
<file path=[Content_Types].xml><?xml version="1.0" encoding="utf-8"?>
<Types xmlns="http://schemas.openxmlformats.org/package/2006/content-types">
  <Default Extension="png" ContentType="image/png"/>
  <Default Extension="bin" ContentType="application/vnd.openxmlformats-officedocument.oleObject"/>
  <Default Extension="svg" ContentType="image/svg+xml"/>
  <Default Extension="jpeg" ContentType="image/jpeg"/>
  <Default Extension="wmf" ContentType="image/x-wmf"/>
  <Default Extension="emf" ContentType="image/x-emf"/>
  <Default Extension="rels" ContentType="application/vnd.openxmlformats-package.relationships+xml"/>
  <Default Extension="xml" ContentType="application/xml"/>
  <Default Extension="gif" ContentType="image/gif"/>
  <Default Extension="vml" ContentType="application/vnd.openxmlformats-officedocument.vmlDrawing"/>
  <Default Extension="jpg" ContentType="image/jpeg"/>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Masters/slideMaster4.xml" ContentType="application/vnd.openxmlformats-officedocument.presentationml.slideMaster+xml"/>
  <Override PartName="/ppt/slideMasters/slideMaster5.xml" ContentType="application/vnd.openxmlformats-officedocument.presentationml.slideMaster+xml"/>
  <Override PartName="/ppt/slideMasters/slideMaster6.xml" ContentType="application/vnd.openxmlformats-officedocument.presentationml.slideMaster+xml"/>
  <Override PartName="/ppt/slideMasters/slideMaster7.xml" ContentType="application/vnd.openxmlformats-officedocument.presentationml.slideMaster+xml"/>
  <Override PartName="/ppt/slideMasters/slideMaster8.xml" ContentType="application/vnd.openxmlformats-officedocument.presentationml.slideMaster+xml"/>
  <Override PartName="/ppt/slideMasters/slideMaster9.xml" ContentType="application/vnd.openxmlformats-officedocument.presentationml.slideMaster+xml"/>
  <Override PartName="/ppt/slideMasters/slideMaster10.xml" ContentType="application/vnd.openxmlformats-officedocument.presentationml.slideMaster+xml"/>
  <Override PartName="/ppt/slideMasters/slideMaster11.xml" ContentType="application/vnd.openxmlformats-officedocument.presentationml.slideMaster+xml"/>
  <Override PartName="/ppt/slideMasters/slideMaster12.xml" ContentType="application/vnd.openxmlformats-officedocument.presentationml.slideMaster+xml"/>
  <Override PartName="/ppt/slideMasters/slideMaster13.xml" ContentType="application/vnd.openxmlformats-officedocument.presentationml.slideMaster+xml"/>
  <Override PartName="/ppt/slideMasters/slideMaster14.xml" ContentType="application/vnd.openxmlformats-officedocument.presentationml.slideMaster+xml"/>
  <Override PartName="/ppt/slideMasters/slideMaster15.xml" ContentType="application/vnd.openxmlformats-officedocument.presentationml.slideMaster+xml"/>
  <Override PartName="/ppt/slideMasters/slideMaster16.xml" ContentType="application/vnd.openxmlformats-officedocument.presentationml.slideMaster+xml"/>
  <Override PartName="/ppt/slideMasters/slideMaster17.xml" ContentType="application/vnd.openxmlformats-officedocument.presentationml.slideMaster+xml"/>
  <Override PartName="/ppt/slideMasters/slideMaster18.xml" ContentType="application/vnd.openxmlformats-officedocument.presentationml.slideMaster+xml"/>
  <Override PartName="/ppt/slideMasters/slideMaster19.xml" ContentType="application/vnd.openxmlformats-officedocument.presentationml.slideMaster+xml"/>
  <Override PartName="/ppt/slideMasters/slideMaster20.xml" ContentType="application/vnd.openxmlformats-officedocument.presentationml.slideMaster+xml"/>
  <Override PartName="/ppt/slideMasters/slideMaster21.xml" ContentType="application/vnd.openxmlformats-officedocument.presentationml.slideMaster+xml"/>
  <Override PartName="/ppt/slideMasters/slideMaster22.xml" ContentType="application/vnd.openxmlformats-officedocument.presentationml.slideMaster+xml"/>
  <Override PartName="/ppt/slideMasters/slideMaster23.xml" ContentType="application/vnd.openxmlformats-officedocument.presentationml.slideMaster+xml"/>
  <Override PartName="/ppt/slideMasters/slideMaster24.xml" ContentType="application/vnd.openxmlformats-officedocument.presentationml.slideMaster+xml"/>
  <Override PartName="/ppt/slideMasters/slideMaster25.xml" ContentType="application/vnd.openxmlformats-officedocument.presentationml.slideMaster+xml"/>
  <Override PartName="/ppt/slideMasters/slideMaster26.xml" ContentType="application/vnd.openxmlformats-officedocument.presentationml.slideMaster+xml"/>
  <Override PartName="/ppt/slideMasters/slideMaster27.xml" ContentType="application/vnd.openxmlformats-officedocument.presentationml.slideMaster+xml"/>
  <Override PartName="/ppt/slideMasters/slideMaster28.xml" ContentType="application/vnd.openxmlformats-officedocument.presentationml.slideMaster+xml"/>
  <Override PartName="/ppt/slideMasters/slideMaster29.xml" ContentType="application/vnd.openxmlformats-officedocument.presentationml.slideMaster+xml"/>
  <Override PartName="/ppt/slideMasters/slideMaster30.xml" ContentType="application/vnd.openxmlformats-officedocument.presentationml.slideMaster+xml"/>
  <Override PartName="/ppt/slideMasters/slideMaster31.xml" ContentType="application/vnd.openxmlformats-officedocument.presentationml.slideMaster+xml"/>
  <Override PartName="/ppt/slideMasters/slideMaster32.xml" ContentType="application/vnd.openxmlformats-officedocument.presentationml.slideMaster+xml"/>
  <Override PartName="/ppt/slideMasters/slideMaster33.xml" ContentType="application/vnd.openxmlformats-officedocument.presentationml.slideMaster+xml"/>
  <Override PartName="/ppt/slideMasters/slideMaster34.xml" ContentType="application/vnd.openxmlformats-officedocument.presentationml.slideMaster+xml"/>
  <Override PartName="/ppt/slideMasters/slideMaster35.xml" ContentType="application/vnd.openxmlformats-officedocument.presentationml.slideMaster+xml"/>
  <Override PartName="/ppt/slideMasters/slideMaster36.xml" ContentType="application/vnd.openxmlformats-officedocument.presentationml.slideMaster+xml"/>
  <Override PartName="/ppt/slideMasters/slideMaster37.xml" ContentType="application/vnd.openxmlformats-officedocument.presentationml.slideMaster+xml"/>
  <Override PartName="/ppt/slideMasters/slideMaster38.xml" ContentType="application/vnd.openxmlformats-officedocument.presentationml.slideMaster+xml"/>
  <Override PartName="/ppt/slideMasters/slideMaster39.xml" ContentType="application/vnd.openxmlformats-officedocument.presentationml.slideMaster+xml"/>
  <Override PartName="/ppt/slideMasters/slideMaster40.xml" ContentType="application/vnd.openxmlformats-officedocument.presentationml.slideMaster+xml"/>
  <Override PartName="/ppt/slideMasters/slideMaster41.xml" ContentType="application/vnd.openxmlformats-officedocument.presentationml.slideMaster+xml"/>
  <Override PartName="/ppt/slideMasters/slideMaster42.xml" ContentType="application/vnd.openxmlformats-officedocument.presentationml.slideMaster+xml"/>
  <Override PartName="/ppt/slideMasters/slideMaster43.xml" ContentType="application/vnd.openxmlformats-officedocument.presentationml.slideMaster+xml"/>
  <Override PartName="/ppt/slideMasters/slideMaster44.xml" ContentType="application/vnd.openxmlformats-officedocument.presentationml.slideMaster+xml"/>
  <Override PartName="/ppt/slideMasters/slideMaster45.xml" ContentType="application/vnd.openxmlformats-officedocument.presentationml.slideMaster+xml"/>
  <Override PartName="/ppt/slideMasters/slideMaster46.xml" ContentType="application/vnd.openxmlformats-officedocument.presentationml.slideMaster+xml"/>
  <Override PartName="/ppt/slideMasters/slideMaster47.xml" ContentType="application/vnd.openxmlformats-officedocument.presentationml.slideMaster+xml"/>
  <Override PartName="/ppt/slideMasters/slideMaster48.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notesMasters/notesMaster1.xml" ContentType="application/vnd.openxmlformats-officedocument.presentationml.notesMaster+xml"/>
  <Override PartName="/ppt/commentAuthors.xml" ContentType="application/vnd.openxmlformats-officedocument.presentationml.commentAuthor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theme/theme2.xml" ContentType="application/vnd.openxmlformats-officedocument.theme+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theme/theme3.xml" ContentType="application/vnd.openxmlformats-officedocument.theme+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slideLayouts/slideLayout56.xml" ContentType="application/vnd.openxmlformats-officedocument.presentationml.slideLayout+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slideLayouts/slideLayout59.xml" ContentType="application/vnd.openxmlformats-officedocument.presentationml.slideLayout+xml"/>
  <Override PartName="/ppt/slideLayouts/slideLayout60.xml" ContentType="application/vnd.openxmlformats-officedocument.presentationml.slideLayout+xml"/>
  <Override PartName="/ppt/slideLayouts/slideLayout61.xml" ContentType="application/vnd.openxmlformats-officedocument.presentationml.slideLayout+xml"/>
  <Override PartName="/ppt/slideLayouts/slideLayout62.xml" ContentType="application/vnd.openxmlformats-officedocument.presentationml.slideLayout+xml"/>
  <Override PartName="/ppt/slideLayouts/slideLayout63.xml" ContentType="application/vnd.openxmlformats-officedocument.presentationml.slideLayout+xml"/>
  <Override PartName="/ppt/slideLayouts/slideLayout64.xml" ContentType="application/vnd.openxmlformats-officedocument.presentationml.slideLayout+xml"/>
  <Override PartName="/ppt/theme/theme4.xml" ContentType="application/vnd.openxmlformats-officedocument.theme+xml"/>
  <Override PartName="/ppt/slideLayouts/slideLayout65.xml" ContentType="application/vnd.openxmlformats-officedocument.presentationml.slideLayout+xml"/>
  <Override PartName="/ppt/slideLayouts/slideLayout66.xml" ContentType="application/vnd.openxmlformats-officedocument.presentationml.slideLayout+xml"/>
  <Override PartName="/ppt/slideLayouts/slideLayout67.xml" ContentType="application/vnd.openxmlformats-officedocument.presentationml.slideLayout+xml"/>
  <Override PartName="/ppt/slideLayouts/slideLayout68.xml" ContentType="application/vnd.openxmlformats-officedocument.presentationml.slideLayout+xml"/>
  <Override PartName="/ppt/slideLayouts/slideLayout69.xml" ContentType="application/vnd.openxmlformats-officedocument.presentationml.slideLayout+xml"/>
  <Override PartName="/ppt/slideLayouts/slideLayout70.xml" ContentType="application/vnd.openxmlformats-officedocument.presentationml.slideLayout+xml"/>
  <Override PartName="/ppt/slideLayouts/slideLayout71.xml" ContentType="application/vnd.openxmlformats-officedocument.presentationml.slideLayout+xml"/>
  <Override PartName="/ppt/slideLayouts/slideLayout72.xml" ContentType="application/vnd.openxmlformats-officedocument.presentationml.slideLayout+xml"/>
  <Override PartName="/ppt/slideLayouts/slideLayout73.xml" ContentType="application/vnd.openxmlformats-officedocument.presentationml.slideLayout+xml"/>
  <Override PartName="/ppt/slideLayouts/slideLayout74.xml" ContentType="application/vnd.openxmlformats-officedocument.presentationml.slideLayout+xml"/>
  <Override PartName="/ppt/slideLayouts/slideLayout75.xml" ContentType="application/vnd.openxmlformats-officedocument.presentationml.slideLayout+xml"/>
  <Override PartName="/ppt/theme/theme5.xml" ContentType="application/vnd.openxmlformats-officedocument.theme+xml"/>
  <Override PartName="/ppt/slideLayouts/slideLayout76.xml" ContentType="application/vnd.openxmlformats-officedocument.presentationml.slideLayout+xml"/>
  <Override PartName="/ppt/slideLayouts/slideLayout77.xml" ContentType="application/vnd.openxmlformats-officedocument.presentationml.slideLayout+xml"/>
  <Override PartName="/ppt/slideLayouts/slideLayout78.xml" ContentType="application/vnd.openxmlformats-officedocument.presentationml.slideLayout+xml"/>
  <Override PartName="/ppt/slideLayouts/slideLayout79.xml" ContentType="application/vnd.openxmlformats-officedocument.presentationml.slideLayout+xml"/>
  <Override PartName="/ppt/slideLayouts/slideLayout80.xml" ContentType="application/vnd.openxmlformats-officedocument.presentationml.slideLayout+xml"/>
  <Override PartName="/ppt/slideLayouts/slideLayout81.xml" ContentType="application/vnd.openxmlformats-officedocument.presentationml.slideLayout+xml"/>
  <Override PartName="/ppt/slideLayouts/slideLayout82.xml" ContentType="application/vnd.openxmlformats-officedocument.presentationml.slideLayout+xml"/>
  <Override PartName="/ppt/slideLayouts/slideLayout83.xml" ContentType="application/vnd.openxmlformats-officedocument.presentationml.slideLayout+xml"/>
  <Override PartName="/ppt/slideLayouts/slideLayout84.xml" ContentType="application/vnd.openxmlformats-officedocument.presentationml.slideLayout+xml"/>
  <Override PartName="/ppt/slideLayouts/slideLayout85.xml" ContentType="application/vnd.openxmlformats-officedocument.presentationml.slideLayout+xml"/>
  <Override PartName="/ppt/slideLayouts/slideLayout86.xml" ContentType="application/vnd.openxmlformats-officedocument.presentationml.slideLayout+xml"/>
  <Override PartName="/ppt/slideLayouts/slideLayout87.xml" ContentType="application/vnd.openxmlformats-officedocument.presentationml.slideLayout+xml"/>
  <Override PartName="/ppt/slideLayouts/slideLayout88.xml" ContentType="application/vnd.openxmlformats-officedocument.presentationml.slideLayout+xml"/>
  <Override PartName="/ppt/slideLayouts/slideLayout89.xml" ContentType="application/vnd.openxmlformats-officedocument.presentationml.slideLayout+xml"/>
  <Override PartName="/ppt/slideLayouts/slideLayout90.xml" ContentType="application/vnd.openxmlformats-officedocument.presentationml.slideLayout+xml"/>
  <Override PartName="/ppt/slideLayouts/slideLayout91.xml" ContentType="application/vnd.openxmlformats-officedocument.presentationml.slideLayout+xml"/>
  <Override PartName="/ppt/slideLayouts/slideLayout92.xml" ContentType="application/vnd.openxmlformats-officedocument.presentationml.slideLayout+xml"/>
  <Override PartName="/ppt/slideLayouts/slideLayout93.xml" ContentType="application/vnd.openxmlformats-officedocument.presentationml.slideLayout+xml"/>
  <Override PartName="/ppt/slideLayouts/slideLayout94.xml" ContentType="application/vnd.openxmlformats-officedocument.presentationml.slideLayout+xml"/>
  <Override PartName="/ppt/theme/theme6.xml" ContentType="application/vnd.openxmlformats-officedocument.theme+xml"/>
  <Override PartName="/ppt/slideLayouts/slideLayout95.xml" ContentType="application/vnd.openxmlformats-officedocument.presentationml.slideLayout+xml"/>
  <Override PartName="/ppt/slideLayouts/slideLayout96.xml" ContentType="application/vnd.openxmlformats-officedocument.presentationml.slideLayout+xml"/>
  <Override PartName="/ppt/slideLayouts/slideLayout97.xml" ContentType="application/vnd.openxmlformats-officedocument.presentationml.slideLayout+xml"/>
  <Override PartName="/ppt/slideLayouts/slideLayout98.xml" ContentType="application/vnd.openxmlformats-officedocument.presentationml.slideLayout+xml"/>
  <Override PartName="/ppt/slideLayouts/slideLayout99.xml" ContentType="application/vnd.openxmlformats-officedocument.presentationml.slideLayout+xml"/>
  <Override PartName="/ppt/slideLayouts/slideLayout100.xml" ContentType="application/vnd.openxmlformats-officedocument.presentationml.slideLayout+xml"/>
  <Override PartName="/ppt/slideLayouts/slideLayout101.xml" ContentType="application/vnd.openxmlformats-officedocument.presentationml.slideLayout+xml"/>
  <Override PartName="/ppt/slideLayouts/slideLayout102.xml" ContentType="application/vnd.openxmlformats-officedocument.presentationml.slideLayout+xml"/>
  <Override PartName="/ppt/slideLayouts/slideLayout103.xml" ContentType="application/vnd.openxmlformats-officedocument.presentationml.slideLayout+xml"/>
  <Override PartName="/ppt/slideLayouts/slideLayout104.xml" ContentType="application/vnd.openxmlformats-officedocument.presentationml.slideLayout+xml"/>
  <Override PartName="/ppt/slideLayouts/slideLayout105.xml" ContentType="application/vnd.openxmlformats-officedocument.presentationml.slideLayout+xml"/>
  <Override PartName="/ppt/slideLayouts/slideLayout106.xml" ContentType="application/vnd.openxmlformats-officedocument.presentationml.slideLayout+xml"/>
  <Override PartName="/ppt/slideLayouts/slideLayout107.xml" ContentType="application/vnd.openxmlformats-officedocument.presentationml.slideLayout+xml"/>
  <Override PartName="/ppt/slideLayouts/slideLayout108.xml" ContentType="application/vnd.openxmlformats-officedocument.presentationml.slideLayout+xml"/>
  <Override PartName="/ppt/slideLayouts/slideLayout109.xml" ContentType="application/vnd.openxmlformats-officedocument.presentationml.slideLayout+xml"/>
  <Override PartName="/ppt/slideLayouts/slideLayout110.xml" ContentType="application/vnd.openxmlformats-officedocument.presentationml.slideLayout+xml"/>
  <Override PartName="/ppt/slideLayouts/slideLayout111.xml" ContentType="application/vnd.openxmlformats-officedocument.presentationml.slideLayout+xml"/>
  <Override PartName="/ppt/slideLayouts/slideLayout112.xml" ContentType="application/vnd.openxmlformats-officedocument.presentationml.slideLayout+xml"/>
  <Override PartName="/ppt/slideLayouts/slideLayout113.xml" ContentType="application/vnd.openxmlformats-officedocument.presentationml.slideLayout+xml"/>
  <Override PartName="/ppt/slideLayouts/slideLayout114.xml" ContentType="application/vnd.openxmlformats-officedocument.presentationml.slideLayout+xml"/>
  <Override PartName="/ppt/slideLayouts/slideLayout115.xml" ContentType="application/vnd.openxmlformats-officedocument.presentationml.slideLayout+xml"/>
  <Override PartName="/ppt/slideLayouts/slideLayout116.xml" ContentType="application/vnd.openxmlformats-officedocument.presentationml.slideLayout+xml"/>
  <Override PartName="/ppt/slideLayouts/slideLayout117.xml" ContentType="application/vnd.openxmlformats-officedocument.presentationml.slideLayout+xml"/>
  <Override PartName="/ppt/theme/theme7.xml" ContentType="application/vnd.openxmlformats-officedocument.theme+xml"/>
  <Override PartName="/ppt/slideLayouts/slideLayout118.xml" ContentType="application/vnd.openxmlformats-officedocument.presentationml.slideLayout+xml"/>
  <Override PartName="/ppt/slideLayouts/slideLayout119.xml" ContentType="application/vnd.openxmlformats-officedocument.presentationml.slideLayout+xml"/>
  <Override PartName="/ppt/slideLayouts/slideLayout120.xml" ContentType="application/vnd.openxmlformats-officedocument.presentationml.slideLayout+xml"/>
  <Override PartName="/ppt/slideLayouts/slideLayout121.xml" ContentType="application/vnd.openxmlformats-officedocument.presentationml.slideLayout+xml"/>
  <Override PartName="/ppt/slideLayouts/slideLayout122.xml" ContentType="application/vnd.openxmlformats-officedocument.presentationml.slideLayout+xml"/>
  <Override PartName="/ppt/slideLayouts/slideLayout123.xml" ContentType="application/vnd.openxmlformats-officedocument.presentationml.slideLayout+xml"/>
  <Override PartName="/ppt/slideLayouts/slideLayout124.xml" ContentType="application/vnd.openxmlformats-officedocument.presentationml.slideLayout+xml"/>
  <Override PartName="/ppt/slideLayouts/slideLayout125.xml" ContentType="application/vnd.openxmlformats-officedocument.presentationml.slideLayout+xml"/>
  <Override PartName="/ppt/slideLayouts/slideLayout126.xml" ContentType="application/vnd.openxmlformats-officedocument.presentationml.slideLayout+xml"/>
  <Override PartName="/ppt/slideLayouts/slideLayout127.xml" ContentType="application/vnd.openxmlformats-officedocument.presentationml.slideLayout+xml"/>
  <Override PartName="/ppt/slideLayouts/slideLayout128.xml" ContentType="application/vnd.openxmlformats-officedocument.presentationml.slideLayout+xml"/>
  <Override PartName="/ppt/slideLayouts/slideLayout129.xml" ContentType="application/vnd.openxmlformats-officedocument.presentationml.slideLayout+xml"/>
  <Override PartName="/ppt/slideLayouts/slideLayout130.xml" ContentType="application/vnd.openxmlformats-officedocument.presentationml.slideLayout+xml"/>
  <Override PartName="/ppt/slideLayouts/slideLayout131.xml" ContentType="application/vnd.openxmlformats-officedocument.presentationml.slideLayout+xml"/>
  <Override PartName="/ppt/slideLayouts/slideLayout132.xml" ContentType="application/vnd.openxmlformats-officedocument.presentationml.slideLayout+xml"/>
  <Override PartName="/ppt/slideLayouts/slideLayout133.xml" ContentType="application/vnd.openxmlformats-officedocument.presentationml.slideLayout+xml"/>
  <Override PartName="/ppt/slideLayouts/slideLayout134.xml" ContentType="application/vnd.openxmlformats-officedocument.presentationml.slideLayout+xml"/>
  <Override PartName="/ppt/slideLayouts/slideLayout135.xml" ContentType="application/vnd.openxmlformats-officedocument.presentationml.slideLayout+xml"/>
  <Override PartName="/ppt/slideLayouts/slideLayout136.xml" ContentType="application/vnd.openxmlformats-officedocument.presentationml.slideLayout+xml"/>
  <Override PartName="/ppt/slideLayouts/slideLayout137.xml" ContentType="application/vnd.openxmlformats-officedocument.presentationml.slideLayout+xml"/>
  <Override PartName="/ppt/slideLayouts/slideLayout138.xml" ContentType="application/vnd.openxmlformats-officedocument.presentationml.slideLayout+xml"/>
  <Override PartName="/ppt/slideLayouts/slideLayout139.xml" ContentType="application/vnd.openxmlformats-officedocument.presentationml.slideLayout+xml"/>
  <Override PartName="/ppt/theme/theme8.xml" ContentType="application/vnd.openxmlformats-officedocument.theme+xml"/>
  <Override PartName="/ppt/slideLayouts/slideLayout140.xml" ContentType="application/vnd.openxmlformats-officedocument.presentationml.slideLayout+xml"/>
  <Override PartName="/ppt/slideLayouts/slideLayout141.xml" ContentType="application/vnd.openxmlformats-officedocument.presentationml.slideLayout+xml"/>
  <Override PartName="/ppt/slideLayouts/slideLayout142.xml" ContentType="application/vnd.openxmlformats-officedocument.presentationml.slideLayout+xml"/>
  <Override PartName="/ppt/slideLayouts/slideLayout143.xml" ContentType="application/vnd.openxmlformats-officedocument.presentationml.slideLayout+xml"/>
  <Override PartName="/ppt/slideLayouts/slideLayout144.xml" ContentType="application/vnd.openxmlformats-officedocument.presentationml.slideLayout+xml"/>
  <Override PartName="/ppt/slideLayouts/slideLayout145.xml" ContentType="application/vnd.openxmlformats-officedocument.presentationml.slideLayout+xml"/>
  <Override PartName="/ppt/slideLayouts/slideLayout146.xml" ContentType="application/vnd.openxmlformats-officedocument.presentationml.slideLayout+xml"/>
  <Override PartName="/ppt/slideLayouts/slideLayout147.xml" ContentType="application/vnd.openxmlformats-officedocument.presentationml.slideLayout+xml"/>
  <Override PartName="/ppt/slideLayouts/slideLayout148.xml" ContentType="application/vnd.openxmlformats-officedocument.presentationml.slideLayout+xml"/>
  <Override PartName="/ppt/slideLayouts/slideLayout149.xml" ContentType="application/vnd.openxmlformats-officedocument.presentationml.slideLayout+xml"/>
  <Override PartName="/ppt/slideLayouts/slideLayout150.xml" ContentType="application/vnd.openxmlformats-officedocument.presentationml.slideLayout+xml"/>
  <Override PartName="/ppt/theme/theme9.xml" ContentType="application/vnd.openxmlformats-officedocument.theme+xml"/>
  <Override PartName="/ppt/slideLayouts/slideLayout151.xml" ContentType="application/vnd.openxmlformats-officedocument.presentationml.slideLayout+xml"/>
  <Override PartName="/ppt/slideLayouts/slideLayout152.xml" ContentType="application/vnd.openxmlformats-officedocument.presentationml.slideLayout+xml"/>
  <Override PartName="/ppt/slideLayouts/slideLayout153.xml" ContentType="application/vnd.openxmlformats-officedocument.presentationml.slideLayout+xml"/>
  <Override PartName="/ppt/slideLayouts/slideLayout154.xml" ContentType="application/vnd.openxmlformats-officedocument.presentationml.slideLayout+xml"/>
  <Override PartName="/ppt/slideLayouts/slideLayout155.xml" ContentType="application/vnd.openxmlformats-officedocument.presentationml.slideLayout+xml"/>
  <Override PartName="/ppt/slideLayouts/slideLayout156.xml" ContentType="application/vnd.openxmlformats-officedocument.presentationml.slideLayout+xml"/>
  <Override PartName="/ppt/slideLayouts/slideLayout157.xml" ContentType="application/vnd.openxmlformats-officedocument.presentationml.slideLayout+xml"/>
  <Override PartName="/ppt/slideLayouts/slideLayout158.xml" ContentType="application/vnd.openxmlformats-officedocument.presentationml.slideLayout+xml"/>
  <Override PartName="/ppt/slideLayouts/slideLayout159.xml" ContentType="application/vnd.openxmlformats-officedocument.presentationml.slideLayout+xml"/>
  <Override PartName="/ppt/slideLayouts/slideLayout160.xml" ContentType="application/vnd.openxmlformats-officedocument.presentationml.slideLayout+xml"/>
  <Override PartName="/ppt/slideLayouts/slideLayout161.xml" ContentType="application/vnd.openxmlformats-officedocument.presentationml.slideLayout+xml"/>
  <Override PartName="/ppt/slideLayouts/slideLayout162.xml" ContentType="application/vnd.openxmlformats-officedocument.presentationml.slideLayout+xml"/>
  <Override PartName="/ppt/theme/theme10.xml" ContentType="application/vnd.openxmlformats-officedocument.theme+xml"/>
  <Override PartName="/ppt/slideLayouts/slideLayout163.xml" ContentType="application/vnd.openxmlformats-officedocument.presentationml.slideLayout+xml"/>
  <Override PartName="/ppt/slideLayouts/slideLayout164.xml" ContentType="application/vnd.openxmlformats-officedocument.presentationml.slideLayout+xml"/>
  <Override PartName="/ppt/slideLayouts/slideLayout165.xml" ContentType="application/vnd.openxmlformats-officedocument.presentationml.slideLayout+xml"/>
  <Override PartName="/ppt/slideLayouts/slideLayout166.xml" ContentType="application/vnd.openxmlformats-officedocument.presentationml.slideLayout+xml"/>
  <Override PartName="/ppt/slideLayouts/slideLayout167.xml" ContentType="application/vnd.openxmlformats-officedocument.presentationml.slideLayout+xml"/>
  <Override PartName="/ppt/slideLayouts/slideLayout168.xml" ContentType="application/vnd.openxmlformats-officedocument.presentationml.slideLayout+xml"/>
  <Override PartName="/ppt/slideLayouts/slideLayout169.xml" ContentType="application/vnd.openxmlformats-officedocument.presentationml.slideLayout+xml"/>
  <Override PartName="/ppt/slideLayouts/slideLayout170.xml" ContentType="application/vnd.openxmlformats-officedocument.presentationml.slideLayout+xml"/>
  <Override PartName="/ppt/slideLayouts/slideLayout171.xml" ContentType="application/vnd.openxmlformats-officedocument.presentationml.slideLayout+xml"/>
  <Override PartName="/ppt/slideLayouts/slideLayout172.xml" ContentType="application/vnd.openxmlformats-officedocument.presentationml.slideLayout+xml"/>
  <Override PartName="/ppt/slideLayouts/slideLayout173.xml" ContentType="application/vnd.openxmlformats-officedocument.presentationml.slideLayout+xml"/>
  <Override PartName="/ppt/slideLayouts/slideLayout174.xml" ContentType="application/vnd.openxmlformats-officedocument.presentationml.slideLayout+xml"/>
  <Override PartName="/ppt/slideLayouts/slideLayout175.xml" ContentType="application/vnd.openxmlformats-officedocument.presentationml.slideLayout+xml"/>
  <Override PartName="/ppt/slideLayouts/slideLayout176.xml" ContentType="application/vnd.openxmlformats-officedocument.presentationml.slideLayout+xml"/>
  <Override PartName="/ppt/slideLayouts/slideLayout177.xml" ContentType="application/vnd.openxmlformats-officedocument.presentationml.slideLayout+xml"/>
  <Override PartName="/ppt/slideLayouts/slideLayout178.xml" ContentType="application/vnd.openxmlformats-officedocument.presentationml.slideLayout+xml"/>
  <Override PartName="/ppt/slideLayouts/slideLayout179.xml" ContentType="application/vnd.openxmlformats-officedocument.presentationml.slideLayout+xml"/>
  <Override PartName="/ppt/slideLayouts/slideLayout180.xml" ContentType="application/vnd.openxmlformats-officedocument.presentationml.slideLayout+xml"/>
  <Override PartName="/ppt/slideLayouts/slideLayout181.xml" ContentType="application/vnd.openxmlformats-officedocument.presentationml.slideLayout+xml"/>
  <Override PartName="/ppt/slideLayouts/slideLayout182.xml" ContentType="application/vnd.openxmlformats-officedocument.presentationml.slideLayout+xml"/>
  <Override PartName="/ppt/slideLayouts/slideLayout183.xml" ContentType="application/vnd.openxmlformats-officedocument.presentationml.slideLayout+xml"/>
  <Override PartName="/ppt/slideLayouts/slideLayout184.xml" ContentType="application/vnd.openxmlformats-officedocument.presentationml.slideLayout+xml"/>
  <Override PartName="/ppt/slideLayouts/slideLayout185.xml" ContentType="application/vnd.openxmlformats-officedocument.presentationml.slideLayout+xml"/>
  <Override PartName="/ppt/slideLayouts/slideLayout186.xml" ContentType="application/vnd.openxmlformats-officedocument.presentationml.slideLayout+xml"/>
  <Override PartName="/ppt/slideLayouts/slideLayout187.xml" ContentType="application/vnd.openxmlformats-officedocument.presentationml.slideLayout+xml"/>
  <Override PartName="/ppt/theme/theme11.xml" ContentType="application/vnd.openxmlformats-officedocument.theme+xml"/>
  <Override PartName="/ppt/slideLayouts/slideLayout188.xml" ContentType="application/vnd.openxmlformats-officedocument.presentationml.slideLayout+xml"/>
  <Override PartName="/ppt/slideLayouts/slideLayout189.xml" ContentType="application/vnd.openxmlformats-officedocument.presentationml.slideLayout+xml"/>
  <Override PartName="/ppt/slideLayouts/slideLayout190.xml" ContentType="application/vnd.openxmlformats-officedocument.presentationml.slideLayout+xml"/>
  <Override PartName="/ppt/slideLayouts/slideLayout191.xml" ContentType="application/vnd.openxmlformats-officedocument.presentationml.slideLayout+xml"/>
  <Override PartName="/ppt/slideLayouts/slideLayout192.xml" ContentType="application/vnd.openxmlformats-officedocument.presentationml.slideLayout+xml"/>
  <Override PartName="/ppt/slideLayouts/slideLayout193.xml" ContentType="application/vnd.openxmlformats-officedocument.presentationml.slideLayout+xml"/>
  <Override PartName="/ppt/slideLayouts/slideLayout194.xml" ContentType="application/vnd.openxmlformats-officedocument.presentationml.slideLayout+xml"/>
  <Override PartName="/ppt/slideLayouts/slideLayout195.xml" ContentType="application/vnd.openxmlformats-officedocument.presentationml.slideLayout+xml"/>
  <Override PartName="/ppt/slideLayouts/slideLayout196.xml" ContentType="application/vnd.openxmlformats-officedocument.presentationml.slideLayout+xml"/>
  <Override PartName="/ppt/slideLayouts/slideLayout197.xml" ContentType="application/vnd.openxmlformats-officedocument.presentationml.slideLayout+xml"/>
  <Override PartName="/ppt/slideLayouts/slideLayout198.xml" ContentType="application/vnd.openxmlformats-officedocument.presentationml.slideLayout+xml"/>
  <Override PartName="/ppt/slideLayouts/slideLayout199.xml" ContentType="application/vnd.openxmlformats-officedocument.presentationml.slideLayout+xml"/>
  <Override PartName="/ppt/slideLayouts/slideLayout200.xml" ContentType="application/vnd.openxmlformats-officedocument.presentationml.slideLayout+xml"/>
  <Override PartName="/ppt/slideLayouts/slideLayout201.xml" ContentType="application/vnd.openxmlformats-officedocument.presentationml.slideLayout+xml"/>
  <Override PartName="/ppt/slideLayouts/slideLayout202.xml" ContentType="application/vnd.openxmlformats-officedocument.presentationml.slideLayout+xml"/>
  <Override PartName="/ppt/slideLayouts/slideLayout203.xml" ContentType="application/vnd.openxmlformats-officedocument.presentationml.slideLayout+xml"/>
  <Override PartName="/ppt/slideLayouts/slideLayout204.xml" ContentType="application/vnd.openxmlformats-officedocument.presentationml.slideLayout+xml"/>
  <Override PartName="/ppt/slideLayouts/slideLayout205.xml" ContentType="application/vnd.openxmlformats-officedocument.presentationml.slideLayout+xml"/>
  <Override PartName="/ppt/slideLayouts/slideLayout206.xml" ContentType="application/vnd.openxmlformats-officedocument.presentationml.slideLayout+xml"/>
  <Override PartName="/ppt/theme/theme12.xml" ContentType="application/vnd.openxmlformats-officedocument.theme+xml"/>
  <Override PartName="/ppt/slideLayouts/slideLayout207.xml" ContentType="application/vnd.openxmlformats-officedocument.presentationml.slideLayout+xml"/>
  <Override PartName="/ppt/slideLayouts/slideLayout208.xml" ContentType="application/vnd.openxmlformats-officedocument.presentationml.slideLayout+xml"/>
  <Override PartName="/ppt/slideLayouts/slideLayout209.xml" ContentType="application/vnd.openxmlformats-officedocument.presentationml.slideLayout+xml"/>
  <Override PartName="/ppt/slideLayouts/slideLayout210.xml" ContentType="application/vnd.openxmlformats-officedocument.presentationml.slideLayout+xml"/>
  <Override PartName="/ppt/slideLayouts/slideLayout211.xml" ContentType="application/vnd.openxmlformats-officedocument.presentationml.slideLayout+xml"/>
  <Override PartName="/ppt/slideLayouts/slideLayout212.xml" ContentType="application/vnd.openxmlformats-officedocument.presentationml.slideLayout+xml"/>
  <Override PartName="/ppt/slideLayouts/slideLayout213.xml" ContentType="application/vnd.openxmlformats-officedocument.presentationml.slideLayout+xml"/>
  <Override PartName="/ppt/slideLayouts/slideLayout214.xml" ContentType="application/vnd.openxmlformats-officedocument.presentationml.slideLayout+xml"/>
  <Override PartName="/ppt/slideLayouts/slideLayout215.xml" ContentType="application/vnd.openxmlformats-officedocument.presentationml.slideLayout+xml"/>
  <Override PartName="/ppt/slideLayouts/slideLayout216.xml" ContentType="application/vnd.openxmlformats-officedocument.presentationml.slideLayout+xml"/>
  <Override PartName="/ppt/slideLayouts/slideLayout217.xml" ContentType="application/vnd.openxmlformats-officedocument.presentationml.slideLayout+xml"/>
  <Override PartName="/ppt/slideLayouts/slideLayout218.xml" ContentType="application/vnd.openxmlformats-officedocument.presentationml.slideLayout+xml"/>
  <Override PartName="/ppt/slideLayouts/slideLayout219.xml" ContentType="application/vnd.openxmlformats-officedocument.presentationml.slideLayout+xml"/>
  <Override PartName="/ppt/slideLayouts/slideLayout220.xml" ContentType="application/vnd.openxmlformats-officedocument.presentationml.slideLayout+xml"/>
  <Override PartName="/ppt/slideLayouts/slideLayout221.xml" ContentType="application/vnd.openxmlformats-officedocument.presentationml.slideLayout+xml"/>
  <Override PartName="/ppt/slideLayouts/slideLayout222.xml" ContentType="application/vnd.openxmlformats-officedocument.presentationml.slideLayout+xml"/>
  <Override PartName="/ppt/slideLayouts/slideLayout223.xml" ContentType="application/vnd.openxmlformats-officedocument.presentationml.slideLayout+xml"/>
  <Override PartName="/ppt/theme/theme13.xml" ContentType="application/vnd.openxmlformats-officedocument.theme+xml"/>
  <Override PartName="/ppt/slideLayouts/slideLayout224.xml" ContentType="application/vnd.openxmlformats-officedocument.presentationml.slideLayout+xml"/>
  <Override PartName="/ppt/slideLayouts/slideLayout225.xml" ContentType="application/vnd.openxmlformats-officedocument.presentationml.slideLayout+xml"/>
  <Override PartName="/ppt/slideLayouts/slideLayout226.xml" ContentType="application/vnd.openxmlformats-officedocument.presentationml.slideLayout+xml"/>
  <Override PartName="/ppt/slideLayouts/slideLayout227.xml" ContentType="application/vnd.openxmlformats-officedocument.presentationml.slideLayout+xml"/>
  <Override PartName="/ppt/slideLayouts/slideLayout228.xml" ContentType="application/vnd.openxmlformats-officedocument.presentationml.slideLayout+xml"/>
  <Override PartName="/ppt/slideLayouts/slideLayout229.xml" ContentType="application/vnd.openxmlformats-officedocument.presentationml.slideLayout+xml"/>
  <Override PartName="/ppt/slideLayouts/slideLayout230.xml" ContentType="application/vnd.openxmlformats-officedocument.presentationml.slideLayout+xml"/>
  <Override PartName="/ppt/slideLayouts/slideLayout231.xml" ContentType="application/vnd.openxmlformats-officedocument.presentationml.slideLayout+xml"/>
  <Override PartName="/ppt/slideLayouts/slideLayout232.xml" ContentType="application/vnd.openxmlformats-officedocument.presentationml.slideLayout+xml"/>
  <Override PartName="/ppt/slideLayouts/slideLayout233.xml" ContentType="application/vnd.openxmlformats-officedocument.presentationml.slideLayout+xml"/>
  <Override PartName="/ppt/slideLayouts/slideLayout234.xml" ContentType="application/vnd.openxmlformats-officedocument.presentationml.slideLayout+xml"/>
  <Override PartName="/ppt/slideLayouts/slideLayout235.xml" ContentType="application/vnd.openxmlformats-officedocument.presentationml.slideLayout+xml"/>
  <Override PartName="/ppt/slideLayouts/slideLayout236.xml" ContentType="application/vnd.openxmlformats-officedocument.presentationml.slideLayout+xml"/>
  <Override PartName="/ppt/slideLayouts/slideLayout237.xml" ContentType="application/vnd.openxmlformats-officedocument.presentationml.slideLayout+xml"/>
  <Override PartName="/ppt/slideLayouts/slideLayout238.xml" ContentType="application/vnd.openxmlformats-officedocument.presentationml.slideLayout+xml"/>
  <Override PartName="/ppt/theme/theme14.xml" ContentType="application/vnd.openxmlformats-officedocument.theme+xml"/>
  <Override PartName="/ppt/slideLayouts/slideLayout239.xml" ContentType="application/vnd.openxmlformats-officedocument.presentationml.slideLayout+xml"/>
  <Override PartName="/ppt/slideLayouts/slideLayout240.xml" ContentType="application/vnd.openxmlformats-officedocument.presentationml.slideLayout+xml"/>
  <Override PartName="/ppt/slideLayouts/slideLayout241.xml" ContentType="application/vnd.openxmlformats-officedocument.presentationml.slideLayout+xml"/>
  <Override PartName="/ppt/slideLayouts/slideLayout242.xml" ContentType="application/vnd.openxmlformats-officedocument.presentationml.slideLayout+xml"/>
  <Override PartName="/ppt/slideLayouts/slideLayout243.xml" ContentType="application/vnd.openxmlformats-officedocument.presentationml.slideLayout+xml"/>
  <Override PartName="/ppt/slideLayouts/slideLayout244.xml" ContentType="application/vnd.openxmlformats-officedocument.presentationml.slideLayout+xml"/>
  <Override PartName="/ppt/slideLayouts/slideLayout245.xml" ContentType="application/vnd.openxmlformats-officedocument.presentationml.slideLayout+xml"/>
  <Override PartName="/ppt/slideLayouts/slideLayout246.xml" ContentType="application/vnd.openxmlformats-officedocument.presentationml.slideLayout+xml"/>
  <Override PartName="/ppt/slideLayouts/slideLayout247.xml" ContentType="application/vnd.openxmlformats-officedocument.presentationml.slideLayout+xml"/>
  <Override PartName="/ppt/slideLayouts/slideLayout248.xml" ContentType="application/vnd.openxmlformats-officedocument.presentationml.slideLayout+xml"/>
  <Override PartName="/ppt/slideLayouts/slideLayout249.xml" ContentType="application/vnd.openxmlformats-officedocument.presentationml.slideLayout+xml"/>
  <Override PartName="/ppt/slideLayouts/slideLayout250.xml" ContentType="application/vnd.openxmlformats-officedocument.presentationml.slideLayout+xml"/>
  <Override PartName="/ppt/slideLayouts/slideLayout251.xml" ContentType="application/vnd.openxmlformats-officedocument.presentationml.slideLayout+xml"/>
  <Override PartName="/ppt/slideLayouts/slideLayout252.xml" ContentType="application/vnd.openxmlformats-officedocument.presentationml.slideLayout+xml"/>
  <Override PartName="/ppt/slideLayouts/slideLayout253.xml" ContentType="application/vnd.openxmlformats-officedocument.presentationml.slideLayout+xml"/>
  <Override PartName="/ppt/slideLayouts/slideLayout254.xml" ContentType="application/vnd.openxmlformats-officedocument.presentationml.slideLayout+xml"/>
  <Override PartName="/ppt/slideLayouts/slideLayout255.xml" ContentType="application/vnd.openxmlformats-officedocument.presentationml.slideLayout+xml"/>
  <Override PartName="/ppt/slideLayouts/slideLayout256.xml" ContentType="application/vnd.openxmlformats-officedocument.presentationml.slideLayout+xml"/>
  <Override PartName="/ppt/slideLayouts/slideLayout257.xml" ContentType="application/vnd.openxmlformats-officedocument.presentationml.slideLayout+xml"/>
  <Override PartName="/ppt/slideLayouts/slideLayout258.xml" ContentType="application/vnd.openxmlformats-officedocument.presentationml.slideLayout+xml"/>
  <Override PartName="/ppt/slideLayouts/slideLayout259.xml" ContentType="application/vnd.openxmlformats-officedocument.presentationml.slideLayout+xml"/>
  <Override PartName="/ppt/slideLayouts/slideLayout260.xml" ContentType="application/vnd.openxmlformats-officedocument.presentationml.slideLayout+xml"/>
  <Override PartName="/ppt/slideLayouts/slideLayout261.xml" ContentType="application/vnd.openxmlformats-officedocument.presentationml.slideLayout+xml"/>
  <Override PartName="/ppt/slideLayouts/slideLayout262.xml" ContentType="application/vnd.openxmlformats-officedocument.presentationml.slideLayout+xml"/>
  <Override PartName="/ppt/slideLayouts/slideLayout263.xml" ContentType="application/vnd.openxmlformats-officedocument.presentationml.slideLayout+xml"/>
  <Override PartName="/ppt/theme/theme15.xml" ContentType="application/vnd.openxmlformats-officedocument.theme+xml"/>
  <Override PartName="/ppt/slideLayouts/slideLayout264.xml" ContentType="application/vnd.openxmlformats-officedocument.presentationml.slideLayout+xml"/>
  <Override PartName="/ppt/slideLayouts/slideLayout265.xml" ContentType="application/vnd.openxmlformats-officedocument.presentationml.slideLayout+xml"/>
  <Override PartName="/ppt/slideLayouts/slideLayout266.xml" ContentType="application/vnd.openxmlformats-officedocument.presentationml.slideLayout+xml"/>
  <Override PartName="/ppt/slideLayouts/slideLayout267.xml" ContentType="application/vnd.openxmlformats-officedocument.presentationml.slideLayout+xml"/>
  <Override PartName="/ppt/slideLayouts/slideLayout268.xml" ContentType="application/vnd.openxmlformats-officedocument.presentationml.slideLayout+xml"/>
  <Override PartName="/ppt/slideLayouts/slideLayout269.xml" ContentType="application/vnd.openxmlformats-officedocument.presentationml.slideLayout+xml"/>
  <Override PartName="/ppt/slideLayouts/slideLayout270.xml" ContentType="application/vnd.openxmlformats-officedocument.presentationml.slideLayout+xml"/>
  <Override PartName="/ppt/slideLayouts/slideLayout271.xml" ContentType="application/vnd.openxmlformats-officedocument.presentationml.slideLayout+xml"/>
  <Override PartName="/ppt/slideLayouts/slideLayout272.xml" ContentType="application/vnd.openxmlformats-officedocument.presentationml.slideLayout+xml"/>
  <Override PartName="/ppt/slideLayouts/slideLayout273.xml" ContentType="application/vnd.openxmlformats-officedocument.presentationml.slideLayout+xml"/>
  <Override PartName="/ppt/slideLayouts/slideLayout274.xml" ContentType="application/vnd.openxmlformats-officedocument.presentationml.slideLayout+xml"/>
  <Override PartName="/ppt/slideLayouts/slideLayout275.xml" ContentType="application/vnd.openxmlformats-officedocument.presentationml.slideLayout+xml"/>
  <Override PartName="/ppt/slideLayouts/slideLayout276.xml" ContentType="application/vnd.openxmlformats-officedocument.presentationml.slideLayout+xml"/>
  <Override PartName="/ppt/slideLayouts/slideLayout277.xml" ContentType="application/vnd.openxmlformats-officedocument.presentationml.slideLayout+xml"/>
  <Override PartName="/ppt/theme/theme16.xml" ContentType="application/vnd.openxmlformats-officedocument.theme+xml"/>
  <Override PartName="/ppt/slideLayouts/slideLayout278.xml" ContentType="application/vnd.openxmlformats-officedocument.presentationml.slideLayout+xml"/>
  <Override PartName="/ppt/slideLayouts/slideLayout279.xml" ContentType="application/vnd.openxmlformats-officedocument.presentationml.slideLayout+xml"/>
  <Override PartName="/ppt/slideLayouts/slideLayout280.xml" ContentType="application/vnd.openxmlformats-officedocument.presentationml.slideLayout+xml"/>
  <Override PartName="/ppt/slideLayouts/slideLayout281.xml" ContentType="application/vnd.openxmlformats-officedocument.presentationml.slideLayout+xml"/>
  <Override PartName="/ppt/slideLayouts/slideLayout282.xml" ContentType="application/vnd.openxmlformats-officedocument.presentationml.slideLayout+xml"/>
  <Override PartName="/ppt/slideLayouts/slideLayout283.xml" ContentType="application/vnd.openxmlformats-officedocument.presentationml.slideLayout+xml"/>
  <Override PartName="/ppt/slideLayouts/slideLayout284.xml" ContentType="application/vnd.openxmlformats-officedocument.presentationml.slideLayout+xml"/>
  <Override PartName="/ppt/slideLayouts/slideLayout285.xml" ContentType="application/vnd.openxmlformats-officedocument.presentationml.slideLayout+xml"/>
  <Override PartName="/ppt/slideLayouts/slideLayout286.xml" ContentType="application/vnd.openxmlformats-officedocument.presentationml.slideLayout+xml"/>
  <Override PartName="/ppt/slideLayouts/slideLayout287.xml" ContentType="application/vnd.openxmlformats-officedocument.presentationml.slideLayout+xml"/>
  <Override PartName="/ppt/slideLayouts/slideLayout288.xml" ContentType="application/vnd.openxmlformats-officedocument.presentationml.slideLayout+xml"/>
  <Override PartName="/ppt/slideLayouts/slideLayout289.xml" ContentType="application/vnd.openxmlformats-officedocument.presentationml.slideLayout+xml"/>
  <Override PartName="/ppt/slideLayouts/slideLayout290.xml" ContentType="application/vnd.openxmlformats-officedocument.presentationml.slideLayout+xml"/>
  <Override PartName="/ppt/slideLayouts/slideLayout291.xml" ContentType="application/vnd.openxmlformats-officedocument.presentationml.slideLayout+xml"/>
  <Override PartName="/ppt/slideLayouts/slideLayout292.xml" ContentType="application/vnd.openxmlformats-officedocument.presentationml.slideLayout+xml"/>
  <Override PartName="/ppt/slideLayouts/slideLayout293.xml" ContentType="application/vnd.openxmlformats-officedocument.presentationml.slideLayout+xml"/>
  <Override PartName="/ppt/slideLayouts/slideLayout294.xml" ContentType="application/vnd.openxmlformats-officedocument.presentationml.slideLayout+xml"/>
  <Override PartName="/ppt/slideLayouts/slideLayout295.xml" ContentType="application/vnd.openxmlformats-officedocument.presentationml.slideLayout+xml"/>
  <Override PartName="/ppt/slideLayouts/slideLayout296.xml" ContentType="application/vnd.openxmlformats-officedocument.presentationml.slideLayout+xml"/>
  <Override PartName="/ppt/slideLayouts/slideLayout297.xml" ContentType="application/vnd.openxmlformats-officedocument.presentationml.slideLayout+xml"/>
  <Override PartName="/ppt/slideLayouts/slideLayout298.xml" ContentType="application/vnd.openxmlformats-officedocument.presentationml.slideLayout+xml"/>
  <Override PartName="/ppt/theme/theme17.xml" ContentType="application/vnd.openxmlformats-officedocument.theme+xml"/>
  <Override PartName="/ppt/slideLayouts/slideLayout299.xml" ContentType="application/vnd.openxmlformats-officedocument.presentationml.slideLayout+xml"/>
  <Override PartName="/ppt/slideLayouts/slideLayout300.xml" ContentType="application/vnd.openxmlformats-officedocument.presentationml.slideLayout+xml"/>
  <Override PartName="/ppt/slideLayouts/slideLayout301.xml" ContentType="application/vnd.openxmlformats-officedocument.presentationml.slideLayout+xml"/>
  <Override PartName="/ppt/slideLayouts/slideLayout302.xml" ContentType="application/vnd.openxmlformats-officedocument.presentationml.slideLayout+xml"/>
  <Override PartName="/ppt/slideLayouts/slideLayout303.xml" ContentType="application/vnd.openxmlformats-officedocument.presentationml.slideLayout+xml"/>
  <Override PartName="/ppt/slideLayouts/slideLayout304.xml" ContentType="application/vnd.openxmlformats-officedocument.presentationml.slideLayout+xml"/>
  <Override PartName="/ppt/slideLayouts/slideLayout305.xml" ContentType="application/vnd.openxmlformats-officedocument.presentationml.slideLayout+xml"/>
  <Override PartName="/ppt/slideLayouts/slideLayout306.xml" ContentType="application/vnd.openxmlformats-officedocument.presentationml.slideLayout+xml"/>
  <Override PartName="/ppt/slideLayouts/slideLayout307.xml" ContentType="application/vnd.openxmlformats-officedocument.presentationml.slideLayout+xml"/>
  <Override PartName="/ppt/slideLayouts/slideLayout308.xml" ContentType="application/vnd.openxmlformats-officedocument.presentationml.slideLayout+xml"/>
  <Override PartName="/ppt/slideLayouts/slideLayout309.xml" ContentType="application/vnd.openxmlformats-officedocument.presentationml.slideLayout+xml"/>
  <Override PartName="/ppt/slideLayouts/slideLayout310.xml" ContentType="application/vnd.openxmlformats-officedocument.presentationml.slideLayout+xml"/>
  <Override PartName="/ppt/slideLayouts/slideLayout311.xml" ContentType="application/vnd.openxmlformats-officedocument.presentationml.slideLayout+xml"/>
  <Override PartName="/ppt/slideLayouts/slideLayout312.xml" ContentType="application/vnd.openxmlformats-officedocument.presentationml.slideLayout+xml"/>
  <Override PartName="/ppt/slideLayouts/slideLayout313.xml" ContentType="application/vnd.openxmlformats-officedocument.presentationml.slideLayout+xml"/>
  <Override PartName="/ppt/slideLayouts/slideLayout314.xml" ContentType="application/vnd.openxmlformats-officedocument.presentationml.slideLayout+xml"/>
  <Override PartName="/ppt/slideLayouts/slideLayout315.xml" ContentType="application/vnd.openxmlformats-officedocument.presentationml.slideLayout+xml"/>
  <Override PartName="/ppt/slideLayouts/slideLayout316.xml" ContentType="application/vnd.openxmlformats-officedocument.presentationml.slideLayout+xml"/>
  <Override PartName="/ppt/slideLayouts/slideLayout317.xml" ContentType="application/vnd.openxmlformats-officedocument.presentationml.slideLayout+xml"/>
  <Override PartName="/ppt/slideLayouts/slideLayout318.xml" ContentType="application/vnd.openxmlformats-officedocument.presentationml.slideLayout+xml"/>
  <Override PartName="/ppt/slideLayouts/slideLayout319.xml" ContentType="application/vnd.openxmlformats-officedocument.presentationml.slideLayout+xml"/>
  <Override PartName="/ppt/slideLayouts/slideLayout320.xml" ContentType="application/vnd.openxmlformats-officedocument.presentationml.slideLayout+xml"/>
  <Override PartName="/ppt/slideLayouts/slideLayout321.xml" ContentType="application/vnd.openxmlformats-officedocument.presentationml.slideLayout+xml"/>
  <Override PartName="/ppt/slideLayouts/slideLayout322.xml" ContentType="application/vnd.openxmlformats-officedocument.presentationml.slideLayout+xml"/>
  <Override PartName="/ppt/slideLayouts/slideLayout323.xml" ContentType="application/vnd.openxmlformats-officedocument.presentationml.slideLayout+xml"/>
  <Override PartName="/ppt/slideLayouts/slideLayout324.xml" ContentType="application/vnd.openxmlformats-officedocument.presentationml.slideLayout+xml"/>
  <Override PartName="/ppt/theme/theme18.xml" ContentType="application/vnd.openxmlformats-officedocument.theme+xml"/>
  <Override PartName="/ppt/slideLayouts/slideLayout325.xml" ContentType="application/vnd.openxmlformats-officedocument.presentationml.slideLayout+xml"/>
  <Override PartName="/ppt/slideLayouts/slideLayout326.xml" ContentType="application/vnd.openxmlformats-officedocument.presentationml.slideLayout+xml"/>
  <Override PartName="/ppt/slideLayouts/slideLayout327.xml" ContentType="application/vnd.openxmlformats-officedocument.presentationml.slideLayout+xml"/>
  <Override PartName="/ppt/slideLayouts/slideLayout328.xml" ContentType="application/vnd.openxmlformats-officedocument.presentationml.slideLayout+xml"/>
  <Override PartName="/ppt/slideLayouts/slideLayout329.xml" ContentType="application/vnd.openxmlformats-officedocument.presentationml.slideLayout+xml"/>
  <Override PartName="/ppt/slideLayouts/slideLayout330.xml" ContentType="application/vnd.openxmlformats-officedocument.presentationml.slideLayout+xml"/>
  <Override PartName="/ppt/slideLayouts/slideLayout331.xml" ContentType="application/vnd.openxmlformats-officedocument.presentationml.slideLayout+xml"/>
  <Override PartName="/ppt/slideLayouts/slideLayout332.xml" ContentType="application/vnd.openxmlformats-officedocument.presentationml.slideLayout+xml"/>
  <Override PartName="/ppt/slideLayouts/slideLayout333.xml" ContentType="application/vnd.openxmlformats-officedocument.presentationml.slideLayout+xml"/>
  <Override PartName="/ppt/slideLayouts/slideLayout334.xml" ContentType="application/vnd.openxmlformats-officedocument.presentationml.slideLayout+xml"/>
  <Override PartName="/ppt/slideLayouts/slideLayout335.xml" ContentType="application/vnd.openxmlformats-officedocument.presentationml.slideLayout+xml"/>
  <Override PartName="/ppt/slideLayouts/slideLayout336.xml" ContentType="application/vnd.openxmlformats-officedocument.presentationml.slideLayout+xml"/>
  <Override PartName="/ppt/slideLayouts/slideLayout337.xml" ContentType="application/vnd.openxmlformats-officedocument.presentationml.slideLayout+xml"/>
  <Override PartName="/ppt/slideLayouts/slideLayout338.xml" ContentType="application/vnd.openxmlformats-officedocument.presentationml.slideLayout+xml"/>
  <Override PartName="/ppt/slideLayouts/slideLayout339.xml" ContentType="application/vnd.openxmlformats-officedocument.presentationml.slideLayout+xml"/>
  <Override PartName="/ppt/slideLayouts/slideLayout340.xml" ContentType="application/vnd.openxmlformats-officedocument.presentationml.slideLayout+xml"/>
  <Override PartName="/ppt/slideLayouts/slideLayout341.xml" ContentType="application/vnd.openxmlformats-officedocument.presentationml.slideLayout+xml"/>
  <Override PartName="/ppt/slideLayouts/slideLayout342.xml" ContentType="application/vnd.openxmlformats-officedocument.presentationml.slideLayout+xml"/>
  <Override PartName="/ppt/slideLayouts/slideLayout343.xml" ContentType="application/vnd.openxmlformats-officedocument.presentationml.slideLayout+xml"/>
  <Override PartName="/ppt/slideLayouts/slideLayout344.xml" ContentType="application/vnd.openxmlformats-officedocument.presentationml.slideLayout+xml"/>
  <Override PartName="/ppt/slideLayouts/slideLayout345.xml" ContentType="application/vnd.openxmlformats-officedocument.presentationml.slideLayout+xml"/>
  <Override PartName="/ppt/slideLayouts/slideLayout346.xml" ContentType="application/vnd.openxmlformats-officedocument.presentationml.slideLayout+xml"/>
  <Override PartName="/ppt/slideLayouts/slideLayout347.xml" ContentType="application/vnd.openxmlformats-officedocument.presentationml.slideLayout+xml"/>
  <Override PartName="/ppt/slideLayouts/slideLayout348.xml" ContentType="application/vnd.openxmlformats-officedocument.presentationml.slideLayout+xml"/>
  <Override PartName="/ppt/theme/theme19.xml" ContentType="application/vnd.openxmlformats-officedocument.theme+xml"/>
  <Override PartName="/ppt/slideLayouts/slideLayout349.xml" ContentType="application/vnd.openxmlformats-officedocument.presentationml.slideLayout+xml"/>
  <Override PartName="/ppt/slideLayouts/slideLayout350.xml" ContentType="application/vnd.openxmlformats-officedocument.presentationml.slideLayout+xml"/>
  <Override PartName="/ppt/slideLayouts/slideLayout351.xml" ContentType="application/vnd.openxmlformats-officedocument.presentationml.slideLayout+xml"/>
  <Override PartName="/ppt/slideLayouts/slideLayout352.xml" ContentType="application/vnd.openxmlformats-officedocument.presentationml.slideLayout+xml"/>
  <Override PartName="/ppt/slideLayouts/slideLayout353.xml" ContentType="application/vnd.openxmlformats-officedocument.presentationml.slideLayout+xml"/>
  <Override PartName="/ppt/slideLayouts/slideLayout354.xml" ContentType="application/vnd.openxmlformats-officedocument.presentationml.slideLayout+xml"/>
  <Override PartName="/ppt/slideLayouts/slideLayout355.xml" ContentType="application/vnd.openxmlformats-officedocument.presentationml.slideLayout+xml"/>
  <Override PartName="/ppt/slideLayouts/slideLayout356.xml" ContentType="application/vnd.openxmlformats-officedocument.presentationml.slideLayout+xml"/>
  <Override PartName="/ppt/slideLayouts/slideLayout357.xml" ContentType="application/vnd.openxmlformats-officedocument.presentationml.slideLayout+xml"/>
  <Override PartName="/ppt/slideLayouts/slideLayout358.xml" ContentType="application/vnd.openxmlformats-officedocument.presentationml.slideLayout+xml"/>
  <Override PartName="/ppt/slideLayouts/slideLayout359.xml" ContentType="application/vnd.openxmlformats-officedocument.presentationml.slideLayout+xml"/>
  <Override PartName="/ppt/slideLayouts/slideLayout360.xml" ContentType="application/vnd.openxmlformats-officedocument.presentationml.slideLayout+xml"/>
  <Override PartName="/ppt/slideLayouts/slideLayout361.xml" ContentType="application/vnd.openxmlformats-officedocument.presentationml.slideLayout+xml"/>
  <Override PartName="/ppt/slideLayouts/slideLayout362.xml" ContentType="application/vnd.openxmlformats-officedocument.presentationml.slideLayout+xml"/>
  <Override PartName="/ppt/slideLayouts/slideLayout363.xml" ContentType="application/vnd.openxmlformats-officedocument.presentationml.slideLayout+xml"/>
  <Override PartName="/ppt/slideLayouts/slideLayout364.xml" ContentType="application/vnd.openxmlformats-officedocument.presentationml.slideLayout+xml"/>
  <Override PartName="/ppt/slideLayouts/slideLayout365.xml" ContentType="application/vnd.openxmlformats-officedocument.presentationml.slideLayout+xml"/>
  <Override PartName="/ppt/slideLayouts/slideLayout366.xml" ContentType="application/vnd.openxmlformats-officedocument.presentationml.slideLayout+xml"/>
  <Override PartName="/ppt/slideLayouts/slideLayout367.xml" ContentType="application/vnd.openxmlformats-officedocument.presentationml.slideLayout+xml"/>
  <Override PartName="/ppt/slideLayouts/slideLayout368.xml" ContentType="application/vnd.openxmlformats-officedocument.presentationml.slideLayout+xml"/>
  <Override PartName="/ppt/slideLayouts/slideLayout369.xml" ContentType="application/vnd.openxmlformats-officedocument.presentationml.slideLayout+xml"/>
  <Override PartName="/ppt/theme/theme20.xml" ContentType="application/vnd.openxmlformats-officedocument.theme+xml"/>
  <Override PartName="/ppt/slideLayouts/slideLayout370.xml" ContentType="application/vnd.openxmlformats-officedocument.presentationml.slideLayout+xml"/>
  <Override PartName="/ppt/slideLayouts/slideLayout371.xml" ContentType="application/vnd.openxmlformats-officedocument.presentationml.slideLayout+xml"/>
  <Override PartName="/ppt/slideLayouts/slideLayout372.xml" ContentType="application/vnd.openxmlformats-officedocument.presentationml.slideLayout+xml"/>
  <Override PartName="/ppt/slideLayouts/slideLayout373.xml" ContentType="application/vnd.openxmlformats-officedocument.presentationml.slideLayout+xml"/>
  <Override PartName="/ppt/slideLayouts/slideLayout374.xml" ContentType="application/vnd.openxmlformats-officedocument.presentationml.slideLayout+xml"/>
  <Override PartName="/ppt/slideLayouts/slideLayout375.xml" ContentType="application/vnd.openxmlformats-officedocument.presentationml.slideLayout+xml"/>
  <Override PartName="/ppt/slideLayouts/slideLayout376.xml" ContentType="application/vnd.openxmlformats-officedocument.presentationml.slideLayout+xml"/>
  <Override PartName="/ppt/slideLayouts/slideLayout377.xml" ContentType="application/vnd.openxmlformats-officedocument.presentationml.slideLayout+xml"/>
  <Override PartName="/ppt/slideLayouts/slideLayout378.xml" ContentType="application/vnd.openxmlformats-officedocument.presentationml.slideLayout+xml"/>
  <Override PartName="/ppt/slideLayouts/slideLayout379.xml" ContentType="application/vnd.openxmlformats-officedocument.presentationml.slideLayout+xml"/>
  <Override PartName="/ppt/slideLayouts/slideLayout380.xml" ContentType="application/vnd.openxmlformats-officedocument.presentationml.slideLayout+xml"/>
  <Override PartName="/ppt/slideLayouts/slideLayout381.xml" ContentType="application/vnd.openxmlformats-officedocument.presentationml.slideLayout+xml"/>
  <Override PartName="/ppt/slideLayouts/slideLayout382.xml" ContentType="application/vnd.openxmlformats-officedocument.presentationml.slideLayout+xml"/>
  <Override PartName="/ppt/slideLayouts/slideLayout383.xml" ContentType="application/vnd.openxmlformats-officedocument.presentationml.slideLayout+xml"/>
  <Override PartName="/ppt/slideLayouts/slideLayout384.xml" ContentType="application/vnd.openxmlformats-officedocument.presentationml.slideLayout+xml"/>
  <Override PartName="/ppt/slideLayouts/slideLayout385.xml" ContentType="application/vnd.openxmlformats-officedocument.presentationml.slideLayout+xml"/>
  <Override PartName="/ppt/theme/theme21.xml" ContentType="application/vnd.openxmlformats-officedocument.theme+xml"/>
  <Override PartName="/ppt/slideLayouts/slideLayout386.xml" ContentType="application/vnd.openxmlformats-officedocument.presentationml.slideLayout+xml"/>
  <Override PartName="/ppt/slideLayouts/slideLayout387.xml" ContentType="application/vnd.openxmlformats-officedocument.presentationml.slideLayout+xml"/>
  <Override PartName="/ppt/slideLayouts/slideLayout388.xml" ContentType="application/vnd.openxmlformats-officedocument.presentationml.slideLayout+xml"/>
  <Override PartName="/ppt/slideLayouts/slideLayout389.xml" ContentType="application/vnd.openxmlformats-officedocument.presentationml.slideLayout+xml"/>
  <Override PartName="/ppt/slideLayouts/slideLayout390.xml" ContentType="application/vnd.openxmlformats-officedocument.presentationml.slideLayout+xml"/>
  <Override PartName="/ppt/slideLayouts/slideLayout391.xml" ContentType="application/vnd.openxmlformats-officedocument.presentationml.slideLayout+xml"/>
  <Override PartName="/ppt/slideLayouts/slideLayout392.xml" ContentType="application/vnd.openxmlformats-officedocument.presentationml.slideLayout+xml"/>
  <Override PartName="/ppt/slideLayouts/slideLayout393.xml" ContentType="application/vnd.openxmlformats-officedocument.presentationml.slideLayout+xml"/>
  <Override PartName="/ppt/slideLayouts/slideLayout394.xml" ContentType="application/vnd.openxmlformats-officedocument.presentationml.slideLayout+xml"/>
  <Override PartName="/ppt/slideLayouts/slideLayout395.xml" ContentType="application/vnd.openxmlformats-officedocument.presentationml.slideLayout+xml"/>
  <Override PartName="/ppt/slideLayouts/slideLayout396.xml" ContentType="application/vnd.openxmlformats-officedocument.presentationml.slideLayout+xml"/>
  <Override PartName="/ppt/theme/theme22.xml" ContentType="application/vnd.openxmlformats-officedocument.theme+xml"/>
  <Override PartName="/ppt/slideLayouts/slideLayout397.xml" ContentType="application/vnd.openxmlformats-officedocument.presentationml.slideLayout+xml"/>
  <Override PartName="/ppt/slideLayouts/slideLayout398.xml" ContentType="application/vnd.openxmlformats-officedocument.presentationml.slideLayout+xml"/>
  <Override PartName="/ppt/slideLayouts/slideLayout399.xml" ContentType="application/vnd.openxmlformats-officedocument.presentationml.slideLayout+xml"/>
  <Override PartName="/ppt/slideLayouts/slideLayout400.xml" ContentType="application/vnd.openxmlformats-officedocument.presentationml.slideLayout+xml"/>
  <Override PartName="/ppt/slideLayouts/slideLayout401.xml" ContentType="application/vnd.openxmlformats-officedocument.presentationml.slideLayout+xml"/>
  <Override PartName="/ppt/slideLayouts/slideLayout402.xml" ContentType="application/vnd.openxmlformats-officedocument.presentationml.slideLayout+xml"/>
  <Override PartName="/ppt/slideLayouts/slideLayout403.xml" ContentType="application/vnd.openxmlformats-officedocument.presentationml.slideLayout+xml"/>
  <Override PartName="/ppt/slideLayouts/slideLayout404.xml" ContentType="application/vnd.openxmlformats-officedocument.presentationml.slideLayout+xml"/>
  <Override PartName="/ppt/slideLayouts/slideLayout405.xml" ContentType="application/vnd.openxmlformats-officedocument.presentationml.slideLayout+xml"/>
  <Override PartName="/ppt/slideLayouts/slideLayout406.xml" ContentType="application/vnd.openxmlformats-officedocument.presentationml.slideLayout+xml"/>
  <Override PartName="/ppt/slideLayouts/slideLayout407.xml" ContentType="application/vnd.openxmlformats-officedocument.presentationml.slideLayout+xml"/>
  <Override PartName="/ppt/theme/theme23.xml" ContentType="application/vnd.openxmlformats-officedocument.theme+xml"/>
  <Override PartName="/ppt/slideLayouts/slideLayout408.xml" ContentType="application/vnd.openxmlformats-officedocument.presentationml.slideLayout+xml"/>
  <Override PartName="/ppt/slideLayouts/slideLayout409.xml" ContentType="application/vnd.openxmlformats-officedocument.presentationml.slideLayout+xml"/>
  <Override PartName="/ppt/slideLayouts/slideLayout410.xml" ContentType="application/vnd.openxmlformats-officedocument.presentationml.slideLayout+xml"/>
  <Override PartName="/ppt/slideLayouts/slideLayout411.xml" ContentType="application/vnd.openxmlformats-officedocument.presentationml.slideLayout+xml"/>
  <Override PartName="/ppt/slideLayouts/slideLayout412.xml" ContentType="application/vnd.openxmlformats-officedocument.presentationml.slideLayout+xml"/>
  <Override PartName="/ppt/slideLayouts/slideLayout413.xml" ContentType="application/vnd.openxmlformats-officedocument.presentationml.slideLayout+xml"/>
  <Override PartName="/ppt/slideLayouts/slideLayout414.xml" ContentType="application/vnd.openxmlformats-officedocument.presentationml.slideLayout+xml"/>
  <Override PartName="/ppt/slideLayouts/slideLayout415.xml" ContentType="application/vnd.openxmlformats-officedocument.presentationml.slideLayout+xml"/>
  <Override PartName="/ppt/slideLayouts/slideLayout416.xml" ContentType="application/vnd.openxmlformats-officedocument.presentationml.slideLayout+xml"/>
  <Override PartName="/ppt/slideLayouts/slideLayout417.xml" ContentType="application/vnd.openxmlformats-officedocument.presentationml.slideLayout+xml"/>
  <Override PartName="/ppt/slideLayouts/slideLayout418.xml" ContentType="application/vnd.openxmlformats-officedocument.presentationml.slideLayout+xml"/>
  <Override PartName="/ppt/slideLayouts/slideLayout419.xml" ContentType="application/vnd.openxmlformats-officedocument.presentationml.slideLayout+xml"/>
  <Override PartName="/ppt/slideLayouts/slideLayout420.xml" ContentType="application/vnd.openxmlformats-officedocument.presentationml.slideLayout+xml"/>
  <Override PartName="/ppt/slideLayouts/slideLayout421.xml" ContentType="application/vnd.openxmlformats-officedocument.presentationml.slideLayout+xml"/>
  <Override PartName="/ppt/slideLayouts/slideLayout422.xml" ContentType="application/vnd.openxmlformats-officedocument.presentationml.slideLayout+xml"/>
  <Override PartName="/ppt/slideLayouts/slideLayout423.xml" ContentType="application/vnd.openxmlformats-officedocument.presentationml.slideLayout+xml"/>
  <Override PartName="/ppt/theme/theme24.xml" ContentType="application/vnd.openxmlformats-officedocument.theme+xml"/>
  <Override PartName="/ppt/slideLayouts/slideLayout424.xml" ContentType="application/vnd.openxmlformats-officedocument.presentationml.slideLayout+xml"/>
  <Override PartName="/ppt/slideLayouts/slideLayout425.xml" ContentType="application/vnd.openxmlformats-officedocument.presentationml.slideLayout+xml"/>
  <Override PartName="/ppt/slideLayouts/slideLayout426.xml" ContentType="application/vnd.openxmlformats-officedocument.presentationml.slideLayout+xml"/>
  <Override PartName="/ppt/slideLayouts/slideLayout427.xml" ContentType="application/vnd.openxmlformats-officedocument.presentationml.slideLayout+xml"/>
  <Override PartName="/ppt/slideLayouts/slideLayout428.xml" ContentType="application/vnd.openxmlformats-officedocument.presentationml.slideLayout+xml"/>
  <Override PartName="/ppt/slideLayouts/slideLayout429.xml" ContentType="application/vnd.openxmlformats-officedocument.presentationml.slideLayout+xml"/>
  <Override PartName="/ppt/slideLayouts/slideLayout430.xml" ContentType="application/vnd.openxmlformats-officedocument.presentationml.slideLayout+xml"/>
  <Override PartName="/ppt/slideLayouts/slideLayout431.xml" ContentType="application/vnd.openxmlformats-officedocument.presentationml.slideLayout+xml"/>
  <Override PartName="/ppt/slideLayouts/slideLayout432.xml" ContentType="application/vnd.openxmlformats-officedocument.presentationml.slideLayout+xml"/>
  <Override PartName="/ppt/slideLayouts/slideLayout433.xml" ContentType="application/vnd.openxmlformats-officedocument.presentationml.slideLayout+xml"/>
  <Override PartName="/ppt/slideLayouts/slideLayout434.xml" ContentType="application/vnd.openxmlformats-officedocument.presentationml.slideLayout+xml"/>
  <Override PartName="/ppt/slideLayouts/slideLayout435.xml" ContentType="application/vnd.openxmlformats-officedocument.presentationml.slideLayout+xml"/>
  <Override PartName="/ppt/slideLayouts/slideLayout436.xml" ContentType="application/vnd.openxmlformats-officedocument.presentationml.slideLayout+xml"/>
  <Override PartName="/ppt/slideLayouts/slideLayout437.xml" ContentType="application/vnd.openxmlformats-officedocument.presentationml.slideLayout+xml"/>
  <Override PartName="/ppt/slideLayouts/slideLayout438.xml" ContentType="application/vnd.openxmlformats-officedocument.presentationml.slideLayout+xml"/>
  <Override PartName="/ppt/slideLayouts/slideLayout439.xml" ContentType="application/vnd.openxmlformats-officedocument.presentationml.slideLayout+xml"/>
  <Override PartName="/ppt/theme/theme25.xml" ContentType="application/vnd.openxmlformats-officedocument.theme+xml"/>
  <Override PartName="/ppt/slideLayouts/slideLayout440.xml" ContentType="application/vnd.openxmlformats-officedocument.presentationml.slideLayout+xml"/>
  <Override PartName="/ppt/slideLayouts/slideLayout441.xml" ContentType="application/vnd.openxmlformats-officedocument.presentationml.slideLayout+xml"/>
  <Override PartName="/ppt/slideLayouts/slideLayout442.xml" ContentType="application/vnd.openxmlformats-officedocument.presentationml.slideLayout+xml"/>
  <Override PartName="/ppt/slideLayouts/slideLayout443.xml" ContentType="application/vnd.openxmlformats-officedocument.presentationml.slideLayout+xml"/>
  <Override PartName="/ppt/slideLayouts/slideLayout444.xml" ContentType="application/vnd.openxmlformats-officedocument.presentationml.slideLayout+xml"/>
  <Override PartName="/ppt/slideLayouts/slideLayout445.xml" ContentType="application/vnd.openxmlformats-officedocument.presentationml.slideLayout+xml"/>
  <Override PartName="/ppt/slideLayouts/slideLayout446.xml" ContentType="application/vnd.openxmlformats-officedocument.presentationml.slideLayout+xml"/>
  <Override PartName="/ppt/slideLayouts/slideLayout447.xml" ContentType="application/vnd.openxmlformats-officedocument.presentationml.slideLayout+xml"/>
  <Override PartName="/ppt/slideLayouts/slideLayout448.xml" ContentType="application/vnd.openxmlformats-officedocument.presentationml.slideLayout+xml"/>
  <Override PartName="/ppt/slideLayouts/slideLayout449.xml" ContentType="application/vnd.openxmlformats-officedocument.presentationml.slideLayout+xml"/>
  <Override PartName="/ppt/slideLayouts/slideLayout450.xml" ContentType="application/vnd.openxmlformats-officedocument.presentationml.slideLayout+xml"/>
  <Override PartName="/ppt/theme/theme26.xml" ContentType="application/vnd.openxmlformats-officedocument.theme+xml"/>
  <Override PartName="/ppt/slideLayouts/slideLayout451.xml" ContentType="application/vnd.openxmlformats-officedocument.presentationml.slideLayout+xml"/>
  <Override PartName="/ppt/slideLayouts/slideLayout452.xml" ContentType="application/vnd.openxmlformats-officedocument.presentationml.slideLayout+xml"/>
  <Override PartName="/ppt/slideLayouts/slideLayout453.xml" ContentType="application/vnd.openxmlformats-officedocument.presentationml.slideLayout+xml"/>
  <Override PartName="/ppt/slideLayouts/slideLayout454.xml" ContentType="application/vnd.openxmlformats-officedocument.presentationml.slideLayout+xml"/>
  <Override PartName="/ppt/slideLayouts/slideLayout455.xml" ContentType="application/vnd.openxmlformats-officedocument.presentationml.slideLayout+xml"/>
  <Override PartName="/ppt/slideLayouts/slideLayout456.xml" ContentType="application/vnd.openxmlformats-officedocument.presentationml.slideLayout+xml"/>
  <Override PartName="/ppt/slideLayouts/slideLayout457.xml" ContentType="application/vnd.openxmlformats-officedocument.presentationml.slideLayout+xml"/>
  <Override PartName="/ppt/slideLayouts/slideLayout458.xml" ContentType="application/vnd.openxmlformats-officedocument.presentationml.slideLayout+xml"/>
  <Override PartName="/ppt/slideLayouts/slideLayout459.xml" ContentType="application/vnd.openxmlformats-officedocument.presentationml.slideLayout+xml"/>
  <Override PartName="/ppt/slideLayouts/slideLayout460.xml" ContentType="application/vnd.openxmlformats-officedocument.presentationml.slideLayout+xml"/>
  <Override PartName="/ppt/slideLayouts/slideLayout461.xml" ContentType="application/vnd.openxmlformats-officedocument.presentationml.slideLayout+xml"/>
  <Override PartName="/ppt/slideLayouts/slideLayout462.xml" ContentType="application/vnd.openxmlformats-officedocument.presentationml.slideLayout+xml"/>
  <Override PartName="/ppt/theme/theme27.xml" ContentType="application/vnd.openxmlformats-officedocument.theme+xml"/>
  <Override PartName="/ppt/slideLayouts/slideLayout463.xml" ContentType="application/vnd.openxmlformats-officedocument.presentationml.slideLayout+xml"/>
  <Override PartName="/ppt/slideLayouts/slideLayout464.xml" ContentType="application/vnd.openxmlformats-officedocument.presentationml.slideLayout+xml"/>
  <Override PartName="/ppt/slideLayouts/slideLayout465.xml" ContentType="application/vnd.openxmlformats-officedocument.presentationml.slideLayout+xml"/>
  <Override PartName="/ppt/slideLayouts/slideLayout466.xml" ContentType="application/vnd.openxmlformats-officedocument.presentationml.slideLayout+xml"/>
  <Override PartName="/ppt/slideLayouts/slideLayout467.xml" ContentType="application/vnd.openxmlformats-officedocument.presentationml.slideLayout+xml"/>
  <Override PartName="/ppt/slideLayouts/slideLayout468.xml" ContentType="application/vnd.openxmlformats-officedocument.presentationml.slideLayout+xml"/>
  <Override PartName="/ppt/slideLayouts/slideLayout469.xml" ContentType="application/vnd.openxmlformats-officedocument.presentationml.slideLayout+xml"/>
  <Override PartName="/ppt/slideLayouts/slideLayout470.xml" ContentType="application/vnd.openxmlformats-officedocument.presentationml.slideLayout+xml"/>
  <Override PartName="/ppt/slideLayouts/slideLayout471.xml" ContentType="application/vnd.openxmlformats-officedocument.presentationml.slideLayout+xml"/>
  <Override PartName="/ppt/slideLayouts/slideLayout472.xml" ContentType="application/vnd.openxmlformats-officedocument.presentationml.slideLayout+xml"/>
  <Override PartName="/ppt/slideLayouts/slideLayout473.xml" ContentType="application/vnd.openxmlformats-officedocument.presentationml.slideLayout+xml"/>
  <Override PartName="/ppt/slideLayouts/slideLayout474.xml" ContentType="application/vnd.openxmlformats-officedocument.presentationml.slideLayout+xml"/>
  <Override PartName="/ppt/theme/theme28.xml" ContentType="application/vnd.openxmlformats-officedocument.theme+xml"/>
  <Override PartName="/ppt/slideLayouts/slideLayout475.xml" ContentType="application/vnd.openxmlformats-officedocument.presentationml.slideLayout+xml"/>
  <Override PartName="/ppt/slideLayouts/slideLayout476.xml" ContentType="application/vnd.openxmlformats-officedocument.presentationml.slideLayout+xml"/>
  <Override PartName="/ppt/slideLayouts/slideLayout477.xml" ContentType="application/vnd.openxmlformats-officedocument.presentationml.slideLayout+xml"/>
  <Override PartName="/ppt/slideLayouts/slideLayout478.xml" ContentType="application/vnd.openxmlformats-officedocument.presentationml.slideLayout+xml"/>
  <Override PartName="/ppt/slideLayouts/slideLayout479.xml" ContentType="application/vnd.openxmlformats-officedocument.presentationml.slideLayout+xml"/>
  <Override PartName="/ppt/slideLayouts/slideLayout480.xml" ContentType="application/vnd.openxmlformats-officedocument.presentationml.slideLayout+xml"/>
  <Override PartName="/ppt/slideLayouts/slideLayout481.xml" ContentType="application/vnd.openxmlformats-officedocument.presentationml.slideLayout+xml"/>
  <Override PartName="/ppt/slideLayouts/slideLayout482.xml" ContentType="application/vnd.openxmlformats-officedocument.presentationml.slideLayout+xml"/>
  <Override PartName="/ppt/slideLayouts/slideLayout483.xml" ContentType="application/vnd.openxmlformats-officedocument.presentationml.slideLayout+xml"/>
  <Override PartName="/ppt/slideLayouts/slideLayout484.xml" ContentType="application/vnd.openxmlformats-officedocument.presentationml.slideLayout+xml"/>
  <Override PartName="/ppt/slideLayouts/slideLayout485.xml" ContentType="application/vnd.openxmlformats-officedocument.presentationml.slideLayout+xml"/>
  <Override PartName="/ppt/slideLayouts/slideLayout486.xml" ContentType="application/vnd.openxmlformats-officedocument.presentationml.slideLayout+xml"/>
  <Override PartName="/ppt/slideLayouts/slideLayout487.xml" ContentType="application/vnd.openxmlformats-officedocument.presentationml.slideLayout+xml"/>
  <Override PartName="/ppt/slideLayouts/slideLayout488.xml" ContentType="application/vnd.openxmlformats-officedocument.presentationml.slideLayout+xml"/>
  <Override PartName="/ppt/slideLayouts/slideLayout489.xml" ContentType="application/vnd.openxmlformats-officedocument.presentationml.slideLayout+xml"/>
  <Override PartName="/ppt/slideLayouts/slideLayout490.xml" ContentType="application/vnd.openxmlformats-officedocument.presentationml.slideLayout+xml"/>
  <Override PartName="/ppt/slideLayouts/slideLayout491.xml" ContentType="application/vnd.openxmlformats-officedocument.presentationml.slideLayout+xml"/>
  <Override PartName="/ppt/theme/theme29.xml" ContentType="application/vnd.openxmlformats-officedocument.theme+xml"/>
  <Override PartName="/ppt/slideLayouts/slideLayout492.xml" ContentType="application/vnd.openxmlformats-officedocument.presentationml.slideLayout+xml"/>
  <Override PartName="/ppt/slideLayouts/slideLayout493.xml" ContentType="application/vnd.openxmlformats-officedocument.presentationml.slideLayout+xml"/>
  <Override PartName="/ppt/slideLayouts/slideLayout494.xml" ContentType="application/vnd.openxmlformats-officedocument.presentationml.slideLayout+xml"/>
  <Override PartName="/ppt/slideLayouts/slideLayout495.xml" ContentType="application/vnd.openxmlformats-officedocument.presentationml.slideLayout+xml"/>
  <Override PartName="/ppt/slideLayouts/slideLayout496.xml" ContentType="application/vnd.openxmlformats-officedocument.presentationml.slideLayout+xml"/>
  <Override PartName="/ppt/slideLayouts/slideLayout497.xml" ContentType="application/vnd.openxmlformats-officedocument.presentationml.slideLayout+xml"/>
  <Override PartName="/ppt/slideLayouts/slideLayout498.xml" ContentType="application/vnd.openxmlformats-officedocument.presentationml.slideLayout+xml"/>
  <Override PartName="/ppt/slideLayouts/slideLayout499.xml" ContentType="application/vnd.openxmlformats-officedocument.presentationml.slideLayout+xml"/>
  <Override PartName="/ppt/slideLayouts/slideLayout500.xml" ContentType="application/vnd.openxmlformats-officedocument.presentationml.slideLayout+xml"/>
  <Override PartName="/ppt/slideLayouts/slideLayout501.xml" ContentType="application/vnd.openxmlformats-officedocument.presentationml.slideLayout+xml"/>
  <Override PartName="/ppt/slideLayouts/slideLayout502.xml" ContentType="application/vnd.openxmlformats-officedocument.presentationml.slideLayout+xml"/>
  <Override PartName="/ppt/slideLayouts/slideLayout503.xml" ContentType="application/vnd.openxmlformats-officedocument.presentationml.slideLayout+xml"/>
  <Override PartName="/ppt/theme/theme30.xml" ContentType="application/vnd.openxmlformats-officedocument.theme+xml"/>
  <Override PartName="/ppt/slideLayouts/slideLayout504.xml" ContentType="application/vnd.openxmlformats-officedocument.presentationml.slideLayout+xml"/>
  <Override PartName="/ppt/slideLayouts/slideLayout505.xml" ContentType="application/vnd.openxmlformats-officedocument.presentationml.slideLayout+xml"/>
  <Override PartName="/ppt/slideLayouts/slideLayout506.xml" ContentType="application/vnd.openxmlformats-officedocument.presentationml.slideLayout+xml"/>
  <Override PartName="/ppt/slideLayouts/slideLayout507.xml" ContentType="application/vnd.openxmlformats-officedocument.presentationml.slideLayout+xml"/>
  <Override PartName="/ppt/slideLayouts/slideLayout508.xml" ContentType="application/vnd.openxmlformats-officedocument.presentationml.slideLayout+xml"/>
  <Override PartName="/ppt/slideLayouts/slideLayout509.xml" ContentType="application/vnd.openxmlformats-officedocument.presentationml.slideLayout+xml"/>
  <Override PartName="/ppt/slideLayouts/slideLayout510.xml" ContentType="application/vnd.openxmlformats-officedocument.presentationml.slideLayout+xml"/>
  <Override PartName="/ppt/slideLayouts/slideLayout511.xml" ContentType="application/vnd.openxmlformats-officedocument.presentationml.slideLayout+xml"/>
  <Override PartName="/ppt/slideLayouts/slideLayout512.xml" ContentType="application/vnd.openxmlformats-officedocument.presentationml.slideLayout+xml"/>
  <Override PartName="/ppt/slideLayouts/slideLayout513.xml" ContentType="application/vnd.openxmlformats-officedocument.presentationml.slideLayout+xml"/>
  <Override PartName="/ppt/slideLayouts/slideLayout514.xml" ContentType="application/vnd.openxmlformats-officedocument.presentationml.slideLayout+xml"/>
  <Override PartName="/ppt/theme/theme31.xml" ContentType="application/vnd.openxmlformats-officedocument.theme+xml"/>
  <Override PartName="/ppt/slideLayouts/slideLayout515.xml" ContentType="application/vnd.openxmlformats-officedocument.presentationml.slideLayout+xml"/>
  <Override PartName="/ppt/slideLayouts/slideLayout516.xml" ContentType="application/vnd.openxmlformats-officedocument.presentationml.slideLayout+xml"/>
  <Override PartName="/ppt/slideLayouts/slideLayout517.xml" ContentType="application/vnd.openxmlformats-officedocument.presentationml.slideLayout+xml"/>
  <Override PartName="/ppt/slideLayouts/slideLayout518.xml" ContentType="application/vnd.openxmlformats-officedocument.presentationml.slideLayout+xml"/>
  <Override PartName="/ppt/slideLayouts/slideLayout519.xml" ContentType="application/vnd.openxmlformats-officedocument.presentationml.slideLayout+xml"/>
  <Override PartName="/ppt/slideLayouts/slideLayout520.xml" ContentType="application/vnd.openxmlformats-officedocument.presentationml.slideLayout+xml"/>
  <Override PartName="/ppt/slideLayouts/slideLayout521.xml" ContentType="application/vnd.openxmlformats-officedocument.presentationml.slideLayout+xml"/>
  <Override PartName="/ppt/slideLayouts/slideLayout522.xml" ContentType="application/vnd.openxmlformats-officedocument.presentationml.slideLayout+xml"/>
  <Override PartName="/ppt/slideLayouts/slideLayout523.xml" ContentType="application/vnd.openxmlformats-officedocument.presentationml.slideLayout+xml"/>
  <Override PartName="/ppt/slideLayouts/slideLayout524.xml" ContentType="application/vnd.openxmlformats-officedocument.presentationml.slideLayout+xml"/>
  <Override PartName="/ppt/slideLayouts/slideLayout525.xml" ContentType="application/vnd.openxmlformats-officedocument.presentationml.slideLayout+xml"/>
  <Override PartName="/ppt/theme/theme32.xml" ContentType="application/vnd.openxmlformats-officedocument.theme+xml"/>
  <Override PartName="/ppt/slideLayouts/slideLayout526.xml" ContentType="application/vnd.openxmlformats-officedocument.presentationml.slideLayout+xml"/>
  <Override PartName="/ppt/slideLayouts/slideLayout527.xml" ContentType="application/vnd.openxmlformats-officedocument.presentationml.slideLayout+xml"/>
  <Override PartName="/ppt/slideLayouts/slideLayout528.xml" ContentType="application/vnd.openxmlformats-officedocument.presentationml.slideLayout+xml"/>
  <Override PartName="/ppt/slideLayouts/slideLayout529.xml" ContentType="application/vnd.openxmlformats-officedocument.presentationml.slideLayout+xml"/>
  <Override PartName="/ppt/slideLayouts/slideLayout530.xml" ContentType="application/vnd.openxmlformats-officedocument.presentationml.slideLayout+xml"/>
  <Override PartName="/ppt/slideLayouts/slideLayout531.xml" ContentType="application/vnd.openxmlformats-officedocument.presentationml.slideLayout+xml"/>
  <Override PartName="/ppt/slideLayouts/slideLayout532.xml" ContentType="application/vnd.openxmlformats-officedocument.presentationml.slideLayout+xml"/>
  <Override PartName="/ppt/slideLayouts/slideLayout533.xml" ContentType="application/vnd.openxmlformats-officedocument.presentationml.slideLayout+xml"/>
  <Override PartName="/ppt/slideLayouts/slideLayout534.xml" ContentType="application/vnd.openxmlformats-officedocument.presentationml.slideLayout+xml"/>
  <Override PartName="/ppt/slideLayouts/slideLayout535.xml" ContentType="application/vnd.openxmlformats-officedocument.presentationml.slideLayout+xml"/>
  <Override PartName="/ppt/slideLayouts/slideLayout536.xml" ContentType="application/vnd.openxmlformats-officedocument.presentationml.slideLayout+xml"/>
  <Override PartName="/ppt/slideLayouts/slideLayout537.xml" ContentType="application/vnd.openxmlformats-officedocument.presentationml.slideLayout+xml"/>
  <Override PartName="/ppt/slideLayouts/slideLayout538.xml" ContentType="application/vnd.openxmlformats-officedocument.presentationml.slideLayout+xml"/>
  <Override PartName="/ppt/slideLayouts/slideLayout539.xml" ContentType="application/vnd.openxmlformats-officedocument.presentationml.slideLayout+xml"/>
  <Override PartName="/ppt/slideLayouts/slideLayout540.xml" ContentType="application/vnd.openxmlformats-officedocument.presentationml.slideLayout+xml"/>
  <Override PartName="/ppt/slideLayouts/slideLayout541.xml" ContentType="application/vnd.openxmlformats-officedocument.presentationml.slideLayout+xml"/>
  <Override PartName="/ppt/slideLayouts/slideLayout542.xml" ContentType="application/vnd.openxmlformats-officedocument.presentationml.slideLayout+xml"/>
  <Override PartName="/ppt/slideLayouts/slideLayout543.xml" ContentType="application/vnd.openxmlformats-officedocument.presentationml.slideLayout+xml"/>
  <Override PartName="/ppt/slideLayouts/slideLayout544.xml" ContentType="application/vnd.openxmlformats-officedocument.presentationml.slideLayout+xml"/>
  <Override PartName="/ppt/slideLayouts/slideLayout545.xml" ContentType="application/vnd.openxmlformats-officedocument.presentationml.slideLayout+xml"/>
  <Override PartName="/ppt/slideLayouts/slideLayout546.xml" ContentType="application/vnd.openxmlformats-officedocument.presentationml.slideLayout+xml"/>
  <Override PartName="/ppt/slideLayouts/slideLayout547.xml" ContentType="application/vnd.openxmlformats-officedocument.presentationml.slideLayout+xml"/>
  <Override PartName="/ppt/slideLayouts/slideLayout548.xml" ContentType="application/vnd.openxmlformats-officedocument.presentationml.slideLayout+xml"/>
  <Override PartName="/ppt/slideLayouts/slideLayout549.xml" ContentType="application/vnd.openxmlformats-officedocument.presentationml.slideLayout+xml"/>
  <Override PartName="/ppt/slideLayouts/slideLayout550.xml" ContentType="application/vnd.openxmlformats-officedocument.presentationml.slideLayout+xml"/>
  <Override PartName="/ppt/slideLayouts/slideLayout551.xml" ContentType="application/vnd.openxmlformats-officedocument.presentationml.slideLayout+xml"/>
  <Override PartName="/ppt/theme/theme33.xml" ContentType="application/vnd.openxmlformats-officedocument.theme+xml"/>
  <Override PartName="/ppt/slideLayouts/slideLayout552.xml" ContentType="application/vnd.openxmlformats-officedocument.presentationml.slideLayout+xml"/>
  <Override PartName="/ppt/slideLayouts/slideLayout553.xml" ContentType="application/vnd.openxmlformats-officedocument.presentationml.slideLayout+xml"/>
  <Override PartName="/ppt/slideLayouts/slideLayout554.xml" ContentType="application/vnd.openxmlformats-officedocument.presentationml.slideLayout+xml"/>
  <Override PartName="/ppt/slideLayouts/slideLayout555.xml" ContentType="application/vnd.openxmlformats-officedocument.presentationml.slideLayout+xml"/>
  <Override PartName="/ppt/slideLayouts/slideLayout556.xml" ContentType="application/vnd.openxmlformats-officedocument.presentationml.slideLayout+xml"/>
  <Override PartName="/ppt/slideLayouts/slideLayout557.xml" ContentType="application/vnd.openxmlformats-officedocument.presentationml.slideLayout+xml"/>
  <Override PartName="/ppt/slideLayouts/slideLayout558.xml" ContentType="application/vnd.openxmlformats-officedocument.presentationml.slideLayout+xml"/>
  <Override PartName="/ppt/slideLayouts/slideLayout559.xml" ContentType="application/vnd.openxmlformats-officedocument.presentationml.slideLayout+xml"/>
  <Override PartName="/ppt/slideLayouts/slideLayout560.xml" ContentType="application/vnd.openxmlformats-officedocument.presentationml.slideLayout+xml"/>
  <Override PartName="/ppt/slideLayouts/slideLayout561.xml" ContentType="application/vnd.openxmlformats-officedocument.presentationml.slideLayout+xml"/>
  <Override PartName="/ppt/slideLayouts/slideLayout562.xml" ContentType="application/vnd.openxmlformats-officedocument.presentationml.slideLayout+xml"/>
  <Override PartName="/ppt/slideLayouts/slideLayout563.xml" ContentType="application/vnd.openxmlformats-officedocument.presentationml.slideLayout+xml"/>
  <Override PartName="/ppt/slideLayouts/slideLayout564.xml" ContentType="application/vnd.openxmlformats-officedocument.presentationml.slideLayout+xml"/>
  <Override PartName="/ppt/slideLayouts/slideLayout565.xml" ContentType="application/vnd.openxmlformats-officedocument.presentationml.slideLayout+xml"/>
  <Override PartName="/ppt/slideLayouts/slideLayout566.xml" ContentType="application/vnd.openxmlformats-officedocument.presentationml.slideLayout+xml"/>
  <Override PartName="/ppt/slideLayouts/slideLayout567.xml" ContentType="application/vnd.openxmlformats-officedocument.presentationml.slideLayout+xml"/>
  <Override PartName="/ppt/slideLayouts/slideLayout568.xml" ContentType="application/vnd.openxmlformats-officedocument.presentationml.slideLayout+xml"/>
  <Override PartName="/ppt/slideLayouts/slideLayout569.xml" ContentType="application/vnd.openxmlformats-officedocument.presentationml.slideLayout+xml"/>
  <Override PartName="/ppt/slideLayouts/slideLayout570.xml" ContentType="application/vnd.openxmlformats-officedocument.presentationml.slideLayout+xml"/>
  <Override PartName="/ppt/slideLayouts/slideLayout571.xml" ContentType="application/vnd.openxmlformats-officedocument.presentationml.slideLayout+xml"/>
  <Override PartName="/ppt/slideLayouts/slideLayout572.xml" ContentType="application/vnd.openxmlformats-officedocument.presentationml.slideLayout+xml"/>
  <Override PartName="/ppt/theme/theme34.xml" ContentType="application/vnd.openxmlformats-officedocument.theme+xml"/>
  <Override PartName="/ppt/slideLayouts/slideLayout573.xml" ContentType="application/vnd.openxmlformats-officedocument.presentationml.slideLayout+xml"/>
  <Override PartName="/ppt/slideLayouts/slideLayout574.xml" ContentType="application/vnd.openxmlformats-officedocument.presentationml.slideLayout+xml"/>
  <Override PartName="/ppt/slideLayouts/slideLayout575.xml" ContentType="application/vnd.openxmlformats-officedocument.presentationml.slideLayout+xml"/>
  <Override PartName="/ppt/slideLayouts/slideLayout576.xml" ContentType="application/vnd.openxmlformats-officedocument.presentationml.slideLayout+xml"/>
  <Override PartName="/ppt/slideLayouts/slideLayout577.xml" ContentType="application/vnd.openxmlformats-officedocument.presentationml.slideLayout+xml"/>
  <Override PartName="/ppt/slideLayouts/slideLayout578.xml" ContentType="application/vnd.openxmlformats-officedocument.presentationml.slideLayout+xml"/>
  <Override PartName="/ppt/slideLayouts/slideLayout579.xml" ContentType="application/vnd.openxmlformats-officedocument.presentationml.slideLayout+xml"/>
  <Override PartName="/ppt/slideLayouts/slideLayout580.xml" ContentType="application/vnd.openxmlformats-officedocument.presentationml.slideLayout+xml"/>
  <Override PartName="/ppt/slideLayouts/slideLayout581.xml" ContentType="application/vnd.openxmlformats-officedocument.presentationml.slideLayout+xml"/>
  <Override PartName="/ppt/slideLayouts/slideLayout582.xml" ContentType="application/vnd.openxmlformats-officedocument.presentationml.slideLayout+xml"/>
  <Override PartName="/ppt/slideLayouts/slideLayout583.xml" ContentType="application/vnd.openxmlformats-officedocument.presentationml.slideLayout+xml"/>
  <Override PartName="/ppt/theme/theme35.xml" ContentType="application/vnd.openxmlformats-officedocument.theme+xml"/>
  <Override PartName="/ppt/slideLayouts/slideLayout584.xml" ContentType="application/vnd.openxmlformats-officedocument.presentationml.slideLayout+xml"/>
  <Override PartName="/ppt/slideLayouts/slideLayout585.xml" ContentType="application/vnd.openxmlformats-officedocument.presentationml.slideLayout+xml"/>
  <Override PartName="/ppt/slideLayouts/slideLayout586.xml" ContentType="application/vnd.openxmlformats-officedocument.presentationml.slideLayout+xml"/>
  <Override PartName="/ppt/slideLayouts/slideLayout587.xml" ContentType="application/vnd.openxmlformats-officedocument.presentationml.slideLayout+xml"/>
  <Override PartName="/ppt/slideLayouts/slideLayout588.xml" ContentType="application/vnd.openxmlformats-officedocument.presentationml.slideLayout+xml"/>
  <Override PartName="/ppt/slideLayouts/slideLayout589.xml" ContentType="application/vnd.openxmlformats-officedocument.presentationml.slideLayout+xml"/>
  <Override PartName="/ppt/slideLayouts/slideLayout590.xml" ContentType="application/vnd.openxmlformats-officedocument.presentationml.slideLayout+xml"/>
  <Override PartName="/ppt/slideLayouts/slideLayout591.xml" ContentType="application/vnd.openxmlformats-officedocument.presentationml.slideLayout+xml"/>
  <Override PartName="/ppt/slideLayouts/slideLayout592.xml" ContentType="application/vnd.openxmlformats-officedocument.presentationml.slideLayout+xml"/>
  <Override PartName="/ppt/slideLayouts/slideLayout593.xml" ContentType="application/vnd.openxmlformats-officedocument.presentationml.slideLayout+xml"/>
  <Override PartName="/ppt/slideLayouts/slideLayout594.xml" ContentType="application/vnd.openxmlformats-officedocument.presentationml.slideLayout+xml"/>
  <Override PartName="/ppt/slideLayouts/slideLayout595.xml" ContentType="application/vnd.openxmlformats-officedocument.presentationml.slideLayout+xml"/>
  <Override PartName="/ppt/slideLayouts/slideLayout596.xml" ContentType="application/vnd.openxmlformats-officedocument.presentationml.slideLayout+xml"/>
  <Override PartName="/ppt/slideLayouts/slideLayout597.xml" ContentType="application/vnd.openxmlformats-officedocument.presentationml.slideLayout+xml"/>
  <Override PartName="/ppt/slideLayouts/slideLayout598.xml" ContentType="application/vnd.openxmlformats-officedocument.presentationml.slideLayout+xml"/>
  <Override PartName="/ppt/slideLayouts/slideLayout599.xml" ContentType="application/vnd.openxmlformats-officedocument.presentationml.slideLayout+xml"/>
  <Override PartName="/ppt/slideLayouts/slideLayout600.xml" ContentType="application/vnd.openxmlformats-officedocument.presentationml.slideLayout+xml"/>
  <Override PartName="/ppt/theme/theme36.xml" ContentType="application/vnd.openxmlformats-officedocument.theme+xml"/>
  <Override PartName="/ppt/slideLayouts/slideLayout601.xml" ContentType="application/vnd.openxmlformats-officedocument.presentationml.slideLayout+xml"/>
  <Override PartName="/ppt/slideLayouts/slideLayout602.xml" ContentType="application/vnd.openxmlformats-officedocument.presentationml.slideLayout+xml"/>
  <Override PartName="/ppt/slideLayouts/slideLayout603.xml" ContentType="application/vnd.openxmlformats-officedocument.presentationml.slideLayout+xml"/>
  <Override PartName="/ppt/slideLayouts/slideLayout604.xml" ContentType="application/vnd.openxmlformats-officedocument.presentationml.slideLayout+xml"/>
  <Override PartName="/ppt/slideLayouts/slideLayout605.xml" ContentType="application/vnd.openxmlformats-officedocument.presentationml.slideLayout+xml"/>
  <Override PartName="/ppt/slideLayouts/slideLayout606.xml" ContentType="application/vnd.openxmlformats-officedocument.presentationml.slideLayout+xml"/>
  <Override PartName="/ppt/slideLayouts/slideLayout607.xml" ContentType="application/vnd.openxmlformats-officedocument.presentationml.slideLayout+xml"/>
  <Override PartName="/ppt/slideLayouts/slideLayout608.xml" ContentType="application/vnd.openxmlformats-officedocument.presentationml.slideLayout+xml"/>
  <Override PartName="/ppt/slideLayouts/slideLayout609.xml" ContentType="application/vnd.openxmlformats-officedocument.presentationml.slideLayout+xml"/>
  <Override PartName="/ppt/slideLayouts/slideLayout610.xml" ContentType="application/vnd.openxmlformats-officedocument.presentationml.slideLayout+xml"/>
  <Override PartName="/ppt/slideLayouts/slideLayout611.xml" ContentType="application/vnd.openxmlformats-officedocument.presentationml.slideLayout+xml"/>
  <Override PartName="/ppt/slideLayouts/slideLayout612.xml" ContentType="application/vnd.openxmlformats-officedocument.presentationml.slideLayout+xml"/>
  <Override PartName="/ppt/theme/theme37.xml" ContentType="application/vnd.openxmlformats-officedocument.theme+xml"/>
  <Override PartName="/ppt/slideLayouts/slideLayout613.xml" ContentType="application/vnd.openxmlformats-officedocument.presentationml.slideLayout+xml"/>
  <Override PartName="/ppt/slideLayouts/slideLayout614.xml" ContentType="application/vnd.openxmlformats-officedocument.presentationml.slideLayout+xml"/>
  <Override PartName="/ppt/slideLayouts/slideLayout615.xml" ContentType="application/vnd.openxmlformats-officedocument.presentationml.slideLayout+xml"/>
  <Override PartName="/ppt/slideLayouts/slideLayout616.xml" ContentType="application/vnd.openxmlformats-officedocument.presentationml.slideLayout+xml"/>
  <Override PartName="/ppt/slideLayouts/slideLayout617.xml" ContentType="application/vnd.openxmlformats-officedocument.presentationml.slideLayout+xml"/>
  <Override PartName="/ppt/slideLayouts/slideLayout618.xml" ContentType="application/vnd.openxmlformats-officedocument.presentationml.slideLayout+xml"/>
  <Override PartName="/ppt/slideLayouts/slideLayout619.xml" ContentType="application/vnd.openxmlformats-officedocument.presentationml.slideLayout+xml"/>
  <Override PartName="/ppt/slideLayouts/slideLayout620.xml" ContentType="application/vnd.openxmlformats-officedocument.presentationml.slideLayout+xml"/>
  <Override PartName="/ppt/slideLayouts/slideLayout621.xml" ContentType="application/vnd.openxmlformats-officedocument.presentationml.slideLayout+xml"/>
  <Override PartName="/ppt/slideLayouts/slideLayout622.xml" ContentType="application/vnd.openxmlformats-officedocument.presentationml.slideLayout+xml"/>
  <Override PartName="/ppt/slideLayouts/slideLayout623.xml" ContentType="application/vnd.openxmlformats-officedocument.presentationml.slideLayout+xml"/>
  <Override PartName="/ppt/theme/theme38.xml" ContentType="application/vnd.openxmlformats-officedocument.theme+xml"/>
  <Override PartName="/ppt/slideLayouts/slideLayout624.xml" ContentType="application/vnd.openxmlformats-officedocument.presentationml.slideLayout+xml"/>
  <Override PartName="/ppt/slideLayouts/slideLayout625.xml" ContentType="application/vnd.openxmlformats-officedocument.presentationml.slideLayout+xml"/>
  <Override PartName="/ppt/slideLayouts/slideLayout626.xml" ContentType="application/vnd.openxmlformats-officedocument.presentationml.slideLayout+xml"/>
  <Override PartName="/ppt/slideLayouts/slideLayout627.xml" ContentType="application/vnd.openxmlformats-officedocument.presentationml.slideLayout+xml"/>
  <Override PartName="/ppt/slideLayouts/slideLayout628.xml" ContentType="application/vnd.openxmlformats-officedocument.presentationml.slideLayout+xml"/>
  <Override PartName="/ppt/slideLayouts/slideLayout629.xml" ContentType="application/vnd.openxmlformats-officedocument.presentationml.slideLayout+xml"/>
  <Override PartName="/ppt/slideLayouts/slideLayout630.xml" ContentType="application/vnd.openxmlformats-officedocument.presentationml.slideLayout+xml"/>
  <Override PartName="/ppt/slideLayouts/slideLayout631.xml" ContentType="application/vnd.openxmlformats-officedocument.presentationml.slideLayout+xml"/>
  <Override PartName="/ppt/slideLayouts/slideLayout632.xml" ContentType="application/vnd.openxmlformats-officedocument.presentationml.slideLayout+xml"/>
  <Override PartName="/ppt/slideLayouts/slideLayout633.xml" ContentType="application/vnd.openxmlformats-officedocument.presentationml.slideLayout+xml"/>
  <Override PartName="/ppt/slideLayouts/slideLayout634.xml" ContentType="application/vnd.openxmlformats-officedocument.presentationml.slideLayout+xml"/>
  <Override PartName="/ppt/slideLayouts/slideLayout635.xml" ContentType="application/vnd.openxmlformats-officedocument.presentationml.slideLayout+xml"/>
  <Override PartName="/ppt/theme/theme39.xml" ContentType="application/vnd.openxmlformats-officedocument.theme+xml"/>
  <Override PartName="/ppt/slideLayouts/slideLayout636.xml" ContentType="application/vnd.openxmlformats-officedocument.presentationml.slideLayout+xml"/>
  <Override PartName="/ppt/slideLayouts/slideLayout637.xml" ContentType="application/vnd.openxmlformats-officedocument.presentationml.slideLayout+xml"/>
  <Override PartName="/ppt/slideLayouts/slideLayout638.xml" ContentType="application/vnd.openxmlformats-officedocument.presentationml.slideLayout+xml"/>
  <Override PartName="/ppt/slideLayouts/slideLayout639.xml" ContentType="application/vnd.openxmlformats-officedocument.presentationml.slideLayout+xml"/>
  <Override PartName="/ppt/slideLayouts/slideLayout640.xml" ContentType="application/vnd.openxmlformats-officedocument.presentationml.slideLayout+xml"/>
  <Override PartName="/ppt/slideLayouts/slideLayout641.xml" ContentType="application/vnd.openxmlformats-officedocument.presentationml.slideLayout+xml"/>
  <Override PartName="/ppt/slideLayouts/slideLayout642.xml" ContentType="application/vnd.openxmlformats-officedocument.presentationml.slideLayout+xml"/>
  <Override PartName="/ppt/slideLayouts/slideLayout643.xml" ContentType="application/vnd.openxmlformats-officedocument.presentationml.slideLayout+xml"/>
  <Override PartName="/ppt/slideLayouts/slideLayout644.xml" ContentType="application/vnd.openxmlformats-officedocument.presentationml.slideLayout+xml"/>
  <Override PartName="/ppt/slideLayouts/slideLayout645.xml" ContentType="application/vnd.openxmlformats-officedocument.presentationml.slideLayout+xml"/>
  <Override PartName="/ppt/slideLayouts/slideLayout646.xml" ContentType="application/vnd.openxmlformats-officedocument.presentationml.slideLayout+xml"/>
  <Override PartName="/ppt/slideLayouts/slideLayout647.xml" ContentType="application/vnd.openxmlformats-officedocument.presentationml.slideLayout+xml"/>
  <Override PartName="/ppt/slideLayouts/slideLayout648.xml" ContentType="application/vnd.openxmlformats-officedocument.presentationml.slideLayout+xml"/>
  <Override PartName="/ppt/slideLayouts/slideLayout649.xml" ContentType="application/vnd.openxmlformats-officedocument.presentationml.slideLayout+xml"/>
  <Override PartName="/ppt/slideLayouts/slideLayout650.xml" ContentType="application/vnd.openxmlformats-officedocument.presentationml.slideLayout+xml"/>
  <Override PartName="/ppt/slideLayouts/slideLayout651.xml" ContentType="application/vnd.openxmlformats-officedocument.presentationml.slideLayout+xml"/>
  <Override PartName="/ppt/slideLayouts/slideLayout652.xml" ContentType="application/vnd.openxmlformats-officedocument.presentationml.slideLayout+xml"/>
  <Override PartName="/ppt/slideLayouts/slideLayout653.xml" ContentType="application/vnd.openxmlformats-officedocument.presentationml.slideLayout+xml"/>
  <Override PartName="/ppt/slideLayouts/slideLayout654.xml" ContentType="application/vnd.openxmlformats-officedocument.presentationml.slideLayout+xml"/>
  <Override PartName="/ppt/slideLayouts/slideLayout655.xml" ContentType="application/vnd.openxmlformats-officedocument.presentationml.slideLayout+xml"/>
  <Override PartName="/ppt/slideLayouts/slideLayout656.xml" ContentType="application/vnd.openxmlformats-officedocument.presentationml.slideLayout+xml"/>
  <Override PartName="/ppt/theme/theme40.xml" ContentType="application/vnd.openxmlformats-officedocument.theme+xml"/>
  <Override PartName="/ppt/slideLayouts/slideLayout657.xml" ContentType="application/vnd.openxmlformats-officedocument.presentationml.slideLayout+xml"/>
  <Override PartName="/ppt/slideLayouts/slideLayout658.xml" ContentType="application/vnd.openxmlformats-officedocument.presentationml.slideLayout+xml"/>
  <Override PartName="/ppt/slideLayouts/slideLayout659.xml" ContentType="application/vnd.openxmlformats-officedocument.presentationml.slideLayout+xml"/>
  <Override PartName="/ppt/slideLayouts/slideLayout660.xml" ContentType="application/vnd.openxmlformats-officedocument.presentationml.slideLayout+xml"/>
  <Override PartName="/ppt/slideLayouts/slideLayout661.xml" ContentType="application/vnd.openxmlformats-officedocument.presentationml.slideLayout+xml"/>
  <Override PartName="/ppt/slideLayouts/slideLayout662.xml" ContentType="application/vnd.openxmlformats-officedocument.presentationml.slideLayout+xml"/>
  <Override PartName="/ppt/slideLayouts/slideLayout663.xml" ContentType="application/vnd.openxmlformats-officedocument.presentationml.slideLayout+xml"/>
  <Override PartName="/ppt/slideLayouts/slideLayout664.xml" ContentType="application/vnd.openxmlformats-officedocument.presentationml.slideLayout+xml"/>
  <Override PartName="/ppt/slideLayouts/slideLayout665.xml" ContentType="application/vnd.openxmlformats-officedocument.presentationml.slideLayout+xml"/>
  <Override PartName="/ppt/slideLayouts/slideLayout666.xml" ContentType="application/vnd.openxmlformats-officedocument.presentationml.slideLayout+xml"/>
  <Override PartName="/ppt/slideLayouts/slideLayout667.xml" ContentType="application/vnd.openxmlformats-officedocument.presentationml.slideLayout+xml"/>
  <Override PartName="/ppt/slideLayouts/slideLayout668.xml" ContentType="application/vnd.openxmlformats-officedocument.presentationml.slideLayout+xml"/>
  <Override PartName="/ppt/slideLayouts/slideLayout669.xml" ContentType="application/vnd.openxmlformats-officedocument.presentationml.slideLayout+xml"/>
  <Override PartName="/ppt/theme/theme41.xml" ContentType="application/vnd.openxmlformats-officedocument.theme+xml"/>
  <Override PartName="/ppt/slideLayouts/slideLayout670.xml" ContentType="application/vnd.openxmlformats-officedocument.presentationml.slideLayout+xml"/>
  <Override PartName="/ppt/slideLayouts/slideLayout671.xml" ContentType="application/vnd.openxmlformats-officedocument.presentationml.slideLayout+xml"/>
  <Override PartName="/ppt/slideLayouts/slideLayout672.xml" ContentType="application/vnd.openxmlformats-officedocument.presentationml.slideLayout+xml"/>
  <Override PartName="/ppt/slideLayouts/slideLayout673.xml" ContentType="application/vnd.openxmlformats-officedocument.presentationml.slideLayout+xml"/>
  <Override PartName="/ppt/slideLayouts/slideLayout674.xml" ContentType="application/vnd.openxmlformats-officedocument.presentationml.slideLayout+xml"/>
  <Override PartName="/ppt/slideLayouts/slideLayout675.xml" ContentType="application/vnd.openxmlformats-officedocument.presentationml.slideLayout+xml"/>
  <Override PartName="/ppt/slideLayouts/slideLayout676.xml" ContentType="application/vnd.openxmlformats-officedocument.presentationml.slideLayout+xml"/>
  <Override PartName="/ppt/slideLayouts/slideLayout677.xml" ContentType="application/vnd.openxmlformats-officedocument.presentationml.slideLayout+xml"/>
  <Override PartName="/ppt/slideLayouts/slideLayout678.xml" ContentType="application/vnd.openxmlformats-officedocument.presentationml.slideLayout+xml"/>
  <Override PartName="/ppt/slideLayouts/slideLayout679.xml" ContentType="application/vnd.openxmlformats-officedocument.presentationml.slideLayout+xml"/>
  <Override PartName="/ppt/slideLayouts/slideLayout680.xml" ContentType="application/vnd.openxmlformats-officedocument.presentationml.slideLayout+xml"/>
  <Override PartName="/ppt/theme/theme42.xml" ContentType="application/vnd.openxmlformats-officedocument.theme+xml"/>
  <Override PartName="/ppt/slideLayouts/slideLayout681.xml" ContentType="application/vnd.openxmlformats-officedocument.presentationml.slideLayout+xml"/>
  <Override PartName="/ppt/slideLayouts/slideLayout682.xml" ContentType="application/vnd.openxmlformats-officedocument.presentationml.slideLayout+xml"/>
  <Override PartName="/ppt/slideLayouts/slideLayout683.xml" ContentType="application/vnd.openxmlformats-officedocument.presentationml.slideLayout+xml"/>
  <Override PartName="/ppt/slideLayouts/slideLayout684.xml" ContentType="application/vnd.openxmlformats-officedocument.presentationml.slideLayout+xml"/>
  <Override PartName="/ppt/slideLayouts/slideLayout685.xml" ContentType="application/vnd.openxmlformats-officedocument.presentationml.slideLayout+xml"/>
  <Override PartName="/ppt/slideLayouts/slideLayout686.xml" ContentType="application/vnd.openxmlformats-officedocument.presentationml.slideLayout+xml"/>
  <Override PartName="/ppt/theme/theme43.xml" ContentType="application/vnd.openxmlformats-officedocument.theme+xml"/>
  <Override PartName="/ppt/slideLayouts/slideLayout687.xml" ContentType="application/vnd.openxmlformats-officedocument.presentationml.slideLayout+xml"/>
  <Override PartName="/ppt/slideLayouts/slideLayout688.xml" ContentType="application/vnd.openxmlformats-officedocument.presentationml.slideLayout+xml"/>
  <Override PartName="/ppt/slideLayouts/slideLayout689.xml" ContentType="application/vnd.openxmlformats-officedocument.presentationml.slideLayout+xml"/>
  <Override PartName="/ppt/slideLayouts/slideLayout690.xml" ContentType="application/vnd.openxmlformats-officedocument.presentationml.slideLayout+xml"/>
  <Override PartName="/ppt/slideLayouts/slideLayout691.xml" ContentType="application/vnd.openxmlformats-officedocument.presentationml.slideLayout+xml"/>
  <Override PartName="/ppt/slideLayouts/slideLayout692.xml" ContentType="application/vnd.openxmlformats-officedocument.presentationml.slideLayout+xml"/>
  <Override PartName="/ppt/slideLayouts/slideLayout693.xml" ContentType="application/vnd.openxmlformats-officedocument.presentationml.slideLayout+xml"/>
  <Override PartName="/ppt/slideLayouts/slideLayout694.xml" ContentType="application/vnd.openxmlformats-officedocument.presentationml.slideLayout+xml"/>
  <Override PartName="/ppt/slideLayouts/slideLayout695.xml" ContentType="application/vnd.openxmlformats-officedocument.presentationml.slideLayout+xml"/>
  <Override PartName="/ppt/slideLayouts/slideLayout696.xml" ContentType="application/vnd.openxmlformats-officedocument.presentationml.slideLayout+xml"/>
  <Override PartName="/ppt/slideLayouts/slideLayout697.xml" ContentType="application/vnd.openxmlformats-officedocument.presentationml.slideLayout+xml"/>
  <Override PartName="/ppt/slideLayouts/slideLayout698.xml" ContentType="application/vnd.openxmlformats-officedocument.presentationml.slideLayout+xml"/>
  <Override PartName="/ppt/slideLayouts/slideLayout699.xml" ContentType="application/vnd.openxmlformats-officedocument.presentationml.slideLayout+xml"/>
  <Override PartName="/ppt/slideLayouts/slideLayout700.xml" ContentType="application/vnd.openxmlformats-officedocument.presentationml.slideLayout+xml"/>
  <Override PartName="/ppt/slideLayouts/slideLayout701.xml" ContentType="application/vnd.openxmlformats-officedocument.presentationml.slideLayout+xml"/>
  <Override PartName="/ppt/slideLayouts/slideLayout702.xml" ContentType="application/vnd.openxmlformats-officedocument.presentationml.slideLayout+xml"/>
  <Override PartName="/ppt/slideLayouts/slideLayout703.xml" ContentType="application/vnd.openxmlformats-officedocument.presentationml.slideLayout+xml"/>
  <Override PartName="/ppt/slideLayouts/slideLayout704.xml" ContentType="application/vnd.openxmlformats-officedocument.presentationml.slideLayout+xml"/>
  <Override PartName="/ppt/theme/theme44.xml" ContentType="application/vnd.openxmlformats-officedocument.theme+xml"/>
  <Override PartName="/ppt/slideLayouts/slideLayout705.xml" ContentType="application/vnd.openxmlformats-officedocument.presentationml.slideLayout+xml"/>
  <Override PartName="/ppt/slideLayouts/slideLayout706.xml" ContentType="application/vnd.openxmlformats-officedocument.presentationml.slideLayout+xml"/>
  <Override PartName="/ppt/slideLayouts/slideLayout707.xml" ContentType="application/vnd.openxmlformats-officedocument.presentationml.slideLayout+xml"/>
  <Override PartName="/ppt/slideLayouts/slideLayout708.xml" ContentType="application/vnd.openxmlformats-officedocument.presentationml.slideLayout+xml"/>
  <Override PartName="/ppt/slideLayouts/slideLayout709.xml" ContentType="application/vnd.openxmlformats-officedocument.presentationml.slideLayout+xml"/>
  <Override PartName="/ppt/slideLayouts/slideLayout710.xml" ContentType="application/vnd.openxmlformats-officedocument.presentationml.slideLayout+xml"/>
  <Override PartName="/ppt/slideLayouts/slideLayout711.xml" ContentType="application/vnd.openxmlformats-officedocument.presentationml.slideLayout+xml"/>
  <Override PartName="/ppt/slideLayouts/slideLayout712.xml" ContentType="application/vnd.openxmlformats-officedocument.presentationml.slideLayout+xml"/>
  <Override PartName="/ppt/slideLayouts/slideLayout713.xml" ContentType="application/vnd.openxmlformats-officedocument.presentationml.slideLayout+xml"/>
  <Override PartName="/ppt/slideLayouts/slideLayout714.xml" ContentType="application/vnd.openxmlformats-officedocument.presentationml.slideLayout+xml"/>
  <Override PartName="/ppt/slideLayouts/slideLayout715.xml" ContentType="application/vnd.openxmlformats-officedocument.presentationml.slideLayout+xml"/>
  <Override PartName="/ppt/slideLayouts/slideLayout716.xml" ContentType="application/vnd.openxmlformats-officedocument.presentationml.slideLayout+xml"/>
  <Override PartName="/ppt/slideLayouts/slideLayout717.xml" ContentType="application/vnd.openxmlformats-officedocument.presentationml.slideLayout+xml"/>
  <Override PartName="/ppt/slideLayouts/slideLayout718.xml" ContentType="application/vnd.openxmlformats-officedocument.presentationml.slideLayout+xml"/>
  <Override PartName="/ppt/slideLayouts/slideLayout719.xml" ContentType="application/vnd.openxmlformats-officedocument.presentationml.slideLayout+xml"/>
  <Override PartName="/ppt/slideLayouts/slideLayout720.xml" ContentType="application/vnd.openxmlformats-officedocument.presentationml.slideLayout+xml"/>
  <Override PartName="/ppt/slideLayouts/slideLayout721.xml" ContentType="application/vnd.openxmlformats-officedocument.presentationml.slideLayout+xml"/>
  <Override PartName="/ppt/slideLayouts/slideLayout722.xml" ContentType="application/vnd.openxmlformats-officedocument.presentationml.slideLayout+xml"/>
  <Override PartName="/ppt/slideLayouts/slideLayout723.xml" ContentType="application/vnd.openxmlformats-officedocument.presentationml.slideLayout+xml"/>
  <Override PartName="/ppt/slideLayouts/slideLayout724.xml" ContentType="application/vnd.openxmlformats-officedocument.presentationml.slideLayout+xml"/>
  <Override PartName="/ppt/slideLayouts/slideLayout725.xml" ContentType="application/vnd.openxmlformats-officedocument.presentationml.slideLayout+xml"/>
  <Override PartName="/ppt/slideLayouts/slideLayout726.xml" ContentType="application/vnd.openxmlformats-officedocument.presentationml.slideLayout+xml"/>
  <Override PartName="/ppt/slideLayouts/slideLayout727.xml" ContentType="application/vnd.openxmlformats-officedocument.presentationml.slideLayout+xml"/>
  <Override PartName="/ppt/slideLayouts/slideLayout728.xml" ContentType="application/vnd.openxmlformats-officedocument.presentationml.slideLayout+xml"/>
  <Override PartName="/ppt/slideLayouts/slideLayout729.xml" ContentType="application/vnd.openxmlformats-officedocument.presentationml.slideLayout+xml"/>
  <Override PartName="/ppt/slideLayouts/slideLayout730.xml" ContentType="application/vnd.openxmlformats-officedocument.presentationml.slideLayout+xml"/>
  <Override PartName="/ppt/slideLayouts/slideLayout731.xml" ContentType="application/vnd.openxmlformats-officedocument.presentationml.slideLayout+xml"/>
  <Override PartName="/ppt/slideLayouts/slideLayout732.xml" ContentType="application/vnd.openxmlformats-officedocument.presentationml.slideLayout+xml"/>
  <Override PartName="/ppt/slideLayouts/slideLayout733.xml" ContentType="application/vnd.openxmlformats-officedocument.presentationml.slideLayout+xml"/>
  <Override PartName="/ppt/slideLayouts/slideLayout734.xml" ContentType="application/vnd.openxmlformats-officedocument.presentationml.slideLayout+xml"/>
  <Override PartName="/ppt/slideLayouts/slideLayout735.xml" ContentType="application/vnd.openxmlformats-officedocument.presentationml.slideLayout+xml"/>
  <Override PartName="/ppt/slideLayouts/slideLayout736.xml" ContentType="application/vnd.openxmlformats-officedocument.presentationml.slideLayout+xml"/>
  <Override PartName="/ppt/slideLayouts/slideLayout737.xml" ContentType="application/vnd.openxmlformats-officedocument.presentationml.slideLayout+xml"/>
  <Override PartName="/ppt/slideLayouts/slideLayout738.xml" ContentType="application/vnd.openxmlformats-officedocument.presentationml.slideLayout+xml"/>
  <Override PartName="/ppt/slideLayouts/slideLayout739.xml" ContentType="application/vnd.openxmlformats-officedocument.presentationml.slideLayout+xml"/>
  <Override PartName="/ppt/slideLayouts/slideLayout740.xml" ContentType="application/vnd.openxmlformats-officedocument.presentationml.slideLayout+xml"/>
  <Override PartName="/ppt/slideLayouts/slideLayout741.xml" ContentType="application/vnd.openxmlformats-officedocument.presentationml.slideLayout+xml"/>
  <Override PartName="/ppt/slideLayouts/slideLayout742.xml" ContentType="application/vnd.openxmlformats-officedocument.presentationml.slideLayout+xml"/>
  <Override PartName="/ppt/slideLayouts/slideLayout743.xml" ContentType="application/vnd.openxmlformats-officedocument.presentationml.slideLayout+xml"/>
  <Override PartName="/ppt/slideLayouts/slideLayout744.xml" ContentType="application/vnd.openxmlformats-officedocument.presentationml.slideLayout+xml"/>
  <Override PartName="/ppt/slideLayouts/slideLayout745.xml" ContentType="application/vnd.openxmlformats-officedocument.presentationml.slideLayout+xml"/>
  <Override PartName="/ppt/slideLayouts/slideLayout746.xml" ContentType="application/vnd.openxmlformats-officedocument.presentationml.slideLayout+xml"/>
  <Override PartName="/ppt/slideLayouts/slideLayout747.xml" ContentType="application/vnd.openxmlformats-officedocument.presentationml.slideLayout+xml"/>
  <Override PartName="/ppt/slideLayouts/slideLayout748.xml" ContentType="application/vnd.openxmlformats-officedocument.presentationml.slideLayout+xml"/>
  <Override PartName="/ppt/slideLayouts/slideLayout749.xml" ContentType="application/vnd.openxmlformats-officedocument.presentationml.slideLayout+xml"/>
  <Override PartName="/ppt/slideLayouts/slideLayout750.xml" ContentType="application/vnd.openxmlformats-officedocument.presentationml.slideLayout+xml"/>
  <Override PartName="/ppt/slideLayouts/slideLayout751.xml" ContentType="application/vnd.openxmlformats-officedocument.presentationml.slideLayout+xml"/>
  <Override PartName="/ppt/slideLayouts/slideLayout752.xml" ContentType="application/vnd.openxmlformats-officedocument.presentationml.slideLayout+xml"/>
  <Override PartName="/ppt/slideLayouts/slideLayout753.xml" ContentType="application/vnd.openxmlformats-officedocument.presentationml.slideLayout+xml"/>
  <Override PartName="/ppt/slideLayouts/slideLayout754.xml" ContentType="application/vnd.openxmlformats-officedocument.presentationml.slideLayout+xml"/>
  <Override PartName="/ppt/slideLayouts/slideLayout755.xml" ContentType="application/vnd.openxmlformats-officedocument.presentationml.slideLayout+xml"/>
  <Override PartName="/ppt/slideLayouts/slideLayout756.xml" ContentType="application/vnd.openxmlformats-officedocument.presentationml.slideLayout+xml"/>
  <Override PartName="/ppt/slideLayouts/slideLayout757.xml" ContentType="application/vnd.openxmlformats-officedocument.presentationml.slideLayout+xml"/>
  <Override PartName="/ppt/slideLayouts/slideLayout758.xml" ContentType="application/vnd.openxmlformats-officedocument.presentationml.slideLayout+xml"/>
  <Override PartName="/ppt/slideLayouts/slideLayout759.xml" ContentType="application/vnd.openxmlformats-officedocument.presentationml.slideLayout+xml"/>
  <Override PartName="/ppt/slideLayouts/slideLayout760.xml" ContentType="application/vnd.openxmlformats-officedocument.presentationml.slideLayout+xml"/>
  <Override PartName="/ppt/slideLayouts/slideLayout761.xml" ContentType="application/vnd.openxmlformats-officedocument.presentationml.slideLayout+xml"/>
  <Override PartName="/ppt/slideLayouts/slideLayout762.xml" ContentType="application/vnd.openxmlformats-officedocument.presentationml.slideLayout+xml"/>
  <Override PartName="/ppt/slideLayouts/slideLayout763.xml" ContentType="application/vnd.openxmlformats-officedocument.presentationml.slideLayout+xml"/>
  <Override PartName="/ppt/slideLayouts/slideLayout764.xml" ContentType="application/vnd.openxmlformats-officedocument.presentationml.slideLayout+xml"/>
  <Override PartName="/ppt/slideLayouts/slideLayout765.xml" ContentType="application/vnd.openxmlformats-officedocument.presentationml.slideLayout+xml"/>
  <Override PartName="/ppt/slideLayouts/slideLayout766.xml" ContentType="application/vnd.openxmlformats-officedocument.presentationml.slideLayout+xml"/>
  <Override PartName="/ppt/slideLayouts/slideLayout767.xml" ContentType="application/vnd.openxmlformats-officedocument.presentationml.slideLayout+xml"/>
  <Override PartName="/ppt/slideLayouts/slideLayout768.xml" ContentType="application/vnd.openxmlformats-officedocument.presentationml.slideLayout+xml"/>
  <Override PartName="/ppt/slideLayouts/slideLayout769.xml" ContentType="application/vnd.openxmlformats-officedocument.presentationml.slideLayout+xml"/>
  <Override PartName="/ppt/slideLayouts/slideLayout770.xml" ContentType="application/vnd.openxmlformats-officedocument.presentationml.slideLayout+xml"/>
  <Override PartName="/ppt/theme/theme45.xml" ContentType="application/vnd.openxmlformats-officedocument.theme+xml"/>
  <Override PartName="/ppt/slideLayouts/slideLayout771.xml" ContentType="application/vnd.openxmlformats-officedocument.presentationml.slideLayout+xml"/>
  <Override PartName="/ppt/slideLayouts/slideLayout772.xml" ContentType="application/vnd.openxmlformats-officedocument.presentationml.slideLayout+xml"/>
  <Override PartName="/ppt/slideLayouts/slideLayout773.xml" ContentType="application/vnd.openxmlformats-officedocument.presentationml.slideLayout+xml"/>
  <Override PartName="/ppt/slideLayouts/slideLayout774.xml" ContentType="application/vnd.openxmlformats-officedocument.presentationml.slideLayout+xml"/>
  <Override PartName="/ppt/slideLayouts/slideLayout775.xml" ContentType="application/vnd.openxmlformats-officedocument.presentationml.slideLayout+xml"/>
  <Override PartName="/ppt/slideLayouts/slideLayout776.xml" ContentType="application/vnd.openxmlformats-officedocument.presentationml.slideLayout+xml"/>
  <Override PartName="/ppt/slideLayouts/slideLayout777.xml" ContentType="application/vnd.openxmlformats-officedocument.presentationml.slideLayout+xml"/>
  <Override PartName="/ppt/slideLayouts/slideLayout778.xml" ContentType="application/vnd.openxmlformats-officedocument.presentationml.slideLayout+xml"/>
  <Override PartName="/ppt/slideLayouts/slideLayout779.xml" ContentType="application/vnd.openxmlformats-officedocument.presentationml.slideLayout+xml"/>
  <Override PartName="/ppt/slideLayouts/slideLayout780.xml" ContentType="application/vnd.openxmlformats-officedocument.presentationml.slideLayout+xml"/>
  <Override PartName="/ppt/slideLayouts/slideLayout781.xml" ContentType="application/vnd.openxmlformats-officedocument.presentationml.slideLayout+xml"/>
  <Override PartName="/ppt/slideLayouts/slideLayout782.xml" ContentType="application/vnd.openxmlformats-officedocument.presentationml.slideLayout+xml"/>
  <Override PartName="/ppt/slideLayouts/slideLayout783.xml" ContentType="application/vnd.openxmlformats-officedocument.presentationml.slideLayout+xml"/>
  <Override PartName="/ppt/slideLayouts/slideLayout784.xml" ContentType="application/vnd.openxmlformats-officedocument.presentationml.slideLayout+xml"/>
  <Override PartName="/ppt/slideLayouts/slideLayout785.xml" ContentType="application/vnd.openxmlformats-officedocument.presentationml.slideLayout+xml"/>
  <Override PartName="/ppt/slideLayouts/slideLayout786.xml" ContentType="application/vnd.openxmlformats-officedocument.presentationml.slideLayout+xml"/>
  <Override PartName="/ppt/slideLayouts/slideLayout787.xml" ContentType="application/vnd.openxmlformats-officedocument.presentationml.slideLayout+xml"/>
  <Override PartName="/ppt/theme/theme46.xml" ContentType="application/vnd.openxmlformats-officedocument.theme+xml"/>
  <Override PartName="/ppt/slideLayouts/slideLayout788.xml" ContentType="application/vnd.openxmlformats-officedocument.presentationml.slideLayout+xml"/>
  <Override PartName="/ppt/slideLayouts/slideLayout789.xml" ContentType="application/vnd.openxmlformats-officedocument.presentationml.slideLayout+xml"/>
  <Override PartName="/ppt/slideLayouts/slideLayout790.xml" ContentType="application/vnd.openxmlformats-officedocument.presentationml.slideLayout+xml"/>
  <Override PartName="/ppt/slideLayouts/slideLayout791.xml" ContentType="application/vnd.openxmlformats-officedocument.presentationml.slideLayout+xml"/>
  <Override PartName="/ppt/slideLayouts/slideLayout792.xml" ContentType="application/vnd.openxmlformats-officedocument.presentationml.slideLayout+xml"/>
  <Override PartName="/ppt/slideLayouts/slideLayout793.xml" ContentType="application/vnd.openxmlformats-officedocument.presentationml.slideLayout+xml"/>
  <Override PartName="/ppt/slideLayouts/slideLayout794.xml" ContentType="application/vnd.openxmlformats-officedocument.presentationml.slideLayout+xml"/>
  <Override PartName="/ppt/slideLayouts/slideLayout795.xml" ContentType="application/vnd.openxmlformats-officedocument.presentationml.slideLayout+xml"/>
  <Override PartName="/ppt/slideLayouts/slideLayout796.xml" ContentType="application/vnd.openxmlformats-officedocument.presentationml.slideLayout+xml"/>
  <Override PartName="/ppt/slideLayouts/slideLayout797.xml" ContentType="application/vnd.openxmlformats-officedocument.presentationml.slideLayout+xml"/>
  <Override PartName="/ppt/slideLayouts/slideLayout798.xml" ContentType="application/vnd.openxmlformats-officedocument.presentationml.slideLayout+xml"/>
  <Override PartName="/ppt/slideLayouts/slideLayout799.xml" ContentType="application/vnd.openxmlformats-officedocument.presentationml.slideLayout+xml"/>
  <Override PartName="/ppt/slideLayouts/slideLayout800.xml" ContentType="application/vnd.openxmlformats-officedocument.presentationml.slideLayout+xml"/>
  <Override PartName="/ppt/slideLayouts/slideLayout801.xml" ContentType="application/vnd.openxmlformats-officedocument.presentationml.slideLayout+xml"/>
  <Override PartName="/ppt/slideLayouts/slideLayout802.xml" ContentType="application/vnd.openxmlformats-officedocument.presentationml.slideLayout+xml"/>
  <Override PartName="/ppt/slideLayouts/slideLayout803.xml" ContentType="application/vnd.openxmlformats-officedocument.presentationml.slideLayout+xml"/>
  <Override PartName="/ppt/slideLayouts/slideLayout804.xml" ContentType="application/vnd.openxmlformats-officedocument.presentationml.slideLayout+xml"/>
  <Override PartName="/ppt/theme/theme47.xml" ContentType="application/vnd.openxmlformats-officedocument.theme+xml"/>
  <Override PartName="/ppt/slideLayouts/slideLayout805.xml" ContentType="application/vnd.openxmlformats-officedocument.presentationml.slideLayout+xml"/>
  <Override PartName="/ppt/slideLayouts/slideLayout806.xml" ContentType="application/vnd.openxmlformats-officedocument.presentationml.slideLayout+xml"/>
  <Override PartName="/ppt/slideLayouts/slideLayout807.xml" ContentType="application/vnd.openxmlformats-officedocument.presentationml.slideLayout+xml"/>
  <Override PartName="/ppt/slideLayouts/slideLayout808.xml" ContentType="application/vnd.openxmlformats-officedocument.presentationml.slideLayout+xml"/>
  <Override PartName="/ppt/slideLayouts/slideLayout809.xml" ContentType="application/vnd.openxmlformats-officedocument.presentationml.slideLayout+xml"/>
  <Override PartName="/ppt/slideLayouts/slideLayout810.xml" ContentType="application/vnd.openxmlformats-officedocument.presentationml.slideLayout+xml"/>
  <Override PartName="/ppt/slideLayouts/slideLayout811.xml" ContentType="application/vnd.openxmlformats-officedocument.presentationml.slideLayout+xml"/>
  <Override PartName="/ppt/slideLayouts/slideLayout812.xml" ContentType="application/vnd.openxmlformats-officedocument.presentationml.slideLayout+xml"/>
  <Override PartName="/ppt/slideLayouts/slideLayout813.xml" ContentType="application/vnd.openxmlformats-officedocument.presentationml.slideLayout+xml"/>
  <Override PartName="/ppt/slideLayouts/slideLayout814.xml" ContentType="application/vnd.openxmlformats-officedocument.presentationml.slideLayout+xml"/>
  <Override PartName="/ppt/theme/theme48.xml" ContentType="application/vnd.openxmlformats-officedocument.theme+xml"/>
  <Override PartName="/ppt/theme/theme49.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diagrams/data1.xml" ContentType="application/vnd.openxmlformats-officedocument.drawingml.diagramData+xml"/>
  <Override PartName="/ppt/diagrams/layout1.xml" ContentType="application/vnd.openxmlformats-officedocument.drawingml.diagramLayout+xml"/>
  <Override PartName="/ppt/diagrams/quickStyle1.xml" ContentType="application/vnd.openxmlformats-officedocument.drawingml.diagramStyle+xml"/>
  <Override PartName="/ppt/diagrams/colors1.xml" ContentType="application/vnd.openxmlformats-officedocument.drawingml.diagramColors+xml"/>
  <Override PartName="/ppt/diagrams/drawing1.xml" ContentType="application/vnd.ms-office.drawingml.diagramDrawing+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883" r:id="rId1"/>
    <p:sldMasterId id="2147484636" r:id="rId2"/>
    <p:sldMasterId id="2147484663" r:id="rId3"/>
    <p:sldMasterId id="2147484710" r:id="rId4"/>
    <p:sldMasterId id="2147484722" r:id="rId5"/>
    <p:sldMasterId id="2147484755" r:id="rId6"/>
    <p:sldMasterId id="2147484789" r:id="rId7"/>
    <p:sldMasterId id="2147484835" r:id="rId8"/>
    <p:sldMasterId id="2147484876" r:id="rId9"/>
    <p:sldMasterId id="2147484888" r:id="rId10"/>
    <p:sldMasterId id="2147484901" r:id="rId11"/>
    <p:sldMasterId id="2147484927" r:id="rId12"/>
    <p:sldMasterId id="2147484948" r:id="rId13"/>
    <p:sldMasterId id="2147484966" r:id="rId14"/>
    <p:sldMasterId id="2147484984" r:id="rId15"/>
    <p:sldMasterId id="2147485010" r:id="rId16"/>
    <p:sldMasterId id="2147485025" r:id="rId17"/>
    <p:sldMasterId id="2147485045" r:id="rId18"/>
    <p:sldMasterId id="2147485073" r:id="rId19"/>
    <p:sldMasterId id="2147485099" r:id="rId20"/>
    <p:sldMasterId id="2147485121" r:id="rId21"/>
    <p:sldMasterId id="2147485139" r:id="rId22"/>
    <p:sldMasterId id="2147485151" r:id="rId23"/>
    <p:sldMasterId id="2147485164" r:id="rId24"/>
    <p:sldMasterId id="2147485181" r:id="rId25"/>
    <p:sldMasterId id="2147485198" r:id="rId26"/>
    <p:sldMasterId id="2147485210" r:id="rId27"/>
    <p:sldMasterId id="2147485223" r:id="rId28"/>
    <p:sldMasterId id="2147485236" r:id="rId29"/>
    <p:sldMasterId id="2147485254" r:id="rId30"/>
    <p:sldMasterId id="2147485267" r:id="rId31"/>
    <p:sldMasterId id="2147485280" r:id="rId32"/>
    <p:sldMasterId id="2147485292" r:id="rId33"/>
    <p:sldMasterId id="2147485318" r:id="rId34"/>
    <p:sldMasterId id="2147485342" r:id="rId35"/>
    <p:sldMasterId id="2147485354" r:id="rId36"/>
    <p:sldMasterId id="2147485372" r:id="rId37"/>
    <p:sldMasterId id="2147485385" r:id="rId38"/>
    <p:sldMasterId id="2147485397" r:id="rId39"/>
    <p:sldMasterId id="2147485410" r:id="rId40"/>
    <p:sldMasterId id="2147485432" r:id="rId41"/>
    <p:sldMasterId id="2147485482" r:id="rId42"/>
    <p:sldMasterId id="2147485494" r:id="rId43"/>
    <p:sldMasterId id="2147485501" r:id="rId44"/>
    <p:sldMasterId id="2147485520" r:id="rId45"/>
    <p:sldMasterId id="2147485599" r:id="rId46"/>
    <p:sldMasterId id="2147485617" r:id="rId47"/>
    <p:sldMasterId id="2147485635" r:id="rId48"/>
  </p:sldMasterIdLst>
  <p:notesMasterIdLst>
    <p:notesMasterId r:id="rId170"/>
  </p:notesMasterIdLst>
  <p:sldIdLst>
    <p:sldId id="1031" r:id="rId49"/>
    <p:sldId id="837" r:id="rId50"/>
    <p:sldId id="477" r:id="rId51"/>
    <p:sldId id="1035" r:id="rId52"/>
    <p:sldId id="1033" r:id="rId53"/>
    <p:sldId id="1034" r:id="rId54"/>
    <p:sldId id="509" r:id="rId55"/>
    <p:sldId id="878" r:id="rId56"/>
    <p:sldId id="280" r:id="rId57"/>
    <p:sldId id="263" r:id="rId58"/>
    <p:sldId id="439" r:id="rId59"/>
    <p:sldId id="503" r:id="rId60"/>
    <p:sldId id="467" r:id="rId61"/>
    <p:sldId id="601" r:id="rId62"/>
    <p:sldId id="504" r:id="rId63"/>
    <p:sldId id="1036" r:id="rId64"/>
    <p:sldId id="1032" r:id="rId65"/>
    <p:sldId id="474" r:id="rId66"/>
    <p:sldId id="410" r:id="rId67"/>
    <p:sldId id="464" r:id="rId68"/>
    <p:sldId id="363" r:id="rId69"/>
    <p:sldId id="261" r:id="rId70"/>
    <p:sldId id="256" r:id="rId71"/>
    <p:sldId id="1089" r:id="rId72"/>
    <p:sldId id="321" r:id="rId73"/>
    <p:sldId id="476" r:id="rId74"/>
    <p:sldId id="479" r:id="rId75"/>
    <p:sldId id="1037" r:id="rId76"/>
    <p:sldId id="309" r:id="rId77"/>
    <p:sldId id="522" r:id="rId78"/>
    <p:sldId id="483" r:id="rId79"/>
    <p:sldId id="1093" r:id="rId80"/>
    <p:sldId id="275" r:id="rId81"/>
    <p:sldId id="496" r:id="rId82"/>
    <p:sldId id="1094" r:id="rId83"/>
    <p:sldId id="465" r:id="rId84"/>
    <p:sldId id="510" r:id="rId85"/>
    <p:sldId id="1092" r:id="rId86"/>
    <p:sldId id="486" r:id="rId87"/>
    <p:sldId id="367" r:id="rId88"/>
    <p:sldId id="1039" r:id="rId89"/>
    <p:sldId id="314" r:id="rId90"/>
    <p:sldId id="360" r:id="rId91"/>
    <p:sldId id="268" r:id="rId92"/>
    <p:sldId id="417" r:id="rId93"/>
    <p:sldId id="421" r:id="rId94"/>
    <p:sldId id="1090" r:id="rId95"/>
    <p:sldId id="493" r:id="rId96"/>
    <p:sldId id="468" r:id="rId97"/>
    <p:sldId id="491" r:id="rId98"/>
    <p:sldId id="505" r:id="rId99"/>
    <p:sldId id="1040" r:id="rId100"/>
    <p:sldId id="328" r:id="rId101"/>
    <p:sldId id="471" r:id="rId102"/>
    <p:sldId id="527" r:id="rId103"/>
    <p:sldId id="270" r:id="rId104"/>
    <p:sldId id="329" r:id="rId105"/>
    <p:sldId id="273" r:id="rId106"/>
    <p:sldId id="279" r:id="rId107"/>
    <p:sldId id="298" r:id="rId108"/>
    <p:sldId id="1042" r:id="rId109"/>
    <p:sldId id="508" r:id="rId110"/>
    <p:sldId id="271" r:id="rId111"/>
    <p:sldId id="881" r:id="rId112"/>
    <p:sldId id="1044" r:id="rId113"/>
    <p:sldId id="553" r:id="rId114"/>
    <p:sldId id="963" r:id="rId115"/>
    <p:sldId id="1045" r:id="rId116"/>
    <p:sldId id="1046" r:id="rId117"/>
    <p:sldId id="506" r:id="rId118"/>
    <p:sldId id="260" r:id="rId119"/>
    <p:sldId id="1047" r:id="rId120"/>
    <p:sldId id="283" r:id="rId121"/>
    <p:sldId id="1048" r:id="rId122"/>
    <p:sldId id="964" r:id="rId123"/>
    <p:sldId id="982" r:id="rId124"/>
    <p:sldId id="780" r:id="rId125"/>
    <p:sldId id="717" r:id="rId126"/>
    <p:sldId id="1049" r:id="rId127"/>
    <p:sldId id="896" r:id="rId128"/>
    <p:sldId id="1050" r:id="rId129"/>
    <p:sldId id="1052" r:id="rId130"/>
    <p:sldId id="1053" r:id="rId131"/>
    <p:sldId id="1062" r:id="rId132"/>
    <p:sldId id="1063" r:id="rId133"/>
    <p:sldId id="1064" r:id="rId134"/>
    <p:sldId id="391" r:id="rId135"/>
    <p:sldId id="1065" r:id="rId136"/>
    <p:sldId id="1091" r:id="rId137"/>
    <p:sldId id="1068" r:id="rId138"/>
    <p:sldId id="1073" r:id="rId139"/>
    <p:sldId id="1072" r:id="rId140"/>
    <p:sldId id="594" r:id="rId141"/>
    <p:sldId id="596" r:id="rId142"/>
    <p:sldId id="1074" r:id="rId143"/>
    <p:sldId id="1075" r:id="rId144"/>
    <p:sldId id="846" r:id="rId145"/>
    <p:sldId id="1076" r:id="rId146"/>
    <p:sldId id="603" r:id="rId147"/>
    <p:sldId id="1077" r:id="rId148"/>
    <p:sldId id="1078" r:id="rId149"/>
    <p:sldId id="1079" r:id="rId150"/>
    <p:sldId id="413" r:id="rId151"/>
    <p:sldId id="1081" r:id="rId152"/>
    <p:sldId id="611" r:id="rId153"/>
    <p:sldId id="416" r:id="rId154"/>
    <p:sldId id="617" r:id="rId155"/>
    <p:sldId id="1095" r:id="rId156"/>
    <p:sldId id="1096" r:id="rId157"/>
    <p:sldId id="1069" r:id="rId158"/>
    <p:sldId id="1087" r:id="rId159"/>
    <p:sldId id="1086" r:id="rId160"/>
    <p:sldId id="1085" r:id="rId161"/>
    <p:sldId id="1088" r:id="rId162"/>
    <p:sldId id="1083" r:id="rId163"/>
    <p:sldId id="581" r:id="rId164"/>
    <p:sldId id="1084" r:id="rId165"/>
    <p:sldId id="1071" r:id="rId166"/>
    <p:sldId id="431" r:id="rId167"/>
    <p:sldId id="1070" r:id="rId168"/>
    <p:sldId id="720" r:id="rId169"/>
  </p:sldIdLst>
  <p:sldSz cx="12192000" cy="6858000"/>
  <p:notesSz cx="6858000" cy="9144000"/>
  <p:defaultTextStyle>
    <a:defPPr>
      <a:defRPr lang="en-US"/>
    </a:defPPr>
    <a:lvl1pPr marL="0" algn="l" defTabSz="914286" rtl="0" eaLnBrk="1" latinLnBrk="0" hangingPunct="1">
      <a:defRPr sz="1800" kern="1200">
        <a:solidFill>
          <a:schemeClr val="tx1"/>
        </a:solidFill>
        <a:latin typeface="+mn-lt"/>
        <a:ea typeface="+mn-ea"/>
        <a:cs typeface="+mn-cs"/>
      </a:defRPr>
    </a:lvl1pPr>
    <a:lvl2pPr marL="457144" algn="l" defTabSz="914286" rtl="0" eaLnBrk="1" latinLnBrk="0" hangingPunct="1">
      <a:defRPr sz="1800" kern="1200">
        <a:solidFill>
          <a:schemeClr val="tx1"/>
        </a:solidFill>
        <a:latin typeface="+mn-lt"/>
        <a:ea typeface="+mn-ea"/>
        <a:cs typeface="+mn-cs"/>
      </a:defRPr>
    </a:lvl2pPr>
    <a:lvl3pPr marL="914286" algn="l" defTabSz="914286" rtl="0" eaLnBrk="1" latinLnBrk="0" hangingPunct="1">
      <a:defRPr sz="1800" kern="1200">
        <a:solidFill>
          <a:schemeClr val="tx1"/>
        </a:solidFill>
        <a:latin typeface="+mn-lt"/>
        <a:ea typeface="+mn-ea"/>
        <a:cs typeface="+mn-cs"/>
      </a:defRPr>
    </a:lvl3pPr>
    <a:lvl4pPr marL="1371429" algn="l" defTabSz="914286" rtl="0" eaLnBrk="1" latinLnBrk="0" hangingPunct="1">
      <a:defRPr sz="1800" kern="1200">
        <a:solidFill>
          <a:schemeClr val="tx1"/>
        </a:solidFill>
        <a:latin typeface="+mn-lt"/>
        <a:ea typeface="+mn-ea"/>
        <a:cs typeface="+mn-cs"/>
      </a:defRPr>
    </a:lvl4pPr>
    <a:lvl5pPr marL="1828571" algn="l" defTabSz="914286" rtl="0" eaLnBrk="1" latinLnBrk="0" hangingPunct="1">
      <a:defRPr sz="1800" kern="1200">
        <a:solidFill>
          <a:schemeClr val="tx1"/>
        </a:solidFill>
        <a:latin typeface="+mn-lt"/>
        <a:ea typeface="+mn-ea"/>
        <a:cs typeface="+mn-cs"/>
      </a:defRPr>
    </a:lvl5pPr>
    <a:lvl6pPr marL="2285715" algn="l" defTabSz="914286" rtl="0" eaLnBrk="1" latinLnBrk="0" hangingPunct="1">
      <a:defRPr sz="1800" kern="1200">
        <a:solidFill>
          <a:schemeClr val="tx1"/>
        </a:solidFill>
        <a:latin typeface="+mn-lt"/>
        <a:ea typeface="+mn-ea"/>
        <a:cs typeface="+mn-cs"/>
      </a:defRPr>
    </a:lvl6pPr>
    <a:lvl7pPr marL="2742857" algn="l" defTabSz="914286" rtl="0" eaLnBrk="1" latinLnBrk="0" hangingPunct="1">
      <a:defRPr sz="1800" kern="1200">
        <a:solidFill>
          <a:schemeClr val="tx1"/>
        </a:solidFill>
        <a:latin typeface="+mn-lt"/>
        <a:ea typeface="+mn-ea"/>
        <a:cs typeface="+mn-cs"/>
      </a:defRPr>
    </a:lvl7pPr>
    <a:lvl8pPr marL="3200000" algn="l" defTabSz="914286" rtl="0" eaLnBrk="1" latinLnBrk="0" hangingPunct="1">
      <a:defRPr sz="1800" kern="1200">
        <a:solidFill>
          <a:schemeClr val="tx1"/>
        </a:solidFill>
        <a:latin typeface="+mn-lt"/>
        <a:ea typeface="+mn-ea"/>
        <a:cs typeface="+mn-cs"/>
      </a:defRPr>
    </a:lvl8pPr>
    <a:lvl9pPr marL="3657144" algn="l" defTabSz="914286" rtl="0" eaLnBrk="1" latinLnBrk="0" hangingPunct="1">
      <a:defRPr sz="1800" kern="1200">
        <a:solidFill>
          <a:schemeClr val="tx1"/>
        </a:solidFill>
        <a:latin typeface="+mn-lt"/>
        <a:ea typeface="+mn-ea"/>
        <a:cs typeface="+mn-cs"/>
      </a:defRPr>
    </a:lvl9pPr>
  </p:defaultTextStyle>
  <p:extLst>
    <p:ext uri="{521415D9-36F7-43E2-AB2F-B90AF26B5E84}">
      <p14:sectionLst xmlns:p14="http://schemas.microsoft.com/office/powerpoint/2010/main">
        <p14:section name="Default Section" id="{6442D393-988E-4A1C-BE43-7A2924DDD9AE}">
          <p14:sldIdLst>
            <p14:sldId id="1031"/>
            <p14:sldId id="837"/>
            <p14:sldId id="477"/>
            <p14:sldId id="1035"/>
            <p14:sldId id="1033"/>
            <p14:sldId id="1034"/>
            <p14:sldId id="509"/>
            <p14:sldId id="878"/>
            <p14:sldId id="280"/>
            <p14:sldId id="263"/>
            <p14:sldId id="439"/>
            <p14:sldId id="503"/>
            <p14:sldId id="467"/>
            <p14:sldId id="601"/>
            <p14:sldId id="504"/>
            <p14:sldId id="1036"/>
            <p14:sldId id="1032"/>
            <p14:sldId id="474"/>
            <p14:sldId id="410"/>
            <p14:sldId id="464"/>
            <p14:sldId id="363"/>
            <p14:sldId id="261"/>
            <p14:sldId id="256"/>
            <p14:sldId id="1089"/>
            <p14:sldId id="321"/>
            <p14:sldId id="476"/>
            <p14:sldId id="479"/>
            <p14:sldId id="1037"/>
            <p14:sldId id="309"/>
            <p14:sldId id="522"/>
            <p14:sldId id="483"/>
            <p14:sldId id="1093"/>
            <p14:sldId id="275"/>
            <p14:sldId id="496"/>
            <p14:sldId id="1094"/>
            <p14:sldId id="465"/>
            <p14:sldId id="510"/>
            <p14:sldId id="1092"/>
            <p14:sldId id="486"/>
            <p14:sldId id="367"/>
            <p14:sldId id="1039"/>
            <p14:sldId id="314"/>
            <p14:sldId id="360"/>
            <p14:sldId id="268"/>
            <p14:sldId id="417"/>
            <p14:sldId id="421"/>
            <p14:sldId id="1090"/>
            <p14:sldId id="493"/>
            <p14:sldId id="468"/>
            <p14:sldId id="491"/>
            <p14:sldId id="505"/>
            <p14:sldId id="1040"/>
            <p14:sldId id="328"/>
            <p14:sldId id="471"/>
            <p14:sldId id="527"/>
            <p14:sldId id="270"/>
            <p14:sldId id="329"/>
            <p14:sldId id="273"/>
            <p14:sldId id="279"/>
            <p14:sldId id="298"/>
            <p14:sldId id="1042"/>
            <p14:sldId id="508"/>
            <p14:sldId id="271"/>
            <p14:sldId id="881"/>
            <p14:sldId id="1044"/>
            <p14:sldId id="553"/>
            <p14:sldId id="963"/>
            <p14:sldId id="1045"/>
            <p14:sldId id="1046"/>
            <p14:sldId id="506"/>
            <p14:sldId id="260"/>
            <p14:sldId id="1047"/>
            <p14:sldId id="283"/>
            <p14:sldId id="1048"/>
            <p14:sldId id="964"/>
            <p14:sldId id="982"/>
            <p14:sldId id="780"/>
            <p14:sldId id="717"/>
            <p14:sldId id="1049"/>
            <p14:sldId id="896"/>
            <p14:sldId id="1050"/>
            <p14:sldId id="1052"/>
            <p14:sldId id="1053"/>
            <p14:sldId id="1062"/>
            <p14:sldId id="1063"/>
            <p14:sldId id="1064"/>
            <p14:sldId id="391"/>
            <p14:sldId id="1065"/>
            <p14:sldId id="1091"/>
            <p14:sldId id="1068"/>
            <p14:sldId id="1073"/>
            <p14:sldId id="1072"/>
            <p14:sldId id="594"/>
            <p14:sldId id="596"/>
            <p14:sldId id="1074"/>
            <p14:sldId id="1075"/>
            <p14:sldId id="846"/>
            <p14:sldId id="1076"/>
            <p14:sldId id="603"/>
            <p14:sldId id="1077"/>
            <p14:sldId id="1078"/>
            <p14:sldId id="1079"/>
            <p14:sldId id="413"/>
            <p14:sldId id="1081"/>
            <p14:sldId id="611"/>
            <p14:sldId id="416"/>
            <p14:sldId id="617"/>
            <p14:sldId id="1095"/>
            <p14:sldId id="1096"/>
            <p14:sldId id="1069"/>
            <p14:sldId id="1087"/>
            <p14:sldId id="1086"/>
            <p14:sldId id="1085"/>
            <p14:sldId id="1088"/>
          </p14:sldIdLst>
        </p14:section>
        <p14:section name="Untitled Section" id="{66C31C0D-2A73-436B-8ECD-0FAD5DC4A5A8}">
          <p14:sldIdLst>
            <p14:sldId id="1083"/>
            <p14:sldId id="581"/>
            <p14:sldId id="1084"/>
            <p14:sldId id="1071"/>
            <p14:sldId id="431"/>
            <p14:sldId id="1070"/>
            <p14:sldId id="720"/>
          </p14:sldIdLst>
        </p14:section>
      </p14:sectionLst>
    </p:ext>
    <p:ext uri="{EFAFB233-063F-42B5-8137-9DF3F51BA10A}">
      <p15:sldGuideLst xmlns:p15="http://schemas.microsoft.com/office/powerpoint/2012/main">
        <p15:guide id="1" orient="horz" pos="2352" userDrawn="1">
          <p15:clr>
            <a:srgbClr val="A4A3A4"/>
          </p15:clr>
        </p15:guide>
        <p15:guide id="2" pos="3840" userDrawn="1">
          <p15:clr>
            <a:srgbClr val="A4A3A4"/>
          </p15:clr>
        </p15:guide>
      </p15:sldGuideLst>
    </p:ext>
  </p:extLst>
</p:presentation>
</file>

<file path=ppt/commentAuthors.xml><?xml version="1.0" encoding="utf-8"?>
<p:cmAuthorLst xmlns:a="http://schemas.openxmlformats.org/drawingml/2006/main" xmlns:r="http://schemas.openxmlformats.org/officeDocument/2006/relationships" xmlns:p="http://schemas.openxmlformats.org/presentationml/2006/main">
  <p:cmAuthor id="1" name="Admin" initials="A" lastIdx="4" clrIdx="0">
    <p:extLst>
      <p:ext uri="{19B8F6BF-5375-455C-9EA6-DF929625EA0E}">
        <p15:presenceInfo xmlns:p15="http://schemas.microsoft.com/office/powerpoint/2012/main" userId="Admin" providerId="None"/>
      </p:ext>
    </p:extLst>
  </p:cmAuthor>
</p:cmAuthorLst>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000000"/>
    <a:srgbClr val="FF0066"/>
    <a:srgbClr val="006600"/>
    <a:srgbClr val="008000"/>
    <a:srgbClr val="0033CC"/>
    <a:srgbClr val="663300"/>
    <a:srgbClr val="CC6600"/>
    <a:srgbClr val="FFFFFF"/>
    <a:srgbClr val="00CC00"/>
    <a:srgbClr val="FFCCFF"/>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a:tblStyle styleId="{EB344D84-9AFB-497E-A393-DC336BA19D2E}" styleName="Medium Style 3 - Accent 3">
    <a:wholeTbl>
      <a:tcTxStyle>
        <a:fontRef idx="minor">
          <a:scrgbClr r="0" g="0" b="0"/>
        </a:fontRef>
        <a:schemeClr val="dk1"/>
      </a:tcTxStyle>
      <a:tcStyle>
        <a:tcBdr>
          <a:left>
            <a:ln>
              <a:noFill/>
            </a:ln>
          </a:left>
          <a:right>
            <a:ln>
              <a:noFill/>
            </a:ln>
          </a:right>
          <a:top>
            <a:ln w="25400" cmpd="sng">
              <a:solidFill>
                <a:schemeClr val="dk1"/>
              </a:solidFill>
            </a:ln>
          </a:top>
          <a:bottom>
            <a:ln w="25400" cmpd="sng">
              <a:solidFill>
                <a:schemeClr val="dk1"/>
              </a:solidFill>
            </a:ln>
          </a:bottom>
          <a:insideH>
            <a:ln>
              <a:noFill/>
            </a:ln>
          </a:insideH>
          <a:insideV>
            <a:ln>
              <a:noFill/>
            </a:ln>
          </a:insideV>
        </a:tcBdr>
        <a:fill>
          <a:solidFill>
            <a:schemeClr val="lt1"/>
          </a:solidFill>
        </a:fill>
      </a:tcStyle>
    </a:wholeTbl>
    <a:band1H>
      <a:tcStyle>
        <a:tcBdr/>
        <a:fill>
          <a:solidFill>
            <a:schemeClr val="dk1">
              <a:tint val="20000"/>
            </a:schemeClr>
          </a:solidFill>
        </a:fill>
      </a:tcStyle>
    </a:band1H>
    <a:band1V>
      <a:tcStyle>
        <a:tcBdr/>
        <a:fill>
          <a:solidFill>
            <a:schemeClr val="dk1">
              <a:tint val="20000"/>
            </a:schemeClr>
          </a:solidFill>
        </a:fill>
      </a:tcStyle>
    </a:band1V>
    <a:lastCol>
      <a:tcTxStyle b="on">
        <a:fontRef idx="minor">
          <a:scrgbClr r="0" g="0" b="0"/>
        </a:fontRef>
        <a:schemeClr val="lt1"/>
      </a:tcTxStyle>
      <a:tcStyle>
        <a:tcBdr/>
        <a:fill>
          <a:solidFill>
            <a:schemeClr val="accent3"/>
          </a:solidFill>
        </a:fill>
      </a:tcStyle>
    </a:lastCol>
    <a:firstCol>
      <a:tcTxStyle b="on">
        <a:fontRef idx="minor">
          <a:scrgbClr r="0" g="0" b="0"/>
        </a:fontRef>
        <a:schemeClr val="lt1"/>
      </a:tcTxStyle>
      <a:tcStyle>
        <a:tcBdr/>
        <a:fill>
          <a:solidFill>
            <a:schemeClr val="accent3"/>
          </a:solidFill>
        </a:fill>
      </a:tcStyle>
    </a:firstCol>
    <a:lastRow>
      <a:tcTxStyle b="on"/>
      <a:tcStyle>
        <a:tcBdr>
          <a:top>
            <a:ln w="50800" cmpd="dbl">
              <a:solidFill>
                <a:schemeClr val="dk1"/>
              </a:solidFill>
            </a:ln>
          </a:top>
        </a:tcBdr>
        <a:fill>
          <a:solidFill>
            <a:schemeClr val="lt1"/>
          </a:solidFill>
        </a:fill>
      </a:tcStyle>
    </a:lastRow>
    <a:seCell>
      <a:tcTxStyle b="on">
        <a:fontRef idx="minor">
          <a:scrgbClr r="0" g="0" b="0"/>
        </a:fontRef>
        <a:schemeClr val="dk1"/>
      </a:tcTxStyle>
      <a:tcStyle>
        <a:tcBdr/>
      </a:tcStyle>
    </a:seCell>
    <a:swCell>
      <a:tcTxStyle b="on">
        <a:fontRef idx="minor">
          <a:scrgbClr r="0" g="0" b="0"/>
        </a:fontRef>
        <a:schemeClr val="dk1"/>
      </a:tcTxStyle>
      <a:tcStyle>
        <a:tcBdr/>
      </a:tcStyle>
    </a:swCell>
    <a:firstRow>
      <a:tcTxStyle b="on">
        <a:fontRef idx="minor">
          <a:scrgbClr r="0" g="0" b="0"/>
        </a:fontRef>
        <a:schemeClr val="lt1"/>
      </a:tcTxStyle>
      <a:tcStyle>
        <a:tcBdr>
          <a:bottom>
            <a:ln w="25400" cmpd="sng">
              <a:solidFill>
                <a:schemeClr val="dk1"/>
              </a:solidFill>
            </a:ln>
          </a:bottom>
        </a:tcBdr>
        <a:fill>
          <a:solidFill>
            <a:schemeClr val="accent3"/>
          </a:solidFill>
        </a:fill>
      </a:tcStyle>
    </a:firstRow>
  </a:tblStyle>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9535" autoAdjust="0"/>
    <p:restoredTop sz="82931" autoAdjust="0"/>
  </p:normalViewPr>
  <p:slideViewPr>
    <p:cSldViewPr snapToGrid="0">
      <p:cViewPr varScale="1">
        <p:scale>
          <a:sx n="62" d="100"/>
          <a:sy n="62" d="100"/>
        </p:scale>
        <p:origin x="834" y="36"/>
      </p:cViewPr>
      <p:guideLst>
        <p:guide orient="horz" pos="2352"/>
        <p:guide pos="3840"/>
      </p:guideLst>
    </p:cSldViewPr>
  </p:slideViewPr>
  <p:notesTextViewPr>
    <p:cViewPr>
      <p:scale>
        <a:sx n="1" d="1"/>
        <a:sy n="1" d="1"/>
      </p:scale>
      <p:origin x="0" y="0"/>
    </p:cViewPr>
  </p:notesTextViewPr>
  <p:gridSpacing cx="76200" cy="76200"/>
</p:viewPr>
</file>

<file path=ppt/_rels/presentation.xml.rels><?xml version="1.0" encoding="UTF-8" standalone="yes"?>
<Relationships xmlns="http://schemas.openxmlformats.org/package/2006/relationships"><Relationship Id="rId117" Type="http://schemas.openxmlformats.org/officeDocument/2006/relationships/slide" Target="slides/slide69.xml"/><Relationship Id="rId21" Type="http://schemas.openxmlformats.org/officeDocument/2006/relationships/slideMaster" Target="slideMasters/slideMaster21.xml"/><Relationship Id="rId42" Type="http://schemas.openxmlformats.org/officeDocument/2006/relationships/slideMaster" Target="slideMasters/slideMaster42.xml"/><Relationship Id="rId63" Type="http://schemas.openxmlformats.org/officeDocument/2006/relationships/slide" Target="slides/slide15.xml"/><Relationship Id="rId84" Type="http://schemas.openxmlformats.org/officeDocument/2006/relationships/slide" Target="slides/slide36.xml"/><Relationship Id="rId138" Type="http://schemas.openxmlformats.org/officeDocument/2006/relationships/slide" Target="slides/slide90.xml"/><Relationship Id="rId159" Type="http://schemas.openxmlformats.org/officeDocument/2006/relationships/slide" Target="slides/slide111.xml"/><Relationship Id="rId170" Type="http://schemas.openxmlformats.org/officeDocument/2006/relationships/notesMaster" Target="notesMasters/notesMaster1.xml"/><Relationship Id="rId107" Type="http://schemas.openxmlformats.org/officeDocument/2006/relationships/slide" Target="slides/slide59.xml"/><Relationship Id="rId11" Type="http://schemas.openxmlformats.org/officeDocument/2006/relationships/slideMaster" Target="slideMasters/slideMaster11.xml"/><Relationship Id="rId32" Type="http://schemas.openxmlformats.org/officeDocument/2006/relationships/slideMaster" Target="slideMasters/slideMaster32.xml"/><Relationship Id="rId53" Type="http://schemas.openxmlformats.org/officeDocument/2006/relationships/slide" Target="slides/slide5.xml"/><Relationship Id="rId74" Type="http://schemas.openxmlformats.org/officeDocument/2006/relationships/slide" Target="slides/slide26.xml"/><Relationship Id="rId128" Type="http://schemas.openxmlformats.org/officeDocument/2006/relationships/slide" Target="slides/slide80.xml"/><Relationship Id="rId149" Type="http://schemas.openxmlformats.org/officeDocument/2006/relationships/slide" Target="slides/slide101.xml"/><Relationship Id="rId5" Type="http://schemas.openxmlformats.org/officeDocument/2006/relationships/slideMaster" Target="slideMasters/slideMaster5.xml"/><Relationship Id="rId95" Type="http://schemas.openxmlformats.org/officeDocument/2006/relationships/slide" Target="slides/slide47.xml"/><Relationship Id="rId160" Type="http://schemas.openxmlformats.org/officeDocument/2006/relationships/slide" Target="slides/slide112.xml"/><Relationship Id="rId22" Type="http://schemas.openxmlformats.org/officeDocument/2006/relationships/slideMaster" Target="slideMasters/slideMaster22.xml"/><Relationship Id="rId43" Type="http://schemas.openxmlformats.org/officeDocument/2006/relationships/slideMaster" Target="slideMasters/slideMaster43.xml"/><Relationship Id="rId64" Type="http://schemas.openxmlformats.org/officeDocument/2006/relationships/slide" Target="slides/slide16.xml"/><Relationship Id="rId118" Type="http://schemas.openxmlformats.org/officeDocument/2006/relationships/slide" Target="slides/slide70.xml"/><Relationship Id="rId139" Type="http://schemas.openxmlformats.org/officeDocument/2006/relationships/slide" Target="slides/slide91.xml"/><Relationship Id="rId85" Type="http://schemas.openxmlformats.org/officeDocument/2006/relationships/slide" Target="slides/slide37.xml"/><Relationship Id="rId150" Type="http://schemas.openxmlformats.org/officeDocument/2006/relationships/slide" Target="slides/slide102.xml"/><Relationship Id="rId171" Type="http://schemas.openxmlformats.org/officeDocument/2006/relationships/commentAuthors" Target="commentAuthors.xml"/><Relationship Id="rId12" Type="http://schemas.openxmlformats.org/officeDocument/2006/relationships/slideMaster" Target="slideMasters/slideMaster12.xml"/><Relationship Id="rId33" Type="http://schemas.openxmlformats.org/officeDocument/2006/relationships/slideMaster" Target="slideMasters/slideMaster33.xml"/><Relationship Id="rId108" Type="http://schemas.openxmlformats.org/officeDocument/2006/relationships/slide" Target="slides/slide60.xml"/><Relationship Id="rId129" Type="http://schemas.openxmlformats.org/officeDocument/2006/relationships/slide" Target="slides/slide81.xml"/><Relationship Id="rId54" Type="http://schemas.openxmlformats.org/officeDocument/2006/relationships/slide" Target="slides/slide6.xml"/><Relationship Id="rId75" Type="http://schemas.openxmlformats.org/officeDocument/2006/relationships/slide" Target="slides/slide27.xml"/><Relationship Id="rId96" Type="http://schemas.openxmlformats.org/officeDocument/2006/relationships/slide" Target="slides/slide48.xml"/><Relationship Id="rId140" Type="http://schemas.openxmlformats.org/officeDocument/2006/relationships/slide" Target="slides/slide92.xml"/><Relationship Id="rId161" Type="http://schemas.openxmlformats.org/officeDocument/2006/relationships/slide" Target="slides/slide113.xml"/><Relationship Id="rId1" Type="http://schemas.openxmlformats.org/officeDocument/2006/relationships/slideMaster" Target="slideMasters/slideMaster1.xml"/><Relationship Id="rId6" Type="http://schemas.openxmlformats.org/officeDocument/2006/relationships/slideMaster" Target="slideMasters/slideMaster6.xml"/><Relationship Id="rId23" Type="http://schemas.openxmlformats.org/officeDocument/2006/relationships/slideMaster" Target="slideMasters/slideMaster23.xml"/><Relationship Id="rId28" Type="http://schemas.openxmlformats.org/officeDocument/2006/relationships/slideMaster" Target="slideMasters/slideMaster28.xml"/><Relationship Id="rId49" Type="http://schemas.openxmlformats.org/officeDocument/2006/relationships/slide" Target="slides/slide1.xml"/><Relationship Id="rId114" Type="http://schemas.openxmlformats.org/officeDocument/2006/relationships/slide" Target="slides/slide66.xml"/><Relationship Id="rId119" Type="http://schemas.openxmlformats.org/officeDocument/2006/relationships/slide" Target="slides/slide71.xml"/><Relationship Id="rId44" Type="http://schemas.openxmlformats.org/officeDocument/2006/relationships/slideMaster" Target="slideMasters/slideMaster44.xml"/><Relationship Id="rId60" Type="http://schemas.openxmlformats.org/officeDocument/2006/relationships/slide" Target="slides/slide12.xml"/><Relationship Id="rId65" Type="http://schemas.openxmlformats.org/officeDocument/2006/relationships/slide" Target="slides/slide17.xml"/><Relationship Id="rId81" Type="http://schemas.openxmlformats.org/officeDocument/2006/relationships/slide" Target="slides/slide33.xml"/><Relationship Id="rId86" Type="http://schemas.openxmlformats.org/officeDocument/2006/relationships/slide" Target="slides/slide38.xml"/><Relationship Id="rId130" Type="http://schemas.openxmlformats.org/officeDocument/2006/relationships/slide" Target="slides/slide82.xml"/><Relationship Id="rId135" Type="http://schemas.openxmlformats.org/officeDocument/2006/relationships/slide" Target="slides/slide87.xml"/><Relationship Id="rId151" Type="http://schemas.openxmlformats.org/officeDocument/2006/relationships/slide" Target="slides/slide103.xml"/><Relationship Id="rId156" Type="http://schemas.openxmlformats.org/officeDocument/2006/relationships/slide" Target="slides/slide108.xml"/><Relationship Id="rId172" Type="http://schemas.openxmlformats.org/officeDocument/2006/relationships/presProps" Target="presProps.xml"/><Relationship Id="rId13" Type="http://schemas.openxmlformats.org/officeDocument/2006/relationships/slideMaster" Target="slideMasters/slideMaster13.xml"/><Relationship Id="rId18" Type="http://schemas.openxmlformats.org/officeDocument/2006/relationships/slideMaster" Target="slideMasters/slideMaster18.xml"/><Relationship Id="rId39" Type="http://schemas.openxmlformats.org/officeDocument/2006/relationships/slideMaster" Target="slideMasters/slideMaster39.xml"/><Relationship Id="rId109" Type="http://schemas.openxmlformats.org/officeDocument/2006/relationships/slide" Target="slides/slide61.xml"/><Relationship Id="rId34" Type="http://schemas.openxmlformats.org/officeDocument/2006/relationships/slideMaster" Target="slideMasters/slideMaster34.xml"/><Relationship Id="rId50" Type="http://schemas.openxmlformats.org/officeDocument/2006/relationships/slide" Target="slides/slide2.xml"/><Relationship Id="rId55" Type="http://schemas.openxmlformats.org/officeDocument/2006/relationships/slide" Target="slides/slide7.xml"/><Relationship Id="rId76" Type="http://schemas.openxmlformats.org/officeDocument/2006/relationships/slide" Target="slides/slide28.xml"/><Relationship Id="rId97" Type="http://schemas.openxmlformats.org/officeDocument/2006/relationships/slide" Target="slides/slide49.xml"/><Relationship Id="rId104" Type="http://schemas.openxmlformats.org/officeDocument/2006/relationships/slide" Target="slides/slide56.xml"/><Relationship Id="rId120" Type="http://schemas.openxmlformats.org/officeDocument/2006/relationships/slide" Target="slides/slide72.xml"/><Relationship Id="rId125" Type="http://schemas.openxmlformats.org/officeDocument/2006/relationships/slide" Target="slides/slide77.xml"/><Relationship Id="rId141" Type="http://schemas.openxmlformats.org/officeDocument/2006/relationships/slide" Target="slides/slide93.xml"/><Relationship Id="rId146" Type="http://schemas.openxmlformats.org/officeDocument/2006/relationships/slide" Target="slides/slide98.xml"/><Relationship Id="rId167" Type="http://schemas.openxmlformats.org/officeDocument/2006/relationships/slide" Target="slides/slide119.xml"/><Relationship Id="rId7" Type="http://schemas.openxmlformats.org/officeDocument/2006/relationships/slideMaster" Target="slideMasters/slideMaster7.xml"/><Relationship Id="rId71" Type="http://schemas.openxmlformats.org/officeDocument/2006/relationships/slide" Target="slides/slide23.xml"/><Relationship Id="rId92" Type="http://schemas.openxmlformats.org/officeDocument/2006/relationships/slide" Target="slides/slide44.xml"/><Relationship Id="rId162" Type="http://schemas.openxmlformats.org/officeDocument/2006/relationships/slide" Target="slides/slide114.xml"/><Relationship Id="rId2" Type="http://schemas.openxmlformats.org/officeDocument/2006/relationships/slideMaster" Target="slideMasters/slideMaster2.xml"/><Relationship Id="rId29" Type="http://schemas.openxmlformats.org/officeDocument/2006/relationships/slideMaster" Target="slideMasters/slideMaster29.xml"/><Relationship Id="rId24" Type="http://schemas.openxmlformats.org/officeDocument/2006/relationships/slideMaster" Target="slideMasters/slideMaster24.xml"/><Relationship Id="rId40" Type="http://schemas.openxmlformats.org/officeDocument/2006/relationships/slideMaster" Target="slideMasters/slideMaster40.xml"/><Relationship Id="rId45" Type="http://schemas.openxmlformats.org/officeDocument/2006/relationships/slideMaster" Target="slideMasters/slideMaster45.xml"/><Relationship Id="rId66" Type="http://schemas.openxmlformats.org/officeDocument/2006/relationships/slide" Target="slides/slide18.xml"/><Relationship Id="rId87" Type="http://schemas.openxmlformats.org/officeDocument/2006/relationships/slide" Target="slides/slide39.xml"/><Relationship Id="rId110" Type="http://schemas.openxmlformats.org/officeDocument/2006/relationships/slide" Target="slides/slide62.xml"/><Relationship Id="rId115" Type="http://schemas.openxmlformats.org/officeDocument/2006/relationships/slide" Target="slides/slide67.xml"/><Relationship Id="rId131" Type="http://schemas.openxmlformats.org/officeDocument/2006/relationships/slide" Target="slides/slide83.xml"/><Relationship Id="rId136" Type="http://schemas.openxmlformats.org/officeDocument/2006/relationships/slide" Target="slides/slide88.xml"/><Relationship Id="rId157" Type="http://schemas.openxmlformats.org/officeDocument/2006/relationships/slide" Target="slides/slide109.xml"/><Relationship Id="rId61" Type="http://schemas.openxmlformats.org/officeDocument/2006/relationships/slide" Target="slides/slide13.xml"/><Relationship Id="rId82" Type="http://schemas.openxmlformats.org/officeDocument/2006/relationships/slide" Target="slides/slide34.xml"/><Relationship Id="rId152" Type="http://schemas.openxmlformats.org/officeDocument/2006/relationships/slide" Target="slides/slide104.xml"/><Relationship Id="rId173" Type="http://schemas.openxmlformats.org/officeDocument/2006/relationships/viewProps" Target="viewProps.xml"/><Relationship Id="rId19" Type="http://schemas.openxmlformats.org/officeDocument/2006/relationships/slideMaster" Target="slideMasters/slideMaster19.xml"/><Relationship Id="rId14" Type="http://schemas.openxmlformats.org/officeDocument/2006/relationships/slideMaster" Target="slideMasters/slideMaster14.xml"/><Relationship Id="rId30" Type="http://schemas.openxmlformats.org/officeDocument/2006/relationships/slideMaster" Target="slideMasters/slideMaster30.xml"/><Relationship Id="rId35" Type="http://schemas.openxmlformats.org/officeDocument/2006/relationships/slideMaster" Target="slideMasters/slideMaster35.xml"/><Relationship Id="rId56" Type="http://schemas.openxmlformats.org/officeDocument/2006/relationships/slide" Target="slides/slide8.xml"/><Relationship Id="rId77" Type="http://schemas.openxmlformats.org/officeDocument/2006/relationships/slide" Target="slides/slide29.xml"/><Relationship Id="rId100" Type="http://schemas.openxmlformats.org/officeDocument/2006/relationships/slide" Target="slides/slide52.xml"/><Relationship Id="rId105" Type="http://schemas.openxmlformats.org/officeDocument/2006/relationships/slide" Target="slides/slide57.xml"/><Relationship Id="rId126" Type="http://schemas.openxmlformats.org/officeDocument/2006/relationships/slide" Target="slides/slide78.xml"/><Relationship Id="rId147" Type="http://schemas.openxmlformats.org/officeDocument/2006/relationships/slide" Target="slides/slide99.xml"/><Relationship Id="rId168" Type="http://schemas.openxmlformats.org/officeDocument/2006/relationships/slide" Target="slides/slide120.xml"/><Relationship Id="rId8" Type="http://schemas.openxmlformats.org/officeDocument/2006/relationships/slideMaster" Target="slideMasters/slideMaster8.xml"/><Relationship Id="rId51" Type="http://schemas.openxmlformats.org/officeDocument/2006/relationships/slide" Target="slides/slide3.xml"/><Relationship Id="rId72" Type="http://schemas.openxmlformats.org/officeDocument/2006/relationships/slide" Target="slides/slide24.xml"/><Relationship Id="rId93" Type="http://schemas.openxmlformats.org/officeDocument/2006/relationships/slide" Target="slides/slide45.xml"/><Relationship Id="rId98" Type="http://schemas.openxmlformats.org/officeDocument/2006/relationships/slide" Target="slides/slide50.xml"/><Relationship Id="rId121" Type="http://schemas.openxmlformats.org/officeDocument/2006/relationships/slide" Target="slides/slide73.xml"/><Relationship Id="rId142" Type="http://schemas.openxmlformats.org/officeDocument/2006/relationships/slide" Target="slides/slide94.xml"/><Relationship Id="rId163" Type="http://schemas.openxmlformats.org/officeDocument/2006/relationships/slide" Target="slides/slide115.xml"/><Relationship Id="rId3" Type="http://schemas.openxmlformats.org/officeDocument/2006/relationships/slideMaster" Target="slideMasters/slideMaster3.xml"/><Relationship Id="rId25" Type="http://schemas.openxmlformats.org/officeDocument/2006/relationships/slideMaster" Target="slideMasters/slideMaster25.xml"/><Relationship Id="rId46" Type="http://schemas.openxmlformats.org/officeDocument/2006/relationships/slideMaster" Target="slideMasters/slideMaster46.xml"/><Relationship Id="rId67" Type="http://schemas.openxmlformats.org/officeDocument/2006/relationships/slide" Target="slides/slide19.xml"/><Relationship Id="rId116" Type="http://schemas.openxmlformats.org/officeDocument/2006/relationships/slide" Target="slides/slide68.xml"/><Relationship Id="rId137" Type="http://schemas.openxmlformats.org/officeDocument/2006/relationships/slide" Target="slides/slide89.xml"/><Relationship Id="rId158" Type="http://schemas.openxmlformats.org/officeDocument/2006/relationships/slide" Target="slides/slide110.xml"/><Relationship Id="rId20" Type="http://schemas.openxmlformats.org/officeDocument/2006/relationships/slideMaster" Target="slideMasters/slideMaster20.xml"/><Relationship Id="rId41" Type="http://schemas.openxmlformats.org/officeDocument/2006/relationships/slideMaster" Target="slideMasters/slideMaster41.xml"/><Relationship Id="rId62" Type="http://schemas.openxmlformats.org/officeDocument/2006/relationships/slide" Target="slides/slide14.xml"/><Relationship Id="rId83" Type="http://schemas.openxmlformats.org/officeDocument/2006/relationships/slide" Target="slides/slide35.xml"/><Relationship Id="rId88" Type="http://schemas.openxmlformats.org/officeDocument/2006/relationships/slide" Target="slides/slide40.xml"/><Relationship Id="rId111" Type="http://schemas.openxmlformats.org/officeDocument/2006/relationships/slide" Target="slides/slide63.xml"/><Relationship Id="rId132" Type="http://schemas.openxmlformats.org/officeDocument/2006/relationships/slide" Target="slides/slide84.xml"/><Relationship Id="rId153" Type="http://schemas.openxmlformats.org/officeDocument/2006/relationships/slide" Target="slides/slide105.xml"/><Relationship Id="rId174" Type="http://schemas.openxmlformats.org/officeDocument/2006/relationships/theme" Target="theme/theme1.xml"/><Relationship Id="rId15" Type="http://schemas.openxmlformats.org/officeDocument/2006/relationships/slideMaster" Target="slideMasters/slideMaster15.xml"/><Relationship Id="rId36" Type="http://schemas.openxmlformats.org/officeDocument/2006/relationships/slideMaster" Target="slideMasters/slideMaster36.xml"/><Relationship Id="rId57" Type="http://schemas.openxmlformats.org/officeDocument/2006/relationships/slide" Target="slides/slide9.xml"/><Relationship Id="rId106" Type="http://schemas.openxmlformats.org/officeDocument/2006/relationships/slide" Target="slides/slide58.xml"/><Relationship Id="rId127" Type="http://schemas.openxmlformats.org/officeDocument/2006/relationships/slide" Target="slides/slide79.xml"/><Relationship Id="rId10" Type="http://schemas.openxmlformats.org/officeDocument/2006/relationships/slideMaster" Target="slideMasters/slideMaster10.xml"/><Relationship Id="rId31" Type="http://schemas.openxmlformats.org/officeDocument/2006/relationships/slideMaster" Target="slideMasters/slideMaster31.xml"/><Relationship Id="rId52" Type="http://schemas.openxmlformats.org/officeDocument/2006/relationships/slide" Target="slides/slide4.xml"/><Relationship Id="rId73" Type="http://schemas.openxmlformats.org/officeDocument/2006/relationships/slide" Target="slides/slide25.xml"/><Relationship Id="rId78" Type="http://schemas.openxmlformats.org/officeDocument/2006/relationships/slide" Target="slides/slide30.xml"/><Relationship Id="rId94" Type="http://schemas.openxmlformats.org/officeDocument/2006/relationships/slide" Target="slides/slide46.xml"/><Relationship Id="rId99" Type="http://schemas.openxmlformats.org/officeDocument/2006/relationships/slide" Target="slides/slide51.xml"/><Relationship Id="rId101" Type="http://schemas.openxmlformats.org/officeDocument/2006/relationships/slide" Target="slides/slide53.xml"/><Relationship Id="rId122" Type="http://schemas.openxmlformats.org/officeDocument/2006/relationships/slide" Target="slides/slide74.xml"/><Relationship Id="rId143" Type="http://schemas.openxmlformats.org/officeDocument/2006/relationships/slide" Target="slides/slide95.xml"/><Relationship Id="rId148" Type="http://schemas.openxmlformats.org/officeDocument/2006/relationships/slide" Target="slides/slide100.xml"/><Relationship Id="rId164" Type="http://schemas.openxmlformats.org/officeDocument/2006/relationships/slide" Target="slides/slide116.xml"/><Relationship Id="rId169" Type="http://schemas.openxmlformats.org/officeDocument/2006/relationships/slide" Target="slides/slide121.xml"/><Relationship Id="rId4" Type="http://schemas.openxmlformats.org/officeDocument/2006/relationships/slideMaster" Target="slideMasters/slideMaster4.xml"/><Relationship Id="rId9" Type="http://schemas.openxmlformats.org/officeDocument/2006/relationships/slideMaster" Target="slideMasters/slideMaster9.xml"/><Relationship Id="rId26" Type="http://schemas.openxmlformats.org/officeDocument/2006/relationships/slideMaster" Target="slideMasters/slideMaster26.xml"/><Relationship Id="rId47" Type="http://schemas.openxmlformats.org/officeDocument/2006/relationships/slideMaster" Target="slideMasters/slideMaster47.xml"/><Relationship Id="rId68" Type="http://schemas.openxmlformats.org/officeDocument/2006/relationships/slide" Target="slides/slide20.xml"/><Relationship Id="rId89" Type="http://schemas.openxmlformats.org/officeDocument/2006/relationships/slide" Target="slides/slide41.xml"/><Relationship Id="rId112" Type="http://schemas.openxmlformats.org/officeDocument/2006/relationships/slide" Target="slides/slide64.xml"/><Relationship Id="rId133" Type="http://schemas.openxmlformats.org/officeDocument/2006/relationships/slide" Target="slides/slide85.xml"/><Relationship Id="rId154" Type="http://schemas.openxmlformats.org/officeDocument/2006/relationships/slide" Target="slides/slide106.xml"/><Relationship Id="rId175" Type="http://schemas.openxmlformats.org/officeDocument/2006/relationships/tableStyles" Target="tableStyles.xml"/><Relationship Id="rId16" Type="http://schemas.openxmlformats.org/officeDocument/2006/relationships/slideMaster" Target="slideMasters/slideMaster16.xml"/><Relationship Id="rId37" Type="http://schemas.openxmlformats.org/officeDocument/2006/relationships/slideMaster" Target="slideMasters/slideMaster37.xml"/><Relationship Id="rId58" Type="http://schemas.openxmlformats.org/officeDocument/2006/relationships/slide" Target="slides/slide10.xml"/><Relationship Id="rId79" Type="http://schemas.openxmlformats.org/officeDocument/2006/relationships/slide" Target="slides/slide31.xml"/><Relationship Id="rId102" Type="http://schemas.openxmlformats.org/officeDocument/2006/relationships/slide" Target="slides/slide54.xml"/><Relationship Id="rId123" Type="http://schemas.openxmlformats.org/officeDocument/2006/relationships/slide" Target="slides/slide75.xml"/><Relationship Id="rId144" Type="http://schemas.openxmlformats.org/officeDocument/2006/relationships/slide" Target="slides/slide96.xml"/><Relationship Id="rId90" Type="http://schemas.openxmlformats.org/officeDocument/2006/relationships/slide" Target="slides/slide42.xml"/><Relationship Id="rId165" Type="http://schemas.openxmlformats.org/officeDocument/2006/relationships/slide" Target="slides/slide117.xml"/><Relationship Id="rId27" Type="http://schemas.openxmlformats.org/officeDocument/2006/relationships/slideMaster" Target="slideMasters/slideMaster27.xml"/><Relationship Id="rId48" Type="http://schemas.openxmlformats.org/officeDocument/2006/relationships/slideMaster" Target="slideMasters/slideMaster48.xml"/><Relationship Id="rId69" Type="http://schemas.openxmlformats.org/officeDocument/2006/relationships/slide" Target="slides/slide21.xml"/><Relationship Id="rId113" Type="http://schemas.openxmlformats.org/officeDocument/2006/relationships/slide" Target="slides/slide65.xml"/><Relationship Id="rId134" Type="http://schemas.openxmlformats.org/officeDocument/2006/relationships/slide" Target="slides/slide86.xml"/><Relationship Id="rId80" Type="http://schemas.openxmlformats.org/officeDocument/2006/relationships/slide" Target="slides/slide32.xml"/><Relationship Id="rId155" Type="http://schemas.openxmlformats.org/officeDocument/2006/relationships/slide" Target="slides/slide107.xml"/><Relationship Id="rId17" Type="http://schemas.openxmlformats.org/officeDocument/2006/relationships/slideMaster" Target="slideMasters/slideMaster17.xml"/><Relationship Id="rId38" Type="http://schemas.openxmlformats.org/officeDocument/2006/relationships/slideMaster" Target="slideMasters/slideMaster38.xml"/><Relationship Id="rId59" Type="http://schemas.openxmlformats.org/officeDocument/2006/relationships/slide" Target="slides/slide11.xml"/><Relationship Id="rId103" Type="http://schemas.openxmlformats.org/officeDocument/2006/relationships/slide" Target="slides/slide55.xml"/><Relationship Id="rId124" Type="http://schemas.openxmlformats.org/officeDocument/2006/relationships/slide" Target="slides/slide76.xml"/><Relationship Id="rId70" Type="http://schemas.openxmlformats.org/officeDocument/2006/relationships/slide" Target="slides/slide22.xml"/><Relationship Id="rId91" Type="http://schemas.openxmlformats.org/officeDocument/2006/relationships/slide" Target="slides/slide43.xml"/><Relationship Id="rId145" Type="http://schemas.openxmlformats.org/officeDocument/2006/relationships/slide" Target="slides/slide97.xml"/><Relationship Id="rId166" Type="http://schemas.openxmlformats.org/officeDocument/2006/relationships/slide" Target="slides/slide118.xml"/></Relationships>
</file>

<file path=ppt/diagrams/colors1.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data1.xml><?xml version="1.0" encoding="utf-8"?>
<dgm:dataModel xmlns:dgm="http://schemas.openxmlformats.org/drawingml/2006/diagram" xmlns:a="http://schemas.openxmlformats.org/drawingml/2006/main">
  <dgm:ptLst>
    <dgm:pt modelId="{09212DAA-F6C7-4793-8330-B0B00392C79A}" type="doc">
      <dgm:prSet loTypeId="urn:microsoft.com/office/officeart/2005/8/layout/orgChart1" loCatId="hierarchy" qsTypeId="urn:microsoft.com/office/officeart/2005/8/quickstyle/simple1" qsCatId="simple" csTypeId="urn:microsoft.com/office/officeart/2005/8/colors/accent1_2" csCatId="accent1" phldr="1"/>
      <dgm:spPr/>
    </dgm:pt>
    <dgm:pt modelId="{8CA76606-101F-4784-B2B5-A752FFB08325}">
      <dgm:prSet custT="1"/>
      <dgm:spPr>
        <a:solidFill>
          <a:srgbClr val="FF0066"/>
        </a:solidFill>
        <a:ln>
          <a:solidFill>
            <a:srgbClr val="FFCCFF"/>
          </a:solidFill>
        </a:ln>
      </dgm:spPr>
      <dgm:t>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vi-VN" altLang="en-US" sz="2200" b="1" i="0" u="none" strike="noStrike" cap="none" normalizeH="0" baseline="0" dirty="0">
              <a:ln>
                <a:noFill/>
              </a:ln>
              <a:solidFill>
                <a:schemeClr val="bg1"/>
              </a:solidFill>
              <a:effectLst/>
              <a:latin typeface="+mn-lt"/>
              <a:cs typeface="Times New Roman" panose="02020603050405020304" pitchFamily="18" charset="0"/>
            </a:rPr>
            <a:t>Lợi nhuận </a:t>
          </a:r>
          <a:endParaRPr kumimoji="0" lang="en-US" altLang="en-US" sz="2200" b="1" i="0" u="none" strike="noStrike" cap="none" normalizeH="0" baseline="0" dirty="0">
            <a:ln>
              <a:noFill/>
            </a:ln>
            <a:solidFill>
              <a:schemeClr val="bg1"/>
            </a:solidFill>
            <a:effectLst/>
            <a:latin typeface="+mn-lt"/>
            <a:cs typeface="Times New Roman" panose="02020603050405020304" pitchFamily="18" charset="0"/>
          </a:endParaRPr>
        </a:p>
        <a:p>
          <a:pPr marL="0" marR="0" lvl="0" indent="0" algn="ctr" defTabSz="914400" rtl="0" eaLnBrk="1" fontAlgn="base" latinLnBrk="0" hangingPunct="1">
            <a:lnSpc>
              <a:spcPct val="100000"/>
            </a:lnSpc>
            <a:spcBef>
              <a:spcPct val="0"/>
            </a:spcBef>
            <a:spcAft>
              <a:spcPct val="0"/>
            </a:spcAft>
            <a:buClrTx/>
            <a:buSzTx/>
            <a:buFontTx/>
            <a:buNone/>
            <a:tabLst/>
          </a:pPr>
          <a:r>
            <a:rPr kumimoji="0" lang="vi-VN" altLang="en-US" sz="2200" b="1" i="0" u="none" strike="noStrike" cap="none" normalizeH="0" baseline="0" dirty="0">
              <a:ln>
                <a:noFill/>
              </a:ln>
              <a:solidFill>
                <a:schemeClr val="bg1"/>
              </a:solidFill>
              <a:effectLst/>
              <a:latin typeface="+mn-lt"/>
              <a:cs typeface="Times New Roman" panose="02020603050405020304" pitchFamily="18" charset="0"/>
            </a:rPr>
            <a:t>thương nghiệp</a:t>
          </a:r>
          <a:endParaRPr kumimoji="0" lang="en-US" altLang="en-US" sz="2200" b="1" i="0" u="none" strike="noStrike" cap="none" normalizeH="0" baseline="0" dirty="0">
            <a:ln>
              <a:noFill/>
            </a:ln>
            <a:solidFill>
              <a:schemeClr val="bg1"/>
            </a:solidFill>
            <a:effectLst/>
            <a:latin typeface="+mn-lt"/>
            <a:cs typeface="Times New Roman" panose="02020603050405020304" pitchFamily="18" charset="0"/>
          </a:endParaRPr>
        </a:p>
      </dgm:t>
    </dgm:pt>
    <dgm:pt modelId="{90637938-51E0-4E9F-A6A5-B1AE13680629}" type="parTrans" cxnId="{6FE6A228-9C99-4B15-AF4B-1D206295625B}">
      <dgm:prSet/>
      <dgm:spPr/>
      <dgm:t>
        <a:bodyPr/>
        <a:lstStyle/>
        <a:p>
          <a:endParaRPr lang="en-US"/>
        </a:p>
      </dgm:t>
    </dgm:pt>
    <dgm:pt modelId="{FA7FDB6C-7BB1-4C17-A47E-8204A9C3F244}" type="sibTrans" cxnId="{6FE6A228-9C99-4B15-AF4B-1D206295625B}">
      <dgm:prSet/>
      <dgm:spPr/>
      <dgm:t>
        <a:bodyPr/>
        <a:lstStyle/>
        <a:p>
          <a:endParaRPr lang="en-US"/>
        </a:p>
      </dgm:t>
    </dgm:pt>
    <dgm:pt modelId="{CFF00D50-C4E7-4826-8257-59B3BC267361}">
      <dgm:prSet custT="1"/>
      <dgm:spPr>
        <a:solidFill>
          <a:srgbClr val="0070C0"/>
        </a:solidFill>
      </dgm:spPr>
      <dgm:t>
        <a:bodyPr/>
        <a:lstStyle/>
        <a:p>
          <a:pPr marL="0" marR="0" lvl="0" indent="0" algn="ctr" defTabSz="914400" rtl="0" eaLnBrk="1" fontAlgn="base" latinLnBrk="0" hangingPunct="1">
            <a:lnSpc>
              <a:spcPct val="110000"/>
            </a:lnSpc>
            <a:spcBef>
              <a:spcPct val="0"/>
            </a:spcBef>
            <a:spcAft>
              <a:spcPct val="0"/>
            </a:spcAft>
            <a:buClrTx/>
            <a:buSzTx/>
            <a:buFontTx/>
            <a:buNone/>
            <a:tabLst/>
          </a:pPr>
          <a:r>
            <a:rPr kumimoji="0" lang="en-US" altLang="en-US" sz="2100" b="1" i="0" u="none" strike="noStrike" cap="none" normalizeH="0" baseline="0" dirty="0" err="1">
              <a:ln>
                <a:noFill/>
              </a:ln>
              <a:solidFill>
                <a:schemeClr val="bg1"/>
              </a:solidFill>
              <a:effectLst/>
              <a:latin typeface="+mj-lt"/>
              <a:cs typeface="Times New Roman" panose="02020603050405020304" pitchFamily="18" charset="0"/>
            </a:rPr>
            <a:t>Bản</a:t>
          </a:r>
          <a:r>
            <a:rPr kumimoji="0" lang="en-US" altLang="en-US" sz="2100" b="1" i="0" u="none" strike="noStrike" cap="none" normalizeH="0" baseline="0" dirty="0">
              <a:ln>
                <a:noFill/>
              </a:ln>
              <a:solidFill>
                <a:schemeClr val="bg1"/>
              </a:solidFill>
              <a:effectLst/>
              <a:latin typeface="+mj-lt"/>
              <a:cs typeface="Times New Roman" panose="02020603050405020304" pitchFamily="18" charset="0"/>
            </a:rPr>
            <a:t> </a:t>
          </a:r>
          <a:r>
            <a:rPr kumimoji="0" lang="en-US" altLang="en-US" sz="2100" b="1" i="0" u="none" strike="noStrike" cap="none" normalizeH="0" baseline="0" dirty="0" err="1">
              <a:ln>
                <a:noFill/>
              </a:ln>
              <a:solidFill>
                <a:schemeClr val="bg1"/>
              </a:solidFill>
              <a:effectLst/>
              <a:latin typeface="+mj-lt"/>
              <a:cs typeface="Times New Roman" panose="02020603050405020304" pitchFamily="18" charset="0"/>
            </a:rPr>
            <a:t>chất</a:t>
          </a:r>
          <a:endParaRPr kumimoji="0" lang="en-US" altLang="en-US" sz="2100" b="1" i="0" u="none" strike="noStrike" cap="none" normalizeH="0" baseline="0" dirty="0">
            <a:ln>
              <a:noFill/>
            </a:ln>
            <a:solidFill>
              <a:schemeClr val="bg1"/>
            </a:solidFill>
            <a:effectLst/>
            <a:latin typeface="+mj-lt"/>
            <a:cs typeface="Times New Roman" panose="02020603050405020304" pitchFamily="18" charset="0"/>
          </a:endParaRPr>
        </a:p>
        <a:p>
          <a:pPr marL="0" marR="0" lvl="0" indent="0" algn="ctr" defTabSz="914400" rtl="0" eaLnBrk="1" fontAlgn="base" latinLnBrk="0" hangingPunct="1">
            <a:lnSpc>
              <a:spcPct val="110000"/>
            </a:lnSpc>
            <a:spcBef>
              <a:spcPct val="0"/>
            </a:spcBef>
            <a:spcAft>
              <a:spcPct val="0"/>
            </a:spcAft>
            <a:buClrTx/>
            <a:buSzTx/>
            <a:buFontTx/>
            <a:buNone/>
            <a:tabLst/>
          </a:pPr>
          <a:r>
            <a:rPr kumimoji="0" lang="en-US" altLang="en-US" sz="2000" b="0" i="0" u="none" strike="noStrike" cap="none" normalizeH="0" baseline="0" dirty="0">
              <a:ln>
                <a:noFill/>
              </a:ln>
              <a:solidFill>
                <a:schemeClr val="bg1"/>
              </a:solidFill>
              <a:effectLst/>
              <a:latin typeface="Arial" panose="020B0604020202020204" pitchFamily="34" charset="0"/>
              <a:cs typeface="Arial" panose="020B0604020202020204" pitchFamily="34" charset="0"/>
            </a:rPr>
            <a:t>P</a:t>
          </a:r>
          <a:r>
            <a:rPr kumimoji="0" lang="vi-VN" altLang="en-US" sz="2000" b="0" i="0" u="none" strike="noStrike" cap="none" normalizeH="0" baseline="0" dirty="0">
              <a:ln>
                <a:noFill/>
              </a:ln>
              <a:solidFill>
                <a:schemeClr val="bg1"/>
              </a:solidFill>
              <a:effectLst/>
              <a:latin typeface="Arial" panose="020B0604020202020204" pitchFamily="34" charset="0"/>
              <a:cs typeface="Arial" panose="020B0604020202020204" pitchFamily="34" charset="0"/>
            </a:rPr>
            <a:t>hần m</a:t>
          </a:r>
          <a:r>
            <a:rPr kumimoji="0" lang="en-US" altLang="en-US" sz="2000" b="0" i="0" u="none" strike="noStrike" cap="none" normalizeH="0" baseline="0" dirty="0">
              <a:ln>
                <a:noFill/>
              </a:ln>
              <a:solidFill>
                <a:schemeClr val="bg1"/>
              </a:solidFill>
              <a:effectLst/>
              <a:latin typeface="Arial" panose="020B0604020202020204" pitchFamily="34" charset="0"/>
              <a:cs typeface="Arial" panose="020B0604020202020204" pitchFamily="34" charset="0"/>
            </a:rPr>
            <a:t> </a:t>
          </a:r>
          <a:r>
            <a:rPr kumimoji="0" lang="vi-VN" altLang="en-US" sz="2000" b="0" i="0" u="none" strike="noStrike" cap="none" normalizeH="0" baseline="0" dirty="0">
              <a:ln>
                <a:noFill/>
              </a:ln>
              <a:solidFill>
                <a:schemeClr val="bg1"/>
              </a:solidFill>
              <a:effectLst/>
              <a:latin typeface="Arial" panose="020B0604020202020204" pitchFamily="34" charset="0"/>
              <a:cs typeface="Arial" panose="020B0604020202020204" pitchFamily="34" charset="0"/>
            </a:rPr>
            <a:t>tạo ra trong </a:t>
          </a:r>
          <a:r>
            <a:rPr kumimoji="0" lang="en-US" altLang="en-US" sz="2000" b="0" i="0" u="none" strike="noStrike" cap="none" normalizeH="0" baseline="0" dirty="0">
              <a:ln>
                <a:noFill/>
              </a:ln>
              <a:solidFill>
                <a:schemeClr val="bg1"/>
              </a:solidFill>
              <a:effectLst/>
              <a:latin typeface="Arial" panose="020B0604020202020204" pitchFamily="34" charset="0"/>
              <a:cs typeface="Arial" panose="020B0604020202020204" pitchFamily="34" charset="0"/>
            </a:rPr>
            <a:t>SX</a:t>
          </a:r>
        </a:p>
        <a:p>
          <a:pPr marL="0" marR="0" lvl="0" indent="0" algn="ctr" defTabSz="914400" rtl="0" eaLnBrk="1" fontAlgn="base" latinLnBrk="0" hangingPunct="1">
            <a:lnSpc>
              <a:spcPct val="110000"/>
            </a:lnSpc>
            <a:spcBef>
              <a:spcPct val="0"/>
            </a:spcBef>
            <a:spcAft>
              <a:spcPct val="0"/>
            </a:spcAft>
            <a:buClrTx/>
            <a:buSzTx/>
            <a:buFontTx/>
            <a:buNone/>
            <a:tabLst/>
          </a:pPr>
          <a:r>
            <a:rPr kumimoji="0" lang="en-US" altLang="en-US" sz="2000" b="0" i="0" u="none" strike="noStrike" cap="none" normalizeH="0" baseline="0" dirty="0">
              <a:ln>
                <a:noFill/>
              </a:ln>
              <a:solidFill>
                <a:schemeClr val="bg1"/>
              </a:solidFill>
              <a:effectLst/>
              <a:latin typeface="Arial" panose="020B0604020202020204" pitchFamily="34" charset="0"/>
              <a:cs typeface="Arial" panose="020B0604020202020204" pitchFamily="34" charset="0"/>
            </a:rPr>
            <a:t> </a:t>
          </a:r>
          <a:r>
            <a:rPr kumimoji="0" lang="vi-VN" altLang="en-US" sz="2000" b="0" i="0" u="none" strike="noStrike" cap="none" normalizeH="0" baseline="0" dirty="0">
              <a:ln>
                <a:noFill/>
              </a:ln>
              <a:solidFill>
                <a:schemeClr val="bg1"/>
              </a:solidFill>
              <a:effectLst/>
              <a:latin typeface="Arial" panose="020B0604020202020204" pitchFamily="34" charset="0"/>
              <a:cs typeface="Arial" panose="020B0604020202020204" pitchFamily="34" charset="0"/>
            </a:rPr>
            <a:t>mà </a:t>
          </a:r>
          <a:r>
            <a:rPr kumimoji="0" lang="en-US" altLang="en-US" sz="2000" b="0" i="0" u="none" strike="noStrike" cap="none" normalizeH="0" baseline="0" dirty="0">
              <a:ln>
                <a:noFill/>
              </a:ln>
              <a:solidFill>
                <a:schemeClr val="bg1"/>
              </a:solidFill>
              <a:effectLst/>
              <a:latin typeface="Arial" panose="020B0604020202020204" pitchFamily="34" charset="0"/>
              <a:cs typeface="Arial" panose="020B0604020202020204" pitchFamily="34" charset="0"/>
            </a:rPr>
            <a:t>TB CN</a:t>
          </a:r>
          <a:r>
            <a:rPr kumimoji="0" lang="vi-VN" altLang="en-US" sz="2000" b="0" i="0" u="none" strike="noStrike" cap="none" normalizeH="0" baseline="0" dirty="0">
              <a:ln>
                <a:noFill/>
              </a:ln>
              <a:solidFill>
                <a:schemeClr val="bg1"/>
              </a:solidFill>
              <a:effectLst/>
              <a:latin typeface="Arial" panose="020B0604020202020204" pitchFamily="34" charset="0"/>
              <a:cs typeface="Arial" panose="020B0604020202020204" pitchFamily="34" charset="0"/>
            </a:rPr>
            <a:t> nhường cho</a:t>
          </a:r>
          <a:endParaRPr kumimoji="0" lang="en-US" altLang="en-US" sz="2000" b="0" i="0" u="none" strike="noStrike" cap="none" normalizeH="0" baseline="0" dirty="0">
            <a:ln>
              <a:noFill/>
            </a:ln>
            <a:solidFill>
              <a:schemeClr val="bg1"/>
            </a:solidFill>
            <a:effectLst/>
            <a:latin typeface="Arial" panose="020B0604020202020204" pitchFamily="34" charset="0"/>
            <a:cs typeface="Arial" panose="020B0604020202020204" pitchFamily="34" charset="0"/>
          </a:endParaRPr>
        </a:p>
        <a:p>
          <a:pPr marL="0" marR="0" lvl="0" indent="0" algn="ctr" defTabSz="914400" rtl="0" eaLnBrk="1" fontAlgn="base" latinLnBrk="0" hangingPunct="1">
            <a:lnSpc>
              <a:spcPct val="110000"/>
            </a:lnSpc>
            <a:spcBef>
              <a:spcPct val="0"/>
            </a:spcBef>
            <a:spcAft>
              <a:spcPct val="0"/>
            </a:spcAft>
            <a:buClrTx/>
            <a:buSzTx/>
            <a:buFontTx/>
            <a:buNone/>
            <a:tabLst/>
          </a:pPr>
          <a:r>
            <a:rPr kumimoji="0" lang="vi-VN" altLang="en-US" sz="2000" b="0" i="0" u="none" strike="noStrike" cap="none" normalizeH="0" baseline="0" dirty="0">
              <a:ln>
                <a:noFill/>
              </a:ln>
              <a:solidFill>
                <a:schemeClr val="bg1"/>
              </a:solidFill>
              <a:effectLst/>
              <a:latin typeface="Arial" panose="020B0604020202020204" pitchFamily="34" charset="0"/>
              <a:cs typeface="Arial" panose="020B0604020202020204" pitchFamily="34" charset="0"/>
            </a:rPr>
            <a:t> </a:t>
          </a:r>
          <a:r>
            <a:rPr kumimoji="0" lang="en-US" altLang="en-US" sz="2000" b="0" i="0" u="none" strike="noStrike" cap="none" normalizeH="0" baseline="0" dirty="0">
              <a:ln>
                <a:noFill/>
              </a:ln>
              <a:solidFill>
                <a:schemeClr val="bg1"/>
              </a:solidFill>
              <a:effectLst/>
              <a:latin typeface="Arial" panose="020B0604020202020204" pitchFamily="34" charset="0"/>
              <a:cs typeface="Arial" panose="020B0604020202020204" pitchFamily="34" charset="0"/>
            </a:rPr>
            <a:t>TB </a:t>
          </a:r>
          <a:r>
            <a:rPr kumimoji="0" lang="vi-VN" altLang="en-US" sz="2000" b="0" i="0" u="none" strike="noStrike" cap="none" normalizeH="0" baseline="0" dirty="0">
              <a:ln>
                <a:noFill/>
              </a:ln>
              <a:solidFill>
                <a:schemeClr val="bg1"/>
              </a:solidFill>
              <a:effectLst/>
              <a:latin typeface="Arial" panose="020B0604020202020204" pitchFamily="34" charset="0"/>
              <a:cs typeface="Arial" panose="020B0604020202020204" pitchFamily="34" charset="0"/>
            </a:rPr>
            <a:t>thương nghiệp</a:t>
          </a:r>
          <a:endParaRPr kumimoji="0" lang="en-US" altLang="en-US" sz="2000" b="0" i="0" u="none" strike="noStrike" cap="none" normalizeH="0" baseline="0" dirty="0">
            <a:ln>
              <a:noFill/>
            </a:ln>
            <a:solidFill>
              <a:schemeClr val="bg1"/>
            </a:solidFill>
            <a:effectLst/>
            <a:latin typeface="Arial" panose="020B0604020202020204" pitchFamily="34" charset="0"/>
            <a:cs typeface="Arial" panose="020B0604020202020204" pitchFamily="34" charset="0"/>
          </a:endParaRPr>
        </a:p>
      </dgm:t>
    </dgm:pt>
    <dgm:pt modelId="{8682D283-70F5-48A3-AF70-E8D0491E2387}" type="parTrans" cxnId="{9F434E48-68A5-4125-BB85-EDBDC2410AB9}">
      <dgm:prSet/>
      <dgm:spPr/>
      <dgm:t>
        <a:bodyPr/>
        <a:lstStyle/>
        <a:p>
          <a:endParaRPr lang="en-US"/>
        </a:p>
      </dgm:t>
    </dgm:pt>
    <dgm:pt modelId="{ED611E95-38B2-44CF-95BE-BE89274CEAD7}" type="sibTrans" cxnId="{9F434E48-68A5-4125-BB85-EDBDC2410AB9}">
      <dgm:prSet/>
      <dgm:spPr/>
      <dgm:t>
        <a:bodyPr/>
        <a:lstStyle/>
        <a:p>
          <a:endParaRPr lang="en-US"/>
        </a:p>
      </dgm:t>
    </dgm:pt>
    <dgm:pt modelId="{6D288533-78BD-4506-90F8-E5B6A0B10D61}">
      <dgm:prSet custT="1"/>
      <dgm:spPr>
        <a:solidFill>
          <a:srgbClr val="CC6600"/>
        </a:solidFill>
      </dgm:spPr>
      <dgm:t>
        <a:bodyPr/>
        <a:lstStyle/>
        <a:p>
          <a:pPr marL="0" marR="0" lvl="0" indent="0" algn="ctr" defTabSz="914400" rtl="0" eaLnBrk="1" fontAlgn="base" latinLnBrk="0" hangingPunct="1">
            <a:lnSpc>
              <a:spcPct val="110000"/>
            </a:lnSpc>
            <a:spcBef>
              <a:spcPct val="0"/>
            </a:spcBef>
            <a:spcAft>
              <a:spcPct val="0"/>
            </a:spcAft>
            <a:buClrTx/>
            <a:buSzTx/>
            <a:buFontTx/>
            <a:buNone/>
            <a:tabLst/>
          </a:pPr>
          <a:r>
            <a:rPr kumimoji="0" lang="en-US" altLang="en-US" sz="2200" b="1" i="0" u="none" strike="noStrike" cap="none" normalizeH="0" baseline="0" dirty="0" err="1">
              <a:ln>
                <a:noFill/>
              </a:ln>
              <a:solidFill>
                <a:schemeClr val="bg1"/>
              </a:solidFill>
              <a:effectLst/>
              <a:latin typeface="+mj-lt"/>
              <a:cs typeface="Times New Roman" panose="02020603050405020304" pitchFamily="18" charset="0"/>
            </a:rPr>
            <a:t>Phương</a:t>
          </a:r>
          <a:r>
            <a:rPr kumimoji="0" lang="en-US" altLang="en-US" sz="2200" b="1" i="0" u="none" strike="noStrike" cap="none" normalizeH="0" baseline="0" dirty="0">
              <a:ln>
                <a:noFill/>
              </a:ln>
              <a:solidFill>
                <a:schemeClr val="bg1"/>
              </a:solidFill>
              <a:effectLst/>
              <a:latin typeface="+mj-lt"/>
              <a:cs typeface="Times New Roman" panose="02020603050405020304" pitchFamily="18" charset="0"/>
            </a:rPr>
            <a:t> </a:t>
          </a:r>
          <a:r>
            <a:rPr kumimoji="0" lang="en-US" altLang="en-US" sz="2200" b="1" i="0" u="none" strike="noStrike" cap="none" normalizeH="0" baseline="0" dirty="0" err="1">
              <a:ln>
                <a:noFill/>
              </a:ln>
              <a:solidFill>
                <a:schemeClr val="bg1"/>
              </a:solidFill>
              <a:effectLst/>
              <a:latin typeface="+mj-lt"/>
              <a:cs typeface="Times New Roman" panose="02020603050405020304" pitchFamily="18" charset="0"/>
            </a:rPr>
            <a:t>thức</a:t>
          </a:r>
          <a:endParaRPr kumimoji="0" lang="en-US" altLang="en-US" sz="2200" b="1" i="0" u="none" strike="noStrike" cap="none" normalizeH="0" baseline="0" dirty="0">
            <a:ln>
              <a:noFill/>
            </a:ln>
            <a:solidFill>
              <a:schemeClr val="bg1"/>
            </a:solidFill>
            <a:effectLst/>
            <a:latin typeface="+mj-lt"/>
            <a:cs typeface="Times New Roman" panose="02020603050405020304" pitchFamily="18" charset="0"/>
          </a:endParaRPr>
        </a:p>
        <a:p>
          <a:pPr marL="0" marR="0" lvl="0" indent="0" algn="ctr" defTabSz="914400" rtl="0" eaLnBrk="1" fontAlgn="base" latinLnBrk="0" hangingPunct="1">
            <a:lnSpc>
              <a:spcPct val="110000"/>
            </a:lnSpc>
            <a:spcBef>
              <a:spcPct val="0"/>
            </a:spcBef>
            <a:spcAft>
              <a:spcPct val="0"/>
            </a:spcAft>
            <a:buClrTx/>
            <a:buSzTx/>
            <a:buFontTx/>
            <a:buNone/>
            <a:tabLst/>
          </a:pPr>
          <a:r>
            <a:rPr kumimoji="0" lang="en-US" altLang="en-US" sz="2000" b="0" i="0" u="none" strike="noStrike" cap="none" normalizeH="0" baseline="0" dirty="0">
              <a:ln>
                <a:noFill/>
              </a:ln>
              <a:solidFill>
                <a:schemeClr val="bg1"/>
              </a:solidFill>
              <a:effectLst/>
              <a:latin typeface="Arial" panose="020B0604020202020204" pitchFamily="34" charset="0"/>
              <a:cs typeface="Arial" panose="020B0604020202020204" pitchFamily="34" charset="0"/>
            </a:rPr>
            <a:t>TBTN</a:t>
          </a:r>
          <a:r>
            <a:rPr kumimoji="0" lang="vi-VN" altLang="en-US" sz="2000" b="0" i="0" u="none" strike="noStrike" cap="none" normalizeH="0" baseline="0" dirty="0">
              <a:ln>
                <a:noFill/>
              </a:ln>
              <a:solidFill>
                <a:schemeClr val="bg1"/>
              </a:solidFill>
              <a:effectLst/>
              <a:latin typeface="Arial" panose="020B0604020202020204" pitchFamily="34" charset="0"/>
              <a:cs typeface="Arial" panose="020B0604020202020204" pitchFamily="34" charset="0"/>
            </a:rPr>
            <a:t> </a:t>
          </a:r>
          <a:r>
            <a:rPr kumimoji="0" lang="en-US" altLang="en-US" sz="2000" b="0" i="0" u="none" strike="noStrike" cap="none" normalizeH="0" baseline="0" dirty="0" err="1">
              <a:ln>
                <a:noFill/>
              </a:ln>
              <a:solidFill>
                <a:schemeClr val="bg1"/>
              </a:solidFill>
              <a:effectLst/>
              <a:latin typeface="Arial" panose="020B0604020202020204" pitchFamily="34" charset="0"/>
              <a:cs typeface="Arial" panose="020B0604020202020204" pitchFamily="34" charset="0"/>
            </a:rPr>
            <a:t>mua</a:t>
          </a:r>
          <a:r>
            <a:rPr kumimoji="0" lang="vi-VN" altLang="en-US" sz="2000" b="0" i="0" u="none" strike="noStrike" cap="none" normalizeH="0" baseline="0" dirty="0">
              <a:ln>
                <a:noFill/>
              </a:ln>
              <a:solidFill>
                <a:schemeClr val="bg1"/>
              </a:solidFill>
              <a:effectLst/>
              <a:latin typeface="Arial" panose="020B0604020202020204" pitchFamily="34" charset="0"/>
              <a:cs typeface="Arial" panose="020B0604020202020204" pitchFamily="34" charset="0"/>
            </a:rPr>
            <a:t> hàng hóa </a:t>
          </a:r>
          <a:endParaRPr kumimoji="0" lang="en-US" altLang="en-US" sz="2000" b="0" i="0" u="none" strike="noStrike" cap="none" normalizeH="0" baseline="0" dirty="0">
            <a:ln>
              <a:noFill/>
            </a:ln>
            <a:solidFill>
              <a:schemeClr val="bg1"/>
            </a:solidFill>
            <a:effectLst/>
            <a:latin typeface="Arial" panose="020B0604020202020204" pitchFamily="34" charset="0"/>
            <a:cs typeface="Arial" panose="020B0604020202020204" pitchFamily="34" charset="0"/>
          </a:endParaRPr>
        </a:p>
        <a:p>
          <a:pPr marL="0" marR="0" lvl="0" indent="0" algn="ctr" defTabSz="914400" rtl="0" eaLnBrk="1" fontAlgn="base" latinLnBrk="0" hangingPunct="1">
            <a:lnSpc>
              <a:spcPct val="110000"/>
            </a:lnSpc>
            <a:spcBef>
              <a:spcPct val="0"/>
            </a:spcBef>
            <a:spcAft>
              <a:spcPct val="0"/>
            </a:spcAft>
            <a:buClrTx/>
            <a:buSzTx/>
            <a:buFontTx/>
            <a:buNone/>
            <a:tabLst/>
          </a:pPr>
          <a:r>
            <a:rPr kumimoji="0" lang="vi-VN" altLang="en-US" sz="2000" b="0" i="0" u="none" strike="noStrike" cap="none" normalizeH="0" baseline="0" dirty="0">
              <a:ln>
                <a:noFill/>
              </a:ln>
              <a:solidFill>
                <a:schemeClr val="bg1"/>
              </a:solidFill>
              <a:effectLst/>
              <a:latin typeface="Arial" panose="020B0604020202020204" pitchFamily="34" charset="0"/>
              <a:cs typeface="Arial" panose="020B0604020202020204" pitchFamily="34" charset="0"/>
            </a:rPr>
            <a:t>thấp hơn giá trị thực tế, bán đúng giá trị</a:t>
          </a:r>
          <a:r>
            <a:rPr kumimoji="0" lang="en-US" altLang="en-US" sz="2000" b="0" i="0" u="none" strike="noStrike" cap="none" normalizeH="0" baseline="0" dirty="0">
              <a:ln>
                <a:noFill/>
              </a:ln>
              <a:solidFill>
                <a:schemeClr val="bg1"/>
              </a:solidFill>
              <a:effectLst/>
              <a:latin typeface="Arial" panose="020B0604020202020204" pitchFamily="34" charset="0"/>
              <a:cs typeface="Arial" panose="020B0604020202020204" pitchFamily="34" charset="0"/>
            </a:rPr>
            <a:t>.</a:t>
          </a:r>
        </a:p>
      </dgm:t>
    </dgm:pt>
    <dgm:pt modelId="{D9AD00B2-DF66-49DE-82BA-D62997829524}" type="parTrans" cxnId="{D99E6D24-4587-4552-B312-88A1B9E69A68}">
      <dgm:prSet/>
      <dgm:spPr/>
      <dgm:t>
        <a:bodyPr/>
        <a:lstStyle/>
        <a:p>
          <a:endParaRPr lang="en-US"/>
        </a:p>
      </dgm:t>
    </dgm:pt>
    <dgm:pt modelId="{A637062E-EBA5-4EDF-927F-DAA745E886D7}" type="sibTrans" cxnId="{D99E6D24-4587-4552-B312-88A1B9E69A68}">
      <dgm:prSet/>
      <dgm:spPr/>
      <dgm:t>
        <a:bodyPr/>
        <a:lstStyle/>
        <a:p>
          <a:endParaRPr lang="en-US"/>
        </a:p>
      </dgm:t>
    </dgm:pt>
    <dgm:pt modelId="{AEEBADB0-834F-41BD-B0B8-75EB3735B46D}">
      <dgm:prSet custT="1"/>
      <dgm:spPr>
        <a:solidFill>
          <a:srgbClr val="7030A0"/>
        </a:solidFill>
      </dgm:spPr>
      <dgm:t>
        <a:bodyPr/>
        <a:lstStyle/>
        <a:p>
          <a:pPr marL="0" marR="0" lvl="0" indent="0" algn="ctr" defTabSz="914400" rtl="0" eaLnBrk="1" fontAlgn="base" latinLnBrk="0" hangingPunct="1">
            <a:lnSpc>
              <a:spcPct val="110000"/>
            </a:lnSpc>
            <a:spcBef>
              <a:spcPct val="20000"/>
            </a:spcBef>
            <a:spcAft>
              <a:spcPct val="0"/>
            </a:spcAft>
            <a:buClrTx/>
            <a:buSzTx/>
            <a:buFontTx/>
            <a:buNone/>
            <a:tabLst/>
          </a:pPr>
          <a:r>
            <a:rPr kumimoji="0" lang="en-US" altLang="en-US" sz="2200" b="1" i="0" u="none" strike="noStrike" cap="none" normalizeH="0" baseline="0" dirty="0">
              <a:ln>
                <a:noFill/>
              </a:ln>
              <a:solidFill>
                <a:schemeClr val="bg1"/>
              </a:solidFill>
              <a:effectLst/>
              <a:latin typeface="Arial" panose="020B0604020202020204" pitchFamily="34" charset="0"/>
              <a:cs typeface="Arial" panose="020B0604020202020204" pitchFamily="34" charset="0"/>
            </a:rPr>
            <a:t>H</a:t>
          </a:r>
          <a:r>
            <a:rPr kumimoji="0" lang="vi-VN" altLang="en-US" sz="2200" b="1" i="0" u="none" strike="noStrike" cap="none" normalizeH="0" baseline="0" dirty="0">
              <a:ln>
                <a:noFill/>
              </a:ln>
              <a:solidFill>
                <a:schemeClr val="bg1"/>
              </a:solidFill>
              <a:effectLst/>
              <a:latin typeface="Arial" panose="020B0604020202020204" pitchFamily="34" charset="0"/>
              <a:cs typeface="Arial" panose="020B0604020202020204" pitchFamily="34" charset="0"/>
            </a:rPr>
            <a:t>ình thức</a:t>
          </a:r>
          <a:endParaRPr kumimoji="0" lang="en-US" altLang="en-US" sz="2200" b="1" i="0" u="none" strike="noStrike" cap="none" normalizeH="0" baseline="0" dirty="0">
            <a:ln>
              <a:noFill/>
            </a:ln>
            <a:solidFill>
              <a:schemeClr val="bg1"/>
            </a:solidFill>
            <a:effectLst/>
            <a:latin typeface="Arial" panose="020B0604020202020204" pitchFamily="34" charset="0"/>
            <a:cs typeface="Arial" panose="020B0604020202020204" pitchFamily="34" charset="0"/>
          </a:endParaRPr>
        </a:p>
        <a:p>
          <a:pPr marL="0" marR="0" lvl="0" indent="0" algn="ctr" defTabSz="914400" rtl="0" eaLnBrk="1" fontAlgn="base" latinLnBrk="0" hangingPunct="1">
            <a:lnSpc>
              <a:spcPct val="110000"/>
            </a:lnSpc>
            <a:spcBef>
              <a:spcPct val="20000"/>
            </a:spcBef>
            <a:spcAft>
              <a:spcPct val="0"/>
            </a:spcAft>
            <a:buClrTx/>
            <a:buSzTx/>
            <a:buFontTx/>
            <a:buNone/>
            <a:tabLst/>
          </a:pPr>
          <a:r>
            <a:rPr kumimoji="0" lang="vi-VN" altLang="en-US" sz="2000" b="0" i="0" u="none" strike="noStrike" cap="none" normalizeH="0" baseline="0" dirty="0">
              <a:ln>
                <a:noFill/>
              </a:ln>
              <a:solidFill>
                <a:schemeClr val="bg1"/>
              </a:solidFill>
              <a:effectLst/>
              <a:latin typeface="Arial" panose="020B0604020202020204" pitchFamily="34" charset="0"/>
              <a:cs typeface="Arial" panose="020B0604020202020204" pitchFamily="34" charset="0"/>
            </a:rPr>
            <a:t> </a:t>
          </a:r>
          <a:r>
            <a:rPr kumimoji="0" lang="en-US" altLang="en-US" sz="2000" b="0" i="0" u="none" strike="noStrike" cap="none" normalizeH="0" baseline="0" dirty="0">
              <a:ln>
                <a:noFill/>
              </a:ln>
              <a:solidFill>
                <a:schemeClr val="bg1"/>
              </a:solidFill>
              <a:effectLst/>
              <a:latin typeface="Arial" panose="020B0604020202020204" pitchFamily="34" charset="0"/>
              <a:cs typeface="Arial" panose="020B0604020202020204" pitchFamily="34" charset="0"/>
            </a:rPr>
            <a:t>B</a:t>
          </a:r>
          <a:r>
            <a:rPr kumimoji="0" lang="vi-VN" altLang="en-US" sz="2000" b="0" i="0" u="none" strike="noStrike" cap="none" normalizeH="0" baseline="0" dirty="0">
              <a:ln>
                <a:noFill/>
              </a:ln>
              <a:solidFill>
                <a:schemeClr val="bg1"/>
              </a:solidFill>
              <a:effectLst/>
              <a:latin typeface="Arial" panose="020B0604020202020204" pitchFamily="34" charset="0"/>
              <a:cs typeface="Arial" panose="020B0604020202020204" pitchFamily="34" charset="0"/>
            </a:rPr>
            <a:t>iến tướng của</a:t>
          </a:r>
          <a:r>
            <a:rPr kumimoji="0" lang="en-US" altLang="en-US" sz="2000" b="0" i="0" u="none" strike="noStrike" cap="none" normalizeH="0" baseline="0" dirty="0">
              <a:ln>
                <a:noFill/>
              </a:ln>
              <a:solidFill>
                <a:schemeClr val="bg1"/>
              </a:solidFill>
              <a:effectLst/>
              <a:latin typeface="Arial" panose="020B0604020202020204" pitchFamily="34" charset="0"/>
              <a:cs typeface="Arial" panose="020B0604020202020204" pitchFamily="34" charset="0"/>
            </a:rPr>
            <a:t> </a:t>
          </a:r>
          <a:r>
            <a:rPr kumimoji="0" lang="vi-VN" altLang="en-US" sz="2000" b="0" i="0" u="none" strike="noStrike" cap="none" normalizeH="0" baseline="0" dirty="0">
              <a:ln>
                <a:noFill/>
              </a:ln>
              <a:solidFill>
                <a:schemeClr val="bg1"/>
              </a:solidFill>
              <a:effectLst/>
              <a:latin typeface="Arial" panose="020B0604020202020204" pitchFamily="34" charset="0"/>
              <a:cs typeface="Arial" panose="020B0604020202020204" pitchFamily="34" charset="0"/>
            </a:rPr>
            <a:t>m. </a:t>
          </a:r>
          <a:endParaRPr kumimoji="0" lang="en-US" altLang="en-US" sz="2000" b="0" i="0" u="none" strike="noStrike" cap="none" normalizeH="0" baseline="0" dirty="0">
            <a:ln>
              <a:noFill/>
            </a:ln>
            <a:solidFill>
              <a:schemeClr val="bg1"/>
            </a:solidFill>
            <a:effectLst/>
            <a:latin typeface="Arial" panose="020B0604020202020204" pitchFamily="34" charset="0"/>
            <a:cs typeface="Arial" panose="020B0604020202020204" pitchFamily="34" charset="0"/>
          </a:endParaRPr>
        </a:p>
        <a:p>
          <a:pPr marL="0" marR="0" lvl="0" indent="0" algn="ctr" defTabSz="914400" rtl="0" eaLnBrk="1" fontAlgn="base" latinLnBrk="0" hangingPunct="1">
            <a:lnSpc>
              <a:spcPct val="110000"/>
            </a:lnSpc>
            <a:spcBef>
              <a:spcPct val="0"/>
            </a:spcBef>
            <a:spcAft>
              <a:spcPct val="0"/>
            </a:spcAft>
            <a:buClrTx/>
            <a:buSzTx/>
            <a:buFontTx/>
            <a:buNone/>
            <a:tabLst/>
          </a:pPr>
          <a:endParaRPr kumimoji="0" lang="en-US" altLang="en-US" sz="1900" b="0" i="0" u="none" strike="noStrike" cap="none" normalizeH="0" baseline="0" dirty="0">
            <a:ln>
              <a:noFill/>
            </a:ln>
            <a:solidFill>
              <a:schemeClr val="bg1"/>
            </a:solidFill>
            <a:effectLst/>
            <a:latin typeface="Times New Roman" panose="02020603050405020304" pitchFamily="18" charset="0"/>
            <a:cs typeface="Times New Roman" panose="02020603050405020304" pitchFamily="18" charset="0"/>
          </a:endParaRPr>
        </a:p>
      </dgm:t>
    </dgm:pt>
    <dgm:pt modelId="{5DFBEFD2-0844-43DE-8F32-1F91D2B942E1}" type="parTrans" cxnId="{412DFDDA-8061-46C4-AE42-410148020223}">
      <dgm:prSet/>
      <dgm:spPr/>
      <dgm:t>
        <a:bodyPr/>
        <a:lstStyle/>
        <a:p>
          <a:endParaRPr lang="en-US"/>
        </a:p>
      </dgm:t>
    </dgm:pt>
    <dgm:pt modelId="{71BBA6E5-A72D-4364-89DE-43AE4688CD18}" type="sibTrans" cxnId="{412DFDDA-8061-46C4-AE42-410148020223}">
      <dgm:prSet/>
      <dgm:spPr/>
      <dgm:t>
        <a:bodyPr/>
        <a:lstStyle/>
        <a:p>
          <a:endParaRPr lang="en-US"/>
        </a:p>
      </dgm:t>
    </dgm:pt>
    <dgm:pt modelId="{807588B6-EF90-4D91-85DF-44F438F4C825}" type="pres">
      <dgm:prSet presAssocID="{09212DAA-F6C7-4793-8330-B0B00392C79A}" presName="hierChild1" presStyleCnt="0">
        <dgm:presLayoutVars>
          <dgm:orgChart val="1"/>
          <dgm:chPref val="1"/>
          <dgm:dir/>
          <dgm:animOne val="branch"/>
          <dgm:animLvl val="lvl"/>
          <dgm:resizeHandles/>
        </dgm:presLayoutVars>
      </dgm:prSet>
      <dgm:spPr/>
    </dgm:pt>
    <dgm:pt modelId="{8D8F7F1D-46F1-4ABD-9DB3-FC81FF117765}" type="pres">
      <dgm:prSet presAssocID="{8CA76606-101F-4784-B2B5-A752FFB08325}" presName="hierRoot1" presStyleCnt="0">
        <dgm:presLayoutVars>
          <dgm:hierBranch/>
        </dgm:presLayoutVars>
      </dgm:prSet>
      <dgm:spPr/>
    </dgm:pt>
    <dgm:pt modelId="{5639A89E-612C-4CA6-95B9-C930672980EC}" type="pres">
      <dgm:prSet presAssocID="{8CA76606-101F-4784-B2B5-A752FFB08325}" presName="rootComposite1" presStyleCnt="0"/>
      <dgm:spPr/>
    </dgm:pt>
    <dgm:pt modelId="{4863FD5B-9C58-4F7F-8DB2-C43DA0E74E71}" type="pres">
      <dgm:prSet presAssocID="{8CA76606-101F-4784-B2B5-A752FFB08325}" presName="rootText1" presStyleLbl="node0" presStyleIdx="0" presStyleCnt="1">
        <dgm:presLayoutVars>
          <dgm:chPref val="3"/>
        </dgm:presLayoutVars>
      </dgm:prSet>
      <dgm:spPr/>
      <dgm:t>
        <a:bodyPr/>
        <a:lstStyle/>
        <a:p>
          <a:endParaRPr lang="en-US"/>
        </a:p>
      </dgm:t>
    </dgm:pt>
    <dgm:pt modelId="{3114E71E-3A1A-4B78-B548-71FC92FDEF04}" type="pres">
      <dgm:prSet presAssocID="{8CA76606-101F-4784-B2B5-A752FFB08325}" presName="rootConnector1" presStyleLbl="node1" presStyleIdx="0" presStyleCnt="0"/>
      <dgm:spPr/>
      <dgm:t>
        <a:bodyPr/>
        <a:lstStyle/>
        <a:p>
          <a:endParaRPr lang="en-US"/>
        </a:p>
      </dgm:t>
    </dgm:pt>
    <dgm:pt modelId="{B7B91F4E-51AE-45EC-86FC-25E7EF7C80E6}" type="pres">
      <dgm:prSet presAssocID="{8CA76606-101F-4784-B2B5-A752FFB08325}" presName="hierChild2" presStyleCnt="0"/>
      <dgm:spPr/>
    </dgm:pt>
    <dgm:pt modelId="{FF35AB3F-D69D-456A-957B-8CD6D2C6DB3A}" type="pres">
      <dgm:prSet presAssocID="{8682D283-70F5-48A3-AF70-E8D0491E2387}" presName="Name35" presStyleLbl="parChTrans1D2" presStyleIdx="0" presStyleCnt="3"/>
      <dgm:spPr/>
      <dgm:t>
        <a:bodyPr/>
        <a:lstStyle/>
        <a:p>
          <a:endParaRPr lang="en-US"/>
        </a:p>
      </dgm:t>
    </dgm:pt>
    <dgm:pt modelId="{FB80DCC9-82A9-457B-B4B6-351EF4F2F7C7}" type="pres">
      <dgm:prSet presAssocID="{CFF00D50-C4E7-4826-8257-59B3BC267361}" presName="hierRoot2" presStyleCnt="0">
        <dgm:presLayoutVars>
          <dgm:hierBranch/>
        </dgm:presLayoutVars>
      </dgm:prSet>
      <dgm:spPr/>
    </dgm:pt>
    <dgm:pt modelId="{A64E2E38-9E50-474E-948B-8F6446FCDFD5}" type="pres">
      <dgm:prSet presAssocID="{CFF00D50-C4E7-4826-8257-59B3BC267361}" presName="rootComposite" presStyleCnt="0"/>
      <dgm:spPr/>
    </dgm:pt>
    <dgm:pt modelId="{B68BFC1A-2B36-4AF1-9477-BF7349706EFC}" type="pres">
      <dgm:prSet presAssocID="{CFF00D50-C4E7-4826-8257-59B3BC267361}" presName="rootText" presStyleLbl="node2" presStyleIdx="0" presStyleCnt="3">
        <dgm:presLayoutVars>
          <dgm:chPref val="3"/>
        </dgm:presLayoutVars>
      </dgm:prSet>
      <dgm:spPr/>
      <dgm:t>
        <a:bodyPr/>
        <a:lstStyle/>
        <a:p>
          <a:endParaRPr lang="en-US"/>
        </a:p>
      </dgm:t>
    </dgm:pt>
    <dgm:pt modelId="{E5DBA80C-E967-449F-A81D-D6BFD37C4050}" type="pres">
      <dgm:prSet presAssocID="{CFF00D50-C4E7-4826-8257-59B3BC267361}" presName="rootConnector" presStyleLbl="node2" presStyleIdx="0" presStyleCnt="3"/>
      <dgm:spPr/>
      <dgm:t>
        <a:bodyPr/>
        <a:lstStyle/>
        <a:p>
          <a:endParaRPr lang="en-US"/>
        </a:p>
      </dgm:t>
    </dgm:pt>
    <dgm:pt modelId="{1D3817CB-0246-40E3-B6F2-6F8ACA2EC29C}" type="pres">
      <dgm:prSet presAssocID="{CFF00D50-C4E7-4826-8257-59B3BC267361}" presName="hierChild4" presStyleCnt="0"/>
      <dgm:spPr/>
    </dgm:pt>
    <dgm:pt modelId="{985A6A0F-7027-4B0D-ABDE-DEA791B5563C}" type="pres">
      <dgm:prSet presAssocID="{CFF00D50-C4E7-4826-8257-59B3BC267361}" presName="hierChild5" presStyleCnt="0"/>
      <dgm:spPr/>
    </dgm:pt>
    <dgm:pt modelId="{1E15D02E-4AFB-4678-B150-5B6DB76C10A3}" type="pres">
      <dgm:prSet presAssocID="{D9AD00B2-DF66-49DE-82BA-D62997829524}" presName="Name35" presStyleLbl="parChTrans1D2" presStyleIdx="1" presStyleCnt="3"/>
      <dgm:spPr/>
      <dgm:t>
        <a:bodyPr/>
        <a:lstStyle/>
        <a:p>
          <a:endParaRPr lang="en-US"/>
        </a:p>
      </dgm:t>
    </dgm:pt>
    <dgm:pt modelId="{9542C25E-8524-4204-9EEB-AB1E045A8EC1}" type="pres">
      <dgm:prSet presAssocID="{6D288533-78BD-4506-90F8-E5B6A0B10D61}" presName="hierRoot2" presStyleCnt="0">
        <dgm:presLayoutVars>
          <dgm:hierBranch/>
        </dgm:presLayoutVars>
      </dgm:prSet>
      <dgm:spPr/>
    </dgm:pt>
    <dgm:pt modelId="{A4F07EAC-89EF-4404-B614-870902BBE336}" type="pres">
      <dgm:prSet presAssocID="{6D288533-78BD-4506-90F8-E5B6A0B10D61}" presName="rootComposite" presStyleCnt="0"/>
      <dgm:spPr/>
    </dgm:pt>
    <dgm:pt modelId="{D51E1A6C-1528-446B-A3BA-8227119F619A}" type="pres">
      <dgm:prSet presAssocID="{6D288533-78BD-4506-90F8-E5B6A0B10D61}" presName="rootText" presStyleLbl="node2" presStyleIdx="1" presStyleCnt="3" custScaleY="95515">
        <dgm:presLayoutVars>
          <dgm:chPref val="3"/>
        </dgm:presLayoutVars>
      </dgm:prSet>
      <dgm:spPr/>
      <dgm:t>
        <a:bodyPr/>
        <a:lstStyle/>
        <a:p>
          <a:endParaRPr lang="en-US"/>
        </a:p>
      </dgm:t>
    </dgm:pt>
    <dgm:pt modelId="{EA565E74-8ABE-4256-8355-9E85EE1ACB77}" type="pres">
      <dgm:prSet presAssocID="{6D288533-78BD-4506-90F8-E5B6A0B10D61}" presName="rootConnector" presStyleLbl="node2" presStyleIdx="1" presStyleCnt="3"/>
      <dgm:spPr/>
      <dgm:t>
        <a:bodyPr/>
        <a:lstStyle/>
        <a:p>
          <a:endParaRPr lang="en-US"/>
        </a:p>
      </dgm:t>
    </dgm:pt>
    <dgm:pt modelId="{C7EEC87A-7D21-4099-88B3-27168CE26220}" type="pres">
      <dgm:prSet presAssocID="{6D288533-78BD-4506-90F8-E5B6A0B10D61}" presName="hierChild4" presStyleCnt="0"/>
      <dgm:spPr/>
    </dgm:pt>
    <dgm:pt modelId="{588F69AC-8E75-410C-8D57-1569675D5A68}" type="pres">
      <dgm:prSet presAssocID="{6D288533-78BD-4506-90F8-E5B6A0B10D61}" presName="hierChild5" presStyleCnt="0"/>
      <dgm:spPr/>
    </dgm:pt>
    <dgm:pt modelId="{FCF8700C-1CBC-4194-B288-5E1DF4585F5A}" type="pres">
      <dgm:prSet presAssocID="{5DFBEFD2-0844-43DE-8F32-1F91D2B942E1}" presName="Name35" presStyleLbl="parChTrans1D2" presStyleIdx="2" presStyleCnt="3"/>
      <dgm:spPr/>
      <dgm:t>
        <a:bodyPr/>
        <a:lstStyle/>
        <a:p>
          <a:endParaRPr lang="en-US"/>
        </a:p>
      </dgm:t>
    </dgm:pt>
    <dgm:pt modelId="{D26FAFD7-9352-4888-866D-8FF086000209}" type="pres">
      <dgm:prSet presAssocID="{AEEBADB0-834F-41BD-B0B8-75EB3735B46D}" presName="hierRoot2" presStyleCnt="0">
        <dgm:presLayoutVars>
          <dgm:hierBranch/>
        </dgm:presLayoutVars>
      </dgm:prSet>
      <dgm:spPr/>
    </dgm:pt>
    <dgm:pt modelId="{3923FF52-CE07-472A-9728-66152ED685A1}" type="pres">
      <dgm:prSet presAssocID="{AEEBADB0-834F-41BD-B0B8-75EB3735B46D}" presName="rootComposite" presStyleCnt="0"/>
      <dgm:spPr/>
    </dgm:pt>
    <dgm:pt modelId="{5CD2E4D9-BD6B-4893-B2B0-90D1F0D05F4B}" type="pres">
      <dgm:prSet presAssocID="{AEEBADB0-834F-41BD-B0B8-75EB3735B46D}" presName="rootText" presStyleLbl="node2" presStyleIdx="2" presStyleCnt="3">
        <dgm:presLayoutVars>
          <dgm:chPref val="3"/>
        </dgm:presLayoutVars>
      </dgm:prSet>
      <dgm:spPr/>
      <dgm:t>
        <a:bodyPr/>
        <a:lstStyle/>
        <a:p>
          <a:endParaRPr lang="en-US"/>
        </a:p>
      </dgm:t>
    </dgm:pt>
    <dgm:pt modelId="{E95A7ED1-323D-4FB3-B988-0F8D77111654}" type="pres">
      <dgm:prSet presAssocID="{AEEBADB0-834F-41BD-B0B8-75EB3735B46D}" presName="rootConnector" presStyleLbl="node2" presStyleIdx="2" presStyleCnt="3"/>
      <dgm:spPr/>
      <dgm:t>
        <a:bodyPr/>
        <a:lstStyle/>
        <a:p>
          <a:endParaRPr lang="en-US"/>
        </a:p>
      </dgm:t>
    </dgm:pt>
    <dgm:pt modelId="{6A187746-D2A3-4380-907F-9DB14F43F74B}" type="pres">
      <dgm:prSet presAssocID="{AEEBADB0-834F-41BD-B0B8-75EB3735B46D}" presName="hierChild4" presStyleCnt="0"/>
      <dgm:spPr/>
    </dgm:pt>
    <dgm:pt modelId="{844BBF0F-9EAF-43B8-B9ED-77D260E4FAF0}" type="pres">
      <dgm:prSet presAssocID="{AEEBADB0-834F-41BD-B0B8-75EB3735B46D}" presName="hierChild5" presStyleCnt="0"/>
      <dgm:spPr/>
    </dgm:pt>
    <dgm:pt modelId="{4A71579F-7180-4995-BB2A-6A2B8B43C9A0}" type="pres">
      <dgm:prSet presAssocID="{8CA76606-101F-4784-B2B5-A752FFB08325}" presName="hierChild3" presStyleCnt="0"/>
      <dgm:spPr/>
    </dgm:pt>
  </dgm:ptLst>
  <dgm:cxnLst>
    <dgm:cxn modelId="{7DD8C2A2-763E-4DF9-B07E-5D3A36D5735A}" type="presOf" srcId="{8682D283-70F5-48A3-AF70-E8D0491E2387}" destId="{FF35AB3F-D69D-456A-957B-8CD6D2C6DB3A}" srcOrd="0" destOrd="0" presId="urn:microsoft.com/office/officeart/2005/8/layout/orgChart1"/>
    <dgm:cxn modelId="{4D2E63E4-5AE4-410D-8147-9B6F91C17905}" type="presOf" srcId="{5DFBEFD2-0844-43DE-8F32-1F91D2B942E1}" destId="{FCF8700C-1CBC-4194-B288-5E1DF4585F5A}" srcOrd="0" destOrd="0" presId="urn:microsoft.com/office/officeart/2005/8/layout/orgChart1"/>
    <dgm:cxn modelId="{6FE6A228-9C99-4B15-AF4B-1D206295625B}" srcId="{09212DAA-F6C7-4793-8330-B0B00392C79A}" destId="{8CA76606-101F-4784-B2B5-A752FFB08325}" srcOrd="0" destOrd="0" parTransId="{90637938-51E0-4E9F-A6A5-B1AE13680629}" sibTransId="{FA7FDB6C-7BB1-4C17-A47E-8204A9C3F244}"/>
    <dgm:cxn modelId="{DCDAE25E-6528-4F98-9F65-94C85130B5A6}" type="presOf" srcId="{CFF00D50-C4E7-4826-8257-59B3BC267361}" destId="{E5DBA80C-E967-449F-A81D-D6BFD37C4050}" srcOrd="1" destOrd="0" presId="urn:microsoft.com/office/officeart/2005/8/layout/orgChart1"/>
    <dgm:cxn modelId="{75FE80EE-35F6-433F-9E60-8E3225956CCC}" type="presOf" srcId="{6D288533-78BD-4506-90F8-E5B6A0B10D61}" destId="{EA565E74-8ABE-4256-8355-9E85EE1ACB77}" srcOrd="1" destOrd="0" presId="urn:microsoft.com/office/officeart/2005/8/layout/orgChart1"/>
    <dgm:cxn modelId="{CA9D18D6-07BF-4C9C-A401-6DA87EDFF5DA}" type="presOf" srcId="{6D288533-78BD-4506-90F8-E5B6A0B10D61}" destId="{D51E1A6C-1528-446B-A3BA-8227119F619A}" srcOrd="0" destOrd="0" presId="urn:microsoft.com/office/officeart/2005/8/layout/orgChart1"/>
    <dgm:cxn modelId="{412DFDDA-8061-46C4-AE42-410148020223}" srcId="{8CA76606-101F-4784-B2B5-A752FFB08325}" destId="{AEEBADB0-834F-41BD-B0B8-75EB3735B46D}" srcOrd="2" destOrd="0" parTransId="{5DFBEFD2-0844-43DE-8F32-1F91D2B942E1}" sibTransId="{71BBA6E5-A72D-4364-89DE-43AE4688CD18}"/>
    <dgm:cxn modelId="{22EFAC5B-48F6-49D0-BB40-45EBCCF5F7F5}" type="presOf" srcId="{D9AD00B2-DF66-49DE-82BA-D62997829524}" destId="{1E15D02E-4AFB-4678-B150-5B6DB76C10A3}" srcOrd="0" destOrd="0" presId="urn:microsoft.com/office/officeart/2005/8/layout/orgChart1"/>
    <dgm:cxn modelId="{AA9F7160-972D-4F75-8093-B84745B8526C}" type="presOf" srcId="{8CA76606-101F-4784-B2B5-A752FFB08325}" destId="{3114E71E-3A1A-4B78-B548-71FC92FDEF04}" srcOrd="1" destOrd="0" presId="urn:microsoft.com/office/officeart/2005/8/layout/orgChart1"/>
    <dgm:cxn modelId="{B4AC7F99-F125-4782-B120-64163607877C}" type="presOf" srcId="{CFF00D50-C4E7-4826-8257-59B3BC267361}" destId="{B68BFC1A-2B36-4AF1-9477-BF7349706EFC}" srcOrd="0" destOrd="0" presId="urn:microsoft.com/office/officeart/2005/8/layout/orgChart1"/>
    <dgm:cxn modelId="{D99E6D24-4587-4552-B312-88A1B9E69A68}" srcId="{8CA76606-101F-4784-B2B5-A752FFB08325}" destId="{6D288533-78BD-4506-90F8-E5B6A0B10D61}" srcOrd="1" destOrd="0" parTransId="{D9AD00B2-DF66-49DE-82BA-D62997829524}" sibTransId="{A637062E-EBA5-4EDF-927F-DAA745E886D7}"/>
    <dgm:cxn modelId="{4381ACDD-5AEB-4E47-BBBB-A3A4A0D94176}" type="presOf" srcId="{AEEBADB0-834F-41BD-B0B8-75EB3735B46D}" destId="{5CD2E4D9-BD6B-4893-B2B0-90D1F0D05F4B}" srcOrd="0" destOrd="0" presId="urn:microsoft.com/office/officeart/2005/8/layout/orgChart1"/>
    <dgm:cxn modelId="{FAE1A4F3-C45D-4FF9-B6AF-08B44B56BA81}" type="presOf" srcId="{AEEBADB0-834F-41BD-B0B8-75EB3735B46D}" destId="{E95A7ED1-323D-4FB3-B988-0F8D77111654}" srcOrd="1" destOrd="0" presId="urn:microsoft.com/office/officeart/2005/8/layout/orgChart1"/>
    <dgm:cxn modelId="{6DB30472-D921-4A74-8076-1C6B12F586B9}" type="presOf" srcId="{8CA76606-101F-4784-B2B5-A752FFB08325}" destId="{4863FD5B-9C58-4F7F-8DB2-C43DA0E74E71}" srcOrd="0" destOrd="0" presId="urn:microsoft.com/office/officeart/2005/8/layout/orgChart1"/>
    <dgm:cxn modelId="{9ABDBE8E-1245-4678-876B-E3BD3CF9A4CA}" type="presOf" srcId="{09212DAA-F6C7-4793-8330-B0B00392C79A}" destId="{807588B6-EF90-4D91-85DF-44F438F4C825}" srcOrd="0" destOrd="0" presId="urn:microsoft.com/office/officeart/2005/8/layout/orgChart1"/>
    <dgm:cxn modelId="{9F434E48-68A5-4125-BB85-EDBDC2410AB9}" srcId="{8CA76606-101F-4784-B2B5-A752FFB08325}" destId="{CFF00D50-C4E7-4826-8257-59B3BC267361}" srcOrd="0" destOrd="0" parTransId="{8682D283-70F5-48A3-AF70-E8D0491E2387}" sibTransId="{ED611E95-38B2-44CF-95BE-BE89274CEAD7}"/>
    <dgm:cxn modelId="{EEE64B65-0E21-4848-8A6C-A2D0B4BAA1B1}" type="presParOf" srcId="{807588B6-EF90-4D91-85DF-44F438F4C825}" destId="{8D8F7F1D-46F1-4ABD-9DB3-FC81FF117765}" srcOrd="0" destOrd="0" presId="urn:microsoft.com/office/officeart/2005/8/layout/orgChart1"/>
    <dgm:cxn modelId="{28F52828-6D2A-43D5-938D-EC341B16F631}" type="presParOf" srcId="{8D8F7F1D-46F1-4ABD-9DB3-FC81FF117765}" destId="{5639A89E-612C-4CA6-95B9-C930672980EC}" srcOrd="0" destOrd="0" presId="urn:microsoft.com/office/officeart/2005/8/layout/orgChart1"/>
    <dgm:cxn modelId="{D1E08D3C-387E-4984-A390-7CDAA877F855}" type="presParOf" srcId="{5639A89E-612C-4CA6-95B9-C930672980EC}" destId="{4863FD5B-9C58-4F7F-8DB2-C43DA0E74E71}" srcOrd="0" destOrd="0" presId="urn:microsoft.com/office/officeart/2005/8/layout/orgChart1"/>
    <dgm:cxn modelId="{2103A004-3F09-4A94-8524-7CDACDB8A58B}" type="presParOf" srcId="{5639A89E-612C-4CA6-95B9-C930672980EC}" destId="{3114E71E-3A1A-4B78-B548-71FC92FDEF04}" srcOrd="1" destOrd="0" presId="urn:microsoft.com/office/officeart/2005/8/layout/orgChart1"/>
    <dgm:cxn modelId="{1D7D1328-247A-415E-BF00-FFA26EB40DC7}" type="presParOf" srcId="{8D8F7F1D-46F1-4ABD-9DB3-FC81FF117765}" destId="{B7B91F4E-51AE-45EC-86FC-25E7EF7C80E6}" srcOrd="1" destOrd="0" presId="urn:microsoft.com/office/officeart/2005/8/layout/orgChart1"/>
    <dgm:cxn modelId="{8D0EAA2D-3D27-4DA8-935A-F528EB5A9618}" type="presParOf" srcId="{B7B91F4E-51AE-45EC-86FC-25E7EF7C80E6}" destId="{FF35AB3F-D69D-456A-957B-8CD6D2C6DB3A}" srcOrd="0" destOrd="0" presId="urn:microsoft.com/office/officeart/2005/8/layout/orgChart1"/>
    <dgm:cxn modelId="{65971A67-BABB-4022-B765-22FD70FC314C}" type="presParOf" srcId="{B7B91F4E-51AE-45EC-86FC-25E7EF7C80E6}" destId="{FB80DCC9-82A9-457B-B4B6-351EF4F2F7C7}" srcOrd="1" destOrd="0" presId="urn:microsoft.com/office/officeart/2005/8/layout/orgChart1"/>
    <dgm:cxn modelId="{2217B7C4-3397-474D-993D-C3D0541794D3}" type="presParOf" srcId="{FB80DCC9-82A9-457B-B4B6-351EF4F2F7C7}" destId="{A64E2E38-9E50-474E-948B-8F6446FCDFD5}" srcOrd="0" destOrd="0" presId="urn:microsoft.com/office/officeart/2005/8/layout/orgChart1"/>
    <dgm:cxn modelId="{C9C697AD-C87A-4D83-A618-1C4DC6DF87CB}" type="presParOf" srcId="{A64E2E38-9E50-474E-948B-8F6446FCDFD5}" destId="{B68BFC1A-2B36-4AF1-9477-BF7349706EFC}" srcOrd="0" destOrd="0" presId="urn:microsoft.com/office/officeart/2005/8/layout/orgChart1"/>
    <dgm:cxn modelId="{59C7FCA8-B4AE-4373-B00D-5B2A90181098}" type="presParOf" srcId="{A64E2E38-9E50-474E-948B-8F6446FCDFD5}" destId="{E5DBA80C-E967-449F-A81D-D6BFD37C4050}" srcOrd="1" destOrd="0" presId="urn:microsoft.com/office/officeart/2005/8/layout/orgChart1"/>
    <dgm:cxn modelId="{BB6B7019-3939-494A-9B51-023B7D29888D}" type="presParOf" srcId="{FB80DCC9-82A9-457B-B4B6-351EF4F2F7C7}" destId="{1D3817CB-0246-40E3-B6F2-6F8ACA2EC29C}" srcOrd="1" destOrd="0" presId="urn:microsoft.com/office/officeart/2005/8/layout/orgChart1"/>
    <dgm:cxn modelId="{CA59CDD7-B1DD-4114-AD67-287848FFB2E3}" type="presParOf" srcId="{FB80DCC9-82A9-457B-B4B6-351EF4F2F7C7}" destId="{985A6A0F-7027-4B0D-ABDE-DEA791B5563C}" srcOrd="2" destOrd="0" presId="urn:microsoft.com/office/officeart/2005/8/layout/orgChart1"/>
    <dgm:cxn modelId="{F2AF2B73-271F-42CD-BEF0-432762010345}" type="presParOf" srcId="{B7B91F4E-51AE-45EC-86FC-25E7EF7C80E6}" destId="{1E15D02E-4AFB-4678-B150-5B6DB76C10A3}" srcOrd="2" destOrd="0" presId="urn:microsoft.com/office/officeart/2005/8/layout/orgChart1"/>
    <dgm:cxn modelId="{579B1952-9C7B-484F-AA76-EB93C6798162}" type="presParOf" srcId="{B7B91F4E-51AE-45EC-86FC-25E7EF7C80E6}" destId="{9542C25E-8524-4204-9EEB-AB1E045A8EC1}" srcOrd="3" destOrd="0" presId="urn:microsoft.com/office/officeart/2005/8/layout/orgChart1"/>
    <dgm:cxn modelId="{2045F597-24AD-4FCB-B657-A7425B28BC9A}" type="presParOf" srcId="{9542C25E-8524-4204-9EEB-AB1E045A8EC1}" destId="{A4F07EAC-89EF-4404-B614-870902BBE336}" srcOrd="0" destOrd="0" presId="urn:microsoft.com/office/officeart/2005/8/layout/orgChart1"/>
    <dgm:cxn modelId="{9A3CEBDB-3CF5-4DD1-9D8A-3CDC316628BF}" type="presParOf" srcId="{A4F07EAC-89EF-4404-B614-870902BBE336}" destId="{D51E1A6C-1528-446B-A3BA-8227119F619A}" srcOrd="0" destOrd="0" presId="urn:microsoft.com/office/officeart/2005/8/layout/orgChart1"/>
    <dgm:cxn modelId="{DF283F2C-A598-4F50-B0A6-15739AD6659C}" type="presParOf" srcId="{A4F07EAC-89EF-4404-B614-870902BBE336}" destId="{EA565E74-8ABE-4256-8355-9E85EE1ACB77}" srcOrd="1" destOrd="0" presId="urn:microsoft.com/office/officeart/2005/8/layout/orgChart1"/>
    <dgm:cxn modelId="{126B39CC-809A-48D8-8718-1682A1CD37EB}" type="presParOf" srcId="{9542C25E-8524-4204-9EEB-AB1E045A8EC1}" destId="{C7EEC87A-7D21-4099-88B3-27168CE26220}" srcOrd="1" destOrd="0" presId="urn:microsoft.com/office/officeart/2005/8/layout/orgChart1"/>
    <dgm:cxn modelId="{E32C9866-1296-41B6-81FF-13FCEEF75DB0}" type="presParOf" srcId="{9542C25E-8524-4204-9EEB-AB1E045A8EC1}" destId="{588F69AC-8E75-410C-8D57-1569675D5A68}" srcOrd="2" destOrd="0" presId="urn:microsoft.com/office/officeart/2005/8/layout/orgChart1"/>
    <dgm:cxn modelId="{B4C2A0FD-973B-48B0-8B7E-20F8BF42A037}" type="presParOf" srcId="{B7B91F4E-51AE-45EC-86FC-25E7EF7C80E6}" destId="{FCF8700C-1CBC-4194-B288-5E1DF4585F5A}" srcOrd="4" destOrd="0" presId="urn:microsoft.com/office/officeart/2005/8/layout/orgChart1"/>
    <dgm:cxn modelId="{745351EE-503C-40FB-9F26-FCBF9CE7AB67}" type="presParOf" srcId="{B7B91F4E-51AE-45EC-86FC-25E7EF7C80E6}" destId="{D26FAFD7-9352-4888-866D-8FF086000209}" srcOrd="5" destOrd="0" presId="urn:microsoft.com/office/officeart/2005/8/layout/orgChart1"/>
    <dgm:cxn modelId="{552CF0A6-1605-4F69-B41D-551BEC187280}" type="presParOf" srcId="{D26FAFD7-9352-4888-866D-8FF086000209}" destId="{3923FF52-CE07-472A-9728-66152ED685A1}" srcOrd="0" destOrd="0" presId="urn:microsoft.com/office/officeart/2005/8/layout/orgChart1"/>
    <dgm:cxn modelId="{DD2AF083-490A-4D91-8802-594A40676AFE}" type="presParOf" srcId="{3923FF52-CE07-472A-9728-66152ED685A1}" destId="{5CD2E4D9-BD6B-4893-B2B0-90D1F0D05F4B}" srcOrd="0" destOrd="0" presId="urn:microsoft.com/office/officeart/2005/8/layout/orgChart1"/>
    <dgm:cxn modelId="{70A6FAF3-2A0A-45F7-A400-41E3DED555C1}" type="presParOf" srcId="{3923FF52-CE07-472A-9728-66152ED685A1}" destId="{E95A7ED1-323D-4FB3-B988-0F8D77111654}" srcOrd="1" destOrd="0" presId="urn:microsoft.com/office/officeart/2005/8/layout/orgChart1"/>
    <dgm:cxn modelId="{CEAD4B6E-6D37-40F3-A268-71AEC4051857}" type="presParOf" srcId="{D26FAFD7-9352-4888-866D-8FF086000209}" destId="{6A187746-D2A3-4380-907F-9DB14F43F74B}" srcOrd="1" destOrd="0" presId="urn:microsoft.com/office/officeart/2005/8/layout/orgChart1"/>
    <dgm:cxn modelId="{4558FD4F-8507-4C3C-904E-4C5E6219FD02}" type="presParOf" srcId="{D26FAFD7-9352-4888-866D-8FF086000209}" destId="{844BBF0F-9EAF-43B8-B9ED-77D260E4FAF0}" srcOrd="2" destOrd="0" presId="urn:microsoft.com/office/officeart/2005/8/layout/orgChart1"/>
    <dgm:cxn modelId="{021E31CE-A276-4957-8716-EB061898816E}" type="presParOf" srcId="{8D8F7F1D-46F1-4ABD-9DB3-FC81FF117765}" destId="{4A71579F-7180-4995-BB2A-6A2B8B43C9A0}" srcOrd="2" destOrd="0" presId="urn:microsoft.com/office/officeart/2005/8/layout/orgChart1"/>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rawing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layout1.xml><?xml version="1.0" encoding="utf-8"?>
<dgm:layoutDef xmlns:dgm="http://schemas.openxmlformats.org/drawingml/2006/diagram" xmlns:a="http://schemas.openxmlformats.org/drawingml/2006/main" uniqueId="urn:microsoft.com/office/officeart/2005/8/layout/orgChart1">
  <dgm:title val=""/>
  <dgm:desc val=""/>
  <dgm:catLst>
    <dgm:cat type="hierarchy" pri="1000"/>
    <dgm:cat type="convert" pri="6000"/>
  </dgm:catLst>
  <dgm:sampData>
    <dgm:dataModel>
      <dgm:ptLst>
        <dgm:pt modelId="0" type="doc"/>
        <dgm:pt modelId="1">
          <dgm:prSet phldr="1"/>
        </dgm:pt>
        <dgm:pt modelId="2" type="asst">
          <dgm:prSet phldr="1"/>
        </dgm:pt>
        <dgm:pt modelId="3">
          <dgm:prSet phldr="1"/>
        </dgm:pt>
        <dgm:pt modelId="4">
          <dgm:prSet phldr="1"/>
        </dgm:pt>
        <dgm:pt modelId="5">
          <dgm:prSet phldr="1"/>
        </dgm:pt>
      </dgm:ptLst>
      <dgm:cxnLst>
        <dgm:cxn modelId="5" srcId="0" destId="1" srcOrd="0" destOrd="0"/>
        <dgm:cxn modelId="6" srcId="1" destId="2" srcOrd="0" destOrd="0"/>
        <dgm:cxn modelId="7" srcId="1" destId="3" srcOrd="1" destOrd="0"/>
        <dgm:cxn modelId="8" srcId="1" destId="4" srcOrd="2" destOrd="0"/>
        <dgm:cxn modelId="9" srcId="1" destId="5" srcOrd="3" destOrd="0"/>
      </dgm:cxnLst>
      <dgm:bg/>
      <dgm:whole/>
    </dgm:dataModel>
  </dgm:sampData>
  <dgm:styleData>
    <dgm:dataModel>
      <dgm:ptLst>
        <dgm:pt modelId="0" type="doc"/>
        <dgm:pt modelId="1"/>
        <dgm:pt modelId="12"/>
        <dgm:pt modelId="13"/>
      </dgm:ptLst>
      <dgm:cxnLst>
        <dgm:cxn modelId="2" srcId="0" destId="1" srcOrd="0" destOrd="0"/>
        <dgm:cxn modelId="16" srcId="1" destId="12" srcOrd="1" destOrd="0"/>
        <dgm:cxn modelId="17" srcId="1" destId="13" srcOrd="2" destOrd="0"/>
      </dgm:cxnLst>
      <dgm:bg/>
      <dgm:whole/>
    </dgm:dataModel>
  </dgm:styleData>
  <dgm:clrData>
    <dgm:dataModel>
      <dgm:ptLst>
        <dgm:pt modelId="0" type="doc"/>
        <dgm:pt modelId="1"/>
        <dgm:pt modelId="11" type="asst"/>
        <dgm:pt modelId="12"/>
        <dgm:pt modelId="13"/>
        <dgm:pt modelId="14"/>
      </dgm:ptLst>
      <dgm:cxnLst>
        <dgm:cxn modelId="2" srcId="0" destId="1" srcOrd="0" destOrd="0"/>
        <dgm:cxn modelId="15" srcId="1" destId="11" srcOrd="0" destOrd="0"/>
        <dgm:cxn modelId="16" srcId="1" destId="12" srcOrd="1" destOrd="0"/>
        <dgm:cxn modelId="17" srcId="1" destId="13" srcOrd="2" destOrd="0"/>
        <dgm:cxn modelId="18" srcId="1" destId="14" srcOrd="2" destOrd="0"/>
      </dgm:cxnLst>
      <dgm:bg/>
      <dgm:whole/>
    </dgm:dataModel>
  </dgm:clrData>
  <dgm:layoutNode name="hierChild1">
    <dgm:varLst>
      <dgm:orgChart val="1"/>
      <dgm:chPref val="1"/>
      <dgm:dir/>
      <dgm:animOne val="branch"/>
      <dgm:animLvl val="lvl"/>
      <dgm:resizeHandles/>
    </dgm:varLst>
    <dgm:choose name="Name0">
      <dgm:if name="Name1" func="var" arg="dir" op="equ" val="norm">
        <dgm:alg type="hierChild">
          <dgm:param type="linDir" val="fromL"/>
        </dgm:alg>
      </dgm:if>
      <dgm:else name="Name2">
        <dgm:alg type="hierChild">
          <dgm:param type="linDir" val="fromR"/>
        </dgm:alg>
      </dgm:else>
    </dgm:choose>
    <dgm:shape xmlns:r="http://schemas.openxmlformats.org/officeDocument/2006/relationships" r:blip="">
      <dgm:adjLst/>
    </dgm:shape>
    <dgm:presOf/>
    <dgm:constrLst>
      <dgm:constr type="w" for="des" forName="rootComposite1" refType="w" fact="10"/>
      <dgm:constr type="h" for="des" forName="rootComposite1" refType="w" refFor="des" refForName="rootComposite1" fact="0.5"/>
      <dgm:constr type="w" for="des" forName="rootComposite" refType="w" fact="10"/>
      <dgm:constr type="h" for="des" forName="rootComposite" refType="w" refFor="des" refForName="rootComposite1" fact="0.5"/>
      <dgm:constr type="w" for="des" forName="rootComposite3" refType="w" fact="10"/>
      <dgm:constr type="h" for="des" forName="rootComposite3" refType="w" refFor="des" refForName="rootComposite1" fact="0.5"/>
      <dgm:constr type="primFontSz" for="des" ptType="node" op="equ"/>
      <dgm:constr type="sp" for="des" op="equ"/>
      <dgm:constr type="sp" for="des" forName="hierRoot1" refType="w" refFor="des" refForName="rootComposite1" fact="0.21"/>
      <dgm:constr type="sp" for="des" forName="hierRoot2" refType="sp" refFor="des" refForName="hierRoot1"/>
      <dgm:constr type="sp" for="des" forName="hierRoot3" refType="sp" refFor="des" refForName="hierRoot1"/>
      <dgm:constr type="sibSp" refType="w" refFor="des" refForName="rootComposite1" fact="0.21"/>
      <dgm:constr type="sibSp" for="des" forName="hierChild2" refType="sibSp"/>
      <dgm:constr type="sibSp" for="des" forName="hierChild3" refType="sibSp"/>
      <dgm:constr type="sibSp" for="des" forName="hierChild4" refType="sibSp"/>
      <dgm:constr type="sibSp" for="des" forName="hierChild5" refType="sibSp"/>
      <dgm:constr type="sibSp" for="des" forName="hierChild6" refType="sibSp"/>
      <dgm:constr type="sibSp" for="des" forName="hierChild7" refType="sibSp"/>
      <dgm:constr type="secSibSp" refType="w" refFor="des" refForName="rootComposite1" fact="0.21"/>
      <dgm:constr type="secSibSp" for="des" forName="hierChild2" refType="secSibSp"/>
      <dgm:constr type="secSibSp" for="des" forName="hierChild3" refType="secSibSp"/>
      <dgm:constr type="secSibSp" for="des" forName="hierChild4" refType="secSibSp"/>
      <dgm:constr type="secSibSp" for="des" forName="hierChild5" refType="secSibSp"/>
      <dgm:constr type="secSibSp" for="des" forName="hierChild6" refType="secSibSp"/>
      <dgm:constr type="secSibSp" for="des" forName="hierChild7" refType="secSibSp"/>
    </dgm:constrLst>
    <dgm:ruleLst/>
    <dgm:forEach name="Name3" axis="ch">
      <dgm:forEach name="Name4" axis="self" ptType="node">
        <dgm:layoutNode name="hierRoot1">
          <dgm:varLst>
            <dgm:hierBranch val="init"/>
          </dgm:varLst>
          <dgm:choose name="Name5">
            <dgm:if name="Name6" func="var" arg="hierBranch" op="equ" val="l">
              <dgm:choose name="Name7">
                <dgm:if name="Name8" axis="ch" ptType="asst" func="cnt" op="gte" val="1">
                  <dgm:alg type="hierRoot">
                    <dgm:param type="hierAlign" val="tR"/>
                  </dgm:alg>
                  <dgm:constrLst>
                    <dgm:constr type="alignOff" val="0.65"/>
                  </dgm:constrLst>
                </dgm:if>
                <dgm:else name="Name9">
                  <dgm:alg type="hierRoot">
                    <dgm:param type="hierAlign" val="tR"/>
                  </dgm:alg>
                  <dgm:constrLst>
                    <dgm:constr type="alignOff" val="0.25"/>
                  </dgm:constrLst>
                </dgm:else>
              </dgm:choose>
            </dgm:if>
            <dgm:if name="Name10" func="var" arg="hierBranch" op="equ" val="r">
              <dgm:choose name="Name11">
                <dgm:if name="Name12" axis="ch" ptType="asst" func="cnt" op="gte" val="1">
                  <dgm:alg type="hierRoot">
                    <dgm:param type="hierAlign" val="tL"/>
                  </dgm:alg>
                  <dgm:constrLst>
                    <dgm:constr type="alignOff" val="0.65"/>
                  </dgm:constrLst>
                </dgm:if>
                <dgm:else name="Name13">
                  <dgm:alg type="hierRoot">
                    <dgm:param type="hierAlign" val="tL"/>
                  </dgm:alg>
                  <dgm:constrLst>
                    <dgm:constr type="alignOff" val="0.25"/>
                  </dgm:constrLst>
                </dgm:else>
              </dgm:choose>
            </dgm:if>
            <dgm:if name="Name14" func="var" arg="hierBranch" op="equ" val="hang">
              <dgm:alg type="hierRoot"/>
              <dgm:constrLst>
                <dgm:constr type="alignOff" val="0.65"/>
              </dgm:constrLst>
            </dgm:if>
            <dgm:else name="Name15">
              <dgm:alg type="hierRoot"/>
              <dgm:constrLst>
                <dgm:constr type="alignOff"/>
                <dgm:constr type="bendDist" for="des" ptType="parTrans" refType="sp" fact="0.5"/>
              </dgm:constrLst>
            </dgm:else>
          </dgm:choose>
          <dgm:shape xmlns:r="http://schemas.openxmlformats.org/officeDocument/2006/relationships" r:blip="">
            <dgm:adjLst/>
          </dgm:shape>
          <dgm:presOf/>
          <dgm:ruleLst/>
          <dgm:layoutNode name="rootComposite1">
            <dgm:alg type="composite"/>
            <dgm:shape xmlns:r="http://schemas.openxmlformats.org/officeDocument/2006/relationships" r:blip="">
              <dgm:adjLst/>
            </dgm:shape>
            <dgm:presOf axis="self" ptType="node" cnt="1"/>
            <dgm:choose name="Name16">
              <dgm:if name="Name17" func="var" arg="hierBranch" op="equ" val="init">
                <dgm:constrLst>
                  <dgm:constr type="l" for="ch" forName="rootText1"/>
                  <dgm:constr type="t" for="ch" forName="rootText1"/>
                  <dgm:constr type="w" for="ch" forName="rootText1" refType="w"/>
                  <dgm:constr type="h" for="ch" forName="rootText1" refType="h"/>
                  <dgm:constr type="l" for="ch" forName="rootConnector1"/>
                  <dgm:constr type="t" for="ch" forName="rootConnector1"/>
                  <dgm:constr type="w" for="ch" forName="rootConnector1" refType="w" refFor="ch" refForName="rootText1" fact="0.2"/>
                  <dgm:constr type="h" for="ch" forName="rootConnector1" refType="h" refFor="ch" refForName="rootText1"/>
                </dgm:constrLst>
              </dgm:if>
              <dgm:if name="Name18" func="var" arg="hierBranch" op="equ" val="l">
                <dgm:constrLst>
                  <dgm:constr type="l" for="ch" forName="rootText1"/>
                  <dgm:constr type="t" for="ch" forName="rootText1"/>
                  <dgm:constr type="w" for="ch" forName="rootText1" refType="w"/>
                  <dgm:constr type="h" for="ch" forName="rootText1" refType="h"/>
                  <dgm:constr type="r" for="ch" forName="rootConnector1" refType="w"/>
                  <dgm:constr type="t" for="ch" forName="rootConnector1"/>
                  <dgm:constr type="w" for="ch" forName="rootConnector1" refType="w" refFor="ch" refForName="rootText1" fact="0.2"/>
                  <dgm:constr type="h" for="ch" forName="rootConnector1" refType="h" refFor="ch" refForName="rootText1"/>
                </dgm:constrLst>
              </dgm:if>
              <dgm:if name="Name19" func="var" arg="hierBranch" op="equ" val="r">
                <dgm:constrLst>
                  <dgm:constr type="l" for="ch" forName="rootText1"/>
                  <dgm:constr type="t" for="ch" forName="rootText1"/>
                  <dgm:constr type="w" for="ch" forName="rootText1" refType="w"/>
                  <dgm:constr type="h" for="ch" forName="rootText1" refType="h"/>
                  <dgm:constr type="l" for="ch" forName="rootConnector1"/>
                  <dgm:constr type="t" for="ch" forName="rootConnector1"/>
                  <dgm:constr type="w" for="ch" forName="rootConnector1" refType="w" refFor="ch" refForName="rootText1" fact="0.2"/>
                  <dgm:constr type="h" for="ch" forName="rootConnector1" refType="h" refFor="ch" refForName="rootText1"/>
                </dgm:constrLst>
              </dgm:if>
              <dgm:else name="Name20">
                <dgm:constrLst>
                  <dgm:constr type="l" for="ch" forName="rootText1"/>
                  <dgm:constr type="t" for="ch" forName="rootText1"/>
                  <dgm:constr type="w" for="ch" forName="rootText1" refType="w"/>
                  <dgm:constr type="h" for="ch" forName="rootText1" refType="h"/>
                  <dgm:constr type="r" for="ch" forName="rootConnector1" refType="w"/>
                  <dgm:constr type="t" for="ch" forName="rootConnector1"/>
                  <dgm:constr type="w" for="ch" forName="rootConnector1" refType="w" refFor="ch" refForName="rootText1" fact="0.2"/>
                  <dgm:constr type="h" for="ch" forName="rootConnector1" refType="h" refFor="ch" refForName="rootText1"/>
                </dgm:constrLst>
              </dgm:else>
            </dgm:choose>
            <dgm:ruleLst/>
            <dgm:layoutNode name="rootText1" styleLbl="node0">
              <dgm:varLst>
                <dgm:chPref val="3"/>
              </dgm:varLst>
              <dgm:alg type="tx"/>
              <dgm:shape xmlns:r="http://schemas.openxmlformats.org/officeDocument/2006/relationships" type="rect" r:blip="">
                <dgm:adjLst/>
              </dgm:shape>
              <dgm:presOf axis="self" ptType="node" cnt="1"/>
              <dgm:constrLst>
                <dgm:constr type="primFontSz" val="65"/>
                <dgm:constr type="lMarg" refType="primFontSz" fact="0.05"/>
                <dgm:constr type="rMarg" refType="primFontSz" fact="0.05"/>
                <dgm:constr type="tMarg" refType="primFontSz" fact="0.05"/>
                <dgm:constr type="bMarg" refType="primFontSz" fact="0.05"/>
              </dgm:constrLst>
              <dgm:ruleLst>
                <dgm:rule type="primFontSz" val="5" fact="NaN" max="NaN"/>
              </dgm:ruleLst>
            </dgm:layoutNode>
            <dgm:layoutNode name="rootConnector1" moveWith="rootText1">
              <dgm:alg type="sp"/>
              <dgm:shape xmlns:r="http://schemas.openxmlformats.org/officeDocument/2006/relationships" type="rect" r:blip="" hideGeom="1">
                <dgm:adjLst/>
              </dgm:shape>
              <dgm:presOf axis="self" ptType="node" cnt="1"/>
              <dgm:constrLst/>
              <dgm:ruleLst/>
            </dgm:layoutNode>
          </dgm:layoutNode>
          <dgm:layoutNode name="hierChild2">
            <dgm:choose name="Name21">
              <dgm:if name="Name22" func="var" arg="hierBranch" op="equ" val="l">
                <dgm:alg type="hierChild">
                  <dgm:param type="chAlign" val="r"/>
                  <dgm:param type="linDir" val="fromT"/>
                </dgm:alg>
              </dgm:if>
              <dgm:if name="Name23" func="var" arg="hierBranch" op="equ" val="r">
                <dgm:alg type="hierChild">
                  <dgm:param type="chAlign" val="l"/>
                  <dgm:param type="linDir" val="fromT"/>
                </dgm:alg>
              </dgm:if>
              <dgm:if name="Name24" func="var" arg="hierBranch" op="equ" val="hang">
                <dgm:choose name="Name25">
                  <dgm:if name="Name26" func="var" arg="dir" op="equ" val="norm">
                    <dgm:alg type="hierChild">
                      <dgm:param type="chAlign" val="l"/>
                      <dgm:param type="linDir" val="fromL"/>
                      <dgm:param type="secChAlign" val="t"/>
                      <dgm:param type="secLinDir" val="fromT"/>
                    </dgm:alg>
                  </dgm:if>
                  <dgm:else name="Name27">
                    <dgm:alg type="hierChild">
                      <dgm:param type="chAlign" val="l"/>
                      <dgm:param type="linDir" val="fromR"/>
                      <dgm:param type="secChAlign" val="t"/>
                      <dgm:param type="secLinDir" val="fromT"/>
                    </dgm:alg>
                  </dgm:else>
                </dgm:choose>
              </dgm:if>
              <dgm:else name="Name28">
                <dgm:choose name="Name29">
                  <dgm:if name="Name30" func="var" arg="dir" op="equ" val="norm">
                    <dgm:alg type="hierChild"/>
                  </dgm:if>
                  <dgm:else name="Name31">
                    <dgm:alg type="hierChild">
                      <dgm:param type="linDir" val="fromR"/>
                    </dgm:alg>
                  </dgm:else>
                </dgm:choose>
              </dgm:else>
            </dgm:choose>
            <dgm:shape xmlns:r="http://schemas.openxmlformats.org/officeDocument/2006/relationships" r:blip="">
              <dgm:adjLst/>
            </dgm:shape>
            <dgm:presOf/>
            <dgm:constrLst/>
            <dgm:ruleLst/>
            <dgm:forEach name="rep2a" axis="ch" ptType="nonAsst">
              <dgm:forEach name="Name32" axis="precedSib" ptType="parTrans" st="-1" cnt="1">
                <dgm:choose name="Name33">
                  <dgm:if name="Name34" func="var" arg="hierBranch" op="equ" val="std">
                    <dgm:layoutNode name="Name35">
                      <dgm:alg type="conn">
                        <dgm:param type="connRout" val="bend"/>
                        <dgm:param type="dim" val="1D"/>
                        <dgm:param type="endSty" val="noArr"/>
                        <dgm:param type="begPts" val="bCtr"/>
                        <dgm:param type="endPts" val="tCtr"/>
                        <dgm:param type="bendPt" val="end"/>
                      </dgm:alg>
                      <dgm:shape xmlns:r="http://schemas.openxmlformats.org/officeDocument/2006/relationships" type="conn" r:blip="" zOrderOff="-99999">
                        <dgm:adjLst/>
                      </dgm:shape>
                      <dgm:presOf axis="self"/>
                      <dgm:constrLst>
                        <dgm:constr type="begPad"/>
                        <dgm:constr type="endPad"/>
                      </dgm:constrLst>
                      <dgm:ruleLst/>
                    </dgm:layoutNode>
                  </dgm:if>
                  <dgm:if name="Name36" func="var" arg="hierBranch" op="equ" val="init">
                    <dgm:layoutNode name="Name37">
                      <dgm:choose name="Name38">
                        <dgm:if name="Name39" axis="self" func="depth" op="lte" val="2">
                          <dgm:alg type="conn">
                            <dgm:param type="connRout" val="bend"/>
                            <dgm:param type="dim" val="1D"/>
                            <dgm:param type="endSty" val="noArr"/>
                            <dgm:param type="begPts" val="bCtr"/>
                            <dgm:param type="endPts" val="tCtr"/>
                            <dgm:param type="bendPt" val="end"/>
                          </dgm:alg>
                        </dgm:if>
                        <dgm:else name="Name40">
                          <dgm:choose name="Name41">
                            <dgm:if name="Name42" axis="par des" func="maxDepth" op="lte" val="1">
                              <dgm:choose name="Name43">
                                <dgm:if name="Name44" axis="par ch" ptType="node asst" func="cnt" op="gte" val="1">
                                  <dgm:alg type="conn">
                                    <dgm:param type="connRout" val="bend"/>
                                    <dgm:param type="dim" val="1D"/>
                                    <dgm:param type="endSty" val="noArr"/>
                                    <dgm:param type="begPts" val="bCtr"/>
                                    <dgm:param type="endPts" val="midL midR"/>
                                  </dgm:alg>
                                </dgm:if>
                                <dgm:else name="Name45">
                                  <dgm:alg type="conn">
                                    <dgm:param type="connRout" val="bend"/>
                                    <dgm:param type="dim" val="1D"/>
                                    <dgm:param type="endSty" val="noArr"/>
                                    <dgm:param type="begPts" val="bCtr"/>
                                    <dgm:param type="endPts" val="midL midR"/>
                                    <dgm:param type="srcNode" val="rootConnector"/>
                                  </dgm:alg>
                                </dgm:else>
                              </dgm:choose>
                            </dgm:if>
                            <dgm:else name="Name46">
                              <dgm:alg type="conn">
                                <dgm:param type="connRout" val="bend"/>
                                <dgm:param type="dim" val="1D"/>
                                <dgm:param type="endSty" val="noArr"/>
                                <dgm:param type="begPts" val="bCtr"/>
                                <dgm:param type="endPts" val="tCtr"/>
                                <dgm:param type="bendPt" val="end"/>
                              </dgm:alg>
                            </dgm:else>
                          </dgm:choose>
                        </dgm:else>
                      </dgm:choose>
                      <dgm:shape xmlns:r="http://schemas.openxmlformats.org/officeDocument/2006/relationships" type="conn" r:blip="" zOrderOff="-99999">
                        <dgm:adjLst/>
                      </dgm:shape>
                      <dgm:presOf axis="self"/>
                      <dgm:constrLst>
                        <dgm:constr type="begPad"/>
                        <dgm:constr type="endPad"/>
                      </dgm:constrLst>
                      <dgm:ruleLst/>
                    </dgm:layoutNode>
                  </dgm:if>
                  <dgm:if name="Name47" func="var" arg="hierBranch" op="equ" val="hang">
                    <dgm:layoutNode name="Name48">
                      <dgm:alg type="conn">
                        <dgm:param type="connRout" val="bend"/>
                        <dgm:param type="dim" val="1D"/>
                        <dgm:param type="endSty" val="noArr"/>
                        <dgm:param type="begPts" val="bCtr"/>
                        <dgm:param type="endPts" val="midL midR"/>
                      </dgm:alg>
                      <dgm:shape xmlns:r="http://schemas.openxmlformats.org/officeDocument/2006/relationships" type="conn" r:blip="" zOrderOff="-99999">
                        <dgm:adjLst/>
                      </dgm:shape>
                      <dgm:presOf axis="self"/>
                      <dgm:constrLst>
                        <dgm:constr type="begPad"/>
                        <dgm:constr type="endPad"/>
                      </dgm:constrLst>
                      <dgm:ruleLst/>
                    </dgm:layoutNode>
                  </dgm:if>
                  <dgm:else name="Name49">
                    <dgm:layoutNode name="Name50">
                      <dgm:choose name="Name51">
                        <dgm:if name="Name52" axis="self" func="depth" op="lte" val="2">
                          <dgm:choose name="Name53">
                            <dgm:if name="Name54" axis="par ch" ptType="node asst" func="cnt" op="gte" val="1">
                              <dgm:alg type="conn">
                                <dgm:param type="connRout" val="bend"/>
                                <dgm:param type="dim" val="1D"/>
                                <dgm:param type="endSty" val="noArr"/>
                                <dgm:param type="begPts" val="bCtr"/>
                                <dgm:param type="endPts" val="midL midR"/>
                              </dgm:alg>
                            </dgm:if>
                            <dgm:else name="Name55">
                              <dgm:alg type="conn">
                                <dgm:param type="connRout" val="bend"/>
                                <dgm:param type="dim" val="1D"/>
                                <dgm:param type="endSty" val="noArr"/>
                                <dgm:param type="begPts" val="bCtr"/>
                                <dgm:param type="endPts" val="midL midR"/>
                                <dgm:param type="srcNode" val="rootConnector1"/>
                              </dgm:alg>
                            </dgm:else>
                          </dgm:choose>
                        </dgm:if>
                        <dgm:else name="Name56">
                          <dgm:choose name="Name57">
                            <dgm:if name="Name58" axis="par ch" ptType="node asst" func="cnt" op="gte" val="1">
                              <dgm:alg type="conn">
                                <dgm:param type="connRout" val="bend"/>
                                <dgm:param type="dim" val="1D"/>
                                <dgm:param type="endSty" val="noArr"/>
                                <dgm:param type="begPts" val="bCtr"/>
                                <dgm:param type="endPts" val="midL midR"/>
                              </dgm:alg>
                            </dgm:if>
                            <dgm:else name="Name59">
                              <dgm:alg type="conn">
                                <dgm:param type="connRout" val="bend"/>
                                <dgm:param type="dim" val="1D"/>
                                <dgm:param type="endSty" val="noArr"/>
                                <dgm:param type="begPts" val="bCtr"/>
                                <dgm:param type="endPts" val="midL midR"/>
                                <dgm:param type="srcNode" val="rootConnector"/>
                              </dgm:alg>
                            </dgm:else>
                          </dgm:choose>
                        </dgm:else>
                      </dgm:choose>
                      <dgm:shape xmlns:r="http://schemas.openxmlformats.org/officeDocument/2006/relationships" type="conn" r:blip="" zOrderOff="-99999">
                        <dgm:adjLst/>
                      </dgm:shape>
                      <dgm:presOf axis="self"/>
                      <dgm:constrLst>
                        <dgm:constr type="begPad"/>
                        <dgm:constr type="endPad"/>
                      </dgm:constrLst>
                      <dgm:ruleLst/>
                    </dgm:layoutNode>
                  </dgm:else>
                </dgm:choose>
              </dgm:forEach>
              <dgm:layoutNode name="hierRoot2">
                <dgm:varLst>
                  <dgm:hierBranch val="init"/>
                </dgm:varLst>
                <dgm:choose name="Name60">
                  <dgm:if name="Name61" func="var" arg="hierBranch" op="equ" val="l">
                    <dgm:choose name="Name62">
                      <dgm:if name="Name63" axis="ch" ptType="asst" func="cnt" op="gte" val="1">
                        <dgm:alg type="hierRoot">
                          <dgm:param type="hierAlign" val="tR"/>
                        </dgm:alg>
                        <dgm:shape xmlns:r="http://schemas.openxmlformats.org/officeDocument/2006/relationships" r:blip="">
                          <dgm:adjLst/>
                        </dgm:shape>
                        <dgm:presOf/>
                        <dgm:constrLst>
                          <dgm:constr type="alignOff" val="0.65"/>
                        </dgm:constrLst>
                      </dgm:if>
                      <dgm:else name="Name64">
                        <dgm:alg type="hierRoot">
                          <dgm:param type="hierAlign" val="tR"/>
                        </dgm:alg>
                        <dgm:shape xmlns:r="http://schemas.openxmlformats.org/officeDocument/2006/relationships" r:blip="">
                          <dgm:adjLst/>
                        </dgm:shape>
                        <dgm:presOf/>
                        <dgm:constrLst>
                          <dgm:constr type="alignOff" val="0.25"/>
                        </dgm:constrLst>
                      </dgm:else>
                    </dgm:choose>
                  </dgm:if>
                  <dgm:if name="Name65" func="var" arg="hierBranch" op="equ" val="r">
                    <dgm:choose name="Name66">
                      <dgm:if name="Name67" axis="ch" ptType="asst" func="cnt" op="gte" val="1">
                        <dgm:alg type="hierRoot">
                          <dgm:param type="hierAlign" val="tL"/>
                        </dgm:alg>
                        <dgm:shape xmlns:r="http://schemas.openxmlformats.org/officeDocument/2006/relationships" r:blip="">
                          <dgm:adjLst/>
                        </dgm:shape>
                        <dgm:presOf/>
                        <dgm:constrLst>
                          <dgm:constr type="alignOff" val="0.65"/>
                        </dgm:constrLst>
                      </dgm:if>
                      <dgm:else name="Name68">
                        <dgm:alg type="hierRoot">
                          <dgm:param type="hierAlign" val="tL"/>
                        </dgm:alg>
                        <dgm:shape xmlns:r="http://schemas.openxmlformats.org/officeDocument/2006/relationships" r:blip="">
                          <dgm:adjLst/>
                        </dgm:shape>
                        <dgm:presOf/>
                        <dgm:constrLst>
                          <dgm:constr type="alignOff" val="0.25"/>
                        </dgm:constrLst>
                      </dgm:else>
                    </dgm:choose>
                  </dgm:if>
                  <dgm:if name="Name69" func="var" arg="hierBranch" op="equ" val="std">
                    <dgm:alg type="hierRoot"/>
                    <dgm:shape xmlns:r="http://schemas.openxmlformats.org/officeDocument/2006/relationships" r:blip="">
                      <dgm:adjLst/>
                    </dgm:shape>
                    <dgm:presOf/>
                    <dgm:constrLst>
                      <dgm:constr type="alignOff"/>
                      <dgm:constr type="bendDist" for="des" ptType="parTrans" refType="sp" fact="0.5"/>
                    </dgm:constrLst>
                  </dgm:if>
                  <dgm:if name="Name70" func="var" arg="hierBranch" op="equ" val="init">
                    <dgm:choose name="Name71">
                      <dgm:if name="Name72" axis="des" func="maxDepth" op="lte" val="1">
                        <dgm:choose name="Name73">
                          <dgm:if name="Name74" axis="ch" ptType="asst" func="cnt" op="gte" val="1">
                            <dgm:alg type="hierRoot">
                              <dgm:param type="hierAlign" val="tL"/>
                            </dgm:alg>
                            <dgm:shape xmlns:r="http://schemas.openxmlformats.org/officeDocument/2006/relationships" r:blip="">
                              <dgm:adjLst/>
                            </dgm:shape>
                            <dgm:presOf/>
                            <dgm:constrLst>
                              <dgm:constr type="alignOff" val="0.65"/>
                            </dgm:constrLst>
                          </dgm:if>
                          <dgm:else name="Name75">
                            <dgm:alg type="hierRoot">
                              <dgm:param type="hierAlign" val="tL"/>
                            </dgm:alg>
                            <dgm:shape xmlns:r="http://schemas.openxmlformats.org/officeDocument/2006/relationships" r:blip="">
                              <dgm:adjLst/>
                            </dgm:shape>
                            <dgm:presOf/>
                            <dgm:constrLst>
                              <dgm:constr type="alignOff" val="0.25"/>
                            </dgm:constrLst>
                          </dgm:else>
                        </dgm:choose>
                      </dgm:if>
                      <dgm:else name="Name76">
                        <dgm:alg type="hierRoot"/>
                        <dgm:shape xmlns:r="http://schemas.openxmlformats.org/officeDocument/2006/relationships" r:blip="">
                          <dgm:adjLst/>
                        </dgm:shape>
                        <dgm:presOf/>
                        <dgm:constrLst>
                          <dgm:constr type="alignOff"/>
                          <dgm:constr type="bendDist" for="des" ptType="parTrans" refType="sp" fact="0.5"/>
                        </dgm:constrLst>
                      </dgm:else>
                    </dgm:choose>
                  </dgm:if>
                  <dgm:else name="Name77">
                    <dgm:alg type="hierRoot"/>
                    <dgm:shape xmlns:r="http://schemas.openxmlformats.org/officeDocument/2006/relationships" r:blip="">
                      <dgm:adjLst/>
                    </dgm:shape>
                    <dgm:presOf/>
                    <dgm:constrLst>
                      <dgm:constr type="alignOff" val="0.65"/>
                    </dgm:constrLst>
                  </dgm:else>
                </dgm:choose>
                <dgm:ruleLst/>
                <dgm:layoutNode name="rootComposite">
                  <dgm:alg type="composite"/>
                  <dgm:shape xmlns:r="http://schemas.openxmlformats.org/officeDocument/2006/relationships" r:blip="">
                    <dgm:adjLst/>
                  </dgm:shape>
                  <dgm:presOf axis="self" ptType="node" cnt="1"/>
                  <dgm:choose name="Name78">
                    <dgm:if name="Name79" func="var" arg="hierBranch" op="equ" val="init">
                      <dgm:constrLst>
                        <dgm:constr type="l" for="ch" forName="rootText"/>
                        <dgm:constr type="t" for="ch" forName="rootText"/>
                        <dgm:constr type="w" for="ch" forName="rootText" refType="w"/>
                        <dgm:constr type="h" for="ch" forName="rootText" refType="h"/>
                        <dgm:constr type="l" for="ch" forName="rootConnector"/>
                        <dgm:constr type="t" for="ch" forName="rootConnector"/>
                        <dgm:constr type="w" for="ch" forName="rootConnector" refType="w" refFor="ch" refForName="rootText" fact="0.2"/>
                        <dgm:constr type="h" for="ch" forName="rootConnector" refType="h" refFor="ch" refForName="rootText"/>
                      </dgm:constrLst>
                    </dgm:if>
                    <dgm:if name="Name80" func="var" arg="hierBranch" op="equ" val="l">
                      <dgm:constrLst>
                        <dgm:constr type="l" for="ch" forName="rootText"/>
                        <dgm:constr type="t" for="ch" forName="rootText"/>
                        <dgm:constr type="w" for="ch" forName="rootText" refType="w"/>
                        <dgm:constr type="h" for="ch" forName="rootText" refType="h"/>
                        <dgm:constr type="r" for="ch" forName="rootConnector" refType="w"/>
                        <dgm:constr type="t" for="ch" forName="rootConnector"/>
                        <dgm:constr type="w" for="ch" forName="rootConnector" refType="w" refFor="ch" refForName="rootText" fact="0.2"/>
                        <dgm:constr type="h" for="ch" forName="rootConnector" refType="h" refFor="ch" refForName="rootText"/>
                      </dgm:constrLst>
                    </dgm:if>
                    <dgm:if name="Name81" func="var" arg="hierBranch" op="equ" val="r">
                      <dgm:constrLst>
                        <dgm:constr type="l" for="ch" forName="rootText"/>
                        <dgm:constr type="t" for="ch" forName="rootText"/>
                        <dgm:constr type="w" for="ch" forName="rootText" refType="w"/>
                        <dgm:constr type="h" for="ch" forName="rootText" refType="h"/>
                        <dgm:constr type="l" for="ch" forName="rootConnector"/>
                        <dgm:constr type="t" for="ch" forName="rootConnector"/>
                        <dgm:constr type="w" for="ch" forName="rootConnector" refType="w" refFor="ch" refForName="rootText" fact="0.2"/>
                        <dgm:constr type="h" for="ch" forName="rootConnector" refType="h" refFor="ch" refForName="rootText"/>
                      </dgm:constrLst>
                    </dgm:if>
                    <dgm:else name="Name82">
                      <dgm:constrLst>
                        <dgm:constr type="l" for="ch" forName="rootText"/>
                        <dgm:constr type="t" for="ch" forName="rootText"/>
                        <dgm:constr type="w" for="ch" forName="rootText" refType="w"/>
                        <dgm:constr type="h" for="ch" forName="rootText" refType="h"/>
                        <dgm:constr type="r" for="ch" forName="rootConnector" refType="w"/>
                        <dgm:constr type="t" for="ch" forName="rootConnector"/>
                        <dgm:constr type="w" for="ch" forName="rootConnector" refType="w" refFor="ch" refForName="rootText" fact="0.2"/>
                        <dgm:constr type="h" for="ch" forName="rootConnector" refType="h" refFor="ch" refForName="rootText"/>
                      </dgm:constrLst>
                    </dgm:else>
                  </dgm:choose>
                  <dgm:ruleLst/>
                  <dgm:layoutNode name="rootText">
                    <dgm:varLst>
                      <dgm:chPref val="3"/>
                    </dgm:varLst>
                    <dgm:alg type="tx"/>
                    <dgm:shape xmlns:r="http://schemas.openxmlformats.org/officeDocument/2006/relationships" type="rect" r:blip="">
                      <dgm:adjLst/>
                    </dgm:shape>
                    <dgm:presOf axis="self" ptType="node" cnt="1"/>
                    <dgm:constrLst>
                      <dgm:constr type="primFontSz" val="65"/>
                      <dgm:constr type="lMarg" refType="primFontSz" fact="0.05"/>
                      <dgm:constr type="rMarg" refType="primFontSz" fact="0.05"/>
                      <dgm:constr type="tMarg" refType="primFontSz" fact="0.05"/>
                      <dgm:constr type="bMarg" refType="primFontSz" fact="0.05"/>
                    </dgm:constrLst>
                    <dgm:ruleLst>
                      <dgm:rule type="primFontSz" val="5" fact="NaN" max="NaN"/>
                    </dgm:ruleLst>
                  </dgm:layoutNode>
                  <dgm:layoutNode name="rootConnector" moveWith="rootText">
                    <dgm:alg type="sp"/>
                    <dgm:shape xmlns:r="http://schemas.openxmlformats.org/officeDocument/2006/relationships" type="rect" r:blip="" hideGeom="1">
                      <dgm:adjLst/>
                    </dgm:shape>
                    <dgm:presOf axis="self" ptType="node" cnt="1"/>
                    <dgm:constrLst/>
                    <dgm:ruleLst/>
                  </dgm:layoutNode>
                </dgm:layoutNode>
                <dgm:layoutNode name="hierChild4">
                  <dgm:choose name="Name83">
                    <dgm:if name="Name84" func="var" arg="hierBranch" op="equ" val="l">
                      <dgm:alg type="hierChild">
                        <dgm:param type="chAlign" val="r"/>
                        <dgm:param type="linDir" val="fromT"/>
                      </dgm:alg>
                    </dgm:if>
                    <dgm:if name="Name85" func="var" arg="hierBranch" op="equ" val="r">
                      <dgm:alg type="hierChild">
                        <dgm:param type="chAlign" val="l"/>
                        <dgm:param type="linDir" val="fromT"/>
                      </dgm:alg>
                    </dgm:if>
                    <dgm:if name="Name86" func="var" arg="hierBranch" op="equ" val="hang">
                      <dgm:choose name="Name87">
                        <dgm:if name="Name88" func="var" arg="dir" op="equ" val="norm">
                          <dgm:alg type="hierChild">
                            <dgm:param type="chAlign" val="l"/>
                            <dgm:param type="linDir" val="fromL"/>
                            <dgm:param type="secChAlign" val="t"/>
                            <dgm:param type="secLinDir" val="fromT"/>
                          </dgm:alg>
                        </dgm:if>
                        <dgm:else name="Name89">
                          <dgm:alg type="hierChild">
                            <dgm:param type="chAlign" val="l"/>
                            <dgm:param type="linDir" val="fromR"/>
                            <dgm:param type="secChAlign" val="t"/>
                            <dgm:param type="secLinDir" val="fromT"/>
                          </dgm:alg>
                        </dgm:else>
                      </dgm:choose>
                    </dgm:if>
                    <dgm:if name="Name90" func="var" arg="hierBranch" op="equ" val="std">
                      <dgm:choose name="Name91">
                        <dgm:if name="Name92" func="var" arg="dir" op="equ" val="norm">
                          <dgm:alg type="hierChild"/>
                        </dgm:if>
                        <dgm:else name="Name93">
                          <dgm:alg type="hierChild">
                            <dgm:param type="linDir" val="fromR"/>
                          </dgm:alg>
                        </dgm:else>
                      </dgm:choose>
                    </dgm:if>
                    <dgm:if name="Name94" func="var" arg="hierBranch" op="equ" val="init">
                      <dgm:choose name="Name95">
                        <dgm:if name="Name96" axis="des" func="maxDepth" op="lte" val="1">
                          <dgm:alg type="hierChild">
                            <dgm:param type="chAlign" val="l"/>
                            <dgm:param type="linDir" val="fromT"/>
                          </dgm:alg>
                        </dgm:if>
                        <dgm:else name="Name97">
                          <dgm:choose name="Name98">
                            <dgm:if name="Name99" func="var" arg="dir" op="equ" val="norm">
                              <dgm:alg type="hierChild"/>
                            </dgm:if>
                            <dgm:else name="Name100">
                              <dgm:alg type="hierChild">
                                <dgm:param type="linDir" val="fromR"/>
                              </dgm:alg>
                            </dgm:else>
                          </dgm:choose>
                        </dgm:else>
                      </dgm:choose>
                    </dgm:if>
                    <dgm:else name="Name101"/>
                  </dgm:choose>
                  <dgm:shape xmlns:r="http://schemas.openxmlformats.org/officeDocument/2006/relationships" r:blip="">
                    <dgm:adjLst/>
                  </dgm:shape>
                  <dgm:presOf/>
                  <dgm:constrLst/>
                  <dgm:ruleLst/>
                  <dgm:forEach name="Name102" ref="rep2a"/>
                </dgm:layoutNode>
                <dgm:layoutNode name="hierChild5">
                  <dgm:choose name="Name103">
                    <dgm:if name="Name104" func="var" arg="dir" op="equ" val="norm">
                      <dgm:alg type="hierChild">
                        <dgm:param type="chAlign" val="l"/>
                        <dgm:param type="linDir" val="fromL"/>
                        <dgm:param type="secChAlign" val="t"/>
                        <dgm:param type="secLinDir" val="fromT"/>
                      </dgm:alg>
                    </dgm:if>
                    <dgm:else name="Name105">
                      <dgm:alg type="hierChild">
                        <dgm:param type="chAlign" val="l"/>
                        <dgm:param type="linDir" val="fromR"/>
                        <dgm:param type="secChAlign" val="t"/>
                        <dgm:param type="secLinDir" val="fromT"/>
                      </dgm:alg>
                    </dgm:else>
                  </dgm:choose>
                  <dgm:shape xmlns:r="http://schemas.openxmlformats.org/officeDocument/2006/relationships" r:blip="">
                    <dgm:adjLst/>
                  </dgm:shape>
                  <dgm:presOf/>
                  <dgm:constrLst/>
                  <dgm:ruleLst/>
                  <dgm:forEach name="Name106" ref="rep2b"/>
                </dgm:layoutNode>
              </dgm:layoutNode>
            </dgm:forEach>
          </dgm:layoutNode>
          <dgm:layoutNode name="hierChild3">
            <dgm:choose name="Name107">
              <dgm:if name="Name108" func="var" arg="dir" op="equ" val="norm">
                <dgm:alg type="hierChild">
                  <dgm:param type="chAlign" val="l"/>
                  <dgm:param type="linDir" val="fromL"/>
                  <dgm:param type="secChAlign" val="t"/>
                  <dgm:param type="secLinDir" val="fromT"/>
                </dgm:alg>
              </dgm:if>
              <dgm:else name="Name109">
                <dgm:alg type="hierChild">
                  <dgm:param type="chAlign" val="l"/>
                  <dgm:param type="linDir" val="fromR"/>
                  <dgm:param type="secChAlign" val="t"/>
                  <dgm:param type="secLinDir" val="fromT"/>
                </dgm:alg>
              </dgm:else>
            </dgm:choose>
            <dgm:shape xmlns:r="http://schemas.openxmlformats.org/officeDocument/2006/relationships" r:blip="">
              <dgm:adjLst/>
            </dgm:shape>
            <dgm:presOf/>
            <dgm:constrLst/>
            <dgm:ruleLst/>
            <dgm:forEach name="rep2b" axis="ch" ptType="asst">
              <dgm:forEach name="Name110" axis="precedSib" ptType="parTrans" st="-1" cnt="1">
                <dgm:layoutNode name="Name111">
                  <dgm:alg type="conn">
                    <dgm:param type="connRout" val="bend"/>
                    <dgm:param type="dim" val="1D"/>
                    <dgm:param type="endSty" val="noArr"/>
                    <dgm:param type="begPts" val="bCtr"/>
                    <dgm:param type="endPts" val="midL midR"/>
                  </dgm:alg>
                  <dgm:shape xmlns:r="http://schemas.openxmlformats.org/officeDocument/2006/relationships" type="conn" r:blip="" zOrderOff="-99999">
                    <dgm:adjLst/>
                  </dgm:shape>
                  <dgm:presOf axis="self"/>
                  <dgm:constrLst>
                    <dgm:constr type="begPad"/>
                    <dgm:constr type="endPad"/>
                  </dgm:constrLst>
                  <dgm:ruleLst/>
                </dgm:layoutNode>
              </dgm:forEach>
              <dgm:layoutNode name="hierRoot3">
                <dgm:varLst>
                  <dgm:hierBranch val="init"/>
                </dgm:varLst>
                <dgm:choose name="Name112">
                  <dgm:if name="Name113" func="var" arg="hierBranch" op="equ" val="l">
                    <dgm:alg type="hierRoot">
                      <dgm:param type="hierAlign" val="tR"/>
                    </dgm:alg>
                    <dgm:shape xmlns:r="http://schemas.openxmlformats.org/officeDocument/2006/relationships" r:blip="">
                      <dgm:adjLst/>
                    </dgm:shape>
                    <dgm:presOf/>
                    <dgm:constrLst>
                      <dgm:constr type="alignOff" val="0.65"/>
                    </dgm:constrLst>
                  </dgm:if>
                  <dgm:if name="Name114" func="var" arg="hierBranch" op="equ" val="r">
                    <dgm:alg type="hierRoot">
                      <dgm:param type="hierAlign" val="tL"/>
                    </dgm:alg>
                    <dgm:shape xmlns:r="http://schemas.openxmlformats.org/officeDocument/2006/relationships" r:blip="">
                      <dgm:adjLst/>
                    </dgm:shape>
                    <dgm:presOf/>
                    <dgm:constrLst>
                      <dgm:constr type="alignOff" val="0.65"/>
                    </dgm:constrLst>
                  </dgm:if>
                  <dgm:if name="Name115" func="var" arg="hierBranch" op="equ" val="hang">
                    <dgm:alg type="hierRoot"/>
                    <dgm:shape xmlns:r="http://schemas.openxmlformats.org/officeDocument/2006/relationships" r:blip="">
                      <dgm:adjLst/>
                    </dgm:shape>
                    <dgm:presOf/>
                    <dgm:constrLst>
                      <dgm:constr type="alignOff" val="0.65"/>
                    </dgm:constrLst>
                  </dgm:if>
                  <dgm:if name="Name116" func="var" arg="hierBranch" op="equ" val="std">
                    <dgm:alg type="hierRoot"/>
                    <dgm:shape xmlns:r="http://schemas.openxmlformats.org/officeDocument/2006/relationships" r:blip="">
                      <dgm:adjLst/>
                    </dgm:shape>
                    <dgm:presOf/>
                    <dgm:constrLst>
                      <dgm:constr type="alignOff"/>
                      <dgm:constr type="bendDist" for="des" ptType="parTrans" refType="sp" fact="0.5"/>
                    </dgm:constrLst>
                  </dgm:if>
                  <dgm:if name="Name117" func="var" arg="hierBranch" op="equ" val="init">
                    <dgm:choose name="Name118">
                      <dgm:if name="Name119" axis="des" func="maxDepth" op="lte" val="1">
                        <dgm:alg type="hierRoot">
                          <dgm:param type="hierAlign" val="tL"/>
                        </dgm:alg>
                        <dgm:shape xmlns:r="http://schemas.openxmlformats.org/officeDocument/2006/relationships" r:blip="">
                          <dgm:adjLst/>
                        </dgm:shape>
                        <dgm:presOf/>
                        <dgm:constrLst>
                          <dgm:constr type="alignOff" val="0.65"/>
                        </dgm:constrLst>
                      </dgm:if>
                      <dgm:else name="Name120">
                        <dgm:alg type="hierRoot"/>
                        <dgm:shape xmlns:r="http://schemas.openxmlformats.org/officeDocument/2006/relationships" r:blip="">
                          <dgm:adjLst/>
                        </dgm:shape>
                        <dgm:presOf/>
                        <dgm:constrLst>
                          <dgm:constr type="alignOff"/>
                          <dgm:constr type="bendDist" for="des" ptType="parTrans" refType="sp" fact="0.5"/>
                        </dgm:constrLst>
                      </dgm:else>
                    </dgm:choose>
                  </dgm:if>
                  <dgm:else name="Name121"/>
                </dgm:choose>
                <dgm:ruleLst/>
                <dgm:layoutNode name="rootComposite3">
                  <dgm:alg type="composite"/>
                  <dgm:shape xmlns:r="http://schemas.openxmlformats.org/officeDocument/2006/relationships" r:blip="">
                    <dgm:adjLst/>
                  </dgm:shape>
                  <dgm:presOf axis="self" ptType="node" cnt="1"/>
                  <dgm:choose name="Name122">
                    <dgm:if name="Name123" func="var" arg="hierBranch" op="equ" val="init">
                      <dgm:constrLst>
                        <dgm:constr type="l" for="ch" forName="rootText3"/>
                        <dgm:constr type="t" for="ch" forName="rootText3"/>
                        <dgm:constr type="w" for="ch" forName="rootText3" refType="w"/>
                        <dgm:constr type="h" for="ch" forName="rootText3" refType="h"/>
                        <dgm:constr type="l" for="ch" forName="rootConnector3"/>
                        <dgm:constr type="t" for="ch" forName="rootConnector3"/>
                        <dgm:constr type="w" for="ch" forName="rootConnector3" refType="w" refFor="ch" refForName="rootText3" fact="0.2"/>
                        <dgm:constr type="h" for="ch" forName="rootConnector3" refType="h" refFor="ch" refForName="rootText3"/>
                      </dgm:constrLst>
                    </dgm:if>
                    <dgm:if name="Name124" func="var" arg="hierBranch" op="equ" val="l">
                      <dgm:constrLst>
                        <dgm:constr type="l" for="ch" forName="rootText3"/>
                        <dgm:constr type="t" for="ch" forName="rootText3"/>
                        <dgm:constr type="w" for="ch" forName="rootText3" refType="w"/>
                        <dgm:constr type="h" for="ch" forName="rootText3" refType="h"/>
                        <dgm:constr type="r" for="ch" forName="rootConnector3" refType="w"/>
                        <dgm:constr type="t" for="ch" forName="rootConnector3"/>
                        <dgm:constr type="w" for="ch" forName="rootConnector3" refType="w" refFor="ch" refForName="rootText3" fact="0.2"/>
                        <dgm:constr type="h" for="ch" forName="rootConnector3" refType="h" refFor="ch" refForName="rootText3"/>
                      </dgm:constrLst>
                    </dgm:if>
                    <dgm:if name="Name125" func="var" arg="hierBranch" op="equ" val="r">
                      <dgm:constrLst>
                        <dgm:constr type="l" for="ch" forName="rootText3"/>
                        <dgm:constr type="t" for="ch" forName="rootText3"/>
                        <dgm:constr type="w" for="ch" forName="rootText3" refType="w"/>
                        <dgm:constr type="h" for="ch" forName="rootText3" refType="h"/>
                        <dgm:constr type="l" for="ch" forName="rootConnector3"/>
                        <dgm:constr type="t" for="ch" forName="rootConnector3"/>
                        <dgm:constr type="w" for="ch" forName="rootConnector3" refType="w" refFor="ch" refForName="rootText3" fact="0.2"/>
                        <dgm:constr type="h" for="ch" forName="rootConnector3" refType="h" refFor="ch" refForName="rootText3"/>
                      </dgm:constrLst>
                    </dgm:if>
                    <dgm:else name="Name126">
                      <dgm:constrLst>
                        <dgm:constr type="l" for="ch" forName="rootText3"/>
                        <dgm:constr type="t" for="ch" forName="rootText3"/>
                        <dgm:constr type="w" for="ch" forName="rootText3" refType="w"/>
                        <dgm:constr type="h" for="ch" forName="rootText3" refType="h"/>
                        <dgm:constr type="r" for="ch" forName="rootConnector3" refType="w"/>
                        <dgm:constr type="t" for="ch" forName="rootConnector3"/>
                        <dgm:constr type="w" for="ch" forName="rootConnector3" refType="w" refFor="ch" refForName="rootText3" fact="0.2"/>
                        <dgm:constr type="h" for="ch" forName="rootConnector3" refType="h" refFor="ch" refForName="rootText3"/>
                      </dgm:constrLst>
                    </dgm:else>
                  </dgm:choose>
                  <dgm:ruleLst/>
                  <dgm:layoutNode name="rootText3">
                    <dgm:varLst>
                      <dgm:chPref val="3"/>
                    </dgm:varLst>
                    <dgm:alg type="tx"/>
                    <dgm:shape xmlns:r="http://schemas.openxmlformats.org/officeDocument/2006/relationships" type="rect" r:blip="">
                      <dgm:adjLst/>
                    </dgm:shape>
                    <dgm:presOf axis="self" ptType="node" cnt="1"/>
                    <dgm:constrLst>
                      <dgm:constr type="primFontSz" val="65"/>
                      <dgm:constr type="lMarg" refType="primFontSz" fact="0.05"/>
                      <dgm:constr type="rMarg" refType="primFontSz" fact="0.05"/>
                      <dgm:constr type="tMarg" refType="primFontSz" fact="0.05"/>
                      <dgm:constr type="bMarg" refType="primFontSz" fact="0.05"/>
                    </dgm:constrLst>
                    <dgm:ruleLst>
                      <dgm:rule type="primFontSz" val="5" fact="NaN" max="NaN"/>
                    </dgm:ruleLst>
                  </dgm:layoutNode>
                  <dgm:layoutNode name="rootConnector3" moveWith="rootText1">
                    <dgm:alg type="sp"/>
                    <dgm:shape xmlns:r="http://schemas.openxmlformats.org/officeDocument/2006/relationships" type="rect" r:blip="" hideGeom="1">
                      <dgm:adjLst/>
                    </dgm:shape>
                    <dgm:presOf axis="self" ptType="node" cnt="1"/>
                    <dgm:constrLst/>
                    <dgm:ruleLst/>
                  </dgm:layoutNode>
                </dgm:layoutNode>
                <dgm:layoutNode name="hierChild6">
                  <dgm:choose name="Name127">
                    <dgm:if name="Name128" func="var" arg="hierBranch" op="equ" val="l">
                      <dgm:alg type="hierChild">
                        <dgm:param type="chAlign" val="r"/>
                        <dgm:param type="linDir" val="fromT"/>
                      </dgm:alg>
                    </dgm:if>
                    <dgm:if name="Name129" func="var" arg="hierBranch" op="equ" val="r">
                      <dgm:alg type="hierChild">
                        <dgm:param type="chAlign" val="l"/>
                        <dgm:param type="linDir" val="fromT"/>
                      </dgm:alg>
                    </dgm:if>
                    <dgm:if name="Name130" func="var" arg="hierBranch" op="equ" val="hang">
                      <dgm:choose name="Name131">
                        <dgm:if name="Name132" func="var" arg="dir" op="equ" val="norm">
                          <dgm:alg type="hierChild">
                            <dgm:param type="chAlign" val="l"/>
                            <dgm:param type="linDir" val="fromL"/>
                            <dgm:param type="secChAlign" val="t"/>
                            <dgm:param type="secLinDir" val="fromT"/>
                          </dgm:alg>
                        </dgm:if>
                        <dgm:else name="Name133">
                          <dgm:alg type="hierChild">
                            <dgm:param type="chAlign" val="l"/>
                            <dgm:param type="linDir" val="fromR"/>
                            <dgm:param type="secChAlign" val="t"/>
                            <dgm:param type="secLinDir" val="fromT"/>
                          </dgm:alg>
                        </dgm:else>
                      </dgm:choose>
                    </dgm:if>
                    <dgm:if name="Name134" func="var" arg="hierBranch" op="equ" val="std">
                      <dgm:choose name="Name135">
                        <dgm:if name="Name136" func="var" arg="dir" op="equ" val="norm">
                          <dgm:alg type="hierChild"/>
                        </dgm:if>
                        <dgm:else name="Name137">
                          <dgm:alg type="hierChild">
                            <dgm:param type="linDir" val="fromR"/>
                          </dgm:alg>
                        </dgm:else>
                      </dgm:choose>
                    </dgm:if>
                    <dgm:if name="Name138" func="var" arg="hierBranch" op="equ" val="init">
                      <dgm:choose name="Name139">
                        <dgm:if name="Name140" axis="des" func="maxDepth" op="lte" val="1">
                          <dgm:alg type="hierChild">
                            <dgm:param type="chAlign" val="l"/>
                            <dgm:param type="linDir" val="fromT"/>
                          </dgm:alg>
                        </dgm:if>
                        <dgm:else name="Name141">
                          <dgm:alg type="hierChild"/>
                        </dgm:else>
                      </dgm:choose>
                    </dgm:if>
                    <dgm:else name="Name142"/>
                  </dgm:choose>
                  <dgm:shape xmlns:r="http://schemas.openxmlformats.org/officeDocument/2006/relationships" r:blip="">
                    <dgm:adjLst/>
                  </dgm:shape>
                  <dgm:presOf/>
                  <dgm:constrLst/>
                  <dgm:ruleLst/>
                  <dgm:forEach name="Name143" ref="rep2a"/>
                </dgm:layoutNode>
                <dgm:layoutNode name="hierChild7">
                  <dgm:choose name="Name144">
                    <dgm:if name="Name145" func="var" arg="dir" op="equ" val="norm">
                      <dgm:alg type="hierChild">
                        <dgm:param type="chAlign" val="l"/>
                        <dgm:param type="linDir" val="fromL"/>
                        <dgm:param type="secChAlign" val="t"/>
                        <dgm:param type="secLinDir" val="fromT"/>
                      </dgm:alg>
                    </dgm:if>
                    <dgm:else name="Name146">
                      <dgm:alg type="hierChild">
                        <dgm:param type="chAlign" val="l"/>
                        <dgm:param type="linDir" val="fromR"/>
                        <dgm:param type="secChAlign" val="t"/>
                        <dgm:param type="secLinDir" val="fromT"/>
                      </dgm:alg>
                    </dgm:else>
                  </dgm:choose>
                  <dgm:shape xmlns:r="http://schemas.openxmlformats.org/officeDocument/2006/relationships" r:blip="">
                    <dgm:adjLst/>
                  </dgm:shape>
                  <dgm:presOf/>
                  <dgm:constrLst/>
                  <dgm:ruleLst/>
                  <dgm:forEach name="Name147" ref="rep2b"/>
                </dgm:layoutNode>
              </dgm:layoutNode>
            </dgm:forEach>
          </dgm:layoutNode>
        </dgm:layoutNode>
      </dgm:forEach>
    </dgm:forEach>
  </dgm:layoutNode>
</dgm:layoutDef>
</file>

<file path=ppt/diagrams/quickStyle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rawings/_rels/vmlDrawing1.vml.rels><?xml version="1.0" encoding="UTF-8" standalone="yes"?>
<Relationships xmlns="http://schemas.openxmlformats.org/package/2006/relationships"><Relationship Id="rId2" Type="http://schemas.openxmlformats.org/officeDocument/2006/relationships/image" Target="../media/image271.wmf"/><Relationship Id="rId1" Type="http://schemas.openxmlformats.org/officeDocument/2006/relationships/image" Target="../media/image270.wmf"/></Relationships>
</file>

<file path=ppt/drawings/_rels/vmlDrawing2.vml.rels><?xml version="1.0" encoding="UTF-8" standalone="yes"?>
<Relationships xmlns="http://schemas.openxmlformats.org/package/2006/relationships"><Relationship Id="rId1" Type="http://schemas.openxmlformats.org/officeDocument/2006/relationships/image" Target="../media/image272.emf"/></Relationships>
</file>

<file path=ppt/drawings/_rels/vmlDrawing3.vml.rels><?xml version="1.0" encoding="UTF-8" standalone="yes"?>
<Relationships xmlns="http://schemas.openxmlformats.org/package/2006/relationships"><Relationship Id="rId2" Type="http://schemas.openxmlformats.org/officeDocument/2006/relationships/image" Target="../media/image277.wmf"/><Relationship Id="rId1" Type="http://schemas.openxmlformats.org/officeDocument/2006/relationships/image" Target="../media/image276.wmf"/></Relationships>
</file>

<file path=ppt/drawings/_rels/vmlDrawing4.vml.rels><?xml version="1.0" encoding="UTF-8" standalone="yes"?>
<Relationships xmlns="http://schemas.openxmlformats.org/package/2006/relationships"><Relationship Id="rId2" Type="http://schemas.openxmlformats.org/officeDocument/2006/relationships/image" Target="../media/image276.wmf"/><Relationship Id="rId1" Type="http://schemas.openxmlformats.org/officeDocument/2006/relationships/image" Target="../media/image278.wmf"/></Relationships>
</file>

<file path=ppt/drawings/_rels/vmlDrawing5.vml.rels><?xml version="1.0" encoding="UTF-8" standalone="yes"?>
<Relationships xmlns="http://schemas.openxmlformats.org/package/2006/relationships"><Relationship Id="rId3" Type="http://schemas.openxmlformats.org/officeDocument/2006/relationships/image" Target="../media/image283.wmf"/><Relationship Id="rId2" Type="http://schemas.openxmlformats.org/officeDocument/2006/relationships/image" Target="../media/image282.wmf"/><Relationship Id="rId1" Type="http://schemas.openxmlformats.org/officeDocument/2006/relationships/image" Target="../media/image281.wmf"/><Relationship Id="rId4" Type="http://schemas.openxmlformats.org/officeDocument/2006/relationships/image" Target="../media/image284.wmf"/></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49.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0530DB4A-D8B6-444A-97FC-B379347A49B4}" type="datetimeFigureOut">
              <a:rPr lang="en-US" smtClean="0"/>
              <a:t>10/21/2022</a:t>
            </a:fld>
            <a:endParaRPr lang="en-US"/>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US"/>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888100DC-7169-4755-83CA-EBF300ECEEC8}" type="slidenum">
              <a:rPr lang="en-US" smtClean="0"/>
              <a:t>‹#›</a:t>
            </a:fld>
            <a:endParaRPr lang="en-US"/>
          </a:p>
        </p:txBody>
      </p:sp>
    </p:spTree>
    <p:extLst>
      <p:ext uri="{BB962C8B-B14F-4D97-AF65-F5344CB8AC3E}">
        <p14:creationId xmlns:p14="http://schemas.microsoft.com/office/powerpoint/2010/main" val="233357653"/>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71.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78.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80.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81.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82.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83.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84.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85.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86.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88.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90.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91.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92.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95.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96.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98.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111.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120.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121.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888100DC-7169-4755-83CA-EBF300ECEEC8}" type="slidenum">
              <a:rPr lang="en-US" smtClean="0"/>
              <a:t>2</a:t>
            </a:fld>
            <a:endParaRPr lang="en-US"/>
          </a:p>
        </p:txBody>
      </p:sp>
    </p:spTree>
    <p:extLst>
      <p:ext uri="{BB962C8B-B14F-4D97-AF65-F5344CB8AC3E}">
        <p14:creationId xmlns:p14="http://schemas.microsoft.com/office/powerpoint/2010/main" val="2498424479"/>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35"/>
        <p:cNvGrpSpPr/>
        <p:nvPr/>
      </p:nvGrpSpPr>
      <p:grpSpPr>
        <a:xfrm>
          <a:off x="0" y="0"/>
          <a:ext cx="0" cy="0"/>
          <a:chOff x="0" y="0"/>
          <a:chExt cx="0" cy="0"/>
        </a:xfrm>
      </p:grpSpPr>
      <p:sp>
        <p:nvSpPr>
          <p:cNvPr id="236" name="Google Shape;236;g35ed75ccf_01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37" name="Google Shape;237;g35ed75ccf_01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886153133"/>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27"/>
        <p:cNvGrpSpPr/>
        <p:nvPr/>
      </p:nvGrpSpPr>
      <p:grpSpPr>
        <a:xfrm>
          <a:off x="0" y="0"/>
          <a:ext cx="0" cy="0"/>
          <a:chOff x="0" y="0"/>
          <a:chExt cx="0" cy="0"/>
        </a:xfrm>
      </p:grpSpPr>
      <p:sp>
        <p:nvSpPr>
          <p:cNvPr id="228" name="Google Shape;228;g72c83dbae3_0_23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29" name="Google Shape;229;g72c83dbae3_0_23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560369943"/>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27"/>
        <p:cNvGrpSpPr/>
        <p:nvPr/>
      </p:nvGrpSpPr>
      <p:grpSpPr>
        <a:xfrm>
          <a:off x="0" y="0"/>
          <a:ext cx="0" cy="0"/>
          <a:chOff x="0" y="0"/>
          <a:chExt cx="0" cy="0"/>
        </a:xfrm>
      </p:grpSpPr>
      <p:sp>
        <p:nvSpPr>
          <p:cNvPr id="228" name="Google Shape;228;g72c83dbae3_0_23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29" name="Google Shape;229;g72c83dbae3_0_23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23139752"/>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27"/>
        <p:cNvGrpSpPr/>
        <p:nvPr/>
      </p:nvGrpSpPr>
      <p:grpSpPr>
        <a:xfrm>
          <a:off x="0" y="0"/>
          <a:ext cx="0" cy="0"/>
          <a:chOff x="0" y="0"/>
          <a:chExt cx="0" cy="0"/>
        </a:xfrm>
      </p:grpSpPr>
      <p:sp>
        <p:nvSpPr>
          <p:cNvPr id="328" name="Google Shape;328;g72c83dbae3_0_8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29" name="Google Shape;329;g72c83dbae3_0_8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070595992"/>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178" name="Slide Image Placeholder 1">
            <a:extLst>
              <a:ext uri="{FF2B5EF4-FFF2-40B4-BE49-F238E27FC236}">
                <a16:creationId xmlns:a16="http://schemas.microsoft.com/office/drawing/2014/main" xmlns="" id="{F5BE6AE8-306F-469C-9A3D-151AF0B8B28D}"/>
              </a:ext>
            </a:extLst>
          </p:cNvPr>
          <p:cNvSpPr>
            <a:spLocks noGrp="1" noRot="1" noChangeAspect="1" noTextEdit="1"/>
          </p:cNvSpPr>
          <p:nvPr>
            <p:ph type="sldImg"/>
          </p:nvPr>
        </p:nvSpPr>
        <p:spPr>
          <a:ln/>
        </p:spPr>
      </p:sp>
      <p:sp>
        <p:nvSpPr>
          <p:cNvPr id="50179" name="Notes Placeholder 2">
            <a:extLst>
              <a:ext uri="{FF2B5EF4-FFF2-40B4-BE49-F238E27FC236}">
                <a16:creationId xmlns:a16="http://schemas.microsoft.com/office/drawing/2014/main" xmlns="" id="{D15D2384-E2C1-430D-A187-A40DE4217296}"/>
              </a:ext>
            </a:extLst>
          </p:cNvPr>
          <p:cNvSpPr>
            <a:spLocks noGrp="1"/>
          </p:cNvSpPr>
          <p:nvPr>
            <p:ph type="body" idx="1"/>
          </p:nvPr>
        </p:nvSpPr>
        <p:spPr>
          <a:noFill/>
        </p:spPr>
        <p:txBody>
          <a:bodyPr/>
          <a:lstStyle/>
          <a:p>
            <a:endParaRPr lang="en-US" altLang="en-US">
              <a:latin typeface="Arial" panose="020B0604020202020204" pitchFamily="34" charset="0"/>
            </a:endParaRPr>
          </a:p>
        </p:txBody>
      </p:sp>
      <p:sp>
        <p:nvSpPr>
          <p:cNvPr id="50180" name="Slide Number Placeholder 3">
            <a:extLst>
              <a:ext uri="{FF2B5EF4-FFF2-40B4-BE49-F238E27FC236}">
                <a16:creationId xmlns:a16="http://schemas.microsoft.com/office/drawing/2014/main" xmlns="" id="{6D3B96FB-802D-4AB9-8A11-0825AFBB0832}"/>
              </a:ext>
            </a:extLst>
          </p:cNvPr>
          <p:cNvSpPr>
            <a:spLocks noGrp="1"/>
          </p:cNvSpPr>
          <p:nvPr>
            <p:ph type="sldNum" sz="quarter" idx="5"/>
          </p:nvPr>
        </p:nvSpPr>
        <p:spPr>
          <a:noFill/>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1D8E4E0F-69A0-45FE-A978-6EE94380511D}"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11</a:t>
            </a:fld>
            <a:endPar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mn-ea"/>
              <a:cs typeface="+mn-cs"/>
            </a:endParaRPr>
          </a:p>
        </p:txBody>
      </p:sp>
    </p:spTree>
    <p:extLst>
      <p:ext uri="{BB962C8B-B14F-4D97-AF65-F5344CB8AC3E}">
        <p14:creationId xmlns:p14="http://schemas.microsoft.com/office/powerpoint/2010/main" val="351362272"/>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888100DC-7169-4755-83CA-EBF300ECEEC8}" type="slidenum">
              <a:rPr lang="en-US" smtClean="0"/>
              <a:t>12</a:t>
            </a:fld>
            <a:endParaRPr lang="en-US"/>
          </a:p>
        </p:txBody>
      </p:sp>
    </p:spTree>
    <p:extLst>
      <p:ext uri="{BB962C8B-B14F-4D97-AF65-F5344CB8AC3E}">
        <p14:creationId xmlns:p14="http://schemas.microsoft.com/office/powerpoint/2010/main" val="3040963907"/>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36"/>
        <p:cNvGrpSpPr/>
        <p:nvPr/>
      </p:nvGrpSpPr>
      <p:grpSpPr>
        <a:xfrm>
          <a:off x="0" y="0"/>
          <a:ext cx="0" cy="0"/>
          <a:chOff x="0" y="0"/>
          <a:chExt cx="0" cy="0"/>
        </a:xfrm>
      </p:grpSpPr>
      <p:sp>
        <p:nvSpPr>
          <p:cNvPr id="337" name="Google Shape;337;g57473f0d57_0_15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38" name="Google Shape;338;g57473f0d57_0_15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673861122"/>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1"/>
        <p:cNvGrpSpPr/>
        <p:nvPr/>
      </p:nvGrpSpPr>
      <p:grpSpPr>
        <a:xfrm>
          <a:off x="0" y="0"/>
          <a:ext cx="0" cy="0"/>
          <a:chOff x="0" y="0"/>
          <a:chExt cx="0" cy="0"/>
        </a:xfrm>
      </p:grpSpPr>
      <p:sp>
        <p:nvSpPr>
          <p:cNvPr id="132" name="Google Shape;132;p: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3" name="Google Shape;133;p: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386977071"/>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1"/>
        <p:cNvGrpSpPr/>
        <p:nvPr/>
      </p:nvGrpSpPr>
      <p:grpSpPr>
        <a:xfrm>
          <a:off x="0" y="0"/>
          <a:ext cx="0" cy="0"/>
          <a:chOff x="0" y="0"/>
          <a:chExt cx="0" cy="0"/>
        </a:xfrm>
      </p:grpSpPr>
      <p:sp>
        <p:nvSpPr>
          <p:cNvPr id="262" name="Google Shape;262;g35ed75ccf_04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63" name="Google Shape;263;g35ed75ccf_04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582635624"/>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21"/>
        <p:cNvGrpSpPr/>
        <p:nvPr/>
      </p:nvGrpSpPr>
      <p:grpSpPr>
        <a:xfrm>
          <a:off x="0" y="0"/>
          <a:ext cx="0" cy="0"/>
          <a:chOff x="0" y="0"/>
          <a:chExt cx="0" cy="0"/>
        </a:xfrm>
      </p:grpSpPr>
      <p:sp>
        <p:nvSpPr>
          <p:cNvPr id="422" name="Google Shape;422;g35ed75ccf_011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23" name="Google Shape;423;g35ed75ccf_011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496069842"/>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791EA49-0B42-4DC1-9E8E-8A67A21A4927}" type="slidenum">
              <a:rPr kumimoji="0" lang="en-US" sz="1200" b="0" i="0" u="none" strike="noStrike" kern="1200" cap="none" spc="0" normalizeH="0" baseline="0" noProof="0">
                <a:ln>
                  <a:noFill/>
                </a:ln>
                <a:solidFill>
                  <a:srgbClr val="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31</a:t>
            </a:fld>
            <a:endParaRPr kumimoji="0" lang="en-US" sz="12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107970" name="Rectangle 2"/>
          <p:cNvSpPr>
            <a:spLocks noGrp="1" noRot="1" noChangeAspect="1" noChangeArrowheads="1" noTextEdit="1"/>
          </p:cNvSpPr>
          <p:nvPr>
            <p:ph type="sldImg"/>
          </p:nvPr>
        </p:nvSpPr>
        <p:spPr>
          <a:xfrm>
            <a:off x="2578100" y="514350"/>
            <a:ext cx="4572000" cy="2571750"/>
          </a:xfrm>
          <a:ln/>
        </p:spPr>
      </p:sp>
      <p:sp>
        <p:nvSpPr>
          <p:cNvPr id="1107971" name="Rectangle 3"/>
          <p:cNvSpPr>
            <a:spLocks noGrp="1" noChangeArrowheads="1"/>
          </p:cNvSpPr>
          <p:nvPr>
            <p:ph type="body" idx="1"/>
          </p:nvPr>
        </p:nvSpPr>
        <p:spPr>
          <a:xfrm>
            <a:off x="973138" y="3257550"/>
            <a:ext cx="7777162" cy="3086100"/>
          </a:xfrm>
        </p:spPr>
        <p:txBody>
          <a:bodyPr/>
          <a:lstStyle/>
          <a:p>
            <a:r>
              <a:rPr lang="en-US"/>
              <a:t>Content Layouts</a:t>
            </a:r>
          </a:p>
        </p:txBody>
      </p:sp>
    </p:spTree>
    <p:extLst>
      <p:ext uri="{BB962C8B-B14F-4D97-AF65-F5344CB8AC3E}">
        <p14:creationId xmlns:p14="http://schemas.microsoft.com/office/powerpoint/2010/main" val="3696564225"/>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sp>
        <p:nvSpPr>
          <p:cNvPr id="250882" name="Shape 211">
            <a:extLst>
              <a:ext uri="{FF2B5EF4-FFF2-40B4-BE49-F238E27FC236}">
                <a16:creationId xmlns:a16="http://schemas.microsoft.com/office/drawing/2014/main" xmlns="" id="{72DECCE8-16D3-4B7F-BDA0-C7D901416C9A}"/>
              </a:ext>
            </a:extLst>
          </p:cNvPr>
          <p:cNvSpPr>
            <a:spLocks noGrp="1" noRot="1" noChangeAspect="1" noTextEdit="1"/>
          </p:cNvSpPr>
          <p:nvPr>
            <p:ph type="sldImg" idx="2"/>
          </p:nvPr>
        </p:nvSpPr>
        <p:spPr>
          <a:custGeom>
            <a:avLst/>
            <a:gdLst>
              <a:gd name="T0" fmla="*/ 0 w 120000"/>
              <a:gd name="T1" fmla="*/ 0 h 120000"/>
              <a:gd name="T2" fmla="*/ 2147483646 w 120000"/>
              <a:gd name="T3" fmla="*/ 0 h 120000"/>
              <a:gd name="T4" fmla="*/ 2147483646 w 120000"/>
              <a:gd name="T5" fmla="*/ 2147483646 h 120000"/>
              <a:gd name="T6" fmla="*/ 0 w 120000"/>
              <a:gd name="T7" fmla="*/ 2147483646 h 120000"/>
              <a:gd name="T8" fmla="*/ 0 w 120000"/>
              <a:gd name="T9" fmla="*/ 0 h 120000"/>
              <a:gd name="T10" fmla="*/ 0 60000 65536"/>
              <a:gd name="T11" fmla="*/ 0 60000 65536"/>
              <a:gd name="T12" fmla="*/ 0 60000 65536"/>
              <a:gd name="T13" fmla="*/ 0 60000 65536"/>
              <a:gd name="T14" fmla="*/ 0 60000 65536"/>
              <a:gd name="T15" fmla="*/ 0 w 120000"/>
              <a:gd name="T16" fmla="*/ 0 h 120000"/>
              <a:gd name="T17" fmla="*/ 120000 w 120000"/>
              <a:gd name="T18" fmla="*/ 120000 h 120000"/>
            </a:gdLst>
            <a:ahLst/>
            <a:cxnLst>
              <a:cxn ang="T10">
                <a:pos x="T0" y="T1"/>
              </a:cxn>
              <a:cxn ang="T11">
                <a:pos x="T2" y="T3"/>
              </a:cxn>
              <a:cxn ang="T12">
                <a:pos x="T4" y="T5"/>
              </a:cxn>
              <a:cxn ang="T13">
                <a:pos x="T6" y="T7"/>
              </a:cxn>
              <a:cxn ang="T14">
                <a:pos x="T8" y="T9"/>
              </a:cxn>
            </a:cxnLst>
            <a:rect l="T15" t="T16" r="T17" b="T18"/>
            <a:pathLst>
              <a:path w="120000" h="120000" extrusionOk="0">
                <a:moveTo>
                  <a:pt x="0" y="0"/>
                </a:moveTo>
                <a:lnTo>
                  <a:pt x="120000" y="0"/>
                </a:lnTo>
                <a:lnTo>
                  <a:pt x="120000" y="120000"/>
                </a:lnTo>
                <a:lnTo>
                  <a:pt x="0" y="120000"/>
                </a:lnTo>
                <a:lnTo>
                  <a:pt x="0" y="0"/>
                </a:lnTo>
                <a:close/>
              </a:path>
            </a:pathLst>
          </a:custGeom>
          <a:noFill/>
          <a:ln cap="flat">
            <a:round/>
            <a:headEnd type="none" w="med" len="med"/>
            <a:tailEnd type="none" w="med" len="med"/>
          </a:ln>
        </p:spPr>
      </p:sp>
      <p:sp>
        <p:nvSpPr>
          <p:cNvPr id="250883" name="Shape 212">
            <a:extLst>
              <a:ext uri="{FF2B5EF4-FFF2-40B4-BE49-F238E27FC236}">
                <a16:creationId xmlns:a16="http://schemas.microsoft.com/office/drawing/2014/main" xmlns="" id="{9CE3AEEC-C881-462D-AF11-D9EE04199D33}"/>
              </a:ext>
            </a:extLst>
          </p:cNvPr>
          <p:cNvSpPr>
            <a:spLocks noGrp="1"/>
          </p:cNvSpPr>
          <p:nvPr>
            <p:ph type="body" idx="1"/>
          </p:nvPr>
        </p:nvSpPr>
        <p:spPr>
          <a:noFill/>
        </p:spPr>
        <p:txBody>
          <a:bodyPr lIns="91425" tIns="91425" rIns="91425" bIns="91425"/>
          <a:lstStyle/>
          <a:p>
            <a:pPr>
              <a:spcBef>
                <a:spcPct val="0"/>
              </a:spcBef>
            </a:pPr>
            <a:endParaRPr lang="en-US" altLang="en-US">
              <a:latin typeface="Arial" panose="020B0604020202020204" pitchFamily="34" charset="0"/>
            </a:endParaRPr>
          </a:p>
        </p:txBody>
      </p:sp>
    </p:spTree>
    <p:extLst>
      <p:ext uri="{BB962C8B-B14F-4D97-AF65-F5344CB8AC3E}">
        <p14:creationId xmlns:p14="http://schemas.microsoft.com/office/powerpoint/2010/main" val="1497573962"/>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888100DC-7169-4755-83CA-EBF300ECEEC8}" type="slidenum">
              <a:rPr lang="en-US" smtClean="0"/>
              <a:t>34</a:t>
            </a:fld>
            <a:endParaRPr lang="en-US"/>
          </a:p>
        </p:txBody>
      </p:sp>
    </p:spTree>
    <p:extLst>
      <p:ext uri="{BB962C8B-B14F-4D97-AF65-F5344CB8AC3E}">
        <p14:creationId xmlns:p14="http://schemas.microsoft.com/office/powerpoint/2010/main" val="4249329325"/>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888100DC-7169-4755-83CA-EBF300ECEEC8}" type="slidenum">
              <a:rPr lang="en-US" smtClean="0"/>
              <a:t>36</a:t>
            </a:fld>
            <a:endParaRPr lang="en-US"/>
          </a:p>
        </p:txBody>
      </p:sp>
    </p:spTree>
    <p:extLst>
      <p:ext uri="{BB962C8B-B14F-4D97-AF65-F5344CB8AC3E}">
        <p14:creationId xmlns:p14="http://schemas.microsoft.com/office/powerpoint/2010/main" val="3986682977"/>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27"/>
        <p:cNvGrpSpPr/>
        <p:nvPr/>
      </p:nvGrpSpPr>
      <p:grpSpPr>
        <a:xfrm>
          <a:off x="0" y="0"/>
          <a:ext cx="0" cy="0"/>
          <a:chOff x="0" y="0"/>
          <a:chExt cx="0" cy="0"/>
        </a:xfrm>
      </p:grpSpPr>
      <p:sp>
        <p:nvSpPr>
          <p:cNvPr id="228" name="Google Shape;228;g72c83dbae3_0_23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29" name="Google Shape;229;g72c83dbae3_0_23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4069504660"/>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99"/>
        <p:cNvGrpSpPr/>
        <p:nvPr/>
      </p:nvGrpSpPr>
      <p:grpSpPr>
        <a:xfrm>
          <a:off x="0" y="0"/>
          <a:ext cx="0" cy="0"/>
          <a:chOff x="0" y="0"/>
          <a:chExt cx="0" cy="0"/>
        </a:xfrm>
      </p:grpSpPr>
      <p:sp>
        <p:nvSpPr>
          <p:cNvPr id="900" name="Google Shape;900;g3de7457949_0_71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01" name="Google Shape;901;g3de7457949_0_71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586113074"/>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888100DC-7169-4755-83CA-EBF300ECEEC8}" type="slidenum">
              <a:rPr lang="en-US" smtClean="0"/>
              <a:t>44</a:t>
            </a:fld>
            <a:endParaRPr lang="en-US"/>
          </a:p>
        </p:txBody>
      </p:sp>
    </p:spTree>
    <p:extLst>
      <p:ext uri="{BB962C8B-B14F-4D97-AF65-F5344CB8AC3E}">
        <p14:creationId xmlns:p14="http://schemas.microsoft.com/office/powerpoint/2010/main" val="3725945974"/>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888100DC-7169-4755-83CA-EBF300ECEEC8}" type="slidenum">
              <a:rPr lang="en-US" smtClean="0"/>
              <a:t>53</a:t>
            </a:fld>
            <a:endParaRPr lang="en-US"/>
          </a:p>
        </p:txBody>
      </p:sp>
    </p:spTree>
    <p:extLst>
      <p:ext uri="{BB962C8B-B14F-4D97-AF65-F5344CB8AC3E}">
        <p14:creationId xmlns:p14="http://schemas.microsoft.com/office/powerpoint/2010/main" val="3631744120"/>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46"/>
        <p:cNvGrpSpPr/>
        <p:nvPr/>
      </p:nvGrpSpPr>
      <p:grpSpPr>
        <a:xfrm>
          <a:off x="0" y="0"/>
          <a:ext cx="0" cy="0"/>
          <a:chOff x="0" y="0"/>
          <a:chExt cx="0" cy="0"/>
        </a:xfrm>
      </p:grpSpPr>
      <p:sp>
        <p:nvSpPr>
          <p:cNvPr id="447" name="Google Shape;447;gded0d38746_0_12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48" name="Google Shape;448;gded0d38746_0_12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274845328"/>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05"/>
        <p:cNvGrpSpPr/>
        <p:nvPr/>
      </p:nvGrpSpPr>
      <p:grpSpPr>
        <a:xfrm>
          <a:off x="0" y="0"/>
          <a:ext cx="0" cy="0"/>
          <a:chOff x="0" y="0"/>
          <a:chExt cx="0" cy="0"/>
        </a:xfrm>
      </p:grpSpPr>
      <p:sp>
        <p:nvSpPr>
          <p:cNvPr id="206" name="Google Shape;206;g35f391192_0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07" name="Google Shape;207;g35f391192_0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139309874"/>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27"/>
        <p:cNvGrpSpPr/>
        <p:nvPr/>
      </p:nvGrpSpPr>
      <p:grpSpPr>
        <a:xfrm>
          <a:off x="0" y="0"/>
          <a:ext cx="0" cy="0"/>
          <a:chOff x="0" y="0"/>
          <a:chExt cx="0" cy="0"/>
        </a:xfrm>
      </p:grpSpPr>
      <p:sp>
        <p:nvSpPr>
          <p:cNvPr id="228" name="Google Shape;228;g72c83dbae3_0_23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29" name="Google Shape;229;g72c83dbae3_0_23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32036426"/>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87"/>
        <p:cNvGrpSpPr/>
        <p:nvPr/>
      </p:nvGrpSpPr>
      <p:grpSpPr>
        <a:xfrm>
          <a:off x="0" y="0"/>
          <a:ext cx="0" cy="0"/>
          <a:chOff x="0" y="0"/>
          <a:chExt cx="0" cy="0"/>
        </a:xfrm>
      </p:grpSpPr>
      <p:sp>
        <p:nvSpPr>
          <p:cNvPr id="188" name="Google Shape;188;g57473f0d57_0_23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89" name="Google Shape;189;g57473f0d57_0_23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861411151"/>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4466" name="Slide Image Placeholder 1">
            <a:extLst>
              <a:ext uri="{FF2B5EF4-FFF2-40B4-BE49-F238E27FC236}">
                <a16:creationId xmlns:a16="http://schemas.microsoft.com/office/drawing/2014/main" xmlns="" id="{70DD7C96-5C27-4F6B-946A-F1F56752FB4E}"/>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74467" name="Notes Placeholder 2">
            <a:extLst>
              <a:ext uri="{FF2B5EF4-FFF2-40B4-BE49-F238E27FC236}">
                <a16:creationId xmlns:a16="http://schemas.microsoft.com/office/drawing/2014/main" xmlns="" id="{6AFDF30C-B784-487A-9230-E98B89716FF7}"/>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altLang="en-US"/>
          </a:p>
        </p:txBody>
      </p:sp>
      <p:sp>
        <p:nvSpPr>
          <p:cNvPr id="574468" name="Slide Number Placeholder 3">
            <a:extLst>
              <a:ext uri="{FF2B5EF4-FFF2-40B4-BE49-F238E27FC236}">
                <a16:creationId xmlns:a16="http://schemas.microsoft.com/office/drawing/2014/main" xmlns="" id="{CFB81559-29A8-4CA9-8475-8A5A5BA17F52}"/>
              </a:ext>
            </a:extLst>
          </p:cNvPr>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18AE7A65-EF9D-4551-BA03-51BCD1B4FCEE}" type="slidenum">
              <a:rPr kumimoji="0" lang="en-US" altLang="en-US" sz="1200" b="0" i="0" u="none" strike="noStrike" kern="1200" cap="none" spc="0" normalizeH="0" baseline="0" noProof="0" smtClean="0">
                <a:ln>
                  <a:noFill/>
                </a:ln>
                <a:solidFill>
                  <a:prstClr val="black"/>
                </a:solidFill>
                <a:effectLst/>
                <a:uLnTx/>
                <a:uFillTx/>
                <a:latin typeface=".VnTime" panose="020B7200000000000000"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78</a:t>
            </a:fld>
            <a:endParaRPr kumimoji="0" lang="en-US" altLang="en-US" sz="1200" b="0" i="0" u="none" strike="noStrike" kern="1200" cap="none" spc="0" normalizeH="0" baseline="0" noProof="0">
              <a:ln>
                <a:noFill/>
              </a:ln>
              <a:solidFill>
                <a:prstClr val="black"/>
              </a:solidFill>
              <a:effectLst/>
              <a:uLnTx/>
              <a:uFillTx/>
              <a:latin typeface=".VnTime" panose="020B7200000000000000" pitchFamily="34" charset="0"/>
              <a:ea typeface="+mn-ea"/>
              <a:cs typeface="Arial" panose="020B0604020202020204" pitchFamily="34" charset="0"/>
            </a:endParaRPr>
          </a:p>
        </p:txBody>
      </p:sp>
    </p:spTree>
    <p:extLst>
      <p:ext uri="{BB962C8B-B14F-4D97-AF65-F5344CB8AC3E}">
        <p14:creationId xmlns:p14="http://schemas.microsoft.com/office/powerpoint/2010/main" val="4081700800"/>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sp>
        <p:nvSpPr>
          <p:cNvPr id="411650" name="Google Shape;184;g1c3e5f588f_0_281:notes">
            <a:extLst>
              <a:ext uri="{FF2B5EF4-FFF2-40B4-BE49-F238E27FC236}">
                <a16:creationId xmlns:a16="http://schemas.microsoft.com/office/drawing/2014/main" xmlns="" id="{092660E1-D350-43A6-BDFC-6F343A3773B5}"/>
              </a:ext>
            </a:extLst>
          </p:cNvPr>
          <p:cNvSpPr>
            <a:spLocks noGrp="1" noRot="1" noChangeAspect="1" noTextEdit="1"/>
          </p:cNvSpPr>
          <p:nvPr>
            <p:ph type="sldImg" idx="2"/>
          </p:nvPr>
        </p:nvSpPr>
        <p:spPr bwMode="auto">
          <a:custGeom>
            <a:avLst/>
            <a:gdLst>
              <a:gd name="T0" fmla="*/ 0 w 120000"/>
              <a:gd name="T1" fmla="*/ 0 h 120000"/>
              <a:gd name="T2" fmla="*/ 4572000 w 120000"/>
              <a:gd name="T3" fmla="*/ 0 h 120000"/>
              <a:gd name="T4" fmla="*/ 4572000 w 120000"/>
              <a:gd name="T5" fmla="*/ 3429000 h 120000"/>
              <a:gd name="T6" fmla="*/ 0 w 120000"/>
              <a:gd name="T7" fmla="*/ 3429000 h 120000"/>
              <a:gd name="T8" fmla="*/ 0 w 120000"/>
              <a:gd name="T9" fmla="*/ 0 h 1200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0000" h="120000" extrusionOk="0">
                <a:moveTo>
                  <a:pt x="0" y="0"/>
                </a:moveTo>
                <a:lnTo>
                  <a:pt x="120000" y="0"/>
                </a:lnTo>
                <a:lnTo>
                  <a:pt x="120000" y="120000"/>
                </a:lnTo>
                <a:lnTo>
                  <a:pt x="0" y="120000"/>
                </a:lnTo>
                <a:lnTo>
                  <a:pt x="0" y="0"/>
                </a:lnTo>
                <a:close/>
              </a:path>
            </a:pathLst>
          </a:custGeom>
          <a:noFill/>
          <a:ln>
            <a:solidFill>
              <a:srgbClr val="000000"/>
            </a:solidFill>
            <a:round/>
            <a:headEnd/>
            <a:tailEnd/>
          </a:ln>
          <a:extLst>
            <a:ext uri="{909E8E84-426E-40DD-AFC4-6F175D3DCCD1}">
              <a14:hiddenFill xmlns:a14="http://schemas.microsoft.com/office/drawing/2010/main">
                <a:solidFill>
                  <a:srgbClr val="FFFFFF"/>
                </a:solidFill>
              </a14:hiddenFill>
            </a:ext>
          </a:extLst>
        </p:spPr>
      </p:sp>
      <p:sp>
        <p:nvSpPr>
          <p:cNvPr id="411651" name="Google Shape;185;g1c3e5f588f_0_281:notes">
            <a:extLst>
              <a:ext uri="{FF2B5EF4-FFF2-40B4-BE49-F238E27FC236}">
                <a16:creationId xmlns:a16="http://schemas.microsoft.com/office/drawing/2014/main" xmlns="" id="{15DE797E-78AD-4EC3-8903-8D816741B66A}"/>
              </a:ext>
            </a:extLst>
          </p:cNvPr>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91425" tIns="91425" rIns="91425" bIns="91425" numCol="1" anchor="t" anchorCtr="0" compatLnSpc="1">
            <a:prstTxWarp prst="textNoShape">
              <a:avLst/>
            </a:prstTxWarp>
          </a:bodyPr>
          <a:lstStyle/>
          <a:p>
            <a:pPr>
              <a:spcBef>
                <a:spcPct val="0"/>
              </a:spcBef>
            </a:pPr>
            <a:endParaRPr lang="en-US" altLang="en-US"/>
          </a:p>
        </p:txBody>
      </p:sp>
    </p:spTree>
    <p:extLst>
      <p:ext uri="{BB962C8B-B14F-4D97-AF65-F5344CB8AC3E}">
        <p14:creationId xmlns:p14="http://schemas.microsoft.com/office/powerpoint/2010/main" val="632603566"/>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sp>
        <p:nvSpPr>
          <p:cNvPr id="436226" name="Google Shape;132;p:notes">
            <a:extLst>
              <a:ext uri="{FF2B5EF4-FFF2-40B4-BE49-F238E27FC236}">
                <a16:creationId xmlns:a16="http://schemas.microsoft.com/office/drawing/2014/main" xmlns="" id="{3BDE73C4-CAEA-4932-9051-12F63FE8B53D}"/>
              </a:ext>
            </a:extLst>
          </p:cNvPr>
          <p:cNvSpPr>
            <a:spLocks noGrp="1" noRot="1" noChangeAspect="1" noTextEdit="1"/>
          </p:cNvSpPr>
          <p:nvPr>
            <p:ph type="sldImg" idx="2"/>
          </p:nvPr>
        </p:nvSpPr>
        <p:spPr bwMode="auto">
          <a:custGeom>
            <a:avLst/>
            <a:gdLst>
              <a:gd name="T0" fmla="*/ 0 w 120000"/>
              <a:gd name="T1" fmla="*/ 0 h 120000"/>
              <a:gd name="T2" fmla="*/ 4572000 w 120000"/>
              <a:gd name="T3" fmla="*/ 0 h 120000"/>
              <a:gd name="T4" fmla="*/ 4572000 w 120000"/>
              <a:gd name="T5" fmla="*/ 3429000 h 120000"/>
              <a:gd name="T6" fmla="*/ 0 w 120000"/>
              <a:gd name="T7" fmla="*/ 3429000 h 120000"/>
              <a:gd name="T8" fmla="*/ 0 w 120000"/>
              <a:gd name="T9" fmla="*/ 0 h 1200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0000" h="120000" extrusionOk="0">
                <a:moveTo>
                  <a:pt x="0" y="0"/>
                </a:moveTo>
                <a:lnTo>
                  <a:pt x="120000" y="0"/>
                </a:lnTo>
                <a:lnTo>
                  <a:pt x="120000" y="120000"/>
                </a:lnTo>
                <a:lnTo>
                  <a:pt x="0" y="120000"/>
                </a:lnTo>
                <a:lnTo>
                  <a:pt x="0" y="0"/>
                </a:lnTo>
                <a:close/>
              </a:path>
            </a:pathLst>
          </a:custGeom>
          <a:noFill/>
          <a:ln>
            <a:solidFill>
              <a:srgbClr val="000000"/>
            </a:solidFill>
            <a:round/>
            <a:headEnd/>
            <a:tailEnd/>
          </a:ln>
          <a:extLst>
            <a:ext uri="{909E8E84-426E-40DD-AFC4-6F175D3DCCD1}">
              <a14:hiddenFill xmlns:a14="http://schemas.microsoft.com/office/drawing/2010/main">
                <a:solidFill>
                  <a:srgbClr val="FFFFFF"/>
                </a:solidFill>
              </a14:hiddenFill>
            </a:ext>
          </a:extLst>
        </p:spPr>
      </p:sp>
      <p:sp>
        <p:nvSpPr>
          <p:cNvPr id="436227" name="Google Shape;133;p:notes">
            <a:extLst>
              <a:ext uri="{FF2B5EF4-FFF2-40B4-BE49-F238E27FC236}">
                <a16:creationId xmlns:a16="http://schemas.microsoft.com/office/drawing/2014/main" xmlns="" id="{948CADF4-EDF9-4A87-B92A-BE9025B433B7}"/>
              </a:ext>
            </a:extLst>
          </p:cNvPr>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91425" tIns="91425" rIns="91425" bIns="91425" numCol="1" anchor="t" anchorCtr="0" compatLnSpc="1">
            <a:prstTxWarp prst="textNoShape">
              <a:avLst/>
            </a:prstTxWarp>
          </a:bodyPr>
          <a:lstStyle/>
          <a:p>
            <a:pPr>
              <a:spcBef>
                <a:spcPct val="0"/>
              </a:spcBef>
            </a:pPr>
            <a:endParaRPr lang="en-US" altLang="en-US"/>
          </a:p>
        </p:txBody>
      </p:sp>
    </p:spTree>
    <p:extLst>
      <p:ext uri="{BB962C8B-B14F-4D97-AF65-F5344CB8AC3E}">
        <p14:creationId xmlns:p14="http://schemas.microsoft.com/office/powerpoint/2010/main" val="3651189693"/>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1"/>
        <p:cNvGrpSpPr/>
        <p:nvPr/>
      </p:nvGrpSpPr>
      <p:grpSpPr>
        <a:xfrm>
          <a:off x="0" y="0"/>
          <a:ext cx="0" cy="0"/>
          <a:chOff x="0" y="0"/>
          <a:chExt cx="0" cy="0"/>
        </a:xfrm>
      </p:grpSpPr>
      <p:sp>
        <p:nvSpPr>
          <p:cNvPr id="262" name="Google Shape;262;g35ed75ccf_04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63" name="Google Shape;263;g35ed75ccf_04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582635624"/>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35"/>
        <p:cNvGrpSpPr/>
        <p:nvPr/>
      </p:nvGrpSpPr>
      <p:grpSpPr>
        <a:xfrm>
          <a:off x="0" y="0"/>
          <a:ext cx="0" cy="0"/>
          <a:chOff x="0" y="0"/>
          <a:chExt cx="0" cy="0"/>
        </a:xfrm>
      </p:grpSpPr>
      <p:sp>
        <p:nvSpPr>
          <p:cNvPr id="236" name="Google Shape;236;g35ed75ccf_01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37" name="Google Shape;237;g35ed75ccf_01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3584836"/>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46"/>
        <p:cNvGrpSpPr/>
        <p:nvPr/>
      </p:nvGrpSpPr>
      <p:grpSpPr>
        <a:xfrm>
          <a:off x="0" y="0"/>
          <a:ext cx="0" cy="0"/>
          <a:chOff x="0" y="0"/>
          <a:chExt cx="0" cy="0"/>
        </a:xfrm>
      </p:grpSpPr>
      <p:sp>
        <p:nvSpPr>
          <p:cNvPr id="447" name="Google Shape;447;gded0d38746_0_12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48" name="Google Shape;448;gded0d38746_0_12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361528994"/>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27"/>
        <p:cNvGrpSpPr/>
        <p:nvPr/>
      </p:nvGrpSpPr>
      <p:grpSpPr>
        <a:xfrm>
          <a:off x="0" y="0"/>
          <a:ext cx="0" cy="0"/>
          <a:chOff x="0" y="0"/>
          <a:chExt cx="0" cy="0"/>
        </a:xfrm>
      </p:grpSpPr>
      <p:sp>
        <p:nvSpPr>
          <p:cNvPr id="228" name="Google Shape;228;g72c83dbae3_0_23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29" name="Google Shape;229;g72c83dbae3_0_23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928245110"/>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sp>
        <p:nvSpPr>
          <p:cNvPr id="747522" name="Google Shape;219;g33d9a80511_5_6:notes">
            <a:extLst>
              <a:ext uri="{FF2B5EF4-FFF2-40B4-BE49-F238E27FC236}">
                <a16:creationId xmlns:a16="http://schemas.microsoft.com/office/drawing/2014/main" xmlns="" id="{427ADC2E-08BA-4ED4-8AF3-A3A29D9F1C63}"/>
              </a:ext>
            </a:extLst>
          </p:cNvPr>
          <p:cNvSpPr>
            <a:spLocks noGrp="1" noRot="1" noChangeAspect="1" noTextEdit="1"/>
          </p:cNvSpPr>
          <p:nvPr>
            <p:ph type="sldImg" idx="2"/>
          </p:nvPr>
        </p:nvSpPr>
        <p:spPr bwMode="auto">
          <a:custGeom>
            <a:avLst/>
            <a:gdLst>
              <a:gd name="T0" fmla="*/ 0 w 120000"/>
              <a:gd name="T1" fmla="*/ 0 h 120000"/>
              <a:gd name="T2" fmla="*/ 120000 w 120000"/>
              <a:gd name="T3" fmla="*/ 0 h 120000"/>
              <a:gd name="T4" fmla="*/ 120000 w 120000"/>
              <a:gd name="T5" fmla="*/ 120000 h 120000"/>
              <a:gd name="T6" fmla="*/ 0 w 120000"/>
              <a:gd name="T7" fmla="*/ 120000 h 120000"/>
              <a:gd name="T8" fmla="*/ 0 w 120000"/>
              <a:gd name="T9" fmla="*/ 0 h 120000"/>
            </a:gdLst>
            <a:ahLst/>
            <a:cxnLst>
              <a:cxn ang="0">
                <a:pos x="T0" y="T1"/>
              </a:cxn>
              <a:cxn ang="0">
                <a:pos x="T2" y="T3"/>
              </a:cxn>
              <a:cxn ang="0">
                <a:pos x="T4" y="T5"/>
              </a:cxn>
              <a:cxn ang="0">
                <a:pos x="T6" y="T7"/>
              </a:cxn>
              <a:cxn ang="0">
                <a:pos x="T8" y="T9"/>
              </a:cxn>
            </a:cxnLst>
            <a:rect l="0" t="0" r="r" b="b"/>
            <a:pathLst>
              <a:path w="120000" h="120000" extrusionOk="0">
                <a:moveTo>
                  <a:pt x="0" y="0"/>
                </a:moveTo>
                <a:lnTo>
                  <a:pt x="120000" y="0"/>
                </a:lnTo>
                <a:lnTo>
                  <a:pt x="120000" y="120000"/>
                </a:lnTo>
                <a:lnTo>
                  <a:pt x="0" y="120000"/>
                </a:lnTo>
                <a:lnTo>
                  <a:pt x="0" y="0"/>
                </a:lnTo>
                <a:close/>
              </a:path>
            </a:pathLst>
          </a:custGeom>
          <a:noFill/>
          <a:ln>
            <a:solidFill>
              <a:srgbClr val="000000"/>
            </a:solidFill>
            <a:round/>
            <a:headEnd/>
            <a:tailEnd/>
          </a:ln>
          <a:extLst>
            <a:ext uri="{909E8E84-426E-40DD-AFC4-6F175D3DCCD1}">
              <a14:hiddenFill xmlns:a14="http://schemas.microsoft.com/office/drawing/2010/main">
                <a:solidFill>
                  <a:srgbClr val="FFFFFF"/>
                </a:solidFill>
              </a14:hiddenFill>
            </a:ext>
          </a:extLst>
        </p:spPr>
      </p:sp>
      <p:sp>
        <p:nvSpPr>
          <p:cNvPr id="747523" name="Google Shape;220;g33d9a80511_5_6:notes">
            <a:extLst>
              <a:ext uri="{FF2B5EF4-FFF2-40B4-BE49-F238E27FC236}">
                <a16:creationId xmlns:a16="http://schemas.microsoft.com/office/drawing/2014/main" xmlns="" id="{63A9086F-447B-4DB9-83A6-0EBB1FE40637}"/>
              </a:ext>
            </a:extLst>
          </p:cNvPr>
          <p:cNvSpPr txBox="1">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91425" tIns="91425" rIns="91425" bIns="91425" numCol="1" anchor="t" anchorCtr="0" compatLnSpc="1">
            <a:prstTxWarp prst="textNoShape">
              <a:avLst/>
            </a:prstTxWarp>
          </a:bodyPr>
          <a:lstStyle/>
          <a:p>
            <a:pPr>
              <a:spcBef>
                <a:spcPct val="0"/>
              </a:spcBef>
            </a:pPr>
            <a:endParaRPr lang="en-US" altLang="en-US"/>
          </a:p>
        </p:txBody>
      </p:sp>
    </p:spTree>
    <p:extLst>
      <p:ext uri="{BB962C8B-B14F-4D97-AF65-F5344CB8AC3E}">
        <p14:creationId xmlns:p14="http://schemas.microsoft.com/office/powerpoint/2010/main" val="2885965216"/>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888100DC-7169-4755-83CA-EBF300ECEEC8}" type="slidenum">
              <a:rPr lang="en-US" smtClean="0"/>
              <a:t>88</a:t>
            </a:fld>
            <a:endParaRPr lang="en-US"/>
          </a:p>
        </p:txBody>
      </p:sp>
    </p:spTree>
    <p:extLst>
      <p:ext uri="{BB962C8B-B14F-4D97-AF65-F5344CB8AC3E}">
        <p14:creationId xmlns:p14="http://schemas.microsoft.com/office/powerpoint/2010/main" val="1429320013"/>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id-ID"/>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4DDAD74B-4254-4A15-B920-236F271C9A39}" type="slidenum">
              <a:rPr kumimoji="0" lang="id-ID"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90</a:t>
            </a:fld>
            <a:endParaRPr kumimoji="0" lang="id-ID"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607507447"/>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sp>
        <p:nvSpPr>
          <p:cNvPr id="774146" name="Google Shape;751;g56c92a5e06_0_496:notes">
            <a:extLst>
              <a:ext uri="{FF2B5EF4-FFF2-40B4-BE49-F238E27FC236}">
                <a16:creationId xmlns:a16="http://schemas.microsoft.com/office/drawing/2014/main" xmlns="" id="{B6D13EFA-CD36-4FC9-A8BC-C612D26C82A3}"/>
              </a:ext>
            </a:extLst>
          </p:cNvPr>
          <p:cNvSpPr>
            <a:spLocks noGrp="1" noRot="1" noChangeAspect="1" noTextEdit="1"/>
          </p:cNvSpPr>
          <p:nvPr>
            <p:ph type="sldImg" idx="2"/>
          </p:nvPr>
        </p:nvSpPr>
        <p:spPr bwMode="auto">
          <a:custGeom>
            <a:avLst/>
            <a:gdLst>
              <a:gd name="T0" fmla="*/ 0 w 120000"/>
              <a:gd name="T1" fmla="*/ 0 h 120000"/>
              <a:gd name="T2" fmla="*/ 120000 w 120000"/>
              <a:gd name="T3" fmla="*/ 0 h 120000"/>
              <a:gd name="T4" fmla="*/ 120000 w 120000"/>
              <a:gd name="T5" fmla="*/ 120000 h 120000"/>
              <a:gd name="T6" fmla="*/ 0 w 120000"/>
              <a:gd name="T7" fmla="*/ 120000 h 120000"/>
              <a:gd name="T8" fmla="*/ 0 w 120000"/>
              <a:gd name="T9" fmla="*/ 0 h 120000"/>
            </a:gdLst>
            <a:ahLst/>
            <a:cxnLst>
              <a:cxn ang="0">
                <a:pos x="T0" y="T1"/>
              </a:cxn>
              <a:cxn ang="0">
                <a:pos x="T2" y="T3"/>
              </a:cxn>
              <a:cxn ang="0">
                <a:pos x="T4" y="T5"/>
              </a:cxn>
              <a:cxn ang="0">
                <a:pos x="T6" y="T7"/>
              </a:cxn>
              <a:cxn ang="0">
                <a:pos x="T8" y="T9"/>
              </a:cxn>
            </a:cxnLst>
            <a:rect l="0" t="0" r="r" b="b"/>
            <a:pathLst>
              <a:path w="120000" h="120000" extrusionOk="0">
                <a:moveTo>
                  <a:pt x="0" y="0"/>
                </a:moveTo>
                <a:lnTo>
                  <a:pt x="120000" y="0"/>
                </a:lnTo>
                <a:lnTo>
                  <a:pt x="120000" y="120000"/>
                </a:lnTo>
                <a:lnTo>
                  <a:pt x="0" y="120000"/>
                </a:lnTo>
                <a:lnTo>
                  <a:pt x="0" y="0"/>
                </a:lnTo>
                <a:close/>
              </a:path>
            </a:pathLst>
          </a:custGeom>
          <a:noFill/>
          <a:ln>
            <a:solidFill>
              <a:srgbClr val="000000"/>
            </a:solidFill>
            <a:round/>
            <a:headEnd/>
            <a:tailEnd/>
          </a:ln>
          <a:extLst>
            <a:ext uri="{909E8E84-426E-40DD-AFC4-6F175D3DCCD1}">
              <a14:hiddenFill xmlns:a14="http://schemas.microsoft.com/office/drawing/2010/main">
                <a:solidFill>
                  <a:srgbClr val="FFFFFF"/>
                </a:solidFill>
              </a14:hiddenFill>
            </a:ext>
          </a:extLst>
        </p:spPr>
      </p:sp>
      <p:sp>
        <p:nvSpPr>
          <p:cNvPr id="774147" name="Google Shape;752;g56c92a5e06_0_496:notes">
            <a:extLst>
              <a:ext uri="{FF2B5EF4-FFF2-40B4-BE49-F238E27FC236}">
                <a16:creationId xmlns:a16="http://schemas.microsoft.com/office/drawing/2014/main" xmlns="" id="{7F3089D9-A1D7-408A-8A58-7896212AB638}"/>
              </a:ext>
            </a:extLst>
          </p:cNvPr>
          <p:cNvSpPr txBox="1">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91425" tIns="91425" rIns="91425" bIns="91425" numCol="1" anchor="t" anchorCtr="0" compatLnSpc="1">
            <a:prstTxWarp prst="textNoShape">
              <a:avLst/>
            </a:prstTxWarp>
          </a:bodyPr>
          <a:lstStyle/>
          <a:p>
            <a:pPr>
              <a:spcBef>
                <a:spcPct val="0"/>
              </a:spcBef>
            </a:pPr>
            <a:endParaRPr lang="en-US" altLang="en-US"/>
          </a:p>
        </p:txBody>
      </p:sp>
    </p:spTree>
    <p:extLst>
      <p:ext uri="{BB962C8B-B14F-4D97-AF65-F5344CB8AC3E}">
        <p14:creationId xmlns:p14="http://schemas.microsoft.com/office/powerpoint/2010/main" val="2082828677"/>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sp>
        <p:nvSpPr>
          <p:cNvPr id="774146" name="Google Shape;751;g56c92a5e06_0_496:notes">
            <a:extLst>
              <a:ext uri="{FF2B5EF4-FFF2-40B4-BE49-F238E27FC236}">
                <a16:creationId xmlns:a16="http://schemas.microsoft.com/office/drawing/2014/main" xmlns="" id="{B6D13EFA-CD36-4FC9-A8BC-C612D26C82A3}"/>
              </a:ext>
            </a:extLst>
          </p:cNvPr>
          <p:cNvSpPr>
            <a:spLocks noGrp="1" noRot="1" noChangeAspect="1" noTextEdit="1"/>
          </p:cNvSpPr>
          <p:nvPr>
            <p:ph type="sldImg" idx="2"/>
          </p:nvPr>
        </p:nvSpPr>
        <p:spPr bwMode="auto">
          <a:custGeom>
            <a:avLst/>
            <a:gdLst>
              <a:gd name="T0" fmla="*/ 0 w 120000"/>
              <a:gd name="T1" fmla="*/ 0 h 120000"/>
              <a:gd name="T2" fmla="*/ 120000 w 120000"/>
              <a:gd name="T3" fmla="*/ 0 h 120000"/>
              <a:gd name="T4" fmla="*/ 120000 w 120000"/>
              <a:gd name="T5" fmla="*/ 120000 h 120000"/>
              <a:gd name="T6" fmla="*/ 0 w 120000"/>
              <a:gd name="T7" fmla="*/ 120000 h 120000"/>
              <a:gd name="T8" fmla="*/ 0 w 120000"/>
              <a:gd name="T9" fmla="*/ 0 h 120000"/>
            </a:gdLst>
            <a:ahLst/>
            <a:cxnLst>
              <a:cxn ang="0">
                <a:pos x="T0" y="T1"/>
              </a:cxn>
              <a:cxn ang="0">
                <a:pos x="T2" y="T3"/>
              </a:cxn>
              <a:cxn ang="0">
                <a:pos x="T4" y="T5"/>
              </a:cxn>
              <a:cxn ang="0">
                <a:pos x="T6" y="T7"/>
              </a:cxn>
              <a:cxn ang="0">
                <a:pos x="T8" y="T9"/>
              </a:cxn>
            </a:cxnLst>
            <a:rect l="0" t="0" r="r" b="b"/>
            <a:pathLst>
              <a:path w="120000" h="120000" extrusionOk="0">
                <a:moveTo>
                  <a:pt x="0" y="0"/>
                </a:moveTo>
                <a:lnTo>
                  <a:pt x="120000" y="0"/>
                </a:lnTo>
                <a:lnTo>
                  <a:pt x="120000" y="120000"/>
                </a:lnTo>
                <a:lnTo>
                  <a:pt x="0" y="120000"/>
                </a:lnTo>
                <a:lnTo>
                  <a:pt x="0" y="0"/>
                </a:lnTo>
                <a:close/>
              </a:path>
            </a:pathLst>
          </a:custGeom>
          <a:noFill/>
          <a:ln>
            <a:solidFill>
              <a:srgbClr val="000000"/>
            </a:solidFill>
            <a:round/>
            <a:headEnd/>
            <a:tailEnd/>
          </a:ln>
          <a:extLst>
            <a:ext uri="{909E8E84-426E-40DD-AFC4-6F175D3DCCD1}">
              <a14:hiddenFill xmlns:a14="http://schemas.microsoft.com/office/drawing/2010/main">
                <a:solidFill>
                  <a:srgbClr val="FFFFFF"/>
                </a:solidFill>
              </a14:hiddenFill>
            </a:ext>
          </a:extLst>
        </p:spPr>
      </p:sp>
      <p:sp>
        <p:nvSpPr>
          <p:cNvPr id="774147" name="Google Shape;752;g56c92a5e06_0_496:notes">
            <a:extLst>
              <a:ext uri="{FF2B5EF4-FFF2-40B4-BE49-F238E27FC236}">
                <a16:creationId xmlns:a16="http://schemas.microsoft.com/office/drawing/2014/main" xmlns="" id="{7F3089D9-A1D7-408A-8A58-7896212AB638}"/>
              </a:ext>
            </a:extLst>
          </p:cNvPr>
          <p:cNvSpPr txBox="1">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91425" tIns="91425" rIns="91425" bIns="91425" numCol="1" anchor="t" anchorCtr="0" compatLnSpc="1">
            <a:prstTxWarp prst="textNoShape">
              <a:avLst/>
            </a:prstTxWarp>
          </a:bodyPr>
          <a:lstStyle/>
          <a:p>
            <a:pPr>
              <a:spcBef>
                <a:spcPct val="0"/>
              </a:spcBef>
            </a:pPr>
            <a:endParaRPr lang="en-US" altLang="en-US"/>
          </a:p>
        </p:txBody>
      </p:sp>
    </p:spTree>
    <p:extLst>
      <p:ext uri="{BB962C8B-B14F-4D97-AF65-F5344CB8AC3E}">
        <p14:creationId xmlns:p14="http://schemas.microsoft.com/office/powerpoint/2010/main" val="1916267970"/>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03"/>
        <p:cNvGrpSpPr/>
        <p:nvPr/>
      </p:nvGrpSpPr>
      <p:grpSpPr>
        <a:xfrm>
          <a:off x="0" y="0"/>
          <a:ext cx="0" cy="0"/>
          <a:chOff x="0" y="0"/>
          <a:chExt cx="0" cy="0"/>
        </a:xfrm>
      </p:grpSpPr>
      <p:sp>
        <p:nvSpPr>
          <p:cNvPr id="404" name="Google Shape;404;gded0d38746_0_8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05" name="Google Shape;405;gded0d38746_0_8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351577357"/>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id-ID"/>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4DDAD74B-4254-4A15-B920-236F271C9A39}" type="slidenum">
              <a:rPr kumimoji="0" lang="id-ID"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96</a:t>
            </a:fld>
            <a:endParaRPr kumimoji="0" lang="id-ID"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015843004"/>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86"/>
        <p:cNvGrpSpPr/>
        <p:nvPr/>
      </p:nvGrpSpPr>
      <p:grpSpPr>
        <a:xfrm>
          <a:off x="0" y="0"/>
          <a:ext cx="0" cy="0"/>
          <a:chOff x="0" y="0"/>
          <a:chExt cx="0" cy="0"/>
        </a:xfrm>
      </p:grpSpPr>
      <p:sp>
        <p:nvSpPr>
          <p:cNvPr id="487" name="Google Shape;487;gded0d38746_0_16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88" name="Google Shape;488;gded0d38746_0_16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520809215"/>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86"/>
        <p:cNvGrpSpPr/>
        <p:nvPr/>
      </p:nvGrpSpPr>
      <p:grpSpPr>
        <a:xfrm>
          <a:off x="0" y="0"/>
          <a:ext cx="0" cy="0"/>
          <a:chOff x="0" y="0"/>
          <a:chExt cx="0" cy="0"/>
        </a:xfrm>
      </p:grpSpPr>
      <p:sp>
        <p:nvSpPr>
          <p:cNvPr id="487" name="Google Shape;487;gded0d38746_0_16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88" name="Google Shape;488;gded0d38746_0_16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645996703"/>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03"/>
        <p:cNvGrpSpPr/>
        <p:nvPr/>
      </p:nvGrpSpPr>
      <p:grpSpPr>
        <a:xfrm>
          <a:off x="0" y="0"/>
          <a:ext cx="0" cy="0"/>
          <a:chOff x="0" y="0"/>
          <a:chExt cx="0" cy="0"/>
        </a:xfrm>
      </p:grpSpPr>
      <p:sp>
        <p:nvSpPr>
          <p:cNvPr id="404" name="Google Shape;404;gded0d38746_0_8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05" name="Google Shape;405;gded0d38746_0_8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412189184"/>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3"/>
        <p:cNvGrpSpPr/>
        <p:nvPr/>
      </p:nvGrpSpPr>
      <p:grpSpPr>
        <a:xfrm>
          <a:off x="0" y="0"/>
          <a:ext cx="0" cy="0"/>
          <a:chOff x="0" y="0"/>
          <a:chExt cx="0" cy="0"/>
        </a:xfrm>
      </p:grpSpPr>
      <p:sp>
        <p:nvSpPr>
          <p:cNvPr id="134" name="Google Shape;134;g35f391192_06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5" name="Google Shape;135;g35f391192_06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dirty="0"/>
          </a:p>
        </p:txBody>
      </p:sp>
    </p:spTree>
    <p:extLst>
      <p:ext uri="{BB962C8B-B14F-4D97-AF65-F5344CB8AC3E}">
        <p14:creationId xmlns:p14="http://schemas.microsoft.com/office/powerpoint/2010/main" val="4186794090"/>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2" Type="http://schemas.openxmlformats.org/officeDocument/2006/relationships/image" Target="../media/image2.jpg"/><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2" Type="http://schemas.openxmlformats.org/officeDocument/2006/relationships/image" Target="../media/image3.jpg"/><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2" Type="http://schemas.openxmlformats.org/officeDocument/2006/relationships/image" Target="../media/image4.jpg"/><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2" Type="http://schemas.openxmlformats.org/officeDocument/2006/relationships/image" Target="../media/image5.jpg"/><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2" Type="http://schemas.openxmlformats.org/officeDocument/2006/relationships/image" Target="../media/image6.jpg"/><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2" Type="http://schemas.openxmlformats.org/officeDocument/2006/relationships/image" Target="../media/image7.jpg"/><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5.xml.rels><?xml version="1.0" encoding="UTF-8" standalone="yes"?>
<Relationships xmlns="http://schemas.openxmlformats.org/package/2006/relationships"><Relationship Id="rId2" Type="http://schemas.openxmlformats.org/officeDocument/2006/relationships/image" Target="../media/image7.jpg"/><Relationship Id="rId1" Type="http://schemas.openxmlformats.org/officeDocument/2006/relationships/slideMaster" Target="../slideMasters/slideMaster2.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3.xml.rels><?xml version="1.0" encoding="UTF-8" standalone="yes"?>
<Relationships xmlns="http://schemas.openxmlformats.org/package/2006/relationships"><Relationship Id="rId3" Type="http://schemas.openxmlformats.org/officeDocument/2006/relationships/hyperlink" Target="http://bit.ly/2TyoMsr" TargetMode="External"/><Relationship Id="rId2" Type="http://schemas.openxmlformats.org/officeDocument/2006/relationships/hyperlink" Target="http://bit.ly/2Tynxth" TargetMode="External"/><Relationship Id="rId1" Type="http://schemas.openxmlformats.org/officeDocument/2006/relationships/slideMaster" Target="../slideMasters/slideMaster3.xml"/><Relationship Id="rId4" Type="http://schemas.openxmlformats.org/officeDocument/2006/relationships/hyperlink" Target="http://bit.ly/2TtBDfr" TargetMode="External"/></Relationships>
</file>

<file path=ppt/slideLayouts/_rels/slideLayout54.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10.jpeg"/><Relationship Id="rId1" Type="http://schemas.openxmlformats.org/officeDocument/2006/relationships/slideMaster" Target="../slideMasters/slideMaster4.xml"/><Relationship Id="rId6" Type="http://schemas.openxmlformats.org/officeDocument/2006/relationships/image" Target="../media/image13.png"/><Relationship Id="rId5" Type="http://schemas.openxmlformats.org/officeDocument/2006/relationships/image" Target="../media/image11.jpeg"/><Relationship Id="rId4" Type="http://schemas.openxmlformats.org/officeDocument/2006/relationships/image" Target="../media/image9.jpeg"/></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5.xml.rels><?xml version="1.0" encoding="UTF-8" standalone="yes"?>
<Relationships xmlns="http://schemas.openxmlformats.org/package/2006/relationships"><Relationship Id="rId3" Type="http://schemas.openxmlformats.org/officeDocument/2006/relationships/image" Target="../media/image21.png"/><Relationship Id="rId7" Type="http://schemas.openxmlformats.org/officeDocument/2006/relationships/image" Target="../media/image25.png"/><Relationship Id="rId2" Type="http://schemas.openxmlformats.org/officeDocument/2006/relationships/image" Target="../media/image20.png"/><Relationship Id="rId1" Type="http://schemas.openxmlformats.org/officeDocument/2006/relationships/slideMaster" Target="../slideMasters/slideMaster5.xml"/><Relationship Id="rId6" Type="http://schemas.openxmlformats.org/officeDocument/2006/relationships/image" Target="../media/image24.png"/><Relationship Id="rId5" Type="http://schemas.openxmlformats.org/officeDocument/2006/relationships/image" Target="../media/image23.png"/><Relationship Id="rId4" Type="http://schemas.openxmlformats.org/officeDocument/2006/relationships/image" Target="../media/image22.png"/></Relationships>
</file>

<file path=ppt/slideLayouts/_rels/slideLayout6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6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6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6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7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7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7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8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8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8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8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8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8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8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8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8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8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9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9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92.xml.rels><?xml version="1.0" encoding="UTF-8" standalone="yes"?>
<Relationships xmlns="http://schemas.openxmlformats.org/package/2006/relationships"><Relationship Id="rId2" Type="http://schemas.openxmlformats.org/officeDocument/2006/relationships/image" Target="../media/image7.jpg"/><Relationship Id="rId1" Type="http://schemas.openxmlformats.org/officeDocument/2006/relationships/slideMaster" Target="../slideMasters/slideMaster6.xml"/></Relationships>
</file>

<file path=ppt/slideLayouts/_rels/slideLayout9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9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95.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96.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97.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98.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99.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00.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01.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02.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03.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04.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05.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06.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07.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08.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09.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10.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11.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12.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13.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14.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15.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16.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17.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18.xml.rels><?xml version="1.0" encoding="UTF-8" standalone="yes"?>
<Relationships xmlns="http://schemas.openxmlformats.org/package/2006/relationships"><Relationship Id="rId2" Type="http://schemas.openxmlformats.org/officeDocument/2006/relationships/image" Target="../media/image26.jpg"/><Relationship Id="rId1" Type="http://schemas.openxmlformats.org/officeDocument/2006/relationships/slideMaster" Target="../slideMasters/slideMaster8.xml"/></Relationships>
</file>

<file path=ppt/slideLayouts/_rels/slideLayout119.xml.rels><?xml version="1.0" encoding="UTF-8" standalone="yes"?>
<Relationships xmlns="http://schemas.openxmlformats.org/package/2006/relationships"><Relationship Id="rId2" Type="http://schemas.openxmlformats.org/officeDocument/2006/relationships/image" Target="../media/image27.jpg"/><Relationship Id="rId1" Type="http://schemas.openxmlformats.org/officeDocument/2006/relationships/slideMaster" Target="../slideMasters/slideMaster8.xml"/></Relationships>
</file>

<file path=ppt/slideLayouts/_rels/slideLayout120.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21.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22.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23.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24.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25.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26.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27.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28.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29.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30.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31.xml.rels><?xml version="1.0" encoding="UTF-8" standalone="yes"?>
<Relationships xmlns="http://schemas.openxmlformats.org/package/2006/relationships"><Relationship Id="rId2" Type="http://schemas.openxmlformats.org/officeDocument/2006/relationships/image" Target="../media/image28.png"/><Relationship Id="rId1" Type="http://schemas.openxmlformats.org/officeDocument/2006/relationships/slideMaster" Target="../slideMasters/slideMaster8.xml"/></Relationships>
</file>

<file path=ppt/slideLayouts/_rels/slideLayout132.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33.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34.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35.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36.xml.rels><?xml version="1.0" encoding="UTF-8" standalone="yes"?>
<Relationships xmlns="http://schemas.openxmlformats.org/package/2006/relationships"><Relationship Id="rId2" Type="http://schemas.openxmlformats.org/officeDocument/2006/relationships/image" Target="../media/image7.jpg"/><Relationship Id="rId1" Type="http://schemas.openxmlformats.org/officeDocument/2006/relationships/slideMaster" Target="../slideMasters/slideMaster8.xml"/></Relationships>
</file>

<file path=ppt/slideLayouts/_rels/slideLayout137.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38.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39.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40.xml.rels><?xml version="1.0" encoding="UTF-8" standalone="yes"?>
<Relationships xmlns="http://schemas.openxmlformats.org/package/2006/relationships"><Relationship Id="rId3" Type="http://schemas.openxmlformats.org/officeDocument/2006/relationships/image" Target="../media/image21.png"/><Relationship Id="rId7" Type="http://schemas.openxmlformats.org/officeDocument/2006/relationships/image" Target="../media/image25.png"/><Relationship Id="rId2" Type="http://schemas.openxmlformats.org/officeDocument/2006/relationships/image" Target="../media/image20.png"/><Relationship Id="rId1" Type="http://schemas.openxmlformats.org/officeDocument/2006/relationships/slideMaster" Target="../slideMasters/slideMaster9.xml"/><Relationship Id="rId6" Type="http://schemas.openxmlformats.org/officeDocument/2006/relationships/image" Target="../media/image24.png"/><Relationship Id="rId5" Type="http://schemas.openxmlformats.org/officeDocument/2006/relationships/image" Target="../media/image23.png"/><Relationship Id="rId4" Type="http://schemas.openxmlformats.org/officeDocument/2006/relationships/image" Target="../media/image22.png"/></Relationships>
</file>

<file path=ppt/slideLayouts/_rels/slideLayout141.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42.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43.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44.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45.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46.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47.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48.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49.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50.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51.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52.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53.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54.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55.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56.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57.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58.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59.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60.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61.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62.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63.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64.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65.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66.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67.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68.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69.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70.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71.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72.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73.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74.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75.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76.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77.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78.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79.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80.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81.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82.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83.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84.xml.rels><?xml version="1.0" encoding="UTF-8" standalone="yes"?>
<Relationships xmlns="http://schemas.openxmlformats.org/package/2006/relationships"><Relationship Id="rId2" Type="http://schemas.openxmlformats.org/officeDocument/2006/relationships/image" Target="../media/image29.png"/><Relationship Id="rId1" Type="http://schemas.openxmlformats.org/officeDocument/2006/relationships/slideMaster" Target="../slideMasters/slideMaster11.xml"/></Relationships>
</file>

<file path=ppt/slideLayouts/_rels/slideLayout185.xml.rels><?xml version="1.0" encoding="UTF-8" standalone="yes"?>
<Relationships xmlns="http://schemas.openxmlformats.org/package/2006/relationships"><Relationship Id="rId3" Type="http://schemas.openxmlformats.org/officeDocument/2006/relationships/image" Target="../media/image31.png"/><Relationship Id="rId2" Type="http://schemas.openxmlformats.org/officeDocument/2006/relationships/image" Target="../media/image30.jpeg"/><Relationship Id="rId1" Type="http://schemas.openxmlformats.org/officeDocument/2006/relationships/slideMaster" Target="../slideMasters/slideMaster11.xml"/><Relationship Id="rId4" Type="http://schemas.openxmlformats.org/officeDocument/2006/relationships/image" Target="../media/image32.png"/></Relationships>
</file>

<file path=ppt/slideLayouts/_rels/slideLayout186.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87.xml.rels><?xml version="1.0" encoding="UTF-8" standalone="yes"?>
<Relationships xmlns="http://schemas.openxmlformats.org/package/2006/relationships"><Relationship Id="rId2" Type="http://schemas.openxmlformats.org/officeDocument/2006/relationships/image" Target="../media/image30.jpeg"/><Relationship Id="rId1" Type="http://schemas.openxmlformats.org/officeDocument/2006/relationships/slideMaster" Target="../slideMasters/slideMaster11.xml"/></Relationships>
</file>

<file path=ppt/slideLayouts/_rels/slideLayout188.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89.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90.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91.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92.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93.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94.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95.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96.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97.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98.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99.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00.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01.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02.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03.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04.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05.xml.rels><?xml version="1.0" encoding="UTF-8" standalone="yes"?>
<Relationships xmlns="http://schemas.openxmlformats.org/package/2006/relationships"><Relationship Id="rId3" Type="http://schemas.openxmlformats.org/officeDocument/2006/relationships/hyperlink" Target="http://bit.ly/2TyoMsr" TargetMode="External"/><Relationship Id="rId2" Type="http://schemas.openxmlformats.org/officeDocument/2006/relationships/hyperlink" Target="http://bit.ly/2Tynxth" TargetMode="External"/><Relationship Id="rId1" Type="http://schemas.openxmlformats.org/officeDocument/2006/relationships/slideMaster" Target="../slideMasters/slideMaster12.xml"/><Relationship Id="rId4" Type="http://schemas.openxmlformats.org/officeDocument/2006/relationships/hyperlink" Target="http://bit.ly/2TtBDfr" TargetMode="External"/></Relationships>
</file>

<file path=ppt/slideLayouts/_rels/slideLayout206.xml.rels><?xml version="1.0" encoding="UTF-8" standalone="yes"?>
<Relationships xmlns="http://schemas.openxmlformats.org/package/2006/relationships"><Relationship Id="rId2" Type="http://schemas.openxmlformats.org/officeDocument/2006/relationships/image" Target="../media/image33.jpg"/><Relationship Id="rId1" Type="http://schemas.openxmlformats.org/officeDocument/2006/relationships/slideMaster" Target="../slideMasters/slideMaster12.xml"/></Relationships>
</file>

<file path=ppt/slideLayouts/_rels/slideLayout20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08.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09.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1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1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12.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1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1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1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1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1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18.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19.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2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2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22.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2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24.xml.rels><?xml version="1.0" encoding="UTF-8" standalone="yes"?>
<Relationships xmlns="http://schemas.openxmlformats.org/package/2006/relationships"><Relationship Id="rId2" Type="http://schemas.openxmlformats.org/officeDocument/2006/relationships/image" Target="../media/image34.png"/><Relationship Id="rId1" Type="http://schemas.openxmlformats.org/officeDocument/2006/relationships/slideMaster" Target="../slideMasters/slideMaster14.xml"/></Relationships>
</file>

<file path=ppt/slideLayouts/_rels/slideLayout225.xml.rels><?xml version="1.0" encoding="UTF-8" standalone="yes"?>
<Relationships xmlns="http://schemas.openxmlformats.org/package/2006/relationships"><Relationship Id="rId2" Type="http://schemas.openxmlformats.org/officeDocument/2006/relationships/image" Target="../media/image35.png"/><Relationship Id="rId1" Type="http://schemas.openxmlformats.org/officeDocument/2006/relationships/slideMaster" Target="../slideMasters/slideMaster14.xml"/></Relationships>
</file>

<file path=ppt/slideLayouts/_rels/slideLayout226.xml.rels><?xml version="1.0" encoding="UTF-8" standalone="yes"?>
<Relationships xmlns="http://schemas.openxmlformats.org/package/2006/relationships"><Relationship Id="rId2" Type="http://schemas.openxmlformats.org/officeDocument/2006/relationships/image" Target="../media/image36.png"/><Relationship Id="rId1" Type="http://schemas.openxmlformats.org/officeDocument/2006/relationships/slideMaster" Target="../slideMasters/slideMaster14.xml"/></Relationships>
</file>

<file path=ppt/slideLayouts/_rels/slideLayout227.xml.rels><?xml version="1.0" encoding="UTF-8" standalone="yes"?>
<Relationships xmlns="http://schemas.openxmlformats.org/package/2006/relationships"><Relationship Id="rId2" Type="http://schemas.openxmlformats.org/officeDocument/2006/relationships/image" Target="../media/image37.png"/><Relationship Id="rId1" Type="http://schemas.openxmlformats.org/officeDocument/2006/relationships/slideMaster" Target="../slideMasters/slideMaster14.xml"/></Relationships>
</file>

<file path=ppt/slideLayouts/_rels/slideLayout228.xml.rels><?xml version="1.0" encoding="UTF-8" standalone="yes"?>
<Relationships xmlns="http://schemas.openxmlformats.org/package/2006/relationships"><Relationship Id="rId3" Type="http://schemas.openxmlformats.org/officeDocument/2006/relationships/image" Target="../media/image39.png"/><Relationship Id="rId2" Type="http://schemas.openxmlformats.org/officeDocument/2006/relationships/image" Target="../media/image38.png"/><Relationship Id="rId1" Type="http://schemas.openxmlformats.org/officeDocument/2006/relationships/slideMaster" Target="../slideMasters/slideMaster14.xml"/></Relationships>
</file>

<file path=ppt/slideLayouts/_rels/slideLayout229.xml.rels><?xml version="1.0" encoding="UTF-8" standalone="yes"?>
<Relationships xmlns="http://schemas.openxmlformats.org/package/2006/relationships"><Relationship Id="rId3" Type="http://schemas.openxmlformats.org/officeDocument/2006/relationships/image" Target="../media/image39.png"/><Relationship Id="rId2" Type="http://schemas.openxmlformats.org/officeDocument/2006/relationships/image" Target="../media/image38.png"/><Relationship Id="rId1" Type="http://schemas.openxmlformats.org/officeDocument/2006/relationships/slideMaster" Target="../slideMasters/slideMaster14.xml"/></Relationships>
</file>

<file path=ppt/slideLayouts/_rels/slideLayout230.xml.rels><?xml version="1.0" encoding="UTF-8" standalone="yes"?>
<Relationships xmlns="http://schemas.openxmlformats.org/package/2006/relationships"><Relationship Id="rId3" Type="http://schemas.openxmlformats.org/officeDocument/2006/relationships/image" Target="../media/image41.png"/><Relationship Id="rId2" Type="http://schemas.openxmlformats.org/officeDocument/2006/relationships/image" Target="../media/image40.png"/><Relationship Id="rId1" Type="http://schemas.openxmlformats.org/officeDocument/2006/relationships/slideMaster" Target="../slideMasters/slideMaster14.xml"/></Relationships>
</file>

<file path=ppt/slideLayouts/_rels/slideLayout231.xml.rels><?xml version="1.0" encoding="UTF-8" standalone="yes"?>
<Relationships xmlns="http://schemas.openxmlformats.org/package/2006/relationships"><Relationship Id="rId2" Type="http://schemas.openxmlformats.org/officeDocument/2006/relationships/image" Target="../media/image42.png"/><Relationship Id="rId1" Type="http://schemas.openxmlformats.org/officeDocument/2006/relationships/slideMaster" Target="../slideMasters/slideMaster14.xml"/></Relationships>
</file>

<file path=ppt/slideLayouts/_rels/slideLayout232.xml.rels><?xml version="1.0" encoding="UTF-8" standalone="yes"?>
<Relationships xmlns="http://schemas.openxmlformats.org/package/2006/relationships"><Relationship Id="rId2" Type="http://schemas.openxmlformats.org/officeDocument/2006/relationships/image" Target="../media/image43.png"/><Relationship Id="rId1" Type="http://schemas.openxmlformats.org/officeDocument/2006/relationships/slideMaster" Target="../slideMasters/slideMaster14.xml"/></Relationships>
</file>

<file path=ppt/slideLayouts/_rels/slideLayout233.xml.rels><?xml version="1.0" encoding="UTF-8" standalone="yes"?>
<Relationships xmlns="http://schemas.openxmlformats.org/package/2006/relationships"><Relationship Id="rId2" Type="http://schemas.openxmlformats.org/officeDocument/2006/relationships/image" Target="../media/image37.png"/><Relationship Id="rId1" Type="http://schemas.openxmlformats.org/officeDocument/2006/relationships/slideMaster" Target="../slideMasters/slideMaster14.xml"/></Relationships>
</file>

<file path=ppt/slideLayouts/_rels/slideLayout234.xml.rels><?xml version="1.0" encoding="UTF-8" standalone="yes"?>
<Relationships xmlns="http://schemas.openxmlformats.org/package/2006/relationships"><Relationship Id="rId3" Type="http://schemas.openxmlformats.org/officeDocument/2006/relationships/image" Target="../media/image44.png"/><Relationship Id="rId2" Type="http://schemas.openxmlformats.org/officeDocument/2006/relationships/image" Target="../media/image40.png"/><Relationship Id="rId1" Type="http://schemas.openxmlformats.org/officeDocument/2006/relationships/slideMaster" Target="../slideMasters/slideMaster14.xml"/></Relationships>
</file>

<file path=ppt/slideLayouts/_rels/slideLayout235.xml.rels><?xml version="1.0" encoding="UTF-8" standalone="yes"?>
<Relationships xmlns="http://schemas.openxmlformats.org/package/2006/relationships"><Relationship Id="rId3" Type="http://schemas.openxmlformats.org/officeDocument/2006/relationships/image" Target="../media/image39.png"/><Relationship Id="rId2" Type="http://schemas.openxmlformats.org/officeDocument/2006/relationships/image" Target="../media/image38.png"/><Relationship Id="rId1" Type="http://schemas.openxmlformats.org/officeDocument/2006/relationships/slideMaster" Target="../slideMasters/slideMaster14.xml"/></Relationships>
</file>

<file path=ppt/slideLayouts/_rels/slideLayout236.xml.rels><?xml version="1.0" encoding="UTF-8" standalone="yes"?>
<Relationships xmlns="http://schemas.openxmlformats.org/package/2006/relationships"><Relationship Id="rId3" Type="http://schemas.openxmlformats.org/officeDocument/2006/relationships/image" Target="../media/image39.png"/><Relationship Id="rId2" Type="http://schemas.openxmlformats.org/officeDocument/2006/relationships/image" Target="../media/image38.png"/><Relationship Id="rId1" Type="http://schemas.openxmlformats.org/officeDocument/2006/relationships/slideMaster" Target="../slideMasters/slideMaster14.xml"/></Relationships>
</file>

<file path=ppt/slideLayouts/_rels/slideLayout237.xml.rels><?xml version="1.0" encoding="UTF-8" standalone="yes"?>
<Relationships xmlns="http://schemas.openxmlformats.org/package/2006/relationships"><Relationship Id="rId3" Type="http://schemas.openxmlformats.org/officeDocument/2006/relationships/image" Target="../media/image41.png"/><Relationship Id="rId2" Type="http://schemas.openxmlformats.org/officeDocument/2006/relationships/image" Target="../media/image40.png"/><Relationship Id="rId1" Type="http://schemas.openxmlformats.org/officeDocument/2006/relationships/slideMaster" Target="../slideMasters/slideMaster14.xml"/></Relationships>
</file>

<file path=ppt/slideLayouts/_rels/slideLayout238.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39.xml.rels><?xml version="1.0" encoding="UTF-8" standalone="yes"?>
<Relationships xmlns="http://schemas.openxmlformats.org/package/2006/relationships"><Relationship Id="rId3" Type="http://schemas.openxmlformats.org/officeDocument/2006/relationships/image" Target="../media/image46.png"/><Relationship Id="rId7" Type="http://schemas.openxmlformats.org/officeDocument/2006/relationships/image" Target="../media/image50.png"/><Relationship Id="rId2" Type="http://schemas.openxmlformats.org/officeDocument/2006/relationships/image" Target="../media/image45.png"/><Relationship Id="rId1" Type="http://schemas.openxmlformats.org/officeDocument/2006/relationships/slideMaster" Target="../slideMasters/slideMaster15.xml"/><Relationship Id="rId6" Type="http://schemas.openxmlformats.org/officeDocument/2006/relationships/image" Target="../media/image49.png"/><Relationship Id="rId5" Type="http://schemas.openxmlformats.org/officeDocument/2006/relationships/image" Target="../media/image48.png"/><Relationship Id="rId4" Type="http://schemas.openxmlformats.org/officeDocument/2006/relationships/image" Target="../media/image47.png"/></Relationships>
</file>

<file path=ppt/slideLayouts/_rels/slideLayout240.xml.rels><?xml version="1.0" encoding="UTF-8" standalone="yes"?>
<Relationships xmlns="http://schemas.openxmlformats.org/package/2006/relationships"><Relationship Id="rId3" Type="http://schemas.openxmlformats.org/officeDocument/2006/relationships/image" Target="../media/image52.png"/><Relationship Id="rId2" Type="http://schemas.openxmlformats.org/officeDocument/2006/relationships/image" Target="../media/image51.png"/><Relationship Id="rId1" Type="http://schemas.openxmlformats.org/officeDocument/2006/relationships/slideMaster" Target="../slideMasters/slideMaster15.xml"/><Relationship Id="rId6" Type="http://schemas.openxmlformats.org/officeDocument/2006/relationships/image" Target="../media/image55.png"/><Relationship Id="rId5" Type="http://schemas.openxmlformats.org/officeDocument/2006/relationships/image" Target="../media/image54.png"/><Relationship Id="rId4" Type="http://schemas.openxmlformats.org/officeDocument/2006/relationships/image" Target="../media/image53.png"/></Relationships>
</file>

<file path=ppt/slideLayouts/_rels/slideLayout241.xml.rels><?xml version="1.0" encoding="UTF-8" standalone="yes"?>
<Relationships xmlns="http://schemas.openxmlformats.org/package/2006/relationships"><Relationship Id="rId3" Type="http://schemas.openxmlformats.org/officeDocument/2006/relationships/image" Target="../media/image57.png"/><Relationship Id="rId2" Type="http://schemas.openxmlformats.org/officeDocument/2006/relationships/image" Target="../media/image56.png"/><Relationship Id="rId1" Type="http://schemas.openxmlformats.org/officeDocument/2006/relationships/slideMaster" Target="../slideMasters/slideMaster15.xml"/></Relationships>
</file>

<file path=ppt/slideLayouts/_rels/slideLayout242.xml.rels><?xml version="1.0" encoding="UTF-8" standalone="yes"?>
<Relationships xmlns="http://schemas.openxmlformats.org/package/2006/relationships"><Relationship Id="rId3" Type="http://schemas.openxmlformats.org/officeDocument/2006/relationships/image" Target="../media/image59.png"/><Relationship Id="rId2" Type="http://schemas.openxmlformats.org/officeDocument/2006/relationships/image" Target="../media/image58.png"/><Relationship Id="rId1" Type="http://schemas.openxmlformats.org/officeDocument/2006/relationships/slideMaster" Target="../slideMasters/slideMaster15.xml"/></Relationships>
</file>

<file path=ppt/slideLayouts/_rels/slideLayout243.xml.rels><?xml version="1.0" encoding="UTF-8" standalone="yes"?>
<Relationships xmlns="http://schemas.openxmlformats.org/package/2006/relationships"><Relationship Id="rId3" Type="http://schemas.openxmlformats.org/officeDocument/2006/relationships/image" Target="../media/image56.png"/><Relationship Id="rId7" Type="http://schemas.openxmlformats.org/officeDocument/2006/relationships/image" Target="../media/image64.png"/><Relationship Id="rId2" Type="http://schemas.openxmlformats.org/officeDocument/2006/relationships/image" Target="../media/image60.png"/><Relationship Id="rId1" Type="http://schemas.openxmlformats.org/officeDocument/2006/relationships/slideMaster" Target="../slideMasters/slideMaster15.xml"/><Relationship Id="rId6" Type="http://schemas.openxmlformats.org/officeDocument/2006/relationships/image" Target="../media/image63.png"/><Relationship Id="rId5" Type="http://schemas.openxmlformats.org/officeDocument/2006/relationships/image" Target="../media/image62.png"/><Relationship Id="rId4" Type="http://schemas.openxmlformats.org/officeDocument/2006/relationships/image" Target="../media/image61.png"/></Relationships>
</file>

<file path=ppt/slideLayouts/_rels/slideLayout244.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45.xml.rels><?xml version="1.0" encoding="UTF-8" standalone="yes"?>
<Relationships xmlns="http://schemas.openxmlformats.org/package/2006/relationships"><Relationship Id="rId3" Type="http://schemas.openxmlformats.org/officeDocument/2006/relationships/image" Target="../media/image52.png"/><Relationship Id="rId2" Type="http://schemas.openxmlformats.org/officeDocument/2006/relationships/image" Target="../media/image51.png"/><Relationship Id="rId1" Type="http://schemas.openxmlformats.org/officeDocument/2006/relationships/slideMaster" Target="../slideMasters/slideMaster15.xml"/><Relationship Id="rId6" Type="http://schemas.openxmlformats.org/officeDocument/2006/relationships/image" Target="../media/image55.png"/><Relationship Id="rId5" Type="http://schemas.openxmlformats.org/officeDocument/2006/relationships/image" Target="../media/image54.png"/><Relationship Id="rId4" Type="http://schemas.openxmlformats.org/officeDocument/2006/relationships/image" Target="../media/image53.png"/></Relationships>
</file>

<file path=ppt/slideLayouts/_rels/slideLayout246.xml.rels><?xml version="1.0" encoding="UTF-8" standalone="yes"?>
<Relationships xmlns="http://schemas.openxmlformats.org/package/2006/relationships"><Relationship Id="rId3" Type="http://schemas.openxmlformats.org/officeDocument/2006/relationships/image" Target="../media/image52.png"/><Relationship Id="rId2" Type="http://schemas.openxmlformats.org/officeDocument/2006/relationships/image" Target="../media/image51.png"/><Relationship Id="rId1" Type="http://schemas.openxmlformats.org/officeDocument/2006/relationships/slideMaster" Target="../slideMasters/slideMaster15.xml"/><Relationship Id="rId6" Type="http://schemas.openxmlformats.org/officeDocument/2006/relationships/image" Target="../media/image55.png"/><Relationship Id="rId5" Type="http://schemas.openxmlformats.org/officeDocument/2006/relationships/image" Target="../media/image54.png"/><Relationship Id="rId4" Type="http://schemas.openxmlformats.org/officeDocument/2006/relationships/image" Target="../media/image53.png"/></Relationships>
</file>

<file path=ppt/slideLayouts/_rels/slideLayout247.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48.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49.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50.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51.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52.xml.rels><?xml version="1.0" encoding="UTF-8" standalone="yes"?>
<Relationships xmlns="http://schemas.openxmlformats.org/package/2006/relationships"><Relationship Id="rId3" Type="http://schemas.openxmlformats.org/officeDocument/2006/relationships/image" Target="../media/image59.png"/><Relationship Id="rId2" Type="http://schemas.openxmlformats.org/officeDocument/2006/relationships/image" Target="../media/image58.png"/><Relationship Id="rId1" Type="http://schemas.openxmlformats.org/officeDocument/2006/relationships/slideMaster" Target="../slideMasters/slideMaster15.xml"/></Relationships>
</file>

<file path=ppt/slideLayouts/_rels/slideLayout253.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54.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55.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56.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57.xml.rels><?xml version="1.0" encoding="UTF-8" standalone="yes"?>
<Relationships xmlns="http://schemas.openxmlformats.org/package/2006/relationships"><Relationship Id="rId3" Type="http://schemas.openxmlformats.org/officeDocument/2006/relationships/image" Target="../media/image57.png"/><Relationship Id="rId2" Type="http://schemas.openxmlformats.org/officeDocument/2006/relationships/image" Target="../media/image56.png"/><Relationship Id="rId1" Type="http://schemas.openxmlformats.org/officeDocument/2006/relationships/slideMaster" Target="../slideMasters/slideMaster15.xml"/></Relationships>
</file>

<file path=ppt/slideLayouts/_rels/slideLayout258.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59.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60.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61.xml.rels><?xml version="1.0" encoding="UTF-8" standalone="yes"?>
<Relationships xmlns="http://schemas.openxmlformats.org/package/2006/relationships"><Relationship Id="rId3" Type="http://schemas.openxmlformats.org/officeDocument/2006/relationships/image" Target="../media/image56.png"/><Relationship Id="rId7" Type="http://schemas.openxmlformats.org/officeDocument/2006/relationships/image" Target="../media/image64.png"/><Relationship Id="rId2" Type="http://schemas.openxmlformats.org/officeDocument/2006/relationships/image" Target="../media/image60.png"/><Relationship Id="rId1" Type="http://schemas.openxmlformats.org/officeDocument/2006/relationships/slideMaster" Target="../slideMasters/slideMaster15.xml"/><Relationship Id="rId6" Type="http://schemas.openxmlformats.org/officeDocument/2006/relationships/image" Target="../media/image63.png"/><Relationship Id="rId5" Type="http://schemas.openxmlformats.org/officeDocument/2006/relationships/image" Target="../media/image62.png"/><Relationship Id="rId4" Type="http://schemas.openxmlformats.org/officeDocument/2006/relationships/image" Target="../media/image61.png"/></Relationships>
</file>

<file path=ppt/slideLayouts/_rels/slideLayout262.xml.rels><?xml version="1.0" encoding="UTF-8" standalone="yes"?>
<Relationships xmlns="http://schemas.openxmlformats.org/package/2006/relationships"><Relationship Id="rId2" Type="http://schemas.openxmlformats.org/officeDocument/2006/relationships/image" Target="../media/image7.jpg"/><Relationship Id="rId1" Type="http://schemas.openxmlformats.org/officeDocument/2006/relationships/slideMaster" Target="../slideMasters/slideMaster15.xml"/></Relationships>
</file>

<file path=ppt/slideLayouts/_rels/slideLayout263.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64.xml.rels><?xml version="1.0" encoding="UTF-8" standalone="yes"?>
<Relationships xmlns="http://schemas.openxmlformats.org/package/2006/relationships"><Relationship Id="rId2" Type="http://schemas.openxmlformats.org/officeDocument/2006/relationships/image" Target="../media/image65.jpg"/><Relationship Id="rId1" Type="http://schemas.openxmlformats.org/officeDocument/2006/relationships/slideMaster" Target="../slideMasters/slideMaster16.xml"/></Relationships>
</file>

<file path=ppt/slideLayouts/_rels/slideLayout265.xml.rels><?xml version="1.0" encoding="UTF-8" standalone="yes"?>
<Relationships xmlns="http://schemas.openxmlformats.org/package/2006/relationships"><Relationship Id="rId3" Type="http://schemas.openxmlformats.org/officeDocument/2006/relationships/image" Target="../media/image67.png"/><Relationship Id="rId2" Type="http://schemas.openxmlformats.org/officeDocument/2006/relationships/image" Target="../media/image66.jpg"/><Relationship Id="rId1" Type="http://schemas.openxmlformats.org/officeDocument/2006/relationships/slideMaster" Target="../slideMasters/slideMaster16.xml"/></Relationships>
</file>

<file path=ppt/slideLayouts/_rels/slideLayout266.xml.rels><?xml version="1.0" encoding="UTF-8" standalone="yes"?>
<Relationships xmlns="http://schemas.openxmlformats.org/package/2006/relationships"><Relationship Id="rId2" Type="http://schemas.openxmlformats.org/officeDocument/2006/relationships/image" Target="../media/image66.jpg"/><Relationship Id="rId1" Type="http://schemas.openxmlformats.org/officeDocument/2006/relationships/slideMaster" Target="../slideMasters/slideMaster16.xml"/></Relationships>
</file>

<file path=ppt/slideLayouts/_rels/slideLayout267.xml.rels><?xml version="1.0" encoding="UTF-8" standalone="yes"?>
<Relationships xmlns="http://schemas.openxmlformats.org/package/2006/relationships"><Relationship Id="rId2" Type="http://schemas.openxmlformats.org/officeDocument/2006/relationships/image" Target="../media/image68.jpg"/><Relationship Id="rId1" Type="http://schemas.openxmlformats.org/officeDocument/2006/relationships/slideMaster" Target="../slideMasters/slideMaster16.xml"/></Relationships>
</file>

<file path=ppt/slideLayouts/_rels/slideLayout268.xml.rels><?xml version="1.0" encoding="UTF-8" standalone="yes"?>
<Relationships xmlns="http://schemas.openxmlformats.org/package/2006/relationships"><Relationship Id="rId2" Type="http://schemas.openxmlformats.org/officeDocument/2006/relationships/image" Target="../media/image69.jpg"/><Relationship Id="rId1" Type="http://schemas.openxmlformats.org/officeDocument/2006/relationships/slideMaster" Target="../slideMasters/slideMaster16.xml"/></Relationships>
</file>

<file path=ppt/slideLayouts/_rels/slideLayout269.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70.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71.xml.rels><?xml version="1.0" encoding="UTF-8" standalone="yes"?>
<Relationships xmlns="http://schemas.openxmlformats.org/package/2006/relationships"><Relationship Id="rId2" Type="http://schemas.openxmlformats.org/officeDocument/2006/relationships/image" Target="../media/image68.jpg"/><Relationship Id="rId1" Type="http://schemas.openxmlformats.org/officeDocument/2006/relationships/slideMaster" Target="../slideMasters/slideMaster16.xml"/></Relationships>
</file>

<file path=ppt/slideLayouts/_rels/slideLayout272.xml.rels><?xml version="1.0" encoding="UTF-8" standalone="yes"?>
<Relationships xmlns="http://schemas.openxmlformats.org/package/2006/relationships"><Relationship Id="rId2" Type="http://schemas.openxmlformats.org/officeDocument/2006/relationships/image" Target="../media/image68.jpg"/><Relationship Id="rId1" Type="http://schemas.openxmlformats.org/officeDocument/2006/relationships/slideMaster" Target="../slideMasters/slideMaster16.xml"/></Relationships>
</file>

<file path=ppt/slideLayouts/_rels/slideLayout273.xml.rels><?xml version="1.0" encoding="UTF-8" standalone="yes"?>
<Relationships xmlns="http://schemas.openxmlformats.org/package/2006/relationships"><Relationship Id="rId2" Type="http://schemas.openxmlformats.org/officeDocument/2006/relationships/image" Target="../media/image68.jpg"/><Relationship Id="rId1" Type="http://schemas.openxmlformats.org/officeDocument/2006/relationships/slideMaster" Target="../slideMasters/slideMaster16.xml"/></Relationships>
</file>

<file path=ppt/slideLayouts/_rels/slideLayout274.xml.rels><?xml version="1.0" encoding="UTF-8" standalone="yes"?>
<Relationships xmlns="http://schemas.openxmlformats.org/package/2006/relationships"><Relationship Id="rId2" Type="http://schemas.openxmlformats.org/officeDocument/2006/relationships/image" Target="../media/image68.jpg"/><Relationship Id="rId1" Type="http://schemas.openxmlformats.org/officeDocument/2006/relationships/slideMaster" Target="../slideMasters/slideMaster16.xml"/></Relationships>
</file>

<file path=ppt/slideLayouts/_rels/slideLayout275.xml.rels><?xml version="1.0" encoding="UTF-8" standalone="yes"?>
<Relationships xmlns="http://schemas.openxmlformats.org/package/2006/relationships"><Relationship Id="rId3" Type="http://schemas.openxmlformats.org/officeDocument/2006/relationships/image" Target="../media/image70.png"/><Relationship Id="rId2" Type="http://schemas.openxmlformats.org/officeDocument/2006/relationships/image" Target="../media/image68.jpg"/><Relationship Id="rId1" Type="http://schemas.openxmlformats.org/officeDocument/2006/relationships/slideMaster" Target="../slideMasters/slideMaster16.xml"/></Relationships>
</file>

<file path=ppt/slideLayouts/_rels/slideLayout276.xml.rels><?xml version="1.0" encoding="UTF-8" standalone="yes"?>
<Relationships xmlns="http://schemas.openxmlformats.org/package/2006/relationships"><Relationship Id="rId3" Type="http://schemas.openxmlformats.org/officeDocument/2006/relationships/image" Target="../media/image71.png"/><Relationship Id="rId2" Type="http://schemas.openxmlformats.org/officeDocument/2006/relationships/image" Target="../media/image68.jpg"/><Relationship Id="rId1" Type="http://schemas.openxmlformats.org/officeDocument/2006/relationships/slideMaster" Target="../slideMasters/slideMaster16.xml"/></Relationships>
</file>

<file path=ppt/slideLayouts/_rels/slideLayout277.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78.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79.xml.rels><?xml version="1.0" encoding="UTF-8" standalone="yes"?>
<Relationships xmlns="http://schemas.openxmlformats.org/package/2006/relationships"><Relationship Id="rId2" Type="http://schemas.openxmlformats.org/officeDocument/2006/relationships/image" Target="../media/image72.jpg"/><Relationship Id="rId1" Type="http://schemas.openxmlformats.org/officeDocument/2006/relationships/slideMaster" Target="../slideMasters/slideMaster17.xml"/></Relationships>
</file>

<file path=ppt/slideLayouts/_rels/slideLayout280.xml.rels><?xml version="1.0" encoding="UTF-8" standalone="yes"?>
<Relationships xmlns="http://schemas.openxmlformats.org/package/2006/relationships"><Relationship Id="rId2" Type="http://schemas.openxmlformats.org/officeDocument/2006/relationships/image" Target="../media/image73.jpg"/><Relationship Id="rId1" Type="http://schemas.openxmlformats.org/officeDocument/2006/relationships/slideMaster" Target="../slideMasters/slideMaster17.xml"/></Relationships>
</file>

<file path=ppt/slideLayouts/_rels/slideLayout281.xml.rels><?xml version="1.0" encoding="UTF-8" standalone="yes"?>
<Relationships xmlns="http://schemas.openxmlformats.org/package/2006/relationships"><Relationship Id="rId2" Type="http://schemas.openxmlformats.org/officeDocument/2006/relationships/image" Target="../media/image74.jpg"/><Relationship Id="rId1" Type="http://schemas.openxmlformats.org/officeDocument/2006/relationships/slideMaster" Target="../slideMasters/slideMaster17.xml"/></Relationships>
</file>

<file path=ppt/slideLayouts/_rels/slideLayout282.xml.rels><?xml version="1.0" encoding="UTF-8" standalone="yes"?>
<Relationships xmlns="http://schemas.openxmlformats.org/package/2006/relationships"><Relationship Id="rId2" Type="http://schemas.openxmlformats.org/officeDocument/2006/relationships/image" Target="../media/image75.jpg"/><Relationship Id="rId1" Type="http://schemas.openxmlformats.org/officeDocument/2006/relationships/slideMaster" Target="../slideMasters/slideMaster17.xml"/></Relationships>
</file>

<file path=ppt/slideLayouts/_rels/slideLayout283.xml.rels><?xml version="1.0" encoding="UTF-8" standalone="yes"?>
<Relationships xmlns="http://schemas.openxmlformats.org/package/2006/relationships"><Relationship Id="rId2" Type="http://schemas.openxmlformats.org/officeDocument/2006/relationships/image" Target="../media/image76.jpg"/><Relationship Id="rId1" Type="http://schemas.openxmlformats.org/officeDocument/2006/relationships/slideMaster" Target="../slideMasters/slideMaster17.xml"/></Relationships>
</file>

<file path=ppt/slideLayouts/_rels/slideLayout284.xml.rels><?xml version="1.0" encoding="UTF-8" standalone="yes"?>
<Relationships xmlns="http://schemas.openxmlformats.org/package/2006/relationships"><Relationship Id="rId2" Type="http://schemas.openxmlformats.org/officeDocument/2006/relationships/image" Target="../media/image77.jpg"/><Relationship Id="rId1" Type="http://schemas.openxmlformats.org/officeDocument/2006/relationships/slideMaster" Target="../slideMasters/slideMaster17.xml"/></Relationships>
</file>

<file path=ppt/slideLayouts/_rels/slideLayout285.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86.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87.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88.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89.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90.xml.rels><?xml version="1.0" encoding="UTF-8" standalone="yes"?>
<Relationships xmlns="http://schemas.openxmlformats.org/package/2006/relationships"><Relationship Id="rId2" Type="http://schemas.openxmlformats.org/officeDocument/2006/relationships/image" Target="../media/image7.jpg"/><Relationship Id="rId1" Type="http://schemas.openxmlformats.org/officeDocument/2006/relationships/slideMaster" Target="../slideMasters/slideMaster17.xml"/></Relationships>
</file>

<file path=ppt/slideLayouts/_rels/slideLayout291.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92.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93.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94.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95.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96.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97.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98.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99.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300.xml.rels><?xml version="1.0" encoding="UTF-8" standalone="yes"?>
<Relationships xmlns="http://schemas.openxmlformats.org/package/2006/relationships"><Relationship Id="rId2" Type="http://schemas.openxmlformats.org/officeDocument/2006/relationships/image" Target="../media/image78.jpg"/><Relationship Id="rId1" Type="http://schemas.openxmlformats.org/officeDocument/2006/relationships/slideMaster" Target="../slideMasters/slideMaster18.xml"/></Relationships>
</file>

<file path=ppt/slideLayouts/_rels/slideLayout301.xml.rels><?xml version="1.0" encoding="UTF-8" standalone="yes"?>
<Relationships xmlns="http://schemas.openxmlformats.org/package/2006/relationships"><Relationship Id="rId2" Type="http://schemas.openxmlformats.org/officeDocument/2006/relationships/image" Target="../media/image79.jpg"/><Relationship Id="rId1" Type="http://schemas.openxmlformats.org/officeDocument/2006/relationships/slideMaster" Target="../slideMasters/slideMaster18.xml"/></Relationships>
</file>

<file path=ppt/slideLayouts/_rels/slideLayout302.xml.rels><?xml version="1.0" encoding="UTF-8" standalone="yes"?>
<Relationships xmlns="http://schemas.openxmlformats.org/package/2006/relationships"><Relationship Id="rId2" Type="http://schemas.openxmlformats.org/officeDocument/2006/relationships/image" Target="../media/image80.jpg"/><Relationship Id="rId1" Type="http://schemas.openxmlformats.org/officeDocument/2006/relationships/slideMaster" Target="../slideMasters/slideMaster18.xml"/></Relationships>
</file>

<file path=ppt/slideLayouts/_rels/slideLayout303.xml.rels><?xml version="1.0" encoding="UTF-8" standalone="yes"?>
<Relationships xmlns="http://schemas.openxmlformats.org/package/2006/relationships"><Relationship Id="rId2" Type="http://schemas.openxmlformats.org/officeDocument/2006/relationships/image" Target="../media/image81.jpg"/><Relationship Id="rId1" Type="http://schemas.openxmlformats.org/officeDocument/2006/relationships/slideMaster" Target="../slideMasters/slideMaster18.xml"/></Relationships>
</file>

<file path=ppt/slideLayouts/_rels/slideLayout304.xml.rels><?xml version="1.0" encoding="UTF-8" standalone="yes"?>
<Relationships xmlns="http://schemas.openxmlformats.org/package/2006/relationships"><Relationship Id="rId2" Type="http://schemas.openxmlformats.org/officeDocument/2006/relationships/image" Target="../media/image82.jpg"/><Relationship Id="rId1" Type="http://schemas.openxmlformats.org/officeDocument/2006/relationships/slideMaster" Target="../slideMasters/slideMaster18.xml"/></Relationships>
</file>

<file path=ppt/slideLayouts/_rels/slideLayout305.xml.rels><?xml version="1.0" encoding="UTF-8" standalone="yes"?>
<Relationships xmlns="http://schemas.openxmlformats.org/package/2006/relationships"><Relationship Id="rId2" Type="http://schemas.openxmlformats.org/officeDocument/2006/relationships/image" Target="../media/image83.jpg"/><Relationship Id="rId1" Type="http://schemas.openxmlformats.org/officeDocument/2006/relationships/slideMaster" Target="../slideMasters/slideMaster18.xml"/></Relationships>
</file>

<file path=ppt/slideLayouts/_rels/slideLayout306.xml.rels><?xml version="1.0" encoding="UTF-8" standalone="yes"?>
<Relationships xmlns="http://schemas.openxmlformats.org/package/2006/relationships"><Relationship Id="rId2" Type="http://schemas.openxmlformats.org/officeDocument/2006/relationships/image" Target="../media/image84.jpg"/><Relationship Id="rId1" Type="http://schemas.openxmlformats.org/officeDocument/2006/relationships/slideMaster" Target="../slideMasters/slideMaster18.xml"/></Relationships>
</file>

<file path=ppt/slideLayouts/_rels/slideLayout307.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308.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309.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310.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311.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312.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313.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314.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315.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316.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317.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318.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319.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320.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321.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322.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323.xml.rels><?xml version="1.0" encoding="UTF-8" standalone="yes"?>
<Relationships xmlns="http://schemas.openxmlformats.org/package/2006/relationships"><Relationship Id="rId2" Type="http://schemas.openxmlformats.org/officeDocument/2006/relationships/image" Target="../media/image7.jpg"/><Relationship Id="rId1" Type="http://schemas.openxmlformats.org/officeDocument/2006/relationships/slideMaster" Target="../slideMasters/slideMaster18.xml"/></Relationships>
</file>

<file path=ppt/slideLayouts/_rels/slideLayout324.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325.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326.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327.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328.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329.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330.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331.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332.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333.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334.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335.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336.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337.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338.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339.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340.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341.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342.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343.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344.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345.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346.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347.xml.rels><?xml version="1.0" encoding="UTF-8" standalone="yes"?>
<Relationships xmlns="http://schemas.openxmlformats.org/package/2006/relationships"><Relationship Id="rId2" Type="http://schemas.openxmlformats.org/officeDocument/2006/relationships/image" Target="../media/image7.jpg"/><Relationship Id="rId1" Type="http://schemas.openxmlformats.org/officeDocument/2006/relationships/slideMaster" Target="../slideMasters/slideMaster19.xml"/></Relationships>
</file>

<file path=ppt/slideLayouts/_rels/slideLayout348.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349.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350.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351.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352.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353.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354.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355.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356.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357.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358.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359.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360.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361.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362.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363.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364.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365.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366.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367.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368.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369.xml.rels><?xml version="1.0" encoding="UTF-8" standalone="yes"?>
<Relationships xmlns="http://schemas.openxmlformats.org/package/2006/relationships"><Relationship Id="rId3" Type="http://schemas.openxmlformats.org/officeDocument/2006/relationships/hyperlink" Target="http://bit.ly/2TyoMsr" TargetMode="External"/><Relationship Id="rId2" Type="http://schemas.openxmlformats.org/officeDocument/2006/relationships/hyperlink" Target="http://bit.ly/2Tynxth" TargetMode="External"/><Relationship Id="rId1" Type="http://schemas.openxmlformats.org/officeDocument/2006/relationships/slideMaster" Target="../slideMasters/slideMaster20.xml"/><Relationship Id="rId5" Type="http://schemas.openxmlformats.org/officeDocument/2006/relationships/hyperlink" Target="https://stories.freepik.com/?utm_source=slidesgo_template&amp;utm_medium=referral-link&amp;utm_campaign=slidesgo_contents_of_this_template&amp;utm_term=stories_by_freepik&amp;utm_content=stories" TargetMode="External"/><Relationship Id="rId4" Type="http://schemas.openxmlformats.org/officeDocument/2006/relationships/hyperlink" Target="http://bit.ly/2TtBDfr" TargetMode="External"/></Relationships>
</file>

<file path=ppt/slideLayouts/_rels/slideLayout370.xml.rels><?xml version="1.0" encoding="UTF-8" standalone="yes"?>
<Relationships xmlns="http://schemas.openxmlformats.org/package/2006/relationships"><Relationship Id="rId3" Type="http://schemas.openxmlformats.org/officeDocument/2006/relationships/image" Target="../media/image86.png"/><Relationship Id="rId2" Type="http://schemas.openxmlformats.org/officeDocument/2006/relationships/image" Target="../media/image85.png"/><Relationship Id="rId1" Type="http://schemas.openxmlformats.org/officeDocument/2006/relationships/slideMaster" Target="../slideMasters/slideMaster21.xml"/></Relationships>
</file>

<file path=ppt/slideLayouts/_rels/slideLayout371.xml.rels><?xml version="1.0" encoding="UTF-8" standalone="yes"?>
<Relationships xmlns="http://schemas.openxmlformats.org/package/2006/relationships"><Relationship Id="rId2" Type="http://schemas.openxmlformats.org/officeDocument/2006/relationships/image" Target="../media/image87.png"/><Relationship Id="rId1" Type="http://schemas.openxmlformats.org/officeDocument/2006/relationships/slideMaster" Target="../slideMasters/slideMaster21.xml"/></Relationships>
</file>

<file path=ppt/slideLayouts/_rels/slideLayout372.xml.rels><?xml version="1.0" encoding="UTF-8" standalone="yes"?>
<Relationships xmlns="http://schemas.openxmlformats.org/package/2006/relationships"><Relationship Id="rId2" Type="http://schemas.openxmlformats.org/officeDocument/2006/relationships/image" Target="../media/image88.png"/><Relationship Id="rId1" Type="http://schemas.openxmlformats.org/officeDocument/2006/relationships/slideMaster" Target="../slideMasters/slideMaster21.xml"/></Relationships>
</file>

<file path=ppt/slideLayouts/_rels/slideLayout373.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374.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375.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376.xml.rels><?xml version="1.0" encoding="UTF-8" standalone="yes"?>
<Relationships xmlns="http://schemas.openxmlformats.org/package/2006/relationships"><Relationship Id="rId2" Type="http://schemas.openxmlformats.org/officeDocument/2006/relationships/image" Target="../media/image89.png"/><Relationship Id="rId1" Type="http://schemas.openxmlformats.org/officeDocument/2006/relationships/slideMaster" Target="../slideMasters/slideMaster21.xml"/></Relationships>
</file>

<file path=ppt/slideLayouts/_rels/slideLayout377.xml.rels><?xml version="1.0" encoding="UTF-8" standalone="yes"?>
<Relationships xmlns="http://schemas.openxmlformats.org/package/2006/relationships"><Relationship Id="rId2" Type="http://schemas.openxmlformats.org/officeDocument/2006/relationships/image" Target="../media/image71.png"/><Relationship Id="rId1" Type="http://schemas.openxmlformats.org/officeDocument/2006/relationships/slideMaster" Target="../slideMasters/slideMaster21.xml"/></Relationships>
</file>

<file path=ppt/slideLayouts/_rels/slideLayout378.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379.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380.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381.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382.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383.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384.xml.rels><?xml version="1.0" encoding="UTF-8" standalone="yes"?>
<Relationships xmlns="http://schemas.openxmlformats.org/package/2006/relationships"><Relationship Id="rId2" Type="http://schemas.openxmlformats.org/officeDocument/2006/relationships/image" Target="../media/image7.jpg"/><Relationship Id="rId1" Type="http://schemas.openxmlformats.org/officeDocument/2006/relationships/slideMaster" Target="../slideMasters/slideMaster21.xml"/></Relationships>
</file>

<file path=ppt/slideLayouts/_rels/slideLayout385.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386.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387.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388.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389.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390.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391.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392.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393.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394.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395.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396.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397.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398.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399.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400.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401.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402.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403.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404.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405.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406.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407.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408.xml.rels><?xml version="1.0" encoding="UTF-8" standalone="yes"?>
<Relationships xmlns="http://schemas.openxmlformats.org/package/2006/relationships"><Relationship Id="rId3" Type="http://schemas.openxmlformats.org/officeDocument/2006/relationships/image" Target="../media/image94.png"/><Relationship Id="rId2" Type="http://schemas.openxmlformats.org/officeDocument/2006/relationships/image" Target="../media/image93.jpeg"/><Relationship Id="rId1" Type="http://schemas.openxmlformats.org/officeDocument/2006/relationships/slideMaster" Target="../slideMasters/slideMaster24.xml"/></Relationships>
</file>

<file path=ppt/slideLayouts/_rels/slideLayout409.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410.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411.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412.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413.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414.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415.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416.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417.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418.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419.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420.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421.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422.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423.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424.xml.rels><?xml version="1.0" encoding="UTF-8" standalone="yes"?>
<Relationships xmlns="http://schemas.openxmlformats.org/package/2006/relationships"><Relationship Id="rId2" Type="http://schemas.openxmlformats.org/officeDocument/2006/relationships/image" Target="../media/image95.png"/><Relationship Id="rId1" Type="http://schemas.openxmlformats.org/officeDocument/2006/relationships/slideMaster" Target="../slideMasters/slideMaster25.xml"/></Relationships>
</file>

<file path=ppt/slideLayouts/_rels/slideLayout425.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426.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427.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428.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429.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430.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431.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432.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433.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434.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435.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436.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437.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438.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439.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440.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441.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442.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443.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444.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445.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446.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447.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448.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449.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450.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451.xml.rels><?xml version="1.0" encoding="UTF-8" standalone="yes"?>
<Relationships xmlns="http://schemas.openxmlformats.org/package/2006/relationships"><Relationship Id="rId8" Type="http://schemas.openxmlformats.org/officeDocument/2006/relationships/image" Target="../media/image110.png"/><Relationship Id="rId3" Type="http://schemas.openxmlformats.org/officeDocument/2006/relationships/image" Target="../media/image106.png"/><Relationship Id="rId7" Type="http://schemas.openxmlformats.org/officeDocument/2006/relationships/image" Target="../media/image109.png"/><Relationship Id="rId12" Type="http://schemas.openxmlformats.org/officeDocument/2006/relationships/image" Target="../media/image114.png"/><Relationship Id="rId2" Type="http://schemas.openxmlformats.org/officeDocument/2006/relationships/image" Target="../media/image105.jpeg"/><Relationship Id="rId1" Type="http://schemas.openxmlformats.org/officeDocument/2006/relationships/slideMaster" Target="../slideMasters/slideMaster27.xml"/><Relationship Id="rId6" Type="http://schemas.openxmlformats.org/officeDocument/2006/relationships/image" Target="../media/image108.png"/><Relationship Id="rId11" Type="http://schemas.openxmlformats.org/officeDocument/2006/relationships/image" Target="../media/image113.png"/><Relationship Id="rId5" Type="http://schemas.openxmlformats.org/officeDocument/2006/relationships/image" Target="../media/image107.png"/><Relationship Id="rId10" Type="http://schemas.openxmlformats.org/officeDocument/2006/relationships/image" Target="../media/image112.png"/><Relationship Id="rId4" Type="http://schemas.openxmlformats.org/officeDocument/2006/relationships/image" Target="../media/image99.png"/><Relationship Id="rId9" Type="http://schemas.openxmlformats.org/officeDocument/2006/relationships/image" Target="../media/image111.png"/></Relationships>
</file>

<file path=ppt/slideLayouts/_rels/slideLayout452.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53.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54.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55.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56.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57.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58.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59.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60.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61.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62.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63.xml.rels><?xml version="1.0" encoding="UTF-8" standalone="yes"?>
<Relationships xmlns="http://schemas.openxmlformats.org/package/2006/relationships"><Relationship Id="rId3" Type="http://schemas.openxmlformats.org/officeDocument/2006/relationships/image" Target="../media/image21.png"/><Relationship Id="rId7" Type="http://schemas.openxmlformats.org/officeDocument/2006/relationships/image" Target="../media/image25.png"/><Relationship Id="rId2" Type="http://schemas.openxmlformats.org/officeDocument/2006/relationships/image" Target="../media/image20.png"/><Relationship Id="rId1" Type="http://schemas.openxmlformats.org/officeDocument/2006/relationships/slideMaster" Target="../slideMasters/slideMaster28.xml"/><Relationship Id="rId6" Type="http://schemas.openxmlformats.org/officeDocument/2006/relationships/image" Target="../media/image24.png"/><Relationship Id="rId5" Type="http://schemas.openxmlformats.org/officeDocument/2006/relationships/image" Target="../media/image23.png"/><Relationship Id="rId4" Type="http://schemas.openxmlformats.org/officeDocument/2006/relationships/image" Target="../media/image22.png"/></Relationships>
</file>

<file path=ppt/slideLayouts/_rels/slideLayout464.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465.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466.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467.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468.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469.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470.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471.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472.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473.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474.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475.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476.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477.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478.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479.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480.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481.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482.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483.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484.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485.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486.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487.xml.rels><?xml version="1.0" encoding="UTF-8" standalone="yes"?>
<Relationships xmlns="http://schemas.openxmlformats.org/package/2006/relationships"><Relationship Id="rId2" Type="http://schemas.openxmlformats.org/officeDocument/2006/relationships/image" Target="../media/image115.png"/><Relationship Id="rId1" Type="http://schemas.openxmlformats.org/officeDocument/2006/relationships/slideMaster" Target="../slideMasters/slideMaster29.xml"/></Relationships>
</file>

<file path=ppt/slideLayouts/_rels/slideLayout488.xml.rels><?xml version="1.0" encoding="UTF-8" standalone="yes"?>
<Relationships xmlns="http://schemas.openxmlformats.org/package/2006/relationships"><Relationship Id="rId2" Type="http://schemas.openxmlformats.org/officeDocument/2006/relationships/image" Target="../media/image116.png"/><Relationship Id="rId1" Type="http://schemas.openxmlformats.org/officeDocument/2006/relationships/slideMaster" Target="../slideMasters/slideMaster29.xml"/></Relationships>
</file>

<file path=ppt/slideLayouts/_rels/slideLayout489.xml.rels><?xml version="1.0" encoding="UTF-8" standalone="yes"?>
<Relationships xmlns="http://schemas.openxmlformats.org/package/2006/relationships"><Relationship Id="rId2" Type="http://schemas.openxmlformats.org/officeDocument/2006/relationships/image" Target="../media/image117.png"/><Relationship Id="rId1" Type="http://schemas.openxmlformats.org/officeDocument/2006/relationships/slideMaster" Target="../slideMasters/slideMaster29.xml"/></Relationships>
</file>

<file path=ppt/slideLayouts/_rels/slideLayout490.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491.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492.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493.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494.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495.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496.xml.rels><?xml version="1.0" encoding="UTF-8" standalone="yes"?>
<Relationships xmlns="http://schemas.openxmlformats.org/package/2006/relationships"><Relationship Id="rId2" Type="http://schemas.openxmlformats.org/officeDocument/2006/relationships/image" Target="../media/image118.jpg"/><Relationship Id="rId1" Type="http://schemas.openxmlformats.org/officeDocument/2006/relationships/slideMaster" Target="../slideMasters/slideMaster30.xml"/></Relationships>
</file>

<file path=ppt/slideLayouts/_rels/slideLayout497.xml.rels><?xml version="1.0" encoding="UTF-8" standalone="yes"?>
<Relationships xmlns="http://schemas.openxmlformats.org/package/2006/relationships"><Relationship Id="rId2" Type="http://schemas.openxmlformats.org/officeDocument/2006/relationships/image" Target="../media/image119.jpg"/><Relationship Id="rId1" Type="http://schemas.openxmlformats.org/officeDocument/2006/relationships/slideMaster" Target="../slideMasters/slideMaster30.xml"/></Relationships>
</file>

<file path=ppt/slideLayouts/_rels/slideLayout498.xml.rels><?xml version="1.0" encoding="UTF-8" standalone="yes"?>
<Relationships xmlns="http://schemas.openxmlformats.org/package/2006/relationships"><Relationship Id="rId2" Type="http://schemas.openxmlformats.org/officeDocument/2006/relationships/image" Target="../media/image120.jpg"/><Relationship Id="rId1" Type="http://schemas.openxmlformats.org/officeDocument/2006/relationships/slideMaster" Target="../slideMasters/slideMaster30.xml"/></Relationships>
</file>

<file path=ppt/slideLayouts/_rels/slideLayout499.xml.rels><?xml version="1.0" encoding="UTF-8" standalone="yes"?>
<Relationships xmlns="http://schemas.openxmlformats.org/package/2006/relationships"><Relationship Id="rId2" Type="http://schemas.openxmlformats.org/officeDocument/2006/relationships/image" Target="../media/image121.jpg"/><Relationship Id="rId1" Type="http://schemas.openxmlformats.org/officeDocument/2006/relationships/slideMaster" Target="../slideMasters/slideMaster30.xml"/></Relationships>
</file>

<file path=ppt/slideLayouts/_rels/slideLayout500.xml.rels><?xml version="1.0" encoding="UTF-8" standalone="yes"?>
<Relationships xmlns="http://schemas.openxmlformats.org/package/2006/relationships"><Relationship Id="rId2" Type="http://schemas.openxmlformats.org/officeDocument/2006/relationships/image" Target="../media/image122.jpg"/><Relationship Id="rId1" Type="http://schemas.openxmlformats.org/officeDocument/2006/relationships/slideMaster" Target="../slideMasters/slideMaster30.xml"/></Relationships>
</file>

<file path=ppt/slideLayouts/_rels/slideLayout501.xml.rels><?xml version="1.0" encoding="UTF-8" standalone="yes"?>
<Relationships xmlns="http://schemas.openxmlformats.org/package/2006/relationships"><Relationship Id="rId3" Type="http://schemas.openxmlformats.org/officeDocument/2006/relationships/image" Target="../media/image124.png"/><Relationship Id="rId2" Type="http://schemas.openxmlformats.org/officeDocument/2006/relationships/image" Target="../media/image123.png"/><Relationship Id="rId1" Type="http://schemas.openxmlformats.org/officeDocument/2006/relationships/slideMaster" Target="../slideMasters/slideMaster30.xml"/></Relationships>
</file>

<file path=ppt/slideLayouts/_rels/slideLayout502.xml.rels><?xml version="1.0" encoding="UTF-8" standalone="yes"?>
<Relationships xmlns="http://schemas.openxmlformats.org/package/2006/relationships"><Relationship Id="rId2" Type="http://schemas.openxmlformats.org/officeDocument/2006/relationships/image" Target="../media/image125.png"/><Relationship Id="rId1" Type="http://schemas.openxmlformats.org/officeDocument/2006/relationships/slideMaster" Target="../slideMasters/slideMaster30.xml"/></Relationships>
</file>

<file path=ppt/slideLayouts/_rels/slideLayout503.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504.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505.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506.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507.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508.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509.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510.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511.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512.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513.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514.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515.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516.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517.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518.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519.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520.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521.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522.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523.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524.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525.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526.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527.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528.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529.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530.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531.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532.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533.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534.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535.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536.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537.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538.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539.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540.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541.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542.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543.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544.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545.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546.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547.xml.rels><?xml version="1.0" encoding="UTF-8" standalone="yes"?>
<Relationships xmlns="http://schemas.openxmlformats.org/package/2006/relationships"><Relationship Id="rId2" Type="http://schemas.openxmlformats.org/officeDocument/2006/relationships/image" Target="../media/image29.png"/><Relationship Id="rId1" Type="http://schemas.openxmlformats.org/officeDocument/2006/relationships/slideMaster" Target="../slideMasters/slideMaster33.xml"/></Relationships>
</file>

<file path=ppt/slideLayouts/_rels/slideLayout548.xml.rels><?xml version="1.0" encoding="UTF-8" standalone="yes"?>
<Relationships xmlns="http://schemas.openxmlformats.org/package/2006/relationships"><Relationship Id="rId3" Type="http://schemas.openxmlformats.org/officeDocument/2006/relationships/image" Target="../media/image31.png"/><Relationship Id="rId2" Type="http://schemas.openxmlformats.org/officeDocument/2006/relationships/image" Target="../media/image30.jpeg"/><Relationship Id="rId1" Type="http://schemas.openxmlformats.org/officeDocument/2006/relationships/slideMaster" Target="../slideMasters/slideMaster33.xml"/><Relationship Id="rId4" Type="http://schemas.openxmlformats.org/officeDocument/2006/relationships/image" Target="../media/image32.png"/></Relationships>
</file>

<file path=ppt/slideLayouts/_rels/slideLayout549.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550.xml.rels><?xml version="1.0" encoding="UTF-8" standalone="yes"?>
<Relationships xmlns="http://schemas.openxmlformats.org/package/2006/relationships"><Relationship Id="rId2" Type="http://schemas.openxmlformats.org/officeDocument/2006/relationships/image" Target="../media/image30.jpeg"/><Relationship Id="rId1" Type="http://schemas.openxmlformats.org/officeDocument/2006/relationships/slideMaster" Target="../slideMasters/slideMaster33.xml"/></Relationships>
</file>

<file path=ppt/slideLayouts/_rels/slideLayout551.xml.rels><?xml version="1.0" encoding="UTF-8" standalone="yes"?>
<Relationships xmlns="http://schemas.openxmlformats.org/package/2006/relationships"><Relationship Id="rId2" Type="http://schemas.openxmlformats.org/officeDocument/2006/relationships/image" Target="../media/image126.jpeg"/><Relationship Id="rId1" Type="http://schemas.openxmlformats.org/officeDocument/2006/relationships/slideMaster" Target="../slideMasters/slideMaster33.xml"/></Relationships>
</file>

<file path=ppt/slideLayouts/_rels/slideLayout552.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553.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554.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555.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556.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557.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558.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559.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560.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561.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562.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563.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564.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565.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566.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567.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568.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569.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570.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571.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572.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573.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574.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575.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576.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577.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578.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579.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580.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581.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582.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583.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584.xml.rels><?xml version="1.0" encoding="UTF-8" standalone="yes"?>
<Relationships xmlns="http://schemas.openxmlformats.org/package/2006/relationships"><Relationship Id="rId2" Type="http://schemas.openxmlformats.org/officeDocument/2006/relationships/image" Target="../media/image34.png"/><Relationship Id="rId1" Type="http://schemas.openxmlformats.org/officeDocument/2006/relationships/slideMaster" Target="../slideMasters/slideMaster36.xml"/></Relationships>
</file>

<file path=ppt/slideLayouts/_rels/slideLayout585.xml.rels><?xml version="1.0" encoding="UTF-8" standalone="yes"?>
<Relationships xmlns="http://schemas.openxmlformats.org/package/2006/relationships"><Relationship Id="rId2" Type="http://schemas.openxmlformats.org/officeDocument/2006/relationships/image" Target="../media/image128.png"/><Relationship Id="rId1" Type="http://schemas.openxmlformats.org/officeDocument/2006/relationships/slideMaster" Target="../slideMasters/slideMaster36.xml"/></Relationships>
</file>

<file path=ppt/slideLayouts/_rels/slideLayout586.xml.rels><?xml version="1.0" encoding="UTF-8" standalone="yes"?>
<Relationships xmlns="http://schemas.openxmlformats.org/package/2006/relationships"><Relationship Id="rId2" Type="http://schemas.openxmlformats.org/officeDocument/2006/relationships/image" Target="../media/image35.png"/><Relationship Id="rId1" Type="http://schemas.openxmlformats.org/officeDocument/2006/relationships/slideMaster" Target="../slideMasters/slideMaster36.xml"/></Relationships>
</file>

<file path=ppt/slideLayouts/_rels/slideLayout587.xml.rels><?xml version="1.0" encoding="UTF-8" standalone="yes"?>
<Relationships xmlns="http://schemas.openxmlformats.org/package/2006/relationships"><Relationship Id="rId2" Type="http://schemas.openxmlformats.org/officeDocument/2006/relationships/image" Target="../media/image36.png"/><Relationship Id="rId1" Type="http://schemas.openxmlformats.org/officeDocument/2006/relationships/slideMaster" Target="../slideMasters/slideMaster36.xml"/></Relationships>
</file>

<file path=ppt/slideLayouts/_rels/slideLayout588.xml.rels><?xml version="1.0" encoding="UTF-8" standalone="yes"?>
<Relationships xmlns="http://schemas.openxmlformats.org/package/2006/relationships"><Relationship Id="rId2" Type="http://schemas.openxmlformats.org/officeDocument/2006/relationships/image" Target="../media/image129.png"/><Relationship Id="rId1" Type="http://schemas.openxmlformats.org/officeDocument/2006/relationships/slideMaster" Target="../slideMasters/slideMaster36.xml"/></Relationships>
</file>

<file path=ppt/slideLayouts/_rels/slideLayout589.xml.rels><?xml version="1.0" encoding="UTF-8" standalone="yes"?>
<Relationships xmlns="http://schemas.openxmlformats.org/package/2006/relationships"><Relationship Id="rId2" Type="http://schemas.openxmlformats.org/officeDocument/2006/relationships/image" Target="../media/image37.png"/><Relationship Id="rId1" Type="http://schemas.openxmlformats.org/officeDocument/2006/relationships/slideMaster" Target="../slideMasters/slideMaster36.xml"/></Relationships>
</file>

<file path=ppt/slideLayouts/_rels/slideLayout590.xml.rels><?xml version="1.0" encoding="UTF-8" standalone="yes"?>
<Relationships xmlns="http://schemas.openxmlformats.org/package/2006/relationships"><Relationship Id="rId3" Type="http://schemas.openxmlformats.org/officeDocument/2006/relationships/image" Target="../media/image39.png"/><Relationship Id="rId2" Type="http://schemas.openxmlformats.org/officeDocument/2006/relationships/image" Target="../media/image38.png"/><Relationship Id="rId1" Type="http://schemas.openxmlformats.org/officeDocument/2006/relationships/slideMaster" Target="../slideMasters/slideMaster36.xml"/></Relationships>
</file>

<file path=ppt/slideLayouts/_rels/slideLayout591.xml.rels><?xml version="1.0" encoding="UTF-8" standalone="yes"?>
<Relationships xmlns="http://schemas.openxmlformats.org/package/2006/relationships"><Relationship Id="rId3" Type="http://schemas.openxmlformats.org/officeDocument/2006/relationships/image" Target="../media/image39.png"/><Relationship Id="rId2" Type="http://schemas.openxmlformats.org/officeDocument/2006/relationships/image" Target="../media/image38.png"/><Relationship Id="rId1" Type="http://schemas.openxmlformats.org/officeDocument/2006/relationships/slideMaster" Target="../slideMasters/slideMaster36.xml"/></Relationships>
</file>

<file path=ppt/slideLayouts/_rels/slideLayout592.xml.rels><?xml version="1.0" encoding="UTF-8" standalone="yes"?>
<Relationships xmlns="http://schemas.openxmlformats.org/package/2006/relationships"><Relationship Id="rId3" Type="http://schemas.openxmlformats.org/officeDocument/2006/relationships/image" Target="../media/image41.png"/><Relationship Id="rId2" Type="http://schemas.openxmlformats.org/officeDocument/2006/relationships/image" Target="../media/image40.png"/><Relationship Id="rId1" Type="http://schemas.openxmlformats.org/officeDocument/2006/relationships/slideMaster" Target="../slideMasters/slideMaster36.xml"/></Relationships>
</file>

<file path=ppt/slideLayouts/_rels/slideLayout593.xml.rels><?xml version="1.0" encoding="UTF-8" standalone="yes"?>
<Relationships xmlns="http://schemas.openxmlformats.org/package/2006/relationships"><Relationship Id="rId2" Type="http://schemas.openxmlformats.org/officeDocument/2006/relationships/image" Target="../media/image42.png"/><Relationship Id="rId1" Type="http://schemas.openxmlformats.org/officeDocument/2006/relationships/slideMaster" Target="../slideMasters/slideMaster36.xml"/></Relationships>
</file>

<file path=ppt/slideLayouts/_rels/slideLayout594.xml.rels><?xml version="1.0" encoding="UTF-8" standalone="yes"?>
<Relationships xmlns="http://schemas.openxmlformats.org/package/2006/relationships"><Relationship Id="rId2" Type="http://schemas.openxmlformats.org/officeDocument/2006/relationships/image" Target="../media/image43.png"/><Relationship Id="rId1" Type="http://schemas.openxmlformats.org/officeDocument/2006/relationships/slideMaster" Target="../slideMasters/slideMaster36.xml"/></Relationships>
</file>

<file path=ppt/slideLayouts/_rels/slideLayout595.xml.rels><?xml version="1.0" encoding="UTF-8" standalone="yes"?>
<Relationships xmlns="http://schemas.openxmlformats.org/package/2006/relationships"><Relationship Id="rId2" Type="http://schemas.openxmlformats.org/officeDocument/2006/relationships/image" Target="../media/image37.png"/><Relationship Id="rId1" Type="http://schemas.openxmlformats.org/officeDocument/2006/relationships/slideMaster" Target="../slideMasters/slideMaster36.xml"/></Relationships>
</file>

<file path=ppt/slideLayouts/_rels/slideLayout596.xml.rels><?xml version="1.0" encoding="UTF-8" standalone="yes"?>
<Relationships xmlns="http://schemas.openxmlformats.org/package/2006/relationships"><Relationship Id="rId3" Type="http://schemas.openxmlformats.org/officeDocument/2006/relationships/image" Target="../media/image44.png"/><Relationship Id="rId2" Type="http://schemas.openxmlformats.org/officeDocument/2006/relationships/image" Target="../media/image40.png"/><Relationship Id="rId1" Type="http://schemas.openxmlformats.org/officeDocument/2006/relationships/slideMaster" Target="../slideMasters/slideMaster36.xml"/></Relationships>
</file>

<file path=ppt/slideLayouts/_rels/slideLayout597.xml.rels><?xml version="1.0" encoding="UTF-8" standalone="yes"?>
<Relationships xmlns="http://schemas.openxmlformats.org/package/2006/relationships"><Relationship Id="rId3" Type="http://schemas.openxmlformats.org/officeDocument/2006/relationships/image" Target="../media/image39.png"/><Relationship Id="rId2" Type="http://schemas.openxmlformats.org/officeDocument/2006/relationships/image" Target="../media/image38.png"/><Relationship Id="rId1" Type="http://schemas.openxmlformats.org/officeDocument/2006/relationships/slideMaster" Target="../slideMasters/slideMaster36.xml"/></Relationships>
</file>

<file path=ppt/slideLayouts/_rels/slideLayout598.xml.rels><?xml version="1.0" encoding="UTF-8" standalone="yes"?>
<Relationships xmlns="http://schemas.openxmlformats.org/package/2006/relationships"><Relationship Id="rId3" Type="http://schemas.openxmlformats.org/officeDocument/2006/relationships/image" Target="../media/image39.png"/><Relationship Id="rId2" Type="http://schemas.openxmlformats.org/officeDocument/2006/relationships/image" Target="../media/image38.png"/><Relationship Id="rId1" Type="http://schemas.openxmlformats.org/officeDocument/2006/relationships/slideMaster" Target="../slideMasters/slideMaster36.xml"/></Relationships>
</file>

<file path=ppt/slideLayouts/_rels/slideLayout599.xml.rels><?xml version="1.0" encoding="UTF-8" standalone="yes"?>
<Relationships xmlns="http://schemas.openxmlformats.org/package/2006/relationships"><Relationship Id="rId3" Type="http://schemas.openxmlformats.org/officeDocument/2006/relationships/image" Target="../media/image41.png"/><Relationship Id="rId2" Type="http://schemas.openxmlformats.org/officeDocument/2006/relationships/image" Target="../media/image40.png"/><Relationship Id="rId1" Type="http://schemas.openxmlformats.org/officeDocument/2006/relationships/slideMaster" Target="../slideMasters/slideMaster36.xml"/></Relationships>
</file>

<file path=ppt/slideLayouts/_rels/slideLayout600.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601.xml.rels><?xml version="1.0" encoding="UTF-8" standalone="yes"?>
<Relationships xmlns="http://schemas.openxmlformats.org/package/2006/relationships"><Relationship Id="rId8" Type="http://schemas.openxmlformats.org/officeDocument/2006/relationships/image" Target="../media/image146.png"/><Relationship Id="rId3" Type="http://schemas.openxmlformats.org/officeDocument/2006/relationships/image" Target="../media/image141.png"/><Relationship Id="rId7" Type="http://schemas.openxmlformats.org/officeDocument/2006/relationships/image" Target="../media/image145.png"/><Relationship Id="rId2" Type="http://schemas.openxmlformats.org/officeDocument/2006/relationships/image" Target="../media/image140.jpeg"/><Relationship Id="rId1" Type="http://schemas.openxmlformats.org/officeDocument/2006/relationships/slideMaster" Target="../slideMasters/slideMaster37.xml"/><Relationship Id="rId6" Type="http://schemas.openxmlformats.org/officeDocument/2006/relationships/image" Target="../media/image144.png"/><Relationship Id="rId11" Type="http://schemas.openxmlformats.org/officeDocument/2006/relationships/image" Target="../media/image139.png"/><Relationship Id="rId5" Type="http://schemas.openxmlformats.org/officeDocument/2006/relationships/image" Target="../media/image143.png"/><Relationship Id="rId10" Type="http://schemas.openxmlformats.org/officeDocument/2006/relationships/image" Target="../media/image138.png"/><Relationship Id="rId4" Type="http://schemas.openxmlformats.org/officeDocument/2006/relationships/image" Target="../media/image142.png"/><Relationship Id="rId9" Type="http://schemas.openxmlformats.org/officeDocument/2006/relationships/image" Target="../media/image147.png"/></Relationships>
</file>

<file path=ppt/slideLayouts/_rels/slideLayout602.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603.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604.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605.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606.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607.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608.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609.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610.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611.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612.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613.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10.jpeg"/><Relationship Id="rId1" Type="http://schemas.openxmlformats.org/officeDocument/2006/relationships/slideMaster" Target="../slideMasters/slideMaster38.xml"/><Relationship Id="rId6" Type="http://schemas.openxmlformats.org/officeDocument/2006/relationships/image" Target="../media/image13.png"/><Relationship Id="rId5" Type="http://schemas.openxmlformats.org/officeDocument/2006/relationships/image" Target="../media/image11.jpeg"/><Relationship Id="rId4" Type="http://schemas.openxmlformats.org/officeDocument/2006/relationships/image" Target="../media/image9.jpeg"/></Relationships>
</file>

<file path=ppt/slideLayouts/_rels/slideLayout614.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615.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616.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617.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618.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619.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620.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621.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622.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623.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624.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625.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626.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627.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628.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629.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630.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631.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632.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633.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634.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635.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636.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637.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638.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639.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640.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641.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642.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643.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644.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645.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646.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647.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648.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649.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650.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651.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652.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653.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654.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655.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656.xml.rels><?xml version="1.0" encoding="UTF-8" standalone="yes"?>
<Relationships xmlns="http://schemas.openxmlformats.org/package/2006/relationships"><Relationship Id="rId3" Type="http://schemas.openxmlformats.org/officeDocument/2006/relationships/hyperlink" Target="http://bit.ly/2TyoMsr" TargetMode="External"/><Relationship Id="rId2" Type="http://schemas.openxmlformats.org/officeDocument/2006/relationships/hyperlink" Target="http://bit.ly/2Tynxth" TargetMode="External"/><Relationship Id="rId1" Type="http://schemas.openxmlformats.org/officeDocument/2006/relationships/slideMaster" Target="../slideMasters/slideMaster40.xml"/><Relationship Id="rId5" Type="http://schemas.openxmlformats.org/officeDocument/2006/relationships/hyperlink" Target="https://stories.freepik.com/?utm_source=slidesgo_template&amp;utm_medium=referral-link&amp;utm_campaign=slidesgo_contents_of_this_template&amp;utm_term=stories_by_freepik&amp;utm_content=stories" TargetMode="External"/><Relationship Id="rId4" Type="http://schemas.openxmlformats.org/officeDocument/2006/relationships/hyperlink" Target="http://bit.ly/2TtBDfr" TargetMode="External"/></Relationships>
</file>

<file path=ppt/slideLayouts/_rels/slideLayout657.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658.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659.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660.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661.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662.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663.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664.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665.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666.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667.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668.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669.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670.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10.jpeg"/><Relationship Id="rId1" Type="http://schemas.openxmlformats.org/officeDocument/2006/relationships/slideMaster" Target="../slideMasters/slideMaster42.xml"/><Relationship Id="rId6" Type="http://schemas.openxmlformats.org/officeDocument/2006/relationships/image" Target="../media/image13.png"/><Relationship Id="rId5" Type="http://schemas.openxmlformats.org/officeDocument/2006/relationships/image" Target="../media/image11.jpeg"/><Relationship Id="rId4" Type="http://schemas.openxmlformats.org/officeDocument/2006/relationships/image" Target="../media/image9.jpeg"/></Relationships>
</file>

<file path=ppt/slideLayouts/_rels/slideLayout671.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672.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673.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674.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675.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676.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677.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678.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679.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680.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681.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682.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683.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684.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685.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686.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687.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688.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689.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690.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691.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692.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693.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694.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695.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696.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697.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698.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699.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700.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701.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702.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703.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704.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705.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706.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707.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708.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709.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710.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711.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712.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713.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714.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715.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716.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717.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718.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719.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720.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721.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722.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723.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724.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725.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726.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727.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728.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729.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730.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731.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732.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733.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734.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735.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736.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737.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738.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739.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740.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741.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742.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743.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744.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745.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746.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747.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748.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749.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750.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751.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752.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753.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754.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755.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756.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757.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758.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759.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760.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761.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762.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763.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764.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765.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766.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767.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768.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769.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770.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771.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772.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773.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774.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775.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776.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777.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778.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779.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780.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781.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782.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783.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784.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785.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786.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787.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788.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789.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790.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791.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792.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793.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794.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795.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796.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797.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798.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799.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800.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801.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802.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803.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804.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805.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806.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807.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808.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809.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810.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811.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812.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813.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814.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1_Contents slide layout">
    <p:spTree>
      <p:nvGrpSpPr>
        <p:cNvPr id="1" name=""/>
        <p:cNvGrpSpPr/>
        <p:nvPr/>
      </p:nvGrpSpPr>
      <p:grpSpPr>
        <a:xfrm>
          <a:off x="0" y="0"/>
          <a:ext cx="0" cy="0"/>
          <a:chOff x="0" y="0"/>
          <a:chExt cx="0" cy="0"/>
        </a:xfrm>
      </p:grpSpPr>
      <p:sp>
        <p:nvSpPr>
          <p:cNvPr id="12" name="Freeform: Shape 11">
            <a:extLst>
              <a:ext uri="{FF2B5EF4-FFF2-40B4-BE49-F238E27FC236}">
                <a16:creationId xmlns:a16="http://schemas.microsoft.com/office/drawing/2014/main" xmlns="" id="{89254204-7576-4E7F-BCC2-47087CDF8998}"/>
              </a:ext>
            </a:extLst>
          </p:cNvPr>
          <p:cNvSpPr/>
          <p:nvPr/>
        </p:nvSpPr>
        <p:spPr>
          <a:xfrm rot="1200000">
            <a:off x="-311854" y="-189268"/>
            <a:ext cx="714157" cy="2226584"/>
          </a:xfrm>
          <a:custGeom>
            <a:avLst/>
            <a:gdLst>
              <a:gd name="connsiteX0" fmla="*/ 622717 w 714157"/>
              <a:gd name="connsiteY0" fmla="*/ 33281 h 2226584"/>
              <a:gd name="connsiteX1" fmla="*/ 714157 w 714157"/>
              <a:gd name="connsiteY1" fmla="*/ 0 h 2226584"/>
              <a:gd name="connsiteX2" fmla="*/ 714157 w 714157"/>
              <a:gd name="connsiteY2" fmla="*/ 2226584 h 2226584"/>
              <a:gd name="connsiteX3" fmla="*/ 622717 w 714157"/>
              <a:gd name="connsiteY3" fmla="*/ 1975355 h 2226584"/>
              <a:gd name="connsiteX4" fmla="*/ 329492 w 714157"/>
              <a:gd name="connsiteY4" fmla="*/ 140006 h 2226584"/>
              <a:gd name="connsiteX5" fmla="*/ 329492 w 714157"/>
              <a:gd name="connsiteY5" fmla="*/ 1169726 h 2226584"/>
              <a:gd name="connsiteX6" fmla="*/ 238052 w 714157"/>
              <a:gd name="connsiteY6" fmla="*/ 918496 h 2226584"/>
              <a:gd name="connsiteX7" fmla="*/ 238052 w 714157"/>
              <a:gd name="connsiteY7" fmla="*/ 173288 h 2226584"/>
              <a:gd name="connsiteX8" fmla="*/ 567544 w 714157"/>
              <a:gd name="connsiteY8" fmla="*/ 53362 h 2226584"/>
              <a:gd name="connsiteX9" fmla="*/ 567544 w 714157"/>
              <a:gd name="connsiteY9" fmla="*/ 1823768 h 2226584"/>
              <a:gd name="connsiteX10" fmla="*/ 384664 w 714157"/>
              <a:gd name="connsiteY10" fmla="*/ 1321310 h 2226584"/>
              <a:gd name="connsiteX11" fmla="*/ 384664 w 714157"/>
              <a:gd name="connsiteY11" fmla="*/ 119925 h 2226584"/>
              <a:gd name="connsiteX12" fmla="*/ 0 w 714157"/>
              <a:gd name="connsiteY12" fmla="*/ 259931 h 2226584"/>
              <a:gd name="connsiteX13" fmla="*/ 182880 w 714157"/>
              <a:gd name="connsiteY13" fmla="*/ 193369 h 2226584"/>
              <a:gd name="connsiteX14" fmla="*/ 182880 w 714157"/>
              <a:gd name="connsiteY14" fmla="*/ 766913 h 2226584"/>
              <a:gd name="connsiteX15" fmla="*/ 0 w 714157"/>
              <a:gd name="connsiteY15" fmla="*/ 264454 h 22265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14157" h="2226584">
                <a:moveTo>
                  <a:pt x="622717" y="33281"/>
                </a:moveTo>
                <a:lnTo>
                  <a:pt x="714157" y="0"/>
                </a:lnTo>
                <a:lnTo>
                  <a:pt x="714157" y="2226584"/>
                </a:lnTo>
                <a:lnTo>
                  <a:pt x="622717" y="1975355"/>
                </a:lnTo>
                <a:close/>
                <a:moveTo>
                  <a:pt x="329492" y="140006"/>
                </a:moveTo>
                <a:lnTo>
                  <a:pt x="329492" y="1169726"/>
                </a:lnTo>
                <a:lnTo>
                  <a:pt x="238052" y="918496"/>
                </a:lnTo>
                <a:lnTo>
                  <a:pt x="238052" y="173288"/>
                </a:lnTo>
                <a:close/>
                <a:moveTo>
                  <a:pt x="567544" y="53362"/>
                </a:moveTo>
                <a:lnTo>
                  <a:pt x="567544" y="1823768"/>
                </a:lnTo>
                <a:lnTo>
                  <a:pt x="384664" y="1321310"/>
                </a:lnTo>
                <a:lnTo>
                  <a:pt x="384664" y="119925"/>
                </a:lnTo>
                <a:close/>
                <a:moveTo>
                  <a:pt x="0" y="259931"/>
                </a:moveTo>
                <a:lnTo>
                  <a:pt x="182880" y="193369"/>
                </a:lnTo>
                <a:lnTo>
                  <a:pt x="182880" y="766913"/>
                </a:lnTo>
                <a:lnTo>
                  <a:pt x="0" y="264454"/>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2" name="Text Placeholder 9"/>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Tree>
    <p:extLst>
      <p:ext uri="{BB962C8B-B14F-4D97-AF65-F5344CB8AC3E}">
        <p14:creationId xmlns:p14="http://schemas.microsoft.com/office/powerpoint/2010/main" val="1080809413"/>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3_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grpSp>
        <p:nvGrpSpPr>
          <p:cNvPr id="3" name="Group 2">
            <a:extLst>
              <a:ext uri="{FF2B5EF4-FFF2-40B4-BE49-F238E27FC236}">
                <a16:creationId xmlns:a16="http://schemas.microsoft.com/office/drawing/2014/main" xmlns="" id="{A444163C-3BE8-445F-BF4D-6FF683F7A99F}"/>
              </a:ext>
            </a:extLst>
          </p:cNvPr>
          <p:cNvGrpSpPr/>
          <p:nvPr userDrawn="1"/>
        </p:nvGrpSpPr>
        <p:grpSpPr>
          <a:xfrm>
            <a:off x="0" y="5030641"/>
            <a:ext cx="11784650" cy="1581249"/>
            <a:chOff x="0" y="5030641"/>
            <a:chExt cx="11784650" cy="1581249"/>
          </a:xfrm>
        </p:grpSpPr>
        <p:grpSp>
          <p:nvGrpSpPr>
            <p:cNvPr id="4" name="Group 3">
              <a:extLst>
                <a:ext uri="{FF2B5EF4-FFF2-40B4-BE49-F238E27FC236}">
                  <a16:creationId xmlns:a16="http://schemas.microsoft.com/office/drawing/2014/main" xmlns="" id="{4C382616-4BAD-46F2-A9B1-3719C195BD07}"/>
                </a:ext>
              </a:extLst>
            </p:cNvPr>
            <p:cNvGrpSpPr/>
            <p:nvPr/>
          </p:nvGrpSpPr>
          <p:grpSpPr>
            <a:xfrm>
              <a:off x="10972494" y="5030641"/>
              <a:ext cx="812156" cy="1343445"/>
              <a:chOff x="10042059" y="85076"/>
              <a:chExt cx="1867634" cy="3089387"/>
            </a:xfrm>
          </p:grpSpPr>
          <p:sp>
            <p:nvSpPr>
              <p:cNvPr id="9" name="Freeform: Shape 8">
                <a:extLst>
                  <a:ext uri="{FF2B5EF4-FFF2-40B4-BE49-F238E27FC236}">
                    <a16:creationId xmlns:a16="http://schemas.microsoft.com/office/drawing/2014/main" xmlns="" id="{4F57692B-CB59-4909-9EE5-9842EC389960}"/>
                  </a:ext>
                </a:extLst>
              </p:cNvPr>
              <p:cNvSpPr/>
              <p:nvPr/>
            </p:nvSpPr>
            <p:spPr>
              <a:xfrm rot="16200000" flipH="1">
                <a:off x="9851011" y="276124"/>
                <a:ext cx="2249729" cy="1867634"/>
              </a:xfrm>
              <a:custGeom>
                <a:avLst/>
                <a:gdLst>
                  <a:gd name="connsiteX0" fmla="*/ 2234976 w 2254431"/>
                  <a:gd name="connsiteY0" fmla="*/ 1132618 h 1867634"/>
                  <a:gd name="connsiteX1" fmla="*/ 2236496 w 2254431"/>
                  <a:gd name="connsiteY1" fmla="*/ 1135418 h 1867634"/>
                  <a:gd name="connsiteX2" fmla="*/ 2234976 w 2254431"/>
                  <a:gd name="connsiteY2" fmla="*/ 1140552 h 1867634"/>
                  <a:gd name="connsiteX3" fmla="*/ 2234976 w 2254431"/>
                  <a:gd name="connsiteY3" fmla="*/ 710150 h 1867634"/>
                  <a:gd name="connsiteX4" fmla="*/ 2240336 w 2254431"/>
                  <a:gd name="connsiteY4" fmla="*/ 727150 h 1867634"/>
                  <a:gd name="connsiteX5" fmla="*/ 2234976 w 2254431"/>
                  <a:gd name="connsiteY5" fmla="*/ 737448 h 1867634"/>
                  <a:gd name="connsiteX6" fmla="*/ 1734909 w 2254431"/>
                  <a:gd name="connsiteY6" fmla="*/ 1232300 h 1867634"/>
                  <a:gd name="connsiteX7" fmla="*/ 1781182 w 2254431"/>
                  <a:gd name="connsiteY7" fmla="*/ 1232300 h 1867634"/>
                  <a:gd name="connsiteX8" fmla="*/ 1734909 w 2254431"/>
                  <a:gd name="connsiteY8" fmla="*/ 1237163 h 1867634"/>
                  <a:gd name="connsiteX9" fmla="*/ 1734908 w 2254431"/>
                  <a:gd name="connsiteY9" fmla="*/ 633988 h 1867634"/>
                  <a:gd name="connsiteX10" fmla="*/ 2124749 w 2254431"/>
                  <a:gd name="connsiteY10" fmla="*/ 668096 h 1867634"/>
                  <a:gd name="connsiteX11" fmla="*/ 1734908 w 2254431"/>
                  <a:gd name="connsiteY11" fmla="*/ 668096 h 1867634"/>
                  <a:gd name="connsiteX12" fmla="*/ 0 w 2254431"/>
                  <a:gd name="connsiteY12" fmla="*/ 933818 h 1867634"/>
                  <a:gd name="connsiteX13" fmla="*/ 273507 w 2254431"/>
                  <a:gd name="connsiteY13" fmla="*/ 1594126 h 1867634"/>
                  <a:gd name="connsiteX14" fmla="*/ 1594123 w 2254431"/>
                  <a:gd name="connsiteY14" fmla="*/ 1594126 h 1867634"/>
                  <a:gd name="connsiteX15" fmla="*/ 1818102 w 2254431"/>
                  <a:gd name="connsiteY15" fmla="*/ 1370146 h 1867634"/>
                  <a:gd name="connsiteX16" fmla="*/ 2067929 w 2254431"/>
                  <a:gd name="connsiteY16" fmla="*/ 1370150 h 1867634"/>
                  <a:gd name="connsiteX17" fmla="*/ 2249729 w 2254431"/>
                  <a:gd name="connsiteY17" fmla="*/ 1188348 h 1867634"/>
                  <a:gd name="connsiteX18" fmla="*/ 2249729 w 2254431"/>
                  <a:gd name="connsiteY18" fmla="*/ 938520 h 1867634"/>
                  <a:gd name="connsiteX19" fmla="*/ 2254431 w 2254431"/>
                  <a:gd name="connsiteY19" fmla="*/ 933818 h 1867634"/>
                  <a:gd name="connsiteX20" fmla="*/ 2249729 w 2254431"/>
                  <a:gd name="connsiteY20" fmla="*/ 929116 h 1867634"/>
                  <a:gd name="connsiteX21" fmla="*/ 2249729 w 2254431"/>
                  <a:gd name="connsiteY21" fmla="*/ 679292 h 1867634"/>
                  <a:gd name="connsiteX22" fmla="*/ 2067926 w 2254431"/>
                  <a:gd name="connsiteY22" fmla="*/ 497490 h 1867634"/>
                  <a:gd name="connsiteX23" fmla="*/ 1818099 w 2254431"/>
                  <a:gd name="connsiteY23" fmla="*/ 497490 h 1867634"/>
                  <a:gd name="connsiteX24" fmla="*/ 1594123 w 2254431"/>
                  <a:gd name="connsiteY24" fmla="*/ 273510 h 1867634"/>
                  <a:gd name="connsiteX25" fmla="*/ 273507 w 2254431"/>
                  <a:gd name="connsiteY25" fmla="*/ 273510 h 1867634"/>
                  <a:gd name="connsiteX26" fmla="*/ 0 w 2254431"/>
                  <a:gd name="connsiteY26" fmla="*/ 933818 h 1867634"/>
                  <a:gd name="connsiteX0" fmla="*/ 2234976 w 2254431"/>
                  <a:gd name="connsiteY0" fmla="*/ 1132618 h 1867634"/>
                  <a:gd name="connsiteX1" fmla="*/ 2236496 w 2254431"/>
                  <a:gd name="connsiteY1" fmla="*/ 1135418 h 1867634"/>
                  <a:gd name="connsiteX2" fmla="*/ 2234976 w 2254431"/>
                  <a:gd name="connsiteY2" fmla="*/ 1140552 h 1867634"/>
                  <a:gd name="connsiteX3" fmla="*/ 2234976 w 2254431"/>
                  <a:gd name="connsiteY3" fmla="*/ 1132618 h 1867634"/>
                  <a:gd name="connsiteX4" fmla="*/ 2234976 w 2254431"/>
                  <a:gd name="connsiteY4" fmla="*/ 710150 h 1867634"/>
                  <a:gd name="connsiteX5" fmla="*/ 2240336 w 2254431"/>
                  <a:gd name="connsiteY5" fmla="*/ 727150 h 1867634"/>
                  <a:gd name="connsiteX6" fmla="*/ 2234976 w 2254431"/>
                  <a:gd name="connsiteY6" fmla="*/ 737448 h 1867634"/>
                  <a:gd name="connsiteX7" fmla="*/ 2234976 w 2254431"/>
                  <a:gd name="connsiteY7" fmla="*/ 710150 h 1867634"/>
                  <a:gd name="connsiteX8" fmla="*/ 1734909 w 2254431"/>
                  <a:gd name="connsiteY8" fmla="*/ 1232300 h 1867634"/>
                  <a:gd name="connsiteX9" fmla="*/ 1781182 w 2254431"/>
                  <a:gd name="connsiteY9" fmla="*/ 1232300 h 1867634"/>
                  <a:gd name="connsiteX10" fmla="*/ 1734909 w 2254431"/>
                  <a:gd name="connsiteY10" fmla="*/ 1237163 h 1867634"/>
                  <a:gd name="connsiteX11" fmla="*/ 1734909 w 2254431"/>
                  <a:gd name="connsiteY11" fmla="*/ 1232300 h 1867634"/>
                  <a:gd name="connsiteX12" fmla="*/ 1734908 w 2254431"/>
                  <a:gd name="connsiteY12" fmla="*/ 668096 h 1867634"/>
                  <a:gd name="connsiteX13" fmla="*/ 2124749 w 2254431"/>
                  <a:gd name="connsiteY13" fmla="*/ 668096 h 1867634"/>
                  <a:gd name="connsiteX14" fmla="*/ 1734908 w 2254431"/>
                  <a:gd name="connsiteY14" fmla="*/ 668096 h 1867634"/>
                  <a:gd name="connsiteX15" fmla="*/ 0 w 2254431"/>
                  <a:gd name="connsiteY15" fmla="*/ 933818 h 1867634"/>
                  <a:gd name="connsiteX16" fmla="*/ 273507 w 2254431"/>
                  <a:gd name="connsiteY16" fmla="*/ 1594126 h 1867634"/>
                  <a:gd name="connsiteX17" fmla="*/ 1594123 w 2254431"/>
                  <a:gd name="connsiteY17" fmla="*/ 1594126 h 1867634"/>
                  <a:gd name="connsiteX18" fmla="*/ 1818102 w 2254431"/>
                  <a:gd name="connsiteY18" fmla="*/ 1370146 h 1867634"/>
                  <a:gd name="connsiteX19" fmla="*/ 2067929 w 2254431"/>
                  <a:gd name="connsiteY19" fmla="*/ 1370150 h 1867634"/>
                  <a:gd name="connsiteX20" fmla="*/ 2249729 w 2254431"/>
                  <a:gd name="connsiteY20" fmla="*/ 1188348 h 1867634"/>
                  <a:gd name="connsiteX21" fmla="*/ 2249729 w 2254431"/>
                  <a:gd name="connsiteY21" fmla="*/ 938520 h 1867634"/>
                  <a:gd name="connsiteX22" fmla="*/ 2254431 w 2254431"/>
                  <a:gd name="connsiteY22" fmla="*/ 933818 h 1867634"/>
                  <a:gd name="connsiteX23" fmla="*/ 2249729 w 2254431"/>
                  <a:gd name="connsiteY23" fmla="*/ 929116 h 1867634"/>
                  <a:gd name="connsiteX24" fmla="*/ 2249729 w 2254431"/>
                  <a:gd name="connsiteY24" fmla="*/ 679292 h 1867634"/>
                  <a:gd name="connsiteX25" fmla="*/ 2067926 w 2254431"/>
                  <a:gd name="connsiteY25" fmla="*/ 497490 h 1867634"/>
                  <a:gd name="connsiteX26" fmla="*/ 1818099 w 2254431"/>
                  <a:gd name="connsiteY26" fmla="*/ 497490 h 1867634"/>
                  <a:gd name="connsiteX27" fmla="*/ 1594123 w 2254431"/>
                  <a:gd name="connsiteY27" fmla="*/ 273510 h 1867634"/>
                  <a:gd name="connsiteX28" fmla="*/ 273507 w 2254431"/>
                  <a:gd name="connsiteY28" fmla="*/ 273510 h 1867634"/>
                  <a:gd name="connsiteX29" fmla="*/ 0 w 2254431"/>
                  <a:gd name="connsiteY29" fmla="*/ 933818 h 1867634"/>
                  <a:gd name="connsiteX0" fmla="*/ 2234976 w 2254431"/>
                  <a:gd name="connsiteY0" fmla="*/ 1132618 h 1867634"/>
                  <a:gd name="connsiteX1" fmla="*/ 2236496 w 2254431"/>
                  <a:gd name="connsiteY1" fmla="*/ 1135418 h 1867634"/>
                  <a:gd name="connsiteX2" fmla="*/ 2234976 w 2254431"/>
                  <a:gd name="connsiteY2" fmla="*/ 1140552 h 1867634"/>
                  <a:gd name="connsiteX3" fmla="*/ 2234976 w 2254431"/>
                  <a:gd name="connsiteY3" fmla="*/ 1132618 h 1867634"/>
                  <a:gd name="connsiteX4" fmla="*/ 2234976 w 2254431"/>
                  <a:gd name="connsiteY4" fmla="*/ 710150 h 1867634"/>
                  <a:gd name="connsiteX5" fmla="*/ 2240336 w 2254431"/>
                  <a:gd name="connsiteY5" fmla="*/ 727150 h 1867634"/>
                  <a:gd name="connsiteX6" fmla="*/ 2234976 w 2254431"/>
                  <a:gd name="connsiteY6" fmla="*/ 737448 h 1867634"/>
                  <a:gd name="connsiteX7" fmla="*/ 2234976 w 2254431"/>
                  <a:gd name="connsiteY7" fmla="*/ 710150 h 1867634"/>
                  <a:gd name="connsiteX8" fmla="*/ 1734909 w 2254431"/>
                  <a:gd name="connsiteY8" fmla="*/ 1232300 h 1867634"/>
                  <a:gd name="connsiteX9" fmla="*/ 1781182 w 2254431"/>
                  <a:gd name="connsiteY9" fmla="*/ 1232300 h 1867634"/>
                  <a:gd name="connsiteX10" fmla="*/ 1734909 w 2254431"/>
                  <a:gd name="connsiteY10" fmla="*/ 1237163 h 1867634"/>
                  <a:gd name="connsiteX11" fmla="*/ 1734909 w 2254431"/>
                  <a:gd name="connsiteY11" fmla="*/ 1232300 h 1867634"/>
                  <a:gd name="connsiteX12" fmla="*/ 0 w 2254431"/>
                  <a:gd name="connsiteY12" fmla="*/ 933818 h 1867634"/>
                  <a:gd name="connsiteX13" fmla="*/ 273507 w 2254431"/>
                  <a:gd name="connsiteY13" fmla="*/ 1594126 h 1867634"/>
                  <a:gd name="connsiteX14" fmla="*/ 1594123 w 2254431"/>
                  <a:gd name="connsiteY14" fmla="*/ 1594126 h 1867634"/>
                  <a:gd name="connsiteX15" fmla="*/ 1818102 w 2254431"/>
                  <a:gd name="connsiteY15" fmla="*/ 1370146 h 1867634"/>
                  <a:gd name="connsiteX16" fmla="*/ 2067929 w 2254431"/>
                  <a:gd name="connsiteY16" fmla="*/ 1370150 h 1867634"/>
                  <a:gd name="connsiteX17" fmla="*/ 2249729 w 2254431"/>
                  <a:gd name="connsiteY17" fmla="*/ 1188348 h 1867634"/>
                  <a:gd name="connsiteX18" fmla="*/ 2249729 w 2254431"/>
                  <a:gd name="connsiteY18" fmla="*/ 938520 h 1867634"/>
                  <a:gd name="connsiteX19" fmla="*/ 2254431 w 2254431"/>
                  <a:gd name="connsiteY19" fmla="*/ 933818 h 1867634"/>
                  <a:gd name="connsiteX20" fmla="*/ 2249729 w 2254431"/>
                  <a:gd name="connsiteY20" fmla="*/ 929116 h 1867634"/>
                  <a:gd name="connsiteX21" fmla="*/ 2249729 w 2254431"/>
                  <a:gd name="connsiteY21" fmla="*/ 679292 h 1867634"/>
                  <a:gd name="connsiteX22" fmla="*/ 2067926 w 2254431"/>
                  <a:gd name="connsiteY22" fmla="*/ 497490 h 1867634"/>
                  <a:gd name="connsiteX23" fmla="*/ 1818099 w 2254431"/>
                  <a:gd name="connsiteY23" fmla="*/ 497490 h 1867634"/>
                  <a:gd name="connsiteX24" fmla="*/ 1594123 w 2254431"/>
                  <a:gd name="connsiteY24" fmla="*/ 273510 h 1867634"/>
                  <a:gd name="connsiteX25" fmla="*/ 273507 w 2254431"/>
                  <a:gd name="connsiteY25" fmla="*/ 273510 h 1867634"/>
                  <a:gd name="connsiteX26" fmla="*/ 0 w 2254431"/>
                  <a:gd name="connsiteY26" fmla="*/ 933818 h 1867634"/>
                  <a:gd name="connsiteX0" fmla="*/ 2234976 w 2254431"/>
                  <a:gd name="connsiteY0" fmla="*/ 1132618 h 1867634"/>
                  <a:gd name="connsiteX1" fmla="*/ 2236496 w 2254431"/>
                  <a:gd name="connsiteY1" fmla="*/ 1135418 h 1867634"/>
                  <a:gd name="connsiteX2" fmla="*/ 2234976 w 2254431"/>
                  <a:gd name="connsiteY2" fmla="*/ 1140552 h 1867634"/>
                  <a:gd name="connsiteX3" fmla="*/ 2234976 w 2254431"/>
                  <a:gd name="connsiteY3" fmla="*/ 1132618 h 1867634"/>
                  <a:gd name="connsiteX4" fmla="*/ 2234976 w 2254431"/>
                  <a:gd name="connsiteY4" fmla="*/ 710150 h 1867634"/>
                  <a:gd name="connsiteX5" fmla="*/ 2240336 w 2254431"/>
                  <a:gd name="connsiteY5" fmla="*/ 727150 h 1867634"/>
                  <a:gd name="connsiteX6" fmla="*/ 2234976 w 2254431"/>
                  <a:gd name="connsiteY6" fmla="*/ 737448 h 1867634"/>
                  <a:gd name="connsiteX7" fmla="*/ 2234976 w 2254431"/>
                  <a:gd name="connsiteY7" fmla="*/ 710150 h 1867634"/>
                  <a:gd name="connsiteX8" fmla="*/ 1734909 w 2254431"/>
                  <a:gd name="connsiteY8" fmla="*/ 1237163 h 1867634"/>
                  <a:gd name="connsiteX9" fmla="*/ 1781182 w 2254431"/>
                  <a:gd name="connsiteY9" fmla="*/ 1232300 h 1867634"/>
                  <a:gd name="connsiteX10" fmla="*/ 1734909 w 2254431"/>
                  <a:gd name="connsiteY10" fmla="*/ 1237163 h 1867634"/>
                  <a:gd name="connsiteX11" fmla="*/ 0 w 2254431"/>
                  <a:gd name="connsiteY11" fmla="*/ 933818 h 1867634"/>
                  <a:gd name="connsiteX12" fmla="*/ 273507 w 2254431"/>
                  <a:gd name="connsiteY12" fmla="*/ 1594126 h 1867634"/>
                  <a:gd name="connsiteX13" fmla="*/ 1594123 w 2254431"/>
                  <a:gd name="connsiteY13" fmla="*/ 1594126 h 1867634"/>
                  <a:gd name="connsiteX14" fmla="*/ 1818102 w 2254431"/>
                  <a:gd name="connsiteY14" fmla="*/ 1370146 h 1867634"/>
                  <a:gd name="connsiteX15" fmla="*/ 2067929 w 2254431"/>
                  <a:gd name="connsiteY15" fmla="*/ 1370150 h 1867634"/>
                  <a:gd name="connsiteX16" fmla="*/ 2249729 w 2254431"/>
                  <a:gd name="connsiteY16" fmla="*/ 1188348 h 1867634"/>
                  <a:gd name="connsiteX17" fmla="*/ 2249729 w 2254431"/>
                  <a:gd name="connsiteY17" fmla="*/ 938520 h 1867634"/>
                  <a:gd name="connsiteX18" fmla="*/ 2254431 w 2254431"/>
                  <a:gd name="connsiteY18" fmla="*/ 933818 h 1867634"/>
                  <a:gd name="connsiteX19" fmla="*/ 2249729 w 2254431"/>
                  <a:gd name="connsiteY19" fmla="*/ 929116 h 1867634"/>
                  <a:gd name="connsiteX20" fmla="*/ 2249729 w 2254431"/>
                  <a:gd name="connsiteY20" fmla="*/ 679292 h 1867634"/>
                  <a:gd name="connsiteX21" fmla="*/ 2067926 w 2254431"/>
                  <a:gd name="connsiteY21" fmla="*/ 497490 h 1867634"/>
                  <a:gd name="connsiteX22" fmla="*/ 1818099 w 2254431"/>
                  <a:gd name="connsiteY22" fmla="*/ 497490 h 1867634"/>
                  <a:gd name="connsiteX23" fmla="*/ 1594123 w 2254431"/>
                  <a:gd name="connsiteY23" fmla="*/ 273510 h 1867634"/>
                  <a:gd name="connsiteX24" fmla="*/ 273507 w 2254431"/>
                  <a:gd name="connsiteY24" fmla="*/ 273510 h 1867634"/>
                  <a:gd name="connsiteX25" fmla="*/ 0 w 2254431"/>
                  <a:gd name="connsiteY25" fmla="*/ 933818 h 1867634"/>
                  <a:gd name="connsiteX0" fmla="*/ 2234976 w 2254431"/>
                  <a:gd name="connsiteY0" fmla="*/ 1132618 h 1867634"/>
                  <a:gd name="connsiteX1" fmla="*/ 2236496 w 2254431"/>
                  <a:gd name="connsiteY1" fmla="*/ 1135418 h 1867634"/>
                  <a:gd name="connsiteX2" fmla="*/ 2234976 w 2254431"/>
                  <a:gd name="connsiteY2" fmla="*/ 1140552 h 1867634"/>
                  <a:gd name="connsiteX3" fmla="*/ 2234976 w 2254431"/>
                  <a:gd name="connsiteY3" fmla="*/ 1132618 h 1867634"/>
                  <a:gd name="connsiteX4" fmla="*/ 2234976 w 2254431"/>
                  <a:gd name="connsiteY4" fmla="*/ 710150 h 1867634"/>
                  <a:gd name="connsiteX5" fmla="*/ 2240336 w 2254431"/>
                  <a:gd name="connsiteY5" fmla="*/ 727150 h 1867634"/>
                  <a:gd name="connsiteX6" fmla="*/ 2234976 w 2254431"/>
                  <a:gd name="connsiteY6" fmla="*/ 737448 h 1867634"/>
                  <a:gd name="connsiteX7" fmla="*/ 2234976 w 2254431"/>
                  <a:gd name="connsiteY7" fmla="*/ 710150 h 1867634"/>
                  <a:gd name="connsiteX8" fmla="*/ 0 w 2254431"/>
                  <a:gd name="connsiteY8" fmla="*/ 933818 h 1867634"/>
                  <a:gd name="connsiteX9" fmla="*/ 273507 w 2254431"/>
                  <a:gd name="connsiteY9" fmla="*/ 1594126 h 1867634"/>
                  <a:gd name="connsiteX10" fmla="*/ 1594123 w 2254431"/>
                  <a:gd name="connsiteY10" fmla="*/ 1594126 h 1867634"/>
                  <a:gd name="connsiteX11" fmla="*/ 1818102 w 2254431"/>
                  <a:gd name="connsiteY11" fmla="*/ 1370146 h 1867634"/>
                  <a:gd name="connsiteX12" fmla="*/ 2067929 w 2254431"/>
                  <a:gd name="connsiteY12" fmla="*/ 1370150 h 1867634"/>
                  <a:gd name="connsiteX13" fmla="*/ 2249729 w 2254431"/>
                  <a:gd name="connsiteY13" fmla="*/ 1188348 h 1867634"/>
                  <a:gd name="connsiteX14" fmla="*/ 2249729 w 2254431"/>
                  <a:gd name="connsiteY14" fmla="*/ 938520 h 1867634"/>
                  <a:gd name="connsiteX15" fmla="*/ 2254431 w 2254431"/>
                  <a:gd name="connsiteY15" fmla="*/ 933818 h 1867634"/>
                  <a:gd name="connsiteX16" fmla="*/ 2249729 w 2254431"/>
                  <a:gd name="connsiteY16" fmla="*/ 929116 h 1867634"/>
                  <a:gd name="connsiteX17" fmla="*/ 2249729 w 2254431"/>
                  <a:gd name="connsiteY17" fmla="*/ 679292 h 1867634"/>
                  <a:gd name="connsiteX18" fmla="*/ 2067926 w 2254431"/>
                  <a:gd name="connsiteY18" fmla="*/ 497490 h 1867634"/>
                  <a:gd name="connsiteX19" fmla="*/ 1818099 w 2254431"/>
                  <a:gd name="connsiteY19" fmla="*/ 497490 h 1867634"/>
                  <a:gd name="connsiteX20" fmla="*/ 1594123 w 2254431"/>
                  <a:gd name="connsiteY20" fmla="*/ 273510 h 1867634"/>
                  <a:gd name="connsiteX21" fmla="*/ 273507 w 2254431"/>
                  <a:gd name="connsiteY21" fmla="*/ 273510 h 1867634"/>
                  <a:gd name="connsiteX22" fmla="*/ 0 w 2254431"/>
                  <a:gd name="connsiteY22" fmla="*/ 933818 h 1867634"/>
                  <a:gd name="connsiteX0" fmla="*/ 2234976 w 2254431"/>
                  <a:gd name="connsiteY0" fmla="*/ 1140552 h 1867634"/>
                  <a:gd name="connsiteX1" fmla="*/ 2236496 w 2254431"/>
                  <a:gd name="connsiteY1" fmla="*/ 1135418 h 1867634"/>
                  <a:gd name="connsiteX2" fmla="*/ 2234976 w 2254431"/>
                  <a:gd name="connsiteY2" fmla="*/ 1140552 h 1867634"/>
                  <a:gd name="connsiteX3" fmla="*/ 2234976 w 2254431"/>
                  <a:gd name="connsiteY3" fmla="*/ 710150 h 1867634"/>
                  <a:gd name="connsiteX4" fmla="*/ 2240336 w 2254431"/>
                  <a:gd name="connsiteY4" fmla="*/ 727150 h 1867634"/>
                  <a:gd name="connsiteX5" fmla="*/ 2234976 w 2254431"/>
                  <a:gd name="connsiteY5" fmla="*/ 737448 h 1867634"/>
                  <a:gd name="connsiteX6" fmla="*/ 2234976 w 2254431"/>
                  <a:gd name="connsiteY6" fmla="*/ 710150 h 1867634"/>
                  <a:gd name="connsiteX7" fmla="*/ 0 w 2254431"/>
                  <a:gd name="connsiteY7" fmla="*/ 933818 h 1867634"/>
                  <a:gd name="connsiteX8" fmla="*/ 273507 w 2254431"/>
                  <a:gd name="connsiteY8" fmla="*/ 1594126 h 1867634"/>
                  <a:gd name="connsiteX9" fmla="*/ 1594123 w 2254431"/>
                  <a:gd name="connsiteY9" fmla="*/ 1594126 h 1867634"/>
                  <a:gd name="connsiteX10" fmla="*/ 1818102 w 2254431"/>
                  <a:gd name="connsiteY10" fmla="*/ 1370146 h 1867634"/>
                  <a:gd name="connsiteX11" fmla="*/ 2067929 w 2254431"/>
                  <a:gd name="connsiteY11" fmla="*/ 1370150 h 1867634"/>
                  <a:gd name="connsiteX12" fmla="*/ 2249729 w 2254431"/>
                  <a:gd name="connsiteY12" fmla="*/ 1188348 h 1867634"/>
                  <a:gd name="connsiteX13" fmla="*/ 2249729 w 2254431"/>
                  <a:gd name="connsiteY13" fmla="*/ 938520 h 1867634"/>
                  <a:gd name="connsiteX14" fmla="*/ 2254431 w 2254431"/>
                  <a:gd name="connsiteY14" fmla="*/ 933818 h 1867634"/>
                  <a:gd name="connsiteX15" fmla="*/ 2249729 w 2254431"/>
                  <a:gd name="connsiteY15" fmla="*/ 929116 h 1867634"/>
                  <a:gd name="connsiteX16" fmla="*/ 2249729 w 2254431"/>
                  <a:gd name="connsiteY16" fmla="*/ 679292 h 1867634"/>
                  <a:gd name="connsiteX17" fmla="*/ 2067926 w 2254431"/>
                  <a:gd name="connsiteY17" fmla="*/ 497490 h 1867634"/>
                  <a:gd name="connsiteX18" fmla="*/ 1818099 w 2254431"/>
                  <a:gd name="connsiteY18" fmla="*/ 497490 h 1867634"/>
                  <a:gd name="connsiteX19" fmla="*/ 1594123 w 2254431"/>
                  <a:gd name="connsiteY19" fmla="*/ 273510 h 1867634"/>
                  <a:gd name="connsiteX20" fmla="*/ 273507 w 2254431"/>
                  <a:gd name="connsiteY20" fmla="*/ 273510 h 1867634"/>
                  <a:gd name="connsiteX21" fmla="*/ 0 w 2254431"/>
                  <a:gd name="connsiteY21" fmla="*/ 933818 h 1867634"/>
                  <a:gd name="connsiteX0" fmla="*/ 2234976 w 2254431"/>
                  <a:gd name="connsiteY0" fmla="*/ 710150 h 1867634"/>
                  <a:gd name="connsiteX1" fmla="*/ 2240336 w 2254431"/>
                  <a:gd name="connsiteY1" fmla="*/ 727150 h 1867634"/>
                  <a:gd name="connsiteX2" fmla="*/ 2234976 w 2254431"/>
                  <a:gd name="connsiteY2" fmla="*/ 737448 h 1867634"/>
                  <a:gd name="connsiteX3" fmla="*/ 2234976 w 2254431"/>
                  <a:gd name="connsiteY3" fmla="*/ 710150 h 1867634"/>
                  <a:gd name="connsiteX4" fmla="*/ 0 w 2254431"/>
                  <a:gd name="connsiteY4" fmla="*/ 933818 h 1867634"/>
                  <a:gd name="connsiteX5" fmla="*/ 273507 w 2254431"/>
                  <a:gd name="connsiteY5" fmla="*/ 1594126 h 1867634"/>
                  <a:gd name="connsiteX6" fmla="*/ 1594123 w 2254431"/>
                  <a:gd name="connsiteY6" fmla="*/ 1594126 h 1867634"/>
                  <a:gd name="connsiteX7" fmla="*/ 1818102 w 2254431"/>
                  <a:gd name="connsiteY7" fmla="*/ 1370146 h 1867634"/>
                  <a:gd name="connsiteX8" fmla="*/ 2067929 w 2254431"/>
                  <a:gd name="connsiteY8" fmla="*/ 1370150 h 1867634"/>
                  <a:gd name="connsiteX9" fmla="*/ 2249729 w 2254431"/>
                  <a:gd name="connsiteY9" fmla="*/ 1188348 h 1867634"/>
                  <a:gd name="connsiteX10" fmla="*/ 2249729 w 2254431"/>
                  <a:gd name="connsiteY10" fmla="*/ 938520 h 1867634"/>
                  <a:gd name="connsiteX11" fmla="*/ 2254431 w 2254431"/>
                  <a:gd name="connsiteY11" fmla="*/ 933818 h 1867634"/>
                  <a:gd name="connsiteX12" fmla="*/ 2249729 w 2254431"/>
                  <a:gd name="connsiteY12" fmla="*/ 929116 h 1867634"/>
                  <a:gd name="connsiteX13" fmla="*/ 2249729 w 2254431"/>
                  <a:gd name="connsiteY13" fmla="*/ 679292 h 1867634"/>
                  <a:gd name="connsiteX14" fmla="*/ 2067926 w 2254431"/>
                  <a:gd name="connsiteY14" fmla="*/ 497490 h 1867634"/>
                  <a:gd name="connsiteX15" fmla="*/ 1818099 w 2254431"/>
                  <a:gd name="connsiteY15" fmla="*/ 497490 h 1867634"/>
                  <a:gd name="connsiteX16" fmla="*/ 1594123 w 2254431"/>
                  <a:gd name="connsiteY16" fmla="*/ 273510 h 1867634"/>
                  <a:gd name="connsiteX17" fmla="*/ 273507 w 2254431"/>
                  <a:gd name="connsiteY17" fmla="*/ 273510 h 1867634"/>
                  <a:gd name="connsiteX18" fmla="*/ 0 w 2254431"/>
                  <a:gd name="connsiteY18" fmla="*/ 933818 h 1867634"/>
                  <a:gd name="connsiteX0" fmla="*/ 2234976 w 2254431"/>
                  <a:gd name="connsiteY0" fmla="*/ 737448 h 1867634"/>
                  <a:gd name="connsiteX1" fmla="*/ 2240336 w 2254431"/>
                  <a:gd name="connsiteY1" fmla="*/ 727150 h 1867634"/>
                  <a:gd name="connsiteX2" fmla="*/ 2234976 w 2254431"/>
                  <a:gd name="connsiteY2" fmla="*/ 737448 h 1867634"/>
                  <a:gd name="connsiteX3" fmla="*/ 0 w 2254431"/>
                  <a:gd name="connsiteY3" fmla="*/ 933818 h 1867634"/>
                  <a:gd name="connsiteX4" fmla="*/ 273507 w 2254431"/>
                  <a:gd name="connsiteY4" fmla="*/ 1594126 h 1867634"/>
                  <a:gd name="connsiteX5" fmla="*/ 1594123 w 2254431"/>
                  <a:gd name="connsiteY5" fmla="*/ 1594126 h 1867634"/>
                  <a:gd name="connsiteX6" fmla="*/ 1818102 w 2254431"/>
                  <a:gd name="connsiteY6" fmla="*/ 1370146 h 1867634"/>
                  <a:gd name="connsiteX7" fmla="*/ 2067929 w 2254431"/>
                  <a:gd name="connsiteY7" fmla="*/ 1370150 h 1867634"/>
                  <a:gd name="connsiteX8" fmla="*/ 2249729 w 2254431"/>
                  <a:gd name="connsiteY8" fmla="*/ 1188348 h 1867634"/>
                  <a:gd name="connsiteX9" fmla="*/ 2249729 w 2254431"/>
                  <a:gd name="connsiteY9" fmla="*/ 938520 h 1867634"/>
                  <a:gd name="connsiteX10" fmla="*/ 2254431 w 2254431"/>
                  <a:gd name="connsiteY10" fmla="*/ 933818 h 1867634"/>
                  <a:gd name="connsiteX11" fmla="*/ 2249729 w 2254431"/>
                  <a:gd name="connsiteY11" fmla="*/ 929116 h 1867634"/>
                  <a:gd name="connsiteX12" fmla="*/ 2249729 w 2254431"/>
                  <a:gd name="connsiteY12" fmla="*/ 679292 h 1867634"/>
                  <a:gd name="connsiteX13" fmla="*/ 2067926 w 2254431"/>
                  <a:gd name="connsiteY13" fmla="*/ 497490 h 1867634"/>
                  <a:gd name="connsiteX14" fmla="*/ 1818099 w 2254431"/>
                  <a:gd name="connsiteY14" fmla="*/ 497490 h 1867634"/>
                  <a:gd name="connsiteX15" fmla="*/ 1594123 w 2254431"/>
                  <a:gd name="connsiteY15" fmla="*/ 273510 h 1867634"/>
                  <a:gd name="connsiteX16" fmla="*/ 273507 w 2254431"/>
                  <a:gd name="connsiteY16" fmla="*/ 273510 h 1867634"/>
                  <a:gd name="connsiteX17" fmla="*/ 0 w 2254431"/>
                  <a:gd name="connsiteY17" fmla="*/ 933818 h 1867634"/>
                  <a:gd name="connsiteX0" fmla="*/ 0 w 2254431"/>
                  <a:gd name="connsiteY0" fmla="*/ 933818 h 1867634"/>
                  <a:gd name="connsiteX1" fmla="*/ 273507 w 2254431"/>
                  <a:gd name="connsiteY1" fmla="*/ 1594126 h 1867634"/>
                  <a:gd name="connsiteX2" fmla="*/ 1594123 w 2254431"/>
                  <a:gd name="connsiteY2" fmla="*/ 1594126 h 1867634"/>
                  <a:gd name="connsiteX3" fmla="*/ 1818102 w 2254431"/>
                  <a:gd name="connsiteY3" fmla="*/ 1370146 h 1867634"/>
                  <a:gd name="connsiteX4" fmla="*/ 2067929 w 2254431"/>
                  <a:gd name="connsiteY4" fmla="*/ 1370150 h 1867634"/>
                  <a:gd name="connsiteX5" fmla="*/ 2249729 w 2254431"/>
                  <a:gd name="connsiteY5" fmla="*/ 1188348 h 1867634"/>
                  <a:gd name="connsiteX6" fmla="*/ 2249729 w 2254431"/>
                  <a:gd name="connsiteY6" fmla="*/ 938520 h 1867634"/>
                  <a:gd name="connsiteX7" fmla="*/ 2254431 w 2254431"/>
                  <a:gd name="connsiteY7" fmla="*/ 933818 h 1867634"/>
                  <a:gd name="connsiteX8" fmla="*/ 2249729 w 2254431"/>
                  <a:gd name="connsiteY8" fmla="*/ 929116 h 1867634"/>
                  <a:gd name="connsiteX9" fmla="*/ 2249729 w 2254431"/>
                  <a:gd name="connsiteY9" fmla="*/ 679292 h 1867634"/>
                  <a:gd name="connsiteX10" fmla="*/ 2067926 w 2254431"/>
                  <a:gd name="connsiteY10" fmla="*/ 497490 h 1867634"/>
                  <a:gd name="connsiteX11" fmla="*/ 1818099 w 2254431"/>
                  <a:gd name="connsiteY11" fmla="*/ 497490 h 1867634"/>
                  <a:gd name="connsiteX12" fmla="*/ 1594123 w 2254431"/>
                  <a:gd name="connsiteY12" fmla="*/ 273510 h 1867634"/>
                  <a:gd name="connsiteX13" fmla="*/ 273507 w 2254431"/>
                  <a:gd name="connsiteY13" fmla="*/ 273510 h 1867634"/>
                  <a:gd name="connsiteX14" fmla="*/ 0 w 2254431"/>
                  <a:gd name="connsiteY14" fmla="*/ 933818 h 1867634"/>
                  <a:gd name="connsiteX0" fmla="*/ 0 w 2249729"/>
                  <a:gd name="connsiteY0" fmla="*/ 933818 h 1867634"/>
                  <a:gd name="connsiteX1" fmla="*/ 273507 w 2249729"/>
                  <a:gd name="connsiteY1" fmla="*/ 1594126 h 1867634"/>
                  <a:gd name="connsiteX2" fmla="*/ 1594123 w 2249729"/>
                  <a:gd name="connsiteY2" fmla="*/ 1594126 h 1867634"/>
                  <a:gd name="connsiteX3" fmla="*/ 1818102 w 2249729"/>
                  <a:gd name="connsiteY3" fmla="*/ 1370146 h 1867634"/>
                  <a:gd name="connsiteX4" fmla="*/ 2067929 w 2249729"/>
                  <a:gd name="connsiteY4" fmla="*/ 1370150 h 1867634"/>
                  <a:gd name="connsiteX5" fmla="*/ 2249729 w 2249729"/>
                  <a:gd name="connsiteY5" fmla="*/ 1188348 h 1867634"/>
                  <a:gd name="connsiteX6" fmla="*/ 2249729 w 2249729"/>
                  <a:gd name="connsiteY6" fmla="*/ 938520 h 1867634"/>
                  <a:gd name="connsiteX7" fmla="*/ 2249729 w 2249729"/>
                  <a:gd name="connsiteY7" fmla="*/ 929116 h 1867634"/>
                  <a:gd name="connsiteX8" fmla="*/ 2249729 w 2249729"/>
                  <a:gd name="connsiteY8" fmla="*/ 679292 h 1867634"/>
                  <a:gd name="connsiteX9" fmla="*/ 2067926 w 2249729"/>
                  <a:gd name="connsiteY9" fmla="*/ 497490 h 1867634"/>
                  <a:gd name="connsiteX10" fmla="*/ 1818099 w 2249729"/>
                  <a:gd name="connsiteY10" fmla="*/ 497490 h 1867634"/>
                  <a:gd name="connsiteX11" fmla="*/ 1594123 w 2249729"/>
                  <a:gd name="connsiteY11" fmla="*/ 273510 h 1867634"/>
                  <a:gd name="connsiteX12" fmla="*/ 273507 w 2249729"/>
                  <a:gd name="connsiteY12" fmla="*/ 273510 h 1867634"/>
                  <a:gd name="connsiteX13" fmla="*/ 0 w 2249729"/>
                  <a:gd name="connsiteY13" fmla="*/ 933818 h 1867634"/>
                  <a:gd name="connsiteX0" fmla="*/ 0 w 2249729"/>
                  <a:gd name="connsiteY0" fmla="*/ 933818 h 1867634"/>
                  <a:gd name="connsiteX1" fmla="*/ 273507 w 2249729"/>
                  <a:gd name="connsiteY1" fmla="*/ 1594126 h 1867634"/>
                  <a:gd name="connsiteX2" fmla="*/ 1594123 w 2249729"/>
                  <a:gd name="connsiteY2" fmla="*/ 1594126 h 1867634"/>
                  <a:gd name="connsiteX3" fmla="*/ 1818102 w 2249729"/>
                  <a:gd name="connsiteY3" fmla="*/ 1370146 h 1867634"/>
                  <a:gd name="connsiteX4" fmla="*/ 2067929 w 2249729"/>
                  <a:gd name="connsiteY4" fmla="*/ 1370150 h 1867634"/>
                  <a:gd name="connsiteX5" fmla="*/ 2249729 w 2249729"/>
                  <a:gd name="connsiteY5" fmla="*/ 1188348 h 1867634"/>
                  <a:gd name="connsiteX6" fmla="*/ 2249729 w 2249729"/>
                  <a:gd name="connsiteY6" fmla="*/ 929116 h 1867634"/>
                  <a:gd name="connsiteX7" fmla="*/ 2249729 w 2249729"/>
                  <a:gd name="connsiteY7" fmla="*/ 679292 h 1867634"/>
                  <a:gd name="connsiteX8" fmla="*/ 2067926 w 2249729"/>
                  <a:gd name="connsiteY8" fmla="*/ 497490 h 1867634"/>
                  <a:gd name="connsiteX9" fmla="*/ 1818099 w 2249729"/>
                  <a:gd name="connsiteY9" fmla="*/ 497490 h 1867634"/>
                  <a:gd name="connsiteX10" fmla="*/ 1594123 w 2249729"/>
                  <a:gd name="connsiteY10" fmla="*/ 273510 h 1867634"/>
                  <a:gd name="connsiteX11" fmla="*/ 273507 w 2249729"/>
                  <a:gd name="connsiteY11" fmla="*/ 273510 h 1867634"/>
                  <a:gd name="connsiteX12" fmla="*/ 0 w 2249729"/>
                  <a:gd name="connsiteY12" fmla="*/ 933818 h 1867634"/>
                  <a:gd name="connsiteX0" fmla="*/ 0 w 2249729"/>
                  <a:gd name="connsiteY0" fmla="*/ 933818 h 1867634"/>
                  <a:gd name="connsiteX1" fmla="*/ 273507 w 2249729"/>
                  <a:gd name="connsiteY1" fmla="*/ 1594126 h 1867634"/>
                  <a:gd name="connsiteX2" fmla="*/ 1594123 w 2249729"/>
                  <a:gd name="connsiteY2" fmla="*/ 1594126 h 1867634"/>
                  <a:gd name="connsiteX3" fmla="*/ 1818102 w 2249729"/>
                  <a:gd name="connsiteY3" fmla="*/ 1370146 h 1867634"/>
                  <a:gd name="connsiteX4" fmla="*/ 2067929 w 2249729"/>
                  <a:gd name="connsiteY4" fmla="*/ 1370150 h 1867634"/>
                  <a:gd name="connsiteX5" fmla="*/ 2249729 w 2249729"/>
                  <a:gd name="connsiteY5" fmla="*/ 1188348 h 1867634"/>
                  <a:gd name="connsiteX6" fmla="*/ 2249729 w 2249729"/>
                  <a:gd name="connsiteY6" fmla="*/ 679292 h 1867634"/>
                  <a:gd name="connsiteX7" fmla="*/ 2067926 w 2249729"/>
                  <a:gd name="connsiteY7" fmla="*/ 497490 h 1867634"/>
                  <a:gd name="connsiteX8" fmla="*/ 1818099 w 2249729"/>
                  <a:gd name="connsiteY8" fmla="*/ 497490 h 1867634"/>
                  <a:gd name="connsiteX9" fmla="*/ 1594123 w 2249729"/>
                  <a:gd name="connsiteY9" fmla="*/ 273510 h 1867634"/>
                  <a:gd name="connsiteX10" fmla="*/ 273507 w 2249729"/>
                  <a:gd name="connsiteY10" fmla="*/ 273510 h 1867634"/>
                  <a:gd name="connsiteX11" fmla="*/ 0 w 2249729"/>
                  <a:gd name="connsiteY11" fmla="*/ 933818 h 18676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49729" h="1867634">
                    <a:moveTo>
                      <a:pt x="0" y="933818"/>
                    </a:moveTo>
                    <a:cubicBezTo>
                      <a:pt x="0" y="1172804"/>
                      <a:pt x="91169" y="1411786"/>
                      <a:pt x="273507" y="1594126"/>
                    </a:cubicBezTo>
                    <a:cubicBezTo>
                      <a:pt x="638186" y="1958804"/>
                      <a:pt x="1229447" y="1958804"/>
                      <a:pt x="1594123" y="1594126"/>
                    </a:cubicBezTo>
                    <a:lnTo>
                      <a:pt x="1818102" y="1370146"/>
                    </a:lnTo>
                    <a:lnTo>
                      <a:pt x="2067929" y="1370150"/>
                    </a:lnTo>
                    <a:cubicBezTo>
                      <a:pt x="2168336" y="1370146"/>
                      <a:pt x="2249729" y="1288752"/>
                      <a:pt x="2249729" y="1188348"/>
                    </a:cubicBezTo>
                    <a:lnTo>
                      <a:pt x="2249729" y="679292"/>
                    </a:lnTo>
                    <a:cubicBezTo>
                      <a:pt x="2249729" y="578884"/>
                      <a:pt x="2168334" y="497490"/>
                      <a:pt x="2067926" y="497490"/>
                    </a:cubicBezTo>
                    <a:lnTo>
                      <a:pt x="1818099" y="497490"/>
                    </a:lnTo>
                    <a:lnTo>
                      <a:pt x="1594123" y="273510"/>
                    </a:lnTo>
                    <a:cubicBezTo>
                      <a:pt x="1229444" y="-91169"/>
                      <a:pt x="638186" y="-91169"/>
                      <a:pt x="273507" y="273510"/>
                    </a:cubicBezTo>
                    <a:cubicBezTo>
                      <a:pt x="91169" y="455848"/>
                      <a:pt x="0" y="694834"/>
                      <a:pt x="0" y="933818"/>
                    </a:cubicBezTo>
                    <a:close/>
                  </a:path>
                </a:pathLst>
              </a:custGeom>
              <a:solidFill>
                <a:schemeClr val="bg1"/>
              </a:solidFill>
              <a:ln w="444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dirty="0">
                  <a:solidFill>
                    <a:prstClr val="black"/>
                  </a:solidFill>
                </a:endParaRPr>
              </a:p>
            </p:txBody>
          </p:sp>
          <p:sp>
            <p:nvSpPr>
              <p:cNvPr id="10" name="Freeform: Shape 9">
                <a:extLst>
                  <a:ext uri="{FF2B5EF4-FFF2-40B4-BE49-F238E27FC236}">
                    <a16:creationId xmlns:a16="http://schemas.microsoft.com/office/drawing/2014/main" xmlns="" id="{6DBEC21B-8490-4613-893F-081AAB39C3FB}"/>
                  </a:ext>
                </a:extLst>
              </p:cNvPr>
              <p:cNvSpPr/>
              <p:nvPr/>
            </p:nvSpPr>
            <p:spPr>
              <a:xfrm>
                <a:off x="10573107" y="2486534"/>
                <a:ext cx="805533" cy="687929"/>
              </a:xfrm>
              <a:custGeom>
                <a:avLst/>
                <a:gdLst>
                  <a:gd name="connsiteX0" fmla="*/ 184600 w 805532"/>
                  <a:gd name="connsiteY0" fmla="*/ 520107 h 687929"/>
                  <a:gd name="connsiteX1" fmla="*/ 620929 w 805532"/>
                  <a:gd name="connsiteY1" fmla="*/ 520110 h 687929"/>
                  <a:gd name="connsiteX2" fmla="*/ 704838 w 805532"/>
                  <a:gd name="connsiteY2" fmla="*/ 604019 h 687929"/>
                  <a:gd name="connsiteX3" fmla="*/ 620926 w 805532"/>
                  <a:gd name="connsiteY3" fmla="*/ 687929 h 687929"/>
                  <a:gd name="connsiteX4" fmla="*/ 184600 w 805532"/>
                  <a:gd name="connsiteY4" fmla="*/ 687926 h 687929"/>
                  <a:gd name="connsiteX5" fmla="*/ 100691 w 805532"/>
                  <a:gd name="connsiteY5" fmla="*/ 604019 h 687929"/>
                  <a:gd name="connsiteX6" fmla="*/ 184600 w 805532"/>
                  <a:gd name="connsiteY6" fmla="*/ 520107 h 687929"/>
                  <a:gd name="connsiteX7" fmla="*/ 117472 w 805532"/>
                  <a:gd name="connsiteY7" fmla="*/ 260053 h 687929"/>
                  <a:gd name="connsiteX8" fmla="*/ 688057 w 805532"/>
                  <a:gd name="connsiteY8" fmla="*/ 260053 h 687929"/>
                  <a:gd name="connsiteX9" fmla="*/ 771967 w 805532"/>
                  <a:gd name="connsiteY9" fmla="*/ 343963 h 687929"/>
                  <a:gd name="connsiteX10" fmla="*/ 688057 w 805532"/>
                  <a:gd name="connsiteY10" fmla="*/ 427875 h 687929"/>
                  <a:gd name="connsiteX11" fmla="*/ 117472 w 805532"/>
                  <a:gd name="connsiteY11" fmla="*/ 427872 h 687929"/>
                  <a:gd name="connsiteX12" fmla="*/ 33563 w 805532"/>
                  <a:gd name="connsiteY12" fmla="*/ 343963 h 687929"/>
                  <a:gd name="connsiteX13" fmla="*/ 117472 w 805532"/>
                  <a:gd name="connsiteY13" fmla="*/ 260053 h 687929"/>
                  <a:gd name="connsiteX14" fmla="*/ 83910 w 805532"/>
                  <a:gd name="connsiteY14" fmla="*/ 0 h 687929"/>
                  <a:gd name="connsiteX15" fmla="*/ 721623 w 805532"/>
                  <a:gd name="connsiteY15" fmla="*/ 0 h 687929"/>
                  <a:gd name="connsiteX16" fmla="*/ 805532 w 805532"/>
                  <a:gd name="connsiteY16" fmla="*/ 83910 h 687929"/>
                  <a:gd name="connsiteX17" fmla="*/ 805529 w 805532"/>
                  <a:gd name="connsiteY17" fmla="*/ 83910 h 687929"/>
                  <a:gd name="connsiteX18" fmla="*/ 721620 w 805532"/>
                  <a:gd name="connsiteY18" fmla="*/ 167819 h 687929"/>
                  <a:gd name="connsiteX19" fmla="*/ 83910 w 805532"/>
                  <a:gd name="connsiteY19" fmla="*/ 167819 h 687929"/>
                  <a:gd name="connsiteX20" fmla="*/ 0 w 805532"/>
                  <a:gd name="connsiteY20" fmla="*/ 83910 h 687929"/>
                  <a:gd name="connsiteX21" fmla="*/ 83910 w 805532"/>
                  <a:gd name="connsiteY21" fmla="*/ 0 h 687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05532" h="687929">
                    <a:moveTo>
                      <a:pt x="184600" y="520107"/>
                    </a:moveTo>
                    <a:lnTo>
                      <a:pt x="620929" y="520110"/>
                    </a:lnTo>
                    <a:cubicBezTo>
                      <a:pt x="667269" y="520110"/>
                      <a:pt x="704838" y="557676"/>
                      <a:pt x="704838" y="604019"/>
                    </a:cubicBezTo>
                    <a:cubicBezTo>
                      <a:pt x="704838" y="650360"/>
                      <a:pt x="667269" y="687929"/>
                      <a:pt x="620926" y="687929"/>
                    </a:cubicBezTo>
                    <a:lnTo>
                      <a:pt x="184600" y="687926"/>
                    </a:lnTo>
                    <a:cubicBezTo>
                      <a:pt x="138257" y="687926"/>
                      <a:pt x="100691" y="650360"/>
                      <a:pt x="100691" y="604019"/>
                    </a:cubicBezTo>
                    <a:cubicBezTo>
                      <a:pt x="100691" y="557676"/>
                      <a:pt x="138257" y="520107"/>
                      <a:pt x="184600" y="520107"/>
                    </a:cubicBezTo>
                    <a:close/>
                    <a:moveTo>
                      <a:pt x="117472" y="260053"/>
                    </a:moveTo>
                    <a:lnTo>
                      <a:pt x="688057" y="260053"/>
                    </a:lnTo>
                    <a:cubicBezTo>
                      <a:pt x="734401" y="260053"/>
                      <a:pt x="771967" y="297622"/>
                      <a:pt x="771967" y="343963"/>
                    </a:cubicBezTo>
                    <a:cubicBezTo>
                      <a:pt x="771967" y="390306"/>
                      <a:pt x="734398" y="427875"/>
                      <a:pt x="688057" y="427875"/>
                    </a:cubicBezTo>
                    <a:lnTo>
                      <a:pt x="117472" y="427872"/>
                    </a:lnTo>
                    <a:cubicBezTo>
                      <a:pt x="71132" y="427872"/>
                      <a:pt x="33566" y="390306"/>
                      <a:pt x="33563" y="343963"/>
                    </a:cubicBezTo>
                    <a:cubicBezTo>
                      <a:pt x="33566" y="297622"/>
                      <a:pt x="71132" y="260053"/>
                      <a:pt x="117472" y="260053"/>
                    </a:cubicBezTo>
                    <a:close/>
                    <a:moveTo>
                      <a:pt x="83910" y="0"/>
                    </a:moveTo>
                    <a:lnTo>
                      <a:pt x="721623" y="0"/>
                    </a:lnTo>
                    <a:cubicBezTo>
                      <a:pt x="767963" y="0"/>
                      <a:pt x="805532" y="37569"/>
                      <a:pt x="805532" y="83910"/>
                    </a:cubicBezTo>
                    <a:lnTo>
                      <a:pt x="805529" y="83910"/>
                    </a:lnTo>
                    <a:cubicBezTo>
                      <a:pt x="805529" y="130253"/>
                      <a:pt x="767963" y="167819"/>
                      <a:pt x="721620" y="167819"/>
                    </a:cubicBezTo>
                    <a:lnTo>
                      <a:pt x="83910" y="167819"/>
                    </a:lnTo>
                    <a:cubicBezTo>
                      <a:pt x="37569" y="167819"/>
                      <a:pt x="0" y="130253"/>
                      <a:pt x="0" y="83910"/>
                    </a:cubicBezTo>
                    <a:cubicBezTo>
                      <a:pt x="0" y="37566"/>
                      <a:pt x="37569" y="0"/>
                      <a:pt x="83910"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1" name="Freeform: Shape 10">
                <a:extLst>
                  <a:ext uri="{FF2B5EF4-FFF2-40B4-BE49-F238E27FC236}">
                    <a16:creationId xmlns:a16="http://schemas.microsoft.com/office/drawing/2014/main" xmlns="" id="{3C12866D-7C50-423B-97C6-3A44AEC2FF89}"/>
                  </a:ext>
                </a:extLst>
              </p:cNvPr>
              <p:cNvSpPr/>
              <p:nvPr/>
            </p:nvSpPr>
            <p:spPr>
              <a:xfrm>
                <a:off x="10608146" y="1032479"/>
                <a:ext cx="761035" cy="1312187"/>
              </a:xfrm>
              <a:custGeom>
                <a:avLst/>
                <a:gdLst>
                  <a:gd name="connsiteX0" fmla="*/ 1028878 w 3847556"/>
                  <a:gd name="connsiteY0" fmla="*/ 0 h 6633998"/>
                  <a:gd name="connsiteX1" fmla="*/ 1293726 w 3847556"/>
                  <a:gd name="connsiteY1" fmla="*/ 264865 h 6633998"/>
                  <a:gd name="connsiteX2" fmla="*/ 1293726 w 3847556"/>
                  <a:gd name="connsiteY2" fmla="*/ 664770 h 6633998"/>
                  <a:gd name="connsiteX3" fmla="*/ 1656529 w 3847556"/>
                  <a:gd name="connsiteY3" fmla="*/ 664770 h 6633998"/>
                  <a:gd name="connsiteX4" fmla="*/ 1656545 w 3847556"/>
                  <a:gd name="connsiteY4" fmla="*/ 264865 h 6633998"/>
                  <a:gd name="connsiteX5" fmla="*/ 1921394 w 3847556"/>
                  <a:gd name="connsiteY5" fmla="*/ 0 h 6633998"/>
                  <a:gd name="connsiteX6" fmla="*/ 2186253 w 3847556"/>
                  <a:gd name="connsiteY6" fmla="*/ 264865 h 6633998"/>
                  <a:gd name="connsiteX7" fmla="*/ 2186253 w 3847556"/>
                  <a:gd name="connsiteY7" fmla="*/ 664770 h 6633998"/>
                  <a:gd name="connsiteX8" fmla="*/ 2549056 w 3847556"/>
                  <a:gd name="connsiteY8" fmla="*/ 664770 h 6633998"/>
                  <a:gd name="connsiteX9" fmla="*/ 2549056 w 3847556"/>
                  <a:gd name="connsiteY9" fmla="*/ 264865 h 6633998"/>
                  <a:gd name="connsiteX10" fmla="*/ 2813921 w 3847556"/>
                  <a:gd name="connsiteY10" fmla="*/ 0 h 6633998"/>
                  <a:gd name="connsiteX11" fmla="*/ 3078781 w 3847556"/>
                  <a:gd name="connsiteY11" fmla="*/ 264865 h 6633998"/>
                  <a:gd name="connsiteX12" fmla="*/ 3078764 w 3847556"/>
                  <a:gd name="connsiteY12" fmla="*/ 664770 h 6633998"/>
                  <a:gd name="connsiteX13" fmla="*/ 3512447 w 3847556"/>
                  <a:gd name="connsiteY13" fmla="*/ 664770 h 6633998"/>
                  <a:gd name="connsiteX14" fmla="*/ 3520693 w 3847556"/>
                  <a:gd name="connsiteY14" fmla="*/ 668198 h 6633998"/>
                  <a:gd name="connsiteX15" fmla="*/ 3610357 w 3847556"/>
                  <a:gd name="connsiteY15" fmla="*/ 641623 h 6633998"/>
                  <a:gd name="connsiteX16" fmla="*/ 3846084 w 3847556"/>
                  <a:gd name="connsiteY16" fmla="*/ 932715 h 6633998"/>
                  <a:gd name="connsiteX17" fmla="*/ 3273917 w 3847556"/>
                  <a:gd name="connsiteY17" fmla="*/ 6376417 h 6633998"/>
                  <a:gd name="connsiteX18" fmla="*/ 2982826 w 3847556"/>
                  <a:gd name="connsiteY18" fmla="*/ 6612116 h 6633998"/>
                  <a:gd name="connsiteX19" fmla="*/ 2747105 w 3847556"/>
                  <a:gd name="connsiteY19" fmla="*/ 6321024 h 6633998"/>
                  <a:gd name="connsiteX20" fmla="*/ 3304490 w 3847556"/>
                  <a:gd name="connsiteY20" fmla="*/ 1017914 h 6633998"/>
                  <a:gd name="connsiteX21" fmla="*/ 3078764 w 3847556"/>
                  <a:gd name="connsiteY21" fmla="*/ 1017930 h 6633998"/>
                  <a:gd name="connsiteX22" fmla="*/ 3078764 w 3847556"/>
                  <a:gd name="connsiteY22" fmla="*/ 1417857 h 6633998"/>
                  <a:gd name="connsiteX23" fmla="*/ 2813921 w 3847556"/>
                  <a:gd name="connsiteY23" fmla="*/ 1682700 h 6633998"/>
                  <a:gd name="connsiteX24" fmla="*/ 2549056 w 3847556"/>
                  <a:gd name="connsiteY24" fmla="*/ 1417841 h 6633998"/>
                  <a:gd name="connsiteX25" fmla="*/ 2549056 w 3847556"/>
                  <a:gd name="connsiteY25" fmla="*/ 1017930 h 6633998"/>
                  <a:gd name="connsiteX26" fmla="*/ 2186253 w 3847556"/>
                  <a:gd name="connsiteY26" fmla="*/ 1017930 h 6633998"/>
                  <a:gd name="connsiteX27" fmla="*/ 2186237 w 3847556"/>
                  <a:gd name="connsiteY27" fmla="*/ 1417841 h 6633998"/>
                  <a:gd name="connsiteX28" fmla="*/ 1921394 w 3847556"/>
                  <a:gd name="connsiteY28" fmla="*/ 1682700 h 6633998"/>
                  <a:gd name="connsiteX29" fmla="*/ 1656529 w 3847556"/>
                  <a:gd name="connsiteY29" fmla="*/ 1417841 h 6633998"/>
                  <a:gd name="connsiteX30" fmla="*/ 1656529 w 3847556"/>
                  <a:gd name="connsiteY30" fmla="*/ 1017930 h 6633998"/>
                  <a:gd name="connsiteX31" fmla="*/ 1293726 w 3847556"/>
                  <a:gd name="connsiteY31" fmla="*/ 1017930 h 6633998"/>
                  <a:gd name="connsiteX32" fmla="*/ 1293726 w 3847556"/>
                  <a:gd name="connsiteY32" fmla="*/ 1417841 h 6633998"/>
                  <a:gd name="connsiteX33" fmla="*/ 1216149 w 3847556"/>
                  <a:gd name="connsiteY33" fmla="*/ 1605128 h 6633998"/>
                  <a:gd name="connsiteX34" fmla="*/ 1028872 w 3847556"/>
                  <a:gd name="connsiteY34" fmla="*/ 1682700 h 6633998"/>
                  <a:gd name="connsiteX35" fmla="*/ 841580 w 3847556"/>
                  <a:gd name="connsiteY35" fmla="*/ 1605122 h 6633998"/>
                  <a:gd name="connsiteX36" fmla="*/ 764018 w 3847556"/>
                  <a:gd name="connsiteY36" fmla="*/ 1417841 h 6633998"/>
                  <a:gd name="connsiteX37" fmla="*/ 764018 w 3847556"/>
                  <a:gd name="connsiteY37" fmla="*/ 1017914 h 6633998"/>
                  <a:gd name="connsiteX38" fmla="*/ 539645 w 3847556"/>
                  <a:gd name="connsiteY38" fmla="*/ 1017930 h 6633998"/>
                  <a:gd name="connsiteX39" fmla="*/ 1005791 w 3847556"/>
                  <a:gd name="connsiteY39" fmla="*/ 6346040 h 6633998"/>
                  <a:gd name="connsiteX40" fmla="*/ 765023 w 3847556"/>
                  <a:gd name="connsiteY40" fmla="*/ 6632976 h 6633998"/>
                  <a:gd name="connsiteX41" fmla="*/ 478087 w 3847556"/>
                  <a:gd name="connsiteY41" fmla="*/ 6392208 h 6633998"/>
                  <a:gd name="connsiteX42" fmla="*/ 1023 w 3847556"/>
                  <a:gd name="connsiteY42" fmla="*/ 939358 h 6633998"/>
                  <a:gd name="connsiteX43" fmla="*/ 241807 w 3847556"/>
                  <a:gd name="connsiteY43" fmla="*/ 652422 h 6633998"/>
                  <a:gd name="connsiteX44" fmla="*/ 311187 w 3847556"/>
                  <a:gd name="connsiteY44" fmla="*/ 674309 h 6633998"/>
                  <a:gd name="connsiteX45" fmla="*/ 334193 w 3847556"/>
                  <a:gd name="connsiteY45" fmla="*/ 664770 h 6633998"/>
                  <a:gd name="connsiteX46" fmla="*/ 764018 w 3847556"/>
                  <a:gd name="connsiteY46" fmla="*/ 664770 h 6633998"/>
                  <a:gd name="connsiteX47" fmla="*/ 764018 w 3847556"/>
                  <a:gd name="connsiteY47" fmla="*/ 264865 h 6633998"/>
                  <a:gd name="connsiteX48" fmla="*/ 1028878 w 3847556"/>
                  <a:gd name="connsiteY48" fmla="*/ 0 h 66339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3847556" h="6633998">
                    <a:moveTo>
                      <a:pt x="1028878" y="0"/>
                    </a:moveTo>
                    <a:cubicBezTo>
                      <a:pt x="1175157" y="0"/>
                      <a:pt x="1293726" y="118591"/>
                      <a:pt x="1293726" y="264865"/>
                    </a:cubicBezTo>
                    <a:lnTo>
                      <a:pt x="1293726" y="664770"/>
                    </a:lnTo>
                    <a:lnTo>
                      <a:pt x="1656529" y="664770"/>
                    </a:lnTo>
                    <a:lnTo>
                      <a:pt x="1656545" y="264865"/>
                    </a:lnTo>
                    <a:cubicBezTo>
                      <a:pt x="1656529" y="118591"/>
                      <a:pt x="1775115" y="17"/>
                      <a:pt x="1921394" y="0"/>
                    </a:cubicBezTo>
                    <a:cubicBezTo>
                      <a:pt x="2067668" y="17"/>
                      <a:pt x="2186237" y="118591"/>
                      <a:pt x="2186253" y="264865"/>
                    </a:cubicBezTo>
                    <a:lnTo>
                      <a:pt x="2186253" y="664770"/>
                    </a:lnTo>
                    <a:lnTo>
                      <a:pt x="2549056" y="664770"/>
                    </a:lnTo>
                    <a:lnTo>
                      <a:pt x="2549056" y="264865"/>
                    </a:lnTo>
                    <a:cubicBezTo>
                      <a:pt x="2549056" y="118575"/>
                      <a:pt x="2667642" y="0"/>
                      <a:pt x="2813921" y="0"/>
                    </a:cubicBezTo>
                    <a:cubicBezTo>
                      <a:pt x="2960211" y="0"/>
                      <a:pt x="3078781" y="118591"/>
                      <a:pt x="3078781" y="264865"/>
                    </a:cubicBezTo>
                    <a:lnTo>
                      <a:pt x="3078764" y="664770"/>
                    </a:lnTo>
                    <a:lnTo>
                      <a:pt x="3512447" y="664770"/>
                    </a:lnTo>
                    <a:lnTo>
                      <a:pt x="3520693" y="668198"/>
                    </a:lnTo>
                    <a:cubicBezTo>
                      <a:pt x="3545659" y="640863"/>
                      <a:pt x="3577628" y="638174"/>
                      <a:pt x="3610357" y="641623"/>
                    </a:cubicBezTo>
                    <a:cubicBezTo>
                      <a:pt x="3755838" y="656915"/>
                      <a:pt x="3861375" y="787234"/>
                      <a:pt x="3846084" y="932715"/>
                    </a:cubicBezTo>
                    <a:cubicBezTo>
                      <a:pt x="3655380" y="2747282"/>
                      <a:pt x="3464643" y="4561839"/>
                      <a:pt x="3273917" y="6376417"/>
                    </a:cubicBezTo>
                    <a:cubicBezTo>
                      <a:pt x="3258626" y="6521887"/>
                      <a:pt x="3128312" y="6627419"/>
                      <a:pt x="2982826" y="6612116"/>
                    </a:cubicBezTo>
                    <a:cubicBezTo>
                      <a:pt x="2837361" y="6596835"/>
                      <a:pt x="2731824" y="6466505"/>
                      <a:pt x="2747105" y="6321024"/>
                    </a:cubicBezTo>
                    <a:lnTo>
                      <a:pt x="3304490" y="1017914"/>
                    </a:lnTo>
                    <a:lnTo>
                      <a:pt x="3078764" y="1017930"/>
                    </a:lnTo>
                    <a:cubicBezTo>
                      <a:pt x="3078764" y="1151232"/>
                      <a:pt x="3078764" y="1284539"/>
                      <a:pt x="3078764" y="1417857"/>
                    </a:cubicBezTo>
                    <a:cubicBezTo>
                      <a:pt x="3078764" y="1564114"/>
                      <a:pt x="2960195" y="1682700"/>
                      <a:pt x="2813921" y="1682700"/>
                    </a:cubicBezTo>
                    <a:cubicBezTo>
                      <a:pt x="2667631" y="1682700"/>
                      <a:pt x="2549056" y="1564131"/>
                      <a:pt x="2549056" y="1417841"/>
                    </a:cubicBezTo>
                    <a:lnTo>
                      <a:pt x="2549056" y="1017930"/>
                    </a:lnTo>
                    <a:lnTo>
                      <a:pt x="2186253" y="1017930"/>
                    </a:lnTo>
                    <a:cubicBezTo>
                      <a:pt x="2186237" y="1151221"/>
                      <a:pt x="2186237" y="1284555"/>
                      <a:pt x="2186237" y="1417841"/>
                    </a:cubicBezTo>
                    <a:cubicBezTo>
                      <a:pt x="2186237" y="1564131"/>
                      <a:pt x="2067651" y="1682700"/>
                      <a:pt x="1921394" y="1682700"/>
                    </a:cubicBezTo>
                    <a:cubicBezTo>
                      <a:pt x="1775115" y="1682700"/>
                      <a:pt x="1656529" y="1564131"/>
                      <a:pt x="1656529" y="1417841"/>
                    </a:cubicBezTo>
                    <a:lnTo>
                      <a:pt x="1656529" y="1017930"/>
                    </a:lnTo>
                    <a:lnTo>
                      <a:pt x="1293726" y="1017930"/>
                    </a:lnTo>
                    <a:cubicBezTo>
                      <a:pt x="1293710" y="1151221"/>
                      <a:pt x="1293726" y="1284539"/>
                      <a:pt x="1293726" y="1417841"/>
                    </a:cubicBezTo>
                    <a:cubicBezTo>
                      <a:pt x="1293726" y="1490986"/>
                      <a:pt x="1264077" y="1557199"/>
                      <a:pt x="1216149" y="1605128"/>
                    </a:cubicBezTo>
                    <a:lnTo>
                      <a:pt x="1028872" y="1682700"/>
                    </a:lnTo>
                    <a:lnTo>
                      <a:pt x="841580" y="1605122"/>
                    </a:lnTo>
                    <a:cubicBezTo>
                      <a:pt x="793651" y="1557199"/>
                      <a:pt x="764007" y="1490986"/>
                      <a:pt x="764018" y="1417841"/>
                    </a:cubicBezTo>
                    <a:lnTo>
                      <a:pt x="764018" y="1017914"/>
                    </a:lnTo>
                    <a:lnTo>
                      <a:pt x="539645" y="1017930"/>
                    </a:lnTo>
                    <a:cubicBezTo>
                      <a:pt x="695040" y="2793967"/>
                      <a:pt x="850418" y="4570003"/>
                      <a:pt x="1005791" y="6346040"/>
                    </a:cubicBezTo>
                    <a:cubicBezTo>
                      <a:pt x="1018529" y="6491754"/>
                      <a:pt x="910743" y="6620221"/>
                      <a:pt x="765023" y="6632976"/>
                    </a:cubicBezTo>
                    <a:cubicBezTo>
                      <a:pt x="619293" y="6645714"/>
                      <a:pt x="490842" y="6537928"/>
                      <a:pt x="478087" y="6392208"/>
                    </a:cubicBezTo>
                    <a:lnTo>
                      <a:pt x="1023" y="939358"/>
                    </a:lnTo>
                    <a:cubicBezTo>
                      <a:pt x="-11716" y="793639"/>
                      <a:pt x="96076" y="665177"/>
                      <a:pt x="241807" y="652422"/>
                    </a:cubicBezTo>
                    <a:lnTo>
                      <a:pt x="311187" y="674309"/>
                    </a:lnTo>
                    <a:cubicBezTo>
                      <a:pt x="317983" y="665335"/>
                      <a:pt x="326028" y="664770"/>
                      <a:pt x="334193" y="664770"/>
                    </a:cubicBezTo>
                    <a:lnTo>
                      <a:pt x="764018" y="664770"/>
                    </a:lnTo>
                    <a:lnTo>
                      <a:pt x="764018" y="264865"/>
                    </a:lnTo>
                    <a:cubicBezTo>
                      <a:pt x="764018" y="118591"/>
                      <a:pt x="882588" y="0"/>
                      <a:pt x="1028878"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grpSp>
          <p:nvGrpSpPr>
            <p:cNvPr id="5" name="Group 4">
              <a:extLst>
                <a:ext uri="{FF2B5EF4-FFF2-40B4-BE49-F238E27FC236}">
                  <a16:creationId xmlns:a16="http://schemas.microsoft.com/office/drawing/2014/main" xmlns="" id="{D91F9EF7-4F87-415C-8160-7E56B60DA9F9}"/>
                </a:ext>
              </a:extLst>
            </p:cNvPr>
            <p:cNvGrpSpPr/>
            <p:nvPr/>
          </p:nvGrpSpPr>
          <p:grpSpPr>
            <a:xfrm>
              <a:off x="0" y="6374086"/>
              <a:ext cx="11401431" cy="237804"/>
              <a:chOff x="0" y="6374086"/>
              <a:chExt cx="11401431" cy="237804"/>
            </a:xfrm>
          </p:grpSpPr>
          <p:sp>
            <p:nvSpPr>
              <p:cNvPr id="6" name="Rectangle 5">
                <a:extLst>
                  <a:ext uri="{FF2B5EF4-FFF2-40B4-BE49-F238E27FC236}">
                    <a16:creationId xmlns:a16="http://schemas.microsoft.com/office/drawing/2014/main" xmlns="" id="{5AE59EE2-572E-4B51-AE32-612BBCC09DE1}"/>
                  </a:ext>
                </a:extLst>
              </p:cNvPr>
              <p:cNvSpPr/>
              <p:nvPr/>
            </p:nvSpPr>
            <p:spPr>
              <a:xfrm>
                <a:off x="0" y="6566170"/>
                <a:ext cx="11311128" cy="4572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7" name="Rectangle 6">
                <a:extLst>
                  <a:ext uri="{FF2B5EF4-FFF2-40B4-BE49-F238E27FC236}">
                    <a16:creationId xmlns:a16="http://schemas.microsoft.com/office/drawing/2014/main" xmlns="" id="{4CB77414-9E89-4E91-A109-7F250477ACA9}"/>
                  </a:ext>
                </a:extLst>
              </p:cNvPr>
              <p:cNvSpPr/>
              <p:nvPr/>
            </p:nvSpPr>
            <p:spPr>
              <a:xfrm>
                <a:off x="11355711" y="6374086"/>
                <a:ext cx="45720" cy="15544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8" name="Block Arc 7">
                <a:extLst>
                  <a:ext uri="{FF2B5EF4-FFF2-40B4-BE49-F238E27FC236}">
                    <a16:creationId xmlns:a16="http://schemas.microsoft.com/office/drawing/2014/main" xmlns="" id="{5F4ACB2E-D9DA-474D-ACD0-6D4C5B5B69E1}"/>
                  </a:ext>
                </a:extLst>
              </p:cNvPr>
              <p:cNvSpPr/>
              <p:nvPr/>
            </p:nvSpPr>
            <p:spPr>
              <a:xfrm>
                <a:off x="11229678" y="6440137"/>
                <a:ext cx="171753" cy="171753"/>
              </a:xfrm>
              <a:prstGeom prst="blockArc">
                <a:avLst>
                  <a:gd name="adj1" fmla="val 21339429"/>
                  <a:gd name="adj2" fmla="val 6091498"/>
                  <a:gd name="adj3" fmla="val 2709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black"/>
                  </a:solidFill>
                </a:endParaRPr>
              </a:p>
            </p:txBody>
          </p:sp>
        </p:grpSp>
      </p:grpSp>
    </p:spTree>
    <p:extLst>
      <p:ext uri="{BB962C8B-B14F-4D97-AF65-F5344CB8AC3E}">
        <p14:creationId xmlns:p14="http://schemas.microsoft.com/office/powerpoint/2010/main" val="921415060"/>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2_Contents slide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2700873107"/>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userDrawn="1">
  <p:cSld name="Agenda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765700938"/>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userDrawn="1">
  <p:cSld name="Contents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xmlns="" id="{B22C4117-2946-4CAF-A97C-C090DC94FE14}"/>
              </a:ext>
            </a:extLst>
          </p:cNvPr>
          <p:cNvSpPr/>
          <p:nvPr userDrawn="1"/>
        </p:nvSpPr>
        <p:spPr>
          <a:xfrm>
            <a:off x="1" y="0"/>
            <a:ext cx="12192000" cy="6858000"/>
          </a:xfrm>
          <a:prstGeom prst="rect">
            <a:avLst/>
          </a:prstGeom>
          <a:solidFill>
            <a:schemeClr val="accent4">
              <a:alpha val="3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Tree>
    <p:extLst>
      <p:ext uri="{BB962C8B-B14F-4D97-AF65-F5344CB8AC3E}">
        <p14:creationId xmlns:p14="http://schemas.microsoft.com/office/powerpoint/2010/main" val="2635202468"/>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2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523385639"/>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preserve="1" userDrawn="1">
  <p:cSld name="1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xmlns="" id="{67FA6D39-9DFD-4F67-94B9-4D1042BB365A}"/>
              </a:ext>
            </a:extLst>
          </p:cNvPr>
          <p:cNvSpPr/>
          <p:nvPr userDrawn="1"/>
        </p:nvSpPr>
        <p:spPr>
          <a:xfrm>
            <a:off x="0" y="0"/>
            <a:ext cx="12192000" cy="6858000"/>
          </a:xfrm>
          <a:prstGeom prst="rect">
            <a:avLst/>
          </a:prstGeom>
          <a:solidFill>
            <a:schemeClr val="bg1">
              <a:alpha val="1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spTree>
    <p:extLst>
      <p:ext uri="{BB962C8B-B14F-4D97-AF65-F5344CB8AC3E}">
        <p14:creationId xmlns:p14="http://schemas.microsoft.com/office/powerpoint/2010/main" val="3529063855"/>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preserve="1" userDrawn="1">
  <p:cSld name="4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Freeform: Shape 1">
            <a:extLst>
              <a:ext uri="{FF2B5EF4-FFF2-40B4-BE49-F238E27FC236}">
                <a16:creationId xmlns:a16="http://schemas.microsoft.com/office/drawing/2014/main" xmlns="" id="{C4437516-06DB-4972-90D9-3F56529C786D}"/>
              </a:ext>
            </a:extLst>
          </p:cNvPr>
          <p:cNvSpPr/>
          <p:nvPr userDrawn="1"/>
        </p:nvSpPr>
        <p:spPr>
          <a:xfrm>
            <a:off x="0" y="0"/>
            <a:ext cx="9569302" cy="6858000"/>
          </a:xfrm>
          <a:custGeom>
            <a:avLst/>
            <a:gdLst>
              <a:gd name="connsiteX0" fmla="*/ 0 w 9703610"/>
              <a:gd name="connsiteY0" fmla="*/ 0 h 6858000"/>
              <a:gd name="connsiteX1" fmla="*/ 5546070 w 9703610"/>
              <a:gd name="connsiteY1" fmla="*/ 0 h 6858000"/>
              <a:gd name="connsiteX2" fmla="*/ 9703610 w 9703610"/>
              <a:gd name="connsiteY2" fmla="*/ 6858000 h 6858000"/>
              <a:gd name="connsiteX3" fmla="*/ 0 w 9703610"/>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9703610" h="6858000">
                <a:moveTo>
                  <a:pt x="0" y="0"/>
                </a:moveTo>
                <a:lnTo>
                  <a:pt x="5546070" y="0"/>
                </a:lnTo>
                <a:lnTo>
                  <a:pt x="9703610" y="6858000"/>
                </a:lnTo>
                <a:lnTo>
                  <a:pt x="0" y="6858000"/>
                </a:lnTo>
                <a:close/>
              </a:path>
            </a:pathLst>
          </a:custGeom>
          <a:solidFill>
            <a:schemeClr val="accent1">
              <a:alpha val="16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spTree>
    <p:extLst>
      <p:ext uri="{BB962C8B-B14F-4D97-AF65-F5344CB8AC3E}">
        <p14:creationId xmlns:p14="http://schemas.microsoft.com/office/powerpoint/2010/main" val="2791831470"/>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preserve="1" userDrawn="1">
  <p:cSld name="3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Picture Placeholder 2">
            <a:extLst>
              <a:ext uri="{FF2B5EF4-FFF2-40B4-BE49-F238E27FC236}">
                <a16:creationId xmlns:a16="http://schemas.microsoft.com/office/drawing/2014/main" xmlns="" id="{F246FC87-D219-463B-8334-E16E14819052}"/>
              </a:ext>
            </a:extLst>
          </p:cNvPr>
          <p:cNvSpPr>
            <a:spLocks noGrp="1"/>
          </p:cNvSpPr>
          <p:nvPr>
            <p:ph type="pic" idx="12" hasCustomPrompt="1"/>
          </p:nvPr>
        </p:nvSpPr>
        <p:spPr>
          <a:xfrm>
            <a:off x="9178591" y="1010532"/>
            <a:ext cx="2286000" cy="2743200"/>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 </a:t>
            </a:r>
            <a:endParaRPr lang="ko-KR" altLang="en-US" dirty="0"/>
          </a:p>
        </p:txBody>
      </p:sp>
      <p:sp>
        <p:nvSpPr>
          <p:cNvPr id="3" name="Picture Placeholder 2">
            <a:extLst>
              <a:ext uri="{FF2B5EF4-FFF2-40B4-BE49-F238E27FC236}">
                <a16:creationId xmlns:a16="http://schemas.microsoft.com/office/drawing/2014/main" xmlns="" id="{608C9F45-5627-4842-A3EA-25038EF99EC8}"/>
              </a:ext>
            </a:extLst>
          </p:cNvPr>
          <p:cNvSpPr>
            <a:spLocks noGrp="1"/>
          </p:cNvSpPr>
          <p:nvPr>
            <p:ph type="pic" idx="13" hasCustomPrompt="1"/>
          </p:nvPr>
        </p:nvSpPr>
        <p:spPr>
          <a:xfrm>
            <a:off x="6186490" y="1010532"/>
            <a:ext cx="2286000" cy="2743200"/>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 </a:t>
            </a:r>
            <a:endParaRPr lang="ko-KR" altLang="en-US" dirty="0"/>
          </a:p>
        </p:txBody>
      </p:sp>
    </p:spTree>
    <p:extLst>
      <p:ext uri="{BB962C8B-B14F-4D97-AF65-F5344CB8AC3E}">
        <p14:creationId xmlns:p14="http://schemas.microsoft.com/office/powerpoint/2010/main" val="3399583662"/>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userDrawn="1">
  <p:cSld name="Image Layout">
    <p:spTree>
      <p:nvGrpSpPr>
        <p:cNvPr id="1" name=""/>
        <p:cNvGrpSpPr/>
        <p:nvPr/>
      </p:nvGrpSpPr>
      <p:grpSpPr>
        <a:xfrm>
          <a:off x="0" y="0"/>
          <a:ext cx="0" cy="0"/>
          <a:chOff x="0" y="0"/>
          <a:chExt cx="0" cy="0"/>
        </a:xfrm>
      </p:grpSpPr>
      <p:grpSp>
        <p:nvGrpSpPr>
          <p:cNvPr id="3" name="Group 2">
            <a:extLst>
              <a:ext uri="{FF2B5EF4-FFF2-40B4-BE49-F238E27FC236}">
                <a16:creationId xmlns:a16="http://schemas.microsoft.com/office/drawing/2014/main" xmlns="" id="{D4E14D27-AD6A-4547-8A35-F0A6A7B2B893}"/>
              </a:ext>
            </a:extLst>
          </p:cNvPr>
          <p:cNvGrpSpPr/>
          <p:nvPr userDrawn="1"/>
        </p:nvGrpSpPr>
        <p:grpSpPr>
          <a:xfrm>
            <a:off x="739019" y="1801308"/>
            <a:ext cx="2251389" cy="4202048"/>
            <a:chOff x="3501573" y="3178068"/>
            <a:chExt cx="1340594" cy="2737840"/>
          </a:xfrm>
        </p:grpSpPr>
        <p:sp>
          <p:nvSpPr>
            <p:cNvPr id="4" name="Freeform: Shape 3">
              <a:extLst>
                <a:ext uri="{FF2B5EF4-FFF2-40B4-BE49-F238E27FC236}">
                  <a16:creationId xmlns:a16="http://schemas.microsoft.com/office/drawing/2014/main" xmlns="" id="{1FFFD2AF-5064-446A-95B2-FCACE1D003DC}"/>
                </a:ext>
              </a:extLst>
            </p:cNvPr>
            <p:cNvSpPr/>
            <p:nvPr/>
          </p:nvSpPr>
          <p:spPr>
            <a:xfrm>
              <a:off x="3504728" y="3612346"/>
              <a:ext cx="62939" cy="220286"/>
            </a:xfrm>
            <a:custGeom>
              <a:avLst/>
              <a:gdLst>
                <a:gd name="connsiteX0" fmla="*/ 12859 w 19050"/>
                <a:gd name="connsiteY0" fmla="*/ 68104 h 66675"/>
                <a:gd name="connsiteX1" fmla="*/ 12859 w 19050"/>
                <a:gd name="connsiteY1" fmla="*/ 68104 h 66675"/>
                <a:gd name="connsiteX2" fmla="*/ 7144 w 19050"/>
                <a:gd name="connsiteY2" fmla="*/ 62389 h 66675"/>
                <a:gd name="connsiteX3" fmla="*/ 7144 w 19050"/>
                <a:gd name="connsiteY3" fmla="*/ 12859 h 66675"/>
                <a:gd name="connsiteX4" fmla="*/ 12859 w 19050"/>
                <a:gd name="connsiteY4" fmla="*/ 7144 h 66675"/>
                <a:gd name="connsiteX5" fmla="*/ 12859 w 19050"/>
                <a:gd name="connsiteY5" fmla="*/ 7144 h 66675"/>
                <a:gd name="connsiteX6" fmla="*/ 18574 w 19050"/>
                <a:gd name="connsiteY6" fmla="*/ 12859 h 66675"/>
                <a:gd name="connsiteX7" fmla="*/ 18574 w 19050"/>
                <a:gd name="connsiteY7" fmla="*/ 62389 h 66675"/>
                <a:gd name="connsiteX8" fmla="*/ 12859 w 19050"/>
                <a:gd name="connsiteY8" fmla="*/ 68104 h 66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050" h="66675">
                  <a:moveTo>
                    <a:pt x="12859" y="68104"/>
                  </a:moveTo>
                  <a:lnTo>
                    <a:pt x="12859" y="68104"/>
                  </a:lnTo>
                  <a:cubicBezTo>
                    <a:pt x="10001" y="68104"/>
                    <a:pt x="7144" y="65246"/>
                    <a:pt x="7144" y="62389"/>
                  </a:cubicBezTo>
                  <a:lnTo>
                    <a:pt x="7144" y="12859"/>
                  </a:lnTo>
                  <a:cubicBezTo>
                    <a:pt x="7144" y="10001"/>
                    <a:pt x="10001" y="7144"/>
                    <a:pt x="12859" y="7144"/>
                  </a:cubicBezTo>
                  <a:lnTo>
                    <a:pt x="12859" y="7144"/>
                  </a:lnTo>
                  <a:cubicBezTo>
                    <a:pt x="15716" y="7144"/>
                    <a:pt x="18574" y="10001"/>
                    <a:pt x="18574" y="12859"/>
                  </a:cubicBezTo>
                  <a:lnTo>
                    <a:pt x="18574" y="62389"/>
                  </a:lnTo>
                  <a:cubicBezTo>
                    <a:pt x="18574" y="65246"/>
                    <a:pt x="15716" y="68104"/>
                    <a:pt x="12859" y="68104"/>
                  </a:cubicBezTo>
                  <a:close/>
                </a:path>
              </a:pathLst>
            </a:custGeom>
            <a:solidFill>
              <a:srgbClr val="808080"/>
            </a:solidFill>
            <a:ln w="9525" cap="flat">
              <a:noFill/>
              <a:prstDash val="solid"/>
              <a:miter/>
            </a:ln>
          </p:spPr>
          <p:txBody>
            <a:bodyPr rtlCol="0" anchor="ctr"/>
            <a:lstStyle/>
            <a:p>
              <a:endParaRPr lang="en-US">
                <a:solidFill>
                  <a:prstClr val="black"/>
                </a:solidFill>
              </a:endParaRPr>
            </a:p>
          </p:txBody>
        </p:sp>
        <p:sp>
          <p:nvSpPr>
            <p:cNvPr id="5" name="Freeform: Shape 4">
              <a:extLst>
                <a:ext uri="{FF2B5EF4-FFF2-40B4-BE49-F238E27FC236}">
                  <a16:creationId xmlns:a16="http://schemas.microsoft.com/office/drawing/2014/main" xmlns="" id="{CED64445-B2E0-4D7E-8491-252F042F0F6D}"/>
                </a:ext>
              </a:extLst>
            </p:cNvPr>
            <p:cNvSpPr/>
            <p:nvPr/>
          </p:nvSpPr>
          <p:spPr>
            <a:xfrm>
              <a:off x="3501573" y="3832632"/>
              <a:ext cx="62939" cy="220286"/>
            </a:xfrm>
            <a:custGeom>
              <a:avLst/>
              <a:gdLst>
                <a:gd name="connsiteX0" fmla="*/ 12859 w 19050"/>
                <a:gd name="connsiteY0" fmla="*/ 68104 h 66675"/>
                <a:gd name="connsiteX1" fmla="*/ 12859 w 19050"/>
                <a:gd name="connsiteY1" fmla="*/ 68104 h 66675"/>
                <a:gd name="connsiteX2" fmla="*/ 7144 w 19050"/>
                <a:gd name="connsiteY2" fmla="*/ 62389 h 66675"/>
                <a:gd name="connsiteX3" fmla="*/ 7144 w 19050"/>
                <a:gd name="connsiteY3" fmla="*/ 12859 h 66675"/>
                <a:gd name="connsiteX4" fmla="*/ 12859 w 19050"/>
                <a:gd name="connsiteY4" fmla="*/ 7144 h 66675"/>
                <a:gd name="connsiteX5" fmla="*/ 12859 w 19050"/>
                <a:gd name="connsiteY5" fmla="*/ 7144 h 66675"/>
                <a:gd name="connsiteX6" fmla="*/ 18574 w 19050"/>
                <a:gd name="connsiteY6" fmla="*/ 12859 h 66675"/>
                <a:gd name="connsiteX7" fmla="*/ 18574 w 19050"/>
                <a:gd name="connsiteY7" fmla="*/ 62389 h 66675"/>
                <a:gd name="connsiteX8" fmla="*/ 12859 w 19050"/>
                <a:gd name="connsiteY8" fmla="*/ 68104 h 66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050" h="66675">
                  <a:moveTo>
                    <a:pt x="12859" y="68104"/>
                  </a:moveTo>
                  <a:lnTo>
                    <a:pt x="12859" y="68104"/>
                  </a:lnTo>
                  <a:cubicBezTo>
                    <a:pt x="10001" y="68104"/>
                    <a:pt x="7144" y="65246"/>
                    <a:pt x="7144" y="62389"/>
                  </a:cubicBezTo>
                  <a:lnTo>
                    <a:pt x="7144" y="12859"/>
                  </a:lnTo>
                  <a:cubicBezTo>
                    <a:pt x="7144" y="10001"/>
                    <a:pt x="10001" y="7144"/>
                    <a:pt x="12859" y="7144"/>
                  </a:cubicBezTo>
                  <a:lnTo>
                    <a:pt x="12859" y="7144"/>
                  </a:lnTo>
                  <a:cubicBezTo>
                    <a:pt x="15716" y="7144"/>
                    <a:pt x="18574" y="10001"/>
                    <a:pt x="18574" y="12859"/>
                  </a:cubicBezTo>
                  <a:lnTo>
                    <a:pt x="18574" y="62389"/>
                  </a:lnTo>
                  <a:cubicBezTo>
                    <a:pt x="18574" y="65246"/>
                    <a:pt x="15716" y="68104"/>
                    <a:pt x="12859" y="68104"/>
                  </a:cubicBezTo>
                  <a:close/>
                </a:path>
              </a:pathLst>
            </a:custGeom>
            <a:solidFill>
              <a:srgbClr val="808080"/>
            </a:solidFill>
            <a:ln w="9525" cap="flat">
              <a:noFill/>
              <a:prstDash val="solid"/>
              <a:miter/>
            </a:ln>
          </p:spPr>
          <p:txBody>
            <a:bodyPr rtlCol="0" anchor="ctr"/>
            <a:lstStyle/>
            <a:p>
              <a:endParaRPr lang="en-US">
                <a:solidFill>
                  <a:prstClr val="black"/>
                </a:solidFill>
              </a:endParaRPr>
            </a:p>
          </p:txBody>
        </p:sp>
        <p:sp>
          <p:nvSpPr>
            <p:cNvPr id="6" name="Freeform: Shape 5">
              <a:extLst>
                <a:ext uri="{FF2B5EF4-FFF2-40B4-BE49-F238E27FC236}">
                  <a16:creationId xmlns:a16="http://schemas.microsoft.com/office/drawing/2014/main" xmlns="" id="{BA429A64-82C5-47BC-985E-3FDFE804E532}"/>
                </a:ext>
              </a:extLst>
            </p:cNvPr>
            <p:cNvSpPr/>
            <p:nvPr/>
          </p:nvSpPr>
          <p:spPr>
            <a:xfrm>
              <a:off x="4776089" y="3829487"/>
              <a:ext cx="62939" cy="220286"/>
            </a:xfrm>
            <a:custGeom>
              <a:avLst/>
              <a:gdLst>
                <a:gd name="connsiteX0" fmla="*/ 12859 w 19050"/>
                <a:gd name="connsiteY0" fmla="*/ 68104 h 66675"/>
                <a:gd name="connsiteX1" fmla="*/ 12859 w 19050"/>
                <a:gd name="connsiteY1" fmla="*/ 68104 h 66675"/>
                <a:gd name="connsiteX2" fmla="*/ 7144 w 19050"/>
                <a:gd name="connsiteY2" fmla="*/ 62389 h 66675"/>
                <a:gd name="connsiteX3" fmla="*/ 7144 w 19050"/>
                <a:gd name="connsiteY3" fmla="*/ 12859 h 66675"/>
                <a:gd name="connsiteX4" fmla="*/ 12859 w 19050"/>
                <a:gd name="connsiteY4" fmla="*/ 7144 h 66675"/>
                <a:gd name="connsiteX5" fmla="*/ 12859 w 19050"/>
                <a:gd name="connsiteY5" fmla="*/ 7144 h 66675"/>
                <a:gd name="connsiteX6" fmla="*/ 18574 w 19050"/>
                <a:gd name="connsiteY6" fmla="*/ 12859 h 66675"/>
                <a:gd name="connsiteX7" fmla="*/ 18574 w 19050"/>
                <a:gd name="connsiteY7" fmla="*/ 62389 h 66675"/>
                <a:gd name="connsiteX8" fmla="*/ 12859 w 19050"/>
                <a:gd name="connsiteY8" fmla="*/ 68104 h 66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050" h="66675">
                  <a:moveTo>
                    <a:pt x="12859" y="68104"/>
                  </a:moveTo>
                  <a:lnTo>
                    <a:pt x="12859" y="68104"/>
                  </a:lnTo>
                  <a:cubicBezTo>
                    <a:pt x="10001" y="68104"/>
                    <a:pt x="7144" y="65246"/>
                    <a:pt x="7144" y="62389"/>
                  </a:cubicBezTo>
                  <a:lnTo>
                    <a:pt x="7144" y="12859"/>
                  </a:lnTo>
                  <a:cubicBezTo>
                    <a:pt x="7144" y="10001"/>
                    <a:pt x="10001" y="7144"/>
                    <a:pt x="12859" y="7144"/>
                  </a:cubicBezTo>
                  <a:lnTo>
                    <a:pt x="12859" y="7144"/>
                  </a:lnTo>
                  <a:cubicBezTo>
                    <a:pt x="15716" y="7144"/>
                    <a:pt x="18574" y="10001"/>
                    <a:pt x="18574" y="12859"/>
                  </a:cubicBezTo>
                  <a:lnTo>
                    <a:pt x="18574" y="62389"/>
                  </a:lnTo>
                  <a:cubicBezTo>
                    <a:pt x="19526" y="65246"/>
                    <a:pt x="16669" y="68104"/>
                    <a:pt x="12859" y="68104"/>
                  </a:cubicBezTo>
                  <a:close/>
                </a:path>
              </a:pathLst>
            </a:custGeom>
            <a:solidFill>
              <a:srgbClr val="808080"/>
            </a:solidFill>
            <a:ln w="9525" cap="flat">
              <a:noFill/>
              <a:prstDash val="solid"/>
              <a:miter/>
            </a:ln>
          </p:spPr>
          <p:txBody>
            <a:bodyPr rtlCol="0" anchor="ctr"/>
            <a:lstStyle/>
            <a:p>
              <a:endParaRPr lang="en-US">
                <a:solidFill>
                  <a:prstClr val="black"/>
                </a:solidFill>
              </a:endParaRPr>
            </a:p>
          </p:txBody>
        </p:sp>
        <p:sp>
          <p:nvSpPr>
            <p:cNvPr id="7" name="Freeform: Shape 6">
              <a:extLst>
                <a:ext uri="{FF2B5EF4-FFF2-40B4-BE49-F238E27FC236}">
                  <a16:creationId xmlns:a16="http://schemas.microsoft.com/office/drawing/2014/main" xmlns="" id="{D8DF180B-C394-4B18-8CF3-2228F33ED174}"/>
                </a:ext>
              </a:extLst>
            </p:cNvPr>
            <p:cNvSpPr/>
            <p:nvPr/>
          </p:nvSpPr>
          <p:spPr>
            <a:xfrm>
              <a:off x="3520451" y="3178068"/>
              <a:ext cx="1321716" cy="2737840"/>
            </a:xfrm>
            <a:custGeom>
              <a:avLst/>
              <a:gdLst>
                <a:gd name="connsiteX0" fmla="*/ 350044 w 400050"/>
                <a:gd name="connsiteY0" fmla="*/ 7144 h 828675"/>
                <a:gd name="connsiteX1" fmla="*/ 53816 w 400050"/>
                <a:gd name="connsiteY1" fmla="*/ 7144 h 828675"/>
                <a:gd name="connsiteX2" fmla="*/ 7144 w 400050"/>
                <a:gd name="connsiteY2" fmla="*/ 53816 h 828675"/>
                <a:gd name="connsiteX3" fmla="*/ 7144 w 400050"/>
                <a:gd name="connsiteY3" fmla="*/ 781526 h 828675"/>
                <a:gd name="connsiteX4" fmla="*/ 53816 w 400050"/>
                <a:gd name="connsiteY4" fmla="*/ 828199 h 828675"/>
                <a:gd name="connsiteX5" fmla="*/ 350044 w 400050"/>
                <a:gd name="connsiteY5" fmla="*/ 828199 h 828675"/>
                <a:gd name="connsiteX6" fmla="*/ 396716 w 400050"/>
                <a:gd name="connsiteY6" fmla="*/ 781526 h 828675"/>
                <a:gd name="connsiteX7" fmla="*/ 396716 w 400050"/>
                <a:gd name="connsiteY7" fmla="*/ 53816 h 828675"/>
                <a:gd name="connsiteX8" fmla="*/ 350044 w 400050"/>
                <a:gd name="connsiteY8" fmla="*/ 7144 h 828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00050" h="828675">
                  <a:moveTo>
                    <a:pt x="350044" y="7144"/>
                  </a:moveTo>
                  <a:lnTo>
                    <a:pt x="53816" y="7144"/>
                  </a:lnTo>
                  <a:cubicBezTo>
                    <a:pt x="28099" y="7144"/>
                    <a:pt x="7144" y="28099"/>
                    <a:pt x="7144" y="53816"/>
                  </a:cubicBezTo>
                  <a:lnTo>
                    <a:pt x="7144" y="781526"/>
                  </a:lnTo>
                  <a:cubicBezTo>
                    <a:pt x="7144" y="807244"/>
                    <a:pt x="28099" y="828199"/>
                    <a:pt x="53816" y="828199"/>
                  </a:cubicBezTo>
                  <a:lnTo>
                    <a:pt x="350044" y="828199"/>
                  </a:lnTo>
                  <a:cubicBezTo>
                    <a:pt x="375761" y="828199"/>
                    <a:pt x="396716" y="807244"/>
                    <a:pt x="396716" y="781526"/>
                  </a:cubicBezTo>
                  <a:lnTo>
                    <a:pt x="396716" y="53816"/>
                  </a:lnTo>
                  <a:cubicBezTo>
                    <a:pt x="396716" y="28099"/>
                    <a:pt x="375761" y="7144"/>
                    <a:pt x="350044" y="7144"/>
                  </a:cubicBezTo>
                  <a:close/>
                </a:path>
              </a:pathLst>
            </a:custGeom>
            <a:solidFill>
              <a:srgbClr val="808080"/>
            </a:solidFill>
            <a:ln w="9525" cap="flat">
              <a:noFill/>
              <a:prstDash val="solid"/>
              <a:miter/>
            </a:ln>
          </p:spPr>
          <p:txBody>
            <a:bodyPr rtlCol="0" anchor="ctr"/>
            <a:lstStyle/>
            <a:p>
              <a:endParaRPr lang="en-US">
                <a:solidFill>
                  <a:prstClr val="black"/>
                </a:solidFill>
              </a:endParaRPr>
            </a:p>
          </p:txBody>
        </p:sp>
        <p:sp>
          <p:nvSpPr>
            <p:cNvPr id="8" name="Freeform: Shape 7">
              <a:extLst>
                <a:ext uri="{FF2B5EF4-FFF2-40B4-BE49-F238E27FC236}">
                  <a16:creationId xmlns:a16="http://schemas.microsoft.com/office/drawing/2014/main" xmlns="" id="{8B1C391E-60EC-4442-81F5-E5BD8E5FB94B}"/>
                </a:ext>
              </a:extLst>
            </p:cNvPr>
            <p:cNvSpPr/>
            <p:nvPr/>
          </p:nvSpPr>
          <p:spPr>
            <a:xfrm>
              <a:off x="3529897" y="3190652"/>
              <a:ext cx="1290246" cy="2706371"/>
            </a:xfrm>
            <a:custGeom>
              <a:avLst/>
              <a:gdLst>
                <a:gd name="connsiteX0" fmla="*/ 345281 w 390525"/>
                <a:gd name="connsiteY0" fmla="*/ 7144 h 819150"/>
                <a:gd name="connsiteX1" fmla="*/ 52864 w 390525"/>
                <a:gd name="connsiteY1" fmla="*/ 7144 h 819150"/>
                <a:gd name="connsiteX2" fmla="*/ 7144 w 390525"/>
                <a:gd name="connsiteY2" fmla="*/ 52864 h 819150"/>
                <a:gd name="connsiteX3" fmla="*/ 7144 w 390525"/>
                <a:gd name="connsiteY3" fmla="*/ 772954 h 819150"/>
                <a:gd name="connsiteX4" fmla="*/ 52864 w 390525"/>
                <a:gd name="connsiteY4" fmla="*/ 818674 h 819150"/>
                <a:gd name="connsiteX5" fmla="*/ 345281 w 390525"/>
                <a:gd name="connsiteY5" fmla="*/ 818674 h 819150"/>
                <a:gd name="connsiteX6" fmla="*/ 391001 w 390525"/>
                <a:gd name="connsiteY6" fmla="*/ 772954 h 819150"/>
                <a:gd name="connsiteX7" fmla="*/ 391001 w 390525"/>
                <a:gd name="connsiteY7" fmla="*/ 52864 h 819150"/>
                <a:gd name="connsiteX8" fmla="*/ 345281 w 390525"/>
                <a:gd name="connsiteY8" fmla="*/ 7144 h 819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0525" h="819150">
                  <a:moveTo>
                    <a:pt x="345281" y="7144"/>
                  </a:moveTo>
                  <a:lnTo>
                    <a:pt x="52864" y="7144"/>
                  </a:lnTo>
                  <a:cubicBezTo>
                    <a:pt x="27146" y="7144"/>
                    <a:pt x="7144" y="27146"/>
                    <a:pt x="7144" y="52864"/>
                  </a:cubicBezTo>
                  <a:lnTo>
                    <a:pt x="7144" y="772954"/>
                  </a:lnTo>
                  <a:cubicBezTo>
                    <a:pt x="7144" y="798671"/>
                    <a:pt x="27146" y="818674"/>
                    <a:pt x="52864" y="818674"/>
                  </a:cubicBezTo>
                  <a:lnTo>
                    <a:pt x="345281" y="818674"/>
                  </a:lnTo>
                  <a:cubicBezTo>
                    <a:pt x="370999" y="818674"/>
                    <a:pt x="391001" y="798671"/>
                    <a:pt x="391001" y="772954"/>
                  </a:cubicBezTo>
                  <a:lnTo>
                    <a:pt x="391001" y="52864"/>
                  </a:lnTo>
                  <a:cubicBezTo>
                    <a:pt x="391001" y="28099"/>
                    <a:pt x="370046" y="7144"/>
                    <a:pt x="345281" y="7144"/>
                  </a:cubicBezTo>
                  <a:close/>
                </a:path>
              </a:pathLst>
            </a:custGeom>
            <a:solidFill>
              <a:srgbClr val="1A1A1A"/>
            </a:solidFill>
            <a:ln w="9525" cap="flat">
              <a:noFill/>
              <a:prstDash val="solid"/>
              <a:miter/>
            </a:ln>
          </p:spPr>
          <p:txBody>
            <a:bodyPr rtlCol="0" anchor="ctr"/>
            <a:lstStyle/>
            <a:p>
              <a:endParaRPr lang="en-US">
                <a:solidFill>
                  <a:prstClr val="black"/>
                </a:solidFill>
              </a:endParaRPr>
            </a:p>
          </p:txBody>
        </p:sp>
        <p:sp>
          <p:nvSpPr>
            <p:cNvPr id="9" name="Freeform: Shape 8">
              <a:extLst>
                <a:ext uri="{FF2B5EF4-FFF2-40B4-BE49-F238E27FC236}">
                  <a16:creationId xmlns:a16="http://schemas.microsoft.com/office/drawing/2014/main" xmlns="" id="{E1042DFF-AC0C-4A34-B83D-F94290F8566A}"/>
                </a:ext>
              </a:extLst>
            </p:cNvPr>
            <p:cNvSpPr/>
            <p:nvPr/>
          </p:nvSpPr>
          <p:spPr>
            <a:xfrm>
              <a:off x="3627447" y="3596610"/>
              <a:ext cx="1101430" cy="1951104"/>
            </a:xfrm>
            <a:custGeom>
              <a:avLst/>
              <a:gdLst>
                <a:gd name="connsiteX0" fmla="*/ 7144 w 333375"/>
                <a:gd name="connsiteY0" fmla="*/ 7144 h 590550"/>
                <a:gd name="connsiteX1" fmla="*/ 331946 w 333375"/>
                <a:gd name="connsiteY1" fmla="*/ 7144 h 590550"/>
                <a:gd name="connsiteX2" fmla="*/ 331946 w 333375"/>
                <a:gd name="connsiteY2" fmla="*/ 586264 h 590550"/>
                <a:gd name="connsiteX3" fmla="*/ 7144 w 333375"/>
                <a:gd name="connsiteY3" fmla="*/ 586264 h 590550"/>
              </a:gdLst>
              <a:ahLst/>
              <a:cxnLst>
                <a:cxn ang="0">
                  <a:pos x="connsiteX0" y="connsiteY0"/>
                </a:cxn>
                <a:cxn ang="0">
                  <a:pos x="connsiteX1" y="connsiteY1"/>
                </a:cxn>
                <a:cxn ang="0">
                  <a:pos x="connsiteX2" y="connsiteY2"/>
                </a:cxn>
                <a:cxn ang="0">
                  <a:pos x="connsiteX3" y="connsiteY3"/>
                </a:cxn>
              </a:cxnLst>
              <a:rect l="l" t="t" r="r" b="b"/>
              <a:pathLst>
                <a:path w="333375" h="590550">
                  <a:moveTo>
                    <a:pt x="7144" y="7144"/>
                  </a:moveTo>
                  <a:lnTo>
                    <a:pt x="331946" y="7144"/>
                  </a:lnTo>
                  <a:lnTo>
                    <a:pt x="331946" y="586264"/>
                  </a:lnTo>
                  <a:lnTo>
                    <a:pt x="7144" y="586264"/>
                  </a:lnTo>
                  <a:close/>
                </a:path>
              </a:pathLst>
            </a:custGeom>
            <a:solidFill>
              <a:schemeClr val="bg1">
                <a:lumMod val="95000"/>
              </a:schemeClr>
            </a:solidFill>
            <a:ln w="9525" cap="flat">
              <a:noFill/>
              <a:prstDash val="solid"/>
              <a:miter/>
            </a:ln>
          </p:spPr>
          <p:txBody>
            <a:bodyPr rtlCol="0" anchor="ctr"/>
            <a:lstStyle/>
            <a:p>
              <a:endParaRPr lang="en-US" dirty="0">
                <a:solidFill>
                  <a:prstClr val="black"/>
                </a:solidFill>
              </a:endParaRPr>
            </a:p>
          </p:txBody>
        </p:sp>
        <p:grpSp>
          <p:nvGrpSpPr>
            <p:cNvPr id="10" name="Group 9">
              <a:extLst>
                <a:ext uri="{FF2B5EF4-FFF2-40B4-BE49-F238E27FC236}">
                  <a16:creationId xmlns:a16="http://schemas.microsoft.com/office/drawing/2014/main" xmlns="" id="{4033404E-34F2-4512-89D1-3226AA01335F}"/>
                </a:ext>
              </a:extLst>
            </p:cNvPr>
            <p:cNvGrpSpPr/>
            <p:nvPr/>
          </p:nvGrpSpPr>
          <p:grpSpPr>
            <a:xfrm>
              <a:off x="4088508" y="5635852"/>
              <a:ext cx="173080" cy="173080"/>
              <a:chOff x="6768665" y="6038214"/>
              <a:chExt cx="147968" cy="147968"/>
            </a:xfrm>
          </p:grpSpPr>
          <p:sp>
            <p:nvSpPr>
              <p:cNvPr id="14" name="Oval 13">
                <a:extLst>
                  <a:ext uri="{FF2B5EF4-FFF2-40B4-BE49-F238E27FC236}">
                    <a16:creationId xmlns:a16="http://schemas.microsoft.com/office/drawing/2014/main" xmlns="" id="{C419DFAD-C059-430D-B51F-48079403ED7B}"/>
                  </a:ext>
                </a:extLst>
              </p:cNvPr>
              <p:cNvSpPr/>
              <p:nvPr/>
            </p:nvSpPr>
            <p:spPr>
              <a:xfrm>
                <a:off x="6768665" y="6038214"/>
                <a:ext cx="147968" cy="147968"/>
              </a:xfrm>
              <a:prstGeom prst="ellipse">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5" name="Oval 14">
                <a:extLst>
                  <a:ext uri="{FF2B5EF4-FFF2-40B4-BE49-F238E27FC236}">
                    <a16:creationId xmlns:a16="http://schemas.microsoft.com/office/drawing/2014/main" xmlns="" id="{4BAE4FA9-2632-4576-9E0A-CDF8B2A15BA5}"/>
                  </a:ext>
                </a:extLst>
              </p:cNvPr>
              <p:cNvSpPr/>
              <p:nvPr/>
            </p:nvSpPr>
            <p:spPr>
              <a:xfrm>
                <a:off x="6802088" y="6071634"/>
                <a:ext cx="81180" cy="81180"/>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pSp>
        <p:sp>
          <p:nvSpPr>
            <p:cNvPr id="11" name="Freeform: Shape 10">
              <a:extLst>
                <a:ext uri="{FF2B5EF4-FFF2-40B4-BE49-F238E27FC236}">
                  <a16:creationId xmlns:a16="http://schemas.microsoft.com/office/drawing/2014/main" xmlns="" id="{4B70F8A7-6A5E-4962-A676-F6F37304642E}"/>
                </a:ext>
              </a:extLst>
            </p:cNvPr>
            <p:cNvSpPr/>
            <p:nvPr/>
          </p:nvSpPr>
          <p:spPr>
            <a:xfrm>
              <a:off x="3821102" y="3628406"/>
              <a:ext cx="906450" cy="1887518"/>
            </a:xfrm>
            <a:custGeom>
              <a:avLst/>
              <a:gdLst>
                <a:gd name="connsiteX0" fmla="*/ 614149 w 1119116"/>
                <a:gd name="connsiteY0" fmla="*/ 0 h 2330356"/>
                <a:gd name="connsiteX1" fmla="*/ 1115704 w 1119116"/>
                <a:gd name="connsiteY1" fmla="*/ 6824 h 2330356"/>
                <a:gd name="connsiteX2" fmla="*/ 1119116 w 1119116"/>
                <a:gd name="connsiteY2" fmla="*/ 2330356 h 2330356"/>
                <a:gd name="connsiteX3" fmla="*/ 0 w 1119116"/>
                <a:gd name="connsiteY3" fmla="*/ 2330356 h 2330356"/>
                <a:gd name="connsiteX4" fmla="*/ 614149 w 1119116"/>
                <a:gd name="connsiteY4" fmla="*/ 0 h 2330356"/>
                <a:gd name="connsiteX0" fmla="*/ 614149 w 1119116"/>
                <a:gd name="connsiteY0" fmla="*/ 0 h 2330356"/>
                <a:gd name="connsiteX1" fmla="*/ 1115704 w 1119116"/>
                <a:gd name="connsiteY1" fmla="*/ 3412 h 2330356"/>
                <a:gd name="connsiteX2" fmla="*/ 1119116 w 1119116"/>
                <a:gd name="connsiteY2" fmla="*/ 2330356 h 2330356"/>
                <a:gd name="connsiteX3" fmla="*/ 0 w 1119116"/>
                <a:gd name="connsiteY3" fmla="*/ 2330356 h 2330356"/>
                <a:gd name="connsiteX4" fmla="*/ 614149 w 1119116"/>
                <a:gd name="connsiteY4" fmla="*/ 0 h 23303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19116" h="2330356">
                  <a:moveTo>
                    <a:pt x="614149" y="0"/>
                  </a:moveTo>
                  <a:lnTo>
                    <a:pt x="1115704" y="3412"/>
                  </a:lnTo>
                  <a:cubicBezTo>
                    <a:pt x="1116841" y="777923"/>
                    <a:pt x="1117979" y="1555845"/>
                    <a:pt x="1119116" y="2330356"/>
                  </a:cubicBezTo>
                  <a:lnTo>
                    <a:pt x="0" y="2330356"/>
                  </a:lnTo>
                  <a:lnTo>
                    <a:pt x="614149" y="0"/>
                  </a:lnTo>
                  <a:close/>
                </a:path>
              </a:pathLst>
            </a:custGeom>
            <a:solidFill>
              <a:srgbClr val="999999">
                <a:alpha val="10000"/>
              </a:srgbClr>
            </a:soli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solidFill>
                  <a:prstClr val="black"/>
                </a:solidFill>
              </a:endParaRPr>
            </a:p>
          </p:txBody>
        </p:sp>
        <p:sp>
          <p:nvSpPr>
            <p:cNvPr id="12" name="Rectangle: Rounded Corners 11">
              <a:extLst>
                <a:ext uri="{FF2B5EF4-FFF2-40B4-BE49-F238E27FC236}">
                  <a16:creationId xmlns:a16="http://schemas.microsoft.com/office/drawing/2014/main" xmlns="" id="{FE8FB11B-C9EA-4E18-89D9-555C50D3B3E9}"/>
                </a:ext>
              </a:extLst>
            </p:cNvPr>
            <p:cNvSpPr/>
            <p:nvPr/>
          </p:nvSpPr>
          <p:spPr>
            <a:xfrm>
              <a:off x="4058661" y="3449093"/>
              <a:ext cx="254255" cy="58393"/>
            </a:xfrm>
            <a:prstGeom prst="roundRect">
              <a:avLst>
                <a:gd name="adj" fmla="val 50000"/>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3" name="Oval 12">
              <a:extLst>
                <a:ext uri="{FF2B5EF4-FFF2-40B4-BE49-F238E27FC236}">
                  <a16:creationId xmlns:a16="http://schemas.microsoft.com/office/drawing/2014/main" xmlns="" id="{B55F62B4-2F6F-4328-9162-DF7E3A0CF7C4}"/>
                </a:ext>
              </a:extLst>
            </p:cNvPr>
            <p:cNvSpPr/>
            <p:nvPr/>
          </p:nvSpPr>
          <p:spPr>
            <a:xfrm>
              <a:off x="3922825" y="3449093"/>
              <a:ext cx="58393" cy="58393"/>
            </a:xfrm>
            <a:prstGeom prst="ellipse">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sp>
        <p:nvSpPr>
          <p:cNvPr id="16" name="Picture Placeholder 2">
            <a:extLst>
              <a:ext uri="{FF2B5EF4-FFF2-40B4-BE49-F238E27FC236}">
                <a16:creationId xmlns:a16="http://schemas.microsoft.com/office/drawing/2014/main" xmlns="" id="{FC596008-C53D-454F-8BCC-25C7C09986FE}"/>
              </a:ext>
            </a:extLst>
          </p:cNvPr>
          <p:cNvSpPr>
            <a:spLocks noGrp="1"/>
          </p:cNvSpPr>
          <p:nvPr>
            <p:ph type="pic" idx="13" hasCustomPrompt="1"/>
          </p:nvPr>
        </p:nvSpPr>
        <p:spPr>
          <a:xfrm>
            <a:off x="989494" y="2484310"/>
            <a:ext cx="1808430" cy="2953939"/>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 </a:t>
            </a:r>
            <a:endParaRPr lang="ko-KR" altLang="en-US" dirty="0"/>
          </a:p>
        </p:txBody>
      </p:sp>
      <p:sp>
        <p:nvSpPr>
          <p:cNvPr id="17" name="Freeform: Shape 16">
            <a:extLst>
              <a:ext uri="{FF2B5EF4-FFF2-40B4-BE49-F238E27FC236}">
                <a16:creationId xmlns:a16="http://schemas.microsoft.com/office/drawing/2014/main" xmlns="" id="{265DD979-30EE-452B-BD97-08E76F947DDC}"/>
              </a:ext>
            </a:extLst>
          </p:cNvPr>
          <p:cNvSpPr/>
          <p:nvPr userDrawn="1"/>
        </p:nvSpPr>
        <p:spPr>
          <a:xfrm rot="1200000">
            <a:off x="-311854" y="-189268"/>
            <a:ext cx="714157" cy="2226584"/>
          </a:xfrm>
          <a:custGeom>
            <a:avLst/>
            <a:gdLst>
              <a:gd name="connsiteX0" fmla="*/ 622717 w 714157"/>
              <a:gd name="connsiteY0" fmla="*/ 33281 h 2226584"/>
              <a:gd name="connsiteX1" fmla="*/ 714157 w 714157"/>
              <a:gd name="connsiteY1" fmla="*/ 0 h 2226584"/>
              <a:gd name="connsiteX2" fmla="*/ 714157 w 714157"/>
              <a:gd name="connsiteY2" fmla="*/ 2226584 h 2226584"/>
              <a:gd name="connsiteX3" fmla="*/ 622717 w 714157"/>
              <a:gd name="connsiteY3" fmla="*/ 1975355 h 2226584"/>
              <a:gd name="connsiteX4" fmla="*/ 329492 w 714157"/>
              <a:gd name="connsiteY4" fmla="*/ 140006 h 2226584"/>
              <a:gd name="connsiteX5" fmla="*/ 329492 w 714157"/>
              <a:gd name="connsiteY5" fmla="*/ 1169726 h 2226584"/>
              <a:gd name="connsiteX6" fmla="*/ 238052 w 714157"/>
              <a:gd name="connsiteY6" fmla="*/ 918496 h 2226584"/>
              <a:gd name="connsiteX7" fmla="*/ 238052 w 714157"/>
              <a:gd name="connsiteY7" fmla="*/ 173288 h 2226584"/>
              <a:gd name="connsiteX8" fmla="*/ 567544 w 714157"/>
              <a:gd name="connsiteY8" fmla="*/ 53362 h 2226584"/>
              <a:gd name="connsiteX9" fmla="*/ 567544 w 714157"/>
              <a:gd name="connsiteY9" fmla="*/ 1823768 h 2226584"/>
              <a:gd name="connsiteX10" fmla="*/ 384664 w 714157"/>
              <a:gd name="connsiteY10" fmla="*/ 1321310 h 2226584"/>
              <a:gd name="connsiteX11" fmla="*/ 384664 w 714157"/>
              <a:gd name="connsiteY11" fmla="*/ 119925 h 2226584"/>
              <a:gd name="connsiteX12" fmla="*/ 0 w 714157"/>
              <a:gd name="connsiteY12" fmla="*/ 259931 h 2226584"/>
              <a:gd name="connsiteX13" fmla="*/ 182880 w 714157"/>
              <a:gd name="connsiteY13" fmla="*/ 193369 h 2226584"/>
              <a:gd name="connsiteX14" fmla="*/ 182880 w 714157"/>
              <a:gd name="connsiteY14" fmla="*/ 766913 h 2226584"/>
              <a:gd name="connsiteX15" fmla="*/ 0 w 714157"/>
              <a:gd name="connsiteY15" fmla="*/ 264454 h 22265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14157" h="2226584">
                <a:moveTo>
                  <a:pt x="622717" y="33281"/>
                </a:moveTo>
                <a:lnTo>
                  <a:pt x="714157" y="0"/>
                </a:lnTo>
                <a:lnTo>
                  <a:pt x="714157" y="2226584"/>
                </a:lnTo>
                <a:lnTo>
                  <a:pt x="622717" y="1975355"/>
                </a:lnTo>
                <a:close/>
                <a:moveTo>
                  <a:pt x="329492" y="140006"/>
                </a:moveTo>
                <a:lnTo>
                  <a:pt x="329492" y="1169726"/>
                </a:lnTo>
                <a:lnTo>
                  <a:pt x="238052" y="918496"/>
                </a:lnTo>
                <a:lnTo>
                  <a:pt x="238052" y="173288"/>
                </a:lnTo>
                <a:close/>
                <a:moveTo>
                  <a:pt x="567544" y="53362"/>
                </a:moveTo>
                <a:lnTo>
                  <a:pt x="567544" y="1823768"/>
                </a:lnTo>
                <a:lnTo>
                  <a:pt x="384664" y="1321310"/>
                </a:lnTo>
                <a:lnTo>
                  <a:pt x="384664" y="119925"/>
                </a:lnTo>
                <a:close/>
                <a:moveTo>
                  <a:pt x="0" y="259931"/>
                </a:moveTo>
                <a:lnTo>
                  <a:pt x="182880" y="193369"/>
                </a:lnTo>
                <a:lnTo>
                  <a:pt x="182880" y="766913"/>
                </a:lnTo>
                <a:lnTo>
                  <a:pt x="0" y="264454"/>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8" name="Text Placeholder 9">
            <a:extLst>
              <a:ext uri="{FF2B5EF4-FFF2-40B4-BE49-F238E27FC236}">
                <a16:creationId xmlns:a16="http://schemas.microsoft.com/office/drawing/2014/main" xmlns="" id="{AEF8B7ED-1A1F-4CDE-83D3-C519FA544650}"/>
              </a:ext>
            </a:extLst>
          </p:cNvPr>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Tree>
    <p:extLst>
      <p:ext uri="{BB962C8B-B14F-4D97-AF65-F5344CB8AC3E}">
        <p14:creationId xmlns:p14="http://schemas.microsoft.com/office/powerpoint/2010/main" val="2855471464"/>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preserve="1" userDrawn="1">
  <p:cSld name="1_Image Layout">
    <p:spTree>
      <p:nvGrpSpPr>
        <p:cNvPr id="1" name=""/>
        <p:cNvGrpSpPr/>
        <p:nvPr/>
      </p:nvGrpSpPr>
      <p:grpSpPr>
        <a:xfrm>
          <a:off x="0" y="0"/>
          <a:ext cx="0" cy="0"/>
          <a:chOff x="0" y="0"/>
          <a:chExt cx="0" cy="0"/>
        </a:xfrm>
      </p:grpSpPr>
      <p:sp>
        <p:nvSpPr>
          <p:cNvPr id="17" name="Freeform: Shape 16">
            <a:extLst>
              <a:ext uri="{FF2B5EF4-FFF2-40B4-BE49-F238E27FC236}">
                <a16:creationId xmlns:a16="http://schemas.microsoft.com/office/drawing/2014/main" xmlns="" id="{265DD979-30EE-452B-BD97-08E76F947DDC}"/>
              </a:ext>
            </a:extLst>
          </p:cNvPr>
          <p:cNvSpPr/>
          <p:nvPr userDrawn="1"/>
        </p:nvSpPr>
        <p:spPr>
          <a:xfrm rot="1200000">
            <a:off x="-311854" y="-189268"/>
            <a:ext cx="714157" cy="2226584"/>
          </a:xfrm>
          <a:custGeom>
            <a:avLst/>
            <a:gdLst>
              <a:gd name="connsiteX0" fmla="*/ 622717 w 714157"/>
              <a:gd name="connsiteY0" fmla="*/ 33281 h 2226584"/>
              <a:gd name="connsiteX1" fmla="*/ 714157 w 714157"/>
              <a:gd name="connsiteY1" fmla="*/ 0 h 2226584"/>
              <a:gd name="connsiteX2" fmla="*/ 714157 w 714157"/>
              <a:gd name="connsiteY2" fmla="*/ 2226584 h 2226584"/>
              <a:gd name="connsiteX3" fmla="*/ 622717 w 714157"/>
              <a:gd name="connsiteY3" fmla="*/ 1975355 h 2226584"/>
              <a:gd name="connsiteX4" fmla="*/ 329492 w 714157"/>
              <a:gd name="connsiteY4" fmla="*/ 140006 h 2226584"/>
              <a:gd name="connsiteX5" fmla="*/ 329492 w 714157"/>
              <a:gd name="connsiteY5" fmla="*/ 1169726 h 2226584"/>
              <a:gd name="connsiteX6" fmla="*/ 238052 w 714157"/>
              <a:gd name="connsiteY6" fmla="*/ 918496 h 2226584"/>
              <a:gd name="connsiteX7" fmla="*/ 238052 w 714157"/>
              <a:gd name="connsiteY7" fmla="*/ 173288 h 2226584"/>
              <a:gd name="connsiteX8" fmla="*/ 567544 w 714157"/>
              <a:gd name="connsiteY8" fmla="*/ 53362 h 2226584"/>
              <a:gd name="connsiteX9" fmla="*/ 567544 w 714157"/>
              <a:gd name="connsiteY9" fmla="*/ 1823768 h 2226584"/>
              <a:gd name="connsiteX10" fmla="*/ 384664 w 714157"/>
              <a:gd name="connsiteY10" fmla="*/ 1321310 h 2226584"/>
              <a:gd name="connsiteX11" fmla="*/ 384664 w 714157"/>
              <a:gd name="connsiteY11" fmla="*/ 119925 h 2226584"/>
              <a:gd name="connsiteX12" fmla="*/ 0 w 714157"/>
              <a:gd name="connsiteY12" fmla="*/ 259931 h 2226584"/>
              <a:gd name="connsiteX13" fmla="*/ 182880 w 714157"/>
              <a:gd name="connsiteY13" fmla="*/ 193369 h 2226584"/>
              <a:gd name="connsiteX14" fmla="*/ 182880 w 714157"/>
              <a:gd name="connsiteY14" fmla="*/ 766913 h 2226584"/>
              <a:gd name="connsiteX15" fmla="*/ 0 w 714157"/>
              <a:gd name="connsiteY15" fmla="*/ 264454 h 22265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14157" h="2226584">
                <a:moveTo>
                  <a:pt x="622717" y="33281"/>
                </a:moveTo>
                <a:lnTo>
                  <a:pt x="714157" y="0"/>
                </a:lnTo>
                <a:lnTo>
                  <a:pt x="714157" y="2226584"/>
                </a:lnTo>
                <a:lnTo>
                  <a:pt x="622717" y="1975355"/>
                </a:lnTo>
                <a:close/>
                <a:moveTo>
                  <a:pt x="329492" y="140006"/>
                </a:moveTo>
                <a:lnTo>
                  <a:pt x="329492" y="1169726"/>
                </a:lnTo>
                <a:lnTo>
                  <a:pt x="238052" y="918496"/>
                </a:lnTo>
                <a:lnTo>
                  <a:pt x="238052" y="173288"/>
                </a:lnTo>
                <a:close/>
                <a:moveTo>
                  <a:pt x="567544" y="53362"/>
                </a:moveTo>
                <a:lnTo>
                  <a:pt x="567544" y="1823768"/>
                </a:lnTo>
                <a:lnTo>
                  <a:pt x="384664" y="1321310"/>
                </a:lnTo>
                <a:lnTo>
                  <a:pt x="384664" y="119925"/>
                </a:lnTo>
                <a:close/>
                <a:moveTo>
                  <a:pt x="0" y="259931"/>
                </a:moveTo>
                <a:lnTo>
                  <a:pt x="182880" y="193369"/>
                </a:lnTo>
                <a:lnTo>
                  <a:pt x="182880" y="766913"/>
                </a:lnTo>
                <a:lnTo>
                  <a:pt x="0" y="264454"/>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8" name="Text Placeholder 9">
            <a:extLst>
              <a:ext uri="{FF2B5EF4-FFF2-40B4-BE49-F238E27FC236}">
                <a16:creationId xmlns:a16="http://schemas.microsoft.com/office/drawing/2014/main" xmlns="" id="{AEF8B7ED-1A1F-4CDE-83D3-C519FA544650}"/>
              </a:ext>
            </a:extLst>
          </p:cNvPr>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grpSp>
        <p:nvGrpSpPr>
          <p:cNvPr id="22" name="Group 21">
            <a:extLst>
              <a:ext uri="{FF2B5EF4-FFF2-40B4-BE49-F238E27FC236}">
                <a16:creationId xmlns:a16="http://schemas.microsoft.com/office/drawing/2014/main" xmlns="" id="{A06CCA5E-451F-4542-B206-D2D13583114C}"/>
              </a:ext>
            </a:extLst>
          </p:cNvPr>
          <p:cNvGrpSpPr/>
          <p:nvPr userDrawn="1"/>
        </p:nvGrpSpPr>
        <p:grpSpPr>
          <a:xfrm>
            <a:off x="758507" y="2603862"/>
            <a:ext cx="5920691" cy="3565483"/>
            <a:chOff x="4098364" y="1571764"/>
            <a:chExt cx="7301609" cy="4397082"/>
          </a:xfrm>
        </p:grpSpPr>
        <p:grpSp>
          <p:nvGrpSpPr>
            <p:cNvPr id="23" name="Graphic 55">
              <a:extLst>
                <a:ext uri="{FF2B5EF4-FFF2-40B4-BE49-F238E27FC236}">
                  <a16:creationId xmlns:a16="http://schemas.microsoft.com/office/drawing/2014/main" xmlns="" id="{C49AFA94-CB02-406A-B68E-76F7985C97D6}"/>
                </a:ext>
              </a:extLst>
            </p:cNvPr>
            <p:cNvGrpSpPr/>
            <p:nvPr/>
          </p:nvGrpSpPr>
          <p:grpSpPr>
            <a:xfrm>
              <a:off x="4910815" y="1571764"/>
              <a:ext cx="5616422" cy="3644404"/>
              <a:chOff x="5769768" y="3217068"/>
              <a:chExt cx="651510" cy="422754"/>
            </a:xfrm>
          </p:grpSpPr>
          <p:sp>
            <p:nvSpPr>
              <p:cNvPr id="48" name="Freeform: Shape 47">
                <a:extLst>
                  <a:ext uri="{FF2B5EF4-FFF2-40B4-BE49-F238E27FC236}">
                    <a16:creationId xmlns:a16="http://schemas.microsoft.com/office/drawing/2014/main" xmlns="" id="{05F19F3B-FACD-4743-81B8-DE3B3FC0991C}"/>
                  </a:ext>
                </a:extLst>
              </p:cNvPr>
              <p:cNvSpPr/>
              <p:nvPr/>
            </p:nvSpPr>
            <p:spPr>
              <a:xfrm>
                <a:off x="5769768" y="3217068"/>
                <a:ext cx="647700" cy="419100"/>
              </a:xfrm>
              <a:custGeom>
                <a:avLst/>
                <a:gdLst>
                  <a:gd name="connsiteX0" fmla="*/ 639604 w 647700"/>
                  <a:gd name="connsiteY0" fmla="*/ 417671 h 419100"/>
                  <a:gd name="connsiteX1" fmla="*/ 14764 w 647700"/>
                  <a:gd name="connsiteY1" fmla="*/ 417671 h 419100"/>
                  <a:gd name="connsiteX2" fmla="*/ 7144 w 647700"/>
                  <a:gd name="connsiteY2" fmla="*/ 410051 h 419100"/>
                  <a:gd name="connsiteX3" fmla="*/ 7144 w 647700"/>
                  <a:gd name="connsiteY3" fmla="*/ 38576 h 419100"/>
                  <a:gd name="connsiteX4" fmla="*/ 37624 w 647700"/>
                  <a:gd name="connsiteY4" fmla="*/ 7144 h 419100"/>
                  <a:gd name="connsiteX5" fmla="*/ 616744 w 647700"/>
                  <a:gd name="connsiteY5" fmla="*/ 7144 h 419100"/>
                  <a:gd name="connsiteX6" fmla="*/ 647224 w 647700"/>
                  <a:gd name="connsiteY6" fmla="*/ 37624 h 419100"/>
                  <a:gd name="connsiteX7" fmla="*/ 647224 w 647700"/>
                  <a:gd name="connsiteY7" fmla="*/ 409099 h 419100"/>
                  <a:gd name="connsiteX8" fmla="*/ 639604 w 647700"/>
                  <a:gd name="connsiteY8" fmla="*/ 417671 h 419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47700" h="419100">
                    <a:moveTo>
                      <a:pt x="639604" y="417671"/>
                    </a:moveTo>
                    <a:lnTo>
                      <a:pt x="14764" y="417671"/>
                    </a:lnTo>
                    <a:cubicBezTo>
                      <a:pt x="10954" y="417671"/>
                      <a:pt x="7144" y="413861"/>
                      <a:pt x="7144" y="410051"/>
                    </a:cubicBezTo>
                    <a:lnTo>
                      <a:pt x="7144" y="38576"/>
                    </a:lnTo>
                    <a:cubicBezTo>
                      <a:pt x="7144" y="20479"/>
                      <a:pt x="20479" y="7144"/>
                      <a:pt x="37624" y="7144"/>
                    </a:cubicBezTo>
                    <a:lnTo>
                      <a:pt x="616744" y="7144"/>
                    </a:lnTo>
                    <a:cubicBezTo>
                      <a:pt x="633889" y="7144"/>
                      <a:pt x="647224" y="20479"/>
                      <a:pt x="647224" y="37624"/>
                    </a:cubicBezTo>
                    <a:lnTo>
                      <a:pt x="647224" y="409099"/>
                    </a:lnTo>
                    <a:cubicBezTo>
                      <a:pt x="647224" y="413861"/>
                      <a:pt x="643414" y="417671"/>
                      <a:pt x="639604" y="417671"/>
                    </a:cubicBezTo>
                    <a:close/>
                  </a:path>
                </a:pathLst>
              </a:custGeom>
              <a:solidFill>
                <a:srgbClr val="808080"/>
              </a:solidFill>
              <a:ln w="9525" cap="flat">
                <a:noFill/>
                <a:prstDash val="solid"/>
                <a:miter/>
              </a:ln>
            </p:spPr>
            <p:txBody>
              <a:bodyPr rtlCol="0" anchor="ctr"/>
              <a:lstStyle/>
              <a:p>
                <a:endParaRPr lang="en-US">
                  <a:solidFill>
                    <a:prstClr val="black"/>
                  </a:solidFill>
                </a:endParaRPr>
              </a:p>
            </p:txBody>
          </p:sp>
          <p:sp>
            <p:nvSpPr>
              <p:cNvPr id="49" name="Freeform: Shape 48">
                <a:extLst>
                  <a:ext uri="{FF2B5EF4-FFF2-40B4-BE49-F238E27FC236}">
                    <a16:creationId xmlns:a16="http://schemas.microsoft.com/office/drawing/2014/main" xmlns="" id="{611E77FD-F910-47B9-9EE0-9CA9EBB5AD17}"/>
                  </a:ext>
                </a:extLst>
              </p:cNvPr>
              <p:cNvSpPr/>
              <p:nvPr/>
            </p:nvSpPr>
            <p:spPr>
              <a:xfrm>
                <a:off x="5773578" y="3220722"/>
                <a:ext cx="647700" cy="419100"/>
              </a:xfrm>
              <a:custGeom>
                <a:avLst/>
                <a:gdLst>
                  <a:gd name="connsiteX0" fmla="*/ 631984 w 647700"/>
                  <a:gd name="connsiteY0" fmla="*/ 412909 h 419100"/>
                  <a:gd name="connsiteX1" fmla="*/ 14764 w 647700"/>
                  <a:gd name="connsiteY1" fmla="*/ 412909 h 419100"/>
                  <a:gd name="connsiteX2" fmla="*/ 7144 w 647700"/>
                  <a:gd name="connsiteY2" fmla="*/ 405289 h 419100"/>
                  <a:gd name="connsiteX3" fmla="*/ 7144 w 647700"/>
                  <a:gd name="connsiteY3" fmla="*/ 34766 h 419100"/>
                  <a:gd name="connsiteX4" fmla="*/ 34766 w 647700"/>
                  <a:gd name="connsiteY4" fmla="*/ 7144 h 419100"/>
                  <a:gd name="connsiteX5" fmla="*/ 612934 w 647700"/>
                  <a:gd name="connsiteY5" fmla="*/ 7144 h 419100"/>
                  <a:gd name="connsiteX6" fmla="*/ 640556 w 647700"/>
                  <a:gd name="connsiteY6" fmla="*/ 34766 h 419100"/>
                  <a:gd name="connsiteX7" fmla="*/ 640556 w 647700"/>
                  <a:gd name="connsiteY7" fmla="*/ 405289 h 419100"/>
                  <a:gd name="connsiteX8" fmla="*/ 631984 w 647700"/>
                  <a:gd name="connsiteY8" fmla="*/ 412909 h 419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47700" h="419100">
                    <a:moveTo>
                      <a:pt x="631984" y="412909"/>
                    </a:moveTo>
                    <a:lnTo>
                      <a:pt x="14764" y="412909"/>
                    </a:lnTo>
                    <a:cubicBezTo>
                      <a:pt x="10954" y="412909"/>
                      <a:pt x="7144" y="409099"/>
                      <a:pt x="7144" y="405289"/>
                    </a:cubicBezTo>
                    <a:lnTo>
                      <a:pt x="7144" y="34766"/>
                    </a:lnTo>
                    <a:cubicBezTo>
                      <a:pt x="7144" y="19526"/>
                      <a:pt x="19526" y="7144"/>
                      <a:pt x="34766" y="7144"/>
                    </a:cubicBezTo>
                    <a:lnTo>
                      <a:pt x="612934" y="7144"/>
                    </a:lnTo>
                    <a:cubicBezTo>
                      <a:pt x="628174" y="7144"/>
                      <a:pt x="640556" y="19526"/>
                      <a:pt x="640556" y="34766"/>
                    </a:cubicBezTo>
                    <a:lnTo>
                      <a:pt x="640556" y="405289"/>
                    </a:lnTo>
                    <a:cubicBezTo>
                      <a:pt x="639604" y="410051"/>
                      <a:pt x="635794" y="412909"/>
                      <a:pt x="631984" y="412909"/>
                    </a:cubicBezTo>
                    <a:close/>
                  </a:path>
                </a:pathLst>
              </a:custGeom>
              <a:solidFill>
                <a:srgbClr val="333333"/>
              </a:solidFill>
              <a:ln w="9525" cap="flat">
                <a:noFill/>
                <a:prstDash val="solid"/>
                <a:miter/>
              </a:ln>
            </p:spPr>
            <p:txBody>
              <a:bodyPr rtlCol="0" anchor="ctr"/>
              <a:lstStyle/>
              <a:p>
                <a:endParaRPr lang="en-US">
                  <a:solidFill>
                    <a:prstClr val="black"/>
                  </a:solidFill>
                </a:endParaRPr>
              </a:p>
            </p:txBody>
          </p:sp>
        </p:grpSp>
        <p:sp>
          <p:nvSpPr>
            <p:cNvPr id="24" name="Freeform: Shape 23">
              <a:extLst>
                <a:ext uri="{FF2B5EF4-FFF2-40B4-BE49-F238E27FC236}">
                  <a16:creationId xmlns:a16="http://schemas.microsoft.com/office/drawing/2014/main" xmlns="" id="{AB00050F-BBCF-4B07-B144-24AF043BE2C0}"/>
                </a:ext>
              </a:extLst>
            </p:cNvPr>
            <p:cNvSpPr/>
            <p:nvPr/>
          </p:nvSpPr>
          <p:spPr>
            <a:xfrm>
              <a:off x="5130280" y="1781416"/>
              <a:ext cx="5163280" cy="3278273"/>
            </a:xfrm>
            <a:custGeom>
              <a:avLst/>
              <a:gdLst>
                <a:gd name="connsiteX0" fmla="*/ 7144 w 600075"/>
                <a:gd name="connsiteY0" fmla="*/ 7144 h 381000"/>
                <a:gd name="connsiteX1" fmla="*/ 597694 w 600075"/>
                <a:gd name="connsiteY1" fmla="*/ 7144 h 381000"/>
                <a:gd name="connsiteX2" fmla="*/ 597694 w 600075"/>
                <a:gd name="connsiteY2" fmla="*/ 376714 h 381000"/>
                <a:gd name="connsiteX3" fmla="*/ 7144 w 600075"/>
                <a:gd name="connsiteY3" fmla="*/ 376714 h 381000"/>
              </a:gdLst>
              <a:ahLst/>
              <a:cxnLst>
                <a:cxn ang="0">
                  <a:pos x="connsiteX0" y="connsiteY0"/>
                </a:cxn>
                <a:cxn ang="0">
                  <a:pos x="connsiteX1" y="connsiteY1"/>
                </a:cxn>
                <a:cxn ang="0">
                  <a:pos x="connsiteX2" y="connsiteY2"/>
                </a:cxn>
                <a:cxn ang="0">
                  <a:pos x="connsiteX3" y="connsiteY3"/>
                </a:cxn>
              </a:cxnLst>
              <a:rect l="l" t="t" r="r" b="b"/>
              <a:pathLst>
                <a:path w="600075" h="381000">
                  <a:moveTo>
                    <a:pt x="7144" y="7144"/>
                  </a:moveTo>
                  <a:lnTo>
                    <a:pt x="597694" y="7144"/>
                  </a:lnTo>
                  <a:lnTo>
                    <a:pt x="597694" y="376714"/>
                  </a:lnTo>
                  <a:lnTo>
                    <a:pt x="7144" y="376714"/>
                  </a:lnTo>
                  <a:close/>
                </a:path>
              </a:pathLst>
            </a:custGeom>
            <a:solidFill>
              <a:srgbClr val="F2F2F2"/>
            </a:solidFill>
            <a:ln w="9525" cap="flat">
              <a:noFill/>
              <a:prstDash val="solid"/>
              <a:miter/>
            </a:ln>
          </p:spPr>
          <p:txBody>
            <a:bodyPr rtlCol="0" anchor="ctr"/>
            <a:lstStyle/>
            <a:p>
              <a:endParaRPr lang="en-US">
                <a:solidFill>
                  <a:prstClr val="black"/>
                </a:solidFill>
              </a:endParaRPr>
            </a:p>
          </p:txBody>
        </p:sp>
        <p:sp>
          <p:nvSpPr>
            <p:cNvPr id="25" name="Freeform: Shape 24">
              <a:extLst>
                <a:ext uri="{FF2B5EF4-FFF2-40B4-BE49-F238E27FC236}">
                  <a16:creationId xmlns:a16="http://schemas.microsoft.com/office/drawing/2014/main" xmlns="" id="{08BADC4B-6EB9-42D0-A753-3C5C7C5FCBF3}"/>
                </a:ext>
              </a:extLst>
            </p:cNvPr>
            <p:cNvSpPr/>
            <p:nvPr/>
          </p:nvSpPr>
          <p:spPr>
            <a:xfrm>
              <a:off x="5210103" y="5108863"/>
              <a:ext cx="4999367" cy="245870"/>
            </a:xfrm>
            <a:custGeom>
              <a:avLst/>
              <a:gdLst>
                <a:gd name="connsiteX0" fmla="*/ 553174 w 581025"/>
                <a:gd name="connsiteY0" fmla="*/ 7144 h 28575"/>
                <a:gd name="connsiteX1" fmla="*/ 574129 w 581025"/>
                <a:gd name="connsiteY1" fmla="*/ 23336 h 28575"/>
                <a:gd name="connsiteX2" fmla="*/ 574129 w 581025"/>
                <a:gd name="connsiteY2" fmla="*/ 30004 h 28575"/>
                <a:gd name="connsiteX3" fmla="*/ 19774 w 581025"/>
                <a:gd name="connsiteY3" fmla="*/ 30004 h 28575"/>
                <a:gd name="connsiteX4" fmla="*/ 8344 w 581025"/>
                <a:gd name="connsiteY4" fmla="*/ 26194 h 28575"/>
                <a:gd name="connsiteX5" fmla="*/ 35014 w 581025"/>
                <a:gd name="connsiteY5" fmla="*/ 7144 h 28575"/>
                <a:gd name="connsiteX6" fmla="*/ 553174 w 581025"/>
                <a:gd name="connsiteY6" fmla="*/ 7144 h 28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81025" h="28575">
                  <a:moveTo>
                    <a:pt x="553174" y="7144"/>
                  </a:moveTo>
                  <a:cubicBezTo>
                    <a:pt x="553174" y="7144"/>
                    <a:pt x="566509" y="16669"/>
                    <a:pt x="574129" y="23336"/>
                  </a:cubicBezTo>
                  <a:cubicBezTo>
                    <a:pt x="581749" y="30004"/>
                    <a:pt x="574129" y="30004"/>
                    <a:pt x="574129" y="30004"/>
                  </a:cubicBezTo>
                  <a:cubicBezTo>
                    <a:pt x="574129" y="30004"/>
                    <a:pt x="37871" y="30004"/>
                    <a:pt x="19774" y="30004"/>
                  </a:cubicBezTo>
                  <a:cubicBezTo>
                    <a:pt x="1676" y="30004"/>
                    <a:pt x="8344" y="26194"/>
                    <a:pt x="8344" y="26194"/>
                  </a:cubicBezTo>
                  <a:lnTo>
                    <a:pt x="35014" y="7144"/>
                  </a:lnTo>
                  <a:lnTo>
                    <a:pt x="553174" y="7144"/>
                  </a:lnTo>
                  <a:close/>
                </a:path>
              </a:pathLst>
            </a:custGeom>
            <a:solidFill>
              <a:srgbClr val="323334"/>
            </a:solidFill>
            <a:ln w="9525" cap="flat">
              <a:noFill/>
              <a:prstDash val="solid"/>
              <a:miter/>
            </a:ln>
          </p:spPr>
          <p:txBody>
            <a:bodyPr rtlCol="0" anchor="ctr"/>
            <a:lstStyle/>
            <a:p>
              <a:endParaRPr lang="en-US">
                <a:solidFill>
                  <a:prstClr val="black"/>
                </a:solidFill>
              </a:endParaRPr>
            </a:p>
          </p:txBody>
        </p:sp>
        <p:sp>
          <p:nvSpPr>
            <p:cNvPr id="26" name="Freeform: Shape 25">
              <a:extLst>
                <a:ext uri="{FF2B5EF4-FFF2-40B4-BE49-F238E27FC236}">
                  <a16:creationId xmlns:a16="http://schemas.microsoft.com/office/drawing/2014/main" xmlns="" id="{6378FDA6-D5BA-443E-8CD4-3C2B46AB6C8A}"/>
                </a:ext>
              </a:extLst>
            </p:cNvPr>
            <p:cNvSpPr/>
            <p:nvPr/>
          </p:nvSpPr>
          <p:spPr>
            <a:xfrm>
              <a:off x="5403495" y="5242756"/>
              <a:ext cx="4589582" cy="81957"/>
            </a:xfrm>
            <a:custGeom>
              <a:avLst/>
              <a:gdLst>
                <a:gd name="connsiteX0" fmla="*/ 538318 w 533400"/>
                <a:gd name="connsiteY0" fmla="*/ 3965 h 0"/>
                <a:gd name="connsiteX1" fmla="*/ 3965 w 533400"/>
                <a:gd name="connsiteY1" fmla="*/ 3965 h 0"/>
              </a:gdLst>
              <a:ahLst/>
              <a:cxnLst>
                <a:cxn ang="0">
                  <a:pos x="connsiteX0" y="connsiteY0"/>
                </a:cxn>
                <a:cxn ang="0">
                  <a:pos x="connsiteX1" y="connsiteY1"/>
                </a:cxn>
              </a:cxnLst>
              <a:rect l="l" t="t" r="r" b="b"/>
              <a:pathLst>
                <a:path w="533400">
                  <a:moveTo>
                    <a:pt x="538318" y="3965"/>
                  </a:moveTo>
                  <a:lnTo>
                    <a:pt x="3965" y="3965"/>
                  </a:lnTo>
                </a:path>
              </a:pathLst>
            </a:custGeom>
            <a:ln w="5287" cap="rnd">
              <a:solidFill>
                <a:srgbClr val="FFFFFF"/>
              </a:solidFill>
              <a:prstDash val="solid"/>
              <a:miter/>
            </a:ln>
          </p:spPr>
          <p:txBody>
            <a:bodyPr rtlCol="0" anchor="ctr"/>
            <a:lstStyle/>
            <a:p>
              <a:endParaRPr lang="en-US">
                <a:solidFill>
                  <a:prstClr val="black"/>
                </a:solidFill>
              </a:endParaRPr>
            </a:p>
          </p:txBody>
        </p:sp>
        <p:sp>
          <p:nvSpPr>
            <p:cNvPr id="27" name="Freeform: Shape 26">
              <a:extLst>
                <a:ext uri="{FF2B5EF4-FFF2-40B4-BE49-F238E27FC236}">
                  <a16:creationId xmlns:a16="http://schemas.microsoft.com/office/drawing/2014/main" xmlns="" id="{85070495-6AB5-4439-8EED-4223B30F9EAF}"/>
                </a:ext>
              </a:extLst>
            </p:cNvPr>
            <p:cNvSpPr/>
            <p:nvPr/>
          </p:nvSpPr>
          <p:spPr>
            <a:xfrm>
              <a:off x="5469061" y="5201782"/>
              <a:ext cx="4507626" cy="81957"/>
            </a:xfrm>
            <a:custGeom>
              <a:avLst/>
              <a:gdLst>
                <a:gd name="connsiteX0" fmla="*/ 3965 w 523875"/>
                <a:gd name="connsiteY0" fmla="*/ 3965 h 0"/>
                <a:gd name="connsiteX1" fmla="*/ 524031 w 523875"/>
                <a:gd name="connsiteY1" fmla="*/ 3965 h 0"/>
              </a:gdLst>
              <a:ahLst/>
              <a:cxnLst>
                <a:cxn ang="0">
                  <a:pos x="connsiteX0" y="connsiteY0"/>
                </a:cxn>
                <a:cxn ang="0">
                  <a:pos x="connsiteX1" y="connsiteY1"/>
                </a:cxn>
              </a:cxnLst>
              <a:rect l="l" t="t" r="r" b="b"/>
              <a:pathLst>
                <a:path w="523875">
                  <a:moveTo>
                    <a:pt x="3965" y="3965"/>
                  </a:moveTo>
                  <a:lnTo>
                    <a:pt x="524031" y="3965"/>
                  </a:lnTo>
                </a:path>
              </a:pathLst>
            </a:custGeom>
            <a:ln w="5287" cap="rnd">
              <a:solidFill>
                <a:srgbClr val="FFFFFF"/>
              </a:solidFill>
              <a:prstDash val="solid"/>
              <a:miter/>
            </a:ln>
          </p:spPr>
          <p:txBody>
            <a:bodyPr rtlCol="0" anchor="ctr"/>
            <a:lstStyle/>
            <a:p>
              <a:endParaRPr lang="en-US">
                <a:solidFill>
                  <a:prstClr val="black"/>
                </a:solidFill>
              </a:endParaRPr>
            </a:p>
          </p:txBody>
        </p:sp>
        <p:sp>
          <p:nvSpPr>
            <p:cNvPr id="28" name="Freeform: Shape 27">
              <a:extLst>
                <a:ext uri="{FF2B5EF4-FFF2-40B4-BE49-F238E27FC236}">
                  <a16:creationId xmlns:a16="http://schemas.microsoft.com/office/drawing/2014/main" xmlns="" id="{9821168E-844C-481A-B8F3-32C75B5054F4}"/>
                </a:ext>
              </a:extLst>
            </p:cNvPr>
            <p:cNvSpPr/>
            <p:nvPr/>
          </p:nvSpPr>
          <p:spPr>
            <a:xfrm>
              <a:off x="5354321" y="5291930"/>
              <a:ext cx="4753496" cy="81957"/>
            </a:xfrm>
            <a:custGeom>
              <a:avLst/>
              <a:gdLst>
                <a:gd name="connsiteX0" fmla="*/ 550701 w 552450"/>
                <a:gd name="connsiteY0" fmla="*/ 3965 h 0"/>
                <a:gd name="connsiteX1" fmla="*/ 3965 w 552450"/>
                <a:gd name="connsiteY1" fmla="*/ 3965 h 0"/>
              </a:gdLst>
              <a:ahLst/>
              <a:cxnLst>
                <a:cxn ang="0">
                  <a:pos x="connsiteX0" y="connsiteY0"/>
                </a:cxn>
                <a:cxn ang="0">
                  <a:pos x="connsiteX1" y="connsiteY1"/>
                </a:cxn>
              </a:cxnLst>
              <a:rect l="l" t="t" r="r" b="b"/>
              <a:pathLst>
                <a:path w="552450">
                  <a:moveTo>
                    <a:pt x="550701" y="3965"/>
                  </a:moveTo>
                  <a:lnTo>
                    <a:pt x="3965" y="3965"/>
                  </a:lnTo>
                </a:path>
              </a:pathLst>
            </a:custGeom>
            <a:ln w="5287" cap="rnd">
              <a:solidFill>
                <a:srgbClr val="FFFFFF"/>
              </a:solidFill>
              <a:prstDash val="solid"/>
              <a:miter/>
            </a:ln>
          </p:spPr>
          <p:txBody>
            <a:bodyPr rtlCol="0" anchor="ctr"/>
            <a:lstStyle/>
            <a:p>
              <a:endParaRPr lang="en-US">
                <a:solidFill>
                  <a:prstClr val="black"/>
                </a:solidFill>
              </a:endParaRPr>
            </a:p>
          </p:txBody>
        </p:sp>
        <p:sp>
          <p:nvSpPr>
            <p:cNvPr id="29" name="Freeform: Shape 28">
              <a:extLst>
                <a:ext uri="{FF2B5EF4-FFF2-40B4-BE49-F238E27FC236}">
                  <a16:creationId xmlns:a16="http://schemas.microsoft.com/office/drawing/2014/main" xmlns="" id="{BF376C1E-829F-4627-A9FC-603E3F9D8239}"/>
                </a:ext>
              </a:extLst>
            </p:cNvPr>
            <p:cNvSpPr/>
            <p:nvPr/>
          </p:nvSpPr>
          <p:spPr>
            <a:xfrm>
              <a:off x="5424729" y="5180579"/>
              <a:ext cx="4343712" cy="81957"/>
            </a:xfrm>
            <a:custGeom>
              <a:avLst/>
              <a:gdLst>
                <a:gd name="connsiteX0" fmla="*/ 1586 w 504825"/>
                <a:gd name="connsiteY0" fmla="*/ 1586 h 0"/>
                <a:gd name="connsiteX1" fmla="*/ 511173 w 504825"/>
                <a:gd name="connsiteY1" fmla="*/ 1586 h 0"/>
              </a:gdLst>
              <a:ahLst/>
              <a:cxnLst>
                <a:cxn ang="0">
                  <a:pos x="connsiteX0" y="connsiteY0"/>
                </a:cxn>
                <a:cxn ang="0">
                  <a:pos x="connsiteX1" y="connsiteY1"/>
                </a:cxn>
              </a:cxnLst>
              <a:rect l="l" t="t" r="r" b="b"/>
              <a:pathLst>
                <a:path w="504825">
                  <a:moveTo>
                    <a:pt x="1586" y="1586"/>
                  </a:moveTo>
                  <a:lnTo>
                    <a:pt x="511173" y="1586"/>
                  </a:lnTo>
                </a:path>
              </a:pathLst>
            </a:custGeom>
            <a:ln w="2115" cap="rnd">
              <a:solidFill>
                <a:srgbClr val="FFFFFF"/>
              </a:solidFill>
              <a:prstDash val="solid"/>
              <a:miter/>
            </a:ln>
          </p:spPr>
          <p:txBody>
            <a:bodyPr rtlCol="0" anchor="ctr"/>
            <a:lstStyle/>
            <a:p>
              <a:endParaRPr lang="en-US">
                <a:solidFill>
                  <a:prstClr val="black"/>
                </a:solidFill>
              </a:endParaRPr>
            </a:p>
          </p:txBody>
        </p:sp>
        <p:sp>
          <p:nvSpPr>
            <p:cNvPr id="30" name="Freeform: Shape 29">
              <a:extLst>
                <a:ext uri="{FF2B5EF4-FFF2-40B4-BE49-F238E27FC236}">
                  <a16:creationId xmlns:a16="http://schemas.microsoft.com/office/drawing/2014/main" xmlns="" id="{CDCC7A37-C1A5-44ED-8513-F2059D79E78B}"/>
                </a:ext>
              </a:extLst>
            </p:cNvPr>
            <p:cNvSpPr/>
            <p:nvPr/>
          </p:nvSpPr>
          <p:spPr>
            <a:xfrm>
              <a:off x="5269602" y="5117063"/>
              <a:ext cx="4917410" cy="245870"/>
            </a:xfrm>
            <a:custGeom>
              <a:avLst/>
              <a:gdLst>
                <a:gd name="connsiteX0" fmla="*/ 32861 w 571500"/>
                <a:gd name="connsiteY0" fmla="*/ 7144 h 28575"/>
                <a:gd name="connsiteX1" fmla="*/ 7144 w 571500"/>
                <a:gd name="connsiteY1" fmla="*/ 26194 h 28575"/>
                <a:gd name="connsiteX2" fmla="*/ 566261 w 571500"/>
                <a:gd name="connsiteY2" fmla="*/ 26194 h 28575"/>
                <a:gd name="connsiteX3" fmla="*/ 541496 w 571500"/>
                <a:gd name="connsiteY3" fmla="*/ 7144 h 28575"/>
              </a:gdLst>
              <a:ahLst/>
              <a:cxnLst>
                <a:cxn ang="0">
                  <a:pos x="connsiteX0" y="connsiteY0"/>
                </a:cxn>
                <a:cxn ang="0">
                  <a:pos x="connsiteX1" y="connsiteY1"/>
                </a:cxn>
                <a:cxn ang="0">
                  <a:pos x="connsiteX2" y="connsiteY2"/>
                </a:cxn>
                <a:cxn ang="0">
                  <a:pos x="connsiteX3" y="connsiteY3"/>
                </a:cxn>
              </a:cxnLst>
              <a:rect l="l" t="t" r="r" b="b"/>
              <a:pathLst>
                <a:path w="571500" h="28575">
                  <a:moveTo>
                    <a:pt x="32861" y="7144"/>
                  </a:moveTo>
                  <a:lnTo>
                    <a:pt x="7144" y="26194"/>
                  </a:lnTo>
                  <a:lnTo>
                    <a:pt x="566261" y="26194"/>
                  </a:lnTo>
                  <a:lnTo>
                    <a:pt x="541496" y="7144"/>
                  </a:lnTo>
                  <a:close/>
                </a:path>
              </a:pathLst>
            </a:custGeom>
            <a:solidFill>
              <a:srgbClr val="323334">
                <a:alpha val="56000"/>
              </a:srgbClr>
            </a:solidFill>
            <a:ln w="9525" cap="flat">
              <a:noFill/>
              <a:prstDash val="solid"/>
              <a:miter/>
            </a:ln>
          </p:spPr>
          <p:txBody>
            <a:bodyPr rtlCol="0" anchor="ctr"/>
            <a:lstStyle/>
            <a:p>
              <a:endParaRPr lang="en-US">
                <a:solidFill>
                  <a:prstClr val="black"/>
                </a:solidFill>
              </a:endParaRPr>
            </a:p>
          </p:txBody>
        </p:sp>
        <p:sp>
          <p:nvSpPr>
            <p:cNvPr id="31" name="Freeform: Shape 30">
              <a:extLst>
                <a:ext uri="{FF2B5EF4-FFF2-40B4-BE49-F238E27FC236}">
                  <a16:creationId xmlns:a16="http://schemas.microsoft.com/office/drawing/2014/main" xmlns="" id="{FE8CCBE0-1B0C-438D-94FF-E082C11F048B}"/>
                </a:ext>
              </a:extLst>
            </p:cNvPr>
            <p:cNvSpPr/>
            <p:nvPr/>
          </p:nvSpPr>
          <p:spPr>
            <a:xfrm>
              <a:off x="4105815" y="5559062"/>
              <a:ext cx="7294158" cy="409784"/>
            </a:xfrm>
            <a:custGeom>
              <a:avLst/>
              <a:gdLst>
                <a:gd name="connsiteX0" fmla="*/ 842486 w 847725"/>
                <a:gd name="connsiteY0" fmla="*/ 30069 h 47625"/>
                <a:gd name="connsiteX1" fmla="*/ 830104 w 847725"/>
                <a:gd name="connsiteY1" fmla="*/ 44357 h 47625"/>
                <a:gd name="connsiteX2" fmla="*/ 41434 w 847725"/>
                <a:gd name="connsiteY2" fmla="*/ 44357 h 47625"/>
                <a:gd name="connsiteX3" fmla="*/ 20479 w 847725"/>
                <a:gd name="connsiteY3" fmla="*/ 43404 h 47625"/>
                <a:gd name="connsiteX4" fmla="*/ 7144 w 847725"/>
                <a:gd name="connsiteY4" fmla="*/ 29117 h 47625"/>
                <a:gd name="connsiteX5" fmla="*/ 7144 w 847725"/>
                <a:gd name="connsiteY5" fmla="*/ 9114 h 47625"/>
                <a:gd name="connsiteX6" fmla="*/ 9049 w 847725"/>
                <a:gd name="connsiteY6" fmla="*/ 9114 h 47625"/>
                <a:gd name="connsiteX7" fmla="*/ 27146 w 847725"/>
                <a:gd name="connsiteY7" fmla="*/ 9114 h 47625"/>
                <a:gd name="connsiteX8" fmla="*/ 752951 w 847725"/>
                <a:gd name="connsiteY8" fmla="*/ 7209 h 47625"/>
                <a:gd name="connsiteX9" fmla="*/ 842486 w 847725"/>
                <a:gd name="connsiteY9" fmla="*/ 7209 h 47625"/>
                <a:gd name="connsiteX10" fmla="*/ 842486 w 847725"/>
                <a:gd name="connsiteY10" fmla="*/ 7209 h 47625"/>
                <a:gd name="connsiteX11" fmla="*/ 842486 w 847725"/>
                <a:gd name="connsiteY11" fmla="*/ 30069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47725" h="47625">
                  <a:moveTo>
                    <a:pt x="842486" y="30069"/>
                  </a:moveTo>
                  <a:cubicBezTo>
                    <a:pt x="842486" y="44357"/>
                    <a:pt x="830104" y="44357"/>
                    <a:pt x="830104" y="44357"/>
                  </a:cubicBezTo>
                  <a:cubicBezTo>
                    <a:pt x="830104" y="44357"/>
                    <a:pt x="71914" y="44357"/>
                    <a:pt x="41434" y="44357"/>
                  </a:cubicBezTo>
                  <a:cubicBezTo>
                    <a:pt x="31909" y="44357"/>
                    <a:pt x="25241" y="44357"/>
                    <a:pt x="20479" y="43404"/>
                  </a:cubicBezTo>
                  <a:cubicBezTo>
                    <a:pt x="12859" y="42452"/>
                    <a:pt x="7144" y="36737"/>
                    <a:pt x="7144" y="29117"/>
                  </a:cubicBezTo>
                  <a:lnTo>
                    <a:pt x="7144" y="9114"/>
                  </a:lnTo>
                  <a:lnTo>
                    <a:pt x="9049" y="9114"/>
                  </a:lnTo>
                  <a:lnTo>
                    <a:pt x="27146" y="9114"/>
                  </a:lnTo>
                  <a:lnTo>
                    <a:pt x="752951" y="7209"/>
                  </a:lnTo>
                  <a:lnTo>
                    <a:pt x="842486" y="7209"/>
                  </a:lnTo>
                  <a:lnTo>
                    <a:pt x="842486" y="7209"/>
                  </a:lnTo>
                  <a:cubicBezTo>
                    <a:pt x="841534" y="6257"/>
                    <a:pt x="842486" y="15782"/>
                    <a:pt x="842486" y="30069"/>
                  </a:cubicBezTo>
                  <a:close/>
                </a:path>
              </a:pathLst>
            </a:custGeom>
            <a:solidFill>
              <a:srgbClr val="666666"/>
            </a:solidFill>
            <a:ln w="9525" cap="flat">
              <a:noFill/>
              <a:prstDash val="solid"/>
              <a:miter/>
            </a:ln>
          </p:spPr>
          <p:txBody>
            <a:bodyPr rtlCol="0" anchor="ctr"/>
            <a:lstStyle/>
            <a:p>
              <a:endParaRPr lang="en-US">
                <a:solidFill>
                  <a:prstClr val="black"/>
                </a:solidFill>
              </a:endParaRPr>
            </a:p>
          </p:txBody>
        </p:sp>
        <p:sp>
          <p:nvSpPr>
            <p:cNvPr id="32" name="Freeform: Shape 31">
              <a:extLst>
                <a:ext uri="{FF2B5EF4-FFF2-40B4-BE49-F238E27FC236}">
                  <a16:creationId xmlns:a16="http://schemas.microsoft.com/office/drawing/2014/main" xmlns="" id="{143BC099-A056-42DA-9F53-27069C0E9109}"/>
                </a:ext>
              </a:extLst>
            </p:cNvPr>
            <p:cNvSpPr/>
            <p:nvPr/>
          </p:nvSpPr>
          <p:spPr>
            <a:xfrm>
              <a:off x="4098364" y="5051498"/>
              <a:ext cx="7294158" cy="655655"/>
            </a:xfrm>
            <a:custGeom>
              <a:avLst/>
              <a:gdLst>
                <a:gd name="connsiteX0" fmla="*/ 827161 w 847725"/>
                <a:gd name="connsiteY0" fmla="*/ 70009 h 76200"/>
                <a:gd name="connsiteX1" fmla="*/ 753818 w 847725"/>
                <a:gd name="connsiteY1" fmla="*/ 70009 h 76200"/>
                <a:gd name="connsiteX2" fmla="*/ 24203 w 847725"/>
                <a:gd name="connsiteY2" fmla="*/ 70009 h 76200"/>
                <a:gd name="connsiteX3" fmla="*/ 17535 w 847725"/>
                <a:gd name="connsiteY3" fmla="*/ 70009 h 76200"/>
                <a:gd name="connsiteX4" fmla="*/ 8010 w 847725"/>
                <a:gd name="connsiteY4" fmla="*/ 67151 h 76200"/>
                <a:gd name="connsiteX5" fmla="*/ 13725 w 847725"/>
                <a:gd name="connsiteY5" fmla="*/ 58579 h 76200"/>
                <a:gd name="connsiteX6" fmla="*/ 97545 w 847725"/>
                <a:gd name="connsiteY6" fmla="*/ 9049 h 76200"/>
                <a:gd name="connsiteX7" fmla="*/ 101355 w 847725"/>
                <a:gd name="connsiteY7" fmla="*/ 7144 h 76200"/>
                <a:gd name="connsiteX8" fmla="*/ 739531 w 847725"/>
                <a:gd name="connsiteY8" fmla="*/ 7144 h 76200"/>
                <a:gd name="connsiteX9" fmla="*/ 742388 w 847725"/>
                <a:gd name="connsiteY9" fmla="*/ 8096 h 76200"/>
                <a:gd name="connsiteX10" fmla="*/ 746198 w 847725"/>
                <a:gd name="connsiteY10" fmla="*/ 9049 h 76200"/>
                <a:gd name="connsiteX11" fmla="*/ 747150 w 847725"/>
                <a:gd name="connsiteY11" fmla="*/ 9049 h 76200"/>
                <a:gd name="connsiteX12" fmla="*/ 757628 w 847725"/>
                <a:gd name="connsiteY12" fmla="*/ 14764 h 76200"/>
                <a:gd name="connsiteX13" fmla="*/ 840496 w 847725"/>
                <a:gd name="connsiteY13" fmla="*/ 62389 h 76200"/>
                <a:gd name="connsiteX14" fmla="*/ 842400 w 847725"/>
                <a:gd name="connsiteY14" fmla="*/ 65246 h 76200"/>
                <a:gd name="connsiteX15" fmla="*/ 827161 w 847725"/>
                <a:gd name="connsiteY15" fmla="*/ 70009 h 7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47725" h="76200">
                  <a:moveTo>
                    <a:pt x="827161" y="70009"/>
                  </a:moveTo>
                  <a:cubicBezTo>
                    <a:pt x="823350" y="70009"/>
                    <a:pt x="795728" y="70009"/>
                    <a:pt x="753818" y="70009"/>
                  </a:cubicBezTo>
                  <a:cubicBezTo>
                    <a:pt x="566175" y="70009"/>
                    <a:pt x="85163" y="70009"/>
                    <a:pt x="24203" y="70009"/>
                  </a:cubicBezTo>
                  <a:cubicBezTo>
                    <a:pt x="20393" y="70009"/>
                    <a:pt x="17535" y="70009"/>
                    <a:pt x="17535" y="70009"/>
                  </a:cubicBezTo>
                  <a:cubicBezTo>
                    <a:pt x="17535" y="70009"/>
                    <a:pt x="10868" y="70009"/>
                    <a:pt x="8010" y="67151"/>
                  </a:cubicBezTo>
                  <a:cubicBezTo>
                    <a:pt x="6105" y="65246"/>
                    <a:pt x="7058" y="63341"/>
                    <a:pt x="13725" y="58579"/>
                  </a:cubicBezTo>
                  <a:cubicBezTo>
                    <a:pt x="27060" y="49054"/>
                    <a:pt x="82305" y="17621"/>
                    <a:pt x="97545" y="9049"/>
                  </a:cubicBezTo>
                  <a:cubicBezTo>
                    <a:pt x="100403" y="8096"/>
                    <a:pt x="101355" y="7144"/>
                    <a:pt x="101355" y="7144"/>
                  </a:cubicBezTo>
                  <a:lnTo>
                    <a:pt x="739531" y="7144"/>
                  </a:lnTo>
                  <a:cubicBezTo>
                    <a:pt x="739531" y="7144"/>
                    <a:pt x="740483" y="7144"/>
                    <a:pt x="742388" y="8096"/>
                  </a:cubicBezTo>
                  <a:cubicBezTo>
                    <a:pt x="743340" y="8096"/>
                    <a:pt x="744293" y="9049"/>
                    <a:pt x="746198" y="9049"/>
                  </a:cubicBezTo>
                  <a:cubicBezTo>
                    <a:pt x="746198" y="9049"/>
                    <a:pt x="746198" y="9049"/>
                    <a:pt x="747150" y="9049"/>
                  </a:cubicBezTo>
                  <a:cubicBezTo>
                    <a:pt x="750008" y="10001"/>
                    <a:pt x="753818" y="11906"/>
                    <a:pt x="757628" y="14764"/>
                  </a:cubicBezTo>
                  <a:cubicBezTo>
                    <a:pt x="770963" y="23336"/>
                    <a:pt x="840496" y="62389"/>
                    <a:pt x="840496" y="62389"/>
                  </a:cubicBezTo>
                  <a:cubicBezTo>
                    <a:pt x="840496" y="62389"/>
                    <a:pt x="842400" y="63341"/>
                    <a:pt x="842400" y="65246"/>
                  </a:cubicBezTo>
                  <a:cubicBezTo>
                    <a:pt x="844306" y="67151"/>
                    <a:pt x="842400" y="70009"/>
                    <a:pt x="827161" y="70009"/>
                  </a:cubicBezTo>
                  <a:close/>
                </a:path>
              </a:pathLst>
            </a:custGeom>
            <a:solidFill>
              <a:srgbClr val="9DA4AA"/>
            </a:solidFill>
            <a:ln w="9525" cap="flat">
              <a:noFill/>
              <a:prstDash val="solid"/>
              <a:miter/>
            </a:ln>
          </p:spPr>
          <p:txBody>
            <a:bodyPr rtlCol="0" anchor="ctr"/>
            <a:lstStyle/>
            <a:p>
              <a:endParaRPr lang="en-US">
                <a:solidFill>
                  <a:prstClr val="black"/>
                </a:solidFill>
              </a:endParaRPr>
            </a:p>
          </p:txBody>
        </p:sp>
        <p:sp>
          <p:nvSpPr>
            <p:cNvPr id="33" name="Freeform: Shape 32">
              <a:extLst>
                <a:ext uri="{FF2B5EF4-FFF2-40B4-BE49-F238E27FC236}">
                  <a16:creationId xmlns:a16="http://schemas.microsoft.com/office/drawing/2014/main" xmlns="" id="{42B8C23E-608C-4981-A399-48E23E7525CC}"/>
                </a:ext>
              </a:extLst>
            </p:cNvPr>
            <p:cNvSpPr/>
            <p:nvPr/>
          </p:nvSpPr>
          <p:spPr>
            <a:xfrm>
              <a:off x="6803481" y="5354734"/>
              <a:ext cx="1868616" cy="245870"/>
            </a:xfrm>
            <a:custGeom>
              <a:avLst/>
              <a:gdLst>
                <a:gd name="connsiteX0" fmla="*/ 23187 w 209550"/>
                <a:gd name="connsiteY0" fmla="*/ 7144 h 28575"/>
                <a:gd name="connsiteX1" fmla="*/ 12710 w 209550"/>
                <a:gd name="connsiteY1" fmla="*/ 12859 h 28575"/>
                <a:gd name="connsiteX2" fmla="*/ 7947 w 209550"/>
                <a:gd name="connsiteY2" fmla="*/ 19526 h 28575"/>
                <a:gd name="connsiteX3" fmla="*/ 21282 w 209550"/>
                <a:gd name="connsiteY3" fmla="*/ 25241 h 28575"/>
                <a:gd name="connsiteX4" fmla="*/ 111770 w 209550"/>
                <a:gd name="connsiteY4" fmla="*/ 25241 h 28575"/>
                <a:gd name="connsiteX5" fmla="*/ 111770 w 209550"/>
                <a:gd name="connsiteY5" fmla="*/ 25241 h 28575"/>
                <a:gd name="connsiteX6" fmla="*/ 195590 w 209550"/>
                <a:gd name="connsiteY6" fmla="*/ 25241 h 28575"/>
                <a:gd name="connsiteX7" fmla="*/ 208925 w 209550"/>
                <a:gd name="connsiteY7" fmla="*/ 19526 h 28575"/>
                <a:gd name="connsiteX8" fmla="*/ 204162 w 209550"/>
                <a:gd name="connsiteY8" fmla="*/ 12859 h 28575"/>
                <a:gd name="connsiteX9" fmla="*/ 193685 w 209550"/>
                <a:gd name="connsiteY9" fmla="*/ 7144 h 28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9550" h="28575">
                  <a:moveTo>
                    <a:pt x="23187" y="7144"/>
                  </a:moveTo>
                  <a:cubicBezTo>
                    <a:pt x="19377" y="7144"/>
                    <a:pt x="15567" y="9049"/>
                    <a:pt x="12710" y="12859"/>
                  </a:cubicBezTo>
                  <a:lnTo>
                    <a:pt x="7947" y="19526"/>
                  </a:lnTo>
                  <a:cubicBezTo>
                    <a:pt x="7947" y="19526"/>
                    <a:pt x="2232" y="26194"/>
                    <a:pt x="21282" y="25241"/>
                  </a:cubicBezTo>
                  <a:cubicBezTo>
                    <a:pt x="30807" y="25241"/>
                    <a:pt x="72717" y="25241"/>
                    <a:pt x="111770" y="25241"/>
                  </a:cubicBezTo>
                  <a:lnTo>
                    <a:pt x="111770" y="25241"/>
                  </a:lnTo>
                  <a:cubicBezTo>
                    <a:pt x="148917" y="25241"/>
                    <a:pt x="187017" y="25241"/>
                    <a:pt x="195590" y="25241"/>
                  </a:cubicBezTo>
                  <a:cubicBezTo>
                    <a:pt x="213687" y="26194"/>
                    <a:pt x="208925" y="19526"/>
                    <a:pt x="208925" y="19526"/>
                  </a:cubicBezTo>
                  <a:lnTo>
                    <a:pt x="204162" y="12859"/>
                  </a:lnTo>
                  <a:cubicBezTo>
                    <a:pt x="202257" y="9049"/>
                    <a:pt x="198447" y="7144"/>
                    <a:pt x="193685" y="7144"/>
                  </a:cubicBezTo>
                </a:path>
              </a:pathLst>
            </a:custGeom>
            <a:solidFill>
              <a:srgbClr val="70757B"/>
            </a:solidFill>
            <a:ln w="9525" cap="flat">
              <a:noFill/>
              <a:prstDash val="solid"/>
              <a:miter/>
            </a:ln>
          </p:spPr>
          <p:txBody>
            <a:bodyPr rtlCol="0" anchor="ctr"/>
            <a:lstStyle/>
            <a:p>
              <a:endParaRPr lang="en-US">
                <a:solidFill>
                  <a:prstClr val="black"/>
                </a:solidFill>
              </a:endParaRPr>
            </a:p>
          </p:txBody>
        </p:sp>
        <p:sp>
          <p:nvSpPr>
            <p:cNvPr id="34" name="Freeform: Shape 33">
              <a:extLst>
                <a:ext uri="{FF2B5EF4-FFF2-40B4-BE49-F238E27FC236}">
                  <a16:creationId xmlns:a16="http://schemas.microsoft.com/office/drawing/2014/main" xmlns="" id="{FD903373-9B9B-454A-8CB4-E269AA113942}"/>
                </a:ext>
              </a:extLst>
            </p:cNvPr>
            <p:cNvSpPr/>
            <p:nvPr/>
          </p:nvSpPr>
          <p:spPr>
            <a:xfrm>
              <a:off x="5179454" y="5125255"/>
              <a:ext cx="4917410" cy="245870"/>
            </a:xfrm>
            <a:custGeom>
              <a:avLst/>
              <a:gdLst>
                <a:gd name="connsiteX0" fmla="*/ 566261 w 571500"/>
                <a:gd name="connsiteY0" fmla="*/ 30004 h 28575"/>
                <a:gd name="connsiteX1" fmla="*/ 7144 w 571500"/>
                <a:gd name="connsiteY1" fmla="*/ 30004 h 28575"/>
                <a:gd name="connsiteX2" fmla="*/ 28099 w 571500"/>
                <a:gd name="connsiteY2" fmla="*/ 7144 h 28575"/>
                <a:gd name="connsiteX3" fmla="*/ 543401 w 571500"/>
                <a:gd name="connsiteY3" fmla="*/ 7144 h 28575"/>
              </a:gdLst>
              <a:ahLst/>
              <a:cxnLst>
                <a:cxn ang="0">
                  <a:pos x="connsiteX0" y="connsiteY0"/>
                </a:cxn>
                <a:cxn ang="0">
                  <a:pos x="connsiteX1" y="connsiteY1"/>
                </a:cxn>
                <a:cxn ang="0">
                  <a:pos x="connsiteX2" y="connsiteY2"/>
                </a:cxn>
                <a:cxn ang="0">
                  <a:pos x="connsiteX3" y="connsiteY3"/>
                </a:cxn>
              </a:cxnLst>
              <a:rect l="l" t="t" r="r" b="b"/>
              <a:pathLst>
                <a:path w="571500" h="28575">
                  <a:moveTo>
                    <a:pt x="566261" y="30004"/>
                  </a:moveTo>
                  <a:lnTo>
                    <a:pt x="7144" y="30004"/>
                  </a:lnTo>
                  <a:lnTo>
                    <a:pt x="28099" y="7144"/>
                  </a:lnTo>
                  <a:lnTo>
                    <a:pt x="543401" y="7144"/>
                  </a:lnTo>
                  <a:close/>
                </a:path>
              </a:pathLst>
            </a:custGeom>
            <a:solidFill>
              <a:srgbClr val="575A5A"/>
            </a:solidFill>
            <a:ln w="9525" cap="flat">
              <a:noFill/>
              <a:prstDash val="solid"/>
              <a:miter/>
            </a:ln>
          </p:spPr>
          <p:txBody>
            <a:bodyPr rtlCol="0" anchor="ctr"/>
            <a:lstStyle/>
            <a:p>
              <a:endParaRPr lang="en-US">
                <a:solidFill>
                  <a:prstClr val="black"/>
                </a:solidFill>
              </a:endParaRPr>
            </a:p>
          </p:txBody>
        </p:sp>
        <p:sp>
          <p:nvSpPr>
            <p:cNvPr id="35" name="Freeform: Shape 34">
              <a:extLst>
                <a:ext uri="{FF2B5EF4-FFF2-40B4-BE49-F238E27FC236}">
                  <a16:creationId xmlns:a16="http://schemas.microsoft.com/office/drawing/2014/main" xmlns="" id="{72F0A2CF-6C4D-4D84-9F0B-0C8B25E6F53C}"/>
                </a:ext>
              </a:extLst>
            </p:cNvPr>
            <p:cNvSpPr/>
            <p:nvPr/>
          </p:nvSpPr>
          <p:spPr>
            <a:xfrm>
              <a:off x="5146671" y="5125255"/>
              <a:ext cx="4917410" cy="245870"/>
            </a:xfrm>
            <a:custGeom>
              <a:avLst/>
              <a:gdLst>
                <a:gd name="connsiteX0" fmla="*/ 571024 w 571500"/>
                <a:gd name="connsiteY0" fmla="*/ 30004 h 28575"/>
                <a:gd name="connsiteX1" fmla="*/ 7144 w 571500"/>
                <a:gd name="connsiteY1" fmla="*/ 30004 h 28575"/>
                <a:gd name="connsiteX2" fmla="*/ 28099 w 571500"/>
                <a:gd name="connsiteY2" fmla="*/ 7144 h 28575"/>
                <a:gd name="connsiteX3" fmla="*/ 548164 w 571500"/>
                <a:gd name="connsiteY3" fmla="*/ 7144 h 28575"/>
              </a:gdLst>
              <a:ahLst/>
              <a:cxnLst>
                <a:cxn ang="0">
                  <a:pos x="connsiteX0" y="connsiteY0"/>
                </a:cxn>
                <a:cxn ang="0">
                  <a:pos x="connsiteX1" y="connsiteY1"/>
                </a:cxn>
                <a:cxn ang="0">
                  <a:pos x="connsiteX2" y="connsiteY2"/>
                </a:cxn>
                <a:cxn ang="0">
                  <a:pos x="connsiteX3" y="connsiteY3"/>
                </a:cxn>
              </a:cxnLst>
              <a:rect l="l" t="t" r="r" b="b"/>
              <a:pathLst>
                <a:path w="571500" h="28575">
                  <a:moveTo>
                    <a:pt x="571024" y="30004"/>
                  </a:moveTo>
                  <a:lnTo>
                    <a:pt x="7144" y="30004"/>
                  </a:lnTo>
                  <a:lnTo>
                    <a:pt x="28099" y="7144"/>
                  </a:lnTo>
                  <a:lnTo>
                    <a:pt x="548164" y="7144"/>
                  </a:lnTo>
                  <a:close/>
                </a:path>
              </a:pathLst>
            </a:custGeom>
            <a:solidFill>
              <a:srgbClr val="575A5A"/>
            </a:solidFill>
            <a:ln w="9525" cap="flat">
              <a:noFill/>
              <a:prstDash val="solid"/>
              <a:miter/>
            </a:ln>
          </p:spPr>
          <p:txBody>
            <a:bodyPr rtlCol="0" anchor="ctr"/>
            <a:lstStyle/>
            <a:p>
              <a:endParaRPr lang="en-US">
                <a:solidFill>
                  <a:prstClr val="black"/>
                </a:solidFill>
              </a:endParaRPr>
            </a:p>
          </p:txBody>
        </p:sp>
        <p:sp>
          <p:nvSpPr>
            <p:cNvPr id="36" name="Freeform: Shape 35">
              <a:extLst>
                <a:ext uri="{FF2B5EF4-FFF2-40B4-BE49-F238E27FC236}">
                  <a16:creationId xmlns:a16="http://schemas.microsoft.com/office/drawing/2014/main" xmlns="" id="{C3A2E818-EF4F-458C-8F18-9578121D3660}"/>
                </a:ext>
              </a:extLst>
            </p:cNvPr>
            <p:cNvSpPr/>
            <p:nvPr/>
          </p:nvSpPr>
          <p:spPr>
            <a:xfrm>
              <a:off x="7022398" y="1844838"/>
              <a:ext cx="3271162" cy="3198464"/>
            </a:xfrm>
            <a:custGeom>
              <a:avLst/>
              <a:gdLst>
                <a:gd name="connsiteX0" fmla="*/ 2567127 w 4009217"/>
                <a:gd name="connsiteY0" fmla="*/ 30683 h 4295590"/>
                <a:gd name="connsiteX1" fmla="*/ 3798529 w 4009217"/>
                <a:gd name="connsiteY1" fmla="*/ 30683 h 4295590"/>
                <a:gd name="connsiteX2" fmla="*/ 4007172 w 4009217"/>
                <a:gd name="connsiteY2" fmla="*/ 272054 h 4295590"/>
                <a:gd name="connsiteX3" fmla="*/ 3998990 w 4009217"/>
                <a:gd name="connsiteY3" fmla="*/ 4268999 h 4295590"/>
                <a:gd name="connsiteX4" fmla="*/ 30683 w 4009217"/>
                <a:gd name="connsiteY4" fmla="*/ 4268999 h 4295590"/>
                <a:gd name="connsiteX0" fmla="*/ 2536444 w 3976489"/>
                <a:gd name="connsiteY0" fmla="*/ 0 h 4238316"/>
                <a:gd name="connsiteX1" fmla="*/ 3976489 w 3976489"/>
                <a:gd name="connsiteY1" fmla="*/ 241371 h 4238316"/>
                <a:gd name="connsiteX2" fmla="*/ 3968307 w 3976489"/>
                <a:gd name="connsiteY2" fmla="*/ 4238316 h 4238316"/>
                <a:gd name="connsiteX3" fmla="*/ 0 w 3976489"/>
                <a:gd name="connsiteY3" fmla="*/ 4238316 h 4238316"/>
                <a:gd name="connsiteX0" fmla="*/ 2536444 w 3976489"/>
                <a:gd name="connsiteY0" fmla="*/ 0 h 4238316"/>
                <a:gd name="connsiteX1" fmla="*/ 3976489 w 3976489"/>
                <a:gd name="connsiteY1" fmla="*/ 213683 h 4238316"/>
                <a:gd name="connsiteX2" fmla="*/ 3968307 w 3976489"/>
                <a:gd name="connsiteY2" fmla="*/ 4238316 h 4238316"/>
                <a:gd name="connsiteX3" fmla="*/ 0 w 3976489"/>
                <a:gd name="connsiteY3" fmla="*/ 4238316 h 4238316"/>
                <a:gd name="connsiteX0" fmla="*/ 2473335 w 3976489"/>
                <a:gd name="connsiteY0" fmla="*/ 0 h 4035268"/>
                <a:gd name="connsiteX1" fmla="*/ 3976489 w 3976489"/>
                <a:gd name="connsiteY1" fmla="*/ 10635 h 4035268"/>
                <a:gd name="connsiteX2" fmla="*/ 3968307 w 3976489"/>
                <a:gd name="connsiteY2" fmla="*/ 4035268 h 4035268"/>
                <a:gd name="connsiteX3" fmla="*/ 0 w 3976489"/>
                <a:gd name="connsiteY3" fmla="*/ 4035268 h 4035268"/>
              </a:gdLst>
              <a:ahLst/>
              <a:cxnLst>
                <a:cxn ang="0">
                  <a:pos x="connsiteX0" y="connsiteY0"/>
                </a:cxn>
                <a:cxn ang="0">
                  <a:pos x="connsiteX1" y="connsiteY1"/>
                </a:cxn>
                <a:cxn ang="0">
                  <a:pos x="connsiteX2" y="connsiteY2"/>
                </a:cxn>
                <a:cxn ang="0">
                  <a:pos x="connsiteX3" y="connsiteY3"/>
                </a:cxn>
              </a:cxnLst>
              <a:rect l="l" t="t" r="r" b="b"/>
              <a:pathLst>
                <a:path w="3976489" h="4035268">
                  <a:moveTo>
                    <a:pt x="2473335" y="0"/>
                  </a:moveTo>
                  <a:lnTo>
                    <a:pt x="3976489" y="10635"/>
                  </a:lnTo>
                  <a:cubicBezTo>
                    <a:pt x="3973762" y="1342950"/>
                    <a:pt x="3971034" y="2702953"/>
                    <a:pt x="3968307" y="4035268"/>
                  </a:cubicBezTo>
                  <a:lnTo>
                    <a:pt x="0" y="4035268"/>
                  </a:lnTo>
                </a:path>
              </a:pathLst>
            </a:custGeom>
            <a:solidFill>
              <a:srgbClr val="999999">
                <a:alpha val="10000"/>
              </a:srgbClr>
            </a:solidFill>
            <a:ln w="9525" cap="flat">
              <a:noFill/>
              <a:prstDash val="solid"/>
              <a:miter/>
            </a:ln>
          </p:spPr>
          <p:txBody>
            <a:bodyPr rtlCol="0" anchor="ctr"/>
            <a:lstStyle/>
            <a:p>
              <a:endParaRPr lang="en-US" dirty="0">
                <a:solidFill>
                  <a:prstClr val="black"/>
                </a:solidFill>
              </a:endParaRPr>
            </a:p>
          </p:txBody>
        </p:sp>
        <p:grpSp>
          <p:nvGrpSpPr>
            <p:cNvPr id="37" name="Group 36">
              <a:extLst>
                <a:ext uri="{FF2B5EF4-FFF2-40B4-BE49-F238E27FC236}">
                  <a16:creationId xmlns:a16="http://schemas.microsoft.com/office/drawing/2014/main" xmlns="" id="{63C6B529-B489-4639-A7B2-5AA9180E9729}"/>
                </a:ext>
              </a:extLst>
            </p:cNvPr>
            <p:cNvGrpSpPr/>
            <p:nvPr/>
          </p:nvGrpSpPr>
          <p:grpSpPr>
            <a:xfrm>
              <a:off x="5370712" y="5206368"/>
              <a:ext cx="4572000" cy="149296"/>
              <a:chOff x="5370712" y="5206368"/>
              <a:chExt cx="4572000" cy="149296"/>
            </a:xfrm>
          </p:grpSpPr>
          <p:sp>
            <p:nvSpPr>
              <p:cNvPr id="44" name="Rectangle 43">
                <a:extLst>
                  <a:ext uri="{FF2B5EF4-FFF2-40B4-BE49-F238E27FC236}">
                    <a16:creationId xmlns:a16="http://schemas.microsoft.com/office/drawing/2014/main" xmlns="" id="{4F3DA74A-1C4B-4138-A563-129A39FD9B7F}"/>
                  </a:ext>
                </a:extLst>
              </p:cNvPr>
              <p:cNvSpPr/>
              <p:nvPr/>
            </p:nvSpPr>
            <p:spPr>
              <a:xfrm>
                <a:off x="5370712" y="5337376"/>
                <a:ext cx="4572000" cy="1828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45" name="Rectangle 44">
                <a:extLst>
                  <a:ext uri="{FF2B5EF4-FFF2-40B4-BE49-F238E27FC236}">
                    <a16:creationId xmlns:a16="http://schemas.microsoft.com/office/drawing/2014/main" xmlns="" id="{E22AAAA6-2F39-4DD6-8134-716B9CF62E97}"/>
                  </a:ext>
                </a:extLst>
              </p:cNvPr>
              <p:cNvSpPr/>
              <p:nvPr/>
            </p:nvSpPr>
            <p:spPr>
              <a:xfrm>
                <a:off x="5416432" y="5293706"/>
                <a:ext cx="4480560" cy="1828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46" name="Rectangle 45">
                <a:extLst>
                  <a:ext uri="{FF2B5EF4-FFF2-40B4-BE49-F238E27FC236}">
                    <a16:creationId xmlns:a16="http://schemas.microsoft.com/office/drawing/2014/main" xmlns="" id="{BE744CD6-14E4-479D-8F9D-0DF957DAAD2D}"/>
                  </a:ext>
                </a:extLst>
              </p:cNvPr>
              <p:cNvSpPr/>
              <p:nvPr/>
            </p:nvSpPr>
            <p:spPr>
              <a:xfrm>
                <a:off x="5462152" y="5250037"/>
                <a:ext cx="4389120" cy="1828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47" name="Rectangle 46">
                <a:extLst>
                  <a:ext uri="{FF2B5EF4-FFF2-40B4-BE49-F238E27FC236}">
                    <a16:creationId xmlns:a16="http://schemas.microsoft.com/office/drawing/2014/main" xmlns="" id="{531A40E9-999D-4DB7-A1CE-6B1F19EA0EF4}"/>
                  </a:ext>
                </a:extLst>
              </p:cNvPr>
              <p:cNvSpPr/>
              <p:nvPr/>
            </p:nvSpPr>
            <p:spPr>
              <a:xfrm>
                <a:off x="5507872" y="5206368"/>
                <a:ext cx="4297680" cy="1828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grpSp>
          <p:nvGrpSpPr>
            <p:cNvPr id="38" name="Group 37">
              <a:extLst>
                <a:ext uri="{FF2B5EF4-FFF2-40B4-BE49-F238E27FC236}">
                  <a16:creationId xmlns:a16="http://schemas.microsoft.com/office/drawing/2014/main" xmlns="" id="{68C9FECB-7A52-4CDC-994B-69A5B24ABCE8}"/>
                </a:ext>
              </a:extLst>
            </p:cNvPr>
            <p:cNvGrpSpPr/>
            <p:nvPr/>
          </p:nvGrpSpPr>
          <p:grpSpPr>
            <a:xfrm>
              <a:off x="7661590" y="1698465"/>
              <a:ext cx="114873" cy="114873"/>
              <a:chOff x="7627525" y="1132589"/>
              <a:chExt cx="234846" cy="234846"/>
            </a:xfrm>
          </p:grpSpPr>
          <p:sp>
            <p:nvSpPr>
              <p:cNvPr id="41" name="Oval 40">
                <a:extLst>
                  <a:ext uri="{FF2B5EF4-FFF2-40B4-BE49-F238E27FC236}">
                    <a16:creationId xmlns:a16="http://schemas.microsoft.com/office/drawing/2014/main" xmlns="" id="{A6AAC56F-62D7-45DE-87B5-B9D9F6A9BFCE}"/>
                  </a:ext>
                </a:extLst>
              </p:cNvPr>
              <p:cNvSpPr/>
              <p:nvPr/>
            </p:nvSpPr>
            <p:spPr>
              <a:xfrm>
                <a:off x="7627525" y="1132589"/>
                <a:ext cx="234846" cy="234846"/>
              </a:xfrm>
              <a:prstGeom prst="ellipse">
                <a:avLst/>
              </a:prstGeom>
              <a:solidFill>
                <a:schemeClr val="bg1">
                  <a:lumMod val="50000"/>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42" name="Oval 41">
                <a:extLst>
                  <a:ext uri="{FF2B5EF4-FFF2-40B4-BE49-F238E27FC236}">
                    <a16:creationId xmlns:a16="http://schemas.microsoft.com/office/drawing/2014/main" xmlns="" id="{E075BA51-0F2B-4136-85AE-6668752886FD}"/>
                  </a:ext>
                </a:extLst>
              </p:cNvPr>
              <p:cNvSpPr/>
              <p:nvPr/>
            </p:nvSpPr>
            <p:spPr>
              <a:xfrm>
                <a:off x="7656971" y="1162035"/>
                <a:ext cx="175955" cy="175955"/>
              </a:xfrm>
              <a:prstGeom prst="ellipse">
                <a:avLst/>
              </a:prstGeom>
              <a:solidFill>
                <a:schemeClr val="bg1">
                  <a:lumMod val="50000"/>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43" name="Oval 42">
                <a:extLst>
                  <a:ext uri="{FF2B5EF4-FFF2-40B4-BE49-F238E27FC236}">
                    <a16:creationId xmlns:a16="http://schemas.microsoft.com/office/drawing/2014/main" xmlns="" id="{2599569D-ABEC-4CDC-8AEC-FB8A512A7CB6}"/>
                  </a:ext>
                </a:extLst>
              </p:cNvPr>
              <p:cNvSpPr/>
              <p:nvPr/>
            </p:nvSpPr>
            <p:spPr>
              <a:xfrm>
                <a:off x="7683825" y="1188889"/>
                <a:ext cx="122247" cy="122247"/>
              </a:xfrm>
              <a:prstGeom prst="ellipse">
                <a:avLst/>
              </a:prstGeom>
              <a:solidFill>
                <a:schemeClr val="bg1">
                  <a:lumMod val="50000"/>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sp>
          <p:nvSpPr>
            <p:cNvPr id="39" name="Rectangle: Rounded Corners 38">
              <a:extLst>
                <a:ext uri="{FF2B5EF4-FFF2-40B4-BE49-F238E27FC236}">
                  <a16:creationId xmlns:a16="http://schemas.microsoft.com/office/drawing/2014/main" xmlns="" id="{FFF08BBD-F12B-4D72-905D-82425437657C}"/>
                </a:ext>
              </a:extLst>
            </p:cNvPr>
            <p:cNvSpPr/>
            <p:nvPr/>
          </p:nvSpPr>
          <p:spPr>
            <a:xfrm>
              <a:off x="7370377" y="5752599"/>
              <a:ext cx="748642" cy="88504"/>
            </a:xfrm>
            <a:prstGeom prst="roundRect">
              <a:avLst>
                <a:gd name="adj" fmla="val 50000"/>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40" name="Oval 39">
              <a:extLst>
                <a:ext uri="{FF2B5EF4-FFF2-40B4-BE49-F238E27FC236}">
                  <a16:creationId xmlns:a16="http://schemas.microsoft.com/office/drawing/2014/main" xmlns="" id="{B37A376A-6189-420B-8C13-3900F127BE7C}"/>
                </a:ext>
              </a:extLst>
            </p:cNvPr>
            <p:cNvSpPr/>
            <p:nvPr/>
          </p:nvSpPr>
          <p:spPr>
            <a:xfrm>
              <a:off x="7133919" y="5752598"/>
              <a:ext cx="101303" cy="101303"/>
            </a:xfrm>
            <a:prstGeom prst="ellipse">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sp>
        <p:nvSpPr>
          <p:cNvPr id="16" name="Picture Placeholder 2">
            <a:extLst>
              <a:ext uri="{FF2B5EF4-FFF2-40B4-BE49-F238E27FC236}">
                <a16:creationId xmlns:a16="http://schemas.microsoft.com/office/drawing/2014/main" xmlns="" id="{FC596008-C53D-454F-8BCC-25C7C09986FE}"/>
              </a:ext>
            </a:extLst>
          </p:cNvPr>
          <p:cNvSpPr>
            <a:spLocks noGrp="1"/>
          </p:cNvSpPr>
          <p:nvPr>
            <p:ph type="pic" idx="13" hasCustomPrompt="1"/>
          </p:nvPr>
        </p:nvSpPr>
        <p:spPr>
          <a:xfrm>
            <a:off x="1619684" y="2798339"/>
            <a:ext cx="4140889" cy="2612234"/>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 and Send to Back </a:t>
            </a:r>
            <a:endParaRPr lang="ko-KR" altLang="en-US" dirty="0"/>
          </a:p>
        </p:txBody>
      </p:sp>
    </p:spTree>
    <p:extLst>
      <p:ext uri="{BB962C8B-B14F-4D97-AF65-F5344CB8AC3E}">
        <p14:creationId xmlns:p14="http://schemas.microsoft.com/office/powerpoint/2010/main" val="2404245945"/>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preserve="1" userDrawn="1">
  <p:cSld name="2_Image Layout">
    <p:spTree>
      <p:nvGrpSpPr>
        <p:cNvPr id="1" name=""/>
        <p:cNvGrpSpPr/>
        <p:nvPr/>
      </p:nvGrpSpPr>
      <p:grpSpPr>
        <a:xfrm>
          <a:off x="0" y="0"/>
          <a:ext cx="0" cy="0"/>
          <a:chOff x="0" y="0"/>
          <a:chExt cx="0" cy="0"/>
        </a:xfrm>
      </p:grpSpPr>
      <p:sp>
        <p:nvSpPr>
          <p:cNvPr id="50" name="Picture Placeholder 20">
            <a:extLst>
              <a:ext uri="{FF2B5EF4-FFF2-40B4-BE49-F238E27FC236}">
                <a16:creationId xmlns:a16="http://schemas.microsoft.com/office/drawing/2014/main" xmlns="" id="{6FE311F5-A9A3-4147-874B-14B212E901EC}"/>
              </a:ext>
            </a:extLst>
          </p:cNvPr>
          <p:cNvSpPr>
            <a:spLocks noGrp="1"/>
          </p:cNvSpPr>
          <p:nvPr>
            <p:ph type="pic" idx="11" hasCustomPrompt="1"/>
          </p:nvPr>
        </p:nvSpPr>
        <p:spPr>
          <a:xfrm>
            <a:off x="6587381" y="3577044"/>
            <a:ext cx="3100540" cy="3100540"/>
          </a:xfrm>
          <a:custGeom>
            <a:avLst/>
            <a:gdLst>
              <a:gd name="connsiteX0" fmla="*/ 1550270 w 3100540"/>
              <a:gd name="connsiteY0" fmla="*/ 0 h 3100540"/>
              <a:gd name="connsiteX1" fmla="*/ 1677815 w 3100540"/>
              <a:gd name="connsiteY1" fmla="*/ 52831 h 3100540"/>
              <a:gd name="connsiteX2" fmla="*/ 3047709 w 3100540"/>
              <a:gd name="connsiteY2" fmla="*/ 1422726 h 3100540"/>
              <a:gd name="connsiteX3" fmla="*/ 3047709 w 3100540"/>
              <a:gd name="connsiteY3" fmla="*/ 1677816 h 3100540"/>
              <a:gd name="connsiteX4" fmla="*/ 1677816 w 3100540"/>
              <a:gd name="connsiteY4" fmla="*/ 3047710 h 3100540"/>
              <a:gd name="connsiteX5" fmla="*/ 1422726 w 3100540"/>
              <a:gd name="connsiteY5" fmla="*/ 3047710 h 3100540"/>
              <a:gd name="connsiteX6" fmla="*/ 52831 w 3100540"/>
              <a:gd name="connsiteY6" fmla="*/ 1677815 h 3100540"/>
              <a:gd name="connsiteX7" fmla="*/ 52831 w 3100540"/>
              <a:gd name="connsiteY7" fmla="*/ 1422724 h 3100540"/>
              <a:gd name="connsiteX8" fmla="*/ 1422724 w 3100540"/>
              <a:gd name="connsiteY8" fmla="*/ 52831 h 3100540"/>
              <a:gd name="connsiteX9" fmla="*/ 1550270 w 3100540"/>
              <a:gd name="connsiteY9" fmla="*/ 0 h 3100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00540" h="3100540">
                <a:moveTo>
                  <a:pt x="1550270" y="0"/>
                </a:moveTo>
                <a:cubicBezTo>
                  <a:pt x="1596432" y="0"/>
                  <a:pt x="1642594" y="17610"/>
                  <a:pt x="1677815" y="52831"/>
                </a:cubicBezTo>
                <a:lnTo>
                  <a:pt x="3047709" y="1422726"/>
                </a:lnTo>
                <a:cubicBezTo>
                  <a:pt x="3118151" y="1493167"/>
                  <a:pt x="3118151" y="1607375"/>
                  <a:pt x="3047709" y="1677816"/>
                </a:cubicBezTo>
                <a:lnTo>
                  <a:pt x="1677816" y="3047710"/>
                </a:lnTo>
                <a:cubicBezTo>
                  <a:pt x="1607375" y="3118151"/>
                  <a:pt x="1493167" y="3118151"/>
                  <a:pt x="1422726" y="3047710"/>
                </a:cubicBezTo>
                <a:lnTo>
                  <a:pt x="52831" y="1677815"/>
                </a:lnTo>
                <a:cubicBezTo>
                  <a:pt x="-17610" y="1607373"/>
                  <a:pt x="-17610" y="1493166"/>
                  <a:pt x="52831" y="1422724"/>
                </a:cubicBezTo>
                <a:lnTo>
                  <a:pt x="1422724" y="52831"/>
                </a:lnTo>
                <a:cubicBezTo>
                  <a:pt x="1457945" y="17610"/>
                  <a:pt x="1504107" y="0"/>
                  <a:pt x="1550270" y="0"/>
                </a:cubicBezTo>
                <a:close/>
              </a:path>
            </a:pathLst>
          </a:custGeom>
          <a:solidFill>
            <a:schemeClr val="bg1">
              <a:lumMod val="95000"/>
            </a:schemeClr>
          </a:solidFill>
          <a:ln w="50800">
            <a:noFill/>
          </a:ln>
        </p:spPr>
        <p:txBody>
          <a:bodyPr wrap="square" anchor="ctr">
            <a:noAutofit/>
          </a:bodyPr>
          <a:lstStyle>
            <a:lvl1pPr marL="0" indent="0" algn="ctr">
              <a:buNone/>
              <a:defRPr sz="1200" baseline="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51" name="Picture Placeholder 18">
            <a:extLst>
              <a:ext uri="{FF2B5EF4-FFF2-40B4-BE49-F238E27FC236}">
                <a16:creationId xmlns:a16="http://schemas.microsoft.com/office/drawing/2014/main" xmlns="" id="{11224CB0-F9E0-437C-86B4-895C27988953}"/>
              </a:ext>
            </a:extLst>
          </p:cNvPr>
          <p:cNvSpPr>
            <a:spLocks noGrp="1"/>
          </p:cNvSpPr>
          <p:nvPr>
            <p:ph type="pic" idx="12" hasCustomPrompt="1"/>
          </p:nvPr>
        </p:nvSpPr>
        <p:spPr>
          <a:xfrm>
            <a:off x="6587381" y="204021"/>
            <a:ext cx="3100540" cy="3100540"/>
          </a:xfrm>
          <a:custGeom>
            <a:avLst/>
            <a:gdLst>
              <a:gd name="connsiteX0" fmla="*/ 1550269 w 3100540"/>
              <a:gd name="connsiteY0" fmla="*/ 0 h 3100540"/>
              <a:gd name="connsiteX1" fmla="*/ 1677815 w 3100540"/>
              <a:gd name="connsiteY1" fmla="*/ 52831 h 3100540"/>
              <a:gd name="connsiteX2" fmla="*/ 3047709 w 3100540"/>
              <a:gd name="connsiteY2" fmla="*/ 1422726 h 3100540"/>
              <a:gd name="connsiteX3" fmla="*/ 3047709 w 3100540"/>
              <a:gd name="connsiteY3" fmla="*/ 1677816 h 3100540"/>
              <a:gd name="connsiteX4" fmla="*/ 1677816 w 3100540"/>
              <a:gd name="connsiteY4" fmla="*/ 3047709 h 3100540"/>
              <a:gd name="connsiteX5" fmla="*/ 1422726 w 3100540"/>
              <a:gd name="connsiteY5" fmla="*/ 3047709 h 3100540"/>
              <a:gd name="connsiteX6" fmla="*/ 52831 w 3100540"/>
              <a:gd name="connsiteY6" fmla="*/ 1677814 h 3100540"/>
              <a:gd name="connsiteX7" fmla="*/ 52831 w 3100540"/>
              <a:gd name="connsiteY7" fmla="*/ 1422724 h 3100540"/>
              <a:gd name="connsiteX8" fmla="*/ 1422724 w 3100540"/>
              <a:gd name="connsiteY8" fmla="*/ 52831 h 3100540"/>
              <a:gd name="connsiteX9" fmla="*/ 1550269 w 3100540"/>
              <a:gd name="connsiteY9" fmla="*/ 0 h 3100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00540" h="3100540">
                <a:moveTo>
                  <a:pt x="1550269" y="0"/>
                </a:moveTo>
                <a:cubicBezTo>
                  <a:pt x="1596432" y="0"/>
                  <a:pt x="1642594" y="17610"/>
                  <a:pt x="1677815" y="52831"/>
                </a:cubicBezTo>
                <a:lnTo>
                  <a:pt x="3047709" y="1422726"/>
                </a:lnTo>
                <a:cubicBezTo>
                  <a:pt x="3118151" y="1493167"/>
                  <a:pt x="3118151" y="1607375"/>
                  <a:pt x="3047709" y="1677816"/>
                </a:cubicBezTo>
                <a:lnTo>
                  <a:pt x="1677816" y="3047709"/>
                </a:lnTo>
                <a:cubicBezTo>
                  <a:pt x="1607375" y="3118151"/>
                  <a:pt x="1493167" y="3118151"/>
                  <a:pt x="1422726" y="3047709"/>
                </a:cubicBezTo>
                <a:lnTo>
                  <a:pt x="52831" y="1677814"/>
                </a:lnTo>
                <a:cubicBezTo>
                  <a:pt x="-17610" y="1607373"/>
                  <a:pt x="-17610" y="1493166"/>
                  <a:pt x="52831" y="1422724"/>
                </a:cubicBezTo>
                <a:lnTo>
                  <a:pt x="1422724" y="52831"/>
                </a:lnTo>
                <a:cubicBezTo>
                  <a:pt x="1457945" y="17610"/>
                  <a:pt x="1504107" y="0"/>
                  <a:pt x="1550269" y="0"/>
                </a:cubicBezTo>
                <a:close/>
              </a:path>
            </a:pathLst>
          </a:custGeom>
          <a:solidFill>
            <a:schemeClr val="bg1">
              <a:lumMod val="95000"/>
            </a:schemeClr>
          </a:solidFill>
          <a:ln w="50800">
            <a:noFill/>
          </a:ln>
        </p:spPr>
        <p:txBody>
          <a:bodyPr wrap="square" anchor="ctr">
            <a:noAutofit/>
          </a:bodyPr>
          <a:lstStyle>
            <a:lvl1pPr marL="0" indent="0" algn="ctr">
              <a:buNone/>
              <a:defRPr sz="1200" baseline="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52" name="Picture Placeholder 19">
            <a:extLst>
              <a:ext uri="{FF2B5EF4-FFF2-40B4-BE49-F238E27FC236}">
                <a16:creationId xmlns:a16="http://schemas.microsoft.com/office/drawing/2014/main" xmlns="" id="{90C4F28F-E0C5-4C6F-9778-5071266AA6DB}"/>
              </a:ext>
            </a:extLst>
          </p:cNvPr>
          <p:cNvSpPr>
            <a:spLocks noGrp="1"/>
          </p:cNvSpPr>
          <p:nvPr>
            <p:ph type="pic" idx="13" hasCustomPrompt="1"/>
          </p:nvPr>
        </p:nvSpPr>
        <p:spPr>
          <a:xfrm>
            <a:off x="8420748" y="1890533"/>
            <a:ext cx="3100541" cy="3100540"/>
          </a:xfrm>
          <a:custGeom>
            <a:avLst/>
            <a:gdLst>
              <a:gd name="connsiteX0" fmla="*/ 1550270 w 3100541"/>
              <a:gd name="connsiteY0" fmla="*/ 0 h 3100540"/>
              <a:gd name="connsiteX1" fmla="*/ 1677815 w 3100541"/>
              <a:gd name="connsiteY1" fmla="*/ 52831 h 3100540"/>
              <a:gd name="connsiteX2" fmla="*/ 3047710 w 3100541"/>
              <a:gd name="connsiteY2" fmla="*/ 1422726 h 3100540"/>
              <a:gd name="connsiteX3" fmla="*/ 3047710 w 3100541"/>
              <a:gd name="connsiteY3" fmla="*/ 1677816 h 3100540"/>
              <a:gd name="connsiteX4" fmla="*/ 1677817 w 3100541"/>
              <a:gd name="connsiteY4" fmla="*/ 3047710 h 3100540"/>
              <a:gd name="connsiteX5" fmla="*/ 1422727 w 3100541"/>
              <a:gd name="connsiteY5" fmla="*/ 3047710 h 3100540"/>
              <a:gd name="connsiteX6" fmla="*/ 52832 w 3100541"/>
              <a:gd name="connsiteY6" fmla="*/ 1677815 h 3100540"/>
              <a:gd name="connsiteX7" fmla="*/ 52832 w 3100541"/>
              <a:gd name="connsiteY7" fmla="*/ 1422724 h 3100540"/>
              <a:gd name="connsiteX8" fmla="*/ 1422725 w 3100541"/>
              <a:gd name="connsiteY8" fmla="*/ 52831 h 3100540"/>
              <a:gd name="connsiteX9" fmla="*/ 1550270 w 3100541"/>
              <a:gd name="connsiteY9" fmla="*/ 0 h 3100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00541" h="3100540">
                <a:moveTo>
                  <a:pt x="1550270" y="0"/>
                </a:moveTo>
                <a:cubicBezTo>
                  <a:pt x="1596432" y="0"/>
                  <a:pt x="1642594" y="17610"/>
                  <a:pt x="1677815" y="52831"/>
                </a:cubicBezTo>
                <a:lnTo>
                  <a:pt x="3047710" y="1422726"/>
                </a:lnTo>
                <a:cubicBezTo>
                  <a:pt x="3118152" y="1493167"/>
                  <a:pt x="3118152" y="1607375"/>
                  <a:pt x="3047710" y="1677816"/>
                </a:cubicBezTo>
                <a:lnTo>
                  <a:pt x="1677817" y="3047710"/>
                </a:lnTo>
                <a:cubicBezTo>
                  <a:pt x="1607376" y="3118151"/>
                  <a:pt x="1493168" y="3118151"/>
                  <a:pt x="1422727" y="3047710"/>
                </a:cubicBezTo>
                <a:lnTo>
                  <a:pt x="52832" y="1677815"/>
                </a:lnTo>
                <a:cubicBezTo>
                  <a:pt x="-17610" y="1607373"/>
                  <a:pt x="-17610" y="1493166"/>
                  <a:pt x="52832" y="1422724"/>
                </a:cubicBezTo>
                <a:lnTo>
                  <a:pt x="1422725" y="52831"/>
                </a:lnTo>
                <a:cubicBezTo>
                  <a:pt x="1457946" y="17610"/>
                  <a:pt x="1504108" y="0"/>
                  <a:pt x="1550270" y="0"/>
                </a:cubicBezTo>
                <a:close/>
              </a:path>
            </a:pathLst>
          </a:custGeom>
          <a:solidFill>
            <a:schemeClr val="bg1">
              <a:lumMod val="95000"/>
            </a:schemeClr>
          </a:solidFill>
          <a:ln w="50800">
            <a:noFill/>
          </a:ln>
        </p:spPr>
        <p:txBody>
          <a:bodyPr wrap="square" anchor="ctr">
            <a:noAutofit/>
          </a:bodyPr>
          <a:lstStyle>
            <a:lvl1pPr marL="0" indent="0" algn="ctr">
              <a:buNone/>
              <a:defRPr sz="1200" baseline="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2087779454"/>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userDrawn="1">
  <p:cSld name="3_Image Layout">
    <p:spTree>
      <p:nvGrpSpPr>
        <p:cNvPr id="1" name=""/>
        <p:cNvGrpSpPr/>
        <p:nvPr/>
      </p:nvGrpSpPr>
      <p:grpSpPr>
        <a:xfrm>
          <a:off x="0" y="0"/>
          <a:ext cx="0" cy="0"/>
          <a:chOff x="0" y="0"/>
          <a:chExt cx="0" cy="0"/>
        </a:xfrm>
      </p:grpSpPr>
      <p:sp>
        <p:nvSpPr>
          <p:cNvPr id="51" name="Picture Placeholder 18">
            <a:extLst>
              <a:ext uri="{FF2B5EF4-FFF2-40B4-BE49-F238E27FC236}">
                <a16:creationId xmlns:a16="http://schemas.microsoft.com/office/drawing/2014/main" xmlns="" id="{11224CB0-F9E0-437C-86B4-895C27988953}"/>
              </a:ext>
            </a:extLst>
          </p:cNvPr>
          <p:cNvSpPr>
            <a:spLocks noGrp="1"/>
          </p:cNvSpPr>
          <p:nvPr>
            <p:ph type="pic" idx="12" hasCustomPrompt="1"/>
          </p:nvPr>
        </p:nvSpPr>
        <p:spPr>
          <a:xfrm>
            <a:off x="6480636" y="1431517"/>
            <a:ext cx="3994966" cy="3994966"/>
          </a:xfrm>
          <a:custGeom>
            <a:avLst/>
            <a:gdLst>
              <a:gd name="connsiteX0" fmla="*/ 1550269 w 3100540"/>
              <a:gd name="connsiteY0" fmla="*/ 0 h 3100540"/>
              <a:gd name="connsiteX1" fmla="*/ 1677815 w 3100540"/>
              <a:gd name="connsiteY1" fmla="*/ 52831 h 3100540"/>
              <a:gd name="connsiteX2" fmla="*/ 3047709 w 3100540"/>
              <a:gd name="connsiteY2" fmla="*/ 1422726 h 3100540"/>
              <a:gd name="connsiteX3" fmla="*/ 3047709 w 3100540"/>
              <a:gd name="connsiteY3" fmla="*/ 1677816 h 3100540"/>
              <a:gd name="connsiteX4" fmla="*/ 1677816 w 3100540"/>
              <a:gd name="connsiteY4" fmla="*/ 3047709 h 3100540"/>
              <a:gd name="connsiteX5" fmla="*/ 1422726 w 3100540"/>
              <a:gd name="connsiteY5" fmla="*/ 3047709 h 3100540"/>
              <a:gd name="connsiteX6" fmla="*/ 52831 w 3100540"/>
              <a:gd name="connsiteY6" fmla="*/ 1677814 h 3100540"/>
              <a:gd name="connsiteX7" fmla="*/ 52831 w 3100540"/>
              <a:gd name="connsiteY7" fmla="*/ 1422724 h 3100540"/>
              <a:gd name="connsiteX8" fmla="*/ 1422724 w 3100540"/>
              <a:gd name="connsiteY8" fmla="*/ 52831 h 3100540"/>
              <a:gd name="connsiteX9" fmla="*/ 1550269 w 3100540"/>
              <a:gd name="connsiteY9" fmla="*/ 0 h 3100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00540" h="3100540">
                <a:moveTo>
                  <a:pt x="1550269" y="0"/>
                </a:moveTo>
                <a:cubicBezTo>
                  <a:pt x="1596432" y="0"/>
                  <a:pt x="1642594" y="17610"/>
                  <a:pt x="1677815" y="52831"/>
                </a:cubicBezTo>
                <a:lnTo>
                  <a:pt x="3047709" y="1422726"/>
                </a:lnTo>
                <a:cubicBezTo>
                  <a:pt x="3118151" y="1493167"/>
                  <a:pt x="3118151" y="1607375"/>
                  <a:pt x="3047709" y="1677816"/>
                </a:cubicBezTo>
                <a:lnTo>
                  <a:pt x="1677816" y="3047709"/>
                </a:lnTo>
                <a:cubicBezTo>
                  <a:pt x="1607375" y="3118151"/>
                  <a:pt x="1493167" y="3118151"/>
                  <a:pt x="1422726" y="3047709"/>
                </a:cubicBezTo>
                <a:lnTo>
                  <a:pt x="52831" y="1677814"/>
                </a:lnTo>
                <a:cubicBezTo>
                  <a:pt x="-17610" y="1607373"/>
                  <a:pt x="-17610" y="1493166"/>
                  <a:pt x="52831" y="1422724"/>
                </a:cubicBezTo>
                <a:lnTo>
                  <a:pt x="1422724" y="52831"/>
                </a:lnTo>
                <a:cubicBezTo>
                  <a:pt x="1457945" y="17610"/>
                  <a:pt x="1504107" y="0"/>
                  <a:pt x="1550269" y="0"/>
                </a:cubicBezTo>
                <a:close/>
              </a:path>
            </a:pathLst>
          </a:custGeom>
          <a:solidFill>
            <a:schemeClr val="bg1">
              <a:lumMod val="95000"/>
            </a:schemeClr>
          </a:solidFill>
          <a:ln w="50800">
            <a:noFill/>
          </a:ln>
        </p:spPr>
        <p:txBody>
          <a:bodyPr wrap="square" anchor="ctr">
            <a:noAutofit/>
          </a:bodyPr>
          <a:lstStyle>
            <a:lvl1pPr marL="0" indent="0" algn="ctr">
              <a:buNone/>
              <a:defRPr sz="1200" baseline="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1009044014"/>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14.xml><?xml version="1.0" encoding="utf-8"?>
<p:sldLayout xmlns:a="http://schemas.openxmlformats.org/drawingml/2006/main" xmlns:r="http://schemas.openxmlformats.org/officeDocument/2006/relationships" xmlns:p="http://schemas.openxmlformats.org/presentationml/2006/main" preserve="1" userDrawn="1">
  <p:cSld name="4_Image Layout">
    <p:spTree>
      <p:nvGrpSpPr>
        <p:cNvPr id="1" name=""/>
        <p:cNvGrpSpPr/>
        <p:nvPr/>
      </p:nvGrpSpPr>
      <p:grpSpPr>
        <a:xfrm>
          <a:off x="0" y="0"/>
          <a:ext cx="0" cy="0"/>
          <a:chOff x="0" y="0"/>
          <a:chExt cx="0" cy="0"/>
        </a:xfrm>
      </p:grpSpPr>
      <p:sp>
        <p:nvSpPr>
          <p:cNvPr id="51" name="Picture Placeholder 18">
            <a:extLst>
              <a:ext uri="{FF2B5EF4-FFF2-40B4-BE49-F238E27FC236}">
                <a16:creationId xmlns:a16="http://schemas.microsoft.com/office/drawing/2014/main" xmlns="" id="{11224CB0-F9E0-437C-86B4-895C27988953}"/>
              </a:ext>
            </a:extLst>
          </p:cNvPr>
          <p:cNvSpPr>
            <a:spLocks noGrp="1"/>
          </p:cNvSpPr>
          <p:nvPr>
            <p:ph type="pic" idx="12" hasCustomPrompt="1"/>
          </p:nvPr>
        </p:nvSpPr>
        <p:spPr>
          <a:xfrm>
            <a:off x="0" y="0"/>
            <a:ext cx="12192000" cy="6858000"/>
          </a:xfrm>
          <a:prstGeom prst="rect">
            <a:avLst/>
          </a:prstGeom>
          <a:solidFill>
            <a:schemeClr val="bg1">
              <a:lumMod val="95000"/>
            </a:schemeClr>
          </a:solidFill>
          <a:ln w="50800">
            <a:noFill/>
          </a:ln>
        </p:spPr>
        <p:txBody>
          <a:bodyPr wrap="square" anchor="ctr">
            <a:noAutofit/>
          </a:bodyPr>
          <a:lstStyle>
            <a:lvl1pPr marL="0" indent="0" algn="ctr">
              <a:buNone/>
              <a:defRPr sz="1200" baseline="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and Send to Back</a:t>
            </a:r>
            <a:endParaRPr lang="ko-KR" altLang="en-US" dirty="0"/>
          </a:p>
        </p:txBody>
      </p:sp>
    </p:spTree>
    <p:extLst>
      <p:ext uri="{BB962C8B-B14F-4D97-AF65-F5344CB8AC3E}">
        <p14:creationId xmlns:p14="http://schemas.microsoft.com/office/powerpoint/2010/main" val="366977882"/>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15.xml><?xml version="1.0" encoding="utf-8"?>
<p:sldLayout xmlns:a="http://schemas.openxmlformats.org/drawingml/2006/main" xmlns:r="http://schemas.openxmlformats.org/officeDocument/2006/relationships" xmlns:p="http://schemas.openxmlformats.org/presentationml/2006/main" userDrawn="1">
  <p:cSld name="10_Image Layout">
    <p:spTree>
      <p:nvGrpSpPr>
        <p:cNvPr id="1" name=""/>
        <p:cNvGrpSpPr/>
        <p:nvPr/>
      </p:nvGrpSpPr>
      <p:grpSpPr>
        <a:xfrm>
          <a:off x="0" y="0"/>
          <a:ext cx="0" cy="0"/>
          <a:chOff x="0" y="0"/>
          <a:chExt cx="0" cy="0"/>
        </a:xfrm>
      </p:grpSpPr>
      <p:sp>
        <p:nvSpPr>
          <p:cNvPr id="30" name="그림 개체 틀 29">
            <a:extLst>
              <a:ext uri="{FF2B5EF4-FFF2-40B4-BE49-F238E27FC236}">
                <a16:creationId xmlns:a16="http://schemas.microsoft.com/office/drawing/2014/main" xmlns="" id="{7B60FE99-DD5E-4D6E-99F4-535645C4CB03}"/>
              </a:ext>
            </a:extLst>
          </p:cNvPr>
          <p:cNvSpPr>
            <a:spLocks noGrp="1"/>
          </p:cNvSpPr>
          <p:nvPr>
            <p:ph type="pic" idx="16" hasCustomPrompt="1"/>
          </p:nvPr>
        </p:nvSpPr>
        <p:spPr>
          <a:xfrm>
            <a:off x="2" y="0"/>
            <a:ext cx="6569477" cy="6858000"/>
          </a:xfrm>
          <a:custGeom>
            <a:avLst/>
            <a:gdLst>
              <a:gd name="connsiteX0" fmla="*/ 4117221 w 6569477"/>
              <a:gd name="connsiteY0" fmla="*/ 6784486 h 6858000"/>
              <a:gd name="connsiteX1" fmla="*/ 4065123 w 6569477"/>
              <a:gd name="connsiteY1" fmla="*/ 6846362 h 6858000"/>
              <a:gd name="connsiteX2" fmla="*/ 4054153 w 6569477"/>
              <a:gd name="connsiteY2" fmla="*/ 6858000 h 6858000"/>
              <a:gd name="connsiteX3" fmla="*/ 4025354 w 6569477"/>
              <a:gd name="connsiteY3" fmla="*/ 6858000 h 6858000"/>
              <a:gd name="connsiteX4" fmla="*/ 4042817 w 6569477"/>
              <a:gd name="connsiteY4" fmla="*/ 6837081 h 6858000"/>
              <a:gd name="connsiteX5" fmla="*/ 4117221 w 6569477"/>
              <a:gd name="connsiteY5" fmla="*/ 6784486 h 6858000"/>
              <a:gd name="connsiteX6" fmla="*/ 4098863 w 6569477"/>
              <a:gd name="connsiteY6" fmla="*/ 6687079 h 6858000"/>
              <a:gd name="connsiteX7" fmla="*/ 4016483 w 6569477"/>
              <a:gd name="connsiteY7" fmla="*/ 6816306 h 6858000"/>
              <a:gd name="connsiteX8" fmla="*/ 3967818 w 6569477"/>
              <a:gd name="connsiteY8" fmla="*/ 6856958 h 6858000"/>
              <a:gd name="connsiteX9" fmla="*/ 3966685 w 6569477"/>
              <a:gd name="connsiteY9" fmla="*/ 6858000 h 6858000"/>
              <a:gd name="connsiteX10" fmla="*/ 3929841 w 6569477"/>
              <a:gd name="connsiteY10" fmla="*/ 6858000 h 6858000"/>
              <a:gd name="connsiteX11" fmla="*/ 4004165 w 6569477"/>
              <a:gd name="connsiteY11" fmla="*/ 6784103 h 6858000"/>
              <a:gd name="connsiteX12" fmla="*/ 4098863 w 6569477"/>
              <a:gd name="connsiteY12" fmla="*/ 6687079 h 6858000"/>
              <a:gd name="connsiteX13" fmla="*/ 5739924 w 6569477"/>
              <a:gd name="connsiteY13" fmla="*/ 6488019 h 6858000"/>
              <a:gd name="connsiteX14" fmla="*/ 5746811 w 6569477"/>
              <a:gd name="connsiteY14" fmla="*/ 6494900 h 6858000"/>
              <a:gd name="connsiteX15" fmla="*/ 5746479 w 6569477"/>
              <a:gd name="connsiteY15" fmla="*/ 6496223 h 6858000"/>
              <a:gd name="connsiteX16" fmla="*/ 5739923 w 6569477"/>
              <a:gd name="connsiteY16" fmla="*/ 6501783 h 6858000"/>
              <a:gd name="connsiteX17" fmla="*/ 5739923 w 6569477"/>
              <a:gd name="connsiteY17" fmla="*/ 6494900 h 6858000"/>
              <a:gd name="connsiteX18" fmla="*/ 4189806 w 6569477"/>
              <a:gd name="connsiteY18" fmla="*/ 6433624 h 6858000"/>
              <a:gd name="connsiteX19" fmla="*/ 4188863 w 6569477"/>
              <a:gd name="connsiteY19" fmla="*/ 6437396 h 6858000"/>
              <a:gd name="connsiteX20" fmla="*/ 4181480 w 6569477"/>
              <a:gd name="connsiteY20" fmla="*/ 6441614 h 6858000"/>
              <a:gd name="connsiteX21" fmla="*/ 4190270 w 6569477"/>
              <a:gd name="connsiteY21" fmla="*/ 6433178 h 6858000"/>
              <a:gd name="connsiteX22" fmla="*/ 4189806 w 6569477"/>
              <a:gd name="connsiteY22" fmla="*/ 6433624 h 6858000"/>
              <a:gd name="connsiteX23" fmla="*/ 4189918 w 6569477"/>
              <a:gd name="connsiteY23" fmla="*/ 6433179 h 6858000"/>
              <a:gd name="connsiteX24" fmla="*/ 4080254 w 6569477"/>
              <a:gd name="connsiteY24" fmla="*/ 6424489 h 6858000"/>
              <a:gd name="connsiteX25" fmla="*/ 4080253 w 6569477"/>
              <a:gd name="connsiteY25" fmla="*/ 6424742 h 6858000"/>
              <a:gd name="connsiteX26" fmla="*/ 4071818 w 6569477"/>
              <a:gd name="connsiteY26" fmla="*/ 6433178 h 6858000"/>
              <a:gd name="connsiteX27" fmla="*/ 4239510 w 6569477"/>
              <a:gd name="connsiteY27" fmla="*/ 6367480 h 6858000"/>
              <a:gd name="connsiteX28" fmla="*/ 4236315 w 6569477"/>
              <a:gd name="connsiteY28" fmla="*/ 6373075 h 6858000"/>
              <a:gd name="connsiteX29" fmla="*/ 4232912 w 6569477"/>
              <a:gd name="connsiteY29" fmla="*/ 6373925 h 6858000"/>
              <a:gd name="connsiteX30" fmla="*/ 4238687 w 6569477"/>
              <a:gd name="connsiteY30" fmla="*/ 6368327 h 6858000"/>
              <a:gd name="connsiteX31" fmla="*/ 4265838 w 6569477"/>
              <a:gd name="connsiteY31" fmla="*/ 6340386 h 6858000"/>
              <a:gd name="connsiteX32" fmla="*/ 4239510 w 6569477"/>
              <a:gd name="connsiteY32" fmla="*/ 6367480 h 6858000"/>
              <a:gd name="connsiteX33" fmla="*/ 4240531 w 6569477"/>
              <a:gd name="connsiteY33" fmla="*/ 6365693 h 6858000"/>
              <a:gd name="connsiteX34" fmla="*/ 4248968 w 6569477"/>
              <a:gd name="connsiteY34" fmla="*/ 6357257 h 6858000"/>
              <a:gd name="connsiteX35" fmla="*/ 4265838 w 6569477"/>
              <a:gd name="connsiteY35" fmla="*/ 6340386 h 6858000"/>
              <a:gd name="connsiteX36" fmla="*/ 4291147 w 6569477"/>
              <a:gd name="connsiteY36" fmla="*/ 6272900 h 6858000"/>
              <a:gd name="connsiteX37" fmla="*/ 4299581 w 6569477"/>
              <a:gd name="connsiteY37" fmla="*/ 6272900 h 6858000"/>
              <a:gd name="connsiteX38" fmla="*/ 4308018 w 6569477"/>
              <a:gd name="connsiteY38" fmla="*/ 6272900 h 6858000"/>
              <a:gd name="connsiteX39" fmla="*/ 4291147 w 6569477"/>
              <a:gd name="connsiteY39" fmla="*/ 6289772 h 6858000"/>
              <a:gd name="connsiteX40" fmla="*/ 4274273 w 6569477"/>
              <a:gd name="connsiteY40" fmla="*/ 6306643 h 6858000"/>
              <a:gd name="connsiteX41" fmla="*/ 4257404 w 6569477"/>
              <a:gd name="connsiteY41" fmla="*/ 6323512 h 6858000"/>
              <a:gd name="connsiteX42" fmla="*/ 4257404 w 6569477"/>
              <a:gd name="connsiteY42" fmla="*/ 6331950 h 6858000"/>
              <a:gd name="connsiteX43" fmla="*/ 4215224 w 6569477"/>
              <a:gd name="connsiteY43" fmla="*/ 6374128 h 6858000"/>
              <a:gd name="connsiteX44" fmla="*/ 4215223 w 6569477"/>
              <a:gd name="connsiteY44" fmla="*/ 6382562 h 6858000"/>
              <a:gd name="connsiteX45" fmla="*/ 4223663 w 6569477"/>
              <a:gd name="connsiteY45" fmla="*/ 6382564 h 6858000"/>
              <a:gd name="connsiteX46" fmla="*/ 4232099 w 6569477"/>
              <a:gd name="connsiteY46" fmla="*/ 6374128 h 6858000"/>
              <a:gd name="connsiteX47" fmla="*/ 4232912 w 6569477"/>
              <a:gd name="connsiteY47" fmla="*/ 6373925 h 6858000"/>
              <a:gd name="connsiteX48" fmla="*/ 4215378 w 6569477"/>
              <a:gd name="connsiteY48" fmla="*/ 6390919 h 6858000"/>
              <a:gd name="connsiteX49" fmla="*/ 4215224 w 6569477"/>
              <a:gd name="connsiteY49" fmla="*/ 6391000 h 6858000"/>
              <a:gd name="connsiteX50" fmla="*/ 4215199 w 6569477"/>
              <a:gd name="connsiteY50" fmla="*/ 6391088 h 6858000"/>
              <a:gd name="connsiteX51" fmla="*/ 4213115 w 6569477"/>
              <a:gd name="connsiteY51" fmla="*/ 6393108 h 6858000"/>
              <a:gd name="connsiteX52" fmla="*/ 4198356 w 6569477"/>
              <a:gd name="connsiteY52" fmla="*/ 6382564 h 6858000"/>
              <a:gd name="connsiteX53" fmla="*/ 4113994 w 6569477"/>
              <a:gd name="connsiteY53" fmla="*/ 6475357 h 6858000"/>
              <a:gd name="connsiteX54" fmla="*/ 4122431 w 6569477"/>
              <a:gd name="connsiteY54" fmla="*/ 6475355 h 6858000"/>
              <a:gd name="connsiteX55" fmla="*/ 4097125 w 6569477"/>
              <a:gd name="connsiteY55" fmla="*/ 6500664 h 6858000"/>
              <a:gd name="connsiteX56" fmla="*/ 4088687 w 6569477"/>
              <a:gd name="connsiteY56" fmla="*/ 6500664 h 6858000"/>
              <a:gd name="connsiteX57" fmla="*/ 4088688 w 6569477"/>
              <a:gd name="connsiteY57" fmla="*/ 6509098 h 6858000"/>
              <a:gd name="connsiteX58" fmla="*/ 4080256 w 6569477"/>
              <a:gd name="connsiteY58" fmla="*/ 6509098 h 6858000"/>
              <a:gd name="connsiteX59" fmla="*/ 4063383 w 6569477"/>
              <a:gd name="connsiteY59" fmla="*/ 6525971 h 6858000"/>
              <a:gd name="connsiteX60" fmla="*/ 4054946 w 6569477"/>
              <a:gd name="connsiteY60" fmla="*/ 6542841 h 6858000"/>
              <a:gd name="connsiteX61" fmla="*/ 4046513 w 6569477"/>
              <a:gd name="connsiteY61" fmla="*/ 6551277 h 6858000"/>
              <a:gd name="connsiteX62" fmla="*/ 4021201 w 6569477"/>
              <a:gd name="connsiteY62" fmla="*/ 6576584 h 6858000"/>
              <a:gd name="connsiteX63" fmla="*/ 4021203 w 6569477"/>
              <a:gd name="connsiteY63" fmla="*/ 6585021 h 6858000"/>
              <a:gd name="connsiteX64" fmla="*/ 4012768 w 6569477"/>
              <a:gd name="connsiteY64" fmla="*/ 6593455 h 6858000"/>
              <a:gd name="connsiteX65" fmla="*/ 3936845 w 6569477"/>
              <a:gd name="connsiteY65" fmla="*/ 6660941 h 6858000"/>
              <a:gd name="connsiteX66" fmla="*/ 3928411 w 6569477"/>
              <a:gd name="connsiteY66" fmla="*/ 6652505 h 6858000"/>
              <a:gd name="connsiteX67" fmla="*/ 3936844 w 6569477"/>
              <a:gd name="connsiteY67" fmla="*/ 6644069 h 6858000"/>
              <a:gd name="connsiteX68" fmla="*/ 3945281 w 6569477"/>
              <a:gd name="connsiteY68" fmla="*/ 6635634 h 6858000"/>
              <a:gd name="connsiteX69" fmla="*/ 3936845 w 6569477"/>
              <a:gd name="connsiteY69" fmla="*/ 6635634 h 6858000"/>
              <a:gd name="connsiteX70" fmla="*/ 3928411 w 6569477"/>
              <a:gd name="connsiteY70" fmla="*/ 6644072 h 6858000"/>
              <a:gd name="connsiteX71" fmla="*/ 3919975 w 6569477"/>
              <a:gd name="connsiteY71" fmla="*/ 6652505 h 6858000"/>
              <a:gd name="connsiteX72" fmla="*/ 3919975 w 6569477"/>
              <a:gd name="connsiteY72" fmla="*/ 6660941 h 6858000"/>
              <a:gd name="connsiteX73" fmla="*/ 3919974 w 6569477"/>
              <a:gd name="connsiteY73" fmla="*/ 6669377 h 6858000"/>
              <a:gd name="connsiteX74" fmla="*/ 3844054 w 6569477"/>
              <a:gd name="connsiteY74" fmla="*/ 6728426 h 6858000"/>
              <a:gd name="connsiteX75" fmla="*/ 3844051 w 6569477"/>
              <a:gd name="connsiteY75" fmla="*/ 6736860 h 6858000"/>
              <a:gd name="connsiteX76" fmla="*/ 3675339 w 6569477"/>
              <a:gd name="connsiteY76" fmla="*/ 6854962 h 6858000"/>
              <a:gd name="connsiteX77" fmla="*/ 3671147 w 6569477"/>
              <a:gd name="connsiteY77" fmla="*/ 6858000 h 6858000"/>
              <a:gd name="connsiteX78" fmla="*/ 3532438 w 6569477"/>
              <a:gd name="connsiteY78" fmla="*/ 6858000 h 6858000"/>
              <a:gd name="connsiteX79" fmla="*/ 3566728 w 6569477"/>
              <a:gd name="connsiteY79" fmla="*/ 6830708 h 6858000"/>
              <a:gd name="connsiteX80" fmla="*/ 3624722 w 6569477"/>
              <a:gd name="connsiteY80" fmla="*/ 6795912 h 6858000"/>
              <a:gd name="connsiteX81" fmla="*/ 3633161 w 6569477"/>
              <a:gd name="connsiteY81" fmla="*/ 6787476 h 6858000"/>
              <a:gd name="connsiteX82" fmla="*/ 3633160 w 6569477"/>
              <a:gd name="connsiteY82" fmla="*/ 6779041 h 6858000"/>
              <a:gd name="connsiteX83" fmla="*/ 3641596 w 6569477"/>
              <a:gd name="connsiteY83" fmla="*/ 6779041 h 6858000"/>
              <a:gd name="connsiteX84" fmla="*/ 3641596 w 6569477"/>
              <a:gd name="connsiteY84" fmla="*/ 6787476 h 6858000"/>
              <a:gd name="connsiteX85" fmla="*/ 3683775 w 6569477"/>
              <a:gd name="connsiteY85" fmla="*/ 6770605 h 6858000"/>
              <a:gd name="connsiteX86" fmla="*/ 3683775 w 6569477"/>
              <a:gd name="connsiteY86" fmla="*/ 6762169 h 6858000"/>
              <a:gd name="connsiteX87" fmla="*/ 3675339 w 6569477"/>
              <a:gd name="connsiteY87" fmla="*/ 6787476 h 6858000"/>
              <a:gd name="connsiteX88" fmla="*/ 3742824 w 6569477"/>
              <a:gd name="connsiteY88" fmla="*/ 6736862 h 6858000"/>
              <a:gd name="connsiteX89" fmla="*/ 3785001 w 6569477"/>
              <a:gd name="connsiteY89" fmla="*/ 6703120 h 6858000"/>
              <a:gd name="connsiteX90" fmla="*/ 3827182 w 6569477"/>
              <a:gd name="connsiteY90" fmla="*/ 6669377 h 6858000"/>
              <a:gd name="connsiteX91" fmla="*/ 3903102 w 6569477"/>
              <a:gd name="connsiteY91" fmla="*/ 6601891 h 6858000"/>
              <a:gd name="connsiteX92" fmla="*/ 3928411 w 6569477"/>
              <a:gd name="connsiteY92" fmla="*/ 6585021 h 6858000"/>
              <a:gd name="connsiteX93" fmla="*/ 3945281 w 6569477"/>
              <a:gd name="connsiteY93" fmla="*/ 6568148 h 6858000"/>
              <a:gd name="connsiteX94" fmla="*/ 3962152 w 6569477"/>
              <a:gd name="connsiteY94" fmla="*/ 6559714 h 6858000"/>
              <a:gd name="connsiteX95" fmla="*/ 3987461 w 6569477"/>
              <a:gd name="connsiteY95" fmla="*/ 6534407 h 6858000"/>
              <a:gd name="connsiteX96" fmla="*/ 4012768 w 6569477"/>
              <a:gd name="connsiteY96" fmla="*/ 6517534 h 6858000"/>
              <a:gd name="connsiteX97" fmla="*/ 4029637 w 6569477"/>
              <a:gd name="connsiteY97" fmla="*/ 6492227 h 6858000"/>
              <a:gd name="connsiteX98" fmla="*/ 4038075 w 6569477"/>
              <a:gd name="connsiteY98" fmla="*/ 6492227 h 6858000"/>
              <a:gd name="connsiteX99" fmla="*/ 4291147 w 6569477"/>
              <a:gd name="connsiteY99" fmla="*/ 6272900 h 6858000"/>
              <a:gd name="connsiteX100" fmla="*/ 4561089 w 6569477"/>
              <a:gd name="connsiteY100" fmla="*/ 6171673 h 6858000"/>
              <a:gd name="connsiteX101" fmla="*/ 4556321 w 6569477"/>
              <a:gd name="connsiteY101" fmla="*/ 6179312 h 6858000"/>
              <a:gd name="connsiteX102" fmla="*/ 4554763 w 6569477"/>
              <a:gd name="connsiteY102" fmla="*/ 6179053 h 6858000"/>
              <a:gd name="connsiteX103" fmla="*/ 4561089 w 6569477"/>
              <a:gd name="connsiteY103" fmla="*/ 6171673 h 6858000"/>
              <a:gd name="connsiteX104" fmla="*/ 4671175 w 6569477"/>
              <a:gd name="connsiteY104" fmla="*/ 5979022 h 6858000"/>
              <a:gd name="connsiteX105" fmla="*/ 4669173 w 6569477"/>
              <a:gd name="connsiteY105" fmla="*/ 5981473 h 6858000"/>
              <a:gd name="connsiteX106" fmla="*/ 4645447 w 6569477"/>
              <a:gd name="connsiteY106" fmla="*/ 5994524 h 6858000"/>
              <a:gd name="connsiteX107" fmla="*/ 4644391 w 6569477"/>
              <a:gd name="connsiteY107" fmla="*/ 6000718 h 6858000"/>
              <a:gd name="connsiteX108" fmla="*/ 4645606 w 6569477"/>
              <a:gd name="connsiteY108" fmla="*/ 6000505 h 6858000"/>
              <a:gd name="connsiteX109" fmla="*/ 4646686 w 6569477"/>
              <a:gd name="connsiteY109" fmla="*/ 5998475 h 6858000"/>
              <a:gd name="connsiteX110" fmla="*/ 4647927 w 6569477"/>
              <a:gd name="connsiteY110" fmla="*/ 6000099 h 6858000"/>
              <a:gd name="connsiteX111" fmla="*/ 4649663 w 6569477"/>
              <a:gd name="connsiteY111" fmla="*/ 5999795 h 6858000"/>
              <a:gd name="connsiteX112" fmla="*/ 4654936 w 6569477"/>
              <a:gd name="connsiteY112" fmla="*/ 6000454 h 6858000"/>
              <a:gd name="connsiteX113" fmla="*/ 4654647 w 6569477"/>
              <a:gd name="connsiteY113" fmla="*/ 6003455 h 6858000"/>
              <a:gd name="connsiteX114" fmla="*/ 4658944 w 6569477"/>
              <a:gd name="connsiteY114" fmla="*/ 5998240 h 6858000"/>
              <a:gd name="connsiteX115" fmla="*/ 5823292 w 6569477"/>
              <a:gd name="connsiteY115" fmla="*/ 5722907 h 6858000"/>
              <a:gd name="connsiteX116" fmla="*/ 5800797 w 6569477"/>
              <a:gd name="connsiteY116" fmla="*/ 5768179 h 6858000"/>
              <a:gd name="connsiteX117" fmla="*/ 5806978 w 6569477"/>
              <a:gd name="connsiteY117" fmla="*/ 5758327 h 6858000"/>
              <a:gd name="connsiteX118" fmla="*/ 5818310 w 6569477"/>
              <a:gd name="connsiteY118" fmla="*/ 5744909 h 6858000"/>
              <a:gd name="connsiteX119" fmla="*/ 5822096 w 6569477"/>
              <a:gd name="connsiteY119" fmla="*/ 5732580 h 6858000"/>
              <a:gd name="connsiteX120" fmla="*/ 5907073 w 6569477"/>
              <a:gd name="connsiteY120" fmla="*/ 5708785 h 6858000"/>
              <a:gd name="connsiteX121" fmla="*/ 5869741 w 6569477"/>
              <a:gd name="connsiteY121" fmla="*/ 5783136 h 6858000"/>
              <a:gd name="connsiteX122" fmla="*/ 5842500 w 6569477"/>
              <a:gd name="connsiteY122" fmla="*/ 5863847 h 6858000"/>
              <a:gd name="connsiteX123" fmla="*/ 5690433 w 6569477"/>
              <a:gd name="connsiteY123" fmla="*/ 6081162 h 6858000"/>
              <a:gd name="connsiteX124" fmla="*/ 5663883 w 6569477"/>
              <a:gd name="connsiteY124" fmla="*/ 6103351 h 6858000"/>
              <a:gd name="connsiteX125" fmla="*/ 5636415 w 6569477"/>
              <a:gd name="connsiteY125" fmla="*/ 6152111 h 6858000"/>
              <a:gd name="connsiteX126" fmla="*/ 5637318 w 6569477"/>
              <a:gd name="connsiteY126" fmla="*/ 6151784 h 6858000"/>
              <a:gd name="connsiteX127" fmla="*/ 5618612 w 6569477"/>
              <a:gd name="connsiteY127" fmla="*/ 6190081 h 6858000"/>
              <a:gd name="connsiteX128" fmla="*/ 5611094 w 6569477"/>
              <a:gd name="connsiteY128" fmla="*/ 6205514 h 6858000"/>
              <a:gd name="connsiteX129" fmla="*/ 5619596 w 6569477"/>
              <a:gd name="connsiteY129" fmla="*/ 6194628 h 6858000"/>
              <a:gd name="connsiteX130" fmla="*/ 5636991 w 6569477"/>
              <a:gd name="connsiteY130" fmla="*/ 6166061 h 6858000"/>
              <a:gd name="connsiteX131" fmla="*/ 5657339 w 6569477"/>
              <a:gd name="connsiteY131" fmla="*/ 6161951 h 6858000"/>
              <a:gd name="connsiteX132" fmla="*/ 5638432 w 6569477"/>
              <a:gd name="connsiteY132" fmla="*/ 6208150 h 6858000"/>
              <a:gd name="connsiteX133" fmla="*/ 5718245 w 6569477"/>
              <a:gd name="connsiteY133" fmla="*/ 6079013 h 6858000"/>
              <a:gd name="connsiteX134" fmla="*/ 5802168 w 6569477"/>
              <a:gd name="connsiteY134" fmla="*/ 5970237 h 6858000"/>
              <a:gd name="connsiteX135" fmla="*/ 5917053 w 6569477"/>
              <a:gd name="connsiteY135" fmla="*/ 5735129 h 6858000"/>
              <a:gd name="connsiteX136" fmla="*/ 5902116 w 6569477"/>
              <a:gd name="connsiteY136" fmla="*/ 5731083 h 6858000"/>
              <a:gd name="connsiteX137" fmla="*/ 5917201 w 6569477"/>
              <a:gd name="connsiteY137" fmla="*/ 5634092 h 6858000"/>
              <a:gd name="connsiteX138" fmla="*/ 5891750 w 6569477"/>
              <a:gd name="connsiteY138" fmla="*/ 5667883 h 6858000"/>
              <a:gd name="connsiteX139" fmla="*/ 5781231 w 6569477"/>
              <a:gd name="connsiteY139" fmla="*/ 5830035 h 6858000"/>
              <a:gd name="connsiteX140" fmla="*/ 5766290 w 6569477"/>
              <a:gd name="connsiteY140" fmla="*/ 5839137 h 6858000"/>
              <a:gd name="connsiteX141" fmla="*/ 5764238 w 6569477"/>
              <a:gd name="connsiteY141" fmla="*/ 5841451 h 6858000"/>
              <a:gd name="connsiteX142" fmla="*/ 5588834 w 6569477"/>
              <a:gd name="connsiteY142" fmla="*/ 6142779 h 6858000"/>
              <a:gd name="connsiteX143" fmla="*/ 5549933 w 6569477"/>
              <a:gd name="connsiteY143" fmla="*/ 6201116 h 6858000"/>
              <a:gd name="connsiteX144" fmla="*/ 5547357 w 6569477"/>
              <a:gd name="connsiteY144" fmla="*/ 6207173 h 6858000"/>
              <a:gd name="connsiteX145" fmla="*/ 5529789 w 6569477"/>
              <a:gd name="connsiteY145" fmla="*/ 6231324 h 6858000"/>
              <a:gd name="connsiteX146" fmla="*/ 5464244 w 6569477"/>
              <a:gd name="connsiteY146" fmla="*/ 6329615 h 6858000"/>
              <a:gd name="connsiteX147" fmla="*/ 5402037 w 6569477"/>
              <a:gd name="connsiteY147" fmla="*/ 6435651 h 6858000"/>
              <a:gd name="connsiteX148" fmla="*/ 5408957 w 6569477"/>
              <a:gd name="connsiteY148" fmla="*/ 6435651 h 6858000"/>
              <a:gd name="connsiteX149" fmla="*/ 5422798 w 6569477"/>
              <a:gd name="connsiteY149" fmla="*/ 6428728 h 6858000"/>
              <a:gd name="connsiteX150" fmla="*/ 5421385 w 6569477"/>
              <a:gd name="connsiteY150" fmla="*/ 6432963 h 6858000"/>
              <a:gd name="connsiteX151" fmla="*/ 5408956 w 6569477"/>
              <a:gd name="connsiteY151" fmla="*/ 6449499 h 6858000"/>
              <a:gd name="connsiteX152" fmla="*/ 5415877 w 6569477"/>
              <a:gd name="connsiteY152" fmla="*/ 6449499 h 6858000"/>
              <a:gd name="connsiteX153" fmla="*/ 5421385 w 6569477"/>
              <a:gd name="connsiteY153" fmla="*/ 6432963 h 6858000"/>
              <a:gd name="connsiteX154" fmla="*/ 5487674 w 6569477"/>
              <a:gd name="connsiteY154" fmla="*/ 6344780 h 6858000"/>
              <a:gd name="connsiteX155" fmla="*/ 5495039 w 6569477"/>
              <a:gd name="connsiteY155" fmla="*/ 6334691 h 6858000"/>
              <a:gd name="connsiteX156" fmla="*/ 5485269 w 6569477"/>
              <a:gd name="connsiteY156" fmla="*/ 6342855 h 6858000"/>
              <a:gd name="connsiteX157" fmla="*/ 5480829 w 6569477"/>
              <a:gd name="connsiteY157" fmla="*/ 6337541 h 6858000"/>
              <a:gd name="connsiteX158" fmla="*/ 5525918 w 6569477"/>
              <a:gd name="connsiteY158" fmla="*/ 6272793 h 6858000"/>
              <a:gd name="connsiteX159" fmla="*/ 5577186 w 6569477"/>
              <a:gd name="connsiteY159" fmla="*/ 6193853 h 6858000"/>
              <a:gd name="connsiteX160" fmla="*/ 5598425 w 6569477"/>
              <a:gd name="connsiteY160" fmla="*/ 6176103 h 6858000"/>
              <a:gd name="connsiteX161" fmla="*/ 5613302 w 6569477"/>
              <a:gd name="connsiteY161" fmla="*/ 6163670 h 6858000"/>
              <a:gd name="connsiteX162" fmla="*/ 5616665 w 6569477"/>
              <a:gd name="connsiteY162" fmla="*/ 6159249 h 6858000"/>
              <a:gd name="connsiteX163" fmla="*/ 5619814 w 6569477"/>
              <a:gd name="connsiteY163" fmla="*/ 6158111 h 6858000"/>
              <a:gd name="connsiteX164" fmla="*/ 5641844 w 6569477"/>
              <a:gd name="connsiteY164" fmla="*/ 6122335 h 6858000"/>
              <a:gd name="connsiteX165" fmla="*/ 5694784 w 6569477"/>
              <a:gd name="connsiteY165" fmla="*/ 6032412 h 6858000"/>
              <a:gd name="connsiteX166" fmla="*/ 5727512 w 6569477"/>
              <a:gd name="connsiteY166" fmla="*/ 5996037 h 6858000"/>
              <a:gd name="connsiteX167" fmla="*/ 5723942 w 6569477"/>
              <a:gd name="connsiteY167" fmla="*/ 5980974 h 6858000"/>
              <a:gd name="connsiteX168" fmla="*/ 5822911 w 6569477"/>
              <a:gd name="connsiteY168" fmla="*/ 5808034 h 6858000"/>
              <a:gd name="connsiteX169" fmla="*/ 5877583 w 6569477"/>
              <a:gd name="connsiteY169" fmla="*/ 5711587 h 6858000"/>
              <a:gd name="connsiteX170" fmla="*/ 6242698 w 6569477"/>
              <a:gd name="connsiteY170" fmla="*/ 5517691 h 6858000"/>
              <a:gd name="connsiteX171" fmla="*/ 6208261 w 6569477"/>
              <a:gd name="connsiteY171" fmla="*/ 5662208 h 6858000"/>
              <a:gd name="connsiteX172" fmla="*/ 6146276 w 6569477"/>
              <a:gd name="connsiteY172" fmla="*/ 5765433 h 6858000"/>
              <a:gd name="connsiteX173" fmla="*/ 6153163 w 6569477"/>
              <a:gd name="connsiteY173" fmla="*/ 5772316 h 6858000"/>
              <a:gd name="connsiteX174" fmla="*/ 6139388 w 6569477"/>
              <a:gd name="connsiteY174" fmla="*/ 5792960 h 6858000"/>
              <a:gd name="connsiteX175" fmla="*/ 6132502 w 6569477"/>
              <a:gd name="connsiteY175" fmla="*/ 5799841 h 6858000"/>
              <a:gd name="connsiteX176" fmla="*/ 6139387 w 6569477"/>
              <a:gd name="connsiteY176" fmla="*/ 5799843 h 6858000"/>
              <a:gd name="connsiteX177" fmla="*/ 6098063 w 6569477"/>
              <a:gd name="connsiteY177" fmla="*/ 5903069 h 6858000"/>
              <a:gd name="connsiteX178" fmla="*/ 6098064 w 6569477"/>
              <a:gd name="connsiteY178" fmla="*/ 5909950 h 6858000"/>
              <a:gd name="connsiteX179" fmla="*/ 6098065 w 6569477"/>
              <a:gd name="connsiteY179" fmla="*/ 5916833 h 6858000"/>
              <a:gd name="connsiteX180" fmla="*/ 6098065 w 6569477"/>
              <a:gd name="connsiteY180" fmla="*/ 5923714 h 6858000"/>
              <a:gd name="connsiteX181" fmla="*/ 6091178 w 6569477"/>
              <a:gd name="connsiteY181" fmla="*/ 5923714 h 6858000"/>
              <a:gd name="connsiteX182" fmla="*/ 6098065 w 6569477"/>
              <a:gd name="connsiteY182" fmla="*/ 5930597 h 6858000"/>
              <a:gd name="connsiteX183" fmla="*/ 6084290 w 6569477"/>
              <a:gd name="connsiteY183" fmla="*/ 5985651 h 6858000"/>
              <a:gd name="connsiteX184" fmla="*/ 6118727 w 6569477"/>
              <a:gd name="connsiteY184" fmla="*/ 5965005 h 6858000"/>
              <a:gd name="connsiteX185" fmla="*/ 6115283 w 6569477"/>
              <a:gd name="connsiteY185" fmla="*/ 5978768 h 6858000"/>
              <a:gd name="connsiteX186" fmla="*/ 6113562 w 6569477"/>
              <a:gd name="connsiteY186" fmla="*/ 5985649 h 6858000"/>
              <a:gd name="connsiteX187" fmla="*/ 6111840 w 6569477"/>
              <a:gd name="connsiteY187" fmla="*/ 5985651 h 6858000"/>
              <a:gd name="connsiteX188" fmla="*/ 6111840 w 6569477"/>
              <a:gd name="connsiteY188" fmla="*/ 5992530 h 6858000"/>
              <a:gd name="connsiteX189" fmla="*/ 6113562 w 6569477"/>
              <a:gd name="connsiteY189" fmla="*/ 5985649 h 6858000"/>
              <a:gd name="connsiteX190" fmla="*/ 6118727 w 6569477"/>
              <a:gd name="connsiteY190" fmla="*/ 5985649 h 6858000"/>
              <a:gd name="connsiteX191" fmla="*/ 6118727 w 6569477"/>
              <a:gd name="connsiteY191" fmla="*/ 5992532 h 6858000"/>
              <a:gd name="connsiteX192" fmla="*/ 6118727 w 6569477"/>
              <a:gd name="connsiteY192" fmla="*/ 5999413 h 6858000"/>
              <a:gd name="connsiteX193" fmla="*/ 6098065 w 6569477"/>
              <a:gd name="connsiteY193" fmla="*/ 6033823 h 6858000"/>
              <a:gd name="connsiteX194" fmla="*/ 6091178 w 6569477"/>
              <a:gd name="connsiteY194" fmla="*/ 6040704 h 6858000"/>
              <a:gd name="connsiteX195" fmla="*/ 6084290 w 6569477"/>
              <a:gd name="connsiteY195" fmla="*/ 6054467 h 6858000"/>
              <a:gd name="connsiteX196" fmla="*/ 6077403 w 6569477"/>
              <a:gd name="connsiteY196" fmla="*/ 6061350 h 6858000"/>
              <a:gd name="connsiteX197" fmla="*/ 6084290 w 6569477"/>
              <a:gd name="connsiteY197" fmla="*/ 6047585 h 6858000"/>
              <a:gd name="connsiteX198" fmla="*/ 6091178 w 6569477"/>
              <a:gd name="connsiteY198" fmla="*/ 6033821 h 6858000"/>
              <a:gd name="connsiteX199" fmla="*/ 6056740 w 6569477"/>
              <a:gd name="connsiteY199" fmla="*/ 6068231 h 6858000"/>
              <a:gd name="connsiteX200" fmla="*/ 6036078 w 6569477"/>
              <a:gd name="connsiteY200" fmla="*/ 6047587 h 6858000"/>
              <a:gd name="connsiteX201" fmla="*/ 5884558 w 6569477"/>
              <a:gd name="connsiteY201" fmla="*/ 6329737 h 6858000"/>
              <a:gd name="connsiteX202" fmla="*/ 5877670 w 6569477"/>
              <a:gd name="connsiteY202" fmla="*/ 6343502 h 6858000"/>
              <a:gd name="connsiteX203" fmla="*/ 5870783 w 6569477"/>
              <a:gd name="connsiteY203" fmla="*/ 6350383 h 6858000"/>
              <a:gd name="connsiteX204" fmla="*/ 5801910 w 6569477"/>
              <a:gd name="connsiteY204" fmla="*/ 6460490 h 6858000"/>
              <a:gd name="connsiteX205" fmla="*/ 5719261 w 6569477"/>
              <a:gd name="connsiteY205" fmla="*/ 6598128 h 6858000"/>
              <a:gd name="connsiteX206" fmla="*/ 5615952 w 6569477"/>
              <a:gd name="connsiteY206" fmla="*/ 6728880 h 6858000"/>
              <a:gd name="connsiteX207" fmla="*/ 5540191 w 6569477"/>
              <a:gd name="connsiteY207" fmla="*/ 6825223 h 6858000"/>
              <a:gd name="connsiteX208" fmla="*/ 5514417 w 6569477"/>
              <a:gd name="connsiteY208" fmla="*/ 6858000 h 6858000"/>
              <a:gd name="connsiteX209" fmla="*/ 5432172 w 6569477"/>
              <a:gd name="connsiteY209" fmla="*/ 6858000 h 6858000"/>
              <a:gd name="connsiteX210" fmla="*/ 5485092 w 6569477"/>
              <a:gd name="connsiteY210" fmla="*/ 6818343 h 6858000"/>
              <a:gd name="connsiteX211" fmla="*/ 5498867 w 6569477"/>
              <a:gd name="connsiteY211" fmla="*/ 6832106 h 6858000"/>
              <a:gd name="connsiteX212" fmla="*/ 5547078 w 6569477"/>
              <a:gd name="connsiteY212" fmla="*/ 6777051 h 6858000"/>
              <a:gd name="connsiteX213" fmla="*/ 5540191 w 6569477"/>
              <a:gd name="connsiteY213" fmla="*/ 6777052 h 6858000"/>
              <a:gd name="connsiteX214" fmla="*/ 5533303 w 6569477"/>
              <a:gd name="connsiteY214" fmla="*/ 6783935 h 6858000"/>
              <a:gd name="connsiteX215" fmla="*/ 5533304 w 6569477"/>
              <a:gd name="connsiteY215" fmla="*/ 6777052 h 6858000"/>
              <a:gd name="connsiteX216" fmla="*/ 5512641 w 6569477"/>
              <a:gd name="connsiteY216" fmla="*/ 6783935 h 6858000"/>
              <a:gd name="connsiteX217" fmla="*/ 5547078 w 6569477"/>
              <a:gd name="connsiteY217" fmla="*/ 6742645 h 6858000"/>
              <a:gd name="connsiteX218" fmla="*/ 5547077 w 6569477"/>
              <a:gd name="connsiteY218" fmla="*/ 6735761 h 6858000"/>
              <a:gd name="connsiteX219" fmla="*/ 5553964 w 6569477"/>
              <a:gd name="connsiteY219" fmla="*/ 6735759 h 6858000"/>
              <a:gd name="connsiteX220" fmla="*/ 5560853 w 6569477"/>
              <a:gd name="connsiteY220" fmla="*/ 6721997 h 6858000"/>
              <a:gd name="connsiteX221" fmla="*/ 5567740 w 6569477"/>
              <a:gd name="connsiteY221" fmla="*/ 6721999 h 6858000"/>
              <a:gd name="connsiteX222" fmla="*/ 5615951 w 6569477"/>
              <a:gd name="connsiteY222" fmla="*/ 6639417 h 6858000"/>
              <a:gd name="connsiteX223" fmla="*/ 5677937 w 6569477"/>
              <a:gd name="connsiteY223" fmla="*/ 6591244 h 6858000"/>
              <a:gd name="connsiteX224" fmla="*/ 5684824 w 6569477"/>
              <a:gd name="connsiteY224" fmla="*/ 6584361 h 6858000"/>
              <a:gd name="connsiteX225" fmla="*/ 5698599 w 6569477"/>
              <a:gd name="connsiteY225" fmla="*/ 6570599 h 6858000"/>
              <a:gd name="connsiteX226" fmla="*/ 5698600 w 6569477"/>
              <a:gd name="connsiteY226" fmla="*/ 6577480 h 6858000"/>
              <a:gd name="connsiteX227" fmla="*/ 5691712 w 6569477"/>
              <a:gd name="connsiteY227" fmla="*/ 6584363 h 6858000"/>
              <a:gd name="connsiteX228" fmla="*/ 5691711 w 6569477"/>
              <a:gd name="connsiteY228" fmla="*/ 6591244 h 6858000"/>
              <a:gd name="connsiteX229" fmla="*/ 5719261 w 6569477"/>
              <a:gd name="connsiteY229" fmla="*/ 6543072 h 6858000"/>
              <a:gd name="connsiteX230" fmla="*/ 5712373 w 6569477"/>
              <a:gd name="connsiteY230" fmla="*/ 6549953 h 6858000"/>
              <a:gd name="connsiteX231" fmla="*/ 5712373 w 6569477"/>
              <a:gd name="connsiteY231" fmla="*/ 6543070 h 6858000"/>
              <a:gd name="connsiteX232" fmla="*/ 5712374 w 6569477"/>
              <a:gd name="connsiteY232" fmla="*/ 6536189 h 6858000"/>
              <a:gd name="connsiteX233" fmla="*/ 5698599 w 6569477"/>
              <a:gd name="connsiteY233" fmla="*/ 6543072 h 6858000"/>
              <a:gd name="connsiteX234" fmla="*/ 5733036 w 6569477"/>
              <a:gd name="connsiteY234" fmla="*/ 6508664 h 6858000"/>
              <a:gd name="connsiteX235" fmla="*/ 5739923 w 6569477"/>
              <a:gd name="connsiteY235" fmla="*/ 6501783 h 6858000"/>
              <a:gd name="connsiteX236" fmla="*/ 5745949 w 6569477"/>
              <a:gd name="connsiteY236" fmla="*/ 6498341 h 6858000"/>
              <a:gd name="connsiteX237" fmla="*/ 5746479 w 6569477"/>
              <a:gd name="connsiteY237" fmla="*/ 6496223 h 6858000"/>
              <a:gd name="connsiteX238" fmla="*/ 5774791 w 6569477"/>
              <a:gd name="connsiteY238" fmla="*/ 6472212 h 6858000"/>
              <a:gd name="connsiteX239" fmla="*/ 5863896 w 6569477"/>
              <a:gd name="connsiteY239" fmla="*/ 6343502 h 6858000"/>
              <a:gd name="connsiteX240" fmla="*/ 5870782 w 6569477"/>
              <a:gd name="connsiteY240" fmla="*/ 6336621 h 6858000"/>
              <a:gd name="connsiteX241" fmla="*/ 5877670 w 6569477"/>
              <a:gd name="connsiteY241" fmla="*/ 6322854 h 6858000"/>
              <a:gd name="connsiteX242" fmla="*/ 5877670 w 6569477"/>
              <a:gd name="connsiteY242" fmla="*/ 6329736 h 6858000"/>
              <a:gd name="connsiteX243" fmla="*/ 5896073 w 6569477"/>
              <a:gd name="connsiteY243" fmla="*/ 6274575 h 6858000"/>
              <a:gd name="connsiteX244" fmla="*/ 5897128 w 6569477"/>
              <a:gd name="connsiteY244" fmla="*/ 6268192 h 6858000"/>
              <a:gd name="connsiteX245" fmla="*/ 5897471 w 6569477"/>
              <a:gd name="connsiteY245" fmla="*/ 6267801 h 6858000"/>
              <a:gd name="connsiteX246" fmla="*/ 5898331 w 6569477"/>
              <a:gd name="connsiteY246" fmla="*/ 6260920 h 6858000"/>
              <a:gd name="connsiteX247" fmla="*/ 5897128 w 6569477"/>
              <a:gd name="connsiteY247" fmla="*/ 6268192 h 6858000"/>
              <a:gd name="connsiteX248" fmla="*/ 5891445 w 6569477"/>
              <a:gd name="connsiteY248" fmla="*/ 6274682 h 6858000"/>
              <a:gd name="connsiteX249" fmla="*/ 5884558 w 6569477"/>
              <a:gd name="connsiteY249" fmla="*/ 6274684 h 6858000"/>
              <a:gd name="connsiteX250" fmla="*/ 5891444 w 6569477"/>
              <a:gd name="connsiteY250" fmla="*/ 6260922 h 6858000"/>
              <a:gd name="connsiteX251" fmla="*/ 5891445 w 6569477"/>
              <a:gd name="connsiteY251" fmla="*/ 6258416 h 6858000"/>
              <a:gd name="connsiteX252" fmla="*/ 5894028 w 6569477"/>
              <a:gd name="connsiteY252" fmla="*/ 6254899 h 6858000"/>
              <a:gd name="connsiteX253" fmla="*/ 5898332 w 6569477"/>
              <a:gd name="connsiteY253" fmla="*/ 6247155 h 6858000"/>
              <a:gd name="connsiteX254" fmla="*/ 5891444 w 6569477"/>
              <a:gd name="connsiteY254" fmla="*/ 6254039 h 6858000"/>
              <a:gd name="connsiteX255" fmla="*/ 5891445 w 6569477"/>
              <a:gd name="connsiteY255" fmla="*/ 6258416 h 6858000"/>
              <a:gd name="connsiteX256" fmla="*/ 5884558 w 6569477"/>
              <a:gd name="connsiteY256" fmla="*/ 6267801 h 6858000"/>
              <a:gd name="connsiteX257" fmla="*/ 6022303 w 6569477"/>
              <a:gd name="connsiteY257" fmla="*/ 5992532 h 6858000"/>
              <a:gd name="connsiteX258" fmla="*/ 6049854 w 6569477"/>
              <a:gd name="connsiteY258" fmla="*/ 5958122 h 6858000"/>
              <a:gd name="connsiteX259" fmla="*/ 6042968 w 6569477"/>
              <a:gd name="connsiteY259" fmla="*/ 5944358 h 6858000"/>
              <a:gd name="connsiteX260" fmla="*/ 6049853 w 6569477"/>
              <a:gd name="connsiteY260" fmla="*/ 5937477 h 6858000"/>
              <a:gd name="connsiteX261" fmla="*/ 6056739 w 6569477"/>
              <a:gd name="connsiteY261" fmla="*/ 5923714 h 6858000"/>
              <a:gd name="connsiteX262" fmla="*/ 6110010 w 6569477"/>
              <a:gd name="connsiteY262" fmla="*/ 5829842 h 6858000"/>
              <a:gd name="connsiteX263" fmla="*/ 6122376 w 6569477"/>
              <a:gd name="connsiteY263" fmla="*/ 5811522 h 6858000"/>
              <a:gd name="connsiteX264" fmla="*/ 6124752 w 6569477"/>
              <a:gd name="connsiteY264" fmla="*/ 5810165 h 6858000"/>
              <a:gd name="connsiteX265" fmla="*/ 6125614 w 6569477"/>
              <a:gd name="connsiteY265" fmla="*/ 5806724 h 6858000"/>
              <a:gd name="connsiteX266" fmla="*/ 6122376 w 6569477"/>
              <a:gd name="connsiteY266" fmla="*/ 5811522 h 6858000"/>
              <a:gd name="connsiteX267" fmla="*/ 6118726 w 6569477"/>
              <a:gd name="connsiteY267" fmla="*/ 5813605 h 6858000"/>
              <a:gd name="connsiteX268" fmla="*/ 6111839 w 6569477"/>
              <a:gd name="connsiteY268" fmla="*/ 5806722 h 6858000"/>
              <a:gd name="connsiteX269" fmla="*/ 6118725 w 6569477"/>
              <a:gd name="connsiteY269" fmla="*/ 5799843 h 6858000"/>
              <a:gd name="connsiteX270" fmla="*/ 6118726 w 6569477"/>
              <a:gd name="connsiteY270" fmla="*/ 5792960 h 6858000"/>
              <a:gd name="connsiteX271" fmla="*/ 6180713 w 6569477"/>
              <a:gd name="connsiteY271" fmla="*/ 5682851 h 6858000"/>
              <a:gd name="connsiteX272" fmla="*/ 6242698 w 6569477"/>
              <a:gd name="connsiteY272" fmla="*/ 5517691 h 6858000"/>
              <a:gd name="connsiteX273" fmla="*/ 6031724 w 6569477"/>
              <a:gd name="connsiteY273" fmla="*/ 5503741 h 6858000"/>
              <a:gd name="connsiteX274" fmla="*/ 6030787 w 6569477"/>
              <a:gd name="connsiteY274" fmla="*/ 5503894 h 6858000"/>
              <a:gd name="connsiteX275" fmla="*/ 6006746 w 6569477"/>
              <a:gd name="connsiteY275" fmla="*/ 5510028 h 6858000"/>
              <a:gd name="connsiteX276" fmla="*/ 5958107 w 6569477"/>
              <a:gd name="connsiteY276" fmla="*/ 5613697 h 6858000"/>
              <a:gd name="connsiteX277" fmla="*/ 5918354 w 6569477"/>
              <a:gd name="connsiteY277" fmla="*/ 5687414 h 6858000"/>
              <a:gd name="connsiteX278" fmla="*/ 5923128 w 6569477"/>
              <a:gd name="connsiteY278" fmla="*/ 5688762 h 6858000"/>
              <a:gd name="connsiteX279" fmla="*/ 5945484 w 6569477"/>
              <a:gd name="connsiteY279" fmla="*/ 5701131 h 6858000"/>
              <a:gd name="connsiteX280" fmla="*/ 6002207 w 6569477"/>
              <a:gd name="connsiteY280" fmla="*/ 5562534 h 6858000"/>
              <a:gd name="connsiteX281" fmla="*/ 4900498 w 6569477"/>
              <a:gd name="connsiteY281" fmla="*/ 5370762 h 6858000"/>
              <a:gd name="connsiteX282" fmla="*/ 4900627 w 6569477"/>
              <a:gd name="connsiteY282" fmla="*/ 5371339 h 6858000"/>
              <a:gd name="connsiteX283" fmla="*/ 4890083 w 6569477"/>
              <a:gd name="connsiteY283" fmla="*/ 5387153 h 6858000"/>
              <a:gd name="connsiteX284" fmla="*/ 6059700 w 6569477"/>
              <a:gd name="connsiteY284" fmla="*/ 5339561 h 6858000"/>
              <a:gd name="connsiteX285" fmla="*/ 6048904 w 6569477"/>
              <a:gd name="connsiteY285" fmla="*/ 5362569 h 6858000"/>
              <a:gd name="connsiteX286" fmla="*/ 5960539 w 6569477"/>
              <a:gd name="connsiteY286" fmla="*/ 5532008 h 6858000"/>
              <a:gd name="connsiteX287" fmla="*/ 5934065 w 6569477"/>
              <a:gd name="connsiteY287" fmla="*/ 5610445 h 6858000"/>
              <a:gd name="connsiteX288" fmla="*/ 5937012 w 6569477"/>
              <a:gd name="connsiteY288" fmla="*/ 5610037 h 6858000"/>
              <a:gd name="connsiteX289" fmla="*/ 5948427 w 6569477"/>
              <a:gd name="connsiteY289" fmla="*/ 5612905 h 6858000"/>
              <a:gd name="connsiteX290" fmla="*/ 6012835 w 6569477"/>
              <a:gd name="connsiteY290" fmla="*/ 5441778 h 6858000"/>
              <a:gd name="connsiteX291" fmla="*/ 6060534 w 6569477"/>
              <a:gd name="connsiteY291" fmla="*/ 5347774 h 6858000"/>
              <a:gd name="connsiteX292" fmla="*/ 5092541 w 6569477"/>
              <a:gd name="connsiteY292" fmla="*/ 5302798 h 6858000"/>
              <a:gd name="connsiteX293" fmla="*/ 5084105 w 6569477"/>
              <a:gd name="connsiteY293" fmla="*/ 5311234 h 6858000"/>
              <a:gd name="connsiteX294" fmla="*/ 5092541 w 6569477"/>
              <a:gd name="connsiteY294" fmla="*/ 5302798 h 6858000"/>
              <a:gd name="connsiteX295" fmla="*/ 4274497 w 6569477"/>
              <a:gd name="connsiteY295" fmla="*/ 5281926 h 6858000"/>
              <a:gd name="connsiteX296" fmla="*/ 4273967 w 6569477"/>
              <a:gd name="connsiteY296" fmla="*/ 5284044 h 6858000"/>
              <a:gd name="connsiteX297" fmla="*/ 4267941 w 6569477"/>
              <a:gd name="connsiteY297" fmla="*/ 5287486 h 6858000"/>
              <a:gd name="connsiteX298" fmla="*/ 6147025 w 6569477"/>
              <a:gd name="connsiteY298" fmla="*/ 5207320 h 6858000"/>
              <a:gd name="connsiteX299" fmla="*/ 6127664 w 6569477"/>
              <a:gd name="connsiteY299" fmla="*/ 5251775 h 6858000"/>
              <a:gd name="connsiteX300" fmla="*/ 6127242 w 6569477"/>
              <a:gd name="connsiteY300" fmla="*/ 5251844 h 6858000"/>
              <a:gd name="connsiteX301" fmla="*/ 6127919 w 6569477"/>
              <a:gd name="connsiteY301" fmla="*/ 5262990 h 6858000"/>
              <a:gd name="connsiteX302" fmla="*/ 6131360 w 6569477"/>
              <a:gd name="connsiteY302" fmla="*/ 5253356 h 6858000"/>
              <a:gd name="connsiteX303" fmla="*/ 5028123 w 6569477"/>
              <a:gd name="connsiteY303" fmla="*/ 5195433 h 6858000"/>
              <a:gd name="connsiteX304" fmla="*/ 5025054 w 6569477"/>
              <a:gd name="connsiteY304" fmla="*/ 5201570 h 6858000"/>
              <a:gd name="connsiteX305" fmla="*/ 5025055 w 6569477"/>
              <a:gd name="connsiteY305" fmla="*/ 5210004 h 6858000"/>
              <a:gd name="connsiteX306" fmla="*/ 5016618 w 6569477"/>
              <a:gd name="connsiteY306" fmla="*/ 5218441 h 6858000"/>
              <a:gd name="connsiteX307" fmla="*/ 5016619 w 6569477"/>
              <a:gd name="connsiteY307" fmla="*/ 5201568 h 6858000"/>
              <a:gd name="connsiteX308" fmla="*/ 5038512 w 6569477"/>
              <a:gd name="connsiteY308" fmla="*/ 5179677 h 6858000"/>
              <a:gd name="connsiteX309" fmla="*/ 5030458 w 6569477"/>
              <a:gd name="connsiteY309" fmla="*/ 5194189 h 6858000"/>
              <a:gd name="connsiteX310" fmla="*/ 5028123 w 6569477"/>
              <a:gd name="connsiteY310" fmla="*/ 5195433 h 6858000"/>
              <a:gd name="connsiteX311" fmla="*/ 5033492 w 6569477"/>
              <a:gd name="connsiteY311" fmla="*/ 5184698 h 6858000"/>
              <a:gd name="connsiteX312" fmla="*/ 5051826 w 6569477"/>
              <a:gd name="connsiteY312" fmla="*/ 5150955 h 6858000"/>
              <a:gd name="connsiteX313" fmla="*/ 5058797 w 6569477"/>
              <a:gd name="connsiteY313" fmla="*/ 5150956 h 6858000"/>
              <a:gd name="connsiteX314" fmla="*/ 5041926 w 6569477"/>
              <a:gd name="connsiteY314" fmla="*/ 5176263 h 6858000"/>
              <a:gd name="connsiteX315" fmla="*/ 5038512 w 6569477"/>
              <a:gd name="connsiteY315" fmla="*/ 5179677 h 6858000"/>
              <a:gd name="connsiteX316" fmla="*/ 5045089 w 6569477"/>
              <a:gd name="connsiteY316" fmla="*/ 5167825 h 6858000"/>
              <a:gd name="connsiteX317" fmla="*/ 5057164 w 6569477"/>
              <a:gd name="connsiteY317" fmla="*/ 5137575 h 6858000"/>
              <a:gd name="connsiteX318" fmla="*/ 5051826 w 6569477"/>
              <a:gd name="connsiteY318" fmla="*/ 5150955 h 6858000"/>
              <a:gd name="connsiteX319" fmla="*/ 5050362 w 6569477"/>
              <a:gd name="connsiteY319" fmla="*/ 5150956 h 6858000"/>
              <a:gd name="connsiteX320" fmla="*/ 4431848 w 6569477"/>
              <a:gd name="connsiteY320" fmla="*/ 5083476 h 6858000"/>
              <a:gd name="connsiteX321" fmla="*/ 4414009 w 6569477"/>
              <a:gd name="connsiteY321" fmla="*/ 5091602 h 6858000"/>
              <a:gd name="connsiteX322" fmla="*/ 4405686 w 6569477"/>
              <a:gd name="connsiteY322" fmla="*/ 5115441 h 6858000"/>
              <a:gd name="connsiteX323" fmla="*/ 4405685 w 6569477"/>
              <a:gd name="connsiteY323" fmla="*/ 5108559 h 6858000"/>
              <a:gd name="connsiteX324" fmla="*/ 4398800 w 6569477"/>
              <a:gd name="connsiteY324" fmla="*/ 5122323 h 6858000"/>
              <a:gd name="connsiteX325" fmla="*/ 4391913 w 6569477"/>
              <a:gd name="connsiteY325" fmla="*/ 5129203 h 6858000"/>
              <a:gd name="connsiteX326" fmla="*/ 4302808 w 6569477"/>
              <a:gd name="connsiteY326" fmla="*/ 5257916 h 6858000"/>
              <a:gd name="connsiteX327" fmla="*/ 4274497 w 6569477"/>
              <a:gd name="connsiteY327" fmla="*/ 5281926 h 6858000"/>
              <a:gd name="connsiteX328" fmla="*/ 4274828 w 6569477"/>
              <a:gd name="connsiteY328" fmla="*/ 5280603 h 6858000"/>
              <a:gd name="connsiteX329" fmla="*/ 4267941 w 6569477"/>
              <a:gd name="connsiteY329" fmla="*/ 5273721 h 6858000"/>
              <a:gd name="connsiteX330" fmla="*/ 4267941 w 6569477"/>
              <a:gd name="connsiteY330" fmla="*/ 5280603 h 6858000"/>
              <a:gd name="connsiteX331" fmla="*/ 4267941 w 6569477"/>
              <a:gd name="connsiteY331" fmla="*/ 5287486 h 6858000"/>
              <a:gd name="connsiteX332" fmla="*/ 4261052 w 6569477"/>
              <a:gd name="connsiteY332" fmla="*/ 5294367 h 6858000"/>
              <a:gd name="connsiteX333" fmla="*/ 4226617 w 6569477"/>
              <a:gd name="connsiteY333" fmla="*/ 5328775 h 6858000"/>
              <a:gd name="connsiteX334" fmla="*/ 4240390 w 6569477"/>
              <a:gd name="connsiteY334" fmla="*/ 5321894 h 6858000"/>
              <a:gd name="connsiteX335" fmla="*/ 4240389 w 6569477"/>
              <a:gd name="connsiteY335" fmla="*/ 5328775 h 6858000"/>
              <a:gd name="connsiteX336" fmla="*/ 4240390 w 6569477"/>
              <a:gd name="connsiteY336" fmla="*/ 5335658 h 6858000"/>
              <a:gd name="connsiteX337" fmla="*/ 4247279 w 6569477"/>
              <a:gd name="connsiteY337" fmla="*/ 5328773 h 6858000"/>
              <a:gd name="connsiteX338" fmla="*/ 4219728 w 6569477"/>
              <a:gd name="connsiteY338" fmla="*/ 5376947 h 6858000"/>
              <a:gd name="connsiteX339" fmla="*/ 4219727 w 6569477"/>
              <a:gd name="connsiteY339" fmla="*/ 5370066 h 6858000"/>
              <a:gd name="connsiteX340" fmla="*/ 4226616 w 6569477"/>
              <a:gd name="connsiteY340" fmla="*/ 5363185 h 6858000"/>
              <a:gd name="connsiteX341" fmla="*/ 4226617 w 6569477"/>
              <a:gd name="connsiteY341" fmla="*/ 5356304 h 6858000"/>
              <a:gd name="connsiteX342" fmla="*/ 4212842 w 6569477"/>
              <a:gd name="connsiteY342" fmla="*/ 5370066 h 6858000"/>
              <a:gd name="connsiteX343" fmla="*/ 4205955 w 6569477"/>
              <a:gd name="connsiteY343" fmla="*/ 5376946 h 6858000"/>
              <a:gd name="connsiteX344" fmla="*/ 4143968 w 6569477"/>
              <a:gd name="connsiteY344" fmla="*/ 5425119 h 6858000"/>
              <a:gd name="connsiteX345" fmla="*/ 4114698 w 6569477"/>
              <a:gd name="connsiteY345" fmla="*/ 5468991 h 6858000"/>
              <a:gd name="connsiteX346" fmla="*/ 4106774 w 6569477"/>
              <a:gd name="connsiteY346" fmla="*/ 5485182 h 6858000"/>
              <a:gd name="connsiteX347" fmla="*/ 4105934 w 6569477"/>
              <a:gd name="connsiteY347" fmla="*/ 5519940 h 6858000"/>
              <a:gd name="connsiteX348" fmla="*/ 4076469 w 6569477"/>
              <a:gd name="connsiteY348" fmla="*/ 5566880 h 6858000"/>
              <a:gd name="connsiteX349" fmla="*/ 4038190 w 6569477"/>
              <a:gd name="connsiteY349" fmla="*/ 5604898 h 6858000"/>
              <a:gd name="connsiteX350" fmla="*/ 4036241 w 6569477"/>
              <a:gd name="connsiteY350" fmla="*/ 5607124 h 6858000"/>
              <a:gd name="connsiteX351" fmla="*/ 4050421 w 6569477"/>
              <a:gd name="connsiteY351" fmla="*/ 5633545 h 6858000"/>
              <a:gd name="connsiteX352" fmla="*/ 4143968 w 6569477"/>
              <a:gd name="connsiteY352" fmla="*/ 5514583 h 6858000"/>
              <a:gd name="connsiteX353" fmla="*/ 4247279 w 6569477"/>
              <a:gd name="connsiteY353" fmla="*/ 5383830 h 6858000"/>
              <a:gd name="connsiteX354" fmla="*/ 4329927 w 6569477"/>
              <a:gd name="connsiteY354" fmla="*/ 5246195 h 6858000"/>
              <a:gd name="connsiteX355" fmla="*/ 4398800 w 6569477"/>
              <a:gd name="connsiteY355" fmla="*/ 5136086 h 6858000"/>
              <a:gd name="connsiteX356" fmla="*/ 4405686 w 6569477"/>
              <a:gd name="connsiteY356" fmla="*/ 5129203 h 6858000"/>
              <a:gd name="connsiteX357" fmla="*/ 4412575 w 6569477"/>
              <a:gd name="connsiteY357" fmla="*/ 5115438 h 6858000"/>
              <a:gd name="connsiteX358" fmla="*/ 4424641 w 6569477"/>
              <a:gd name="connsiteY358" fmla="*/ 5024444 h 6858000"/>
              <a:gd name="connsiteX359" fmla="*/ 4412574 w 6569477"/>
              <a:gd name="connsiteY359" fmla="*/ 5053506 h 6858000"/>
              <a:gd name="connsiteX360" fmla="*/ 4419461 w 6569477"/>
              <a:gd name="connsiteY360" fmla="*/ 5044121 h 6858000"/>
              <a:gd name="connsiteX361" fmla="*/ 4419461 w 6569477"/>
              <a:gd name="connsiteY361" fmla="*/ 5046624 h 6858000"/>
              <a:gd name="connsiteX362" fmla="*/ 4412574 w 6569477"/>
              <a:gd name="connsiteY362" fmla="*/ 5060387 h 6858000"/>
              <a:gd name="connsiteX363" fmla="*/ 4416932 w 6569477"/>
              <a:gd name="connsiteY363" fmla="*/ 5060387 h 6858000"/>
              <a:gd name="connsiteX364" fmla="*/ 4420817 w 6569477"/>
              <a:gd name="connsiteY364" fmla="*/ 5042274 h 6858000"/>
              <a:gd name="connsiteX365" fmla="*/ 4419461 w 6569477"/>
              <a:gd name="connsiteY365" fmla="*/ 5044121 h 6858000"/>
              <a:gd name="connsiteX366" fmla="*/ 4419462 w 6569477"/>
              <a:gd name="connsiteY366" fmla="*/ 5039742 h 6858000"/>
              <a:gd name="connsiteX367" fmla="*/ 4421877 w 6569477"/>
              <a:gd name="connsiteY367" fmla="*/ 5037328 h 6858000"/>
              <a:gd name="connsiteX368" fmla="*/ 6184910 w 6569477"/>
              <a:gd name="connsiteY368" fmla="*/ 5000207 h 6858000"/>
              <a:gd name="connsiteX369" fmla="*/ 6182308 w 6569477"/>
              <a:gd name="connsiteY369" fmla="*/ 5002382 h 6858000"/>
              <a:gd name="connsiteX370" fmla="*/ 6184369 w 6569477"/>
              <a:gd name="connsiteY370" fmla="*/ 5004325 h 6858000"/>
              <a:gd name="connsiteX371" fmla="*/ 6185038 w 6569477"/>
              <a:gd name="connsiteY371" fmla="*/ 5003800 h 6858000"/>
              <a:gd name="connsiteX372" fmla="*/ 4530169 w 6569477"/>
              <a:gd name="connsiteY372" fmla="*/ 4904952 h 6858000"/>
              <a:gd name="connsiteX373" fmla="*/ 4471060 w 6569477"/>
              <a:gd name="connsiteY373" fmla="*/ 5018446 h 6858000"/>
              <a:gd name="connsiteX374" fmla="*/ 4496083 w 6569477"/>
              <a:gd name="connsiteY374" fmla="*/ 4976946 h 6858000"/>
              <a:gd name="connsiteX375" fmla="*/ 5279291 w 6569477"/>
              <a:gd name="connsiteY375" fmla="*/ 4811201 h 6858000"/>
              <a:gd name="connsiteX376" fmla="*/ 5278126 w 6569477"/>
              <a:gd name="connsiteY376" fmla="*/ 4830398 h 6858000"/>
              <a:gd name="connsiteX377" fmla="*/ 5278126 w 6569477"/>
              <a:gd name="connsiteY377" fmla="*/ 4821965 h 6858000"/>
              <a:gd name="connsiteX378" fmla="*/ 5278125 w 6569477"/>
              <a:gd name="connsiteY378" fmla="*/ 4813529 h 6858000"/>
              <a:gd name="connsiteX379" fmla="*/ 4639857 w 6569477"/>
              <a:gd name="connsiteY379" fmla="*/ 4771353 h 6858000"/>
              <a:gd name="connsiteX380" fmla="*/ 4641578 w 6569477"/>
              <a:gd name="connsiteY380" fmla="*/ 4771353 h 6858000"/>
              <a:gd name="connsiteX381" fmla="*/ 4639859 w 6569477"/>
              <a:gd name="connsiteY381" fmla="*/ 4778235 h 6858000"/>
              <a:gd name="connsiteX382" fmla="*/ 4639857 w 6569477"/>
              <a:gd name="connsiteY382" fmla="*/ 4771353 h 6858000"/>
              <a:gd name="connsiteX383" fmla="*/ 6300040 w 6569477"/>
              <a:gd name="connsiteY383" fmla="*/ 4758666 h 6858000"/>
              <a:gd name="connsiteX384" fmla="*/ 6294570 w 6569477"/>
              <a:gd name="connsiteY384" fmla="*/ 4787455 h 6858000"/>
              <a:gd name="connsiteX385" fmla="*/ 6297038 w 6569477"/>
              <a:gd name="connsiteY385" fmla="*/ 4785392 h 6858000"/>
              <a:gd name="connsiteX386" fmla="*/ 6301896 w 6569477"/>
              <a:gd name="connsiteY386" fmla="*/ 4759338 h 6858000"/>
              <a:gd name="connsiteX387" fmla="*/ 4624114 w 6569477"/>
              <a:gd name="connsiteY387" fmla="*/ 4714333 h 6858000"/>
              <a:gd name="connsiteX388" fmla="*/ 4608083 w 6569477"/>
              <a:gd name="connsiteY388" fmla="*/ 4755346 h 6858000"/>
              <a:gd name="connsiteX389" fmla="*/ 4566989 w 6569477"/>
              <a:gd name="connsiteY389" fmla="*/ 4834251 h 6858000"/>
              <a:gd name="connsiteX390" fmla="*/ 4579591 w 6569477"/>
              <a:gd name="connsiteY390" fmla="*/ 4838449 h 6858000"/>
              <a:gd name="connsiteX391" fmla="*/ 4584759 w 6569477"/>
              <a:gd name="connsiteY391" fmla="*/ 4853934 h 6858000"/>
              <a:gd name="connsiteX392" fmla="*/ 4619195 w 6569477"/>
              <a:gd name="connsiteY392" fmla="*/ 4819526 h 6858000"/>
              <a:gd name="connsiteX393" fmla="*/ 4612310 w 6569477"/>
              <a:gd name="connsiteY393" fmla="*/ 4833285 h 6858000"/>
              <a:gd name="connsiteX394" fmla="*/ 4605419 w 6569477"/>
              <a:gd name="connsiteY394" fmla="*/ 4847052 h 6858000"/>
              <a:gd name="connsiteX395" fmla="*/ 4612308 w 6569477"/>
              <a:gd name="connsiteY395" fmla="*/ 4840169 h 6858000"/>
              <a:gd name="connsiteX396" fmla="*/ 4619195 w 6569477"/>
              <a:gd name="connsiteY396" fmla="*/ 4826408 h 6858000"/>
              <a:gd name="connsiteX397" fmla="*/ 4626081 w 6569477"/>
              <a:gd name="connsiteY397" fmla="*/ 4819526 h 6858000"/>
              <a:gd name="connsiteX398" fmla="*/ 4646742 w 6569477"/>
              <a:gd name="connsiteY398" fmla="*/ 4785116 h 6858000"/>
              <a:gd name="connsiteX399" fmla="*/ 4646742 w 6569477"/>
              <a:gd name="connsiteY399" fmla="*/ 4778236 h 6858000"/>
              <a:gd name="connsiteX400" fmla="*/ 4646742 w 6569477"/>
              <a:gd name="connsiteY400" fmla="*/ 4771353 h 6858000"/>
              <a:gd name="connsiteX401" fmla="*/ 4641578 w 6569477"/>
              <a:gd name="connsiteY401" fmla="*/ 4771353 h 6858000"/>
              <a:gd name="connsiteX402" fmla="*/ 4643300 w 6569477"/>
              <a:gd name="connsiteY402" fmla="*/ 4764470 h 6858000"/>
              <a:gd name="connsiteX403" fmla="*/ 4646744 w 6569477"/>
              <a:gd name="connsiteY403" fmla="*/ 4750706 h 6858000"/>
              <a:gd name="connsiteX404" fmla="*/ 4612308 w 6569477"/>
              <a:gd name="connsiteY404" fmla="*/ 4771353 h 6858000"/>
              <a:gd name="connsiteX405" fmla="*/ 4626081 w 6569477"/>
              <a:gd name="connsiteY405" fmla="*/ 4716301 h 6858000"/>
              <a:gd name="connsiteX406" fmla="*/ 4626083 w 6569477"/>
              <a:gd name="connsiteY406" fmla="*/ 4709296 h 6858000"/>
              <a:gd name="connsiteX407" fmla="*/ 4626036 w 6569477"/>
              <a:gd name="connsiteY407" fmla="*/ 4709417 h 6858000"/>
              <a:gd name="connsiteX408" fmla="*/ 4626083 w 6569477"/>
              <a:gd name="connsiteY408" fmla="*/ 4709417 h 6858000"/>
              <a:gd name="connsiteX409" fmla="*/ 4669890 w 6569477"/>
              <a:gd name="connsiteY409" fmla="*/ 4597214 h 6858000"/>
              <a:gd name="connsiteX410" fmla="*/ 4652597 w 6569477"/>
              <a:gd name="connsiteY410" fmla="*/ 4641464 h 6858000"/>
              <a:gd name="connsiteX411" fmla="*/ 4662239 w 6569477"/>
              <a:gd name="connsiteY411" fmla="*/ 4624254 h 6858000"/>
              <a:gd name="connsiteX412" fmla="*/ 4670635 w 6569477"/>
              <a:gd name="connsiteY412" fmla="*/ 4600705 h 6858000"/>
              <a:gd name="connsiteX413" fmla="*/ 6312651 w 6569477"/>
              <a:gd name="connsiteY413" fmla="*/ 4449732 h 6858000"/>
              <a:gd name="connsiteX414" fmla="*/ 6267859 w 6569477"/>
              <a:gd name="connsiteY414" fmla="*/ 4610691 h 6858000"/>
              <a:gd name="connsiteX415" fmla="*/ 6182372 w 6569477"/>
              <a:gd name="connsiteY415" fmla="*/ 4871073 h 6858000"/>
              <a:gd name="connsiteX416" fmla="*/ 5921253 w 6569477"/>
              <a:gd name="connsiteY416" fmla="*/ 5525765 h 6858000"/>
              <a:gd name="connsiteX417" fmla="*/ 5877945 w 6569477"/>
              <a:gd name="connsiteY417" fmla="*/ 5612921 h 6858000"/>
              <a:gd name="connsiteX418" fmla="*/ 5913709 w 6569477"/>
              <a:gd name="connsiteY418" fmla="*/ 5556906 h 6858000"/>
              <a:gd name="connsiteX419" fmla="*/ 6019724 w 6569477"/>
              <a:gd name="connsiteY419" fmla="*/ 5360027 h 6858000"/>
              <a:gd name="connsiteX420" fmla="*/ 6039225 w 6569477"/>
              <a:gd name="connsiteY420" fmla="*/ 5361777 h 6858000"/>
              <a:gd name="connsiteX421" fmla="*/ 6048547 w 6569477"/>
              <a:gd name="connsiteY421" fmla="*/ 5341824 h 6858000"/>
              <a:gd name="connsiteX422" fmla="*/ 6046345 w 6569477"/>
              <a:gd name="connsiteY422" fmla="*/ 5341588 h 6858000"/>
              <a:gd name="connsiteX423" fmla="*/ 6084294 w 6569477"/>
              <a:gd name="connsiteY423" fmla="*/ 5246712 h 6858000"/>
              <a:gd name="connsiteX424" fmla="*/ 6089991 w 6569477"/>
              <a:gd name="connsiteY424" fmla="*/ 5252078 h 6858000"/>
              <a:gd name="connsiteX425" fmla="*/ 6098822 w 6569477"/>
              <a:gd name="connsiteY425" fmla="*/ 5228225 h 6858000"/>
              <a:gd name="connsiteX426" fmla="*/ 6103633 w 6569477"/>
              <a:gd name="connsiteY426" fmla="*/ 5190650 h 6858000"/>
              <a:gd name="connsiteX427" fmla="*/ 6151332 w 6569477"/>
              <a:gd name="connsiteY427" fmla="*/ 5096646 h 6858000"/>
              <a:gd name="connsiteX428" fmla="*/ 6137143 w 6569477"/>
              <a:gd name="connsiteY428" fmla="*/ 5090460 h 6858000"/>
              <a:gd name="connsiteX429" fmla="*/ 6155791 w 6569477"/>
              <a:gd name="connsiteY429" fmla="*/ 5046678 h 6858000"/>
              <a:gd name="connsiteX430" fmla="*/ 6163274 w 6569477"/>
              <a:gd name="connsiteY430" fmla="*/ 5026869 h 6858000"/>
              <a:gd name="connsiteX431" fmla="*/ 6160038 w 6569477"/>
              <a:gd name="connsiteY431" fmla="*/ 5031146 h 6858000"/>
              <a:gd name="connsiteX432" fmla="*/ 6158362 w 6569477"/>
              <a:gd name="connsiteY432" fmla="*/ 5022395 h 6858000"/>
              <a:gd name="connsiteX433" fmla="*/ 6191781 w 6569477"/>
              <a:gd name="connsiteY433" fmla="*/ 4868143 h 6858000"/>
              <a:gd name="connsiteX434" fmla="*/ 6200750 w 6569477"/>
              <a:gd name="connsiteY434" fmla="*/ 4932832 h 6858000"/>
              <a:gd name="connsiteX435" fmla="*/ 6218420 w 6569477"/>
              <a:gd name="connsiteY435" fmla="*/ 4900018 h 6858000"/>
              <a:gd name="connsiteX436" fmla="*/ 6222771 w 6569477"/>
              <a:gd name="connsiteY436" fmla="*/ 4851267 h 6858000"/>
              <a:gd name="connsiteX437" fmla="*/ 6309018 w 6569477"/>
              <a:gd name="connsiteY437" fmla="*/ 4490449 h 6858000"/>
              <a:gd name="connsiteX438" fmla="*/ 6312390 w 6569477"/>
              <a:gd name="connsiteY438" fmla="*/ 4452667 h 6858000"/>
              <a:gd name="connsiteX439" fmla="*/ 4770714 w 6569477"/>
              <a:gd name="connsiteY439" fmla="*/ 4303393 h 6858000"/>
              <a:gd name="connsiteX440" fmla="*/ 4768098 w 6569477"/>
              <a:gd name="connsiteY440" fmla="*/ 4309185 h 6858000"/>
              <a:gd name="connsiteX441" fmla="*/ 4730786 w 6569477"/>
              <a:gd name="connsiteY441" fmla="*/ 4441413 h 6858000"/>
              <a:gd name="connsiteX442" fmla="*/ 4697881 w 6569477"/>
              <a:gd name="connsiteY442" fmla="*/ 4525604 h 6858000"/>
              <a:gd name="connsiteX443" fmla="*/ 4705286 w 6569477"/>
              <a:gd name="connsiteY443" fmla="*/ 4517587 h 6858000"/>
              <a:gd name="connsiteX444" fmla="*/ 4736280 w 6569477"/>
              <a:gd name="connsiteY444" fmla="*/ 4447908 h 6858000"/>
              <a:gd name="connsiteX445" fmla="*/ 4770714 w 6569477"/>
              <a:gd name="connsiteY445" fmla="*/ 4303393 h 6858000"/>
              <a:gd name="connsiteX446" fmla="*/ 5516941 w 6569477"/>
              <a:gd name="connsiteY446" fmla="*/ 4034216 h 6858000"/>
              <a:gd name="connsiteX447" fmla="*/ 5516585 w 6569477"/>
              <a:gd name="connsiteY447" fmla="*/ 4035638 h 6858000"/>
              <a:gd name="connsiteX448" fmla="*/ 5517415 w 6569477"/>
              <a:gd name="connsiteY448" fmla="*/ 4034843 h 6858000"/>
              <a:gd name="connsiteX449" fmla="*/ 4464361 w 6569477"/>
              <a:gd name="connsiteY449" fmla="*/ 3887629 h 6858000"/>
              <a:gd name="connsiteX450" fmla="*/ 4447219 w 6569477"/>
              <a:gd name="connsiteY450" fmla="*/ 3951032 h 6858000"/>
              <a:gd name="connsiteX451" fmla="*/ 4449788 w 6569477"/>
              <a:gd name="connsiteY451" fmla="*/ 3945610 h 6858000"/>
              <a:gd name="connsiteX452" fmla="*/ 4458042 w 6569477"/>
              <a:gd name="connsiteY452" fmla="*/ 3931642 h 6858000"/>
              <a:gd name="connsiteX453" fmla="*/ 5497455 w 6569477"/>
              <a:gd name="connsiteY453" fmla="*/ 3860297 h 6858000"/>
              <a:gd name="connsiteX454" fmla="*/ 5497454 w 6569477"/>
              <a:gd name="connsiteY454" fmla="*/ 3868735 h 6858000"/>
              <a:gd name="connsiteX455" fmla="*/ 5496941 w 6569477"/>
              <a:gd name="connsiteY455" fmla="*/ 3868220 h 6858000"/>
              <a:gd name="connsiteX456" fmla="*/ 5489018 w 6569477"/>
              <a:gd name="connsiteY456" fmla="*/ 3851862 h 6858000"/>
              <a:gd name="connsiteX457" fmla="*/ 5489416 w 6569477"/>
              <a:gd name="connsiteY457" fmla="*/ 3851862 h 6858000"/>
              <a:gd name="connsiteX458" fmla="*/ 5489019 w 6569477"/>
              <a:gd name="connsiteY458" fmla="*/ 3860299 h 6858000"/>
              <a:gd name="connsiteX459" fmla="*/ 5911079 w 6569477"/>
              <a:gd name="connsiteY459" fmla="*/ 3772494 h 6858000"/>
              <a:gd name="connsiteX460" fmla="*/ 5910807 w 6569477"/>
              <a:gd name="connsiteY460" fmla="*/ 3775940 h 6858000"/>
              <a:gd name="connsiteX461" fmla="*/ 5911685 w 6569477"/>
              <a:gd name="connsiteY461" fmla="*/ 3774713 h 6858000"/>
              <a:gd name="connsiteX462" fmla="*/ 6449798 w 6569477"/>
              <a:gd name="connsiteY462" fmla="*/ 3769517 h 6858000"/>
              <a:gd name="connsiteX463" fmla="*/ 6435579 w 6569477"/>
              <a:gd name="connsiteY463" fmla="*/ 3779144 h 6858000"/>
              <a:gd name="connsiteX464" fmla="*/ 6426392 w 6569477"/>
              <a:gd name="connsiteY464" fmla="*/ 3784213 h 6858000"/>
              <a:gd name="connsiteX465" fmla="*/ 6421513 w 6569477"/>
              <a:gd name="connsiteY465" fmla="*/ 3924977 h 6858000"/>
              <a:gd name="connsiteX466" fmla="*/ 6405797 w 6569477"/>
              <a:gd name="connsiteY466" fmla="*/ 4066691 h 6858000"/>
              <a:gd name="connsiteX467" fmla="*/ 6410326 w 6569477"/>
              <a:gd name="connsiteY467" fmla="*/ 4126067 h 6858000"/>
              <a:gd name="connsiteX468" fmla="*/ 6395881 w 6569477"/>
              <a:gd name="connsiteY468" fmla="*/ 4232882 h 6858000"/>
              <a:gd name="connsiteX469" fmla="*/ 6391736 w 6569477"/>
              <a:gd name="connsiteY469" fmla="*/ 4265027 h 6858000"/>
              <a:gd name="connsiteX470" fmla="*/ 6399816 w 6569477"/>
              <a:gd name="connsiteY470" fmla="*/ 4239321 h 6858000"/>
              <a:gd name="connsiteX471" fmla="*/ 6405907 w 6569477"/>
              <a:gd name="connsiteY471" fmla="*/ 4171069 h 6858000"/>
              <a:gd name="connsiteX472" fmla="*/ 6428796 w 6569477"/>
              <a:gd name="connsiteY472" fmla="*/ 4079755 h 6858000"/>
              <a:gd name="connsiteX473" fmla="*/ 6419916 w 6569477"/>
              <a:gd name="connsiteY473" fmla="*/ 4069130 h 6858000"/>
              <a:gd name="connsiteX474" fmla="*/ 6433836 w 6569477"/>
              <a:gd name="connsiteY474" fmla="*/ 3913127 h 6858000"/>
              <a:gd name="connsiteX475" fmla="*/ 6455766 w 6569477"/>
              <a:gd name="connsiteY475" fmla="*/ 3777500 h 6858000"/>
              <a:gd name="connsiteX476" fmla="*/ 6449798 w 6569477"/>
              <a:gd name="connsiteY476" fmla="*/ 3769517 h 6858000"/>
              <a:gd name="connsiteX477" fmla="*/ 6431269 w 6569477"/>
              <a:gd name="connsiteY477" fmla="*/ 3677444 h 6858000"/>
              <a:gd name="connsiteX478" fmla="*/ 6429099 w 6569477"/>
              <a:gd name="connsiteY478" fmla="*/ 3684082 h 6858000"/>
              <a:gd name="connsiteX479" fmla="*/ 6428712 w 6569477"/>
              <a:gd name="connsiteY479" fmla="*/ 3698653 h 6858000"/>
              <a:gd name="connsiteX480" fmla="*/ 6430840 w 6569477"/>
              <a:gd name="connsiteY480" fmla="*/ 3685964 h 6858000"/>
              <a:gd name="connsiteX481" fmla="*/ 6441196 w 6569477"/>
              <a:gd name="connsiteY481" fmla="*/ 3504743 h 6858000"/>
              <a:gd name="connsiteX482" fmla="*/ 6440326 w 6569477"/>
              <a:gd name="connsiteY482" fmla="*/ 3514494 h 6858000"/>
              <a:gd name="connsiteX483" fmla="*/ 6440393 w 6569477"/>
              <a:gd name="connsiteY483" fmla="*/ 3514771 h 6858000"/>
              <a:gd name="connsiteX484" fmla="*/ 6438704 w 6569477"/>
              <a:gd name="connsiteY484" fmla="*/ 3535807 h 6858000"/>
              <a:gd name="connsiteX485" fmla="*/ 6440401 w 6569477"/>
              <a:gd name="connsiteY485" fmla="*/ 3531965 h 6858000"/>
              <a:gd name="connsiteX486" fmla="*/ 6441548 w 6569477"/>
              <a:gd name="connsiteY486" fmla="*/ 3519646 h 6858000"/>
              <a:gd name="connsiteX487" fmla="*/ 6440393 w 6569477"/>
              <a:gd name="connsiteY487" fmla="*/ 3514771 h 6858000"/>
              <a:gd name="connsiteX488" fmla="*/ 6458019 w 6569477"/>
              <a:gd name="connsiteY488" fmla="*/ 3495196 h 6858000"/>
              <a:gd name="connsiteX489" fmla="*/ 6453910 w 6569477"/>
              <a:gd name="connsiteY489" fmla="*/ 3495641 h 6858000"/>
              <a:gd name="connsiteX490" fmla="*/ 6451579 w 6569477"/>
              <a:gd name="connsiteY490" fmla="*/ 3538789 h 6858000"/>
              <a:gd name="connsiteX491" fmla="*/ 6438544 w 6569477"/>
              <a:gd name="connsiteY491" fmla="*/ 3621912 h 6858000"/>
              <a:gd name="connsiteX492" fmla="*/ 6434839 w 6569477"/>
              <a:gd name="connsiteY492" fmla="*/ 3651648 h 6858000"/>
              <a:gd name="connsiteX493" fmla="*/ 6440156 w 6569477"/>
              <a:gd name="connsiteY493" fmla="*/ 3649560 h 6858000"/>
              <a:gd name="connsiteX494" fmla="*/ 6448445 w 6569477"/>
              <a:gd name="connsiteY494" fmla="*/ 3639248 h 6858000"/>
              <a:gd name="connsiteX495" fmla="*/ 6452125 w 6569477"/>
              <a:gd name="connsiteY495" fmla="*/ 3653091 h 6858000"/>
              <a:gd name="connsiteX496" fmla="*/ 6452316 w 6569477"/>
              <a:gd name="connsiteY496" fmla="*/ 3654200 h 6858000"/>
              <a:gd name="connsiteX497" fmla="*/ 6453358 w 6569477"/>
              <a:gd name="connsiteY497" fmla="*/ 3623160 h 6858000"/>
              <a:gd name="connsiteX498" fmla="*/ 6456256 w 6569477"/>
              <a:gd name="connsiteY498" fmla="*/ 3501181 h 6858000"/>
              <a:gd name="connsiteX499" fmla="*/ 6458019 w 6569477"/>
              <a:gd name="connsiteY499" fmla="*/ 3495196 h 6858000"/>
              <a:gd name="connsiteX500" fmla="*/ 5472148 w 6569477"/>
              <a:gd name="connsiteY500" fmla="*/ 3455387 h 6858000"/>
              <a:gd name="connsiteX501" fmla="*/ 5480584 w 6569477"/>
              <a:gd name="connsiteY501" fmla="*/ 3463821 h 6858000"/>
              <a:gd name="connsiteX502" fmla="*/ 5472148 w 6569477"/>
              <a:gd name="connsiteY502" fmla="*/ 3463821 h 6858000"/>
              <a:gd name="connsiteX503" fmla="*/ 5489019 w 6569477"/>
              <a:gd name="connsiteY503" fmla="*/ 3362594 h 6858000"/>
              <a:gd name="connsiteX504" fmla="*/ 5497455 w 6569477"/>
              <a:gd name="connsiteY504" fmla="*/ 3514435 h 6858000"/>
              <a:gd name="connsiteX505" fmla="*/ 5522761 w 6569477"/>
              <a:gd name="connsiteY505" fmla="*/ 3581921 h 6858000"/>
              <a:gd name="connsiteX506" fmla="*/ 5531197 w 6569477"/>
              <a:gd name="connsiteY506" fmla="*/ 3666278 h 6858000"/>
              <a:gd name="connsiteX507" fmla="*/ 5514328 w 6569477"/>
              <a:gd name="connsiteY507" fmla="*/ 3809685 h 6858000"/>
              <a:gd name="connsiteX508" fmla="*/ 5505888 w 6569477"/>
              <a:gd name="connsiteY508" fmla="*/ 3801249 h 6858000"/>
              <a:gd name="connsiteX509" fmla="*/ 5505890 w 6569477"/>
              <a:gd name="connsiteY509" fmla="*/ 3809685 h 6858000"/>
              <a:gd name="connsiteX510" fmla="*/ 5497454 w 6569477"/>
              <a:gd name="connsiteY510" fmla="*/ 3843426 h 6858000"/>
              <a:gd name="connsiteX511" fmla="*/ 5497455 w 6569477"/>
              <a:gd name="connsiteY511" fmla="*/ 3851862 h 6858000"/>
              <a:gd name="connsiteX512" fmla="*/ 5489416 w 6569477"/>
              <a:gd name="connsiteY512" fmla="*/ 3851862 h 6858000"/>
              <a:gd name="connsiteX513" fmla="*/ 5490073 w 6569477"/>
              <a:gd name="connsiteY513" fmla="*/ 3838023 h 6858000"/>
              <a:gd name="connsiteX514" fmla="*/ 5480584 w 6569477"/>
              <a:gd name="connsiteY514" fmla="*/ 3801246 h 6858000"/>
              <a:gd name="connsiteX515" fmla="*/ 5489019 w 6569477"/>
              <a:gd name="connsiteY515" fmla="*/ 3792812 h 6858000"/>
              <a:gd name="connsiteX516" fmla="*/ 5489019 w 6569477"/>
              <a:gd name="connsiteY516" fmla="*/ 3784378 h 6858000"/>
              <a:gd name="connsiteX517" fmla="*/ 5497455 w 6569477"/>
              <a:gd name="connsiteY517" fmla="*/ 3775942 h 6858000"/>
              <a:gd name="connsiteX518" fmla="*/ 5497455 w 6569477"/>
              <a:gd name="connsiteY518" fmla="*/ 3767506 h 6858000"/>
              <a:gd name="connsiteX519" fmla="*/ 5489019 w 6569477"/>
              <a:gd name="connsiteY519" fmla="*/ 3767506 h 6858000"/>
              <a:gd name="connsiteX520" fmla="*/ 5480584 w 6569477"/>
              <a:gd name="connsiteY520" fmla="*/ 3700021 h 6858000"/>
              <a:gd name="connsiteX521" fmla="*/ 5489019 w 6569477"/>
              <a:gd name="connsiteY521" fmla="*/ 3700021 h 6858000"/>
              <a:gd name="connsiteX522" fmla="*/ 5489018 w 6569477"/>
              <a:gd name="connsiteY522" fmla="*/ 3683147 h 6858000"/>
              <a:gd name="connsiteX523" fmla="*/ 5489019 w 6569477"/>
              <a:gd name="connsiteY523" fmla="*/ 3674714 h 6858000"/>
              <a:gd name="connsiteX524" fmla="*/ 5497455 w 6569477"/>
              <a:gd name="connsiteY524" fmla="*/ 3590358 h 6858000"/>
              <a:gd name="connsiteX525" fmla="*/ 5489019 w 6569477"/>
              <a:gd name="connsiteY525" fmla="*/ 3590355 h 6858000"/>
              <a:gd name="connsiteX526" fmla="*/ 5497454 w 6569477"/>
              <a:gd name="connsiteY526" fmla="*/ 3581921 h 6858000"/>
              <a:gd name="connsiteX527" fmla="*/ 5489016 w 6569477"/>
              <a:gd name="connsiteY527" fmla="*/ 3573485 h 6858000"/>
              <a:gd name="connsiteX528" fmla="*/ 5489019 w 6569477"/>
              <a:gd name="connsiteY528" fmla="*/ 3522871 h 6858000"/>
              <a:gd name="connsiteX529" fmla="*/ 5480583 w 6569477"/>
              <a:gd name="connsiteY529" fmla="*/ 3497564 h 6858000"/>
              <a:gd name="connsiteX530" fmla="*/ 5489019 w 6569477"/>
              <a:gd name="connsiteY530" fmla="*/ 3489128 h 6858000"/>
              <a:gd name="connsiteX531" fmla="*/ 5472148 w 6569477"/>
              <a:gd name="connsiteY531" fmla="*/ 3480692 h 6858000"/>
              <a:gd name="connsiteX532" fmla="*/ 5480583 w 6569477"/>
              <a:gd name="connsiteY532" fmla="*/ 3480694 h 6858000"/>
              <a:gd name="connsiteX533" fmla="*/ 5480584 w 6569477"/>
              <a:gd name="connsiteY533" fmla="*/ 3472258 h 6858000"/>
              <a:gd name="connsiteX534" fmla="*/ 5480584 w 6569477"/>
              <a:gd name="connsiteY534" fmla="*/ 3463821 h 6858000"/>
              <a:gd name="connsiteX535" fmla="*/ 5480583 w 6569477"/>
              <a:gd name="connsiteY535" fmla="*/ 3455387 h 6858000"/>
              <a:gd name="connsiteX536" fmla="*/ 5480584 w 6569477"/>
              <a:gd name="connsiteY536" fmla="*/ 3446949 h 6858000"/>
              <a:gd name="connsiteX537" fmla="*/ 5489018 w 6569477"/>
              <a:gd name="connsiteY537" fmla="*/ 3430080 h 6858000"/>
              <a:gd name="connsiteX538" fmla="*/ 5480583 w 6569477"/>
              <a:gd name="connsiteY538" fmla="*/ 3413208 h 6858000"/>
              <a:gd name="connsiteX539" fmla="*/ 5489019 w 6569477"/>
              <a:gd name="connsiteY539" fmla="*/ 3362594 h 6858000"/>
              <a:gd name="connsiteX540" fmla="*/ 6476672 w 6569477"/>
              <a:gd name="connsiteY540" fmla="*/ 3330681 h 6858000"/>
              <a:gd name="connsiteX541" fmla="*/ 6474216 w 6569477"/>
              <a:gd name="connsiteY541" fmla="*/ 3344735 h 6858000"/>
              <a:gd name="connsiteX542" fmla="*/ 6474237 w 6569477"/>
              <a:gd name="connsiteY542" fmla="*/ 3389156 h 6858000"/>
              <a:gd name="connsiteX543" fmla="*/ 6473057 w 6569477"/>
              <a:gd name="connsiteY543" fmla="*/ 3436128 h 6858000"/>
              <a:gd name="connsiteX544" fmla="*/ 6474117 w 6569477"/>
              <a:gd name="connsiteY544" fmla="*/ 3429860 h 6858000"/>
              <a:gd name="connsiteX545" fmla="*/ 6484385 w 6569477"/>
              <a:gd name="connsiteY545" fmla="*/ 3401681 h 6858000"/>
              <a:gd name="connsiteX546" fmla="*/ 6476754 w 6569477"/>
              <a:gd name="connsiteY546" fmla="*/ 3334041 h 6858000"/>
              <a:gd name="connsiteX547" fmla="*/ 4591997 w 6569477"/>
              <a:gd name="connsiteY547" fmla="*/ 3197452 h 6858000"/>
              <a:gd name="connsiteX548" fmla="*/ 4573874 w 6569477"/>
              <a:gd name="connsiteY548" fmla="*/ 3239660 h 6858000"/>
              <a:gd name="connsiteX549" fmla="*/ 4466612 w 6569477"/>
              <a:gd name="connsiteY549" fmla="*/ 4099989 h 6858000"/>
              <a:gd name="connsiteX550" fmla="*/ 4461265 w 6569477"/>
              <a:gd name="connsiteY550" fmla="*/ 4132980 h 6858000"/>
              <a:gd name="connsiteX551" fmla="*/ 4451817 w 6569477"/>
              <a:gd name="connsiteY551" fmla="*/ 4150441 h 6858000"/>
              <a:gd name="connsiteX552" fmla="*/ 4445021 w 6569477"/>
              <a:gd name="connsiteY552" fmla="*/ 4150252 h 6858000"/>
              <a:gd name="connsiteX553" fmla="*/ 4440617 w 6569477"/>
              <a:gd name="connsiteY553" fmla="*/ 4171396 h 6858000"/>
              <a:gd name="connsiteX554" fmla="*/ 4419203 w 6569477"/>
              <a:gd name="connsiteY554" fmla="*/ 4256889 h 6858000"/>
              <a:gd name="connsiteX555" fmla="*/ 4407405 w 6569477"/>
              <a:gd name="connsiteY555" fmla="*/ 4258040 h 6858000"/>
              <a:gd name="connsiteX556" fmla="*/ 4396892 w 6569477"/>
              <a:gd name="connsiteY556" fmla="*/ 4321021 h 6858000"/>
              <a:gd name="connsiteX557" fmla="*/ 4369578 w 6569477"/>
              <a:gd name="connsiteY557" fmla="*/ 4407090 h 6858000"/>
              <a:gd name="connsiteX558" fmla="*/ 4333800 w 6569477"/>
              <a:gd name="connsiteY558" fmla="*/ 4479686 h 6858000"/>
              <a:gd name="connsiteX559" fmla="*/ 4325334 w 6569477"/>
              <a:gd name="connsiteY559" fmla="*/ 4466213 h 6858000"/>
              <a:gd name="connsiteX560" fmla="*/ 4280710 w 6569477"/>
              <a:gd name="connsiteY560" fmla="*/ 4594480 h 6858000"/>
              <a:gd name="connsiteX561" fmla="*/ 4225440 w 6569477"/>
              <a:gd name="connsiteY561" fmla="*/ 4735700 h 6858000"/>
              <a:gd name="connsiteX562" fmla="*/ 4207997 w 6569477"/>
              <a:gd name="connsiteY562" fmla="*/ 4727870 h 6858000"/>
              <a:gd name="connsiteX563" fmla="*/ 4197352 w 6569477"/>
              <a:gd name="connsiteY563" fmla="*/ 4740823 h 6858000"/>
              <a:gd name="connsiteX564" fmla="*/ 4196197 w 6569477"/>
              <a:gd name="connsiteY564" fmla="*/ 4729021 h 6858000"/>
              <a:gd name="connsiteX565" fmla="*/ 4197864 w 6569477"/>
              <a:gd name="connsiteY565" fmla="*/ 4721710 h 6858000"/>
              <a:gd name="connsiteX566" fmla="*/ 4198377 w 6569477"/>
              <a:gd name="connsiteY566" fmla="*/ 4702596 h 6858000"/>
              <a:gd name="connsiteX567" fmla="*/ 4205687 w 6569477"/>
              <a:gd name="connsiteY567" fmla="*/ 4704265 h 6858000"/>
              <a:gd name="connsiteX568" fmla="*/ 4211842 w 6569477"/>
              <a:gd name="connsiteY568" fmla="*/ 4694134 h 6858000"/>
              <a:gd name="connsiteX569" fmla="*/ 4212998 w 6569477"/>
              <a:gd name="connsiteY569" fmla="*/ 4705936 h 6858000"/>
              <a:gd name="connsiteX570" fmla="*/ 4211331 w 6569477"/>
              <a:gd name="connsiteY570" fmla="*/ 4713247 h 6858000"/>
              <a:gd name="connsiteX571" fmla="*/ 4241466 w 6569477"/>
              <a:gd name="connsiteY571" fmla="*/ 4631670 h 6858000"/>
              <a:gd name="connsiteX572" fmla="*/ 4288913 w 6569477"/>
              <a:gd name="connsiteY572" fmla="*/ 4507894 h 6858000"/>
              <a:gd name="connsiteX573" fmla="*/ 4316357 w 6569477"/>
              <a:gd name="connsiteY573" fmla="*/ 4471856 h 6858000"/>
              <a:gd name="connsiteX574" fmla="*/ 4320714 w 6569477"/>
              <a:gd name="connsiteY574" fmla="*/ 4419005 h 6858000"/>
              <a:gd name="connsiteX575" fmla="*/ 4355338 w 6569477"/>
              <a:gd name="connsiteY575" fmla="*/ 4334607 h 6858000"/>
              <a:gd name="connsiteX576" fmla="*/ 4378161 w 6569477"/>
              <a:gd name="connsiteY576" fmla="*/ 4251360 h 6858000"/>
              <a:gd name="connsiteX577" fmla="*/ 4394450 w 6569477"/>
              <a:gd name="connsiteY577" fmla="*/ 4247389 h 6858000"/>
              <a:gd name="connsiteX578" fmla="*/ 4413578 w 6569477"/>
              <a:gd name="connsiteY578" fmla="*/ 4184571 h 6858000"/>
              <a:gd name="connsiteX579" fmla="*/ 4421652 w 6569477"/>
              <a:gd name="connsiteY579" fmla="*/ 4146369 h 6858000"/>
              <a:gd name="connsiteX580" fmla="*/ 4419667 w 6569477"/>
              <a:gd name="connsiteY580" fmla="*/ 4145669 h 6858000"/>
              <a:gd name="connsiteX581" fmla="*/ 4417525 w 6569477"/>
              <a:gd name="connsiteY581" fmla="*/ 4118952 h 6858000"/>
              <a:gd name="connsiteX582" fmla="*/ 4441264 w 6569477"/>
              <a:gd name="connsiteY582" fmla="*/ 4013294 h 6858000"/>
              <a:gd name="connsiteX583" fmla="*/ 4436422 w 6569477"/>
              <a:gd name="connsiteY583" fmla="*/ 4018999 h 6858000"/>
              <a:gd name="connsiteX584" fmla="*/ 4431567 w 6569477"/>
              <a:gd name="connsiteY584" fmla="*/ 4022637 h 6858000"/>
              <a:gd name="connsiteX585" fmla="*/ 4428326 w 6569477"/>
              <a:gd name="connsiteY585" fmla="*/ 4020913 h 6858000"/>
              <a:gd name="connsiteX586" fmla="*/ 4391474 w 6569477"/>
              <a:gd name="connsiteY586" fmla="*/ 4157215 h 6858000"/>
              <a:gd name="connsiteX587" fmla="*/ 3740297 w 6569477"/>
              <a:gd name="connsiteY587" fmla="*/ 5325287 h 6858000"/>
              <a:gd name="connsiteX588" fmla="*/ 3673269 w 6569477"/>
              <a:gd name="connsiteY588" fmla="*/ 5399037 h 6858000"/>
              <a:gd name="connsiteX589" fmla="*/ 3669727 w 6569477"/>
              <a:gd name="connsiteY589" fmla="*/ 5403831 h 6858000"/>
              <a:gd name="connsiteX590" fmla="*/ 3640004 w 6569477"/>
              <a:gd name="connsiteY590" fmla="*/ 5455366 h 6858000"/>
              <a:gd name="connsiteX591" fmla="*/ 3518669 w 6569477"/>
              <a:gd name="connsiteY591" fmla="*/ 5580675 h 6858000"/>
              <a:gd name="connsiteX592" fmla="*/ 3333378 w 6569477"/>
              <a:gd name="connsiteY592" fmla="*/ 5787546 h 6858000"/>
              <a:gd name="connsiteX593" fmla="*/ 2632692 w 6569477"/>
              <a:gd name="connsiteY593" fmla="*/ 6357958 h 6858000"/>
              <a:gd name="connsiteX594" fmla="*/ 2932959 w 6569477"/>
              <a:gd name="connsiteY594" fmla="*/ 6170259 h 6858000"/>
              <a:gd name="connsiteX595" fmla="*/ 3209727 w 6569477"/>
              <a:gd name="connsiteY595" fmla="*/ 5975694 h 6858000"/>
              <a:gd name="connsiteX596" fmla="*/ 3479318 w 6569477"/>
              <a:gd name="connsiteY596" fmla="*/ 5724393 h 6858000"/>
              <a:gd name="connsiteX597" fmla="*/ 3630789 w 6569477"/>
              <a:gd name="connsiteY597" fmla="*/ 5574052 h 6858000"/>
              <a:gd name="connsiteX598" fmla="*/ 3641784 w 6569477"/>
              <a:gd name="connsiteY598" fmla="*/ 5558498 h 6858000"/>
              <a:gd name="connsiteX599" fmla="*/ 3648847 w 6569477"/>
              <a:gd name="connsiteY599" fmla="*/ 5558267 h 6858000"/>
              <a:gd name="connsiteX600" fmla="*/ 3723992 w 6569477"/>
              <a:gd name="connsiteY600" fmla="*/ 5473810 h 6858000"/>
              <a:gd name="connsiteX601" fmla="*/ 3661585 w 6569477"/>
              <a:gd name="connsiteY601" fmla="*/ 5560315 h 6858000"/>
              <a:gd name="connsiteX602" fmla="*/ 3668289 w 6569477"/>
              <a:gd name="connsiteY602" fmla="*/ 5568400 h 6858000"/>
              <a:gd name="connsiteX603" fmla="*/ 3671349 w 6569477"/>
              <a:gd name="connsiteY603" fmla="*/ 5565159 h 6858000"/>
              <a:gd name="connsiteX604" fmla="*/ 3704743 w 6569477"/>
              <a:gd name="connsiteY604" fmla="*/ 5518593 h 6858000"/>
              <a:gd name="connsiteX605" fmla="*/ 3742448 w 6569477"/>
              <a:gd name="connsiteY605" fmla="*/ 5493487 h 6858000"/>
              <a:gd name="connsiteX606" fmla="*/ 3763817 w 6569477"/>
              <a:gd name="connsiteY606" fmla="*/ 5444954 h 6858000"/>
              <a:gd name="connsiteX607" fmla="*/ 3824093 w 6569477"/>
              <a:gd name="connsiteY607" fmla="*/ 5376481 h 6858000"/>
              <a:gd name="connsiteX608" fmla="*/ 3872840 w 6569477"/>
              <a:gd name="connsiteY608" fmla="*/ 5305243 h 6858000"/>
              <a:gd name="connsiteX609" fmla="*/ 3889533 w 6569477"/>
              <a:gd name="connsiteY609" fmla="*/ 5306806 h 6858000"/>
              <a:gd name="connsiteX610" fmla="*/ 4015119 w 6569477"/>
              <a:gd name="connsiteY610" fmla="*/ 5097899 h 6858000"/>
              <a:gd name="connsiteX611" fmla="*/ 3994464 w 6569477"/>
              <a:gd name="connsiteY611" fmla="*/ 5102704 h 6858000"/>
              <a:gd name="connsiteX612" fmla="*/ 4092802 w 6569477"/>
              <a:gd name="connsiteY612" fmla="*/ 4987260 h 6858000"/>
              <a:gd name="connsiteX613" fmla="*/ 4080850 w 6569477"/>
              <a:gd name="connsiteY613" fmla="*/ 5021436 h 6858000"/>
              <a:gd name="connsiteX614" fmla="*/ 4078382 w 6569477"/>
              <a:gd name="connsiteY614" fmla="*/ 5029071 h 6858000"/>
              <a:gd name="connsiteX615" fmla="*/ 4076190 w 6569477"/>
              <a:gd name="connsiteY615" fmla="*/ 5029922 h 6858000"/>
              <a:gd name="connsiteX616" fmla="*/ 4076596 w 6569477"/>
              <a:gd name="connsiteY616" fmla="*/ 5034592 h 6858000"/>
              <a:gd name="connsiteX617" fmla="*/ 4078382 w 6569477"/>
              <a:gd name="connsiteY617" fmla="*/ 5029071 h 6858000"/>
              <a:gd name="connsiteX618" fmla="*/ 4080559 w 6569477"/>
              <a:gd name="connsiteY618" fmla="*/ 5028225 h 6858000"/>
              <a:gd name="connsiteX619" fmla="*/ 4085722 w 6569477"/>
              <a:gd name="connsiteY619" fmla="*/ 5027024 h 6858000"/>
              <a:gd name="connsiteX620" fmla="*/ 4077797 w 6569477"/>
              <a:gd name="connsiteY620" fmla="*/ 5039757 h 6858000"/>
              <a:gd name="connsiteX621" fmla="*/ 4079000 w 6569477"/>
              <a:gd name="connsiteY621" fmla="*/ 5044924 h 6858000"/>
              <a:gd name="connsiteX622" fmla="*/ 4073836 w 6569477"/>
              <a:gd name="connsiteY622" fmla="*/ 5046125 h 6858000"/>
              <a:gd name="connsiteX623" fmla="*/ 3990632 w 6569477"/>
              <a:gd name="connsiteY623" fmla="*/ 5179830 h 6858000"/>
              <a:gd name="connsiteX624" fmla="*/ 3909830 w 6569477"/>
              <a:gd name="connsiteY624" fmla="*/ 5323866 h 6858000"/>
              <a:gd name="connsiteX625" fmla="*/ 3898301 w 6569477"/>
              <a:gd name="connsiteY625" fmla="*/ 5321102 h 6858000"/>
              <a:gd name="connsiteX626" fmla="*/ 3867806 w 6569477"/>
              <a:gd name="connsiteY626" fmla="*/ 5377204 h 6858000"/>
              <a:gd name="connsiteX627" fmla="*/ 3813895 w 6569477"/>
              <a:gd name="connsiteY627" fmla="*/ 5449641 h 6858000"/>
              <a:gd name="connsiteX628" fmla="*/ 3756379 w 6569477"/>
              <a:gd name="connsiteY628" fmla="*/ 5506583 h 6858000"/>
              <a:gd name="connsiteX629" fmla="*/ 3752775 w 6569477"/>
              <a:gd name="connsiteY629" fmla="*/ 5491084 h 6858000"/>
              <a:gd name="connsiteX630" fmla="*/ 3709265 w 6569477"/>
              <a:gd name="connsiteY630" fmla="*/ 5546809 h 6858000"/>
              <a:gd name="connsiteX631" fmla="*/ 3669885 w 6569477"/>
              <a:gd name="connsiteY631" fmla="*/ 5596303 h 6858000"/>
              <a:gd name="connsiteX632" fmla="*/ 3646499 w 6569477"/>
              <a:gd name="connsiteY632" fmla="*/ 5639958 h 6858000"/>
              <a:gd name="connsiteX633" fmla="*/ 3613620 w 6569477"/>
              <a:gd name="connsiteY633" fmla="*/ 5675270 h 6858000"/>
              <a:gd name="connsiteX634" fmla="*/ 3413507 w 6569477"/>
              <a:gd name="connsiteY634" fmla="*/ 5872624 h 6858000"/>
              <a:gd name="connsiteX635" fmla="*/ 3322805 w 6569477"/>
              <a:gd name="connsiteY635" fmla="*/ 5952776 h 6858000"/>
              <a:gd name="connsiteX636" fmla="*/ 3320558 w 6569477"/>
              <a:gd name="connsiteY636" fmla="*/ 5955085 h 6858000"/>
              <a:gd name="connsiteX637" fmla="*/ 3314757 w 6569477"/>
              <a:gd name="connsiteY637" fmla="*/ 5959888 h 6858000"/>
              <a:gd name="connsiteX638" fmla="*/ 3307300 w 6569477"/>
              <a:gd name="connsiteY638" fmla="*/ 5966478 h 6858000"/>
              <a:gd name="connsiteX639" fmla="*/ 3303928 w 6569477"/>
              <a:gd name="connsiteY639" fmla="*/ 5968852 h 6858000"/>
              <a:gd name="connsiteX640" fmla="*/ 3201349 w 6569477"/>
              <a:gd name="connsiteY640" fmla="*/ 6053762 h 6858000"/>
              <a:gd name="connsiteX641" fmla="*/ 3207992 w 6569477"/>
              <a:gd name="connsiteY641" fmla="*/ 6056670 h 6858000"/>
              <a:gd name="connsiteX642" fmla="*/ 3225724 w 6569477"/>
              <a:gd name="connsiteY642" fmla="*/ 6055701 h 6858000"/>
              <a:gd name="connsiteX643" fmla="*/ 3234055 w 6569477"/>
              <a:gd name="connsiteY643" fmla="*/ 6055584 h 6858000"/>
              <a:gd name="connsiteX644" fmla="*/ 3383085 w 6569477"/>
              <a:gd name="connsiteY644" fmla="*/ 5947757 h 6858000"/>
              <a:gd name="connsiteX645" fmla="*/ 3692178 w 6569477"/>
              <a:gd name="connsiteY645" fmla="*/ 5663100 h 6858000"/>
              <a:gd name="connsiteX646" fmla="*/ 3726668 w 6569477"/>
              <a:gd name="connsiteY646" fmla="*/ 5628774 h 6858000"/>
              <a:gd name="connsiteX647" fmla="*/ 3751517 w 6569477"/>
              <a:gd name="connsiteY647" fmla="*/ 5601329 h 6858000"/>
              <a:gd name="connsiteX648" fmla="*/ 3758066 w 6569477"/>
              <a:gd name="connsiteY648" fmla="*/ 5598201 h 6858000"/>
              <a:gd name="connsiteX649" fmla="*/ 4021526 w 6569477"/>
              <a:gd name="connsiteY649" fmla="*/ 5278330 h 6858000"/>
              <a:gd name="connsiteX650" fmla="*/ 4018741 w 6569477"/>
              <a:gd name="connsiteY650" fmla="*/ 5279415 h 6858000"/>
              <a:gd name="connsiteX651" fmla="*/ 4005846 w 6569477"/>
              <a:gd name="connsiteY651" fmla="*/ 5290131 h 6858000"/>
              <a:gd name="connsiteX652" fmla="*/ 4006936 w 6569477"/>
              <a:gd name="connsiteY652" fmla="*/ 5278323 h 6858000"/>
              <a:gd name="connsiteX653" fmla="*/ 4009950 w 6569477"/>
              <a:gd name="connsiteY653" fmla="*/ 5271457 h 6858000"/>
              <a:gd name="connsiteX654" fmla="*/ 4014054 w 6569477"/>
              <a:gd name="connsiteY654" fmla="*/ 5252781 h 6858000"/>
              <a:gd name="connsiteX655" fmla="*/ 4020918 w 6569477"/>
              <a:gd name="connsiteY655" fmla="*/ 5255799 h 6858000"/>
              <a:gd name="connsiteX656" fmla="*/ 4028873 w 6569477"/>
              <a:gd name="connsiteY656" fmla="*/ 5247008 h 6858000"/>
              <a:gd name="connsiteX657" fmla="*/ 4027784 w 6569477"/>
              <a:gd name="connsiteY657" fmla="*/ 5258816 h 6858000"/>
              <a:gd name="connsiteX658" fmla="*/ 4024769 w 6569477"/>
              <a:gd name="connsiteY658" fmla="*/ 5265682 h 6858000"/>
              <a:gd name="connsiteX659" fmla="*/ 4069734 w 6569477"/>
              <a:gd name="connsiteY659" fmla="*/ 5191244 h 6858000"/>
              <a:gd name="connsiteX660" fmla="*/ 4139652 w 6569477"/>
              <a:gd name="connsiteY660" fmla="*/ 5078624 h 6858000"/>
              <a:gd name="connsiteX661" fmla="*/ 4173395 w 6569477"/>
              <a:gd name="connsiteY661" fmla="*/ 5048402 h 6858000"/>
              <a:gd name="connsiteX662" fmla="*/ 4187632 w 6569477"/>
              <a:gd name="connsiteY662" fmla="*/ 4997320 h 6858000"/>
              <a:gd name="connsiteX663" fmla="*/ 4237537 w 6569477"/>
              <a:gd name="connsiteY663" fmla="*/ 4920957 h 6858000"/>
              <a:gd name="connsiteX664" fmla="*/ 4275637 w 6569477"/>
              <a:gd name="connsiteY664" fmla="*/ 4843501 h 6858000"/>
              <a:gd name="connsiteX665" fmla="*/ 4292382 w 6569477"/>
              <a:gd name="connsiteY665" fmla="*/ 4842669 h 6858000"/>
              <a:gd name="connsiteX666" fmla="*/ 4386922 w 6569477"/>
              <a:gd name="connsiteY666" fmla="*/ 4618000 h 6858000"/>
              <a:gd name="connsiteX667" fmla="*/ 4367162 w 6569477"/>
              <a:gd name="connsiteY667" fmla="*/ 4625699 h 6858000"/>
              <a:gd name="connsiteX668" fmla="*/ 4425731 w 6569477"/>
              <a:gd name="connsiteY668" fmla="*/ 4531642 h 6858000"/>
              <a:gd name="connsiteX669" fmla="*/ 4440463 w 6569477"/>
              <a:gd name="connsiteY669" fmla="*/ 4509053 h 6858000"/>
              <a:gd name="connsiteX670" fmla="*/ 4496479 w 6569477"/>
              <a:gd name="connsiteY670" fmla="*/ 4324901 h 6858000"/>
              <a:gd name="connsiteX671" fmla="*/ 4558379 w 6569477"/>
              <a:gd name="connsiteY671" fmla="*/ 4048002 h 6858000"/>
              <a:gd name="connsiteX672" fmla="*/ 4558015 w 6569477"/>
              <a:gd name="connsiteY672" fmla="*/ 3905566 h 6858000"/>
              <a:gd name="connsiteX673" fmla="*/ 4557679 w 6569477"/>
              <a:gd name="connsiteY673" fmla="*/ 3800467 h 6858000"/>
              <a:gd name="connsiteX674" fmla="*/ 4604555 w 6569477"/>
              <a:gd name="connsiteY674" fmla="*/ 3232475 h 6858000"/>
              <a:gd name="connsiteX675" fmla="*/ 4591997 w 6569477"/>
              <a:gd name="connsiteY675" fmla="*/ 3197452 h 6858000"/>
              <a:gd name="connsiteX676" fmla="*/ 6452746 w 6569477"/>
              <a:gd name="connsiteY676" fmla="*/ 3122946 h 6858000"/>
              <a:gd name="connsiteX677" fmla="*/ 6453162 w 6569477"/>
              <a:gd name="connsiteY677" fmla="*/ 3130579 h 6858000"/>
              <a:gd name="connsiteX678" fmla="*/ 6456587 w 6569477"/>
              <a:gd name="connsiteY678" fmla="*/ 3167050 h 6858000"/>
              <a:gd name="connsiteX679" fmla="*/ 6461451 w 6569477"/>
              <a:gd name="connsiteY679" fmla="*/ 3181937 h 6858000"/>
              <a:gd name="connsiteX680" fmla="*/ 6467043 w 6569477"/>
              <a:gd name="connsiteY680" fmla="*/ 3130919 h 6858000"/>
              <a:gd name="connsiteX681" fmla="*/ 6466334 w 6569477"/>
              <a:gd name="connsiteY681" fmla="*/ 3130706 h 6858000"/>
              <a:gd name="connsiteX682" fmla="*/ 6458257 w 6569477"/>
              <a:gd name="connsiteY682" fmla="*/ 3143801 h 6858000"/>
              <a:gd name="connsiteX683" fmla="*/ 6455200 w 6569477"/>
              <a:gd name="connsiteY683" fmla="*/ 3129015 h 6858000"/>
              <a:gd name="connsiteX684" fmla="*/ 5899755 w 6569477"/>
              <a:gd name="connsiteY684" fmla="*/ 3090904 h 6858000"/>
              <a:gd name="connsiteX685" fmla="*/ 5899749 w 6569477"/>
              <a:gd name="connsiteY685" fmla="*/ 3090971 h 6858000"/>
              <a:gd name="connsiteX686" fmla="*/ 5913876 w 6569477"/>
              <a:gd name="connsiteY686" fmla="*/ 3255517 h 6858000"/>
              <a:gd name="connsiteX687" fmla="*/ 5902787 w 6569477"/>
              <a:gd name="connsiteY687" fmla="*/ 3259712 h 6858000"/>
              <a:gd name="connsiteX688" fmla="*/ 5909097 w 6569477"/>
              <a:gd name="connsiteY688" fmla="*/ 3323253 h 6858000"/>
              <a:gd name="connsiteX689" fmla="*/ 5905223 w 6569477"/>
              <a:gd name="connsiteY689" fmla="*/ 3413467 h 6858000"/>
              <a:gd name="connsiteX690" fmla="*/ 5889655 w 6569477"/>
              <a:gd name="connsiteY690" fmla="*/ 3492889 h 6858000"/>
              <a:gd name="connsiteX691" fmla="*/ 5877964 w 6569477"/>
              <a:gd name="connsiteY691" fmla="*/ 3482098 h 6858000"/>
              <a:gd name="connsiteX692" fmla="*/ 5873297 w 6569477"/>
              <a:gd name="connsiteY692" fmla="*/ 3552644 h 6858000"/>
              <a:gd name="connsiteX693" fmla="*/ 5868721 w 6569477"/>
              <a:gd name="connsiteY693" fmla="*/ 3613366 h 6858000"/>
              <a:gd name="connsiteX694" fmla="*/ 5868626 w 6569477"/>
              <a:gd name="connsiteY694" fmla="*/ 3615664 h 6858000"/>
              <a:gd name="connsiteX695" fmla="*/ 5902370 w 6569477"/>
              <a:gd name="connsiteY695" fmla="*/ 3649406 h 6858000"/>
              <a:gd name="connsiteX696" fmla="*/ 5893933 w 6569477"/>
              <a:gd name="connsiteY696" fmla="*/ 3759069 h 6858000"/>
              <a:gd name="connsiteX697" fmla="*/ 5910807 w 6569477"/>
              <a:gd name="connsiteY697" fmla="*/ 3708454 h 6858000"/>
              <a:gd name="connsiteX698" fmla="*/ 5913969 w 6569477"/>
              <a:gd name="connsiteY698" fmla="*/ 3735871 h 6858000"/>
              <a:gd name="connsiteX699" fmla="*/ 5913771 w 6569477"/>
              <a:gd name="connsiteY699" fmla="*/ 3738386 h 6858000"/>
              <a:gd name="connsiteX700" fmla="*/ 5919568 w 6569477"/>
              <a:gd name="connsiteY700" fmla="*/ 3702380 h 6858000"/>
              <a:gd name="connsiteX701" fmla="*/ 5920803 w 6569477"/>
              <a:gd name="connsiteY701" fmla="*/ 3653480 h 6858000"/>
              <a:gd name="connsiteX702" fmla="*/ 5935379 w 6569477"/>
              <a:gd name="connsiteY702" fmla="*/ 3617663 h 6858000"/>
              <a:gd name="connsiteX703" fmla="*/ 5927180 w 6569477"/>
              <a:gd name="connsiteY703" fmla="*/ 3573144 h 6858000"/>
              <a:gd name="connsiteX704" fmla="*/ 5936885 w 6569477"/>
              <a:gd name="connsiteY704" fmla="*/ 3495878 h 6858000"/>
              <a:gd name="connsiteX705" fmla="*/ 5937123 w 6569477"/>
              <a:gd name="connsiteY705" fmla="*/ 3422193 h 6858000"/>
              <a:gd name="connsiteX706" fmla="*/ 5949659 w 6569477"/>
              <a:gd name="connsiteY706" fmla="*/ 3415287 h 6858000"/>
              <a:gd name="connsiteX707" fmla="*/ 5948577 w 6569477"/>
              <a:gd name="connsiteY707" fmla="*/ 3308820 h 6858000"/>
              <a:gd name="connsiteX708" fmla="*/ 5940173 w 6569477"/>
              <a:gd name="connsiteY708" fmla="*/ 3227623 h 6858000"/>
              <a:gd name="connsiteX709" fmla="*/ 5936112 w 6569477"/>
              <a:gd name="connsiteY709" fmla="*/ 3227623 h 6858000"/>
              <a:gd name="connsiteX710" fmla="*/ 5934113 w 6569477"/>
              <a:gd name="connsiteY710" fmla="*/ 3216005 h 6858000"/>
              <a:gd name="connsiteX711" fmla="*/ 5933300 w 6569477"/>
              <a:gd name="connsiteY711" fmla="*/ 3217735 h 6858000"/>
              <a:gd name="connsiteX712" fmla="*/ 5925816 w 6569477"/>
              <a:gd name="connsiteY712" fmla="*/ 3220835 h 6858000"/>
              <a:gd name="connsiteX713" fmla="*/ 5922789 w 6569477"/>
              <a:gd name="connsiteY713" fmla="*/ 3182917 h 6858000"/>
              <a:gd name="connsiteX714" fmla="*/ 5925668 w 6569477"/>
              <a:gd name="connsiteY714" fmla="*/ 3166923 h 6858000"/>
              <a:gd name="connsiteX715" fmla="*/ 5922799 w 6569477"/>
              <a:gd name="connsiteY715" fmla="*/ 3150253 h 6858000"/>
              <a:gd name="connsiteX716" fmla="*/ 6470079 w 6569477"/>
              <a:gd name="connsiteY716" fmla="*/ 2971783 h 6858000"/>
              <a:gd name="connsiteX717" fmla="*/ 6459848 w 6569477"/>
              <a:gd name="connsiteY717" fmla="*/ 2985189 h 6858000"/>
              <a:gd name="connsiteX718" fmla="*/ 6446665 w 6569477"/>
              <a:gd name="connsiteY718" fmla="*/ 2989730 h 6858000"/>
              <a:gd name="connsiteX719" fmla="*/ 6447438 w 6569477"/>
              <a:gd name="connsiteY719" fmla="*/ 2994236 h 6858000"/>
              <a:gd name="connsiteX720" fmla="*/ 6440386 w 6569477"/>
              <a:gd name="connsiteY720" fmla="*/ 3018174 h 6858000"/>
              <a:gd name="connsiteX721" fmla="*/ 6450805 w 6569477"/>
              <a:gd name="connsiteY721" fmla="*/ 3087293 h 6858000"/>
              <a:gd name="connsiteX722" fmla="*/ 6451373 w 6569477"/>
              <a:gd name="connsiteY722" fmla="*/ 3097752 h 6858000"/>
              <a:gd name="connsiteX723" fmla="*/ 6456557 w 6569477"/>
              <a:gd name="connsiteY723" fmla="*/ 3096583 h 6858000"/>
              <a:gd name="connsiteX724" fmla="*/ 6467490 w 6569477"/>
              <a:gd name="connsiteY724" fmla="*/ 3085383 h 6858000"/>
              <a:gd name="connsiteX725" fmla="*/ 6469775 w 6569477"/>
              <a:gd name="connsiteY725" fmla="*/ 3085600 h 6858000"/>
              <a:gd name="connsiteX726" fmla="*/ 6473655 w 6569477"/>
              <a:gd name="connsiteY726" fmla="*/ 3017169 h 6858000"/>
              <a:gd name="connsiteX727" fmla="*/ 6473968 w 6569477"/>
              <a:gd name="connsiteY727" fmla="*/ 2994029 h 6858000"/>
              <a:gd name="connsiteX728" fmla="*/ 5796128 w 6569477"/>
              <a:gd name="connsiteY728" fmla="*/ 2808658 h 6858000"/>
              <a:gd name="connsiteX729" fmla="*/ 5796854 w 6569477"/>
              <a:gd name="connsiteY729" fmla="*/ 2813211 h 6858000"/>
              <a:gd name="connsiteX730" fmla="*/ 5790016 w 6569477"/>
              <a:gd name="connsiteY730" fmla="*/ 2888065 h 6858000"/>
              <a:gd name="connsiteX731" fmla="*/ 5804143 w 6569477"/>
              <a:gd name="connsiteY731" fmla="*/ 3052612 h 6858000"/>
              <a:gd name="connsiteX732" fmla="*/ 5793054 w 6569477"/>
              <a:gd name="connsiteY732" fmla="*/ 3056806 h 6858000"/>
              <a:gd name="connsiteX733" fmla="*/ 5799363 w 6569477"/>
              <a:gd name="connsiteY733" fmla="*/ 3120348 h 6858000"/>
              <a:gd name="connsiteX734" fmla="*/ 5795489 w 6569477"/>
              <a:gd name="connsiteY734" fmla="*/ 3210561 h 6858000"/>
              <a:gd name="connsiteX735" fmla="*/ 5779922 w 6569477"/>
              <a:gd name="connsiteY735" fmla="*/ 3289984 h 6858000"/>
              <a:gd name="connsiteX736" fmla="*/ 5768230 w 6569477"/>
              <a:gd name="connsiteY736" fmla="*/ 3279192 h 6858000"/>
              <a:gd name="connsiteX737" fmla="*/ 5758672 w 6569477"/>
              <a:gd name="connsiteY737" fmla="*/ 3414663 h 6858000"/>
              <a:gd name="connsiteX738" fmla="*/ 5755841 w 6569477"/>
              <a:gd name="connsiteY738" fmla="*/ 3484197 h 6858000"/>
              <a:gd name="connsiteX739" fmla="*/ 5751250 w 6569477"/>
              <a:gd name="connsiteY739" fmla="*/ 3511578 h 6858000"/>
              <a:gd name="connsiteX740" fmla="*/ 5753689 w 6569477"/>
              <a:gd name="connsiteY740" fmla="*/ 3558722 h 6858000"/>
              <a:gd name="connsiteX741" fmla="*/ 5750526 w 6569477"/>
              <a:gd name="connsiteY741" fmla="*/ 3632535 h 6858000"/>
              <a:gd name="connsiteX742" fmla="*/ 5834884 w 6569477"/>
              <a:gd name="connsiteY742" fmla="*/ 3413208 h 6858000"/>
              <a:gd name="connsiteX743" fmla="*/ 5868624 w 6569477"/>
              <a:gd name="connsiteY743" fmla="*/ 3387901 h 6858000"/>
              <a:gd name="connsiteX744" fmla="*/ 5866517 w 6569477"/>
              <a:gd name="connsiteY744" fmla="*/ 3410045 h 6858000"/>
              <a:gd name="connsiteX745" fmla="*/ 5867131 w 6569477"/>
              <a:gd name="connsiteY745" fmla="*/ 3410229 h 6858000"/>
              <a:gd name="connsiteX746" fmla="*/ 5872246 w 6569477"/>
              <a:gd name="connsiteY746" fmla="*/ 3386637 h 6858000"/>
              <a:gd name="connsiteX747" fmla="*/ 5872535 w 6569477"/>
              <a:gd name="connsiteY747" fmla="*/ 3347224 h 6858000"/>
              <a:gd name="connsiteX748" fmla="*/ 5872815 w 6569477"/>
              <a:gd name="connsiteY748" fmla="*/ 3260906 h 6858000"/>
              <a:gd name="connsiteX749" fmla="*/ 5887499 w 6569477"/>
              <a:gd name="connsiteY749" fmla="*/ 3252816 h 6858000"/>
              <a:gd name="connsiteX750" fmla="*/ 5880163 w 6569477"/>
              <a:gd name="connsiteY750" fmla="*/ 3070525 h 6858000"/>
              <a:gd name="connsiteX751" fmla="*/ 5878087 w 6569477"/>
              <a:gd name="connsiteY751" fmla="*/ 3050101 h 6858000"/>
              <a:gd name="connsiteX752" fmla="*/ 5870867 w 6569477"/>
              <a:gd name="connsiteY752" fmla="*/ 3036635 h 6858000"/>
              <a:gd name="connsiteX753" fmla="*/ 5865140 w 6569477"/>
              <a:gd name="connsiteY753" fmla="*/ 3025482 h 6858000"/>
              <a:gd name="connsiteX754" fmla="*/ 5864600 w 6569477"/>
              <a:gd name="connsiteY754" fmla="*/ 3026174 h 6858000"/>
              <a:gd name="connsiteX755" fmla="*/ 5859570 w 6569477"/>
              <a:gd name="connsiteY755" fmla="*/ 3025027 h 6858000"/>
              <a:gd name="connsiteX756" fmla="*/ 5858588 w 6569477"/>
              <a:gd name="connsiteY756" fmla="*/ 3012722 h 6858000"/>
              <a:gd name="connsiteX757" fmla="*/ 5843319 w 6569477"/>
              <a:gd name="connsiteY757" fmla="*/ 2982990 h 6858000"/>
              <a:gd name="connsiteX758" fmla="*/ 5834884 w 6569477"/>
              <a:gd name="connsiteY758" fmla="*/ 3016734 h 6858000"/>
              <a:gd name="connsiteX759" fmla="*/ 5818012 w 6569477"/>
              <a:gd name="connsiteY759" fmla="*/ 2864891 h 6858000"/>
              <a:gd name="connsiteX760" fmla="*/ 5804304 w 6569477"/>
              <a:gd name="connsiteY760" fmla="*/ 2829962 h 6858000"/>
              <a:gd name="connsiteX761" fmla="*/ 6508420 w 6569477"/>
              <a:gd name="connsiteY761" fmla="*/ 2779156 h 6858000"/>
              <a:gd name="connsiteX762" fmla="*/ 6507136 w 6569477"/>
              <a:gd name="connsiteY762" fmla="*/ 2780799 h 6858000"/>
              <a:gd name="connsiteX763" fmla="*/ 6500134 w 6569477"/>
              <a:gd name="connsiteY763" fmla="*/ 2779246 h 6858000"/>
              <a:gd name="connsiteX764" fmla="*/ 6502399 w 6569477"/>
              <a:gd name="connsiteY764" fmla="*/ 2890359 h 6858000"/>
              <a:gd name="connsiteX765" fmla="*/ 6505686 w 6569477"/>
              <a:gd name="connsiteY765" fmla="*/ 2887611 h 6858000"/>
              <a:gd name="connsiteX766" fmla="*/ 6511866 w 6569477"/>
              <a:gd name="connsiteY766" fmla="*/ 2873422 h 6858000"/>
              <a:gd name="connsiteX767" fmla="*/ 6513497 w 6569477"/>
              <a:gd name="connsiteY767" fmla="*/ 2877577 h 6858000"/>
              <a:gd name="connsiteX768" fmla="*/ 6514565 w 6569477"/>
              <a:gd name="connsiteY768" fmla="*/ 2898237 h 6858000"/>
              <a:gd name="connsiteX769" fmla="*/ 6519875 w 6569477"/>
              <a:gd name="connsiteY769" fmla="*/ 2893798 h 6858000"/>
              <a:gd name="connsiteX770" fmla="*/ 6513497 w 6569477"/>
              <a:gd name="connsiteY770" fmla="*/ 2877577 h 6858000"/>
              <a:gd name="connsiteX771" fmla="*/ 5404661 w 6569477"/>
              <a:gd name="connsiteY771" fmla="*/ 2763661 h 6858000"/>
              <a:gd name="connsiteX772" fmla="*/ 5413098 w 6569477"/>
              <a:gd name="connsiteY772" fmla="*/ 2788968 h 6858000"/>
              <a:gd name="connsiteX773" fmla="*/ 5413098 w 6569477"/>
              <a:gd name="connsiteY773" fmla="*/ 2797406 h 6858000"/>
              <a:gd name="connsiteX774" fmla="*/ 5413098 w 6569477"/>
              <a:gd name="connsiteY774" fmla="*/ 2805841 h 6858000"/>
              <a:gd name="connsiteX775" fmla="*/ 5413098 w 6569477"/>
              <a:gd name="connsiteY775" fmla="*/ 2814276 h 6858000"/>
              <a:gd name="connsiteX776" fmla="*/ 5404662 w 6569477"/>
              <a:gd name="connsiteY776" fmla="*/ 2797406 h 6858000"/>
              <a:gd name="connsiteX777" fmla="*/ 6368014 w 6569477"/>
              <a:gd name="connsiteY777" fmla="*/ 2752114 h 6858000"/>
              <a:gd name="connsiteX778" fmla="*/ 6354550 w 6569477"/>
              <a:gd name="connsiteY778" fmla="*/ 2796770 h 6858000"/>
              <a:gd name="connsiteX779" fmla="*/ 6353593 w 6569477"/>
              <a:gd name="connsiteY779" fmla="*/ 2805446 h 6858000"/>
              <a:gd name="connsiteX780" fmla="*/ 6374570 w 6569477"/>
              <a:gd name="connsiteY780" fmla="*/ 2874671 h 6858000"/>
              <a:gd name="connsiteX781" fmla="*/ 6409578 w 6569477"/>
              <a:gd name="connsiteY781" fmla="*/ 3143175 h 6858000"/>
              <a:gd name="connsiteX782" fmla="*/ 6414888 w 6569477"/>
              <a:gd name="connsiteY782" fmla="*/ 3138739 h 6858000"/>
              <a:gd name="connsiteX783" fmla="*/ 6421068 w 6569477"/>
              <a:gd name="connsiteY783" fmla="*/ 3124551 h 6858000"/>
              <a:gd name="connsiteX784" fmla="*/ 6422700 w 6569477"/>
              <a:gd name="connsiteY784" fmla="*/ 3128706 h 6858000"/>
              <a:gd name="connsiteX785" fmla="*/ 6423768 w 6569477"/>
              <a:gd name="connsiteY785" fmla="*/ 3149362 h 6858000"/>
              <a:gd name="connsiteX786" fmla="*/ 6429077 w 6569477"/>
              <a:gd name="connsiteY786" fmla="*/ 3144926 h 6858000"/>
              <a:gd name="connsiteX787" fmla="*/ 6422700 w 6569477"/>
              <a:gd name="connsiteY787" fmla="*/ 3128706 h 6858000"/>
              <a:gd name="connsiteX788" fmla="*/ 6417015 w 6569477"/>
              <a:gd name="connsiteY788" fmla="*/ 3018534 h 6858000"/>
              <a:gd name="connsiteX789" fmla="*/ 6414015 w 6569477"/>
              <a:gd name="connsiteY789" fmla="*/ 2972866 h 6858000"/>
              <a:gd name="connsiteX790" fmla="*/ 6406544 w 6569477"/>
              <a:gd name="connsiteY790" fmla="*/ 2951752 h 6858000"/>
              <a:gd name="connsiteX791" fmla="*/ 6389030 w 6569477"/>
              <a:gd name="connsiteY791" fmla="*/ 2804652 h 6858000"/>
              <a:gd name="connsiteX792" fmla="*/ 6368014 w 6569477"/>
              <a:gd name="connsiteY792" fmla="*/ 2752114 h 6858000"/>
              <a:gd name="connsiteX793" fmla="*/ 6478241 w 6569477"/>
              <a:gd name="connsiteY793" fmla="*/ 2723750 h 6858000"/>
              <a:gd name="connsiteX794" fmla="*/ 6481412 w 6569477"/>
              <a:gd name="connsiteY794" fmla="*/ 2772854 h 6858000"/>
              <a:gd name="connsiteX795" fmla="*/ 6481359 w 6569477"/>
              <a:gd name="connsiteY795" fmla="*/ 2778262 h 6858000"/>
              <a:gd name="connsiteX796" fmla="*/ 6492255 w 6569477"/>
              <a:gd name="connsiteY796" fmla="*/ 2843453 h 6858000"/>
              <a:gd name="connsiteX797" fmla="*/ 6492103 w 6569477"/>
              <a:gd name="connsiteY797" fmla="*/ 2836567 h 6858000"/>
              <a:gd name="connsiteX798" fmla="*/ 6487688 w 6569477"/>
              <a:gd name="connsiteY798" fmla="*/ 2751180 h 6858000"/>
              <a:gd name="connsiteX799" fmla="*/ 6471948 w 6569477"/>
              <a:gd name="connsiteY799" fmla="*/ 2602764 h 6858000"/>
              <a:gd name="connsiteX800" fmla="*/ 6470476 w 6569477"/>
              <a:gd name="connsiteY800" fmla="*/ 2603507 h 6858000"/>
              <a:gd name="connsiteX801" fmla="*/ 6474714 w 6569477"/>
              <a:gd name="connsiteY801" fmla="*/ 2669154 h 6858000"/>
              <a:gd name="connsiteX802" fmla="*/ 6474578 w 6569477"/>
              <a:gd name="connsiteY802" fmla="*/ 2659237 h 6858000"/>
              <a:gd name="connsiteX803" fmla="*/ 6476460 w 6569477"/>
              <a:gd name="connsiteY803" fmla="*/ 2609956 h 6858000"/>
              <a:gd name="connsiteX804" fmla="*/ 6471948 w 6569477"/>
              <a:gd name="connsiteY804" fmla="*/ 2602764 h 6858000"/>
              <a:gd name="connsiteX805" fmla="*/ 6458450 w 6569477"/>
              <a:gd name="connsiteY805" fmla="*/ 2239645 h 6858000"/>
              <a:gd name="connsiteX806" fmla="*/ 6450161 w 6569477"/>
              <a:gd name="connsiteY806" fmla="*/ 2257976 h 6858000"/>
              <a:gd name="connsiteX807" fmla="*/ 6433952 w 6569477"/>
              <a:gd name="connsiteY807" fmla="*/ 2243260 h 6858000"/>
              <a:gd name="connsiteX808" fmla="*/ 6419984 w 6569477"/>
              <a:gd name="connsiteY808" fmla="*/ 2274915 h 6858000"/>
              <a:gd name="connsiteX809" fmla="*/ 6412070 w 6569477"/>
              <a:gd name="connsiteY809" fmla="*/ 2253880 h 6858000"/>
              <a:gd name="connsiteX810" fmla="*/ 6438066 w 6569477"/>
              <a:gd name="connsiteY810" fmla="*/ 2377354 h 6858000"/>
              <a:gd name="connsiteX811" fmla="*/ 6458698 w 6569477"/>
              <a:gd name="connsiteY811" fmla="*/ 2510576 h 6858000"/>
              <a:gd name="connsiteX812" fmla="*/ 6465170 w 6569477"/>
              <a:gd name="connsiteY812" fmla="*/ 2512554 h 6858000"/>
              <a:gd name="connsiteX813" fmla="*/ 6466949 w 6569477"/>
              <a:gd name="connsiteY813" fmla="*/ 2477172 h 6858000"/>
              <a:gd name="connsiteX814" fmla="*/ 6512779 w 6569477"/>
              <a:gd name="connsiteY814" fmla="*/ 2527655 h 6858000"/>
              <a:gd name="connsiteX815" fmla="*/ 6482025 w 6569477"/>
              <a:gd name="connsiteY815" fmla="*/ 2340112 h 6858000"/>
              <a:gd name="connsiteX816" fmla="*/ 6479231 w 6569477"/>
              <a:gd name="connsiteY816" fmla="*/ 2346442 h 6858000"/>
              <a:gd name="connsiteX817" fmla="*/ 6476437 w 6569477"/>
              <a:gd name="connsiteY817" fmla="*/ 2352774 h 6858000"/>
              <a:gd name="connsiteX818" fmla="*/ 6472897 w 6569477"/>
              <a:gd name="connsiteY818" fmla="*/ 2343650 h 6858000"/>
              <a:gd name="connsiteX819" fmla="*/ 6472151 w 6569477"/>
              <a:gd name="connsiteY819" fmla="*/ 2328192 h 6858000"/>
              <a:gd name="connsiteX820" fmla="*/ 6469356 w 6569477"/>
              <a:gd name="connsiteY820" fmla="*/ 2334523 h 6858000"/>
              <a:gd name="connsiteX821" fmla="*/ 6467117 w 6569477"/>
              <a:gd name="connsiteY821" fmla="*/ 2288151 h 6858000"/>
              <a:gd name="connsiteX822" fmla="*/ 6460782 w 6569477"/>
              <a:gd name="connsiteY822" fmla="*/ 2285355 h 6858000"/>
              <a:gd name="connsiteX823" fmla="*/ 6457242 w 6569477"/>
              <a:gd name="connsiteY823" fmla="*/ 2276229 h 6858000"/>
              <a:gd name="connsiteX824" fmla="*/ 6460035 w 6569477"/>
              <a:gd name="connsiteY824" fmla="*/ 2269898 h 6858000"/>
              <a:gd name="connsiteX825" fmla="*/ 6462830 w 6569477"/>
              <a:gd name="connsiteY825" fmla="*/ 2263567 h 6858000"/>
              <a:gd name="connsiteX826" fmla="*/ 6466369 w 6569477"/>
              <a:gd name="connsiteY826" fmla="*/ 2272693 h 6858000"/>
              <a:gd name="connsiteX827" fmla="*/ 6469164 w 6569477"/>
              <a:gd name="connsiteY827" fmla="*/ 2266362 h 6858000"/>
              <a:gd name="connsiteX828" fmla="*/ 6461975 w 6569477"/>
              <a:gd name="connsiteY828" fmla="*/ 2240852 h 6858000"/>
              <a:gd name="connsiteX829" fmla="*/ 6458450 w 6569477"/>
              <a:gd name="connsiteY829" fmla="*/ 2239645 h 6858000"/>
              <a:gd name="connsiteX830" fmla="*/ 6119324 w 6569477"/>
              <a:gd name="connsiteY830" fmla="*/ 1470230 h 6858000"/>
              <a:gd name="connsiteX831" fmla="*/ 6182372 w 6569477"/>
              <a:gd name="connsiteY831" fmla="*/ 1708395 h 6858000"/>
              <a:gd name="connsiteX832" fmla="*/ 6213896 w 6569477"/>
              <a:gd name="connsiteY832" fmla="*/ 1718901 h 6858000"/>
              <a:gd name="connsiteX833" fmla="*/ 6230856 w 6569477"/>
              <a:gd name="connsiteY833" fmla="*/ 1709003 h 6858000"/>
              <a:gd name="connsiteX834" fmla="*/ 6226890 w 6569477"/>
              <a:gd name="connsiteY834" fmla="*/ 1691895 h 6858000"/>
              <a:gd name="connsiteX835" fmla="*/ 6185731 w 6569477"/>
              <a:gd name="connsiteY835" fmla="*/ 1576670 h 6858000"/>
              <a:gd name="connsiteX836" fmla="*/ 6173508 w 6569477"/>
              <a:gd name="connsiteY836" fmla="*/ 1521886 h 6858000"/>
              <a:gd name="connsiteX837" fmla="*/ 6172469 w 6569477"/>
              <a:gd name="connsiteY837" fmla="*/ 1515742 h 6858000"/>
              <a:gd name="connsiteX838" fmla="*/ 6170551 w 6569477"/>
              <a:gd name="connsiteY838" fmla="*/ 1514447 h 6858000"/>
              <a:gd name="connsiteX839" fmla="*/ 6119324 w 6569477"/>
              <a:gd name="connsiteY839" fmla="*/ 1470230 h 6858000"/>
              <a:gd name="connsiteX840" fmla="*/ 6220785 w 6569477"/>
              <a:gd name="connsiteY840" fmla="*/ 1467284 h 6858000"/>
              <a:gd name="connsiteX841" fmla="*/ 6224419 w 6569477"/>
              <a:gd name="connsiteY841" fmla="*/ 1484860 h 6858000"/>
              <a:gd name="connsiteX842" fmla="*/ 6221902 w 6569477"/>
              <a:gd name="connsiteY842" fmla="*/ 1506545 h 6858000"/>
              <a:gd name="connsiteX843" fmla="*/ 6228674 w 6569477"/>
              <a:gd name="connsiteY843" fmla="*/ 1507988 h 6858000"/>
              <a:gd name="connsiteX844" fmla="*/ 6234004 w 6569477"/>
              <a:gd name="connsiteY844" fmla="*/ 1516199 h 6858000"/>
              <a:gd name="connsiteX845" fmla="*/ 6229680 w 6569477"/>
              <a:gd name="connsiteY845" fmla="*/ 1536503 h 6858000"/>
              <a:gd name="connsiteX846" fmla="*/ 6224350 w 6569477"/>
              <a:gd name="connsiteY846" fmla="*/ 1528292 h 6858000"/>
              <a:gd name="connsiteX847" fmla="*/ 6223684 w 6569477"/>
              <a:gd name="connsiteY847" fmla="*/ 1527266 h 6858000"/>
              <a:gd name="connsiteX848" fmla="*/ 6220817 w 6569477"/>
              <a:gd name="connsiteY848" fmla="*/ 1522851 h 6858000"/>
              <a:gd name="connsiteX849" fmla="*/ 6221874 w 6569477"/>
              <a:gd name="connsiteY849" fmla="*/ 1531073 h 6858000"/>
              <a:gd name="connsiteX850" fmla="*/ 6242353 w 6569477"/>
              <a:gd name="connsiteY850" fmla="*/ 1609953 h 6858000"/>
              <a:gd name="connsiteX851" fmla="*/ 6223042 w 6569477"/>
              <a:gd name="connsiteY851" fmla="*/ 1634143 h 6858000"/>
              <a:gd name="connsiteX852" fmla="*/ 6239473 w 6569477"/>
              <a:gd name="connsiteY852" fmla="*/ 1705560 h 6858000"/>
              <a:gd name="connsiteX853" fmla="*/ 6250673 w 6569477"/>
              <a:gd name="connsiteY853" fmla="*/ 1702375 h 6858000"/>
              <a:gd name="connsiteX854" fmla="*/ 6297961 w 6569477"/>
              <a:gd name="connsiteY854" fmla="*/ 1764435 h 6858000"/>
              <a:gd name="connsiteX855" fmla="*/ 6373267 w 6569477"/>
              <a:gd name="connsiteY855" fmla="*/ 2069581 h 6858000"/>
              <a:gd name="connsiteX856" fmla="*/ 6384393 w 6569477"/>
              <a:gd name="connsiteY856" fmla="*/ 2122429 h 6858000"/>
              <a:gd name="connsiteX857" fmla="*/ 6393144 w 6569477"/>
              <a:gd name="connsiteY857" fmla="*/ 2124321 h 6858000"/>
              <a:gd name="connsiteX858" fmla="*/ 6418298 w 6569477"/>
              <a:gd name="connsiteY858" fmla="*/ 2175842 h 6858000"/>
              <a:gd name="connsiteX859" fmla="*/ 6419599 w 6569477"/>
              <a:gd name="connsiteY859" fmla="*/ 2138595 h 6858000"/>
              <a:gd name="connsiteX860" fmla="*/ 6401898 w 6569477"/>
              <a:gd name="connsiteY860" fmla="*/ 2092964 h 6858000"/>
              <a:gd name="connsiteX861" fmla="*/ 6319338 w 6569477"/>
              <a:gd name="connsiteY861" fmla="*/ 1731284 h 6858000"/>
              <a:gd name="connsiteX862" fmla="*/ 6294555 w 6569477"/>
              <a:gd name="connsiteY862" fmla="*/ 1667400 h 6858000"/>
              <a:gd name="connsiteX863" fmla="*/ 6274614 w 6569477"/>
              <a:gd name="connsiteY863" fmla="*/ 1575398 h 6858000"/>
              <a:gd name="connsiteX864" fmla="*/ 6261945 w 6569477"/>
              <a:gd name="connsiteY864" fmla="*/ 1569807 h 6858000"/>
              <a:gd name="connsiteX865" fmla="*/ 6227264 w 6569477"/>
              <a:gd name="connsiteY865" fmla="*/ 1485482 h 6858000"/>
              <a:gd name="connsiteX866" fmla="*/ 6163232 w 6569477"/>
              <a:gd name="connsiteY866" fmla="*/ 1291657 h 6858000"/>
              <a:gd name="connsiteX867" fmla="*/ 6169423 w 6569477"/>
              <a:gd name="connsiteY867" fmla="*/ 1308672 h 6858000"/>
              <a:gd name="connsiteX868" fmla="*/ 6164862 w 6569477"/>
              <a:gd name="connsiteY868" fmla="*/ 1292485 h 6858000"/>
              <a:gd name="connsiteX869" fmla="*/ 4999747 w 6569477"/>
              <a:gd name="connsiteY869" fmla="*/ 1084964 h 6858000"/>
              <a:gd name="connsiteX870" fmla="*/ 5004170 w 6569477"/>
              <a:gd name="connsiteY870" fmla="*/ 1092826 h 6858000"/>
              <a:gd name="connsiteX871" fmla="*/ 5000801 w 6569477"/>
              <a:gd name="connsiteY871" fmla="*/ 1092344 h 6858000"/>
              <a:gd name="connsiteX872" fmla="*/ 4999747 w 6569477"/>
              <a:gd name="connsiteY872" fmla="*/ 1084964 h 6858000"/>
              <a:gd name="connsiteX873" fmla="*/ 4933923 w 6569477"/>
              <a:gd name="connsiteY873" fmla="*/ 1003153 h 6858000"/>
              <a:gd name="connsiteX874" fmla="*/ 4947450 w 6569477"/>
              <a:gd name="connsiteY874" fmla="*/ 1028780 h 6858000"/>
              <a:gd name="connsiteX875" fmla="*/ 4940697 w 6569477"/>
              <a:gd name="connsiteY875" fmla="*/ 1009043 h 6858000"/>
              <a:gd name="connsiteX876" fmla="*/ 4932262 w 6569477"/>
              <a:gd name="connsiteY876" fmla="*/ 644497 h 6858000"/>
              <a:gd name="connsiteX877" fmla="*/ 4940697 w 6569477"/>
              <a:gd name="connsiteY877" fmla="*/ 654745 h 6858000"/>
              <a:gd name="connsiteX878" fmla="*/ 4932262 w 6569477"/>
              <a:gd name="connsiteY878" fmla="*/ 646309 h 6858000"/>
              <a:gd name="connsiteX879" fmla="*/ 5581482 w 6569477"/>
              <a:gd name="connsiteY879" fmla="*/ 244629 h 6858000"/>
              <a:gd name="connsiteX880" fmla="*/ 5577991 w 6569477"/>
              <a:gd name="connsiteY880" fmla="*/ 250629 h 6858000"/>
              <a:gd name="connsiteX881" fmla="*/ 5577495 w 6569477"/>
              <a:gd name="connsiteY881" fmla="*/ 252297 h 6858000"/>
              <a:gd name="connsiteX882" fmla="*/ 5647778 w 6569477"/>
              <a:gd name="connsiteY882" fmla="*/ 373537 h 6858000"/>
              <a:gd name="connsiteX883" fmla="*/ 5709512 w 6569477"/>
              <a:gd name="connsiteY883" fmla="*/ 510569 h 6858000"/>
              <a:gd name="connsiteX884" fmla="*/ 5951197 w 6569477"/>
              <a:gd name="connsiteY884" fmla="*/ 1025425 h 6858000"/>
              <a:gd name="connsiteX885" fmla="*/ 5942878 w 6569477"/>
              <a:gd name="connsiteY885" fmla="*/ 913784 h 6858000"/>
              <a:gd name="connsiteX886" fmla="*/ 5930115 w 6569477"/>
              <a:gd name="connsiteY886" fmla="*/ 859785 h 6858000"/>
              <a:gd name="connsiteX887" fmla="*/ 5902782 w 6569477"/>
              <a:gd name="connsiteY887" fmla="*/ 807112 h 6858000"/>
              <a:gd name="connsiteX888" fmla="*/ 5831966 w 6569477"/>
              <a:gd name="connsiteY888" fmla="*/ 645218 h 6858000"/>
              <a:gd name="connsiteX889" fmla="*/ 5794655 w 6569477"/>
              <a:gd name="connsiteY889" fmla="*/ 587744 h 6858000"/>
              <a:gd name="connsiteX890" fmla="*/ 5756339 w 6569477"/>
              <a:gd name="connsiteY890" fmla="*/ 501756 h 6858000"/>
              <a:gd name="connsiteX891" fmla="*/ 5742795 w 6569477"/>
              <a:gd name="connsiteY891" fmla="*/ 498872 h 6858000"/>
              <a:gd name="connsiteX892" fmla="*/ 5657513 w 6569477"/>
              <a:gd name="connsiteY892" fmla="*/ 367504 h 6858000"/>
              <a:gd name="connsiteX893" fmla="*/ 5591104 w 6569477"/>
              <a:gd name="connsiteY893" fmla="*/ 247231 h 6858000"/>
              <a:gd name="connsiteX894" fmla="*/ 5581482 w 6569477"/>
              <a:gd name="connsiteY894" fmla="*/ 244629 h 6858000"/>
              <a:gd name="connsiteX895" fmla="*/ 4684964 w 6569477"/>
              <a:gd name="connsiteY895" fmla="*/ 0 h 6858000"/>
              <a:gd name="connsiteX896" fmla="*/ 5380578 w 6569477"/>
              <a:gd name="connsiteY896" fmla="*/ 0 h 6858000"/>
              <a:gd name="connsiteX897" fmla="*/ 5478611 w 6569477"/>
              <a:gd name="connsiteY897" fmla="*/ 117479 h 6858000"/>
              <a:gd name="connsiteX898" fmla="*/ 5500013 w 6569477"/>
              <a:gd name="connsiteY898" fmla="*/ 146283 h 6858000"/>
              <a:gd name="connsiteX899" fmla="*/ 5500055 w 6569477"/>
              <a:gd name="connsiteY899" fmla="*/ 142937 h 6858000"/>
              <a:gd name="connsiteX900" fmla="*/ 5534919 w 6569477"/>
              <a:gd name="connsiteY900" fmla="*/ 178662 h 6858000"/>
              <a:gd name="connsiteX901" fmla="*/ 5448194 w 6569477"/>
              <a:gd name="connsiteY901" fmla="*/ 54062 h 6858000"/>
              <a:gd name="connsiteX902" fmla="*/ 5412460 w 6569477"/>
              <a:gd name="connsiteY902" fmla="*/ 0 h 6858000"/>
              <a:gd name="connsiteX903" fmla="*/ 5476134 w 6569477"/>
              <a:gd name="connsiteY903" fmla="*/ 0 h 6858000"/>
              <a:gd name="connsiteX904" fmla="*/ 5485373 w 6569477"/>
              <a:gd name="connsiteY904" fmla="*/ 12455 h 6858000"/>
              <a:gd name="connsiteX905" fmla="*/ 5571665 w 6569477"/>
              <a:gd name="connsiteY905" fmla="*/ 130771 h 6858000"/>
              <a:gd name="connsiteX906" fmla="*/ 5619902 w 6569477"/>
              <a:gd name="connsiteY906" fmla="*/ 208686 h 6858000"/>
              <a:gd name="connsiteX907" fmla="*/ 5662149 w 6569477"/>
              <a:gd name="connsiteY907" fmla="*/ 253738 h 6858000"/>
              <a:gd name="connsiteX908" fmla="*/ 5686327 w 6569477"/>
              <a:gd name="connsiteY908" fmla="*/ 295355 h 6858000"/>
              <a:gd name="connsiteX909" fmla="*/ 5686913 w 6569477"/>
              <a:gd name="connsiteY909" fmla="*/ 295939 h 6858000"/>
              <a:gd name="connsiteX910" fmla="*/ 5696157 w 6569477"/>
              <a:gd name="connsiteY910" fmla="*/ 311903 h 6858000"/>
              <a:gd name="connsiteX911" fmla="*/ 5731531 w 6569477"/>
              <a:gd name="connsiteY911" fmla="*/ 366614 h 6858000"/>
              <a:gd name="connsiteX912" fmla="*/ 5812509 w 6569477"/>
              <a:gd name="connsiteY912" fmla="*/ 478933 h 6858000"/>
              <a:gd name="connsiteX913" fmla="*/ 5815302 w 6569477"/>
              <a:gd name="connsiteY913" fmla="*/ 472602 h 6858000"/>
              <a:gd name="connsiteX914" fmla="*/ 5814555 w 6569477"/>
              <a:gd name="connsiteY914" fmla="*/ 457145 h 6858000"/>
              <a:gd name="connsiteX915" fmla="*/ 5817860 w 6569477"/>
              <a:gd name="connsiteY915" fmla="*/ 460147 h 6858000"/>
              <a:gd name="connsiteX916" fmla="*/ 5827972 w 6569477"/>
              <a:gd name="connsiteY916" fmla="*/ 478193 h 6858000"/>
              <a:gd name="connsiteX917" fmla="*/ 5830766 w 6569477"/>
              <a:gd name="connsiteY917" fmla="*/ 471862 h 6858000"/>
              <a:gd name="connsiteX918" fmla="*/ 5817860 w 6569477"/>
              <a:gd name="connsiteY918" fmla="*/ 460147 h 6858000"/>
              <a:gd name="connsiteX919" fmla="*/ 5763946 w 6569477"/>
              <a:gd name="connsiteY919" fmla="*/ 363899 h 6858000"/>
              <a:gd name="connsiteX920" fmla="*/ 5712077 w 6569477"/>
              <a:gd name="connsiteY920" fmla="*/ 260643 h 6858000"/>
              <a:gd name="connsiteX921" fmla="*/ 5647795 w 6569477"/>
              <a:gd name="connsiteY921" fmla="*/ 149075 h 6858000"/>
              <a:gd name="connsiteX922" fmla="*/ 5750084 w 6569477"/>
              <a:gd name="connsiteY922" fmla="*/ 277415 h 6858000"/>
              <a:gd name="connsiteX923" fmla="*/ 5737415 w 6569477"/>
              <a:gd name="connsiteY923" fmla="*/ 271824 h 6858000"/>
              <a:gd name="connsiteX924" fmla="*/ 5780454 w 6569477"/>
              <a:gd name="connsiteY924" fmla="*/ 328637 h 6858000"/>
              <a:gd name="connsiteX925" fmla="*/ 5784739 w 6569477"/>
              <a:gd name="connsiteY925" fmla="*/ 353221 h 6858000"/>
              <a:gd name="connsiteX926" fmla="*/ 5865230 w 6569477"/>
              <a:gd name="connsiteY926" fmla="*/ 479507 h 6858000"/>
              <a:gd name="connsiteX927" fmla="*/ 5891313 w 6569477"/>
              <a:gd name="connsiteY927" fmla="*/ 506145 h 6858000"/>
              <a:gd name="connsiteX928" fmla="*/ 6056025 w 6569477"/>
              <a:gd name="connsiteY928" fmla="*/ 836005 h 6858000"/>
              <a:gd name="connsiteX929" fmla="*/ 6104098 w 6569477"/>
              <a:gd name="connsiteY929" fmla="*/ 932857 h 6858000"/>
              <a:gd name="connsiteX930" fmla="*/ 6138008 w 6569477"/>
              <a:gd name="connsiteY930" fmla="*/ 993205 h 6858000"/>
              <a:gd name="connsiteX931" fmla="*/ 6123293 w 6569477"/>
              <a:gd name="connsiteY931" fmla="*/ 1009405 h 6858000"/>
              <a:gd name="connsiteX932" fmla="*/ 6012986 w 6569477"/>
              <a:gd name="connsiteY932" fmla="*/ 779192 h 6858000"/>
              <a:gd name="connsiteX933" fmla="*/ 6006652 w 6569477"/>
              <a:gd name="connsiteY933" fmla="*/ 776396 h 6858000"/>
              <a:gd name="connsiteX934" fmla="*/ 6010193 w 6569477"/>
              <a:gd name="connsiteY934" fmla="*/ 785523 h 6858000"/>
              <a:gd name="connsiteX935" fmla="*/ 6014480 w 6569477"/>
              <a:gd name="connsiteY935" fmla="*/ 810107 h 6858000"/>
              <a:gd name="connsiteX936" fmla="*/ 6004788 w 6569477"/>
              <a:gd name="connsiteY936" fmla="*/ 798404 h 6858000"/>
              <a:gd name="connsiteX937" fmla="*/ 6001064 w 6569477"/>
              <a:gd name="connsiteY937" fmla="*/ 789058 h 6858000"/>
              <a:gd name="connsiteX938" fmla="*/ 6004605 w 6569477"/>
              <a:gd name="connsiteY938" fmla="*/ 798185 h 6858000"/>
              <a:gd name="connsiteX939" fmla="*/ 6004788 w 6569477"/>
              <a:gd name="connsiteY939" fmla="*/ 798404 h 6858000"/>
              <a:gd name="connsiteX940" fmla="*/ 6051771 w 6569477"/>
              <a:gd name="connsiteY940" fmla="*/ 916385 h 6858000"/>
              <a:gd name="connsiteX941" fmla="*/ 6109323 w 6569477"/>
              <a:gd name="connsiteY941" fmla="*/ 1041059 h 6858000"/>
              <a:gd name="connsiteX942" fmla="*/ 6218330 w 6569477"/>
              <a:gd name="connsiteY942" fmla="*/ 1308516 h 6858000"/>
              <a:gd name="connsiteX943" fmla="*/ 6248699 w 6569477"/>
              <a:gd name="connsiteY943" fmla="*/ 1359737 h 6858000"/>
              <a:gd name="connsiteX944" fmla="*/ 6317460 w 6569477"/>
              <a:gd name="connsiteY944" fmla="*/ 1564049 h 6858000"/>
              <a:gd name="connsiteX945" fmla="*/ 6327364 w 6569477"/>
              <a:gd name="connsiteY945" fmla="*/ 1565758 h 6858000"/>
              <a:gd name="connsiteX946" fmla="*/ 6405224 w 6569477"/>
              <a:gd name="connsiteY946" fmla="*/ 1840478 h 6858000"/>
              <a:gd name="connsiteX947" fmla="*/ 6402944 w 6569477"/>
              <a:gd name="connsiteY947" fmla="*/ 1841928 h 6858000"/>
              <a:gd name="connsiteX948" fmla="*/ 6401876 w 6569477"/>
              <a:gd name="connsiteY948" fmla="*/ 1835782 h 6858000"/>
              <a:gd name="connsiteX949" fmla="*/ 6399693 w 6569477"/>
              <a:gd name="connsiteY949" fmla="*/ 1834088 h 6858000"/>
              <a:gd name="connsiteX950" fmla="*/ 6398335 w 6569477"/>
              <a:gd name="connsiteY950" fmla="*/ 1826656 h 6858000"/>
              <a:gd name="connsiteX951" fmla="*/ 6399057 w 6569477"/>
              <a:gd name="connsiteY951" fmla="*/ 1833594 h 6858000"/>
              <a:gd name="connsiteX952" fmla="*/ 6399693 w 6569477"/>
              <a:gd name="connsiteY952" fmla="*/ 1834088 h 6858000"/>
              <a:gd name="connsiteX953" fmla="*/ 6403601 w 6569477"/>
              <a:gd name="connsiteY953" fmla="*/ 1855454 h 6858000"/>
              <a:gd name="connsiteX954" fmla="*/ 6404114 w 6569477"/>
              <a:gd name="connsiteY954" fmla="*/ 1882153 h 6858000"/>
              <a:gd name="connsiteX955" fmla="*/ 6473067 w 6569477"/>
              <a:gd name="connsiteY955" fmla="*/ 2154626 h 6858000"/>
              <a:gd name="connsiteX956" fmla="*/ 6483134 w 6569477"/>
              <a:gd name="connsiteY956" fmla="*/ 2234707 h 6858000"/>
              <a:gd name="connsiteX957" fmla="*/ 6520415 w 6569477"/>
              <a:gd name="connsiteY957" fmla="*/ 2493203 h 6858000"/>
              <a:gd name="connsiteX958" fmla="*/ 6531980 w 6569477"/>
              <a:gd name="connsiteY958" fmla="*/ 2633394 h 6858000"/>
              <a:gd name="connsiteX959" fmla="*/ 6527593 w 6569477"/>
              <a:gd name="connsiteY959" fmla="*/ 2646575 h 6858000"/>
              <a:gd name="connsiteX960" fmla="*/ 6529126 w 6569477"/>
              <a:gd name="connsiteY960" fmla="*/ 2655889 h 6858000"/>
              <a:gd name="connsiteX961" fmla="*/ 6530629 w 6569477"/>
              <a:gd name="connsiteY961" fmla="*/ 2656552 h 6858000"/>
              <a:gd name="connsiteX962" fmla="*/ 6531421 w 6569477"/>
              <a:gd name="connsiteY962" fmla="*/ 2656903 h 6858000"/>
              <a:gd name="connsiteX963" fmla="*/ 6534962 w 6569477"/>
              <a:gd name="connsiteY963" fmla="*/ 2666028 h 6858000"/>
              <a:gd name="connsiteX964" fmla="*/ 6531926 w 6569477"/>
              <a:gd name="connsiteY964" fmla="*/ 2672908 h 6858000"/>
              <a:gd name="connsiteX965" fmla="*/ 6533706 w 6569477"/>
              <a:gd name="connsiteY965" fmla="*/ 2683731 h 6858000"/>
              <a:gd name="connsiteX966" fmla="*/ 6528462 w 6569477"/>
              <a:gd name="connsiteY966" fmla="*/ 2680756 h 6858000"/>
              <a:gd name="connsiteX967" fmla="*/ 6526580 w 6569477"/>
              <a:gd name="connsiteY967" fmla="*/ 2685022 h 6858000"/>
              <a:gd name="connsiteX968" fmla="*/ 6526136 w 6569477"/>
              <a:gd name="connsiteY968" fmla="*/ 2683881 h 6858000"/>
              <a:gd name="connsiteX969" fmla="*/ 6524812 w 6569477"/>
              <a:gd name="connsiteY969" fmla="*/ 2680466 h 6858000"/>
              <a:gd name="connsiteX970" fmla="*/ 6524804 w 6569477"/>
              <a:gd name="connsiteY970" fmla="*/ 2684545 h 6858000"/>
              <a:gd name="connsiteX971" fmla="*/ 6538236 w 6569477"/>
              <a:gd name="connsiteY971" fmla="*/ 2743109 h 6858000"/>
              <a:gd name="connsiteX972" fmla="*/ 6531185 w 6569477"/>
              <a:gd name="connsiteY972" fmla="*/ 2767044 h 6858000"/>
              <a:gd name="connsiteX973" fmla="*/ 6547385 w 6569477"/>
              <a:gd name="connsiteY973" fmla="*/ 2915923 h 6858000"/>
              <a:gd name="connsiteX974" fmla="*/ 6558964 w 6569477"/>
              <a:gd name="connsiteY974" fmla="*/ 2951360 h 6858000"/>
              <a:gd name="connsiteX975" fmla="*/ 6560463 w 6569477"/>
              <a:gd name="connsiteY975" fmla="*/ 3320054 h 6858000"/>
              <a:gd name="connsiteX976" fmla="*/ 6560643 w 6569477"/>
              <a:gd name="connsiteY976" fmla="*/ 3428182 h 6858000"/>
              <a:gd name="connsiteX977" fmla="*/ 6564303 w 6569477"/>
              <a:gd name="connsiteY977" fmla="*/ 3497307 h 6858000"/>
              <a:gd name="connsiteX978" fmla="*/ 6543934 w 6569477"/>
              <a:gd name="connsiteY978" fmla="*/ 3505308 h 6858000"/>
              <a:gd name="connsiteX979" fmla="*/ 6547053 w 6569477"/>
              <a:gd name="connsiteY979" fmla="*/ 3250053 h 6858000"/>
              <a:gd name="connsiteX980" fmla="*/ 6542614 w 6569477"/>
              <a:gd name="connsiteY980" fmla="*/ 3244740 h 6858000"/>
              <a:gd name="connsiteX981" fmla="*/ 6541744 w 6569477"/>
              <a:gd name="connsiteY981" fmla="*/ 3254490 h 6858000"/>
              <a:gd name="connsiteX982" fmla="*/ 6534694 w 6569477"/>
              <a:gd name="connsiteY982" fmla="*/ 3278429 h 6858000"/>
              <a:gd name="connsiteX983" fmla="*/ 6531190 w 6569477"/>
              <a:gd name="connsiteY983" fmla="*/ 3263643 h 6858000"/>
              <a:gd name="connsiteX984" fmla="*/ 6531994 w 6569477"/>
              <a:gd name="connsiteY984" fmla="*/ 3253615 h 6858000"/>
              <a:gd name="connsiteX985" fmla="*/ 6531124 w 6569477"/>
              <a:gd name="connsiteY985" fmla="*/ 3263366 h 6858000"/>
              <a:gd name="connsiteX986" fmla="*/ 6531190 w 6569477"/>
              <a:gd name="connsiteY986" fmla="*/ 3263643 h 6858000"/>
              <a:gd name="connsiteX987" fmla="*/ 6521033 w 6569477"/>
              <a:gd name="connsiteY987" fmla="*/ 3390229 h 6858000"/>
              <a:gd name="connsiteX988" fmla="*/ 6517384 w 6569477"/>
              <a:gd name="connsiteY988" fmla="*/ 3527497 h 6858000"/>
              <a:gd name="connsiteX989" fmla="*/ 6496595 w 6569477"/>
              <a:gd name="connsiteY989" fmla="*/ 3815563 h 6858000"/>
              <a:gd name="connsiteX990" fmla="*/ 6501124 w 6569477"/>
              <a:gd name="connsiteY990" fmla="*/ 3874940 h 6858000"/>
              <a:gd name="connsiteX991" fmla="*/ 6472234 w 6569477"/>
              <a:gd name="connsiteY991" fmla="*/ 4088567 h 6858000"/>
              <a:gd name="connsiteX992" fmla="*/ 6480357 w 6569477"/>
              <a:gd name="connsiteY992" fmla="*/ 4094487 h 6858000"/>
              <a:gd name="connsiteX993" fmla="*/ 6428427 w 6569477"/>
              <a:gd name="connsiteY993" fmla="*/ 4375267 h 6858000"/>
              <a:gd name="connsiteX994" fmla="*/ 6425741 w 6569477"/>
              <a:gd name="connsiteY994" fmla="*/ 4375556 h 6858000"/>
              <a:gd name="connsiteX995" fmla="*/ 6427506 w 6569477"/>
              <a:gd name="connsiteY995" fmla="*/ 4369573 h 6858000"/>
              <a:gd name="connsiteX996" fmla="*/ 6426300 w 6569477"/>
              <a:gd name="connsiteY996" fmla="*/ 4367087 h 6858000"/>
              <a:gd name="connsiteX997" fmla="*/ 6428376 w 6569477"/>
              <a:gd name="connsiteY997" fmla="*/ 4359822 h 6858000"/>
              <a:gd name="connsiteX998" fmla="*/ 6425949 w 6569477"/>
              <a:gd name="connsiteY998" fmla="*/ 4366362 h 6858000"/>
              <a:gd name="connsiteX999" fmla="*/ 6426300 w 6569477"/>
              <a:gd name="connsiteY999" fmla="*/ 4367087 h 6858000"/>
              <a:gd name="connsiteX1000" fmla="*/ 6420336 w 6569477"/>
              <a:gd name="connsiteY1000" fmla="*/ 4387972 h 6858000"/>
              <a:gd name="connsiteX1001" fmla="*/ 6408966 w 6569477"/>
              <a:gd name="connsiteY1001" fmla="*/ 4412135 h 6858000"/>
              <a:gd name="connsiteX1002" fmla="*/ 6350047 w 6569477"/>
              <a:gd name="connsiteY1002" fmla="*/ 4686953 h 6858000"/>
              <a:gd name="connsiteX1003" fmla="*/ 6323588 w 6569477"/>
              <a:gd name="connsiteY1003" fmla="*/ 4763203 h 6858000"/>
              <a:gd name="connsiteX1004" fmla="*/ 6242470 w 6569477"/>
              <a:gd name="connsiteY1004" fmla="*/ 5011457 h 6858000"/>
              <a:gd name="connsiteX1005" fmla="*/ 6206632 w 6569477"/>
              <a:gd name="connsiteY1005" fmla="*/ 5110210 h 6858000"/>
              <a:gd name="connsiteX1006" fmla="*/ 6191507 w 6569477"/>
              <a:gd name="connsiteY1006" fmla="*/ 5140673 h 6858000"/>
              <a:gd name="connsiteX1007" fmla="*/ 6172300 w 6569477"/>
              <a:gd name="connsiteY1007" fmla="*/ 5199455 h 6858000"/>
              <a:gd name="connsiteX1008" fmla="*/ 6156345 w 6569477"/>
              <a:gd name="connsiteY1008" fmla="*/ 5277115 h 6858000"/>
              <a:gd name="connsiteX1009" fmla="*/ 6059140 w 6569477"/>
              <a:gd name="connsiteY1009" fmla="*/ 5529842 h 6858000"/>
              <a:gd name="connsiteX1010" fmla="*/ 6065922 w 6569477"/>
              <a:gd name="connsiteY1010" fmla="*/ 5528472 h 6858000"/>
              <a:gd name="connsiteX1011" fmla="*/ 6078119 w 6569477"/>
              <a:gd name="connsiteY1011" fmla="*/ 5518945 h 6858000"/>
              <a:gd name="connsiteX1012" fmla="*/ 6077573 w 6569477"/>
              <a:gd name="connsiteY1012" fmla="*/ 5523376 h 6858000"/>
              <a:gd name="connsiteX1013" fmla="*/ 6068664 w 6569477"/>
              <a:gd name="connsiteY1013" fmla="*/ 5542046 h 6858000"/>
              <a:gd name="connsiteX1014" fmla="*/ 6075448 w 6569477"/>
              <a:gd name="connsiteY1014" fmla="*/ 5540675 h 6858000"/>
              <a:gd name="connsiteX1015" fmla="*/ 6077573 w 6569477"/>
              <a:gd name="connsiteY1015" fmla="*/ 5523376 h 6858000"/>
              <a:gd name="connsiteX1016" fmla="*/ 6125089 w 6569477"/>
              <a:gd name="connsiteY1016" fmla="*/ 5423814 h 6858000"/>
              <a:gd name="connsiteX1017" fmla="*/ 6179507 w 6569477"/>
              <a:gd name="connsiteY1017" fmla="*/ 5321879 h 6858000"/>
              <a:gd name="connsiteX1018" fmla="*/ 6233557 w 6569477"/>
              <a:gd name="connsiteY1018" fmla="*/ 5205010 h 6858000"/>
              <a:gd name="connsiteX1019" fmla="*/ 6187733 w 6569477"/>
              <a:gd name="connsiteY1019" fmla="*/ 5362599 h 6858000"/>
              <a:gd name="connsiteX1020" fmla="*/ 6184992 w 6569477"/>
              <a:gd name="connsiteY1020" fmla="*/ 5349026 h 6858000"/>
              <a:gd name="connsiteX1021" fmla="*/ 6163414 w 6569477"/>
              <a:gd name="connsiteY1021" fmla="*/ 5416956 h 6858000"/>
              <a:gd name="connsiteX1022" fmla="*/ 6145805 w 6569477"/>
              <a:gd name="connsiteY1022" fmla="*/ 5434638 h 6858000"/>
              <a:gd name="connsiteX1023" fmla="*/ 6089085 w 6569477"/>
              <a:gd name="connsiteY1023" fmla="*/ 5573237 h 6858000"/>
              <a:gd name="connsiteX1024" fmla="*/ 6082373 w 6569477"/>
              <a:gd name="connsiteY1024" fmla="*/ 5609909 h 6858000"/>
              <a:gd name="connsiteX1025" fmla="*/ 5907955 w 6569477"/>
              <a:gd name="connsiteY1025" fmla="*/ 5934742 h 6858000"/>
              <a:gd name="connsiteX1026" fmla="*/ 5856575 w 6569477"/>
              <a:gd name="connsiteY1026" fmla="*/ 6029882 h 6858000"/>
              <a:gd name="connsiteX1027" fmla="*/ 5826843 w 6569477"/>
              <a:gd name="connsiteY1027" fmla="*/ 6092393 h 6858000"/>
              <a:gd name="connsiteX1028" fmla="*/ 5805124 w 6569477"/>
              <a:gd name="connsiteY1028" fmla="*/ 6089719 h 6858000"/>
              <a:gd name="connsiteX1029" fmla="*/ 5929533 w 6569477"/>
              <a:gd name="connsiteY1029" fmla="*/ 5866812 h 6858000"/>
              <a:gd name="connsiteX1030" fmla="*/ 5928163 w 6569477"/>
              <a:gd name="connsiteY1030" fmla="*/ 5860025 h 6858000"/>
              <a:gd name="connsiteX1031" fmla="*/ 5922749 w 6569477"/>
              <a:gd name="connsiteY1031" fmla="*/ 5868182 h 6858000"/>
              <a:gd name="connsiteX1032" fmla="*/ 5905143 w 6569477"/>
              <a:gd name="connsiteY1032" fmla="*/ 5885866 h 6858000"/>
              <a:gd name="connsiteX1033" fmla="*/ 5909110 w 6569477"/>
              <a:gd name="connsiteY1033" fmla="*/ 5871199 h 6858000"/>
              <a:gd name="connsiteX1034" fmla="*/ 5914596 w 6569477"/>
              <a:gd name="connsiteY1034" fmla="*/ 5862765 h 6858000"/>
              <a:gd name="connsiteX1035" fmla="*/ 5909184 w 6569477"/>
              <a:gd name="connsiteY1035" fmla="*/ 5870922 h 6858000"/>
              <a:gd name="connsiteX1036" fmla="*/ 5909110 w 6569477"/>
              <a:gd name="connsiteY1036" fmla="*/ 5871199 h 6858000"/>
              <a:gd name="connsiteX1037" fmla="*/ 5839843 w 6569477"/>
              <a:gd name="connsiteY1037" fmla="*/ 5977637 h 6858000"/>
              <a:gd name="connsiteX1038" fmla="*/ 5771208 w 6569477"/>
              <a:gd name="connsiteY1038" fmla="*/ 6096571 h 6858000"/>
              <a:gd name="connsiteX1039" fmla="*/ 5615626 w 6569477"/>
              <a:gd name="connsiteY1039" fmla="*/ 6339899 h 6858000"/>
              <a:gd name="connsiteX1040" fmla="*/ 5591306 w 6569477"/>
              <a:gd name="connsiteY1040" fmla="*/ 6394255 h 6858000"/>
              <a:gd name="connsiteX1041" fmla="*/ 5464086 w 6569477"/>
              <a:gd name="connsiteY1041" fmla="*/ 6568285 h 6858000"/>
              <a:gd name="connsiteX1042" fmla="*/ 5468405 w 6569477"/>
              <a:gd name="connsiteY1042" fmla="*/ 6577359 h 6858000"/>
              <a:gd name="connsiteX1043" fmla="*/ 5288922 w 6569477"/>
              <a:gd name="connsiteY1043" fmla="*/ 6799441 h 6858000"/>
              <a:gd name="connsiteX1044" fmla="*/ 5286422 w 6569477"/>
              <a:gd name="connsiteY1044" fmla="*/ 6798415 h 6858000"/>
              <a:gd name="connsiteX1045" fmla="*/ 5290826 w 6569477"/>
              <a:gd name="connsiteY1045" fmla="*/ 6793995 h 6858000"/>
              <a:gd name="connsiteX1046" fmla="*/ 5290950 w 6569477"/>
              <a:gd name="connsiteY1046" fmla="*/ 6791235 h 6858000"/>
              <a:gd name="connsiteX1047" fmla="*/ 5296238 w 6569477"/>
              <a:gd name="connsiteY1047" fmla="*/ 6785838 h 6858000"/>
              <a:gd name="connsiteX1048" fmla="*/ 5290987 w 6569477"/>
              <a:gd name="connsiteY1048" fmla="*/ 6790431 h 6858000"/>
              <a:gd name="connsiteX1049" fmla="*/ 5290950 w 6569477"/>
              <a:gd name="connsiteY1049" fmla="*/ 6791235 h 6858000"/>
              <a:gd name="connsiteX1050" fmla="*/ 5275753 w 6569477"/>
              <a:gd name="connsiteY1050" fmla="*/ 6806752 h 6858000"/>
              <a:gd name="connsiteX1051" fmla="*/ 5254239 w 6569477"/>
              <a:gd name="connsiteY1051" fmla="*/ 6822575 h 6858000"/>
              <a:gd name="connsiteX1052" fmla="*/ 5225321 w 6569477"/>
              <a:gd name="connsiteY1052" fmla="*/ 6858000 h 6858000"/>
              <a:gd name="connsiteX1053" fmla="*/ 5157501 w 6569477"/>
              <a:gd name="connsiteY1053" fmla="*/ 6858000 h 6858000"/>
              <a:gd name="connsiteX1054" fmla="*/ 5208211 w 6569477"/>
              <a:gd name="connsiteY1054" fmla="*/ 6795673 h 6858000"/>
              <a:gd name="connsiteX1055" fmla="*/ 5328568 w 6569477"/>
              <a:gd name="connsiteY1055" fmla="*/ 6666293 h 6858000"/>
              <a:gd name="connsiteX1056" fmla="*/ 5366453 w 6569477"/>
              <a:gd name="connsiteY1056" fmla="*/ 6609197 h 6858000"/>
              <a:gd name="connsiteX1057" fmla="*/ 5430099 w 6569477"/>
              <a:gd name="connsiteY1057" fmla="*/ 6539833 h 6858000"/>
              <a:gd name="connsiteX1058" fmla="*/ 5427358 w 6569477"/>
              <a:gd name="connsiteY1058" fmla="*/ 6526259 h 6858000"/>
              <a:gd name="connsiteX1059" fmla="*/ 5513952 w 6569477"/>
              <a:gd name="connsiteY1059" fmla="*/ 6395753 h 6858000"/>
              <a:gd name="connsiteX1060" fmla="*/ 5597877 w 6569477"/>
              <a:gd name="connsiteY1060" fmla="*/ 6286977 h 6858000"/>
              <a:gd name="connsiteX1061" fmla="*/ 5589542 w 6569477"/>
              <a:gd name="connsiteY1061" fmla="*/ 6276299 h 6858000"/>
              <a:gd name="connsiteX1062" fmla="*/ 5579347 w 6569477"/>
              <a:gd name="connsiteY1062" fmla="*/ 6278801 h 6858000"/>
              <a:gd name="connsiteX1063" fmla="*/ 5572013 w 6569477"/>
              <a:gd name="connsiteY1063" fmla="*/ 6278854 h 6858000"/>
              <a:gd name="connsiteX1064" fmla="*/ 5561199 w 6569477"/>
              <a:gd name="connsiteY1064" fmla="*/ 6297181 h 6858000"/>
              <a:gd name="connsiteX1065" fmla="*/ 5561199 w 6569477"/>
              <a:gd name="connsiteY1065" fmla="*/ 6283333 h 6858000"/>
              <a:gd name="connsiteX1066" fmla="*/ 5526598 w 6569477"/>
              <a:gd name="connsiteY1066" fmla="*/ 6345645 h 6858000"/>
              <a:gd name="connsiteX1067" fmla="*/ 5505837 w 6569477"/>
              <a:gd name="connsiteY1067" fmla="*/ 6359491 h 6858000"/>
              <a:gd name="connsiteX1068" fmla="*/ 5422797 w 6569477"/>
              <a:gd name="connsiteY1068" fmla="*/ 6484116 h 6858000"/>
              <a:gd name="connsiteX1069" fmla="*/ 5408957 w 6569477"/>
              <a:gd name="connsiteY1069" fmla="*/ 6518733 h 6858000"/>
              <a:gd name="connsiteX1070" fmla="*/ 5173676 w 6569477"/>
              <a:gd name="connsiteY1070" fmla="*/ 6802601 h 6858000"/>
              <a:gd name="connsiteX1071" fmla="*/ 5153132 w 6569477"/>
              <a:gd name="connsiteY1071" fmla="*/ 6832134 h 6858000"/>
              <a:gd name="connsiteX1072" fmla="*/ 5136638 w 6569477"/>
              <a:gd name="connsiteY1072" fmla="*/ 6858000 h 6858000"/>
              <a:gd name="connsiteX1073" fmla="*/ 5106051 w 6569477"/>
              <a:gd name="connsiteY1073" fmla="*/ 6858000 h 6858000"/>
              <a:gd name="connsiteX1074" fmla="*/ 5127832 w 6569477"/>
              <a:gd name="connsiteY1074" fmla="*/ 6832026 h 6858000"/>
              <a:gd name="connsiteX1075" fmla="*/ 5208277 w 6569477"/>
              <a:gd name="connsiteY1075" fmla="*/ 6740288 h 6858000"/>
              <a:gd name="connsiteX1076" fmla="*/ 5208277 w 6569477"/>
              <a:gd name="connsiteY1076" fmla="*/ 6733364 h 6858000"/>
              <a:gd name="connsiteX1077" fmla="*/ 5201357 w 6569477"/>
              <a:gd name="connsiteY1077" fmla="*/ 6740288 h 6858000"/>
              <a:gd name="connsiteX1078" fmla="*/ 5180596 w 6569477"/>
              <a:gd name="connsiteY1078" fmla="*/ 6754136 h 6858000"/>
              <a:gd name="connsiteX1079" fmla="*/ 5187389 w 6569477"/>
              <a:gd name="connsiteY1079" fmla="*/ 6740544 h 6858000"/>
              <a:gd name="connsiteX1080" fmla="*/ 5194437 w 6569477"/>
              <a:gd name="connsiteY1080" fmla="*/ 6733364 h 6858000"/>
              <a:gd name="connsiteX1081" fmla="*/ 5187516 w 6569477"/>
              <a:gd name="connsiteY1081" fmla="*/ 6740288 h 6858000"/>
              <a:gd name="connsiteX1082" fmla="*/ 5187389 w 6569477"/>
              <a:gd name="connsiteY1082" fmla="*/ 6740544 h 6858000"/>
              <a:gd name="connsiteX1083" fmla="*/ 5098421 w 6569477"/>
              <a:gd name="connsiteY1083" fmla="*/ 6831161 h 6858000"/>
              <a:gd name="connsiteX1084" fmla="*/ 5074751 w 6569477"/>
              <a:gd name="connsiteY1084" fmla="*/ 6858000 h 6858000"/>
              <a:gd name="connsiteX1085" fmla="*/ 4627783 w 6569477"/>
              <a:gd name="connsiteY1085" fmla="*/ 6858000 h 6858000"/>
              <a:gd name="connsiteX1086" fmla="*/ 4759894 w 6569477"/>
              <a:gd name="connsiteY1086" fmla="*/ 6716663 h 6858000"/>
              <a:gd name="connsiteX1087" fmla="*/ 5986727 w 6569477"/>
              <a:gd name="connsiteY1087" fmla="*/ 3868735 h 6858000"/>
              <a:gd name="connsiteX1088" fmla="*/ 6003597 w 6569477"/>
              <a:gd name="connsiteY1088" fmla="*/ 3548178 h 6858000"/>
              <a:gd name="connsiteX1089" fmla="*/ 6012034 w 6569477"/>
              <a:gd name="connsiteY1089" fmla="*/ 3539742 h 6858000"/>
              <a:gd name="connsiteX1090" fmla="*/ 6012033 w 6569477"/>
              <a:gd name="connsiteY1090" fmla="*/ 3514433 h 6858000"/>
              <a:gd name="connsiteX1091" fmla="*/ 6003597 w 6569477"/>
              <a:gd name="connsiteY1091" fmla="*/ 3506001 h 6858000"/>
              <a:gd name="connsiteX1092" fmla="*/ 6003597 w 6569477"/>
              <a:gd name="connsiteY1092" fmla="*/ 3269799 h 6858000"/>
              <a:gd name="connsiteX1093" fmla="*/ 5952984 w 6569477"/>
              <a:gd name="connsiteY1093" fmla="*/ 2721484 h 6858000"/>
              <a:gd name="connsiteX1094" fmla="*/ 5404662 w 6569477"/>
              <a:gd name="connsiteY1094" fmla="*/ 1051221 h 6858000"/>
              <a:gd name="connsiteX1095" fmla="*/ 4873211 w 6569477"/>
              <a:gd name="connsiteY1095" fmla="*/ 224525 h 6858000"/>
              <a:gd name="connsiteX1096" fmla="*/ 4890083 w 6569477"/>
              <a:gd name="connsiteY1096" fmla="*/ 232961 h 6858000"/>
              <a:gd name="connsiteX1097" fmla="*/ 4797289 w 6569477"/>
              <a:gd name="connsiteY1097" fmla="*/ 114861 h 6858000"/>
              <a:gd name="connsiteX1098" fmla="*/ 4738239 w 6569477"/>
              <a:gd name="connsiteY1098" fmla="*/ 55811 h 6858000"/>
              <a:gd name="connsiteX1099" fmla="*/ 0 w 6569477"/>
              <a:gd name="connsiteY1099" fmla="*/ 0 h 6858000"/>
              <a:gd name="connsiteX1100" fmla="*/ 4229922 w 6569477"/>
              <a:gd name="connsiteY1100" fmla="*/ 0 h 6858000"/>
              <a:gd name="connsiteX1101" fmla="*/ 4372273 w 6569477"/>
              <a:gd name="connsiteY1101" fmla="*/ 157015 h 6858000"/>
              <a:gd name="connsiteX1102" fmla="*/ 4543809 w 6569477"/>
              <a:gd name="connsiteY1102" fmla="*/ 370769 h 6858000"/>
              <a:gd name="connsiteX1103" fmla="*/ 4849592 w 6569477"/>
              <a:gd name="connsiteY1103" fmla="*/ 843375 h 6858000"/>
              <a:gd name="connsiteX1104" fmla="*/ 4914877 w 6569477"/>
              <a:gd name="connsiteY1104" fmla="*/ 967066 h 6858000"/>
              <a:gd name="connsiteX1105" fmla="*/ 4925933 w 6569477"/>
              <a:gd name="connsiteY1105" fmla="*/ 979122 h 6858000"/>
              <a:gd name="connsiteX1106" fmla="*/ 4982878 w 6569477"/>
              <a:gd name="connsiteY1106" fmla="*/ 1068093 h 6858000"/>
              <a:gd name="connsiteX1107" fmla="*/ 4982876 w 6569477"/>
              <a:gd name="connsiteY1107" fmla="*/ 1076527 h 6858000"/>
              <a:gd name="connsiteX1108" fmla="*/ 4982876 w 6569477"/>
              <a:gd name="connsiteY1108" fmla="*/ 1084962 h 6858000"/>
              <a:gd name="connsiteX1109" fmla="*/ 4991312 w 6569477"/>
              <a:gd name="connsiteY1109" fmla="*/ 1084964 h 6858000"/>
              <a:gd name="connsiteX1110" fmla="*/ 5008183 w 6569477"/>
              <a:gd name="connsiteY1110" fmla="*/ 1127139 h 6858000"/>
              <a:gd name="connsiteX1111" fmla="*/ 5008183 w 6569477"/>
              <a:gd name="connsiteY1111" fmla="*/ 1135577 h 6858000"/>
              <a:gd name="connsiteX1112" fmla="*/ 5016618 w 6569477"/>
              <a:gd name="connsiteY1112" fmla="*/ 1144015 h 6858000"/>
              <a:gd name="connsiteX1113" fmla="*/ 5016619 w 6569477"/>
              <a:gd name="connsiteY1113" fmla="*/ 1135576 h 6858000"/>
              <a:gd name="connsiteX1114" fmla="*/ 5075670 w 6569477"/>
              <a:gd name="connsiteY1114" fmla="*/ 1228369 h 6858000"/>
              <a:gd name="connsiteX1115" fmla="*/ 5067232 w 6569477"/>
              <a:gd name="connsiteY1115" fmla="*/ 1228371 h 6858000"/>
              <a:gd name="connsiteX1116" fmla="*/ 5067232 w 6569477"/>
              <a:gd name="connsiteY1116" fmla="*/ 1236805 h 6858000"/>
              <a:gd name="connsiteX1117" fmla="*/ 5075669 w 6569477"/>
              <a:gd name="connsiteY1117" fmla="*/ 1245241 h 6858000"/>
              <a:gd name="connsiteX1118" fmla="*/ 5084105 w 6569477"/>
              <a:gd name="connsiteY1118" fmla="*/ 1245241 h 6858000"/>
              <a:gd name="connsiteX1119" fmla="*/ 5084107 w 6569477"/>
              <a:gd name="connsiteY1119" fmla="*/ 1253677 h 6858000"/>
              <a:gd name="connsiteX1120" fmla="*/ 5100976 w 6569477"/>
              <a:gd name="connsiteY1120" fmla="*/ 1304291 h 6858000"/>
              <a:gd name="connsiteX1121" fmla="*/ 5117847 w 6569477"/>
              <a:gd name="connsiteY1121" fmla="*/ 1312726 h 6858000"/>
              <a:gd name="connsiteX1122" fmla="*/ 5126282 w 6569477"/>
              <a:gd name="connsiteY1122" fmla="*/ 1329598 h 6858000"/>
              <a:gd name="connsiteX1123" fmla="*/ 5117847 w 6569477"/>
              <a:gd name="connsiteY1123" fmla="*/ 1338033 h 6858000"/>
              <a:gd name="connsiteX1124" fmla="*/ 5126283 w 6569477"/>
              <a:gd name="connsiteY1124" fmla="*/ 1346469 h 6858000"/>
              <a:gd name="connsiteX1125" fmla="*/ 5134719 w 6569477"/>
              <a:gd name="connsiteY1125" fmla="*/ 1354905 h 6858000"/>
              <a:gd name="connsiteX1126" fmla="*/ 5176898 w 6569477"/>
              <a:gd name="connsiteY1126" fmla="*/ 1430824 h 6858000"/>
              <a:gd name="connsiteX1127" fmla="*/ 5168461 w 6569477"/>
              <a:gd name="connsiteY1127" fmla="*/ 1397082 h 6858000"/>
              <a:gd name="connsiteX1128" fmla="*/ 5143155 w 6569477"/>
              <a:gd name="connsiteY1128" fmla="*/ 1363341 h 6858000"/>
              <a:gd name="connsiteX1129" fmla="*/ 5143154 w 6569477"/>
              <a:gd name="connsiteY1129" fmla="*/ 1354903 h 6858000"/>
              <a:gd name="connsiteX1130" fmla="*/ 5143155 w 6569477"/>
              <a:gd name="connsiteY1130" fmla="*/ 1346469 h 6858000"/>
              <a:gd name="connsiteX1131" fmla="*/ 5134719 w 6569477"/>
              <a:gd name="connsiteY1131" fmla="*/ 1329598 h 6858000"/>
              <a:gd name="connsiteX1132" fmla="*/ 5092539 w 6569477"/>
              <a:gd name="connsiteY1132" fmla="*/ 1262112 h 6858000"/>
              <a:gd name="connsiteX1133" fmla="*/ 5092540 w 6569477"/>
              <a:gd name="connsiteY1133" fmla="*/ 1245241 h 6858000"/>
              <a:gd name="connsiteX1134" fmla="*/ 5092539 w 6569477"/>
              <a:gd name="connsiteY1134" fmla="*/ 1236803 h 6858000"/>
              <a:gd name="connsiteX1135" fmla="*/ 5092539 w 6569477"/>
              <a:gd name="connsiteY1135" fmla="*/ 1219933 h 6858000"/>
              <a:gd name="connsiteX1136" fmla="*/ 5084107 w 6569477"/>
              <a:gd name="connsiteY1136" fmla="*/ 1219935 h 6858000"/>
              <a:gd name="connsiteX1137" fmla="*/ 5075668 w 6569477"/>
              <a:gd name="connsiteY1137" fmla="*/ 1219935 h 6858000"/>
              <a:gd name="connsiteX1138" fmla="*/ 5050362 w 6569477"/>
              <a:gd name="connsiteY1138" fmla="*/ 1186189 h 6858000"/>
              <a:gd name="connsiteX1139" fmla="*/ 5025055 w 6569477"/>
              <a:gd name="connsiteY1139" fmla="*/ 1135578 h 6858000"/>
              <a:gd name="connsiteX1140" fmla="*/ 5025054 w 6569477"/>
              <a:gd name="connsiteY1140" fmla="*/ 1127141 h 6858000"/>
              <a:gd name="connsiteX1141" fmla="*/ 5025055 w 6569477"/>
              <a:gd name="connsiteY1141" fmla="*/ 1118707 h 6858000"/>
              <a:gd name="connsiteX1142" fmla="*/ 5009238 w 6569477"/>
              <a:gd name="connsiteY1142" fmla="*/ 1101833 h 6858000"/>
              <a:gd name="connsiteX1143" fmla="*/ 5004170 w 6569477"/>
              <a:gd name="connsiteY1143" fmla="*/ 1092826 h 6858000"/>
              <a:gd name="connsiteX1144" fmla="*/ 5008183 w 6569477"/>
              <a:gd name="connsiteY1144" fmla="*/ 1093400 h 6858000"/>
              <a:gd name="connsiteX1145" fmla="*/ 5008182 w 6569477"/>
              <a:gd name="connsiteY1145" fmla="*/ 1084964 h 6858000"/>
              <a:gd name="connsiteX1146" fmla="*/ 4999746 w 6569477"/>
              <a:gd name="connsiteY1146" fmla="*/ 1076527 h 6858000"/>
              <a:gd name="connsiteX1147" fmla="*/ 4991312 w 6569477"/>
              <a:gd name="connsiteY1147" fmla="*/ 1068091 h 6858000"/>
              <a:gd name="connsiteX1148" fmla="*/ 4982876 w 6569477"/>
              <a:gd name="connsiteY1148" fmla="*/ 1042786 h 6858000"/>
              <a:gd name="connsiteX1149" fmla="*/ 4966004 w 6569477"/>
              <a:gd name="connsiteY1149" fmla="*/ 1025912 h 6858000"/>
              <a:gd name="connsiteX1150" fmla="*/ 4982876 w 6569477"/>
              <a:gd name="connsiteY1150" fmla="*/ 1034349 h 6858000"/>
              <a:gd name="connsiteX1151" fmla="*/ 4957571 w 6569477"/>
              <a:gd name="connsiteY1151" fmla="*/ 1009043 h 6858000"/>
              <a:gd name="connsiteX1152" fmla="*/ 4932262 w 6569477"/>
              <a:gd name="connsiteY1152" fmla="*/ 966864 h 6858000"/>
              <a:gd name="connsiteX1153" fmla="*/ 4957569 w 6569477"/>
              <a:gd name="connsiteY1153" fmla="*/ 966864 h 6858000"/>
              <a:gd name="connsiteX1154" fmla="*/ 4923825 w 6569477"/>
              <a:gd name="connsiteY1154" fmla="*/ 933123 h 6858000"/>
              <a:gd name="connsiteX1155" fmla="*/ 4932261 w 6569477"/>
              <a:gd name="connsiteY1155" fmla="*/ 933122 h 6858000"/>
              <a:gd name="connsiteX1156" fmla="*/ 4932262 w 6569477"/>
              <a:gd name="connsiteY1156" fmla="*/ 924686 h 6858000"/>
              <a:gd name="connsiteX1157" fmla="*/ 4923825 w 6569477"/>
              <a:gd name="connsiteY1157" fmla="*/ 916250 h 6858000"/>
              <a:gd name="connsiteX1158" fmla="*/ 4898518 w 6569477"/>
              <a:gd name="connsiteY1158" fmla="*/ 890943 h 6858000"/>
              <a:gd name="connsiteX1159" fmla="*/ 4890083 w 6569477"/>
              <a:gd name="connsiteY1159" fmla="*/ 874073 h 6858000"/>
              <a:gd name="connsiteX1160" fmla="*/ 4881646 w 6569477"/>
              <a:gd name="connsiteY1160" fmla="*/ 865638 h 6858000"/>
              <a:gd name="connsiteX1161" fmla="*/ 4881647 w 6569477"/>
              <a:gd name="connsiteY1161" fmla="*/ 874073 h 6858000"/>
              <a:gd name="connsiteX1162" fmla="*/ 4881647 w 6569477"/>
              <a:gd name="connsiteY1162" fmla="*/ 882507 h 6858000"/>
              <a:gd name="connsiteX1163" fmla="*/ 4839470 w 6569477"/>
              <a:gd name="connsiteY1163" fmla="*/ 815023 h 6858000"/>
              <a:gd name="connsiteX1164" fmla="*/ 4864776 w 6569477"/>
              <a:gd name="connsiteY1164" fmla="*/ 823459 h 6858000"/>
              <a:gd name="connsiteX1165" fmla="*/ 4814160 w 6569477"/>
              <a:gd name="connsiteY1165" fmla="*/ 772843 h 6858000"/>
              <a:gd name="connsiteX1166" fmla="*/ 4771982 w 6569477"/>
              <a:gd name="connsiteY1166" fmla="*/ 705360 h 6858000"/>
              <a:gd name="connsiteX1167" fmla="*/ 4780419 w 6569477"/>
              <a:gd name="connsiteY1167" fmla="*/ 713795 h 6858000"/>
              <a:gd name="connsiteX1168" fmla="*/ 4788853 w 6569477"/>
              <a:gd name="connsiteY1168" fmla="*/ 713795 h 6858000"/>
              <a:gd name="connsiteX1169" fmla="*/ 4797292 w 6569477"/>
              <a:gd name="connsiteY1169" fmla="*/ 713795 h 6858000"/>
              <a:gd name="connsiteX1170" fmla="*/ 4788854 w 6569477"/>
              <a:gd name="connsiteY1170" fmla="*/ 696923 h 6858000"/>
              <a:gd name="connsiteX1171" fmla="*/ 4797290 w 6569477"/>
              <a:gd name="connsiteY1171" fmla="*/ 696923 h 6858000"/>
              <a:gd name="connsiteX1172" fmla="*/ 4805728 w 6569477"/>
              <a:gd name="connsiteY1172" fmla="*/ 705359 h 6858000"/>
              <a:gd name="connsiteX1173" fmla="*/ 4805726 w 6569477"/>
              <a:gd name="connsiteY1173" fmla="*/ 713795 h 6858000"/>
              <a:gd name="connsiteX1174" fmla="*/ 4814160 w 6569477"/>
              <a:gd name="connsiteY1174" fmla="*/ 722229 h 6858000"/>
              <a:gd name="connsiteX1175" fmla="*/ 4822596 w 6569477"/>
              <a:gd name="connsiteY1175" fmla="*/ 730666 h 6858000"/>
              <a:gd name="connsiteX1176" fmla="*/ 4991311 w 6569477"/>
              <a:gd name="connsiteY1176" fmla="*/ 1000607 h 6858000"/>
              <a:gd name="connsiteX1177" fmla="*/ 4991312 w 6569477"/>
              <a:gd name="connsiteY1177" fmla="*/ 1009043 h 6858000"/>
              <a:gd name="connsiteX1178" fmla="*/ 4999746 w 6569477"/>
              <a:gd name="connsiteY1178" fmla="*/ 1017476 h 6858000"/>
              <a:gd name="connsiteX1179" fmla="*/ 5033490 w 6569477"/>
              <a:gd name="connsiteY1179" fmla="*/ 1068093 h 6858000"/>
              <a:gd name="connsiteX1180" fmla="*/ 5041925 w 6569477"/>
              <a:gd name="connsiteY1180" fmla="*/ 1093401 h 6858000"/>
              <a:gd name="connsiteX1181" fmla="*/ 5050362 w 6569477"/>
              <a:gd name="connsiteY1181" fmla="*/ 1101835 h 6858000"/>
              <a:gd name="connsiteX1182" fmla="*/ 5092540 w 6569477"/>
              <a:gd name="connsiteY1182" fmla="*/ 1160885 h 6858000"/>
              <a:gd name="connsiteX1183" fmla="*/ 5100975 w 6569477"/>
              <a:gd name="connsiteY1183" fmla="*/ 1169321 h 6858000"/>
              <a:gd name="connsiteX1184" fmla="*/ 5100976 w 6569477"/>
              <a:gd name="connsiteY1184" fmla="*/ 1194627 h 6858000"/>
              <a:gd name="connsiteX1185" fmla="*/ 5143155 w 6569477"/>
              <a:gd name="connsiteY1185" fmla="*/ 1253676 h 6858000"/>
              <a:gd name="connsiteX1186" fmla="*/ 5151590 w 6569477"/>
              <a:gd name="connsiteY1186" fmla="*/ 1262112 h 6858000"/>
              <a:gd name="connsiteX1187" fmla="*/ 5151590 w 6569477"/>
              <a:gd name="connsiteY1187" fmla="*/ 1270548 h 6858000"/>
              <a:gd name="connsiteX1188" fmla="*/ 5261254 w 6569477"/>
              <a:gd name="connsiteY1188" fmla="*/ 1506748 h 6858000"/>
              <a:gd name="connsiteX1189" fmla="*/ 5278126 w 6569477"/>
              <a:gd name="connsiteY1189" fmla="*/ 1532055 h 6858000"/>
              <a:gd name="connsiteX1190" fmla="*/ 5278128 w 6569477"/>
              <a:gd name="connsiteY1190" fmla="*/ 1557362 h 6858000"/>
              <a:gd name="connsiteX1191" fmla="*/ 5294998 w 6569477"/>
              <a:gd name="connsiteY1191" fmla="*/ 1557362 h 6858000"/>
              <a:gd name="connsiteX1192" fmla="*/ 5303433 w 6569477"/>
              <a:gd name="connsiteY1192" fmla="*/ 1574233 h 6858000"/>
              <a:gd name="connsiteX1193" fmla="*/ 5345614 w 6569477"/>
              <a:gd name="connsiteY1193" fmla="*/ 1692332 h 6858000"/>
              <a:gd name="connsiteX1194" fmla="*/ 5345612 w 6569477"/>
              <a:gd name="connsiteY1194" fmla="*/ 1700767 h 6858000"/>
              <a:gd name="connsiteX1195" fmla="*/ 5345612 w 6569477"/>
              <a:gd name="connsiteY1195" fmla="*/ 1717637 h 6858000"/>
              <a:gd name="connsiteX1196" fmla="*/ 5354048 w 6569477"/>
              <a:gd name="connsiteY1196" fmla="*/ 1717639 h 6858000"/>
              <a:gd name="connsiteX1197" fmla="*/ 5413098 w 6569477"/>
              <a:gd name="connsiteY1197" fmla="*/ 1844173 h 6858000"/>
              <a:gd name="connsiteX1198" fmla="*/ 5480584 w 6569477"/>
              <a:gd name="connsiteY1198" fmla="*/ 2012887 h 6858000"/>
              <a:gd name="connsiteX1199" fmla="*/ 5514328 w 6569477"/>
              <a:gd name="connsiteY1199" fmla="*/ 2105680 h 6858000"/>
              <a:gd name="connsiteX1200" fmla="*/ 5514328 w 6569477"/>
              <a:gd name="connsiteY1200" fmla="*/ 2114117 h 6858000"/>
              <a:gd name="connsiteX1201" fmla="*/ 5514327 w 6569477"/>
              <a:gd name="connsiteY1201" fmla="*/ 2122551 h 6858000"/>
              <a:gd name="connsiteX1202" fmla="*/ 5514328 w 6569477"/>
              <a:gd name="connsiteY1202" fmla="*/ 2130987 h 6858000"/>
              <a:gd name="connsiteX1203" fmla="*/ 5522762 w 6569477"/>
              <a:gd name="connsiteY1203" fmla="*/ 2130987 h 6858000"/>
              <a:gd name="connsiteX1204" fmla="*/ 5539633 w 6569477"/>
              <a:gd name="connsiteY1204" fmla="*/ 2139424 h 6858000"/>
              <a:gd name="connsiteX1205" fmla="*/ 5556503 w 6569477"/>
              <a:gd name="connsiteY1205" fmla="*/ 2198472 h 6858000"/>
              <a:gd name="connsiteX1206" fmla="*/ 5573376 w 6569477"/>
              <a:gd name="connsiteY1206" fmla="*/ 2215344 h 6858000"/>
              <a:gd name="connsiteX1207" fmla="*/ 5531197 w 6569477"/>
              <a:gd name="connsiteY1207" fmla="*/ 2114117 h 6858000"/>
              <a:gd name="connsiteX1208" fmla="*/ 5531198 w 6569477"/>
              <a:gd name="connsiteY1208" fmla="*/ 2097245 h 6858000"/>
              <a:gd name="connsiteX1209" fmla="*/ 5522762 w 6569477"/>
              <a:gd name="connsiteY1209" fmla="*/ 2088808 h 6858000"/>
              <a:gd name="connsiteX1210" fmla="*/ 5480583 w 6569477"/>
              <a:gd name="connsiteY1210" fmla="*/ 1953837 h 6858000"/>
              <a:gd name="connsiteX1211" fmla="*/ 5362484 w 6569477"/>
              <a:gd name="connsiteY1211" fmla="*/ 1641717 h 6858000"/>
              <a:gd name="connsiteX1212" fmla="*/ 5235948 w 6569477"/>
              <a:gd name="connsiteY1212" fmla="*/ 1346470 h 6858000"/>
              <a:gd name="connsiteX1213" fmla="*/ 5210643 w 6569477"/>
              <a:gd name="connsiteY1213" fmla="*/ 1304291 h 6858000"/>
              <a:gd name="connsiteX1214" fmla="*/ 5109412 w 6569477"/>
              <a:gd name="connsiteY1214" fmla="*/ 1093400 h 6858000"/>
              <a:gd name="connsiteX1215" fmla="*/ 5067234 w 6569477"/>
              <a:gd name="connsiteY1215" fmla="*/ 1025914 h 6858000"/>
              <a:gd name="connsiteX1216" fmla="*/ 4974440 w 6569477"/>
              <a:gd name="connsiteY1216" fmla="*/ 882507 h 6858000"/>
              <a:gd name="connsiteX1217" fmla="*/ 4814162 w 6569477"/>
              <a:gd name="connsiteY1217" fmla="*/ 637873 h 6858000"/>
              <a:gd name="connsiteX1218" fmla="*/ 4771983 w 6569477"/>
              <a:gd name="connsiteY1218" fmla="*/ 595695 h 6858000"/>
              <a:gd name="connsiteX1219" fmla="*/ 4729804 w 6569477"/>
              <a:gd name="connsiteY1219" fmla="*/ 519774 h 6858000"/>
              <a:gd name="connsiteX1220" fmla="*/ 4712933 w 6569477"/>
              <a:gd name="connsiteY1220" fmla="*/ 511338 h 6858000"/>
              <a:gd name="connsiteX1221" fmla="*/ 4628576 w 6569477"/>
              <a:gd name="connsiteY1221" fmla="*/ 393238 h 6858000"/>
              <a:gd name="connsiteX1222" fmla="*/ 4594833 w 6569477"/>
              <a:gd name="connsiteY1222" fmla="*/ 376368 h 6858000"/>
              <a:gd name="connsiteX1223" fmla="*/ 4577960 w 6569477"/>
              <a:gd name="connsiteY1223" fmla="*/ 342623 h 6858000"/>
              <a:gd name="connsiteX1224" fmla="*/ 4324890 w 6569477"/>
              <a:gd name="connsiteY1224" fmla="*/ 72683 h 6858000"/>
              <a:gd name="connsiteX1225" fmla="*/ 4273221 w 6569477"/>
              <a:gd name="connsiteY1225" fmla="*/ 16797 h 6858000"/>
              <a:gd name="connsiteX1226" fmla="*/ 4257562 w 6569477"/>
              <a:gd name="connsiteY1226" fmla="*/ 0 h 6858000"/>
              <a:gd name="connsiteX1227" fmla="*/ 4303981 w 6569477"/>
              <a:gd name="connsiteY1227" fmla="*/ 0 h 6858000"/>
              <a:gd name="connsiteX1228" fmla="*/ 4319485 w 6569477"/>
              <a:gd name="connsiteY1228" fmla="*/ 14161 h 6858000"/>
              <a:gd name="connsiteX1229" fmla="*/ 4341761 w 6569477"/>
              <a:gd name="connsiteY1229" fmla="*/ 38940 h 6858000"/>
              <a:gd name="connsiteX1230" fmla="*/ 4333323 w 6569477"/>
              <a:gd name="connsiteY1230" fmla="*/ 38940 h 6858000"/>
              <a:gd name="connsiteX1231" fmla="*/ 4341761 w 6569477"/>
              <a:gd name="connsiteY1231" fmla="*/ 47377 h 6858000"/>
              <a:gd name="connsiteX1232" fmla="*/ 4316454 w 6569477"/>
              <a:gd name="connsiteY1232" fmla="*/ 38940 h 6858000"/>
              <a:gd name="connsiteX1233" fmla="*/ 4358630 w 6569477"/>
              <a:gd name="connsiteY1233" fmla="*/ 64247 h 6858000"/>
              <a:gd name="connsiteX1234" fmla="*/ 4367067 w 6569477"/>
              <a:gd name="connsiteY1234" fmla="*/ 81121 h 6858000"/>
              <a:gd name="connsiteX1235" fmla="*/ 4375504 w 6569477"/>
              <a:gd name="connsiteY1235" fmla="*/ 89556 h 6858000"/>
              <a:gd name="connsiteX1236" fmla="*/ 4383940 w 6569477"/>
              <a:gd name="connsiteY1236" fmla="*/ 81120 h 6858000"/>
              <a:gd name="connsiteX1237" fmla="*/ 4434553 w 6569477"/>
              <a:gd name="connsiteY1237" fmla="*/ 131733 h 6858000"/>
              <a:gd name="connsiteX1238" fmla="*/ 4442990 w 6569477"/>
              <a:gd name="connsiteY1238" fmla="*/ 140168 h 6858000"/>
              <a:gd name="connsiteX1239" fmla="*/ 4451426 w 6569477"/>
              <a:gd name="connsiteY1239" fmla="*/ 140168 h 6858000"/>
              <a:gd name="connsiteX1240" fmla="*/ 4611704 w 6569477"/>
              <a:gd name="connsiteY1240" fmla="*/ 300447 h 6858000"/>
              <a:gd name="connsiteX1241" fmla="*/ 4620140 w 6569477"/>
              <a:gd name="connsiteY1241" fmla="*/ 325755 h 6858000"/>
              <a:gd name="connsiteX1242" fmla="*/ 4637011 w 6569477"/>
              <a:gd name="connsiteY1242" fmla="*/ 334188 h 6858000"/>
              <a:gd name="connsiteX1243" fmla="*/ 4755110 w 6569477"/>
              <a:gd name="connsiteY1243" fmla="*/ 477595 h 6858000"/>
              <a:gd name="connsiteX1244" fmla="*/ 4873211 w 6569477"/>
              <a:gd name="connsiteY1244" fmla="*/ 629438 h 6858000"/>
              <a:gd name="connsiteX1245" fmla="*/ 4881646 w 6569477"/>
              <a:gd name="connsiteY1245" fmla="*/ 654745 h 6858000"/>
              <a:gd name="connsiteX1246" fmla="*/ 4890082 w 6569477"/>
              <a:gd name="connsiteY1246" fmla="*/ 646309 h 6858000"/>
              <a:gd name="connsiteX1247" fmla="*/ 4949133 w 6569477"/>
              <a:gd name="connsiteY1247" fmla="*/ 739102 h 6858000"/>
              <a:gd name="connsiteX1248" fmla="*/ 4991312 w 6569477"/>
              <a:gd name="connsiteY1248" fmla="*/ 798150 h 6858000"/>
              <a:gd name="connsiteX1249" fmla="*/ 5058797 w 6569477"/>
              <a:gd name="connsiteY1249" fmla="*/ 899380 h 6858000"/>
              <a:gd name="connsiteX1250" fmla="*/ 5143155 w 6569477"/>
              <a:gd name="connsiteY1250" fmla="*/ 1034350 h 6858000"/>
              <a:gd name="connsiteX1251" fmla="*/ 5143154 w 6569477"/>
              <a:gd name="connsiteY1251" fmla="*/ 1051222 h 6858000"/>
              <a:gd name="connsiteX1252" fmla="*/ 5227512 w 6569477"/>
              <a:gd name="connsiteY1252" fmla="*/ 1203064 h 6858000"/>
              <a:gd name="connsiteX1253" fmla="*/ 5244383 w 6569477"/>
              <a:gd name="connsiteY1253" fmla="*/ 1219935 h 6858000"/>
              <a:gd name="connsiteX1254" fmla="*/ 5278126 w 6569477"/>
              <a:gd name="connsiteY1254" fmla="*/ 1295855 h 6858000"/>
              <a:gd name="connsiteX1255" fmla="*/ 5311869 w 6569477"/>
              <a:gd name="connsiteY1255" fmla="*/ 1338033 h 6858000"/>
              <a:gd name="connsiteX1256" fmla="*/ 5379354 w 6569477"/>
              <a:gd name="connsiteY1256" fmla="*/ 1523620 h 6858000"/>
              <a:gd name="connsiteX1257" fmla="*/ 5480584 w 6569477"/>
              <a:gd name="connsiteY1257" fmla="*/ 1768253 h 6858000"/>
              <a:gd name="connsiteX1258" fmla="*/ 5514328 w 6569477"/>
              <a:gd name="connsiteY1258" fmla="*/ 1835738 h 6858000"/>
              <a:gd name="connsiteX1259" fmla="*/ 5505890 w 6569477"/>
              <a:gd name="connsiteY1259" fmla="*/ 1827301 h 6858000"/>
              <a:gd name="connsiteX1260" fmla="*/ 5539634 w 6569477"/>
              <a:gd name="connsiteY1260" fmla="*/ 1920094 h 6858000"/>
              <a:gd name="connsiteX1261" fmla="*/ 5539634 w 6569477"/>
              <a:gd name="connsiteY1261" fmla="*/ 1945401 h 6858000"/>
              <a:gd name="connsiteX1262" fmla="*/ 5623989 w 6569477"/>
              <a:gd name="connsiteY1262" fmla="*/ 2215343 h 6858000"/>
              <a:gd name="connsiteX1263" fmla="*/ 5615554 w 6569477"/>
              <a:gd name="connsiteY1263" fmla="*/ 2215342 h 6858000"/>
              <a:gd name="connsiteX1264" fmla="*/ 5615555 w 6569477"/>
              <a:gd name="connsiteY1264" fmla="*/ 2223779 h 6858000"/>
              <a:gd name="connsiteX1265" fmla="*/ 5623988 w 6569477"/>
              <a:gd name="connsiteY1265" fmla="*/ 2232216 h 6858000"/>
              <a:gd name="connsiteX1266" fmla="*/ 5649298 w 6569477"/>
              <a:gd name="connsiteY1266" fmla="*/ 2325008 h 6858000"/>
              <a:gd name="connsiteX1267" fmla="*/ 5649298 w 6569477"/>
              <a:gd name="connsiteY1267" fmla="*/ 2333444 h 6858000"/>
              <a:gd name="connsiteX1268" fmla="*/ 5649298 w 6569477"/>
              <a:gd name="connsiteY1268" fmla="*/ 2341878 h 6858000"/>
              <a:gd name="connsiteX1269" fmla="*/ 5657733 w 6569477"/>
              <a:gd name="connsiteY1269" fmla="*/ 2341879 h 6858000"/>
              <a:gd name="connsiteX1270" fmla="*/ 5657733 w 6569477"/>
              <a:gd name="connsiteY1270" fmla="*/ 2333443 h 6858000"/>
              <a:gd name="connsiteX1271" fmla="*/ 5666169 w 6569477"/>
              <a:gd name="connsiteY1271" fmla="*/ 2367185 h 6858000"/>
              <a:gd name="connsiteX1272" fmla="*/ 5683040 w 6569477"/>
              <a:gd name="connsiteY1272" fmla="*/ 2367183 h 6858000"/>
              <a:gd name="connsiteX1273" fmla="*/ 5674605 w 6569477"/>
              <a:gd name="connsiteY1273" fmla="*/ 2341878 h 6858000"/>
              <a:gd name="connsiteX1274" fmla="*/ 5683040 w 6569477"/>
              <a:gd name="connsiteY1274" fmla="*/ 2341879 h 6858000"/>
              <a:gd name="connsiteX1275" fmla="*/ 5649298 w 6569477"/>
              <a:gd name="connsiteY1275" fmla="*/ 2274394 h 6858000"/>
              <a:gd name="connsiteX1276" fmla="*/ 5649298 w 6569477"/>
              <a:gd name="connsiteY1276" fmla="*/ 2257524 h 6858000"/>
              <a:gd name="connsiteX1277" fmla="*/ 5649298 w 6569477"/>
              <a:gd name="connsiteY1277" fmla="*/ 2249087 h 6858000"/>
              <a:gd name="connsiteX1278" fmla="*/ 5649297 w 6569477"/>
              <a:gd name="connsiteY1278" fmla="*/ 2240649 h 6858000"/>
              <a:gd name="connsiteX1279" fmla="*/ 5640860 w 6569477"/>
              <a:gd name="connsiteY1279" fmla="*/ 2240651 h 6858000"/>
              <a:gd name="connsiteX1280" fmla="*/ 5640862 w 6569477"/>
              <a:gd name="connsiteY1280" fmla="*/ 2223779 h 6858000"/>
              <a:gd name="connsiteX1281" fmla="*/ 5657734 w 6569477"/>
              <a:gd name="connsiteY1281" fmla="*/ 2232217 h 6858000"/>
              <a:gd name="connsiteX1282" fmla="*/ 5649298 w 6569477"/>
              <a:gd name="connsiteY1282" fmla="*/ 2206908 h 6858000"/>
              <a:gd name="connsiteX1283" fmla="*/ 5649298 w 6569477"/>
              <a:gd name="connsiteY1283" fmla="*/ 2198470 h 6858000"/>
              <a:gd name="connsiteX1284" fmla="*/ 5649297 w 6569477"/>
              <a:gd name="connsiteY1284" fmla="*/ 2190035 h 6858000"/>
              <a:gd name="connsiteX1285" fmla="*/ 5649298 w 6569477"/>
              <a:gd name="connsiteY1285" fmla="*/ 2181601 h 6858000"/>
              <a:gd name="connsiteX1286" fmla="*/ 5640859 w 6569477"/>
              <a:gd name="connsiteY1286" fmla="*/ 2147859 h 6858000"/>
              <a:gd name="connsiteX1287" fmla="*/ 5632426 w 6569477"/>
              <a:gd name="connsiteY1287" fmla="*/ 2139423 h 6858000"/>
              <a:gd name="connsiteX1288" fmla="*/ 5607121 w 6569477"/>
              <a:gd name="connsiteY1288" fmla="*/ 2055067 h 6858000"/>
              <a:gd name="connsiteX1289" fmla="*/ 5607118 w 6569477"/>
              <a:gd name="connsiteY1289" fmla="*/ 2038194 h 6858000"/>
              <a:gd name="connsiteX1290" fmla="*/ 5598684 w 6569477"/>
              <a:gd name="connsiteY1290" fmla="*/ 2038192 h 6858000"/>
              <a:gd name="connsiteX1291" fmla="*/ 5573377 w 6569477"/>
              <a:gd name="connsiteY1291" fmla="*/ 1962273 h 6858000"/>
              <a:gd name="connsiteX1292" fmla="*/ 5564941 w 6569477"/>
              <a:gd name="connsiteY1292" fmla="*/ 1962273 h 6858000"/>
              <a:gd name="connsiteX1293" fmla="*/ 5564941 w 6569477"/>
              <a:gd name="connsiteY1293" fmla="*/ 1953837 h 6858000"/>
              <a:gd name="connsiteX1294" fmla="*/ 5573376 w 6569477"/>
              <a:gd name="connsiteY1294" fmla="*/ 1953838 h 6858000"/>
              <a:gd name="connsiteX1295" fmla="*/ 5573377 w 6569477"/>
              <a:gd name="connsiteY1295" fmla="*/ 1945401 h 6858000"/>
              <a:gd name="connsiteX1296" fmla="*/ 5564941 w 6569477"/>
              <a:gd name="connsiteY1296" fmla="*/ 1936967 h 6858000"/>
              <a:gd name="connsiteX1297" fmla="*/ 5489019 w 6569477"/>
              <a:gd name="connsiteY1297" fmla="*/ 1700769 h 6858000"/>
              <a:gd name="connsiteX1298" fmla="*/ 5472148 w 6569477"/>
              <a:gd name="connsiteY1298" fmla="*/ 1633282 h 6858000"/>
              <a:gd name="connsiteX1299" fmla="*/ 5446841 w 6569477"/>
              <a:gd name="connsiteY1299" fmla="*/ 1591103 h 6858000"/>
              <a:gd name="connsiteX1300" fmla="*/ 5413098 w 6569477"/>
              <a:gd name="connsiteY1300" fmla="*/ 1523619 h 6858000"/>
              <a:gd name="connsiteX1301" fmla="*/ 5176900 w 6569477"/>
              <a:gd name="connsiteY1301" fmla="*/ 1034350 h 6858000"/>
              <a:gd name="connsiteX1302" fmla="*/ 5185333 w 6569477"/>
              <a:gd name="connsiteY1302" fmla="*/ 1017477 h 6858000"/>
              <a:gd name="connsiteX1303" fmla="*/ 5185335 w 6569477"/>
              <a:gd name="connsiteY1303" fmla="*/ 1025912 h 6858000"/>
              <a:gd name="connsiteX1304" fmla="*/ 5193769 w 6569477"/>
              <a:gd name="connsiteY1304" fmla="*/ 1025914 h 6858000"/>
              <a:gd name="connsiteX1305" fmla="*/ 5185332 w 6569477"/>
              <a:gd name="connsiteY1305" fmla="*/ 1009044 h 6858000"/>
              <a:gd name="connsiteX1306" fmla="*/ 5185332 w 6569477"/>
              <a:gd name="connsiteY1306" fmla="*/ 983737 h 6858000"/>
              <a:gd name="connsiteX1307" fmla="*/ 5151590 w 6569477"/>
              <a:gd name="connsiteY1307" fmla="*/ 958427 h 6858000"/>
              <a:gd name="connsiteX1308" fmla="*/ 5151589 w 6569477"/>
              <a:gd name="connsiteY1308" fmla="*/ 949995 h 6858000"/>
              <a:gd name="connsiteX1309" fmla="*/ 5143155 w 6569477"/>
              <a:gd name="connsiteY1309" fmla="*/ 941557 h 6858000"/>
              <a:gd name="connsiteX1310" fmla="*/ 5143155 w 6569477"/>
              <a:gd name="connsiteY1310" fmla="*/ 933122 h 6858000"/>
              <a:gd name="connsiteX1311" fmla="*/ 5134718 w 6569477"/>
              <a:gd name="connsiteY1311" fmla="*/ 933123 h 6858000"/>
              <a:gd name="connsiteX1312" fmla="*/ 5126283 w 6569477"/>
              <a:gd name="connsiteY1312" fmla="*/ 916250 h 6858000"/>
              <a:gd name="connsiteX1313" fmla="*/ 5109414 w 6569477"/>
              <a:gd name="connsiteY1313" fmla="*/ 874074 h 6858000"/>
              <a:gd name="connsiteX1314" fmla="*/ 5117847 w 6569477"/>
              <a:gd name="connsiteY1314" fmla="*/ 874073 h 6858000"/>
              <a:gd name="connsiteX1315" fmla="*/ 5126285 w 6569477"/>
              <a:gd name="connsiteY1315" fmla="*/ 882507 h 6858000"/>
              <a:gd name="connsiteX1316" fmla="*/ 5117848 w 6569477"/>
              <a:gd name="connsiteY1316" fmla="*/ 865636 h 6858000"/>
              <a:gd name="connsiteX1317" fmla="*/ 5109412 w 6569477"/>
              <a:gd name="connsiteY1317" fmla="*/ 857200 h 6858000"/>
              <a:gd name="connsiteX1318" fmla="*/ 5084104 w 6569477"/>
              <a:gd name="connsiteY1318" fmla="*/ 823460 h 6858000"/>
              <a:gd name="connsiteX1319" fmla="*/ 5084105 w 6569477"/>
              <a:gd name="connsiteY1319" fmla="*/ 815023 h 6858000"/>
              <a:gd name="connsiteX1320" fmla="*/ 5075670 w 6569477"/>
              <a:gd name="connsiteY1320" fmla="*/ 798150 h 6858000"/>
              <a:gd name="connsiteX1321" fmla="*/ 5067233 w 6569477"/>
              <a:gd name="connsiteY1321" fmla="*/ 798150 h 6858000"/>
              <a:gd name="connsiteX1322" fmla="*/ 5067232 w 6569477"/>
              <a:gd name="connsiteY1322" fmla="*/ 806587 h 6858000"/>
              <a:gd name="connsiteX1323" fmla="*/ 5058798 w 6569477"/>
              <a:gd name="connsiteY1323" fmla="*/ 781279 h 6858000"/>
              <a:gd name="connsiteX1324" fmla="*/ 5041925 w 6569477"/>
              <a:gd name="connsiteY1324" fmla="*/ 781279 h 6858000"/>
              <a:gd name="connsiteX1325" fmla="*/ 5041926 w 6569477"/>
              <a:gd name="connsiteY1325" fmla="*/ 764409 h 6858000"/>
              <a:gd name="connsiteX1326" fmla="*/ 5033489 w 6569477"/>
              <a:gd name="connsiteY1326" fmla="*/ 755973 h 6858000"/>
              <a:gd name="connsiteX1327" fmla="*/ 5033489 w 6569477"/>
              <a:gd name="connsiteY1327" fmla="*/ 747536 h 6858000"/>
              <a:gd name="connsiteX1328" fmla="*/ 5025055 w 6569477"/>
              <a:gd name="connsiteY1328" fmla="*/ 747536 h 6858000"/>
              <a:gd name="connsiteX1329" fmla="*/ 5025055 w 6569477"/>
              <a:gd name="connsiteY1329" fmla="*/ 755973 h 6858000"/>
              <a:gd name="connsiteX1330" fmla="*/ 4957570 w 6569477"/>
              <a:gd name="connsiteY1330" fmla="*/ 663182 h 6858000"/>
              <a:gd name="connsiteX1331" fmla="*/ 4949133 w 6569477"/>
              <a:gd name="connsiteY1331" fmla="*/ 646309 h 6858000"/>
              <a:gd name="connsiteX1332" fmla="*/ 4932264 w 6569477"/>
              <a:gd name="connsiteY1332" fmla="*/ 637873 h 6858000"/>
              <a:gd name="connsiteX1333" fmla="*/ 4932262 w 6569477"/>
              <a:gd name="connsiteY1333" fmla="*/ 644497 h 6858000"/>
              <a:gd name="connsiteX1334" fmla="*/ 4910645 w 6569477"/>
              <a:gd name="connsiteY1334" fmla="*/ 618234 h 6858000"/>
              <a:gd name="connsiteX1335" fmla="*/ 4839468 w 6569477"/>
              <a:gd name="connsiteY1335" fmla="*/ 519774 h 6858000"/>
              <a:gd name="connsiteX1336" fmla="*/ 4797289 w 6569477"/>
              <a:gd name="connsiteY1336" fmla="*/ 494466 h 6858000"/>
              <a:gd name="connsiteX1337" fmla="*/ 4797289 w 6569477"/>
              <a:gd name="connsiteY1337" fmla="*/ 469162 h 6858000"/>
              <a:gd name="connsiteX1338" fmla="*/ 4755109 w 6569477"/>
              <a:gd name="connsiteY1338" fmla="*/ 418545 h 6858000"/>
              <a:gd name="connsiteX1339" fmla="*/ 4721368 w 6569477"/>
              <a:gd name="connsiteY1339" fmla="*/ 401675 h 6858000"/>
              <a:gd name="connsiteX1340" fmla="*/ 4696060 w 6569477"/>
              <a:gd name="connsiteY1340" fmla="*/ 359495 h 6858000"/>
              <a:gd name="connsiteX1341" fmla="*/ 4704496 w 6569477"/>
              <a:gd name="connsiteY1341" fmla="*/ 359495 h 6858000"/>
              <a:gd name="connsiteX1342" fmla="*/ 4721369 w 6569477"/>
              <a:gd name="connsiteY1342" fmla="*/ 367932 h 6858000"/>
              <a:gd name="connsiteX1343" fmla="*/ 4712933 w 6569477"/>
              <a:gd name="connsiteY1343" fmla="*/ 351061 h 6858000"/>
              <a:gd name="connsiteX1344" fmla="*/ 4704497 w 6569477"/>
              <a:gd name="connsiteY1344" fmla="*/ 342625 h 6858000"/>
              <a:gd name="connsiteX1345" fmla="*/ 4729804 w 6569477"/>
              <a:gd name="connsiteY1345" fmla="*/ 359495 h 6858000"/>
              <a:gd name="connsiteX1346" fmla="*/ 4696060 w 6569477"/>
              <a:gd name="connsiteY1346" fmla="*/ 325754 h 6858000"/>
              <a:gd name="connsiteX1347" fmla="*/ 4687626 w 6569477"/>
              <a:gd name="connsiteY1347" fmla="*/ 317318 h 6858000"/>
              <a:gd name="connsiteX1348" fmla="*/ 4662317 w 6569477"/>
              <a:gd name="connsiteY1348" fmla="*/ 300447 h 6858000"/>
              <a:gd name="connsiteX1349" fmla="*/ 4670754 w 6569477"/>
              <a:gd name="connsiteY1349" fmla="*/ 317320 h 6858000"/>
              <a:gd name="connsiteX1350" fmla="*/ 4670753 w 6569477"/>
              <a:gd name="connsiteY1350" fmla="*/ 325755 h 6858000"/>
              <a:gd name="connsiteX1351" fmla="*/ 4645447 w 6569477"/>
              <a:gd name="connsiteY1351" fmla="*/ 300448 h 6858000"/>
              <a:gd name="connsiteX1352" fmla="*/ 4653882 w 6569477"/>
              <a:gd name="connsiteY1352" fmla="*/ 334188 h 6858000"/>
              <a:gd name="connsiteX1353" fmla="*/ 4620140 w 6569477"/>
              <a:gd name="connsiteY1353" fmla="*/ 275141 h 6858000"/>
              <a:gd name="connsiteX1354" fmla="*/ 4628578 w 6569477"/>
              <a:gd name="connsiteY1354" fmla="*/ 283575 h 6858000"/>
              <a:gd name="connsiteX1355" fmla="*/ 4645446 w 6569477"/>
              <a:gd name="connsiteY1355" fmla="*/ 283575 h 6858000"/>
              <a:gd name="connsiteX1356" fmla="*/ 4628576 w 6569477"/>
              <a:gd name="connsiteY1356" fmla="*/ 266706 h 6858000"/>
              <a:gd name="connsiteX1357" fmla="*/ 4628576 w 6569477"/>
              <a:gd name="connsiteY1357" fmla="*/ 258268 h 6858000"/>
              <a:gd name="connsiteX1358" fmla="*/ 4628578 w 6569477"/>
              <a:gd name="connsiteY1358" fmla="*/ 249831 h 6858000"/>
              <a:gd name="connsiteX1359" fmla="*/ 4637010 w 6569477"/>
              <a:gd name="connsiteY1359" fmla="*/ 249831 h 6858000"/>
              <a:gd name="connsiteX1360" fmla="*/ 4620140 w 6569477"/>
              <a:gd name="connsiteY1360" fmla="*/ 241397 h 6858000"/>
              <a:gd name="connsiteX1361" fmla="*/ 4611704 w 6569477"/>
              <a:gd name="connsiteY1361" fmla="*/ 232961 h 6858000"/>
              <a:gd name="connsiteX1362" fmla="*/ 4594835 w 6569477"/>
              <a:gd name="connsiteY1362" fmla="*/ 199218 h 6858000"/>
              <a:gd name="connsiteX1363" fmla="*/ 4603267 w 6569477"/>
              <a:gd name="connsiteY1363" fmla="*/ 207654 h 6858000"/>
              <a:gd name="connsiteX1364" fmla="*/ 4620140 w 6569477"/>
              <a:gd name="connsiteY1364" fmla="*/ 216090 h 6858000"/>
              <a:gd name="connsiteX1365" fmla="*/ 4603267 w 6569477"/>
              <a:gd name="connsiteY1365" fmla="*/ 190783 h 6858000"/>
              <a:gd name="connsiteX1366" fmla="*/ 4594832 w 6569477"/>
              <a:gd name="connsiteY1366" fmla="*/ 182347 h 6858000"/>
              <a:gd name="connsiteX1367" fmla="*/ 4586397 w 6569477"/>
              <a:gd name="connsiteY1367" fmla="*/ 173911 h 6858000"/>
              <a:gd name="connsiteX1368" fmla="*/ 4569526 w 6569477"/>
              <a:gd name="connsiteY1368" fmla="*/ 173913 h 6858000"/>
              <a:gd name="connsiteX1369" fmla="*/ 4577960 w 6569477"/>
              <a:gd name="connsiteY1369" fmla="*/ 190784 h 6858000"/>
              <a:gd name="connsiteX1370" fmla="*/ 4586396 w 6569477"/>
              <a:gd name="connsiteY1370" fmla="*/ 190783 h 6858000"/>
              <a:gd name="connsiteX1371" fmla="*/ 4594835 w 6569477"/>
              <a:gd name="connsiteY1371" fmla="*/ 199218 h 6858000"/>
              <a:gd name="connsiteX1372" fmla="*/ 4603267 w 6569477"/>
              <a:gd name="connsiteY1372" fmla="*/ 232961 h 6858000"/>
              <a:gd name="connsiteX1373" fmla="*/ 4594833 w 6569477"/>
              <a:gd name="connsiteY1373" fmla="*/ 224525 h 6858000"/>
              <a:gd name="connsiteX1374" fmla="*/ 4594835 w 6569477"/>
              <a:gd name="connsiteY1374" fmla="*/ 232961 h 6858000"/>
              <a:gd name="connsiteX1375" fmla="*/ 4594833 w 6569477"/>
              <a:gd name="connsiteY1375" fmla="*/ 241395 h 6858000"/>
              <a:gd name="connsiteX1376" fmla="*/ 4603266 w 6569477"/>
              <a:gd name="connsiteY1376" fmla="*/ 241396 h 6858000"/>
              <a:gd name="connsiteX1377" fmla="*/ 4611704 w 6569477"/>
              <a:gd name="connsiteY1377" fmla="*/ 249833 h 6858000"/>
              <a:gd name="connsiteX1378" fmla="*/ 4603267 w 6569477"/>
              <a:gd name="connsiteY1378" fmla="*/ 249831 h 6858000"/>
              <a:gd name="connsiteX1379" fmla="*/ 4611704 w 6569477"/>
              <a:gd name="connsiteY1379" fmla="*/ 258268 h 6858000"/>
              <a:gd name="connsiteX1380" fmla="*/ 4611703 w 6569477"/>
              <a:gd name="connsiteY1380" fmla="*/ 266704 h 6858000"/>
              <a:gd name="connsiteX1381" fmla="*/ 4552654 w 6569477"/>
              <a:gd name="connsiteY1381" fmla="*/ 207654 h 6858000"/>
              <a:gd name="connsiteX1382" fmla="*/ 4561090 w 6569477"/>
              <a:gd name="connsiteY1382" fmla="*/ 207654 h 6858000"/>
              <a:gd name="connsiteX1383" fmla="*/ 4569525 w 6569477"/>
              <a:gd name="connsiteY1383" fmla="*/ 207654 h 6858000"/>
              <a:gd name="connsiteX1384" fmla="*/ 4561090 w 6569477"/>
              <a:gd name="connsiteY1384" fmla="*/ 199218 h 6858000"/>
              <a:gd name="connsiteX1385" fmla="*/ 4552654 w 6569477"/>
              <a:gd name="connsiteY1385" fmla="*/ 199219 h 6858000"/>
              <a:gd name="connsiteX1386" fmla="*/ 4544217 w 6569477"/>
              <a:gd name="connsiteY1386" fmla="*/ 190783 h 6858000"/>
              <a:gd name="connsiteX1387" fmla="*/ 4527347 w 6569477"/>
              <a:gd name="connsiteY1387" fmla="*/ 157040 h 6858000"/>
              <a:gd name="connsiteX1388" fmla="*/ 4527346 w 6569477"/>
              <a:gd name="connsiteY1388" fmla="*/ 148604 h 6858000"/>
              <a:gd name="connsiteX1389" fmla="*/ 4518910 w 6569477"/>
              <a:gd name="connsiteY1389" fmla="*/ 140168 h 6858000"/>
              <a:gd name="connsiteX1390" fmla="*/ 4510474 w 6569477"/>
              <a:gd name="connsiteY1390" fmla="*/ 140168 h 6858000"/>
              <a:gd name="connsiteX1391" fmla="*/ 4510474 w 6569477"/>
              <a:gd name="connsiteY1391" fmla="*/ 148604 h 6858000"/>
              <a:gd name="connsiteX1392" fmla="*/ 4476732 w 6569477"/>
              <a:gd name="connsiteY1392" fmla="*/ 106427 h 6858000"/>
              <a:gd name="connsiteX1393" fmla="*/ 4468297 w 6569477"/>
              <a:gd name="connsiteY1393" fmla="*/ 97990 h 6858000"/>
              <a:gd name="connsiteX1394" fmla="*/ 4459861 w 6569477"/>
              <a:gd name="connsiteY1394" fmla="*/ 97990 h 6858000"/>
              <a:gd name="connsiteX1395" fmla="*/ 4459861 w 6569477"/>
              <a:gd name="connsiteY1395" fmla="*/ 106428 h 6858000"/>
              <a:gd name="connsiteX1396" fmla="*/ 4426117 w 6569477"/>
              <a:gd name="connsiteY1396" fmla="*/ 89554 h 6858000"/>
              <a:gd name="connsiteX1397" fmla="*/ 4388156 w 6569477"/>
              <a:gd name="connsiteY1397" fmla="*/ 29450 h 6858000"/>
              <a:gd name="connsiteX1398" fmla="*/ 4360109 w 6569477"/>
              <a:gd name="connsiteY1398" fmla="*/ 0 h 6858000"/>
              <a:gd name="connsiteX1399" fmla="*/ 4638592 w 6569477"/>
              <a:gd name="connsiteY1399" fmla="*/ 0 h 6858000"/>
              <a:gd name="connsiteX1400" fmla="*/ 4699158 w 6569477"/>
              <a:gd name="connsiteY1400" fmla="*/ 62995 h 6858000"/>
              <a:gd name="connsiteX1401" fmla="*/ 5404662 w 6569477"/>
              <a:gd name="connsiteY1401" fmla="*/ 1051221 h 6858000"/>
              <a:gd name="connsiteX1402" fmla="*/ 5938418 w 6569477"/>
              <a:gd name="connsiteY1402" fmla="*/ 2935851 h 6858000"/>
              <a:gd name="connsiteX1403" fmla="*/ 5947253 w 6569477"/>
              <a:gd name="connsiteY1403" fmla="*/ 3112842 h 6858000"/>
              <a:gd name="connsiteX1404" fmla="*/ 5951125 w 6569477"/>
              <a:gd name="connsiteY1404" fmla="*/ 3133338 h 6858000"/>
              <a:gd name="connsiteX1405" fmla="*/ 5950868 w 6569477"/>
              <a:gd name="connsiteY1405" fmla="*/ 3126941 h 6858000"/>
              <a:gd name="connsiteX1406" fmla="*/ 5953938 w 6569477"/>
              <a:gd name="connsiteY1406" fmla="*/ 3123616 h 6858000"/>
              <a:gd name="connsiteX1407" fmla="*/ 5954453 w 6569477"/>
              <a:gd name="connsiteY1407" fmla="*/ 3136408 h 6858000"/>
              <a:gd name="connsiteX1408" fmla="*/ 5957779 w 6569477"/>
              <a:gd name="connsiteY1408" fmla="*/ 3139480 h 6858000"/>
              <a:gd name="connsiteX1409" fmla="*/ 5954710 w 6569477"/>
              <a:gd name="connsiteY1409" fmla="*/ 3142804 h 6858000"/>
              <a:gd name="connsiteX1410" fmla="*/ 5960116 w 6569477"/>
              <a:gd name="connsiteY1410" fmla="*/ 3277128 h 6858000"/>
              <a:gd name="connsiteX1411" fmla="*/ 5972174 w 6569477"/>
              <a:gd name="connsiteY1411" fmla="*/ 3417593 h 6858000"/>
              <a:gd name="connsiteX1412" fmla="*/ 5962709 w 6569477"/>
              <a:gd name="connsiteY1412" fmla="*/ 3421173 h 6858000"/>
              <a:gd name="connsiteX1413" fmla="*/ 5968094 w 6569477"/>
              <a:gd name="connsiteY1413" fmla="*/ 3475415 h 6858000"/>
              <a:gd name="connsiteX1414" fmla="*/ 5964787 w 6569477"/>
              <a:gd name="connsiteY1414" fmla="*/ 3552426 h 6858000"/>
              <a:gd name="connsiteX1415" fmla="*/ 5951498 w 6569477"/>
              <a:gd name="connsiteY1415" fmla="*/ 3620225 h 6858000"/>
              <a:gd name="connsiteX1416" fmla="*/ 5941518 w 6569477"/>
              <a:gd name="connsiteY1416" fmla="*/ 3611013 h 6858000"/>
              <a:gd name="connsiteX1417" fmla="*/ 5933358 w 6569477"/>
              <a:gd name="connsiteY1417" fmla="*/ 3726657 h 6858000"/>
              <a:gd name="connsiteX1418" fmla="*/ 5932401 w 6569477"/>
              <a:gd name="connsiteY1418" fmla="*/ 3750159 h 6858000"/>
              <a:gd name="connsiteX1419" fmla="*/ 5936112 w 6569477"/>
              <a:gd name="connsiteY1419" fmla="*/ 3742197 h 6858000"/>
              <a:gd name="connsiteX1420" fmla="*/ 5931041 w 6569477"/>
              <a:gd name="connsiteY1420" fmla="*/ 3783572 h 6858000"/>
              <a:gd name="connsiteX1421" fmla="*/ 5930942 w 6569477"/>
              <a:gd name="connsiteY1421" fmla="*/ 3786013 h 6858000"/>
              <a:gd name="connsiteX1422" fmla="*/ 5930199 w 6569477"/>
              <a:gd name="connsiteY1422" fmla="*/ 3790443 h 6858000"/>
              <a:gd name="connsiteX1423" fmla="*/ 5909750 w 6569477"/>
              <a:gd name="connsiteY1423" fmla="*/ 3957308 h 6858000"/>
              <a:gd name="connsiteX1424" fmla="*/ 5877062 w 6569477"/>
              <a:gd name="connsiteY1424" fmla="*/ 4172416 h 6858000"/>
              <a:gd name="connsiteX1425" fmla="*/ 5868625 w 6569477"/>
              <a:gd name="connsiteY1425" fmla="*/ 4214595 h 6858000"/>
              <a:gd name="connsiteX1426" fmla="*/ 5609277 w 6569477"/>
              <a:gd name="connsiteY1426" fmla="*/ 5137233 h 6858000"/>
              <a:gd name="connsiteX1427" fmla="*/ 5491924 w 6569477"/>
              <a:gd name="connsiteY1427" fmla="*/ 5411666 h 6858000"/>
              <a:gd name="connsiteX1428" fmla="*/ 5491547 w 6569477"/>
              <a:gd name="connsiteY1428" fmla="*/ 5414872 h 6858000"/>
              <a:gd name="connsiteX1429" fmla="*/ 5487221 w 6569477"/>
              <a:gd name="connsiteY1429" fmla="*/ 5422780 h 6858000"/>
              <a:gd name="connsiteX1430" fmla="*/ 5489486 w 6569477"/>
              <a:gd name="connsiteY1430" fmla="*/ 5427576 h 6858000"/>
              <a:gd name="connsiteX1431" fmla="*/ 5484693 w 6569477"/>
              <a:gd name="connsiteY1431" fmla="*/ 5429840 h 6858000"/>
              <a:gd name="connsiteX1432" fmla="*/ 5431604 w 6569477"/>
              <a:gd name="connsiteY1432" fmla="*/ 5578103 h 6858000"/>
              <a:gd name="connsiteX1433" fmla="*/ 5383045 w 6569477"/>
              <a:gd name="connsiteY1433" fmla="*/ 5735954 h 6858000"/>
              <a:gd name="connsiteX1434" fmla="*/ 5371193 w 6569477"/>
              <a:gd name="connsiteY1434" fmla="*/ 5735689 h 6858000"/>
              <a:gd name="connsiteX1435" fmla="*/ 5353234 w 6569477"/>
              <a:gd name="connsiteY1435" fmla="*/ 5796964 h 6858000"/>
              <a:gd name="connsiteX1436" fmla="*/ 5315838 w 6569477"/>
              <a:gd name="connsiteY1436" fmla="*/ 5879154 h 6858000"/>
              <a:gd name="connsiteX1437" fmla="*/ 5271646 w 6569477"/>
              <a:gd name="connsiteY1437" fmla="*/ 5946958 h 6858000"/>
              <a:gd name="connsiteX1438" fmla="*/ 5264849 w 6569477"/>
              <a:gd name="connsiteY1438" fmla="*/ 5932571 h 6858000"/>
              <a:gd name="connsiteX1439" fmla="*/ 5205226 w 6569477"/>
              <a:gd name="connsiteY1439" fmla="*/ 6054591 h 6858000"/>
              <a:gd name="connsiteX1440" fmla="*/ 5133488 w 6569477"/>
              <a:gd name="connsiteY1440" fmla="*/ 6188200 h 6858000"/>
              <a:gd name="connsiteX1441" fmla="*/ 5117105 w 6569477"/>
              <a:gd name="connsiteY1441" fmla="*/ 6178342 h 6858000"/>
              <a:gd name="connsiteX1442" fmla="*/ 5104989 w 6569477"/>
              <a:gd name="connsiteY1442" fmla="*/ 6189932 h 6858000"/>
              <a:gd name="connsiteX1443" fmla="*/ 5105252 w 6569477"/>
              <a:gd name="connsiteY1443" fmla="*/ 6178076 h 6858000"/>
              <a:gd name="connsiteX1444" fmla="*/ 5107780 w 6569477"/>
              <a:gd name="connsiteY1444" fmla="*/ 6171017 h 6858000"/>
              <a:gd name="connsiteX1445" fmla="*/ 5110570 w 6569477"/>
              <a:gd name="connsiteY1445" fmla="*/ 6152101 h 6858000"/>
              <a:gd name="connsiteX1446" fmla="*/ 5117630 w 6569477"/>
              <a:gd name="connsiteY1446" fmla="*/ 6154631 h 6858000"/>
              <a:gd name="connsiteX1447" fmla="*/ 5124951 w 6569477"/>
              <a:gd name="connsiteY1447" fmla="*/ 6145306 h 6858000"/>
              <a:gd name="connsiteX1448" fmla="*/ 5124689 w 6569477"/>
              <a:gd name="connsiteY1448" fmla="*/ 6157162 h 6858000"/>
              <a:gd name="connsiteX1449" fmla="*/ 5122160 w 6569477"/>
              <a:gd name="connsiteY1449" fmla="*/ 6164222 h 6858000"/>
              <a:gd name="connsiteX1450" fmla="*/ 5161821 w 6569477"/>
              <a:gd name="connsiteY1450" fmla="*/ 6086827 h 6858000"/>
              <a:gd name="connsiteX1451" fmla="*/ 5223710 w 6569477"/>
              <a:gd name="connsiteY1451" fmla="*/ 5969604 h 6858000"/>
              <a:gd name="connsiteX1452" fmla="*/ 5255262 w 6569477"/>
              <a:gd name="connsiteY1452" fmla="*/ 5937100 h 6858000"/>
              <a:gd name="connsiteX1453" fmla="*/ 5265899 w 6569477"/>
              <a:gd name="connsiteY1453" fmla="*/ 5885149 h 6858000"/>
              <a:gd name="connsiteX1454" fmla="*/ 5310355 w 6569477"/>
              <a:gd name="connsiteY1454" fmla="*/ 5805490 h 6858000"/>
              <a:gd name="connsiteX1455" fmla="*/ 5342957 w 6569477"/>
              <a:gd name="connsiteY1455" fmla="*/ 5725565 h 6858000"/>
              <a:gd name="connsiteX1456" fmla="*/ 5359603 w 6569477"/>
              <a:gd name="connsiteY1456" fmla="*/ 5723566 h 6858000"/>
              <a:gd name="connsiteX1457" fmla="*/ 5405162 w 6569477"/>
              <a:gd name="connsiteY1457" fmla="*/ 5607458 h 6858000"/>
              <a:gd name="connsiteX1458" fmla="*/ 5419834 w 6569477"/>
              <a:gd name="connsiteY1458" fmla="*/ 5556614 h 6858000"/>
              <a:gd name="connsiteX1459" fmla="*/ 5343783 w 6569477"/>
              <a:gd name="connsiteY1459" fmla="*/ 5707015 h 6858000"/>
              <a:gd name="connsiteX1460" fmla="*/ 4588841 w 6569477"/>
              <a:gd name="connsiteY1460" fmla="*/ 6742552 h 6858000"/>
              <a:gd name="connsiteX1461" fmla="*/ 4469515 w 6569477"/>
              <a:gd name="connsiteY1461" fmla="*/ 6858000 h 6858000"/>
              <a:gd name="connsiteX1462" fmla="*/ 4102414 w 6569477"/>
              <a:gd name="connsiteY1462" fmla="*/ 6858000 h 6858000"/>
              <a:gd name="connsiteX1463" fmla="*/ 4156175 w 6569477"/>
              <a:gd name="connsiteY1463" fmla="*/ 6787476 h 6858000"/>
              <a:gd name="connsiteX1464" fmla="*/ 4333324 w 6569477"/>
              <a:gd name="connsiteY1464" fmla="*/ 6525971 h 6858000"/>
              <a:gd name="connsiteX1465" fmla="*/ 4350197 w 6569477"/>
              <a:gd name="connsiteY1465" fmla="*/ 6551277 h 6858000"/>
              <a:gd name="connsiteX1466" fmla="*/ 4451424 w 6569477"/>
              <a:gd name="connsiteY1466" fmla="*/ 6365693 h 6858000"/>
              <a:gd name="connsiteX1467" fmla="*/ 4527346 w 6569477"/>
              <a:gd name="connsiteY1467" fmla="*/ 6225714 h 6858000"/>
              <a:gd name="connsiteX1468" fmla="*/ 4556321 w 6569477"/>
              <a:gd name="connsiteY1468" fmla="*/ 6179312 h 6858000"/>
              <a:gd name="connsiteX1469" fmla="*/ 4561089 w 6569477"/>
              <a:gd name="connsiteY1469" fmla="*/ 6180105 h 6858000"/>
              <a:gd name="connsiteX1470" fmla="*/ 4577961 w 6569477"/>
              <a:gd name="connsiteY1470" fmla="*/ 6171673 h 6858000"/>
              <a:gd name="connsiteX1471" fmla="*/ 4586396 w 6569477"/>
              <a:gd name="connsiteY1471" fmla="*/ 6171671 h 6858000"/>
              <a:gd name="connsiteX1472" fmla="*/ 4603267 w 6569477"/>
              <a:gd name="connsiteY1472" fmla="*/ 6129493 h 6858000"/>
              <a:gd name="connsiteX1473" fmla="*/ 4620139 w 6569477"/>
              <a:gd name="connsiteY1473" fmla="*/ 6112623 h 6858000"/>
              <a:gd name="connsiteX1474" fmla="*/ 4620140 w 6569477"/>
              <a:gd name="connsiteY1474" fmla="*/ 6104185 h 6858000"/>
              <a:gd name="connsiteX1475" fmla="*/ 4611704 w 6569477"/>
              <a:gd name="connsiteY1475" fmla="*/ 6104186 h 6858000"/>
              <a:gd name="connsiteX1476" fmla="*/ 4645446 w 6569477"/>
              <a:gd name="connsiteY1476" fmla="*/ 6049356 h 6858000"/>
              <a:gd name="connsiteX1477" fmla="*/ 4658579 w 6569477"/>
              <a:gd name="connsiteY1477" fmla="*/ 6024607 h 6858000"/>
              <a:gd name="connsiteX1478" fmla="*/ 4657191 w 6569477"/>
              <a:gd name="connsiteY1478" fmla="*/ 6022823 h 6858000"/>
              <a:gd name="connsiteX1479" fmla="*/ 4637720 w 6569477"/>
              <a:gd name="connsiteY1479" fmla="*/ 6031225 h 6858000"/>
              <a:gd name="connsiteX1480" fmla="*/ 4625218 w 6569477"/>
              <a:gd name="connsiteY1480" fmla="*/ 6042395 h 6858000"/>
              <a:gd name="connsiteX1481" fmla="*/ 4625358 w 6569477"/>
              <a:gd name="connsiteY1481" fmla="*/ 6039920 h 6858000"/>
              <a:gd name="connsiteX1482" fmla="*/ 4603267 w 6569477"/>
              <a:gd name="connsiteY1482" fmla="*/ 6062007 h 6858000"/>
              <a:gd name="connsiteX1483" fmla="*/ 4620139 w 6569477"/>
              <a:gd name="connsiteY1483" fmla="*/ 6036700 h 6858000"/>
              <a:gd name="connsiteX1484" fmla="*/ 4502039 w 6569477"/>
              <a:gd name="connsiteY1484" fmla="*/ 6188543 h 6858000"/>
              <a:gd name="connsiteX1485" fmla="*/ 4383940 w 6569477"/>
              <a:gd name="connsiteY1485" fmla="*/ 6357257 h 6858000"/>
              <a:gd name="connsiteX1486" fmla="*/ 4367067 w 6569477"/>
              <a:gd name="connsiteY1486" fmla="*/ 6357256 h 6858000"/>
              <a:gd name="connsiteX1487" fmla="*/ 4240530 w 6569477"/>
              <a:gd name="connsiteY1487" fmla="*/ 6492227 h 6858000"/>
              <a:gd name="connsiteX1488" fmla="*/ 4189918 w 6569477"/>
              <a:gd name="connsiteY1488" fmla="*/ 6542842 h 6858000"/>
              <a:gd name="connsiteX1489" fmla="*/ 4173045 w 6569477"/>
              <a:gd name="connsiteY1489" fmla="*/ 6568148 h 6858000"/>
              <a:gd name="connsiteX1490" fmla="*/ 4130868 w 6569477"/>
              <a:gd name="connsiteY1490" fmla="*/ 6601891 h 6858000"/>
              <a:gd name="connsiteX1491" fmla="*/ 4054944 w 6569477"/>
              <a:gd name="connsiteY1491" fmla="*/ 6686246 h 6858000"/>
              <a:gd name="connsiteX1492" fmla="*/ 3979024 w 6569477"/>
              <a:gd name="connsiteY1492" fmla="*/ 6762169 h 6858000"/>
              <a:gd name="connsiteX1493" fmla="*/ 3916151 w 6569477"/>
              <a:gd name="connsiteY1493" fmla="*/ 6823459 h 6858000"/>
              <a:gd name="connsiteX1494" fmla="*/ 3874750 w 6569477"/>
              <a:gd name="connsiteY1494" fmla="*/ 6858000 h 6858000"/>
              <a:gd name="connsiteX1495" fmla="*/ 3809992 w 6569477"/>
              <a:gd name="connsiteY1495" fmla="*/ 6858000 h 6858000"/>
              <a:gd name="connsiteX1496" fmla="*/ 3835617 w 6569477"/>
              <a:gd name="connsiteY1496" fmla="*/ 6838089 h 6858000"/>
              <a:gd name="connsiteX1497" fmla="*/ 4139304 w 6569477"/>
              <a:gd name="connsiteY1497" fmla="*/ 6576584 h 6858000"/>
              <a:gd name="connsiteX1498" fmla="*/ 4046510 w 6569477"/>
              <a:gd name="connsiteY1498" fmla="*/ 6652505 h 6858000"/>
              <a:gd name="connsiteX1499" fmla="*/ 4021202 w 6569477"/>
              <a:gd name="connsiteY1499" fmla="*/ 6660941 h 6858000"/>
              <a:gd name="connsiteX1500" fmla="*/ 3810311 w 6569477"/>
              <a:gd name="connsiteY1500" fmla="*/ 6829655 h 6858000"/>
              <a:gd name="connsiteX1501" fmla="*/ 3774445 w 6569477"/>
              <a:gd name="connsiteY1501" fmla="*/ 6858000 h 6858000"/>
              <a:gd name="connsiteX1502" fmla="*/ 3720522 w 6569477"/>
              <a:gd name="connsiteY1502" fmla="*/ 6858000 h 6858000"/>
              <a:gd name="connsiteX1503" fmla="*/ 3734388 w 6569477"/>
              <a:gd name="connsiteY1503" fmla="*/ 6846525 h 6858000"/>
              <a:gd name="connsiteX1504" fmla="*/ 3768132 w 6569477"/>
              <a:gd name="connsiteY1504" fmla="*/ 6821217 h 6858000"/>
              <a:gd name="connsiteX1505" fmla="*/ 3869358 w 6569477"/>
              <a:gd name="connsiteY1505" fmla="*/ 6745298 h 6858000"/>
              <a:gd name="connsiteX1506" fmla="*/ 3911538 w 6569477"/>
              <a:gd name="connsiteY1506" fmla="*/ 6711555 h 6858000"/>
              <a:gd name="connsiteX1507" fmla="*/ 3919975 w 6569477"/>
              <a:gd name="connsiteY1507" fmla="*/ 6711555 h 6858000"/>
              <a:gd name="connsiteX1508" fmla="*/ 3928411 w 6569477"/>
              <a:gd name="connsiteY1508" fmla="*/ 6703118 h 6858000"/>
              <a:gd name="connsiteX1509" fmla="*/ 3928411 w 6569477"/>
              <a:gd name="connsiteY1509" fmla="*/ 6694684 h 6858000"/>
              <a:gd name="connsiteX1510" fmla="*/ 3936845 w 6569477"/>
              <a:gd name="connsiteY1510" fmla="*/ 6694684 h 6858000"/>
              <a:gd name="connsiteX1511" fmla="*/ 4097124 w 6569477"/>
              <a:gd name="connsiteY1511" fmla="*/ 6551277 h 6858000"/>
              <a:gd name="connsiteX1512" fmla="*/ 4113995 w 6569477"/>
              <a:gd name="connsiteY1512" fmla="*/ 6542841 h 6858000"/>
              <a:gd name="connsiteX1513" fmla="*/ 4122431 w 6569477"/>
              <a:gd name="connsiteY1513" fmla="*/ 6542841 h 6858000"/>
              <a:gd name="connsiteX1514" fmla="*/ 4130869 w 6569477"/>
              <a:gd name="connsiteY1514" fmla="*/ 6534407 h 6858000"/>
              <a:gd name="connsiteX1515" fmla="*/ 4130868 w 6569477"/>
              <a:gd name="connsiteY1515" fmla="*/ 6525971 h 6858000"/>
              <a:gd name="connsiteX1516" fmla="*/ 4189919 w 6569477"/>
              <a:gd name="connsiteY1516" fmla="*/ 6458484 h 6858000"/>
              <a:gd name="connsiteX1517" fmla="*/ 4198354 w 6569477"/>
              <a:gd name="connsiteY1517" fmla="*/ 6450050 h 6858000"/>
              <a:gd name="connsiteX1518" fmla="*/ 4206790 w 6569477"/>
              <a:gd name="connsiteY1518" fmla="*/ 6433178 h 6858000"/>
              <a:gd name="connsiteX1519" fmla="*/ 4190270 w 6569477"/>
              <a:gd name="connsiteY1519" fmla="*/ 6433178 h 6858000"/>
              <a:gd name="connsiteX1520" fmla="*/ 4207843 w 6569477"/>
              <a:gd name="connsiteY1520" fmla="*/ 6416307 h 6858000"/>
              <a:gd name="connsiteX1521" fmla="*/ 4215199 w 6569477"/>
              <a:gd name="connsiteY1521" fmla="*/ 6391088 h 6858000"/>
              <a:gd name="connsiteX1522" fmla="*/ 4215378 w 6569477"/>
              <a:gd name="connsiteY1522" fmla="*/ 6390919 h 6858000"/>
              <a:gd name="connsiteX1523" fmla="*/ 4244751 w 6569477"/>
              <a:gd name="connsiteY1523" fmla="*/ 6375183 h 6858000"/>
              <a:gd name="connsiteX1524" fmla="*/ 4274275 w 6569477"/>
              <a:gd name="connsiteY1524" fmla="*/ 6340386 h 6858000"/>
              <a:gd name="connsiteX1525" fmla="*/ 4282710 w 6569477"/>
              <a:gd name="connsiteY1525" fmla="*/ 6340386 h 6858000"/>
              <a:gd name="connsiteX1526" fmla="*/ 4282712 w 6569477"/>
              <a:gd name="connsiteY1526" fmla="*/ 6331950 h 6858000"/>
              <a:gd name="connsiteX1527" fmla="*/ 4282711 w 6569477"/>
              <a:gd name="connsiteY1527" fmla="*/ 6323514 h 6858000"/>
              <a:gd name="connsiteX1528" fmla="*/ 4308018 w 6569477"/>
              <a:gd name="connsiteY1528" fmla="*/ 6315078 h 6858000"/>
              <a:gd name="connsiteX1529" fmla="*/ 4299581 w 6569477"/>
              <a:gd name="connsiteY1529" fmla="*/ 6323514 h 6858000"/>
              <a:gd name="connsiteX1530" fmla="*/ 4291147 w 6569477"/>
              <a:gd name="connsiteY1530" fmla="*/ 6340386 h 6858000"/>
              <a:gd name="connsiteX1531" fmla="*/ 4308019 w 6569477"/>
              <a:gd name="connsiteY1531" fmla="*/ 6331950 h 6858000"/>
              <a:gd name="connsiteX1532" fmla="*/ 4316453 w 6569477"/>
              <a:gd name="connsiteY1532" fmla="*/ 6331950 h 6858000"/>
              <a:gd name="connsiteX1533" fmla="*/ 4282711 w 6569477"/>
              <a:gd name="connsiteY1533" fmla="*/ 6374128 h 6858000"/>
              <a:gd name="connsiteX1534" fmla="*/ 4544217 w 6569477"/>
              <a:gd name="connsiteY1534" fmla="*/ 6104187 h 6858000"/>
              <a:gd name="connsiteX1535" fmla="*/ 4569526 w 6569477"/>
              <a:gd name="connsiteY1535" fmla="*/ 6070442 h 6858000"/>
              <a:gd name="connsiteX1536" fmla="*/ 4577961 w 6569477"/>
              <a:gd name="connsiteY1536" fmla="*/ 6062009 h 6858000"/>
              <a:gd name="connsiteX1537" fmla="*/ 4683408 w 6569477"/>
              <a:gd name="connsiteY1537" fmla="*/ 5931256 h 6858000"/>
              <a:gd name="connsiteX1538" fmla="*/ 4748312 w 6569477"/>
              <a:gd name="connsiteY1538" fmla="*/ 5835198 h 6858000"/>
              <a:gd name="connsiteX1539" fmla="*/ 4751363 w 6569477"/>
              <a:gd name="connsiteY1539" fmla="*/ 5826231 h 6858000"/>
              <a:gd name="connsiteX1540" fmla="*/ 4767931 w 6569477"/>
              <a:gd name="connsiteY1540" fmla="*/ 5806085 h 6858000"/>
              <a:gd name="connsiteX1541" fmla="*/ 4768003 w 6569477"/>
              <a:gd name="connsiteY1541" fmla="*/ 5806053 h 6858000"/>
              <a:gd name="connsiteX1542" fmla="*/ 4788853 w 6569477"/>
              <a:gd name="connsiteY1542" fmla="*/ 5775196 h 6858000"/>
              <a:gd name="connsiteX1543" fmla="*/ 4792070 w 6569477"/>
              <a:gd name="connsiteY1543" fmla="*/ 5772856 h 6858000"/>
              <a:gd name="connsiteX1544" fmla="*/ 4793063 w 6569477"/>
              <a:gd name="connsiteY1544" fmla="*/ 5765638 h 6858000"/>
              <a:gd name="connsiteX1545" fmla="*/ 4796398 w 6569477"/>
              <a:gd name="connsiteY1545" fmla="*/ 5743259 h 6858000"/>
              <a:gd name="connsiteX1546" fmla="*/ 4843536 w 6569477"/>
              <a:gd name="connsiteY1546" fmla="*/ 5665159 h 6858000"/>
              <a:gd name="connsiteX1547" fmla="*/ 4878837 w 6569477"/>
              <a:gd name="connsiteY1547" fmla="*/ 5586387 h 6858000"/>
              <a:gd name="connsiteX1548" fmla="*/ 4895541 w 6569477"/>
              <a:gd name="connsiteY1548" fmla="*/ 5584956 h 6858000"/>
              <a:gd name="connsiteX1549" fmla="*/ 4981973 w 6569477"/>
              <a:gd name="connsiteY1549" fmla="*/ 5357045 h 6858000"/>
              <a:gd name="connsiteX1550" fmla="*/ 4962502 w 6569477"/>
              <a:gd name="connsiteY1550" fmla="*/ 5365447 h 6858000"/>
              <a:gd name="connsiteX1551" fmla="*/ 5038742 w 6569477"/>
              <a:gd name="connsiteY1551" fmla="*/ 5234354 h 6858000"/>
              <a:gd name="connsiteX1552" fmla="*/ 5031211 w 6569477"/>
              <a:gd name="connsiteY1552" fmla="*/ 5283813 h 6858000"/>
              <a:gd name="connsiteX1553" fmla="*/ 5033979 w 6569477"/>
              <a:gd name="connsiteY1553" fmla="*/ 5276843 h 6858000"/>
              <a:gd name="connsiteX1554" fmla="*/ 5038846 w 6569477"/>
              <a:gd name="connsiteY1554" fmla="*/ 5274743 h 6858000"/>
              <a:gd name="connsiteX1555" fmla="*/ 5033312 w 6569477"/>
              <a:gd name="connsiteY1555" fmla="*/ 5288683 h 6858000"/>
              <a:gd name="connsiteX1556" fmla="*/ 5035413 w 6569477"/>
              <a:gd name="connsiteY1556" fmla="*/ 5293552 h 6858000"/>
              <a:gd name="connsiteX1557" fmla="*/ 5030545 w 6569477"/>
              <a:gd name="connsiteY1557" fmla="*/ 5295653 h 6858000"/>
              <a:gd name="connsiteX1558" fmla="*/ 4972446 w 6569477"/>
              <a:gd name="connsiteY1558" fmla="*/ 5442024 h 6858000"/>
              <a:gd name="connsiteX1559" fmla="*/ 4918549 w 6569477"/>
              <a:gd name="connsiteY1559" fmla="*/ 5598134 h 6858000"/>
              <a:gd name="connsiteX1560" fmla="*/ 4906713 w 6569477"/>
              <a:gd name="connsiteY1560" fmla="*/ 5597465 h 6858000"/>
              <a:gd name="connsiteX1561" fmla="*/ 4886681 w 6569477"/>
              <a:gd name="connsiteY1561" fmla="*/ 5658095 h 6858000"/>
              <a:gd name="connsiteX1562" fmla="*/ 4846511 w 6569477"/>
              <a:gd name="connsiteY1562" fmla="*/ 5738966 h 6858000"/>
              <a:gd name="connsiteX1563" fmla="*/ 4800039 w 6569477"/>
              <a:gd name="connsiteY1563" fmla="*/ 5805228 h 6858000"/>
              <a:gd name="connsiteX1564" fmla="*/ 4796888 w 6569477"/>
              <a:gd name="connsiteY1564" fmla="*/ 5797923 h 6858000"/>
              <a:gd name="connsiteX1565" fmla="*/ 4793961 w 6569477"/>
              <a:gd name="connsiteY1565" fmla="*/ 5791139 h 6858000"/>
              <a:gd name="connsiteX1566" fmla="*/ 4788854 w 6569477"/>
              <a:gd name="connsiteY1566" fmla="*/ 5800502 h 6858000"/>
              <a:gd name="connsiteX1567" fmla="*/ 4788524 w 6569477"/>
              <a:gd name="connsiteY1567" fmla="*/ 5800530 h 6858000"/>
              <a:gd name="connsiteX1568" fmla="*/ 4772434 w 6569477"/>
              <a:gd name="connsiteY1568" fmla="*/ 5831127 h 6858000"/>
              <a:gd name="connsiteX1569" fmla="*/ 4771983 w 6569477"/>
              <a:gd name="connsiteY1569" fmla="*/ 5834245 h 6858000"/>
              <a:gd name="connsiteX1570" fmla="*/ 4770615 w 6569477"/>
              <a:gd name="connsiteY1570" fmla="*/ 5834587 h 6858000"/>
              <a:gd name="connsiteX1571" fmla="*/ 4763546 w 6569477"/>
              <a:gd name="connsiteY1571" fmla="*/ 5848027 h 6858000"/>
              <a:gd name="connsiteX1572" fmla="*/ 4763547 w 6569477"/>
              <a:gd name="connsiteY1572" fmla="*/ 5851116 h 6858000"/>
              <a:gd name="connsiteX1573" fmla="*/ 4729804 w 6569477"/>
              <a:gd name="connsiteY1573" fmla="*/ 5927037 h 6858000"/>
              <a:gd name="connsiteX1574" fmla="*/ 4738240 w 6569477"/>
              <a:gd name="connsiteY1574" fmla="*/ 5910164 h 6858000"/>
              <a:gd name="connsiteX1575" fmla="*/ 4738240 w 6569477"/>
              <a:gd name="connsiteY1575" fmla="*/ 5927039 h 6858000"/>
              <a:gd name="connsiteX1576" fmla="*/ 4755110 w 6569477"/>
              <a:gd name="connsiteY1576" fmla="*/ 5918603 h 6858000"/>
              <a:gd name="connsiteX1577" fmla="*/ 4755112 w 6569477"/>
              <a:gd name="connsiteY1577" fmla="*/ 5927039 h 6858000"/>
              <a:gd name="connsiteX1578" fmla="*/ 4746676 w 6569477"/>
              <a:gd name="connsiteY1578" fmla="*/ 5935473 h 6858000"/>
              <a:gd name="connsiteX1579" fmla="*/ 4746678 w 6569477"/>
              <a:gd name="connsiteY1579" fmla="*/ 5943907 h 6858000"/>
              <a:gd name="connsiteX1580" fmla="*/ 4721368 w 6569477"/>
              <a:gd name="connsiteY1580" fmla="*/ 5994521 h 6858000"/>
              <a:gd name="connsiteX1581" fmla="*/ 4721369 w 6569477"/>
              <a:gd name="connsiteY1581" fmla="*/ 6002959 h 6858000"/>
              <a:gd name="connsiteX1582" fmla="*/ 4729804 w 6569477"/>
              <a:gd name="connsiteY1582" fmla="*/ 5994523 h 6858000"/>
              <a:gd name="connsiteX1583" fmla="*/ 4738240 w 6569477"/>
              <a:gd name="connsiteY1583" fmla="*/ 5994523 h 6858000"/>
              <a:gd name="connsiteX1584" fmla="*/ 4653883 w 6569477"/>
              <a:gd name="connsiteY1584" fmla="*/ 6146366 h 6858000"/>
              <a:gd name="connsiteX1585" fmla="*/ 4561090 w 6569477"/>
              <a:gd name="connsiteY1585" fmla="*/ 6289771 h 6858000"/>
              <a:gd name="connsiteX1586" fmla="*/ 4561089 w 6569477"/>
              <a:gd name="connsiteY1586" fmla="*/ 6298205 h 6858000"/>
              <a:gd name="connsiteX1587" fmla="*/ 4552654 w 6569477"/>
              <a:gd name="connsiteY1587" fmla="*/ 6298207 h 6858000"/>
              <a:gd name="connsiteX1588" fmla="*/ 4552653 w 6569477"/>
              <a:gd name="connsiteY1588" fmla="*/ 6306643 h 6858000"/>
              <a:gd name="connsiteX1589" fmla="*/ 4544217 w 6569477"/>
              <a:gd name="connsiteY1589" fmla="*/ 6315080 h 6858000"/>
              <a:gd name="connsiteX1590" fmla="*/ 4527347 w 6569477"/>
              <a:gd name="connsiteY1590" fmla="*/ 6340384 h 6858000"/>
              <a:gd name="connsiteX1591" fmla="*/ 4527349 w 6569477"/>
              <a:gd name="connsiteY1591" fmla="*/ 6357257 h 6858000"/>
              <a:gd name="connsiteX1592" fmla="*/ 4544216 w 6569477"/>
              <a:gd name="connsiteY1592" fmla="*/ 6323514 h 6858000"/>
              <a:gd name="connsiteX1593" fmla="*/ 4552655 w 6569477"/>
              <a:gd name="connsiteY1593" fmla="*/ 6323514 h 6858000"/>
              <a:gd name="connsiteX1594" fmla="*/ 4552653 w 6569477"/>
              <a:gd name="connsiteY1594" fmla="*/ 6331950 h 6858000"/>
              <a:gd name="connsiteX1595" fmla="*/ 4561089 w 6569477"/>
              <a:gd name="connsiteY1595" fmla="*/ 6323512 h 6858000"/>
              <a:gd name="connsiteX1596" fmla="*/ 4561090 w 6569477"/>
              <a:gd name="connsiteY1596" fmla="*/ 6315079 h 6858000"/>
              <a:gd name="connsiteX1597" fmla="*/ 4569526 w 6569477"/>
              <a:gd name="connsiteY1597" fmla="*/ 6306641 h 6858000"/>
              <a:gd name="connsiteX1598" fmla="*/ 4586397 w 6569477"/>
              <a:gd name="connsiteY1598" fmla="*/ 6281336 h 6858000"/>
              <a:gd name="connsiteX1599" fmla="*/ 4586397 w 6569477"/>
              <a:gd name="connsiteY1599" fmla="*/ 6264464 h 6858000"/>
              <a:gd name="connsiteX1600" fmla="*/ 4603267 w 6569477"/>
              <a:gd name="connsiteY1600" fmla="*/ 6264464 h 6858000"/>
              <a:gd name="connsiteX1601" fmla="*/ 4628576 w 6569477"/>
              <a:gd name="connsiteY1601" fmla="*/ 6205416 h 6858000"/>
              <a:gd name="connsiteX1602" fmla="*/ 4696061 w 6569477"/>
              <a:gd name="connsiteY1602" fmla="*/ 6104186 h 6858000"/>
              <a:gd name="connsiteX1603" fmla="*/ 4687626 w 6569477"/>
              <a:gd name="connsiteY1603" fmla="*/ 6104185 h 6858000"/>
              <a:gd name="connsiteX1604" fmla="*/ 4704496 w 6569477"/>
              <a:gd name="connsiteY1604" fmla="*/ 6087316 h 6858000"/>
              <a:gd name="connsiteX1605" fmla="*/ 4704497 w 6569477"/>
              <a:gd name="connsiteY1605" fmla="*/ 6070444 h 6858000"/>
              <a:gd name="connsiteX1606" fmla="*/ 4712933 w 6569477"/>
              <a:gd name="connsiteY1606" fmla="*/ 6070444 h 6858000"/>
              <a:gd name="connsiteX1607" fmla="*/ 4729804 w 6569477"/>
              <a:gd name="connsiteY1607" fmla="*/ 6053573 h 6858000"/>
              <a:gd name="connsiteX1608" fmla="*/ 4770138 w 6569477"/>
              <a:gd name="connsiteY1608" fmla="*/ 5956299 h 6858000"/>
              <a:gd name="connsiteX1609" fmla="*/ 4783304 w 6569477"/>
              <a:gd name="connsiteY1609" fmla="*/ 5941648 h 6858000"/>
              <a:gd name="connsiteX1610" fmla="*/ 4783581 w 6569477"/>
              <a:gd name="connsiteY1610" fmla="*/ 5941799 h 6858000"/>
              <a:gd name="connsiteX1611" fmla="*/ 4788853 w 6569477"/>
              <a:gd name="connsiteY1611" fmla="*/ 5935473 h 6858000"/>
              <a:gd name="connsiteX1612" fmla="*/ 4783304 w 6569477"/>
              <a:gd name="connsiteY1612" fmla="*/ 5941648 h 6858000"/>
              <a:gd name="connsiteX1613" fmla="*/ 4771983 w 6569477"/>
              <a:gd name="connsiteY1613" fmla="*/ 5935471 h 6858000"/>
              <a:gd name="connsiteX1614" fmla="*/ 4873212 w 6569477"/>
              <a:gd name="connsiteY1614" fmla="*/ 5749889 h 6858000"/>
              <a:gd name="connsiteX1615" fmla="*/ 4949133 w 6569477"/>
              <a:gd name="connsiteY1615" fmla="*/ 5598046 h 6858000"/>
              <a:gd name="connsiteX1616" fmla="*/ 4957571 w 6569477"/>
              <a:gd name="connsiteY1616" fmla="*/ 5598047 h 6858000"/>
              <a:gd name="connsiteX1617" fmla="*/ 5008183 w 6569477"/>
              <a:gd name="connsiteY1617" fmla="*/ 5496818 h 6858000"/>
              <a:gd name="connsiteX1618" fmla="*/ 5008182 w 6569477"/>
              <a:gd name="connsiteY1618" fmla="*/ 5522123 h 6858000"/>
              <a:gd name="connsiteX1619" fmla="*/ 4999747 w 6569477"/>
              <a:gd name="connsiteY1619" fmla="*/ 5488384 h 6858000"/>
              <a:gd name="connsiteX1620" fmla="*/ 5067232 w 6569477"/>
              <a:gd name="connsiteY1620" fmla="*/ 5378718 h 6858000"/>
              <a:gd name="connsiteX1621" fmla="*/ 5075669 w 6569477"/>
              <a:gd name="connsiteY1621" fmla="*/ 5370283 h 6858000"/>
              <a:gd name="connsiteX1622" fmla="*/ 5075669 w 6569477"/>
              <a:gd name="connsiteY1622" fmla="*/ 5361848 h 6858000"/>
              <a:gd name="connsiteX1623" fmla="*/ 5067234 w 6569477"/>
              <a:gd name="connsiteY1623" fmla="*/ 5361848 h 6858000"/>
              <a:gd name="connsiteX1624" fmla="*/ 5075669 w 6569477"/>
              <a:gd name="connsiteY1624" fmla="*/ 5344976 h 6858000"/>
              <a:gd name="connsiteX1625" fmla="*/ 5075671 w 6569477"/>
              <a:gd name="connsiteY1625" fmla="*/ 5353411 h 6858000"/>
              <a:gd name="connsiteX1626" fmla="*/ 5084105 w 6569477"/>
              <a:gd name="connsiteY1626" fmla="*/ 5353411 h 6858000"/>
              <a:gd name="connsiteX1627" fmla="*/ 5084105 w 6569477"/>
              <a:gd name="connsiteY1627" fmla="*/ 5336541 h 6858000"/>
              <a:gd name="connsiteX1628" fmla="*/ 5092541 w 6569477"/>
              <a:gd name="connsiteY1628" fmla="*/ 5328103 h 6858000"/>
              <a:gd name="connsiteX1629" fmla="*/ 5092541 w 6569477"/>
              <a:gd name="connsiteY1629" fmla="*/ 5302798 h 6858000"/>
              <a:gd name="connsiteX1630" fmla="*/ 5100978 w 6569477"/>
              <a:gd name="connsiteY1630" fmla="*/ 5285927 h 6858000"/>
              <a:gd name="connsiteX1631" fmla="*/ 5092541 w 6569477"/>
              <a:gd name="connsiteY1631" fmla="*/ 5294363 h 6858000"/>
              <a:gd name="connsiteX1632" fmla="*/ 5084105 w 6569477"/>
              <a:gd name="connsiteY1632" fmla="*/ 5302796 h 6858000"/>
              <a:gd name="connsiteX1633" fmla="*/ 5084105 w 6569477"/>
              <a:gd name="connsiteY1633" fmla="*/ 5285927 h 6858000"/>
              <a:gd name="connsiteX1634" fmla="*/ 5109412 w 6569477"/>
              <a:gd name="connsiteY1634" fmla="*/ 5235313 h 6858000"/>
              <a:gd name="connsiteX1635" fmla="*/ 5151589 w 6569477"/>
              <a:gd name="connsiteY1635" fmla="*/ 5142520 h 6858000"/>
              <a:gd name="connsiteX1636" fmla="*/ 5160025 w 6569477"/>
              <a:gd name="connsiteY1636" fmla="*/ 5134084 h 6858000"/>
              <a:gd name="connsiteX1637" fmla="*/ 5160025 w 6569477"/>
              <a:gd name="connsiteY1637" fmla="*/ 5125649 h 6858000"/>
              <a:gd name="connsiteX1638" fmla="*/ 5176898 w 6569477"/>
              <a:gd name="connsiteY1638" fmla="*/ 5083470 h 6858000"/>
              <a:gd name="connsiteX1639" fmla="*/ 5185333 w 6569477"/>
              <a:gd name="connsiteY1639" fmla="*/ 5049729 h 6858000"/>
              <a:gd name="connsiteX1640" fmla="*/ 5219076 w 6569477"/>
              <a:gd name="connsiteY1640" fmla="*/ 4990679 h 6858000"/>
              <a:gd name="connsiteX1641" fmla="*/ 5227514 w 6569477"/>
              <a:gd name="connsiteY1641" fmla="*/ 4990679 h 6858000"/>
              <a:gd name="connsiteX1642" fmla="*/ 5227511 w 6569477"/>
              <a:gd name="connsiteY1642" fmla="*/ 4973806 h 6858000"/>
              <a:gd name="connsiteX1643" fmla="*/ 5227512 w 6569477"/>
              <a:gd name="connsiteY1643" fmla="*/ 4965372 h 6858000"/>
              <a:gd name="connsiteX1644" fmla="*/ 5219077 w 6569477"/>
              <a:gd name="connsiteY1644" fmla="*/ 4973806 h 6858000"/>
              <a:gd name="connsiteX1645" fmla="*/ 5244383 w 6569477"/>
              <a:gd name="connsiteY1645" fmla="*/ 4914756 h 6858000"/>
              <a:gd name="connsiteX1646" fmla="*/ 5252819 w 6569477"/>
              <a:gd name="connsiteY1646" fmla="*/ 4906320 h 6858000"/>
              <a:gd name="connsiteX1647" fmla="*/ 5252821 w 6569477"/>
              <a:gd name="connsiteY1647" fmla="*/ 4897886 h 6858000"/>
              <a:gd name="connsiteX1648" fmla="*/ 5269691 w 6569477"/>
              <a:gd name="connsiteY1648" fmla="*/ 4838836 h 6858000"/>
              <a:gd name="connsiteX1649" fmla="*/ 5269691 w 6569477"/>
              <a:gd name="connsiteY1649" fmla="*/ 4847272 h 6858000"/>
              <a:gd name="connsiteX1650" fmla="*/ 5269693 w 6569477"/>
              <a:gd name="connsiteY1650" fmla="*/ 4872579 h 6858000"/>
              <a:gd name="connsiteX1651" fmla="*/ 5278126 w 6569477"/>
              <a:gd name="connsiteY1651" fmla="*/ 4855707 h 6858000"/>
              <a:gd name="connsiteX1652" fmla="*/ 5286562 w 6569477"/>
              <a:gd name="connsiteY1652" fmla="*/ 4847272 h 6858000"/>
              <a:gd name="connsiteX1653" fmla="*/ 5278125 w 6569477"/>
              <a:gd name="connsiteY1653" fmla="*/ 4881015 h 6858000"/>
              <a:gd name="connsiteX1654" fmla="*/ 5294998 w 6569477"/>
              <a:gd name="connsiteY1654" fmla="*/ 4889450 h 6858000"/>
              <a:gd name="connsiteX1655" fmla="*/ 5320304 w 6569477"/>
              <a:gd name="connsiteY1655" fmla="*/ 4830400 h 6858000"/>
              <a:gd name="connsiteX1656" fmla="*/ 5328741 w 6569477"/>
              <a:gd name="connsiteY1656" fmla="*/ 4821963 h 6858000"/>
              <a:gd name="connsiteX1657" fmla="*/ 5328741 w 6569477"/>
              <a:gd name="connsiteY1657" fmla="*/ 4813530 h 6858000"/>
              <a:gd name="connsiteX1658" fmla="*/ 5328741 w 6569477"/>
              <a:gd name="connsiteY1658" fmla="*/ 4805093 h 6858000"/>
              <a:gd name="connsiteX1659" fmla="*/ 5320305 w 6569477"/>
              <a:gd name="connsiteY1659" fmla="*/ 4813527 h 6858000"/>
              <a:gd name="connsiteX1660" fmla="*/ 5320305 w 6569477"/>
              <a:gd name="connsiteY1660" fmla="*/ 4788222 h 6858000"/>
              <a:gd name="connsiteX1661" fmla="*/ 5311868 w 6569477"/>
              <a:gd name="connsiteY1661" fmla="*/ 4779784 h 6858000"/>
              <a:gd name="connsiteX1662" fmla="*/ 5294998 w 6569477"/>
              <a:gd name="connsiteY1662" fmla="*/ 4821963 h 6858000"/>
              <a:gd name="connsiteX1663" fmla="*/ 5294998 w 6569477"/>
              <a:gd name="connsiteY1663" fmla="*/ 4813529 h 6858000"/>
              <a:gd name="connsiteX1664" fmla="*/ 5286562 w 6569477"/>
              <a:gd name="connsiteY1664" fmla="*/ 4796658 h 6858000"/>
              <a:gd name="connsiteX1665" fmla="*/ 5279291 w 6569477"/>
              <a:gd name="connsiteY1665" fmla="*/ 4811201 h 6858000"/>
              <a:gd name="connsiteX1666" fmla="*/ 5280235 w 6569477"/>
              <a:gd name="connsiteY1666" fmla="*/ 4795603 h 6858000"/>
              <a:gd name="connsiteX1667" fmla="*/ 5294997 w 6569477"/>
              <a:gd name="connsiteY1667" fmla="*/ 4754479 h 6858000"/>
              <a:gd name="connsiteX1668" fmla="*/ 5269690 w 6569477"/>
              <a:gd name="connsiteY1668" fmla="*/ 4729170 h 6858000"/>
              <a:gd name="connsiteX1669" fmla="*/ 5278128 w 6569477"/>
              <a:gd name="connsiteY1669" fmla="*/ 4737607 h 6858000"/>
              <a:gd name="connsiteX1670" fmla="*/ 5286561 w 6569477"/>
              <a:gd name="connsiteY1670" fmla="*/ 4737608 h 6858000"/>
              <a:gd name="connsiteX1671" fmla="*/ 5294998 w 6569477"/>
              <a:gd name="connsiteY1671" fmla="*/ 4737608 h 6858000"/>
              <a:gd name="connsiteX1672" fmla="*/ 5294999 w 6569477"/>
              <a:gd name="connsiteY1672" fmla="*/ 4720736 h 6858000"/>
              <a:gd name="connsiteX1673" fmla="*/ 5295000 w 6569477"/>
              <a:gd name="connsiteY1673" fmla="*/ 4712301 h 6858000"/>
              <a:gd name="connsiteX1674" fmla="*/ 5311869 w 6569477"/>
              <a:gd name="connsiteY1674" fmla="*/ 4695429 h 6858000"/>
              <a:gd name="connsiteX1675" fmla="*/ 5311869 w 6569477"/>
              <a:gd name="connsiteY1675" fmla="*/ 4712299 h 6858000"/>
              <a:gd name="connsiteX1676" fmla="*/ 5320307 w 6569477"/>
              <a:gd name="connsiteY1676" fmla="*/ 4712301 h 6858000"/>
              <a:gd name="connsiteX1677" fmla="*/ 5328740 w 6569477"/>
              <a:gd name="connsiteY1677" fmla="*/ 4695429 h 6858000"/>
              <a:gd name="connsiteX1678" fmla="*/ 5328740 w 6569477"/>
              <a:gd name="connsiteY1678" fmla="*/ 4678557 h 6858000"/>
              <a:gd name="connsiteX1679" fmla="*/ 5311871 w 6569477"/>
              <a:gd name="connsiteY1679" fmla="*/ 4661688 h 6858000"/>
              <a:gd name="connsiteX1680" fmla="*/ 5303433 w 6569477"/>
              <a:gd name="connsiteY1680" fmla="*/ 4653252 h 6858000"/>
              <a:gd name="connsiteX1681" fmla="*/ 5294998 w 6569477"/>
              <a:gd name="connsiteY1681" fmla="*/ 4661688 h 6858000"/>
              <a:gd name="connsiteX1682" fmla="*/ 5303432 w 6569477"/>
              <a:gd name="connsiteY1682" fmla="*/ 4619508 h 6858000"/>
              <a:gd name="connsiteX1683" fmla="*/ 5303432 w 6569477"/>
              <a:gd name="connsiteY1683" fmla="*/ 4644816 h 6858000"/>
              <a:gd name="connsiteX1684" fmla="*/ 5320305 w 6569477"/>
              <a:gd name="connsiteY1684" fmla="*/ 4611072 h 6858000"/>
              <a:gd name="connsiteX1685" fmla="*/ 5328743 w 6569477"/>
              <a:gd name="connsiteY1685" fmla="*/ 4611070 h 6858000"/>
              <a:gd name="connsiteX1686" fmla="*/ 5328741 w 6569477"/>
              <a:gd name="connsiteY1686" fmla="*/ 4602637 h 6858000"/>
              <a:gd name="connsiteX1687" fmla="*/ 5328741 w 6569477"/>
              <a:gd name="connsiteY1687" fmla="*/ 4594202 h 6858000"/>
              <a:gd name="connsiteX1688" fmla="*/ 5320304 w 6569477"/>
              <a:gd name="connsiteY1688" fmla="*/ 4594202 h 6858000"/>
              <a:gd name="connsiteX1689" fmla="*/ 5337175 w 6569477"/>
              <a:gd name="connsiteY1689" fmla="*/ 4577331 h 6858000"/>
              <a:gd name="connsiteX1690" fmla="*/ 5337175 w 6569477"/>
              <a:gd name="connsiteY1690" fmla="*/ 4526717 h 6858000"/>
              <a:gd name="connsiteX1691" fmla="*/ 5337176 w 6569477"/>
              <a:gd name="connsiteY1691" fmla="*/ 4543586 h 6858000"/>
              <a:gd name="connsiteX1692" fmla="*/ 5354048 w 6569477"/>
              <a:gd name="connsiteY1692" fmla="*/ 4492974 h 6858000"/>
              <a:gd name="connsiteX1693" fmla="*/ 5362484 w 6569477"/>
              <a:gd name="connsiteY1693" fmla="*/ 4501408 h 6858000"/>
              <a:gd name="connsiteX1694" fmla="*/ 5362484 w 6569477"/>
              <a:gd name="connsiteY1694" fmla="*/ 4492972 h 6858000"/>
              <a:gd name="connsiteX1695" fmla="*/ 5370918 w 6569477"/>
              <a:gd name="connsiteY1695" fmla="*/ 4492974 h 6858000"/>
              <a:gd name="connsiteX1696" fmla="*/ 5379355 w 6569477"/>
              <a:gd name="connsiteY1696" fmla="*/ 4501407 h 6858000"/>
              <a:gd name="connsiteX1697" fmla="*/ 5362484 w 6569477"/>
              <a:gd name="connsiteY1697" fmla="*/ 4577331 h 6858000"/>
              <a:gd name="connsiteX1698" fmla="*/ 5354048 w 6569477"/>
              <a:gd name="connsiteY1698" fmla="*/ 4577331 h 6858000"/>
              <a:gd name="connsiteX1699" fmla="*/ 5345612 w 6569477"/>
              <a:gd name="connsiteY1699" fmla="*/ 4611072 h 6858000"/>
              <a:gd name="connsiteX1700" fmla="*/ 5362483 w 6569477"/>
              <a:gd name="connsiteY1700" fmla="*/ 4585763 h 6858000"/>
              <a:gd name="connsiteX1701" fmla="*/ 5354047 w 6569477"/>
              <a:gd name="connsiteY1701" fmla="*/ 4627944 h 6858000"/>
              <a:gd name="connsiteX1702" fmla="*/ 5345611 w 6569477"/>
              <a:gd name="connsiteY1702" fmla="*/ 4636382 h 6858000"/>
              <a:gd name="connsiteX1703" fmla="*/ 5345612 w 6569477"/>
              <a:gd name="connsiteY1703" fmla="*/ 4644813 h 6858000"/>
              <a:gd name="connsiteX1704" fmla="*/ 5354047 w 6569477"/>
              <a:gd name="connsiteY1704" fmla="*/ 4653250 h 6858000"/>
              <a:gd name="connsiteX1705" fmla="*/ 5362483 w 6569477"/>
              <a:gd name="connsiteY1705" fmla="*/ 4644815 h 6858000"/>
              <a:gd name="connsiteX1706" fmla="*/ 5370919 w 6569477"/>
              <a:gd name="connsiteY1706" fmla="*/ 4627945 h 6858000"/>
              <a:gd name="connsiteX1707" fmla="*/ 5370919 w 6569477"/>
              <a:gd name="connsiteY1707" fmla="*/ 4619508 h 6858000"/>
              <a:gd name="connsiteX1708" fmla="*/ 5362483 w 6569477"/>
              <a:gd name="connsiteY1708" fmla="*/ 4619508 h 6858000"/>
              <a:gd name="connsiteX1709" fmla="*/ 5387791 w 6569477"/>
              <a:gd name="connsiteY1709" fmla="*/ 4501408 h 6858000"/>
              <a:gd name="connsiteX1710" fmla="*/ 5396225 w 6569477"/>
              <a:gd name="connsiteY1710" fmla="*/ 4492972 h 6858000"/>
              <a:gd name="connsiteX1711" fmla="*/ 5396224 w 6569477"/>
              <a:gd name="connsiteY1711" fmla="*/ 4484538 h 6858000"/>
              <a:gd name="connsiteX1712" fmla="*/ 5396225 w 6569477"/>
              <a:gd name="connsiteY1712" fmla="*/ 4476102 h 6858000"/>
              <a:gd name="connsiteX1713" fmla="*/ 5413098 w 6569477"/>
              <a:gd name="connsiteY1713" fmla="*/ 4425488 h 6858000"/>
              <a:gd name="connsiteX1714" fmla="*/ 5404662 w 6569477"/>
              <a:gd name="connsiteY1714" fmla="*/ 4425486 h 6858000"/>
              <a:gd name="connsiteX1715" fmla="*/ 5413098 w 6569477"/>
              <a:gd name="connsiteY1715" fmla="*/ 4417053 h 6858000"/>
              <a:gd name="connsiteX1716" fmla="*/ 5421533 w 6569477"/>
              <a:gd name="connsiteY1716" fmla="*/ 4400179 h 6858000"/>
              <a:gd name="connsiteX1717" fmla="*/ 5413097 w 6569477"/>
              <a:gd name="connsiteY1717" fmla="*/ 4391743 h 6858000"/>
              <a:gd name="connsiteX1718" fmla="*/ 5421797 w 6569477"/>
              <a:gd name="connsiteY1718" fmla="*/ 4335463 h 6858000"/>
              <a:gd name="connsiteX1719" fmla="*/ 5430069 w 6569477"/>
              <a:gd name="connsiteY1719" fmla="*/ 4298454 h 6858000"/>
              <a:gd name="connsiteX1720" fmla="*/ 5422231 w 6569477"/>
              <a:gd name="connsiteY1720" fmla="*/ 4304885 h 6858000"/>
              <a:gd name="connsiteX1721" fmla="*/ 5412724 w 6569477"/>
              <a:gd name="connsiteY1721" fmla="*/ 4318695 h 6858000"/>
              <a:gd name="connsiteX1722" fmla="*/ 5410571 w 6569477"/>
              <a:gd name="connsiteY1722" fmla="*/ 4307033 h 6858000"/>
              <a:gd name="connsiteX1723" fmla="*/ 5411613 w 6569477"/>
              <a:gd name="connsiteY1723" fmla="*/ 4299607 h 6858000"/>
              <a:gd name="connsiteX1724" fmla="*/ 5410500 w 6569477"/>
              <a:gd name="connsiteY1724" fmla="*/ 4280519 h 6858000"/>
              <a:gd name="connsiteX1725" fmla="*/ 5417926 w 6569477"/>
              <a:gd name="connsiteY1725" fmla="*/ 4281562 h 6858000"/>
              <a:gd name="connsiteX1726" fmla="*/ 5423199 w 6569477"/>
              <a:gd name="connsiteY1726" fmla="*/ 4270944 h 6858000"/>
              <a:gd name="connsiteX1727" fmla="*/ 5425352 w 6569477"/>
              <a:gd name="connsiteY1727" fmla="*/ 4282606 h 6858000"/>
              <a:gd name="connsiteX1728" fmla="*/ 5424312 w 6569477"/>
              <a:gd name="connsiteY1728" fmla="*/ 4290032 h 6858000"/>
              <a:gd name="connsiteX1729" fmla="*/ 5435055 w 6569477"/>
              <a:gd name="connsiteY1729" fmla="*/ 4267818 h 6858000"/>
              <a:gd name="connsiteX1730" fmla="*/ 5436591 w 6569477"/>
              <a:gd name="connsiteY1730" fmla="*/ 4263308 h 6858000"/>
              <a:gd name="connsiteX1731" fmla="*/ 5439195 w 6569477"/>
              <a:gd name="connsiteY1731" fmla="*/ 4248207 h 6858000"/>
              <a:gd name="connsiteX1732" fmla="*/ 5438405 w 6569477"/>
              <a:gd name="connsiteY1732" fmla="*/ 4206160 h 6858000"/>
              <a:gd name="connsiteX1733" fmla="*/ 5446841 w 6569477"/>
              <a:gd name="connsiteY1733" fmla="*/ 4189290 h 6858000"/>
              <a:gd name="connsiteX1734" fmla="*/ 5446841 w 6569477"/>
              <a:gd name="connsiteY1734" fmla="*/ 4180852 h 6858000"/>
              <a:gd name="connsiteX1735" fmla="*/ 5438404 w 6569477"/>
              <a:gd name="connsiteY1735" fmla="*/ 4180854 h 6858000"/>
              <a:gd name="connsiteX1736" fmla="*/ 5455276 w 6569477"/>
              <a:gd name="connsiteY1736" fmla="*/ 4130240 h 6858000"/>
              <a:gd name="connsiteX1737" fmla="*/ 5455276 w 6569477"/>
              <a:gd name="connsiteY1737" fmla="*/ 4121804 h 6858000"/>
              <a:gd name="connsiteX1738" fmla="*/ 5455276 w 6569477"/>
              <a:gd name="connsiteY1738" fmla="*/ 4104933 h 6858000"/>
              <a:gd name="connsiteX1739" fmla="*/ 5455276 w 6569477"/>
              <a:gd name="connsiteY1739" fmla="*/ 4096497 h 6858000"/>
              <a:gd name="connsiteX1740" fmla="*/ 5463712 w 6569477"/>
              <a:gd name="connsiteY1740" fmla="*/ 4088062 h 6858000"/>
              <a:gd name="connsiteX1741" fmla="*/ 5463710 w 6569477"/>
              <a:gd name="connsiteY1741" fmla="*/ 4079626 h 6858000"/>
              <a:gd name="connsiteX1742" fmla="*/ 5463711 w 6569477"/>
              <a:gd name="connsiteY1742" fmla="*/ 4029012 h 6858000"/>
              <a:gd name="connsiteX1743" fmla="*/ 5463712 w 6569477"/>
              <a:gd name="connsiteY1743" fmla="*/ 4020574 h 6858000"/>
              <a:gd name="connsiteX1744" fmla="*/ 5463712 w 6569477"/>
              <a:gd name="connsiteY1744" fmla="*/ 4003705 h 6858000"/>
              <a:gd name="connsiteX1745" fmla="*/ 5463712 w 6569477"/>
              <a:gd name="connsiteY1745" fmla="*/ 3995269 h 6858000"/>
              <a:gd name="connsiteX1746" fmla="*/ 5463711 w 6569477"/>
              <a:gd name="connsiteY1746" fmla="*/ 3936219 h 6858000"/>
              <a:gd name="connsiteX1747" fmla="*/ 5480582 w 6569477"/>
              <a:gd name="connsiteY1747" fmla="*/ 3902476 h 6858000"/>
              <a:gd name="connsiteX1748" fmla="*/ 5489019 w 6569477"/>
              <a:gd name="connsiteY1748" fmla="*/ 3894042 h 6858000"/>
              <a:gd name="connsiteX1749" fmla="*/ 5489019 w 6569477"/>
              <a:gd name="connsiteY1749" fmla="*/ 3885606 h 6858000"/>
              <a:gd name="connsiteX1750" fmla="*/ 5480583 w 6569477"/>
              <a:gd name="connsiteY1750" fmla="*/ 3885606 h 6858000"/>
              <a:gd name="connsiteX1751" fmla="*/ 5480584 w 6569477"/>
              <a:gd name="connsiteY1751" fmla="*/ 3894040 h 6858000"/>
              <a:gd name="connsiteX1752" fmla="*/ 5472148 w 6569477"/>
              <a:gd name="connsiteY1752" fmla="*/ 3860298 h 6858000"/>
              <a:gd name="connsiteX1753" fmla="*/ 5489019 w 6569477"/>
              <a:gd name="connsiteY1753" fmla="*/ 3860299 h 6858000"/>
              <a:gd name="connsiteX1754" fmla="*/ 5496941 w 6569477"/>
              <a:gd name="connsiteY1754" fmla="*/ 3868220 h 6858000"/>
              <a:gd name="connsiteX1755" fmla="*/ 5493896 w 6569477"/>
              <a:gd name="connsiteY1755" fmla="*/ 3915262 h 6858000"/>
              <a:gd name="connsiteX1756" fmla="*/ 5497452 w 6569477"/>
              <a:gd name="connsiteY1756" fmla="*/ 4037447 h 6858000"/>
              <a:gd name="connsiteX1757" fmla="*/ 5489016 w 6569477"/>
              <a:gd name="connsiteY1757" fmla="*/ 4045883 h 6858000"/>
              <a:gd name="connsiteX1758" fmla="*/ 5489019 w 6569477"/>
              <a:gd name="connsiteY1758" fmla="*/ 4054319 h 6858000"/>
              <a:gd name="connsiteX1759" fmla="*/ 5489386 w 6569477"/>
              <a:gd name="connsiteY1759" fmla="*/ 4063858 h 6858000"/>
              <a:gd name="connsiteX1760" fmla="*/ 5490041 w 6569477"/>
              <a:gd name="connsiteY1760" fmla="*/ 4061970 h 6858000"/>
              <a:gd name="connsiteX1761" fmla="*/ 5508475 w 6569477"/>
              <a:gd name="connsiteY1761" fmla="*/ 4040599 h 6858000"/>
              <a:gd name="connsiteX1762" fmla="*/ 5508331 w 6569477"/>
              <a:gd name="connsiteY1762" fmla="*/ 3987570 h 6858000"/>
              <a:gd name="connsiteX1763" fmla="*/ 5535669 w 6569477"/>
              <a:gd name="connsiteY1763" fmla="*/ 3900538 h 6858000"/>
              <a:gd name="connsiteX1764" fmla="*/ 5551347 w 6569477"/>
              <a:gd name="connsiteY1764" fmla="*/ 3815654 h 6858000"/>
              <a:gd name="connsiteX1765" fmla="*/ 5567239 w 6569477"/>
              <a:gd name="connsiteY1765" fmla="*/ 3810315 h 6858000"/>
              <a:gd name="connsiteX1766" fmla="*/ 5597339 w 6569477"/>
              <a:gd name="connsiteY1766" fmla="*/ 3568431 h 6858000"/>
              <a:gd name="connsiteX1767" fmla="*/ 5580406 w 6569477"/>
              <a:gd name="connsiteY1767" fmla="*/ 3581198 h 6858000"/>
              <a:gd name="connsiteX1768" fmla="*/ 5623492 w 6569477"/>
              <a:gd name="connsiteY1768" fmla="*/ 3435797 h 6858000"/>
              <a:gd name="connsiteX1769" fmla="*/ 5627870 w 6569477"/>
              <a:gd name="connsiteY1769" fmla="*/ 3485634 h 6858000"/>
              <a:gd name="connsiteX1770" fmla="*/ 5628909 w 6569477"/>
              <a:gd name="connsiteY1770" fmla="*/ 3478208 h 6858000"/>
              <a:gd name="connsiteX1771" fmla="*/ 5633142 w 6569477"/>
              <a:gd name="connsiteY1771" fmla="*/ 3475016 h 6858000"/>
              <a:gd name="connsiteX1772" fmla="*/ 5631062 w 6569477"/>
              <a:gd name="connsiteY1772" fmla="*/ 3489870 h 6858000"/>
              <a:gd name="connsiteX1773" fmla="*/ 5634255 w 6569477"/>
              <a:gd name="connsiteY1773" fmla="*/ 3494104 h 6858000"/>
              <a:gd name="connsiteX1774" fmla="*/ 5630021 w 6569477"/>
              <a:gd name="connsiteY1774" fmla="*/ 3497296 h 6858000"/>
              <a:gd name="connsiteX1775" fmla="*/ 5608173 w 6569477"/>
              <a:gd name="connsiteY1775" fmla="*/ 3653253 h 6858000"/>
              <a:gd name="connsiteX1776" fmla="*/ 5592710 w 6569477"/>
              <a:gd name="connsiteY1776" fmla="*/ 3817680 h 6858000"/>
              <a:gd name="connsiteX1777" fmla="*/ 5581051 w 6569477"/>
              <a:gd name="connsiteY1777" fmla="*/ 3819828 h 6858000"/>
              <a:gd name="connsiteX1778" fmla="*/ 5575920 w 6569477"/>
              <a:gd name="connsiteY1778" fmla="*/ 3883475 h 6858000"/>
              <a:gd name="connsiteX1779" fmla="*/ 5563598 w 6569477"/>
              <a:gd name="connsiteY1779" fmla="*/ 3934280 h 6858000"/>
              <a:gd name="connsiteX1780" fmla="*/ 5562972 w 6569477"/>
              <a:gd name="connsiteY1780" fmla="*/ 3937349 h 6858000"/>
              <a:gd name="connsiteX1781" fmla="*/ 5571794 w 6569477"/>
              <a:gd name="connsiteY1781" fmla="*/ 3923038 h 6858000"/>
              <a:gd name="connsiteX1782" fmla="*/ 5623989 w 6569477"/>
              <a:gd name="connsiteY1782" fmla="*/ 3775941 h 6858000"/>
              <a:gd name="connsiteX1783" fmla="*/ 5632426 w 6569477"/>
              <a:gd name="connsiteY1783" fmla="*/ 3767506 h 6858000"/>
              <a:gd name="connsiteX1784" fmla="*/ 5640861 w 6569477"/>
              <a:gd name="connsiteY1784" fmla="*/ 3759071 h 6858000"/>
              <a:gd name="connsiteX1785" fmla="*/ 5649298 w 6569477"/>
              <a:gd name="connsiteY1785" fmla="*/ 3767505 h 6858000"/>
              <a:gd name="connsiteX1786" fmla="*/ 5649298 w 6569477"/>
              <a:gd name="connsiteY1786" fmla="*/ 3742197 h 6858000"/>
              <a:gd name="connsiteX1787" fmla="*/ 5683041 w 6569477"/>
              <a:gd name="connsiteY1787" fmla="*/ 3581921 h 6858000"/>
              <a:gd name="connsiteX1788" fmla="*/ 5691475 w 6569477"/>
              <a:gd name="connsiteY1788" fmla="*/ 3598792 h 6858000"/>
              <a:gd name="connsiteX1789" fmla="*/ 5732996 w 6569477"/>
              <a:gd name="connsiteY1789" fmla="*/ 3493610 h 6858000"/>
              <a:gd name="connsiteX1790" fmla="*/ 5733449 w 6569477"/>
              <a:gd name="connsiteY1790" fmla="*/ 3493806 h 6858000"/>
              <a:gd name="connsiteX1791" fmla="*/ 5734014 w 6569477"/>
              <a:gd name="connsiteY1791" fmla="*/ 3473633 h 6858000"/>
              <a:gd name="connsiteX1792" fmla="*/ 5730509 w 6569477"/>
              <a:gd name="connsiteY1792" fmla="*/ 3460815 h 6858000"/>
              <a:gd name="connsiteX1793" fmla="*/ 5743964 w 6569477"/>
              <a:gd name="connsiteY1793" fmla="*/ 3328941 h 6858000"/>
              <a:gd name="connsiteX1794" fmla="*/ 5761038 w 6569477"/>
              <a:gd name="connsiteY1794" fmla="*/ 3286983 h 6858000"/>
              <a:gd name="connsiteX1795" fmla="*/ 5751435 w 6569477"/>
              <a:gd name="connsiteY1795" fmla="*/ 3234831 h 6858000"/>
              <a:gd name="connsiteX1796" fmla="*/ 5762802 w 6569477"/>
              <a:gd name="connsiteY1796" fmla="*/ 3144319 h 6858000"/>
              <a:gd name="connsiteX1797" fmla="*/ 5763082 w 6569477"/>
              <a:gd name="connsiteY1797" fmla="*/ 3058000 h 6858000"/>
              <a:gd name="connsiteX1798" fmla="*/ 5777766 w 6569477"/>
              <a:gd name="connsiteY1798" fmla="*/ 3049910 h 6858000"/>
              <a:gd name="connsiteX1799" fmla="*/ 5764220 w 6569477"/>
              <a:gd name="connsiteY1799" fmla="*/ 2806537 h 6858000"/>
              <a:gd name="connsiteX1800" fmla="*/ 5759877 w 6569477"/>
              <a:gd name="connsiteY1800" fmla="*/ 2815776 h 6858000"/>
              <a:gd name="connsiteX1801" fmla="*/ 5758962 w 6569477"/>
              <a:gd name="connsiteY1801" fmla="*/ 2839583 h 6858000"/>
              <a:gd name="connsiteX1802" fmla="*/ 5750526 w 6569477"/>
              <a:gd name="connsiteY1802" fmla="*/ 2831148 h 6858000"/>
              <a:gd name="connsiteX1803" fmla="*/ 5750526 w 6569477"/>
              <a:gd name="connsiteY1803" fmla="*/ 2822713 h 6858000"/>
              <a:gd name="connsiteX1804" fmla="*/ 5750526 w 6569477"/>
              <a:gd name="connsiteY1804" fmla="*/ 2822277 h 6858000"/>
              <a:gd name="connsiteX1805" fmla="*/ 5749837 w 6569477"/>
              <a:gd name="connsiteY1805" fmla="*/ 2822120 h 6858000"/>
              <a:gd name="connsiteX1806" fmla="*/ 5747894 w 6569477"/>
              <a:gd name="connsiteY1806" fmla="*/ 2797782 h 6858000"/>
              <a:gd name="connsiteX1807" fmla="*/ 5743144 w 6569477"/>
              <a:gd name="connsiteY1807" fmla="*/ 2798460 h 6858000"/>
              <a:gd name="connsiteX1808" fmla="*/ 5742091 w 6569477"/>
              <a:gd name="connsiteY1808" fmla="*/ 2805842 h 6858000"/>
              <a:gd name="connsiteX1809" fmla="*/ 5742091 w 6569477"/>
              <a:gd name="connsiteY1809" fmla="*/ 2814279 h 6858000"/>
              <a:gd name="connsiteX1810" fmla="*/ 5742090 w 6569477"/>
              <a:gd name="connsiteY1810" fmla="*/ 2822713 h 6858000"/>
              <a:gd name="connsiteX1811" fmla="*/ 5733655 w 6569477"/>
              <a:gd name="connsiteY1811" fmla="*/ 2848019 h 6858000"/>
              <a:gd name="connsiteX1812" fmla="*/ 5742090 w 6569477"/>
              <a:gd name="connsiteY1812" fmla="*/ 2856452 h 6858000"/>
              <a:gd name="connsiteX1813" fmla="*/ 5742091 w 6569477"/>
              <a:gd name="connsiteY1813" fmla="*/ 2848019 h 6858000"/>
              <a:gd name="connsiteX1814" fmla="*/ 5750526 w 6569477"/>
              <a:gd name="connsiteY1814" fmla="*/ 2839583 h 6858000"/>
              <a:gd name="connsiteX1815" fmla="*/ 5750526 w 6569477"/>
              <a:gd name="connsiteY1815" fmla="*/ 2864888 h 6858000"/>
              <a:gd name="connsiteX1816" fmla="*/ 5750525 w 6569477"/>
              <a:gd name="connsiteY1816" fmla="*/ 2873326 h 6858000"/>
              <a:gd name="connsiteX1817" fmla="*/ 5708345 w 6569477"/>
              <a:gd name="connsiteY1817" fmla="*/ 2940812 h 6858000"/>
              <a:gd name="connsiteX1818" fmla="*/ 5699912 w 6569477"/>
              <a:gd name="connsiteY1818" fmla="*/ 2839583 h 6858000"/>
              <a:gd name="connsiteX1819" fmla="*/ 5689894 w 6569477"/>
              <a:gd name="connsiteY1819" fmla="*/ 2840110 h 6858000"/>
              <a:gd name="connsiteX1820" fmla="*/ 5683185 w 6569477"/>
              <a:gd name="connsiteY1820" fmla="*/ 2849917 h 6858000"/>
              <a:gd name="connsiteX1821" fmla="*/ 5682885 w 6569477"/>
              <a:gd name="connsiteY1821" fmla="*/ 2853046 h 6858000"/>
              <a:gd name="connsiteX1822" fmla="*/ 5680651 w 6569477"/>
              <a:gd name="connsiteY1822" fmla="*/ 2856536 h 6858000"/>
              <a:gd name="connsiteX1823" fmla="*/ 5680060 w 6569477"/>
              <a:gd name="connsiteY1823" fmla="*/ 2855859 h 6858000"/>
              <a:gd name="connsiteX1824" fmla="*/ 5676293 w 6569477"/>
              <a:gd name="connsiteY1824" fmla="*/ 2863103 h 6858000"/>
              <a:gd name="connsiteX1825" fmla="*/ 5680760 w 6569477"/>
              <a:gd name="connsiteY1825" fmla="*/ 2886509 h 6858000"/>
              <a:gd name="connsiteX1826" fmla="*/ 5688352 w 6569477"/>
              <a:gd name="connsiteY1826" fmla="*/ 2910389 h 6858000"/>
              <a:gd name="connsiteX1827" fmla="*/ 5696772 w 6569477"/>
              <a:gd name="connsiteY1827" fmla="*/ 3000293 h 6858000"/>
              <a:gd name="connsiteX1828" fmla="*/ 5692141 w 6569477"/>
              <a:gd name="connsiteY1828" fmla="*/ 3081094 h 6858000"/>
              <a:gd name="connsiteX1829" fmla="*/ 5679091 w 6569477"/>
              <a:gd name="connsiteY1829" fmla="*/ 3071991 h 6858000"/>
              <a:gd name="connsiteX1830" fmla="*/ 5688029 w 6569477"/>
              <a:gd name="connsiteY1830" fmla="*/ 3207504 h 6858000"/>
              <a:gd name="connsiteX1831" fmla="*/ 5692217 w 6569477"/>
              <a:gd name="connsiteY1831" fmla="*/ 3359096 h 6858000"/>
              <a:gd name="connsiteX1832" fmla="*/ 5673101 w 6569477"/>
              <a:gd name="connsiteY1832" fmla="*/ 3358689 h 6858000"/>
              <a:gd name="connsiteX1833" fmla="*/ 5668351 w 6569477"/>
              <a:gd name="connsiteY1833" fmla="*/ 3374768 h 6858000"/>
              <a:gd name="connsiteX1834" fmla="*/ 5662684 w 6569477"/>
              <a:gd name="connsiteY1834" fmla="*/ 3364351 h 6858000"/>
              <a:gd name="connsiteX1835" fmla="*/ 5661368 w 6569477"/>
              <a:gd name="connsiteY1835" fmla="*/ 3356969 h 6858000"/>
              <a:gd name="connsiteX1836" fmla="*/ 5654384 w 6569477"/>
              <a:gd name="connsiteY1836" fmla="*/ 3339170 h 6858000"/>
              <a:gd name="connsiteX1837" fmla="*/ 5661768 w 6569477"/>
              <a:gd name="connsiteY1837" fmla="*/ 3337856 h 6858000"/>
              <a:gd name="connsiteX1838" fmla="*/ 5663483 w 6569477"/>
              <a:gd name="connsiteY1838" fmla="*/ 3326125 h 6858000"/>
              <a:gd name="connsiteX1839" fmla="*/ 5669150 w 6569477"/>
              <a:gd name="connsiteY1839" fmla="*/ 3336542 h 6858000"/>
              <a:gd name="connsiteX1840" fmla="*/ 5670467 w 6569477"/>
              <a:gd name="connsiteY1840" fmla="*/ 3343924 h 6858000"/>
              <a:gd name="connsiteX1841" fmla="*/ 5666398 w 6569477"/>
              <a:gd name="connsiteY1841" fmla="*/ 3257055 h 6858000"/>
              <a:gd name="connsiteX1842" fmla="*/ 5661810 w 6569477"/>
              <a:gd name="connsiteY1842" fmla="*/ 3124576 h 6858000"/>
              <a:gd name="connsiteX1843" fmla="*/ 5673025 w 6569477"/>
              <a:gd name="connsiteY1843" fmla="*/ 3080687 h 6858000"/>
              <a:gd name="connsiteX1844" fmla="*/ 5656425 w 6569477"/>
              <a:gd name="connsiteY1844" fmla="*/ 3030323 h 6858000"/>
              <a:gd name="connsiteX1845" fmla="*/ 5655388 w 6569477"/>
              <a:gd name="connsiteY1845" fmla="*/ 2939106 h 6858000"/>
              <a:gd name="connsiteX1846" fmla="*/ 5643936 w 6569477"/>
              <a:gd name="connsiteY1846" fmla="*/ 2853549 h 6858000"/>
              <a:gd name="connsiteX1847" fmla="*/ 5657385 w 6569477"/>
              <a:gd name="connsiteY1847" fmla="*/ 2843539 h 6858000"/>
              <a:gd name="connsiteX1848" fmla="*/ 5657146 w 6569477"/>
              <a:gd name="connsiteY1848" fmla="*/ 2841276 h 6858000"/>
              <a:gd name="connsiteX1849" fmla="*/ 5648243 w 6569477"/>
              <a:gd name="connsiteY1849" fmla="*/ 2809663 h 6858000"/>
              <a:gd name="connsiteX1850" fmla="*/ 5581811 w 6569477"/>
              <a:gd name="connsiteY1850" fmla="*/ 2670869 h 6858000"/>
              <a:gd name="connsiteX1851" fmla="*/ 5581812 w 6569477"/>
              <a:gd name="connsiteY1851" fmla="*/ 2662431 h 6858000"/>
              <a:gd name="connsiteX1852" fmla="*/ 5581812 w 6569477"/>
              <a:gd name="connsiteY1852" fmla="*/ 2645563 h 6858000"/>
              <a:gd name="connsiteX1853" fmla="*/ 5573376 w 6569477"/>
              <a:gd name="connsiteY1853" fmla="*/ 2637125 h 6858000"/>
              <a:gd name="connsiteX1854" fmla="*/ 5548068 w 6569477"/>
              <a:gd name="connsiteY1854" fmla="*/ 2544335 h 6858000"/>
              <a:gd name="connsiteX1855" fmla="*/ 5539634 w 6569477"/>
              <a:gd name="connsiteY1855" fmla="*/ 2510592 h 6858000"/>
              <a:gd name="connsiteX1856" fmla="*/ 5531197 w 6569477"/>
              <a:gd name="connsiteY1856" fmla="*/ 2502157 h 6858000"/>
              <a:gd name="connsiteX1857" fmla="*/ 5531198 w 6569477"/>
              <a:gd name="connsiteY1857" fmla="*/ 2493721 h 6858000"/>
              <a:gd name="connsiteX1858" fmla="*/ 5522761 w 6569477"/>
              <a:gd name="connsiteY1858" fmla="*/ 2493721 h 6858000"/>
              <a:gd name="connsiteX1859" fmla="*/ 5522762 w 6569477"/>
              <a:gd name="connsiteY1859" fmla="*/ 2485285 h 6858000"/>
              <a:gd name="connsiteX1860" fmla="*/ 5505889 w 6569477"/>
              <a:gd name="connsiteY1860" fmla="*/ 2451543 h 6858000"/>
              <a:gd name="connsiteX1861" fmla="*/ 5497455 w 6569477"/>
              <a:gd name="connsiteY1861" fmla="*/ 2476850 h 6858000"/>
              <a:gd name="connsiteX1862" fmla="*/ 5480584 w 6569477"/>
              <a:gd name="connsiteY1862" fmla="*/ 2459978 h 6858000"/>
              <a:gd name="connsiteX1863" fmla="*/ 5472147 w 6569477"/>
              <a:gd name="connsiteY1863" fmla="*/ 2384058 h 6858000"/>
              <a:gd name="connsiteX1864" fmla="*/ 5404661 w 6569477"/>
              <a:gd name="connsiteY1864" fmla="*/ 2181601 h 6858000"/>
              <a:gd name="connsiteX1865" fmla="*/ 5387791 w 6569477"/>
              <a:gd name="connsiteY1865" fmla="*/ 2130985 h 6858000"/>
              <a:gd name="connsiteX1866" fmla="*/ 5328740 w 6569477"/>
              <a:gd name="connsiteY1866" fmla="*/ 1962273 h 6858000"/>
              <a:gd name="connsiteX1867" fmla="*/ 5328741 w 6569477"/>
              <a:gd name="connsiteY1867" fmla="*/ 1936967 h 6858000"/>
              <a:gd name="connsiteX1868" fmla="*/ 5311869 w 6569477"/>
              <a:gd name="connsiteY1868" fmla="*/ 1920096 h 6858000"/>
              <a:gd name="connsiteX1869" fmla="*/ 5320307 w 6569477"/>
              <a:gd name="connsiteY1869" fmla="*/ 1911660 h 6858000"/>
              <a:gd name="connsiteX1870" fmla="*/ 5269693 w 6569477"/>
              <a:gd name="connsiteY1870" fmla="*/ 1793560 h 6858000"/>
              <a:gd name="connsiteX1871" fmla="*/ 5286562 w 6569477"/>
              <a:gd name="connsiteY1871" fmla="*/ 1793561 h 6858000"/>
              <a:gd name="connsiteX1872" fmla="*/ 5261255 w 6569477"/>
              <a:gd name="connsiteY1872" fmla="*/ 1768254 h 6858000"/>
              <a:gd name="connsiteX1873" fmla="*/ 5235948 w 6569477"/>
              <a:gd name="connsiteY1873" fmla="*/ 1709201 h 6858000"/>
              <a:gd name="connsiteX1874" fmla="*/ 5235947 w 6569477"/>
              <a:gd name="connsiteY1874" fmla="*/ 1700769 h 6858000"/>
              <a:gd name="connsiteX1875" fmla="*/ 5244383 w 6569477"/>
              <a:gd name="connsiteY1875" fmla="*/ 1700769 h 6858000"/>
              <a:gd name="connsiteX1876" fmla="*/ 5252819 w 6569477"/>
              <a:gd name="connsiteY1876" fmla="*/ 1700767 h 6858000"/>
              <a:gd name="connsiteX1877" fmla="*/ 5252819 w 6569477"/>
              <a:gd name="connsiteY1877" fmla="*/ 1692332 h 6858000"/>
              <a:gd name="connsiteX1878" fmla="*/ 5244383 w 6569477"/>
              <a:gd name="connsiteY1878" fmla="*/ 1650153 h 6858000"/>
              <a:gd name="connsiteX1879" fmla="*/ 5252818 w 6569477"/>
              <a:gd name="connsiteY1879" fmla="*/ 1650152 h 6858000"/>
              <a:gd name="connsiteX1880" fmla="*/ 5252819 w 6569477"/>
              <a:gd name="connsiteY1880" fmla="*/ 1641718 h 6858000"/>
              <a:gd name="connsiteX1881" fmla="*/ 5244385 w 6569477"/>
              <a:gd name="connsiteY1881" fmla="*/ 1633283 h 6858000"/>
              <a:gd name="connsiteX1882" fmla="*/ 5176900 w 6569477"/>
              <a:gd name="connsiteY1882" fmla="*/ 1473003 h 6858000"/>
              <a:gd name="connsiteX1883" fmla="*/ 5084104 w 6569477"/>
              <a:gd name="connsiteY1883" fmla="*/ 1312727 h 6858000"/>
              <a:gd name="connsiteX1884" fmla="*/ 5055633 w 6569477"/>
              <a:gd name="connsiteY1884" fmla="*/ 1250514 h 6858000"/>
              <a:gd name="connsiteX1885" fmla="*/ 5041658 w 6569477"/>
              <a:gd name="connsiteY1885" fmla="*/ 1226599 h 6858000"/>
              <a:gd name="connsiteX1886" fmla="*/ 5093541 w 6569477"/>
              <a:gd name="connsiteY1886" fmla="*/ 1340967 h 6858000"/>
              <a:gd name="connsiteX1887" fmla="*/ 5398999 w 6569477"/>
              <a:gd name="connsiteY1887" fmla="*/ 2412246 h 6858000"/>
              <a:gd name="connsiteX1888" fmla="*/ 5458394 w 6569477"/>
              <a:gd name="connsiteY1888" fmla="*/ 2833367 h 6858000"/>
              <a:gd name="connsiteX1889" fmla="*/ 5448705 w 6569477"/>
              <a:gd name="connsiteY1889" fmla="*/ 2871734 h 6858000"/>
              <a:gd name="connsiteX1890" fmla="*/ 5431304 w 6569477"/>
              <a:gd name="connsiteY1890" fmla="*/ 2855892 h 6858000"/>
              <a:gd name="connsiteX1891" fmla="*/ 5100400 w 6569477"/>
              <a:gd name="connsiteY1891" fmla="*/ 1533070 h 6858000"/>
              <a:gd name="connsiteX1892" fmla="*/ 4793286 w 6569477"/>
              <a:gd name="connsiteY1892" fmla="*/ 888652 h 6858000"/>
              <a:gd name="connsiteX1893" fmla="*/ 4754611 w 6569477"/>
              <a:gd name="connsiteY1893" fmla="*/ 811200 h 6858000"/>
              <a:gd name="connsiteX1894" fmla="*/ 4736788 w 6569477"/>
              <a:gd name="connsiteY1894" fmla="*/ 782554 h 6858000"/>
              <a:gd name="connsiteX1895" fmla="*/ 4722369 w 6569477"/>
              <a:gd name="connsiteY1895" fmla="*/ 785144 h 6858000"/>
              <a:gd name="connsiteX1896" fmla="*/ 4716525 w 6569477"/>
              <a:gd name="connsiteY1896" fmla="*/ 831944 h 6858000"/>
              <a:gd name="connsiteX1897" fmla="*/ 4878628 w 6569477"/>
              <a:gd name="connsiteY1897" fmla="*/ 1128191 h 6858000"/>
              <a:gd name="connsiteX1898" fmla="*/ 5018643 w 6569477"/>
              <a:gd name="connsiteY1898" fmla="*/ 1444415 h 6858000"/>
              <a:gd name="connsiteX1899" fmla="*/ 5107372 w 6569477"/>
              <a:gd name="connsiteY1899" fmla="*/ 1685936 h 6858000"/>
              <a:gd name="connsiteX1900" fmla="*/ 5109411 w 6569477"/>
              <a:gd name="connsiteY1900" fmla="*/ 1683895 h 6858000"/>
              <a:gd name="connsiteX1901" fmla="*/ 5151590 w 6569477"/>
              <a:gd name="connsiteY1901" fmla="*/ 1785122 h 6858000"/>
              <a:gd name="connsiteX1902" fmla="*/ 5143154 w 6569477"/>
              <a:gd name="connsiteY1902" fmla="*/ 1785122 h 6858000"/>
              <a:gd name="connsiteX1903" fmla="*/ 5134721 w 6569477"/>
              <a:gd name="connsiteY1903" fmla="*/ 1751382 h 6858000"/>
              <a:gd name="connsiteX1904" fmla="*/ 5122261 w 6569477"/>
              <a:gd name="connsiteY1904" fmla="*/ 1726462 h 6858000"/>
              <a:gd name="connsiteX1905" fmla="*/ 5136116 w 6569477"/>
              <a:gd name="connsiteY1905" fmla="*/ 1764180 h 6858000"/>
              <a:gd name="connsiteX1906" fmla="*/ 5157687 w 6569477"/>
              <a:gd name="connsiteY1906" fmla="*/ 1838582 h 6858000"/>
              <a:gd name="connsiteX1907" fmla="*/ 5167407 w 6569477"/>
              <a:gd name="connsiteY1907" fmla="*/ 1843119 h 6858000"/>
              <a:gd name="connsiteX1908" fmla="*/ 5176898 w 6569477"/>
              <a:gd name="connsiteY1908" fmla="*/ 1844173 h 6858000"/>
              <a:gd name="connsiteX1909" fmla="*/ 5176898 w 6569477"/>
              <a:gd name="connsiteY1909" fmla="*/ 1861046 h 6858000"/>
              <a:gd name="connsiteX1910" fmla="*/ 5168464 w 6569477"/>
              <a:gd name="connsiteY1910" fmla="*/ 1861046 h 6858000"/>
              <a:gd name="connsiteX1911" fmla="*/ 5168463 w 6569477"/>
              <a:gd name="connsiteY1911" fmla="*/ 1869480 h 6858000"/>
              <a:gd name="connsiteX1912" fmla="*/ 5168462 w 6569477"/>
              <a:gd name="connsiteY1912" fmla="*/ 1875756 h 6858000"/>
              <a:gd name="connsiteX1913" fmla="*/ 5229895 w 6569477"/>
              <a:gd name="connsiteY1913" fmla="*/ 2087656 h 6858000"/>
              <a:gd name="connsiteX1914" fmla="*/ 5242098 w 6569477"/>
              <a:gd name="connsiteY1914" fmla="*/ 2145617 h 6858000"/>
              <a:gd name="connsiteX1915" fmla="*/ 5261255 w 6569477"/>
              <a:gd name="connsiteY1915" fmla="*/ 2173166 h 6858000"/>
              <a:gd name="connsiteX1916" fmla="*/ 5278125 w 6569477"/>
              <a:gd name="connsiteY1916" fmla="*/ 2215342 h 6858000"/>
              <a:gd name="connsiteX1917" fmla="*/ 5286562 w 6569477"/>
              <a:gd name="connsiteY1917" fmla="*/ 2265959 h 6858000"/>
              <a:gd name="connsiteX1918" fmla="*/ 5303433 w 6569477"/>
              <a:gd name="connsiteY1918" fmla="*/ 2325006 h 6858000"/>
              <a:gd name="connsiteX1919" fmla="*/ 5320305 w 6569477"/>
              <a:gd name="connsiteY1919" fmla="*/ 2409365 h 6858000"/>
              <a:gd name="connsiteX1920" fmla="*/ 5337176 w 6569477"/>
              <a:gd name="connsiteY1920" fmla="*/ 2459978 h 6858000"/>
              <a:gd name="connsiteX1921" fmla="*/ 5337176 w 6569477"/>
              <a:gd name="connsiteY1921" fmla="*/ 2468415 h 6858000"/>
              <a:gd name="connsiteX1922" fmla="*/ 5354048 w 6569477"/>
              <a:gd name="connsiteY1922" fmla="*/ 2535897 h 6858000"/>
              <a:gd name="connsiteX1923" fmla="*/ 5370919 w 6569477"/>
              <a:gd name="connsiteY1923" fmla="*/ 2594947 h 6858000"/>
              <a:gd name="connsiteX1924" fmla="*/ 5379353 w 6569477"/>
              <a:gd name="connsiteY1924" fmla="*/ 2620256 h 6858000"/>
              <a:gd name="connsiteX1925" fmla="*/ 5379355 w 6569477"/>
              <a:gd name="connsiteY1925" fmla="*/ 2628692 h 6858000"/>
              <a:gd name="connsiteX1926" fmla="*/ 5370919 w 6569477"/>
              <a:gd name="connsiteY1926" fmla="*/ 2653998 h 6858000"/>
              <a:gd name="connsiteX1927" fmla="*/ 5370919 w 6569477"/>
              <a:gd name="connsiteY1927" fmla="*/ 2662431 h 6858000"/>
              <a:gd name="connsiteX1928" fmla="*/ 5379355 w 6569477"/>
              <a:gd name="connsiteY1928" fmla="*/ 2679304 h 6858000"/>
              <a:gd name="connsiteX1929" fmla="*/ 5387791 w 6569477"/>
              <a:gd name="connsiteY1929" fmla="*/ 2679306 h 6858000"/>
              <a:gd name="connsiteX1930" fmla="*/ 5387790 w 6569477"/>
              <a:gd name="connsiteY1930" fmla="*/ 2721484 h 6858000"/>
              <a:gd name="connsiteX1931" fmla="*/ 5396226 w 6569477"/>
              <a:gd name="connsiteY1931" fmla="*/ 2729919 h 6858000"/>
              <a:gd name="connsiteX1932" fmla="*/ 5396226 w 6569477"/>
              <a:gd name="connsiteY1932" fmla="*/ 2721484 h 6858000"/>
              <a:gd name="connsiteX1933" fmla="*/ 5387791 w 6569477"/>
              <a:gd name="connsiteY1933" fmla="*/ 2679306 h 6858000"/>
              <a:gd name="connsiteX1934" fmla="*/ 5396226 w 6569477"/>
              <a:gd name="connsiteY1934" fmla="*/ 2679306 h 6858000"/>
              <a:gd name="connsiteX1935" fmla="*/ 5396225 w 6569477"/>
              <a:gd name="connsiteY1935" fmla="*/ 2696176 h 6858000"/>
              <a:gd name="connsiteX1936" fmla="*/ 5396226 w 6569477"/>
              <a:gd name="connsiteY1936" fmla="*/ 2704613 h 6858000"/>
              <a:gd name="connsiteX1937" fmla="*/ 5404662 w 6569477"/>
              <a:gd name="connsiteY1937" fmla="*/ 2729919 h 6858000"/>
              <a:gd name="connsiteX1938" fmla="*/ 5404661 w 6569477"/>
              <a:gd name="connsiteY1938" fmla="*/ 2763661 h 6858000"/>
              <a:gd name="connsiteX1939" fmla="*/ 5396224 w 6569477"/>
              <a:gd name="connsiteY1939" fmla="*/ 2755225 h 6858000"/>
              <a:gd name="connsiteX1940" fmla="*/ 5396225 w 6569477"/>
              <a:gd name="connsiteY1940" fmla="*/ 2772097 h 6858000"/>
              <a:gd name="connsiteX1941" fmla="*/ 5396225 w 6569477"/>
              <a:gd name="connsiteY1941" fmla="*/ 2788969 h 6858000"/>
              <a:gd name="connsiteX1942" fmla="*/ 5404662 w 6569477"/>
              <a:gd name="connsiteY1942" fmla="*/ 2814279 h 6858000"/>
              <a:gd name="connsiteX1943" fmla="*/ 5404661 w 6569477"/>
              <a:gd name="connsiteY1943" fmla="*/ 2831146 h 6858000"/>
              <a:gd name="connsiteX1944" fmla="*/ 5413098 w 6569477"/>
              <a:gd name="connsiteY1944" fmla="*/ 2839583 h 6858000"/>
              <a:gd name="connsiteX1945" fmla="*/ 5421533 w 6569477"/>
              <a:gd name="connsiteY1945" fmla="*/ 2864890 h 6858000"/>
              <a:gd name="connsiteX1946" fmla="*/ 5421534 w 6569477"/>
              <a:gd name="connsiteY1946" fmla="*/ 2881764 h 6858000"/>
              <a:gd name="connsiteX1947" fmla="*/ 5413098 w 6569477"/>
              <a:gd name="connsiteY1947" fmla="*/ 2890197 h 6858000"/>
              <a:gd name="connsiteX1948" fmla="*/ 5421534 w 6569477"/>
              <a:gd name="connsiteY1948" fmla="*/ 2898631 h 6858000"/>
              <a:gd name="connsiteX1949" fmla="*/ 5413098 w 6569477"/>
              <a:gd name="connsiteY1949" fmla="*/ 2915506 h 6858000"/>
              <a:gd name="connsiteX1950" fmla="*/ 5421534 w 6569477"/>
              <a:gd name="connsiteY1950" fmla="*/ 2932377 h 6858000"/>
              <a:gd name="connsiteX1951" fmla="*/ 5429969 w 6569477"/>
              <a:gd name="connsiteY1951" fmla="*/ 2923940 h 6858000"/>
              <a:gd name="connsiteX1952" fmla="*/ 5429969 w 6569477"/>
              <a:gd name="connsiteY1952" fmla="*/ 2949247 h 6858000"/>
              <a:gd name="connsiteX1953" fmla="*/ 5429967 w 6569477"/>
              <a:gd name="connsiteY1953" fmla="*/ 2957684 h 6858000"/>
              <a:gd name="connsiteX1954" fmla="*/ 5438405 w 6569477"/>
              <a:gd name="connsiteY1954" fmla="*/ 2991425 h 6858000"/>
              <a:gd name="connsiteX1955" fmla="*/ 5438405 w 6569477"/>
              <a:gd name="connsiteY1955" fmla="*/ 3025167 h 6858000"/>
              <a:gd name="connsiteX1956" fmla="*/ 5438405 w 6569477"/>
              <a:gd name="connsiteY1956" fmla="*/ 3050476 h 6858000"/>
              <a:gd name="connsiteX1957" fmla="*/ 5438405 w 6569477"/>
              <a:gd name="connsiteY1957" fmla="*/ 3101088 h 6858000"/>
              <a:gd name="connsiteX1958" fmla="*/ 5429969 w 6569477"/>
              <a:gd name="connsiteY1958" fmla="*/ 3126398 h 6858000"/>
              <a:gd name="connsiteX1959" fmla="*/ 5421534 w 6569477"/>
              <a:gd name="connsiteY1959" fmla="*/ 3117961 h 6858000"/>
              <a:gd name="connsiteX1960" fmla="*/ 5413096 w 6569477"/>
              <a:gd name="connsiteY1960" fmla="*/ 3109525 h 6858000"/>
              <a:gd name="connsiteX1961" fmla="*/ 5413098 w 6569477"/>
              <a:gd name="connsiteY1961" fmla="*/ 3117961 h 6858000"/>
              <a:gd name="connsiteX1962" fmla="*/ 5413098 w 6569477"/>
              <a:gd name="connsiteY1962" fmla="*/ 3126395 h 6858000"/>
              <a:gd name="connsiteX1963" fmla="*/ 5421533 w 6569477"/>
              <a:gd name="connsiteY1963" fmla="*/ 3134833 h 6858000"/>
              <a:gd name="connsiteX1964" fmla="*/ 5429969 w 6569477"/>
              <a:gd name="connsiteY1964" fmla="*/ 3143265 h 6858000"/>
              <a:gd name="connsiteX1965" fmla="*/ 5438404 w 6569477"/>
              <a:gd name="connsiteY1965" fmla="*/ 3143266 h 6858000"/>
              <a:gd name="connsiteX1966" fmla="*/ 5446840 w 6569477"/>
              <a:gd name="connsiteY1966" fmla="*/ 3101088 h 6858000"/>
              <a:gd name="connsiteX1967" fmla="*/ 5446838 w 6569477"/>
              <a:gd name="connsiteY1967" fmla="*/ 3092654 h 6858000"/>
              <a:gd name="connsiteX1968" fmla="*/ 5446840 w 6569477"/>
              <a:gd name="connsiteY1968" fmla="*/ 3058912 h 6858000"/>
              <a:gd name="connsiteX1969" fmla="*/ 5446841 w 6569477"/>
              <a:gd name="connsiteY1969" fmla="*/ 3042041 h 6858000"/>
              <a:gd name="connsiteX1970" fmla="*/ 5455276 w 6569477"/>
              <a:gd name="connsiteY1970" fmla="*/ 3084216 h 6858000"/>
              <a:gd name="connsiteX1971" fmla="*/ 5463712 w 6569477"/>
              <a:gd name="connsiteY1971" fmla="*/ 3134833 h 6858000"/>
              <a:gd name="connsiteX1972" fmla="*/ 5455276 w 6569477"/>
              <a:gd name="connsiteY1972" fmla="*/ 3151703 h 6858000"/>
              <a:gd name="connsiteX1973" fmla="*/ 5455276 w 6569477"/>
              <a:gd name="connsiteY1973" fmla="*/ 3168573 h 6858000"/>
              <a:gd name="connsiteX1974" fmla="*/ 5455273 w 6569477"/>
              <a:gd name="connsiteY1974" fmla="*/ 3210751 h 6858000"/>
              <a:gd name="connsiteX1975" fmla="*/ 5446841 w 6569477"/>
              <a:gd name="connsiteY1975" fmla="*/ 3202314 h 6858000"/>
              <a:gd name="connsiteX1976" fmla="*/ 5438405 w 6569477"/>
              <a:gd name="connsiteY1976" fmla="*/ 3202316 h 6858000"/>
              <a:gd name="connsiteX1977" fmla="*/ 5438405 w 6569477"/>
              <a:gd name="connsiteY1977" fmla="*/ 3210751 h 6858000"/>
              <a:gd name="connsiteX1978" fmla="*/ 5438405 w 6569477"/>
              <a:gd name="connsiteY1978" fmla="*/ 3219184 h 6858000"/>
              <a:gd name="connsiteX1979" fmla="*/ 5446841 w 6569477"/>
              <a:gd name="connsiteY1979" fmla="*/ 3227621 h 6858000"/>
              <a:gd name="connsiteX1980" fmla="*/ 5446840 w 6569477"/>
              <a:gd name="connsiteY1980" fmla="*/ 3236060 h 6858000"/>
              <a:gd name="connsiteX1981" fmla="*/ 5446841 w 6569477"/>
              <a:gd name="connsiteY1981" fmla="*/ 3244494 h 6858000"/>
              <a:gd name="connsiteX1982" fmla="*/ 5455276 w 6569477"/>
              <a:gd name="connsiteY1982" fmla="*/ 3278235 h 6858000"/>
              <a:gd name="connsiteX1983" fmla="*/ 5455276 w 6569477"/>
              <a:gd name="connsiteY1983" fmla="*/ 3320416 h 6858000"/>
              <a:gd name="connsiteX1984" fmla="*/ 5446841 w 6569477"/>
              <a:gd name="connsiteY1984" fmla="*/ 3328851 h 6858000"/>
              <a:gd name="connsiteX1985" fmla="*/ 5438403 w 6569477"/>
              <a:gd name="connsiteY1985" fmla="*/ 3320416 h 6858000"/>
              <a:gd name="connsiteX1986" fmla="*/ 5429968 w 6569477"/>
              <a:gd name="connsiteY1986" fmla="*/ 3219187 h 6858000"/>
              <a:gd name="connsiteX1987" fmla="*/ 5429969 w 6569477"/>
              <a:gd name="connsiteY1987" fmla="*/ 3210749 h 6858000"/>
              <a:gd name="connsiteX1988" fmla="*/ 5421534 w 6569477"/>
              <a:gd name="connsiteY1988" fmla="*/ 3219187 h 6858000"/>
              <a:gd name="connsiteX1989" fmla="*/ 5429969 w 6569477"/>
              <a:gd name="connsiteY1989" fmla="*/ 3320416 h 6858000"/>
              <a:gd name="connsiteX1990" fmla="*/ 5404661 w 6569477"/>
              <a:gd name="connsiteY1990" fmla="*/ 3337285 h 6858000"/>
              <a:gd name="connsiteX1991" fmla="*/ 5387791 w 6569477"/>
              <a:gd name="connsiteY1991" fmla="*/ 3430080 h 6858000"/>
              <a:gd name="connsiteX1992" fmla="*/ 5320304 w 6569477"/>
              <a:gd name="connsiteY1992" fmla="*/ 3767504 h 6858000"/>
              <a:gd name="connsiteX1993" fmla="*/ 5320305 w 6569477"/>
              <a:gd name="connsiteY1993" fmla="*/ 3775942 h 6858000"/>
              <a:gd name="connsiteX1994" fmla="*/ 5320305 w 6569477"/>
              <a:gd name="connsiteY1994" fmla="*/ 3784378 h 6858000"/>
              <a:gd name="connsiteX1995" fmla="*/ 5328741 w 6569477"/>
              <a:gd name="connsiteY1995" fmla="*/ 3775940 h 6858000"/>
              <a:gd name="connsiteX1996" fmla="*/ 5396226 w 6569477"/>
              <a:gd name="connsiteY1996" fmla="*/ 3446949 h 6858000"/>
              <a:gd name="connsiteX1997" fmla="*/ 5396226 w 6569477"/>
              <a:gd name="connsiteY1997" fmla="*/ 3455387 h 6858000"/>
              <a:gd name="connsiteX1998" fmla="*/ 5413098 w 6569477"/>
              <a:gd name="connsiteY1998" fmla="*/ 3438513 h 6858000"/>
              <a:gd name="connsiteX1999" fmla="*/ 5413098 w 6569477"/>
              <a:gd name="connsiteY1999" fmla="*/ 3463820 h 6858000"/>
              <a:gd name="connsiteX2000" fmla="*/ 5404662 w 6569477"/>
              <a:gd name="connsiteY2000" fmla="*/ 3463821 h 6858000"/>
              <a:gd name="connsiteX2001" fmla="*/ 5404662 w 6569477"/>
              <a:gd name="connsiteY2001" fmla="*/ 3472258 h 6858000"/>
              <a:gd name="connsiteX2002" fmla="*/ 5404661 w 6569477"/>
              <a:gd name="connsiteY2002" fmla="*/ 3480692 h 6858000"/>
              <a:gd name="connsiteX2003" fmla="*/ 5413098 w 6569477"/>
              <a:gd name="connsiteY2003" fmla="*/ 3480691 h 6858000"/>
              <a:gd name="connsiteX2004" fmla="*/ 5404662 w 6569477"/>
              <a:gd name="connsiteY2004" fmla="*/ 3522869 h 6858000"/>
              <a:gd name="connsiteX2005" fmla="*/ 5404662 w 6569477"/>
              <a:gd name="connsiteY2005" fmla="*/ 3539744 h 6858000"/>
              <a:gd name="connsiteX2006" fmla="*/ 5404662 w 6569477"/>
              <a:gd name="connsiteY2006" fmla="*/ 3565051 h 6858000"/>
              <a:gd name="connsiteX2007" fmla="*/ 5404662 w 6569477"/>
              <a:gd name="connsiteY2007" fmla="*/ 3573483 h 6858000"/>
              <a:gd name="connsiteX2008" fmla="*/ 5396226 w 6569477"/>
              <a:gd name="connsiteY2008" fmla="*/ 3581921 h 6858000"/>
              <a:gd name="connsiteX2009" fmla="*/ 5396226 w 6569477"/>
              <a:gd name="connsiteY2009" fmla="*/ 3598792 h 6858000"/>
              <a:gd name="connsiteX2010" fmla="*/ 5404662 w 6569477"/>
              <a:gd name="connsiteY2010" fmla="*/ 3607228 h 6858000"/>
              <a:gd name="connsiteX2011" fmla="*/ 5404662 w 6569477"/>
              <a:gd name="connsiteY2011" fmla="*/ 3809683 h 6858000"/>
              <a:gd name="connsiteX2012" fmla="*/ 5387791 w 6569477"/>
              <a:gd name="connsiteY2012" fmla="*/ 3902475 h 6858000"/>
              <a:gd name="connsiteX2013" fmla="*/ 5396226 w 6569477"/>
              <a:gd name="connsiteY2013" fmla="*/ 3894042 h 6858000"/>
              <a:gd name="connsiteX2014" fmla="*/ 5379355 w 6569477"/>
              <a:gd name="connsiteY2014" fmla="*/ 4062754 h 6858000"/>
              <a:gd name="connsiteX2015" fmla="*/ 5387791 w 6569477"/>
              <a:gd name="connsiteY2015" fmla="*/ 4071190 h 6858000"/>
              <a:gd name="connsiteX2016" fmla="*/ 5379355 w 6569477"/>
              <a:gd name="connsiteY2016" fmla="*/ 4113369 h 6858000"/>
              <a:gd name="connsiteX2017" fmla="*/ 5370919 w 6569477"/>
              <a:gd name="connsiteY2017" fmla="*/ 4121804 h 6858000"/>
              <a:gd name="connsiteX2018" fmla="*/ 5379355 w 6569477"/>
              <a:gd name="connsiteY2018" fmla="*/ 4138676 h 6858000"/>
              <a:gd name="connsiteX2019" fmla="*/ 5370918 w 6569477"/>
              <a:gd name="connsiteY2019" fmla="*/ 4189288 h 6858000"/>
              <a:gd name="connsiteX2020" fmla="*/ 5370916 w 6569477"/>
              <a:gd name="connsiteY2020" fmla="*/ 4197726 h 6858000"/>
              <a:gd name="connsiteX2021" fmla="*/ 5362483 w 6569477"/>
              <a:gd name="connsiteY2021" fmla="*/ 4223033 h 6858000"/>
              <a:gd name="connsiteX2022" fmla="*/ 5362484 w 6569477"/>
              <a:gd name="connsiteY2022" fmla="*/ 4231465 h 6858000"/>
              <a:gd name="connsiteX2023" fmla="*/ 5362484 w 6569477"/>
              <a:gd name="connsiteY2023" fmla="*/ 4239904 h 6858000"/>
              <a:gd name="connsiteX2024" fmla="*/ 5328741 w 6569477"/>
              <a:gd name="connsiteY2024" fmla="*/ 4383310 h 6858000"/>
              <a:gd name="connsiteX2025" fmla="*/ 5328741 w 6569477"/>
              <a:gd name="connsiteY2025" fmla="*/ 4408617 h 6858000"/>
              <a:gd name="connsiteX2026" fmla="*/ 5328743 w 6569477"/>
              <a:gd name="connsiteY2026" fmla="*/ 4417053 h 6858000"/>
              <a:gd name="connsiteX2027" fmla="*/ 5328743 w 6569477"/>
              <a:gd name="connsiteY2027" fmla="*/ 4450795 h 6858000"/>
              <a:gd name="connsiteX2028" fmla="*/ 5294997 w 6569477"/>
              <a:gd name="connsiteY2028" fmla="*/ 4543588 h 6858000"/>
              <a:gd name="connsiteX2029" fmla="*/ 5185332 w 6569477"/>
              <a:gd name="connsiteY2029" fmla="*/ 4897886 h 6858000"/>
              <a:gd name="connsiteX2030" fmla="*/ 5185333 w 6569477"/>
              <a:gd name="connsiteY2030" fmla="*/ 4906322 h 6858000"/>
              <a:gd name="connsiteX2031" fmla="*/ 5176898 w 6569477"/>
              <a:gd name="connsiteY2031" fmla="*/ 4914756 h 6858000"/>
              <a:gd name="connsiteX2032" fmla="*/ 5113630 w 6569477"/>
              <a:gd name="connsiteY2032" fmla="*/ 5026528 h 6858000"/>
              <a:gd name="connsiteX2033" fmla="*/ 5057164 w 6569477"/>
              <a:gd name="connsiteY2033" fmla="*/ 5137575 h 6858000"/>
              <a:gd name="connsiteX2034" fmla="*/ 5058139 w 6569477"/>
              <a:gd name="connsiteY2034" fmla="*/ 5135139 h 6858000"/>
              <a:gd name="connsiteX2035" fmla="*/ 5067233 w 6569477"/>
              <a:gd name="connsiteY2035" fmla="*/ 5108777 h 6858000"/>
              <a:gd name="connsiteX2036" fmla="*/ 5075669 w 6569477"/>
              <a:gd name="connsiteY2036" fmla="*/ 5091906 h 6858000"/>
              <a:gd name="connsiteX2037" fmla="*/ 5100977 w 6569477"/>
              <a:gd name="connsiteY2037" fmla="*/ 5032856 h 6858000"/>
              <a:gd name="connsiteX2038" fmla="*/ 5143155 w 6569477"/>
              <a:gd name="connsiteY2038" fmla="*/ 4931629 h 6858000"/>
              <a:gd name="connsiteX2039" fmla="*/ 5151590 w 6569477"/>
              <a:gd name="connsiteY2039" fmla="*/ 4914756 h 6858000"/>
              <a:gd name="connsiteX2040" fmla="*/ 5160025 w 6569477"/>
              <a:gd name="connsiteY2040" fmla="*/ 4897886 h 6858000"/>
              <a:gd name="connsiteX2041" fmla="*/ 5151590 w 6569477"/>
              <a:gd name="connsiteY2041" fmla="*/ 4889450 h 6858000"/>
              <a:gd name="connsiteX2042" fmla="*/ 5126283 w 6569477"/>
              <a:gd name="connsiteY2042" fmla="*/ 4923193 h 6858000"/>
              <a:gd name="connsiteX2043" fmla="*/ 5126282 w 6569477"/>
              <a:gd name="connsiteY2043" fmla="*/ 4931629 h 6858000"/>
              <a:gd name="connsiteX2044" fmla="*/ 5058797 w 6569477"/>
              <a:gd name="connsiteY2044" fmla="*/ 5083468 h 6858000"/>
              <a:gd name="connsiteX2045" fmla="*/ 5058797 w 6569477"/>
              <a:gd name="connsiteY2045" fmla="*/ 5091906 h 6858000"/>
              <a:gd name="connsiteX2046" fmla="*/ 5025055 w 6569477"/>
              <a:gd name="connsiteY2046" fmla="*/ 5134082 h 6858000"/>
              <a:gd name="connsiteX2047" fmla="*/ 4999746 w 6569477"/>
              <a:gd name="connsiteY2047" fmla="*/ 5184698 h 6858000"/>
              <a:gd name="connsiteX2048" fmla="*/ 4954406 w 6569477"/>
              <a:gd name="connsiteY2048" fmla="*/ 5285927 h 6858000"/>
              <a:gd name="connsiteX2049" fmla="*/ 4900498 w 6569477"/>
              <a:gd name="connsiteY2049" fmla="*/ 5370762 h 6858000"/>
              <a:gd name="connsiteX2050" fmla="*/ 4898519 w 6569477"/>
              <a:gd name="connsiteY2050" fmla="*/ 5361848 h 6858000"/>
              <a:gd name="connsiteX2051" fmla="*/ 4662316 w 6569477"/>
              <a:gd name="connsiteY2051" fmla="*/ 5749889 h 6858000"/>
              <a:gd name="connsiteX2052" fmla="*/ 4653884 w 6569477"/>
              <a:gd name="connsiteY2052" fmla="*/ 5749889 h 6858000"/>
              <a:gd name="connsiteX2053" fmla="*/ 4653883 w 6569477"/>
              <a:gd name="connsiteY2053" fmla="*/ 5758325 h 6858000"/>
              <a:gd name="connsiteX2054" fmla="*/ 4653883 w 6569477"/>
              <a:gd name="connsiteY2054" fmla="*/ 5766759 h 6858000"/>
              <a:gd name="connsiteX2055" fmla="*/ 4620140 w 6569477"/>
              <a:gd name="connsiteY2055" fmla="*/ 5792066 h 6858000"/>
              <a:gd name="connsiteX2056" fmla="*/ 4552653 w 6569477"/>
              <a:gd name="connsiteY2056" fmla="*/ 5910164 h 6858000"/>
              <a:gd name="connsiteX2057" fmla="*/ 4552654 w 6569477"/>
              <a:gd name="connsiteY2057" fmla="*/ 5884859 h 6858000"/>
              <a:gd name="connsiteX2058" fmla="*/ 4527347 w 6569477"/>
              <a:gd name="connsiteY2058" fmla="*/ 5943909 h 6858000"/>
              <a:gd name="connsiteX2059" fmla="*/ 4518911 w 6569477"/>
              <a:gd name="connsiteY2059" fmla="*/ 5935473 h 6858000"/>
              <a:gd name="connsiteX2060" fmla="*/ 4417681 w 6569477"/>
              <a:gd name="connsiteY2060" fmla="*/ 6078880 h 6858000"/>
              <a:gd name="connsiteX2061" fmla="*/ 4409247 w 6569477"/>
              <a:gd name="connsiteY2061" fmla="*/ 6078880 h 6858000"/>
              <a:gd name="connsiteX2062" fmla="*/ 4316454 w 6569477"/>
              <a:gd name="connsiteY2062" fmla="*/ 6180105 h 6858000"/>
              <a:gd name="connsiteX2063" fmla="*/ 4206789 w 6569477"/>
              <a:gd name="connsiteY2063" fmla="*/ 6306641 h 6858000"/>
              <a:gd name="connsiteX2064" fmla="*/ 4142466 w 6569477"/>
              <a:gd name="connsiteY2064" fmla="*/ 6360420 h 6858000"/>
              <a:gd name="connsiteX2065" fmla="*/ 4080254 w 6569477"/>
              <a:gd name="connsiteY2065" fmla="*/ 6424489 h 6858000"/>
              <a:gd name="connsiteX2066" fmla="*/ 4080254 w 6569477"/>
              <a:gd name="connsiteY2066" fmla="*/ 6416307 h 6858000"/>
              <a:gd name="connsiteX2067" fmla="*/ 4071818 w 6569477"/>
              <a:gd name="connsiteY2067" fmla="*/ 6424743 h 6858000"/>
              <a:gd name="connsiteX2068" fmla="*/ 4063381 w 6569477"/>
              <a:gd name="connsiteY2068" fmla="*/ 6441614 h 6858000"/>
              <a:gd name="connsiteX2069" fmla="*/ 4063381 w 6569477"/>
              <a:gd name="connsiteY2069" fmla="*/ 6433176 h 6858000"/>
              <a:gd name="connsiteX2070" fmla="*/ 4012767 w 6569477"/>
              <a:gd name="connsiteY2070" fmla="*/ 6483791 h 6858000"/>
              <a:gd name="connsiteX2071" fmla="*/ 4012768 w 6569477"/>
              <a:gd name="connsiteY2071" fmla="*/ 6492227 h 6858000"/>
              <a:gd name="connsiteX2072" fmla="*/ 4004330 w 6569477"/>
              <a:gd name="connsiteY2072" fmla="*/ 6509098 h 6858000"/>
              <a:gd name="connsiteX2073" fmla="*/ 4004330 w 6569477"/>
              <a:gd name="connsiteY2073" fmla="*/ 6492227 h 6858000"/>
              <a:gd name="connsiteX2074" fmla="*/ 3979024 w 6569477"/>
              <a:gd name="connsiteY2074" fmla="*/ 6517534 h 6858000"/>
              <a:gd name="connsiteX2075" fmla="*/ 3979025 w 6569477"/>
              <a:gd name="connsiteY2075" fmla="*/ 6509096 h 6858000"/>
              <a:gd name="connsiteX2076" fmla="*/ 3979024 w 6569477"/>
              <a:gd name="connsiteY2076" fmla="*/ 6500664 h 6858000"/>
              <a:gd name="connsiteX2077" fmla="*/ 3970588 w 6569477"/>
              <a:gd name="connsiteY2077" fmla="*/ 6500664 h 6858000"/>
              <a:gd name="connsiteX2078" fmla="*/ 3970588 w 6569477"/>
              <a:gd name="connsiteY2078" fmla="*/ 6517534 h 6858000"/>
              <a:gd name="connsiteX2079" fmla="*/ 3970590 w 6569477"/>
              <a:gd name="connsiteY2079" fmla="*/ 6525971 h 6858000"/>
              <a:gd name="connsiteX2080" fmla="*/ 3962153 w 6569477"/>
              <a:gd name="connsiteY2080" fmla="*/ 6534407 h 6858000"/>
              <a:gd name="connsiteX2081" fmla="*/ 3953718 w 6569477"/>
              <a:gd name="connsiteY2081" fmla="*/ 6534407 h 6858000"/>
              <a:gd name="connsiteX2082" fmla="*/ 3945280 w 6569477"/>
              <a:gd name="connsiteY2082" fmla="*/ 6534407 h 6858000"/>
              <a:gd name="connsiteX2083" fmla="*/ 3945281 w 6569477"/>
              <a:gd name="connsiteY2083" fmla="*/ 6542841 h 6858000"/>
              <a:gd name="connsiteX2084" fmla="*/ 3945280 w 6569477"/>
              <a:gd name="connsiteY2084" fmla="*/ 6551277 h 6858000"/>
              <a:gd name="connsiteX2085" fmla="*/ 3919974 w 6569477"/>
              <a:gd name="connsiteY2085" fmla="*/ 6568148 h 6858000"/>
              <a:gd name="connsiteX2086" fmla="*/ 3919976 w 6569477"/>
              <a:gd name="connsiteY2086" fmla="*/ 6559714 h 6858000"/>
              <a:gd name="connsiteX2087" fmla="*/ 3911538 w 6569477"/>
              <a:gd name="connsiteY2087" fmla="*/ 6568148 h 6858000"/>
              <a:gd name="connsiteX2088" fmla="*/ 3903102 w 6569477"/>
              <a:gd name="connsiteY2088" fmla="*/ 6576584 h 6858000"/>
              <a:gd name="connsiteX2089" fmla="*/ 3894667 w 6569477"/>
              <a:gd name="connsiteY2089" fmla="*/ 6593455 h 6858000"/>
              <a:gd name="connsiteX2090" fmla="*/ 3894667 w 6569477"/>
              <a:gd name="connsiteY2090" fmla="*/ 6585021 h 6858000"/>
              <a:gd name="connsiteX2091" fmla="*/ 3860924 w 6569477"/>
              <a:gd name="connsiteY2091" fmla="*/ 6601891 h 6858000"/>
              <a:gd name="connsiteX2092" fmla="*/ 3860924 w 6569477"/>
              <a:gd name="connsiteY2092" fmla="*/ 6585021 h 6858000"/>
              <a:gd name="connsiteX2093" fmla="*/ 3827181 w 6569477"/>
              <a:gd name="connsiteY2093" fmla="*/ 6610327 h 6858000"/>
              <a:gd name="connsiteX2094" fmla="*/ 3827182 w 6569477"/>
              <a:gd name="connsiteY2094" fmla="*/ 6601891 h 6858000"/>
              <a:gd name="connsiteX2095" fmla="*/ 3835618 w 6569477"/>
              <a:gd name="connsiteY2095" fmla="*/ 6593455 h 6858000"/>
              <a:gd name="connsiteX2096" fmla="*/ 3835617 w 6569477"/>
              <a:gd name="connsiteY2096" fmla="*/ 6585021 h 6858000"/>
              <a:gd name="connsiteX2097" fmla="*/ 3827181 w 6569477"/>
              <a:gd name="connsiteY2097" fmla="*/ 6593455 h 6858000"/>
              <a:gd name="connsiteX2098" fmla="*/ 3818745 w 6569477"/>
              <a:gd name="connsiteY2098" fmla="*/ 6601891 h 6858000"/>
              <a:gd name="connsiteX2099" fmla="*/ 3810309 w 6569477"/>
              <a:gd name="connsiteY2099" fmla="*/ 6618762 h 6858000"/>
              <a:gd name="connsiteX2100" fmla="*/ 3827181 w 6569477"/>
              <a:gd name="connsiteY2100" fmla="*/ 6618762 h 6858000"/>
              <a:gd name="connsiteX2101" fmla="*/ 3818745 w 6569477"/>
              <a:gd name="connsiteY2101" fmla="*/ 6627198 h 6858000"/>
              <a:gd name="connsiteX2102" fmla="*/ 3776566 w 6569477"/>
              <a:gd name="connsiteY2102" fmla="*/ 6677812 h 6858000"/>
              <a:gd name="connsiteX2103" fmla="*/ 3810308 w 6569477"/>
              <a:gd name="connsiteY2103" fmla="*/ 6669377 h 6858000"/>
              <a:gd name="connsiteX2104" fmla="*/ 3776566 w 6569477"/>
              <a:gd name="connsiteY2104" fmla="*/ 6694684 h 6858000"/>
              <a:gd name="connsiteX2105" fmla="*/ 3751259 w 6569477"/>
              <a:gd name="connsiteY2105" fmla="*/ 6719991 h 6858000"/>
              <a:gd name="connsiteX2106" fmla="*/ 3734388 w 6569477"/>
              <a:gd name="connsiteY2106" fmla="*/ 6728426 h 6858000"/>
              <a:gd name="connsiteX2107" fmla="*/ 3734390 w 6569477"/>
              <a:gd name="connsiteY2107" fmla="*/ 6711555 h 6858000"/>
              <a:gd name="connsiteX2108" fmla="*/ 3700645 w 6569477"/>
              <a:gd name="connsiteY2108" fmla="*/ 6745297 h 6858000"/>
              <a:gd name="connsiteX2109" fmla="*/ 3692211 w 6569477"/>
              <a:gd name="connsiteY2109" fmla="*/ 6736862 h 6858000"/>
              <a:gd name="connsiteX2110" fmla="*/ 3700645 w 6569477"/>
              <a:gd name="connsiteY2110" fmla="*/ 6728426 h 6858000"/>
              <a:gd name="connsiteX2111" fmla="*/ 3700645 w 6569477"/>
              <a:gd name="connsiteY2111" fmla="*/ 6719990 h 6858000"/>
              <a:gd name="connsiteX2112" fmla="*/ 3692209 w 6569477"/>
              <a:gd name="connsiteY2112" fmla="*/ 6719991 h 6858000"/>
              <a:gd name="connsiteX2113" fmla="*/ 3683775 w 6569477"/>
              <a:gd name="connsiteY2113" fmla="*/ 6728426 h 6858000"/>
              <a:gd name="connsiteX2114" fmla="*/ 3683775 w 6569477"/>
              <a:gd name="connsiteY2114" fmla="*/ 6736862 h 6858000"/>
              <a:gd name="connsiteX2115" fmla="*/ 3675338 w 6569477"/>
              <a:gd name="connsiteY2115" fmla="*/ 6745298 h 6858000"/>
              <a:gd name="connsiteX2116" fmla="*/ 3666902 w 6569477"/>
              <a:gd name="connsiteY2116" fmla="*/ 6753735 h 6858000"/>
              <a:gd name="connsiteX2117" fmla="*/ 3658466 w 6569477"/>
              <a:gd name="connsiteY2117" fmla="*/ 6753734 h 6858000"/>
              <a:gd name="connsiteX2118" fmla="*/ 3658466 w 6569477"/>
              <a:gd name="connsiteY2118" fmla="*/ 6762169 h 6858000"/>
              <a:gd name="connsiteX2119" fmla="*/ 3650032 w 6569477"/>
              <a:gd name="connsiteY2119" fmla="*/ 6762169 h 6858000"/>
              <a:gd name="connsiteX2120" fmla="*/ 3650030 w 6569477"/>
              <a:gd name="connsiteY2120" fmla="*/ 6753734 h 6858000"/>
              <a:gd name="connsiteX2121" fmla="*/ 3658466 w 6569477"/>
              <a:gd name="connsiteY2121" fmla="*/ 6736862 h 6858000"/>
              <a:gd name="connsiteX2122" fmla="*/ 3675338 w 6569477"/>
              <a:gd name="connsiteY2122" fmla="*/ 6719991 h 6858000"/>
              <a:gd name="connsiteX2123" fmla="*/ 3666902 w 6569477"/>
              <a:gd name="connsiteY2123" fmla="*/ 6719989 h 6858000"/>
              <a:gd name="connsiteX2124" fmla="*/ 3658466 w 6569477"/>
              <a:gd name="connsiteY2124" fmla="*/ 6728426 h 6858000"/>
              <a:gd name="connsiteX2125" fmla="*/ 3633159 w 6569477"/>
              <a:gd name="connsiteY2125" fmla="*/ 6753734 h 6858000"/>
              <a:gd name="connsiteX2126" fmla="*/ 3633159 w 6569477"/>
              <a:gd name="connsiteY2126" fmla="*/ 6762169 h 6858000"/>
              <a:gd name="connsiteX2127" fmla="*/ 3616289 w 6569477"/>
              <a:gd name="connsiteY2127" fmla="*/ 6787476 h 6858000"/>
              <a:gd name="connsiteX2128" fmla="*/ 3561456 w 6569477"/>
              <a:gd name="connsiteY2128" fmla="*/ 6826490 h 6858000"/>
              <a:gd name="connsiteX2129" fmla="*/ 3523349 w 6569477"/>
              <a:gd name="connsiteY2129" fmla="*/ 6858000 h 6858000"/>
              <a:gd name="connsiteX2130" fmla="*/ 0 w 6569477"/>
              <a:gd name="connsiteY2130"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Lst>
            <a:rect l="l" t="t" r="r" b="b"/>
            <a:pathLst>
              <a:path w="6569477" h="6858000">
                <a:moveTo>
                  <a:pt x="4117221" y="6784486"/>
                </a:moveTo>
                <a:cubicBezTo>
                  <a:pt x="4097055" y="6807977"/>
                  <a:pt x="4081509" y="6827275"/>
                  <a:pt x="4065123" y="6846362"/>
                </a:cubicBezTo>
                <a:lnTo>
                  <a:pt x="4054153" y="6858000"/>
                </a:lnTo>
                <a:lnTo>
                  <a:pt x="4025354" y="6858000"/>
                </a:lnTo>
                <a:lnTo>
                  <a:pt x="4042817" y="6837081"/>
                </a:lnTo>
                <a:cubicBezTo>
                  <a:pt x="4069049" y="6805855"/>
                  <a:pt x="4098350" y="6774394"/>
                  <a:pt x="4117221" y="6784486"/>
                </a:cubicBezTo>
                <a:close/>
                <a:moveTo>
                  <a:pt x="4098863" y="6687079"/>
                </a:moveTo>
                <a:cubicBezTo>
                  <a:pt x="4088750" y="6727370"/>
                  <a:pt x="4048418" y="6774353"/>
                  <a:pt x="4016483" y="6816306"/>
                </a:cubicBezTo>
                <a:cubicBezTo>
                  <a:pt x="4000945" y="6828467"/>
                  <a:pt x="3984565" y="6842201"/>
                  <a:pt x="3967818" y="6856958"/>
                </a:cubicBezTo>
                <a:lnTo>
                  <a:pt x="3966685" y="6858000"/>
                </a:lnTo>
                <a:lnTo>
                  <a:pt x="3929841" y="6858000"/>
                </a:lnTo>
                <a:lnTo>
                  <a:pt x="4004165" y="6784103"/>
                </a:lnTo>
                <a:cubicBezTo>
                  <a:pt x="4033963" y="6753771"/>
                  <a:pt x="4065258" y="6721474"/>
                  <a:pt x="4098863" y="6687079"/>
                </a:cubicBezTo>
                <a:close/>
                <a:moveTo>
                  <a:pt x="5739924" y="6488019"/>
                </a:moveTo>
                <a:cubicBezTo>
                  <a:pt x="5746811" y="6488017"/>
                  <a:pt x="5746811" y="6488017"/>
                  <a:pt x="5746811" y="6494900"/>
                </a:cubicBezTo>
                <a:cubicBezTo>
                  <a:pt x="5746701" y="6495341"/>
                  <a:pt x="5746590" y="6495782"/>
                  <a:pt x="5746479" y="6496223"/>
                </a:cubicBezTo>
                <a:lnTo>
                  <a:pt x="5739923" y="6501783"/>
                </a:lnTo>
                <a:lnTo>
                  <a:pt x="5739923" y="6494900"/>
                </a:lnTo>
                <a:close/>
                <a:moveTo>
                  <a:pt x="4189806" y="6433624"/>
                </a:moveTo>
                <a:lnTo>
                  <a:pt x="4188863" y="6437396"/>
                </a:lnTo>
                <a:cubicBezTo>
                  <a:pt x="4187809" y="6439505"/>
                  <a:pt x="4185699" y="6441614"/>
                  <a:pt x="4181480" y="6441614"/>
                </a:cubicBezTo>
                <a:close/>
                <a:moveTo>
                  <a:pt x="4190270" y="6433178"/>
                </a:moveTo>
                <a:lnTo>
                  <a:pt x="4189806" y="6433624"/>
                </a:lnTo>
                <a:lnTo>
                  <a:pt x="4189918" y="6433179"/>
                </a:lnTo>
                <a:close/>
                <a:moveTo>
                  <a:pt x="4080254" y="6424489"/>
                </a:moveTo>
                <a:lnTo>
                  <a:pt x="4080253" y="6424742"/>
                </a:lnTo>
                <a:lnTo>
                  <a:pt x="4071818" y="6433178"/>
                </a:lnTo>
                <a:close/>
                <a:moveTo>
                  <a:pt x="4239510" y="6367480"/>
                </a:moveTo>
                <a:lnTo>
                  <a:pt x="4236315" y="6373075"/>
                </a:lnTo>
                <a:lnTo>
                  <a:pt x="4232912" y="6373925"/>
                </a:lnTo>
                <a:lnTo>
                  <a:pt x="4238687" y="6368327"/>
                </a:lnTo>
                <a:close/>
                <a:moveTo>
                  <a:pt x="4265838" y="6340386"/>
                </a:moveTo>
                <a:lnTo>
                  <a:pt x="4239510" y="6367480"/>
                </a:lnTo>
                <a:lnTo>
                  <a:pt x="4240531" y="6365693"/>
                </a:lnTo>
                <a:lnTo>
                  <a:pt x="4248968" y="6357257"/>
                </a:lnTo>
                <a:cubicBezTo>
                  <a:pt x="4248968" y="6348821"/>
                  <a:pt x="4257404" y="6348819"/>
                  <a:pt x="4265838" y="6340386"/>
                </a:cubicBezTo>
                <a:close/>
                <a:moveTo>
                  <a:pt x="4291147" y="6272900"/>
                </a:moveTo>
                <a:lnTo>
                  <a:pt x="4299581" y="6272900"/>
                </a:lnTo>
                <a:lnTo>
                  <a:pt x="4308018" y="6272900"/>
                </a:lnTo>
                <a:lnTo>
                  <a:pt x="4291147" y="6289772"/>
                </a:lnTo>
                <a:lnTo>
                  <a:pt x="4274273" y="6306643"/>
                </a:lnTo>
                <a:lnTo>
                  <a:pt x="4257404" y="6323512"/>
                </a:lnTo>
                <a:lnTo>
                  <a:pt x="4257404" y="6331950"/>
                </a:lnTo>
                <a:cubicBezTo>
                  <a:pt x="4240531" y="6340386"/>
                  <a:pt x="4232097" y="6357257"/>
                  <a:pt x="4215224" y="6374128"/>
                </a:cubicBezTo>
                <a:lnTo>
                  <a:pt x="4215223" y="6382562"/>
                </a:lnTo>
                <a:cubicBezTo>
                  <a:pt x="4215224" y="6391000"/>
                  <a:pt x="4223663" y="6382564"/>
                  <a:pt x="4223663" y="6382564"/>
                </a:cubicBezTo>
                <a:lnTo>
                  <a:pt x="4232099" y="6374128"/>
                </a:lnTo>
                <a:lnTo>
                  <a:pt x="4232912" y="6373925"/>
                </a:lnTo>
                <a:lnTo>
                  <a:pt x="4215378" y="6390919"/>
                </a:lnTo>
                <a:lnTo>
                  <a:pt x="4215224" y="6391000"/>
                </a:lnTo>
                <a:cubicBezTo>
                  <a:pt x="4215216" y="6391030"/>
                  <a:pt x="4215206" y="6391059"/>
                  <a:pt x="4215199" y="6391088"/>
                </a:cubicBezTo>
                <a:lnTo>
                  <a:pt x="4213115" y="6393108"/>
                </a:lnTo>
                <a:cubicBezTo>
                  <a:pt x="4198353" y="6405763"/>
                  <a:pt x="4189918" y="6407872"/>
                  <a:pt x="4198356" y="6382564"/>
                </a:cubicBezTo>
                <a:cubicBezTo>
                  <a:pt x="4164611" y="6433179"/>
                  <a:pt x="4147738" y="6441614"/>
                  <a:pt x="4113994" y="6475357"/>
                </a:cubicBezTo>
                <a:lnTo>
                  <a:pt x="4122431" y="6475355"/>
                </a:lnTo>
                <a:lnTo>
                  <a:pt x="4097125" y="6500664"/>
                </a:lnTo>
                <a:lnTo>
                  <a:pt x="4088687" y="6500664"/>
                </a:lnTo>
                <a:lnTo>
                  <a:pt x="4088688" y="6509098"/>
                </a:lnTo>
                <a:lnTo>
                  <a:pt x="4080256" y="6509098"/>
                </a:lnTo>
                <a:cubicBezTo>
                  <a:pt x="4071819" y="6517534"/>
                  <a:pt x="4071818" y="6525971"/>
                  <a:pt x="4063383" y="6525971"/>
                </a:cubicBezTo>
                <a:cubicBezTo>
                  <a:pt x="4063381" y="6534407"/>
                  <a:pt x="4054944" y="6534407"/>
                  <a:pt x="4054946" y="6542841"/>
                </a:cubicBezTo>
                <a:cubicBezTo>
                  <a:pt x="4046511" y="6542841"/>
                  <a:pt x="4046513" y="6551277"/>
                  <a:pt x="4046513" y="6551277"/>
                </a:cubicBezTo>
                <a:lnTo>
                  <a:pt x="4021201" y="6576584"/>
                </a:lnTo>
                <a:cubicBezTo>
                  <a:pt x="4021202" y="6579396"/>
                  <a:pt x="4021202" y="6582209"/>
                  <a:pt x="4021203" y="6585021"/>
                </a:cubicBezTo>
                <a:cubicBezTo>
                  <a:pt x="4021203" y="6585021"/>
                  <a:pt x="4012767" y="6585019"/>
                  <a:pt x="4012768" y="6593455"/>
                </a:cubicBezTo>
                <a:cubicBezTo>
                  <a:pt x="3987460" y="6610327"/>
                  <a:pt x="3962152" y="6635634"/>
                  <a:pt x="3936845" y="6660941"/>
                </a:cubicBezTo>
                <a:lnTo>
                  <a:pt x="3928411" y="6652505"/>
                </a:lnTo>
                <a:lnTo>
                  <a:pt x="3936844" y="6644069"/>
                </a:lnTo>
                <a:cubicBezTo>
                  <a:pt x="3945281" y="6644071"/>
                  <a:pt x="3945281" y="6635634"/>
                  <a:pt x="3945281" y="6635634"/>
                </a:cubicBezTo>
                <a:lnTo>
                  <a:pt x="3936845" y="6635634"/>
                </a:lnTo>
                <a:lnTo>
                  <a:pt x="3928411" y="6644072"/>
                </a:lnTo>
                <a:lnTo>
                  <a:pt x="3919975" y="6652505"/>
                </a:lnTo>
                <a:lnTo>
                  <a:pt x="3919975" y="6660941"/>
                </a:lnTo>
                <a:lnTo>
                  <a:pt x="3919974" y="6669377"/>
                </a:lnTo>
                <a:cubicBezTo>
                  <a:pt x="3894667" y="6686249"/>
                  <a:pt x="3869359" y="6711555"/>
                  <a:pt x="3844054" y="6728426"/>
                </a:cubicBezTo>
                <a:cubicBezTo>
                  <a:pt x="3844052" y="6731237"/>
                  <a:pt x="3844053" y="6734049"/>
                  <a:pt x="3844051" y="6736860"/>
                </a:cubicBezTo>
                <a:cubicBezTo>
                  <a:pt x="3785002" y="6779041"/>
                  <a:pt x="3734388" y="6821217"/>
                  <a:pt x="3675339" y="6854962"/>
                </a:cubicBezTo>
                <a:lnTo>
                  <a:pt x="3671147" y="6858000"/>
                </a:lnTo>
                <a:lnTo>
                  <a:pt x="3532438" y="6858000"/>
                </a:lnTo>
                <a:lnTo>
                  <a:pt x="3566728" y="6830708"/>
                </a:lnTo>
                <a:cubicBezTo>
                  <a:pt x="3584654" y="6817000"/>
                  <a:pt x="3603634" y="6804347"/>
                  <a:pt x="3624722" y="6795912"/>
                </a:cubicBezTo>
                <a:lnTo>
                  <a:pt x="3633161" y="6787476"/>
                </a:lnTo>
                <a:lnTo>
                  <a:pt x="3633160" y="6779041"/>
                </a:lnTo>
                <a:lnTo>
                  <a:pt x="3641596" y="6779041"/>
                </a:lnTo>
                <a:lnTo>
                  <a:pt x="3641596" y="6787476"/>
                </a:lnTo>
                <a:cubicBezTo>
                  <a:pt x="3658466" y="6787476"/>
                  <a:pt x="3666902" y="6779042"/>
                  <a:pt x="3683775" y="6770605"/>
                </a:cubicBezTo>
                <a:lnTo>
                  <a:pt x="3683775" y="6762169"/>
                </a:lnTo>
                <a:cubicBezTo>
                  <a:pt x="3709082" y="6770605"/>
                  <a:pt x="3666902" y="6779042"/>
                  <a:pt x="3675339" y="6787476"/>
                </a:cubicBezTo>
                <a:cubicBezTo>
                  <a:pt x="3683776" y="6779041"/>
                  <a:pt x="3717515" y="6762169"/>
                  <a:pt x="3742824" y="6736862"/>
                </a:cubicBezTo>
                <a:cubicBezTo>
                  <a:pt x="3751259" y="6728426"/>
                  <a:pt x="3768131" y="6711555"/>
                  <a:pt x="3785001" y="6703120"/>
                </a:cubicBezTo>
                <a:cubicBezTo>
                  <a:pt x="3793440" y="6694684"/>
                  <a:pt x="3810310" y="6677812"/>
                  <a:pt x="3827182" y="6669377"/>
                </a:cubicBezTo>
                <a:cubicBezTo>
                  <a:pt x="3852487" y="6644072"/>
                  <a:pt x="3877794" y="6635634"/>
                  <a:pt x="3903102" y="6601891"/>
                </a:cubicBezTo>
                <a:cubicBezTo>
                  <a:pt x="3911538" y="6593455"/>
                  <a:pt x="3928411" y="6585021"/>
                  <a:pt x="3928411" y="6585021"/>
                </a:cubicBezTo>
                <a:cubicBezTo>
                  <a:pt x="3936845" y="6576584"/>
                  <a:pt x="3945280" y="6576584"/>
                  <a:pt x="3945281" y="6568148"/>
                </a:cubicBezTo>
                <a:cubicBezTo>
                  <a:pt x="3953718" y="6568149"/>
                  <a:pt x="3953718" y="6568149"/>
                  <a:pt x="3962152" y="6559714"/>
                </a:cubicBezTo>
                <a:lnTo>
                  <a:pt x="3987461" y="6534407"/>
                </a:lnTo>
                <a:cubicBezTo>
                  <a:pt x="3987461" y="6542841"/>
                  <a:pt x="4012768" y="6517534"/>
                  <a:pt x="4012768" y="6517534"/>
                </a:cubicBezTo>
                <a:cubicBezTo>
                  <a:pt x="4021201" y="6509098"/>
                  <a:pt x="4029637" y="6500662"/>
                  <a:pt x="4029637" y="6492227"/>
                </a:cubicBezTo>
                <a:lnTo>
                  <a:pt x="4038075" y="6492227"/>
                </a:lnTo>
                <a:cubicBezTo>
                  <a:pt x="4122431" y="6433176"/>
                  <a:pt x="4223660" y="6340387"/>
                  <a:pt x="4291147" y="6272900"/>
                </a:cubicBezTo>
                <a:close/>
                <a:moveTo>
                  <a:pt x="4561089" y="6171673"/>
                </a:moveTo>
                <a:lnTo>
                  <a:pt x="4556321" y="6179312"/>
                </a:lnTo>
                <a:lnTo>
                  <a:pt x="4554763" y="6179053"/>
                </a:lnTo>
                <a:cubicBezTo>
                  <a:pt x="4554763" y="6178000"/>
                  <a:pt x="4556872" y="6175890"/>
                  <a:pt x="4561089" y="6171673"/>
                </a:cubicBezTo>
                <a:close/>
                <a:moveTo>
                  <a:pt x="4671175" y="5979022"/>
                </a:moveTo>
                <a:lnTo>
                  <a:pt x="4669173" y="5981473"/>
                </a:lnTo>
                <a:cubicBezTo>
                  <a:pt x="4661263" y="5988195"/>
                  <a:pt x="4658099" y="5981871"/>
                  <a:pt x="4645447" y="5994524"/>
                </a:cubicBezTo>
                <a:cubicBezTo>
                  <a:pt x="4643338" y="5998741"/>
                  <a:pt x="4643337" y="6000322"/>
                  <a:pt x="4644391" y="6000718"/>
                </a:cubicBezTo>
                <a:lnTo>
                  <a:pt x="4645606" y="6000505"/>
                </a:lnTo>
                <a:lnTo>
                  <a:pt x="4646686" y="5998475"/>
                </a:lnTo>
                <a:lnTo>
                  <a:pt x="4647927" y="6000099"/>
                </a:lnTo>
                <a:lnTo>
                  <a:pt x="4649663" y="5999795"/>
                </a:lnTo>
                <a:cubicBezTo>
                  <a:pt x="4651773" y="5999268"/>
                  <a:pt x="4653882" y="5999004"/>
                  <a:pt x="4654936" y="6000454"/>
                </a:cubicBezTo>
                <a:lnTo>
                  <a:pt x="4654647" y="6003455"/>
                </a:lnTo>
                <a:lnTo>
                  <a:pt x="4658944" y="5998240"/>
                </a:lnTo>
                <a:close/>
                <a:moveTo>
                  <a:pt x="5823292" y="5722907"/>
                </a:moveTo>
                <a:lnTo>
                  <a:pt x="5800797" y="5768179"/>
                </a:lnTo>
                <a:lnTo>
                  <a:pt x="5806978" y="5758327"/>
                </a:lnTo>
                <a:cubicBezTo>
                  <a:pt x="5810514" y="5753116"/>
                  <a:pt x="5814328" y="5748237"/>
                  <a:pt x="5818310" y="5744909"/>
                </a:cubicBezTo>
                <a:cubicBezTo>
                  <a:pt x="5819855" y="5741362"/>
                  <a:pt x="5821177" y="5736874"/>
                  <a:pt x="5822096" y="5732580"/>
                </a:cubicBezTo>
                <a:close/>
                <a:moveTo>
                  <a:pt x="5907073" y="5708785"/>
                </a:moveTo>
                <a:lnTo>
                  <a:pt x="5869741" y="5783136"/>
                </a:lnTo>
                <a:cubicBezTo>
                  <a:pt x="5858084" y="5809655"/>
                  <a:pt x="5848657" y="5836145"/>
                  <a:pt x="5842500" y="5863847"/>
                </a:cubicBezTo>
                <a:cubicBezTo>
                  <a:pt x="5785921" y="5947223"/>
                  <a:pt x="5733692" y="5981849"/>
                  <a:pt x="5690433" y="6081162"/>
                </a:cubicBezTo>
                <a:cubicBezTo>
                  <a:pt x="5680683" y="6080287"/>
                  <a:pt x="5669193" y="6098913"/>
                  <a:pt x="5663883" y="6103351"/>
                </a:cubicBezTo>
                <a:lnTo>
                  <a:pt x="5636415" y="6152111"/>
                </a:lnTo>
                <a:lnTo>
                  <a:pt x="5637318" y="6151784"/>
                </a:lnTo>
                <a:cubicBezTo>
                  <a:pt x="5630397" y="6165631"/>
                  <a:pt x="5624342" y="6178180"/>
                  <a:pt x="5618612" y="6190081"/>
                </a:cubicBezTo>
                <a:lnTo>
                  <a:pt x="5611094" y="6205514"/>
                </a:lnTo>
                <a:lnTo>
                  <a:pt x="5619596" y="6194628"/>
                </a:lnTo>
                <a:cubicBezTo>
                  <a:pt x="5624904" y="6187044"/>
                  <a:pt x="5630569" y="6177954"/>
                  <a:pt x="5636991" y="6166061"/>
                </a:cubicBezTo>
                <a:cubicBezTo>
                  <a:pt x="5643774" y="6164691"/>
                  <a:pt x="5645145" y="6171478"/>
                  <a:pt x="5657339" y="6161951"/>
                </a:cubicBezTo>
                <a:cubicBezTo>
                  <a:pt x="5651927" y="6170107"/>
                  <a:pt x="5660082" y="6175522"/>
                  <a:pt x="5638432" y="6208150"/>
                </a:cubicBezTo>
                <a:cubicBezTo>
                  <a:pt x="5666863" y="6174154"/>
                  <a:pt x="5692554" y="6126583"/>
                  <a:pt x="5718245" y="6079013"/>
                </a:cubicBezTo>
                <a:cubicBezTo>
                  <a:pt x="5745305" y="6038231"/>
                  <a:pt x="5770995" y="5990662"/>
                  <a:pt x="5802168" y="5970237"/>
                </a:cubicBezTo>
                <a:cubicBezTo>
                  <a:pt x="5833200" y="5879207"/>
                  <a:pt x="5877868" y="5820741"/>
                  <a:pt x="5917053" y="5735129"/>
                </a:cubicBezTo>
                <a:cubicBezTo>
                  <a:pt x="5923764" y="5698455"/>
                  <a:pt x="5887250" y="5762338"/>
                  <a:pt x="5902116" y="5731083"/>
                </a:cubicBezTo>
                <a:close/>
                <a:moveTo>
                  <a:pt x="5917201" y="5634092"/>
                </a:moveTo>
                <a:lnTo>
                  <a:pt x="5891750" y="5667883"/>
                </a:lnTo>
                <a:cubicBezTo>
                  <a:pt x="5851164" y="5717451"/>
                  <a:pt x="5813675" y="5755549"/>
                  <a:pt x="5781231" y="5830035"/>
                </a:cubicBezTo>
                <a:cubicBezTo>
                  <a:pt x="5776356" y="5829597"/>
                  <a:pt x="5771046" y="5834035"/>
                  <a:pt x="5766290" y="5839137"/>
                </a:cubicBezTo>
                <a:lnTo>
                  <a:pt x="5764238" y="5841451"/>
                </a:lnTo>
                <a:lnTo>
                  <a:pt x="5588834" y="6142779"/>
                </a:lnTo>
                <a:lnTo>
                  <a:pt x="5549933" y="6201116"/>
                </a:lnTo>
                <a:lnTo>
                  <a:pt x="5547357" y="6207173"/>
                </a:lnTo>
                <a:lnTo>
                  <a:pt x="5529789" y="6231324"/>
                </a:lnTo>
                <a:lnTo>
                  <a:pt x="5464244" y="6329615"/>
                </a:lnTo>
                <a:lnTo>
                  <a:pt x="5402037" y="6435651"/>
                </a:lnTo>
                <a:cubicBezTo>
                  <a:pt x="5402037" y="6435651"/>
                  <a:pt x="5402037" y="6435651"/>
                  <a:pt x="5408957" y="6435651"/>
                </a:cubicBezTo>
                <a:cubicBezTo>
                  <a:pt x="5408957" y="6428728"/>
                  <a:pt x="5415877" y="6421804"/>
                  <a:pt x="5422798" y="6428728"/>
                </a:cubicBezTo>
                <a:lnTo>
                  <a:pt x="5421385" y="6432963"/>
                </a:lnTo>
                <a:lnTo>
                  <a:pt x="5408956" y="6449499"/>
                </a:lnTo>
                <a:cubicBezTo>
                  <a:pt x="5415877" y="6449499"/>
                  <a:pt x="5415877" y="6449499"/>
                  <a:pt x="5415877" y="6449499"/>
                </a:cubicBezTo>
                <a:lnTo>
                  <a:pt x="5421385" y="6432963"/>
                </a:lnTo>
                <a:lnTo>
                  <a:pt x="5487674" y="6344780"/>
                </a:lnTo>
                <a:lnTo>
                  <a:pt x="5495039" y="6334691"/>
                </a:lnTo>
                <a:lnTo>
                  <a:pt x="5485269" y="6342855"/>
                </a:lnTo>
                <a:cubicBezTo>
                  <a:pt x="5480829" y="6337541"/>
                  <a:pt x="5480829" y="6337541"/>
                  <a:pt x="5480829" y="6337541"/>
                </a:cubicBezTo>
                <a:cubicBezTo>
                  <a:pt x="5482568" y="6318042"/>
                  <a:pt x="5499368" y="6294978"/>
                  <a:pt x="5525918" y="6272793"/>
                </a:cubicBezTo>
                <a:cubicBezTo>
                  <a:pt x="5548027" y="6245292"/>
                  <a:pt x="5570136" y="6217791"/>
                  <a:pt x="5577186" y="6193853"/>
                </a:cubicBezTo>
                <a:cubicBezTo>
                  <a:pt x="5585150" y="6187197"/>
                  <a:pt x="5591787" y="6181650"/>
                  <a:pt x="5598425" y="6176103"/>
                </a:cubicBezTo>
                <a:lnTo>
                  <a:pt x="5613302" y="6163670"/>
                </a:lnTo>
                <a:lnTo>
                  <a:pt x="5616665" y="6159249"/>
                </a:lnTo>
                <a:lnTo>
                  <a:pt x="5619814" y="6158111"/>
                </a:lnTo>
                <a:lnTo>
                  <a:pt x="5641844" y="6122335"/>
                </a:lnTo>
                <a:cubicBezTo>
                  <a:pt x="5660984" y="6091112"/>
                  <a:pt x="5672914" y="6070992"/>
                  <a:pt x="5694784" y="6032412"/>
                </a:cubicBezTo>
                <a:cubicBezTo>
                  <a:pt x="5698354" y="6047475"/>
                  <a:pt x="5711583" y="6009349"/>
                  <a:pt x="5727512" y="5996037"/>
                </a:cubicBezTo>
                <a:cubicBezTo>
                  <a:pt x="5733692" y="5981849"/>
                  <a:pt x="5736302" y="5952599"/>
                  <a:pt x="5723942" y="5980974"/>
                </a:cubicBezTo>
                <a:cubicBezTo>
                  <a:pt x="5743352" y="5928661"/>
                  <a:pt x="5783130" y="5868347"/>
                  <a:pt x="5822911" y="5808034"/>
                </a:cubicBezTo>
                <a:cubicBezTo>
                  <a:pt x="5840579" y="5775220"/>
                  <a:pt x="5859358" y="5743736"/>
                  <a:pt x="5877583" y="5711587"/>
                </a:cubicBezTo>
                <a:close/>
                <a:moveTo>
                  <a:pt x="6242698" y="5517691"/>
                </a:moveTo>
                <a:cubicBezTo>
                  <a:pt x="6235812" y="5552099"/>
                  <a:pt x="6228924" y="5607154"/>
                  <a:pt x="6208261" y="5662208"/>
                </a:cubicBezTo>
                <a:cubicBezTo>
                  <a:pt x="6187600" y="5717261"/>
                  <a:pt x="6166938" y="5758552"/>
                  <a:pt x="6146276" y="5765433"/>
                </a:cubicBezTo>
                <a:cubicBezTo>
                  <a:pt x="6153164" y="5765433"/>
                  <a:pt x="6153164" y="5765433"/>
                  <a:pt x="6153163" y="5772316"/>
                </a:cubicBezTo>
                <a:cubicBezTo>
                  <a:pt x="6146276" y="5779197"/>
                  <a:pt x="6146274" y="5792962"/>
                  <a:pt x="6139388" y="5792960"/>
                </a:cubicBezTo>
                <a:cubicBezTo>
                  <a:pt x="6139388" y="5792960"/>
                  <a:pt x="6139387" y="5799843"/>
                  <a:pt x="6132502" y="5799841"/>
                </a:cubicBezTo>
                <a:lnTo>
                  <a:pt x="6139387" y="5799843"/>
                </a:lnTo>
                <a:cubicBezTo>
                  <a:pt x="6153163" y="5813605"/>
                  <a:pt x="6125611" y="5854896"/>
                  <a:pt x="6098063" y="5903069"/>
                </a:cubicBezTo>
                <a:cubicBezTo>
                  <a:pt x="6098064" y="5905363"/>
                  <a:pt x="6098064" y="5907656"/>
                  <a:pt x="6098064" y="5909950"/>
                </a:cubicBezTo>
                <a:cubicBezTo>
                  <a:pt x="6104951" y="5909952"/>
                  <a:pt x="6104951" y="5909952"/>
                  <a:pt x="6098065" y="5916833"/>
                </a:cubicBezTo>
                <a:lnTo>
                  <a:pt x="6098065" y="5923714"/>
                </a:lnTo>
                <a:lnTo>
                  <a:pt x="6091178" y="5923714"/>
                </a:lnTo>
                <a:lnTo>
                  <a:pt x="6098065" y="5930597"/>
                </a:lnTo>
                <a:cubicBezTo>
                  <a:pt x="6091178" y="5944360"/>
                  <a:pt x="6098064" y="5951241"/>
                  <a:pt x="6084290" y="5985651"/>
                </a:cubicBezTo>
                <a:cubicBezTo>
                  <a:pt x="6098065" y="5985649"/>
                  <a:pt x="6111840" y="5944360"/>
                  <a:pt x="6118727" y="5965005"/>
                </a:cubicBezTo>
                <a:cubicBezTo>
                  <a:pt x="6115284" y="5971886"/>
                  <a:pt x="6115284" y="5975328"/>
                  <a:pt x="6115283" y="5978768"/>
                </a:cubicBezTo>
                <a:lnTo>
                  <a:pt x="6113562" y="5985649"/>
                </a:lnTo>
                <a:lnTo>
                  <a:pt x="6111840" y="5985651"/>
                </a:lnTo>
                <a:lnTo>
                  <a:pt x="6111840" y="5992530"/>
                </a:lnTo>
                <a:lnTo>
                  <a:pt x="6113562" y="5985649"/>
                </a:lnTo>
                <a:lnTo>
                  <a:pt x="6118727" y="5985649"/>
                </a:lnTo>
                <a:lnTo>
                  <a:pt x="6118727" y="5992532"/>
                </a:lnTo>
                <a:lnTo>
                  <a:pt x="6118727" y="5999413"/>
                </a:lnTo>
                <a:cubicBezTo>
                  <a:pt x="6111840" y="6006295"/>
                  <a:pt x="6104952" y="6020059"/>
                  <a:pt x="6098065" y="6033823"/>
                </a:cubicBezTo>
                <a:lnTo>
                  <a:pt x="6091178" y="6040704"/>
                </a:lnTo>
                <a:cubicBezTo>
                  <a:pt x="6091178" y="6040704"/>
                  <a:pt x="6091178" y="6047587"/>
                  <a:pt x="6084290" y="6054467"/>
                </a:cubicBezTo>
                <a:lnTo>
                  <a:pt x="6077403" y="6061350"/>
                </a:lnTo>
                <a:cubicBezTo>
                  <a:pt x="6077403" y="6054467"/>
                  <a:pt x="6077403" y="6054467"/>
                  <a:pt x="6084290" y="6047585"/>
                </a:cubicBezTo>
                <a:cubicBezTo>
                  <a:pt x="6084290" y="6047585"/>
                  <a:pt x="6084290" y="6040704"/>
                  <a:pt x="6091178" y="6033821"/>
                </a:cubicBezTo>
                <a:cubicBezTo>
                  <a:pt x="6077403" y="6047585"/>
                  <a:pt x="6070516" y="6061350"/>
                  <a:pt x="6056740" y="6068231"/>
                </a:cubicBezTo>
                <a:lnTo>
                  <a:pt x="6036078" y="6047587"/>
                </a:lnTo>
                <a:cubicBezTo>
                  <a:pt x="5987867" y="6150811"/>
                  <a:pt x="5953431" y="6233393"/>
                  <a:pt x="5884558" y="6329737"/>
                </a:cubicBezTo>
                <a:cubicBezTo>
                  <a:pt x="5884558" y="6336619"/>
                  <a:pt x="5884558" y="6336619"/>
                  <a:pt x="5877670" y="6343502"/>
                </a:cubicBezTo>
                <a:lnTo>
                  <a:pt x="5870783" y="6350383"/>
                </a:lnTo>
                <a:cubicBezTo>
                  <a:pt x="5857007" y="6384793"/>
                  <a:pt x="5829458" y="6426082"/>
                  <a:pt x="5801910" y="6460490"/>
                </a:cubicBezTo>
                <a:cubicBezTo>
                  <a:pt x="5788135" y="6494900"/>
                  <a:pt x="5760585" y="6549953"/>
                  <a:pt x="5719261" y="6598128"/>
                </a:cubicBezTo>
                <a:cubicBezTo>
                  <a:pt x="5684825" y="6653181"/>
                  <a:pt x="5643500" y="6701354"/>
                  <a:pt x="5615952" y="6728880"/>
                </a:cubicBezTo>
                <a:cubicBezTo>
                  <a:pt x="5591846" y="6759847"/>
                  <a:pt x="5566018" y="6792535"/>
                  <a:pt x="5540191" y="6825223"/>
                </a:cubicBezTo>
                <a:lnTo>
                  <a:pt x="5514417" y="6858000"/>
                </a:lnTo>
                <a:lnTo>
                  <a:pt x="5432172" y="6858000"/>
                </a:lnTo>
                <a:lnTo>
                  <a:pt x="5485092" y="6818343"/>
                </a:lnTo>
                <a:lnTo>
                  <a:pt x="5498867" y="6832106"/>
                </a:lnTo>
                <a:cubicBezTo>
                  <a:pt x="5512642" y="6818343"/>
                  <a:pt x="5533303" y="6797699"/>
                  <a:pt x="5547078" y="6777051"/>
                </a:cubicBezTo>
                <a:lnTo>
                  <a:pt x="5540191" y="6777052"/>
                </a:lnTo>
                <a:cubicBezTo>
                  <a:pt x="5540191" y="6783935"/>
                  <a:pt x="5533304" y="6790816"/>
                  <a:pt x="5533303" y="6783935"/>
                </a:cubicBezTo>
                <a:lnTo>
                  <a:pt x="5533304" y="6777052"/>
                </a:lnTo>
                <a:cubicBezTo>
                  <a:pt x="5526416" y="6777052"/>
                  <a:pt x="5512641" y="6797699"/>
                  <a:pt x="5512641" y="6783935"/>
                </a:cubicBezTo>
                <a:cubicBezTo>
                  <a:pt x="5526416" y="6756405"/>
                  <a:pt x="5533304" y="6763288"/>
                  <a:pt x="5547078" y="6742645"/>
                </a:cubicBezTo>
                <a:lnTo>
                  <a:pt x="5547077" y="6735761"/>
                </a:lnTo>
                <a:lnTo>
                  <a:pt x="5553964" y="6735759"/>
                </a:lnTo>
                <a:cubicBezTo>
                  <a:pt x="5553965" y="6728877"/>
                  <a:pt x="5560853" y="6721997"/>
                  <a:pt x="5560853" y="6721997"/>
                </a:cubicBezTo>
                <a:lnTo>
                  <a:pt x="5567740" y="6721999"/>
                </a:lnTo>
                <a:cubicBezTo>
                  <a:pt x="5574627" y="6701353"/>
                  <a:pt x="5595289" y="6666943"/>
                  <a:pt x="5615951" y="6639417"/>
                </a:cubicBezTo>
                <a:cubicBezTo>
                  <a:pt x="5643501" y="6611890"/>
                  <a:pt x="5664163" y="6591243"/>
                  <a:pt x="5677937" y="6591244"/>
                </a:cubicBezTo>
                <a:lnTo>
                  <a:pt x="5684824" y="6584361"/>
                </a:lnTo>
                <a:cubicBezTo>
                  <a:pt x="5684825" y="6577480"/>
                  <a:pt x="5691712" y="6570599"/>
                  <a:pt x="5698599" y="6570599"/>
                </a:cubicBezTo>
                <a:lnTo>
                  <a:pt x="5698600" y="6577480"/>
                </a:lnTo>
                <a:lnTo>
                  <a:pt x="5691712" y="6584363"/>
                </a:lnTo>
                <a:lnTo>
                  <a:pt x="5691711" y="6591244"/>
                </a:lnTo>
                <a:cubicBezTo>
                  <a:pt x="5712373" y="6563718"/>
                  <a:pt x="5705487" y="6563719"/>
                  <a:pt x="5719261" y="6543072"/>
                </a:cubicBezTo>
                <a:lnTo>
                  <a:pt x="5712373" y="6549953"/>
                </a:lnTo>
                <a:lnTo>
                  <a:pt x="5712373" y="6543070"/>
                </a:lnTo>
                <a:lnTo>
                  <a:pt x="5712374" y="6536189"/>
                </a:lnTo>
                <a:cubicBezTo>
                  <a:pt x="5712374" y="6536189"/>
                  <a:pt x="5705486" y="6549955"/>
                  <a:pt x="5698599" y="6543072"/>
                </a:cubicBezTo>
                <a:cubicBezTo>
                  <a:pt x="5712374" y="6522426"/>
                  <a:pt x="5726148" y="6501781"/>
                  <a:pt x="5733036" y="6508664"/>
                </a:cubicBezTo>
                <a:lnTo>
                  <a:pt x="5739923" y="6501783"/>
                </a:lnTo>
                <a:cubicBezTo>
                  <a:pt x="5743368" y="6501782"/>
                  <a:pt x="5745089" y="6500061"/>
                  <a:pt x="5745949" y="6498341"/>
                </a:cubicBezTo>
                <a:lnTo>
                  <a:pt x="5746479" y="6496223"/>
                </a:lnTo>
                <a:lnTo>
                  <a:pt x="5774791" y="6472212"/>
                </a:lnTo>
                <a:cubicBezTo>
                  <a:pt x="5808367" y="6438984"/>
                  <a:pt x="5838069" y="6395114"/>
                  <a:pt x="5863896" y="6343502"/>
                </a:cubicBezTo>
                <a:lnTo>
                  <a:pt x="5870782" y="6336621"/>
                </a:lnTo>
                <a:cubicBezTo>
                  <a:pt x="5870783" y="6329737"/>
                  <a:pt x="5877670" y="6322854"/>
                  <a:pt x="5877670" y="6322854"/>
                </a:cubicBezTo>
                <a:lnTo>
                  <a:pt x="5877670" y="6329736"/>
                </a:lnTo>
                <a:cubicBezTo>
                  <a:pt x="5882836" y="6314253"/>
                  <a:pt x="5891875" y="6291028"/>
                  <a:pt x="5896073" y="6274575"/>
                </a:cubicBezTo>
                <a:lnTo>
                  <a:pt x="5897128" y="6268192"/>
                </a:lnTo>
                <a:lnTo>
                  <a:pt x="5897471" y="6267801"/>
                </a:lnTo>
                <a:cubicBezTo>
                  <a:pt x="5898332" y="6266081"/>
                  <a:pt x="5898331" y="6264361"/>
                  <a:pt x="5898331" y="6260920"/>
                </a:cubicBezTo>
                <a:lnTo>
                  <a:pt x="5897128" y="6268192"/>
                </a:lnTo>
                <a:lnTo>
                  <a:pt x="5891445" y="6274682"/>
                </a:lnTo>
                <a:lnTo>
                  <a:pt x="5884558" y="6274684"/>
                </a:lnTo>
                <a:cubicBezTo>
                  <a:pt x="5884558" y="6267801"/>
                  <a:pt x="5884558" y="6267801"/>
                  <a:pt x="5891444" y="6260922"/>
                </a:cubicBezTo>
                <a:lnTo>
                  <a:pt x="5891445" y="6258416"/>
                </a:lnTo>
                <a:lnTo>
                  <a:pt x="5894028" y="6254899"/>
                </a:lnTo>
                <a:cubicBezTo>
                  <a:pt x="5896610" y="6252317"/>
                  <a:pt x="5898332" y="6250597"/>
                  <a:pt x="5898332" y="6247155"/>
                </a:cubicBezTo>
                <a:lnTo>
                  <a:pt x="5891444" y="6254039"/>
                </a:lnTo>
                <a:lnTo>
                  <a:pt x="5891445" y="6258416"/>
                </a:lnTo>
                <a:lnTo>
                  <a:pt x="5884558" y="6267801"/>
                </a:lnTo>
                <a:cubicBezTo>
                  <a:pt x="5912107" y="6178338"/>
                  <a:pt x="5987867" y="6081995"/>
                  <a:pt x="6022303" y="5992532"/>
                </a:cubicBezTo>
                <a:cubicBezTo>
                  <a:pt x="6029192" y="5992532"/>
                  <a:pt x="6042966" y="5965005"/>
                  <a:pt x="6049854" y="5958122"/>
                </a:cubicBezTo>
                <a:cubicBezTo>
                  <a:pt x="6042966" y="5958122"/>
                  <a:pt x="6042966" y="5958122"/>
                  <a:pt x="6042968" y="5944358"/>
                </a:cubicBezTo>
                <a:cubicBezTo>
                  <a:pt x="6042968" y="5944358"/>
                  <a:pt x="6049853" y="5944360"/>
                  <a:pt x="6049853" y="5937477"/>
                </a:cubicBezTo>
                <a:cubicBezTo>
                  <a:pt x="6049853" y="5930595"/>
                  <a:pt x="6056743" y="5930595"/>
                  <a:pt x="6056739" y="5923714"/>
                </a:cubicBezTo>
                <a:cubicBezTo>
                  <a:pt x="6077401" y="5872101"/>
                  <a:pt x="6094190" y="5851455"/>
                  <a:pt x="6110010" y="5829842"/>
                </a:cubicBezTo>
                <a:lnTo>
                  <a:pt x="6122376" y="5811522"/>
                </a:lnTo>
                <a:lnTo>
                  <a:pt x="6124752" y="5810165"/>
                </a:lnTo>
                <a:cubicBezTo>
                  <a:pt x="6125613" y="5808444"/>
                  <a:pt x="6125614" y="5806724"/>
                  <a:pt x="6125614" y="5806724"/>
                </a:cubicBezTo>
                <a:lnTo>
                  <a:pt x="6122376" y="5811522"/>
                </a:lnTo>
                <a:lnTo>
                  <a:pt x="6118726" y="5813605"/>
                </a:lnTo>
                <a:cubicBezTo>
                  <a:pt x="6118726" y="5813605"/>
                  <a:pt x="6111839" y="5813605"/>
                  <a:pt x="6111839" y="5806722"/>
                </a:cubicBezTo>
                <a:lnTo>
                  <a:pt x="6118725" y="5799843"/>
                </a:lnTo>
                <a:cubicBezTo>
                  <a:pt x="6118726" y="5797549"/>
                  <a:pt x="6118725" y="5795254"/>
                  <a:pt x="6118726" y="5792960"/>
                </a:cubicBezTo>
                <a:cubicBezTo>
                  <a:pt x="6118727" y="5758552"/>
                  <a:pt x="6160050" y="5675970"/>
                  <a:pt x="6180713" y="5682851"/>
                </a:cubicBezTo>
                <a:cubicBezTo>
                  <a:pt x="6194488" y="5634682"/>
                  <a:pt x="6215149" y="5558980"/>
                  <a:pt x="6242698" y="5517691"/>
                </a:cubicBezTo>
                <a:close/>
                <a:moveTo>
                  <a:pt x="6031724" y="5503741"/>
                </a:moveTo>
                <a:lnTo>
                  <a:pt x="6030787" y="5503894"/>
                </a:lnTo>
                <a:cubicBezTo>
                  <a:pt x="6022529" y="5508681"/>
                  <a:pt x="6009423" y="5521326"/>
                  <a:pt x="6006746" y="5510028"/>
                </a:cubicBezTo>
                <a:cubicBezTo>
                  <a:pt x="5991077" y="5547935"/>
                  <a:pt x="5974518" y="5582076"/>
                  <a:pt x="5958107" y="5613697"/>
                </a:cubicBezTo>
                <a:lnTo>
                  <a:pt x="5918354" y="5687414"/>
                </a:lnTo>
                <a:lnTo>
                  <a:pt x="5923128" y="5688762"/>
                </a:lnTo>
                <a:cubicBezTo>
                  <a:pt x="5933239" y="5686389"/>
                  <a:pt x="5945430" y="5674655"/>
                  <a:pt x="5945484" y="5701131"/>
                </a:cubicBezTo>
                <a:cubicBezTo>
                  <a:pt x="5967133" y="5668507"/>
                  <a:pt x="5990082" y="5607363"/>
                  <a:pt x="6002207" y="5562534"/>
                </a:cubicBezTo>
                <a:close/>
                <a:moveTo>
                  <a:pt x="4900498" y="5370762"/>
                </a:moveTo>
                <a:cubicBezTo>
                  <a:pt x="4900541" y="5370954"/>
                  <a:pt x="4900584" y="5371147"/>
                  <a:pt x="4900627" y="5371339"/>
                </a:cubicBezTo>
                <a:cubicBezTo>
                  <a:pt x="4898519" y="5376610"/>
                  <a:pt x="4894301" y="5382936"/>
                  <a:pt x="4890083" y="5387153"/>
                </a:cubicBezTo>
                <a:close/>
                <a:moveTo>
                  <a:pt x="6059700" y="5339561"/>
                </a:moveTo>
                <a:lnTo>
                  <a:pt x="6048904" y="5362569"/>
                </a:lnTo>
                <a:cubicBezTo>
                  <a:pt x="6016082" y="5425810"/>
                  <a:pt x="5983851" y="5478970"/>
                  <a:pt x="5960539" y="5532008"/>
                </a:cubicBezTo>
                <a:lnTo>
                  <a:pt x="5934065" y="5610445"/>
                </a:lnTo>
                <a:lnTo>
                  <a:pt x="5937012" y="5610037"/>
                </a:lnTo>
                <a:cubicBezTo>
                  <a:pt x="5940222" y="5608483"/>
                  <a:pt x="5943987" y="5607592"/>
                  <a:pt x="5948427" y="5612905"/>
                </a:cubicBezTo>
                <a:cubicBezTo>
                  <a:pt x="5985506" y="5527779"/>
                  <a:pt x="6012925" y="5495840"/>
                  <a:pt x="6012835" y="5441778"/>
                </a:cubicBezTo>
                <a:cubicBezTo>
                  <a:pt x="6035815" y="5404527"/>
                  <a:pt x="6038424" y="5375275"/>
                  <a:pt x="6060534" y="5347774"/>
                </a:cubicBezTo>
                <a:close/>
                <a:moveTo>
                  <a:pt x="5092541" y="5302798"/>
                </a:moveTo>
                <a:cubicBezTo>
                  <a:pt x="5100976" y="5311232"/>
                  <a:pt x="5092540" y="5319670"/>
                  <a:pt x="5084105" y="5311234"/>
                </a:cubicBezTo>
                <a:cubicBezTo>
                  <a:pt x="5092539" y="5311234"/>
                  <a:pt x="5092539" y="5311234"/>
                  <a:pt x="5092541" y="5302798"/>
                </a:cubicBezTo>
                <a:close/>
                <a:moveTo>
                  <a:pt x="4274497" y="5281926"/>
                </a:moveTo>
                <a:lnTo>
                  <a:pt x="4273967" y="5284044"/>
                </a:lnTo>
                <a:cubicBezTo>
                  <a:pt x="4273105" y="5285765"/>
                  <a:pt x="4271385" y="5287485"/>
                  <a:pt x="4267941" y="5287486"/>
                </a:cubicBezTo>
                <a:close/>
                <a:moveTo>
                  <a:pt x="6147025" y="5207320"/>
                </a:moveTo>
                <a:lnTo>
                  <a:pt x="6127664" y="5251775"/>
                </a:lnTo>
                <a:lnTo>
                  <a:pt x="6127242" y="5251844"/>
                </a:lnTo>
                <a:lnTo>
                  <a:pt x="6127919" y="5262990"/>
                </a:lnTo>
                <a:lnTo>
                  <a:pt x="6131360" y="5253356"/>
                </a:lnTo>
                <a:close/>
                <a:moveTo>
                  <a:pt x="5028123" y="5195433"/>
                </a:moveTo>
                <a:lnTo>
                  <a:pt x="5025054" y="5201570"/>
                </a:lnTo>
                <a:lnTo>
                  <a:pt x="5025055" y="5210004"/>
                </a:lnTo>
                <a:lnTo>
                  <a:pt x="5016618" y="5218441"/>
                </a:lnTo>
                <a:cubicBezTo>
                  <a:pt x="5016618" y="5210006"/>
                  <a:pt x="5025054" y="5201570"/>
                  <a:pt x="5016619" y="5201568"/>
                </a:cubicBezTo>
                <a:close/>
                <a:moveTo>
                  <a:pt x="5038512" y="5179677"/>
                </a:moveTo>
                <a:lnTo>
                  <a:pt x="5030458" y="5194189"/>
                </a:lnTo>
                <a:lnTo>
                  <a:pt x="5028123" y="5195433"/>
                </a:lnTo>
                <a:lnTo>
                  <a:pt x="5033492" y="5184698"/>
                </a:lnTo>
                <a:close/>
                <a:moveTo>
                  <a:pt x="5051826" y="5150955"/>
                </a:moveTo>
                <a:lnTo>
                  <a:pt x="5058797" y="5150956"/>
                </a:lnTo>
                <a:cubicBezTo>
                  <a:pt x="5050363" y="5159393"/>
                  <a:pt x="5041926" y="5167825"/>
                  <a:pt x="5041926" y="5176263"/>
                </a:cubicBezTo>
                <a:lnTo>
                  <a:pt x="5038512" y="5179677"/>
                </a:lnTo>
                <a:lnTo>
                  <a:pt x="5045089" y="5167825"/>
                </a:lnTo>
                <a:close/>
                <a:moveTo>
                  <a:pt x="5057164" y="5137575"/>
                </a:moveTo>
                <a:lnTo>
                  <a:pt x="5051826" y="5150955"/>
                </a:lnTo>
                <a:lnTo>
                  <a:pt x="5050362" y="5150956"/>
                </a:lnTo>
                <a:close/>
                <a:moveTo>
                  <a:pt x="4431848" y="5083476"/>
                </a:moveTo>
                <a:lnTo>
                  <a:pt x="4414009" y="5091602"/>
                </a:lnTo>
                <a:lnTo>
                  <a:pt x="4405686" y="5115441"/>
                </a:lnTo>
                <a:lnTo>
                  <a:pt x="4405685" y="5108559"/>
                </a:lnTo>
                <a:cubicBezTo>
                  <a:pt x="4405685" y="5108559"/>
                  <a:pt x="4398800" y="5115440"/>
                  <a:pt x="4398800" y="5122323"/>
                </a:cubicBezTo>
                <a:cubicBezTo>
                  <a:pt x="4391913" y="5122321"/>
                  <a:pt x="4391913" y="5129203"/>
                  <a:pt x="4391913" y="5129203"/>
                </a:cubicBezTo>
                <a:cubicBezTo>
                  <a:pt x="4366085" y="5180817"/>
                  <a:pt x="4336384" y="5224688"/>
                  <a:pt x="4302808" y="5257916"/>
                </a:cubicBezTo>
                <a:lnTo>
                  <a:pt x="4274497" y="5281926"/>
                </a:lnTo>
                <a:cubicBezTo>
                  <a:pt x="4274606" y="5281485"/>
                  <a:pt x="4274718" y="5281045"/>
                  <a:pt x="4274828" y="5280603"/>
                </a:cubicBezTo>
                <a:lnTo>
                  <a:pt x="4267941" y="5273721"/>
                </a:lnTo>
                <a:lnTo>
                  <a:pt x="4267941" y="5280603"/>
                </a:lnTo>
                <a:lnTo>
                  <a:pt x="4267941" y="5287486"/>
                </a:lnTo>
                <a:cubicBezTo>
                  <a:pt x="4261052" y="5287486"/>
                  <a:pt x="4261052" y="5294367"/>
                  <a:pt x="4261052" y="5294367"/>
                </a:cubicBezTo>
                <a:cubicBezTo>
                  <a:pt x="4254166" y="5287484"/>
                  <a:pt x="4240390" y="5308129"/>
                  <a:pt x="4226617" y="5328775"/>
                </a:cubicBezTo>
                <a:cubicBezTo>
                  <a:pt x="4233504" y="5335658"/>
                  <a:pt x="4240390" y="5321894"/>
                  <a:pt x="4240390" y="5321894"/>
                </a:cubicBezTo>
                <a:lnTo>
                  <a:pt x="4240389" y="5328775"/>
                </a:lnTo>
                <a:lnTo>
                  <a:pt x="4240390" y="5335658"/>
                </a:lnTo>
                <a:lnTo>
                  <a:pt x="4247279" y="5328773"/>
                </a:lnTo>
                <a:cubicBezTo>
                  <a:pt x="4233504" y="5349420"/>
                  <a:pt x="4240389" y="5349418"/>
                  <a:pt x="4219728" y="5376947"/>
                </a:cubicBezTo>
                <a:lnTo>
                  <a:pt x="4219727" y="5370066"/>
                </a:lnTo>
                <a:lnTo>
                  <a:pt x="4226616" y="5363185"/>
                </a:lnTo>
                <a:lnTo>
                  <a:pt x="4226617" y="5356304"/>
                </a:lnTo>
                <a:cubicBezTo>
                  <a:pt x="4219728" y="5356302"/>
                  <a:pt x="4212841" y="5363185"/>
                  <a:pt x="4212842" y="5370066"/>
                </a:cubicBezTo>
                <a:cubicBezTo>
                  <a:pt x="4212842" y="5370066"/>
                  <a:pt x="4205955" y="5370066"/>
                  <a:pt x="4205955" y="5376946"/>
                </a:cubicBezTo>
                <a:cubicBezTo>
                  <a:pt x="4192180" y="5376946"/>
                  <a:pt x="4171517" y="5397591"/>
                  <a:pt x="4143968" y="5425119"/>
                </a:cubicBezTo>
                <a:cubicBezTo>
                  <a:pt x="4133638" y="5438882"/>
                  <a:pt x="4123306" y="5454368"/>
                  <a:pt x="4114698" y="5468991"/>
                </a:cubicBezTo>
                <a:lnTo>
                  <a:pt x="4106774" y="5485182"/>
                </a:lnTo>
                <a:cubicBezTo>
                  <a:pt x="4106494" y="5496768"/>
                  <a:pt x="4106214" y="5508354"/>
                  <a:pt x="4105934" y="5519940"/>
                </a:cubicBezTo>
                <a:cubicBezTo>
                  <a:pt x="4100502" y="5538609"/>
                  <a:pt x="4090414" y="5554501"/>
                  <a:pt x="4076469" y="5566880"/>
                </a:cubicBezTo>
                <a:lnTo>
                  <a:pt x="4038190" y="5604898"/>
                </a:lnTo>
                <a:lnTo>
                  <a:pt x="4036241" y="5607124"/>
                </a:lnTo>
                <a:lnTo>
                  <a:pt x="4050421" y="5633545"/>
                </a:lnTo>
                <a:lnTo>
                  <a:pt x="4143968" y="5514583"/>
                </a:lnTo>
                <a:cubicBezTo>
                  <a:pt x="4171518" y="5487054"/>
                  <a:pt x="4212841" y="5438884"/>
                  <a:pt x="4247279" y="5383830"/>
                </a:cubicBezTo>
                <a:cubicBezTo>
                  <a:pt x="4288602" y="5335658"/>
                  <a:pt x="4316152" y="5280601"/>
                  <a:pt x="4329927" y="5246195"/>
                </a:cubicBezTo>
                <a:cubicBezTo>
                  <a:pt x="4357475" y="5211785"/>
                  <a:pt x="4385024" y="5170496"/>
                  <a:pt x="4398800" y="5136086"/>
                </a:cubicBezTo>
                <a:cubicBezTo>
                  <a:pt x="4398800" y="5136086"/>
                  <a:pt x="4405686" y="5136084"/>
                  <a:pt x="4405686" y="5129203"/>
                </a:cubicBezTo>
                <a:cubicBezTo>
                  <a:pt x="4412575" y="5122321"/>
                  <a:pt x="4412575" y="5122321"/>
                  <a:pt x="4412575" y="5115438"/>
                </a:cubicBezTo>
                <a:close/>
                <a:moveTo>
                  <a:pt x="4424641" y="5024444"/>
                </a:moveTo>
                <a:lnTo>
                  <a:pt x="4412574" y="5053506"/>
                </a:lnTo>
                <a:lnTo>
                  <a:pt x="4419461" y="5044121"/>
                </a:lnTo>
                <a:lnTo>
                  <a:pt x="4419461" y="5046624"/>
                </a:lnTo>
                <a:cubicBezTo>
                  <a:pt x="4412574" y="5053506"/>
                  <a:pt x="4412574" y="5053506"/>
                  <a:pt x="4412574" y="5060387"/>
                </a:cubicBezTo>
                <a:lnTo>
                  <a:pt x="4416932" y="5060387"/>
                </a:lnTo>
                <a:lnTo>
                  <a:pt x="4420817" y="5042274"/>
                </a:lnTo>
                <a:lnTo>
                  <a:pt x="4419461" y="5044121"/>
                </a:lnTo>
                <a:lnTo>
                  <a:pt x="4419462" y="5039742"/>
                </a:lnTo>
                <a:lnTo>
                  <a:pt x="4421877" y="5037328"/>
                </a:lnTo>
                <a:close/>
                <a:moveTo>
                  <a:pt x="6184910" y="5000207"/>
                </a:moveTo>
                <a:lnTo>
                  <a:pt x="6182308" y="5002382"/>
                </a:lnTo>
                <a:lnTo>
                  <a:pt x="6184369" y="5004325"/>
                </a:lnTo>
                <a:lnTo>
                  <a:pt x="6185038" y="5003800"/>
                </a:lnTo>
                <a:close/>
                <a:moveTo>
                  <a:pt x="4530169" y="4904952"/>
                </a:moveTo>
                <a:lnTo>
                  <a:pt x="4471060" y="5018446"/>
                </a:lnTo>
                <a:lnTo>
                  <a:pt x="4496083" y="4976946"/>
                </a:lnTo>
                <a:close/>
                <a:moveTo>
                  <a:pt x="5279291" y="4811201"/>
                </a:moveTo>
                <a:cubicBezTo>
                  <a:pt x="5278903" y="4817600"/>
                  <a:pt x="5278514" y="4823999"/>
                  <a:pt x="5278126" y="4830398"/>
                </a:cubicBezTo>
                <a:lnTo>
                  <a:pt x="5278126" y="4821965"/>
                </a:lnTo>
                <a:lnTo>
                  <a:pt x="5278125" y="4813529"/>
                </a:lnTo>
                <a:close/>
                <a:moveTo>
                  <a:pt x="4639857" y="4771353"/>
                </a:moveTo>
                <a:lnTo>
                  <a:pt x="4641578" y="4771353"/>
                </a:lnTo>
                <a:lnTo>
                  <a:pt x="4639859" y="4778235"/>
                </a:lnTo>
                <a:cubicBezTo>
                  <a:pt x="4639858" y="4775941"/>
                  <a:pt x="4639858" y="4773647"/>
                  <a:pt x="4639857" y="4771353"/>
                </a:cubicBezTo>
                <a:close/>
                <a:moveTo>
                  <a:pt x="6300040" y="4758666"/>
                </a:moveTo>
                <a:lnTo>
                  <a:pt x="6294570" y="4787455"/>
                </a:lnTo>
                <a:lnTo>
                  <a:pt x="6297038" y="4785392"/>
                </a:lnTo>
                <a:cubicBezTo>
                  <a:pt x="6300781" y="4770985"/>
                  <a:pt x="6302097" y="4763118"/>
                  <a:pt x="6301896" y="4759338"/>
                </a:cubicBezTo>
                <a:close/>
                <a:moveTo>
                  <a:pt x="4624114" y="4714333"/>
                </a:moveTo>
                <a:lnTo>
                  <a:pt x="4608083" y="4755346"/>
                </a:lnTo>
                <a:lnTo>
                  <a:pt x="4566989" y="4834251"/>
                </a:lnTo>
                <a:lnTo>
                  <a:pt x="4579591" y="4838449"/>
                </a:lnTo>
                <a:cubicBezTo>
                  <a:pt x="4581313" y="4843611"/>
                  <a:pt x="4581316" y="4850494"/>
                  <a:pt x="4584759" y="4853934"/>
                </a:cubicBezTo>
                <a:cubicBezTo>
                  <a:pt x="4598533" y="4847051"/>
                  <a:pt x="4605421" y="4833288"/>
                  <a:pt x="4619195" y="4819526"/>
                </a:cubicBezTo>
                <a:cubicBezTo>
                  <a:pt x="4612308" y="4826405"/>
                  <a:pt x="4612310" y="4833285"/>
                  <a:pt x="4612310" y="4833285"/>
                </a:cubicBezTo>
                <a:cubicBezTo>
                  <a:pt x="4605419" y="4840171"/>
                  <a:pt x="4605419" y="4840171"/>
                  <a:pt x="4605419" y="4847052"/>
                </a:cubicBezTo>
                <a:cubicBezTo>
                  <a:pt x="4612307" y="4847051"/>
                  <a:pt x="4612308" y="4840169"/>
                  <a:pt x="4612308" y="4840169"/>
                </a:cubicBezTo>
                <a:cubicBezTo>
                  <a:pt x="4619195" y="4833288"/>
                  <a:pt x="4619195" y="4826408"/>
                  <a:pt x="4619195" y="4826408"/>
                </a:cubicBezTo>
                <a:lnTo>
                  <a:pt x="4626081" y="4819526"/>
                </a:lnTo>
                <a:cubicBezTo>
                  <a:pt x="4632969" y="4805761"/>
                  <a:pt x="4639857" y="4791997"/>
                  <a:pt x="4646742" y="4785116"/>
                </a:cubicBezTo>
                <a:lnTo>
                  <a:pt x="4646742" y="4778236"/>
                </a:lnTo>
                <a:lnTo>
                  <a:pt x="4646742" y="4771353"/>
                </a:lnTo>
                <a:lnTo>
                  <a:pt x="4641578" y="4771353"/>
                </a:lnTo>
                <a:lnTo>
                  <a:pt x="4643300" y="4764470"/>
                </a:lnTo>
                <a:cubicBezTo>
                  <a:pt x="4643300" y="4761032"/>
                  <a:pt x="4643300" y="4757588"/>
                  <a:pt x="4646744" y="4750706"/>
                </a:cubicBezTo>
                <a:cubicBezTo>
                  <a:pt x="4639857" y="4730062"/>
                  <a:pt x="4626083" y="4771351"/>
                  <a:pt x="4612308" y="4771353"/>
                </a:cubicBezTo>
                <a:cubicBezTo>
                  <a:pt x="4626083" y="4736944"/>
                  <a:pt x="4619194" y="4730062"/>
                  <a:pt x="4626081" y="4716301"/>
                </a:cubicBezTo>
                <a:close/>
                <a:moveTo>
                  <a:pt x="4626083" y="4709296"/>
                </a:moveTo>
                <a:cubicBezTo>
                  <a:pt x="4626067" y="4709336"/>
                  <a:pt x="4626052" y="4709378"/>
                  <a:pt x="4626036" y="4709417"/>
                </a:cubicBezTo>
                <a:lnTo>
                  <a:pt x="4626083" y="4709417"/>
                </a:lnTo>
                <a:close/>
                <a:moveTo>
                  <a:pt x="4669890" y="4597214"/>
                </a:moveTo>
                <a:lnTo>
                  <a:pt x="4652597" y="4641464"/>
                </a:lnTo>
                <a:lnTo>
                  <a:pt x="4662239" y="4624254"/>
                </a:lnTo>
                <a:cubicBezTo>
                  <a:pt x="4666546" y="4615223"/>
                  <a:pt x="4669558" y="4607264"/>
                  <a:pt x="4670635" y="4600705"/>
                </a:cubicBezTo>
                <a:close/>
                <a:moveTo>
                  <a:pt x="6312651" y="4449732"/>
                </a:moveTo>
                <a:lnTo>
                  <a:pt x="6267859" y="4610691"/>
                </a:lnTo>
                <a:cubicBezTo>
                  <a:pt x="6241042" y="4697704"/>
                  <a:pt x="6212145" y="4784388"/>
                  <a:pt x="6182372" y="4871073"/>
                </a:cubicBezTo>
                <a:cubicBezTo>
                  <a:pt x="6104876" y="5094353"/>
                  <a:pt x="6019006" y="5313199"/>
                  <a:pt x="5921253" y="5525765"/>
                </a:cubicBezTo>
                <a:lnTo>
                  <a:pt x="5877945" y="5612921"/>
                </a:lnTo>
                <a:lnTo>
                  <a:pt x="5913709" y="5556906"/>
                </a:lnTo>
                <a:cubicBezTo>
                  <a:pt x="5949047" y="5491279"/>
                  <a:pt x="5988825" y="5430967"/>
                  <a:pt x="6019724" y="5360027"/>
                </a:cubicBezTo>
                <a:cubicBezTo>
                  <a:pt x="6024165" y="5365339"/>
                  <a:pt x="6030345" y="5351151"/>
                  <a:pt x="6039225" y="5361777"/>
                </a:cubicBezTo>
                <a:lnTo>
                  <a:pt x="6048547" y="5341824"/>
                </a:lnTo>
                <a:lnTo>
                  <a:pt x="6046345" y="5341588"/>
                </a:lnTo>
                <a:cubicBezTo>
                  <a:pt x="6058704" y="5313213"/>
                  <a:pt x="6071063" y="5284837"/>
                  <a:pt x="6084294" y="5246712"/>
                </a:cubicBezTo>
                <a:lnTo>
                  <a:pt x="6089991" y="5252078"/>
                </a:lnTo>
                <a:lnTo>
                  <a:pt x="6098822" y="5228225"/>
                </a:lnTo>
                <a:cubicBezTo>
                  <a:pt x="6101958" y="5216299"/>
                  <a:pt x="6103654" y="5204166"/>
                  <a:pt x="6103633" y="5190650"/>
                </a:cubicBezTo>
                <a:cubicBezTo>
                  <a:pt x="6126613" y="5153399"/>
                  <a:pt x="6129222" y="5124147"/>
                  <a:pt x="6151332" y="5096646"/>
                </a:cubicBezTo>
                <a:cubicBezTo>
                  <a:pt x="6153073" y="5077147"/>
                  <a:pt x="6141582" y="5095771"/>
                  <a:pt x="6137143" y="5090460"/>
                </a:cubicBezTo>
                <a:cubicBezTo>
                  <a:pt x="6143321" y="5076272"/>
                  <a:pt x="6149502" y="5062085"/>
                  <a:pt x="6155791" y="5046678"/>
                </a:cubicBezTo>
                <a:lnTo>
                  <a:pt x="6163274" y="5026869"/>
                </a:lnTo>
                <a:lnTo>
                  <a:pt x="6160038" y="5031146"/>
                </a:lnTo>
                <a:cubicBezTo>
                  <a:pt x="6158433" y="5031923"/>
                  <a:pt x="6157709" y="5029708"/>
                  <a:pt x="6158362" y="5022395"/>
                </a:cubicBezTo>
                <a:cubicBezTo>
                  <a:pt x="6161842" y="4983395"/>
                  <a:pt x="6165322" y="4944393"/>
                  <a:pt x="6191781" y="4868143"/>
                </a:cubicBezTo>
                <a:cubicBezTo>
                  <a:pt x="6211280" y="4869891"/>
                  <a:pt x="6198049" y="4908018"/>
                  <a:pt x="6200750" y="4932832"/>
                </a:cubicBezTo>
                <a:cubicBezTo>
                  <a:pt x="6205191" y="4938144"/>
                  <a:pt x="6208670" y="4899143"/>
                  <a:pt x="6218420" y="4900018"/>
                </a:cubicBezTo>
                <a:cubicBezTo>
                  <a:pt x="6220160" y="4880517"/>
                  <a:pt x="6227210" y="4856578"/>
                  <a:pt x="6222771" y="4851267"/>
                </a:cubicBezTo>
                <a:cubicBezTo>
                  <a:pt x="6264200" y="4717389"/>
                  <a:pt x="6264889" y="4599513"/>
                  <a:pt x="6309018" y="4490449"/>
                </a:cubicBezTo>
                <a:cubicBezTo>
                  <a:pt x="6310322" y="4475824"/>
                  <a:pt x="6311410" y="4463635"/>
                  <a:pt x="6312390" y="4452667"/>
                </a:cubicBezTo>
                <a:close/>
                <a:moveTo>
                  <a:pt x="4770714" y="4303393"/>
                </a:moveTo>
                <a:lnTo>
                  <a:pt x="4768098" y="4309185"/>
                </a:lnTo>
                <a:lnTo>
                  <a:pt x="4730786" y="4441413"/>
                </a:lnTo>
                <a:lnTo>
                  <a:pt x="4697881" y="4525604"/>
                </a:lnTo>
                <a:lnTo>
                  <a:pt x="4705286" y="4517587"/>
                </a:lnTo>
                <a:cubicBezTo>
                  <a:pt x="4715618" y="4499524"/>
                  <a:pt x="4725948" y="4475437"/>
                  <a:pt x="4736280" y="4447908"/>
                </a:cubicBezTo>
                <a:cubicBezTo>
                  <a:pt x="4756941" y="4392857"/>
                  <a:pt x="4763829" y="4337801"/>
                  <a:pt x="4770714" y="4303393"/>
                </a:cubicBezTo>
                <a:close/>
                <a:moveTo>
                  <a:pt x="5516941" y="4034216"/>
                </a:moveTo>
                <a:lnTo>
                  <a:pt x="5516585" y="4035638"/>
                </a:lnTo>
                <a:lnTo>
                  <a:pt x="5517415" y="4034843"/>
                </a:lnTo>
                <a:close/>
                <a:moveTo>
                  <a:pt x="4464361" y="3887629"/>
                </a:moveTo>
                <a:lnTo>
                  <a:pt x="4447219" y="3951032"/>
                </a:lnTo>
                <a:lnTo>
                  <a:pt x="4449788" y="3945610"/>
                </a:lnTo>
                <a:lnTo>
                  <a:pt x="4458042" y="3931642"/>
                </a:lnTo>
                <a:close/>
                <a:moveTo>
                  <a:pt x="5497455" y="3860297"/>
                </a:moveTo>
                <a:lnTo>
                  <a:pt x="5497454" y="3868735"/>
                </a:lnTo>
                <a:lnTo>
                  <a:pt x="5496941" y="3868220"/>
                </a:lnTo>
                <a:close/>
                <a:moveTo>
                  <a:pt x="5489018" y="3851862"/>
                </a:moveTo>
                <a:lnTo>
                  <a:pt x="5489416" y="3851862"/>
                </a:lnTo>
                <a:cubicBezTo>
                  <a:pt x="5489283" y="3854674"/>
                  <a:pt x="5489151" y="3857487"/>
                  <a:pt x="5489019" y="3860299"/>
                </a:cubicBezTo>
                <a:close/>
                <a:moveTo>
                  <a:pt x="5911079" y="3772494"/>
                </a:moveTo>
                <a:lnTo>
                  <a:pt x="5910807" y="3775940"/>
                </a:lnTo>
                <a:lnTo>
                  <a:pt x="5911685" y="3774713"/>
                </a:lnTo>
                <a:close/>
                <a:moveTo>
                  <a:pt x="6449798" y="3769517"/>
                </a:moveTo>
                <a:cubicBezTo>
                  <a:pt x="6445753" y="3768386"/>
                  <a:pt x="6441387" y="3774290"/>
                  <a:pt x="6435579" y="3779144"/>
                </a:cubicBezTo>
                <a:lnTo>
                  <a:pt x="6426392" y="3784213"/>
                </a:lnTo>
                <a:lnTo>
                  <a:pt x="6421513" y="3924977"/>
                </a:lnTo>
                <a:cubicBezTo>
                  <a:pt x="6417826" y="3973174"/>
                  <a:pt x="6412367" y="4020596"/>
                  <a:pt x="6405797" y="4066691"/>
                </a:cubicBezTo>
                <a:cubicBezTo>
                  <a:pt x="6404055" y="4086191"/>
                  <a:pt x="6407626" y="4101254"/>
                  <a:pt x="6410326" y="4126067"/>
                </a:cubicBezTo>
                <a:cubicBezTo>
                  <a:pt x="6404191" y="4167287"/>
                  <a:pt x="6400036" y="4200085"/>
                  <a:pt x="6395881" y="4232882"/>
                </a:cubicBezTo>
                <a:lnTo>
                  <a:pt x="6391736" y="4265027"/>
                </a:lnTo>
                <a:lnTo>
                  <a:pt x="6399816" y="4239321"/>
                </a:lnTo>
                <a:cubicBezTo>
                  <a:pt x="6402426" y="4210069"/>
                  <a:pt x="6404166" y="4190570"/>
                  <a:pt x="6405907" y="4171069"/>
                </a:cubicBezTo>
                <a:cubicBezTo>
                  <a:pt x="6420004" y="4123193"/>
                  <a:pt x="6413827" y="4137380"/>
                  <a:pt x="6428796" y="4079755"/>
                </a:cubicBezTo>
                <a:cubicBezTo>
                  <a:pt x="6429666" y="4070005"/>
                  <a:pt x="6419916" y="4069130"/>
                  <a:pt x="6419916" y="4069130"/>
                </a:cubicBezTo>
                <a:cubicBezTo>
                  <a:pt x="6421567" y="3995566"/>
                  <a:pt x="6430355" y="3952129"/>
                  <a:pt x="6433836" y="3913127"/>
                </a:cubicBezTo>
                <a:cubicBezTo>
                  <a:pt x="6438187" y="3864376"/>
                  <a:pt x="6446106" y="3830688"/>
                  <a:pt x="6455766" y="3777500"/>
                </a:cubicBezTo>
                <a:cubicBezTo>
                  <a:pt x="6453763" y="3772406"/>
                  <a:pt x="6451821" y="3770082"/>
                  <a:pt x="6449798" y="3769517"/>
                </a:cubicBezTo>
                <a:close/>
                <a:moveTo>
                  <a:pt x="6431269" y="3677444"/>
                </a:moveTo>
                <a:lnTo>
                  <a:pt x="6429099" y="3684082"/>
                </a:lnTo>
                <a:lnTo>
                  <a:pt x="6428712" y="3698653"/>
                </a:lnTo>
                <a:lnTo>
                  <a:pt x="6430840" y="3685964"/>
                </a:lnTo>
                <a:close/>
                <a:moveTo>
                  <a:pt x="6441196" y="3504743"/>
                </a:moveTo>
                <a:cubicBezTo>
                  <a:pt x="6440326" y="3514494"/>
                  <a:pt x="6440326" y="3514494"/>
                  <a:pt x="6440326" y="3514494"/>
                </a:cubicBezTo>
                <a:lnTo>
                  <a:pt x="6440393" y="3514771"/>
                </a:lnTo>
                <a:lnTo>
                  <a:pt x="6438704" y="3535807"/>
                </a:lnTo>
                <a:lnTo>
                  <a:pt x="6440401" y="3531965"/>
                </a:lnTo>
                <a:lnTo>
                  <a:pt x="6441548" y="3519646"/>
                </a:lnTo>
                <a:lnTo>
                  <a:pt x="6440393" y="3514771"/>
                </a:lnTo>
                <a:close/>
                <a:moveTo>
                  <a:pt x="6458019" y="3495196"/>
                </a:moveTo>
                <a:lnTo>
                  <a:pt x="6453910" y="3495641"/>
                </a:lnTo>
                <a:lnTo>
                  <a:pt x="6451579" y="3538789"/>
                </a:lnTo>
                <a:cubicBezTo>
                  <a:pt x="6448227" y="3565675"/>
                  <a:pt x="6443387" y="3593794"/>
                  <a:pt x="6438544" y="3621912"/>
                </a:cubicBezTo>
                <a:lnTo>
                  <a:pt x="6434839" y="3651648"/>
                </a:lnTo>
                <a:lnTo>
                  <a:pt x="6440156" y="3649560"/>
                </a:lnTo>
                <a:cubicBezTo>
                  <a:pt x="6442701" y="3648560"/>
                  <a:pt x="6445356" y="3646342"/>
                  <a:pt x="6448445" y="3639248"/>
                </a:cubicBezTo>
                <a:cubicBezTo>
                  <a:pt x="6448011" y="3644122"/>
                  <a:pt x="6450232" y="3646779"/>
                  <a:pt x="6452125" y="3653091"/>
                </a:cubicBezTo>
                <a:lnTo>
                  <a:pt x="6452316" y="3654200"/>
                </a:lnTo>
                <a:lnTo>
                  <a:pt x="6453358" y="3623160"/>
                </a:lnTo>
                <a:cubicBezTo>
                  <a:pt x="6455499" y="3578510"/>
                  <a:pt x="6458086" y="3535744"/>
                  <a:pt x="6456256" y="3501181"/>
                </a:cubicBezTo>
                <a:cubicBezTo>
                  <a:pt x="6458910" y="3498962"/>
                  <a:pt x="6459129" y="3496524"/>
                  <a:pt x="6458019" y="3495196"/>
                </a:cubicBezTo>
                <a:close/>
                <a:moveTo>
                  <a:pt x="5472148" y="3455387"/>
                </a:moveTo>
                <a:lnTo>
                  <a:pt x="5480584" y="3463821"/>
                </a:lnTo>
                <a:lnTo>
                  <a:pt x="5472148" y="3463821"/>
                </a:lnTo>
                <a:close/>
                <a:moveTo>
                  <a:pt x="5489019" y="3362594"/>
                </a:moveTo>
                <a:cubicBezTo>
                  <a:pt x="5489018" y="3430080"/>
                  <a:pt x="5489018" y="3455387"/>
                  <a:pt x="5497455" y="3514435"/>
                </a:cubicBezTo>
                <a:cubicBezTo>
                  <a:pt x="5514328" y="3506001"/>
                  <a:pt x="5522761" y="3539745"/>
                  <a:pt x="5522761" y="3581921"/>
                </a:cubicBezTo>
                <a:cubicBezTo>
                  <a:pt x="5522760" y="3624099"/>
                  <a:pt x="5522762" y="3666276"/>
                  <a:pt x="5531197" y="3666278"/>
                </a:cubicBezTo>
                <a:cubicBezTo>
                  <a:pt x="5539634" y="3708456"/>
                  <a:pt x="5522762" y="3767506"/>
                  <a:pt x="5514328" y="3809685"/>
                </a:cubicBezTo>
                <a:lnTo>
                  <a:pt x="5505888" y="3801249"/>
                </a:lnTo>
                <a:cubicBezTo>
                  <a:pt x="5505890" y="3804061"/>
                  <a:pt x="5505890" y="3806873"/>
                  <a:pt x="5505890" y="3809685"/>
                </a:cubicBezTo>
                <a:lnTo>
                  <a:pt x="5497454" y="3843426"/>
                </a:lnTo>
                <a:lnTo>
                  <a:pt x="5497455" y="3851862"/>
                </a:lnTo>
                <a:lnTo>
                  <a:pt x="5489416" y="3851862"/>
                </a:lnTo>
                <a:cubicBezTo>
                  <a:pt x="5489634" y="3847250"/>
                  <a:pt x="5489855" y="3842636"/>
                  <a:pt x="5490073" y="3838023"/>
                </a:cubicBezTo>
                <a:cubicBezTo>
                  <a:pt x="5486911" y="3823392"/>
                  <a:pt x="5474255" y="3826554"/>
                  <a:pt x="5480584" y="3801246"/>
                </a:cubicBezTo>
                <a:cubicBezTo>
                  <a:pt x="5489018" y="3801247"/>
                  <a:pt x="5489018" y="3801247"/>
                  <a:pt x="5489019" y="3792812"/>
                </a:cubicBezTo>
                <a:lnTo>
                  <a:pt x="5489019" y="3784378"/>
                </a:lnTo>
                <a:cubicBezTo>
                  <a:pt x="5497455" y="3784378"/>
                  <a:pt x="5497455" y="3784378"/>
                  <a:pt x="5497455" y="3775942"/>
                </a:cubicBezTo>
                <a:lnTo>
                  <a:pt x="5497455" y="3767506"/>
                </a:lnTo>
                <a:cubicBezTo>
                  <a:pt x="5489019" y="3767506"/>
                  <a:pt x="5489019" y="3775942"/>
                  <a:pt x="5489019" y="3767506"/>
                </a:cubicBezTo>
                <a:cubicBezTo>
                  <a:pt x="5489018" y="3742199"/>
                  <a:pt x="5497455" y="3716890"/>
                  <a:pt x="5480584" y="3700021"/>
                </a:cubicBezTo>
                <a:cubicBezTo>
                  <a:pt x="5489018" y="3708454"/>
                  <a:pt x="5489018" y="3708454"/>
                  <a:pt x="5489019" y="3700021"/>
                </a:cubicBezTo>
                <a:lnTo>
                  <a:pt x="5489018" y="3683147"/>
                </a:lnTo>
                <a:lnTo>
                  <a:pt x="5489019" y="3674714"/>
                </a:lnTo>
                <a:cubicBezTo>
                  <a:pt x="5505891" y="3649407"/>
                  <a:pt x="5480583" y="3624099"/>
                  <a:pt x="5497455" y="3590358"/>
                </a:cubicBezTo>
                <a:lnTo>
                  <a:pt x="5489019" y="3590355"/>
                </a:lnTo>
                <a:cubicBezTo>
                  <a:pt x="5497455" y="3590358"/>
                  <a:pt x="5497454" y="3581921"/>
                  <a:pt x="5497454" y="3581921"/>
                </a:cubicBezTo>
                <a:lnTo>
                  <a:pt x="5489016" y="3573485"/>
                </a:lnTo>
                <a:cubicBezTo>
                  <a:pt x="5489019" y="3548178"/>
                  <a:pt x="5489019" y="3522871"/>
                  <a:pt x="5489019" y="3522871"/>
                </a:cubicBezTo>
                <a:cubicBezTo>
                  <a:pt x="5489019" y="3497563"/>
                  <a:pt x="5480584" y="3539742"/>
                  <a:pt x="5480583" y="3497564"/>
                </a:cubicBezTo>
                <a:cubicBezTo>
                  <a:pt x="5489018" y="3506001"/>
                  <a:pt x="5497454" y="3497563"/>
                  <a:pt x="5489019" y="3489128"/>
                </a:cubicBezTo>
                <a:cubicBezTo>
                  <a:pt x="5480583" y="3480694"/>
                  <a:pt x="5472148" y="3522871"/>
                  <a:pt x="5472148" y="3480692"/>
                </a:cubicBezTo>
                <a:lnTo>
                  <a:pt x="5480583" y="3480694"/>
                </a:lnTo>
                <a:lnTo>
                  <a:pt x="5480584" y="3472258"/>
                </a:lnTo>
                <a:lnTo>
                  <a:pt x="5480584" y="3463821"/>
                </a:lnTo>
                <a:cubicBezTo>
                  <a:pt x="5480584" y="3461009"/>
                  <a:pt x="5480583" y="3458197"/>
                  <a:pt x="5480583" y="3455387"/>
                </a:cubicBezTo>
                <a:cubicBezTo>
                  <a:pt x="5480582" y="3452574"/>
                  <a:pt x="5480583" y="3449762"/>
                  <a:pt x="5480584" y="3446949"/>
                </a:cubicBezTo>
                <a:cubicBezTo>
                  <a:pt x="5489019" y="3446949"/>
                  <a:pt x="5489019" y="3438514"/>
                  <a:pt x="5489018" y="3430080"/>
                </a:cubicBezTo>
                <a:cubicBezTo>
                  <a:pt x="5480583" y="3430080"/>
                  <a:pt x="5480584" y="3421642"/>
                  <a:pt x="5480583" y="3413208"/>
                </a:cubicBezTo>
                <a:cubicBezTo>
                  <a:pt x="5489018" y="3404771"/>
                  <a:pt x="5489018" y="3379464"/>
                  <a:pt x="5489019" y="3362594"/>
                </a:cubicBezTo>
                <a:close/>
                <a:moveTo>
                  <a:pt x="6476672" y="3330681"/>
                </a:moveTo>
                <a:lnTo>
                  <a:pt x="6474216" y="3344735"/>
                </a:lnTo>
                <a:lnTo>
                  <a:pt x="6474237" y="3389156"/>
                </a:lnTo>
                <a:lnTo>
                  <a:pt x="6473057" y="3436128"/>
                </a:lnTo>
                <a:lnTo>
                  <a:pt x="6474117" y="3429860"/>
                </a:lnTo>
                <a:cubicBezTo>
                  <a:pt x="6476661" y="3419416"/>
                  <a:pt x="6479967" y="3409885"/>
                  <a:pt x="6484385" y="3401681"/>
                </a:cubicBezTo>
                <a:cubicBezTo>
                  <a:pt x="6480358" y="3377977"/>
                  <a:pt x="6478049" y="3355656"/>
                  <a:pt x="6476754" y="3334041"/>
                </a:cubicBezTo>
                <a:close/>
                <a:moveTo>
                  <a:pt x="4591997" y="3197452"/>
                </a:moveTo>
                <a:cubicBezTo>
                  <a:pt x="4566940" y="3202074"/>
                  <a:pt x="4574374" y="3225850"/>
                  <a:pt x="4573874" y="3239660"/>
                </a:cubicBezTo>
                <a:cubicBezTo>
                  <a:pt x="4571538" y="3532716"/>
                  <a:pt x="4528026" y="3817368"/>
                  <a:pt x="4466612" y="4099989"/>
                </a:cubicBezTo>
                <a:lnTo>
                  <a:pt x="4461265" y="4132980"/>
                </a:lnTo>
                <a:cubicBezTo>
                  <a:pt x="4459609" y="4140525"/>
                  <a:pt x="4456610" y="4146984"/>
                  <a:pt x="4451817" y="4150441"/>
                </a:cubicBezTo>
                <a:lnTo>
                  <a:pt x="4445021" y="4150252"/>
                </a:lnTo>
                <a:lnTo>
                  <a:pt x="4440617" y="4171396"/>
                </a:lnTo>
                <a:cubicBezTo>
                  <a:pt x="4432827" y="4201347"/>
                  <a:pt x="4422793" y="4232709"/>
                  <a:pt x="4419203" y="4256889"/>
                </a:cubicBezTo>
                <a:cubicBezTo>
                  <a:pt x="4411381" y="4274332"/>
                  <a:pt x="4408559" y="4269841"/>
                  <a:pt x="4407405" y="4258040"/>
                </a:cubicBezTo>
                <a:cubicBezTo>
                  <a:pt x="4405225" y="4284465"/>
                  <a:pt x="4391248" y="4312041"/>
                  <a:pt x="4396892" y="4321021"/>
                </a:cubicBezTo>
                <a:cubicBezTo>
                  <a:pt x="4384069" y="4360400"/>
                  <a:pt x="4374579" y="4385155"/>
                  <a:pt x="4369578" y="4407090"/>
                </a:cubicBezTo>
                <a:cubicBezTo>
                  <a:pt x="4360089" y="4431845"/>
                  <a:pt x="4352267" y="4449289"/>
                  <a:pt x="4333800" y="4479686"/>
                </a:cubicBezTo>
                <a:cubicBezTo>
                  <a:pt x="4326489" y="4478016"/>
                  <a:pt x="4332646" y="4467883"/>
                  <a:pt x="4325334" y="4466213"/>
                </a:cubicBezTo>
                <a:cubicBezTo>
                  <a:pt x="4306356" y="4515724"/>
                  <a:pt x="4298021" y="4552281"/>
                  <a:pt x="4280710" y="4594480"/>
                </a:cubicBezTo>
                <a:cubicBezTo>
                  <a:pt x="4270709" y="4638349"/>
                  <a:pt x="4253397" y="4680548"/>
                  <a:pt x="4225440" y="4735700"/>
                </a:cubicBezTo>
                <a:cubicBezTo>
                  <a:pt x="4236597" y="4703634"/>
                  <a:pt x="4221464" y="4719407"/>
                  <a:pt x="4207997" y="4727870"/>
                </a:cubicBezTo>
                <a:cubicBezTo>
                  <a:pt x="4203508" y="4730690"/>
                  <a:pt x="4201841" y="4738002"/>
                  <a:pt x="4197352" y="4740823"/>
                </a:cubicBezTo>
                <a:cubicBezTo>
                  <a:pt x="4197352" y="4740823"/>
                  <a:pt x="4194531" y="4736333"/>
                  <a:pt x="4196197" y="4729021"/>
                </a:cubicBezTo>
                <a:cubicBezTo>
                  <a:pt x="4196197" y="4729021"/>
                  <a:pt x="4196197" y="4729021"/>
                  <a:pt x="4197864" y="4721710"/>
                </a:cubicBezTo>
                <a:cubicBezTo>
                  <a:pt x="4194531" y="4736333"/>
                  <a:pt x="4186065" y="4722860"/>
                  <a:pt x="4198377" y="4702596"/>
                </a:cubicBezTo>
                <a:cubicBezTo>
                  <a:pt x="4198377" y="4702596"/>
                  <a:pt x="4198377" y="4702596"/>
                  <a:pt x="4205687" y="4704265"/>
                </a:cubicBezTo>
                <a:cubicBezTo>
                  <a:pt x="4210175" y="4701445"/>
                  <a:pt x="4211842" y="4694134"/>
                  <a:pt x="4211842" y="4694134"/>
                </a:cubicBezTo>
                <a:cubicBezTo>
                  <a:pt x="4219153" y="4695804"/>
                  <a:pt x="4214665" y="4698624"/>
                  <a:pt x="4212998" y="4705936"/>
                </a:cubicBezTo>
                <a:cubicBezTo>
                  <a:pt x="4212998" y="4705936"/>
                  <a:pt x="4212998" y="4705936"/>
                  <a:pt x="4211331" y="4713247"/>
                </a:cubicBezTo>
                <a:cubicBezTo>
                  <a:pt x="4228131" y="4690161"/>
                  <a:pt x="4247110" y="4640651"/>
                  <a:pt x="4241466" y="4631670"/>
                </a:cubicBezTo>
                <a:cubicBezTo>
                  <a:pt x="4260444" y="4582159"/>
                  <a:pt x="4289555" y="4538810"/>
                  <a:pt x="4288913" y="4507894"/>
                </a:cubicBezTo>
                <a:cubicBezTo>
                  <a:pt x="4300068" y="4475827"/>
                  <a:pt x="4304045" y="4492119"/>
                  <a:pt x="4316357" y="4471856"/>
                </a:cubicBezTo>
                <a:cubicBezTo>
                  <a:pt x="4327513" y="4439788"/>
                  <a:pt x="4315713" y="4440940"/>
                  <a:pt x="4320714" y="4419005"/>
                </a:cubicBezTo>
                <a:cubicBezTo>
                  <a:pt x="4343669" y="4385788"/>
                  <a:pt x="4350337" y="4356541"/>
                  <a:pt x="4355338" y="4334607"/>
                </a:cubicBezTo>
                <a:cubicBezTo>
                  <a:pt x="4360337" y="4312673"/>
                  <a:pt x="4362517" y="4286248"/>
                  <a:pt x="4378161" y="4251360"/>
                </a:cubicBezTo>
                <a:cubicBezTo>
                  <a:pt x="4387139" y="4245719"/>
                  <a:pt x="4393294" y="4235587"/>
                  <a:pt x="4394450" y="4247389"/>
                </a:cubicBezTo>
                <a:cubicBezTo>
                  <a:pt x="4402400" y="4225167"/>
                  <a:pt x="4408563" y="4204459"/>
                  <a:pt x="4413578" y="4184571"/>
                </a:cubicBezTo>
                <a:lnTo>
                  <a:pt x="4421652" y="4146369"/>
                </a:lnTo>
                <a:lnTo>
                  <a:pt x="4419667" y="4145669"/>
                </a:lnTo>
                <a:cubicBezTo>
                  <a:pt x="4411835" y="4140006"/>
                  <a:pt x="4415040" y="4130269"/>
                  <a:pt x="4417525" y="4118952"/>
                </a:cubicBezTo>
                <a:lnTo>
                  <a:pt x="4441264" y="4013294"/>
                </a:lnTo>
                <a:lnTo>
                  <a:pt x="4436422" y="4018999"/>
                </a:lnTo>
                <a:cubicBezTo>
                  <a:pt x="4434811" y="4020794"/>
                  <a:pt x="4433163" y="4022220"/>
                  <a:pt x="4431567" y="4022637"/>
                </a:cubicBezTo>
                <a:lnTo>
                  <a:pt x="4428326" y="4020913"/>
                </a:lnTo>
                <a:lnTo>
                  <a:pt x="4391474" y="4157215"/>
                </a:lnTo>
                <a:cubicBezTo>
                  <a:pt x="4245872" y="4587483"/>
                  <a:pt x="4023359" y="4982296"/>
                  <a:pt x="3740297" y="5325287"/>
                </a:cubicBezTo>
                <a:lnTo>
                  <a:pt x="3673269" y="5399037"/>
                </a:lnTo>
                <a:lnTo>
                  <a:pt x="3669727" y="5403831"/>
                </a:lnTo>
                <a:lnTo>
                  <a:pt x="3640004" y="5455366"/>
                </a:lnTo>
                <a:lnTo>
                  <a:pt x="3518669" y="5580675"/>
                </a:lnTo>
                <a:lnTo>
                  <a:pt x="3333378" y="5787546"/>
                </a:lnTo>
                <a:cubicBezTo>
                  <a:pt x="3122018" y="6000957"/>
                  <a:pt x="2889704" y="6191657"/>
                  <a:pt x="2632692" y="6357958"/>
                </a:cubicBezTo>
                <a:cubicBezTo>
                  <a:pt x="2733788" y="6296630"/>
                  <a:pt x="2834388" y="6234681"/>
                  <a:pt x="2932959" y="6170259"/>
                </a:cubicBezTo>
                <a:lnTo>
                  <a:pt x="3209727" y="5975694"/>
                </a:lnTo>
                <a:lnTo>
                  <a:pt x="3479318" y="5724393"/>
                </a:lnTo>
                <a:cubicBezTo>
                  <a:pt x="3527839" y="5672164"/>
                  <a:pt x="3581129" y="5623787"/>
                  <a:pt x="3630789" y="5574052"/>
                </a:cubicBezTo>
                <a:cubicBezTo>
                  <a:pt x="3634645" y="5569283"/>
                  <a:pt x="3637645" y="5562643"/>
                  <a:pt x="3641784" y="5558498"/>
                </a:cubicBezTo>
                <a:lnTo>
                  <a:pt x="3648847" y="5558267"/>
                </a:lnTo>
                <a:lnTo>
                  <a:pt x="3723992" y="5473810"/>
                </a:lnTo>
                <a:lnTo>
                  <a:pt x="3661585" y="5560315"/>
                </a:lnTo>
                <a:lnTo>
                  <a:pt x="3668289" y="5568400"/>
                </a:lnTo>
                <a:lnTo>
                  <a:pt x="3671349" y="5565159"/>
                </a:lnTo>
                <a:cubicBezTo>
                  <a:pt x="3687213" y="5548535"/>
                  <a:pt x="3700002" y="5533309"/>
                  <a:pt x="3704743" y="5518593"/>
                </a:cubicBezTo>
                <a:cubicBezTo>
                  <a:pt x="3725755" y="5491925"/>
                  <a:pt x="3724196" y="5508623"/>
                  <a:pt x="3742448" y="5493487"/>
                </a:cubicBezTo>
                <a:cubicBezTo>
                  <a:pt x="3763460" y="5466819"/>
                  <a:pt x="3751931" y="5464055"/>
                  <a:pt x="3763817" y="5444954"/>
                </a:cubicBezTo>
                <a:cubicBezTo>
                  <a:pt x="3796358" y="5421049"/>
                  <a:pt x="3812206" y="5395582"/>
                  <a:pt x="3824093" y="5376481"/>
                </a:cubicBezTo>
                <a:cubicBezTo>
                  <a:pt x="3835979" y="5357380"/>
                  <a:pt x="3846665" y="5333114"/>
                  <a:pt x="3872840" y="5305243"/>
                </a:cubicBezTo>
                <a:cubicBezTo>
                  <a:pt x="3883167" y="5302842"/>
                  <a:pt x="3892293" y="5295273"/>
                  <a:pt x="3889533" y="5306806"/>
                </a:cubicBezTo>
                <a:cubicBezTo>
                  <a:pt x="3948607" y="5233167"/>
                  <a:pt x="3972737" y="5173101"/>
                  <a:pt x="4015119" y="5097899"/>
                </a:cubicBezTo>
                <a:cubicBezTo>
                  <a:pt x="4009956" y="5099101"/>
                  <a:pt x="3996867" y="5113036"/>
                  <a:pt x="3994464" y="5102704"/>
                </a:cubicBezTo>
                <a:cubicBezTo>
                  <a:pt x="4022556" y="5036271"/>
                  <a:pt x="4055942" y="5039396"/>
                  <a:pt x="4092802" y="4987260"/>
                </a:cubicBezTo>
                <a:cubicBezTo>
                  <a:pt x="4098478" y="4994108"/>
                  <a:pt x="4087401" y="5007915"/>
                  <a:pt x="4080850" y="5021436"/>
                </a:cubicBezTo>
                <a:lnTo>
                  <a:pt x="4078382" y="5029071"/>
                </a:lnTo>
                <a:lnTo>
                  <a:pt x="4076190" y="5029922"/>
                </a:lnTo>
                <a:cubicBezTo>
                  <a:pt x="4075695" y="5030717"/>
                  <a:pt x="4075996" y="5032009"/>
                  <a:pt x="4076596" y="5034592"/>
                </a:cubicBezTo>
                <a:lnTo>
                  <a:pt x="4078382" y="5029071"/>
                </a:lnTo>
                <a:lnTo>
                  <a:pt x="4080559" y="5028225"/>
                </a:lnTo>
                <a:cubicBezTo>
                  <a:pt x="4084521" y="5021858"/>
                  <a:pt x="4089684" y="5020657"/>
                  <a:pt x="4085722" y="5027024"/>
                </a:cubicBezTo>
                <a:cubicBezTo>
                  <a:pt x="4085722" y="5027024"/>
                  <a:pt x="4082961" y="5038557"/>
                  <a:pt x="4077797" y="5039757"/>
                </a:cubicBezTo>
                <a:cubicBezTo>
                  <a:pt x="4077797" y="5039757"/>
                  <a:pt x="4079000" y="5044924"/>
                  <a:pt x="4079000" y="5044924"/>
                </a:cubicBezTo>
                <a:cubicBezTo>
                  <a:pt x="4079000" y="5044924"/>
                  <a:pt x="4079000" y="5044924"/>
                  <a:pt x="4073836" y="5046125"/>
                </a:cubicBezTo>
                <a:cubicBezTo>
                  <a:pt x="4053668" y="5099823"/>
                  <a:pt x="4027135" y="5149558"/>
                  <a:pt x="3990632" y="5179830"/>
                </a:cubicBezTo>
                <a:cubicBezTo>
                  <a:pt x="3988715" y="5218392"/>
                  <a:pt x="3932401" y="5280498"/>
                  <a:pt x="3909830" y="5323866"/>
                </a:cubicBezTo>
                <a:cubicBezTo>
                  <a:pt x="3896742" y="5337801"/>
                  <a:pt x="3895541" y="5332635"/>
                  <a:pt x="3898301" y="5321102"/>
                </a:cubicBezTo>
                <a:cubicBezTo>
                  <a:pt x="3887617" y="5345369"/>
                  <a:pt x="3865403" y="5366871"/>
                  <a:pt x="3867806" y="5377204"/>
                </a:cubicBezTo>
                <a:cubicBezTo>
                  <a:pt x="3842832" y="5410239"/>
                  <a:pt x="3825782" y="5430541"/>
                  <a:pt x="3813895" y="5449641"/>
                </a:cubicBezTo>
                <a:cubicBezTo>
                  <a:pt x="3796845" y="5469943"/>
                  <a:pt x="3783758" y="5483878"/>
                  <a:pt x="3756379" y="5506583"/>
                </a:cubicBezTo>
                <a:cubicBezTo>
                  <a:pt x="3750015" y="5502617"/>
                  <a:pt x="3759140" y="5495049"/>
                  <a:pt x="3752775" y="5491084"/>
                </a:cubicBezTo>
                <a:cubicBezTo>
                  <a:pt x="3735725" y="5511386"/>
                  <a:pt x="3722248" y="5529496"/>
                  <a:pt x="3709265" y="5546809"/>
                </a:cubicBezTo>
                <a:lnTo>
                  <a:pt x="3669885" y="5596303"/>
                </a:lnTo>
                <a:lnTo>
                  <a:pt x="3646499" y="5639958"/>
                </a:lnTo>
                <a:cubicBezTo>
                  <a:pt x="3636807" y="5653411"/>
                  <a:pt x="3625640" y="5665276"/>
                  <a:pt x="3613620" y="5675270"/>
                </a:cubicBezTo>
                <a:cubicBezTo>
                  <a:pt x="3546271" y="5739090"/>
                  <a:pt x="3481820" y="5807614"/>
                  <a:pt x="3413507" y="5872624"/>
                </a:cubicBezTo>
                <a:lnTo>
                  <a:pt x="3322805" y="5952776"/>
                </a:lnTo>
                <a:lnTo>
                  <a:pt x="3320558" y="5955085"/>
                </a:lnTo>
                <a:lnTo>
                  <a:pt x="3314757" y="5959888"/>
                </a:lnTo>
                <a:lnTo>
                  <a:pt x="3307300" y="5966478"/>
                </a:lnTo>
                <a:lnTo>
                  <a:pt x="3303928" y="5968852"/>
                </a:lnTo>
                <a:lnTo>
                  <a:pt x="3201349" y="6053762"/>
                </a:lnTo>
                <a:lnTo>
                  <a:pt x="3207992" y="6056670"/>
                </a:lnTo>
                <a:cubicBezTo>
                  <a:pt x="3213890" y="6057419"/>
                  <a:pt x="3219782" y="6056712"/>
                  <a:pt x="3225724" y="6055701"/>
                </a:cubicBezTo>
                <a:lnTo>
                  <a:pt x="3234055" y="6055584"/>
                </a:lnTo>
                <a:lnTo>
                  <a:pt x="3383085" y="5947757"/>
                </a:lnTo>
                <a:lnTo>
                  <a:pt x="3692178" y="5663100"/>
                </a:lnTo>
                <a:lnTo>
                  <a:pt x="3726668" y="5628774"/>
                </a:lnTo>
                <a:cubicBezTo>
                  <a:pt x="3734588" y="5620072"/>
                  <a:pt x="3741869" y="5609965"/>
                  <a:pt x="3751517" y="5601329"/>
                </a:cubicBezTo>
                <a:lnTo>
                  <a:pt x="3758066" y="5598201"/>
                </a:lnTo>
                <a:lnTo>
                  <a:pt x="4021526" y="5278330"/>
                </a:lnTo>
                <a:lnTo>
                  <a:pt x="4018741" y="5279415"/>
                </a:lnTo>
                <a:cubicBezTo>
                  <a:pt x="4013800" y="5281340"/>
                  <a:pt x="4010786" y="5288207"/>
                  <a:pt x="4005846" y="5290131"/>
                </a:cubicBezTo>
                <a:cubicBezTo>
                  <a:pt x="4005846" y="5290131"/>
                  <a:pt x="4003921" y="5285190"/>
                  <a:pt x="4006936" y="5278323"/>
                </a:cubicBezTo>
                <a:cubicBezTo>
                  <a:pt x="4006936" y="5278323"/>
                  <a:pt x="4006936" y="5278323"/>
                  <a:pt x="4009950" y="5271457"/>
                </a:cubicBezTo>
                <a:cubicBezTo>
                  <a:pt x="4003921" y="5285190"/>
                  <a:pt x="3998145" y="5270364"/>
                  <a:pt x="4014054" y="5252781"/>
                </a:cubicBezTo>
                <a:cubicBezTo>
                  <a:pt x="4014054" y="5252781"/>
                  <a:pt x="4014054" y="5252781"/>
                  <a:pt x="4020918" y="5255799"/>
                </a:cubicBezTo>
                <a:cubicBezTo>
                  <a:pt x="4025859" y="5253874"/>
                  <a:pt x="4028873" y="5247008"/>
                  <a:pt x="4028873" y="5247008"/>
                </a:cubicBezTo>
                <a:cubicBezTo>
                  <a:pt x="4035738" y="5250025"/>
                  <a:pt x="4030799" y="5251950"/>
                  <a:pt x="4027784" y="5258816"/>
                </a:cubicBezTo>
                <a:cubicBezTo>
                  <a:pt x="4027784" y="5258816"/>
                  <a:pt x="4027784" y="5258816"/>
                  <a:pt x="4024769" y="5265682"/>
                </a:cubicBezTo>
                <a:cubicBezTo>
                  <a:pt x="4045619" y="5246176"/>
                  <a:pt x="4073585" y="5201129"/>
                  <a:pt x="4069734" y="5191244"/>
                </a:cubicBezTo>
                <a:cubicBezTo>
                  <a:pt x="4097702" y="5146196"/>
                  <a:pt x="4134459" y="5109107"/>
                  <a:pt x="4139652" y="5078624"/>
                </a:cubicBezTo>
                <a:cubicBezTo>
                  <a:pt x="4156650" y="5049234"/>
                  <a:pt x="4157486" y="5065984"/>
                  <a:pt x="4173395" y="5048402"/>
                </a:cubicBezTo>
                <a:cubicBezTo>
                  <a:pt x="4190393" y="5019012"/>
                  <a:pt x="4178588" y="5017919"/>
                  <a:pt x="4187632" y="4997320"/>
                </a:cubicBezTo>
                <a:cubicBezTo>
                  <a:pt x="4216435" y="4969022"/>
                  <a:pt x="4228493" y="4941556"/>
                  <a:pt x="4237537" y="4920957"/>
                </a:cubicBezTo>
                <a:cubicBezTo>
                  <a:pt x="4246580" y="4900358"/>
                  <a:pt x="4253699" y="4874816"/>
                  <a:pt x="4275637" y="4843501"/>
                </a:cubicBezTo>
                <a:cubicBezTo>
                  <a:pt x="4285516" y="4839652"/>
                  <a:pt x="4293471" y="4830861"/>
                  <a:pt x="4292382" y="4842669"/>
                </a:cubicBezTo>
                <a:cubicBezTo>
                  <a:pt x="4340361" y="4761364"/>
                  <a:pt x="4355687" y="4698473"/>
                  <a:pt x="4386922" y="4618000"/>
                </a:cubicBezTo>
                <a:cubicBezTo>
                  <a:pt x="4381981" y="4619925"/>
                  <a:pt x="4371013" y="4635583"/>
                  <a:pt x="4367162" y="4625699"/>
                </a:cubicBezTo>
                <a:cubicBezTo>
                  <a:pt x="4380917" y="4573381"/>
                  <a:pt x="4403194" y="4559366"/>
                  <a:pt x="4425731" y="4531642"/>
                </a:cubicBezTo>
                <a:lnTo>
                  <a:pt x="4440463" y="4509053"/>
                </a:lnTo>
                <a:lnTo>
                  <a:pt x="4496479" y="4324901"/>
                </a:lnTo>
                <a:cubicBezTo>
                  <a:pt x="4521568" y="4233685"/>
                  <a:pt x="4543234" y="4141480"/>
                  <a:pt x="4558379" y="4048002"/>
                </a:cubicBezTo>
                <a:cubicBezTo>
                  <a:pt x="4569850" y="3998639"/>
                  <a:pt x="4590786" y="3955149"/>
                  <a:pt x="4558015" y="3905566"/>
                </a:cubicBezTo>
                <a:cubicBezTo>
                  <a:pt x="4538300" y="3877199"/>
                  <a:pt x="4553615" y="3836270"/>
                  <a:pt x="4557679" y="3800467"/>
                </a:cubicBezTo>
                <a:cubicBezTo>
                  <a:pt x="4590780" y="3612230"/>
                  <a:pt x="4599074" y="3421712"/>
                  <a:pt x="4604555" y="3232475"/>
                </a:cubicBezTo>
                <a:cubicBezTo>
                  <a:pt x="4605057" y="3218665"/>
                  <a:pt x="4606838" y="3207668"/>
                  <a:pt x="4591997" y="3197452"/>
                </a:cubicBezTo>
                <a:close/>
                <a:moveTo>
                  <a:pt x="6452746" y="3122946"/>
                </a:moveTo>
                <a:lnTo>
                  <a:pt x="6453162" y="3130579"/>
                </a:lnTo>
                <a:cubicBezTo>
                  <a:pt x="6454002" y="3144398"/>
                  <a:pt x="6455020" y="3157082"/>
                  <a:pt x="6456587" y="3167050"/>
                </a:cubicBezTo>
                <a:lnTo>
                  <a:pt x="6461451" y="3181937"/>
                </a:lnTo>
                <a:lnTo>
                  <a:pt x="6467043" y="3130919"/>
                </a:lnTo>
                <a:lnTo>
                  <a:pt x="6466334" y="3130706"/>
                </a:lnTo>
                <a:cubicBezTo>
                  <a:pt x="6460900" y="3134825"/>
                  <a:pt x="6459629" y="3169723"/>
                  <a:pt x="6458257" y="3143801"/>
                </a:cubicBezTo>
                <a:cubicBezTo>
                  <a:pt x="6457582" y="3137599"/>
                  <a:pt x="6456467" y="3132892"/>
                  <a:pt x="6455200" y="3129015"/>
                </a:cubicBezTo>
                <a:close/>
                <a:moveTo>
                  <a:pt x="5899755" y="3090904"/>
                </a:moveTo>
                <a:lnTo>
                  <a:pt x="5899749" y="3090971"/>
                </a:lnTo>
                <a:cubicBezTo>
                  <a:pt x="5919838" y="3123943"/>
                  <a:pt x="5908169" y="3206962"/>
                  <a:pt x="5913876" y="3255517"/>
                </a:cubicBezTo>
                <a:cubicBezTo>
                  <a:pt x="5910883" y="3274399"/>
                  <a:pt x="5906986" y="3270802"/>
                  <a:pt x="5902787" y="3259712"/>
                </a:cubicBezTo>
                <a:cubicBezTo>
                  <a:pt x="5907589" y="3285788"/>
                  <a:pt x="5901302" y="3316058"/>
                  <a:pt x="5909097" y="3323253"/>
                </a:cubicBezTo>
                <a:cubicBezTo>
                  <a:pt x="5907008" y="3364613"/>
                  <a:pt x="5904317" y="3390988"/>
                  <a:pt x="5905223" y="3413467"/>
                </a:cubicBezTo>
                <a:cubicBezTo>
                  <a:pt x="5902530" y="3439842"/>
                  <a:pt x="5899538" y="3458724"/>
                  <a:pt x="5889655" y="3492889"/>
                </a:cubicBezTo>
                <a:cubicBezTo>
                  <a:pt x="5882162" y="3493189"/>
                  <a:pt x="5885456" y="3481799"/>
                  <a:pt x="5877964" y="3482098"/>
                </a:cubicBezTo>
                <a:cubicBezTo>
                  <a:pt x="5875272" y="3508474"/>
                  <a:pt x="5874304" y="3531026"/>
                  <a:pt x="5873297" y="3552644"/>
                </a:cubicBezTo>
                <a:lnTo>
                  <a:pt x="5868721" y="3613366"/>
                </a:lnTo>
                <a:lnTo>
                  <a:pt x="5868626" y="3615664"/>
                </a:lnTo>
                <a:cubicBezTo>
                  <a:pt x="5868626" y="3657842"/>
                  <a:pt x="5885498" y="3615664"/>
                  <a:pt x="5902370" y="3649406"/>
                </a:cubicBezTo>
                <a:cubicBezTo>
                  <a:pt x="5893933" y="3691583"/>
                  <a:pt x="5902370" y="3708456"/>
                  <a:pt x="5893933" y="3759069"/>
                </a:cubicBezTo>
                <a:cubicBezTo>
                  <a:pt x="5902370" y="3759071"/>
                  <a:pt x="5910805" y="3742199"/>
                  <a:pt x="5910807" y="3708454"/>
                </a:cubicBezTo>
                <a:cubicBezTo>
                  <a:pt x="5910806" y="3716891"/>
                  <a:pt x="5912915" y="3725327"/>
                  <a:pt x="5913969" y="3735871"/>
                </a:cubicBezTo>
                <a:lnTo>
                  <a:pt x="5913771" y="3738386"/>
                </a:lnTo>
                <a:lnTo>
                  <a:pt x="5919568" y="3702380"/>
                </a:lnTo>
                <a:cubicBezTo>
                  <a:pt x="5922793" y="3683032"/>
                  <a:pt x="5924516" y="3666146"/>
                  <a:pt x="5920803" y="3653480"/>
                </a:cubicBezTo>
                <a:cubicBezTo>
                  <a:pt x="5922843" y="3624570"/>
                  <a:pt x="5929754" y="3637108"/>
                  <a:pt x="5935379" y="3617663"/>
                </a:cubicBezTo>
                <a:cubicBezTo>
                  <a:pt x="5937419" y="3588753"/>
                  <a:pt x="5927953" y="3592333"/>
                  <a:pt x="5927180" y="3573144"/>
                </a:cubicBezTo>
                <a:cubicBezTo>
                  <a:pt x="5938686" y="3540652"/>
                  <a:pt x="5937656" y="3515068"/>
                  <a:pt x="5936885" y="3495878"/>
                </a:cubicBezTo>
                <a:cubicBezTo>
                  <a:pt x="5936112" y="3476689"/>
                  <a:pt x="5932013" y="3454430"/>
                  <a:pt x="5937123" y="3422193"/>
                </a:cubicBezTo>
                <a:cubicBezTo>
                  <a:pt x="5943262" y="3415542"/>
                  <a:pt x="5946073" y="3405820"/>
                  <a:pt x="5949659" y="3415287"/>
                </a:cubicBezTo>
                <a:cubicBezTo>
                  <a:pt x="5952847" y="3375119"/>
                  <a:pt x="5951495" y="3341537"/>
                  <a:pt x="5948577" y="3308820"/>
                </a:cubicBezTo>
                <a:lnTo>
                  <a:pt x="5940173" y="3227623"/>
                </a:lnTo>
                <a:lnTo>
                  <a:pt x="5936112" y="3227623"/>
                </a:lnTo>
                <a:lnTo>
                  <a:pt x="5934113" y="3216005"/>
                </a:lnTo>
                <a:lnTo>
                  <a:pt x="5933300" y="3217735"/>
                </a:lnTo>
                <a:cubicBezTo>
                  <a:pt x="5931445" y="3221411"/>
                  <a:pt x="5929143" y="3223905"/>
                  <a:pt x="5925816" y="3220835"/>
                </a:cubicBezTo>
                <a:cubicBezTo>
                  <a:pt x="5922807" y="3205739"/>
                  <a:pt x="5922115" y="3193554"/>
                  <a:pt x="5922789" y="3182917"/>
                </a:cubicBezTo>
                <a:lnTo>
                  <a:pt x="5925668" y="3166923"/>
                </a:lnTo>
                <a:lnTo>
                  <a:pt x="5922799" y="3150253"/>
                </a:lnTo>
                <a:close/>
                <a:moveTo>
                  <a:pt x="6470079" y="2971783"/>
                </a:moveTo>
                <a:lnTo>
                  <a:pt x="6459848" y="2985189"/>
                </a:lnTo>
                <a:lnTo>
                  <a:pt x="6446665" y="2989730"/>
                </a:lnTo>
                <a:lnTo>
                  <a:pt x="6447438" y="2994236"/>
                </a:lnTo>
                <a:cubicBezTo>
                  <a:pt x="6455446" y="3014611"/>
                  <a:pt x="6450136" y="3019049"/>
                  <a:pt x="6440386" y="3018174"/>
                </a:cubicBezTo>
                <a:cubicBezTo>
                  <a:pt x="6446611" y="3031019"/>
                  <a:pt x="6449095" y="3058268"/>
                  <a:pt x="6450805" y="3087293"/>
                </a:cubicBezTo>
                <a:lnTo>
                  <a:pt x="6451373" y="3097752"/>
                </a:lnTo>
                <a:lnTo>
                  <a:pt x="6456557" y="3096583"/>
                </a:lnTo>
                <a:cubicBezTo>
                  <a:pt x="6460436" y="3093129"/>
                  <a:pt x="6463655" y="3087372"/>
                  <a:pt x="6467490" y="3085383"/>
                </a:cubicBezTo>
                <a:lnTo>
                  <a:pt x="6469775" y="3085600"/>
                </a:lnTo>
                <a:lnTo>
                  <a:pt x="6473655" y="3017169"/>
                </a:lnTo>
                <a:lnTo>
                  <a:pt x="6473968" y="2994029"/>
                </a:lnTo>
                <a:close/>
                <a:moveTo>
                  <a:pt x="5796128" y="2808658"/>
                </a:moveTo>
                <a:lnTo>
                  <a:pt x="5796854" y="2813211"/>
                </a:lnTo>
                <a:cubicBezTo>
                  <a:pt x="5798396" y="2839886"/>
                  <a:pt x="5796605" y="2865287"/>
                  <a:pt x="5790016" y="2888065"/>
                </a:cubicBezTo>
                <a:cubicBezTo>
                  <a:pt x="5810105" y="2921037"/>
                  <a:pt x="5798436" y="3004057"/>
                  <a:pt x="5804143" y="3052612"/>
                </a:cubicBezTo>
                <a:cubicBezTo>
                  <a:pt x="5801150" y="3071493"/>
                  <a:pt x="5797254" y="3067897"/>
                  <a:pt x="5793054" y="3056806"/>
                </a:cubicBezTo>
                <a:cubicBezTo>
                  <a:pt x="5797857" y="3082882"/>
                  <a:pt x="5791569" y="3113152"/>
                  <a:pt x="5799363" y="3120348"/>
                </a:cubicBezTo>
                <a:cubicBezTo>
                  <a:pt x="5797275" y="3161707"/>
                  <a:pt x="5794584" y="3188083"/>
                  <a:pt x="5795489" y="3210561"/>
                </a:cubicBezTo>
                <a:cubicBezTo>
                  <a:pt x="5792798" y="3236936"/>
                  <a:pt x="5789805" y="3255817"/>
                  <a:pt x="5779922" y="3289984"/>
                </a:cubicBezTo>
                <a:cubicBezTo>
                  <a:pt x="5772429" y="3290282"/>
                  <a:pt x="5775723" y="3278894"/>
                  <a:pt x="5768230" y="3279192"/>
                </a:cubicBezTo>
                <a:cubicBezTo>
                  <a:pt x="5762848" y="3331941"/>
                  <a:pt x="5764356" y="3369406"/>
                  <a:pt x="5758672" y="3414663"/>
                </a:cubicBezTo>
                <a:cubicBezTo>
                  <a:pt x="5759576" y="3437141"/>
                  <a:pt x="5758607" y="3459695"/>
                  <a:pt x="5755841" y="3484197"/>
                </a:cubicBezTo>
                <a:lnTo>
                  <a:pt x="5751250" y="3511578"/>
                </a:lnTo>
                <a:lnTo>
                  <a:pt x="5753689" y="3558722"/>
                </a:lnTo>
                <a:cubicBezTo>
                  <a:pt x="5752634" y="3581921"/>
                  <a:pt x="5750526" y="3607228"/>
                  <a:pt x="5750526" y="3632535"/>
                </a:cubicBezTo>
                <a:cubicBezTo>
                  <a:pt x="5792705" y="3674714"/>
                  <a:pt x="5826448" y="3531308"/>
                  <a:pt x="5834884" y="3413208"/>
                </a:cubicBezTo>
                <a:cubicBezTo>
                  <a:pt x="5843319" y="3404771"/>
                  <a:pt x="5851757" y="3413208"/>
                  <a:pt x="5868624" y="3387901"/>
                </a:cubicBezTo>
                <a:cubicBezTo>
                  <a:pt x="5864407" y="3400555"/>
                  <a:pt x="5864408" y="3406882"/>
                  <a:pt x="5866517" y="3410045"/>
                </a:cubicBezTo>
                <a:lnTo>
                  <a:pt x="5867131" y="3410229"/>
                </a:lnTo>
                <a:lnTo>
                  <a:pt x="5872246" y="3386637"/>
                </a:lnTo>
                <a:cubicBezTo>
                  <a:pt x="5873515" y="3371576"/>
                  <a:pt x="5872988" y="3358464"/>
                  <a:pt x="5872535" y="3347224"/>
                </a:cubicBezTo>
                <a:cubicBezTo>
                  <a:pt x="5871631" y="3324746"/>
                  <a:pt x="5866829" y="3298669"/>
                  <a:pt x="5872815" y="3260906"/>
                </a:cubicBezTo>
                <a:cubicBezTo>
                  <a:pt x="5880007" y="3253114"/>
                  <a:pt x="5883301" y="3241726"/>
                  <a:pt x="5887499" y="3252816"/>
                </a:cubicBezTo>
                <a:cubicBezTo>
                  <a:pt x="5893102" y="3182233"/>
                  <a:pt x="5886739" y="3129014"/>
                  <a:pt x="5880163" y="3070525"/>
                </a:cubicBezTo>
                <a:lnTo>
                  <a:pt x="5878087" y="3050101"/>
                </a:lnTo>
                <a:lnTo>
                  <a:pt x="5870867" y="3036635"/>
                </a:lnTo>
                <a:lnTo>
                  <a:pt x="5865140" y="3025482"/>
                </a:lnTo>
                <a:lnTo>
                  <a:pt x="5864600" y="3026174"/>
                </a:lnTo>
                <a:cubicBezTo>
                  <a:pt x="5863166" y="3026994"/>
                  <a:pt x="5861518" y="3026824"/>
                  <a:pt x="5859570" y="3025027"/>
                </a:cubicBezTo>
                <a:lnTo>
                  <a:pt x="5858588" y="3012722"/>
                </a:lnTo>
                <a:lnTo>
                  <a:pt x="5843319" y="2982990"/>
                </a:lnTo>
                <a:cubicBezTo>
                  <a:pt x="5843319" y="2982990"/>
                  <a:pt x="5834884" y="2999862"/>
                  <a:pt x="5834884" y="3016734"/>
                </a:cubicBezTo>
                <a:cubicBezTo>
                  <a:pt x="5818011" y="2982990"/>
                  <a:pt x="5826447" y="2915505"/>
                  <a:pt x="5818012" y="2864891"/>
                </a:cubicBezTo>
                <a:cubicBezTo>
                  <a:pt x="5813794" y="2854346"/>
                  <a:pt x="5809049" y="2842220"/>
                  <a:pt x="5804304" y="2829962"/>
                </a:cubicBezTo>
                <a:close/>
                <a:moveTo>
                  <a:pt x="6508420" y="2779156"/>
                </a:moveTo>
                <a:lnTo>
                  <a:pt x="6507136" y="2780799"/>
                </a:lnTo>
                <a:cubicBezTo>
                  <a:pt x="6504933" y="2782308"/>
                  <a:pt x="6502604" y="2782226"/>
                  <a:pt x="6500134" y="2779246"/>
                </a:cubicBezTo>
                <a:lnTo>
                  <a:pt x="6502399" y="2890359"/>
                </a:lnTo>
                <a:lnTo>
                  <a:pt x="6505686" y="2887611"/>
                </a:lnTo>
                <a:cubicBezTo>
                  <a:pt x="6501246" y="2882298"/>
                  <a:pt x="6502116" y="2872547"/>
                  <a:pt x="6511866" y="2873422"/>
                </a:cubicBezTo>
                <a:lnTo>
                  <a:pt x="6513497" y="2877577"/>
                </a:lnTo>
                <a:lnTo>
                  <a:pt x="6514565" y="2898237"/>
                </a:lnTo>
                <a:cubicBezTo>
                  <a:pt x="6519875" y="2893798"/>
                  <a:pt x="6519875" y="2893798"/>
                  <a:pt x="6519875" y="2893798"/>
                </a:cubicBezTo>
                <a:lnTo>
                  <a:pt x="6513497" y="2877577"/>
                </a:lnTo>
                <a:close/>
                <a:moveTo>
                  <a:pt x="5404661" y="2763661"/>
                </a:moveTo>
                <a:cubicBezTo>
                  <a:pt x="5413098" y="2772097"/>
                  <a:pt x="5413098" y="2780533"/>
                  <a:pt x="5413098" y="2788968"/>
                </a:cubicBezTo>
                <a:lnTo>
                  <a:pt x="5413098" y="2797406"/>
                </a:lnTo>
                <a:lnTo>
                  <a:pt x="5413098" y="2805841"/>
                </a:lnTo>
                <a:lnTo>
                  <a:pt x="5413098" y="2814276"/>
                </a:lnTo>
                <a:cubicBezTo>
                  <a:pt x="5413098" y="2814276"/>
                  <a:pt x="5413098" y="2805841"/>
                  <a:pt x="5404662" y="2797406"/>
                </a:cubicBezTo>
                <a:close/>
                <a:moveTo>
                  <a:pt x="6368014" y="2752114"/>
                </a:moveTo>
                <a:cubicBezTo>
                  <a:pt x="6361883" y="2766999"/>
                  <a:pt x="6357505" y="2781884"/>
                  <a:pt x="6354550" y="2796770"/>
                </a:cubicBezTo>
                <a:lnTo>
                  <a:pt x="6353593" y="2805446"/>
                </a:lnTo>
                <a:lnTo>
                  <a:pt x="6374570" y="2874671"/>
                </a:lnTo>
                <a:cubicBezTo>
                  <a:pt x="6377359" y="2953548"/>
                  <a:pt x="6392599" y="3058113"/>
                  <a:pt x="6409578" y="3143175"/>
                </a:cubicBezTo>
                <a:cubicBezTo>
                  <a:pt x="6409578" y="3143175"/>
                  <a:pt x="6409578" y="3143175"/>
                  <a:pt x="6414888" y="3138739"/>
                </a:cubicBezTo>
                <a:cubicBezTo>
                  <a:pt x="6410448" y="3133425"/>
                  <a:pt x="6411318" y="3123676"/>
                  <a:pt x="6421068" y="3124551"/>
                </a:cubicBezTo>
                <a:lnTo>
                  <a:pt x="6422700" y="3128706"/>
                </a:lnTo>
                <a:lnTo>
                  <a:pt x="6423768" y="3149362"/>
                </a:lnTo>
                <a:cubicBezTo>
                  <a:pt x="6429077" y="3144926"/>
                  <a:pt x="6429077" y="3144926"/>
                  <a:pt x="6429077" y="3144926"/>
                </a:cubicBezTo>
                <a:lnTo>
                  <a:pt x="6422700" y="3128706"/>
                </a:lnTo>
                <a:lnTo>
                  <a:pt x="6417015" y="3018534"/>
                </a:lnTo>
                <a:lnTo>
                  <a:pt x="6414015" y="2972866"/>
                </a:lnTo>
                <a:lnTo>
                  <a:pt x="6406544" y="2951752"/>
                </a:lnTo>
                <a:cubicBezTo>
                  <a:pt x="6399536" y="2902718"/>
                  <a:pt x="6396034" y="2853683"/>
                  <a:pt x="6389030" y="2804652"/>
                </a:cubicBezTo>
                <a:cubicBezTo>
                  <a:pt x="6385527" y="2787139"/>
                  <a:pt x="6378521" y="2769626"/>
                  <a:pt x="6368014" y="2752114"/>
                </a:cubicBezTo>
                <a:close/>
                <a:moveTo>
                  <a:pt x="6478241" y="2723750"/>
                </a:moveTo>
                <a:lnTo>
                  <a:pt x="6481412" y="2772854"/>
                </a:lnTo>
                <a:lnTo>
                  <a:pt x="6481359" y="2778262"/>
                </a:lnTo>
                <a:lnTo>
                  <a:pt x="6492255" y="2843453"/>
                </a:lnTo>
                <a:lnTo>
                  <a:pt x="6492103" y="2836567"/>
                </a:lnTo>
                <a:cubicBezTo>
                  <a:pt x="6492048" y="2801324"/>
                  <a:pt x="6492633" y="2775345"/>
                  <a:pt x="6487688" y="2751180"/>
                </a:cubicBezTo>
                <a:close/>
                <a:moveTo>
                  <a:pt x="6471948" y="2602764"/>
                </a:moveTo>
                <a:lnTo>
                  <a:pt x="6470476" y="2603507"/>
                </a:lnTo>
                <a:lnTo>
                  <a:pt x="6474714" y="2669154"/>
                </a:lnTo>
                <a:lnTo>
                  <a:pt x="6474578" y="2659237"/>
                </a:lnTo>
                <a:cubicBezTo>
                  <a:pt x="6473389" y="2642640"/>
                  <a:pt x="6472642" y="2627182"/>
                  <a:pt x="6476460" y="2609956"/>
                </a:cubicBezTo>
                <a:cubicBezTo>
                  <a:pt x="6474690" y="2605393"/>
                  <a:pt x="6473234" y="2603332"/>
                  <a:pt x="6471948" y="2602764"/>
                </a:cubicBezTo>
                <a:close/>
                <a:moveTo>
                  <a:pt x="6458450" y="2239645"/>
                </a:moveTo>
                <a:cubicBezTo>
                  <a:pt x="6455459" y="2243561"/>
                  <a:pt x="6453724" y="2259548"/>
                  <a:pt x="6450161" y="2257976"/>
                </a:cubicBezTo>
                <a:cubicBezTo>
                  <a:pt x="6441034" y="2261513"/>
                  <a:pt x="6433952" y="2243260"/>
                  <a:pt x="6433952" y="2243260"/>
                </a:cubicBezTo>
                <a:cubicBezTo>
                  <a:pt x="6424825" y="2246796"/>
                  <a:pt x="6430606" y="2302294"/>
                  <a:pt x="6419984" y="2274915"/>
                </a:cubicBezTo>
                <a:lnTo>
                  <a:pt x="6412070" y="2253880"/>
                </a:lnTo>
                <a:lnTo>
                  <a:pt x="6438066" y="2377354"/>
                </a:lnTo>
                <a:lnTo>
                  <a:pt x="6458698" y="2510576"/>
                </a:lnTo>
                <a:lnTo>
                  <a:pt x="6465170" y="2512554"/>
                </a:lnTo>
                <a:cubicBezTo>
                  <a:pt x="6473098" y="2508251"/>
                  <a:pt x="6469603" y="2484017"/>
                  <a:pt x="6466949" y="2477172"/>
                </a:cubicBezTo>
                <a:cubicBezTo>
                  <a:pt x="6485203" y="2470102"/>
                  <a:pt x="6495824" y="2497480"/>
                  <a:pt x="6512779" y="2527655"/>
                </a:cubicBezTo>
                <a:cubicBezTo>
                  <a:pt x="6520415" y="2493203"/>
                  <a:pt x="6487059" y="2380153"/>
                  <a:pt x="6482025" y="2340112"/>
                </a:cubicBezTo>
                <a:cubicBezTo>
                  <a:pt x="6482025" y="2340112"/>
                  <a:pt x="6479231" y="2346442"/>
                  <a:pt x="6479231" y="2346442"/>
                </a:cubicBezTo>
                <a:cubicBezTo>
                  <a:pt x="6482772" y="2355569"/>
                  <a:pt x="6476437" y="2352774"/>
                  <a:pt x="6476437" y="2352774"/>
                </a:cubicBezTo>
                <a:cubicBezTo>
                  <a:pt x="6476437" y="2352774"/>
                  <a:pt x="6472897" y="2343650"/>
                  <a:pt x="6472897" y="2343650"/>
                </a:cubicBezTo>
                <a:cubicBezTo>
                  <a:pt x="6469356" y="2334523"/>
                  <a:pt x="6472151" y="2328192"/>
                  <a:pt x="6472151" y="2328192"/>
                </a:cubicBezTo>
                <a:cubicBezTo>
                  <a:pt x="6472151" y="2328192"/>
                  <a:pt x="6472151" y="2328192"/>
                  <a:pt x="6469356" y="2334523"/>
                </a:cubicBezTo>
                <a:cubicBezTo>
                  <a:pt x="6466563" y="2340854"/>
                  <a:pt x="6454448" y="2282560"/>
                  <a:pt x="6467117" y="2288151"/>
                </a:cubicBezTo>
                <a:cubicBezTo>
                  <a:pt x="6467117" y="2288151"/>
                  <a:pt x="6467117" y="2288151"/>
                  <a:pt x="6460782" y="2285355"/>
                </a:cubicBezTo>
                <a:cubicBezTo>
                  <a:pt x="6460782" y="2285355"/>
                  <a:pt x="6463577" y="2279024"/>
                  <a:pt x="6457242" y="2276229"/>
                </a:cubicBezTo>
                <a:cubicBezTo>
                  <a:pt x="6457242" y="2276229"/>
                  <a:pt x="6460035" y="2269898"/>
                  <a:pt x="6460035" y="2269898"/>
                </a:cubicBezTo>
                <a:cubicBezTo>
                  <a:pt x="6462830" y="2263567"/>
                  <a:pt x="6462830" y="2263567"/>
                  <a:pt x="6462830" y="2263567"/>
                </a:cubicBezTo>
                <a:cubicBezTo>
                  <a:pt x="6462830" y="2263567"/>
                  <a:pt x="6462830" y="2263567"/>
                  <a:pt x="6466369" y="2272693"/>
                </a:cubicBezTo>
                <a:cubicBezTo>
                  <a:pt x="6466369" y="2272693"/>
                  <a:pt x="6466369" y="2272693"/>
                  <a:pt x="6469164" y="2266362"/>
                </a:cubicBezTo>
                <a:cubicBezTo>
                  <a:pt x="6466136" y="2251789"/>
                  <a:pt x="6463830" y="2244153"/>
                  <a:pt x="6461975" y="2240852"/>
                </a:cubicBezTo>
                <a:cubicBezTo>
                  <a:pt x="6460585" y="2238377"/>
                  <a:pt x="6459448" y="2238340"/>
                  <a:pt x="6458450" y="2239645"/>
                </a:cubicBezTo>
                <a:close/>
                <a:moveTo>
                  <a:pt x="6119324" y="1470230"/>
                </a:moveTo>
                <a:cubicBezTo>
                  <a:pt x="6115822" y="1561292"/>
                  <a:pt x="6154350" y="1634845"/>
                  <a:pt x="6182372" y="1708395"/>
                </a:cubicBezTo>
                <a:cubicBezTo>
                  <a:pt x="6189377" y="1722403"/>
                  <a:pt x="6199884" y="1729407"/>
                  <a:pt x="6213896" y="1718901"/>
                </a:cubicBezTo>
                <a:lnTo>
                  <a:pt x="6230856" y="1709003"/>
                </a:lnTo>
                <a:lnTo>
                  <a:pt x="6226890" y="1691895"/>
                </a:lnTo>
                <a:cubicBezTo>
                  <a:pt x="6216009" y="1640162"/>
                  <a:pt x="6210799" y="1608540"/>
                  <a:pt x="6185731" y="1576670"/>
                </a:cubicBezTo>
                <a:cubicBezTo>
                  <a:pt x="6183285" y="1554923"/>
                  <a:pt x="6178063" y="1537891"/>
                  <a:pt x="6173508" y="1521886"/>
                </a:cubicBezTo>
                <a:lnTo>
                  <a:pt x="6172469" y="1515742"/>
                </a:lnTo>
                <a:lnTo>
                  <a:pt x="6170551" y="1514447"/>
                </a:lnTo>
                <a:cubicBezTo>
                  <a:pt x="6154351" y="1500000"/>
                  <a:pt x="6138589" y="1484239"/>
                  <a:pt x="6119324" y="1470230"/>
                </a:cubicBezTo>
                <a:close/>
                <a:moveTo>
                  <a:pt x="6220785" y="1467284"/>
                </a:moveTo>
                <a:lnTo>
                  <a:pt x="6224419" y="1484860"/>
                </a:lnTo>
                <a:cubicBezTo>
                  <a:pt x="6225363" y="1494458"/>
                  <a:pt x="6224677" y="1501829"/>
                  <a:pt x="6221902" y="1506545"/>
                </a:cubicBezTo>
                <a:cubicBezTo>
                  <a:pt x="6228674" y="1507988"/>
                  <a:pt x="6228674" y="1507988"/>
                  <a:pt x="6228674" y="1507988"/>
                </a:cubicBezTo>
                <a:cubicBezTo>
                  <a:pt x="6228674" y="1507988"/>
                  <a:pt x="6228674" y="1507988"/>
                  <a:pt x="6234004" y="1516199"/>
                </a:cubicBezTo>
                <a:cubicBezTo>
                  <a:pt x="6232563" y="1522967"/>
                  <a:pt x="6231122" y="1529734"/>
                  <a:pt x="6229680" y="1536503"/>
                </a:cubicBezTo>
                <a:cubicBezTo>
                  <a:pt x="6229680" y="1536503"/>
                  <a:pt x="6229680" y="1536503"/>
                  <a:pt x="6224350" y="1528292"/>
                </a:cubicBezTo>
                <a:cubicBezTo>
                  <a:pt x="6224350" y="1528292"/>
                  <a:pt x="6224350" y="1528292"/>
                  <a:pt x="6223684" y="1527266"/>
                </a:cubicBezTo>
                <a:lnTo>
                  <a:pt x="6220817" y="1522851"/>
                </a:lnTo>
                <a:lnTo>
                  <a:pt x="6221874" y="1531073"/>
                </a:lnTo>
                <a:lnTo>
                  <a:pt x="6242353" y="1609953"/>
                </a:lnTo>
                <a:cubicBezTo>
                  <a:pt x="6235580" y="1608511"/>
                  <a:pt x="6235144" y="1643795"/>
                  <a:pt x="6223042" y="1634143"/>
                </a:cubicBezTo>
                <a:lnTo>
                  <a:pt x="6239473" y="1705560"/>
                </a:lnTo>
                <a:lnTo>
                  <a:pt x="6250673" y="1702375"/>
                </a:lnTo>
                <a:cubicBezTo>
                  <a:pt x="6280226" y="1699420"/>
                  <a:pt x="6290078" y="1732912"/>
                  <a:pt x="6297961" y="1764435"/>
                </a:cubicBezTo>
                <a:cubicBezTo>
                  <a:pt x="6324230" y="1866004"/>
                  <a:pt x="6349624" y="1967573"/>
                  <a:pt x="6373267" y="2069581"/>
                </a:cubicBezTo>
                <a:lnTo>
                  <a:pt x="6384393" y="2122429"/>
                </a:lnTo>
                <a:lnTo>
                  <a:pt x="6393144" y="2124321"/>
                </a:lnTo>
                <a:cubicBezTo>
                  <a:pt x="6402890" y="2133585"/>
                  <a:pt x="6408237" y="2160056"/>
                  <a:pt x="6418298" y="2175842"/>
                </a:cubicBezTo>
                <a:cubicBezTo>
                  <a:pt x="6424633" y="2178638"/>
                  <a:pt x="6410471" y="2142131"/>
                  <a:pt x="6419599" y="2138595"/>
                </a:cubicBezTo>
                <a:cubicBezTo>
                  <a:pt x="6412518" y="2120343"/>
                  <a:pt x="6408231" y="2095758"/>
                  <a:pt x="6401898" y="2092964"/>
                </a:cubicBezTo>
                <a:cubicBezTo>
                  <a:pt x="6379716" y="1954590"/>
                  <a:pt x="6328103" y="1848610"/>
                  <a:pt x="6319338" y="1731284"/>
                </a:cubicBezTo>
                <a:cubicBezTo>
                  <a:pt x="6308716" y="1703905"/>
                  <a:pt x="6301637" y="1685652"/>
                  <a:pt x="6294555" y="1667400"/>
                </a:cubicBezTo>
                <a:cubicBezTo>
                  <a:pt x="6285979" y="1618233"/>
                  <a:pt x="6286728" y="1633689"/>
                  <a:pt x="6274614" y="1575398"/>
                </a:cubicBezTo>
                <a:cubicBezTo>
                  <a:pt x="6271073" y="1566271"/>
                  <a:pt x="6261945" y="1569807"/>
                  <a:pt x="6261945" y="1569807"/>
                </a:cubicBezTo>
                <a:cubicBezTo>
                  <a:pt x="6246386" y="1536467"/>
                  <a:pt x="6235766" y="1509088"/>
                  <a:pt x="6227264" y="1485482"/>
                </a:cubicBezTo>
                <a:close/>
                <a:moveTo>
                  <a:pt x="6163232" y="1291657"/>
                </a:moveTo>
                <a:lnTo>
                  <a:pt x="6169423" y="1308672"/>
                </a:lnTo>
                <a:lnTo>
                  <a:pt x="6164862" y="1292485"/>
                </a:lnTo>
                <a:close/>
                <a:moveTo>
                  <a:pt x="4999747" y="1084964"/>
                </a:moveTo>
                <a:lnTo>
                  <a:pt x="5004170" y="1092826"/>
                </a:lnTo>
                <a:lnTo>
                  <a:pt x="5000801" y="1092344"/>
                </a:lnTo>
                <a:cubicBezTo>
                  <a:pt x="4999746" y="1091291"/>
                  <a:pt x="4999746" y="1089181"/>
                  <a:pt x="4999747" y="1084964"/>
                </a:cubicBezTo>
                <a:close/>
                <a:moveTo>
                  <a:pt x="4933923" y="1003153"/>
                </a:moveTo>
                <a:lnTo>
                  <a:pt x="4947450" y="1028780"/>
                </a:lnTo>
                <a:lnTo>
                  <a:pt x="4940697" y="1009043"/>
                </a:lnTo>
                <a:close/>
                <a:moveTo>
                  <a:pt x="4932262" y="644497"/>
                </a:moveTo>
                <a:lnTo>
                  <a:pt x="4940697" y="654745"/>
                </a:lnTo>
                <a:lnTo>
                  <a:pt x="4932262" y="646309"/>
                </a:lnTo>
                <a:close/>
                <a:moveTo>
                  <a:pt x="5581482" y="244629"/>
                </a:moveTo>
                <a:cubicBezTo>
                  <a:pt x="5579541" y="245432"/>
                  <a:pt x="5578623" y="247668"/>
                  <a:pt x="5577991" y="250629"/>
                </a:cubicBezTo>
                <a:lnTo>
                  <a:pt x="5577495" y="252297"/>
                </a:lnTo>
                <a:lnTo>
                  <a:pt x="5647778" y="373537"/>
                </a:lnTo>
                <a:cubicBezTo>
                  <a:pt x="5670983" y="417754"/>
                  <a:pt x="5692000" y="463286"/>
                  <a:pt x="5709512" y="510569"/>
                </a:cubicBezTo>
                <a:cubicBezTo>
                  <a:pt x="5776063" y="689191"/>
                  <a:pt x="5863627" y="857308"/>
                  <a:pt x="5951197" y="1025425"/>
                </a:cubicBezTo>
                <a:cubicBezTo>
                  <a:pt x="5956451" y="1006161"/>
                  <a:pt x="5952071" y="961505"/>
                  <a:pt x="5942878" y="913784"/>
                </a:cubicBezTo>
                <a:lnTo>
                  <a:pt x="5930115" y="859785"/>
                </a:lnTo>
                <a:lnTo>
                  <a:pt x="5902782" y="807112"/>
                </a:lnTo>
                <a:cubicBezTo>
                  <a:pt x="5874423" y="753314"/>
                  <a:pt x="5848241" y="701749"/>
                  <a:pt x="5831966" y="645218"/>
                </a:cubicBezTo>
                <a:cubicBezTo>
                  <a:pt x="5815975" y="620586"/>
                  <a:pt x="5805316" y="604166"/>
                  <a:pt x="5794655" y="587744"/>
                </a:cubicBezTo>
                <a:cubicBezTo>
                  <a:pt x="5776216" y="541367"/>
                  <a:pt x="5780106" y="556344"/>
                  <a:pt x="5756339" y="501756"/>
                </a:cubicBezTo>
                <a:cubicBezTo>
                  <a:pt x="5751007" y="493545"/>
                  <a:pt x="5742795" y="498872"/>
                  <a:pt x="5742795" y="498872"/>
                </a:cubicBezTo>
                <a:cubicBezTo>
                  <a:pt x="5698711" y="439955"/>
                  <a:pt x="5678833" y="400346"/>
                  <a:pt x="5657513" y="367504"/>
                </a:cubicBezTo>
                <a:cubicBezTo>
                  <a:pt x="5630862" y="326451"/>
                  <a:pt x="5616312" y="295051"/>
                  <a:pt x="5591104" y="247231"/>
                </a:cubicBezTo>
                <a:cubicBezTo>
                  <a:pt x="5586386" y="244457"/>
                  <a:pt x="5583423" y="243826"/>
                  <a:pt x="5581482" y="244629"/>
                </a:cubicBezTo>
                <a:close/>
                <a:moveTo>
                  <a:pt x="4684964" y="0"/>
                </a:moveTo>
                <a:lnTo>
                  <a:pt x="5380578" y="0"/>
                </a:lnTo>
                <a:lnTo>
                  <a:pt x="5478611" y="117479"/>
                </a:lnTo>
                <a:lnTo>
                  <a:pt x="5500013" y="146283"/>
                </a:lnTo>
                <a:lnTo>
                  <a:pt x="5500055" y="142937"/>
                </a:lnTo>
                <a:cubicBezTo>
                  <a:pt x="5505385" y="151146"/>
                  <a:pt x="5513598" y="145819"/>
                  <a:pt x="5534919" y="178662"/>
                </a:cubicBezTo>
                <a:cubicBezTo>
                  <a:pt x="5515041" y="139053"/>
                  <a:pt x="5481616" y="96559"/>
                  <a:pt x="5448194" y="54062"/>
                </a:cubicBezTo>
                <a:lnTo>
                  <a:pt x="5412460" y="0"/>
                </a:lnTo>
                <a:lnTo>
                  <a:pt x="5476134" y="0"/>
                </a:lnTo>
                <a:lnTo>
                  <a:pt x="5485373" y="12455"/>
                </a:lnTo>
                <a:cubicBezTo>
                  <a:pt x="5516129" y="50844"/>
                  <a:pt x="5544834" y="90565"/>
                  <a:pt x="5571665" y="130771"/>
                </a:cubicBezTo>
                <a:lnTo>
                  <a:pt x="5619902" y="208686"/>
                </a:lnTo>
                <a:lnTo>
                  <a:pt x="5662149" y="253738"/>
                </a:lnTo>
                <a:lnTo>
                  <a:pt x="5686327" y="295355"/>
                </a:lnTo>
                <a:lnTo>
                  <a:pt x="5686913" y="295939"/>
                </a:lnTo>
                <a:lnTo>
                  <a:pt x="5696157" y="311903"/>
                </a:lnTo>
                <a:lnTo>
                  <a:pt x="5731531" y="366614"/>
                </a:lnTo>
                <a:cubicBezTo>
                  <a:pt x="5757825" y="405636"/>
                  <a:pt x="5786052" y="444566"/>
                  <a:pt x="5812509" y="478933"/>
                </a:cubicBezTo>
                <a:cubicBezTo>
                  <a:pt x="5812509" y="478933"/>
                  <a:pt x="5812509" y="478933"/>
                  <a:pt x="5815302" y="472602"/>
                </a:cubicBezTo>
                <a:cubicBezTo>
                  <a:pt x="5808968" y="469807"/>
                  <a:pt x="5805428" y="460680"/>
                  <a:pt x="5814555" y="457145"/>
                </a:cubicBezTo>
                <a:lnTo>
                  <a:pt x="5817860" y="460147"/>
                </a:lnTo>
                <a:lnTo>
                  <a:pt x="5827972" y="478193"/>
                </a:lnTo>
                <a:cubicBezTo>
                  <a:pt x="5830766" y="471862"/>
                  <a:pt x="5830766" y="471862"/>
                  <a:pt x="5830766" y="471862"/>
                </a:cubicBezTo>
                <a:lnTo>
                  <a:pt x="5817860" y="460147"/>
                </a:lnTo>
                <a:lnTo>
                  <a:pt x="5763946" y="363899"/>
                </a:lnTo>
                <a:cubicBezTo>
                  <a:pt x="5742496" y="328904"/>
                  <a:pt x="5723072" y="295751"/>
                  <a:pt x="5712077" y="260643"/>
                </a:cubicBezTo>
                <a:cubicBezTo>
                  <a:pt x="5682453" y="224878"/>
                  <a:pt x="5630286" y="171603"/>
                  <a:pt x="5647795" y="149075"/>
                </a:cubicBezTo>
                <a:cubicBezTo>
                  <a:pt x="5687293" y="196760"/>
                  <a:pt x="5713379" y="223399"/>
                  <a:pt x="5750084" y="277415"/>
                </a:cubicBezTo>
                <a:cubicBezTo>
                  <a:pt x="5743749" y="274620"/>
                  <a:pt x="5740956" y="280951"/>
                  <a:pt x="5737415" y="271824"/>
                </a:cubicBezTo>
                <a:cubicBezTo>
                  <a:pt x="5734621" y="278156"/>
                  <a:pt x="5776912" y="319511"/>
                  <a:pt x="5780454" y="328637"/>
                </a:cubicBezTo>
                <a:cubicBezTo>
                  <a:pt x="5796661" y="343354"/>
                  <a:pt x="5793868" y="349685"/>
                  <a:pt x="5784739" y="353221"/>
                </a:cubicBezTo>
                <a:cubicBezTo>
                  <a:pt x="5807282" y="370734"/>
                  <a:pt x="5841940" y="446537"/>
                  <a:pt x="5865230" y="479507"/>
                </a:cubicBezTo>
                <a:cubicBezTo>
                  <a:pt x="5875105" y="491429"/>
                  <a:pt x="5881440" y="494224"/>
                  <a:pt x="5891313" y="506145"/>
                </a:cubicBezTo>
                <a:cubicBezTo>
                  <a:pt x="5958388" y="611383"/>
                  <a:pt x="6004412" y="730027"/>
                  <a:pt x="6056025" y="836005"/>
                </a:cubicBezTo>
                <a:cubicBezTo>
                  <a:pt x="6076520" y="875305"/>
                  <a:pt x="6122354" y="925785"/>
                  <a:pt x="6104098" y="932857"/>
                </a:cubicBezTo>
                <a:cubicBezTo>
                  <a:pt x="6114718" y="960236"/>
                  <a:pt x="6125341" y="987615"/>
                  <a:pt x="6138008" y="993205"/>
                </a:cubicBezTo>
                <a:cubicBezTo>
                  <a:pt x="6142295" y="1017789"/>
                  <a:pt x="6138754" y="1008663"/>
                  <a:pt x="6123293" y="1009405"/>
                </a:cubicBezTo>
                <a:cubicBezTo>
                  <a:pt x="6079508" y="937134"/>
                  <a:pt x="6046897" y="839540"/>
                  <a:pt x="6012986" y="779192"/>
                </a:cubicBezTo>
                <a:cubicBezTo>
                  <a:pt x="6015781" y="772861"/>
                  <a:pt x="6009445" y="770065"/>
                  <a:pt x="6006652" y="776396"/>
                </a:cubicBezTo>
                <a:cubicBezTo>
                  <a:pt x="6006652" y="776396"/>
                  <a:pt x="6010193" y="785523"/>
                  <a:pt x="6010193" y="785523"/>
                </a:cubicBezTo>
                <a:cubicBezTo>
                  <a:pt x="6020068" y="797446"/>
                  <a:pt x="6017273" y="803776"/>
                  <a:pt x="6014480" y="810107"/>
                </a:cubicBezTo>
                <a:lnTo>
                  <a:pt x="6004788" y="798404"/>
                </a:lnTo>
                <a:lnTo>
                  <a:pt x="6001064" y="789058"/>
                </a:lnTo>
                <a:cubicBezTo>
                  <a:pt x="6004605" y="798185"/>
                  <a:pt x="6004605" y="798185"/>
                  <a:pt x="6004605" y="798185"/>
                </a:cubicBezTo>
                <a:lnTo>
                  <a:pt x="6004788" y="798404"/>
                </a:lnTo>
                <a:lnTo>
                  <a:pt x="6051771" y="916385"/>
                </a:lnTo>
                <a:cubicBezTo>
                  <a:pt x="6070427" y="957710"/>
                  <a:pt x="6090225" y="998593"/>
                  <a:pt x="6109323" y="1041059"/>
                </a:cubicBezTo>
                <a:cubicBezTo>
                  <a:pt x="6153855" y="1128785"/>
                  <a:pt x="6189259" y="1220047"/>
                  <a:pt x="6218330" y="1308516"/>
                </a:cubicBezTo>
                <a:cubicBezTo>
                  <a:pt x="6225408" y="1326767"/>
                  <a:pt x="6235284" y="1338689"/>
                  <a:pt x="6248699" y="1359737"/>
                </a:cubicBezTo>
                <a:cubicBezTo>
                  <a:pt x="6274229" y="1439077"/>
                  <a:pt x="6291930" y="1484709"/>
                  <a:pt x="6317460" y="1564049"/>
                </a:cubicBezTo>
                <a:lnTo>
                  <a:pt x="6327364" y="1565758"/>
                </a:lnTo>
                <a:lnTo>
                  <a:pt x="6405224" y="1840478"/>
                </a:lnTo>
                <a:lnTo>
                  <a:pt x="6402944" y="1841928"/>
                </a:lnTo>
                <a:cubicBezTo>
                  <a:pt x="6401363" y="1841231"/>
                  <a:pt x="6400479" y="1838947"/>
                  <a:pt x="6401876" y="1835782"/>
                </a:cubicBezTo>
                <a:lnTo>
                  <a:pt x="6399693" y="1834088"/>
                </a:lnTo>
                <a:lnTo>
                  <a:pt x="6398335" y="1826656"/>
                </a:lnTo>
                <a:cubicBezTo>
                  <a:pt x="6396938" y="1829822"/>
                  <a:pt x="6397823" y="1832103"/>
                  <a:pt x="6399057" y="1833594"/>
                </a:cubicBezTo>
                <a:lnTo>
                  <a:pt x="6399693" y="1834088"/>
                </a:lnTo>
                <a:lnTo>
                  <a:pt x="6403601" y="1855454"/>
                </a:lnTo>
                <a:cubicBezTo>
                  <a:pt x="6404065" y="1865114"/>
                  <a:pt x="6403741" y="1874425"/>
                  <a:pt x="6404114" y="1882153"/>
                </a:cubicBezTo>
                <a:cubicBezTo>
                  <a:pt x="6426850" y="1967824"/>
                  <a:pt x="6455919" y="2056293"/>
                  <a:pt x="6473067" y="2154626"/>
                </a:cubicBezTo>
                <a:cubicBezTo>
                  <a:pt x="6477354" y="2179210"/>
                  <a:pt x="6481640" y="2203794"/>
                  <a:pt x="6483134" y="2234707"/>
                </a:cubicBezTo>
                <a:cubicBezTo>
                  <a:pt x="6493200" y="2314789"/>
                  <a:pt x="6510347" y="2413122"/>
                  <a:pt x="6520415" y="2493203"/>
                </a:cubicBezTo>
                <a:cubicBezTo>
                  <a:pt x="6527965" y="2553265"/>
                  <a:pt x="6535096" y="2604631"/>
                  <a:pt x="6531980" y="2633394"/>
                </a:cubicBezTo>
                <a:lnTo>
                  <a:pt x="6527593" y="2646575"/>
                </a:lnTo>
                <a:lnTo>
                  <a:pt x="6529126" y="2655889"/>
                </a:lnTo>
                <a:lnTo>
                  <a:pt x="6530629" y="2656552"/>
                </a:lnTo>
                <a:cubicBezTo>
                  <a:pt x="6531421" y="2656903"/>
                  <a:pt x="6531421" y="2656903"/>
                  <a:pt x="6531421" y="2656903"/>
                </a:cubicBezTo>
                <a:cubicBezTo>
                  <a:pt x="6531421" y="2656903"/>
                  <a:pt x="6531421" y="2656903"/>
                  <a:pt x="6534962" y="2666028"/>
                </a:cubicBezTo>
                <a:lnTo>
                  <a:pt x="6531926" y="2672908"/>
                </a:lnTo>
                <a:lnTo>
                  <a:pt x="6533706" y="2683731"/>
                </a:lnTo>
                <a:lnTo>
                  <a:pt x="6528462" y="2680756"/>
                </a:lnTo>
                <a:lnTo>
                  <a:pt x="6526580" y="2685022"/>
                </a:lnTo>
                <a:cubicBezTo>
                  <a:pt x="6526580" y="2685022"/>
                  <a:pt x="6526580" y="2685022"/>
                  <a:pt x="6526136" y="2683881"/>
                </a:cubicBezTo>
                <a:lnTo>
                  <a:pt x="6524812" y="2680466"/>
                </a:lnTo>
                <a:lnTo>
                  <a:pt x="6524804" y="2684545"/>
                </a:lnTo>
                <a:cubicBezTo>
                  <a:pt x="6528033" y="2702572"/>
                  <a:pt x="6538888" y="2735796"/>
                  <a:pt x="6538236" y="2743109"/>
                </a:cubicBezTo>
                <a:cubicBezTo>
                  <a:pt x="6546244" y="2763483"/>
                  <a:pt x="6540935" y="2767921"/>
                  <a:pt x="6531185" y="2767044"/>
                </a:cubicBezTo>
                <a:cubicBezTo>
                  <a:pt x="6543635" y="2792734"/>
                  <a:pt x="6541116" y="2876049"/>
                  <a:pt x="6547385" y="2915923"/>
                </a:cubicBezTo>
                <a:cubicBezTo>
                  <a:pt x="6550954" y="2930986"/>
                  <a:pt x="6555394" y="2936299"/>
                  <a:pt x="6558964" y="2951360"/>
                </a:cubicBezTo>
                <a:cubicBezTo>
                  <a:pt x="6572463" y="3075426"/>
                  <a:pt x="6561154" y="3202178"/>
                  <a:pt x="6560463" y="3320054"/>
                </a:cubicBezTo>
                <a:cubicBezTo>
                  <a:pt x="6561422" y="3364367"/>
                  <a:pt x="6580142" y="3429930"/>
                  <a:pt x="6560643" y="3428182"/>
                </a:cubicBezTo>
                <a:cubicBezTo>
                  <a:pt x="6558034" y="3457430"/>
                  <a:pt x="6555423" y="3486683"/>
                  <a:pt x="6564303" y="3497307"/>
                </a:cubicBezTo>
                <a:cubicBezTo>
                  <a:pt x="6557253" y="3521245"/>
                  <a:pt x="6558122" y="3511495"/>
                  <a:pt x="6543934" y="3505308"/>
                </a:cubicBezTo>
                <a:cubicBezTo>
                  <a:pt x="6536705" y="3421119"/>
                  <a:pt x="6550714" y="3319179"/>
                  <a:pt x="6547053" y="3250053"/>
                </a:cubicBezTo>
                <a:cubicBezTo>
                  <a:pt x="6552364" y="3245615"/>
                  <a:pt x="6547924" y="3240302"/>
                  <a:pt x="6542614" y="3244740"/>
                </a:cubicBezTo>
                <a:cubicBezTo>
                  <a:pt x="6542614" y="3244740"/>
                  <a:pt x="6541744" y="3254490"/>
                  <a:pt x="6541744" y="3254490"/>
                </a:cubicBezTo>
                <a:cubicBezTo>
                  <a:pt x="6545314" y="3269553"/>
                  <a:pt x="6540003" y="3273991"/>
                  <a:pt x="6534694" y="3278429"/>
                </a:cubicBezTo>
                <a:lnTo>
                  <a:pt x="6531190" y="3263643"/>
                </a:lnTo>
                <a:lnTo>
                  <a:pt x="6531994" y="3253615"/>
                </a:lnTo>
                <a:cubicBezTo>
                  <a:pt x="6531124" y="3263366"/>
                  <a:pt x="6531124" y="3263366"/>
                  <a:pt x="6531124" y="3263366"/>
                </a:cubicBezTo>
                <a:lnTo>
                  <a:pt x="6531190" y="3263643"/>
                </a:lnTo>
                <a:lnTo>
                  <a:pt x="6521033" y="3390229"/>
                </a:lnTo>
                <a:cubicBezTo>
                  <a:pt x="6519446" y="3435541"/>
                  <a:pt x="6519078" y="3480963"/>
                  <a:pt x="6517384" y="3527497"/>
                </a:cubicBezTo>
                <a:cubicBezTo>
                  <a:pt x="6518434" y="3625872"/>
                  <a:pt x="6509734" y="3723373"/>
                  <a:pt x="6496595" y="3815563"/>
                </a:cubicBezTo>
                <a:cubicBezTo>
                  <a:pt x="6494852" y="3835063"/>
                  <a:pt x="6498424" y="3850126"/>
                  <a:pt x="6501124" y="3874940"/>
                </a:cubicBezTo>
                <a:cubicBezTo>
                  <a:pt x="6488855" y="3957377"/>
                  <a:pt x="6484504" y="4006129"/>
                  <a:pt x="6472234" y="4088567"/>
                </a:cubicBezTo>
                <a:lnTo>
                  <a:pt x="6480357" y="4094487"/>
                </a:lnTo>
                <a:lnTo>
                  <a:pt x="6428427" y="4375267"/>
                </a:lnTo>
                <a:lnTo>
                  <a:pt x="6425741" y="4375556"/>
                </a:lnTo>
                <a:cubicBezTo>
                  <a:pt x="6424632" y="4374230"/>
                  <a:pt x="6424851" y="4371791"/>
                  <a:pt x="6427506" y="4369573"/>
                </a:cubicBezTo>
                <a:lnTo>
                  <a:pt x="6426300" y="4367087"/>
                </a:lnTo>
                <a:lnTo>
                  <a:pt x="6428376" y="4359822"/>
                </a:lnTo>
                <a:cubicBezTo>
                  <a:pt x="6425720" y="4362041"/>
                  <a:pt x="6425503" y="4364479"/>
                  <a:pt x="6425949" y="4366362"/>
                </a:cubicBezTo>
                <a:lnTo>
                  <a:pt x="6426300" y="4367087"/>
                </a:lnTo>
                <a:lnTo>
                  <a:pt x="6420336" y="4387972"/>
                </a:lnTo>
                <a:cubicBezTo>
                  <a:pt x="6416472" y="4396839"/>
                  <a:pt x="6412054" y="4405041"/>
                  <a:pt x="6408966" y="4412135"/>
                </a:cubicBezTo>
                <a:cubicBezTo>
                  <a:pt x="6391387" y="4499011"/>
                  <a:pt x="6378246" y="4591201"/>
                  <a:pt x="6350047" y="4686953"/>
                </a:cubicBezTo>
                <a:cubicBezTo>
                  <a:pt x="6342997" y="4710891"/>
                  <a:pt x="6335946" y="4734828"/>
                  <a:pt x="6323588" y="4763203"/>
                </a:cubicBezTo>
                <a:cubicBezTo>
                  <a:pt x="6297128" y="4839455"/>
                  <a:pt x="6268928" y="4935206"/>
                  <a:pt x="6242470" y="5011457"/>
                </a:cubicBezTo>
                <a:cubicBezTo>
                  <a:pt x="6229240" y="5049583"/>
                  <a:pt x="6217555" y="5084162"/>
                  <a:pt x="6206632" y="5110210"/>
                </a:cubicBezTo>
                <a:lnTo>
                  <a:pt x="6191507" y="5140673"/>
                </a:lnTo>
                <a:lnTo>
                  <a:pt x="6172300" y="5199455"/>
                </a:lnTo>
                <a:lnTo>
                  <a:pt x="6156345" y="5277115"/>
                </a:lnTo>
                <a:cubicBezTo>
                  <a:pt x="6121202" y="5347784"/>
                  <a:pt x="6084760" y="5446969"/>
                  <a:pt x="6059140" y="5529842"/>
                </a:cubicBezTo>
                <a:cubicBezTo>
                  <a:pt x="6059140" y="5529842"/>
                  <a:pt x="6059140" y="5529842"/>
                  <a:pt x="6065922" y="5528472"/>
                </a:cubicBezTo>
                <a:cubicBezTo>
                  <a:pt x="6064552" y="5521685"/>
                  <a:pt x="6069964" y="5513528"/>
                  <a:pt x="6078119" y="5518945"/>
                </a:cubicBezTo>
                <a:lnTo>
                  <a:pt x="6077573" y="5523376"/>
                </a:lnTo>
                <a:lnTo>
                  <a:pt x="6068664" y="5542046"/>
                </a:lnTo>
                <a:cubicBezTo>
                  <a:pt x="6075448" y="5540675"/>
                  <a:pt x="6075448" y="5540675"/>
                  <a:pt x="6075448" y="5540675"/>
                </a:cubicBezTo>
                <a:lnTo>
                  <a:pt x="6077573" y="5523376"/>
                </a:lnTo>
                <a:lnTo>
                  <a:pt x="6125089" y="5423814"/>
                </a:lnTo>
                <a:cubicBezTo>
                  <a:pt x="6141297" y="5386105"/>
                  <a:pt x="6157174" y="5351113"/>
                  <a:pt x="6179507" y="5321879"/>
                </a:cubicBezTo>
                <a:cubicBezTo>
                  <a:pt x="6191633" y="5277050"/>
                  <a:pt x="6205055" y="5203704"/>
                  <a:pt x="6233557" y="5205010"/>
                </a:cubicBezTo>
                <a:cubicBezTo>
                  <a:pt x="6217393" y="5264783"/>
                  <a:pt x="6210681" y="5301457"/>
                  <a:pt x="6187733" y="5362599"/>
                </a:cubicBezTo>
                <a:cubicBezTo>
                  <a:pt x="6186363" y="5355812"/>
                  <a:pt x="6179580" y="5357183"/>
                  <a:pt x="6184992" y="5349026"/>
                </a:cubicBezTo>
                <a:cubicBezTo>
                  <a:pt x="6178209" y="5350396"/>
                  <a:pt x="6168826" y="5408799"/>
                  <a:pt x="6163414" y="5416956"/>
                </a:cubicBezTo>
                <a:cubicBezTo>
                  <a:pt x="6160743" y="5438684"/>
                  <a:pt x="6153959" y="5440054"/>
                  <a:pt x="6145805" y="5434638"/>
                </a:cubicBezTo>
                <a:cubicBezTo>
                  <a:pt x="6144506" y="5463155"/>
                  <a:pt x="6102581" y="5535195"/>
                  <a:pt x="6089085" y="5573237"/>
                </a:cubicBezTo>
                <a:cubicBezTo>
                  <a:pt x="6085044" y="5588181"/>
                  <a:pt x="6086414" y="5594968"/>
                  <a:pt x="6082373" y="5609909"/>
                </a:cubicBezTo>
                <a:cubicBezTo>
                  <a:pt x="6035107" y="5725408"/>
                  <a:pt x="5964746" y="5831446"/>
                  <a:pt x="5907955" y="5934742"/>
                </a:cubicBezTo>
                <a:cubicBezTo>
                  <a:pt x="5887677" y="5974154"/>
                  <a:pt x="5872883" y="6040713"/>
                  <a:pt x="5856575" y="6029882"/>
                </a:cubicBezTo>
                <a:cubicBezTo>
                  <a:pt x="5840339" y="6054351"/>
                  <a:pt x="5824102" y="6078822"/>
                  <a:pt x="5826843" y="6092393"/>
                </a:cubicBezTo>
                <a:cubicBezTo>
                  <a:pt x="5809236" y="6110077"/>
                  <a:pt x="5814648" y="6101919"/>
                  <a:pt x="5805124" y="6089719"/>
                </a:cubicBezTo>
                <a:cubicBezTo>
                  <a:pt x="5838897" y="6012262"/>
                  <a:pt x="5899801" y="5929325"/>
                  <a:pt x="5929533" y="5866812"/>
                </a:cubicBezTo>
                <a:cubicBezTo>
                  <a:pt x="5936316" y="5865442"/>
                  <a:pt x="5934945" y="5858655"/>
                  <a:pt x="5928163" y="5860025"/>
                </a:cubicBezTo>
                <a:cubicBezTo>
                  <a:pt x="5928163" y="5860025"/>
                  <a:pt x="5922749" y="5868182"/>
                  <a:pt x="5922749" y="5868182"/>
                </a:cubicBezTo>
                <a:cubicBezTo>
                  <a:pt x="5918709" y="5883126"/>
                  <a:pt x="5911926" y="5884496"/>
                  <a:pt x="5905143" y="5885866"/>
                </a:cubicBezTo>
                <a:lnTo>
                  <a:pt x="5909110" y="5871199"/>
                </a:lnTo>
                <a:lnTo>
                  <a:pt x="5914596" y="5862765"/>
                </a:lnTo>
                <a:cubicBezTo>
                  <a:pt x="5909184" y="5870922"/>
                  <a:pt x="5909184" y="5870922"/>
                  <a:pt x="5909184" y="5870922"/>
                </a:cubicBezTo>
                <a:lnTo>
                  <a:pt x="5909110" y="5871199"/>
                </a:lnTo>
                <a:lnTo>
                  <a:pt x="5839843" y="5977637"/>
                </a:lnTo>
                <a:cubicBezTo>
                  <a:pt x="5816850" y="6016715"/>
                  <a:pt x="5794878" y="6056470"/>
                  <a:pt x="5771208" y="6096571"/>
                </a:cubicBezTo>
                <a:cubicBezTo>
                  <a:pt x="5725241" y="6183551"/>
                  <a:pt x="5671120" y="6265118"/>
                  <a:pt x="5615626" y="6339899"/>
                </a:cubicBezTo>
                <a:cubicBezTo>
                  <a:pt x="5604802" y="6356211"/>
                  <a:pt x="5600760" y="6371154"/>
                  <a:pt x="5591306" y="6394255"/>
                </a:cubicBezTo>
                <a:cubicBezTo>
                  <a:pt x="5541227" y="6460877"/>
                  <a:pt x="5514166" y="6501661"/>
                  <a:pt x="5464086" y="6568285"/>
                </a:cubicBezTo>
                <a:lnTo>
                  <a:pt x="5468405" y="6577359"/>
                </a:lnTo>
                <a:lnTo>
                  <a:pt x="5288922" y="6799441"/>
                </a:lnTo>
                <a:lnTo>
                  <a:pt x="5286422" y="6798415"/>
                </a:lnTo>
                <a:cubicBezTo>
                  <a:pt x="5286080" y="6796720"/>
                  <a:pt x="5287433" y="6794680"/>
                  <a:pt x="5290826" y="6793995"/>
                </a:cubicBezTo>
                <a:lnTo>
                  <a:pt x="5290950" y="6791235"/>
                </a:lnTo>
                <a:lnTo>
                  <a:pt x="5296238" y="6785838"/>
                </a:lnTo>
                <a:cubicBezTo>
                  <a:pt x="5292846" y="6786523"/>
                  <a:pt x="5291491" y="6788563"/>
                  <a:pt x="5290987" y="6790431"/>
                </a:cubicBezTo>
                <a:lnTo>
                  <a:pt x="5290950" y="6791235"/>
                </a:lnTo>
                <a:lnTo>
                  <a:pt x="5275753" y="6806752"/>
                </a:lnTo>
                <a:cubicBezTo>
                  <a:pt x="5268129" y="6812705"/>
                  <a:pt x="5260336" y="6817811"/>
                  <a:pt x="5254239" y="6822575"/>
                </a:cubicBezTo>
                <a:lnTo>
                  <a:pt x="5225321" y="6858000"/>
                </a:lnTo>
                <a:lnTo>
                  <a:pt x="5157501" y="6858000"/>
                </a:lnTo>
                <a:lnTo>
                  <a:pt x="5208211" y="6795673"/>
                </a:lnTo>
                <a:cubicBezTo>
                  <a:pt x="5246285" y="6748251"/>
                  <a:pt x="5283178" y="6703716"/>
                  <a:pt x="5328568" y="6666293"/>
                </a:cubicBezTo>
                <a:cubicBezTo>
                  <a:pt x="5344804" y="6641822"/>
                  <a:pt x="5355629" y="6625510"/>
                  <a:pt x="5366453" y="6609197"/>
                </a:cubicBezTo>
                <a:cubicBezTo>
                  <a:pt x="5401667" y="6573829"/>
                  <a:pt x="5389473" y="6583356"/>
                  <a:pt x="5430099" y="6539833"/>
                </a:cubicBezTo>
                <a:cubicBezTo>
                  <a:pt x="5435512" y="6531676"/>
                  <a:pt x="5427358" y="6526259"/>
                  <a:pt x="5427358" y="6526259"/>
                </a:cubicBezTo>
                <a:cubicBezTo>
                  <a:pt x="5463873" y="6462376"/>
                  <a:pt x="5492303" y="6428381"/>
                  <a:pt x="5513952" y="6395753"/>
                </a:cubicBezTo>
                <a:cubicBezTo>
                  <a:pt x="5541014" y="6354970"/>
                  <a:pt x="5564033" y="6329129"/>
                  <a:pt x="5597877" y="6286977"/>
                </a:cubicBezTo>
                <a:cubicBezTo>
                  <a:pt x="5599212" y="6276112"/>
                  <a:pt x="5595478" y="6275100"/>
                  <a:pt x="5589542" y="6276299"/>
                </a:cubicBezTo>
                <a:cubicBezTo>
                  <a:pt x="5586574" y="6276898"/>
                  <a:pt x="5583056" y="6278050"/>
                  <a:pt x="5579347" y="6278801"/>
                </a:cubicBezTo>
                <a:lnTo>
                  <a:pt x="5572013" y="6278854"/>
                </a:lnTo>
                <a:lnTo>
                  <a:pt x="5561199" y="6297181"/>
                </a:lnTo>
                <a:cubicBezTo>
                  <a:pt x="5561198" y="6290257"/>
                  <a:pt x="5554278" y="6290256"/>
                  <a:pt x="5561199" y="6283333"/>
                </a:cubicBezTo>
                <a:cubicBezTo>
                  <a:pt x="5554278" y="6283333"/>
                  <a:pt x="5533518" y="6338722"/>
                  <a:pt x="5526598" y="6345645"/>
                </a:cubicBezTo>
                <a:cubicBezTo>
                  <a:pt x="5519678" y="6366415"/>
                  <a:pt x="5512758" y="6366415"/>
                  <a:pt x="5505837" y="6359491"/>
                </a:cubicBezTo>
                <a:cubicBezTo>
                  <a:pt x="5498917" y="6387186"/>
                  <a:pt x="5443558" y="6449499"/>
                  <a:pt x="5422797" y="6484116"/>
                </a:cubicBezTo>
                <a:cubicBezTo>
                  <a:pt x="5415877" y="6497964"/>
                  <a:pt x="5415878" y="6504888"/>
                  <a:pt x="5408957" y="6518733"/>
                </a:cubicBezTo>
                <a:cubicBezTo>
                  <a:pt x="5339758" y="6622587"/>
                  <a:pt x="5249796" y="6712595"/>
                  <a:pt x="5173676" y="6802601"/>
                </a:cubicBezTo>
                <a:cubicBezTo>
                  <a:pt x="5166756" y="6811255"/>
                  <a:pt x="5159836" y="6821640"/>
                  <a:pt x="5153132" y="6832134"/>
                </a:cubicBezTo>
                <a:lnTo>
                  <a:pt x="5136638" y="6858000"/>
                </a:lnTo>
                <a:lnTo>
                  <a:pt x="5106051" y="6858000"/>
                </a:lnTo>
                <a:lnTo>
                  <a:pt x="5127832" y="6832026"/>
                </a:lnTo>
                <a:cubicBezTo>
                  <a:pt x="5158107" y="6799139"/>
                  <a:pt x="5187517" y="6767983"/>
                  <a:pt x="5208277" y="6740288"/>
                </a:cubicBezTo>
                <a:cubicBezTo>
                  <a:pt x="5215197" y="6740288"/>
                  <a:pt x="5215197" y="6733364"/>
                  <a:pt x="5208277" y="6733364"/>
                </a:cubicBezTo>
                <a:cubicBezTo>
                  <a:pt x="5208277" y="6733364"/>
                  <a:pt x="5201357" y="6740288"/>
                  <a:pt x="5201357" y="6740288"/>
                </a:cubicBezTo>
                <a:cubicBezTo>
                  <a:pt x="5194437" y="6754136"/>
                  <a:pt x="5187517" y="6754136"/>
                  <a:pt x="5180596" y="6754136"/>
                </a:cubicBezTo>
                <a:lnTo>
                  <a:pt x="5187389" y="6740544"/>
                </a:lnTo>
                <a:lnTo>
                  <a:pt x="5194437" y="6733364"/>
                </a:lnTo>
                <a:cubicBezTo>
                  <a:pt x="5187516" y="6740288"/>
                  <a:pt x="5187516" y="6740288"/>
                  <a:pt x="5187516" y="6740288"/>
                </a:cubicBezTo>
                <a:lnTo>
                  <a:pt x="5187389" y="6740544"/>
                </a:lnTo>
                <a:lnTo>
                  <a:pt x="5098421" y="6831161"/>
                </a:lnTo>
                <a:lnTo>
                  <a:pt x="5074751" y="6858000"/>
                </a:lnTo>
                <a:lnTo>
                  <a:pt x="4627783" y="6858000"/>
                </a:lnTo>
                <a:lnTo>
                  <a:pt x="4759894" y="6716663"/>
                </a:lnTo>
                <a:cubicBezTo>
                  <a:pt x="5450268" y="5934815"/>
                  <a:pt x="5893935" y="4941647"/>
                  <a:pt x="5986727" y="3868735"/>
                </a:cubicBezTo>
                <a:cubicBezTo>
                  <a:pt x="5995162" y="3759071"/>
                  <a:pt x="6003598" y="3657840"/>
                  <a:pt x="6003597" y="3548178"/>
                </a:cubicBezTo>
                <a:cubicBezTo>
                  <a:pt x="6003597" y="3548178"/>
                  <a:pt x="6012034" y="3548178"/>
                  <a:pt x="6012034" y="3539742"/>
                </a:cubicBezTo>
                <a:lnTo>
                  <a:pt x="6012033" y="3514433"/>
                </a:lnTo>
                <a:lnTo>
                  <a:pt x="6003597" y="3506001"/>
                </a:lnTo>
                <a:lnTo>
                  <a:pt x="6003597" y="3269799"/>
                </a:lnTo>
                <a:cubicBezTo>
                  <a:pt x="5995162" y="3084217"/>
                  <a:pt x="5978291" y="2907070"/>
                  <a:pt x="5952984" y="2721484"/>
                </a:cubicBezTo>
                <a:cubicBezTo>
                  <a:pt x="5868626" y="2122549"/>
                  <a:pt x="5683041" y="1557361"/>
                  <a:pt x="5404662" y="1051221"/>
                </a:cubicBezTo>
                <a:cubicBezTo>
                  <a:pt x="5261257" y="764409"/>
                  <a:pt x="5075668" y="486032"/>
                  <a:pt x="4873211" y="224525"/>
                </a:cubicBezTo>
                <a:cubicBezTo>
                  <a:pt x="4881646" y="232961"/>
                  <a:pt x="4881646" y="232961"/>
                  <a:pt x="4890083" y="232961"/>
                </a:cubicBezTo>
                <a:cubicBezTo>
                  <a:pt x="4873213" y="207654"/>
                  <a:pt x="4831032" y="157040"/>
                  <a:pt x="4797289" y="114861"/>
                </a:cubicBezTo>
                <a:cubicBezTo>
                  <a:pt x="4771984" y="89556"/>
                  <a:pt x="4755110" y="64247"/>
                  <a:pt x="4738239" y="55811"/>
                </a:cubicBezTo>
                <a:close/>
                <a:moveTo>
                  <a:pt x="0" y="0"/>
                </a:moveTo>
                <a:lnTo>
                  <a:pt x="4229922" y="0"/>
                </a:lnTo>
                <a:lnTo>
                  <a:pt x="4372273" y="157015"/>
                </a:lnTo>
                <a:cubicBezTo>
                  <a:pt x="4431688" y="226187"/>
                  <a:pt x="4489090" y="297230"/>
                  <a:pt x="4543809" y="370769"/>
                </a:cubicBezTo>
                <a:cubicBezTo>
                  <a:pt x="4656128" y="524172"/>
                  <a:pt x="4758013" y="681691"/>
                  <a:pt x="4849592" y="843375"/>
                </a:cubicBezTo>
                <a:lnTo>
                  <a:pt x="4914877" y="967066"/>
                </a:lnTo>
                <a:lnTo>
                  <a:pt x="4925933" y="979122"/>
                </a:lnTo>
                <a:cubicBezTo>
                  <a:pt x="4944916" y="1006408"/>
                  <a:pt x="4963897" y="1049113"/>
                  <a:pt x="4982878" y="1068093"/>
                </a:cubicBezTo>
                <a:cubicBezTo>
                  <a:pt x="4982877" y="1070904"/>
                  <a:pt x="4982877" y="1073716"/>
                  <a:pt x="4982876" y="1076527"/>
                </a:cubicBezTo>
                <a:lnTo>
                  <a:pt x="4982876" y="1084962"/>
                </a:lnTo>
                <a:lnTo>
                  <a:pt x="4991312" y="1084964"/>
                </a:lnTo>
                <a:cubicBezTo>
                  <a:pt x="5008182" y="1110271"/>
                  <a:pt x="4999747" y="1110271"/>
                  <a:pt x="5008183" y="1127139"/>
                </a:cubicBezTo>
                <a:lnTo>
                  <a:pt x="5008183" y="1135577"/>
                </a:lnTo>
                <a:lnTo>
                  <a:pt x="5016618" y="1144015"/>
                </a:lnTo>
                <a:lnTo>
                  <a:pt x="5016619" y="1135576"/>
                </a:lnTo>
                <a:cubicBezTo>
                  <a:pt x="5041926" y="1177757"/>
                  <a:pt x="5050362" y="1203064"/>
                  <a:pt x="5075670" y="1228369"/>
                </a:cubicBezTo>
                <a:lnTo>
                  <a:pt x="5067232" y="1228371"/>
                </a:lnTo>
                <a:lnTo>
                  <a:pt x="5067232" y="1236805"/>
                </a:lnTo>
                <a:cubicBezTo>
                  <a:pt x="5067235" y="1245241"/>
                  <a:pt x="5075669" y="1245241"/>
                  <a:pt x="5075669" y="1245241"/>
                </a:cubicBezTo>
                <a:lnTo>
                  <a:pt x="5084105" y="1245241"/>
                </a:lnTo>
                <a:cubicBezTo>
                  <a:pt x="5084106" y="1248053"/>
                  <a:pt x="5084106" y="1250866"/>
                  <a:pt x="5084107" y="1253677"/>
                </a:cubicBezTo>
                <a:cubicBezTo>
                  <a:pt x="5100976" y="1278984"/>
                  <a:pt x="5092540" y="1287420"/>
                  <a:pt x="5100976" y="1304291"/>
                </a:cubicBezTo>
                <a:cubicBezTo>
                  <a:pt x="5109412" y="1304291"/>
                  <a:pt x="5109411" y="1295855"/>
                  <a:pt x="5117847" y="1312726"/>
                </a:cubicBezTo>
                <a:cubicBezTo>
                  <a:pt x="5117848" y="1321162"/>
                  <a:pt x="5126283" y="1321162"/>
                  <a:pt x="5126282" y="1329598"/>
                </a:cubicBezTo>
                <a:cubicBezTo>
                  <a:pt x="5117847" y="1329598"/>
                  <a:pt x="5117847" y="1329598"/>
                  <a:pt x="5117847" y="1338033"/>
                </a:cubicBezTo>
                <a:lnTo>
                  <a:pt x="5126283" y="1346469"/>
                </a:lnTo>
                <a:cubicBezTo>
                  <a:pt x="5126283" y="1346469"/>
                  <a:pt x="5126285" y="1354905"/>
                  <a:pt x="5134719" y="1354905"/>
                </a:cubicBezTo>
                <a:cubicBezTo>
                  <a:pt x="5143154" y="1371778"/>
                  <a:pt x="5185333" y="1439263"/>
                  <a:pt x="5176898" y="1430824"/>
                </a:cubicBezTo>
                <a:cubicBezTo>
                  <a:pt x="5193769" y="1422391"/>
                  <a:pt x="5151590" y="1405518"/>
                  <a:pt x="5168461" y="1397082"/>
                </a:cubicBezTo>
                <a:cubicBezTo>
                  <a:pt x="5160025" y="1388648"/>
                  <a:pt x="5151590" y="1380211"/>
                  <a:pt x="5143155" y="1363341"/>
                </a:cubicBezTo>
                <a:lnTo>
                  <a:pt x="5143154" y="1354903"/>
                </a:lnTo>
                <a:lnTo>
                  <a:pt x="5143155" y="1346469"/>
                </a:lnTo>
                <a:cubicBezTo>
                  <a:pt x="5143155" y="1338034"/>
                  <a:pt x="5134719" y="1329598"/>
                  <a:pt x="5134719" y="1329598"/>
                </a:cubicBezTo>
                <a:cubicBezTo>
                  <a:pt x="5134719" y="1304291"/>
                  <a:pt x="5109411" y="1295855"/>
                  <a:pt x="5092539" y="1262112"/>
                </a:cubicBezTo>
                <a:cubicBezTo>
                  <a:pt x="5100976" y="1262115"/>
                  <a:pt x="5100976" y="1253677"/>
                  <a:pt x="5092540" y="1245241"/>
                </a:cubicBezTo>
                <a:lnTo>
                  <a:pt x="5092539" y="1236803"/>
                </a:lnTo>
                <a:lnTo>
                  <a:pt x="5092539" y="1219933"/>
                </a:lnTo>
                <a:cubicBezTo>
                  <a:pt x="5084107" y="1219935"/>
                  <a:pt x="5084105" y="1211496"/>
                  <a:pt x="5084107" y="1219935"/>
                </a:cubicBezTo>
                <a:lnTo>
                  <a:pt x="5075668" y="1219935"/>
                </a:lnTo>
                <a:cubicBezTo>
                  <a:pt x="5075669" y="1194627"/>
                  <a:pt x="5058796" y="1203064"/>
                  <a:pt x="5050362" y="1186189"/>
                </a:cubicBezTo>
                <a:cubicBezTo>
                  <a:pt x="5041926" y="1160885"/>
                  <a:pt x="5033490" y="1144012"/>
                  <a:pt x="5025055" y="1135578"/>
                </a:cubicBezTo>
                <a:lnTo>
                  <a:pt x="5025054" y="1127141"/>
                </a:lnTo>
                <a:lnTo>
                  <a:pt x="5025055" y="1118707"/>
                </a:lnTo>
                <a:cubicBezTo>
                  <a:pt x="5016619" y="1110270"/>
                  <a:pt x="5012403" y="1106052"/>
                  <a:pt x="5009238" y="1101833"/>
                </a:cubicBezTo>
                <a:lnTo>
                  <a:pt x="5004170" y="1092826"/>
                </a:lnTo>
                <a:lnTo>
                  <a:pt x="5008183" y="1093400"/>
                </a:lnTo>
                <a:lnTo>
                  <a:pt x="5008182" y="1084964"/>
                </a:lnTo>
                <a:lnTo>
                  <a:pt x="4999746" y="1076527"/>
                </a:lnTo>
                <a:lnTo>
                  <a:pt x="4991312" y="1068091"/>
                </a:lnTo>
                <a:cubicBezTo>
                  <a:pt x="4991314" y="1059657"/>
                  <a:pt x="4991314" y="1059657"/>
                  <a:pt x="4982876" y="1042786"/>
                </a:cubicBezTo>
                <a:cubicBezTo>
                  <a:pt x="4982876" y="1051221"/>
                  <a:pt x="4974440" y="1042787"/>
                  <a:pt x="4966004" y="1025912"/>
                </a:cubicBezTo>
                <a:cubicBezTo>
                  <a:pt x="4974440" y="1025914"/>
                  <a:pt x="4974440" y="1034350"/>
                  <a:pt x="4982876" y="1034349"/>
                </a:cubicBezTo>
                <a:cubicBezTo>
                  <a:pt x="4966005" y="1009043"/>
                  <a:pt x="4966004" y="1025912"/>
                  <a:pt x="4957571" y="1009043"/>
                </a:cubicBezTo>
                <a:cubicBezTo>
                  <a:pt x="4949132" y="983737"/>
                  <a:pt x="4957569" y="1000607"/>
                  <a:pt x="4932262" y="966864"/>
                </a:cubicBezTo>
                <a:cubicBezTo>
                  <a:pt x="4940697" y="958427"/>
                  <a:pt x="4949132" y="966864"/>
                  <a:pt x="4957569" y="966864"/>
                </a:cubicBezTo>
                <a:lnTo>
                  <a:pt x="4923825" y="933123"/>
                </a:lnTo>
                <a:lnTo>
                  <a:pt x="4932261" y="933122"/>
                </a:lnTo>
                <a:lnTo>
                  <a:pt x="4932262" y="924686"/>
                </a:lnTo>
                <a:cubicBezTo>
                  <a:pt x="4932262" y="924686"/>
                  <a:pt x="4923828" y="924686"/>
                  <a:pt x="4923825" y="916250"/>
                </a:cubicBezTo>
                <a:cubicBezTo>
                  <a:pt x="4915392" y="907814"/>
                  <a:pt x="4906952" y="890943"/>
                  <a:pt x="4898518" y="890943"/>
                </a:cubicBezTo>
                <a:cubicBezTo>
                  <a:pt x="4898518" y="890943"/>
                  <a:pt x="4890085" y="882507"/>
                  <a:pt x="4890083" y="874073"/>
                </a:cubicBezTo>
                <a:lnTo>
                  <a:pt x="4881646" y="865638"/>
                </a:lnTo>
                <a:lnTo>
                  <a:pt x="4881647" y="874073"/>
                </a:lnTo>
                <a:lnTo>
                  <a:pt x="4881647" y="882507"/>
                </a:lnTo>
                <a:cubicBezTo>
                  <a:pt x="4856340" y="857200"/>
                  <a:pt x="4847904" y="831895"/>
                  <a:pt x="4839470" y="815023"/>
                </a:cubicBezTo>
                <a:cubicBezTo>
                  <a:pt x="4847904" y="815024"/>
                  <a:pt x="4856341" y="823461"/>
                  <a:pt x="4864776" y="823459"/>
                </a:cubicBezTo>
                <a:cubicBezTo>
                  <a:pt x="4839469" y="781279"/>
                  <a:pt x="4814160" y="739104"/>
                  <a:pt x="4814160" y="772843"/>
                </a:cubicBezTo>
                <a:cubicBezTo>
                  <a:pt x="4797289" y="730666"/>
                  <a:pt x="4797289" y="730666"/>
                  <a:pt x="4771982" y="705360"/>
                </a:cubicBezTo>
                <a:cubicBezTo>
                  <a:pt x="4771982" y="705360"/>
                  <a:pt x="4780421" y="705359"/>
                  <a:pt x="4780419" y="713795"/>
                </a:cubicBezTo>
                <a:lnTo>
                  <a:pt x="4788853" y="713795"/>
                </a:lnTo>
                <a:cubicBezTo>
                  <a:pt x="4797291" y="722229"/>
                  <a:pt x="4797292" y="713795"/>
                  <a:pt x="4797292" y="713795"/>
                </a:cubicBezTo>
                <a:cubicBezTo>
                  <a:pt x="4797289" y="705360"/>
                  <a:pt x="4797289" y="705360"/>
                  <a:pt x="4788854" y="696923"/>
                </a:cubicBezTo>
                <a:lnTo>
                  <a:pt x="4797290" y="696923"/>
                </a:lnTo>
                <a:lnTo>
                  <a:pt x="4805728" y="705359"/>
                </a:lnTo>
                <a:cubicBezTo>
                  <a:pt x="4805727" y="708171"/>
                  <a:pt x="4805727" y="710983"/>
                  <a:pt x="4805726" y="713795"/>
                </a:cubicBezTo>
                <a:lnTo>
                  <a:pt x="4814160" y="722229"/>
                </a:lnTo>
                <a:lnTo>
                  <a:pt x="4822596" y="730666"/>
                </a:lnTo>
                <a:cubicBezTo>
                  <a:pt x="4881647" y="823459"/>
                  <a:pt x="4932262" y="907814"/>
                  <a:pt x="4991311" y="1000607"/>
                </a:cubicBezTo>
                <a:lnTo>
                  <a:pt x="4991312" y="1009043"/>
                </a:lnTo>
                <a:lnTo>
                  <a:pt x="4999746" y="1017476"/>
                </a:lnTo>
                <a:cubicBezTo>
                  <a:pt x="5025057" y="1042786"/>
                  <a:pt x="5016619" y="1042785"/>
                  <a:pt x="5033490" y="1068093"/>
                </a:cubicBezTo>
                <a:cubicBezTo>
                  <a:pt x="5033490" y="1076527"/>
                  <a:pt x="5033489" y="1084964"/>
                  <a:pt x="5041925" y="1093401"/>
                </a:cubicBezTo>
                <a:lnTo>
                  <a:pt x="5050362" y="1101835"/>
                </a:lnTo>
                <a:cubicBezTo>
                  <a:pt x="5067233" y="1127141"/>
                  <a:pt x="5075669" y="1152450"/>
                  <a:pt x="5092540" y="1160885"/>
                </a:cubicBezTo>
                <a:lnTo>
                  <a:pt x="5100975" y="1169321"/>
                </a:lnTo>
                <a:lnTo>
                  <a:pt x="5100976" y="1194627"/>
                </a:lnTo>
                <a:cubicBezTo>
                  <a:pt x="5109412" y="1194627"/>
                  <a:pt x="5126283" y="1236805"/>
                  <a:pt x="5143155" y="1253676"/>
                </a:cubicBezTo>
                <a:lnTo>
                  <a:pt x="5151590" y="1262112"/>
                </a:lnTo>
                <a:lnTo>
                  <a:pt x="5151590" y="1270548"/>
                </a:lnTo>
                <a:cubicBezTo>
                  <a:pt x="5185332" y="1346469"/>
                  <a:pt x="5219076" y="1430825"/>
                  <a:pt x="5261254" y="1506748"/>
                </a:cubicBezTo>
                <a:cubicBezTo>
                  <a:pt x="5261255" y="1515180"/>
                  <a:pt x="5269690" y="1523617"/>
                  <a:pt x="5278126" y="1532055"/>
                </a:cubicBezTo>
                <a:cubicBezTo>
                  <a:pt x="5278126" y="1540489"/>
                  <a:pt x="5278125" y="1548926"/>
                  <a:pt x="5278128" y="1557362"/>
                </a:cubicBezTo>
                <a:cubicBezTo>
                  <a:pt x="5278125" y="1548926"/>
                  <a:pt x="5286562" y="1557361"/>
                  <a:pt x="5294998" y="1557362"/>
                </a:cubicBezTo>
                <a:cubicBezTo>
                  <a:pt x="5294997" y="1565794"/>
                  <a:pt x="5303433" y="1574233"/>
                  <a:pt x="5303433" y="1574233"/>
                </a:cubicBezTo>
                <a:cubicBezTo>
                  <a:pt x="5320305" y="1616412"/>
                  <a:pt x="5328741" y="1658590"/>
                  <a:pt x="5345614" y="1692332"/>
                </a:cubicBezTo>
                <a:cubicBezTo>
                  <a:pt x="5345613" y="1695144"/>
                  <a:pt x="5345613" y="1697956"/>
                  <a:pt x="5345612" y="1700767"/>
                </a:cubicBezTo>
                <a:lnTo>
                  <a:pt x="5345612" y="1717637"/>
                </a:lnTo>
                <a:lnTo>
                  <a:pt x="5354048" y="1717639"/>
                </a:lnTo>
                <a:cubicBezTo>
                  <a:pt x="5379355" y="1768251"/>
                  <a:pt x="5404662" y="1810432"/>
                  <a:pt x="5413098" y="1844173"/>
                </a:cubicBezTo>
                <a:cubicBezTo>
                  <a:pt x="5438404" y="1869479"/>
                  <a:pt x="5455275" y="1945401"/>
                  <a:pt x="5480584" y="2012887"/>
                </a:cubicBezTo>
                <a:cubicBezTo>
                  <a:pt x="5497455" y="2029761"/>
                  <a:pt x="5505890" y="2088808"/>
                  <a:pt x="5514328" y="2105680"/>
                </a:cubicBezTo>
                <a:lnTo>
                  <a:pt x="5514328" y="2114117"/>
                </a:lnTo>
                <a:lnTo>
                  <a:pt x="5514327" y="2122551"/>
                </a:lnTo>
                <a:lnTo>
                  <a:pt x="5514328" y="2130987"/>
                </a:lnTo>
                <a:cubicBezTo>
                  <a:pt x="5522762" y="2139423"/>
                  <a:pt x="5522762" y="2139423"/>
                  <a:pt x="5522762" y="2130987"/>
                </a:cubicBezTo>
                <a:cubicBezTo>
                  <a:pt x="5531197" y="2156294"/>
                  <a:pt x="5531198" y="2139423"/>
                  <a:pt x="5539633" y="2139424"/>
                </a:cubicBezTo>
                <a:cubicBezTo>
                  <a:pt x="5531196" y="2164730"/>
                  <a:pt x="5556505" y="2164730"/>
                  <a:pt x="5556503" y="2198472"/>
                </a:cubicBezTo>
                <a:cubicBezTo>
                  <a:pt x="5564941" y="2190038"/>
                  <a:pt x="5564939" y="2215344"/>
                  <a:pt x="5573376" y="2215344"/>
                </a:cubicBezTo>
                <a:cubicBezTo>
                  <a:pt x="5556504" y="2181601"/>
                  <a:pt x="5548068" y="2122551"/>
                  <a:pt x="5531197" y="2114117"/>
                </a:cubicBezTo>
                <a:lnTo>
                  <a:pt x="5531198" y="2097245"/>
                </a:lnTo>
                <a:lnTo>
                  <a:pt x="5522762" y="2088808"/>
                </a:lnTo>
                <a:cubicBezTo>
                  <a:pt x="5522762" y="2038194"/>
                  <a:pt x="5497455" y="1996017"/>
                  <a:pt x="5480583" y="1953837"/>
                </a:cubicBezTo>
                <a:cubicBezTo>
                  <a:pt x="5438405" y="1844173"/>
                  <a:pt x="5404661" y="1734510"/>
                  <a:pt x="5362484" y="1641717"/>
                </a:cubicBezTo>
                <a:cubicBezTo>
                  <a:pt x="5328740" y="1565794"/>
                  <a:pt x="5294998" y="1447698"/>
                  <a:pt x="5235948" y="1346470"/>
                </a:cubicBezTo>
                <a:cubicBezTo>
                  <a:pt x="5227512" y="1329599"/>
                  <a:pt x="5210641" y="1321163"/>
                  <a:pt x="5210643" y="1304291"/>
                </a:cubicBezTo>
                <a:cubicBezTo>
                  <a:pt x="5168462" y="1228369"/>
                  <a:pt x="5143155" y="1152450"/>
                  <a:pt x="5109412" y="1093400"/>
                </a:cubicBezTo>
                <a:cubicBezTo>
                  <a:pt x="5075669" y="1051221"/>
                  <a:pt x="5092540" y="1076527"/>
                  <a:pt x="5067234" y="1025914"/>
                </a:cubicBezTo>
                <a:cubicBezTo>
                  <a:pt x="5041926" y="966866"/>
                  <a:pt x="5008183" y="916250"/>
                  <a:pt x="4974440" y="882507"/>
                </a:cubicBezTo>
                <a:cubicBezTo>
                  <a:pt x="4940696" y="806586"/>
                  <a:pt x="4856339" y="705359"/>
                  <a:pt x="4814162" y="637873"/>
                </a:cubicBezTo>
                <a:cubicBezTo>
                  <a:pt x="4797289" y="612566"/>
                  <a:pt x="4788854" y="621003"/>
                  <a:pt x="4771983" y="595695"/>
                </a:cubicBezTo>
                <a:cubicBezTo>
                  <a:pt x="4788854" y="587259"/>
                  <a:pt x="4755109" y="545082"/>
                  <a:pt x="4729804" y="519774"/>
                </a:cubicBezTo>
                <a:cubicBezTo>
                  <a:pt x="4729804" y="519774"/>
                  <a:pt x="4721369" y="519774"/>
                  <a:pt x="4712933" y="511338"/>
                </a:cubicBezTo>
                <a:cubicBezTo>
                  <a:pt x="4687626" y="486033"/>
                  <a:pt x="4670753" y="426982"/>
                  <a:pt x="4628576" y="393238"/>
                </a:cubicBezTo>
                <a:cubicBezTo>
                  <a:pt x="4620140" y="384804"/>
                  <a:pt x="4611704" y="393238"/>
                  <a:pt x="4594833" y="376368"/>
                </a:cubicBezTo>
                <a:cubicBezTo>
                  <a:pt x="4594833" y="376368"/>
                  <a:pt x="4594833" y="351062"/>
                  <a:pt x="4577960" y="342623"/>
                </a:cubicBezTo>
                <a:cubicBezTo>
                  <a:pt x="4510475" y="249831"/>
                  <a:pt x="4400810" y="148604"/>
                  <a:pt x="4324890" y="72683"/>
                </a:cubicBezTo>
                <a:cubicBezTo>
                  <a:pt x="4308018" y="55812"/>
                  <a:pt x="4291147" y="36832"/>
                  <a:pt x="4273221" y="16797"/>
                </a:cubicBezTo>
                <a:lnTo>
                  <a:pt x="4257562" y="0"/>
                </a:lnTo>
                <a:lnTo>
                  <a:pt x="4303981" y="0"/>
                </a:lnTo>
                <a:lnTo>
                  <a:pt x="4319485" y="14161"/>
                </a:lnTo>
                <a:cubicBezTo>
                  <a:pt x="4325944" y="20488"/>
                  <a:pt x="4333325" y="28396"/>
                  <a:pt x="4341761" y="38940"/>
                </a:cubicBezTo>
                <a:lnTo>
                  <a:pt x="4333323" y="38940"/>
                </a:lnTo>
                <a:lnTo>
                  <a:pt x="4341761" y="47377"/>
                </a:lnTo>
                <a:cubicBezTo>
                  <a:pt x="4341762" y="64247"/>
                  <a:pt x="4324890" y="38940"/>
                  <a:pt x="4316454" y="38940"/>
                </a:cubicBezTo>
                <a:cubicBezTo>
                  <a:pt x="4333323" y="64247"/>
                  <a:pt x="4341762" y="64247"/>
                  <a:pt x="4358630" y="64247"/>
                </a:cubicBezTo>
                <a:cubicBezTo>
                  <a:pt x="4358633" y="72683"/>
                  <a:pt x="4358633" y="72683"/>
                  <a:pt x="4367067" y="81121"/>
                </a:cubicBezTo>
                <a:cubicBezTo>
                  <a:pt x="4367069" y="89554"/>
                  <a:pt x="4375504" y="89556"/>
                  <a:pt x="4375504" y="89556"/>
                </a:cubicBezTo>
                <a:lnTo>
                  <a:pt x="4383940" y="81120"/>
                </a:lnTo>
                <a:cubicBezTo>
                  <a:pt x="4392373" y="114861"/>
                  <a:pt x="4409246" y="89554"/>
                  <a:pt x="4434553" y="131733"/>
                </a:cubicBezTo>
                <a:lnTo>
                  <a:pt x="4442990" y="140168"/>
                </a:lnTo>
                <a:lnTo>
                  <a:pt x="4451426" y="140168"/>
                </a:lnTo>
                <a:cubicBezTo>
                  <a:pt x="4510474" y="207654"/>
                  <a:pt x="4561090" y="258268"/>
                  <a:pt x="4611704" y="300447"/>
                </a:cubicBezTo>
                <a:cubicBezTo>
                  <a:pt x="4603266" y="300447"/>
                  <a:pt x="4603267" y="334190"/>
                  <a:pt x="4620140" y="325755"/>
                </a:cubicBezTo>
                <a:cubicBezTo>
                  <a:pt x="4611704" y="308881"/>
                  <a:pt x="4628575" y="317318"/>
                  <a:pt x="4637011" y="334188"/>
                </a:cubicBezTo>
                <a:cubicBezTo>
                  <a:pt x="4662316" y="367932"/>
                  <a:pt x="4712933" y="418545"/>
                  <a:pt x="4755110" y="477595"/>
                </a:cubicBezTo>
                <a:cubicBezTo>
                  <a:pt x="4797290" y="528209"/>
                  <a:pt x="4839469" y="587259"/>
                  <a:pt x="4873211" y="629438"/>
                </a:cubicBezTo>
                <a:cubicBezTo>
                  <a:pt x="4864775" y="621002"/>
                  <a:pt x="4873211" y="654745"/>
                  <a:pt x="4881646" y="654745"/>
                </a:cubicBezTo>
                <a:cubicBezTo>
                  <a:pt x="4873211" y="637873"/>
                  <a:pt x="4881647" y="637873"/>
                  <a:pt x="4890082" y="646309"/>
                </a:cubicBezTo>
                <a:cubicBezTo>
                  <a:pt x="4890083" y="663180"/>
                  <a:pt x="4923827" y="705359"/>
                  <a:pt x="4949133" y="739102"/>
                </a:cubicBezTo>
                <a:cubicBezTo>
                  <a:pt x="4974440" y="772843"/>
                  <a:pt x="4999747" y="798150"/>
                  <a:pt x="4991312" y="798150"/>
                </a:cubicBezTo>
                <a:cubicBezTo>
                  <a:pt x="5025055" y="831895"/>
                  <a:pt x="5041926" y="865638"/>
                  <a:pt x="5058797" y="899380"/>
                </a:cubicBezTo>
                <a:cubicBezTo>
                  <a:pt x="5084104" y="941557"/>
                  <a:pt x="5100976" y="983736"/>
                  <a:pt x="5143155" y="1034350"/>
                </a:cubicBezTo>
                <a:lnTo>
                  <a:pt x="5143154" y="1051222"/>
                </a:lnTo>
                <a:cubicBezTo>
                  <a:pt x="5176898" y="1059657"/>
                  <a:pt x="5202205" y="1169322"/>
                  <a:pt x="5227512" y="1203064"/>
                </a:cubicBezTo>
                <a:cubicBezTo>
                  <a:pt x="5235949" y="1211497"/>
                  <a:pt x="5235950" y="1203065"/>
                  <a:pt x="5244383" y="1219935"/>
                </a:cubicBezTo>
                <a:cubicBezTo>
                  <a:pt x="5261254" y="1245241"/>
                  <a:pt x="5261256" y="1270548"/>
                  <a:pt x="5278126" y="1295855"/>
                </a:cubicBezTo>
                <a:cubicBezTo>
                  <a:pt x="5286561" y="1312728"/>
                  <a:pt x="5295000" y="1321162"/>
                  <a:pt x="5311869" y="1338033"/>
                </a:cubicBezTo>
                <a:cubicBezTo>
                  <a:pt x="5337176" y="1388648"/>
                  <a:pt x="5354048" y="1464569"/>
                  <a:pt x="5379354" y="1523620"/>
                </a:cubicBezTo>
                <a:cubicBezTo>
                  <a:pt x="5413098" y="1591105"/>
                  <a:pt x="5446840" y="1692332"/>
                  <a:pt x="5480584" y="1768253"/>
                </a:cubicBezTo>
                <a:cubicBezTo>
                  <a:pt x="5489019" y="1793560"/>
                  <a:pt x="5505891" y="1818865"/>
                  <a:pt x="5514328" y="1835738"/>
                </a:cubicBezTo>
                <a:lnTo>
                  <a:pt x="5505890" y="1827301"/>
                </a:lnTo>
                <a:cubicBezTo>
                  <a:pt x="5514327" y="1861046"/>
                  <a:pt x="5531197" y="1894789"/>
                  <a:pt x="5539634" y="1920094"/>
                </a:cubicBezTo>
                <a:lnTo>
                  <a:pt x="5539634" y="1945401"/>
                </a:lnTo>
                <a:cubicBezTo>
                  <a:pt x="5564941" y="2029760"/>
                  <a:pt x="5598683" y="2139423"/>
                  <a:pt x="5623989" y="2215343"/>
                </a:cubicBezTo>
                <a:lnTo>
                  <a:pt x="5615554" y="2215342"/>
                </a:lnTo>
                <a:lnTo>
                  <a:pt x="5615555" y="2223779"/>
                </a:lnTo>
                <a:lnTo>
                  <a:pt x="5623988" y="2232216"/>
                </a:lnTo>
                <a:cubicBezTo>
                  <a:pt x="5632426" y="2257524"/>
                  <a:pt x="5640861" y="2350315"/>
                  <a:pt x="5649298" y="2325008"/>
                </a:cubicBezTo>
                <a:lnTo>
                  <a:pt x="5649298" y="2333444"/>
                </a:lnTo>
                <a:lnTo>
                  <a:pt x="5649298" y="2341878"/>
                </a:lnTo>
                <a:lnTo>
                  <a:pt x="5657733" y="2341879"/>
                </a:lnTo>
                <a:lnTo>
                  <a:pt x="5657733" y="2333443"/>
                </a:lnTo>
                <a:cubicBezTo>
                  <a:pt x="5674605" y="2325008"/>
                  <a:pt x="5666171" y="2358751"/>
                  <a:pt x="5666169" y="2367185"/>
                </a:cubicBezTo>
                <a:cubicBezTo>
                  <a:pt x="5674605" y="2350315"/>
                  <a:pt x="5691476" y="2400928"/>
                  <a:pt x="5683040" y="2367183"/>
                </a:cubicBezTo>
                <a:cubicBezTo>
                  <a:pt x="5674605" y="2367186"/>
                  <a:pt x="5674605" y="2341878"/>
                  <a:pt x="5674605" y="2341878"/>
                </a:cubicBezTo>
                <a:cubicBezTo>
                  <a:pt x="5683041" y="2358751"/>
                  <a:pt x="5683041" y="2350315"/>
                  <a:pt x="5683040" y="2341879"/>
                </a:cubicBezTo>
                <a:cubicBezTo>
                  <a:pt x="5666171" y="2333443"/>
                  <a:pt x="5666171" y="2299699"/>
                  <a:pt x="5649298" y="2274394"/>
                </a:cubicBezTo>
                <a:lnTo>
                  <a:pt x="5649298" y="2257524"/>
                </a:lnTo>
                <a:lnTo>
                  <a:pt x="5649298" y="2249087"/>
                </a:lnTo>
                <a:lnTo>
                  <a:pt x="5649297" y="2240649"/>
                </a:lnTo>
                <a:lnTo>
                  <a:pt x="5640860" y="2240651"/>
                </a:lnTo>
                <a:cubicBezTo>
                  <a:pt x="5640862" y="2232213"/>
                  <a:pt x="5640862" y="2232213"/>
                  <a:pt x="5640862" y="2223779"/>
                </a:cubicBezTo>
                <a:cubicBezTo>
                  <a:pt x="5649297" y="2215342"/>
                  <a:pt x="5649296" y="2232217"/>
                  <a:pt x="5657734" y="2232217"/>
                </a:cubicBezTo>
                <a:cubicBezTo>
                  <a:pt x="5657734" y="2215345"/>
                  <a:pt x="5649297" y="2215342"/>
                  <a:pt x="5649298" y="2206908"/>
                </a:cubicBezTo>
                <a:lnTo>
                  <a:pt x="5649298" y="2198470"/>
                </a:lnTo>
                <a:lnTo>
                  <a:pt x="5649297" y="2190035"/>
                </a:lnTo>
                <a:lnTo>
                  <a:pt x="5649298" y="2181601"/>
                </a:lnTo>
                <a:lnTo>
                  <a:pt x="5640859" y="2147859"/>
                </a:lnTo>
                <a:lnTo>
                  <a:pt x="5632426" y="2139423"/>
                </a:lnTo>
                <a:cubicBezTo>
                  <a:pt x="5615553" y="2088809"/>
                  <a:pt x="5615555" y="2105681"/>
                  <a:pt x="5607121" y="2055067"/>
                </a:cubicBezTo>
                <a:cubicBezTo>
                  <a:pt x="5607121" y="2046628"/>
                  <a:pt x="5607121" y="2046628"/>
                  <a:pt x="5607118" y="2038194"/>
                </a:cubicBezTo>
                <a:cubicBezTo>
                  <a:pt x="5598683" y="2029760"/>
                  <a:pt x="5598683" y="2029760"/>
                  <a:pt x="5598684" y="2038192"/>
                </a:cubicBezTo>
                <a:cubicBezTo>
                  <a:pt x="5598684" y="2012887"/>
                  <a:pt x="5590248" y="1970710"/>
                  <a:pt x="5573377" y="1962273"/>
                </a:cubicBezTo>
                <a:cubicBezTo>
                  <a:pt x="5581812" y="1979144"/>
                  <a:pt x="5573375" y="1979146"/>
                  <a:pt x="5564941" y="1962273"/>
                </a:cubicBezTo>
                <a:lnTo>
                  <a:pt x="5564941" y="1953837"/>
                </a:lnTo>
                <a:lnTo>
                  <a:pt x="5573376" y="1953838"/>
                </a:lnTo>
                <a:cubicBezTo>
                  <a:pt x="5573375" y="1951025"/>
                  <a:pt x="5573377" y="1948213"/>
                  <a:pt x="5573377" y="1945401"/>
                </a:cubicBezTo>
                <a:lnTo>
                  <a:pt x="5564941" y="1936967"/>
                </a:lnTo>
                <a:cubicBezTo>
                  <a:pt x="5564941" y="1886353"/>
                  <a:pt x="5505889" y="1759817"/>
                  <a:pt x="5489019" y="1700769"/>
                </a:cubicBezTo>
                <a:cubicBezTo>
                  <a:pt x="5480583" y="1667026"/>
                  <a:pt x="5489018" y="1658589"/>
                  <a:pt x="5472148" y="1633282"/>
                </a:cubicBezTo>
                <a:cubicBezTo>
                  <a:pt x="5472148" y="1616412"/>
                  <a:pt x="5455276" y="1607977"/>
                  <a:pt x="5446841" y="1591103"/>
                </a:cubicBezTo>
                <a:cubicBezTo>
                  <a:pt x="5438404" y="1557360"/>
                  <a:pt x="5438404" y="1532053"/>
                  <a:pt x="5413098" y="1523619"/>
                </a:cubicBezTo>
                <a:cubicBezTo>
                  <a:pt x="5362483" y="1363341"/>
                  <a:pt x="5269690" y="1186189"/>
                  <a:pt x="5176900" y="1034350"/>
                </a:cubicBezTo>
                <a:cubicBezTo>
                  <a:pt x="5185335" y="1025912"/>
                  <a:pt x="5185335" y="1025912"/>
                  <a:pt x="5185333" y="1017477"/>
                </a:cubicBezTo>
                <a:cubicBezTo>
                  <a:pt x="5185334" y="1020289"/>
                  <a:pt x="5185334" y="1023100"/>
                  <a:pt x="5185335" y="1025912"/>
                </a:cubicBezTo>
                <a:lnTo>
                  <a:pt x="5193769" y="1025914"/>
                </a:lnTo>
                <a:cubicBezTo>
                  <a:pt x="5193769" y="1025914"/>
                  <a:pt x="5193768" y="1017477"/>
                  <a:pt x="5185332" y="1009044"/>
                </a:cubicBezTo>
                <a:lnTo>
                  <a:pt x="5185332" y="983737"/>
                </a:lnTo>
                <a:cubicBezTo>
                  <a:pt x="5176898" y="992171"/>
                  <a:pt x="5168462" y="983736"/>
                  <a:pt x="5151590" y="958427"/>
                </a:cubicBezTo>
                <a:lnTo>
                  <a:pt x="5151589" y="949995"/>
                </a:lnTo>
                <a:cubicBezTo>
                  <a:pt x="5151589" y="949995"/>
                  <a:pt x="5143156" y="949995"/>
                  <a:pt x="5143155" y="941557"/>
                </a:cubicBezTo>
                <a:lnTo>
                  <a:pt x="5143155" y="933122"/>
                </a:lnTo>
                <a:lnTo>
                  <a:pt x="5134718" y="933123"/>
                </a:lnTo>
                <a:cubicBezTo>
                  <a:pt x="5134719" y="924686"/>
                  <a:pt x="5134719" y="924686"/>
                  <a:pt x="5126283" y="916250"/>
                </a:cubicBezTo>
                <a:cubicBezTo>
                  <a:pt x="5134721" y="899379"/>
                  <a:pt x="5100976" y="874073"/>
                  <a:pt x="5109414" y="874074"/>
                </a:cubicBezTo>
                <a:lnTo>
                  <a:pt x="5117847" y="874073"/>
                </a:lnTo>
                <a:lnTo>
                  <a:pt x="5126285" y="882507"/>
                </a:lnTo>
                <a:cubicBezTo>
                  <a:pt x="5126283" y="874073"/>
                  <a:pt x="5117847" y="874073"/>
                  <a:pt x="5117848" y="865636"/>
                </a:cubicBezTo>
                <a:lnTo>
                  <a:pt x="5109412" y="857200"/>
                </a:lnTo>
                <a:cubicBezTo>
                  <a:pt x="5100976" y="840329"/>
                  <a:pt x="5092540" y="823459"/>
                  <a:pt x="5084104" y="823460"/>
                </a:cubicBezTo>
                <a:lnTo>
                  <a:pt x="5084105" y="815023"/>
                </a:lnTo>
                <a:cubicBezTo>
                  <a:pt x="5084105" y="815023"/>
                  <a:pt x="5084105" y="806586"/>
                  <a:pt x="5075670" y="798150"/>
                </a:cubicBezTo>
                <a:lnTo>
                  <a:pt x="5067233" y="798150"/>
                </a:lnTo>
                <a:lnTo>
                  <a:pt x="5067232" y="806587"/>
                </a:lnTo>
                <a:cubicBezTo>
                  <a:pt x="5067233" y="798150"/>
                  <a:pt x="5067233" y="789717"/>
                  <a:pt x="5058798" y="781279"/>
                </a:cubicBezTo>
                <a:cubicBezTo>
                  <a:pt x="5058797" y="789717"/>
                  <a:pt x="5050364" y="789716"/>
                  <a:pt x="5041925" y="781279"/>
                </a:cubicBezTo>
                <a:cubicBezTo>
                  <a:pt x="5050361" y="781278"/>
                  <a:pt x="5041928" y="772846"/>
                  <a:pt x="5041926" y="764409"/>
                </a:cubicBezTo>
                <a:lnTo>
                  <a:pt x="5033489" y="755973"/>
                </a:lnTo>
                <a:lnTo>
                  <a:pt x="5033489" y="747536"/>
                </a:lnTo>
                <a:lnTo>
                  <a:pt x="5025055" y="747536"/>
                </a:lnTo>
                <a:lnTo>
                  <a:pt x="5025055" y="755973"/>
                </a:lnTo>
                <a:cubicBezTo>
                  <a:pt x="4999747" y="713795"/>
                  <a:pt x="4974442" y="671616"/>
                  <a:pt x="4957570" y="663182"/>
                </a:cubicBezTo>
                <a:cubicBezTo>
                  <a:pt x="4949133" y="654745"/>
                  <a:pt x="4949133" y="654745"/>
                  <a:pt x="4949133" y="646309"/>
                </a:cubicBezTo>
                <a:cubicBezTo>
                  <a:pt x="4940697" y="637873"/>
                  <a:pt x="4940697" y="637873"/>
                  <a:pt x="4932264" y="637873"/>
                </a:cubicBezTo>
                <a:cubicBezTo>
                  <a:pt x="4932263" y="640081"/>
                  <a:pt x="4932263" y="642288"/>
                  <a:pt x="4932262" y="644497"/>
                </a:cubicBezTo>
                <a:lnTo>
                  <a:pt x="4910645" y="618234"/>
                </a:lnTo>
                <a:cubicBezTo>
                  <a:pt x="4886921" y="587787"/>
                  <a:pt x="4877430" y="570388"/>
                  <a:pt x="4839468" y="519774"/>
                </a:cubicBezTo>
                <a:cubicBezTo>
                  <a:pt x="4814159" y="502903"/>
                  <a:pt x="4805728" y="494466"/>
                  <a:pt x="4797289" y="494466"/>
                </a:cubicBezTo>
                <a:lnTo>
                  <a:pt x="4797289" y="469162"/>
                </a:lnTo>
                <a:cubicBezTo>
                  <a:pt x="4780419" y="469159"/>
                  <a:pt x="4780419" y="443852"/>
                  <a:pt x="4755109" y="418545"/>
                </a:cubicBezTo>
                <a:cubicBezTo>
                  <a:pt x="4729804" y="393238"/>
                  <a:pt x="4746678" y="435418"/>
                  <a:pt x="4721368" y="401675"/>
                </a:cubicBezTo>
                <a:cubicBezTo>
                  <a:pt x="4746676" y="418545"/>
                  <a:pt x="4721369" y="384804"/>
                  <a:pt x="4696060" y="359495"/>
                </a:cubicBezTo>
                <a:lnTo>
                  <a:pt x="4704496" y="359495"/>
                </a:lnTo>
                <a:cubicBezTo>
                  <a:pt x="4712932" y="367932"/>
                  <a:pt x="4721370" y="376368"/>
                  <a:pt x="4721369" y="367932"/>
                </a:cubicBezTo>
                <a:cubicBezTo>
                  <a:pt x="4721369" y="367932"/>
                  <a:pt x="4721369" y="359495"/>
                  <a:pt x="4712933" y="351061"/>
                </a:cubicBezTo>
                <a:lnTo>
                  <a:pt x="4704497" y="342625"/>
                </a:lnTo>
                <a:cubicBezTo>
                  <a:pt x="4712932" y="342625"/>
                  <a:pt x="4721369" y="367932"/>
                  <a:pt x="4729804" y="359495"/>
                </a:cubicBezTo>
                <a:cubicBezTo>
                  <a:pt x="4712932" y="342625"/>
                  <a:pt x="4704497" y="325754"/>
                  <a:pt x="4696060" y="325754"/>
                </a:cubicBezTo>
                <a:cubicBezTo>
                  <a:pt x="4687627" y="325755"/>
                  <a:pt x="4687627" y="325755"/>
                  <a:pt x="4687626" y="317318"/>
                </a:cubicBezTo>
                <a:cubicBezTo>
                  <a:pt x="4679192" y="308881"/>
                  <a:pt x="4670753" y="300448"/>
                  <a:pt x="4662317" y="300447"/>
                </a:cubicBezTo>
                <a:cubicBezTo>
                  <a:pt x="4662317" y="300447"/>
                  <a:pt x="4662317" y="308882"/>
                  <a:pt x="4670754" y="317320"/>
                </a:cubicBezTo>
                <a:lnTo>
                  <a:pt x="4670753" y="325755"/>
                </a:lnTo>
                <a:cubicBezTo>
                  <a:pt x="4653882" y="317319"/>
                  <a:pt x="4653882" y="334188"/>
                  <a:pt x="4645447" y="300448"/>
                </a:cubicBezTo>
                <a:cubicBezTo>
                  <a:pt x="4637010" y="308882"/>
                  <a:pt x="4653883" y="325754"/>
                  <a:pt x="4653882" y="334188"/>
                </a:cubicBezTo>
                <a:cubicBezTo>
                  <a:pt x="4628576" y="300447"/>
                  <a:pt x="4637009" y="292011"/>
                  <a:pt x="4620140" y="275141"/>
                </a:cubicBezTo>
                <a:cubicBezTo>
                  <a:pt x="4628578" y="275140"/>
                  <a:pt x="4628578" y="283575"/>
                  <a:pt x="4628578" y="283575"/>
                </a:cubicBezTo>
                <a:cubicBezTo>
                  <a:pt x="4637009" y="292011"/>
                  <a:pt x="4637009" y="292011"/>
                  <a:pt x="4645446" y="283575"/>
                </a:cubicBezTo>
                <a:lnTo>
                  <a:pt x="4628576" y="266706"/>
                </a:lnTo>
                <a:cubicBezTo>
                  <a:pt x="4645447" y="275142"/>
                  <a:pt x="4645447" y="266704"/>
                  <a:pt x="4628576" y="258268"/>
                </a:cubicBezTo>
                <a:cubicBezTo>
                  <a:pt x="4628577" y="255456"/>
                  <a:pt x="4628577" y="252643"/>
                  <a:pt x="4628578" y="249831"/>
                </a:cubicBezTo>
                <a:cubicBezTo>
                  <a:pt x="4637010" y="258268"/>
                  <a:pt x="4637010" y="249831"/>
                  <a:pt x="4637010" y="249831"/>
                </a:cubicBezTo>
                <a:cubicBezTo>
                  <a:pt x="4628575" y="241395"/>
                  <a:pt x="4628575" y="241395"/>
                  <a:pt x="4620140" y="241397"/>
                </a:cubicBezTo>
                <a:lnTo>
                  <a:pt x="4611704" y="232961"/>
                </a:lnTo>
                <a:lnTo>
                  <a:pt x="4594835" y="199218"/>
                </a:lnTo>
                <a:lnTo>
                  <a:pt x="4603267" y="207654"/>
                </a:lnTo>
                <a:cubicBezTo>
                  <a:pt x="4611703" y="216090"/>
                  <a:pt x="4620140" y="216090"/>
                  <a:pt x="4620140" y="216090"/>
                </a:cubicBezTo>
                <a:cubicBezTo>
                  <a:pt x="4620139" y="207656"/>
                  <a:pt x="4611704" y="199218"/>
                  <a:pt x="4603267" y="190783"/>
                </a:cubicBezTo>
                <a:lnTo>
                  <a:pt x="4594832" y="182347"/>
                </a:lnTo>
                <a:lnTo>
                  <a:pt x="4586397" y="173911"/>
                </a:lnTo>
                <a:cubicBezTo>
                  <a:pt x="4577961" y="165475"/>
                  <a:pt x="4569526" y="165475"/>
                  <a:pt x="4569526" y="173913"/>
                </a:cubicBezTo>
                <a:cubicBezTo>
                  <a:pt x="4569526" y="173913"/>
                  <a:pt x="4569525" y="182347"/>
                  <a:pt x="4577960" y="190784"/>
                </a:cubicBezTo>
                <a:lnTo>
                  <a:pt x="4586396" y="190783"/>
                </a:lnTo>
                <a:lnTo>
                  <a:pt x="4594835" y="199218"/>
                </a:lnTo>
                <a:cubicBezTo>
                  <a:pt x="4552654" y="182347"/>
                  <a:pt x="4586399" y="207656"/>
                  <a:pt x="4603267" y="232961"/>
                </a:cubicBezTo>
                <a:lnTo>
                  <a:pt x="4594833" y="224525"/>
                </a:lnTo>
                <a:cubicBezTo>
                  <a:pt x="4594833" y="227338"/>
                  <a:pt x="4594833" y="230149"/>
                  <a:pt x="4594835" y="232961"/>
                </a:cubicBezTo>
                <a:cubicBezTo>
                  <a:pt x="4594833" y="235772"/>
                  <a:pt x="4594834" y="238584"/>
                  <a:pt x="4594833" y="241395"/>
                </a:cubicBezTo>
                <a:lnTo>
                  <a:pt x="4603266" y="241396"/>
                </a:lnTo>
                <a:lnTo>
                  <a:pt x="4611704" y="249833"/>
                </a:lnTo>
                <a:lnTo>
                  <a:pt x="4603267" y="249831"/>
                </a:lnTo>
                <a:lnTo>
                  <a:pt x="4611704" y="258268"/>
                </a:lnTo>
                <a:lnTo>
                  <a:pt x="4611703" y="266704"/>
                </a:lnTo>
                <a:cubicBezTo>
                  <a:pt x="4586397" y="258268"/>
                  <a:pt x="4577960" y="241397"/>
                  <a:pt x="4552654" y="207654"/>
                </a:cubicBezTo>
                <a:lnTo>
                  <a:pt x="4561090" y="207654"/>
                </a:lnTo>
                <a:lnTo>
                  <a:pt x="4569525" y="207654"/>
                </a:lnTo>
                <a:lnTo>
                  <a:pt x="4561090" y="199218"/>
                </a:lnTo>
                <a:lnTo>
                  <a:pt x="4552654" y="199219"/>
                </a:lnTo>
                <a:lnTo>
                  <a:pt x="4544217" y="190783"/>
                </a:lnTo>
                <a:cubicBezTo>
                  <a:pt x="4535785" y="182348"/>
                  <a:pt x="4544217" y="173913"/>
                  <a:pt x="4527347" y="157040"/>
                </a:cubicBezTo>
                <a:lnTo>
                  <a:pt x="4527346" y="148604"/>
                </a:lnTo>
                <a:cubicBezTo>
                  <a:pt x="4518911" y="148604"/>
                  <a:pt x="4518910" y="140168"/>
                  <a:pt x="4518910" y="140168"/>
                </a:cubicBezTo>
                <a:lnTo>
                  <a:pt x="4510474" y="140168"/>
                </a:lnTo>
                <a:lnTo>
                  <a:pt x="4510474" y="148604"/>
                </a:lnTo>
                <a:cubicBezTo>
                  <a:pt x="4493604" y="131734"/>
                  <a:pt x="4493604" y="106427"/>
                  <a:pt x="4476732" y="106427"/>
                </a:cubicBezTo>
                <a:cubicBezTo>
                  <a:pt x="4476732" y="106427"/>
                  <a:pt x="4468297" y="106427"/>
                  <a:pt x="4468297" y="97990"/>
                </a:cubicBezTo>
                <a:lnTo>
                  <a:pt x="4459861" y="97990"/>
                </a:lnTo>
                <a:lnTo>
                  <a:pt x="4459861" y="106428"/>
                </a:lnTo>
                <a:cubicBezTo>
                  <a:pt x="4426117" y="47377"/>
                  <a:pt x="4442992" y="89554"/>
                  <a:pt x="4426117" y="89554"/>
                </a:cubicBezTo>
                <a:cubicBezTo>
                  <a:pt x="4421899" y="72683"/>
                  <a:pt x="4407137" y="51593"/>
                  <a:pt x="4388156" y="29450"/>
                </a:cubicBezTo>
                <a:lnTo>
                  <a:pt x="4360109" y="0"/>
                </a:lnTo>
                <a:lnTo>
                  <a:pt x="4638592" y="0"/>
                </a:lnTo>
                <a:lnTo>
                  <a:pt x="4699158" y="62995"/>
                </a:lnTo>
                <a:cubicBezTo>
                  <a:pt x="4971672" y="360550"/>
                  <a:pt x="5209586" y="692705"/>
                  <a:pt x="5404662" y="1051221"/>
                </a:cubicBezTo>
                <a:cubicBezTo>
                  <a:pt x="5699912" y="1626956"/>
                  <a:pt x="5885366" y="2260817"/>
                  <a:pt x="5938418" y="2935851"/>
                </a:cubicBezTo>
                <a:lnTo>
                  <a:pt x="5947253" y="3112842"/>
                </a:lnTo>
                <a:lnTo>
                  <a:pt x="5951125" y="3133338"/>
                </a:lnTo>
                <a:cubicBezTo>
                  <a:pt x="5947799" y="3130267"/>
                  <a:pt x="5947799" y="3130267"/>
                  <a:pt x="5950868" y="3126941"/>
                </a:cubicBezTo>
                <a:cubicBezTo>
                  <a:pt x="5950611" y="3120546"/>
                  <a:pt x="5953680" y="3117220"/>
                  <a:pt x="5953938" y="3123616"/>
                </a:cubicBezTo>
                <a:cubicBezTo>
                  <a:pt x="5953938" y="3123616"/>
                  <a:pt x="5957523" y="3133084"/>
                  <a:pt x="5954453" y="3136408"/>
                </a:cubicBezTo>
                <a:cubicBezTo>
                  <a:pt x="5954453" y="3136408"/>
                  <a:pt x="5957779" y="3139480"/>
                  <a:pt x="5957779" y="3139480"/>
                </a:cubicBezTo>
                <a:cubicBezTo>
                  <a:pt x="5957779" y="3139480"/>
                  <a:pt x="5957779" y="3139480"/>
                  <a:pt x="5954710" y="3142804"/>
                </a:cubicBezTo>
                <a:cubicBezTo>
                  <a:pt x="5966236" y="3190395"/>
                  <a:pt x="5971363" y="3238241"/>
                  <a:pt x="5960116" y="3277128"/>
                </a:cubicBezTo>
                <a:cubicBezTo>
                  <a:pt x="5977265" y="3305275"/>
                  <a:pt x="5967303" y="3376144"/>
                  <a:pt x="5972174" y="3417593"/>
                </a:cubicBezTo>
                <a:cubicBezTo>
                  <a:pt x="5969620" y="3433712"/>
                  <a:pt x="5966293" y="3430640"/>
                  <a:pt x="5962709" y="3421173"/>
                </a:cubicBezTo>
                <a:cubicBezTo>
                  <a:pt x="5966808" y="3443433"/>
                  <a:pt x="5961440" y="3469273"/>
                  <a:pt x="5968094" y="3475415"/>
                </a:cubicBezTo>
                <a:cubicBezTo>
                  <a:pt x="5966312" y="3510722"/>
                  <a:pt x="5964014" y="3533237"/>
                  <a:pt x="5964787" y="3552426"/>
                </a:cubicBezTo>
                <a:cubicBezTo>
                  <a:pt x="5962490" y="3574940"/>
                  <a:pt x="5959935" y="3591059"/>
                  <a:pt x="5951498" y="3620225"/>
                </a:cubicBezTo>
                <a:cubicBezTo>
                  <a:pt x="5945102" y="3620480"/>
                  <a:pt x="5947914" y="3610758"/>
                  <a:pt x="5941518" y="3611013"/>
                </a:cubicBezTo>
                <a:cubicBezTo>
                  <a:pt x="5936923" y="3656042"/>
                  <a:pt x="5938210" y="3688023"/>
                  <a:pt x="5933358" y="3726657"/>
                </a:cubicBezTo>
                <a:lnTo>
                  <a:pt x="5932401" y="3750159"/>
                </a:lnTo>
                <a:lnTo>
                  <a:pt x="5936112" y="3742197"/>
                </a:lnTo>
                <a:lnTo>
                  <a:pt x="5931041" y="3783572"/>
                </a:lnTo>
                <a:lnTo>
                  <a:pt x="5930942" y="3786013"/>
                </a:lnTo>
                <a:lnTo>
                  <a:pt x="5930199" y="3790443"/>
                </a:lnTo>
                <a:lnTo>
                  <a:pt x="5909750" y="3957308"/>
                </a:lnTo>
                <a:cubicBezTo>
                  <a:pt x="5900259" y="4029011"/>
                  <a:pt x="5889716" y="4100713"/>
                  <a:pt x="5877062" y="4172416"/>
                </a:cubicBezTo>
                <a:cubicBezTo>
                  <a:pt x="5877062" y="4189290"/>
                  <a:pt x="5877061" y="4206160"/>
                  <a:pt x="5868625" y="4214595"/>
                </a:cubicBezTo>
                <a:cubicBezTo>
                  <a:pt x="5811685" y="4534097"/>
                  <a:pt x="5724197" y="4842625"/>
                  <a:pt x="5609277" y="5137233"/>
                </a:cubicBezTo>
                <a:lnTo>
                  <a:pt x="5491924" y="5411666"/>
                </a:lnTo>
                <a:lnTo>
                  <a:pt x="5491547" y="5414872"/>
                </a:lnTo>
                <a:cubicBezTo>
                  <a:pt x="5490882" y="5418118"/>
                  <a:pt x="5489618" y="5421648"/>
                  <a:pt x="5487221" y="5422780"/>
                </a:cubicBezTo>
                <a:cubicBezTo>
                  <a:pt x="5487221" y="5422780"/>
                  <a:pt x="5489486" y="5427576"/>
                  <a:pt x="5489486" y="5427576"/>
                </a:cubicBezTo>
                <a:cubicBezTo>
                  <a:pt x="5489486" y="5427576"/>
                  <a:pt x="5489486" y="5427576"/>
                  <a:pt x="5484693" y="5429840"/>
                </a:cubicBezTo>
                <a:cubicBezTo>
                  <a:pt x="5476322" y="5486587"/>
                  <a:pt x="5460891" y="5540803"/>
                  <a:pt x="5431604" y="5578103"/>
                </a:cubicBezTo>
                <a:cubicBezTo>
                  <a:pt x="5437875" y="5616199"/>
                  <a:pt x="5395949" y="5688799"/>
                  <a:pt x="5383045" y="5735954"/>
                </a:cubicBezTo>
                <a:cubicBezTo>
                  <a:pt x="5373196" y="5752339"/>
                  <a:pt x="5370931" y="5747543"/>
                  <a:pt x="5371193" y="5735689"/>
                </a:cubicBezTo>
                <a:cubicBezTo>
                  <a:pt x="5365875" y="5761664"/>
                  <a:pt x="5348704" y="5787374"/>
                  <a:pt x="5353234" y="5796964"/>
                </a:cubicBezTo>
                <a:cubicBezTo>
                  <a:pt x="5335800" y="5834529"/>
                  <a:pt x="5323423" y="5857974"/>
                  <a:pt x="5315838" y="5879154"/>
                </a:cubicBezTo>
                <a:cubicBezTo>
                  <a:pt x="5303461" y="5902599"/>
                  <a:pt x="5293610" y="5918984"/>
                  <a:pt x="5271646" y="5946958"/>
                </a:cubicBezTo>
                <a:cubicBezTo>
                  <a:pt x="5264588" y="5944427"/>
                  <a:pt x="5271909" y="5935102"/>
                  <a:pt x="5264849" y="5932571"/>
                </a:cubicBezTo>
                <a:cubicBezTo>
                  <a:pt x="5240094" y="5979461"/>
                  <a:pt x="5227454" y="6014761"/>
                  <a:pt x="5205226" y="6054591"/>
                </a:cubicBezTo>
                <a:cubicBezTo>
                  <a:pt x="5190059" y="6096952"/>
                  <a:pt x="5167831" y="6136781"/>
                  <a:pt x="5133488" y="6188200"/>
                </a:cubicBezTo>
                <a:cubicBezTo>
                  <a:pt x="5148394" y="6157694"/>
                  <a:pt x="5131486" y="6171548"/>
                  <a:pt x="5117105" y="6178342"/>
                </a:cubicBezTo>
                <a:cubicBezTo>
                  <a:pt x="5112311" y="6180607"/>
                  <a:pt x="5109783" y="6187667"/>
                  <a:pt x="5104989" y="6189932"/>
                </a:cubicBezTo>
                <a:cubicBezTo>
                  <a:pt x="5104989" y="6189932"/>
                  <a:pt x="5102724" y="6185136"/>
                  <a:pt x="5105252" y="6178076"/>
                </a:cubicBezTo>
                <a:cubicBezTo>
                  <a:pt x="5105252" y="6178076"/>
                  <a:pt x="5105252" y="6178076"/>
                  <a:pt x="5107780" y="6171017"/>
                </a:cubicBezTo>
                <a:cubicBezTo>
                  <a:pt x="5102724" y="6185136"/>
                  <a:pt x="5095927" y="6170750"/>
                  <a:pt x="5110570" y="6152101"/>
                </a:cubicBezTo>
                <a:cubicBezTo>
                  <a:pt x="5110570" y="6152101"/>
                  <a:pt x="5110570" y="6152101"/>
                  <a:pt x="5117630" y="6154631"/>
                </a:cubicBezTo>
                <a:cubicBezTo>
                  <a:pt x="5122423" y="6152366"/>
                  <a:pt x="5124951" y="6145306"/>
                  <a:pt x="5124951" y="6145306"/>
                </a:cubicBezTo>
                <a:cubicBezTo>
                  <a:pt x="5132010" y="6147837"/>
                  <a:pt x="5127217" y="6150102"/>
                  <a:pt x="5124689" y="6157162"/>
                </a:cubicBezTo>
                <a:cubicBezTo>
                  <a:pt x="5124689" y="6157162"/>
                  <a:pt x="5124689" y="6157162"/>
                  <a:pt x="5122160" y="6164222"/>
                </a:cubicBezTo>
                <a:cubicBezTo>
                  <a:pt x="5141597" y="6143308"/>
                  <a:pt x="5166353" y="6096419"/>
                  <a:pt x="5161821" y="6086827"/>
                </a:cubicBezTo>
                <a:cubicBezTo>
                  <a:pt x="5186577" y="6039938"/>
                  <a:pt x="5220658" y="6000375"/>
                  <a:pt x="5223710" y="5969604"/>
                </a:cubicBezTo>
                <a:cubicBezTo>
                  <a:pt x="5238616" y="5939099"/>
                  <a:pt x="5240620" y="5955750"/>
                  <a:pt x="5255262" y="5937100"/>
                </a:cubicBezTo>
                <a:cubicBezTo>
                  <a:pt x="5270168" y="5906595"/>
                  <a:pt x="5258316" y="5906330"/>
                  <a:pt x="5265899" y="5885149"/>
                </a:cubicBezTo>
                <a:cubicBezTo>
                  <a:pt x="5292658" y="5854910"/>
                  <a:pt x="5302771" y="5826670"/>
                  <a:pt x="5310355" y="5805490"/>
                </a:cubicBezTo>
                <a:cubicBezTo>
                  <a:pt x="5317939" y="5784310"/>
                  <a:pt x="5323258" y="5758334"/>
                  <a:pt x="5342957" y="5725565"/>
                </a:cubicBezTo>
                <a:cubicBezTo>
                  <a:pt x="5352544" y="5721035"/>
                  <a:pt x="5359865" y="5711711"/>
                  <a:pt x="5359603" y="5723566"/>
                </a:cubicBezTo>
                <a:cubicBezTo>
                  <a:pt x="5380698" y="5681339"/>
                  <a:pt x="5393970" y="5644274"/>
                  <a:pt x="5405162" y="5607458"/>
                </a:cubicBezTo>
                <a:lnTo>
                  <a:pt x="5419834" y="5556614"/>
                </a:lnTo>
                <a:lnTo>
                  <a:pt x="5343783" y="5707015"/>
                </a:lnTo>
                <a:cubicBezTo>
                  <a:pt x="5137377" y="6084780"/>
                  <a:pt x="4883032" y="6432513"/>
                  <a:pt x="4588841" y="6742552"/>
                </a:cubicBezTo>
                <a:lnTo>
                  <a:pt x="4469515" y="6858000"/>
                </a:lnTo>
                <a:lnTo>
                  <a:pt x="4102414" y="6858000"/>
                </a:lnTo>
                <a:lnTo>
                  <a:pt x="4156175" y="6787476"/>
                </a:lnTo>
                <a:cubicBezTo>
                  <a:pt x="4215224" y="6694684"/>
                  <a:pt x="4274274" y="6610327"/>
                  <a:pt x="4333324" y="6525971"/>
                </a:cubicBezTo>
                <a:cubicBezTo>
                  <a:pt x="4350199" y="6525971"/>
                  <a:pt x="4350197" y="6534407"/>
                  <a:pt x="4350197" y="6551277"/>
                </a:cubicBezTo>
                <a:cubicBezTo>
                  <a:pt x="4392373" y="6475355"/>
                  <a:pt x="4426118" y="6424743"/>
                  <a:pt x="4451424" y="6365693"/>
                </a:cubicBezTo>
                <a:cubicBezTo>
                  <a:pt x="4476730" y="6321404"/>
                  <a:pt x="4497293" y="6277118"/>
                  <a:pt x="4527346" y="6225714"/>
                </a:cubicBezTo>
                <a:lnTo>
                  <a:pt x="4556321" y="6179312"/>
                </a:lnTo>
                <a:lnTo>
                  <a:pt x="4561089" y="6180105"/>
                </a:lnTo>
                <a:cubicBezTo>
                  <a:pt x="4561089" y="6180105"/>
                  <a:pt x="4569528" y="6180107"/>
                  <a:pt x="4577961" y="6171673"/>
                </a:cubicBezTo>
                <a:lnTo>
                  <a:pt x="4586396" y="6171671"/>
                </a:lnTo>
                <a:cubicBezTo>
                  <a:pt x="4594833" y="6154801"/>
                  <a:pt x="4611704" y="6137929"/>
                  <a:pt x="4603267" y="6129493"/>
                </a:cubicBezTo>
                <a:cubicBezTo>
                  <a:pt x="4611704" y="6129493"/>
                  <a:pt x="4620140" y="6121059"/>
                  <a:pt x="4620139" y="6112623"/>
                </a:cubicBezTo>
                <a:lnTo>
                  <a:pt x="4620140" y="6104185"/>
                </a:lnTo>
                <a:lnTo>
                  <a:pt x="4611704" y="6104186"/>
                </a:lnTo>
                <a:cubicBezTo>
                  <a:pt x="4628575" y="6083098"/>
                  <a:pt x="4637011" y="6066227"/>
                  <a:pt x="4645446" y="6049356"/>
                </a:cubicBezTo>
                <a:lnTo>
                  <a:pt x="4658579" y="6024607"/>
                </a:lnTo>
                <a:lnTo>
                  <a:pt x="4657191" y="6022823"/>
                </a:lnTo>
                <a:cubicBezTo>
                  <a:pt x="4653015" y="6023181"/>
                  <a:pt x="4645022" y="6028074"/>
                  <a:pt x="4637720" y="6031225"/>
                </a:cubicBezTo>
                <a:cubicBezTo>
                  <a:pt x="4632853" y="6033324"/>
                  <a:pt x="4630086" y="6040295"/>
                  <a:pt x="4625218" y="6042395"/>
                </a:cubicBezTo>
                <a:lnTo>
                  <a:pt x="4625358" y="6039920"/>
                </a:lnTo>
                <a:lnTo>
                  <a:pt x="4603267" y="6062007"/>
                </a:lnTo>
                <a:cubicBezTo>
                  <a:pt x="4611704" y="6053573"/>
                  <a:pt x="4620140" y="6045137"/>
                  <a:pt x="4620139" y="6036700"/>
                </a:cubicBezTo>
                <a:cubicBezTo>
                  <a:pt x="4586397" y="6078878"/>
                  <a:pt x="4544217" y="6129493"/>
                  <a:pt x="4502039" y="6188543"/>
                </a:cubicBezTo>
                <a:cubicBezTo>
                  <a:pt x="4459860" y="6247593"/>
                  <a:pt x="4417681" y="6306643"/>
                  <a:pt x="4383940" y="6357257"/>
                </a:cubicBezTo>
                <a:cubicBezTo>
                  <a:pt x="4383939" y="6348819"/>
                  <a:pt x="4375504" y="6348821"/>
                  <a:pt x="4367067" y="6357256"/>
                </a:cubicBezTo>
                <a:cubicBezTo>
                  <a:pt x="4324889" y="6407871"/>
                  <a:pt x="4291146" y="6450050"/>
                  <a:pt x="4240530" y="6492227"/>
                </a:cubicBezTo>
                <a:cubicBezTo>
                  <a:pt x="4248967" y="6509098"/>
                  <a:pt x="4206790" y="6525971"/>
                  <a:pt x="4189918" y="6542842"/>
                </a:cubicBezTo>
                <a:cubicBezTo>
                  <a:pt x="4181480" y="6551277"/>
                  <a:pt x="4189918" y="6559714"/>
                  <a:pt x="4173045" y="6568148"/>
                </a:cubicBezTo>
                <a:cubicBezTo>
                  <a:pt x="4173044" y="6576584"/>
                  <a:pt x="4147738" y="6585021"/>
                  <a:pt x="4130868" y="6601891"/>
                </a:cubicBezTo>
                <a:cubicBezTo>
                  <a:pt x="4105561" y="6627198"/>
                  <a:pt x="4080254" y="6660939"/>
                  <a:pt x="4054944" y="6686246"/>
                </a:cubicBezTo>
                <a:cubicBezTo>
                  <a:pt x="4021201" y="6719991"/>
                  <a:pt x="4021201" y="6728426"/>
                  <a:pt x="3979024" y="6762169"/>
                </a:cubicBezTo>
                <a:cubicBezTo>
                  <a:pt x="3960044" y="6783258"/>
                  <a:pt x="3938427" y="6803820"/>
                  <a:pt x="3916151" y="6823459"/>
                </a:cubicBezTo>
                <a:lnTo>
                  <a:pt x="3874750" y="6858000"/>
                </a:lnTo>
                <a:lnTo>
                  <a:pt x="3809992" y="6858000"/>
                </a:lnTo>
                <a:lnTo>
                  <a:pt x="3835617" y="6838089"/>
                </a:lnTo>
                <a:cubicBezTo>
                  <a:pt x="3945281" y="6753734"/>
                  <a:pt x="4046511" y="6660941"/>
                  <a:pt x="4139304" y="6576584"/>
                </a:cubicBezTo>
                <a:cubicBezTo>
                  <a:pt x="4113995" y="6576584"/>
                  <a:pt x="4080253" y="6635634"/>
                  <a:pt x="4046510" y="6652505"/>
                </a:cubicBezTo>
                <a:cubicBezTo>
                  <a:pt x="4046511" y="6660941"/>
                  <a:pt x="4029637" y="6660942"/>
                  <a:pt x="4021202" y="6660941"/>
                </a:cubicBezTo>
                <a:cubicBezTo>
                  <a:pt x="3962152" y="6711555"/>
                  <a:pt x="3886231" y="6779041"/>
                  <a:pt x="3810311" y="6829655"/>
                </a:cubicBezTo>
                <a:lnTo>
                  <a:pt x="3774445" y="6858000"/>
                </a:lnTo>
                <a:lnTo>
                  <a:pt x="3720522" y="6858000"/>
                </a:lnTo>
                <a:lnTo>
                  <a:pt x="3734388" y="6846525"/>
                </a:lnTo>
                <a:cubicBezTo>
                  <a:pt x="3759695" y="6829655"/>
                  <a:pt x="3785001" y="6821219"/>
                  <a:pt x="3768132" y="6821217"/>
                </a:cubicBezTo>
                <a:cubicBezTo>
                  <a:pt x="3793438" y="6795912"/>
                  <a:pt x="3827182" y="6770605"/>
                  <a:pt x="3869358" y="6745298"/>
                </a:cubicBezTo>
                <a:cubicBezTo>
                  <a:pt x="3877794" y="6736862"/>
                  <a:pt x="3894670" y="6719991"/>
                  <a:pt x="3911538" y="6711555"/>
                </a:cubicBezTo>
                <a:lnTo>
                  <a:pt x="3919975" y="6711555"/>
                </a:lnTo>
                <a:lnTo>
                  <a:pt x="3928411" y="6703118"/>
                </a:lnTo>
                <a:lnTo>
                  <a:pt x="3928411" y="6694684"/>
                </a:lnTo>
                <a:lnTo>
                  <a:pt x="3936845" y="6694684"/>
                </a:lnTo>
                <a:cubicBezTo>
                  <a:pt x="3995895" y="6644071"/>
                  <a:pt x="4054944" y="6593455"/>
                  <a:pt x="4097124" y="6551277"/>
                </a:cubicBezTo>
                <a:cubicBezTo>
                  <a:pt x="4105561" y="6551277"/>
                  <a:pt x="4113995" y="6551277"/>
                  <a:pt x="4113995" y="6542841"/>
                </a:cubicBezTo>
                <a:lnTo>
                  <a:pt x="4122431" y="6542841"/>
                </a:lnTo>
                <a:cubicBezTo>
                  <a:pt x="4122431" y="6542841"/>
                  <a:pt x="4130867" y="6542841"/>
                  <a:pt x="4130869" y="6534407"/>
                </a:cubicBezTo>
                <a:cubicBezTo>
                  <a:pt x="4130868" y="6531595"/>
                  <a:pt x="4130867" y="6528783"/>
                  <a:pt x="4130868" y="6525971"/>
                </a:cubicBezTo>
                <a:cubicBezTo>
                  <a:pt x="4156175" y="6500664"/>
                  <a:pt x="4215225" y="6450050"/>
                  <a:pt x="4189919" y="6458484"/>
                </a:cubicBezTo>
                <a:lnTo>
                  <a:pt x="4198354" y="6450050"/>
                </a:lnTo>
                <a:cubicBezTo>
                  <a:pt x="4206788" y="6450048"/>
                  <a:pt x="4206790" y="6433178"/>
                  <a:pt x="4206790" y="6433178"/>
                </a:cubicBezTo>
                <a:lnTo>
                  <a:pt x="4190270" y="6433178"/>
                </a:lnTo>
                <a:lnTo>
                  <a:pt x="4207843" y="6416307"/>
                </a:lnTo>
                <a:lnTo>
                  <a:pt x="4215199" y="6391088"/>
                </a:lnTo>
                <a:cubicBezTo>
                  <a:pt x="4215259" y="6391032"/>
                  <a:pt x="4215318" y="6390975"/>
                  <a:pt x="4215378" y="6390919"/>
                </a:cubicBezTo>
                <a:lnTo>
                  <a:pt x="4244751" y="6375183"/>
                </a:lnTo>
                <a:cubicBezTo>
                  <a:pt x="4253186" y="6365692"/>
                  <a:pt x="4261622" y="6353038"/>
                  <a:pt x="4274275" y="6340386"/>
                </a:cubicBezTo>
                <a:lnTo>
                  <a:pt x="4282710" y="6340386"/>
                </a:lnTo>
                <a:cubicBezTo>
                  <a:pt x="4282712" y="6331950"/>
                  <a:pt x="4291146" y="6331950"/>
                  <a:pt x="4282712" y="6331950"/>
                </a:cubicBezTo>
                <a:cubicBezTo>
                  <a:pt x="4282712" y="6329138"/>
                  <a:pt x="4282711" y="6326326"/>
                  <a:pt x="4282711" y="6323514"/>
                </a:cubicBezTo>
                <a:cubicBezTo>
                  <a:pt x="4291147" y="6315079"/>
                  <a:pt x="4299581" y="6315079"/>
                  <a:pt x="4308018" y="6315078"/>
                </a:cubicBezTo>
                <a:lnTo>
                  <a:pt x="4299581" y="6323514"/>
                </a:lnTo>
                <a:cubicBezTo>
                  <a:pt x="4291146" y="6331950"/>
                  <a:pt x="4291147" y="6340386"/>
                  <a:pt x="4291147" y="6340386"/>
                </a:cubicBezTo>
                <a:cubicBezTo>
                  <a:pt x="4299583" y="6340386"/>
                  <a:pt x="4308017" y="6340384"/>
                  <a:pt x="4308019" y="6331950"/>
                </a:cubicBezTo>
                <a:lnTo>
                  <a:pt x="4316453" y="6331950"/>
                </a:lnTo>
                <a:cubicBezTo>
                  <a:pt x="4316454" y="6340386"/>
                  <a:pt x="4274274" y="6365693"/>
                  <a:pt x="4282711" y="6374128"/>
                </a:cubicBezTo>
                <a:cubicBezTo>
                  <a:pt x="4358631" y="6289771"/>
                  <a:pt x="4459860" y="6196979"/>
                  <a:pt x="4544217" y="6104187"/>
                </a:cubicBezTo>
                <a:cubicBezTo>
                  <a:pt x="4552653" y="6095750"/>
                  <a:pt x="4561090" y="6078880"/>
                  <a:pt x="4569526" y="6070442"/>
                </a:cubicBezTo>
                <a:lnTo>
                  <a:pt x="4577961" y="6062009"/>
                </a:lnTo>
                <a:cubicBezTo>
                  <a:pt x="4611704" y="6024048"/>
                  <a:pt x="4647556" y="5979761"/>
                  <a:pt x="4683408" y="5931256"/>
                </a:cubicBezTo>
                <a:lnTo>
                  <a:pt x="4748312" y="5835198"/>
                </a:lnTo>
                <a:lnTo>
                  <a:pt x="4751363" y="5826231"/>
                </a:lnTo>
                <a:cubicBezTo>
                  <a:pt x="4759329" y="5811241"/>
                  <a:pt x="4763672" y="5807923"/>
                  <a:pt x="4767931" y="5806085"/>
                </a:cubicBezTo>
                <a:lnTo>
                  <a:pt x="4768003" y="5806053"/>
                </a:lnTo>
                <a:lnTo>
                  <a:pt x="4788853" y="5775196"/>
                </a:lnTo>
                <a:lnTo>
                  <a:pt x="4792070" y="5772856"/>
                </a:lnTo>
                <a:lnTo>
                  <a:pt x="4793063" y="5765638"/>
                </a:lnTo>
                <a:cubicBezTo>
                  <a:pt x="4793133" y="5759110"/>
                  <a:pt x="4792249" y="5753715"/>
                  <a:pt x="4796398" y="5743259"/>
                </a:cubicBezTo>
                <a:cubicBezTo>
                  <a:pt x="4824170" y="5713949"/>
                  <a:pt x="4835236" y="5686068"/>
                  <a:pt x="4843536" y="5665159"/>
                </a:cubicBezTo>
                <a:cubicBezTo>
                  <a:pt x="4851836" y="5644248"/>
                  <a:pt x="4858035" y="5618468"/>
                  <a:pt x="4878837" y="5586387"/>
                </a:cubicBezTo>
                <a:cubicBezTo>
                  <a:pt x="4888572" y="5582186"/>
                  <a:pt x="4896207" y="5573116"/>
                  <a:pt x="4895541" y="5584956"/>
                </a:cubicBezTo>
                <a:cubicBezTo>
                  <a:pt x="4940577" y="5501985"/>
                  <a:pt x="4953640" y="5438585"/>
                  <a:pt x="4981973" y="5357045"/>
                </a:cubicBezTo>
                <a:cubicBezTo>
                  <a:pt x="4977105" y="5359145"/>
                  <a:pt x="4966704" y="5375186"/>
                  <a:pt x="4962502" y="5365447"/>
                </a:cubicBezTo>
                <a:cubicBezTo>
                  <a:pt x="4978331" y="5295077"/>
                  <a:pt x="5011740" y="5292214"/>
                  <a:pt x="5038742" y="5234354"/>
                </a:cubicBezTo>
                <a:cubicBezTo>
                  <a:pt x="5047812" y="5241993"/>
                  <a:pt x="5029775" y="5267103"/>
                  <a:pt x="5031211" y="5283813"/>
                </a:cubicBezTo>
                <a:cubicBezTo>
                  <a:pt x="5029110" y="5278944"/>
                  <a:pt x="5029110" y="5278944"/>
                  <a:pt x="5033979" y="5276843"/>
                </a:cubicBezTo>
                <a:cubicBezTo>
                  <a:pt x="5036744" y="5269873"/>
                  <a:pt x="5041612" y="5267773"/>
                  <a:pt x="5038846" y="5274743"/>
                </a:cubicBezTo>
                <a:cubicBezTo>
                  <a:pt x="5038846" y="5274743"/>
                  <a:pt x="5038180" y="5286582"/>
                  <a:pt x="5033312" y="5288683"/>
                </a:cubicBezTo>
                <a:cubicBezTo>
                  <a:pt x="5033312" y="5288683"/>
                  <a:pt x="5035413" y="5293552"/>
                  <a:pt x="5035413" y="5293552"/>
                </a:cubicBezTo>
                <a:cubicBezTo>
                  <a:pt x="5035413" y="5293552"/>
                  <a:pt x="5035413" y="5293552"/>
                  <a:pt x="5030545" y="5295653"/>
                </a:cubicBezTo>
                <a:cubicBezTo>
                  <a:pt x="5020249" y="5352082"/>
                  <a:pt x="5002985" y="5405743"/>
                  <a:pt x="4972446" y="5442024"/>
                </a:cubicBezTo>
                <a:cubicBezTo>
                  <a:pt x="4977419" y="5480313"/>
                  <a:pt x="4933047" y="5551444"/>
                  <a:pt x="4918549" y="5598134"/>
                </a:cubicBezTo>
                <a:cubicBezTo>
                  <a:pt x="4908148" y="5614175"/>
                  <a:pt x="4906047" y="5609305"/>
                  <a:pt x="4906713" y="5597465"/>
                </a:cubicBezTo>
                <a:cubicBezTo>
                  <a:pt x="4900514" y="5623245"/>
                  <a:pt x="4882478" y="5648356"/>
                  <a:pt x="4886681" y="5658095"/>
                </a:cubicBezTo>
                <a:cubicBezTo>
                  <a:pt x="4867979" y="5695045"/>
                  <a:pt x="4854812" y="5718056"/>
                  <a:pt x="4846511" y="5738966"/>
                </a:cubicBezTo>
                <a:cubicBezTo>
                  <a:pt x="4833344" y="5761976"/>
                  <a:pt x="4822943" y="5778017"/>
                  <a:pt x="4800039" y="5805228"/>
                </a:cubicBezTo>
                <a:cubicBezTo>
                  <a:pt x="4796555" y="5803844"/>
                  <a:pt x="4796721" y="5800883"/>
                  <a:pt x="4796888" y="5797923"/>
                </a:cubicBezTo>
                <a:lnTo>
                  <a:pt x="4793961" y="5791139"/>
                </a:lnTo>
                <a:lnTo>
                  <a:pt x="4788854" y="5800502"/>
                </a:lnTo>
                <a:lnTo>
                  <a:pt x="4788524" y="5800530"/>
                </a:lnTo>
                <a:lnTo>
                  <a:pt x="4772434" y="5831127"/>
                </a:lnTo>
                <a:lnTo>
                  <a:pt x="4771983" y="5834245"/>
                </a:lnTo>
                <a:lnTo>
                  <a:pt x="4770615" y="5834587"/>
                </a:lnTo>
                <a:lnTo>
                  <a:pt x="4763546" y="5848027"/>
                </a:lnTo>
                <a:lnTo>
                  <a:pt x="4763547" y="5851116"/>
                </a:lnTo>
                <a:cubicBezTo>
                  <a:pt x="4755109" y="5876421"/>
                  <a:pt x="4721369" y="5935473"/>
                  <a:pt x="4729804" y="5927037"/>
                </a:cubicBezTo>
                <a:cubicBezTo>
                  <a:pt x="4729804" y="5918602"/>
                  <a:pt x="4738242" y="5918602"/>
                  <a:pt x="4738240" y="5910164"/>
                </a:cubicBezTo>
                <a:cubicBezTo>
                  <a:pt x="4738242" y="5918602"/>
                  <a:pt x="4738240" y="5927039"/>
                  <a:pt x="4738240" y="5927039"/>
                </a:cubicBezTo>
                <a:cubicBezTo>
                  <a:pt x="4738240" y="5927039"/>
                  <a:pt x="4746676" y="5927038"/>
                  <a:pt x="4755110" y="5918603"/>
                </a:cubicBezTo>
                <a:cubicBezTo>
                  <a:pt x="4755110" y="5921414"/>
                  <a:pt x="4755110" y="5924227"/>
                  <a:pt x="4755112" y="5927039"/>
                </a:cubicBezTo>
                <a:cubicBezTo>
                  <a:pt x="4755112" y="5927039"/>
                  <a:pt x="4746676" y="5927038"/>
                  <a:pt x="4746676" y="5935473"/>
                </a:cubicBezTo>
                <a:cubicBezTo>
                  <a:pt x="4746676" y="5938284"/>
                  <a:pt x="4746677" y="5941096"/>
                  <a:pt x="4746678" y="5943907"/>
                </a:cubicBezTo>
                <a:cubicBezTo>
                  <a:pt x="4729804" y="5969216"/>
                  <a:pt x="4721369" y="5986087"/>
                  <a:pt x="4721368" y="5994521"/>
                </a:cubicBezTo>
                <a:lnTo>
                  <a:pt x="4721369" y="6002959"/>
                </a:lnTo>
                <a:lnTo>
                  <a:pt x="4729804" y="5994523"/>
                </a:lnTo>
                <a:cubicBezTo>
                  <a:pt x="4721369" y="6002959"/>
                  <a:pt x="4729804" y="6002959"/>
                  <a:pt x="4738240" y="5994523"/>
                </a:cubicBezTo>
                <a:cubicBezTo>
                  <a:pt x="4696060" y="6053573"/>
                  <a:pt x="4679190" y="6095752"/>
                  <a:pt x="4653883" y="6146366"/>
                </a:cubicBezTo>
                <a:cubicBezTo>
                  <a:pt x="4628575" y="6188543"/>
                  <a:pt x="4603266" y="6230723"/>
                  <a:pt x="4561090" y="6289771"/>
                </a:cubicBezTo>
                <a:cubicBezTo>
                  <a:pt x="4569526" y="6281334"/>
                  <a:pt x="4569526" y="6289770"/>
                  <a:pt x="4561089" y="6298205"/>
                </a:cubicBezTo>
                <a:lnTo>
                  <a:pt x="4552654" y="6298207"/>
                </a:lnTo>
                <a:lnTo>
                  <a:pt x="4552653" y="6306643"/>
                </a:lnTo>
                <a:lnTo>
                  <a:pt x="4544217" y="6315080"/>
                </a:lnTo>
                <a:lnTo>
                  <a:pt x="4527347" y="6340384"/>
                </a:lnTo>
                <a:cubicBezTo>
                  <a:pt x="4535782" y="6340386"/>
                  <a:pt x="4527347" y="6348821"/>
                  <a:pt x="4527349" y="6357257"/>
                </a:cubicBezTo>
                <a:cubicBezTo>
                  <a:pt x="4544217" y="6340387"/>
                  <a:pt x="4535782" y="6340386"/>
                  <a:pt x="4544216" y="6323514"/>
                </a:cubicBezTo>
                <a:lnTo>
                  <a:pt x="4552655" y="6323514"/>
                </a:lnTo>
                <a:cubicBezTo>
                  <a:pt x="4552655" y="6326326"/>
                  <a:pt x="4552654" y="6329138"/>
                  <a:pt x="4552653" y="6331950"/>
                </a:cubicBezTo>
                <a:cubicBezTo>
                  <a:pt x="4561090" y="6331950"/>
                  <a:pt x="4561089" y="6323512"/>
                  <a:pt x="4561089" y="6323512"/>
                </a:cubicBezTo>
                <a:lnTo>
                  <a:pt x="4561090" y="6315079"/>
                </a:lnTo>
                <a:lnTo>
                  <a:pt x="4569526" y="6306641"/>
                </a:lnTo>
                <a:cubicBezTo>
                  <a:pt x="4577961" y="6298207"/>
                  <a:pt x="4577961" y="6272900"/>
                  <a:pt x="4586397" y="6281336"/>
                </a:cubicBezTo>
                <a:cubicBezTo>
                  <a:pt x="4603267" y="6272900"/>
                  <a:pt x="4577961" y="6272900"/>
                  <a:pt x="4586397" y="6264464"/>
                </a:cubicBezTo>
                <a:cubicBezTo>
                  <a:pt x="4594833" y="6256029"/>
                  <a:pt x="4594833" y="6264464"/>
                  <a:pt x="4603267" y="6264464"/>
                </a:cubicBezTo>
                <a:cubicBezTo>
                  <a:pt x="4611704" y="6247593"/>
                  <a:pt x="4628576" y="6205416"/>
                  <a:pt x="4628576" y="6205416"/>
                </a:cubicBezTo>
                <a:cubicBezTo>
                  <a:pt x="4645449" y="6171671"/>
                  <a:pt x="4687626" y="6121059"/>
                  <a:pt x="4696061" y="6104186"/>
                </a:cubicBezTo>
                <a:cubicBezTo>
                  <a:pt x="4704497" y="6095752"/>
                  <a:pt x="4696061" y="6104186"/>
                  <a:pt x="4687626" y="6104185"/>
                </a:cubicBezTo>
                <a:cubicBezTo>
                  <a:pt x="4696061" y="6104186"/>
                  <a:pt x="4704496" y="6087316"/>
                  <a:pt x="4704496" y="6087316"/>
                </a:cubicBezTo>
                <a:lnTo>
                  <a:pt x="4704497" y="6070444"/>
                </a:lnTo>
                <a:cubicBezTo>
                  <a:pt x="4712933" y="6062009"/>
                  <a:pt x="4712935" y="6078880"/>
                  <a:pt x="4712933" y="6070444"/>
                </a:cubicBezTo>
                <a:cubicBezTo>
                  <a:pt x="4729803" y="6062009"/>
                  <a:pt x="4712933" y="6045137"/>
                  <a:pt x="4729804" y="6053573"/>
                </a:cubicBezTo>
                <a:cubicBezTo>
                  <a:pt x="4736130" y="6028266"/>
                  <a:pt x="4751949" y="5983979"/>
                  <a:pt x="4770138" y="5956299"/>
                </a:cubicBezTo>
                <a:lnTo>
                  <a:pt x="4783304" y="5941648"/>
                </a:lnTo>
                <a:lnTo>
                  <a:pt x="4783581" y="5941799"/>
                </a:lnTo>
                <a:cubicBezTo>
                  <a:pt x="4786745" y="5941800"/>
                  <a:pt x="4788854" y="5939691"/>
                  <a:pt x="4788853" y="5935473"/>
                </a:cubicBezTo>
                <a:lnTo>
                  <a:pt x="4783304" y="5941648"/>
                </a:lnTo>
                <a:lnTo>
                  <a:pt x="4771983" y="5935471"/>
                </a:lnTo>
                <a:cubicBezTo>
                  <a:pt x="4814160" y="5876423"/>
                  <a:pt x="4864778" y="5783632"/>
                  <a:pt x="4873212" y="5749889"/>
                </a:cubicBezTo>
                <a:cubicBezTo>
                  <a:pt x="4881647" y="5733018"/>
                  <a:pt x="4949133" y="5640225"/>
                  <a:pt x="4949133" y="5598046"/>
                </a:cubicBezTo>
                <a:cubicBezTo>
                  <a:pt x="4957569" y="5581173"/>
                  <a:pt x="4949133" y="5598046"/>
                  <a:pt x="4957571" y="5598047"/>
                </a:cubicBezTo>
                <a:cubicBezTo>
                  <a:pt x="4957571" y="5572739"/>
                  <a:pt x="4991311" y="5522125"/>
                  <a:pt x="5008183" y="5496818"/>
                </a:cubicBezTo>
                <a:cubicBezTo>
                  <a:pt x="5008183" y="5496818"/>
                  <a:pt x="4999747" y="5513691"/>
                  <a:pt x="5008182" y="5522123"/>
                </a:cubicBezTo>
                <a:cubicBezTo>
                  <a:pt x="5025054" y="5463075"/>
                  <a:pt x="5016619" y="5479947"/>
                  <a:pt x="4999747" y="5488384"/>
                </a:cubicBezTo>
                <a:cubicBezTo>
                  <a:pt x="5033490" y="5420898"/>
                  <a:pt x="5033490" y="5412461"/>
                  <a:pt x="5067232" y="5378718"/>
                </a:cubicBezTo>
                <a:lnTo>
                  <a:pt x="5075669" y="5370283"/>
                </a:lnTo>
                <a:lnTo>
                  <a:pt x="5075669" y="5361848"/>
                </a:lnTo>
                <a:lnTo>
                  <a:pt x="5067234" y="5361848"/>
                </a:lnTo>
                <a:cubicBezTo>
                  <a:pt x="5067234" y="5361848"/>
                  <a:pt x="5067233" y="5353409"/>
                  <a:pt x="5075669" y="5344976"/>
                </a:cubicBezTo>
                <a:cubicBezTo>
                  <a:pt x="5075670" y="5347788"/>
                  <a:pt x="5075670" y="5350600"/>
                  <a:pt x="5075671" y="5353411"/>
                </a:cubicBezTo>
                <a:lnTo>
                  <a:pt x="5084105" y="5353411"/>
                </a:lnTo>
                <a:lnTo>
                  <a:pt x="5084105" y="5336541"/>
                </a:lnTo>
                <a:lnTo>
                  <a:pt x="5092541" y="5328103"/>
                </a:lnTo>
                <a:cubicBezTo>
                  <a:pt x="5100976" y="5319670"/>
                  <a:pt x="5117848" y="5277491"/>
                  <a:pt x="5092541" y="5302798"/>
                </a:cubicBezTo>
                <a:cubicBezTo>
                  <a:pt x="5100976" y="5294363"/>
                  <a:pt x="5100976" y="5294363"/>
                  <a:pt x="5100978" y="5285927"/>
                </a:cubicBezTo>
                <a:cubicBezTo>
                  <a:pt x="5100978" y="5285927"/>
                  <a:pt x="5092539" y="5285927"/>
                  <a:pt x="5092541" y="5294363"/>
                </a:cubicBezTo>
                <a:cubicBezTo>
                  <a:pt x="5092541" y="5294363"/>
                  <a:pt x="5084105" y="5294363"/>
                  <a:pt x="5084105" y="5302796"/>
                </a:cubicBezTo>
                <a:lnTo>
                  <a:pt x="5084105" y="5285927"/>
                </a:lnTo>
                <a:cubicBezTo>
                  <a:pt x="5092540" y="5277491"/>
                  <a:pt x="5100976" y="5260620"/>
                  <a:pt x="5109412" y="5235313"/>
                </a:cubicBezTo>
                <a:cubicBezTo>
                  <a:pt x="5126283" y="5201570"/>
                  <a:pt x="5143156" y="5167827"/>
                  <a:pt x="5151589" y="5142520"/>
                </a:cubicBezTo>
                <a:lnTo>
                  <a:pt x="5160025" y="5134084"/>
                </a:lnTo>
                <a:lnTo>
                  <a:pt x="5160025" y="5125649"/>
                </a:lnTo>
                <a:cubicBezTo>
                  <a:pt x="5160025" y="5108777"/>
                  <a:pt x="5168461" y="5091906"/>
                  <a:pt x="5176898" y="5083470"/>
                </a:cubicBezTo>
                <a:cubicBezTo>
                  <a:pt x="5176897" y="5075036"/>
                  <a:pt x="5185332" y="5058163"/>
                  <a:pt x="5185333" y="5049729"/>
                </a:cubicBezTo>
                <a:cubicBezTo>
                  <a:pt x="5193769" y="5032856"/>
                  <a:pt x="5210641" y="5007550"/>
                  <a:pt x="5219076" y="4990679"/>
                </a:cubicBezTo>
                <a:lnTo>
                  <a:pt x="5227514" y="4990679"/>
                </a:lnTo>
                <a:cubicBezTo>
                  <a:pt x="5227512" y="4982241"/>
                  <a:pt x="5227512" y="4982241"/>
                  <a:pt x="5227511" y="4973806"/>
                </a:cubicBezTo>
                <a:lnTo>
                  <a:pt x="5227512" y="4965372"/>
                </a:lnTo>
                <a:lnTo>
                  <a:pt x="5219077" y="4973806"/>
                </a:lnTo>
                <a:cubicBezTo>
                  <a:pt x="5227512" y="4956934"/>
                  <a:pt x="5252821" y="4931627"/>
                  <a:pt x="5244383" y="4914756"/>
                </a:cubicBezTo>
                <a:cubicBezTo>
                  <a:pt x="5252819" y="4914756"/>
                  <a:pt x="5252819" y="4914756"/>
                  <a:pt x="5252819" y="4906320"/>
                </a:cubicBezTo>
                <a:cubicBezTo>
                  <a:pt x="5261255" y="4897886"/>
                  <a:pt x="5252821" y="4897886"/>
                  <a:pt x="5252821" y="4897886"/>
                </a:cubicBezTo>
                <a:cubicBezTo>
                  <a:pt x="5269693" y="4872579"/>
                  <a:pt x="5252819" y="4847272"/>
                  <a:pt x="5269691" y="4838836"/>
                </a:cubicBezTo>
                <a:lnTo>
                  <a:pt x="5269691" y="4847272"/>
                </a:lnTo>
                <a:cubicBezTo>
                  <a:pt x="5261255" y="4864143"/>
                  <a:pt x="5261255" y="4872579"/>
                  <a:pt x="5269693" y="4872579"/>
                </a:cubicBezTo>
                <a:cubicBezTo>
                  <a:pt x="5269693" y="4872579"/>
                  <a:pt x="5278127" y="4864143"/>
                  <a:pt x="5278126" y="4855707"/>
                </a:cubicBezTo>
                <a:lnTo>
                  <a:pt x="5286562" y="4847272"/>
                </a:lnTo>
                <a:cubicBezTo>
                  <a:pt x="5303433" y="4847270"/>
                  <a:pt x="5294998" y="4872579"/>
                  <a:pt x="5278125" y="4881015"/>
                </a:cubicBezTo>
                <a:cubicBezTo>
                  <a:pt x="5294998" y="4872579"/>
                  <a:pt x="5286561" y="4914756"/>
                  <a:pt x="5294998" y="4889450"/>
                </a:cubicBezTo>
                <a:cubicBezTo>
                  <a:pt x="5278126" y="4872579"/>
                  <a:pt x="5328740" y="4864144"/>
                  <a:pt x="5320304" y="4830400"/>
                </a:cubicBezTo>
                <a:lnTo>
                  <a:pt x="5328741" y="4821963"/>
                </a:lnTo>
                <a:lnTo>
                  <a:pt x="5328741" y="4813530"/>
                </a:lnTo>
                <a:lnTo>
                  <a:pt x="5328741" y="4805093"/>
                </a:lnTo>
                <a:lnTo>
                  <a:pt x="5320305" y="4813527"/>
                </a:lnTo>
                <a:cubicBezTo>
                  <a:pt x="5320304" y="4805093"/>
                  <a:pt x="5328740" y="4788222"/>
                  <a:pt x="5320305" y="4788222"/>
                </a:cubicBezTo>
                <a:lnTo>
                  <a:pt x="5311868" y="4779784"/>
                </a:lnTo>
                <a:cubicBezTo>
                  <a:pt x="5303434" y="4796658"/>
                  <a:pt x="5303433" y="4805093"/>
                  <a:pt x="5294998" y="4821963"/>
                </a:cubicBezTo>
                <a:lnTo>
                  <a:pt x="5294998" y="4813529"/>
                </a:lnTo>
                <a:cubicBezTo>
                  <a:pt x="5294997" y="4805093"/>
                  <a:pt x="5294998" y="4796657"/>
                  <a:pt x="5286562" y="4796658"/>
                </a:cubicBezTo>
                <a:lnTo>
                  <a:pt x="5279291" y="4811201"/>
                </a:lnTo>
                <a:lnTo>
                  <a:pt x="5280235" y="4795603"/>
                </a:lnTo>
                <a:cubicBezTo>
                  <a:pt x="5284454" y="4784004"/>
                  <a:pt x="5290780" y="4771350"/>
                  <a:pt x="5294997" y="4754479"/>
                </a:cubicBezTo>
                <a:cubicBezTo>
                  <a:pt x="5261254" y="4805093"/>
                  <a:pt x="5286562" y="4746045"/>
                  <a:pt x="5269690" y="4729170"/>
                </a:cubicBezTo>
                <a:lnTo>
                  <a:pt x="5278128" y="4737607"/>
                </a:lnTo>
                <a:lnTo>
                  <a:pt x="5286561" y="4737608"/>
                </a:lnTo>
                <a:cubicBezTo>
                  <a:pt x="5286562" y="4746045"/>
                  <a:pt x="5286562" y="4746045"/>
                  <a:pt x="5294998" y="4737608"/>
                </a:cubicBezTo>
                <a:cubicBezTo>
                  <a:pt x="5294998" y="4737608"/>
                  <a:pt x="5294997" y="4729170"/>
                  <a:pt x="5294999" y="4720736"/>
                </a:cubicBezTo>
                <a:lnTo>
                  <a:pt x="5295000" y="4712301"/>
                </a:lnTo>
                <a:cubicBezTo>
                  <a:pt x="5303434" y="4703863"/>
                  <a:pt x="5311869" y="4712299"/>
                  <a:pt x="5311869" y="4695429"/>
                </a:cubicBezTo>
                <a:lnTo>
                  <a:pt x="5311869" y="4712299"/>
                </a:lnTo>
                <a:cubicBezTo>
                  <a:pt x="5311869" y="4720736"/>
                  <a:pt x="5320306" y="4720735"/>
                  <a:pt x="5320307" y="4712301"/>
                </a:cubicBezTo>
                <a:cubicBezTo>
                  <a:pt x="5328740" y="4712301"/>
                  <a:pt x="5328743" y="4703863"/>
                  <a:pt x="5328740" y="4695429"/>
                </a:cubicBezTo>
                <a:lnTo>
                  <a:pt x="5328740" y="4678557"/>
                </a:lnTo>
                <a:cubicBezTo>
                  <a:pt x="5328741" y="4661688"/>
                  <a:pt x="5320305" y="4644813"/>
                  <a:pt x="5311871" y="4661688"/>
                </a:cubicBezTo>
                <a:cubicBezTo>
                  <a:pt x="5311869" y="4653253"/>
                  <a:pt x="5311869" y="4653253"/>
                  <a:pt x="5303433" y="4653252"/>
                </a:cubicBezTo>
                <a:lnTo>
                  <a:pt x="5294998" y="4661688"/>
                </a:lnTo>
                <a:cubicBezTo>
                  <a:pt x="5294999" y="4653250"/>
                  <a:pt x="5303434" y="4636379"/>
                  <a:pt x="5303432" y="4619508"/>
                </a:cubicBezTo>
                <a:cubicBezTo>
                  <a:pt x="5303434" y="4636379"/>
                  <a:pt x="5294999" y="4653250"/>
                  <a:pt x="5303432" y="4644816"/>
                </a:cubicBezTo>
                <a:cubicBezTo>
                  <a:pt x="5320304" y="4636382"/>
                  <a:pt x="5303432" y="4619508"/>
                  <a:pt x="5320305" y="4611072"/>
                </a:cubicBezTo>
                <a:lnTo>
                  <a:pt x="5328743" y="4611070"/>
                </a:lnTo>
                <a:cubicBezTo>
                  <a:pt x="5328741" y="4608259"/>
                  <a:pt x="5328742" y="4605448"/>
                  <a:pt x="5328741" y="4602637"/>
                </a:cubicBezTo>
                <a:lnTo>
                  <a:pt x="5328741" y="4594202"/>
                </a:lnTo>
                <a:lnTo>
                  <a:pt x="5320304" y="4594202"/>
                </a:lnTo>
                <a:lnTo>
                  <a:pt x="5337175" y="4577331"/>
                </a:lnTo>
                <a:cubicBezTo>
                  <a:pt x="5328740" y="4560457"/>
                  <a:pt x="5337176" y="4543586"/>
                  <a:pt x="5337175" y="4526717"/>
                </a:cubicBezTo>
                <a:cubicBezTo>
                  <a:pt x="5337178" y="4535152"/>
                  <a:pt x="5337176" y="4543586"/>
                  <a:pt x="5337176" y="4543586"/>
                </a:cubicBezTo>
                <a:cubicBezTo>
                  <a:pt x="5345612" y="4509845"/>
                  <a:pt x="5337176" y="4518279"/>
                  <a:pt x="5354048" y="4492974"/>
                </a:cubicBezTo>
                <a:lnTo>
                  <a:pt x="5362484" y="4501408"/>
                </a:lnTo>
                <a:lnTo>
                  <a:pt x="5362484" y="4492972"/>
                </a:lnTo>
                <a:lnTo>
                  <a:pt x="5370918" y="4492974"/>
                </a:lnTo>
                <a:cubicBezTo>
                  <a:pt x="5354048" y="4543588"/>
                  <a:pt x="5370919" y="4501408"/>
                  <a:pt x="5379355" y="4501407"/>
                </a:cubicBezTo>
                <a:cubicBezTo>
                  <a:pt x="5370919" y="4526717"/>
                  <a:pt x="5362484" y="4552024"/>
                  <a:pt x="5362484" y="4577331"/>
                </a:cubicBezTo>
                <a:lnTo>
                  <a:pt x="5354048" y="4577331"/>
                </a:lnTo>
                <a:cubicBezTo>
                  <a:pt x="5345611" y="4594200"/>
                  <a:pt x="5345612" y="4602638"/>
                  <a:pt x="5345612" y="4611072"/>
                </a:cubicBezTo>
                <a:cubicBezTo>
                  <a:pt x="5354048" y="4594202"/>
                  <a:pt x="5354048" y="4585765"/>
                  <a:pt x="5362483" y="4585763"/>
                </a:cubicBezTo>
                <a:cubicBezTo>
                  <a:pt x="5354048" y="4611072"/>
                  <a:pt x="5362483" y="4611070"/>
                  <a:pt x="5354047" y="4627944"/>
                </a:cubicBezTo>
                <a:lnTo>
                  <a:pt x="5345611" y="4636382"/>
                </a:lnTo>
                <a:lnTo>
                  <a:pt x="5345612" y="4644813"/>
                </a:lnTo>
                <a:lnTo>
                  <a:pt x="5354047" y="4653250"/>
                </a:lnTo>
                <a:lnTo>
                  <a:pt x="5362483" y="4644815"/>
                </a:lnTo>
                <a:cubicBezTo>
                  <a:pt x="5370917" y="4644815"/>
                  <a:pt x="5370918" y="4636379"/>
                  <a:pt x="5370919" y="4627945"/>
                </a:cubicBezTo>
                <a:lnTo>
                  <a:pt x="5370919" y="4619508"/>
                </a:lnTo>
                <a:lnTo>
                  <a:pt x="5362483" y="4619508"/>
                </a:lnTo>
                <a:cubicBezTo>
                  <a:pt x="5362484" y="4594202"/>
                  <a:pt x="5387791" y="4535150"/>
                  <a:pt x="5387791" y="4501408"/>
                </a:cubicBezTo>
                <a:lnTo>
                  <a:pt x="5396225" y="4492972"/>
                </a:lnTo>
                <a:cubicBezTo>
                  <a:pt x="5396224" y="4490161"/>
                  <a:pt x="5396224" y="4487349"/>
                  <a:pt x="5396224" y="4484538"/>
                </a:cubicBezTo>
                <a:cubicBezTo>
                  <a:pt x="5396224" y="4481726"/>
                  <a:pt x="5396224" y="4478914"/>
                  <a:pt x="5396225" y="4476102"/>
                </a:cubicBezTo>
                <a:cubicBezTo>
                  <a:pt x="5396226" y="4459231"/>
                  <a:pt x="5404662" y="4433924"/>
                  <a:pt x="5413098" y="4425488"/>
                </a:cubicBezTo>
                <a:lnTo>
                  <a:pt x="5404662" y="4425486"/>
                </a:lnTo>
                <a:lnTo>
                  <a:pt x="5413098" y="4417053"/>
                </a:lnTo>
                <a:cubicBezTo>
                  <a:pt x="5413098" y="4417053"/>
                  <a:pt x="5421534" y="4408617"/>
                  <a:pt x="5421533" y="4400179"/>
                </a:cubicBezTo>
                <a:lnTo>
                  <a:pt x="5413097" y="4391743"/>
                </a:lnTo>
                <a:cubicBezTo>
                  <a:pt x="5415207" y="4370655"/>
                  <a:pt x="5418370" y="4352203"/>
                  <a:pt x="5421797" y="4335463"/>
                </a:cubicBezTo>
                <a:lnTo>
                  <a:pt x="5430069" y="4298454"/>
                </a:lnTo>
                <a:lnTo>
                  <a:pt x="5422231" y="4304885"/>
                </a:lnTo>
                <a:cubicBezTo>
                  <a:pt x="5417998" y="4308077"/>
                  <a:pt x="5416957" y="4315503"/>
                  <a:pt x="5412724" y="4318695"/>
                </a:cubicBezTo>
                <a:cubicBezTo>
                  <a:pt x="5412724" y="4318695"/>
                  <a:pt x="5409531" y="4314460"/>
                  <a:pt x="5410571" y="4307033"/>
                </a:cubicBezTo>
                <a:cubicBezTo>
                  <a:pt x="5410571" y="4307033"/>
                  <a:pt x="5410571" y="4307033"/>
                  <a:pt x="5411613" y="4299607"/>
                </a:cubicBezTo>
                <a:cubicBezTo>
                  <a:pt x="5409531" y="4314460"/>
                  <a:pt x="5399952" y="4301755"/>
                  <a:pt x="5410500" y="4280519"/>
                </a:cubicBezTo>
                <a:cubicBezTo>
                  <a:pt x="5410500" y="4280519"/>
                  <a:pt x="5410500" y="4280519"/>
                  <a:pt x="5417926" y="4281562"/>
                </a:cubicBezTo>
                <a:cubicBezTo>
                  <a:pt x="5422159" y="4278371"/>
                  <a:pt x="5423199" y="4270944"/>
                  <a:pt x="5423199" y="4270944"/>
                </a:cubicBezTo>
                <a:cubicBezTo>
                  <a:pt x="5430626" y="4271987"/>
                  <a:pt x="5426393" y="4275179"/>
                  <a:pt x="5425352" y="4282606"/>
                </a:cubicBezTo>
                <a:cubicBezTo>
                  <a:pt x="5425352" y="4282606"/>
                  <a:pt x="5425352" y="4282606"/>
                  <a:pt x="5424312" y="4290032"/>
                </a:cubicBezTo>
                <a:cubicBezTo>
                  <a:pt x="5428006" y="4283925"/>
                  <a:pt x="5431697" y="4276161"/>
                  <a:pt x="5435055" y="4267818"/>
                </a:cubicBezTo>
                <a:lnTo>
                  <a:pt x="5436591" y="4263308"/>
                </a:lnTo>
                <a:lnTo>
                  <a:pt x="5439195" y="4248207"/>
                </a:lnTo>
                <a:cubicBezTo>
                  <a:pt x="5440513" y="4234630"/>
                  <a:pt x="5440514" y="4220923"/>
                  <a:pt x="5438405" y="4206160"/>
                </a:cubicBezTo>
                <a:cubicBezTo>
                  <a:pt x="5446840" y="4206161"/>
                  <a:pt x="5446841" y="4197726"/>
                  <a:pt x="5446841" y="4189290"/>
                </a:cubicBezTo>
                <a:lnTo>
                  <a:pt x="5446841" y="4180852"/>
                </a:lnTo>
                <a:lnTo>
                  <a:pt x="5438404" y="4180854"/>
                </a:lnTo>
                <a:cubicBezTo>
                  <a:pt x="5455276" y="4172417"/>
                  <a:pt x="5455276" y="4147110"/>
                  <a:pt x="5455276" y="4130240"/>
                </a:cubicBezTo>
                <a:lnTo>
                  <a:pt x="5455276" y="4121804"/>
                </a:lnTo>
                <a:lnTo>
                  <a:pt x="5455276" y="4104933"/>
                </a:lnTo>
                <a:lnTo>
                  <a:pt x="5455276" y="4096497"/>
                </a:lnTo>
                <a:cubicBezTo>
                  <a:pt x="5455276" y="4096497"/>
                  <a:pt x="5463712" y="4096495"/>
                  <a:pt x="5463712" y="4088062"/>
                </a:cubicBezTo>
                <a:cubicBezTo>
                  <a:pt x="5463710" y="4085250"/>
                  <a:pt x="5463710" y="4082438"/>
                  <a:pt x="5463710" y="4079626"/>
                </a:cubicBezTo>
                <a:cubicBezTo>
                  <a:pt x="5455276" y="4062752"/>
                  <a:pt x="5480584" y="4029012"/>
                  <a:pt x="5463711" y="4029012"/>
                </a:cubicBezTo>
                <a:lnTo>
                  <a:pt x="5463712" y="4020574"/>
                </a:lnTo>
                <a:lnTo>
                  <a:pt x="5463712" y="4003705"/>
                </a:lnTo>
                <a:lnTo>
                  <a:pt x="5463712" y="3995269"/>
                </a:lnTo>
                <a:cubicBezTo>
                  <a:pt x="5480584" y="3986830"/>
                  <a:pt x="5463712" y="3953088"/>
                  <a:pt x="5463711" y="3936219"/>
                </a:cubicBezTo>
                <a:cubicBezTo>
                  <a:pt x="5463711" y="3910912"/>
                  <a:pt x="5480584" y="3927783"/>
                  <a:pt x="5480582" y="3902476"/>
                </a:cubicBezTo>
                <a:cubicBezTo>
                  <a:pt x="5480582" y="3902476"/>
                  <a:pt x="5480584" y="3894040"/>
                  <a:pt x="5489019" y="3894042"/>
                </a:cubicBezTo>
                <a:lnTo>
                  <a:pt x="5489019" y="3885606"/>
                </a:lnTo>
                <a:cubicBezTo>
                  <a:pt x="5489019" y="3877167"/>
                  <a:pt x="5489019" y="3877167"/>
                  <a:pt x="5480583" y="3885606"/>
                </a:cubicBezTo>
                <a:lnTo>
                  <a:pt x="5480584" y="3894040"/>
                </a:lnTo>
                <a:cubicBezTo>
                  <a:pt x="5472148" y="3877169"/>
                  <a:pt x="5480583" y="3860299"/>
                  <a:pt x="5472148" y="3860298"/>
                </a:cubicBezTo>
                <a:cubicBezTo>
                  <a:pt x="5480582" y="3834992"/>
                  <a:pt x="5480583" y="3860299"/>
                  <a:pt x="5489019" y="3860299"/>
                </a:cubicBezTo>
                <a:lnTo>
                  <a:pt x="5496941" y="3868220"/>
                </a:lnTo>
                <a:lnTo>
                  <a:pt x="5493896" y="3915262"/>
                </a:lnTo>
                <a:cubicBezTo>
                  <a:pt x="5492709" y="3963109"/>
                  <a:pt x="5497455" y="3993159"/>
                  <a:pt x="5497452" y="4037447"/>
                </a:cubicBezTo>
                <a:cubicBezTo>
                  <a:pt x="5497452" y="4037447"/>
                  <a:pt x="5489019" y="4037445"/>
                  <a:pt x="5489016" y="4045883"/>
                </a:cubicBezTo>
                <a:cubicBezTo>
                  <a:pt x="5489018" y="4048695"/>
                  <a:pt x="5489018" y="4051507"/>
                  <a:pt x="5489019" y="4054319"/>
                </a:cubicBezTo>
                <a:lnTo>
                  <a:pt x="5489386" y="4063858"/>
                </a:lnTo>
                <a:lnTo>
                  <a:pt x="5490041" y="4061970"/>
                </a:lnTo>
                <a:cubicBezTo>
                  <a:pt x="5495580" y="4051566"/>
                  <a:pt x="5500564" y="4056526"/>
                  <a:pt x="5508475" y="4040599"/>
                </a:cubicBezTo>
                <a:cubicBezTo>
                  <a:pt x="5516870" y="4007701"/>
                  <a:pt x="5505210" y="4009850"/>
                  <a:pt x="5508331" y="3987570"/>
                </a:cubicBezTo>
                <a:cubicBezTo>
                  <a:pt x="5528386" y="3952524"/>
                  <a:pt x="5532548" y="3922818"/>
                  <a:pt x="5535669" y="3900538"/>
                </a:cubicBezTo>
                <a:cubicBezTo>
                  <a:pt x="5538790" y="3878259"/>
                  <a:pt x="5538719" y="3851745"/>
                  <a:pt x="5551347" y="3815654"/>
                </a:cubicBezTo>
                <a:cubicBezTo>
                  <a:pt x="5559813" y="3809271"/>
                  <a:pt x="5565086" y="3798653"/>
                  <a:pt x="5567239" y="3810315"/>
                </a:cubicBezTo>
                <a:cubicBezTo>
                  <a:pt x="5591384" y="3719048"/>
                  <a:pt x="5589087" y="3654357"/>
                  <a:pt x="5597339" y="3568431"/>
                </a:cubicBezTo>
                <a:cubicBezTo>
                  <a:pt x="5593106" y="3571622"/>
                  <a:pt x="5586792" y="3589667"/>
                  <a:pt x="5580406" y="3581198"/>
                </a:cubicBezTo>
                <a:cubicBezTo>
                  <a:pt x="5579150" y="3509080"/>
                  <a:pt x="5610936" y="3498401"/>
                  <a:pt x="5623492" y="3435797"/>
                </a:cubicBezTo>
                <a:cubicBezTo>
                  <a:pt x="5634111" y="3441075"/>
                  <a:pt x="5622523" y="3469738"/>
                  <a:pt x="5627870" y="3485634"/>
                </a:cubicBezTo>
                <a:cubicBezTo>
                  <a:pt x="5624676" y="3481400"/>
                  <a:pt x="5624676" y="3481400"/>
                  <a:pt x="5628909" y="3478208"/>
                </a:cubicBezTo>
                <a:cubicBezTo>
                  <a:pt x="5629950" y="3470782"/>
                  <a:pt x="5634183" y="3467589"/>
                  <a:pt x="5633142" y="3475016"/>
                </a:cubicBezTo>
                <a:cubicBezTo>
                  <a:pt x="5633142" y="3475016"/>
                  <a:pt x="5635295" y="3486677"/>
                  <a:pt x="5631062" y="3489870"/>
                </a:cubicBezTo>
                <a:cubicBezTo>
                  <a:pt x="5631062" y="3489870"/>
                  <a:pt x="5634255" y="3494104"/>
                  <a:pt x="5634255" y="3494104"/>
                </a:cubicBezTo>
                <a:cubicBezTo>
                  <a:pt x="5634255" y="3494104"/>
                  <a:pt x="5634255" y="3494104"/>
                  <a:pt x="5630021" y="3497296"/>
                </a:cubicBezTo>
                <a:cubicBezTo>
                  <a:pt x="5633357" y="3554560"/>
                  <a:pt x="5629268" y="3610781"/>
                  <a:pt x="5608173" y="3653253"/>
                </a:cubicBezTo>
                <a:cubicBezTo>
                  <a:pt x="5622056" y="3689281"/>
                  <a:pt x="5595760" y="3768886"/>
                  <a:pt x="5592710" y="3817680"/>
                </a:cubicBezTo>
                <a:cubicBezTo>
                  <a:pt x="5586396" y="3835725"/>
                  <a:pt x="5583204" y="3831490"/>
                  <a:pt x="5581051" y="3819828"/>
                </a:cubicBezTo>
                <a:cubicBezTo>
                  <a:pt x="5581123" y="3846343"/>
                  <a:pt x="5569535" y="3875005"/>
                  <a:pt x="5575920" y="3883475"/>
                </a:cubicBezTo>
                <a:cubicBezTo>
                  <a:pt x="5571203" y="3903637"/>
                  <a:pt x="5567006" y="3920086"/>
                  <a:pt x="5563598" y="3934280"/>
                </a:cubicBezTo>
                <a:lnTo>
                  <a:pt x="5562972" y="3937349"/>
                </a:lnTo>
                <a:lnTo>
                  <a:pt x="5571794" y="3923038"/>
                </a:lnTo>
                <a:cubicBezTo>
                  <a:pt x="5593939" y="3878751"/>
                  <a:pt x="5611337" y="3820229"/>
                  <a:pt x="5623989" y="3775941"/>
                </a:cubicBezTo>
                <a:lnTo>
                  <a:pt x="5632426" y="3767506"/>
                </a:lnTo>
                <a:cubicBezTo>
                  <a:pt x="5632426" y="3767506"/>
                  <a:pt x="5640861" y="3767506"/>
                  <a:pt x="5640861" y="3759071"/>
                </a:cubicBezTo>
                <a:lnTo>
                  <a:pt x="5649298" y="3767505"/>
                </a:lnTo>
                <a:lnTo>
                  <a:pt x="5649298" y="3742197"/>
                </a:lnTo>
                <a:cubicBezTo>
                  <a:pt x="5666171" y="3691585"/>
                  <a:pt x="5674605" y="3624099"/>
                  <a:pt x="5683041" y="3581921"/>
                </a:cubicBezTo>
                <a:cubicBezTo>
                  <a:pt x="5691475" y="3573485"/>
                  <a:pt x="5691476" y="3590358"/>
                  <a:pt x="5691475" y="3598792"/>
                </a:cubicBezTo>
                <a:cubicBezTo>
                  <a:pt x="5698857" y="3576649"/>
                  <a:pt x="5712697" y="3496378"/>
                  <a:pt x="5732996" y="3493610"/>
                </a:cubicBezTo>
                <a:lnTo>
                  <a:pt x="5733449" y="3493806"/>
                </a:lnTo>
                <a:lnTo>
                  <a:pt x="5734014" y="3473633"/>
                </a:lnTo>
                <a:cubicBezTo>
                  <a:pt x="5733582" y="3467260"/>
                  <a:pt x="5732457" y="3462613"/>
                  <a:pt x="5730509" y="3460815"/>
                </a:cubicBezTo>
                <a:cubicBezTo>
                  <a:pt x="5735891" y="3408066"/>
                  <a:pt x="5752664" y="3358615"/>
                  <a:pt x="5743964" y="3328941"/>
                </a:cubicBezTo>
                <a:cubicBezTo>
                  <a:pt x="5746354" y="3295074"/>
                  <a:pt x="5754450" y="3309761"/>
                  <a:pt x="5761038" y="3286983"/>
                </a:cubicBezTo>
                <a:cubicBezTo>
                  <a:pt x="5763428" y="3253117"/>
                  <a:pt x="5752340" y="3257310"/>
                  <a:pt x="5751435" y="3234831"/>
                </a:cubicBezTo>
                <a:cubicBezTo>
                  <a:pt x="5764914" y="3196770"/>
                  <a:pt x="5763707" y="3166797"/>
                  <a:pt x="5762802" y="3144319"/>
                </a:cubicBezTo>
                <a:cubicBezTo>
                  <a:pt x="5761898" y="3121840"/>
                  <a:pt x="5757096" y="3095764"/>
                  <a:pt x="5763082" y="3058000"/>
                </a:cubicBezTo>
                <a:cubicBezTo>
                  <a:pt x="5770274" y="3050209"/>
                  <a:pt x="5773568" y="3038820"/>
                  <a:pt x="5777766" y="3049910"/>
                </a:cubicBezTo>
                <a:cubicBezTo>
                  <a:pt x="5785236" y="2955800"/>
                  <a:pt x="5771435" y="2892557"/>
                  <a:pt x="5764220" y="2806537"/>
                </a:cubicBezTo>
                <a:lnTo>
                  <a:pt x="5759877" y="2815776"/>
                </a:lnTo>
                <a:lnTo>
                  <a:pt x="5758962" y="2839583"/>
                </a:lnTo>
                <a:cubicBezTo>
                  <a:pt x="5750526" y="2839583"/>
                  <a:pt x="5750526" y="2831148"/>
                  <a:pt x="5750526" y="2831148"/>
                </a:cubicBezTo>
                <a:lnTo>
                  <a:pt x="5750526" y="2822713"/>
                </a:lnTo>
                <a:lnTo>
                  <a:pt x="5750526" y="2822277"/>
                </a:lnTo>
                <a:lnTo>
                  <a:pt x="5749837" y="2822120"/>
                </a:lnTo>
                <a:lnTo>
                  <a:pt x="5747894" y="2797782"/>
                </a:lnTo>
                <a:lnTo>
                  <a:pt x="5743144" y="2798460"/>
                </a:lnTo>
                <a:cubicBezTo>
                  <a:pt x="5742089" y="2799515"/>
                  <a:pt x="5742090" y="2801624"/>
                  <a:pt x="5742091" y="2805842"/>
                </a:cubicBezTo>
                <a:lnTo>
                  <a:pt x="5742091" y="2814279"/>
                </a:lnTo>
                <a:lnTo>
                  <a:pt x="5742090" y="2822713"/>
                </a:lnTo>
                <a:cubicBezTo>
                  <a:pt x="5725221" y="2772097"/>
                  <a:pt x="5725221" y="2839583"/>
                  <a:pt x="5733655" y="2848019"/>
                </a:cubicBezTo>
                <a:lnTo>
                  <a:pt x="5742090" y="2856452"/>
                </a:lnTo>
                <a:lnTo>
                  <a:pt x="5742091" y="2848019"/>
                </a:lnTo>
                <a:lnTo>
                  <a:pt x="5750526" y="2839583"/>
                </a:lnTo>
                <a:lnTo>
                  <a:pt x="5750526" y="2864888"/>
                </a:lnTo>
                <a:lnTo>
                  <a:pt x="5750525" y="2873326"/>
                </a:lnTo>
                <a:cubicBezTo>
                  <a:pt x="5750526" y="2932374"/>
                  <a:pt x="5733655" y="2974554"/>
                  <a:pt x="5708345" y="2940812"/>
                </a:cubicBezTo>
                <a:cubicBezTo>
                  <a:pt x="5708348" y="2898633"/>
                  <a:pt x="5699912" y="2898632"/>
                  <a:pt x="5699912" y="2839583"/>
                </a:cubicBezTo>
                <a:cubicBezTo>
                  <a:pt x="5695694" y="2837474"/>
                  <a:pt x="5692531" y="2838002"/>
                  <a:pt x="5689894" y="2840110"/>
                </a:cubicBezTo>
                <a:lnTo>
                  <a:pt x="5683185" y="2849917"/>
                </a:lnTo>
                <a:lnTo>
                  <a:pt x="5682885" y="2853046"/>
                </a:lnTo>
                <a:cubicBezTo>
                  <a:pt x="5682333" y="2855285"/>
                  <a:pt x="5681574" y="2856372"/>
                  <a:pt x="5680651" y="2856536"/>
                </a:cubicBezTo>
                <a:lnTo>
                  <a:pt x="5680060" y="2855859"/>
                </a:lnTo>
                <a:lnTo>
                  <a:pt x="5676293" y="2863103"/>
                </a:lnTo>
                <a:lnTo>
                  <a:pt x="5680760" y="2886509"/>
                </a:lnTo>
                <a:cubicBezTo>
                  <a:pt x="5682357" y="2898126"/>
                  <a:pt x="5684002" y="2907354"/>
                  <a:pt x="5688352" y="2910389"/>
                </a:cubicBezTo>
                <a:cubicBezTo>
                  <a:pt x="5691903" y="2951650"/>
                  <a:pt x="5692821" y="2978146"/>
                  <a:pt x="5696772" y="3000293"/>
                </a:cubicBezTo>
                <a:cubicBezTo>
                  <a:pt x="5697689" y="3026790"/>
                  <a:pt x="5697290" y="3045902"/>
                  <a:pt x="5692141" y="3081094"/>
                </a:cubicBezTo>
                <a:cubicBezTo>
                  <a:pt x="5684759" y="3082408"/>
                  <a:pt x="5686474" y="3070677"/>
                  <a:pt x="5679091" y="3071991"/>
                </a:cubicBezTo>
                <a:cubicBezTo>
                  <a:pt x="5680926" y="3124983"/>
                  <a:pt x="5687511" y="3161895"/>
                  <a:pt x="5688029" y="3207504"/>
                </a:cubicBezTo>
                <a:cubicBezTo>
                  <a:pt x="5695930" y="3251800"/>
                  <a:pt x="5696448" y="3297408"/>
                  <a:pt x="5692217" y="3359096"/>
                </a:cubicBezTo>
                <a:cubicBezTo>
                  <a:pt x="5689982" y="3325218"/>
                  <a:pt x="5682200" y="3345644"/>
                  <a:pt x="5673101" y="3358689"/>
                </a:cubicBezTo>
                <a:cubicBezTo>
                  <a:pt x="5670067" y="3363038"/>
                  <a:pt x="5671384" y="3370421"/>
                  <a:pt x="5668351" y="3374768"/>
                </a:cubicBezTo>
                <a:cubicBezTo>
                  <a:pt x="5668351" y="3374768"/>
                  <a:pt x="5664001" y="3371734"/>
                  <a:pt x="5662684" y="3364351"/>
                </a:cubicBezTo>
                <a:cubicBezTo>
                  <a:pt x="5662684" y="3364351"/>
                  <a:pt x="5662684" y="3364351"/>
                  <a:pt x="5661368" y="3356969"/>
                </a:cubicBezTo>
                <a:cubicBezTo>
                  <a:pt x="5664001" y="3371734"/>
                  <a:pt x="5650952" y="3362631"/>
                  <a:pt x="5654384" y="3339170"/>
                </a:cubicBezTo>
                <a:cubicBezTo>
                  <a:pt x="5654384" y="3339170"/>
                  <a:pt x="5654384" y="3339170"/>
                  <a:pt x="5661768" y="3337856"/>
                </a:cubicBezTo>
                <a:cubicBezTo>
                  <a:pt x="5664800" y="3333508"/>
                  <a:pt x="5663483" y="3326125"/>
                  <a:pt x="5663483" y="3326125"/>
                </a:cubicBezTo>
                <a:cubicBezTo>
                  <a:pt x="5670866" y="3324812"/>
                  <a:pt x="5667833" y="3329160"/>
                  <a:pt x="5669150" y="3336542"/>
                </a:cubicBezTo>
                <a:cubicBezTo>
                  <a:pt x="5669150" y="3336542"/>
                  <a:pt x="5669150" y="3336542"/>
                  <a:pt x="5670467" y="3343924"/>
                </a:cubicBezTo>
                <a:cubicBezTo>
                  <a:pt x="5676933" y="3316115"/>
                  <a:pt x="5675097" y="3263123"/>
                  <a:pt x="5666398" y="3257055"/>
                </a:cubicBezTo>
                <a:cubicBezTo>
                  <a:pt x="5664562" y="3204063"/>
                  <a:pt x="5674461" y="3152792"/>
                  <a:pt x="5661810" y="3124576"/>
                </a:cubicBezTo>
                <a:cubicBezTo>
                  <a:pt x="5659576" y="3090699"/>
                  <a:pt x="5669592" y="3104149"/>
                  <a:pt x="5673025" y="3080687"/>
                </a:cubicBezTo>
                <a:cubicBezTo>
                  <a:pt x="5670791" y="3046809"/>
                  <a:pt x="5660375" y="3052471"/>
                  <a:pt x="5656425" y="3030323"/>
                </a:cubicBezTo>
                <a:cubicBezTo>
                  <a:pt x="5664606" y="2990784"/>
                  <a:pt x="5659339" y="2961253"/>
                  <a:pt x="5655388" y="2939106"/>
                </a:cubicBezTo>
                <a:cubicBezTo>
                  <a:pt x="5651437" y="2916958"/>
                  <a:pt x="5643136" y="2891777"/>
                  <a:pt x="5643936" y="2853549"/>
                </a:cubicBezTo>
                <a:cubicBezTo>
                  <a:pt x="5650002" y="2844854"/>
                  <a:pt x="5651718" y="2833123"/>
                  <a:pt x="5657385" y="2843539"/>
                </a:cubicBezTo>
                <a:lnTo>
                  <a:pt x="5657146" y="2841276"/>
                </a:lnTo>
                <a:lnTo>
                  <a:pt x="5648243" y="2809663"/>
                </a:lnTo>
                <a:cubicBezTo>
                  <a:pt x="5630844" y="2742046"/>
                  <a:pt x="5613444" y="2670868"/>
                  <a:pt x="5581811" y="2670869"/>
                </a:cubicBezTo>
                <a:lnTo>
                  <a:pt x="5581812" y="2662431"/>
                </a:lnTo>
                <a:lnTo>
                  <a:pt x="5581812" y="2645563"/>
                </a:lnTo>
                <a:cubicBezTo>
                  <a:pt x="5573376" y="2637125"/>
                  <a:pt x="5573377" y="2628693"/>
                  <a:pt x="5573376" y="2637125"/>
                </a:cubicBezTo>
                <a:cubicBezTo>
                  <a:pt x="5564941" y="2620256"/>
                  <a:pt x="5564941" y="2594949"/>
                  <a:pt x="5548068" y="2544335"/>
                </a:cubicBezTo>
                <a:cubicBezTo>
                  <a:pt x="5539634" y="2527464"/>
                  <a:pt x="5539633" y="2519026"/>
                  <a:pt x="5539634" y="2510592"/>
                </a:cubicBezTo>
                <a:lnTo>
                  <a:pt x="5531197" y="2502157"/>
                </a:lnTo>
                <a:lnTo>
                  <a:pt x="5531198" y="2493721"/>
                </a:lnTo>
                <a:cubicBezTo>
                  <a:pt x="5531197" y="2485283"/>
                  <a:pt x="5522761" y="2493721"/>
                  <a:pt x="5522761" y="2493721"/>
                </a:cubicBezTo>
                <a:lnTo>
                  <a:pt x="5522762" y="2485285"/>
                </a:lnTo>
                <a:cubicBezTo>
                  <a:pt x="5514328" y="2485285"/>
                  <a:pt x="5514327" y="2451540"/>
                  <a:pt x="5505889" y="2451543"/>
                </a:cubicBezTo>
                <a:cubicBezTo>
                  <a:pt x="5514328" y="2493720"/>
                  <a:pt x="5505891" y="2459978"/>
                  <a:pt x="5497455" y="2476850"/>
                </a:cubicBezTo>
                <a:cubicBezTo>
                  <a:pt x="5489018" y="2426235"/>
                  <a:pt x="5489019" y="2493720"/>
                  <a:pt x="5480584" y="2459978"/>
                </a:cubicBezTo>
                <a:cubicBezTo>
                  <a:pt x="5472147" y="2409365"/>
                  <a:pt x="5463710" y="2409365"/>
                  <a:pt x="5472147" y="2384058"/>
                </a:cubicBezTo>
                <a:cubicBezTo>
                  <a:pt x="5446841" y="2384058"/>
                  <a:pt x="5429967" y="2265958"/>
                  <a:pt x="5404661" y="2181601"/>
                </a:cubicBezTo>
                <a:cubicBezTo>
                  <a:pt x="5404661" y="2173166"/>
                  <a:pt x="5396224" y="2156292"/>
                  <a:pt x="5387791" y="2130985"/>
                </a:cubicBezTo>
                <a:cubicBezTo>
                  <a:pt x="5362483" y="2055067"/>
                  <a:pt x="5345614" y="2004453"/>
                  <a:pt x="5328740" y="1962273"/>
                </a:cubicBezTo>
                <a:cubicBezTo>
                  <a:pt x="5320306" y="1945401"/>
                  <a:pt x="5328741" y="1953837"/>
                  <a:pt x="5328741" y="1936967"/>
                </a:cubicBezTo>
                <a:cubicBezTo>
                  <a:pt x="5320305" y="1936965"/>
                  <a:pt x="5311870" y="1928530"/>
                  <a:pt x="5311869" y="1920096"/>
                </a:cubicBezTo>
                <a:lnTo>
                  <a:pt x="5320307" y="1911660"/>
                </a:lnTo>
                <a:cubicBezTo>
                  <a:pt x="5294997" y="1869480"/>
                  <a:pt x="5303433" y="1861047"/>
                  <a:pt x="5269693" y="1793560"/>
                </a:cubicBezTo>
                <a:lnTo>
                  <a:pt x="5286562" y="1793561"/>
                </a:lnTo>
                <a:cubicBezTo>
                  <a:pt x="5269690" y="1751383"/>
                  <a:pt x="5261255" y="1734510"/>
                  <a:pt x="5261255" y="1768254"/>
                </a:cubicBezTo>
                <a:cubicBezTo>
                  <a:pt x="5244383" y="1742947"/>
                  <a:pt x="5261255" y="1734510"/>
                  <a:pt x="5235948" y="1709201"/>
                </a:cubicBezTo>
                <a:cubicBezTo>
                  <a:pt x="5244383" y="1717640"/>
                  <a:pt x="5244382" y="1709203"/>
                  <a:pt x="5235947" y="1700769"/>
                </a:cubicBezTo>
                <a:lnTo>
                  <a:pt x="5244383" y="1700769"/>
                </a:lnTo>
                <a:cubicBezTo>
                  <a:pt x="5252818" y="1709203"/>
                  <a:pt x="5252819" y="1700767"/>
                  <a:pt x="5252819" y="1700767"/>
                </a:cubicBezTo>
                <a:lnTo>
                  <a:pt x="5252819" y="1692332"/>
                </a:lnTo>
                <a:cubicBezTo>
                  <a:pt x="5269693" y="1726076"/>
                  <a:pt x="5261254" y="1675460"/>
                  <a:pt x="5244383" y="1650153"/>
                </a:cubicBezTo>
                <a:lnTo>
                  <a:pt x="5252818" y="1650152"/>
                </a:lnTo>
                <a:lnTo>
                  <a:pt x="5252819" y="1641718"/>
                </a:lnTo>
                <a:lnTo>
                  <a:pt x="5244385" y="1633283"/>
                </a:lnTo>
                <a:cubicBezTo>
                  <a:pt x="5227512" y="1591105"/>
                  <a:pt x="5202205" y="1532055"/>
                  <a:pt x="5176900" y="1473003"/>
                </a:cubicBezTo>
                <a:cubicBezTo>
                  <a:pt x="5143155" y="1413955"/>
                  <a:pt x="5109412" y="1354905"/>
                  <a:pt x="5084104" y="1312727"/>
                </a:cubicBezTo>
                <a:cubicBezTo>
                  <a:pt x="5079886" y="1295857"/>
                  <a:pt x="5069343" y="1274766"/>
                  <a:pt x="5055633" y="1250514"/>
                </a:cubicBezTo>
                <a:lnTo>
                  <a:pt x="5041658" y="1226599"/>
                </a:lnTo>
                <a:lnTo>
                  <a:pt x="5093541" y="1340967"/>
                </a:lnTo>
                <a:cubicBezTo>
                  <a:pt x="5235732" y="1681085"/>
                  <a:pt x="5337210" y="2038049"/>
                  <a:pt x="5398999" y="2412246"/>
                </a:cubicBezTo>
                <a:cubicBezTo>
                  <a:pt x="5422890" y="2554151"/>
                  <a:pt x="5460842" y="2689651"/>
                  <a:pt x="5458394" y="2833367"/>
                </a:cubicBezTo>
                <a:cubicBezTo>
                  <a:pt x="5457892" y="2847175"/>
                  <a:pt x="5464297" y="2861234"/>
                  <a:pt x="5448705" y="2871734"/>
                </a:cubicBezTo>
                <a:cubicBezTo>
                  <a:pt x="5433365" y="2875326"/>
                  <a:pt x="5431053" y="2862798"/>
                  <a:pt x="5431304" y="2855892"/>
                </a:cubicBezTo>
                <a:cubicBezTo>
                  <a:pt x="5385690" y="2397937"/>
                  <a:pt x="5249309" y="1964347"/>
                  <a:pt x="5100400" y="1533070"/>
                </a:cubicBezTo>
                <a:cubicBezTo>
                  <a:pt x="5024275" y="1306308"/>
                  <a:pt x="4903157" y="1100041"/>
                  <a:pt x="4793286" y="888652"/>
                </a:cubicBezTo>
                <a:cubicBezTo>
                  <a:pt x="4778948" y="864625"/>
                  <a:pt x="4766140" y="836507"/>
                  <a:pt x="4754611" y="811200"/>
                </a:cubicBezTo>
                <a:cubicBezTo>
                  <a:pt x="4747700" y="801616"/>
                  <a:pt x="4747255" y="785266"/>
                  <a:pt x="4736788" y="782554"/>
                </a:cubicBezTo>
                <a:cubicBezTo>
                  <a:pt x="4733299" y="781651"/>
                  <a:pt x="4728696" y="782261"/>
                  <a:pt x="4722369" y="785144"/>
                </a:cubicBezTo>
                <a:cubicBezTo>
                  <a:pt x="4697061" y="796672"/>
                  <a:pt x="4707559" y="812263"/>
                  <a:pt x="4716525" y="831944"/>
                </a:cubicBezTo>
                <a:cubicBezTo>
                  <a:pt x="4773879" y="928050"/>
                  <a:pt x="4829707" y="1028246"/>
                  <a:pt x="4878628" y="1128191"/>
                </a:cubicBezTo>
                <a:cubicBezTo>
                  <a:pt x="4928929" y="1233026"/>
                  <a:pt x="4975663" y="1338424"/>
                  <a:pt x="5018643" y="1444415"/>
                </a:cubicBezTo>
                <a:lnTo>
                  <a:pt x="5107372" y="1685936"/>
                </a:lnTo>
                <a:lnTo>
                  <a:pt x="5109411" y="1683895"/>
                </a:lnTo>
                <a:cubicBezTo>
                  <a:pt x="5126283" y="1717639"/>
                  <a:pt x="5134721" y="1751382"/>
                  <a:pt x="5151590" y="1785122"/>
                </a:cubicBezTo>
                <a:lnTo>
                  <a:pt x="5143154" y="1785122"/>
                </a:lnTo>
                <a:cubicBezTo>
                  <a:pt x="5143154" y="1776689"/>
                  <a:pt x="5134719" y="1759817"/>
                  <a:pt x="5134721" y="1751382"/>
                </a:cubicBezTo>
                <a:lnTo>
                  <a:pt x="5122261" y="1726462"/>
                </a:lnTo>
                <a:lnTo>
                  <a:pt x="5136116" y="1764180"/>
                </a:lnTo>
                <a:lnTo>
                  <a:pt x="5157687" y="1838582"/>
                </a:lnTo>
                <a:lnTo>
                  <a:pt x="5167407" y="1843119"/>
                </a:lnTo>
                <a:cubicBezTo>
                  <a:pt x="5170572" y="1844173"/>
                  <a:pt x="5172680" y="1844174"/>
                  <a:pt x="5176898" y="1844173"/>
                </a:cubicBezTo>
                <a:cubicBezTo>
                  <a:pt x="5176900" y="1852608"/>
                  <a:pt x="5176898" y="1861046"/>
                  <a:pt x="5176898" y="1861046"/>
                </a:cubicBezTo>
                <a:cubicBezTo>
                  <a:pt x="5168464" y="1861046"/>
                  <a:pt x="5168461" y="1852610"/>
                  <a:pt x="5168464" y="1861046"/>
                </a:cubicBezTo>
                <a:lnTo>
                  <a:pt x="5168463" y="1869480"/>
                </a:lnTo>
                <a:cubicBezTo>
                  <a:pt x="5168463" y="1871571"/>
                  <a:pt x="5168462" y="1873663"/>
                  <a:pt x="5168462" y="1875756"/>
                </a:cubicBezTo>
                <a:lnTo>
                  <a:pt x="5229895" y="2087656"/>
                </a:lnTo>
                <a:lnTo>
                  <a:pt x="5242098" y="2145617"/>
                </a:lnTo>
                <a:lnTo>
                  <a:pt x="5261255" y="2173166"/>
                </a:lnTo>
                <a:cubicBezTo>
                  <a:pt x="5252821" y="2198470"/>
                  <a:pt x="5261254" y="2206906"/>
                  <a:pt x="5278125" y="2215342"/>
                </a:cubicBezTo>
                <a:cubicBezTo>
                  <a:pt x="5278126" y="2232217"/>
                  <a:pt x="5278128" y="2249087"/>
                  <a:pt x="5286562" y="2265959"/>
                </a:cubicBezTo>
                <a:cubicBezTo>
                  <a:pt x="5294998" y="2282828"/>
                  <a:pt x="5294997" y="2308137"/>
                  <a:pt x="5303433" y="2325006"/>
                </a:cubicBezTo>
                <a:cubicBezTo>
                  <a:pt x="5311869" y="2350315"/>
                  <a:pt x="5311869" y="2384057"/>
                  <a:pt x="5320305" y="2409365"/>
                </a:cubicBezTo>
                <a:cubicBezTo>
                  <a:pt x="5320305" y="2426235"/>
                  <a:pt x="5328740" y="2451540"/>
                  <a:pt x="5337176" y="2459978"/>
                </a:cubicBezTo>
                <a:lnTo>
                  <a:pt x="5337176" y="2468415"/>
                </a:lnTo>
                <a:cubicBezTo>
                  <a:pt x="5345612" y="2493721"/>
                  <a:pt x="5345611" y="2510592"/>
                  <a:pt x="5354048" y="2535897"/>
                </a:cubicBezTo>
                <a:cubicBezTo>
                  <a:pt x="5354047" y="2552771"/>
                  <a:pt x="5362484" y="2569640"/>
                  <a:pt x="5370919" y="2594947"/>
                </a:cubicBezTo>
                <a:cubicBezTo>
                  <a:pt x="5362484" y="2620254"/>
                  <a:pt x="5370919" y="2620254"/>
                  <a:pt x="5379353" y="2620256"/>
                </a:cubicBezTo>
                <a:cubicBezTo>
                  <a:pt x="5379354" y="2623070"/>
                  <a:pt x="5379353" y="2625880"/>
                  <a:pt x="5379355" y="2628692"/>
                </a:cubicBezTo>
                <a:cubicBezTo>
                  <a:pt x="5379355" y="2637128"/>
                  <a:pt x="5370919" y="2645563"/>
                  <a:pt x="5370919" y="2653998"/>
                </a:cubicBezTo>
                <a:lnTo>
                  <a:pt x="5370919" y="2662431"/>
                </a:lnTo>
                <a:cubicBezTo>
                  <a:pt x="5370919" y="2670868"/>
                  <a:pt x="5370919" y="2670868"/>
                  <a:pt x="5379355" y="2679304"/>
                </a:cubicBezTo>
                <a:lnTo>
                  <a:pt x="5387791" y="2679306"/>
                </a:lnTo>
                <a:lnTo>
                  <a:pt x="5387790" y="2721484"/>
                </a:lnTo>
                <a:lnTo>
                  <a:pt x="5396226" y="2729919"/>
                </a:lnTo>
                <a:lnTo>
                  <a:pt x="5396226" y="2721484"/>
                </a:lnTo>
                <a:lnTo>
                  <a:pt x="5387791" y="2679306"/>
                </a:lnTo>
                <a:lnTo>
                  <a:pt x="5396226" y="2679306"/>
                </a:lnTo>
                <a:lnTo>
                  <a:pt x="5396225" y="2696176"/>
                </a:lnTo>
                <a:lnTo>
                  <a:pt x="5396226" y="2704613"/>
                </a:lnTo>
                <a:cubicBezTo>
                  <a:pt x="5396226" y="2713048"/>
                  <a:pt x="5404662" y="2721481"/>
                  <a:pt x="5404662" y="2729919"/>
                </a:cubicBezTo>
                <a:lnTo>
                  <a:pt x="5404661" y="2763661"/>
                </a:lnTo>
                <a:lnTo>
                  <a:pt x="5396224" y="2755225"/>
                </a:lnTo>
                <a:cubicBezTo>
                  <a:pt x="5396224" y="2755225"/>
                  <a:pt x="5396226" y="2763663"/>
                  <a:pt x="5396225" y="2772097"/>
                </a:cubicBezTo>
                <a:cubicBezTo>
                  <a:pt x="5396225" y="2772097"/>
                  <a:pt x="5396224" y="2780533"/>
                  <a:pt x="5396225" y="2788969"/>
                </a:cubicBezTo>
                <a:cubicBezTo>
                  <a:pt x="5404662" y="2797406"/>
                  <a:pt x="5404661" y="2805841"/>
                  <a:pt x="5404662" y="2814279"/>
                </a:cubicBezTo>
                <a:lnTo>
                  <a:pt x="5404661" y="2831146"/>
                </a:lnTo>
                <a:lnTo>
                  <a:pt x="5413098" y="2839583"/>
                </a:lnTo>
                <a:cubicBezTo>
                  <a:pt x="5413097" y="2848019"/>
                  <a:pt x="5421533" y="2856455"/>
                  <a:pt x="5421533" y="2864890"/>
                </a:cubicBezTo>
                <a:lnTo>
                  <a:pt x="5421534" y="2881764"/>
                </a:lnTo>
                <a:cubicBezTo>
                  <a:pt x="5413098" y="2881764"/>
                  <a:pt x="5413098" y="2881764"/>
                  <a:pt x="5413098" y="2890197"/>
                </a:cubicBezTo>
                <a:lnTo>
                  <a:pt x="5421534" y="2898631"/>
                </a:lnTo>
                <a:cubicBezTo>
                  <a:pt x="5421534" y="2898631"/>
                  <a:pt x="5421533" y="2907070"/>
                  <a:pt x="5413098" y="2915506"/>
                </a:cubicBezTo>
                <a:lnTo>
                  <a:pt x="5421534" y="2932377"/>
                </a:lnTo>
                <a:lnTo>
                  <a:pt x="5429969" y="2923940"/>
                </a:lnTo>
                <a:lnTo>
                  <a:pt x="5429969" y="2949247"/>
                </a:lnTo>
                <a:cubicBezTo>
                  <a:pt x="5429968" y="2952060"/>
                  <a:pt x="5429968" y="2954872"/>
                  <a:pt x="5429967" y="2957684"/>
                </a:cubicBezTo>
                <a:cubicBezTo>
                  <a:pt x="5438405" y="2974555"/>
                  <a:pt x="5438405" y="2982988"/>
                  <a:pt x="5438405" y="2991425"/>
                </a:cubicBezTo>
                <a:lnTo>
                  <a:pt x="5438405" y="3025167"/>
                </a:lnTo>
                <a:lnTo>
                  <a:pt x="5438405" y="3050476"/>
                </a:lnTo>
                <a:lnTo>
                  <a:pt x="5438405" y="3101088"/>
                </a:lnTo>
                <a:cubicBezTo>
                  <a:pt x="5438403" y="3109525"/>
                  <a:pt x="5429969" y="3117961"/>
                  <a:pt x="5429969" y="3126398"/>
                </a:cubicBezTo>
                <a:lnTo>
                  <a:pt x="5421534" y="3117961"/>
                </a:lnTo>
                <a:lnTo>
                  <a:pt x="5413096" y="3109525"/>
                </a:lnTo>
                <a:cubicBezTo>
                  <a:pt x="5413097" y="3112337"/>
                  <a:pt x="5413097" y="3115150"/>
                  <a:pt x="5413098" y="3117961"/>
                </a:cubicBezTo>
                <a:lnTo>
                  <a:pt x="5413098" y="3126395"/>
                </a:lnTo>
                <a:lnTo>
                  <a:pt x="5421533" y="3134833"/>
                </a:lnTo>
                <a:lnTo>
                  <a:pt x="5429969" y="3143265"/>
                </a:lnTo>
                <a:lnTo>
                  <a:pt x="5438404" y="3143266"/>
                </a:lnTo>
                <a:cubicBezTo>
                  <a:pt x="5438405" y="3134833"/>
                  <a:pt x="5446841" y="3117961"/>
                  <a:pt x="5446840" y="3101088"/>
                </a:cubicBezTo>
                <a:cubicBezTo>
                  <a:pt x="5446840" y="3098278"/>
                  <a:pt x="5446840" y="3095466"/>
                  <a:pt x="5446838" y="3092654"/>
                </a:cubicBezTo>
                <a:cubicBezTo>
                  <a:pt x="5446841" y="3084217"/>
                  <a:pt x="5438404" y="3067347"/>
                  <a:pt x="5446840" y="3058912"/>
                </a:cubicBezTo>
                <a:lnTo>
                  <a:pt x="5446841" y="3042041"/>
                </a:lnTo>
                <a:cubicBezTo>
                  <a:pt x="5455276" y="3050475"/>
                  <a:pt x="5455275" y="3067346"/>
                  <a:pt x="5455276" y="3084216"/>
                </a:cubicBezTo>
                <a:cubicBezTo>
                  <a:pt x="5455276" y="3101088"/>
                  <a:pt x="5455276" y="3117961"/>
                  <a:pt x="5463712" y="3134833"/>
                </a:cubicBezTo>
                <a:cubicBezTo>
                  <a:pt x="5463712" y="3143265"/>
                  <a:pt x="5455276" y="3143266"/>
                  <a:pt x="5455276" y="3151703"/>
                </a:cubicBezTo>
                <a:lnTo>
                  <a:pt x="5455276" y="3168573"/>
                </a:lnTo>
                <a:cubicBezTo>
                  <a:pt x="5455276" y="3185442"/>
                  <a:pt x="5455276" y="3193880"/>
                  <a:pt x="5455273" y="3210751"/>
                </a:cubicBezTo>
                <a:lnTo>
                  <a:pt x="5446841" y="3202314"/>
                </a:lnTo>
                <a:cubicBezTo>
                  <a:pt x="5446841" y="3193880"/>
                  <a:pt x="5446841" y="3193880"/>
                  <a:pt x="5438405" y="3202316"/>
                </a:cubicBezTo>
                <a:lnTo>
                  <a:pt x="5438405" y="3210751"/>
                </a:lnTo>
                <a:lnTo>
                  <a:pt x="5438405" y="3219184"/>
                </a:lnTo>
                <a:lnTo>
                  <a:pt x="5446841" y="3227621"/>
                </a:lnTo>
                <a:lnTo>
                  <a:pt x="5446840" y="3236060"/>
                </a:lnTo>
                <a:lnTo>
                  <a:pt x="5446841" y="3244494"/>
                </a:lnTo>
                <a:cubicBezTo>
                  <a:pt x="5446841" y="3252928"/>
                  <a:pt x="5455275" y="3269801"/>
                  <a:pt x="5455276" y="3278235"/>
                </a:cubicBezTo>
                <a:cubicBezTo>
                  <a:pt x="5455276" y="3303542"/>
                  <a:pt x="5463712" y="3311978"/>
                  <a:pt x="5455276" y="3320416"/>
                </a:cubicBezTo>
                <a:cubicBezTo>
                  <a:pt x="5446841" y="3320415"/>
                  <a:pt x="5446841" y="3328851"/>
                  <a:pt x="5446841" y="3328851"/>
                </a:cubicBezTo>
                <a:cubicBezTo>
                  <a:pt x="5446841" y="3328851"/>
                  <a:pt x="5438403" y="3328851"/>
                  <a:pt x="5438403" y="3320416"/>
                </a:cubicBezTo>
                <a:cubicBezTo>
                  <a:pt x="5438405" y="3286671"/>
                  <a:pt x="5438405" y="3252930"/>
                  <a:pt x="5429968" y="3219187"/>
                </a:cubicBezTo>
                <a:lnTo>
                  <a:pt x="5429969" y="3210749"/>
                </a:lnTo>
                <a:cubicBezTo>
                  <a:pt x="5421534" y="3210749"/>
                  <a:pt x="5421534" y="3219187"/>
                  <a:pt x="5421534" y="3219187"/>
                </a:cubicBezTo>
                <a:cubicBezTo>
                  <a:pt x="5429968" y="3252929"/>
                  <a:pt x="5429968" y="3286673"/>
                  <a:pt x="5429969" y="3320416"/>
                </a:cubicBezTo>
                <a:cubicBezTo>
                  <a:pt x="5421534" y="3320416"/>
                  <a:pt x="5413097" y="3320415"/>
                  <a:pt x="5404661" y="3337285"/>
                </a:cubicBezTo>
                <a:cubicBezTo>
                  <a:pt x="5404661" y="3379464"/>
                  <a:pt x="5387791" y="3387901"/>
                  <a:pt x="5387791" y="3430080"/>
                </a:cubicBezTo>
                <a:cubicBezTo>
                  <a:pt x="5345611" y="3539744"/>
                  <a:pt x="5328741" y="3674713"/>
                  <a:pt x="5320304" y="3767504"/>
                </a:cubicBezTo>
                <a:lnTo>
                  <a:pt x="5320305" y="3775942"/>
                </a:lnTo>
                <a:lnTo>
                  <a:pt x="5320305" y="3784378"/>
                </a:lnTo>
                <a:cubicBezTo>
                  <a:pt x="5328740" y="3784378"/>
                  <a:pt x="5328740" y="3784378"/>
                  <a:pt x="5328741" y="3775940"/>
                </a:cubicBezTo>
                <a:cubicBezTo>
                  <a:pt x="5337175" y="3683147"/>
                  <a:pt x="5354047" y="3556613"/>
                  <a:pt x="5396226" y="3446949"/>
                </a:cubicBezTo>
                <a:lnTo>
                  <a:pt x="5396226" y="3455387"/>
                </a:lnTo>
                <a:cubicBezTo>
                  <a:pt x="5404661" y="3455385"/>
                  <a:pt x="5404662" y="3446951"/>
                  <a:pt x="5413098" y="3438513"/>
                </a:cubicBezTo>
                <a:lnTo>
                  <a:pt x="5413098" y="3463820"/>
                </a:lnTo>
                <a:lnTo>
                  <a:pt x="5404662" y="3463821"/>
                </a:lnTo>
                <a:lnTo>
                  <a:pt x="5404662" y="3472258"/>
                </a:lnTo>
                <a:lnTo>
                  <a:pt x="5404661" y="3480692"/>
                </a:lnTo>
                <a:lnTo>
                  <a:pt x="5413098" y="3480691"/>
                </a:lnTo>
                <a:cubicBezTo>
                  <a:pt x="5404660" y="3497563"/>
                  <a:pt x="5404662" y="3514435"/>
                  <a:pt x="5404662" y="3522869"/>
                </a:cubicBezTo>
                <a:lnTo>
                  <a:pt x="5404662" y="3539744"/>
                </a:lnTo>
                <a:cubicBezTo>
                  <a:pt x="5404662" y="3548176"/>
                  <a:pt x="5404660" y="3556614"/>
                  <a:pt x="5404662" y="3565051"/>
                </a:cubicBezTo>
                <a:lnTo>
                  <a:pt x="5404662" y="3573483"/>
                </a:lnTo>
                <a:cubicBezTo>
                  <a:pt x="5396224" y="3573485"/>
                  <a:pt x="5396224" y="3573485"/>
                  <a:pt x="5396226" y="3581921"/>
                </a:cubicBezTo>
                <a:lnTo>
                  <a:pt x="5396226" y="3598792"/>
                </a:lnTo>
                <a:lnTo>
                  <a:pt x="5404662" y="3607228"/>
                </a:lnTo>
                <a:cubicBezTo>
                  <a:pt x="5413098" y="3674713"/>
                  <a:pt x="5413098" y="3742198"/>
                  <a:pt x="5404662" y="3809683"/>
                </a:cubicBezTo>
                <a:cubicBezTo>
                  <a:pt x="5396226" y="3843426"/>
                  <a:pt x="5396226" y="3868735"/>
                  <a:pt x="5387791" y="3902475"/>
                </a:cubicBezTo>
                <a:cubicBezTo>
                  <a:pt x="5387791" y="3902475"/>
                  <a:pt x="5396226" y="3902476"/>
                  <a:pt x="5396226" y="3894042"/>
                </a:cubicBezTo>
                <a:cubicBezTo>
                  <a:pt x="5387791" y="3953090"/>
                  <a:pt x="5387791" y="4003705"/>
                  <a:pt x="5379355" y="4062754"/>
                </a:cubicBezTo>
                <a:lnTo>
                  <a:pt x="5387791" y="4071190"/>
                </a:lnTo>
                <a:cubicBezTo>
                  <a:pt x="5387790" y="4088061"/>
                  <a:pt x="5379355" y="4096495"/>
                  <a:pt x="5379355" y="4113369"/>
                </a:cubicBezTo>
                <a:cubicBezTo>
                  <a:pt x="5379355" y="4104933"/>
                  <a:pt x="5370919" y="4113368"/>
                  <a:pt x="5370919" y="4121804"/>
                </a:cubicBezTo>
                <a:cubicBezTo>
                  <a:pt x="5379355" y="4121802"/>
                  <a:pt x="5379355" y="4130239"/>
                  <a:pt x="5379355" y="4138676"/>
                </a:cubicBezTo>
                <a:cubicBezTo>
                  <a:pt x="5379355" y="4155546"/>
                  <a:pt x="5370917" y="4172417"/>
                  <a:pt x="5370918" y="4189288"/>
                </a:cubicBezTo>
                <a:cubicBezTo>
                  <a:pt x="5370918" y="4192101"/>
                  <a:pt x="5370918" y="4194913"/>
                  <a:pt x="5370916" y="4197726"/>
                </a:cubicBezTo>
                <a:cubicBezTo>
                  <a:pt x="5370918" y="4206160"/>
                  <a:pt x="5362484" y="4214597"/>
                  <a:pt x="5362483" y="4223033"/>
                </a:cubicBezTo>
                <a:lnTo>
                  <a:pt x="5362484" y="4231465"/>
                </a:lnTo>
                <a:lnTo>
                  <a:pt x="5362484" y="4239904"/>
                </a:lnTo>
                <a:cubicBezTo>
                  <a:pt x="5354048" y="4290517"/>
                  <a:pt x="5337175" y="4341131"/>
                  <a:pt x="5328741" y="4383310"/>
                </a:cubicBezTo>
                <a:cubicBezTo>
                  <a:pt x="5328741" y="4383310"/>
                  <a:pt x="5337176" y="4400179"/>
                  <a:pt x="5328741" y="4408617"/>
                </a:cubicBezTo>
                <a:cubicBezTo>
                  <a:pt x="5328742" y="4411429"/>
                  <a:pt x="5328741" y="4414241"/>
                  <a:pt x="5328743" y="4417053"/>
                </a:cubicBezTo>
                <a:cubicBezTo>
                  <a:pt x="5328741" y="4408617"/>
                  <a:pt x="5328741" y="4433924"/>
                  <a:pt x="5328743" y="4450795"/>
                </a:cubicBezTo>
                <a:cubicBezTo>
                  <a:pt x="5320305" y="4484536"/>
                  <a:pt x="5303434" y="4518279"/>
                  <a:pt x="5294997" y="4543588"/>
                </a:cubicBezTo>
                <a:cubicBezTo>
                  <a:pt x="5252819" y="4686995"/>
                  <a:pt x="5219075" y="4796658"/>
                  <a:pt x="5185332" y="4897886"/>
                </a:cubicBezTo>
                <a:lnTo>
                  <a:pt x="5185333" y="4906322"/>
                </a:lnTo>
                <a:lnTo>
                  <a:pt x="5176898" y="4914756"/>
                </a:lnTo>
                <a:cubicBezTo>
                  <a:pt x="5155808" y="4952718"/>
                  <a:pt x="5134719" y="4988568"/>
                  <a:pt x="5113630" y="5026528"/>
                </a:cubicBezTo>
                <a:lnTo>
                  <a:pt x="5057164" y="5137575"/>
                </a:lnTo>
                <a:lnTo>
                  <a:pt x="5058139" y="5135139"/>
                </a:lnTo>
                <a:cubicBezTo>
                  <a:pt x="5061961" y="5124594"/>
                  <a:pt x="5065125" y="5115105"/>
                  <a:pt x="5067233" y="5108777"/>
                </a:cubicBezTo>
                <a:cubicBezTo>
                  <a:pt x="5067233" y="5100343"/>
                  <a:pt x="5075669" y="5091906"/>
                  <a:pt x="5075669" y="5091906"/>
                </a:cubicBezTo>
                <a:cubicBezTo>
                  <a:pt x="5092540" y="5058163"/>
                  <a:pt x="5109411" y="5041293"/>
                  <a:pt x="5100977" y="5032856"/>
                </a:cubicBezTo>
                <a:cubicBezTo>
                  <a:pt x="5117847" y="5024421"/>
                  <a:pt x="5134719" y="4973806"/>
                  <a:pt x="5143155" y="4931629"/>
                </a:cubicBezTo>
                <a:cubicBezTo>
                  <a:pt x="5143154" y="4923193"/>
                  <a:pt x="5143154" y="4914755"/>
                  <a:pt x="5151590" y="4914756"/>
                </a:cubicBezTo>
                <a:cubicBezTo>
                  <a:pt x="5151590" y="4914756"/>
                  <a:pt x="5160026" y="4906320"/>
                  <a:pt x="5160025" y="4897886"/>
                </a:cubicBezTo>
                <a:lnTo>
                  <a:pt x="5151590" y="4889450"/>
                </a:lnTo>
                <a:cubicBezTo>
                  <a:pt x="5143157" y="4889451"/>
                  <a:pt x="5134719" y="4906322"/>
                  <a:pt x="5126283" y="4923193"/>
                </a:cubicBezTo>
                <a:lnTo>
                  <a:pt x="5126282" y="4931629"/>
                </a:lnTo>
                <a:cubicBezTo>
                  <a:pt x="5092539" y="4999113"/>
                  <a:pt x="5075669" y="5024420"/>
                  <a:pt x="5058797" y="5083468"/>
                </a:cubicBezTo>
                <a:lnTo>
                  <a:pt x="5058797" y="5091906"/>
                </a:lnTo>
                <a:cubicBezTo>
                  <a:pt x="5050364" y="5100343"/>
                  <a:pt x="5033490" y="5125649"/>
                  <a:pt x="5025055" y="5134082"/>
                </a:cubicBezTo>
                <a:lnTo>
                  <a:pt x="4999746" y="5184698"/>
                </a:lnTo>
                <a:cubicBezTo>
                  <a:pt x="4987093" y="5214223"/>
                  <a:pt x="4972332" y="5250076"/>
                  <a:pt x="4954406" y="5285927"/>
                </a:cubicBezTo>
                <a:lnTo>
                  <a:pt x="4900498" y="5370762"/>
                </a:lnTo>
                <a:lnTo>
                  <a:pt x="4898519" y="5361848"/>
                </a:lnTo>
                <a:cubicBezTo>
                  <a:pt x="4831032" y="5496818"/>
                  <a:pt x="4755112" y="5614916"/>
                  <a:pt x="4662316" y="5749889"/>
                </a:cubicBezTo>
                <a:lnTo>
                  <a:pt x="4653884" y="5749889"/>
                </a:lnTo>
                <a:cubicBezTo>
                  <a:pt x="4653883" y="5752701"/>
                  <a:pt x="4653884" y="5755513"/>
                  <a:pt x="4653883" y="5758325"/>
                </a:cubicBezTo>
                <a:lnTo>
                  <a:pt x="4653883" y="5766759"/>
                </a:lnTo>
                <a:cubicBezTo>
                  <a:pt x="4645447" y="5775196"/>
                  <a:pt x="4628576" y="5783632"/>
                  <a:pt x="4620140" y="5792066"/>
                </a:cubicBezTo>
                <a:cubicBezTo>
                  <a:pt x="4637009" y="5817375"/>
                  <a:pt x="4577961" y="5867989"/>
                  <a:pt x="4552653" y="5910164"/>
                </a:cubicBezTo>
                <a:cubicBezTo>
                  <a:pt x="4544219" y="5901728"/>
                  <a:pt x="4561089" y="5884859"/>
                  <a:pt x="4552654" y="5884859"/>
                </a:cubicBezTo>
                <a:cubicBezTo>
                  <a:pt x="4510474" y="5927039"/>
                  <a:pt x="4569528" y="5893295"/>
                  <a:pt x="4527347" y="5943909"/>
                </a:cubicBezTo>
                <a:cubicBezTo>
                  <a:pt x="4518910" y="5943909"/>
                  <a:pt x="4527346" y="5935473"/>
                  <a:pt x="4518911" y="5935473"/>
                </a:cubicBezTo>
                <a:cubicBezTo>
                  <a:pt x="4485167" y="5994523"/>
                  <a:pt x="4434553" y="6036702"/>
                  <a:pt x="4417681" y="6078880"/>
                </a:cubicBezTo>
                <a:cubicBezTo>
                  <a:pt x="4417681" y="6078880"/>
                  <a:pt x="4426117" y="6062009"/>
                  <a:pt x="4409247" y="6078880"/>
                </a:cubicBezTo>
                <a:cubicBezTo>
                  <a:pt x="4400810" y="6121059"/>
                  <a:pt x="4350199" y="6146366"/>
                  <a:pt x="4316454" y="6180105"/>
                </a:cubicBezTo>
                <a:cubicBezTo>
                  <a:pt x="4291147" y="6230723"/>
                  <a:pt x="4248968" y="6272900"/>
                  <a:pt x="4206789" y="6306641"/>
                </a:cubicBezTo>
                <a:cubicBezTo>
                  <a:pt x="4185699" y="6323514"/>
                  <a:pt x="4164611" y="6340386"/>
                  <a:pt x="4142466" y="6360420"/>
                </a:cubicBezTo>
                <a:lnTo>
                  <a:pt x="4080254" y="6424489"/>
                </a:lnTo>
                <a:lnTo>
                  <a:pt x="4080254" y="6416307"/>
                </a:lnTo>
                <a:cubicBezTo>
                  <a:pt x="4071817" y="6416305"/>
                  <a:pt x="4071817" y="6416305"/>
                  <a:pt x="4071818" y="6424743"/>
                </a:cubicBezTo>
                <a:lnTo>
                  <a:pt x="4063381" y="6441614"/>
                </a:lnTo>
                <a:lnTo>
                  <a:pt x="4063381" y="6433176"/>
                </a:lnTo>
                <a:cubicBezTo>
                  <a:pt x="4046510" y="6441614"/>
                  <a:pt x="4029637" y="6458484"/>
                  <a:pt x="4012767" y="6483791"/>
                </a:cubicBezTo>
                <a:lnTo>
                  <a:pt x="4012768" y="6492227"/>
                </a:lnTo>
                <a:cubicBezTo>
                  <a:pt x="4012769" y="6500664"/>
                  <a:pt x="4004330" y="6500665"/>
                  <a:pt x="4004330" y="6509098"/>
                </a:cubicBezTo>
                <a:cubicBezTo>
                  <a:pt x="4004330" y="6500665"/>
                  <a:pt x="4012768" y="6492227"/>
                  <a:pt x="4004330" y="6492227"/>
                </a:cubicBezTo>
                <a:lnTo>
                  <a:pt x="3979024" y="6517534"/>
                </a:lnTo>
                <a:lnTo>
                  <a:pt x="3979025" y="6509096"/>
                </a:lnTo>
                <a:lnTo>
                  <a:pt x="3979024" y="6500664"/>
                </a:lnTo>
                <a:lnTo>
                  <a:pt x="3970588" y="6500664"/>
                </a:lnTo>
                <a:lnTo>
                  <a:pt x="3970588" y="6517534"/>
                </a:lnTo>
                <a:cubicBezTo>
                  <a:pt x="3970588" y="6520347"/>
                  <a:pt x="3970589" y="6523159"/>
                  <a:pt x="3970590" y="6525971"/>
                </a:cubicBezTo>
                <a:lnTo>
                  <a:pt x="3962153" y="6534407"/>
                </a:lnTo>
                <a:lnTo>
                  <a:pt x="3953718" y="6534407"/>
                </a:lnTo>
                <a:lnTo>
                  <a:pt x="3945280" y="6534407"/>
                </a:lnTo>
                <a:lnTo>
                  <a:pt x="3945281" y="6542841"/>
                </a:lnTo>
                <a:lnTo>
                  <a:pt x="3945280" y="6551277"/>
                </a:lnTo>
                <a:cubicBezTo>
                  <a:pt x="3936845" y="6559714"/>
                  <a:pt x="3928411" y="6568146"/>
                  <a:pt x="3919974" y="6568148"/>
                </a:cubicBezTo>
                <a:cubicBezTo>
                  <a:pt x="3919974" y="6565337"/>
                  <a:pt x="3919975" y="6562525"/>
                  <a:pt x="3919976" y="6559714"/>
                </a:cubicBezTo>
                <a:lnTo>
                  <a:pt x="3911538" y="6568148"/>
                </a:lnTo>
                <a:lnTo>
                  <a:pt x="3903102" y="6576584"/>
                </a:lnTo>
                <a:cubicBezTo>
                  <a:pt x="3903102" y="6576584"/>
                  <a:pt x="3894667" y="6585021"/>
                  <a:pt x="3894667" y="6593455"/>
                </a:cubicBezTo>
                <a:lnTo>
                  <a:pt x="3894667" y="6585021"/>
                </a:lnTo>
                <a:cubicBezTo>
                  <a:pt x="3886231" y="6585020"/>
                  <a:pt x="3877794" y="6593455"/>
                  <a:pt x="3860924" y="6601891"/>
                </a:cubicBezTo>
                <a:cubicBezTo>
                  <a:pt x="3869358" y="6585021"/>
                  <a:pt x="3852488" y="6601889"/>
                  <a:pt x="3860924" y="6585021"/>
                </a:cubicBezTo>
                <a:lnTo>
                  <a:pt x="3827181" y="6610327"/>
                </a:lnTo>
                <a:lnTo>
                  <a:pt x="3827182" y="6601891"/>
                </a:lnTo>
                <a:lnTo>
                  <a:pt x="3835618" y="6593455"/>
                </a:lnTo>
                <a:cubicBezTo>
                  <a:pt x="3835618" y="6593455"/>
                  <a:pt x="3844051" y="6593453"/>
                  <a:pt x="3835617" y="6585021"/>
                </a:cubicBezTo>
                <a:lnTo>
                  <a:pt x="3827181" y="6593455"/>
                </a:lnTo>
                <a:lnTo>
                  <a:pt x="3818745" y="6601891"/>
                </a:lnTo>
                <a:cubicBezTo>
                  <a:pt x="3818745" y="6610327"/>
                  <a:pt x="3810311" y="6610327"/>
                  <a:pt x="3810309" y="6618762"/>
                </a:cubicBezTo>
                <a:cubicBezTo>
                  <a:pt x="3810309" y="6618762"/>
                  <a:pt x="3818745" y="6627198"/>
                  <a:pt x="3827181" y="6618762"/>
                </a:cubicBezTo>
                <a:lnTo>
                  <a:pt x="3818745" y="6627198"/>
                </a:lnTo>
                <a:cubicBezTo>
                  <a:pt x="3793437" y="6660942"/>
                  <a:pt x="3785001" y="6652506"/>
                  <a:pt x="3776566" y="6677812"/>
                </a:cubicBezTo>
                <a:cubicBezTo>
                  <a:pt x="3793437" y="6660942"/>
                  <a:pt x="3801875" y="6669377"/>
                  <a:pt x="3810308" y="6669377"/>
                </a:cubicBezTo>
                <a:cubicBezTo>
                  <a:pt x="3801875" y="6677812"/>
                  <a:pt x="3785002" y="6686248"/>
                  <a:pt x="3776566" y="6694684"/>
                </a:cubicBezTo>
                <a:lnTo>
                  <a:pt x="3751259" y="6719991"/>
                </a:lnTo>
                <a:cubicBezTo>
                  <a:pt x="3742825" y="6719991"/>
                  <a:pt x="3734388" y="6728426"/>
                  <a:pt x="3734388" y="6728426"/>
                </a:cubicBezTo>
                <a:cubicBezTo>
                  <a:pt x="3725952" y="6728426"/>
                  <a:pt x="3734388" y="6719991"/>
                  <a:pt x="3734390" y="6711555"/>
                </a:cubicBezTo>
                <a:lnTo>
                  <a:pt x="3700645" y="6745297"/>
                </a:lnTo>
                <a:lnTo>
                  <a:pt x="3692211" y="6736862"/>
                </a:lnTo>
                <a:cubicBezTo>
                  <a:pt x="3692211" y="6736862"/>
                  <a:pt x="3692209" y="6728426"/>
                  <a:pt x="3700645" y="6728426"/>
                </a:cubicBezTo>
                <a:lnTo>
                  <a:pt x="3700645" y="6719990"/>
                </a:lnTo>
                <a:lnTo>
                  <a:pt x="3692209" y="6719991"/>
                </a:lnTo>
                <a:cubicBezTo>
                  <a:pt x="3683775" y="6719991"/>
                  <a:pt x="3683775" y="6728426"/>
                  <a:pt x="3683775" y="6728426"/>
                </a:cubicBezTo>
                <a:lnTo>
                  <a:pt x="3683775" y="6736862"/>
                </a:lnTo>
                <a:cubicBezTo>
                  <a:pt x="3683775" y="6736862"/>
                  <a:pt x="3675339" y="6736862"/>
                  <a:pt x="3675338" y="6745298"/>
                </a:cubicBezTo>
                <a:lnTo>
                  <a:pt x="3666902" y="6753735"/>
                </a:lnTo>
                <a:lnTo>
                  <a:pt x="3658466" y="6753734"/>
                </a:lnTo>
                <a:lnTo>
                  <a:pt x="3658466" y="6762169"/>
                </a:lnTo>
                <a:lnTo>
                  <a:pt x="3650032" y="6762169"/>
                </a:lnTo>
                <a:cubicBezTo>
                  <a:pt x="3650031" y="6759357"/>
                  <a:pt x="3650031" y="6756546"/>
                  <a:pt x="3650030" y="6753734"/>
                </a:cubicBezTo>
                <a:lnTo>
                  <a:pt x="3658466" y="6736862"/>
                </a:lnTo>
                <a:cubicBezTo>
                  <a:pt x="3666902" y="6728426"/>
                  <a:pt x="3675341" y="6728426"/>
                  <a:pt x="3675338" y="6719991"/>
                </a:cubicBezTo>
                <a:lnTo>
                  <a:pt x="3666902" y="6719989"/>
                </a:lnTo>
                <a:cubicBezTo>
                  <a:pt x="3658465" y="6719991"/>
                  <a:pt x="3658466" y="6728426"/>
                  <a:pt x="3658466" y="6728426"/>
                </a:cubicBezTo>
                <a:cubicBezTo>
                  <a:pt x="3641596" y="6736862"/>
                  <a:pt x="3641596" y="6745298"/>
                  <a:pt x="3633159" y="6753734"/>
                </a:cubicBezTo>
                <a:lnTo>
                  <a:pt x="3633159" y="6762169"/>
                </a:lnTo>
                <a:cubicBezTo>
                  <a:pt x="3624723" y="6779039"/>
                  <a:pt x="3616289" y="6779041"/>
                  <a:pt x="3616289" y="6787476"/>
                </a:cubicBezTo>
                <a:cubicBezTo>
                  <a:pt x="3599417" y="6800129"/>
                  <a:pt x="3580437" y="6812782"/>
                  <a:pt x="3561456" y="6826490"/>
                </a:cubicBezTo>
                <a:lnTo>
                  <a:pt x="3523349" y="6858000"/>
                </a:lnTo>
                <a:lnTo>
                  <a:pt x="0" y="6858000"/>
                </a:lnTo>
                <a:close/>
              </a:path>
            </a:pathLst>
          </a:cu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189" indent="0">
              <a:buNone/>
              <a:defRPr sz="2800"/>
            </a:lvl2pPr>
            <a:lvl3pPr marL="914377" indent="0">
              <a:buNone/>
              <a:defRPr sz="2400"/>
            </a:lvl3pPr>
            <a:lvl4pPr marL="1371566" indent="0">
              <a:buNone/>
              <a:defRPr sz="2000"/>
            </a:lvl4pPr>
            <a:lvl5pPr marL="1828754" indent="0">
              <a:buNone/>
              <a:defRPr sz="2000"/>
            </a:lvl5pPr>
            <a:lvl6pPr marL="2285943" indent="0">
              <a:buNone/>
              <a:defRPr sz="2000"/>
            </a:lvl6pPr>
            <a:lvl7pPr marL="2743131" indent="0">
              <a:buNone/>
              <a:defRPr sz="2000"/>
            </a:lvl7pPr>
            <a:lvl8pPr marL="3200320" indent="0">
              <a:buNone/>
              <a:defRPr sz="2000"/>
            </a:lvl8pPr>
            <a:lvl9pPr marL="3657509"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3855932609"/>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userDrawn="1">
  <p:cSld name="12_Contents slide layout">
    <p:spTree>
      <p:nvGrpSpPr>
        <p:cNvPr id="1" name=""/>
        <p:cNvGrpSpPr/>
        <p:nvPr/>
      </p:nvGrpSpPr>
      <p:grpSpPr>
        <a:xfrm>
          <a:off x="0" y="0"/>
          <a:ext cx="0" cy="0"/>
          <a:chOff x="0" y="0"/>
          <a:chExt cx="0" cy="0"/>
        </a:xfrm>
      </p:grpSpPr>
      <p:sp>
        <p:nvSpPr>
          <p:cNvPr id="3" name="그림 개체 틀 4">
            <a:extLst>
              <a:ext uri="{FF2B5EF4-FFF2-40B4-BE49-F238E27FC236}">
                <a16:creationId xmlns:a16="http://schemas.microsoft.com/office/drawing/2014/main" xmlns="" id="{78365DAA-91AD-4697-ADE8-3F9A839BE698}"/>
              </a:ext>
            </a:extLst>
          </p:cNvPr>
          <p:cNvSpPr>
            <a:spLocks noGrp="1"/>
          </p:cNvSpPr>
          <p:nvPr>
            <p:ph type="pic" idx="16" hasCustomPrompt="1"/>
          </p:nvPr>
        </p:nvSpPr>
        <p:spPr>
          <a:xfrm>
            <a:off x="0" y="0"/>
            <a:ext cx="12192000" cy="4469450"/>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and Send to Back</a:t>
            </a:r>
            <a:endParaRPr lang="ko-KR" altLang="en-US" dirty="0"/>
          </a:p>
        </p:txBody>
      </p:sp>
    </p:spTree>
    <p:extLst>
      <p:ext uri="{BB962C8B-B14F-4D97-AF65-F5344CB8AC3E}">
        <p14:creationId xmlns:p14="http://schemas.microsoft.com/office/powerpoint/2010/main" val="1431286687"/>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userDrawn="1">
  <p:cSld name="37_Images &amp; Contents Layout">
    <p:spTree>
      <p:nvGrpSpPr>
        <p:cNvPr id="1" name=""/>
        <p:cNvGrpSpPr/>
        <p:nvPr/>
      </p:nvGrpSpPr>
      <p:grpSpPr>
        <a:xfrm>
          <a:off x="0" y="0"/>
          <a:ext cx="0" cy="0"/>
          <a:chOff x="0" y="0"/>
          <a:chExt cx="0" cy="0"/>
        </a:xfrm>
      </p:grpSpPr>
      <p:sp>
        <p:nvSpPr>
          <p:cNvPr id="2" name="그림 개체 틀 5">
            <a:extLst>
              <a:ext uri="{FF2B5EF4-FFF2-40B4-BE49-F238E27FC236}">
                <a16:creationId xmlns:a16="http://schemas.microsoft.com/office/drawing/2014/main" xmlns="" id="{67539AF6-5D49-44B8-BBE5-89EA831A4873}"/>
              </a:ext>
            </a:extLst>
          </p:cNvPr>
          <p:cNvSpPr>
            <a:spLocks noGrp="1"/>
          </p:cNvSpPr>
          <p:nvPr>
            <p:ph type="pic" sz="quarter" idx="12" hasCustomPrompt="1"/>
          </p:nvPr>
        </p:nvSpPr>
        <p:spPr>
          <a:xfrm>
            <a:off x="2038350" y="0"/>
            <a:ext cx="4057650" cy="6858000"/>
          </a:xfrm>
          <a:prstGeom prst="rect">
            <a:avLst/>
          </a:prstGeom>
          <a:solidFill>
            <a:schemeClr val="bg1">
              <a:lumMod val="95000"/>
            </a:schemeClr>
          </a:solidFill>
          <a:effectLst/>
        </p:spPr>
        <p:txBody>
          <a:bodyPr wrap="square" anchor="ctr">
            <a:noAutofit/>
          </a:bodyPr>
          <a:lstStyle>
            <a:lvl1pPr marL="0" marR="0" indent="0" algn="ctr" defTabSz="914400"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
        <p:nvSpPr>
          <p:cNvPr id="3" name="직사각형 2">
            <a:extLst>
              <a:ext uri="{FF2B5EF4-FFF2-40B4-BE49-F238E27FC236}">
                <a16:creationId xmlns:a16="http://schemas.microsoft.com/office/drawing/2014/main" xmlns="" id="{4DAB0763-12DF-41B9-B692-22FB8DB24B15}"/>
              </a:ext>
            </a:extLst>
          </p:cNvPr>
          <p:cNvSpPr/>
          <p:nvPr userDrawn="1"/>
        </p:nvSpPr>
        <p:spPr>
          <a:xfrm>
            <a:off x="0" y="0"/>
            <a:ext cx="203835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spTree>
    <p:extLst>
      <p:ext uri="{BB962C8B-B14F-4D97-AF65-F5344CB8AC3E}">
        <p14:creationId xmlns:p14="http://schemas.microsoft.com/office/powerpoint/2010/main" val="658091477"/>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18.xml><?xml version="1.0" encoding="utf-8"?>
<p:sldLayout xmlns:a="http://schemas.openxmlformats.org/drawingml/2006/main" xmlns:r="http://schemas.openxmlformats.org/officeDocument/2006/relationships" xmlns:p="http://schemas.openxmlformats.org/presentationml/2006/main" userDrawn="1">
  <p:cSld name="57_Images &amp; Contents Layout">
    <p:spTree>
      <p:nvGrpSpPr>
        <p:cNvPr id="1" name=""/>
        <p:cNvGrpSpPr/>
        <p:nvPr/>
      </p:nvGrpSpPr>
      <p:grpSpPr>
        <a:xfrm>
          <a:off x="0" y="0"/>
          <a:ext cx="0" cy="0"/>
          <a:chOff x="0" y="0"/>
          <a:chExt cx="0" cy="0"/>
        </a:xfrm>
      </p:grpSpPr>
      <p:sp>
        <p:nvSpPr>
          <p:cNvPr id="7" name="직사각형 6">
            <a:extLst>
              <a:ext uri="{FF2B5EF4-FFF2-40B4-BE49-F238E27FC236}">
                <a16:creationId xmlns:a16="http://schemas.microsoft.com/office/drawing/2014/main" xmlns="" id="{2E541B56-E562-45F7-AF65-DC212716E3B3}"/>
              </a:ext>
            </a:extLst>
          </p:cNvPr>
          <p:cNvSpPr/>
          <p:nvPr userDrawn="1"/>
        </p:nvSpPr>
        <p:spPr>
          <a:xfrm>
            <a:off x="0" y="863125"/>
            <a:ext cx="6546079" cy="513175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sp>
        <p:nvSpPr>
          <p:cNvPr id="6" name="그림 개체 틀 2">
            <a:extLst>
              <a:ext uri="{FF2B5EF4-FFF2-40B4-BE49-F238E27FC236}">
                <a16:creationId xmlns:a16="http://schemas.microsoft.com/office/drawing/2014/main" xmlns="" id="{1D487A8B-D75C-45FC-8BC1-0D4AF5ACE0C7}"/>
              </a:ext>
            </a:extLst>
          </p:cNvPr>
          <p:cNvSpPr>
            <a:spLocks noGrp="1"/>
          </p:cNvSpPr>
          <p:nvPr>
            <p:ph type="pic" sz="quarter" idx="65" hasCustomPrompt="1"/>
          </p:nvPr>
        </p:nvSpPr>
        <p:spPr>
          <a:xfrm>
            <a:off x="6096000" y="2959216"/>
            <a:ext cx="6096000" cy="2700000"/>
          </a:xfrm>
          <a:prstGeom prst="rect">
            <a:avLst/>
          </a:prstGeom>
          <a:solidFill>
            <a:schemeClr val="bg1">
              <a:lumMod val="95000"/>
            </a:schemeClr>
          </a:solidFill>
          <a:ln w="25400">
            <a:noFill/>
          </a:ln>
          <a:effectLst/>
        </p:spPr>
        <p:txBody>
          <a:bodyPr anchor="ctr"/>
          <a:lstStyle>
            <a:lvl1pPr marL="0" indent="0" algn="ctr">
              <a:buFontTx/>
              <a:buNone/>
              <a:defRPr sz="1200">
                <a:solidFill>
                  <a:schemeClr val="tx1">
                    <a:lumMod val="75000"/>
                    <a:lumOff val="25000"/>
                  </a:schemeClr>
                </a:solidFill>
                <a:latin typeface="+mn-lt"/>
                <a:cs typeface="Arial" pitchFamily="34" charset="0"/>
              </a:defRPr>
            </a:lvl1pPr>
          </a:lstStyle>
          <a:p>
            <a:r>
              <a:rPr lang="en-US" altLang="ko-KR" dirty="0"/>
              <a:t>Place Your Picture Here</a:t>
            </a:r>
            <a:endParaRPr lang="ko-KR" altLang="en-US" dirty="0"/>
          </a:p>
        </p:txBody>
      </p:sp>
    </p:spTree>
    <p:extLst>
      <p:ext uri="{BB962C8B-B14F-4D97-AF65-F5344CB8AC3E}">
        <p14:creationId xmlns:p14="http://schemas.microsoft.com/office/powerpoint/2010/main" val="1086133896"/>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19.xml><?xml version="1.0" encoding="utf-8"?>
<p:sldLayout xmlns:a="http://schemas.openxmlformats.org/drawingml/2006/main" xmlns:r="http://schemas.openxmlformats.org/officeDocument/2006/relationships" xmlns:p="http://schemas.openxmlformats.org/presentationml/2006/main" userDrawn="1">
  <p:cSld name="PNG sets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245392"/>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PNG &amp; Shapes Layout</a:t>
            </a:r>
          </a:p>
        </p:txBody>
      </p:sp>
    </p:spTree>
    <p:extLst>
      <p:ext uri="{BB962C8B-B14F-4D97-AF65-F5344CB8AC3E}">
        <p14:creationId xmlns:p14="http://schemas.microsoft.com/office/powerpoint/2010/main" val="2369963025"/>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userDrawn="1">
  <p:cSld name="1_Icon sets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123478"/>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Icon Sets Layout</a:t>
            </a:r>
          </a:p>
        </p:txBody>
      </p:sp>
      <p:sp>
        <p:nvSpPr>
          <p:cNvPr id="3" name="Rounded Rectangle 2"/>
          <p:cNvSpPr/>
          <p:nvPr userDrawn="1"/>
        </p:nvSpPr>
        <p:spPr>
          <a:xfrm>
            <a:off x="354010" y="1131591"/>
            <a:ext cx="3560767" cy="5402561"/>
          </a:xfrm>
          <a:prstGeom prst="roundRect">
            <a:avLst>
              <a:gd name="adj" fmla="val 3968"/>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351">
              <a:solidFill>
                <a:prstClr val="white"/>
              </a:solidFill>
            </a:endParaRPr>
          </a:p>
        </p:txBody>
      </p:sp>
      <p:sp>
        <p:nvSpPr>
          <p:cNvPr id="4" name="Rounded Rectangle 3"/>
          <p:cNvSpPr/>
          <p:nvPr userDrawn="1"/>
        </p:nvSpPr>
        <p:spPr>
          <a:xfrm>
            <a:off x="531933" y="1347500"/>
            <a:ext cx="153868" cy="5015200"/>
          </a:xfrm>
          <a:prstGeom prst="roundRect">
            <a:avLst>
              <a:gd name="adj" fmla="val 50000"/>
            </a:avLst>
          </a:prstGeom>
          <a:solidFill>
            <a:schemeClr val="bg1">
              <a:alpha val="4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351">
              <a:solidFill>
                <a:prstClr val="white"/>
              </a:solidFill>
            </a:endParaRPr>
          </a:p>
        </p:txBody>
      </p:sp>
      <p:sp>
        <p:nvSpPr>
          <p:cNvPr id="5" name="Half Frame 4"/>
          <p:cNvSpPr/>
          <p:nvPr userDrawn="1"/>
        </p:nvSpPr>
        <p:spPr>
          <a:xfrm rot="5400000">
            <a:off x="3057177" y="1276653"/>
            <a:ext cx="685849" cy="685148"/>
          </a:xfrm>
          <a:prstGeom prst="halfFrame">
            <a:avLst>
              <a:gd name="adj1" fmla="val 23728"/>
              <a:gd name="adj2" fmla="val 24642"/>
            </a:avLst>
          </a:prstGeom>
          <a:solidFill>
            <a:schemeClr val="bg1">
              <a:alpha val="2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351">
              <a:solidFill>
                <a:prstClr val="black">
                  <a:lumMod val="85000"/>
                  <a:lumOff val="15000"/>
                </a:prstClr>
              </a:solidFill>
            </a:endParaRPr>
          </a:p>
        </p:txBody>
      </p:sp>
      <p:sp>
        <p:nvSpPr>
          <p:cNvPr id="58" name="TextBox 57">
            <a:extLst>
              <a:ext uri="{FF2B5EF4-FFF2-40B4-BE49-F238E27FC236}">
                <a16:creationId xmlns:a16="http://schemas.microsoft.com/office/drawing/2014/main" xmlns="" id="{5644E8BB-F13A-4AE0-889E-633DE4143787}"/>
              </a:ext>
            </a:extLst>
          </p:cNvPr>
          <p:cNvSpPr txBox="1"/>
          <p:nvPr userDrawn="1"/>
        </p:nvSpPr>
        <p:spPr>
          <a:xfrm>
            <a:off x="711704" y="1637214"/>
            <a:ext cx="2232248" cy="523220"/>
          </a:xfrm>
          <a:prstGeom prst="rect">
            <a:avLst/>
          </a:prstGeom>
          <a:noFill/>
        </p:spPr>
        <p:txBody>
          <a:bodyPr wrap="square" rtlCol="0" anchor="ctr">
            <a:spAutoFit/>
          </a:bodyPr>
          <a:lstStyle/>
          <a:p>
            <a:r>
              <a:rPr lang="en-US" altLang="ko-KR" sz="1400" b="1" dirty="0">
                <a:solidFill>
                  <a:prstClr val="white"/>
                </a:solidFill>
                <a:cs typeface="Arial" pitchFamily="34" charset="0"/>
              </a:rPr>
              <a:t>You can Resize without losing quality</a:t>
            </a:r>
            <a:endParaRPr lang="ko-KR" altLang="en-US" sz="1400" b="1" dirty="0">
              <a:solidFill>
                <a:prstClr val="white"/>
              </a:solidFill>
              <a:cs typeface="Arial" pitchFamily="34" charset="0"/>
            </a:endParaRPr>
          </a:p>
        </p:txBody>
      </p:sp>
      <p:sp>
        <p:nvSpPr>
          <p:cNvPr id="59" name="TextBox 58">
            <a:extLst>
              <a:ext uri="{FF2B5EF4-FFF2-40B4-BE49-F238E27FC236}">
                <a16:creationId xmlns:a16="http://schemas.microsoft.com/office/drawing/2014/main" xmlns="" id="{F2CE2B8B-ED32-491A-95B2-D28904BC432C}"/>
              </a:ext>
            </a:extLst>
          </p:cNvPr>
          <p:cNvSpPr txBox="1"/>
          <p:nvPr userDrawn="1"/>
        </p:nvSpPr>
        <p:spPr>
          <a:xfrm>
            <a:off x="711704" y="2127463"/>
            <a:ext cx="2232248" cy="738664"/>
          </a:xfrm>
          <a:prstGeom prst="rect">
            <a:avLst/>
          </a:prstGeom>
          <a:noFill/>
        </p:spPr>
        <p:txBody>
          <a:bodyPr wrap="square" rtlCol="0" anchor="ctr">
            <a:spAutoFit/>
          </a:bodyPr>
          <a:lstStyle/>
          <a:p>
            <a:r>
              <a:rPr lang="en-US" altLang="ko-KR" sz="1400" b="1" dirty="0">
                <a:solidFill>
                  <a:prstClr val="white"/>
                </a:solidFill>
                <a:cs typeface="Arial" pitchFamily="34" charset="0"/>
              </a:rPr>
              <a:t>You can Change Fill Color &amp;</a:t>
            </a:r>
          </a:p>
          <a:p>
            <a:r>
              <a:rPr lang="en-US" altLang="ko-KR" sz="1400" b="1" dirty="0">
                <a:solidFill>
                  <a:prstClr val="white"/>
                </a:solidFill>
                <a:cs typeface="Arial" pitchFamily="34" charset="0"/>
              </a:rPr>
              <a:t>Line Color</a:t>
            </a:r>
            <a:endParaRPr lang="ko-KR" altLang="en-US" sz="1400" b="1" dirty="0">
              <a:solidFill>
                <a:prstClr val="white"/>
              </a:solidFill>
              <a:cs typeface="Arial" pitchFamily="34" charset="0"/>
            </a:endParaRPr>
          </a:p>
        </p:txBody>
      </p:sp>
      <p:sp>
        <p:nvSpPr>
          <p:cNvPr id="60" name="TextBox 59">
            <a:extLst>
              <a:ext uri="{FF2B5EF4-FFF2-40B4-BE49-F238E27FC236}">
                <a16:creationId xmlns:a16="http://schemas.microsoft.com/office/drawing/2014/main" xmlns="" id="{962A52DF-2523-4479-BFA3-B5ACE9887E1C}"/>
              </a:ext>
            </a:extLst>
          </p:cNvPr>
          <p:cNvSpPr txBox="1"/>
          <p:nvPr userDrawn="1"/>
        </p:nvSpPr>
        <p:spPr>
          <a:xfrm>
            <a:off x="721229" y="5808438"/>
            <a:ext cx="2232000" cy="307777"/>
          </a:xfrm>
          <a:prstGeom prst="rect">
            <a:avLst/>
          </a:prstGeom>
          <a:noFill/>
        </p:spPr>
        <p:txBody>
          <a:bodyPr wrap="square" rtlCol="0" anchor="ctr">
            <a:spAutoFit/>
          </a:bodyPr>
          <a:lstStyle/>
          <a:p>
            <a:r>
              <a:rPr lang="en-US" altLang="ko-KR" sz="1400" dirty="0">
                <a:solidFill>
                  <a:prstClr val="white"/>
                </a:solidFill>
                <a:cs typeface="Arial" pitchFamily="34" charset="0"/>
              </a:rPr>
              <a:t>www.allppt.com</a:t>
            </a:r>
            <a:endParaRPr lang="ko-KR" altLang="en-US" sz="1400" dirty="0">
              <a:solidFill>
                <a:prstClr val="white"/>
              </a:solidFill>
              <a:cs typeface="Arial" pitchFamily="34" charset="0"/>
            </a:endParaRPr>
          </a:p>
        </p:txBody>
      </p:sp>
      <p:sp>
        <p:nvSpPr>
          <p:cNvPr id="61" name="TextBox 60">
            <a:extLst>
              <a:ext uri="{FF2B5EF4-FFF2-40B4-BE49-F238E27FC236}">
                <a16:creationId xmlns:a16="http://schemas.microsoft.com/office/drawing/2014/main" xmlns="" id="{BAAC314F-E96A-4408-95DE-A70E9ED054AF}"/>
              </a:ext>
            </a:extLst>
          </p:cNvPr>
          <p:cNvSpPr txBox="1"/>
          <p:nvPr userDrawn="1"/>
        </p:nvSpPr>
        <p:spPr>
          <a:xfrm>
            <a:off x="721229" y="4450324"/>
            <a:ext cx="2717296" cy="1384995"/>
          </a:xfrm>
          <a:prstGeom prst="rect">
            <a:avLst/>
          </a:prstGeom>
          <a:noFill/>
        </p:spPr>
        <p:txBody>
          <a:bodyPr wrap="square" rtlCol="0" anchor="ctr">
            <a:spAutoFit/>
          </a:bodyPr>
          <a:lstStyle/>
          <a:p>
            <a:r>
              <a:rPr lang="en-US" altLang="ko-KR" sz="2800" b="1" dirty="0">
                <a:solidFill>
                  <a:prstClr val="white"/>
                </a:solidFill>
                <a:cs typeface="Arial" pitchFamily="34" charset="0"/>
              </a:rPr>
              <a:t>FREE </a:t>
            </a:r>
          </a:p>
          <a:p>
            <a:r>
              <a:rPr lang="en-US" altLang="ko-KR" sz="2800" b="1" dirty="0">
                <a:solidFill>
                  <a:prstClr val="white"/>
                </a:solidFill>
                <a:cs typeface="Arial" pitchFamily="34" charset="0"/>
              </a:rPr>
              <a:t>PPT TEMPLATES</a:t>
            </a:r>
          </a:p>
        </p:txBody>
      </p:sp>
    </p:spTree>
    <p:extLst>
      <p:ext uri="{BB962C8B-B14F-4D97-AF65-F5344CB8AC3E}">
        <p14:creationId xmlns:p14="http://schemas.microsoft.com/office/powerpoint/2010/main" val="1615032391"/>
      </p:ext>
    </p:extLst>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type="title" preserve="1">
  <p:cSld name="Title Slide">
    <p:bg>
      <p:bgPr>
        <a:solidFill>
          <a:srgbClr val="3333CC"/>
        </a:solidFill>
        <a:effectLst/>
      </p:bgPr>
    </p:bg>
    <p:spTree>
      <p:nvGrpSpPr>
        <p:cNvPr id="1" name=""/>
        <p:cNvGrpSpPr/>
        <p:nvPr/>
      </p:nvGrpSpPr>
      <p:grpSpPr>
        <a:xfrm>
          <a:off x="0" y="0"/>
          <a:ext cx="0" cy="0"/>
          <a:chOff x="0" y="0"/>
          <a:chExt cx="0" cy="0"/>
        </a:xfrm>
      </p:grpSpPr>
      <p:sp>
        <p:nvSpPr>
          <p:cNvPr id="4098" name="Rectangle 2"/>
          <p:cNvSpPr>
            <a:spLocks noGrp="1" noChangeArrowheads="1"/>
          </p:cNvSpPr>
          <p:nvPr>
            <p:ph type="ctrTitle"/>
          </p:nvPr>
        </p:nvSpPr>
        <p:spPr>
          <a:xfrm>
            <a:off x="609600" y="838201"/>
            <a:ext cx="10363200" cy="1470025"/>
          </a:xfrm>
        </p:spPr>
        <p:txBody>
          <a:bodyPr/>
          <a:lstStyle>
            <a:lvl1pPr>
              <a:defRPr>
                <a:solidFill>
                  <a:schemeClr val="bg1"/>
                </a:solidFill>
              </a:defRPr>
            </a:lvl1pPr>
          </a:lstStyle>
          <a:p>
            <a:r>
              <a:rPr lang="en-US"/>
              <a:t>Click to edit Master title style</a:t>
            </a:r>
          </a:p>
        </p:txBody>
      </p:sp>
      <p:sp>
        <p:nvSpPr>
          <p:cNvPr id="4099" name="Rectangle 3"/>
          <p:cNvSpPr>
            <a:spLocks noGrp="1" noChangeArrowheads="1"/>
          </p:cNvSpPr>
          <p:nvPr>
            <p:ph type="subTitle" idx="1"/>
          </p:nvPr>
        </p:nvSpPr>
        <p:spPr>
          <a:xfrm>
            <a:off x="1625600" y="2743200"/>
            <a:ext cx="8534400" cy="1752600"/>
          </a:xfrm>
        </p:spPr>
        <p:txBody>
          <a:bodyPr/>
          <a:lstStyle>
            <a:lvl1pPr marL="0" indent="60325" algn="ctr">
              <a:defRPr>
                <a:solidFill>
                  <a:schemeClr val="bg1"/>
                </a:solidFill>
              </a:defRPr>
            </a:lvl1pPr>
          </a:lstStyle>
          <a:p>
            <a:r>
              <a:rPr lang="en-US"/>
              <a:t>Click to edit Master subtitle style</a:t>
            </a:r>
          </a:p>
        </p:txBody>
      </p:sp>
      <p:sp>
        <p:nvSpPr>
          <p:cNvPr id="4" name="Rectangle 4"/>
          <p:cNvSpPr>
            <a:spLocks noGrp="1" noChangeArrowheads="1"/>
          </p:cNvSpPr>
          <p:nvPr>
            <p:ph type="dt" sz="half" idx="10"/>
          </p:nvPr>
        </p:nvSpPr>
        <p:spPr bwMode="auto">
          <a:xfrm>
            <a:off x="609600" y="6245225"/>
            <a:ext cx="2844800" cy="476250"/>
          </a:xfrm>
          <a:prstGeom prst="rect">
            <a:avLst/>
          </a:prstGeom>
          <a:ln>
            <a:miter lim="800000"/>
            <a:headEnd/>
            <a:tailEnd/>
          </a:ln>
        </p:spPr>
        <p:txBody>
          <a:bodyPr vert="horz" wrap="square" lIns="91440" tIns="45720" rIns="91440" bIns="45720" numCol="1" anchor="t" anchorCtr="0" compatLnSpc="1">
            <a:prstTxWarp prst="textNoShape">
              <a:avLst/>
            </a:prstTxWarp>
          </a:bodyPr>
          <a:lstStyle>
            <a:lvl1pPr eaLnBrk="1" hangingPunct="1">
              <a:defRPr sz="1400">
                <a:latin typeface="Arial" charset="0"/>
              </a:defRPr>
            </a:lvl1pPr>
          </a:lstStyle>
          <a:p>
            <a:pPr defTabSz="914400" fontAlgn="base">
              <a:spcBef>
                <a:spcPct val="0"/>
              </a:spcBef>
              <a:spcAft>
                <a:spcPct val="0"/>
              </a:spcAft>
              <a:defRPr/>
            </a:pPr>
            <a:endParaRPr lang="en-US">
              <a:solidFill>
                <a:srgbClr val="000000"/>
              </a:solidFill>
            </a:endParaRPr>
          </a:p>
        </p:txBody>
      </p:sp>
      <p:sp>
        <p:nvSpPr>
          <p:cNvPr id="5" name="Rectangle 5"/>
          <p:cNvSpPr>
            <a:spLocks noGrp="1" noChangeArrowheads="1"/>
          </p:cNvSpPr>
          <p:nvPr>
            <p:ph type="ftr" sz="quarter" idx="11"/>
          </p:nvPr>
        </p:nvSpPr>
        <p:spPr bwMode="auto">
          <a:xfrm>
            <a:off x="4165600" y="6245225"/>
            <a:ext cx="3860800" cy="476250"/>
          </a:xfrm>
          <a:prstGeom prst="rect">
            <a:avLst/>
          </a:prstGeom>
          <a:ln>
            <a:miter lim="800000"/>
            <a:headEnd/>
            <a:tailEnd/>
          </a:ln>
        </p:spPr>
        <p:txBody>
          <a:bodyPr vert="horz" wrap="square" lIns="91440" tIns="45720" rIns="91440" bIns="45720" numCol="1" anchor="t" anchorCtr="0" compatLnSpc="1">
            <a:prstTxWarp prst="textNoShape">
              <a:avLst/>
            </a:prstTxWarp>
          </a:bodyPr>
          <a:lstStyle>
            <a:lvl1pPr algn="ctr" eaLnBrk="1" hangingPunct="1">
              <a:defRPr sz="1400">
                <a:latin typeface="Arial" charset="0"/>
              </a:defRPr>
            </a:lvl1pPr>
          </a:lstStyle>
          <a:p>
            <a:pPr defTabSz="914400" fontAlgn="base">
              <a:spcBef>
                <a:spcPct val="0"/>
              </a:spcBef>
              <a:spcAft>
                <a:spcPct val="0"/>
              </a:spcAft>
              <a:defRPr/>
            </a:pPr>
            <a:endParaRPr lang="en-US">
              <a:solidFill>
                <a:srgbClr val="000000"/>
              </a:solidFill>
            </a:endParaRPr>
          </a:p>
        </p:txBody>
      </p:sp>
      <p:sp>
        <p:nvSpPr>
          <p:cNvPr id="6" name="Rectangle 6"/>
          <p:cNvSpPr>
            <a:spLocks noGrp="1" noChangeArrowheads="1"/>
          </p:cNvSpPr>
          <p:nvPr>
            <p:ph type="sldNum" sz="quarter" idx="12"/>
          </p:nvPr>
        </p:nvSpPr>
        <p:spPr bwMode="auto">
          <a:xfrm>
            <a:off x="8737600" y="6245225"/>
            <a:ext cx="2844800" cy="476250"/>
          </a:xfrm>
          <a:prstGeom prst="rect">
            <a:avLst/>
          </a:prstGeom>
          <a:ln>
            <a:miter lim="800000"/>
            <a:headEnd/>
            <a:tailEnd/>
          </a:ln>
        </p:spPr>
        <p:txBody>
          <a:bodyPr vert="horz" wrap="square" lIns="91440" tIns="45720" rIns="91440" bIns="45720" numCol="1" anchor="t" anchorCtr="0" compatLnSpc="1">
            <a:prstTxWarp prst="textNoShape">
              <a:avLst/>
            </a:prstTxWarp>
          </a:bodyPr>
          <a:lstStyle>
            <a:lvl1pPr algn="r" eaLnBrk="1" hangingPunct="1">
              <a:defRPr sz="1400"/>
            </a:lvl1pPr>
          </a:lstStyle>
          <a:p>
            <a:pPr defTabSz="914400" fontAlgn="base">
              <a:spcBef>
                <a:spcPct val="0"/>
              </a:spcBef>
              <a:spcAft>
                <a:spcPct val="0"/>
              </a:spcAft>
              <a:defRPr/>
            </a:pPr>
            <a:fld id="{944F57EA-B8E9-43E4-BA5B-3E328EED9906}" type="slidenum">
              <a:rPr lang="en-US" smtClean="0">
                <a:solidFill>
                  <a:srgbClr val="000000"/>
                </a:solidFill>
                <a:latin typeface="Arial" panose="020B0604020202020204" pitchFamily="34" charset="0"/>
              </a:rPr>
              <a:pPr defTabSz="914400" fontAlgn="base">
                <a:spcBef>
                  <a:spcPct val="0"/>
                </a:spcBef>
                <a:spcAft>
                  <a:spcPct val="0"/>
                </a:spcAft>
                <a:defRPr/>
              </a:pPr>
              <a:t>‹#›</a:t>
            </a:fld>
            <a:endParaRPr lang="en-US">
              <a:solidFill>
                <a:srgbClr val="000000"/>
              </a:solidFill>
              <a:latin typeface="Arial" panose="020B0604020202020204" pitchFamily="34" charset="0"/>
            </a:endParaRPr>
          </a:p>
        </p:txBody>
      </p:sp>
    </p:spTree>
    <p:extLst>
      <p:ext uri="{BB962C8B-B14F-4D97-AF65-F5344CB8AC3E}">
        <p14:creationId xmlns:p14="http://schemas.microsoft.com/office/powerpoint/2010/main" val="2881194282"/>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1478194176"/>
      </p:ext>
    </p:extLst>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6901"/>
            <a:ext cx="103632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963084" y="2906713"/>
            <a:ext cx="103632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Tree>
    <p:extLst>
      <p:ext uri="{BB962C8B-B14F-4D97-AF65-F5344CB8AC3E}">
        <p14:creationId xmlns:p14="http://schemas.microsoft.com/office/powerpoint/2010/main" val="4195800272"/>
      </p:ext>
    </p:extLst>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508000" y="1219201"/>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096000" y="1219201"/>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3405014260"/>
      </p:ext>
    </p:extLst>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8"/>
            <a:ext cx="109728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609600" y="1535113"/>
            <a:ext cx="5386917"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609600" y="2174875"/>
            <a:ext cx="5386917"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93368" y="1535113"/>
            <a:ext cx="5389033"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6193368" y="2174875"/>
            <a:ext cx="5389033"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4258561847"/>
      </p:ext>
    </p:extLst>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Tree>
    <p:extLst>
      <p:ext uri="{BB962C8B-B14F-4D97-AF65-F5344CB8AC3E}">
        <p14:creationId xmlns:p14="http://schemas.microsoft.com/office/powerpoint/2010/main" val="1621154046"/>
      </p:ext>
    </p:extLst>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Tree>
    <p:extLst>
      <p:ext uri="{BB962C8B-B14F-4D97-AF65-F5344CB8AC3E}">
        <p14:creationId xmlns:p14="http://schemas.microsoft.com/office/powerpoint/2010/main" val="3502826142"/>
      </p:ext>
    </p:extLst>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1" y="273050"/>
            <a:ext cx="4011084"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4766733" y="273051"/>
            <a:ext cx="6815667"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09601" y="1435101"/>
            <a:ext cx="4011084"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Tree>
    <p:extLst>
      <p:ext uri="{BB962C8B-B14F-4D97-AF65-F5344CB8AC3E}">
        <p14:creationId xmlns:p14="http://schemas.microsoft.com/office/powerpoint/2010/main" val="1896649114"/>
      </p:ext>
    </p:extLst>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7" y="4800600"/>
            <a:ext cx="73152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2389717" y="612775"/>
            <a:ext cx="73152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2389717" y="5367338"/>
            <a:ext cx="73152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Tree>
    <p:extLst>
      <p:ext uri="{BB962C8B-B14F-4D97-AF65-F5344CB8AC3E}">
        <p14:creationId xmlns:p14="http://schemas.microsoft.com/office/powerpoint/2010/main" val="1435733289"/>
      </p:ext>
    </p:extLst>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762003633"/>
      </p:ext>
    </p:extLst>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813800" y="274639"/>
            <a:ext cx="2768600" cy="54705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508000" y="274639"/>
            <a:ext cx="8102600" cy="54705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2415443738"/>
      </p:ext>
    </p:extLst>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type="tbl" preserve="1">
  <p:cSld name="Title and Table">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8"/>
            <a:ext cx="10972800" cy="487362"/>
          </a:xfrm>
        </p:spPr>
        <p:txBody>
          <a:bodyPr/>
          <a:lstStyle/>
          <a:p>
            <a:r>
              <a:rPr lang="en-US"/>
              <a:t>Click to edit Master title style</a:t>
            </a:r>
          </a:p>
        </p:txBody>
      </p:sp>
      <p:sp>
        <p:nvSpPr>
          <p:cNvPr id="3" name="Table Placeholder 2"/>
          <p:cNvSpPr>
            <a:spLocks noGrp="1"/>
          </p:cNvSpPr>
          <p:nvPr>
            <p:ph type="tbl" idx="1"/>
          </p:nvPr>
        </p:nvSpPr>
        <p:spPr>
          <a:xfrm>
            <a:off x="508000" y="1219201"/>
            <a:ext cx="10972800" cy="4525963"/>
          </a:xfrm>
        </p:spPr>
        <p:txBody>
          <a:bodyPr/>
          <a:lstStyle/>
          <a:p>
            <a:pPr lvl="0"/>
            <a:endParaRPr lang="en-US" noProof="0"/>
          </a:p>
        </p:txBody>
      </p:sp>
    </p:spTree>
    <p:extLst>
      <p:ext uri="{BB962C8B-B14F-4D97-AF65-F5344CB8AC3E}">
        <p14:creationId xmlns:p14="http://schemas.microsoft.com/office/powerpoint/2010/main" val="107996879"/>
      </p:ext>
    </p:extLst>
  </p:cSld>
  <p:clrMapOvr>
    <a:masterClrMapping/>
  </p:clrMapOvr>
</p:sldLayout>
</file>

<file path=ppt/slideLayouts/slideLayout33.xml><?xml version="1.0" encoding="utf-8"?>
<p:sldLayout xmlns:a="http://schemas.openxmlformats.org/drawingml/2006/main" xmlns:r="http://schemas.openxmlformats.org/officeDocument/2006/relationships" xmlns:p="http://schemas.openxmlformats.org/presentationml/2006/main" type="txAndTwoObj" preserve="1">
  <p:cSld name="Title, Text, and 2 Content">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8"/>
            <a:ext cx="10972800" cy="487362"/>
          </a:xfrm>
        </p:spPr>
        <p:txBody>
          <a:bodyPr/>
          <a:lstStyle/>
          <a:p>
            <a:r>
              <a:rPr lang="en-US"/>
              <a:t>Click to edit Master title style</a:t>
            </a:r>
          </a:p>
        </p:txBody>
      </p:sp>
      <p:sp>
        <p:nvSpPr>
          <p:cNvPr id="3" name="Text Placeholder 2"/>
          <p:cNvSpPr>
            <a:spLocks noGrp="1"/>
          </p:cNvSpPr>
          <p:nvPr>
            <p:ph type="body" sz="half" idx="1"/>
          </p:nvPr>
        </p:nvSpPr>
        <p:spPr>
          <a:xfrm>
            <a:off x="508000" y="1219201"/>
            <a:ext cx="5384800" cy="452596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quarter" idx="2"/>
          </p:nvPr>
        </p:nvSpPr>
        <p:spPr>
          <a:xfrm>
            <a:off x="6096000" y="1219200"/>
            <a:ext cx="5384800" cy="21859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Content Placeholder 4"/>
          <p:cNvSpPr>
            <a:spLocks noGrp="1"/>
          </p:cNvSpPr>
          <p:nvPr>
            <p:ph sz="quarter" idx="3"/>
          </p:nvPr>
        </p:nvSpPr>
        <p:spPr>
          <a:xfrm>
            <a:off x="6096000" y="3557589"/>
            <a:ext cx="5384800" cy="2187575"/>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1188820402"/>
      </p:ext>
    </p:extLst>
  </p:cSld>
  <p:clrMapOvr>
    <a:masterClrMapping/>
  </p:clrMapOvr>
</p:sldLayout>
</file>

<file path=ppt/slideLayouts/slideLayout34.xml><?xml version="1.0" encoding="utf-8"?>
<p:sldLayout xmlns:a="http://schemas.openxmlformats.org/drawingml/2006/main" xmlns:r="http://schemas.openxmlformats.org/officeDocument/2006/relationships" xmlns:p="http://schemas.openxmlformats.org/presentationml/2006/main" matchingName="Section header" type="secHead">
  <p:cSld name="1_Section header">
    <p:bg>
      <p:bgPr>
        <a:noFill/>
        <a:effectLst/>
      </p:bgPr>
    </p:bg>
    <p:spTree>
      <p:nvGrpSpPr>
        <p:cNvPr id="1" name="Shape 13"/>
        <p:cNvGrpSpPr/>
        <p:nvPr/>
      </p:nvGrpSpPr>
      <p:grpSpPr>
        <a:xfrm>
          <a:off x="0" y="0"/>
          <a:ext cx="0" cy="0"/>
          <a:chOff x="0" y="0"/>
          <a:chExt cx="0" cy="0"/>
        </a:xfrm>
      </p:grpSpPr>
      <p:sp>
        <p:nvSpPr>
          <p:cNvPr id="14" name="Google Shape;14;p3"/>
          <p:cNvSpPr txBox="1">
            <a:spLocks noGrp="1"/>
          </p:cNvSpPr>
          <p:nvPr>
            <p:ph type="title"/>
          </p:nvPr>
        </p:nvSpPr>
        <p:spPr>
          <a:xfrm>
            <a:off x="6532933" y="1681467"/>
            <a:ext cx="4700800" cy="3461200"/>
          </a:xfrm>
          <a:prstGeom prst="rect">
            <a:avLst/>
          </a:prstGeom>
        </p:spPr>
        <p:txBody>
          <a:bodyPr spcFirstLastPara="1" wrap="square" lIns="91425" tIns="91425" rIns="91425" bIns="91425" anchor="b" anchorCtr="0">
            <a:noAutofit/>
          </a:bodyPr>
          <a:lstStyle>
            <a:lvl1pPr lvl="0" algn="r" rtl="0">
              <a:spcBef>
                <a:spcPts val="0"/>
              </a:spcBef>
              <a:spcAft>
                <a:spcPts val="0"/>
              </a:spcAft>
              <a:buSzPts val="4200"/>
              <a:buNone/>
              <a:defRPr sz="6400"/>
            </a:lvl1pPr>
            <a:lvl2pPr lvl="1" algn="ctr" rtl="0">
              <a:spcBef>
                <a:spcPts val="0"/>
              </a:spcBef>
              <a:spcAft>
                <a:spcPts val="0"/>
              </a:spcAft>
              <a:buSzPts val="4200"/>
              <a:buNone/>
              <a:defRPr sz="5600"/>
            </a:lvl2pPr>
            <a:lvl3pPr lvl="2" algn="ctr" rtl="0">
              <a:spcBef>
                <a:spcPts val="0"/>
              </a:spcBef>
              <a:spcAft>
                <a:spcPts val="0"/>
              </a:spcAft>
              <a:buSzPts val="4200"/>
              <a:buNone/>
              <a:defRPr sz="5600"/>
            </a:lvl3pPr>
            <a:lvl4pPr lvl="3" algn="ctr" rtl="0">
              <a:spcBef>
                <a:spcPts val="0"/>
              </a:spcBef>
              <a:spcAft>
                <a:spcPts val="0"/>
              </a:spcAft>
              <a:buSzPts val="4200"/>
              <a:buNone/>
              <a:defRPr sz="5600"/>
            </a:lvl4pPr>
            <a:lvl5pPr lvl="4" algn="ctr" rtl="0">
              <a:spcBef>
                <a:spcPts val="0"/>
              </a:spcBef>
              <a:spcAft>
                <a:spcPts val="0"/>
              </a:spcAft>
              <a:buSzPts val="4200"/>
              <a:buNone/>
              <a:defRPr sz="5600"/>
            </a:lvl5pPr>
            <a:lvl6pPr lvl="5" algn="ctr" rtl="0">
              <a:spcBef>
                <a:spcPts val="0"/>
              </a:spcBef>
              <a:spcAft>
                <a:spcPts val="0"/>
              </a:spcAft>
              <a:buSzPts val="4200"/>
              <a:buNone/>
              <a:defRPr sz="5600"/>
            </a:lvl6pPr>
            <a:lvl7pPr lvl="6" algn="ctr" rtl="0">
              <a:spcBef>
                <a:spcPts val="0"/>
              </a:spcBef>
              <a:spcAft>
                <a:spcPts val="0"/>
              </a:spcAft>
              <a:buSzPts val="4200"/>
              <a:buNone/>
              <a:defRPr sz="5600"/>
            </a:lvl7pPr>
            <a:lvl8pPr lvl="7" algn="ctr" rtl="0">
              <a:spcBef>
                <a:spcPts val="0"/>
              </a:spcBef>
              <a:spcAft>
                <a:spcPts val="0"/>
              </a:spcAft>
              <a:buSzPts val="4200"/>
              <a:buNone/>
              <a:defRPr sz="5600"/>
            </a:lvl8pPr>
            <a:lvl9pPr lvl="8" algn="ctr" rtl="0">
              <a:spcBef>
                <a:spcPts val="0"/>
              </a:spcBef>
              <a:spcAft>
                <a:spcPts val="0"/>
              </a:spcAft>
              <a:buSzPts val="4200"/>
              <a:buNone/>
              <a:defRPr sz="5600"/>
            </a:lvl9pPr>
          </a:lstStyle>
          <a:p>
            <a:endParaRPr/>
          </a:p>
        </p:txBody>
      </p:sp>
      <p:sp>
        <p:nvSpPr>
          <p:cNvPr id="15" name="Google Shape;15;p3"/>
          <p:cNvSpPr txBox="1">
            <a:spLocks noGrp="1"/>
          </p:cNvSpPr>
          <p:nvPr>
            <p:ph type="subTitle" idx="1"/>
          </p:nvPr>
        </p:nvSpPr>
        <p:spPr>
          <a:xfrm>
            <a:off x="6628133" y="5236484"/>
            <a:ext cx="4510400" cy="422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2100"/>
              <a:buNone/>
              <a:defRPr sz="1600"/>
            </a:lvl1pPr>
            <a:lvl2pPr lvl="1" algn="ctr" rtl="0">
              <a:lnSpc>
                <a:spcPct val="100000"/>
              </a:lnSpc>
              <a:spcBef>
                <a:spcPts val="0"/>
              </a:spcBef>
              <a:spcAft>
                <a:spcPts val="0"/>
              </a:spcAft>
              <a:buSzPts val="2100"/>
              <a:buNone/>
              <a:defRPr sz="2800"/>
            </a:lvl2pPr>
            <a:lvl3pPr lvl="2" algn="ctr" rtl="0">
              <a:lnSpc>
                <a:spcPct val="100000"/>
              </a:lnSpc>
              <a:spcBef>
                <a:spcPts val="0"/>
              </a:spcBef>
              <a:spcAft>
                <a:spcPts val="0"/>
              </a:spcAft>
              <a:buSzPts val="2100"/>
              <a:buNone/>
              <a:defRPr sz="2800"/>
            </a:lvl3pPr>
            <a:lvl4pPr lvl="3" algn="ctr" rtl="0">
              <a:lnSpc>
                <a:spcPct val="100000"/>
              </a:lnSpc>
              <a:spcBef>
                <a:spcPts val="0"/>
              </a:spcBef>
              <a:spcAft>
                <a:spcPts val="0"/>
              </a:spcAft>
              <a:buSzPts val="2100"/>
              <a:buNone/>
              <a:defRPr sz="2800"/>
            </a:lvl4pPr>
            <a:lvl5pPr lvl="4" algn="ctr" rtl="0">
              <a:lnSpc>
                <a:spcPct val="100000"/>
              </a:lnSpc>
              <a:spcBef>
                <a:spcPts val="0"/>
              </a:spcBef>
              <a:spcAft>
                <a:spcPts val="0"/>
              </a:spcAft>
              <a:buSzPts val="2100"/>
              <a:buNone/>
              <a:defRPr sz="2800"/>
            </a:lvl5pPr>
            <a:lvl6pPr lvl="5" algn="ctr" rtl="0">
              <a:lnSpc>
                <a:spcPct val="100000"/>
              </a:lnSpc>
              <a:spcBef>
                <a:spcPts val="0"/>
              </a:spcBef>
              <a:spcAft>
                <a:spcPts val="0"/>
              </a:spcAft>
              <a:buSzPts val="2100"/>
              <a:buNone/>
              <a:defRPr sz="2800"/>
            </a:lvl6pPr>
            <a:lvl7pPr lvl="6" algn="ctr" rtl="0">
              <a:lnSpc>
                <a:spcPct val="100000"/>
              </a:lnSpc>
              <a:spcBef>
                <a:spcPts val="0"/>
              </a:spcBef>
              <a:spcAft>
                <a:spcPts val="0"/>
              </a:spcAft>
              <a:buSzPts val="2100"/>
              <a:buNone/>
              <a:defRPr sz="2800"/>
            </a:lvl7pPr>
            <a:lvl8pPr lvl="7" algn="ctr" rtl="0">
              <a:lnSpc>
                <a:spcPct val="100000"/>
              </a:lnSpc>
              <a:spcBef>
                <a:spcPts val="0"/>
              </a:spcBef>
              <a:spcAft>
                <a:spcPts val="0"/>
              </a:spcAft>
              <a:buSzPts val="2100"/>
              <a:buNone/>
              <a:defRPr sz="2800"/>
            </a:lvl8pPr>
            <a:lvl9pPr lvl="8" algn="ctr" rtl="0">
              <a:lnSpc>
                <a:spcPct val="100000"/>
              </a:lnSpc>
              <a:spcBef>
                <a:spcPts val="0"/>
              </a:spcBef>
              <a:spcAft>
                <a:spcPts val="0"/>
              </a:spcAft>
              <a:buSzPts val="2100"/>
              <a:buNone/>
              <a:defRPr sz="2800"/>
            </a:lvl9pPr>
          </a:lstStyle>
          <a:p>
            <a:endParaRPr/>
          </a:p>
        </p:txBody>
      </p:sp>
      <p:sp>
        <p:nvSpPr>
          <p:cNvPr id="16" name="Google Shape;16;p3"/>
          <p:cNvSpPr txBox="1">
            <a:spLocks noGrp="1"/>
          </p:cNvSpPr>
          <p:nvPr>
            <p:ph type="title" idx="2" hasCustomPrompt="1"/>
          </p:nvPr>
        </p:nvSpPr>
        <p:spPr>
          <a:xfrm>
            <a:off x="9809167" y="509783"/>
            <a:ext cx="1424400" cy="1091600"/>
          </a:xfrm>
          <a:prstGeom prst="rect">
            <a:avLst/>
          </a:prstGeom>
          <a:noFill/>
        </p:spPr>
        <p:txBody>
          <a:bodyPr spcFirstLastPara="1" wrap="square" lIns="91425" tIns="91425" rIns="91425" bIns="91425" anchor="b" anchorCtr="0">
            <a:noAutofit/>
          </a:bodyPr>
          <a:lstStyle>
            <a:lvl1pPr lvl="0" algn="r" rtl="0">
              <a:spcBef>
                <a:spcPts val="0"/>
              </a:spcBef>
              <a:spcAft>
                <a:spcPts val="0"/>
              </a:spcAft>
              <a:buSzPts val="3600"/>
              <a:buNone/>
              <a:defRPr sz="6400"/>
            </a:lvl1pPr>
            <a:lvl2pPr lvl="1" algn="r" rtl="0">
              <a:spcBef>
                <a:spcPts val="0"/>
              </a:spcBef>
              <a:spcAft>
                <a:spcPts val="0"/>
              </a:spcAft>
              <a:buSzPts val="4800"/>
              <a:buFont typeface="DM Sans"/>
              <a:buNone/>
              <a:defRPr sz="6400">
                <a:latin typeface="DM Sans"/>
                <a:ea typeface="DM Sans"/>
                <a:cs typeface="DM Sans"/>
                <a:sym typeface="DM Sans"/>
              </a:defRPr>
            </a:lvl2pPr>
            <a:lvl3pPr lvl="2" algn="r" rtl="0">
              <a:spcBef>
                <a:spcPts val="0"/>
              </a:spcBef>
              <a:spcAft>
                <a:spcPts val="0"/>
              </a:spcAft>
              <a:buSzPts val="4800"/>
              <a:buFont typeface="DM Sans"/>
              <a:buNone/>
              <a:defRPr sz="6400">
                <a:latin typeface="DM Sans"/>
                <a:ea typeface="DM Sans"/>
                <a:cs typeface="DM Sans"/>
                <a:sym typeface="DM Sans"/>
              </a:defRPr>
            </a:lvl3pPr>
            <a:lvl4pPr lvl="3" algn="r" rtl="0">
              <a:spcBef>
                <a:spcPts val="0"/>
              </a:spcBef>
              <a:spcAft>
                <a:spcPts val="0"/>
              </a:spcAft>
              <a:buSzPts val="4800"/>
              <a:buFont typeface="DM Sans"/>
              <a:buNone/>
              <a:defRPr sz="6400">
                <a:latin typeface="DM Sans"/>
                <a:ea typeface="DM Sans"/>
                <a:cs typeface="DM Sans"/>
                <a:sym typeface="DM Sans"/>
              </a:defRPr>
            </a:lvl4pPr>
            <a:lvl5pPr lvl="4" algn="r" rtl="0">
              <a:spcBef>
                <a:spcPts val="0"/>
              </a:spcBef>
              <a:spcAft>
                <a:spcPts val="0"/>
              </a:spcAft>
              <a:buSzPts val="4800"/>
              <a:buFont typeface="DM Sans"/>
              <a:buNone/>
              <a:defRPr sz="6400">
                <a:latin typeface="DM Sans"/>
                <a:ea typeface="DM Sans"/>
                <a:cs typeface="DM Sans"/>
                <a:sym typeface="DM Sans"/>
              </a:defRPr>
            </a:lvl5pPr>
            <a:lvl6pPr lvl="5" algn="r" rtl="0">
              <a:spcBef>
                <a:spcPts val="0"/>
              </a:spcBef>
              <a:spcAft>
                <a:spcPts val="0"/>
              </a:spcAft>
              <a:buSzPts val="4800"/>
              <a:buFont typeface="DM Sans"/>
              <a:buNone/>
              <a:defRPr sz="6400">
                <a:latin typeface="DM Sans"/>
                <a:ea typeface="DM Sans"/>
                <a:cs typeface="DM Sans"/>
                <a:sym typeface="DM Sans"/>
              </a:defRPr>
            </a:lvl6pPr>
            <a:lvl7pPr lvl="6" algn="r" rtl="0">
              <a:spcBef>
                <a:spcPts val="0"/>
              </a:spcBef>
              <a:spcAft>
                <a:spcPts val="0"/>
              </a:spcAft>
              <a:buSzPts val="4800"/>
              <a:buFont typeface="DM Sans"/>
              <a:buNone/>
              <a:defRPr sz="6400">
                <a:latin typeface="DM Sans"/>
                <a:ea typeface="DM Sans"/>
                <a:cs typeface="DM Sans"/>
                <a:sym typeface="DM Sans"/>
              </a:defRPr>
            </a:lvl7pPr>
            <a:lvl8pPr lvl="7" algn="r" rtl="0">
              <a:spcBef>
                <a:spcPts val="0"/>
              </a:spcBef>
              <a:spcAft>
                <a:spcPts val="0"/>
              </a:spcAft>
              <a:buSzPts val="4800"/>
              <a:buFont typeface="DM Sans"/>
              <a:buNone/>
              <a:defRPr sz="6400">
                <a:latin typeface="DM Sans"/>
                <a:ea typeface="DM Sans"/>
                <a:cs typeface="DM Sans"/>
                <a:sym typeface="DM Sans"/>
              </a:defRPr>
            </a:lvl8pPr>
            <a:lvl9pPr lvl="8" algn="r" rtl="0">
              <a:spcBef>
                <a:spcPts val="0"/>
              </a:spcBef>
              <a:spcAft>
                <a:spcPts val="0"/>
              </a:spcAft>
              <a:buSzPts val="4800"/>
              <a:buFont typeface="DM Sans"/>
              <a:buNone/>
              <a:defRPr sz="6400">
                <a:latin typeface="DM Sans"/>
                <a:ea typeface="DM Sans"/>
                <a:cs typeface="DM Sans"/>
                <a:sym typeface="DM Sans"/>
              </a:defRPr>
            </a:lvl9pPr>
          </a:lstStyle>
          <a:p>
            <a:r>
              <a:t>xx%</a:t>
            </a:r>
          </a:p>
        </p:txBody>
      </p:sp>
      <p:cxnSp>
        <p:nvCxnSpPr>
          <p:cNvPr id="17" name="Google Shape;17;p3"/>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cxnSp>
        <p:nvCxnSpPr>
          <p:cNvPr id="18" name="Google Shape;18;p3"/>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Tree>
    <p:extLst>
      <p:ext uri="{BB962C8B-B14F-4D97-AF65-F5344CB8AC3E}">
        <p14:creationId xmlns:p14="http://schemas.microsoft.com/office/powerpoint/2010/main" val="4136254961"/>
      </p:ext>
    </p:extLst>
  </p:cSld>
  <p:clrMapOvr>
    <a:masterClrMapping/>
  </p:clrMapOvr>
</p:sldLayout>
</file>

<file path=ppt/slideLayouts/slideLayout35.xml><?xml version="1.0" encoding="utf-8"?>
<p:sldLayout xmlns:a="http://schemas.openxmlformats.org/drawingml/2006/main" xmlns:r="http://schemas.openxmlformats.org/officeDocument/2006/relationships" xmlns:p="http://schemas.openxmlformats.org/presentationml/2006/main" userDrawn="1">
  <p:cSld name="PNG sets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8" y="123478"/>
            <a:ext cx="11573197" cy="724247"/>
          </a:xfrm>
          <a:prstGeom prst="rect">
            <a:avLst/>
          </a:prstGeom>
        </p:spPr>
        <p:txBody>
          <a:bodyPr anchor="ctr"/>
          <a:lstStyle>
            <a:lvl1pPr marL="0" indent="0" algn="ctr">
              <a:buNone/>
              <a:defRPr sz="5400" b="0" baseline="0">
                <a:solidFill>
                  <a:schemeClr val="tx1">
                    <a:lumMod val="65000"/>
                    <a:lumOff val="35000"/>
                  </a:schemeClr>
                </a:solidFill>
                <a:latin typeface="+mj-lt"/>
                <a:cs typeface="Arial" pitchFamily="34" charset="0"/>
              </a:defRPr>
            </a:lvl1pPr>
          </a:lstStyle>
          <a:p>
            <a:pPr lvl="0"/>
            <a:r>
              <a:rPr lang="en-US" altLang="ko-KR" dirty="0"/>
              <a:t>PNG LAYOUT</a:t>
            </a:r>
          </a:p>
        </p:txBody>
      </p:sp>
    </p:spTree>
    <p:extLst>
      <p:ext uri="{BB962C8B-B14F-4D97-AF65-F5344CB8AC3E}">
        <p14:creationId xmlns:p14="http://schemas.microsoft.com/office/powerpoint/2010/main" val="2547692918"/>
      </p:ext>
    </p:extLst>
  </p:cSld>
  <p:clrMapOvr>
    <a:masterClrMapping/>
  </p:clrMapOvr>
</p:sldLayout>
</file>

<file path=ppt/slideLayouts/slideLayout36.xml><?xml version="1.0" encoding="utf-8"?>
<p:sldLayout xmlns:a="http://schemas.openxmlformats.org/drawingml/2006/main" xmlns:r="http://schemas.openxmlformats.org/officeDocument/2006/relationships" xmlns:p="http://schemas.openxmlformats.org/presentationml/2006/main" matchingName="Title slide" type="title">
  <p:cSld name="Title slide">
    <p:bg>
      <p:bgPr>
        <a:noFill/>
        <a:effectLst/>
      </p:bgPr>
    </p:bg>
    <p:spTree>
      <p:nvGrpSpPr>
        <p:cNvPr id="1" name="Shape 8"/>
        <p:cNvGrpSpPr/>
        <p:nvPr/>
      </p:nvGrpSpPr>
      <p:grpSpPr>
        <a:xfrm>
          <a:off x="0" y="0"/>
          <a:ext cx="0" cy="0"/>
          <a:chOff x="0" y="0"/>
          <a:chExt cx="0" cy="0"/>
        </a:xfrm>
      </p:grpSpPr>
      <p:sp>
        <p:nvSpPr>
          <p:cNvPr id="9" name="Google Shape;9;p2"/>
          <p:cNvSpPr txBox="1">
            <a:spLocks noGrp="1"/>
          </p:cNvSpPr>
          <p:nvPr>
            <p:ph type="ctrTitle"/>
          </p:nvPr>
        </p:nvSpPr>
        <p:spPr>
          <a:xfrm flipH="1">
            <a:off x="788400" y="748333"/>
            <a:ext cx="4758000" cy="4282400"/>
          </a:xfrm>
          <a:prstGeom prst="rect">
            <a:avLst/>
          </a:prstGeom>
        </p:spPr>
        <p:txBody>
          <a:bodyPr spcFirstLastPara="1" wrap="square" lIns="91425" tIns="91425" rIns="91425" bIns="91425" anchor="t" anchorCtr="0">
            <a:noAutofit/>
          </a:bodyPr>
          <a:lstStyle>
            <a:lvl1pPr lvl="0" rtl="0">
              <a:spcBef>
                <a:spcPts val="0"/>
              </a:spcBef>
              <a:spcAft>
                <a:spcPts val="0"/>
              </a:spcAft>
              <a:buSzPts val="4800"/>
              <a:buNone/>
              <a:defRPr sz="6400">
                <a:solidFill>
                  <a:schemeClr val="dk1"/>
                </a:solidFill>
              </a:defRPr>
            </a:lvl1pPr>
            <a:lvl2pPr lvl="1" rtl="0">
              <a:spcBef>
                <a:spcPts val="0"/>
              </a:spcBef>
              <a:spcAft>
                <a:spcPts val="0"/>
              </a:spcAft>
              <a:buClr>
                <a:srgbClr val="434343"/>
              </a:buClr>
              <a:buSzPts val="4800"/>
              <a:buNone/>
              <a:defRPr sz="6400">
                <a:solidFill>
                  <a:srgbClr val="434343"/>
                </a:solidFill>
              </a:defRPr>
            </a:lvl2pPr>
            <a:lvl3pPr lvl="2" rtl="0">
              <a:spcBef>
                <a:spcPts val="0"/>
              </a:spcBef>
              <a:spcAft>
                <a:spcPts val="0"/>
              </a:spcAft>
              <a:buClr>
                <a:srgbClr val="434343"/>
              </a:buClr>
              <a:buSzPts val="4800"/>
              <a:buNone/>
              <a:defRPr sz="6400">
                <a:solidFill>
                  <a:srgbClr val="434343"/>
                </a:solidFill>
              </a:defRPr>
            </a:lvl3pPr>
            <a:lvl4pPr lvl="3" rtl="0">
              <a:spcBef>
                <a:spcPts val="0"/>
              </a:spcBef>
              <a:spcAft>
                <a:spcPts val="0"/>
              </a:spcAft>
              <a:buClr>
                <a:srgbClr val="434343"/>
              </a:buClr>
              <a:buSzPts val="4800"/>
              <a:buNone/>
              <a:defRPr sz="6400">
                <a:solidFill>
                  <a:srgbClr val="434343"/>
                </a:solidFill>
              </a:defRPr>
            </a:lvl4pPr>
            <a:lvl5pPr lvl="4" rtl="0">
              <a:spcBef>
                <a:spcPts val="0"/>
              </a:spcBef>
              <a:spcAft>
                <a:spcPts val="0"/>
              </a:spcAft>
              <a:buClr>
                <a:srgbClr val="434343"/>
              </a:buClr>
              <a:buSzPts val="4800"/>
              <a:buNone/>
              <a:defRPr sz="6400">
                <a:solidFill>
                  <a:srgbClr val="434343"/>
                </a:solidFill>
              </a:defRPr>
            </a:lvl5pPr>
            <a:lvl6pPr lvl="5" rtl="0">
              <a:spcBef>
                <a:spcPts val="0"/>
              </a:spcBef>
              <a:spcAft>
                <a:spcPts val="0"/>
              </a:spcAft>
              <a:buClr>
                <a:srgbClr val="434343"/>
              </a:buClr>
              <a:buSzPts val="4800"/>
              <a:buNone/>
              <a:defRPr sz="6400">
                <a:solidFill>
                  <a:srgbClr val="434343"/>
                </a:solidFill>
              </a:defRPr>
            </a:lvl6pPr>
            <a:lvl7pPr lvl="6" rtl="0">
              <a:spcBef>
                <a:spcPts val="0"/>
              </a:spcBef>
              <a:spcAft>
                <a:spcPts val="0"/>
              </a:spcAft>
              <a:buClr>
                <a:srgbClr val="434343"/>
              </a:buClr>
              <a:buSzPts val="4800"/>
              <a:buNone/>
              <a:defRPr sz="6400">
                <a:solidFill>
                  <a:srgbClr val="434343"/>
                </a:solidFill>
              </a:defRPr>
            </a:lvl7pPr>
            <a:lvl8pPr lvl="7" rtl="0">
              <a:spcBef>
                <a:spcPts val="0"/>
              </a:spcBef>
              <a:spcAft>
                <a:spcPts val="0"/>
              </a:spcAft>
              <a:buClr>
                <a:srgbClr val="434343"/>
              </a:buClr>
              <a:buSzPts val="4800"/>
              <a:buNone/>
              <a:defRPr sz="6400">
                <a:solidFill>
                  <a:srgbClr val="434343"/>
                </a:solidFill>
              </a:defRPr>
            </a:lvl8pPr>
            <a:lvl9pPr lvl="8" rtl="0">
              <a:spcBef>
                <a:spcPts val="0"/>
              </a:spcBef>
              <a:spcAft>
                <a:spcPts val="0"/>
              </a:spcAft>
              <a:buClr>
                <a:srgbClr val="434343"/>
              </a:buClr>
              <a:buSzPts val="4800"/>
              <a:buNone/>
              <a:defRPr sz="6400">
                <a:solidFill>
                  <a:srgbClr val="434343"/>
                </a:solidFill>
              </a:defRPr>
            </a:lvl9pPr>
          </a:lstStyle>
          <a:p>
            <a:endParaRPr/>
          </a:p>
        </p:txBody>
      </p:sp>
      <p:sp>
        <p:nvSpPr>
          <p:cNvPr id="10" name="Google Shape;10;p2"/>
          <p:cNvSpPr txBox="1">
            <a:spLocks noGrp="1"/>
          </p:cNvSpPr>
          <p:nvPr>
            <p:ph type="subTitle" idx="1"/>
          </p:nvPr>
        </p:nvSpPr>
        <p:spPr>
          <a:xfrm flipH="1">
            <a:off x="1288300" y="5205833"/>
            <a:ext cx="1990800" cy="4952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Clr>
                <a:srgbClr val="000000"/>
              </a:buClr>
              <a:buSzPts val="1800"/>
              <a:buNone/>
              <a:defRPr sz="1867">
                <a:latin typeface="Advent Pro"/>
                <a:ea typeface="Advent Pro"/>
                <a:cs typeface="Advent Pro"/>
                <a:sym typeface="Advent Pro"/>
              </a:defRPr>
            </a:lvl1pPr>
            <a:lvl2pPr lvl="1" rtl="0">
              <a:lnSpc>
                <a:spcPct val="100000"/>
              </a:lnSpc>
              <a:spcBef>
                <a:spcPts val="0"/>
              </a:spcBef>
              <a:spcAft>
                <a:spcPts val="0"/>
              </a:spcAft>
              <a:buClr>
                <a:srgbClr val="434343"/>
              </a:buClr>
              <a:buSzPts val="2800"/>
              <a:buNone/>
              <a:defRPr sz="3733">
                <a:solidFill>
                  <a:srgbClr val="434343"/>
                </a:solidFill>
              </a:defRPr>
            </a:lvl2pPr>
            <a:lvl3pPr lvl="2" rtl="0">
              <a:lnSpc>
                <a:spcPct val="100000"/>
              </a:lnSpc>
              <a:spcBef>
                <a:spcPts val="0"/>
              </a:spcBef>
              <a:spcAft>
                <a:spcPts val="0"/>
              </a:spcAft>
              <a:buClr>
                <a:srgbClr val="434343"/>
              </a:buClr>
              <a:buSzPts val="2800"/>
              <a:buNone/>
              <a:defRPr sz="3733">
                <a:solidFill>
                  <a:srgbClr val="434343"/>
                </a:solidFill>
              </a:defRPr>
            </a:lvl3pPr>
            <a:lvl4pPr lvl="3" rtl="0">
              <a:lnSpc>
                <a:spcPct val="100000"/>
              </a:lnSpc>
              <a:spcBef>
                <a:spcPts val="0"/>
              </a:spcBef>
              <a:spcAft>
                <a:spcPts val="0"/>
              </a:spcAft>
              <a:buClr>
                <a:srgbClr val="434343"/>
              </a:buClr>
              <a:buSzPts val="2800"/>
              <a:buNone/>
              <a:defRPr sz="3733">
                <a:solidFill>
                  <a:srgbClr val="434343"/>
                </a:solidFill>
              </a:defRPr>
            </a:lvl4pPr>
            <a:lvl5pPr lvl="4" rtl="0">
              <a:lnSpc>
                <a:spcPct val="100000"/>
              </a:lnSpc>
              <a:spcBef>
                <a:spcPts val="0"/>
              </a:spcBef>
              <a:spcAft>
                <a:spcPts val="0"/>
              </a:spcAft>
              <a:buClr>
                <a:srgbClr val="434343"/>
              </a:buClr>
              <a:buSzPts val="2800"/>
              <a:buNone/>
              <a:defRPr sz="3733">
                <a:solidFill>
                  <a:srgbClr val="434343"/>
                </a:solidFill>
              </a:defRPr>
            </a:lvl5pPr>
            <a:lvl6pPr lvl="5" rtl="0">
              <a:lnSpc>
                <a:spcPct val="100000"/>
              </a:lnSpc>
              <a:spcBef>
                <a:spcPts val="0"/>
              </a:spcBef>
              <a:spcAft>
                <a:spcPts val="0"/>
              </a:spcAft>
              <a:buClr>
                <a:srgbClr val="434343"/>
              </a:buClr>
              <a:buSzPts val="2800"/>
              <a:buNone/>
              <a:defRPr sz="3733">
                <a:solidFill>
                  <a:srgbClr val="434343"/>
                </a:solidFill>
              </a:defRPr>
            </a:lvl6pPr>
            <a:lvl7pPr lvl="6" rtl="0">
              <a:lnSpc>
                <a:spcPct val="100000"/>
              </a:lnSpc>
              <a:spcBef>
                <a:spcPts val="0"/>
              </a:spcBef>
              <a:spcAft>
                <a:spcPts val="0"/>
              </a:spcAft>
              <a:buClr>
                <a:srgbClr val="434343"/>
              </a:buClr>
              <a:buSzPts val="2800"/>
              <a:buNone/>
              <a:defRPr sz="3733">
                <a:solidFill>
                  <a:srgbClr val="434343"/>
                </a:solidFill>
              </a:defRPr>
            </a:lvl7pPr>
            <a:lvl8pPr lvl="7" rtl="0">
              <a:lnSpc>
                <a:spcPct val="100000"/>
              </a:lnSpc>
              <a:spcBef>
                <a:spcPts val="0"/>
              </a:spcBef>
              <a:spcAft>
                <a:spcPts val="0"/>
              </a:spcAft>
              <a:buClr>
                <a:srgbClr val="434343"/>
              </a:buClr>
              <a:buSzPts val="2800"/>
              <a:buNone/>
              <a:defRPr sz="3733">
                <a:solidFill>
                  <a:srgbClr val="434343"/>
                </a:solidFill>
              </a:defRPr>
            </a:lvl8pPr>
            <a:lvl9pPr lvl="8" rtl="0">
              <a:lnSpc>
                <a:spcPct val="100000"/>
              </a:lnSpc>
              <a:spcBef>
                <a:spcPts val="0"/>
              </a:spcBef>
              <a:spcAft>
                <a:spcPts val="0"/>
              </a:spcAft>
              <a:buClr>
                <a:srgbClr val="434343"/>
              </a:buClr>
              <a:buSzPts val="2800"/>
              <a:buNone/>
              <a:defRPr sz="3733">
                <a:solidFill>
                  <a:srgbClr val="434343"/>
                </a:solidFill>
              </a:defRPr>
            </a:lvl9pPr>
          </a:lstStyle>
          <a:p>
            <a:endParaRPr/>
          </a:p>
        </p:txBody>
      </p:sp>
      <p:cxnSp>
        <p:nvCxnSpPr>
          <p:cNvPr id="11" name="Google Shape;11;p2"/>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cxnSp>
        <p:nvCxnSpPr>
          <p:cNvPr id="12" name="Google Shape;12;p2"/>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Tree>
    <p:extLst>
      <p:ext uri="{BB962C8B-B14F-4D97-AF65-F5344CB8AC3E}">
        <p14:creationId xmlns:p14="http://schemas.microsoft.com/office/powerpoint/2010/main" val="2783089859"/>
      </p:ext>
    </p:extLst>
  </p:cSld>
  <p:clrMapOvr>
    <a:masterClrMapping/>
  </p:clrMapOvr>
</p:sldLayout>
</file>

<file path=ppt/slideLayouts/slideLayout37.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bg>
      <p:bgPr>
        <a:noFill/>
        <a:effectLst/>
      </p:bgPr>
    </p:bg>
    <p:spTree>
      <p:nvGrpSpPr>
        <p:cNvPr id="1" name="Shape 13"/>
        <p:cNvGrpSpPr/>
        <p:nvPr/>
      </p:nvGrpSpPr>
      <p:grpSpPr>
        <a:xfrm>
          <a:off x="0" y="0"/>
          <a:ext cx="0" cy="0"/>
          <a:chOff x="0" y="0"/>
          <a:chExt cx="0" cy="0"/>
        </a:xfrm>
      </p:grpSpPr>
      <p:sp>
        <p:nvSpPr>
          <p:cNvPr id="14" name="Google Shape;14;p3"/>
          <p:cNvSpPr txBox="1">
            <a:spLocks noGrp="1"/>
          </p:cNvSpPr>
          <p:nvPr>
            <p:ph type="title"/>
          </p:nvPr>
        </p:nvSpPr>
        <p:spPr>
          <a:xfrm>
            <a:off x="6532933" y="1681467"/>
            <a:ext cx="4700800" cy="3461200"/>
          </a:xfrm>
          <a:prstGeom prst="rect">
            <a:avLst/>
          </a:prstGeom>
        </p:spPr>
        <p:txBody>
          <a:bodyPr spcFirstLastPara="1" wrap="square" lIns="91425" tIns="91425" rIns="91425" bIns="91425" anchor="b" anchorCtr="0">
            <a:noAutofit/>
          </a:bodyPr>
          <a:lstStyle>
            <a:lvl1pPr lvl="0" algn="r" rtl="0">
              <a:spcBef>
                <a:spcPts val="0"/>
              </a:spcBef>
              <a:spcAft>
                <a:spcPts val="0"/>
              </a:spcAft>
              <a:buSzPts val="4200"/>
              <a:buNone/>
              <a:defRPr sz="6400"/>
            </a:lvl1pPr>
            <a:lvl2pPr lvl="1" algn="ctr" rtl="0">
              <a:spcBef>
                <a:spcPts val="0"/>
              </a:spcBef>
              <a:spcAft>
                <a:spcPts val="0"/>
              </a:spcAft>
              <a:buSzPts val="4200"/>
              <a:buNone/>
              <a:defRPr sz="5600"/>
            </a:lvl2pPr>
            <a:lvl3pPr lvl="2" algn="ctr" rtl="0">
              <a:spcBef>
                <a:spcPts val="0"/>
              </a:spcBef>
              <a:spcAft>
                <a:spcPts val="0"/>
              </a:spcAft>
              <a:buSzPts val="4200"/>
              <a:buNone/>
              <a:defRPr sz="5600"/>
            </a:lvl3pPr>
            <a:lvl4pPr lvl="3" algn="ctr" rtl="0">
              <a:spcBef>
                <a:spcPts val="0"/>
              </a:spcBef>
              <a:spcAft>
                <a:spcPts val="0"/>
              </a:spcAft>
              <a:buSzPts val="4200"/>
              <a:buNone/>
              <a:defRPr sz="5600"/>
            </a:lvl4pPr>
            <a:lvl5pPr lvl="4" algn="ctr" rtl="0">
              <a:spcBef>
                <a:spcPts val="0"/>
              </a:spcBef>
              <a:spcAft>
                <a:spcPts val="0"/>
              </a:spcAft>
              <a:buSzPts val="4200"/>
              <a:buNone/>
              <a:defRPr sz="5600"/>
            </a:lvl5pPr>
            <a:lvl6pPr lvl="5" algn="ctr" rtl="0">
              <a:spcBef>
                <a:spcPts val="0"/>
              </a:spcBef>
              <a:spcAft>
                <a:spcPts val="0"/>
              </a:spcAft>
              <a:buSzPts val="4200"/>
              <a:buNone/>
              <a:defRPr sz="5600"/>
            </a:lvl6pPr>
            <a:lvl7pPr lvl="6" algn="ctr" rtl="0">
              <a:spcBef>
                <a:spcPts val="0"/>
              </a:spcBef>
              <a:spcAft>
                <a:spcPts val="0"/>
              </a:spcAft>
              <a:buSzPts val="4200"/>
              <a:buNone/>
              <a:defRPr sz="5600"/>
            </a:lvl7pPr>
            <a:lvl8pPr lvl="7" algn="ctr" rtl="0">
              <a:spcBef>
                <a:spcPts val="0"/>
              </a:spcBef>
              <a:spcAft>
                <a:spcPts val="0"/>
              </a:spcAft>
              <a:buSzPts val="4200"/>
              <a:buNone/>
              <a:defRPr sz="5600"/>
            </a:lvl8pPr>
            <a:lvl9pPr lvl="8" algn="ctr" rtl="0">
              <a:spcBef>
                <a:spcPts val="0"/>
              </a:spcBef>
              <a:spcAft>
                <a:spcPts val="0"/>
              </a:spcAft>
              <a:buSzPts val="4200"/>
              <a:buNone/>
              <a:defRPr sz="5600"/>
            </a:lvl9pPr>
          </a:lstStyle>
          <a:p>
            <a:endParaRPr/>
          </a:p>
        </p:txBody>
      </p:sp>
      <p:sp>
        <p:nvSpPr>
          <p:cNvPr id="15" name="Google Shape;15;p3"/>
          <p:cNvSpPr txBox="1">
            <a:spLocks noGrp="1"/>
          </p:cNvSpPr>
          <p:nvPr>
            <p:ph type="subTitle" idx="1"/>
          </p:nvPr>
        </p:nvSpPr>
        <p:spPr>
          <a:xfrm>
            <a:off x="6628133" y="5236484"/>
            <a:ext cx="4510400" cy="422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2100"/>
              <a:buNone/>
              <a:defRPr sz="1600"/>
            </a:lvl1pPr>
            <a:lvl2pPr lvl="1" algn="ctr" rtl="0">
              <a:lnSpc>
                <a:spcPct val="100000"/>
              </a:lnSpc>
              <a:spcBef>
                <a:spcPts val="0"/>
              </a:spcBef>
              <a:spcAft>
                <a:spcPts val="0"/>
              </a:spcAft>
              <a:buSzPts val="2100"/>
              <a:buNone/>
              <a:defRPr sz="2800"/>
            </a:lvl2pPr>
            <a:lvl3pPr lvl="2" algn="ctr" rtl="0">
              <a:lnSpc>
                <a:spcPct val="100000"/>
              </a:lnSpc>
              <a:spcBef>
                <a:spcPts val="0"/>
              </a:spcBef>
              <a:spcAft>
                <a:spcPts val="0"/>
              </a:spcAft>
              <a:buSzPts val="2100"/>
              <a:buNone/>
              <a:defRPr sz="2800"/>
            </a:lvl3pPr>
            <a:lvl4pPr lvl="3" algn="ctr" rtl="0">
              <a:lnSpc>
                <a:spcPct val="100000"/>
              </a:lnSpc>
              <a:spcBef>
                <a:spcPts val="0"/>
              </a:spcBef>
              <a:spcAft>
                <a:spcPts val="0"/>
              </a:spcAft>
              <a:buSzPts val="2100"/>
              <a:buNone/>
              <a:defRPr sz="2800"/>
            </a:lvl4pPr>
            <a:lvl5pPr lvl="4" algn="ctr" rtl="0">
              <a:lnSpc>
                <a:spcPct val="100000"/>
              </a:lnSpc>
              <a:spcBef>
                <a:spcPts val="0"/>
              </a:spcBef>
              <a:spcAft>
                <a:spcPts val="0"/>
              </a:spcAft>
              <a:buSzPts val="2100"/>
              <a:buNone/>
              <a:defRPr sz="2800"/>
            </a:lvl5pPr>
            <a:lvl6pPr lvl="5" algn="ctr" rtl="0">
              <a:lnSpc>
                <a:spcPct val="100000"/>
              </a:lnSpc>
              <a:spcBef>
                <a:spcPts val="0"/>
              </a:spcBef>
              <a:spcAft>
                <a:spcPts val="0"/>
              </a:spcAft>
              <a:buSzPts val="2100"/>
              <a:buNone/>
              <a:defRPr sz="2800"/>
            </a:lvl6pPr>
            <a:lvl7pPr lvl="6" algn="ctr" rtl="0">
              <a:lnSpc>
                <a:spcPct val="100000"/>
              </a:lnSpc>
              <a:spcBef>
                <a:spcPts val="0"/>
              </a:spcBef>
              <a:spcAft>
                <a:spcPts val="0"/>
              </a:spcAft>
              <a:buSzPts val="2100"/>
              <a:buNone/>
              <a:defRPr sz="2800"/>
            </a:lvl7pPr>
            <a:lvl8pPr lvl="7" algn="ctr" rtl="0">
              <a:lnSpc>
                <a:spcPct val="100000"/>
              </a:lnSpc>
              <a:spcBef>
                <a:spcPts val="0"/>
              </a:spcBef>
              <a:spcAft>
                <a:spcPts val="0"/>
              </a:spcAft>
              <a:buSzPts val="2100"/>
              <a:buNone/>
              <a:defRPr sz="2800"/>
            </a:lvl8pPr>
            <a:lvl9pPr lvl="8" algn="ctr" rtl="0">
              <a:lnSpc>
                <a:spcPct val="100000"/>
              </a:lnSpc>
              <a:spcBef>
                <a:spcPts val="0"/>
              </a:spcBef>
              <a:spcAft>
                <a:spcPts val="0"/>
              </a:spcAft>
              <a:buSzPts val="2100"/>
              <a:buNone/>
              <a:defRPr sz="2800"/>
            </a:lvl9pPr>
          </a:lstStyle>
          <a:p>
            <a:endParaRPr/>
          </a:p>
        </p:txBody>
      </p:sp>
      <p:sp>
        <p:nvSpPr>
          <p:cNvPr id="16" name="Google Shape;16;p3"/>
          <p:cNvSpPr txBox="1">
            <a:spLocks noGrp="1"/>
          </p:cNvSpPr>
          <p:nvPr>
            <p:ph type="title" idx="2" hasCustomPrompt="1"/>
          </p:nvPr>
        </p:nvSpPr>
        <p:spPr>
          <a:xfrm>
            <a:off x="9809167" y="509783"/>
            <a:ext cx="1424400" cy="1091600"/>
          </a:xfrm>
          <a:prstGeom prst="rect">
            <a:avLst/>
          </a:prstGeom>
          <a:noFill/>
        </p:spPr>
        <p:txBody>
          <a:bodyPr spcFirstLastPara="1" wrap="square" lIns="91425" tIns="91425" rIns="91425" bIns="91425" anchor="b" anchorCtr="0">
            <a:noAutofit/>
          </a:bodyPr>
          <a:lstStyle>
            <a:lvl1pPr lvl="0" algn="r" rtl="0">
              <a:spcBef>
                <a:spcPts val="0"/>
              </a:spcBef>
              <a:spcAft>
                <a:spcPts val="0"/>
              </a:spcAft>
              <a:buSzPts val="3600"/>
              <a:buNone/>
              <a:defRPr sz="6400"/>
            </a:lvl1pPr>
            <a:lvl2pPr lvl="1" algn="r" rtl="0">
              <a:spcBef>
                <a:spcPts val="0"/>
              </a:spcBef>
              <a:spcAft>
                <a:spcPts val="0"/>
              </a:spcAft>
              <a:buSzPts val="4800"/>
              <a:buFont typeface="DM Sans"/>
              <a:buNone/>
              <a:defRPr sz="6400">
                <a:latin typeface="DM Sans"/>
                <a:ea typeface="DM Sans"/>
                <a:cs typeface="DM Sans"/>
                <a:sym typeface="DM Sans"/>
              </a:defRPr>
            </a:lvl2pPr>
            <a:lvl3pPr lvl="2" algn="r" rtl="0">
              <a:spcBef>
                <a:spcPts val="0"/>
              </a:spcBef>
              <a:spcAft>
                <a:spcPts val="0"/>
              </a:spcAft>
              <a:buSzPts val="4800"/>
              <a:buFont typeface="DM Sans"/>
              <a:buNone/>
              <a:defRPr sz="6400">
                <a:latin typeface="DM Sans"/>
                <a:ea typeface="DM Sans"/>
                <a:cs typeface="DM Sans"/>
                <a:sym typeface="DM Sans"/>
              </a:defRPr>
            </a:lvl3pPr>
            <a:lvl4pPr lvl="3" algn="r" rtl="0">
              <a:spcBef>
                <a:spcPts val="0"/>
              </a:spcBef>
              <a:spcAft>
                <a:spcPts val="0"/>
              </a:spcAft>
              <a:buSzPts val="4800"/>
              <a:buFont typeface="DM Sans"/>
              <a:buNone/>
              <a:defRPr sz="6400">
                <a:latin typeface="DM Sans"/>
                <a:ea typeface="DM Sans"/>
                <a:cs typeface="DM Sans"/>
                <a:sym typeface="DM Sans"/>
              </a:defRPr>
            </a:lvl4pPr>
            <a:lvl5pPr lvl="4" algn="r" rtl="0">
              <a:spcBef>
                <a:spcPts val="0"/>
              </a:spcBef>
              <a:spcAft>
                <a:spcPts val="0"/>
              </a:spcAft>
              <a:buSzPts val="4800"/>
              <a:buFont typeface="DM Sans"/>
              <a:buNone/>
              <a:defRPr sz="6400">
                <a:latin typeface="DM Sans"/>
                <a:ea typeface="DM Sans"/>
                <a:cs typeface="DM Sans"/>
                <a:sym typeface="DM Sans"/>
              </a:defRPr>
            </a:lvl5pPr>
            <a:lvl6pPr lvl="5" algn="r" rtl="0">
              <a:spcBef>
                <a:spcPts val="0"/>
              </a:spcBef>
              <a:spcAft>
                <a:spcPts val="0"/>
              </a:spcAft>
              <a:buSzPts val="4800"/>
              <a:buFont typeface="DM Sans"/>
              <a:buNone/>
              <a:defRPr sz="6400">
                <a:latin typeface="DM Sans"/>
                <a:ea typeface="DM Sans"/>
                <a:cs typeface="DM Sans"/>
                <a:sym typeface="DM Sans"/>
              </a:defRPr>
            </a:lvl6pPr>
            <a:lvl7pPr lvl="6" algn="r" rtl="0">
              <a:spcBef>
                <a:spcPts val="0"/>
              </a:spcBef>
              <a:spcAft>
                <a:spcPts val="0"/>
              </a:spcAft>
              <a:buSzPts val="4800"/>
              <a:buFont typeface="DM Sans"/>
              <a:buNone/>
              <a:defRPr sz="6400">
                <a:latin typeface="DM Sans"/>
                <a:ea typeface="DM Sans"/>
                <a:cs typeface="DM Sans"/>
                <a:sym typeface="DM Sans"/>
              </a:defRPr>
            </a:lvl7pPr>
            <a:lvl8pPr lvl="7" algn="r" rtl="0">
              <a:spcBef>
                <a:spcPts val="0"/>
              </a:spcBef>
              <a:spcAft>
                <a:spcPts val="0"/>
              </a:spcAft>
              <a:buSzPts val="4800"/>
              <a:buFont typeface="DM Sans"/>
              <a:buNone/>
              <a:defRPr sz="6400">
                <a:latin typeface="DM Sans"/>
                <a:ea typeface="DM Sans"/>
                <a:cs typeface="DM Sans"/>
                <a:sym typeface="DM Sans"/>
              </a:defRPr>
            </a:lvl8pPr>
            <a:lvl9pPr lvl="8" algn="r" rtl="0">
              <a:spcBef>
                <a:spcPts val="0"/>
              </a:spcBef>
              <a:spcAft>
                <a:spcPts val="0"/>
              </a:spcAft>
              <a:buSzPts val="4800"/>
              <a:buFont typeface="DM Sans"/>
              <a:buNone/>
              <a:defRPr sz="6400">
                <a:latin typeface="DM Sans"/>
                <a:ea typeface="DM Sans"/>
                <a:cs typeface="DM Sans"/>
                <a:sym typeface="DM Sans"/>
              </a:defRPr>
            </a:lvl9pPr>
          </a:lstStyle>
          <a:p>
            <a:r>
              <a:t>xx%</a:t>
            </a:r>
          </a:p>
        </p:txBody>
      </p:sp>
      <p:cxnSp>
        <p:nvCxnSpPr>
          <p:cNvPr id="17" name="Google Shape;17;p3"/>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cxnSp>
        <p:nvCxnSpPr>
          <p:cNvPr id="18" name="Google Shape;18;p3"/>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Tree>
    <p:extLst>
      <p:ext uri="{BB962C8B-B14F-4D97-AF65-F5344CB8AC3E}">
        <p14:creationId xmlns:p14="http://schemas.microsoft.com/office/powerpoint/2010/main" val="2036069033"/>
      </p:ext>
    </p:extLst>
  </p:cSld>
  <p:clrMapOvr>
    <a:masterClrMapping/>
  </p:clrMapOvr>
</p:sldLayout>
</file>

<file path=ppt/slideLayouts/slideLayout38.xml><?xml version="1.0" encoding="utf-8"?>
<p:sldLayout xmlns:a="http://schemas.openxmlformats.org/drawingml/2006/main" xmlns:r="http://schemas.openxmlformats.org/officeDocument/2006/relationships" xmlns:p="http://schemas.openxmlformats.org/presentationml/2006/main" matchingName="Title and body" type="tx">
  <p:cSld name="Title and body">
    <p:bg>
      <p:bgPr>
        <a:noFill/>
        <a:effectLst/>
      </p:bgPr>
    </p:bg>
    <p:spTree>
      <p:nvGrpSpPr>
        <p:cNvPr id="1" name="Shape 19"/>
        <p:cNvGrpSpPr/>
        <p:nvPr/>
      </p:nvGrpSpPr>
      <p:grpSpPr>
        <a:xfrm>
          <a:off x="0" y="0"/>
          <a:ext cx="0" cy="0"/>
          <a:chOff x="0" y="0"/>
          <a:chExt cx="0" cy="0"/>
        </a:xfrm>
      </p:grpSpPr>
      <p:sp>
        <p:nvSpPr>
          <p:cNvPr id="20" name="Google Shape;20;p4"/>
          <p:cNvSpPr txBox="1">
            <a:spLocks noGrp="1"/>
          </p:cNvSpPr>
          <p:nvPr>
            <p:ph type="subTitle" idx="1"/>
          </p:nvPr>
        </p:nvSpPr>
        <p:spPr>
          <a:xfrm flipH="1">
            <a:off x="960033" y="3358400"/>
            <a:ext cx="4022000" cy="27796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None/>
              <a:defRPr sz="1867"/>
            </a:lvl1pPr>
            <a:lvl2pPr lvl="1" rtl="0">
              <a:lnSpc>
                <a:spcPct val="100000"/>
              </a:lnSpc>
              <a:spcBef>
                <a:spcPts val="0"/>
              </a:spcBef>
              <a:spcAft>
                <a:spcPts val="0"/>
              </a:spcAft>
              <a:buNone/>
              <a:defRPr sz="1867"/>
            </a:lvl2pPr>
            <a:lvl3pPr lvl="2" rtl="0">
              <a:lnSpc>
                <a:spcPct val="100000"/>
              </a:lnSpc>
              <a:spcBef>
                <a:spcPts val="0"/>
              </a:spcBef>
              <a:spcAft>
                <a:spcPts val="0"/>
              </a:spcAft>
              <a:buNone/>
              <a:defRPr sz="1867"/>
            </a:lvl3pPr>
            <a:lvl4pPr lvl="3" rtl="0">
              <a:lnSpc>
                <a:spcPct val="100000"/>
              </a:lnSpc>
              <a:spcBef>
                <a:spcPts val="0"/>
              </a:spcBef>
              <a:spcAft>
                <a:spcPts val="0"/>
              </a:spcAft>
              <a:buNone/>
              <a:defRPr sz="1867"/>
            </a:lvl4pPr>
            <a:lvl5pPr lvl="4" rtl="0">
              <a:lnSpc>
                <a:spcPct val="100000"/>
              </a:lnSpc>
              <a:spcBef>
                <a:spcPts val="0"/>
              </a:spcBef>
              <a:spcAft>
                <a:spcPts val="0"/>
              </a:spcAft>
              <a:buNone/>
              <a:defRPr sz="1867"/>
            </a:lvl5pPr>
            <a:lvl6pPr lvl="5" rtl="0">
              <a:lnSpc>
                <a:spcPct val="100000"/>
              </a:lnSpc>
              <a:spcBef>
                <a:spcPts val="0"/>
              </a:spcBef>
              <a:spcAft>
                <a:spcPts val="0"/>
              </a:spcAft>
              <a:buNone/>
              <a:defRPr sz="1867"/>
            </a:lvl6pPr>
            <a:lvl7pPr lvl="6" rtl="0">
              <a:lnSpc>
                <a:spcPct val="100000"/>
              </a:lnSpc>
              <a:spcBef>
                <a:spcPts val="0"/>
              </a:spcBef>
              <a:spcAft>
                <a:spcPts val="0"/>
              </a:spcAft>
              <a:buNone/>
              <a:defRPr sz="1867"/>
            </a:lvl7pPr>
            <a:lvl8pPr lvl="7" rtl="0">
              <a:lnSpc>
                <a:spcPct val="100000"/>
              </a:lnSpc>
              <a:spcBef>
                <a:spcPts val="0"/>
              </a:spcBef>
              <a:spcAft>
                <a:spcPts val="0"/>
              </a:spcAft>
              <a:buNone/>
              <a:defRPr sz="1867"/>
            </a:lvl8pPr>
            <a:lvl9pPr lvl="8" rtl="0">
              <a:lnSpc>
                <a:spcPct val="100000"/>
              </a:lnSpc>
              <a:spcBef>
                <a:spcPts val="0"/>
              </a:spcBef>
              <a:spcAft>
                <a:spcPts val="0"/>
              </a:spcAft>
              <a:buNone/>
              <a:defRPr sz="1867"/>
            </a:lvl9pPr>
          </a:lstStyle>
          <a:p>
            <a:endParaRPr/>
          </a:p>
        </p:txBody>
      </p:sp>
      <p:sp>
        <p:nvSpPr>
          <p:cNvPr id="21" name="Google Shape;21;p4"/>
          <p:cNvSpPr txBox="1">
            <a:spLocks noGrp="1"/>
          </p:cNvSpPr>
          <p:nvPr>
            <p:ph type="title"/>
          </p:nvPr>
        </p:nvSpPr>
        <p:spPr>
          <a:xfrm>
            <a:off x="3014400" y="645200"/>
            <a:ext cx="6163200" cy="609600"/>
          </a:xfrm>
          <a:prstGeom prst="rect">
            <a:avLst/>
          </a:prstGeom>
        </p:spPr>
        <p:txBody>
          <a:bodyPr spcFirstLastPara="1" wrap="square" lIns="91425" tIns="91425" rIns="91425" bIns="91425" anchor="ctr" anchorCtr="0">
            <a:noAutofit/>
          </a:bodyPr>
          <a:lstStyle>
            <a:lvl1pPr lvl="0" algn="ctr" rtl="0">
              <a:spcBef>
                <a:spcPts val="0"/>
              </a:spcBef>
              <a:spcAft>
                <a:spcPts val="0"/>
              </a:spcAft>
              <a:buNone/>
              <a:defRPr sz="2667"/>
            </a:lvl1pPr>
            <a:lvl2pPr lvl="1" algn="ctr" rtl="0">
              <a:spcBef>
                <a:spcPts val="0"/>
              </a:spcBef>
              <a:spcAft>
                <a:spcPts val="0"/>
              </a:spcAft>
              <a:buNone/>
              <a:defRPr sz="2667">
                <a:latin typeface="Roboto Slab"/>
                <a:ea typeface="Roboto Slab"/>
                <a:cs typeface="Roboto Slab"/>
                <a:sym typeface="Roboto Slab"/>
              </a:defRPr>
            </a:lvl2pPr>
            <a:lvl3pPr lvl="2" algn="ctr" rtl="0">
              <a:spcBef>
                <a:spcPts val="0"/>
              </a:spcBef>
              <a:spcAft>
                <a:spcPts val="0"/>
              </a:spcAft>
              <a:buNone/>
              <a:defRPr sz="2667">
                <a:latin typeface="Roboto Slab"/>
                <a:ea typeface="Roboto Slab"/>
                <a:cs typeface="Roboto Slab"/>
                <a:sym typeface="Roboto Slab"/>
              </a:defRPr>
            </a:lvl3pPr>
            <a:lvl4pPr lvl="3" algn="ctr" rtl="0">
              <a:spcBef>
                <a:spcPts val="0"/>
              </a:spcBef>
              <a:spcAft>
                <a:spcPts val="0"/>
              </a:spcAft>
              <a:buNone/>
              <a:defRPr sz="2667">
                <a:latin typeface="Roboto Slab"/>
                <a:ea typeface="Roboto Slab"/>
                <a:cs typeface="Roboto Slab"/>
                <a:sym typeface="Roboto Slab"/>
              </a:defRPr>
            </a:lvl4pPr>
            <a:lvl5pPr lvl="4" algn="ctr" rtl="0">
              <a:spcBef>
                <a:spcPts val="0"/>
              </a:spcBef>
              <a:spcAft>
                <a:spcPts val="0"/>
              </a:spcAft>
              <a:buNone/>
              <a:defRPr sz="2667">
                <a:latin typeface="Roboto Slab"/>
                <a:ea typeface="Roboto Slab"/>
                <a:cs typeface="Roboto Slab"/>
                <a:sym typeface="Roboto Slab"/>
              </a:defRPr>
            </a:lvl5pPr>
            <a:lvl6pPr lvl="5" algn="ctr" rtl="0">
              <a:spcBef>
                <a:spcPts val="0"/>
              </a:spcBef>
              <a:spcAft>
                <a:spcPts val="0"/>
              </a:spcAft>
              <a:buNone/>
              <a:defRPr sz="2667">
                <a:latin typeface="Roboto Slab"/>
                <a:ea typeface="Roboto Slab"/>
                <a:cs typeface="Roboto Slab"/>
                <a:sym typeface="Roboto Slab"/>
              </a:defRPr>
            </a:lvl6pPr>
            <a:lvl7pPr lvl="6" algn="ctr" rtl="0">
              <a:spcBef>
                <a:spcPts val="0"/>
              </a:spcBef>
              <a:spcAft>
                <a:spcPts val="0"/>
              </a:spcAft>
              <a:buNone/>
              <a:defRPr sz="2667">
                <a:latin typeface="Roboto Slab"/>
                <a:ea typeface="Roboto Slab"/>
                <a:cs typeface="Roboto Slab"/>
                <a:sym typeface="Roboto Slab"/>
              </a:defRPr>
            </a:lvl7pPr>
            <a:lvl8pPr lvl="7" algn="ctr" rtl="0">
              <a:spcBef>
                <a:spcPts val="0"/>
              </a:spcBef>
              <a:spcAft>
                <a:spcPts val="0"/>
              </a:spcAft>
              <a:buNone/>
              <a:defRPr sz="2667">
                <a:latin typeface="Roboto Slab"/>
                <a:ea typeface="Roboto Slab"/>
                <a:cs typeface="Roboto Slab"/>
                <a:sym typeface="Roboto Slab"/>
              </a:defRPr>
            </a:lvl8pPr>
            <a:lvl9pPr lvl="8" algn="ctr" rtl="0">
              <a:spcBef>
                <a:spcPts val="0"/>
              </a:spcBef>
              <a:spcAft>
                <a:spcPts val="0"/>
              </a:spcAft>
              <a:buNone/>
              <a:defRPr sz="2667">
                <a:latin typeface="Roboto Slab"/>
                <a:ea typeface="Roboto Slab"/>
                <a:cs typeface="Roboto Slab"/>
                <a:sym typeface="Roboto Slab"/>
              </a:defRPr>
            </a:lvl9pPr>
          </a:lstStyle>
          <a:p>
            <a:endParaRPr/>
          </a:p>
        </p:txBody>
      </p:sp>
      <p:cxnSp>
        <p:nvCxnSpPr>
          <p:cNvPr id="22" name="Google Shape;22;p4"/>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cxnSp>
        <p:nvCxnSpPr>
          <p:cNvPr id="23" name="Google Shape;23;p4"/>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Tree>
    <p:extLst>
      <p:ext uri="{BB962C8B-B14F-4D97-AF65-F5344CB8AC3E}">
        <p14:creationId xmlns:p14="http://schemas.microsoft.com/office/powerpoint/2010/main" val="2030172353"/>
      </p:ext>
    </p:extLst>
  </p:cSld>
  <p:clrMapOvr>
    <a:masterClrMapping/>
  </p:clrMapOvr>
</p:sldLayout>
</file>

<file path=ppt/slideLayouts/slideLayout39.xml><?xml version="1.0" encoding="utf-8"?>
<p:sldLayout xmlns:a="http://schemas.openxmlformats.org/drawingml/2006/main" xmlns:r="http://schemas.openxmlformats.org/officeDocument/2006/relationships" xmlns:p="http://schemas.openxmlformats.org/presentationml/2006/main" matchingName="Title and two columns" type="twoColTx">
  <p:cSld name="Title and two columns">
    <p:bg>
      <p:bgPr>
        <a:noFill/>
        <a:effectLst/>
      </p:bgPr>
    </p:bg>
    <p:spTree>
      <p:nvGrpSpPr>
        <p:cNvPr id="1" name="Shape 24"/>
        <p:cNvGrpSpPr/>
        <p:nvPr/>
      </p:nvGrpSpPr>
      <p:grpSpPr>
        <a:xfrm>
          <a:off x="0" y="0"/>
          <a:ext cx="0" cy="0"/>
          <a:chOff x="0" y="0"/>
          <a:chExt cx="0" cy="0"/>
        </a:xfrm>
      </p:grpSpPr>
      <p:sp>
        <p:nvSpPr>
          <p:cNvPr id="25" name="Google Shape;25;p5"/>
          <p:cNvSpPr/>
          <p:nvPr/>
        </p:nvSpPr>
        <p:spPr>
          <a:xfrm>
            <a:off x="957633" y="653240"/>
            <a:ext cx="10271600" cy="609600"/>
          </a:xfrm>
          <a:prstGeom prst="roundRect">
            <a:avLst>
              <a:gd name="adj" fmla="val 50000"/>
            </a:avLst>
          </a:prstGeom>
          <a:gradFill>
            <a:gsLst>
              <a:gs pos="0">
                <a:schemeClr val="accent5"/>
              </a:gs>
              <a:gs pos="100000">
                <a:schemeClr val="accent4"/>
              </a:gs>
            </a:gsLst>
            <a:lin ang="5400700" scaled="0"/>
          </a:gradFill>
          <a:ln>
            <a:noFill/>
          </a:ln>
          <a:effectLst>
            <a:outerShdw blurRad="71438" dist="9525" dir="3960000" algn="bl" rotWithShape="0">
              <a:srgbClr val="000000">
                <a:alpha val="20000"/>
              </a:srgbClr>
            </a:outerShdw>
          </a:effectLst>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6" name="Google Shape;26;p5"/>
          <p:cNvSpPr txBox="1">
            <a:spLocks noGrp="1"/>
          </p:cNvSpPr>
          <p:nvPr>
            <p:ph type="subTitle" idx="1"/>
          </p:nvPr>
        </p:nvSpPr>
        <p:spPr>
          <a:xfrm>
            <a:off x="1723481" y="4771383"/>
            <a:ext cx="3789600" cy="938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1733"/>
            </a:lvl1pPr>
            <a:lvl2pPr lvl="1" algn="ctr" rtl="0">
              <a:lnSpc>
                <a:spcPct val="100000"/>
              </a:lnSpc>
              <a:spcBef>
                <a:spcPts val="2133"/>
              </a:spcBef>
              <a:spcAft>
                <a:spcPts val="0"/>
              </a:spcAft>
              <a:buNone/>
              <a:defRPr sz="1733"/>
            </a:lvl2pPr>
            <a:lvl3pPr lvl="2" algn="ctr" rtl="0">
              <a:lnSpc>
                <a:spcPct val="100000"/>
              </a:lnSpc>
              <a:spcBef>
                <a:spcPts val="2133"/>
              </a:spcBef>
              <a:spcAft>
                <a:spcPts val="0"/>
              </a:spcAft>
              <a:buNone/>
              <a:defRPr sz="1733"/>
            </a:lvl3pPr>
            <a:lvl4pPr lvl="3" algn="ctr" rtl="0">
              <a:lnSpc>
                <a:spcPct val="100000"/>
              </a:lnSpc>
              <a:spcBef>
                <a:spcPts val="2133"/>
              </a:spcBef>
              <a:spcAft>
                <a:spcPts val="0"/>
              </a:spcAft>
              <a:buNone/>
              <a:defRPr sz="1733"/>
            </a:lvl4pPr>
            <a:lvl5pPr lvl="4" algn="ctr" rtl="0">
              <a:lnSpc>
                <a:spcPct val="100000"/>
              </a:lnSpc>
              <a:spcBef>
                <a:spcPts val="2133"/>
              </a:spcBef>
              <a:spcAft>
                <a:spcPts val="0"/>
              </a:spcAft>
              <a:buNone/>
              <a:defRPr sz="1733"/>
            </a:lvl5pPr>
            <a:lvl6pPr lvl="5" algn="ctr" rtl="0">
              <a:lnSpc>
                <a:spcPct val="100000"/>
              </a:lnSpc>
              <a:spcBef>
                <a:spcPts val="2133"/>
              </a:spcBef>
              <a:spcAft>
                <a:spcPts val="0"/>
              </a:spcAft>
              <a:buNone/>
              <a:defRPr sz="1733"/>
            </a:lvl6pPr>
            <a:lvl7pPr lvl="6" algn="ctr" rtl="0">
              <a:lnSpc>
                <a:spcPct val="100000"/>
              </a:lnSpc>
              <a:spcBef>
                <a:spcPts val="2133"/>
              </a:spcBef>
              <a:spcAft>
                <a:spcPts val="0"/>
              </a:spcAft>
              <a:buNone/>
              <a:defRPr sz="1733"/>
            </a:lvl7pPr>
            <a:lvl8pPr lvl="7" algn="ctr" rtl="0">
              <a:lnSpc>
                <a:spcPct val="100000"/>
              </a:lnSpc>
              <a:spcBef>
                <a:spcPts val="2133"/>
              </a:spcBef>
              <a:spcAft>
                <a:spcPts val="0"/>
              </a:spcAft>
              <a:buNone/>
              <a:defRPr sz="1733"/>
            </a:lvl8pPr>
            <a:lvl9pPr lvl="8" algn="ctr" rtl="0">
              <a:lnSpc>
                <a:spcPct val="100000"/>
              </a:lnSpc>
              <a:spcBef>
                <a:spcPts val="2133"/>
              </a:spcBef>
              <a:spcAft>
                <a:spcPts val="2133"/>
              </a:spcAft>
              <a:buNone/>
              <a:defRPr sz="1733"/>
            </a:lvl9pPr>
          </a:lstStyle>
          <a:p>
            <a:endParaRPr/>
          </a:p>
        </p:txBody>
      </p:sp>
      <p:sp>
        <p:nvSpPr>
          <p:cNvPr id="27" name="Google Shape;27;p5"/>
          <p:cNvSpPr txBox="1">
            <a:spLocks noGrp="1"/>
          </p:cNvSpPr>
          <p:nvPr>
            <p:ph type="subTitle" idx="2"/>
          </p:nvPr>
        </p:nvSpPr>
        <p:spPr>
          <a:xfrm>
            <a:off x="6657467" y="4771399"/>
            <a:ext cx="3789600" cy="938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1733"/>
            </a:lvl1pPr>
            <a:lvl2pPr lvl="1" algn="ctr" rtl="0">
              <a:lnSpc>
                <a:spcPct val="100000"/>
              </a:lnSpc>
              <a:spcBef>
                <a:spcPts val="2133"/>
              </a:spcBef>
              <a:spcAft>
                <a:spcPts val="0"/>
              </a:spcAft>
              <a:buNone/>
              <a:defRPr sz="1733"/>
            </a:lvl2pPr>
            <a:lvl3pPr lvl="2" algn="ctr" rtl="0">
              <a:lnSpc>
                <a:spcPct val="100000"/>
              </a:lnSpc>
              <a:spcBef>
                <a:spcPts val="2133"/>
              </a:spcBef>
              <a:spcAft>
                <a:spcPts val="0"/>
              </a:spcAft>
              <a:buNone/>
              <a:defRPr sz="1733"/>
            </a:lvl3pPr>
            <a:lvl4pPr lvl="3" algn="ctr" rtl="0">
              <a:lnSpc>
                <a:spcPct val="100000"/>
              </a:lnSpc>
              <a:spcBef>
                <a:spcPts val="2133"/>
              </a:spcBef>
              <a:spcAft>
                <a:spcPts val="0"/>
              </a:spcAft>
              <a:buNone/>
              <a:defRPr sz="1733"/>
            </a:lvl4pPr>
            <a:lvl5pPr lvl="4" algn="ctr" rtl="0">
              <a:lnSpc>
                <a:spcPct val="100000"/>
              </a:lnSpc>
              <a:spcBef>
                <a:spcPts val="2133"/>
              </a:spcBef>
              <a:spcAft>
                <a:spcPts val="0"/>
              </a:spcAft>
              <a:buNone/>
              <a:defRPr sz="1733"/>
            </a:lvl5pPr>
            <a:lvl6pPr lvl="5" algn="ctr" rtl="0">
              <a:lnSpc>
                <a:spcPct val="100000"/>
              </a:lnSpc>
              <a:spcBef>
                <a:spcPts val="2133"/>
              </a:spcBef>
              <a:spcAft>
                <a:spcPts val="0"/>
              </a:spcAft>
              <a:buNone/>
              <a:defRPr sz="1733"/>
            </a:lvl6pPr>
            <a:lvl7pPr lvl="6" algn="ctr" rtl="0">
              <a:lnSpc>
                <a:spcPct val="100000"/>
              </a:lnSpc>
              <a:spcBef>
                <a:spcPts val="2133"/>
              </a:spcBef>
              <a:spcAft>
                <a:spcPts val="0"/>
              </a:spcAft>
              <a:buNone/>
              <a:defRPr sz="1733"/>
            </a:lvl7pPr>
            <a:lvl8pPr lvl="7" algn="ctr" rtl="0">
              <a:lnSpc>
                <a:spcPct val="100000"/>
              </a:lnSpc>
              <a:spcBef>
                <a:spcPts val="2133"/>
              </a:spcBef>
              <a:spcAft>
                <a:spcPts val="0"/>
              </a:spcAft>
              <a:buNone/>
              <a:defRPr sz="1733"/>
            </a:lvl8pPr>
            <a:lvl9pPr lvl="8" algn="ctr" rtl="0">
              <a:lnSpc>
                <a:spcPct val="100000"/>
              </a:lnSpc>
              <a:spcBef>
                <a:spcPts val="2133"/>
              </a:spcBef>
              <a:spcAft>
                <a:spcPts val="2133"/>
              </a:spcAft>
              <a:buNone/>
              <a:defRPr sz="1733"/>
            </a:lvl9pPr>
          </a:lstStyle>
          <a:p>
            <a:endParaRPr/>
          </a:p>
        </p:txBody>
      </p:sp>
      <p:sp>
        <p:nvSpPr>
          <p:cNvPr id="28" name="Google Shape;28;p5"/>
          <p:cNvSpPr txBox="1">
            <a:spLocks noGrp="1"/>
          </p:cNvSpPr>
          <p:nvPr>
            <p:ph type="title"/>
          </p:nvPr>
        </p:nvSpPr>
        <p:spPr>
          <a:xfrm>
            <a:off x="3014400" y="645200"/>
            <a:ext cx="6163200" cy="609600"/>
          </a:xfrm>
          <a:prstGeom prst="rect">
            <a:avLst/>
          </a:prstGeom>
        </p:spPr>
        <p:txBody>
          <a:bodyPr spcFirstLastPara="1" wrap="square" lIns="91425" tIns="91425" rIns="91425" bIns="91425" anchor="ctr" anchorCtr="0">
            <a:noAutofit/>
          </a:bodyPr>
          <a:lstStyle>
            <a:lvl1pPr lvl="0" algn="ctr" rtl="0">
              <a:spcBef>
                <a:spcPts val="0"/>
              </a:spcBef>
              <a:spcAft>
                <a:spcPts val="0"/>
              </a:spcAft>
              <a:buNone/>
              <a:defRPr sz="2667"/>
            </a:lvl1pPr>
            <a:lvl2pPr lvl="1" algn="ctr" rtl="0">
              <a:spcBef>
                <a:spcPts val="0"/>
              </a:spcBef>
              <a:spcAft>
                <a:spcPts val="0"/>
              </a:spcAft>
              <a:buNone/>
              <a:defRPr sz="2667">
                <a:latin typeface="Roboto Slab"/>
                <a:ea typeface="Roboto Slab"/>
                <a:cs typeface="Roboto Slab"/>
                <a:sym typeface="Roboto Slab"/>
              </a:defRPr>
            </a:lvl2pPr>
            <a:lvl3pPr lvl="2" algn="ctr" rtl="0">
              <a:spcBef>
                <a:spcPts val="0"/>
              </a:spcBef>
              <a:spcAft>
                <a:spcPts val="0"/>
              </a:spcAft>
              <a:buNone/>
              <a:defRPr sz="2667">
                <a:latin typeface="Roboto Slab"/>
                <a:ea typeface="Roboto Slab"/>
                <a:cs typeface="Roboto Slab"/>
                <a:sym typeface="Roboto Slab"/>
              </a:defRPr>
            </a:lvl3pPr>
            <a:lvl4pPr lvl="3" algn="ctr" rtl="0">
              <a:spcBef>
                <a:spcPts val="0"/>
              </a:spcBef>
              <a:spcAft>
                <a:spcPts val="0"/>
              </a:spcAft>
              <a:buNone/>
              <a:defRPr sz="2667">
                <a:latin typeface="Roboto Slab"/>
                <a:ea typeface="Roboto Slab"/>
                <a:cs typeface="Roboto Slab"/>
                <a:sym typeface="Roboto Slab"/>
              </a:defRPr>
            </a:lvl4pPr>
            <a:lvl5pPr lvl="4" algn="ctr" rtl="0">
              <a:spcBef>
                <a:spcPts val="0"/>
              </a:spcBef>
              <a:spcAft>
                <a:spcPts val="0"/>
              </a:spcAft>
              <a:buNone/>
              <a:defRPr sz="2667">
                <a:latin typeface="Roboto Slab"/>
                <a:ea typeface="Roboto Slab"/>
                <a:cs typeface="Roboto Slab"/>
                <a:sym typeface="Roboto Slab"/>
              </a:defRPr>
            </a:lvl5pPr>
            <a:lvl6pPr lvl="5" algn="ctr" rtl="0">
              <a:spcBef>
                <a:spcPts val="0"/>
              </a:spcBef>
              <a:spcAft>
                <a:spcPts val="0"/>
              </a:spcAft>
              <a:buNone/>
              <a:defRPr sz="2667">
                <a:latin typeface="Roboto Slab"/>
                <a:ea typeface="Roboto Slab"/>
                <a:cs typeface="Roboto Slab"/>
                <a:sym typeface="Roboto Slab"/>
              </a:defRPr>
            </a:lvl6pPr>
            <a:lvl7pPr lvl="6" algn="ctr" rtl="0">
              <a:spcBef>
                <a:spcPts val="0"/>
              </a:spcBef>
              <a:spcAft>
                <a:spcPts val="0"/>
              </a:spcAft>
              <a:buNone/>
              <a:defRPr sz="2667">
                <a:latin typeface="Roboto Slab"/>
                <a:ea typeface="Roboto Slab"/>
                <a:cs typeface="Roboto Slab"/>
                <a:sym typeface="Roboto Slab"/>
              </a:defRPr>
            </a:lvl7pPr>
            <a:lvl8pPr lvl="7" algn="ctr" rtl="0">
              <a:spcBef>
                <a:spcPts val="0"/>
              </a:spcBef>
              <a:spcAft>
                <a:spcPts val="0"/>
              </a:spcAft>
              <a:buNone/>
              <a:defRPr sz="2667">
                <a:latin typeface="Roboto Slab"/>
                <a:ea typeface="Roboto Slab"/>
                <a:cs typeface="Roboto Slab"/>
                <a:sym typeface="Roboto Slab"/>
              </a:defRPr>
            </a:lvl8pPr>
            <a:lvl9pPr lvl="8" algn="ctr" rtl="0">
              <a:spcBef>
                <a:spcPts val="0"/>
              </a:spcBef>
              <a:spcAft>
                <a:spcPts val="0"/>
              </a:spcAft>
              <a:buNone/>
              <a:defRPr sz="2667">
                <a:latin typeface="Roboto Slab"/>
                <a:ea typeface="Roboto Slab"/>
                <a:cs typeface="Roboto Slab"/>
                <a:sym typeface="Roboto Slab"/>
              </a:defRPr>
            </a:lvl9pPr>
          </a:lstStyle>
          <a:p>
            <a:endParaRPr/>
          </a:p>
        </p:txBody>
      </p:sp>
      <p:sp>
        <p:nvSpPr>
          <p:cNvPr id="29" name="Google Shape;29;p5"/>
          <p:cNvSpPr txBox="1">
            <a:spLocks noGrp="1"/>
          </p:cNvSpPr>
          <p:nvPr>
            <p:ph type="subTitle" idx="3"/>
          </p:nvPr>
        </p:nvSpPr>
        <p:spPr>
          <a:xfrm>
            <a:off x="1723481" y="4190700"/>
            <a:ext cx="3789600" cy="5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atin typeface="Advent Pro SemiBold"/>
                <a:ea typeface="Advent Pro SemiBold"/>
                <a:cs typeface="Advent Pro SemiBold"/>
                <a:sym typeface="Advent Pro SemiBold"/>
              </a:defRPr>
            </a:lvl1pPr>
            <a:lvl2pPr lvl="1" algn="ctr" rtl="0">
              <a:lnSpc>
                <a:spcPct val="100000"/>
              </a:lnSpc>
              <a:spcBef>
                <a:spcPts val="2133"/>
              </a:spcBef>
              <a:spcAft>
                <a:spcPts val="0"/>
              </a:spcAft>
              <a:buNone/>
              <a:defRPr>
                <a:latin typeface="Advent Pro SemiBold"/>
                <a:ea typeface="Advent Pro SemiBold"/>
                <a:cs typeface="Advent Pro SemiBold"/>
                <a:sym typeface="Advent Pro SemiBold"/>
              </a:defRPr>
            </a:lvl2pPr>
            <a:lvl3pPr lvl="2" algn="ctr" rtl="0">
              <a:lnSpc>
                <a:spcPct val="100000"/>
              </a:lnSpc>
              <a:spcBef>
                <a:spcPts val="2133"/>
              </a:spcBef>
              <a:spcAft>
                <a:spcPts val="0"/>
              </a:spcAft>
              <a:buNone/>
              <a:defRPr>
                <a:latin typeface="Advent Pro SemiBold"/>
                <a:ea typeface="Advent Pro SemiBold"/>
                <a:cs typeface="Advent Pro SemiBold"/>
                <a:sym typeface="Advent Pro SemiBold"/>
              </a:defRPr>
            </a:lvl3pPr>
            <a:lvl4pPr lvl="3" algn="ctr" rtl="0">
              <a:lnSpc>
                <a:spcPct val="100000"/>
              </a:lnSpc>
              <a:spcBef>
                <a:spcPts val="2133"/>
              </a:spcBef>
              <a:spcAft>
                <a:spcPts val="0"/>
              </a:spcAft>
              <a:buNone/>
              <a:defRPr>
                <a:latin typeface="Advent Pro SemiBold"/>
                <a:ea typeface="Advent Pro SemiBold"/>
                <a:cs typeface="Advent Pro SemiBold"/>
                <a:sym typeface="Advent Pro SemiBold"/>
              </a:defRPr>
            </a:lvl4pPr>
            <a:lvl5pPr lvl="4" algn="ctr" rtl="0">
              <a:lnSpc>
                <a:spcPct val="100000"/>
              </a:lnSpc>
              <a:spcBef>
                <a:spcPts val="2133"/>
              </a:spcBef>
              <a:spcAft>
                <a:spcPts val="0"/>
              </a:spcAft>
              <a:buNone/>
              <a:defRPr>
                <a:latin typeface="Advent Pro SemiBold"/>
                <a:ea typeface="Advent Pro SemiBold"/>
                <a:cs typeface="Advent Pro SemiBold"/>
                <a:sym typeface="Advent Pro SemiBold"/>
              </a:defRPr>
            </a:lvl5pPr>
            <a:lvl6pPr lvl="5" algn="ctr" rtl="0">
              <a:lnSpc>
                <a:spcPct val="100000"/>
              </a:lnSpc>
              <a:spcBef>
                <a:spcPts val="2133"/>
              </a:spcBef>
              <a:spcAft>
                <a:spcPts val="0"/>
              </a:spcAft>
              <a:buNone/>
              <a:defRPr>
                <a:latin typeface="Advent Pro SemiBold"/>
                <a:ea typeface="Advent Pro SemiBold"/>
                <a:cs typeface="Advent Pro SemiBold"/>
                <a:sym typeface="Advent Pro SemiBold"/>
              </a:defRPr>
            </a:lvl6pPr>
            <a:lvl7pPr lvl="6" algn="ctr" rtl="0">
              <a:lnSpc>
                <a:spcPct val="100000"/>
              </a:lnSpc>
              <a:spcBef>
                <a:spcPts val="2133"/>
              </a:spcBef>
              <a:spcAft>
                <a:spcPts val="0"/>
              </a:spcAft>
              <a:buNone/>
              <a:defRPr>
                <a:latin typeface="Advent Pro SemiBold"/>
                <a:ea typeface="Advent Pro SemiBold"/>
                <a:cs typeface="Advent Pro SemiBold"/>
                <a:sym typeface="Advent Pro SemiBold"/>
              </a:defRPr>
            </a:lvl7pPr>
            <a:lvl8pPr lvl="7" algn="ctr" rtl="0">
              <a:lnSpc>
                <a:spcPct val="100000"/>
              </a:lnSpc>
              <a:spcBef>
                <a:spcPts val="2133"/>
              </a:spcBef>
              <a:spcAft>
                <a:spcPts val="0"/>
              </a:spcAft>
              <a:buNone/>
              <a:defRPr>
                <a:latin typeface="Advent Pro SemiBold"/>
                <a:ea typeface="Advent Pro SemiBold"/>
                <a:cs typeface="Advent Pro SemiBold"/>
                <a:sym typeface="Advent Pro SemiBold"/>
              </a:defRPr>
            </a:lvl8pPr>
            <a:lvl9pPr lvl="8" algn="ctr" rtl="0">
              <a:lnSpc>
                <a:spcPct val="100000"/>
              </a:lnSpc>
              <a:spcBef>
                <a:spcPts val="2133"/>
              </a:spcBef>
              <a:spcAft>
                <a:spcPts val="2133"/>
              </a:spcAft>
              <a:buNone/>
              <a:defRPr>
                <a:latin typeface="Advent Pro SemiBold"/>
                <a:ea typeface="Advent Pro SemiBold"/>
                <a:cs typeface="Advent Pro SemiBold"/>
                <a:sym typeface="Advent Pro SemiBold"/>
              </a:defRPr>
            </a:lvl9pPr>
          </a:lstStyle>
          <a:p>
            <a:endParaRPr/>
          </a:p>
        </p:txBody>
      </p:sp>
      <p:sp>
        <p:nvSpPr>
          <p:cNvPr id="30" name="Google Shape;30;p5"/>
          <p:cNvSpPr txBox="1">
            <a:spLocks noGrp="1"/>
          </p:cNvSpPr>
          <p:nvPr>
            <p:ph type="subTitle" idx="4"/>
          </p:nvPr>
        </p:nvSpPr>
        <p:spPr>
          <a:xfrm>
            <a:off x="6657467" y="4190715"/>
            <a:ext cx="3789600" cy="5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atin typeface="Advent Pro SemiBold"/>
                <a:ea typeface="Advent Pro SemiBold"/>
                <a:cs typeface="Advent Pro SemiBold"/>
                <a:sym typeface="Advent Pro SemiBold"/>
              </a:defRPr>
            </a:lvl1pPr>
            <a:lvl2pPr lvl="1" algn="ctr" rtl="0">
              <a:lnSpc>
                <a:spcPct val="100000"/>
              </a:lnSpc>
              <a:spcBef>
                <a:spcPts val="2133"/>
              </a:spcBef>
              <a:spcAft>
                <a:spcPts val="0"/>
              </a:spcAft>
              <a:buNone/>
              <a:defRPr>
                <a:latin typeface="Advent Pro SemiBold"/>
                <a:ea typeface="Advent Pro SemiBold"/>
                <a:cs typeface="Advent Pro SemiBold"/>
                <a:sym typeface="Advent Pro SemiBold"/>
              </a:defRPr>
            </a:lvl2pPr>
            <a:lvl3pPr lvl="2" algn="ctr" rtl="0">
              <a:lnSpc>
                <a:spcPct val="100000"/>
              </a:lnSpc>
              <a:spcBef>
                <a:spcPts val="2133"/>
              </a:spcBef>
              <a:spcAft>
                <a:spcPts val="0"/>
              </a:spcAft>
              <a:buNone/>
              <a:defRPr>
                <a:latin typeface="Advent Pro SemiBold"/>
                <a:ea typeface="Advent Pro SemiBold"/>
                <a:cs typeface="Advent Pro SemiBold"/>
                <a:sym typeface="Advent Pro SemiBold"/>
              </a:defRPr>
            </a:lvl3pPr>
            <a:lvl4pPr lvl="3" algn="ctr" rtl="0">
              <a:lnSpc>
                <a:spcPct val="100000"/>
              </a:lnSpc>
              <a:spcBef>
                <a:spcPts val="2133"/>
              </a:spcBef>
              <a:spcAft>
                <a:spcPts val="0"/>
              </a:spcAft>
              <a:buNone/>
              <a:defRPr>
                <a:latin typeface="Advent Pro SemiBold"/>
                <a:ea typeface="Advent Pro SemiBold"/>
                <a:cs typeface="Advent Pro SemiBold"/>
                <a:sym typeface="Advent Pro SemiBold"/>
              </a:defRPr>
            </a:lvl4pPr>
            <a:lvl5pPr lvl="4" algn="ctr" rtl="0">
              <a:lnSpc>
                <a:spcPct val="100000"/>
              </a:lnSpc>
              <a:spcBef>
                <a:spcPts val="2133"/>
              </a:spcBef>
              <a:spcAft>
                <a:spcPts val="0"/>
              </a:spcAft>
              <a:buNone/>
              <a:defRPr>
                <a:latin typeface="Advent Pro SemiBold"/>
                <a:ea typeface="Advent Pro SemiBold"/>
                <a:cs typeface="Advent Pro SemiBold"/>
                <a:sym typeface="Advent Pro SemiBold"/>
              </a:defRPr>
            </a:lvl5pPr>
            <a:lvl6pPr lvl="5" algn="ctr" rtl="0">
              <a:lnSpc>
                <a:spcPct val="100000"/>
              </a:lnSpc>
              <a:spcBef>
                <a:spcPts val="2133"/>
              </a:spcBef>
              <a:spcAft>
                <a:spcPts val="0"/>
              </a:spcAft>
              <a:buNone/>
              <a:defRPr>
                <a:latin typeface="Advent Pro SemiBold"/>
                <a:ea typeface="Advent Pro SemiBold"/>
                <a:cs typeface="Advent Pro SemiBold"/>
                <a:sym typeface="Advent Pro SemiBold"/>
              </a:defRPr>
            </a:lvl6pPr>
            <a:lvl7pPr lvl="6" algn="ctr" rtl="0">
              <a:lnSpc>
                <a:spcPct val="100000"/>
              </a:lnSpc>
              <a:spcBef>
                <a:spcPts val="2133"/>
              </a:spcBef>
              <a:spcAft>
                <a:spcPts val="0"/>
              </a:spcAft>
              <a:buNone/>
              <a:defRPr>
                <a:latin typeface="Advent Pro SemiBold"/>
                <a:ea typeface="Advent Pro SemiBold"/>
                <a:cs typeface="Advent Pro SemiBold"/>
                <a:sym typeface="Advent Pro SemiBold"/>
              </a:defRPr>
            </a:lvl7pPr>
            <a:lvl8pPr lvl="7" algn="ctr" rtl="0">
              <a:lnSpc>
                <a:spcPct val="100000"/>
              </a:lnSpc>
              <a:spcBef>
                <a:spcPts val="2133"/>
              </a:spcBef>
              <a:spcAft>
                <a:spcPts val="0"/>
              </a:spcAft>
              <a:buNone/>
              <a:defRPr>
                <a:latin typeface="Advent Pro SemiBold"/>
                <a:ea typeface="Advent Pro SemiBold"/>
                <a:cs typeface="Advent Pro SemiBold"/>
                <a:sym typeface="Advent Pro SemiBold"/>
              </a:defRPr>
            </a:lvl8pPr>
            <a:lvl9pPr lvl="8" algn="ctr" rtl="0">
              <a:lnSpc>
                <a:spcPct val="100000"/>
              </a:lnSpc>
              <a:spcBef>
                <a:spcPts val="2133"/>
              </a:spcBef>
              <a:spcAft>
                <a:spcPts val="2133"/>
              </a:spcAft>
              <a:buNone/>
              <a:defRPr>
                <a:latin typeface="Advent Pro SemiBold"/>
                <a:ea typeface="Advent Pro SemiBold"/>
                <a:cs typeface="Advent Pro SemiBold"/>
                <a:sym typeface="Advent Pro SemiBold"/>
              </a:defRPr>
            </a:lvl9pPr>
          </a:lstStyle>
          <a:p>
            <a:endParaRPr/>
          </a:p>
        </p:txBody>
      </p:sp>
      <p:cxnSp>
        <p:nvCxnSpPr>
          <p:cNvPr id="31" name="Google Shape;31;p5"/>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Tree>
    <p:extLst>
      <p:ext uri="{BB962C8B-B14F-4D97-AF65-F5344CB8AC3E}">
        <p14:creationId xmlns:p14="http://schemas.microsoft.com/office/powerpoint/2010/main" val="1619827547"/>
      </p:ext>
    </p:extLst>
  </p:cSld>
  <p:clrMapOvr>
    <a:masterClrMapping/>
  </p:clrMapOvr>
</p:sldLayout>
</file>

<file path=ppt/slideLayouts/slideLayout40.xml><?xml version="1.0" encoding="utf-8"?>
<p:sldLayout xmlns:a="http://schemas.openxmlformats.org/drawingml/2006/main" xmlns:r="http://schemas.openxmlformats.org/officeDocument/2006/relationships" xmlns:p="http://schemas.openxmlformats.org/presentationml/2006/main" matchingName="Title only" type="titleOnly">
  <p:cSld name="Title only">
    <p:bg>
      <p:bgPr>
        <a:noFill/>
        <a:effectLst/>
      </p:bgPr>
    </p:bg>
    <p:spTree>
      <p:nvGrpSpPr>
        <p:cNvPr id="1" name="Shape 32"/>
        <p:cNvGrpSpPr/>
        <p:nvPr/>
      </p:nvGrpSpPr>
      <p:grpSpPr>
        <a:xfrm>
          <a:off x="0" y="0"/>
          <a:ext cx="0" cy="0"/>
          <a:chOff x="0" y="0"/>
          <a:chExt cx="0" cy="0"/>
        </a:xfrm>
      </p:grpSpPr>
      <p:sp>
        <p:nvSpPr>
          <p:cNvPr id="33" name="Google Shape;33;p6"/>
          <p:cNvSpPr/>
          <p:nvPr/>
        </p:nvSpPr>
        <p:spPr>
          <a:xfrm>
            <a:off x="957633" y="645200"/>
            <a:ext cx="10271600" cy="609600"/>
          </a:xfrm>
          <a:prstGeom prst="roundRect">
            <a:avLst>
              <a:gd name="adj" fmla="val 50000"/>
            </a:avLst>
          </a:prstGeom>
          <a:gradFill>
            <a:gsLst>
              <a:gs pos="0">
                <a:schemeClr val="accent5"/>
              </a:gs>
              <a:gs pos="100000">
                <a:schemeClr val="accent4"/>
              </a:gs>
            </a:gsLst>
            <a:lin ang="5400700" scaled="0"/>
          </a:gradFill>
          <a:ln>
            <a:noFill/>
          </a:ln>
          <a:effectLst>
            <a:outerShdw blurRad="71438" dist="9525" dir="3960000" algn="bl" rotWithShape="0">
              <a:srgbClr val="000000">
                <a:alpha val="20000"/>
              </a:srgbClr>
            </a:outerShdw>
          </a:effectLst>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4" name="Google Shape;34;p6"/>
          <p:cNvSpPr txBox="1">
            <a:spLocks noGrp="1"/>
          </p:cNvSpPr>
          <p:nvPr>
            <p:ph type="title"/>
          </p:nvPr>
        </p:nvSpPr>
        <p:spPr>
          <a:xfrm>
            <a:off x="3014400" y="645200"/>
            <a:ext cx="6163200" cy="609600"/>
          </a:xfrm>
          <a:prstGeom prst="rect">
            <a:avLst/>
          </a:prstGeom>
        </p:spPr>
        <p:txBody>
          <a:bodyPr spcFirstLastPara="1" wrap="square" lIns="91425" tIns="91425" rIns="91425" bIns="91425" anchor="ctr" anchorCtr="0">
            <a:noAutofit/>
          </a:bodyPr>
          <a:lstStyle>
            <a:lvl1pPr lvl="0" algn="ctr" rtl="0">
              <a:spcBef>
                <a:spcPts val="0"/>
              </a:spcBef>
              <a:spcAft>
                <a:spcPts val="0"/>
              </a:spcAft>
              <a:buNone/>
              <a:defRPr sz="2667"/>
            </a:lvl1pPr>
            <a:lvl2pPr lvl="1" algn="ctr" rtl="0">
              <a:spcBef>
                <a:spcPts val="0"/>
              </a:spcBef>
              <a:spcAft>
                <a:spcPts val="0"/>
              </a:spcAft>
              <a:buNone/>
              <a:defRPr sz="2667">
                <a:latin typeface="Roboto Slab"/>
                <a:ea typeface="Roboto Slab"/>
                <a:cs typeface="Roboto Slab"/>
                <a:sym typeface="Roboto Slab"/>
              </a:defRPr>
            </a:lvl2pPr>
            <a:lvl3pPr lvl="2" algn="ctr" rtl="0">
              <a:spcBef>
                <a:spcPts val="0"/>
              </a:spcBef>
              <a:spcAft>
                <a:spcPts val="0"/>
              </a:spcAft>
              <a:buNone/>
              <a:defRPr sz="2667">
                <a:latin typeface="Roboto Slab"/>
                <a:ea typeface="Roboto Slab"/>
                <a:cs typeface="Roboto Slab"/>
                <a:sym typeface="Roboto Slab"/>
              </a:defRPr>
            </a:lvl3pPr>
            <a:lvl4pPr lvl="3" algn="ctr" rtl="0">
              <a:spcBef>
                <a:spcPts val="0"/>
              </a:spcBef>
              <a:spcAft>
                <a:spcPts val="0"/>
              </a:spcAft>
              <a:buNone/>
              <a:defRPr sz="2667">
                <a:latin typeface="Roboto Slab"/>
                <a:ea typeface="Roboto Slab"/>
                <a:cs typeface="Roboto Slab"/>
                <a:sym typeface="Roboto Slab"/>
              </a:defRPr>
            </a:lvl4pPr>
            <a:lvl5pPr lvl="4" algn="ctr" rtl="0">
              <a:spcBef>
                <a:spcPts val="0"/>
              </a:spcBef>
              <a:spcAft>
                <a:spcPts val="0"/>
              </a:spcAft>
              <a:buNone/>
              <a:defRPr sz="2667">
                <a:latin typeface="Roboto Slab"/>
                <a:ea typeface="Roboto Slab"/>
                <a:cs typeface="Roboto Slab"/>
                <a:sym typeface="Roboto Slab"/>
              </a:defRPr>
            </a:lvl5pPr>
            <a:lvl6pPr lvl="5" algn="ctr" rtl="0">
              <a:spcBef>
                <a:spcPts val="0"/>
              </a:spcBef>
              <a:spcAft>
                <a:spcPts val="0"/>
              </a:spcAft>
              <a:buNone/>
              <a:defRPr sz="2667">
                <a:latin typeface="Roboto Slab"/>
                <a:ea typeface="Roboto Slab"/>
                <a:cs typeface="Roboto Slab"/>
                <a:sym typeface="Roboto Slab"/>
              </a:defRPr>
            </a:lvl6pPr>
            <a:lvl7pPr lvl="6" algn="ctr" rtl="0">
              <a:spcBef>
                <a:spcPts val="0"/>
              </a:spcBef>
              <a:spcAft>
                <a:spcPts val="0"/>
              </a:spcAft>
              <a:buNone/>
              <a:defRPr sz="2667">
                <a:latin typeface="Roboto Slab"/>
                <a:ea typeface="Roboto Slab"/>
                <a:cs typeface="Roboto Slab"/>
                <a:sym typeface="Roboto Slab"/>
              </a:defRPr>
            </a:lvl7pPr>
            <a:lvl8pPr lvl="7" algn="ctr" rtl="0">
              <a:spcBef>
                <a:spcPts val="0"/>
              </a:spcBef>
              <a:spcAft>
                <a:spcPts val="0"/>
              </a:spcAft>
              <a:buNone/>
              <a:defRPr sz="2667">
                <a:latin typeface="Roboto Slab"/>
                <a:ea typeface="Roboto Slab"/>
                <a:cs typeface="Roboto Slab"/>
                <a:sym typeface="Roboto Slab"/>
              </a:defRPr>
            </a:lvl8pPr>
            <a:lvl9pPr lvl="8" algn="ctr" rtl="0">
              <a:spcBef>
                <a:spcPts val="0"/>
              </a:spcBef>
              <a:spcAft>
                <a:spcPts val="0"/>
              </a:spcAft>
              <a:buNone/>
              <a:defRPr sz="2667">
                <a:latin typeface="Roboto Slab"/>
                <a:ea typeface="Roboto Slab"/>
                <a:cs typeface="Roboto Slab"/>
                <a:sym typeface="Roboto Slab"/>
              </a:defRPr>
            </a:lvl9pPr>
          </a:lstStyle>
          <a:p>
            <a:endParaRPr/>
          </a:p>
        </p:txBody>
      </p:sp>
      <p:cxnSp>
        <p:nvCxnSpPr>
          <p:cNvPr id="35" name="Google Shape;35;p6"/>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cxnSp>
        <p:nvCxnSpPr>
          <p:cNvPr id="36" name="Google Shape;36;p6"/>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Tree>
    <p:extLst>
      <p:ext uri="{BB962C8B-B14F-4D97-AF65-F5344CB8AC3E}">
        <p14:creationId xmlns:p14="http://schemas.microsoft.com/office/powerpoint/2010/main" val="3447371297"/>
      </p:ext>
    </p:extLst>
  </p:cSld>
  <p:clrMapOvr>
    <a:masterClrMapping/>
  </p:clrMapOvr>
</p:sldLayout>
</file>

<file path=ppt/slideLayouts/slideLayout41.xml><?xml version="1.0" encoding="utf-8"?>
<p:sldLayout xmlns:a="http://schemas.openxmlformats.org/drawingml/2006/main" xmlns:r="http://schemas.openxmlformats.org/officeDocument/2006/relationships" xmlns:p="http://schemas.openxmlformats.org/presentationml/2006/main" matchingName="One column text">
  <p:cSld name="One column text">
    <p:bg>
      <p:bgPr>
        <a:noFill/>
        <a:effectLst/>
      </p:bgPr>
    </p:bg>
    <p:spTree>
      <p:nvGrpSpPr>
        <p:cNvPr id="1" name="Shape 37"/>
        <p:cNvGrpSpPr/>
        <p:nvPr/>
      </p:nvGrpSpPr>
      <p:grpSpPr>
        <a:xfrm>
          <a:off x="0" y="0"/>
          <a:ext cx="0" cy="0"/>
          <a:chOff x="0" y="0"/>
          <a:chExt cx="0" cy="0"/>
        </a:xfrm>
      </p:grpSpPr>
      <p:sp>
        <p:nvSpPr>
          <p:cNvPr id="38" name="Google Shape;38;p7"/>
          <p:cNvSpPr/>
          <p:nvPr/>
        </p:nvSpPr>
        <p:spPr>
          <a:xfrm>
            <a:off x="957633" y="5596000"/>
            <a:ext cx="10271600" cy="609600"/>
          </a:xfrm>
          <a:prstGeom prst="roundRect">
            <a:avLst>
              <a:gd name="adj" fmla="val 50000"/>
            </a:avLst>
          </a:prstGeom>
          <a:gradFill>
            <a:gsLst>
              <a:gs pos="0">
                <a:schemeClr val="accent5"/>
              </a:gs>
              <a:gs pos="100000">
                <a:schemeClr val="accent4"/>
              </a:gs>
            </a:gsLst>
            <a:lin ang="5400700" scaled="0"/>
          </a:gradFill>
          <a:ln>
            <a:noFill/>
          </a:ln>
          <a:effectLst>
            <a:outerShdw blurRad="71438" dist="9525" dir="3960000" algn="bl" rotWithShape="0">
              <a:srgbClr val="000000">
                <a:alpha val="20000"/>
              </a:srgbClr>
            </a:outerShdw>
          </a:effectLst>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9" name="Google Shape;39;p7"/>
          <p:cNvSpPr txBox="1">
            <a:spLocks noGrp="1"/>
          </p:cNvSpPr>
          <p:nvPr>
            <p:ph type="ctrTitle"/>
          </p:nvPr>
        </p:nvSpPr>
        <p:spPr>
          <a:xfrm>
            <a:off x="2235600" y="5596000"/>
            <a:ext cx="7720800" cy="6096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SzPts val="1400"/>
              <a:buNone/>
              <a:defRPr sz="2667"/>
            </a:lvl1pPr>
            <a:lvl2pPr lvl="1" algn="ctr" rtl="0">
              <a:spcBef>
                <a:spcPts val="0"/>
              </a:spcBef>
              <a:spcAft>
                <a:spcPts val="0"/>
              </a:spcAft>
              <a:buSzPts val="1400"/>
              <a:buFont typeface="DM Sans"/>
              <a:buNone/>
              <a:defRPr sz="1867">
                <a:latin typeface="DM Sans"/>
                <a:ea typeface="DM Sans"/>
                <a:cs typeface="DM Sans"/>
                <a:sym typeface="DM Sans"/>
              </a:defRPr>
            </a:lvl2pPr>
            <a:lvl3pPr lvl="2" algn="ctr" rtl="0">
              <a:spcBef>
                <a:spcPts val="0"/>
              </a:spcBef>
              <a:spcAft>
                <a:spcPts val="0"/>
              </a:spcAft>
              <a:buSzPts val="1400"/>
              <a:buFont typeface="DM Sans"/>
              <a:buNone/>
              <a:defRPr sz="1867">
                <a:latin typeface="DM Sans"/>
                <a:ea typeface="DM Sans"/>
                <a:cs typeface="DM Sans"/>
                <a:sym typeface="DM Sans"/>
              </a:defRPr>
            </a:lvl3pPr>
            <a:lvl4pPr lvl="3" algn="ctr" rtl="0">
              <a:spcBef>
                <a:spcPts val="0"/>
              </a:spcBef>
              <a:spcAft>
                <a:spcPts val="0"/>
              </a:spcAft>
              <a:buSzPts val="1400"/>
              <a:buFont typeface="DM Sans"/>
              <a:buNone/>
              <a:defRPr sz="1867">
                <a:latin typeface="DM Sans"/>
                <a:ea typeface="DM Sans"/>
                <a:cs typeface="DM Sans"/>
                <a:sym typeface="DM Sans"/>
              </a:defRPr>
            </a:lvl4pPr>
            <a:lvl5pPr lvl="4" algn="ctr" rtl="0">
              <a:spcBef>
                <a:spcPts val="0"/>
              </a:spcBef>
              <a:spcAft>
                <a:spcPts val="0"/>
              </a:spcAft>
              <a:buSzPts val="1400"/>
              <a:buFont typeface="DM Sans"/>
              <a:buNone/>
              <a:defRPr sz="1867">
                <a:latin typeface="DM Sans"/>
                <a:ea typeface="DM Sans"/>
                <a:cs typeface="DM Sans"/>
                <a:sym typeface="DM Sans"/>
              </a:defRPr>
            </a:lvl5pPr>
            <a:lvl6pPr lvl="5" algn="ctr" rtl="0">
              <a:spcBef>
                <a:spcPts val="0"/>
              </a:spcBef>
              <a:spcAft>
                <a:spcPts val="0"/>
              </a:spcAft>
              <a:buSzPts val="1400"/>
              <a:buFont typeface="DM Sans"/>
              <a:buNone/>
              <a:defRPr sz="1867">
                <a:latin typeface="DM Sans"/>
                <a:ea typeface="DM Sans"/>
                <a:cs typeface="DM Sans"/>
                <a:sym typeface="DM Sans"/>
              </a:defRPr>
            </a:lvl6pPr>
            <a:lvl7pPr lvl="6" algn="ctr" rtl="0">
              <a:spcBef>
                <a:spcPts val="0"/>
              </a:spcBef>
              <a:spcAft>
                <a:spcPts val="0"/>
              </a:spcAft>
              <a:buSzPts val="1400"/>
              <a:buFont typeface="DM Sans"/>
              <a:buNone/>
              <a:defRPr sz="1867">
                <a:latin typeface="DM Sans"/>
                <a:ea typeface="DM Sans"/>
                <a:cs typeface="DM Sans"/>
                <a:sym typeface="DM Sans"/>
              </a:defRPr>
            </a:lvl7pPr>
            <a:lvl8pPr lvl="7" algn="ctr" rtl="0">
              <a:spcBef>
                <a:spcPts val="0"/>
              </a:spcBef>
              <a:spcAft>
                <a:spcPts val="0"/>
              </a:spcAft>
              <a:buSzPts val="1400"/>
              <a:buFont typeface="DM Sans"/>
              <a:buNone/>
              <a:defRPr sz="1867">
                <a:latin typeface="DM Sans"/>
                <a:ea typeface="DM Sans"/>
                <a:cs typeface="DM Sans"/>
                <a:sym typeface="DM Sans"/>
              </a:defRPr>
            </a:lvl8pPr>
            <a:lvl9pPr lvl="8" algn="ctr" rtl="0">
              <a:spcBef>
                <a:spcPts val="0"/>
              </a:spcBef>
              <a:spcAft>
                <a:spcPts val="0"/>
              </a:spcAft>
              <a:buSzPts val="1400"/>
              <a:buFont typeface="DM Sans"/>
              <a:buNone/>
              <a:defRPr sz="1867">
                <a:latin typeface="DM Sans"/>
                <a:ea typeface="DM Sans"/>
                <a:cs typeface="DM Sans"/>
                <a:sym typeface="DM Sans"/>
              </a:defRPr>
            </a:lvl9pPr>
          </a:lstStyle>
          <a:p>
            <a:endParaRPr/>
          </a:p>
        </p:txBody>
      </p:sp>
      <p:sp>
        <p:nvSpPr>
          <p:cNvPr id="40" name="Google Shape;40;p7"/>
          <p:cNvSpPr txBox="1">
            <a:spLocks noGrp="1"/>
          </p:cNvSpPr>
          <p:nvPr>
            <p:ph type="subTitle" idx="1"/>
          </p:nvPr>
        </p:nvSpPr>
        <p:spPr>
          <a:xfrm>
            <a:off x="2235600" y="2454367"/>
            <a:ext cx="7720800" cy="2035200"/>
          </a:xfrm>
          <a:prstGeom prst="rect">
            <a:avLst/>
          </a:prstGeom>
          <a:noFill/>
        </p:spPr>
        <p:txBody>
          <a:bodyPr spcFirstLastPara="1" wrap="square" lIns="91425" tIns="91425" rIns="91425" bIns="91425" anchor="ctr" anchorCtr="0">
            <a:noAutofit/>
          </a:bodyPr>
          <a:lstStyle>
            <a:lvl1pPr lvl="0" algn="ctr" rtl="0">
              <a:lnSpc>
                <a:spcPct val="100000"/>
              </a:lnSpc>
              <a:spcBef>
                <a:spcPts val="0"/>
              </a:spcBef>
              <a:spcAft>
                <a:spcPts val="0"/>
              </a:spcAft>
              <a:buNone/>
              <a:defRPr sz="3200"/>
            </a:lvl1pPr>
            <a:lvl2pPr lvl="1" algn="ctr" rtl="0">
              <a:lnSpc>
                <a:spcPct val="100000"/>
              </a:lnSpc>
              <a:spcBef>
                <a:spcPts val="0"/>
              </a:spcBef>
              <a:spcAft>
                <a:spcPts val="0"/>
              </a:spcAft>
              <a:buNone/>
              <a:defRPr sz="3200"/>
            </a:lvl2pPr>
            <a:lvl3pPr lvl="2" algn="ctr" rtl="0">
              <a:lnSpc>
                <a:spcPct val="100000"/>
              </a:lnSpc>
              <a:spcBef>
                <a:spcPts val="0"/>
              </a:spcBef>
              <a:spcAft>
                <a:spcPts val="0"/>
              </a:spcAft>
              <a:buNone/>
              <a:defRPr sz="3200"/>
            </a:lvl3pPr>
            <a:lvl4pPr lvl="3" algn="ctr" rtl="0">
              <a:lnSpc>
                <a:spcPct val="100000"/>
              </a:lnSpc>
              <a:spcBef>
                <a:spcPts val="0"/>
              </a:spcBef>
              <a:spcAft>
                <a:spcPts val="0"/>
              </a:spcAft>
              <a:buNone/>
              <a:defRPr sz="3200"/>
            </a:lvl4pPr>
            <a:lvl5pPr lvl="4" algn="ctr" rtl="0">
              <a:lnSpc>
                <a:spcPct val="100000"/>
              </a:lnSpc>
              <a:spcBef>
                <a:spcPts val="0"/>
              </a:spcBef>
              <a:spcAft>
                <a:spcPts val="0"/>
              </a:spcAft>
              <a:buNone/>
              <a:defRPr sz="3200"/>
            </a:lvl5pPr>
            <a:lvl6pPr lvl="5" algn="ctr" rtl="0">
              <a:lnSpc>
                <a:spcPct val="100000"/>
              </a:lnSpc>
              <a:spcBef>
                <a:spcPts val="0"/>
              </a:spcBef>
              <a:spcAft>
                <a:spcPts val="0"/>
              </a:spcAft>
              <a:buNone/>
              <a:defRPr sz="3200"/>
            </a:lvl6pPr>
            <a:lvl7pPr lvl="6" algn="ctr" rtl="0">
              <a:lnSpc>
                <a:spcPct val="100000"/>
              </a:lnSpc>
              <a:spcBef>
                <a:spcPts val="0"/>
              </a:spcBef>
              <a:spcAft>
                <a:spcPts val="0"/>
              </a:spcAft>
              <a:buNone/>
              <a:defRPr sz="3200"/>
            </a:lvl7pPr>
            <a:lvl8pPr lvl="7" algn="ctr" rtl="0">
              <a:lnSpc>
                <a:spcPct val="100000"/>
              </a:lnSpc>
              <a:spcBef>
                <a:spcPts val="0"/>
              </a:spcBef>
              <a:spcAft>
                <a:spcPts val="0"/>
              </a:spcAft>
              <a:buNone/>
              <a:defRPr sz="3200"/>
            </a:lvl8pPr>
            <a:lvl9pPr lvl="8" algn="ctr" rtl="0">
              <a:lnSpc>
                <a:spcPct val="100000"/>
              </a:lnSpc>
              <a:spcBef>
                <a:spcPts val="0"/>
              </a:spcBef>
              <a:spcAft>
                <a:spcPts val="0"/>
              </a:spcAft>
              <a:buNone/>
              <a:defRPr sz="3200"/>
            </a:lvl9pPr>
          </a:lstStyle>
          <a:p>
            <a:endParaRPr/>
          </a:p>
        </p:txBody>
      </p:sp>
    </p:spTree>
    <p:extLst>
      <p:ext uri="{BB962C8B-B14F-4D97-AF65-F5344CB8AC3E}">
        <p14:creationId xmlns:p14="http://schemas.microsoft.com/office/powerpoint/2010/main" val="2511263573"/>
      </p:ext>
    </p:extLst>
  </p:cSld>
  <p:clrMapOvr>
    <a:masterClrMapping/>
  </p:clrMapOvr>
</p:sldLayout>
</file>

<file path=ppt/slideLayouts/slideLayout42.xml><?xml version="1.0" encoding="utf-8"?>
<p:sldLayout xmlns:a="http://schemas.openxmlformats.org/drawingml/2006/main" xmlns:r="http://schemas.openxmlformats.org/officeDocument/2006/relationships" xmlns:p="http://schemas.openxmlformats.org/presentationml/2006/main" matchingName="Main point">
  <p:cSld name="Main point">
    <p:bg>
      <p:bgPr>
        <a:noFill/>
        <a:effectLst/>
      </p:bgPr>
    </p:bg>
    <p:spTree>
      <p:nvGrpSpPr>
        <p:cNvPr id="1" name="Shape 41"/>
        <p:cNvGrpSpPr/>
        <p:nvPr/>
      </p:nvGrpSpPr>
      <p:grpSpPr>
        <a:xfrm>
          <a:off x="0" y="0"/>
          <a:ext cx="0" cy="0"/>
          <a:chOff x="0" y="0"/>
          <a:chExt cx="0" cy="0"/>
        </a:xfrm>
      </p:grpSpPr>
      <p:sp>
        <p:nvSpPr>
          <p:cNvPr id="42" name="Google Shape;42;p8"/>
          <p:cNvSpPr txBox="1">
            <a:spLocks noGrp="1"/>
          </p:cNvSpPr>
          <p:nvPr>
            <p:ph type="title"/>
          </p:nvPr>
        </p:nvSpPr>
        <p:spPr>
          <a:xfrm>
            <a:off x="957633" y="1223500"/>
            <a:ext cx="4750000" cy="44112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4800"/>
            </a:lvl1pPr>
            <a:lvl2pPr lvl="1" rtl="0">
              <a:spcBef>
                <a:spcPts val="0"/>
              </a:spcBef>
              <a:spcAft>
                <a:spcPts val="0"/>
              </a:spcAft>
              <a:buSzPts val="4800"/>
              <a:buFont typeface="DM Sans"/>
              <a:buNone/>
              <a:defRPr sz="6400">
                <a:latin typeface="DM Sans"/>
                <a:ea typeface="DM Sans"/>
                <a:cs typeface="DM Sans"/>
                <a:sym typeface="DM Sans"/>
              </a:defRPr>
            </a:lvl2pPr>
            <a:lvl3pPr lvl="2" rtl="0">
              <a:spcBef>
                <a:spcPts val="0"/>
              </a:spcBef>
              <a:spcAft>
                <a:spcPts val="0"/>
              </a:spcAft>
              <a:buSzPts val="4800"/>
              <a:buFont typeface="DM Sans"/>
              <a:buNone/>
              <a:defRPr sz="6400">
                <a:latin typeface="DM Sans"/>
                <a:ea typeface="DM Sans"/>
                <a:cs typeface="DM Sans"/>
                <a:sym typeface="DM Sans"/>
              </a:defRPr>
            </a:lvl3pPr>
            <a:lvl4pPr lvl="3" rtl="0">
              <a:spcBef>
                <a:spcPts val="0"/>
              </a:spcBef>
              <a:spcAft>
                <a:spcPts val="0"/>
              </a:spcAft>
              <a:buSzPts val="4800"/>
              <a:buFont typeface="DM Sans"/>
              <a:buNone/>
              <a:defRPr sz="6400">
                <a:latin typeface="DM Sans"/>
                <a:ea typeface="DM Sans"/>
                <a:cs typeface="DM Sans"/>
                <a:sym typeface="DM Sans"/>
              </a:defRPr>
            </a:lvl4pPr>
            <a:lvl5pPr lvl="4" rtl="0">
              <a:spcBef>
                <a:spcPts val="0"/>
              </a:spcBef>
              <a:spcAft>
                <a:spcPts val="0"/>
              </a:spcAft>
              <a:buSzPts val="4800"/>
              <a:buFont typeface="DM Sans"/>
              <a:buNone/>
              <a:defRPr sz="6400">
                <a:latin typeface="DM Sans"/>
                <a:ea typeface="DM Sans"/>
                <a:cs typeface="DM Sans"/>
                <a:sym typeface="DM Sans"/>
              </a:defRPr>
            </a:lvl5pPr>
            <a:lvl6pPr lvl="5" rtl="0">
              <a:spcBef>
                <a:spcPts val="0"/>
              </a:spcBef>
              <a:spcAft>
                <a:spcPts val="0"/>
              </a:spcAft>
              <a:buSzPts val="4800"/>
              <a:buFont typeface="DM Sans"/>
              <a:buNone/>
              <a:defRPr sz="6400">
                <a:latin typeface="DM Sans"/>
                <a:ea typeface="DM Sans"/>
                <a:cs typeface="DM Sans"/>
                <a:sym typeface="DM Sans"/>
              </a:defRPr>
            </a:lvl6pPr>
            <a:lvl7pPr lvl="6" rtl="0">
              <a:spcBef>
                <a:spcPts val="0"/>
              </a:spcBef>
              <a:spcAft>
                <a:spcPts val="0"/>
              </a:spcAft>
              <a:buSzPts val="4800"/>
              <a:buFont typeface="DM Sans"/>
              <a:buNone/>
              <a:defRPr sz="6400">
                <a:latin typeface="DM Sans"/>
                <a:ea typeface="DM Sans"/>
                <a:cs typeface="DM Sans"/>
                <a:sym typeface="DM Sans"/>
              </a:defRPr>
            </a:lvl7pPr>
            <a:lvl8pPr lvl="7" rtl="0">
              <a:spcBef>
                <a:spcPts val="0"/>
              </a:spcBef>
              <a:spcAft>
                <a:spcPts val="0"/>
              </a:spcAft>
              <a:buSzPts val="4800"/>
              <a:buFont typeface="DM Sans"/>
              <a:buNone/>
              <a:defRPr sz="6400">
                <a:latin typeface="DM Sans"/>
                <a:ea typeface="DM Sans"/>
                <a:cs typeface="DM Sans"/>
                <a:sym typeface="DM Sans"/>
              </a:defRPr>
            </a:lvl8pPr>
            <a:lvl9pPr lvl="8" rtl="0">
              <a:spcBef>
                <a:spcPts val="0"/>
              </a:spcBef>
              <a:spcAft>
                <a:spcPts val="0"/>
              </a:spcAft>
              <a:buSzPts val="4800"/>
              <a:buFont typeface="DM Sans"/>
              <a:buNone/>
              <a:defRPr sz="6400">
                <a:latin typeface="DM Sans"/>
                <a:ea typeface="DM Sans"/>
                <a:cs typeface="DM Sans"/>
                <a:sym typeface="DM Sans"/>
              </a:defRPr>
            </a:lvl9pPr>
          </a:lstStyle>
          <a:p>
            <a:endParaRPr/>
          </a:p>
        </p:txBody>
      </p:sp>
    </p:spTree>
    <p:extLst>
      <p:ext uri="{BB962C8B-B14F-4D97-AF65-F5344CB8AC3E}">
        <p14:creationId xmlns:p14="http://schemas.microsoft.com/office/powerpoint/2010/main" val="807078012"/>
      </p:ext>
    </p:extLst>
  </p:cSld>
  <p:clrMapOvr>
    <a:masterClrMapping/>
  </p:clrMapOvr>
</p:sldLayout>
</file>

<file path=ppt/slideLayouts/slideLayout43.xml><?xml version="1.0" encoding="utf-8"?>
<p:sldLayout xmlns:a="http://schemas.openxmlformats.org/drawingml/2006/main" xmlns:r="http://schemas.openxmlformats.org/officeDocument/2006/relationships" xmlns:p="http://schemas.openxmlformats.org/presentationml/2006/main" matchingName="Section title and description">
  <p:cSld name="Section title and description">
    <p:bg>
      <p:bgPr>
        <a:noFill/>
        <a:effectLst/>
      </p:bgPr>
    </p:bg>
    <p:spTree>
      <p:nvGrpSpPr>
        <p:cNvPr id="1" name="Shape 43"/>
        <p:cNvGrpSpPr/>
        <p:nvPr/>
      </p:nvGrpSpPr>
      <p:grpSpPr>
        <a:xfrm>
          <a:off x="0" y="0"/>
          <a:ext cx="0" cy="0"/>
          <a:chOff x="0" y="0"/>
          <a:chExt cx="0" cy="0"/>
        </a:xfrm>
      </p:grpSpPr>
      <p:cxnSp>
        <p:nvCxnSpPr>
          <p:cNvPr id="44" name="Google Shape;44;p9"/>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
        <p:nvSpPr>
          <p:cNvPr id="45" name="Google Shape;45;p9"/>
          <p:cNvSpPr txBox="1">
            <a:spLocks noGrp="1"/>
          </p:cNvSpPr>
          <p:nvPr>
            <p:ph type="title"/>
          </p:nvPr>
        </p:nvSpPr>
        <p:spPr>
          <a:xfrm flipH="1">
            <a:off x="958000" y="1681467"/>
            <a:ext cx="5138000" cy="3461200"/>
          </a:xfrm>
          <a:prstGeom prst="rect">
            <a:avLst/>
          </a:prstGeom>
        </p:spPr>
        <p:txBody>
          <a:bodyPr spcFirstLastPara="1" wrap="square" lIns="91425" tIns="91425" rIns="91425" bIns="91425" anchor="b" anchorCtr="0">
            <a:noAutofit/>
          </a:bodyPr>
          <a:lstStyle>
            <a:lvl1pPr lvl="0" rtl="0">
              <a:spcBef>
                <a:spcPts val="0"/>
              </a:spcBef>
              <a:spcAft>
                <a:spcPts val="0"/>
              </a:spcAft>
              <a:buSzPts val="4200"/>
              <a:buNone/>
              <a:defRPr sz="6400"/>
            </a:lvl1pPr>
            <a:lvl2pPr lvl="1" rtl="0">
              <a:spcBef>
                <a:spcPts val="0"/>
              </a:spcBef>
              <a:spcAft>
                <a:spcPts val="0"/>
              </a:spcAft>
              <a:buSzPts val="4200"/>
              <a:buNone/>
              <a:defRPr sz="5600"/>
            </a:lvl2pPr>
            <a:lvl3pPr lvl="2" rtl="0">
              <a:spcBef>
                <a:spcPts val="0"/>
              </a:spcBef>
              <a:spcAft>
                <a:spcPts val="0"/>
              </a:spcAft>
              <a:buSzPts val="4200"/>
              <a:buNone/>
              <a:defRPr sz="5600"/>
            </a:lvl3pPr>
            <a:lvl4pPr lvl="3" rtl="0">
              <a:spcBef>
                <a:spcPts val="0"/>
              </a:spcBef>
              <a:spcAft>
                <a:spcPts val="0"/>
              </a:spcAft>
              <a:buSzPts val="4200"/>
              <a:buNone/>
              <a:defRPr sz="5600"/>
            </a:lvl4pPr>
            <a:lvl5pPr lvl="4" rtl="0">
              <a:spcBef>
                <a:spcPts val="0"/>
              </a:spcBef>
              <a:spcAft>
                <a:spcPts val="0"/>
              </a:spcAft>
              <a:buSzPts val="4200"/>
              <a:buNone/>
              <a:defRPr sz="5600"/>
            </a:lvl5pPr>
            <a:lvl6pPr lvl="5" rtl="0">
              <a:spcBef>
                <a:spcPts val="0"/>
              </a:spcBef>
              <a:spcAft>
                <a:spcPts val="0"/>
              </a:spcAft>
              <a:buSzPts val="4200"/>
              <a:buNone/>
              <a:defRPr sz="5600"/>
            </a:lvl6pPr>
            <a:lvl7pPr lvl="6" rtl="0">
              <a:spcBef>
                <a:spcPts val="0"/>
              </a:spcBef>
              <a:spcAft>
                <a:spcPts val="0"/>
              </a:spcAft>
              <a:buSzPts val="4200"/>
              <a:buNone/>
              <a:defRPr sz="5600"/>
            </a:lvl7pPr>
            <a:lvl8pPr lvl="7" rtl="0">
              <a:spcBef>
                <a:spcPts val="0"/>
              </a:spcBef>
              <a:spcAft>
                <a:spcPts val="0"/>
              </a:spcAft>
              <a:buSzPts val="4200"/>
              <a:buNone/>
              <a:defRPr sz="5600"/>
            </a:lvl8pPr>
            <a:lvl9pPr lvl="8" rtl="0">
              <a:spcBef>
                <a:spcPts val="0"/>
              </a:spcBef>
              <a:spcAft>
                <a:spcPts val="0"/>
              </a:spcAft>
              <a:buSzPts val="4200"/>
              <a:buNone/>
              <a:defRPr sz="5600"/>
            </a:lvl9pPr>
          </a:lstStyle>
          <a:p>
            <a:endParaRPr/>
          </a:p>
        </p:txBody>
      </p:sp>
      <p:sp>
        <p:nvSpPr>
          <p:cNvPr id="46" name="Google Shape;46;p9"/>
          <p:cNvSpPr txBox="1">
            <a:spLocks noGrp="1"/>
          </p:cNvSpPr>
          <p:nvPr>
            <p:ph type="subTitle" idx="1"/>
          </p:nvPr>
        </p:nvSpPr>
        <p:spPr>
          <a:xfrm flipH="1">
            <a:off x="1062400" y="5236500"/>
            <a:ext cx="5033600" cy="422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2100"/>
              <a:buNone/>
              <a:defRPr sz="1867">
                <a:latin typeface="Advent Pro"/>
                <a:ea typeface="Advent Pro"/>
                <a:cs typeface="Advent Pro"/>
                <a:sym typeface="Advent Pro"/>
              </a:defRPr>
            </a:lvl1pPr>
            <a:lvl2pPr lvl="1" rtl="0">
              <a:lnSpc>
                <a:spcPct val="100000"/>
              </a:lnSpc>
              <a:spcBef>
                <a:spcPts val="0"/>
              </a:spcBef>
              <a:spcAft>
                <a:spcPts val="0"/>
              </a:spcAft>
              <a:buSzPts val="2100"/>
              <a:buNone/>
              <a:defRPr sz="2800"/>
            </a:lvl2pPr>
            <a:lvl3pPr lvl="2" rtl="0">
              <a:lnSpc>
                <a:spcPct val="100000"/>
              </a:lnSpc>
              <a:spcBef>
                <a:spcPts val="0"/>
              </a:spcBef>
              <a:spcAft>
                <a:spcPts val="0"/>
              </a:spcAft>
              <a:buSzPts val="2100"/>
              <a:buNone/>
              <a:defRPr sz="2800"/>
            </a:lvl3pPr>
            <a:lvl4pPr lvl="3" rtl="0">
              <a:lnSpc>
                <a:spcPct val="100000"/>
              </a:lnSpc>
              <a:spcBef>
                <a:spcPts val="0"/>
              </a:spcBef>
              <a:spcAft>
                <a:spcPts val="0"/>
              </a:spcAft>
              <a:buSzPts val="2100"/>
              <a:buNone/>
              <a:defRPr sz="2800"/>
            </a:lvl4pPr>
            <a:lvl5pPr lvl="4" rtl="0">
              <a:lnSpc>
                <a:spcPct val="100000"/>
              </a:lnSpc>
              <a:spcBef>
                <a:spcPts val="0"/>
              </a:spcBef>
              <a:spcAft>
                <a:spcPts val="0"/>
              </a:spcAft>
              <a:buSzPts val="2100"/>
              <a:buNone/>
              <a:defRPr sz="2800"/>
            </a:lvl5pPr>
            <a:lvl6pPr lvl="5" rtl="0">
              <a:lnSpc>
                <a:spcPct val="100000"/>
              </a:lnSpc>
              <a:spcBef>
                <a:spcPts val="0"/>
              </a:spcBef>
              <a:spcAft>
                <a:spcPts val="0"/>
              </a:spcAft>
              <a:buSzPts val="2100"/>
              <a:buNone/>
              <a:defRPr sz="2800"/>
            </a:lvl6pPr>
            <a:lvl7pPr lvl="6" rtl="0">
              <a:lnSpc>
                <a:spcPct val="100000"/>
              </a:lnSpc>
              <a:spcBef>
                <a:spcPts val="0"/>
              </a:spcBef>
              <a:spcAft>
                <a:spcPts val="0"/>
              </a:spcAft>
              <a:buSzPts val="2100"/>
              <a:buNone/>
              <a:defRPr sz="2800"/>
            </a:lvl7pPr>
            <a:lvl8pPr lvl="7" rtl="0">
              <a:lnSpc>
                <a:spcPct val="100000"/>
              </a:lnSpc>
              <a:spcBef>
                <a:spcPts val="0"/>
              </a:spcBef>
              <a:spcAft>
                <a:spcPts val="0"/>
              </a:spcAft>
              <a:buSzPts val="2100"/>
              <a:buNone/>
              <a:defRPr sz="2800"/>
            </a:lvl8pPr>
            <a:lvl9pPr lvl="8" rtl="0">
              <a:lnSpc>
                <a:spcPct val="100000"/>
              </a:lnSpc>
              <a:spcBef>
                <a:spcPts val="0"/>
              </a:spcBef>
              <a:spcAft>
                <a:spcPts val="0"/>
              </a:spcAft>
              <a:buSzPts val="2100"/>
              <a:buNone/>
              <a:defRPr sz="2800"/>
            </a:lvl9pPr>
          </a:lstStyle>
          <a:p>
            <a:endParaRPr/>
          </a:p>
        </p:txBody>
      </p:sp>
      <p:sp>
        <p:nvSpPr>
          <p:cNvPr id="47" name="Google Shape;47;p9"/>
          <p:cNvSpPr txBox="1">
            <a:spLocks noGrp="1"/>
          </p:cNvSpPr>
          <p:nvPr>
            <p:ph type="title" idx="2" hasCustomPrompt="1"/>
          </p:nvPr>
        </p:nvSpPr>
        <p:spPr>
          <a:xfrm flipH="1">
            <a:off x="958316" y="457533"/>
            <a:ext cx="1572000" cy="1091600"/>
          </a:xfrm>
          <a:prstGeom prst="rect">
            <a:avLst/>
          </a:prstGeom>
          <a:noFill/>
        </p:spPr>
        <p:txBody>
          <a:bodyPr spcFirstLastPara="1" wrap="square" lIns="91425" tIns="91425" rIns="91425" bIns="91425" anchor="b" anchorCtr="0">
            <a:noAutofit/>
          </a:bodyPr>
          <a:lstStyle>
            <a:lvl1pPr lvl="0" rtl="0">
              <a:spcBef>
                <a:spcPts val="0"/>
              </a:spcBef>
              <a:spcAft>
                <a:spcPts val="0"/>
              </a:spcAft>
              <a:buSzPts val="3600"/>
              <a:buNone/>
              <a:defRPr sz="6400"/>
            </a:lvl1pPr>
            <a:lvl2pPr lvl="1" rtl="0">
              <a:spcBef>
                <a:spcPts val="0"/>
              </a:spcBef>
              <a:spcAft>
                <a:spcPts val="0"/>
              </a:spcAft>
              <a:buSzPts val="4800"/>
              <a:buFont typeface="DM Sans"/>
              <a:buNone/>
              <a:defRPr sz="6400">
                <a:latin typeface="DM Sans"/>
                <a:ea typeface="DM Sans"/>
                <a:cs typeface="DM Sans"/>
                <a:sym typeface="DM Sans"/>
              </a:defRPr>
            </a:lvl2pPr>
            <a:lvl3pPr lvl="2" rtl="0">
              <a:spcBef>
                <a:spcPts val="0"/>
              </a:spcBef>
              <a:spcAft>
                <a:spcPts val="0"/>
              </a:spcAft>
              <a:buSzPts val="4800"/>
              <a:buFont typeface="DM Sans"/>
              <a:buNone/>
              <a:defRPr sz="6400">
                <a:latin typeface="DM Sans"/>
                <a:ea typeface="DM Sans"/>
                <a:cs typeface="DM Sans"/>
                <a:sym typeface="DM Sans"/>
              </a:defRPr>
            </a:lvl3pPr>
            <a:lvl4pPr lvl="3" rtl="0">
              <a:spcBef>
                <a:spcPts val="0"/>
              </a:spcBef>
              <a:spcAft>
                <a:spcPts val="0"/>
              </a:spcAft>
              <a:buSzPts val="4800"/>
              <a:buFont typeface="DM Sans"/>
              <a:buNone/>
              <a:defRPr sz="6400">
                <a:latin typeface="DM Sans"/>
                <a:ea typeface="DM Sans"/>
                <a:cs typeface="DM Sans"/>
                <a:sym typeface="DM Sans"/>
              </a:defRPr>
            </a:lvl4pPr>
            <a:lvl5pPr lvl="4" rtl="0">
              <a:spcBef>
                <a:spcPts val="0"/>
              </a:spcBef>
              <a:spcAft>
                <a:spcPts val="0"/>
              </a:spcAft>
              <a:buSzPts val="4800"/>
              <a:buFont typeface="DM Sans"/>
              <a:buNone/>
              <a:defRPr sz="6400">
                <a:latin typeface="DM Sans"/>
                <a:ea typeface="DM Sans"/>
                <a:cs typeface="DM Sans"/>
                <a:sym typeface="DM Sans"/>
              </a:defRPr>
            </a:lvl5pPr>
            <a:lvl6pPr lvl="5" rtl="0">
              <a:spcBef>
                <a:spcPts val="0"/>
              </a:spcBef>
              <a:spcAft>
                <a:spcPts val="0"/>
              </a:spcAft>
              <a:buSzPts val="4800"/>
              <a:buFont typeface="DM Sans"/>
              <a:buNone/>
              <a:defRPr sz="6400">
                <a:latin typeface="DM Sans"/>
                <a:ea typeface="DM Sans"/>
                <a:cs typeface="DM Sans"/>
                <a:sym typeface="DM Sans"/>
              </a:defRPr>
            </a:lvl6pPr>
            <a:lvl7pPr lvl="6" rtl="0">
              <a:spcBef>
                <a:spcPts val="0"/>
              </a:spcBef>
              <a:spcAft>
                <a:spcPts val="0"/>
              </a:spcAft>
              <a:buSzPts val="4800"/>
              <a:buFont typeface="DM Sans"/>
              <a:buNone/>
              <a:defRPr sz="6400">
                <a:latin typeface="DM Sans"/>
                <a:ea typeface="DM Sans"/>
                <a:cs typeface="DM Sans"/>
                <a:sym typeface="DM Sans"/>
              </a:defRPr>
            </a:lvl7pPr>
            <a:lvl8pPr lvl="7" rtl="0">
              <a:spcBef>
                <a:spcPts val="0"/>
              </a:spcBef>
              <a:spcAft>
                <a:spcPts val="0"/>
              </a:spcAft>
              <a:buSzPts val="4800"/>
              <a:buFont typeface="DM Sans"/>
              <a:buNone/>
              <a:defRPr sz="6400">
                <a:latin typeface="DM Sans"/>
                <a:ea typeface="DM Sans"/>
                <a:cs typeface="DM Sans"/>
                <a:sym typeface="DM Sans"/>
              </a:defRPr>
            </a:lvl8pPr>
            <a:lvl9pPr lvl="8" rtl="0">
              <a:spcBef>
                <a:spcPts val="0"/>
              </a:spcBef>
              <a:spcAft>
                <a:spcPts val="0"/>
              </a:spcAft>
              <a:buSzPts val="4800"/>
              <a:buFont typeface="DM Sans"/>
              <a:buNone/>
              <a:defRPr sz="6400">
                <a:latin typeface="DM Sans"/>
                <a:ea typeface="DM Sans"/>
                <a:cs typeface="DM Sans"/>
                <a:sym typeface="DM Sans"/>
              </a:defRPr>
            </a:lvl9pPr>
          </a:lstStyle>
          <a:p>
            <a:r>
              <a:t>xx%</a:t>
            </a:r>
          </a:p>
        </p:txBody>
      </p:sp>
    </p:spTree>
    <p:extLst>
      <p:ext uri="{BB962C8B-B14F-4D97-AF65-F5344CB8AC3E}">
        <p14:creationId xmlns:p14="http://schemas.microsoft.com/office/powerpoint/2010/main" val="2947867890"/>
      </p:ext>
    </p:extLst>
  </p:cSld>
  <p:clrMapOvr>
    <a:masterClrMapping/>
  </p:clrMapOvr>
</p:sldLayout>
</file>

<file path=ppt/slideLayouts/slideLayout44.xml><?xml version="1.0" encoding="utf-8"?>
<p:sldLayout xmlns:a="http://schemas.openxmlformats.org/drawingml/2006/main" xmlns:r="http://schemas.openxmlformats.org/officeDocument/2006/relationships" xmlns:p="http://schemas.openxmlformats.org/presentationml/2006/main" matchingName="Caption">
  <p:cSld name="Caption">
    <p:bg>
      <p:bgPr>
        <a:noFill/>
        <a:effectLst/>
      </p:bgPr>
    </p:bg>
    <p:spTree>
      <p:nvGrpSpPr>
        <p:cNvPr id="1" name="Shape 48"/>
        <p:cNvGrpSpPr/>
        <p:nvPr/>
      </p:nvGrpSpPr>
      <p:grpSpPr>
        <a:xfrm>
          <a:off x="0" y="0"/>
          <a:ext cx="0" cy="0"/>
          <a:chOff x="0" y="0"/>
          <a:chExt cx="0" cy="0"/>
        </a:xfrm>
      </p:grpSpPr>
      <p:sp>
        <p:nvSpPr>
          <p:cNvPr id="49" name="Google Shape;49;p10"/>
          <p:cNvSpPr/>
          <p:nvPr/>
        </p:nvSpPr>
        <p:spPr>
          <a:xfrm>
            <a:off x="957633" y="645200"/>
            <a:ext cx="10271600" cy="609600"/>
          </a:xfrm>
          <a:prstGeom prst="roundRect">
            <a:avLst>
              <a:gd name="adj" fmla="val 50000"/>
            </a:avLst>
          </a:prstGeom>
          <a:gradFill>
            <a:gsLst>
              <a:gs pos="0">
                <a:schemeClr val="accent5"/>
              </a:gs>
              <a:gs pos="100000">
                <a:schemeClr val="accent4"/>
              </a:gs>
            </a:gsLst>
            <a:lin ang="5400700" scaled="0"/>
          </a:gradFill>
          <a:ln>
            <a:noFill/>
          </a:ln>
          <a:effectLst>
            <a:outerShdw blurRad="71438" dist="9525" dir="3960000" algn="bl" rotWithShape="0">
              <a:srgbClr val="000000">
                <a:alpha val="20000"/>
              </a:srgbClr>
            </a:outerShdw>
          </a:effectLst>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cxnSp>
        <p:nvCxnSpPr>
          <p:cNvPr id="50" name="Google Shape;50;p10"/>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
        <p:nvSpPr>
          <p:cNvPr id="51" name="Google Shape;51;p10"/>
          <p:cNvSpPr txBox="1">
            <a:spLocks noGrp="1"/>
          </p:cNvSpPr>
          <p:nvPr>
            <p:ph type="title"/>
          </p:nvPr>
        </p:nvSpPr>
        <p:spPr>
          <a:xfrm>
            <a:off x="3014400" y="645200"/>
            <a:ext cx="6163200" cy="609600"/>
          </a:xfrm>
          <a:prstGeom prst="rect">
            <a:avLst/>
          </a:prstGeom>
        </p:spPr>
        <p:txBody>
          <a:bodyPr spcFirstLastPara="1" wrap="square" lIns="91425" tIns="91425" rIns="91425" bIns="91425" anchor="ctr" anchorCtr="0">
            <a:noAutofit/>
          </a:bodyPr>
          <a:lstStyle>
            <a:lvl1pPr lvl="0" algn="ctr" rtl="0">
              <a:spcBef>
                <a:spcPts val="0"/>
              </a:spcBef>
              <a:spcAft>
                <a:spcPts val="0"/>
              </a:spcAft>
              <a:buNone/>
              <a:defRPr sz="2667"/>
            </a:lvl1pPr>
            <a:lvl2pPr lvl="1" algn="ctr" rtl="0">
              <a:spcBef>
                <a:spcPts val="0"/>
              </a:spcBef>
              <a:spcAft>
                <a:spcPts val="0"/>
              </a:spcAft>
              <a:buNone/>
              <a:defRPr sz="2667">
                <a:latin typeface="Roboto Slab"/>
                <a:ea typeface="Roboto Slab"/>
                <a:cs typeface="Roboto Slab"/>
                <a:sym typeface="Roboto Slab"/>
              </a:defRPr>
            </a:lvl2pPr>
            <a:lvl3pPr lvl="2" algn="ctr" rtl="0">
              <a:spcBef>
                <a:spcPts val="0"/>
              </a:spcBef>
              <a:spcAft>
                <a:spcPts val="0"/>
              </a:spcAft>
              <a:buNone/>
              <a:defRPr sz="2667">
                <a:latin typeface="Roboto Slab"/>
                <a:ea typeface="Roboto Slab"/>
                <a:cs typeface="Roboto Slab"/>
                <a:sym typeface="Roboto Slab"/>
              </a:defRPr>
            </a:lvl3pPr>
            <a:lvl4pPr lvl="3" algn="ctr" rtl="0">
              <a:spcBef>
                <a:spcPts val="0"/>
              </a:spcBef>
              <a:spcAft>
                <a:spcPts val="0"/>
              </a:spcAft>
              <a:buNone/>
              <a:defRPr sz="2667">
                <a:latin typeface="Roboto Slab"/>
                <a:ea typeface="Roboto Slab"/>
                <a:cs typeface="Roboto Slab"/>
                <a:sym typeface="Roboto Slab"/>
              </a:defRPr>
            </a:lvl4pPr>
            <a:lvl5pPr lvl="4" algn="ctr" rtl="0">
              <a:spcBef>
                <a:spcPts val="0"/>
              </a:spcBef>
              <a:spcAft>
                <a:spcPts val="0"/>
              </a:spcAft>
              <a:buNone/>
              <a:defRPr sz="2667">
                <a:latin typeface="Roboto Slab"/>
                <a:ea typeface="Roboto Slab"/>
                <a:cs typeface="Roboto Slab"/>
                <a:sym typeface="Roboto Slab"/>
              </a:defRPr>
            </a:lvl5pPr>
            <a:lvl6pPr lvl="5" algn="ctr" rtl="0">
              <a:spcBef>
                <a:spcPts val="0"/>
              </a:spcBef>
              <a:spcAft>
                <a:spcPts val="0"/>
              </a:spcAft>
              <a:buNone/>
              <a:defRPr sz="2667">
                <a:latin typeface="Roboto Slab"/>
                <a:ea typeface="Roboto Slab"/>
                <a:cs typeface="Roboto Slab"/>
                <a:sym typeface="Roboto Slab"/>
              </a:defRPr>
            </a:lvl6pPr>
            <a:lvl7pPr lvl="6" algn="ctr" rtl="0">
              <a:spcBef>
                <a:spcPts val="0"/>
              </a:spcBef>
              <a:spcAft>
                <a:spcPts val="0"/>
              </a:spcAft>
              <a:buNone/>
              <a:defRPr sz="2667">
                <a:latin typeface="Roboto Slab"/>
                <a:ea typeface="Roboto Slab"/>
                <a:cs typeface="Roboto Slab"/>
                <a:sym typeface="Roboto Slab"/>
              </a:defRPr>
            </a:lvl7pPr>
            <a:lvl8pPr lvl="7" algn="ctr" rtl="0">
              <a:spcBef>
                <a:spcPts val="0"/>
              </a:spcBef>
              <a:spcAft>
                <a:spcPts val="0"/>
              </a:spcAft>
              <a:buNone/>
              <a:defRPr sz="2667">
                <a:latin typeface="Roboto Slab"/>
                <a:ea typeface="Roboto Slab"/>
                <a:cs typeface="Roboto Slab"/>
                <a:sym typeface="Roboto Slab"/>
              </a:defRPr>
            </a:lvl8pPr>
            <a:lvl9pPr lvl="8" algn="ctr" rtl="0">
              <a:spcBef>
                <a:spcPts val="0"/>
              </a:spcBef>
              <a:spcAft>
                <a:spcPts val="0"/>
              </a:spcAft>
              <a:buNone/>
              <a:defRPr sz="2667">
                <a:latin typeface="Roboto Slab"/>
                <a:ea typeface="Roboto Slab"/>
                <a:cs typeface="Roboto Slab"/>
                <a:sym typeface="Roboto Slab"/>
              </a:defRPr>
            </a:lvl9pPr>
          </a:lstStyle>
          <a:p>
            <a:endParaRPr/>
          </a:p>
        </p:txBody>
      </p:sp>
    </p:spTree>
    <p:extLst>
      <p:ext uri="{BB962C8B-B14F-4D97-AF65-F5344CB8AC3E}">
        <p14:creationId xmlns:p14="http://schemas.microsoft.com/office/powerpoint/2010/main" val="1525264034"/>
      </p:ext>
    </p:extLst>
  </p:cSld>
  <p:clrMapOvr>
    <a:masterClrMapping/>
  </p:clrMapOvr>
</p:sldLayout>
</file>

<file path=ppt/slideLayouts/slideLayout45.xml><?xml version="1.0" encoding="utf-8"?>
<p:sldLayout xmlns:a="http://schemas.openxmlformats.org/drawingml/2006/main" xmlns:r="http://schemas.openxmlformats.org/officeDocument/2006/relationships" xmlns:p="http://schemas.openxmlformats.org/presentationml/2006/main" matchingName="Big number">
  <p:cSld name="Big number">
    <p:bg>
      <p:bgPr>
        <a:noFill/>
        <a:effectLst/>
      </p:bgPr>
    </p:bg>
    <p:spTree>
      <p:nvGrpSpPr>
        <p:cNvPr id="1" name="Shape 52"/>
        <p:cNvGrpSpPr/>
        <p:nvPr/>
      </p:nvGrpSpPr>
      <p:grpSpPr>
        <a:xfrm>
          <a:off x="0" y="0"/>
          <a:ext cx="0" cy="0"/>
          <a:chOff x="0" y="0"/>
          <a:chExt cx="0" cy="0"/>
        </a:xfrm>
      </p:grpSpPr>
      <p:sp>
        <p:nvSpPr>
          <p:cNvPr id="53" name="Google Shape;53;p11"/>
          <p:cNvSpPr txBox="1">
            <a:spLocks noGrp="1"/>
          </p:cNvSpPr>
          <p:nvPr>
            <p:ph type="title" hasCustomPrompt="1"/>
          </p:nvPr>
        </p:nvSpPr>
        <p:spPr>
          <a:xfrm flipH="1">
            <a:off x="2314025" y="2379080"/>
            <a:ext cx="7565600" cy="1569600"/>
          </a:xfrm>
          <a:prstGeom prst="rect">
            <a:avLst/>
          </a:prstGeom>
          <a:noFill/>
        </p:spPr>
        <p:txBody>
          <a:bodyPr spcFirstLastPara="1" wrap="square" lIns="91425" tIns="91425" rIns="91425" bIns="91425" anchor="b" anchorCtr="0">
            <a:noAutofit/>
          </a:bodyPr>
          <a:lstStyle>
            <a:lvl1pPr lvl="0" algn="ctr" rtl="0">
              <a:spcBef>
                <a:spcPts val="0"/>
              </a:spcBef>
              <a:spcAft>
                <a:spcPts val="0"/>
              </a:spcAft>
              <a:buSzPts val="7200"/>
              <a:buNone/>
              <a:defRPr sz="9600"/>
            </a:lvl1pPr>
            <a:lvl2pPr lvl="1" algn="ctr" rtl="0">
              <a:spcBef>
                <a:spcPts val="0"/>
              </a:spcBef>
              <a:spcAft>
                <a:spcPts val="0"/>
              </a:spcAft>
              <a:buSzPts val="7200"/>
              <a:buFont typeface="DM Sans"/>
              <a:buNone/>
              <a:defRPr sz="9600">
                <a:latin typeface="DM Sans"/>
                <a:ea typeface="DM Sans"/>
                <a:cs typeface="DM Sans"/>
                <a:sym typeface="DM Sans"/>
              </a:defRPr>
            </a:lvl2pPr>
            <a:lvl3pPr lvl="2" algn="ctr" rtl="0">
              <a:spcBef>
                <a:spcPts val="0"/>
              </a:spcBef>
              <a:spcAft>
                <a:spcPts val="0"/>
              </a:spcAft>
              <a:buSzPts val="7200"/>
              <a:buFont typeface="DM Sans"/>
              <a:buNone/>
              <a:defRPr sz="9600">
                <a:latin typeface="DM Sans"/>
                <a:ea typeface="DM Sans"/>
                <a:cs typeface="DM Sans"/>
                <a:sym typeface="DM Sans"/>
              </a:defRPr>
            </a:lvl3pPr>
            <a:lvl4pPr lvl="3" algn="ctr" rtl="0">
              <a:spcBef>
                <a:spcPts val="0"/>
              </a:spcBef>
              <a:spcAft>
                <a:spcPts val="0"/>
              </a:spcAft>
              <a:buSzPts val="7200"/>
              <a:buFont typeface="DM Sans"/>
              <a:buNone/>
              <a:defRPr sz="9600">
                <a:latin typeface="DM Sans"/>
                <a:ea typeface="DM Sans"/>
                <a:cs typeface="DM Sans"/>
                <a:sym typeface="DM Sans"/>
              </a:defRPr>
            </a:lvl4pPr>
            <a:lvl5pPr lvl="4" algn="ctr" rtl="0">
              <a:spcBef>
                <a:spcPts val="0"/>
              </a:spcBef>
              <a:spcAft>
                <a:spcPts val="0"/>
              </a:spcAft>
              <a:buSzPts val="7200"/>
              <a:buFont typeface="DM Sans"/>
              <a:buNone/>
              <a:defRPr sz="9600">
                <a:latin typeface="DM Sans"/>
                <a:ea typeface="DM Sans"/>
                <a:cs typeface="DM Sans"/>
                <a:sym typeface="DM Sans"/>
              </a:defRPr>
            </a:lvl5pPr>
            <a:lvl6pPr lvl="5" algn="ctr" rtl="0">
              <a:spcBef>
                <a:spcPts val="0"/>
              </a:spcBef>
              <a:spcAft>
                <a:spcPts val="0"/>
              </a:spcAft>
              <a:buSzPts val="7200"/>
              <a:buFont typeface="DM Sans"/>
              <a:buNone/>
              <a:defRPr sz="9600">
                <a:latin typeface="DM Sans"/>
                <a:ea typeface="DM Sans"/>
                <a:cs typeface="DM Sans"/>
                <a:sym typeface="DM Sans"/>
              </a:defRPr>
            </a:lvl6pPr>
            <a:lvl7pPr lvl="6" algn="ctr" rtl="0">
              <a:spcBef>
                <a:spcPts val="0"/>
              </a:spcBef>
              <a:spcAft>
                <a:spcPts val="0"/>
              </a:spcAft>
              <a:buSzPts val="7200"/>
              <a:buFont typeface="DM Sans"/>
              <a:buNone/>
              <a:defRPr sz="9600">
                <a:latin typeface="DM Sans"/>
                <a:ea typeface="DM Sans"/>
                <a:cs typeface="DM Sans"/>
                <a:sym typeface="DM Sans"/>
              </a:defRPr>
            </a:lvl7pPr>
            <a:lvl8pPr lvl="7" algn="ctr" rtl="0">
              <a:spcBef>
                <a:spcPts val="0"/>
              </a:spcBef>
              <a:spcAft>
                <a:spcPts val="0"/>
              </a:spcAft>
              <a:buSzPts val="7200"/>
              <a:buFont typeface="DM Sans"/>
              <a:buNone/>
              <a:defRPr sz="9600">
                <a:latin typeface="DM Sans"/>
                <a:ea typeface="DM Sans"/>
                <a:cs typeface="DM Sans"/>
                <a:sym typeface="DM Sans"/>
              </a:defRPr>
            </a:lvl8pPr>
            <a:lvl9pPr lvl="8" algn="ctr" rtl="0">
              <a:spcBef>
                <a:spcPts val="0"/>
              </a:spcBef>
              <a:spcAft>
                <a:spcPts val="0"/>
              </a:spcAft>
              <a:buSzPts val="7200"/>
              <a:buFont typeface="DM Sans"/>
              <a:buNone/>
              <a:defRPr sz="9600">
                <a:latin typeface="DM Sans"/>
                <a:ea typeface="DM Sans"/>
                <a:cs typeface="DM Sans"/>
                <a:sym typeface="DM Sans"/>
              </a:defRPr>
            </a:lvl9pPr>
          </a:lstStyle>
          <a:p>
            <a:r>
              <a:t>xx%</a:t>
            </a:r>
          </a:p>
        </p:txBody>
      </p:sp>
      <p:sp>
        <p:nvSpPr>
          <p:cNvPr id="54" name="Google Shape;54;p11"/>
          <p:cNvSpPr txBox="1">
            <a:spLocks noGrp="1"/>
          </p:cNvSpPr>
          <p:nvPr>
            <p:ph type="subTitle" idx="1"/>
          </p:nvPr>
        </p:nvSpPr>
        <p:spPr>
          <a:xfrm>
            <a:off x="2313300" y="4040067"/>
            <a:ext cx="7565600" cy="797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sz="2133"/>
            </a:lvl1pPr>
            <a:lvl2pPr lvl="1" algn="ctr" rtl="0">
              <a:lnSpc>
                <a:spcPct val="100000"/>
              </a:lnSpc>
              <a:spcBef>
                <a:spcPts val="0"/>
              </a:spcBef>
              <a:spcAft>
                <a:spcPts val="0"/>
              </a:spcAft>
              <a:buSzPts val="1200"/>
              <a:buNone/>
              <a:defRPr sz="1600"/>
            </a:lvl2pPr>
            <a:lvl3pPr lvl="2" algn="ctr" rtl="0">
              <a:lnSpc>
                <a:spcPct val="100000"/>
              </a:lnSpc>
              <a:spcBef>
                <a:spcPts val="0"/>
              </a:spcBef>
              <a:spcAft>
                <a:spcPts val="0"/>
              </a:spcAft>
              <a:buSzPts val="1200"/>
              <a:buNone/>
              <a:defRPr sz="1600"/>
            </a:lvl3pPr>
            <a:lvl4pPr lvl="3" algn="ctr" rtl="0">
              <a:lnSpc>
                <a:spcPct val="100000"/>
              </a:lnSpc>
              <a:spcBef>
                <a:spcPts val="0"/>
              </a:spcBef>
              <a:spcAft>
                <a:spcPts val="0"/>
              </a:spcAft>
              <a:buSzPts val="1200"/>
              <a:buNone/>
              <a:defRPr sz="1600"/>
            </a:lvl4pPr>
            <a:lvl5pPr lvl="4" algn="ctr" rtl="0">
              <a:lnSpc>
                <a:spcPct val="100000"/>
              </a:lnSpc>
              <a:spcBef>
                <a:spcPts val="0"/>
              </a:spcBef>
              <a:spcAft>
                <a:spcPts val="0"/>
              </a:spcAft>
              <a:buSzPts val="1200"/>
              <a:buNone/>
              <a:defRPr sz="1600"/>
            </a:lvl5pPr>
            <a:lvl6pPr lvl="5" algn="ctr" rtl="0">
              <a:lnSpc>
                <a:spcPct val="100000"/>
              </a:lnSpc>
              <a:spcBef>
                <a:spcPts val="0"/>
              </a:spcBef>
              <a:spcAft>
                <a:spcPts val="0"/>
              </a:spcAft>
              <a:buSzPts val="1200"/>
              <a:buNone/>
              <a:defRPr sz="1600"/>
            </a:lvl6pPr>
            <a:lvl7pPr lvl="6" algn="ctr" rtl="0">
              <a:lnSpc>
                <a:spcPct val="100000"/>
              </a:lnSpc>
              <a:spcBef>
                <a:spcPts val="0"/>
              </a:spcBef>
              <a:spcAft>
                <a:spcPts val="0"/>
              </a:spcAft>
              <a:buSzPts val="1200"/>
              <a:buNone/>
              <a:defRPr sz="1600"/>
            </a:lvl7pPr>
            <a:lvl8pPr lvl="7" algn="ctr" rtl="0">
              <a:lnSpc>
                <a:spcPct val="100000"/>
              </a:lnSpc>
              <a:spcBef>
                <a:spcPts val="0"/>
              </a:spcBef>
              <a:spcAft>
                <a:spcPts val="0"/>
              </a:spcAft>
              <a:buSzPts val="1200"/>
              <a:buNone/>
              <a:defRPr sz="1600"/>
            </a:lvl8pPr>
            <a:lvl9pPr lvl="8" algn="ctr" rtl="0">
              <a:lnSpc>
                <a:spcPct val="100000"/>
              </a:lnSpc>
              <a:spcBef>
                <a:spcPts val="0"/>
              </a:spcBef>
              <a:spcAft>
                <a:spcPts val="0"/>
              </a:spcAft>
              <a:buSzPts val="1200"/>
              <a:buNone/>
              <a:defRPr sz="1600"/>
            </a:lvl9pPr>
          </a:lstStyle>
          <a:p>
            <a:endParaRPr/>
          </a:p>
        </p:txBody>
      </p:sp>
      <p:cxnSp>
        <p:nvCxnSpPr>
          <p:cNvPr id="55" name="Google Shape;55;p11"/>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Tree>
    <p:extLst>
      <p:ext uri="{BB962C8B-B14F-4D97-AF65-F5344CB8AC3E}">
        <p14:creationId xmlns:p14="http://schemas.microsoft.com/office/powerpoint/2010/main" val="1971393346"/>
      </p:ext>
    </p:extLst>
  </p:cSld>
  <p:clrMapOvr>
    <a:masterClrMapping/>
  </p:clrMapOvr>
</p:sldLayout>
</file>

<file path=ppt/slideLayouts/slideLayout46.xml><?xml version="1.0" encoding="utf-8"?>
<p:sldLayout xmlns:a="http://schemas.openxmlformats.org/drawingml/2006/main" xmlns:r="http://schemas.openxmlformats.org/officeDocument/2006/relationships" xmlns:p="http://schemas.openxmlformats.org/presentationml/2006/main" matchingName="Blank" type="blank">
  <p:cSld name="Blank">
    <p:bg>
      <p:bgPr>
        <a:noFill/>
        <a:effectLst/>
      </p:bgPr>
    </p:bg>
    <p:spTree>
      <p:nvGrpSpPr>
        <p:cNvPr id="1" name="Shape 56"/>
        <p:cNvGrpSpPr/>
        <p:nvPr/>
      </p:nvGrpSpPr>
      <p:grpSpPr>
        <a:xfrm>
          <a:off x="0" y="0"/>
          <a:ext cx="0" cy="0"/>
          <a:chOff x="0" y="0"/>
          <a:chExt cx="0" cy="0"/>
        </a:xfrm>
      </p:grpSpPr>
    </p:spTree>
    <p:extLst>
      <p:ext uri="{BB962C8B-B14F-4D97-AF65-F5344CB8AC3E}">
        <p14:creationId xmlns:p14="http://schemas.microsoft.com/office/powerpoint/2010/main" val="841480488"/>
      </p:ext>
    </p:extLst>
  </p:cSld>
  <p:clrMapOvr>
    <a:masterClrMapping/>
  </p:clrMapOvr>
</p:sldLayout>
</file>

<file path=ppt/slideLayouts/slideLayout47.xml><?xml version="1.0" encoding="utf-8"?>
<p:sldLayout xmlns:a="http://schemas.openxmlformats.org/drawingml/2006/main" xmlns:r="http://schemas.openxmlformats.org/officeDocument/2006/relationships" xmlns:p="http://schemas.openxmlformats.org/presentationml/2006/main" matchingName="Title and long list">
  <p:cSld name="Title and long list">
    <p:bg>
      <p:bgPr>
        <a:noFill/>
        <a:effectLst/>
      </p:bgPr>
    </p:bg>
    <p:spTree>
      <p:nvGrpSpPr>
        <p:cNvPr id="1" name="Shape 57"/>
        <p:cNvGrpSpPr/>
        <p:nvPr/>
      </p:nvGrpSpPr>
      <p:grpSpPr>
        <a:xfrm>
          <a:off x="0" y="0"/>
          <a:ext cx="0" cy="0"/>
          <a:chOff x="0" y="0"/>
          <a:chExt cx="0" cy="0"/>
        </a:xfrm>
      </p:grpSpPr>
      <p:sp>
        <p:nvSpPr>
          <p:cNvPr id="58" name="Google Shape;58;p13"/>
          <p:cNvSpPr/>
          <p:nvPr/>
        </p:nvSpPr>
        <p:spPr>
          <a:xfrm>
            <a:off x="957633" y="645200"/>
            <a:ext cx="10271600" cy="609600"/>
          </a:xfrm>
          <a:prstGeom prst="roundRect">
            <a:avLst>
              <a:gd name="adj" fmla="val 50000"/>
            </a:avLst>
          </a:prstGeom>
          <a:gradFill>
            <a:gsLst>
              <a:gs pos="0">
                <a:schemeClr val="accent5"/>
              </a:gs>
              <a:gs pos="100000">
                <a:schemeClr val="accent4"/>
              </a:gs>
            </a:gsLst>
            <a:lin ang="5400700" scaled="0"/>
          </a:gradFill>
          <a:ln>
            <a:noFill/>
          </a:ln>
          <a:effectLst>
            <a:outerShdw blurRad="71438" dist="9525" dir="3960000" algn="bl" rotWithShape="0">
              <a:srgbClr val="000000">
                <a:alpha val="20000"/>
              </a:srgbClr>
            </a:outerShdw>
          </a:effectLst>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59" name="Google Shape;59;p13"/>
          <p:cNvSpPr txBox="1">
            <a:spLocks noGrp="1"/>
          </p:cNvSpPr>
          <p:nvPr>
            <p:ph type="body" idx="1"/>
          </p:nvPr>
        </p:nvSpPr>
        <p:spPr>
          <a:xfrm>
            <a:off x="960000" y="1665767"/>
            <a:ext cx="10271600" cy="4274800"/>
          </a:xfrm>
          <a:prstGeom prst="rect">
            <a:avLst/>
          </a:prstGeom>
        </p:spPr>
        <p:txBody>
          <a:bodyPr spcFirstLastPara="1" wrap="square" lIns="91425" tIns="91425" rIns="91425" bIns="91425" anchor="ctr" anchorCtr="0">
            <a:noAutofit/>
          </a:bodyPr>
          <a:lstStyle>
            <a:lvl1pPr marL="609585" lvl="0" indent="-457189" rtl="0">
              <a:spcBef>
                <a:spcPts val="0"/>
              </a:spcBef>
              <a:spcAft>
                <a:spcPts val="0"/>
              </a:spcAft>
              <a:buSzPts val="1800"/>
              <a:buChar char="●"/>
              <a:defRPr/>
            </a:lvl1pPr>
            <a:lvl2pPr marL="1219170" lvl="1" indent="-423323" rtl="0">
              <a:spcBef>
                <a:spcPts val="2133"/>
              </a:spcBef>
              <a:spcAft>
                <a:spcPts val="0"/>
              </a:spcAft>
              <a:buSzPts val="1400"/>
              <a:buChar char="○"/>
              <a:defRPr/>
            </a:lvl2pPr>
            <a:lvl3pPr marL="1828754" lvl="2" indent="-423323" rtl="0">
              <a:spcBef>
                <a:spcPts val="2133"/>
              </a:spcBef>
              <a:spcAft>
                <a:spcPts val="0"/>
              </a:spcAft>
              <a:buSzPts val="1400"/>
              <a:buChar char="■"/>
              <a:defRPr/>
            </a:lvl3pPr>
            <a:lvl4pPr marL="2438339" lvl="3" indent="-423323" rtl="0">
              <a:spcBef>
                <a:spcPts val="2133"/>
              </a:spcBef>
              <a:spcAft>
                <a:spcPts val="0"/>
              </a:spcAft>
              <a:buSzPts val="1400"/>
              <a:buChar char="●"/>
              <a:defRPr/>
            </a:lvl4pPr>
            <a:lvl5pPr marL="3047924" lvl="4" indent="-423323" rtl="0">
              <a:spcBef>
                <a:spcPts val="2133"/>
              </a:spcBef>
              <a:spcAft>
                <a:spcPts val="0"/>
              </a:spcAft>
              <a:buSzPts val="1400"/>
              <a:buChar char="○"/>
              <a:defRPr/>
            </a:lvl5pPr>
            <a:lvl6pPr marL="3657509" lvl="5" indent="-423323" rtl="0">
              <a:spcBef>
                <a:spcPts val="2133"/>
              </a:spcBef>
              <a:spcAft>
                <a:spcPts val="0"/>
              </a:spcAft>
              <a:buSzPts val="1400"/>
              <a:buChar char="■"/>
              <a:defRPr/>
            </a:lvl6pPr>
            <a:lvl7pPr marL="4267093" lvl="6" indent="-423323" rtl="0">
              <a:spcBef>
                <a:spcPts val="2133"/>
              </a:spcBef>
              <a:spcAft>
                <a:spcPts val="0"/>
              </a:spcAft>
              <a:buSzPts val="1400"/>
              <a:buChar char="●"/>
              <a:defRPr/>
            </a:lvl7pPr>
            <a:lvl8pPr marL="4876678" lvl="7" indent="-423323" rtl="0">
              <a:spcBef>
                <a:spcPts val="2133"/>
              </a:spcBef>
              <a:spcAft>
                <a:spcPts val="0"/>
              </a:spcAft>
              <a:buSzPts val="1400"/>
              <a:buChar char="○"/>
              <a:defRPr/>
            </a:lvl8pPr>
            <a:lvl9pPr marL="5486263" lvl="8" indent="-423323" rtl="0">
              <a:spcBef>
                <a:spcPts val="2133"/>
              </a:spcBef>
              <a:spcAft>
                <a:spcPts val="2133"/>
              </a:spcAft>
              <a:buSzPts val="1400"/>
              <a:buChar char="■"/>
              <a:defRPr/>
            </a:lvl9pPr>
          </a:lstStyle>
          <a:p>
            <a:endParaRPr/>
          </a:p>
        </p:txBody>
      </p:sp>
      <p:sp>
        <p:nvSpPr>
          <p:cNvPr id="60" name="Google Shape;60;p13"/>
          <p:cNvSpPr txBox="1">
            <a:spLocks noGrp="1"/>
          </p:cNvSpPr>
          <p:nvPr>
            <p:ph type="ctrTitle"/>
          </p:nvPr>
        </p:nvSpPr>
        <p:spPr>
          <a:xfrm>
            <a:off x="3675133" y="705467"/>
            <a:ext cx="4841600" cy="4892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rgbClr val="EFEBD7"/>
              </a:buClr>
              <a:buSzPts val="2400"/>
              <a:buNone/>
              <a:defRPr sz="2667"/>
            </a:lvl1pPr>
            <a:lvl2pPr lvl="1" rtl="0">
              <a:spcBef>
                <a:spcPts val="0"/>
              </a:spcBef>
              <a:spcAft>
                <a:spcPts val="0"/>
              </a:spcAft>
              <a:buSzPts val="2400"/>
              <a:buNone/>
              <a:defRPr sz="3200"/>
            </a:lvl2pPr>
            <a:lvl3pPr lvl="2" rtl="0">
              <a:spcBef>
                <a:spcPts val="0"/>
              </a:spcBef>
              <a:spcAft>
                <a:spcPts val="0"/>
              </a:spcAft>
              <a:buSzPts val="2400"/>
              <a:buNone/>
              <a:defRPr sz="3200"/>
            </a:lvl3pPr>
            <a:lvl4pPr lvl="3" rtl="0">
              <a:spcBef>
                <a:spcPts val="0"/>
              </a:spcBef>
              <a:spcAft>
                <a:spcPts val="0"/>
              </a:spcAft>
              <a:buSzPts val="2400"/>
              <a:buNone/>
              <a:defRPr sz="3200"/>
            </a:lvl4pPr>
            <a:lvl5pPr lvl="4" rtl="0">
              <a:spcBef>
                <a:spcPts val="0"/>
              </a:spcBef>
              <a:spcAft>
                <a:spcPts val="0"/>
              </a:spcAft>
              <a:buSzPts val="2400"/>
              <a:buNone/>
              <a:defRPr sz="3200"/>
            </a:lvl5pPr>
            <a:lvl6pPr lvl="5" rtl="0">
              <a:spcBef>
                <a:spcPts val="0"/>
              </a:spcBef>
              <a:spcAft>
                <a:spcPts val="0"/>
              </a:spcAft>
              <a:buSzPts val="2400"/>
              <a:buNone/>
              <a:defRPr sz="3200"/>
            </a:lvl6pPr>
            <a:lvl7pPr lvl="6" rtl="0">
              <a:spcBef>
                <a:spcPts val="0"/>
              </a:spcBef>
              <a:spcAft>
                <a:spcPts val="0"/>
              </a:spcAft>
              <a:buSzPts val="2400"/>
              <a:buNone/>
              <a:defRPr sz="3200"/>
            </a:lvl7pPr>
            <a:lvl8pPr lvl="7" rtl="0">
              <a:spcBef>
                <a:spcPts val="0"/>
              </a:spcBef>
              <a:spcAft>
                <a:spcPts val="0"/>
              </a:spcAft>
              <a:buSzPts val="2400"/>
              <a:buNone/>
              <a:defRPr sz="3200"/>
            </a:lvl8pPr>
            <a:lvl9pPr lvl="8" rtl="0">
              <a:spcBef>
                <a:spcPts val="0"/>
              </a:spcBef>
              <a:spcAft>
                <a:spcPts val="0"/>
              </a:spcAft>
              <a:buSzPts val="2400"/>
              <a:buNone/>
              <a:defRPr sz="3200"/>
            </a:lvl9pPr>
          </a:lstStyle>
          <a:p>
            <a:endParaRPr/>
          </a:p>
        </p:txBody>
      </p:sp>
      <p:cxnSp>
        <p:nvCxnSpPr>
          <p:cNvPr id="61" name="Google Shape;61;p13"/>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Tree>
    <p:extLst>
      <p:ext uri="{BB962C8B-B14F-4D97-AF65-F5344CB8AC3E}">
        <p14:creationId xmlns:p14="http://schemas.microsoft.com/office/powerpoint/2010/main" val="2859043342"/>
      </p:ext>
    </p:extLst>
  </p:cSld>
  <p:clrMapOvr>
    <a:masterClrMapping/>
  </p:clrMapOvr>
</p:sldLayout>
</file>

<file path=ppt/slideLayouts/slideLayout48.xml><?xml version="1.0" encoding="utf-8"?>
<p:sldLayout xmlns:a="http://schemas.openxmlformats.org/drawingml/2006/main" xmlns:r="http://schemas.openxmlformats.org/officeDocument/2006/relationships" xmlns:p="http://schemas.openxmlformats.org/presentationml/2006/main" matchingName="Agenda">
  <p:cSld name="Agenda">
    <p:bg>
      <p:bgPr>
        <a:noFill/>
        <a:effectLst/>
      </p:bgPr>
    </p:bg>
    <p:spTree>
      <p:nvGrpSpPr>
        <p:cNvPr id="1" name="Shape 62"/>
        <p:cNvGrpSpPr/>
        <p:nvPr/>
      </p:nvGrpSpPr>
      <p:grpSpPr>
        <a:xfrm>
          <a:off x="0" y="0"/>
          <a:ext cx="0" cy="0"/>
          <a:chOff x="0" y="0"/>
          <a:chExt cx="0" cy="0"/>
        </a:xfrm>
      </p:grpSpPr>
      <p:sp>
        <p:nvSpPr>
          <p:cNvPr id="63" name="Google Shape;63;p14"/>
          <p:cNvSpPr txBox="1">
            <a:spLocks noGrp="1"/>
          </p:cNvSpPr>
          <p:nvPr>
            <p:ph type="ctrTitle"/>
          </p:nvPr>
        </p:nvSpPr>
        <p:spPr>
          <a:xfrm>
            <a:off x="1399567" y="1299733"/>
            <a:ext cx="4100800" cy="480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200"/>
              <a:buNone/>
              <a:defRPr sz="2400"/>
            </a:lvl1pPr>
            <a:lvl2pPr lvl="1" rtl="0">
              <a:spcBef>
                <a:spcPts val="0"/>
              </a:spcBef>
              <a:spcAft>
                <a:spcPts val="0"/>
              </a:spcAft>
              <a:buSzPts val="1200"/>
              <a:buNone/>
              <a:defRPr sz="1600"/>
            </a:lvl2pPr>
            <a:lvl3pPr lvl="2" rtl="0">
              <a:spcBef>
                <a:spcPts val="0"/>
              </a:spcBef>
              <a:spcAft>
                <a:spcPts val="0"/>
              </a:spcAft>
              <a:buSzPts val="1200"/>
              <a:buNone/>
              <a:defRPr sz="1600"/>
            </a:lvl3pPr>
            <a:lvl4pPr lvl="3" rtl="0">
              <a:spcBef>
                <a:spcPts val="0"/>
              </a:spcBef>
              <a:spcAft>
                <a:spcPts val="0"/>
              </a:spcAft>
              <a:buSzPts val="1200"/>
              <a:buNone/>
              <a:defRPr sz="1600"/>
            </a:lvl4pPr>
            <a:lvl5pPr lvl="4" rtl="0">
              <a:spcBef>
                <a:spcPts val="0"/>
              </a:spcBef>
              <a:spcAft>
                <a:spcPts val="0"/>
              </a:spcAft>
              <a:buSzPts val="1200"/>
              <a:buNone/>
              <a:defRPr sz="1600"/>
            </a:lvl5pPr>
            <a:lvl6pPr lvl="5" rtl="0">
              <a:spcBef>
                <a:spcPts val="0"/>
              </a:spcBef>
              <a:spcAft>
                <a:spcPts val="0"/>
              </a:spcAft>
              <a:buSzPts val="1200"/>
              <a:buNone/>
              <a:defRPr sz="1600"/>
            </a:lvl6pPr>
            <a:lvl7pPr lvl="6" rtl="0">
              <a:spcBef>
                <a:spcPts val="0"/>
              </a:spcBef>
              <a:spcAft>
                <a:spcPts val="0"/>
              </a:spcAft>
              <a:buSzPts val="1200"/>
              <a:buNone/>
              <a:defRPr sz="1600"/>
            </a:lvl7pPr>
            <a:lvl8pPr lvl="7" rtl="0">
              <a:spcBef>
                <a:spcPts val="0"/>
              </a:spcBef>
              <a:spcAft>
                <a:spcPts val="0"/>
              </a:spcAft>
              <a:buSzPts val="1200"/>
              <a:buNone/>
              <a:defRPr sz="1600"/>
            </a:lvl8pPr>
            <a:lvl9pPr lvl="8" rtl="0">
              <a:spcBef>
                <a:spcPts val="0"/>
              </a:spcBef>
              <a:spcAft>
                <a:spcPts val="0"/>
              </a:spcAft>
              <a:buSzPts val="1200"/>
              <a:buNone/>
              <a:defRPr sz="1600"/>
            </a:lvl9pPr>
          </a:lstStyle>
          <a:p>
            <a:endParaRPr/>
          </a:p>
        </p:txBody>
      </p:sp>
      <p:sp>
        <p:nvSpPr>
          <p:cNvPr id="64" name="Google Shape;64;p14"/>
          <p:cNvSpPr txBox="1">
            <a:spLocks noGrp="1"/>
          </p:cNvSpPr>
          <p:nvPr>
            <p:ph type="subTitle" idx="1"/>
          </p:nvPr>
        </p:nvSpPr>
        <p:spPr>
          <a:xfrm>
            <a:off x="1399619" y="1749933"/>
            <a:ext cx="4100800" cy="763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000"/>
              <a:buNone/>
              <a:defRPr sz="1600">
                <a:latin typeface="Roboto Slab Regular"/>
                <a:ea typeface="Roboto Slab Regular"/>
                <a:cs typeface="Roboto Slab Regular"/>
                <a:sym typeface="Roboto Slab Regular"/>
              </a:defRPr>
            </a:lvl1pPr>
            <a:lvl2pPr lvl="1" rtl="0">
              <a:lnSpc>
                <a:spcPct val="100000"/>
              </a:lnSpc>
              <a:spcBef>
                <a:spcPts val="0"/>
              </a:spcBef>
              <a:spcAft>
                <a:spcPts val="0"/>
              </a:spcAft>
              <a:buSzPts val="1000"/>
              <a:buNone/>
              <a:defRPr sz="1333"/>
            </a:lvl2pPr>
            <a:lvl3pPr lvl="2" rtl="0">
              <a:lnSpc>
                <a:spcPct val="100000"/>
              </a:lnSpc>
              <a:spcBef>
                <a:spcPts val="0"/>
              </a:spcBef>
              <a:spcAft>
                <a:spcPts val="0"/>
              </a:spcAft>
              <a:buSzPts val="1000"/>
              <a:buNone/>
              <a:defRPr sz="1333"/>
            </a:lvl3pPr>
            <a:lvl4pPr lvl="3" rtl="0">
              <a:lnSpc>
                <a:spcPct val="100000"/>
              </a:lnSpc>
              <a:spcBef>
                <a:spcPts val="0"/>
              </a:spcBef>
              <a:spcAft>
                <a:spcPts val="0"/>
              </a:spcAft>
              <a:buSzPts val="1000"/>
              <a:buNone/>
              <a:defRPr sz="1333"/>
            </a:lvl4pPr>
            <a:lvl5pPr lvl="4" rtl="0">
              <a:lnSpc>
                <a:spcPct val="100000"/>
              </a:lnSpc>
              <a:spcBef>
                <a:spcPts val="0"/>
              </a:spcBef>
              <a:spcAft>
                <a:spcPts val="0"/>
              </a:spcAft>
              <a:buSzPts val="1000"/>
              <a:buNone/>
              <a:defRPr sz="1333"/>
            </a:lvl5pPr>
            <a:lvl6pPr lvl="5" rtl="0">
              <a:lnSpc>
                <a:spcPct val="100000"/>
              </a:lnSpc>
              <a:spcBef>
                <a:spcPts val="0"/>
              </a:spcBef>
              <a:spcAft>
                <a:spcPts val="0"/>
              </a:spcAft>
              <a:buSzPts val="1000"/>
              <a:buNone/>
              <a:defRPr sz="1333"/>
            </a:lvl6pPr>
            <a:lvl7pPr lvl="6" rtl="0">
              <a:lnSpc>
                <a:spcPct val="100000"/>
              </a:lnSpc>
              <a:spcBef>
                <a:spcPts val="0"/>
              </a:spcBef>
              <a:spcAft>
                <a:spcPts val="0"/>
              </a:spcAft>
              <a:buSzPts val="1000"/>
              <a:buNone/>
              <a:defRPr sz="1333"/>
            </a:lvl7pPr>
            <a:lvl8pPr lvl="7" rtl="0">
              <a:lnSpc>
                <a:spcPct val="100000"/>
              </a:lnSpc>
              <a:spcBef>
                <a:spcPts val="0"/>
              </a:spcBef>
              <a:spcAft>
                <a:spcPts val="0"/>
              </a:spcAft>
              <a:buSzPts val="1000"/>
              <a:buNone/>
              <a:defRPr sz="1333"/>
            </a:lvl8pPr>
            <a:lvl9pPr lvl="8" rtl="0">
              <a:lnSpc>
                <a:spcPct val="100000"/>
              </a:lnSpc>
              <a:spcBef>
                <a:spcPts val="0"/>
              </a:spcBef>
              <a:spcAft>
                <a:spcPts val="0"/>
              </a:spcAft>
              <a:buSzPts val="1000"/>
              <a:buNone/>
              <a:defRPr sz="1333"/>
            </a:lvl9pPr>
          </a:lstStyle>
          <a:p>
            <a:endParaRPr/>
          </a:p>
        </p:txBody>
      </p:sp>
      <p:sp>
        <p:nvSpPr>
          <p:cNvPr id="65" name="Google Shape;65;p14"/>
          <p:cNvSpPr txBox="1">
            <a:spLocks noGrp="1"/>
          </p:cNvSpPr>
          <p:nvPr>
            <p:ph type="ctrTitle" idx="2"/>
          </p:nvPr>
        </p:nvSpPr>
        <p:spPr>
          <a:xfrm>
            <a:off x="6690851" y="1299733"/>
            <a:ext cx="4100800" cy="480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200"/>
              <a:buNone/>
              <a:defRPr sz="2400"/>
            </a:lvl1pPr>
            <a:lvl2pPr lvl="1" rtl="0">
              <a:spcBef>
                <a:spcPts val="0"/>
              </a:spcBef>
              <a:spcAft>
                <a:spcPts val="0"/>
              </a:spcAft>
              <a:buSzPts val="1200"/>
              <a:buNone/>
              <a:defRPr sz="1600"/>
            </a:lvl2pPr>
            <a:lvl3pPr lvl="2" rtl="0">
              <a:spcBef>
                <a:spcPts val="0"/>
              </a:spcBef>
              <a:spcAft>
                <a:spcPts val="0"/>
              </a:spcAft>
              <a:buSzPts val="1200"/>
              <a:buNone/>
              <a:defRPr sz="1600"/>
            </a:lvl3pPr>
            <a:lvl4pPr lvl="3" rtl="0">
              <a:spcBef>
                <a:spcPts val="0"/>
              </a:spcBef>
              <a:spcAft>
                <a:spcPts val="0"/>
              </a:spcAft>
              <a:buSzPts val="1200"/>
              <a:buNone/>
              <a:defRPr sz="1600"/>
            </a:lvl4pPr>
            <a:lvl5pPr lvl="4" rtl="0">
              <a:spcBef>
                <a:spcPts val="0"/>
              </a:spcBef>
              <a:spcAft>
                <a:spcPts val="0"/>
              </a:spcAft>
              <a:buSzPts val="1200"/>
              <a:buNone/>
              <a:defRPr sz="1600"/>
            </a:lvl5pPr>
            <a:lvl6pPr lvl="5" rtl="0">
              <a:spcBef>
                <a:spcPts val="0"/>
              </a:spcBef>
              <a:spcAft>
                <a:spcPts val="0"/>
              </a:spcAft>
              <a:buSzPts val="1200"/>
              <a:buNone/>
              <a:defRPr sz="1600"/>
            </a:lvl6pPr>
            <a:lvl7pPr lvl="6" rtl="0">
              <a:spcBef>
                <a:spcPts val="0"/>
              </a:spcBef>
              <a:spcAft>
                <a:spcPts val="0"/>
              </a:spcAft>
              <a:buSzPts val="1200"/>
              <a:buNone/>
              <a:defRPr sz="1600"/>
            </a:lvl7pPr>
            <a:lvl8pPr lvl="7" rtl="0">
              <a:spcBef>
                <a:spcPts val="0"/>
              </a:spcBef>
              <a:spcAft>
                <a:spcPts val="0"/>
              </a:spcAft>
              <a:buSzPts val="1200"/>
              <a:buNone/>
              <a:defRPr sz="1600"/>
            </a:lvl8pPr>
            <a:lvl9pPr lvl="8" rtl="0">
              <a:spcBef>
                <a:spcPts val="0"/>
              </a:spcBef>
              <a:spcAft>
                <a:spcPts val="0"/>
              </a:spcAft>
              <a:buSzPts val="1200"/>
              <a:buNone/>
              <a:defRPr sz="1600"/>
            </a:lvl9pPr>
          </a:lstStyle>
          <a:p>
            <a:endParaRPr/>
          </a:p>
        </p:txBody>
      </p:sp>
      <p:sp>
        <p:nvSpPr>
          <p:cNvPr id="66" name="Google Shape;66;p14"/>
          <p:cNvSpPr txBox="1">
            <a:spLocks noGrp="1"/>
          </p:cNvSpPr>
          <p:nvPr>
            <p:ph type="subTitle" idx="3"/>
          </p:nvPr>
        </p:nvSpPr>
        <p:spPr>
          <a:xfrm>
            <a:off x="6690887" y="1749933"/>
            <a:ext cx="4100800" cy="763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000"/>
              <a:buNone/>
              <a:defRPr sz="1600">
                <a:latin typeface="Roboto Slab Regular"/>
                <a:ea typeface="Roboto Slab Regular"/>
                <a:cs typeface="Roboto Slab Regular"/>
                <a:sym typeface="Roboto Slab Regular"/>
              </a:defRPr>
            </a:lvl1pPr>
            <a:lvl2pPr lvl="1" rtl="0">
              <a:lnSpc>
                <a:spcPct val="100000"/>
              </a:lnSpc>
              <a:spcBef>
                <a:spcPts val="0"/>
              </a:spcBef>
              <a:spcAft>
                <a:spcPts val="0"/>
              </a:spcAft>
              <a:buSzPts val="1000"/>
              <a:buNone/>
              <a:defRPr sz="1333"/>
            </a:lvl2pPr>
            <a:lvl3pPr lvl="2" rtl="0">
              <a:lnSpc>
                <a:spcPct val="100000"/>
              </a:lnSpc>
              <a:spcBef>
                <a:spcPts val="0"/>
              </a:spcBef>
              <a:spcAft>
                <a:spcPts val="0"/>
              </a:spcAft>
              <a:buSzPts val="1000"/>
              <a:buNone/>
              <a:defRPr sz="1333"/>
            </a:lvl3pPr>
            <a:lvl4pPr lvl="3" rtl="0">
              <a:lnSpc>
                <a:spcPct val="100000"/>
              </a:lnSpc>
              <a:spcBef>
                <a:spcPts val="0"/>
              </a:spcBef>
              <a:spcAft>
                <a:spcPts val="0"/>
              </a:spcAft>
              <a:buSzPts val="1000"/>
              <a:buNone/>
              <a:defRPr sz="1333"/>
            </a:lvl4pPr>
            <a:lvl5pPr lvl="4" rtl="0">
              <a:lnSpc>
                <a:spcPct val="100000"/>
              </a:lnSpc>
              <a:spcBef>
                <a:spcPts val="0"/>
              </a:spcBef>
              <a:spcAft>
                <a:spcPts val="0"/>
              </a:spcAft>
              <a:buSzPts val="1000"/>
              <a:buNone/>
              <a:defRPr sz="1333"/>
            </a:lvl5pPr>
            <a:lvl6pPr lvl="5" rtl="0">
              <a:lnSpc>
                <a:spcPct val="100000"/>
              </a:lnSpc>
              <a:spcBef>
                <a:spcPts val="0"/>
              </a:spcBef>
              <a:spcAft>
                <a:spcPts val="0"/>
              </a:spcAft>
              <a:buSzPts val="1000"/>
              <a:buNone/>
              <a:defRPr sz="1333"/>
            </a:lvl6pPr>
            <a:lvl7pPr lvl="6" rtl="0">
              <a:lnSpc>
                <a:spcPct val="100000"/>
              </a:lnSpc>
              <a:spcBef>
                <a:spcPts val="0"/>
              </a:spcBef>
              <a:spcAft>
                <a:spcPts val="0"/>
              </a:spcAft>
              <a:buSzPts val="1000"/>
              <a:buNone/>
              <a:defRPr sz="1333"/>
            </a:lvl7pPr>
            <a:lvl8pPr lvl="7" rtl="0">
              <a:lnSpc>
                <a:spcPct val="100000"/>
              </a:lnSpc>
              <a:spcBef>
                <a:spcPts val="0"/>
              </a:spcBef>
              <a:spcAft>
                <a:spcPts val="0"/>
              </a:spcAft>
              <a:buSzPts val="1000"/>
              <a:buNone/>
              <a:defRPr sz="1333"/>
            </a:lvl8pPr>
            <a:lvl9pPr lvl="8" rtl="0">
              <a:lnSpc>
                <a:spcPct val="100000"/>
              </a:lnSpc>
              <a:spcBef>
                <a:spcPts val="0"/>
              </a:spcBef>
              <a:spcAft>
                <a:spcPts val="0"/>
              </a:spcAft>
              <a:buSzPts val="1000"/>
              <a:buNone/>
              <a:defRPr sz="1333"/>
            </a:lvl9pPr>
          </a:lstStyle>
          <a:p>
            <a:endParaRPr/>
          </a:p>
        </p:txBody>
      </p:sp>
      <p:sp>
        <p:nvSpPr>
          <p:cNvPr id="67" name="Google Shape;67;p14"/>
          <p:cNvSpPr txBox="1">
            <a:spLocks noGrp="1"/>
          </p:cNvSpPr>
          <p:nvPr>
            <p:ph type="ctrTitle" idx="4"/>
          </p:nvPr>
        </p:nvSpPr>
        <p:spPr>
          <a:xfrm>
            <a:off x="1399567" y="2822297"/>
            <a:ext cx="4100800" cy="480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200"/>
              <a:buNone/>
              <a:defRPr sz="2400"/>
            </a:lvl1pPr>
            <a:lvl2pPr lvl="1" rtl="0">
              <a:spcBef>
                <a:spcPts val="0"/>
              </a:spcBef>
              <a:spcAft>
                <a:spcPts val="0"/>
              </a:spcAft>
              <a:buSzPts val="1200"/>
              <a:buNone/>
              <a:defRPr sz="1600"/>
            </a:lvl2pPr>
            <a:lvl3pPr lvl="2" rtl="0">
              <a:spcBef>
                <a:spcPts val="0"/>
              </a:spcBef>
              <a:spcAft>
                <a:spcPts val="0"/>
              </a:spcAft>
              <a:buSzPts val="1200"/>
              <a:buNone/>
              <a:defRPr sz="1600"/>
            </a:lvl3pPr>
            <a:lvl4pPr lvl="3" rtl="0">
              <a:spcBef>
                <a:spcPts val="0"/>
              </a:spcBef>
              <a:spcAft>
                <a:spcPts val="0"/>
              </a:spcAft>
              <a:buSzPts val="1200"/>
              <a:buNone/>
              <a:defRPr sz="1600"/>
            </a:lvl4pPr>
            <a:lvl5pPr lvl="4" rtl="0">
              <a:spcBef>
                <a:spcPts val="0"/>
              </a:spcBef>
              <a:spcAft>
                <a:spcPts val="0"/>
              </a:spcAft>
              <a:buSzPts val="1200"/>
              <a:buNone/>
              <a:defRPr sz="1600"/>
            </a:lvl5pPr>
            <a:lvl6pPr lvl="5" rtl="0">
              <a:spcBef>
                <a:spcPts val="0"/>
              </a:spcBef>
              <a:spcAft>
                <a:spcPts val="0"/>
              </a:spcAft>
              <a:buSzPts val="1200"/>
              <a:buNone/>
              <a:defRPr sz="1600"/>
            </a:lvl6pPr>
            <a:lvl7pPr lvl="6" rtl="0">
              <a:spcBef>
                <a:spcPts val="0"/>
              </a:spcBef>
              <a:spcAft>
                <a:spcPts val="0"/>
              </a:spcAft>
              <a:buSzPts val="1200"/>
              <a:buNone/>
              <a:defRPr sz="1600"/>
            </a:lvl7pPr>
            <a:lvl8pPr lvl="7" rtl="0">
              <a:spcBef>
                <a:spcPts val="0"/>
              </a:spcBef>
              <a:spcAft>
                <a:spcPts val="0"/>
              </a:spcAft>
              <a:buSzPts val="1200"/>
              <a:buNone/>
              <a:defRPr sz="1600"/>
            </a:lvl8pPr>
            <a:lvl9pPr lvl="8" rtl="0">
              <a:spcBef>
                <a:spcPts val="0"/>
              </a:spcBef>
              <a:spcAft>
                <a:spcPts val="0"/>
              </a:spcAft>
              <a:buSzPts val="1200"/>
              <a:buNone/>
              <a:defRPr sz="1600"/>
            </a:lvl9pPr>
          </a:lstStyle>
          <a:p>
            <a:endParaRPr/>
          </a:p>
        </p:txBody>
      </p:sp>
      <p:sp>
        <p:nvSpPr>
          <p:cNvPr id="68" name="Google Shape;68;p14"/>
          <p:cNvSpPr txBox="1">
            <a:spLocks noGrp="1"/>
          </p:cNvSpPr>
          <p:nvPr>
            <p:ph type="subTitle" idx="5"/>
          </p:nvPr>
        </p:nvSpPr>
        <p:spPr>
          <a:xfrm>
            <a:off x="1399619" y="3272500"/>
            <a:ext cx="4100800" cy="763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000"/>
              <a:buNone/>
              <a:defRPr sz="1600">
                <a:latin typeface="Roboto Slab Regular"/>
                <a:ea typeface="Roboto Slab Regular"/>
                <a:cs typeface="Roboto Slab Regular"/>
                <a:sym typeface="Roboto Slab Regular"/>
              </a:defRPr>
            </a:lvl1pPr>
            <a:lvl2pPr lvl="1" rtl="0">
              <a:lnSpc>
                <a:spcPct val="100000"/>
              </a:lnSpc>
              <a:spcBef>
                <a:spcPts val="0"/>
              </a:spcBef>
              <a:spcAft>
                <a:spcPts val="0"/>
              </a:spcAft>
              <a:buSzPts val="1000"/>
              <a:buNone/>
              <a:defRPr sz="1333"/>
            </a:lvl2pPr>
            <a:lvl3pPr lvl="2" rtl="0">
              <a:lnSpc>
                <a:spcPct val="100000"/>
              </a:lnSpc>
              <a:spcBef>
                <a:spcPts val="0"/>
              </a:spcBef>
              <a:spcAft>
                <a:spcPts val="0"/>
              </a:spcAft>
              <a:buSzPts val="1000"/>
              <a:buNone/>
              <a:defRPr sz="1333"/>
            </a:lvl3pPr>
            <a:lvl4pPr lvl="3" rtl="0">
              <a:lnSpc>
                <a:spcPct val="100000"/>
              </a:lnSpc>
              <a:spcBef>
                <a:spcPts val="0"/>
              </a:spcBef>
              <a:spcAft>
                <a:spcPts val="0"/>
              </a:spcAft>
              <a:buSzPts val="1000"/>
              <a:buNone/>
              <a:defRPr sz="1333"/>
            </a:lvl4pPr>
            <a:lvl5pPr lvl="4" rtl="0">
              <a:lnSpc>
                <a:spcPct val="100000"/>
              </a:lnSpc>
              <a:spcBef>
                <a:spcPts val="0"/>
              </a:spcBef>
              <a:spcAft>
                <a:spcPts val="0"/>
              </a:spcAft>
              <a:buSzPts val="1000"/>
              <a:buNone/>
              <a:defRPr sz="1333"/>
            </a:lvl5pPr>
            <a:lvl6pPr lvl="5" rtl="0">
              <a:lnSpc>
                <a:spcPct val="100000"/>
              </a:lnSpc>
              <a:spcBef>
                <a:spcPts val="0"/>
              </a:spcBef>
              <a:spcAft>
                <a:spcPts val="0"/>
              </a:spcAft>
              <a:buSzPts val="1000"/>
              <a:buNone/>
              <a:defRPr sz="1333"/>
            </a:lvl6pPr>
            <a:lvl7pPr lvl="6" rtl="0">
              <a:lnSpc>
                <a:spcPct val="100000"/>
              </a:lnSpc>
              <a:spcBef>
                <a:spcPts val="0"/>
              </a:spcBef>
              <a:spcAft>
                <a:spcPts val="0"/>
              </a:spcAft>
              <a:buSzPts val="1000"/>
              <a:buNone/>
              <a:defRPr sz="1333"/>
            </a:lvl7pPr>
            <a:lvl8pPr lvl="7" rtl="0">
              <a:lnSpc>
                <a:spcPct val="100000"/>
              </a:lnSpc>
              <a:spcBef>
                <a:spcPts val="0"/>
              </a:spcBef>
              <a:spcAft>
                <a:spcPts val="0"/>
              </a:spcAft>
              <a:buSzPts val="1000"/>
              <a:buNone/>
              <a:defRPr sz="1333"/>
            </a:lvl8pPr>
            <a:lvl9pPr lvl="8" rtl="0">
              <a:lnSpc>
                <a:spcPct val="100000"/>
              </a:lnSpc>
              <a:spcBef>
                <a:spcPts val="0"/>
              </a:spcBef>
              <a:spcAft>
                <a:spcPts val="0"/>
              </a:spcAft>
              <a:buSzPts val="1000"/>
              <a:buNone/>
              <a:defRPr sz="1333"/>
            </a:lvl9pPr>
          </a:lstStyle>
          <a:p>
            <a:endParaRPr/>
          </a:p>
        </p:txBody>
      </p:sp>
      <p:sp>
        <p:nvSpPr>
          <p:cNvPr id="69" name="Google Shape;69;p14"/>
          <p:cNvSpPr txBox="1">
            <a:spLocks noGrp="1"/>
          </p:cNvSpPr>
          <p:nvPr>
            <p:ph type="ctrTitle" idx="6"/>
          </p:nvPr>
        </p:nvSpPr>
        <p:spPr>
          <a:xfrm>
            <a:off x="6690851" y="2822297"/>
            <a:ext cx="4100800" cy="480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200"/>
              <a:buNone/>
              <a:defRPr sz="2400"/>
            </a:lvl1pPr>
            <a:lvl2pPr lvl="1" rtl="0">
              <a:spcBef>
                <a:spcPts val="0"/>
              </a:spcBef>
              <a:spcAft>
                <a:spcPts val="0"/>
              </a:spcAft>
              <a:buSzPts val="1200"/>
              <a:buNone/>
              <a:defRPr sz="1600"/>
            </a:lvl2pPr>
            <a:lvl3pPr lvl="2" rtl="0">
              <a:spcBef>
                <a:spcPts val="0"/>
              </a:spcBef>
              <a:spcAft>
                <a:spcPts val="0"/>
              </a:spcAft>
              <a:buSzPts val="1200"/>
              <a:buNone/>
              <a:defRPr sz="1600"/>
            </a:lvl3pPr>
            <a:lvl4pPr lvl="3" rtl="0">
              <a:spcBef>
                <a:spcPts val="0"/>
              </a:spcBef>
              <a:spcAft>
                <a:spcPts val="0"/>
              </a:spcAft>
              <a:buSzPts val="1200"/>
              <a:buNone/>
              <a:defRPr sz="1600"/>
            </a:lvl4pPr>
            <a:lvl5pPr lvl="4" rtl="0">
              <a:spcBef>
                <a:spcPts val="0"/>
              </a:spcBef>
              <a:spcAft>
                <a:spcPts val="0"/>
              </a:spcAft>
              <a:buSzPts val="1200"/>
              <a:buNone/>
              <a:defRPr sz="1600"/>
            </a:lvl5pPr>
            <a:lvl6pPr lvl="5" rtl="0">
              <a:spcBef>
                <a:spcPts val="0"/>
              </a:spcBef>
              <a:spcAft>
                <a:spcPts val="0"/>
              </a:spcAft>
              <a:buSzPts val="1200"/>
              <a:buNone/>
              <a:defRPr sz="1600"/>
            </a:lvl6pPr>
            <a:lvl7pPr lvl="6" rtl="0">
              <a:spcBef>
                <a:spcPts val="0"/>
              </a:spcBef>
              <a:spcAft>
                <a:spcPts val="0"/>
              </a:spcAft>
              <a:buSzPts val="1200"/>
              <a:buNone/>
              <a:defRPr sz="1600"/>
            </a:lvl7pPr>
            <a:lvl8pPr lvl="7" rtl="0">
              <a:spcBef>
                <a:spcPts val="0"/>
              </a:spcBef>
              <a:spcAft>
                <a:spcPts val="0"/>
              </a:spcAft>
              <a:buSzPts val="1200"/>
              <a:buNone/>
              <a:defRPr sz="1600"/>
            </a:lvl8pPr>
            <a:lvl9pPr lvl="8" rtl="0">
              <a:spcBef>
                <a:spcPts val="0"/>
              </a:spcBef>
              <a:spcAft>
                <a:spcPts val="0"/>
              </a:spcAft>
              <a:buSzPts val="1200"/>
              <a:buNone/>
              <a:defRPr sz="1600"/>
            </a:lvl9pPr>
          </a:lstStyle>
          <a:p>
            <a:endParaRPr/>
          </a:p>
        </p:txBody>
      </p:sp>
      <p:sp>
        <p:nvSpPr>
          <p:cNvPr id="70" name="Google Shape;70;p14"/>
          <p:cNvSpPr txBox="1">
            <a:spLocks noGrp="1"/>
          </p:cNvSpPr>
          <p:nvPr>
            <p:ph type="subTitle" idx="7"/>
          </p:nvPr>
        </p:nvSpPr>
        <p:spPr>
          <a:xfrm>
            <a:off x="6690887" y="3272500"/>
            <a:ext cx="4100800" cy="763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000"/>
              <a:buNone/>
              <a:defRPr sz="1600">
                <a:latin typeface="Roboto Slab Regular"/>
                <a:ea typeface="Roboto Slab Regular"/>
                <a:cs typeface="Roboto Slab Regular"/>
                <a:sym typeface="Roboto Slab Regular"/>
              </a:defRPr>
            </a:lvl1pPr>
            <a:lvl2pPr lvl="1" rtl="0">
              <a:lnSpc>
                <a:spcPct val="100000"/>
              </a:lnSpc>
              <a:spcBef>
                <a:spcPts val="0"/>
              </a:spcBef>
              <a:spcAft>
                <a:spcPts val="0"/>
              </a:spcAft>
              <a:buSzPts val="1000"/>
              <a:buNone/>
              <a:defRPr sz="1333"/>
            </a:lvl2pPr>
            <a:lvl3pPr lvl="2" rtl="0">
              <a:lnSpc>
                <a:spcPct val="100000"/>
              </a:lnSpc>
              <a:spcBef>
                <a:spcPts val="0"/>
              </a:spcBef>
              <a:spcAft>
                <a:spcPts val="0"/>
              </a:spcAft>
              <a:buSzPts val="1000"/>
              <a:buNone/>
              <a:defRPr sz="1333"/>
            </a:lvl3pPr>
            <a:lvl4pPr lvl="3" rtl="0">
              <a:lnSpc>
                <a:spcPct val="100000"/>
              </a:lnSpc>
              <a:spcBef>
                <a:spcPts val="0"/>
              </a:spcBef>
              <a:spcAft>
                <a:spcPts val="0"/>
              </a:spcAft>
              <a:buSzPts val="1000"/>
              <a:buNone/>
              <a:defRPr sz="1333"/>
            </a:lvl4pPr>
            <a:lvl5pPr lvl="4" rtl="0">
              <a:lnSpc>
                <a:spcPct val="100000"/>
              </a:lnSpc>
              <a:spcBef>
                <a:spcPts val="0"/>
              </a:spcBef>
              <a:spcAft>
                <a:spcPts val="0"/>
              </a:spcAft>
              <a:buSzPts val="1000"/>
              <a:buNone/>
              <a:defRPr sz="1333"/>
            </a:lvl5pPr>
            <a:lvl6pPr lvl="5" rtl="0">
              <a:lnSpc>
                <a:spcPct val="100000"/>
              </a:lnSpc>
              <a:spcBef>
                <a:spcPts val="0"/>
              </a:spcBef>
              <a:spcAft>
                <a:spcPts val="0"/>
              </a:spcAft>
              <a:buSzPts val="1000"/>
              <a:buNone/>
              <a:defRPr sz="1333"/>
            </a:lvl6pPr>
            <a:lvl7pPr lvl="6" rtl="0">
              <a:lnSpc>
                <a:spcPct val="100000"/>
              </a:lnSpc>
              <a:spcBef>
                <a:spcPts val="0"/>
              </a:spcBef>
              <a:spcAft>
                <a:spcPts val="0"/>
              </a:spcAft>
              <a:buSzPts val="1000"/>
              <a:buNone/>
              <a:defRPr sz="1333"/>
            </a:lvl7pPr>
            <a:lvl8pPr lvl="7" rtl="0">
              <a:lnSpc>
                <a:spcPct val="100000"/>
              </a:lnSpc>
              <a:spcBef>
                <a:spcPts val="0"/>
              </a:spcBef>
              <a:spcAft>
                <a:spcPts val="0"/>
              </a:spcAft>
              <a:buSzPts val="1000"/>
              <a:buNone/>
              <a:defRPr sz="1333"/>
            </a:lvl8pPr>
            <a:lvl9pPr lvl="8" rtl="0">
              <a:lnSpc>
                <a:spcPct val="100000"/>
              </a:lnSpc>
              <a:spcBef>
                <a:spcPts val="0"/>
              </a:spcBef>
              <a:spcAft>
                <a:spcPts val="0"/>
              </a:spcAft>
              <a:buSzPts val="1000"/>
              <a:buNone/>
              <a:defRPr sz="1333"/>
            </a:lvl9pPr>
          </a:lstStyle>
          <a:p>
            <a:endParaRPr/>
          </a:p>
        </p:txBody>
      </p:sp>
      <p:sp>
        <p:nvSpPr>
          <p:cNvPr id="71" name="Google Shape;71;p14"/>
          <p:cNvSpPr txBox="1">
            <a:spLocks noGrp="1"/>
          </p:cNvSpPr>
          <p:nvPr>
            <p:ph type="ctrTitle" idx="8"/>
          </p:nvPr>
        </p:nvSpPr>
        <p:spPr>
          <a:xfrm>
            <a:off x="1399567" y="4344861"/>
            <a:ext cx="4100800" cy="480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200"/>
              <a:buNone/>
              <a:defRPr sz="2400"/>
            </a:lvl1pPr>
            <a:lvl2pPr lvl="1" rtl="0">
              <a:spcBef>
                <a:spcPts val="0"/>
              </a:spcBef>
              <a:spcAft>
                <a:spcPts val="0"/>
              </a:spcAft>
              <a:buSzPts val="1200"/>
              <a:buNone/>
              <a:defRPr sz="1600"/>
            </a:lvl2pPr>
            <a:lvl3pPr lvl="2" rtl="0">
              <a:spcBef>
                <a:spcPts val="0"/>
              </a:spcBef>
              <a:spcAft>
                <a:spcPts val="0"/>
              </a:spcAft>
              <a:buSzPts val="1200"/>
              <a:buNone/>
              <a:defRPr sz="1600"/>
            </a:lvl3pPr>
            <a:lvl4pPr lvl="3" rtl="0">
              <a:spcBef>
                <a:spcPts val="0"/>
              </a:spcBef>
              <a:spcAft>
                <a:spcPts val="0"/>
              </a:spcAft>
              <a:buSzPts val="1200"/>
              <a:buNone/>
              <a:defRPr sz="1600"/>
            </a:lvl4pPr>
            <a:lvl5pPr lvl="4" rtl="0">
              <a:spcBef>
                <a:spcPts val="0"/>
              </a:spcBef>
              <a:spcAft>
                <a:spcPts val="0"/>
              </a:spcAft>
              <a:buSzPts val="1200"/>
              <a:buNone/>
              <a:defRPr sz="1600"/>
            </a:lvl5pPr>
            <a:lvl6pPr lvl="5" rtl="0">
              <a:spcBef>
                <a:spcPts val="0"/>
              </a:spcBef>
              <a:spcAft>
                <a:spcPts val="0"/>
              </a:spcAft>
              <a:buSzPts val="1200"/>
              <a:buNone/>
              <a:defRPr sz="1600"/>
            </a:lvl6pPr>
            <a:lvl7pPr lvl="6" rtl="0">
              <a:spcBef>
                <a:spcPts val="0"/>
              </a:spcBef>
              <a:spcAft>
                <a:spcPts val="0"/>
              </a:spcAft>
              <a:buSzPts val="1200"/>
              <a:buNone/>
              <a:defRPr sz="1600"/>
            </a:lvl7pPr>
            <a:lvl8pPr lvl="7" rtl="0">
              <a:spcBef>
                <a:spcPts val="0"/>
              </a:spcBef>
              <a:spcAft>
                <a:spcPts val="0"/>
              </a:spcAft>
              <a:buSzPts val="1200"/>
              <a:buNone/>
              <a:defRPr sz="1600"/>
            </a:lvl8pPr>
            <a:lvl9pPr lvl="8" rtl="0">
              <a:spcBef>
                <a:spcPts val="0"/>
              </a:spcBef>
              <a:spcAft>
                <a:spcPts val="0"/>
              </a:spcAft>
              <a:buSzPts val="1200"/>
              <a:buNone/>
              <a:defRPr sz="1600"/>
            </a:lvl9pPr>
          </a:lstStyle>
          <a:p>
            <a:endParaRPr/>
          </a:p>
        </p:txBody>
      </p:sp>
      <p:sp>
        <p:nvSpPr>
          <p:cNvPr id="72" name="Google Shape;72;p14"/>
          <p:cNvSpPr txBox="1">
            <a:spLocks noGrp="1"/>
          </p:cNvSpPr>
          <p:nvPr>
            <p:ph type="subTitle" idx="9"/>
          </p:nvPr>
        </p:nvSpPr>
        <p:spPr>
          <a:xfrm>
            <a:off x="1399619" y="4795065"/>
            <a:ext cx="4100800" cy="763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000"/>
              <a:buNone/>
              <a:defRPr sz="1600">
                <a:latin typeface="Roboto Slab Regular"/>
                <a:ea typeface="Roboto Slab Regular"/>
                <a:cs typeface="Roboto Slab Regular"/>
                <a:sym typeface="Roboto Slab Regular"/>
              </a:defRPr>
            </a:lvl1pPr>
            <a:lvl2pPr lvl="1" rtl="0">
              <a:lnSpc>
                <a:spcPct val="100000"/>
              </a:lnSpc>
              <a:spcBef>
                <a:spcPts val="0"/>
              </a:spcBef>
              <a:spcAft>
                <a:spcPts val="0"/>
              </a:spcAft>
              <a:buSzPts val="1000"/>
              <a:buNone/>
              <a:defRPr sz="1333"/>
            </a:lvl2pPr>
            <a:lvl3pPr lvl="2" rtl="0">
              <a:lnSpc>
                <a:spcPct val="100000"/>
              </a:lnSpc>
              <a:spcBef>
                <a:spcPts val="0"/>
              </a:spcBef>
              <a:spcAft>
                <a:spcPts val="0"/>
              </a:spcAft>
              <a:buSzPts val="1000"/>
              <a:buNone/>
              <a:defRPr sz="1333"/>
            </a:lvl3pPr>
            <a:lvl4pPr lvl="3" rtl="0">
              <a:lnSpc>
                <a:spcPct val="100000"/>
              </a:lnSpc>
              <a:spcBef>
                <a:spcPts val="0"/>
              </a:spcBef>
              <a:spcAft>
                <a:spcPts val="0"/>
              </a:spcAft>
              <a:buSzPts val="1000"/>
              <a:buNone/>
              <a:defRPr sz="1333"/>
            </a:lvl4pPr>
            <a:lvl5pPr lvl="4" rtl="0">
              <a:lnSpc>
                <a:spcPct val="100000"/>
              </a:lnSpc>
              <a:spcBef>
                <a:spcPts val="0"/>
              </a:spcBef>
              <a:spcAft>
                <a:spcPts val="0"/>
              </a:spcAft>
              <a:buSzPts val="1000"/>
              <a:buNone/>
              <a:defRPr sz="1333"/>
            </a:lvl5pPr>
            <a:lvl6pPr lvl="5" rtl="0">
              <a:lnSpc>
                <a:spcPct val="100000"/>
              </a:lnSpc>
              <a:spcBef>
                <a:spcPts val="0"/>
              </a:spcBef>
              <a:spcAft>
                <a:spcPts val="0"/>
              </a:spcAft>
              <a:buSzPts val="1000"/>
              <a:buNone/>
              <a:defRPr sz="1333"/>
            </a:lvl6pPr>
            <a:lvl7pPr lvl="6" rtl="0">
              <a:lnSpc>
                <a:spcPct val="100000"/>
              </a:lnSpc>
              <a:spcBef>
                <a:spcPts val="0"/>
              </a:spcBef>
              <a:spcAft>
                <a:spcPts val="0"/>
              </a:spcAft>
              <a:buSzPts val="1000"/>
              <a:buNone/>
              <a:defRPr sz="1333"/>
            </a:lvl7pPr>
            <a:lvl8pPr lvl="7" rtl="0">
              <a:lnSpc>
                <a:spcPct val="100000"/>
              </a:lnSpc>
              <a:spcBef>
                <a:spcPts val="0"/>
              </a:spcBef>
              <a:spcAft>
                <a:spcPts val="0"/>
              </a:spcAft>
              <a:buSzPts val="1000"/>
              <a:buNone/>
              <a:defRPr sz="1333"/>
            </a:lvl8pPr>
            <a:lvl9pPr lvl="8" rtl="0">
              <a:lnSpc>
                <a:spcPct val="100000"/>
              </a:lnSpc>
              <a:spcBef>
                <a:spcPts val="0"/>
              </a:spcBef>
              <a:spcAft>
                <a:spcPts val="0"/>
              </a:spcAft>
              <a:buSzPts val="1000"/>
              <a:buNone/>
              <a:defRPr sz="1333"/>
            </a:lvl9pPr>
          </a:lstStyle>
          <a:p>
            <a:endParaRPr/>
          </a:p>
        </p:txBody>
      </p:sp>
      <p:sp>
        <p:nvSpPr>
          <p:cNvPr id="73" name="Google Shape;73;p14"/>
          <p:cNvSpPr txBox="1">
            <a:spLocks noGrp="1"/>
          </p:cNvSpPr>
          <p:nvPr>
            <p:ph type="ctrTitle" idx="13"/>
          </p:nvPr>
        </p:nvSpPr>
        <p:spPr>
          <a:xfrm>
            <a:off x="6690851" y="4344861"/>
            <a:ext cx="4100800" cy="480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200"/>
              <a:buNone/>
              <a:defRPr sz="2400"/>
            </a:lvl1pPr>
            <a:lvl2pPr lvl="1" rtl="0">
              <a:spcBef>
                <a:spcPts val="0"/>
              </a:spcBef>
              <a:spcAft>
                <a:spcPts val="0"/>
              </a:spcAft>
              <a:buSzPts val="1200"/>
              <a:buNone/>
              <a:defRPr sz="1600"/>
            </a:lvl2pPr>
            <a:lvl3pPr lvl="2" rtl="0">
              <a:spcBef>
                <a:spcPts val="0"/>
              </a:spcBef>
              <a:spcAft>
                <a:spcPts val="0"/>
              </a:spcAft>
              <a:buSzPts val="1200"/>
              <a:buNone/>
              <a:defRPr sz="1600"/>
            </a:lvl3pPr>
            <a:lvl4pPr lvl="3" rtl="0">
              <a:spcBef>
                <a:spcPts val="0"/>
              </a:spcBef>
              <a:spcAft>
                <a:spcPts val="0"/>
              </a:spcAft>
              <a:buSzPts val="1200"/>
              <a:buNone/>
              <a:defRPr sz="1600"/>
            </a:lvl4pPr>
            <a:lvl5pPr lvl="4" rtl="0">
              <a:spcBef>
                <a:spcPts val="0"/>
              </a:spcBef>
              <a:spcAft>
                <a:spcPts val="0"/>
              </a:spcAft>
              <a:buSzPts val="1200"/>
              <a:buNone/>
              <a:defRPr sz="1600"/>
            </a:lvl5pPr>
            <a:lvl6pPr lvl="5" rtl="0">
              <a:spcBef>
                <a:spcPts val="0"/>
              </a:spcBef>
              <a:spcAft>
                <a:spcPts val="0"/>
              </a:spcAft>
              <a:buSzPts val="1200"/>
              <a:buNone/>
              <a:defRPr sz="1600"/>
            </a:lvl6pPr>
            <a:lvl7pPr lvl="6" rtl="0">
              <a:spcBef>
                <a:spcPts val="0"/>
              </a:spcBef>
              <a:spcAft>
                <a:spcPts val="0"/>
              </a:spcAft>
              <a:buSzPts val="1200"/>
              <a:buNone/>
              <a:defRPr sz="1600"/>
            </a:lvl7pPr>
            <a:lvl8pPr lvl="7" rtl="0">
              <a:spcBef>
                <a:spcPts val="0"/>
              </a:spcBef>
              <a:spcAft>
                <a:spcPts val="0"/>
              </a:spcAft>
              <a:buSzPts val="1200"/>
              <a:buNone/>
              <a:defRPr sz="1600"/>
            </a:lvl8pPr>
            <a:lvl9pPr lvl="8" rtl="0">
              <a:spcBef>
                <a:spcPts val="0"/>
              </a:spcBef>
              <a:spcAft>
                <a:spcPts val="0"/>
              </a:spcAft>
              <a:buSzPts val="1200"/>
              <a:buNone/>
              <a:defRPr sz="1600"/>
            </a:lvl9pPr>
          </a:lstStyle>
          <a:p>
            <a:endParaRPr/>
          </a:p>
        </p:txBody>
      </p:sp>
      <p:sp>
        <p:nvSpPr>
          <p:cNvPr id="74" name="Google Shape;74;p14"/>
          <p:cNvSpPr txBox="1">
            <a:spLocks noGrp="1"/>
          </p:cNvSpPr>
          <p:nvPr>
            <p:ph type="subTitle" idx="14"/>
          </p:nvPr>
        </p:nvSpPr>
        <p:spPr>
          <a:xfrm>
            <a:off x="6690887" y="4795065"/>
            <a:ext cx="4100800" cy="763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000"/>
              <a:buNone/>
              <a:defRPr sz="1600">
                <a:latin typeface="Roboto Slab Regular"/>
                <a:ea typeface="Roboto Slab Regular"/>
                <a:cs typeface="Roboto Slab Regular"/>
                <a:sym typeface="Roboto Slab Regular"/>
              </a:defRPr>
            </a:lvl1pPr>
            <a:lvl2pPr lvl="1" rtl="0">
              <a:lnSpc>
                <a:spcPct val="100000"/>
              </a:lnSpc>
              <a:spcBef>
                <a:spcPts val="0"/>
              </a:spcBef>
              <a:spcAft>
                <a:spcPts val="0"/>
              </a:spcAft>
              <a:buSzPts val="1000"/>
              <a:buNone/>
              <a:defRPr sz="1333"/>
            </a:lvl2pPr>
            <a:lvl3pPr lvl="2" rtl="0">
              <a:lnSpc>
                <a:spcPct val="100000"/>
              </a:lnSpc>
              <a:spcBef>
                <a:spcPts val="0"/>
              </a:spcBef>
              <a:spcAft>
                <a:spcPts val="0"/>
              </a:spcAft>
              <a:buSzPts val="1000"/>
              <a:buNone/>
              <a:defRPr sz="1333"/>
            </a:lvl3pPr>
            <a:lvl4pPr lvl="3" rtl="0">
              <a:lnSpc>
                <a:spcPct val="100000"/>
              </a:lnSpc>
              <a:spcBef>
                <a:spcPts val="0"/>
              </a:spcBef>
              <a:spcAft>
                <a:spcPts val="0"/>
              </a:spcAft>
              <a:buSzPts val="1000"/>
              <a:buNone/>
              <a:defRPr sz="1333"/>
            </a:lvl4pPr>
            <a:lvl5pPr lvl="4" rtl="0">
              <a:lnSpc>
                <a:spcPct val="100000"/>
              </a:lnSpc>
              <a:spcBef>
                <a:spcPts val="0"/>
              </a:spcBef>
              <a:spcAft>
                <a:spcPts val="0"/>
              </a:spcAft>
              <a:buSzPts val="1000"/>
              <a:buNone/>
              <a:defRPr sz="1333"/>
            </a:lvl5pPr>
            <a:lvl6pPr lvl="5" rtl="0">
              <a:lnSpc>
                <a:spcPct val="100000"/>
              </a:lnSpc>
              <a:spcBef>
                <a:spcPts val="0"/>
              </a:spcBef>
              <a:spcAft>
                <a:spcPts val="0"/>
              </a:spcAft>
              <a:buSzPts val="1000"/>
              <a:buNone/>
              <a:defRPr sz="1333"/>
            </a:lvl6pPr>
            <a:lvl7pPr lvl="6" rtl="0">
              <a:lnSpc>
                <a:spcPct val="100000"/>
              </a:lnSpc>
              <a:spcBef>
                <a:spcPts val="0"/>
              </a:spcBef>
              <a:spcAft>
                <a:spcPts val="0"/>
              </a:spcAft>
              <a:buSzPts val="1000"/>
              <a:buNone/>
              <a:defRPr sz="1333"/>
            </a:lvl7pPr>
            <a:lvl8pPr lvl="7" rtl="0">
              <a:lnSpc>
                <a:spcPct val="100000"/>
              </a:lnSpc>
              <a:spcBef>
                <a:spcPts val="0"/>
              </a:spcBef>
              <a:spcAft>
                <a:spcPts val="0"/>
              </a:spcAft>
              <a:buSzPts val="1000"/>
              <a:buNone/>
              <a:defRPr sz="1333"/>
            </a:lvl8pPr>
            <a:lvl9pPr lvl="8" rtl="0">
              <a:lnSpc>
                <a:spcPct val="100000"/>
              </a:lnSpc>
              <a:spcBef>
                <a:spcPts val="0"/>
              </a:spcBef>
              <a:spcAft>
                <a:spcPts val="0"/>
              </a:spcAft>
              <a:buSzPts val="1000"/>
              <a:buNone/>
              <a:defRPr sz="1333"/>
            </a:lvl9pPr>
          </a:lstStyle>
          <a:p>
            <a:endParaRPr/>
          </a:p>
        </p:txBody>
      </p:sp>
      <p:cxnSp>
        <p:nvCxnSpPr>
          <p:cNvPr id="75" name="Google Shape;75;p14"/>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Tree>
    <p:extLst>
      <p:ext uri="{BB962C8B-B14F-4D97-AF65-F5344CB8AC3E}">
        <p14:creationId xmlns:p14="http://schemas.microsoft.com/office/powerpoint/2010/main" val="3845661590"/>
      </p:ext>
    </p:extLst>
  </p:cSld>
  <p:clrMapOvr>
    <a:masterClrMapping/>
  </p:clrMapOvr>
</p:sldLayout>
</file>

<file path=ppt/slideLayouts/slideLayout49.xml><?xml version="1.0" encoding="utf-8"?>
<p:sldLayout xmlns:a="http://schemas.openxmlformats.org/drawingml/2006/main" xmlns:r="http://schemas.openxmlformats.org/officeDocument/2006/relationships" xmlns:p="http://schemas.openxmlformats.org/presentationml/2006/main" matchingName="Title and three columns">
  <p:cSld name="Title and three columns">
    <p:bg>
      <p:bgPr>
        <a:noFill/>
        <a:effectLst/>
      </p:bgPr>
    </p:bg>
    <p:spTree>
      <p:nvGrpSpPr>
        <p:cNvPr id="1" name="Shape 76"/>
        <p:cNvGrpSpPr/>
        <p:nvPr/>
      </p:nvGrpSpPr>
      <p:grpSpPr>
        <a:xfrm>
          <a:off x="0" y="0"/>
          <a:ext cx="0" cy="0"/>
          <a:chOff x="0" y="0"/>
          <a:chExt cx="0" cy="0"/>
        </a:xfrm>
      </p:grpSpPr>
      <p:sp>
        <p:nvSpPr>
          <p:cNvPr id="77" name="Google Shape;77;p15"/>
          <p:cNvSpPr/>
          <p:nvPr/>
        </p:nvSpPr>
        <p:spPr>
          <a:xfrm>
            <a:off x="957633" y="645200"/>
            <a:ext cx="10271600" cy="609600"/>
          </a:xfrm>
          <a:prstGeom prst="roundRect">
            <a:avLst>
              <a:gd name="adj" fmla="val 50000"/>
            </a:avLst>
          </a:prstGeom>
          <a:gradFill>
            <a:gsLst>
              <a:gs pos="0">
                <a:schemeClr val="accent5"/>
              </a:gs>
              <a:gs pos="100000">
                <a:schemeClr val="accent4"/>
              </a:gs>
            </a:gsLst>
            <a:lin ang="5400700" scaled="0"/>
          </a:gradFill>
          <a:ln>
            <a:noFill/>
          </a:ln>
          <a:effectLst>
            <a:outerShdw blurRad="42863" dist="9525" dir="540001" algn="bl" rotWithShape="0">
              <a:srgbClr val="000000">
                <a:alpha val="30000"/>
              </a:srgbClr>
            </a:outerShdw>
          </a:effectLst>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78" name="Google Shape;78;p15"/>
          <p:cNvSpPr txBox="1">
            <a:spLocks noGrp="1"/>
          </p:cNvSpPr>
          <p:nvPr>
            <p:ph type="ctrTitle"/>
          </p:nvPr>
        </p:nvSpPr>
        <p:spPr>
          <a:xfrm>
            <a:off x="1304668" y="3808067"/>
            <a:ext cx="2182800" cy="5616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SzPts val="1800"/>
              <a:buNone/>
              <a:defRPr sz="3200"/>
            </a:lvl1pPr>
            <a:lvl2pPr lvl="1" algn="ctr" rtl="0">
              <a:spcBef>
                <a:spcPts val="0"/>
              </a:spcBef>
              <a:spcAft>
                <a:spcPts val="0"/>
              </a:spcAft>
              <a:buSzPts val="1800"/>
              <a:buFont typeface="DM Sans"/>
              <a:buNone/>
              <a:defRPr sz="2400">
                <a:latin typeface="DM Sans"/>
                <a:ea typeface="DM Sans"/>
                <a:cs typeface="DM Sans"/>
                <a:sym typeface="DM Sans"/>
              </a:defRPr>
            </a:lvl2pPr>
            <a:lvl3pPr lvl="2" algn="ctr" rtl="0">
              <a:spcBef>
                <a:spcPts val="0"/>
              </a:spcBef>
              <a:spcAft>
                <a:spcPts val="0"/>
              </a:spcAft>
              <a:buSzPts val="1800"/>
              <a:buFont typeface="DM Sans"/>
              <a:buNone/>
              <a:defRPr sz="2400">
                <a:latin typeface="DM Sans"/>
                <a:ea typeface="DM Sans"/>
                <a:cs typeface="DM Sans"/>
                <a:sym typeface="DM Sans"/>
              </a:defRPr>
            </a:lvl3pPr>
            <a:lvl4pPr lvl="3" algn="ctr" rtl="0">
              <a:spcBef>
                <a:spcPts val="0"/>
              </a:spcBef>
              <a:spcAft>
                <a:spcPts val="0"/>
              </a:spcAft>
              <a:buSzPts val="1800"/>
              <a:buFont typeface="DM Sans"/>
              <a:buNone/>
              <a:defRPr sz="2400">
                <a:latin typeface="DM Sans"/>
                <a:ea typeface="DM Sans"/>
                <a:cs typeface="DM Sans"/>
                <a:sym typeface="DM Sans"/>
              </a:defRPr>
            </a:lvl4pPr>
            <a:lvl5pPr lvl="4" algn="ctr" rtl="0">
              <a:spcBef>
                <a:spcPts val="0"/>
              </a:spcBef>
              <a:spcAft>
                <a:spcPts val="0"/>
              </a:spcAft>
              <a:buSzPts val="1800"/>
              <a:buFont typeface="DM Sans"/>
              <a:buNone/>
              <a:defRPr sz="2400">
                <a:latin typeface="DM Sans"/>
                <a:ea typeface="DM Sans"/>
                <a:cs typeface="DM Sans"/>
                <a:sym typeface="DM Sans"/>
              </a:defRPr>
            </a:lvl5pPr>
            <a:lvl6pPr lvl="5" algn="ctr" rtl="0">
              <a:spcBef>
                <a:spcPts val="0"/>
              </a:spcBef>
              <a:spcAft>
                <a:spcPts val="0"/>
              </a:spcAft>
              <a:buSzPts val="1800"/>
              <a:buFont typeface="DM Sans"/>
              <a:buNone/>
              <a:defRPr sz="2400">
                <a:latin typeface="DM Sans"/>
                <a:ea typeface="DM Sans"/>
                <a:cs typeface="DM Sans"/>
                <a:sym typeface="DM Sans"/>
              </a:defRPr>
            </a:lvl6pPr>
            <a:lvl7pPr lvl="6" algn="ctr" rtl="0">
              <a:spcBef>
                <a:spcPts val="0"/>
              </a:spcBef>
              <a:spcAft>
                <a:spcPts val="0"/>
              </a:spcAft>
              <a:buSzPts val="1800"/>
              <a:buFont typeface="DM Sans"/>
              <a:buNone/>
              <a:defRPr sz="2400">
                <a:latin typeface="DM Sans"/>
                <a:ea typeface="DM Sans"/>
                <a:cs typeface="DM Sans"/>
                <a:sym typeface="DM Sans"/>
              </a:defRPr>
            </a:lvl7pPr>
            <a:lvl8pPr lvl="7" algn="ctr" rtl="0">
              <a:spcBef>
                <a:spcPts val="0"/>
              </a:spcBef>
              <a:spcAft>
                <a:spcPts val="0"/>
              </a:spcAft>
              <a:buSzPts val="1800"/>
              <a:buFont typeface="DM Sans"/>
              <a:buNone/>
              <a:defRPr sz="2400">
                <a:latin typeface="DM Sans"/>
                <a:ea typeface="DM Sans"/>
                <a:cs typeface="DM Sans"/>
                <a:sym typeface="DM Sans"/>
              </a:defRPr>
            </a:lvl8pPr>
            <a:lvl9pPr lvl="8" algn="ctr" rtl="0">
              <a:spcBef>
                <a:spcPts val="0"/>
              </a:spcBef>
              <a:spcAft>
                <a:spcPts val="0"/>
              </a:spcAft>
              <a:buSzPts val="1800"/>
              <a:buFont typeface="DM Sans"/>
              <a:buNone/>
              <a:defRPr sz="2400">
                <a:latin typeface="DM Sans"/>
                <a:ea typeface="DM Sans"/>
                <a:cs typeface="DM Sans"/>
                <a:sym typeface="DM Sans"/>
              </a:defRPr>
            </a:lvl9pPr>
          </a:lstStyle>
          <a:p>
            <a:endParaRPr/>
          </a:p>
        </p:txBody>
      </p:sp>
      <p:sp>
        <p:nvSpPr>
          <p:cNvPr id="79" name="Google Shape;79;p15"/>
          <p:cNvSpPr txBox="1">
            <a:spLocks noGrp="1"/>
          </p:cNvSpPr>
          <p:nvPr>
            <p:ph type="subTitle" idx="1"/>
          </p:nvPr>
        </p:nvSpPr>
        <p:spPr>
          <a:xfrm>
            <a:off x="960067" y="4462733"/>
            <a:ext cx="2872000" cy="10344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1733">
                <a:solidFill>
                  <a:schemeClr val="dk1"/>
                </a:solidFill>
              </a:defRPr>
            </a:lvl1pPr>
            <a:lvl2pPr lvl="1" algn="ctr" rtl="0">
              <a:lnSpc>
                <a:spcPct val="100000"/>
              </a:lnSpc>
              <a:spcBef>
                <a:spcPts val="2133"/>
              </a:spcBef>
              <a:spcAft>
                <a:spcPts val="0"/>
              </a:spcAft>
              <a:buNone/>
              <a:defRPr sz="1733">
                <a:solidFill>
                  <a:schemeClr val="dk1"/>
                </a:solidFill>
              </a:defRPr>
            </a:lvl2pPr>
            <a:lvl3pPr lvl="2" algn="ctr" rtl="0">
              <a:lnSpc>
                <a:spcPct val="100000"/>
              </a:lnSpc>
              <a:spcBef>
                <a:spcPts val="2133"/>
              </a:spcBef>
              <a:spcAft>
                <a:spcPts val="0"/>
              </a:spcAft>
              <a:buNone/>
              <a:defRPr sz="1733">
                <a:solidFill>
                  <a:schemeClr val="dk1"/>
                </a:solidFill>
              </a:defRPr>
            </a:lvl3pPr>
            <a:lvl4pPr lvl="3" algn="ctr" rtl="0">
              <a:lnSpc>
                <a:spcPct val="100000"/>
              </a:lnSpc>
              <a:spcBef>
                <a:spcPts val="2133"/>
              </a:spcBef>
              <a:spcAft>
                <a:spcPts val="0"/>
              </a:spcAft>
              <a:buNone/>
              <a:defRPr sz="1733">
                <a:solidFill>
                  <a:schemeClr val="dk1"/>
                </a:solidFill>
              </a:defRPr>
            </a:lvl4pPr>
            <a:lvl5pPr lvl="4" algn="ctr" rtl="0">
              <a:lnSpc>
                <a:spcPct val="100000"/>
              </a:lnSpc>
              <a:spcBef>
                <a:spcPts val="2133"/>
              </a:spcBef>
              <a:spcAft>
                <a:spcPts val="0"/>
              </a:spcAft>
              <a:buNone/>
              <a:defRPr sz="1733">
                <a:solidFill>
                  <a:schemeClr val="dk1"/>
                </a:solidFill>
              </a:defRPr>
            </a:lvl5pPr>
            <a:lvl6pPr lvl="5" algn="ctr" rtl="0">
              <a:lnSpc>
                <a:spcPct val="100000"/>
              </a:lnSpc>
              <a:spcBef>
                <a:spcPts val="2133"/>
              </a:spcBef>
              <a:spcAft>
                <a:spcPts val="0"/>
              </a:spcAft>
              <a:buNone/>
              <a:defRPr sz="1733">
                <a:solidFill>
                  <a:schemeClr val="dk1"/>
                </a:solidFill>
              </a:defRPr>
            </a:lvl6pPr>
            <a:lvl7pPr lvl="6" algn="ctr" rtl="0">
              <a:lnSpc>
                <a:spcPct val="100000"/>
              </a:lnSpc>
              <a:spcBef>
                <a:spcPts val="2133"/>
              </a:spcBef>
              <a:spcAft>
                <a:spcPts val="0"/>
              </a:spcAft>
              <a:buNone/>
              <a:defRPr sz="1733">
                <a:solidFill>
                  <a:schemeClr val="dk1"/>
                </a:solidFill>
              </a:defRPr>
            </a:lvl7pPr>
            <a:lvl8pPr lvl="7" algn="ctr" rtl="0">
              <a:lnSpc>
                <a:spcPct val="100000"/>
              </a:lnSpc>
              <a:spcBef>
                <a:spcPts val="2133"/>
              </a:spcBef>
              <a:spcAft>
                <a:spcPts val="0"/>
              </a:spcAft>
              <a:buNone/>
              <a:defRPr sz="1733">
                <a:solidFill>
                  <a:schemeClr val="dk1"/>
                </a:solidFill>
              </a:defRPr>
            </a:lvl8pPr>
            <a:lvl9pPr lvl="8" algn="ctr" rtl="0">
              <a:lnSpc>
                <a:spcPct val="100000"/>
              </a:lnSpc>
              <a:spcBef>
                <a:spcPts val="2133"/>
              </a:spcBef>
              <a:spcAft>
                <a:spcPts val="2133"/>
              </a:spcAft>
              <a:buNone/>
              <a:defRPr sz="1733">
                <a:solidFill>
                  <a:schemeClr val="dk1"/>
                </a:solidFill>
              </a:defRPr>
            </a:lvl9pPr>
          </a:lstStyle>
          <a:p>
            <a:endParaRPr/>
          </a:p>
        </p:txBody>
      </p:sp>
      <p:sp>
        <p:nvSpPr>
          <p:cNvPr id="80" name="Google Shape;80;p15"/>
          <p:cNvSpPr txBox="1">
            <a:spLocks noGrp="1"/>
          </p:cNvSpPr>
          <p:nvPr>
            <p:ph type="ctrTitle" idx="2"/>
          </p:nvPr>
        </p:nvSpPr>
        <p:spPr>
          <a:xfrm>
            <a:off x="5011032" y="3808067"/>
            <a:ext cx="2182800" cy="5616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SzPts val="1800"/>
              <a:buNone/>
              <a:defRPr sz="3200"/>
            </a:lvl1pPr>
            <a:lvl2pPr lvl="1" algn="ctr" rtl="0">
              <a:spcBef>
                <a:spcPts val="0"/>
              </a:spcBef>
              <a:spcAft>
                <a:spcPts val="0"/>
              </a:spcAft>
              <a:buSzPts val="1800"/>
              <a:buFont typeface="DM Sans"/>
              <a:buNone/>
              <a:defRPr sz="2400">
                <a:latin typeface="DM Sans"/>
                <a:ea typeface="DM Sans"/>
                <a:cs typeface="DM Sans"/>
                <a:sym typeface="DM Sans"/>
              </a:defRPr>
            </a:lvl2pPr>
            <a:lvl3pPr lvl="2" algn="ctr" rtl="0">
              <a:spcBef>
                <a:spcPts val="0"/>
              </a:spcBef>
              <a:spcAft>
                <a:spcPts val="0"/>
              </a:spcAft>
              <a:buSzPts val="1800"/>
              <a:buFont typeface="DM Sans"/>
              <a:buNone/>
              <a:defRPr sz="2400">
                <a:latin typeface="DM Sans"/>
                <a:ea typeface="DM Sans"/>
                <a:cs typeface="DM Sans"/>
                <a:sym typeface="DM Sans"/>
              </a:defRPr>
            </a:lvl3pPr>
            <a:lvl4pPr lvl="3" algn="ctr" rtl="0">
              <a:spcBef>
                <a:spcPts val="0"/>
              </a:spcBef>
              <a:spcAft>
                <a:spcPts val="0"/>
              </a:spcAft>
              <a:buSzPts val="1800"/>
              <a:buFont typeface="DM Sans"/>
              <a:buNone/>
              <a:defRPr sz="2400">
                <a:latin typeface="DM Sans"/>
                <a:ea typeface="DM Sans"/>
                <a:cs typeface="DM Sans"/>
                <a:sym typeface="DM Sans"/>
              </a:defRPr>
            </a:lvl4pPr>
            <a:lvl5pPr lvl="4" algn="ctr" rtl="0">
              <a:spcBef>
                <a:spcPts val="0"/>
              </a:spcBef>
              <a:spcAft>
                <a:spcPts val="0"/>
              </a:spcAft>
              <a:buSzPts val="1800"/>
              <a:buFont typeface="DM Sans"/>
              <a:buNone/>
              <a:defRPr sz="2400">
                <a:latin typeface="DM Sans"/>
                <a:ea typeface="DM Sans"/>
                <a:cs typeface="DM Sans"/>
                <a:sym typeface="DM Sans"/>
              </a:defRPr>
            </a:lvl5pPr>
            <a:lvl6pPr lvl="5" algn="ctr" rtl="0">
              <a:spcBef>
                <a:spcPts val="0"/>
              </a:spcBef>
              <a:spcAft>
                <a:spcPts val="0"/>
              </a:spcAft>
              <a:buSzPts val="1800"/>
              <a:buFont typeface="DM Sans"/>
              <a:buNone/>
              <a:defRPr sz="2400">
                <a:latin typeface="DM Sans"/>
                <a:ea typeface="DM Sans"/>
                <a:cs typeface="DM Sans"/>
                <a:sym typeface="DM Sans"/>
              </a:defRPr>
            </a:lvl6pPr>
            <a:lvl7pPr lvl="6" algn="ctr" rtl="0">
              <a:spcBef>
                <a:spcPts val="0"/>
              </a:spcBef>
              <a:spcAft>
                <a:spcPts val="0"/>
              </a:spcAft>
              <a:buSzPts val="1800"/>
              <a:buFont typeface="DM Sans"/>
              <a:buNone/>
              <a:defRPr sz="2400">
                <a:latin typeface="DM Sans"/>
                <a:ea typeface="DM Sans"/>
                <a:cs typeface="DM Sans"/>
                <a:sym typeface="DM Sans"/>
              </a:defRPr>
            </a:lvl7pPr>
            <a:lvl8pPr lvl="7" algn="ctr" rtl="0">
              <a:spcBef>
                <a:spcPts val="0"/>
              </a:spcBef>
              <a:spcAft>
                <a:spcPts val="0"/>
              </a:spcAft>
              <a:buSzPts val="1800"/>
              <a:buFont typeface="DM Sans"/>
              <a:buNone/>
              <a:defRPr sz="2400">
                <a:latin typeface="DM Sans"/>
                <a:ea typeface="DM Sans"/>
                <a:cs typeface="DM Sans"/>
                <a:sym typeface="DM Sans"/>
              </a:defRPr>
            </a:lvl8pPr>
            <a:lvl9pPr lvl="8" algn="ctr" rtl="0">
              <a:spcBef>
                <a:spcPts val="0"/>
              </a:spcBef>
              <a:spcAft>
                <a:spcPts val="0"/>
              </a:spcAft>
              <a:buSzPts val="1800"/>
              <a:buFont typeface="DM Sans"/>
              <a:buNone/>
              <a:defRPr sz="2400">
                <a:latin typeface="DM Sans"/>
                <a:ea typeface="DM Sans"/>
                <a:cs typeface="DM Sans"/>
                <a:sym typeface="DM Sans"/>
              </a:defRPr>
            </a:lvl9pPr>
          </a:lstStyle>
          <a:p>
            <a:endParaRPr/>
          </a:p>
        </p:txBody>
      </p:sp>
      <p:sp>
        <p:nvSpPr>
          <p:cNvPr id="81" name="Google Shape;81;p15"/>
          <p:cNvSpPr txBox="1">
            <a:spLocks noGrp="1"/>
          </p:cNvSpPr>
          <p:nvPr>
            <p:ph type="subTitle" idx="3"/>
          </p:nvPr>
        </p:nvSpPr>
        <p:spPr>
          <a:xfrm>
            <a:off x="4659951" y="4462733"/>
            <a:ext cx="2872000" cy="10344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1733">
                <a:solidFill>
                  <a:schemeClr val="dk1"/>
                </a:solidFill>
              </a:defRPr>
            </a:lvl1pPr>
            <a:lvl2pPr lvl="1" algn="ctr" rtl="0">
              <a:lnSpc>
                <a:spcPct val="100000"/>
              </a:lnSpc>
              <a:spcBef>
                <a:spcPts val="2133"/>
              </a:spcBef>
              <a:spcAft>
                <a:spcPts val="0"/>
              </a:spcAft>
              <a:buNone/>
              <a:defRPr sz="1733">
                <a:solidFill>
                  <a:schemeClr val="dk1"/>
                </a:solidFill>
              </a:defRPr>
            </a:lvl2pPr>
            <a:lvl3pPr lvl="2" algn="ctr" rtl="0">
              <a:lnSpc>
                <a:spcPct val="100000"/>
              </a:lnSpc>
              <a:spcBef>
                <a:spcPts val="2133"/>
              </a:spcBef>
              <a:spcAft>
                <a:spcPts val="0"/>
              </a:spcAft>
              <a:buNone/>
              <a:defRPr sz="1733">
                <a:solidFill>
                  <a:schemeClr val="dk1"/>
                </a:solidFill>
              </a:defRPr>
            </a:lvl3pPr>
            <a:lvl4pPr lvl="3" algn="ctr" rtl="0">
              <a:lnSpc>
                <a:spcPct val="100000"/>
              </a:lnSpc>
              <a:spcBef>
                <a:spcPts val="2133"/>
              </a:spcBef>
              <a:spcAft>
                <a:spcPts val="0"/>
              </a:spcAft>
              <a:buNone/>
              <a:defRPr sz="1733">
                <a:solidFill>
                  <a:schemeClr val="dk1"/>
                </a:solidFill>
              </a:defRPr>
            </a:lvl4pPr>
            <a:lvl5pPr lvl="4" algn="ctr" rtl="0">
              <a:lnSpc>
                <a:spcPct val="100000"/>
              </a:lnSpc>
              <a:spcBef>
                <a:spcPts val="2133"/>
              </a:spcBef>
              <a:spcAft>
                <a:spcPts val="0"/>
              </a:spcAft>
              <a:buNone/>
              <a:defRPr sz="1733">
                <a:solidFill>
                  <a:schemeClr val="dk1"/>
                </a:solidFill>
              </a:defRPr>
            </a:lvl5pPr>
            <a:lvl6pPr lvl="5" algn="ctr" rtl="0">
              <a:lnSpc>
                <a:spcPct val="100000"/>
              </a:lnSpc>
              <a:spcBef>
                <a:spcPts val="2133"/>
              </a:spcBef>
              <a:spcAft>
                <a:spcPts val="0"/>
              </a:spcAft>
              <a:buNone/>
              <a:defRPr sz="1733">
                <a:solidFill>
                  <a:schemeClr val="dk1"/>
                </a:solidFill>
              </a:defRPr>
            </a:lvl6pPr>
            <a:lvl7pPr lvl="6" algn="ctr" rtl="0">
              <a:lnSpc>
                <a:spcPct val="100000"/>
              </a:lnSpc>
              <a:spcBef>
                <a:spcPts val="2133"/>
              </a:spcBef>
              <a:spcAft>
                <a:spcPts val="0"/>
              </a:spcAft>
              <a:buNone/>
              <a:defRPr sz="1733">
                <a:solidFill>
                  <a:schemeClr val="dk1"/>
                </a:solidFill>
              </a:defRPr>
            </a:lvl7pPr>
            <a:lvl8pPr lvl="7" algn="ctr" rtl="0">
              <a:lnSpc>
                <a:spcPct val="100000"/>
              </a:lnSpc>
              <a:spcBef>
                <a:spcPts val="2133"/>
              </a:spcBef>
              <a:spcAft>
                <a:spcPts val="0"/>
              </a:spcAft>
              <a:buNone/>
              <a:defRPr sz="1733">
                <a:solidFill>
                  <a:schemeClr val="dk1"/>
                </a:solidFill>
              </a:defRPr>
            </a:lvl8pPr>
            <a:lvl9pPr lvl="8" algn="ctr" rtl="0">
              <a:lnSpc>
                <a:spcPct val="100000"/>
              </a:lnSpc>
              <a:spcBef>
                <a:spcPts val="2133"/>
              </a:spcBef>
              <a:spcAft>
                <a:spcPts val="2133"/>
              </a:spcAft>
              <a:buNone/>
              <a:defRPr sz="1733">
                <a:solidFill>
                  <a:schemeClr val="dk1"/>
                </a:solidFill>
              </a:defRPr>
            </a:lvl9pPr>
          </a:lstStyle>
          <a:p>
            <a:endParaRPr/>
          </a:p>
        </p:txBody>
      </p:sp>
      <p:sp>
        <p:nvSpPr>
          <p:cNvPr id="82" name="Google Shape;82;p15"/>
          <p:cNvSpPr txBox="1">
            <a:spLocks noGrp="1"/>
          </p:cNvSpPr>
          <p:nvPr>
            <p:ph type="ctrTitle" idx="4"/>
          </p:nvPr>
        </p:nvSpPr>
        <p:spPr>
          <a:xfrm>
            <a:off x="8717400" y="3808067"/>
            <a:ext cx="2182800" cy="5616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SzPts val="1800"/>
              <a:buNone/>
              <a:defRPr sz="3200"/>
            </a:lvl1pPr>
            <a:lvl2pPr lvl="1" algn="ctr" rtl="0">
              <a:spcBef>
                <a:spcPts val="0"/>
              </a:spcBef>
              <a:spcAft>
                <a:spcPts val="0"/>
              </a:spcAft>
              <a:buSzPts val="1800"/>
              <a:buFont typeface="DM Sans"/>
              <a:buNone/>
              <a:defRPr sz="2400">
                <a:latin typeface="DM Sans"/>
                <a:ea typeface="DM Sans"/>
                <a:cs typeface="DM Sans"/>
                <a:sym typeface="DM Sans"/>
              </a:defRPr>
            </a:lvl2pPr>
            <a:lvl3pPr lvl="2" algn="ctr" rtl="0">
              <a:spcBef>
                <a:spcPts val="0"/>
              </a:spcBef>
              <a:spcAft>
                <a:spcPts val="0"/>
              </a:spcAft>
              <a:buSzPts val="1800"/>
              <a:buFont typeface="DM Sans"/>
              <a:buNone/>
              <a:defRPr sz="2400">
                <a:latin typeface="DM Sans"/>
                <a:ea typeface="DM Sans"/>
                <a:cs typeface="DM Sans"/>
                <a:sym typeface="DM Sans"/>
              </a:defRPr>
            </a:lvl3pPr>
            <a:lvl4pPr lvl="3" algn="ctr" rtl="0">
              <a:spcBef>
                <a:spcPts val="0"/>
              </a:spcBef>
              <a:spcAft>
                <a:spcPts val="0"/>
              </a:spcAft>
              <a:buSzPts val="1800"/>
              <a:buFont typeface="DM Sans"/>
              <a:buNone/>
              <a:defRPr sz="2400">
                <a:latin typeface="DM Sans"/>
                <a:ea typeface="DM Sans"/>
                <a:cs typeface="DM Sans"/>
                <a:sym typeface="DM Sans"/>
              </a:defRPr>
            </a:lvl4pPr>
            <a:lvl5pPr lvl="4" algn="ctr" rtl="0">
              <a:spcBef>
                <a:spcPts val="0"/>
              </a:spcBef>
              <a:spcAft>
                <a:spcPts val="0"/>
              </a:spcAft>
              <a:buSzPts val="1800"/>
              <a:buFont typeface="DM Sans"/>
              <a:buNone/>
              <a:defRPr sz="2400">
                <a:latin typeface="DM Sans"/>
                <a:ea typeface="DM Sans"/>
                <a:cs typeface="DM Sans"/>
                <a:sym typeface="DM Sans"/>
              </a:defRPr>
            </a:lvl5pPr>
            <a:lvl6pPr lvl="5" algn="ctr" rtl="0">
              <a:spcBef>
                <a:spcPts val="0"/>
              </a:spcBef>
              <a:spcAft>
                <a:spcPts val="0"/>
              </a:spcAft>
              <a:buSzPts val="1800"/>
              <a:buFont typeface="DM Sans"/>
              <a:buNone/>
              <a:defRPr sz="2400">
                <a:latin typeface="DM Sans"/>
                <a:ea typeface="DM Sans"/>
                <a:cs typeface="DM Sans"/>
                <a:sym typeface="DM Sans"/>
              </a:defRPr>
            </a:lvl6pPr>
            <a:lvl7pPr lvl="6" algn="ctr" rtl="0">
              <a:spcBef>
                <a:spcPts val="0"/>
              </a:spcBef>
              <a:spcAft>
                <a:spcPts val="0"/>
              </a:spcAft>
              <a:buSzPts val="1800"/>
              <a:buFont typeface="DM Sans"/>
              <a:buNone/>
              <a:defRPr sz="2400">
                <a:latin typeface="DM Sans"/>
                <a:ea typeface="DM Sans"/>
                <a:cs typeface="DM Sans"/>
                <a:sym typeface="DM Sans"/>
              </a:defRPr>
            </a:lvl7pPr>
            <a:lvl8pPr lvl="7" algn="ctr" rtl="0">
              <a:spcBef>
                <a:spcPts val="0"/>
              </a:spcBef>
              <a:spcAft>
                <a:spcPts val="0"/>
              </a:spcAft>
              <a:buSzPts val="1800"/>
              <a:buFont typeface="DM Sans"/>
              <a:buNone/>
              <a:defRPr sz="2400">
                <a:latin typeface="DM Sans"/>
                <a:ea typeface="DM Sans"/>
                <a:cs typeface="DM Sans"/>
                <a:sym typeface="DM Sans"/>
              </a:defRPr>
            </a:lvl8pPr>
            <a:lvl9pPr lvl="8" algn="ctr" rtl="0">
              <a:spcBef>
                <a:spcPts val="0"/>
              </a:spcBef>
              <a:spcAft>
                <a:spcPts val="0"/>
              </a:spcAft>
              <a:buSzPts val="1800"/>
              <a:buFont typeface="DM Sans"/>
              <a:buNone/>
              <a:defRPr sz="2400">
                <a:latin typeface="DM Sans"/>
                <a:ea typeface="DM Sans"/>
                <a:cs typeface="DM Sans"/>
                <a:sym typeface="DM Sans"/>
              </a:defRPr>
            </a:lvl9pPr>
          </a:lstStyle>
          <a:p>
            <a:endParaRPr/>
          </a:p>
        </p:txBody>
      </p:sp>
      <p:sp>
        <p:nvSpPr>
          <p:cNvPr id="83" name="Google Shape;83;p15"/>
          <p:cNvSpPr txBox="1">
            <a:spLocks noGrp="1"/>
          </p:cNvSpPr>
          <p:nvPr>
            <p:ph type="subTitle" idx="5"/>
          </p:nvPr>
        </p:nvSpPr>
        <p:spPr>
          <a:xfrm>
            <a:off x="8372808" y="4462733"/>
            <a:ext cx="2872000" cy="10344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1733"/>
            </a:lvl1pPr>
            <a:lvl2pPr lvl="1" algn="ctr" rtl="0">
              <a:lnSpc>
                <a:spcPct val="100000"/>
              </a:lnSpc>
              <a:spcBef>
                <a:spcPts val="2133"/>
              </a:spcBef>
              <a:spcAft>
                <a:spcPts val="0"/>
              </a:spcAft>
              <a:buNone/>
              <a:defRPr sz="1733"/>
            </a:lvl2pPr>
            <a:lvl3pPr lvl="2" algn="ctr" rtl="0">
              <a:lnSpc>
                <a:spcPct val="100000"/>
              </a:lnSpc>
              <a:spcBef>
                <a:spcPts val="2133"/>
              </a:spcBef>
              <a:spcAft>
                <a:spcPts val="0"/>
              </a:spcAft>
              <a:buNone/>
              <a:defRPr sz="1733"/>
            </a:lvl3pPr>
            <a:lvl4pPr lvl="3" algn="ctr" rtl="0">
              <a:lnSpc>
                <a:spcPct val="100000"/>
              </a:lnSpc>
              <a:spcBef>
                <a:spcPts val="2133"/>
              </a:spcBef>
              <a:spcAft>
                <a:spcPts val="0"/>
              </a:spcAft>
              <a:buNone/>
              <a:defRPr sz="1733"/>
            </a:lvl4pPr>
            <a:lvl5pPr lvl="4" algn="ctr" rtl="0">
              <a:lnSpc>
                <a:spcPct val="100000"/>
              </a:lnSpc>
              <a:spcBef>
                <a:spcPts val="2133"/>
              </a:spcBef>
              <a:spcAft>
                <a:spcPts val="0"/>
              </a:spcAft>
              <a:buNone/>
              <a:defRPr sz="1733"/>
            </a:lvl5pPr>
            <a:lvl6pPr lvl="5" algn="ctr" rtl="0">
              <a:lnSpc>
                <a:spcPct val="100000"/>
              </a:lnSpc>
              <a:spcBef>
                <a:spcPts val="2133"/>
              </a:spcBef>
              <a:spcAft>
                <a:spcPts val="0"/>
              </a:spcAft>
              <a:buNone/>
              <a:defRPr sz="1733"/>
            </a:lvl6pPr>
            <a:lvl7pPr lvl="6" algn="ctr" rtl="0">
              <a:lnSpc>
                <a:spcPct val="100000"/>
              </a:lnSpc>
              <a:spcBef>
                <a:spcPts val="2133"/>
              </a:spcBef>
              <a:spcAft>
                <a:spcPts val="0"/>
              </a:spcAft>
              <a:buNone/>
              <a:defRPr sz="1733"/>
            </a:lvl7pPr>
            <a:lvl8pPr lvl="7" algn="ctr" rtl="0">
              <a:lnSpc>
                <a:spcPct val="100000"/>
              </a:lnSpc>
              <a:spcBef>
                <a:spcPts val="2133"/>
              </a:spcBef>
              <a:spcAft>
                <a:spcPts val="0"/>
              </a:spcAft>
              <a:buNone/>
              <a:defRPr sz="1733"/>
            </a:lvl8pPr>
            <a:lvl9pPr lvl="8" algn="ctr" rtl="0">
              <a:lnSpc>
                <a:spcPct val="100000"/>
              </a:lnSpc>
              <a:spcBef>
                <a:spcPts val="2133"/>
              </a:spcBef>
              <a:spcAft>
                <a:spcPts val="2133"/>
              </a:spcAft>
              <a:buNone/>
              <a:defRPr sz="1733"/>
            </a:lvl9pPr>
          </a:lstStyle>
          <a:p>
            <a:endParaRPr/>
          </a:p>
        </p:txBody>
      </p:sp>
      <p:sp>
        <p:nvSpPr>
          <p:cNvPr id="84" name="Google Shape;84;p15"/>
          <p:cNvSpPr txBox="1">
            <a:spLocks noGrp="1"/>
          </p:cNvSpPr>
          <p:nvPr>
            <p:ph type="title" idx="6"/>
          </p:nvPr>
        </p:nvSpPr>
        <p:spPr>
          <a:xfrm>
            <a:off x="3014400" y="645200"/>
            <a:ext cx="6163200" cy="609600"/>
          </a:xfrm>
          <a:prstGeom prst="rect">
            <a:avLst/>
          </a:prstGeom>
        </p:spPr>
        <p:txBody>
          <a:bodyPr spcFirstLastPara="1" wrap="square" lIns="91425" tIns="91425" rIns="91425" bIns="91425" anchor="ctr" anchorCtr="0">
            <a:noAutofit/>
          </a:bodyPr>
          <a:lstStyle>
            <a:lvl1pPr lvl="0" algn="ctr" rtl="0">
              <a:spcBef>
                <a:spcPts val="0"/>
              </a:spcBef>
              <a:spcAft>
                <a:spcPts val="0"/>
              </a:spcAft>
              <a:buNone/>
              <a:defRPr sz="2667"/>
            </a:lvl1pPr>
            <a:lvl2pPr lvl="1" algn="ctr" rtl="0">
              <a:spcBef>
                <a:spcPts val="0"/>
              </a:spcBef>
              <a:spcAft>
                <a:spcPts val="0"/>
              </a:spcAft>
              <a:buNone/>
              <a:defRPr sz="2667"/>
            </a:lvl2pPr>
            <a:lvl3pPr lvl="2" algn="ctr" rtl="0">
              <a:spcBef>
                <a:spcPts val="0"/>
              </a:spcBef>
              <a:spcAft>
                <a:spcPts val="0"/>
              </a:spcAft>
              <a:buNone/>
              <a:defRPr sz="2667"/>
            </a:lvl3pPr>
            <a:lvl4pPr lvl="3" algn="ctr" rtl="0">
              <a:spcBef>
                <a:spcPts val="0"/>
              </a:spcBef>
              <a:spcAft>
                <a:spcPts val="0"/>
              </a:spcAft>
              <a:buNone/>
              <a:defRPr sz="2667"/>
            </a:lvl4pPr>
            <a:lvl5pPr lvl="4" algn="ctr" rtl="0">
              <a:spcBef>
                <a:spcPts val="0"/>
              </a:spcBef>
              <a:spcAft>
                <a:spcPts val="0"/>
              </a:spcAft>
              <a:buNone/>
              <a:defRPr sz="2667"/>
            </a:lvl5pPr>
            <a:lvl6pPr lvl="5" algn="ctr" rtl="0">
              <a:spcBef>
                <a:spcPts val="0"/>
              </a:spcBef>
              <a:spcAft>
                <a:spcPts val="0"/>
              </a:spcAft>
              <a:buNone/>
              <a:defRPr sz="2667"/>
            </a:lvl6pPr>
            <a:lvl7pPr lvl="6" algn="ctr" rtl="0">
              <a:spcBef>
                <a:spcPts val="0"/>
              </a:spcBef>
              <a:spcAft>
                <a:spcPts val="0"/>
              </a:spcAft>
              <a:buNone/>
              <a:defRPr sz="2667"/>
            </a:lvl7pPr>
            <a:lvl8pPr lvl="7" algn="ctr" rtl="0">
              <a:spcBef>
                <a:spcPts val="0"/>
              </a:spcBef>
              <a:spcAft>
                <a:spcPts val="0"/>
              </a:spcAft>
              <a:buNone/>
              <a:defRPr sz="2667"/>
            </a:lvl8pPr>
            <a:lvl9pPr lvl="8" algn="ctr" rtl="0">
              <a:spcBef>
                <a:spcPts val="0"/>
              </a:spcBef>
              <a:spcAft>
                <a:spcPts val="0"/>
              </a:spcAft>
              <a:buNone/>
              <a:defRPr sz="2667"/>
            </a:lvl9pPr>
          </a:lstStyle>
          <a:p>
            <a:endParaRPr/>
          </a:p>
        </p:txBody>
      </p:sp>
      <p:cxnSp>
        <p:nvCxnSpPr>
          <p:cNvPr id="85" name="Google Shape;85;p15"/>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Tree>
    <p:extLst>
      <p:ext uri="{BB962C8B-B14F-4D97-AF65-F5344CB8AC3E}">
        <p14:creationId xmlns:p14="http://schemas.microsoft.com/office/powerpoint/2010/main" val="464922174"/>
      </p:ext>
    </p:extLst>
  </p:cSld>
  <p:clrMapOvr>
    <a:masterClrMapping/>
  </p:clrMapOvr>
</p:sldLayout>
</file>

<file path=ppt/slideLayouts/slideLayout50.xml><?xml version="1.0" encoding="utf-8"?>
<p:sldLayout xmlns:a="http://schemas.openxmlformats.org/drawingml/2006/main" xmlns:r="http://schemas.openxmlformats.org/officeDocument/2006/relationships" xmlns:p="http://schemas.openxmlformats.org/presentationml/2006/main" matchingName="Title and six columns">
  <p:cSld name="Title and six columns">
    <p:bg>
      <p:bgPr>
        <a:noFill/>
        <a:effectLst/>
      </p:bgPr>
    </p:bg>
    <p:spTree>
      <p:nvGrpSpPr>
        <p:cNvPr id="1" name="Shape 86"/>
        <p:cNvGrpSpPr/>
        <p:nvPr/>
      </p:nvGrpSpPr>
      <p:grpSpPr>
        <a:xfrm>
          <a:off x="0" y="0"/>
          <a:ext cx="0" cy="0"/>
          <a:chOff x="0" y="0"/>
          <a:chExt cx="0" cy="0"/>
        </a:xfrm>
      </p:grpSpPr>
      <p:sp>
        <p:nvSpPr>
          <p:cNvPr id="87" name="Google Shape;87;p16"/>
          <p:cNvSpPr/>
          <p:nvPr/>
        </p:nvSpPr>
        <p:spPr>
          <a:xfrm>
            <a:off x="957633" y="645200"/>
            <a:ext cx="10271600" cy="609600"/>
          </a:xfrm>
          <a:prstGeom prst="roundRect">
            <a:avLst>
              <a:gd name="adj" fmla="val 50000"/>
            </a:avLst>
          </a:prstGeom>
          <a:gradFill>
            <a:gsLst>
              <a:gs pos="0">
                <a:schemeClr val="accent5"/>
              </a:gs>
              <a:gs pos="100000">
                <a:schemeClr val="accent4"/>
              </a:gs>
            </a:gsLst>
            <a:lin ang="5400700" scaled="0"/>
          </a:gradFill>
          <a:ln>
            <a:noFill/>
          </a:ln>
          <a:effectLst>
            <a:outerShdw blurRad="71438" dist="9525" dir="3960000" algn="bl" rotWithShape="0">
              <a:srgbClr val="000000">
                <a:alpha val="20000"/>
              </a:srgbClr>
            </a:outerShdw>
          </a:effectLst>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88" name="Google Shape;88;p16"/>
          <p:cNvSpPr txBox="1">
            <a:spLocks noGrp="1"/>
          </p:cNvSpPr>
          <p:nvPr>
            <p:ph type="subTitle" idx="1"/>
          </p:nvPr>
        </p:nvSpPr>
        <p:spPr>
          <a:xfrm>
            <a:off x="960067" y="4762613"/>
            <a:ext cx="2872000" cy="1006400"/>
          </a:xfrm>
          <a:prstGeom prst="rect">
            <a:avLst/>
          </a:prstGeom>
          <a:noFill/>
        </p:spPr>
        <p:txBody>
          <a:bodyPr spcFirstLastPara="1" wrap="square" lIns="91425" tIns="91425" rIns="91425" bIns="91425" anchor="t" anchorCtr="0">
            <a:noAutofit/>
          </a:bodyPr>
          <a:lstStyle>
            <a:lvl1pPr lvl="0" algn="ctr" rtl="0">
              <a:lnSpc>
                <a:spcPct val="100000"/>
              </a:lnSpc>
              <a:spcBef>
                <a:spcPts val="0"/>
              </a:spcBef>
              <a:spcAft>
                <a:spcPts val="0"/>
              </a:spcAft>
              <a:buNone/>
              <a:defRPr sz="1600">
                <a:solidFill>
                  <a:schemeClr val="lt1"/>
                </a:solidFill>
              </a:defRPr>
            </a:lvl1pPr>
            <a:lvl2pPr lvl="1" algn="ctr" rtl="0">
              <a:lnSpc>
                <a:spcPct val="100000"/>
              </a:lnSpc>
              <a:spcBef>
                <a:spcPts val="2133"/>
              </a:spcBef>
              <a:spcAft>
                <a:spcPts val="0"/>
              </a:spcAft>
              <a:buNone/>
              <a:defRPr sz="1600">
                <a:solidFill>
                  <a:schemeClr val="lt1"/>
                </a:solidFill>
              </a:defRPr>
            </a:lvl2pPr>
            <a:lvl3pPr lvl="2" algn="ctr" rtl="0">
              <a:lnSpc>
                <a:spcPct val="100000"/>
              </a:lnSpc>
              <a:spcBef>
                <a:spcPts val="2133"/>
              </a:spcBef>
              <a:spcAft>
                <a:spcPts val="0"/>
              </a:spcAft>
              <a:buNone/>
              <a:defRPr sz="1600">
                <a:solidFill>
                  <a:schemeClr val="lt1"/>
                </a:solidFill>
              </a:defRPr>
            </a:lvl3pPr>
            <a:lvl4pPr lvl="3" algn="ctr" rtl="0">
              <a:lnSpc>
                <a:spcPct val="100000"/>
              </a:lnSpc>
              <a:spcBef>
                <a:spcPts val="2133"/>
              </a:spcBef>
              <a:spcAft>
                <a:spcPts val="0"/>
              </a:spcAft>
              <a:buNone/>
              <a:defRPr sz="1600">
                <a:solidFill>
                  <a:schemeClr val="lt1"/>
                </a:solidFill>
              </a:defRPr>
            </a:lvl4pPr>
            <a:lvl5pPr lvl="4" algn="ctr" rtl="0">
              <a:lnSpc>
                <a:spcPct val="100000"/>
              </a:lnSpc>
              <a:spcBef>
                <a:spcPts val="2133"/>
              </a:spcBef>
              <a:spcAft>
                <a:spcPts val="0"/>
              </a:spcAft>
              <a:buNone/>
              <a:defRPr sz="1600">
                <a:solidFill>
                  <a:schemeClr val="lt1"/>
                </a:solidFill>
              </a:defRPr>
            </a:lvl5pPr>
            <a:lvl6pPr lvl="5" algn="ctr" rtl="0">
              <a:lnSpc>
                <a:spcPct val="100000"/>
              </a:lnSpc>
              <a:spcBef>
                <a:spcPts val="2133"/>
              </a:spcBef>
              <a:spcAft>
                <a:spcPts val="0"/>
              </a:spcAft>
              <a:buNone/>
              <a:defRPr sz="1600">
                <a:solidFill>
                  <a:schemeClr val="lt1"/>
                </a:solidFill>
              </a:defRPr>
            </a:lvl6pPr>
            <a:lvl7pPr lvl="6" algn="ctr" rtl="0">
              <a:lnSpc>
                <a:spcPct val="100000"/>
              </a:lnSpc>
              <a:spcBef>
                <a:spcPts val="2133"/>
              </a:spcBef>
              <a:spcAft>
                <a:spcPts val="0"/>
              </a:spcAft>
              <a:buNone/>
              <a:defRPr sz="1600">
                <a:solidFill>
                  <a:schemeClr val="lt1"/>
                </a:solidFill>
              </a:defRPr>
            </a:lvl7pPr>
            <a:lvl8pPr lvl="7" algn="ctr" rtl="0">
              <a:lnSpc>
                <a:spcPct val="100000"/>
              </a:lnSpc>
              <a:spcBef>
                <a:spcPts val="2133"/>
              </a:spcBef>
              <a:spcAft>
                <a:spcPts val="0"/>
              </a:spcAft>
              <a:buNone/>
              <a:defRPr sz="1600">
                <a:solidFill>
                  <a:schemeClr val="lt1"/>
                </a:solidFill>
              </a:defRPr>
            </a:lvl8pPr>
            <a:lvl9pPr lvl="8" algn="ctr" rtl="0">
              <a:lnSpc>
                <a:spcPct val="100000"/>
              </a:lnSpc>
              <a:spcBef>
                <a:spcPts val="2133"/>
              </a:spcBef>
              <a:spcAft>
                <a:spcPts val="2133"/>
              </a:spcAft>
              <a:buNone/>
              <a:defRPr sz="1600">
                <a:solidFill>
                  <a:schemeClr val="lt1"/>
                </a:solidFill>
              </a:defRPr>
            </a:lvl9pPr>
          </a:lstStyle>
          <a:p>
            <a:endParaRPr/>
          </a:p>
        </p:txBody>
      </p:sp>
      <p:sp>
        <p:nvSpPr>
          <p:cNvPr id="89" name="Google Shape;89;p16"/>
          <p:cNvSpPr txBox="1">
            <a:spLocks noGrp="1"/>
          </p:cNvSpPr>
          <p:nvPr>
            <p:ph type="subTitle" idx="2"/>
          </p:nvPr>
        </p:nvSpPr>
        <p:spPr>
          <a:xfrm>
            <a:off x="4659947" y="4762613"/>
            <a:ext cx="2872000" cy="1006400"/>
          </a:xfrm>
          <a:prstGeom prst="rect">
            <a:avLst/>
          </a:prstGeom>
          <a:noFill/>
        </p:spPr>
        <p:txBody>
          <a:bodyPr spcFirstLastPara="1" wrap="square" lIns="91425" tIns="91425" rIns="91425" bIns="91425" anchor="t" anchorCtr="0">
            <a:noAutofit/>
          </a:bodyPr>
          <a:lstStyle>
            <a:lvl1pPr lvl="0" algn="ctr" rtl="0">
              <a:lnSpc>
                <a:spcPct val="100000"/>
              </a:lnSpc>
              <a:spcBef>
                <a:spcPts val="0"/>
              </a:spcBef>
              <a:spcAft>
                <a:spcPts val="0"/>
              </a:spcAft>
              <a:buNone/>
              <a:defRPr sz="1600">
                <a:solidFill>
                  <a:schemeClr val="lt1"/>
                </a:solidFill>
              </a:defRPr>
            </a:lvl1pPr>
            <a:lvl2pPr lvl="1" algn="ctr" rtl="0">
              <a:lnSpc>
                <a:spcPct val="100000"/>
              </a:lnSpc>
              <a:spcBef>
                <a:spcPts val="2133"/>
              </a:spcBef>
              <a:spcAft>
                <a:spcPts val="0"/>
              </a:spcAft>
              <a:buNone/>
              <a:defRPr sz="1600">
                <a:solidFill>
                  <a:schemeClr val="lt1"/>
                </a:solidFill>
              </a:defRPr>
            </a:lvl2pPr>
            <a:lvl3pPr lvl="2" algn="ctr" rtl="0">
              <a:lnSpc>
                <a:spcPct val="100000"/>
              </a:lnSpc>
              <a:spcBef>
                <a:spcPts val="2133"/>
              </a:spcBef>
              <a:spcAft>
                <a:spcPts val="0"/>
              </a:spcAft>
              <a:buNone/>
              <a:defRPr sz="1600">
                <a:solidFill>
                  <a:schemeClr val="lt1"/>
                </a:solidFill>
              </a:defRPr>
            </a:lvl3pPr>
            <a:lvl4pPr lvl="3" algn="ctr" rtl="0">
              <a:lnSpc>
                <a:spcPct val="100000"/>
              </a:lnSpc>
              <a:spcBef>
                <a:spcPts val="2133"/>
              </a:spcBef>
              <a:spcAft>
                <a:spcPts val="0"/>
              </a:spcAft>
              <a:buNone/>
              <a:defRPr sz="1600">
                <a:solidFill>
                  <a:schemeClr val="lt1"/>
                </a:solidFill>
              </a:defRPr>
            </a:lvl4pPr>
            <a:lvl5pPr lvl="4" algn="ctr" rtl="0">
              <a:lnSpc>
                <a:spcPct val="100000"/>
              </a:lnSpc>
              <a:spcBef>
                <a:spcPts val="2133"/>
              </a:spcBef>
              <a:spcAft>
                <a:spcPts val="0"/>
              </a:spcAft>
              <a:buNone/>
              <a:defRPr sz="1600">
                <a:solidFill>
                  <a:schemeClr val="lt1"/>
                </a:solidFill>
              </a:defRPr>
            </a:lvl5pPr>
            <a:lvl6pPr lvl="5" algn="ctr" rtl="0">
              <a:lnSpc>
                <a:spcPct val="100000"/>
              </a:lnSpc>
              <a:spcBef>
                <a:spcPts val="2133"/>
              </a:spcBef>
              <a:spcAft>
                <a:spcPts val="0"/>
              </a:spcAft>
              <a:buNone/>
              <a:defRPr sz="1600">
                <a:solidFill>
                  <a:schemeClr val="lt1"/>
                </a:solidFill>
              </a:defRPr>
            </a:lvl6pPr>
            <a:lvl7pPr lvl="6" algn="ctr" rtl="0">
              <a:lnSpc>
                <a:spcPct val="100000"/>
              </a:lnSpc>
              <a:spcBef>
                <a:spcPts val="2133"/>
              </a:spcBef>
              <a:spcAft>
                <a:spcPts val="0"/>
              </a:spcAft>
              <a:buNone/>
              <a:defRPr sz="1600">
                <a:solidFill>
                  <a:schemeClr val="lt1"/>
                </a:solidFill>
              </a:defRPr>
            </a:lvl7pPr>
            <a:lvl8pPr lvl="7" algn="ctr" rtl="0">
              <a:lnSpc>
                <a:spcPct val="100000"/>
              </a:lnSpc>
              <a:spcBef>
                <a:spcPts val="2133"/>
              </a:spcBef>
              <a:spcAft>
                <a:spcPts val="0"/>
              </a:spcAft>
              <a:buNone/>
              <a:defRPr sz="1600">
                <a:solidFill>
                  <a:schemeClr val="lt1"/>
                </a:solidFill>
              </a:defRPr>
            </a:lvl8pPr>
            <a:lvl9pPr lvl="8" algn="ctr" rtl="0">
              <a:lnSpc>
                <a:spcPct val="100000"/>
              </a:lnSpc>
              <a:spcBef>
                <a:spcPts val="2133"/>
              </a:spcBef>
              <a:spcAft>
                <a:spcPts val="2133"/>
              </a:spcAft>
              <a:buNone/>
              <a:defRPr sz="1600">
                <a:solidFill>
                  <a:schemeClr val="lt1"/>
                </a:solidFill>
              </a:defRPr>
            </a:lvl9pPr>
          </a:lstStyle>
          <a:p>
            <a:endParaRPr/>
          </a:p>
        </p:txBody>
      </p:sp>
      <p:sp>
        <p:nvSpPr>
          <p:cNvPr id="90" name="Google Shape;90;p16"/>
          <p:cNvSpPr txBox="1">
            <a:spLocks noGrp="1"/>
          </p:cNvSpPr>
          <p:nvPr>
            <p:ph type="subTitle" idx="3"/>
          </p:nvPr>
        </p:nvSpPr>
        <p:spPr>
          <a:xfrm>
            <a:off x="8372800" y="4762613"/>
            <a:ext cx="2872000" cy="1006400"/>
          </a:xfrm>
          <a:prstGeom prst="rect">
            <a:avLst/>
          </a:prstGeom>
          <a:noFill/>
        </p:spPr>
        <p:txBody>
          <a:bodyPr spcFirstLastPara="1" wrap="square" lIns="91425" tIns="91425" rIns="91425" bIns="91425" anchor="t" anchorCtr="0">
            <a:noAutofit/>
          </a:bodyPr>
          <a:lstStyle>
            <a:lvl1pPr lvl="0" algn="ctr" rtl="0">
              <a:lnSpc>
                <a:spcPct val="100000"/>
              </a:lnSpc>
              <a:spcBef>
                <a:spcPts val="0"/>
              </a:spcBef>
              <a:spcAft>
                <a:spcPts val="0"/>
              </a:spcAft>
              <a:buNone/>
              <a:defRPr sz="1600">
                <a:solidFill>
                  <a:schemeClr val="lt1"/>
                </a:solidFill>
              </a:defRPr>
            </a:lvl1pPr>
            <a:lvl2pPr lvl="1" algn="ctr" rtl="0">
              <a:lnSpc>
                <a:spcPct val="100000"/>
              </a:lnSpc>
              <a:spcBef>
                <a:spcPts val="2133"/>
              </a:spcBef>
              <a:spcAft>
                <a:spcPts val="0"/>
              </a:spcAft>
              <a:buNone/>
              <a:defRPr sz="1600">
                <a:solidFill>
                  <a:schemeClr val="lt1"/>
                </a:solidFill>
              </a:defRPr>
            </a:lvl2pPr>
            <a:lvl3pPr lvl="2" algn="ctr" rtl="0">
              <a:lnSpc>
                <a:spcPct val="100000"/>
              </a:lnSpc>
              <a:spcBef>
                <a:spcPts val="2133"/>
              </a:spcBef>
              <a:spcAft>
                <a:spcPts val="0"/>
              </a:spcAft>
              <a:buNone/>
              <a:defRPr sz="1600">
                <a:solidFill>
                  <a:schemeClr val="lt1"/>
                </a:solidFill>
              </a:defRPr>
            </a:lvl3pPr>
            <a:lvl4pPr lvl="3" algn="ctr" rtl="0">
              <a:lnSpc>
                <a:spcPct val="100000"/>
              </a:lnSpc>
              <a:spcBef>
                <a:spcPts val="2133"/>
              </a:spcBef>
              <a:spcAft>
                <a:spcPts val="0"/>
              </a:spcAft>
              <a:buNone/>
              <a:defRPr sz="1600">
                <a:solidFill>
                  <a:schemeClr val="lt1"/>
                </a:solidFill>
              </a:defRPr>
            </a:lvl4pPr>
            <a:lvl5pPr lvl="4" algn="ctr" rtl="0">
              <a:lnSpc>
                <a:spcPct val="100000"/>
              </a:lnSpc>
              <a:spcBef>
                <a:spcPts val="2133"/>
              </a:spcBef>
              <a:spcAft>
                <a:spcPts val="0"/>
              </a:spcAft>
              <a:buNone/>
              <a:defRPr sz="1600">
                <a:solidFill>
                  <a:schemeClr val="lt1"/>
                </a:solidFill>
              </a:defRPr>
            </a:lvl5pPr>
            <a:lvl6pPr lvl="5" algn="ctr" rtl="0">
              <a:lnSpc>
                <a:spcPct val="100000"/>
              </a:lnSpc>
              <a:spcBef>
                <a:spcPts val="2133"/>
              </a:spcBef>
              <a:spcAft>
                <a:spcPts val="0"/>
              </a:spcAft>
              <a:buNone/>
              <a:defRPr sz="1600">
                <a:solidFill>
                  <a:schemeClr val="lt1"/>
                </a:solidFill>
              </a:defRPr>
            </a:lvl6pPr>
            <a:lvl7pPr lvl="6" algn="ctr" rtl="0">
              <a:lnSpc>
                <a:spcPct val="100000"/>
              </a:lnSpc>
              <a:spcBef>
                <a:spcPts val="2133"/>
              </a:spcBef>
              <a:spcAft>
                <a:spcPts val="0"/>
              </a:spcAft>
              <a:buNone/>
              <a:defRPr sz="1600">
                <a:solidFill>
                  <a:schemeClr val="lt1"/>
                </a:solidFill>
              </a:defRPr>
            </a:lvl7pPr>
            <a:lvl8pPr lvl="7" algn="ctr" rtl="0">
              <a:lnSpc>
                <a:spcPct val="100000"/>
              </a:lnSpc>
              <a:spcBef>
                <a:spcPts val="2133"/>
              </a:spcBef>
              <a:spcAft>
                <a:spcPts val="0"/>
              </a:spcAft>
              <a:buNone/>
              <a:defRPr sz="1600">
                <a:solidFill>
                  <a:schemeClr val="lt1"/>
                </a:solidFill>
              </a:defRPr>
            </a:lvl8pPr>
            <a:lvl9pPr lvl="8" algn="ctr" rtl="0">
              <a:lnSpc>
                <a:spcPct val="100000"/>
              </a:lnSpc>
              <a:spcBef>
                <a:spcPts val="2133"/>
              </a:spcBef>
              <a:spcAft>
                <a:spcPts val="2133"/>
              </a:spcAft>
              <a:buNone/>
              <a:defRPr sz="1600">
                <a:solidFill>
                  <a:schemeClr val="lt1"/>
                </a:solidFill>
              </a:defRPr>
            </a:lvl9pPr>
          </a:lstStyle>
          <a:p>
            <a:endParaRPr/>
          </a:p>
        </p:txBody>
      </p:sp>
      <p:sp>
        <p:nvSpPr>
          <p:cNvPr id="91" name="Google Shape;91;p16"/>
          <p:cNvSpPr txBox="1">
            <a:spLocks noGrp="1"/>
          </p:cNvSpPr>
          <p:nvPr>
            <p:ph type="subTitle" idx="4"/>
          </p:nvPr>
        </p:nvSpPr>
        <p:spPr>
          <a:xfrm>
            <a:off x="1990600" y="4207931"/>
            <a:ext cx="810800" cy="402800"/>
          </a:xfrm>
          <a:prstGeom prst="rect">
            <a:avLst/>
          </a:prstGeom>
          <a:noFill/>
        </p:spPr>
        <p:txBody>
          <a:bodyPr spcFirstLastPara="1" wrap="square" lIns="91425" tIns="90000" rIns="91425" bIns="0" anchor="ctr" anchorCtr="0">
            <a:noAutofit/>
          </a:bodyPr>
          <a:lstStyle>
            <a:lvl1pPr lvl="0" algn="ctr" rtl="0">
              <a:lnSpc>
                <a:spcPct val="100000"/>
              </a:lnSpc>
              <a:spcBef>
                <a:spcPts val="0"/>
              </a:spcBef>
              <a:spcAft>
                <a:spcPts val="0"/>
              </a:spcAft>
              <a:buNone/>
              <a:defRPr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b="1">
                <a:solidFill>
                  <a:schemeClr val="lt1"/>
                </a:solidFill>
                <a:latin typeface="Advent Pro"/>
                <a:ea typeface="Advent Pro"/>
                <a:cs typeface="Advent Pro"/>
                <a:sym typeface="Advent Pro"/>
              </a:defRPr>
            </a:lvl9pPr>
          </a:lstStyle>
          <a:p>
            <a:endParaRPr/>
          </a:p>
        </p:txBody>
      </p:sp>
      <p:sp>
        <p:nvSpPr>
          <p:cNvPr id="92" name="Google Shape;92;p16"/>
          <p:cNvSpPr txBox="1">
            <a:spLocks noGrp="1"/>
          </p:cNvSpPr>
          <p:nvPr>
            <p:ph type="subTitle" idx="5"/>
          </p:nvPr>
        </p:nvSpPr>
        <p:spPr>
          <a:xfrm>
            <a:off x="5690548" y="4207931"/>
            <a:ext cx="810800" cy="402800"/>
          </a:xfrm>
          <a:prstGeom prst="rect">
            <a:avLst/>
          </a:prstGeom>
          <a:noFill/>
        </p:spPr>
        <p:txBody>
          <a:bodyPr spcFirstLastPara="1" wrap="square" lIns="91425" tIns="90000" rIns="91425" bIns="0" anchor="ctr" anchorCtr="0">
            <a:noAutofit/>
          </a:bodyPr>
          <a:lstStyle>
            <a:lvl1pPr lvl="0" algn="ctr" rtl="0">
              <a:lnSpc>
                <a:spcPct val="100000"/>
              </a:lnSpc>
              <a:spcBef>
                <a:spcPts val="0"/>
              </a:spcBef>
              <a:spcAft>
                <a:spcPts val="0"/>
              </a:spcAft>
              <a:buNone/>
              <a:defRPr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b="1">
                <a:solidFill>
                  <a:schemeClr val="lt1"/>
                </a:solidFill>
                <a:latin typeface="Advent Pro"/>
                <a:ea typeface="Advent Pro"/>
                <a:cs typeface="Advent Pro"/>
                <a:sym typeface="Advent Pro"/>
              </a:defRPr>
            </a:lvl9pPr>
          </a:lstStyle>
          <a:p>
            <a:endParaRPr/>
          </a:p>
        </p:txBody>
      </p:sp>
      <p:sp>
        <p:nvSpPr>
          <p:cNvPr id="93" name="Google Shape;93;p16"/>
          <p:cNvSpPr txBox="1">
            <a:spLocks noGrp="1"/>
          </p:cNvSpPr>
          <p:nvPr>
            <p:ph type="subTitle" idx="6"/>
          </p:nvPr>
        </p:nvSpPr>
        <p:spPr>
          <a:xfrm>
            <a:off x="9403400" y="4207931"/>
            <a:ext cx="810800" cy="402800"/>
          </a:xfrm>
          <a:prstGeom prst="rect">
            <a:avLst/>
          </a:prstGeom>
          <a:noFill/>
        </p:spPr>
        <p:txBody>
          <a:bodyPr spcFirstLastPara="1" wrap="square" lIns="91425" tIns="90000" rIns="91425" bIns="0" anchor="ctr" anchorCtr="0">
            <a:noAutofit/>
          </a:bodyPr>
          <a:lstStyle>
            <a:lvl1pPr lvl="0" algn="ctr" rtl="0">
              <a:lnSpc>
                <a:spcPct val="100000"/>
              </a:lnSpc>
              <a:spcBef>
                <a:spcPts val="0"/>
              </a:spcBef>
              <a:spcAft>
                <a:spcPts val="0"/>
              </a:spcAft>
              <a:buNone/>
              <a:defRPr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b="1">
                <a:solidFill>
                  <a:schemeClr val="lt1"/>
                </a:solidFill>
                <a:latin typeface="Advent Pro"/>
                <a:ea typeface="Advent Pro"/>
                <a:cs typeface="Advent Pro"/>
                <a:sym typeface="Advent Pro"/>
              </a:defRPr>
            </a:lvl9pPr>
          </a:lstStyle>
          <a:p>
            <a:endParaRPr/>
          </a:p>
        </p:txBody>
      </p:sp>
      <p:sp>
        <p:nvSpPr>
          <p:cNvPr id="94" name="Google Shape;94;p16"/>
          <p:cNvSpPr txBox="1">
            <a:spLocks noGrp="1"/>
          </p:cNvSpPr>
          <p:nvPr>
            <p:ph type="subTitle" idx="7"/>
          </p:nvPr>
        </p:nvSpPr>
        <p:spPr>
          <a:xfrm>
            <a:off x="960067" y="2568300"/>
            <a:ext cx="2872000" cy="1006400"/>
          </a:xfrm>
          <a:prstGeom prst="rect">
            <a:avLst/>
          </a:prstGeom>
          <a:noFill/>
        </p:spPr>
        <p:txBody>
          <a:bodyPr spcFirstLastPara="1" wrap="square" lIns="91425" tIns="91425" rIns="91425" bIns="91425" anchor="t" anchorCtr="0">
            <a:noAutofit/>
          </a:bodyPr>
          <a:lstStyle>
            <a:lvl1pPr lvl="0" algn="ctr" rtl="0">
              <a:lnSpc>
                <a:spcPct val="100000"/>
              </a:lnSpc>
              <a:spcBef>
                <a:spcPts val="0"/>
              </a:spcBef>
              <a:spcAft>
                <a:spcPts val="0"/>
              </a:spcAft>
              <a:buNone/>
              <a:defRPr sz="1600">
                <a:solidFill>
                  <a:schemeClr val="lt1"/>
                </a:solidFill>
              </a:defRPr>
            </a:lvl1pPr>
            <a:lvl2pPr lvl="1" algn="ctr" rtl="0">
              <a:lnSpc>
                <a:spcPct val="100000"/>
              </a:lnSpc>
              <a:spcBef>
                <a:spcPts val="2133"/>
              </a:spcBef>
              <a:spcAft>
                <a:spcPts val="0"/>
              </a:spcAft>
              <a:buNone/>
              <a:defRPr sz="1600">
                <a:solidFill>
                  <a:schemeClr val="lt1"/>
                </a:solidFill>
              </a:defRPr>
            </a:lvl2pPr>
            <a:lvl3pPr lvl="2" algn="ctr" rtl="0">
              <a:lnSpc>
                <a:spcPct val="100000"/>
              </a:lnSpc>
              <a:spcBef>
                <a:spcPts val="2133"/>
              </a:spcBef>
              <a:spcAft>
                <a:spcPts val="0"/>
              </a:spcAft>
              <a:buNone/>
              <a:defRPr sz="1600">
                <a:solidFill>
                  <a:schemeClr val="lt1"/>
                </a:solidFill>
              </a:defRPr>
            </a:lvl3pPr>
            <a:lvl4pPr lvl="3" algn="ctr" rtl="0">
              <a:lnSpc>
                <a:spcPct val="100000"/>
              </a:lnSpc>
              <a:spcBef>
                <a:spcPts val="2133"/>
              </a:spcBef>
              <a:spcAft>
                <a:spcPts val="0"/>
              </a:spcAft>
              <a:buNone/>
              <a:defRPr sz="1600">
                <a:solidFill>
                  <a:schemeClr val="lt1"/>
                </a:solidFill>
              </a:defRPr>
            </a:lvl4pPr>
            <a:lvl5pPr lvl="4" algn="ctr" rtl="0">
              <a:lnSpc>
                <a:spcPct val="100000"/>
              </a:lnSpc>
              <a:spcBef>
                <a:spcPts val="2133"/>
              </a:spcBef>
              <a:spcAft>
                <a:spcPts val="0"/>
              </a:spcAft>
              <a:buNone/>
              <a:defRPr sz="1600">
                <a:solidFill>
                  <a:schemeClr val="lt1"/>
                </a:solidFill>
              </a:defRPr>
            </a:lvl5pPr>
            <a:lvl6pPr lvl="5" algn="ctr" rtl="0">
              <a:lnSpc>
                <a:spcPct val="100000"/>
              </a:lnSpc>
              <a:spcBef>
                <a:spcPts val="2133"/>
              </a:spcBef>
              <a:spcAft>
                <a:spcPts val="0"/>
              </a:spcAft>
              <a:buNone/>
              <a:defRPr sz="1600">
                <a:solidFill>
                  <a:schemeClr val="lt1"/>
                </a:solidFill>
              </a:defRPr>
            </a:lvl6pPr>
            <a:lvl7pPr lvl="6" algn="ctr" rtl="0">
              <a:lnSpc>
                <a:spcPct val="100000"/>
              </a:lnSpc>
              <a:spcBef>
                <a:spcPts val="2133"/>
              </a:spcBef>
              <a:spcAft>
                <a:spcPts val="0"/>
              </a:spcAft>
              <a:buNone/>
              <a:defRPr sz="1600">
                <a:solidFill>
                  <a:schemeClr val="lt1"/>
                </a:solidFill>
              </a:defRPr>
            </a:lvl7pPr>
            <a:lvl8pPr lvl="7" algn="ctr" rtl="0">
              <a:lnSpc>
                <a:spcPct val="100000"/>
              </a:lnSpc>
              <a:spcBef>
                <a:spcPts val="2133"/>
              </a:spcBef>
              <a:spcAft>
                <a:spcPts val="0"/>
              </a:spcAft>
              <a:buNone/>
              <a:defRPr sz="1600">
                <a:solidFill>
                  <a:schemeClr val="lt1"/>
                </a:solidFill>
              </a:defRPr>
            </a:lvl8pPr>
            <a:lvl9pPr lvl="8" algn="ctr" rtl="0">
              <a:lnSpc>
                <a:spcPct val="100000"/>
              </a:lnSpc>
              <a:spcBef>
                <a:spcPts val="2133"/>
              </a:spcBef>
              <a:spcAft>
                <a:spcPts val="2133"/>
              </a:spcAft>
              <a:buNone/>
              <a:defRPr sz="1600">
                <a:solidFill>
                  <a:schemeClr val="lt1"/>
                </a:solidFill>
              </a:defRPr>
            </a:lvl9pPr>
          </a:lstStyle>
          <a:p>
            <a:endParaRPr/>
          </a:p>
        </p:txBody>
      </p:sp>
      <p:sp>
        <p:nvSpPr>
          <p:cNvPr id="95" name="Google Shape;95;p16"/>
          <p:cNvSpPr txBox="1">
            <a:spLocks noGrp="1"/>
          </p:cNvSpPr>
          <p:nvPr>
            <p:ph type="subTitle" idx="8"/>
          </p:nvPr>
        </p:nvSpPr>
        <p:spPr>
          <a:xfrm>
            <a:off x="4659947" y="2568300"/>
            <a:ext cx="2872000" cy="1006400"/>
          </a:xfrm>
          <a:prstGeom prst="rect">
            <a:avLst/>
          </a:prstGeom>
          <a:noFill/>
        </p:spPr>
        <p:txBody>
          <a:bodyPr spcFirstLastPara="1" wrap="square" lIns="91425" tIns="91425" rIns="91425" bIns="91425" anchor="t" anchorCtr="0">
            <a:noAutofit/>
          </a:bodyPr>
          <a:lstStyle>
            <a:lvl1pPr lvl="0" algn="ctr" rtl="0">
              <a:lnSpc>
                <a:spcPct val="100000"/>
              </a:lnSpc>
              <a:spcBef>
                <a:spcPts val="0"/>
              </a:spcBef>
              <a:spcAft>
                <a:spcPts val="0"/>
              </a:spcAft>
              <a:buNone/>
              <a:defRPr sz="1600">
                <a:solidFill>
                  <a:schemeClr val="lt1"/>
                </a:solidFill>
              </a:defRPr>
            </a:lvl1pPr>
            <a:lvl2pPr lvl="1" algn="ctr" rtl="0">
              <a:lnSpc>
                <a:spcPct val="100000"/>
              </a:lnSpc>
              <a:spcBef>
                <a:spcPts val="2133"/>
              </a:spcBef>
              <a:spcAft>
                <a:spcPts val="0"/>
              </a:spcAft>
              <a:buNone/>
              <a:defRPr sz="1600">
                <a:solidFill>
                  <a:schemeClr val="lt1"/>
                </a:solidFill>
              </a:defRPr>
            </a:lvl2pPr>
            <a:lvl3pPr lvl="2" algn="ctr" rtl="0">
              <a:lnSpc>
                <a:spcPct val="100000"/>
              </a:lnSpc>
              <a:spcBef>
                <a:spcPts val="2133"/>
              </a:spcBef>
              <a:spcAft>
                <a:spcPts val="0"/>
              </a:spcAft>
              <a:buNone/>
              <a:defRPr sz="1600">
                <a:solidFill>
                  <a:schemeClr val="lt1"/>
                </a:solidFill>
              </a:defRPr>
            </a:lvl3pPr>
            <a:lvl4pPr lvl="3" algn="ctr" rtl="0">
              <a:lnSpc>
                <a:spcPct val="100000"/>
              </a:lnSpc>
              <a:spcBef>
                <a:spcPts val="2133"/>
              </a:spcBef>
              <a:spcAft>
                <a:spcPts val="0"/>
              </a:spcAft>
              <a:buNone/>
              <a:defRPr sz="1600">
                <a:solidFill>
                  <a:schemeClr val="lt1"/>
                </a:solidFill>
              </a:defRPr>
            </a:lvl4pPr>
            <a:lvl5pPr lvl="4" algn="ctr" rtl="0">
              <a:lnSpc>
                <a:spcPct val="100000"/>
              </a:lnSpc>
              <a:spcBef>
                <a:spcPts val="2133"/>
              </a:spcBef>
              <a:spcAft>
                <a:spcPts val="0"/>
              </a:spcAft>
              <a:buNone/>
              <a:defRPr sz="1600">
                <a:solidFill>
                  <a:schemeClr val="lt1"/>
                </a:solidFill>
              </a:defRPr>
            </a:lvl5pPr>
            <a:lvl6pPr lvl="5" algn="ctr" rtl="0">
              <a:lnSpc>
                <a:spcPct val="100000"/>
              </a:lnSpc>
              <a:spcBef>
                <a:spcPts val="2133"/>
              </a:spcBef>
              <a:spcAft>
                <a:spcPts val="0"/>
              </a:spcAft>
              <a:buNone/>
              <a:defRPr sz="1600">
                <a:solidFill>
                  <a:schemeClr val="lt1"/>
                </a:solidFill>
              </a:defRPr>
            </a:lvl6pPr>
            <a:lvl7pPr lvl="6" algn="ctr" rtl="0">
              <a:lnSpc>
                <a:spcPct val="100000"/>
              </a:lnSpc>
              <a:spcBef>
                <a:spcPts val="2133"/>
              </a:spcBef>
              <a:spcAft>
                <a:spcPts val="0"/>
              </a:spcAft>
              <a:buNone/>
              <a:defRPr sz="1600">
                <a:solidFill>
                  <a:schemeClr val="lt1"/>
                </a:solidFill>
              </a:defRPr>
            </a:lvl7pPr>
            <a:lvl8pPr lvl="7" algn="ctr" rtl="0">
              <a:lnSpc>
                <a:spcPct val="100000"/>
              </a:lnSpc>
              <a:spcBef>
                <a:spcPts val="2133"/>
              </a:spcBef>
              <a:spcAft>
                <a:spcPts val="0"/>
              </a:spcAft>
              <a:buNone/>
              <a:defRPr sz="1600">
                <a:solidFill>
                  <a:schemeClr val="lt1"/>
                </a:solidFill>
              </a:defRPr>
            </a:lvl8pPr>
            <a:lvl9pPr lvl="8" algn="ctr" rtl="0">
              <a:lnSpc>
                <a:spcPct val="100000"/>
              </a:lnSpc>
              <a:spcBef>
                <a:spcPts val="2133"/>
              </a:spcBef>
              <a:spcAft>
                <a:spcPts val="2133"/>
              </a:spcAft>
              <a:buNone/>
              <a:defRPr sz="1600">
                <a:solidFill>
                  <a:schemeClr val="lt1"/>
                </a:solidFill>
              </a:defRPr>
            </a:lvl9pPr>
          </a:lstStyle>
          <a:p>
            <a:endParaRPr/>
          </a:p>
        </p:txBody>
      </p:sp>
      <p:sp>
        <p:nvSpPr>
          <p:cNvPr id="96" name="Google Shape;96;p16"/>
          <p:cNvSpPr txBox="1">
            <a:spLocks noGrp="1"/>
          </p:cNvSpPr>
          <p:nvPr>
            <p:ph type="subTitle" idx="9"/>
          </p:nvPr>
        </p:nvSpPr>
        <p:spPr>
          <a:xfrm>
            <a:off x="8372800" y="2568300"/>
            <a:ext cx="2872000" cy="1006400"/>
          </a:xfrm>
          <a:prstGeom prst="rect">
            <a:avLst/>
          </a:prstGeom>
          <a:noFill/>
        </p:spPr>
        <p:txBody>
          <a:bodyPr spcFirstLastPara="1" wrap="square" lIns="91425" tIns="91425" rIns="91425" bIns="91425" anchor="t" anchorCtr="0">
            <a:noAutofit/>
          </a:bodyPr>
          <a:lstStyle>
            <a:lvl1pPr lvl="0" algn="ctr" rtl="0">
              <a:lnSpc>
                <a:spcPct val="100000"/>
              </a:lnSpc>
              <a:spcBef>
                <a:spcPts val="0"/>
              </a:spcBef>
              <a:spcAft>
                <a:spcPts val="0"/>
              </a:spcAft>
              <a:buNone/>
              <a:defRPr sz="1600">
                <a:solidFill>
                  <a:schemeClr val="lt1"/>
                </a:solidFill>
              </a:defRPr>
            </a:lvl1pPr>
            <a:lvl2pPr lvl="1" algn="ctr" rtl="0">
              <a:lnSpc>
                <a:spcPct val="100000"/>
              </a:lnSpc>
              <a:spcBef>
                <a:spcPts val="2133"/>
              </a:spcBef>
              <a:spcAft>
                <a:spcPts val="0"/>
              </a:spcAft>
              <a:buNone/>
              <a:defRPr sz="1600">
                <a:solidFill>
                  <a:schemeClr val="lt1"/>
                </a:solidFill>
              </a:defRPr>
            </a:lvl2pPr>
            <a:lvl3pPr lvl="2" algn="ctr" rtl="0">
              <a:lnSpc>
                <a:spcPct val="100000"/>
              </a:lnSpc>
              <a:spcBef>
                <a:spcPts val="2133"/>
              </a:spcBef>
              <a:spcAft>
                <a:spcPts val="0"/>
              </a:spcAft>
              <a:buNone/>
              <a:defRPr sz="1600">
                <a:solidFill>
                  <a:schemeClr val="lt1"/>
                </a:solidFill>
              </a:defRPr>
            </a:lvl3pPr>
            <a:lvl4pPr lvl="3" algn="ctr" rtl="0">
              <a:lnSpc>
                <a:spcPct val="100000"/>
              </a:lnSpc>
              <a:spcBef>
                <a:spcPts val="2133"/>
              </a:spcBef>
              <a:spcAft>
                <a:spcPts val="0"/>
              </a:spcAft>
              <a:buNone/>
              <a:defRPr sz="1600">
                <a:solidFill>
                  <a:schemeClr val="lt1"/>
                </a:solidFill>
              </a:defRPr>
            </a:lvl4pPr>
            <a:lvl5pPr lvl="4" algn="ctr" rtl="0">
              <a:lnSpc>
                <a:spcPct val="100000"/>
              </a:lnSpc>
              <a:spcBef>
                <a:spcPts val="2133"/>
              </a:spcBef>
              <a:spcAft>
                <a:spcPts val="0"/>
              </a:spcAft>
              <a:buNone/>
              <a:defRPr sz="1600">
                <a:solidFill>
                  <a:schemeClr val="lt1"/>
                </a:solidFill>
              </a:defRPr>
            </a:lvl5pPr>
            <a:lvl6pPr lvl="5" algn="ctr" rtl="0">
              <a:lnSpc>
                <a:spcPct val="100000"/>
              </a:lnSpc>
              <a:spcBef>
                <a:spcPts val="2133"/>
              </a:spcBef>
              <a:spcAft>
                <a:spcPts val="0"/>
              </a:spcAft>
              <a:buNone/>
              <a:defRPr sz="1600">
                <a:solidFill>
                  <a:schemeClr val="lt1"/>
                </a:solidFill>
              </a:defRPr>
            </a:lvl6pPr>
            <a:lvl7pPr lvl="6" algn="ctr" rtl="0">
              <a:lnSpc>
                <a:spcPct val="100000"/>
              </a:lnSpc>
              <a:spcBef>
                <a:spcPts val="2133"/>
              </a:spcBef>
              <a:spcAft>
                <a:spcPts val="0"/>
              </a:spcAft>
              <a:buNone/>
              <a:defRPr sz="1600">
                <a:solidFill>
                  <a:schemeClr val="lt1"/>
                </a:solidFill>
              </a:defRPr>
            </a:lvl7pPr>
            <a:lvl8pPr lvl="7" algn="ctr" rtl="0">
              <a:lnSpc>
                <a:spcPct val="100000"/>
              </a:lnSpc>
              <a:spcBef>
                <a:spcPts val="2133"/>
              </a:spcBef>
              <a:spcAft>
                <a:spcPts val="0"/>
              </a:spcAft>
              <a:buNone/>
              <a:defRPr sz="1600">
                <a:solidFill>
                  <a:schemeClr val="lt1"/>
                </a:solidFill>
              </a:defRPr>
            </a:lvl8pPr>
            <a:lvl9pPr lvl="8" algn="ctr" rtl="0">
              <a:lnSpc>
                <a:spcPct val="100000"/>
              </a:lnSpc>
              <a:spcBef>
                <a:spcPts val="2133"/>
              </a:spcBef>
              <a:spcAft>
                <a:spcPts val="2133"/>
              </a:spcAft>
              <a:buNone/>
              <a:defRPr sz="1600">
                <a:solidFill>
                  <a:schemeClr val="lt1"/>
                </a:solidFill>
              </a:defRPr>
            </a:lvl9pPr>
          </a:lstStyle>
          <a:p>
            <a:endParaRPr/>
          </a:p>
        </p:txBody>
      </p:sp>
      <p:sp>
        <p:nvSpPr>
          <p:cNvPr id="97" name="Google Shape;97;p16"/>
          <p:cNvSpPr txBox="1">
            <a:spLocks noGrp="1"/>
          </p:cNvSpPr>
          <p:nvPr>
            <p:ph type="subTitle" idx="13"/>
          </p:nvPr>
        </p:nvSpPr>
        <p:spPr>
          <a:xfrm>
            <a:off x="1990600" y="2013600"/>
            <a:ext cx="810800" cy="402800"/>
          </a:xfrm>
          <a:prstGeom prst="rect">
            <a:avLst/>
          </a:prstGeom>
          <a:noFill/>
        </p:spPr>
        <p:txBody>
          <a:bodyPr spcFirstLastPara="1" wrap="square" lIns="91425" tIns="90000" rIns="91425" bIns="0" anchor="ctr" anchorCtr="0">
            <a:noAutofit/>
          </a:bodyPr>
          <a:lstStyle>
            <a:lvl1pPr lvl="0" algn="ctr" rtl="0">
              <a:lnSpc>
                <a:spcPct val="100000"/>
              </a:lnSpc>
              <a:spcBef>
                <a:spcPts val="0"/>
              </a:spcBef>
              <a:spcAft>
                <a:spcPts val="0"/>
              </a:spcAft>
              <a:buNone/>
              <a:defRPr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b="1">
                <a:solidFill>
                  <a:schemeClr val="lt1"/>
                </a:solidFill>
                <a:latin typeface="Advent Pro"/>
                <a:ea typeface="Advent Pro"/>
                <a:cs typeface="Advent Pro"/>
                <a:sym typeface="Advent Pro"/>
              </a:defRPr>
            </a:lvl9pPr>
          </a:lstStyle>
          <a:p>
            <a:endParaRPr/>
          </a:p>
        </p:txBody>
      </p:sp>
      <p:sp>
        <p:nvSpPr>
          <p:cNvPr id="98" name="Google Shape;98;p16"/>
          <p:cNvSpPr txBox="1">
            <a:spLocks noGrp="1"/>
          </p:cNvSpPr>
          <p:nvPr>
            <p:ph type="subTitle" idx="14"/>
          </p:nvPr>
        </p:nvSpPr>
        <p:spPr>
          <a:xfrm>
            <a:off x="5690548" y="2013600"/>
            <a:ext cx="810800" cy="402800"/>
          </a:xfrm>
          <a:prstGeom prst="rect">
            <a:avLst/>
          </a:prstGeom>
          <a:noFill/>
        </p:spPr>
        <p:txBody>
          <a:bodyPr spcFirstLastPara="1" wrap="square" lIns="91425" tIns="90000" rIns="91425" bIns="0" anchor="ctr" anchorCtr="0">
            <a:noAutofit/>
          </a:bodyPr>
          <a:lstStyle>
            <a:lvl1pPr lvl="0" algn="ctr" rtl="0">
              <a:lnSpc>
                <a:spcPct val="100000"/>
              </a:lnSpc>
              <a:spcBef>
                <a:spcPts val="0"/>
              </a:spcBef>
              <a:spcAft>
                <a:spcPts val="0"/>
              </a:spcAft>
              <a:buNone/>
              <a:defRPr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b="1">
                <a:solidFill>
                  <a:schemeClr val="lt1"/>
                </a:solidFill>
                <a:latin typeface="Advent Pro"/>
                <a:ea typeface="Advent Pro"/>
                <a:cs typeface="Advent Pro"/>
                <a:sym typeface="Advent Pro"/>
              </a:defRPr>
            </a:lvl9pPr>
          </a:lstStyle>
          <a:p>
            <a:endParaRPr/>
          </a:p>
        </p:txBody>
      </p:sp>
      <p:sp>
        <p:nvSpPr>
          <p:cNvPr id="99" name="Google Shape;99;p16"/>
          <p:cNvSpPr txBox="1">
            <a:spLocks noGrp="1"/>
          </p:cNvSpPr>
          <p:nvPr>
            <p:ph type="subTitle" idx="15"/>
          </p:nvPr>
        </p:nvSpPr>
        <p:spPr>
          <a:xfrm>
            <a:off x="9403400" y="2013600"/>
            <a:ext cx="810800" cy="402800"/>
          </a:xfrm>
          <a:prstGeom prst="rect">
            <a:avLst/>
          </a:prstGeom>
          <a:noFill/>
        </p:spPr>
        <p:txBody>
          <a:bodyPr spcFirstLastPara="1" wrap="square" lIns="91425" tIns="90000" rIns="91425" bIns="0" anchor="ctr" anchorCtr="0">
            <a:noAutofit/>
          </a:bodyPr>
          <a:lstStyle>
            <a:lvl1pPr lvl="0" algn="ctr" rtl="0">
              <a:lnSpc>
                <a:spcPct val="100000"/>
              </a:lnSpc>
              <a:spcBef>
                <a:spcPts val="0"/>
              </a:spcBef>
              <a:spcAft>
                <a:spcPts val="0"/>
              </a:spcAft>
              <a:buNone/>
              <a:defRPr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b="1">
                <a:solidFill>
                  <a:schemeClr val="lt1"/>
                </a:solidFill>
                <a:latin typeface="Advent Pro"/>
                <a:ea typeface="Advent Pro"/>
                <a:cs typeface="Advent Pro"/>
                <a:sym typeface="Advent Pro"/>
              </a:defRPr>
            </a:lvl9pPr>
          </a:lstStyle>
          <a:p>
            <a:endParaRPr/>
          </a:p>
        </p:txBody>
      </p:sp>
      <p:sp>
        <p:nvSpPr>
          <p:cNvPr id="100" name="Google Shape;100;p16"/>
          <p:cNvSpPr txBox="1">
            <a:spLocks noGrp="1"/>
          </p:cNvSpPr>
          <p:nvPr>
            <p:ph type="title"/>
          </p:nvPr>
        </p:nvSpPr>
        <p:spPr>
          <a:xfrm>
            <a:off x="3014400" y="645200"/>
            <a:ext cx="6163200" cy="609600"/>
          </a:xfrm>
          <a:prstGeom prst="rect">
            <a:avLst/>
          </a:prstGeom>
        </p:spPr>
        <p:txBody>
          <a:bodyPr spcFirstLastPara="1" wrap="square" lIns="91425" tIns="91425" rIns="91425" bIns="91425" anchor="ctr" anchorCtr="0">
            <a:noAutofit/>
          </a:bodyPr>
          <a:lstStyle>
            <a:lvl1pPr lvl="0" algn="ctr" rtl="0">
              <a:spcBef>
                <a:spcPts val="0"/>
              </a:spcBef>
              <a:spcAft>
                <a:spcPts val="0"/>
              </a:spcAft>
              <a:buNone/>
              <a:defRPr sz="2667"/>
            </a:lvl1pPr>
            <a:lvl2pPr lvl="1" algn="ctr" rtl="0">
              <a:spcBef>
                <a:spcPts val="0"/>
              </a:spcBef>
              <a:spcAft>
                <a:spcPts val="0"/>
              </a:spcAft>
              <a:buNone/>
              <a:defRPr sz="2667">
                <a:latin typeface="Roboto Slab"/>
                <a:ea typeface="Roboto Slab"/>
                <a:cs typeface="Roboto Slab"/>
                <a:sym typeface="Roboto Slab"/>
              </a:defRPr>
            </a:lvl2pPr>
            <a:lvl3pPr lvl="2" algn="ctr" rtl="0">
              <a:spcBef>
                <a:spcPts val="0"/>
              </a:spcBef>
              <a:spcAft>
                <a:spcPts val="0"/>
              </a:spcAft>
              <a:buNone/>
              <a:defRPr sz="2667">
                <a:latin typeface="Roboto Slab"/>
                <a:ea typeface="Roboto Slab"/>
                <a:cs typeface="Roboto Slab"/>
                <a:sym typeface="Roboto Slab"/>
              </a:defRPr>
            </a:lvl3pPr>
            <a:lvl4pPr lvl="3" algn="ctr" rtl="0">
              <a:spcBef>
                <a:spcPts val="0"/>
              </a:spcBef>
              <a:spcAft>
                <a:spcPts val="0"/>
              </a:spcAft>
              <a:buNone/>
              <a:defRPr sz="2667">
                <a:latin typeface="Roboto Slab"/>
                <a:ea typeface="Roboto Slab"/>
                <a:cs typeface="Roboto Slab"/>
                <a:sym typeface="Roboto Slab"/>
              </a:defRPr>
            </a:lvl4pPr>
            <a:lvl5pPr lvl="4" algn="ctr" rtl="0">
              <a:spcBef>
                <a:spcPts val="0"/>
              </a:spcBef>
              <a:spcAft>
                <a:spcPts val="0"/>
              </a:spcAft>
              <a:buNone/>
              <a:defRPr sz="2667">
                <a:latin typeface="Roboto Slab"/>
                <a:ea typeface="Roboto Slab"/>
                <a:cs typeface="Roboto Slab"/>
                <a:sym typeface="Roboto Slab"/>
              </a:defRPr>
            </a:lvl5pPr>
            <a:lvl6pPr lvl="5" algn="ctr" rtl="0">
              <a:spcBef>
                <a:spcPts val="0"/>
              </a:spcBef>
              <a:spcAft>
                <a:spcPts val="0"/>
              </a:spcAft>
              <a:buNone/>
              <a:defRPr sz="2667">
                <a:latin typeface="Roboto Slab"/>
                <a:ea typeface="Roboto Slab"/>
                <a:cs typeface="Roboto Slab"/>
                <a:sym typeface="Roboto Slab"/>
              </a:defRPr>
            </a:lvl6pPr>
            <a:lvl7pPr lvl="6" algn="ctr" rtl="0">
              <a:spcBef>
                <a:spcPts val="0"/>
              </a:spcBef>
              <a:spcAft>
                <a:spcPts val="0"/>
              </a:spcAft>
              <a:buNone/>
              <a:defRPr sz="2667">
                <a:latin typeface="Roboto Slab"/>
                <a:ea typeface="Roboto Slab"/>
                <a:cs typeface="Roboto Slab"/>
                <a:sym typeface="Roboto Slab"/>
              </a:defRPr>
            </a:lvl7pPr>
            <a:lvl8pPr lvl="7" algn="ctr" rtl="0">
              <a:spcBef>
                <a:spcPts val="0"/>
              </a:spcBef>
              <a:spcAft>
                <a:spcPts val="0"/>
              </a:spcAft>
              <a:buNone/>
              <a:defRPr sz="2667">
                <a:latin typeface="Roboto Slab"/>
                <a:ea typeface="Roboto Slab"/>
                <a:cs typeface="Roboto Slab"/>
                <a:sym typeface="Roboto Slab"/>
              </a:defRPr>
            </a:lvl8pPr>
            <a:lvl9pPr lvl="8" algn="ctr" rtl="0">
              <a:spcBef>
                <a:spcPts val="0"/>
              </a:spcBef>
              <a:spcAft>
                <a:spcPts val="0"/>
              </a:spcAft>
              <a:buNone/>
              <a:defRPr sz="2667">
                <a:latin typeface="Roboto Slab"/>
                <a:ea typeface="Roboto Slab"/>
                <a:cs typeface="Roboto Slab"/>
                <a:sym typeface="Roboto Slab"/>
              </a:defRPr>
            </a:lvl9pPr>
          </a:lstStyle>
          <a:p>
            <a:endParaRPr/>
          </a:p>
        </p:txBody>
      </p:sp>
      <p:cxnSp>
        <p:nvCxnSpPr>
          <p:cNvPr id="101" name="Google Shape;101;p16"/>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Tree>
    <p:extLst>
      <p:ext uri="{BB962C8B-B14F-4D97-AF65-F5344CB8AC3E}">
        <p14:creationId xmlns:p14="http://schemas.microsoft.com/office/powerpoint/2010/main" val="4291019295"/>
      </p:ext>
    </p:extLst>
  </p:cSld>
  <p:clrMapOvr>
    <a:masterClrMapping/>
  </p:clrMapOvr>
</p:sldLayout>
</file>

<file path=ppt/slideLayouts/slideLayout51.xml><?xml version="1.0" encoding="utf-8"?>
<p:sldLayout xmlns:a="http://schemas.openxmlformats.org/drawingml/2006/main" xmlns:r="http://schemas.openxmlformats.org/officeDocument/2006/relationships" xmlns:p="http://schemas.openxmlformats.org/presentationml/2006/main" matchingName="Title and four columns">
  <p:cSld name="Title and four columns">
    <p:bg>
      <p:bgPr>
        <a:noFill/>
        <a:effectLst/>
      </p:bgPr>
    </p:bg>
    <p:spTree>
      <p:nvGrpSpPr>
        <p:cNvPr id="1" name="Shape 102"/>
        <p:cNvGrpSpPr/>
        <p:nvPr/>
      </p:nvGrpSpPr>
      <p:grpSpPr>
        <a:xfrm>
          <a:off x="0" y="0"/>
          <a:ext cx="0" cy="0"/>
          <a:chOff x="0" y="0"/>
          <a:chExt cx="0" cy="0"/>
        </a:xfrm>
      </p:grpSpPr>
      <p:sp>
        <p:nvSpPr>
          <p:cNvPr id="103" name="Google Shape;103;p17"/>
          <p:cNvSpPr/>
          <p:nvPr/>
        </p:nvSpPr>
        <p:spPr>
          <a:xfrm>
            <a:off x="957633" y="645200"/>
            <a:ext cx="10271600" cy="609600"/>
          </a:xfrm>
          <a:prstGeom prst="roundRect">
            <a:avLst>
              <a:gd name="adj" fmla="val 50000"/>
            </a:avLst>
          </a:prstGeom>
          <a:gradFill>
            <a:gsLst>
              <a:gs pos="0">
                <a:schemeClr val="accent5"/>
              </a:gs>
              <a:gs pos="100000">
                <a:schemeClr val="accent4"/>
              </a:gs>
            </a:gsLst>
            <a:lin ang="5400700" scaled="0"/>
          </a:gradFill>
          <a:ln>
            <a:noFill/>
          </a:ln>
          <a:effectLst>
            <a:outerShdw blurRad="71438" dist="9525" dir="3960000" algn="bl" rotWithShape="0">
              <a:srgbClr val="000000">
                <a:alpha val="20000"/>
              </a:srgbClr>
            </a:outerShdw>
          </a:effectLst>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04" name="Google Shape;104;p17"/>
          <p:cNvSpPr txBox="1">
            <a:spLocks noGrp="1"/>
          </p:cNvSpPr>
          <p:nvPr>
            <p:ph type="subTitle" idx="1"/>
          </p:nvPr>
        </p:nvSpPr>
        <p:spPr>
          <a:xfrm>
            <a:off x="4545961" y="2889897"/>
            <a:ext cx="3098800" cy="938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733"/>
            </a:lvl1pPr>
            <a:lvl2pPr lvl="1" rtl="0">
              <a:lnSpc>
                <a:spcPct val="100000"/>
              </a:lnSpc>
              <a:spcBef>
                <a:spcPts val="2133"/>
              </a:spcBef>
              <a:spcAft>
                <a:spcPts val="0"/>
              </a:spcAft>
              <a:buNone/>
              <a:defRPr sz="1733"/>
            </a:lvl2pPr>
            <a:lvl3pPr lvl="2" rtl="0">
              <a:lnSpc>
                <a:spcPct val="100000"/>
              </a:lnSpc>
              <a:spcBef>
                <a:spcPts val="2133"/>
              </a:spcBef>
              <a:spcAft>
                <a:spcPts val="0"/>
              </a:spcAft>
              <a:buNone/>
              <a:defRPr sz="1733"/>
            </a:lvl3pPr>
            <a:lvl4pPr lvl="3" rtl="0">
              <a:lnSpc>
                <a:spcPct val="100000"/>
              </a:lnSpc>
              <a:spcBef>
                <a:spcPts val="2133"/>
              </a:spcBef>
              <a:spcAft>
                <a:spcPts val="0"/>
              </a:spcAft>
              <a:buNone/>
              <a:defRPr sz="1733"/>
            </a:lvl4pPr>
            <a:lvl5pPr lvl="4" rtl="0">
              <a:lnSpc>
                <a:spcPct val="100000"/>
              </a:lnSpc>
              <a:spcBef>
                <a:spcPts val="2133"/>
              </a:spcBef>
              <a:spcAft>
                <a:spcPts val="0"/>
              </a:spcAft>
              <a:buNone/>
              <a:defRPr sz="1733"/>
            </a:lvl5pPr>
            <a:lvl6pPr lvl="5" rtl="0">
              <a:lnSpc>
                <a:spcPct val="100000"/>
              </a:lnSpc>
              <a:spcBef>
                <a:spcPts val="2133"/>
              </a:spcBef>
              <a:spcAft>
                <a:spcPts val="0"/>
              </a:spcAft>
              <a:buNone/>
              <a:defRPr sz="1733"/>
            </a:lvl6pPr>
            <a:lvl7pPr lvl="6" rtl="0">
              <a:lnSpc>
                <a:spcPct val="100000"/>
              </a:lnSpc>
              <a:spcBef>
                <a:spcPts val="2133"/>
              </a:spcBef>
              <a:spcAft>
                <a:spcPts val="0"/>
              </a:spcAft>
              <a:buNone/>
              <a:defRPr sz="1733"/>
            </a:lvl7pPr>
            <a:lvl8pPr lvl="7" rtl="0">
              <a:lnSpc>
                <a:spcPct val="100000"/>
              </a:lnSpc>
              <a:spcBef>
                <a:spcPts val="2133"/>
              </a:spcBef>
              <a:spcAft>
                <a:spcPts val="0"/>
              </a:spcAft>
              <a:buNone/>
              <a:defRPr sz="1733"/>
            </a:lvl8pPr>
            <a:lvl9pPr lvl="8" rtl="0">
              <a:lnSpc>
                <a:spcPct val="100000"/>
              </a:lnSpc>
              <a:spcBef>
                <a:spcPts val="2133"/>
              </a:spcBef>
              <a:spcAft>
                <a:spcPts val="2133"/>
              </a:spcAft>
              <a:buNone/>
              <a:defRPr sz="1733"/>
            </a:lvl9pPr>
          </a:lstStyle>
          <a:p>
            <a:endParaRPr/>
          </a:p>
        </p:txBody>
      </p:sp>
      <p:sp>
        <p:nvSpPr>
          <p:cNvPr id="105" name="Google Shape;105;p17"/>
          <p:cNvSpPr txBox="1">
            <a:spLocks noGrp="1"/>
          </p:cNvSpPr>
          <p:nvPr>
            <p:ph type="subTitle" idx="2"/>
          </p:nvPr>
        </p:nvSpPr>
        <p:spPr>
          <a:xfrm>
            <a:off x="4545867" y="4955139"/>
            <a:ext cx="3098800" cy="938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733"/>
            </a:lvl1pPr>
            <a:lvl2pPr lvl="1" rtl="0">
              <a:lnSpc>
                <a:spcPct val="100000"/>
              </a:lnSpc>
              <a:spcBef>
                <a:spcPts val="2133"/>
              </a:spcBef>
              <a:spcAft>
                <a:spcPts val="0"/>
              </a:spcAft>
              <a:buNone/>
              <a:defRPr sz="1733"/>
            </a:lvl2pPr>
            <a:lvl3pPr lvl="2" rtl="0">
              <a:lnSpc>
                <a:spcPct val="100000"/>
              </a:lnSpc>
              <a:spcBef>
                <a:spcPts val="2133"/>
              </a:spcBef>
              <a:spcAft>
                <a:spcPts val="0"/>
              </a:spcAft>
              <a:buNone/>
              <a:defRPr sz="1733"/>
            </a:lvl3pPr>
            <a:lvl4pPr lvl="3" rtl="0">
              <a:lnSpc>
                <a:spcPct val="100000"/>
              </a:lnSpc>
              <a:spcBef>
                <a:spcPts val="2133"/>
              </a:spcBef>
              <a:spcAft>
                <a:spcPts val="0"/>
              </a:spcAft>
              <a:buNone/>
              <a:defRPr sz="1733"/>
            </a:lvl4pPr>
            <a:lvl5pPr lvl="4" rtl="0">
              <a:lnSpc>
                <a:spcPct val="100000"/>
              </a:lnSpc>
              <a:spcBef>
                <a:spcPts val="2133"/>
              </a:spcBef>
              <a:spcAft>
                <a:spcPts val="0"/>
              </a:spcAft>
              <a:buNone/>
              <a:defRPr sz="1733"/>
            </a:lvl5pPr>
            <a:lvl6pPr lvl="5" rtl="0">
              <a:lnSpc>
                <a:spcPct val="100000"/>
              </a:lnSpc>
              <a:spcBef>
                <a:spcPts val="2133"/>
              </a:spcBef>
              <a:spcAft>
                <a:spcPts val="0"/>
              </a:spcAft>
              <a:buNone/>
              <a:defRPr sz="1733"/>
            </a:lvl6pPr>
            <a:lvl7pPr lvl="6" rtl="0">
              <a:lnSpc>
                <a:spcPct val="100000"/>
              </a:lnSpc>
              <a:spcBef>
                <a:spcPts val="2133"/>
              </a:spcBef>
              <a:spcAft>
                <a:spcPts val="0"/>
              </a:spcAft>
              <a:buNone/>
              <a:defRPr sz="1733"/>
            </a:lvl7pPr>
            <a:lvl8pPr lvl="7" rtl="0">
              <a:lnSpc>
                <a:spcPct val="100000"/>
              </a:lnSpc>
              <a:spcBef>
                <a:spcPts val="2133"/>
              </a:spcBef>
              <a:spcAft>
                <a:spcPts val="0"/>
              </a:spcAft>
              <a:buNone/>
              <a:defRPr sz="1733"/>
            </a:lvl8pPr>
            <a:lvl9pPr lvl="8" rtl="0">
              <a:lnSpc>
                <a:spcPct val="100000"/>
              </a:lnSpc>
              <a:spcBef>
                <a:spcPts val="2133"/>
              </a:spcBef>
              <a:spcAft>
                <a:spcPts val="2133"/>
              </a:spcAft>
              <a:buNone/>
              <a:defRPr sz="1733"/>
            </a:lvl9pPr>
          </a:lstStyle>
          <a:p>
            <a:endParaRPr/>
          </a:p>
        </p:txBody>
      </p:sp>
      <p:sp>
        <p:nvSpPr>
          <p:cNvPr id="106" name="Google Shape;106;p17"/>
          <p:cNvSpPr txBox="1">
            <a:spLocks noGrp="1"/>
          </p:cNvSpPr>
          <p:nvPr>
            <p:ph type="title"/>
          </p:nvPr>
        </p:nvSpPr>
        <p:spPr>
          <a:xfrm>
            <a:off x="3014400" y="645200"/>
            <a:ext cx="6163200" cy="609600"/>
          </a:xfrm>
          <a:prstGeom prst="rect">
            <a:avLst/>
          </a:prstGeom>
        </p:spPr>
        <p:txBody>
          <a:bodyPr spcFirstLastPara="1" wrap="square" lIns="91425" tIns="91425" rIns="91425" bIns="91425" anchor="ctr" anchorCtr="0">
            <a:noAutofit/>
          </a:bodyPr>
          <a:lstStyle>
            <a:lvl1pPr lvl="0" algn="ctr" rtl="0">
              <a:spcBef>
                <a:spcPts val="0"/>
              </a:spcBef>
              <a:spcAft>
                <a:spcPts val="0"/>
              </a:spcAft>
              <a:buNone/>
              <a:defRPr sz="2667"/>
            </a:lvl1pPr>
            <a:lvl2pPr lvl="1" algn="ctr" rtl="0">
              <a:spcBef>
                <a:spcPts val="0"/>
              </a:spcBef>
              <a:spcAft>
                <a:spcPts val="0"/>
              </a:spcAft>
              <a:buNone/>
              <a:defRPr sz="2667">
                <a:latin typeface="Roboto Slab"/>
                <a:ea typeface="Roboto Slab"/>
                <a:cs typeface="Roboto Slab"/>
                <a:sym typeface="Roboto Slab"/>
              </a:defRPr>
            </a:lvl2pPr>
            <a:lvl3pPr lvl="2" algn="ctr" rtl="0">
              <a:spcBef>
                <a:spcPts val="0"/>
              </a:spcBef>
              <a:spcAft>
                <a:spcPts val="0"/>
              </a:spcAft>
              <a:buNone/>
              <a:defRPr sz="2667">
                <a:latin typeface="Roboto Slab"/>
                <a:ea typeface="Roboto Slab"/>
                <a:cs typeface="Roboto Slab"/>
                <a:sym typeface="Roboto Slab"/>
              </a:defRPr>
            </a:lvl3pPr>
            <a:lvl4pPr lvl="3" algn="ctr" rtl="0">
              <a:spcBef>
                <a:spcPts val="0"/>
              </a:spcBef>
              <a:spcAft>
                <a:spcPts val="0"/>
              </a:spcAft>
              <a:buNone/>
              <a:defRPr sz="2667">
                <a:latin typeface="Roboto Slab"/>
                <a:ea typeface="Roboto Slab"/>
                <a:cs typeface="Roboto Slab"/>
                <a:sym typeface="Roboto Slab"/>
              </a:defRPr>
            </a:lvl4pPr>
            <a:lvl5pPr lvl="4" algn="ctr" rtl="0">
              <a:spcBef>
                <a:spcPts val="0"/>
              </a:spcBef>
              <a:spcAft>
                <a:spcPts val="0"/>
              </a:spcAft>
              <a:buNone/>
              <a:defRPr sz="2667">
                <a:latin typeface="Roboto Slab"/>
                <a:ea typeface="Roboto Slab"/>
                <a:cs typeface="Roboto Slab"/>
                <a:sym typeface="Roboto Slab"/>
              </a:defRPr>
            </a:lvl5pPr>
            <a:lvl6pPr lvl="5" algn="ctr" rtl="0">
              <a:spcBef>
                <a:spcPts val="0"/>
              </a:spcBef>
              <a:spcAft>
                <a:spcPts val="0"/>
              </a:spcAft>
              <a:buNone/>
              <a:defRPr sz="2667">
                <a:latin typeface="Roboto Slab"/>
                <a:ea typeface="Roboto Slab"/>
                <a:cs typeface="Roboto Slab"/>
                <a:sym typeface="Roboto Slab"/>
              </a:defRPr>
            </a:lvl6pPr>
            <a:lvl7pPr lvl="6" algn="ctr" rtl="0">
              <a:spcBef>
                <a:spcPts val="0"/>
              </a:spcBef>
              <a:spcAft>
                <a:spcPts val="0"/>
              </a:spcAft>
              <a:buNone/>
              <a:defRPr sz="2667">
                <a:latin typeface="Roboto Slab"/>
                <a:ea typeface="Roboto Slab"/>
                <a:cs typeface="Roboto Slab"/>
                <a:sym typeface="Roboto Slab"/>
              </a:defRPr>
            </a:lvl7pPr>
            <a:lvl8pPr lvl="7" algn="ctr" rtl="0">
              <a:spcBef>
                <a:spcPts val="0"/>
              </a:spcBef>
              <a:spcAft>
                <a:spcPts val="0"/>
              </a:spcAft>
              <a:buNone/>
              <a:defRPr sz="2667">
                <a:latin typeface="Roboto Slab"/>
                <a:ea typeface="Roboto Slab"/>
                <a:cs typeface="Roboto Slab"/>
                <a:sym typeface="Roboto Slab"/>
              </a:defRPr>
            </a:lvl8pPr>
            <a:lvl9pPr lvl="8" algn="ctr" rtl="0">
              <a:spcBef>
                <a:spcPts val="0"/>
              </a:spcBef>
              <a:spcAft>
                <a:spcPts val="0"/>
              </a:spcAft>
              <a:buNone/>
              <a:defRPr sz="2667">
                <a:latin typeface="Roboto Slab"/>
                <a:ea typeface="Roboto Slab"/>
                <a:cs typeface="Roboto Slab"/>
                <a:sym typeface="Roboto Slab"/>
              </a:defRPr>
            </a:lvl9pPr>
          </a:lstStyle>
          <a:p>
            <a:endParaRPr/>
          </a:p>
        </p:txBody>
      </p:sp>
      <p:sp>
        <p:nvSpPr>
          <p:cNvPr id="107" name="Google Shape;107;p17"/>
          <p:cNvSpPr txBox="1">
            <a:spLocks noGrp="1"/>
          </p:cNvSpPr>
          <p:nvPr>
            <p:ph type="subTitle" idx="3"/>
          </p:nvPr>
        </p:nvSpPr>
        <p:spPr>
          <a:xfrm>
            <a:off x="4684800" y="2316369"/>
            <a:ext cx="796400" cy="392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3200"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sz="3200" b="1">
                <a:solidFill>
                  <a:schemeClr val="lt1"/>
                </a:solidFill>
                <a:latin typeface="Advent Pro"/>
                <a:ea typeface="Advent Pro"/>
                <a:cs typeface="Advent Pro"/>
                <a:sym typeface="Advent Pro"/>
              </a:defRPr>
            </a:lvl9pPr>
          </a:lstStyle>
          <a:p>
            <a:endParaRPr/>
          </a:p>
        </p:txBody>
      </p:sp>
      <p:sp>
        <p:nvSpPr>
          <p:cNvPr id="108" name="Google Shape;108;p17"/>
          <p:cNvSpPr txBox="1">
            <a:spLocks noGrp="1"/>
          </p:cNvSpPr>
          <p:nvPr>
            <p:ph type="subTitle" idx="4"/>
          </p:nvPr>
        </p:nvSpPr>
        <p:spPr>
          <a:xfrm>
            <a:off x="4684800" y="4358804"/>
            <a:ext cx="796400" cy="390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3200"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sz="3200" b="1">
                <a:solidFill>
                  <a:schemeClr val="lt1"/>
                </a:solidFill>
                <a:latin typeface="Advent Pro"/>
                <a:ea typeface="Advent Pro"/>
                <a:cs typeface="Advent Pro"/>
                <a:sym typeface="Advent Pro"/>
              </a:defRPr>
            </a:lvl9pPr>
          </a:lstStyle>
          <a:p>
            <a:endParaRPr/>
          </a:p>
        </p:txBody>
      </p:sp>
      <p:sp>
        <p:nvSpPr>
          <p:cNvPr id="109" name="Google Shape;109;p17"/>
          <p:cNvSpPr txBox="1">
            <a:spLocks noGrp="1"/>
          </p:cNvSpPr>
          <p:nvPr>
            <p:ph type="subTitle" idx="5"/>
          </p:nvPr>
        </p:nvSpPr>
        <p:spPr>
          <a:xfrm>
            <a:off x="8134876" y="2889897"/>
            <a:ext cx="3098800" cy="938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733"/>
            </a:lvl1pPr>
            <a:lvl2pPr lvl="1" rtl="0">
              <a:lnSpc>
                <a:spcPct val="100000"/>
              </a:lnSpc>
              <a:spcBef>
                <a:spcPts val="2133"/>
              </a:spcBef>
              <a:spcAft>
                <a:spcPts val="0"/>
              </a:spcAft>
              <a:buNone/>
              <a:defRPr sz="1733"/>
            </a:lvl2pPr>
            <a:lvl3pPr lvl="2" rtl="0">
              <a:lnSpc>
                <a:spcPct val="100000"/>
              </a:lnSpc>
              <a:spcBef>
                <a:spcPts val="2133"/>
              </a:spcBef>
              <a:spcAft>
                <a:spcPts val="0"/>
              </a:spcAft>
              <a:buNone/>
              <a:defRPr sz="1733"/>
            </a:lvl3pPr>
            <a:lvl4pPr lvl="3" rtl="0">
              <a:lnSpc>
                <a:spcPct val="100000"/>
              </a:lnSpc>
              <a:spcBef>
                <a:spcPts val="2133"/>
              </a:spcBef>
              <a:spcAft>
                <a:spcPts val="0"/>
              </a:spcAft>
              <a:buNone/>
              <a:defRPr sz="1733"/>
            </a:lvl4pPr>
            <a:lvl5pPr lvl="4" rtl="0">
              <a:lnSpc>
                <a:spcPct val="100000"/>
              </a:lnSpc>
              <a:spcBef>
                <a:spcPts val="2133"/>
              </a:spcBef>
              <a:spcAft>
                <a:spcPts val="0"/>
              </a:spcAft>
              <a:buNone/>
              <a:defRPr sz="1733"/>
            </a:lvl5pPr>
            <a:lvl6pPr lvl="5" rtl="0">
              <a:lnSpc>
                <a:spcPct val="100000"/>
              </a:lnSpc>
              <a:spcBef>
                <a:spcPts val="2133"/>
              </a:spcBef>
              <a:spcAft>
                <a:spcPts val="0"/>
              </a:spcAft>
              <a:buNone/>
              <a:defRPr sz="1733"/>
            </a:lvl6pPr>
            <a:lvl7pPr lvl="6" rtl="0">
              <a:lnSpc>
                <a:spcPct val="100000"/>
              </a:lnSpc>
              <a:spcBef>
                <a:spcPts val="2133"/>
              </a:spcBef>
              <a:spcAft>
                <a:spcPts val="0"/>
              </a:spcAft>
              <a:buNone/>
              <a:defRPr sz="1733"/>
            </a:lvl7pPr>
            <a:lvl8pPr lvl="7" rtl="0">
              <a:lnSpc>
                <a:spcPct val="100000"/>
              </a:lnSpc>
              <a:spcBef>
                <a:spcPts val="2133"/>
              </a:spcBef>
              <a:spcAft>
                <a:spcPts val="0"/>
              </a:spcAft>
              <a:buNone/>
              <a:defRPr sz="1733"/>
            </a:lvl8pPr>
            <a:lvl9pPr lvl="8" rtl="0">
              <a:lnSpc>
                <a:spcPct val="100000"/>
              </a:lnSpc>
              <a:spcBef>
                <a:spcPts val="2133"/>
              </a:spcBef>
              <a:spcAft>
                <a:spcPts val="2133"/>
              </a:spcAft>
              <a:buNone/>
              <a:defRPr sz="1733"/>
            </a:lvl9pPr>
          </a:lstStyle>
          <a:p>
            <a:endParaRPr/>
          </a:p>
        </p:txBody>
      </p:sp>
      <p:sp>
        <p:nvSpPr>
          <p:cNvPr id="110" name="Google Shape;110;p17"/>
          <p:cNvSpPr txBox="1">
            <a:spLocks noGrp="1"/>
          </p:cNvSpPr>
          <p:nvPr>
            <p:ph type="subTitle" idx="6"/>
          </p:nvPr>
        </p:nvSpPr>
        <p:spPr>
          <a:xfrm>
            <a:off x="8134783" y="4955139"/>
            <a:ext cx="3098800" cy="938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733"/>
            </a:lvl1pPr>
            <a:lvl2pPr lvl="1" rtl="0">
              <a:lnSpc>
                <a:spcPct val="100000"/>
              </a:lnSpc>
              <a:spcBef>
                <a:spcPts val="2133"/>
              </a:spcBef>
              <a:spcAft>
                <a:spcPts val="0"/>
              </a:spcAft>
              <a:buNone/>
              <a:defRPr sz="1733"/>
            </a:lvl2pPr>
            <a:lvl3pPr lvl="2" rtl="0">
              <a:lnSpc>
                <a:spcPct val="100000"/>
              </a:lnSpc>
              <a:spcBef>
                <a:spcPts val="2133"/>
              </a:spcBef>
              <a:spcAft>
                <a:spcPts val="0"/>
              </a:spcAft>
              <a:buNone/>
              <a:defRPr sz="1733"/>
            </a:lvl3pPr>
            <a:lvl4pPr lvl="3" rtl="0">
              <a:lnSpc>
                <a:spcPct val="100000"/>
              </a:lnSpc>
              <a:spcBef>
                <a:spcPts val="2133"/>
              </a:spcBef>
              <a:spcAft>
                <a:spcPts val="0"/>
              </a:spcAft>
              <a:buNone/>
              <a:defRPr sz="1733"/>
            </a:lvl4pPr>
            <a:lvl5pPr lvl="4" rtl="0">
              <a:lnSpc>
                <a:spcPct val="100000"/>
              </a:lnSpc>
              <a:spcBef>
                <a:spcPts val="2133"/>
              </a:spcBef>
              <a:spcAft>
                <a:spcPts val="0"/>
              </a:spcAft>
              <a:buNone/>
              <a:defRPr sz="1733"/>
            </a:lvl5pPr>
            <a:lvl6pPr lvl="5" rtl="0">
              <a:lnSpc>
                <a:spcPct val="100000"/>
              </a:lnSpc>
              <a:spcBef>
                <a:spcPts val="2133"/>
              </a:spcBef>
              <a:spcAft>
                <a:spcPts val="0"/>
              </a:spcAft>
              <a:buNone/>
              <a:defRPr sz="1733"/>
            </a:lvl6pPr>
            <a:lvl7pPr lvl="6" rtl="0">
              <a:lnSpc>
                <a:spcPct val="100000"/>
              </a:lnSpc>
              <a:spcBef>
                <a:spcPts val="2133"/>
              </a:spcBef>
              <a:spcAft>
                <a:spcPts val="0"/>
              </a:spcAft>
              <a:buNone/>
              <a:defRPr sz="1733"/>
            </a:lvl7pPr>
            <a:lvl8pPr lvl="7" rtl="0">
              <a:lnSpc>
                <a:spcPct val="100000"/>
              </a:lnSpc>
              <a:spcBef>
                <a:spcPts val="2133"/>
              </a:spcBef>
              <a:spcAft>
                <a:spcPts val="0"/>
              </a:spcAft>
              <a:buNone/>
              <a:defRPr sz="1733"/>
            </a:lvl8pPr>
            <a:lvl9pPr lvl="8" rtl="0">
              <a:lnSpc>
                <a:spcPct val="100000"/>
              </a:lnSpc>
              <a:spcBef>
                <a:spcPts val="2133"/>
              </a:spcBef>
              <a:spcAft>
                <a:spcPts val="2133"/>
              </a:spcAft>
              <a:buNone/>
              <a:defRPr sz="1733"/>
            </a:lvl9pPr>
          </a:lstStyle>
          <a:p>
            <a:endParaRPr/>
          </a:p>
        </p:txBody>
      </p:sp>
      <p:sp>
        <p:nvSpPr>
          <p:cNvPr id="111" name="Google Shape;111;p17"/>
          <p:cNvSpPr txBox="1">
            <a:spLocks noGrp="1"/>
          </p:cNvSpPr>
          <p:nvPr>
            <p:ph type="subTitle" idx="7"/>
          </p:nvPr>
        </p:nvSpPr>
        <p:spPr>
          <a:xfrm>
            <a:off x="8262167" y="2316369"/>
            <a:ext cx="796400" cy="392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3200"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sz="3200" b="1">
                <a:solidFill>
                  <a:schemeClr val="lt1"/>
                </a:solidFill>
                <a:latin typeface="Advent Pro"/>
                <a:ea typeface="Advent Pro"/>
                <a:cs typeface="Advent Pro"/>
                <a:sym typeface="Advent Pro"/>
              </a:defRPr>
            </a:lvl9pPr>
          </a:lstStyle>
          <a:p>
            <a:endParaRPr/>
          </a:p>
        </p:txBody>
      </p:sp>
      <p:sp>
        <p:nvSpPr>
          <p:cNvPr id="112" name="Google Shape;112;p17"/>
          <p:cNvSpPr txBox="1">
            <a:spLocks noGrp="1"/>
          </p:cNvSpPr>
          <p:nvPr>
            <p:ph type="subTitle" idx="8"/>
          </p:nvPr>
        </p:nvSpPr>
        <p:spPr>
          <a:xfrm>
            <a:off x="8262167" y="4358804"/>
            <a:ext cx="796400" cy="390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3200"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sz="3200" b="1">
                <a:solidFill>
                  <a:schemeClr val="lt1"/>
                </a:solidFill>
                <a:latin typeface="Advent Pro"/>
                <a:ea typeface="Advent Pro"/>
                <a:cs typeface="Advent Pro"/>
                <a:sym typeface="Advent Pro"/>
              </a:defRPr>
            </a:lvl9pPr>
          </a:lstStyle>
          <a:p>
            <a:endParaRPr/>
          </a:p>
        </p:txBody>
      </p:sp>
      <p:cxnSp>
        <p:nvCxnSpPr>
          <p:cNvPr id="113" name="Google Shape;113;p17"/>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Tree>
    <p:extLst>
      <p:ext uri="{BB962C8B-B14F-4D97-AF65-F5344CB8AC3E}">
        <p14:creationId xmlns:p14="http://schemas.microsoft.com/office/powerpoint/2010/main" val="2563938537"/>
      </p:ext>
    </p:extLst>
  </p:cSld>
  <p:clrMapOvr>
    <a:masterClrMapping/>
  </p:clrMapOvr>
</p:sldLayout>
</file>

<file path=ppt/slideLayouts/slideLayout52.xml><?xml version="1.0" encoding="utf-8"?>
<p:sldLayout xmlns:a="http://schemas.openxmlformats.org/drawingml/2006/main" xmlns:r="http://schemas.openxmlformats.org/officeDocument/2006/relationships" xmlns:p="http://schemas.openxmlformats.org/presentationml/2006/main" matchingName="Title and four columns 1">
  <p:cSld name="Title and four columns 1">
    <p:bg>
      <p:bgPr>
        <a:noFill/>
        <a:effectLst/>
      </p:bgPr>
    </p:bg>
    <p:spTree>
      <p:nvGrpSpPr>
        <p:cNvPr id="1" name="Shape 114"/>
        <p:cNvGrpSpPr/>
        <p:nvPr/>
      </p:nvGrpSpPr>
      <p:grpSpPr>
        <a:xfrm>
          <a:off x="0" y="0"/>
          <a:ext cx="0" cy="0"/>
          <a:chOff x="0" y="0"/>
          <a:chExt cx="0" cy="0"/>
        </a:xfrm>
      </p:grpSpPr>
      <p:sp>
        <p:nvSpPr>
          <p:cNvPr id="115" name="Google Shape;115;p18"/>
          <p:cNvSpPr/>
          <p:nvPr/>
        </p:nvSpPr>
        <p:spPr>
          <a:xfrm>
            <a:off x="957633" y="645200"/>
            <a:ext cx="10271600" cy="609600"/>
          </a:xfrm>
          <a:prstGeom prst="roundRect">
            <a:avLst>
              <a:gd name="adj" fmla="val 50000"/>
            </a:avLst>
          </a:prstGeom>
          <a:gradFill>
            <a:gsLst>
              <a:gs pos="0">
                <a:schemeClr val="accent5"/>
              </a:gs>
              <a:gs pos="100000">
                <a:schemeClr val="accent4"/>
              </a:gs>
            </a:gsLst>
            <a:lin ang="5400700" scaled="0"/>
          </a:gradFill>
          <a:ln>
            <a:noFill/>
          </a:ln>
          <a:effectLst>
            <a:outerShdw blurRad="71438" dist="9525" dir="3960000" algn="bl" rotWithShape="0">
              <a:srgbClr val="000000">
                <a:alpha val="20000"/>
              </a:srgbClr>
            </a:outerShdw>
          </a:effectLst>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16" name="Google Shape;116;p18"/>
          <p:cNvSpPr txBox="1">
            <a:spLocks noGrp="1"/>
          </p:cNvSpPr>
          <p:nvPr>
            <p:ph type="subTitle" idx="1"/>
          </p:nvPr>
        </p:nvSpPr>
        <p:spPr>
          <a:xfrm>
            <a:off x="1555367" y="2889900"/>
            <a:ext cx="3833600" cy="938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1733"/>
            </a:lvl1pPr>
            <a:lvl2pPr lvl="1" algn="ctr" rtl="0">
              <a:lnSpc>
                <a:spcPct val="100000"/>
              </a:lnSpc>
              <a:spcBef>
                <a:spcPts val="2133"/>
              </a:spcBef>
              <a:spcAft>
                <a:spcPts val="0"/>
              </a:spcAft>
              <a:buNone/>
              <a:defRPr sz="1733"/>
            </a:lvl2pPr>
            <a:lvl3pPr lvl="2" algn="ctr" rtl="0">
              <a:lnSpc>
                <a:spcPct val="100000"/>
              </a:lnSpc>
              <a:spcBef>
                <a:spcPts val="2133"/>
              </a:spcBef>
              <a:spcAft>
                <a:spcPts val="0"/>
              </a:spcAft>
              <a:buNone/>
              <a:defRPr sz="1733"/>
            </a:lvl3pPr>
            <a:lvl4pPr lvl="3" algn="ctr" rtl="0">
              <a:lnSpc>
                <a:spcPct val="100000"/>
              </a:lnSpc>
              <a:spcBef>
                <a:spcPts val="2133"/>
              </a:spcBef>
              <a:spcAft>
                <a:spcPts val="0"/>
              </a:spcAft>
              <a:buNone/>
              <a:defRPr sz="1733"/>
            </a:lvl4pPr>
            <a:lvl5pPr lvl="4" algn="ctr" rtl="0">
              <a:lnSpc>
                <a:spcPct val="100000"/>
              </a:lnSpc>
              <a:spcBef>
                <a:spcPts val="2133"/>
              </a:spcBef>
              <a:spcAft>
                <a:spcPts val="0"/>
              </a:spcAft>
              <a:buNone/>
              <a:defRPr sz="1733"/>
            </a:lvl5pPr>
            <a:lvl6pPr lvl="5" algn="ctr" rtl="0">
              <a:lnSpc>
                <a:spcPct val="100000"/>
              </a:lnSpc>
              <a:spcBef>
                <a:spcPts val="2133"/>
              </a:spcBef>
              <a:spcAft>
                <a:spcPts val="0"/>
              </a:spcAft>
              <a:buNone/>
              <a:defRPr sz="1733"/>
            </a:lvl6pPr>
            <a:lvl7pPr lvl="6" algn="ctr" rtl="0">
              <a:lnSpc>
                <a:spcPct val="100000"/>
              </a:lnSpc>
              <a:spcBef>
                <a:spcPts val="2133"/>
              </a:spcBef>
              <a:spcAft>
                <a:spcPts val="0"/>
              </a:spcAft>
              <a:buNone/>
              <a:defRPr sz="1733"/>
            </a:lvl7pPr>
            <a:lvl8pPr lvl="7" algn="ctr" rtl="0">
              <a:lnSpc>
                <a:spcPct val="100000"/>
              </a:lnSpc>
              <a:spcBef>
                <a:spcPts val="2133"/>
              </a:spcBef>
              <a:spcAft>
                <a:spcPts val="0"/>
              </a:spcAft>
              <a:buNone/>
              <a:defRPr sz="1733"/>
            </a:lvl8pPr>
            <a:lvl9pPr lvl="8" algn="ctr" rtl="0">
              <a:lnSpc>
                <a:spcPct val="100000"/>
              </a:lnSpc>
              <a:spcBef>
                <a:spcPts val="2133"/>
              </a:spcBef>
              <a:spcAft>
                <a:spcPts val="2133"/>
              </a:spcAft>
              <a:buNone/>
              <a:defRPr sz="1733"/>
            </a:lvl9pPr>
          </a:lstStyle>
          <a:p>
            <a:endParaRPr/>
          </a:p>
        </p:txBody>
      </p:sp>
      <p:sp>
        <p:nvSpPr>
          <p:cNvPr id="117" name="Google Shape;117;p18"/>
          <p:cNvSpPr txBox="1">
            <a:spLocks noGrp="1"/>
          </p:cNvSpPr>
          <p:nvPr>
            <p:ph type="subTitle" idx="2"/>
          </p:nvPr>
        </p:nvSpPr>
        <p:spPr>
          <a:xfrm>
            <a:off x="1555367" y="4955135"/>
            <a:ext cx="3833600" cy="938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1733"/>
            </a:lvl1pPr>
            <a:lvl2pPr lvl="1" algn="ctr" rtl="0">
              <a:lnSpc>
                <a:spcPct val="100000"/>
              </a:lnSpc>
              <a:spcBef>
                <a:spcPts val="2133"/>
              </a:spcBef>
              <a:spcAft>
                <a:spcPts val="0"/>
              </a:spcAft>
              <a:buNone/>
              <a:defRPr sz="1733"/>
            </a:lvl2pPr>
            <a:lvl3pPr lvl="2" algn="ctr" rtl="0">
              <a:lnSpc>
                <a:spcPct val="100000"/>
              </a:lnSpc>
              <a:spcBef>
                <a:spcPts val="2133"/>
              </a:spcBef>
              <a:spcAft>
                <a:spcPts val="0"/>
              </a:spcAft>
              <a:buNone/>
              <a:defRPr sz="1733"/>
            </a:lvl3pPr>
            <a:lvl4pPr lvl="3" algn="ctr" rtl="0">
              <a:lnSpc>
                <a:spcPct val="100000"/>
              </a:lnSpc>
              <a:spcBef>
                <a:spcPts val="2133"/>
              </a:spcBef>
              <a:spcAft>
                <a:spcPts val="0"/>
              </a:spcAft>
              <a:buNone/>
              <a:defRPr sz="1733"/>
            </a:lvl4pPr>
            <a:lvl5pPr lvl="4" algn="ctr" rtl="0">
              <a:lnSpc>
                <a:spcPct val="100000"/>
              </a:lnSpc>
              <a:spcBef>
                <a:spcPts val="2133"/>
              </a:spcBef>
              <a:spcAft>
                <a:spcPts val="0"/>
              </a:spcAft>
              <a:buNone/>
              <a:defRPr sz="1733"/>
            </a:lvl5pPr>
            <a:lvl6pPr lvl="5" algn="ctr" rtl="0">
              <a:lnSpc>
                <a:spcPct val="100000"/>
              </a:lnSpc>
              <a:spcBef>
                <a:spcPts val="2133"/>
              </a:spcBef>
              <a:spcAft>
                <a:spcPts val="0"/>
              </a:spcAft>
              <a:buNone/>
              <a:defRPr sz="1733"/>
            </a:lvl6pPr>
            <a:lvl7pPr lvl="6" algn="ctr" rtl="0">
              <a:lnSpc>
                <a:spcPct val="100000"/>
              </a:lnSpc>
              <a:spcBef>
                <a:spcPts val="2133"/>
              </a:spcBef>
              <a:spcAft>
                <a:spcPts val="0"/>
              </a:spcAft>
              <a:buNone/>
              <a:defRPr sz="1733"/>
            </a:lvl7pPr>
            <a:lvl8pPr lvl="7" algn="ctr" rtl="0">
              <a:lnSpc>
                <a:spcPct val="100000"/>
              </a:lnSpc>
              <a:spcBef>
                <a:spcPts val="2133"/>
              </a:spcBef>
              <a:spcAft>
                <a:spcPts val="0"/>
              </a:spcAft>
              <a:buNone/>
              <a:defRPr sz="1733"/>
            </a:lvl8pPr>
            <a:lvl9pPr lvl="8" algn="ctr" rtl="0">
              <a:lnSpc>
                <a:spcPct val="100000"/>
              </a:lnSpc>
              <a:spcBef>
                <a:spcPts val="2133"/>
              </a:spcBef>
              <a:spcAft>
                <a:spcPts val="2133"/>
              </a:spcAft>
              <a:buNone/>
              <a:defRPr sz="1733"/>
            </a:lvl9pPr>
          </a:lstStyle>
          <a:p>
            <a:endParaRPr/>
          </a:p>
        </p:txBody>
      </p:sp>
      <p:sp>
        <p:nvSpPr>
          <p:cNvPr id="118" name="Google Shape;118;p18"/>
          <p:cNvSpPr txBox="1">
            <a:spLocks noGrp="1"/>
          </p:cNvSpPr>
          <p:nvPr>
            <p:ph type="title"/>
          </p:nvPr>
        </p:nvSpPr>
        <p:spPr>
          <a:xfrm>
            <a:off x="3014400" y="645200"/>
            <a:ext cx="6163200" cy="609600"/>
          </a:xfrm>
          <a:prstGeom prst="rect">
            <a:avLst/>
          </a:prstGeom>
        </p:spPr>
        <p:txBody>
          <a:bodyPr spcFirstLastPara="1" wrap="square" lIns="91425" tIns="91425" rIns="91425" bIns="91425" anchor="ctr" anchorCtr="0">
            <a:noAutofit/>
          </a:bodyPr>
          <a:lstStyle>
            <a:lvl1pPr lvl="0" algn="ctr" rtl="0">
              <a:spcBef>
                <a:spcPts val="0"/>
              </a:spcBef>
              <a:spcAft>
                <a:spcPts val="0"/>
              </a:spcAft>
              <a:buNone/>
              <a:defRPr sz="2667"/>
            </a:lvl1pPr>
            <a:lvl2pPr lvl="1" algn="ctr" rtl="0">
              <a:spcBef>
                <a:spcPts val="0"/>
              </a:spcBef>
              <a:spcAft>
                <a:spcPts val="0"/>
              </a:spcAft>
              <a:buNone/>
              <a:defRPr sz="2667">
                <a:latin typeface="Roboto Slab"/>
                <a:ea typeface="Roboto Slab"/>
                <a:cs typeface="Roboto Slab"/>
                <a:sym typeface="Roboto Slab"/>
              </a:defRPr>
            </a:lvl2pPr>
            <a:lvl3pPr lvl="2" algn="ctr" rtl="0">
              <a:spcBef>
                <a:spcPts val="0"/>
              </a:spcBef>
              <a:spcAft>
                <a:spcPts val="0"/>
              </a:spcAft>
              <a:buNone/>
              <a:defRPr sz="2667">
                <a:latin typeface="Roboto Slab"/>
                <a:ea typeface="Roboto Slab"/>
                <a:cs typeface="Roboto Slab"/>
                <a:sym typeface="Roboto Slab"/>
              </a:defRPr>
            </a:lvl3pPr>
            <a:lvl4pPr lvl="3" algn="ctr" rtl="0">
              <a:spcBef>
                <a:spcPts val="0"/>
              </a:spcBef>
              <a:spcAft>
                <a:spcPts val="0"/>
              </a:spcAft>
              <a:buNone/>
              <a:defRPr sz="2667">
                <a:latin typeface="Roboto Slab"/>
                <a:ea typeface="Roboto Slab"/>
                <a:cs typeface="Roboto Slab"/>
                <a:sym typeface="Roboto Slab"/>
              </a:defRPr>
            </a:lvl4pPr>
            <a:lvl5pPr lvl="4" algn="ctr" rtl="0">
              <a:spcBef>
                <a:spcPts val="0"/>
              </a:spcBef>
              <a:spcAft>
                <a:spcPts val="0"/>
              </a:spcAft>
              <a:buNone/>
              <a:defRPr sz="2667">
                <a:latin typeface="Roboto Slab"/>
                <a:ea typeface="Roboto Slab"/>
                <a:cs typeface="Roboto Slab"/>
                <a:sym typeface="Roboto Slab"/>
              </a:defRPr>
            </a:lvl5pPr>
            <a:lvl6pPr lvl="5" algn="ctr" rtl="0">
              <a:spcBef>
                <a:spcPts val="0"/>
              </a:spcBef>
              <a:spcAft>
                <a:spcPts val="0"/>
              </a:spcAft>
              <a:buNone/>
              <a:defRPr sz="2667">
                <a:latin typeface="Roboto Slab"/>
                <a:ea typeface="Roboto Slab"/>
                <a:cs typeface="Roboto Slab"/>
                <a:sym typeface="Roboto Slab"/>
              </a:defRPr>
            </a:lvl6pPr>
            <a:lvl7pPr lvl="6" algn="ctr" rtl="0">
              <a:spcBef>
                <a:spcPts val="0"/>
              </a:spcBef>
              <a:spcAft>
                <a:spcPts val="0"/>
              </a:spcAft>
              <a:buNone/>
              <a:defRPr sz="2667">
                <a:latin typeface="Roboto Slab"/>
                <a:ea typeface="Roboto Slab"/>
                <a:cs typeface="Roboto Slab"/>
                <a:sym typeface="Roboto Slab"/>
              </a:defRPr>
            </a:lvl7pPr>
            <a:lvl8pPr lvl="7" algn="ctr" rtl="0">
              <a:spcBef>
                <a:spcPts val="0"/>
              </a:spcBef>
              <a:spcAft>
                <a:spcPts val="0"/>
              </a:spcAft>
              <a:buNone/>
              <a:defRPr sz="2667">
                <a:latin typeface="Roboto Slab"/>
                <a:ea typeface="Roboto Slab"/>
                <a:cs typeface="Roboto Slab"/>
                <a:sym typeface="Roboto Slab"/>
              </a:defRPr>
            </a:lvl8pPr>
            <a:lvl9pPr lvl="8" algn="ctr" rtl="0">
              <a:spcBef>
                <a:spcPts val="0"/>
              </a:spcBef>
              <a:spcAft>
                <a:spcPts val="0"/>
              </a:spcAft>
              <a:buNone/>
              <a:defRPr sz="2667">
                <a:latin typeface="Roboto Slab"/>
                <a:ea typeface="Roboto Slab"/>
                <a:cs typeface="Roboto Slab"/>
                <a:sym typeface="Roboto Slab"/>
              </a:defRPr>
            </a:lvl9pPr>
          </a:lstStyle>
          <a:p>
            <a:endParaRPr/>
          </a:p>
        </p:txBody>
      </p:sp>
      <p:sp>
        <p:nvSpPr>
          <p:cNvPr id="119" name="Google Shape;119;p18"/>
          <p:cNvSpPr txBox="1">
            <a:spLocks noGrp="1"/>
          </p:cNvSpPr>
          <p:nvPr>
            <p:ph type="subTitle" idx="3"/>
          </p:nvPr>
        </p:nvSpPr>
        <p:spPr>
          <a:xfrm>
            <a:off x="3073980" y="1985820"/>
            <a:ext cx="796400" cy="392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b="1">
                <a:solidFill>
                  <a:schemeClr val="lt1"/>
                </a:solidFill>
                <a:latin typeface="Advent Pro"/>
                <a:ea typeface="Advent Pro"/>
                <a:cs typeface="Advent Pro"/>
                <a:sym typeface="Advent Pro"/>
              </a:defRPr>
            </a:lvl9pPr>
          </a:lstStyle>
          <a:p>
            <a:endParaRPr/>
          </a:p>
        </p:txBody>
      </p:sp>
      <p:sp>
        <p:nvSpPr>
          <p:cNvPr id="120" name="Google Shape;120;p18"/>
          <p:cNvSpPr txBox="1">
            <a:spLocks noGrp="1"/>
          </p:cNvSpPr>
          <p:nvPr>
            <p:ph type="subTitle" idx="4"/>
          </p:nvPr>
        </p:nvSpPr>
        <p:spPr>
          <a:xfrm>
            <a:off x="3073980" y="4054004"/>
            <a:ext cx="796400" cy="390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b="1">
                <a:solidFill>
                  <a:schemeClr val="lt1"/>
                </a:solidFill>
                <a:latin typeface="Advent Pro"/>
                <a:ea typeface="Advent Pro"/>
                <a:cs typeface="Advent Pro"/>
                <a:sym typeface="Advent Pro"/>
              </a:defRPr>
            </a:lvl9pPr>
          </a:lstStyle>
          <a:p>
            <a:endParaRPr/>
          </a:p>
        </p:txBody>
      </p:sp>
      <p:sp>
        <p:nvSpPr>
          <p:cNvPr id="121" name="Google Shape;121;p18"/>
          <p:cNvSpPr txBox="1">
            <a:spLocks noGrp="1"/>
          </p:cNvSpPr>
          <p:nvPr>
            <p:ph type="subTitle" idx="5"/>
          </p:nvPr>
        </p:nvSpPr>
        <p:spPr>
          <a:xfrm>
            <a:off x="6803035" y="2889900"/>
            <a:ext cx="3833600" cy="938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1733"/>
            </a:lvl1pPr>
            <a:lvl2pPr lvl="1" algn="ctr" rtl="0">
              <a:lnSpc>
                <a:spcPct val="100000"/>
              </a:lnSpc>
              <a:spcBef>
                <a:spcPts val="2133"/>
              </a:spcBef>
              <a:spcAft>
                <a:spcPts val="0"/>
              </a:spcAft>
              <a:buNone/>
              <a:defRPr sz="1733"/>
            </a:lvl2pPr>
            <a:lvl3pPr lvl="2" algn="ctr" rtl="0">
              <a:lnSpc>
                <a:spcPct val="100000"/>
              </a:lnSpc>
              <a:spcBef>
                <a:spcPts val="2133"/>
              </a:spcBef>
              <a:spcAft>
                <a:spcPts val="0"/>
              </a:spcAft>
              <a:buNone/>
              <a:defRPr sz="1733"/>
            </a:lvl3pPr>
            <a:lvl4pPr lvl="3" algn="ctr" rtl="0">
              <a:lnSpc>
                <a:spcPct val="100000"/>
              </a:lnSpc>
              <a:spcBef>
                <a:spcPts val="2133"/>
              </a:spcBef>
              <a:spcAft>
                <a:spcPts val="0"/>
              </a:spcAft>
              <a:buNone/>
              <a:defRPr sz="1733"/>
            </a:lvl4pPr>
            <a:lvl5pPr lvl="4" algn="ctr" rtl="0">
              <a:lnSpc>
                <a:spcPct val="100000"/>
              </a:lnSpc>
              <a:spcBef>
                <a:spcPts val="2133"/>
              </a:spcBef>
              <a:spcAft>
                <a:spcPts val="0"/>
              </a:spcAft>
              <a:buNone/>
              <a:defRPr sz="1733"/>
            </a:lvl5pPr>
            <a:lvl6pPr lvl="5" algn="ctr" rtl="0">
              <a:lnSpc>
                <a:spcPct val="100000"/>
              </a:lnSpc>
              <a:spcBef>
                <a:spcPts val="2133"/>
              </a:spcBef>
              <a:spcAft>
                <a:spcPts val="0"/>
              </a:spcAft>
              <a:buNone/>
              <a:defRPr sz="1733"/>
            </a:lvl6pPr>
            <a:lvl7pPr lvl="6" algn="ctr" rtl="0">
              <a:lnSpc>
                <a:spcPct val="100000"/>
              </a:lnSpc>
              <a:spcBef>
                <a:spcPts val="2133"/>
              </a:spcBef>
              <a:spcAft>
                <a:spcPts val="0"/>
              </a:spcAft>
              <a:buNone/>
              <a:defRPr sz="1733"/>
            </a:lvl7pPr>
            <a:lvl8pPr lvl="7" algn="ctr" rtl="0">
              <a:lnSpc>
                <a:spcPct val="100000"/>
              </a:lnSpc>
              <a:spcBef>
                <a:spcPts val="2133"/>
              </a:spcBef>
              <a:spcAft>
                <a:spcPts val="0"/>
              </a:spcAft>
              <a:buNone/>
              <a:defRPr sz="1733"/>
            </a:lvl8pPr>
            <a:lvl9pPr lvl="8" algn="ctr" rtl="0">
              <a:lnSpc>
                <a:spcPct val="100000"/>
              </a:lnSpc>
              <a:spcBef>
                <a:spcPts val="2133"/>
              </a:spcBef>
              <a:spcAft>
                <a:spcPts val="2133"/>
              </a:spcAft>
              <a:buNone/>
              <a:defRPr sz="1733"/>
            </a:lvl9pPr>
          </a:lstStyle>
          <a:p>
            <a:endParaRPr/>
          </a:p>
        </p:txBody>
      </p:sp>
      <p:sp>
        <p:nvSpPr>
          <p:cNvPr id="122" name="Google Shape;122;p18"/>
          <p:cNvSpPr txBox="1">
            <a:spLocks noGrp="1"/>
          </p:cNvSpPr>
          <p:nvPr>
            <p:ph type="subTitle" idx="6"/>
          </p:nvPr>
        </p:nvSpPr>
        <p:spPr>
          <a:xfrm>
            <a:off x="6803035" y="4955136"/>
            <a:ext cx="3833600" cy="938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1733"/>
            </a:lvl1pPr>
            <a:lvl2pPr lvl="1" algn="ctr" rtl="0">
              <a:lnSpc>
                <a:spcPct val="100000"/>
              </a:lnSpc>
              <a:spcBef>
                <a:spcPts val="2133"/>
              </a:spcBef>
              <a:spcAft>
                <a:spcPts val="0"/>
              </a:spcAft>
              <a:buNone/>
              <a:defRPr sz="1733"/>
            </a:lvl2pPr>
            <a:lvl3pPr lvl="2" algn="ctr" rtl="0">
              <a:lnSpc>
                <a:spcPct val="100000"/>
              </a:lnSpc>
              <a:spcBef>
                <a:spcPts val="2133"/>
              </a:spcBef>
              <a:spcAft>
                <a:spcPts val="0"/>
              </a:spcAft>
              <a:buNone/>
              <a:defRPr sz="1733"/>
            </a:lvl3pPr>
            <a:lvl4pPr lvl="3" algn="ctr" rtl="0">
              <a:lnSpc>
                <a:spcPct val="100000"/>
              </a:lnSpc>
              <a:spcBef>
                <a:spcPts val="2133"/>
              </a:spcBef>
              <a:spcAft>
                <a:spcPts val="0"/>
              </a:spcAft>
              <a:buNone/>
              <a:defRPr sz="1733"/>
            </a:lvl4pPr>
            <a:lvl5pPr lvl="4" algn="ctr" rtl="0">
              <a:lnSpc>
                <a:spcPct val="100000"/>
              </a:lnSpc>
              <a:spcBef>
                <a:spcPts val="2133"/>
              </a:spcBef>
              <a:spcAft>
                <a:spcPts val="0"/>
              </a:spcAft>
              <a:buNone/>
              <a:defRPr sz="1733"/>
            </a:lvl5pPr>
            <a:lvl6pPr lvl="5" algn="ctr" rtl="0">
              <a:lnSpc>
                <a:spcPct val="100000"/>
              </a:lnSpc>
              <a:spcBef>
                <a:spcPts val="2133"/>
              </a:spcBef>
              <a:spcAft>
                <a:spcPts val="0"/>
              </a:spcAft>
              <a:buNone/>
              <a:defRPr sz="1733"/>
            </a:lvl6pPr>
            <a:lvl7pPr lvl="6" algn="ctr" rtl="0">
              <a:lnSpc>
                <a:spcPct val="100000"/>
              </a:lnSpc>
              <a:spcBef>
                <a:spcPts val="2133"/>
              </a:spcBef>
              <a:spcAft>
                <a:spcPts val="0"/>
              </a:spcAft>
              <a:buNone/>
              <a:defRPr sz="1733"/>
            </a:lvl7pPr>
            <a:lvl8pPr lvl="7" algn="ctr" rtl="0">
              <a:lnSpc>
                <a:spcPct val="100000"/>
              </a:lnSpc>
              <a:spcBef>
                <a:spcPts val="2133"/>
              </a:spcBef>
              <a:spcAft>
                <a:spcPts val="0"/>
              </a:spcAft>
              <a:buNone/>
              <a:defRPr sz="1733"/>
            </a:lvl8pPr>
            <a:lvl9pPr lvl="8" algn="ctr" rtl="0">
              <a:lnSpc>
                <a:spcPct val="100000"/>
              </a:lnSpc>
              <a:spcBef>
                <a:spcPts val="2133"/>
              </a:spcBef>
              <a:spcAft>
                <a:spcPts val="2133"/>
              </a:spcAft>
              <a:buNone/>
              <a:defRPr sz="1733"/>
            </a:lvl9pPr>
          </a:lstStyle>
          <a:p>
            <a:endParaRPr/>
          </a:p>
        </p:txBody>
      </p:sp>
      <p:sp>
        <p:nvSpPr>
          <p:cNvPr id="123" name="Google Shape;123;p18"/>
          <p:cNvSpPr txBox="1">
            <a:spLocks noGrp="1"/>
          </p:cNvSpPr>
          <p:nvPr>
            <p:ph type="subTitle" idx="7"/>
          </p:nvPr>
        </p:nvSpPr>
        <p:spPr>
          <a:xfrm>
            <a:off x="8315129" y="1985820"/>
            <a:ext cx="796400" cy="392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b="1">
                <a:solidFill>
                  <a:schemeClr val="lt1"/>
                </a:solidFill>
                <a:latin typeface="Advent Pro"/>
                <a:ea typeface="Advent Pro"/>
                <a:cs typeface="Advent Pro"/>
                <a:sym typeface="Advent Pro"/>
              </a:defRPr>
            </a:lvl9pPr>
          </a:lstStyle>
          <a:p>
            <a:endParaRPr/>
          </a:p>
        </p:txBody>
      </p:sp>
      <p:sp>
        <p:nvSpPr>
          <p:cNvPr id="124" name="Google Shape;124;p18"/>
          <p:cNvSpPr txBox="1">
            <a:spLocks noGrp="1"/>
          </p:cNvSpPr>
          <p:nvPr>
            <p:ph type="subTitle" idx="8"/>
          </p:nvPr>
        </p:nvSpPr>
        <p:spPr>
          <a:xfrm>
            <a:off x="8315129" y="4054004"/>
            <a:ext cx="796400" cy="390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b="1">
                <a:solidFill>
                  <a:schemeClr val="lt1"/>
                </a:solidFill>
                <a:latin typeface="Advent Pro"/>
                <a:ea typeface="Advent Pro"/>
                <a:cs typeface="Advent Pro"/>
                <a:sym typeface="Advent Pro"/>
              </a:defRPr>
            </a:lvl9pPr>
          </a:lstStyle>
          <a:p>
            <a:endParaRPr/>
          </a:p>
        </p:txBody>
      </p:sp>
      <p:cxnSp>
        <p:nvCxnSpPr>
          <p:cNvPr id="125" name="Google Shape;125;p18"/>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Tree>
    <p:extLst>
      <p:ext uri="{BB962C8B-B14F-4D97-AF65-F5344CB8AC3E}">
        <p14:creationId xmlns:p14="http://schemas.microsoft.com/office/powerpoint/2010/main" val="409634650"/>
      </p:ext>
    </p:extLst>
  </p:cSld>
  <p:clrMapOvr>
    <a:masterClrMapping/>
  </p:clrMapOvr>
</p:sldLayout>
</file>

<file path=ppt/slideLayouts/slideLayout53.xml><?xml version="1.0" encoding="utf-8"?>
<p:sldLayout xmlns:a="http://schemas.openxmlformats.org/drawingml/2006/main" xmlns:r="http://schemas.openxmlformats.org/officeDocument/2006/relationships" xmlns:p="http://schemas.openxmlformats.org/presentationml/2006/main" matchingName="Thanks">
  <p:cSld name="Thanks">
    <p:bg>
      <p:bgPr>
        <a:noFill/>
        <a:effectLst/>
      </p:bgPr>
    </p:bg>
    <p:spTree>
      <p:nvGrpSpPr>
        <p:cNvPr id="1" name="Shape 126"/>
        <p:cNvGrpSpPr/>
        <p:nvPr/>
      </p:nvGrpSpPr>
      <p:grpSpPr>
        <a:xfrm>
          <a:off x="0" y="0"/>
          <a:ext cx="0" cy="0"/>
          <a:chOff x="0" y="0"/>
          <a:chExt cx="0" cy="0"/>
        </a:xfrm>
      </p:grpSpPr>
      <p:sp>
        <p:nvSpPr>
          <p:cNvPr id="127" name="Google Shape;127;p19"/>
          <p:cNvSpPr txBox="1">
            <a:spLocks noGrp="1"/>
          </p:cNvSpPr>
          <p:nvPr>
            <p:ph type="ctrTitle"/>
          </p:nvPr>
        </p:nvSpPr>
        <p:spPr>
          <a:xfrm flipH="1">
            <a:off x="960000" y="720000"/>
            <a:ext cx="6123200" cy="1419600"/>
          </a:xfrm>
          <a:prstGeom prst="rect">
            <a:avLst/>
          </a:prstGeom>
        </p:spPr>
        <p:txBody>
          <a:bodyPr spcFirstLastPara="1" wrap="square" lIns="91425" tIns="91425" rIns="91425" bIns="91425" anchor="b"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endParaRPr/>
          </a:p>
        </p:txBody>
      </p:sp>
      <p:sp>
        <p:nvSpPr>
          <p:cNvPr id="128" name="Google Shape;128;p19"/>
          <p:cNvSpPr txBox="1">
            <a:spLocks noGrp="1"/>
          </p:cNvSpPr>
          <p:nvPr>
            <p:ph type="subTitle" idx="1"/>
          </p:nvPr>
        </p:nvSpPr>
        <p:spPr>
          <a:xfrm flipH="1">
            <a:off x="959867" y="2686567"/>
            <a:ext cx="5143200" cy="1810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800"/>
              <a:buNone/>
              <a:defRPr sz="1733"/>
            </a:lvl1pPr>
            <a:lvl2pPr lvl="1" rtl="0">
              <a:lnSpc>
                <a:spcPct val="100000"/>
              </a:lnSpc>
              <a:spcBef>
                <a:spcPts val="0"/>
              </a:spcBef>
              <a:spcAft>
                <a:spcPts val="0"/>
              </a:spcAft>
              <a:buSzPts val="2800"/>
              <a:buNone/>
              <a:defRPr sz="3733"/>
            </a:lvl2pPr>
            <a:lvl3pPr lvl="2" rtl="0">
              <a:lnSpc>
                <a:spcPct val="100000"/>
              </a:lnSpc>
              <a:spcBef>
                <a:spcPts val="0"/>
              </a:spcBef>
              <a:spcAft>
                <a:spcPts val="0"/>
              </a:spcAft>
              <a:buSzPts val="2800"/>
              <a:buNone/>
              <a:defRPr sz="3733"/>
            </a:lvl3pPr>
            <a:lvl4pPr lvl="3" rtl="0">
              <a:lnSpc>
                <a:spcPct val="100000"/>
              </a:lnSpc>
              <a:spcBef>
                <a:spcPts val="0"/>
              </a:spcBef>
              <a:spcAft>
                <a:spcPts val="0"/>
              </a:spcAft>
              <a:buSzPts val="2800"/>
              <a:buNone/>
              <a:defRPr sz="3733"/>
            </a:lvl4pPr>
            <a:lvl5pPr lvl="4" rtl="0">
              <a:lnSpc>
                <a:spcPct val="100000"/>
              </a:lnSpc>
              <a:spcBef>
                <a:spcPts val="0"/>
              </a:spcBef>
              <a:spcAft>
                <a:spcPts val="0"/>
              </a:spcAft>
              <a:buSzPts val="2800"/>
              <a:buNone/>
              <a:defRPr sz="3733"/>
            </a:lvl5pPr>
            <a:lvl6pPr lvl="5" rtl="0">
              <a:lnSpc>
                <a:spcPct val="100000"/>
              </a:lnSpc>
              <a:spcBef>
                <a:spcPts val="0"/>
              </a:spcBef>
              <a:spcAft>
                <a:spcPts val="0"/>
              </a:spcAft>
              <a:buSzPts val="2800"/>
              <a:buNone/>
              <a:defRPr sz="3733"/>
            </a:lvl6pPr>
            <a:lvl7pPr lvl="6" rtl="0">
              <a:lnSpc>
                <a:spcPct val="100000"/>
              </a:lnSpc>
              <a:spcBef>
                <a:spcPts val="0"/>
              </a:spcBef>
              <a:spcAft>
                <a:spcPts val="0"/>
              </a:spcAft>
              <a:buSzPts val="2800"/>
              <a:buNone/>
              <a:defRPr sz="3733"/>
            </a:lvl7pPr>
            <a:lvl8pPr lvl="7" rtl="0">
              <a:lnSpc>
                <a:spcPct val="100000"/>
              </a:lnSpc>
              <a:spcBef>
                <a:spcPts val="0"/>
              </a:spcBef>
              <a:spcAft>
                <a:spcPts val="0"/>
              </a:spcAft>
              <a:buSzPts val="2800"/>
              <a:buNone/>
              <a:defRPr sz="3733"/>
            </a:lvl8pPr>
            <a:lvl9pPr lvl="8" rtl="0">
              <a:lnSpc>
                <a:spcPct val="100000"/>
              </a:lnSpc>
              <a:spcBef>
                <a:spcPts val="0"/>
              </a:spcBef>
              <a:spcAft>
                <a:spcPts val="0"/>
              </a:spcAft>
              <a:buSzPts val="2800"/>
              <a:buNone/>
              <a:defRPr sz="3733"/>
            </a:lvl9pPr>
          </a:lstStyle>
          <a:p>
            <a:endParaRPr/>
          </a:p>
        </p:txBody>
      </p:sp>
      <p:sp>
        <p:nvSpPr>
          <p:cNvPr id="129" name="Google Shape;129;p19"/>
          <p:cNvSpPr txBox="1"/>
          <p:nvPr/>
        </p:nvSpPr>
        <p:spPr>
          <a:xfrm>
            <a:off x="960000" y="4793900"/>
            <a:ext cx="5266400" cy="716800"/>
          </a:xfrm>
          <a:prstGeom prst="rect">
            <a:avLst/>
          </a:prstGeom>
          <a:noFill/>
          <a:ln>
            <a:noFill/>
          </a:ln>
        </p:spPr>
        <p:txBody>
          <a:bodyPr spcFirstLastPara="1" wrap="square" lIns="121900" tIns="121900" rIns="121900" bIns="121900" anchor="t" anchorCtr="0">
            <a:noAutofit/>
          </a:bodyPr>
          <a:lstStyle/>
          <a:p>
            <a:pPr defTabSz="1219170">
              <a:spcBef>
                <a:spcPts val="400"/>
              </a:spcBef>
              <a:buClr>
                <a:srgbClr val="000000"/>
              </a:buClr>
              <a:buFont typeface="Arial"/>
              <a:buNone/>
            </a:pPr>
            <a:r>
              <a:rPr lang="en" sz="1200" kern="0">
                <a:solidFill>
                  <a:srgbClr val="1F1A33"/>
                </a:solidFill>
                <a:latin typeface="Roboto Slab Regular"/>
                <a:ea typeface="Roboto Slab Regular"/>
                <a:cs typeface="Roboto Slab Regular"/>
                <a:sym typeface="Roboto Slab Regular"/>
              </a:rPr>
              <a:t>CREDITS: This presentation template was created by </a:t>
            </a:r>
            <a:r>
              <a:rPr lang="en" sz="1200" kern="0">
                <a:solidFill>
                  <a:srgbClr val="1F1A33"/>
                </a:solidFill>
                <a:uFill>
                  <a:noFill/>
                </a:uFill>
                <a:latin typeface="Roboto Slab Regular"/>
                <a:ea typeface="Roboto Slab Regular"/>
                <a:cs typeface="Roboto Slab Regular"/>
                <a:sym typeface="Roboto Slab Regular"/>
                <a:hlinkClick r:id="rId2"/>
              </a:rPr>
              <a:t>Slidesgo</a:t>
            </a:r>
            <a:r>
              <a:rPr lang="en" sz="1200" kern="0">
                <a:solidFill>
                  <a:srgbClr val="1F1A33"/>
                </a:solidFill>
                <a:latin typeface="Roboto Slab Regular"/>
                <a:ea typeface="Roboto Slab Regular"/>
                <a:cs typeface="Roboto Slab Regular"/>
                <a:sym typeface="Roboto Slab Regular"/>
              </a:rPr>
              <a:t>, including icons by </a:t>
            </a:r>
            <a:r>
              <a:rPr lang="en" sz="1200" kern="0">
                <a:solidFill>
                  <a:srgbClr val="1F1A33"/>
                </a:solidFill>
                <a:uFill>
                  <a:noFill/>
                </a:uFill>
                <a:latin typeface="Roboto Slab Regular"/>
                <a:ea typeface="Roboto Slab Regular"/>
                <a:cs typeface="Roboto Slab Regular"/>
                <a:sym typeface="Roboto Slab Regular"/>
                <a:hlinkClick r:id="rId3"/>
              </a:rPr>
              <a:t>Flaticon</a:t>
            </a:r>
            <a:r>
              <a:rPr lang="en" sz="1200" kern="0">
                <a:solidFill>
                  <a:srgbClr val="1F1A33"/>
                </a:solidFill>
                <a:latin typeface="Roboto Slab Regular"/>
                <a:ea typeface="Roboto Slab Regular"/>
                <a:cs typeface="Roboto Slab Regular"/>
                <a:sym typeface="Roboto Slab Regular"/>
              </a:rPr>
              <a:t>, and infographics &amp; images by </a:t>
            </a:r>
            <a:r>
              <a:rPr lang="en" sz="1200" kern="0">
                <a:solidFill>
                  <a:srgbClr val="1F1A33"/>
                </a:solidFill>
                <a:uFill>
                  <a:noFill/>
                </a:uFill>
                <a:latin typeface="Roboto Slab Regular"/>
                <a:ea typeface="Roboto Slab Regular"/>
                <a:cs typeface="Roboto Slab Regular"/>
                <a:sym typeface="Roboto Slab Regular"/>
                <a:hlinkClick r:id="rId4"/>
              </a:rPr>
              <a:t>Freepik</a:t>
            </a:r>
            <a:endParaRPr sz="1200" kern="0">
              <a:solidFill>
                <a:srgbClr val="1F1A33"/>
              </a:solidFill>
              <a:latin typeface="Roboto Slab Regular"/>
              <a:ea typeface="Roboto Slab Regular"/>
              <a:cs typeface="Roboto Slab Regular"/>
              <a:sym typeface="Roboto Slab Regular"/>
            </a:endParaRPr>
          </a:p>
          <a:p>
            <a:pPr defTabSz="1219170">
              <a:buClr>
                <a:srgbClr val="000000"/>
              </a:buClr>
              <a:buFont typeface="Arial"/>
              <a:buNone/>
            </a:pPr>
            <a:endParaRPr sz="1200" kern="0">
              <a:solidFill>
                <a:srgbClr val="1F1A33"/>
              </a:solidFill>
              <a:latin typeface="Roboto Slab Regular"/>
              <a:ea typeface="Roboto Slab Regular"/>
              <a:cs typeface="Roboto Slab Regular"/>
              <a:sym typeface="Roboto Slab Regular"/>
            </a:endParaRPr>
          </a:p>
          <a:p>
            <a:pPr defTabSz="1219170">
              <a:spcBef>
                <a:spcPts val="400"/>
              </a:spcBef>
              <a:buClr>
                <a:srgbClr val="000000"/>
              </a:buClr>
              <a:buFont typeface="Arial"/>
              <a:buNone/>
            </a:pPr>
            <a:endParaRPr sz="1200" kern="0">
              <a:solidFill>
                <a:srgbClr val="1F1A33"/>
              </a:solidFill>
              <a:latin typeface="Roboto Slab Regular"/>
              <a:ea typeface="Roboto Slab Regular"/>
              <a:cs typeface="Roboto Slab Regular"/>
              <a:sym typeface="Roboto Slab Regular"/>
            </a:endParaRPr>
          </a:p>
        </p:txBody>
      </p:sp>
      <p:cxnSp>
        <p:nvCxnSpPr>
          <p:cNvPr id="130" name="Google Shape;130;p19"/>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Tree>
    <p:extLst>
      <p:ext uri="{BB962C8B-B14F-4D97-AF65-F5344CB8AC3E}">
        <p14:creationId xmlns:p14="http://schemas.microsoft.com/office/powerpoint/2010/main" val="1755758351"/>
      </p:ext>
    </p:extLst>
  </p:cSld>
  <p:clrMapOvr>
    <a:masterClrMapping/>
  </p:clrMapOvr>
</p:sldLayout>
</file>

<file path=ppt/slideLayouts/slideLayout54.xml><?xml version="1.0" encoding="utf-8"?>
<p:sldLayout xmlns:a="http://schemas.openxmlformats.org/drawingml/2006/main" xmlns:r="http://schemas.openxmlformats.org/officeDocument/2006/relationships" xmlns:p="http://schemas.openxmlformats.org/presentationml/2006/main" showMasterSp="0" type="title" preserve="1">
  <p:cSld name="Title Slide">
    <p:bg bwMode="gray">
      <p:bgPr>
        <a:solidFill>
          <a:schemeClr val="bg1"/>
        </a:solidFill>
        <a:effectLst/>
      </p:bgPr>
    </p:bg>
    <p:spTree>
      <p:nvGrpSpPr>
        <p:cNvPr id="1" name=""/>
        <p:cNvGrpSpPr/>
        <p:nvPr/>
      </p:nvGrpSpPr>
      <p:grpSpPr>
        <a:xfrm>
          <a:off x="0" y="0"/>
          <a:ext cx="0" cy="0"/>
          <a:chOff x="0" y="0"/>
          <a:chExt cx="0" cy="0"/>
        </a:xfrm>
      </p:grpSpPr>
      <p:sp>
        <p:nvSpPr>
          <p:cNvPr id="4" name="Rectangle 382" descr="02"/>
          <p:cNvSpPr>
            <a:spLocks noChangeArrowheads="1"/>
          </p:cNvSpPr>
          <p:nvPr/>
        </p:nvSpPr>
        <p:spPr bwMode="gray">
          <a:xfrm>
            <a:off x="7751234" y="2043114"/>
            <a:ext cx="1947333" cy="1462087"/>
          </a:xfrm>
          <a:prstGeom prst="rect">
            <a:avLst/>
          </a:prstGeom>
          <a:blipFill dpi="0" rotWithShape="1">
            <a:blip r:embed="rId2"/>
            <a:srcRect/>
            <a:stretch>
              <a:fillRect/>
            </a:stretch>
          </a:bli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defTabSz="914400" fontAlgn="base">
              <a:spcBef>
                <a:spcPct val="0"/>
              </a:spcBef>
              <a:spcAft>
                <a:spcPct val="0"/>
              </a:spcAft>
            </a:pPr>
            <a:endParaRPr lang="en-US" sz="1800">
              <a:solidFill>
                <a:srgbClr val="000000"/>
              </a:solidFill>
              <a:latin typeface="Arial" panose="020B0604020202020204" pitchFamily="34" charset="0"/>
            </a:endParaRPr>
          </a:p>
        </p:txBody>
      </p:sp>
      <p:sp>
        <p:nvSpPr>
          <p:cNvPr id="5" name="Rectangle 427"/>
          <p:cNvSpPr>
            <a:spLocks noChangeArrowheads="1"/>
          </p:cNvSpPr>
          <p:nvPr userDrawn="1"/>
        </p:nvSpPr>
        <p:spPr bwMode="gray">
          <a:xfrm>
            <a:off x="9719734" y="2043114"/>
            <a:ext cx="1947333" cy="1462087"/>
          </a:xfrm>
          <a:prstGeom prst="rect">
            <a:avLst/>
          </a:prstGeom>
          <a:solidFill>
            <a:schemeClr val="tx2"/>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defTabSz="914400" fontAlgn="base">
              <a:spcBef>
                <a:spcPct val="0"/>
              </a:spcBef>
              <a:spcAft>
                <a:spcPct val="0"/>
              </a:spcAft>
            </a:pPr>
            <a:endParaRPr lang="en-US" sz="1800">
              <a:solidFill>
                <a:srgbClr val="000000"/>
              </a:solidFill>
              <a:latin typeface="Arial" panose="020B0604020202020204" pitchFamily="34" charset="0"/>
            </a:endParaRPr>
          </a:p>
        </p:txBody>
      </p:sp>
      <p:sp>
        <p:nvSpPr>
          <p:cNvPr id="6" name="Rectangle 332"/>
          <p:cNvSpPr>
            <a:spLocks noChangeArrowheads="1"/>
          </p:cNvSpPr>
          <p:nvPr/>
        </p:nvSpPr>
        <p:spPr bwMode="gray">
          <a:xfrm>
            <a:off x="5774267" y="2043114"/>
            <a:ext cx="1947333" cy="1462087"/>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defTabSz="914400" fontAlgn="base">
              <a:spcBef>
                <a:spcPct val="0"/>
              </a:spcBef>
              <a:spcAft>
                <a:spcPct val="0"/>
              </a:spcAft>
            </a:pPr>
            <a:endParaRPr lang="en-US" sz="1800">
              <a:solidFill>
                <a:srgbClr val="000000"/>
              </a:solidFill>
              <a:latin typeface="Arial" panose="020B0604020202020204" pitchFamily="34" charset="0"/>
            </a:endParaRPr>
          </a:p>
        </p:txBody>
      </p:sp>
      <p:sp>
        <p:nvSpPr>
          <p:cNvPr id="7" name="Text Box 14"/>
          <p:cNvSpPr txBox="1">
            <a:spLocks noChangeArrowheads="1"/>
          </p:cNvSpPr>
          <p:nvPr/>
        </p:nvSpPr>
        <p:spPr bwMode="gray">
          <a:xfrm>
            <a:off x="533400" y="2933701"/>
            <a:ext cx="3251200"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defTabSz="914400" fontAlgn="base">
              <a:spcBef>
                <a:spcPct val="0"/>
              </a:spcBef>
              <a:spcAft>
                <a:spcPct val="0"/>
              </a:spcAft>
            </a:pPr>
            <a:r>
              <a:rPr lang="en-US" sz="2800">
                <a:solidFill>
                  <a:srgbClr val="C889CD"/>
                </a:solidFill>
                <a:latin typeface="Impact" panose="020B0806030902050204" pitchFamily="34" charset="0"/>
              </a:rPr>
              <a:t>COMPANY NAME</a:t>
            </a:r>
          </a:p>
        </p:txBody>
      </p:sp>
      <p:grpSp>
        <p:nvGrpSpPr>
          <p:cNvPr id="8" name="Group 372"/>
          <p:cNvGrpSpPr>
            <a:grpSpLocks/>
          </p:cNvGrpSpPr>
          <p:nvPr/>
        </p:nvGrpSpPr>
        <p:grpSpPr bwMode="auto">
          <a:xfrm>
            <a:off x="673101" y="3424238"/>
            <a:ext cx="11010900" cy="119062"/>
            <a:chOff x="288" y="1248"/>
            <a:chExt cx="5229" cy="96"/>
          </a:xfrm>
        </p:grpSpPr>
        <p:grpSp>
          <p:nvGrpSpPr>
            <p:cNvPr id="9" name="Group 368"/>
            <p:cNvGrpSpPr>
              <a:grpSpLocks/>
            </p:cNvGrpSpPr>
            <p:nvPr userDrawn="1"/>
          </p:nvGrpSpPr>
          <p:grpSpPr bwMode="auto">
            <a:xfrm>
              <a:off x="288" y="1248"/>
              <a:ext cx="5229" cy="96"/>
              <a:chOff x="192" y="498"/>
              <a:chExt cx="5376" cy="78"/>
            </a:xfrm>
          </p:grpSpPr>
          <p:sp>
            <p:nvSpPr>
              <p:cNvPr id="11" name="Rectangle 369"/>
              <p:cNvSpPr>
                <a:spLocks noChangeArrowheads="1"/>
              </p:cNvSpPr>
              <p:nvPr userDrawn="1"/>
            </p:nvSpPr>
            <p:spPr bwMode="gray">
              <a:xfrm>
                <a:off x="192" y="498"/>
                <a:ext cx="1488" cy="78"/>
              </a:xfrm>
              <a:prstGeom prst="rect">
                <a:avLst/>
              </a:prstGeom>
              <a:solidFill>
                <a:schemeClr val="tx2"/>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defTabSz="914400" fontAlgn="base">
                  <a:spcBef>
                    <a:spcPct val="0"/>
                  </a:spcBef>
                  <a:spcAft>
                    <a:spcPct val="0"/>
                  </a:spcAft>
                </a:pPr>
                <a:endParaRPr lang="en-US" sz="1800">
                  <a:solidFill>
                    <a:srgbClr val="000000"/>
                  </a:solidFill>
                  <a:latin typeface="Arial" panose="020B0604020202020204" pitchFamily="34" charset="0"/>
                </a:endParaRPr>
              </a:p>
            </p:txBody>
          </p:sp>
          <p:sp>
            <p:nvSpPr>
              <p:cNvPr id="12" name="Line 370"/>
              <p:cNvSpPr>
                <a:spLocks noChangeShapeType="1"/>
              </p:cNvSpPr>
              <p:nvPr userDrawn="1"/>
            </p:nvSpPr>
            <p:spPr bwMode="gray">
              <a:xfrm>
                <a:off x="192" y="576"/>
                <a:ext cx="5376" cy="0"/>
              </a:xfrm>
              <a:prstGeom prst="line">
                <a:avLst/>
              </a:prstGeom>
              <a:noFill/>
              <a:ln w="19050">
                <a:solidFill>
                  <a:schemeClr val="tx2"/>
                </a:solidFill>
                <a:round/>
                <a:headEnd/>
                <a:tailEnd/>
              </a:ln>
              <a:extLst>
                <a:ext uri="{909E8E84-426E-40DD-AFC4-6F175D3DCCD1}">
                  <a14:hiddenFill xmlns:a14="http://schemas.microsoft.com/office/drawing/2010/main">
                    <a:noFill/>
                  </a14:hiddenFill>
                </a:ext>
              </a:extLst>
            </p:spPr>
            <p:txBody>
              <a:bodyPr/>
              <a:lstStyle/>
              <a:p>
                <a:pPr defTabSz="914400" eaLnBrk="0" fontAlgn="base" hangingPunct="0">
                  <a:spcBef>
                    <a:spcPct val="0"/>
                  </a:spcBef>
                  <a:spcAft>
                    <a:spcPct val="0"/>
                  </a:spcAft>
                </a:pPr>
                <a:endParaRPr lang="en-US" sz="1800">
                  <a:solidFill>
                    <a:srgbClr val="000000"/>
                  </a:solidFill>
                  <a:latin typeface=".VnTime" panose="020B7200000000000000" pitchFamily="34" charset="0"/>
                  <a:cs typeface="Arial" panose="020B0604020202020204" pitchFamily="34" charset="0"/>
                </a:endParaRPr>
              </a:p>
            </p:txBody>
          </p:sp>
        </p:grpSp>
        <p:pic>
          <p:nvPicPr>
            <p:cNvPr id="10" name="Picture 371" descr="Untitled-4 copy"/>
            <p:cNvPicPr>
              <a:picLocks noChangeAspect="1" noChangeArrowheads="1"/>
            </p:cNvPicPr>
            <p:nvPr userDrawn="1"/>
          </p:nvPicPr>
          <p:blipFill>
            <a:blip r:embed="rId3">
              <a:extLst>
                <a:ext uri="{28A0092B-C50C-407E-A947-70E740481C1C}">
                  <a14:useLocalDpi xmlns:a14="http://schemas.microsoft.com/office/drawing/2010/main" val="0"/>
                </a:ext>
              </a:extLst>
            </a:blip>
            <a:srcRect/>
            <a:stretch>
              <a:fillRect/>
            </a:stretch>
          </p:blipFill>
          <p:spPr bwMode="gray">
            <a:xfrm>
              <a:off x="346" y="1254"/>
              <a:ext cx="71" cy="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3" name="Rectangle 380"/>
          <p:cNvSpPr>
            <a:spLocks noChangeArrowheads="1"/>
          </p:cNvSpPr>
          <p:nvPr/>
        </p:nvSpPr>
        <p:spPr bwMode="gray">
          <a:xfrm>
            <a:off x="7751234" y="557214"/>
            <a:ext cx="1947333" cy="1462087"/>
          </a:xfrm>
          <a:prstGeom prst="rect">
            <a:avLst/>
          </a:prstGeom>
          <a:solidFill>
            <a:schemeClr val="accent2"/>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defTabSz="914400" fontAlgn="base">
              <a:spcBef>
                <a:spcPct val="0"/>
              </a:spcBef>
              <a:spcAft>
                <a:spcPct val="0"/>
              </a:spcAft>
            </a:pPr>
            <a:endParaRPr lang="en-US" sz="1800">
              <a:solidFill>
                <a:srgbClr val="000000"/>
              </a:solidFill>
              <a:latin typeface="Arial" panose="020B0604020202020204" pitchFamily="34" charset="0"/>
            </a:endParaRPr>
          </a:p>
        </p:txBody>
      </p:sp>
      <p:sp>
        <p:nvSpPr>
          <p:cNvPr id="14" name="Rectangle 381" descr="01"/>
          <p:cNvSpPr>
            <a:spLocks noChangeArrowheads="1"/>
          </p:cNvSpPr>
          <p:nvPr/>
        </p:nvSpPr>
        <p:spPr bwMode="gray">
          <a:xfrm>
            <a:off x="3795184" y="2043114"/>
            <a:ext cx="1947333" cy="1462087"/>
          </a:xfrm>
          <a:prstGeom prst="rect">
            <a:avLst/>
          </a:prstGeom>
          <a:blipFill dpi="0" rotWithShape="1">
            <a:blip r:embed="rId4"/>
            <a:srcRect/>
            <a:stretch>
              <a:fillRect/>
            </a:stretch>
          </a:bli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defTabSz="914400" fontAlgn="base">
              <a:spcBef>
                <a:spcPct val="0"/>
              </a:spcBef>
              <a:spcAft>
                <a:spcPct val="0"/>
              </a:spcAft>
            </a:pPr>
            <a:endParaRPr lang="en-US" sz="1800">
              <a:solidFill>
                <a:srgbClr val="000000"/>
              </a:solidFill>
              <a:latin typeface="Arial" panose="020B0604020202020204" pitchFamily="34" charset="0"/>
            </a:endParaRPr>
          </a:p>
        </p:txBody>
      </p:sp>
      <p:sp>
        <p:nvSpPr>
          <p:cNvPr id="15" name="Rectangle 383" descr="03"/>
          <p:cNvSpPr>
            <a:spLocks noChangeArrowheads="1"/>
          </p:cNvSpPr>
          <p:nvPr/>
        </p:nvSpPr>
        <p:spPr bwMode="gray">
          <a:xfrm>
            <a:off x="5774267" y="547689"/>
            <a:ext cx="1938867" cy="1470025"/>
          </a:xfrm>
          <a:prstGeom prst="rect">
            <a:avLst/>
          </a:prstGeom>
          <a:blipFill dpi="0" rotWithShape="1">
            <a:blip r:embed="rId5"/>
            <a:srcRect/>
            <a:stretch>
              <a:fillRect/>
            </a:stretch>
          </a:bli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defTabSz="914400" fontAlgn="base">
              <a:spcBef>
                <a:spcPct val="0"/>
              </a:spcBef>
              <a:spcAft>
                <a:spcPct val="0"/>
              </a:spcAft>
            </a:pPr>
            <a:endParaRPr lang="en-US" sz="1800">
              <a:solidFill>
                <a:srgbClr val="000000"/>
              </a:solidFill>
              <a:latin typeface="Arial" panose="020B0604020202020204" pitchFamily="34" charset="0"/>
            </a:endParaRPr>
          </a:p>
        </p:txBody>
      </p:sp>
      <p:pic>
        <p:nvPicPr>
          <p:cNvPr id="16" name="Picture 424" descr="03"/>
          <p:cNvPicPr>
            <a:picLocks noChangeAspect="1" noChangeArrowheads="1"/>
          </p:cNvPicPr>
          <p:nvPr userDrawn="1"/>
        </p:nvPicPr>
        <p:blipFill>
          <a:blip r:embed="rId6">
            <a:extLst>
              <a:ext uri="{28A0092B-C50C-407E-A947-70E740481C1C}">
                <a14:useLocalDpi xmlns:a14="http://schemas.microsoft.com/office/drawing/2010/main" val="0"/>
              </a:ext>
            </a:extLst>
          </a:blip>
          <a:srcRect/>
          <a:stretch>
            <a:fillRect/>
          </a:stretch>
        </p:blipFill>
        <p:spPr bwMode="auto">
          <a:xfrm>
            <a:off x="508000" y="3860800"/>
            <a:ext cx="5994400" cy="299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 name="TextBox 32"/>
          <p:cNvSpPr txBox="1">
            <a:spLocks noChangeArrowheads="1"/>
          </p:cNvSpPr>
          <p:nvPr userDrawn="1"/>
        </p:nvSpPr>
        <p:spPr bwMode="auto">
          <a:xfrm>
            <a:off x="10500512" y="6627814"/>
            <a:ext cx="1691489"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r" defTabSz="914400" fontAlgn="base">
              <a:spcBef>
                <a:spcPct val="0"/>
              </a:spcBef>
              <a:spcAft>
                <a:spcPct val="0"/>
              </a:spcAft>
            </a:pPr>
            <a:r>
              <a:rPr lang="en-US" sz="900">
                <a:solidFill>
                  <a:srgbClr val="000000"/>
                </a:solidFill>
                <a:latin typeface="Arial" panose="020B0604020202020204" pitchFamily="34" charset="0"/>
              </a:rPr>
              <a:t>http://dichvudanhvanban.com</a:t>
            </a:r>
          </a:p>
        </p:txBody>
      </p:sp>
      <p:sp>
        <p:nvSpPr>
          <p:cNvPr id="3074" name="Rectangle 2"/>
          <p:cNvSpPr>
            <a:spLocks noGrp="1" noChangeArrowheads="1"/>
          </p:cNvSpPr>
          <p:nvPr>
            <p:ph type="ctrTitle"/>
          </p:nvPr>
        </p:nvSpPr>
        <p:spPr bwMode="gray">
          <a:xfrm>
            <a:off x="1117600" y="3695700"/>
            <a:ext cx="10668000" cy="533400"/>
          </a:xfrm>
        </p:spPr>
        <p:txBody>
          <a:bodyPr/>
          <a:lstStyle>
            <a:lvl1pPr algn="r">
              <a:defRPr sz="4800" b="1">
                <a:solidFill>
                  <a:schemeClr val="tx1"/>
                </a:solidFill>
              </a:defRPr>
            </a:lvl1pPr>
          </a:lstStyle>
          <a:p>
            <a:r>
              <a:rPr lang="en-US"/>
              <a:t>Click to edit Master title style</a:t>
            </a:r>
          </a:p>
        </p:txBody>
      </p:sp>
      <p:sp>
        <p:nvSpPr>
          <p:cNvPr id="3075" name="Rectangle 3"/>
          <p:cNvSpPr>
            <a:spLocks noGrp="1" noChangeArrowheads="1"/>
          </p:cNvSpPr>
          <p:nvPr>
            <p:ph type="subTitle" idx="1"/>
          </p:nvPr>
        </p:nvSpPr>
        <p:spPr>
          <a:xfrm>
            <a:off x="1270000" y="4343400"/>
            <a:ext cx="10473267" cy="457200"/>
          </a:xfrm>
        </p:spPr>
        <p:txBody>
          <a:bodyPr/>
          <a:lstStyle>
            <a:lvl1pPr marL="0" indent="0" algn="r">
              <a:buFont typeface="Wingdings" pitchFamily="2" charset="2"/>
              <a:buNone/>
              <a:defRPr b="1">
                <a:solidFill>
                  <a:schemeClr val="accent1"/>
                </a:solidFill>
              </a:defRPr>
            </a:lvl1pPr>
          </a:lstStyle>
          <a:p>
            <a:r>
              <a:rPr lang="en-US"/>
              <a:t>Click to edit Master subtitle style</a:t>
            </a:r>
          </a:p>
        </p:txBody>
      </p:sp>
      <p:sp>
        <p:nvSpPr>
          <p:cNvPr id="18" name="Rectangle 5"/>
          <p:cNvSpPr>
            <a:spLocks noGrp="1" noChangeArrowheads="1"/>
          </p:cNvSpPr>
          <p:nvPr>
            <p:ph type="ftr" sz="quarter" idx="10"/>
          </p:nvPr>
        </p:nvSpPr>
        <p:spPr>
          <a:xfrm>
            <a:off x="9550401" y="6400801"/>
            <a:ext cx="1191684" cy="244475"/>
          </a:xfrm>
        </p:spPr>
        <p:txBody>
          <a:bodyPr/>
          <a:lstStyle>
            <a:lvl1pPr algn="ctr" eaLnBrk="0" hangingPunct="0">
              <a:defRPr sz="1200">
                <a:solidFill>
                  <a:srgbClr val="000000"/>
                </a:solidFill>
                <a:latin typeface=".VnTime" pitchFamily="34" charset="0"/>
              </a:defRPr>
            </a:lvl1pPr>
          </a:lstStyle>
          <a:p>
            <a:pPr>
              <a:defRPr/>
            </a:pPr>
            <a:endParaRPr lang="en-US"/>
          </a:p>
        </p:txBody>
      </p:sp>
      <p:sp>
        <p:nvSpPr>
          <p:cNvPr id="19" name="Rectangle 373"/>
          <p:cNvSpPr>
            <a:spLocks noGrp="1" noChangeArrowheads="1"/>
          </p:cNvSpPr>
          <p:nvPr>
            <p:ph type="sldNum" sz="quarter" idx="11"/>
          </p:nvPr>
        </p:nvSpPr>
        <p:spPr>
          <a:xfrm>
            <a:off x="10871200" y="6400800"/>
            <a:ext cx="1117600" cy="261938"/>
          </a:xfrm>
        </p:spPr>
        <p:txBody>
          <a:bodyPr/>
          <a:lstStyle>
            <a:lvl1pPr eaLnBrk="0" hangingPunct="0">
              <a:defRPr>
                <a:latin typeface=".VnTime" pitchFamily="34" charset="0"/>
              </a:defRPr>
            </a:lvl1pPr>
          </a:lstStyle>
          <a:p>
            <a:pPr>
              <a:defRPr/>
            </a:pPr>
            <a:fld id="{53DFF851-0CF6-4C46-8A24-54DBB11BF61E}" type="slidenum">
              <a:rPr lang="en-US"/>
              <a:pPr>
                <a:defRPr/>
              </a:pPr>
              <a:t>‹#›</a:t>
            </a:fld>
            <a:endParaRPr lang="en-US"/>
          </a:p>
        </p:txBody>
      </p:sp>
      <p:sp>
        <p:nvSpPr>
          <p:cNvPr id="20" name="Rectangle 374"/>
          <p:cNvSpPr>
            <a:spLocks noGrp="1" noChangeArrowheads="1"/>
          </p:cNvSpPr>
          <p:nvPr>
            <p:ph type="dt" sz="half" idx="12"/>
          </p:nvPr>
        </p:nvSpPr>
        <p:spPr>
          <a:xfrm>
            <a:off x="6807200" y="6400800"/>
            <a:ext cx="2540000" cy="261938"/>
          </a:xfrm>
        </p:spPr>
        <p:txBody>
          <a:bodyPr/>
          <a:lstStyle>
            <a:lvl1pPr eaLnBrk="0" hangingPunct="0">
              <a:defRPr>
                <a:latin typeface=".VnTime" pitchFamily="34" charset="0"/>
              </a:defRPr>
            </a:lvl1pPr>
          </a:lstStyle>
          <a:p>
            <a:pPr>
              <a:defRPr/>
            </a:pPr>
            <a:endParaRPr lang="en-US"/>
          </a:p>
        </p:txBody>
      </p:sp>
    </p:spTree>
    <p:extLst>
      <p:ext uri="{BB962C8B-B14F-4D97-AF65-F5344CB8AC3E}">
        <p14:creationId xmlns:p14="http://schemas.microsoft.com/office/powerpoint/2010/main" val="1216720209"/>
      </p:ext>
    </p:extLst>
  </p:cSld>
  <p:clrMapOvr>
    <a:masterClrMapping/>
  </p:clrMapOvr>
</p:sldLayout>
</file>

<file path=ppt/slideLayouts/slideLayout5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Footer Placeholder 3"/>
          <p:cNvSpPr>
            <a:spLocks noGrp="1"/>
          </p:cNvSpPr>
          <p:nvPr>
            <p:ph type="ftr" sz="quarter" idx="10"/>
          </p:nvPr>
        </p:nvSpPr>
        <p:spPr/>
        <p:txBody>
          <a:bodyPr/>
          <a:lstStyle>
            <a:lvl1pPr eaLnBrk="0" hangingPunct="0">
              <a:defRPr>
                <a:latin typeface=".VnTime" pitchFamily="34" charset="0"/>
              </a:defRPr>
            </a:lvl1pPr>
          </a:lstStyle>
          <a:p>
            <a:pPr>
              <a:defRPr/>
            </a:pPr>
            <a:endParaRPr lang="en-US"/>
          </a:p>
        </p:txBody>
      </p:sp>
      <p:sp>
        <p:nvSpPr>
          <p:cNvPr id="5" name="Slide Number Placeholder 4"/>
          <p:cNvSpPr>
            <a:spLocks noGrp="1"/>
          </p:cNvSpPr>
          <p:nvPr>
            <p:ph type="sldNum" sz="quarter" idx="11"/>
          </p:nvPr>
        </p:nvSpPr>
        <p:spPr/>
        <p:txBody>
          <a:bodyPr/>
          <a:lstStyle>
            <a:lvl1pPr eaLnBrk="0" hangingPunct="0">
              <a:defRPr>
                <a:latin typeface=".VnTime" pitchFamily="34" charset="0"/>
              </a:defRPr>
            </a:lvl1pPr>
          </a:lstStyle>
          <a:p>
            <a:pPr>
              <a:defRPr/>
            </a:pPr>
            <a:fld id="{A439202C-1BC8-4EE5-BEC4-D5E51DF8C08F}" type="slidenum">
              <a:rPr lang="en-US"/>
              <a:pPr>
                <a:defRPr/>
              </a:pPr>
              <a:t>‹#›</a:t>
            </a:fld>
            <a:endParaRPr lang="en-US"/>
          </a:p>
        </p:txBody>
      </p:sp>
      <p:sp>
        <p:nvSpPr>
          <p:cNvPr id="6" name="Date Placeholder 5"/>
          <p:cNvSpPr>
            <a:spLocks noGrp="1"/>
          </p:cNvSpPr>
          <p:nvPr>
            <p:ph type="dt" sz="half" idx="12"/>
          </p:nvPr>
        </p:nvSpPr>
        <p:spPr/>
        <p:txBody>
          <a:bodyPr/>
          <a:lstStyle>
            <a:lvl1pPr eaLnBrk="0" hangingPunct="0">
              <a:defRPr>
                <a:latin typeface=".VnTime" pitchFamily="34" charset="0"/>
              </a:defRPr>
            </a:lvl1pPr>
          </a:lstStyle>
          <a:p>
            <a:pPr>
              <a:defRPr/>
            </a:pPr>
            <a:endParaRPr lang="en-US"/>
          </a:p>
        </p:txBody>
      </p:sp>
    </p:spTree>
    <p:extLst>
      <p:ext uri="{BB962C8B-B14F-4D97-AF65-F5344CB8AC3E}">
        <p14:creationId xmlns:p14="http://schemas.microsoft.com/office/powerpoint/2010/main" val="3859822059"/>
      </p:ext>
    </p:extLst>
  </p:cSld>
  <p:clrMapOvr>
    <a:masterClrMapping/>
  </p:clrMapOvr>
</p:sldLayout>
</file>

<file path=ppt/slideLayouts/slideLayout5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6901"/>
            <a:ext cx="103632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963084" y="2906713"/>
            <a:ext cx="103632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Footer Placeholder 3"/>
          <p:cNvSpPr>
            <a:spLocks noGrp="1"/>
          </p:cNvSpPr>
          <p:nvPr>
            <p:ph type="ftr" sz="quarter" idx="10"/>
          </p:nvPr>
        </p:nvSpPr>
        <p:spPr/>
        <p:txBody>
          <a:bodyPr/>
          <a:lstStyle>
            <a:lvl1pPr eaLnBrk="0" hangingPunct="0">
              <a:defRPr>
                <a:latin typeface=".VnTime" pitchFamily="34" charset="0"/>
              </a:defRPr>
            </a:lvl1pPr>
          </a:lstStyle>
          <a:p>
            <a:pPr>
              <a:defRPr/>
            </a:pPr>
            <a:endParaRPr lang="en-US"/>
          </a:p>
        </p:txBody>
      </p:sp>
      <p:sp>
        <p:nvSpPr>
          <p:cNvPr id="5" name="Slide Number Placeholder 4"/>
          <p:cNvSpPr>
            <a:spLocks noGrp="1"/>
          </p:cNvSpPr>
          <p:nvPr>
            <p:ph type="sldNum" sz="quarter" idx="11"/>
          </p:nvPr>
        </p:nvSpPr>
        <p:spPr/>
        <p:txBody>
          <a:bodyPr/>
          <a:lstStyle>
            <a:lvl1pPr eaLnBrk="0" hangingPunct="0">
              <a:defRPr>
                <a:latin typeface=".VnTime" pitchFamily="34" charset="0"/>
              </a:defRPr>
            </a:lvl1pPr>
          </a:lstStyle>
          <a:p>
            <a:pPr>
              <a:defRPr/>
            </a:pPr>
            <a:fld id="{735DD58F-4596-4953-8F45-925D04C21449}" type="slidenum">
              <a:rPr lang="en-US"/>
              <a:pPr>
                <a:defRPr/>
              </a:pPr>
              <a:t>‹#›</a:t>
            </a:fld>
            <a:endParaRPr lang="en-US"/>
          </a:p>
        </p:txBody>
      </p:sp>
      <p:sp>
        <p:nvSpPr>
          <p:cNvPr id="6" name="Date Placeholder 5"/>
          <p:cNvSpPr>
            <a:spLocks noGrp="1"/>
          </p:cNvSpPr>
          <p:nvPr>
            <p:ph type="dt" sz="half" idx="12"/>
          </p:nvPr>
        </p:nvSpPr>
        <p:spPr/>
        <p:txBody>
          <a:bodyPr/>
          <a:lstStyle>
            <a:lvl1pPr eaLnBrk="0" hangingPunct="0">
              <a:defRPr>
                <a:latin typeface=".VnTime" pitchFamily="34" charset="0"/>
              </a:defRPr>
            </a:lvl1pPr>
          </a:lstStyle>
          <a:p>
            <a:pPr>
              <a:defRPr/>
            </a:pPr>
            <a:endParaRPr lang="en-US"/>
          </a:p>
        </p:txBody>
      </p:sp>
    </p:spTree>
    <p:extLst>
      <p:ext uri="{BB962C8B-B14F-4D97-AF65-F5344CB8AC3E}">
        <p14:creationId xmlns:p14="http://schemas.microsoft.com/office/powerpoint/2010/main" val="645323328"/>
      </p:ext>
    </p:extLst>
  </p:cSld>
  <p:clrMapOvr>
    <a:masterClrMapping/>
  </p:clrMapOvr>
</p:sldLayout>
</file>

<file path=ppt/slideLayouts/slideLayout5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406400" y="1066800"/>
            <a:ext cx="5537200" cy="53340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46800" y="1066800"/>
            <a:ext cx="5537200" cy="53340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Footer Placeholder 4"/>
          <p:cNvSpPr>
            <a:spLocks noGrp="1"/>
          </p:cNvSpPr>
          <p:nvPr>
            <p:ph type="ftr" sz="quarter" idx="10"/>
          </p:nvPr>
        </p:nvSpPr>
        <p:spPr/>
        <p:txBody>
          <a:bodyPr/>
          <a:lstStyle>
            <a:lvl1pPr eaLnBrk="0" hangingPunct="0">
              <a:defRPr>
                <a:latin typeface=".VnTime" pitchFamily="34" charset="0"/>
              </a:defRPr>
            </a:lvl1pPr>
          </a:lstStyle>
          <a:p>
            <a:pPr>
              <a:defRPr/>
            </a:pPr>
            <a:endParaRPr lang="en-US"/>
          </a:p>
        </p:txBody>
      </p:sp>
      <p:sp>
        <p:nvSpPr>
          <p:cNvPr id="6" name="Slide Number Placeholder 5"/>
          <p:cNvSpPr>
            <a:spLocks noGrp="1"/>
          </p:cNvSpPr>
          <p:nvPr>
            <p:ph type="sldNum" sz="quarter" idx="11"/>
          </p:nvPr>
        </p:nvSpPr>
        <p:spPr/>
        <p:txBody>
          <a:bodyPr/>
          <a:lstStyle>
            <a:lvl1pPr eaLnBrk="0" hangingPunct="0">
              <a:defRPr>
                <a:latin typeface=".VnTime" pitchFamily="34" charset="0"/>
              </a:defRPr>
            </a:lvl1pPr>
          </a:lstStyle>
          <a:p>
            <a:pPr>
              <a:defRPr/>
            </a:pPr>
            <a:fld id="{F1C87E7E-EB24-4558-BD6F-06CF4882E300}" type="slidenum">
              <a:rPr lang="en-US"/>
              <a:pPr>
                <a:defRPr/>
              </a:pPr>
              <a:t>‹#›</a:t>
            </a:fld>
            <a:endParaRPr lang="en-US"/>
          </a:p>
        </p:txBody>
      </p:sp>
      <p:sp>
        <p:nvSpPr>
          <p:cNvPr id="7" name="Date Placeholder 6"/>
          <p:cNvSpPr>
            <a:spLocks noGrp="1"/>
          </p:cNvSpPr>
          <p:nvPr>
            <p:ph type="dt" sz="half" idx="12"/>
          </p:nvPr>
        </p:nvSpPr>
        <p:spPr/>
        <p:txBody>
          <a:bodyPr/>
          <a:lstStyle>
            <a:lvl1pPr eaLnBrk="0" hangingPunct="0">
              <a:defRPr>
                <a:latin typeface=".VnTime" pitchFamily="34" charset="0"/>
              </a:defRPr>
            </a:lvl1pPr>
          </a:lstStyle>
          <a:p>
            <a:pPr>
              <a:defRPr/>
            </a:pPr>
            <a:endParaRPr lang="en-US"/>
          </a:p>
        </p:txBody>
      </p:sp>
    </p:spTree>
    <p:extLst>
      <p:ext uri="{BB962C8B-B14F-4D97-AF65-F5344CB8AC3E}">
        <p14:creationId xmlns:p14="http://schemas.microsoft.com/office/powerpoint/2010/main" val="3062391208"/>
      </p:ext>
    </p:extLst>
  </p:cSld>
  <p:clrMapOvr>
    <a:masterClrMapping/>
  </p:clrMapOvr>
</p:sldLayout>
</file>

<file path=ppt/slideLayouts/slideLayout5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8"/>
            <a:ext cx="109728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609600" y="1535113"/>
            <a:ext cx="5386917"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609600" y="2174875"/>
            <a:ext cx="5386917"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93368" y="1535113"/>
            <a:ext cx="5389033"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6193368" y="2174875"/>
            <a:ext cx="5389033"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Footer Placeholder 6"/>
          <p:cNvSpPr>
            <a:spLocks noGrp="1"/>
          </p:cNvSpPr>
          <p:nvPr>
            <p:ph type="ftr" sz="quarter" idx="10"/>
          </p:nvPr>
        </p:nvSpPr>
        <p:spPr/>
        <p:txBody>
          <a:bodyPr/>
          <a:lstStyle>
            <a:lvl1pPr eaLnBrk="0" hangingPunct="0">
              <a:defRPr>
                <a:latin typeface=".VnTime" pitchFamily="34" charset="0"/>
              </a:defRPr>
            </a:lvl1pPr>
          </a:lstStyle>
          <a:p>
            <a:pPr>
              <a:defRPr/>
            </a:pPr>
            <a:endParaRPr lang="en-US"/>
          </a:p>
        </p:txBody>
      </p:sp>
      <p:sp>
        <p:nvSpPr>
          <p:cNvPr id="8" name="Slide Number Placeholder 7"/>
          <p:cNvSpPr>
            <a:spLocks noGrp="1"/>
          </p:cNvSpPr>
          <p:nvPr>
            <p:ph type="sldNum" sz="quarter" idx="11"/>
          </p:nvPr>
        </p:nvSpPr>
        <p:spPr/>
        <p:txBody>
          <a:bodyPr/>
          <a:lstStyle>
            <a:lvl1pPr eaLnBrk="0" hangingPunct="0">
              <a:defRPr>
                <a:latin typeface=".VnTime" pitchFamily="34" charset="0"/>
              </a:defRPr>
            </a:lvl1pPr>
          </a:lstStyle>
          <a:p>
            <a:pPr>
              <a:defRPr/>
            </a:pPr>
            <a:fld id="{01230200-4CBA-4015-96C8-73E5A4A0D45F}" type="slidenum">
              <a:rPr lang="en-US"/>
              <a:pPr>
                <a:defRPr/>
              </a:pPr>
              <a:t>‹#›</a:t>
            </a:fld>
            <a:endParaRPr lang="en-US"/>
          </a:p>
        </p:txBody>
      </p:sp>
      <p:sp>
        <p:nvSpPr>
          <p:cNvPr id="9" name="Date Placeholder 8"/>
          <p:cNvSpPr>
            <a:spLocks noGrp="1"/>
          </p:cNvSpPr>
          <p:nvPr>
            <p:ph type="dt" sz="half" idx="12"/>
          </p:nvPr>
        </p:nvSpPr>
        <p:spPr/>
        <p:txBody>
          <a:bodyPr/>
          <a:lstStyle>
            <a:lvl1pPr eaLnBrk="0" hangingPunct="0">
              <a:defRPr>
                <a:latin typeface=".VnTime" pitchFamily="34" charset="0"/>
              </a:defRPr>
            </a:lvl1pPr>
          </a:lstStyle>
          <a:p>
            <a:pPr>
              <a:defRPr/>
            </a:pPr>
            <a:endParaRPr lang="en-US"/>
          </a:p>
        </p:txBody>
      </p:sp>
    </p:spTree>
    <p:extLst>
      <p:ext uri="{BB962C8B-B14F-4D97-AF65-F5344CB8AC3E}">
        <p14:creationId xmlns:p14="http://schemas.microsoft.com/office/powerpoint/2010/main" val="41564222"/>
      </p:ext>
    </p:extLst>
  </p:cSld>
  <p:clrMapOvr>
    <a:masterClrMapping/>
  </p:clrMapOvr>
</p:sldLayout>
</file>

<file path=ppt/slideLayouts/slideLayout5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Footer Placeholder 2"/>
          <p:cNvSpPr>
            <a:spLocks noGrp="1"/>
          </p:cNvSpPr>
          <p:nvPr>
            <p:ph type="ftr" sz="quarter" idx="10"/>
          </p:nvPr>
        </p:nvSpPr>
        <p:spPr/>
        <p:txBody>
          <a:bodyPr/>
          <a:lstStyle>
            <a:lvl1pPr eaLnBrk="0" hangingPunct="0">
              <a:defRPr>
                <a:latin typeface=".VnTime" pitchFamily="34" charset="0"/>
              </a:defRPr>
            </a:lvl1pPr>
          </a:lstStyle>
          <a:p>
            <a:pPr>
              <a:defRPr/>
            </a:pPr>
            <a:endParaRPr lang="en-US"/>
          </a:p>
        </p:txBody>
      </p:sp>
      <p:sp>
        <p:nvSpPr>
          <p:cNvPr id="4" name="Slide Number Placeholder 3"/>
          <p:cNvSpPr>
            <a:spLocks noGrp="1"/>
          </p:cNvSpPr>
          <p:nvPr>
            <p:ph type="sldNum" sz="quarter" idx="11"/>
          </p:nvPr>
        </p:nvSpPr>
        <p:spPr/>
        <p:txBody>
          <a:bodyPr/>
          <a:lstStyle>
            <a:lvl1pPr eaLnBrk="0" hangingPunct="0">
              <a:defRPr>
                <a:latin typeface=".VnTime" pitchFamily="34" charset="0"/>
              </a:defRPr>
            </a:lvl1pPr>
          </a:lstStyle>
          <a:p>
            <a:pPr>
              <a:defRPr/>
            </a:pPr>
            <a:fld id="{E816FD4B-F79C-4CF9-AE38-D36CF5F2051C}" type="slidenum">
              <a:rPr lang="en-US"/>
              <a:pPr>
                <a:defRPr/>
              </a:pPr>
              <a:t>‹#›</a:t>
            </a:fld>
            <a:endParaRPr lang="en-US"/>
          </a:p>
        </p:txBody>
      </p:sp>
      <p:sp>
        <p:nvSpPr>
          <p:cNvPr id="5" name="Date Placeholder 4"/>
          <p:cNvSpPr>
            <a:spLocks noGrp="1"/>
          </p:cNvSpPr>
          <p:nvPr>
            <p:ph type="dt" sz="half" idx="12"/>
          </p:nvPr>
        </p:nvSpPr>
        <p:spPr/>
        <p:txBody>
          <a:bodyPr/>
          <a:lstStyle>
            <a:lvl1pPr eaLnBrk="0" hangingPunct="0">
              <a:defRPr>
                <a:latin typeface=".VnTime" pitchFamily="34" charset="0"/>
              </a:defRPr>
            </a:lvl1pPr>
          </a:lstStyle>
          <a:p>
            <a:pPr>
              <a:defRPr/>
            </a:pPr>
            <a:endParaRPr lang="en-US"/>
          </a:p>
        </p:txBody>
      </p:sp>
    </p:spTree>
    <p:extLst>
      <p:ext uri="{BB962C8B-B14F-4D97-AF65-F5344CB8AC3E}">
        <p14:creationId xmlns:p14="http://schemas.microsoft.com/office/powerpoint/2010/main" val="2465303219"/>
      </p:ext>
    </p:extLst>
  </p:cSld>
  <p:clrMapOvr>
    <a:masterClrMapping/>
  </p:clrMapOvr>
</p:sldLayout>
</file>

<file path=ppt/slideLayouts/slideLayout6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Footer Placeholder 1"/>
          <p:cNvSpPr>
            <a:spLocks noGrp="1"/>
          </p:cNvSpPr>
          <p:nvPr>
            <p:ph type="ftr" sz="quarter" idx="10"/>
          </p:nvPr>
        </p:nvSpPr>
        <p:spPr/>
        <p:txBody>
          <a:bodyPr/>
          <a:lstStyle>
            <a:lvl1pPr eaLnBrk="0" hangingPunct="0">
              <a:defRPr>
                <a:latin typeface=".VnTime" pitchFamily="34" charset="0"/>
              </a:defRPr>
            </a:lvl1pPr>
          </a:lstStyle>
          <a:p>
            <a:pPr>
              <a:defRPr/>
            </a:pPr>
            <a:endParaRPr lang="en-US"/>
          </a:p>
        </p:txBody>
      </p:sp>
      <p:sp>
        <p:nvSpPr>
          <p:cNvPr id="3" name="Slide Number Placeholder 2"/>
          <p:cNvSpPr>
            <a:spLocks noGrp="1"/>
          </p:cNvSpPr>
          <p:nvPr>
            <p:ph type="sldNum" sz="quarter" idx="11"/>
          </p:nvPr>
        </p:nvSpPr>
        <p:spPr/>
        <p:txBody>
          <a:bodyPr/>
          <a:lstStyle>
            <a:lvl1pPr eaLnBrk="0" hangingPunct="0">
              <a:defRPr>
                <a:latin typeface=".VnTime" pitchFamily="34" charset="0"/>
              </a:defRPr>
            </a:lvl1pPr>
          </a:lstStyle>
          <a:p>
            <a:pPr>
              <a:defRPr/>
            </a:pPr>
            <a:fld id="{394CC368-48D0-49C6-B2D9-8AADC21D918C}" type="slidenum">
              <a:rPr lang="en-US"/>
              <a:pPr>
                <a:defRPr/>
              </a:pPr>
              <a:t>‹#›</a:t>
            </a:fld>
            <a:endParaRPr lang="en-US"/>
          </a:p>
        </p:txBody>
      </p:sp>
      <p:sp>
        <p:nvSpPr>
          <p:cNvPr id="4" name="Date Placeholder 3"/>
          <p:cNvSpPr>
            <a:spLocks noGrp="1"/>
          </p:cNvSpPr>
          <p:nvPr>
            <p:ph type="dt" sz="half" idx="12"/>
          </p:nvPr>
        </p:nvSpPr>
        <p:spPr/>
        <p:txBody>
          <a:bodyPr/>
          <a:lstStyle>
            <a:lvl1pPr eaLnBrk="0" hangingPunct="0">
              <a:defRPr>
                <a:latin typeface=".VnTime" pitchFamily="34" charset="0"/>
              </a:defRPr>
            </a:lvl1pPr>
          </a:lstStyle>
          <a:p>
            <a:pPr>
              <a:defRPr/>
            </a:pPr>
            <a:endParaRPr lang="en-US"/>
          </a:p>
        </p:txBody>
      </p:sp>
    </p:spTree>
    <p:extLst>
      <p:ext uri="{BB962C8B-B14F-4D97-AF65-F5344CB8AC3E}">
        <p14:creationId xmlns:p14="http://schemas.microsoft.com/office/powerpoint/2010/main" val="1490547569"/>
      </p:ext>
    </p:extLst>
  </p:cSld>
  <p:clrMapOvr>
    <a:masterClrMapping/>
  </p:clrMapOvr>
</p:sldLayout>
</file>

<file path=ppt/slideLayouts/slideLayout6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1" y="273050"/>
            <a:ext cx="4011084"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4766733" y="273051"/>
            <a:ext cx="6815667"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09601" y="1435101"/>
            <a:ext cx="4011084"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Footer Placeholder 4"/>
          <p:cNvSpPr>
            <a:spLocks noGrp="1"/>
          </p:cNvSpPr>
          <p:nvPr>
            <p:ph type="ftr" sz="quarter" idx="10"/>
          </p:nvPr>
        </p:nvSpPr>
        <p:spPr/>
        <p:txBody>
          <a:bodyPr/>
          <a:lstStyle>
            <a:lvl1pPr eaLnBrk="0" hangingPunct="0">
              <a:defRPr>
                <a:latin typeface=".VnTime" pitchFamily="34" charset="0"/>
              </a:defRPr>
            </a:lvl1pPr>
          </a:lstStyle>
          <a:p>
            <a:pPr>
              <a:defRPr/>
            </a:pPr>
            <a:endParaRPr lang="en-US"/>
          </a:p>
        </p:txBody>
      </p:sp>
      <p:sp>
        <p:nvSpPr>
          <p:cNvPr id="6" name="Slide Number Placeholder 5"/>
          <p:cNvSpPr>
            <a:spLocks noGrp="1"/>
          </p:cNvSpPr>
          <p:nvPr>
            <p:ph type="sldNum" sz="quarter" idx="11"/>
          </p:nvPr>
        </p:nvSpPr>
        <p:spPr/>
        <p:txBody>
          <a:bodyPr/>
          <a:lstStyle>
            <a:lvl1pPr eaLnBrk="0" hangingPunct="0">
              <a:defRPr>
                <a:latin typeface=".VnTime" pitchFamily="34" charset="0"/>
              </a:defRPr>
            </a:lvl1pPr>
          </a:lstStyle>
          <a:p>
            <a:pPr>
              <a:defRPr/>
            </a:pPr>
            <a:fld id="{328EFBF6-135A-4D72-A44E-F7211FC1E946}" type="slidenum">
              <a:rPr lang="en-US"/>
              <a:pPr>
                <a:defRPr/>
              </a:pPr>
              <a:t>‹#›</a:t>
            </a:fld>
            <a:endParaRPr lang="en-US"/>
          </a:p>
        </p:txBody>
      </p:sp>
      <p:sp>
        <p:nvSpPr>
          <p:cNvPr id="7" name="Date Placeholder 6"/>
          <p:cNvSpPr>
            <a:spLocks noGrp="1"/>
          </p:cNvSpPr>
          <p:nvPr>
            <p:ph type="dt" sz="half" idx="12"/>
          </p:nvPr>
        </p:nvSpPr>
        <p:spPr/>
        <p:txBody>
          <a:bodyPr/>
          <a:lstStyle>
            <a:lvl1pPr eaLnBrk="0" hangingPunct="0">
              <a:defRPr>
                <a:latin typeface=".VnTime" pitchFamily="34" charset="0"/>
              </a:defRPr>
            </a:lvl1pPr>
          </a:lstStyle>
          <a:p>
            <a:pPr>
              <a:defRPr/>
            </a:pPr>
            <a:endParaRPr lang="en-US"/>
          </a:p>
        </p:txBody>
      </p:sp>
    </p:spTree>
    <p:extLst>
      <p:ext uri="{BB962C8B-B14F-4D97-AF65-F5344CB8AC3E}">
        <p14:creationId xmlns:p14="http://schemas.microsoft.com/office/powerpoint/2010/main" val="3510912677"/>
      </p:ext>
    </p:extLst>
  </p:cSld>
  <p:clrMapOvr>
    <a:masterClrMapping/>
  </p:clrMapOvr>
</p:sldLayout>
</file>

<file path=ppt/slideLayouts/slideLayout6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7" y="4800600"/>
            <a:ext cx="73152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2389717" y="612775"/>
            <a:ext cx="73152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noProof="0"/>
              <a:t>Click icon to add picture</a:t>
            </a:r>
          </a:p>
        </p:txBody>
      </p:sp>
      <p:sp>
        <p:nvSpPr>
          <p:cNvPr id="4" name="Text Placeholder 3"/>
          <p:cNvSpPr>
            <a:spLocks noGrp="1"/>
          </p:cNvSpPr>
          <p:nvPr>
            <p:ph type="body" sz="half" idx="2"/>
          </p:nvPr>
        </p:nvSpPr>
        <p:spPr>
          <a:xfrm>
            <a:off x="2389717" y="5367338"/>
            <a:ext cx="73152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Footer Placeholder 4"/>
          <p:cNvSpPr>
            <a:spLocks noGrp="1"/>
          </p:cNvSpPr>
          <p:nvPr>
            <p:ph type="ftr" sz="quarter" idx="10"/>
          </p:nvPr>
        </p:nvSpPr>
        <p:spPr/>
        <p:txBody>
          <a:bodyPr/>
          <a:lstStyle>
            <a:lvl1pPr eaLnBrk="0" hangingPunct="0">
              <a:defRPr>
                <a:latin typeface=".VnTime" pitchFamily="34" charset="0"/>
              </a:defRPr>
            </a:lvl1pPr>
          </a:lstStyle>
          <a:p>
            <a:pPr>
              <a:defRPr/>
            </a:pPr>
            <a:endParaRPr lang="en-US"/>
          </a:p>
        </p:txBody>
      </p:sp>
      <p:sp>
        <p:nvSpPr>
          <p:cNvPr id="6" name="Slide Number Placeholder 5"/>
          <p:cNvSpPr>
            <a:spLocks noGrp="1"/>
          </p:cNvSpPr>
          <p:nvPr>
            <p:ph type="sldNum" sz="quarter" idx="11"/>
          </p:nvPr>
        </p:nvSpPr>
        <p:spPr/>
        <p:txBody>
          <a:bodyPr/>
          <a:lstStyle>
            <a:lvl1pPr eaLnBrk="0" hangingPunct="0">
              <a:defRPr>
                <a:latin typeface=".VnTime" pitchFamily="34" charset="0"/>
              </a:defRPr>
            </a:lvl1pPr>
          </a:lstStyle>
          <a:p>
            <a:pPr>
              <a:defRPr/>
            </a:pPr>
            <a:fld id="{E64E00A7-C9BE-4A9D-A6A2-7BC9DD5C360D}" type="slidenum">
              <a:rPr lang="en-US"/>
              <a:pPr>
                <a:defRPr/>
              </a:pPr>
              <a:t>‹#›</a:t>
            </a:fld>
            <a:endParaRPr lang="en-US"/>
          </a:p>
        </p:txBody>
      </p:sp>
      <p:sp>
        <p:nvSpPr>
          <p:cNvPr id="7" name="Date Placeholder 6"/>
          <p:cNvSpPr>
            <a:spLocks noGrp="1"/>
          </p:cNvSpPr>
          <p:nvPr>
            <p:ph type="dt" sz="half" idx="12"/>
          </p:nvPr>
        </p:nvSpPr>
        <p:spPr/>
        <p:txBody>
          <a:bodyPr/>
          <a:lstStyle>
            <a:lvl1pPr eaLnBrk="0" hangingPunct="0">
              <a:defRPr>
                <a:latin typeface=".VnTime" pitchFamily="34" charset="0"/>
              </a:defRPr>
            </a:lvl1pPr>
          </a:lstStyle>
          <a:p>
            <a:pPr>
              <a:defRPr/>
            </a:pPr>
            <a:endParaRPr lang="en-US"/>
          </a:p>
        </p:txBody>
      </p:sp>
    </p:spTree>
    <p:extLst>
      <p:ext uri="{BB962C8B-B14F-4D97-AF65-F5344CB8AC3E}">
        <p14:creationId xmlns:p14="http://schemas.microsoft.com/office/powerpoint/2010/main" val="1786830361"/>
      </p:ext>
    </p:extLst>
  </p:cSld>
  <p:clrMapOvr>
    <a:masterClrMapping/>
  </p:clrMapOvr>
</p:sldLayout>
</file>

<file path=ppt/slideLayouts/slideLayout6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Footer Placeholder 3"/>
          <p:cNvSpPr>
            <a:spLocks noGrp="1"/>
          </p:cNvSpPr>
          <p:nvPr>
            <p:ph type="ftr" sz="quarter" idx="10"/>
          </p:nvPr>
        </p:nvSpPr>
        <p:spPr/>
        <p:txBody>
          <a:bodyPr/>
          <a:lstStyle>
            <a:lvl1pPr eaLnBrk="0" hangingPunct="0">
              <a:defRPr>
                <a:latin typeface=".VnTime" pitchFamily="34" charset="0"/>
              </a:defRPr>
            </a:lvl1pPr>
          </a:lstStyle>
          <a:p>
            <a:pPr>
              <a:defRPr/>
            </a:pPr>
            <a:endParaRPr lang="en-US"/>
          </a:p>
        </p:txBody>
      </p:sp>
      <p:sp>
        <p:nvSpPr>
          <p:cNvPr id="5" name="Slide Number Placeholder 4"/>
          <p:cNvSpPr>
            <a:spLocks noGrp="1"/>
          </p:cNvSpPr>
          <p:nvPr>
            <p:ph type="sldNum" sz="quarter" idx="11"/>
          </p:nvPr>
        </p:nvSpPr>
        <p:spPr/>
        <p:txBody>
          <a:bodyPr/>
          <a:lstStyle>
            <a:lvl1pPr eaLnBrk="0" hangingPunct="0">
              <a:defRPr>
                <a:latin typeface=".VnTime" pitchFamily="34" charset="0"/>
              </a:defRPr>
            </a:lvl1pPr>
          </a:lstStyle>
          <a:p>
            <a:pPr>
              <a:defRPr/>
            </a:pPr>
            <a:fld id="{66588E3B-9EA5-4EE3-AF8A-0BCF4788D723}" type="slidenum">
              <a:rPr lang="en-US"/>
              <a:pPr>
                <a:defRPr/>
              </a:pPr>
              <a:t>‹#›</a:t>
            </a:fld>
            <a:endParaRPr lang="en-US"/>
          </a:p>
        </p:txBody>
      </p:sp>
      <p:sp>
        <p:nvSpPr>
          <p:cNvPr id="6" name="Date Placeholder 5"/>
          <p:cNvSpPr>
            <a:spLocks noGrp="1"/>
          </p:cNvSpPr>
          <p:nvPr>
            <p:ph type="dt" sz="half" idx="12"/>
          </p:nvPr>
        </p:nvSpPr>
        <p:spPr/>
        <p:txBody>
          <a:bodyPr/>
          <a:lstStyle>
            <a:lvl1pPr eaLnBrk="0" hangingPunct="0">
              <a:defRPr>
                <a:latin typeface=".VnTime" pitchFamily="34" charset="0"/>
              </a:defRPr>
            </a:lvl1pPr>
          </a:lstStyle>
          <a:p>
            <a:pPr>
              <a:defRPr/>
            </a:pPr>
            <a:endParaRPr lang="en-US"/>
          </a:p>
        </p:txBody>
      </p:sp>
    </p:spTree>
    <p:extLst>
      <p:ext uri="{BB962C8B-B14F-4D97-AF65-F5344CB8AC3E}">
        <p14:creationId xmlns:p14="http://schemas.microsoft.com/office/powerpoint/2010/main" val="4057183801"/>
      </p:ext>
    </p:extLst>
  </p:cSld>
  <p:clrMapOvr>
    <a:masterClrMapping/>
  </p:clrMapOvr>
</p:sldLayout>
</file>

<file path=ppt/slideLayouts/slideLayout6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864600" y="152400"/>
            <a:ext cx="2819400" cy="62484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406400" y="152400"/>
            <a:ext cx="8255000" cy="62484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Footer Placeholder 3"/>
          <p:cNvSpPr>
            <a:spLocks noGrp="1"/>
          </p:cNvSpPr>
          <p:nvPr>
            <p:ph type="ftr" sz="quarter" idx="10"/>
          </p:nvPr>
        </p:nvSpPr>
        <p:spPr/>
        <p:txBody>
          <a:bodyPr/>
          <a:lstStyle>
            <a:lvl1pPr eaLnBrk="0" hangingPunct="0">
              <a:defRPr>
                <a:latin typeface=".VnTime" pitchFamily="34" charset="0"/>
              </a:defRPr>
            </a:lvl1pPr>
          </a:lstStyle>
          <a:p>
            <a:pPr>
              <a:defRPr/>
            </a:pPr>
            <a:endParaRPr lang="en-US"/>
          </a:p>
        </p:txBody>
      </p:sp>
      <p:sp>
        <p:nvSpPr>
          <p:cNvPr id="5" name="Slide Number Placeholder 4"/>
          <p:cNvSpPr>
            <a:spLocks noGrp="1"/>
          </p:cNvSpPr>
          <p:nvPr>
            <p:ph type="sldNum" sz="quarter" idx="11"/>
          </p:nvPr>
        </p:nvSpPr>
        <p:spPr/>
        <p:txBody>
          <a:bodyPr/>
          <a:lstStyle>
            <a:lvl1pPr eaLnBrk="0" hangingPunct="0">
              <a:defRPr>
                <a:latin typeface=".VnTime" pitchFamily="34" charset="0"/>
              </a:defRPr>
            </a:lvl1pPr>
          </a:lstStyle>
          <a:p>
            <a:pPr>
              <a:defRPr/>
            </a:pPr>
            <a:fld id="{00CE7261-60C1-4E2C-A72E-894FFFEB43BC}" type="slidenum">
              <a:rPr lang="en-US"/>
              <a:pPr>
                <a:defRPr/>
              </a:pPr>
              <a:t>‹#›</a:t>
            </a:fld>
            <a:endParaRPr lang="en-US"/>
          </a:p>
        </p:txBody>
      </p:sp>
      <p:sp>
        <p:nvSpPr>
          <p:cNvPr id="6" name="Date Placeholder 5"/>
          <p:cNvSpPr>
            <a:spLocks noGrp="1"/>
          </p:cNvSpPr>
          <p:nvPr>
            <p:ph type="dt" sz="half" idx="12"/>
          </p:nvPr>
        </p:nvSpPr>
        <p:spPr/>
        <p:txBody>
          <a:bodyPr/>
          <a:lstStyle>
            <a:lvl1pPr eaLnBrk="0" hangingPunct="0">
              <a:defRPr>
                <a:latin typeface=".VnTime" pitchFamily="34" charset="0"/>
              </a:defRPr>
            </a:lvl1pPr>
          </a:lstStyle>
          <a:p>
            <a:pPr>
              <a:defRPr/>
            </a:pPr>
            <a:endParaRPr lang="en-US"/>
          </a:p>
        </p:txBody>
      </p:sp>
    </p:spTree>
    <p:extLst>
      <p:ext uri="{BB962C8B-B14F-4D97-AF65-F5344CB8AC3E}">
        <p14:creationId xmlns:p14="http://schemas.microsoft.com/office/powerpoint/2010/main" val="3486880184"/>
      </p:ext>
    </p:extLst>
  </p:cSld>
  <p:clrMapOvr>
    <a:masterClrMapping/>
  </p:clrMapOvr>
</p:sldLayout>
</file>

<file path=ppt/slideLayouts/slideLayout65.xml><?xml version="1.0" encoding="utf-8"?>
<p:sldLayout xmlns:a="http://schemas.openxmlformats.org/drawingml/2006/main" xmlns:r="http://schemas.openxmlformats.org/officeDocument/2006/relationships" xmlns:p="http://schemas.openxmlformats.org/presentationml/2006/main" showMasterSp="0" showMasterPhAnim="0" type="title" preserve="1">
  <p:cSld name="Title Slide">
    <p:spTree>
      <p:nvGrpSpPr>
        <p:cNvPr id="1" name=""/>
        <p:cNvGrpSpPr/>
        <p:nvPr/>
      </p:nvGrpSpPr>
      <p:grpSpPr>
        <a:xfrm>
          <a:off x="0" y="0"/>
          <a:ext cx="0" cy="0"/>
          <a:chOff x="0" y="0"/>
          <a:chExt cx="0" cy="0"/>
        </a:xfrm>
      </p:grpSpPr>
      <p:sp>
        <p:nvSpPr>
          <p:cNvPr id="4" name="Oval 3"/>
          <p:cNvSpPr>
            <a:spLocks noChangeArrowheads="1"/>
          </p:cNvSpPr>
          <p:nvPr/>
        </p:nvSpPr>
        <p:spPr bwMode="ltGray">
          <a:xfrm>
            <a:off x="1524000" y="1600200"/>
            <a:ext cx="6908800" cy="5257800"/>
          </a:xfrm>
          <a:prstGeom prst="ellipse">
            <a:avLst/>
          </a:prstGeom>
          <a:gradFill rotWithShape="1">
            <a:gsLst>
              <a:gs pos="0">
                <a:schemeClr val="accent1">
                  <a:gamma/>
                  <a:tint val="0"/>
                  <a:invGamma/>
                </a:schemeClr>
              </a:gs>
              <a:gs pos="100000">
                <a:schemeClr val="accent1">
                  <a:alpha val="30000"/>
                </a:schemeClr>
              </a:gs>
            </a:gsLst>
            <a:path path="shape">
              <a:fillToRect l="50000" t="50000" r="50000" b="50000"/>
            </a:path>
          </a:gradFill>
          <a:ln w="9525">
            <a:noFill/>
            <a:round/>
            <a:headEnd/>
            <a:tailEnd/>
          </a:ln>
          <a:effectLst/>
        </p:spPr>
        <p:txBody>
          <a:bodyPr wrap="none" anchor="ctr"/>
          <a:lstStyle/>
          <a:p>
            <a:pPr defTabSz="914400" fontAlgn="base">
              <a:spcBef>
                <a:spcPct val="0"/>
              </a:spcBef>
              <a:spcAft>
                <a:spcPct val="0"/>
              </a:spcAft>
              <a:defRPr/>
            </a:pPr>
            <a:endParaRPr lang="en-US" sz="1800">
              <a:solidFill>
                <a:srgbClr val="000000"/>
              </a:solidFill>
            </a:endParaRPr>
          </a:p>
        </p:txBody>
      </p:sp>
      <p:grpSp>
        <p:nvGrpSpPr>
          <p:cNvPr id="5" name="Group 36"/>
          <p:cNvGrpSpPr>
            <a:grpSpLocks/>
          </p:cNvGrpSpPr>
          <p:nvPr/>
        </p:nvGrpSpPr>
        <p:grpSpPr bwMode="auto">
          <a:xfrm>
            <a:off x="0" y="0"/>
            <a:ext cx="7266517" cy="6858000"/>
            <a:chOff x="0" y="0"/>
            <a:chExt cx="3433" cy="4320"/>
          </a:xfrm>
        </p:grpSpPr>
        <p:pic>
          <p:nvPicPr>
            <p:cNvPr id="6" name="Picture 30" descr="11"/>
            <p:cNvPicPr>
              <a:picLocks noChangeAspect="1" noChangeArrowheads="1"/>
            </p:cNvPicPr>
            <p:nvPr userDrawn="1"/>
          </p:nvPicPr>
          <p:blipFill>
            <a:blip r:embed="rId2">
              <a:extLst>
                <a:ext uri="{28A0092B-C50C-407E-A947-70E740481C1C}">
                  <a14:useLocalDpi xmlns:a14="http://schemas.microsoft.com/office/drawing/2010/main" val="0"/>
                </a:ext>
              </a:extLst>
            </a:blip>
            <a:srcRect l="33020" t="5556"/>
            <a:stretch>
              <a:fillRect/>
            </a:stretch>
          </p:blipFill>
          <p:spPr bwMode="gray">
            <a:xfrm>
              <a:off x="0" y="336"/>
              <a:ext cx="3433" cy="39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 name="Picture 31" descr="07"/>
            <p:cNvPicPr>
              <a:picLocks noChangeAspect="1" noChangeArrowheads="1"/>
            </p:cNvPicPr>
            <p:nvPr userDrawn="1"/>
          </p:nvPicPr>
          <p:blipFill>
            <a:blip r:embed="rId3">
              <a:extLst>
                <a:ext uri="{28A0092B-C50C-407E-A947-70E740481C1C}">
                  <a14:useLocalDpi xmlns:a14="http://schemas.microsoft.com/office/drawing/2010/main" val="0"/>
                </a:ext>
              </a:extLst>
            </a:blip>
            <a:srcRect/>
            <a:stretch>
              <a:fillRect/>
            </a:stretch>
          </p:blipFill>
          <p:spPr bwMode="gray">
            <a:xfrm>
              <a:off x="2016" y="0"/>
              <a:ext cx="1200" cy="16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8" name="Oval 17"/>
          <p:cNvSpPr>
            <a:spLocks noChangeArrowheads="1"/>
          </p:cNvSpPr>
          <p:nvPr/>
        </p:nvSpPr>
        <p:spPr bwMode="ltGray">
          <a:xfrm>
            <a:off x="7416800" y="3581401"/>
            <a:ext cx="2946400" cy="2227263"/>
          </a:xfrm>
          <a:prstGeom prst="ellipse">
            <a:avLst/>
          </a:prstGeom>
          <a:gradFill rotWithShape="1">
            <a:gsLst>
              <a:gs pos="0">
                <a:schemeClr val="accent2">
                  <a:gamma/>
                  <a:tint val="0"/>
                  <a:invGamma/>
                </a:schemeClr>
              </a:gs>
              <a:gs pos="100000">
                <a:schemeClr val="accent2">
                  <a:alpha val="39999"/>
                </a:schemeClr>
              </a:gs>
            </a:gsLst>
            <a:path path="shape">
              <a:fillToRect l="50000" t="50000" r="50000" b="50000"/>
            </a:path>
          </a:gradFill>
          <a:ln w="9525">
            <a:noFill/>
            <a:round/>
            <a:headEnd/>
            <a:tailEnd/>
          </a:ln>
          <a:effectLst/>
        </p:spPr>
        <p:txBody>
          <a:bodyPr wrap="none" anchor="ctr"/>
          <a:lstStyle/>
          <a:p>
            <a:pPr defTabSz="914400" fontAlgn="base">
              <a:spcBef>
                <a:spcPct val="0"/>
              </a:spcBef>
              <a:spcAft>
                <a:spcPct val="0"/>
              </a:spcAft>
              <a:defRPr/>
            </a:pPr>
            <a:endParaRPr lang="en-US" sz="1800">
              <a:solidFill>
                <a:srgbClr val="000000"/>
              </a:solidFill>
            </a:endParaRPr>
          </a:p>
        </p:txBody>
      </p:sp>
      <p:sp>
        <p:nvSpPr>
          <p:cNvPr id="9" name="Oval 18"/>
          <p:cNvSpPr>
            <a:spLocks noChangeArrowheads="1"/>
          </p:cNvSpPr>
          <p:nvPr/>
        </p:nvSpPr>
        <p:spPr bwMode="ltGray">
          <a:xfrm>
            <a:off x="10363200" y="228600"/>
            <a:ext cx="1422400" cy="990600"/>
          </a:xfrm>
          <a:prstGeom prst="ellipse">
            <a:avLst/>
          </a:prstGeom>
          <a:gradFill rotWithShape="1">
            <a:gsLst>
              <a:gs pos="0">
                <a:schemeClr val="hlink">
                  <a:gamma/>
                  <a:tint val="0"/>
                  <a:invGamma/>
                </a:schemeClr>
              </a:gs>
              <a:gs pos="100000">
                <a:schemeClr val="hlink">
                  <a:alpha val="39999"/>
                </a:schemeClr>
              </a:gs>
            </a:gsLst>
            <a:path path="shape">
              <a:fillToRect l="50000" t="50000" r="50000" b="50000"/>
            </a:path>
          </a:gradFill>
          <a:ln w="9525">
            <a:noFill/>
            <a:round/>
            <a:headEnd/>
            <a:tailEnd/>
          </a:ln>
          <a:effectLst/>
        </p:spPr>
        <p:txBody>
          <a:bodyPr wrap="none" anchor="ctr"/>
          <a:lstStyle/>
          <a:p>
            <a:pPr defTabSz="914400" fontAlgn="base">
              <a:spcBef>
                <a:spcPct val="0"/>
              </a:spcBef>
              <a:spcAft>
                <a:spcPct val="0"/>
              </a:spcAft>
              <a:defRPr/>
            </a:pPr>
            <a:endParaRPr lang="en-US" sz="1800">
              <a:solidFill>
                <a:srgbClr val="000000"/>
              </a:solidFill>
            </a:endParaRPr>
          </a:p>
        </p:txBody>
      </p:sp>
      <p:sp>
        <p:nvSpPr>
          <p:cNvPr id="10" name="Text Box 23"/>
          <p:cNvSpPr txBox="1">
            <a:spLocks noChangeArrowheads="1"/>
          </p:cNvSpPr>
          <p:nvPr/>
        </p:nvSpPr>
        <p:spPr bwMode="gray">
          <a:xfrm>
            <a:off x="10756542" y="555626"/>
            <a:ext cx="104387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r" defTabSz="914400" fontAlgn="base">
              <a:spcBef>
                <a:spcPct val="0"/>
              </a:spcBef>
              <a:spcAft>
                <a:spcPct val="0"/>
              </a:spcAft>
            </a:pPr>
            <a:r>
              <a:rPr lang="en-US" sz="1800">
                <a:solidFill>
                  <a:srgbClr val="000000"/>
                </a:solidFill>
                <a:latin typeface="Arial" panose="020B0604020202020204" pitchFamily="34" charset="0"/>
              </a:rPr>
              <a:t>L/O/G/O</a:t>
            </a:r>
          </a:p>
        </p:txBody>
      </p:sp>
      <p:pic>
        <p:nvPicPr>
          <p:cNvPr id="11" name="Picture 26" descr="09"/>
          <p:cNvPicPr>
            <a:picLocks noChangeAspect="1" noChangeArrowheads="1"/>
          </p:cNvPicPr>
          <p:nvPr/>
        </p:nvPicPr>
        <p:blipFill>
          <a:blip r:embed="rId4">
            <a:extLst>
              <a:ext uri="{28A0092B-C50C-407E-A947-70E740481C1C}">
                <a14:useLocalDpi xmlns:a14="http://schemas.microsoft.com/office/drawing/2010/main" val="0"/>
              </a:ext>
            </a:extLst>
          </a:blip>
          <a:srcRect l="31970" r="12268"/>
          <a:stretch>
            <a:fillRect/>
          </a:stretch>
        </p:blipFill>
        <p:spPr bwMode="gray">
          <a:xfrm>
            <a:off x="0" y="1"/>
            <a:ext cx="7620000" cy="6854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 name="Picture 13" descr="0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gray">
          <a:xfrm rot="3067933">
            <a:off x="9695128" y="5600436"/>
            <a:ext cx="754062" cy="3577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 name="Picture 12" descr="0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gray">
          <a:xfrm rot="1840479">
            <a:off x="7971368" y="5614988"/>
            <a:ext cx="2493433" cy="303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 name="Picture 11" descr="0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gray">
          <a:xfrm rot="895542">
            <a:off x="7285567" y="5962651"/>
            <a:ext cx="2904067" cy="354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 name="Picture 10" descr="0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gray">
          <a:xfrm>
            <a:off x="7010401" y="6470650"/>
            <a:ext cx="3179233" cy="387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 name="Picture 9" descr="04"/>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gray">
          <a:xfrm>
            <a:off x="9550400" y="5059364"/>
            <a:ext cx="2641600" cy="1798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 name="TextBox 33"/>
          <p:cNvSpPr txBox="1">
            <a:spLocks noChangeArrowheads="1"/>
          </p:cNvSpPr>
          <p:nvPr userDrawn="1"/>
        </p:nvSpPr>
        <p:spPr bwMode="auto">
          <a:xfrm>
            <a:off x="1" y="6627814"/>
            <a:ext cx="1691489"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defTabSz="914400" fontAlgn="base">
              <a:spcBef>
                <a:spcPct val="0"/>
              </a:spcBef>
              <a:spcAft>
                <a:spcPct val="0"/>
              </a:spcAft>
            </a:pPr>
            <a:r>
              <a:rPr lang="en-US" sz="900">
                <a:solidFill>
                  <a:srgbClr val="000000"/>
                </a:solidFill>
                <a:latin typeface="Arial" panose="020B0604020202020204" pitchFamily="34" charset="0"/>
              </a:rPr>
              <a:t>http://dichvudanhvanban.com</a:t>
            </a:r>
          </a:p>
        </p:txBody>
      </p:sp>
      <p:sp>
        <p:nvSpPr>
          <p:cNvPr id="3074" name="Rectangle 2"/>
          <p:cNvSpPr>
            <a:spLocks noGrp="1" noChangeArrowheads="1"/>
          </p:cNvSpPr>
          <p:nvPr>
            <p:ph type="ctrTitle"/>
          </p:nvPr>
        </p:nvSpPr>
        <p:spPr>
          <a:xfrm>
            <a:off x="3657600" y="2057401"/>
            <a:ext cx="8331200" cy="2003425"/>
          </a:xfrm>
        </p:spPr>
        <p:txBody>
          <a:bodyPr/>
          <a:lstStyle>
            <a:lvl1pPr algn="r">
              <a:defRPr sz="5500"/>
            </a:lvl1pPr>
          </a:lstStyle>
          <a:p>
            <a:r>
              <a:rPr lang="en-US"/>
              <a:t>Click to edit Master title style</a:t>
            </a:r>
          </a:p>
        </p:txBody>
      </p:sp>
      <p:sp>
        <p:nvSpPr>
          <p:cNvPr id="3075" name="Rectangle 3"/>
          <p:cNvSpPr>
            <a:spLocks noGrp="1" noChangeArrowheads="1"/>
          </p:cNvSpPr>
          <p:nvPr>
            <p:ph type="subTitle" idx="1"/>
          </p:nvPr>
        </p:nvSpPr>
        <p:spPr>
          <a:xfrm>
            <a:off x="4040717" y="3886200"/>
            <a:ext cx="7948083" cy="533400"/>
          </a:xfrm>
        </p:spPr>
        <p:txBody>
          <a:bodyPr/>
          <a:lstStyle>
            <a:lvl1pPr marL="0" indent="0" algn="r">
              <a:buFontTx/>
              <a:buNone/>
              <a:defRPr sz="2000"/>
            </a:lvl1pPr>
          </a:lstStyle>
          <a:p>
            <a:r>
              <a:rPr lang="en-US"/>
              <a:t>Click to edit Master subtitle style</a:t>
            </a:r>
          </a:p>
        </p:txBody>
      </p:sp>
      <p:sp>
        <p:nvSpPr>
          <p:cNvPr id="18" name="Rectangle 4"/>
          <p:cNvSpPr>
            <a:spLocks noGrp="1" noChangeArrowheads="1"/>
          </p:cNvSpPr>
          <p:nvPr>
            <p:ph type="dt" sz="half" idx="10"/>
          </p:nvPr>
        </p:nvSpPr>
        <p:spPr/>
        <p:txBody>
          <a:bodyPr/>
          <a:lstStyle>
            <a:lvl1pPr eaLnBrk="0" hangingPunct="0">
              <a:defRPr sz="1000">
                <a:latin typeface=".VnTime" pitchFamily="34" charset="0"/>
                <a:cs typeface="Arial" panose="020B0604020202020204" pitchFamily="34" charset="0"/>
              </a:defRPr>
            </a:lvl1pPr>
          </a:lstStyle>
          <a:p>
            <a:pPr>
              <a:defRPr/>
            </a:pPr>
            <a:endParaRPr lang="en-US"/>
          </a:p>
        </p:txBody>
      </p:sp>
      <p:sp>
        <p:nvSpPr>
          <p:cNvPr id="19" name="Rectangle 5"/>
          <p:cNvSpPr>
            <a:spLocks noGrp="1" noChangeArrowheads="1"/>
          </p:cNvSpPr>
          <p:nvPr>
            <p:ph type="ftr" sz="quarter" idx="11"/>
          </p:nvPr>
        </p:nvSpPr>
        <p:spPr/>
        <p:txBody>
          <a:bodyPr/>
          <a:lstStyle>
            <a:lvl1pPr eaLnBrk="0" hangingPunct="0">
              <a:defRPr sz="1000">
                <a:latin typeface=".VnTime" pitchFamily="34" charset="0"/>
                <a:cs typeface="Arial" panose="020B0604020202020204" pitchFamily="34" charset="0"/>
              </a:defRPr>
            </a:lvl1pPr>
          </a:lstStyle>
          <a:p>
            <a:pPr>
              <a:defRPr/>
            </a:pPr>
            <a:endParaRPr lang="en-US"/>
          </a:p>
        </p:txBody>
      </p:sp>
      <p:sp>
        <p:nvSpPr>
          <p:cNvPr id="20" name="Rectangle 6"/>
          <p:cNvSpPr>
            <a:spLocks noGrp="1" noChangeArrowheads="1"/>
          </p:cNvSpPr>
          <p:nvPr>
            <p:ph type="sldNum" sz="quarter" idx="12"/>
          </p:nvPr>
        </p:nvSpPr>
        <p:spPr/>
        <p:txBody>
          <a:bodyPr/>
          <a:lstStyle>
            <a:lvl1pPr eaLnBrk="0" hangingPunct="0">
              <a:defRPr sz="1000">
                <a:latin typeface=".VnTime" pitchFamily="34" charset="0"/>
                <a:cs typeface="Arial" panose="020B0604020202020204" pitchFamily="34" charset="0"/>
              </a:defRPr>
            </a:lvl1pPr>
          </a:lstStyle>
          <a:p>
            <a:pPr>
              <a:defRPr/>
            </a:pPr>
            <a:fld id="{80EF1D0B-3527-4F46-B4CD-0C66F589F705}" type="slidenum">
              <a:rPr lang="en-US"/>
              <a:pPr>
                <a:defRPr/>
              </a:pPr>
              <a:t>‹#›</a:t>
            </a:fld>
            <a:endParaRPr lang="en-US"/>
          </a:p>
        </p:txBody>
      </p:sp>
    </p:spTree>
    <p:extLst>
      <p:ext uri="{BB962C8B-B14F-4D97-AF65-F5344CB8AC3E}">
        <p14:creationId xmlns:p14="http://schemas.microsoft.com/office/powerpoint/2010/main" val="419191728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0" presetClass="path" presetSubtype="0" accel="50000" decel="50000" fill="hold" grpId="0" nodeType="withEffect">
                                  <p:stCondLst>
                                    <p:cond delay="0"/>
                                  </p:stCondLst>
                                  <p:childTnLst>
                                    <p:animMotion origin="layout" path="M -0.34826 0.20195 C -0.33038 0.16748 -0.32951 0.06246 -0.24132 -0.00486 C -0.15312 -0.07217 -0.04843 -0.00856 0.00226 -0.00948 " pathEditMode="relative" rAng="0" ptsTypes="asa">
                                      <p:cBhvr>
                                        <p:cTn id="6" dur="2000" fill="hold"/>
                                        <p:tgtEl>
                                          <p:spTgt spid="9"/>
                                        </p:tgtEl>
                                        <p:attrNameLst>
                                          <p:attrName>ppt_x</p:attrName>
                                          <p:attrName>ppt_y</p:attrName>
                                        </p:attrNameLst>
                                      </p:cBhvr>
                                      <p:rCtr x="17500" y="-13700"/>
                                    </p:animMotion>
                                  </p:childTnLst>
                                </p:cTn>
                              </p:par>
                              <p:par>
                                <p:cTn id="7" presetID="10" presetClass="entr" presetSubtype="0" fill="hold" nodeType="withEffect">
                                  <p:stCondLst>
                                    <p:cond delay="0"/>
                                  </p:stCondLst>
                                  <p:childTnLst>
                                    <p:set>
                                      <p:cBhvr>
                                        <p:cTn id="8" dur="1" fill="hold">
                                          <p:stCondLst>
                                            <p:cond delay="0"/>
                                          </p:stCondLst>
                                        </p:cTn>
                                        <p:tgtEl>
                                          <p:spTgt spid="16"/>
                                        </p:tgtEl>
                                        <p:attrNameLst>
                                          <p:attrName>style.visibility</p:attrName>
                                        </p:attrNameLst>
                                      </p:cBhvr>
                                      <p:to>
                                        <p:strVal val="visible"/>
                                      </p:to>
                                    </p:set>
                                    <p:animEffect transition="in" filter="fade">
                                      <p:cBhvr>
                                        <p:cTn id="9" dur="2000"/>
                                        <p:tgtEl>
                                          <p:spTgt spid="16"/>
                                        </p:tgtEl>
                                      </p:cBhvr>
                                    </p:animEffect>
                                  </p:childTnLst>
                                </p:cTn>
                              </p:par>
                            </p:childTnLst>
                          </p:cTn>
                        </p:par>
                        <p:par>
                          <p:cTn id="10" fill="hold">
                            <p:stCondLst>
                              <p:cond delay="2000"/>
                            </p:stCondLst>
                            <p:childTnLst>
                              <p:par>
                                <p:cTn id="11" presetID="22" presetClass="entr" presetSubtype="2" fill="hold" nodeType="afterEffect">
                                  <p:stCondLst>
                                    <p:cond delay="0"/>
                                  </p:stCondLst>
                                  <p:childTnLst>
                                    <p:set>
                                      <p:cBhvr>
                                        <p:cTn id="12" dur="1" fill="hold">
                                          <p:stCondLst>
                                            <p:cond delay="0"/>
                                          </p:stCondLst>
                                        </p:cTn>
                                        <p:tgtEl>
                                          <p:spTgt spid="15"/>
                                        </p:tgtEl>
                                        <p:attrNameLst>
                                          <p:attrName>style.visibility</p:attrName>
                                        </p:attrNameLst>
                                      </p:cBhvr>
                                      <p:to>
                                        <p:strVal val="visible"/>
                                      </p:to>
                                    </p:set>
                                    <p:animEffect transition="in" filter="wipe(right)">
                                      <p:cBhvr>
                                        <p:cTn id="13" dur="500"/>
                                        <p:tgtEl>
                                          <p:spTgt spid="15"/>
                                        </p:tgtEl>
                                      </p:cBhvr>
                                    </p:animEffect>
                                  </p:childTnLst>
                                </p:cTn>
                              </p:par>
                            </p:childTnLst>
                          </p:cTn>
                        </p:par>
                        <p:par>
                          <p:cTn id="14" fill="hold">
                            <p:stCondLst>
                              <p:cond delay="2500"/>
                            </p:stCondLst>
                            <p:childTnLst>
                              <p:par>
                                <p:cTn id="15" presetID="22" presetClass="entr" presetSubtype="2" fill="hold" nodeType="afterEffect">
                                  <p:stCondLst>
                                    <p:cond delay="0"/>
                                  </p:stCondLst>
                                  <p:childTnLst>
                                    <p:set>
                                      <p:cBhvr>
                                        <p:cTn id="16" dur="1" fill="hold">
                                          <p:stCondLst>
                                            <p:cond delay="0"/>
                                          </p:stCondLst>
                                        </p:cTn>
                                        <p:tgtEl>
                                          <p:spTgt spid="14"/>
                                        </p:tgtEl>
                                        <p:attrNameLst>
                                          <p:attrName>style.visibility</p:attrName>
                                        </p:attrNameLst>
                                      </p:cBhvr>
                                      <p:to>
                                        <p:strVal val="visible"/>
                                      </p:to>
                                    </p:set>
                                    <p:animEffect transition="in" filter="wipe(right)">
                                      <p:cBhvr>
                                        <p:cTn id="17" dur="500"/>
                                        <p:tgtEl>
                                          <p:spTgt spid="14"/>
                                        </p:tgtEl>
                                      </p:cBhvr>
                                    </p:animEffect>
                                  </p:childTnLst>
                                </p:cTn>
                              </p:par>
                            </p:childTnLst>
                          </p:cTn>
                        </p:par>
                        <p:par>
                          <p:cTn id="18" fill="hold">
                            <p:stCondLst>
                              <p:cond delay="3000"/>
                            </p:stCondLst>
                            <p:childTnLst>
                              <p:par>
                                <p:cTn id="19" presetID="22" presetClass="entr" presetSubtype="2" fill="hold" nodeType="afterEffect">
                                  <p:stCondLst>
                                    <p:cond delay="0"/>
                                  </p:stCondLst>
                                  <p:childTnLst>
                                    <p:set>
                                      <p:cBhvr>
                                        <p:cTn id="20" dur="1" fill="hold">
                                          <p:stCondLst>
                                            <p:cond delay="0"/>
                                          </p:stCondLst>
                                        </p:cTn>
                                        <p:tgtEl>
                                          <p:spTgt spid="13"/>
                                        </p:tgtEl>
                                        <p:attrNameLst>
                                          <p:attrName>style.visibility</p:attrName>
                                        </p:attrNameLst>
                                      </p:cBhvr>
                                      <p:to>
                                        <p:strVal val="visible"/>
                                      </p:to>
                                    </p:set>
                                    <p:animEffect transition="in" filter="wipe(right)">
                                      <p:cBhvr>
                                        <p:cTn id="21" dur="500"/>
                                        <p:tgtEl>
                                          <p:spTgt spid="13"/>
                                        </p:tgtEl>
                                      </p:cBhvr>
                                    </p:animEffect>
                                  </p:childTnLst>
                                </p:cTn>
                              </p:par>
                            </p:childTnLst>
                          </p:cTn>
                        </p:par>
                        <p:par>
                          <p:cTn id="22" fill="hold">
                            <p:stCondLst>
                              <p:cond delay="3500"/>
                            </p:stCondLst>
                            <p:childTnLst>
                              <p:par>
                                <p:cTn id="23" presetID="22" presetClass="entr" presetSubtype="2" fill="hold" nodeType="afterEffect">
                                  <p:stCondLst>
                                    <p:cond delay="0"/>
                                  </p:stCondLst>
                                  <p:childTnLst>
                                    <p:set>
                                      <p:cBhvr>
                                        <p:cTn id="24" dur="1" fill="hold">
                                          <p:stCondLst>
                                            <p:cond delay="0"/>
                                          </p:stCondLst>
                                        </p:cTn>
                                        <p:tgtEl>
                                          <p:spTgt spid="12"/>
                                        </p:tgtEl>
                                        <p:attrNameLst>
                                          <p:attrName>style.visibility</p:attrName>
                                        </p:attrNameLst>
                                      </p:cBhvr>
                                      <p:to>
                                        <p:strVal val="visible"/>
                                      </p:to>
                                    </p:set>
                                    <p:animEffect transition="in" filter="wipe(right)">
                                      <p:cBhvr>
                                        <p:cTn id="25" dur="500"/>
                                        <p:tgtEl>
                                          <p:spTgt spid="12"/>
                                        </p:tgtEl>
                                      </p:cBhvr>
                                    </p:animEffect>
                                  </p:childTnLst>
                                </p:cTn>
                              </p:par>
                              <p:par>
                                <p:cTn id="26" presetID="10" presetClass="exit" presetSubtype="0" fill="hold" nodeType="withEffect">
                                  <p:stCondLst>
                                    <p:cond delay="0"/>
                                  </p:stCondLst>
                                  <p:childTnLst>
                                    <p:animEffect transition="out" filter="fade">
                                      <p:cBhvr>
                                        <p:cTn id="27" dur="1000"/>
                                        <p:tgtEl>
                                          <p:spTgt spid="5"/>
                                        </p:tgtEl>
                                      </p:cBhvr>
                                    </p:animEffect>
                                    <p:set>
                                      <p:cBhvr>
                                        <p:cTn id="28" dur="1" fill="hold">
                                          <p:stCondLst>
                                            <p:cond delay="999"/>
                                          </p:stCondLst>
                                        </p:cTn>
                                        <p:tgtEl>
                                          <p:spTgt spid="5"/>
                                        </p:tgtEl>
                                        <p:attrNameLst>
                                          <p:attrName>style.visibility</p:attrName>
                                        </p:attrNameLst>
                                      </p:cBhvr>
                                      <p:to>
                                        <p:strVal val="hidden"/>
                                      </p:to>
                                    </p:set>
                                  </p:childTnLst>
                                </p:cTn>
                              </p:par>
                            </p:childTnLst>
                          </p:cTn>
                        </p:par>
                        <p:par>
                          <p:cTn id="29" fill="hold">
                            <p:stCondLst>
                              <p:cond delay="4500"/>
                            </p:stCondLst>
                            <p:childTnLst>
                              <p:par>
                                <p:cTn id="30" presetID="10" presetClass="entr" presetSubtype="0" fill="hold" grpId="0" nodeType="afterEffect">
                                  <p:stCondLst>
                                    <p:cond delay="0"/>
                                  </p:stCondLst>
                                  <p:childTnLst>
                                    <p:set>
                                      <p:cBhvr>
                                        <p:cTn id="31" dur="1" fill="hold">
                                          <p:stCondLst>
                                            <p:cond delay="0"/>
                                          </p:stCondLst>
                                        </p:cTn>
                                        <p:tgtEl>
                                          <p:spTgt spid="8"/>
                                        </p:tgtEl>
                                        <p:attrNameLst>
                                          <p:attrName>style.visibility</p:attrName>
                                        </p:attrNameLst>
                                      </p:cBhvr>
                                      <p:to>
                                        <p:strVal val="visible"/>
                                      </p:to>
                                    </p:set>
                                    <p:animEffect transition="in" filter="fade">
                                      <p:cBhvr>
                                        <p:cTn id="32" dur="1000"/>
                                        <p:tgtEl>
                                          <p:spTgt spid="8"/>
                                        </p:tgtEl>
                                      </p:cBhvr>
                                    </p:animEffect>
                                  </p:childTnLst>
                                </p:cTn>
                              </p:par>
                              <p:par>
                                <p:cTn id="33" presetID="10" presetClass="entr" presetSubtype="0" fill="hold" nodeType="withEffect">
                                  <p:stCondLst>
                                    <p:cond delay="0"/>
                                  </p:stCondLst>
                                  <p:childTnLst>
                                    <p:set>
                                      <p:cBhvr>
                                        <p:cTn id="34" dur="1" fill="hold">
                                          <p:stCondLst>
                                            <p:cond delay="0"/>
                                          </p:stCondLst>
                                        </p:cTn>
                                        <p:tgtEl>
                                          <p:spTgt spid="11"/>
                                        </p:tgtEl>
                                        <p:attrNameLst>
                                          <p:attrName>style.visibility</p:attrName>
                                        </p:attrNameLst>
                                      </p:cBhvr>
                                      <p:to>
                                        <p:strVal val="visible"/>
                                      </p:to>
                                    </p:set>
                                    <p:animEffect transition="in" filter="fade">
                                      <p:cBhvr>
                                        <p:cTn id="35" dur="30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9" grpId="0" animBg="1"/>
    </p:bldLst>
  </p:timing>
</p:sldLayout>
</file>

<file path=ppt/slideLayouts/slideLayout6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5" name="Footer Placeholder 4"/>
          <p:cNvSpPr>
            <a:spLocks noGrp="1"/>
          </p:cNvSpPr>
          <p:nvPr>
            <p:ph type="ftr" sz="quarter" idx="11"/>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6" name="Slide Number Placeholder 5"/>
          <p:cNvSpPr>
            <a:spLocks noGrp="1"/>
          </p:cNvSpPr>
          <p:nvPr>
            <p:ph type="sldNum" sz="quarter" idx="12"/>
          </p:nvPr>
        </p:nvSpPr>
        <p:spPr/>
        <p:txBody>
          <a:bodyPr/>
          <a:lstStyle>
            <a:lvl1pPr eaLnBrk="0" hangingPunct="0">
              <a:defRPr>
                <a:latin typeface=".VnTime" pitchFamily="34" charset="0"/>
                <a:cs typeface="Arial" panose="020B0604020202020204" pitchFamily="34" charset="0"/>
              </a:defRPr>
            </a:lvl1pPr>
          </a:lstStyle>
          <a:p>
            <a:pPr>
              <a:defRPr/>
            </a:pPr>
            <a:fld id="{5BA549DD-BF4A-4C39-9E0A-0B69B81FE60C}" type="slidenum">
              <a:rPr lang="en-US"/>
              <a:pPr>
                <a:defRPr/>
              </a:pPr>
              <a:t>‹#›</a:t>
            </a:fld>
            <a:endParaRPr lang="en-US"/>
          </a:p>
        </p:txBody>
      </p:sp>
    </p:spTree>
    <p:extLst>
      <p:ext uri="{BB962C8B-B14F-4D97-AF65-F5344CB8AC3E}">
        <p14:creationId xmlns:p14="http://schemas.microsoft.com/office/powerpoint/2010/main" val="705954855"/>
      </p:ext>
    </p:extLst>
  </p:cSld>
  <p:clrMapOvr>
    <a:masterClrMapping/>
  </p:clrMapOvr>
</p:sldLayout>
</file>

<file path=ppt/slideLayouts/slideLayout6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6901"/>
            <a:ext cx="103632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963084" y="2906713"/>
            <a:ext cx="103632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Date Placeholder 3"/>
          <p:cNvSpPr>
            <a:spLocks noGrp="1"/>
          </p:cNvSpPr>
          <p:nvPr>
            <p:ph type="dt" sz="half" idx="10"/>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5" name="Footer Placeholder 4"/>
          <p:cNvSpPr>
            <a:spLocks noGrp="1"/>
          </p:cNvSpPr>
          <p:nvPr>
            <p:ph type="ftr" sz="quarter" idx="11"/>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6" name="Slide Number Placeholder 5"/>
          <p:cNvSpPr>
            <a:spLocks noGrp="1"/>
          </p:cNvSpPr>
          <p:nvPr>
            <p:ph type="sldNum" sz="quarter" idx="12"/>
          </p:nvPr>
        </p:nvSpPr>
        <p:spPr/>
        <p:txBody>
          <a:bodyPr/>
          <a:lstStyle>
            <a:lvl1pPr eaLnBrk="0" hangingPunct="0">
              <a:defRPr>
                <a:latin typeface=".VnTime" pitchFamily="34" charset="0"/>
                <a:cs typeface="Arial" panose="020B0604020202020204" pitchFamily="34" charset="0"/>
              </a:defRPr>
            </a:lvl1pPr>
          </a:lstStyle>
          <a:p>
            <a:pPr>
              <a:defRPr/>
            </a:pPr>
            <a:fld id="{7C03FF85-BAB4-4E79-87F0-D03726E7F353}" type="slidenum">
              <a:rPr lang="en-US"/>
              <a:pPr>
                <a:defRPr/>
              </a:pPr>
              <a:t>‹#›</a:t>
            </a:fld>
            <a:endParaRPr lang="en-US"/>
          </a:p>
        </p:txBody>
      </p:sp>
    </p:spTree>
    <p:extLst>
      <p:ext uri="{BB962C8B-B14F-4D97-AF65-F5344CB8AC3E}">
        <p14:creationId xmlns:p14="http://schemas.microsoft.com/office/powerpoint/2010/main" val="355215214"/>
      </p:ext>
    </p:extLst>
  </p:cSld>
  <p:clrMapOvr>
    <a:masterClrMapping/>
  </p:clrMapOvr>
</p:sldLayout>
</file>

<file path=ppt/slideLayouts/slideLayout6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609600" y="1600201"/>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97600" y="1600201"/>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6" name="Footer Placeholder 5"/>
          <p:cNvSpPr>
            <a:spLocks noGrp="1"/>
          </p:cNvSpPr>
          <p:nvPr>
            <p:ph type="ftr" sz="quarter" idx="11"/>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7" name="Slide Number Placeholder 6"/>
          <p:cNvSpPr>
            <a:spLocks noGrp="1"/>
          </p:cNvSpPr>
          <p:nvPr>
            <p:ph type="sldNum" sz="quarter" idx="12"/>
          </p:nvPr>
        </p:nvSpPr>
        <p:spPr/>
        <p:txBody>
          <a:bodyPr/>
          <a:lstStyle>
            <a:lvl1pPr eaLnBrk="0" hangingPunct="0">
              <a:defRPr>
                <a:latin typeface=".VnTime" pitchFamily="34" charset="0"/>
                <a:cs typeface="Arial" panose="020B0604020202020204" pitchFamily="34" charset="0"/>
              </a:defRPr>
            </a:lvl1pPr>
          </a:lstStyle>
          <a:p>
            <a:pPr>
              <a:defRPr/>
            </a:pPr>
            <a:fld id="{B6FFBD57-4CE7-4B53-BF03-143653D64FEC}" type="slidenum">
              <a:rPr lang="en-US"/>
              <a:pPr>
                <a:defRPr/>
              </a:pPr>
              <a:t>‹#›</a:t>
            </a:fld>
            <a:endParaRPr lang="en-US"/>
          </a:p>
        </p:txBody>
      </p:sp>
    </p:spTree>
    <p:extLst>
      <p:ext uri="{BB962C8B-B14F-4D97-AF65-F5344CB8AC3E}">
        <p14:creationId xmlns:p14="http://schemas.microsoft.com/office/powerpoint/2010/main" val="609197237"/>
      </p:ext>
    </p:extLst>
  </p:cSld>
  <p:clrMapOvr>
    <a:masterClrMapping/>
  </p:clrMapOvr>
</p:sldLayout>
</file>

<file path=ppt/slideLayouts/slideLayout6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8"/>
            <a:ext cx="109728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609600" y="1535113"/>
            <a:ext cx="5386917"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609600" y="2174875"/>
            <a:ext cx="5386917"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93368" y="1535113"/>
            <a:ext cx="5389033"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6193368" y="2174875"/>
            <a:ext cx="5389033"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8" name="Footer Placeholder 7"/>
          <p:cNvSpPr>
            <a:spLocks noGrp="1"/>
          </p:cNvSpPr>
          <p:nvPr>
            <p:ph type="ftr" sz="quarter" idx="11"/>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9" name="Slide Number Placeholder 8"/>
          <p:cNvSpPr>
            <a:spLocks noGrp="1"/>
          </p:cNvSpPr>
          <p:nvPr>
            <p:ph type="sldNum" sz="quarter" idx="12"/>
          </p:nvPr>
        </p:nvSpPr>
        <p:spPr/>
        <p:txBody>
          <a:bodyPr/>
          <a:lstStyle>
            <a:lvl1pPr eaLnBrk="0" hangingPunct="0">
              <a:defRPr>
                <a:latin typeface=".VnTime" pitchFamily="34" charset="0"/>
                <a:cs typeface="Arial" panose="020B0604020202020204" pitchFamily="34" charset="0"/>
              </a:defRPr>
            </a:lvl1pPr>
          </a:lstStyle>
          <a:p>
            <a:pPr>
              <a:defRPr/>
            </a:pPr>
            <a:fld id="{F5CD336B-CA87-4234-BFC7-AC15D7B77444}" type="slidenum">
              <a:rPr lang="en-US"/>
              <a:pPr>
                <a:defRPr/>
              </a:pPr>
              <a:t>‹#›</a:t>
            </a:fld>
            <a:endParaRPr lang="en-US"/>
          </a:p>
        </p:txBody>
      </p:sp>
    </p:spTree>
    <p:extLst>
      <p:ext uri="{BB962C8B-B14F-4D97-AF65-F5344CB8AC3E}">
        <p14:creationId xmlns:p14="http://schemas.microsoft.com/office/powerpoint/2010/main" val="2699440226"/>
      </p:ext>
    </p:extLst>
  </p:cSld>
  <p:clrMapOvr>
    <a:masterClrMapping/>
  </p:clrMapOvr>
</p:sldLayout>
</file>

<file path=ppt/slideLayouts/slideLayout7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p:cNvSpPr>
            <a:spLocks noGrp="1"/>
          </p:cNvSpPr>
          <p:nvPr>
            <p:ph type="dt" sz="half" idx="10"/>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4" name="Footer Placeholder 3"/>
          <p:cNvSpPr>
            <a:spLocks noGrp="1"/>
          </p:cNvSpPr>
          <p:nvPr>
            <p:ph type="ftr" sz="quarter" idx="11"/>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5" name="Slide Number Placeholder 4"/>
          <p:cNvSpPr>
            <a:spLocks noGrp="1"/>
          </p:cNvSpPr>
          <p:nvPr>
            <p:ph type="sldNum" sz="quarter" idx="12"/>
          </p:nvPr>
        </p:nvSpPr>
        <p:spPr/>
        <p:txBody>
          <a:bodyPr/>
          <a:lstStyle>
            <a:lvl1pPr eaLnBrk="0" hangingPunct="0">
              <a:defRPr>
                <a:latin typeface=".VnTime" pitchFamily="34" charset="0"/>
                <a:cs typeface="Arial" panose="020B0604020202020204" pitchFamily="34" charset="0"/>
              </a:defRPr>
            </a:lvl1pPr>
          </a:lstStyle>
          <a:p>
            <a:pPr>
              <a:defRPr/>
            </a:pPr>
            <a:fld id="{CF8918E2-818F-424C-A8C6-D5E566425257}" type="slidenum">
              <a:rPr lang="en-US"/>
              <a:pPr>
                <a:defRPr/>
              </a:pPr>
              <a:t>‹#›</a:t>
            </a:fld>
            <a:endParaRPr lang="en-US"/>
          </a:p>
        </p:txBody>
      </p:sp>
    </p:spTree>
    <p:extLst>
      <p:ext uri="{BB962C8B-B14F-4D97-AF65-F5344CB8AC3E}">
        <p14:creationId xmlns:p14="http://schemas.microsoft.com/office/powerpoint/2010/main" val="2171375248"/>
      </p:ext>
    </p:extLst>
  </p:cSld>
  <p:clrMapOvr>
    <a:masterClrMapping/>
  </p:clrMapOvr>
</p:sldLayout>
</file>

<file path=ppt/slideLayouts/slideLayout7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3" name="Footer Placeholder 2"/>
          <p:cNvSpPr>
            <a:spLocks noGrp="1"/>
          </p:cNvSpPr>
          <p:nvPr>
            <p:ph type="ftr" sz="quarter" idx="11"/>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4" name="Slide Number Placeholder 3"/>
          <p:cNvSpPr>
            <a:spLocks noGrp="1"/>
          </p:cNvSpPr>
          <p:nvPr>
            <p:ph type="sldNum" sz="quarter" idx="12"/>
          </p:nvPr>
        </p:nvSpPr>
        <p:spPr/>
        <p:txBody>
          <a:bodyPr/>
          <a:lstStyle>
            <a:lvl1pPr eaLnBrk="0" hangingPunct="0">
              <a:defRPr>
                <a:latin typeface=".VnTime" pitchFamily="34" charset="0"/>
                <a:cs typeface="Arial" panose="020B0604020202020204" pitchFamily="34" charset="0"/>
              </a:defRPr>
            </a:lvl1pPr>
          </a:lstStyle>
          <a:p>
            <a:pPr>
              <a:defRPr/>
            </a:pPr>
            <a:fld id="{3947DAA4-3AC1-4D9D-92CF-FCFDE5C3749D}" type="slidenum">
              <a:rPr lang="en-US"/>
              <a:pPr>
                <a:defRPr/>
              </a:pPr>
              <a:t>‹#›</a:t>
            </a:fld>
            <a:endParaRPr lang="en-US"/>
          </a:p>
        </p:txBody>
      </p:sp>
    </p:spTree>
    <p:extLst>
      <p:ext uri="{BB962C8B-B14F-4D97-AF65-F5344CB8AC3E}">
        <p14:creationId xmlns:p14="http://schemas.microsoft.com/office/powerpoint/2010/main" val="3752270793"/>
      </p:ext>
    </p:extLst>
  </p:cSld>
  <p:clrMapOvr>
    <a:masterClrMapping/>
  </p:clrMapOvr>
</p:sldLayout>
</file>

<file path=ppt/slideLayouts/slideLayout7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1" y="273050"/>
            <a:ext cx="4011084"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4766733" y="273051"/>
            <a:ext cx="6815667"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09601" y="1435101"/>
            <a:ext cx="4011084"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6" name="Footer Placeholder 5"/>
          <p:cNvSpPr>
            <a:spLocks noGrp="1"/>
          </p:cNvSpPr>
          <p:nvPr>
            <p:ph type="ftr" sz="quarter" idx="11"/>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7" name="Slide Number Placeholder 6"/>
          <p:cNvSpPr>
            <a:spLocks noGrp="1"/>
          </p:cNvSpPr>
          <p:nvPr>
            <p:ph type="sldNum" sz="quarter" idx="12"/>
          </p:nvPr>
        </p:nvSpPr>
        <p:spPr/>
        <p:txBody>
          <a:bodyPr/>
          <a:lstStyle>
            <a:lvl1pPr eaLnBrk="0" hangingPunct="0">
              <a:defRPr>
                <a:latin typeface=".VnTime" pitchFamily="34" charset="0"/>
                <a:cs typeface="Arial" panose="020B0604020202020204" pitchFamily="34" charset="0"/>
              </a:defRPr>
            </a:lvl1pPr>
          </a:lstStyle>
          <a:p>
            <a:pPr>
              <a:defRPr/>
            </a:pPr>
            <a:fld id="{14DE7687-EABB-4319-BF6E-1AE038BBF5DE}" type="slidenum">
              <a:rPr lang="en-US"/>
              <a:pPr>
                <a:defRPr/>
              </a:pPr>
              <a:t>‹#›</a:t>
            </a:fld>
            <a:endParaRPr lang="en-US"/>
          </a:p>
        </p:txBody>
      </p:sp>
    </p:spTree>
    <p:extLst>
      <p:ext uri="{BB962C8B-B14F-4D97-AF65-F5344CB8AC3E}">
        <p14:creationId xmlns:p14="http://schemas.microsoft.com/office/powerpoint/2010/main" val="3968737437"/>
      </p:ext>
    </p:extLst>
  </p:cSld>
  <p:clrMapOvr>
    <a:masterClrMapping/>
  </p:clrMapOvr>
</p:sldLayout>
</file>

<file path=ppt/slideLayouts/slideLayout7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7" y="4800600"/>
            <a:ext cx="73152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2389717" y="612775"/>
            <a:ext cx="73152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noProof="0"/>
              <a:t>Click icon to add picture</a:t>
            </a:r>
          </a:p>
        </p:txBody>
      </p:sp>
      <p:sp>
        <p:nvSpPr>
          <p:cNvPr id="4" name="Text Placeholder 3"/>
          <p:cNvSpPr>
            <a:spLocks noGrp="1"/>
          </p:cNvSpPr>
          <p:nvPr>
            <p:ph type="body" sz="half" idx="2"/>
          </p:nvPr>
        </p:nvSpPr>
        <p:spPr>
          <a:xfrm>
            <a:off x="2389717" y="5367338"/>
            <a:ext cx="73152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6" name="Footer Placeholder 5"/>
          <p:cNvSpPr>
            <a:spLocks noGrp="1"/>
          </p:cNvSpPr>
          <p:nvPr>
            <p:ph type="ftr" sz="quarter" idx="11"/>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7" name="Slide Number Placeholder 6"/>
          <p:cNvSpPr>
            <a:spLocks noGrp="1"/>
          </p:cNvSpPr>
          <p:nvPr>
            <p:ph type="sldNum" sz="quarter" idx="12"/>
          </p:nvPr>
        </p:nvSpPr>
        <p:spPr/>
        <p:txBody>
          <a:bodyPr/>
          <a:lstStyle>
            <a:lvl1pPr eaLnBrk="0" hangingPunct="0">
              <a:defRPr>
                <a:latin typeface=".VnTime" pitchFamily="34" charset="0"/>
                <a:cs typeface="Arial" panose="020B0604020202020204" pitchFamily="34" charset="0"/>
              </a:defRPr>
            </a:lvl1pPr>
          </a:lstStyle>
          <a:p>
            <a:pPr>
              <a:defRPr/>
            </a:pPr>
            <a:fld id="{FBBEA1AB-F5ED-4439-95D2-8335F9C3900F}" type="slidenum">
              <a:rPr lang="en-US"/>
              <a:pPr>
                <a:defRPr/>
              </a:pPr>
              <a:t>‹#›</a:t>
            </a:fld>
            <a:endParaRPr lang="en-US"/>
          </a:p>
        </p:txBody>
      </p:sp>
    </p:spTree>
    <p:extLst>
      <p:ext uri="{BB962C8B-B14F-4D97-AF65-F5344CB8AC3E}">
        <p14:creationId xmlns:p14="http://schemas.microsoft.com/office/powerpoint/2010/main" val="988772770"/>
      </p:ext>
    </p:extLst>
  </p:cSld>
  <p:clrMapOvr>
    <a:masterClrMapping/>
  </p:clrMapOvr>
</p:sldLayout>
</file>

<file path=ppt/slideLayouts/slideLayout7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5" name="Footer Placeholder 4"/>
          <p:cNvSpPr>
            <a:spLocks noGrp="1"/>
          </p:cNvSpPr>
          <p:nvPr>
            <p:ph type="ftr" sz="quarter" idx="11"/>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6" name="Slide Number Placeholder 5"/>
          <p:cNvSpPr>
            <a:spLocks noGrp="1"/>
          </p:cNvSpPr>
          <p:nvPr>
            <p:ph type="sldNum" sz="quarter" idx="12"/>
          </p:nvPr>
        </p:nvSpPr>
        <p:spPr/>
        <p:txBody>
          <a:bodyPr/>
          <a:lstStyle>
            <a:lvl1pPr eaLnBrk="0" hangingPunct="0">
              <a:defRPr>
                <a:latin typeface=".VnTime" pitchFamily="34" charset="0"/>
                <a:cs typeface="Arial" panose="020B0604020202020204" pitchFamily="34" charset="0"/>
              </a:defRPr>
            </a:lvl1pPr>
          </a:lstStyle>
          <a:p>
            <a:pPr>
              <a:defRPr/>
            </a:pPr>
            <a:fld id="{7ECFE9FF-6766-4B5B-A90B-F763F1B327DA}" type="slidenum">
              <a:rPr lang="en-US"/>
              <a:pPr>
                <a:defRPr/>
              </a:pPr>
              <a:t>‹#›</a:t>
            </a:fld>
            <a:endParaRPr lang="en-US"/>
          </a:p>
        </p:txBody>
      </p:sp>
    </p:spTree>
    <p:extLst>
      <p:ext uri="{BB962C8B-B14F-4D97-AF65-F5344CB8AC3E}">
        <p14:creationId xmlns:p14="http://schemas.microsoft.com/office/powerpoint/2010/main" val="2602502391"/>
      </p:ext>
    </p:extLst>
  </p:cSld>
  <p:clrMapOvr>
    <a:masterClrMapping/>
  </p:clrMapOvr>
</p:sldLayout>
</file>

<file path=ppt/slideLayouts/slideLayout7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839200" y="457201"/>
            <a:ext cx="2743200" cy="5668963"/>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609600" y="457201"/>
            <a:ext cx="8026400" cy="5668963"/>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5" name="Footer Placeholder 4"/>
          <p:cNvSpPr>
            <a:spLocks noGrp="1"/>
          </p:cNvSpPr>
          <p:nvPr>
            <p:ph type="ftr" sz="quarter" idx="11"/>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6" name="Slide Number Placeholder 5"/>
          <p:cNvSpPr>
            <a:spLocks noGrp="1"/>
          </p:cNvSpPr>
          <p:nvPr>
            <p:ph type="sldNum" sz="quarter" idx="12"/>
          </p:nvPr>
        </p:nvSpPr>
        <p:spPr/>
        <p:txBody>
          <a:bodyPr/>
          <a:lstStyle>
            <a:lvl1pPr eaLnBrk="0" hangingPunct="0">
              <a:defRPr>
                <a:latin typeface=".VnTime" pitchFamily="34" charset="0"/>
                <a:cs typeface="Arial" panose="020B0604020202020204" pitchFamily="34" charset="0"/>
              </a:defRPr>
            </a:lvl1pPr>
          </a:lstStyle>
          <a:p>
            <a:pPr>
              <a:defRPr/>
            </a:pPr>
            <a:fld id="{FC406C28-404E-4FB4-A9F7-714BC9E6D5DA}" type="slidenum">
              <a:rPr lang="en-US"/>
              <a:pPr>
                <a:defRPr/>
              </a:pPr>
              <a:t>‹#›</a:t>
            </a:fld>
            <a:endParaRPr lang="en-US"/>
          </a:p>
        </p:txBody>
      </p:sp>
    </p:spTree>
    <p:extLst>
      <p:ext uri="{BB962C8B-B14F-4D97-AF65-F5344CB8AC3E}">
        <p14:creationId xmlns:p14="http://schemas.microsoft.com/office/powerpoint/2010/main" val="946422069"/>
      </p:ext>
    </p:extLst>
  </p:cSld>
  <p:clrMapOvr>
    <a:masterClrMapping/>
  </p:clrMapOvr>
</p:sldLayout>
</file>

<file path=ppt/slideLayouts/slideLayout76.xml><?xml version="1.0" encoding="utf-8"?>
<p:sldLayout xmlns:a="http://schemas.openxmlformats.org/drawingml/2006/main" xmlns:r="http://schemas.openxmlformats.org/officeDocument/2006/relationships" xmlns:p="http://schemas.openxmlformats.org/presentationml/2006/main" preserve="1" userDrawn="1">
  <p:cSld name="Contents slide layout">
    <p:spTree>
      <p:nvGrpSpPr>
        <p:cNvPr id="1" name=""/>
        <p:cNvGrpSpPr/>
        <p:nvPr/>
      </p:nvGrpSpPr>
      <p:grpSpPr>
        <a:xfrm>
          <a:off x="0" y="0"/>
          <a:ext cx="0" cy="0"/>
          <a:chOff x="0" y="0"/>
          <a:chExt cx="0" cy="0"/>
        </a:xfrm>
      </p:grpSpPr>
      <p:sp>
        <p:nvSpPr>
          <p:cNvPr id="2" name="Text Placeholder 9">
            <a:extLst>
              <a:ext uri="{FF2B5EF4-FFF2-40B4-BE49-F238E27FC236}">
                <a16:creationId xmlns:a16="http://schemas.microsoft.com/office/drawing/2014/main" xmlns="" id="{23DE32A5-6181-4C51-AD5C-3F1A448478A1}"/>
              </a:ext>
            </a:extLst>
          </p:cNvPr>
          <p:cNvSpPr>
            <a:spLocks noGrp="1"/>
          </p:cNvSpPr>
          <p:nvPr>
            <p:ph type="body" sz="quarter" idx="10" hasCustomPrompt="1"/>
          </p:nvPr>
        </p:nvSpPr>
        <p:spPr>
          <a:xfrm>
            <a:off x="323530" y="339510"/>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
        <p:nvSpPr>
          <p:cNvPr id="10" name="Freeform: Shape 9">
            <a:extLst>
              <a:ext uri="{FF2B5EF4-FFF2-40B4-BE49-F238E27FC236}">
                <a16:creationId xmlns:a16="http://schemas.microsoft.com/office/drawing/2014/main" xmlns="" id="{93EBF5BD-BDB4-4EDA-80D9-62417648E9A9}"/>
              </a:ext>
            </a:extLst>
          </p:cNvPr>
          <p:cNvSpPr/>
          <p:nvPr userDrawn="1"/>
        </p:nvSpPr>
        <p:spPr>
          <a:xfrm>
            <a:off x="0" y="6147537"/>
            <a:ext cx="12192000" cy="722424"/>
          </a:xfrm>
          <a:custGeom>
            <a:avLst/>
            <a:gdLst>
              <a:gd name="connsiteX0" fmla="*/ 9381227 w 12192000"/>
              <a:gd name="connsiteY0" fmla="*/ 0 h 722424"/>
              <a:gd name="connsiteX1" fmla="*/ 9628588 w 12192000"/>
              <a:gd name="connsiteY1" fmla="*/ 97110 h 722424"/>
              <a:gd name="connsiteX2" fmla="*/ 9664383 w 12192000"/>
              <a:gd name="connsiteY2" fmla="*/ 138229 h 722424"/>
              <a:gd name="connsiteX3" fmla="*/ 9747177 w 12192000"/>
              <a:gd name="connsiteY3" fmla="*/ 128344 h 722424"/>
              <a:gd name="connsiteX4" fmla="*/ 9967039 w 12192000"/>
              <a:gd name="connsiteY4" fmla="*/ 191996 h 722424"/>
              <a:gd name="connsiteX5" fmla="*/ 10010266 w 12192000"/>
              <a:gd name="connsiteY5" fmla="*/ 225799 h 722424"/>
              <a:gd name="connsiteX6" fmla="*/ 10023948 w 12192000"/>
              <a:gd name="connsiteY6" fmla="*/ 210081 h 722424"/>
              <a:gd name="connsiteX7" fmla="*/ 10302008 w 12192000"/>
              <a:gd name="connsiteY7" fmla="*/ 100919 h 722424"/>
              <a:gd name="connsiteX8" fmla="*/ 10664342 w 12192000"/>
              <a:gd name="connsiteY8" fmla="*/ 328549 h 722424"/>
              <a:gd name="connsiteX9" fmla="*/ 10665904 w 12192000"/>
              <a:gd name="connsiteY9" fmla="*/ 335885 h 722424"/>
              <a:gd name="connsiteX10" fmla="*/ 10694098 w 12192000"/>
              <a:gd name="connsiteY10" fmla="*/ 321381 h 722424"/>
              <a:gd name="connsiteX11" fmla="*/ 10847163 w 12192000"/>
              <a:gd name="connsiteY11" fmla="*/ 292092 h 722424"/>
              <a:gd name="connsiteX12" fmla="*/ 11067025 w 12192000"/>
              <a:gd name="connsiteY12" fmla="*/ 355744 h 722424"/>
              <a:gd name="connsiteX13" fmla="*/ 11092379 w 12192000"/>
              <a:gd name="connsiteY13" fmla="*/ 375571 h 722424"/>
              <a:gd name="connsiteX14" fmla="*/ 11145253 w 12192000"/>
              <a:gd name="connsiteY14" fmla="*/ 334223 h 722424"/>
              <a:gd name="connsiteX15" fmla="*/ 11365115 w 12192000"/>
              <a:gd name="connsiteY15" fmla="*/ 270571 h 722424"/>
              <a:gd name="connsiteX16" fmla="*/ 11727448 w 12192000"/>
              <a:gd name="connsiteY16" fmla="*/ 498202 h 722424"/>
              <a:gd name="connsiteX17" fmla="*/ 11731256 w 12192000"/>
              <a:gd name="connsiteY17" fmla="*/ 516075 h 722424"/>
              <a:gd name="connsiteX18" fmla="*/ 11787810 w 12192000"/>
              <a:gd name="connsiteY18" fmla="*/ 510671 h 722424"/>
              <a:gd name="connsiteX19" fmla="*/ 11790458 w 12192000"/>
              <a:gd name="connsiteY19" fmla="*/ 498238 h 722424"/>
              <a:gd name="connsiteX20" fmla="*/ 12000600 w 12192000"/>
              <a:gd name="connsiteY20" fmla="*/ 366220 h 722424"/>
              <a:gd name="connsiteX21" fmla="*/ 12161866 w 12192000"/>
              <a:gd name="connsiteY21" fmla="*/ 429531 h 722424"/>
              <a:gd name="connsiteX22" fmla="*/ 12192000 w 12192000"/>
              <a:gd name="connsiteY22" fmla="*/ 471892 h 722424"/>
              <a:gd name="connsiteX23" fmla="*/ 12192000 w 12192000"/>
              <a:gd name="connsiteY23" fmla="*/ 692861 h 722424"/>
              <a:gd name="connsiteX24" fmla="*/ 12170970 w 12192000"/>
              <a:gd name="connsiteY24" fmla="*/ 722424 h 722424"/>
              <a:gd name="connsiteX25" fmla="*/ 7083124 w 12192000"/>
              <a:gd name="connsiteY25" fmla="*/ 722424 h 722424"/>
              <a:gd name="connsiteX26" fmla="*/ 7064687 w 12192000"/>
              <a:gd name="connsiteY26" fmla="*/ 635873 h 722424"/>
              <a:gd name="connsiteX27" fmla="*/ 7070633 w 12192000"/>
              <a:gd name="connsiteY27" fmla="*/ 607957 h 722424"/>
              <a:gd name="connsiteX28" fmla="*/ 7048484 w 12192000"/>
              <a:gd name="connsiteY28" fmla="*/ 646633 h 722424"/>
              <a:gd name="connsiteX29" fmla="*/ 6986810 w 12192000"/>
              <a:gd name="connsiteY29" fmla="*/ 714133 h 722424"/>
              <a:gd name="connsiteX30" fmla="*/ 6974500 w 12192000"/>
              <a:gd name="connsiteY30" fmla="*/ 722424 h 722424"/>
              <a:gd name="connsiteX31" fmla="*/ 6473658 w 12192000"/>
              <a:gd name="connsiteY31" fmla="*/ 722424 h 722424"/>
              <a:gd name="connsiteX32" fmla="*/ 6452315 w 12192000"/>
              <a:gd name="connsiteY32" fmla="*/ 704044 h 722424"/>
              <a:gd name="connsiteX33" fmla="*/ 6456230 w 12192000"/>
              <a:gd name="connsiteY33" fmla="*/ 722424 h 722424"/>
              <a:gd name="connsiteX34" fmla="*/ 12828 w 12192000"/>
              <a:gd name="connsiteY34" fmla="*/ 722424 h 722424"/>
              <a:gd name="connsiteX35" fmla="*/ 0 w 12192000"/>
              <a:gd name="connsiteY35" fmla="*/ 665416 h 722424"/>
              <a:gd name="connsiteX36" fmla="*/ 415407 w 12192000"/>
              <a:gd name="connsiteY36" fmla="*/ 292713 h 722424"/>
              <a:gd name="connsiteX37" fmla="*/ 647665 w 12192000"/>
              <a:gd name="connsiteY37" fmla="*/ 356365 h 722424"/>
              <a:gd name="connsiteX38" fmla="*/ 695234 w 12192000"/>
              <a:gd name="connsiteY38" fmla="*/ 391579 h 722424"/>
              <a:gd name="connsiteX39" fmla="*/ 748462 w 12192000"/>
              <a:gd name="connsiteY39" fmla="*/ 376754 h 722424"/>
              <a:gd name="connsiteX40" fmla="*/ 832181 w 12192000"/>
              <a:gd name="connsiteY40" fmla="*/ 369182 h 722424"/>
              <a:gd name="connsiteX41" fmla="*/ 993876 w 12192000"/>
              <a:gd name="connsiteY41" fmla="*/ 398471 h 722424"/>
              <a:gd name="connsiteX42" fmla="*/ 1026724 w 12192000"/>
              <a:gd name="connsiteY42" fmla="*/ 414467 h 722424"/>
              <a:gd name="connsiteX43" fmla="*/ 1041388 w 12192000"/>
              <a:gd name="connsiteY43" fmla="*/ 390229 h 722424"/>
              <a:gd name="connsiteX44" fmla="*/ 1385850 w 12192000"/>
              <a:gd name="connsiteY44" fmla="*/ 225907 h 722424"/>
              <a:gd name="connsiteX45" fmla="*/ 1618108 w 12192000"/>
              <a:gd name="connsiteY45" fmla="*/ 289559 h 722424"/>
              <a:gd name="connsiteX46" fmla="*/ 1650849 w 12192000"/>
              <a:gd name="connsiteY46" fmla="*/ 313796 h 722424"/>
              <a:gd name="connsiteX47" fmla="*/ 1658951 w 12192000"/>
              <a:gd name="connsiteY47" fmla="*/ 304985 h 722424"/>
              <a:gd name="connsiteX48" fmla="*/ 1952689 w 12192000"/>
              <a:gd name="connsiteY48" fmla="*/ 195823 h 722424"/>
              <a:gd name="connsiteX49" fmla="*/ 2246426 w 12192000"/>
              <a:gd name="connsiteY49" fmla="*/ 304985 h 722424"/>
              <a:gd name="connsiteX50" fmla="*/ 2256145 w 12192000"/>
              <a:gd name="connsiteY50" fmla="*/ 315554 h 722424"/>
              <a:gd name="connsiteX51" fmla="*/ 2261919 w 12192000"/>
              <a:gd name="connsiteY51" fmla="*/ 306011 h 722424"/>
              <a:gd name="connsiteX52" fmla="*/ 2606381 w 12192000"/>
              <a:gd name="connsiteY52" fmla="*/ 141690 h 722424"/>
              <a:gd name="connsiteX53" fmla="*/ 2838640 w 12192000"/>
              <a:gd name="connsiteY53" fmla="*/ 205342 h 722424"/>
              <a:gd name="connsiteX54" fmla="*/ 2855722 w 12192000"/>
              <a:gd name="connsiteY54" fmla="*/ 217987 h 722424"/>
              <a:gd name="connsiteX55" fmla="*/ 2893007 w 12192000"/>
              <a:gd name="connsiteY55" fmla="*/ 199830 h 722424"/>
              <a:gd name="connsiteX56" fmla="*/ 3054703 w 12192000"/>
              <a:gd name="connsiteY56" fmla="*/ 170541 h 722424"/>
              <a:gd name="connsiteX57" fmla="*/ 3348440 w 12192000"/>
              <a:gd name="connsiteY57" fmla="*/ 279703 h 722424"/>
              <a:gd name="connsiteX58" fmla="*/ 3385274 w 12192000"/>
              <a:gd name="connsiteY58" fmla="*/ 319757 h 722424"/>
              <a:gd name="connsiteX59" fmla="*/ 3422856 w 12192000"/>
              <a:gd name="connsiteY59" fmla="*/ 288067 h 722424"/>
              <a:gd name="connsiteX60" fmla="*/ 3655114 w 12192000"/>
              <a:gd name="connsiteY60" fmla="*/ 215562 h 722424"/>
              <a:gd name="connsiteX61" fmla="*/ 3738834 w 12192000"/>
              <a:gd name="connsiteY61" fmla="*/ 224187 h 722424"/>
              <a:gd name="connsiteX62" fmla="*/ 3752633 w 12192000"/>
              <a:gd name="connsiteY62" fmla="*/ 228564 h 722424"/>
              <a:gd name="connsiteX63" fmla="*/ 3761041 w 12192000"/>
              <a:gd name="connsiteY63" fmla="*/ 219422 h 722424"/>
              <a:gd name="connsiteX64" fmla="*/ 4054775 w 12192000"/>
              <a:gd name="connsiteY64" fmla="*/ 110260 h 722424"/>
              <a:gd name="connsiteX65" fmla="*/ 4287034 w 12192000"/>
              <a:gd name="connsiteY65" fmla="*/ 173912 h 722424"/>
              <a:gd name="connsiteX66" fmla="*/ 4341837 w 12192000"/>
              <a:gd name="connsiteY66" fmla="*/ 214480 h 722424"/>
              <a:gd name="connsiteX67" fmla="*/ 4370347 w 12192000"/>
              <a:gd name="connsiteY67" fmla="*/ 193376 h 722424"/>
              <a:gd name="connsiteX68" fmla="*/ 4602604 w 12192000"/>
              <a:gd name="connsiteY68" fmla="*/ 129724 h 722424"/>
              <a:gd name="connsiteX69" fmla="*/ 4947064 w 12192000"/>
              <a:gd name="connsiteY69" fmla="*/ 294045 h 722424"/>
              <a:gd name="connsiteX70" fmla="*/ 4965679 w 12192000"/>
              <a:gd name="connsiteY70" fmla="*/ 324816 h 722424"/>
              <a:gd name="connsiteX71" fmla="*/ 4988215 w 12192000"/>
              <a:gd name="connsiteY71" fmla="*/ 318540 h 722424"/>
              <a:gd name="connsiteX72" fmla="*/ 5064043 w 12192000"/>
              <a:gd name="connsiteY72" fmla="*/ 311682 h 722424"/>
              <a:gd name="connsiteX73" fmla="*/ 5089870 w 12192000"/>
              <a:gd name="connsiteY73" fmla="*/ 283596 h 722424"/>
              <a:gd name="connsiteX74" fmla="*/ 5383609 w 12192000"/>
              <a:gd name="connsiteY74" fmla="*/ 174434 h 722424"/>
              <a:gd name="connsiteX75" fmla="*/ 5615868 w 12192000"/>
              <a:gd name="connsiteY75" fmla="*/ 238086 h 722424"/>
              <a:gd name="connsiteX76" fmla="*/ 5638857 w 12192000"/>
              <a:gd name="connsiteY76" fmla="*/ 255105 h 722424"/>
              <a:gd name="connsiteX77" fmla="*/ 5639670 w 12192000"/>
              <a:gd name="connsiteY77" fmla="*/ 251290 h 722424"/>
              <a:gd name="connsiteX78" fmla="*/ 6002002 w 12192000"/>
              <a:gd name="connsiteY78" fmla="*/ 23660 h 722424"/>
              <a:gd name="connsiteX79" fmla="*/ 6364336 w 12192000"/>
              <a:gd name="connsiteY79" fmla="*/ 251290 h 722424"/>
              <a:gd name="connsiteX80" fmla="*/ 6369684 w 12192000"/>
              <a:gd name="connsiteY80" fmla="*/ 276397 h 722424"/>
              <a:gd name="connsiteX81" fmla="*/ 6396330 w 12192000"/>
              <a:gd name="connsiteY81" fmla="*/ 229869 h 722424"/>
              <a:gd name="connsiteX82" fmla="*/ 6722407 w 12192000"/>
              <a:gd name="connsiteY82" fmla="*/ 65548 h 722424"/>
              <a:gd name="connsiteX83" fmla="*/ 7000467 w 12192000"/>
              <a:gd name="connsiteY83" fmla="*/ 174710 h 722424"/>
              <a:gd name="connsiteX84" fmla="*/ 7029242 w 12192000"/>
              <a:gd name="connsiteY84" fmla="*/ 207765 h 722424"/>
              <a:gd name="connsiteX85" fmla="*/ 7052070 w 12192000"/>
              <a:gd name="connsiteY85" fmla="*/ 167904 h 722424"/>
              <a:gd name="connsiteX86" fmla="*/ 7378148 w 12192000"/>
              <a:gd name="connsiteY86" fmla="*/ 3583 h 722424"/>
              <a:gd name="connsiteX87" fmla="*/ 7598010 w 12192000"/>
              <a:gd name="connsiteY87" fmla="*/ 67235 h 722424"/>
              <a:gd name="connsiteX88" fmla="*/ 7638413 w 12192000"/>
              <a:gd name="connsiteY88" fmla="*/ 98830 h 722424"/>
              <a:gd name="connsiteX89" fmla="*/ 7691091 w 12192000"/>
              <a:gd name="connsiteY89" fmla="*/ 93797 h 722424"/>
              <a:gd name="connsiteX90" fmla="*/ 7994531 w 12192000"/>
              <a:gd name="connsiteY90" fmla="*/ 229426 h 722424"/>
              <a:gd name="connsiteX91" fmla="*/ 8041237 w 12192000"/>
              <a:gd name="connsiteY91" fmla="*/ 302389 h 722424"/>
              <a:gd name="connsiteX92" fmla="*/ 8050122 w 12192000"/>
              <a:gd name="connsiteY92" fmla="*/ 292182 h 722424"/>
              <a:gd name="connsiteX93" fmla="*/ 8328182 w 12192000"/>
              <a:gd name="connsiteY93" fmla="*/ 183020 h 722424"/>
              <a:gd name="connsiteX94" fmla="*/ 8548044 w 12192000"/>
              <a:gd name="connsiteY94" fmla="*/ 246672 h 722424"/>
              <a:gd name="connsiteX95" fmla="*/ 8598621 w 12192000"/>
              <a:gd name="connsiteY95" fmla="*/ 286223 h 722424"/>
              <a:gd name="connsiteX96" fmla="*/ 8598647 w 12192000"/>
              <a:gd name="connsiteY96" fmla="*/ 286193 h 722424"/>
              <a:gd name="connsiteX97" fmla="*/ 8876707 w 12192000"/>
              <a:gd name="connsiteY97" fmla="*/ 177031 h 722424"/>
              <a:gd name="connsiteX98" fmla="*/ 9047191 w 12192000"/>
              <a:gd name="connsiteY98" fmla="*/ 213783 h 722424"/>
              <a:gd name="connsiteX99" fmla="*/ 9055526 w 12192000"/>
              <a:gd name="connsiteY99" fmla="*/ 218324 h 722424"/>
              <a:gd name="connsiteX100" fmla="*/ 9058897 w 12192000"/>
              <a:gd name="connsiteY100" fmla="*/ 202498 h 722424"/>
              <a:gd name="connsiteX101" fmla="*/ 9381227 w 12192000"/>
              <a:gd name="connsiteY101" fmla="*/ 0 h 7224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Lst>
            <a:rect l="l" t="t" r="r" b="b"/>
            <a:pathLst>
              <a:path w="12192000" h="722424">
                <a:moveTo>
                  <a:pt x="9381227" y="0"/>
                </a:moveTo>
                <a:cubicBezTo>
                  <a:pt x="9477828" y="0"/>
                  <a:pt x="9565283" y="37110"/>
                  <a:pt x="9628588" y="97110"/>
                </a:cubicBezTo>
                <a:lnTo>
                  <a:pt x="9664383" y="138229"/>
                </a:lnTo>
                <a:lnTo>
                  <a:pt x="9747177" y="128344"/>
                </a:lnTo>
                <a:cubicBezTo>
                  <a:pt x="9828619" y="128344"/>
                  <a:pt x="9904278" y="151809"/>
                  <a:pt x="9967039" y="191996"/>
                </a:cubicBezTo>
                <a:lnTo>
                  <a:pt x="10010266" y="225799"/>
                </a:lnTo>
                <a:lnTo>
                  <a:pt x="10023948" y="210081"/>
                </a:lnTo>
                <a:cubicBezTo>
                  <a:pt x="10095110" y="142635"/>
                  <a:pt x="10193419" y="100919"/>
                  <a:pt x="10302008" y="100919"/>
                </a:cubicBezTo>
                <a:cubicBezTo>
                  <a:pt x="10464892" y="100919"/>
                  <a:pt x="10604645" y="194780"/>
                  <a:pt x="10664342" y="328549"/>
                </a:cubicBezTo>
                <a:lnTo>
                  <a:pt x="10665904" y="335885"/>
                </a:lnTo>
                <a:lnTo>
                  <a:pt x="10694098" y="321381"/>
                </a:lnTo>
                <a:cubicBezTo>
                  <a:pt x="10741144" y="302521"/>
                  <a:pt x="10792869" y="292092"/>
                  <a:pt x="10847163" y="292092"/>
                </a:cubicBezTo>
                <a:cubicBezTo>
                  <a:pt x="10928605" y="292092"/>
                  <a:pt x="11004264" y="315557"/>
                  <a:pt x="11067025" y="355744"/>
                </a:cubicBezTo>
                <a:lnTo>
                  <a:pt x="11092379" y="375571"/>
                </a:lnTo>
                <a:lnTo>
                  <a:pt x="11145253" y="334223"/>
                </a:lnTo>
                <a:cubicBezTo>
                  <a:pt x="11208014" y="294036"/>
                  <a:pt x="11283673" y="270571"/>
                  <a:pt x="11365115" y="270571"/>
                </a:cubicBezTo>
                <a:cubicBezTo>
                  <a:pt x="11527998" y="270571"/>
                  <a:pt x="11667752" y="364432"/>
                  <a:pt x="11727448" y="498202"/>
                </a:cubicBezTo>
                <a:lnTo>
                  <a:pt x="11731256" y="516075"/>
                </a:lnTo>
                <a:lnTo>
                  <a:pt x="11787810" y="510671"/>
                </a:lnTo>
                <a:lnTo>
                  <a:pt x="11790458" y="498238"/>
                </a:lnTo>
                <a:cubicBezTo>
                  <a:pt x="11825080" y="420657"/>
                  <a:pt x="11906133" y="366220"/>
                  <a:pt x="12000600" y="366220"/>
                </a:cubicBezTo>
                <a:cubicBezTo>
                  <a:pt x="12063578" y="366220"/>
                  <a:pt x="12120594" y="390414"/>
                  <a:pt x="12161866" y="429531"/>
                </a:cubicBezTo>
                <a:lnTo>
                  <a:pt x="12192000" y="471892"/>
                </a:lnTo>
                <a:lnTo>
                  <a:pt x="12192000" y="692861"/>
                </a:lnTo>
                <a:lnTo>
                  <a:pt x="12170970" y="722424"/>
                </a:lnTo>
                <a:lnTo>
                  <a:pt x="7083124" y="722424"/>
                </a:lnTo>
                <a:lnTo>
                  <a:pt x="7064687" y="635873"/>
                </a:lnTo>
                <a:lnTo>
                  <a:pt x="7070633" y="607957"/>
                </a:lnTo>
                <a:lnTo>
                  <a:pt x="7048484" y="646633"/>
                </a:lnTo>
                <a:cubicBezTo>
                  <a:pt x="7030818" y="671418"/>
                  <a:pt x="7010088" y="694081"/>
                  <a:pt x="6986810" y="714133"/>
                </a:cubicBezTo>
                <a:lnTo>
                  <a:pt x="6974500" y="722424"/>
                </a:lnTo>
                <a:lnTo>
                  <a:pt x="6473658" y="722424"/>
                </a:lnTo>
                <a:lnTo>
                  <a:pt x="6452315" y="704044"/>
                </a:lnTo>
                <a:lnTo>
                  <a:pt x="6456230" y="722424"/>
                </a:lnTo>
                <a:lnTo>
                  <a:pt x="12828" y="722424"/>
                </a:lnTo>
                <a:lnTo>
                  <a:pt x="0" y="665416"/>
                </a:lnTo>
                <a:cubicBezTo>
                  <a:pt x="0" y="459578"/>
                  <a:pt x="185984" y="292713"/>
                  <a:pt x="415407" y="292713"/>
                </a:cubicBezTo>
                <a:cubicBezTo>
                  <a:pt x="501441" y="292713"/>
                  <a:pt x="581366" y="316178"/>
                  <a:pt x="647665" y="356365"/>
                </a:cubicBezTo>
                <a:lnTo>
                  <a:pt x="695234" y="391579"/>
                </a:lnTo>
                <a:lnTo>
                  <a:pt x="748462" y="376754"/>
                </a:lnTo>
                <a:cubicBezTo>
                  <a:pt x="775504" y="371790"/>
                  <a:pt x="803503" y="369182"/>
                  <a:pt x="832181" y="369182"/>
                </a:cubicBezTo>
                <a:cubicBezTo>
                  <a:pt x="889537" y="369182"/>
                  <a:pt x="944178" y="379611"/>
                  <a:pt x="993876" y="398471"/>
                </a:cubicBezTo>
                <a:lnTo>
                  <a:pt x="1026724" y="414467"/>
                </a:lnTo>
                <a:lnTo>
                  <a:pt x="1041388" y="390229"/>
                </a:lnTo>
                <a:cubicBezTo>
                  <a:pt x="1116039" y="291088"/>
                  <a:pt x="1242460" y="225907"/>
                  <a:pt x="1385850" y="225907"/>
                </a:cubicBezTo>
                <a:cubicBezTo>
                  <a:pt x="1471883" y="225907"/>
                  <a:pt x="1551808" y="249372"/>
                  <a:pt x="1618108" y="289559"/>
                </a:cubicBezTo>
                <a:lnTo>
                  <a:pt x="1650849" y="313796"/>
                </a:lnTo>
                <a:lnTo>
                  <a:pt x="1658951" y="304985"/>
                </a:lnTo>
                <a:cubicBezTo>
                  <a:pt x="1734125" y="237539"/>
                  <a:pt x="1837977" y="195823"/>
                  <a:pt x="1952689" y="195823"/>
                </a:cubicBezTo>
                <a:cubicBezTo>
                  <a:pt x="2067400" y="195823"/>
                  <a:pt x="2171252" y="237539"/>
                  <a:pt x="2246426" y="304985"/>
                </a:cubicBezTo>
                <a:lnTo>
                  <a:pt x="2256145" y="315554"/>
                </a:lnTo>
                <a:lnTo>
                  <a:pt x="2261919" y="306011"/>
                </a:lnTo>
                <a:cubicBezTo>
                  <a:pt x="2336571" y="206871"/>
                  <a:pt x="2462992" y="141690"/>
                  <a:pt x="2606381" y="141690"/>
                </a:cubicBezTo>
                <a:cubicBezTo>
                  <a:pt x="2692416" y="141690"/>
                  <a:pt x="2772341" y="165155"/>
                  <a:pt x="2838640" y="205342"/>
                </a:cubicBezTo>
                <a:lnTo>
                  <a:pt x="2855722" y="217987"/>
                </a:lnTo>
                <a:lnTo>
                  <a:pt x="2893007" y="199830"/>
                </a:lnTo>
                <a:cubicBezTo>
                  <a:pt x="2942707" y="180970"/>
                  <a:pt x="2997347" y="170541"/>
                  <a:pt x="3054703" y="170541"/>
                </a:cubicBezTo>
                <a:cubicBezTo>
                  <a:pt x="3169414" y="170541"/>
                  <a:pt x="3273266" y="212257"/>
                  <a:pt x="3348440" y="279703"/>
                </a:cubicBezTo>
                <a:lnTo>
                  <a:pt x="3385274" y="319757"/>
                </a:lnTo>
                <a:lnTo>
                  <a:pt x="3422856" y="288067"/>
                </a:lnTo>
                <a:cubicBezTo>
                  <a:pt x="3489156" y="242291"/>
                  <a:pt x="3569081" y="215562"/>
                  <a:pt x="3655114" y="215562"/>
                </a:cubicBezTo>
                <a:cubicBezTo>
                  <a:pt x="3683792" y="215562"/>
                  <a:pt x="3711792" y="218532"/>
                  <a:pt x="3738834" y="224187"/>
                </a:cubicBezTo>
                <a:lnTo>
                  <a:pt x="3752633" y="228564"/>
                </a:lnTo>
                <a:lnTo>
                  <a:pt x="3761041" y="219422"/>
                </a:lnTo>
                <a:cubicBezTo>
                  <a:pt x="3836213" y="151976"/>
                  <a:pt x="3940064" y="110260"/>
                  <a:pt x="4054775" y="110260"/>
                </a:cubicBezTo>
                <a:cubicBezTo>
                  <a:pt x="4140810" y="110260"/>
                  <a:pt x="4220734" y="133725"/>
                  <a:pt x="4287034" y="173912"/>
                </a:cubicBezTo>
                <a:lnTo>
                  <a:pt x="4341837" y="214480"/>
                </a:lnTo>
                <a:lnTo>
                  <a:pt x="4370347" y="193376"/>
                </a:lnTo>
                <a:cubicBezTo>
                  <a:pt x="4436643" y="153189"/>
                  <a:pt x="4516570" y="129724"/>
                  <a:pt x="4602604" y="129724"/>
                </a:cubicBezTo>
                <a:cubicBezTo>
                  <a:pt x="4745992" y="129724"/>
                  <a:pt x="4872413" y="194905"/>
                  <a:pt x="4947064" y="294045"/>
                </a:cubicBezTo>
                <a:lnTo>
                  <a:pt x="4965679" y="324816"/>
                </a:lnTo>
                <a:lnTo>
                  <a:pt x="4988215" y="318540"/>
                </a:lnTo>
                <a:lnTo>
                  <a:pt x="5064043" y="311682"/>
                </a:lnTo>
                <a:lnTo>
                  <a:pt x="5089870" y="283596"/>
                </a:lnTo>
                <a:cubicBezTo>
                  <a:pt x="5165045" y="216150"/>
                  <a:pt x="5268897" y="174434"/>
                  <a:pt x="5383609" y="174434"/>
                </a:cubicBezTo>
                <a:cubicBezTo>
                  <a:pt x="5469643" y="174434"/>
                  <a:pt x="5549567" y="197899"/>
                  <a:pt x="5615868" y="238086"/>
                </a:cubicBezTo>
                <a:lnTo>
                  <a:pt x="5638857" y="255105"/>
                </a:lnTo>
                <a:lnTo>
                  <a:pt x="5639670" y="251290"/>
                </a:lnTo>
                <a:cubicBezTo>
                  <a:pt x="5699366" y="117521"/>
                  <a:pt x="5839120" y="23660"/>
                  <a:pt x="6002002" y="23660"/>
                </a:cubicBezTo>
                <a:cubicBezTo>
                  <a:pt x="6164885" y="23660"/>
                  <a:pt x="6304640" y="117521"/>
                  <a:pt x="6364336" y="251290"/>
                </a:cubicBezTo>
                <a:lnTo>
                  <a:pt x="6369684" y="276397"/>
                </a:lnTo>
                <a:lnTo>
                  <a:pt x="6396330" y="229869"/>
                </a:lnTo>
                <a:cubicBezTo>
                  <a:pt x="6466997" y="130729"/>
                  <a:pt x="6586671" y="65548"/>
                  <a:pt x="6722407" y="65548"/>
                </a:cubicBezTo>
                <a:cubicBezTo>
                  <a:pt x="6830996" y="65548"/>
                  <a:pt x="6929305" y="107264"/>
                  <a:pt x="7000467" y="174710"/>
                </a:cubicBezTo>
                <a:lnTo>
                  <a:pt x="7029242" y="207765"/>
                </a:lnTo>
                <a:lnTo>
                  <a:pt x="7052070" y="167904"/>
                </a:lnTo>
                <a:cubicBezTo>
                  <a:pt x="7122738" y="68764"/>
                  <a:pt x="7242412" y="3583"/>
                  <a:pt x="7378148" y="3583"/>
                </a:cubicBezTo>
                <a:cubicBezTo>
                  <a:pt x="7459590" y="3583"/>
                  <a:pt x="7535249" y="27048"/>
                  <a:pt x="7598010" y="67235"/>
                </a:cubicBezTo>
                <a:lnTo>
                  <a:pt x="7638413" y="98830"/>
                </a:lnTo>
                <a:lnTo>
                  <a:pt x="7691091" y="93797"/>
                </a:lnTo>
                <a:cubicBezTo>
                  <a:pt x="7813253" y="93797"/>
                  <a:pt x="7922405" y="146594"/>
                  <a:pt x="7994531" y="229426"/>
                </a:cubicBezTo>
                <a:lnTo>
                  <a:pt x="8041237" y="302389"/>
                </a:lnTo>
                <a:lnTo>
                  <a:pt x="8050122" y="292182"/>
                </a:lnTo>
                <a:cubicBezTo>
                  <a:pt x="8121284" y="224736"/>
                  <a:pt x="8219593" y="183020"/>
                  <a:pt x="8328182" y="183020"/>
                </a:cubicBezTo>
                <a:cubicBezTo>
                  <a:pt x="8409624" y="183020"/>
                  <a:pt x="8485283" y="206485"/>
                  <a:pt x="8548044" y="246672"/>
                </a:cubicBezTo>
                <a:lnTo>
                  <a:pt x="8598621" y="286223"/>
                </a:lnTo>
                <a:lnTo>
                  <a:pt x="8598647" y="286193"/>
                </a:lnTo>
                <a:cubicBezTo>
                  <a:pt x="8669809" y="218747"/>
                  <a:pt x="8768118" y="177031"/>
                  <a:pt x="8876707" y="177031"/>
                </a:cubicBezTo>
                <a:cubicBezTo>
                  <a:pt x="8937788" y="177031"/>
                  <a:pt x="8995617" y="190230"/>
                  <a:pt x="9047191" y="213783"/>
                </a:cubicBezTo>
                <a:lnTo>
                  <a:pt x="9055526" y="218324"/>
                </a:lnTo>
                <a:lnTo>
                  <a:pt x="9058897" y="202498"/>
                </a:lnTo>
                <a:cubicBezTo>
                  <a:pt x="9112002" y="83498"/>
                  <a:pt x="9236326" y="0"/>
                  <a:pt x="9381227" y="0"/>
                </a:cubicBezTo>
                <a:close/>
              </a:path>
            </a:pathLst>
          </a:cu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defTabSz="1219170"/>
            <a:endParaRPr lang="ko-KR" altLang="en-US" sz="2700" dirty="0">
              <a:solidFill>
                <a:prstClr val="white"/>
              </a:solidFill>
            </a:endParaRPr>
          </a:p>
        </p:txBody>
      </p:sp>
      <p:sp>
        <p:nvSpPr>
          <p:cNvPr id="8" name="Freeform: Shape 7">
            <a:extLst>
              <a:ext uri="{FF2B5EF4-FFF2-40B4-BE49-F238E27FC236}">
                <a16:creationId xmlns:a16="http://schemas.microsoft.com/office/drawing/2014/main" xmlns="" id="{515D09CC-EA41-4CE9-B520-4B37AF49794B}"/>
              </a:ext>
            </a:extLst>
          </p:cNvPr>
          <p:cNvSpPr/>
          <p:nvPr userDrawn="1"/>
        </p:nvSpPr>
        <p:spPr>
          <a:xfrm flipH="1">
            <a:off x="0" y="6381796"/>
            <a:ext cx="12192000" cy="488165"/>
          </a:xfrm>
          <a:custGeom>
            <a:avLst/>
            <a:gdLst>
              <a:gd name="connsiteX0" fmla="*/ 2697788 w 12192000"/>
              <a:gd name="connsiteY0" fmla="*/ 0 h 488165"/>
              <a:gd name="connsiteX1" fmla="*/ 2412743 w 12192000"/>
              <a:gd name="connsiteY1" fmla="*/ 188940 h 488165"/>
              <a:gd name="connsiteX2" fmla="*/ 2410667 w 12192000"/>
              <a:gd name="connsiteY2" fmla="*/ 199221 h 488165"/>
              <a:gd name="connsiteX3" fmla="*/ 2404214 w 12192000"/>
              <a:gd name="connsiteY3" fmla="*/ 193897 h 488165"/>
              <a:gd name="connsiteX4" fmla="*/ 2231250 w 12192000"/>
              <a:gd name="connsiteY4" fmla="*/ 141064 h 488165"/>
              <a:gd name="connsiteX5" fmla="*/ 2110835 w 12192000"/>
              <a:gd name="connsiteY5" fmla="*/ 165374 h 488165"/>
              <a:gd name="connsiteX6" fmla="*/ 2096679 w 12192000"/>
              <a:gd name="connsiteY6" fmla="*/ 173058 h 488165"/>
              <a:gd name="connsiteX7" fmla="*/ 2063894 w 12192000"/>
              <a:gd name="connsiteY7" fmla="*/ 133322 h 488165"/>
              <a:gd name="connsiteX8" fmla="*/ 1845146 w 12192000"/>
              <a:gd name="connsiteY8" fmla="*/ 42714 h 488165"/>
              <a:gd name="connsiteX9" fmla="*/ 1588623 w 12192000"/>
              <a:gd name="connsiteY9" fmla="*/ 179105 h 488165"/>
              <a:gd name="connsiteX10" fmla="*/ 1579781 w 12192000"/>
              <a:gd name="connsiteY10" fmla="*/ 195395 h 488165"/>
              <a:gd name="connsiteX11" fmla="*/ 1519900 w 12192000"/>
              <a:gd name="connsiteY11" fmla="*/ 201432 h 488165"/>
              <a:gd name="connsiteX12" fmla="*/ 1343532 w 12192000"/>
              <a:gd name="connsiteY12" fmla="*/ 307723 h 488165"/>
              <a:gd name="connsiteX13" fmla="*/ 1341283 w 12192000"/>
              <a:gd name="connsiteY13" fmla="*/ 311643 h 488165"/>
              <a:gd name="connsiteX14" fmla="*/ 1311629 w 12192000"/>
              <a:gd name="connsiteY14" fmla="*/ 295547 h 488165"/>
              <a:gd name="connsiteX15" fmla="*/ 1191214 w 12192000"/>
              <a:gd name="connsiteY15" fmla="*/ 271237 h 488165"/>
              <a:gd name="connsiteX16" fmla="*/ 1043756 w 12192000"/>
              <a:gd name="connsiteY16" fmla="*/ 308574 h 488165"/>
              <a:gd name="connsiteX17" fmla="*/ 1010986 w 12192000"/>
              <a:gd name="connsiteY17" fmla="*/ 331863 h 488165"/>
              <a:gd name="connsiteX18" fmla="*/ 966813 w 12192000"/>
              <a:gd name="connsiteY18" fmla="*/ 336316 h 488165"/>
              <a:gd name="connsiteX19" fmla="*/ 899053 w 12192000"/>
              <a:gd name="connsiteY19" fmla="*/ 357350 h 488165"/>
              <a:gd name="connsiteX20" fmla="*/ 870729 w 12192000"/>
              <a:gd name="connsiteY20" fmla="*/ 372723 h 488165"/>
              <a:gd name="connsiteX21" fmla="*/ 864057 w 12192000"/>
              <a:gd name="connsiteY21" fmla="*/ 367218 h 488165"/>
              <a:gd name="connsiteX22" fmla="*/ 691093 w 12192000"/>
              <a:gd name="connsiteY22" fmla="*/ 314385 h 488165"/>
              <a:gd name="connsiteX23" fmla="*/ 472345 w 12192000"/>
              <a:gd name="connsiteY23" fmla="*/ 404993 h 488165"/>
              <a:gd name="connsiteX24" fmla="*/ 459601 w 12192000"/>
              <a:gd name="connsiteY24" fmla="*/ 420439 h 488165"/>
              <a:gd name="connsiteX25" fmla="*/ 426235 w 12192000"/>
              <a:gd name="connsiteY25" fmla="*/ 402329 h 488165"/>
              <a:gd name="connsiteX26" fmla="*/ 274451 w 12192000"/>
              <a:gd name="connsiteY26" fmla="*/ 371685 h 488165"/>
              <a:gd name="connsiteX27" fmla="*/ 56429 w 12192000"/>
              <a:gd name="connsiteY27" fmla="*/ 438282 h 488165"/>
              <a:gd name="connsiteX28" fmla="*/ 0 w 12192000"/>
              <a:gd name="connsiteY28" fmla="*/ 484839 h 488165"/>
              <a:gd name="connsiteX29" fmla="*/ 0 w 12192000"/>
              <a:gd name="connsiteY29" fmla="*/ 488165 h 488165"/>
              <a:gd name="connsiteX30" fmla="*/ 12192000 w 12192000"/>
              <a:gd name="connsiteY30" fmla="*/ 488165 h 488165"/>
              <a:gd name="connsiteX31" fmla="*/ 12192000 w 12192000"/>
              <a:gd name="connsiteY31" fmla="*/ 417342 h 488165"/>
              <a:gd name="connsiteX32" fmla="*/ 12183125 w 12192000"/>
              <a:gd name="connsiteY32" fmla="*/ 411358 h 488165"/>
              <a:gd name="connsiteX33" fmla="*/ 12103862 w 12192000"/>
              <a:gd name="connsiteY33" fmla="*/ 395355 h 488165"/>
              <a:gd name="connsiteX34" fmla="*/ 12062823 w 12192000"/>
              <a:gd name="connsiteY34" fmla="*/ 399492 h 488165"/>
              <a:gd name="connsiteX35" fmla="*/ 12032697 w 12192000"/>
              <a:gd name="connsiteY35" fmla="*/ 408844 h 488165"/>
              <a:gd name="connsiteX36" fmla="*/ 12031247 w 12192000"/>
              <a:gd name="connsiteY36" fmla="*/ 401661 h 488165"/>
              <a:gd name="connsiteX37" fmla="*/ 11804447 w 12192000"/>
              <a:gd name="connsiteY37" fmla="*/ 251328 h 488165"/>
              <a:gd name="connsiteX38" fmla="*/ 11666826 w 12192000"/>
              <a:gd name="connsiteY38" fmla="*/ 293365 h 488165"/>
              <a:gd name="connsiteX39" fmla="*/ 11633620 w 12192000"/>
              <a:gd name="connsiteY39" fmla="*/ 320763 h 488165"/>
              <a:gd name="connsiteX40" fmla="*/ 11628501 w 12192000"/>
              <a:gd name="connsiteY40" fmla="*/ 316540 h 488165"/>
              <a:gd name="connsiteX41" fmla="*/ 11439637 w 12192000"/>
              <a:gd name="connsiteY41" fmla="*/ 258850 h 488165"/>
              <a:gd name="connsiteX42" fmla="*/ 11159532 w 12192000"/>
              <a:gd name="connsiteY42" fmla="*/ 407780 h 488165"/>
              <a:gd name="connsiteX43" fmla="*/ 11133249 w 12192000"/>
              <a:gd name="connsiteY43" fmla="*/ 456201 h 488165"/>
              <a:gd name="connsiteX44" fmla="*/ 11130393 w 12192000"/>
              <a:gd name="connsiteY44" fmla="*/ 457575 h 488165"/>
              <a:gd name="connsiteX45" fmla="*/ 11121802 w 12192000"/>
              <a:gd name="connsiteY45" fmla="*/ 464662 h 488165"/>
              <a:gd name="connsiteX46" fmla="*/ 11105739 w 12192000"/>
              <a:gd name="connsiteY46" fmla="*/ 385098 h 488165"/>
              <a:gd name="connsiteX47" fmla="*/ 10878939 w 12192000"/>
              <a:gd name="connsiteY47" fmla="*/ 234765 h 488165"/>
              <a:gd name="connsiteX48" fmla="*/ 10652139 w 12192000"/>
              <a:gd name="connsiteY48" fmla="*/ 385098 h 488165"/>
              <a:gd name="connsiteX49" fmla="*/ 10640286 w 12192000"/>
              <a:gd name="connsiteY49" fmla="*/ 443809 h 488165"/>
              <a:gd name="connsiteX50" fmla="*/ 10632922 w 12192000"/>
              <a:gd name="connsiteY50" fmla="*/ 439812 h 488165"/>
              <a:gd name="connsiteX51" fmla="*/ 10586719 w 12192000"/>
              <a:gd name="connsiteY51" fmla="*/ 425470 h 488165"/>
              <a:gd name="connsiteX52" fmla="*/ 10578669 w 12192000"/>
              <a:gd name="connsiteY52" fmla="*/ 424659 h 488165"/>
              <a:gd name="connsiteX53" fmla="*/ 10540357 w 12192000"/>
              <a:gd name="connsiteY53" fmla="*/ 367834 h 488165"/>
              <a:gd name="connsiteX54" fmla="*/ 10366307 w 12192000"/>
              <a:gd name="connsiteY54" fmla="*/ 295740 h 488165"/>
              <a:gd name="connsiteX55" fmla="*/ 10270498 w 12192000"/>
              <a:gd name="connsiteY55" fmla="*/ 315083 h 488165"/>
              <a:gd name="connsiteX56" fmla="*/ 10267631 w 12192000"/>
              <a:gd name="connsiteY56" fmla="*/ 316639 h 488165"/>
              <a:gd name="connsiteX57" fmla="*/ 10264594 w 12192000"/>
              <a:gd name="connsiteY57" fmla="*/ 301594 h 488165"/>
              <a:gd name="connsiteX58" fmla="*/ 10037792 w 12192000"/>
              <a:gd name="connsiteY58" fmla="*/ 151262 h 488165"/>
              <a:gd name="connsiteX59" fmla="*/ 9941983 w 12192000"/>
              <a:gd name="connsiteY59" fmla="*/ 170605 h 488165"/>
              <a:gd name="connsiteX60" fmla="*/ 9932834 w 12192000"/>
              <a:gd name="connsiteY60" fmla="*/ 175570 h 488165"/>
              <a:gd name="connsiteX61" fmla="*/ 9891633 w 12192000"/>
              <a:gd name="connsiteY61" fmla="*/ 171417 h 488165"/>
              <a:gd name="connsiteX62" fmla="*/ 9578239 w 12192000"/>
              <a:gd name="connsiteY62" fmla="*/ 379147 h 488165"/>
              <a:gd name="connsiteX63" fmla="*/ 9571593 w 12192000"/>
              <a:gd name="connsiteY63" fmla="*/ 412069 h 488165"/>
              <a:gd name="connsiteX64" fmla="*/ 9537676 w 12192000"/>
              <a:gd name="connsiteY64" fmla="*/ 393659 h 488165"/>
              <a:gd name="connsiteX65" fmla="*/ 9438057 w 12192000"/>
              <a:gd name="connsiteY65" fmla="*/ 373547 h 488165"/>
              <a:gd name="connsiteX66" fmla="*/ 9386478 w 12192000"/>
              <a:gd name="connsiteY66" fmla="*/ 378747 h 488165"/>
              <a:gd name="connsiteX67" fmla="*/ 9384764 w 12192000"/>
              <a:gd name="connsiteY67" fmla="*/ 379279 h 488165"/>
              <a:gd name="connsiteX68" fmla="*/ 9356370 w 12192000"/>
              <a:gd name="connsiteY68" fmla="*/ 326966 h 488165"/>
              <a:gd name="connsiteX69" fmla="*/ 9099846 w 12192000"/>
              <a:gd name="connsiteY69" fmla="*/ 190574 h 488165"/>
              <a:gd name="connsiteX70" fmla="*/ 8843324 w 12192000"/>
              <a:gd name="connsiteY70" fmla="*/ 326966 h 488165"/>
              <a:gd name="connsiteX71" fmla="*/ 8837922 w 12192000"/>
              <a:gd name="connsiteY71" fmla="*/ 336919 h 488165"/>
              <a:gd name="connsiteX72" fmla="*/ 8777269 w 12192000"/>
              <a:gd name="connsiteY72" fmla="*/ 286876 h 488165"/>
              <a:gd name="connsiteX73" fmla="*/ 8539902 w 12192000"/>
              <a:gd name="connsiteY73" fmla="*/ 214371 h 488165"/>
              <a:gd name="connsiteX74" fmla="*/ 8302533 w 12192000"/>
              <a:gd name="connsiteY74" fmla="*/ 286876 h 488165"/>
              <a:gd name="connsiteX75" fmla="*/ 8264230 w 12192000"/>
              <a:gd name="connsiteY75" fmla="*/ 318480 h 488165"/>
              <a:gd name="connsiteX76" fmla="*/ 8252614 w 12192000"/>
              <a:gd name="connsiteY76" fmla="*/ 324064 h 488165"/>
              <a:gd name="connsiteX77" fmla="*/ 8234834 w 12192000"/>
              <a:gd name="connsiteY77" fmla="*/ 338734 h 488165"/>
              <a:gd name="connsiteX78" fmla="*/ 8208461 w 12192000"/>
              <a:gd name="connsiteY78" fmla="*/ 290142 h 488165"/>
              <a:gd name="connsiteX79" fmla="*/ 7951941 w 12192000"/>
              <a:gd name="connsiteY79" fmla="*/ 153751 h 488165"/>
              <a:gd name="connsiteX80" fmla="*/ 7713227 w 12192000"/>
              <a:gd name="connsiteY80" fmla="*/ 266327 h 488165"/>
              <a:gd name="connsiteX81" fmla="*/ 7675799 w 12192000"/>
              <a:gd name="connsiteY81" fmla="*/ 328018 h 488165"/>
              <a:gd name="connsiteX82" fmla="*/ 7649999 w 12192000"/>
              <a:gd name="connsiteY82" fmla="*/ 314014 h 488165"/>
              <a:gd name="connsiteX83" fmla="*/ 7641007 w 12192000"/>
              <a:gd name="connsiteY83" fmla="*/ 269483 h 488165"/>
              <a:gd name="connsiteX84" fmla="*/ 7355962 w 12192000"/>
              <a:gd name="connsiteY84" fmla="*/ 80543 h 488165"/>
              <a:gd name="connsiteX85" fmla="*/ 7137215 w 12192000"/>
              <a:gd name="connsiteY85" fmla="*/ 171151 h 488165"/>
              <a:gd name="connsiteX86" fmla="*/ 7117143 w 12192000"/>
              <a:gd name="connsiteY86" fmla="*/ 195477 h 488165"/>
              <a:gd name="connsiteX87" fmla="*/ 7088841 w 12192000"/>
              <a:gd name="connsiteY87" fmla="*/ 161174 h 488165"/>
              <a:gd name="connsiteX88" fmla="*/ 6870093 w 12192000"/>
              <a:gd name="connsiteY88" fmla="*/ 70566 h 488165"/>
              <a:gd name="connsiteX89" fmla="*/ 6697129 w 12192000"/>
              <a:gd name="connsiteY89" fmla="*/ 123399 h 488165"/>
              <a:gd name="connsiteX90" fmla="*/ 6684995 w 12192000"/>
              <a:gd name="connsiteY90" fmla="*/ 133411 h 488165"/>
              <a:gd name="connsiteX91" fmla="*/ 6644023 w 12192000"/>
              <a:gd name="connsiteY91" fmla="*/ 120692 h 488165"/>
              <a:gd name="connsiteX92" fmla="*/ 6557873 w 12192000"/>
              <a:gd name="connsiteY92" fmla="*/ 112008 h 488165"/>
              <a:gd name="connsiteX93" fmla="*/ 6354116 w 12192000"/>
              <a:gd name="connsiteY93" fmla="*/ 163601 h 488165"/>
              <a:gd name="connsiteX94" fmla="*/ 6273160 w 12192000"/>
              <a:gd name="connsiteY94" fmla="*/ 221132 h 488165"/>
              <a:gd name="connsiteX95" fmla="*/ 6272783 w 12192000"/>
              <a:gd name="connsiteY95" fmla="*/ 221015 h 488165"/>
              <a:gd name="connsiteX96" fmla="*/ 6210437 w 12192000"/>
              <a:gd name="connsiteY96" fmla="*/ 214730 h 488165"/>
              <a:gd name="connsiteX97" fmla="*/ 6162864 w 12192000"/>
              <a:gd name="connsiteY97" fmla="*/ 219525 h 488165"/>
              <a:gd name="connsiteX98" fmla="*/ 6161180 w 12192000"/>
              <a:gd name="connsiteY98" fmla="*/ 211185 h 488165"/>
              <a:gd name="connsiteX99" fmla="*/ 5876135 w 12192000"/>
              <a:gd name="connsiteY99" fmla="*/ 22245 h 488165"/>
              <a:gd name="connsiteX100" fmla="*/ 5591090 w 12192000"/>
              <a:gd name="connsiteY100" fmla="*/ 211185 h 488165"/>
              <a:gd name="connsiteX101" fmla="*/ 5577004 w 12192000"/>
              <a:gd name="connsiteY101" fmla="*/ 280957 h 488165"/>
              <a:gd name="connsiteX102" fmla="*/ 5576535 w 12192000"/>
              <a:gd name="connsiteY102" fmla="*/ 280094 h 488165"/>
              <a:gd name="connsiteX103" fmla="*/ 5320012 w 12192000"/>
              <a:gd name="connsiteY103" fmla="*/ 143703 h 488165"/>
              <a:gd name="connsiteX104" fmla="*/ 5199597 w 12192000"/>
              <a:gd name="connsiteY104" fmla="*/ 168013 h 488165"/>
              <a:gd name="connsiteX105" fmla="*/ 5171310 w 12192000"/>
              <a:gd name="connsiteY105" fmla="*/ 183367 h 488165"/>
              <a:gd name="connsiteX106" fmla="*/ 5170430 w 12192000"/>
              <a:gd name="connsiteY106" fmla="*/ 181745 h 488165"/>
              <a:gd name="connsiteX107" fmla="*/ 4913907 w 12192000"/>
              <a:gd name="connsiteY107" fmla="*/ 45354 h 488165"/>
              <a:gd name="connsiteX108" fmla="*/ 4675193 w 12192000"/>
              <a:gd name="connsiteY108" fmla="*/ 157930 h 488165"/>
              <a:gd name="connsiteX109" fmla="*/ 4646008 w 12192000"/>
              <a:gd name="connsiteY109" fmla="*/ 206033 h 488165"/>
              <a:gd name="connsiteX110" fmla="*/ 4619097 w 12192000"/>
              <a:gd name="connsiteY110" fmla="*/ 173417 h 488165"/>
              <a:gd name="connsiteX111" fmla="*/ 4400349 w 12192000"/>
              <a:gd name="connsiteY111" fmla="*/ 82809 h 488165"/>
              <a:gd name="connsiteX112" fmla="*/ 4143826 w 12192000"/>
              <a:gd name="connsiteY112" fmla="*/ 219200 h 488165"/>
              <a:gd name="connsiteX113" fmla="*/ 4136836 w 12192000"/>
              <a:gd name="connsiteY113" fmla="*/ 232080 h 488165"/>
              <a:gd name="connsiteX114" fmla="*/ 4117121 w 12192000"/>
              <a:gd name="connsiteY114" fmla="*/ 221379 h 488165"/>
              <a:gd name="connsiteX115" fmla="*/ 3976611 w 12192000"/>
              <a:gd name="connsiteY115" fmla="*/ 193012 h 488165"/>
              <a:gd name="connsiteX116" fmla="*/ 3721359 w 12192000"/>
              <a:gd name="connsiteY116" fmla="*/ 298740 h 488165"/>
              <a:gd name="connsiteX117" fmla="*/ 3705197 w 12192000"/>
              <a:gd name="connsiteY117" fmla="*/ 318329 h 488165"/>
              <a:gd name="connsiteX118" fmla="*/ 3683571 w 12192000"/>
              <a:gd name="connsiteY118" fmla="*/ 292119 h 488165"/>
              <a:gd name="connsiteX119" fmla="*/ 3425576 w 12192000"/>
              <a:gd name="connsiteY119" fmla="*/ 185254 h 488165"/>
              <a:gd name="connsiteX120" fmla="*/ 3167581 w 12192000"/>
              <a:gd name="connsiteY120" fmla="*/ 292119 h 488165"/>
              <a:gd name="connsiteX121" fmla="*/ 3135507 w 12192000"/>
              <a:gd name="connsiteY121" fmla="*/ 330993 h 488165"/>
              <a:gd name="connsiteX122" fmla="*/ 3106582 w 12192000"/>
              <a:gd name="connsiteY122" fmla="*/ 322014 h 488165"/>
              <a:gd name="connsiteX123" fmla="*/ 3044236 w 12192000"/>
              <a:gd name="connsiteY123" fmla="*/ 315729 h 488165"/>
              <a:gd name="connsiteX124" fmla="*/ 3005060 w 12192000"/>
              <a:gd name="connsiteY124" fmla="*/ 319679 h 488165"/>
              <a:gd name="connsiteX125" fmla="*/ 3007144 w 12192000"/>
              <a:gd name="connsiteY125" fmla="*/ 309355 h 488165"/>
              <a:gd name="connsiteX126" fmla="*/ 2697788 w 12192000"/>
              <a:gd name="connsiteY126" fmla="*/ 0 h 4881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Lst>
            <a:rect l="l" t="t" r="r" b="b"/>
            <a:pathLst>
              <a:path w="12192000" h="488165">
                <a:moveTo>
                  <a:pt x="2697788" y="0"/>
                </a:moveTo>
                <a:cubicBezTo>
                  <a:pt x="2569648" y="0"/>
                  <a:pt x="2459705" y="77908"/>
                  <a:pt x="2412743" y="188940"/>
                </a:cubicBezTo>
                <a:lnTo>
                  <a:pt x="2410667" y="199221"/>
                </a:lnTo>
                <a:lnTo>
                  <a:pt x="2404214" y="193897"/>
                </a:lnTo>
                <a:cubicBezTo>
                  <a:pt x="2354841" y="160541"/>
                  <a:pt x="2295320" y="141064"/>
                  <a:pt x="2231250" y="141064"/>
                </a:cubicBezTo>
                <a:cubicBezTo>
                  <a:pt x="2188537" y="141064"/>
                  <a:pt x="2147845" y="149720"/>
                  <a:pt x="2110835" y="165374"/>
                </a:cubicBezTo>
                <a:lnTo>
                  <a:pt x="2096679" y="173058"/>
                </a:lnTo>
                <a:lnTo>
                  <a:pt x="2063894" y="133322"/>
                </a:lnTo>
                <a:cubicBezTo>
                  <a:pt x="2007912" y="77340"/>
                  <a:pt x="1930572" y="42714"/>
                  <a:pt x="1845146" y="42714"/>
                </a:cubicBezTo>
                <a:cubicBezTo>
                  <a:pt x="1738363" y="42714"/>
                  <a:pt x="1644216" y="96816"/>
                  <a:pt x="1588623" y="179105"/>
                </a:cubicBezTo>
                <a:lnTo>
                  <a:pt x="1579781" y="195395"/>
                </a:lnTo>
                <a:lnTo>
                  <a:pt x="1519900" y="201432"/>
                </a:lnTo>
                <a:cubicBezTo>
                  <a:pt x="1449416" y="215855"/>
                  <a:pt x="1387663" y="254248"/>
                  <a:pt x="1343532" y="307723"/>
                </a:cubicBezTo>
                <a:lnTo>
                  <a:pt x="1341283" y="311643"/>
                </a:lnTo>
                <a:lnTo>
                  <a:pt x="1311629" y="295547"/>
                </a:lnTo>
                <a:cubicBezTo>
                  <a:pt x="1274619" y="279893"/>
                  <a:pt x="1233927" y="271237"/>
                  <a:pt x="1191214" y="271237"/>
                </a:cubicBezTo>
                <a:cubicBezTo>
                  <a:pt x="1137822" y="271237"/>
                  <a:pt x="1087590" y="284762"/>
                  <a:pt x="1043756" y="308574"/>
                </a:cubicBezTo>
                <a:lnTo>
                  <a:pt x="1010986" y="331863"/>
                </a:lnTo>
                <a:lnTo>
                  <a:pt x="966813" y="336316"/>
                </a:lnTo>
                <a:cubicBezTo>
                  <a:pt x="943314" y="341125"/>
                  <a:pt x="920647" y="348217"/>
                  <a:pt x="899053" y="357350"/>
                </a:cubicBezTo>
                <a:lnTo>
                  <a:pt x="870729" y="372723"/>
                </a:lnTo>
                <a:lnTo>
                  <a:pt x="864057" y="367218"/>
                </a:lnTo>
                <a:cubicBezTo>
                  <a:pt x="814683" y="333862"/>
                  <a:pt x="755162" y="314385"/>
                  <a:pt x="691093" y="314385"/>
                </a:cubicBezTo>
                <a:cubicBezTo>
                  <a:pt x="605667" y="314385"/>
                  <a:pt x="528328" y="349011"/>
                  <a:pt x="472345" y="404993"/>
                </a:cubicBezTo>
                <a:lnTo>
                  <a:pt x="459601" y="420439"/>
                </a:lnTo>
                <a:lnTo>
                  <a:pt x="426235" y="402329"/>
                </a:lnTo>
                <a:cubicBezTo>
                  <a:pt x="379583" y="382597"/>
                  <a:pt x="328291" y="371685"/>
                  <a:pt x="274451" y="371685"/>
                </a:cubicBezTo>
                <a:cubicBezTo>
                  <a:pt x="193690" y="371685"/>
                  <a:pt x="118664" y="396236"/>
                  <a:pt x="56429" y="438282"/>
                </a:cubicBezTo>
                <a:lnTo>
                  <a:pt x="0" y="484839"/>
                </a:lnTo>
                <a:lnTo>
                  <a:pt x="0" y="488165"/>
                </a:lnTo>
                <a:lnTo>
                  <a:pt x="12192000" y="488165"/>
                </a:lnTo>
                <a:lnTo>
                  <a:pt x="12192000" y="417342"/>
                </a:lnTo>
                <a:lnTo>
                  <a:pt x="12183125" y="411358"/>
                </a:lnTo>
                <a:cubicBezTo>
                  <a:pt x="12158762" y="401054"/>
                  <a:pt x="12131977" y="395355"/>
                  <a:pt x="12103862" y="395355"/>
                </a:cubicBezTo>
                <a:cubicBezTo>
                  <a:pt x="12089804" y="395355"/>
                  <a:pt x="12076079" y="396780"/>
                  <a:pt x="12062823" y="399492"/>
                </a:cubicBezTo>
                <a:lnTo>
                  <a:pt x="12032697" y="408844"/>
                </a:lnTo>
                <a:lnTo>
                  <a:pt x="12031247" y="401661"/>
                </a:lnTo>
                <a:cubicBezTo>
                  <a:pt x="11993880" y="313316"/>
                  <a:pt x="11906403" y="251328"/>
                  <a:pt x="11804447" y="251328"/>
                </a:cubicBezTo>
                <a:cubicBezTo>
                  <a:pt x="11753469" y="251328"/>
                  <a:pt x="11706111" y="266825"/>
                  <a:pt x="11666826" y="293365"/>
                </a:cubicBezTo>
                <a:lnTo>
                  <a:pt x="11633620" y="320763"/>
                </a:lnTo>
                <a:lnTo>
                  <a:pt x="11628501" y="316540"/>
                </a:lnTo>
                <a:cubicBezTo>
                  <a:pt x="11574588" y="280117"/>
                  <a:pt x="11509596" y="258850"/>
                  <a:pt x="11439637" y="258850"/>
                </a:cubicBezTo>
                <a:cubicBezTo>
                  <a:pt x="11323037" y="258850"/>
                  <a:pt x="11220236" y="317926"/>
                  <a:pt x="11159532" y="407780"/>
                </a:cubicBezTo>
                <a:lnTo>
                  <a:pt x="11133249" y="456201"/>
                </a:lnTo>
                <a:lnTo>
                  <a:pt x="11130393" y="457575"/>
                </a:lnTo>
                <a:lnTo>
                  <a:pt x="11121802" y="464662"/>
                </a:lnTo>
                <a:lnTo>
                  <a:pt x="11105739" y="385098"/>
                </a:lnTo>
                <a:cubicBezTo>
                  <a:pt x="11068372" y="296753"/>
                  <a:pt x="10980895" y="234765"/>
                  <a:pt x="10878939" y="234765"/>
                </a:cubicBezTo>
                <a:cubicBezTo>
                  <a:pt x="10776983" y="234765"/>
                  <a:pt x="10689506" y="296753"/>
                  <a:pt x="10652139" y="385098"/>
                </a:cubicBezTo>
                <a:lnTo>
                  <a:pt x="10640286" y="443809"/>
                </a:lnTo>
                <a:lnTo>
                  <a:pt x="10632922" y="439812"/>
                </a:lnTo>
                <a:cubicBezTo>
                  <a:pt x="10618198" y="433585"/>
                  <a:pt x="10602742" y="428749"/>
                  <a:pt x="10586719" y="425470"/>
                </a:cubicBezTo>
                <a:lnTo>
                  <a:pt x="10578669" y="424659"/>
                </a:lnTo>
                <a:lnTo>
                  <a:pt x="10540357" y="367834"/>
                </a:lnTo>
                <a:cubicBezTo>
                  <a:pt x="10495814" y="323291"/>
                  <a:pt x="10434278" y="295740"/>
                  <a:pt x="10366307" y="295740"/>
                </a:cubicBezTo>
                <a:cubicBezTo>
                  <a:pt x="10332323" y="295740"/>
                  <a:pt x="10299946" y="302627"/>
                  <a:pt x="10270498" y="315083"/>
                </a:cubicBezTo>
                <a:lnTo>
                  <a:pt x="10267631" y="316639"/>
                </a:lnTo>
                <a:lnTo>
                  <a:pt x="10264594" y="301594"/>
                </a:lnTo>
                <a:cubicBezTo>
                  <a:pt x="10227227" y="213250"/>
                  <a:pt x="10139749" y="151262"/>
                  <a:pt x="10037792" y="151262"/>
                </a:cubicBezTo>
                <a:cubicBezTo>
                  <a:pt x="10003807" y="151262"/>
                  <a:pt x="9971430" y="158149"/>
                  <a:pt x="9941983" y="170605"/>
                </a:cubicBezTo>
                <a:lnTo>
                  <a:pt x="9932834" y="175570"/>
                </a:lnTo>
                <a:lnTo>
                  <a:pt x="9891633" y="171417"/>
                </a:lnTo>
                <a:cubicBezTo>
                  <a:pt x="9750750" y="171417"/>
                  <a:pt x="9629872" y="257073"/>
                  <a:pt x="9578239" y="379147"/>
                </a:cubicBezTo>
                <a:lnTo>
                  <a:pt x="9571593" y="412069"/>
                </a:lnTo>
                <a:lnTo>
                  <a:pt x="9537676" y="393659"/>
                </a:lnTo>
                <a:cubicBezTo>
                  <a:pt x="9507058" y="380709"/>
                  <a:pt x="9473393" y="373547"/>
                  <a:pt x="9438057" y="373547"/>
                </a:cubicBezTo>
                <a:cubicBezTo>
                  <a:pt x="9420388" y="373547"/>
                  <a:pt x="9403139" y="375338"/>
                  <a:pt x="9386478" y="378747"/>
                </a:cubicBezTo>
                <a:lnTo>
                  <a:pt x="9384764" y="379279"/>
                </a:lnTo>
                <a:lnTo>
                  <a:pt x="9356370" y="326966"/>
                </a:lnTo>
                <a:cubicBezTo>
                  <a:pt x="9300776" y="244677"/>
                  <a:pt x="9206629" y="190574"/>
                  <a:pt x="9099846" y="190574"/>
                </a:cubicBezTo>
                <a:cubicBezTo>
                  <a:pt x="8993063" y="190574"/>
                  <a:pt x="8898917" y="244677"/>
                  <a:pt x="8843324" y="326966"/>
                </a:cubicBezTo>
                <a:lnTo>
                  <a:pt x="8837922" y="336919"/>
                </a:lnTo>
                <a:lnTo>
                  <a:pt x="8777269" y="286876"/>
                </a:lnTo>
                <a:cubicBezTo>
                  <a:pt x="8709511" y="241100"/>
                  <a:pt x="8627828" y="214371"/>
                  <a:pt x="8539902" y="214371"/>
                </a:cubicBezTo>
                <a:cubicBezTo>
                  <a:pt x="8451975" y="214371"/>
                  <a:pt x="8370292" y="241100"/>
                  <a:pt x="8302533" y="286876"/>
                </a:cubicBezTo>
                <a:lnTo>
                  <a:pt x="8264230" y="318480"/>
                </a:lnTo>
                <a:lnTo>
                  <a:pt x="8252614" y="324064"/>
                </a:lnTo>
                <a:lnTo>
                  <a:pt x="8234834" y="338734"/>
                </a:lnTo>
                <a:lnTo>
                  <a:pt x="8208461" y="290142"/>
                </a:lnTo>
                <a:cubicBezTo>
                  <a:pt x="8152866" y="207854"/>
                  <a:pt x="8058721" y="153751"/>
                  <a:pt x="7951941" y="153751"/>
                </a:cubicBezTo>
                <a:cubicBezTo>
                  <a:pt x="7855835" y="153751"/>
                  <a:pt x="7769968" y="197574"/>
                  <a:pt x="7713227" y="266327"/>
                </a:cubicBezTo>
                <a:lnTo>
                  <a:pt x="7675799" y="328018"/>
                </a:lnTo>
                <a:lnTo>
                  <a:pt x="7649999" y="314014"/>
                </a:lnTo>
                <a:lnTo>
                  <a:pt x="7641007" y="269483"/>
                </a:lnTo>
                <a:cubicBezTo>
                  <a:pt x="7594044" y="158451"/>
                  <a:pt x="7484103" y="80543"/>
                  <a:pt x="7355962" y="80543"/>
                </a:cubicBezTo>
                <a:cubicBezTo>
                  <a:pt x="7270537" y="80543"/>
                  <a:pt x="7193198" y="115169"/>
                  <a:pt x="7137215" y="171151"/>
                </a:cubicBezTo>
                <a:lnTo>
                  <a:pt x="7117143" y="195477"/>
                </a:lnTo>
                <a:lnTo>
                  <a:pt x="7088841" y="161174"/>
                </a:lnTo>
                <a:cubicBezTo>
                  <a:pt x="7032857" y="105192"/>
                  <a:pt x="6955521" y="70566"/>
                  <a:pt x="6870093" y="70566"/>
                </a:cubicBezTo>
                <a:cubicBezTo>
                  <a:pt x="6806023" y="70566"/>
                  <a:pt x="6746503" y="90043"/>
                  <a:pt x="6697129" y="123399"/>
                </a:cubicBezTo>
                <a:lnTo>
                  <a:pt x="6684995" y="133411"/>
                </a:lnTo>
                <a:lnTo>
                  <a:pt x="6644023" y="120692"/>
                </a:lnTo>
                <a:cubicBezTo>
                  <a:pt x="6616195" y="114998"/>
                  <a:pt x="6587383" y="112008"/>
                  <a:pt x="6557873" y="112008"/>
                </a:cubicBezTo>
                <a:cubicBezTo>
                  <a:pt x="6484097" y="112008"/>
                  <a:pt x="6414685" y="130698"/>
                  <a:pt x="6354116" y="163601"/>
                </a:cubicBezTo>
                <a:lnTo>
                  <a:pt x="6273160" y="221132"/>
                </a:lnTo>
                <a:lnTo>
                  <a:pt x="6272783" y="221015"/>
                </a:lnTo>
                <a:cubicBezTo>
                  <a:pt x="6252645" y="216894"/>
                  <a:pt x="6231794" y="214730"/>
                  <a:pt x="6210437" y="214730"/>
                </a:cubicBezTo>
                <a:lnTo>
                  <a:pt x="6162864" y="219525"/>
                </a:lnTo>
                <a:lnTo>
                  <a:pt x="6161180" y="211185"/>
                </a:lnTo>
                <a:cubicBezTo>
                  <a:pt x="6114217" y="100153"/>
                  <a:pt x="6004275" y="22245"/>
                  <a:pt x="5876135" y="22245"/>
                </a:cubicBezTo>
                <a:cubicBezTo>
                  <a:pt x="5747995" y="22245"/>
                  <a:pt x="5638053" y="100153"/>
                  <a:pt x="5591090" y="211185"/>
                </a:cubicBezTo>
                <a:lnTo>
                  <a:pt x="5577004" y="280957"/>
                </a:lnTo>
                <a:lnTo>
                  <a:pt x="5576535" y="280094"/>
                </a:lnTo>
                <a:cubicBezTo>
                  <a:pt x="5520942" y="197805"/>
                  <a:pt x="5426795" y="143703"/>
                  <a:pt x="5320012" y="143703"/>
                </a:cubicBezTo>
                <a:cubicBezTo>
                  <a:pt x="5277299" y="143703"/>
                  <a:pt x="5236608" y="152359"/>
                  <a:pt x="5199597" y="168013"/>
                </a:cubicBezTo>
                <a:lnTo>
                  <a:pt x="5171310" y="183367"/>
                </a:lnTo>
                <a:lnTo>
                  <a:pt x="5170430" y="181745"/>
                </a:lnTo>
                <a:cubicBezTo>
                  <a:pt x="5114837" y="99456"/>
                  <a:pt x="5020690" y="45354"/>
                  <a:pt x="4913907" y="45354"/>
                </a:cubicBezTo>
                <a:cubicBezTo>
                  <a:pt x="4817802" y="45354"/>
                  <a:pt x="4731933" y="89177"/>
                  <a:pt x="4675193" y="157930"/>
                </a:cubicBezTo>
                <a:lnTo>
                  <a:pt x="4646008" y="206033"/>
                </a:lnTo>
                <a:lnTo>
                  <a:pt x="4619097" y="173417"/>
                </a:lnTo>
                <a:cubicBezTo>
                  <a:pt x="4563115" y="117435"/>
                  <a:pt x="4485776" y="82809"/>
                  <a:pt x="4400349" y="82809"/>
                </a:cubicBezTo>
                <a:cubicBezTo>
                  <a:pt x="4293566" y="82809"/>
                  <a:pt x="4199420" y="136912"/>
                  <a:pt x="4143826" y="219200"/>
                </a:cubicBezTo>
                <a:lnTo>
                  <a:pt x="4136836" y="232080"/>
                </a:lnTo>
                <a:lnTo>
                  <a:pt x="4117121" y="221379"/>
                </a:lnTo>
                <a:cubicBezTo>
                  <a:pt x="4073934" y="203113"/>
                  <a:pt x="4026452" y="193012"/>
                  <a:pt x="3976611" y="193012"/>
                </a:cubicBezTo>
                <a:cubicBezTo>
                  <a:pt x="3876929" y="193012"/>
                  <a:pt x="3786684" y="233416"/>
                  <a:pt x="3721359" y="298740"/>
                </a:cubicBezTo>
                <a:lnTo>
                  <a:pt x="3705197" y="318329"/>
                </a:lnTo>
                <a:lnTo>
                  <a:pt x="3683571" y="292119"/>
                </a:lnTo>
                <a:cubicBezTo>
                  <a:pt x="3617545" y="226092"/>
                  <a:pt x="3526330" y="185254"/>
                  <a:pt x="3425576" y="185254"/>
                </a:cubicBezTo>
                <a:cubicBezTo>
                  <a:pt x="3324823" y="185254"/>
                  <a:pt x="3233608" y="226092"/>
                  <a:pt x="3167581" y="292119"/>
                </a:cubicBezTo>
                <a:lnTo>
                  <a:pt x="3135507" y="330993"/>
                </a:lnTo>
                <a:lnTo>
                  <a:pt x="3106582" y="322014"/>
                </a:lnTo>
                <a:cubicBezTo>
                  <a:pt x="3086444" y="317893"/>
                  <a:pt x="3065593" y="315729"/>
                  <a:pt x="3044236" y="315729"/>
                </a:cubicBezTo>
                <a:lnTo>
                  <a:pt x="3005060" y="319679"/>
                </a:lnTo>
                <a:lnTo>
                  <a:pt x="3007144" y="309355"/>
                </a:lnTo>
                <a:cubicBezTo>
                  <a:pt x="3007144" y="138503"/>
                  <a:pt x="2868641" y="0"/>
                  <a:pt x="2697788"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defTabSz="1219170"/>
            <a:endParaRPr lang="ko-KR" altLang="en-US" sz="2700">
              <a:solidFill>
                <a:prstClr val="white"/>
              </a:solidFill>
            </a:endParaRPr>
          </a:p>
        </p:txBody>
      </p:sp>
    </p:spTree>
    <p:extLst>
      <p:ext uri="{BB962C8B-B14F-4D97-AF65-F5344CB8AC3E}">
        <p14:creationId xmlns:p14="http://schemas.microsoft.com/office/powerpoint/2010/main" val="1602500367"/>
      </p:ext>
    </p:extLst>
  </p:cSld>
  <p:clrMapOvr>
    <a:masterClrMapping/>
  </p:clrMapOvr>
</p:sldLayout>
</file>

<file path=ppt/slideLayouts/slideLayout77.xml><?xml version="1.0" encoding="utf-8"?>
<p:sldLayout xmlns:a="http://schemas.openxmlformats.org/drawingml/2006/main" xmlns:r="http://schemas.openxmlformats.org/officeDocument/2006/relationships" xmlns:p="http://schemas.openxmlformats.org/presentationml/2006/main" preserve="1" userDrawn="1">
  <p:cSld name="8_Contents slide layout">
    <p:spTree>
      <p:nvGrpSpPr>
        <p:cNvPr id="1" name=""/>
        <p:cNvGrpSpPr/>
        <p:nvPr/>
      </p:nvGrpSpPr>
      <p:grpSpPr>
        <a:xfrm>
          <a:off x="0" y="0"/>
          <a:ext cx="0" cy="0"/>
          <a:chOff x="0" y="0"/>
          <a:chExt cx="0" cy="0"/>
        </a:xfrm>
      </p:grpSpPr>
      <p:sp>
        <p:nvSpPr>
          <p:cNvPr id="2" name="Text Placeholder 9">
            <a:extLst>
              <a:ext uri="{FF2B5EF4-FFF2-40B4-BE49-F238E27FC236}">
                <a16:creationId xmlns:a16="http://schemas.microsoft.com/office/drawing/2014/main" xmlns="" id="{23DE32A5-6181-4C51-AD5C-3F1A448478A1}"/>
              </a:ext>
            </a:extLst>
          </p:cNvPr>
          <p:cNvSpPr>
            <a:spLocks noGrp="1"/>
          </p:cNvSpPr>
          <p:nvPr>
            <p:ph type="body" sz="quarter" idx="10" hasCustomPrompt="1"/>
          </p:nvPr>
        </p:nvSpPr>
        <p:spPr>
          <a:xfrm>
            <a:off x="323530" y="339510"/>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Tree>
    <p:extLst>
      <p:ext uri="{BB962C8B-B14F-4D97-AF65-F5344CB8AC3E}">
        <p14:creationId xmlns:p14="http://schemas.microsoft.com/office/powerpoint/2010/main" val="3672985494"/>
      </p:ext>
    </p:extLst>
  </p:cSld>
  <p:clrMapOvr>
    <a:masterClrMapping/>
  </p:clrMapOvr>
</p:sldLayout>
</file>

<file path=ppt/slideLayouts/slideLayout78.xml><?xml version="1.0" encoding="utf-8"?>
<p:sldLayout xmlns:a="http://schemas.openxmlformats.org/drawingml/2006/main" xmlns:r="http://schemas.openxmlformats.org/officeDocument/2006/relationships" xmlns:p="http://schemas.openxmlformats.org/presentationml/2006/main" preserve="1" userDrawn="1">
  <p:cSld name="3_Contents slide layout">
    <p:bg>
      <p:bgPr>
        <a:gradFill>
          <a:gsLst>
            <a:gs pos="0">
              <a:schemeClr val="accent2">
                <a:lumMod val="90000"/>
                <a:lumOff val="10000"/>
              </a:schemeClr>
            </a:gs>
            <a:gs pos="50000">
              <a:schemeClr val="accent2">
                <a:lumMod val="40000"/>
                <a:lumOff val="60000"/>
              </a:schemeClr>
            </a:gs>
            <a:gs pos="25000">
              <a:srgbClr val="84CFD2">
                <a:lumMod val="60000"/>
                <a:lumOff val="40000"/>
              </a:srgbClr>
            </a:gs>
            <a:gs pos="75000">
              <a:schemeClr val="accent2">
                <a:lumMod val="60000"/>
                <a:lumOff val="40000"/>
              </a:schemeClr>
            </a:gs>
            <a:gs pos="100000">
              <a:schemeClr val="accent2">
                <a:lumMod val="90000"/>
                <a:lumOff val="10000"/>
              </a:schemeClr>
            </a:gs>
          </a:gsLst>
          <a:lin ang="5400000" scaled="1"/>
        </a:gra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4091713477"/>
      </p:ext>
    </p:extLst>
  </p:cSld>
  <p:clrMapOvr>
    <a:masterClrMapping/>
  </p:clrMapOvr>
</p:sldLayout>
</file>

<file path=ppt/slideLayouts/slideLayout79.xml><?xml version="1.0" encoding="utf-8"?>
<p:sldLayout xmlns:a="http://schemas.openxmlformats.org/drawingml/2006/main" xmlns:r="http://schemas.openxmlformats.org/officeDocument/2006/relationships" xmlns:p="http://schemas.openxmlformats.org/presentationml/2006/main" preserve="1" userDrawn="1">
  <p:cSld name="12_Contents slide layout">
    <p:bg>
      <p:bgPr>
        <a:solidFill>
          <a:schemeClr val="accent2"/>
        </a:solidFill>
        <a:effectLst/>
      </p:bgPr>
    </p:bg>
    <p:spTree>
      <p:nvGrpSpPr>
        <p:cNvPr id="1" name=""/>
        <p:cNvGrpSpPr/>
        <p:nvPr/>
      </p:nvGrpSpPr>
      <p:grpSpPr>
        <a:xfrm>
          <a:off x="0" y="0"/>
          <a:ext cx="0" cy="0"/>
          <a:chOff x="0" y="0"/>
          <a:chExt cx="0" cy="0"/>
        </a:xfrm>
      </p:grpSpPr>
      <p:sp>
        <p:nvSpPr>
          <p:cNvPr id="2" name="Freeform: Shape 1">
            <a:extLst>
              <a:ext uri="{FF2B5EF4-FFF2-40B4-BE49-F238E27FC236}">
                <a16:creationId xmlns:a16="http://schemas.microsoft.com/office/drawing/2014/main" xmlns="" id="{52C882D6-F42B-420F-B28D-BA2BD09E51CA}"/>
              </a:ext>
            </a:extLst>
          </p:cNvPr>
          <p:cNvSpPr/>
          <p:nvPr userDrawn="1"/>
        </p:nvSpPr>
        <p:spPr>
          <a:xfrm>
            <a:off x="0" y="6147537"/>
            <a:ext cx="12192000" cy="722424"/>
          </a:xfrm>
          <a:custGeom>
            <a:avLst/>
            <a:gdLst>
              <a:gd name="connsiteX0" fmla="*/ 9381227 w 12192000"/>
              <a:gd name="connsiteY0" fmla="*/ 0 h 722424"/>
              <a:gd name="connsiteX1" fmla="*/ 9628588 w 12192000"/>
              <a:gd name="connsiteY1" fmla="*/ 97110 h 722424"/>
              <a:gd name="connsiteX2" fmla="*/ 9664383 w 12192000"/>
              <a:gd name="connsiteY2" fmla="*/ 138229 h 722424"/>
              <a:gd name="connsiteX3" fmla="*/ 9747177 w 12192000"/>
              <a:gd name="connsiteY3" fmla="*/ 128344 h 722424"/>
              <a:gd name="connsiteX4" fmla="*/ 9967039 w 12192000"/>
              <a:gd name="connsiteY4" fmla="*/ 191996 h 722424"/>
              <a:gd name="connsiteX5" fmla="*/ 10010266 w 12192000"/>
              <a:gd name="connsiteY5" fmla="*/ 225799 h 722424"/>
              <a:gd name="connsiteX6" fmla="*/ 10023948 w 12192000"/>
              <a:gd name="connsiteY6" fmla="*/ 210081 h 722424"/>
              <a:gd name="connsiteX7" fmla="*/ 10302008 w 12192000"/>
              <a:gd name="connsiteY7" fmla="*/ 100919 h 722424"/>
              <a:gd name="connsiteX8" fmla="*/ 10664342 w 12192000"/>
              <a:gd name="connsiteY8" fmla="*/ 328549 h 722424"/>
              <a:gd name="connsiteX9" fmla="*/ 10665904 w 12192000"/>
              <a:gd name="connsiteY9" fmla="*/ 335885 h 722424"/>
              <a:gd name="connsiteX10" fmla="*/ 10694098 w 12192000"/>
              <a:gd name="connsiteY10" fmla="*/ 321381 h 722424"/>
              <a:gd name="connsiteX11" fmla="*/ 10847163 w 12192000"/>
              <a:gd name="connsiteY11" fmla="*/ 292092 h 722424"/>
              <a:gd name="connsiteX12" fmla="*/ 11067025 w 12192000"/>
              <a:gd name="connsiteY12" fmla="*/ 355744 h 722424"/>
              <a:gd name="connsiteX13" fmla="*/ 11092379 w 12192000"/>
              <a:gd name="connsiteY13" fmla="*/ 375571 h 722424"/>
              <a:gd name="connsiteX14" fmla="*/ 11145253 w 12192000"/>
              <a:gd name="connsiteY14" fmla="*/ 334223 h 722424"/>
              <a:gd name="connsiteX15" fmla="*/ 11365115 w 12192000"/>
              <a:gd name="connsiteY15" fmla="*/ 270571 h 722424"/>
              <a:gd name="connsiteX16" fmla="*/ 11727448 w 12192000"/>
              <a:gd name="connsiteY16" fmla="*/ 498202 h 722424"/>
              <a:gd name="connsiteX17" fmla="*/ 11731256 w 12192000"/>
              <a:gd name="connsiteY17" fmla="*/ 516075 h 722424"/>
              <a:gd name="connsiteX18" fmla="*/ 11787810 w 12192000"/>
              <a:gd name="connsiteY18" fmla="*/ 510671 h 722424"/>
              <a:gd name="connsiteX19" fmla="*/ 11790458 w 12192000"/>
              <a:gd name="connsiteY19" fmla="*/ 498238 h 722424"/>
              <a:gd name="connsiteX20" fmla="*/ 12000600 w 12192000"/>
              <a:gd name="connsiteY20" fmla="*/ 366220 h 722424"/>
              <a:gd name="connsiteX21" fmla="*/ 12161866 w 12192000"/>
              <a:gd name="connsiteY21" fmla="*/ 429531 h 722424"/>
              <a:gd name="connsiteX22" fmla="*/ 12192000 w 12192000"/>
              <a:gd name="connsiteY22" fmla="*/ 471892 h 722424"/>
              <a:gd name="connsiteX23" fmla="*/ 12192000 w 12192000"/>
              <a:gd name="connsiteY23" fmla="*/ 692861 h 722424"/>
              <a:gd name="connsiteX24" fmla="*/ 12170970 w 12192000"/>
              <a:gd name="connsiteY24" fmla="*/ 722424 h 722424"/>
              <a:gd name="connsiteX25" fmla="*/ 7083124 w 12192000"/>
              <a:gd name="connsiteY25" fmla="*/ 722424 h 722424"/>
              <a:gd name="connsiteX26" fmla="*/ 7064687 w 12192000"/>
              <a:gd name="connsiteY26" fmla="*/ 635873 h 722424"/>
              <a:gd name="connsiteX27" fmla="*/ 7070633 w 12192000"/>
              <a:gd name="connsiteY27" fmla="*/ 607957 h 722424"/>
              <a:gd name="connsiteX28" fmla="*/ 7048484 w 12192000"/>
              <a:gd name="connsiteY28" fmla="*/ 646633 h 722424"/>
              <a:gd name="connsiteX29" fmla="*/ 6986810 w 12192000"/>
              <a:gd name="connsiteY29" fmla="*/ 714133 h 722424"/>
              <a:gd name="connsiteX30" fmla="*/ 6974500 w 12192000"/>
              <a:gd name="connsiteY30" fmla="*/ 722424 h 722424"/>
              <a:gd name="connsiteX31" fmla="*/ 6473658 w 12192000"/>
              <a:gd name="connsiteY31" fmla="*/ 722424 h 722424"/>
              <a:gd name="connsiteX32" fmla="*/ 6452315 w 12192000"/>
              <a:gd name="connsiteY32" fmla="*/ 704044 h 722424"/>
              <a:gd name="connsiteX33" fmla="*/ 6456230 w 12192000"/>
              <a:gd name="connsiteY33" fmla="*/ 722424 h 722424"/>
              <a:gd name="connsiteX34" fmla="*/ 12828 w 12192000"/>
              <a:gd name="connsiteY34" fmla="*/ 722424 h 722424"/>
              <a:gd name="connsiteX35" fmla="*/ 0 w 12192000"/>
              <a:gd name="connsiteY35" fmla="*/ 665416 h 722424"/>
              <a:gd name="connsiteX36" fmla="*/ 415407 w 12192000"/>
              <a:gd name="connsiteY36" fmla="*/ 292713 h 722424"/>
              <a:gd name="connsiteX37" fmla="*/ 647665 w 12192000"/>
              <a:gd name="connsiteY37" fmla="*/ 356365 h 722424"/>
              <a:gd name="connsiteX38" fmla="*/ 695234 w 12192000"/>
              <a:gd name="connsiteY38" fmla="*/ 391579 h 722424"/>
              <a:gd name="connsiteX39" fmla="*/ 748462 w 12192000"/>
              <a:gd name="connsiteY39" fmla="*/ 376754 h 722424"/>
              <a:gd name="connsiteX40" fmla="*/ 832181 w 12192000"/>
              <a:gd name="connsiteY40" fmla="*/ 369182 h 722424"/>
              <a:gd name="connsiteX41" fmla="*/ 993876 w 12192000"/>
              <a:gd name="connsiteY41" fmla="*/ 398471 h 722424"/>
              <a:gd name="connsiteX42" fmla="*/ 1026724 w 12192000"/>
              <a:gd name="connsiteY42" fmla="*/ 414467 h 722424"/>
              <a:gd name="connsiteX43" fmla="*/ 1041388 w 12192000"/>
              <a:gd name="connsiteY43" fmla="*/ 390229 h 722424"/>
              <a:gd name="connsiteX44" fmla="*/ 1385850 w 12192000"/>
              <a:gd name="connsiteY44" fmla="*/ 225907 h 722424"/>
              <a:gd name="connsiteX45" fmla="*/ 1618108 w 12192000"/>
              <a:gd name="connsiteY45" fmla="*/ 289559 h 722424"/>
              <a:gd name="connsiteX46" fmla="*/ 1650849 w 12192000"/>
              <a:gd name="connsiteY46" fmla="*/ 313796 h 722424"/>
              <a:gd name="connsiteX47" fmla="*/ 1658951 w 12192000"/>
              <a:gd name="connsiteY47" fmla="*/ 304985 h 722424"/>
              <a:gd name="connsiteX48" fmla="*/ 1952689 w 12192000"/>
              <a:gd name="connsiteY48" fmla="*/ 195823 h 722424"/>
              <a:gd name="connsiteX49" fmla="*/ 2246426 w 12192000"/>
              <a:gd name="connsiteY49" fmla="*/ 304985 h 722424"/>
              <a:gd name="connsiteX50" fmla="*/ 2256145 w 12192000"/>
              <a:gd name="connsiteY50" fmla="*/ 315554 h 722424"/>
              <a:gd name="connsiteX51" fmla="*/ 2261919 w 12192000"/>
              <a:gd name="connsiteY51" fmla="*/ 306011 h 722424"/>
              <a:gd name="connsiteX52" fmla="*/ 2606381 w 12192000"/>
              <a:gd name="connsiteY52" fmla="*/ 141690 h 722424"/>
              <a:gd name="connsiteX53" fmla="*/ 2838640 w 12192000"/>
              <a:gd name="connsiteY53" fmla="*/ 205342 h 722424"/>
              <a:gd name="connsiteX54" fmla="*/ 2855722 w 12192000"/>
              <a:gd name="connsiteY54" fmla="*/ 217987 h 722424"/>
              <a:gd name="connsiteX55" fmla="*/ 2893007 w 12192000"/>
              <a:gd name="connsiteY55" fmla="*/ 199830 h 722424"/>
              <a:gd name="connsiteX56" fmla="*/ 3054703 w 12192000"/>
              <a:gd name="connsiteY56" fmla="*/ 170541 h 722424"/>
              <a:gd name="connsiteX57" fmla="*/ 3348440 w 12192000"/>
              <a:gd name="connsiteY57" fmla="*/ 279703 h 722424"/>
              <a:gd name="connsiteX58" fmla="*/ 3385274 w 12192000"/>
              <a:gd name="connsiteY58" fmla="*/ 319757 h 722424"/>
              <a:gd name="connsiteX59" fmla="*/ 3422856 w 12192000"/>
              <a:gd name="connsiteY59" fmla="*/ 288067 h 722424"/>
              <a:gd name="connsiteX60" fmla="*/ 3655114 w 12192000"/>
              <a:gd name="connsiteY60" fmla="*/ 215562 h 722424"/>
              <a:gd name="connsiteX61" fmla="*/ 3738834 w 12192000"/>
              <a:gd name="connsiteY61" fmla="*/ 224187 h 722424"/>
              <a:gd name="connsiteX62" fmla="*/ 3752633 w 12192000"/>
              <a:gd name="connsiteY62" fmla="*/ 228564 h 722424"/>
              <a:gd name="connsiteX63" fmla="*/ 3761041 w 12192000"/>
              <a:gd name="connsiteY63" fmla="*/ 219422 h 722424"/>
              <a:gd name="connsiteX64" fmla="*/ 4054775 w 12192000"/>
              <a:gd name="connsiteY64" fmla="*/ 110260 h 722424"/>
              <a:gd name="connsiteX65" fmla="*/ 4287034 w 12192000"/>
              <a:gd name="connsiteY65" fmla="*/ 173912 h 722424"/>
              <a:gd name="connsiteX66" fmla="*/ 4341837 w 12192000"/>
              <a:gd name="connsiteY66" fmla="*/ 214480 h 722424"/>
              <a:gd name="connsiteX67" fmla="*/ 4370347 w 12192000"/>
              <a:gd name="connsiteY67" fmla="*/ 193376 h 722424"/>
              <a:gd name="connsiteX68" fmla="*/ 4602604 w 12192000"/>
              <a:gd name="connsiteY68" fmla="*/ 129724 h 722424"/>
              <a:gd name="connsiteX69" fmla="*/ 4947064 w 12192000"/>
              <a:gd name="connsiteY69" fmla="*/ 294045 h 722424"/>
              <a:gd name="connsiteX70" fmla="*/ 4965679 w 12192000"/>
              <a:gd name="connsiteY70" fmla="*/ 324816 h 722424"/>
              <a:gd name="connsiteX71" fmla="*/ 4988215 w 12192000"/>
              <a:gd name="connsiteY71" fmla="*/ 318540 h 722424"/>
              <a:gd name="connsiteX72" fmla="*/ 5064043 w 12192000"/>
              <a:gd name="connsiteY72" fmla="*/ 311682 h 722424"/>
              <a:gd name="connsiteX73" fmla="*/ 5089870 w 12192000"/>
              <a:gd name="connsiteY73" fmla="*/ 283596 h 722424"/>
              <a:gd name="connsiteX74" fmla="*/ 5383609 w 12192000"/>
              <a:gd name="connsiteY74" fmla="*/ 174434 h 722424"/>
              <a:gd name="connsiteX75" fmla="*/ 5615868 w 12192000"/>
              <a:gd name="connsiteY75" fmla="*/ 238086 h 722424"/>
              <a:gd name="connsiteX76" fmla="*/ 5638857 w 12192000"/>
              <a:gd name="connsiteY76" fmla="*/ 255105 h 722424"/>
              <a:gd name="connsiteX77" fmla="*/ 5639670 w 12192000"/>
              <a:gd name="connsiteY77" fmla="*/ 251290 h 722424"/>
              <a:gd name="connsiteX78" fmla="*/ 6002002 w 12192000"/>
              <a:gd name="connsiteY78" fmla="*/ 23660 h 722424"/>
              <a:gd name="connsiteX79" fmla="*/ 6364336 w 12192000"/>
              <a:gd name="connsiteY79" fmla="*/ 251290 h 722424"/>
              <a:gd name="connsiteX80" fmla="*/ 6369684 w 12192000"/>
              <a:gd name="connsiteY80" fmla="*/ 276397 h 722424"/>
              <a:gd name="connsiteX81" fmla="*/ 6396330 w 12192000"/>
              <a:gd name="connsiteY81" fmla="*/ 229869 h 722424"/>
              <a:gd name="connsiteX82" fmla="*/ 6722407 w 12192000"/>
              <a:gd name="connsiteY82" fmla="*/ 65548 h 722424"/>
              <a:gd name="connsiteX83" fmla="*/ 7000467 w 12192000"/>
              <a:gd name="connsiteY83" fmla="*/ 174710 h 722424"/>
              <a:gd name="connsiteX84" fmla="*/ 7029242 w 12192000"/>
              <a:gd name="connsiteY84" fmla="*/ 207765 h 722424"/>
              <a:gd name="connsiteX85" fmla="*/ 7052070 w 12192000"/>
              <a:gd name="connsiteY85" fmla="*/ 167904 h 722424"/>
              <a:gd name="connsiteX86" fmla="*/ 7378148 w 12192000"/>
              <a:gd name="connsiteY86" fmla="*/ 3583 h 722424"/>
              <a:gd name="connsiteX87" fmla="*/ 7598010 w 12192000"/>
              <a:gd name="connsiteY87" fmla="*/ 67235 h 722424"/>
              <a:gd name="connsiteX88" fmla="*/ 7638413 w 12192000"/>
              <a:gd name="connsiteY88" fmla="*/ 98830 h 722424"/>
              <a:gd name="connsiteX89" fmla="*/ 7691091 w 12192000"/>
              <a:gd name="connsiteY89" fmla="*/ 93797 h 722424"/>
              <a:gd name="connsiteX90" fmla="*/ 7994531 w 12192000"/>
              <a:gd name="connsiteY90" fmla="*/ 229426 h 722424"/>
              <a:gd name="connsiteX91" fmla="*/ 8041237 w 12192000"/>
              <a:gd name="connsiteY91" fmla="*/ 302389 h 722424"/>
              <a:gd name="connsiteX92" fmla="*/ 8050122 w 12192000"/>
              <a:gd name="connsiteY92" fmla="*/ 292182 h 722424"/>
              <a:gd name="connsiteX93" fmla="*/ 8328182 w 12192000"/>
              <a:gd name="connsiteY93" fmla="*/ 183020 h 722424"/>
              <a:gd name="connsiteX94" fmla="*/ 8548044 w 12192000"/>
              <a:gd name="connsiteY94" fmla="*/ 246672 h 722424"/>
              <a:gd name="connsiteX95" fmla="*/ 8598621 w 12192000"/>
              <a:gd name="connsiteY95" fmla="*/ 286223 h 722424"/>
              <a:gd name="connsiteX96" fmla="*/ 8598647 w 12192000"/>
              <a:gd name="connsiteY96" fmla="*/ 286193 h 722424"/>
              <a:gd name="connsiteX97" fmla="*/ 8876707 w 12192000"/>
              <a:gd name="connsiteY97" fmla="*/ 177031 h 722424"/>
              <a:gd name="connsiteX98" fmla="*/ 9047191 w 12192000"/>
              <a:gd name="connsiteY98" fmla="*/ 213783 h 722424"/>
              <a:gd name="connsiteX99" fmla="*/ 9055526 w 12192000"/>
              <a:gd name="connsiteY99" fmla="*/ 218324 h 722424"/>
              <a:gd name="connsiteX100" fmla="*/ 9058897 w 12192000"/>
              <a:gd name="connsiteY100" fmla="*/ 202498 h 722424"/>
              <a:gd name="connsiteX101" fmla="*/ 9381227 w 12192000"/>
              <a:gd name="connsiteY101" fmla="*/ 0 h 7224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Lst>
            <a:rect l="l" t="t" r="r" b="b"/>
            <a:pathLst>
              <a:path w="12192000" h="722424">
                <a:moveTo>
                  <a:pt x="9381227" y="0"/>
                </a:moveTo>
                <a:cubicBezTo>
                  <a:pt x="9477828" y="0"/>
                  <a:pt x="9565283" y="37110"/>
                  <a:pt x="9628588" y="97110"/>
                </a:cubicBezTo>
                <a:lnTo>
                  <a:pt x="9664383" y="138229"/>
                </a:lnTo>
                <a:lnTo>
                  <a:pt x="9747177" y="128344"/>
                </a:lnTo>
                <a:cubicBezTo>
                  <a:pt x="9828619" y="128344"/>
                  <a:pt x="9904278" y="151809"/>
                  <a:pt x="9967039" y="191996"/>
                </a:cubicBezTo>
                <a:lnTo>
                  <a:pt x="10010266" y="225799"/>
                </a:lnTo>
                <a:lnTo>
                  <a:pt x="10023948" y="210081"/>
                </a:lnTo>
                <a:cubicBezTo>
                  <a:pt x="10095110" y="142635"/>
                  <a:pt x="10193419" y="100919"/>
                  <a:pt x="10302008" y="100919"/>
                </a:cubicBezTo>
                <a:cubicBezTo>
                  <a:pt x="10464892" y="100919"/>
                  <a:pt x="10604645" y="194780"/>
                  <a:pt x="10664342" y="328549"/>
                </a:cubicBezTo>
                <a:lnTo>
                  <a:pt x="10665904" y="335885"/>
                </a:lnTo>
                <a:lnTo>
                  <a:pt x="10694098" y="321381"/>
                </a:lnTo>
                <a:cubicBezTo>
                  <a:pt x="10741144" y="302521"/>
                  <a:pt x="10792869" y="292092"/>
                  <a:pt x="10847163" y="292092"/>
                </a:cubicBezTo>
                <a:cubicBezTo>
                  <a:pt x="10928605" y="292092"/>
                  <a:pt x="11004264" y="315557"/>
                  <a:pt x="11067025" y="355744"/>
                </a:cubicBezTo>
                <a:lnTo>
                  <a:pt x="11092379" y="375571"/>
                </a:lnTo>
                <a:lnTo>
                  <a:pt x="11145253" y="334223"/>
                </a:lnTo>
                <a:cubicBezTo>
                  <a:pt x="11208014" y="294036"/>
                  <a:pt x="11283673" y="270571"/>
                  <a:pt x="11365115" y="270571"/>
                </a:cubicBezTo>
                <a:cubicBezTo>
                  <a:pt x="11527998" y="270571"/>
                  <a:pt x="11667752" y="364432"/>
                  <a:pt x="11727448" y="498202"/>
                </a:cubicBezTo>
                <a:lnTo>
                  <a:pt x="11731256" y="516075"/>
                </a:lnTo>
                <a:lnTo>
                  <a:pt x="11787810" y="510671"/>
                </a:lnTo>
                <a:lnTo>
                  <a:pt x="11790458" y="498238"/>
                </a:lnTo>
                <a:cubicBezTo>
                  <a:pt x="11825080" y="420657"/>
                  <a:pt x="11906133" y="366220"/>
                  <a:pt x="12000600" y="366220"/>
                </a:cubicBezTo>
                <a:cubicBezTo>
                  <a:pt x="12063578" y="366220"/>
                  <a:pt x="12120594" y="390414"/>
                  <a:pt x="12161866" y="429531"/>
                </a:cubicBezTo>
                <a:lnTo>
                  <a:pt x="12192000" y="471892"/>
                </a:lnTo>
                <a:lnTo>
                  <a:pt x="12192000" y="692861"/>
                </a:lnTo>
                <a:lnTo>
                  <a:pt x="12170970" y="722424"/>
                </a:lnTo>
                <a:lnTo>
                  <a:pt x="7083124" y="722424"/>
                </a:lnTo>
                <a:lnTo>
                  <a:pt x="7064687" y="635873"/>
                </a:lnTo>
                <a:lnTo>
                  <a:pt x="7070633" y="607957"/>
                </a:lnTo>
                <a:lnTo>
                  <a:pt x="7048484" y="646633"/>
                </a:lnTo>
                <a:cubicBezTo>
                  <a:pt x="7030818" y="671418"/>
                  <a:pt x="7010088" y="694081"/>
                  <a:pt x="6986810" y="714133"/>
                </a:cubicBezTo>
                <a:lnTo>
                  <a:pt x="6974500" y="722424"/>
                </a:lnTo>
                <a:lnTo>
                  <a:pt x="6473658" y="722424"/>
                </a:lnTo>
                <a:lnTo>
                  <a:pt x="6452315" y="704044"/>
                </a:lnTo>
                <a:lnTo>
                  <a:pt x="6456230" y="722424"/>
                </a:lnTo>
                <a:lnTo>
                  <a:pt x="12828" y="722424"/>
                </a:lnTo>
                <a:lnTo>
                  <a:pt x="0" y="665416"/>
                </a:lnTo>
                <a:cubicBezTo>
                  <a:pt x="0" y="459578"/>
                  <a:pt x="185984" y="292713"/>
                  <a:pt x="415407" y="292713"/>
                </a:cubicBezTo>
                <a:cubicBezTo>
                  <a:pt x="501441" y="292713"/>
                  <a:pt x="581366" y="316178"/>
                  <a:pt x="647665" y="356365"/>
                </a:cubicBezTo>
                <a:lnTo>
                  <a:pt x="695234" y="391579"/>
                </a:lnTo>
                <a:lnTo>
                  <a:pt x="748462" y="376754"/>
                </a:lnTo>
                <a:cubicBezTo>
                  <a:pt x="775504" y="371790"/>
                  <a:pt x="803503" y="369182"/>
                  <a:pt x="832181" y="369182"/>
                </a:cubicBezTo>
                <a:cubicBezTo>
                  <a:pt x="889537" y="369182"/>
                  <a:pt x="944178" y="379611"/>
                  <a:pt x="993876" y="398471"/>
                </a:cubicBezTo>
                <a:lnTo>
                  <a:pt x="1026724" y="414467"/>
                </a:lnTo>
                <a:lnTo>
                  <a:pt x="1041388" y="390229"/>
                </a:lnTo>
                <a:cubicBezTo>
                  <a:pt x="1116039" y="291088"/>
                  <a:pt x="1242460" y="225907"/>
                  <a:pt x="1385850" y="225907"/>
                </a:cubicBezTo>
                <a:cubicBezTo>
                  <a:pt x="1471883" y="225907"/>
                  <a:pt x="1551808" y="249372"/>
                  <a:pt x="1618108" y="289559"/>
                </a:cubicBezTo>
                <a:lnTo>
                  <a:pt x="1650849" y="313796"/>
                </a:lnTo>
                <a:lnTo>
                  <a:pt x="1658951" y="304985"/>
                </a:lnTo>
                <a:cubicBezTo>
                  <a:pt x="1734125" y="237539"/>
                  <a:pt x="1837977" y="195823"/>
                  <a:pt x="1952689" y="195823"/>
                </a:cubicBezTo>
                <a:cubicBezTo>
                  <a:pt x="2067400" y="195823"/>
                  <a:pt x="2171252" y="237539"/>
                  <a:pt x="2246426" y="304985"/>
                </a:cubicBezTo>
                <a:lnTo>
                  <a:pt x="2256145" y="315554"/>
                </a:lnTo>
                <a:lnTo>
                  <a:pt x="2261919" y="306011"/>
                </a:lnTo>
                <a:cubicBezTo>
                  <a:pt x="2336571" y="206871"/>
                  <a:pt x="2462992" y="141690"/>
                  <a:pt x="2606381" y="141690"/>
                </a:cubicBezTo>
                <a:cubicBezTo>
                  <a:pt x="2692416" y="141690"/>
                  <a:pt x="2772341" y="165155"/>
                  <a:pt x="2838640" y="205342"/>
                </a:cubicBezTo>
                <a:lnTo>
                  <a:pt x="2855722" y="217987"/>
                </a:lnTo>
                <a:lnTo>
                  <a:pt x="2893007" y="199830"/>
                </a:lnTo>
                <a:cubicBezTo>
                  <a:pt x="2942707" y="180970"/>
                  <a:pt x="2997347" y="170541"/>
                  <a:pt x="3054703" y="170541"/>
                </a:cubicBezTo>
                <a:cubicBezTo>
                  <a:pt x="3169414" y="170541"/>
                  <a:pt x="3273266" y="212257"/>
                  <a:pt x="3348440" y="279703"/>
                </a:cubicBezTo>
                <a:lnTo>
                  <a:pt x="3385274" y="319757"/>
                </a:lnTo>
                <a:lnTo>
                  <a:pt x="3422856" y="288067"/>
                </a:lnTo>
                <a:cubicBezTo>
                  <a:pt x="3489156" y="242291"/>
                  <a:pt x="3569081" y="215562"/>
                  <a:pt x="3655114" y="215562"/>
                </a:cubicBezTo>
                <a:cubicBezTo>
                  <a:pt x="3683792" y="215562"/>
                  <a:pt x="3711792" y="218532"/>
                  <a:pt x="3738834" y="224187"/>
                </a:cubicBezTo>
                <a:lnTo>
                  <a:pt x="3752633" y="228564"/>
                </a:lnTo>
                <a:lnTo>
                  <a:pt x="3761041" y="219422"/>
                </a:lnTo>
                <a:cubicBezTo>
                  <a:pt x="3836213" y="151976"/>
                  <a:pt x="3940064" y="110260"/>
                  <a:pt x="4054775" y="110260"/>
                </a:cubicBezTo>
                <a:cubicBezTo>
                  <a:pt x="4140810" y="110260"/>
                  <a:pt x="4220734" y="133725"/>
                  <a:pt x="4287034" y="173912"/>
                </a:cubicBezTo>
                <a:lnTo>
                  <a:pt x="4341837" y="214480"/>
                </a:lnTo>
                <a:lnTo>
                  <a:pt x="4370347" y="193376"/>
                </a:lnTo>
                <a:cubicBezTo>
                  <a:pt x="4436643" y="153189"/>
                  <a:pt x="4516570" y="129724"/>
                  <a:pt x="4602604" y="129724"/>
                </a:cubicBezTo>
                <a:cubicBezTo>
                  <a:pt x="4745992" y="129724"/>
                  <a:pt x="4872413" y="194905"/>
                  <a:pt x="4947064" y="294045"/>
                </a:cubicBezTo>
                <a:lnTo>
                  <a:pt x="4965679" y="324816"/>
                </a:lnTo>
                <a:lnTo>
                  <a:pt x="4988215" y="318540"/>
                </a:lnTo>
                <a:lnTo>
                  <a:pt x="5064043" y="311682"/>
                </a:lnTo>
                <a:lnTo>
                  <a:pt x="5089870" y="283596"/>
                </a:lnTo>
                <a:cubicBezTo>
                  <a:pt x="5165045" y="216150"/>
                  <a:pt x="5268897" y="174434"/>
                  <a:pt x="5383609" y="174434"/>
                </a:cubicBezTo>
                <a:cubicBezTo>
                  <a:pt x="5469643" y="174434"/>
                  <a:pt x="5549567" y="197899"/>
                  <a:pt x="5615868" y="238086"/>
                </a:cubicBezTo>
                <a:lnTo>
                  <a:pt x="5638857" y="255105"/>
                </a:lnTo>
                <a:lnTo>
                  <a:pt x="5639670" y="251290"/>
                </a:lnTo>
                <a:cubicBezTo>
                  <a:pt x="5699366" y="117521"/>
                  <a:pt x="5839120" y="23660"/>
                  <a:pt x="6002002" y="23660"/>
                </a:cubicBezTo>
                <a:cubicBezTo>
                  <a:pt x="6164885" y="23660"/>
                  <a:pt x="6304640" y="117521"/>
                  <a:pt x="6364336" y="251290"/>
                </a:cubicBezTo>
                <a:lnTo>
                  <a:pt x="6369684" y="276397"/>
                </a:lnTo>
                <a:lnTo>
                  <a:pt x="6396330" y="229869"/>
                </a:lnTo>
                <a:cubicBezTo>
                  <a:pt x="6466997" y="130729"/>
                  <a:pt x="6586671" y="65548"/>
                  <a:pt x="6722407" y="65548"/>
                </a:cubicBezTo>
                <a:cubicBezTo>
                  <a:pt x="6830996" y="65548"/>
                  <a:pt x="6929305" y="107264"/>
                  <a:pt x="7000467" y="174710"/>
                </a:cubicBezTo>
                <a:lnTo>
                  <a:pt x="7029242" y="207765"/>
                </a:lnTo>
                <a:lnTo>
                  <a:pt x="7052070" y="167904"/>
                </a:lnTo>
                <a:cubicBezTo>
                  <a:pt x="7122738" y="68764"/>
                  <a:pt x="7242412" y="3583"/>
                  <a:pt x="7378148" y="3583"/>
                </a:cubicBezTo>
                <a:cubicBezTo>
                  <a:pt x="7459590" y="3583"/>
                  <a:pt x="7535249" y="27048"/>
                  <a:pt x="7598010" y="67235"/>
                </a:cubicBezTo>
                <a:lnTo>
                  <a:pt x="7638413" y="98830"/>
                </a:lnTo>
                <a:lnTo>
                  <a:pt x="7691091" y="93797"/>
                </a:lnTo>
                <a:cubicBezTo>
                  <a:pt x="7813253" y="93797"/>
                  <a:pt x="7922405" y="146594"/>
                  <a:pt x="7994531" y="229426"/>
                </a:cubicBezTo>
                <a:lnTo>
                  <a:pt x="8041237" y="302389"/>
                </a:lnTo>
                <a:lnTo>
                  <a:pt x="8050122" y="292182"/>
                </a:lnTo>
                <a:cubicBezTo>
                  <a:pt x="8121284" y="224736"/>
                  <a:pt x="8219593" y="183020"/>
                  <a:pt x="8328182" y="183020"/>
                </a:cubicBezTo>
                <a:cubicBezTo>
                  <a:pt x="8409624" y="183020"/>
                  <a:pt x="8485283" y="206485"/>
                  <a:pt x="8548044" y="246672"/>
                </a:cubicBezTo>
                <a:lnTo>
                  <a:pt x="8598621" y="286223"/>
                </a:lnTo>
                <a:lnTo>
                  <a:pt x="8598647" y="286193"/>
                </a:lnTo>
                <a:cubicBezTo>
                  <a:pt x="8669809" y="218747"/>
                  <a:pt x="8768118" y="177031"/>
                  <a:pt x="8876707" y="177031"/>
                </a:cubicBezTo>
                <a:cubicBezTo>
                  <a:pt x="8937788" y="177031"/>
                  <a:pt x="8995617" y="190230"/>
                  <a:pt x="9047191" y="213783"/>
                </a:cubicBezTo>
                <a:lnTo>
                  <a:pt x="9055526" y="218324"/>
                </a:lnTo>
                <a:lnTo>
                  <a:pt x="9058897" y="202498"/>
                </a:lnTo>
                <a:cubicBezTo>
                  <a:pt x="9112002" y="83498"/>
                  <a:pt x="9236326" y="0"/>
                  <a:pt x="9381227" y="0"/>
                </a:cubicBezTo>
                <a:close/>
              </a:path>
            </a:pathLst>
          </a:cu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defTabSz="1219170"/>
            <a:endParaRPr lang="ko-KR" altLang="en-US" sz="2700" dirty="0">
              <a:solidFill>
                <a:prstClr val="white"/>
              </a:solidFill>
            </a:endParaRPr>
          </a:p>
        </p:txBody>
      </p:sp>
      <p:sp>
        <p:nvSpPr>
          <p:cNvPr id="3" name="Freeform: Shape 2">
            <a:extLst>
              <a:ext uri="{FF2B5EF4-FFF2-40B4-BE49-F238E27FC236}">
                <a16:creationId xmlns:a16="http://schemas.microsoft.com/office/drawing/2014/main" xmlns="" id="{EFC47860-F692-40B3-8E78-8914A5700FCB}"/>
              </a:ext>
            </a:extLst>
          </p:cNvPr>
          <p:cNvSpPr/>
          <p:nvPr userDrawn="1"/>
        </p:nvSpPr>
        <p:spPr>
          <a:xfrm flipH="1">
            <a:off x="0" y="6381796"/>
            <a:ext cx="12192000" cy="488165"/>
          </a:xfrm>
          <a:custGeom>
            <a:avLst/>
            <a:gdLst>
              <a:gd name="connsiteX0" fmla="*/ 2697788 w 12192000"/>
              <a:gd name="connsiteY0" fmla="*/ 0 h 488165"/>
              <a:gd name="connsiteX1" fmla="*/ 2412743 w 12192000"/>
              <a:gd name="connsiteY1" fmla="*/ 188940 h 488165"/>
              <a:gd name="connsiteX2" fmla="*/ 2410667 w 12192000"/>
              <a:gd name="connsiteY2" fmla="*/ 199221 h 488165"/>
              <a:gd name="connsiteX3" fmla="*/ 2404214 w 12192000"/>
              <a:gd name="connsiteY3" fmla="*/ 193897 h 488165"/>
              <a:gd name="connsiteX4" fmla="*/ 2231250 w 12192000"/>
              <a:gd name="connsiteY4" fmla="*/ 141064 h 488165"/>
              <a:gd name="connsiteX5" fmla="*/ 2110835 w 12192000"/>
              <a:gd name="connsiteY5" fmla="*/ 165374 h 488165"/>
              <a:gd name="connsiteX6" fmla="*/ 2096679 w 12192000"/>
              <a:gd name="connsiteY6" fmla="*/ 173058 h 488165"/>
              <a:gd name="connsiteX7" fmla="*/ 2063894 w 12192000"/>
              <a:gd name="connsiteY7" fmla="*/ 133322 h 488165"/>
              <a:gd name="connsiteX8" fmla="*/ 1845146 w 12192000"/>
              <a:gd name="connsiteY8" fmla="*/ 42714 h 488165"/>
              <a:gd name="connsiteX9" fmla="*/ 1588623 w 12192000"/>
              <a:gd name="connsiteY9" fmla="*/ 179105 h 488165"/>
              <a:gd name="connsiteX10" fmla="*/ 1579781 w 12192000"/>
              <a:gd name="connsiteY10" fmla="*/ 195395 h 488165"/>
              <a:gd name="connsiteX11" fmla="*/ 1519900 w 12192000"/>
              <a:gd name="connsiteY11" fmla="*/ 201432 h 488165"/>
              <a:gd name="connsiteX12" fmla="*/ 1343532 w 12192000"/>
              <a:gd name="connsiteY12" fmla="*/ 307723 h 488165"/>
              <a:gd name="connsiteX13" fmla="*/ 1341283 w 12192000"/>
              <a:gd name="connsiteY13" fmla="*/ 311643 h 488165"/>
              <a:gd name="connsiteX14" fmla="*/ 1311629 w 12192000"/>
              <a:gd name="connsiteY14" fmla="*/ 295547 h 488165"/>
              <a:gd name="connsiteX15" fmla="*/ 1191214 w 12192000"/>
              <a:gd name="connsiteY15" fmla="*/ 271237 h 488165"/>
              <a:gd name="connsiteX16" fmla="*/ 1043756 w 12192000"/>
              <a:gd name="connsiteY16" fmla="*/ 308574 h 488165"/>
              <a:gd name="connsiteX17" fmla="*/ 1010986 w 12192000"/>
              <a:gd name="connsiteY17" fmla="*/ 331863 h 488165"/>
              <a:gd name="connsiteX18" fmla="*/ 966813 w 12192000"/>
              <a:gd name="connsiteY18" fmla="*/ 336316 h 488165"/>
              <a:gd name="connsiteX19" fmla="*/ 899053 w 12192000"/>
              <a:gd name="connsiteY19" fmla="*/ 357350 h 488165"/>
              <a:gd name="connsiteX20" fmla="*/ 870729 w 12192000"/>
              <a:gd name="connsiteY20" fmla="*/ 372723 h 488165"/>
              <a:gd name="connsiteX21" fmla="*/ 864057 w 12192000"/>
              <a:gd name="connsiteY21" fmla="*/ 367218 h 488165"/>
              <a:gd name="connsiteX22" fmla="*/ 691093 w 12192000"/>
              <a:gd name="connsiteY22" fmla="*/ 314385 h 488165"/>
              <a:gd name="connsiteX23" fmla="*/ 472345 w 12192000"/>
              <a:gd name="connsiteY23" fmla="*/ 404993 h 488165"/>
              <a:gd name="connsiteX24" fmla="*/ 459601 w 12192000"/>
              <a:gd name="connsiteY24" fmla="*/ 420439 h 488165"/>
              <a:gd name="connsiteX25" fmla="*/ 426235 w 12192000"/>
              <a:gd name="connsiteY25" fmla="*/ 402329 h 488165"/>
              <a:gd name="connsiteX26" fmla="*/ 274451 w 12192000"/>
              <a:gd name="connsiteY26" fmla="*/ 371685 h 488165"/>
              <a:gd name="connsiteX27" fmla="*/ 56429 w 12192000"/>
              <a:gd name="connsiteY27" fmla="*/ 438282 h 488165"/>
              <a:gd name="connsiteX28" fmla="*/ 0 w 12192000"/>
              <a:gd name="connsiteY28" fmla="*/ 484839 h 488165"/>
              <a:gd name="connsiteX29" fmla="*/ 0 w 12192000"/>
              <a:gd name="connsiteY29" fmla="*/ 488165 h 488165"/>
              <a:gd name="connsiteX30" fmla="*/ 12192000 w 12192000"/>
              <a:gd name="connsiteY30" fmla="*/ 488165 h 488165"/>
              <a:gd name="connsiteX31" fmla="*/ 12192000 w 12192000"/>
              <a:gd name="connsiteY31" fmla="*/ 417342 h 488165"/>
              <a:gd name="connsiteX32" fmla="*/ 12183125 w 12192000"/>
              <a:gd name="connsiteY32" fmla="*/ 411358 h 488165"/>
              <a:gd name="connsiteX33" fmla="*/ 12103862 w 12192000"/>
              <a:gd name="connsiteY33" fmla="*/ 395355 h 488165"/>
              <a:gd name="connsiteX34" fmla="*/ 12062823 w 12192000"/>
              <a:gd name="connsiteY34" fmla="*/ 399492 h 488165"/>
              <a:gd name="connsiteX35" fmla="*/ 12032697 w 12192000"/>
              <a:gd name="connsiteY35" fmla="*/ 408844 h 488165"/>
              <a:gd name="connsiteX36" fmla="*/ 12031247 w 12192000"/>
              <a:gd name="connsiteY36" fmla="*/ 401661 h 488165"/>
              <a:gd name="connsiteX37" fmla="*/ 11804447 w 12192000"/>
              <a:gd name="connsiteY37" fmla="*/ 251328 h 488165"/>
              <a:gd name="connsiteX38" fmla="*/ 11666826 w 12192000"/>
              <a:gd name="connsiteY38" fmla="*/ 293365 h 488165"/>
              <a:gd name="connsiteX39" fmla="*/ 11633620 w 12192000"/>
              <a:gd name="connsiteY39" fmla="*/ 320763 h 488165"/>
              <a:gd name="connsiteX40" fmla="*/ 11628501 w 12192000"/>
              <a:gd name="connsiteY40" fmla="*/ 316540 h 488165"/>
              <a:gd name="connsiteX41" fmla="*/ 11439637 w 12192000"/>
              <a:gd name="connsiteY41" fmla="*/ 258850 h 488165"/>
              <a:gd name="connsiteX42" fmla="*/ 11159532 w 12192000"/>
              <a:gd name="connsiteY42" fmla="*/ 407780 h 488165"/>
              <a:gd name="connsiteX43" fmla="*/ 11133249 w 12192000"/>
              <a:gd name="connsiteY43" fmla="*/ 456201 h 488165"/>
              <a:gd name="connsiteX44" fmla="*/ 11130393 w 12192000"/>
              <a:gd name="connsiteY44" fmla="*/ 457575 h 488165"/>
              <a:gd name="connsiteX45" fmla="*/ 11121802 w 12192000"/>
              <a:gd name="connsiteY45" fmla="*/ 464662 h 488165"/>
              <a:gd name="connsiteX46" fmla="*/ 11105739 w 12192000"/>
              <a:gd name="connsiteY46" fmla="*/ 385098 h 488165"/>
              <a:gd name="connsiteX47" fmla="*/ 10878939 w 12192000"/>
              <a:gd name="connsiteY47" fmla="*/ 234765 h 488165"/>
              <a:gd name="connsiteX48" fmla="*/ 10652139 w 12192000"/>
              <a:gd name="connsiteY48" fmla="*/ 385098 h 488165"/>
              <a:gd name="connsiteX49" fmla="*/ 10640286 w 12192000"/>
              <a:gd name="connsiteY49" fmla="*/ 443809 h 488165"/>
              <a:gd name="connsiteX50" fmla="*/ 10632922 w 12192000"/>
              <a:gd name="connsiteY50" fmla="*/ 439812 h 488165"/>
              <a:gd name="connsiteX51" fmla="*/ 10586719 w 12192000"/>
              <a:gd name="connsiteY51" fmla="*/ 425470 h 488165"/>
              <a:gd name="connsiteX52" fmla="*/ 10578669 w 12192000"/>
              <a:gd name="connsiteY52" fmla="*/ 424659 h 488165"/>
              <a:gd name="connsiteX53" fmla="*/ 10540357 w 12192000"/>
              <a:gd name="connsiteY53" fmla="*/ 367834 h 488165"/>
              <a:gd name="connsiteX54" fmla="*/ 10366307 w 12192000"/>
              <a:gd name="connsiteY54" fmla="*/ 295740 h 488165"/>
              <a:gd name="connsiteX55" fmla="*/ 10270498 w 12192000"/>
              <a:gd name="connsiteY55" fmla="*/ 315083 h 488165"/>
              <a:gd name="connsiteX56" fmla="*/ 10267631 w 12192000"/>
              <a:gd name="connsiteY56" fmla="*/ 316639 h 488165"/>
              <a:gd name="connsiteX57" fmla="*/ 10264594 w 12192000"/>
              <a:gd name="connsiteY57" fmla="*/ 301594 h 488165"/>
              <a:gd name="connsiteX58" fmla="*/ 10037792 w 12192000"/>
              <a:gd name="connsiteY58" fmla="*/ 151262 h 488165"/>
              <a:gd name="connsiteX59" fmla="*/ 9941983 w 12192000"/>
              <a:gd name="connsiteY59" fmla="*/ 170605 h 488165"/>
              <a:gd name="connsiteX60" fmla="*/ 9932834 w 12192000"/>
              <a:gd name="connsiteY60" fmla="*/ 175570 h 488165"/>
              <a:gd name="connsiteX61" fmla="*/ 9891633 w 12192000"/>
              <a:gd name="connsiteY61" fmla="*/ 171417 h 488165"/>
              <a:gd name="connsiteX62" fmla="*/ 9578239 w 12192000"/>
              <a:gd name="connsiteY62" fmla="*/ 379147 h 488165"/>
              <a:gd name="connsiteX63" fmla="*/ 9571593 w 12192000"/>
              <a:gd name="connsiteY63" fmla="*/ 412069 h 488165"/>
              <a:gd name="connsiteX64" fmla="*/ 9537676 w 12192000"/>
              <a:gd name="connsiteY64" fmla="*/ 393659 h 488165"/>
              <a:gd name="connsiteX65" fmla="*/ 9438057 w 12192000"/>
              <a:gd name="connsiteY65" fmla="*/ 373547 h 488165"/>
              <a:gd name="connsiteX66" fmla="*/ 9386478 w 12192000"/>
              <a:gd name="connsiteY66" fmla="*/ 378747 h 488165"/>
              <a:gd name="connsiteX67" fmla="*/ 9384764 w 12192000"/>
              <a:gd name="connsiteY67" fmla="*/ 379279 h 488165"/>
              <a:gd name="connsiteX68" fmla="*/ 9356370 w 12192000"/>
              <a:gd name="connsiteY68" fmla="*/ 326966 h 488165"/>
              <a:gd name="connsiteX69" fmla="*/ 9099846 w 12192000"/>
              <a:gd name="connsiteY69" fmla="*/ 190574 h 488165"/>
              <a:gd name="connsiteX70" fmla="*/ 8843324 w 12192000"/>
              <a:gd name="connsiteY70" fmla="*/ 326966 h 488165"/>
              <a:gd name="connsiteX71" fmla="*/ 8837922 w 12192000"/>
              <a:gd name="connsiteY71" fmla="*/ 336919 h 488165"/>
              <a:gd name="connsiteX72" fmla="*/ 8777269 w 12192000"/>
              <a:gd name="connsiteY72" fmla="*/ 286876 h 488165"/>
              <a:gd name="connsiteX73" fmla="*/ 8539902 w 12192000"/>
              <a:gd name="connsiteY73" fmla="*/ 214371 h 488165"/>
              <a:gd name="connsiteX74" fmla="*/ 8302533 w 12192000"/>
              <a:gd name="connsiteY74" fmla="*/ 286876 h 488165"/>
              <a:gd name="connsiteX75" fmla="*/ 8264230 w 12192000"/>
              <a:gd name="connsiteY75" fmla="*/ 318480 h 488165"/>
              <a:gd name="connsiteX76" fmla="*/ 8252614 w 12192000"/>
              <a:gd name="connsiteY76" fmla="*/ 324064 h 488165"/>
              <a:gd name="connsiteX77" fmla="*/ 8234834 w 12192000"/>
              <a:gd name="connsiteY77" fmla="*/ 338734 h 488165"/>
              <a:gd name="connsiteX78" fmla="*/ 8208461 w 12192000"/>
              <a:gd name="connsiteY78" fmla="*/ 290142 h 488165"/>
              <a:gd name="connsiteX79" fmla="*/ 7951941 w 12192000"/>
              <a:gd name="connsiteY79" fmla="*/ 153751 h 488165"/>
              <a:gd name="connsiteX80" fmla="*/ 7713227 w 12192000"/>
              <a:gd name="connsiteY80" fmla="*/ 266327 h 488165"/>
              <a:gd name="connsiteX81" fmla="*/ 7675799 w 12192000"/>
              <a:gd name="connsiteY81" fmla="*/ 328018 h 488165"/>
              <a:gd name="connsiteX82" fmla="*/ 7649999 w 12192000"/>
              <a:gd name="connsiteY82" fmla="*/ 314014 h 488165"/>
              <a:gd name="connsiteX83" fmla="*/ 7641007 w 12192000"/>
              <a:gd name="connsiteY83" fmla="*/ 269483 h 488165"/>
              <a:gd name="connsiteX84" fmla="*/ 7355962 w 12192000"/>
              <a:gd name="connsiteY84" fmla="*/ 80543 h 488165"/>
              <a:gd name="connsiteX85" fmla="*/ 7137215 w 12192000"/>
              <a:gd name="connsiteY85" fmla="*/ 171151 h 488165"/>
              <a:gd name="connsiteX86" fmla="*/ 7117143 w 12192000"/>
              <a:gd name="connsiteY86" fmla="*/ 195477 h 488165"/>
              <a:gd name="connsiteX87" fmla="*/ 7088841 w 12192000"/>
              <a:gd name="connsiteY87" fmla="*/ 161174 h 488165"/>
              <a:gd name="connsiteX88" fmla="*/ 6870093 w 12192000"/>
              <a:gd name="connsiteY88" fmla="*/ 70566 h 488165"/>
              <a:gd name="connsiteX89" fmla="*/ 6697129 w 12192000"/>
              <a:gd name="connsiteY89" fmla="*/ 123399 h 488165"/>
              <a:gd name="connsiteX90" fmla="*/ 6684995 w 12192000"/>
              <a:gd name="connsiteY90" fmla="*/ 133411 h 488165"/>
              <a:gd name="connsiteX91" fmla="*/ 6644023 w 12192000"/>
              <a:gd name="connsiteY91" fmla="*/ 120692 h 488165"/>
              <a:gd name="connsiteX92" fmla="*/ 6557873 w 12192000"/>
              <a:gd name="connsiteY92" fmla="*/ 112008 h 488165"/>
              <a:gd name="connsiteX93" fmla="*/ 6354116 w 12192000"/>
              <a:gd name="connsiteY93" fmla="*/ 163601 h 488165"/>
              <a:gd name="connsiteX94" fmla="*/ 6273160 w 12192000"/>
              <a:gd name="connsiteY94" fmla="*/ 221132 h 488165"/>
              <a:gd name="connsiteX95" fmla="*/ 6272783 w 12192000"/>
              <a:gd name="connsiteY95" fmla="*/ 221015 h 488165"/>
              <a:gd name="connsiteX96" fmla="*/ 6210437 w 12192000"/>
              <a:gd name="connsiteY96" fmla="*/ 214730 h 488165"/>
              <a:gd name="connsiteX97" fmla="*/ 6162864 w 12192000"/>
              <a:gd name="connsiteY97" fmla="*/ 219525 h 488165"/>
              <a:gd name="connsiteX98" fmla="*/ 6161180 w 12192000"/>
              <a:gd name="connsiteY98" fmla="*/ 211185 h 488165"/>
              <a:gd name="connsiteX99" fmla="*/ 5876135 w 12192000"/>
              <a:gd name="connsiteY99" fmla="*/ 22245 h 488165"/>
              <a:gd name="connsiteX100" fmla="*/ 5591090 w 12192000"/>
              <a:gd name="connsiteY100" fmla="*/ 211185 h 488165"/>
              <a:gd name="connsiteX101" fmla="*/ 5577004 w 12192000"/>
              <a:gd name="connsiteY101" fmla="*/ 280957 h 488165"/>
              <a:gd name="connsiteX102" fmla="*/ 5576535 w 12192000"/>
              <a:gd name="connsiteY102" fmla="*/ 280094 h 488165"/>
              <a:gd name="connsiteX103" fmla="*/ 5320012 w 12192000"/>
              <a:gd name="connsiteY103" fmla="*/ 143703 h 488165"/>
              <a:gd name="connsiteX104" fmla="*/ 5199597 w 12192000"/>
              <a:gd name="connsiteY104" fmla="*/ 168013 h 488165"/>
              <a:gd name="connsiteX105" fmla="*/ 5171310 w 12192000"/>
              <a:gd name="connsiteY105" fmla="*/ 183367 h 488165"/>
              <a:gd name="connsiteX106" fmla="*/ 5170430 w 12192000"/>
              <a:gd name="connsiteY106" fmla="*/ 181745 h 488165"/>
              <a:gd name="connsiteX107" fmla="*/ 4913907 w 12192000"/>
              <a:gd name="connsiteY107" fmla="*/ 45354 h 488165"/>
              <a:gd name="connsiteX108" fmla="*/ 4675193 w 12192000"/>
              <a:gd name="connsiteY108" fmla="*/ 157930 h 488165"/>
              <a:gd name="connsiteX109" fmla="*/ 4646008 w 12192000"/>
              <a:gd name="connsiteY109" fmla="*/ 206033 h 488165"/>
              <a:gd name="connsiteX110" fmla="*/ 4619097 w 12192000"/>
              <a:gd name="connsiteY110" fmla="*/ 173417 h 488165"/>
              <a:gd name="connsiteX111" fmla="*/ 4400349 w 12192000"/>
              <a:gd name="connsiteY111" fmla="*/ 82809 h 488165"/>
              <a:gd name="connsiteX112" fmla="*/ 4143826 w 12192000"/>
              <a:gd name="connsiteY112" fmla="*/ 219200 h 488165"/>
              <a:gd name="connsiteX113" fmla="*/ 4136836 w 12192000"/>
              <a:gd name="connsiteY113" fmla="*/ 232080 h 488165"/>
              <a:gd name="connsiteX114" fmla="*/ 4117121 w 12192000"/>
              <a:gd name="connsiteY114" fmla="*/ 221379 h 488165"/>
              <a:gd name="connsiteX115" fmla="*/ 3976611 w 12192000"/>
              <a:gd name="connsiteY115" fmla="*/ 193012 h 488165"/>
              <a:gd name="connsiteX116" fmla="*/ 3721359 w 12192000"/>
              <a:gd name="connsiteY116" fmla="*/ 298740 h 488165"/>
              <a:gd name="connsiteX117" fmla="*/ 3705197 w 12192000"/>
              <a:gd name="connsiteY117" fmla="*/ 318329 h 488165"/>
              <a:gd name="connsiteX118" fmla="*/ 3683571 w 12192000"/>
              <a:gd name="connsiteY118" fmla="*/ 292119 h 488165"/>
              <a:gd name="connsiteX119" fmla="*/ 3425576 w 12192000"/>
              <a:gd name="connsiteY119" fmla="*/ 185254 h 488165"/>
              <a:gd name="connsiteX120" fmla="*/ 3167581 w 12192000"/>
              <a:gd name="connsiteY120" fmla="*/ 292119 h 488165"/>
              <a:gd name="connsiteX121" fmla="*/ 3135507 w 12192000"/>
              <a:gd name="connsiteY121" fmla="*/ 330993 h 488165"/>
              <a:gd name="connsiteX122" fmla="*/ 3106582 w 12192000"/>
              <a:gd name="connsiteY122" fmla="*/ 322014 h 488165"/>
              <a:gd name="connsiteX123" fmla="*/ 3044236 w 12192000"/>
              <a:gd name="connsiteY123" fmla="*/ 315729 h 488165"/>
              <a:gd name="connsiteX124" fmla="*/ 3005060 w 12192000"/>
              <a:gd name="connsiteY124" fmla="*/ 319679 h 488165"/>
              <a:gd name="connsiteX125" fmla="*/ 3007144 w 12192000"/>
              <a:gd name="connsiteY125" fmla="*/ 309355 h 488165"/>
              <a:gd name="connsiteX126" fmla="*/ 2697788 w 12192000"/>
              <a:gd name="connsiteY126" fmla="*/ 0 h 4881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Lst>
            <a:rect l="l" t="t" r="r" b="b"/>
            <a:pathLst>
              <a:path w="12192000" h="488165">
                <a:moveTo>
                  <a:pt x="2697788" y="0"/>
                </a:moveTo>
                <a:cubicBezTo>
                  <a:pt x="2569648" y="0"/>
                  <a:pt x="2459705" y="77908"/>
                  <a:pt x="2412743" y="188940"/>
                </a:cubicBezTo>
                <a:lnTo>
                  <a:pt x="2410667" y="199221"/>
                </a:lnTo>
                <a:lnTo>
                  <a:pt x="2404214" y="193897"/>
                </a:lnTo>
                <a:cubicBezTo>
                  <a:pt x="2354841" y="160541"/>
                  <a:pt x="2295320" y="141064"/>
                  <a:pt x="2231250" y="141064"/>
                </a:cubicBezTo>
                <a:cubicBezTo>
                  <a:pt x="2188537" y="141064"/>
                  <a:pt x="2147845" y="149720"/>
                  <a:pt x="2110835" y="165374"/>
                </a:cubicBezTo>
                <a:lnTo>
                  <a:pt x="2096679" y="173058"/>
                </a:lnTo>
                <a:lnTo>
                  <a:pt x="2063894" y="133322"/>
                </a:lnTo>
                <a:cubicBezTo>
                  <a:pt x="2007912" y="77340"/>
                  <a:pt x="1930572" y="42714"/>
                  <a:pt x="1845146" y="42714"/>
                </a:cubicBezTo>
                <a:cubicBezTo>
                  <a:pt x="1738363" y="42714"/>
                  <a:pt x="1644216" y="96816"/>
                  <a:pt x="1588623" y="179105"/>
                </a:cubicBezTo>
                <a:lnTo>
                  <a:pt x="1579781" y="195395"/>
                </a:lnTo>
                <a:lnTo>
                  <a:pt x="1519900" y="201432"/>
                </a:lnTo>
                <a:cubicBezTo>
                  <a:pt x="1449416" y="215855"/>
                  <a:pt x="1387663" y="254248"/>
                  <a:pt x="1343532" y="307723"/>
                </a:cubicBezTo>
                <a:lnTo>
                  <a:pt x="1341283" y="311643"/>
                </a:lnTo>
                <a:lnTo>
                  <a:pt x="1311629" y="295547"/>
                </a:lnTo>
                <a:cubicBezTo>
                  <a:pt x="1274619" y="279893"/>
                  <a:pt x="1233927" y="271237"/>
                  <a:pt x="1191214" y="271237"/>
                </a:cubicBezTo>
                <a:cubicBezTo>
                  <a:pt x="1137822" y="271237"/>
                  <a:pt x="1087590" y="284762"/>
                  <a:pt x="1043756" y="308574"/>
                </a:cubicBezTo>
                <a:lnTo>
                  <a:pt x="1010986" y="331863"/>
                </a:lnTo>
                <a:lnTo>
                  <a:pt x="966813" y="336316"/>
                </a:lnTo>
                <a:cubicBezTo>
                  <a:pt x="943314" y="341125"/>
                  <a:pt x="920647" y="348217"/>
                  <a:pt x="899053" y="357350"/>
                </a:cubicBezTo>
                <a:lnTo>
                  <a:pt x="870729" y="372723"/>
                </a:lnTo>
                <a:lnTo>
                  <a:pt x="864057" y="367218"/>
                </a:lnTo>
                <a:cubicBezTo>
                  <a:pt x="814683" y="333862"/>
                  <a:pt x="755162" y="314385"/>
                  <a:pt x="691093" y="314385"/>
                </a:cubicBezTo>
                <a:cubicBezTo>
                  <a:pt x="605667" y="314385"/>
                  <a:pt x="528328" y="349011"/>
                  <a:pt x="472345" y="404993"/>
                </a:cubicBezTo>
                <a:lnTo>
                  <a:pt x="459601" y="420439"/>
                </a:lnTo>
                <a:lnTo>
                  <a:pt x="426235" y="402329"/>
                </a:lnTo>
                <a:cubicBezTo>
                  <a:pt x="379583" y="382597"/>
                  <a:pt x="328291" y="371685"/>
                  <a:pt x="274451" y="371685"/>
                </a:cubicBezTo>
                <a:cubicBezTo>
                  <a:pt x="193690" y="371685"/>
                  <a:pt x="118664" y="396236"/>
                  <a:pt x="56429" y="438282"/>
                </a:cubicBezTo>
                <a:lnTo>
                  <a:pt x="0" y="484839"/>
                </a:lnTo>
                <a:lnTo>
                  <a:pt x="0" y="488165"/>
                </a:lnTo>
                <a:lnTo>
                  <a:pt x="12192000" y="488165"/>
                </a:lnTo>
                <a:lnTo>
                  <a:pt x="12192000" y="417342"/>
                </a:lnTo>
                <a:lnTo>
                  <a:pt x="12183125" y="411358"/>
                </a:lnTo>
                <a:cubicBezTo>
                  <a:pt x="12158762" y="401054"/>
                  <a:pt x="12131977" y="395355"/>
                  <a:pt x="12103862" y="395355"/>
                </a:cubicBezTo>
                <a:cubicBezTo>
                  <a:pt x="12089804" y="395355"/>
                  <a:pt x="12076079" y="396780"/>
                  <a:pt x="12062823" y="399492"/>
                </a:cubicBezTo>
                <a:lnTo>
                  <a:pt x="12032697" y="408844"/>
                </a:lnTo>
                <a:lnTo>
                  <a:pt x="12031247" y="401661"/>
                </a:lnTo>
                <a:cubicBezTo>
                  <a:pt x="11993880" y="313316"/>
                  <a:pt x="11906403" y="251328"/>
                  <a:pt x="11804447" y="251328"/>
                </a:cubicBezTo>
                <a:cubicBezTo>
                  <a:pt x="11753469" y="251328"/>
                  <a:pt x="11706111" y="266825"/>
                  <a:pt x="11666826" y="293365"/>
                </a:cubicBezTo>
                <a:lnTo>
                  <a:pt x="11633620" y="320763"/>
                </a:lnTo>
                <a:lnTo>
                  <a:pt x="11628501" y="316540"/>
                </a:lnTo>
                <a:cubicBezTo>
                  <a:pt x="11574588" y="280117"/>
                  <a:pt x="11509596" y="258850"/>
                  <a:pt x="11439637" y="258850"/>
                </a:cubicBezTo>
                <a:cubicBezTo>
                  <a:pt x="11323037" y="258850"/>
                  <a:pt x="11220236" y="317926"/>
                  <a:pt x="11159532" y="407780"/>
                </a:cubicBezTo>
                <a:lnTo>
                  <a:pt x="11133249" y="456201"/>
                </a:lnTo>
                <a:lnTo>
                  <a:pt x="11130393" y="457575"/>
                </a:lnTo>
                <a:lnTo>
                  <a:pt x="11121802" y="464662"/>
                </a:lnTo>
                <a:lnTo>
                  <a:pt x="11105739" y="385098"/>
                </a:lnTo>
                <a:cubicBezTo>
                  <a:pt x="11068372" y="296753"/>
                  <a:pt x="10980895" y="234765"/>
                  <a:pt x="10878939" y="234765"/>
                </a:cubicBezTo>
                <a:cubicBezTo>
                  <a:pt x="10776983" y="234765"/>
                  <a:pt x="10689506" y="296753"/>
                  <a:pt x="10652139" y="385098"/>
                </a:cubicBezTo>
                <a:lnTo>
                  <a:pt x="10640286" y="443809"/>
                </a:lnTo>
                <a:lnTo>
                  <a:pt x="10632922" y="439812"/>
                </a:lnTo>
                <a:cubicBezTo>
                  <a:pt x="10618198" y="433585"/>
                  <a:pt x="10602742" y="428749"/>
                  <a:pt x="10586719" y="425470"/>
                </a:cubicBezTo>
                <a:lnTo>
                  <a:pt x="10578669" y="424659"/>
                </a:lnTo>
                <a:lnTo>
                  <a:pt x="10540357" y="367834"/>
                </a:lnTo>
                <a:cubicBezTo>
                  <a:pt x="10495814" y="323291"/>
                  <a:pt x="10434278" y="295740"/>
                  <a:pt x="10366307" y="295740"/>
                </a:cubicBezTo>
                <a:cubicBezTo>
                  <a:pt x="10332323" y="295740"/>
                  <a:pt x="10299946" y="302627"/>
                  <a:pt x="10270498" y="315083"/>
                </a:cubicBezTo>
                <a:lnTo>
                  <a:pt x="10267631" y="316639"/>
                </a:lnTo>
                <a:lnTo>
                  <a:pt x="10264594" y="301594"/>
                </a:lnTo>
                <a:cubicBezTo>
                  <a:pt x="10227227" y="213250"/>
                  <a:pt x="10139749" y="151262"/>
                  <a:pt x="10037792" y="151262"/>
                </a:cubicBezTo>
                <a:cubicBezTo>
                  <a:pt x="10003807" y="151262"/>
                  <a:pt x="9971430" y="158149"/>
                  <a:pt x="9941983" y="170605"/>
                </a:cubicBezTo>
                <a:lnTo>
                  <a:pt x="9932834" y="175570"/>
                </a:lnTo>
                <a:lnTo>
                  <a:pt x="9891633" y="171417"/>
                </a:lnTo>
                <a:cubicBezTo>
                  <a:pt x="9750750" y="171417"/>
                  <a:pt x="9629872" y="257073"/>
                  <a:pt x="9578239" y="379147"/>
                </a:cubicBezTo>
                <a:lnTo>
                  <a:pt x="9571593" y="412069"/>
                </a:lnTo>
                <a:lnTo>
                  <a:pt x="9537676" y="393659"/>
                </a:lnTo>
                <a:cubicBezTo>
                  <a:pt x="9507058" y="380709"/>
                  <a:pt x="9473393" y="373547"/>
                  <a:pt x="9438057" y="373547"/>
                </a:cubicBezTo>
                <a:cubicBezTo>
                  <a:pt x="9420388" y="373547"/>
                  <a:pt x="9403139" y="375338"/>
                  <a:pt x="9386478" y="378747"/>
                </a:cubicBezTo>
                <a:lnTo>
                  <a:pt x="9384764" y="379279"/>
                </a:lnTo>
                <a:lnTo>
                  <a:pt x="9356370" y="326966"/>
                </a:lnTo>
                <a:cubicBezTo>
                  <a:pt x="9300776" y="244677"/>
                  <a:pt x="9206629" y="190574"/>
                  <a:pt x="9099846" y="190574"/>
                </a:cubicBezTo>
                <a:cubicBezTo>
                  <a:pt x="8993063" y="190574"/>
                  <a:pt x="8898917" y="244677"/>
                  <a:pt x="8843324" y="326966"/>
                </a:cubicBezTo>
                <a:lnTo>
                  <a:pt x="8837922" y="336919"/>
                </a:lnTo>
                <a:lnTo>
                  <a:pt x="8777269" y="286876"/>
                </a:lnTo>
                <a:cubicBezTo>
                  <a:pt x="8709511" y="241100"/>
                  <a:pt x="8627828" y="214371"/>
                  <a:pt x="8539902" y="214371"/>
                </a:cubicBezTo>
                <a:cubicBezTo>
                  <a:pt x="8451975" y="214371"/>
                  <a:pt x="8370292" y="241100"/>
                  <a:pt x="8302533" y="286876"/>
                </a:cubicBezTo>
                <a:lnTo>
                  <a:pt x="8264230" y="318480"/>
                </a:lnTo>
                <a:lnTo>
                  <a:pt x="8252614" y="324064"/>
                </a:lnTo>
                <a:lnTo>
                  <a:pt x="8234834" y="338734"/>
                </a:lnTo>
                <a:lnTo>
                  <a:pt x="8208461" y="290142"/>
                </a:lnTo>
                <a:cubicBezTo>
                  <a:pt x="8152866" y="207854"/>
                  <a:pt x="8058721" y="153751"/>
                  <a:pt x="7951941" y="153751"/>
                </a:cubicBezTo>
                <a:cubicBezTo>
                  <a:pt x="7855835" y="153751"/>
                  <a:pt x="7769968" y="197574"/>
                  <a:pt x="7713227" y="266327"/>
                </a:cubicBezTo>
                <a:lnTo>
                  <a:pt x="7675799" y="328018"/>
                </a:lnTo>
                <a:lnTo>
                  <a:pt x="7649999" y="314014"/>
                </a:lnTo>
                <a:lnTo>
                  <a:pt x="7641007" y="269483"/>
                </a:lnTo>
                <a:cubicBezTo>
                  <a:pt x="7594044" y="158451"/>
                  <a:pt x="7484103" y="80543"/>
                  <a:pt x="7355962" y="80543"/>
                </a:cubicBezTo>
                <a:cubicBezTo>
                  <a:pt x="7270537" y="80543"/>
                  <a:pt x="7193198" y="115169"/>
                  <a:pt x="7137215" y="171151"/>
                </a:cubicBezTo>
                <a:lnTo>
                  <a:pt x="7117143" y="195477"/>
                </a:lnTo>
                <a:lnTo>
                  <a:pt x="7088841" y="161174"/>
                </a:lnTo>
                <a:cubicBezTo>
                  <a:pt x="7032857" y="105192"/>
                  <a:pt x="6955521" y="70566"/>
                  <a:pt x="6870093" y="70566"/>
                </a:cubicBezTo>
                <a:cubicBezTo>
                  <a:pt x="6806023" y="70566"/>
                  <a:pt x="6746503" y="90043"/>
                  <a:pt x="6697129" y="123399"/>
                </a:cubicBezTo>
                <a:lnTo>
                  <a:pt x="6684995" y="133411"/>
                </a:lnTo>
                <a:lnTo>
                  <a:pt x="6644023" y="120692"/>
                </a:lnTo>
                <a:cubicBezTo>
                  <a:pt x="6616195" y="114998"/>
                  <a:pt x="6587383" y="112008"/>
                  <a:pt x="6557873" y="112008"/>
                </a:cubicBezTo>
                <a:cubicBezTo>
                  <a:pt x="6484097" y="112008"/>
                  <a:pt x="6414685" y="130698"/>
                  <a:pt x="6354116" y="163601"/>
                </a:cubicBezTo>
                <a:lnTo>
                  <a:pt x="6273160" y="221132"/>
                </a:lnTo>
                <a:lnTo>
                  <a:pt x="6272783" y="221015"/>
                </a:lnTo>
                <a:cubicBezTo>
                  <a:pt x="6252645" y="216894"/>
                  <a:pt x="6231794" y="214730"/>
                  <a:pt x="6210437" y="214730"/>
                </a:cubicBezTo>
                <a:lnTo>
                  <a:pt x="6162864" y="219525"/>
                </a:lnTo>
                <a:lnTo>
                  <a:pt x="6161180" y="211185"/>
                </a:lnTo>
                <a:cubicBezTo>
                  <a:pt x="6114217" y="100153"/>
                  <a:pt x="6004275" y="22245"/>
                  <a:pt x="5876135" y="22245"/>
                </a:cubicBezTo>
                <a:cubicBezTo>
                  <a:pt x="5747995" y="22245"/>
                  <a:pt x="5638053" y="100153"/>
                  <a:pt x="5591090" y="211185"/>
                </a:cubicBezTo>
                <a:lnTo>
                  <a:pt x="5577004" y="280957"/>
                </a:lnTo>
                <a:lnTo>
                  <a:pt x="5576535" y="280094"/>
                </a:lnTo>
                <a:cubicBezTo>
                  <a:pt x="5520942" y="197805"/>
                  <a:pt x="5426795" y="143703"/>
                  <a:pt x="5320012" y="143703"/>
                </a:cubicBezTo>
                <a:cubicBezTo>
                  <a:pt x="5277299" y="143703"/>
                  <a:pt x="5236608" y="152359"/>
                  <a:pt x="5199597" y="168013"/>
                </a:cubicBezTo>
                <a:lnTo>
                  <a:pt x="5171310" y="183367"/>
                </a:lnTo>
                <a:lnTo>
                  <a:pt x="5170430" y="181745"/>
                </a:lnTo>
                <a:cubicBezTo>
                  <a:pt x="5114837" y="99456"/>
                  <a:pt x="5020690" y="45354"/>
                  <a:pt x="4913907" y="45354"/>
                </a:cubicBezTo>
                <a:cubicBezTo>
                  <a:pt x="4817802" y="45354"/>
                  <a:pt x="4731933" y="89177"/>
                  <a:pt x="4675193" y="157930"/>
                </a:cubicBezTo>
                <a:lnTo>
                  <a:pt x="4646008" y="206033"/>
                </a:lnTo>
                <a:lnTo>
                  <a:pt x="4619097" y="173417"/>
                </a:lnTo>
                <a:cubicBezTo>
                  <a:pt x="4563115" y="117435"/>
                  <a:pt x="4485776" y="82809"/>
                  <a:pt x="4400349" y="82809"/>
                </a:cubicBezTo>
                <a:cubicBezTo>
                  <a:pt x="4293566" y="82809"/>
                  <a:pt x="4199420" y="136912"/>
                  <a:pt x="4143826" y="219200"/>
                </a:cubicBezTo>
                <a:lnTo>
                  <a:pt x="4136836" y="232080"/>
                </a:lnTo>
                <a:lnTo>
                  <a:pt x="4117121" y="221379"/>
                </a:lnTo>
                <a:cubicBezTo>
                  <a:pt x="4073934" y="203113"/>
                  <a:pt x="4026452" y="193012"/>
                  <a:pt x="3976611" y="193012"/>
                </a:cubicBezTo>
                <a:cubicBezTo>
                  <a:pt x="3876929" y="193012"/>
                  <a:pt x="3786684" y="233416"/>
                  <a:pt x="3721359" y="298740"/>
                </a:cubicBezTo>
                <a:lnTo>
                  <a:pt x="3705197" y="318329"/>
                </a:lnTo>
                <a:lnTo>
                  <a:pt x="3683571" y="292119"/>
                </a:lnTo>
                <a:cubicBezTo>
                  <a:pt x="3617545" y="226092"/>
                  <a:pt x="3526330" y="185254"/>
                  <a:pt x="3425576" y="185254"/>
                </a:cubicBezTo>
                <a:cubicBezTo>
                  <a:pt x="3324823" y="185254"/>
                  <a:pt x="3233608" y="226092"/>
                  <a:pt x="3167581" y="292119"/>
                </a:cubicBezTo>
                <a:lnTo>
                  <a:pt x="3135507" y="330993"/>
                </a:lnTo>
                <a:lnTo>
                  <a:pt x="3106582" y="322014"/>
                </a:lnTo>
                <a:cubicBezTo>
                  <a:pt x="3086444" y="317893"/>
                  <a:pt x="3065593" y="315729"/>
                  <a:pt x="3044236" y="315729"/>
                </a:cubicBezTo>
                <a:lnTo>
                  <a:pt x="3005060" y="319679"/>
                </a:lnTo>
                <a:lnTo>
                  <a:pt x="3007144" y="309355"/>
                </a:lnTo>
                <a:cubicBezTo>
                  <a:pt x="3007144" y="138503"/>
                  <a:pt x="2868641" y="0"/>
                  <a:pt x="2697788"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defTabSz="1219170"/>
            <a:endParaRPr lang="ko-KR" altLang="en-US" sz="2700">
              <a:solidFill>
                <a:prstClr val="white"/>
              </a:solidFill>
            </a:endParaRPr>
          </a:p>
        </p:txBody>
      </p:sp>
    </p:spTree>
    <p:extLst>
      <p:ext uri="{BB962C8B-B14F-4D97-AF65-F5344CB8AC3E}">
        <p14:creationId xmlns:p14="http://schemas.microsoft.com/office/powerpoint/2010/main" val="929447541"/>
      </p:ext>
    </p:extLst>
  </p:cSld>
  <p:clrMapOvr>
    <a:masterClrMapping/>
  </p:clrMapOvr>
</p:sldLayout>
</file>

<file path=ppt/slideLayouts/slideLayout80.xml><?xml version="1.0" encoding="utf-8"?>
<p:sldLayout xmlns:a="http://schemas.openxmlformats.org/drawingml/2006/main" xmlns:r="http://schemas.openxmlformats.org/officeDocument/2006/relationships" xmlns:p="http://schemas.openxmlformats.org/presentationml/2006/main" preserve="1" userDrawn="1">
  <p:cSld name="2_Contents slide layout">
    <p:spTree>
      <p:nvGrpSpPr>
        <p:cNvPr id="1" name=""/>
        <p:cNvGrpSpPr/>
        <p:nvPr/>
      </p:nvGrpSpPr>
      <p:grpSpPr>
        <a:xfrm>
          <a:off x="0" y="0"/>
          <a:ext cx="0" cy="0"/>
          <a:chOff x="0" y="0"/>
          <a:chExt cx="0" cy="0"/>
        </a:xfrm>
      </p:grpSpPr>
      <p:sp>
        <p:nvSpPr>
          <p:cNvPr id="2" name="Text Placeholder 9">
            <a:extLst>
              <a:ext uri="{FF2B5EF4-FFF2-40B4-BE49-F238E27FC236}">
                <a16:creationId xmlns:a16="http://schemas.microsoft.com/office/drawing/2014/main" xmlns="" id="{23DE32A5-6181-4C51-AD5C-3F1A448478A1}"/>
              </a:ext>
            </a:extLst>
          </p:cNvPr>
          <p:cNvSpPr>
            <a:spLocks noGrp="1"/>
          </p:cNvSpPr>
          <p:nvPr>
            <p:ph type="body" sz="quarter" idx="10" hasCustomPrompt="1"/>
          </p:nvPr>
        </p:nvSpPr>
        <p:spPr>
          <a:xfrm>
            <a:off x="3141553" y="339510"/>
            <a:ext cx="8755175" cy="724247"/>
          </a:xfrm>
          <a:prstGeom prst="rect">
            <a:avLst/>
          </a:prstGeom>
        </p:spPr>
        <p:txBody>
          <a:bodyPr anchor="ctr"/>
          <a:lstStyle>
            <a:lvl1pPr marL="0" indent="0" algn="l">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
        <p:nvSpPr>
          <p:cNvPr id="3" name="Rectangle 2">
            <a:extLst>
              <a:ext uri="{FF2B5EF4-FFF2-40B4-BE49-F238E27FC236}">
                <a16:creationId xmlns:a16="http://schemas.microsoft.com/office/drawing/2014/main" xmlns="" id="{AF45677C-8125-4A3E-BB35-BAD773DF67E0}"/>
              </a:ext>
            </a:extLst>
          </p:cNvPr>
          <p:cNvSpPr/>
          <p:nvPr userDrawn="1"/>
        </p:nvSpPr>
        <p:spPr>
          <a:xfrm>
            <a:off x="0" y="2"/>
            <a:ext cx="12192000" cy="6857999"/>
          </a:xfrm>
          <a:prstGeom prst="rect">
            <a:avLst/>
          </a:prstGeom>
          <a:gradFill>
            <a:gsLst>
              <a:gs pos="0">
                <a:schemeClr val="accent2">
                  <a:lumMod val="90000"/>
                  <a:lumOff val="10000"/>
                </a:schemeClr>
              </a:gs>
              <a:gs pos="50000">
                <a:schemeClr val="accent2">
                  <a:lumMod val="40000"/>
                  <a:lumOff val="60000"/>
                </a:schemeClr>
              </a:gs>
              <a:gs pos="25000">
                <a:srgbClr val="84CFD2">
                  <a:lumMod val="60000"/>
                  <a:lumOff val="40000"/>
                </a:srgbClr>
              </a:gs>
              <a:gs pos="75000">
                <a:schemeClr val="accent2">
                  <a:lumMod val="60000"/>
                  <a:lumOff val="40000"/>
                </a:schemeClr>
              </a:gs>
              <a:gs pos="100000">
                <a:schemeClr val="accent2">
                  <a:lumMod val="90000"/>
                  <a:lumOff val="10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a:endParaRPr lang="en-US" sz="1800">
              <a:solidFill>
                <a:prstClr val="white"/>
              </a:solidFill>
            </a:endParaRPr>
          </a:p>
        </p:txBody>
      </p:sp>
      <p:grpSp>
        <p:nvGrpSpPr>
          <p:cNvPr id="4" name="Group 3">
            <a:extLst>
              <a:ext uri="{FF2B5EF4-FFF2-40B4-BE49-F238E27FC236}">
                <a16:creationId xmlns:a16="http://schemas.microsoft.com/office/drawing/2014/main" xmlns="" id="{7304581C-447C-41D2-AB77-0A55193F4D64}"/>
              </a:ext>
            </a:extLst>
          </p:cNvPr>
          <p:cNvGrpSpPr/>
          <p:nvPr userDrawn="1"/>
        </p:nvGrpSpPr>
        <p:grpSpPr>
          <a:xfrm>
            <a:off x="52535" y="5315742"/>
            <a:ext cx="1345500" cy="1533207"/>
            <a:chOff x="35636" y="1136215"/>
            <a:chExt cx="2624846" cy="2991029"/>
          </a:xfrm>
        </p:grpSpPr>
        <p:sp>
          <p:nvSpPr>
            <p:cNvPr id="5" name="Freeform: Shape 4">
              <a:extLst>
                <a:ext uri="{FF2B5EF4-FFF2-40B4-BE49-F238E27FC236}">
                  <a16:creationId xmlns:a16="http://schemas.microsoft.com/office/drawing/2014/main" xmlns="" id="{455351EA-759A-40CD-B878-CEACA9020F32}"/>
                </a:ext>
              </a:extLst>
            </p:cNvPr>
            <p:cNvSpPr/>
            <p:nvPr/>
          </p:nvSpPr>
          <p:spPr>
            <a:xfrm>
              <a:off x="1134977" y="1170148"/>
              <a:ext cx="1525505" cy="2957096"/>
            </a:xfrm>
            <a:custGeom>
              <a:avLst/>
              <a:gdLst>
                <a:gd name="connsiteX0" fmla="*/ 1104814 w 1525504"/>
                <a:gd name="connsiteY0" fmla="*/ 2757552 h 2957097"/>
                <a:gd name="connsiteX1" fmla="*/ 1104814 w 1525504"/>
                <a:gd name="connsiteY1" fmla="*/ 2757552 h 2957097"/>
                <a:gd name="connsiteX2" fmla="*/ 1100829 w 1525504"/>
                <a:gd name="connsiteY2" fmla="*/ 2479842 h 2957097"/>
                <a:gd name="connsiteX3" fmla="*/ 1100829 w 1525504"/>
                <a:gd name="connsiteY3" fmla="*/ 2479842 h 2957097"/>
                <a:gd name="connsiteX4" fmla="*/ 811160 w 1525504"/>
                <a:gd name="connsiteY4" fmla="*/ 2420047 h 2957097"/>
                <a:gd name="connsiteX5" fmla="*/ 811160 w 1525504"/>
                <a:gd name="connsiteY5" fmla="*/ 2420047 h 2957097"/>
                <a:gd name="connsiteX6" fmla="*/ 789367 w 1525504"/>
                <a:gd name="connsiteY6" fmla="*/ 1820093 h 2957097"/>
                <a:gd name="connsiteX7" fmla="*/ 791353 w 1525504"/>
                <a:gd name="connsiteY7" fmla="*/ 1823414 h 2957097"/>
                <a:gd name="connsiteX8" fmla="*/ 769677 w 1525504"/>
                <a:gd name="connsiteY8" fmla="*/ 1826029 h 2957097"/>
                <a:gd name="connsiteX9" fmla="*/ 769537 w 1525504"/>
                <a:gd name="connsiteY9" fmla="*/ 1824965 h 2957097"/>
                <a:gd name="connsiteX10" fmla="*/ 83001 w 1525504"/>
                <a:gd name="connsiteY10" fmla="*/ 1192274 h 2957097"/>
                <a:gd name="connsiteX11" fmla="*/ 83001 w 1525504"/>
                <a:gd name="connsiteY11" fmla="*/ 1192274 h 2957097"/>
                <a:gd name="connsiteX12" fmla="*/ 77686 w 1525504"/>
                <a:gd name="connsiteY12" fmla="*/ 1019535 h 2957097"/>
                <a:gd name="connsiteX13" fmla="*/ 71041 w 1525504"/>
                <a:gd name="connsiteY13" fmla="*/ 1047440 h 2957097"/>
                <a:gd name="connsiteX14" fmla="*/ 77686 w 1525504"/>
                <a:gd name="connsiteY14" fmla="*/ 1019535 h 2957097"/>
                <a:gd name="connsiteX15" fmla="*/ 381971 w 1525504"/>
                <a:gd name="connsiteY15" fmla="*/ 841481 h 2957097"/>
                <a:gd name="connsiteX16" fmla="*/ 381971 w 1525504"/>
                <a:gd name="connsiteY16" fmla="*/ 841481 h 2957097"/>
                <a:gd name="connsiteX17" fmla="*/ 213512 w 1525504"/>
                <a:gd name="connsiteY17" fmla="*/ 797184 h 2957097"/>
                <a:gd name="connsiteX18" fmla="*/ 186644 w 1525504"/>
                <a:gd name="connsiteY18" fmla="*/ 800290 h 2957097"/>
                <a:gd name="connsiteX19" fmla="*/ 213512 w 1525504"/>
                <a:gd name="connsiteY19" fmla="*/ 797184 h 2957097"/>
                <a:gd name="connsiteX20" fmla="*/ 44466 w 1525504"/>
                <a:gd name="connsiteY20" fmla="*/ 773716 h 2957097"/>
                <a:gd name="connsiteX21" fmla="*/ 72371 w 1525504"/>
                <a:gd name="connsiteY21" fmla="*/ 794975 h 2957097"/>
                <a:gd name="connsiteX22" fmla="*/ 44466 w 1525504"/>
                <a:gd name="connsiteY22" fmla="*/ 773716 h 2957097"/>
                <a:gd name="connsiteX23" fmla="*/ 194617 w 1525504"/>
                <a:gd name="connsiteY23" fmla="*/ 614264 h 2957097"/>
                <a:gd name="connsiteX24" fmla="*/ 124191 w 1525504"/>
                <a:gd name="connsiteY24" fmla="*/ 671400 h 2957097"/>
                <a:gd name="connsiteX25" fmla="*/ 194617 w 1525504"/>
                <a:gd name="connsiteY25" fmla="*/ 614264 h 2957097"/>
                <a:gd name="connsiteX26" fmla="*/ 0 w 1525504"/>
                <a:gd name="connsiteY26" fmla="*/ 0 h 2957097"/>
                <a:gd name="connsiteX27" fmla="*/ 1780 w 1525504"/>
                <a:gd name="connsiteY27" fmla="*/ 2724 h 2957097"/>
                <a:gd name="connsiteX28" fmla="*/ 27192 w 1525504"/>
                <a:gd name="connsiteY28" fmla="*/ 114651 h 2957097"/>
                <a:gd name="connsiteX29" fmla="*/ 20549 w 1525504"/>
                <a:gd name="connsiteY29" fmla="*/ 226266 h 2957097"/>
                <a:gd name="connsiteX30" fmla="*/ 121533 w 1525504"/>
                <a:gd name="connsiteY30" fmla="*/ 216964 h 2957097"/>
                <a:gd name="connsiteX31" fmla="*/ 189302 w 1525504"/>
                <a:gd name="connsiteY31" fmla="*/ 254170 h 2957097"/>
                <a:gd name="connsiteX32" fmla="*/ 105588 w 1525504"/>
                <a:gd name="connsiteY32" fmla="*/ 309977 h 2957097"/>
                <a:gd name="connsiteX33" fmla="*/ 113561 w 1525504"/>
                <a:gd name="connsiteY33" fmla="*/ 408306 h 2957097"/>
                <a:gd name="connsiteX34" fmla="*/ 81671 w 1525504"/>
                <a:gd name="connsiteY34" fmla="*/ 587689 h 2957097"/>
                <a:gd name="connsiteX35" fmla="*/ 383300 w 1525504"/>
                <a:gd name="connsiteY35" fmla="*/ 375087 h 2957097"/>
                <a:gd name="connsiteX36" fmla="*/ 350080 w 1525504"/>
                <a:gd name="connsiteY36" fmla="*/ 538524 h 2957097"/>
                <a:gd name="connsiteX37" fmla="*/ 283643 w 1525504"/>
                <a:gd name="connsiteY37" fmla="*/ 675387 h 2957097"/>
                <a:gd name="connsiteX38" fmla="*/ 275670 w 1525504"/>
                <a:gd name="connsiteY38" fmla="*/ 781688 h 2957097"/>
                <a:gd name="connsiteX39" fmla="*/ 574641 w 1525504"/>
                <a:gd name="connsiteY39" fmla="*/ 889316 h 2957097"/>
                <a:gd name="connsiteX40" fmla="*/ 372670 w 1525504"/>
                <a:gd name="connsiteY40" fmla="*/ 973029 h 2957097"/>
                <a:gd name="connsiteX41" fmla="*/ 154753 w 1525504"/>
                <a:gd name="connsiteY41" fmla="*/ 898619 h 2957097"/>
                <a:gd name="connsiteX42" fmla="*/ 59083 w 1525504"/>
                <a:gd name="connsiteY42" fmla="*/ 873371 h 2957097"/>
                <a:gd name="connsiteX43" fmla="*/ 214547 w 1525504"/>
                <a:gd name="connsiteY43" fmla="*/ 1012892 h 2957097"/>
                <a:gd name="connsiteX44" fmla="*/ 538764 w 1525504"/>
                <a:gd name="connsiteY44" fmla="*/ 1072686 h 2957097"/>
                <a:gd name="connsiteX45" fmla="*/ 702202 w 1525504"/>
                <a:gd name="connsiteY45" fmla="*/ 1119193 h 2957097"/>
                <a:gd name="connsiteX46" fmla="*/ 522819 w 1525504"/>
                <a:gd name="connsiteY46" fmla="*/ 1169685 h 2957097"/>
                <a:gd name="connsiteX47" fmla="*/ 456381 w 1525504"/>
                <a:gd name="connsiteY47" fmla="*/ 1192274 h 2957097"/>
                <a:gd name="connsiteX48" fmla="*/ 247766 w 1525504"/>
                <a:gd name="connsiteY48" fmla="*/ 1218849 h 2957097"/>
                <a:gd name="connsiteX49" fmla="*/ 619819 w 1525504"/>
                <a:gd name="connsiteY49" fmla="*/ 1268014 h 2957097"/>
                <a:gd name="connsiteX50" fmla="*/ 773954 w 1525504"/>
                <a:gd name="connsiteY50" fmla="*/ 1310534 h 2957097"/>
                <a:gd name="connsiteX51" fmla="*/ 740736 w 1525504"/>
                <a:gd name="connsiteY51" fmla="*/ 1410189 h 2957097"/>
                <a:gd name="connsiteX52" fmla="*/ 598559 w 1525504"/>
                <a:gd name="connsiteY52" fmla="*/ 1485931 h 2957097"/>
                <a:gd name="connsiteX53" fmla="*/ 464353 w 1525504"/>
                <a:gd name="connsiteY53" fmla="*/ 1505860 h 2957097"/>
                <a:gd name="connsiteX54" fmla="*/ 209232 w 1525504"/>
                <a:gd name="connsiteY54" fmla="*/ 1485931 h 2957097"/>
                <a:gd name="connsiteX55" fmla="*/ 646394 w 1525504"/>
                <a:gd name="connsiteY55" fmla="*/ 1564326 h 2957097"/>
                <a:gd name="connsiteX56" fmla="*/ 860323 w 1525504"/>
                <a:gd name="connsiteY56" fmla="*/ 1645381 h 2957097"/>
                <a:gd name="connsiteX57" fmla="*/ 824448 w 1525504"/>
                <a:gd name="connsiteY57" fmla="*/ 1811476 h 2957097"/>
                <a:gd name="connsiteX58" fmla="*/ 789367 w 1525504"/>
                <a:gd name="connsiteY58" fmla="*/ 1820093 h 2957097"/>
                <a:gd name="connsiteX59" fmla="*/ 787818 w 1525504"/>
                <a:gd name="connsiteY59" fmla="*/ 1817505 h 2957097"/>
                <a:gd name="connsiteX60" fmla="*/ 775283 w 1525504"/>
                <a:gd name="connsiteY60" fmla="*/ 1810147 h 2957097"/>
                <a:gd name="connsiteX61" fmla="*/ 768852 w 1525504"/>
                <a:gd name="connsiteY61" fmla="*/ 1819793 h 2957097"/>
                <a:gd name="connsiteX62" fmla="*/ 769537 w 1525504"/>
                <a:gd name="connsiteY62" fmla="*/ 1824965 h 2957097"/>
                <a:gd name="connsiteX63" fmla="*/ 724977 w 1525504"/>
                <a:gd name="connsiteY63" fmla="*/ 1835912 h 2957097"/>
                <a:gd name="connsiteX64" fmla="*/ 425819 w 1525504"/>
                <a:gd name="connsiteY64" fmla="*/ 1856653 h 2957097"/>
                <a:gd name="connsiteX65" fmla="*/ 758009 w 1525504"/>
                <a:gd name="connsiteY65" fmla="*/ 1895188 h 2957097"/>
                <a:gd name="connsiteX66" fmla="*/ 784584 w 1525504"/>
                <a:gd name="connsiteY66" fmla="*/ 1961626 h 2957097"/>
                <a:gd name="connsiteX67" fmla="*/ 1005159 w 1525504"/>
                <a:gd name="connsiteY67" fmla="*/ 1994844 h 2957097"/>
                <a:gd name="connsiteX68" fmla="*/ 756681 w 1525504"/>
                <a:gd name="connsiteY68" fmla="*/ 2130377 h 2957097"/>
                <a:gd name="connsiteX69" fmla="*/ 642407 w 1525504"/>
                <a:gd name="connsiteY69" fmla="*/ 2208775 h 2957097"/>
                <a:gd name="connsiteX70" fmla="*/ 936062 w 1525504"/>
                <a:gd name="connsiteY70" fmla="*/ 2263254 h 2957097"/>
                <a:gd name="connsiteX71" fmla="*/ 924104 w 1525504"/>
                <a:gd name="connsiteY71" fmla="*/ 2320391 h 2957097"/>
                <a:gd name="connsiteX72" fmla="*/ 857665 w 1525504"/>
                <a:gd name="connsiteY72" fmla="*/ 2370883 h 2957097"/>
                <a:gd name="connsiteX73" fmla="*/ 1180554 w 1525504"/>
                <a:gd name="connsiteY73" fmla="*/ 2382842 h 2957097"/>
                <a:gd name="connsiteX74" fmla="*/ 869625 w 1525504"/>
                <a:gd name="connsiteY74" fmla="*/ 2566210 h 2957097"/>
                <a:gd name="connsiteX75" fmla="*/ 1253636 w 1525504"/>
                <a:gd name="connsiteY75" fmla="*/ 2657895 h 2957097"/>
                <a:gd name="connsiteX76" fmla="*/ 1199158 w 1525504"/>
                <a:gd name="connsiteY76" fmla="*/ 2749578 h 2957097"/>
                <a:gd name="connsiteX77" fmla="*/ 1159294 w 1525504"/>
                <a:gd name="connsiteY77" fmla="*/ 2786784 h 2957097"/>
                <a:gd name="connsiteX78" fmla="*/ 1007816 w 1525504"/>
                <a:gd name="connsiteY78" fmla="*/ 2834619 h 2957097"/>
                <a:gd name="connsiteX79" fmla="*/ 1446306 w 1525504"/>
                <a:gd name="connsiteY79" fmla="*/ 2922318 h 2957097"/>
                <a:gd name="connsiteX80" fmla="*/ 1478819 w 1525504"/>
                <a:gd name="connsiteY80" fmla="*/ 2941564 h 2957097"/>
                <a:gd name="connsiteX81" fmla="*/ 1446714 w 1525504"/>
                <a:gd name="connsiteY81" fmla="*/ 2957097 h 2957097"/>
                <a:gd name="connsiteX82" fmla="*/ 0 w 1525504"/>
                <a:gd name="connsiteY82" fmla="*/ 2957097 h 29570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1525504" h="2957097">
                  <a:moveTo>
                    <a:pt x="1104814" y="2757552"/>
                  </a:moveTo>
                  <a:cubicBezTo>
                    <a:pt x="1127404" y="2802729"/>
                    <a:pt x="1193843" y="2752237"/>
                    <a:pt x="1104814" y="2757552"/>
                  </a:cubicBezTo>
                  <a:close/>
                  <a:moveTo>
                    <a:pt x="1100829" y="2479842"/>
                  </a:moveTo>
                  <a:cubicBezTo>
                    <a:pt x="1059637" y="2497114"/>
                    <a:pt x="1173910" y="2478512"/>
                    <a:pt x="1100829" y="2479842"/>
                  </a:cubicBezTo>
                  <a:close/>
                  <a:moveTo>
                    <a:pt x="811160" y="2420047"/>
                  </a:moveTo>
                  <a:cubicBezTo>
                    <a:pt x="674297" y="2433334"/>
                    <a:pt x="945364" y="2434663"/>
                    <a:pt x="811160" y="2420047"/>
                  </a:cubicBezTo>
                  <a:close/>
                  <a:moveTo>
                    <a:pt x="789367" y="1820093"/>
                  </a:moveTo>
                  <a:lnTo>
                    <a:pt x="791353" y="1823414"/>
                  </a:lnTo>
                  <a:cubicBezTo>
                    <a:pt x="791269" y="1830183"/>
                    <a:pt x="774411" y="1832216"/>
                    <a:pt x="769677" y="1826029"/>
                  </a:cubicBezTo>
                  <a:lnTo>
                    <a:pt x="769537" y="1824965"/>
                  </a:lnTo>
                  <a:close/>
                  <a:moveTo>
                    <a:pt x="83001" y="1192274"/>
                  </a:moveTo>
                  <a:cubicBezTo>
                    <a:pt x="63068" y="1224164"/>
                    <a:pt x="105588" y="1250739"/>
                    <a:pt x="83001" y="1192274"/>
                  </a:cubicBezTo>
                  <a:close/>
                  <a:moveTo>
                    <a:pt x="77686" y="1019535"/>
                  </a:moveTo>
                  <a:lnTo>
                    <a:pt x="71041" y="1047440"/>
                  </a:lnTo>
                  <a:cubicBezTo>
                    <a:pt x="45796" y="1180315"/>
                    <a:pt x="128178" y="1093946"/>
                    <a:pt x="77686" y="1019535"/>
                  </a:cubicBezTo>
                  <a:close/>
                  <a:moveTo>
                    <a:pt x="381971" y="841481"/>
                  </a:moveTo>
                  <a:cubicBezTo>
                    <a:pt x="323505" y="854769"/>
                    <a:pt x="424491" y="869385"/>
                    <a:pt x="381971" y="841481"/>
                  </a:cubicBezTo>
                  <a:close/>
                  <a:moveTo>
                    <a:pt x="213512" y="797184"/>
                  </a:moveTo>
                  <a:cubicBezTo>
                    <a:pt x="207344" y="796636"/>
                    <a:pt x="198603" y="797467"/>
                    <a:pt x="186644" y="800290"/>
                  </a:cubicBezTo>
                  <a:cubicBezTo>
                    <a:pt x="173855" y="872376"/>
                    <a:pt x="256693" y="801017"/>
                    <a:pt x="213512" y="797184"/>
                  </a:cubicBezTo>
                  <a:close/>
                  <a:moveTo>
                    <a:pt x="44466" y="773716"/>
                  </a:moveTo>
                  <a:lnTo>
                    <a:pt x="72371" y="794975"/>
                  </a:lnTo>
                  <a:cubicBezTo>
                    <a:pt x="210562" y="829523"/>
                    <a:pt x="126849" y="783015"/>
                    <a:pt x="44466" y="773716"/>
                  </a:cubicBezTo>
                  <a:close/>
                  <a:moveTo>
                    <a:pt x="194617" y="614264"/>
                  </a:moveTo>
                  <a:cubicBezTo>
                    <a:pt x="166712" y="627551"/>
                    <a:pt x="153424" y="659442"/>
                    <a:pt x="124191" y="671400"/>
                  </a:cubicBezTo>
                  <a:cubicBezTo>
                    <a:pt x="-84424" y="715249"/>
                    <a:pt x="230491" y="711263"/>
                    <a:pt x="194617" y="614264"/>
                  </a:cubicBezTo>
                  <a:close/>
                  <a:moveTo>
                    <a:pt x="0" y="0"/>
                  </a:moveTo>
                  <a:lnTo>
                    <a:pt x="1780" y="2724"/>
                  </a:lnTo>
                  <a:cubicBezTo>
                    <a:pt x="17725" y="49375"/>
                    <a:pt x="-24629" y="121626"/>
                    <a:pt x="27192" y="114651"/>
                  </a:cubicBezTo>
                  <a:cubicBezTo>
                    <a:pt x="194617" y="5692"/>
                    <a:pt x="44466" y="150527"/>
                    <a:pt x="20549" y="226266"/>
                  </a:cubicBezTo>
                  <a:cubicBezTo>
                    <a:pt x="-11342" y="408306"/>
                    <a:pt x="73698" y="149198"/>
                    <a:pt x="121533" y="216964"/>
                  </a:cubicBezTo>
                  <a:cubicBezTo>
                    <a:pt x="190629" y="202349"/>
                    <a:pt x="298260" y="147869"/>
                    <a:pt x="189302" y="254170"/>
                  </a:cubicBezTo>
                  <a:cubicBezTo>
                    <a:pt x="340780" y="296690"/>
                    <a:pt x="158739" y="303335"/>
                    <a:pt x="105588" y="309977"/>
                  </a:cubicBezTo>
                  <a:cubicBezTo>
                    <a:pt x="207904" y="313965"/>
                    <a:pt x="245109" y="414951"/>
                    <a:pt x="113561" y="408306"/>
                  </a:cubicBezTo>
                  <a:cubicBezTo>
                    <a:pt x="-8684" y="295362"/>
                    <a:pt x="-23300" y="607620"/>
                    <a:pt x="81671" y="587689"/>
                  </a:cubicBezTo>
                  <a:cubicBezTo>
                    <a:pt x="172027" y="474744"/>
                    <a:pt x="241123" y="380402"/>
                    <a:pt x="383300" y="375087"/>
                  </a:cubicBezTo>
                  <a:cubicBezTo>
                    <a:pt x="306233" y="445510"/>
                    <a:pt x="481628" y="490689"/>
                    <a:pt x="350080" y="538524"/>
                  </a:cubicBezTo>
                  <a:cubicBezTo>
                    <a:pt x="529463" y="603634"/>
                    <a:pt x="267698" y="627551"/>
                    <a:pt x="283643" y="675387"/>
                  </a:cubicBezTo>
                  <a:cubicBezTo>
                    <a:pt x="413861" y="692660"/>
                    <a:pt x="352737" y="716578"/>
                    <a:pt x="275670" y="781688"/>
                  </a:cubicBezTo>
                  <a:cubicBezTo>
                    <a:pt x="291615" y="765743"/>
                    <a:pt x="500230" y="829523"/>
                    <a:pt x="574641" y="889316"/>
                  </a:cubicBezTo>
                  <a:cubicBezTo>
                    <a:pt x="537435" y="1002262"/>
                    <a:pt x="409875" y="893304"/>
                    <a:pt x="372670" y="973029"/>
                  </a:cubicBezTo>
                  <a:cubicBezTo>
                    <a:pt x="292944" y="850783"/>
                    <a:pt x="205247" y="1044782"/>
                    <a:pt x="154753" y="898619"/>
                  </a:cubicBezTo>
                  <a:cubicBezTo>
                    <a:pt x="160068" y="1008905"/>
                    <a:pt x="72371" y="933166"/>
                    <a:pt x="59083" y="873371"/>
                  </a:cubicBezTo>
                  <a:cubicBezTo>
                    <a:pt x="-28615" y="903934"/>
                    <a:pt x="174684" y="991631"/>
                    <a:pt x="214547" y="1012892"/>
                  </a:cubicBezTo>
                  <a:cubicBezTo>
                    <a:pt x="253081" y="1143111"/>
                    <a:pt x="464353" y="913234"/>
                    <a:pt x="538764" y="1072686"/>
                  </a:cubicBezTo>
                  <a:cubicBezTo>
                    <a:pt x="599886" y="1023522"/>
                    <a:pt x="904173" y="1095274"/>
                    <a:pt x="702202" y="1119193"/>
                  </a:cubicBezTo>
                  <a:cubicBezTo>
                    <a:pt x="715490" y="1173670"/>
                    <a:pt x="606531" y="1230808"/>
                    <a:pt x="522819" y="1169685"/>
                  </a:cubicBezTo>
                  <a:cubicBezTo>
                    <a:pt x="649051" y="1234794"/>
                    <a:pt x="517504" y="1253396"/>
                    <a:pt x="456381" y="1192274"/>
                  </a:cubicBezTo>
                  <a:cubicBezTo>
                    <a:pt x="457711" y="1307876"/>
                    <a:pt x="310217" y="1213534"/>
                    <a:pt x="247766" y="1218849"/>
                  </a:cubicBezTo>
                  <a:cubicBezTo>
                    <a:pt x="315532" y="1341095"/>
                    <a:pt x="509532" y="1370327"/>
                    <a:pt x="619819" y="1268014"/>
                  </a:cubicBezTo>
                  <a:cubicBezTo>
                    <a:pt x="627791" y="1365012"/>
                    <a:pt x="727447" y="1265356"/>
                    <a:pt x="773954" y="1310534"/>
                  </a:cubicBezTo>
                  <a:cubicBezTo>
                    <a:pt x="934734" y="1311862"/>
                    <a:pt x="769968" y="1345081"/>
                    <a:pt x="740736" y="1410189"/>
                  </a:cubicBezTo>
                  <a:cubicBezTo>
                    <a:pt x="623804" y="1331794"/>
                    <a:pt x="700872" y="1481943"/>
                    <a:pt x="598559" y="1485931"/>
                  </a:cubicBezTo>
                  <a:cubicBezTo>
                    <a:pt x="556039" y="1585586"/>
                    <a:pt x="451066" y="1463341"/>
                    <a:pt x="464353" y="1505860"/>
                  </a:cubicBezTo>
                  <a:cubicBezTo>
                    <a:pt x="362040" y="1481943"/>
                    <a:pt x="331477" y="1524463"/>
                    <a:pt x="209232" y="1485931"/>
                  </a:cubicBezTo>
                  <a:cubicBezTo>
                    <a:pt x="239794" y="1548382"/>
                    <a:pt x="517504" y="1666641"/>
                    <a:pt x="646394" y="1564326"/>
                  </a:cubicBezTo>
                  <a:cubicBezTo>
                    <a:pt x="598559" y="1722450"/>
                    <a:pt x="813818" y="1548382"/>
                    <a:pt x="860323" y="1645381"/>
                  </a:cubicBezTo>
                  <a:cubicBezTo>
                    <a:pt x="1072924" y="1667970"/>
                    <a:pt x="785913" y="1710490"/>
                    <a:pt x="824448" y="1811476"/>
                  </a:cubicBezTo>
                  <a:lnTo>
                    <a:pt x="789367" y="1820093"/>
                  </a:lnTo>
                  <a:lnTo>
                    <a:pt x="787818" y="1817505"/>
                  </a:lnTo>
                  <a:cubicBezTo>
                    <a:pt x="785290" y="1815275"/>
                    <a:pt x="781262" y="1812804"/>
                    <a:pt x="775283" y="1810147"/>
                  </a:cubicBezTo>
                  <a:cubicBezTo>
                    <a:pt x="771629" y="1813967"/>
                    <a:pt x="769636" y="1817165"/>
                    <a:pt x="768852" y="1819793"/>
                  </a:cubicBezTo>
                  <a:lnTo>
                    <a:pt x="769537" y="1824965"/>
                  </a:lnTo>
                  <a:lnTo>
                    <a:pt x="724977" y="1835912"/>
                  </a:lnTo>
                  <a:cubicBezTo>
                    <a:pt x="628621" y="1854411"/>
                    <a:pt x="538432" y="1856653"/>
                    <a:pt x="425819" y="1856653"/>
                  </a:cubicBezTo>
                  <a:cubicBezTo>
                    <a:pt x="363367" y="1900503"/>
                    <a:pt x="688913" y="2022749"/>
                    <a:pt x="758009" y="1895188"/>
                  </a:cubicBezTo>
                  <a:cubicBezTo>
                    <a:pt x="783256" y="1940365"/>
                    <a:pt x="873610" y="1903160"/>
                    <a:pt x="784584" y="1961626"/>
                  </a:cubicBezTo>
                  <a:cubicBezTo>
                    <a:pt x="855008" y="1974914"/>
                    <a:pt x="938720" y="1920434"/>
                    <a:pt x="1005159" y="1994844"/>
                  </a:cubicBezTo>
                  <a:cubicBezTo>
                    <a:pt x="1035720" y="2059953"/>
                    <a:pt x="847035" y="2162268"/>
                    <a:pt x="756681" y="2130377"/>
                  </a:cubicBezTo>
                  <a:cubicBezTo>
                    <a:pt x="885570" y="2200803"/>
                    <a:pt x="715490" y="2234020"/>
                    <a:pt x="642407" y="2208775"/>
                  </a:cubicBezTo>
                  <a:cubicBezTo>
                    <a:pt x="577299" y="2283185"/>
                    <a:pt x="857665" y="2277870"/>
                    <a:pt x="936062" y="2263254"/>
                  </a:cubicBezTo>
                  <a:cubicBezTo>
                    <a:pt x="1041035" y="2195487"/>
                    <a:pt x="1001172" y="2336336"/>
                    <a:pt x="924104" y="2320391"/>
                  </a:cubicBezTo>
                  <a:cubicBezTo>
                    <a:pt x="994529" y="2378856"/>
                    <a:pt x="901515" y="2400116"/>
                    <a:pt x="857665" y="2370883"/>
                  </a:cubicBezTo>
                  <a:cubicBezTo>
                    <a:pt x="922775" y="2489142"/>
                    <a:pt x="1079570" y="2396130"/>
                    <a:pt x="1180554" y="2382842"/>
                  </a:cubicBezTo>
                  <a:cubicBezTo>
                    <a:pt x="1175239" y="2570198"/>
                    <a:pt x="1015788" y="2594115"/>
                    <a:pt x="869625" y="2566210"/>
                  </a:cubicBezTo>
                  <a:cubicBezTo>
                    <a:pt x="876268" y="2696428"/>
                    <a:pt x="1152650" y="2598100"/>
                    <a:pt x="1253636" y="2657895"/>
                  </a:cubicBezTo>
                  <a:cubicBezTo>
                    <a:pt x="1452949" y="2584813"/>
                    <a:pt x="1294827" y="2741606"/>
                    <a:pt x="1199158" y="2749578"/>
                  </a:cubicBezTo>
                  <a:cubicBezTo>
                    <a:pt x="1308116" y="2770839"/>
                    <a:pt x="1211115" y="2794757"/>
                    <a:pt x="1159294" y="2786784"/>
                  </a:cubicBezTo>
                  <a:cubicBezTo>
                    <a:pt x="1250979" y="2882455"/>
                    <a:pt x="1038377" y="2764196"/>
                    <a:pt x="1007816" y="2834619"/>
                  </a:cubicBezTo>
                  <a:cubicBezTo>
                    <a:pt x="1128732" y="2902386"/>
                    <a:pt x="1301471" y="2918331"/>
                    <a:pt x="1446306" y="2922318"/>
                  </a:cubicBezTo>
                  <a:cubicBezTo>
                    <a:pt x="1559915" y="2908366"/>
                    <a:pt x="1533008" y="2917584"/>
                    <a:pt x="1478819" y="2941564"/>
                  </a:cubicBezTo>
                  <a:lnTo>
                    <a:pt x="1446714" y="2957097"/>
                  </a:lnTo>
                  <a:lnTo>
                    <a:pt x="0" y="2957097"/>
                  </a:lnTo>
                  <a:close/>
                </a:path>
              </a:pathLst>
            </a:custGeom>
            <a:solidFill>
              <a:schemeClr val="bg1">
                <a:lumMod val="85000"/>
              </a:schemeClr>
            </a:solidFill>
            <a:ln>
              <a:noFill/>
            </a:ln>
            <a:effectLst>
              <a:outerShdw blurRad="127000" dist="12700" dir="16200000" rotWithShape="0">
                <a:prstClr val="black">
                  <a:alpha val="15000"/>
                </a:prstClr>
              </a:outerShdw>
            </a:effectLst>
          </p:spPr>
          <p:txBody>
            <a:bodyPr vert="horz" wrap="square" lIns="91440" tIns="45720" rIns="91440" bIns="45720" numCol="1" anchor="t" anchorCtr="0" compatLnSpc="1">
              <a:prstTxWarp prst="textNoShape">
                <a:avLst/>
              </a:prstTxWarp>
              <a:noAutofit/>
            </a:bodyPr>
            <a:lstStyle/>
            <a:p>
              <a:pPr defTabSz="1219170"/>
              <a:endParaRPr lang="en-US" sz="2701">
                <a:solidFill>
                  <a:prstClr val="black"/>
                </a:solidFill>
              </a:endParaRPr>
            </a:p>
          </p:txBody>
        </p:sp>
        <p:sp>
          <p:nvSpPr>
            <p:cNvPr id="6" name="Freeform: Shape 5">
              <a:extLst>
                <a:ext uri="{FF2B5EF4-FFF2-40B4-BE49-F238E27FC236}">
                  <a16:creationId xmlns:a16="http://schemas.microsoft.com/office/drawing/2014/main" xmlns="" id="{AEA3E210-B1ED-40DF-9B3E-1EC217936C85}"/>
                </a:ext>
              </a:extLst>
            </p:cNvPr>
            <p:cNvSpPr/>
            <p:nvPr/>
          </p:nvSpPr>
          <p:spPr>
            <a:xfrm>
              <a:off x="35636" y="1136215"/>
              <a:ext cx="1113712" cy="2991028"/>
            </a:xfrm>
            <a:custGeom>
              <a:avLst/>
              <a:gdLst>
                <a:gd name="connsiteX0" fmla="*/ 807386 w 1113712"/>
                <a:gd name="connsiteY0" fmla="*/ 1975864 h 2991028"/>
                <a:gd name="connsiteX1" fmla="*/ 807386 w 1113712"/>
                <a:gd name="connsiteY1" fmla="*/ 1975864 h 2991028"/>
                <a:gd name="connsiteX2" fmla="*/ 970824 w 1113712"/>
                <a:gd name="connsiteY2" fmla="*/ 1251690 h 2991028"/>
                <a:gd name="connsiteX3" fmla="*/ 970824 w 1113712"/>
                <a:gd name="connsiteY3" fmla="*/ 1251690 h 2991028"/>
                <a:gd name="connsiteX4" fmla="*/ 701085 w 1113712"/>
                <a:gd name="connsiteY4" fmla="*/ 1251690 h 2991028"/>
                <a:gd name="connsiteX5" fmla="*/ 835291 w 1113712"/>
                <a:gd name="connsiteY5" fmla="*/ 1310157 h 2991028"/>
                <a:gd name="connsiteX6" fmla="*/ 701085 w 1113712"/>
                <a:gd name="connsiteY6" fmla="*/ 1251690 h 2991028"/>
                <a:gd name="connsiteX7" fmla="*/ 1035932 w 1113712"/>
                <a:gd name="connsiteY7" fmla="*/ 1229102 h 2991028"/>
                <a:gd name="connsiteX8" fmla="*/ 1035932 w 1113712"/>
                <a:gd name="connsiteY8" fmla="*/ 1229102 h 2991028"/>
                <a:gd name="connsiteX9" fmla="*/ 1091741 w 1113712"/>
                <a:gd name="connsiteY9" fmla="*/ 1199868 h 2991028"/>
                <a:gd name="connsiteX10" fmla="*/ 1091741 w 1113712"/>
                <a:gd name="connsiteY10" fmla="*/ 1199868 h 2991028"/>
                <a:gd name="connsiteX11" fmla="*/ 954879 w 1113712"/>
                <a:gd name="connsiteY11" fmla="*/ 554092 h 2991028"/>
                <a:gd name="connsiteX12" fmla="*/ 973481 w 1113712"/>
                <a:gd name="connsiteY12" fmla="*/ 597942 h 2991028"/>
                <a:gd name="connsiteX13" fmla="*/ 954879 w 1113712"/>
                <a:gd name="connsiteY13" fmla="*/ 554092 h 2991028"/>
                <a:gd name="connsiteX14" fmla="*/ 986769 w 1113712"/>
                <a:gd name="connsiteY14" fmla="*/ 390655 h 2991028"/>
                <a:gd name="connsiteX15" fmla="*/ 1017330 w 1113712"/>
                <a:gd name="connsiteY15" fmla="*/ 446464 h 2991028"/>
                <a:gd name="connsiteX16" fmla="*/ 986769 w 1113712"/>
                <a:gd name="connsiteY16" fmla="*/ 390655 h 2991028"/>
                <a:gd name="connsiteX17" fmla="*/ 1074467 w 1113712"/>
                <a:gd name="connsiteY17" fmla="*/ 0 h 2991028"/>
                <a:gd name="connsiteX18" fmla="*/ 1101955 w 1113712"/>
                <a:gd name="connsiteY18" fmla="*/ 13529 h 2991028"/>
                <a:gd name="connsiteX19" fmla="*/ 1113712 w 1113712"/>
                <a:gd name="connsiteY19" fmla="*/ 31513 h 2991028"/>
                <a:gd name="connsiteX20" fmla="*/ 1113712 w 1113712"/>
                <a:gd name="connsiteY20" fmla="*/ 2991028 h 2991028"/>
                <a:gd name="connsiteX21" fmla="*/ 380617 w 1113712"/>
                <a:gd name="connsiteY21" fmla="*/ 2991028 h 2991028"/>
                <a:gd name="connsiteX22" fmla="*/ 384865 w 1113712"/>
                <a:gd name="connsiteY22" fmla="*/ 2982557 h 2991028"/>
                <a:gd name="connsiteX23" fmla="*/ 370960 w 1113712"/>
                <a:gd name="connsiteY23" fmla="*/ 2976437 h 2991028"/>
                <a:gd name="connsiteX24" fmla="*/ 337023 w 1113712"/>
                <a:gd name="connsiteY24" fmla="*/ 2991028 h 2991028"/>
                <a:gd name="connsiteX25" fmla="*/ 336998 w 1113712"/>
                <a:gd name="connsiteY25" fmla="*/ 2991028 h 2991028"/>
                <a:gd name="connsiteX26" fmla="*/ 312923 w 1113712"/>
                <a:gd name="connsiteY26" fmla="*/ 2971636 h 2991028"/>
                <a:gd name="connsiteX27" fmla="*/ 116432 w 1113712"/>
                <a:gd name="connsiteY27" fmla="*/ 2908653 h 2991028"/>
                <a:gd name="connsiteX28" fmla="*/ 80556 w 1113712"/>
                <a:gd name="connsiteY28" fmla="*/ 2848859 h 2991028"/>
                <a:gd name="connsiteX29" fmla="*/ 135035 w 1113712"/>
                <a:gd name="connsiteY29" fmla="*/ 2814311 h 2991028"/>
                <a:gd name="connsiteX30" fmla="*/ 590799 w 1113712"/>
                <a:gd name="connsiteY30" fmla="*/ 2786407 h 2991028"/>
                <a:gd name="connsiteX31" fmla="*/ 523032 w 1113712"/>
                <a:gd name="connsiteY31" fmla="*/ 2714654 h 2991028"/>
                <a:gd name="connsiteX32" fmla="*/ 410089 w 1113712"/>
                <a:gd name="connsiteY32" fmla="*/ 2664161 h 2991028"/>
                <a:gd name="connsiteX33" fmla="*/ 218747 w 1113712"/>
                <a:gd name="connsiteY33" fmla="*/ 2660175 h 2991028"/>
                <a:gd name="connsiteX34" fmla="*/ 49994 w 1113712"/>
                <a:gd name="connsiteY34" fmla="*/ 2588422 h 2991028"/>
                <a:gd name="connsiteX35" fmla="*/ 53981 w 1113712"/>
                <a:gd name="connsiteY35" fmla="*/ 2494079 h 2991028"/>
                <a:gd name="connsiteX36" fmla="*/ 593457 w 1113712"/>
                <a:gd name="connsiteY36" fmla="*/ 2444916 h 2991028"/>
                <a:gd name="connsiteX37" fmla="*/ 775496 w 1113712"/>
                <a:gd name="connsiteY37" fmla="*/ 2309383 h 2991028"/>
                <a:gd name="connsiteX38" fmla="*/ 625346 w 1113712"/>
                <a:gd name="connsiteY38" fmla="*/ 2314698 h 2991028"/>
                <a:gd name="connsiteX39" fmla="*/ 519047 w 1113712"/>
                <a:gd name="connsiteY39" fmla="*/ 2345259 h 2991028"/>
                <a:gd name="connsiteX40" fmla="*/ 149652 w 1113712"/>
                <a:gd name="connsiteY40" fmla="*/ 2205739 h 2991028"/>
                <a:gd name="connsiteX41" fmla="*/ 612059 w 1113712"/>
                <a:gd name="connsiteY41" fmla="*/ 2064891 h 2991028"/>
                <a:gd name="connsiteX42" fmla="*/ 639963 w 1113712"/>
                <a:gd name="connsiteY42" fmla="*/ 1961248 h 2991028"/>
                <a:gd name="connsiteX43" fmla="*/ 261267 w 1113712"/>
                <a:gd name="connsiteY43" fmla="*/ 1894811 h 2991028"/>
                <a:gd name="connsiteX44" fmla="*/ 491142 w 1113712"/>
                <a:gd name="connsiteY44" fmla="*/ 1817742 h 2991028"/>
                <a:gd name="connsiteX45" fmla="*/ 321060 w 1113712"/>
                <a:gd name="connsiteY45" fmla="*/ 1670249 h 2991028"/>
                <a:gd name="connsiteX46" fmla="*/ 768853 w 1113712"/>
                <a:gd name="connsiteY46" fmla="*/ 1602483 h 2991028"/>
                <a:gd name="connsiteX47" fmla="*/ 513731 w 1113712"/>
                <a:gd name="connsiteY47" fmla="*/ 1478908 h 2991028"/>
                <a:gd name="connsiteX48" fmla="*/ 322390 w 1113712"/>
                <a:gd name="connsiteY48" fmla="*/ 1347361 h 2991028"/>
                <a:gd name="connsiteX49" fmla="*/ 451278 w 1113712"/>
                <a:gd name="connsiteY49" fmla="*/ 1327429 h 2991028"/>
                <a:gd name="connsiteX50" fmla="*/ 544292 w 1113712"/>
                <a:gd name="connsiteY50" fmla="*/ 1263649 h 2991028"/>
                <a:gd name="connsiteX51" fmla="*/ 491142 w 1113712"/>
                <a:gd name="connsiteY51" fmla="*/ 1170636 h 2991028"/>
                <a:gd name="connsiteX52" fmla="*/ 487156 w 1113712"/>
                <a:gd name="connsiteY52" fmla="*/ 1089582 h 2991028"/>
                <a:gd name="connsiteX53" fmla="*/ 691785 w 1113712"/>
                <a:gd name="connsiteY53" fmla="*/ 1048390 h 2991028"/>
                <a:gd name="connsiteX54" fmla="*/ 1071810 w 1113712"/>
                <a:gd name="connsiteY54" fmla="*/ 951392 h 2991028"/>
                <a:gd name="connsiteX55" fmla="*/ 747592 w 1113712"/>
                <a:gd name="connsiteY55" fmla="*/ 1005870 h 2991028"/>
                <a:gd name="connsiteX56" fmla="*/ 628004 w 1113712"/>
                <a:gd name="connsiteY56" fmla="*/ 950062 h 2991028"/>
                <a:gd name="connsiteX57" fmla="*/ 584155 w 1113712"/>
                <a:gd name="connsiteY57" fmla="*/ 895583 h 2991028"/>
                <a:gd name="connsiteX58" fmla="*/ 491142 w 1113712"/>
                <a:gd name="connsiteY58" fmla="*/ 829146 h 2991028"/>
                <a:gd name="connsiteX59" fmla="*/ 771511 w 1113712"/>
                <a:gd name="connsiteY59" fmla="*/ 853063 h 2991028"/>
                <a:gd name="connsiteX60" fmla="*/ 1071810 w 1113712"/>
                <a:gd name="connsiteY60" fmla="*/ 795926 h 2991028"/>
                <a:gd name="connsiteX61" fmla="*/ 905714 w 1113712"/>
                <a:gd name="connsiteY61" fmla="*/ 790611 h 2991028"/>
                <a:gd name="connsiteX62" fmla="*/ 747592 w 1113712"/>
                <a:gd name="connsiteY62" fmla="*/ 742776 h 2991028"/>
                <a:gd name="connsiteX63" fmla="*/ 731647 w 1113712"/>
                <a:gd name="connsiteY63" fmla="*/ 619202 h 2991028"/>
                <a:gd name="connsiteX64" fmla="*/ 705072 w 1113712"/>
                <a:gd name="connsiteY64" fmla="*/ 522202 h 2991028"/>
                <a:gd name="connsiteX65" fmla="*/ 880468 w 1113712"/>
                <a:gd name="connsiteY65" fmla="*/ 447791 h 2991028"/>
                <a:gd name="connsiteX66" fmla="*/ 891098 w 1113712"/>
                <a:gd name="connsiteY66" fmla="*/ 410586 h 2991028"/>
                <a:gd name="connsiteX67" fmla="*/ 913686 w 1113712"/>
                <a:gd name="connsiteY67" fmla="*/ 260437 h 2991028"/>
                <a:gd name="connsiteX68" fmla="*/ 1018659 w 1113712"/>
                <a:gd name="connsiteY68" fmla="*/ 322888 h 2991028"/>
                <a:gd name="connsiteX69" fmla="*/ 982783 w 1113712"/>
                <a:gd name="connsiteY69" fmla="*/ 136862 h 2991028"/>
                <a:gd name="connsiteX70" fmla="*/ 1074467 w 1113712"/>
                <a:gd name="connsiteY70" fmla="*/ 0 h 2991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Lst>
              <a:rect l="l" t="t" r="r" b="b"/>
              <a:pathLst>
                <a:path w="1113712" h="2991028">
                  <a:moveTo>
                    <a:pt x="807386" y="1975864"/>
                  </a:moveTo>
                  <a:cubicBezTo>
                    <a:pt x="657238" y="2001111"/>
                    <a:pt x="706400" y="2051604"/>
                    <a:pt x="807386" y="1975864"/>
                  </a:cubicBezTo>
                  <a:close/>
                  <a:moveTo>
                    <a:pt x="970824" y="1251690"/>
                  </a:moveTo>
                  <a:cubicBezTo>
                    <a:pt x="922989" y="1274279"/>
                    <a:pt x="1014672" y="1270294"/>
                    <a:pt x="970824" y="1251690"/>
                  </a:cubicBezTo>
                  <a:close/>
                  <a:moveTo>
                    <a:pt x="701085" y="1251690"/>
                  </a:moveTo>
                  <a:cubicBezTo>
                    <a:pt x="663880" y="1338060"/>
                    <a:pt x="790113" y="1319456"/>
                    <a:pt x="835291" y="1310157"/>
                  </a:cubicBezTo>
                  <a:cubicBezTo>
                    <a:pt x="1034605" y="1241060"/>
                    <a:pt x="752907" y="1312814"/>
                    <a:pt x="701085" y="1251690"/>
                  </a:cubicBezTo>
                  <a:close/>
                  <a:moveTo>
                    <a:pt x="1035932" y="1229102"/>
                  </a:moveTo>
                  <a:cubicBezTo>
                    <a:pt x="988097" y="1251690"/>
                    <a:pt x="1079782" y="1247704"/>
                    <a:pt x="1035932" y="1229102"/>
                  </a:cubicBezTo>
                  <a:close/>
                  <a:moveTo>
                    <a:pt x="1091741" y="1199868"/>
                  </a:moveTo>
                  <a:cubicBezTo>
                    <a:pt x="1033275" y="1219801"/>
                    <a:pt x="1130274" y="1225116"/>
                    <a:pt x="1091741" y="1199868"/>
                  </a:cubicBezTo>
                  <a:close/>
                  <a:moveTo>
                    <a:pt x="954879" y="554092"/>
                  </a:moveTo>
                  <a:cubicBezTo>
                    <a:pt x="925646" y="556749"/>
                    <a:pt x="974810" y="599269"/>
                    <a:pt x="973481" y="597942"/>
                  </a:cubicBezTo>
                  <a:cubicBezTo>
                    <a:pt x="1071810" y="693613"/>
                    <a:pt x="1050550" y="556749"/>
                    <a:pt x="954879" y="554092"/>
                  </a:cubicBezTo>
                  <a:close/>
                  <a:moveTo>
                    <a:pt x="986769" y="390655"/>
                  </a:moveTo>
                  <a:cubicBezTo>
                    <a:pt x="977467" y="415901"/>
                    <a:pt x="1012015" y="427861"/>
                    <a:pt x="1017330" y="446464"/>
                  </a:cubicBezTo>
                  <a:cubicBezTo>
                    <a:pt x="1057192" y="589969"/>
                    <a:pt x="1077125" y="399956"/>
                    <a:pt x="986769" y="390655"/>
                  </a:cubicBezTo>
                  <a:close/>
                  <a:moveTo>
                    <a:pt x="1074467" y="0"/>
                  </a:moveTo>
                  <a:cubicBezTo>
                    <a:pt x="1086426" y="2990"/>
                    <a:pt x="1095354" y="7661"/>
                    <a:pt x="1101955" y="13529"/>
                  </a:cubicBezTo>
                  <a:lnTo>
                    <a:pt x="1113712" y="31513"/>
                  </a:lnTo>
                  <a:lnTo>
                    <a:pt x="1113712" y="2991028"/>
                  </a:lnTo>
                  <a:lnTo>
                    <a:pt x="380617" y="2991028"/>
                  </a:lnTo>
                  <a:lnTo>
                    <a:pt x="384865" y="2982557"/>
                  </a:lnTo>
                  <a:cubicBezTo>
                    <a:pt x="387715" y="2975254"/>
                    <a:pt x="386090" y="2971491"/>
                    <a:pt x="370960" y="2976437"/>
                  </a:cubicBezTo>
                  <a:lnTo>
                    <a:pt x="337023" y="2991028"/>
                  </a:lnTo>
                  <a:lnTo>
                    <a:pt x="336998" y="2991028"/>
                  </a:lnTo>
                  <a:lnTo>
                    <a:pt x="312923" y="2971636"/>
                  </a:lnTo>
                  <a:cubicBezTo>
                    <a:pt x="249122" y="2938010"/>
                    <a:pt x="138524" y="2977250"/>
                    <a:pt x="116432" y="2908653"/>
                  </a:cubicBezTo>
                  <a:cubicBezTo>
                    <a:pt x="-47004" y="2875434"/>
                    <a:pt x="214761" y="2864804"/>
                    <a:pt x="80556" y="2848859"/>
                  </a:cubicBezTo>
                  <a:cubicBezTo>
                    <a:pt x="-85539" y="2806338"/>
                    <a:pt x="42022" y="2782421"/>
                    <a:pt x="135035" y="2814311"/>
                  </a:cubicBezTo>
                  <a:cubicBezTo>
                    <a:pt x="278540" y="2810325"/>
                    <a:pt x="432676" y="2826269"/>
                    <a:pt x="590799" y="2786407"/>
                  </a:cubicBezTo>
                  <a:cubicBezTo>
                    <a:pt x="739620" y="2754516"/>
                    <a:pt x="609402" y="2701366"/>
                    <a:pt x="523032" y="2714654"/>
                  </a:cubicBezTo>
                  <a:cubicBezTo>
                    <a:pt x="507087" y="2633600"/>
                    <a:pt x="404774" y="2755846"/>
                    <a:pt x="410089" y="2664161"/>
                  </a:cubicBezTo>
                  <a:cubicBezTo>
                    <a:pt x="343650" y="2681435"/>
                    <a:pt x="303788" y="2645558"/>
                    <a:pt x="218747" y="2660175"/>
                  </a:cubicBezTo>
                  <a:cubicBezTo>
                    <a:pt x="254623" y="2584435"/>
                    <a:pt x="-4485" y="2654860"/>
                    <a:pt x="49994" y="2588422"/>
                  </a:cubicBezTo>
                  <a:cubicBezTo>
                    <a:pt x="174897" y="2529957"/>
                    <a:pt x="-49662" y="2540587"/>
                    <a:pt x="53981" y="2494079"/>
                  </a:cubicBezTo>
                  <a:cubicBezTo>
                    <a:pt x="230706" y="2455546"/>
                    <a:pt x="419389" y="2494079"/>
                    <a:pt x="593457" y="2444916"/>
                  </a:cubicBezTo>
                  <a:cubicBezTo>
                    <a:pt x="382184" y="2365191"/>
                    <a:pt x="713045" y="2375821"/>
                    <a:pt x="775496" y="2309383"/>
                  </a:cubicBezTo>
                  <a:cubicBezTo>
                    <a:pt x="717031" y="2240288"/>
                    <a:pt x="677167" y="2342601"/>
                    <a:pt x="625346" y="2314698"/>
                  </a:cubicBezTo>
                  <a:cubicBezTo>
                    <a:pt x="562894" y="2297424"/>
                    <a:pt x="590799" y="2318684"/>
                    <a:pt x="519047" y="2345259"/>
                  </a:cubicBezTo>
                  <a:cubicBezTo>
                    <a:pt x="380855" y="2323999"/>
                    <a:pt x="259938" y="2312040"/>
                    <a:pt x="149652" y="2205739"/>
                  </a:cubicBezTo>
                  <a:cubicBezTo>
                    <a:pt x="225391" y="2135315"/>
                    <a:pt x="479183" y="2126015"/>
                    <a:pt x="612059" y="2064891"/>
                  </a:cubicBezTo>
                  <a:cubicBezTo>
                    <a:pt x="558909" y="1983836"/>
                    <a:pt x="685140" y="1994466"/>
                    <a:pt x="639963" y="1961248"/>
                  </a:cubicBezTo>
                  <a:cubicBezTo>
                    <a:pt x="505758" y="2070206"/>
                    <a:pt x="390156" y="1971878"/>
                    <a:pt x="261267" y="1894811"/>
                  </a:cubicBezTo>
                  <a:cubicBezTo>
                    <a:pt x="230706" y="1811098"/>
                    <a:pt x="701085" y="1910756"/>
                    <a:pt x="491142" y="1817742"/>
                  </a:cubicBezTo>
                  <a:cubicBezTo>
                    <a:pt x="472540" y="1809770"/>
                    <a:pt x="261267" y="1716756"/>
                    <a:pt x="321060" y="1670249"/>
                  </a:cubicBezTo>
                  <a:cubicBezTo>
                    <a:pt x="465896" y="1611784"/>
                    <a:pt x="638634" y="1711441"/>
                    <a:pt x="768853" y="1602483"/>
                  </a:cubicBezTo>
                  <a:cubicBezTo>
                    <a:pt x="718360" y="1648989"/>
                    <a:pt x="614717" y="1476251"/>
                    <a:pt x="513731" y="1478908"/>
                  </a:cubicBezTo>
                  <a:cubicBezTo>
                    <a:pt x="461910" y="1465621"/>
                    <a:pt x="234692" y="1368621"/>
                    <a:pt x="322390" y="1347361"/>
                  </a:cubicBezTo>
                  <a:cubicBezTo>
                    <a:pt x="419389" y="1395197"/>
                    <a:pt x="380855" y="1288897"/>
                    <a:pt x="451278" y="1327429"/>
                  </a:cubicBezTo>
                  <a:cubicBezTo>
                    <a:pt x="590799" y="1416457"/>
                    <a:pt x="459252" y="1262320"/>
                    <a:pt x="544292" y="1263649"/>
                  </a:cubicBezTo>
                  <a:cubicBezTo>
                    <a:pt x="739620" y="1294212"/>
                    <a:pt x="585484" y="1197211"/>
                    <a:pt x="491142" y="1170636"/>
                  </a:cubicBezTo>
                  <a:cubicBezTo>
                    <a:pt x="499115" y="1157348"/>
                    <a:pt x="403444" y="1090911"/>
                    <a:pt x="487156" y="1089582"/>
                  </a:cubicBezTo>
                  <a:cubicBezTo>
                    <a:pt x="546949" y="1021815"/>
                    <a:pt x="775496" y="1136088"/>
                    <a:pt x="691785" y="1048390"/>
                  </a:cubicBezTo>
                  <a:cubicBezTo>
                    <a:pt x="816688" y="1085595"/>
                    <a:pt x="984111" y="1084267"/>
                    <a:pt x="1071810" y="951392"/>
                  </a:cubicBezTo>
                  <a:cubicBezTo>
                    <a:pt x="1058522" y="910199"/>
                    <a:pt x="814031" y="1085595"/>
                    <a:pt x="747592" y="1005870"/>
                  </a:cubicBezTo>
                  <a:cubicBezTo>
                    <a:pt x="915016" y="857049"/>
                    <a:pt x="654580" y="1077622"/>
                    <a:pt x="628004" y="950062"/>
                  </a:cubicBezTo>
                  <a:cubicBezTo>
                    <a:pt x="784798" y="847748"/>
                    <a:pt x="430019" y="1019158"/>
                    <a:pt x="584155" y="895583"/>
                  </a:cubicBezTo>
                  <a:cubicBezTo>
                    <a:pt x="536319" y="904884"/>
                    <a:pt x="303788" y="843761"/>
                    <a:pt x="491142" y="829146"/>
                  </a:cubicBezTo>
                  <a:cubicBezTo>
                    <a:pt x="553594" y="722845"/>
                    <a:pt x="685140" y="857049"/>
                    <a:pt x="771511" y="853063"/>
                  </a:cubicBezTo>
                  <a:cubicBezTo>
                    <a:pt x="699757" y="736132"/>
                    <a:pt x="1114329" y="984610"/>
                    <a:pt x="1071810" y="795926"/>
                  </a:cubicBezTo>
                  <a:cubicBezTo>
                    <a:pt x="988097" y="850406"/>
                    <a:pt x="992084" y="782638"/>
                    <a:pt x="905714" y="790611"/>
                  </a:cubicBezTo>
                  <a:cubicBezTo>
                    <a:pt x="950891" y="712215"/>
                    <a:pt x="812701" y="765365"/>
                    <a:pt x="747592" y="742776"/>
                  </a:cubicBezTo>
                  <a:cubicBezTo>
                    <a:pt x="609402" y="694940"/>
                    <a:pt x="913686" y="682983"/>
                    <a:pt x="731647" y="619202"/>
                  </a:cubicBezTo>
                  <a:cubicBezTo>
                    <a:pt x="618703" y="563394"/>
                    <a:pt x="835291" y="578009"/>
                    <a:pt x="705072" y="522202"/>
                  </a:cubicBezTo>
                  <a:cubicBezTo>
                    <a:pt x="707730" y="475696"/>
                    <a:pt x="1014672" y="631160"/>
                    <a:pt x="880468" y="447791"/>
                  </a:cubicBezTo>
                  <a:cubicBezTo>
                    <a:pt x="964180" y="487655"/>
                    <a:pt x="1000056" y="410586"/>
                    <a:pt x="891098" y="410586"/>
                  </a:cubicBezTo>
                  <a:cubicBezTo>
                    <a:pt x="948234" y="387997"/>
                    <a:pt x="772838" y="205957"/>
                    <a:pt x="913686" y="260437"/>
                  </a:cubicBezTo>
                  <a:cubicBezTo>
                    <a:pt x="954879" y="233862"/>
                    <a:pt x="1004042" y="229874"/>
                    <a:pt x="1018659" y="322888"/>
                  </a:cubicBezTo>
                  <a:cubicBezTo>
                    <a:pt x="1135589" y="429189"/>
                    <a:pt x="965509" y="136862"/>
                    <a:pt x="982783" y="136862"/>
                  </a:cubicBezTo>
                  <a:cubicBezTo>
                    <a:pt x="1107686" y="269738"/>
                    <a:pt x="1059850" y="77069"/>
                    <a:pt x="1074467" y="0"/>
                  </a:cubicBezTo>
                  <a:close/>
                </a:path>
              </a:pathLst>
            </a:custGeom>
            <a:solidFill>
              <a:schemeClr val="bg1">
                <a:lumMod val="95000"/>
              </a:schemeClr>
            </a:solidFill>
            <a:ln>
              <a:noFill/>
            </a:ln>
            <a:effectLst>
              <a:outerShdw blurRad="127000" dist="12700" dir="16200000" rotWithShape="0">
                <a:prstClr val="black">
                  <a:alpha val="15000"/>
                </a:prstClr>
              </a:outerShdw>
            </a:effectLst>
          </p:spPr>
          <p:txBody>
            <a:bodyPr vert="horz" wrap="square" lIns="91440" tIns="45720" rIns="91440" bIns="45720" numCol="1" anchor="t" anchorCtr="0" compatLnSpc="1">
              <a:prstTxWarp prst="textNoShape">
                <a:avLst/>
              </a:prstTxWarp>
              <a:noAutofit/>
            </a:bodyPr>
            <a:lstStyle/>
            <a:p>
              <a:pPr defTabSz="1219170"/>
              <a:endParaRPr lang="en-US" sz="2701">
                <a:solidFill>
                  <a:prstClr val="black"/>
                </a:solidFill>
              </a:endParaRPr>
            </a:p>
          </p:txBody>
        </p:sp>
      </p:grpSp>
      <p:grpSp>
        <p:nvGrpSpPr>
          <p:cNvPr id="7" name="Group 6">
            <a:extLst>
              <a:ext uri="{FF2B5EF4-FFF2-40B4-BE49-F238E27FC236}">
                <a16:creationId xmlns:a16="http://schemas.microsoft.com/office/drawing/2014/main" xmlns="" id="{4F767EA1-DCB1-4019-85DD-A7022071EBC2}"/>
              </a:ext>
            </a:extLst>
          </p:cNvPr>
          <p:cNvGrpSpPr/>
          <p:nvPr userDrawn="1"/>
        </p:nvGrpSpPr>
        <p:grpSpPr>
          <a:xfrm>
            <a:off x="719765" y="5726143"/>
            <a:ext cx="973739" cy="1122804"/>
            <a:chOff x="276796" y="1136215"/>
            <a:chExt cx="2593938" cy="2991029"/>
          </a:xfrm>
        </p:grpSpPr>
        <p:sp>
          <p:nvSpPr>
            <p:cNvPr id="8" name="Freeform: Shape 7">
              <a:extLst>
                <a:ext uri="{FF2B5EF4-FFF2-40B4-BE49-F238E27FC236}">
                  <a16:creationId xmlns:a16="http://schemas.microsoft.com/office/drawing/2014/main" xmlns="" id="{086A14DB-06E7-49B9-A5D4-524A47846991}"/>
                </a:ext>
              </a:extLst>
            </p:cNvPr>
            <p:cNvSpPr/>
            <p:nvPr/>
          </p:nvSpPr>
          <p:spPr>
            <a:xfrm>
              <a:off x="1345231" y="1170148"/>
              <a:ext cx="1525503" cy="2957096"/>
            </a:xfrm>
            <a:custGeom>
              <a:avLst/>
              <a:gdLst>
                <a:gd name="connsiteX0" fmla="*/ 1104814 w 1525504"/>
                <a:gd name="connsiteY0" fmla="*/ 2757552 h 2957097"/>
                <a:gd name="connsiteX1" fmla="*/ 1104814 w 1525504"/>
                <a:gd name="connsiteY1" fmla="*/ 2757552 h 2957097"/>
                <a:gd name="connsiteX2" fmla="*/ 1100829 w 1525504"/>
                <a:gd name="connsiteY2" fmla="*/ 2479842 h 2957097"/>
                <a:gd name="connsiteX3" fmla="*/ 1100829 w 1525504"/>
                <a:gd name="connsiteY3" fmla="*/ 2479842 h 2957097"/>
                <a:gd name="connsiteX4" fmla="*/ 811160 w 1525504"/>
                <a:gd name="connsiteY4" fmla="*/ 2420047 h 2957097"/>
                <a:gd name="connsiteX5" fmla="*/ 811160 w 1525504"/>
                <a:gd name="connsiteY5" fmla="*/ 2420047 h 2957097"/>
                <a:gd name="connsiteX6" fmla="*/ 789367 w 1525504"/>
                <a:gd name="connsiteY6" fmla="*/ 1820093 h 2957097"/>
                <a:gd name="connsiteX7" fmla="*/ 791353 w 1525504"/>
                <a:gd name="connsiteY7" fmla="*/ 1823414 h 2957097"/>
                <a:gd name="connsiteX8" fmla="*/ 769677 w 1525504"/>
                <a:gd name="connsiteY8" fmla="*/ 1826029 h 2957097"/>
                <a:gd name="connsiteX9" fmla="*/ 769537 w 1525504"/>
                <a:gd name="connsiteY9" fmla="*/ 1824965 h 2957097"/>
                <a:gd name="connsiteX10" fmla="*/ 83001 w 1525504"/>
                <a:gd name="connsiteY10" fmla="*/ 1192274 h 2957097"/>
                <a:gd name="connsiteX11" fmla="*/ 83001 w 1525504"/>
                <a:gd name="connsiteY11" fmla="*/ 1192274 h 2957097"/>
                <a:gd name="connsiteX12" fmla="*/ 77686 w 1525504"/>
                <a:gd name="connsiteY12" fmla="*/ 1019535 h 2957097"/>
                <a:gd name="connsiteX13" fmla="*/ 71041 w 1525504"/>
                <a:gd name="connsiteY13" fmla="*/ 1047440 h 2957097"/>
                <a:gd name="connsiteX14" fmla="*/ 77686 w 1525504"/>
                <a:gd name="connsiteY14" fmla="*/ 1019535 h 2957097"/>
                <a:gd name="connsiteX15" fmla="*/ 381971 w 1525504"/>
                <a:gd name="connsiteY15" fmla="*/ 841481 h 2957097"/>
                <a:gd name="connsiteX16" fmla="*/ 381971 w 1525504"/>
                <a:gd name="connsiteY16" fmla="*/ 841481 h 2957097"/>
                <a:gd name="connsiteX17" fmla="*/ 213512 w 1525504"/>
                <a:gd name="connsiteY17" fmla="*/ 797184 h 2957097"/>
                <a:gd name="connsiteX18" fmla="*/ 186644 w 1525504"/>
                <a:gd name="connsiteY18" fmla="*/ 800290 h 2957097"/>
                <a:gd name="connsiteX19" fmla="*/ 213512 w 1525504"/>
                <a:gd name="connsiteY19" fmla="*/ 797184 h 2957097"/>
                <a:gd name="connsiteX20" fmla="*/ 44466 w 1525504"/>
                <a:gd name="connsiteY20" fmla="*/ 773716 h 2957097"/>
                <a:gd name="connsiteX21" fmla="*/ 72371 w 1525504"/>
                <a:gd name="connsiteY21" fmla="*/ 794975 h 2957097"/>
                <a:gd name="connsiteX22" fmla="*/ 44466 w 1525504"/>
                <a:gd name="connsiteY22" fmla="*/ 773716 h 2957097"/>
                <a:gd name="connsiteX23" fmla="*/ 194617 w 1525504"/>
                <a:gd name="connsiteY23" fmla="*/ 614264 h 2957097"/>
                <a:gd name="connsiteX24" fmla="*/ 124191 w 1525504"/>
                <a:gd name="connsiteY24" fmla="*/ 671400 h 2957097"/>
                <a:gd name="connsiteX25" fmla="*/ 194617 w 1525504"/>
                <a:gd name="connsiteY25" fmla="*/ 614264 h 2957097"/>
                <a:gd name="connsiteX26" fmla="*/ 0 w 1525504"/>
                <a:gd name="connsiteY26" fmla="*/ 0 h 2957097"/>
                <a:gd name="connsiteX27" fmla="*/ 1780 w 1525504"/>
                <a:gd name="connsiteY27" fmla="*/ 2724 h 2957097"/>
                <a:gd name="connsiteX28" fmla="*/ 27192 w 1525504"/>
                <a:gd name="connsiteY28" fmla="*/ 114651 h 2957097"/>
                <a:gd name="connsiteX29" fmla="*/ 20549 w 1525504"/>
                <a:gd name="connsiteY29" fmla="*/ 226266 h 2957097"/>
                <a:gd name="connsiteX30" fmla="*/ 121533 w 1525504"/>
                <a:gd name="connsiteY30" fmla="*/ 216964 h 2957097"/>
                <a:gd name="connsiteX31" fmla="*/ 189302 w 1525504"/>
                <a:gd name="connsiteY31" fmla="*/ 254170 h 2957097"/>
                <a:gd name="connsiteX32" fmla="*/ 105588 w 1525504"/>
                <a:gd name="connsiteY32" fmla="*/ 309977 h 2957097"/>
                <a:gd name="connsiteX33" fmla="*/ 113561 w 1525504"/>
                <a:gd name="connsiteY33" fmla="*/ 408306 h 2957097"/>
                <a:gd name="connsiteX34" fmla="*/ 81671 w 1525504"/>
                <a:gd name="connsiteY34" fmla="*/ 587689 h 2957097"/>
                <a:gd name="connsiteX35" fmla="*/ 383300 w 1525504"/>
                <a:gd name="connsiteY35" fmla="*/ 375087 h 2957097"/>
                <a:gd name="connsiteX36" fmla="*/ 350080 w 1525504"/>
                <a:gd name="connsiteY36" fmla="*/ 538524 h 2957097"/>
                <a:gd name="connsiteX37" fmla="*/ 283643 w 1525504"/>
                <a:gd name="connsiteY37" fmla="*/ 675387 h 2957097"/>
                <a:gd name="connsiteX38" fmla="*/ 275670 w 1525504"/>
                <a:gd name="connsiteY38" fmla="*/ 781688 h 2957097"/>
                <a:gd name="connsiteX39" fmla="*/ 574641 w 1525504"/>
                <a:gd name="connsiteY39" fmla="*/ 889316 h 2957097"/>
                <a:gd name="connsiteX40" fmla="*/ 372670 w 1525504"/>
                <a:gd name="connsiteY40" fmla="*/ 973029 h 2957097"/>
                <a:gd name="connsiteX41" fmla="*/ 154753 w 1525504"/>
                <a:gd name="connsiteY41" fmla="*/ 898619 h 2957097"/>
                <a:gd name="connsiteX42" fmla="*/ 59083 w 1525504"/>
                <a:gd name="connsiteY42" fmla="*/ 873371 h 2957097"/>
                <a:gd name="connsiteX43" fmla="*/ 214547 w 1525504"/>
                <a:gd name="connsiteY43" fmla="*/ 1012892 h 2957097"/>
                <a:gd name="connsiteX44" fmla="*/ 538764 w 1525504"/>
                <a:gd name="connsiteY44" fmla="*/ 1072686 h 2957097"/>
                <a:gd name="connsiteX45" fmla="*/ 702202 w 1525504"/>
                <a:gd name="connsiteY45" fmla="*/ 1119193 h 2957097"/>
                <a:gd name="connsiteX46" fmla="*/ 522819 w 1525504"/>
                <a:gd name="connsiteY46" fmla="*/ 1169685 h 2957097"/>
                <a:gd name="connsiteX47" fmla="*/ 456381 w 1525504"/>
                <a:gd name="connsiteY47" fmla="*/ 1192274 h 2957097"/>
                <a:gd name="connsiteX48" fmla="*/ 247766 w 1525504"/>
                <a:gd name="connsiteY48" fmla="*/ 1218849 h 2957097"/>
                <a:gd name="connsiteX49" fmla="*/ 619819 w 1525504"/>
                <a:gd name="connsiteY49" fmla="*/ 1268014 h 2957097"/>
                <a:gd name="connsiteX50" fmla="*/ 773954 w 1525504"/>
                <a:gd name="connsiteY50" fmla="*/ 1310534 h 2957097"/>
                <a:gd name="connsiteX51" fmla="*/ 740736 w 1525504"/>
                <a:gd name="connsiteY51" fmla="*/ 1410189 h 2957097"/>
                <a:gd name="connsiteX52" fmla="*/ 598559 w 1525504"/>
                <a:gd name="connsiteY52" fmla="*/ 1485931 h 2957097"/>
                <a:gd name="connsiteX53" fmla="*/ 464353 w 1525504"/>
                <a:gd name="connsiteY53" fmla="*/ 1505860 h 2957097"/>
                <a:gd name="connsiteX54" fmla="*/ 209232 w 1525504"/>
                <a:gd name="connsiteY54" fmla="*/ 1485931 h 2957097"/>
                <a:gd name="connsiteX55" fmla="*/ 646394 w 1525504"/>
                <a:gd name="connsiteY55" fmla="*/ 1564326 h 2957097"/>
                <a:gd name="connsiteX56" fmla="*/ 860323 w 1525504"/>
                <a:gd name="connsiteY56" fmla="*/ 1645381 h 2957097"/>
                <a:gd name="connsiteX57" fmla="*/ 824448 w 1525504"/>
                <a:gd name="connsiteY57" fmla="*/ 1811476 h 2957097"/>
                <a:gd name="connsiteX58" fmla="*/ 789367 w 1525504"/>
                <a:gd name="connsiteY58" fmla="*/ 1820093 h 2957097"/>
                <a:gd name="connsiteX59" fmla="*/ 787818 w 1525504"/>
                <a:gd name="connsiteY59" fmla="*/ 1817505 h 2957097"/>
                <a:gd name="connsiteX60" fmla="*/ 775283 w 1525504"/>
                <a:gd name="connsiteY60" fmla="*/ 1810147 h 2957097"/>
                <a:gd name="connsiteX61" fmla="*/ 768852 w 1525504"/>
                <a:gd name="connsiteY61" fmla="*/ 1819793 h 2957097"/>
                <a:gd name="connsiteX62" fmla="*/ 769537 w 1525504"/>
                <a:gd name="connsiteY62" fmla="*/ 1824965 h 2957097"/>
                <a:gd name="connsiteX63" fmla="*/ 724977 w 1525504"/>
                <a:gd name="connsiteY63" fmla="*/ 1835912 h 2957097"/>
                <a:gd name="connsiteX64" fmla="*/ 425819 w 1525504"/>
                <a:gd name="connsiteY64" fmla="*/ 1856653 h 2957097"/>
                <a:gd name="connsiteX65" fmla="*/ 758009 w 1525504"/>
                <a:gd name="connsiteY65" fmla="*/ 1895188 h 2957097"/>
                <a:gd name="connsiteX66" fmla="*/ 784584 w 1525504"/>
                <a:gd name="connsiteY66" fmla="*/ 1961626 h 2957097"/>
                <a:gd name="connsiteX67" fmla="*/ 1005159 w 1525504"/>
                <a:gd name="connsiteY67" fmla="*/ 1994844 h 2957097"/>
                <a:gd name="connsiteX68" fmla="*/ 756681 w 1525504"/>
                <a:gd name="connsiteY68" fmla="*/ 2130377 h 2957097"/>
                <a:gd name="connsiteX69" fmla="*/ 642407 w 1525504"/>
                <a:gd name="connsiteY69" fmla="*/ 2208775 h 2957097"/>
                <a:gd name="connsiteX70" fmla="*/ 936062 w 1525504"/>
                <a:gd name="connsiteY70" fmla="*/ 2263254 h 2957097"/>
                <a:gd name="connsiteX71" fmla="*/ 924104 w 1525504"/>
                <a:gd name="connsiteY71" fmla="*/ 2320391 h 2957097"/>
                <a:gd name="connsiteX72" fmla="*/ 857665 w 1525504"/>
                <a:gd name="connsiteY72" fmla="*/ 2370883 h 2957097"/>
                <a:gd name="connsiteX73" fmla="*/ 1180554 w 1525504"/>
                <a:gd name="connsiteY73" fmla="*/ 2382842 h 2957097"/>
                <a:gd name="connsiteX74" fmla="*/ 869625 w 1525504"/>
                <a:gd name="connsiteY74" fmla="*/ 2566210 h 2957097"/>
                <a:gd name="connsiteX75" fmla="*/ 1253636 w 1525504"/>
                <a:gd name="connsiteY75" fmla="*/ 2657895 h 2957097"/>
                <a:gd name="connsiteX76" fmla="*/ 1199158 w 1525504"/>
                <a:gd name="connsiteY76" fmla="*/ 2749578 h 2957097"/>
                <a:gd name="connsiteX77" fmla="*/ 1159294 w 1525504"/>
                <a:gd name="connsiteY77" fmla="*/ 2786784 h 2957097"/>
                <a:gd name="connsiteX78" fmla="*/ 1007816 w 1525504"/>
                <a:gd name="connsiteY78" fmla="*/ 2834619 h 2957097"/>
                <a:gd name="connsiteX79" fmla="*/ 1446306 w 1525504"/>
                <a:gd name="connsiteY79" fmla="*/ 2922318 h 2957097"/>
                <a:gd name="connsiteX80" fmla="*/ 1478819 w 1525504"/>
                <a:gd name="connsiteY80" fmla="*/ 2941564 h 2957097"/>
                <a:gd name="connsiteX81" fmla="*/ 1446714 w 1525504"/>
                <a:gd name="connsiteY81" fmla="*/ 2957097 h 2957097"/>
                <a:gd name="connsiteX82" fmla="*/ 0 w 1525504"/>
                <a:gd name="connsiteY82" fmla="*/ 2957097 h 29570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1525504" h="2957097">
                  <a:moveTo>
                    <a:pt x="1104814" y="2757552"/>
                  </a:moveTo>
                  <a:cubicBezTo>
                    <a:pt x="1127404" y="2802729"/>
                    <a:pt x="1193843" y="2752237"/>
                    <a:pt x="1104814" y="2757552"/>
                  </a:cubicBezTo>
                  <a:close/>
                  <a:moveTo>
                    <a:pt x="1100829" y="2479842"/>
                  </a:moveTo>
                  <a:cubicBezTo>
                    <a:pt x="1059637" y="2497114"/>
                    <a:pt x="1173910" y="2478512"/>
                    <a:pt x="1100829" y="2479842"/>
                  </a:cubicBezTo>
                  <a:close/>
                  <a:moveTo>
                    <a:pt x="811160" y="2420047"/>
                  </a:moveTo>
                  <a:cubicBezTo>
                    <a:pt x="674297" y="2433334"/>
                    <a:pt x="945364" y="2434663"/>
                    <a:pt x="811160" y="2420047"/>
                  </a:cubicBezTo>
                  <a:close/>
                  <a:moveTo>
                    <a:pt x="789367" y="1820093"/>
                  </a:moveTo>
                  <a:lnTo>
                    <a:pt x="791353" y="1823414"/>
                  </a:lnTo>
                  <a:cubicBezTo>
                    <a:pt x="791269" y="1830183"/>
                    <a:pt x="774411" y="1832216"/>
                    <a:pt x="769677" y="1826029"/>
                  </a:cubicBezTo>
                  <a:lnTo>
                    <a:pt x="769537" y="1824965"/>
                  </a:lnTo>
                  <a:close/>
                  <a:moveTo>
                    <a:pt x="83001" y="1192274"/>
                  </a:moveTo>
                  <a:cubicBezTo>
                    <a:pt x="63068" y="1224164"/>
                    <a:pt x="105588" y="1250739"/>
                    <a:pt x="83001" y="1192274"/>
                  </a:cubicBezTo>
                  <a:close/>
                  <a:moveTo>
                    <a:pt x="77686" y="1019535"/>
                  </a:moveTo>
                  <a:lnTo>
                    <a:pt x="71041" y="1047440"/>
                  </a:lnTo>
                  <a:cubicBezTo>
                    <a:pt x="45796" y="1180315"/>
                    <a:pt x="128178" y="1093946"/>
                    <a:pt x="77686" y="1019535"/>
                  </a:cubicBezTo>
                  <a:close/>
                  <a:moveTo>
                    <a:pt x="381971" y="841481"/>
                  </a:moveTo>
                  <a:cubicBezTo>
                    <a:pt x="323505" y="854769"/>
                    <a:pt x="424491" y="869385"/>
                    <a:pt x="381971" y="841481"/>
                  </a:cubicBezTo>
                  <a:close/>
                  <a:moveTo>
                    <a:pt x="213512" y="797184"/>
                  </a:moveTo>
                  <a:cubicBezTo>
                    <a:pt x="207344" y="796636"/>
                    <a:pt x="198603" y="797467"/>
                    <a:pt x="186644" y="800290"/>
                  </a:cubicBezTo>
                  <a:cubicBezTo>
                    <a:pt x="173855" y="872376"/>
                    <a:pt x="256693" y="801017"/>
                    <a:pt x="213512" y="797184"/>
                  </a:cubicBezTo>
                  <a:close/>
                  <a:moveTo>
                    <a:pt x="44466" y="773716"/>
                  </a:moveTo>
                  <a:lnTo>
                    <a:pt x="72371" y="794975"/>
                  </a:lnTo>
                  <a:cubicBezTo>
                    <a:pt x="210562" y="829523"/>
                    <a:pt x="126849" y="783015"/>
                    <a:pt x="44466" y="773716"/>
                  </a:cubicBezTo>
                  <a:close/>
                  <a:moveTo>
                    <a:pt x="194617" y="614264"/>
                  </a:moveTo>
                  <a:cubicBezTo>
                    <a:pt x="166712" y="627551"/>
                    <a:pt x="153424" y="659442"/>
                    <a:pt x="124191" y="671400"/>
                  </a:cubicBezTo>
                  <a:cubicBezTo>
                    <a:pt x="-84424" y="715249"/>
                    <a:pt x="230491" y="711263"/>
                    <a:pt x="194617" y="614264"/>
                  </a:cubicBezTo>
                  <a:close/>
                  <a:moveTo>
                    <a:pt x="0" y="0"/>
                  </a:moveTo>
                  <a:lnTo>
                    <a:pt x="1780" y="2724"/>
                  </a:lnTo>
                  <a:cubicBezTo>
                    <a:pt x="17725" y="49375"/>
                    <a:pt x="-24629" y="121626"/>
                    <a:pt x="27192" y="114651"/>
                  </a:cubicBezTo>
                  <a:cubicBezTo>
                    <a:pt x="194617" y="5692"/>
                    <a:pt x="44466" y="150527"/>
                    <a:pt x="20549" y="226266"/>
                  </a:cubicBezTo>
                  <a:cubicBezTo>
                    <a:pt x="-11342" y="408306"/>
                    <a:pt x="73698" y="149198"/>
                    <a:pt x="121533" y="216964"/>
                  </a:cubicBezTo>
                  <a:cubicBezTo>
                    <a:pt x="190629" y="202349"/>
                    <a:pt x="298260" y="147869"/>
                    <a:pt x="189302" y="254170"/>
                  </a:cubicBezTo>
                  <a:cubicBezTo>
                    <a:pt x="340780" y="296690"/>
                    <a:pt x="158739" y="303335"/>
                    <a:pt x="105588" y="309977"/>
                  </a:cubicBezTo>
                  <a:cubicBezTo>
                    <a:pt x="207904" y="313965"/>
                    <a:pt x="245109" y="414951"/>
                    <a:pt x="113561" y="408306"/>
                  </a:cubicBezTo>
                  <a:cubicBezTo>
                    <a:pt x="-8684" y="295362"/>
                    <a:pt x="-23300" y="607620"/>
                    <a:pt x="81671" y="587689"/>
                  </a:cubicBezTo>
                  <a:cubicBezTo>
                    <a:pt x="172027" y="474744"/>
                    <a:pt x="241123" y="380402"/>
                    <a:pt x="383300" y="375087"/>
                  </a:cubicBezTo>
                  <a:cubicBezTo>
                    <a:pt x="306233" y="445510"/>
                    <a:pt x="481628" y="490689"/>
                    <a:pt x="350080" y="538524"/>
                  </a:cubicBezTo>
                  <a:cubicBezTo>
                    <a:pt x="529463" y="603634"/>
                    <a:pt x="267698" y="627551"/>
                    <a:pt x="283643" y="675387"/>
                  </a:cubicBezTo>
                  <a:cubicBezTo>
                    <a:pt x="413861" y="692660"/>
                    <a:pt x="352737" y="716578"/>
                    <a:pt x="275670" y="781688"/>
                  </a:cubicBezTo>
                  <a:cubicBezTo>
                    <a:pt x="291615" y="765743"/>
                    <a:pt x="500230" y="829523"/>
                    <a:pt x="574641" y="889316"/>
                  </a:cubicBezTo>
                  <a:cubicBezTo>
                    <a:pt x="537435" y="1002262"/>
                    <a:pt x="409875" y="893304"/>
                    <a:pt x="372670" y="973029"/>
                  </a:cubicBezTo>
                  <a:cubicBezTo>
                    <a:pt x="292944" y="850783"/>
                    <a:pt x="205247" y="1044782"/>
                    <a:pt x="154753" y="898619"/>
                  </a:cubicBezTo>
                  <a:cubicBezTo>
                    <a:pt x="160068" y="1008905"/>
                    <a:pt x="72371" y="933166"/>
                    <a:pt x="59083" y="873371"/>
                  </a:cubicBezTo>
                  <a:cubicBezTo>
                    <a:pt x="-28615" y="903934"/>
                    <a:pt x="174684" y="991631"/>
                    <a:pt x="214547" y="1012892"/>
                  </a:cubicBezTo>
                  <a:cubicBezTo>
                    <a:pt x="253081" y="1143111"/>
                    <a:pt x="464353" y="913234"/>
                    <a:pt x="538764" y="1072686"/>
                  </a:cubicBezTo>
                  <a:cubicBezTo>
                    <a:pt x="599886" y="1023522"/>
                    <a:pt x="904173" y="1095274"/>
                    <a:pt x="702202" y="1119193"/>
                  </a:cubicBezTo>
                  <a:cubicBezTo>
                    <a:pt x="715490" y="1173670"/>
                    <a:pt x="606531" y="1230808"/>
                    <a:pt x="522819" y="1169685"/>
                  </a:cubicBezTo>
                  <a:cubicBezTo>
                    <a:pt x="649051" y="1234794"/>
                    <a:pt x="517504" y="1253396"/>
                    <a:pt x="456381" y="1192274"/>
                  </a:cubicBezTo>
                  <a:cubicBezTo>
                    <a:pt x="457711" y="1307876"/>
                    <a:pt x="310217" y="1213534"/>
                    <a:pt x="247766" y="1218849"/>
                  </a:cubicBezTo>
                  <a:cubicBezTo>
                    <a:pt x="315532" y="1341095"/>
                    <a:pt x="509532" y="1370327"/>
                    <a:pt x="619819" y="1268014"/>
                  </a:cubicBezTo>
                  <a:cubicBezTo>
                    <a:pt x="627791" y="1365012"/>
                    <a:pt x="727447" y="1265356"/>
                    <a:pt x="773954" y="1310534"/>
                  </a:cubicBezTo>
                  <a:cubicBezTo>
                    <a:pt x="934734" y="1311862"/>
                    <a:pt x="769968" y="1345081"/>
                    <a:pt x="740736" y="1410189"/>
                  </a:cubicBezTo>
                  <a:cubicBezTo>
                    <a:pt x="623804" y="1331794"/>
                    <a:pt x="700872" y="1481943"/>
                    <a:pt x="598559" y="1485931"/>
                  </a:cubicBezTo>
                  <a:cubicBezTo>
                    <a:pt x="556039" y="1585586"/>
                    <a:pt x="451066" y="1463341"/>
                    <a:pt x="464353" y="1505860"/>
                  </a:cubicBezTo>
                  <a:cubicBezTo>
                    <a:pt x="362040" y="1481943"/>
                    <a:pt x="331477" y="1524463"/>
                    <a:pt x="209232" y="1485931"/>
                  </a:cubicBezTo>
                  <a:cubicBezTo>
                    <a:pt x="239794" y="1548382"/>
                    <a:pt x="517504" y="1666641"/>
                    <a:pt x="646394" y="1564326"/>
                  </a:cubicBezTo>
                  <a:cubicBezTo>
                    <a:pt x="598559" y="1722450"/>
                    <a:pt x="813818" y="1548382"/>
                    <a:pt x="860323" y="1645381"/>
                  </a:cubicBezTo>
                  <a:cubicBezTo>
                    <a:pt x="1072924" y="1667970"/>
                    <a:pt x="785913" y="1710490"/>
                    <a:pt x="824448" y="1811476"/>
                  </a:cubicBezTo>
                  <a:lnTo>
                    <a:pt x="789367" y="1820093"/>
                  </a:lnTo>
                  <a:lnTo>
                    <a:pt x="787818" y="1817505"/>
                  </a:lnTo>
                  <a:cubicBezTo>
                    <a:pt x="785290" y="1815275"/>
                    <a:pt x="781262" y="1812804"/>
                    <a:pt x="775283" y="1810147"/>
                  </a:cubicBezTo>
                  <a:cubicBezTo>
                    <a:pt x="771629" y="1813967"/>
                    <a:pt x="769636" y="1817165"/>
                    <a:pt x="768852" y="1819793"/>
                  </a:cubicBezTo>
                  <a:lnTo>
                    <a:pt x="769537" y="1824965"/>
                  </a:lnTo>
                  <a:lnTo>
                    <a:pt x="724977" y="1835912"/>
                  </a:lnTo>
                  <a:cubicBezTo>
                    <a:pt x="628621" y="1854411"/>
                    <a:pt x="538432" y="1856653"/>
                    <a:pt x="425819" y="1856653"/>
                  </a:cubicBezTo>
                  <a:cubicBezTo>
                    <a:pt x="363367" y="1900503"/>
                    <a:pt x="688913" y="2022749"/>
                    <a:pt x="758009" y="1895188"/>
                  </a:cubicBezTo>
                  <a:cubicBezTo>
                    <a:pt x="783256" y="1940365"/>
                    <a:pt x="873610" y="1903160"/>
                    <a:pt x="784584" y="1961626"/>
                  </a:cubicBezTo>
                  <a:cubicBezTo>
                    <a:pt x="855008" y="1974914"/>
                    <a:pt x="938720" y="1920434"/>
                    <a:pt x="1005159" y="1994844"/>
                  </a:cubicBezTo>
                  <a:cubicBezTo>
                    <a:pt x="1035720" y="2059953"/>
                    <a:pt x="847035" y="2162268"/>
                    <a:pt x="756681" y="2130377"/>
                  </a:cubicBezTo>
                  <a:cubicBezTo>
                    <a:pt x="885570" y="2200803"/>
                    <a:pt x="715490" y="2234020"/>
                    <a:pt x="642407" y="2208775"/>
                  </a:cubicBezTo>
                  <a:cubicBezTo>
                    <a:pt x="577299" y="2283185"/>
                    <a:pt x="857665" y="2277870"/>
                    <a:pt x="936062" y="2263254"/>
                  </a:cubicBezTo>
                  <a:cubicBezTo>
                    <a:pt x="1041035" y="2195487"/>
                    <a:pt x="1001172" y="2336336"/>
                    <a:pt x="924104" y="2320391"/>
                  </a:cubicBezTo>
                  <a:cubicBezTo>
                    <a:pt x="994529" y="2378856"/>
                    <a:pt x="901515" y="2400116"/>
                    <a:pt x="857665" y="2370883"/>
                  </a:cubicBezTo>
                  <a:cubicBezTo>
                    <a:pt x="922775" y="2489142"/>
                    <a:pt x="1079570" y="2396130"/>
                    <a:pt x="1180554" y="2382842"/>
                  </a:cubicBezTo>
                  <a:cubicBezTo>
                    <a:pt x="1175239" y="2570198"/>
                    <a:pt x="1015788" y="2594115"/>
                    <a:pt x="869625" y="2566210"/>
                  </a:cubicBezTo>
                  <a:cubicBezTo>
                    <a:pt x="876268" y="2696428"/>
                    <a:pt x="1152650" y="2598100"/>
                    <a:pt x="1253636" y="2657895"/>
                  </a:cubicBezTo>
                  <a:cubicBezTo>
                    <a:pt x="1452949" y="2584813"/>
                    <a:pt x="1294827" y="2741606"/>
                    <a:pt x="1199158" y="2749578"/>
                  </a:cubicBezTo>
                  <a:cubicBezTo>
                    <a:pt x="1308116" y="2770839"/>
                    <a:pt x="1211115" y="2794757"/>
                    <a:pt x="1159294" y="2786784"/>
                  </a:cubicBezTo>
                  <a:cubicBezTo>
                    <a:pt x="1250979" y="2882455"/>
                    <a:pt x="1038377" y="2764196"/>
                    <a:pt x="1007816" y="2834619"/>
                  </a:cubicBezTo>
                  <a:cubicBezTo>
                    <a:pt x="1128732" y="2902386"/>
                    <a:pt x="1301471" y="2918331"/>
                    <a:pt x="1446306" y="2922318"/>
                  </a:cubicBezTo>
                  <a:cubicBezTo>
                    <a:pt x="1559915" y="2908366"/>
                    <a:pt x="1533008" y="2917584"/>
                    <a:pt x="1478819" y="2941564"/>
                  </a:cubicBezTo>
                  <a:lnTo>
                    <a:pt x="1446714" y="2957097"/>
                  </a:lnTo>
                  <a:lnTo>
                    <a:pt x="0" y="2957097"/>
                  </a:lnTo>
                  <a:close/>
                </a:path>
              </a:pathLst>
            </a:custGeom>
            <a:solidFill>
              <a:schemeClr val="bg1">
                <a:lumMod val="85000"/>
              </a:schemeClr>
            </a:solidFill>
            <a:ln>
              <a:noFill/>
            </a:ln>
            <a:effectLst>
              <a:outerShdw blurRad="127000" dist="12700" dir="16200000" rotWithShape="0">
                <a:prstClr val="black">
                  <a:alpha val="15000"/>
                </a:prstClr>
              </a:outerShdw>
            </a:effectLst>
          </p:spPr>
          <p:txBody>
            <a:bodyPr vert="horz" wrap="square" lIns="91440" tIns="45720" rIns="91440" bIns="45720" numCol="1" anchor="t" anchorCtr="0" compatLnSpc="1">
              <a:prstTxWarp prst="textNoShape">
                <a:avLst/>
              </a:prstTxWarp>
              <a:noAutofit/>
            </a:bodyPr>
            <a:lstStyle/>
            <a:p>
              <a:pPr defTabSz="1219170"/>
              <a:endParaRPr lang="en-US" sz="2701">
                <a:solidFill>
                  <a:prstClr val="black"/>
                </a:solidFill>
              </a:endParaRPr>
            </a:p>
          </p:txBody>
        </p:sp>
        <p:sp>
          <p:nvSpPr>
            <p:cNvPr id="9" name="Freeform: Shape 8">
              <a:extLst>
                <a:ext uri="{FF2B5EF4-FFF2-40B4-BE49-F238E27FC236}">
                  <a16:creationId xmlns:a16="http://schemas.microsoft.com/office/drawing/2014/main" xmlns="" id="{4307D085-B667-4D37-A930-54AE1C03F6E4}"/>
                </a:ext>
              </a:extLst>
            </p:cNvPr>
            <p:cNvSpPr/>
            <p:nvPr/>
          </p:nvSpPr>
          <p:spPr>
            <a:xfrm>
              <a:off x="276796" y="1136215"/>
              <a:ext cx="1113713" cy="2991029"/>
            </a:xfrm>
            <a:custGeom>
              <a:avLst/>
              <a:gdLst>
                <a:gd name="connsiteX0" fmla="*/ 807386 w 1113712"/>
                <a:gd name="connsiteY0" fmla="*/ 1975864 h 2991028"/>
                <a:gd name="connsiteX1" fmla="*/ 807386 w 1113712"/>
                <a:gd name="connsiteY1" fmla="*/ 1975864 h 2991028"/>
                <a:gd name="connsiteX2" fmla="*/ 970824 w 1113712"/>
                <a:gd name="connsiteY2" fmla="*/ 1251690 h 2991028"/>
                <a:gd name="connsiteX3" fmla="*/ 970824 w 1113712"/>
                <a:gd name="connsiteY3" fmla="*/ 1251690 h 2991028"/>
                <a:gd name="connsiteX4" fmla="*/ 701085 w 1113712"/>
                <a:gd name="connsiteY4" fmla="*/ 1251690 h 2991028"/>
                <a:gd name="connsiteX5" fmla="*/ 835291 w 1113712"/>
                <a:gd name="connsiteY5" fmla="*/ 1310157 h 2991028"/>
                <a:gd name="connsiteX6" fmla="*/ 701085 w 1113712"/>
                <a:gd name="connsiteY6" fmla="*/ 1251690 h 2991028"/>
                <a:gd name="connsiteX7" fmla="*/ 1035932 w 1113712"/>
                <a:gd name="connsiteY7" fmla="*/ 1229102 h 2991028"/>
                <a:gd name="connsiteX8" fmla="*/ 1035932 w 1113712"/>
                <a:gd name="connsiteY8" fmla="*/ 1229102 h 2991028"/>
                <a:gd name="connsiteX9" fmla="*/ 1091741 w 1113712"/>
                <a:gd name="connsiteY9" fmla="*/ 1199868 h 2991028"/>
                <a:gd name="connsiteX10" fmla="*/ 1091741 w 1113712"/>
                <a:gd name="connsiteY10" fmla="*/ 1199868 h 2991028"/>
                <a:gd name="connsiteX11" fmla="*/ 954879 w 1113712"/>
                <a:gd name="connsiteY11" fmla="*/ 554092 h 2991028"/>
                <a:gd name="connsiteX12" fmla="*/ 973481 w 1113712"/>
                <a:gd name="connsiteY12" fmla="*/ 597942 h 2991028"/>
                <a:gd name="connsiteX13" fmla="*/ 954879 w 1113712"/>
                <a:gd name="connsiteY13" fmla="*/ 554092 h 2991028"/>
                <a:gd name="connsiteX14" fmla="*/ 986769 w 1113712"/>
                <a:gd name="connsiteY14" fmla="*/ 390655 h 2991028"/>
                <a:gd name="connsiteX15" fmla="*/ 1017330 w 1113712"/>
                <a:gd name="connsiteY15" fmla="*/ 446464 h 2991028"/>
                <a:gd name="connsiteX16" fmla="*/ 986769 w 1113712"/>
                <a:gd name="connsiteY16" fmla="*/ 390655 h 2991028"/>
                <a:gd name="connsiteX17" fmla="*/ 1074467 w 1113712"/>
                <a:gd name="connsiteY17" fmla="*/ 0 h 2991028"/>
                <a:gd name="connsiteX18" fmla="*/ 1101955 w 1113712"/>
                <a:gd name="connsiteY18" fmla="*/ 13529 h 2991028"/>
                <a:gd name="connsiteX19" fmla="*/ 1113712 w 1113712"/>
                <a:gd name="connsiteY19" fmla="*/ 31513 h 2991028"/>
                <a:gd name="connsiteX20" fmla="*/ 1113712 w 1113712"/>
                <a:gd name="connsiteY20" fmla="*/ 2991028 h 2991028"/>
                <a:gd name="connsiteX21" fmla="*/ 380617 w 1113712"/>
                <a:gd name="connsiteY21" fmla="*/ 2991028 h 2991028"/>
                <a:gd name="connsiteX22" fmla="*/ 384865 w 1113712"/>
                <a:gd name="connsiteY22" fmla="*/ 2982557 h 2991028"/>
                <a:gd name="connsiteX23" fmla="*/ 370960 w 1113712"/>
                <a:gd name="connsiteY23" fmla="*/ 2976437 h 2991028"/>
                <a:gd name="connsiteX24" fmla="*/ 337023 w 1113712"/>
                <a:gd name="connsiteY24" fmla="*/ 2991028 h 2991028"/>
                <a:gd name="connsiteX25" fmla="*/ 336998 w 1113712"/>
                <a:gd name="connsiteY25" fmla="*/ 2991028 h 2991028"/>
                <a:gd name="connsiteX26" fmla="*/ 312923 w 1113712"/>
                <a:gd name="connsiteY26" fmla="*/ 2971636 h 2991028"/>
                <a:gd name="connsiteX27" fmla="*/ 116432 w 1113712"/>
                <a:gd name="connsiteY27" fmla="*/ 2908653 h 2991028"/>
                <a:gd name="connsiteX28" fmla="*/ 80556 w 1113712"/>
                <a:gd name="connsiteY28" fmla="*/ 2848859 h 2991028"/>
                <a:gd name="connsiteX29" fmla="*/ 135035 w 1113712"/>
                <a:gd name="connsiteY29" fmla="*/ 2814311 h 2991028"/>
                <a:gd name="connsiteX30" fmla="*/ 590799 w 1113712"/>
                <a:gd name="connsiteY30" fmla="*/ 2786407 h 2991028"/>
                <a:gd name="connsiteX31" fmla="*/ 523032 w 1113712"/>
                <a:gd name="connsiteY31" fmla="*/ 2714654 h 2991028"/>
                <a:gd name="connsiteX32" fmla="*/ 410089 w 1113712"/>
                <a:gd name="connsiteY32" fmla="*/ 2664161 h 2991028"/>
                <a:gd name="connsiteX33" fmla="*/ 218747 w 1113712"/>
                <a:gd name="connsiteY33" fmla="*/ 2660175 h 2991028"/>
                <a:gd name="connsiteX34" fmla="*/ 49994 w 1113712"/>
                <a:gd name="connsiteY34" fmla="*/ 2588422 h 2991028"/>
                <a:gd name="connsiteX35" fmla="*/ 53981 w 1113712"/>
                <a:gd name="connsiteY35" fmla="*/ 2494079 h 2991028"/>
                <a:gd name="connsiteX36" fmla="*/ 593457 w 1113712"/>
                <a:gd name="connsiteY36" fmla="*/ 2444916 h 2991028"/>
                <a:gd name="connsiteX37" fmla="*/ 775496 w 1113712"/>
                <a:gd name="connsiteY37" fmla="*/ 2309383 h 2991028"/>
                <a:gd name="connsiteX38" fmla="*/ 625346 w 1113712"/>
                <a:gd name="connsiteY38" fmla="*/ 2314698 h 2991028"/>
                <a:gd name="connsiteX39" fmla="*/ 519047 w 1113712"/>
                <a:gd name="connsiteY39" fmla="*/ 2345259 h 2991028"/>
                <a:gd name="connsiteX40" fmla="*/ 149652 w 1113712"/>
                <a:gd name="connsiteY40" fmla="*/ 2205739 h 2991028"/>
                <a:gd name="connsiteX41" fmla="*/ 612059 w 1113712"/>
                <a:gd name="connsiteY41" fmla="*/ 2064891 h 2991028"/>
                <a:gd name="connsiteX42" fmla="*/ 639963 w 1113712"/>
                <a:gd name="connsiteY42" fmla="*/ 1961248 h 2991028"/>
                <a:gd name="connsiteX43" fmla="*/ 261267 w 1113712"/>
                <a:gd name="connsiteY43" fmla="*/ 1894811 h 2991028"/>
                <a:gd name="connsiteX44" fmla="*/ 491142 w 1113712"/>
                <a:gd name="connsiteY44" fmla="*/ 1817742 h 2991028"/>
                <a:gd name="connsiteX45" fmla="*/ 321060 w 1113712"/>
                <a:gd name="connsiteY45" fmla="*/ 1670249 h 2991028"/>
                <a:gd name="connsiteX46" fmla="*/ 768853 w 1113712"/>
                <a:gd name="connsiteY46" fmla="*/ 1602483 h 2991028"/>
                <a:gd name="connsiteX47" fmla="*/ 513731 w 1113712"/>
                <a:gd name="connsiteY47" fmla="*/ 1478908 h 2991028"/>
                <a:gd name="connsiteX48" fmla="*/ 322390 w 1113712"/>
                <a:gd name="connsiteY48" fmla="*/ 1347361 h 2991028"/>
                <a:gd name="connsiteX49" fmla="*/ 451278 w 1113712"/>
                <a:gd name="connsiteY49" fmla="*/ 1327429 h 2991028"/>
                <a:gd name="connsiteX50" fmla="*/ 544292 w 1113712"/>
                <a:gd name="connsiteY50" fmla="*/ 1263649 h 2991028"/>
                <a:gd name="connsiteX51" fmla="*/ 491142 w 1113712"/>
                <a:gd name="connsiteY51" fmla="*/ 1170636 h 2991028"/>
                <a:gd name="connsiteX52" fmla="*/ 487156 w 1113712"/>
                <a:gd name="connsiteY52" fmla="*/ 1089582 h 2991028"/>
                <a:gd name="connsiteX53" fmla="*/ 691785 w 1113712"/>
                <a:gd name="connsiteY53" fmla="*/ 1048390 h 2991028"/>
                <a:gd name="connsiteX54" fmla="*/ 1071810 w 1113712"/>
                <a:gd name="connsiteY54" fmla="*/ 951392 h 2991028"/>
                <a:gd name="connsiteX55" fmla="*/ 747592 w 1113712"/>
                <a:gd name="connsiteY55" fmla="*/ 1005870 h 2991028"/>
                <a:gd name="connsiteX56" fmla="*/ 628004 w 1113712"/>
                <a:gd name="connsiteY56" fmla="*/ 950062 h 2991028"/>
                <a:gd name="connsiteX57" fmla="*/ 584155 w 1113712"/>
                <a:gd name="connsiteY57" fmla="*/ 895583 h 2991028"/>
                <a:gd name="connsiteX58" fmla="*/ 491142 w 1113712"/>
                <a:gd name="connsiteY58" fmla="*/ 829146 h 2991028"/>
                <a:gd name="connsiteX59" fmla="*/ 771511 w 1113712"/>
                <a:gd name="connsiteY59" fmla="*/ 853063 h 2991028"/>
                <a:gd name="connsiteX60" fmla="*/ 1071810 w 1113712"/>
                <a:gd name="connsiteY60" fmla="*/ 795926 h 2991028"/>
                <a:gd name="connsiteX61" fmla="*/ 905714 w 1113712"/>
                <a:gd name="connsiteY61" fmla="*/ 790611 h 2991028"/>
                <a:gd name="connsiteX62" fmla="*/ 747592 w 1113712"/>
                <a:gd name="connsiteY62" fmla="*/ 742776 h 2991028"/>
                <a:gd name="connsiteX63" fmla="*/ 731647 w 1113712"/>
                <a:gd name="connsiteY63" fmla="*/ 619202 h 2991028"/>
                <a:gd name="connsiteX64" fmla="*/ 705072 w 1113712"/>
                <a:gd name="connsiteY64" fmla="*/ 522202 h 2991028"/>
                <a:gd name="connsiteX65" fmla="*/ 880468 w 1113712"/>
                <a:gd name="connsiteY65" fmla="*/ 447791 h 2991028"/>
                <a:gd name="connsiteX66" fmla="*/ 891098 w 1113712"/>
                <a:gd name="connsiteY66" fmla="*/ 410586 h 2991028"/>
                <a:gd name="connsiteX67" fmla="*/ 913686 w 1113712"/>
                <a:gd name="connsiteY67" fmla="*/ 260437 h 2991028"/>
                <a:gd name="connsiteX68" fmla="*/ 1018659 w 1113712"/>
                <a:gd name="connsiteY68" fmla="*/ 322888 h 2991028"/>
                <a:gd name="connsiteX69" fmla="*/ 982783 w 1113712"/>
                <a:gd name="connsiteY69" fmla="*/ 136862 h 2991028"/>
                <a:gd name="connsiteX70" fmla="*/ 1074467 w 1113712"/>
                <a:gd name="connsiteY70" fmla="*/ 0 h 2991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Lst>
              <a:rect l="l" t="t" r="r" b="b"/>
              <a:pathLst>
                <a:path w="1113712" h="2991028">
                  <a:moveTo>
                    <a:pt x="807386" y="1975864"/>
                  </a:moveTo>
                  <a:cubicBezTo>
                    <a:pt x="657238" y="2001111"/>
                    <a:pt x="706400" y="2051604"/>
                    <a:pt x="807386" y="1975864"/>
                  </a:cubicBezTo>
                  <a:close/>
                  <a:moveTo>
                    <a:pt x="970824" y="1251690"/>
                  </a:moveTo>
                  <a:cubicBezTo>
                    <a:pt x="922989" y="1274279"/>
                    <a:pt x="1014672" y="1270294"/>
                    <a:pt x="970824" y="1251690"/>
                  </a:cubicBezTo>
                  <a:close/>
                  <a:moveTo>
                    <a:pt x="701085" y="1251690"/>
                  </a:moveTo>
                  <a:cubicBezTo>
                    <a:pt x="663880" y="1338060"/>
                    <a:pt x="790113" y="1319456"/>
                    <a:pt x="835291" y="1310157"/>
                  </a:cubicBezTo>
                  <a:cubicBezTo>
                    <a:pt x="1034605" y="1241060"/>
                    <a:pt x="752907" y="1312814"/>
                    <a:pt x="701085" y="1251690"/>
                  </a:cubicBezTo>
                  <a:close/>
                  <a:moveTo>
                    <a:pt x="1035932" y="1229102"/>
                  </a:moveTo>
                  <a:cubicBezTo>
                    <a:pt x="988097" y="1251690"/>
                    <a:pt x="1079782" y="1247704"/>
                    <a:pt x="1035932" y="1229102"/>
                  </a:cubicBezTo>
                  <a:close/>
                  <a:moveTo>
                    <a:pt x="1091741" y="1199868"/>
                  </a:moveTo>
                  <a:cubicBezTo>
                    <a:pt x="1033275" y="1219801"/>
                    <a:pt x="1130274" y="1225116"/>
                    <a:pt x="1091741" y="1199868"/>
                  </a:cubicBezTo>
                  <a:close/>
                  <a:moveTo>
                    <a:pt x="954879" y="554092"/>
                  </a:moveTo>
                  <a:cubicBezTo>
                    <a:pt x="925646" y="556749"/>
                    <a:pt x="974810" y="599269"/>
                    <a:pt x="973481" y="597942"/>
                  </a:cubicBezTo>
                  <a:cubicBezTo>
                    <a:pt x="1071810" y="693613"/>
                    <a:pt x="1050550" y="556749"/>
                    <a:pt x="954879" y="554092"/>
                  </a:cubicBezTo>
                  <a:close/>
                  <a:moveTo>
                    <a:pt x="986769" y="390655"/>
                  </a:moveTo>
                  <a:cubicBezTo>
                    <a:pt x="977467" y="415901"/>
                    <a:pt x="1012015" y="427861"/>
                    <a:pt x="1017330" y="446464"/>
                  </a:cubicBezTo>
                  <a:cubicBezTo>
                    <a:pt x="1057192" y="589969"/>
                    <a:pt x="1077125" y="399956"/>
                    <a:pt x="986769" y="390655"/>
                  </a:cubicBezTo>
                  <a:close/>
                  <a:moveTo>
                    <a:pt x="1074467" y="0"/>
                  </a:moveTo>
                  <a:cubicBezTo>
                    <a:pt x="1086426" y="2990"/>
                    <a:pt x="1095354" y="7661"/>
                    <a:pt x="1101955" y="13529"/>
                  </a:cubicBezTo>
                  <a:lnTo>
                    <a:pt x="1113712" y="31513"/>
                  </a:lnTo>
                  <a:lnTo>
                    <a:pt x="1113712" y="2991028"/>
                  </a:lnTo>
                  <a:lnTo>
                    <a:pt x="380617" y="2991028"/>
                  </a:lnTo>
                  <a:lnTo>
                    <a:pt x="384865" y="2982557"/>
                  </a:lnTo>
                  <a:cubicBezTo>
                    <a:pt x="387715" y="2975254"/>
                    <a:pt x="386090" y="2971491"/>
                    <a:pt x="370960" y="2976437"/>
                  </a:cubicBezTo>
                  <a:lnTo>
                    <a:pt x="337023" y="2991028"/>
                  </a:lnTo>
                  <a:lnTo>
                    <a:pt x="336998" y="2991028"/>
                  </a:lnTo>
                  <a:lnTo>
                    <a:pt x="312923" y="2971636"/>
                  </a:lnTo>
                  <a:cubicBezTo>
                    <a:pt x="249122" y="2938010"/>
                    <a:pt x="138524" y="2977250"/>
                    <a:pt x="116432" y="2908653"/>
                  </a:cubicBezTo>
                  <a:cubicBezTo>
                    <a:pt x="-47004" y="2875434"/>
                    <a:pt x="214761" y="2864804"/>
                    <a:pt x="80556" y="2848859"/>
                  </a:cubicBezTo>
                  <a:cubicBezTo>
                    <a:pt x="-85539" y="2806338"/>
                    <a:pt x="42022" y="2782421"/>
                    <a:pt x="135035" y="2814311"/>
                  </a:cubicBezTo>
                  <a:cubicBezTo>
                    <a:pt x="278540" y="2810325"/>
                    <a:pt x="432676" y="2826269"/>
                    <a:pt x="590799" y="2786407"/>
                  </a:cubicBezTo>
                  <a:cubicBezTo>
                    <a:pt x="739620" y="2754516"/>
                    <a:pt x="609402" y="2701366"/>
                    <a:pt x="523032" y="2714654"/>
                  </a:cubicBezTo>
                  <a:cubicBezTo>
                    <a:pt x="507087" y="2633600"/>
                    <a:pt x="404774" y="2755846"/>
                    <a:pt x="410089" y="2664161"/>
                  </a:cubicBezTo>
                  <a:cubicBezTo>
                    <a:pt x="343650" y="2681435"/>
                    <a:pt x="303788" y="2645558"/>
                    <a:pt x="218747" y="2660175"/>
                  </a:cubicBezTo>
                  <a:cubicBezTo>
                    <a:pt x="254623" y="2584435"/>
                    <a:pt x="-4485" y="2654860"/>
                    <a:pt x="49994" y="2588422"/>
                  </a:cubicBezTo>
                  <a:cubicBezTo>
                    <a:pt x="174897" y="2529957"/>
                    <a:pt x="-49662" y="2540587"/>
                    <a:pt x="53981" y="2494079"/>
                  </a:cubicBezTo>
                  <a:cubicBezTo>
                    <a:pt x="230706" y="2455546"/>
                    <a:pt x="419389" y="2494079"/>
                    <a:pt x="593457" y="2444916"/>
                  </a:cubicBezTo>
                  <a:cubicBezTo>
                    <a:pt x="382184" y="2365191"/>
                    <a:pt x="713045" y="2375821"/>
                    <a:pt x="775496" y="2309383"/>
                  </a:cubicBezTo>
                  <a:cubicBezTo>
                    <a:pt x="717031" y="2240288"/>
                    <a:pt x="677167" y="2342601"/>
                    <a:pt x="625346" y="2314698"/>
                  </a:cubicBezTo>
                  <a:cubicBezTo>
                    <a:pt x="562894" y="2297424"/>
                    <a:pt x="590799" y="2318684"/>
                    <a:pt x="519047" y="2345259"/>
                  </a:cubicBezTo>
                  <a:cubicBezTo>
                    <a:pt x="380855" y="2323999"/>
                    <a:pt x="259938" y="2312040"/>
                    <a:pt x="149652" y="2205739"/>
                  </a:cubicBezTo>
                  <a:cubicBezTo>
                    <a:pt x="225391" y="2135315"/>
                    <a:pt x="479183" y="2126015"/>
                    <a:pt x="612059" y="2064891"/>
                  </a:cubicBezTo>
                  <a:cubicBezTo>
                    <a:pt x="558909" y="1983836"/>
                    <a:pt x="685140" y="1994466"/>
                    <a:pt x="639963" y="1961248"/>
                  </a:cubicBezTo>
                  <a:cubicBezTo>
                    <a:pt x="505758" y="2070206"/>
                    <a:pt x="390156" y="1971878"/>
                    <a:pt x="261267" y="1894811"/>
                  </a:cubicBezTo>
                  <a:cubicBezTo>
                    <a:pt x="230706" y="1811098"/>
                    <a:pt x="701085" y="1910756"/>
                    <a:pt x="491142" y="1817742"/>
                  </a:cubicBezTo>
                  <a:cubicBezTo>
                    <a:pt x="472540" y="1809770"/>
                    <a:pt x="261267" y="1716756"/>
                    <a:pt x="321060" y="1670249"/>
                  </a:cubicBezTo>
                  <a:cubicBezTo>
                    <a:pt x="465896" y="1611784"/>
                    <a:pt x="638634" y="1711441"/>
                    <a:pt x="768853" y="1602483"/>
                  </a:cubicBezTo>
                  <a:cubicBezTo>
                    <a:pt x="718360" y="1648989"/>
                    <a:pt x="614717" y="1476251"/>
                    <a:pt x="513731" y="1478908"/>
                  </a:cubicBezTo>
                  <a:cubicBezTo>
                    <a:pt x="461910" y="1465621"/>
                    <a:pt x="234692" y="1368621"/>
                    <a:pt x="322390" y="1347361"/>
                  </a:cubicBezTo>
                  <a:cubicBezTo>
                    <a:pt x="419389" y="1395197"/>
                    <a:pt x="380855" y="1288897"/>
                    <a:pt x="451278" y="1327429"/>
                  </a:cubicBezTo>
                  <a:cubicBezTo>
                    <a:pt x="590799" y="1416457"/>
                    <a:pt x="459252" y="1262320"/>
                    <a:pt x="544292" y="1263649"/>
                  </a:cubicBezTo>
                  <a:cubicBezTo>
                    <a:pt x="739620" y="1294212"/>
                    <a:pt x="585484" y="1197211"/>
                    <a:pt x="491142" y="1170636"/>
                  </a:cubicBezTo>
                  <a:cubicBezTo>
                    <a:pt x="499115" y="1157348"/>
                    <a:pt x="403444" y="1090911"/>
                    <a:pt x="487156" y="1089582"/>
                  </a:cubicBezTo>
                  <a:cubicBezTo>
                    <a:pt x="546949" y="1021815"/>
                    <a:pt x="775496" y="1136088"/>
                    <a:pt x="691785" y="1048390"/>
                  </a:cubicBezTo>
                  <a:cubicBezTo>
                    <a:pt x="816688" y="1085595"/>
                    <a:pt x="984111" y="1084267"/>
                    <a:pt x="1071810" y="951392"/>
                  </a:cubicBezTo>
                  <a:cubicBezTo>
                    <a:pt x="1058522" y="910199"/>
                    <a:pt x="814031" y="1085595"/>
                    <a:pt x="747592" y="1005870"/>
                  </a:cubicBezTo>
                  <a:cubicBezTo>
                    <a:pt x="915016" y="857049"/>
                    <a:pt x="654580" y="1077622"/>
                    <a:pt x="628004" y="950062"/>
                  </a:cubicBezTo>
                  <a:cubicBezTo>
                    <a:pt x="784798" y="847748"/>
                    <a:pt x="430019" y="1019158"/>
                    <a:pt x="584155" y="895583"/>
                  </a:cubicBezTo>
                  <a:cubicBezTo>
                    <a:pt x="536319" y="904884"/>
                    <a:pt x="303788" y="843761"/>
                    <a:pt x="491142" y="829146"/>
                  </a:cubicBezTo>
                  <a:cubicBezTo>
                    <a:pt x="553594" y="722845"/>
                    <a:pt x="685140" y="857049"/>
                    <a:pt x="771511" y="853063"/>
                  </a:cubicBezTo>
                  <a:cubicBezTo>
                    <a:pt x="699757" y="736132"/>
                    <a:pt x="1114329" y="984610"/>
                    <a:pt x="1071810" y="795926"/>
                  </a:cubicBezTo>
                  <a:cubicBezTo>
                    <a:pt x="988097" y="850406"/>
                    <a:pt x="992084" y="782638"/>
                    <a:pt x="905714" y="790611"/>
                  </a:cubicBezTo>
                  <a:cubicBezTo>
                    <a:pt x="950891" y="712215"/>
                    <a:pt x="812701" y="765365"/>
                    <a:pt x="747592" y="742776"/>
                  </a:cubicBezTo>
                  <a:cubicBezTo>
                    <a:pt x="609402" y="694940"/>
                    <a:pt x="913686" y="682983"/>
                    <a:pt x="731647" y="619202"/>
                  </a:cubicBezTo>
                  <a:cubicBezTo>
                    <a:pt x="618703" y="563394"/>
                    <a:pt x="835291" y="578009"/>
                    <a:pt x="705072" y="522202"/>
                  </a:cubicBezTo>
                  <a:cubicBezTo>
                    <a:pt x="707730" y="475696"/>
                    <a:pt x="1014672" y="631160"/>
                    <a:pt x="880468" y="447791"/>
                  </a:cubicBezTo>
                  <a:cubicBezTo>
                    <a:pt x="964180" y="487655"/>
                    <a:pt x="1000056" y="410586"/>
                    <a:pt x="891098" y="410586"/>
                  </a:cubicBezTo>
                  <a:cubicBezTo>
                    <a:pt x="948234" y="387997"/>
                    <a:pt x="772838" y="205957"/>
                    <a:pt x="913686" y="260437"/>
                  </a:cubicBezTo>
                  <a:cubicBezTo>
                    <a:pt x="954879" y="233862"/>
                    <a:pt x="1004042" y="229874"/>
                    <a:pt x="1018659" y="322888"/>
                  </a:cubicBezTo>
                  <a:cubicBezTo>
                    <a:pt x="1135589" y="429189"/>
                    <a:pt x="965509" y="136862"/>
                    <a:pt x="982783" y="136862"/>
                  </a:cubicBezTo>
                  <a:cubicBezTo>
                    <a:pt x="1107686" y="269738"/>
                    <a:pt x="1059850" y="77069"/>
                    <a:pt x="1074467" y="0"/>
                  </a:cubicBezTo>
                  <a:close/>
                </a:path>
              </a:pathLst>
            </a:custGeom>
            <a:solidFill>
              <a:schemeClr val="bg1">
                <a:lumMod val="95000"/>
              </a:schemeClr>
            </a:solidFill>
            <a:ln>
              <a:noFill/>
            </a:ln>
            <a:effectLst>
              <a:outerShdw blurRad="127000" dist="12700" dir="16200000" rotWithShape="0">
                <a:prstClr val="black">
                  <a:alpha val="15000"/>
                </a:prstClr>
              </a:outerShdw>
            </a:effectLst>
          </p:spPr>
          <p:txBody>
            <a:bodyPr vert="horz" wrap="square" lIns="91440" tIns="45720" rIns="91440" bIns="45720" numCol="1" anchor="t" anchorCtr="0" compatLnSpc="1">
              <a:prstTxWarp prst="textNoShape">
                <a:avLst/>
              </a:prstTxWarp>
              <a:noAutofit/>
            </a:bodyPr>
            <a:lstStyle/>
            <a:p>
              <a:pPr defTabSz="1219170"/>
              <a:endParaRPr lang="en-US" sz="2701">
                <a:solidFill>
                  <a:prstClr val="black"/>
                </a:solidFill>
              </a:endParaRPr>
            </a:p>
          </p:txBody>
        </p:sp>
      </p:grpSp>
      <p:sp>
        <p:nvSpPr>
          <p:cNvPr id="53" name="Rectangle 52">
            <a:extLst>
              <a:ext uri="{FF2B5EF4-FFF2-40B4-BE49-F238E27FC236}">
                <a16:creationId xmlns:a16="http://schemas.microsoft.com/office/drawing/2014/main" xmlns="" id="{553A449B-1E16-427E-AA1F-1761A105A61E}"/>
              </a:ext>
            </a:extLst>
          </p:cNvPr>
          <p:cNvSpPr/>
          <p:nvPr userDrawn="1"/>
        </p:nvSpPr>
        <p:spPr>
          <a:xfrm>
            <a:off x="2825394" y="0"/>
            <a:ext cx="9366607" cy="6858000"/>
          </a:xfrm>
          <a:prstGeom prst="rect">
            <a:avLst/>
          </a:pr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a:endParaRPr lang="en-US" sz="1800">
              <a:solidFill>
                <a:prstClr val="white"/>
              </a:solidFill>
            </a:endParaRPr>
          </a:p>
        </p:txBody>
      </p:sp>
      <p:grpSp>
        <p:nvGrpSpPr>
          <p:cNvPr id="54" name="Group 53">
            <a:extLst>
              <a:ext uri="{FF2B5EF4-FFF2-40B4-BE49-F238E27FC236}">
                <a16:creationId xmlns:a16="http://schemas.microsoft.com/office/drawing/2014/main" xmlns="" id="{A3D05169-BAAB-49AE-B6AB-F6EDA5219658}"/>
              </a:ext>
            </a:extLst>
          </p:cNvPr>
          <p:cNvGrpSpPr/>
          <p:nvPr userDrawn="1"/>
        </p:nvGrpSpPr>
        <p:grpSpPr>
          <a:xfrm>
            <a:off x="816240" y="3199973"/>
            <a:ext cx="1505539" cy="2566051"/>
            <a:chOff x="11521621" y="1903133"/>
            <a:chExt cx="2494544" cy="4251720"/>
          </a:xfrm>
        </p:grpSpPr>
        <p:sp>
          <p:nvSpPr>
            <p:cNvPr id="55" name="Freeform: Shape 54">
              <a:extLst>
                <a:ext uri="{FF2B5EF4-FFF2-40B4-BE49-F238E27FC236}">
                  <a16:creationId xmlns:a16="http://schemas.microsoft.com/office/drawing/2014/main" xmlns="" id="{A662FEF3-1917-4118-A53E-3734B721FD74}"/>
                </a:ext>
              </a:extLst>
            </p:cNvPr>
            <p:cNvSpPr/>
            <p:nvPr/>
          </p:nvSpPr>
          <p:spPr>
            <a:xfrm rot="20249457" flipH="1">
              <a:off x="12313664" y="1903133"/>
              <a:ext cx="877925" cy="1729673"/>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75000">
                  <a:schemeClr val="bg1">
                    <a:lumMod val="85000"/>
                  </a:schemeClr>
                </a:gs>
                <a:gs pos="0">
                  <a:schemeClr val="bg1">
                    <a:lumMod val="95000"/>
                  </a:schemeClr>
                </a:gs>
                <a:gs pos="100000">
                  <a:schemeClr val="bg1">
                    <a:lumMod val="85000"/>
                  </a:schemeClr>
                </a:gs>
              </a:gsLst>
              <a:lin ang="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1219170"/>
              <a:endParaRPr lang="en-US" sz="2701" dirty="0">
                <a:solidFill>
                  <a:prstClr val="black"/>
                </a:solidFill>
              </a:endParaRPr>
            </a:p>
          </p:txBody>
        </p:sp>
        <p:grpSp>
          <p:nvGrpSpPr>
            <p:cNvPr id="56" name="Group 55">
              <a:extLst>
                <a:ext uri="{FF2B5EF4-FFF2-40B4-BE49-F238E27FC236}">
                  <a16:creationId xmlns:a16="http://schemas.microsoft.com/office/drawing/2014/main" xmlns="" id="{EE2EF4D9-4CF5-400C-A9F0-AD7A0BD54A78}"/>
                </a:ext>
              </a:extLst>
            </p:cNvPr>
            <p:cNvGrpSpPr/>
            <p:nvPr/>
          </p:nvGrpSpPr>
          <p:grpSpPr>
            <a:xfrm>
              <a:off x="11521621" y="1969094"/>
              <a:ext cx="2494544" cy="4185759"/>
              <a:chOff x="11521621" y="1969094"/>
              <a:chExt cx="2494544" cy="4185759"/>
            </a:xfrm>
          </p:grpSpPr>
          <p:grpSp>
            <p:nvGrpSpPr>
              <p:cNvPr id="57" name="Group 56">
                <a:extLst>
                  <a:ext uri="{FF2B5EF4-FFF2-40B4-BE49-F238E27FC236}">
                    <a16:creationId xmlns:a16="http://schemas.microsoft.com/office/drawing/2014/main" xmlns="" id="{28497920-E136-42D7-9412-1BD60605931D}"/>
                  </a:ext>
                </a:extLst>
              </p:cNvPr>
              <p:cNvGrpSpPr/>
              <p:nvPr/>
            </p:nvGrpSpPr>
            <p:grpSpPr>
              <a:xfrm>
                <a:off x="11521621" y="1969094"/>
                <a:ext cx="2494544" cy="2682188"/>
                <a:chOff x="11521621" y="1969094"/>
                <a:chExt cx="2494544" cy="2682188"/>
              </a:xfrm>
            </p:grpSpPr>
            <p:cxnSp>
              <p:nvCxnSpPr>
                <p:cNvPr id="77" name="Straight Connector 76">
                  <a:extLst>
                    <a:ext uri="{FF2B5EF4-FFF2-40B4-BE49-F238E27FC236}">
                      <a16:creationId xmlns:a16="http://schemas.microsoft.com/office/drawing/2014/main" xmlns="" id="{98BF5F43-E851-4EF1-BD30-1A3EA3DBFB6D}"/>
                    </a:ext>
                  </a:extLst>
                </p:cNvPr>
                <p:cNvCxnSpPr>
                  <a:cxnSpLocks/>
                </p:cNvCxnSpPr>
                <p:nvPr/>
              </p:nvCxnSpPr>
              <p:spPr>
                <a:xfrm flipH="1" flipV="1">
                  <a:off x="12654231" y="3563301"/>
                  <a:ext cx="235200" cy="1087981"/>
                </a:xfrm>
                <a:prstGeom prst="line">
                  <a:avLst/>
                </a:prstGeom>
                <a:ln w="12700">
                  <a:solidFill>
                    <a:schemeClr val="bg1">
                      <a:lumMod val="85000"/>
                    </a:schemeClr>
                  </a:solidFill>
                </a:ln>
                <a:effectLst>
                  <a:outerShdw blurRad="63500" algn="ctr" rotWithShape="0">
                    <a:prstClr val="black">
                      <a:alpha val="25000"/>
                    </a:prstClr>
                  </a:outerShdw>
                </a:effectLst>
              </p:spPr>
              <p:style>
                <a:lnRef idx="1">
                  <a:schemeClr val="accent1"/>
                </a:lnRef>
                <a:fillRef idx="0">
                  <a:schemeClr val="accent1"/>
                </a:fillRef>
                <a:effectRef idx="0">
                  <a:schemeClr val="accent1"/>
                </a:effectRef>
                <a:fontRef idx="minor">
                  <a:schemeClr val="tx1"/>
                </a:fontRef>
              </p:style>
            </p:cxnSp>
            <p:cxnSp>
              <p:nvCxnSpPr>
                <p:cNvPr id="78" name="Straight Connector 77">
                  <a:extLst>
                    <a:ext uri="{FF2B5EF4-FFF2-40B4-BE49-F238E27FC236}">
                      <a16:creationId xmlns:a16="http://schemas.microsoft.com/office/drawing/2014/main" xmlns="" id="{239A8E24-3262-47F3-8EE2-A371E7B0B055}"/>
                    </a:ext>
                  </a:extLst>
                </p:cNvPr>
                <p:cNvCxnSpPr>
                  <a:cxnSpLocks/>
                </p:cNvCxnSpPr>
                <p:nvPr/>
              </p:nvCxnSpPr>
              <p:spPr>
                <a:xfrm flipV="1">
                  <a:off x="12906700" y="3563297"/>
                  <a:ext cx="186689" cy="1076234"/>
                </a:xfrm>
                <a:prstGeom prst="line">
                  <a:avLst/>
                </a:prstGeom>
                <a:ln w="12700">
                  <a:solidFill>
                    <a:schemeClr val="bg1">
                      <a:lumMod val="85000"/>
                    </a:schemeClr>
                  </a:solidFill>
                </a:ln>
                <a:effectLst>
                  <a:outerShdw blurRad="63500" algn="ctr" rotWithShape="0">
                    <a:prstClr val="black">
                      <a:alpha val="25000"/>
                    </a:prstClr>
                  </a:outerShdw>
                </a:effectLst>
              </p:spPr>
              <p:style>
                <a:lnRef idx="1">
                  <a:schemeClr val="accent1"/>
                </a:lnRef>
                <a:fillRef idx="0">
                  <a:schemeClr val="accent1"/>
                </a:fillRef>
                <a:effectRef idx="0">
                  <a:schemeClr val="accent1"/>
                </a:effectRef>
                <a:fontRef idx="minor">
                  <a:schemeClr val="tx1"/>
                </a:fontRef>
              </p:style>
            </p:cxnSp>
            <p:cxnSp>
              <p:nvCxnSpPr>
                <p:cNvPr id="79" name="Straight Connector 78">
                  <a:extLst>
                    <a:ext uri="{FF2B5EF4-FFF2-40B4-BE49-F238E27FC236}">
                      <a16:creationId xmlns:a16="http://schemas.microsoft.com/office/drawing/2014/main" xmlns="" id="{3131A34C-91F3-4276-90E0-38EA36726C4A}"/>
                    </a:ext>
                  </a:extLst>
                </p:cNvPr>
                <p:cNvCxnSpPr>
                  <a:cxnSpLocks/>
                </p:cNvCxnSpPr>
                <p:nvPr/>
              </p:nvCxnSpPr>
              <p:spPr>
                <a:xfrm flipV="1">
                  <a:off x="12900880" y="3458988"/>
                  <a:ext cx="0" cy="1180545"/>
                </a:xfrm>
                <a:prstGeom prst="line">
                  <a:avLst/>
                </a:prstGeom>
                <a:ln w="12700">
                  <a:solidFill>
                    <a:schemeClr val="bg1">
                      <a:lumMod val="85000"/>
                    </a:schemeClr>
                  </a:solidFill>
                </a:ln>
                <a:effectLst>
                  <a:outerShdw blurRad="63500" algn="ctr" rotWithShape="0">
                    <a:prstClr val="black">
                      <a:alpha val="25000"/>
                    </a:prstClr>
                  </a:outerShdw>
                </a:effectLst>
              </p:spPr>
              <p:style>
                <a:lnRef idx="1">
                  <a:schemeClr val="accent1"/>
                </a:lnRef>
                <a:fillRef idx="0">
                  <a:schemeClr val="accent1"/>
                </a:fillRef>
                <a:effectRef idx="0">
                  <a:schemeClr val="accent1"/>
                </a:effectRef>
                <a:fontRef idx="minor">
                  <a:schemeClr val="tx1"/>
                </a:fontRef>
              </p:style>
            </p:cxnSp>
            <p:sp>
              <p:nvSpPr>
                <p:cNvPr id="80" name="Freeform: Shape 79">
                  <a:extLst>
                    <a:ext uri="{FF2B5EF4-FFF2-40B4-BE49-F238E27FC236}">
                      <a16:creationId xmlns:a16="http://schemas.microsoft.com/office/drawing/2014/main" xmlns="" id="{45293FBB-84BA-42C0-8D04-E7711A61D918}"/>
                    </a:ext>
                  </a:extLst>
                </p:cNvPr>
                <p:cNvSpPr/>
                <p:nvPr/>
              </p:nvSpPr>
              <p:spPr>
                <a:xfrm rot="20249457">
                  <a:off x="11521621" y="2231355"/>
                  <a:ext cx="877925" cy="1729673"/>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25000">
                      <a:schemeClr val="bg1">
                        <a:lumMod val="85000"/>
                      </a:schemeClr>
                    </a:gs>
                    <a:gs pos="0">
                      <a:schemeClr val="bg1">
                        <a:lumMod val="85000"/>
                      </a:schemeClr>
                    </a:gs>
                    <a:gs pos="100000">
                      <a:schemeClr val="bg1">
                        <a:lumMod val="95000"/>
                      </a:schemeClr>
                    </a:gs>
                  </a:gsLst>
                  <a:lin ang="1080000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1219170"/>
                  <a:endParaRPr lang="en-US" sz="2701" dirty="0">
                    <a:solidFill>
                      <a:prstClr val="black"/>
                    </a:solidFill>
                  </a:endParaRPr>
                </a:p>
              </p:txBody>
            </p:sp>
            <p:sp>
              <p:nvSpPr>
                <p:cNvPr id="81" name="Freeform: Shape 80">
                  <a:extLst>
                    <a:ext uri="{FF2B5EF4-FFF2-40B4-BE49-F238E27FC236}">
                      <a16:creationId xmlns:a16="http://schemas.microsoft.com/office/drawing/2014/main" xmlns="" id="{D71E92F0-854E-4348-B522-E514A01DE665}"/>
                    </a:ext>
                  </a:extLst>
                </p:cNvPr>
                <p:cNvSpPr/>
                <p:nvPr/>
              </p:nvSpPr>
              <p:spPr>
                <a:xfrm rot="20249457" flipH="1">
                  <a:off x="12330923" y="1969094"/>
                  <a:ext cx="525061" cy="1729673"/>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70000">
                      <a:schemeClr val="bg1">
                        <a:lumMod val="85000"/>
                      </a:schemeClr>
                    </a:gs>
                    <a:gs pos="0">
                      <a:schemeClr val="bg1">
                        <a:lumMod val="95000"/>
                      </a:schemeClr>
                    </a:gs>
                    <a:gs pos="100000">
                      <a:schemeClr val="bg1">
                        <a:lumMod val="85000"/>
                      </a:schemeClr>
                    </a:gs>
                  </a:gsLst>
                  <a:lin ang="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1219170"/>
                  <a:endParaRPr lang="en-US" sz="2701">
                    <a:solidFill>
                      <a:prstClr val="black"/>
                    </a:solidFill>
                  </a:endParaRPr>
                </a:p>
              </p:txBody>
            </p:sp>
            <p:sp>
              <p:nvSpPr>
                <p:cNvPr id="82" name="Freeform: Shape 81">
                  <a:extLst>
                    <a:ext uri="{FF2B5EF4-FFF2-40B4-BE49-F238E27FC236}">
                      <a16:creationId xmlns:a16="http://schemas.microsoft.com/office/drawing/2014/main" xmlns="" id="{77B26116-3BCE-40E9-AE21-3B3AD12ABC44}"/>
                    </a:ext>
                  </a:extLst>
                </p:cNvPr>
                <p:cNvSpPr/>
                <p:nvPr/>
              </p:nvSpPr>
              <p:spPr>
                <a:xfrm rot="20249457">
                  <a:off x="11857226" y="2165394"/>
                  <a:ext cx="525061" cy="1729673"/>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30000">
                      <a:schemeClr val="bg1">
                        <a:lumMod val="85000"/>
                      </a:schemeClr>
                    </a:gs>
                    <a:gs pos="0">
                      <a:schemeClr val="bg1">
                        <a:lumMod val="85000"/>
                      </a:schemeClr>
                    </a:gs>
                    <a:gs pos="100000">
                      <a:schemeClr val="bg1">
                        <a:lumMod val="95000"/>
                      </a:schemeClr>
                    </a:gs>
                  </a:gsLst>
                  <a:lin ang="1080000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1219170"/>
                  <a:endParaRPr lang="en-US" sz="2701" dirty="0">
                    <a:solidFill>
                      <a:prstClr val="black"/>
                    </a:solidFill>
                  </a:endParaRPr>
                </a:p>
              </p:txBody>
            </p:sp>
            <p:sp>
              <p:nvSpPr>
                <p:cNvPr id="83" name="Freeform: Shape 82">
                  <a:extLst>
                    <a:ext uri="{FF2B5EF4-FFF2-40B4-BE49-F238E27FC236}">
                      <a16:creationId xmlns:a16="http://schemas.microsoft.com/office/drawing/2014/main" xmlns="" id="{73A68979-BA70-4ED6-B4C8-3947E4DA45E0}"/>
                    </a:ext>
                  </a:extLst>
                </p:cNvPr>
                <p:cNvSpPr/>
                <p:nvPr/>
              </p:nvSpPr>
              <p:spPr>
                <a:xfrm rot="1067215">
                  <a:off x="12580333" y="2145489"/>
                  <a:ext cx="743996" cy="1465808"/>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25000">
                      <a:schemeClr val="bg1">
                        <a:lumMod val="85000"/>
                      </a:schemeClr>
                    </a:gs>
                    <a:gs pos="0">
                      <a:schemeClr val="bg1">
                        <a:lumMod val="85000"/>
                      </a:schemeClr>
                    </a:gs>
                    <a:gs pos="100000">
                      <a:schemeClr val="bg1">
                        <a:lumMod val="95000"/>
                      </a:schemeClr>
                    </a:gs>
                  </a:gsLst>
                  <a:lin ang="1080000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1219170"/>
                  <a:endParaRPr lang="en-US" sz="2701" dirty="0">
                    <a:solidFill>
                      <a:prstClr val="black"/>
                    </a:solidFill>
                  </a:endParaRPr>
                </a:p>
              </p:txBody>
            </p:sp>
            <p:sp>
              <p:nvSpPr>
                <p:cNvPr id="84" name="Freeform: Shape 83">
                  <a:extLst>
                    <a:ext uri="{FF2B5EF4-FFF2-40B4-BE49-F238E27FC236}">
                      <a16:creationId xmlns:a16="http://schemas.microsoft.com/office/drawing/2014/main" xmlns="" id="{63EC72E7-6A91-4B49-BE33-260E67D58848}"/>
                    </a:ext>
                  </a:extLst>
                </p:cNvPr>
                <p:cNvSpPr/>
                <p:nvPr/>
              </p:nvSpPr>
              <p:spPr>
                <a:xfrm rot="1067215" flipH="1">
                  <a:off x="13272169" y="2367439"/>
                  <a:ext cx="743996" cy="1465808"/>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75000">
                      <a:schemeClr val="bg1">
                        <a:lumMod val="85000"/>
                      </a:schemeClr>
                    </a:gs>
                    <a:gs pos="0">
                      <a:schemeClr val="bg1">
                        <a:lumMod val="95000"/>
                      </a:schemeClr>
                    </a:gs>
                    <a:gs pos="100000">
                      <a:schemeClr val="bg1">
                        <a:lumMod val="85000"/>
                      </a:schemeClr>
                    </a:gs>
                  </a:gsLst>
                  <a:lin ang="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1219170"/>
                  <a:endParaRPr lang="en-US" sz="2701" dirty="0">
                    <a:solidFill>
                      <a:prstClr val="black"/>
                    </a:solidFill>
                  </a:endParaRPr>
                </a:p>
              </p:txBody>
            </p:sp>
            <p:sp>
              <p:nvSpPr>
                <p:cNvPr id="85" name="Freeform: Shape 84">
                  <a:extLst>
                    <a:ext uri="{FF2B5EF4-FFF2-40B4-BE49-F238E27FC236}">
                      <a16:creationId xmlns:a16="http://schemas.microsoft.com/office/drawing/2014/main" xmlns="" id="{33C767EF-BC74-470D-9DE9-80F9E1EBE8B6}"/>
                    </a:ext>
                  </a:extLst>
                </p:cNvPr>
                <p:cNvSpPr/>
                <p:nvPr/>
              </p:nvSpPr>
              <p:spPr>
                <a:xfrm rot="1067215" flipH="1">
                  <a:off x="13282651" y="2322835"/>
                  <a:ext cx="444962" cy="1465808"/>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70000">
                      <a:schemeClr val="bg1">
                        <a:lumMod val="85000"/>
                      </a:schemeClr>
                    </a:gs>
                    <a:gs pos="0">
                      <a:schemeClr val="bg1">
                        <a:lumMod val="95000"/>
                      </a:schemeClr>
                    </a:gs>
                    <a:gs pos="100000">
                      <a:schemeClr val="bg1">
                        <a:lumMod val="85000"/>
                      </a:schemeClr>
                    </a:gs>
                  </a:gsLst>
                  <a:lin ang="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1219170"/>
                  <a:endParaRPr lang="en-US" sz="2701">
                    <a:solidFill>
                      <a:prstClr val="black"/>
                    </a:solidFill>
                  </a:endParaRPr>
                </a:p>
              </p:txBody>
            </p:sp>
            <p:sp>
              <p:nvSpPr>
                <p:cNvPr id="86" name="Freeform: Shape 85">
                  <a:extLst>
                    <a:ext uri="{FF2B5EF4-FFF2-40B4-BE49-F238E27FC236}">
                      <a16:creationId xmlns:a16="http://schemas.microsoft.com/office/drawing/2014/main" xmlns="" id="{7ABAA443-D4A2-4AD3-86E3-A9A56ADD1B2F}"/>
                    </a:ext>
                  </a:extLst>
                </p:cNvPr>
                <p:cNvSpPr/>
                <p:nvPr/>
              </p:nvSpPr>
              <p:spPr>
                <a:xfrm rot="1067215">
                  <a:off x="12868885" y="2190093"/>
                  <a:ext cx="444962" cy="1465808"/>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30000">
                      <a:schemeClr val="bg1">
                        <a:lumMod val="85000"/>
                      </a:schemeClr>
                    </a:gs>
                    <a:gs pos="0">
                      <a:schemeClr val="bg1">
                        <a:lumMod val="85000"/>
                      </a:schemeClr>
                    </a:gs>
                    <a:gs pos="100000">
                      <a:schemeClr val="bg1">
                        <a:lumMod val="95000"/>
                      </a:schemeClr>
                    </a:gs>
                  </a:gsLst>
                  <a:lin ang="1080000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1219170"/>
                  <a:endParaRPr lang="en-US" sz="2701" dirty="0">
                    <a:solidFill>
                      <a:prstClr val="black"/>
                    </a:solidFill>
                  </a:endParaRPr>
                </a:p>
              </p:txBody>
            </p:sp>
            <p:sp>
              <p:nvSpPr>
                <p:cNvPr id="87" name="Freeform: Shape 86">
                  <a:extLst>
                    <a:ext uri="{FF2B5EF4-FFF2-40B4-BE49-F238E27FC236}">
                      <a16:creationId xmlns:a16="http://schemas.microsoft.com/office/drawing/2014/main" xmlns="" id="{985EE30F-3169-41D8-AB7E-5DD444E5D5CF}"/>
                    </a:ext>
                  </a:extLst>
                </p:cNvPr>
                <p:cNvSpPr/>
                <p:nvPr/>
              </p:nvSpPr>
              <p:spPr>
                <a:xfrm>
                  <a:off x="12316258" y="2613898"/>
                  <a:ext cx="599207" cy="1180547"/>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25000">
                      <a:schemeClr val="bg1">
                        <a:lumMod val="85000"/>
                      </a:schemeClr>
                    </a:gs>
                    <a:gs pos="0">
                      <a:schemeClr val="bg1">
                        <a:lumMod val="85000"/>
                      </a:schemeClr>
                    </a:gs>
                    <a:gs pos="100000">
                      <a:schemeClr val="bg1">
                        <a:lumMod val="95000"/>
                      </a:schemeClr>
                    </a:gs>
                  </a:gsLst>
                  <a:lin ang="1080000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1219170"/>
                  <a:endParaRPr lang="en-US" sz="2701" dirty="0">
                    <a:solidFill>
                      <a:prstClr val="black"/>
                    </a:solidFill>
                  </a:endParaRPr>
                </a:p>
              </p:txBody>
            </p:sp>
            <p:sp>
              <p:nvSpPr>
                <p:cNvPr id="88" name="Freeform: Shape 87">
                  <a:extLst>
                    <a:ext uri="{FF2B5EF4-FFF2-40B4-BE49-F238E27FC236}">
                      <a16:creationId xmlns:a16="http://schemas.microsoft.com/office/drawing/2014/main" xmlns="" id="{55D40BAD-C198-4806-9C94-D174ECA8118B}"/>
                    </a:ext>
                  </a:extLst>
                </p:cNvPr>
                <p:cNvSpPr/>
                <p:nvPr/>
              </p:nvSpPr>
              <p:spPr>
                <a:xfrm flipH="1">
                  <a:off x="12901427" y="2613898"/>
                  <a:ext cx="599207" cy="1180547"/>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75000">
                      <a:schemeClr val="bg1">
                        <a:lumMod val="85000"/>
                      </a:schemeClr>
                    </a:gs>
                    <a:gs pos="0">
                      <a:schemeClr val="bg1">
                        <a:lumMod val="95000"/>
                      </a:schemeClr>
                    </a:gs>
                    <a:gs pos="100000">
                      <a:schemeClr val="bg1">
                        <a:lumMod val="85000"/>
                      </a:schemeClr>
                    </a:gs>
                  </a:gsLst>
                  <a:lin ang="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1219170"/>
                  <a:endParaRPr lang="en-US" sz="2701" dirty="0">
                    <a:solidFill>
                      <a:prstClr val="black"/>
                    </a:solidFill>
                  </a:endParaRPr>
                </a:p>
              </p:txBody>
            </p:sp>
            <p:sp>
              <p:nvSpPr>
                <p:cNvPr id="89" name="Freeform: Shape 88">
                  <a:extLst>
                    <a:ext uri="{FF2B5EF4-FFF2-40B4-BE49-F238E27FC236}">
                      <a16:creationId xmlns:a16="http://schemas.microsoft.com/office/drawing/2014/main" xmlns="" id="{A7BB54F3-47F4-425D-83D1-DEFB6DF87CA2}"/>
                    </a:ext>
                  </a:extLst>
                </p:cNvPr>
                <p:cNvSpPr/>
                <p:nvPr/>
              </p:nvSpPr>
              <p:spPr>
                <a:xfrm flipH="1">
                  <a:off x="12904248" y="2613898"/>
                  <a:ext cx="358368" cy="1180547"/>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70000">
                      <a:schemeClr val="bg1">
                        <a:lumMod val="85000"/>
                      </a:schemeClr>
                    </a:gs>
                    <a:gs pos="0">
                      <a:schemeClr val="bg1">
                        <a:lumMod val="95000"/>
                      </a:schemeClr>
                    </a:gs>
                    <a:gs pos="100000">
                      <a:schemeClr val="bg1">
                        <a:lumMod val="85000"/>
                      </a:schemeClr>
                    </a:gs>
                  </a:gsLst>
                  <a:lin ang="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1219170"/>
                  <a:endParaRPr lang="en-US" sz="2701">
                    <a:solidFill>
                      <a:prstClr val="black"/>
                    </a:solidFill>
                  </a:endParaRPr>
                </a:p>
              </p:txBody>
            </p:sp>
            <p:sp>
              <p:nvSpPr>
                <p:cNvPr id="90" name="Freeform: Shape 89">
                  <a:extLst>
                    <a:ext uri="{FF2B5EF4-FFF2-40B4-BE49-F238E27FC236}">
                      <a16:creationId xmlns:a16="http://schemas.microsoft.com/office/drawing/2014/main" xmlns="" id="{0AF18DC6-16E1-4799-BB5C-0F3A0C7FA28B}"/>
                    </a:ext>
                  </a:extLst>
                </p:cNvPr>
                <p:cNvSpPr/>
                <p:nvPr/>
              </p:nvSpPr>
              <p:spPr>
                <a:xfrm>
                  <a:off x="12554276" y="2613898"/>
                  <a:ext cx="358368" cy="1180547"/>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30000">
                      <a:schemeClr val="bg1">
                        <a:lumMod val="85000"/>
                      </a:schemeClr>
                    </a:gs>
                    <a:gs pos="0">
                      <a:schemeClr val="bg1">
                        <a:lumMod val="85000"/>
                      </a:schemeClr>
                    </a:gs>
                    <a:gs pos="100000">
                      <a:schemeClr val="bg1">
                        <a:lumMod val="95000"/>
                      </a:schemeClr>
                    </a:gs>
                  </a:gsLst>
                  <a:lin ang="1080000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1219170"/>
                  <a:endParaRPr lang="en-US" sz="2701" dirty="0">
                    <a:solidFill>
                      <a:prstClr val="black"/>
                    </a:solidFill>
                  </a:endParaRPr>
                </a:p>
              </p:txBody>
            </p:sp>
          </p:grpSp>
          <p:grpSp>
            <p:nvGrpSpPr>
              <p:cNvPr id="58" name="Group 57">
                <a:extLst>
                  <a:ext uri="{FF2B5EF4-FFF2-40B4-BE49-F238E27FC236}">
                    <a16:creationId xmlns:a16="http://schemas.microsoft.com/office/drawing/2014/main" xmlns="" id="{342C8FA0-A3B0-4165-BF81-245EB245A084}"/>
                  </a:ext>
                </a:extLst>
              </p:cNvPr>
              <p:cNvGrpSpPr/>
              <p:nvPr/>
            </p:nvGrpSpPr>
            <p:grpSpPr>
              <a:xfrm>
                <a:off x="12470968" y="4604322"/>
                <a:ext cx="839142" cy="1550531"/>
                <a:chOff x="12470968" y="4604322"/>
                <a:chExt cx="839142" cy="1550531"/>
              </a:xfrm>
            </p:grpSpPr>
            <p:grpSp>
              <p:nvGrpSpPr>
                <p:cNvPr id="59" name="Group 58">
                  <a:extLst>
                    <a:ext uri="{FF2B5EF4-FFF2-40B4-BE49-F238E27FC236}">
                      <a16:creationId xmlns:a16="http://schemas.microsoft.com/office/drawing/2014/main" xmlns="" id="{334060C5-27F3-4421-A304-B193F9BD3396}"/>
                    </a:ext>
                  </a:extLst>
                </p:cNvPr>
                <p:cNvGrpSpPr/>
                <p:nvPr/>
              </p:nvGrpSpPr>
              <p:grpSpPr>
                <a:xfrm>
                  <a:off x="12710801" y="4604322"/>
                  <a:ext cx="471270" cy="1549314"/>
                  <a:chOff x="2541356" y="1774680"/>
                  <a:chExt cx="1106202" cy="3636668"/>
                </a:xfrm>
                <a:solidFill>
                  <a:schemeClr val="bg1">
                    <a:lumMod val="75000"/>
                  </a:schemeClr>
                </a:solidFill>
              </p:grpSpPr>
              <p:sp>
                <p:nvSpPr>
                  <p:cNvPr id="66" name="Freeform: Shape 65">
                    <a:extLst>
                      <a:ext uri="{FF2B5EF4-FFF2-40B4-BE49-F238E27FC236}">
                        <a16:creationId xmlns:a16="http://schemas.microsoft.com/office/drawing/2014/main" xmlns="" id="{5E3F14CE-CF61-4B63-BE02-EF710F602842}"/>
                      </a:ext>
                    </a:extLst>
                  </p:cNvPr>
                  <p:cNvSpPr/>
                  <p:nvPr/>
                </p:nvSpPr>
                <p:spPr>
                  <a:xfrm>
                    <a:off x="2571096" y="4597937"/>
                    <a:ext cx="402336" cy="182880"/>
                  </a:xfrm>
                  <a:custGeom>
                    <a:avLst/>
                    <a:gdLst>
                      <a:gd name="connsiteX0" fmla="*/ 62916 w 3480752"/>
                      <a:gd name="connsiteY0" fmla="*/ 34213 h 1560620"/>
                      <a:gd name="connsiteX1" fmla="*/ 114391 w 3480752"/>
                      <a:gd name="connsiteY1" fmla="*/ 57191 h 1560620"/>
                      <a:gd name="connsiteX2" fmla="*/ 694512 w 3480752"/>
                      <a:gd name="connsiteY2" fmla="*/ 277806 h 1560620"/>
                      <a:gd name="connsiteX3" fmla="*/ 784810 w 3480752"/>
                      <a:gd name="connsiteY3" fmla="*/ 326909 h 1560620"/>
                      <a:gd name="connsiteX4" fmla="*/ 786764 w 3480752"/>
                      <a:gd name="connsiteY4" fmla="*/ 323526 h 1560620"/>
                      <a:gd name="connsiteX5" fmla="*/ 702687 w 3480752"/>
                      <a:gd name="connsiteY5" fmla="*/ 277806 h 1560620"/>
                      <a:gd name="connsiteX6" fmla="*/ 833420 w 3480752"/>
                      <a:gd name="connsiteY6" fmla="*/ 310489 h 1560620"/>
                      <a:gd name="connsiteX7" fmla="*/ 1241959 w 3480752"/>
                      <a:gd name="connsiteY7" fmla="*/ 343172 h 1560620"/>
                      <a:gd name="connsiteX8" fmla="*/ 3480752 w 3480752"/>
                      <a:gd name="connsiteY8" fmla="*/ 1560620 h 1560620"/>
                      <a:gd name="connsiteX9" fmla="*/ 3064038 w 3480752"/>
                      <a:gd name="connsiteY9" fmla="*/ 1527929 h 1560620"/>
                      <a:gd name="connsiteX10" fmla="*/ 3057133 w 3480752"/>
                      <a:gd name="connsiteY10" fmla="*/ 1524163 h 1560620"/>
                      <a:gd name="connsiteX11" fmla="*/ 2941481 w 3480752"/>
                      <a:gd name="connsiteY11" fmla="*/ 1495246 h 1560620"/>
                      <a:gd name="connsiteX12" fmla="*/ 2881754 w 3480752"/>
                      <a:gd name="connsiteY12" fmla="*/ 1462767 h 1560620"/>
                      <a:gd name="connsiteX13" fmla="*/ 2879802 w 3480752"/>
                      <a:gd name="connsiteY13" fmla="*/ 1466146 h 1560620"/>
                      <a:gd name="connsiteX14" fmla="*/ 2933314 w 3480752"/>
                      <a:gd name="connsiteY14" fmla="*/ 1495246 h 1560620"/>
                      <a:gd name="connsiteX15" fmla="*/ 2353185 w 3480752"/>
                      <a:gd name="connsiteY15" fmla="*/ 1274639 h 1560620"/>
                      <a:gd name="connsiteX16" fmla="*/ 2238794 w 3480752"/>
                      <a:gd name="connsiteY16" fmla="*/ 1217440 h 1560620"/>
                      <a:gd name="connsiteX17" fmla="*/ 0 w 3480752"/>
                      <a:gd name="connsiteY17" fmla="*/ 0 h 1560620"/>
                      <a:gd name="connsiteX18" fmla="*/ 62916 w 3480752"/>
                      <a:gd name="connsiteY18" fmla="*/ 34213 h 1560620"/>
                      <a:gd name="connsiteX19" fmla="*/ 57199 w 3480752"/>
                      <a:gd name="connsiteY19" fmla="*/ 31661 h 1560620"/>
                      <a:gd name="connsiteX20" fmla="*/ 0 w 3480752"/>
                      <a:gd name="connsiteY20" fmla="*/ 0 h 1560620"/>
                      <a:gd name="connsiteX0" fmla="*/ 62916 w 3480752"/>
                      <a:gd name="connsiteY0" fmla="*/ 34213 h 1560620"/>
                      <a:gd name="connsiteX1" fmla="*/ 114391 w 3480752"/>
                      <a:gd name="connsiteY1" fmla="*/ 57191 h 1560620"/>
                      <a:gd name="connsiteX2" fmla="*/ 694512 w 3480752"/>
                      <a:gd name="connsiteY2" fmla="*/ 277806 h 1560620"/>
                      <a:gd name="connsiteX3" fmla="*/ 784810 w 3480752"/>
                      <a:gd name="connsiteY3" fmla="*/ 326909 h 1560620"/>
                      <a:gd name="connsiteX4" fmla="*/ 702687 w 3480752"/>
                      <a:gd name="connsiteY4" fmla="*/ 277806 h 1560620"/>
                      <a:gd name="connsiteX5" fmla="*/ 833420 w 3480752"/>
                      <a:gd name="connsiteY5" fmla="*/ 310489 h 1560620"/>
                      <a:gd name="connsiteX6" fmla="*/ 1241959 w 3480752"/>
                      <a:gd name="connsiteY6" fmla="*/ 343172 h 1560620"/>
                      <a:gd name="connsiteX7" fmla="*/ 3480752 w 3480752"/>
                      <a:gd name="connsiteY7" fmla="*/ 1560620 h 1560620"/>
                      <a:gd name="connsiteX8" fmla="*/ 3064038 w 3480752"/>
                      <a:gd name="connsiteY8" fmla="*/ 1527929 h 1560620"/>
                      <a:gd name="connsiteX9" fmla="*/ 3057133 w 3480752"/>
                      <a:gd name="connsiteY9" fmla="*/ 1524163 h 1560620"/>
                      <a:gd name="connsiteX10" fmla="*/ 2941481 w 3480752"/>
                      <a:gd name="connsiteY10" fmla="*/ 1495246 h 1560620"/>
                      <a:gd name="connsiteX11" fmla="*/ 2881754 w 3480752"/>
                      <a:gd name="connsiteY11" fmla="*/ 1462767 h 1560620"/>
                      <a:gd name="connsiteX12" fmla="*/ 2879802 w 3480752"/>
                      <a:gd name="connsiteY12" fmla="*/ 1466146 h 1560620"/>
                      <a:gd name="connsiteX13" fmla="*/ 2933314 w 3480752"/>
                      <a:gd name="connsiteY13" fmla="*/ 1495246 h 1560620"/>
                      <a:gd name="connsiteX14" fmla="*/ 2353185 w 3480752"/>
                      <a:gd name="connsiteY14" fmla="*/ 1274639 h 1560620"/>
                      <a:gd name="connsiteX15" fmla="*/ 2238794 w 3480752"/>
                      <a:gd name="connsiteY15" fmla="*/ 1217440 h 1560620"/>
                      <a:gd name="connsiteX16" fmla="*/ 62916 w 3480752"/>
                      <a:gd name="connsiteY16" fmla="*/ 34213 h 1560620"/>
                      <a:gd name="connsiteX17" fmla="*/ 0 w 3480752"/>
                      <a:gd name="connsiteY17" fmla="*/ 0 h 1560620"/>
                      <a:gd name="connsiteX18" fmla="*/ 62916 w 3480752"/>
                      <a:gd name="connsiteY18" fmla="*/ 34213 h 1560620"/>
                      <a:gd name="connsiteX19" fmla="*/ 57199 w 3480752"/>
                      <a:gd name="connsiteY19" fmla="*/ 31661 h 1560620"/>
                      <a:gd name="connsiteX20" fmla="*/ 0 w 3480752"/>
                      <a:gd name="connsiteY20" fmla="*/ 0 h 1560620"/>
                      <a:gd name="connsiteX0" fmla="*/ 62916 w 3480752"/>
                      <a:gd name="connsiteY0" fmla="*/ 34213 h 1560620"/>
                      <a:gd name="connsiteX1" fmla="*/ 114391 w 3480752"/>
                      <a:gd name="connsiteY1" fmla="*/ 57191 h 1560620"/>
                      <a:gd name="connsiteX2" fmla="*/ 694512 w 3480752"/>
                      <a:gd name="connsiteY2" fmla="*/ 277806 h 1560620"/>
                      <a:gd name="connsiteX3" fmla="*/ 702687 w 3480752"/>
                      <a:gd name="connsiteY3" fmla="*/ 277806 h 1560620"/>
                      <a:gd name="connsiteX4" fmla="*/ 833420 w 3480752"/>
                      <a:gd name="connsiteY4" fmla="*/ 310489 h 1560620"/>
                      <a:gd name="connsiteX5" fmla="*/ 1241959 w 3480752"/>
                      <a:gd name="connsiteY5" fmla="*/ 343172 h 1560620"/>
                      <a:gd name="connsiteX6" fmla="*/ 3480752 w 3480752"/>
                      <a:gd name="connsiteY6" fmla="*/ 1560620 h 1560620"/>
                      <a:gd name="connsiteX7" fmla="*/ 3064038 w 3480752"/>
                      <a:gd name="connsiteY7" fmla="*/ 1527929 h 1560620"/>
                      <a:gd name="connsiteX8" fmla="*/ 3057133 w 3480752"/>
                      <a:gd name="connsiteY8" fmla="*/ 1524163 h 1560620"/>
                      <a:gd name="connsiteX9" fmla="*/ 2941481 w 3480752"/>
                      <a:gd name="connsiteY9" fmla="*/ 1495246 h 1560620"/>
                      <a:gd name="connsiteX10" fmla="*/ 2881754 w 3480752"/>
                      <a:gd name="connsiteY10" fmla="*/ 1462767 h 1560620"/>
                      <a:gd name="connsiteX11" fmla="*/ 2879802 w 3480752"/>
                      <a:gd name="connsiteY11" fmla="*/ 1466146 h 1560620"/>
                      <a:gd name="connsiteX12" fmla="*/ 2933314 w 3480752"/>
                      <a:gd name="connsiteY12" fmla="*/ 1495246 h 1560620"/>
                      <a:gd name="connsiteX13" fmla="*/ 2353185 w 3480752"/>
                      <a:gd name="connsiteY13" fmla="*/ 1274639 h 1560620"/>
                      <a:gd name="connsiteX14" fmla="*/ 2238794 w 3480752"/>
                      <a:gd name="connsiteY14" fmla="*/ 1217440 h 1560620"/>
                      <a:gd name="connsiteX15" fmla="*/ 62916 w 3480752"/>
                      <a:gd name="connsiteY15" fmla="*/ 34213 h 1560620"/>
                      <a:gd name="connsiteX16" fmla="*/ 0 w 3480752"/>
                      <a:gd name="connsiteY16" fmla="*/ 0 h 1560620"/>
                      <a:gd name="connsiteX17" fmla="*/ 62916 w 3480752"/>
                      <a:gd name="connsiteY17" fmla="*/ 34213 h 1560620"/>
                      <a:gd name="connsiteX18" fmla="*/ 57199 w 3480752"/>
                      <a:gd name="connsiteY18" fmla="*/ 31661 h 1560620"/>
                      <a:gd name="connsiteX19" fmla="*/ 0 w 3480752"/>
                      <a:gd name="connsiteY19" fmla="*/ 0 h 1560620"/>
                      <a:gd name="connsiteX0" fmla="*/ 62916 w 3480752"/>
                      <a:gd name="connsiteY0" fmla="*/ 34213 h 1560620"/>
                      <a:gd name="connsiteX1" fmla="*/ 114391 w 3480752"/>
                      <a:gd name="connsiteY1" fmla="*/ 57191 h 1560620"/>
                      <a:gd name="connsiteX2" fmla="*/ 694512 w 3480752"/>
                      <a:gd name="connsiteY2" fmla="*/ 277806 h 1560620"/>
                      <a:gd name="connsiteX3" fmla="*/ 702687 w 3480752"/>
                      <a:gd name="connsiteY3" fmla="*/ 277806 h 1560620"/>
                      <a:gd name="connsiteX4" fmla="*/ 833420 w 3480752"/>
                      <a:gd name="connsiteY4" fmla="*/ 310489 h 1560620"/>
                      <a:gd name="connsiteX5" fmla="*/ 1241959 w 3480752"/>
                      <a:gd name="connsiteY5" fmla="*/ 343172 h 1560620"/>
                      <a:gd name="connsiteX6" fmla="*/ 3480752 w 3480752"/>
                      <a:gd name="connsiteY6" fmla="*/ 1560620 h 1560620"/>
                      <a:gd name="connsiteX7" fmla="*/ 3064038 w 3480752"/>
                      <a:gd name="connsiteY7" fmla="*/ 1527929 h 1560620"/>
                      <a:gd name="connsiteX8" fmla="*/ 3057133 w 3480752"/>
                      <a:gd name="connsiteY8" fmla="*/ 1524163 h 1560620"/>
                      <a:gd name="connsiteX9" fmla="*/ 2941481 w 3480752"/>
                      <a:gd name="connsiteY9" fmla="*/ 1495246 h 1560620"/>
                      <a:gd name="connsiteX10" fmla="*/ 2881754 w 3480752"/>
                      <a:gd name="connsiteY10" fmla="*/ 1462767 h 1560620"/>
                      <a:gd name="connsiteX11" fmla="*/ 2933314 w 3480752"/>
                      <a:gd name="connsiteY11" fmla="*/ 1495246 h 1560620"/>
                      <a:gd name="connsiteX12" fmla="*/ 2353185 w 3480752"/>
                      <a:gd name="connsiteY12" fmla="*/ 1274639 h 1560620"/>
                      <a:gd name="connsiteX13" fmla="*/ 2238794 w 3480752"/>
                      <a:gd name="connsiteY13" fmla="*/ 1217440 h 1560620"/>
                      <a:gd name="connsiteX14" fmla="*/ 62916 w 3480752"/>
                      <a:gd name="connsiteY14" fmla="*/ 34213 h 1560620"/>
                      <a:gd name="connsiteX15" fmla="*/ 0 w 3480752"/>
                      <a:gd name="connsiteY15" fmla="*/ 0 h 1560620"/>
                      <a:gd name="connsiteX16" fmla="*/ 62916 w 3480752"/>
                      <a:gd name="connsiteY16" fmla="*/ 34213 h 1560620"/>
                      <a:gd name="connsiteX17" fmla="*/ 57199 w 3480752"/>
                      <a:gd name="connsiteY17" fmla="*/ 31661 h 1560620"/>
                      <a:gd name="connsiteX18" fmla="*/ 0 w 3480752"/>
                      <a:gd name="connsiteY18" fmla="*/ 0 h 1560620"/>
                      <a:gd name="connsiteX0" fmla="*/ 62916 w 3480752"/>
                      <a:gd name="connsiteY0" fmla="*/ 34213 h 1560620"/>
                      <a:gd name="connsiteX1" fmla="*/ 114391 w 3480752"/>
                      <a:gd name="connsiteY1" fmla="*/ 57191 h 1560620"/>
                      <a:gd name="connsiteX2" fmla="*/ 694512 w 3480752"/>
                      <a:gd name="connsiteY2" fmla="*/ 277806 h 1560620"/>
                      <a:gd name="connsiteX3" fmla="*/ 702687 w 3480752"/>
                      <a:gd name="connsiteY3" fmla="*/ 277806 h 1560620"/>
                      <a:gd name="connsiteX4" fmla="*/ 833420 w 3480752"/>
                      <a:gd name="connsiteY4" fmla="*/ 310489 h 1560620"/>
                      <a:gd name="connsiteX5" fmla="*/ 1241959 w 3480752"/>
                      <a:gd name="connsiteY5" fmla="*/ 343172 h 1560620"/>
                      <a:gd name="connsiteX6" fmla="*/ 3480752 w 3480752"/>
                      <a:gd name="connsiteY6" fmla="*/ 1560620 h 1560620"/>
                      <a:gd name="connsiteX7" fmla="*/ 3064038 w 3480752"/>
                      <a:gd name="connsiteY7" fmla="*/ 1527929 h 1560620"/>
                      <a:gd name="connsiteX8" fmla="*/ 3057133 w 3480752"/>
                      <a:gd name="connsiteY8" fmla="*/ 1524163 h 1560620"/>
                      <a:gd name="connsiteX9" fmla="*/ 2941481 w 3480752"/>
                      <a:gd name="connsiteY9" fmla="*/ 1495246 h 1560620"/>
                      <a:gd name="connsiteX10" fmla="*/ 2933314 w 3480752"/>
                      <a:gd name="connsiteY10" fmla="*/ 1495246 h 1560620"/>
                      <a:gd name="connsiteX11" fmla="*/ 2353185 w 3480752"/>
                      <a:gd name="connsiteY11" fmla="*/ 1274639 h 1560620"/>
                      <a:gd name="connsiteX12" fmla="*/ 2238794 w 3480752"/>
                      <a:gd name="connsiteY12" fmla="*/ 1217440 h 1560620"/>
                      <a:gd name="connsiteX13" fmla="*/ 62916 w 3480752"/>
                      <a:gd name="connsiteY13" fmla="*/ 34213 h 1560620"/>
                      <a:gd name="connsiteX14" fmla="*/ 0 w 3480752"/>
                      <a:gd name="connsiteY14" fmla="*/ 0 h 1560620"/>
                      <a:gd name="connsiteX15" fmla="*/ 62916 w 3480752"/>
                      <a:gd name="connsiteY15" fmla="*/ 34213 h 1560620"/>
                      <a:gd name="connsiteX16" fmla="*/ 57199 w 3480752"/>
                      <a:gd name="connsiteY16" fmla="*/ 31661 h 1560620"/>
                      <a:gd name="connsiteX17" fmla="*/ 0 w 3480752"/>
                      <a:gd name="connsiteY17" fmla="*/ 0 h 15606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480752" h="1560620">
                        <a:moveTo>
                          <a:pt x="62916" y="34213"/>
                        </a:moveTo>
                        <a:lnTo>
                          <a:pt x="114391" y="57191"/>
                        </a:lnTo>
                        <a:cubicBezTo>
                          <a:pt x="302323" y="147074"/>
                          <a:pt x="498413" y="220606"/>
                          <a:pt x="694512" y="277806"/>
                        </a:cubicBezTo>
                        <a:lnTo>
                          <a:pt x="702687" y="277806"/>
                        </a:lnTo>
                        <a:cubicBezTo>
                          <a:pt x="743545" y="285981"/>
                          <a:pt x="784395" y="302314"/>
                          <a:pt x="833420" y="310489"/>
                        </a:cubicBezTo>
                        <a:lnTo>
                          <a:pt x="1241959" y="343172"/>
                        </a:lnTo>
                        <a:lnTo>
                          <a:pt x="3480752" y="1560620"/>
                        </a:lnTo>
                        <a:lnTo>
                          <a:pt x="3064038" y="1527929"/>
                        </a:lnTo>
                        <a:lnTo>
                          <a:pt x="3057133" y="1524163"/>
                        </a:lnTo>
                        <a:lnTo>
                          <a:pt x="2941481" y="1495246"/>
                        </a:lnTo>
                        <a:lnTo>
                          <a:pt x="2933314" y="1495246"/>
                        </a:lnTo>
                        <a:cubicBezTo>
                          <a:pt x="2737215" y="1446221"/>
                          <a:pt x="2541108" y="1372688"/>
                          <a:pt x="2353185" y="1274639"/>
                        </a:cubicBezTo>
                        <a:cubicBezTo>
                          <a:pt x="2312335" y="1258298"/>
                          <a:pt x="2279652" y="1241956"/>
                          <a:pt x="2238794" y="1217440"/>
                        </a:cubicBezTo>
                        <a:lnTo>
                          <a:pt x="62916" y="34213"/>
                        </a:lnTo>
                        <a:close/>
                        <a:moveTo>
                          <a:pt x="0" y="0"/>
                        </a:moveTo>
                        <a:lnTo>
                          <a:pt x="62916" y="34213"/>
                        </a:lnTo>
                        <a:lnTo>
                          <a:pt x="57199" y="31661"/>
                        </a:lnTo>
                        <a:cubicBezTo>
                          <a:pt x="38815" y="22469"/>
                          <a:pt x="20429" y="12254"/>
                          <a:pt x="0" y="0"/>
                        </a:cubicBez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67" name="Freeform: Shape 66">
                    <a:extLst>
                      <a:ext uri="{FF2B5EF4-FFF2-40B4-BE49-F238E27FC236}">
                        <a16:creationId xmlns:a16="http://schemas.microsoft.com/office/drawing/2014/main" xmlns="" id="{C7850172-E89B-4A0E-B003-8BAE9D3F7D76}"/>
                      </a:ext>
                    </a:extLst>
                  </p:cNvPr>
                  <p:cNvSpPr/>
                  <p:nvPr/>
                </p:nvSpPr>
                <p:spPr>
                  <a:xfrm>
                    <a:off x="3023223" y="4576005"/>
                    <a:ext cx="257175" cy="133350"/>
                  </a:xfrm>
                  <a:custGeom>
                    <a:avLst/>
                    <a:gdLst>
                      <a:gd name="connsiteX0" fmla="*/ 260032 w 257175"/>
                      <a:gd name="connsiteY0" fmla="*/ 141922 h 133350"/>
                      <a:gd name="connsiteX1" fmla="*/ 0 w 257175"/>
                      <a:gd name="connsiteY1" fmla="*/ 0 h 133350"/>
                      <a:gd name="connsiteX2" fmla="*/ 952 w 257175"/>
                      <a:gd name="connsiteY2" fmla="*/ 0 h 133350"/>
                      <a:gd name="connsiteX3" fmla="*/ 260032 w 257175"/>
                      <a:gd name="connsiteY3" fmla="*/ 141922 h 133350"/>
                      <a:gd name="connsiteX4" fmla="*/ 260032 w 257175"/>
                      <a:gd name="connsiteY4" fmla="*/ 141922 h 13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7175" h="133350">
                        <a:moveTo>
                          <a:pt x="260032" y="141922"/>
                        </a:moveTo>
                        <a:lnTo>
                          <a:pt x="0" y="0"/>
                        </a:lnTo>
                        <a:cubicBezTo>
                          <a:pt x="0" y="0"/>
                          <a:pt x="952" y="0"/>
                          <a:pt x="952" y="0"/>
                        </a:cubicBezTo>
                        <a:lnTo>
                          <a:pt x="260032" y="141922"/>
                        </a:lnTo>
                        <a:cubicBezTo>
                          <a:pt x="260985" y="141922"/>
                          <a:pt x="260985" y="141922"/>
                          <a:pt x="260032" y="141922"/>
                        </a:cubicBezTo>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68" name="Freeform: Shape 67">
                    <a:extLst>
                      <a:ext uri="{FF2B5EF4-FFF2-40B4-BE49-F238E27FC236}">
                        <a16:creationId xmlns:a16="http://schemas.microsoft.com/office/drawing/2014/main" xmlns="" id="{A6584978-73D4-47EC-9C82-C6A2A24E2F98}"/>
                      </a:ext>
                    </a:extLst>
                  </p:cNvPr>
                  <p:cNvSpPr/>
                  <p:nvPr/>
                </p:nvSpPr>
                <p:spPr>
                  <a:xfrm>
                    <a:off x="2706138" y="4925573"/>
                    <a:ext cx="257175" cy="485775"/>
                  </a:xfrm>
                  <a:custGeom>
                    <a:avLst/>
                    <a:gdLst>
                      <a:gd name="connsiteX0" fmla="*/ 260033 w 257175"/>
                      <a:gd name="connsiteY0" fmla="*/ 486727 h 485775"/>
                      <a:gd name="connsiteX1" fmla="*/ 0 w 257175"/>
                      <a:gd name="connsiteY1" fmla="*/ 344805 h 485775"/>
                      <a:gd name="connsiteX2" fmla="*/ 953 w 257175"/>
                      <a:gd name="connsiteY2" fmla="*/ 0 h 485775"/>
                      <a:gd name="connsiteX3" fmla="*/ 260985 w 257175"/>
                      <a:gd name="connsiteY3" fmla="*/ 141922 h 485775"/>
                    </a:gdLst>
                    <a:ahLst/>
                    <a:cxnLst>
                      <a:cxn ang="0">
                        <a:pos x="connsiteX0" y="connsiteY0"/>
                      </a:cxn>
                      <a:cxn ang="0">
                        <a:pos x="connsiteX1" y="connsiteY1"/>
                      </a:cxn>
                      <a:cxn ang="0">
                        <a:pos x="connsiteX2" y="connsiteY2"/>
                      </a:cxn>
                      <a:cxn ang="0">
                        <a:pos x="connsiteX3" y="connsiteY3"/>
                      </a:cxn>
                    </a:cxnLst>
                    <a:rect l="l" t="t" r="r" b="b"/>
                    <a:pathLst>
                      <a:path w="257175" h="485775">
                        <a:moveTo>
                          <a:pt x="260033" y="486727"/>
                        </a:moveTo>
                        <a:lnTo>
                          <a:pt x="0" y="344805"/>
                        </a:lnTo>
                        <a:lnTo>
                          <a:pt x="953" y="0"/>
                        </a:lnTo>
                        <a:lnTo>
                          <a:pt x="260985" y="141922"/>
                        </a:ln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69" name="Freeform: Shape 68">
                    <a:extLst>
                      <a:ext uri="{FF2B5EF4-FFF2-40B4-BE49-F238E27FC236}">
                        <a16:creationId xmlns:a16="http://schemas.microsoft.com/office/drawing/2014/main" xmlns="" id="{77846F57-FC7C-4A6D-A2AD-E0934F6F23DA}"/>
                      </a:ext>
                    </a:extLst>
                  </p:cNvPr>
                  <p:cNvSpPr/>
                  <p:nvPr/>
                </p:nvSpPr>
                <p:spPr>
                  <a:xfrm>
                    <a:off x="2987522" y="3640652"/>
                    <a:ext cx="660036" cy="1102854"/>
                  </a:xfrm>
                  <a:custGeom>
                    <a:avLst/>
                    <a:gdLst>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452605 w 661035"/>
                      <a:gd name="connsiteY8" fmla="*/ 914311 h 1099185"/>
                      <a:gd name="connsiteX9" fmla="*/ 451949 w 661035"/>
                      <a:gd name="connsiteY9" fmla="*/ 914906 h 1099185"/>
                      <a:gd name="connsiteX10" fmla="*/ 500063 w 661035"/>
                      <a:gd name="connsiteY10" fmla="*/ 941070 h 1099185"/>
                      <a:gd name="connsiteX11" fmla="*/ 451485 w 661035"/>
                      <a:gd name="connsiteY11" fmla="*/ 989648 h 1099185"/>
                      <a:gd name="connsiteX12" fmla="*/ 396629 w 661035"/>
                      <a:gd name="connsiteY12" fmla="*/ 1033155 h 1099185"/>
                      <a:gd name="connsiteX13" fmla="*/ 397193 w 661035"/>
                      <a:gd name="connsiteY13" fmla="*/ 1033462 h 1099185"/>
                      <a:gd name="connsiteX14" fmla="*/ 320041 w 661035"/>
                      <a:gd name="connsiteY14" fmla="*/ 1076325 h 1099185"/>
                      <a:gd name="connsiteX15" fmla="*/ 291343 w 661035"/>
                      <a:gd name="connsiteY15" fmla="*/ 1060767 h 1099185"/>
                      <a:gd name="connsiteX16" fmla="*/ 290403 w 661035"/>
                      <a:gd name="connsiteY16" fmla="*/ 1061621 h 1099185"/>
                      <a:gd name="connsiteX17" fmla="*/ 319088 w 661035"/>
                      <a:gd name="connsiteY17" fmla="*/ 1077277 h 1099185"/>
                      <a:gd name="connsiteX18" fmla="*/ 260985 w 661035"/>
                      <a:gd name="connsiteY18" fmla="*/ 1099185 h 1099185"/>
                      <a:gd name="connsiteX19" fmla="*/ 0 w 661035"/>
                      <a:gd name="connsiteY19" fmla="*/ 957262 h 1099185"/>
                      <a:gd name="connsiteX20" fmla="*/ 59055 w 661035"/>
                      <a:gd name="connsiteY20" fmla="*/ 935355 h 1099185"/>
                      <a:gd name="connsiteX21" fmla="*/ 284314 w 661035"/>
                      <a:gd name="connsiteY21" fmla="*/ 1058298 h 1099185"/>
                      <a:gd name="connsiteX22" fmla="*/ 284516 w 661035"/>
                      <a:gd name="connsiteY22" fmla="*/ 1057066 h 1099185"/>
                      <a:gd name="connsiteX23" fmla="*/ 60008 w 661035"/>
                      <a:gd name="connsiteY23" fmla="*/ 935355 h 1099185"/>
                      <a:gd name="connsiteX24" fmla="*/ 135745 w 661035"/>
                      <a:gd name="connsiteY24" fmla="*/ 891807 h 1099185"/>
                      <a:gd name="connsiteX25" fmla="*/ 135255 w 661035"/>
                      <a:gd name="connsiteY25" fmla="*/ 891540 h 1099185"/>
                      <a:gd name="connsiteX26" fmla="*/ 190500 w 661035"/>
                      <a:gd name="connsiteY26" fmla="*/ 847725 h 1099185"/>
                      <a:gd name="connsiteX27" fmla="*/ 239078 w 661035"/>
                      <a:gd name="connsiteY27" fmla="*/ 799148 h 1099185"/>
                      <a:gd name="connsiteX28" fmla="*/ 319738 w 661035"/>
                      <a:gd name="connsiteY28" fmla="*/ 843010 h 1099185"/>
                      <a:gd name="connsiteX29" fmla="*/ 319882 w 661035"/>
                      <a:gd name="connsiteY29" fmla="*/ 842137 h 1099185"/>
                      <a:gd name="connsiteX30" fmla="*/ 239078 w 661035"/>
                      <a:gd name="connsiteY30" fmla="*/ 798196 h 1099185"/>
                      <a:gd name="connsiteX31" fmla="*/ 277307 w 661035"/>
                      <a:gd name="connsiteY31" fmla="*/ 750642 h 1099185"/>
                      <a:gd name="connsiteX32" fmla="*/ 277178 w 661035"/>
                      <a:gd name="connsiteY32" fmla="*/ 750571 h 1099185"/>
                      <a:gd name="connsiteX33" fmla="*/ 284798 w 661035"/>
                      <a:gd name="connsiteY33" fmla="*/ 740093 h 1099185"/>
                      <a:gd name="connsiteX34" fmla="*/ 323850 w 661035"/>
                      <a:gd name="connsiteY34" fmla="*/ 676275 h 1099185"/>
                      <a:gd name="connsiteX35" fmla="*/ 359092 w 661035"/>
                      <a:gd name="connsiteY35" fmla="*/ 597218 h 1099185"/>
                      <a:gd name="connsiteX36" fmla="*/ 220980 w 661035"/>
                      <a:gd name="connsiteY36" fmla="*/ 0 h 1099185"/>
                      <a:gd name="connsiteX37" fmla="*/ 481965 w 661035"/>
                      <a:gd name="connsiteY37" fmla="*/ 141922 h 1099185"/>
                      <a:gd name="connsiteX38" fmla="*/ 575310 w 661035"/>
                      <a:gd name="connsiteY38" fmla="*/ 214313 h 1099185"/>
                      <a:gd name="connsiteX39" fmla="*/ 661035 w 661035"/>
                      <a:gd name="connsiteY39" fmla="*/ 504825 h 1099185"/>
                      <a:gd name="connsiteX40" fmla="*/ 621030 w 661035"/>
                      <a:gd name="connsiteY40" fmla="*/ 739140 h 1099185"/>
                      <a:gd name="connsiteX41" fmla="*/ 360045 w 661035"/>
                      <a:gd name="connsiteY41" fmla="*/ 597218 h 1099185"/>
                      <a:gd name="connsiteX42" fmla="*/ 400050 w 661035"/>
                      <a:gd name="connsiteY42" fmla="*/ 362902 h 1099185"/>
                      <a:gd name="connsiteX43" fmla="*/ 314325 w 661035"/>
                      <a:gd name="connsiteY43" fmla="*/ 72390 h 1099185"/>
                      <a:gd name="connsiteX44" fmla="*/ 220980 w 661035"/>
                      <a:gd name="connsiteY44"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452605 w 661035"/>
                      <a:gd name="connsiteY8" fmla="*/ 914311 h 1099185"/>
                      <a:gd name="connsiteX9" fmla="*/ 451949 w 661035"/>
                      <a:gd name="connsiteY9" fmla="*/ 914906 h 1099185"/>
                      <a:gd name="connsiteX10" fmla="*/ 500063 w 661035"/>
                      <a:gd name="connsiteY10" fmla="*/ 941070 h 1099185"/>
                      <a:gd name="connsiteX11" fmla="*/ 451485 w 661035"/>
                      <a:gd name="connsiteY11" fmla="*/ 989648 h 1099185"/>
                      <a:gd name="connsiteX12" fmla="*/ 396629 w 661035"/>
                      <a:gd name="connsiteY12" fmla="*/ 1033155 h 1099185"/>
                      <a:gd name="connsiteX13" fmla="*/ 397193 w 661035"/>
                      <a:gd name="connsiteY13" fmla="*/ 1033462 h 1099185"/>
                      <a:gd name="connsiteX14" fmla="*/ 320041 w 661035"/>
                      <a:gd name="connsiteY14" fmla="*/ 1076325 h 1099185"/>
                      <a:gd name="connsiteX15" fmla="*/ 291343 w 661035"/>
                      <a:gd name="connsiteY15" fmla="*/ 1060767 h 1099185"/>
                      <a:gd name="connsiteX16" fmla="*/ 290403 w 661035"/>
                      <a:gd name="connsiteY16" fmla="*/ 1061621 h 1099185"/>
                      <a:gd name="connsiteX17" fmla="*/ 319088 w 661035"/>
                      <a:gd name="connsiteY17" fmla="*/ 1077277 h 1099185"/>
                      <a:gd name="connsiteX18" fmla="*/ 260985 w 661035"/>
                      <a:gd name="connsiteY18" fmla="*/ 1099185 h 1099185"/>
                      <a:gd name="connsiteX19" fmla="*/ 0 w 661035"/>
                      <a:gd name="connsiteY19" fmla="*/ 957262 h 1099185"/>
                      <a:gd name="connsiteX20" fmla="*/ 59055 w 661035"/>
                      <a:gd name="connsiteY20" fmla="*/ 935355 h 1099185"/>
                      <a:gd name="connsiteX21" fmla="*/ 284314 w 661035"/>
                      <a:gd name="connsiteY21" fmla="*/ 1058298 h 1099185"/>
                      <a:gd name="connsiteX22" fmla="*/ 284516 w 661035"/>
                      <a:gd name="connsiteY22" fmla="*/ 1057066 h 1099185"/>
                      <a:gd name="connsiteX23" fmla="*/ 60008 w 661035"/>
                      <a:gd name="connsiteY23" fmla="*/ 935355 h 1099185"/>
                      <a:gd name="connsiteX24" fmla="*/ 135745 w 661035"/>
                      <a:gd name="connsiteY24" fmla="*/ 891807 h 1099185"/>
                      <a:gd name="connsiteX25" fmla="*/ 135255 w 661035"/>
                      <a:gd name="connsiteY25" fmla="*/ 891540 h 1099185"/>
                      <a:gd name="connsiteX26" fmla="*/ 190500 w 661035"/>
                      <a:gd name="connsiteY26" fmla="*/ 847725 h 1099185"/>
                      <a:gd name="connsiteX27" fmla="*/ 239078 w 661035"/>
                      <a:gd name="connsiteY27" fmla="*/ 799148 h 1099185"/>
                      <a:gd name="connsiteX28" fmla="*/ 319738 w 661035"/>
                      <a:gd name="connsiteY28" fmla="*/ 843010 h 1099185"/>
                      <a:gd name="connsiteX29" fmla="*/ 239078 w 661035"/>
                      <a:gd name="connsiteY29" fmla="*/ 798196 h 1099185"/>
                      <a:gd name="connsiteX30" fmla="*/ 277307 w 661035"/>
                      <a:gd name="connsiteY30" fmla="*/ 750642 h 1099185"/>
                      <a:gd name="connsiteX31" fmla="*/ 277178 w 661035"/>
                      <a:gd name="connsiteY31" fmla="*/ 750571 h 1099185"/>
                      <a:gd name="connsiteX32" fmla="*/ 284798 w 661035"/>
                      <a:gd name="connsiteY32" fmla="*/ 740093 h 1099185"/>
                      <a:gd name="connsiteX33" fmla="*/ 323850 w 661035"/>
                      <a:gd name="connsiteY33" fmla="*/ 676275 h 1099185"/>
                      <a:gd name="connsiteX34" fmla="*/ 359092 w 661035"/>
                      <a:gd name="connsiteY34" fmla="*/ 597218 h 1099185"/>
                      <a:gd name="connsiteX35" fmla="*/ 220980 w 661035"/>
                      <a:gd name="connsiteY35" fmla="*/ 0 h 1099185"/>
                      <a:gd name="connsiteX36" fmla="*/ 481965 w 661035"/>
                      <a:gd name="connsiteY36" fmla="*/ 141922 h 1099185"/>
                      <a:gd name="connsiteX37" fmla="*/ 575310 w 661035"/>
                      <a:gd name="connsiteY37" fmla="*/ 214313 h 1099185"/>
                      <a:gd name="connsiteX38" fmla="*/ 661035 w 661035"/>
                      <a:gd name="connsiteY38" fmla="*/ 504825 h 1099185"/>
                      <a:gd name="connsiteX39" fmla="*/ 621030 w 661035"/>
                      <a:gd name="connsiteY39" fmla="*/ 739140 h 1099185"/>
                      <a:gd name="connsiteX40" fmla="*/ 360045 w 661035"/>
                      <a:gd name="connsiteY40" fmla="*/ 597218 h 1099185"/>
                      <a:gd name="connsiteX41" fmla="*/ 400050 w 661035"/>
                      <a:gd name="connsiteY41" fmla="*/ 362902 h 1099185"/>
                      <a:gd name="connsiteX42" fmla="*/ 314325 w 661035"/>
                      <a:gd name="connsiteY42" fmla="*/ 72390 h 1099185"/>
                      <a:gd name="connsiteX43" fmla="*/ 220980 w 661035"/>
                      <a:gd name="connsiteY43"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452605 w 661035"/>
                      <a:gd name="connsiteY8" fmla="*/ 914311 h 1099185"/>
                      <a:gd name="connsiteX9" fmla="*/ 500063 w 661035"/>
                      <a:gd name="connsiteY9" fmla="*/ 941070 h 1099185"/>
                      <a:gd name="connsiteX10" fmla="*/ 451485 w 661035"/>
                      <a:gd name="connsiteY10" fmla="*/ 989648 h 1099185"/>
                      <a:gd name="connsiteX11" fmla="*/ 396629 w 661035"/>
                      <a:gd name="connsiteY11" fmla="*/ 1033155 h 1099185"/>
                      <a:gd name="connsiteX12" fmla="*/ 397193 w 661035"/>
                      <a:gd name="connsiteY12" fmla="*/ 1033462 h 1099185"/>
                      <a:gd name="connsiteX13" fmla="*/ 320041 w 661035"/>
                      <a:gd name="connsiteY13" fmla="*/ 1076325 h 1099185"/>
                      <a:gd name="connsiteX14" fmla="*/ 291343 w 661035"/>
                      <a:gd name="connsiteY14" fmla="*/ 1060767 h 1099185"/>
                      <a:gd name="connsiteX15" fmla="*/ 290403 w 661035"/>
                      <a:gd name="connsiteY15" fmla="*/ 1061621 h 1099185"/>
                      <a:gd name="connsiteX16" fmla="*/ 319088 w 661035"/>
                      <a:gd name="connsiteY16" fmla="*/ 1077277 h 1099185"/>
                      <a:gd name="connsiteX17" fmla="*/ 260985 w 661035"/>
                      <a:gd name="connsiteY17" fmla="*/ 1099185 h 1099185"/>
                      <a:gd name="connsiteX18" fmla="*/ 0 w 661035"/>
                      <a:gd name="connsiteY18" fmla="*/ 957262 h 1099185"/>
                      <a:gd name="connsiteX19" fmla="*/ 59055 w 661035"/>
                      <a:gd name="connsiteY19" fmla="*/ 935355 h 1099185"/>
                      <a:gd name="connsiteX20" fmla="*/ 284314 w 661035"/>
                      <a:gd name="connsiteY20" fmla="*/ 1058298 h 1099185"/>
                      <a:gd name="connsiteX21" fmla="*/ 284516 w 661035"/>
                      <a:gd name="connsiteY21" fmla="*/ 1057066 h 1099185"/>
                      <a:gd name="connsiteX22" fmla="*/ 60008 w 661035"/>
                      <a:gd name="connsiteY22" fmla="*/ 935355 h 1099185"/>
                      <a:gd name="connsiteX23" fmla="*/ 135745 w 661035"/>
                      <a:gd name="connsiteY23" fmla="*/ 891807 h 1099185"/>
                      <a:gd name="connsiteX24" fmla="*/ 135255 w 661035"/>
                      <a:gd name="connsiteY24" fmla="*/ 891540 h 1099185"/>
                      <a:gd name="connsiteX25" fmla="*/ 190500 w 661035"/>
                      <a:gd name="connsiteY25" fmla="*/ 847725 h 1099185"/>
                      <a:gd name="connsiteX26" fmla="*/ 239078 w 661035"/>
                      <a:gd name="connsiteY26" fmla="*/ 799148 h 1099185"/>
                      <a:gd name="connsiteX27" fmla="*/ 319738 w 661035"/>
                      <a:gd name="connsiteY27" fmla="*/ 843010 h 1099185"/>
                      <a:gd name="connsiteX28" fmla="*/ 239078 w 661035"/>
                      <a:gd name="connsiteY28" fmla="*/ 798196 h 1099185"/>
                      <a:gd name="connsiteX29" fmla="*/ 277307 w 661035"/>
                      <a:gd name="connsiteY29" fmla="*/ 750642 h 1099185"/>
                      <a:gd name="connsiteX30" fmla="*/ 277178 w 661035"/>
                      <a:gd name="connsiteY30" fmla="*/ 750571 h 1099185"/>
                      <a:gd name="connsiteX31" fmla="*/ 284798 w 661035"/>
                      <a:gd name="connsiteY31" fmla="*/ 740093 h 1099185"/>
                      <a:gd name="connsiteX32" fmla="*/ 323850 w 661035"/>
                      <a:gd name="connsiteY32" fmla="*/ 676275 h 1099185"/>
                      <a:gd name="connsiteX33" fmla="*/ 359092 w 661035"/>
                      <a:gd name="connsiteY33" fmla="*/ 597218 h 1099185"/>
                      <a:gd name="connsiteX34" fmla="*/ 220980 w 661035"/>
                      <a:gd name="connsiteY34" fmla="*/ 0 h 1099185"/>
                      <a:gd name="connsiteX35" fmla="*/ 481965 w 661035"/>
                      <a:gd name="connsiteY35" fmla="*/ 141922 h 1099185"/>
                      <a:gd name="connsiteX36" fmla="*/ 575310 w 661035"/>
                      <a:gd name="connsiteY36" fmla="*/ 214313 h 1099185"/>
                      <a:gd name="connsiteX37" fmla="*/ 661035 w 661035"/>
                      <a:gd name="connsiteY37" fmla="*/ 504825 h 1099185"/>
                      <a:gd name="connsiteX38" fmla="*/ 621030 w 661035"/>
                      <a:gd name="connsiteY38" fmla="*/ 739140 h 1099185"/>
                      <a:gd name="connsiteX39" fmla="*/ 360045 w 661035"/>
                      <a:gd name="connsiteY39" fmla="*/ 597218 h 1099185"/>
                      <a:gd name="connsiteX40" fmla="*/ 400050 w 661035"/>
                      <a:gd name="connsiteY40" fmla="*/ 362902 h 1099185"/>
                      <a:gd name="connsiteX41" fmla="*/ 314325 w 661035"/>
                      <a:gd name="connsiteY41" fmla="*/ 72390 h 1099185"/>
                      <a:gd name="connsiteX42" fmla="*/ 220980 w 661035"/>
                      <a:gd name="connsiteY42"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500063 w 661035"/>
                      <a:gd name="connsiteY8" fmla="*/ 941070 h 1099185"/>
                      <a:gd name="connsiteX9" fmla="*/ 451485 w 661035"/>
                      <a:gd name="connsiteY9" fmla="*/ 989648 h 1099185"/>
                      <a:gd name="connsiteX10" fmla="*/ 396629 w 661035"/>
                      <a:gd name="connsiteY10" fmla="*/ 1033155 h 1099185"/>
                      <a:gd name="connsiteX11" fmla="*/ 397193 w 661035"/>
                      <a:gd name="connsiteY11" fmla="*/ 1033462 h 1099185"/>
                      <a:gd name="connsiteX12" fmla="*/ 320041 w 661035"/>
                      <a:gd name="connsiteY12" fmla="*/ 1076325 h 1099185"/>
                      <a:gd name="connsiteX13" fmla="*/ 291343 w 661035"/>
                      <a:gd name="connsiteY13" fmla="*/ 1060767 h 1099185"/>
                      <a:gd name="connsiteX14" fmla="*/ 290403 w 661035"/>
                      <a:gd name="connsiteY14" fmla="*/ 1061621 h 1099185"/>
                      <a:gd name="connsiteX15" fmla="*/ 319088 w 661035"/>
                      <a:gd name="connsiteY15" fmla="*/ 1077277 h 1099185"/>
                      <a:gd name="connsiteX16" fmla="*/ 260985 w 661035"/>
                      <a:gd name="connsiteY16" fmla="*/ 1099185 h 1099185"/>
                      <a:gd name="connsiteX17" fmla="*/ 0 w 661035"/>
                      <a:gd name="connsiteY17" fmla="*/ 957262 h 1099185"/>
                      <a:gd name="connsiteX18" fmla="*/ 59055 w 661035"/>
                      <a:gd name="connsiteY18" fmla="*/ 935355 h 1099185"/>
                      <a:gd name="connsiteX19" fmla="*/ 284314 w 661035"/>
                      <a:gd name="connsiteY19" fmla="*/ 1058298 h 1099185"/>
                      <a:gd name="connsiteX20" fmla="*/ 284516 w 661035"/>
                      <a:gd name="connsiteY20" fmla="*/ 1057066 h 1099185"/>
                      <a:gd name="connsiteX21" fmla="*/ 60008 w 661035"/>
                      <a:gd name="connsiteY21" fmla="*/ 935355 h 1099185"/>
                      <a:gd name="connsiteX22" fmla="*/ 135745 w 661035"/>
                      <a:gd name="connsiteY22" fmla="*/ 891807 h 1099185"/>
                      <a:gd name="connsiteX23" fmla="*/ 135255 w 661035"/>
                      <a:gd name="connsiteY23" fmla="*/ 891540 h 1099185"/>
                      <a:gd name="connsiteX24" fmla="*/ 190500 w 661035"/>
                      <a:gd name="connsiteY24" fmla="*/ 847725 h 1099185"/>
                      <a:gd name="connsiteX25" fmla="*/ 239078 w 661035"/>
                      <a:gd name="connsiteY25" fmla="*/ 799148 h 1099185"/>
                      <a:gd name="connsiteX26" fmla="*/ 319738 w 661035"/>
                      <a:gd name="connsiteY26" fmla="*/ 843010 h 1099185"/>
                      <a:gd name="connsiteX27" fmla="*/ 239078 w 661035"/>
                      <a:gd name="connsiteY27" fmla="*/ 798196 h 1099185"/>
                      <a:gd name="connsiteX28" fmla="*/ 277307 w 661035"/>
                      <a:gd name="connsiteY28" fmla="*/ 750642 h 1099185"/>
                      <a:gd name="connsiteX29" fmla="*/ 277178 w 661035"/>
                      <a:gd name="connsiteY29" fmla="*/ 750571 h 1099185"/>
                      <a:gd name="connsiteX30" fmla="*/ 284798 w 661035"/>
                      <a:gd name="connsiteY30" fmla="*/ 740093 h 1099185"/>
                      <a:gd name="connsiteX31" fmla="*/ 323850 w 661035"/>
                      <a:gd name="connsiteY31" fmla="*/ 676275 h 1099185"/>
                      <a:gd name="connsiteX32" fmla="*/ 359092 w 661035"/>
                      <a:gd name="connsiteY32" fmla="*/ 597218 h 1099185"/>
                      <a:gd name="connsiteX33" fmla="*/ 220980 w 661035"/>
                      <a:gd name="connsiteY33" fmla="*/ 0 h 1099185"/>
                      <a:gd name="connsiteX34" fmla="*/ 481965 w 661035"/>
                      <a:gd name="connsiteY34" fmla="*/ 141922 h 1099185"/>
                      <a:gd name="connsiteX35" fmla="*/ 575310 w 661035"/>
                      <a:gd name="connsiteY35" fmla="*/ 214313 h 1099185"/>
                      <a:gd name="connsiteX36" fmla="*/ 661035 w 661035"/>
                      <a:gd name="connsiteY36" fmla="*/ 504825 h 1099185"/>
                      <a:gd name="connsiteX37" fmla="*/ 621030 w 661035"/>
                      <a:gd name="connsiteY37" fmla="*/ 739140 h 1099185"/>
                      <a:gd name="connsiteX38" fmla="*/ 360045 w 661035"/>
                      <a:gd name="connsiteY38" fmla="*/ 597218 h 1099185"/>
                      <a:gd name="connsiteX39" fmla="*/ 400050 w 661035"/>
                      <a:gd name="connsiteY39" fmla="*/ 362902 h 1099185"/>
                      <a:gd name="connsiteX40" fmla="*/ 314325 w 661035"/>
                      <a:gd name="connsiteY40" fmla="*/ 72390 h 1099185"/>
                      <a:gd name="connsiteX41" fmla="*/ 220980 w 661035"/>
                      <a:gd name="connsiteY41"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500063 w 661035"/>
                      <a:gd name="connsiteY8" fmla="*/ 941070 h 1099185"/>
                      <a:gd name="connsiteX9" fmla="*/ 451485 w 661035"/>
                      <a:gd name="connsiteY9" fmla="*/ 989648 h 1099185"/>
                      <a:gd name="connsiteX10" fmla="*/ 396629 w 661035"/>
                      <a:gd name="connsiteY10" fmla="*/ 1033155 h 1099185"/>
                      <a:gd name="connsiteX11" fmla="*/ 397193 w 661035"/>
                      <a:gd name="connsiteY11" fmla="*/ 1033462 h 1099185"/>
                      <a:gd name="connsiteX12" fmla="*/ 320041 w 661035"/>
                      <a:gd name="connsiteY12" fmla="*/ 1076325 h 1099185"/>
                      <a:gd name="connsiteX13" fmla="*/ 291343 w 661035"/>
                      <a:gd name="connsiteY13" fmla="*/ 1060767 h 1099185"/>
                      <a:gd name="connsiteX14" fmla="*/ 290403 w 661035"/>
                      <a:gd name="connsiteY14" fmla="*/ 1061621 h 1099185"/>
                      <a:gd name="connsiteX15" fmla="*/ 319088 w 661035"/>
                      <a:gd name="connsiteY15" fmla="*/ 1077277 h 1099185"/>
                      <a:gd name="connsiteX16" fmla="*/ 260985 w 661035"/>
                      <a:gd name="connsiteY16" fmla="*/ 1099185 h 1099185"/>
                      <a:gd name="connsiteX17" fmla="*/ 0 w 661035"/>
                      <a:gd name="connsiteY17" fmla="*/ 957262 h 1099185"/>
                      <a:gd name="connsiteX18" fmla="*/ 59055 w 661035"/>
                      <a:gd name="connsiteY18" fmla="*/ 935355 h 1099185"/>
                      <a:gd name="connsiteX19" fmla="*/ 284314 w 661035"/>
                      <a:gd name="connsiteY19" fmla="*/ 1058298 h 1099185"/>
                      <a:gd name="connsiteX20" fmla="*/ 284516 w 661035"/>
                      <a:gd name="connsiteY20" fmla="*/ 1057066 h 1099185"/>
                      <a:gd name="connsiteX21" fmla="*/ 60008 w 661035"/>
                      <a:gd name="connsiteY21" fmla="*/ 935355 h 1099185"/>
                      <a:gd name="connsiteX22" fmla="*/ 135745 w 661035"/>
                      <a:gd name="connsiteY22" fmla="*/ 891807 h 1099185"/>
                      <a:gd name="connsiteX23" fmla="*/ 135255 w 661035"/>
                      <a:gd name="connsiteY23" fmla="*/ 891540 h 1099185"/>
                      <a:gd name="connsiteX24" fmla="*/ 190500 w 661035"/>
                      <a:gd name="connsiteY24" fmla="*/ 847725 h 1099185"/>
                      <a:gd name="connsiteX25" fmla="*/ 239078 w 661035"/>
                      <a:gd name="connsiteY25" fmla="*/ 799148 h 1099185"/>
                      <a:gd name="connsiteX26" fmla="*/ 239078 w 661035"/>
                      <a:gd name="connsiteY26" fmla="*/ 798196 h 1099185"/>
                      <a:gd name="connsiteX27" fmla="*/ 277307 w 661035"/>
                      <a:gd name="connsiteY27" fmla="*/ 750642 h 1099185"/>
                      <a:gd name="connsiteX28" fmla="*/ 277178 w 661035"/>
                      <a:gd name="connsiteY28" fmla="*/ 750571 h 1099185"/>
                      <a:gd name="connsiteX29" fmla="*/ 284798 w 661035"/>
                      <a:gd name="connsiteY29" fmla="*/ 740093 h 1099185"/>
                      <a:gd name="connsiteX30" fmla="*/ 323850 w 661035"/>
                      <a:gd name="connsiteY30" fmla="*/ 676275 h 1099185"/>
                      <a:gd name="connsiteX31" fmla="*/ 359092 w 661035"/>
                      <a:gd name="connsiteY31" fmla="*/ 597218 h 1099185"/>
                      <a:gd name="connsiteX32" fmla="*/ 220980 w 661035"/>
                      <a:gd name="connsiteY32" fmla="*/ 0 h 1099185"/>
                      <a:gd name="connsiteX33" fmla="*/ 481965 w 661035"/>
                      <a:gd name="connsiteY33" fmla="*/ 141922 h 1099185"/>
                      <a:gd name="connsiteX34" fmla="*/ 575310 w 661035"/>
                      <a:gd name="connsiteY34" fmla="*/ 214313 h 1099185"/>
                      <a:gd name="connsiteX35" fmla="*/ 661035 w 661035"/>
                      <a:gd name="connsiteY35" fmla="*/ 504825 h 1099185"/>
                      <a:gd name="connsiteX36" fmla="*/ 621030 w 661035"/>
                      <a:gd name="connsiteY36" fmla="*/ 739140 h 1099185"/>
                      <a:gd name="connsiteX37" fmla="*/ 360045 w 661035"/>
                      <a:gd name="connsiteY37" fmla="*/ 597218 h 1099185"/>
                      <a:gd name="connsiteX38" fmla="*/ 400050 w 661035"/>
                      <a:gd name="connsiteY38" fmla="*/ 362902 h 1099185"/>
                      <a:gd name="connsiteX39" fmla="*/ 314325 w 661035"/>
                      <a:gd name="connsiteY39" fmla="*/ 72390 h 1099185"/>
                      <a:gd name="connsiteX40" fmla="*/ 220980 w 661035"/>
                      <a:gd name="connsiteY40"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500063 w 661035"/>
                      <a:gd name="connsiteY8" fmla="*/ 941070 h 1099185"/>
                      <a:gd name="connsiteX9" fmla="*/ 451485 w 661035"/>
                      <a:gd name="connsiteY9" fmla="*/ 989648 h 1099185"/>
                      <a:gd name="connsiteX10" fmla="*/ 396629 w 661035"/>
                      <a:gd name="connsiteY10" fmla="*/ 1033155 h 1099185"/>
                      <a:gd name="connsiteX11" fmla="*/ 397193 w 661035"/>
                      <a:gd name="connsiteY11" fmla="*/ 1033462 h 1099185"/>
                      <a:gd name="connsiteX12" fmla="*/ 320041 w 661035"/>
                      <a:gd name="connsiteY12" fmla="*/ 1076325 h 1099185"/>
                      <a:gd name="connsiteX13" fmla="*/ 291343 w 661035"/>
                      <a:gd name="connsiteY13" fmla="*/ 1060767 h 1099185"/>
                      <a:gd name="connsiteX14" fmla="*/ 290403 w 661035"/>
                      <a:gd name="connsiteY14" fmla="*/ 1061621 h 1099185"/>
                      <a:gd name="connsiteX15" fmla="*/ 319088 w 661035"/>
                      <a:gd name="connsiteY15" fmla="*/ 1077277 h 1099185"/>
                      <a:gd name="connsiteX16" fmla="*/ 260985 w 661035"/>
                      <a:gd name="connsiteY16" fmla="*/ 1099185 h 1099185"/>
                      <a:gd name="connsiteX17" fmla="*/ 0 w 661035"/>
                      <a:gd name="connsiteY17" fmla="*/ 957262 h 1099185"/>
                      <a:gd name="connsiteX18" fmla="*/ 59055 w 661035"/>
                      <a:gd name="connsiteY18" fmla="*/ 935355 h 1099185"/>
                      <a:gd name="connsiteX19" fmla="*/ 284314 w 661035"/>
                      <a:gd name="connsiteY19" fmla="*/ 1058298 h 1099185"/>
                      <a:gd name="connsiteX20" fmla="*/ 60008 w 661035"/>
                      <a:gd name="connsiteY20" fmla="*/ 935355 h 1099185"/>
                      <a:gd name="connsiteX21" fmla="*/ 135745 w 661035"/>
                      <a:gd name="connsiteY21" fmla="*/ 891807 h 1099185"/>
                      <a:gd name="connsiteX22" fmla="*/ 135255 w 661035"/>
                      <a:gd name="connsiteY22" fmla="*/ 891540 h 1099185"/>
                      <a:gd name="connsiteX23" fmla="*/ 190500 w 661035"/>
                      <a:gd name="connsiteY23" fmla="*/ 847725 h 1099185"/>
                      <a:gd name="connsiteX24" fmla="*/ 239078 w 661035"/>
                      <a:gd name="connsiteY24" fmla="*/ 799148 h 1099185"/>
                      <a:gd name="connsiteX25" fmla="*/ 239078 w 661035"/>
                      <a:gd name="connsiteY25" fmla="*/ 798196 h 1099185"/>
                      <a:gd name="connsiteX26" fmla="*/ 277307 w 661035"/>
                      <a:gd name="connsiteY26" fmla="*/ 750642 h 1099185"/>
                      <a:gd name="connsiteX27" fmla="*/ 277178 w 661035"/>
                      <a:gd name="connsiteY27" fmla="*/ 750571 h 1099185"/>
                      <a:gd name="connsiteX28" fmla="*/ 284798 w 661035"/>
                      <a:gd name="connsiteY28" fmla="*/ 740093 h 1099185"/>
                      <a:gd name="connsiteX29" fmla="*/ 323850 w 661035"/>
                      <a:gd name="connsiteY29" fmla="*/ 676275 h 1099185"/>
                      <a:gd name="connsiteX30" fmla="*/ 359092 w 661035"/>
                      <a:gd name="connsiteY30" fmla="*/ 597218 h 1099185"/>
                      <a:gd name="connsiteX31" fmla="*/ 220980 w 661035"/>
                      <a:gd name="connsiteY31" fmla="*/ 0 h 1099185"/>
                      <a:gd name="connsiteX32" fmla="*/ 481965 w 661035"/>
                      <a:gd name="connsiteY32" fmla="*/ 141922 h 1099185"/>
                      <a:gd name="connsiteX33" fmla="*/ 575310 w 661035"/>
                      <a:gd name="connsiteY33" fmla="*/ 214313 h 1099185"/>
                      <a:gd name="connsiteX34" fmla="*/ 661035 w 661035"/>
                      <a:gd name="connsiteY34" fmla="*/ 504825 h 1099185"/>
                      <a:gd name="connsiteX35" fmla="*/ 621030 w 661035"/>
                      <a:gd name="connsiteY35" fmla="*/ 739140 h 1099185"/>
                      <a:gd name="connsiteX36" fmla="*/ 360045 w 661035"/>
                      <a:gd name="connsiteY36" fmla="*/ 597218 h 1099185"/>
                      <a:gd name="connsiteX37" fmla="*/ 400050 w 661035"/>
                      <a:gd name="connsiteY37" fmla="*/ 362902 h 1099185"/>
                      <a:gd name="connsiteX38" fmla="*/ 314325 w 661035"/>
                      <a:gd name="connsiteY38" fmla="*/ 72390 h 1099185"/>
                      <a:gd name="connsiteX39" fmla="*/ 220980 w 661035"/>
                      <a:gd name="connsiteY39"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500063 w 661035"/>
                      <a:gd name="connsiteY8" fmla="*/ 941070 h 1099185"/>
                      <a:gd name="connsiteX9" fmla="*/ 451485 w 661035"/>
                      <a:gd name="connsiteY9" fmla="*/ 989648 h 1099185"/>
                      <a:gd name="connsiteX10" fmla="*/ 396629 w 661035"/>
                      <a:gd name="connsiteY10" fmla="*/ 1033155 h 1099185"/>
                      <a:gd name="connsiteX11" fmla="*/ 397193 w 661035"/>
                      <a:gd name="connsiteY11" fmla="*/ 1033462 h 1099185"/>
                      <a:gd name="connsiteX12" fmla="*/ 320041 w 661035"/>
                      <a:gd name="connsiteY12" fmla="*/ 1076325 h 1099185"/>
                      <a:gd name="connsiteX13" fmla="*/ 291343 w 661035"/>
                      <a:gd name="connsiteY13" fmla="*/ 1060767 h 1099185"/>
                      <a:gd name="connsiteX14" fmla="*/ 290403 w 661035"/>
                      <a:gd name="connsiteY14" fmla="*/ 1061621 h 1099185"/>
                      <a:gd name="connsiteX15" fmla="*/ 319088 w 661035"/>
                      <a:gd name="connsiteY15" fmla="*/ 1077277 h 1099185"/>
                      <a:gd name="connsiteX16" fmla="*/ 260985 w 661035"/>
                      <a:gd name="connsiteY16" fmla="*/ 1099185 h 1099185"/>
                      <a:gd name="connsiteX17" fmla="*/ 0 w 661035"/>
                      <a:gd name="connsiteY17" fmla="*/ 957262 h 1099185"/>
                      <a:gd name="connsiteX18" fmla="*/ 59055 w 661035"/>
                      <a:gd name="connsiteY18" fmla="*/ 935355 h 1099185"/>
                      <a:gd name="connsiteX19" fmla="*/ 60008 w 661035"/>
                      <a:gd name="connsiteY19" fmla="*/ 935355 h 1099185"/>
                      <a:gd name="connsiteX20" fmla="*/ 135745 w 661035"/>
                      <a:gd name="connsiteY20" fmla="*/ 891807 h 1099185"/>
                      <a:gd name="connsiteX21" fmla="*/ 135255 w 661035"/>
                      <a:gd name="connsiteY21" fmla="*/ 891540 h 1099185"/>
                      <a:gd name="connsiteX22" fmla="*/ 190500 w 661035"/>
                      <a:gd name="connsiteY22" fmla="*/ 847725 h 1099185"/>
                      <a:gd name="connsiteX23" fmla="*/ 239078 w 661035"/>
                      <a:gd name="connsiteY23" fmla="*/ 799148 h 1099185"/>
                      <a:gd name="connsiteX24" fmla="*/ 239078 w 661035"/>
                      <a:gd name="connsiteY24" fmla="*/ 798196 h 1099185"/>
                      <a:gd name="connsiteX25" fmla="*/ 277307 w 661035"/>
                      <a:gd name="connsiteY25" fmla="*/ 750642 h 1099185"/>
                      <a:gd name="connsiteX26" fmla="*/ 277178 w 661035"/>
                      <a:gd name="connsiteY26" fmla="*/ 750571 h 1099185"/>
                      <a:gd name="connsiteX27" fmla="*/ 284798 w 661035"/>
                      <a:gd name="connsiteY27" fmla="*/ 740093 h 1099185"/>
                      <a:gd name="connsiteX28" fmla="*/ 323850 w 661035"/>
                      <a:gd name="connsiteY28" fmla="*/ 676275 h 1099185"/>
                      <a:gd name="connsiteX29" fmla="*/ 359092 w 661035"/>
                      <a:gd name="connsiteY29" fmla="*/ 597218 h 1099185"/>
                      <a:gd name="connsiteX30" fmla="*/ 220980 w 661035"/>
                      <a:gd name="connsiteY30" fmla="*/ 0 h 1099185"/>
                      <a:gd name="connsiteX31" fmla="*/ 481965 w 661035"/>
                      <a:gd name="connsiteY31" fmla="*/ 141922 h 1099185"/>
                      <a:gd name="connsiteX32" fmla="*/ 575310 w 661035"/>
                      <a:gd name="connsiteY32" fmla="*/ 214313 h 1099185"/>
                      <a:gd name="connsiteX33" fmla="*/ 661035 w 661035"/>
                      <a:gd name="connsiteY33" fmla="*/ 504825 h 1099185"/>
                      <a:gd name="connsiteX34" fmla="*/ 621030 w 661035"/>
                      <a:gd name="connsiteY34" fmla="*/ 739140 h 1099185"/>
                      <a:gd name="connsiteX35" fmla="*/ 360045 w 661035"/>
                      <a:gd name="connsiteY35" fmla="*/ 597218 h 1099185"/>
                      <a:gd name="connsiteX36" fmla="*/ 400050 w 661035"/>
                      <a:gd name="connsiteY36" fmla="*/ 362902 h 1099185"/>
                      <a:gd name="connsiteX37" fmla="*/ 314325 w 661035"/>
                      <a:gd name="connsiteY37" fmla="*/ 72390 h 1099185"/>
                      <a:gd name="connsiteX38" fmla="*/ 220980 w 661035"/>
                      <a:gd name="connsiteY38"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500063 w 661035"/>
                      <a:gd name="connsiteY8" fmla="*/ 941070 h 1099185"/>
                      <a:gd name="connsiteX9" fmla="*/ 451485 w 661035"/>
                      <a:gd name="connsiteY9" fmla="*/ 989648 h 1099185"/>
                      <a:gd name="connsiteX10" fmla="*/ 396629 w 661035"/>
                      <a:gd name="connsiteY10" fmla="*/ 1033155 h 1099185"/>
                      <a:gd name="connsiteX11" fmla="*/ 397193 w 661035"/>
                      <a:gd name="connsiteY11" fmla="*/ 1033462 h 1099185"/>
                      <a:gd name="connsiteX12" fmla="*/ 320041 w 661035"/>
                      <a:gd name="connsiteY12" fmla="*/ 1076325 h 1099185"/>
                      <a:gd name="connsiteX13" fmla="*/ 291343 w 661035"/>
                      <a:gd name="connsiteY13" fmla="*/ 1060767 h 1099185"/>
                      <a:gd name="connsiteX14" fmla="*/ 319088 w 661035"/>
                      <a:gd name="connsiteY14" fmla="*/ 1077277 h 1099185"/>
                      <a:gd name="connsiteX15" fmla="*/ 260985 w 661035"/>
                      <a:gd name="connsiteY15" fmla="*/ 1099185 h 1099185"/>
                      <a:gd name="connsiteX16" fmla="*/ 0 w 661035"/>
                      <a:gd name="connsiteY16" fmla="*/ 957262 h 1099185"/>
                      <a:gd name="connsiteX17" fmla="*/ 59055 w 661035"/>
                      <a:gd name="connsiteY17" fmla="*/ 935355 h 1099185"/>
                      <a:gd name="connsiteX18" fmla="*/ 60008 w 661035"/>
                      <a:gd name="connsiteY18" fmla="*/ 935355 h 1099185"/>
                      <a:gd name="connsiteX19" fmla="*/ 135745 w 661035"/>
                      <a:gd name="connsiteY19" fmla="*/ 891807 h 1099185"/>
                      <a:gd name="connsiteX20" fmla="*/ 135255 w 661035"/>
                      <a:gd name="connsiteY20" fmla="*/ 891540 h 1099185"/>
                      <a:gd name="connsiteX21" fmla="*/ 190500 w 661035"/>
                      <a:gd name="connsiteY21" fmla="*/ 847725 h 1099185"/>
                      <a:gd name="connsiteX22" fmla="*/ 239078 w 661035"/>
                      <a:gd name="connsiteY22" fmla="*/ 799148 h 1099185"/>
                      <a:gd name="connsiteX23" fmla="*/ 239078 w 661035"/>
                      <a:gd name="connsiteY23" fmla="*/ 798196 h 1099185"/>
                      <a:gd name="connsiteX24" fmla="*/ 277307 w 661035"/>
                      <a:gd name="connsiteY24" fmla="*/ 750642 h 1099185"/>
                      <a:gd name="connsiteX25" fmla="*/ 277178 w 661035"/>
                      <a:gd name="connsiteY25" fmla="*/ 750571 h 1099185"/>
                      <a:gd name="connsiteX26" fmla="*/ 284798 w 661035"/>
                      <a:gd name="connsiteY26" fmla="*/ 740093 h 1099185"/>
                      <a:gd name="connsiteX27" fmla="*/ 323850 w 661035"/>
                      <a:gd name="connsiteY27" fmla="*/ 676275 h 1099185"/>
                      <a:gd name="connsiteX28" fmla="*/ 359092 w 661035"/>
                      <a:gd name="connsiteY28" fmla="*/ 597218 h 1099185"/>
                      <a:gd name="connsiteX29" fmla="*/ 220980 w 661035"/>
                      <a:gd name="connsiteY29" fmla="*/ 0 h 1099185"/>
                      <a:gd name="connsiteX30" fmla="*/ 481965 w 661035"/>
                      <a:gd name="connsiteY30" fmla="*/ 141922 h 1099185"/>
                      <a:gd name="connsiteX31" fmla="*/ 575310 w 661035"/>
                      <a:gd name="connsiteY31" fmla="*/ 214313 h 1099185"/>
                      <a:gd name="connsiteX32" fmla="*/ 661035 w 661035"/>
                      <a:gd name="connsiteY32" fmla="*/ 504825 h 1099185"/>
                      <a:gd name="connsiteX33" fmla="*/ 621030 w 661035"/>
                      <a:gd name="connsiteY33" fmla="*/ 739140 h 1099185"/>
                      <a:gd name="connsiteX34" fmla="*/ 360045 w 661035"/>
                      <a:gd name="connsiteY34" fmla="*/ 597218 h 1099185"/>
                      <a:gd name="connsiteX35" fmla="*/ 400050 w 661035"/>
                      <a:gd name="connsiteY35" fmla="*/ 362902 h 1099185"/>
                      <a:gd name="connsiteX36" fmla="*/ 314325 w 661035"/>
                      <a:gd name="connsiteY36" fmla="*/ 72390 h 1099185"/>
                      <a:gd name="connsiteX37" fmla="*/ 220980 w 661035"/>
                      <a:gd name="connsiteY37"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500063 w 661035"/>
                      <a:gd name="connsiteY8" fmla="*/ 941070 h 1099185"/>
                      <a:gd name="connsiteX9" fmla="*/ 451485 w 661035"/>
                      <a:gd name="connsiteY9" fmla="*/ 989648 h 1099185"/>
                      <a:gd name="connsiteX10" fmla="*/ 396629 w 661035"/>
                      <a:gd name="connsiteY10" fmla="*/ 1033155 h 1099185"/>
                      <a:gd name="connsiteX11" fmla="*/ 397193 w 661035"/>
                      <a:gd name="connsiteY11" fmla="*/ 1033462 h 1099185"/>
                      <a:gd name="connsiteX12" fmla="*/ 320041 w 661035"/>
                      <a:gd name="connsiteY12" fmla="*/ 1076325 h 1099185"/>
                      <a:gd name="connsiteX13" fmla="*/ 319088 w 661035"/>
                      <a:gd name="connsiteY13" fmla="*/ 1077277 h 1099185"/>
                      <a:gd name="connsiteX14" fmla="*/ 260985 w 661035"/>
                      <a:gd name="connsiteY14" fmla="*/ 1099185 h 1099185"/>
                      <a:gd name="connsiteX15" fmla="*/ 0 w 661035"/>
                      <a:gd name="connsiteY15" fmla="*/ 957262 h 1099185"/>
                      <a:gd name="connsiteX16" fmla="*/ 59055 w 661035"/>
                      <a:gd name="connsiteY16" fmla="*/ 935355 h 1099185"/>
                      <a:gd name="connsiteX17" fmla="*/ 60008 w 661035"/>
                      <a:gd name="connsiteY17" fmla="*/ 935355 h 1099185"/>
                      <a:gd name="connsiteX18" fmla="*/ 135745 w 661035"/>
                      <a:gd name="connsiteY18" fmla="*/ 891807 h 1099185"/>
                      <a:gd name="connsiteX19" fmla="*/ 135255 w 661035"/>
                      <a:gd name="connsiteY19" fmla="*/ 891540 h 1099185"/>
                      <a:gd name="connsiteX20" fmla="*/ 190500 w 661035"/>
                      <a:gd name="connsiteY20" fmla="*/ 847725 h 1099185"/>
                      <a:gd name="connsiteX21" fmla="*/ 239078 w 661035"/>
                      <a:gd name="connsiteY21" fmla="*/ 799148 h 1099185"/>
                      <a:gd name="connsiteX22" fmla="*/ 239078 w 661035"/>
                      <a:gd name="connsiteY22" fmla="*/ 798196 h 1099185"/>
                      <a:gd name="connsiteX23" fmla="*/ 277307 w 661035"/>
                      <a:gd name="connsiteY23" fmla="*/ 750642 h 1099185"/>
                      <a:gd name="connsiteX24" fmla="*/ 277178 w 661035"/>
                      <a:gd name="connsiteY24" fmla="*/ 750571 h 1099185"/>
                      <a:gd name="connsiteX25" fmla="*/ 284798 w 661035"/>
                      <a:gd name="connsiteY25" fmla="*/ 740093 h 1099185"/>
                      <a:gd name="connsiteX26" fmla="*/ 323850 w 661035"/>
                      <a:gd name="connsiteY26" fmla="*/ 676275 h 1099185"/>
                      <a:gd name="connsiteX27" fmla="*/ 359092 w 661035"/>
                      <a:gd name="connsiteY27" fmla="*/ 597218 h 1099185"/>
                      <a:gd name="connsiteX28" fmla="*/ 220980 w 661035"/>
                      <a:gd name="connsiteY28" fmla="*/ 0 h 1099185"/>
                      <a:gd name="connsiteX29" fmla="*/ 481965 w 661035"/>
                      <a:gd name="connsiteY29" fmla="*/ 141922 h 1099185"/>
                      <a:gd name="connsiteX30" fmla="*/ 575310 w 661035"/>
                      <a:gd name="connsiteY30" fmla="*/ 214313 h 1099185"/>
                      <a:gd name="connsiteX31" fmla="*/ 661035 w 661035"/>
                      <a:gd name="connsiteY31" fmla="*/ 504825 h 1099185"/>
                      <a:gd name="connsiteX32" fmla="*/ 621030 w 661035"/>
                      <a:gd name="connsiteY32" fmla="*/ 739140 h 1099185"/>
                      <a:gd name="connsiteX33" fmla="*/ 360045 w 661035"/>
                      <a:gd name="connsiteY33" fmla="*/ 597218 h 1099185"/>
                      <a:gd name="connsiteX34" fmla="*/ 400050 w 661035"/>
                      <a:gd name="connsiteY34" fmla="*/ 362902 h 1099185"/>
                      <a:gd name="connsiteX35" fmla="*/ 314325 w 661035"/>
                      <a:gd name="connsiteY35" fmla="*/ 72390 h 1099185"/>
                      <a:gd name="connsiteX36" fmla="*/ 220980 w 661035"/>
                      <a:gd name="connsiteY36" fmla="*/ 0 h 1099185"/>
                      <a:gd name="connsiteX0" fmla="*/ 359092 w 661035"/>
                      <a:gd name="connsiteY0" fmla="*/ 597218 h 1112468"/>
                      <a:gd name="connsiteX1" fmla="*/ 620078 w 661035"/>
                      <a:gd name="connsiteY1" fmla="*/ 739140 h 1112468"/>
                      <a:gd name="connsiteX2" fmla="*/ 584835 w 661035"/>
                      <a:gd name="connsiteY2" fmla="*/ 818198 h 1112468"/>
                      <a:gd name="connsiteX3" fmla="*/ 584836 w 661035"/>
                      <a:gd name="connsiteY3" fmla="*/ 818198 h 1112468"/>
                      <a:gd name="connsiteX4" fmla="*/ 545783 w 661035"/>
                      <a:gd name="connsiteY4" fmla="*/ 882015 h 1112468"/>
                      <a:gd name="connsiteX5" fmla="*/ 538930 w 661035"/>
                      <a:gd name="connsiteY5" fmla="*/ 891439 h 1112468"/>
                      <a:gd name="connsiteX6" fmla="*/ 539116 w 661035"/>
                      <a:gd name="connsiteY6" fmla="*/ 891540 h 1112468"/>
                      <a:gd name="connsiteX7" fmla="*/ 500063 w 661035"/>
                      <a:gd name="connsiteY7" fmla="*/ 940118 h 1112468"/>
                      <a:gd name="connsiteX8" fmla="*/ 500063 w 661035"/>
                      <a:gd name="connsiteY8" fmla="*/ 941070 h 1112468"/>
                      <a:gd name="connsiteX9" fmla="*/ 451485 w 661035"/>
                      <a:gd name="connsiteY9" fmla="*/ 989648 h 1112468"/>
                      <a:gd name="connsiteX10" fmla="*/ 396629 w 661035"/>
                      <a:gd name="connsiteY10" fmla="*/ 1033155 h 1112468"/>
                      <a:gd name="connsiteX11" fmla="*/ 397193 w 661035"/>
                      <a:gd name="connsiteY11" fmla="*/ 1033462 h 1112468"/>
                      <a:gd name="connsiteX12" fmla="*/ 320041 w 661035"/>
                      <a:gd name="connsiteY12" fmla="*/ 1076325 h 1112468"/>
                      <a:gd name="connsiteX13" fmla="*/ 319088 w 661035"/>
                      <a:gd name="connsiteY13" fmla="*/ 1077277 h 1112468"/>
                      <a:gd name="connsiteX14" fmla="*/ 247796 w 661035"/>
                      <a:gd name="connsiteY14" fmla="*/ 1112468 h 1112468"/>
                      <a:gd name="connsiteX15" fmla="*/ 0 w 661035"/>
                      <a:gd name="connsiteY15" fmla="*/ 957262 h 1112468"/>
                      <a:gd name="connsiteX16" fmla="*/ 59055 w 661035"/>
                      <a:gd name="connsiteY16" fmla="*/ 935355 h 1112468"/>
                      <a:gd name="connsiteX17" fmla="*/ 60008 w 661035"/>
                      <a:gd name="connsiteY17" fmla="*/ 935355 h 1112468"/>
                      <a:gd name="connsiteX18" fmla="*/ 135745 w 661035"/>
                      <a:gd name="connsiteY18" fmla="*/ 891807 h 1112468"/>
                      <a:gd name="connsiteX19" fmla="*/ 135255 w 661035"/>
                      <a:gd name="connsiteY19" fmla="*/ 891540 h 1112468"/>
                      <a:gd name="connsiteX20" fmla="*/ 190500 w 661035"/>
                      <a:gd name="connsiteY20" fmla="*/ 847725 h 1112468"/>
                      <a:gd name="connsiteX21" fmla="*/ 239078 w 661035"/>
                      <a:gd name="connsiteY21" fmla="*/ 799148 h 1112468"/>
                      <a:gd name="connsiteX22" fmla="*/ 239078 w 661035"/>
                      <a:gd name="connsiteY22" fmla="*/ 798196 h 1112468"/>
                      <a:gd name="connsiteX23" fmla="*/ 277307 w 661035"/>
                      <a:gd name="connsiteY23" fmla="*/ 750642 h 1112468"/>
                      <a:gd name="connsiteX24" fmla="*/ 277178 w 661035"/>
                      <a:gd name="connsiteY24" fmla="*/ 750571 h 1112468"/>
                      <a:gd name="connsiteX25" fmla="*/ 284798 w 661035"/>
                      <a:gd name="connsiteY25" fmla="*/ 740093 h 1112468"/>
                      <a:gd name="connsiteX26" fmla="*/ 323850 w 661035"/>
                      <a:gd name="connsiteY26" fmla="*/ 676275 h 1112468"/>
                      <a:gd name="connsiteX27" fmla="*/ 359092 w 661035"/>
                      <a:gd name="connsiteY27" fmla="*/ 597218 h 1112468"/>
                      <a:gd name="connsiteX28" fmla="*/ 220980 w 661035"/>
                      <a:gd name="connsiteY28" fmla="*/ 0 h 1112468"/>
                      <a:gd name="connsiteX29" fmla="*/ 481965 w 661035"/>
                      <a:gd name="connsiteY29" fmla="*/ 141922 h 1112468"/>
                      <a:gd name="connsiteX30" fmla="*/ 575310 w 661035"/>
                      <a:gd name="connsiteY30" fmla="*/ 214313 h 1112468"/>
                      <a:gd name="connsiteX31" fmla="*/ 661035 w 661035"/>
                      <a:gd name="connsiteY31" fmla="*/ 504825 h 1112468"/>
                      <a:gd name="connsiteX32" fmla="*/ 621030 w 661035"/>
                      <a:gd name="connsiteY32" fmla="*/ 739140 h 1112468"/>
                      <a:gd name="connsiteX33" fmla="*/ 360045 w 661035"/>
                      <a:gd name="connsiteY33" fmla="*/ 597218 h 1112468"/>
                      <a:gd name="connsiteX34" fmla="*/ 400050 w 661035"/>
                      <a:gd name="connsiteY34" fmla="*/ 362902 h 1112468"/>
                      <a:gd name="connsiteX35" fmla="*/ 314325 w 661035"/>
                      <a:gd name="connsiteY35" fmla="*/ 72390 h 1112468"/>
                      <a:gd name="connsiteX36" fmla="*/ 220980 w 661035"/>
                      <a:gd name="connsiteY36" fmla="*/ 0 h 1112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661035" h="1112468">
                        <a:moveTo>
                          <a:pt x="359092" y="597218"/>
                        </a:moveTo>
                        <a:lnTo>
                          <a:pt x="620078" y="739140"/>
                        </a:lnTo>
                        <a:lnTo>
                          <a:pt x="584835" y="818198"/>
                        </a:lnTo>
                        <a:lnTo>
                          <a:pt x="584836" y="818198"/>
                        </a:lnTo>
                        <a:cubicBezTo>
                          <a:pt x="573405" y="840105"/>
                          <a:pt x="560070" y="861060"/>
                          <a:pt x="545783" y="882015"/>
                        </a:cubicBezTo>
                        <a:lnTo>
                          <a:pt x="538930" y="891439"/>
                        </a:lnTo>
                        <a:lnTo>
                          <a:pt x="539116" y="891540"/>
                        </a:lnTo>
                        <a:cubicBezTo>
                          <a:pt x="525780" y="908686"/>
                          <a:pt x="513398" y="924878"/>
                          <a:pt x="500063" y="940118"/>
                        </a:cubicBezTo>
                        <a:lnTo>
                          <a:pt x="500063" y="941070"/>
                        </a:lnTo>
                        <a:cubicBezTo>
                          <a:pt x="483870" y="958215"/>
                          <a:pt x="467678" y="974408"/>
                          <a:pt x="451485" y="989648"/>
                        </a:cubicBezTo>
                        <a:lnTo>
                          <a:pt x="396629" y="1033155"/>
                        </a:lnTo>
                        <a:lnTo>
                          <a:pt x="397193" y="1033462"/>
                        </a:lnTo>
                        <a:cubicBezTo>
                          <a:pt x="371475" y="1049655"/>
                          <a:pt x="346711" y="1063943"/>
                          <a:pt x="320041" y="1076325"/>
                        </a:cubicBezTo>
                        <a:lnTo>
                          <a:pt x="319088" y="1077277"/>
                        </a:lnTo>
                        <a:lnTo>
                          <a:pt x="247796" y="1112468"/>
                        </a:lnTo>
                        <a:lnTo>
                          <a:pt x="0" y="957262"/>
                        </a:lnTo>
                        <a:lnTo>
                          <a:pt x="59055" y="935355"/>
                        </a:lnTo>
                        <a:lnTo>
                          <a:pt x="60008" y="935355"/>
                        </a:lnTo>
                        <a:lnTo>
                          <a:pt x="135745" y="891807"/>
                        </a:lnTo>
                        <a:lnTo>
                          <a:pt x="135255" y="891540"/>
                        </a:lnTo>
                        <a:cubicBezTo>
                          <a:pt x="154305" y="878205"/>
                          <a:pt x="173355" y="863918"/>
                          <a:pt x="190500" y="847725"/>
                        </a:cubicBezTo>
                        <a:cubicBezTo>
                          <a:pt x="207645" y="832486"/>
                          <a:pt x="222885" y="816293"/>
                          <a:pt x="239078" y="799148"/>
                        </a:cubicBezTo>
                        <a:lnTo>
                          <a:pt x="239078" y="798196"/>
                        </a:lnTo>
                        <a:lnTo>
                          <a:pt x="277307" y="750642"/>
                        </a:lnTo>
                        <a:lnTo>
                          <a:pt x="277178" y="750571"/>
                        </a:lnTo>
                        <a:cubicBezTo>
                          <a:pt x="280036" y="746761"/>
                          <a:pt x="281941" y="743903"/>
                          <a:pt x="284798" y="740093"/>
                        </a:cubicBezTo>
                        <a:cubicBezTo>
                          <a:pt x="299086" y="719138"/>
                          <a:pt x="312420" y="698183"/>
                          <a:pt x="323850" y="676275"/>
                        </a:cubicBezTo>
                        <a:cubicBezTo>
                          <a:pt x="337185" y="650558"/>
                          <a:pt x="349567" y="623888"/>
                          <a:pt x="359092" y="597218"/>
                        </a:cubicBezTo>
                        <a:close/>
                        <a:moveTo>
                          <a:pt x="220980" y="0"/>
                        </a:moveTo>
                        <a:lnTo>
                          <a:pt x="481965" y="141922"/>
                        </a:lnTo>
                        <a:cubicBezTo>
                          <a:pt x="521970" y="163830"/>
                          <a:pt x="553403" y="187642"/>
                          <a:pt x="575310" y="214313"/>
                        </a:cubicBezTo>
                        <a:cubicBezTo>
                          <a:pt x="632460" y="281940"/>
                          <a:pt x="661035" y="379095"/>
                          <a:pt x="661035" y="504825"/>
                        </a:cubicBezTo>
                        <a:cubicBezTo>
                          <a:pt x="660083" y="588645"/>
                          <a:pt x="646748" y="666750"/>
                          <a:pt x="621030" y="739140"/>
                        </a:cubicBezTo>
                        <a:lnTo>
                          <a:pt x="360045" y="597218"/>
                        </a:lnTo>
                        <a:cubicBezTo>
                          <a:pt x="386715" y="524827"/>
                          <a:pt x="400050" y="446722"/>
                          <a:pt x="400050" y="362902"/>
                        </a:cubicBezTo>
                        <a:cubicBezTo>
                          <a:pt x="400050" y="237172"/>
                          <a:pt x="371475" y="140970"/>
                          <a:pt x="314325" y="72390"/>
                        </a:cubicBezTo>
                        <a:cubicBezTo>
                          <a:pt x="291465" y="45720"/>
                          <a:pt x="260985" y="20955"/>
                          <a:pt x="220980" y="0"/>
                        </a:cubicBezTo>
                        <a:close/>
                      </a:path>
                    </a:pathLst>
                  </a:custGeom>
                  <a:grpFill/>
                  <a:ln w="9525" cap="flat">
                    <a:noFill/>
                    <a:prstDash val="solid"/>
                    <a:miter/>
                  </a:ln>
                </p:spPr>
                <p:txBody>
                  <a:bodyPr rtlCol="0" anchor="ctr"/>
                  <a:lstStyle/>
                  <a:p>
                    <a:pPr defTabSz="1219170"/>
                    <a:endParaRPr lang="en-US" sz="1800" dirty="0">
                      <a:solidFill>
                        <a:prstClr val="black"/>
                      </a:solidFill>
                    </a:endParaRPr>
                  </a:p>
                </p:txBody>
              </p:sp>
              <p:sp>
                <p:nvSpPr>
                  <p:cNvPr id="70" name="Freeform: Shape 69">
                    <a:extLst>
                      <a:ext uri="{FF2B5EF4-FFF2-40B4-BE49-F238E27FC236}">
                        <a16:creationId xmlns:a16="http://schemas.microsoft.com/office/drawing/2014/main" xmlns="" id="{D113772A-09F4-4D1C-82EE-59CB5A04CCF4}"/>
                      </a:ext>
                    </a:extLst>
                  </p:cNvPr>
                  <p:cNvSpPr/>
                  <p:nvPr/>
                </p:nvSpPr>
                <p:spPr>
                  <a:xfrm>
                    <a:off x="2967026" y="3229268"/>
                    <a:ext cx="673417" cy="247650"/>
                  </a:xfrm>
                  <a:custGeom>
                    <a:avLst/>
                    <a:gdLst>
                      <a:gd name="connsiteX0" fmla="*/ 261937 w 673417"/>
                      <a:gd name="connsiteY0" fmla="*/ 45720 h 247650"/>
                      <a:gd name="connsiteX1" fmla="*/ 288607 w 673417"/>
                      <a:gd name="connsiteY1" fmla="*/ 53340 h 247650"/>
                      <a:gd name="connsiteX2" fmla="*/ 387667 w 673417"/>
                      <a:gd name="connsiteY2" fmla="*/ 93345 h 247650"/>
                      <a:gd name="connsiteX3" fmla="*/ 412432 w 673417"/>
                      <a:gd name="connsiteY3" fmla="*/ 105728 h 247650"/>
                      <a:gd name="connsiteX4" fmla="*/ 673417 w 673417"/>
                      <a:gd name="connsiteY4" fmla="*/ 247650 h 247650"/>
                      <a:gd name="connsiteX5" fmla="*/ 647700 w 673417"/>
                      <a:gd name="connsiteY5" fmla="*/ 235267 h 247650"/>
                      <a:gd name="connsiteX6" fmla="*/ 644991 w 673417"/>
                      <a:gd name="connsiteY6" fmla="*/ 233789 h 247650"/>
                      <a:gd name="connsiteX7" fmla="*/ 549592 w 673417"/>
                      <a:gd name="connsiteY7" fmla="*/ 195262 h 247650"/>
                      <a:gd name="connsiteX8" fmla="*/ 522922 w 673417"/>
                      <a:gd name="connsiteY8" fmla="*/ 186690 h 247650"/>
                      <a:gd name="connsiteX9" fmla="*/ 0 w 673417"/>
                      <a:gd name="connsiteY9" fmla="*/ 0 h 247650"/>
                      <a:gd name="connsiteX10" fmla="*/ 80010 w 673417"/>
                      <a:gd name="connsiteY10" fmla="*/ 11430 h 247650"/>
                      <a:gd name="connsiteX11" fmla="*/ 80421 w 673417"/>
                      <a:gd name="connsiteY11" fmla="*/ 11654 h 247650"/>
                      <a:gd name="connsiteX12" fmla="*/ 185499 w 673417"/>
                      <a:gd name="connsiteY12" fmla="*/ 28933 h 247650"/>
                      <a:gd name="connsiteX13" fmla="*/ 261937 w 673417"/>
                      <a:gd name="connsiteY13" fmla="*/ 45720 h 247650"/>
                      <a:gd name="connsiteX14" fmla="*/ 522922 w 673417"/>
                      <a:gd name="connsiteY14" fmla="*/ 187643 h 247650"/>
                      <a:gd name="connsiteX15" fmla="*/ 340042 w 673417"/>
                      <a:gd name="connsiteY15" fmla="*/ 153353 h 247650"/>
                      <a:gd name="connsiteX16" fmla="*/ 260985 w 673417"/>
                      <a:gd name="connsiteY16" fmla="*/ 141923 h 247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73417" h="247650">
                        <a:moveTo>
                          <a:pt x="261937" y="45720"/>
                        </a:moveTo>
                        <a:cubicBezTo>
                          <a:pt x="271462" y="48578"/>
                          <a:pt x="280987" y="50483"/>
                          <a:pt x="288607" y="53340"/>
                        </a:cubicBezTo>
                        <a:cubicBezTo>
                          <a:pt x="323850" y="64770"/>
                          <a:pt x="357187" y="79058"/>
                          <a:pt x="387667" y="93345"/>
                        </a:cubicBezTo>
                        <a:cubicBezTo>
                          <a:pt x="396240" y="97155"/>
                          <a:pt x="404812" y="101917"/>
                          <a:pt x="412432" y="105728"/>
                        </a:cubicBezTo>
                        <a:lnTo>
                          <a:pt x="673417" y="247650"/>
                        </a:lnTo>
                        <a:cubicBezTo>
                          <a:pt x="664845" y="243840"/>
                          <a:pt x="656272" y="239078"/>
                          <a:pt x="647700" y="235267"/>
                        </a:cubicBezTo>
                        <a:lnTo>
                          <a:pt x="644991" y="233789"/>
                        </a:lnTo>
                        <a:lnTo>
                          <a:pt x="549592" y="195262"/>
                        </a:lnTo>
                        <a:cubicBezTo>
                          <a:pt x="541972" y="192405"/>
                          <a:pt x="532447" y="189548"/>
                          <a:pt x="522922" y="186690"/>
                        </a:cubicBezTo>
                        <a:close/>
                        <a:moveTo>
                          <a:pt x="0" y="0"/>
                        </a:moveTo>
                        <a:lnTo>
                          <a:pt x="80010" y="11430"/>
                        </a:lnTo>
                        <a:lnTo>
                          <a:pt x="80421" y="11654"/>
                        </a:lnTo>
                        <a:lnTo>
                          <a:pt x="185499" y="28933"/>
                        </a:lnTo>
                        <a:cubicBezTo>
                          <a:pt x="215979" y="34528"/>
                          <a:pt x="241458" y="40005"/>
                          <a:pt x="261937" y="45720"/>
                        </a:cubicBezTo>
                        <a:lnTo>
                          <a:pt x="522922" y="187643"/>
                        </a:lnTo>
                        <a:cubicBezTo>
                          <a:pt x="481965" y="176213"/>
                          <a:pt x="421004" y="164783"/>
                          <a:pt x="340042" y="153353"/>
                        </a:cubicBezTo>
                        <a:lnTo>
                          <a:pt x="260985" y="141923"/>
                        </a:ln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71" name="Freeform: Shape 70">
                    <a:extLst>
                      <a:ext uri="{FF2B5EF4-FFF2-40B4-BE49-F238E27FC236}">
                        <a16:creationId xmlns:a16="http://schemas.microsoft.com/office/drawing/2014/main" xmlns="" id="{EE130360-94EB-47DA-9B20-9425A2D818C4}"/>
                      </a:ext>
                    </a:extLst>
                  </p:cNvPr>
                  <p:cNvSpPr/>
                  <p:nvPr/>
                </p:nvSpPr>
                <p:spPr>
                  <a:xfrm>
                    <a:off x="2707091" y="3532163"/>
                    <a:ext cx="257175" cy="1238250"/>
                  </a:xfrm>
                  <a:custGeom>
                    <a:avLst/>
                    <a:gdLst>
                      <a:gd name="connsiteX0" fmla="*/ 260985 w 257175"/>
                      <a:gd name="connsiteY0" fmla="*/ 1244918 h 1238250"/>
                      <a:gd name="connsiteX1" fmla="*/ 0 w 257175"/>
                      <a:gd name="connsiteY1" fmla="*/ 1102995 h 1238250"/>
                      <a:gd name="connsiteX2" fmla="*/ 1905 w 257175"/>
                      <a:gd name="connsiteY2" fmla="*/ 0 h 1238250"/>
                      <a:gd name="connsiteX3" fmla="*/ 262890 w 257175"/>
                      <a:gd name="connsiteY3" fmla="*/ 141922 h 1238250"/>
                    </a:gdLst>
                    <a:ahLst/>
                    <a:cxnLst>
                      <a:cxn ang="0">
                        <a:pos x="connsiteX0" y="connsiteY0"/>
                      </a:cxn>
                      <a:cxn ang="0">
                        <a:pos x="connsiteX1" y="connsiteY1"/>
                      </a:cxn>
                      <a:cxn ang="0">
                        <a:pos x="connsiteX2" y="connsiteY2"/>
                      </a:cxn>
                      <a:cxn ang="0">
                        <a:pos x="connsiteX3" y="connsiteY3"/>
                      </a:cxn>
                    </a:cxnLst>
                    <a:rect l="l" t="t" r="r" b="b"/>
                    <a:pathLst>
                      <a:path w="257175" h="1238250">
                        <a:moveTo>
                          <a:pt x="260985" y="1244918"/>
                        </a:moveTo>
                        <a:lnTo>
                          <a:pt x="0" y="1102995"/>
                        </a:lnTo>
                        <a:lnTo>
                          <a:pt x="1905" y="0"/>
                        </a:lnTo>
                        <a:lnTo>
                          <a:pt x="262890" y="141922"/>
                        </a:ln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72" name="Freeform: Shape 71">
                    <a:extLst>
                      <a:ext uri="{FF2B5EF4-FFF2-40B4-BE49-F238E27FC236}">
                        <a16:creationId xmlns:a16="http://schemas.microsoft.com/office/drawing/2014/main" xmlns="" id="{54F71D42-7D98-4D72-8ABF-C7257DE6F785}"/>
                      </a:ext>
                    </a:extLst>
                  </p:cNvPr>
                  <p:cNvSpPr/>
                  <p:nvPr/>
                </p:nvSpPr>
                <p:spPr>
                  <a:xfrm>
                    <a:off x="3110832" y="2270955"/>
                    <a:ext cx="457201" cy="495301"/>
                  </a:xfrm>
                  <a:custGeom>
                    <a:avLst/>
                    <a:gdLst>
                      <a:gd name="connsiteX0" fmla="*/ 459105 w 457200"/>
                      <a:gd name="connsiteY0" fmla="*/ 500063 h 495300"/>
                      <a:gd name="connsiteX1" fmla="*/ 198120 w 457200"/>
                      <a:gd name="connsiteY1" fmla="*/ 358140 h 495300"/>
                      <a:gd name="connsiteX2" fmla="*/ 80963 w 457200"/>
                      <a:gd name="connsiteY2" fmla="*/ 62865 h 495300"/>
                      <a:gd name="connsiteX3" fmla="*/ 0 w 457200"/>
                      <a:gd name="connsiteY3" fmla="*/ 0 h 495300"/>
                      <a:gd name="connsiteX4" fmla="*/ 260985 w 457200"/>
                      <a:gd name="connsiteY4" fmla="*/ 141923 h 495300"/>
                      <a:gd name="connsiteX5" fmla="*/ 341948 w 457200"/>
                      <a:gd name="connsiteY5" fmla="*/ 204788 h 495300"/>
                      <a:gd name="connsiteX6" fmla="*/ 459105 w 457200"/>
                      <a:gd name="connsiteY6" fmla="*/ 500063 h 495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7200" h="495300">
                        <a:moveTo>
                          <a:pt x="459105" y="500063"/>
                        </a:moveTo>
                        <a:lnTo>
                          <a:pt x="198120" y="358140"/>
                        </a:lnTo>
                        <a:cubicBezTo>
                          <a:pt x="179070" y="224790"/>
                          <a:pt x="140017" y="126683"/>
                          <a:pt x="80963" y="62865"/>
                        </a:cubicBezTo>
                        <a:cubicBezTo>
                          <a:pt x="57150" y="38100"/>
                          <a:pt x="30480" y="17145"/>
                          <a:pt x="0" y="0"/>
                        </a:cubicBezTo>
                        <a:lnTo>
                          <a:pt x="260985" y="141923"/>
                        </a:lnTo>
                        <a:cubicBezTo>
                          <a:pt x="291465" y="158115"/>
                          <a:pt x="318135" y="179070"/>
                          <a:pt x="341948" y="204788"/>
                        </a:cubicBezTo>
                        <a:cubicBezTo>
                          <a:pt x="401955" y="268605"/>
                          <a:pt x="441008" y="366713"/>
                          <a:pt x="459105" y="500063"/>
                        </a:cubicBezTo>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73" name="Freeform: Shape 72">
                    <a:extLst>
                      <a:ext uri="{FF2B5EF4-FFF2-40B4-BE49-F238E27FC236}">
                        <a16:creationId xmlns:a16="http://schemas.microsoft.com/office/drawing/2014/main" xmlns="" id="{AD847D27-5E4A-4825-9586-C0C8432BE2B8}"/>
                      </a:ext>
                    </a:extLst>
                  </p:cNvPr>
                  <p:cNvSpPr/>
                  <p:nvPr/>
                </p:nvSpPr>
                <p:spPr>
                  <a:xfrm>
                    <a:off x="2541356" y="3138780"/>
                    <a:ext cx="428625" cy="200026"/>
                  </a:xfrm>
                  <a:custGeom>
                    <a:avLst/>
                    <a:gdLst>
                      <a:gd name="connsiteX0" fmla="*/ 0 w 428625"/>
                      <a:gd name="connsiteY0" fmla="*/ 0 h 200026"/>
                      <a:gd name="connsiteX1" fmla="*/ 17145 w 428625"/>
                      <a:gd name="connsiteY1" fmla="*/ 8573 h 200026"/>
                      <a:gd name="connsiteX2" fmla="*/ 109538 w 428625"/>
                      <a:gd name="connsiteY2" fmla="*/ 44768 h 200026"/>
                      <a:gd name="connsiteX3" fmla="*/ 370023 w 428625"/>
                      <a:gd name="connsiteY3" fmla="*/ 186418 h 200026"/>
                      <a:gd name="connsiteX4" fmla="*/ 110490 w 428625"/>
                      <a:gd name="connsiteY4" fmla="*/ 44768 h 200026"/>
                      <a:gd name="connsiteX5" fmla="*/ 168592 w 428625"/>
                      <a:gd name="connsiteY5" fmla="*/ 59056 h 200026"/>
                      <a:gd name="connsiteX6" fmla="*/ 428625 w 428625"/>
                      <a:gd name="connsiteY6" fmla="*/ 200026 h 200026"/>
                      <a:gd name="connsiteX7" fmla="*/ 370523 w 428625"/>
                      <a:gd name="connsiteY7" fmla="*/ 186691 h 200026"/>
                      <a:gd name="connsiteX8" fmla="*/ 370517 w 428625"/>
                      <a:gd name="connsiteY8" fmla="*/ 186688 h 200026"/>
                      <a:gd name="connsiteX9" fmla="*/ 278130 w 428625"/>
                      <a:gd name="connsiteY9" fmla="*/ 150495 h 200026"/>
                      <a:gd name="connsiteX10" fmla="*/ 260985 w 428625"/>
                      <a:gd name="connsiteY10" fmla="*/ 141923 h 2000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28625" h="200026">
                        <a:moveTo>
                          <a:pt x="0" y="0"/>
                        </a:moveTo>
                        <a:cubicBezTo>
                          <a:pt x="5715" y="2858"/>
                          <a:pt x="11430" y="5715"/>
                          <a:pt x="17145" y="8573"/>
                        </a:cubicBezTo>
                        <a:cubicBezTo>
                          <a:pt x="44767" y="21908"/>
                          <a:pt x="75248" y="34290"/>
                          <a:pt x="109538" y="44768"/>
                        </a:cubicBezTo>
                        <a:lnTo>
                          <a:pt x="370023" y="186418"/>
                        </a:lnTo>
                        <a:lnTo>
                          <a:pt x="110490" y="44768"/>
                        </a:lnTo>
                        <a:lnTo>
                          <a:pt x="168592" y="59056"/>
                        </a:lnTo>
                        <a:lnTo>
                          <a:pt x="428625" y="200026"/>
                        </a:lnTo>
                        <a:lnTo>
                          <a:pt x="370523" y="186691"/>
                        </a:lnTo>
                        <a:lnTo>
                          <a:pt x="370517" y="186688"/>
                        </a:lnTo>
                        <a:lnTo>
                          <a:pt x="278130" y="150495"/>
                        </a:lnTo>
                        <a:cubicBezTo>
                          <a:pt x="272415" y="147638"/>
                          <a:pt x="266700" y="144780"/>
                          <a:pt x="260985" y="141923"/>
                        </a:cubicBez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74" name="Freeform: Shape 73">
                    <a:extLst>
                      <a:ext uri="{FF2B5EF4-FFF2-40B4-BE49-F238E27FC236}">
                        <a16:creationId xmlns:a16="http://schemas.microsoft.com/office/drawing/2014/main" xmlns="" id="{FBC8F3F7-E7EA-4E0C-82B1-9EB91449D661}"/>
                      </a:ext>
                    </a:extLst>
                  </p:cNvPr>
                  <p:cNvSpPr/>
                  <p:nvPr/>
                </p:nvSpPr>
                <p:spPr>
                  <a:xfrm>
                    <a:off x="2969883" y="1938632"/>
                    <a:ext cx="618767" cy="219303"/>
                  </a:xfrm>
                  <a:custGeom>
                    <a:avLst/>
                    <a:gdLst>
                      <a:gd name="connsiteX0" fmla="*/ 323751 w 603786"/>
                      <a:gd name="connsiteY0" fmla="*/ 66771 h 218219"/>
                      <a:gd name="connsiteX1" fmla="*/ 342801 w 603786"/>
                      <a:gd name="connsiteY1" fmla="*/ 76296 h 218219"/>
                      <a:gd name="connsiteX2" fmla="*/ 603786 w 603786"/>
                      <a:gd name="connsiteY2" fmla="*/ 218219 h 218219"/>
                      <a:gd name="connsiteX3" fmla="*/ 584736 w 603786"/>
                      <a:gd name="connsiteY3" fmla="*/ 208694 h 218219"/>
                      <a:gd name="connsiteX4" fmla="*/ 0 w 603786"/>
                      <a:gd name="connsiteY4" fmla="*/ 0 h 218219"/>
                      <a:gd name="connsiteX5" fmla="*/ 100965 w 603786"/>
                      <a:gd name="connsiteY5" fmla="*/ 2857 h 218219"/>
                      <a:gd name="connsiteX6" fmla="*/ 102772 w 603786"/>
                      <a:gd name="connsiteY6" fmla="*/ 3833 h 218219"/>
                      <a:gd name="connsiteX7" fmla="*/ 214213 w 603786"/>
                      <a:gd name="connsiteY7" fmla="*/ 22860 h 218219"/>
                      <a:gd name="connsiteX8" fmla="*/ 236092 w 603786"/>
                      <a:gd name="connsiteY8" fmla="*/ 34757 h 218219"/>
                      <a:gd name="connsiteX9" fmla="*/ 323751 w 603786"/>
                      <a:gd name="connsiteY9" fmla="*/ 66772 h 218219"/>
                      <a:gd name="connsiteX10" fmla="*/ 584736 w 603786"/>
                      <a:gd name="connsiteY10" fmla="*/ 208695 h 218219"/>
                      <a:gd name="connsiteX11" fmla="*/ 475198 w 603786"/>
                      <a:gd name="connsiteY11" fmla="*/ 168690 h 218219"/>
                      <a:gd name="connsiteX12" fmla="*/ 464489 w 603786"/>
                      <a:gd name="connsiteY12" fmla="*/ 162866 h 218219"/>
                      <a:gd name="connsiteX13" fmla="*/ 358041 w 603786"/>
                      <a:gd name="connsiteY13" fmla="*/ 143827 h 218219"/>
                      <a:gd name="connsiteX14" fmla="*/ 357901 w 603786"/>
                      <a:gd name="connsiteY14" fmla="*/ 143751 h 218219"/>
                      <a:gd name="connsiteX15" fmla="*/ 260033 w 603786"/>
                      <a:gd name="connsiteY15" fmla="*/ 141922 h 218219"/>
                      <a:gd name="connsiteX0" fmla="*/ 323751 w 603786"/>
                      <a:gd name="connsiteY0" fmla="*/ 66771 h 218219"/>
                      <a:gd name="connsiteX1" fmla="*/ 342801 w 603786"/>
                      <a:gd name="connsiteY1" fmla="*/ 76296 h 218219"/>
                      <a:gd name="connsiteX2" fmla="*/ 603786 w 603786"/>
                      <a:gd name="connsiteY2" fmla="*/ 218219 h 218219"/>
                      <a:gd name="connsiteX3" fmla="*/ 584736 w 603786"/>
                      <a:gd name="connsiteY3" fmla="*/ 208694 h 218219"/>
                      <a:gd name="connsiteX4" fmla="*/ 323751 w 603786"/>
                      <a:gd name="connsiteY4" fmla="*/ 66771 h 218219"/>
                      <a:gd name="connsiteX5" fmla="*/ 0 w 603786"/>
                      <a:gd name="connsiteY5" fmla="*/ 0 h 218219"/>
                      <a:gd name="connsiteX6" fmla="*/ 100965 w 603786"/>
                      <a:gd name="connsiteY6" fmla="*/ 2857 h 218219"/>
                      <a:gd name="connsiteX7" fmla="*/ 102772 w 603786"/>
                      <a:gd name="connsiteY7" fmla="*/ 3833 h 218219"/>
                      <a:gd name="connsiteX8" fmla="*/ 214213 w 603786"/>
                      <a:gd name="connsiteY8" fmla="*/ 22860 h 218219"/>
                      <a:gd name="connsiteX9" fmla="*/ 323751 w 603786"/>
                      <a:gd name="connsiteY9" fmla="*/ 66772 h 218219"/>
                      <a:gd name="connsiteX10" fmla="*/ 584736 w 603786"/>
                      <a:gd name="connsiteY10" fmla="*/ 208695 h 218219"/>
                      <a:gd name="connsiteX11" fmla="*/ 475198 w 603786"/>
                      <a:gd name="connsiteY11" fmla="*/ 168690 h 218219"/>
                      <a:gd name="connsiteX12" fmla="*/ 464489 w 603786"/>
                      <a:gd name="connsiteY12" fmla="*/ 162866 h 218219"/>
                      <a:gd name="connsiteX13" fmla="*/ 358041 w 603786"/>
                      <a:gd name="connsiteY13" fmla="*/ 143827 h 218219"/>
                      <a:gd name="connsiteX14" fmla="*/ 357901 w 603786"/>
                      <a:gd name="connsiteY14" fmla="*/ 143751 h 218219"/>
                      <a:gd name="connsiteX15" fmla="*/ 260033 w 603786"/>
                      <a:gd name="connsiteY15" fmla="*/ 141922 h 218219"/>
                      <a:gd name="connsiteX16" fmla="*/ 0 w 603786"/>
                      <a:gd name="connsiteY16" fmla="*/ 0 h 218219"/>
                      <a:gd name="connsiteX0" fmla="*/ 323751 w 603786"/>
                      <a:gd name="connsiteY0" fmla="*/ 66771 h 218219"/>
                      <a:gd name="connsiteX1" fmla="*/ 603786 w 603786"/>
                      <a:gd name="connsiteY1" fmla="*/ 218219 h 218219"/>
                      <a:gd name="connsiteX2" fmla="*/ 584736 w 603786"/>
                      <a:gd name="connsiteY2" fmla="*/ 208694 h 218219"/>
                      <a:gd name="connsiteX3" fmla="*/ 323751 w 603786"/>
                      <a:gd name="connsiteY3" fmla="*/ 66771 h 218219"/>
                      <a:gd name="connsiteX4" fmla="*/ 0 w 603786"/>
                      <a:gd name="connsiteY4" fmla="*/ 0 h 218219"/>
                      <a:gd name="connsiteX5" fmla="*/ 100965 w 603786"/>
                      <a:gd name="connsiteY5" fmla="*/ 2857 h 218219"/>
                      <a:gd name="connsiteX6" fmla="*/ 102772 w 603786"/>
                      <a:gd name="connsiteY6" fmla="*/ 3833 h 218219"/>
                      <a:gd name="connsiteX7" fmla="*/ 214213 w 603786"/>
                      <a:gd name="connsiteY7" fmla="*/ 22860 h 218219"/>
                      <a:gd name="connsiteX8" fmla="*/ 323751 w 603786"/>
                      <a:gd name="connsiteY8" fmla="*/ 66772 h 218219"/>
                      <a:gd name="connsiteX9" fmla="*/ 584736 w 603786"/>
                      <a:gd name="connsiteY9" fmla="*/ 208695 h 218219"/>
                      <a:gd name="connsiteX10" fmla="*/ 475198 w 603786"/>
                      <a:gd name="connsiteY10" fmla="*/ 168690 h 218219"/>
                      <a:gd name="connsiteX11" fmla="*/ 464489 w 603786"/>
                      <a:gd name="connsiteY11" fmla="*/ 162866 h 218219"/>
                      <a:gd name="connsiteX12" fmla="*/ 358041 w 603786"/>
                      <a:gd name="connsiteY12" fmla="*/ 143827 h 218219"/>
                      <a:gd name="connsiteX13" fmla="*/ 357901 w 603786"/>
                      <a:gd name="connsiteY13" fmla="*/ 143751 h 218219"/>
                      <a:gd name="connsiteX14" fmla="*/ 260033 w 603786"/>
                      <a:gd name="connsiteY14" fmla="*/ 141922 h 218219"/>
                      <a:gd name="connsiteX15" fmla="*/ 0 w 603786"/>
                      <a:gd name="connsiteY15" fmla="*/ 0 h 218219"/>
                      <a:gd name="connsiteX0" fmla="*/ 323751 w 584736"/>
                      <a:gd name="connsiteY0" fmla="*/ 66771 h 208695"/>
                      <a:gd name="connsiteX1" fmla="*/ 584736 w 584736"/>
                      <a:gd name="connsiteY1" fmla="*/ 208694 h 208695"/>
                      <a:gd name="connsiteX2" fmla="*/ 323751 w 584736"/>
                      <a:gd name="connsiteY2" fmla="*/ 66771 h 208695"/>
                      <a:gd name="connsiteX3" fmla="*/ 0 w 584736"/>
                      <a:gd name="connsiteY3" fmla="*/ 0 h 208695"/>
                      <a:gd name="connsiteX4" fmla="*/ 100965 w 584736"/>
                      <a:gd name="connsiteY4" fmla="*/ 2857 h 208695"/>
                      <a:gd name="connsiteX5" fmla="*/ 102772 w 584736"/>
                      <a:gd name="connsiteY5" fmla="*/ 3833 h 208695"/>
                      <a:gd name="connsiteX6" fmla="*/ 214213 w 584736"/>
                      <a:gd name="connsiteY6" fmla="*/ 22860 h 208695"/>
                      <a:gd name="connsiteX7" fmla="*/ 323751 w 584736"/>
                      <a:gd name="connsiteY7" fmla="*/ 66772 h 208695"/>
                      <a:gd name="connsiteX8" fmla="*/ 584736 w 584736"/>
                      <a:gd name="connsiteY8" fmla="*/ 208695 h 208695"/>
                      <a:gd name="connsiteX9" fmla="*/ 475198 w 584736"/>
                      <a:gd name="connsiteY9" fmla="*/ 168690 h 208695"/>
                      <a:gd name="connsiteX10" fmla="*/ 464489 w 584736"/>
                      <a:gd name="connsiteY10" fmla="*/ 162866 h 208695"/>
                      <a:gd name="connsiteX11" fmla="*/ 358041 w 584736"/>
                      <a:gd name="connsiteY11" fmla="*/ 143827 h 208695"/>
                      <a:gd name="connsiteX12" fmla="*/ 357901 w 584736"/>
                      <a:gd name="connsiteY12" fmla="*/ 143751 h 208695"/>
                      <a:gd name="connsiteX13" fmla="*/ 260033 w 584736"/>
                      <a:gd name="connsiteY13" fmla="*/ 141922 h 208695"/>
                      <a:gd name="connsiteX14" fmla="*/ 0 w 584736"/>
                      <a:gd name="connsiteY14" fmla="*/ 0 h 208695"/>
                      <a:gd name="connsiteX0" fmla="*/ 323751 w 615997"/>
                      <a:gd name="connsiteY0" fmla="*/ 66771 h 216510"/>
                      <a:gd name="connsiteX1" fmla="*/ 584736 w 615997"/>
                      <a:gd name="connsiteY1" fmla="*/ 208694 h 216510"/>
                      <a:gd name="connsiteX2" fmla="*/ 323751 w 615997"/>
                      <a:gd name="connsiteY2" fmla="*/ 66771 h 216510"/>
                      <a:gd name="connsiteX3" fmla="*/ 0 w 615997"/>
                      <a:gd name="connsiteY3" fmla="*/ 0 h 216510"/>
                      <a:gd name="connsiteX4" fmla="*/ 100965 w 615997"/>
                      <a:gd name="connsiteY4" fmla="*/ 2857 h 216510"/>
                      <a:gd name="connsiteX5" fmla="*/ 102772 w 615997"/>
                      <a:gd name="connsiteY5" fmla="*/ 3833 h 216510"/>
                      <a:gd name="connsiteX6" fmla="*/ 214213 w 615997"/>
                      <a:gd name="connsiteY6" fmla="*/ 22860 h 216510"/>
                      <a:gd name="connsiteX7" fmla="*/ 323751 w 615997"/>
                      <a:gd name="connsiteY7" fmla="*/ 66772 h 216510"/>
                      <a:gd name="connsiteX8" fmla="*/ 615997 w 615997"/>
                      <a:gd name="connsiteY8" fmla="*/ 216510 h 216510"/>
                      <a:gd name="connsiteX9" fmla="*/ 475198 w 615997"/>
                      <a:gd name="connsiteY9" fmla="*/ 168690 h 216510"/>
                      <a:gd name="connsiteX10" fmla="*/ 464489 w 615997"/>
                      <a:gd name="connsiteY10" fmla="*/ 162866 h 216510"/>
                      <a:gd name="connsiteX11" fmla="*/ 358041 w 615997"/>
                      <a:gd name="connsiteY11" fmla="*/ 143827 h 216510"/>
                      <a:gd name="connsiteX12" fmla="*/ 357901 w 615997"/>
                      <a:gd name="connsiteY12" fmla="*/ 143751 h 216510"/>
                      <a:gd name="connsiteX13" fmla="*/ 260033 w 615997"/>
                      <a:gd name="connsiteY13" fmla="*/ 141922 h 216510"/>
                      <a:gd name="connsiteX14" fmla="*/ 0 w 615997"/>
                      <a:gd name="connsiteY14" fmla="*/ 0 h 216510"/>
                      <a:gd name="connsiteX0" fmla="*/ 323751 w 618767"/>
                      <a:gd name="connsiteY0" fmla="*/ 66771 h 219303"/>
                      <a:gd name="connsiteX1" fmla="*/ 584736 w 618767"/>
                      <a:gd name="connsiteY1" fmla="*/ 208694 h 219303"/>
                      <a:gd name="connsiteX2" fmla="*/ 323751 w 618767"/>
                      <a:gd name="connsiteY2" fmla="*/ 66771 h 219303"/>
                      <a:gd name="connsiteX3" fmla="*/ 0 w 618767"/>
                      <a:gd name="connsiteY3" fmla="*/ 0 h 219303"/>
                      <a:gd name="connsiteX4" fmla="*/ 100965 w 618767"/>
                      <a:gd name="connsiteY4" fmla="*/ 2857 h 219303"/>
                      <a:gd name="connsiteX5" fmla="*/ 102772 w 618767"/>
                      <a:gd name="connsiteY5" fmla="*/ 3833 h 219303"/>
                      <a:gd name="connsiteX6" fmla="*/ 214213 w 618767"/>
                      <a:gd name="connsiteY6" fmla="*/ 22860 h 219303"/>
                      <a:gd name="connsiteX7" fmla="*/ 323751 w 618767"/>
                      <a:gd name="connsiteY7" fmla="*/ 66772 h 219303"/>
                      <a:gd name="connsiteX8" fmla="*/ 615997 w 618767"/>
                      <a:gd name="connsiteY8" fmla="*/ 216510 h 219303"/>
                      <a:gd name="connsiteX9" fmla="*/ 464489 w 618767"/>
                      <a:gd name="connsiteY9" fmla="*/ 162866 h 219303"/>
                      <a:gd name="connsiteX10" fmla="*/ 358041 w 618767"/>
                      <a:gd name="connsiteY10" fmla="*/ 143827 h 219303"/>
                      <a:gd name="connsiteX11" fmla="*/ 357901 w 618767"/>
                      <a:gd name="connsiteY11" fmla="*/ 143751 h 219303"/>
                      <a:gd name="connsiteX12" fmla="*/ 260033 w 618767"/>
                      <a:gd name="connsiteY12" fmla="*/ 141922 h 219303"/>
                      <a:gd name="connsiteX13" fmla="*/ 0 w 618767"/>
                      <a:gd name="connsiteY13" fmla="*/ 0 h 219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18767" h="219303">
                        <a:moveTo>
                          <a:pt x="323751" y="66771"/>
                        </a:moveTo>
                        <a:lnTo>
                          <a:pt x="584736" y="208694"/>
                        </a:lnTo>
                        <a:lnTo>
                          <a:pt x="323751" y="66771"/>
                        </a:lnTo>
                        <a:close/>
                        <a:moveTo>
                          <a:pt x="0" y="0"/>
                        </a:moveTo>
                        <a:lnTo>
                          <a:pt x="100965" y="2857"/>
                        </a:lnTo>
                        <a:lnTo>
                          <a:pt x="102772" y="3833"/>
                        </a:lnTo>
                        <a:lnTo>
                          <a:pt x="214213" y="22860"/>
                        </a:lnTo>
                        <a:lnTo>
                          <a:pt x="323751" y="66772"/>
                        </a:lnTo>
                        <a:lnTo>
                          <a:pt x="615997" y="216510"/>
                        </a:lnTo>
                        <a:cubicBezTo>
                          <a:pt x="639453" y="232526"/>
                          <a:pt x="507482" y="174980"/>
                          <a:pt x="464489" y="162866"/>
                        </a:cubicBezTo>
                        <a:lnTo>
                          <a:pt x="358041" y="143827"/>
                        </a:lnTo>
                        <a:cubicBezTo>
                          <a:pt x="357994" y="143802"/>
                          <a:pt x="357948" y="143776"/>
                          <a:pt x="357901" y="143751"/>
                        </a:cubicBezTo>
                        <a:lnTo>
                          <a:pt x="260033" y="141922"/>
                        </a:lnTo>
                        <a:lnTo>
                          <a:pt x="0" y="0"/>
                        </a:ln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75" name="Freeform: Shape 74">
                    <a:extLst>
                      <a:ext uri="{FF2B5EF4-FFF2-40B4-BE49-F238E27FC236}">
                        <a16:creationId xmlns:a16="http://schemas.microsoft.com/office/drawing/2014/main" xmlns="" id="{75F4C58D-06F2-4C1A-9546-C42BED8D3EDF}"/>
                      </a:ext>
                    </a:extLst>
                  </p:cNvPr>
                  <p:cNvSpPr/>
                  <p:nvPr/>
                </p:nvSpPr>
                <p:spPr>
                  <a:xfrm>
                    <a:off x="2709948" y="2277720"/>
                    <a:ext cx="257175" cy="1066800"/>
                  </a:xfrm>
                  <a:custGeom>
                    <a:avLst/>
                    <a:gdLst>
                      <a:gd name="connsiteX0" fmla="*/ 260033 w 257175"/>
                      <a:gd name="connsiteY0" fmla="*/ 1070610 h 1066800"/>
                      <a:gd name="connsiteX1" fmla="*/ 0 w 257175"/>
                      <a:gd name="connsiteY1" fmla="*/ 929640 h 1066800"/>
                      <a:gd name="connsiteX2" fmla="*/ 1905 w 257175"/>
                      <a:gd name="connsiteY2" fmla="*/ 0 h 1066800"/>
                      <a:gd name="connsiteX3" fmla="*/ 261938 w 257175"/>
                      <a:gd name="connsiteY3" fmla="*/ 141922 h 1066800"/>
                    </a:gdLst>
                    <a:ahLst/>
                    <a:cxnLst>
                      <a:cxn ang="0">
                        <a:pos x="connsiteX0" y="connsiteY0"/>
                      </a:cxn>
                      <a:cxn ang="0">
                        <a:pos x="connsiteX1" y="connsiteY1"/>
                      </a:cxn>
                      <a:cxn ang="0">
                        <a:pos x="connsiteX2" y="connsiteY2"/>
                      </a:cxn>
                      <a:cxn ang="0">
                        <a:pos x="connsiteX3" y="connsiteY3"/>
                      </a:cxn>
                    </a:cxnLst>
                    <a:rect l="l" t="t" r="r" b="b"/>
                    <a:pathLst>
                      <a:path w="257175" h="1066800">
                        <a:moveTo>
                          <a:pt x="260033" y="1070610"/>
                        </a:moveTo>
                        <a:lnTo>
                          <a:pt x="0" y="929640"/>
                        </a:lnTo>
                        <a:lnTo>
                          <a:pt x="1905" y="0"/>
                        </a:lnTo>
                        <a:lnTo>
                          <a:pt x="261938" y="141922"/>
                        </a:ln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76" name="Freeform: Shape 75">
                    <a:extLst>
                      <a:ext uri="{FF2B5EF4-FFF2-40B4-BE49-F238E27FC236}">
                        <a16:creationId xmlns:a16="http://schemas.microsoft.com/office/drawing/2014/main" xmlns="" id="{9A7E2375-9395-4B49-ABD1-CCE9CD9DDE09}"/>
                      </a:ext>
                    </a:extLst>
                  </p:cNvPr>
                  <p:cNvSpPr/>
                  <p:nvPr/>
                </p:nvSpPr>
                <p:spPr>
                  <a:xfrm>
                    <a:off x="2708898" y="1774680"/>
                    <a:ext cx="521969" cy="178118"/>
                  </a:xfrm>
                  <a:custGeom>
                    <a:avLst/>
                    <a:gdLst>
                      <a:gd name="connsiteX0" fmla="*/ 230505 w 521970"/>
                      <a:gd name="connsiteY0" fmla="*/ 2858 h 178118"/>
                      <a:gd name="connsiteX1" fmla="*/ 490537 w 521970"/>
                      <a:gd name="connsiteY1" fmla="*/ 144781 h 178118"/>
                      <a:gd name="connsiteX2" fmla="*/ 302895 w 521970"/>
                      <a:gd name="connsiteY2" fmla="*/ 172403 h 178118"/>
                      <a:gd name="connsiteX3" fmla="*/ 260032 w 521970"/>
                      <a:gd name="connsiteY3" fmla="*/ 178118 h 178118"/>
                      <a:gd name="connsiteX4" fmla="*/ 0 w 521970"/>
                      <a:gd name="connsiteY4" fmla="*/ 37148 h 178118"/>
                      <a:gd name="connsiteX5" fmla="*/ 41910 w 521970"/>
                      <a:gd name="connsiteY5" fmla="*/ 30480 h 178118"/>
                      <a:gd name="connsiteX6" fmla="*/ 41912 w 521970"/>
                      <a:gd name="connsiteY6" fmla="*/ 30481 h 178118"/>
                      <a:gd name="connsiteX7" fmla="*/ 260985 w 521970"/>
                      <a:gd name="connsiteY7" fmla="*/ 0 h 178118"/>
                      <a:gd name="connsiteX8" fmla="*/ 521970 w 521970"/>
                      <a:gd name="connsiteY8" fmla="*/ 141923 h 178118"/>
                      <a:gd name="connsiteX9" fmla="*/ 490537 w 521970"/>
                      <a:gd name="connsiteY9" fmla="*/ 144780 h 178118"/>
                      <a:gd name="connsiteX10" fmla="*/ 230505 w 521970"/>
                      <a:gd name="connsiteY10" fmla="*/ 2858 h 178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21970" h="178118">
                        <a:moveTo>
                          <a:pt x="230505" y="2858"/>
                        </a:moveTo>
                        <a:lnTo>
                          <a:pt x="490537" y="144781"/>
                        </a:lnTo>
                        <a:lnTo>
                          <a:pt x="302895" y="172403"/>
                        </a:lnTo>
                        <a:lnTo>
                          <a:pt x="260032" y="178118"/>
                        </a:lnTo>
                        <a:lnTo>
                          <a:pt x="0" y="37148"/>
                        </a:lnTo>
                        <a:lnTo>
                          <a:pt x="41910" y="30480"/>
                        </a:lnTo>
                        <a:lnTo>
                          <a:pt x="41912" y="30481"/>
                        </a:lnTo>
                        <a:close/>
                        <a:moveTo>
                          <a:pt x="260985" y="0"/>
                        </a:moveTo>
                        <a:lnTo>
                          <a:pt x="521970" y="141923"/>
                        </a:lnTo>
                        <a:lnTo>
                          <a:pt x="490537" y="144780"/>
                        </a:lnTo>
                        <a:lnTo>
                          <a:pt x="230505" y="2858"/>
                        </a:lnTo>
                        <a:close/>
                      </a:path>
                    </a:pathLst>
                  </a:custGeom>
                  <a:solidFill>
                    <a:schemeClr val="bg1">
                      <a:lumMod val="95000"/>
                    </a:schemeClr>
                  </a:solidFill>
                  <a:ln w="9525" cap="flat">
                    <a:noFill/>
                    <a:prstDash val="solid"/>
                    <a:miter/>
                  </a:ln>
                </p:spPr>
                <p:txBody>
                  <a:bodyPr rtlCol="0" anchor="ctr"/>
                  <a:lstStyle/>
                  <a:p>
                    <a:pPr defTabSz="1219170"/>
                    <a:endParaRPr lang="en-US" sz="1800">
                      <a:solidFill>
                        <a:prstClr val="black"/>
                      </a:solidFill>
                    </a:endParaRPr>
                  </a:p>
                </p:txBody>
              </p:sp>
            </p:grpSp>
            <p:sp>
              <p:nvSpPr>
                <p:cNvPr id="60" name="Freeform: Shape 59">
                  <a:extLst>
                    <a:ext uri="{FF2B5EF4-FFF2-40B4-BE49-F238E27FC236}">
                      <a16:creationId xmlns:a16="http://schemas.microsoft.com/office/drawing/2014/main" xmlns="" id="{1454EABB-6CD6-439A-B02B-6EDF30909757}"/>
                    </a:ext>
                  </a:extLst>
                </p:cNvPr>
                <p:cNvSpPr/>
                <p:nvPr/>
              </p:nvSpPr>
              <p:spPr>
                <a:xfrm>
                  <a:off x="12579689" y="4661548"/>
                  <a:ext cx="730421" cy="1493305"/>
                </a:xfrm>
                <a:custGeom>
                  <a:avLst/>
                  <a:gdLst>
                    <a:gd name="connsiteX0" fmla="*/ 1669733 w 1714500"/>
                    <a:gd name="connsiteY0" fmla="*/ 1870710 h 3505200"/>
                    <a:gd name="connsiteX1" fmla="*/ 1720215 w 1714500"/>
                    <a:gd name="connsiteY1" fmla="*/ 2166938 h 3505200"/>
                    <a:gd name="connsiteX2" fmla="*/ 1507808 w 1714500"/>
                    <a:gd name="connsiteY2" fmla="*/ 2795588 h 3505200"/>
                    <a:gd name="connsiteX3" fmla="*/ 1121093 w 1714500"/>
                    <a:gd name="connsiteY3" fmla="*/ 3084195 h 3505200"/>
                    <a:gd name="connsiteX4" fmla="*/ 991553 w 1714500"/>
                    <a:gd name="connsiteY4" fmla="*/ 3120390 h 3505200"/>
                    <a:gd name="connsiteX5" fmla="*/ 990600 w 1714500"/>
                    <a:gd name="connsiteY5" fmla="*/ 3466148 h 3505200"/>
                    <a:gd name="connsiteX6" fmla="*/ 960120 w 1714500"/>
                    <a:gd name="connsiteY6" fmla="*/ 3470910 h 3505200"/>
                    <a:gd name="connsiteX7" fmla="*/ 772478 w 1714500"/>
                    <a:gd name="connsiteY7" fmla="*/ 3505200 h 3505200"/>
                    <a:gd name="connsiteX8" fmla="*/ 729615 w 1714500"/>
                    <a:gd name="connsiteY8" fmla="*/ 3503295 h 3505200"/>
                    <a:gd name="connsiteX9" fmla="*/ 730568 w 1714500"/>
                    <a:gd name="connsiteY9" fmla="*/ 3158490 h 3505200"/>
                    <a:gd name="connsiteX10" fmla="*/ 659130 w 1714500"/>
                    <a:gd name="connsiteY10" fmla="*/ 3156585 h 3505200"/>
                    <a:gd name="connsiteX11" fmla="*/ 383858 w 1714500"/>
                    <a:gd name="connsiteY11" fmla="*/ 3098483 h 3505200"/>
                    <a:gd name="connsiteX12" fmla="*/ 125730 w 1714500"/>
                    <a:gd name="connsiteY12" fmla="*/ 2865120 h 3505200"/>
                    <a:gd name="connsiteX13" fmla="*/ 0 w 1714500"/>
                    <a:gd name="connsiteY13" fmla="*/ 2427923 h 3505200"/>
                    <a:gd name="connsiteX14" fmla="*/ 320993 w 1714500"/>
                    <a:gd name="connsiteY14" fmla="*/ 2317433 h 3505200"/>
                    <a:gd name="connsiteX15" fmla="*/ 451485 w 1714500"/>
                    <a:gd name="connsiteY15" fmla="*/ 2707958 h 3505200"/>
                    <a:gd name="connsiteX16" fmla="*/ 682943 w 1714500"/>
                    <a:gd name="connsiteY16" fmla="*/ 2860358 h 3505200"/>
                    <a:gd name="connsiteX17" fmla="*/ 730568 w 1714500"/>
                    <a:gd name="connsiteY17" fmla="*/ 2864168 h 3505200"/>
                    <a:gd name="connsiteX18" fmla="*/ 732473 w 1714500"/>
                    <a:gd name="connsiteY18" fmla="*/ 1761173 h 3505200"/>
                    <a:gd name="connsiteX19" fmla="*/ 576263 w 1714500"/>
                    <a:gd name="connsiteY19" fmla="*/ 1735455 h 3505200"/>
                    <a:gd name="connsiteX20" fmla="*/ 372428 w 1714500"/>
                    <a:gd name="connsiteY20" fmla="*/ 1660208 h 3505200"/>
                    <a:gd name="connsiteX21" fmla="*/ 138113 w 1714500"/>
                    <a:gd name="connsiteY21" fmla="*/ 1438275 h 3505200"/>
                    <a:gd name="connsiteX22" fmla="*/ 56198 w 1714500"/>
                    <a:gd name="connsiteY22" fmla="*/ 1079183 h 3505200"/>
                    <a:gd name="connsiteX23" fmla="*/ 298133 w 1714500"/>
                    <a:gd name="connsiteY23" fmla="*/ 448628 h 3505200"/>
                    <a:gd name="connsiteX24" fmla="*/ 628650 w 1714500"/>
                    <a:gd name="connsiteY24" fmla="*/ 239077 h 3505200"/>
                    <a:gd name="connsiteX25" fmla="*/ 735330 w 1714500"/>
                    <a:gd name="connsiteY25" fmla="*/ 206693 h 3505200"/>
                    <a:gd name="connsiteX26" fmla="*/ 735330 w 1714500"/>
                    <a:gd name="connsiteY26" fmla="*/ 36195 h 3505200"/>
                    <a:gd name="connsiteX27" fmla="*/ 778193 w 1714500"/>
                    <a:gd name="connsiteY27" fmla="*/ 30480 h 3505200"/>
                    <a:gd name="connsiteX28" fmla="*/ 965835 w 1714500"/>
                    <a:gd name="connsiteY28" fmla="*/ 2858 h 3505200"/>
                    <a:gd name="connsiteX29" fmla="*/ 996315 w 1714500"/>
                    <a:gd name="connsiteY29" fmla="*/ 0 h 3505200"/>
                    <a:gd name="connsiteX30" fmla="*/ 996315 w 1714500"/>
                    <a:gd name="connsiteY30" fmla="*/ 168593 h 3505200"/>
                    <a:gd name="connsiteX31" fmla="*/ 1097280 w 1714500"/>
                    <a:gd name="connsiteY31" fmla="*/ 171450 h 3505200"/>
                    <a:gd name="connsiteX32" fmla="*/ 1406843 w 1714500"/>
                    <a:gd name="connsiteY32" fmla="*/ 282893 h 3505200"/>
                    <a:gd name="connsiteX33" fmla="*/ 1657350 w 1714500"/>
                    <a:gd name="connsiteY33" fmla="*/ 763905 h 3505200"/>
                    <a:gd name="connsiteX34" fmla="*/ 1326833 w 1714500"/>
                    <a:gd name="connsiteY34" fmla="*/ 863918 h 3505200"/>
                    <a:gd name="connsiteX35" fmla="*/ 1209675 w 1714500"/>
                    <a:gd name="connsiteY35" fmla="*/ 568643 h 3505200"/>
                    <a:gd name="connsiteX36" fmla="*/ 1038225 w 1714500"/>
                    <a:gd name="connsiteY36" fmla="*/ 471488 h 3505200"/>
                    <a:gd name="connsiteX37" fmla="*/ 995363 w 1714500"/>
                    <a:gd name="connsiteY37" fmla="*/ 464820 h 3505200"/>
                    <a:gd name="connsiteX38" fmla="*/ 993458 w 1714500"/>
                    <a:gd name="connsiteY38" fmla="*/ 1460183 h 3505200"/>
                    <a:gd name="connsiteX39" fmla="*/ 1073468 w 1714500"/>
                    <a:gd name="connsiteY39" fmla="*/ 1471613 h 3505200"/>
                    <a:gd name="connsiteX40" fmla="*/ 1282065 w 1714500"/>
                    <a:gd name="connsiteY40" fmla="*/ 1513523 h 3505200"/>
                    <a:gd name="connsiteX41" fmla="*/ 1524953 w 1714500"/>
                    <a:gd name="connsiteY41" fmla="*/ 1651635 h 3505200"/>
                    <a:gd name="connsiteX42" fmla="*/ 1669733 w 1714500"/>
                    <a:gd name="connsiteY42" fmla="*/ 1870710 h 3505200"/>
                    <a:gd name="connsiteX43" fmla="*/ 1268730 w 1714500"/>
                    <a:gd name="connsiteY43" fmla="*/ 2624138 h 3505200"/>
                    <a:gd name="connsiteX44" fmla="*/ 1390650 w 1714500"/>
                    <a:gd name="connsiteY44" fmla="*/ 2236470 h 3505200"/>
                    <a:gd name="connsiteX45" fmla="*/ 1304925 w 1714500"/>
                    <a:gd name="connsiteY45" fmla="*/ 1945958 h 3505200"/>
                    <a:gd name="connsiteX46" fmla="*/ 1080135 w 1714500"/>
                    <a:gd name="connsiteY46" fmla="*/ 1820228 h 3505200"/>
                    <a:gd name="connsiteX47" fmla="*/ 992505 w 1714500"/>
                    <a:gd name="connsiteY47" fmla="*/ 1798320 h 3505200"/>
                    <a:gd name="connsiteX48" fmla="*/ 990600 w 1714500"/>
                    <a:gd name="connsiteY48" fmla="*/ 2830830 h 3505200"/>
                    <a:gd name="connsiteX49" fmla="*/ 1048703 w 1714500"/>
                    <a:gd name="connsiteY49" fmla="*/ 2808923 h 3505200"/>
                    <a:gd name="connsiteX50" fmla="*/ 1268730 w 1714500"/>
                    <a:gd name="connsiteY50" fmla="*/ 2624138 h 3505200"/>
                    <a:gd name="connsiteX51" fmla="*/ 732473 w 1714500"/>
                    <a:gd name="connsiteY51" fmla="*/ 1425893 h 3505200"/>
                    <a:gd name="connsiteX52" fmla="*/ 734378 w 1714500"/>
                    <a:gd name="connsiteY52" fmla="*/ 497205 h 3505200"/>
                    <a:gd name="connsiteX53" fmla="*/ 688658 w 1714500"/>
                    <a:gd name="connsiteY53" fmla="*/ 514350 h 3505200"/>
                    <a:gd name="connsiteX54" fmla="*/ 482917 w 1714500"/>
                    <a:gd name="connsiteY54" fmla="*/ 682943 h 3505200"/>
                    <a:gd name="connsiteX55" fmla="*/ 375285 w 1714500"/>
                    <a:gd name="connsiteY55" fmla="*/ 1006793 h 3505200"/>
                    <a:gd name="connsiteX56" fmla="*/ 465773 w 1714500"/>
                    <a:gd name="connsiteY56" fmla="*/ 1289685 h 3505200"/>
                    <a:gd name="connsiteX57" fmla="*/ 674370 w 1714500"/>
                    <a:gd name="connsiteY57" fmla="*/ 1411605 h 3505200"/>
                    <a:gd name="connsiteX58" fmla="*/ 732473 w 1714500"/>
                    <a:gd name="connsiteY58" fmla="*/ 1425893 h 3505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1714500" h="3505200">
                      <a:moveTo>
                        <a:pt x="1669733" y="1870710"/>
                      </a:moveTo>
                      <a:cubicBezTo>
                        <a:pt x="1703070" y="1959293"/>
                        <a:pt x="1720215" y="2058353"/>
                        <a:pt x="1720215" y="2166938"/>
                      </a:cubicBezTo>
                      <a:cubicBezTo>
                        <a:pt x="1720215" y="2406015"/>
                        <a:pt x="1648778" y="2615565"/>
                        <a:pt x="1507808" y="2795588"/>
                      </a:cubicBezTo>
                      <a:cubicBezTo>
                        <a:pt x="1402080" y="2930843"/>
                        <a:pt x="1273493" y="3027045"/>
                        <a:pt x="1121093" y="3084195"/>
                      </a:cubicBezTo>
                      <a:lnTo>
                        <a:pt x="991553" y="3120390"/>
                      </a:lnTo>
                      <a:lnTo>
                        <a:pt x="990600" y="3466148"/>
                      </a:lnTo>
                      <a:lnTo>
                        <a:pt x="960120" y="3470910"/>
                      </a:lnTo>
                      <a:lnTo>
                        <a:pt x="772478" y="3505200"/>
                      </a:lnTo>
                      <a:lnTo>
                        <a:pt x="729615" y="3503295"/>
                      </a:lnTo>
                      <a:lnTo>
                        <a:pt x="730568" y="3158490"/>
                      </a:lnTo>
                      <a:lnTo>
                        <a:pt x="659130" y="3156585"/>
                      </a:lnTo>
                      <a:cubicBezTo>
                        <a:pt x="550545" y="3148965"/>
                        <a:pt x="459105" y="3129915"/>
                        <a:pt x="383858" y="3098483"/>
                      </a:cubicBezTo>
                      <a:cubicBezTo>
                        <a:pt x="283845" y="3056573"/>
                        <a:pt x="198120" y="2979420"/>
                        <a:pt x="125730" y="2865120"/>
                      </a:cubicBezTo>
                      <a:cubicBezTo>
                        <a:pt x="53340" y="2750820"/>
                        <a:pt x="11430" y="2606040"/>
                        <a:pt x="0" y="2427923"/>
                      </a:cubicBezTo>
                      <a:lnTo>
                        <a:pt x="320993" y="2317433"/>
                      </a:lnTo>
                      <a:cubicBezTo>
                        <a:pt x="345758" y="2499360"/>
                        <a:pt x="388620" y="2629853"/>
                        <a:pt x="451485" y="2707958"/>
                      </a:cubicBezTo>
                      <a:cubicBezTo>
                        <a:pt x="519113" y="2790825"/>
                        <a:pt x="596265" y="2841308"/>
                        <a:pt x="682943" y="2860358"/>
                      </a:cubicBezTo>
                      <a:lnTo>
                        <a:pt x="730568" y="2864168"/>
                      </a:lnTo>
                      <a:lnTo>
                        <a:pt x="732473" y="1761173"/>
                      </a:lnTo>
                      <a:lnTo>
                        <a:pt x="576263" y="1735455"/>
                      </a:lnTo>
                      <a:cubicBezTo>
                        <a:pt x="509588" y="1717358"/>
                        <a:pt x="441008" y="1692593"/>
                        <a:pt x="372428" y="1660208"/>
                      </a:cubicBezTo>
                      <a:cubicBezTo>
                        <a:pt x="270510" y="1612583"/>
                        <a:pt x="192405" y="1539240"/>
                        <a:pt x="138113" y="1438275"/>
                      </a:cubicBezTo>
                      <a:cubicBezTo>
                        <a:pt x="82868" y="1337310"/>
                        <a:pt x="56198" y="1217295"/>
                        <a:pt x="56198" y="1079183"/>
                      </a:cubicBezTo>
                      <a:cubicBezTo>
                        <a:pt x="56198" y="833438"/>
                        <a:pt x="137160" y="622935"/>
                        <a:pt x="298133" y="448628"/>
                      </a:cubicBezTo>
                      <a:cubicBezTo>
                        <a:pt x="379095" y="360998"/>
                        <a:pt x="488633" y="290513"/>
                        <a:pt x="628650" y="239077"/>
                      </a:cubicBezTo>
                      <a:lnTo>
                        <a:pt x="735330" y="206693"/>
                      </a:lnTo>
                      <a:lnTo>
                        <a:pt x="735330" y="36195"/>
                      </a:lnTo>
                      <a:lnTo>
                        <a:pt x="778193" y="30480"/>
                      </a:lnTo>
                      <a:lnTo>
                        <a:pt x="965835" y="2858"/>
                      </a:lnTo>
                      <a:lnTo>
                        <a:pt x="996315" y="0"/>
                      </a:lnTo>
                      <a:lnTo>
                        <a:pt x="996315" y="168593"/>
                      </a:lnTo>
                      <a:lnTo>
                        <a:pt x="1097280" y="171450"/>
                      </a:lnTo>
                      <a:cubicBezTo>
                        <a:pt x="1222058" y="182880"/>
                        <a:pt x="1324928" y="220027"/>
                        <a:pt x="1406843" y="282893"/>
                      </a:cubicBezTo>
                      <a:cubicBezTo>
                        <a:pt x="1545908" y="388620"/>
                        <a:pt x="1629728" y="548640"/>
                        <a:pt x="1657350" y="763905"/>
                      </a:cubicBezTo>
                      <a:lnTo>
                        <a:pt x="1326833" y="863918"/>
                      </a:lnTo>
                      <a:cubicBezTo>
                        <a:pt x="1307783" y="730568"/>
                        <a:pt x="1268730" y="632460"/>
                        <a:pt x="1209675" y="568643"/>
                      </a:cubicBezTo>
                      <a:cubicBezTo>
                        <a:pt x="1164908" y="521017"/>
                        <a:pt x="1107758" y="488633"/>
                        <a:pt x="1038225" y="471488"/>
                      </a:cubicBezTo>
                      <a:lnTo>
                        <a:pt x="995363" y="464820"/>
                      </a:lnTo>
                      <a:lnTo>
                        <a:pt x="993458" y="1460183"/>
                      </a:lnTo>
                      <a:lnTo>
                        <a:pt x="1073468" y="1471613"/>
                      </a:lnTo>
                      <a:cubicBezTo>
                        <a:pt x="1173480" y="1486853"/>
                        <a:pt x="1243013" y="1500188"/>
                        <a:pt x="1282065" y="1513523"/>
                      </a:cubicBezTo>
                      <a:cubicBezTo>
                        <a:pt x="1381125" y="1546860"/>
                        <a:pt x="1462088" y="1592580"/>
                        <a:pt x="1524953" y="1651635"/>
                      </a:cubicBezTo>
                      <a:cubicBezTo>
                        <a:pt x="1587818" y="1708785"/>
                        <a:pt x="1635443" y="1782128"/>
                        <a:pt x="1669733" y="1870710"/>
                      </a:cubicBezTo>
                      <a:close/>
                      <a:moveTo>
                        <a:pt x="1268730" y="2624138"/>
                      </a:moveTo>
                      <a:cubicBezTo>
                        <a:pt x="1349693" y="2512695"/>
                        <a:pt x="1390650" y="2384108"/>
                        <a:pt x="1390650" y="2236470"/>
                      </a:cubicBezTo>
                      <a:cubicBezTo>
                        <a:pt x="1390650" y="2110740"/>
                        <a:pt x="1362075" y="2014538"/>
                        <a:pt x="1304925" y="1945958"/>
                      </a:cubicBezTo>
                      <a:cubicBezTo>
                        <a:pt x="1262063" y="1894523"/>
                        <a:pt x="1186815" y="1852613"/>
                        <a:pt x="1080135" y="1820228"/>
                      </a:cubicBezTo>
                      <a:lnTo>
                        <a:pt x="992505" y="1798320"/>
                      </a:lnTo>
                      <a:lnTo>
                        <a:pt x="990600" y="2830830"/>
                      </a:lnTo>
                      <a:lnTo>
                        <a:pt x="1048703" y="2808923"/>
                      </a:lnTo>
                      <a:cubicBezTo>
                        <a:pt x="1135380" y="2768918"/>
                        <a:pt x="1207770" y="2707005"/>
                        <a:pt x="1268730" y="2624138"/>
                      </a:cubicBezTo>
                      <a:moveTo>
                        <a:pt x="732473" y="1425893"/>
                      </a:moveTo>
                      <a:lnTo>
                        <a:pt x="734378" y="497205"/>
                      </a:lnTo>
                      <a:lnTo>
                        <a:pt x="688658" y="514350"/>
                      </a:lnTo>
                      <a:cubicBezTo>
                        <a:pt x="604838" y="554355"/>
                        <a:pt x="537210" y="609600"/>
                        <a:pt x="482917" y="682943"/>
                      </a:cubicBezTo>
                      <a:cubicBezTo>
                        <a:pt x="411480" y="780098"/>
                        <a:pt x="375285" y="887730"/>
                        <a:pt x="375285" y="1006793"/>
                      </a:cubicBezTo>
                      <a:cubicBezTo>
                        <a:pt x="375285" y="1124903"/>
                        <a:pt x="405765" y="1219200"/>
                        <a:pt x="465773" y="1289685"/>
                      </a:cubicBezTo>
                      <a:cubicBezTo>
                        <a:pt x="511492" y="1343025"/>
                        <a:pt x="581025" y="1383030"/>
                        <a:pt x="674370" y="1411605"/>
                      </a:cubicBezTo>
                      <a:lnTo>
                        <a:pt x="732473" y="1425893"/>
                      </a:lnTo>
                    </a:path>
                  </a:pathLst>
                </a:custGeom>
                <a:solidFill>
                  <a:schemeClr val="bg1">
                    <a:lumMod val="95000"/>
                  </a:schemeClr>
                </a:solidFill>
                <a:ln w="9525" cap="flat">
                  <a:noFill/>
                  <a:prstDash val="solid"/>
                  <a:miter/>
                </a:ln>
              </p:spPr>
              <p:txBody>
                <a:bodyPr rtlCol="0" anchor="ctr"/>
                <a:lstStyle/>
                <a:p>
                  <a:pPr defTabSz="1219170"/>
                  <a:endParaRPr lang="en-US" sz="1800">
                    <a:solidFill>
                      <a:prstClr val="black"/>
                    </a:solidFill>
                  </a:endParaRPr>
                </a:p>
              </p:txBody>
            </p:sp>
            <p:grpSp>
              <p:nvGrpSpPr>
                <p:cNvPr id="61" name="Group 60">
                  <a:extLst>
                    <a:ext uri="{FF2B5EF4-FFF2-40B4-BE49-F238E27FC236}">
                      <a16:creationId xmlns:a16="http://schemas.microsoft.com/office/drawing/2014/main" xmlns="" id="{52093950-B461-4544-9D34-057C941B61C5}"/>
                    </a:ext>
                  </a:extLst>
                </p:cNvPr>
                <p:cNvGrpSpPr/>
                <p:nvPr/>
              </p:nvGrpSpPr>
              <p:grpSpPr>
                <a:xfrm>
                  <a:off x="12470968" y="4620148"/>
                  <a:ext cx="435759" cy="1352099"/>
                  <a:chOff x="1968987" y="1811829"/>
                  <a:chExt cx="1022846" cy="3173751"/>
                </a:xfrm>
                <a:solidFill>
                  <a:schemeClr val="bg1"/>
                </a:solidFill>
              </p:grpSpPr>
              <p:sp>
                <p:nvSpPr>
                  <p:cNvPr id="62" name="Freeform: Shape 61">
                    <a:extLst>
                      <a:ext uri="{FF2B5EF4-FFF2-40B4-BE49-F238E27FC236}">
                        <a16:creationId xmlns:a16="http://schemas.microsoft.com/office/drawing/2014/main" xmlns="" id="{966E3A86-B11A-4D7D-899D-2BB3579B0565}"/>
                      </a:ext>
                    </a:extLst>
                  </p:cNvPr>
                  <p:cNvSpPr/>
                  <p:nvPr/>
                </p:nvSpPr>
                <p:spPr>
                  <a:xfrm>
                    <a:off x="1975571" y="4195005"/>
                    <a:ext cx="600075" cy="790575"/>
                  </a:xfrm>
                  <a:custGeom>
                    <a:avLst/>
                    <a:gdLst>
                      <a:gd name="connsiteX0" fmla="*/ 601980 w 600075"/>
                      <a:gd name="connsiteY0" fmla="*/ 791528 h 790575"/>
                      <a:gd name="connsiteX1" fmla="*/ 340995 w 600075"/>
                      <a:gd name="connsiteY1" fmla="*/ 649605 h 790575"/>
                      <a:gd name="connsiteX2" fmla="*/ 125730 w 600075"/>
                      <a:gd name="connsiteY2" fmla="*/ 437197 h 790575"/>
                      <a:gd name="connsiteX3" fmla="*/ 0 w 600075"/>
                      <a:gd name="connsiteY3" fmla="*/ 0 h 790575"/>
                      <a:gd name="connsiteX4" fmla="*/ 260985 w 600075"/>
                      <a:gd name="connsiteY4" fmla="*/ 141922 h 790575"/>
                      <a:gd name="connsiteX5" fmla="*/ 386715 w 600075"/>
                      <a:gd name="connsiteY5" fmla="*/ 579120 h 790575"/>
                      <a:gd name="connsiteX6" fmla="*/ 601980 w 600075"/>
                      <a:gd name="connsiteY6" fmla="*/ 791528 h 790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0075" h="790575">
                        <a:moveTo>
                          <a:pt x="601980" y="791528"/>
                        </a:moveTo>
                        <a:lnTo>
                          <a:pt x="340995" y="649605"/>
                        </a:lnTo>
                        <a:cubicBezTo>
                          <a:pt x="259080" y="604838"/>
                          <a:pt x="187643" y="534353"/>
                          <a:pt x="125730" y="437197"/>
                        </a:cubicBezTo>
                        <a:cubicBezTo>
                          <a:pt x="53340" y="323850"/>
                          <a:pt x="11430" y="178118"/>
                          <a:pt x="0" y="0"/>
                        </a:cubicBezTo>
                        <a:lnTo>
                          <a:pt x="260985" y="141922"/>
                        </a:lnTo>
                        <a:cubicBezTo>
                          <a:pt x="272415" y="319088"/>
                          <a:pt x="314325" y="464820"/>
                          <a:pt x="386715" y="579120"/>
                        </a:cubicBezTo>
                        <a:cubicBezTo>
                          <a:pt x="448628" y="676275"/>
                          <a:pt x="520065" y="747713"/>
                          <a:pt x="601980" y="791528"/>
                        </a:cubicBezTo>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63" name="Freeform: Shape 62">
                    <a:extLst>
                      <a:ext uri="{FF2B5EF4-FFF2-40B4-BE49-F238E27FC236}">
                        <a16:creationId xmlns:a16="http://schemas.microsoft.com/office/drawing/2014/main" xmlns="" id="{B375DDF1-AA9E-43A0-A8DA-412ADFA996C3}"/>
                      </a:ext>
                    </a:extLst>
                  </p:cNvPr>
                  <p:cNvSpPr/>
                  <p:nvPr/>
                </p:nvSpPr>
                <p:spPr>
                  <a:xfrm>
                    <a:off x="1968987" y="4089376"/>
                    <a:ext cx="581026" cy="247649"/>
                  </a:xfrm>
                  <a:custGeom>
                    <a:avLst/>
                    <a:gdLst>
                      <a:gd name="connsiteX0" fmla="*/ 260985 w 581025"/>
                      <a:gd name="connsiteY0" fmla="*/ 251460 h 247650"/>
                      <a:gd name="connsiteX1" fmla="*/ 0 w 581025"/>
                      <a:gd name="connsiteY1" fmla="*/ 109538 h 247650"/>
                      <a:gd name="connsiteX2" fmla="*/ 320993 w 581025"/>
                      <a:gd name="connsiteY2" fmla="*/ 0 h 247650"/>
                      <a:gd name="connsiteX3" fmla="*/ 581978 w 581025"/>
                      <a:gd name="connsiteY3" fmla="*/ 140970 h 247650"/>
                    </a:gdLst>
                    <a:ahLst/>
                    <a:cxnLst>
                      <a:cxn ang="0">
                        <a:pos x="connsiteX0" y="connsiteY0"/>
                      </a:cxn>
                      <a:cxn ang="0">
                        <a:pos x="connsiteX1" y="connsiteY1"/>
                      </a:cxn>
                      <a:cxn ang="0">
                        <a:pos x="connsiteX2" y="connsiteY2"/>
                      </a:cxn>
                      <a:cxn ang="0">
                        <a:pos x="connsiteX3" y="connsiteY3"/>
                      </a:cxn>
                    </a:cxnLst>
                    <a:rect l="l" t="t" r="r" b="b"/>
                    <a:pathLst>
                      <a:path w="581025" h="247650">
                        <a:moveTo>
                          <a:pt x="260985" y="251460"/>
                        </a:moveTo>
                        <a:lnTo>
                          <a:pt x="0" y="109538"/>
                        </a:lnTo>
                        <a:lnTo>
                          <a:pt x="320993" y="0"/>
                        </a:lnTo>
                        <a:lnTo>
                          <a:pt x="581978" y="140970"/>
                        </a:ln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64" name="Freeform: Shape 63">
                    <a:extLst>
                      <a:ext uri="{FF2B5EF4-FFF2-40B4-BE49-F238E27FC236}">
                        <a16:creationId xmlns:a16="http://schemas.microsoft.com/office/drawing/2014/main" xmlns="" id="{6262C62E-87B3-4A38-8215-10B0952EB444}"/>
                      </a:ext>
                    </a:extLst>
                  </p:cNvPr>
                  <p:cNvSpPr/>
                  <p:nvPr/>
                </p:nvSpPr>
                <p:spPr>
                  <a:xfrm>
                    <a:off x="2051714" y="1973775"/>
                    <a:ext cx="940119" cy="1580196"/>
                  </a:xfrm>
                  <a:custGeom>
                    <a:avLst/>
                    <a:gdLst>
                      <a:gd name="connsiteX0" fmla="*/ 812750 w 940118"/>
                      <a:gd name="connsiteY0" fmla="*/ 163017 h 1580197"/>
                      <a:gd name="connsiteX1" fmla="*/ 812706 w 940118"/>
                      <a:gd name="connsiteY1" fmla="*/ 163034 h 1580197"/>
                      <a:gd name="connsiteX2" fmla="*/ 832937 w 940118"/>
                      <a:gd name="connsiteY2" fmla="*/ 174035 h 1580197"/>
                      <a:gd name="connsiteX3" fmla="*/ 679133 w 940118"/>
                      <a:gd name="connsiteY3" fmla="*/ 0 h 1580197"/>
                      <a:gd name="connsiteX4" fmla="*/ 940118 w 940118"/>
                      <a:gd name="connsiteY4" fmla="*/ 140970 h 1580197"/>
                      <a:gd name="connsiteX5" fmla="*/ 833438 w 940118"/>
                      <a:gd name="connsiteY5" fmla="*/ 174308 h 1580197"/>
                      <a:gd name="connsiteX6" fmla="*/ 833437 w 940118"/>
                      <a:gd name="connsiteY6" fmla="*/ 174308 h 1580197"/>
                      <a:gd name="connsiteX7" fmla="*/ 747299 w 940118"/>
                      <a:gd name="connsiteY7" fmla="*/ 210278 h 1580197"/>
                      <a:gd name="connsiteX8" fmla="*/ 747713 w 940118"/>
                      <a:gd name="connsiteY8" fmla="*/ 210503 h 1580197"/>
                      <a:gd name="connsiteX9" fmla="*/ 620078 w 940118"/>
                      <a:gd name="connsiteY9" fmla="*/ 282893 h 1580197"/>
                      <a:gd name="connsiteX10" fmla="*/ 592976 w 940118"/>
                      <a:gd name="connsiteY10" fmla="*/ 268101 h 1580197"/>
                      <a:gd name="connsiteX11" fmla="*/ 592932 w 940118"/>
                      <a:gd name="connsiteY11" fmla="*/ 268132 h 1580197"/>
                      <a:gd name="connsiteX12" fmla="*/ 620077 w 940118"/>
                      <a:gd name="connsiteY12" fmla="*/ 282893 h 1580197"/>
                      <a:gd name="connsiteX13" fmla="*/ 548076 w 940118"/>
                      <a:gd name="connsiteY13" fmla="*/ 339736 h 1580197"/>
                      <a:gd name="connsiteX14" fmla="*/ 548640 w 940118"/>
                      <a:gd name="connsiteY14" fmla="*/ 340043 h 1580197"/>
                      <a:gd name="connsiteX15" fmla="*/ 503873 w 940118"/>
                      <a:gd name="connsiteY15" fmla="*/ 383858 h 1580197"/>
                      <a:gd name="connsiteX16" fmla="*/ 488633 w 940118"/>
                      <a:gd name="connsiteY16" fmla="*/ 399098 h 1580197"/>
                      <a:gd name="connsiteX17" fmla="*/ 455232 w 940118"/>
                      <a:gd name="connsiteY17" fmla="*/ 380990 h 1580197"/>
                      <a:gd name="connsiteX18" fmla="*/ 454648 w 940118"/>
                      <a:gd name="connsiteY18" fmla="*/ 381569 h 1580197"/>
                      <a:gd name="connsiteX19" fmla="*/ 488633 w 940118"/>
                      <a:gd name="connsiteY19" fmla="*/ 400050 h 1580197"/>
                      <a:gd name="connsiteX20" fmla="*/ 422910 w 940118"/>
                      <a:gd name="connsiteY20" fmla="*/ 482918 h 1580197"/>
                      <a:gd name="connsiteX21" fmla="*/ 391243 w 940118"/>
                      <a:gd name="connsiteY21" fmla="*/ 465814 h 1580197"/>
                      <a:gd name="connsiteX22" fmla="*/ 390818 w 940118"/>
                      <a:gd name="connsiteY22" fmla="*/ 466419 h 1580197"/>
                      <a:gd name="connsiteX23" fmla="*/ 422910 w 940118"/>
                      <a:gd name="connsiteY23" fmla="*/ 483870 h 1580197"/>
                      <a:gd name="connsiteX24" fmla="*/ 367665 w 940118"/>
                      <a:gd name="connsiteY24" fmla="*/ 572453 h 1580197"/>
                      <a:gd name="connsiteX25" fmla="*/ 368618 w 940118"/>
                      <a:gd name="connsiteY25" fmla="*/ 573405 h 1580197"/>
                      <a:gd name="connsiteX26" fmla="*/ 317183 w 940118"/>
                      <a:gd name="connsiteY26" fmla="*/ 684847 h 1580197"/>
                      <a:gd name="connsiteX27" fmla="*/ 305241 w 940118"/>
                      <a:gd name="connsiteY27" fmla="*/ 678329 h 1580197"/>
                      <a:gd name="connsiteX28" fmla="*/ 305235 w 940118"/>
                      <a:gd name="connsiteY28" fmla="*/ 678350 h 1580197"/>
                      <a:gd name="connsiteX29" fmla="*/ 317183 w 940118"/>
                      <a:gd name="connsiteY29" fmla="*/ 684847 h 1580197"/>
                      <a:gd name="connsiteX30" fmla="*/ 260985 w 940118"/>
                      <a:gd name="connsiteY30" fmla="*/ 1014413 h 1580197"/>
                      <a:gd name="connsiteX31" fmla="*/ 342900 w 940118"/>
                      <a:gd name="connsiteY31" fmla="*/ 1373505 h 1580197"/>
                      <a:gd name="connsiteX32" fmla="*/ 546735 w 940118"/>
                      <a:gd name="connsiteY32" fmla="*/ 1580197 h 1580197"/>
                      <a:gd name="connsiteX33" fmla="*/ 285750 w 940118"/>
                      <a:gd name="connsiteY33" fmla="*/ 1438275 h 1580197"/>
                      <a:gd name="connsiteX34" fmla="*/ 81915 w 940118"/>
                      <a:gd name="connsiteY34" fmla="*/ 1231583 h 1580197"/>
                      <a:gd name="connsiteX35" fmla="*/ 0 w 940118"/>
                      <a:gd name="connsiteY35" fmla="*/ 872490 h 1580197"/>
                      <a:gd name="connsiteX36" fmla="*/ 56197 w 940118"/>
                      <a:gd name="connsiteY36" fmla="*/ 542925 h 1580197"/>
                      <a:gd name="connsiteX37" fmla="*/ 62441 w 940118"/>
                      <a:gd name="connsiteY37" fmla="*/ 546321 h 1580197"/>
                      <a:gd name="connsiteX38" fmla="*/ 62617 w 940118"/>
                      <a:gd name="connsiteY38" fmla="*/ 545909 h 1580197"/>
                      <a:gd name="connsiteX39" fmla="*/ 57150 w 940118"/>
                      <a:gd name="connsiteY39" fmla="*/ 542925 h 1580197"/>
                      <a:gd name="connsiteX40" fmla="*/ 107444 w 940118"/>
                      <a:gd name="connsiteY40" fmla="*/ 431896 h 1580197"/>
                      <a:gd name="connsiteX41" fmla="*/ 106680 w 940118"/>
                      <a:gd name="connsiteY41" fmla="*/ 431483 h 1580197"/>
                      <a:gd name="connsiteX42" fmla="*/ 161925 w 940118"/>
                      <a:gd name="connsiteY42" fmla="*/ 341948 h 1580197"/>
                      <a:gd name="connsiteX43" fmla="*/ 171758 w 940118"/>
                      <a:gd name="connsiteY43" fmla="*/ 347295 h 1580197"/>
                      <a:gd name="connsiteX44" fmla="*/ 171778 w 940118"/>
                      <a:gd name="connsiteY44" fmla="*/ 347270 h 1580197"/>
                      <a:gd name="connsiteX45" fmla="*/ 161925 w 940118"/>
                      <a:gd name="connsiteY45" fmla="*/ 341948 h 1580197"/>
                      <a:gd name="connsiteX46" fmla="*/ 227648 w 940118"/>
                      <a:gd name="connsiteY46" fmla="*/ 258128 h 1580197"/>
                      <a:gd name="connsiteX47" fmla="*/ 239906 w 940118"/>
                      <a:gd name="connsiteY47" fmla="*/ 264794 h 1580197"/>
                      <a:gd name="connsiteX48" fmla="*/ 240267 w 940118"/>
                      <a:gd name="connsiteY48" fmla="*/ 264453 h 1580197"/>
                      <a:gd name="connsiteX49" fmla="*/ 228600 w 940118"/>
                      <a:gd name="connsiteY49" fmla="*/ 258128 h 1580197"/>
                      <a:gd name="connsiteX50" fmla="*/ 242888 w 940118"/>
                      <a:gd name="connsiteY50" fmla="*/ 241935 h 1580197"/>
                      <a:gd name="connsiteX51" fmla="*/ 287315 w 940118"/>
                      <a:gd name="connsiteY51" fmla="*/ 198453 h 1580197"/>
                      <a:gd name="connsiteX52" fmla="*/ 286702 w 940118"/>
                      <a:gd name="connsiteY52" fmla="*/ 198120 h 1580197"/>
                      <a:gd name="connsiteX53" fmla="*/ 359092 w 940118"/>
                      <a:gd name="connsiteY53" fmla="*/ 140970 h 1580197"/>
                      <a:gd name="connsiteX54" fmla="*/ 378434 w 940118"/>
                      <a:gd name="connsiteY54" fmla="*/ 151488 h 1580197"/>
                      <a:gd name="connsiteX55" fmla="*/ 378837 w 940118"/>
                      <a:gd name="connsiteY55" fmla="*/ 151226 h 1580197"/>
                      <a:gd name="connsiteX56" fmla="*/ 360045 w 940118"/>
                      <a:gd name="connsiteY56" fmla="*/ 140970 h 1580197"/>
                      <a:gd name="connsiteX57" fmla="*/ 486263 w 940118"/>
                      <a:gd name="connsiteY57" fmla="*/ 68845 h 1580197"/>
                      <a:gd name="connsiteX58" fmla="*/ 485775 w 940118"/>
                      <a:gd name="connsiteY58" fmla="*/ 68580 h 1580197"/>
                      <a:gd name="connsiteX59" fmla="*/ 572452 w 940118"/>
                      <a:gd name="connsiteY59" fmla="*/ 32385 h 1580197"/>
                      <a:gd name="connsiteX60" fmla="*/ 595123 w 940118"/>
                      <a:gd name="connsiteY60" fmla="*/ 44713 h 1580197"/>
                      <a:gd name="connsiteX61" fmla="*/ 595672 w 940118"/>
                      <a:gd name="connsiteY61" fmla="*/ 44538 h 1580197"/>
                      <a:gd name="connsiteX62" fmla="*/ 573405 w 940118"/>
                      <a:gd name="connsiteY62" fmla="*/ 32385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833437 w 940118"/>
                      <a:gd name="connsiteY7" fmla="*/ 174308 h 1580197"/>
                      <a:gd name="connsiteX8" fmla="*/ 747299 w 940118"/>
                      <a:gd name="connsiteY8" fmla="*/ 210278 h 1580197"/>
                      <a:gd name="connsiteX9" fmla="*/ 747713 w 940118"/>
                      <a:gd name="connsiteY9" fmla="*/ 210503 h 1580197"/>
                      <a:gd name="connsiteX10" fmla="*/ 620078 w 940118"/>
                      <a:gd name="connsiteY10" fmla="*/ 282893 h 1580197"/>
                      <a:gd name="connsiteX11" fmla="*/ 592976 w 940118"/>
                      <a:gd name="connsiteY11" fmla="*/ 268101 h 1580197"/>
                      <a:gd name="connsiteX12" fmla="*/ 592932 w 940118"/>
                      <a:gd name="connsiteY12" fmla="*/ 268132 h 1580197"/>
                      <a:gd name="connsiteX13" fmla="*/ 620077 w 940118"/>
                      <a:gd name="connsiteY13" fmla="*/ 282893 h 1580197"/>
                      <a:gd name="connsiteX14" fmla="*/ 548076 w 940118"/>
                      <a:gd name="connsiteY14" fmla="*/ 339736 h 1580197"/>
                      <a:gd name="connsiteX15" fmla="*/ 548640 w 940118"/>
                      <a:gd name="connsiteY15" fmla="*/ 340043 h 1580197"/>
                      <a:gd name="connsiteX16" fmla="*/ 503873 w 940118"/>
                      <a:gd name="connsiteY16" fmla="*/ 383858 h 1580197"/>
                      <a:gd name="connsiteX17" fmla="*/ 488633 w 940118"/>
                      <a:gd name="connsiteY17" fmla="*/ 399098 h 1580197"/>
                      <a:gd name="connsiteX18" fmla="*/ 455232 w 940118"/>
                      <a:gd name="connsiteY18" fmla="*/ 380990 h 1580197"/>
                      <a:gd name="connsiteX19" fmla="*/ 488633 w 940118"/>
                      <a:gd name="connsiteY19" fmla="*/ 400050 h 1580197"/>
                      <a:gd name="connsiteX20" fmla="*/ 422910 w 940118"/>
                      <a:gd name="connsiteY20" fmla="*/ 482918 h 1580197"/>
                      <a:gd name="connsiteX21" fmla="*/ 391243 w 940118"/>
                      <a:gd name="connsiteY21" fmla="*/ 465814 h 1580197"/>
                      <a:gd name="connsiteX22" fmla="*/ 390818 w 940118"/>
                      <a:gd name="connsiteY22" fmla="*/ 466419 h 1580197"/>
                      <a:gd name="connsiteX23" fmla="*/ 422910 w 940118"/>
                      <a:gd name="connsiteY23" fmla="*/ 483870 h 1580197"/>
                      <a:gd name="connsiteX24" fmla="*/ 367665 w 940118"/>
                      <a:gd name="connsiteY24" fmla="*/ 572453 h 1580197"/>
                      <a:gd name="connsiteX25" fmla="*/ 368618 w 940118"/>
                      <a:gd name="connsiteY25" fmla="*/ 573405 h 1580197"/>
                      <a:gd name="connsiteX26" fmla="*/ 317183 w 940118"/>
                      <a:gd name="connsiteY26" fmla="*/ 684847 h 1580197"/>
                      <a:gd name="connsiteX27" fmla="*/ 305241 w 940118"/>
                      <a:gd name="connsiteY27" fmla="*/ 678329 h 1580197"/>
                      <a:gd name="connsiteX28" fmla="*/ 305235 w 940118"/>
                      <a:gd name="connsiteY28" fmla="*/ 678350 h 1580197"/>
                      <a:gd name="connsiteX29" fmla="*/ 317183 w 940118"/>
                      <a:gd name="connsiteY29" fmla="*/ 684847 h 1580197"/>
                      <a:gd name="connsiteX30" fmla="*/ 260985 w 940118"/>
                      <a:gd name="connsiteY30" fmla="*/ 1014413 h 1580197"/>
                      <a:gd name="connsiteX31" fmla="*/ 342900 w 940118"/>
                      <a:gd name="connsiteY31" fmla="*/ 1373505 h 1580197"/>
                      <a:gd name="connsiteX32" fmla="*/ 546735 w 940118"/>
                      <a:gd name="connsiteY32" fmla="*/ 1580197 h 1580197"/>
                      <a:gd name="connsiteX33" fmla="*/ 285750 w 940118"/>
                      <a:gd name="connsiteY33" fmla="*/ 1438275 h 1580197"/>
                      <a:gd name="connsiteX34" fmla="*/ 81915 w 940118"/>
                      <a:gd name="connsiteY34" fmla="*/ 1231583 h 1580197"/>
                      <a:gd name="connsiteX35" fmla="*/ 0 w 940118"/>
                      <a:gd name="connsiteY35" fmla="*/ 872490 h 1580197"/>
                      <a:gd name="connsiteX36" fmla="*/ 56197 w 940118"/>
                      <a:gd name="connsiteY36" fmla="*/ 542925 h 1580197"/>
                      <a:gd name="connsiteX37" fmla="*/ 62441 w 940118"/>
                      <a:gd name="connsiteY37" fmla="*/ 546321 h 1580197"/>
                      <a:gd name="connsiteX38" fmla="*/ 62617 w 940118"/>
                      <a:gd name="connsiteY38" fmla="*/ 545909 h 1580197"/>
                      <a:gd name="connsiteX39" fmla="*/ 57150 w 940118"/>
                      <a:gd name="connsiteY39" fmla="*/ 542925 h 1580197"/>
                      <a:gd name="connsiteX40" fmla="*/ 107444 w 940118"/>
                      <a:gd name="connsiteY40" fmla="*/ 431896 h 1580197"/>
                      <a:gd name="connsiteX41" fmla="*/ 106680 w 940118"/>
                      <a:gd name="connsiteY41" fmla="*/ 431483 h 1580197"/>
                      <a:gd name="connsiteX42" fmla="*/ 161925 w 940118"/>
                      <a:gd name="connsiteY42" fmla="*/ 341948 h 1580197"/>
                      <a:gd name="connsiteX43" fmla="*/ 171758 w 940118"/>
                      <a:gd name="connsiteY43" fmla="*/ 347295 h 1580197"/>
                      <a:gd name="connsiteX44" fmla="*/ 171778 w 940118"/>
                      <a:gd name="connsiteY44" fmla="*/ 347270 h 1580197"/>
                      <a:gd name="connsiteX45" fmla="*/ 161925 w 940118"/>
                      <a:gd name="connsiteY45" fmla="*/ 341948 h 1580197"/>
                      <a:gd name="connsiteX46" fmla="*/ 227648 w 940118"/>
                      <a:gd name="connsiteY46" fmla="*/ 258128 h 1580197"/>
                      <a:gd name="connsiteX47" fmla="*/ 239906 w 940118"/>
                      <a:gd name="connsiteY47" fmla="*/ 264794 h 1580197"/>
                      <a:gd name="connsiteX48" fmla="*/ 240267 w 940118"/>
                      <a:gd name="connsiteY48" fmla="*/ 264453 h 1580197"/>
                      <a:gd name="connsiteX49" fmla="*/ 228600 w 940118"/>
                      <a:gd name="connsiteY49" fmla="*/ 258128 h 1580197"/>
                      <a:gd name="connsiteX50" fmla="*/ 242888 w 940118"/>
                      <a:gd name="connsiteY50" fmla="*/ 241935 h 1580197"/>
                      <a:gd name="connsiteX51" fmla="*/ 287315 w 940118"/>
                      <a:gd name="connsiteY51" fmla="*/ 198453 h 1580197"/>
                      <a:gd name="connsiteX52" fmla="*/ 286702 w 940118"/>
                      <a:gd name="connsiteY52" fmla="*/ 198120 h 1580197"/>
                      <a:gd name="connsiteX53" fmla="*/ 359092 w 940118"/>
                      <a:gd name="connsiteY53" fmla="*/ 140970 h 1580197"/>
                      <a:gd name="connsiteX54" fmla="*/ 378434 w 940118"/>
                      <a:gd name="connsiteY54" fmla="*/ 151488 h 1580197"/>
                      <a:gd name="connsiteX55" fmla="*/ 378837 w 940118"/>
                      <a:gd name="connsiteY55" fmla="*/ 151226 h 1580197"/>
                      <a:gd name="connsiteX56" fmla="*/ 360045 w 940118"/>
                      <a:gd name="connsiteY56" fmla="*/ 140970 h 1580197"/>
                      <a:gd name="connsiteX57" fmla="*/ 486263 w 940118"/>
                      <a:gd name="connsiteY57" fmla="*/ 68845 h 1580197"/>
                      <a:gd name="connsiteX58" fmla="*/ 485775 w 940118"/>
                      <a:gd name="connsiteY58" fmla="*/ 68580 h 1580197"/>
                      <a:gd name="connsiteX59" fmla="*/ 572452 w 940118"/>
                      <a:gd name="connsiteY59" fmla="*/ 32385 h 1580197"/>
                      <a:gd name="connsiteX60" fmla="*/ 595123 w 940118"/>
                      <a:gd name="connsiteY60" fmla="*/ 44713 h 1580197"/>
                      <a:gd name="connsiteX61" fmla="*/ 595672 w 940118"/>
                      <a:gd name="connsiteY61" fmla="*/ 44538 h 1580197"/>
                      <a:gd name="connsiteX62" fmla="*/ 573405 w 940118"/>
                      <a:gd name="connsiteY62" fmla="*/ 32385 h 1580197"/>
                      <a:gd name="connsiteX63" fmla="*/ 679133 w 940118"/>
                      <a:gd name="connsiteY63"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833437 w 940118"/>
                      <a:gd name="connsiteY7" fmla="*/ 174308 h 1580197"/>
                      <a:gd name="connsiteX8" fmla="*/ 747299 w 940118"/>
                      <a:gd name="connsiteY8" fmla="*/ 210278 h 1580197"/>
                      <a:gd name="connsiteX9" fmla="*/ 747713 w 940118"/>
                      <a:gd name="connsiteY9" fmla="*/ 210503 h 1580197"/>
                      <a:gd name="connsiteX10" fmla="*/ 620078 w 940118"/>
                      <a:gd name="connsiteY10" fmla="*/ 282893 h 1580197"/>
                      <a:gd name="connsiteX11" fmla="*/ 592976 w 940118"/>
                      <a:gd name="connsiteY11" fmla="*/ 268101 h 1580197"/>
                      <a:gd name="connsiteX12" fmla="*/ 592932 w 940118"/>
                      <a:gd name="connsiteY12" fmla="*/ 268132 h 1580197"/>
                      <a:gd name="connsiteX13" fmla="*/ 620077 w 940118"/>
                      <a:gd name="connsiteY13" fmla="*/ 282893 h 1580197"/>
                      <a:gd name="connsiteX14" fmla="*/ 548076 w 940118"/>
                      <a:gd name="connsiteY14" fmla="*/ 339736 h 1580197"/>
                      <a:gd name="connsiteX15" fmla="*/ 548640 w 940118"/>
                      <a:gd name="connsiteY15" fmla="*/ 340043 h 1580197"/>
                      <a:gd name="connsiteX16" fmla="*/ 503873 w 940118"/>
                      <a:gd name="connsiteY16" fmla="*/ 383858 h 1580197"/>
                      <a:gd name="connsiteX17" fmla="*/ 488633 w 940118"/>
                      <a:gd name="connsiteY17" fmla="*/ 399098 h 1580197"/>
                      <a:gd name="connsiteX18" fmla="*/ 455232 w 940118"/>
                      <a:gd name="connsiteY18" fmla="*/ 380990 h 1580197"/>
                      <a:gd name="connsiteX19" fmla="*/ 488633 w 940118"/>
                      <a:gd name="connsiteY19" fmla="*/ 400050 h 1580197"/>
                      <a:gd name="connsiteX20" fmla="*/ 422910 w 940118"/>
                      <a:gd name="connsiteY20" fmla="*/ 482918 h 1580197"/>
                      <a:gd name="connsiteX21" fmla="*/ 391243 w 940118"/>
                      <a:gd name="connsiteY21" fmla="*/ 465814 h 1580197"/>
                      <a:gd name="connsiteX22" fmla="*/ 422910 w 940118"/>
                      <a:gd name="connsiteY22" fmla="*/ 483870 h 1580197"/>
                      <a:gd name="connsiteX23" fmla="*/ 367665 w 940118"/>
                      <a:gd name="connsiteY23" fmla="*/ 572453 h 1580197"/>
                      <a:gd name="connsiteX24" fmla="*/ 368618 w 940118"/>
                      <a:gd name="connsiteY24" fmla="*/ 573405 h 1580197"/>
                      <a:gd name="connsiteX25" fmla="*/ 317183 w 940118"/>
                      <a:gd name="connsiteY25" fmla="*/ 684847 h 1580197"/>
                      <a:gd name="connsiteX26" fmla="*/ 305241 w 940118"/>
                      <a:gd name="connsiteY26" fmla="*/ 678329 h 1580197"/>
                      <a:gd name="connsiteX27" fmla="*/ 305235 w 940118"/>
                      <a:gd name="connsiteY27" fmla="*/ 678350 h 1580197"/>
                      <a:gd name="connsiteX28" fmla="*/ 317183 w 940118"/>
                      <a:gd name="connsiteY28" fmla="*/ 684847 h 1580197"/>
                      <a:gd name="connsiteX29" fmla="*/ 260985 w 940118"/>
                      <a:gd name="connsiteY29" fmla="*/ 1014413 h 1580197"/>
                      <a:gd name="connsiteX30" fmla="*/ 342900 w 940118"/>
                      <a:gd name="connsiteY30" fmla="*/ 1373505 h 1580197"/>
                      <a:gd name="connsiteX31" fmla="*/ 546735 w 940118"/>
                      <a:gd name="connsiteY31" fmla="*/ 1580197 h 1580197"/>
                      <a:gd name="connsiteX32" fmla="*/ 285750 w 940118"/>
                      <a:gd name="connsiteY32" fmla="*/ 1438275 h 1580197"/>
                      <a:gd name="connsiteX33" fmla="*/ 81915 w 940118"/>
                      <a:gd name="connsiteY33" fmla="*/ 1231583 h 1580197"/>
                      <a:gd name="connsiteX34" fmla="*/ 0 w 940118"/>
                      <a:gd name="connsiteY34" fmla="*/ 872490 h 1580197"/>
                      <a:gd name="connsiteX35" fmla="*/ 56197 w 940118"/>
                      <a:gd name="connsiteY35" fmla="*/ 542925 h 1580197"/>
                      <a:gd name="connsiteX36" fmla="*/ 62441 w 940118"/>
                      <a:gd name="connsiteY36" fmla="*/ 546321 h 1580197"/>
                      <a:gd name="connsiteX37" fmla="*/ 62617 w 940118"/>
                      <a:gd name="connsiteY37" fmla="*/ 545909 h 1580197"/>
                      <a:gd name="connsiteX38" fmla="*/ 57150 w 940118"/>
                      <a:gd name="connsiteY38" fmla="*/ 542925 h 1580197"/>
                      <a:gd name="connsiteX39" fmla="*/ 107444 w 940118"/>
                      <a:gd name="connsiteY39" fmla="*/ 431896 h 1580197"/>
                      <a:gd name="connsiteX40" fmla="*/ 106680 w 940118"/>
                      <a:gd name="connsiteY40" fmla="*/ 431483 h 1580197"/>
                      <a:gd name="connsiteX41" fmla="*/ 161925 w 940118"/>
                      <a:gd name="connsiteY41" fmla="*/ 341948 h 1580197"/>
                      <a:gd name="connsiteX42" fmla="*/ 171758 w 940118"/>
                      <a:gd name="connsiteY42" fmla="*/ 347295 h 1580197"/>
                      <a:gd name="connsiteX43" fmla="*/ 171778 w 940118"/>
                      <a:gd name="connsiteY43" fmla="*/ 347270 h 1580197"/>
                      <a:gd name="connsiteX44" fmla="*/ 161925 w 940118"/>
                      <a:gd name="connsiteY44" fmla="*/ 341948 h 1580197"/>
                      <a:gd name="connsiteX45" fmla="*/ 227648 w 940118"/>
                      <a:gd name="connsiteY45" fmla="*/ 258128 h 1580197"/>
                      <a:gd name="connsiteX46" fmla="*/ 239906 w 940118"/>
                      <a:gd name="connsiteY46" fmla="*/ 264794 h 1580197"/>
                      <a:gd name="connsiteX47" fmla="*/ 240267 w 940118"/>
                      <a:gd name="connsiteY47" fmla="*/ 264453 h 1580197"/>
                      <a:gd name="connsiteX48" fmla="*/ 228600 w 940118"/>
                      <a:gd name="connsiteY48" fmla="*/ 258128 h 1580197"/>
                      <a:gd name="connsiteX49" fmla="*/ 242888 w 940118"/>
                      <a:gd name="connsiteY49" fmla="*/ 241935 h 1580197"/>
                      <a:gd name="connsiteX50" fmla="*/ 287315 w 940118"/>
                      <a:gd name="connsiteY50" fmla="*/ 198453 h 1580197"/>
                      <a:gd name="connsiteX51" fmla="*/ 286702 w 940118"/>
                      <a:gd name="connsiteY51" fmla="*/ 198120 h 1580197"/>
                      <a:gd name="connsiteX52" fmla="*/ 359092 w 940118"/>
                      <a:gd name="connsiteY52" fmla="*/ 140970 h 1580197"/>
                      <a:gd name="connsiteX53" fmla="*/ 378434 w 940118"/>
                      <a:gd name="connsiteY53" fmla="*/ 151488 h 1580197"/>
                      <a:gd name="connsiteX54" fmla="*/ 378837 w 940118"/>
                      <a:gd name="connsiteY54" fmla="*/ 151226 h 1580197"/>
                      <a:gd name="connsiteX55" fmla="*/ 360045 w 940118"/>
                      <a:gd name="connsiteY55" fmla="*/ 140970 h 1580197"/>
                      <a:gd name="connsiteX56" fmla="*/ 486263 w 940118"/>
                      <a:gd name="connsiteY56" fmla="*/ 68845 h 1580197"/>
                      <a:gd name="connsiteX57" fmla="*/ 485775 w 940118"/>
                      <a:gd name="connsiteY57" fmla="*/ 68580 h 1580197"/>
                      <a:gd name="connsiteX58" fmla="*/ 572452 w 940118"/>
                      <a:gd name="connsiteY58" fmla="*/ 32385 h 1580197"/>
                      <a:gd name="connsiteX59" fmla="*/ 595123 w 940118"/>
                      <a:gd name="connsiteY59" fmla="*/ 44713 h 1580197"/>
                      <a:gd name="connsiteX60" fmla="*/ 595672 w 940118"/>
                      <a:gd name="connsiteY60" fmla="*/ 44538 h 1580197"/>
                      <a:gd name="connsiteX61" fmla="*/ 573405 w 940118"/>
                      <a:gd name="connsiteY61" fmla="*/ 32385 h 1580197"/>
                      <a:gd name="connsiteX62" fmla="*/ 679133 w 940118"/>
                      <a:gd name="connsiteY62"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833437 w 940118"/>
                      <a:gd name="connsiteY7" fmla="*/ 174308 h 1580197"/>
                      <a:gd name="connsiteX8" fmla="*/ 747299 w 940118"/>
                      <a:gd name="connsiteY8" fmla="*/ 210278 h 1580197"/>
                      <a:gd name="connsiteX9" fmla="*/ 747713 w 940118"/>
                      <a:gd name="connsiteY9" fmla="*/ 210503 h 1580197"/>
                      <a:gd name="connsiteX10" fmla="*/ 620078 w 940118"/>
                      <a:gd name="connsiteY10" fmla="*/ 282893 h 1580197"/>
                      <a:gd name="connsiteX11" fmla="*/ 592976 w 940118"/>
                      <a:gd name="connsiteY11" fmla="*/ 268101 h 1580197"/>
                      <a:gd name="connsiteX12" fmla="*/ 592932 w 940118"/>
                      <a:gd name="connsiteY12" fmla="*/ 268132 h 1580197"/>
                      <a:gd name="connsiteX13" fmla="*/ 620077 w 940118"/>
                      <a:gd name="connsiteY13" fmla="*/ 282893 h 1580197"/>
                      <a:gd name="connsiteX14" fmla="*/ 548076 w 940118"/>
                      <a:gd name="connsiteY14" fmla="*/ 339736 h 1580197"/>
                      <a:gd name="connsiteX15" fmla="*/ 548640 w 940118"/>
                      <a:gd name="connsiteY15" fmla="*/ 340043 h 1580197"/>
                      <a:gd name="connsiteX16" fmla="*/ 503873 w 940118"/>
                      <a:gd name="connsiteY16" fmla="*/ 383858 h 1580197"/>
                      <a:gd name="connsiteX17" fmla="*/ 488633 w 940118"/>
                      <a:gd name="connsiteY17" fmla="*/ 399098 h 1580197"/>
                      <a:gd name="connsiteX18" fmla="*/ 488633 w 940118"/>
                      <a:gd name="connsiteY18" fmla="*/ 400050 h 1580197"/>
                      <a:gd name="connsiteX19" fmla="*/ 422910 w 940118"/>
                      <a:gd name="connsiteY19" fmla="*/ 482918 h 1580197"/>
                      <a:gd name="connsiteX20" fmla="*/ 391243 w 940118"/>
                      <a:gd name="connsiteY20" fmla="*/ 465814 h 1580197"/>
                      <a:gd name="connsiteX21" fmla="*/ 422910 w 940118"/>
                      <a:gd name="connsiteY21" fmla="*/ 483870 h 1580197"/>
                      <a:gd name="connsiteX22" fmla="*/ 367665 w 940118"/>
                      <a:gd name="connsiteY22" fmla="*/ 572453 h 1580197"/>
                      <a:gd name="connsiteX23" fmla="*/ 368618 w 940118"/>
                      <a:gd name="connsiteY23" fmla="*/ 573405 h 1580197"/>
                      <a:gd name="connsiteX24" fmla="*/ 317183 w 940118"/>
                      <a:gd name="connsiteY24" fmla="*/ 684847 h 1580197"/>
                      <a:gd name="connsiteX25" fmla="*/ 305241 w 940118"/>
                      <a:gd name="connsiteY25" fmla="*/ 678329 h 1580197"/>
                      <a:gd name="connsiteX26" fmla="*/ 305235 w 940118"/>
                      <a:gd name="connsiteY26" fmla="*/ 678350 h 1580197"/>
                      <a:gd name="connsiteX27" fmla="*/ 317183 w 940118"/>
                      <a:gd name="connsiteY27" fmla="*/ 684847 h 1580197"/>
                      <a:gd name="connsiteX28" fmla="*/ 260985 w 940118"/>
                      <a:gd name="connsiteY28" fmla="*/ 1014413 h 1580197"/>
                      <a:gd name="connsiteX29" fmla="*/ 342900 w 940118"/>
                      <a:gd name="connsiteY29" fmla="*/ 1373505 h 1580197"/>
                      <a:gd name="connsiteX30" fmla="*/ 546735 w 940118"/>
                      <a:gd name="connsiteY30" fmla="*/ 1580197 h 1580197"/>
                      <a:gd name="connsiteX31" fmla="*/ 285750 w 940118"/>
                      <a:gd name="connsiteY31" fmla="*/ 1438275 h 1580197"/>
                      <a:gd name="connsiteX32" fmla="*/ 81915 w 940118"/>
                      <a:gd name="connsiteY32" fmla="*/ 1231583 h 1580197"/>
                      <a:gd name="connsiteX33" fmla="*/ 0 w 940118"/>
                      <a:gd name="connsiteY33" fmla="*/ 872490 h 1580197"/>
                      <a:gd name="connsiteX34" fmla="*/ 56197 w 940118"/>
                      <a:gd name="connsiteY34" fmla="*/ 542925 h 1580197"/>
                      <a:gd name="connsiteX35" fmla="*/ 62441 w 940118"/>
                      <a:gd name="connsiteY35" fmla="*/ 546321 h 1580197"/>
                      <a:gd name="connsiteX36" fmla="*/ 62617 w 940118"/>
                      <a:gd name="connsiteY36" fmla="*/ 545909 h 1580197"/>
                      <a:gd name="connsiteX37" fmla="*/ 57150 w 940118"/>
                      <a:gd name="connsiteY37" fmla="*/ 542925 h 1580197"/>
                      <a:gd name="connsiteX38" fmla="*/ 107444 w 940118"/>
                      <a:gd name="connsiteY38" fmla="*/ 431896 h 1580197"/>
                      <a:gd name="connsiteX39" fmla="*/ 106680 w 940118"/>
                      <a:gd name="connsiteY39" fmla="*/ 431483 h 1580197"/>
                      <a:gd name="connsiteX40" fmla="*/ 161925 w 940118"/>
                      <a:gd name="connsiteY40" fmla="*/ 341948 h 1580197"/>
                      <a:gd name="connsiteX41" fmla="*/ 171758 w 940118"/>
                      <a:gd name="connsiteY41" fmla="*/ 347295 h 1580197"/>
                      <a:gd name="connsiteX42" fmla="*/ 171778 w 940118"/>
                      <a:gd name="connsiteY42" fmla="*/ 347270 h 1580197"/>
                      <a:gd name="connsiteX43" fmla="*/ 161925 w 940118"/>
                      <a:gd name="connsiteY43" fmla="*/ 341948 h 1580197"/>
                      <a:gd name="connsiteX44" fmla="*/ 227648 w 940118"/>
                      <a:gd name="connsiteY44" fmla="*/ 258128 h 1580197"/>
                      <a:gd name="connsiteX45" fmla="*/ 239906 w 940118"/>
                      <a:gd name="connsiteY45" fmla="*/ 264794 h 1580197"/>
                      <a:gd name="connsiteX46" fmla="*/ 240267 w 940118"/>
                      <a:gd name="connsiteY46" fmla="*/ 264453 h 1580197"/>
                      <a:gd name="connsiteX47" fmla="*/ 228600 w 940118"/>
                      <a:gd name="connsiteY47" fmla="*/ 258128 h 1580197"/>
                      <a:gd name="connsiteX48" fmla="*/ 242888 w 940118"/>
                      <a:gd name="connsiteY48" fmla="*/ 241935 h 1580197"/>
                      <a:gd name="connsiteX49" fmla="*/ 287315 w 940118"/>
                      <a:gd name="connsiteY49" fmla="*/ 198453 h 1580197"/>
                      <a:gd name="connsiteX50" fmla="*/ 286702 w 940118"/>
                      <a:gd name="connsiteY50" fmla="*/ 198120 h 1580197"/>
                      <a:gd name="connsiteX51" fmla="*/ 359092 w 940118"/>
                      <a:gd name="connsiteY51" fmla="*/ 140970 h 1580197"/>
                      <a:gd name="connsiteX52" fmla="*/ 378434 w 940118"/>
                      <a:gd name="connsiteY52" fmla="*/ 151488 h 1580197"/>
                      <a:gd name="connsiteX53" fmla="*/ 378837 w 940118"/>
                      <a:gd name="connsiteY53" fmla="*/ 151226 h 1580197"/>
                      <a:gd name="connsiteX54" fmla="*/ 360045 w 940118"/>
                      <a:gd name="connsiteY54" fmla="*/ 140970 h 1580197"/>
                      <a:gd name="connsiteX55" fmla="*/ 486263 w 940118"/>
                      <a:gd name="connsiteY55" fmla="*/ 68845 h 1580197"/>
                      <a:gd name="connsiteX56" fmla="*/ 485775 w 940118"/>
                      <a:gd name="connsiteY56" fmla="*/ 68580 h 1580197"/>
                      <a:gd name="connsiteX57" fmla="*/ 572452 w 940118"/>
                      <a:gd name="connsiteY57" fmla="*/ 32385 h 1580197"/>
                      <a:gd name="connsiteX58" fmla="*/ 595123 w 940118"/>
                      <a:gd name="connsiteY58" fmla="*/ 44713 h 1580197"/>
                      <a:gd name="connsiteX59" fmla="*/ 595672 w 940118"/>
                      <a:gd name="connsiteY59" fmla="*/ 44538 h 1580197"/>
                      <a:gd name="connsiteX60" fmla="*/ 573405 w 940118"/>
                      <a:gd name="connsiteY60" fmla="*/ 32385 h 1580197"/>
                      <a:gd name="connsiteX61" fmla="*/ 679133 w 940118"/>
                      <a:gd name="connsiteY61"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833437 w 940118"/>
                      <a:gd name="connsiteY7" fmla="*/ 174308 h 1580197"/>
                      <a:gd name="connsiteX8" fmla="*/ 747299 w 940118"/>
                      <a:gd name="connsiteY8" fmla="*/ 210278 h 1580197"/>
                      <a:gd name="connsiteX9" fmla="*/ 747713 w 940118"/>
                      <a:gd name="connsiteY9" fmla="*/ 210503 h 1580197"/>
                      <a:gd name="connsiteX10" fmla="*/ 620078 w 940118"/>
                      <a:gd name="connsiteY10" fmla="*/ 282893 h 1580197"/>
                      <a:gd name="connsiteX11" fmla="*/ 592976 w 940118"/>
                      <a:gd name="connsiteY11" fmla="*/ 268101 h 1580197"/>
                      <a:gd name="connsiteX12" fmla="*/ 592932 w 940118"/>
                      <a:gd name="connsiteY12" fmla="*/ 268132 h 1580197"/>
                      <a:gd name="connsiteX13" fmla="*/ 620077 w 940118"/>
                      <a:gd name="connsiteY13" fmla="*/ 282893 h 1580197"/>
                      <a:gd name="connsiteX14" fmla="*/ 548076 w 940118"/>
                      <a:gd name="connsiteY14" fmla="*/ 339736 h 1580197"/>
                      <a:gd name="connsiteX15" fmla="*/ 548640 w 940118"/>
                      <a:gd name="connsiteY15" fmla="*/ 340043 h 1580197"/>
                      <a:gd name="connsiteX16" fmla="*/ 503873 w 940118"/>
                      <a:gd name="connsiteY16" fmla="*/ 383858 h 1580197"/>
                      <a:gd name="connsiteX17" fmla="*/ 488633 w 940118"/>
                      <a:gd name="connsiteY17" fmla="*/ 399098 h 1580197"/>
                      <a:gd name="connsiteX18" fmla="*/ 488633 w 940118"/>
                      <a:gd name="connsiteY18" fmla="*/ 400050 h 1580197"/>
                      <a:gd name="connsiteX19" fmla="*/ 422910 w 940118"/>
                      <a:gd name="connsiteY19" fmla="*/ 482918 h 1580197"/>
                      <a:gd name="connsiteX20" fmla="*/ 422910 w 940118"/>
                      <a:gd name="connsiteY20" fmla="*/ 483870 h 1580197"/>
                      <a:gd name="connsiteX21" fmla="*/ 367665 w 940118"/>
                      <a:gd name="connsiteY21" fmla="*/ 572453 h 1580197"/>
                      <a:gd name="connsiteX22" fmla="*/ 368618 w 940118"/>
                      <a:gd name="connsiteY22" fmla="*/ 573405 h 1580197"/>
                      <a:gd name="connsiteX23" fmla="*/ 317183 w 940118"/>
                      <a:gd name="connsiteY23" fmla="*/ 684847 h 1580197"/>
                      <a:gd name="connsiteX24" fmla="*/ 305241 w 940118"/>
                      <a:gd name="connsiteY24" fmla="*/ 678329 h 1580197"/>
                      <a:gd name="connsiteX25" fmla="*/ 305235 w 940118"/>
                      <a:gd name="connsiteY25" fmla="*/ 678350 h 1580197"/>
                      <a:gd name="connsiteX26" fmla="*/ 317183 w 940118"/>
                      <a:gd name="connsiteY26" fmla="*/ 684847 h 1580197"/>
                      <a:gd name="connsiteX27" fmla="*/ 260985 w 940118"/>
                      <a:gd name="connsiteY27" fmla="*/ 1014413 h 1580197"/>
                      <a:gd name="connsiteX28" fmla="*/ 342900 w 940118"/>
                      <a:gd name="connsiteY28" fmla="*/ 1373505 h 1580197"/>
                      <a:gd name="connsiteX29" fmla="*/ 546735 w 940118"/>
                      <a:gd name="connsiteY29" fmla="*/ 1580197 h 1580197"/>
                      <a:gd name="connsiteX30" fmla="*/ 285750 w 940118"/>
                      <a:gd name="connsiteY30" fmla="*/ 1438275 h 1580197"/>
                      <a:gd name="connsiteX31" fmla="*/ 81915 w 940118"/>
                      <a:gd name="connsiteY31" fmla="*/ 1231583 h 1580197"/>
                      <a:gd name="connsiteX32" fmla="*/ 0 w 940118"/>
                      <a:gd name="connsiteY32" fmla="*/ 872490 h 1580197"/>
                      <a:gd name="connsiteX33" fmla="*/ 56197 w 940118"/>
                      <a:gd name="connsiteY33" fmla="*/ 542925 h 1580197"/>
                      <a:gd name="connsiteX34" fmla="*/ 62441 w 940118"/>
                      <a:gd name="connsiteY34" fmla="*/ 546321 h 1580197"/>
                      <a:gd name="connsiteX35" fmla="*/ 62617 w 940118"/>
                      <a:gd name="connsiteY35" fmla="*/ 545909 h 1580197"/>
                      <a:gd name="connsiteX36" fmla="*/ 57150 w 940118"/>
                      <a:gd name="connsiteY36" fmla="*/ 542925 h 1580197"/>
                      <a:gd name="connsiteX37" fmla="*/ 107444 w 940118"/>
                      <a:gd name="connsiteY37" fmla="*/ 431896 h 1580197"/>
                      <a:gd name="connsiteX38" fmla="*/ 106680 w 940118"/>
                      <a:gd name="connsiteY38" fmla="*/ 431483 h 1580197"/>
                      <a:gd name="connsiteX39" fmla="*/ 161925 w 940118"/>
                      <a:gd name="connsiteY39" fmla="*/ 341948 h 1580197"/>
                      <a:gd name="connsiteX40" fmla="*/ 171758 w 940118"/>
                      <a:gd name="connsiteY40" fmla="*/ 347295 h 1580197"/>
                      <a:gd name="connsiteX41" fmla="*/ 171778 w 940118"/>
                      <a:gd name="connsiteY41" fmla="*/ 347270 h 1580197"/>
                      <a:gd name="connsiteX42" fmla="*/ 161925 w 940118"/>
                      <a:gd name="connsiteY42" fmla="*/ 341948 h 1580197"/>
                      <a:gd name="connsiteX43" fmla="*/ 227648 w 940118"/>
                      <a:gd name="connsiteY43" fmla="*/ 258128 h 1580197"/>
                      <a:gd name="connsiteX44" fmla="*/ 239906 w 940118"/>
                      <a:gd name="connsiteY44" fmla="*/ 264794 h 1580197"/>
                      <a:gd name="connsiteX45" fmla="*/ 240267 w 940118"/>
                      <a:gd name="connsiteY45" fmla="*/ 264453 h 1580197"/>
                      <a:gd name="connsiteX46" fmla="*/ 228600 w 940118"/>
                      <a:gd name="connsiteY46" fmla="*/ 258128 h 1580197"/>
                      <a:gd name="connsiteX47" fmla="*/ 242888 w 940118"/>
                      <a:gd name="connsiteY47" fmla="*/ 241935 h 1580197"/>
                      <a:gd name="connsiteX48" fmla="*/ 287315 w 940118"/>
                      <a:gd name="connsiteY48" fmla="*/ 198453 h 1580197"/>
                      <a:gd name="connsiteX49" fmla="*/ 286702 w 940118"/>
                      <a:gd name="connsiteY49" fmla="*/ 198120 h 1580197"/>
                      <a:gd name="connsiteX50" fmla="*/ 359092 w 940118"/>
                      <a:gd name="connsiteY50" fmla="*/ 140970 h 1580197"/>
                      <a:gd name="connsiteX51" fmla="*/ 378434 w 940118"/>
                      <a:gd name="connsiteY51" fmla="*/ 151488 h 1580197"/>
                      <a:gd name="connsiteX52" fmla="*/ 378837 w 940118"/>
                      <a:gd name="connsiteY52" fmla="*/ 151226 h 1580197"/>
                      <a:gd name="connsiteX53" fmla="*/ 360045 w 940118"/>
                      <a:gd name="connsiteY53" fmla="*/ 140970 h 1580197"/>
                      <a:gd name="connsiteX54" fmla="*/ 486263 w 940118"/>
                      <a:gd name="connsiteY54" fmla="*/ 68845 h 1580197"/>
                      <a:gd name="connsiteX55" fmla="*/ 485775 w 940118"/>
                      <a:gd name="connsiteY55" fmla="*/ 68580 h 1580197"/>
                      <a:gd name="connsiteX56" fmla="*/ 572452 w 940118"/>
                      <a:gd name="connsiteY56" fmla="*/ 32385 h 1580197"/>
                      <a:gd name="connsiteX57" fmla="*/ 595123 w 940118"/>
                      <a:gd name="connsiteY57" fmla="*/ 44713 h 1580197"/>
                      <a:gd name="connsiteX58" fmla="*/ 595672 w 940118"/>
                      <a:gd name="connsiteY58" fmla="*/ 44538 h 1580197"/>
                      <a:gd name="connsiteX59" fmla="*/ 573405 w 940118"/>
                      <a:gd name="connsiteY59" fmla="*/ 32385 h 1580197"/>
                      <a:gd name="connsiteX60" fmla="*/ 679133 w 940118"/>
                      <a:gd name="connsiteY60"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833437 w 940118"/>
                      <a:gd name="connsiteY7" fmla="*/ 174308 h 1580197"/>
                      <a:gd name="connsiteX8" fmla="*/ 747299 w 940118"/>
                      <a:gd name="connsiteY8" fmla="*/ 210278 h 1580197"/>
                      <a:gd name="connsiteX9" fmla="*/ 747713 w 940118"/>
                      <a:gd name="connsiteY9" fmla="*/ 210503 h 1580197"/>
                      <a:gd name="connsiteX10" fmla="*/ 620078 w 940118"/>
                      <a:gd name="connsiteY10" fmla="*/ 282893 h 1580197"/>
                      <a:gd name="connsiteX11" fmla="*/ 592976 w 940118"/>
                      <a:gd name="connsiteY11" fmla="*/ 268101 h 1580197"/>
                      <a:gd name="connsiteX12" fmla="*/ 620077 w 940118"/>
                      <a:gd name="connsiteY12" fmla="*/ 282893 h 1580197"/>
                      <a:gd name="connsiteX13" fmla="*/ 548076 w 940118"/>
                      <a:gd name="connsiteY13" fmla="*/ 339736 h 1580197"/>
                      <a:gd name="connsiteX14" fmla="*/ 548640 w 940118"/>
                      <a:gd name="connsiteY14" fmla="*/ 340043 h 1580197"/>
                      <a:gd name="connsiteX15" fmla="*/ 503873 w 940118"/>
                      <a:gd name="connsiteY15" fmla="*/ 383858 h 1580197"/>
                      <a:gd name="connsiteX16" fmla="*/ 488633 w 940118"/>
                      <a:gd name="connsiteY16" fmla="*/ 399098 h 1580197"/>
                      <a:gd name="connsiteX17" fmla="*/ 488633 w 940118"/>
                      <a:gd name="connsiteY17" fmla="*/ 400050 h 1580197"/>
                      <a:gd name="connsiteX18" fmla="*/ 422910 w 940118"/>
                      <a:gd name="connsiteY18" fmla="*/ 482918 h 1580197"/>
                      <a:gd name="connsiteX19" fmla="*/ 422910 w 940118"/>
                      <a:gd name="connsiteY19" fmla="*/ 483870 h 1580197"/>
                      <a:gd name="connsiteX20" fmla="*/ 367665 w 940118"/>
                      <a:gd name="connsiteY20" fmla="*/ 572453 h 1580197"/>
                      <a:gd name="connsiteX21" fmla="*/ 368618 w 940118"/>
                      <a:gd name="connsiteY21" fmla="*/ 573405 h 1580197"/>
                      <a:gd name="connsiteX22" fmla="*/ 317183 w 940118"/>
                      <a:gd name="connsiteY22" fmla="*/ 684847 h 1580197"/>
                      <a:gd name="connsiteX23" fmla="*/ 305241 w 940118"/>
                      <a:gd name="connsiteY23" fmla="*/ 678329 h 1580197"/>
                      <a:gd name="connsiteX24" fmla="*/ 305235 w 940118"/>
                      <a:gd name="connsiteY24" fmla="*/ 678350 h 1580197"/>
                      <a:gd name="connsiteX25" fmla="*/ 317183 w 940118"/>
                      <a:gd name="connsiteY25" fmla="*/ 684847 h 1580197"/>
                      <a:gd name="connsiteX26" fmla="*/ 260985 w 940118"/>
                      <a:gd name="connsiteY26" fmla="*/ 1014413 h 1580197"/>
                      <a:gd name="connsiteX27" fmla="*/ 342900 w 940118"/>
                      <a:gd name="connsiteY27" fmla="*/ 1373505 h 1580197"/>
                      <a:gd name="connsiteX28" fmla="*/ 546735 w 940118"/>
                      <a:gd name="connsiteY28" fmla="*/ 1580197 h 1580197"/>
                      <a:gd name="connsiteX29" fmla="*/ 285750 w 940118"/>
                      <a:gd name="connsiteY29" fmla="*/ 1438275 h 1580197"/>
                      <a:gd name="connsiteX30" fmla="*/ 81915 w 940118"/>
                      <a:gd name="connsiteY30" fmla="*/ 1231583 h 1580197"/>
                      <a:gd name="connsiteX31" fmla="*/ 0 w 940118"/>
                      <a:gd name="connsiteY31" fmla="*/ 872490 h 1580197"/>
                      <a:gd name="connsiteX32" fmla="*/ 56197 w 940118"/>
                      <a:gd name="connsiteY32" fmla="*/ 542925 h 1580197"/>
                      <a:gd name="connsiteX33" fmla="*/ 62441 w 940118"/>
                      <a:gd name="connsiteY33" fmla="*/ 546321 h 1580197"/>
                      <a:gd name="connsiteX34" fmla="*/ 62617 w 940118"/>
                      <a:gd name="connsiteY34" fmla="*/ 545909 h 1580197"/>
                      <a:gd name="connsiteX35" fmla="*/ 57150 w 940118"/>
                      <a:gd name="connsiteY35" fmla="*/ 542925 h 1580197"/>
                      <a:gd name="connsiteX36" fmla="*/ 107444 w 940118"/>
                      <a:gd name="connsiteY36" fmla="*/ 431896 h 1580197"/>
                      <a:gd name="connsiteX37" fmla="*/ 106680 w 940118"/>
                      <a:gd name="connsiteY37" fmla="*/ 431483 h 1580197"/>
                      <a:gd name="connsiteX38" fmla="*/ 161925 w 940118"/>
                      <a:gd name="connsiteY38" fmla="*/ 341948 h 1580197"/>
                      <a:gd name="connsiteX39" fmla="*/ 171758 w 940118"/>
                      <a:gd name="connsiteY39" fmla="*/ 347295 h 1580197"/>
                      <a:gd name="connsiteX40" fmla="*/ 171778 w 940118"/>
                      <a:gd name="connsiteY40" fmla="*/ 347270 h 1580197"/>
                      <a:gd name="connsiteX41" fmla="*/ 161925 w 940118"/>
                      <a:gd name="connsiteY41" fmla="*/ 341948 h 1580197"/>
                      <a:gd name="connsiteX42" fmla="*/ 227648 w 940118"/>
                      <a:gd name="connsiteY42" fmla="*/ 258128 h 1580197"/>
                      <a:gd name="connsiteX43" fmla="*/ 239906 w 940118"/>
                      <a:gd name="connsiteY43" fmla="*/ 264794 h 1580197"/>
                      <a:gd name="connsiteX44" fmla="*/ 240267 w 940118"/>
                      <a:gd name="connsiteY44" fmla="*/ 264453 h 1580197"/>
                      <a:gd name="connsiteX45" fmla="*/ 228600 w 940118"/>
                      <a:gd name="connsiteY45" fmla="*/ 258128 h 1580197"/>
                      <a:gd name="connsiteX46" fmla="*/ 242888 w 940118"/>
                      <a:gd name="connsiteY46" fmla="*/ 241935 h 1580197"/>
                      <a:gd name="connsiteX47" fmla="*/ 287315 w 940118"/>
                      <a:gd name="connsiteY47" fmla="*/ 198453 h 1580197"/>
                      <a:gd name="connsiteX48" fmla="*/ 286702 w 940118"/>
                      <a:gd name="connsiteY48" fmla="*/ 198120 h 1580197"/>
                      <a:gd name="connsiteX49" fmla="*/ 359092 w 940118"/>
                      <a:gd name="connsiteY49" fmla="*/ 140970 h 1580197"/>
                      <a:gd name="connsiteX50" fmla="*/ 378434 w 940118"/>
                      <a:gd name="connsiteY50" fmla="*/ 151488 h 1580197"/>
                      <a:gd name="connsiteX51" fmla="*/ 378837 w 940118"/>
                      <a:gd name="connsiteY51" fmla="*/ 151226 h 1580197"/>
                      <a:gd name="connsiteX52" fmla="*/ 360045 w 940118"/>
                      <a:gd name="connsiteY52" fmla="*/ 140970 h 1580197"/>
                      <a:gd name="connsiteX53" fmla="*/ 486263 w 940118"/>
                      <a:gd name="connsiteY53" fmla="*/ 68845 h 1580197"/>
                      <a:gd name="connsiteX54" fmla="*/ 485775 w 940118"/>
                      <a:gd name="connsiteY54" fmla="*/ 68580 h 1580197"/>
                      <a:gd name="connsiteX55" fmla="*/ 572452 w 940118"/>
                      <a:gd name="connsiteY55" fmla="*/ 32385 h 1580197"/>
                      <a:gd name="connsiteX56" fmla="*/ 595123 w 940118"/>
                      <a:gd name="connsiteY56" fmla="*/ 44713 h 1580197"/>
                      <a:gd name="connsiteX57" fmla="*/ 595672 w 940118"/>
                      <a:gd name="connsiteY57" fmla="*/ 44538 h 1580197"/>
                      <a:gd name="connsiteX58" fmla="*/ 573405 w 940118"/>
                      <a:gd name="connsiteY58" fmla="*/ 32385 h 1580197"/>
                      <a:gd name="connsiteX59" fmla="*/ 679133 w 940118"/>
                      <a:gd name="connsiteY59"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833437 w 940118"/>
                      <a:gd name="connsiteY7" fmla="*/ 174308 h 1580197"/>
                      <a:gd name="connsiteX8" fmla="*/ 747299 w 940118"/>
                      <a:gd name="connsiteY8" fmla="*/ 210278 h 1580197"/>
                      <a:gd name="connsiteX9" fmla="*/ 747713 w 940118"/>
                      <a:gd name="connsiteY9" fmla="*/ 210503 h 1580197"/>
                      <a:gd name="connsiteX10" fmla="*/ 620078 w 940118"/>
                      <a:gd name="connsiteY10" fmla="*/ 282893 h 1580197"/>
                      <a:gd name="connsiteX11" fmla="*/ 620077 w 940118"/>
                      <a:gd name="connsiteY11" fmla="*/ 282893 h 1580197"/>
                      <a:gd name="connsiteX12" fmla="*/ 548076 w 940118"/>
                      <a:gd name="connsiteY12" fmla="*/ 339736 h 1580197"/>
                      <a:gd name="connsiteX13" fmla="*/ 548640 w 940118"/>
                      <a:gd name="connsiteY13" fmla="*/ 340043 h 1580197"/>
                      <a:gd name="connsiteX14" fmla="*/ 503873 w 940118"/>
                      <a:gd name="connsiteY14" fmla="*/ 383858 h 1580197"/>
                      <a:gd name="connsiteX15" fmla="*/ 488633 w 940118"/>
                      <a:gd name="connsiteY15" fmla="*/ 399098 h 1580197"/>
                      <a:gd name="connsiteX16" fmla="*/ 488633 w 940118"/>
                      <a:gd name="connsiteY16" fmla="*/ 400050 h 1580197"/>
                      <a:gd name="connsiteX17" fmla="*/ 422910 w 940118"/>
                      <a:gd name="connsiteY17" fmla="*/ 482918 h 1580197"/>
                      <a:gd name="connsiteX18" fmla="*/ 422910 w 940118"/>
                      <a:gd name="connsiteY18" fmla="*/ 483870 h 1580197"/>
                      <a:gd name="connsiteX19" fmla="*/ 367665 w 940118"/>
                      <a:gd name="connsiteY19" fmla="*/ 572453 h 1580197"/>
                      <a:gd name="connsiteX20" fmla="*/ 368618 w 940118"/>
                      <a:gd name="connsiteY20" fmla="*/ 573405 h 1580197"/>
                      <a:gd name="connsiteX21" fmla="*/ 317183 w 940118"/>
                      <a:gd name="connsiteY21" fmla="*/ 684847 h 1580197"/>
                      <a:gd name="connsiteX22" fmla="*/ 305241 w 940118"/>
                      <a:gd name="connsiteY22" fmla="*/ 678329 h 1580197"/>
                      <a:gd name="connsiteX23" fmla="*/ 305235 w 940118"/>
                      <a:gd name="connsiteY23" fmla="*/ 678350 h 1580197"/>
                      <a:gd name="connsiteX24" fmla="*/ 317183 w 940118"/>
                      <a:gd name="connsiteY24" fmla="*/ 684847 h 1580197"/>
                      <a:gd name="connsiteX25" fmla="*/ 260985 w 940118"/>
                      <a:gd name="connsiteY25" fmla="*/ 1014413 h 1580197"/>
                      <a:gd name="connsiteX26" fmla="*/ 342900 w 940118"/>
                      <a:gd name="connsiteY26" fmla="*/ 1373505 h 1580197"/>
                      <a:gd name="connsiteX27" fmla="*/ 546735 w 940118"/>
                      <a:gd name="connsiteY27" fmla="*/ 1580197 h 1580197"/>
                      <a:gd name="connsiteX28" fmla="*/ 285750 w 940118"/>
                      <a:gd name="connsiteY28" fmla="*/ 1438275 h 1580197"/>
                      <a:gd name="connsiteX29" fmla="*/ 81915 w 940118"/>
                      <a:gd name="connsiteY29" fmla="*/ 1231583 h 1580197"/>
                      <a:gd name="connsiteX30" fmla="*/ 0 w 940118"/>
                      <a:gd name="connsiteY30" fmla="*/ 872490 h 1580197"/>
                      <a:gd name="connsiteX31" fmla="*/ 56197 w 940118"/>
                      <a:gd name="connsiteY31" fmla="*/ 542925 h 1580197"/>
                      <a:gd name="connsiteX32" fmla="*/ 62441 w 940118"/>
                      <a:gd name="connsiteY32" fmla="*/ 546321 h 1580197"/>
                      <a:gd name="connsiteX33" fmla="*/ 62617 w 940118"/>
                      <a:gd name="connsiteY33" fmla="*/ 545909 h 1580197"/>
                      <a:gd name="connsiteX34" fmla="*/ 57150 w 940118"/>
                      <a:gd name="connsiteY34" fmla="*/ 542925 h 1580197"/>
                      <a:gd name="connsiteX35" fmla="*/ 107444 w 940118"/>
                      <a:gd name="connsiteY35" fmla="*/ 431896 h 1580197"/>
                      <a:gd name="connsiteX36" fmla="*/ 106680 w 940118"/>
                      <a:gd name="connsiteY36" fmla="*/ 431483 h 1580197"/>
                      <a:gd name="connsiteX37" fmla="*/ 161925 w 940118"/>
                      <a:gd name="connsiteY37" fmla="*/ 341948 h 1580197"/>
                      <a:gd name="connsiteX38" fmla="*/ 171758 w 940118"/>
                      <a:gd name="connsiteY38" fmla="*/ 347295 h 1580197"/>
                      <a:gd name="connsiteX39" fmla="*/ 171778 w 940118"/>
                      <a:gd name="connsiteY39" fmla="*/ 347270 h 1580197"/>
                      <a:gd name="connsiteX40" fmla="*/ 161925 w 940118"/>
                      <a:gd name="connsiteY40" fmla="*/ 341948 h 1580197"/>
                      <a:gd name="connsiteX41" fmla="*/ 227648 w 940118"/>
                      <a:gd name="connsiteY41" fmla="*/ 258128 h 1580197"/>
                      <a:gd name="connsiteX42" fmla="*/ 239906 w 940118"/>
                      <a:gd name="connsiteY42" fmla="*/ 264794 h 1580197"/>
                      <a:gd name="connsiteX43" fmla="*/ 240267 w 940118"/>
                      <a:gd name="connsiteY43" fmla="*/ 264453 h 1580197"/>
                      <a:gd name="connsiteX44" fmla="*/ 228600 w 940118"/>
                      <a:gd name="connsiteY44" fmla="*/ 258128 h 1580197"/>
                      <a:gd name="connsiteX45" fmla="*/ 242888 w 940118"/>
                      <a:gd name="connsiteY45" fmla="*/ 241935 h 1580197"/>
                      <a:gd name="connsiteX46" fmla="*/ 287315 w 940118"/>
                      <a:gd name="connsiteY46" fmla="*/ 198453 h 1580197"/>
                      <a:gd name="connsiteX47" fmla="*/ 286702 w 940118"/>
                      <a:gd name="connsiteY47" fmla="*/ 198120 h 1580197"/>
                      <a:gd name="connsiteX48" fmla="*/ 359092 w 940118"/>
                      <a:gd name="connsiteY48" fmla="*/ 140970 h 1580197"/>
                      <a:gd name="connsiteX49" fmla="*/ 378434 w 940118"/>
                      <a:gd name="connsiteY49" fmla="*/ 151488 h 1580197"/>
                      <a:gd name="connsiteX50" fmla="*/ 378837 w 940118"/>
                      <a:gd name="connsiteY50" fmla="*/ 151226 h 1580197"/>
                      <a:gd name="connsiteX51" fmla="*/ 360045 w 940118"/>
                      <a:gd name="connsiteY51" fmla="*/ 140970 h 1580197"/>
                      <a:gd name="connsiteX52" fmla="*/ 486263 w 940118"/>
                      <a:gd name="connsiteY52" fmla="*/ 68845 h 1580197"/>
                      <a:gd name="connsiteX53" fmla="*/ 485775 w 940118"/>
                      <a:gd name="connsiteY53" fmla="*/ 68580 h 1580197"/>
                      <a:gd name="connsiteX54" fmla="*/ 572452 w 940118"/>
                      <a:gd name="connsiteY54" fmla="*/ 32385 h 1580197"/>
                      <a:gd name="connsiteX55" fmla="*/ 595123 w 940118"/>
                      <a:gd name="connsiteY55" fmla="*/ 44713 h 1580197"/>
                      <a:gd name="connsiteX56" fmla="*/ 595672 w 940118"/>
                      <a:gd name="connsiteY56" fmla="*/ 44538 h 1580197"/>
                      <a:gd name="connsiteX57" fmla="*/ 573405 w 940118"/>
                      <a:gd name="connsiteY57" fmla="*/ 32385 h 1580197"/>
                      <a:gd name="connsiteX58" fmla="*/ 679133 w 940118"/>
                      <a:gd name="connsiteY58"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747299 w 940118"/>
                      <a:gd name="connsiteY7" fmla="*/ 210278 h 1580197"/>
                      <a:gd name="connsiteX8" fmla="*/ 747713 w 940118"/>
                      <a:gd name="connsiteY8" fmla="*/ 210503 h 1580197"/>
                      <a:gd name="connsiteX9" fmla="*/ 620078 w 940118"/>
                      <a:gd name="connsiteY9" fmla="*/ 282893 h 1580197"/>
                      <a:gd name="connsiteX10" fmla="*/ 620077 w 940118"/>
                      <a:gd name="connsiteY10" fmla="*/ 282893 h 1580197"/>
                      <a:gd name="connsiteX11" fmla="*/ 548076 w 940118"/>
                      <a:gd name="connsiteY11" fmla="*/ 339736 h 1580197"/>
                      <a:gd name="connsiteX12" fmla="*/ 548640 w 940118"/>
                      <a:gd name="connsiteY12" fmla="*/ 340043 h 1580197"/>
                      <a:gd name="connsiteX13" fmla="*/ 503873 w 940118"/>
                      <a:gd name="connsiteY13" fmla="*/ 383858 h 1580197"/>
                      <a:gd name="connsiteX14" fmla="*/ 488633 w 940118"/>
                      <a:gd name="connsiteY14" fmla="*/ 399098 h 1580197"/>
                      <a:gd name="connsiteX15" fmla="*/ 488633 w 940118"/>
                      <a:gd name="connsiteY15" fmla="*/ 400050 h 1580197"/>
                      <a:gd name="connsiteX16" fmla="*/ 422910 w 940118"/>
                      <a:gd name="connsiteY16" fmla="*/ 482918 h 1580197"/>
                      <a:gd name="connsiteX17" fmla="*/ 422910 w 940118"/>
                      <a:gd name="connsiteY17" fmla="*/ 483870 h 1580197"/>
                      <a:gd name="connsiteX18" fmla="*/ 367665 w 940118"/>
                      <a:gd name="connsiteY18" fmla="*/ 572453 h 1580197"/>
                      <a:gd name="connsiteX19" fmla="*/ 368618 w 940118"/>
                      <a:gd name="connsiteY19" fmla="*/ 573405 h 1580197"/>
                      <a:gd name="connsiteX20" fmla="*/ 317183 w 940118"/>
                      <a:gd name="connsiteY20" fmla="*/ 684847 h 1580197"/>
                      <a:gd name="connsiteX21" fmla="*/ 305241 w 940118"/>
                      <a:gd name="connsiteY21" fmla="*/ 678329 h 1580197"/>
                      <a:gd name="connsiteX22" fmla="*/ 305235 w 940118"/>
                      <a:gd name="connsiteY22" fmla="*/ 678350 h 1580197"/>
                      <a:gd name="connsiteX23" fmla="*/ 317183 w 940118"/>
                      <a:gd name="connsiteY23" fmla="*/ 684847 h 1580197"/>
                      <a:gd name="connsiteX24" fmla="*/ 260985 w 940118"/>
                      <a:gd name="connsiteY24" fmla="*/ 1014413 h 1580197"/>
                      <a:gd name="connsiteX25" fmla="*/ 342900 w 940118"/>
                      <a:gd name="connsiteY25" fmla="*/ 1373505 h 1580197"/>
                      <a:gd name="connsiteX26" fmla="*/ 546735 w 940118"/>
                      <a:gd name="connsiteY26" fmla="*/ 1580197 h 1580197"/>
                      <a:gd name="connsiteX27" fmla="*/ 285750 w 940118"/>
                      <a:gd name="connsiteY27" fmla="*/ 1438275 h 1580197"/>
                      <a:gd name="connsiteX28" fmla="*/ 81915 w 940118"/>
                      <a:gd name="connsiteY28" fmla="*/ 1231583 h 1580197"/>
                      <a:gd name="connsiteX29" fmla="*/ 0 w 940118"/>
                      <a:gd name="connsiteY29" fmla="*/ 872490 h 1580197"/>
                      <a:gd name="connsiteX30" fmla="*/ 56197 w 940118"/>
                      <a:gd name="connsiteY30" fmla="*/ 542925 h 1580197"/>
                      <a:gd name="connsiteX31" fmla="*/ 62441 w 940118"/>
                      <a:gd name="connsiteY31" fmla="*/ 546321 h 1580197"/>
                      <a:gd name="connsiteX32" fmla="*/ 62617 w 940118"/>
                      <a:gd name="connsiteY32" fmla="*/ 545909 h 1580197"/>
                      <a:gd name="connsiteX33" fmla="*/ 57150 w 940118"/>
                      <a:gd name="connsiteY33" fmla="*/ 542925 h 1580197"/>
                      <a:gd name="connsiteX34" fmla="*/ 107444 w 940118"/>
                      <a:gd name="connsiteY34" fmla="*/ 431896 h 1580197"/>
                      <a:gd name="connsiteX35" fmla="*/ 106680 w 940118"/>
                      <a:gd name="connsiteY35" fmla="*/ 431483 h 1580197"/>
                      <a:gd name="connsiteX36" fmla="*/ 161925 w 940118"/>
                      <a:gd name="connsiteY36" fmla="*/ 341948 h 1580197"/>
                      <a:gd name="connsiteX37" fmla="*/ 171758 w 940118"/>
                      <a:gd name="connsiteY37" fmla="*/ 347295 h 1580197"/>
                      <a:gd name="connsiteX38" fmla="*/ 171778 w 940118"/>
                      <a:gd name="connsiteY38" fmla="*/ 347270 h 1580197"/>
                      <a:gd name="connsiteX39" fmla="*/ 161925 w 940118"/>
                      <a:gd name="connsiteY39" fmla="*/ 341948 h 1580197"/>
                      <a:gd name="connsiteX40" fmla="*/ 227648 w 940118"/>
                      <a:gd name="connsiteY40" fmla="*/ 258128 h 1580197"/>
                      <a:gd name="connsiteX41" fmla="*/ 239906 w 940118"/>
                      <a:gd name="connsiteY41" fmla="*/ 264794 h 1580197"/>
                      <a:gd name="connsiteX42" fmla="*/ 240267 w 940118"/>
                      <a:gd name="connsiteY42" fmla="*/ 264453 h 1580197"/>
                      <a:gd name="connsiteX43" fmla="*/ 228600 w 940118"/>
                      <a:gd name="connsiteY43" fmla="*/ 258128 h 1580197"/>
                      <a:gd name="connsiteX44" fmla="*/ 242888 w 940118"/>
                      <a:gd name="connsiteY44" fmla="*/ 241935 h 1580197"/>
                      <a:gd name="connsiteX45" fmla="*/ 287315 w 940118"/>
                      <a:gd name="connsiteY45" fmla="*/ 198453 h 1580197"/>
                      <a:gd name="connsiteX46" fmla="*/ 286702 w 940118"/>
                      <a:gd name="connsiteY46" fmla="*/ 198120 h 1580197"/>
                      <a:gd name="connsiteX47" fmla="*/ 359092 w 940118"/>
                      <a:gd name="connsiteY47" fmla="*/ 140970 h 1580197"/>
                      <a:gd name="connsiteX48" fmla="*/ 378434 w 940118"/>
                      <a:gd name="connsiteY48" fmla="*/ 151488 h 1580197"/>
                      <a:gd name="connsiteX49" fmla="*/ 378837 w 940118"/>
                      <a:gd name="connsiteY49" fmla="*/ 151226 h 1580197"/>
                      <a:gd name="connsiteX50" fmla="*/ 360045 w 940118"/>
                      <a:gd name="connsiteY50" fmla="*/ 140970 h 1580197"/>
                      <a:gd name="connsiteX51" fmla="*/ 486263 w 940118"/>
                      <a:gd name="connsiteY51" fmla="*/ 68845 h 1580197"/>
                      <a:gd name="connsiteX52" fmla="*/ 485775 w 940118"/>
                      <a:gd name="connsiteY52" fmla="*/ 68580 h 1580197"/>
                      <a:gd name="connsiteX53" fmla="*/ 572452 w 940118"/>
                      <a:gd name="connsiteY53" fmla="*/ 32385 h 1580197"/>
                      <a:gd name="connsiteX54" fmla="*/ 595123 w 940118"/>
                      <a:gd name="connsiteY54" fmla="*/ 44713 h 1580197"/>
                      <a:gd name="connsiteX55" fmla="*/ 595672 w 940118"/>
                      <a:gd name="connsiteY55" fmla="*/ 44538 h 1580197"/>
                      <a:gd name="connsiteX56" fmla="*/ 573405 w 940118"/>
                      <a:gd name="connsiteY56" fmla="*/ 32385 h 1580197"/>
                      <a:gd name="connsiteX57" fmla="*/ 679133 w 940118"/>
                      <a:gd name="connsiteY57"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747299 w 940118"/>
                      <a:gd name="connsiteY6" fmla="*/ 210278 h 1580197"/>
                      <a:gd name="connsiteX7" fmla="*/ 747713 w 940118"/>
                      <a:gd name="connsiteY7" fmla="*/ 210503 h 1580197"/>
                      <a:gd name="connsiteX8" fmla="*/ 620078 w 940118"/>
                      <a:gd name="connsiteY8" fmla="*/ 282893 h 1580197"/>
                      <a:gd name="connsiteX9" fmla="*/ 620077 w 940118"/>
                      <a:gd name="connsiteY9" fmla="*/ 282893 h 1580197"/>
                      <a:gd name="connsiteX10" fmla="*/ 548076 w 940118"/>
                      <a:gd name="connsiteY10" fmla="*/ 339736 h 1580197"/>
                      <a:gd name="connsiteX11" fmla="*/ 548640 w 940118"/>
                      <a:gd name="connsiteY11" fmla="*/ 340043 h 1580197"/>
                      <a:gd name="connsiteX12" fmla="*/ 503873 w 940118"/>
                      <a:gd name="connsiteY12" fmla="*/ 383858 h 1580197"/>
                      <a:gd name="connsiteX13" fmla="*/ 488633 w 940118"/>
                      <a:gd name="connsiteY13" fmla="*/ 399098 h 1580197"/>
                      <a:gd name="connsiteX14" fmla="*/ 488633 w 940118"/>
                      <a:gd name="connsiteY14" fmla="*/ 400050 h 1580197"/>
                      <a:gd name="connsiteX15" fmla="*/ 422910 w 940118"/>
                      <a:gd name="connsiteY15" fmla="*/ 482918 h 1580197"/>
                      <a:gd name="connsiteX16" fmla="*/ 422910 w 940118"/>
                      <a:gd name="connsiteY16" fmla="*/ 483870 h 1580197"/>
                      <a:gd name="connsiteX17" fmla="*/ 367665 w 940118"/>
                      <a:gd name="connsiteY17" fmla="*/ 572453 h 1580197"/>
                      <a:gd name="connsiteX18" fmla="*/ 368618 w 940118"/>
                      <a:gd name="connsiteY18" fmla="*/ 573405 h 1580197"/>
                      <a:gd name="connsiteX19" fmla="*/ 317183 w 940118"/>
                      <a:gd name="connsiteY19" fmla="*/ 684847 h 1580197"/>
                      <a:gd name="connsiteX20" fmla="*/ 305241 w 940118"/>
                      <a:gd name="connsiteY20" fmla="*/ 678329 h 1580197"/>
                      <a:gd name="connsiteX21" fmla="*/ 305235 w 940118"/>
                      <a:gd name="connsiteY21" fmla="*/ 678350 h 1580197"/>
                      <a:gd name="connsiteX22" fmla="*/ 317183 w 940118"/>
                      <a:gd name="connsiteY22" fmla="*/ 684847 h 1580197"/>
                      <a:gd name="connsiteX23" fmla="*/ 260985 w 940118"/>
                      <a:gd name="connsiteY23" fmla="*/ 1014413 h 1580197"/>
                      <a:gd name="connsiteX24" fmla="*/ 342900 w 940118"/>
                      <a:gd name="connsiteY24" fmla="*/ 1373505 h 1580197"/>
                      <a:gd name="connsiteX25" fmla="*/ 546735 w 940118"/>
                      <a:gd name="connsiteY25" fmla="*/ 1580197 h 1580197"/>
                      <a:gd name="connsiteX26" fmla="*/ 285750 w 940118"/>
                      <a:gd name="connsiteY26" fmla="*/ 1438275 h 1580197"/>
                      <a:gd name="connsiteX27" fmla="*/ 81915 w 940118"/>
                      <a:gd name="connsiteY27" fmla="*/ 1231583 h 1580197"/>
                      <a:gd name="connsiteX28" fmla="*/ 0 w 940118"/>
                      <a:gd name="connsiteY28" fmla="*/ 872490 h 1580197"/>
                      <a:gd name="connsiteX29" fmla="*/ 56197 w 940118"/>
                      <a:gd name="connsiteY29" fmla="*/ 542925 h 1580197"/>
                      <a:gd name="connsiteX30" fmla="*/ 62441 w 940118"/>
                      <a:gd name="connsiteY30" fmla="*/ 546321 h 1580197"/>
                      <a:gd name="connsiteX31" fmla="*/ 62617 w 940118"/>
                      <a:gd name="connsiteY31" fmla="*/ 545909 h 1580197"/>
                      <a:gd name="connsiteX32" fmla="*/ 57150 w 940118"/>
                      <a:gd name="connsiteY32" fmla="*/ 542925 h 1580197"/>
                      <a:gd name="connsiteX33" fmla="*/ 107444 w 940118"/>
                      <a:gd name="connsiteY33" fmla="*/ 431896 h 1580197"/>
                      <a:gd name="connsiteX34" fmla="*/ 106680 w 940118"/>
                      <a:gd name="connsiteY34" fmla="*/ 431483 h 1580197"/>
                      <a:gd name="connsiteX35" fmla="*/ 161925 w 940118"/>
                      <a:gd name="connsiteY35" fmla="*/ 341948 h 1580197"/>
                      <a:gd name="connsiteX36" fmla="*/ 171758 w 940118"/>
                      <a:gd name="connsiteY36" fmla="*/ 347295 h 1580197"/>
                      <a:gd name="connsiteX37" fmla="*/ 171778 w 940118"/>
                      <a:gd name="connsiteY37" fmla="*/ 347270 h 1580197"/>
                      <a:gd name="connsiteX38" fmla="*/ 161925 w 940118"/>
                      <a:gd name="connsiteY38" fmla="*/ 341948 h 1580197"/>
                      <a:gd name="connsiteX39" fmla="*/ 227648 w 940118"/>
                      <a:gd name="connsiteY39" fmla="*/ 258128 h 1580197"/>
                      <a:gd name="connsiteX40" fmla="*/ 239906 w 940118"/>
                      <a:gd name="connsiteY40" fmla="*/ 264794 h 1580197"/>
                      <a:gd name="connsiteX41" fmla="*/ 240267 w 940118"/>
                      <a:gd name="connsiteY41" fmla="*/ 264453 h 1580197"/>
                      <a:gd name="connsiteX42" fmla="*/ 228600 w 940118"/>
                      <a:gd name="connsiteY42" fmla="*/ 258128 h 1580197"/>
                      <a:gd name="connsiteX43" fmla="*/ 242888 w 940118"/>
                      <a:gd name="connsiteY43" fmla="*/ 241935 h 1580197"/>
                      <a:gd name="connsiteX44" fmla="*/ 287315 w 940118"/>
                      <a:gd name="connsiteY44" fmla="*/ 198453 h 1580197"/>
                      <a:gd name="connsiteX45" fmla="*/ 286702 w 940118"/>
                      <a:gd name="connsiteY45" fmla="*/ 198120 h 1580197"/>
                      <a:gd name="connsiteX46" fmla="*/ 359092 w 940118"/>
                      <a:gd name="connsiteY46" fmla="*/ 140970 h 1580197"/>
                      <a:gd name="connsiteX47" fmla="*/ 378434 w 940118"/>
                      <a:gd name="connsiteY47" fmla="*/ 151488 h 1580197"/>
                      <a:gd name="connsiteX48" fmla="*/ 378837 w 940118"/>
                      <a:gd name="connsiteY48" fmla="*/ 151226 h 1580197"/>
                      <a:gd name="connsiteX49" fmla="*/ 360045 w 940118"/>
                      <a:gd name="connsiteY49" fmla="*/ 140970 h 1580197"/>
                      <a:gd name="connsiteX50" fmla="*/ 486263 w 940118"/>
                      <a:gd name="connsiteY50" fmla="*/ 68845 h 1580197"/>
                      <a:gd name="connsiteX51" fmla="*/ 485775 w 940118"/>
                      <a:gd name="connsiteY51" fmla="*/ 68580 h 1580197"/>
                      <a:gd name="connsiteX52" fmla="*/ 572452 w 940118"/>
                      <a:gd name="connsiteY52" fmla="*/ 32385 h 1580197"/>
                      <a:gd name="connsiteX53" fmla="*/ 595123 w 940118"/>
                      <a:gd name="connsiteY53" fmla="*/ 44713 h 1580197"/>
                      <a:gd name="connsiteX54" fmla="*/ 595672 w 940118"/>
                      <a:gd name="connsiteY54" fmla="*/ 44538 h 1580197"/>
                      <a:gd name="connsiteX55" fmla="*/ 573405 w 940118"/>
                      <a:gd name="connsiteY55" fmla="*/ 32385 h 1580197"/>
                      <a:gd name="connsiteX56" fmla="*/ 679133 w 940118"/>
                      <a:gd name="connsiteY56" fmla="*/ 0 h 1580197"/>
                      <a:gd name="connsiteX0" fmla="*/ 832937 w 940118"/>
                      <a:gd name="connsiteY0" fmla="*/ 174035 h 1580197"/>
                      <a:gd name="connsiteX1" fmla="*/ 812706 w 940118"/>
                      <a:gd name="connsiteY1" fmla="*/ 163034 h 1580197"/>
                      <a:gd name="connsiteX2" fmla="*/ 832937 w 940118"/>
                      <a:gd name="connsiteY2" fmla="*/ 174035 h 1580197"/>
                      <a:gd name="connsiteX3" fmla="*/ 679133 w 940118"/>
                      <a:gd name="connsiteY3" fmla="*/ 0 h 1580197"/>
                      <a:gd name="connsiteX4" fmla="*/ 940118 w 940118"/>
                      <a:gd name="connsiteY4" fmla="*/ 140970 h 1580197"/>
                      <a:gd name="connsiteX5" fmla="*/ 747299 w 940118"/>
                      <a:gd name="connsiteY5" fmla="*/ 210278 h 1580197"/>
                      <a:gd name="connsiteX6" fmla="*/ 747713 w 940118"/>
                      <a:gd name="connsiteY6" fmla="*/ 210503 h 1580197"/>
                      <a:gd name="connsiteX7" fmla="*/ 620078 w 940118"/>
                      <a:gd name="connsiteY7" fmla="*/ 282893 h 1580197"/>
                      <a:gd name="connsiteX8" fmla="*/ 620077 w 940118"/>
                      <a:gd name="connsiteY8" fmla="*/ 282893 h 1580197"/>
                      <a:gd name="connsiteX9" fmla="*/ 548076 w 940118"/>
                      <a:gd name="connsiteY9" fmla="*/ 339736 h 1580197"/>
                      <a:gd name="connsiteX10" fmla="*/ 548640 w 940118"/>
                      <a:gd name="connsiteY10" fmla="*/ 340043 h 1580197"/>
                      <a:gd name="connsiteX11" fmla="*/ 503873 w 940118"/>
                      <a:gd name="connsiteY11" fmla="*/ 383858 h 1580197"/>
                      <a:gd name="connsiteX12" fmla="*/ 488633 w 940118"/>
                      <a:gd name="connsiteY12" fmla="*/ 399098 h 1580197"/>
                      <a:gd name="connsiteX13" fmla="*/ 488633 w 940118"/>
                      <a:gd name="connsiteY13" fmla="*/ 400050 h 1580197"/>
                      <a:gd name="connsiteX14" fmla="*/ 422910 w 940118"/>
                      <a:gd name="connsiteY14" fmla="*/ 482918 h 1580197"/>
                      <a:gd name="connsiteX15" fmla="*/ 422910 w 940118"/>
                      <a:gd name="connsiteY15" fmla="*/ 483870 h 1580197"/>
                      <a:gd name="connsiteX16" fmla="*/ 367665 w 940118"/>
                      <a:gd name="connsiteY16" fmla="*/ 572453 h 1580197"/>
                      <a:gd name="connsiteX17" fmla="*/ 368618 w 940118"/>
                      <a:gd name="connsiteY17" fmla="*/ 573405 h 1580197"/>
                      <a:gd name="connsiteX18" fmla="*/ 317183 w 940118"/>
                      <a:gd name="connsiteY18" fmla="*/ 684847 h 1580197"/>
                      <a:gd name="connsiteX19" fmla="*/ 305241 w 940118"/>
                      <a:gd name="connsiteY19" fmla="*/ 678329 h 1580197"/>
                      <a:gd name="connsiteX20" fmla="*/ 305235 w 940118"/>
                      <a:gd name="connsiteY20" fmla="*/ 678350 h 1580197"/>
                      <a:gd name="connsiteX21" fmla="*/ 317183 w 940118"/>
                      <a:gd name="connsiteY21" fmla="*/ 684847 h 1580197"/>
                      <a:gd name="connsiteX22" fmla="*/ 260985 w 940118"/>
                      <a:gd name="connsiteY22" fmla="*/ 1014413 h 1580197"/>
                      <a:gd name="connsiteX23" fmla="*/ 342900 w 940118"/>
                      <a:gd name="connsiteY23" fmla="*/ 1373505 h 1580197"/>
                      <a:gd name="connsiteX24" fmla="*/ 546735 w 940118"/>
                      <a:gd name="connsiteY24" fmla="*/ 1580197 h 1580197"/>
                      <a:gd name="connsiteX25" fmla="*/ 285750 w 940118"/>
                      <a:gd name="connsiteY25" fmla="*/ 1438275 h 1580197"/>
                      <a:gd name="connsiteX26" fmla="*/ 81915 w 940118"/>
                      <a:gd name="connsiteY26" fmla="*/ 1231583 h 1580197"/>
                      <a:gd name="connsiteX27" fmla="*/ 0 w 940118"/>
                      <a:gd name="connsiteY27" fmla="*/ 872490 h 1580197"/>
                      <a:gd name="connsiteX28" fmla="*/ 56197 w 940118"/>
                      <a:gd name="connsiteY28" fmla="*/ 542925 h 1580197"/>
                      <a:gd name="connsiteX29" fmla="*/ 62441 w 940118"/>
                      <a:gd name="connsiteY29" fmla="*/ 546321 h 1580197"/>
                      <a:gd name="connsiteX30" fmla="*/ 62617 w 940118"/>
                      <a:gd name="connsiteY30" fmla="*/ 545909 h 1580197"/>
                      <a:gd name="connsiteX31" fmla="*/ 57150 w 940118"/>
                      <a:gd name="connsiteY31" fmla="*/ 542925 h 1580197"/>
                      <a:gd name="connsiteX32" fmla="*/ 107444 w 940118"/>
                      <a:gd name="connsiteY32" fmla="*/ 431896 h 1580197"/>
                      <a:gd name="connsiteX33" fmla="*/ 106680 w 940118"/>
                      <a:gd name="connsiteY33" fmla="*/ 431483 h 1580197"/>
                      <a:gd name="connsiteX34" fmla="*/ 161925 w 940118"/>
                      <a:gd name="connsiteY34" fmla="*/ 341948 h 1580197"/>
                      <a:gd name="connsiteX35" fmla="*/ 171758 w 940118"/>
                      <a:gd name="connsiteY35" fmla="*/ 347295 h 1580197"/>
                      <a:gd name="connsiteX36" fmla="*/ 171778 w 940118"/>
                      <a:gd name="connsiteY36" fmla="*/ 347270 h 1580197"/>
                      <a:gd name="connsiteX37" fmla="*/ 161925 w 940118"/>
                      <a:gd name="connsiteY37" fmla="*/ 341948 h 1580197"/>
                      <a:gd name="connsiteX38" fmla="*/ 227648 w 940118"/>
                      <a:gd name="connsiteY38" fmla="*/ 258128 h 1580197"/>
                      <a:gd name="connsiteX39" fmla="*/ 239906 w 940118"/>
                      <a:gd name="connsiteY39" fmla="*/ 264794 h 1580197"/>
                      <a:gd name="connsiteX40" fmla="*/ 240267 w 940118"/>
                      <a:gd name="connsiteY40" fmla="*/ 264453 h 1580197"/>
                      <a:gd name="connsiteX41" fmla="*/ 228600 w 940118"/>
                      <a:gd name="connsiteY41" fmla="*/ 258128 h 1580197"/>
                      <a:gd name="connsiteX42" fmla="*/ 242888 w 940118"/>
                      <a:gd name="connsiteY42" fmla="*/ 241935 h 1580197"/>
                      <a:gd name="connsiteX43" fmla="*/ 287315 w 940118"/>
                      <a:gd name="connsiteY43" fmla="*/ 198453 h 1580197"/>
                      <a:gd name="connsiteX44" fmla="*/ 286702 w 940118"/>
                      <a:gd name="connsiteY44" fmla="*/ 198120 h 1580197"/>
                      <a:gd name="connsiteX45" fmla="*/ 359092 w 940118"/>
                      <a:gd name="connsiteY45" fmla="*/ 140970 h 1580197"/>
                      <a:gd name="connsiteX46" fmla="*/ 378434 w 940118"/>
                      <a:gd name="connsiteY46" fmla="*/ 151488 h 1580197"/>
                      <a:gd name="connsiteX47" fmla="*/ 378837 w 940118"/>
                      <a:gd name="connsiteY47" fmla="*/ 151226 h 1580197"/>
                      <a:gd name="connsiteX48" fmla="*/ 360045 w 940118"/>
                      <a:gd name="connsiteY48" fmla="*/ 140970 h 1580197"/>
                      <a:gd name="connsiteX49" fmla="*/ 486263 w 940118"/>
                      <a:gd name="connsiteY49" fmla="*/ 68845 h 1580197"/>
                      <a:gd name="connsiteX50" fmla="*/ 485775 w 940118"/>
                      <a:gd name="connsiteY50" fmla="*/ 68580 h 1580197"/>
                      <a:gd name="connsiteX51" fmla="*/ 572452 w 940118"/>
                      <a:gd name="connsiteY51" fmla="*/ 32385 h 1580197"/>
                      <a:gd name="connsiteX52" fmla="*/ 595123 w 940118"/>
                      <a:gd name="connsiteY52" fmla="*/ 44713 h 1580197"/>
                      <a:gd name="connsiteX53" fmla="*/ 595672 w 940118"/>
                      <a:gd name="connsiteY53" fmla="*/ 44538 h 1580197"/>
                      <a:gd name="connsiteX54" fmla="*/ 573405 w 940118"/>
                      <a:gd name="connsiteY54" fmla="*/ 32385 h 1580197"/>
                      <a:gd name="connsiteX55" fmla="*/ 679133 w 940118"/>
                      <a:gd name="connsiteY55"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40267 w 940118"/>
                      <a:gd name="connsiteY37" fmla="*/ 264453 h 1580197"/>
                      <a:gd name="connsiteX38" fmla="*/ 228600 w 940118"/>
                      <a:gd name="connsiteY38" fmla="*/ 258128 h 1580197"/>
                      <a:gd name="connsiteX39" fmla="*/ 242888 w 940118"/>
                      <a:gd name="connsiteY39" fmla="*/ 241935 h 1580197"/>
                      <a:gd name="connsiteX40" fmla="*/ 287315 w 940118"/>
                      <a:gd name="connsiteY40" fmla="*/ 198453 h 1580197"/>
                      <a:gd name="connsiteX41" fmla="*/ 286702 w 940118"/>
                      <a:gd name="connsiteY41" fmla="*/ 198120 h 1580197"/>
                      <a:gd name="connsiteX42" fmla="*/ 359092 w 940118"/>
                      <a:gd name="connsiteY42" fmla="*/ 140970 h 1580197"/>
                      <a:gd name="connsiteX43" fmla="*/ 378434 w 940118"/>
                      <a:gd name="connsiteY43" fmla="*/ 151488 h 1580197"/>
                      <a:gd name="connsiteX44" fmla="*/ 378837 w 940118"/>
                      <a:gd name="connsiteY44" fmla="*/ 151226 h 1580197"/>
                      <a:gd name="connsiteX45" fmla="*/ 360045 w 940118"/>
                      <a:gd name="connsiteY45" fmla="*/ 140970 h 1580197"/>
                      <a:gd name="connsiteX46" fmla="*/ 486263 w 940118"/>
                      <a:gd name="connsiteY46" fmla="*/ 68845 h 1580197"/>
                      <a:gd name="connsiteX47" fmla="*/ 485775 w 940118"/>
                      <a:gd name="connsiteY47" fmla="*/ 68580 h 1580197"/>
                      <a:gd name="connsiteX48" fmla="*/ 572452 w 940118"/>
                      <a:gd name="connsiteY48" fmla="*/ 32385 h 1580197"/>
                      <a:gd name="connsiteX49" fmla="*/ 595123 w 940118"/>
                      <a:gd name="connsiteY49" fmla="*/ 44713 h 1580197"/>
                      <a:gd name="connsiteX50" fmla="*/ 595672 w 940118"/>
                      <a:gd name="connsiteY50" fmla="*/ 44538 h 1580197"/>
                      <a:gd name="connsiteX51" fmla="*/ 573405 w 940118"/>
                      <a:gd name="connsiteY51" fmla="*/ 32385 h 1580197"/>
                      <a:gd name="connsiteX52" fmla="*/ 679133 w 940118"/>
                      <a:gd name="connsiteY52"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40267 w 940118"/>
                      <a:gd name="connsiteY37" fmla="*/ 264453 h 1580197"/>
                      <a:gd name="connsiteX38" fmla="*/ 228600 w 940118"/>
                      <a:gd name="connsiteY38" fmla="*/ 258128 h 1580197"/>
                      <a:gd name="connsiteX39" fmla="*/ 242888 w 940118"/>
                      <a:gd name="connsiteY39" fmla="*/ 241935 h 1580197"/>
                      <a:gd name="connsiteX40" fmla="*/ 287315 w 940118"/>
                      <a:gd name="connsiteY40" fmla="*/ 198453 h 1580197"/>
                      <a:gd name="connsiteX41" fmla="*/ 286702 w 940118"/>
                      <a:gd name="connsiteY41" fmla="*/ 198120 h 1580197"/>
                      <a:gd name="connsiteX42" fmla="*/ 359092 w 940118"/>
                      <a:gd name="connsiteY42" fmla="*/ 140970 h 1580197"/>
                      <a:gd name="connsiteX43" fmla="*/ 378434 w 940118"/>
                      <a:gd name="connsiteY43" fmla="*/ 151488 h 1580197"/>
                      <a:gd name="connsiteX44" fmla="*/ 378837 w 940118"/>
                      <a:gd name="connsiteY44" fmla="*/ 151226 h 1580197"/>
                      <a:gd name="connsiteX45" fmla="*/ 360045 w 940118"/>
                      <a:gd name="connsiteY45" fmla="*/ 140970 h 1580197"/>
                      <a:gd name="connsiteX46" fmla="*/ 486263 w 940118"/>
                      <a:gd name="connsiteY46" fmla="*/ 68845 h 1580197"/>
                      <a:gd name="connsiteX47" fmla="*/ 485775 w 940118"/>
                      <a:gd name="connsiteY47" fmla="*/ 68580 h 1580197"/>
                      <a:gd name="connsiteX48" fmla="*/ 572452 w 940118"/>
                      <a:gd name="connsiteY48" fmla="*/ 32385 h 1580197"/>
                      <a:gd name="connsiteX49" fmla="*/ 595123 w 940118"/>
                      <a:gd name="connsiteY49" fmla="*/ 44713 h 1580197"/>
                      <a:gd name="connsiteX50" fmla="*/ 573405 w 940118"/>
                      <a:gd name="connsiteY50" fmla="*/ 32385 h 1580197"/>
                      <a:gd name="connsiteX51" fmla="*/ 679133 w 940118"/>
                      <a:gd name="connsiteY51"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40267 w 940118"/>
                      <a:gd name="connsiteY37" fmla="*/ 264453 h 1580197"/>
                      <a:gd name="connsiteX38" fmla="*/ 228600 w 940118"/>
                      <a:gd name="connsiteY38" fmla="*/ 258128 h 1580197"/>
                      <a:gd name="connsiteX39" fmla="*/ 242888 w 940118"/>
                      <a:gd name="connsiteY39" fmla="*/ 241935 h 1580197"/>
                      <a:gd name="connsiteX40" fmla="*/ 287315 w 940118"/>
                      <a:gd name="connsiteY40" fmla="*/ 198453 h 1580197"/>
                      <a:gd name="connsiteX41" fmla="*/ 286702 w 940118"/>
                      <a:gd name="connsiteY41" fmla="*/ 198120 h 1580197"/>
                      <a:gd name="connsiteX42" fmla="*/ 359092 w 940118"/>
                      <a:gd name="connsiteY42" fmla="*/ 140970 h 1580197"/>
                      <a:gd name="connsiteX43" fmla="*/ 378434 w 940118"/>
                      <a:gd name="connsiteY43" fmla="*/ 151488 h 1580197"/>
                      <a:gd name="connsiteX44" fmla="*/ 378837 w 940118"/>
                      <a:gd name="connsiteY44" fmla="*/ 151226 h 1580197"/>
                      <a:gd name="connsiteX45" fmla="*/ 486263 w 940118"/>
                      <a:gd name="connsiteY45" fmla="*/ 68845 h 1580197"/>
                      <a:gd name="connsiteX46" fmla="*/ 485775 w 940118"/>
                      <a:gd name="connsiteY46" fmla="*/ 68580 h 1580197"/>
                      <a:gd name="connsiteX47" fmla="*/ 572452 w 940118"/>
                      <a:gd name="connsiteY47" fmla="*/ 32385 h 1580197"/>
                      <a:gd name="connsiteX48" fmla="*/ 595123 w 940118"/>
                      <a:gd name="connsiteY48" fmla="*/ 44713 h 1580197"/>
                      <a:gd name="connsiteX49" fmla="*/ 573405 w 940118"/>
                      <a:gd name="connsiteY49" fmla="*/ 32385 h 1580197"/>
                      <a:gd name="connsiteX50" fmla="*/ 679133 w 940118"/>
                      <a:gd name="connsiteY50"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40267 w 940118"/>
                      <a:gd name="connsiteY37" fmla="*/ 264453 h 1580197"/>
                      <a:gd name="connsiteX38" fmla="*/ 228600 w 940118"/>
                      <a:gd name="connsiteY38" fmla="*/ 258128 h 1580197"/>
                      <a:gd name="connsiteX39" fmla="*/ 242888 w 940118"/>
                      <a:gd name="connsiteY39" fmla="*/ 241935 h 1580197"/>
                      <a:gd name="connsiteX40" fmla="*/ 287315 w 940118"/>
                      <a:gd name="connsiteY40" fmla="*/ 198453 h 1580197"/>
                      <a:gd name="connsiteX41" fmla="*/ 286702 w 940118"/>
                      <a:gd name="connsiteY41" fmla="*/ 198120 h 1580197"/>
                      <a:gd name="connsiteX42" fmla="*/ 359092 w 940118"/>
                      <a:gd name="connsiteY42" fmla="*/ 140970 h 1580197"/>
                      <a:gd name="connsiteX43" fmla="*/ 378434 w 940118"/>
                      <a:gd name="connsiteY43" fmla="*/ 151488 h 1580197"/>
                      <a:gd name="connsiteX44" fmla="*/ 486263 w 940118"/>
                      <a:gd name="connsiteY44" fmla="*/ 68845 h 1580197"/>
                      <a:gd name="connsiteX45" fmla="*/ 485775 w 940118"/>
                      <a:gd name="connsiteY45" fmla="*/ 68580 h 1580197"/>
                      <a:gd name="connsiteX46" fmla="*/ 572452 w 940118"/>
                      <a:gd name="connsiteY46" fmla="*/ 32385 h 1580197"/>
                      <a:gd name="connsiteX47" fmla="*/ 595123 w 940118"/>
                      <a:gd name="connsiteY47" fmla="*/ 44713 h 1580197"/>
                      <a:gd name="connsiteX48" fmla="*/ 573405 w 940118"/>
                      <a:gd name="connsiteY48" fmla="*/ 32385 h 1580197"/>
                      <a:gd name="connsiteX49" fmla="*/ 679133 w 940118"/>
                      <a:gd name="connsiteY49"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40267 w 940118"/>
                      <a:gd name="connsiteY37" fmla="*/ 264453 h 1580197"/>
                      <a:gd name="connsiteX38" fmla="*/ 228600 w 940118"/>
                      <a:gd name="connsiteY38" fmla="*/ 258128 h 1580197"/>
                      <a:gd name="connsiteX39" fmla="*/ 242888 w 940118"/>
                      <a:gd name="connsiteY39" fmla="*/ 241935 h 1580197"/>
                      <a:gd name="connsiteX40" fmla="*/ 287315 w 940118"/>
                      <a:gd name="connsiteY40" fmla="*/ 198453 h 1580197"/>
                      <a:gd name="connsiteX41" fmla="*/ 286702 w 940118"/>
                      <a:gd name="connsiteY41" fmla="*/ 198120 h 1580197"/>
                      <a:gd name="connsiteX42" fmla="*/ 359092 w 940118"/>
                      <a:gd name="connsiteY42" fmla="*/ 140970 h 1580197"/>
                      <a:gd name="connsiteX43" fmla="*/ 486263 w 940118"/>
                      <a:gd name="connsiteY43" fmla="*/ 68845 h 1580197"/>
                      <a:gd name="connsiteX44" fmla="*/ 485775 w 940118"/>
                      <a:gd name="connsiteY44" fmla="*/ 68580 h 1580197"/>
                      <a:gd name="connsiteX45" fmla="*/ 572452 w 940118"/>
                      <a:gd name="connsiteY45" fmla="*/ 32385 h 1580197"/>
                      <a:gd name="connsiteX46" fmla="*/ 595123 w 940118"/>
                      <a:gd name="connsiteY46" fmla="*/ 44713 h 1580197"/>
                      <a:gd name="connsiteX47" fmla="*/ 573405 w 940118"/>
                      <a:gd name="connsiteY47" fmla="*/ 32385 h 1580197"/>
                      <a:gd name="connsiteX48" fmla="*/ 679133 w 940118"/>
                      <a:gd name="connsiteY48"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40267 w 940118"/>
                      <a:gd name="connsiteY37" fmla="*/ 264453 h 1580197"/>
                      <a:gd name="connsiteX38" fmla="*/ 228600 w 940118"/>
                      <a:gd name="connsiteY38" fmla="*/ 258128 h 1580197"/>
                      <a:gd name="connsiteX39" fmla="*/ 287315 w 940118"/>
                      <a:gd name="connsiteY39" fmla="*/ 198453 h 1580197"/>
                      <a:gd name="connsiteX40" fmla="*/ 286702 w 940118"/>
                      <a:gd name="connsiteY40" fmla="*/ 198120 h 1580197"/>
                      <a:gd name="connsiteX41" fmla="*/ 359092 w 940118"/>
                      <a:gd name="connsiteY41" fmla="*/ 140970 h 1580197"/>
                      <a:gd name="connsiteX42" fmla="*/ 486263 w 940118"/>
                      <a:gd name="connsiteY42" fmla="*/ 68845 h 1580197"/>
                      <a:gd name="connsiteX43" fmla="*/ 485775 w 940118"/>
                      <a:gd name="connsiteY43" fmla="*/ 68580 h 1580197"/>
                      <a:gd name="connsiteX44" fmla="*/ 572452 w 940118"/>
                      <a:gd name="connsiteY44" fmla="*/ 32385 h 1580197"/>
                      <a:gd name="connsiteX45" fmla="*/ 595123 w 940118"/>
                      <a:gd name="connsiteY45" fmla="*/ 44713 h 1580197"/>
                      <a:gd name="connsiteX46" fmla="*/ 573405 w 940118"/>
                      <a:gd name="connsiteY46" fmla="*/ 32385 h 1580197"/>
                      <a:gd name="connsiteX47" fmla="*/ 679133 w 940118"/>
                      <a:gd name="connsiteY47"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28600 w 940118"/>
                      <a:gd name="connsiteY37" fmla="*/ 258128 h 1580197"/>
                      <a:gd name="connsiteX38" fmla="*/ 287315 w 940118"/>
                      <a:gd name="connsiteY38" fmla="*/ 198453 h 1580197"/>
                      <a:gd name="connsiteX39" fmla="*/ 286702 w 940118"/>
                      <a:gd name="connsiteY39" fmla="*/ 198120 h 1580197"/>
                      <a:gd name="connsiteX40" fmla="*/ 359092 w 940118"/>
                      <a:gd name="connsiteY40" fmla="*/ 140970 h 1580197"/>
                      <a:gd name="connsiteX41" fmla="*/ 486263 w 940118"/>
                      <a:gd name="connsiteY41" fmla="*/ 68845 h 1580197"/>
                      <a:gd name="connsiteX42" fmla="*/ 485775 w 940118"/>
                      <a:gd name="connsiteY42" fmla="*/ 68580 h 1580197"/>
                      <a:gd name="connsiteX43" fmla="*/ 572452 w 940118"/>
                      <a:gd name="connsiteY43" fmla="*/ 32385 h 1580197"/>
                      <a:gd name="connsiteX44" fmla="*/ 595123 w 940118"/>
                      <a:gd name="connsiteY44" fmla="*/ 44713 h 1580197"/>
                      <a:gd name="connsiteX45" fmla="*/ 573405 w 940118"/>
                      <a:gd name="connsiteY45" fmla="*/ 32385 h 1580197"/>
                      <a:gd name="connsiteX46" fmla="*/ 679133 w 940118"/>
                      <a:gd name="connsiteY46"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87315 w 940118"/>
                      <a:gd name="connsiteY37" fmla="*/ 198453 h 1580197"/>
                      <a:gd name="connsiteX38" fmla="*/ 286702 w 940118"/>
                      <a:gd name="connsiteY38" fmla="*/ 198120 h 1580197"/>
                      <a:gd name="connsiteX39" fmla="*/ 359092 w 940118"/>
                      <a:gd name="connsiteY39" fmla="*/ 140970 h 1580197"/>
                      <a:gd name="connsiteX40" fmla="*/ 486263 w 940118"/>
                      <a:gd name="connsiteY40" fmla="*/ 68845 h 1580197"/>
                      <a:gd name="connsiteX41" fmla="*/ 485775 w 940118"/>
                      <a:gd name="connsiteY41" fmla="*/ 68580 h 1580197"/>
                      <a:gd name="connsiteX42" fmla="*/ 572452 w 940118"/>
                      <a:gd name="connsiteY42" fmla="*/ 32385 h 1580197"/>
                      <a:gd name="connsiteX43" fmla="*/ 595123 w 940118"/>
                      <a:gd name="connsiteY43" fmla="*/ 44713 h 1580197"/>
                      <a:gd name="connsiteX44" fmla="*/ 573405 w 940118"/>
                      <a:gd name="connsiteY44" fmla="*/ 32385 h 1580197"/>
                      <a:gd name="connsiteX45" fmla="*/ 679133 w 940118"/>
                      <a:gd name="connsiteY45"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87315 w 940118"/>
                      <a:gd name="connsiteY36" fmla="*/ 198453 h 1580197"/>
                      <a:gd name="connsiteX37" fmla="*/ 286702 w 940118"/>
                      <a:gd name="connsiteY37" fmla="*/ 198120 h 1580197"/>
                      <a:gd name="connsiteX38" fmla="*/ 359092 w 940118"/>
                      <a:gd name="connsiteY38" fmla="*/ 140970 h 1580197"/>
                      <a:gd name="connsiteX39" fmla="*/ 486263 w 940118"/>
                      <a:gd name="connsiteY39" fmla="*/ 68845 h 1580197"/>
                      <a:gd name="connsiteX40" fmla="*/ 485775 w 940118"/>
                      <a:gd name="connsiteY40" fmla="*/ 68580 h 1580197"/>
                      <a:gd name="connsiteX41" fmla="*/ 572452 w 940118"/>
                      <a:gd name="connsiteY41" fmla="*/ 32385 h 1580197"/>
                      <a:gd name="connsiteX42" fmla="*/ 595123 w 940118"/>
                      <a:gd name="connsiteY42" fmla="*/ 44713 h 1580197"/>
                      <a:gd name="connsiteX43" fmla="*/ 573405 w 940118"/>
                      <a:gd name="connsiteY43" fmla="*/ 32385 h 1580197"/>
                      <a:gd name="connsiteX44" fmla="*/ 679133 w 940118"/>
                      <a:gd name="connsiteY44"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61925 w 940118"/>
                      <a:gd name="connsiteY33" fmla="*/ 341948 h 1580197"/>
                      <a:gd name="connsiteX34" fmla="*/ 227648 w 940118"/>
                      <a:gd name="connsiteY34" fmla="*/ 258128 h 1580197"/>
                      <a:gd name="connsiteX35" fmla="*/ 287315 w 940118"/>
                      <a:gd name="connsiteY35" fmla="*/ 198453 h 1580197"/>
                      <a:gd name="connsiteX36" fmla="*/ 286702 w 940118"/>
                      <a:gd name="connsiteY36" fmla="*/ 198120 h 1580197"/>
                      <a:gd name="connsiteX37" fmla="*/ 359092 w 940118"/>
                      <a:gd name="connsiteY37" fmla="*/ 140970 h 1580197"/>
                      <a:gd name="connsiteX38" fmla="*/ 486263 w 940118"/>
                      <a:gd name="connsiteY38" fmla="*/ 68845 h 1580197"/>
                      <a:gd name="connsiteX39" fmla="*/ 485775 w 940118"/>
                      <a:gd name="connsiteY39" fmla="*/ 68580 h 1580197"/>
                      <a:gd name="connsiteX40" fmla="*/ 572452 w 940118"/>
                      <a:gd name="connsiteY40" fmla="*/ 32385 h 1580197"/>
                      <a:gd name="connsiteX41" fmla="*/ 595123 w 940118"/>
                      <a:gd name="connsiteY41" fmla="*/ 44713 h 1580197"/>
                      <a:gd name="connsiteX42" fmla="*/ 573405 w 940118"/>
                      <a:gd name="connsiteY42" fmla="*/ 32385 h 1580197"/>
                      <a:gd name="connsiteX43" fmla="*/ 679133 w 940118"/>
                      <a:gd name="connsiteY43"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227648 w 940118"/>
                      <a:gd name="connsiteY33" fmla="*/ 258128 h 1580197"/>
                      <a:gd name="connsiteX34" fmla="*/ 287315 w 940118"/>
                      <a:gd name="connsiteY34" fmla="*/ 198453 h 1580197"/>
                      <a:gd name="connsiteX35" fmla="*/ 286702 w 940118"/>
                      <a:gd name="connsiteY35" fmla="*/ 198120 h 1580197"/>
                      <a:gd name="connsiteX36" fmla="*/ 359092 w 940118"/>
                      <a:gd name="connsiteY36" fmla="*/ 140970 h 1580197"/>
                      <a:gd name="connsiteX37" fmla="*/ 486263 w 940118"/>
                      <a:gd name="connsiteY37" fmla="*/ 68845 h 1580197"/>
                      <a:gd name="connsiteX38" fmla="*/ 485775 w 940118"/>
                      <a:gd name="connsiteY38" fmla="*/ 68580 h 1580197"/>
                      <a:gd name="connsiteX39" fmla="*/ 572452 w 940118"/>
                      <a:gd name="connsiteY39" fmla="*/ 32385 h 1580197"/>
                      <a:gd name="connsiteX40" fmla="*/ 595123 w 940118"/>
                      <a:gd name="connsiteY40" fmla="*/ 44713 h 1580197"/>
                      <a:gd name="connsiteX41" fmla="*/ 573405 w 940118"/>
                      <a:gd name="connsiteY41" fmla="*/ 32385 h 1580197"/>
                      <a:gd name="connsiteX42" fmla="*/ 679133 w 940118"/>
                      <a:gd name="connsiteY42"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227648 w 940118"/>
                      <a:gd name="connsiteY32" fmla="*/ 258128 h 1580197"/>
                      <a:gd name="connsiteX33" fmla="*/ 287315 w 940118"/>
                      <a:gd name="connsiteY33" fmla="*/ 198453 h 1580197"/>
                      <a:gd name="connsiteX34" fmla="*/ 286702 w 940118"/>
                      <a:gd name="connsiteY34" fmla="*/ 198120 h 1580197"/>
                      <a:gd name="connsiteX35" fmla="*/ 359092 w 940118"/>
                      <a:gd name="connsiteY35" fmla="*/ 140970 h 1580197"/>
                      <a:gd name="connsiteX36" fmla="*/ 486263 w 940118"/>
                      <a:gd name="connsiteY36" fmla="*/ 68845 h 1580197"/>
                      <a:gd name="connsiteX37" fmla="*/ 485775 w 940118"/>
                      <a:gd name="connsiteY37" fmla="*/ 68580 h 1580197"/>
                      <a:gd name="connsiteX38" fmla="*/ 572452 w 940118"/>
                      <a:gd name="connsiteY38" fmla="*/ 32385 h 1580197"/>
                      <a:gd name="connsiteX39" fmla="*/ 595123 w 940118"/>
                      <a:gd name="connsiteY39" fmla="*/ 44713 h 1580197"/>
                      <a:gd name="connsiteX40" fmla="*/ 573405 w 940118"/>
                      <a:gd name="connsiteY40" fmla="*/ 32385 h 1580197"/>
                      <a:gd name="connsiteX41" fmla="*/ 679133 w 940118"/>
                      <a:gd name="connsiteY41"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227648 w 940118"/>
                      <a:gd name="connsiteY31" fmla="*/ 258128 h 1580197"/>
                      <a:gd name="connsiteX32" fmla="*/ 287315 w 940118"/>
                      <a:gd name="connsiteY32" fmla="*/ 198453 h 1580197"/>
                      <a:gd name="connsiteX33" fmla="*/ 286702 w 940118"/>
                      <a:gd name="connsiteY33" fmla="*/ 198120 h 1580197"/>
                      <a:gd name="connsiteX34" fmla="*/ 359092 w 940118"/>
                      <a:gd name="connsiteY34" fmla="*/ 140970 h 1580197"/>
                      <a:gd name="connsiteX35" fmla="*/ 486263 w 940118"/>
                      <a:gd name="connsiteY35" fmla="*/ 68845 h 1580197"/>
                      <a:gd name="connsiteX36" fmla="*/ 485775 w 940118"/>
                      <a:gd name="connsiteY36" fmla="*/ 68580 h 1580197"/>
                      <a:gd name="connsiteX37" fmla="*/ 572452 w 940118"/>
                      <a:gd name="connsiteY37" fmla="*/ 32385 h 1580197"/>
                      <a:gd name="connsiteX38" fmla="*/ 595123 w 940118"/>
                      <a:gd name="connsiteY38" fmla="*/ 44713 h 1580197"/>
                      <a:gd name="connsiteX39" fmla="*/ 573405 w 940118"/>
                      <a:gd name="connsiteY39" fmla="*/ 32385 h 1580197"/>
                      <a:gd name="connsiteX40" fmla="*/ 679133 w 940118"/>
                      <a:gd name="connsiteY40"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227648 w 940118"/>
                      <a:gd name="connsiteY31" fmla="*/ 258128 h 1580197"/>
                      <a:gd name="connsiteX32" fmla="*/ 287315 w 940118"/>
                      <a:gd name="connsiteY32" fmla="*/ 198453 h 1580197"/>
                      <a:gd name="connsiteX33" fmla="*/ 359092 w 940118"/>
                      <a:gd name="connsiteY33" fmla="*/ 140970 h 1580197"/>
                      <a:gd name="connsiteX34" fmla="*/ 486263 w 940118"/>
                      <a:gd name="connsiteY34" fmla="*/ 68845 h 1580197"/>
                      <a:gd name="connsiteX35" fmla="*/ 485775 w 940118"/>
                      <a:gd name="connsiteY35" fmla="*/ 68580 h 1580197"/>
                      <a:gd name="connsiteX36" fmla="*/ 572452 w 940118"/>
                      <a:gd name="connsiteY36" fmla="*/ 32385 h 1580197"/>
                      <a:gd name="connsiteX37" fmla="*/ 595123 w 940118"/>
                      <a:gd name="connsiteY37" fmla="*/ 44713 h 1580197"/>
                      <a:gd name="connsiteX38" fmla="*/ 573405 w 940118"/>
                      <a:gd name="connsiteY38" fmla="*/ 32385 h 1580197"/>
                      <a:gd name="connsiteX39" fmla="*/ 679133 w 940118"/>
                      <a:gd name="connsiteY39"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227648 w 940118"/>
                      <a:gd name="connsiteY31" fmla="*/ 258128 h 1580197"/>
                      <a:gd name="connsiteX32" fmla="*/ 287315 w 940118"/>
                      <a:gd name="connsiteY32" fmla="*/ 198453 h 1580197"/>
                      <a:gd name="connsiteX33" fmla="*/ 359092 w 940118"/>
                      <a:gd name="connsiteY33" fmla="*/ 140970 h 1580197"/>
                      <a:gd name="connsiteX34" fmla="*/ 486263 w 940118"/>
                      <a:gd name="connsiteY34" fmla="*/ 68845 h 1580197"/>
                      <a:gd name="connsiteX35" fmla="*/ 485775 w 940118"/>
                      <a:gd name="connsiteY35" fmla="*/ 68580 h 1580197"/>
                      <a:gd name="connsiteX36" fmla="*/ 572452 w 940118"/>
                      <a:gd name="connsiteY36" fmla="*/ 32385 h 1580197"/>
                      <a:gd name="connsiteX37" fmla="*/ 573405 w 940118"/>
                      <a:gd name="connsiteY37" fmla="*/ 32385 h 1580197"/>
                      <a:gd name="connsiteX38" fmla="*/ 679133 w 940118"/>
                      <a:gd name="connsiteY38"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488633 w 940118"/>
                      <a:gd name="connsiteY8" fmla="*/ 399098 h 1580197"/>
                      <a:gd name="connsiteX9" fmla="*/ 488633 w 940118"/>
                      <a:gd name="connsiteY9" fmla="*/ 400050 h 1580197"/>
                      <a:gd name="connsiteX10" fmla="*/ 422910 w 940118"/>
                      <a:gd name="connsiteY10" fmla="*/ 482918 h 1580197"/>
                      <a:gd name="connsiteX11" fmla="*/ 422910 w 940118"/>
                      <a:gd name="connsiteY11" fmla="*/ 483870 h 1580197"/>
                      <a:gd name="connsiteX12" fmla="*/ 367665 w 940118"/>
                      <a:gd name="connsiteY12" fmla="*/ 572453 h 1580197"/>
                      <a:gd name="connsiteX13" fmla="*/ 368618 w 940118"/>
                      <a:gd name="connsiteY13" fmla="*/ 573405 h 1580197"/>
                      <a:gd name="connsiteX14" fmla="*/ 317183 w 940118"/>
                      <a:gd name="connsiteY14" fmla="*/ 684847 h 1580197"/>
                      <a:gd name="connsiteX15" fmla="*/ 305241 w 940118"/>
                      <a:gd name="connsiteY15" fmla="*/ 678329 h 1580197"/>
                      <a:gd name="connsiteX16" fmla="*/ 305235 w 940118"/>
                      <a:gd name="connsiteY16" fmla="*/ 678350 h 1580197"/>
                      <a:gd name="connsiteX17" fmla="*/ 317183 w 940118"/>
                      <a:gd name="connsiteY17" fmla="*/ 684847 h 1580197"/>
                      <a:gd name="connsiteX18" fmla="*/ 260985 w 940118"/>
                      <a:gd name="connsiteY18" fmla="*/ 1014413 h 1580197"/>
                      <a:gd name="connsiteX19" fmla="*/ 342900 w 940118"/>
                      <a:gd name="connsiteY19" fmla="*/ 1373505 h 1580197"/>
                      <a:gd name="connsiteX20" fmla="*/ 546735 w 940118"/>
                      <a:gd name="connsiteY20" fmla="*/ 1580197 h 1580197"/>
                      <a:gd name="connsiteX21" fmla="*/ 285750 w 940118"/>
                      <a:gd name="connsiteY21" fmla="*/ 1438275 h 1580197"/>
                      <a:gd name="connsiteX22" fmla="*/ 81915 w 940118"/>
                      <a:gd name="connsiteY22" fmla="*/ 1231583 h 1580197"/>
                      <a:gd name="connsiteX23" fmla="*/ 0 w 940118"/>
                      <a:gd name="connsiteY23" fmla="*/ 872490 h 1580197"/>
                      <a:gd name="connsiteX24" fmla="*/ 56197 w 940118"/>
                      <a:gd name="connsiteY24" fmla="*/ 542925 h 1580197"/>
                      <a:gd name="connsiteX25" fmla="*/ 62441 w 940118"/>
                      <a:gd name="connsiteY25" fmla="*/ 546321 h 1580197"/>
                      <a:gd name="connsiteX26" fmla="*/ 62617 w 940118"/>
                      <a:gd name="connsiteY26" fmla="*/ 545909 h 1580197"/>
                      <a:gd name="connsiteX27" fmla="*/ 57150 w 940118"/>
                      <a:gd name="connsiteY27" fmla="*/ 542925 h 1580197"/>
                      <a:gd name="connsiteX28" fmla="*/ 107444 w 940118"/>
                      <a:gd name="connsiteY28" fmla="*/ 431896 h 1580197"/>
                      <a:gd name="connsiteX29" fmla="*/ 106680 w 940118"/>
                      <a:gd name="connsiteY29" fmla="*/ 431483 h 1580197"/>
                      <a:gd name="connsiteX30" fmla="*/ 227648 w 940118"/>
                      <a:gd name="connsiteY30" fmla="*/ 258128 h 1580197"/>
                      <a:gd name="connsiteX31" fmla="*/ 287315 w 940118"/>
                      <a:gd name="connsiteY31" fmla="*/ 198453 h 1580197"/>
                      <a:gd name="connsiteX32" fmla="*/ 359092 w 940118"/>
                      <a:gd name="connsiteY32" fmla="*/ 140970 h 1580197"/>
                      <a:gd name="connsiteX33" fmla="*/ 486263 w 940118"/>
                      <a:gd name="connsiteY33" fmla="*/ 68845 h 1580197"/>
                      <a:gd name="connsiteX34" fmla="*/ 485775 w 940118"/>
                      <a:gd name="connsiteY34" fmla="*/ 68580 h 1580197"/>
                      <a:gd name="connsiteX35" fmla="*/ 572452 w 940118"/>
                      <a:gd name="connsiteY35" fmla="*/ 32385 h 1580197"/>
                      <a:gd name="connsiteX36" fmla="*/ 573405 w 940118"/>
                      <a:gd name="connsiteY36" fmla="*/ 32385 h 1580197"/>
                      <a:gd name="connsiteX37" fmla="*/ 679133 w 940118"/>
                      <a:gd name="connsiteY37"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488633 w 940118"/>
                      <a:gd name="connsiteY8" fmla="*/ 399098 h 1580197"/>
                      <a:gd name="connsiteX9" fmla="*/ 488633 w 940118"/>
                      <a:gd name="connsiteY9" fmla="*/ 400050 h 1580197"/>
                      <a:gd name="connsiteX10" fmla="*/ 422910 w 940118"/>
                      <a:gd name="connsiteY10" fmla="*/ 482918 h 1580197"/>
                      <a:gd name="connsiteX11" fmla="*/ 422910 w 940118"/>
                      <a:gd name="connsiteY11" fmla="*/ 483870 h 1580197"/>
                      <a:gd name="connsiteX12" fmla="*/ 367665 w 940118"/>
                      <a:gd name="connsiteY12" fmla="*/ 572453 h 1580197"/>
                      <a:gd name="connsiteX13" fmla="*/ 368618 w 940118"/>
                      <a:gd name="connsiteY13" fmla="*/ 573405 h 1580197"/>
                      <a:gd name="connsiteX14" fmla="*/ 317183 w 940118"/>
                      <a:gd name="connsiteY14" fmla="*/ 684847 h 1580197"/>
                      <a:gd name="connsiteX15" fmla="*/ 305241 w 940118"/>
                      <a:gd name="connsiteY15" fmla="*/ 678329 h 1580197"/>
                      <a:gd name="connsiteX16" fmla="*/ 317183 w 940118"/>
                      <a:gd name="connsiteY16" fmla="*/ 684847 h 1580197"/>
                      <a:gd name="connsiteX17" fmla="*/ 260985 w 940118"/>
                      <a:gd name="connsiteY17" fmla="*/ 1014413 h 1580197"/>
                      <a:gd name="connsiteX18" fmla="*/ 342900 w 940118"/>
                      <a:gd name="connsiteY18" fmla="*/ 1373505 h 1580197"/>
                      <a:gd name="connsiteX19" fmla="*/ 546735 w 940118"/>
                      <a:gd name="connsiteY19" fmla="*/ 1580197 h 1580197"/>
                      <a:gd name="connsiteX20" fmla="*/ 285750 w 940118"/>
                      <a:gd name="connsiteY20" fmla="*/ 1438275 h 1580197"/>
                      <a:gd name="connsiteX21" fmla="*/ 81915 w 940118"/>
                      <a:gd name="connsiteY21" fmla="*/ 1231583 h 1580197"/>
                      <a:gd name="connsiteX22" fmla="*/ 0 w 940118"/>
                      <a:gd name="connsiteY22" fmla="*/ 872490 h 1580197"/>
                      <a:gd name="connsiteX23" fmla="*/ 56197 w 940118"/>
                      <a:gd name="connsiteY23" fmla="*/ 542925 h 1580197"/>
                      <a:gd name="connsiteX24" fmla="*/ 62441 w 940118"/>
                      <a:gd name="connsiteY24" fmla="*/ 546321 h 1580197"/>
                      <a:gd name="connsiteX25" fmla="*/ 62617 w 940118"/>
                      <a:gd name="connsiteY25" fmla="*/ 545909 h 1580197"/>
                      <a:gd name="connsiteX26" fmla="*/ 57150 w 940118"/>
                      <a:gd name="connsiteY26" fmla="*/ 542925 h 1580197"/>
                      <a:gd name="connsiteX27" fmla="*/ 107444 w 940118"/>
                      <a:gd name="connsiteY27" fmla="*/ 431896 h 1580197"/>
                      <a:gd name="connsiteX28" fmla="*/ 106680 w 940118"/>
                      <a:gd name="connsiteY28" fmla="*/ 431483 h 1580197"/>
                      <a:gd name="connsiteX29" fmla="*/ 227648 w 940118"/>
                      <a:gd name="connsiteY29" fmla="*/ 258128 h 1580197"/>
                      <a:gd name="connsiteX30" fmla="*/ 287315 w 940118"/>
                      <a:gd name="connsiteY30" fmla="*/ 198453 h 1580197"/>
                      <a:gd name="connsiteX31" fmla="*/ 359092 w 940118"/>
                      <a:gd name="connsiteY31" fmla="*/ 140970 h 1580197"/>
                      <a:gd name="connsiteX32" fmla="*/ 486263 w 940118"/>
                      <a:gd name="connsiteY32" fmla="*/ 68845 h 1580197"/>
                      <a:gd name="connsiteX33" fmla="*/ 485775 w 940118"/>
                      <a:gd name="connsiteY33" fmla="*/ 68580 h 1580197"/>
                      <a:gd name="connsiteX34" fmla="*/ 572452 w 940118"/>
                      <a:gd name="connsiteY34" fmla="*/ 32385 h 1580197"/>
                      <a:gd name="connsiteX35" fmla="*/ 573405 w 940118"/>
                      <a:gd name="connsiteY35" fmla="*/ 32385 h 1580197"/>
                      <a:gd name="connsiteX36" fmla="*/ 679133 w 940118"/>
                      <a:gd name="connsiteY36" fmla="*/ 0 h 1580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940118" h="1580197">
                        <a:moveTo>
                          <a:pt x="679133" y="0"/>
                        </a:moveTo>
                        <a:lnTo>
                          <a:pt x="940118" y="140970"/>
                        </a:lnTo>
                        <a:lnTo>
                          <a:pt x="747299" y="210278"/>
                        </a:lnTo>
                        <a:lnTo>
                          <a:pt x="747713" y="210503"/>
                        </a:lnTo>
                        <a:cubicBezTo>
                          <a:pt x="701040" y="232410"/>
                          <a:pt x="658178" y="256223"/>
                          <a:pt x="620078" y="282893"/>
                        </a:cubicBezTo>
                        <a:lnTo>
                          <a:pt x="620077" y="282893"/>
                        </a:lnTo>
                        <a:lnTo>
                          <a:pt x="548076" y="339736"/>
                        </a:lnTo>
                        <a:lnTo>
                          <a:pt x="548640" y="340043"/>
                        </a:lnTo>
                        <a:cubicBezTo>
                          <a:pt x="538733" y="349937"/>
                          <a:pt x="498634" y="389097"/>
                          <a:pt x="488633" y="399098"/>
                        </a:cubicBezTo>
                        <a:lnTo>
                          <a:pt x="488633" y="400050"/>
                        </a:lnTo>
                        <a:cubicBezTo>
                          <a:pt x="464820" y="426720"/>
                          <a:pt x="442913" y="454343"/>
                          <a:pt x="422910" y="482918"/>
                        </a:cubicBezTo>
                        <a:lnTo>
                          <a:pt x="422910" y="483870"/>
                        </a:lnTo>
                        <a:cubicBezTo>
                          <a:pt x="402908" y="512445"/>
                          <a:pt x="383858" y="541973"/>
                          <a:pt x="367665" y="572453"/>
                        </a:cubicBezTo>
                        <a:lnTo>
                          <a:pt x="368618" y="573405"/>
                        </a:lnTo>
                        <a:cubicBezTo>
                          <a:pt x="347663" y="608647"/>
                          <a:pt x="331470" y="645795"/>
                          <a:pt x="317183" y="684847"/>
                        </a:cubicBezTo>
                        <a:lnTo>
                          <a:pt x="305241" y="678329"/>
                        </a:lnTo>
                        <a:lnTo>
                          <a:pt x="317183" y="684847"/>
                        </a:lnTo>
                        <a:cubicBezTo>
                          <a:pt x="280035" y="786765"/>
                          <a:pt x="260985" y="896303"/>
                          <a:pt x="260985" y="1014413"/>
                        </a:cubicBezTo>
                        <a:cubicBezTo>
                          <a:pt x="260985" y="1152525"/>
                          <a:pt x="287655" y="1272540"/>
                          <a:pt x="342900" y="1373505"/>
                        </a:cubicBezTo>
                        <a:cubicBezTo>
                          <a:pt x="391478" y="1463993"/>
                          <a:pt x="460058" y="1532572"/>
                          <a:pt x="546735" y="1580197"/>
                        </a:cubicBezTo>
                        <a:lnTo>
                          <a:pt x="285750" y="1438275"/>
                        </a:lnTo>
                        <a:cubicBezTo>
                          <a:pt x="199073" y="1390650"/>
                          <a:pt x="130493" y="1322070"/>
                          <a:pt x="81915" y="1231583"/>
                        </a:cubicBezTo>
                        <a:cubicBezTo>
                          <a:pt x="27622" y="1130618"/>
                          <a:pt x="0" y="1010603"/>
                          <a:pt x="0" y="872490"/>
                        </a:cubicBezTo>
                        <a:cubicBezTo>
                          <a:pt x="0" y="754380"/>
                          <a:pt x="19050" y="644842"/>
                          <a:pt x="56197" y="542925"/>
                        </a:cubicBezTo>
                        <a:lnTo>
                          <a:pt x="62441" y="546321"/>
                        </a:lnTo>
                        <a:cubicBezTo>
                          <a:pt x="62500" y="546184"/>
                          <a:pt x="62558" y="546046"/>
                          <a:pt x="62617" y="545909"/>
                        </a:cubicBezTo>
                        <a:lnTo>
                          <a:pt x="57150" y="542925"/>
                        </a:lnTo>
                        <a:lnTo>
                          <a:pt x="107444" y="431896"/>
                        </a:lnTo>
                        <a:lnTo>
                          <a:pt x="106680" y="431483"/>
                        </a:lnTo>
                        <a:cubicBezTo>
                          <a:pt x="126714" y="402522"/>
                          <a:pt x="197542" y="296966"/>
                          <a:pt x="227648" y="258128"/>
                        </a:cubicBezTo>
                        <a:lnTo>
                          <a:pt x="287315" y="198453"/>
                        </a:lnTo>
                        <a:lnTo>
                          <a:pt x="359092" y="140970"/>
                        </a:lnTo>
                        <a:lnTo>
                          <a:pt x="486263" y="68845"/>
                        </a:lnTo>
                        <a:lnTo>
                          <a:pt x="485775" y="68580"/>
                        </a:lnTo>
                        <a:cubicBezTo>
                          <a:pt x="513398" y="55245"/>
                          <a:pt x="541973" y="43815"/>
                          <a:pt x="572452" y="32385"/>
                        </a:cubicBezTo>
                        <a:lnTo>
                          <a:pt x="573405" y="32385"/>
                        </a:lnTo>
                        <a:lnTo>
                          <a:pt x="679133" y="0"/>
                        </a:ln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65" name="Freeform: Shape 64">
                    <a:extLst>
                      <a:ext uri="{FF2B5EF4-FFF2-40B4-BE49-F238E27FC236}">
                        <a16:creationId xmlns:a16="http://schemas.microsoft.com/office/drawing/2014/main" xmlns="" id="{F9FE7BDD-9751-4BFE-99BE-5AC754AED6C6}"/>
                      </a:ext>
                    </a:extLst>
                  </p:cNvPr>
                  <p:cNvSpPr/>
                  <p:nvPr/>
                </p:nvSpPr>
                <p:spPr>
                  <a:xfrm>
                    <a:off x="2714531" y="1811829"/>
                    <a:ext cx="257174" cy="304801"/>
                  </a:xfrm>
                  <a:custGeom>
                    <a:avLst/>
                    <a:gdLst>
                      <a:gd name="connsiteX0" fmla="*/ 260985 w 257175"/>
                      <a:gd name="connsiteY0" fmla="*/ 311468 h 304800"/>
                      <a:gd name="connsiteX1" fmla="*/ 0 w 257175"/>
                      <a:gd name="connsiteY1" fmla="*/ 170497 h 304800"/>
                      <a:gd name="connsiteX2" fmla="*/ 952 w 257175"/>
                      <a:gd name="connsiteY2" fmla="*/ 0 h 304800"/>
                      <a:gd name="connsiteX3" fmla="*/ 260985 w 257175"/>
                      <a:gd name="connsiteY3" fmla="*/ 140970 h 304800"/>
                    </a:gdLst>
                    <a:ahLst/>
                    <a:cxnLst>
                      <a:cxn ang="0">
                        <a:pos x="connsiteX0" y="connsiteY0"/>
                      </a:cxn>
                      <a:cxn ang="0">
                        <a:pos x="connsiteX1" y="connsiteY1"/>
                      </a:cxn>
                      <a:cxn ang="0">
                        <a:pos x="connsiteX2" y="connsiteY2"/>
                      </a:cxn>
                      <a:cxn ang="0">
                        <a:pos x="connsiteX3" y="connsiteY3"/>
                      </a:cxn>
                    </a:cxnLst>
                    <a:rect l="l" t="t" r="r" b="b"/>
                    <a:pathLst>
                      <a:path w="257175" h="304800">
                        <a:moveTo>
                          <a:pt x="260985" y="311468"/>
                        </a:moveTo>
                        <a:lnTo>
                          <a:pt x="0" y="170497"/>
                        </a:lnTo>
                        <a:lnTo>
                          <a:pt x="952" y="0"/>
                        </a:lnTo>
                        <a:lnTo>
                          <a:pt x="260985" y="140970"/>
                        </a:lnTo>
                        <a:close/>
                      </a:path>
                    </a:pathLst>
                  </a:custGeom>
                  <a:grpFill/>
                  <a:ln w="9525" cap="flat">
                    <a:noFill/>
                    <a:prstDash val="solid"/>
                    <a:miter/>
                  </a:ln>
                </p:spPr>
                <p:txBody>
                  <a:bodyPr rtlCol="0" anchor="ctr"/>
                  <a:lstStyle/>
                  <a:p>
                    <a:pPr defTabSz="1219170"/>
                    <a:endParaRPr lang="en-US" sz="1800">
                      <a:solidFill>
                        <a:prstClr val="black"/>
                      </a:solidFill>
                    </a:endParaRPr>
                  </a:p>
                </p:txBody>
              </p:sp>
            </p:grpSp>
          </p:grpSp>
        </p:grpSp>
      </p:grpSp>
      <p:grpSp>
        <p:nvGrpSpPr>
          <p:cNvPr id="129" name="Group 128">
            <a:extLst>
              <a:ext uri="{FF2B5EF4-FFF2-40B4-BE49-F238E27FC236}">
                <a16:creationId xmlns:a16="http://schemas.microsoft.com/office/drawing/2014/main" xmlns="" id="{78B20492-39E5-40A7-ACED-B12C9199C0A3}"/>
              </a:ext>
            </a:extLst>
          </p:cNvPr>
          <p:cNvGrpSpPr/>
          <p:nvPr userDrawn="1"/>
        </p:nvGrpSpPr>
        <p:grpSpPr>
          <a:xfrm>
            <a:off x="2049854" y="5455305"/>
            <a:ext cx="505821" cy="1063939"/>
            <a:chOff x="3554538" y="3240653"/>
            <a:chExt cx="1265482" cy="2661804"/>
          </a:xfrm>
        </p:grpSpPr>
        <p:cxnSp>
          <p:nvCxnSpPr>
            <p:cNvPr id="114" name="Straight Connector 113">
              <a:extLst>
                <a:ext uri="{FF2B5EF4-FFF2-40B4-BE49-F238E27FC236}">
                  <a16:creationId xmlns:a16="http://schemas.microsoft.com/office/drawing/2014/main" xmlns="" id="{C36F2E2E-EA5D-4C3D-A928-33B538657742}"/>
                </a:ext>
              </a:extLst>
            </p:cNvPr>
            <p:cNvCxnSpPr>
              <a:cxnSpLocks/>
            </p:cNvCxnSpPr>
            <p:nvPr/>
          </p:nvCxnSpPr>
          <p:spPr>
            <a:xfrm flipH="1" flipV="1">
              <a:off x="4042982" y="4338372"/>
              <a:ext cx="141951" cy="656632"/>
            </a:xfrm>
            <a:prstGeom prst="line">
              <a:avLst/>
            </a:prstGeom>
            <a:ln w="9525">
              <a:solidFill>
                <a:schemeClr val="bg1">
                  <a:lumMod val="85000"/>
                </a:schemeClr>
              </a:solidFill>
            </a:ln>
            <a:effectLst>
              <a:outerShdw blurRad="63500" algn="ctr" rotWithShape="0">
                <a:prstClr val="black">
                  <a:alpha val="25000"/>
                </a:prstClr>
              </a:outerShdw>
            </a:effectLst>
          </p:spPr>
          <p:style>
            <a:lnRef idx="1">
              <a:schemeClr val="accent1"/>
            </a:lnRef>
            <a:fillRef idx="0">
              <a:schemeClr val="accent1"/>
            </a:fillRef>
            <a:effectRef idx="0">
              <a:schemeClr val="accent1"/>
            </a:effectRef>
            <a:fontRef idx="minor">
              <a:schemeClr val="tx1"/>
            </a:fontRef>
          </p:style>
        </p:cxnSp>
        <p:cxnSp>
          <p:nvCxnSpPr>
            <p:cNvPr id="115" name="Straight Connector 114">
              <a:extLst>
                <a:ext uri="{FF2B5EF4-FFF2-40B4-BE49-F238E27FC236}">
                  <a16:creationId xmlns:a16="http://schemas.microsoft.com/office/drawing/2014/main" xmlns="" id="{1D5C2ACA-1653-450B-AA0F-0BB97F26E090}"/>
                </a:ext>
              </a:extLst>
            </p:cNvPr>
            <p:cNvCxnSpPr>
              <a:cxnSpLocks/>
            </p:cNvCxnSpPr>
            <p:nvPr/>
          </p:nvCxnSpPr>
          <p:spPr>
            <a:xfrm flipV="1">
              <a:off x="4195355" y="4338370"/>
              <a:ext cx="112673" cy="649542"/>
            </a:xfrm>
            <a:prstGeom prst="line">
              <a:avLst/>
            </a:prstGeom>
            <a:ln w="9525">
              <a:solidFill>
                <a:schemeClr val="bg1">
                  <a:lumMod val="85000"/>
                </a:schemeClr>
              </a:solidFill>
            </a:ln>
            <a:effectLst>
              <a:outerShdw blurRad="63500" algn="ctr" rotWithShape="0">
                <a:prstClr val="black">
                  <a:alpha val="25000"/>
                </a:prstClr>
              </a:outerShdw>
            </a:effectLst>
          </p:spPr>
          <p:style>
            <a:lnRef idx="1">
              <a:schemeClr val="accent1"/>
            </a:lnRef>
            <a:fillRef idx="0">
              <a:schemeClr val="accent1"/>
            </a:fillRef>
            <a:effectRef idx="0">
              <a:schemeClr val="accent1"/>
            </a:effectRef>
            <a:fontRef idx="minor">
              <a:schemeClr val="tx1"/>
            </a:fontRef>
          </p:style>
        </p:cxnSp>
        <p:cxnSp>
          <p:nvCxnSpPr>
            <p:cNvPr id="116" name="Straight Connector 115">
              <a:extLst>
                <a:ext uri="{FF2B5EF4-FFF2-40B4-BE49-F238E27FC236}">
                  <a16:creationId xmlns:a16="http://schemas.microsoft.com/office/drawing/2014/main" xmlns="" id="{73FA41FE-CF42-45C1-9BF0-04306DF68DF5}"/>
                </a:ext>
              </a:extLst>
            </p:cNvPr>
            <p:cNvCxnSpPr>
              <a:cxnSpLocks/>
            </p:cNvCxnSpPr>
            <p:nvPr/>
          </p:nvCxnSpPr>
          <p:spPr>
            <a:xfrm flipV="1">
              <a:off x="4191842" y="4275416"/>
              <a:ext cx="0" cy="712497"/>
            </a:xfrm>
            <a:prstGeom prst="line">
              <a:avLst/>
            </a:prstGeom>
            <a:ln w="9525">
              <a:solidFill>
                <a:schemeClr val="bg1">
                  <a:lumMod val="85000"/>
                </a:schemeClr>
              </a:solidFill>
            </a:ln>
            <a:effectLst>
              <a:outerShdw blurRad="63500" algn="ctr" rotWithShape="0">
                <a:prstClr val="black">
                  <a:alpha val="25000"/>
                </a:prstClr>
              </a:outerShdw>
            </a:effectLst>
          </p:spPr>
          <p:style>
            <a:lnRef idx="1">
              <a:schemeClr val="accent1"/>
            </a:lnRef>
            <a:fillRef idx="0">
              <a:schemeClr val="accent1"/>
            </a:fillRef>
            <a:effectRef idx="0">
              <a:schemeClr val="accent1"/>
            </a:effectRef>
            <a:fontRef idx="minor">
              <a:schemeClr val="tx1"/>
            </a:fontRef>
          </p:style>
        </p:cxnSp>
        <p:grpSp>
          <p:nvGrpSpPr>
            <p:cNvPr id="128" name="Group 127">
              <a:extLst>
                <a:ext uri="{FF2B5EF4-FFF2-40B4-BE49-F238E27FC236}">
                  <a16:creationId xmlns:a16="http://schemas.microsoft.com/office/drawing/2014/main" xmlns="" id="{39566CF3-AE60-4521-8EAB-A6F38C25F04A}"/>
                </a:ext>
              </a:extLst>
            </p:cNvPr>
            <p:cNvGrpSpPr/>
            <p:nvPr userDrawn="1"/>
          </p:nvGrpSpPr>
          <p:grpSpPr>
            <a:xfrm>
              <a:off x="3554538" y="3240653"/>
              <a:ext cx="1265482" cy="1261388"/>
              <a:chOff x="3839004" y="3765377"/>
              <a:chExt cx="714810" cy="712498"/>
            </a:xfrm>
          </p:grpSpPr>
          <p:sp>
            <p:nvSpPr>
              <p:cNvPr id="124" name="Freeform: Shape 123">
                <a:extLst>
                  <a:ext uri="{FF2B5EF4-FFF2-40B4-BE49-F238E27FC236}">
                    <a16:creationId xmlns:a16="http://schemas.microsoft.com/office/drawing/2014/main" xmlns="" id="{C8C09D40-DCAB-4029-88E4-6AC240FEFF8E}"/>
                  </a:ext>
                </a:extLst>
              </p:cNvPr>
              <p:cNvSpPr/>
              <p:nvPr/>
            </p:nvSpPr>
            <p:spPr>
              <a:xfrm>
                <a:off x="3839004" y="3765377"/>
                <a:ext cx="361641" cy="712498"/>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25000">
                    <a:schemeClr val="bg1">
                      <a:lumMod val="85000"/>
                    </a:schemeClr>
                  </a:gs>
                  <a:gs pos="0">
                    <a:schemeClr val="bg1">
                      <a:lumMod val="85000"/>
                    </a:schemeClr>
                  </a:gs>
                  <a:gs pos="100000">
                    <a:schemeClr val="bg1">
                      <a:lumMod val="95000"/>
                    </a:schemeClr>
                  </a:gs>
                </a:gsLst>
                <a:lin ang="1080000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1219170"/>
                <a:endParaRPr lang="en-US" sz="2701" dirty="0">
                  <a:solidFill>
                    <a:prstClr val="black"/>
                  </a:solidFill>
                </a:endParaRPr>
              </a:p>
            </p:txBody>
          </p:sp>
          <p:sp>
            <p:nvSpPr>
              <p:cNvPr id="125" name="Freeform: Shape 124">
                <a:extLst>
                  <a:ext uri="{FF2B5EF4-FFF2-40B4-BE49-F238E27FC236}">
                    <a16:creationId xmlns:a16="http://schemas.microsoft.com/office/drawing/2014/main" xmlns="" id="{42426633-1393-44E2-AA45-46F863414611}"/>
                  </a:ext>
                </a:extLst>
              </p:cNvPr>
              <p:cNvSpPr/>
              <p:nvPr/>
            </p:nvSpPr>
            <p:spPr>
              <a:xfrm flipH="1">
                <a:off x="4192173" y="3765377"/>
                <a:ext cx="361641" cy="712498"/>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75000">
                    <a:schemeClr val="bg1">
                      <a:lumMod val="85000"/>
                    </a:schemeClr>
                  </a:gs>
                  <a:gs pos="0">
                    <a:schemeClr val="bg1">
                      <a:lumMod val="95000"/>
                    </a:schemeClr>
                  </a:gs>
                  <a:gs pos="100000">
                    <a:schemeClr val="bg1">
                      <a:lumMod val="85000"/>
                    </a:schemeClr>
                  </a:gs>
                </a:gsLst>
                <a:lin ang="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1219170"/>
                <a:endParaRPr lang="en-US" sz="2701" dirty="0">
                  <a:solidFill>
                    <a:prstClr val="black"/>
                  </a:solidFill>
                </a:endParaRPr>
              </a:p>
            </p:txBody>
          </p:sp>
          <p:sp>
            <p:nvSpPr>
              <p:cNvPr id="126" name="Freeform: Shape 125">
                <a:extLst>
                  <a:ext uri="{FF2B5EF4-FFF2-40B4-BE49-F238E27FC236}">
                    <a16:creationId xmlns:a16="http://schemas.microsoft.com/office/drawing/2014/main" xmlns="" id="{F2B015FA-498B-47F6-B132-04F6C1EDCF62}"/>
                  </a:ext>
                </a:extLst>
              </p:cNvPr>
              <p:cNvSpPr/>
              <p:nvPr/>
            </p:nvSpPr>
            <p:spPr>
              <a:xfrm flipH="1">
                <a:off x="4193875" y="3765377"/>
                <a:ext cx="216287" cy="712498"/>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70000">
                    <a:schemeClr val="bg1">
                      <a:lumMod val="85000"/>
                    </a:schemeClr>
                  </a:gs>
                  <a:gs pos="0">
                    <a:schemeClr val="bg1">
                      <a:lumMod val="95000"/>
                    </a:schemeClr>
                  </a:gs>
                  <a:gs pos="100000">
                    <a:schemeClr val="bg1">
                      <a:lumMod val="85000"/>
                    </a:schemeClr>
                  </a:gs>
                </a:gsLst>
                <a:lin ang="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1219170"/>
                <a:endParaRPr lang="en-US" sz="2701">
                  <a:solidFill>
                    <a:prstClr val="black"/>
                  </a:solidFill>
                </a:endParaRPr>
              </a:p>
            </p:txBody>
          </p:sp>
          <p:sp>
            <p:nvSpPr>
              <p:cNvPr id="127" name="Freeform: Shape 126">
                <a:extLst>
                  <a:ext uri="{FF2B5EF4-FFF2-40B4-BE49-F238E27FC236}">
                    <a16:creationId xmlns:a16="http://schemas.microsoft.com/office/drawing/2014/main" xmlns="" id="{36E07A82-657F-4FF7-88AF-B93A968F7965}"/>
                  </a:ext>
                </a:extLst>
              </p:cNvPr>
              <p:cNvSpPr/>
              <p:nvPr/>
            </p:nvSpPr>
            <p:spPr>
              <a:xfrm>
                <a:off x="3982656" y="3765377"/>
                <a:ext cx="216287" cy="712498"/>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30000">
                    <a:schemeClr val="bg1">
                      <a:lumMod val="85000"/>
                    </a:schemeClr>
                  </a:gs>
                  <a:gs pos="0">
                    <a:schemeClr val="bg1">
                      <a:lumMod val="85000"/>
                    </a:schemeClr>
                  </a:gs>
                  <a:gs pos="100000">
                    <a:schemeClr val="bg1">
                      <a:lumMod val="95000"/>
                    </a:schemeClr>
                  </a:gs>
                </a:gsLst>
                <a:lin ang="1080000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1219170"/>
                <a:endParaRPr lang="en-US" sz="2701" dirty="0">
                  <a:solidFill>
                    <a:prstClr val="black"/>
                  </a:solidFill>
                </a:endParaRPr>
              </a:p>
            </p:txBody>
          </p:sp>
        </p:grpSp>
        <p:grpSp>
          <p:nvGrpSpPr>
            <p:cNvPr id="95" name="Group 94">
              <a:extLst>
                <a:ext uri="{FF2B5EF4-FFF2-40B4-BE49-F238E27FC236}">
                  <a16:creationId xmlns:a16="http://schemas.microsoft.com/office/drawing/2014/main" xmlns="" id="{B9BBFEF9-D843-49F1-9382-AF2855685F57}"/>
                </a:ext>
              </a:extLst>
            </p:cNvPr>
            <p:cNvGrpSpPr/>
            <p:nvPr/>
          </p:nvGrpSpPr>
          <p:grpSpPr>
            <a:xfrm>
              <a:off x="3932377" y="4966662"/>
              <a:ext cx="506449" cy="935795"/>
              <a:chOff x="12470968" y="4604322"/>
              <a:chExt cx="839142" cy="1550531"/>
            </a:xfrm>
          </p:grpSpPr>
          <p:grpSp>
            <p:nvGrpSpPr>
              <p:cNvPr id="96" name="Group 95">
                <a:extLst>
                  <a:ext uri="{FF2B5EF4-FFF2-40B4-BE49-F238E27FC236}">
                    <a16:creationId xmlns:a16="http://schemas.microsoft.com/office/drawing/2014/main" xmlns="" id="{B5A53FDC-4435-4C8F-900E-227254CAB58C}"/>
                  </a:ext>
                </a:extLst>
              </p:cNvPr>
              <p:cNvGrpSpPr/>
              <p:nvPr/>
            </p:nvGrpSpPr>
            <p:grpSpPr>
              <a:xfrm>
                <a:off x="12710801" y="4604322"/>
                <a:ext cx="471270" cy="1549314"/>
                <a:chOff x="2541356" y="1774680"/>
                <a:chExt cx="1106202" cy="3636668"/>
              </a:xfrm>
              <a:solidFill>
                <a:schemeClr val="bg1">
                  <a:lumMod val="75000"/>
                </a:schemeClr>
              </a:solidFill>
            </p:grpSpPr>
            <p:sp>
              <p:nvSpPr>
                <p:cNvPr id="103" name="Freeform: Shape 102">
                  <a:extLst>
                    <a:ext uri="{FF2B5EF4-FFF2-40B4-BE49-F238E27FC236}">
                      <a16:creationId xmlns:a16="http://schemas.microsoft.com/office/drawing/2014/main" xmlns="" id="{FF814D90-0C97-4607-AAC2-601330052B36}"/>
                    </a:ext>
                  </a:extLst>
                </p:cNvPr>
                <p:cNvSpPr/>
                <p:nvPr/>
              </p:nvSpPr>
              <p:spPr>
                <a:xfrm>
                  <a:off x="2571096" y="4597937"/>
                  <a:ext cx="402336" cy="182880"/>
                </a:xfrm>
                <a:custGeom>
                  <a:avLst/>
                  <a:gdLst>
                    <a:gd name="connsiteX0" fmla="*/ 62916 w 3480752"/>
                    <a:gd name="connsiteY0" fmla="*/ 34213 h 1560620"/>
                    <a:gd name="connsiteX1" fmla="*/ 114391 w 3480752"/>
                    <a:gd name="connsiteY1" fmla="*/ 57191 h 1560620"/>
                    <a:gd name="connsiteX2" fmla="*/ 694512 w 3480752"/>
                    <a:gd name="connsiteY2" fmla="*/ 277806 h 1560620"/>
                    <a:gd name="connsiteX3" fmla="*/ 784810 w 3480752"/>
                    <a:gd name="connsiteY3" fmla="*/ 326909 h 1560620"/>
                    <a:gd name="connsiteX4" fmla="*/ 786764 w 3480752"/>
                    <a:gd name="connsiteY4" fmla="*/ 323526 h 1560620"/>
                    <a:gd name="connsiteX5" fmla="*/ 702687 w 3480752"/>
                    <a:gd name="connsiteY5" fmla="*/ 277806 h 1560620"/>
                    <a:gd name="connsiteX6" fmla="*/ 833420 w 3480752"/>
                    <a:gd name="connsiteY6" fmla="*/ 310489 h 1560620"/>
                    <a:gd name="connsiteX7" fmla="*/ 1241959 w 3480752"/>
                    <a:gd name="connsiteY7" fmla="*/ 343172 h 1560620"/>
                    <a:gd name="connsiteX8" fmla="*/ 3480752 w 3480752"/>
                    <a:gd name="connsiteY8" fmla="*/ 1560620 h 1560620"/>
                    <a:gd name="connsiteX9" fmla="*/ 3064038 w 3480752"/>
                    <a:gd name="connsiteY9" fmla="*/ 1527929 h 1560620"/>
                    <a:gd name="connsiteX10" fmla="*/ 3057133 w 3480752"/>
                    <a:gd name="connsiteY10" fmla="*/ 1524163 h 1560620"/>
                    <a:gd name="connsiteX11" fmla="*/ 2941481 w 3480752"/>
                    <a:gd name="connsiteY11" fmla="*/ 1495246 h 1560620"/>
                    <a:gd name="connsiteX12" fmla="*/ 2881754 w 3480752"/>
                    <a:gd name="connsiteY12" fmla="*/ 1462767 h 1560620"/>
                    <a:gd name="connsiteX13" fmla="*/ 2879802 w 3480752"/>
                    <a:gd name="connsiteY13" fmla="*/ 1466146 h 1560620"/>
                    <a:gd name="connsiteX14" fmla="*/ 2933314 w 3480752"/>
                    <a:gd name="connsiteY14" fmla="*/ 1495246 h 1560620"/>
                    <a:gd name="connsiteX15" fmla="*/ 2353185 w 3480752"/>
                    <a:gd name="connsiteY15" fmla="*/ 1274639 h 1560620"/>
                    <a:gd name="connsiteX16" fmla="*/ 2238794 w 3480752"/>
                    <a:gd name="connsiteY16" fmla="*/ 1217440 h 1560620"/>
                    <a:gd name="connsiteX17" fmla="*/ 0 w 3480752"/>
                    <a:gd name="connsiteY17" fmla="*/ 0 h 1560620"/>
                    <a:gd name="connsiteX18" fmla="*/ 62916 w 3480752"/>
                    <a:gd name="connsiteY18" fmla="*/ 34213 h 1560620"/>
                    <a:gd name="connsiteX19" fmla="*/ 57199 w 3480752"/>
                    <a:gd name="connsiteY19" fmla="*/ 31661 h 1560620"/>
                    <a:gd name="connsiteX20" fmla="*/ 0 w 3480752"/>
                    <a:gd name="connsiteY20" fmla="*/ 0 h 1560620"/>
                    <a:gd name="connsiteX0" fmla="*/ 62916 w 3480752"/>
                    <a:gd name="connsiteY0" fmla="*/ 34213 h 1560620"/>
                    <a:gd name="connsiteX1" fmla="*/ 114391 w 3480752"/>
                    <a:gd name="connsiteY1" fmla="*/ 57191 h 1560620"/>
                    <a:gd name="connsiteX2" fmla="*/ 694512 w 3480752"/>
                    <a:gd name="connsiteY2" fmla="*/ 277806 h 1560620"/>
                    <a:gd name="connsiteX3" fmla="*/ 784810 w 3480752"/>
                    <a:gd name="connsiteY3" fmla="*/ 326909 h 1560620"/>
                    <a:gd name="connsiteX4" fmla="*/ 702687 w 3480752"/>
                    <a:gd name="connsiteY4" fmla="*/ 277806 h 1560620"/>
                    <a:gd name="connsiteX5" fmla="*/ 833420 w 3480752"/>
                    <a:gd name="connsiteY5" fmla="*/ 310489 h 1560620"/>
                    <a:gd name="connsiteX6" fmla="*/ 1241959 w 3480752"/>
                    <a:gd name="connsiteY6" fmla="*/ 343172 h 1560620"/>
                    <a:gd name="connsiteX7" fmla="*/ 3480752 w 3480752"/>
                    <a:gd name="connsiteY7" fmla="*/ 1560620 h 1560620"/>
                    <a:gd name="connsiteX8" fmla="*/ 3064038 w 3480752"/>
                    <a:gd name="connsiteY8" fmla="*/ 1527929 h 1560620"/>
                    <a:gd name="connsiteX9" fmla="*/ 3057133 w 3480752"/>
                    <a:gd name="connsiteY9" fmla="*/ 1524163 h 1560620"/>
                    <a:gd name="connsiteX10" fmla="*/ 2941481 w 3480752"/>
                    <a:gd name="connsiteY10" fmla="*/ 1495246 h 1560620"/>
                    <a:gd name="connsiteX11" fmla="*/ 2881754 w 3480752"/>
                    <a:gd name="connsiteY11" fmla="*/ 1462767 h 1560620"/>
                    <a:gd name="connsiteX12" fmla="*/ 2879802 w 3480752"/>
                    <a:gd name="connsiteY12" fmla="*/ 1466146 h 1560620"/>
                    <a:gd name="connsiteX13" fmla="*/ 2933314 w 3480752"/>
                    <a:gd name="connsiteY13" fmla="*/ 1495246 h 1560620"/>
                    <a:gd name="connsiteX14" fmla="*/ 2353185 w 3480752"/>
                    <a:gd name="connsiteY14" fmla="*/ 1274639 h 1560620"/>
                    <a:gd name="connsiteX15" fmla="*/ 2238794 w 3480752"/>
                    <a:gd name="connsiteY15" fmla="*/ 1217440 h 1560620"/>
                    <a:gd name="connsiteX16" fmla="*/ 62916 w 3480752"/>
                    <a:gd name="connsiteY16" fmla="*/ 34213 h 1560620"/>
                    <a:gd name="connsiteX17" fmla="*/ 0 w 3480752"/>
                    <a:gd name="connsiteY17" fmla="*/ 0 h 1560620"/>
                    <a:gd name="connsiteX18" fmla="*/ 62916 w 3480752"/>
                    <a:gd name="connsiteY18" fmla="*/ 34213 h 1560620"/>
                    <a:gd name="connsiteX19" fmla="*/ 57199 w 3480752"/>
                    <a:gd name="connsiteY19" fmla="*/ 31661 h 1560620"/>
                    <a:gd name="connsiteX20" fmla="*/ 0 w 3480752"/>
                    <a:gd name="connsiteY20" fmla="*/ 0 h 1560620"/>
                    <a:gd name="connsiteX0" fmla="*/ 62916 w 3480752"/>
                    <a:gd name="connsiteY0" fmla="*/ 34213 h 1560620"/>
                    <a:gd name="connsiteX1" fmla="*/ 114391 w 3480752"/>
                    <a:gd name="connsiteY1" fmla="*/ 57191 h 1560620"/>
                    <a:gd name="connsiteX2" fmla="*/ 694512 w 3480752"/>
                    <a:gd name="connsiteY2" fmla="*/ 277806 h 1560620"/>
                    <a:gd name="connsiteX3" fmla="*/ 702687 w 3480752"/>
                    <a:gd name="connsiteY3" fmla="*/ 277806 h 1560620"/>
                    <a:gd name="connsiteX4" fmla="*/ 833420 w 3480752"/>
                    <a:gd name="connsiteY4" fmla="*/ 310489 h 1560620"/>
                    <a:gd name="connsiteX5" fmla="*/ 1241959 w 3480752"/>
                    <a:gd name="connsiteY5" fmla="*/ 343172 h 1560620"/>
                    <a:gd name="connsiteX6" fmla="*/ 3480752 w 3480752"/>
                    <a:gd name="connsiteY6" fmla="*/ 1560620 h 1560620"/>
                    <a:gd name="connsiteX7" fmla="*/ 3064038 w 3480752"/>
                    <a:gd name="connsiteY7" fmla="*/ 1527929 h 1560620"/>
                    <a:gd name="connsiteX8" fmla="*/ 3057133 w 3480752"/>
                    <a:gd name="connsiteY8" fmla="*/ 1524163 h 1560620"/>
                    <a:gd name="connsiteX9" fmla="*/ 2941481 w 3480752"/>
                    <a:gd name="connsiteY9" fmla="*/ 1495246 h 1560620"/>
                    <a:gd name="connsiteX10" fmla="*/ 2881754 w 3480752"/>
                    <a:gd name="connsiteY10" fmla="*/ 1462767 h 1560620"/>
                    <a:gd name="connsiteX11" fmla="*/ 2879802 w 3480752"/>
                    <a:gd name="connsiteY11" fmla="*/ 1466146 h 1560620"/>
                    <a:gd name="connsiteX12" fmla="*/ 2933314 w 3480752"/>
                    <a:gd name="connsiteY12" fmla="*/ 1495246 h 1560620"/>
                    <a:gd name="connsiteX13" fmla="*/ 2353185 w 3480752"/>
                    <a:gd name="connsiteY13" fmla="*/ 1274639 h 1560620"/>
                    <a:gd name="connsiteX14" fmla="*/ 2238794 w 3480752"/>
                    <a:gd name="connsiteY14" fmla="*/ 1217440 h 1560620"/>
                    <a:gd name="connsiteX15" fmla="*/ 62916 w 3480752"/>
                    <a:gd name="connsiteY15" fmla="*/ 34213 h 1560620"/>
                    <a:gd name="connsiteX16" fmla="*/ 0 w 3480752"/>
                    <a:gd name="connsiteY16" fmla="*/ 0 h 1560620"/>
                    <a:gd name="connsiteX17" fmla="*/ 62916 w 3480752"/>
                    <a:gd name="connsiteY17" fmla="*/ 34213 h 1560620"/>
                    <a:gd name="connsiteX18" fmla="*/ 57199 w 3480752"/>
                    <a:gd name="connsiteY18" fmla="*/ 31661 h 1560620"/>
                    <a:gd name="connsiteX19" fmla="*/ 0 w 3480752"/>
                    <a:gd name="connsiteY19" fmla="*/ 0 h 1560620"/>
                    <a:gd name="connsiteX0" fmla="*/ 62916 w 3480752"/>
                    <a:gd name="connsiteY0" fmla="*/ 34213 h 1560620"/>
                    <a:gd name="connsiteX1" fmla="*/ 114391 w 3480752"/>
                    <a:gd name="connsiteY1" fmla="*/ 57191 h 1560620"/>
                    <a:gd name="connsiteX2" fmla="*/ 694512 w 3480752"/>
                    <a:gd name="connsiteY2" fmla="*/ 277806 h 1560620"/>
                    <a:gd name="connsiteX3" fmla="*/ 702687 w 3480752"/>
                    <a:gd name="connsiteY3" fmla="*/ 277806 h 1560620"/>
                    <a:gd name="connsiteX4" fmla="*/ 833420 w 3480752"/>
                    <a:gd name="connsiteY4" fmla="*/ 310489 h 1560620"/>
                    <a:gd name="connsiteX5" fmla="*/ 1241959 w 3480752"/>
                    <a:gd name="connsiteY5" fmla="*/ 343172 h 1560620"/>
                    <a:gd name="connsiteX6" fmla="*/ 3480752 w 3480752"/>
                    <a:gd name="connsiteY6" fmla="*/ 1560620 h 1560620"/>
                    <a:gd name="connsiteX7" fmla="*/ 3064038 w 3480752"/>
                    <a:gd name="connsiteY7" fmla="*/ 1527929 h 1560620"/>
                    <a:gd name="connsiteX8" fmla="*/ 3057133 w 3480752"/>
                    <a:gd name="connsiteY8" fmla="*/ 1524163 h 1560620"/>
                    <a:gd name="connsiteX9" fmla="*/ 2941481 w 3480752"/>
                    <a:gd name="connsiteY9" fmla="*/ 1495246 h 1560620"/>
                    <a:gd name="connsiteX10" fmla="*/ 2881754 w 3480752"/>
                    <a:gd name="connsiteY10" fmla="*/ 1462767 h 1560620"/>
                    <a:gd name="connsiteX11" fmla="*/ 2933314 w 3480752"/>
                    <a:gd name="connsiteY11" fmla="*/ 1495246 h 1560620"/>
                    <a:gd name="connsiteX12" fmla="*/ 2353185 w 3480752"/>
                    <a:gd name="connsiteY12" fmla="*/ 1274639 h 1560620"/>
                    <a:gd name="connsiteX13" fmla="*/ 2238794 w 3480752"/>
                    <a:gd name="connsiteY13" fmla="*/ 1217440 h 1560620"/>
                    <a:gd name="connsiteX14" fmla="*/ 62916 w 3480752"/>
                    <a:gd name="connsiteY14" fmla="*/ 34213 h 1560620"/>
                    <a:gd name="connsiteX15" fmla="*/ 0 w 3480752"/>
                    <a:gd name="connsiteY15" fmla="*/ 0 h 1560620"/>
                    <a:gd name="connsiteX16" fmla="*/ 62916 w 3480752"/>
                    <a:gd name="connsiteY16" fmla="*/ 34213 h 1560620"/>
                    <a:gd name="connsiteX17" fmla="*/ 57199 w 3480752"/>
                    <a:gd name="connsiteY17" fmla="*/ 31661 h 1560620"/>
                    <a:gd name="connsiteX18" fmla="*/ 0 w 3480752"/>
                    <a:gd name="connsiteY18" fmla="*/ 0 h 1560620"/>
                    <a:gd name="connsiteX0" fmla="*/ 62916 w 3480752"/>
                    <a:gd name="connsiteY0" fmla="*/ 34213 h 1560620"/>
                    <a:gd name="connsiteX1" fmla="*/ 114391 w 3480752"/>
                    <a:gd name="connsiteY1" fmla="*/ 57191 h 1560620"/>
                    <a:gd name="connsiteX2" fmla="*/ 694512 w 3480752"/>
                    <a:gd name="connsiteY2" fmla="*/ 277806 h 1560620"/>
                    <a:gd name="connsiteX3" fmla="*/ 702687 w 3480752"/>
                    <a:gd name="connsiteY3" fmla="*/ 277806 h 1560620"/>
                    <a:gd name="connsiteX4" fmla="*/ 833420 w 3480752"/>
                    <a:gd name="connsiteY4" fmla="*/ 310489 h 1560620"/>
                    <a:gd name="connsiteX5" fmla="*/ 1241959 w 3480752"/>
                    <a:gd name="connsiteY5" fmla="*/ 343172 h 1560620"/>
                    <a:gd name="connsiteX6" fmla="*/ 3480752 w 3480752"/>
                    <a:gd name="connsiteY6" fmla="*/ 1560620 h 1560620"/>
                    <a:gd name="connsiteX7" fmla="*/ 3064038 w 3480752"/>
                    <a:gd name="connsiteY7" fmla="*/ 1527929 h 1560620"/>
                    <a:gd name="connsiteX8" fmla="*/ 3057133 w 3480752"/>
                    <a:gd name="connsiteY8" fmla="*/ 1524163 h 1560620"/>
                    <a:gd name="connsiteX9" fmla="*/ 2941481 w 3480752"/>
                    <a:gd name="connsiteY9" fmla="*/ 1495246 h 1560620"/>
                    <a:gd name="connsiteX10" fmla="*/ 2933314 w 3480752"/>
                    <a:gd name="connsiteY10" fmla="*/ 1495246 h 1560620"/>
                    <a:gd name="connsiteX11" fmla="*/ 2353185 w 3480752"/>
                    <a:gd name="connsiteY11" fmla="*/ 1274639 h 1560620"/>
                    <a:gd name="connsiteX12" fmla="*/ 2238794 w 3480752"/>
                    <a:gd name="connsiteY12" fmla="*/ 1217440 h 1560620"/>
                    <a:gd name="connsiteX13" fmla="*/ 62916 w 3480752"/>
                    <a:gd name="connsiteY13" fmla="*/ 34213 h 1560620"/>
                    <a:gd name="connsiteX14" fmla="*/ 0 w 3480752"/>
                    <a:gd name="connsiteY14" fmla="*/ 0 h 1560620"/>
                    <a:gd name="connsiteX15" fmla="*/ 62916 w 3480752"/>
                    <a:gd name="connsiteY15" fmla="*/ 34213 h 1560620"/>
                    <a:gd name="connsiteX16" fmla="*/ 57199 w 3480752"/>
                    <a:gd name="connsiteY16" fmla="*/ 31661 h 1560620"/>
                    <a:gd name="connsiteX17" fmla="*/ 0 w 3480752"/>
                    <a:gd name="connsiteY17" fmla="*/ 0 h 15606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480752" h="1560620">
                      <a:moveTo>
                        <a:pt x="62916" y="34213"/>
                      </a:moveTo>
                      <a:lnTo>
                        <a:pt x="114391" y="57191"/>
                      </a:lnTo>
                      <a:cubicBezTo>
                        <a:pt x="302323" y="147074"/>
                        <a:pt x="498413" y="220606"/>
                        <a:pt x="694512" y="277806"/>
                      </a:cubicBezTo>
                      <a:lnTo>
                        <a:pt x="702687" y="277806"/>
                      </a:lnTo>
                      <a:cubicBezTo>
                        <a:pt x="743545" y="285981"/>
                        <a:pt x="784395" y="302314"/>
                        <a:pt x="833420" y="310489"/>
                      </a:cubicBezTo>
                      <a:lnTo>
                        <a:pt x="1241959" y="343172"/>
                      </a:lnTo>
                      <a:lnTo>
                        <a:pt x="3480752" y="1560620"/>
                      </a:lnTo>
                      <a:lnTo>
                        <a:pt x="3064038" y="1527929"/>
                      </a:lnTo>
                      <a:lnTo>
                        <a:pt x="3057133" y="1524163"/>
                      </a:lnTo>
                      <a:lnTo>
                        <a:pt x="2941481" y="1495246"/>
                      </a:lnTo>
                      <a:lnTo>
                        <a:pt x="2933314" y="1495246"/>
                      </a:lnTo>
                      <a:cubicBezTo>
                        <a:pt x="2737215" y="1446221"/>
                        <a:pt x="2541108" y="1372688"/>
                        <a:pt x="2353185" y="1274639"/>
                      </a:cubicBezTo>
                      <a:cubicBezTo>
                        <a:pt x="2312335" y="1258298"/>
                        <a:pt x="2279652" y="1241956"/>
                        <a:pt x="2238794" y="1217440"/>
                      </a:cubicBezTo>
                      <a:lnTo>
                        <a:pt x="62916" y="34213"/>
                      </a:lnTo>
                      <a:close/>
                      <a:moveTo>
                        <a:pt x="0" y="0"/>
                      </a:moveTo>
                      <a:lnTo>
                        <a:pt x="62916" y="34213"/>
                      </a:lnTo>
                      <a:lnTo>
                        <a:pt x="57199" y="31661"/>
                      </a:lnTo>
                      <a:cubicBezTo>
                        <a:pt x="38815" y="22469"/>
                        <a:pt x="20429" y="12254"/>
                        <a:pt x="0" y="0"/>
                      </a:cubicBez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104" name="Freeform: Shape 103">
                  <a:extLst>
                    <a:ext uri="{FF2B5EF4-FFF2-40B4-BE49-F238E27FC236}">
                      <a16:creationId xmlns:a16="http://schemas.microsoft.com/office/drawing/2014/main" xmlns="" id="{5CDC986E-5166-4168-A33F-9175302338EE}"/>
                    </a:ext>
                  </a:extLst>
                </p:cNvPr>
                <p:cNvSpPr/>
                <p:nvPr/>
              </p:nvSpPr>
              <p:spPr>
                <a:xfrm>
                  <a:off x="3023223" y="4576005"/>
                  <a:ext cx="257175" cy="133350"/>
                </a:xfrm>
                <a:custGeom>
                  <a:avLst/>
                  <a:gdLst>
                    <a:gd name="connsiteX0" fmla="*/ 260032 w 257175"/>
                    <a:gd name="connsiteY0" fmla="*/ 141922 h 133350"/>
                    <a:gd name="connsiteX1" fmla="*/ 0 w 257175"/>
                    <a:gd name="connsiteY1" fmla="*/ 0 h 133350"/>
                    <a:gd name="connsiteX2" fmla="*/ 952 w 257175"/>
                    <a:gd name="connsiteY2" fmla="*/ 0 h 133350"/>
                    <a:gd name="connsiteX3" fmla="*/ 260032 w 257175"/>
                    <a:gd name="connsiteY3" fmla="*/ 141922 h 133350"/>
                    <a:gd name="connsiteX4" fmla="*/ 260032 w 257175"/>
                    <a:gd name="connsiteY4" fmla="*/ 141922 h 13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7175" h="133350">
                      <a:moveTo>
                        <a:pt x="260032" y="141922"/>
                      </a:moveTo>
                      <a:lnTo>
                        <a:pt x="0" y="0"/>
                      </a:lnTo>
                      <a:cubicBezTo>
                        <a:pt x="0" y="0"/>
                        <a:pt x="952" y="0"/>
                        <a:pt x="952" y="0"/>
                      </a:cubicBezTo>
                      <a:lnTo>
                        <a:pt x="260032" y="141922"/>
                      </a:lnTo>
                      <a:cubicBezTo>
                        <a:pt x="260985" y="141922"/>
                        <a:pt x="260985" y="141922"/>
                        <a:pt x="260032" y="141922"/>
                      </a:cubicBezTo>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105" name="Freeform: Shape 104">
                  <a:extLst>
                    <a:ext uri="{FF2B5EF4-FFF2-40B4-BE49-F238E27FC236}">
                      <a16:creationId xmlns:a16="http://schemas.microsoft.com/office/drawing/2014/main" xmlns="" id="{736A043A-9882-426C-B69E-39C5C2F39485}"/>
                    </a:ext>
                  </a:extLst>
                </p:cNvPr>
                <p:cNvSpPr/>
                <p:nvPr/>
              </p:nvSpPr>
              <p:spPr>
                <a:xfrm>
                  <a:off x="2706138" y="4925573"/>
                  <a:ext cx="257175" cy="485775"/>
                </a:xfrm>
                <a:custGeom>
                  <a:avLst/>
                  <a:gdLst>
                    <a:gd name="connsiteX0" fmla="*/ 260033 w 257175"/>
                    <a:gd name="connsiteY0" fmla="*/ 486727 h 485775"/>
                    <a:gd name="connsiteX1" fmla="*/ 0 w 257175"/>
                    <a:gd name="connsiteY1" fmla="*/ 344805 h 485775"/>
                    <a:gd name="connsiteX2" fmla="*/ 953 w 257175"/>
                    <a:gd name="connsiteY2" fmla="*/ 0 h 485775"/>
                    <a:gd name="connsiteX3" fmla="*/ 260985 w 257175"/>
                    <a:gd name="connsiteY3" fmla="*/ 141922 h 485775"/>
                  </a:gdLst>
                  <a:ahLst/>
                  <a:cxnLst>
                    <a:cxn ang="0">
                      <a:pos x="connsiteX0" y="connsiteY0"/>
                    </a:cxn>
                    <a:cxn ang="0">
                      <a:pos x="connsiteX1" y="connsiteY1"/>
                    </a:cxn>
                    <a:cxn ang="0">
                      <a:pos x="connsiteX2" y="connsiteY2"/>
                    </a:cxn>
                    <a:cxn ang="0">
                      <a:pos x="connsiteX3" y="connsiteY3"/>
                    </a:cxn>
                  </a:cxnLst>
                  <a:rect l="l" t="t" r="r" b="b"/>
                  <a:pathLst>
                    <a:path w="257175" h="485775">
                      <a:moveTo>
                        <a:pt x="260033" y="486727"/>
                      </a:moveTo>
                      <a:lnTo>
                        <a:pt x="0" y="344805"/>
                      </a:lnTo>
                      <a:lnTo>
                        <a:pt x="953" y="0"/>
                      </a:lnTo>
                      <a:lnTo>
                        <a:pt x="260985" y="141922"/>
                      </a:ln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106" name="Freeform: Shape 105">
                  <a:extLst>
                    <a:ext uri="{FF2B5EF4-FFF2-40B4-BE49-F238E27FC236}">
                      <a16:creationId xmlns:a16="http://schemas.microsoft.com/office/drawing/2014/main" xmlns="" id="{9B57B04E-7E1C-41AF-8909-ACCAE3209E4B}"/>
                    </a:ext>
                  </a:extLst>
                </p:cNvPr>
                <p:cNvSpPr/>
                <p:nvPr/>
              </p:nvSpPr>
              <p:spPr>
                <a:xfrm>
                  <a:off x="2987522" y="3640652"/>
                  <a:ext cx="660036" cy="1102854"/>
                </a:xfrm>
                <a:custGeom>
                  <a:avLst/>
                  <a:gdLst>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452605 w 661035"/>
                    <a:gd name="connsiteY8" fmla="*/ 914311 h 1099185"/>
                    <a:gd name="connsiteX9" fmla="*/ 451949 w 661035"/>
                    <a:gd name="connsiteY9" fmla="*/ 914906 h 1099185"/>
                    <a:gd name="connsiteX10" fmla="*/ 500063 w 661035"/>
                    <a:gd name="connsiteY10" fmla="*/ 941070 h 1099185"/>
                    <a:gd name="connsiteX11" fmla="*/ 451485 w 661035"/>
                    <a:gd name="connsiteY11" fmla="*/ 989648 h 1099185"/>
                    <a:gd name="connsiteX12" fmla="*/ 396629 w 661035"/>
                    <a:gd name="connsiteY12" fmla="*/ 1033155 h 1099185"/>
                    <a:gd name="connsiteX13" fmla="*/ 397193 w 661035"/>
                    <a:gd name="connsiteY13" fmla="*/ 1033462 h 1099185"/>
                    <a:gd name="connsiteX14" fmla="*/ 320041 w 661035"/>
                    <a:gd name="connsiteY14" fmla="*/ 1076325 h 1099185"/>
                    <a:gd name="connsiteX15" fmla="*/ 291343 w 661035"/>
                    <a:gd name="connsiteY15" fmla="*/ 1060767 h 1099185"/>
                    <a:gd name="connsiteX16" fmla="*/ 290403 w 661035"/>
                    <a:gd name="connsiteY16" fmla="*/ 1061621 h 1099185"/>
                    <a:gd name="connsiteX17" fmla="*/ 319088 w 661035"/>
                    <a:gd name="connsiteY17" fmla="*/ 1077277 h 1099185"/>
                    <a:gd name="connsiteX18" fmla="*/ 260985 w 661035"/>
                    <a:gd name="connsiteY18" fmla="*/ 1099185 h 1099185"/>
                    <a:gd name="connsiteX19" fmla="*/ 0 w 661035"/>
                    <a:gd name="connsiteY19" fmla="*/ 957262 h 1099185"/>
                    <a:gd name="connsiteX20" fmla="*/ 59055 w 661035"/>
                    <a:gd name="connsiteY20" fmla="*/ 935355 h 1099185"/>
                    <a:gd name="connsiteX21" fmla="*/ 284314 w 661035"/>
                    <a:gd name="connsiteY21" fmla="*/ 1058298 h 1099185"/>
                    <a:gd name="connsiteX22" fmla="*/ 284516 w 661035"/>
                    <a:gd name="connsiteY22" fmla="*/ 1057066 h 1099185"/>
                    <a:gd name="connsiteX23" fmla="*/ 60008 w 661035"/>
                    <a:gd name="connsiteY23" fmla="*/ 935355 h 1099185"/>
                    <a:gd name="connsiteX24" fmla="*/ 135745 w 661035"/>
                    <a:gd name="connsiteY24" fmla="*/ 891807 h 1099185"/>
                    <a:gd name="connsiteX25" fmla="*/ 135255 w 661035"/>
                    <a:gd name="connsiteY25" fmla="*/ 891540 h 1099185"/>
                    <a:gd name="connsiteX26" fmla="*/ 190500 w 661035"/>
                    <a:gd name="connsiteY26" fmla="*/ 847725 h 1099185"/>
                    <a:gd name="connsiteX27" fmla="*/ 239078 w 661035"/>
                    <a:gd name="connsiteY27" fmla="*/ 799148 h 1099185"/>
                    <a:gd name="connsiteX28" fmla="*/ 319738 w 661035"/>
                    <a:gd name="connsiteY28" fmla="*/ 843010 h 1099185"/>
                    <a:gd name="connsiteX29" fmla="*/ 319882 w 661035"/>
                    <a:gd name="connsiteY29" fmla="*/ 842137 h 1099185"/>
                    <a:gd name="connsiteX30" fmla="*/ 239078 w 661035"/>
                    <a:gd name="connsiteY30" fmla="*/ 798196 h 1099185"/>
                    <a:gd name="connsiteX31" fmla="*/ 277307 w 661035"/>
                    <a:gd name="connsiteY31" fmla="*/ 750642 h 1099185"/>
                    <a:gd name="connsiteX32" fmla="*/ 277178 w 661035"/>
                    <a:gd name="connsiteY32" fmla="*/ 750571 h 1099185"/>
                    <a:gd name="connsiteX33" fmla="*/ 284798 w 661035"/>
                    <a:gd name="connsiteY33" fmla="*/ 740093 h 1099185"/>
                    <a:gd name="connsiteX34" fmla="*/ 323850 w 661035"/>
                    <a:gd name="connsiteY34" fmla="*/ 676275 h 1099185"/>
                    <a:gd name="connsiteX35" fmla="*/ 359092 w 661035"/>
                    <a:gd name="connsiteY35" fmla="*/ 597218 h 1099185"/>
                    <a:gd name="connsiteX36" fmla="*/ 220980 w 661035"/>
                    <a:gd name="connsiteY36" fmla="*/ 0 h 1099185"/>
                    <a:gd name="connsiteX37" fmla="*/ 481965 w 661035"/>
                    <a:gd name="connsiteY37" fmla="*/ 141922 h 1099185"/>
                    <a:gd name="connsiteX38" fmla="*/ 575310 w 661035"/>
                    <a:gd name="connsiteY38" fmla="*/ 214313 h 1099185"/>
                    <a:gd name="connsiteX39" fmla="*/ 661035 w 661035"/>
                    <a:gd name="connsiteY39" fmla="*/ 504825 h 1099185"/>
                    <a:gd name="connsiteX40" fmla="*/ 621030 w 661035"/>
                    <a:gd name="connsiteY40" fmla="*/ 739140 h 1099185"/>
                    <a:gd name="connsiteX41" fmla="*/ 360045 w 661035"/>
                    <a:gd name="connsiteY41" fmla="*/ 597218 h 1099185"/>
                    <a:gd name="connsiteX42" fmla="*/ 400050 w 661035"/>
                    <a:gd name="connsiteY42" fmla="*/ 362902 h 1099185"/>
                    <a:gd name="connsiteX43" fmla="*/ 314325 w 661035"/>
                    <a:gd name="connsiteY43" fmla="*/ 72390 h 1099185"/>
                    <a:gd name="connsiteX44" fmla="*/ 220980 w 661035"/>
                    <a:gd name="connsiteY44"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452605 w 661035"/>
                    <a:gd name="connsiteY8" fmla="*/ 914311 h 1099185"/>
                    <a:gd name="connsiteX9" fmla="*/ 451949 w 661035"/>
                    <a:gd name="connsiteY9" fmla="*/ 914906 h 1099185"/>
                    <a:gd name="connsiteX10" fmla="*/ 500063 w 661035"/>
                    <a:gd name="connsiteY10" fmla="*/ 941070 h 1099185"/>
                    <a:gd name="connsiteX11" fmla="*/ 451485 w 661035"/>
                    <a:gd name="connsiteY11" fmla="*/ 989648 h 1099185"/>
                    <a:gd name="connsiteX12" fmla="*/ 396629 w 661035"/>
                    <a:gd name="connsiteY12" fmla="*/ 1033155 h 1099185"/>
                    <a:gd name="connsiteX13" fmla="*/ 397193 w 661035"/>
                    <a:gd name="connsiteY13" fmla="*/ 1033462 h 1099185"/>
                    <a:gd name="connsiteX14" fmla="*/ 320041 w 661035"/>
                    <a:gd name="connsiteY14" fmla="*/ 1076325 h 1099185"/>
                    <a:gd name="connsiteX15" fmla="*/ 291343 w 661035"/>
                    <a:gd name="connsiteY15" fmla="*/ 1060767 h 1099185"/>
                    <a:gd name="connsiteX16" fmla="*/ 290403 w 661035"/>
                    <a:gd name="connsiteY16" fmla="*/ 1061621 h 1099185"/>
                    <a:gd name="connsiteX17" fmla="*/ 319088 w 661035"/>
                    <a:gd name="connsiteY17" fmla="*/ 1077277 h 1099185"/>
                    <a:gd name="connsiteX18" fmla="*/ 260985 w 661035"/>
                    <a:gd name="connsiteY18" fmla="*/ 1099185 h 1099185"/>
                    <a:gd name="connsiteX19" fmla="*/ 0 w 661035"/>
                    <a:gd name="connsiteY19" fmla="*/ 957262 h 1099185"/>
                    <a:gd name="connsiteX20" fmla="*/ 59055 w 661035"/>
                    <a:gd name="connsiteY20" fmla="*/ 935355 h 1099185"/>
                    <a:gd name="connsiteX21" fmla="*/ 284314 w 661035"/>
                    <a:gd name="connsiteY21" fmla="*/ 1058298 h 1099185"/>
                    <a:gd name="connsiteX22" fmla="*/ 284516 w 661035"/>
                    <a:gd name="connsiteY22" fmla="*/ 1057066 h 1099185"/>
                    <a:gd name="connsiteX23" fmla="*/ 60008 w 661035"/>
                    <a:gd name="connsiteY23" fmla="*/ 935355 h 1099185"/>
                    <a:gd name="connsiteX24" fmla="*/ 135745 w 661035"/>
                    <a:gd name="connsiteY24" fmla="*/ 891807 h 1099185"/>
                    <a:gd name="connsiteX25" fmla="*/ 135255 w 661035"/>
                    <a:gd name="connsiteY25" fmla="*/ 891540 h 1099185"/>
                    <a:gd name="connsiteX26" fmla="*/ 190500 w 661035"/>
                    <a:gd name="connsiteY26" fmla="*/ 847725 h 1099185"/>
                    <a:gd name="connsiteX27" fmla="*/ 239078 w 661035"/>
                    <a:gd name="connsiteY27" fmla="*/ 799148 h 1099185"/>
                    <a:gd name="connsiteX28" fmla="*/ 319738 w 661035"/>
                    <a:gd name="connsiteY28" fmla="*/ 843010 h 1099185"/>
                    <a:gd name="connsiteX29" fmla="*/ 239078 w 661035"/>
                    <a:gd name="connsiteY29" fmla="*/ 798196 h 1099185"/>
                    <a:gd name="connsiteX30" fmla="*/ 277307 w 661035"/>
                    <a:gd name="connsiteY30" fmla="*/ 750642 h 1099185"/>
                    <a:gd name="connsiteX31" fmla="*/ 277178 w 661035"/>
                    <a:gd name="connsiteY31" fmla="*/ 750571 h 1099185"/>
                    <a:gd name="connsiteX32" fmla="*/ 284798 w 661035"/>
                    <a:gd name="connsiteY32" fmla="*/ 740093 h 1099185"/>
                    <a:gd name="connsiteX33" fmla="*/ 323850 w 661035"/>
                    <a:gd name="connsiteY33" fmla="*/ 676275 h 1099185"/>
                    <a:gd name="connsiteX34" fmla="*/ 359092 w 661035"/>
                    <a:gd name="connsiteY34" fmla="*/ 597218 h 1099185"/>
                    <a:gd name="connsiteX35" fmla="*/ 220980 w 661035"/>
                    <a:gd name="connsiteY35" fmla="*/ 0 h 1099185"/>
                    <a:gd name="connsiteX36" fmla="*/ 481965 w 661035"/>
                    <a:gd name="connsiteY36" fmla="*/ 141922 h 1099185"/>
                    <a:gd name="connsiteX37" fmla="*/ 575310 w 661035"/>
                    <a:gd name="connsiteY37" fmla="*/ 214313 h 1099185"/>
                    <a:gd name="connsiteX38" fmla="*/ 661035 w 661035"/>
                    <a:gd name="connsiteY38" fmla="*/ 504825 h 1099185"/>
                    <a:gd name="connsiteX39" fmla="*/ 621030 w 661035"/>
                    <a:gd name="connsiteY39" fmla="*/ 739140 h 1099185"/>
                    <a:gd name="connsiteX40" fmla="*/ 360045 w 661035"/>
                    <a:gd name="connsiteY40" fmla="*/ 597218 h 1099185"/>
                    <a:gd name="connsiteX41" fmla="*/ 400050 w 661035"/>
                    <a:gd name="connsiteY41" fmla="*/ 362902 h 1099185"/>
                    <a:gd name="connsiteX42" fmla="*/ 314325 w 661035"/>
                    <a:gd name="connsiteY42" fmla="*/ 72390 h 1099185"/>
                    <a:gd name="connsiteX43" fmla="*/ 220980 w 661035"/>
                    <a:gd name="connsiteY43"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452605 w 661035"/>
                    <a:gd name="connsiteY8" fmla="*/ 914311 h 1099185"/>
                    <a:gd name="connsiteX9" fmla="*/ 500063 w 661035"/>
                    <a:gd name="connsiteY9" fmla="*/ 941070 h 1099185"/>
                    <a:gd name="connsiteX10" fmla="*/ 451485 w 661035"/>
                    <a:gd name="connsiteY10" fmla="*/ 989648 h 1099185"/>
                    <a:gd name="connsiteX11" fmla="*/ 396629 w 661035"/>
                    <a:gd name="connsiteY11" fmla="*/ 1033155 h 1099185"/>
                    <a:gd name="connsiteX12" fmla="*/ 397193 w 661035"/>
                    <a:gd name="connsiteY12" fmla="*/ 1033462 h 1099185"/>
                    <a:gd name="connsiteX13" fmla="*/ 320041 w 661035"/>
                    <a:gd name="connsiteY13" fmla="*/ 1076325 h 1099185"/>
                    <a:gd name="connsiteX14" fmla="*/ 291343 w 661035"/>
                    <a:gd name="connsiteY14" fmla="*/ 1060767 h 1099185"/>
                    <a:gd name="connsiteX15" fmla="*/ 290403 w 661035"/>
                    <a:gd name="connsiteY15" fmla="*/ 1061621 h 1099185"/>
                    <a:gd name="connsiteX16" fmla="*/ 319088 w 661035"/>
                    <a:gd name="connsiteY16" fmla="*/ 1077277 h 1099185"/>
                    <a:gd name="connsiteX17" fmla="*/ 260985 w 661035"/>
                    <a:gd name="connsiteY17" fmla="*/ 1099185 h 1099185"/>
                    <a:gd name="connsiteX18" fmla="*/ 0 w 661035"/>
                    <a:gd name="connsiteY18" fmla="*/ 957262 h 1099185"/>
                    <a:gd name="connsiteX19" fmla="*/ 59055 w 661035"/>
                    <a:gd name="connsiteY19" fmla="*/ 935355 h 1099185"/>
                    <a:gd name="connsiteX20" fmla="*/ 284314 w 661035"/>
                    <a:gd name="connsiteY20" fmla="*/ 1058298 h 1099185"/>
                    <a:gd name="connsiteX21" fmla="*/ 284516 w 661035"/>
                    <a:gd name="connsiteY21" fmla="*/ 1057066 h 1099185"/>
                    <a:gd name="connsiteX22" fmla="*/ 60008 w 661035"/>
                    <a:gd name="connsiteY22" fmla="*/ 935355 h 1099185"/>
                    <a:gd name="connsiteX23" fmla="*/ 135745 w 661035"/>
                    <a:gd name="connsiteY23" fmla="*/ 891807 h 1099185"/>
                    <a:gd name="connsiteX24" fmla="*/ 135255 w 661035"/>
                    <a:gd name="connsiteY24" fmla="*/ 891540 h 1099185"/>
                    <a:gd name="connsiteX25" fmla="*/ 190500 w 661035"/>
                    <a:gd name="connsiteY25" fmla="*/ 847725 h 1099185"/>
                    <a:gd name="connsiteX26" fmla="*/ 239078 w 661035"/>
                    <a:gd name="connsiteY26" fmla="*/ 799148 h 1099185"/>
                    <a:gd name="connsiteX27" fmla="*/ 319738 w 661035"/>
                    <a:gd name="connsiteY27" fmla="*/ 843010 h 1099185"/>
                    <a:gd name="connsiteX28" fmla="*/ 239078 w 661035"/>
                    <a:gd name="connsiteY28" fmla="*/ 798196 h 1099185"/>
                    <a:gd name="connsiteX29" fmla="*/ 277307 w 661035"/>
                    <a:gd name="connsiteY29" fmla="*/ 750642 h 1099185"/>
                    <a:gd name="connsiteX30" fmla="*/ 277178 w 661035"/>
                    <a:gd name="connsiteY30" fmla="*/ 750571 h 1099185"/>
                    <a:gd name="connsiteX31" fmla="*/ 284798 w 661035"/>
                    <a:gd name="connsiteY31" fmla="*/ 740093 h 1099185"/>
                    <a:gd name="connsiteX32" fmla="*/ 323850 w 661035"/>
                    <a:gd name="connsiteY32" fmla="*/ 676275 h 1099185"/>
                    <a:gd name="connsiteX33" fmla="*/ 359092 w 661035"/>
                    <a:gd name="connsiteY33" fmla="*/ 597218 h 1099185"/>
                    <a:gd name="connsiteX34" fmla="*/ 220980 w 661035"/>
                    <a:gd name="connsiteY34" fmla="*/ 0 h 1099185"/>
                    <a:gd name="connsiteX35" fmla="*/ 481965 w 661035"/>
                    <a:gd name="connsiteY35" fmla="*/ 141922 h 1099185"/>
                    <a:gd name="connsiteX36" fmla="*/ 575310 w 661035"/>
                    <a:gd name="connsiteY36" fmla="*/ 214313 h 1099185"/>
                    <a:gd name="connsiteX37" fmla="*/ 661035 w 661035"/>
                    <a:gd name="connsiteY37" fmla="*/ 504825 h 1099185"/>
                    <a:gd name="connsiteX38" fmla="*/ 621030 w 661035"/>
                    <a:gd name="connsiteY38" fmla="*/ 739140 h 1099185"/>
                    <a:gd name="connsiteX39" fmla="*/ 360045 w 661035"/>
                    <a:gd name="connsiteY39" fmla="*/ 597218 h 1099185"/>
                    <a:gd name="connsiteX40" fmla="*/ 400050 w 661035"/>
                    <a:gd name="connsiteY40" fmla="*/ 362902 h 1099185"/>
                    <a:gd name="connsiteX41" fmla="*/ 314325 w 661035"/>
                    <a:gd name="connsiteY41" fmla="*/ 72390 h 1099185"/>
                    <a:gd name="connsiteX42" fmla="*/ 220980 w 661035"/>
                    <a:gd name="connsiteY42"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500063 w 661035"/>
                    <a:gd name="connsiteY8" fmla="*/ 941070 h 1099185"/>
                    <a:gd name="connsiteX9" fmla="*/ 451485 w 661035"/>
                    <a:gd name="connsiteY9" fmla="*/ 989648 h 1099185"/>
                    <a:gd name="connsiteX10" fmla="*/ 396629 w 661035"/>
                    <a:gd name="connsiteY10" fmla="*/ 1033155 h 1099185"/>
                    <a:gd name="connsiteX11" fmla="*/ 397193 w 661035"/>
                    <a:gd name="connsiteY11" fmla="*/ 1033462 h 1099185"/>
                    <a:gd name="connsiteX12" fmla="*/ 320041 w 661035"/>
                    <a:gd name="connsiteY12" fmla="*/ 1076325 h 1099185"/>
                    <a:gd name="connsiteX13" fmla="*/ 291343 w 661035"/>
                    <a:gd name="connsiteY13" fmla="*/ 1060767 h 1099185"/>
                    <a:gd name="connsiteX14" fmla="*/ 290403 w 661035"/>
                    <a:gd name="connsiteY14" fmla="*/ 1061621 h 1099185"/>
                    <a:gd name="connsiteX15" fmla="*/ 319088 w 661035"/>
                    <a:gd name="connsiteY15" fmla="*/ 1077277 h 1099185"/>
                    <a:gd name="connsiteX16" fmla="*/ 260985 w 661035"/>
                    <a:gd name="connsiteY16" fmla="*/ 1099185 h 1099185"/>
                    <a:gd name="connsiteX17" fmla="*/ 0 w 661035"/>
                    <a:gd name="connsiteY17" fmla="*/ 957262 h 1099185"/>
                    <a:gd name="connsiteX18" fmla="*/ 59055 w 661035"/>
                    <a:gd name="connsiteY18" fmla="*/ 935355 h 1099185"/>
                    <a:gd name="connsiteX19" fmla="*/ 284314 w 661035"/>
                    <a:gd name="connsiteY19" fmla="*/ 1058298 h 1099185"/>
                    <a:gd name="connsiteX20" fmla="*/ 284516 w 661035"/>
                    <a:gd name="connsiteY20" fmla="*/ 1057066 h 1099185"/>
                    <a:gd name="connsiteX21" fmla="*/ 60008 w 661035"/>
                    <a:gd name="connsiteY21" fmla="*/ 935355 h 1099185"/>
                    <a:gd name="connsiteX22" fmla="*/ 135745 w 661035"/>
                    <a:gd name="connsiteY22" fmla="*/ 891807 h 1099185"/>
                    <a:gd name="connsiteX23" fmla="*/ 135255 w 661035"/>
                    <a:gd name="connsiteY23" fmla="*/ 891540 h 1099185"/>
                    <a:gd name="connsiteX24" fmla="*/ 190500 w 661035"/>
                    <a:gd name="connsiteY24" fmla="*/ 847725 h 1099185"/>
                    <a:gd name="connsiteX25" fmla="*/ 239078 w 661035"/>
                    <a:gd name="connsiteY25" fmla="*/ 799148 h 1099185"/>
                    <a:gd name="connsiteX26" fmla="*/ 319738 w 661035"/>
                    <a:gd name="connsiteY26" fmla="*/ 843010 h 1099185"/>
                    <a:gd name="connsiteX27" fmla="*/ 239078 w 661035"/>
                    <a:gd name="connsiteY27" fmla="*/ 798196 h 1099185"/>
                    <a:gd name="connsiteX28" fmla="*/ 277307 w 661035"/>
                    <a:gd name="connsiteY28" fmla="*/ 750642 h 1099185"/>
                    <a:gd name="connsiteX29" fmla="*/ 277178 w 661035"/>
                    <a:gd name="connsiteY29" fmla="*/ 750571 h 1099185"/>
                    <a:gd name="connsiteX30" fmla="*/ 284798 w 661035"/>
                    <a:gd name="connsiteY30" fmla="*/ 740093 h 1099185"/>
                    <a:gd name="connsiteX31" fmla="*/ 323850 w 661035"/>
                    <a:gd name="connsiteY31" fmla="*/ 676275 h 1099185"/>
                    <a:gd name="connsiteX32" fmla="*/ 359092 w 661035"/>
                    <a:gd name="connsiteY32" fmla="*/ 597218 h 1099185"/>
                    <a:gd name="connsiteX33" fmla="*/ 220980 w 661035"/>
                    <a:gd name="connsiteY33" fmla="*/ 0 h 1099185"/>
                    <a:gd name="connsiteX34" fmla="*/ 481965 w 661035"/>
                    <a:gd name="connsiteY34" fmla="*/ 141922 h 1099185"/>
                    <a:gd name="connsiteX35" fmla="*/ 575310 w 661035"/>
                    <a:gd name="connsiteY35" fmla="*/ 214313 h 1099185"/>
                    <a:gd name="connsiteX36" fmla="*/ 661035 w 661035"/>
                    <a:gd name="connsiteY36" fmla="*/ 504825 h 1099185"/>
                    <a:gd name="connsiteX37" fmla="*/ 621030 w 661035"/>
                    <a:gd name="connsiteY37" fmla="*/ 739140 h 1099185"/>
                    <a:gd name="connsiteX38" fmla="*/ 360045 w 661035"/>
                    <a:gd name="connsiteY38" fmla="*/ 597218 h 1099185"/>
                    <a:gd name="connsiteX39" fmla="*/ 400050 w 661035"/>
                    <a:gd name="connsiteY39" fmla="*/ 362902 h 1099185"/>
                    <a:gd name="connsiteX40" fmla="*/ 314325 w 661035"/>
                    <a:gd name="connsiteY40" fmla="*/ 72390 h 1099185"/>
                    <a:gd name="connsiteX41" fmla="*/ 220980 w 661035"/>
                    <a:gd name="connsiteY41"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500063 w 661035"/>
                    <a:gd name="connsiteY8" fmla="*/ 941070 h 1099185"/>
                    <a:gd name="connsiteX9" fmla="*/ 451485 w 661035"/>
                    <a:gd name="connsiteY9" fmla="*/ 989648 h 1099185"/>
                    <a:gd name="connsiteX10" fmla="*/ 396629 w 661035"/>
                    <a:gd name="connsiteY10" fmla="*/ 1033155 h 1099185"/>
                    <a:gd name="connsiteX11" fmla="*/ 397193 w 661035"/>
                    <a:gd name="connsiteY11" fmla="*/ 1033462 h 1099185"/>
                    <a:gd name="connsiteX12" fmla="*/ 320041 w 661035"/>
                    <a:gd name="connsiteY12" fmla="*/ 1076325 h 1099185"/>
                    <a:gd name="connsiteX13" fmla="*/ 291343 w 661035"/>
                    <a:gd name="connsiteY13" fmla="*/ 1060767 h 1099185"/>
                    <a:gd name="connsiteX14" fmla="*/ 290403 w 661035"/>
                    <a:gd name="connsiteY14" fmla="*/ 1061621 h 1099185"/>
                    <a:gd name="connsiteX15" fmla="*/ 319088 w 661035"/>
                    <a:gd name="connsiteY15" fmla="*/ 1077277 h 1099185"/>
                    <a:gd name="connsiteX16" fmla="*/ 260985 w 661035"/>
                    <a:gd name="connsiteY16" fmla="*/ 1099185 h 1099185"/>
                    <a:gd name="connsiteX17" fmla="*/ 0 w 661035"/>
                    <a:gd name="connsiteY17" fmla="*/ 957262 h 1099185"/>
                    <a:gd name="connsiteX18" fmla="*/ 59055 w 661035"/>
                    <a:gd name="connsiteY18" fmla="*/ 935355 h 1099185"/>
                    <a:gd name="connsiteX19" fmla="*/ 284314 w 661035"/>
                    <a:gd name="connsiteY19" fmla="*/ 1058298 h 1099185"/>
                    <a:gd name="connsiteX20" fmla="*/ 284516 w 661035"/>
                    <a:gd name="connsiteY20" fmla="*/ 1057066 h 1099185"/>
                    <a:gd name="connsiteX21" fmla="*/ 60008 w 661035"/>
                    <a:gd name="connsiteY21" fmla="*/ 935355 h 1099185"/>
                    <a:gd name="connsiteX22" fmla="*/ 135745 w 661035"/>
                    <a:gd name="connsiteY22" fmla="*/ 891807 h 1099185"/>
                    <a:gd name="connsiteX23" fmla="*/ 135255 w 661035"/>
                    <a:gd name="connsiteY23" fmla="*/ 891540 h 1099185"/>
                    <a:gd name="connsiteX24" fmla="*/ 190500 w 661035"/>
                    <a:gd name="connsiteY24" fmla="*/ 847725 h 1099185"/>
                    <a:gd name="connsiteX25" fmla="*/ 239078 w 661035"/>
                    <a:gd name="connsiteY25" fmla="*/ 799148 h 1099185"/>
                    <a:gd name="connsiteX26" fmla="*/ 239078 w 661035"/>
                    <a:gd name="connsiteY26" fmla="*/ 798196 h 1099185"/>
                    <a:gd name="connsiteX27" fmla="*/ 277307 w 661035"/>
                    <a:gd name="connsiteY27" fmla="*/ 750642 h 1099185"/>
                    <a:gd name="connsiteX28" fmla="*/ 277178 w 661035"/>
                    <a:gd name="connsiteY28" fmla="*/ 750571 h 1099185"/>
                    <a:gd name="connsiteX29" fmla="*/ 284798 w 661035"/>
                    <a:gd name="connsiteY29" fmla="*/ 740093 h 1099185"/>
                    <a:gd name="connsiteX30" fmla="*/ 323850 w 661035"/>
                    <a:gd name="connsiteY30" fmla="*/ 676275 h 1099185"/>
                    <a:gd name="connsiteX31" fmla="*/ 359092 w 661035"/>
                    <a:gd name="connsiteY31" fmla="*/ 597218 h 1099185"/>
                    <a:gd name="connsiteX32" fmla="*/ 220980 w 661035"/>
                    <a:gd name="connsiteY32" fmla="*/ 0 h 1099185"/>
                    <a:gd name="connsiteX33" fmla="*/ 481965 w 661035"/>
                    <a:gd name="connsiteY33" fmla="*/ 141922 h 1099185"/>
                    <a:gd name="connsiteX34" fmla="*/ 575310 w 661035"/>
                    <a:gd name="connsiteY34" fmla="*/ 214313 h 1099185"/>
                    <a:gd name="connsiteX35" fmla="*/ 661035 w 661035"/>
                    <a:gd name="connsiteY35" fmla="*/ 504825 h 1099185"/>
                    <a:gd name="connsiteX36" fmla="*/ 621030 w 661035"/>
                    <a:gd name="connsiteY36" fmla="*/ 739140 h 1099185"/>
                    <a:gd name="connsiteX37" fmla="*/ 360045 w 661035"/>
                    <a:gd name="connsiteY37" fmla="*/ 597218 h 1099185"/>
                    <a:gd name="connsiteX38" fmla="*/ 400050 w 661035"/>
                    <a:gd name="connsiteY38" fmla="*/ 362902 h 1099185"/>
                    <a:gd name="connsiteX39" fmla="*/ 314325 w 661035"/>
                    <a:gd name="connsiteY39" fmla="*/ 72390 h 1099185"/>
                    <a:gd name="connsiteX40" fmla="*/ 220980 w 661035"/>
                    <a:gd name="connsiteY40"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500063 w 661035"/>
                    <a:gd name="connsiteY8" fmla="*/ 941070 h 1099185"/>
                    <a:gd name="connsiteX9" fmla="*/ 451485 w 661035"/>
                    <a:gd name="connsiteY9" fmla="*/ 989648 h 1099185"/>
                    <a:gd name="connsiteX10" fmla="*/ 396629 w 661035"/>
                    <a:gd name="connsiteY10" fmla="*/ 1033155 h 1099185"/>
                    <a:gd name="connsiteX11" fmla="*/ 397193 w 661035"/>
                    <a:gd name="connsiteY11" fmla="*/ 1033462 h 1099185"/>
                    <a:gd name="connsiteX12" fmla="*/ 320041 w 661035"/>
                    <a:gd name="connsiteY12" fmla="*/ 1076325 h 1099185"/>
                    <a:gd name="connsiteX13" fmla="*/ 291343 w 661035"/>
                    <a:gd name="connsiteY13" fmla="*/ 1060767 h 1099185"/>
                    <a:gd name="connsiteX14" fmla="*/ 290403 w 661035"/>
                    <a:gd name="connsiteY14" fmla="*/ 1061621 h 1099185"/>
                    <a:gd name="connsiteX15" fmla="*/ 319088 w 661035"/>
                    <a:gd name="connsiteY15" fmla="*/ 1077277 h 1099185"/>
                    <a:gd name="connsiteX16" fmla="*/ 260985 w 661035"/>
                    <a:gd name="connsiteY16" fmla="*/ 1099185 h 1099185"/>
                    <a:gd name="connsiteX17" fmla="*/ 0 w 661035"/>
                    <a:gd name="connsiteY17" fmla="*/ 957262 h 1099185"/>
                    <a:gd name="connsiteX18" fmla="*/ 59055 w 661035"/>
                    <a:gd name="connsiteY18" fmla="*/ 935355 h 1099185"/>
                    <a:gd name="connsiteX19" fmla="*/ 284314 w 661035"/>
                    <a:gd name="connsiteY19" fmla="*/ 1058298 h 1099185"/>
                    <a:gd name="connsiteX20" fmla="*/ 60008 w 661035"/>
                    <a:gd name="connsiteY20" fmla="*/ 935355 h 1099185"/>
                    <a:gd name="connsiteX21" fmla="*/ 135745 w 661035"/>
                    <a:gd name="connsiteY21" fmla="*/ 891807 h 1099185"/>
                    <a:gd name="connsiteX22" fmla="*/ 135255 w 661035"/>
                    <a:gd name="connsiteY22" fmla="*/ 891540 h 1099185"/>
                    <a:gd name="connsiteX23" fmla="*/ 190500 w 661035"/>
                    <a:gd name="connsiteY23" fmla="*/ 847725 h 1099185"/>
                    <a:gd name="connsiteX24" fmla="*/ 239078 w 661035"/>
                    <a:gd name="connsiteY24" fmla="*/ 799148 h 1099185"/>
                    <a:gd name="connsiteX25" fmla="*/ 239078 w 661035"/>
                    <a:gd name="connsiteY25" fmla="*/ 798196 h 1099185"/>
                    <a:gd name="connsiteX26" fmla="*/ 277307 w 661035"/>
                    <a:gd name="connsiteY26" fmla="*/ 750642 h 1099185"/>
                    <a:gd name="connsiteX27" fmla="*/ 277178 w 661035"/>
                    <a:gd name="connsiteY27" fmla="*/ 750571 h 1099185"/>
                    <a:gd name="connsiteX28" fmla="*/ 284798 w 661035"/>
                    <a:gd name="connsiteY28" fmla="*/ 740093 h 1099185"/>
                    <a:gd name="connsiteX29" fmla="*/ 323850 w 661035"/>
                    <a:gd name="connsiteY29" fmla="*/ 676275 h 1099185"/>
                    <a:gd name="connsiteX30" fmla="*/ 359092 w 661035"/>
                    <a:gd name="connsiteY30" fmla="*/ 597218 h 1099185"/>
                    <a:gd name="connsiteX31" fmla="*/ 220980 w 661035"/>
                    <a:gd name="connsiteY31" fmla="*/ 0 h 1099185"/>
                    <a:gd name="connsiteX32" fmla="*/ 481965 w 661035"/>
                    <a:gd name="connsiteY32" fmla="*/ 141922 h 1099185"/>
                    <a:gd name="connsiteX33" fmla="*/ 575310 w 661035"/>
                    <a:gd name="connsiteY33" fmla="*/ 214313 h 1099185"/>
                    <a:gd name="connsiteX34" fmla="*/ 661035 w 661035"/>
                    <a:gd name="connsiteY34" fmla="*/ 504825 h 1099185"/>
                    <a:gd name="connsiteX35" fmla="*/ 621030 w 661035"/>
                    <a:gd name="connsiteY35" fmla="*/ 739140 h 1099185"/>
                    <a:gd name="connsiteX36" fmla="*/ 360045 w 661035"/>
                    <a:gd name="connsiteY36" fmla="*/ 597218 h 1099185"/>
                    <a:gd name="connsiteX37" fmla="*/ 400050 w 661035"/>
                    <a:gd name="connsiteY37" fmla="*/ 362902 h 1099185"/>
                    <a:gd name="connsiteX38" fmla="*/ 314325 w 661035"/>
                    <a:gd name="connsiteY38" fmla="*/ 72390 h 1099185"/>
                    <a:gd name="connsiteX39" fmla="*/ 220980 w 661035"/>
                    <a:gd name="connsiteY39"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500063 w 661035"/>
                    <a:gd name="connsiteY8" fmla="*/ 941070 h 1099185"/>
                    <a:gd name="connsiteX9" fmla="*/ 451485 w 661035"/>
                    <a:gd name="connsiteY9" fmla="*/ 989648 h 1099185"/>
                    <a:gd name="connsiteX10" fmla="*/ 396629 w 661035"/>
                    <a:gd name="connsiteY10" fmla="*/ 1033155 h 1099185"/>
                    <a:gd name="connsiteX11" fmla="*/ 397193 w 661035"/>
                    <a:gd name="connsiteY11" fmla="*/ 1033462 h 1099185"/>
                    <a:gd name="connsiteX12" fmla="*/ 320041 w 661035"/>
                    <a:gd name="connsiteY12" fmla="*/ 1076325 h 1099185"/>
                    <a:gd name="connsiteX13" fmla="*/ 291343 w 661035"/>
                    <a:gd name="connsiteY13" fmla="*/ 1060767 h 1099185"/>
                    <a:gd name="connsiteX14" fmla="*/ 290403 w 661035"/>
                    <a:gd name="connsiteY14" fmla="*/ 1061621 h 1099185"/>
                    <a:gd name="connsiteX15" fmla="*/ 319088 w 661035"/>
                    <a:gd name="connsiteY15" fmla="*/ 1077277 h 1099185"/>
                    <a:gd name="connsiteX16" fmla="*/ 260985 w 661035"/>
                    <a:gd name="connsiteY16" fmla="*/ 1099185 h 1099185"/>
                    <a:gd name="connsiteX17" fmla="*/ 0 w 661035"/>
                    <a:gd name="connsiteY17" fmla="*/ 957262 h 1099185"/>
                    <a:gd name="connsiteX18" fmla="*/ 59055 w 661035"/>
                    <a:gd name="connsiteY18" fmla="*/ 935355 h 1099185"/>
                    <a:gd name="connsiteX19" fmla="*/ 60008 w 661035"/>
                    <a:gd name="connsiteY19" fmla="*/ 935355 h 1099185"/>
                    <a:gd name="connsiteX20" fmla="*/ 135745 w 661035"/>
                    <a:gd name="connsiteY20" fmla="*/ 891807 h 1099185"/>
                    <a:gd name="connsiteX21" fmla="*/ 135255 w 661035"/>
                    <a:gd name="connsiteY21" fmla="*/ 891540 h 1099185"/>
                    <a:gd name="connsiteX22" fmla="*/ 190500 w 661035"/>
                    <a:gd name="connsiteY22" fmla="*/ 847725 h 1099185"/>
                    <a:gd name="connsiteX23" fmla="*/ 239078 w 661035"/>
                    <a:gd name="connsiteY23" fmla="*/ 799148 h 1099185"/>
                    <a:gd name="connsiteX24" fmla="*/ 239078 w 661035"/>
                    <a:gd name="connsiteY24" fmla="*/ 798196 h 1099185"/>
                    <a:gd name="connsiteX25" fmla="*/ 277307 w 661035"/>
                    <a:gd name="connsiteY25" fmla="*/ 750642 h 1099185"/>
                    <a:gd name="connsiteX26" fmla="*/ 277178 w 661035"/>
                    <a:gd name="connsiteY26" fmla="*/ 750571 h 1099185"/>
                    <a:gd name="connsiteX27" fmla="*/ 284798 w 661035"/>
                    <a:gd name="connsiteY27" fmla="*/ 740093 h 1099185"/>
                    <a:gd name="connsiteX28" fmla="*/ 323850 w 661035"/>
                    <a:gd name="connsiteY28" fmla="*/ 676275 h 1099185"/>
                    <a:gd name="connsiteX29" fmla="*/ 359092 w 661035"/>
                    <a:gd name="connsiteY29" fmla="*/ 597218 h 1099185"/>
                    <a:gd name="connsiteX30" fmla="*/ 220980 w 661035"/>
                    <a:gd name="connsiteY30" fmla="*/ 0 h 1099185"/>
                    <a:gd name="connsiteX31" fmla="*/ 481965 w 661035"/>
                    <a:gd name="connsiteY31" fmla="*/ 141922 h 1099185"/>
                    <a:gd name="connsiteX32" fmla="*/ 575310 w 661035"/>
                    <a:gd name="connsiteY32" fmla="*/ 214313 h 1099185"/>
                    <a:gd name="connsiteX33" fmla="*/ 661035 w 661035"/>
                    <a:gd name="connsiteY33" fmla="*/ 504825 h 1099185"/>
                    <a:gd name="connsiteX34" fmla="*/ 621030 w 661035"/>
                    <a:gd name="connsiteY34" fmla="*/ 739140 h 1099185"/>
                    <a:gd name="connsiteX35" fmla="*/ 360045 w 661035"/>
                    <a:gd name="connsiteY35" fmla="*/ 597218 h 1099185"/>
                    <a:gd name="connsiteX36" fmla="*/ 400050 w 661035"/>
                    <a:gd name="connsiteY36" fmla="*/ 362902 h 1099185"/>
                    <a:gd name="connsiteX37" fmla="*/ 314325 w 661035"/>
                    <a:gd name="connsiteY37" fmla="*/ 72390 h 1099185"/>
                    <a:gd name="connsiteX38" fmla="*/ 220980 w 661035"/>
                    <a:gd name="connsiteY38"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500063 w 661035"/>
                    <a:gd name="connsiteY8" fmla="*/ 941070 h 1099185"/>
                    <a:gd name="connsiteX9" fmla="*/ 451485 w 661035"/>
                    <a:gd name="connsiteY9" fmla="*/ 989648 h 1099185"/>
                    <a:gd name="connsiteX10" fmla="*/ 396629 w 661035"/>
                    <a:gd name="connsiteY10" fmla="*/ 1033155 h 1099185"/>
                    <a:gd name="connsiteX11" fmla="*/ 397193 w 661035"/>
                    <a:gd name="connsiteY11" fmla="*/ 1033462 h 1099185"/>
                    <a:gd name="connsiteX12" fmla="*/ 320041 w 661035"/>
                    <a:gd name="connsiteY12" fmla="*/ 1076325 h 1099185"/>
                    <a:gd name="connsiteX13" fmla="*/ 291343 w 661035"/>
                    <a:gd name="connsiteY13" fmla="*/ 1060767 h 1099185"/>
                    <a:gd name="connsiteX14" fmla="*/ 319088 w 661035"/>
                    <a:gd name="connsiteY14" fmla="*/ 1077277 h 1099185"/>
                    <a:gd name="connsiteX15" fmla="*/ 260985 w 661035"/>
                    <a:gd name="connsiteY15" fmla="*/ 1099185 h 1099185"/>
                    <a:gd name="connsiteX16" fmla="*/ 0 w 661035"/>
                    <a:gd name="connsiteY16" fmla="*/ 957262 h 1099185"/>
                    <a:gd name="connsiteX17" fmla="*/ 59055 w 661035"/>
                    <a:gd name="connsiteY17" fmla="*/ 935355 h 1099185"/>
                    <a:gd name="connsiteX18" fmla="*/ 60008 w 661035"/>
                    <a:gd name="connsiteY18" fmla="*/ 935355 h 1099185"/>
                    <a:gd name="connsiteX19" fmla="*/ 135745 w 661035"/>
                    <a:gd name="connsiteY19" fmla="*/ 891807 h 1099185"/>
                    <a:gd name="connsiteX20" fmla="*/ 135255 w 661035"/>
                    <a:gd name="connsiteY20" fmla="*/ 891540 h 1099185"/>
                    <a:gd name="connsiteX21" fmla="*/ 190500 w 661035"/>
                    <a:gd name="connsiteY21" fmla="*/ 847725 h 1099185"/>
                    <a:gd name="connsiteX22" fmla="*/ 239078 w 661035"/>
                    <a:gd name="connsiteY22" fmla="*/ 799148 h 1099185"/>
                    <a:gd name="connsiteX23" fmla="*/ 239078 w 661035"/>
                    <a:gd name="connsiteY23" fmla="*/ 798196 h 1099185"/>
                    <a:gd name="connsiteX24" fmla="*/ 277307 w 661035"/>
                    <a:gd name="connsiteY24" fmla="*/ 750642 h 1099185"/>
                    <a:gd name="connsiteX25" fmla="*/ 277178 w 661035"/>
                    <a:gd name="connsiteY25" fmla="*/ 750571 h 1099185"/>
                    <a:gd name="connsiteX26" fmla="*/ 284798 w 661035"/>
                    <a:gd name="connsiteY26" fmla="*/ 740093 h 1099185"/>
                    <a:gd name="connsiteX27" fmla="*/ 323850 w 661035"/>
                    <a:gd name="connsiteY27" fmla="*/ 676275 h 1099185"/>
                    <a:gd name="connsiteX28" fmla="*/ 359092 w 661035"/>
                    <a:gd name="connsiteY28" fmla="*/ 597218 h 1099185"/>
                    <a:gd name="connsiteX29" fmla="*/ 220980 w 661035"/>
                    <a:gd name="connsiteY29" fmla="*/ 0 h 1099185"/>
                    <a:gd name="connsiteX30" fmla="*/ 481965 w 661035"/>
                    <a:gd name="connsiteY30" fmla="*/ 141922 h 1099185"/>
                    <a:gd name="connsiteX31" fmla="*/ 575310 w 661035"/>
                    <a:gd name="connsiteY31" fmla="*/ 214313 h 1099185"/>
                    <a:gd name="connsiteX32" fmla="*/ 661035 w 661035"/>
                    <a:gd name="connsiteY32" fmla="*/ 504825 h 1099185"/>
                    <a:gd name="connsiteX33" fmla="*/ 621030 w 661035"/>
                    <a:gd name="connsiteY33" fmla="*/ 739140 h 1099185"/>
                    <a:gd name="connsiteX34" fmla="*/ 360045 w 661035"/>
                    <a:gd name="connsiteY34" fmla="*/ 597218 h 1099185"/>
                    <a:gd name="connsiteX35" fmla="*/ 400050 w 661035"/>
                    <a:gd name="connsiteY35" fmla="*/ 362902 h 1099185"/>
                    <a:gd name="connsiteX36" fmla="*/ 314325 w 661035"/>
                    <a:gd name="connsiteY36" fmla="*/ 72390 h 1099185"/>
                    <a:gd name="connsiteX37" fmla="*/ 220980 w 661035"/>
                    <a:gd name="connsiteY37"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500063 w 661035"/>
                    <a:gd name="connsiteY8" fmla="*/ 941070 h 1099185"/>
                    <a:gd name="connsiteX9" fmla="*/ 451485 w 661035"/>
                    <a:gd name="connsiteY9" fmla="*/ 989648 h 1099185"/>
                    <a:gd name="connsiteX10" fmla="*/ 396629 w 661035"/>
                    <a:gd name="connsiteY10" fmla="*/ 1033155 h 1099185"/>
                    <a:gd name="connsiteX11" fmla="*/ 397193 w 661035"/>
                    <a:gd name="connsiteY11" fmla="*/ 1033462 h 1099185"/>
                    <a:gd name="connsiteX12" fmla="*/ 320041 w 661035"/>
                    <a:gd name="connsiteY12" fmla="*/ 1076325 h 1099185"/>
                    <a:gd name="connsiteX13" fmla="*/ 319088 w 661035"/>
                    <a:gd name="connsiteY13" fmla="*/ 1077277 h 1099185"/>
                    <a:gd name="connsiteX14" fmla="*/ 260985 w 661035"/>
                    <a:gd name="connsiteY14" fmla="*/ 1099185 h 1099185"/>
                    <a:gd name="connsiteX15" fmla="*/ 0 w 661035"/>
                    <a:gd name="connsiteY15" fmla="*/ 957262 h 1099185"/>
                    <a:gd name="connsiteX16" fmla="*/ 59055 w 661035"/>
                    <a:gd name="connsiteY16" fmla="*/ 935355 h 1099185"/>
                    <a:gd name="connsiteX17" fmla="*/ 60008 w 661035"/>
                    <a:gd name="connsiteY17" fmla="*/ 935355 h 1099185"/>
                    <a:gd name="connsiteX18" fmla="*/ 135745 w 661035"/>
                    <a:gd name="connsiteY18" fmla="*/ 891807 h 1099185"/>
                    <a:gd name="connsiteX19" fmla="*/ 135255 w 661035"/>
                    <a:gd name="connsiteY19" fmla="*/ 891540 h 1099185"/>
                    <a:gd name="connsiteX20" fmla="*/ 190500 w 661035"/>
                    <a:gd name="connsiteY20" fmla="*/ 847725 h 1099185"/>
                    <a:gd name="connsiteX21" fmla="*/ 239078 w 661035"/>
                    <a:gd name="connsiteY21" fmla="*/ 799148 h 1099185"/>
                    <a:gd name="connsiteX22" fmla="*/ 239078 w 661035"/>
                    <a:gd name="connsiteY22" fmla="*/ 798196 h 1099185"/>
                    <a:gd name="connsiteX23" fmla="*/ 277307 w 661035"/>
                    <a:gd name="connsiteY23" fmla="*/ 750642 h 1099185"/>
                    <a:gd name="connsiteX24" fmla="*/ 277178 w 661035"/>
                    <a:gd name="connsiteY24" fmla="*/ 750571 h 1099185"/>
                    <a:gd name="connsiteX25" fmla="*/ 284798 w 661035"/>
                    <a:gd name="connsiteY25" fmla="*/ 740093 h 1099185"/>
                    <a:gd name="connsiteX26" fmla="*/ 323850 w 661035"/>
                    <a:gd name="connsiteY26" fmla="*/ 676275 h 1099185"/>
                    <a:gd name="connsiteX27" fmla="*/ 359092 w 661035"/>
                    <a:gd name="connsiteY27" fmla="*/ 597218 h 1099185"/>
                    <a:gd name="connsiteX28" fmla="*/ 220980 w 661035"/>
                    <a:gd name="connsiteY28" fmla="*/ 0 h 1099185"/>
                    <a:gd name="connsiteX29" fmla="*/ 481965 w 661035"/>
                    <a:gd name="connsiteY29" fmla="*/ 141922 h 1099185"/>
                    <a:gd name="connsiteX30" fmla="*/ 575310 w 661035"/>
                    <a:gd name="connsiteY30" fmla="*/ 214313 h 1099185"/>
                    <a:gd name="connsiteX31" fmla="*/ 661035 w 661035"/>
                    <a:gd name="connsiteY31" fmla="*/ 504825 h 1099185"/>
                    <a:gd name="connsiteX32" fmla="*/ 621030 w 661035"/>
                    <a:gd name="connsiteY32" fmla="*/ 739140 h 1099185"/>
                    <a:gd name="connsiteX33" fmla="*/ 360045 w 661035"/>
                    <a:gd name="connsiteY33" fmla="*/ 597218 h 1099185"/>
                    <a:gd name="connsiteX34" fmla="*/ 400050 w 661035"/>
                    <a:gd name="connsiteY34" fmla="*/ 362902 h 1099185"/>
                    <a:gd name="connsiteX35" fmla="*/ 314325 w 661035"/>
                    <a:gd name="connsiteY35" fmla="*/ 72390 h 1099185"/>
                    <a:gd name="connsiteX36" fmla="*/ 220980 w 661035"/>
                    <a:gd name="connsiteY36" fmla="*/ 0 h 1099185"/>
                    <a:gd name="connsiteX0" fmla="*/ 359092 w 661035"/>
                    <a:gd name="connsiteY0" fmla="*/ 597218 h 1112468"/>
                    <a:gd name="connsiteX1" fmla="*/ 620078 w 661035"/>
                    <a:gd name="connsiteY1" fmla="*/ 739140 h 1112468"/>
                    <a:gd name="connsiteX2" fmla="*/ 584835 w 661035"/>
                    <a:gd name="connsiteY2" fmla="*/ 818198 h 1112468"/>
                    <a:gd name="connsiteX3" fmla="*/ 584836 w 661035"/>
                    <a:gd name="connsiteY3" fmla="*/ 818198 h 1112468"/>
                    <a:gd name="connsiteX4" fmla="*/ 545783 w 661035"/>
                    <a:gd name="connsiteY4" fmla="*/ 882015 h 1112468"/>
                    <a:gd name="connsiteX5" fmla="*/ 538930 w 661035"/>
                    <a:gd name="connsiteY5" fmla="*/ 891439 h 1112468"/>
                    <a:gd name="connsiteX6" fmla="*/ 539116 w 661035"/>
                    <a:gd name="connsiteY6" fmla="*/ 891540 h 1112468"/>
                    <a:gd name="connsiteX7" fmla="*/ 500063 w 661035"/>
                    <a:gd name="connsiteY7" fmla="*/ 940118 h 1112468"/>
                    <a:gd name="connsiteX8" fmla="*/ 500063 w 661035"/>
                    <a:gd name="connsiteY8" fmla="*/ 941070 h 1112468"/>
                    <a:gd name="connsiteX9" fmla="*/ 451485 w 661035"/>
                    <a:gd name="connsiteY9" fmla="*/ 989648 h 1112468"/>
                    <a:gd name="connsiteX10" fmla="*/ 396629 w 661035"/>
                    <a:gd name="connsiteY10" fmla="*/ 1033155 h 1112468"/>
                    <a:gd name="connsiteX11" fmla="*/ 397193 w 661035"/>
                    <a:gd name="connsiteY11" fmla="*/ 1033462 h 1112468"/>
                    <a:gd name="connsiteX12" fmla="*/ 320041 w 661035"/>
                    <a:gd name="connsiteY12" fmla="*/ 1076325 h 1112468"/>
                    <a:gd name="connsiteX13" fmla="*/ 319088 w 661035"/>
                    <a:gd name="connsiteY13" fmla="*/ 1077277 h 1112468"/>
                    <a:gd name="connsiteX14" fmla="*/ 247796 w 661035"/>
                    <a:gd name="connsiteY14" fmla="*/ 1112468 h 1112468"/>
                    <a:gd name="connsiteX15" fmla="*/ 0 w 661035"/>
                    <a:gd name="connsiteY15" fmla="*/ 957262 h 1112468"/>
                    <a:gd name="connsiteX16" fmla="*/ 59055 w 661035"/>
                    <a:gd name="connsiteY16" fmla="*/ 935355 h 1112468"/>
                    <a:gd name="connsiteX17" fmla="*/ 60008 w 661035"/>
                    <a:gd name="connsiteY17" fmla="*/ 935355 h 1112468"/>
                    <a:gd name="connsiteX18" fmla="*/ 135745 w 661035"/>
                    <a:gd name="connsiteY18" fmla="*/ 891807 h 1112468"/>
                    <a:gd name="connsiteX19" fmla="*/ 135255 w 661035"/>
                    <a:gd name="connsiteY19" fmla="*/ 891540 h 1112468"/>
                    <a:gd name="connsiteX20" fmla="*/ 190500 w 661035"/>
                    <a:gd name="connsiteY20" fmla="*/ 847725 h 1112468"/>
                    <a:gd name="connsiteX21" fmla="*/ 239078 w 661035"/>
                    <a:gd name="connsiteY21" fmla="*/ 799148 h 1112468"/>
                    <a:gd name="connsiteX22" fmla="*/ 239078 w 661035"/>
                    <a:gd name="connsiteY22" fmla="*/ 798196 h 1112468"/>
                    <a:gd name="connsiteX23" fmla="*/ 277307 w 661035"/>
                    <a:gd name="connsiteY23" fmla="*/ 750642 h 1112468"/>
                    <a:gd name="connsiteX24" fmla="*/ 277178 w 661035"/>
                    <a:gd name="connsiteY24" fmla="*/ 750571 h 1112468"/>
                    <a:gd name="connsiteX25" fmla="*/ 284798 w 661035"/>
                    <a:gd name="connsiteY25" fmla="*/ 740093 h 1112468"/>
                    <a:gd name="connsiteX26" fmla="*/ 323850 w 661035"/>
                    <a:gd name="connsiteY26" fmla="*/ 676275 h 1112468"/>
                    <a:gd name="connsiteX27" fmla="*/ 359092 w 661035"/>
                    <a:gd name="connsiteY27" fmla="*/ 597218 h 1112468"/>
                    <a:gd name="connsiteX28" fmla="*/ 220980 w 661035"/>
                    <a:gd name="connsiteY28" fmla="*/ 0 h 1112468"/>
                    <a:gd name="connsiteX29" fmla="*/ 481965 w 661035"/>
                    <a:gd name="connsiteY29" fmla="*/ 141922 h 1112468"/>
                    <a:gd name="connsiteX30" fmla="*/ 575310 w 661035"/>
                    <a:gd name="connsiteY30" fmla="*/ 214313 h 1112468"/>
                    <a:gd name="connsiteX31" fmla="*/ 661035 w 661035"/>
                    <a:gd name="connsiteY31" fmla="*/ 504825 h 1112468"/>
                    <a:gd name="connsiteX32" fmla="*/ 621030 w 661035"/>
                    <a:gd name="connsiteY32" fmla="*/ 739140 h 1112468"/>
                    <a:gd name="connsiteX33" fmla="*/ 360045 w 661035"/>
                    <a:gd name="connsiteY33" fmla="*/ 597218 h 1112468"/>
                    <a:gd name="connsiteX34" fmla="*/ 400050 w 661035"/>
                    <a:gd name="connsiteY34" fmla="*/ 362902 h 1112468"/>
                    <a:gd name="connsiteX35" fmla="*/ 314325 w 661035"/>
                    <a:gd name="connsiteY35" fmla="*/ 72390 h 1112468"/>
                    <a:gd name="connsiteX36" fmla="*/ 220980 w 661035"/>
                    <a:gd name="connsiteY36" fmla="*/ 0 h 1112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661035" h="1112468">
                      <a:moveTo>
                        <a:pt x="359092" y="597218"/>
                      </a:moveTo>
                      <a:lnTo>
                        <a:pt x="620078" y="739140"/>
                      </a:lnTo>
                      <a:lnTo>
                        <a:pt x="584835" y="818198"/>
                      </a:lnTo>
                      <a:lnTo>
                        <a:pt x="584836" y="818198"/>
                      </a:lnTo>
                      <a:cubicBezTo>
                        <a:pt x="573405" y="840105"/>
                        <a:pt x="560070" y="861060"/>
                        <a:pt x="545783" y="882015"/>
                      </a:cubicBezTo>
                      <a:lnTo>
                        <a:pt x="538930" y="891439"/>
                      </a:lnTo>
                      <a:lnTo>
                        <a:pt x="539116" y="891540"/>
                      </a:lnTo>
                      <a:cubicBezTo>
                        <a:pt x="525780" y="908686"/>
                        <a:pt x="513398" y="924878"/>
                        <a:pt x="500063" y="940118"/>
                      </a:cubicBezTo>
                      <a:lnTo>
                        <a:pt x="500063" y="941070"/>
                      </a:lnTo>
                      <a:cubicBezTo>
                        <a:pt x="483870" y="958215"/>
                        <a:pt x="467678" y="974408"/>
                        <a:pt x="451485" y="989648"/>
                      </a:cubicBezTo>
                      <a:lnTo>
                        <a:pt x="396629" y="1033155"/>
                      </a:lnTo>
                      <a:lnTo>
                        <a:pt x="397193" y="1033462"/>
                      </a:lnTo>
                      <a:cubicBezTo>
                        <a:pt x="371475" y="1049655"/>
                        <a:pt x="346711" y="1063943"/>
                        <a:pt x="320041" y="1076325"/>
                      </a:cubicBezTo>
                      <a:lnTo>
                        <a:pt x="319088" y="1077277"/>
                      </a:lnTo>
                      <a:lnTo>
                        <a:pt x="247796" y="1112468"/>
                      </a:lnTo>
                      <a:lnTo>
                        <a:pt x="0" y="957262"/>
                      </a:lnTo>
                      <a:lnTo>
                        <a:pt x="59055" y="935355"/>
                      </a:lnTo>
                      <a:lnTo>
                        <a:pt x="60008" y="935355"/>
                      </a:lnTo>
                      <a:lnTo>
                        <a:pt x="135745" y="891807"/>
                      </a:lnTo>
                      <a:lnTo>
                        <a:pt x="135255" y="891540"/>
                      </a:lnTo>
                      <a:cubicBezTo>
                        <a:pt x="154305" y="878205"/>
                        <a:pt x="173355" y="863918"/>
                        <a:pt x="190500" y="847725"/>
                      </a:cubicBezTo>
                      <a:cubicBezTo>
                        <a:pt x="207645" y="832486"/>
                        <a:pt x="222885" y="816293"/>
                        <a:pt x="239078" y="799148"/>
                      </a:cubicBezTo>
                      <a:lnTo>
                        <a:pt x="239078" y="798196"/>
                      </a:lnTo>
                      <a:lnTo>
                        <a:pt x="277307" y="750642"/>
                      </a:lnTo>
                      <a:lnTo>
                        <a:pt x="277178" y="750571"/>
                      </a:lnTo>
                      <a:cubicBezTo>
                        <a:pt x="280036" y="746761"/>
                        <a:pt x="281941" y="743903"/>
                        <a:pt x="284798" y="740093"/>
                      </a:cubicBezTo>
                      <a:cubicBezTo>
                        <a:pt x="299086" y="719138"/>
                        <a:pt x="312420" y="698183"/>
                        <a:pt x="323850" y="676275"/>
                      </a:cubicBezTo>
                      <a:cubicBezTo>
                        <a:pt x="337185" y="650558"/>
                        <a:pt x="349567" y="623888"/>
                        <a:pt x="359092" y="597218"/>
                      </a:cubicBezTo>
                      <a:close/>
                      <a:moveTo>
                        <a:pt x="220980" y="0"/>
                      </a:moveTo>
                      <a:lnTo>
                        <a:pt x="481965" y="141922"/>
                      </a:lnTo>
                      <a:cubicBezTo>
                        <a:pt x="521970" y="163830"/>
                        <a:pt x="553403" y="187642"/>
                        <a:pt x="575310" y="214313"/>
                      </a:cubicBezTo>
                      <a:cubicBezTo>
                        <a:pt x="632460" y="281940"/>
                        <a:pt x="661035" y="379095"/>
                        <a:pt x="661035" y="504825"/>
                      </a:cubicBezTo>
                      <a:cubicBezTo>
                        <a:pt x="660083" y="588645"/>
                        <a:pt x="646748" y="666750"/>
                        <a:pt x="621030" y="739140"/>
                      </a:cubicBezTo>
                      <a:lnTo>
                        <a:pt x="360045" y="597218"/>
                      </a:lnTo>
                      <a:cubicBezTo>
                        <a:pt x="386715" y="524827"/>
                        <a:pt x="400050" y="446722"/>
                        <a:pt x="400050" y="362902"/>
                      </a:cubicBezTo>
                      <a:cubicBezTo>
                        <a:pt x="400050" y="237172"/>
                        <a:pt x="371475" y="140970"/>
                        <a:pt x="314325" y="72390"/>
                      </a:cubicBezTo>
                      <a:cubicBezTo>
                        <a:pt x="291465" y="45720"/>
                        <a:pt x="260985" y="20955"/>
                        <a:pt x="220980" y="0"/>
                      </a:cubicBezTo>
                      <a:close/>
                    </a:path>
                  </a:pathLst>
                </a:custGeom>
                <a:grpFill/>
                <a:ln w="9525" cap="flat">
                  <a:noFill/>
                  <a:prstDash val="solid"/>
                  <a:miter/>
                </a:ln>
              </p:spPr>
              <p:txBody>
                <a:bodyPr rtlCol="0" anchor="ctr"/>
                <a:lstStyle/>
                <a:p>
                  <a:pPr defTabSz="1219170"/>
                  <a:endParaRPr lang="en-US" sz="1800" dirty="0">
                    <a:solidFill>
                      <a:prstClr val="black"/>
                    </a:solidFill>
                  </a:endParaRPr>
                </a:p>
              </p:txBody>
            </p:sp>
            <p:sp>
              <p:nvSpPr>
                <p:cNvPr id="107" name="Freeform: Shape 106">
                  <a:extLst>
                    <a:ext uri="{FF2B5EF4-FFF2-40B4-BE49-F238E27FC236}">
                      <a16:creationId xmlns:a16="http://schemas.microsoft.com/office/drawing/2014/main" xmlns="" id="{7D4AEE08-715B-4FC1-9775-92666F4B3616}"/>
                    </a:ext>
                  </a:extLst>
                </p:cNvPr>
                <p:cNvSpPr/>
                <p:nvPr/>
              </p:nvSpPr>
              <p:spPr>
                <a:xfrm>
                  <a:off x="2967026" y="3229268"/>
                  <a:ext cx="673417" cy="247650"/>
                </a:xfrm>
                <a:custGeom>
                  <a:avLst/>
                  <a:gdLst>
                    <a:gd name="connsiteX0" fmla="*/ 261937 w 673417"/>
                    <a:gd name="connsiteY0" fmla="*/ 45720 h 247650"/>
                    <a:gd name="connsiteX1" fmla="*/ 288607 w 673417"/>
                    <a:gd name="connsiteY1" fmla="*/ 53340 h 247650"/>
                    <a:gd name="connsiteX2" fmla="*/ 387667 w 673417"/>
                    <a:gd name="connsiteY2" fmla="*/ 93345 h 247650"/>
                    <a:gd name="connsiteX3" fmla="*/ 412432 w 673417"/>
                    <a:gd name="connsiteY3" fmla="*/ 105728 h 247650"/>
                    <a:gd name="connsiteX4" fmla="*/ 673417 w 673417"/>
                    <a:gd name="connsiteY4" fmla="*/ 247650 h 247650"/>
                    <a:gd name="connsiteX5" fmla="*/ 647700 w 673417"/>
                    <a:gd name="connsiteY5" fmla="*/ 235267 h 247650"/>
                    <a:gd name="connsiteX6" fmla="*/ 644991 w 673417"/>
                    <a:gd name="connsiteY6" fmla="*/ 233789 h 247650"/>
                    <a:gd name="connsiteX7" fmla="*/ 549592 w 673417"/>
                    <a:gd name="connsiteY7" fmla="*/ 195262 h 247650"/>
                    <a:gd name="connsiteX8" fmla="*/ 522922 w 673417"/>
                    <a:gd name="connsiteY8" fmla="*/ 186690 h 247650"/>
                    <a:gd name="connsiteX9" fmla="*/ 0 w 673417"/>
                    <a:gd name="connsiteY9" fmla="*/ 0 h 247650"/>
                    <a:gd name="connsiteX10" fmla="*/ 80010 w 673417"/>
                    <a:gd name="connsiteY10" fmla="*/ 11430 h 247650"/>
                    <a:gd name="connsiteX11" fmla="*/ 80421 w 673417"/>
                    <a:gd name="connsiteY11" fmla="*/ 11654 h 247650"/>
                    <a:gd name="connsiteX12" fmla="*/ 185499 w 673417"/>
                    <a:gd name="connsiteY12" fmla="*/ 28933 h 247650"/>
                    <a:gd name="connsiteX13" fmla="*/ 261937 w 673417"/>
                    <a:gd name="connsiteY13" fmla="*/ 45720 h 247650"/>
                    <a:gd name="connsiteX14" fmla="*/ 522922 w 673417"/>
                    <a:gd name="connsiteY14" fmla="*/ 187643 h 247650"/>
                    <a:gd name="connsiteX15" fmla="*/ 340042 w 673417"/>
                    <a:gd name="connsiteY15" fmla="*/ 153353 h 247650"/>
                    <a:gd name="connsiteX16" fmla="*/ 260985 w 673417"/>
                    <a:gd name="connsiteY16" fmla="*/ 141923 h 247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73417" h="247650">
                      <a:moveTo>
                        <a:pt x="261937" y="45720"/>
                      </a:moveTo>
                      <a:cubicBezTo>
                        <a:pt x="271462" y="48578"/>
                        <a:pt x="280987" y="50483"/>
                        <a:pt x="288607" y="53340"/>
                      </a:cubicBezTo>
                      <a:cubicBezTo>
                        <a:pt x="323850" y="64770"/>
                        <a:pt x="357187" y="79058"/>
                        <a:pt x="387667" y="93345"/>
                      </a:cubicBezTo>
                      <a:cubicBezTo>
                        <a:pt x="396240" y="97155"/>
                        <a:pt x="404812" y="101917"/>
                        <a:pt x="412432" y="105728"/>
                      </a:cubicBezTo>
                      <a:lnTo>
                        <a:pt x="673417" y="247650"/>
                      </a:lnTo>
                      <a:cubicBezTo>
                        <a:pt x="664845" y="243840"/>
                        <a:pt x="656272" y="239078"/>
                        <a:pt x="647700" y="235267"/>
                      </a:cubicBezTo>
                      <a:lnTo>
                        <a:pt x="644991" y="233789"/>
                      </a:lnTo>
                      <a:lnTo>
                        <a:pt x="549592" y="195262"/>
                      </a:lnTo>
                      <a:cubicBezTo>
                        <a:pt x="541972" y="192405"/>
                        <a:pt x="532447" y="189548"/>
                        <a:pt x="522922" y="186690"/>
                      </a:cubicBezTo>
                      <a:close/>
                      <a:moveTo>
                        <a:pt x="0" y="0"/>
                      </a:moveTo>
                      <a:lnTo>
                        <a:pt x="80010" y="11430"/>
                      </a:lnTo>
                      <a:lnTo>
                        <a:pt x="80421" y="11654"/>
                      </a:lnTo>
                      <a:lnTo>
                        <a:pt x="185499" y="28933"/>
                      </a:lnTo>
                      <a:cubicBezTo>
                        <a:pt x="215979" y="34528"/>
                        <a:pt x="241458" y="40005"/>
                        <a:pt x="261937" y="45720"/>
                      </a:cubicBezTo>
                      <a:lnTo>
                        <a:pt x="522922" y="187643"/>
                      </a:lnTo>
                      <a:cubicBezTo>
                        <a:pt x="481965" y="176213"/>
                        <a:pt x="421004" y="164783"/>
                        <a:pt x="340042" y="153353"/>
                      </a:cubicBezTo>
                      <a:lnTo>
                        <a:pt x="260985" y="141923"/>
                      </a:ln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108" name="Freeform: Shape 107">
                  <a:extLst>
                    <a:ext uri="{FF2B5EF4-FFF2-40B4-BE49-F238E27FC236}">
                      <a16:creationId xmlns:a16="http://schemas.microsoft.com/office/drawing/2014/main" xmlns="" id="{FCD750D4-4BDF-4312-B443-7EA98BBF00A1}"/>
                    </a:ext>
                  </a:extLst>
                </p:cNvPr>
                <p:cNvSpPr/>
                <p:nvPr/>
              </p:nvSpPr>
              <p:spPr>
                <a:xfrm>
                  <a:off x="2707091" y="3532163"/>
                  <a:ext cx="257175" cy="1238250"/>
                </a:xfrm>
                <a:custGeom>
                  <a:avLst/>
                  <a:gdLst>
                    <a:gd name="connsiteX0" fmla="*/ 260985 w 257175"/>
                    <a:gd name="connsiteY0" fmla="*/ 1244918 h 1238250"/>
                    <a:gd name="connsiteX1" fmla="*/ 0 w 257175"/>
                    <a:gd name="connsiteY1" fmla="*/ 1102995 h 1238250"/>
                    <a:gd name="connsiteX2" fmla="*/ 1905 w 257175"/>
                    <a:gd name="connsiteY2" fmla="*/ 0 h 1238250"/>
                    <a:gd name="connsiteX3" fmla="*/ 262890 w 257175"/>
                    <a:gd name="connsiteY3" fmla="*/ 141922 h 1238250"/>
                  </a:gdLst>
                  <a:ahLst/>
                  <a:cxnLst>
                    <a:cxn ang="0">
                      <a:pos x="connsiteX0" y="connsiteY0"/>
                    </a:cxn>
                    <a:cxn ang="0">
                      <a:pos x="connsiteX1" y="connsiteY1"/>
                    </a:cxn>
                    <a:cxn ang="0">
                      <a:pos x="connsiteX2" y="connsiteY2"/>
                    </a:cxn>
                    <a:cxn ang="0">
                      <a:pos x="connsiteX3" y="connsiteY3"/>
                    </a:cxn>
                  </a:cxnLst>
                  <a:rect l="l" t="t" r="r" b="b"/>
                  <a:pathLst>
                    <a:path w="257175" h="1238250">
                      <a:moveTo>
                        <a:pt x="260985" y="1244918"/>
                      </a:moveTo>
                      <a:lnTo>
                        <a:pt x="0" y="1102995"/>
                      </a:lnTo>
                      <a:lnTo>
                        <a:pt x="1905" y="0"/>
                      </a:lnTo>
                      <a:lnTo>
                        <a:pt x="262890" y="141922"/>
                      </a:ln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109" name="Freeform: Shape 108">
                  <a:extLst>
                    <a:ext uri="{FF2B5EF4-FFF2-40B4-BE49-F238E27FC236}">
                      <a16:creationId xmlns:a16="http://schemas.microsoft.com/office/drawing/2014/main" xmlns="" id="{DCEEE83C-0E65-4A03-8C83-3979F03318D8}"/>
                    </a:ext>
                  </a:extLst>
                </p:cNvPr>
                <p:cNvSpPr/>
                <p:nvPr/>
              </p:nvSpPr>
              <p:spPr>
                <a:xfrm>
                  <a:off x="3110832" y="2270955"/>
                  <a:ext cx="457201" cy="495301"/>
                </a:xfrm>
                <a:custGeom>
                  <a:avLst/>
                  <a:gdLst>
                    <a:gd name="connsiteX0" fmla="*/ 459105 w 457200"/>
                    <a:gd name="connsiteY0" fmla="*/ 500063 h 495300"/>
                    <a:gd name="connsiteX1" fmla="*/ 198120 w 457200"/>
                    <a:gd name="connsiteY1" fmla="*/ 358140 h 495300"/>
                    <a:gd name="connsiteX2" fmla="*/ 80963 w 457200"/>
                    <a:gd name="connsiteY2" fmla="*/ 62865 h 495300"/>
                    <a:gd name="connsiteX3" fmla="*/ 0 w 457200"/>
                    <a:gd name="connsiteY3" fmla="*/ 0 h 495300"/>
                    <a:gd name="connsiteX4" fmla="*/ 260985 w 457200"/>
                    <a:gd name="connsiteY4" fmla="*/ 141923 h 495300"/>
                    <a:gd name="connsiteX5" fmla="*/ 341948 w 457200"/>
                    <a:gd name="connsiteY5" fmla="*/ 204788 h 495300"/>
                    <a:gd name="connsiteX6" fmla="*/ 459105 w 457200"/>
                    <a:gd name="connsiteY6" fmla="*/ 500063 h 495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7200" h="495300">
                      <a:moveTo>
                        <a:pt x="459105" y="500063"/>
                      </a:moveTo>
                      <a:lnTo>
                        <a:pt x="198120" y="358140"/>
                      </a:lnTo>
                      <a:cubicBezTo>
                        <a:pt x="179070" y="224790"/>
                        <a:pt x="140017" y="126683"/>
                        <a:pt x="80963" y="62865"/>
                      </a:cubicBezTo>
                      <a:cubicBezTo>
                        <a:pt x="57150" y="38100"/>
                        <a:pt x="30480" y="17145"/>
                        <a:pt x="0" y="0"/>
                      </a:cubicBezTo>
                      <a:lnTo>
                        <a:pt x="260985" y="141923"/>
                      </a:lnTo>
                      <a:cubicBezTo>
                        <a:pt x="291465" y="158115"/>
                        <a:pt x="318135" y="179070"/>
                        <a:pt x="341948" y="204788"/>
                      </a:cubicBezTo>
                      <a:cubicBezTo>
                        <a:pt x="401955" y="268605"/>
                        <a:pt x="441008" y="366713"/>
                        <a:pt x="459105" y="500063"/>
                      </a:cubicBezTo>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110" name="Freeform: Shape 109">
                  <a:extLst>
                    <a:ext uri="{FF2B5EF4-FFF2-40B4-BE49-F238E27FC236}">
                      <a16:creationId xmlns:a16="http://schemas.microsoft.com/office/drawing/2014/main" xmlns="" id="{5B47C86B-F4FF-4993-9645-5F42218A748E}"/>
                    </a:ext>
                  </a:extLst>
                </p:cNvPr>
                <p:cNvSpPr/>
                <p:nvPr/>
              </p:nvSpPr>
              <p:spPr>
                <a:xfrm>
                  <a:off x="2541356" y="3138780"/>
                  <a:ext cx="428625" cy="200026"/>
                </a:xfrm>
                <a:custGeom>
                  <a:avLst/>
                  <a:gdLst>
                    <a:gd name="connsiteX0" fmla="*/ 0 w 428625"/>
                    <a:gd name="connsiteY0" fmla="*/ 0 h 200026"/>
                    <a:gd name="connsiteX1" fmla="*/ 17145 w 428625"/>
                    <a:gd name="connsiteY1" fmla="*/ 8573 h 200026"/>
                    <a:gd name="connsiteX2" fmla="*/ 109538 w 428625"/>
                    <a:gd name="connsiteY2" fmla="*/ 44768 h 200026"/>
                    <a:gd name="connsiteX3" fmla="*/ 370023 w 428625"/>
                    <a:gd name="connsiteY3" fmla="*/ 186418 h 200026"/>
                    <a:gd name="connsiteX4" fmla="*/ 110490 w 428625"/>
                    <a:gd name="connsiteY4" fmla="*/ 44768 h 200026"/>
                    <a:gd name="connsiteX5" fmla="*/ 168592 w 428625"/>
                    <a:gd name="connsiteY5" fmla="*/ 59056 h 200026"/>
                    <a:gd name="connsiteX6" fmla="*/ 428625 w 428625"/>
                    <a:gd name="connsiteY6" fmla="*/ 200026 h 200026"/>
                    <a:gd name="connsiteX7" fmla="*/ 370523 w 428625"/>
                    <a:gd name="connsiteY7" fmla="*/ 186691 h 200026"/>
                    <a:gd name="connsiteX8" fmla="*/ 370517 w 428625"/>
                    <a:gd name="connsiteY8" fmla="*/ 186688 h 200026"/>
                    <a:gd name="connsiteX9" fmla="*/ 278130 w 428625"/>
                    <a:gd name="connsiteY9" fmla="*/ 150495 h 200026"/>
                    <a:gd name="connsiteX10" fmla="*/ 260985 w 428625"/>
                    <a:gd name="connsiteY10" fmla="*/ 141923 h 2000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28625" h="200026">
                      <a:moveTo>
                        <a:pt x="0" y="0"/>
                      </a:moveTo>
                      <a:cubicBezTo>
                        <a:pt x="5715" y="2858"/>
                        <a:pt x="11430" y="5715"/>
                        <a:pt x="17145" y="8573"/>
                      </a:cubicBezTo>
                      <a:cubicBezTo>
                        <a:pt x="44767" y="21908"/>
                        <a:pt x="75248" y="34290"/>
                        <a:pt x="109538" y="44768"/>
                      </a:cubicBezTo>
                      <a:lnTo>
                        <a:pt x="370023" y="186418"/>
                      </a:lnTo>
                      <a:lnTo>
                        <a:pt x="110490" y="44768"/>
                      </a:lnTo>
                      <a:lnTo>
                        <a:pt x="168592" y="59056"/>
                      </a:lnTo>
                      <a:lnTo>
                        <a:pt x="428625" y="200026"/>
                      </a:lnTo>
                      <a:lnTo>
                        <a:pt x="370523" y="186691"/>
                      </a:lnTo>
                      <a:lnTo>
                        <a:pt x="370517" y="186688"/>
                      </a:lnTo>
                      <a:lnTo>
                        <a:pt x="278130" y="150495"/>
                      </a:lnTo>
                      <a:cubicBezTo>
                        <a:pt x="272415" y="147638"/>
                        <a:pt x="266700" y="144780"/>
                        <a:pt x="260985" y="141923"/>
                      </a:cubicBez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111" name="Freeform: Shape 110">
                  <a:extLst>
                    <a:ext uri="{FF2B5EF4-FFF2-40B4-BE49-F238E27FC236}">
                      <a16:creationId xmlns:a16="http://schemas.microsoft.com/office/drawing/2014/main" xmlns="" id="{F639E5E1-FF36-4933-A42A-22242275B7FF}"/>
                    </a:ext>
                  </a:extLst>
                </p:cNvPr>
                <p:cNvSpPr/>
                <p:nvPr/>
              </p:nvSpPr>
              <p:spPr>
                <a:xfrm>
                  <a:off x="2969883" y="1938632"/>
                  <a:ext cx="618767" cy="219303"/>
                </a:xfrm>
                <a:custGeom>
                  <a:avLst/>
                  <a:gdLst>
                    <a:gd name="connsiteX0" fmla="*/ 323751 w 603786"/>
                    <a:gd name="connsiteY0" fmla="*/ 66771 h 218219"/>
                    <a:gd name="connsiteX1" fmla="*/ 342801 w 603786"/>
                    <a:gd name="connsiteY1" fmla="*/ 76296 h 218219"/>
                    <a:gd name="connsiteX2" fmla="*/ 603786 w 603786"/>
                    <a:gd name="connsiteY2" fmla="*/ 218219 h 218219"/>
                    <a:gd name="connsiteX3" fmla="*/ 584736 w 603786"/>
                    <a:gd name="connsiteY3" fmla="*/ 208694 h 218219"/>
                    <a:gd name="connsiteX4" fmla="*/ 0 w 603786"/>
                    <a:gd name="connsiteY4" fmla="*/ 0 h 218219"/>
                    <a:gd name="connsiteX5" fmla="*/ 100965 w 603786"/>
                    <a:gd name="connsiteY5" fmla="*/ 2857 h 218219"/>
                    <a:gd name="connsiteX6" fmla="*/ 102772 w 603786"/>
                    <a:gd name="connsiteY6" fmla="*/ 3833 h 218219"/>
                    <a:gd name="connsiteX7" fmla="*/ 214213 w 603786"/>
                    <a:gd name="connsiteY7" fmla="*/ 22860 h 218219"/>
                    <a:gd name="connsiteX8" fmla="*/ 236092 w 603786"/>
                    <a:gd name="connsiteY8" fmla="*/ 34757 h 218219"/>
                    <a:gd name="connsiteX9" fmla="*/ 323751 w 603786"/>
                    <a:gd name="connsiteY9" fmla="*/ 66772 h 218219"/>
                    <a:gd name="connsiteX10" fmla="*/ 584736 w 603786"/>
                    <a:gd name="connsiteY10" fmla="*/ 208695 h 218219"/>
                    <a:gd name="connsiteX11" fmla="*/ 475198 w 603786"/>
                    <a:gd name="connsiteY11" fmla="*/ 168690 h 218219"/>
                    <a:gd name="connsiteX12" fmla="*/ 464489 w 603786"/>
                    <a:gd name="connsiteY12" fmla="*/ 162866 h 218219"/>
                    <a:gd name="connsiteX13" fmla="*/ 358041 w 603786"/>
                    <a:gd name="connsiteY13" fmla="*/ 143827 h 218219"/>
                    <a:gd name="connsiteX14" fmla="*/ 357901 w 603786"/>
                    <a:gd name="connsiteY14" fmla="*/ 143751 h 218219"/>
                    <a:gd name="connsiteX15" fmla="*/ 260033 w 603786"/>
                    <a:gd name="connsiteY15" fmla="*/ 141922 h 218219"/>
                    <a:gd name="connsiteX0" fmla="*/ 323751 w 603786"/>
                    <a:gd name="connsiteY0" fmla="*/ 66771 h 218219"/>
                    <a:gd name="connsiteX1" fmla="*/ 342801 w 603786"/>
                    <a:gd name="connsiteY1" fmla="*/ 76296 h 218219"/>
                    <a:gd name="connsiteX2" fmla="*/ 603786 w 603786"/>
                    <a:gd name="connsiteY2" fmla="*/ 218219 h 218219"/>
                    <a:gd name="connsiteX3" fmla="*/ 584736 w 603786"/>
                    <a:gd name="connsiteY3" fmla="*/ 208694 h 218219"/>
                    <a:gd name="connsiteX4" fmla="*/ 323751 w 603786"/>
                    <a:gd name="connsiteY4" fmla="*/ 66771 h 218219"/>
                    <a:gd name="connsiteX5" fmla="*/ 0 w 603786"/>
                    <a:gd name="connsiteY5" fmla="*/ 0 h 218219"/>
                    <a:gd name="connsiteX6" fmla="*/ 100965 w 603786"/>
                    <a:gd name="connsiteY6" fmla="*/ 2857 h 218219"/>
                    <a:gd name="connsiteX7" fmla="*/ 102772 w 603786"/>
                    <a:gd name="connsiteY7" fmla="*/ 3833 h 218219"/>
                    <a:gd name="connsiteX8" fmla="*/ 214213 w 603786"/>
                    <a:gd name="connsiteY8" fmla="*/ 22860 h 218219"/>
                    <a:gd name="connsiteX9" fmla="*/ 323751 w 603786"/>
                    <a:gd name="connsiteY9" fmla="*/ 66772 h 218219"/>
                    <a:gd name="connsiteX10" fmla="*/ 584736 w 603786"/>
                    <a:gd name="connsiteY10" fmla="*/ 208695 h 218219"/>
                    <a:gd name="connsiteX11" fmla="*/ 475198 w 603786"/>
                    <a:gd name="connsiteY11" fmla="*/ 168690 h 218219"/>
                    <a:gd name="connsiteX12" fmla="*/ 464489 w 603786"/>
                    <a:gd name="connsiteY12" fmla="*/ 162866 h 218219"/>
                    <a:gd name="connsiteX13" fmla="*/ 358041 w 603786"/>
                    <a:gd name="connsiteY13" fmla="*/ 143827 h 218219"/>
                    <a:gd name="connsiteX14" fmla="*/ 357901 w 603786"/>
                    <a:gd name="connsiteY14" fmla="*/ 143751 h 218219"/>
                    <a:gd name="connsiteX15" fmla="*/ 260033 w 603786"/>
                    <a:gd name="connsiteY15" fmla="*/ 141922 h 218219"/>
                    <a:gd name="connsiteX16" fmla="*/ 0 w 603786"/>
                    <a:gd name="connsiteY16" fmla="*/ 0 h 218219"/>
                    <a:gd name="connsiteX0" fmla="*/ 323751 w 603786"/>
                    <a:gd name="connsiteY0" fmla="*/ 66771 h 218219"/>
                    <a:gd name="connsiteX1" fmla="*/ 603786 w 603786"/>
                    <a:gd name="connsiteY1" fmla="*/ 218219 h 218219"/>
                    <a:gd name="connsiteX2" fmla="*/ 584736 w 603786"/>
                    <a:gd name="connsiteY2" fmla="*/ 208694 h 218219"/>
                    <a:gd name="connsiteX3" fmla="*/ 323751 w 603786"/>
                    <a:gd name="connsiteY3" fmla="*/ 66771 h 218219"/>
                    <a:gd name="connsiteX4" fmla="*/ 0 w 603786"/>
                    <a:gd name="connsiteY4" fmla="*/ 0 h 218219"/>
                    <a:gd name="connsiteX5" fmla="*/ 100965 w 603786"/>
                    <a:gd name="connsiteY5" fmla="*/ 2857 h 218219"/>
                    <a:gd name="connsiteX6" fmla="*/ 102772 w 603786"/>
                    <a:gd name="connsiteY6" fmla="*/ 3833 h 218219"/>
                    <a:gd name="connsiteX7" fmla="*/ 214213 w 603786"/>
                    <a:gd name="connsiteY7" fmla="*/ 22860 h 218219"/>
                    <a:gd name="connsiteX8" fmla="*/ 323751 w 603786"/>
                    <a:gd name="connsiteY8" fmla="*/ 66772 h 218219"/>
                    <a:gd name="connsiteX9" fmla="*/ 584736 w 603786"/>
                    <a:gd name="connsiteY9" fmla="*/ 208695 h 218219"/>
                    <a:gd name="connsiteX10" fmla="*/ 475198 w 603786"/>
                    <a:gd name="connsiteY10" fmla="*/ 168690 h 218219"/>
                    <a:gd name="connsiteX11" fmla="*/ 464489 w 603786"/>
                    <a:gd name="connsiteY11" fmla="*/ 162866 h 218219"/>
                    <a:gd name="connsiteX12" fmla="*/ 358041 w 603786"/>
                    <a:gd name="connsiteY12" fmla="*/ 143827 h 218219"/>
                    <a:gd name="connsiteX13" fmla="*/ 357901 w 603786"/>
                    <a:gd name="connsiteY13" fmla="*/ 143751 h 218219"/>
                    <a:gd name="connsiteX14" fmla="*/ 260033 w 603786"/>
                    <a:gd name="connsiteY14" fmla="*/ 141922 h 218219"/>
                    <a:gd name="connsiteX15" fmla="*/ 0 w 603786"/>
                    <a:gd name="connsiteY15" fmla="*/ 0 h 218219"/>
                    <a:gd name="connsiteX0" fmla="*/ 323751 w 584736"/>
                    <a:gd name="connsiteY0" fmla="*/ 66771 h 208695"/>
                    <a:gd name="connsiteX1" fmla="*/ 584736 w 584736"/>
                    <a:gd name="connsiteY1" fmla="*/ 208694 h 208695"/>
                    <a:gd name="connsiteX2" fmla="*/ 323751 w 584736"/>
                    <a:gd name="connsiteY2" fmla="*/ 66771 h 208695"/>
                    <a:gd name="connsiteX3" fmla="*/ 0 w 584736"/>
                    <a:gd name="connsiteY3" fmla="*/ 0 h 208695"/>
                    <a:gd name="connsiteX4" fmla="*/ 100965 w 584736"/>
                    <a:gd name="connsiteY4" fmla="*/ 2857 h 208695"/>
                    <a:gd name="connsiteX5" fmla="*/ 102772 w 584736"/>
                    <a:gd name="connsiteY5" fmla="*/ 3833 h 208695"/>
                    <a:gd name="connsiteX6" fmla="*/ 214213 w 584736"/>
                    <a:gd name="connsiteY6" fmla="*/ 22860 h 208695"/>
                    <a:gd name="connsiteX7" fmla="*/ 323751 w 584736"/>
                    <a:gd name="connsiteY7" fmla="*/ 66772 h 208695"/>
                    <a:gd name="connsiteX8" fmla="*/ 584736 w 584736"/>
                    <a:gd name="connsiteY8" fmla="*/ 208695 h 208695"/>
                    <a:gd name="connsiteX9" fmla="*/ 475198 w 584736"/>
                    <a:gd name="connsiteY9" fmla="*/ 168690 h 208695"/>
                    <a:gd name="connsiteX10" fmla="*/ 464489 w 584736"/>
                    <a:gd name="connsiteY10" fmla="*/ 162866 h 208695"/>
                    <a:gd name="connsiteX11" fmla="*/ 358041 w 584736"/>
                    <a:gd name="connsiteY11" fmla="*/ 143827 h 208695"/>
                    <a:gd name="connsiteX12" fmla="*/ 357901 w 584736"/>
                    <a:gd name="connsiteY12" fmla="*/ 143751 h 208695"/>
                    <a:gd name="connsiteX13" fmla="*/ 260033 w 584736"/>
                    <a:gd name="connsiteY13" fmla="*/ 141922 h 208695"/>
                    <a:gd name="connsiteX14" fmla="*/ 0 w 584736"/>
                    <a:gd name="connsiteY14" fmla="*/ 0 h 208695"/>
                    <a:gd name="connsiteX0" fmla="*/ 323751 w 615997"/>
                    <a:gd name="connsiteY0" fmla="*/ 66771 h 216510"/>
                    <a:gd name="connsiteX1" fmla="*/ 584736 w 615997"/>
                    <a:gd name="connsiteY1" fmla="*/ 208694 h 216510"/>
                    <a:gd name="connsiteX2" fmla="*/ 323751 w 615997"/>
                    <a:gd name="connsiteY2" fmla="*/ 66771 h 216510"/>
                    <a:gd name="connsiteX3" fmla="*/ 0 w 615997"/>
                    <a:gd name="connsiteY3" fmla="*/ 0 h 216510"/>
                    <a:gd name="connsiteX4" fmla="*/ 100965 w 615997"/>
                    <a:gd name="connsiteY4" fmla="*/ 2857 h 216510"/>
                    <a:gd name="connsiteX5" fmla="*/ 102772 w 615997"/>
                    <a:gd name="connsiteY5" fmla="*/ 3833 h 216510"/>
                    <a:gd name="connsiteX6" fmla="*/ 214213 w 615997"/>
                    <a:gd name="connsiteY6" fmla="*/ 22860 h 216510"/>
                    <a:gd name="connsiteX7" fmla="*/ 323751 w 615997"/>
                    <a:gd name="connsiteY7" fmla="*/ 66772 h 216510"/>
                    <a:gd name="connsiteX8" fmla="*/ 615997 w 615997"/>
                    <a:gd name="connsiteY8" fmla="*/ 216510 h 216510"/>
                    <a:gd name="connsiteX9" fmla="*/ 475198 w 615997"/>
                    <a:gd name="connsiteY9" fmla="*/ 168690 h 216510"/>
                    <a:gd name="connsiteX10" fmla="*/ 464489 w 615997"/>
                    <a:gd name="connsiteY10" fmla="*/ 162866 h 216510"/>
                    <a:gd name="connsiteX11" fmla="*/ 358041 w 615997"/>
                    <a:gd name="connsiteY11" fmla="*/ 143827 h 216510"/>
                    <a:gd name="connsiteX12" fmla="*/ 357901 w 615997"/>
                    <a:gd name="connsiteY12" fmla="*/ 143751 h 216510"/>
                    <a:gd name="connsiteX13" fmla="*/ 260033 w 615997"/>
                    <a:gd name="connsiteY13" fmla="*/ 141922 h 216510"/>
                    <a:gd name="connsiteX14" fmla="*/ 0 w 615997"/>
                    <a:gd name="connsiteY14" fmla="*/ 0 h 216510"/>
                    <a:gd name="connsiteX0" fmla="*/ 323751 w 618767"/>
                    <a:gd name="connsiteY0" fmla="*/ 66771 h 219303"/>
                    <a:gd name="connsiteX1" fmla="*/ 584736 w 618767"/>
                    <a:gd name="connsiteY1" fmla="*/ 208694 h 219303"/>
                    <a:gd name="connsiteX2" fmla="*/ 323751 w 618767"/>
                    <a:gd name="connsiteY2" fmla="*/ 66771 h 219303"/>
                    <a:gd name="connsiteX3" fmla="*/ 0 w 618767"/>
                    <a:gd name="connsiteY3" fmla="*/ 0 h 219303"/>
                    <a:gd name="connsiteX4" fmla="*/ 100965 w 618767"/>
                    <a:gd name="connsiteY4" fmla="*/ 2857 h 219303"/>
                    <a:gd name="connsiteX5" fmla="*/ 102772 w 618767"/>
                    <a:gd name="connsiteY5" fmla="*/ 3833 h 219303"/>
                    <a:gd name="connsiteX6" fmla="*/ 214213 w 618767"/>
                    <a:gd name="connsiteY6" fmla="*/ 22860 h 219303"/>
                    <a:gd name="connsiteX7" fmla="*/ 323751 w 618767"/>
                    <a:gd name="connsiteY7" fmla="*/ 66772 h 219303"/>
                    <a:gd name="connsiteX8" fmla="*/ 615997 w 618767"/>
                    <a:gd name="connsiteY8" fmla="*/ 216510 h 219303"/>
                    <a:gd name="connsiteX9" fmla="*/ 464489 w 618767"/>
                    <a:gd name="connsiteY9" fmla="*/ 162866 h 219303"/>
                    <a:gd name="connsiteX10" fmla="*/ 358041 w 618767"/>
                    <a:gd name="connsiteY10" fmla="*/ 143827 h 219303"/>
                    <a:gd name="connsiteX11" fmla="*/ 357901 w 618767"/>
                    <a:gd name="connsiteY11" fmla="*/ 143751 h 219303"/>
                    <a:gd name="connsiteX12" fmla="*/ 260033 w 618767"/>
                    <a:gd name="connsiteY12" fmla="*/ 141922 h 219303"/>
                    <a:gd name="connsiteX13" fmla="*/ 0 w 618767"/>
                    <a:gd name="connsiteY13" fmla="*/ 0 h 219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18767" h="219303">
                      <a:moveTo>
                        <a:pt x="323751" y="66771"/>
                      </a:moveTo>
                      <a:lnTo>
                        <a:pt x="584736" y="208694"/>
                      </a:lnTo>
                      <a:lnTo>
                        <a:pt x="323751" y="66771"/>
                      </a:lnTo>
                      <a:close/>
                      <a:moveTo>
                        <a:pt x="0" y="0"/>
                      </a:moveTo>
                      <a:lnTo>
                        <a:pt x="100965" y="2857"/>
                      </a:lnTo>
                      <a:lnTo>
                        <a:pt x="102772" y="3833"/>
                      </a:lnTo>
                      <a:lnTo>
                        <a:pt x="214213" y="22860"/>
                      </a:lnTo>
                      <a:lnTo>
                        <a:pt x="323751" y="66772"/>
                      </a:lnTo>
                      <a:lnTo>
                        <a:pt x="615997" y="216510"/>
                      </a:lnTo>
                      <a:cubicBezTo>
                        <a:pt x="639453" y="232526"/>
                        <a:pt x="507482" y="174980"/>
                        <a:pt x="464489" y="162866"/>
                      </a:cubicBezTo>
                      <a:lnTo>
                        <a:pt x="358041" y="143827"/>
                      </a:lnTo>
                      <a:cubicBezTo>
                        <a:pt x="357994" y="143802"/>
                        <a:pt x="357948" y="143776"/>
                        <a:pt x="357901" y="143751"/>
                      </a:cubicBezTo>
                      <a:lnTo>
                        <a:pt x="260033" y="141922"/>
                      </a:lnTo>
                      <a:lnTo>
                        <a:pt x="0" y="0"/>
                      </a:ln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112" name="Freeform: Shape 111">
                  <a:extLst>
                    <a:ext uri="{FF2B5EF4-FFF2-40B4-BE49-F238E27FC236}">
                      <a16:creationId xmlns:a16="http://schemas.microsoft.com/office/drawing/2014/main" xmlns="" id="{AF475549-82D3-43D8-A2A1-63D1164F97F7}"/>
                    </a:ext>
                  </a:extLst>
                </p:cNvPr>
                <p:cNvSpPr/>
                <p:nvPr/>
              </p:nvSpPr>
              <p:spPr>
                <a:xfrm>
                  <a:off x="2709948" y="2277720"/>
                  <a:ext cx="257175" cy="1066800"/>
                </a:xfrm>
                <a:custGeom>
                  <a:avLst/>
                  <a:gdLst>
                    <a:gd name="connsiteX0" fmla="*/ 260033 w 257175"/>
                    <a:gd name="connsiteY0" fmla="*/ 1070610 h 1066800"/>
                    <a:gd name="connsiteX1" fmla="*/ 0 w 257175"/>
                    <a:gd name="connsiteY1" fmla="*/ 929640 h 1066800"/>
                    <a:gd name="connsiteX2" fmla="*/ 1905 w 257175"/>
                    <a:gd name="connsiteY2" fmla="*/ 0 h 1066800"/>
                    <a:gd name="connsiteX3" fmla="*/ 261938 w 257175"/>
                    <a:gd name="connsiteY3" fmla="*/ 141922 h 1066800"/>
                  </a:gdLst>
                  <a:ahLst/>
                  <a:cxnLst>
                    <a:cxn ang="0">
                      <a:pos x="connsiteX0" y="connsiteY0"/>
                    </a:cxn>
                    <a:cxn ang="0">
                      <a:pos x="connsiteX1" y="connsiteY1"/>
                    </a:cxn>
                    <a:cxn ang="0">
                      <a:pos x="connsiteX2" y="connsiteY2"/>
                    </a:cxn>
                    <a:cxn ang="0">
                      <a:pos x="connsiteX3" y="connsiteY3"/>
                    </a:cxn>
                  </a:cxnLst>
                  <a:rect l="l" t="t" r="r" b="b"/>
                  <a:pathLst>
                    <a:path w="257175" h="1066800">
                      <a:moveTo>
                        <a:pt x="260033" y="1070610"/>
                      </a:moveTo>
                      <a:lnTo>
                        <a:pt x="0" y="929640"/>
                      </a:lnTo>
                      <a:lnTo>
                        <a:pt x="1905" y="0"/>
                      </a:lnTo>
                      <a:lnTo>
                        <a:pt x="261938" y="141922"/>
                      </a:ln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113" name="Freeform: Shape 112">
                  <a:extLst>
                    <a:ext uri="{FF2B5EF4-FFF2-40B4-BE49-F238E27FC236}">
                      <a16:creationId xmlns:a16="http://schemas.microsoft.com/office/drawing/2014/main" xmlns="" id="{2F4E196A-74CD-4206-A5DE-2AD96F4565D4}"/>
                    </a:ext>
                  </a:extLst>
                </p:cNvPr>
                <p:cNvSpPr/>
                <p:nvPr/>
              </p:nvSpPr>
              <p:spPr>
                <a:xfrm>
                  <a:off x="2708898" y="1774680"/>
                  <a:ext cx="521969" cy="178118"/>
                </a:xfrm>
                <a:custGeom>
                  <a:avLst/>
                  <a:gdLst>
                    <a:gd name="connsiteX0" fmla="*/ 230505 w 521970"/>
                    <a:gd name="connsiteY0" fmla="*/ 2858 h 178118"/>
                    <a:gd name="connsiteX1" fmla="*/ 490537 w 521970"/>
                    <a:gd name="connsiteY1" fmla="*/ 144781 h 178118"/>
                    <a:gd name="connsiteX2" fmla="*/ 302895 w 521970"/>
                    <a:gd name="connsiteY2" fmla="*/ 172403 h 178118"/>
                    <a:gd name="connsiteX3" fmla="*/ 260032 w 521970"/>
                    <a:gd name="connsiteY3" fmla="*/ 178118 h 178118"/>
                    <a:gd name="connsiteX4" fmla="*/ 0 w 521970"/>
                    <a:gd name="connsiteY4" fmla="*/ 37148 h 178118"/>
                    <a:gd name="connsiteX5" fmla="*/ 41910 w 521970"/>
                    <a:gd name="connsiteY5" fmla="*/ 30480 h 178118"/>
                    <a:gd name="connsiteX6" fmla="*/ 41912 w 521970"/>
                    <a:gd name="connsiteY6" fmla="*/ 30481 h 178118"/>
                    <a:gd name="connsiteX7" fmla="*/ 260985 w 521970"/>
                    <a:gd name="connsiteY7" fmla="*/ 0 h 178118"/>
                    <a:gd name="connsiteX8" fmla="*/ 521970 w 521970"/>
                    <a:gd name="connsiteY8" fmla="*/ 141923 h 178118"/>
                    <a:gd name="connsiteX9" fmla="*/ 490537 w 521970"/>
                    <a:gd name="connsiteY9" fmla="*/ 144780 h 178118"/>
                    <a:gd name="connsiteX10" fmla="*/ 230505 w 521970"/>
                    <a:gd name="connsiteY10" fmla="*/ 2858 h 178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21970" h="178118">
                      <a:moveTo>
                        <a:pt x="230505" y="2858"/>
                      </a:moveTo>
                      <a:lnTo>
                        <a:pt x="490537" y="144781"/>
                      </a:lnTo>
                      <a:lnTo>
                        <a:pt x="302895" y="172403"/>
                      </a:lnTo>
                      <a:lnTo>
                        <a:pt x="260032" y="178118"/>
                      </a:lnTo>
                      <a:lnTo>
                        <a:pt x="0" y="37148"/>
                      </a:lnTo>
                      <a:lnTo>
                        <a:pt x="41910" y="30480"/>
                      </a:lnTo>
                      <a:lnTo>
                        <a:pt x="41912" y="30481"/>
                      </a:lnTo>
                      <a:close/>
                      <a:moveTo>
                        <a:pt x="260985" y="0"/>
                      </a:moveTo>
                      <a:lnTo>
                        <a:pt x="521970" y="141923"/>
                      </a:lnTo>
                      <a:lnTo>
                        <a:pt x="490537" y="144780"/>
                      </a:lnTo>
                      <a:lnTo>
                        <a:pt x="230505" y="2858"/>
                      </a:lnTo>
                      <a:close/>
                    </a:path>
                  </a:pathLst>
                </a:custGeom>
                <a:solidFill>
                  <a:schemeClr val="bg1">
                    <a:lumMod val="95000"/>
                  </a:schemeClr>
                </a:solidFill>
                <a:ln w="9525" cap="flat">
                  <a:noFill/>
                  <a:prstDash val="solid"/>
                  <a:miter/>
                </a:ln>
              </p:spPr>
              <p:txBody>
                <a:bodyPr rtlCol="0" anchor="ctr"/>
                <a:lstStyle/>
                <a:p>
                  <a:pPr defTabSz="1219170"/>
                  <a:endParaRPr lang="en-US" sz="1800">
                    <a:solidFill>
                      <a:prstClr val="black"/>
                    </a:solidFill>
                  </a:endParaRPr>
                </a:p>
              </p:txBody>
            </p:sp>
          </p:grpSp>
          <p:sp>
            <p:nvSpPr>
              <p:cNvPr id="97" name="Freeform: Shape 96">
                <a:extLst>
                  <a:ext uri="{FF2B5EF4-FFF2-40B4-BE49-F238E27FC236}">
                    <a16:creationId xmlns:a16="http://schemas.microsoft.com/office/drawing/2014/main" xmlns="" id="{EBD71692-1EB8-46F8-A5CA-39F79B85B6F4}"/>
                  </a:ext>
                </a:extLst>
              </p:cNvPr>
              <p:cNvSpPr/>
              <p:nvPr/>
            </p:nvSpPr>
            <p:spPr>
              <a:xfrm>
                <a:off x="12579689" y="4661548"/>
                <a:ext cx="730421" cy="1493305"/>
              </a:xfrm>
              <a:custGeom>
                <a:avLst/>
                <a:gdLst>
                  <a:gd name="connsiteX0" fmla="*/ 1669733 w 1714500"/>
                  <a:gd name="connsiteY0" fmla="*/ 1870710 h 3505200"/>
                  <a:gd name="connsiteX1" fmla="*/ 1720215 w 1714500"/>
                  <a:gd name="connsiteY1" fmla="*/ 2166938 h 3505200"/>
                  <a:gd name="connsiteX2" fmla="*/ 1507808 w 1714500"/>
                  <a:gd name="connsiteY2" fmla="*/ 2795588 h 3505200"/>
                  <a:gd name="connsiteX3" fmla="*/ 1121093 w 1714500"/>
                  <a:gd name="connsiteY3" fmla="*/ 3084195 h 3505200"/>
                  <a:gd name="connsiteX4" fmla="*/ 991553 w 1714500"/>
                  <a:gd name="connsiteY4" fmla="*/ 3120390 h 3505200"/>
                  <a:gd name="connsiteX5" fmla="*/ 990600 w 1714500"/>
                  <a:gd name="connsiteY5" fmla="*/ 3466148 h 3505200"/>
                  <a:gd name="connsiteX6" fmla="*/ 960120 w 1714500"/>
                  <a:gd name="connsiteY6" fmla="*/ 3470910 h 3505200"/>
                  <a:gd name="connsiteX7" fmla="*/ 772478 w 1714500"/>
                  <a:gd name="connsiteY7" fmla="*/ 3505200 h 3505200"/>
                  <a:gd name="connsiteX8" fmla="*/ 729615 w 1714500"/>
                  <a:gd name="connsiteY8" fmla="*/ 3503295 h 3505200"/>
                  <a:gd name="connsiteX9" fmla="*/ 730568 w 1714500"/>
                  <a:gd name="connsiteY9" fmla="*/ 3158490 h 3505200"/>
                  <a:gd name="connsiteX10" fmla="*/ 659130 w 1714500"/>
                  <a:gd name="connsiteY10" fmla="*/ 3156585 h 3505200"/>
                  <a:gd name="connsiteX11" fmla="*/ 383858 w 1714500"/>
                  <a:gd name="connsiteY11" fmla="*/ 3098483 h 3505200"/>
                  <a:gd name="connsiteX12" fmla="*/ 125730 w 1714500"/>
                  <a:gd name="connsiteY12" fmla="*/ 2865120 h 3505200"/>
                  <a:gd name="connsiteX13" fmla="*/ 0 w 1714500"/>
                  <a:gd name="connsiteY13" fmla="*/ 2427923 h 3505200"/>
                  <a:gd name="connsiteX14" fmla="*/ 320993 w 1714500"/>
                  <a:gd name="connsiteY14" fmla="*/ 2317433 h 3505200"/>
                  <a:gd name="connsiteX15" fmla="*/ 451485 w 1714500"/>
                  <a:gd name="connsiteY15" fmla="*/ 2707958 h 3505200"/>
                  <a:gd name="connsiteX16" fmla="*/ 682943 w 1714500"/>
                  <a:gd name="connsiteY16" fmla="*/ 2860358 h 3505200"/>
                  <a:gd name="connsiteX17" fmla="*/ 730568 w 1714500"/>
                  <a:gd name="connsiteY17" fmla="*/ 2864168 h 3505200"/>
                  <a:gd name="connsiteX18" fmla="*/ 732473 w 1714500"/>
                  <a:gd name="connsiteY18" fmla="*/ 1761173 h 3505200"/>
                  <a:gd name="connsiteX19" fmla="*/ 576263 w 1714500"/>
                  <a:gd name="connsiteY19" fmla="*/ 1735455 h 3505200"/>
                  <a:gd name="connsiteX20" fmla="*/ 372428 w 1714500"/>
                  <a:gd name="connsiteY20" fmla="*/ 1660208 h 3505200"/>
                  <a:gd name="connsiteX21" fmla="*/ 138113 w 1714500"/>
                  <a:gd name="connsiteY21" fmla="*/ 1438275 h 3505200"/>
                  <a:gd name="connsiteX22" fmla="*/ 56198 w 1714500"/>
                  <a:gd name="connsiteY22" fmla="*/ 1079183 h 3505200"/>
                  <a:gd name="connsiteX23" fmla="*/ 298133 w 1714500"/>
                  <a:gd name="connsiteY23" fmla="*/ 448628 h 3505200"/>
                  <a:gd name="connsiteX24" fmla="*/ 628650 w 1714500"/>
                  <a:gd name="connsiteY24" fmla="*/ 239077 h 3505200"/>
                  <a:gd name="connsiteX25" fmla="*/ 735330 w 1714500"/>
                  <a:gd name="connsiteY25" fmla="*/ 206693 h 3505200"/>
                  <a:gd name="connsiteX26" fmla="*/ 735330 w 1714500"/>
                  <a:gd name="connsiteY26" fmla="*/ 36195 h 3505200"/>
                  <a:gd name="connsiteX27" fmla="*/ 778193 w 1714500"/>
                  <a:gd name="connsiteY27" fmla="*/ 30480 h 3505200"/>
                  <a:gd name="connsiteX28" fmla="*/ 965835 w 1714500"/>
                  <a:gd name="connsiteY28" fmla="*/ 2858 h 3505200"/>
                  <a:gd name="connsiteX29" fmla="*/ 996315 w 1714500"/>
                  <a:gd name="connsiteY29" fmla="*/ 0 h 3505200"/>
                  <a:gd name="connsiteX30" fmla="*/ 996315 w 1714500"/>
                  <a:gd name="connsiteY30" fmla="*/ 168593 h 3505200"/>
                  <a:gd name="connsiteX31" fmla="*/ 1097280 w 1714500"/>
                  <a:gd name="connsiteY31" fmla="*/ 171450 h 3505200"/>
                  <a:gd name="connsiteX32" fmla="*/ 1406843 w 1714500"/>
                  <a:gd name="connsiteY32" fmla="*/ 282893 h 3505200"/>
                  <a:gd name="connsiteX33" fmla="*/ 1657350 w 1714500"/>
                  <a:gd name="connsiteY33" fmla="*/ 763905 h 3505200"/>
                  <a:gd name="connsiteX34" fmla="*/ 1326833 w 1714500"/>
                  <a:gd name="connsiteY34" fmla="*/ 863918 h 3505200"/>
                  <a:gd name="connsiteX35" fmla="*/ 1209675 w 1714500"/>
                  <a:gd name="connsiteY35" fmla="*/ 568643 h 3505200"/>
                  <a:gd name="connsiteX36" fmla="*/ 1038225 w 1714500"/>
                  <a:gd name="connsiteY36" fmla="*/ 471488 h 3505200"/>
                  <a:gd name="connsiteX37" fmla="*/ 995363 w 1714500"/>
                  <a:gd name="connsiteY37" fmla="*/ 464820 h 3505200"/>
                  <a:gd name="connsiteX38" fmla="*/ 993458 w 1714500"/>
                  <a:gd name="connsiteY38" fmla="*/ 1460183 h 3505200"/>
                  <a:gd name="connsiteX39" fmla="*/ 1073468 w 1714500"/>
                  <a:gd name="connsiteY39" fmla="*/ 1471613 h 3505200"/>
                  <a:gd name="connsiteX40" fmla="*/ 1282065 w 1714500"/>
                  <a:gd name="connsiteY40" fmla="*/ 1513523 h 3505200"/>
                  <a:gd name="connsiteX41" fmla="*/ 1524953 w 1714500"/>
                  <a:gd name="connsiteY41" fmla="*/ 1651635 h 3505200"/>
                  <a:gd name="connsiteX42" fmla="*/ 1669733 w 1714500"/>
                  <a:gd name="connsiteY42" fmla="*/ 1870710 h 3505200"/>
                  <a:gd name="connsiteX43" fmla="*/ 1268730 w 1714500"/>
                  <a:gd name="connsiteY43" fmla="*/ 2624138 h 3505200"/>
                  <a:gd name="connsiteX44" fmla="*/ 1390650 w 1714500"/>
                  <a:gd name="connsiteY44" fmla="*/ 2236470 h 3505200"/>
                  <a:gd name="connsiteX45" fmla="*/ 1304925 w 1714500"/>
                  <a:gd name="connsiteY45" fmla="*/ 1945958 h 3505200"/>
                  <a:gd name="connsiteX46" fmla="*/ 1080135 w 1714500"/>
                  <a:gd name="connsiteY46" fmla="*/ 1820228 h 3505200"/>
                  <a:gd name="connsiteX47" fmla="*/ 992505 w 1714500"/>
                  <a:gd name="connsiteY47" fmla="*/ 1798320 h 3505200"/>
                  <a:gd name="connsiteX48" fmla="*/ 990600 w 1714500"/>
                  <a:gd name="connsiteY48" fmla="*/ 2830830 h 3505200"/>
                  <a:gd name="connsiteX49" fmla="*/ 1048703 w 1714500"/>
                  <a:gd name="connsiteY49" fmla="*/ 2808923 h 3505200"/>
                  <a:gd name="connsiteX50" fmla="*/ 1268730 w 1714500"/>
                  <a:gd name="connsiteY50" fmla="*/ 2624138 h 3505200"/>
                  <a:gd name="connsiteX51" fmla="*/ 732473 w 1714500"/>
                  <a:gd name="connsiteY51" fmla="*/ 1425893 h 3505200"/>
                  <a:gd name="connsiteX52" fmla="*/ 734378 w 1714500"/>
                  <a:gd name="connsiteY52" fmla="*/ 497205 h 3505200"/>
                  <a:gd name="connsiteX53" fmla="*/ 688658 w 1714500"/>
                  <a:gd name="connsiteY53" fmla="*/ 514350 h 3505200"/>
                  <a:gd name="connsiteX54" fmla="*/ 482917 w 1714500"/>
                  <a:gd name="connsiteY54" fmla="*/ 682943 h 3505200"/>
                  <a:gd name="connsiteX55" fmla="*/ 375285 w 1714500"/>
                  <a:gd name="connsiteY55" fmla="*/ 1006793 h 3505200"/>
                  <a:gd name="connsiteX56" fmla="*/ 465773 w 1714500"/>
                  <a:gd name="connsiteY56" fmla="*/ 1289685 h 3505200"/>
                  <a:gd name="connsiteX57" fmla="*/ 674370 w 1714500"/>
                  <a:gd name="connsiteY57" fmla="*/ 1411605 h 3505200"/>
                  <a:gd name="connsiteX58" fmla="*/ 732473 w 1714500"/>
                  <a:gd name="connsiteY58" fmla="*/ 1425893 h 3505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1714500" h="3505200">
                    <a:moveTo>
                      <a:pt x="1669733" y="1870710"/>
                    </a:moveTo>
                    <a:cubicBezTo>
                      <a:pt x="1703070" y="1959293"/>
                      <a:pt x="1720215" y="2058353"/>
                      <a:pt x="1720215" y="2166938"/>
                    </a:cubicBezTo>
                    <a:cubicBezTo>
                      <a:pt x="1720215" y="2406015"/>
                      <a:pt x="1648778" y="2615565"/>
                      <a:pt x="1507808" y="2795588"/>
                    </a:cubicBezTo>
                    <a:cubicBezTo>
                      <a:pt x="1402080" y="2930843"/>
                      <a:pt x="1273493" y="3027045"/>
                      <a:pt x="1121093" y="3084195"/>
                    </a:cubicBezTo>
                    <a:lnTo>
                      <a:pt x="991553" y="3120390"/>
                    </a:lnTo>
                    <a:lnTo>
                      <a:pt x="990600" y="3466148"/>
                    </a:lnTo>
                    <a:lnTo>
                      <a:pt x="960120" y="3470910"/>
                    </a:lnTo>
                    <a:lnTo>
                      <a:pt x="772478" y="3505200"/>
                    </a:lnTo>
                    <a:lnTo>
                      <a:pt x="729615" y="3503295"/>
                    </a:lnTo>
                    <a:lnTo>
                      <a:pt x="730568" y="3158490"/>
                    </a:lnTo>
                    <a:lnTo>
                      <a:pt x="659130" y="3156585"/>
                    </a:lnTo>
                    <a:cubicBezTo>
                      <a:pt x="550545" y="3148965"/>
                      <a:pt x="459105" y="3129915"/>
                      <a:pt x="383858" y="3098483"/>
                    </a:cubicBezTo>
                    <a:cubicBezTo>
                      <a:pt x="283845" y="3056573"/>
                      <a:pt x="198120" y="2979420"/>
                      <a:pt x="125730" y="2865120"/>
                    </a:cubicBezTo>
                    <a:cubicBezTo>
                      <a:pt x="53340" y="2750820"/>
                      <a:pt x="11430" y="2606040"/>
                      <a:pt x="0" y="2427923"/>
                    </a:cubicBezTo>
                    <a:lnTo>
                      <a:pt x="320993" y="2317433"/>
                    </a:lnTo>
                    <a:cubicBezTo>
                      <a:pt x="345758" y="2499360"/>
                      <a:pt x="388620" y="2629853"/>
                      <a:pt x="451485" y="2707958"/>
                    </a:cubicBezTo>
                    <a:cubicBezTo>
                      <a:pt x="519113" y="2790825"/>
                      <a:pt x="596265" y="2841308"/>
                      <a:pt x="682943" y="2860358"/>
                    </a:cubicBezTo>
                    <a:lnTo>
                      <a:pt x="730568" y="2864168"/>
                    </a:lnTo>
                    <a:lnTo>
                      <a:pt x="732473" y="1761173"/>
                    </a:lnTo>
                    <a:lnTo>
                      <a:pt x="576263" y="1735455"/>
                    </a:lnTo>
                    <a:cubicBezTo>
                      <a:pt x="509588" y="1717358"/>
                      <a:pt x="441008" y="1692593"/>
                      <a:pt x="372428" y="1660208"/>
                    </a:cubicBezTo>
                    <a:cubicBezTo>
                      <a:pt x="270510" y="1612583"/>
                      <a:pt x="192405" y="1539240"/>
                      <a:pt x="138113" y="1438275"/>
                    </a:cubicBezTo>
                    <a:cubicBezTo>
                      <a:pt x="82868" y="1337310"/>
                      <a:pt x="56198" y="1217295"/>
                      <a:pt x="56198" y="1079183"/>
                    </a:cubicBezTo>
                    <a:cubicBezTo>
                      <a:pt x="56198" y="833438"/>
                      <a:pt x="137160" y="622935"/>
                      <a:pt x="298133" y="448628"/>
                    </a:cubicBezTo>
                    <a:cubicBezTo>
                      <a:pt x="379095" y="360998"/>
                      <a:pt x="488633" y="290513"/>
                      <a:pt x="628650" y="239077"/>
                    </a:cubicBezTo>
                    <a:lnTo>
                      <a:pt x="735330" y="206693"/>
                    </a:lnTo>
                    <a:lnTo>
                      <a:pt x="735330" y="36195"/>
                    </a:lnTo>
                    <a:lnTo>
                      <a:pt x="778193" y="30480"/>
                    </a:lnTo>
                    <a:lnTo>
                      <a:pt x="965835" y="2858"/>
                    </a:lnTo>
                    <a:lnTo>
                      <a:pt x="996315" y="0"/>
                    </a:lnTo>
                    <a:lnTo>
                      <a:pt x="996315" y="168593"/>
                    </a:lnTo>
                    <a:lnTo>
                      <a:pt x="1097280" y="171450"/>
                    </a:lnTo>
                    <a:cubicBezTo>
                      <a:pt x="1222058" y="182880"/>
                      <a:pt x="1324928" y="220027"/>
                      <a:pt x="1406843" y="282893"/>
                    </a:cubicBezTo>
                    <a:cubicBezTo>
                      <a:pt x="1545908" y="388620"/>
                      <a:pt x="1629728" y="548640"/>
                      <a:pt x="1657350" y="763905"/>
                    </a:cubicBezTo>
                    <a:lnTo>
                      <a:pt x="1326833" y="863918"/>
                    </a:lnTo>
                    <a:cubicBezTo>
                      <a:pt x="1307783" y="730568"/>
                      <a:pt x="1268730" y="632460"/>
                      <a:pt x="1209675" y="568643"/>
                    </a:cubicBezTo>
                    <a:cubicBezTo>
                      <a:pt x="1164908" y="521017"/>
                      <a:pt x="1107758" y="488633"/>
                      <a:pt x="1038225" y="471488"/>
                    </a:cubicBezTo>
                    <a:lnTo>
                      <a:pt x="995363" y="464820"/>
                    </a:lnTo>
                    <a:lnTo>
                      <a:pt x="993458" y="1460183"/>
                    </a:lnTo>
                    <a:lnTo>
                      <a:pt x="1073468" y="1471613"/>
                    </a:lnTo>
                    <a:cubicBezTo>
                      <a:pt x="1173480" y="1486853"/>
                      <a:pt x="1243013" y="1500188"/>
                      <a:pt x="1282065" y="1513523"/>
                    </a:cubicBezTo>
                    <a:cubicBezTo>
                      <a:pt x="1381125" y="1546860"/>
                      <a:pt x="1462088" y="1592580"/>
                      <a:pt x="1524953" y="1651635"/>
                    </a:cubicBezTo>
                    <a:cubicBezTo>
                      <a:pt x="1587818" y="1708785"/>
                      <a:pt x="1635443" y="1782128"/>
                      <a:pt x="1669733" y="1870710"/>
                    </a:cubicBezTo>
                    <a:close/>
                    <a:moveTo>
                      <a:pt x="1268730" y="2624138"/>
                    </a:moveTo>
                    <a:cubicBezTo>
                      <a:pt x="1349693" y="2512695"/>
                      <a:pt x="1390650" y="2384108"/>
                      <a:pt x="1390650" y="2236470"/>
                    </a:cubicBezTo>
                    <a:cubicBezTo>
                      <a:pt x="1390650" y="2110740"/>
                      <a:pt x="1362075" y="2014538"/>
                      <a:pt x="1304925" y="1945958"/>
                    </a:cubicBezTo>
                    <a:cubicBezTo>
                      <a:pt x="1262063" y="1894523"/>
                      <a:pt x="1186815" y="1852613"/>
                      <a:pt x="1080135" y="1820228"/>
                    </a:cubicBezTo>
                    <a:lnTo>
                      <a:pt x="992505" y="1798320"/>
                    </a:lnTo>
                    <a:lnTo>
                      <a:pt x="990600" y="2830830"/>
                    </a:lnTo>
                    <a:lnTo>
                      <a:pt x="1048703" y="2808923"/>
                    </a:lnTo>
                    <a:cubicBezTo>
                      <a:pt x="1135380" y="2768918"/>
                      <a:pt x="1207770" y="2707005"/>
                      <a:pt x="1268730" y="2624138"/>
                    </a:cubicBezTo>
                    <a:moveTo>
                      <a:pt x="732473" y="1425893"/>
                    </a:moveTo>
                    <a:lnTo>
                      <a:pt x="734378" y="497205"/>
                    </a:lnTo>
                    <a:lnTo>
                      <a:pt x="688658" y="514350"/>
                    </a:lnTo>
                    <a:cubicBezTo>
                      <a:pt x="604838" y="554355"/>
                      <a:pt x="537210" y="609600"/>
                      <a:pt x="482917" y="682943"/>
                    </a:cubicBezTo>
                    <a:cubicBezTo>
                      <a:pt x="411480" y="780098"/>
                      <a:pt x="375285" y="887730"/>
                      <a:pt x="375285" y="1006793"/>
                    </a:cubicBezTo>
                    <a:cubicBezTo>
                      <a:pt x="375285" y="1124903"/>
                      <a:pt x="405765" y="1219200"/>
                      <a:pt x="465773" y="1289685"/>
                    </a:cubicBezTo>
                    <a:cubicBezTo>
                      <a:pt x="511492" y="1343025"/>
                      <a:pt x="581025" y="1383030"/>
                      <a:pt x="674370" y="1411605"/>
                    </a:cubicBezTo>
                    <a:lnTo>
                      <a:pt x="732473" y="1425893"/>
                    </a:lnTo>
                  </a:path>
                </a:pathLst>
              </a:custGeom>
              <a:solidFill>
                <a:schemeClr val="bg1">
                  <a:lumMod val="95000"/>
                </a:schemeClr>
              </a:solidFill>
              <a:ln w="9525" cap="flat">
                <a:noFill/>
                <a:prstDash val="solid"/>
                <a:miter/>
              </a:ln>
            </p:spPr>
            <p:txBody>
              <a:bodyPr rtlCol="0" anchor="ctr"/>
              <a:lstStyle/>
              <a:p>
                <a:pPr defTabSz="1219170"/>
                <a:endParaRPr lang="en-US" sz="1800">
                  <a:solidFill>
                    <a:prstClr val="black"/>
                  </a:solidFill>
                </a:endParaRPr>
              </a:p>
            </p:txBody>
          </p:sp>
          <p:grpSp>
            <p:nvGrpSpPr>
              <p:cNvPr id="98" name="Group 97">
                <a:extLst>
                  <a:ext uri="{FF2B5EF4-FFF2-40B4-BE49-F238E27FC236}">
                    <a16:creationId xmlns:a16="http://schemas.microsoft.com/office/drawing/2014/main" xmlns="" id="{0F30D081-E47B-4D97-90D7-82171E2A220B}"/>
                  </a:ext>
                </a:extLst>
              </p:cNvPr>
              <p:cNvGrpSpPr/>
              <p:nvPr/>
            </p:nvGrpSpPr>
            <p:grpSpPr>
              <a:xfrm>
                <a:off x="12470968" y="4620148"/>
                <a:ext cx="435759" cy="1352099"/>
                <a:chOff x="1968987" y="1811829"/>
                <a:chExt cx="1022846" cy="3173751"/>
              </a:xfrm>
              <a:solidFill>
                <a:schemeClr val="bg1"/>
              </a:solidFill>
            </p:grpSpPr>
            <p:sp>
              <p:nvSpPr>
                <p:cNvPr id="99" name="Freeform: Shape 98">
                  <a:extLst>
                    <a:ext uri="{FF2B5EF4-FFF2-40B4-BE49-F238E27FC236}">
                      <a16:creationId xmlns:a16="http://schemas.microsoft.com/office/drawing/2014/main" xmlns="" id="{CB864674-7548-4BA5-B680-15D239DEA13D}"/>
                    </a:ext>
                  </a:extLst>
                </p:cNvPr>
                <p:cNvSpPr/>
                <p:nvPr/>
              </p:nvSpPr>
              <p:spPr>
                <a:xfrm>
                  <a:off x="1975571" y="4195005"/>
                  <a:ext cx="600075" cy="790575"/>
                </a:xfrm>
                <a:custGeom>
                  <a:avLst/>
                  <a:gdLst>
                    <a:gd name="connsiteX0" fmla="*/ 601980 w 600075"/>
                    <a:gd name="connsiteY0" fmla="*/ 791528 h 790575"/>
                    <a:gd name="connsiteX1" fmla="*/ 340995 w 600075"/>
                    <a:gd name="connsiteY1" fmla="*/ 649605 h 790575"/>
                    <a:gd name="connsiteX2" fmla="*/ 125730 w 600075"/>
                    <a:gd name="connsiteY2" fmla="*/ 437197 h 790575"/>
                    <a:gd name="connsiteX3" fmla="*/ 0 w 600075"/>
                    <a:gd name="connsiteY3" fmla="*/ 0 h 790575"/>
                    <a:gd name="connsiteX4" fmla="*/ 260985 w 600075"/>
                    <a:gd name="connsiteY4" fmla="*/ 141922 h 790575"/>
                    <a:gd name="connsiteX5" fmla="*/ 386715 w 600075"/>
                    <a:gd name="connsiteY5" fmla="*/ 579120 h 790575"/>
                    <a:gd name="connsiteX6" fmla="*/ 601980 w 600075"/>
                    <a:gd name="connsiteY6" fmla="*/ 791528 h 790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0075" h="790575">
                      <a:moveTo>
                        <a:pt x="601980" y="791528"/>
                      </a:moveTo>
                      <a:lnTo>
                        <a:pt x="340995" y="649605"/>
                      </a:lnTo>
                      <a:cubicBezTo>
                        <a:pt x="259080" y="604838"/>
                        <a:pt x="187643" y="534353"/>
                        <a:pt x="125730" y="437197"/>
                      </a:cubicBezTo>
                      <a:cubicBezTo>
                        <a:pt x="53340" y="323850"/>
                        <a:pt x="11430" y="178118"/>
                        <a:pt x="0" y="0"/>
                      </a:cubicBezTo>
                      <a:lnTo>
                        <a:pt x="260985" y="141922"/>
                      </a:lnTo>
                      <a:cubicBezTo>
                        <a:pt x="272415" y="319088"/>
                        <a:pt x="314325" y="464820"/>
                        <a:pt x="386715" y="579120"/>
                      </a:cubicBezTo>
                      <a:cubicBezTo>
                        <a:pt x="448628" y="676275"/>
                        <a:pt x="520065" y="747713"/>
                        <a:pt x="601980" y="791528"/>
                      </a:cubicBezTo>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100" name="Freeform: Shape 99">
                  <a:extLst>
                    <a:ext uri="{FF2B5EF4-FFF2-40B4-BE49-F238E27FC236}">
                      <a16:creationId xmlns:a16="http://schemas.microsoft.com/office/drawing/2014/main" xmlns="" id="{90FA0BA3-B5F1-4AB1-8120-BAD46A7B2B13}"/>
                    </a:ext>
                  </a:extLst>
                </p:cNvPr>
                <p:cNvSpPr/>
                <p:nvPr/>
              </p:nvSpPr>
              <p:spPr>
                <a:xfrm>
                  <a:off x="1968987" y="4089376"/>
                  <a:ext cx="581026" cy="247649"/>
                </a:xfrm>
                <a:custGeom>
                  <a:avLst/>
                  <a:gdLst>
                    <a:gd name="connsiteX0" fmla="*/ 260985 w 581025"/>
                    <a:gd name="connsiteY0" fmla="*/ 251460 h 247650"/>
                    <a:gd name="connsiteX1" fmla="*/ 0 w 581025"/>
                    <a:gd name="connsiteY1" fmla="*/ 109538 h 247650"/>
                    <a:gd name="connsiteX2" fmla="*/ 320993 w 581025"/>
                    <a:gd name="connsiteY2" fmla="*/ 0 h 247650"/>
                    <a:gd name="connsiteX3" fmla="*/ 581978 w 581025"/>
                    <a:gd name="connsiteY3" fmla="*/ 140970 h 247650"/>
                  </a:gdLst>
                  <a:ahLst/>
                  <a:cxnLst>
                    <a:cxn ang="0">
                      <a:pos x="connsiteX0" y="connsiteY0"/>
                    </a:cxn>
                    <a:cxn ang="0">
                      <a:pos x="connsiteX1" y="connsiteY1"/>
                    </a:cxn>
                    <a:cxn ang="0">
                      <a:pos x="connsiteX2" y="connsiteY2"/>
                    </a:cxn>
                    <a:cxn ang="0">
                      <a:pos x="connsiteX3" y="connsiteY3"/>
                    </a:cxn>
                  </a:cxnLst>
                  <a:rect l="l" t="t" r="r" b="b"/>
                  <a:pathLst>
                    <a:path w="581025" h="247650">
                      <a:moveTo>
                        <a:pt x="260985" y="251460"/>
                      </a:moveTo>
                      <a:lnTo>
                        <a:pt x="0" y="109538"/>
                      </a:lnTo>
                      <a:lnTo>
                        <a:pt x="320993" y="0"/>
                      </a:lnTo>
                      <a:lnTo>
                        <a:pt x="581978" y="140970"/>
                      </a:ln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101" name="Freeform: Shape 100">
                  <a:extLst>
                    <a:ext uri="{FF2B5EF4-FFF2-40B4-BE49-F238E27FC236}">
                      <a16:creationId xmlns:a16="http://schemas.microsoft.com/office/drawing/2014/main" xmlns="" id="{7688CEA0-5AFE-47D7-84ED-8C37C15B6D75}"/>
                    </a:ext>
                  </a:extLst>
                </p:cNvPr>
                <p:cNvSpPr/>
                <p:nvPr/>
              </p:nvSpPr>
              <p:spPr>
                <a:xfrm>
                  <a:off x="2051714" y="1973775"/>
                  <a:ext cx="940119" cy="1580196"/>
                </a:xfrm>
                <a:custGeom>
                  <a:avLst/>
                  <a:gdLst>
                    <a:gd name="connsiteX0" fmla="*/ 812750 w 940118"/>
                    <a:gd name="connsiteY0" fmla="*/ 163017 h 1580197"/>
                    <a:gd name="connsiteX1" fmla="*/ 812706 w 940118"/>
                    <a:gd name="connsiteY1" fmla="*/ 163034 h 1580197"/>
                    <a:gd name="connsiteX2" fmla="*/ 832937 w 940118"/>
                    <a:gd name="connsiteY2" fmla="*/ 174035 h 1580197"/>
                    <a:gd name="connsiteX3" fmla="*/ 679133 w 940118"/>
                    <a:gd name="connsiteY3" fmla="*/ 0 h 1580197"/>
                    <a:gd name="connsiteX4" fmla="*/ 940118 w 940118"/>
                    <a:gd name="connsiteY4" fmla="*/ 140970 h 1580197"/>
                    <a:gd name="connsiteX5" fmla="*/ 833438 w 940118"/>
                    <a:gd name="connsiteY5" fmla="*/ 174308 h 1580197"/>
                    <a:gd name="connsiteX6" fmla="*/ 833437 w 940118"/>
                    <a:gd name="connsiteY6" fmla="*/ 174308 h 1580197"/>
                    <a:gd name="connsiteX7" fmla="*/ 747299 w 940118"/>
                    <a:gd name="connsiteY7" fmla="*/ 210278 h 1580197"/>
                    <a:gd name="connsiteX8" fmla="*/ 747713 w 940118"/>
                    <a:gd name="connsiteY8" fmla="*/ 210503 h 1580197"/>
                    <a:gd name="connsiteX9" fmla="*/ 620078 w 940118"/>
                    <a:gd name="connsiteY9" fmla="*/ 282893 h 1580197"/>
                    <a:gd name="connsiteX10" fmla="*/ 592976 w 940118"/>
                    <a:gd name="connsiteY10" fmla="*/ 268101 h 1580197"/>
                    <a:gd name="connsiteX11" fmla="*/ 592932 w 940118"/>
                    <a:gd name="connsiteY11" fmla="*/ 268132 h 1580197"/>
                    <a:gd name="connsiteX12" fmla="*/ 620077 w 940118"/>
                    <a:gd name="connsiteY12" fmla="*/ 282893 h 1580197"/>
                    <a:gd name="connsiteX13" fmla="*/ 548076 w 940118"/>
                    <a:gd name="connsiteY13" fmla="*/ 339736 h 1580197"/>
                    <a:gd name="connsiteX14" fmla="*/ 548640 w 940118"/>
                    <a:gd name="connsiteY14" fmla="*/ 340043 h 1580197"/>
                    <a:gd name="connsiteX15" fmla="*/ 503873 w 940118"/>
                    <a:gd name="connsiteY15" fmla="*/ 383858 h 1580197"/>
                    <a:gd name="connsiteX16" fmla="*/ 488633 w 940118"/>
                    <a:gd name="connsiteY16" fmla="*/ 399098 h 1580197"/>
                    <a:gd name="connsiteX17" fmla="*/ 455232 w 940118"/>
                    <a:gd name="connsiteY17" fmla="*/ 380990 h 1580197"/>
                    <a:gd name="connsiteX18" fmla="*/ 454648 w 940118"/>
                    <a:gd name="connsiteY18" fmla="*/ 381569 h 1580197"/>
                    <a:gd name="connsiteX19" fmla="*/ 488633 w 940118"/>
                    <a:gd name="connsiteY19" fmla="*/ 400050 h 1580197"/>
                    <a:gd name="connsiteX20" fmla="*/ 422910 w 940118"/>
                    <a:gd name="connsiteY20" fmla="*/ 482918 h 1580197"/>
                    <a:gd name="connsiteX21" fmla="*/ 391243 w 940118"/>
                    <a:gd name="connsiteY21" fmla="*/ 465814 h 1580197"/>
                    <a:gd name="connsiteX22" fmla="*/ 390818 w 940118"/>
                    <a:gd name="connsiteY22" fmla="*/ 466419 h 1580197"/>
                    <a:gd name="connsiteX23" fmla="*/ 422910 w 940118"/>
                    <a:gd name="connsiteY23" fmla="*/ 483870 h 1580197"/>
                    <a:gd name="connsiteX24" fmla="*/ 367665 w 940118"/>
                    <a:gd name="connsiteY24" fmla="*/ 572453 h 1580197"/>
                    <a:gd name="connsiteX25" fmla="*/ 368618 w 940118"/>
                    <a:gd name="connsiteY25" fmla="*/ 573405 h 1580197"/>
                    <a:gd name="connsiteX26" fmla="*/ 317183 w 940118"/>
                    <a:gd name="connsiteY26" fmla="*/ 684847 h 1580197"/>
                    <a:gd name="connsiteX27" fmla="*/ 305241 w 940118"/>
                    <a:gd name="connsiteY27" fmla="*/ 678329 h 1580197"/>
                    <a:gd name="connsiteX28" fmla="*/ 305235 w 940118"/>
                    <a:gd name="connsiteY28" fmla="*/ 678350 h 1580197"/>
                    <a:gd name="connsiteX29" fmla="*/ 317183 w 940118"/>
                    <a:gd name="connsiteY29" fmla="*/ 684847 h 1580197"/>
                    <a:gd name="connsiteX30" fmla="*/ 260985 w 940118"/>
                    <a:gd name="connsiteY30" fmla="*/ 1014413 h 1580197"/>
                    <a:gd name="connsiteX31" fmla="*/ 342900 w 940118"/>
                    <a:gd name="connsiteY31" fmla="*/ 1373505 h 1580197"/>
                    <a:gd name="connsiteX32" fmla="*/ 546735 w 940118"/>
                    <a:gd name="connsiteY32" fmla="*/ 1580197 h 1580197"/>
                    <a:gd name="connsiteX33" fmla="*/ 285750 w 940118"/>
                    <a:gd name="connsiteY33" fmla="*/ 1438275 h 1580197"/>
                    <a:gd name="connsiteX34" fmla="*/ 81915 w 940118"/>
                    <a:gd name="connsiteY34" fmla="*/ 1231583 h 1580197"/>
                    <a:gd name="connsiteX35" fmla="*/ 0 w 940118"/>
                    <a:gd name="connsiteY35" fmla="*/ 872490 h 1580197"/>
                    <a:gd name="connsiteX36" fmla="*/ 56197 w 940118"/>
                    <a:gd name="connsiteY36" fmla="*/ 542925 h 1580197"/>
                    <a:gd name="connsiteX37" fmla="*/ 62441 w 940118"/>
                    <a:gd name="connsiteY37" fmla="*/ 546321 h 1580197"/>
                    <a:gd name="connsiteX38" fmla="*/ 62617 w 940118"/>
                    <a:gd name="connsiteY38" fmla="*/ 545909 h 1580197"/>
                    <a:gd name="connsiteX39" fmla="*/ 57150 w 940118"/>
                    <a:gd name="connsiteY39" fmla="*/ 542925 h 1580197"/>
                    <a:gd name="connsiteX40" fmla="*/ 107444 w 940118"/>
                    <a:gd name="connsiteY40" fmla="*/ 431896 h 1580197"/>
                    <a:gd name="connsiteX41" fmla="*/ 106680 w 940118"/>
                    <a:gd name="connsiteY41" fmla="*/ 431483 h 1580197"/>
                    <a:gd name="connsiteX42" fmla="*/ 161925 w 940118"/>
                    <a:gd name="connsiteY42" fmla="*/ 341948 h 1580197"/>
                    <a:gd name="connsiteX43" fmla="*/ 171758 w 940118"/>
                    <a:gd name="connsiteY43" fmla="*/ 347295 h 1580197"/>
                    <a:gd name="connsiteX44" fmla="*/ 171778 w 940118"/>
                    <a:gd name="connsiteY44" fmla="*/ 347270 h 1580197"/>
                    <a:gd name="connsiteX45" fmla="*/ 161925 w 940118"/>
                    <a:gd name="connsiteY45" fmla="*/ 341948 h 1580197"/>
                    <a:gd name="connsiteX46" fmla="*/ 227648 w 940118"/>
                    <a:gd name="connsiteY46" fmla="*/ 258128 h 1580197"/>
                    <a:gd name="connsiteX47" fmla="*/ 239906 w 940118"/>
                    <a:gd name="connsiteY47" fmla="*/ 264794 h 1580197"/>
                    <a:gd name="connsiteX48" fmla="*/ 240267 w 940118"/>
                    <a:gd name="connsiteY48" fmla="*/ 264453 h 1580197"/>
                    <a:gd name="connsiteX49" fmla="*/ 228600 w 940118"/>
                    <a:gd name="connsiteY49" fmla="*/ 258128 h 1580197"/>
                    <a:gd name="connsiteX50" fmla="*/ 242888 w 940118"/>
                    <a:gd name="connsiteY50" fmla="*/ 241935 h 1580197"/>
                    <a:gd name="connsiteX51" fmla="*/ 287315 w 940118"/>
                    <a:gd name="connsiteY51" fmla="*/ 198453 h 1580197"/>
                    <a:gd name="connsiteX52" fmla="*/ 286702 w 940118"/>
                    <a:gd name="connsiteY52" fmla="*/ 198120 h 1580197"/>
                    <a:gd name="connsiteX53" fmla="*/ 359092 w 940118"/>
                    <a:gd name="connsiteY53" fmla="*/ 140970 h 1580197"/>
                    <a:gd name="connsiteX54" fmla="*/ 378434 w 940118"/>
                    <a:gd name="connsiteY54" fmla="*/ 151488 h 1580197"/>
                    <a:gd name="connsiteX55" fmla="*/ 378837 w 940118"/>
                    <a:gd name="connsiteY55" fmla="*/ 151226 h 1580197"/>
                    <a:gd name="connsiteX56" fmla="*/ 360045 w 940118"/>
                    <a:gd name="connsiteY56" fmla="*/ 140970 h 1580197"/>
                    <a:gd name="connsiteX57" fmla="*/ 486263 w 940118"/>
                    <a:gd name="connsiteY57" fmla="*/ 68845 h 1580197"/>
                    <a:gd name="connsiteX58" fmla="*/ 485775 w 940118"/>
                    <a:gd name="connsiteY58" fmla="*/ 68580 h 1580197"/>
                    <a:gd name="connsiteX59" fmla="*/ 572452 w 940118"/>
                    <a:gd name="connsiteY59" fmla="*/ 32385 h 1580197"/>
                    <a:gd name="connsiteX60" fmla="*/ 595123 w 940118"/>
                    <a:gd name="connsiteY60" fmla="*/ 44713 h 1580197"/>
                    <a:gd name="connsiteX61" fmla="*/ 595672 w 940118"/>
                    <a:gd name="connsiteY61" fmla="*/ 44538 h 1580197"/>
                    <a:gd name="connsiteX62" fmla="*/ 573405 w 940118"/>
                    <a:gd name="connsiteY62" fmla="*/ 32385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833437 w 940118"/>
                    <a:gd name="connsiteY7" fmla="*/ 174308 h 1580197"/>
                    <a:gd name="connsiteX8" fmla="*/ 747299 w 940118"/>
                    <a:gd name="connsiteY8" fmla="*/ 210278 h 1580197"/>
                    <a:gd name="connsiteX9" fmla="*/ 747713 w 940118"/>
                    <a:gd name="connsiteY9" fmla="*/ 210503 h 1580197"/>
                    <a:gd name="connsiteX10" fmla="*/ 620078 w 940118"/>
                    <a:gd name="connsiteY10" fmla="*/ 282893 h 1580197"/>
                    <a:gd name="connsiteX11" fmla="*/ 592976 w 940118"/>
                    <a:gd name="connsiteY11" fmla="*/ 268101 h 1580197"/>
                    <a:gd name="connsiteX12" fmla="*/ 592932 w 940118"/>
                    <a:gd name="connsiteY12" fmla="*/ 268132 h 1580197"/>
                    <a:gd name="connsiteX13" fmla="*/ 620077 w 940118"/>
                    <a:gd name="connsiteY13" fmla="*/ 282893 h 1580197"/>
                    <a:gd name="connsiteX14" fmla="*/ 548076 w 940118"/>
                    <a:gd name="connsiteY14" fmla="*/ 339736 h 1580197"/>
                    <a:gd name="connsiteX15" fmla="*/ 548640 w 940118"/>
                    <a:gd name="connsiteY15" fmla="*/ 340043 h 1580197"/>
                    <a:gd name="connsiteX16" fmla="*/ 503873 w 940118"/>
                    <a:gd name="connsiteY16" fmla="*/ 383858 h 1580197"/>
                    <a:gd name="connsiteX17" fmla="*/ 488633 w 940118"/>
                    <a:gd name="connsiteY17" fmla="*/ 399098 h 1580197"/>
                    <a:gd name="connsiteX18" fmla="*/ 455232 w 940118"/>
                    <a:gd name="connsiteY18" fmla="*/ 380990 h 1580197"/>
                    <a:gd name="connsiteX19" fmla="*/ 488633 w 940118"/>
                    <a:gd name="connsiteY19" fmla="*/ 400050 h 1580197"/>
                    <a:gd name="connsiteX20" fmla="*/ 422910 w 940118"/>
                    <a:gd name="connsiteY20" fmla="*/ 482918 h 1580197"/>
                    <a:gd name="connsiteX21" fmla="*/ 391243 w 940118"/>
                    <a:gd name="connsiteY21" fmla="*/ 465814 h 1580197"/>
                    <a:gd name="connsiteX22" fmla="*/ 390818 w 940118"/>
                    <a:gd name="connsiteY22" fmla="*/ 466419 h 1580197"/>
                    <a:gd name="connsiteX23" fmla="*/ 422910 w 940118"/>
                    <a:gd name="connsiteY23" fmla="*/ 483870 h 1580197"/>
                    <a:gd name="connsiteX24" fmla="*/ 367665 w 940118"/>
                    <a:gd name="connsiteY24" fmla="*/ 572453 h 1580197"/>
                    <a:gd name="connsiteX25" fmla="*/ 368618 w 940118"/>
                    <a:gd name="connsiteY25" fmla="*/ 573405 h 1580197"/>
                    <a:gd name="connsiteX26" fmla="*/ 317183 w 940118"/>
                    <a:gd name="connsiteY26" fmla="*/ 684847 h 1580197"/>
                    <a:gd name="connsiteX27" fmla="*/ 305241 w 940118"/>
                    <a:gd name="connsiteY27" fmla="*/ 678329 h 1580197"/>
                    <a:gd name="connsiteX28" fmla="*/ 305235 w 940118"/>
                    <a:gd name="connsiteY28" fmla="*/ 678350 h 1580197"/>
                    <a:gd name="connsiteX29" fmla="*/ 317183 w 940118"/>
                    <a:gd name="connsiteY29" fmla="*/ 684847 h 1580197"/>
                    <a:gd name="connsiteX30" fmla="*/ 260985 w 940118"/>
                    <a:gd name="connsiteY30" fmla="*/ 1014413 h 1580197"/>
                    <a:gd name="connsiteX31" fmla="*/ 342900 w 940118"/>
                    <a:gd name="connsiteY31" fmla="*/ 1373505 h 1580197"/>
                    <a:gd name="connsiteX32" fmla="*/ 546735 w 940118"/>
                    <a:gd name="connsiteY32" fmla="*/ 1580197 h 1580197"/>
                    <a:gd name="connsiteX33" fmla="*/ 285750 w 940118"/>
                    <a:gd name="connsiteY33" fmla="*/ 1438275 h 1580197"/>
                    <a:gd name="connsiteX34" fmla="*/ 81915 w 940118"/>
                    <a:gd name="connsiteY34" fmla="*/ 1231583 h 1580197"/>
                    <a:gd name="connsiteX35" fmla="*/ 0 w 940118"/>
                    <a:gd name="connsiteY35" fmla="*/ 872490 h 1580197"/>
                    <a:gd name="connsiteX36" fmla="*/ 56197 w 940118"/>
                    <a:gd name="connsiteY36" fmla="*/ 542925 h 1580197"/>
                    <a:gd name="connsiteX37" fmla="*/ 62441 w 940118"/>
                    <a:gd name="connsiteY37" fmla="*/ 546321 h 1580197"/>
                    <a:gd name="connsiteX38" fmla="*/ 62617 w 940118"/>
                    <a:gd name="connsiteY38" fmla="*/ 545909 h 1580197"/>
                    <a:gd name="connsiteX39" fmla="*/ 57150 w 940118"/>
                    <a:gd name="connsiteY39" fmla="*/ 542925 h 1580197"/>
                    <a:gd name="connsiteX40" fmla="*/ 107444 w 940118"/>
                    <a:gd name="connsiteY40" fmla="*/ 431896 h 1580197"/>
                    <a:gd name="connsiteX41" fmla="*/ 106680 w 940118"/>
                    <a:gd name="connsiteY41" fmla="*/ 431483 h 1580197"/>
                    <a:gd name="connsiteX42" fmla="*/ 161925 w 940118"/>
                    <a:gd name="connsiteY42" fmla="*/ 341948 h 1580197"/>
                    <a:gd name="connsiteX43" fmla="*/ 171758 w 940118"/>
                    <a:gd name="connsiteY43" fmla="*/ 347295 h 1580197"/>
                    <a:gd name="connsiteX44" fmla="*/ 171778 w 940118"/>
                    <a:gd name="connsiteY44" fmla="*/ 347270 h 1580197"/>
                    <a:gd name="connsiteX45" fmla="*/ 161925 w 940118"/>
                    <a:gd name="connsiteY45" fmla="*/ 341948 h 1580197"/>
                    <a:gd name="connsiteX46" fmla="*/ 227648 w 940118"/>
                    <a:gd name="connsiteY46" fmla="*/ 258128 h 1580197"/>
                    <a:gd name="connsiteX47" fmla="*/ 239906 w 940118"/>
                    <a:gd name="connsiteY47" fmla="*/ 264794 h 1580197"/>
                    <a:gd name="connsiteX48" fmla="*/ 240267 w 940118"/>
                    <a:gd name="connsiteY48" fmla="*/ 264453 h 1580197"/>
                    <a:gd name="connsiteX49" fmla="*/ 228600 w 940118"/>
                    <a:gd name="connsiteY49" fmla="*/ 258128 h 1580197"/>
                    <a:gd name="connsiteX50" fmla="*/ 242888 w 940118"/>
                    <a:gd name="connsiteY50" fmla="*/ 241935 h 1580197"/>
                    <a:gd name="connsiteX51" fmla="*/ 287315 w 940118"/>
                    <a:gd name="connsiteY51" fmla="*/ 198453 h 1580197"/>
                    <a:gd name="connsiteX52" fmla="*/ 286702 w 940118"/>
                    <a:gd name="connsiteY52" fmla="*/ 198120 h 1580197"/>
                    <a:gd name="connsiteX53" fmla="*/ 359092 w 940118"/>
                    <a:gd name="connsiteY53" fmla="*/ 140970 h 1580197"/>
                    <a:gd name="connsiteX54" fmla="*/ 378434 w 940118"/>
                    <a:gd name="connsiteY54" fmla="*/ 151488 h 1580197"/>
                    <a:gd name="connsiteX55" fmla="*/ 378837 w 940118"/>
                    <a:gd name="connsiteY55" fmla="*/ 151226 h 1580197"/>
                    <a:gd name="connsiteX56" fmla="*/ 360045 w 940118"/>
                    <a:gd name="connsiteY56" fmla="*/ 140970 h 1580197"/>
                    <a:gd name="connsiteX57" fmla="*/ 486263 w 940118"/>
                    <a:gd name="connsiteY57" fmla="*/ 68845 h 1580197"/>
                    <a:gd name="connsiteX58" fmla="*/ 485775 w 940118"/>
                    <a:gd name="connsiteY58" fmla="*/ 68580 h 1580197"/>
                    <a:gd name="connsiteX59" fmla="*/ 572452 w 940118"/>
                    <a:gd name="connsiteY59" fmla="*/ 32385 h 1580197"/>
                    <a:gd name="connsiteX60" fmla="*/ 595123 w 940118"/>
                    <a:gd name="connsiteY60" fmla="*/ 44713 h 1580197"/>
                    <a:gd name="connsiteX61" fmla="*/ 595672 w 940118"/>
                    <a:gd name="connsiteY61" fmla="*/ 44538 h 1580197"/>
                    <a:gd name="connsiteX62" fmla="*/ 573405 w 940118"/>
                    <a:gd name="connsiteY62" fmla="*/ 32385 h 1580197"/>
                    <a:gd name="connsiteX63" fmla="*/ 679133 w 940118"/>
                    <a:gd name="connsiteY63"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833437 w 940118"/>
                    <a:gd name="connsiteY7" fmla="*/ 174308 h 1580197"/>
                    <a:gd name="connsiteX8" fmla="*/ 747299 w 940118"/>
                    <a:gd name="connsiteY8" fmla="*/ 210278 h 1580197"/>
                    <a:gd name="connsiteX9" fmla="*/ 747713 w 940118"/>
                    <a:gd name="connsiteY9" fmla="*/ 210503 h 1580197"/>
                    <a:gd name="connsiteX10" fmla="*/ 620078 w 940118"/>
                    <a:gd name="connsiteY10" fmla="*/ 282893 h 1580197"/>
                    <a:gd name="connsiteX11" fmla="*/ 592976 w 940118"/>
                    <a:gd name="connsiteY11" fmla="*/ 268101 h 1580197"/>
                    <a:gd name="connsiteX12" fmla="*/ 592932 w 940118"/>
                    <a:gd name="connsiteY12" fmla="*/ 268132 h 1580197"/>
                    <a:gd name="connsiteX13" fmla="*/ 620077 w 940118"/>
                    <a:gd name="connsiteY13" fmla="*/ 282893 h 1580197"/>
                    <a:gd name="connsiteX14" fmla="*/ 548076 w 940118"/>
                    <a:gd name="connsiteY14" fmla="*/ 339736 h 1580197"/>
                    <a:gd name="connsiteX15" fmla="*/ 548640 w 940118"/>
                    <a:gd name="connsiteY15" fmla="*/ 340043 h 1580197"/>
                    <a:gd name="connsiteX16" fmla="*/ 503873 w 940118"/>
                    <a:gd name="connsiteY16" fmla="*/ 383858 h 1580197"/>
                    <a:gd name="connsiteX17" fmla="*/ 488633 w 940118"/>
                    <a:gd name="connsiteY17" fmla="*/ 399098 h 1580197"/>
                    <a:gd name="connsiteX18" fmla="*/ 455232 w 940118"/>
                    <a:gd name="connsiteY18" fmla="*/ 380990 h 1580197"/>
                    <a:gd name="connsiteX19" fmla="*/ 488633 w 940118"/>
                    <a:gd name="connsiteY19" fmla="*/ 400050 h 1580197"/>
                    <a:gd name="connsiteX20" fmla="*/ 422910 w 940118"/>
                    <a:gd name="connsiteY20" fmla="*/ 482918 h 1580197"/>
                    <a:gd name="connsiteX21" fmla="*/ 391243 w 940118"/>
                    <a:gd name="connsiteY21" fmla="*/ 465814 h 1580197"/>
                    <a:gd name="connsiteX22" fmla="*/ 422910 w 940118"/>
                    <a:gd name="connsiteY22" fmla="*/ 483870 h 1580197"/>
                    <a:gd name="connsiteX23" fmla="*/ 367665 w 940118"/>
                    <a:gd name="connsiteY23" fmla="*/ 572453 h 1580197"/>
                    <a:gd name="connsiteX24" fmla="*/ 368618 w 940118"/>
                    <a:gd name="connsiteY24" fmla="*/ 573405 h 1580197"/>
                    <a:gd name="connsiteX25" fmla="*/ 317183 w 940118"/>
                    <a:gd name="connsiteY25" fmla="*/ 684847 h 1580197"/>
                    <a:gd name="connsiteX26" fmla="*/ 305241 w 940118"/>
                    <a:gd name="connsiteY26" fmla="*/ 678329 h 1580197"/>
                    <a:gd name="connsiteX27" fmla="*/ 305235 w 940118"/>
                    <a:gd name="connsiteY27" fmla="*/ 678350 h 1580197"/>
                    <a:gd name="connsiteX28" fmla="*/ 317183 w 940118"/>
                    <a:gd name="connsiteY28" fmla="*/ 684847 h 1580197"/>
                    <a:gd name="connsiteX29" fmla="*/ 260985 w 940118"/>
                    <a:gd name="connsiteY29" fmla="*/ 1014413 h 1580197"/>
                    <a:gd name="connsiteX30" fmla="*/ 342900 w 940118"/>
                    <a:gd name="connsiteY30" fmla="*/ 1373505 h 1580197"/>
                    <a:gd name="connsiteX31" fmla="*/ 546735 w 940118"/>
                    <a:gd name="connsiteY31" fmla="*/ 1580197 h 1580197"/>
                    <a:gd name="connsiteX32" fmla="*/ 285750 w 940118"/>
                    <a:gd name="connsiteY32" fmla="*/ 1438275 h 1580197"/>
                    <a:gd name="connsiteX33" fmla="*/ 81915 w 940118"/>
                    <a:gd name="connsiteY33" fmla="*/ 1231583 h 1580197"/>
                    <a:gd name="connsiteX34" fmla="*/ 0 w 940118"/>
                    <a:gd name="connsiteY34" fmla="*/ 872490 h 1580197"/>
                    <a:gd name="connsiteX35" fmla="*/ 56197 w 940118"/>
                    <a:gd name="connsiteY35" fmla="*/ 542925 h 1580197"/>
                    <a:gd name="connsiteX36" fmla="*/ 62441 w 940118"/>
                    <a:gd name="connsiteY36" fmla="*/ 546321 h 1580197"/>
                    <a:gd name="connsiteX37" fmla="*/ 62617 w 940118"/>
                    <a:gd name="connsiteY37" fmla="*/ 545909 h 1580197"/>
                    <a:gd name="connsiteX38" fmla="*/ 57150 w 940118"/>
                    <a:gd name="connsiteY38" fmla="*/ 542925 h 1580197"/>
                    <a:gd name="connsiteX39" fmla="*/ 107444 w 940118"/>
                    <a:gd name="connsiteY39" fmla="*/ 431896 h 1580197"/>
                    <a:gd name="connsiteX40" fmla="*/ 106680 w 940118"/>
                    <a:gd name="connsiteY40" fmla="*/ 431483 h 1580197"/>
                    <a:gd name="connsiteX41" fmla="*/ 161925 w 940118"/>
                    <a:gd name="connsiteY41" fmla="*/ 341948 h 1580197"/>
                    <a:gd name="connsiteX42" fmla="*/ 171758 w 940118"/>
                    <a:gd name="connsiteY42" fmla="*/ 347295 h 1580197"/>
                    <a:gd name="connsiteX43" fmla="*/ 171778 w 940118"/>
                    <a:gd name="connsiteY43" fmla="*/ 347270 h 1580197"/>
                    <a:gd name="connsiteX44" fmla="*/ 161925 w 940118"/>
                    <a:gd name="connsiteY44" fmla="*/ 341948 h 1580197"/>
                    <a:gd name="connsiteX45" fmla="*/ 227648 w 940118"/>
                    <a:gd name="connsiteY45" fmla="*/ 258128 h 1580197"/>
                    <a:gd name="connsiteX46" fmla="*/ 239906 w 940118"/>
                    <a:gd name="connsiteY46" fmla="*/ 264794 h 1580197"/>
                    <a:gd name="connsiteX47" fmla="*/ 240267 w 940118"/>
                    <a:gd name="connsiteY47" fmla="*/ 264453 h 1580197"/>
                    <a:gd name="connsiteX48" fmla="*/ 228600 w 940118"/>
                    <a:gd name="connsiteY48" fmla="*/ 258128 h 1580197"/>
                    <a:gd name="connsiteX49" fmla="*/ 242888 w 940118"/>
                    <a:gd name="connsiteY49" fmla="*/ 241935 h 1580197"/>
                    <a:gd name="connsiteX50" fmla="*/ 287315 w 940118"/>
                    <a:gd name="connsiteY50" fmla="*/ 198453 h 1580197"/>
                    <a:gd name="connsiteX51" fmla="*/ 286702 w 940118"/>
                    <a:gd name="connsiteY51" fmla="*/ 198120 h 1580197"/>
                    <a:gd name="connsiteX52" fmla="*/ 359092 w 940118"/>
                    <a:gd name="connsiteY52" fmla="*/ 140970 h 1580197"/>
                    <a:gd name="connsiteX53" fmla="*/ 378434 w 940118"/>
                    <a:gd name="connsiteY53" fmla="*/ 151488 h 1580197"/>
                    <a:gd name="connsiteX54" fmla="*/ 378837 w 940118"/>
                    <a:gd name="connsiteY54" fmla="*/ 151226 h 1580197"/>
                    <a:gd name="connsiteX55" fmla="*/ 360045 w 940118"/>
                    <a:gd name="connsiteY55" fmla="*/ 140970 h 1580197"/>
                    <a:gd name="connsiteX56" fmla="*/ 486263 w 940118"/>
                    <a:gd name="connsiteY56" fmla="*/ 68845 h 1580197"/>
                    <a:gd name="connsiteX57" fmla="*/ 485775 w 940118"/>
                    <a:gd name="connsiteY57" fmla="*/ 68580 h 1580197"/>
                    <a:gd name="connsiteX58" fmla="*/ 572452 w 940118"/>
                    <a:gd name="connsiteY58" fmla="*/ 32385 h 1580197"/>
                    <a:gd name="connsiteX59" fmla="*/ 595123 w 940118"/>
                    <a:gd name="connsiteY59" fmla="*/ 44713 h 1580197"/>
                    <a:gd name="connsiteX60" fmla="*/ 595672 w 940118"/>
                    <a:gd name="connsiteY60" fmla="*/ 44538 h 1580197"/>
                    <a:gd name="connsiteX61" fmla="*/ 573405 w 940118"/>
                    <a:gd name="connsiteY61" fmla="*/ 32385 h 1580197"/>
                    <a:gd name="connsiteX62" fmla="*/ 679133 w 940118"/>
                    <a:gd name="connsiteY62"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833437 w 940118"/>
                    <a:gd name="connsiteY7" fmla="*/ 174308 h 1580197"/>
                    <a:gd name="connsiteX8" fmla="*/ 747299 w 940118"/>
                    <a:gd name="connsiteY8" fmla="*/ 210278 h 1580197"/>
                    <a:gd name="connsiteX9" fmla="*/ 747713 w 940118"/>
                    <a:gd name="connsiteY9" fmla="*/ 210503 h 1580197"/>
                    <a:gd name="connsiteX10" fmla="*/ 620078 w 940118"/>
                    <a:gd name="connsiteY10" fmla="*/ 282893 h 1580197"/>
                    <a:gd name="connsiteX11" fmla="*/ 592976 w 940118"/>
                    <a:gd name="connsiteY11" fmla="*/ 268101 h 1580197"/>
                    <a:gd name="connsiteX12" fmla="*/ 592932 w 940118"/>
                    <a:gd name="connsiteY12" fmla="*/ 268132 h 1580197"/>
                    <a:gd name="connsiteX13" fmla="*/ 620077 w 940118"/>
                    <a:gd name="connsiteY13" fmla="*/ 282893 h 1580197"/>
                    <a:gd name="connsiteX14" fmla="*/ 548076 w 940118"/>
                    <a:gd name="connsiteY14" fmla="*/ 339736 h 1580197"/>
                    <a:gd name="connsiteX15" fmla="*/ 548640 w 940118"/>
                    <a:gd name="connsiteY15" fmla="*/ 340043 h 1580197"/>
                    <a:gd name="connsiteX16" fmla="*/ 503873 w 940118"/>
                    <a:gd name="connsiteY16" fmla="*/ 383858 h 1580197"/>
                    <a:gd name="connsiteX17" fmla="*/ 488633 w 940118"/>
                    <a:gd name="connsiteY17" fmla="*/ 399098 h 1580197"/>
                    <a:gd name="connsiteX18" fmla="*/ 488633 w 940118"/>
                    <a:gd name="connsiteY18" fmla="*/ 400050 h 1580197"/>
                    <a:gd name="connsiteX19" fmla="*/ 422910 w 940118"/>
                    <a:gd name="connsiteY19" fmla="*/ 482918 h 1580197"/>
                    <a:gd name="connsiteX20" fmla="*/ 391243 w 940118"/>
                    <a:gd name="connsiteY20" fmla="*/ 465814 h 1580197"/>
                    <a:gd name="connsiteX21" fmla="*/ 422910 w 940118"/>
                    <a:gd name="connsiteY21" fmla="*/ 483870 h 1580197"/>
                    <a:gd name="connsiteX22" fmla="*/ 367665 w 940118"/>
                    <a:gd name="connsiteY22" fmla="*/ 572453 h 1580197"/>
                    <a:gd name="connsiteX23" fmla="*/ 368618 w 940118"/>
                    <a:gd name="connsiteY23" fmla="*/ 573405 h 1580197"/>
                    <a:gd name="connsiteX24" fmla="*/ 317183 w 940118"/>
                    <a:gd name="connsiteY24" fmla="*/ 684847 h 1580197"/>
                    <a:gd name="connsiteX25" fmla="*/ 305241 w 940118"/>
                    <a:gd name="connsiteY25" fmla="*/ 678329 h 1580197"/>
                    <a:gd name="connsiteX26" fmla="*/ 305235 w 940118"/>
                    <a:gd name="connsiteY26" fmla="*/ 678350 h 1580197"/>
                    <a:gd name="connsiteX27" fmla="*/ 317183 w 940118"/>
                    <a:gd name="connsiteY27" fmla="*/ 684847 h 1580197"/>
                    <a:gd name="connsiteX28" fmla="*/ 260985 w 940118"/>
                    <a:gd name="connsiteY28" fmla="*/ 1014413 h 1580197"/>
                    <a:gd name="connsiteX29" fmla="*/ 342900 w 940118"/>
                    <a:gd name="connsiteY29" fmla="*/ 1373505 h 1580197"/>
                    <a:gd name="connsiteX30" fmla="*/ 546735 w 940118"/>
                    <a:gd name="connsiteY30" fmla="*/ 1580197 h 1580197"/>
                    <a:gd name="connsiteX31" fmla="*/ 285750 w 940118"/>
                    <a:gd name="connsiteY31" fmla="*/ 1438275 h 1580197"/>
                    <a:gd name="connsiteX32" fmla="*/ 81915 w 940118"/>
                    <a:gd name="connsiteY32" fmla="*/ 1231583 h 1580197"/>
                    <a:gd name="connsiteX33" fmla="*/ 0 w 940118"/>
                    <a:gd name="connsiteY33" fmla="*/ 872490 h 1580197"/>
                    <a:gd name="connsiteX34" fmla="*/ 56197 w 940118"/>
                    <a:gd name="connsiteY34" fmla="*/ 542925 h 1580197"/>
                    <a:gd name="connsiteX35" fmla="*/ 62441 w 940118"/>
                    <a:gd name="connsiteY35" fmla="*/ 546321 h 1580197"/>
                    <a:gd name="connsiteX36" fmla="*/ 62617 w 940118"/>
                    <a:gd name="connsiteY36" fmla="*/ 545909 h 1580197"/>
                    <a:gd name="connsiteX37" fmla="*/ 57150 w 940118"/>
                    <a:gd name="connsiteY37" fmla="*/ 542925 h 1580197"/>
                    <a:gd name="connsiteX38" fmla="*/ 107444 w 940118"/>
                    <a:gd name="connsiteY38" fmla="*/ 431896 h 1580197"/>
                    <a:gd name="connsiteX39" fmla="*/ 106680 w 940118"/>
                    <a:gd name="connsiteY39" fmla="*/ 431483 h 1580197"/>
                    <a:gd name="connsiteX40" fmla="*/ 161925 w 940118"/>
                    <a:gd name="connsiteY40" fmla="*/ 341948 h 1580197"/>
                    <a:gd name="connsiteX41" fmla="*/ 171758 w 940118"/>
                    <a:gd name="connsiteY41" fmla="*/ 347295 h 1580197"/>
                    <a:gd name="connsiteX42" fmla="*/ 171778 w 940118"/>
                    <a:gd name="connsiteY42" fmla="*/ 347270 h 1580197"/>
                    <a:gd name="connsiteX43" fmla="*/ 161925 w 940118"/>
                    <a:gd name="connsiteY43" fmla="*/ 341948 h 1580197"/>
                    <a:gd name="connsiteX44" fmla="*/ 227648 w 940118"/>
                    <a:gd name="connsiteY44" fmla="*/ 258128 h 1580197"/>
                    <a:gd name="connsiteX45" fmla="*/ 239906 w 940118"/>
                    <a:gd name="connsiteY45" fmla="*/ 264794 h 1580197"/>
                    <a:gd name="connsiteX46" fmla="*/ 240267 w 940118"/>
                    <a:gd name="connsiteY46" fmla="*/ 264453 h 1580197"/>
                    <a:gd name="connsiteX47" fmla="*/ 228600 w 940118"/>
                    <a:gd name="connsiteY47" fmla="*/ 258128 h 1580197"/>
                    <a:gd name="connsiteX48" fmla="*/ 242888 w 940118"/>
                    <a:gd name="connsiteY48" fmla="*/ 241935 h 1580197"/>
                    <a:gd name="connsiteX49" fmla="*/ 287315 w 940118"/>
                    <a:gd name="connsiteY49" fmla="*/ 198453 h 1580197"/>
                    <a:gd name="connsiteX50" fmla="*/ 286702 w 940118"/>
                    <a:gd name="connsiteY50" fmla="*/ 198120 h 1580197"/>
                    <a:gd name="connsiteX51" fmla="*/ 359092 w 940118"/>
                    <a:gd name="connsiteY51" fmla="*/ 140970 h 1580197"/>
                    <a:gd name="connsiteX52" fmla="*/ 378434 w 940118"/>
                    <a:gd name="connsiteY52" fmla="*/ 151488 h 1580197"/>
                    <a:gd name="connsiteX53" fmla="*/ 378837 w 940118"/>
                    <a:gd name="connsiteY53" fmla="*/ 151226 h 1580197"/>
                    <a:gd name="connsiteX54" fmla="*/ 360045 w 940118"/>
                    <a:gd name="connsiteY54" fmla="*/ 140970 h 1580197"/>
                    <a:gd name="connsiteX55" fmla="*/ 486263 w 940118"/>
                    <a:gd name="connsiteY55" fmla="*/ 68845 h 1580197"/>
                    <a:gd name="connsiteX56" fmla="*/ 485775 w 940118"/>
                    <a:gd name="connsiteY56" fmla="*/ 68580 h 1580197"/>
                    <a:gd name="connsiteX57" fmla="*/ 572452 w 940118"/>
                    <a:gd name="connsiteY57" fmla="*/ 32385 h 1580197"/>
                    <a:gd name="connsiteX58" fmla="*/ 595123 w 940118"/>
                    <a:gd name="connsiteY58" fmla="*/ 44713 h 1580197"/>
                    <a:gd name="connsiteX59" fmla="*/ 595672 w 940118"/>
                    <a:gd name="connsiteY59" fmla="*/ 44538 h 1580197"/>
                    <a:gd name="connsiteX60" fmla="*/ 573405 w 940118"/>
                    <a:gd name="connsiteY60" fmla="*/ 32385 h 1580197"/>
                    <a:gd name="connsiteX61" fmla="*/ 679133 w 940118"/>
                    <a:gd name="connsiteY61"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833437 w 940118"/>
                    <a:gd name="connsiteY7" fmla="*/ 174308 h 1580197"/>
                    <a:gd name="connsiteX8" fmla="*/ 747299 w 940118"/>
                    <a:gd name="connsiteY8" fmla="*/ 210278 h 1580197"/>
                    <a:gd name="connsiteX9" fmla="*/ 747713 w 940118"/>
                    <a:gd name="connsiteY9" fmla="*/ 210503 h 1580197"/>
                    <a:gd name="connsiteX10" fmla="*/ 620078 w 940118"/>
                    <a:gd name="connsiteY10" fmla="*/ 282893 h 1580197"/>
                    <a:gd name="connsiteX11" fmla="*/ 592976 w 940118"/>
                    <a:gd name="connsiteY11" fmla="*/ 268101 h 1580197"/>
                    <a:gd name="connsiteX12" fmla="*/ 592932 w 940118"/>
                    <a:gd name="connsiteY12" fmla="*/ 268132 h 1580197"/>
                    <a:gd name="connsiteX13" fmla="*/ 620077 w 940118"/>
                    <a:gd name="connsiteY13" fmla="*/ 282893 h 1580197"/>
                    <a:gd name="connsiteX14" fmla="*/ 548076 w 940118"/>
                    <a:gd name="connsiteY14" fmla="*/ 339736 h 1580197"/>
                    <a:gd name="connsiteX15" fmla="*/ 548640 w 940118"/>
                    <a:gd name="connsiteY15" fmla="*/ 340043 h 1580197"/>
                    <a:gd name="connsiteX16" fmla="*/ 503873 w 940118"/>
                    <a:gd name="connsiteY16" fmla="*/ 383858 h 1580197"/>
                    <a:gd name="connsiteX17" fmla="*/ 488633 w 940118"/>
                    <a:gd name="connsiteY17" fmla="*/ 399098 h 1580197"/>
                    <a:gd name="connsiteX18" fmla="*/ 488633 w 940118"/>
                    <a:gd name="connsiteY18" fmla="*/ 400050 h 1580197"/>
                    <a:gd name="connsiteX19" fmla="*/ 422910 w 940118"/>
                    <a:gd name="connsiteY19" fmla="*/ 482918 h 1580197"/>
                    <a:gd name="connsiteX20" fmla="*/ 422910 w 940118"/>
                    <a:gd name="connsiteY20" fmla="*/ 483870 h 1580197"/>
                    <a:gd name="connsiteX21" fmla="*/ 367665 w 940118"/>
                    <a:gd name="connsiteY21" fmla="*/ 572453 h 1580197"/>
                    <a:gd name="connsiteX22" fmla="*/ 368618 w 940118"/>
                    <a:gd name="connsiteY22" fmla="*/ 573405 h 1580197"/>
                    <a:gd name="connsiteX23" fmla="*/ 317183 w 940118"/>
                    <a:gd name="connsiteY23" fmla="*/ 684847 h 1580197"/>
                    <a:gd name="connsiteX24" fmla="*/ 305241 w 940118"/>
                    <a:gd name="connsiteY24" fmla="*/ 678329 h 1580197"/>
                    <a:gd name="connsiteX25" fmla="*/ 305235 w 940118"/>
                    <a:gd name="connsiteY25" fmla="*/ 678350 h 1580197"/>
                    <a:gd name="connsiteX26" fmla="*/ 317183 w 940118"/>
                    <a:gd name="connsiteY26" fmla="*/ 684847 h 1580197"/>
                    <a:gd name="connsiteX27" fmla="*/ 260985 w 940118"/>
                    <a:gd name="connsiteY27" fmla="*/ 1014413 h 1580197"/>
                    <a:gd name="connsiteX28" fmla="*/ 342900 w 940118"/>
                    <a:gd name="connsiteY28" fmla="*/ 1373505 h 1580197"/>
                    <a:gd name="connsiteX29" fmla="*/ 546735 w 940118"/>
                    <a:gd name="connsiteY29" fmla="*/ 1580197 h 1580197"/>
                    <a:gd name="connsiteX30" fmla="*/ 285750 w 940118"/>
                    <a:gd name="connsiteY30" fmla="*/ 1438275 h 1580197"/>
                    <a:gd name="connsiteX31" fmla="*/ 81915 w 940118"/>
                    <a:gd name="connsiteY31" fmla="*/ 1231583 h 1580197"/>
                    <a:gd name="connsiteX32" fmla="*/ 0 w 940118"/>
                    <a:gd name="connsiteY32" fmla="*/ 872490 h 1580197"/>
                    <a:gd name="connsiteX33" fmla="*/ 56197 w 940118"/>
                    <a:gd name="connsiteY33" fmla="*/ 542925 h 1580197"/>
                    <a:gd name="connsiteX34" fmla="*/ 62441 w 940118"/>
                    <a:gd name="connsiteY34" fmla="*/ 546321 h 1580197"/>
                    <a:gd name="connsiteX35" fmla="*/ 62617 w 940118"/>
                    <a:gd name="connsiteY35" fmla="*/ 545909 h 1580197"/>
                    <a:gd name="connsiteX36" fmla="*/ 57150 w 940118"/>
                    <a:gd name="connsiteY36" fmla="*/ 542925 h 1580197"/>
                    <a:gd name="connsiteX37" fmla="*/ 107444 w 940118"/>
                    <a:gd name="connsiteY37" fmla="*/ 431896 h 1580197"/>
                    <a:gd name="connsiteX38" fmla="*/ 106680 w 940118"/>
                    <a:gd name="connsiteY38" fmla="*/ 431483 h 1580197"/>
                    <a:gd name="connsiteX39" fmla="*/ 161925 w 940118"/>
                    <a:gd name="connsiteY39" fmla="*/ 341948 h 1580197"/>
                    <a:gd name="connsiteX40" fmla="*/ 171758 w 940118"/>
                    <a:gd name="connsiteY40" fmla="*/ 347295 h 1580197"/>
                    <a:gd name="connsiteX41" fmla="*/ 171778 w 940118"/>
                    <a:gd name="connsiteY41" fmla="*/ 347270 h 1580197"/>
                    <a:gd name="connsiteX42" fmla="*/ 161925 w 940118"/>
                    <a:gd name="connsiteY42" fmla="*/ 341948 h 1580197"/>
                    <a:gd name="connsiteX43" fmla="*/ 227648 w 940118"/>
                    <a:gd name="connsiteY43" fmla="*/ 258128 h 1580197"/>
                    <a:gd name="connsiteX44" fmla="*/ 239906 w 940118"/>
                    <a:gd name="connsiteY44" fmla="*/ 264794 h 1580197"/>
                    <a:gd name="connsiteX45" fmla="*/ 240267 w 940118"/>
                    <a:gd name="connsiteY45" fmla="*/ 264453 h 1580197"/>
                    <a:gd name="connsiteX46" fmla="*/ 228600 w 940118"/>
                    <a:gd name="connsiteY46" fmla="*/ 258128 h 1580197"/>
                    <a:gd name="connsiteX47" fmla="*/ 242888 w 940118"/>
                    <a:gd name="connsiteY47" fmla="*/ 241935 h 1580197"/>
                    <a:gd name="connsiteX48" fmla="*/ 287315 w 940118"/>
                    <a:gd name="connsiteY48" fmla="*/ 198453 h 1580197"/>
                    <a:gd name="connsiteX49" fmla="*/ 286702 w 940118"/>
                    <a:gd name="connsiteY49" fmla="*/ 198120 h 1580197"/>
                    <a:gd name="connsiteX50" fmla="*/ 359092 w 940118"/>
                    <a:gd name="connsiteY50" fmla="*/ 140970 h 1580197"/>
                    <a:gd name="connsiteX51" fmla="*/ 378434 w 940118"/>
                    <a:gd name="connsiteY51" fmla="*/ 151488 h 1580197"/>
                    <a:gd name="connsiteX52" fmla="*/ 378837 w 940118"/>
                    <a:gd name="connsiteY52" fmla="*/ 151226 h 1580197"/>
                    <a:gd name="connsiteX53" fmla="*/ 360045 w 940118"/>
                    <a:gd name="connsiteY53" fmla="*/ 140970 h 1580197"/>
                    <a:gd name="connsiteX54" fmla="*/ 486263 w 940118"/>
                    <a:gd name="connsiteY54" fmla="*/ 68845 h 1580197"/>
                    <a:gd name="connsiteX55" fmla="*/ 485775 w 940118"/>
                    <a:gd name="connsiteY55" fmla="*/ 68580 h 1580197"/>
                    <a:gd name="connsiteX56" fmla="*/ 572452 w 940118"/>
                    <a:gd name="connsiteY56" fmla="*/ 32385 h 1580197"/>
                    <a:gd name="connsiteX57" fmla="*/ 595123 w 940118"/>
                    <a:gd name="connsiteY57" fmla="*/ 44713 h 1580197"/>
                    <a:gd name="connsiteX58" fmla="*/ 595672 w 940118"/>
                    <a:gd name="connsiteY58" fmla="*/ 44538 h 1580197"/>
                    <a:gd name="connsiteX59" fmla="*/ 573405 w 940118"/>
                    <a:gd name="connsiteY59" fmla="*/ 32385 h 1580197"/>
                    <a:gd name="connsiteX60" fmla="*/ 679133 w 940118"/>
                    <a:gd name="connsiteY60"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833437 w 940118"/>
                    <a:gd name="connsiteY7" fmla="*/ 174308 h 1580197"/>
                    <a:gd name="connsiteX8" fmla="*/ 747299 w 940118"/>
                    <a:gd name="connsiteY8" fmla="*/ 210278 h 1580197"/>
                    <a:gd name="connsiteX9" fmla="*/ 747713 w 940118"/>
                    <a:gd name="connsiteY9" fmla="*/ 210503 h 1580197"/>
                    <a:gd name="connsiteX10" fmla="*/ 620078 w 940118"/>
                    <a:gd name="connsiteY10" fmla="*/ 282893 h 1580197"/>
                    <a:gd name="connsiteX11" fmla="*/ 592976 w 940118"/>
                    <a:gd name="connsiteY11" fmla="*/ 268101 h 1580197"/>
                    <a:gd name="connsiteX12" fmla="*/ 620077 w 940118"/>
                    <a:gd name="connsiteY12" fmla="*/ 282893 h 1580197"/>
                    <a:gd name="connsiteX13" fmla="*/ 548076 w 940118"/>
                    <a:gd name="connsiteY13" fmla="*/ 339736 h 1580197"/>
                    <a:gd name="connsiteX14" fmla="*/ 548640 w 940118"/>
                    <a:gd name="connsiteY14" fmla="*/ 340043 h 1580197"/>
                    <a:gd name="connsiteX15" fmla="*/ 503873 w 940118"/>
                    <a:gd name="connsiteY15" fmla="*/ 383858 h 1580197"/>
                    <a:gd name="connsiteX16" fmla="*/ 488633 w 940118"/>
                    <a:gd name="connsiteY16" fmla="*/ 399098 h 1580197"/>
                    <a:gd name="connsiteX17" fmla="*/ 488633 w 940118"/>
                    <a:gd name="connsiteY17" fmla="*/ 400050 h 1580197"/>
                    <a:gd name="connsiteX18" fmla="*/ 422910 w 940118"/>
                    <a:gd name="connsiteY18" fmla="*/ 482918 h 1580197"/>
                    <a:gd name="connsiteX19" fmla="*/ 422910 w 940118"/>
                    <a:gd name="connsiteY19" fmla="*/ 483870 h 1580197"/>
                    <a:gd name="connsiteX20" fmla="*/ 367665 w 940118"/>
                    <a:gd name="connsiteY20" fmla="*/ 572453 h 1580197"/>
                    <a:gd name="connsiteX21" fmla="*/ 368618 w 940118"/>
                    <a:gd name="connsiteY21" fmla="*/ 573405 h 1580197"/>
                    <a:gd name="connsiteX22" fmla="*/ 317183 w 940118"/>
                    <a:gd name="connsiteY22" fmla="*/ 684847 h 1580197"/>
                    <a:gd name="connsiteX23" fmla="*/ 305241 w 940118"/>
                    <a:gd name="connsiteY23" fmla="*/ 678329 h 1580197"/>
                    <a:gd name="connsiteX24" fmla="*/ 305235 w 940118"/>
                    <a:gd name="connsiteY24" fmla="*/ 678350 h 1580197"/>
                    <a:gd name="connsiteX25" fmla="*/ 317183 w 940118"/>
                    <a:gd name="connsiteY25" fmla="*/ 684847 h 1580197"/>
                    <a:gd name="connsiteX26" fmla="*/ 260985 w 940118"/>
                    <a:gd name="connsiteY26" fmla="*/ 1014413 h 1580197"/>
                    <a:gd name="connsiteX27" fmla="*/ 342900 w 940118"/>
                    <a:gd name="connsiteY27" fmla="*/ 1373505 h 1580197"/>
                    <a:gd name="connsiteX28" fmla="*/ 546735 w 940118"/>
                    <a:gd name="connsiteY28" fmla="*/ 1580197 h 1580197"/>
                    <a:gd name="connsiteX29" fmla="*/ 285750 w 940118"/>
                    <a:gd name="connsiteY29" fmla="*/ 1438275 h 1580197"/>
                    <a:gd name="connsiteX30" fmla="*/ 81915 w 940118"/>
                    <a:gd name="connsiteY30" fmla="*/ 1231583 h 1580197"/>
                    <a:gd name="connsiteX31" fmla="*/ 0 w 940118"/>
                    <a:gd name="connsiteY31" fmla="*/ 872490 h 1580197"/>
                    <a:gd name="connsiteX32" fmla="*/ 56197 w 940118"/>
                    <a:gd name="connsiteY32" fmla="*/ 542925 h 1580197"/>
                    <a:gd name="connsiteX33" fmla="*/ 62441 w 940118"/>
                    <a:gd name="connsiteY33" fmla="*/ 546321 h 1580197"/>
                    <a:gd name="connsiteX34" fmla="*/ 62617 w 940118"/>
                    <a:gd name="connsiteY34" fmla="*/ 545909 h 1580197"/>
                    <a:gd name="connsiteX35" fmla="*/ 57150 w 940118"/>
                    <a:gd name="connsiteY35" fmla="*/ 542925 h 1580197"/>
                    <a:gd name="connsiteX36" fmla="*/ 107444 w 940118"/>
                    <a:gd name="connsiteY36" fmla="*/ 431896 h 1580197"/>
                    <a:gd name="connsiteX37" fmla="*/ 106680 w 940118"/>
                    <a:gd name="connsiteY37" fmla="*/ 431483 h 1580197"/>
                    <a:gd name="connsiteX38" fmla="*/ 161925 w 940118"/>
                    <a:gd name="connsiteY38" fmla="*/ 341948 h 1580197"/>
                    <a:gd name="connsiteX39" fmla="*/ 171758 w 940118"/>
                    <a:gd name="connsiteY39" fmla="*/ 347295 h 1580197"/>
                    <a:gd name="connsiteX40" fmla="*/ 171778 w 940118"/>
                    <a:gd name="connsiteY40" fmla="*/ 347270 h 1580197"/>
                    <a:gd name="connsiteX41" fmla="*/ 161925 w 940118"/>
                    <a:gd name="connsiteY41" fmla="*/ 341948 h 1580197"/>
                    <a:gd name="connsiteX42" fmla="*/ 227648 w 940118"/>
                    <a:gd name="connsiteY42" fmla="*/ 258128 h 1580197"/>
                    <a:gd name="connsiteX43" fmla="*/ 239906 w 940118"/>
                    <a:gd name="connsiteY43" fmla="*/ 264794 h 1580197"/>
                    <a:gd name="connsiteX44" fmla="*/ 240267 w 940118"/>
                    <a:gd name="connsiteY44" fmla="*/ 264453 h 1580197"/>
                    <a:gd name="connsiteX45" fmla="*/ 228600 w 940118"/>
                    <a:gd name="connsiteY45" fmla="*/ 258128 h 1580197"/>
                    <a:gd name="connsiteX46" fmla="*/ 242888 w 940118"/>
                    <a:gd name="connsiteY46" fmla="*/ 241935 h 1580197"/>
                    <a:gd name="connsiteX47" fmla="*/ 287315 w 940118"/>
                    <a:gd name="connsiteY47" fmla="*/ 198453 h 1580197"/>
                    <a:gd name="connsiteX48" fmla="*/ 286702 w 940118"/>
                    <a:gd name="connsiteY48" fmla="*/ 198120 h 1580197"/>
                    <a:gd name="connsiteX49" fmla="*/ 359092 w 940118"/>
                    <a:gd name="connsiteY49" fmla="*/ 140970 h 1580197"/>
                    <a:gd name="connsiteX50" fmla="*/ 378434 w 940118"/>
                    <a:gd name="connsiteY50" fmla="*/ 151488 h 1580197"/>
                    <a:gd name="connsiteX51" fmla="*/ 378837 w 940118"/>
                    <a:gd name="connsiteY51" fmla="*/ 151226 h 1580197"/>
                    <a:gd name="connsiteX52" fmla="*/ 360045 w 940118"/>
                    <a:gd name="connsiteY52" fmla="*/ 140970 h 1580197"/>
                    <a:gd name="connsiteX53" fmla="*/ 486263 w 940118"/>
                    <a:gd name="connsiteY53" fmla="*/ 68845 h 1580197"/>
                    <a:gd name="connsiteX54" fmla="*/ 485775 w 940118"/>
                    <a:gd name="connsiteY54" fmla="*/ 68580 h 1580197"/>
                    <a:gd name="connsiteX55" fmla="*/ 572452 w 940118"/>
                    <a:gd name="connsiteY55" fmla="*/ 32385 h 1580197"/>
                    <a:gd name="connsiteX56" fmla="*/ 595123 w 940118"/>
                    <a:gd name="connsiteY56" fmla="*/ 44713 h 1580197"/>
                    <a:gd name="connsiteX57" fmla="*/ 595672 w 940118"/>
                    <a:gd name="connsiteY57" fmla="*/ 44538 h 1580197"/>
                    <a:gd name="connsiteX58" fmla="*/ 573405 w 940118"/>
                    <a:gd name="connsiteY58" fmla="*/ 32385 h 1580197"/>
                    <a:gd name="connsiteX59" fmla="*/ 679133 w 940118"/>
                    <a:gd name="connsiteY59"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833437 w 940118"/>
                    <a:gd name="connsiteY7" fmla="*/ 174308 h 1580197"/>
                    <a:gd name="connsiteX8" fmla="*/ 747299 w 940118"/>
                    <a:gd name="connsiteY8" fmla="*/ 210278 h 1580197"/>
                    <a:gd name="connsiteX9" fmla="*/ 747713 w 940118"/>
                    <a:gd name="connsiteY9" fmla="*/ 210503 h 1580197"/>
                    <a:gd name="connsiteX10" fmla="*/ 620078 w 940118"/>
                    <a:gd name="connsiteY10" fmla="*/ 282893 h 1580197"/>
                    <a:gd name="connsiteX11" fmla="*/ 620077 w 940118"/>
                    <a:gd name="connsiteY11" fmla="*/ 282893 h 1580197"/>
                    <a:gd name="connsiteX12" fmla="*/ 548076 w 940118"/>
                    <a:gd name="connsiteY12" fmla="*/ 339736 h 1580197"/>
                    <a:gd name="connsiteX13" fmla="*/ 548640 w 940118"/>
                    <a:gd name="connsiteY13" fmla="*/ 340043 h 1580197"/>
                    <a:gd name="connsiteX14" fmla="*/ 503873 w 940118"/>
                    <a:gd name="connsiteY14" fmla="*/ 383858 h 1580197"/>
                    <a:gd name="connsiteX15" fmla="*/ 488633 w 940118"/>
                    <a:gd name="connsiteY15" fmla="*/ 399098 h 1580197"/>
                    <a:gd name="connsiteX16" fmla="*/ 488633 w 940118"/>
                    <a:gd name="connsiteY16" fmla="*/ 400050 h 1580197"/>
                    <a:gd name="connsiteX17" fmla="*/ 422910 w 940118"/>
                    <a:gd name="connsiteY17" fmla="*/ 482918 h 1580197"/>
                    <a:gd name="connsiteX18" fmla="*/ 422910 w 940118"/>
                    <a:gd name="connsiteY18" fmla="*/ 483870 h 1580197"/>
                    <a:gd name="connsiteX19" fmla="*/ 367665 w 940118"/>
                    <a:gd name="connsiteY19" fmla="*/ 572453 h 1580197"/>
                    <a:gd name="connsiteX20" fmla="*/ 368618 w 940118"/>
                    <a:gd name="connsiteY20" fmla="*/ 573405 h 1580197"/>
                    <a:gd name="connsiteX21" fmla="*/ 317183 w 940118"/>
                    <a:gd name="connsiteY21" fmla="*/ 684847 h 1580197"/>
                    <a:gd name="connsiteX22" fmla="*/ 305241 w 940118"/>
                    <a:gd name="connsiteY22" fmla="*/ 678329 h 1580197"/>
                    <a:gd name="connsiteX23" fmla="*/ 305235 w 940118"/>
                    <a:gd name="connsiteY23" fmla="*/ 678350 h 1580197"/>
                    <a:gd name="connsiteX24" fmla="*/ 317183 w 940118"/>
                    <a:gd name="connsiteY24" fmla="*/ 684847 h 1580197"/>
                    <a:gd name="connsiteX25" fmla="*/ 260985 w 940118"/>
                    <a:gd name="connsiteY25" fmla="*/ 1014413 h 1580197"/>
                    <a:gd name="connsiteX26" fmla="*/ 342900 w 940118"/>
                    <a:gd name="connsiteY26" fmla="*/ 1373505 h 1580197"/>
                    <a:gd name="connsiteX27" fmla="*/ 546735 w 940118"/>
                    <a:gd name="connsiteY27" fmla="*/ 1580197 h 1580197"/>
                    <a:gd name="connsiteX28" fmla="*/ 285750 w 940118"/>
                    <a:gd name="connsiteY28" fmla="*/ 1438275 h 1580197"/>
                    <a:gd name="connsiteX29" fmla="*/ 81915 w 940118"/>
                    <a:gd name="connsiteY29" fmla="*/ 1231583 h 1580197"/>
                    <a:gd name="connsiteX30" fmla="*/ 0 w 940118"/>
                    <a:gd name="connsiteY30" fmla="*/ 872490 h 1580197"/>
                    <a:gd name="connsiteX31" fmla="*/ 56197 w 940118"/>
                    <a:gd name="connsiteY31" fmla="*/ 542925 h 1580197"/>
                    <a:gd name="connsiteX32" fmla="*/ 62441 w 940118"/>
                    <a:gd name="connsiteY32" fmla="*/ 546321 h 1580197"/>
                    <a:gd name="connsiteX33" fmla="*/ 62617 w 940118"/>
                    <a:gd name="connsiteY33" fmla="*/ 545909 h 1580197"/>
                    <a:gd name="connsiteX34" fmla="*/ 57150 w 940118"/>
                    <a:gd name="connsiteY34" fmla="*/ 542925 h 1580197"/>
                    <a:gd name="connsiteX35" fmla="*/ 107444 w 940118"/>
                    <a:gd name="connsiteY35" fmla="*/ 431896 h 1580197"/>
                    <a:gd name="connsiteX36" fmla="*/ 106680 w 940118"/>
                    <a:gd name="connsiteY36" fmla="*/ 431483 h 1580197"/>
                    <a:gd name="connsiteX37" fmla="*/ 161925 w 940118"/>
                    <a:gd name="connsiteY37" fmla="*/ 341948 h 1580197"/>
                    <a:gd name="connsiteX38" fmla="*/ 171758 w 940118"/>
                    <a:gd name="connsiteY38" fmla="*/ 347295 h 1580197"/>
                    <a:gd name="connsiteX39" fmla="*/ 171778 w 940118"/>
                    <a:gd name="connsiteY39" fmla="*/ 347270 h 1580197"/>
                    <a:gd name="connsiteX40" fmla="*/ 161925 w 940118"/>
                    <a:gd name="connsiteY40" fmla="*/ 341948 h 1580197"/>
                    <a:gd name="connsiteX41" fmla="*/ 227648 w 940118"/>
                    <a:gd name="connsiteY41" fmla="*/ 258128 h 1580197"/>
                    <a:gd name="connsiteX42" fmla="*/ 239906 w 940118"/>
                    <a:gd name="connsiteY42" fmla="*/ 264794 h 1580197"/>
                    <a:gd name="connsiteX43" fmla="*/ 240267 w 940118"/>
                    <a:gd name="connsiteY43" fmla="*/ 264453 h 1580197"/>
                    <a:gd name="connsiteX44" fmla="*/ 228600 w 940118"/>
                    <a:gd name="connsiteY44" fmla="*/ 258128 h 1580197"/>
                    <a:gd name="connsiteX45" fmla="*/ 242888 w 940118"/>
                    <a:gd name="connsiteY45" fmla="*/ 241935 h 1580197"/>
                    <a:gd name="connsiteX46" fmla="*/ 287315 w 940118"/>
                    <a:gd name="connsiteY46" fmla="*/ 198453 h 1580197"/>
                    <a:gd name="connsiteX47" fmla="*/ 286702 w 940118"/>
                    <a:gd name="connsiteY47" fmla="*/ 198120 h 1580197"/>
                    <a:gd name="connsiteX48" fmla="*/ 359092 w 940118"/>
                    <a:gd name="connsiteY48" fmla="*/ 140970 h 1580197"/>
                    <a:gd name="connsiteX49" fmla="*/ 378434 w 940118"/>
                    <a:gd name="connsiteY49" fmla="*/ 151488 h 1580197"/>
                    <a:gd name="connsiteX50" fmla="*/ 378837 w 940118"/>
                    <a:gd name="connsiteY50" fmla="*/ 151226 h 1580197"/>
                    <a:gd name="connsiteX51" fmla="*/ 360045 w 940118"/>
                    <a:gd name="connsiteY51" fmla="*/ 140970 h 1580197"/>
                    <a:gd name="connsiteX52" fmla="*/ 486263 w 940118"/>
                    <a:gd name="connsiteY52" fmla="*/ 68845 h 1580197"/>
                    <a:gd name="connsiteX53" fmla="*/ 485775 w 940118"/>
                    <a:gd name="connsiteY53" fmla="*/ 68580 h 1580197"/>
                    <a:gd name="connsiteX54" fmla="*/ 572452 w 940118"/>
                    <a:gd name="connsiteY54" fmla="*/ 32385 h 1580197"/>
                    <a:gd name="connsiteX55" fmla="*/ 595123 w 940118"/>
                    <a:gd name="connsiteY55" fmla="*/ 44713 h 1580197"/>
                    <a:gd name="connsiteX56" fmla="*/ 595672 w 940118"/>
                    <a:gd name="connsiteY56" fmla="*/ 44538 h 1580197"/>
                    <a:gd name="connsiteX57" fmla="*/ 573405 w 940118"/>
                    <a:gd name="connsiteY57" fmla="*/ 32385 h 1580197"/>
                    <a:gd name="connsiteX58" fmla="*/ 679133 w 940118"/>
                    <a:gd name="connsiteY58"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747299 w 940118"/>
                    <a:gd name="connsiteY7" fmla="*/ 210278 h 1580197"/>
                    <a:gd name="connsiteX8" fmla="*/ 747713 w 940118"/>
                    <a:gd name="connsiteY8" fmla="*/ 210503 h 1580197"/>
                    <a:gd name="connsiteX9" fmla="*/ 620078 w 940118"/>
                    <a:gd name="connsiteY9" fmla="*/ 282893 h 1580197"/>
                    <a:gd name="connsiteX10" fmla="*/ 620077 w 940118"/>
                    <a:gd name="connsiteY10" fmla="*/ 282893 h 1580197"/>
                    <a:gd name="connsiteX11" fmla="*/ 548076 w 940118"/>
                    <a:gd name="connsiteY11" fmla="*/ 339736 h 1580197"/>
                    <a:gd name="connsiteX12" fmla="*/ 548640 w 940118"/>
                    <a:gd name="connsiteY12" fmla="*/ 340043 h 1580197"/>
                    <a:gd name="connsiteX13" fmla="*/ 503873 w 940118"/>
                    <a:gd name="connsiteY13" fmla="*/ 383858 h 1580197"/>
                    <a:gd name="connsiteX14" fmla="*/ 488633 w 940118"/>
                    <a:gd name="connsiteY14" fmla="*/ 399098 h 1580197"/>
                    <a:gd name="connsiteX15" fmla="*/ 488633 w 940118"/>
                    <a:gd name="connsiteY15" fmla="*/ 400050 h 1580197"/>
                    <a:gd name="connsiteX16" fmla="*/ 422910 w 940118"/>
                    <a:gd name="connsiteY16" fmla="*/ 482918 h 1580197"/>
                    <a:gd name="connsiteX17" fmla="*/ 422910 w 940118"/>
                    <a:gd name="connsiteY17" fmla="*/ 483870 h 1580197"/>
                    <a:gd name="connsiteX18" fmla="*/ 367665 w 940118"/>
                    <a:gd name="connsiteY18" fmla="*/ 572453 h 1580197"/>
                    <a:gd name="connsiteX19" fmla="*/ 368618 w 940118"/>
                    <a:gd name="connsiteY19" fmla="*/ 573405 h 1580197"/>
                    <a:gd name="connsiteX20" fmla="*/ 317183 w 940118"/>
                    <a:gd name="connsiteY20" fmla="*/ 684847 h 1580197"/>
                    <a:gd name="connsiteX21" fmla="*/ 305241 w 940118"/>
                    <a:gd name="connsiteY21" fmla="*/ 678329 h 1580197"/>
                    <a:gd name="connsiteX22" fmla="*/ 305235 w 940118"/>
                    <a:gd name="connsiteY22" fmla="*/ 678350 h 1580197"/>
                    <a:gd name="connsiteX23" fmla="*/ 317183 w 940118"/>
                    <a:gd name="connsiteY23" fmla="*/ 684847 h 1580197"/>
                    <a:gd name="connsiteX24" fmla="*/ 260985 w 940118"/>
                    <a:gd name="connsiteY24" fmla="*/ 1014413 h 1580197"/>
                    <a:gd name="connsiteX25" fmla="*/ 342900 w 940118"/>
                    <a:gd name="connsiteY25" fmla="*/ 1373505 h 1580197"/>
                    <a:gd name="connsiteX26" fmla="*/ 546735 w 940118"/>
                    <a:gd name="connsiteY26" fmla="*/ 1580197 h 1580197"/>
                    <a:gd name="connsiteX27" fmla="*/ 285750 w 940118"/>
                    <a:gd name="connsiteY27" fmla="*/ 1438275 h 1580197"/>
                    <a:gd name="connsiteX28" fmla="*/ 81915 w 940118"/>
                    <a:gd name="connsiteY28" fmla="*/ 1231583 h 1580197"/>
                    <a:gd name="connsiteX29" fmla="*/ 0 w 940118"/>
                    <a:gd name="connsiteY29" fmla="*/ 872490 h 1580197"/>
                    <a:gd name="connsiteX30" fmla="*/ 56197 w 940118"/>
                    <a:gd name="connsiteY30" fmla="*/ 542925 h 1580197"/>
                    <a:gd name="connsiteX31" fmla="*/ 62441 w 940118"/>
                    <a:gd name="connsiteY31" fmla="*/ 546321 h 1580197"/>
                    <a:gd name="connsiteX32" fmla="*/ 62617 w 940118"/>
                    <a:gd name="connsiteY32" fmla="*/ 545909 h 1580197"/>
                    <a:gd name="connsiteX33" fmla="*/ 57150 w 940118"/>
                    <a:gd name="connsiteY33" fmla="*/ 542925 h 1580197"/>
                    <a:gd name="connsiteX34" fmla="*/ 107444 w 940118"/>
                    <a:gd name="connsiteY34" fmla="*/ 431896 h 1580197"/>
                    <a:gd name="connsiteX35" fmla="*/ 106680 w 940118"/>
                    <a:gd name="connsiteY35" fmla="*/ 431483 h 1580197"/>
                    <a:gd name="connsiteX36" fmla="*/ 161925 w 940118"/>
                    <a:gd name="connsiteY36" fmla="*/ 341948 h 1580197"/>
                    <a:gd name="connsiteX37" fmla="*/ 171758 w 940118"/>
                    <a:gd name="connsiteY37" fmla="*/ 347295 h 1580197"/>
                    <a:gd name="connsiteX38" fmla="*/ 171778 w 940118"/>
                    <a:gd name="connsiteY38" fmla="*/ 347270 h 1580197"/>
                    <a:gd name="connsiteX39" fmla="*/ 161925 w 940118"/>
                    <a:gd name="connsiteY39" fmla="*/ 341948 h 1580197"/>
                    <a:gd name="connsiteX40" fmla="*/ 227648 w 940118"/>
                    <a:gd name="connsiteY40" fmla="*/ 258128 h 1580197"/>
                    <a:gd name="connsiteX41" fmla="*/ 239906 w 940118"/>
                    <a:gd name="connsiteY41" fmla="*/ 264794 h 1580197"/>
                    <a:gd name="connsiteX42" fmla="*/ 240267 w 940118"/>
                    <a:gd name="connsiteY42" fmla="*/ 264453 h 1580197"/>
                    <a:gd name="connsiteX43" fmla="*/ 228600 w 940118"/>
                    <a:gd name="connsiteY43" fmla="*/ 258128 h 1580197"/>
                    <a:gd name="connsiteX44" fmla="*/ 242888 w 940118"/>
                    <a:gd name="connsiteY44" fmla="*/ 241935 h 1580197"/>
                    <a:gd name="connsiteX45" fmla="*/ 287315 w 940118"/>
                    <a:gd name="connsiteY45" fmla="*/ 198453 h 1580197"/>
                    <a:gd name="connsiteX46" fmla="*/ 286702 w 940118"/>
                    <a:gd name="connsiteY46" fmla="*/ 198120 h 1580197"/>
                    <a:gd name="connsiteX47" fmla="*/ 359092 w 940118"/>
                    <a:gd name="connsiteY47" fmla="*/ 140970 h 1580197"/>
                    <a:gd name="connsiteX48" fmla="*/ 378434 w 940118"/>
                    <a:gd name="connsiteY48" fmla="*/ 151488 h 1580197"/>
                    <a:gd name="connsiteX49" fmla="*/ 378837 w 940118"/>
                    <a:gd name="connsiteY49" fmla="*/ 151226 h 1580197"/>
                    <a:gd name="connsiteX50" fmla="*/ 360045 w 940118"/>
                    <a:gd name="connsiteY50" fmla="*/ 140970 h 1580197"/>
                    <a:gd name="connsiteX51" fmla="*/ 486263 w 940118"/>
                    <a:gd name="connsiteY51" fmla="*/ 68845 h 1580197"/>
                    <a:gd name="connsiteX52" fmla="*/ 485775 w 940118"/>
                    <a:gd name="connsiteY52" fmla="*/ 68580 h 1580197"/>
                    <a:gd name="connsiteX53" fmla="*/ 572452 w 940118"/>
                    <a:gd name="connsiteY53" fmla="*/ 32385 h 1580197"/>
                    <a:gd name="connsiteX54" fmla="*/ 595123 w 940118"/>
                    <a:gd name="connsiteY54" fmla="*/ 44713 h 1580197"/>
                    <a:gd name="connsiteX55" fmla="*/ 595672 w 940118"/>
                    <a:gd name="connsiteY55" fmla="*/ 44538 h 1580197"/>
                    <a:gd name="connsiteX56" fmla="*/ 573405 w 940118"/>
                    <a:gd name="connsiteY56" fmla="*/ 32385 h 1580197"/>
                    <a:gd name="connsiteX57" fmla="*/ 679133 w 940118"/>
                    <a:gd name="connsiteY57"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747299 w 940118"/>
                    <a:gd name="connsiteY6" fmla="*/ 210278 h 1580197"/>
                    <a:gd name="connsiteX7" fmla="*/ 747713 w 940118"/>
                    <a:gd name="connsiteY7" fmla="*/ 210503 h 1580197"/>
                    <a:gd name="connsiteX8" fmla="*/ 620078 w 940118"/>
                    <a:gd name="connsiteY8" fmla="*/ 282893 h 1580197"/>
                    <a:gd name="connsiteX9" fmla="*/ 620077 w 940118"/>
                    <a:gd name="connsiteY9" fmla="*/ 282893 h 1580197"/>
                    <a:gd name="connsiteX10" fmla="*/ 548076 w 940118"/>
                    <a:gd name="connsiteY10" fmla="*/ 339736 h 1580197"/>
                    <a:gd name="connsiteX11" fmla="*/ 548640 w 940118"/>
                    <a:gd name="connsiteY11" fmla="*/ 340043 h 1580197"/>
                    <a:gd name="connsiteX12" fmla="*/ 503873 w 940118"/>
                    <a:gd name="connsiteY12" fmla="*/ 383858 h 1580197"/>
                    <a:gd name="connsiteX13" fmla="*/ 488633 w 940118"/>
                    <a:gd name="connsiteY13" fmla="*/ 399098 h 1580197"/>
                    <a:gd name="connsiteX14" fmla="*/ 488633 w 940118"/>
                    <a:gd name="connsiteY14" fmla="*/ 400050 h 1580197"/>
                    <a:gd name="connsiteX15" fmla="*/ 422910 w 940118"/>
                    <a:gd name="connsiteY15" fmla="*/ 482918 h 1580197"/>
                    <a:gd name="connsiteX16" fmla="*/ 422910 w 940118"/>
                    <a:gd name="connsiteY16" fmla="*/ 483870 h 1580197"/>
                    <a:gd name="connsiteX17" fmla="*/ 367665 w 940118"/>
                    <a:gd name="connsiteY17" fmla="*/ 572453 h 1580197"/>
                    <a:gd name="connsiteX18" fmla="*/ 368618 w 940118"/>
                    <a:gd name="connsiteY18" fmla="*/ 573405 h 1580197"/>
                    <a:gd name="connsiteX19" fmla="*/ 317183 w 940118"/>
                    <a:gd name="connsiteY19" fmla="*/ 684847 h 1580197"/>
                    <a:gd name="connsiteX20" fmla="*/ 305241 w 940118"/>
                    <a:gd name="connsiteY20" fmla="*/ 678329 h 1580197"/>
                    <a:gd name="connsiteX21" fmla="*/ 305235 w 940118"/>
                    <a:gd name="connsiteY21" fmla="*/ 678350 h 1580197"/>
                    <a:gd name="connsiteX22" fmla="*/ 317183 w 940118"/>
                    <a:gd name="connsiteY22" fmla="*/ 684847 h 1580197"/>
                    <a:gd name="connsiteX23" fmla="*/ 260985 w 940118"/>
                    <a:gd name="connsiteY23" fmla="*/ 1014413 h 1580197"/>
                    <a:gd name="connsiteX24" fmla="*/ 342900 w 940118"/>
                    <a:gd name="connsiteY24" fmla="*/ 1373505 h 1580197"/>
                    <a:gd name="connsiteX25" fmla="*/ 546735 w 940118"/>
                    <a:gd name="connsiteY25" fmla="*/ 1580197 h 1580197"/>
                    <a:gd name="connsiteX26" fmla="*/ 285750 w 940118"/>
                    <a:gd name="connsiteY26" fmla="*/ 1438275 h 1580197"/>
                    <a:gd name="connsiteX27" fmla="*/ 81915 w 940118"/>
                    <a:gd name="connsiteY27" fmla="*/ 1231583 h 1580197"/>
                    <a:gd name="connsiteX28" fmla="*/ 0 w 940118"/>
                    <a:gd name="connsiteY28" fmla="*/ 872490 h 1580197"/>
                    <a:gd name="connsiteX29" fmla="*/ 56197 w 940118"/>
                    <a:gd name="connsiteY29" fmla="*/ 542925 h 1580197"/>
                    <a:gd name="connsiteX30" fmla="*/ 62441 w 940118"/>
                    <a:gd name="connsiteY30" fmla="*/ 546321 h 1580197"/>
                    <a:gd name="connsiteX31" fmla="*/ 62617 w 940118"/>
                    <a:gd name="connsiteY31" fmla="*/ 545909 h 1580197"/>
                    <a:gd name="connsiteX32" fmla="*/ 57150 w 940118"/>
                    <a:gd name="connsiteY32" fmla="*/ 542925 h 1580197"/>
                    <a:gd name="connsiteX33" fmla="*/ 107444 w 940118"/>
                    <a:gd name="connsiteY33" fmla="*/ 431896 h 1580197"/>
                    <a:gd name="connsiteX34" fmla="*/ 106680 w 940118"/>
                    <a:gd name="connsiteY34" fmla="*/ 431483 h 1580197"/>
                    <a:gd name="connsiteX35" fmla="*/ 161925 w 940118"/>
                    <a:gd name="connsiteY35" fmla="*/ 341948 h 1580197"/>
                    <a:gd name="connsiteX36" fmla="*/ 171758 w 940118"/>
                    <a:gd name="connsiteY36" fmla="*/ 347295 h 1580197"/>
                    <a:gd name="connsiteX37" fmla="*/ 171778 w 940118"/>
                    <a:gd name="connsiteY37" fmla="*/ 347270 h 1580197"/>
                    <a:gd name="connsiteX38" fmla="*/ 161925 w 940118"/>
                    <a:gd name="connsiteY38" fmla="*/ 341948 h 1580197"/>
                    <a:gd name="connsiteX39" fmla="*/ 227648 w 940118"/>
                    <a:gd name="connsiteY39" fmla="*/ 258128 h 1580197"/>
                    <a:gd name="connsiteX40" fmla="*/ 239906 w 940118"/>
                    <a:gd name="connsiteY40" fmla="*/ 264794 h 1580197"/>
                    <a:gd name="connsiteX41" fmla="*/ 240267 w 940118"/>
                    <a:gd name="connsiteY41" fmla="*/ 264453 h 1580197"/>
                    <a:gd name="connsiteX42" fmla="*/ 228600 w 940118"/>
                    <a:gd name="connsiteY42" fmla="*/ 258128 h 1580197"/>
                    <a:gd name="connsiteX43" fmla="*/ 242888 w 940118"/>
                    <a:gd name="connsiteY43" fmla="*/ 241935 h 1580197"/>
                    <a:gd name="connsiteX44" fmla="*/ 287315 w 940118"/>
                    <a:gd name="connsiteY44" fmla="*/ 198453 h 1580197"/>
                    <a:gd name="connsiteX45" fmla="*/ 286702 w 940118"/>
                    <a:gd name="connsiteY45" fmla="*/ 198120 h 1580197"/>
                    <a:gd name="connsiteX46" fmla="*/ 359092 w 940118"/>
                    <a:gd name="connsiteY46" fmla="*/ 140970 h 1580197"/>
                    <a:gd name="connsiteX47" fmla="*/ 378434 w 940118"/>
                    <a:gd name="connsiteY47" fmla="*/ 151488 h 1580197"/>
                    <a:gd name="connsiteX48" fmla="*/ 378837 w 940118"/>
                    <a:gd name="connsiteY48" fmla="*/ 151226 h 1580197"/>
                    <a:gd name="connsiteX49" fmla="*/ 360045 w 940118"/>
                    <a:gd name="connsiteY49" fmla="*/ 140970 h 1580197"/>
                    <a:gd name="connsiteX50" fmla="*/ 486263 w 940118"/>
                    <a:gd name="connsiteY50" fmla="*/ 68845 h 1580197"/>
                    <a:gd name="connsiteX51" fmla="*/ 485775 w 940118"/>
                    <a:gd name="connsiteY51" fmla="*/ 68580 h 1580197"/>
                    <a:gd name="connsiteX52" fmla="*/ 572452 w 940118"/>
                    <a:gd name="connsiteY52" fmla="*/ 32385 h 1580197"/>
                    <a:gd name="connsiteX53" fmla="*/ 595123 w 940118"/>
                    <a:gd name="connsiteY53" fmla="*/ 44713 h 1580197"/>
                    <a:gd name="connsiteX54" fmla="*/ 595672 w 940118"/>
                    <a:gd name="connsiteY54" fmla="*/ 44538 h 1580197"/>
                    <a:gd name="connsiteX55" fmla="*/ 573405 w 940118"/>
                    <a:gd name="connsiteY55" fmla="*/ 32385 h 1580197"/>
                    <a:gd name="connsiteX56" fmla="*/ 679133 w 940118"/>
                    <a:gd name="connsiteY56" fmla="*/ 0 h 1580197"/>
                    <a:gd name="connsiteX0" fmla="*/ 832937 w 940118"/>
                    <a:gd name="connsiteY0" fmla="*/ 174035 h 1580197"/>
                    <a:gd name="connsiteX1" fmla="*/ 812706 w 940118"/>
                    <a:gd name="connsiteY1" fmla="*/ 163034 h 1580197"/>
                    <a:gd name="connsiteX2" fmla="*/ 832937 w 940118"/>
                    <a:gd name="connsiteY2" fmla="*/ 174035 h 1580197"/>
                    <a:gd name="connsiteX3" fmla="*/ 679133 w 940118"/>
                    <a:gd name="connsiteY3" fmla="*/ 0 h 1580197"/>
                    <a:gd name="connsiteX4" fmla="*/ 940118 w 940118"/>
                    <a:gd name="connsiteY4" fmla="*/ 140970 h 1580197"/>
                    <a:gd name="connsiteX5" fmla="*/ 747299 w 940118"/>
                    <a:gd name="connsiteY5" fmla="*/ 210278 h 1580197"/>
                    <a:gd name="connsiteX6" fmla="*/ 747713 w 940118"/>
                    <a:gd name="connsiteY6" fmla="*/ 210503 h 1580197"/>
                    <a:gd name="connsiteX7" fmla="*/ 620078 w 940118"/>
                    <a:gd name="connsiteY7" fmla="*/ 282893 h 1580197"/>
                    <a:gd name="connsiteX8" fmla="*/ 620077 w 940118"/>
                    <a:gd name="connsiteY8" fmla="*/ 282893 h 1580197"/>
                    <a:gd name="connsiteX9" fmla="*/ 548076 w 940118"/>
                    <a:gd name="connsiteY9" fmla="*/ 339736 h 1580197"/>
                    <a:gd name="connsiteX10" fmla="*/ 548640 w 940118"/>
                    <a:gd name="connsiteY10" fmla="*/ 340043 h 1580197"/>
                    <a:gd name="connsiteX11" fmla="*/ 503873 w 940118"/>
                    <a:gd name="connsiteY11" fmla="*/ 383858 h 1580197"/>
                    <a:gd name="connsiteX12" fmla="*/ 488633 w 940118"/>
                    <a:gd name="connsiteY12" fmla="*/ 399098 h 1580197"/>
                    <a:gd name="connsiteX13" fmla="*/ 488633 w 940118"/>
                    <a:gd name="connsiteY13" fmla="*/ 400050 h 1580197"/>
                    <a:gd name="connsiteX14" fmla="*/ 422910 w 940118"/>
                    <a:gd name="connsiteY14" fmla="*/ 482918 h 1580197"/>
                    <a:gd name="connsiteX15" fmla="*/ 422910 w 940118"/>
                    <a:gd name="connsiteY15" fmla="*/ 483870 h 1580197"/>
                    <a:gd name="connsiteX16" fmla="*/ 367665 w 940118"/>
                    <a:gd name="connsiteY16" fmla="*/ 572453 h 1580197"/>
                    <a:gd name="connsiteX17" fmla="*/ 368618 w 940118"/>
                    <a:gd name="connsiteY17" fmla="*/ 573405 h 1580197"/>
                    <a:gd name="connsiteX18" fmla="*/ 317183 w 940118"/>
                    <a:gd name="connsiteY18" fmla="*/ 684847 h 1580197"/>
                    <a:gd name="connsiteX19" fmla="*/ 305241 w 940118"/>
                    <a:gd name="connsiteY19" fmla="*/ 678329 h 1580197"/>
                    <a:gd name="connsiteX20" fmla="*/ 305235 w 940118"/>
                    <a:gd name="connsiteY20" fmla="*/ 678350 h 1580197"/>
                    <a:gd name="connsiteX21" fmla="*/ 317183 w 940118"/>
                    <a:gd name="connsiteY21" fmla="*/ 684847 h 1580197"/>
                    <a:gd name="connsiteX22" fmla="*/ 260985 w 940118"/>
                    <a:gd name="connsiteY22" fmla="*/ 1014413 h 1580197"/>
                    <a:gd name="connsiteX23" fmla="*/ 342900 w 940118"/>
                    <a:gd name="connsiteY23" fmla="*/ 1373505 h 1580197"/>
                    <a:gd name="connsiteX24" fmla="*/ 546735 w 940118"/>
                    <a:gd name="connsiteY24" fmla="*/ 1580197 h 1580197"/>
                    <a:gd name="connsiteX25" fmla="*/ 285750 w 940118"/>
                    <a:gd name="connsiteY25" fmla="*/ 1438275 h 1580197"/>
                    <a:gd name="connsiteX26" fmla="*/ 81915 w 940118"/>
                    <a:gd name="connsiteY26" fmla="*/ 1231583 h 1580197"/>
                    <a:gd name="connsiteX27" fmla="*/ 0 w 940118"/>
                    <a:gd name="connsiteY27" fmla="*/ 872490 h 1580197"/>
                    <a:gd name="connsiteX28" fmla="*/ 56197 w 940118"/>
                    <a:gd name="connsiteY28" fmla="*/ 542925 h 1580197"/>
                    <a:gd name="connsiteX29" fmla="*/ 62441 w 940118"/>
                    <a:gd name="connsiteY29" fmla="*/ 546321 h 1580197"/>
                    <a:gd name="connsiteX30" fmla="*/ 62617 w 940118"/>
                    <a:gd name="connsiteY30" fmla="*/ 545909 h 1580197"/>
                    <a:gd name="connsiteX31" fmla="*/ 57150 w 940118"/>
                    <a:gd name="connsiteY31" fmla="*/ 542925 h 1580197"/>
                    <a:gd name="connsiteX32" fmla="*/ 107444 w 940118"/>
                    <a:gd name="connsiteY32" fmla="*/ 431896 h 1580197"/>
                    <a:gd name="connsiteX33" fmla="*/ 106680 w 940118"/>
                    <a:gd name="connsiteY33" fmla="*/ 431483 h 1580197"/>
                    <a:gd name="connsiteX34" fmla="*/ 161925 w 940118"/>
                    <a:gd name="connsiteY34" fmla="*/ 341948 h 1580197"/>
                    <a:gd name="connsiteX35" fmla="*/ 171758 w 940118"/>
                    <a:gd name="connsiteY35" fmla="*/ 347295 h 1580197"/>
                    <a:gd name="connsiteX36" fmla="*/ 171778 w 940118"/>
                    <a:gd name="connsiteY36" fmla="*/ 347270 h 1580197"/>
                    <a:gd name="connsiteX37" fmla="*/ 161925 w 940118"/>
                    <a:gd name="connsiteY37" fmla="*/ 341948 h 1580197"/>
                    <a:gd name="connsiteX38" fmla="*/ 227648 w 940118"/>
                    <a:gd name="connsiteY38" fmla="*/ 258128 h 1580197"/>
                    <a:gd name="connsiteX39" fmla="*/ 239906 w 940118"/>
                    <a:gd name="connsiteY39" fmla="*/ 264794 h 1580197"/>
                    <a:gd name="connsiteX40" fmla="*/ 240267 w 940118"/>
                    <a:gd name="connsiteY40" fmla="*/ 264453 h 1580197"/>
                    <a:gd name="connsiteX41" fmla="*/ 228600 w 940118"/>
                    <a:gd name="connsiteY41" fmla="*/ 258128 h 1580197"/>
                    <a:gd name="connsiteX42" fmla="*/ 242888 w 940118"/>
                    <a:gd name="connsiteY42" fmla="*/ 241935 h 1580197"/>
                    <a:gd name="connsiteX43" fmla="*/ 287315 w 940118"/>
                    <a:gd name="connsiteY43" fmla="*/ 198453 h 1580197"/>
                    <a:gd name="connsiteX44" fmla="*/ 286702 w 940118"/>
                    <a:gd name="connsiteY44" fmla="*/ 198120 h 1580197"/>
                    <a:gd name="connsiteX45" fmla="*/ 359092 w 940118"/>
                    <a:gd name="connsiteY45" fmla="*/ 140970 h 1580197"/>
                    <a:gd name="connsiteX46" fmla="*/ 378434 w 940118"/>
                    <a:gd name="connsiteY46" fmla="*/ 151488 h 1580197"/>
                    <a:gd name="connsiteX47" fmla="*/ 378837 w 940118"/>
                    <a:gd name="connsiteY47" fmla="*/ 151226 h 1580197"/>
                    <a:gd name="connsiteX48" fmla="*/ 360045 w 940118"/>
                    <a:gd name="connsiteY48" fmla="*/ 140970 h 1580197"/>
                    <a:gd name="connsiteX49" fmla="*/ 486263 w 940118"/>
                    <a:gd name="connsiteY49" fmla="*/ 68845 h 1580197"/>
                    <a:gd name="connsiteX50" fmla="*/ 485775 w 940118"/>
                    <a:gd name="connsiteY50" fmla="*/ 68580 h 1580197"/>
                    <a:gd name="connsiteX51" fmla="*/ 572452 w 940118"/>
                    <a:gd name="connsiteY51" fmla="*/ 32385 h 1580197"/>
                    <a:gd name="connsiteX52" fmla="*/ 595123 w 940118"/>
                    <a:gd name="connsiteY52" fmla="*/ 44713 h 1580197"/>
                    <a:gd name="connsiteX53" fmla="*/ 595672 w 940118"/>
                    <a:gd name="connsiteY53" fmla="*/ 44538 h 1580197"/>
                    <a:gd name="connsiteX54" fmla="*/ 573405 w 940118"/>
                    <a:gd name="connsiteY54" fmla="*/ 32385 h 1580197"/>
                    <a:gd name="connsiteX55" fmla="*/ 679133 w 940118"/>
                    <a:gd name="connsiteY55"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40267 w 940118"/>
                    <a:gd name="connsiteY37" fmla="*/ 264453 h 1580197"/>
                    <a:gd name="connsiteX38" fmla="*/ 228600 w 940118"/>
                    <a:gd name="connsiteY38" fmla="*/ 258128 h 1580197"/>
                    <a:gd name="connsiteX39" fmla="*/ 242888 w 940118"/>
                    <a:gd name="connsiteY39" fmla="*/ 241935 h 1580197"/>
                    <a:gd name="connsiteX40" fmla="*/ 287315 w 940118"/>
                    <a:gd name="connsiteY40" fmla="*/ 198453 h 1580197"/>
                    <a:gd name="connsiteX41" fmla="*/ 286702 w 940118"/>
                    <a:gd name="connsiteY41" fmla="*/ 198120 h 1580197"/>
                    <a:gd name="connsiteX42" fmla="*/ 359092 w 940118"/>
                    <a:gd name="connsiteY42" fmla="*/ 140970 h 1580197"/>
                    <a:gd name="connsiteX43" fmla="*/ 378434 w 940118"/>
                    <a:gd name="connsiteY43" fmla="*/ 151488 h 1580197"/>
                    <a:gd name="connsiteX44" fmla="*/ 378837 w 940118"/>
                    <a:gd name="connsiteY44" fmla="*/ 151226 h 1580197"/>
                    <a:gd name="connsiteX45" fmla="*/ 360045 w 940118"/>
                    <a:gd name="connsiteY45" fmla="*/ 140970 h 1580197"/>
                    <a:gd name="connsiteX46" fmla="*/ 486263 w 940118"/>
                    <a:gd name="connsiteY46" fmla="*/ 68845 h 1580197"/>
                    <a:gd name="connsiteX47" fmla="*/ 485775 w 940118"/>
                    <a:gd name="connsiteY47" fmla="*/ 68580 h 1580197"/>
                    <a:gd name="connsiteX48" fmla="*/ 572452 w 940118"/>
                    <a:gd name="connsiteY48" fmla="*/ 32385 h 1580197"/>
                    <a:gd name="connsiteX49" fmla="*/ 595123 w 940118"/>
                    <a:gd name="connsiteY49" fmla="*/ 44713 h 1580197"/>
                    <a:gd name="connsiteX50" fmla="*/ 595672 w 940118"/>
                    <a:gd name="connsiteY50" fmla="*/ 44538 h 1580197"/>
                    <a:gd name="connsiteX51" fmla="*/ 573405 w 940118"/>
                    <a:gd name="connsiteY51" fmla="*/ 32385 h 1580197"/>
                    <a:gd name="connsiteX52" fmla="*/ 679133 w 940118"/>
                    <a:gd name="connsiteY52"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40267 w 940118"/>
                    <a:gd name="connsiteY37" fmla="*/ 264453 h 1580197"/>
                    <a:gd name="connsiteX38" fmla="*/ 228600 w 940118"/>
                    <a:gd name="connsiteY38" fmla="*/ 258128 h 1580197"/>
                    <a:gd name="connsiteX39" fmla="*/ 242888 w 940118"/>
                    <a:gd name="connsiteY39" fmla="*/ 241935 h 1580197"/>
                    <a:gd name="connsiteX40" fmla="*/ 287315 w 940118"/>
                    <a:gd name="connsiteY40" fmla="*/ 198453 h 1580197"/>
                    <a:gd name="connsiteX41" fmla="*/ 286702 w 940118"/>
                    <a:gd name="connsiteY41" fmla="*/ 198120 h 1580197"/>
                    <a:gd name="connsiteX42" fmla="*/ 359092 w 940118"/>
                    <a:gd name="connsiteY42" fmla="*/ 140970 h 1580197"/>
                    <a:gd name="connsiteX43" fmla="*/ 378434 w 940118"/>
                    <a:gd name="connsiteY43" fmla="*/ 151488 h 1580197"/>
                    <a:gd name="connsiteX44" fmla="*/ 378837 w 940118"/>
                    <a:gd name="connsiteY44" fmla="*/ 151226 h 1580197"/>
                    <a:gd name="connsiteX45" fmla="*/ 360045 w 940118"/>
                    <a:gd name="connsiteY45" fmla="*/ 140970 h 1580197"/>
                    <a:gd name="connsiteX46" fmla="*/ 486263 w 940118"/>
                    <a:gd name="connsiteY46" fmla="*/ 68845 h 1580197"/>
                    <a:gd name="connsiteX47" fmla="*/ 485775 w 940118"/>
                    <a:gd name="connsiteY47" fmla="*/ 68580 h 1580197"/>
                    <a:gd name="connsiteX48" fmla="*/ 572452 w 940118"/>
                    <a:gd name="connsiteY48" fmla="*/ 32385 h 1580197"/>
                    <a:gd name="connsiteX49" fmla="*/ 595123 w 940118"/>
                    <a:gd name="connsiteY49" fmla="*/ 44713 h 1580197"/>
                    <a:gd name="connsiteX50" fmla="*/ 573405 w 940118"/>
                    <a:gd name="connsiteY50" fmla="*/ 32385 h 1580197"/>
                    <a:gd name="connsiteX51" fmla="*/ 679133 w 940118"/>
                    <a:gd name="connsiteY51"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40267 w 940118"/>
                    <a:gd name="connsiteY37" fmla="*/ 264453 h 1580197"/>
                    <a:gd name="connsiteX38" fmla="*/ 228600 w 940118"/>
                    <a:gd name="connsiteY38" fmla="*/ 258128 h 1580197"/>
                    <a:gd name="connsiteX39" fmla="*/ 242888 w 940118"/>
                    <a:gd name="connsiteY39" fmla="*/ 241935 h 1580197"/>
                    <a:gd name="connsiteX40" fmla="*/ 287315 w 940118"/>
                    <a:gd name="connsiteY40" fmla="*/ 198453 h 1580197"/>
                    <a:gd name="connsiteX41" fmla="*/ 286702 w 940118"/>
                    <a:gd name="connsiteY41" fmla="*/ 198120 h 1580197"/>
                    <a:gd name="connsiteX42" fmla="*/ 359092 w 940118"/>
                    <a:gd name="connsiteY42" fmla="*/ 140970 h 1580197"/>
                    <a:gd name="connsiteX43" fmla="*/ 378434 w 940118"/>
                    <a:gd name="connsiteY43" fmla="*/ 151488 h 1580197"/>
                    <a:gd name="connsiteX44" fmla="*/ 378837 w 940118"/>
                    <a:gd name="connsiteY44" fmla="*/ 151226 h 1580197"/>
                    <a:gd name="connsiteX45" fmla="*/ 486263 w 940118"/>
                    <a:gd name="connsiteY45" fmla="*/ 68845 h 1580197"/>
                    <a:gd name="connsiteX46" fmla="*/ 485775 w 940118"/>
                    <a:gd name="connsiteY46" fmla="*/ 68580 h 1580197"/>
                    <a:gd name="connsiteX47" fmla="*/ 572452 w 940118"/>
                    <a:gd name="connsiteY47" fmla="*/ 32385 h 1580197"/>
                    <a:gd name="connsiteX48" fmla="*/ 595123 w 940118"/>
                    <a:gd name="connsiteY48" fmla="*/ 44713 h 1580197"/>
                    <a:gd name="connsiteX49" fmla="*/ 573405 w 940118"/>
                    <a:gd name="connsiteY49" fmla="*/ 32385 h 1580197"/>
                    <a:gd name="connsiteX50" fmla="*/ 679133 w 940118"/>
                    <a:gd name="connsiteY50"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40267 w 940118"/>
                    <a:gd name="connsiteY37" fmla="*/ 264453 h 1580197"/>
                    <a:gd name="connsiteX38" fmla="*/ 228600 w 940118"/>
                    <a:gd name="connsiteY38" fmla="*/ 258128 h 1580197"/>
                    <a:gd name="connsiteX39" fmla="*/ 242888 w 940118"/>
                    <a:gd name="connsiteY39" fmla="*/ 241935 h 1580197"/>
                    <a:gd name="connsiteX40" fmla="*/ 287315 w 940118"/>
                    <a:gd name="connsiteY40" fmla="*/ 198453 h 1580197"/>
                    <a:gd name="connsiteX41" fmla="*/ 286702 w 940118"/>
                    <a:gd name="connsiteY41" fmla="*/ 198120 h 1580197"/>
                    <a:gd name="connsiteX42" fmla="*/ 359092 w 940118"/>
                    <a:gd name="connsiteY42" fmla="*/ 140970 h 1580197"/>
                    <a:gd name="connsiteX43" fmla="*/ 378434 w 940118"/>
                    <a:gd name="connsiteY43" fmla="*/ 151488 h 1580197"/>
                    <a:gd name="connsiteX44" fmla="*/ 486263 w 940118"/>
                    <a:gd name="connsiteY44" fmla="*/ 68845 h 1580197"/>
                    <a:gd name="connsiteX45" fmla="*/ 485775 w 940118"/>
                    <a:gd name="connsiteY45" fmla="*/ 68580 h 1580197"/>
                    <a:gd name="connsiteX46" fmla="*/ 572452 w 940118"/>
                    <a:gd name="connsiteY46" fmla="*/ 32385 h 1580197"/>
                    <a:gd name="connsiteX47" fmla="*/ 595123 w 940118"/>
                    <a:gd name="connsiteY47" fmla="*/ 44713 h 1580197"/>
                    <a:gd name="connsiteX48" fmla="*/ 573405 w 940118"/>
                    <a:gd name="connsiteY48" fmla="*/ 32385 h 1580197"/>
                    <a:gd name="connsiteX49" fmla="*/ 679133 w 940118"/>
                    <a:gd name="connsiteY49"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40267 w 940118"/>
                    <a:gd name="connsiteY37" fmla="*/ 264453 h 1580197"/>
                    <a:gd name="connsiteX38" fmla="*/ 228600 w 940118"/>
                    <a:gd name="connsiteY38" fmla="*/ 258128 h 1580197"/>
                    <a:gd name="connsiteX39" fmla="*/ 242888 w 940118"/>
                    <a:gd name="connsiteY39" fmla="*/ 241935 h 1580197"/>
                    <a:gd name="connsiteX40" fmla="*/ 287315 w 940118"/>
                    <a:gd name="connsiteY40" fmla="*/ 198453 h 1580197"/>
                    <a:gd name="connsiteX41" fmla="*/ 286702 w 940118"/>
                    <a:gd name="connsiteY41" fmla="*/ 198120 h 1580197"/>
                    <a:gd name="connsiteX42" fmla="*/ 359092 w 940118"/>
                    <a:gd name="connsiteY42" fmla="*/ 140970 h 1580197"/>
                    <a:gd name="connsiteX43" fmla="*/ 486263 w 940118"/>
                    <a:gd name="connsiteY43" fmla="*/ 68845 h 1580197"/>
                    <a:gd name="connsiteX44" fmla="*/ 485775 w 940118"/>
                    <a:gd name="connsiteY44" fmla="*/ 68580 h 1580197"/>
                    <a:gd name="connsiteX45" fmla="*/ 572452 w 940118"/>
                    <a:gd name="connsiteY45" fmla="*/ 32385 h 1580197"/>
                    <a:gd name="connsiteX46" fmla="*/ 595123 w 940118"/>
                    <a:gd name="connsiteY46" fmla="*/ 44713 h 1580197"/>
                    <a:gd name="connsiteX47" fmla="*/ 573405 w 940118"/>
                    <a:gd name="connsiteY47" fmla="*/ 32385 h 1580197"/>
                    <a:gd name="connsiteX48" fmla="*/ 679133 w 940118"/>
                    <a:gd name="connsiteY48"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40267 w 940118"/>
                    <a:gd name="connsiteY37" fmla="*/ 264453 h 1580197"/>
                    <a:gd name="connsiteX38" fmla="*/ 228600 w 940118"/>
                    <a:gd name="connsiteY38" fmla="*/ 258128 h 1580197"/>
                    <a:gd name="connsiteX39" fmla="*/ 287315 w 940118"/>
                    <a:gd name="connsiteY39" fmla="*/ 198453 h 1580197"/>
                    <a:gd name="connsiteX40" fmla="*/ 286702 w 940118"/>
                    <a:gd name="connsiteY40" fmla="*/ 198120 h 1580197"/>
                    <a:gd name="connsiteX41" fmla="*/ 359092 w 940118"/>
                    <a:gd name="connsiteY41" fmla="*/ 140970 h 1580197"/>
                    <a:gd name="connsiteX42" fmla="*/ 486263 w 940118"/>
                    <a:gd name="connsiteY42" fmla="*/ 68845 h 1580197"/>
                    <a:gd name="connsiteX43" fmla="*/ 485775 w 940118"/>
                    <a:gd name="connsiteY43" fmla="*/ 68580 h 1580197"/>
                    <a:gd name="connsiteX44" fmla="*/ 572452 w 940118"/>
                    <a:gd name="connsiteY44" fmla="*/ 32385 h 1580197"/>
                    <a:gd name="connsiteX45" fmla="*/ 595123 w 940118"/>
                    <a:gd name="connsiteY45" fmla="*/ 44713 h 1580197"/>
                    <a:gd name="connsiteX46" fmla="*/ 573405 w 940118"/>
                    <a:gd name="connsiteY46" fmla="*/ 32385 h 1580197"/>
                    <a:gd name="connsiteX47" fmla="*/ 679133 w 940118"/>
                    <a:gd name="connsiteY47"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28600 w 940118"/>
                    <a:gd name="connsiteY37" fmla="*/ 258128 h 1580197"/>
                    <a:gd name="connsiteX38" fmla="*/ 287315 w 940118"/>
                    <a:gd name="connsiteY38" fmla="*/ 198453 h 1580197"/>
                    <a:gd name="connsiteX39" fmla="*/ 286702 w 940118"/>
                    <a:gd name="connsiteY39" fmla="*/ 198120 h 1580197"/>
                    <a:gd name="connsiteX40" fmla="*/ 359092 w 940118"/>
                    <a:gd name="connsiteY40" fmla="*/ 140970 h 1580197"/>
                    <a:gd name="connsiteX41" fmla="*/ 486263 w 940118"/>
                    <a:gd name="connsiteY41" fmla="*/ 68845 h 1580197"/>
                    <a:gd name="connsiteX42" fmla="*/ 485775 w 940118"/>
                    <a:gd name="connsiteY42" fmla="*/ 68580 h 1580197"/>
                    <a:gd name="connsiteX43" fmla="*/ 572452 w 940118"/>
                    <a:gd name="connsiteY43" fmla="*/ 32385 h 1580197"/>
                    <a:gd name="connsiteX44" fmla="*/ 595123 w 940118"/>
                    <a:gd name="connsiteY44" fmla="*/ 44713 h 1580197"/>
                    <a:gd name="connsiteX45" fmla="*/ 573405 w 940118"/>
                    <a:gd name="connsiteY45" fmla="*/ 32385 h 1580197"/>
                    <a:gd name="connsiteX46" fmla="*/ 679133 w 940118"/>
                    <a:gd name="connsiteY46"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87315 w 940118"/>
                    <a:gd name="connsiteY37" fmla="*/ 198453 h 1580197"/>
                    <a:gd name="connsiteX38" fmla="*/ 286702 w 940118"/>
                    <a:gd name="connsiteY38" fmla="*/ 198120 h 1580197"/>
                    <a:gd name="connsiteX39" fmla="*/ 359092 w 940118"/>
                    <a:gd name="connsiteY39" fmla="*/ 140970 h 1580197"/>
                    <a:gd name="connsiteX40" fmla="*/ 486263 w 940118"/>
                    <a:gd name="connsiteY40" fmla="*/ 68845 h 1580197"/>
                    <a:gd name="connsiteX41" fmla="*/ 485775 w 940118"/>
                    <a:gd name="connsiteY41" fmla="*/ 68580 h 1580197"/>
                    <a:gd name="connsiteX42" fmla="*/ 572452 w 940118"/>
                    <a:gd name="connsiteY42" fmla="*/ 32385 h 1580197"/>
                    <a:gd name="connsiteX43" fmla="*/ 595123 w 940118"/>
                    <a:gd name="connsiteY43" fmla="*/ 44713 h 1580197"/>
                    <a:gd name="connsiteX44" fmla="*/ 573405 w 940118"/>
                    <a:gd name="connsiteY44" fmla="*/ 32385 h 1580197"/>
                    <a:gd name="connsiteX45" fmla="*/ 679133 w 940118"/>
                    <a:gd name="connsiteY45"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87315 w 940118"/>
                    <a:gd name="connsiteY36" fmla="*/ 198453 h 1580197"/>
                    <a:gd name="connsiteX37" fmla="*/ 286702 w 940118"/>
                    <a:gd name="connsiteY37" fmla="*/ 198120 h 1580197"/>
                    <a:gd name="connsiteX38" fmla="*/ 359092 w 940118"/>
                    <a:gd name="connsiteY38" fmla="*/ 140970 h 1580197"/>
                    <a:gd name="connsiteX39" fmla="*/ 486263 w 940118"/>
                    <a:gd name="connsiteY39" fmla="*/ 68845 h 1580197"/>
                    <a:gd name="connsiteX40" fmla="*/ 485775 w 940118"/>
                    <a:gd name="connsiteY40" fmla="*/ 68580 h 1580197"/>
                    <a:gd name="connsiteX41" fmla="*/ 572452 w 940118"/>
                    <a:gd name="connsiteY41" fmla="*/ 32385 h 1580197"/>
                    <a:gd name="connsiteX42" fmla="*/ 595123 w 940118"/>
                    <a:gd name="connsiteY42" fmla="*/ 44713 h 1580197"/>
                    <a:gd name="connsiteX43" fmla="*/ 573405 w 940118"/>
                    <a:gd name="connsiteY43" fmla="*/ 32385 h 1580197"/>
                    <a:gd name="connsiteX44" fmla="*/ 679133 w 940118"/>
                    <a:gd name="connsiteY44"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61925 w 940118"/>
                    <a:gd name="connsiteY33" fmla="*/ 341948 h 1580197"/>
                    <a:gd name="connsiteX34" fmla="*/ 227648 w 940118"/>
                    <a:gd name="connsiteY34" fmla="*/ 258128 h 1580197"/>
                    <a:gd name="connsiteX35" fmla="*/ 287315 w 940118"/>
                    <a:gd name="connsiteY35" fmla="*/ 198453 h 1580197"/>
                    <a:gd name="connsiteX36" fmla="*/ 286702 w 940118"/>
                    <a:gd name="connsiteY36" fmla="*/ 198120 h 1580197"/>
                    <a:gd name="connsiteX37" fmla="*/ 359092 w 940118"/>
                    <a:gd name="connsiteY37" fmla="*/ 140970 h 1580197"/>
                    <a:gd name="connsiteX38" fmla="*/ 486263 w 940118"/>
                    <a:gd name="connsiteY38" fmla="*/ 68845 h 1580197"/>
                    <a:gd name="connsiteX39" fmla="*/ 485775 w 940118"/>
                    <a:gd name="connsiteY39" fmla="*/ 68580 h 1580197"/>
                    <a:gd name="connsiteX40" fmla="*/ 572452 w 940118"/>
                    <a:gd name="connsiteY40" fmla="*/ 32385 h 1580197"/>
                    <a:gd name="connsiteX41" fmla="*/ 595123 w 940118"/>
                    <a:gd name="connsiteY41" fmla="*/ 44713 h 1580197"/>
                    <a:gd name="connsiteX42" fmla="*/ 573405 w 940118"/>
                    <a:gd name="connsiteY42" fmla="*/ 32385 h 1580197"/>
                    <a:gd name="connsiteX43" fmla="*/ 679133 w 940118"/>
                    <a:gd name="connsiteY43"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227648 w 940118"/>
                    <a:gd name="connsiteY33" fmla="*/ 258128 h 1580197"/>
                    <a:gd name="connsiteX34" fmla="*/ 287315 w 940118"/>
                    <a:gd name="connsiteY34" fmla="*/ 198453 h 1580197"/>
                    <a:gd name="connsiteX35" fmla="*/ 286702 w 940118"/>
                    <a:gd name="connsiteY35" fmla="*/ 198120 h 1580197"/>
                    <a:gd name="connsiteX36" fmla="*/ 359092 w 940118"/>
                    <a:gd name="connsiteY36" fmla="*/ 140970 h 1580197"/>
                    <a:gd name="connsiteX37" fmla="*/ 486263 w 940118"/>
                    <a:gd name="connsiteY37" fmla="*/ 68845 h 1580197"/>
                    <a:gd name="connsiteX38" fmla="*/ 485775 w 940118"/>
                    <a:gd name="connsiteY38" fmla="*/ 68580 h 1580197"/>
                    <a:gd name="connsiteX39" fmla="*/ 572452 w 940118"/>
                    <a:gd name="connsiteY39" fmla="*/ 32385 h 1580197"/>
                    <a:gd name="connsiteX40" fmla="*/ 595123 w 940118"/>
                    <a:gd name="connsiteY40" fmla="*/ 44713 h 1580197"/>
                    <a:gd name="connsiteX41" fmla="*/ 573405 w 940118"/>
                    <a:gd name="connsiteY41" fmla="*/ 32385 h 1580197"/>
                    <a:gd name="connsiteX42" fmla="*/ 679133 w 940118"/>
                    <a:gd name="connsiteY42"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227648 w 940118"/>
                    <a:gd name="connsiteY32" fmla="*/ 258128 h 1580197"/>
                    <a:gd name="connsiteX33" fmla="*/ 287315 w 940118"/>
                    <a:gd name="connsiteY33" fmla="*/ 198453 h 1580197"/>
                    <a:gd name="connsiteX34" fmla="*/ 286702 w 940118"/>
                    <a:gd name="connsiteY34" fmla="*/ 198120 h 1580197"/>
                    <a:gd name="connsiteX35" fmla="*/ 359092 w 940118"/>
                    <a:gd name="connsiteY35" fmla="*/ 140970 h 1580197"/>
                    <a:gd name="connsiteX36" fmla="*/ 486263 w 940118"/>
                    <a:gd name="connsiteY36" fmla="*/ 68845 h 1580197"/>
                    <a:gd name="connsiteX37" fmla="*/ 485775 w 940118"/>
                    <a:gd name="connsiteY37" fmla="*/ 68580 h 1580197"/>
                    <a:gd name="connsiteX38" fmla="*/ 572452 w 940118"/>
                    <a:gd name="connsiteY38" fmla="*/ 32385 h 1580197"/>
                    <a:gd name="connsiteX39" fmla="*/ 595123 w 940118"/>
                    <a:gd name="connsiteY39" fmla="*/ 44713 h 1580197"/>
                    <a:gd name="connsiteX40" fmla="*/ 573405 w 940118"/>
                    <a:gd name="connsiteY40" fmla="*/ 32385 h 1580197"/>
                    <a:gd name="connsiteX41" fmla="*/ 679133 w 940118"/>
                    <a:gd name="connsiteY41"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227648 w 940118"/>
                    <a:gd name="connsiteY31" fmla="*/ 258128 h 1580197"/>
                    <a:gd name="connsiteX32" fmla="*/ 287315 w 940118"/>
                    <a:gd name="connsiteY32" fmla="*/ 198453 h 1580197"/>
                    <a:gd name="connsiteX33" fmla="*/ 286702 w 940118"/>
                    <a:gd name="connsiteY33" fmla="*/ 198120 h 1580197"/>
                    <a:gd name="connsiteX34" fmla="*/ 359092 w 940118"/>
                    <a:gd name="connsiteY34" fmla="*/ 140970 h 1580197"/>
                    <a:gd name="connsiteX35" fmla="*/ 486263 w 940118"/>
                    <a:gd name="connsiteY35" fmla="*/ 68845 h 1580197"/>
                    <a:gd name="connsiteX36" fmla="*/ 485775 w 940118"/>
                    <a:gd name="connsiteY36" fmla="*/ 68580 h 1580197"/>
                    <a:gd name="connsiteX37" fmla="*/ 572452 w 940118"/>
                    <a:gd name="connsiteY37" fmla="*/ 32385 h 1580197"/>
                    <a:gd name="connsiteX38" fmla="*/ 595123 w 940118"/>
                    <a:gd name="connsiteY38" fmla="*/ 44713 h 1580197"/>
                    <a:gd name="connsiteX39" fmla="*/ 573405 w 940118"/>
                    <a:gd name="connsiteY39" fmla="*/ 32385 h 1580197"/>
                    <a:gd name="connsiteX40" fmla="*/ 679133 w 940118"/>
                    <a:gd name="connsiteY40"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227648 w 940118"/>
                    <a:gd name="connsiteY31" fmla="*/ 258128 h 1580197"/>
                    <a:gd name="connsiteX32" fmla="*/ 287315 w 940118"/>
                    <a:gd name="connsiteY32" fmla="*/ 198453 h 1580197"/>
                    <a:gd name="connsiteX33" fmla="*/ 359092 w 940118"/>
                    <a:gd name="connsiteY33" fmla="*/ 140970 h 1580197"/>
                    <a:gd name="connsiteX34" fmla="*/ 486263 w 940118"/>
                    <a:gd name="connsiteY34" fmla="*/ 68845 h 1580197"/>
                    <a:gd name="connsiteX35" fmla="*/ 485775 w 940118"/>
                    <a:gd name="connsiteY35" fmla="*/ 68580 h 1580197"/>
                    <a:gd name="connsiteX36" fmla="*/ 572452 w 940118"/>
                    <a:gd name="connsiteY36" fmla="*/ 32385 h 1580197"/>
                    <a:gd name="connsiteX37" fmla="*/ 595123 w 940118"/>
                    <a:gd name="connsiteY37" fmla="*/ 44713 h 1580197"/>
                    <a:gd name="connsiteX38" fmla="*/ 573405 w 940118"/>
                    <a:gd name="connsiteY38" fmla="*/ 32385 h 1580197"/>
                    <a:gd name="connsiteX39" fmla="*/ 679133 w 940118"/>
                    <a:gd name="connsiteY39"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227648 w 940118"/>
                    <a:gd name="connsiteY31" fmla="*/ 258128 h 1580197"/>
                    <a:gd name="connsiteX32" fmla="*/ 287315 w 940118"/>
                    <a:gd name="connsiteY32" fmla="*/ 198453 h 1580197"/>
                    <a:gd name="connsiteX33" fmla="*/ 359092 w 940118"/>
                    <a:gd name="connsiteY33" fmla="*/ 140970 h 1580197"/>
                    <a:gd name="connsiteX34" fmla="*/ 486263 w 940118"/>
                    <a:gd name="connsiteY34" fmla="*/ 68845 h 1580197"/>
                    <a:gd name="connsiteX35" fmla="*/ 485775 w 940118"/>
                    <a:gd name="connsiteY35" fmla="*/ 68580 h 1580197"/>
                    <a:gd name="connsiteX36" fmla="*/ 572452 w 940118"/>
                    <a:gd name="connsiteY36" fmla="*/ 32385 h 1580197"/>
                    <a:gd name="connsiteX37" fmla="*/ 573405 w 940118"/>
                    <a:gd name="connsiteY37" fmla="*/ 32385 h 1580197"/>
                    <a:gd name="connsiteX38" fmla="*/ 679133 w 940118"/>
                    <a:gd name="connsiteY38"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488633 w 940118"/>
                    <a:gd name="connsiteY8" fmla="*/ 399098 h 1580197"/>
                    <a:gd name="connsiteX9" fmla="*/ 488633 w 940118"/>
                    <a:gd name="connsiteY9" fmla="*/ 400050 h 1580197"/>
                    <a:gd name="connsiteX10" fmla="*/ 422910 w 940118"/>
                    <a:gd name="connsiteY10" fmla="*/ 482918 h 1580197"/>
                    <a:gd name="connsiteX11" fmla="*/ 422910 w 940118"/>
                    <a:gd name="connsiteY11" fmla="*/ 483870 h 1580197"/>
                    <a:gd name="connsiteX12" fmla="*/ 367665 w 940118"/>
                    <a:gd name="connsiteY12" fmla="*/ 572453 h 1580197"/>
                    <a:gd name="connsiteX13" fmla="*/ 368618 w 940118"/>
                    <a:gd name="connsiteY13" fmla="*/ 573405 h 1580197"/>
                    <a:gd name="connsiteX14" fmla="*/ 317183 w 940118"/>
                    <a:gd name="connsiteY14" fmla="*/ 684847 h 1580197"/>
                    <a:gd name="connsiteX15" fmla="*/ 305241 w 940118"/>
                    <a:gd name="connsiteY15" fmla="*/ 678329 h 1580197"/>
                    <a:gd name="connsiteX16" fmla="*/ 305235 w 940118"/>
                    <a:gd name="connsiteY16" fmla="*/ 678350 h 1580197"/>
                    <a:gd name="connsiteX17" fmla="*/ 317183 w 940118"/>
                    <a:gd name="connsiteY17" fmla="*/ 684847 h 1580197"/>
                    <a:gd name="connsiteX18" fmla="*/ 260985 w 940118"/>
                    <a:gd name="connsiteY18" fmla="*/ 1014413 h 1580197"/>
                    <a:gd name="connsiteX19" fmla="*/ 342900 w 940118"/>
                    <a:gd name="connsiteY19" fmla="*/ 1373505 h 1580197"/>
                    <a:gd name="connsiteX20" fmla="*/ 546735 w 940118"/>
                    <a:gd name="connsiteY20" fmla="*/ 1580197 h 1580197"/>
                    <a:gd name="connsiteX21" fmla="*/ 285750 w 940118"/>
                    <a:gd name="connsiteY21" fmla="*/ 1438275 h 1580197"/>
                    <a:gd name="connsiteX22" fmla="*/ 81915 w 940118"/>
                    <a:gd name="connsiteY22" fmla="*/ 1231583 h 1580197"/>
                    <a:gd name="connsiteX23" fmla="*/ 0 w 940118"/>
                    <a:gd name="connsiteY23" fmla="*/ 872490 h 1580197"/>
                    <a:gd name="connsiteX24" fmla="*/ 56197 w 940118"/>
                    <a:gd name="connsiteY24" fmla="*/ 542925 h 1580197"/>
                    <a:gd name="connsiteX25" fmla="*/ 62441 w 940118"/>
                    <a:gd name="connsiteY25" fmla="*/ 546321 h 1580197"/>
                    <a:gd name="connsiteX26" fmla="*/ 62617 w 940118"/>
                    <a:gd name="connsiteY26" fmla="*/ 545909 h 1580197"/>
                    <a:gd name="connsiteX27" fmla="*/ 57150 w 940118"/>
                    <a:gd name="connsiteY27" fmla="*/ 542925 h 1580197"/>
                    <a:gd name="connsiteX28" fmla="*/ 107444 w 940118"/>
                    <a:gd name="connsiteY28" fmla="*/ 431896 h 1580197"/>
                    <a:gd name="connsiteX29" fmla="*/ 106680 w 940118"/>
                    <a:gd name="connsiteY29" fmla="*/ 431483 h 1580197"/>
                    <a:gd name="connsiteX30" fmla="*/ 227648 w 940118"/>
                    <a:gd name="connsiteY30" fmla="*/ 258128 h 1580197"/>
                    <a:gd name="connsiteX31" fmla="*/ 287315 w 940118"/>
                    <a:gd name="connsiteY31" fmla="*/ 198453 h 1580197"/>
                    <a:gd name="connsiteX32" fmla="*/ 359092 w 940118"/>
                    <a:gd name="connsiteY32" fmla="*/ 140970 h 1580197"/>
                    <a:gd name="connsiteX33" fmla="*/ 486263 w 940118"/>
                    <a:gd name="connsiteY33" fmla="*/ 68845 h 1580197"/>
                    <a:gd name="connsiteX34" fmla="*/ 485775 w 940118"/>
                    <a:gd name="connsiteY34" fmla="*/ 68580 h 1580197"/>
                    <a:gd name="connsiteX35" fmla="*/ 572452 w 940118"/>
                    <a:gd name="connsiteY35" fmla="*/ 32385 h 1580197"/>
                    <a:gd name="connsiteX36" fmla="*/ 573405 w 940118"/>
                    <a:gd name="connsiteY36" fmla="*/ 32385 h 1580197"/>
                    <a:gd name="connsiteX37" fmla="*/ 679133 w 940118"/>
                    <a:gd name="connsiteY37"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488633 w 940118"/>
                    <a:gd name="connsiteY8" fmla="*/ 399098 h 1580197"/>
                    <a:gd name="connsiteX9" fmla="*/ 488633 w 940118"/>
                    <a:gd name="connsiteY9" fmla="*/ 400050 h 1580197"/>
                    <a:gd name="connsiteX10" fmla="*/ 422910 w 940118"/>
                    <a:gd name="connsiteY10" fmla="*/ 482918 h 1580197"/>
                    <a:gd name="connsiteX11" fmla="*/ 422910 w 940118"/>
                    <a:gd name="connsiteY11" fmla="*/ 483870 h 1580197"/>
                    <a:gd name="connsiteX12" fmla="*/ 367665 w 940118"/>
                    <a:gd name="connsiteY12" fmla="*/ 572453 h 1580197"/>
                    <a:gd name="connsiteX13" fmla="*/ 368618 w 940118"/>
                    <a:gd name="connsiteY13" fmla="*/ 573405 h 1580197"/>
                    <a:gd name="connsiteX14" fmla="*/ 317183 w 940118"/>
                    <a:gd name="connsiteY14" fmla="*/ 684847 h 1580197"/>
                    <a:gd name="connsiteX15" fmla="*/ 305241 w 940118"/>
                    <a:gd name="connsiteY15" fmla="*/ 678329 h 1580197"/>
                    <a:gd name="connsiteX16" fmla="*/ 317183 w 940118"/>
                    <a:gd name="connsiteY16" fmla="*/ 684847 h 1580197"/>
                    <a:gd name="connsiteX17" fmla="*/ 260985 w 940118"/>
                    <a:gd name="connsiteY17" fmla="*/ 1014413 h 1580197"/>
                    <a:gd name="connsiteX18" fmla="*/ 342900 w 940118"/>
                    <a:gd name="connsiteY18" fmla="*/ 1373505 h 1580197"/>
                    <a:gd name="connsiteX19" fmla="*/ 546735 w 940118"/>
                    <a:gd name="connsiteY19" fmla="*/ 1580197 h 1580197"/>
                    <a:gd name="connsiteX20" fmla="*/ 285750 w 940118"/>
                    <a:gd name="connsiteY20" fmla="*/ 1438275 h 1580197"/>
                    <a:gd name="connsiteX21" fmla="*/ 81915 w 940118"/>
                    <a:gd name="connsiteY21" fmla="*/ 1231583 h 1580197"/>
                    <a:gd name="connsiteX22" fmla="*/ 0 w 940118"/>
                    <a:gd name="connsiteY22" fmla="*/ 872490 h 1580197"/>
                    <a:gd name="connsiteX23" fmla="*/ 56197 w 940118"/>
                    <a:gd name="connsiteY23" fmla="*/ 542925 h 1580197"/>
                    <a:gd name="connsiteX24" fmla="*/ 62441 w 940118"/>
                    <a:gd name="connsiteY24" fmla="*/ 546321 h 1580197"/>
                    <a:gd name="connsiteX25" fmla="*/ 62617 w 940118"/>
                    <a:gd name="connsiteY25" fmla="*/ 545909 h 1580197"/>
                    <a:gd name="connsiteX26" fmla="*/ 57150 w 940118"/>
                    <a:gd name="connsiteY26" fmla="*/ 542925 h 1580197"/>
                    <a:gd name="connsiteX27" fmla="*/ 107444 w 940118"/>
                    <a:gd name="connsiteY27" fmla="*/ 431896 h 1580197"/>
                    <a:gd name="connsiteX28" fmla="*/ 106680 w 940118"/>
                    <a:gd name="connsiteY28" fmla="*/ 431483 h 1580197"/>
                    <a:gd name="connsiteX29" fmla="*/ 227648 w 940118"/>
                    <a:gd name="connsiteY29" fmla="*/ 258128 h 1580197"/>
                    <a:gd name="connsiteX30" fmla="*/ 287315 w 940118"/>
                    <a:gd name="connsiteY30" fmla="*/ 198453 h 1580197"/>
                    <a:gd name="connsiteX31" fmla="*/ 359092 w 940118"/>
                    <a:gd name="connsiteY31" fmla="*/ 140970 h 1580197"/>
                    <a:gd name="connsiteX32" fmla="*/ 486263 w 940118"/>
                    <a:gd name="connsiteY32" fmla="*/ 68845 h 1580197"/>
                    <a:gd name="connsiteX33" fmla="*/ 485775 w 940118"/>
                    <a:gd name="connsiteY33" fmla="*/ 68580 h 1580197"/>
                    <a:gd name="connsiteX34" fmla="*/ 572452 w 940118"/>
                    <a:gd name="connsiteY34" fmla="*/ 32385 h 1580197"/>
                    <a:gd name="connsiteX35" fmla="*/ 573405 w 940118"/>
                    <a:gd name="connsiteY35" fmla="*/ 32385 h 1580197"/>
                    <a:gd name="connsiteX36" fmla="*/ 679133 w 940118"/>
                    <a:gd name="connsiteY36" fmla="*/ 0 h 1580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940118" h="1580197">
                      <a:moveTo>
                        <a:pt x="679133" y="0"/>
                      </a:moveTo>
                      <a:lnTo>
                        <a:pt x="940118" y="140970"/>
                      </a:lnTo>
                      <a:lnTo>
                        <a:pt x="747299" y="210278"/>
                      </a:lnTo>
                      <a:lnTo>
                        <a:pt x="747713" y="210503"/>
                      </a:lnTo>
                      <a:cubicBezTo>
                        <a:pt x="701040" y="232410"/>
                        <a:pt x="658178" y="256223"/>
                        <a:pt x="620078" y="282893"/>
                      </a:cubicBezTo>
                      <a:lnTo>
                        <a:pt x="620077" y="282893"/>
                      </a:lnTo>
                      <a:lnTo>
                        <a:pt x="548076" y="339736"/>
                      </a:lnTo>
                      <a:lnTo>
                        <a:pt x="548640" y="340043"/>
                      </a:lnTo>
                      <a:cubicBezTo>
                        <a:pt x="538733" y="349937"/>
                        <a:pt x="498634" y="389097"/>
                        <a:pt x="488633" y="399098"/>
                      </a:cubicBezTo>
                      <a:lnTo>
                        <a:pt x="488633" y="400050"/>
                      </a:lnTo>
                      <a:cubicBezTo>
                        <a:pt x="464820" y="426720"/>
                        <a:pt x="442913" y="454343"/>
                        <a:pt x="422910" y="482918"/>
                      </a:cubicBezTo>
                      <a:lnTo>
                        <a:pt x="422910" y="483870"/>
                      </a:lnTo>
                      <a:cubicBezTo>
                        <a:pt x="402908" y="512445"/>
                        <a:pt x="383858" y="541973"/>
                        <a:pt x="367665" y="572453"/>
                      </a:cubicBezTo>
                      <a:lnTo>
                        <a:pt x="368618" y="573405"/>
                      </a:lnTo>
                      <a:cubicBezTo>
                        <a:pt x="347663" y="608647"/>
                        <a:pt x="331470" y="645795"/>
                        <a:pt x="317183" y="684847"/>
                      </a:cubicBezTo>
                      <a:lnTo>
                        <a:pt x="305241" y="678329"/>
                      </a:lnTo>
                      <a:lnTo>
                        <a:pt x="317183" y="684847"/>
                      </a:lnTo>
                      <a:cubicBezTo>
                        <a:pt x="280035" y="786765"/>
                        <a:pt x="260985" y="896303"/>
                        <a:pt x="260985" y="1014413"/>
                      </a:cubicBezTo>
                      <a:cubicBezTo>
                        <a:pt x="260985" y="1152525"/>
                        <a:pt x="287655" y="1272540"/>
                        <a:pt x="342900" y="1373505"/>
                      </a:cubicBezTo>
                      <a:cubicBezTo>
                        <a:pt x="391478" y="1463993"/>
                        <a:pt x="460058" y="1532572"/>
                        <a:pt x="546735" y="1580197"/>
                      </a:cubicBezTo>
                      <a:lnTo>
                        <a:pt x="285750" y="1438275"/>
                      </a:lnTo>
                      <a:cubicBezTo>
                        <a:pt x="199073" y="1390650"/>
                        <a:pt x="130493" y="1322070"/>
                        <a:pt x="81915" y="1231583"/>
                      </a:cubicBezTo>
                      <a:cubicBezTo>
                        <a:pt x="27622" y="1130618"/>
                        <a:pt x="0" y="1010603"/>
                        <a:pt x="0" y="872490"/>
                      </a:cubicBezTo>
                      <a:cubicBezTo>
                        <a:pt x="0" y="754380"/>
                        <a:pt x="19050" y="644842"/>
                        <a:pt x="56197" y="542925"/>
                      </a:cubicBezTo>
                      <a:lnTo>
                        <a:pt x="62441" y="546321"/>
                      </a:lnTo>
                      <a:cubicBezTo>
                        <a:pt x="62500" y="546184"/>
                        <a:pt x="62558" y="546046"/>
                        <a:pt x="62617" y="545909"/>
                      </a:cubicBezTo>
                      <a:lnTo>
                        <a:pt x="57150" y="542925"/>
                      </a:lnTo>
                      <a:lnTo>
                        <a:pt x="107444" y="431896"/>
                      </a:lnTo>
                      <a:lnTo>
                        <a:pt x="106680" y="431483"/>
                      </a:lnTo>
                      <a:cubicBezTo>
                        <a:pt x="126714" y="402522"/>
                        <a:pt x="197542" y="296966"/>
                        <a:pt x="227648" y="258128"/>
                      </a:cubicBezTo>
                      <a:lnTo>
                        <a:pt x="287315" y="198453"/>
                      </a:lnTo>
                      <a:lnTo>
                        <a:pt x="359092" y="140970"/>
                      </a:lnTo>
                      <a:lnTo>
                        <a:pt x="486263" y="68845"/>
                      </a:lnTo>
                      <a:lnTo>
                        <a:pt x="485775" y="68580"/>
                      </a:lnTo>
                      <a:cubicBezTo>
                        <a:pt x="513398" y="55245"/>
                        <a:pt x="541973" y="43815"/>
                        <a:pt x="572452" y="32385"/>
                      </a:cubicBezTo>
                      <a:lnTo>
                        <a:pt x="573405" y="32385"/>
                      </a:lnTo>
                      <a:lnTo>
                        <a:pt x="679133" y="0"/>
                      </a:ln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102" name="Freeform: Shape 101">
                  <a:extLst>
                    <a:ext uri="{FF2B5EF4-FFF2-40B4-BE49-F238E27FC236}">
                      <a16:creationId xmlns:a16="http://schemas.microsoft.com/office/drawing/2014/main" xmlns="" id="{689940E3-41B4-407C-A403-D52373191327}"/>
                    </a:ext>
                  </a:extLst>
                </p:cNvPr>
                <p:cNvSpPr/>
                <p:nvPr/>
              </p:nvSpPr>
              <p:spPr>
                <a:xfrm>
                  <a:off x="2714531" y="1811829"/>
                  <a:ext cx="257174" cy="304801"/>
                </a:xfrm>
                <a:custGeom>
                  <a:avLst/>
                  <a:gdLst>
                    <a:gd name="connsiteX0" fmla="*/ 260985 w 257175"/>
                    <a:gd name="connsiteY0" fmla="*/ 311468 h 304800"/>
                    <a:gd name="connsiteX1" fmla="*/ 0 w 257175"/>
                    <a:gd name="connsiteY1" fmla="*/ 170497 h 304800"/>
                    <a:gd name="connsiteX2" fmla="*/ 952 w 257175"/>
                    <a:gd name="connsiteY2" fmla="*/ 0 h 304800"/>
                    <a:gd name="connsiteX3" fmla="*/ 260985 w 257175"/>
                    <a:gd name="connsiteY3" fmla="*/ 140970 h 304800"/>
                  </a:gdLst>
                  <a:ahLst/>
                  <a:cxnLst>
                    <a:cxn ang="0">
                      <a:pos x="connsiteX0" y="connsiteY0"/>
                    </a:cxn>
                    <a:cxn ang="0">
                      <a:pos x="connsiteX1" y="connsiteY1"/>
                    </a:cxn>
                    <a:cxn ang="0">
                      <a:pos x="connsiteX2" y="connsiteY2"/>
                    </a:cxn>
                    <a:cxn ang="0">
                      <a:pos x="connsiteX3" y="connsiteY3"/>
                    </a:cxn>
                  </a:cxnLst>
                  <a:rect l="l" t="t" r="r" b="b"/>
                  <a:pathLst>
                    <a:path w="257175" h="304800">
                      <a:moveTo>
                        <a:pt x="260985" y="311468"/>
                      </a:moveTo>
                      <a:lnTo>
                        <a:pt x="0" y="170497"/>
                      </a:lnTo>
                      <a:lnTo>
                        <a:pt x="952" y="0"/>
                      </a:lnTo>
                      <a:lnTo>
                        <a:pt x="260985" y="140970"/>
                      </a:lnTo>
                      <a:close/>
                    </a:path>
                  </a:pathLst>
                </a:custGeom>
                <a:grpFill/>
                <a:ln w="9525" cap="flat">
                  <a:noFill/>
                  <a:prstDash val="solid"/>
                  <a:miter/>
                </a:ln>
              </p:spPr>
              <p:txBody>
                <a:bodyPr rtlCol="0" anchor="ctr"/>
                <a:lstStyle/>
                <a:p>
                  <a:pPr defTabSz="1219170"/>
                  <a:endParaRPr lang="en-US" sz="1800">
                    <a:solidFill>
                      <a:prstClr val="black"/>
                    </a:solidFill>
                  </a:endParaRPr>
                </a:p>
              </p:txBody>
            </p:sp>
          </p:grpSp>
        </p:grpSp>
      </p:grpSp>
      <p:grpSp>
        <p:nvGrpSpPr>
          <p:cNvPr id="130" name="Group 129">
            <a:extLst>
              <a:ext uri="{FF2B5EF4-FFF2-40B4-BE49-F238E27FC236}">
                <a16:creationId xmlns:a16="http://schemas.microsoft.com/office/drawing/2014/main" xmlns="" id="{6455E06B-1F39-4435-A88E-49A0BEE4344E}"/>
              </a:ext>
            </a:extLst>
          </p:cNvPr>
          <p:cNvGrpSpPr/>
          <p:nvPr userDrawn="1"/>
        </p:nvGrpSpPr>
        <p:grpSpPr>
          <a:xfrm>
            <a:off x="835671" y="4613596"/>
            <a:ext cx="432480" cy="909675"/>
            <a:chOff x="3554538" y="3240653"/>
            <a:chExt cx="1265482" cy="2661804"/>
          </a:xfrm>
        </p:grpSpPr>
        <p:cxnSp>
          <p:nvCxnSpPr>
            <p:cNvPr id="131" name="Straight Connector 130">
              <a:extLst>
                <a:ext uri="{FF2B5EF4-FFF2-40B4-BE49-F238E27FC236}">
                  <a16:creationId xmlns:a16="http://schemas.microsoft.com/office/drawing/2014/main" xmlns="" id="{85E4F8CF-89FD-4BEC-9A6B-746AC0CFA7A5}"/>
                </a:ext>
              </a:extLst>
            </p:cNvPr>
            <p:cNvCxnSpPr>
              <a:cxnSpLocks/>
            </p:cNvCxnSpPr>
            <p:nvPr/>
          </p:nvCxnSpPr>
          <p:spPr>
            <a:xfrm flipH="1" flipV="1">
              <a:off x="4030920" y="4338371"/>
              <a:ext cx="141951" cy="656633"/>
            </a:xfrm>
            <a:prstGeom prst="line">
              <a:avLst/>
            </a:prstGeom>
            <a:ln w="9525">
              <a:solidFill>
                <a:schemeClr val="bg1">
                  <a:lumMod val="85000"/>
                </a:schemeClr>
              </a:solidFill>
            </a:ln>
            <a:effectLst>
              <a:outerShdw blurRad="63500" algn="ctr" rotWithShape="0">
                <a:prstClr val="black">
                  <a:alpha val="25000"/>
                </a:prstClr>
              </a:outerShdw>
            </a:effectLst>
          </p:spPr>
          <p:style>
            <a:lnRef idx="1">
              <a:schemeClr val="accent1"/>
            </a:lnRef>
            <a:fillRef idx="0">
              <a:schemeClr val="accent1"/>
            </a:fillRef>
            <a:effectRef idx="0">
              <a:schemeClr val="accent1"/>
            </a:effectRef>
            <a:fontRef idx="minor">
              <a:schemeClr val="tx1"/>
            </a:fontRef>
          </p:style>
        </p:cxnSp>
        <p:cxnSp>
          <p:nvCxnSpPr>
            <p:cNvPr id="132" name="Straight Connector 131">
              <a:extLst>
                <a:ext uri="{FF2B5EF4-FFF2-40B4-BE49-F238E27FC236}">
                  <a16:creationId xmlns:a16="http://schemas.microsoft.com/office/drawing/2014/main" xmlns="" id="{16E3B0A3-9898-4F02-8B45-6F8FC64036F8}"/>
                </a:ext>
              </a:extLst>
            </p:cNvPr>
            <p:cNvCxnSpPr>
              <a:cxnSpLocks/>
            </p:cNvCxnSpPr>
            <p:nvPr/>
          </p:nvCxnSpPr>
          <p:spPr>
            <a:xfrm flipV="1">
              <a:off x="4195355" y="4338370"/>
              <a:ext cx="112673" cy="649542"/>
            </a:xfrm>
            <a:prstGeom prst="line">
              <a:avLst/>
            </a:prstGeom>
            <a:ln w="9525">
              <a:solidFill>
                <a:schemeClr val="bg1">
                  <a:lumMod val="85000"/>
                </a:schemeClr>
              </a:solidFill>
            </a:ln>
            <a:effectLst>
              <a:outerShdw blurRad="63500" algn="ctr" rotWithShape="0">
                <a:prstClr val="black">
                  <a:alpha val="25000"/>
                </a:prstClr>
              </a:outerShdw>
            </a:effectLst>
          </p:spPr>
          <p:style>
            <a:lnRef idx="1">
              <a:schemeClr val="accent1"/>
            </a:lnRef>
            <a:fillRef idx="0">
              <a:schemeClr val="accent1"/>
            </a:fillRef>
            <a:effectRef idx="0">
              <a:schemeClr val="accent1"/>
            </a:effectRef>
            <a:fontRef idx="minor">
              <a:schemeClr val="tx1"/>
            </a:fontRef>
          </p:style>
        </p:cxnSp>
        <p:cxnSp>
          <p:nvCxnSpPr>
            <p:cNvPr id="133" name="Straight Connector 132">
              <a:extLst>
                <a:ext uri="{FF2B5EF4-FFF2-40B4-BE49-F238E27FC236}">
                  <a16:creationId xmlns:a16="http://schemas.microsoft.com/office/drawing/2014/main" xmlns="" id="{6DFF3308-04DB-4E73-8358-096F74C4545D}"/>
                </a:ext>
              </a:extLst>
            </p:cNvPr>
            <p:cNvCxnSpPr>
              <a:cxnSpLocks/>
            </p:cNvCxnSpPr>
            <p:nvPr/>
          </p:nvCxnSpPr>
          <p:spPr>
            <a:xfrm flipV="1">
              <a:off x="4179779" y="4275415"/>
              <a:ext cx="0" cy="712498"/>
            </a:xfrm>
            <a:prstGeom prst="line">
              <a:avLst/>
            </a:prstGeom>
            <a:ln w="9525">
              <a:solidFill>
                <a:schemeClr val="bg1">
                  <a:lumMod val="85000"/>
                </a:schemeClr>
              </a:solidFill>
            </a:ln>
            <a:effectLst>
              <a:outerShdw blurRad="63500" algn="ctr" rotWithShape="0">
                <a:prstClr val="black">
                  <a:alpha val="25000"/>
                </a:prstClr>
              </a:outerShdw>
            </a:effectLst>
          </p:spPr>
          <p:style>
            <a:lnRef idx="1">
              <a:schemeClr val="accent1"/>
            </a:lnRef>
            <a:fillRef idx="0">
              <a:schemeClr val="accent1"/>
            </a:fillRef>
            <a:effectRef idx="0">
              <a:schemeClr val="accent1"/>
            </a:effectRef>
            <a:fontRef idx="minor">
              <a:schemeClr val="tx1"/>
            </a:fontRef>
          </p:style>
        </p:cxnSp>
        <p:grpSp>
          <p:nvGrpSpPr>
            <p:cNvPr id="134" name="Group 133">
              <a:extLst>
                <a:ext uri="{FF2B5EF4-FFF2-40B4-BE49-F238E27FC236}">
                  <a16:creationId xmlns:a16="http://schemas.microsoft.com/office/drawing/2014/main" xmlns="" id="{346BC297-A507-4854-B0C2-20FBF761D2B3}"/>
                </a:ext>
              </a:extLst>
            </p:cNvPr>
            <p:cNvGrpSpPr/>
            <p:nvPr userDrawn="1"/>
          </p:nvGrpSpPr>
          <p:grpSpPr>
            <a:xfrm>
              <a:off x="3554538" y="3240653"/>
              <a:ext cx="1265482" cy="1261388"/>
              <a:chOff x="3839004" y="3765377"/>
              <a:chExt cx="714810" cy="712498"/>
            </a:xfrm>
          </p:grpSpPr>
          <p:sp>
            <p:nvSpPr>
              <p:cNvPr id="154" name="Freeform: Shape 153">
                <a:extLst>
                  <a:ext uri="{FF2B5EF4-FFF2-40B4-BE49-F238E27FC236}">
                    <a16:creationId xmlns:a16="http://schemas.microsoft.com/office/drawing/2014/main" xmlns="" id="{233BF2A0-2247-4157-B685-518331BDE6CB}"/>
                  </a:ext>
                </a:extLst>
              </p:cNvPr>
              <p:cNvSpPr/>
              <p:nvPr/>
            </p:nvSpPr>
            <p:spPr>
              <a:xfrm>
                <a:off x="3839004" y="3765377"/>
                <a:ext cx="361641" cy="712498"/>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25000">
                    <a:schemeClr val="bg1">
                      <a:lumMod val="85000"/>
                    </a:schemeClr>
                  </a:gs>
                  <a:gs pos="0">
                    <a:schemeClr val="bg1">
                      <a:lumMod val="85000"/>
                    </a:schemeClr>
                  </a:gs>
                  <a:gs pos="100000">
                    <a:schemeClr val="bg1">
                      <a:lumMod val="95000"/>
                    </a:schemeClr>
                  </a:gs>
                </a:gsLst>
                <a:lin ang="1080000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1219170"/>
                <a:endParaRPr lang="en-US" sz="2701" dirty="0">
                  <a:solidFill>
                    <a:prstClr val="black"/>
                  </a:solidFill>
                </a:endParaRPr>
              </a:p>
            </p:txBody>
          </p:sp>
          <p:sp>
            <p:nvSpPr>
              <p:cNvPr id="155" name="Freeform: Shape 154">
                <a:extLst>
                  <a:ext uri="{FF2B5EF4-FFF2-40B4-BE49-F238E27FC236}">
                    <a16:creationId xmlns:a16="http://schemas.microsoft.com/office/drawing/2014/main" xmlns="" id="{D7ADAAD4-B6D4-4BF7-A974-DAB39978061A}"/>
                  </a:ext>
                </a:extLst>
              </p:cNvPr>
              <p:cNvSpPr/>
              <p:nvPr/>
            </p:nvSpPr>
            <p:spPr>
              <a:xfrm flipH="1">
                <a:off x="4192173" y="3765377"/>
                <a:ext cx="361641" cy="712498"/>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75000">
                    <a:schemeClr val="bg1">
                      <a:lumMod val="85000"/>
                    </a:schemeClr>
                  </a:gs>
                  <a:gs pos="0">
                    <a:schemeClr val="bg1">
                      <a:lumMod val="95000"/>
                    </a:schemeClr>
                  </a:gs>
                  <a:gs pos="100000">
                    <a:schemeClr val="bg1">
                      <a:lumMod val="85000"/>
                    </a:schemeClr>
                  </a:gs>
                </a:gsLst>
                <a:lin ang="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1219170"/>
                <a:endParaRPr lang="en-US" sz="2701" dirty="0">
                  <a:solidFill>
                    <a:prstClr val="black"/>
                  </a:solidFill>
                </a:endParaRPr>
              </a:p>
            </p:txBody>
          </p:sp>
          <p:sp>
            <p:nvSpPr>
              <p:cNvPr id="156" name="Freeform: Shape 155">
                <a:extLst>
                  <a:ext uri="{FF2B5EF4-FFF2-40B4-BE49-F238E27FC236}">
                    <a16:creationId xmlns:a16="http://schemas.microsoft.com/office/drawing/2014/main" xmlns="" id="{7B491406-69C2-44DB-A5CD-88D8D1BEF0CF}"/>
                  </a:ext>
                </a:extLst>
              </p:cNvPr>
              <p:cNvSpPr/>
              <p:nvPr/>
            </p:nvSpPr>
            <p:spPr>
              <a:xfrm flipH="1">
                <a:off x="4193875" y="3765377"/>
                <a:ext cx="216287" cy="712498"/>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70000">
                    <a:schemeClr val="bg1">
                      <a:lumMod val="85000"/>
                    </a:schemeClr>
                  </a:gs>
                  <a:gs pos="0">
                    <a:schemeClr val="bg1">
                      <a:lumMod val="95000"/>
                    </a:schemeClr>
                  </a:gs>
                  <a:gs pos="100000">
                    <a:schemeClr val="bg1">
                      <a:lumMod val="85000"/>
                    </a:schemeClr>
                  </a:gs>
                </a:gsLst>
                <a:lin ang="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1219170"/>
                <a:endParaRPr lang="en-US" sz="2701">
                  <a:solidFill>
                    <a:prstClr val="black"/>
                  </a:solidFill>
                </a:endParaRPr>
              </a:p>
            </p:txBody>
          </p:sp>
          <p:sp>
            <p:nvSpPr>
              <p:cNvPr id="157" name="Freeform: Shape 156">
                <a:extLst>
                  <a:ext uri="{FF2B5EF4-FFF2-40B4-BE49-F238E27FC236}">
                    <a16:creationId xmlns:a16="http://schemas.microsoft.com/office/drawing/2014/main" xmlns="" id="{73F74B2A-3CC0-4FB6-9B7E-2720B932037C}"/>
                  </a:ext>
                </a:extLst>
              </p:cNvPr>
              <p:cNvSpPr/>
              <p:nvPr/>
            </p:nvSpPr>
            <p:spPr>
              <a:xfrm>
                <a:off x="3982656" y="3765377"/>
                <a:ext cx="216287" cy="712498"/>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30000">
                    <a:schemeClr val="bg1">
                      <a:lumMod val="85000"/>
                    </a:schemeClr>
                  </a:gs>
                  <a:gs pos="0">
                    <a:schemeClr val="bg1">
                      <a:lumMod val="85000"/>
                    </a:schemeClr>
                  </a:gs>
                  <a:gs pos="100000">
                    <a:schemeClr val="bg1">
                      <a:lumMod val="95000"/>
                    </a:schemeClr>
                  </a:gs>
                </a:gsLst>
                <a:lin ang="1080000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defTabSz="1219170"/>
                <a:endParaRPr lang="en-US" sz="2701" dirty="0">
                  <a:solidFill>
                    <a:prstClr val="black"/>
                  </a:solidFill>
                </a:endParaRPr>
              </a:p>
            </p:txBody>
          </p:sp>
        </p:grpSp>
        <p:grpSp>
          <p:nvGrpSpPr>
            <p:cNvPr id="135" name="Group 134">
              <a:extLst>
                <a:ext uri="{FF2B5EF4-FFF2-40B4-BE49-F238E27FC236}">
                  <a16:creationId xmlns:a16="http://schemas.microsoft.com/office/drawing/2014/main" xmlns="" id="{61A2B3D3-0BBA-407F-AE8C-CE2700182DA1}"/>
                </a:ext>
              </a:extLst>
            </p:cNvPr>
            <p:cNvGrpSpPr/>
            <p:nvPr/>
          </p:nvGrpSpPr>
          <p:grpSpPr>
            <a:xfrm>
              <a:off x="3932377" y="4966662"/>
              <a:ext cx="506449" cy="935795"/>
              <a:chOff x="12470968" y="4604322"/>
              <a:chExt cx="839142" cy="1550531"/>
            </a:xfrm>
          </p:grpSpPr>
          <p:grpSp>
            <p:nvGrpSpPr>
              <p:cNvPr id="136" name="Group 135">
                <a:extLst>
                  <a:ext uri="{FF2B5EF4-FFF2-40B4-BE49-F238E27FC236}">
                    <a16:creationId xmlns:a16="http://schemas.microsoft.com/office/drawing/2014/main" xmlns="" id="{DD14744D-0284-4519-A44A-80CAFA613277}"/>
                  </a:ext>
                </a:extLst>
              </p:cNvPr>
              <p:cNvGrpSpPr/>
              <p:nvPr/>
            </p:nvGrpSpPr>
            <p:grpSpPr>
              <a:xfrm>
                <a:off x="12710801" y="4604322"/>
                <a:ext cx="471270" cy="1549314"/>
                <a:chOff x="2541356" y="1774680"/>
                <a:chExt cx="1106202" cy="3636668"/>
              </a:xfrm>
              <a:solidFill>
                <a:schemeClr val="bg1">
                  <a:lumMod val="75000"/>
                </a:schemeClr>
              </a:solidFill>
            </p:grpSpPr>
            <p:sp>
              <p:nvSpPr>
                <p:cNvPr id="143" name="Freeform: Shape 142">
                  <a:extLst>
                    <a:ext uri="{FF2B5EF4-FFF2-40B4-BE49-F238E27FC236}">
                      <a16:creationId xmlns:a16="http://schemas.microsoft.com/office/drawing/2014/main" xmlns="" id="{8B7D02ED-1A26-4E8B-8912-6DDD6822FD36}"/>
                    </a:ext>
                  </a:extLst>
                </p:cNvPr>
                <p:cNvSpPr/>
                <p:nvPr/>
              </p:nvSpPr>
              <p:spPr>
                <a:xfrm>
                  <a:off x="2571096" y="4597937"/>
                  <a:ext cx="402336" cy="182880"/>
                </a:xfrm>
                <a:custGeom>
                  <a:avLst/>
                  <a:gdLst>
                    <a:gd name="connsiteX0" fmla="*/ 62916 w 3480752"/>
                    <a:gd name="connsiteY0" fmla="*/ 34213 h 1560620"/>
                    <a:gd name="connsiteX1" fmla="*/ 114391 w 3480752"/>
                    <a:gd name="connsiteY1" fmla="*/ 57191 h 1560620"/>
                    <a:gd name="connsiteX2" fmla="*/ 694512 w 3480752"/>
                    <a:gd name="connsiteY2" fmla="*/ 277806 h 1560620"/>
                    <a:gd name="connsiteX3" fmla="*/ 784810 w 3480752"/>
                    <a:gd name="connsiteY3" fmla="*/ 326909 h 1560620"/>
                    <a:gd name="connsiteX4" fmla="*/ 786764 w 3480752"/>
                    <a:gd name="connsiteY4" fmla="*/ 323526 h 1560620"/>
                    <a:gd name="connsiteX5" fmla="*/ 702687 w 3480752"/>
                    <a:gd name="connsiteY5" fmla="*/ 277806 h 1560620"/>
                    <a:gd name="connsiteX6" fmla="*/ 833420 w 3480752"/>
                    <a:gd name="connsiteY6" fmla="*/ 310489 h 1560620"/>
                    <a:gd name="connsiteX7" fmla="*/ 1241959 w 3480752"/>
                    <a:gd name="connsiteY7" fmla="*/ 343172 h 1560620"/>
                    <a:gd name="connsiteX8" fmla="*/ 3480752 w 3480752"/>
                    <a:gd name="connsiteY8" fmla="*/ 1560620 h 1560620"/>
                    <a:gd name="connsiteX9" fmla="*/ 3064038 w 3480752"/>
                    <a:gd name="connsiteY9" fmla="*/ 1527929 h 1560620"/>
                    <a:gd name="connsiteX10" fmla="*/ 3057133 w 3480752"/>
                    <a:gd name="connsiteY10" fmla="*/ 1524163 h 1560620"/>
                    <a:gd name="connsiteX11" fmla="*/ 2941481 w 3480752"/>
                    <a:gd name="connsiteY11" fmla="*/ 1495246 h 1560620"/>
                    <a:gd name="connsiteX12" fmla="*/ 2881754 w 3480752"/>
                    <a:gd name="connsiteY12" fmla="*/ 1462767 h 1560620"/>
                    <a:gd name="connsiteX13" fmla="*/ 2879802 w 3480752"/>
                    <a:gd name="connsiteY13" fmla="*/ 1466146 h 1560620"/>
                    <a:gd name="connsiteX14" fmla="*/ 2933314 w 3480752"/>
                    <a:gd name="connsiteY14" fmla="*/ 1495246 h 1560620"/>
                    <a:gd name="connsiteX15" fmla="*/ 2353185 w 3480752"/>
                    <a:gd name="connsiteY15" fmla="*/ 1274639 h 1560620"/>
                    <a:gd name="connsiteX16" fmla="*/ 2238794 w 3480752"/>
                    <a:gd name="connsiteY16" fmla="*/ 1217440 h 1560620"/>
                    <a:gd name="connsiteX17" fmla="*/ 0 w 3480752"/>
                    <a:gd name="connsiteY17" fmla="*/ 0 h 1560620"/>
                    <a:gd name="connsiteX18" fmla="*/ 62916 w 3480752"/>
                    <a:gd name="connsiteY18" fmla="*/ 34213 h 1560620"/>
                    <a:gd name="connsiteX19" fmla="*/ 57199 w 3480752"/>
                    <a:gd name="connsiteY19" fmla="*/ 31661 h 1560620"/>
                    <a:gd name="connsiteX20" fmla="*/ 0 w 3480752"/>
                    <a:gd name="connsiteY20" fmla="*/ 0 h 1560620"/>
                    <a:gd name="connsiteX0" fmla="*/ 62916 w 3480752"/>
                    <a:gd name="connsiteY0" fmla="*/ 34213 h 1560620"/>
                    <a:gd name="connsiteX1" fmla="*/ 114391 w 3480752"/>
                    <a:gd name="connsiteY1" fmla="*/ 57191 h 1560620"/>
                    <a:gd name="connsiteX2" fmla="*/ 694512 w 3480752"/>
                    <a:gd name="connsiteY2" fmla="*/ 277806 h 1560620"/>
                    <a:gd name="connsiteX3" fmla="*/ 784810 w 3480752"/>
                    <a:gd name="connsiteY3" fmla="*/ 326909 h 1560620"/>
                    <a:gd name="connsiteX4" fmla="*/ 702687 w 3480752"/>
                    <a:gd name="connsiteY4" fmla="*/ 277806 h 1560620"/>
                    <a:gd name="connsiteX5" fmla="*/ 833420 w 3480752"/>
                    <a:gd name="connsiteY5" fmla="*/ 310489 h 1560620"/>
                    <a:gd name="connsiteX6" fmla="*/ 1241959 w 3480752"/>
                    <a:gd name="connsiteY6" fmla="*/ 343172 h 1560620"/>
                    <a:gd name="connsiteX7" fmla="*/ 3480752 w 3480752"/>
                    <a:gd name="connsiteY7" fmla="*/ 1560620 h 1560620"/>
                    <a:gd name="connsiteX8" fmla="*/ 3064038 w 3480752"/>
                    <a:gd name="connsiteY8" fmla="*/ 1527929 h 1560620"/>
                    <a:gd name="connsiteX9" fmla="*/ 3057133 w 3480752"/>
                    <a:gd name="connsiteY9" fmla="*/ 1524163 h 1560620"/>
                    <a:gd name="connsiteX10" fmla="*/ 2941481 w 3480752"/>
                    <a:gd name="connsiteY10" fmla="*/ 1495246 h 1560620"/>
                    <a:gd name="connsiteX11" fmla="*/ 2881754 w 3480752"/>
                    <a:gd name="connsiteY11" fmla="*/ 1462767 h 1560620"/>
                    <a:gd name="connsiteX12" fmla="*/ 2879802 w 3480752"/>
                    <a:gd name="connsiteY12" fmla="*/ 1466146 h 1560620"/>
                    <a:gd name="connsiteX13" fmla="*/ 2933314 w 3480752"/>
                    <a:gd name="connsiteY13" fmla="*/ 1495246 h 1560620"/>
                    <a:gd name="connsiteX14" fmla="*/ 2353185 w 3480752"/>
                    <a:gd name="connsiteY14" fmla="*/ 1274639 h 1560620"/>
                    <a:gd name="connsiteX15" fmla="*/ 2238794 w 3480752"/>
                    <a:gd name="connsiteY15" fmla="*/ 1217440 h 1560620"/>
                    <a:gd name="connsiteX16" fmla="*/ 62916 w 3480752"/>
                    <a:gd name="connsiteY16" fmla="*/ 34213 h 1560620"/>
                    <a:gd name="connsiteX17" fmla="*/ 0 w 3480752"/>
                    <a:gd name="connsiteY17" fmla="*/ 0 h 1560620"/>
                    <a:gd name="connsiteX18" fmla="*/ 62916 w 3480752"/>
                    <a:gd name="connsiteY18" fmla="*/ 34213 h 1560620"/>
                    <a:gd name="connsiteX19" fmla="*/ 57199 w 3480752"/>
                    <a:gd name="connsiteY19" fmla="*/ 31661 h 1560620"/>
                    <a:gd name="connsiteX20" fmla="*/ 0 w 3480752"/>
                    <a:gd name="connsiteY20" fmla="*/ 0 h 1560620"/>
                    <a:gd name="connsiteX0" fmla="*/ 62916 w 3480752"/>
                    <a:gd name="connsiteY0" fmla="*/ 34213 h 1560620"/>
                    <a:gd name="connsiteX1" fmla="*/ 114391 w 3480752"/>
                    <a:gd name="connsiteY1" fmla="*/ 57191 h 1560620"/>
                    <a:gd name="connsiteX2" fmla="*/ 694512 w 3480752"/>
                    <a:gd name="connsiteY2" fmla="*/ 277806 h 1560620"/>
                    <a:gd name="connsiteX3" fmla="*/ 702687 w 3480752"/>
                    <a:gd name="connsiteY3" fmla="*/ 277806 h 1560620"/>
                    <a:gd name="connsiteX4" fmla="*/ 833420 w 3480752"/>
                    <a:gd name="connsiteY4" fmla="*/ 310489 h 1560620"/>
                    <a:gd name="connsiteX5" fmla="*/ 1241959 w 3480752"/>
                    <a:gd name="connsiteY5" fmla="*/ 343172 h 1560620"/>
                    <a:gd name="connsiteX6" fmla="*/ 3480752 w 3480752"/>
                    <a:gd name="connsiteY6" fmla="*/ 1560620 h 1560620"/>
                    <a:gd name="connsiteX7" fmla="*/ 3064038 w 3480752"/>
                    <a:gd name="connsiteY7" fmla="*/ 1527929 h 1560620"/>
                    <a:gd name="connsiteX8" fmla="*/ 3057133 w 3480752"/>
                    <a:gd name="connsiteY8" fmla="*/ 1524163 h 1560620"/>
                    <a:gd name="connsiteX9" fmla="*/ 2941481 w 3480752"/>
                    <a:gd name="connsiteY9" fmla="*/ 1495246 h 1560620"/>
                    <a:gd name="connsiteX10" fmla="*/ 2881754 w 3480752"/>
                    <a:gd name="connsiteY10" fmla="*/ 1462767 h 1560620"/>
                    <a:gd name="connsiteX11" fmla="*/ 2879802 w 3480752"/>
                    <a:gd name="connsiteY11" fmla="*/ 1466146 h 1560620"/>
                    <a:gd name="connsiteX12" fmla="*/ 2933314 w 3480752"/>
                    <a:gd name="connsiteY12" fmla="*/ 1495246 h 1560620"/>
                    <a:gd name="connsiteX13" fmla="*/ 2353185 w 3480752"/>
                    <a:gd name="connsiteY13" fmla="*/ 1274639 h 1560620"/>
                    <a:gd name="connsiteX14" fmla="*/ 2238794 w 3480752"/>
                    <a:gd name="connsiteY14" fmla="*/ 1217440 h 1560620"/>
                    <a:gd name="connsiteX15" fmla="*/ 62916 w 3480752"/>
                    <a:gd name="connsiteY15" fmla="*/ 34213 h 1560620"/>
                    <a:gd name="connsiteX16" fmla="*/ 0 w 3480752"/>
                    <a:gd name="connsiteY16" fmla="*/ 0 h 1560620"/>
                    <a:gd name="connsiteX17" fmla="*/ 62916 w 3480752"/>
                    <a:gd name="connsiteY17" fmla="*/ 34213 h 1560620"/>
                    <a:gd name="connsiteX18" fmla="*/ 57199 w 3480752"/>
                    <a:gd name="connsiteY18" fmla="*/ 31661 h 1560620"/>
                    <a:gd name="connsiteX19" fmla="*/ 0 w 3480752"/>
                    <a:gd name="connsiteY19" fmla="*/ 0 h 1560620"/>
                    <a:gd name="connsiteX0" fmla="*/ 62916 w 3480752"/>
                    <a:gd name="connsiteY0" fmla="*/ 34213 h 1560620"/>
                    <a:gd name="connsiteX1" fmla="*/ 114391 w 3480752"/>
                    <a:gd name="connsiteY1" fmla="*/ 57191 h 1560620"/>
                    <a:gd name="connsiteX2" fmla="*/ 694512 w 3480752"/>
                    <a:gd name="connsiteY2" fmla="*/ 277806 h 1560620"/>
                    <a:gd name="connsiteX3" fmla="*/ 702687 w 3480752"/>
                    <a:gd name="connsiteY3" fmla="*/ 277806 h 1560620"/>
                    <a:gd name="connsiteX4" fmla="*/ 833420 w 3480752"/>
                    <a:gd name="connsiteY4" fmla="*/ 310489 h 1560620"/>
                    <a:gd name="connsiteX5" fmla="*/ 1241959 w 3480752"/>
                    <a:gd name="connsiteY5" fmla="*/ 343172 h 1560620"/>
                    <a:gd name="connsiteX6" fmla="*/ 3480752 w 3480752"/>
                    <a:gd name="connsiteY6" fmla="*/ 1560620 h 1560620"/>
                    <a:gd name="connsiteX7" fmla="*/ 3064038 w 3480752"/>
                    <a:gd name="connsiteY7" fmla="*/ 1527929 h 1560620"/>
                    <a:gd name="connsiteX8" fmla="*/ 3057133 w 3480752"/>
                    <a:gd name="connsiteY8" fmla="*/ 1524163 h 1560620"/>
                    <a:gd name="connsiteX9" fmla="*/ 2941481 w 3480752"/>
                    <a:gd name="connsiteY9" fmla="*/ 1495246 h 1560620"/>
                    <a:gd name="connsiteX10" fmla="*/ 2881754 w 3480752"/>
                    <a:gd name="connsiteY10" fmla="*/ 1462767 h 1560620"/>
                    <a:gd name="connsiteX11" fmla="*/ 2933314 w 3480752"/>
                    <a:gd name="connsiteY11" fmla="*/ 1495246 h 1560620"/>
                    <a:gd name="connsiteX12" fmla="*/ 2353185 w 3480752"/>
                    <a:gd name="connsiteY12" fmla="*/ 1274639 h 1560620"/>
                    <a:gd name="connsiteX13" fmla="*/ 2238794 w 3480752"/>
                    <a:gd name="connsiteY13" fmla="*/ 1217440 h 1560620"/>
                    <a:gd name="connsiteX14" fmla="*/ 62916 w 3480752"/>
                    <a:gd name="connsiteY14" fmla="*/ 34213 h 1560620"/>
                    <a:gd name="connsiteX15" fmla="*/ 0 w 3480752"/>
                    <a:gd name="connsiteY15" fmla="*/ 0 h 1560620"/>
                    <a:gd name="connsiteX16" fmla="*/ 62916 w 3480752"/>
                    <a:gd name="connsiteY16" fmla="*/ 34213 h 1560620"/>
                    <a:gd name="connsiteX17" fmla="*/ 57199 w 3480752"/>
                    <a:gd name="connsiteY17" fmla="*/ 31661 h 1560620"/>
                    <a:gd name="connsiteX18" fmla="*/ 0 w 3480752"/>
                    <a:gd name="connsiteY18" fmla="*/ 0 h 1560620"/>
                    <a:gd name="connsiteX0" fmla="*/ 62916 w 3480752"/>
                    <a:gd name="connsiteY0" fmla="*/ 34213 h 1560620"/>
                    <a:gd name="connsiteX1" fmla="*/ 114391 w 3480752"/>
                    <a:gd name="connsiteY1" fmla="*/ 57191 h 1560620"/>
                    <a:gd name="connsiteX2" fmla="*/ 694512 w 3480752"/>
                    <a:gd name="connsiteY2" fmla="*/ 277806 h 1560620"/>
                    <a:gd name="connsiteX3" fmla="*/ 702687 w 3480752"/>
                    <a:gd name="connsiteY3" fmla="*/ 277806 h 1560620"/>
                    <a:gd name="connsiteX4" fmla="*/ 833420 w 3480752"/>
                    <a:gd name="connsiteY4" fmla="*/ 310489 h 1560620"/>
                    <a:gd name="connsiteX5" fmla="*/ 1241959 w 3480752"/>
                    <a:gd name="connsiteY5" fmla="*/ 343172 h 1560620"/>
                    <a:gd name="connsiteX6" fmla="*/ 3480752 w 3480752"/>
                    <a:gd name="connsiteY6" fmla="*/ 1560620 h 1560620"/>
                    <a:gd name="connsiteX7" fmla="*/ 3064038 w 3480752"/>
                    <a:gd name="connsiteY7" fmla="*/ 1527929 h 1560620"/>
                    <a:gd name="connsiteX8" fmla="*/ 3057133 w 3480752"/>
                    <a:gd name="connsiteY8" fmla="*/ 1524163 h 1560620"/>
                    <a:gd name="connsiteX9" fmla="*/ 2941481 w 3480752"/>
                    <a:gd name="connsiteY9" fmla="*/ 1495246 h 1560620"/>
                    <a:gd name="connsiteX10" fmla="*/ 2933314 w 3480752"/>
                    <a:gd name="connsiteY10" fmla="*/ 1495246 h 1560620"/>
                    <a:gd name="connsiteX11" fmla="*/ 2353185 w 3480752"/>
                    <a:gd name="connsiteY11" fmla="*/ 1274639 h 1560620"/>
                    <a:gd name="connsiteX12" fmla="*/ 2238794 w 3480752"/>
                    <a:gd name="connsiteY12" fmla="*/ 1217440 h 1560620"/>
                    <a:gd name="connsiteX13" fmla="*/ 62916 w 3480752"/>
                    <a:gd name="connsiteY13" fmla="*/ 34213 h 1560620"/>
                    <a:gd name="connsiteX14" fmla="*/ 0 w 3480752"/>
                    <a:gd name="connsiteY14" fmla="*/ 0 h 1560620"/>
                    <a:gd name="connsiteX15" fmla="*/ 62916 w 3480752"/>
                    <a:gd name="connsiteY15" fmla="*/ 34213 h 1560620"/>
                    <a:gd name="connsiteX16" fmla="*/ 57199 w 3480752"/>
                    <a:gd name="connsiteY16" fmla="*/ 31661 h 1560620"/>
                    <a:gd name="connsiteX17" fmla="*/ 0 w 3480752"/>
                    <a:gd name="connsiteY17" fmla="*/ 0 h 15606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480752" h="1560620">
                      <a:moveTo>
                        <a:pt x="62916" y="34213"/>
                      </a:moveTo>
                      <a:lnTo>
                        <a:pt x="114391" y="57191"/>
                      </a:lnTo>
                      <a:cubicBezTo>
                        <a:pt x="302323" y="147074"/>
                        <a:pt x="498413" y="220606"/>
                        <a:pt x="694512" y="277806"/>
                      </a:cubicBezTo>
                      <a:lnTo>
                        <a:pt x="702687" y="277806"/>
                      </a:lnTo>
                      <a:cubicBezTo>
                        <a:pt x="743545" y="285981"/>
                        <a:pt x="784395" y="302314"/>
                        <a:pt x="833420" y="310489"/>
                      </a:cubicBezTo>
                      <a:lnTo>
                        <a:pt x="1241959" y="343172"/>
                      </a:lnTo>
                      <a:lnTo>
                        <a:pt x="3480752" y="1560620"/>
                      </a:lnTo>
                      <a:lnTo>
                        <a:pt x="3064038" y="1527929"/>
                      </a:lnTo>
                      <a:lnTo>
                        <a:pt x="3057133" y="1524163"/>
                      </a:lnTo>
                      <a:lnTo>
                        <a:pt x="2941481" y="1495246"/>
                      </a:lnTo>
                      <a:lnTo>
                        <a:pt x="2933314" y="1495246"/>
                      </a:lnTo>
                      <a:cubicBezTo>
                        <a:pt x="2737215" y="1446221"/>
                        <a:pt x="2541108" y="1372688"/>
                        <a:pt x="2353185" y="1274639"/>
                      </a:cubicBezTo>
                      <a:cubicBezTo>
                        <a:pt x="2312335" y="1258298"/>
                        <a:pt x="2279652" y="1241956"/>
                        <a:pt x="2238794" y="1217440"/>
                      </a:cubicBezTo>
                      <a:lnTo>
                        <a:pt x="62916" y="34213"/>
                      </a:lnTo>
                      <a:close/>
                      <a:moveTo>
                        <a:pt x="0" y="0"/>
                      </a:moveTo>
                      <a:lnTo>
                        <a:pt x="62916" y="34213"/>
                      </a:lnTo>
                      <a:lnTo>
                        <a:pt x="57199" y="31661"/>
                      </a:lnTo>
                      <a:cubicBezTo>
                        <a:pt x="38815" y="22469"/>
                        <a:pt x="20429" y="12254"/>
                        <a:pt x="0" y="0"/>
                      </a:cubicBez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144" name="Freeform: Shape 143">
                  <a:extLst>
                    <a:ext uri="{FF2B5EF4-FFF2-40B4-BE49-F238E27FC236}">
                      <a16:creationId xmlns:a16="http://schemas.microsoft.com/office/drawing/2014/main" xmlns="" id="{8E8DB34B-B88D-4347-B321-7D8FAF44FA1B}"/>
                    </a:ext>
                  </a:extLst>
                </p:cNvPr>
                <p:cNvSpPr/>
                <p:nvPr/>
              </p:nvSpPr>
              <p:spPr>
                <a:xfrm>
                  <a:off x="3023223" y="4576005"/>
                  <a:ext cx="257175" cy="133350"/>
                </a:xfrm>
                <a:custGeom>
                  <a:avLst/>
                  <a:gdLst>
                    <a:gd name="connsiteX0" fmla="*/ 260032 w 257175"/>
                    <a:gd name="connsiteY0" fmla="*/ 141922 h 133350"/>
                    <a:gd name="connsiteX1" fmla="*/ 0 w 257175"/>
                    <a:gd name="connsiteY1" fmla="*/ 0 h 133350"/>
                    <a:gd name="connsiteX2" fmla="*/ 952 w 257175"/>
                    <a:gd name="connsiteY2" fmla="*/ 0 h 133350"/>
                    <a:gd name="connsiteX3" fmla="*/ 260032 w 257175"/>
                    <a:gd name="connsiteY3" fmla="*/ 141922 h 133350"/>
                    <a:gd name="connsiteX4" fmla="*/ 260032 w 257175"/>
                    <a:gd name="connsiteY4" fmla="*/ 141922 h 13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7175" h="133350">
                      <a:moveTo>
                        <a:pt x="260032" y="141922"/>
                      </a:moveTo>
                      <a:lnTo>
                        <a:pt x="0" y="0"/>
                      </a:lnTo>
                      <a:cubicBezTo>
                        <a:pt x="0" y="0"/>
                        <a:pt x="952" y="0"/>
                        <a:pt x="952" y="0"/>
                      </a:cubicBezTo>
                      <a:lnTo>
                        <a:pt x="260032" y="141922"/>
                      </a:lnTo>
                      <a:cubicBezTo>
                        <a:pt x="260985" y="141922"/>
                        <a:pt x="260985" y="141922"/>
                        <a:pt x="260032" y="141922"/>
                      </a:cubicBezTo>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145" name="Freeform: Shape 144">
                  <a:extLst>
                    <a:ext uri="{FF2B5EF4-FFF2-40B4-BE49-F238E27FC236}">
                      <a16:creationId xmlns:a16="http://schemas.microsoft.com/office/drawing/2014/main" xmlns="" id="{7872BA3E-8AD2-4FD0-99B8-768D5AE20E0D}"/>
                    </a:ext>
                  </a:extLst>
                </p:cNvPr>
                <p:cNvSpPr/>
                <p:nvPr/>
              </p:nvSpPr>
              <p:spPr>
                <a:xfrm>
                  <a:off x="2706138" y="4925573"/>
                  <a:ext cx="257175" cy="485775"/>
                </a:xfrm>
                <a:custGeom>
                  <a:avLst/>
                  <a:gdLst>
                    <a:gd name="connsiteX0" fmla="*/ 260033 w 257175"/>
                    <a:gd name="connsiteY0" fmla="*/ 486727 h 485775"/>
                    <a:gd name="connsiteX1" fmla="*/ 0 w 257175"/>
                    <a:gd name="connsiteY1" fmla="*/ 344805 h 485775"/>
                    <a:gd name="connsiteX2" fmla="*/ 953 w 257175"/>
                    <a:gd name="connsiteY2" fmla="*/ 0 h 485775"/>
                    <a:gd name="connsiteX3" fmla="*/ 260985 w 257175"/>
                    <a:gd name="connsiteY3" fmla="*/ 141922 h 485775"/>
                  </a:gdLst>
                  <a:ahLst/>
                  <a:cxnLst>
                    <a:cxn ang="0">
                      <a:pos x="connsiteX0" y="connsiteY0"/>
                    </a:cxn>
                    <a:cxn ang="0">
                      <a:pos x="connsiteX1" y="connsiteY1"/>
                    </a:cxn>
                    <a:cxn ang="0">
                      <a:pos x="connsiteX2" y="connsiteY2"/>
                    </a:cxn>
                    <a:cxn ang="0">
                      <a:pos x="connsiteX3" y="connsiteY3"/>
                    </a:cxn>
                  </a:cxnLst>
                  <a:rect l="l" t="t" r="r" b="b"/>
                  <a:pathLst>
                    <a:path w="257175" h="485775">
                      <a:moveTo>
                        <a:pt x="260033" y="486727"/>
                      </a:moveTo>
                      <a:lnTo>
                        <a:pt x="0" y="344805"/>
                      </a:lnTo>
                      <a:lnTo>
                        <a:pt x="953" y="0"/>
                      </a:lnTo>
                      <a:lnTo>
                        <a:pt x="260985" y="141922"/>
                      </a:ln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146" name="Freeform: Shape 145">
                  <a:extLst>
                    <a:ext uri="{FF2B5EF4-FFF2-40B4-BE49-F238E27FC236}">
                      <a16:creationId xmlns:a16="http://schemas.microsoft.com/office/drawing/2014/main" xmlns="" id="{943D25C2-FE71-4163-9186-5BD8047B96F7}"/>
                    </a:ext>
                  </a:extLst>
                </p:cNvPr>
                <p:cNvSpPr/>
                <p:nvPr/>
              </p:nvSpPr>
              <p:spPr>
                <a:xfrm>
                  <a:off x="2987522" y="3640652"/>
                  <a:ext cx="660036" cy="1102854"/>
                </a:xfrm>
                <a:custGeom>
                  <a:avLst/>
                  <a:gdLst>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452605 w 661035"/>
                    <a:gd name="connsiteY8" fmla="*/ 914311 h 1099185"/>
                    <a:gd name="connsiteX9" fmla="*/ 451949 w 661035"/>
                    <a:gd name="connsiteY9" fmla="*/ 914906 h 1099185"/>
                    <a:gd name="connsiteX10" fmla="*/ 500063 w 661035"/>
                    <a:gd name="connsiteY10" fmla="*/ 941070 h 1099185"/>
                    <a:gd name="connsiteX11" fmla="*/ 451485 w 661035"/>
                    <a:gd name="connsiteY11" fmla="*/ 989648 h 1099185"/>
                    <a:gd name="connsiteX12" fmla="*/ 396629 w 661035"/>
                    <a:gd name="connsiteY12" fmla="*/ 1033155 h 1099185"/>
                    <a:gd name="connsiteX13" fmla="*/ 397193 w 661035"/>
                    <a:gd name="connsiteY13" fmla="*/ 1033462 h 1099185"/>
                    <a:gd name="connsiteX14" fmla="*/ 320041 w 661035"/>
                    <a:gd name="connsiteY14" fmla="*/ 1076325 h 1099185"/>
                    <a:gd name="connsiteX15" fmla="*/ 291343 w 661035"/>
                    <a:gd name="connsiteY15" fmla="*/ 1060767 h 1099185"/>
                    <a:gd name="connsiteX16" fmla="*/ 290403 w 661035"/>
                    <a:gd name="connsiteY16" fmla="*/ 1061621 h 1099185"/>
                    <a:gd name="connsiteX17" fmla="*/ 319088 w 661035"/>
                    <a:gd name="connsiteY17" fmla="*/ 1077277 h 1099185"/>
                    <a:gd name="connsiteX18" fmla="*/ 260985 w 661035"/>
                    <a:gd name="connsiteY18" fmla="*/ 1099185 h 1099185"/>
                    <a:gd name="connsiteX19" fmla="*/ 0 w 661035"/>
                    <a:gd name="connsiteY19" fmla="*/ 957262 h 1099185"/>
                    <a:gd name="connsiteX20" fmla="*/ 59055 w 661035"/>
                    <a:gd name="connsiteY20" fmla="*/ 935355 h 1099185"/>
                    <a:gd name="connsiteX21" fmla="*/ 284314 w 661035"/>
                    <a:gd name="connsiteY21" fmla="*/ 1058298 h 1099185"/>
                    <a:gd name="connsiteX22" fmla="*/ 284516 w 661035"/>
                    <a:gd name="connsiteY22" fmla="*/ 1057066 h 1099185"/>
                    <a:gd name="connsiteX23" fmla="*/ 60008 w 661035"/>
                    <a:gd name="connsiteY23" fmla="*/ 935355 h 1099185"/>
                    <a:gd name="connsiteX24" fmla="*/ 135745 w 661035"/>
                    <a:gd name="connsiteY24" fmla="*/ 891807 h 1099185"/>
                    <a:gd name="connsiteX25" fmla="*/ 135255 w 661035"/>
                    <a:gd name="connsiteY25" fmla="*/ 891540 h 1099185"/>
                    <a:gd name="connsiteX26" fmla="*/ 190500 w 661035"/>
                    <a:gd name="connsiteY26" fmla="*/ 847725 h 1099185"/>
                    <a:gd name="connsiteX27" fmla="*/ 239078 w 661035"/>
                    <a:gd name="connsiteY27" fmla="*/ 799148 h 1099185"/>
                    <a:gd name="connsiteX28" fmla="*/ 319738 w 661035"/>
                    <a:gd name="connsiteY28" fmla="*/ 843010 h 1099185"/>
                    <a:gd name="connsiteX29" fmla="*/ 319882 w 661035"/>
                    <a:gd name="connsiteY29" fmla="*/ 842137 h 1099185"/>
                    <a:gd name="connsiteX30" fmla="*/ 239078 w 661035"/>
                    <a:gd name="connsiteY30" fmla="*/ 798196 h 1099185"/>
                    <a:gd name="connsiteX31" fmla="*/ 277307 w 661035"/>
                    <a:gd name="connsiteY31" fmla="*/ 750642 h 1099185"/>
                    <a:gd name="connsiteX32" fmla="*/ 277178 w 661035"/>
                    <a:gd name="connsiteY32" fmla="*/ 750571 h 1099185"/>
                    <a:gd name="connsiteX33" fmla="*/ 284798 w 661035"/>
                    <a:gd name="connsiteY33" fmla="*/ 740093 h 1099185"/>
                    <a:gd name="connsiteX34" fmla="*/ 323850 w 661035"/>
                    <a:gd name="connsiteY34" fmla="*/ 676275 h 1099185"/>
                    <a:gd name="connsiteX35" fmla="*/ 359092 w 661035"/>
                    <a:gd name="connsiteY35" fmla="*/ 597218 h 1099185"/>
                    <a:gd name="connsiteX36" fmla="*/ 220980 w 661035"/>
                    <a:gd name="connsiteY36" fmla="*/ 0 h 1099185"/>
                    <a:gd name="connsiteX37" fmla="*/ 481965 w 661035"/>
                    <a:gd name="connsiteY37" fmla="*/ 141922 h 1099185"/>
                    <a:gd name="connsiteX38" fmla="*/ 575310 w 661035"/>
                    <a:gd name="connsiteY38" fmla="*/ 214313 h 1099185"/>
                    <a:gd name="connsiteX39" fmla="*/ 661035 w 661035"/>
                    <a:gd name="connsiteY39" fmla="*/ 504825 h 1099185"/>
                    <a:gd name="connsiteX40" fmla="*/ 621030 w 661035"/>
                    <a:gd name="connsiteY40" fmla="*/ 739140 h 1099185"/>
                    <a:gd name="connsiteX41" fmla="*/ 360045 w 661035"/>
                    <a:gd name="connsiteY41" fmla="*/ 597218 h 1099185"/>
                    <a:gd name="connsiteX42" fmla="*/ 400050 w 661035"/>
                    <a:gd name="connsiteY42" fmla="*/ 362902 h 1099185"/>
                    <a:gd name="connsiteX43" fmla="*/ 314325 w 661035"/>
                    <a:gd name="connsiteY43" fmla="*/ 72390 h 1099185"/>
                    <a:gd name="connsiteX44" fmla="*/ 220980 w 661035"/>
                    <a:gd name="connsiteY44"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452605 w 661035"/>
                    <a:gd name="connsiteY8" fmla="*/ 914311 h 1099185"/>
                    <a:gd name="connsiteX9" fmla="*/ 451949 w 661035"/>
                    <a:gd name="connsiteY9" fmla="*/ 914906 h 1099185"/>
                    <a:gd name="connsiteX10" fmla="*/ 500063 w 661035"/>
                    <a:gd name="connsiteY10" fmla="*/ 941070 h 1099185"/>
                    <a:gd name="connsiteX11" fmla="*/ 451485 w 661035"/>
                    <a:gd name="connsiteY11" fmla="*/ 989648 h 1099185"/>
                    <a:gd name="connsiteX12" fmla="*/ 396629 w 661035"/>
                    <a:gd name="connsiteY12" fmla="*/ 1033155 h 1099185"/>
                    <a:gd name="connsiteX13" fmla="*/ 397193 w 661035"/>
                    <a:gd name="connsiteY13" fmla="*/ 1033462 h 1099185"/>
                    <a:gd name="connsiteX14" fmla="*/ 320041 w 661035"/>
                    <a:gd name="connsiteY14" fmla="*/ 1076325 h 1099185"/>
                    <a:gd name="connsiteX15" fmla="*/ 291343 w 661035"/>
                    <a:gd name="connsiteY15" fmla="*/ 1060767 h 1099185"/>
                    <a:gd name="connsiteX16" fmla="*/ 290403 w 661035"/>
                    <a:gd name="connsiteY16" fmla="*/ 1061621 h 1099185"/>
                    <a:gd name="connsiteX17" fmla="*/ 319088 w 661035"/>
                    <a:gd name="connsiteY17" fmla="*/ 1077277 h 1099185"/>
                    <a:gd name="connsiteX18" fmla="*/ 260985 w 661035"/>
                    <a:gd name="connsiteY18" fmla="*/ 1099185 h 1099185"/>
                    <a:gd name="connsiteX19" fmla="*/ 0 w 661035"/>
                    <a:gd name="connsiteY19" fmla="*/ 957262 h 1099185"/>
                    <a:gd name="connsiteX20" fmla="*/ 59055 w 661035"/>
                    <a:gd name="connsiteY20" fmla="*/ 935355 h 1099185"/>
                    <a:gd name="connsiteX21" fmla="*/ 284314 w 661035"/>
                    <a:gd name="connsiteY21" fmla="*/ 1058298 h 1099185"/>
                    <a:gd name="connsiteX22" fmla="*/ 284516 w 661035"/>
                    <a:gd name="connsiteY22" fmla="*/ 1057066 h 1099185"/>
                    <a:gd name="connsiteX23" fmla="*/ 60008 w 661035"/>
                    <a:gd name="connsiteY23" fmla="*/ 935355 h 1099185"/>
                    <a:gd name="connsiteX24" fmla="*/ 135745 w 661035"/>
                    <a:gd name="connsiteY24" fmla="*/ 891807 h 1099185"/>
                    <a:gd name="connsiteX25" fmla="*/ 135255 w 661035"/>
                    <a:gd name="connsiteY25" fmla="*/ 891540 h 1099185"/>
                    <a:gd name="connsiteX26" fmla="*/ 190500 w 661035"/>
                    <a:gd name="connsiteY26" fmla="*/ 847725 h 1099185"/>
                    <a:gd name="connsiteX27" fmla="*/ 239078 w 661035"/>
                    <a:gd name="connsiteY27" fmla="*/ 799148 h 1099185"/>
                    <a:gd name="connsiteX28" fmla="*/ 319738 w 661035"/>
                    <a:gd name="connsiteY28" fmla="*/ 843010 h 1099185"/>
                    <a:gd name="connsiteX29" fmla="*/ 239078 w 661035"/>
                    <a:gd name="connsiteY29" fmla="*/ 798196 h 1099185"/>
                    <a:gd name="connsiteX30" fmla="*/ 277307 w 661035"/>
                    <a:gd name="connsiteY30" fmla="*/ 750642 h 1099185"/>
                    <a:gd name="connsiteX31" fmla="*/ 277178 w 661035"/>
                    <a:gd name="connsiteY31" fmla="*/ 750571 h 1099185"/>
                    <a:gd name="connsiteX32" fmla="*/ 284798 w 661035"/>
                    <a:gd name="connsiteY32" fmla="*/ 740093 h 1099185"/>
                    <a:gd name="connsiteX33" fmla="*/ 323850 w 661035"/>
                    <a:gd name="connsiteY33" fmla="*/ 676275 h 1099185"/>
                    <a:gd name="connsiteX34" fmla="*/ 359092 w 661035"/>
                    <a:gd name="connsiteY34" fmla="*/ 597218 h 1099185"/>
                    <a:gd name="connsiteX35" fmla="*/ 220980 w 661035"/>
                    <a:gd name="connsiteY35" fmla="*/ 0 h 1099185"/>
                    <a:gd name="connsiteX36" fmla="*/ 481965 w 661035"/>
                    <a:gd name="connsiteY36" fmla="*/ 141922 h 1099185"/>
                    <a:gd name="connsiteX37" fmla="*/ 575310 w 661035"/>
                    <a:gd name="connsiteY37" fmla="*/ 214313 h 1099185"/>
                    <a:gd name="connsiteX38" fmla="*/ 661035 w 661035"/>
                    <a:gd name="connsiteY38" fmla="*/ 504825 h 1099185"/>
                    <a:gd name="connsiteX39" fmla="*/ 621030 w 661035"/>
                    <a:gd name="connsiteY39" fmla="*/ 739140 h 1099185"/>
                    <a:gd name="connsiteX40" fmla="*/ 360045 w 661035"/>
                    <a:gd name="connsiteY40" fmla="*/ 597218 h 1099185"/>
                    <a:gd name="connsiteX41" fmla="*/ 400050 w 661035"/>
                    <a:gd name="connsiteY41" fmla="*/ 362902 h 1099185"/>
                    <a:gd name="connsiteX42" fmla="*/ 314325 w 661035"/>
                    <a:gd name="connsiteY42" fmla="*/ 72390 h 1099185"/>
                    <a:gd name="connsiteX43" fmla="*/ 220980 w 661035"/>
                    <a:gd name="connsiteY43"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452605 w 661035"/>
                    <a:gd name="connsiteY8" fmla="*/ 914311 h 1099185"/>
                    <a:gd name="connsiteX9" fmla="*/ 500063 w 661035"/>
                    <a:gd name="connsiteY9" fmla="*/ 941070 h 1099185"/>
                    <a:gd name="connsiteX10" fmla="*/ 451485 w 661035"/>
                    <a:gd name="connsiteY10" fmla="*/ 989648 h 1099185"/>
                    <a:gd name="connsiteX11" fmla="*/ 396629 w 661035"/>
                    <a:gd name="connsiteY11" fmla="*/ 1033155 h 1099185"/>
                    <a:gd name="connsiteX12" fmla="*/ 397193 w 661035"/>
                    <a:gd name="connsiteY12" fmla="*/ 1033462 h 1099185"/>
                    <a:gd name="connsiteX13" fmla="*/ 320041 w 661035"/>
                    <a:gd name="connsiteY13" fmla="*/ 1076325 h 1099185"/>
                    <a:gd name="connsiteX14" fmla="*/ 291343 w 661035"/>
                    <a:gd name="connsiteY14" fmla="*/ 1060767 h 1099185"/>
                    <a:gd name="connsiteX15" fmla="*/ 290403 w 661035"/>
                    <a:gd name="connsiteY15" fmla="*/ 1061621 h 1099185"/>
                    <a:gd name="connsiteX16" fmla="*/ 319088 w 661035"/>
                    <a:gd name="connsiteY16" fmla="*/ 1077277 h 1099185"/>
                    <a:gd name="connsiteX17" fmla="*/ 260985 w 661035"/>
                    <a:gd name="connsiteY17" fmla="*/ 1099185 h 1099185"/>
                    <a:gd name="connsiteX18" fmla="*/ 0 w 661035"/>
                    <a:gd name="connsiteY18" fmla="*/ 957262 h 1099185"/>
                    <a:gd name="connsiteX19" fmla="*/ 59055 w 661035"/>
                    <a:gd name="connsiteY19" fmla="*/ 935355 h 1099185"/>
                    <a:gd name="connsiteX20" fmla="*/ 284314 w 661035"/>
                    <a:gd name="connsiteY20" fmla="*/ 1058298 h 1099185"/>
                    <a:gd name="connsiteX21" fmla="*/ 284516 w 661035"/>
                    <a:gd name="connsiteY21" fmla="*/ 1057066 h 1099185"/>
                    <a:gd name="connsiteX22" fmla="*/ 60008 w 661035"/>
                    <a:gd name="connsiteY22" fmla="*/ 935355 h 1099185"/>
                    <a:gd name="connsiteX23" fmla="*/ 135745 w 661035"/>
                    <a:gd name="connsiteY23" fmla="*/ 891807 h 1099185"/>
                    <a:gd name="connsiteX24" fmla="*/ 135255 w 661035"/>
                    <a:gd name="connsiteY24" fmla="*/ 891540 h 1099185"/>
                    <a:gd name="connsiteX25" fmla="*/ 190500 w 661035"/>
                    <a:gd name="connsiteY25" fmla="*/ 847725 h 1099185"/>
                    <a:gd name="connsiteX26" fmla="*/ 239078 w 661035"/>
                    <a:gd name="connsiteY26" fmla="*/ 799148 h 1099185"/>
                    <a:gd name="connsiteX27" fmla="*/ 319738 w 661035"/>
                    <a:gd name="connsiteY27" fmla="*/ 843010 h 1099185"/>
                    <a:gd name="connsiteX28" fmla="*/ 239078 w 661035"/>
                    <a:gd name="connsiteY28" fmla="*/ 798196 h 1099185"/>
                    <a:gd name="connsiteX29" fmla="*/ 277307 w 661035"/>
                    <a:gd name="connsiteY29" fmla="*/ 750642 h 1099185"/>
                    <a:gd name="connsiteX30" fmla="*/ 277178 w 661035"/>
                    <a:gd name="connsiteY30" fmla="*/ 750571 h 1099185"/>
                    <a:gd name="connsiteX31" fmla="*/ 284798 w 661035"/>
                    <a:gd name="connsiteY31" fmla="*/ 740093 h 1099185"/>
                    <a:gd name="connsiteX32" fmla="*/ 323850 w 661035"/>
                    <a:gd name="connsiteY32" fmla="*/ 676275 h 1099185"/>
                    <a:gd name="connsiteX33" fmla="*/ 359092 w 661035"/>
                    <a:gd name="connsiteY33" fmla="*/ 597218 h 1099185"/>
                    <a:gd name="connsiteX34" fmla="*/ 220980 w 661035"/>
                    <a:gd name="connsiteY34" fmla="*/ 0 h 1099185"/>
                    <a:gd name="connsiteX35" fmla="*/ 481965 w 661035"/>
                    <a:gd name="connsiteY35" fmla="*/ 141922 h 1099185"/>
                    <a:gd name="connsiteX36" fmla="*/ 575310 w 661035"/>
                    <a:gd name="connsiteY36" fmla="*/ 214313 h 1099185"/>
                    <a:gd name="connsiteX37" fmla="*/ 661035 w 661035"/>
                    <a:gd name="connsiteY37" fmla="*/ 504825 h 1099185"/>
                    <a:gd name="connsiteX38" fmla="*/ 621030 w 661035"/>
                    <a:gd name="connsiteY38" fmla="*/ 739140 h 1099185"/>
                    <a:gd name="connsiteX39" fmla="*/ 360045 w 661035"/>
                    <a:gd name="connsiteY39" fmla="*/ 597218 h 1099185"/>
                    <a:gd name="connsiteX40" fmla="*/ 400050 w 661035"/>
                    <a:gd name="connsiteY40" fmla="*/ 362902 h 1099185"/>
                    <a:gd name="connsiteX41" fmla="*/ 314325 w 661035"/>
                    <a:gd name="connsiteY41" fmla="*/ 72390 h 1099185"/>
                    <a:gd name="connsiteX42" fmla="*/ 220980 w 661035"/>
                    <a:gd name="connsiteY42"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500063 w 661035"/>
                    <a:gd name="connsiteY8" fmla="*/ 941070 h 1099185"/>
                    <a:gd name="connsiteX9" fmla="*/ 451485 w 661035"/>
                    <a:gd name="connsiteY9" fmla="*/ 989648 h 1099185"/>
                    <a:gd name="connsiteX10" fmla="*/ 396629 w 661035"/>
                    <a:gd name="connsiteY10" fmla="*/ 1033155 h 1099185"/>
                    <a:gd name="connsiteX11" fmla="*/ 397193 w 661035"/>
                    <a:gd name="connsiteY11" fmla="*/ 1033462 h 1099185"/>
                    <a:gd name="connsiteX12" fmla="*/ 320041 w 661035"/>
                    <a:gd name="connsiteY12" fmla="*/ 1076325 h 1099185"/>
                    <a:gd name="connsiteX13" fmla="*/ 291343 w 661035"/>
                    <a:gd name="connsiteY13" fmla="*/ 1060767 h 1099185"/>
                    <a:gd name="connsiteX14" fmla="*/ 290403 w 661035"/>
                    <a:gd name="connsiteY14" fmla="*/ 1061621 h 1099185"/>
                    <a:gd name="connsiteX15" fmla="*/ 319088 w 661035"/>
                    <a:gd name="connsiteY15" fmla="*/ 1077277 h 1099185"/>
                    <a:gd name="connsiteX16" fmla="*/ 260985 w 661035"/>
                    <a:gd name="connsiteY16" fmla="*/ 1099185 h 1099185"/>
                    <a:gd name="connsiteX17" fmla="*/ 0 w 661035"/>
                    <a:gd name="connsiteY17" fmla="*/ 957262 h 1099185"/>
                    <a:gd name="connsiteX18" fmla="*/ 59055 w 661035"/>
                    <a:gd name="connsiteY18" fmla="*/ 935355 h 1099185"/>
                    <a:gd name="connsiteX19" fmla="*/ 284314 w 661035"/>
                    <a:gd name="connsiteY19" fmla="*/ 1058298 h 1099185"/>
                    <a:gd name="connsiteX20" fmla="*/ 284516 w 661035"/>
                    <a:gd name="connsiteY20" fmla="*/ 1057066 h 1099185"/>
                    <a:gd name="connsiteX21" fmla="*/ 60008 w 661035"/>
                    <a:gd name="connsiteY21" fmla="*/ 935355 h 1099185"/>
                    <a:gd name="connsiteX22" fmla="*/ 135745 w 661035"/>
                    <a:gd name="connsiteY22" fmla="*/ 891807 h 1099185"/>
                    <a:gd name="connsiteX23" fmla="*/ 135255 w 661035"/>
                    <a:gd name="connsiteY23" fmla="*/ 891540 h 1099185"/>
                    <a:gd name="connsiteX24" fmla="*/ 190500 w 661035"/>
                    <a:gd name="connsiteY24" fmla="*/ 847725 h 1099185"/>
                    <a:gd name="connsiteX25" fmla="*/ 239078 w 661035"/>
                    <a:gd name="connsiteY25" fmla="*/ 799148 h 1099185"/>
                    <a:gd name="connsiteX26" fmla="*/ 319738 w 661035"/>
                    <a:gd name="connsiteY26" fmla="*/ 843010 h 1099185"/>
                    <a:gd name="connsiteX27" fmla="*/ 239078 w 661035"/>
                    <a:gd name="connsiteY27" fmla="*/ 798196 h 1099185"/>
                    <a:gd name="connsiteX28" fmla="*/ 277307 w 661035"/>
                    <a:gd name="connsiteY28" fmla="*/ 750642 h 1099185"/>
                    <a:gd name="connsiteX29" fmla="*/ 277178 w 661035"/>
                    <a:gd name="connsiteY29" fmla="*/ 750571 h 1099185"/>
                    <a:gd name="connsiteX30" fmla="*/ 284798 w 661035"/>
                    <a:gd name="connsiteY30" fmla="*/ 740093 h 1099185"/>
                    <a:gd name="connsiteX31" fmla="*/ 323850 w 661035"/>
                    <a:gd name="connsiteY31" fmla="*/ 676275 h 1099185"/>
                    <a:gd name="connsiteX32" fmla="*/ 359092 w 661035"/>
                    <a:gd name="connsiteY32" fmla="*/ 597218 h 1099185"/>
                    <a:gd name="connsiteX33" fmla="*/ 220980 w 661035"/>
                    <a:gd name="connsiteY33" fmla="*/ 0 h 1099185"/>
                    <a:gd name="connsiteX34" fmla="*/ 481965 w 661035"/>
                    <a:gd name="connsiteY34" fmla="*/ 141922 h 1099185"/>
                    <a:gd name="connsiteX35" fmla="*/ 575310 w 661035"/>
                    <a:gd name="connsiteY35" fmla="*/ 214313 h 1099185"/>
                    <a:gd name="connsiteX36" fmla="*/ 661035 w 661035"/>
                    <a:gd name="connsiteY36" fmla="*/ 504825 h 1099185"/>
                    <a:gd name="connsiteX37" fmla="*/ 621030 w 661035"/>
                    <a:gd name="connsiteY37" fmla="*/ 739140 h 1099185"/>
                    <a:gd name="connsiteX38" fmla="*/ 360045 w 661035"/>
                    <a:gd name="connsiteY38" fmla="*/ 597218 h 1099185"/>
                    <a:gd name="connsiteX39" fmla="*/ 400050 w 661035"/>
                    <a:gd name="connsiteY39" fmla="*/ 362902 h 1099185"/>
                    <a:gd name="connsiteX40" fmla="*/ 314325 w 661035"/>
                    <a:gd name="connsiteY40" fmla="*/ 72390 h 1099185"/>
                    <a:gd name="connsiteX41" fmla="*/ 220980 w 661035"/>
                    <a:gd name="connsiteY41"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500063 w 661035"/>
                    <a:gd name="connsiteY8" fmla="*/ 941070 h 1099185"/>
                    <a:gd name="connsiteX9" fmla="*/ 451485 w 661035"/>
                    <a:gd name="connsiteY9" fmla="*/ 989648 h 1099185"/>
                    <a:gd name="connsiteX10" fmla="*/ 396629 w 661035"/>
                    <a:gd name="connsiteY10" fmla="*/ 1033155 h 1099185"/>
                    <a:gd name="connsiteX11" fmla="*/ 397193 w 661035"/>
                    <a:gd name="connsiteY11" fmla="*/ 1033462 h 1099185"/>
                    <a:gd name="connsiteX12" fmla="*/ 320041 w 661035"/>
                    <a:gd name="connsiteY12" fmla="*/ 1076325 h 1099185"/>
                    <a:gd name="connsiteX13" fmla="*/ 291343 w 661035"/>
                    <a:gd name="connsiteY13" fmla="*/ 1060767 h 1099185"/>
                    <a:gd name="connsiteX14" fmla="*/ 290403 w 661035"/>
                    <a:gd name="connsiteY14" fmla="*/ 1061621 h 1099185"/>
                    <a:gd name="connsiteX15" fmla="*/ 319088 w 661035"/>
                    <a:gd name="connsiteY15" fmla="*/ 1077277 h 1099185"/>
                    <a:gd name="connsiteX16" fmla="*/ 260985 w 661035"/>
                    <a:gd name="connsiteY16" fmla="*/ 1099185 h 1099185"/>
                    <a:gd name="connsiteX17" fmla="*/ 0 w 661035"/>
                    <a:gd name="connsiteY17" fmla="*/ 957262 h 1099185"/>
                    <a:gd name="connsiteX18" fmla="*/ 59055 w 661035"/>
                    <a:gd name="connsiteY18" fmla="*/ 935355 h 1099185"/>
                    <a:gd name="connsiteX19" fmla="*/ 284314 w 661035"/>
                    <a:gd name="connsiteY19" fmla="*/ 1058298 h 1099185"/>
                    <a:gd name="connsiteX20" fmla="*/ 284516 w 661035"/>
                    <a:gd name="connsiteY20" fmla="*/ 1057066 h 1099185"/>
                    <a:gd name="connsiteX21" fmla="*/ 60008 w 661035"/>
                    <a:gd name="connsiteY21" fmla="*/ 935355 h 1099185"/>
                    <a:gd name="connsiteX22" fmla="*/ 135745 w 661035"/>
                    <a:gd name="connsiteY22" fmla="*/ 891807 h 1099185"/>
                    <a:gd name="connsiteX23" fmla="*/ 135255 w 661035"/>
                    <a:gd name="connsiteY23" fmla="*/ 891540 h 1099185"/>
                    <a:gd name="connsiteX24" fmla="*/ 190500 w 661035"/>
                    <a:gd name="connsiteY24" fmla="*/ 847725 h 1099185"/>
                    <a:gd name="connsiteX25" fmla="*/ 239078 w 661035"/>
                    <a:gd name="connsiteY25" fmla="*/ 799148 h 1099185"/>
                    <a:gd name="connsiteX26" fmla="*/ 239078 w 661035"/>
                    <a:gd name="connsiteY26" fmla="*/ 798196 h 1099185"/>
                    <a:gd name="connsiteX27" fmla="*/ 277307 w 661035"/>
                    <a:gd name="connsiteY27" fmla="*/ 750642 h 1099185"/>
                    <a:gd name="connsiteX28" fmla="*/ 277178 w 661035"/>
                    <a:gd name="connsiteY28" fmla="*/ 750571 h 1099185"/>
                    <a:gd name="connsiteX29" fmla="*/ 284798 w 661035"/>
                    <a:gd name="connsiteY29" fmla="*/ 740093 h 1099185"/>
                    <a:gd name="connsiteX30" fmla="*/ 323850 w 661035"/>
                    <a:gd name="connsiteY30" fmla="*/ 676275 h 1099185"/>
                    <a:gd name="connsiteX31" fmla="*/ 359092 w 661035"/>
                    <a:gd name="connsiteY31" fmla="*/ 597218 h 1099185"/>
                    <a:gd name="connsiteX32" fmla="*/ 220980 w 661035"/>
                    <a:gd name="connsiteY32" fmla="*/ 0 h 1099185"/>
                    <a:gd name="connsiteX33" fmla="*/ 481965 w 661035"/>
                    <a:gd name="connsiteY33" fmla="*/ 141922 h 1099185"/>
                    <a:gd name="connsiteX34" fmla="*/ 575310 w 661035"/>
                    <a:gd name="connsiteY34" fmla="*/ 214313 h 1099185"/>
                    <a:gd name="connsiteX35" fmla="*/ 661035 w 661035"/>
                    <a:gd name="connsiteY35" fmla="*/ 504825 h 1099185"/>
                    <a:gd name="connsiteX36" fmla="*/ 621030 w 661035"/>
                    <a:gd name="connsiteY36" fmla="*/ 739140 h 1099185"/>
                    <a:gd name="connsiteX37" fmla="*/ 360045 w 661035"/>
                    <a:gd name="connsiteY37" fmla="*/ 597218 h 1099185"/>
                    <a:gd name="connsiteX38" fmla="*/ 400050 w 661035"/>
                    <a:gd name="connsiteY38" fmla="*/ 362902 h 1099185"/>
                    <a:gd name="connsiteX39" fmla="*/ 314325 w 661035"/>
                    <a:gd name="connsiteY39" fmla="*/ 72390 h 1099185"/>
                    <a:gd name="connsiteX40" fmla="*/ 220980 w 661035"/>
                    <a:gd name="connsiteY40"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500063 w 661035"/>
                    <a:gd name="connsiteY8" fmla="*/ 941070 h 1099185"/>
                    <a:gd name="connsiteX9" fmla="*/ 451485 w 661035"/>
                    <a:gd name="connsiteY9" fmla="*/ 989648 h 1099185"/>
                    <a:gd name="connsiteX10" fmla="*/ 396629 w 661035"/>
                    <a:gd name="connsiteY10" fmla="*/ 1033155 h 1099185"/>
                    <a:gd name="connsiteX11" fmla="*/ 397193 w 661035"/>
                    <a:gd name="connsiteY11" fmla="*/ 1033462 h 1099185"/>
                    <a:gd name="connsiteX12" fmla="*/ 320041 w 661035"/>
                    <a:gd name="connsiteY12" fmla="*/ 1076325 h 1099185"/>
                    <a:gd name="connsiteX13" fmla="*/ 291343 w 661035"/>
                    <a:gd name="connsiteY13" fmla="*/ 1060767 h 1099185"/>
                    <a:gd name="connsiteX14" fmla="*/ 290403 w 661035"/>
                    <a:gd name="connsiteY14" fmla="*/ 1061621 h 1099185"/>
                    <a:gd name="connsiteX15" fmla="*/ 319088 w 661035"/>
                    <a:gd name="connsiteY15" fmla="*/ 1077277 h 1099185"/>
                    <a:gd name="connsiteX16" fmla="*/ 260985 w 661035"/>
                    <a:gd name="connsiteY16" fmla="*/ 1099185 h 1099185"/>
                    <a:gd name="connsiteX17" fmla="*/ 0 w 661035"/>
                    <a:gd name="connsiteY17" fmla="*/ 957262 h 1099185"/>
                    <a:gd name="connsiteX18" fmla="*/ 59055 w 661035"/>
                    <a:gd name="connsiteY18" fmla="*/ 935355 h 1099185"/>
                    <a:gd name="connsiteX19" fmla="*/ 284314 w 661035"/>
                    <a:gd name="connsiteY19" fmla="*/ 1058298 h 1099185"/>
                    <a:gd name="connsiteX20" fmla="*/ 60008 w 661035"/>
                    <a:gd name="connsiteY20" fmla="*/ 935355 h 1099185"/>
                    <a:gd name="connsiteX21" fmla="*/ 135745 w 661035"/>
                    <a:gd name="connsiteY21" fmla="*/ 891807 h 1099185"/>
                    <a:gd name="connsiteX22" fmla="*/ 135255 w 661035"/>
                    <a:gd name="connsiteY22" fmla="*/ 891540 h 1099185"/>
                    <a:gd name="connsiteX23" fmla="*/ 190500 w 661035"/>
                    <a:gd name="connsiteY23" fmla="*/ 847725 h 1099185"/>
                    <a:gd name="connsiteX24" fmla="*/ 239078 w 661035"/>
                    <a:gd name="connsiteY24" fmla="*/ 799148 h 1099185"/>
                    <a:gd name="connsiteX25" fmla="*/ 239078 w 661035"/>
                    <a:gd name="connsiteY25" fmla="*/ 798196 h 1099185"/>
                    <a:gd name="connsiteX26" fmla="*/ 277307 w 661035"/>
                    <a:gd name="connsiteY26" fmla="*/ 750642 h 1099185"/>
                    <a:gd name="connsiteX27" fmla="*/ 277178 w 661035"/>
                    <a:gd name="connsiteY27" fmla="*/ 750571 h 1099185"/>
                    <a:gd name="connsiteX28" fmla="*/ 284798 w 661035"/>
                    <a:gd name="connsiteY28" fmla="*/ 740093 h 1099185"/>
                    <a:gd name="connsiteX29" fmla="*/ 323850 w 661035"/>
                    <a:gd name="connsiteY29" fmla="*/ 676275 h 1099185"/>
                    <a:gd name="connsiteX30" fmla="*/ 359092 w 661035"/>
                    <a:gd name="connsiteY30" fmla="*/ 597218 h 1099185"/>
                    <a:gd name="connsiteX31" fmla="*/ 220980 w 661035"/>
                    <a:gd name="connsiteY31" fmla="*/ 0 h 1099185"/>
                    <a:gd name="connsiteX32" fmla="*/ 481965 w 661035"/>
                    <a:gd name="connsiteY32" fmla="*/ 141922 h 1099185"/>
                    <a:gd name="connsiteX33" fmla="*/ 575310 w 661035"/>
                    <a:gd name="connsiteY33" fmla="*/ 214313 h 1099185"/>
                    <a:gd name="connsiteX34" fmla="*/ 661035 w 661035"/>
                    <a:gd name="connsiteY34" fmla="*/ 504825 h 1099185"/>
                    <a:gd name="connsiteX35" fmla="*/ 621030 w 661035"/>
                    <a:gd name="connsiteY35" fmla="*/ 739140 h 1099185"/>
                    <a:gd name="connsiteX36" fmla="*/ 360045 w 661035"/>
                    <a:gd name="connsiteY36" fmla="*/ 597218 h 1099185"/>
                    <a:gd name="connsiteX37" fmla="*/ 400050 w 661035"/>
                    <a:gd name="connsiteY37" fmla="*/ 362902 h 1099185"/>
                    <a:gd name="connsiteX38" fmla="*/ 314325 w 661035"/>
                    <a:gd name="connsiteY38" fmla="*/ 72390 h 1099185"/>
                    <a:gd name="connsiteX39" fmla="*/ 220980 w 661035"/>
                    <a:gd name="connsiteY39"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500063 w 661035"/>
                    <a:gd name="connsiteY8" fmla="*/ 941070 h 1099185"/>
                    <a:gd name="connsiteX9" fmla="*/ 451485 w 661035"/>
                    <a:gd name="connsiteY9" fmla="*/ 989648 h 1099185"/>
                    <a:gd name="connsiteX10" fmla="*/ 396629 w 661035"/>
                    <a:gd name="connsiteY10" fmla="*/ 1033155 h 1099185"/>
                    <a:gd name="connsiteX11" fmla="*/ 397193 w 661035"/>
                    <a:gd name="connsiteY11" fmla="*/ 1033462 h 1099185"/>
                    <a:gd name="connsiteX12" fmla="*/ 320041 w 661035"/>
                    <a:gd name="connsiteY12" fmla="*/ 1076325 h 1099185"/>
                    <a:gd name="connsiteX13" fmla="*/ 291343 w 661035"/>
                    <a:gd name="connsiteY13" fmla="*/ 1060767 h 1099185"/>
                    <a:gd name="connsiteX14" fmla="*/ 290403 w 661035"/>
                    <a:gd name="connsiteY14" fmla="*/ 1061621 h 1099185"/>
                    <a:gd name="connsiteX15" fmla="*/ 319088 w 661035"/>
                    <a:gd name="connsiteY15" fmla="*/ 1077277 h 1099185"/>
                    <a:gd name="connsiteX16" fmla="*/ 260985 w 661035"/>
                    <a:gd name="connsiteY16" fmla="*/ 1099185 h 1099185"/>
                    <a:gd name="connsiteX17" fmla="*/ 0 w 661035"/>
                    <a:gd name="connsiteY17" fmla="*/ 957262 h 1099185"/>
                    <a:gd name="connsiteX18" fmla="*/ 59055 w 661035"/>
                    <a:gd name="connsiteY18" fmla="*/ 935355 h 1099185"/>
                    <a:gd name="connsiteX19" fmla="*/ 60008 w 661035"/>
                    <a:gd name="connsiteY19" fmla="*/ 935355 h 1099185"/>
                    <a:gd name="connsiteX20" fmla="*/ 135745 w 661035"/>
                    <a:gd name="connsiteY20" fmla="*/ 891807 h 1099185"/>
                    <a:gd name="connsiteX21" fmla="*/ 135255 w 661035"/>
                    <a:gd name="connsiteY21" fmla="*/ 891540 h 1099185"/>
                    <a:gd name="connsiteX22" fmla="*/ 190500 w 661035"/>
                    <a:gd name="connsiteY22" fmla="*/ 847725 h 1099185"/>
                    <a:gd name="connsiteX23" fmla="*/ 239078 w 661035"/>
                    <a:gd name="connsiteY23" fmla="*/ 799148 h 1099185"/>
                    <a:gd name="connsiteX24" fmla="*/ 239078 w 661035"/>
                    <a:gd name="connsiteY24" fmla="*/ 798196 h 1099185"/>
                    <a:gd name="connsiteX25" fmla="*/ 277307 w 661035"/>
                    <a:gd name="connsiteY25" fmla="*/ 750642 h 1099185"/>
                    <a:gd name="connsiteX26" fmla="*/ 277178 w 661035"/>
                    <a:gd name="connsiteY26" fmla="*/ 750571 h 1099185"/>
                    <a:gd name="connsiteX27" fmla="*/ 284798 w 661035"/>
                    <a:gd name="connsiteY27" fmla="*/ 740093 h 1099185"/>
                    <a:gd name="connsiteX28" fmla="*/ 323850 w 661035"/>
                    <a:gd name="connsiteY28" fmla="*/ 676275 h 1099185"/>
                    <a:gd name="connsiteX29" fmla="*/ 359092 w 661035"/>
                    <a:gd name="connsiteY29" fmla="*/ 597218 h 1099185"/>
                    <a:gd name="connsiteX30" fmla="*/ 220980 w 661035"/>
                    <a:gd name="connsiteY30" fmla="*/ 0 h 1099185"/>
                    <a:gd name="connsiteX31" fmla="*/ 481965 w 661035"/>
                    <a:gd name="connsiteY31" fmla="*/ 141922 h 1099185"/>
                    <a:gd name="connsiteX32" fmla="*/ 575310 w 661035"/>
                    <a:gd name="connsiteY32" fmla="*/ 214313 h 1099185"/>
                    <a:gd name="connsiteX33" fmla="*/ 661035 w 661035"/>
                    <a:gd name="connsiteY33" fmla="*/ 504825 h 1099185"/>
                    <a:gd name="connsiteX34" fmla="*/ 621030 w 661035"/>
                    <a:gd name="connsiteY34" fmla="*/ 739140 h 1099185"/>
                    <a:gd name="connsiteX35" fmla="*/ 360045 w 661035"/>
                    <a:gd name="connsiteY35" fmla="*/ 597218 h 1099185"/>
                    <a:gd name="connsiteX36" fmla="*/ 400050 w 661035"/>
                    <a:gd name="connsiteY36" fmla="*/ 362902 h 1099185"/>
                    <a:gd name="connsiteX37" fmla="*/ 314325 w 661035"/>
                    <a:gd name="connsiteY37" fmla="*/ 72390 h 1099185"/>
                    <a:gd name="connsiteX38" fmla="*/ 220980 w 661035"/>
                    <a:gd name="connsiteY38"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500063 w 661035"/>
                    <a:gd name="connsiteY8" fmla="*/ 941070 h 1099185"/>
                    <a:gd name="connsiteX9" fmla="*/ 451485 w 661035"/>
                    <a:gd name="connsiteY9" fmla="*/ 989648 h 1099185"/>
                    <a:gd name="connsiteX10" fmla="*/ 396629 w 661035"/>
                    <a:gd name="connsiteY10" fmla="*/ 1033155 h 1099185"/>
                    <a:gd name="connsiteX11" fmla="*/ 397193 w 661035"/>
                    <a:gd name="connsiteY11" fmla="*/ 1033462 h 1099185"/>
                    <a:gd name="connsiteX12" fmla="*/ 320041 w 661035"/>
                    <a:gd name="connsiteY12" fmla="*/ 1076325 h 1099185"/>
                    <a:gd name="connsiteX13" fmla="*/ 291343 w 661035"/>
                    <a:gd name="connsiteY13" fmla="*/ 1060767 h 1099185"/>
                    <a:gd name="connsiteX14" fmla="*/ 319088 w 661035"/>
                    <a:gd name="connsiteY14" fmla="*/ 1077277 h 1099185"/>
                    <a:gd name="connsiteX15" fmla="*/ 260985 w 661035"/>
                    <a:gd name="connsiteY15" fmla="*/ 1099185 h 1099185"/>
                    <a:gd name="connsiteX16" fmla="*/ 0 w 661035"/>
                    <a:gd name="connsiteY16" fmla="*/ 957262 h 1099185"/>
                    <a:gd name="connsiteX17" fmla="*/ 59055 w 661035"/>
                    <a:gd name="connsiteY17" fmla="*/ 935355 h 1099185"/>
                    <a:gd name="connsiteX18" fmla="*/ 60008 w 661035"/>
                    <a:gd name="connsiteY18" fmla="*/ 935355 h 1099185"/>
                    <a:gd name="connsiteX19" fmla="*/ 135745 w 661035"/>
                    <a:gd name="connsiteY19" fmla="*/ 891807 h 1099185"/>
                    <a:gd name="connsiteX20" fmla="*/ 135255 w 661035"/>
                    <a:gd name="connsiteY20" fmla="*/ 891540 h 1099185"/>
                    <a:gd name="connsiteX21" fmla="*/ 190500 w 661035"/>
                    <a:gd name="connsiteY21" fmla="*/ 847725 h 1099185"/>
                    <a:gd name="connsiteX22" fmla="*/ 239078 w 661035"/>
                    <a:gd name="connsiteY22" fmla="*/ 799148 h 1099185"/>
                    <a:gd name="connsiteX23" fmla="*/ 239078 w 661035"/>
                    <a:gd name="connsiteY23" fmla="*/ 798196 h 1099185"/>
                    <a:gd name="connsiteX24" fmla="*/ 277307 w 661035"/>
                    <a:gd name="connsiteY24" fmla="*/ 750642 h 1099185"/>
                    <a:gd name="connsiteX25" fmla="*/ 277178 w 661035"/>
                    <a:gd name="connsiteY25" fmla="*/ 750571 h 1099185"/>
                    <a:gd name="connsiteX26" fmla="*/ 284798 w 661035"/>
                    <a:gd name="connsiteY26" fmla="*/ 740093 h 1099185"/>
                    <a:gd name="connsiteX27" fmla="*/ 323850 w 661035"/>
                    <a:gd name="connsiteY27" fmla="*/ 676275 h 1099185"/>
                    <a:gd name="connsiteX28" fmla="*/ 359092 w 661035"/>
                    <a:gd name="connsiteY28" fmla="*/ 597218 h 1099185"/>
                    <a:gd name="connsiteX29" fmla="*/ 220980 w 661035"/>
                    <a:gd name="connsiteY29" fmla="*/ 0 h 1099185"/>
                    <a:gd name="connsiteX30" fmla="*/ 481965 w 661035"/>
                    <a:gd name="connsiteY30" fmla="*/ 141922 h 1099185"/>
                    <a:gd name="connsiteX31" fmla="*/ 575310 w 661035"/>
                    <a:gd name="connsiteY31" fmla="*/ 214313 h 1099185"/>
                    <a:gd name="connsiteX32" fmla="*/ 661035 w 661035"/>
                    <a:gd name="connsiteY32" fmla="*/ 504825 h 1099185"/>
                    <a:gd name="connsiteX33" fmla="*/ 621030 w 661035"/>
                    <a:gd name="connsiteY33" fmla="*/ 739140 h 1099185"/>
                    <a:gd name="connsiteX34" fmla="*/ 360045 w 661035"/>
                    <a:gd name="connsiteY34" fmla="*/ 597218 h 1099185"/>
                    <a:gd name="connsiteX35" fmla="*/ 400050 w 661035"/>
                    <a:gd name="connsiteY35" fmla="*/ 362902 h 1099185"/>
                    <a:gd name="connsiteX36" fmla="*/ 314325 w 661035"/>
                    <a:gd name="connsiteY36" fmla="*/ 72390 h 1099185"/>
                    <a:gd name="connsiteX37" fmla="*/ 220980 w 661035"/>
                    <a:gd name="connsiteY37"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500063 w 661035"/>
                    <a:gd name="connsiteY8" fmla="*/ 941070 h 1099185"/>
                    <a:gd name="connsiteX9" fmla="*/ 451485 w 661035"/>
                    <a:gd name="connsiteY9" fmla="*/ 989648 h 1099185"/>
                    <a:gd name="connsiteX10" fmla="*/ 396629 w 661035"/>
                    <a:gd name="connsiteY10" fmla="*/ 1033155 h 1099185"/>
                    <a:gd name="connsiteX11" fmla="*/ 397193 w 661035"/>
                    <a:gd name="connsiteY11" fmla="*/ 1033462 h 1099185"/>
                    <a:gd name="connsiteX12" fmla="*/ 320041 w 661035"/>
                    <a:gd name="connsiteY12" fmla="*/ 1076325 h 1099185"/>
                    <a:gd name="connsiteX13" fmla="*/ 319088 w 661035"/>
                    <a:gd name="connsiteY13" fmla="*/ 1077277 h 1099185"/>
                    <a:gd name="connsiteX14" fmla="*/ 260985 w 661035"/>
                    <a:gd name="connsiteY14" fmla="*/ 1099185 h 1099185"/>
                    <a:gd name="connsiteX15" fmla="*/ 0 w 661035"/>
                    <a:gd name="connsiteY15" fmla="*/ 957262 h 1099185"/>
                    <a:gd name="connsiteX16" fmla="*/ 59055 w 661035"/>
                    <a:gd name="connsiteY16" fmla="*/ 935355 h 1099185"/>
                    <a:gd name="connsiteX17" fmla="*/ 60008 w 661035"/>
                    <a:gd name="connsiteY17" fmla="*/ 935355 h 1099185"/>
                    <a:gd name="connsiteX18" fmla="*/ 135745 w 661035"/>
                    <a:gd name="connsiteY18" fmla="*/ 891807 h 1099185"/>
                    <a:gd name="connsiteX19" fmla="*/ 135255 w 661035"/>
                    <a:gd name="connsiteY19" fmla="*/ 891540 h 1099185"/>
                    <a:gd name="connsiteX20" fmla="*/ 190500 w 661035"/>
                    <a:gd name="connsiteY20" fmla="*/ 847725 h 1099185"/>
                    <a:gd name="connsiteX21" fmla="*/ 239078 w 661035"/>
                    <a:gd name="connsiteY21" fmla="*/ 799148 h 1099185"/>
                    <a:gd name="connsiteX22" fmla="*/ 239078 w 661035"/>
                    <a:gd name="connsiteY22" fmla="*/ 798196 h 1099185"/>
                    <a:gd name="connsiteX23" fmla="*/ 277307 w 661035"/>
                    <a:gd name="connsiteY23" fmla="*/ 750642 h 1099185"/>
                    <a:gd name="connsiteX24" fmla="*/ 277178 w 661035"/>
                    <a:gd name="connsiteY24" fmla="*/ 750571 h 1099185"/>
                    <a:gd name="connsiteX25" fmla="*/ 284798 w 661035"/>
                    <a:gd name="connsiteY25" fmla="*/ 740093 h 1099185"/>
                    <a:gd name="connsiteX26" fmla="*/ 323850 w 661035"/>
                    <a:gd name="connsiteY26" fmla="*/ 676275 h 1099185"/>
                    <a:gd name="connsiteX27" fmla="*/ 359092 w 661035"/>
                    <a:gd name="connsiteY27" fmla="*/ 597218 h 1099185"/>
                    <a:gd name="connsiteX28" fmla="*/ 220980 w 661035"/>
                    <a:gd name="connsiteY28" fmla="*/ 0 h 1099185"/>
                    <a:gd name="connsiteX29" fmla="*/ 481965 w 661035"/>
                    <a:gd name="connsiteY29" fmla="*/ 141922 h 1099185"/>
                    <a:gd name="connsiteX30" fmla="*/ 575310 w 661035"/>
                    <a:gd name="connsiteY30" fmla="*/ 214313 h 1099185"/>
                    <a:gd name="connsiteX31" fmla="*/ 661035 w 661035"/>
                    <a:gd name="connsiteY31" fmla="*/ 504825 h 1099185"/>
                    <a:gd name="connsiteX32" fmla="*/ 621030 w 661035"/>
                    <a:gd name="connsiteY32" fmla="*/ 739140 h 1099185"/>
                    <a:gd name="connsiteX33" fmla="*/ 360045 w 661035"/>
                    <a:gd name="connsiteY33" fmla="*/ 597218 h 1099185"/>
                    <a:gd name="connsiteX34" fmla="*/ 400050 w 661035"/>
                    <a:gd name="connsiteY34" fmla="*/ 362902 h 1099185"/>
                    <a:gd name="connsiteX35" fmla="*/ 314325 w 661035"/>
                    <a:gd name="connsiteY35" fmla="*/ 72390 h 1099185"/>
                    <a:gd name="connsiteX36" fmla="*/ 220980 w 661035"/>
                    <a:gd name="connsiteY36" fmla="*/ 0 h 1099185"/>
                    <a:gd name="connsiteX0" fmla="*/ 359092 w 661035"/>
                    <a:gd name="connsiteY0" fmla="*/ 597218 h 1112468"/>
                    <a:gd name="connsiteX1" fmla="*/ 620078 w 661035"/>
                    <a:gd name="connsiteY1" fmla="*/ 739140 h 1112468"/>
                    <a:gd name="connsiteX2" fmla="*/ 584835 w 661035"/>
                    <a:gd name="connsiteY2" fmla="*/ 818198 h 1112468"/>
                    <a:gd name="connsiteX3" fmla="*/ 584836 w 661035"/>
                    <a:gd name="connsiteY3" fmla="*/ 818198 h 1112468"/>
                    <a:gd name="connsiteX4" fmla="*/ 545783 w 661035"/>
                    <a:gd name="connsiteY4" fmla="*/ 882015 h 1112468"/>
                    <a:gd name="connsiteX5" fmla="*/ 538930 w 661035"/>
                    <a:gd name="connsiteY5" fmla="*/ 891439 h 1112468"/>
                    <a:gd name="connsiteX6" fmla="*/ 539116 w 661035"/>
                    <a:gd name="connsiteY6" fmla="*/ 891540 h 1112468"/>
                    <a:gd name="connsiteX7" fmla="*/ 500063 w 661035"/>
                    <a:gd name="connsiteY7" fmla="*/ 940118 h 1112468"/>
                    <a:gd name="connsiteX8" fmla="*/ 500063 w 661035"/>
                    <a:gd name="connsiteY8" fmla="*/ 941070 h 1112468"/>
                    <a:gd name="connsiteX9" fmla="*/ 451485 w 661035"/>
                    <a:gd name="connsiteY9" fmla="*/ 989648 h 1112468"/>
                    <a:gd name="connsiteX10" fmla="*/ 396629 w 661035"/>
                    <a:gd name="connsiteY10" fmla="*/ 1033155 h 1112468"/>
                    <a:gd name="connsiteX11" fmla="*/ 397193 w 661035"/>
                    <a:gd name="connsiteY11" fmla="*/ 1033462 h 1112468"/>
                    <a:gd name="connsiteX12" fmla="*/ 320041 w 661035"/>
                    <a:gd name="connsiteY12" fmla="*/ 1076325 h 1112468"/>
                    <a:gd name="connsiteX13" fmla="*/ 319088 w 661035"/>
                    <a:gd name="connsiteY13" fmla="*/ 1077277 h 1112468"/>
                    <a:gd name="connsiteX14" fmla="*/ 247796 w 661035"/>
                    <a:gd name="connsiteY14" fmla="*/ 1112468 h 1112468"/>
                    <a:gd name="connsiteX15" fmla="*/ 0 w 661035"/>
                    <a:gd name="connsiteY15" fmla="*/ 957262 h 1112468"/>
                    <a:gd name="connsiteX16" fmla="*/ 59055 w 661035"/>
                    <a:gd name="connsiteY16" fmla="*/ 935355 h 1112468"/>
                    <a:gd name="connsiteX17" fmla="*/ 60008 w 661035"/>
                    <a:gd name="connsiteY17" fmla="*/ 935355 h 1112468"/>
                    <a:gd name="connsiteX18" fmla="*/ 135745 w 661035"/>
                    <a:gd name="connsiteY18" fmla="*/ 891807 h 1112468"/>
                    <a:gd name="connsiteX19" fmla="*/ 135255 w 661035"/>
                    <a:gd name="connsiteY19" fmla="*/ 891540 h 1112468"/>
                    <a:gd name="connsiteX20" fmla="*/ 190500 w 661035"/>
                    <a:gd name="connsiteY20" fmla="*/ 847725 h 1112468"/>
                    <a:gd name="connsiteX21" fmla="*/ 239078 w 661035"/>
                    <a:gd name="connsiteY21" fmla="*/ 799148 h 1112468"/>
                    <a:gd name="connsiteX22" fmla="*/ 239078 w 661035"/>
                    <a:gd name="connsiteY22" fmla="*/ 798196 h 1112468"/>
                    <a:gd name="connsiteX23" fmla="*/ 277307 w 661035"/>
                    <a:gd name="connsiteY23" fmla="*/ 750642 h 1112468"/>
                    <a:gd name="connsiteX24" fmla="*/ 277178 w 661035"/>
                    <a:gd name="connsiteY24" fmla="*/ 750571 h 1112468"/>
                    <a:gd name="connsiteX25" fmla="*/ 284798 w 661035"/>
                    <a:gd name="connsiteY25" fmla="*/ 740093 h 1112468"/>
                    <a:gd name="connsiteX26" fmla="*/ 323850 w 661035"/>
                    <a:gd name="connsiteY26" fmla="*/ 676275 h 1112468"/>
                    <a:gd name="connsiteX27" fmla="*/ 359092 w 661035"/>
                    <a:gd name="connsiteY27" fmla="*/ 597218 h 1112468"/>
                    <a:gd name="connsiteX28" fmla="*/ 220980 w 661035"/>
                    <a:gd name="connsiteY28" fmla="*/ 0 h 1112468"/>
                    <a:gd name="connsiteX29" fmla="*/ 481965 w 661035"/>
                    <a:gd name="connsiteY29" fmla="*/ 141922 h 1112468"/>
                    <a:gd name="connsiteX30" fmla="*/ 575310 w 661035"/>
                    <a:gd name="connsiteY30" fmla="*/ 214313 h 1112468"/>
                    <a:gd name="connsiteX31" fmla="*/ 661035 w 661035"/>
                    <a:gd name="connsiteY31" fmla="*/ 504825 h 1112468"/>
                    <a:gd name="connsiteX32" fmla="*/ 621030 w 661035"/>
                    <a:gd name="connsiteY32" fmla="*/ 739140 h 1112468"/>
                    <a:gd name="connsiteX33" fmla="*/ 360045 w 661035"/>
                    <a:gd name="connsiteY33" fmla="*/ 597218 h 1112468"/>
                    <a:gd name="connsiteX34" fmla="*/ 400050 w 661035"/>
                    <a:gd name="connsiteY34" fmla="*/ 362902 h 1112468"/>
                    <a:gd name="connsiteX35" fmla="*/ 314325 w 661035"/>
                    <a:gd name="connsiteY35" fmla="*/ 72390 h 1112468"/>
                    <a:gd name="connsiteX36" fmla="*/ 220980 w 661035"/>
                    <a:gd name="connsiteY36" fmla="*/ 0 h 1112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661035" h="1112468">
                      <a:moveTo>
                        <a:pt x="359092" y="597218"/>
                      </a:moveTo>
                      <a:lnTo>
                        <a:pt x="620078" y="739140"/>
                      </a:lnTo>
                      <a:lnTo>
                        <a:pt x="584835" y="818198"/>
                      </a:lnTo>
                      <a:lnTo>
                        <a:pt x="584836" y="818198"/>
                      </a:lnTo>
                      <a:cubicBezTo>
                        <a:pt x="573405" y="840105"/>
                        <a:pt x="560070" y="861060"/>
                        <a:pt x="545783" y="882015"/>
                      </a:cubicBezTo>
                      <a:lnTo>
                        <a:pt x="538930" y="891439"/>
                      </a:lnTo>
                      <a:lnTo>
                        <a:pt x="539116" y="891540"/>
                      </a:lnTo>
                      <a:cubicBezTo>
                        <a:pt x="525780" y="908686"/>
                        <a:pt x="513398" y="924878"/>
                        <a:pt x="500063" y="940118"/>
                      </a:cubicBezTo>
                      <a:lnTo>
                        <a:pt x="500063" y="941070"/>
                      </a:lnTo>
                      <a:cubicBezTo>
                        <a:pt x="483870" y="958215"/>
                        <a:pt x="467678" y="974408"/>
                        <a:pt x="451485" y="989648"/>
                      </a:cubicBezTo>
                      <a:lnTo>
                        <a:pt x="396629" y="1033155"/>
                      </a:lnTo>
                      <a:lnTo>
                        <a:pt x="397193" y="1033462"/>
                      </a:lnTo>
                      <a:cubicBezTo>
                        <a:pt x="371475" y="1049655"/>
                        <a:pt x="346711" y="1063943"/>
                        <a:pt x="320041" y="1076325"/>
                      </a:cubicBezTo>
                      <a:lnTo>
                        <a:pt x="319088" y="1077277"/>
                      </a:lnTo>
                      <a:lnTo>
                        <a:pt x="247796" y="1112468"/>
                      </a:lnTo>
                      <a:lnTo>
                        <a:pt x="0" y="957262"/>
                      </a:lnTo>
                      <a:lnTo>
                        <a:pt x="59055" y="935355"/>
                      </a:lnTo>
                      <a:lnTo>
                        <a:pt x="60008" y="935355"/>
                      </a:lnTo>
                      <a:lnTo>
                        <a:pt x="135745" y="891807"/>
                      </a:lnTo>
                      <a:lnTo>
                        <a:pt x="135255" y="891540"/>
                      </a:lnTo>
                      <a:cubicBezTo>
                        <a:pt x="154305" y="878205"/>
                        <a:pt x="173355" y="863918"/>
                        <a:pt x="190500" y="847725"/>
                      </a:cubicBezTo>
                      <a:cubicBezTo>
                        <a:pt x="207645" y="832486"/>
                        <a:pt x="222885" y="816293"/>
                        <a:pt x="239078" y="799148"/>
                      </a:cubicBezTo>
                      <a:lnTo>
                        <a:pt x="239078" y="798196"/>
                      </a:lnTo>
                      <a:lnTo>
                        <a:pt x="277307" y="750642"/>
                      </a:lnTo>
                      <a:lnTo>
                        <a:pt x="277178" y="750571"/>
                      </a:lnTo>
                      <a:cubicBezTo>
                        <a:pt x="280036" y="746761"/>
                        <a:pt x="281941" y="743903"/>
                        <a:pt x="284798" y="740093"/>
                      </a:cubicBezTo>
                      <a:cubicBezTo>
                        <a:pt x="299086" y="719138"/>
                        <a:pt x="312420" y="698183"/>
                        <a:pt x="323850" y="676275"/>
                      </a:cubicBezTo>
                      <a:cubicBezTo>
                        <a:pt x="337185" y="650558"/>
                        <a:pt x="349567" y="623888"/>
                        <a:pt x="359092" y="597218"/>
                      </a:cubicBezTo>
                      <a:close/>
                      <a:moveTo>
                        <a:pt x="220980" y="0"/>
                      </a:moveTo>
                      <a:lnTo>
                        <a:pt x="481965" y="141922"/>
                      </a:lnTo>
                      <a:cubicBezTo>
                        <a:pt x="521970" y="163830"/>
                        <a:pt x="553403" y="187642"/>
                        <a:pt x="575310" y="214313"/>
                      </a:cubicBezTo>
                      <a:cubicBezTo>
                        <a:pt x="632460" y="281940"/>
                        <a:pt x="661035" y="379095"/>
                        <a:pt x="661035" y="504825"/>
                      </a:cubicBezTo>
                      <a:cubicBezTo>
                        <a:pt x="660083" y="588645"/>
                        <a:pt x="646748" y="666750"/>
                        <a:pt x="621030" y="739140"/>
                      </a:cubicBezTo>
                      <a:lnTo>
                        <a:pt x="360045" y="597218"/>
                      </a:lnTo>
                      <a:cubicBezTo>
                        <a:pt x="386715" y="524827"/>
                        <a:pt x="400050" y="446722"/>
                        <a:pt x="400050" y="362902"/>
                      </a:cubicBezTo>
                      <a:cubicBezTo>
                        <a:pt x="400050" y="237172"/>
                        <a:pt x="371475" y="140970"/>
                        <a:pt x="314325" y="72390"/>
                      </a:cubicBezTo>
                      <a:cubicBezTo>
                        <a:pt x="291465" y="45720"/>
                        <a:pt x="260985" y="20955"/>
                        <a:pt x="220980" y="0"/>
                      </a:cubicBezTo>
                      <a:close/>
                    </a:path>
                  </a:pathLst>
                </a:custGeom>
                <a:grpFill/>
                <a:ln w="9525" cap="flat">
                  <a:noFill/>
                  <a:prstDash val="solid"/>
                  <a:miter/>
                </a:ln>
              </p:spPr>
              <p:txBody>
                <a:bodyPr rtlCol="0" anchor="ctr"/>
                <a:lstStyle/>
                <a:p>
                  <a:pPr defTabSz="1219170"/>
                  <a:endParaRPr lang="en-US" sz="1800" dirty="0">
                    <a:solidFill>
                      <a:prstClr val="black"/>
                    </a:solidFill>
                  </a:endParaRPr>
                </a:p>
              </p:txBody>
            </p:sp>
            <p:sp>
              <p:nvSpPr>
                <p:cNvPr id="147" name="Freeform: Shape 146">
                  <a:extLst>
                    <a:ext uri="{FF2B5EF4-FFF2-40B4-BE49-F238E27FC236}">
                      <a16:creationId xmlns:a16="http://schemas.microsoft.com/office/drawing/2014/main" xmlns="" id="{16E10B06-9365-4B69-A9B2-58D853DD4805}"/>
                    </a:ext>
                  </a:extLst>
                </p:cNvPr>
                <p:cNvSpPr/>
                <p:nvPr/>
              </p:nvSpPr>
              <p:spPr>
                <a:xfrm>
                  <a:off x="2967026" y="3229268"/>
                  <a:ext cx="673417" cy="247650"/>
                </a:xfrm>
                <a:custGeom>
                  <a:avLst/>
                  <a:gdLst>
                    <a:gd name="connsiteX0" fmla="*/ 261937 w 673417"/>
                    <a:gd name="connsiteY0" fmla="*/ 45720 h 247650"/>
                    <a:gd name="connsiteX1" fmla="*/ 288607 w 673417"/>
                    <a:gd name="connsiteY1" fmla="*/ 53340 h 247650"/>
                    <a:gd name="connsiteX2" fmla="*/ 387667 w 673417"/>
                    <a:gd name="connsiteY2" fmla="*/ 93345 h 247650"/>
                    <a:gd name="connsiteX3" fmla="*/ 412432 w 673417"/>
                    <a:gd name="connsiteY3" fmla="*/ 105728 h 247650"/>
                    <a:gd name="connsiteX4" fmla="*/ 673417 w 673417"/>
                    <a:gd name="connsiteY4" fmla="*/ 247650 h 247650"/>
                    <a:gd name="connsiteX5" fmla="*/ 647700 w 673417"/>
                    <a:gd name="connsiteY5" fmla="*/ 235267 h 247650"/>
                    <a:gd name="connsiteX6" fmla="*/ 644991 w 673417"/>
                    <a:gd name="connsiteY6" fmla="*/ 233789 h 247650"/>
                    <a:gd name="connsiteX7" fmla="*/ 549592 w 673417"/>
                    <a:gd name="connsiteY7" fmla="*/ 195262 h 247650"/>
                    <a:gd name="connsiteX8" fmla="*/ 522922 w 673417"/>
                    <a:gd name="connsiteY8" fmla="*/ 186690 h 247650"/>
                    <a:gd name="connsiteX9" fmla="*/ 0 w 673417"/>
                    <a:gd name="connsiteY9" fmla="*/ 0 h 247650"/>
                    <a:gd name="connsiteX10" fmla="*/ 80010 w 673417"/>
                    <a:gd name="connsiteY10" fmla="*/ 11430 h 247650"/>
                    <a:gd name="connsiteX11" fmla="*/ 80421 w 673417"/>
                    <a:gd name="connsiteY11" fmla="*/ 11654 h 247650"/>
                    <a:gd name="connsiteX12" fmla="*/ 185499 w 673417"/>
                    <a:gd name="connsiteY12" fmla="*/ 28933 h 247650"/>
                    <a:gd name="connsiteX13" fmla="*/ 261937 w 673417"/>
                    <a:gd name="connsiteY13" fmla="*/ 45720 h 247650"/>
                    <a:gd name="connsiteX14" fmla="*/ 522922 w 673417"/>
                    <a:gd name="connsiteY14" fmla="*/ 187643 h 247650"/>
                    <a:gd name="connsiteX15" fmla="*/ 340042 w 673417"/>
                    <a:gd name="connsiteY15" fmla="*/ 153353 h 247650"/>
                    <a:gd name="connsiteX16" fmla="*/ 260985 w 673417"/>
                    <a:gd name="connsiteY16" fmla="*/ 141923 h 247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73417" h="247650">
                      <a:moveTo>
                        <a:pt x="261937" y="45720"/>
                      </a:moveTo>
                      <a:cubicBezTo>
                        <a:pt x="271462" y="48578"/>
                        <a:pt x="280987" y="50483"/>
                        <a:pt x="288607" y="53340"/>
                      </a:cubicBezTo>
                      <a:cubicBezTo>
                        <a:pt x="323850" y="64770"/>
                        <a:pt x="357187" y="79058"/>
                        <a:pt x="387667" y="93345"/>
                      </a:cubicBezTo>
                      <a:cubicBezTo>
                        <a:pt x="396240" y="97155"/>
                        <a:pt x="404812" y="101917"/>
                        <a:pt x="412432" y="105728"/>
                      </a:cubicBezTo>
                      <a:lnTo>
                        <a:pt x="673417" y="247650"/>
                      </a:lnTo>
                      <a:cubicBezTo>
                        <a:pt x="664845" y="243840"/>
                        <a:pt x="656272" y="239078"/>
                        <a:pt x="647700" y="235267"/>
                      </a:cubicBezTo>
                      <a:lnTo>
                        <a:pt x="644991" y="233789"/>
                      </a:lnTo>
                      <a:lnTo>
                        <a:pt x="549592" y="195262"/>
                      </a:lnTo>
                      <a:cubicBezTo>
                        <a:pt x="541972" y="192405"/>
                        <a:pt x="532447" y="189548"/>
                        <a:pt x="522922" y="186690"/>
                      </a:cubicBezTo>
                      <a:close/>
                      <a:moveTo>
                        <a:pt x="0" y="0"/>
                      </a:moveTo>
                      <a:lnTo>
                        <a:pt x="80010" y="11430"/>
                      </a:lnTo>
                      <a:lnTo>
                        <a:pt x="80421" y="11654"/>
                      </a:lnTo>
                      <a:lnTo>
                        <a:pt x="185499" y="28933"/>
                      </a:lnTo>
                      <a:cubicBezTo>
                        <a:pt x="215979" y="34528"/>
                        <a:pt x="241458" y="40005"/>
                        <a:pt x="261937" y="45720"/>
                      </a:cubicBezTo>
                      <a:lnTo>
                        <a:pt x="522922" y="187643"/>
                      </a:lnTo>
                      <a:cubicBezTo>
                        <a:pt x="481965" y="176213"/>
                        <a:pt x="421004" y="164783"/>
                        <a:pt x="340042" y="153353"/>
                      </a:cubicBezTo>
                      <a:lnTo>
                        <a:pt x="260985" y="141923"/>
                      </a:ln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148" name="Freeform: Shape 147">
                  <a:extLst>
                    <a:ext uri="{FF2B5EF4-FFF2-40B4-BE49-F238E27FC236}">
                      <a16:creationId xmlns:a16="http://schemas.microsoft.com/office/drawing/2014/main" xmlns="" id="{8D2508CC-9580-4CDC-B945-0527D9CD8BCF}"/>
                    </a:ext>
                  </a:extLst>
                </p:cNvPr>
                <p:cNvSpPr/>
                <p:nvPr/>
              </p:nvSpPr>
              <p:spPr>
                <a:xfrm>
                  <a:off x="2707091" y="3532163"/>
                  <a:ext cx="257175" cy="1238250"/>
                </a:xfrm>
                <a:custGeom>
                  <a:avLst/>
                  <a:gdLst>
                    <a:gd name="connsiteX0" fmla="*/ 260985 w 257175"/>
                    <a:gd name="connsiteY0" fmla="*/ 1244918 h 1238250"/>
                    <a:gd name="connsiteX1" fmla="*/ 0 w 257175"/>
                    <a:gd name="connsiteY1" fmla="*/ 1102995 h 1238250"/>
                    <a:gd name="connsiteX2" fmla="*/ 1905 w 257175"/>
                    <a:gd name="connsiteY2" fmla="*/ 0 h 1238250"/>
                    <a:gd name="connsiteX3" fmla="*/ 262890 w 257175"/>
                    <a:gd name="connsiteY3" fmla="*/ 141922 h 1238250"/>
                  </a:gdLst>
                  <a:ahLst/>
                  <a:cxnLst>
                    <a:cxn ang="0">
                      <a:pos x="connsiteX0" y="connsiteY0"/>
                    </a:cxn>
                    <a:cxn ang="0">
                      <a:pos x="connsiteX1" y="connsiteY1"/>
                    </a:cxn>
                    <a:cxn ang="0">
                      <a:pos x="connsiteX2" y="connsiteY2"/>
                    </a:cxn>
                    <a:cxn ang="0">
                      <a:pos x="connsiteX3" y="connsiteY3"/>
                    </a:cxn>
                  </a:cxnLst>
                  <a:rect l="l" t="t" r="r" b="b"/>
                  <a:pathLst>
                    <a:path w="257175" h="1238250">
                      <a:moveTo>
                        <a:pt x="260985" y="1244918"/>
                      </a:moveTo>
                      <a:lnTo>
                        <a:pt x="0" y="1102995"/>
                      </a:lnTo>
                      <a:lnTo>
                        <a:pt x="1905" y="0"/>
                      </a:lnTo>
                      <a:lnTo>
                        <a:pt x="262890" y="141922"/>
                      </a:ln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149" name="Freeform: Shape 148">
                  <a:extLst>
                    <a:ext uri="{FF2B5EF4-FFF2-40B4-BE49-F238E27FC236}">
                      <a16:creationId xmlns:a16="http://schemas.microsoft.com/office/drawing/2014/main" xmlns="" id="{9A6B4527-6C1D-4E70-B70D-060BB6FDCE5C}"/>
                    </a:ext>
                  </a:extLst>
                </p:cNvPr>
                <p:cNvSpPr/>
                <p:nvPr/>
              </p:nvSpPr>
              <p:spPr>
                <a:xfrm>
                  <a:off x="3110832" y="2270955"/>
                  <a:ext cx="457201" cy="495301"/>
                </a:xfrm>
                <a:custGeom>
                  <a:avLst/>
                  <a:gdLst>
                    <a:gd name="connsiteX0" fmla="*/ 459105 w 457200"/>
                    <a:gd name="connsiteY0" fmla="*/ 500063 h 495300"/>
                    <a:gd name="connsiteX1" fmla="*/ 198120 w 457200"/>
                    <a:gd name="connsiteY1" fmla="*/ 358140 h 495300"/>
                    <a:gd name="connsiteX2" fmla="*/ 80963 w 457200"/>
                    <a:gd name="connsiteY2" fmla="*/ 62865 h 495300"/>
                    <a:gd name="connsiteX3" fmla="*/ 0 w 457200"/>
                    <a:gd name="connsiteY3" fmla="*/ 0 h 495300"/>
                    <a:gd name="connsiteX4" fmla="*/ 260985 w 457200"/>
                    <a:gd name="connsiteY4" fmla="*/ 141923 h 495300"/>
                    <a:gd name="connsiteX5" fmla="*/ 341948 w 457200"/>
                    <a:gd name="connsiteY5" fmla="*/ 204788 h 495300"/>
                    <a:gd name="connsiteX6" fmla="*/ 459105 w 457200"/>
                    <a:gd name="connsiteY6" fmla="*/ 500063 h 495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7200" h="495300">
                      <a:moveTo>
                        <a:pt x="459105" y="500063"/>
                      </a:moveTo>
                      <a:lnTo>
                        <a:pt x="198120" y="358140"/>
                      </a:lnTo>
                      <a:cubicBezTo>
                        <a:pt x="179070" y="224790"/>
                        <a:pt x="140017" y="126683"/>
                        <a:pt x="80963" y="62865"/>
                      </a:cubicBezTo>
                      <a:cubicBezTo>
                        <a:pt x="57150" y="38100"/>
                        <a:pt x="30480" y="17145"/>
                        <a:pt x="0" y="0"/>
                      </a:cubicBezTo>
                      <a:lnTo>
                        <a:pt x="260985" y="141923"/>
                      </a:lnTo>
                      <a:cubicBezTo>
                        <a:pt x="291465" y="158115"/>
                        <a:pt x="318135" y="179070"/>
                        <a:pt x="341948" y="204788"/>
                      </a:cubicBezTo>
                      <a:cubicBezTo>
                        <a:pt x="401955" y="268605"/>
                        <a:pt x="441008" y="366713"/>
                        <a:pt x="459105" y="500063"/>
                      </a:cubicBezTo>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150" name="Freeform: Shape 149">
                  <a:extLst>
                    <a:ext uri="{FF2B5EF4-FFF2-40B4-BE49-F238E27FC236}">
                      <a16:creationId xmlns:a16="http://schemas.microsoft.com/office/drawing/2014/main" xmlns="" id="{BBF6ECC9-4158-4E48-87FB-675A6F827C3F}"/>
                    </a:ext>
                  </a:extLst>
                </p:cNvPr>
                <p:cNvSpPr/>
                <p:nvPr/>
              </p:nvSpPr>
              <p:spPr>
                <a:xfrm>
                  <a:off x="2541356" y="3138780"/>
                  <a:ext cx="428625" cy="200026"/>
                </a:xfrm>
                <a:custGeom>
                  <a:avLst/>
                  <a:gdLst>
                    <a:gd name="connsiteX0" fmla="*/ 0 w 428625"/>
                    <a:gd name="connsiteY0" fmla="*/ 0 h 200026"/>
                    <a:gd name="connsiteX1" fmla="*/ 17145 w 428625"/>
                    <a:gd name="connsiteY1" fmla="*/ 8573 h 200026"/>
                    <a:gd name="connsiteX2" fmla="*/ 109538 w 428625"/>
                    <a:gd name="connsiteY2" fmla="*/ 44768 h 200026"/>
                    <a:gd name="connsiteX3" fmla="*/ 370023 w 428625"/>
                    <a:gd name="connsiteY3" fmla="*/ 186418 h 200026"/>
                    <a:gd name="connsiteX4" fmla="*/ 110490 w 428625"/>
                    <a:gd name="connsiteY4" fmla="*/ 44768 h 200026"/>
                    <a:gd name="connsiteX5" fmla="*/ 168592 w 428625"/>
                    <a:gd name="connsiteY5" fmla="*/ 59056 h 200026"/>
                    <a:gd name="connsiteX6" fmla="*/ 428625 w 428625"/>
                    <a:gd name="connsiteY6" fmla="*/ 200026 h 200026"/>
                    <a:gd name="connsiteX7" fmla="*/ 370523 w 428625"/>
                    <a:gd name="connsiteY7" fmla="*/ 186691 h 200026"/>
                    <a:gd name="connsiteX8" fmla="*/ 370517 w 428625"/>
                    <a:gd name="connsiteY8" fmla="*/ 186688 h 200026"/>
                    <a:gd name="connsiteX9" fmla="*/ 278130 w 428625"/>
                    <a:gd name="connsiteY9" fmla="*/ 150495 h 200026"/>
                    <a:gd name="connsiteX10" fmla="*/ 260985 w 428625"/>
                    <a:gd name="connsiteY10" fmla="*/ 141923 h 2000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28625" h="200026">
                      <a:moveTo>
                        <a:pt x="0" y="0"/>
                      </a:moveTo>
                      <a:cubicBezTo>
                        <a:pt x="5715" y="2858"/>
                        <a:pt x="11430" y="5715"/>
                        <a:pt x="17145" y="8573"/>
                      </a:cubicBezTo>
                      <a:cubicBezTo>
                        <a:pt x="44767" y="21908"/>
                        <a:pt x="75248" y="34290"/>
                        <a:pt x="109538" y="44768"/>
                      </a:cubicBezTo>
                      <a:lnTo>
                        <a:pt x="370023" y="186418"/>
                      </a:lnTo>
                      <a:lnTo>
                        <a:pt x="110490" y="44768"/>
                      </a:lnTo>
                      <a:lnTo>
                        <a:pt x="168592" y="59056"/>
                      </a:lnTo>
                      <a:lnTo>
                        <a:pt x="428625" y="200026"/>
                      </a:lnTo>
                      <a:lnTo>
                        <a:pt x="370523" y="186691"/>
                      </a:lnTo>
                      <a:lnTo>
                        <a:pt x="370517" y="186688"/>
                      </a:lnTo>
                      <a:lnTo>
                        <a:pt x="278130" y="150495"/>
                      </a:lnTo>
                      <a:cubicBezTo>
                        <a:pt x="272415" y="147638"/>
                        <a:pt x="266700" y="144780"/>
                        <a:pt x="260985" y="141923"/>
                      </a:cubicBez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151" name="Freeform: Shape 150">
                  <a:extLst>
                    <a:ext uri="{FF2B5EF4-FFF2-40B4-BE49-F238E27FC236}">
                      <a16:creationId xmlns:a16="http://schemas.microsoft.com/office/drawing/2014/main" xmlns="" id="{EF0C6BF0-8D21-43BB-A8C3-ADC1E2594500}"/>
                    </a:ext>
                  </a:extLst>
                </p:cNvPr>
                <p:cNvSpPr/>
                <p:nvPr/>
              </p:nvSpPr>
              <p:spPr>
                <a:xfrm>
                  <a:off x="2969883" y="1938632"/>
                  <a:ext cx="618767" cy="219303"/>
                </a:xfrm>
                <a:custGeom>
                  <a:avLst/>
                  <a:gdLst>
                    <a:gd name="connsiteX0" fmla="*/ 323751 w 603786"/>
                    <a:gd name="connsiteY0" fmla="*/ 66771 h 218219"/>
                    <a:gd name="connsiteX1" fmla="*/ 342801 w 603786"/>
                    <a:gd name="connsiteY1" fmla="*/ 76296 h 218219"/>
                    <a:gd name="connsiteX2" fmla="*/ 603786 w 603786"/>
                    <a:gd name="connsiteY2" fmla="*/ 218219 h 218219"/>
                    <a:gd name="connsiteX3" fmla="*/ 584736 w 603786"/>
                    <a:gd name="connsiteY3" fmla="*/ 208694 h 218219"/>
                    <a:gd name="connsiteX4" fmla="*/ 0 w 603786"/>
                    <a:gd name="connsiteY4" fmla="*/ 0 h 218219"/>
                    <a:gd name="connsiteX5" fmla="*/ 100965 w 603786"/>
                    <a:gd name="connsiteY5" fmla="*/ 2857 h 218219"/>
                    <a:gd name="connsiteX6" fmla="*/ 102772 w 603786"/>
                    <a:gd name="connsiteY6" fmla="*/ 3833 h 218219"/>
                    <a:gd name="connsiteX7" fmla="*/ 214213 w 603786"/>
                    <a:gd name="connsiteY7" fmla="*/ 22860 h 218219"/>
                    <a:gd name="connsiteX8" fmla="*/ 236092 w 603786"/>
                    <a:gd name="connsiteY8" fmla="*/ 34757 h 218219"/>
                    <a:gd name="connsiteX9" fmla="*/ 323751 w 603786"/>
                    <a:gd name="connsiteY9" fmla="*/ 66772 h 218219"/>
                    <a:gd name="connsiteX10" fmla="*/ 584736 w 603786"/>
                    <a:gd name="connsiteY10" fmla="*/ 208695 h 218219"/>
                    <a:gd name="connsiteX11" fmla="*/ 475198 w 603786"/>
                    <a:gd name="connsiteY11" fmla="*/ 168690 h 218219"/>
                    <a:gd name="connsiteX12" fmla="*/ 464489 w 603786"/>
                    <a:gd name="connsiteY12" fmla="*/ 162866 h 218219"/>
                    <a:gd name="connsiteX13" fmla="*/ 358041 w 603786"/>
                    <a:gd name="connsiteY13" fmla="*/ 143827 h 218219"/>
                    <a:gd name="connsiteX14" fmla="*/ 357901 w 603786"/>
                    <a:gd name="connsiteY14" fmla="*/ 143751 h 218219"/>
                    <a:gd name="connsiteX15" fmla="*/ 260033 w 603786"/>
                    <a:gd name="connsiteY15" fmla="*/ 141922 h 218219"/>
                    <a:gd name="connsiteX0" fmla="*/ 323751 w 603786"/>
                    <a:gd name="connsiteY0" fmla="*/ 66771 h 218219"/>
                    <a:gd name="connsiteX1" fmla="*/ 342801 w 603786"/>
                    <a:gd name="connsiteY1" fmla="*/ 76296 h 218219"/>
                    <a:gd name="connsiteX2" fmla="*/ 603786 w 603786"/>
                    <a:gd name="connsiteY2" fmla="*/ 218219 h 218219"/>
                    <a:gd name="connsiteX3" fmla="*/ 584736 w 603786"/>
                    <a:gd name="connsiteY3" fmla="*/ 208694 h 218219"/>
                    <a:gd name="connsiteX4" fmla="*/ 323751 w 603786"/>
                    <a:gd name="connsiteY4" fmla="*/ 66771 h 218219"/>
                    <a:gd name="connsiteX5" fmla="*/ 0 w 603786"/>
                    <a:gd name="connsiteY5" fmla="*/ 0 h 218219"/>
                    <a:gd name="connsiteX6" fmla="*/ 100965 w 603786"/>
                    <a:gd name="connsiteY6" fmla="*/ 2857 h 218219"/>
                    <a:gd name="connsiteX7" fmla="*/ 102772 w 603786"/>
                    <a:gd name="connsiteY7" fmla="*/ 3833 h 218219"/>
                    <a:gd name="connsiteX8" fmla="*/ 214213 w 603786"/>
                    <a:gd name="connsiteY8" fmla="*/ 22860 h 218219"/>
                    <a:gd name="connsiteX9" fmla="*/ 323751 w 603786"/>
                    <a:gd name="connsiteY9" fmla="*/ 66772 h 218219"/>
                    <a:gd name="connsiteX10" fmla="*/ 584736 w 603786"/>
                    <a:gd name="connsiteY10" fmla="*/ 208695 h 218219"/>
                    <a:gd name="connsiteX11" fmla="*/ 475198 w 603786"/>
                    <a:gd name="connsiteY11" fmla="*/ 168690 h 218219"/>
                    <a:gd name="connsiteX12" fmla="*/ 464489 w 603786"/>
                    <a:gd name="connsiteY12" fmla="*/ 162866 h 218219"/>
                    <a:gd name="connsiteX13" fmla="*/ 358041 w 603786"/>
                    <a:gd name="connsiteY13" fmla="*/ 143827 h 218219"/>
                    <a:gd name="connsiteX14" fmla="*/ 357901 w 603786"/>
                    <a:gd name="connsiteY14" fmla="*/ 143751 h 218219"/>
                    <a:gd name="connsiteX15" fmla="*/ 260033 w 603786"/>
                    <a:gd name="connsiteY15" fmla="*/ 141922 h 218219"/>
                    <a:gd name="connsiteX16" fmla="*/ 0 w 603786"/>
                    <a:gd name="connsiteY16" fmla="*/ 0 h 218219"/>
                    <a:gd name="connsiteX0" fmla="*/ 323751 w 603786"/>
                    <a:gd name="connsiteY0" fmla="*/ 66771 h 218219"/>
                    <a:gd name="connsiteX1" fmla="*/ 603786 w 603786"/>
                    <a:gd name="connsiteY1" fmla="*/ 218219 h 218219"/>
                    <a:gd name="connsiteX2" fmla="*/ 584736 w 603786"/>
                    <a:gd name="connsiteY2" fmla="*/ 208694 h 218219"/>
                    <a:gd name="connsiteX3" fmla="*/ 323751 w 603786"/>
                    <a:gd name="connsiteY3" fmla="*/ 66771 h 218219"/>
                    <a:gd name="connsiteX4" fmla="*/ 0 w 603786"/>
                    <a:gd name="connsiteY4" fmla="*/ 0 h 218219"/>
                    <a:gd name="connsiteX5" fmla="*/ 100965 w 603786"/>
                    <a:gd name="connsiteY5" fmla="*/ 2857 h 218219"/>
                    <a:gd name="connsiteX6" fmla="*/ 102772 w 603786"/>
                    <a:gd name="connsiteY6" fmla="*/ 3833 h 218219"/>
                    <a:gd name="connsiteX7" fmla="*/ 214213 w 603786"/>
                    <a:gd name="connsiteY7" fmla="*/ 22860 h 218219"/>
                    <a:gd name="connsiteX8" fmla="*/ 323751 w 603786"/>
                    <a:gd name="connsiteY8" fmla="*/ 66772 h 218219"/>
                    <a:gd name="connsiteX9" fmla="*/ 584736 w 603786"/>
                    <a:gd name="connsiteY9" fmla="*/ 208695 h 218219"/>
                    <a:gd name="connsiteX10" fmla="*/ 475198 w 603786"/>
                    <a:gd name="connsiteY10" fmla="*/ 168690 h 218219"/>
                    <a:gd name="connsiteX11" fmla="*/ 464489 w 603786"/>
                    <a:gd name="connsiteY11" fmla="*/ 162866 h 218219"/>
                    <a:gd name="connsiteX12" fmla="*/ 358041 w 603786"/>
                    <a:gd name="connsiteY12" fmla="*/ 143827 h 218219"/>
                    <a:gd name="connsiteX13" fmla="*/ 357901 w 603786"/>
                    <a:gd name="connsiteY13" fmla="*/ 143751 h 218219"/>
                    <a:gd name="connsiteX14" fmla="*/ 260033 w 603786"/>
                    <a:gd name="connsiteY14" fmla="*/ 141922 h 218219"/>
                    <a:gd name="connsiteX15" fmla="*/ 0 w 603786"/>
                    <a:gd name="connsiteY15" fmla="*/ 0 h 218219"/>
                    <a:gd name="connsiteX0" fmla="*/ 323751 w 584736"/>
                    <a:gd name="connsiteY0" fmla="*/ 66771 h 208695"/>
                    <a:gd name="connsiteX1" fmla="*/ 584736 w 584736"/>
                    <a:gd name="connsiteY1" fmla="*/ 208694 h 208695"/>
                    <a:gd name="connsiteX2" fmla="*/ 323751 w 584736"/>
                    <a:gd name="connsiteY2" fmla="*/ 66771 h 208695"/>
                    <a:gd name="connsiteX3" fmla="*/ 0 w 584736"/>
                    <a:gd name="connsiteY3" fmla="*/ 0 h 208695"/>
                    <a:gd name="connsiteX4" fmla="*/ 100965 w 584736"/>
                    <a:gd name="connsiteY4" fmla="*/ 2857 h 208695"/>
                    <a:gd name="connsiteX5" fmla="*/ 102772 w 584736"/>
                    <a:gd name="connsiteY5" fmla="*/ 3833 h 208695"/>
                    <a:gd name="connsiteX6" fmla="*/ 214213 w 584736"/>
                    <a:gd name="connsiteY6" fmla="*/ 22860 h 208695"/>
                    <a:gd name="connsiteX7" fmla="*/ 323751 w 584736"/>
                    <a:gd name="connsiteY7" fmla="*/ 66772 h 208695"/>
                    <a:gd name="connsiteX8" fmla="*/ 584736 w 584736"/>
                    <a:gd name="connsiteY8" fmla="*/ 208695 h 208695"/>
                    <a:gd name="connsiteX9" fmla="*/ 475198 w 584736"/>
                    <a:gd name="connsiteY9" fmla="*/ 168690 h 208695"/>
                    <a:gd name="connsiteX10" fmla="*/ 464489 w 584736"/>
                    <a:gd name="connsiteY10" fmla="*/ 162866 h 208695"/>
                    <a:gd name="connsiteX11" fmla="*/ 358041 w 584736"/>
                    <a:gd name="connsiteY11" fmla="*/ 143827 h 208695"/>
                    <a:gd name="connsiteX12" fmla="*/ 357901 w 584736"/>
                    <a:gd name="connsiteY12" fmla="*/ 143751 h 208695"/>
                    <a:gd name="connsiteX13" fmla="*/ 260033 w 584736"/>
                    <a:gd name="connsiteY13" fmla="*/ 141922 h 208695"/>
                    <a:gd name="connsiteX14" fmla="*/ 0 w 584736"/>
                    <a:gd name="connsiteY14" fmla="*/ 0 h 208695"/>
                    <a:gd name="connsiteX0" fmla="*/ 323751 w 615997"/>
                    <a:gd name="connsiteY0" fmla="*/ 66771 h 216510"/>
                    <a:gd name="connsiteX1" fmla="*/ 584736 w 615997"/>
                    <a:gd name="connsiteY1" fmla="*/ 208694 h 216510"/>
                    <a:gd name="connsiteX2" fmla="*/ 323751 w 615997"/>
                    <a:gd name="connsiteY2" fmla="*/ 66771 h 216510"/>
                    <a:gd name="connsiteX3" fmla="*/ 0 w 615997"/>
                    <a:gd name="connsiteY3" fmla="*/ 0 h 216510"/>
                    <a:gd name="connsiteX4" fmla="*/ 100965 w 615997"/>
                    <a:gd name="connsiteY4" fmla="*/ 2857 h 216510"/>
                    <a:gd name="connsiteX5" fmla="*/ 102772 w 615997"/>
                    <a:gd name="connsiteY5" fmla="*/ 3833 h 216510"/>
                    <a:gd name="connsiteX6" fmla="*/ 214213 w 615997"/>
                    <a:gd name="connsiteY6" fmla="*/ 22860 h 216510"/>
                    <a:gd name="connsiteX7" fmla="*/ 323751 w 615997"/>
                    <a:gd name="connsiteY7" fmla="*/ 66772 h 216510"/>
                    <a:gd name="connsiteX8" fmla="*/ 615997 w 615997"/>
                    <a:gd name="connsiteY8" fmla="*/ 216510 h 216510"/>
                    <a:gd name="connsiteX9" fmla="*/ 475198 w 615997"/>
                    <a:gd name="connsiteY9" fmla="*/ 168690 h 216510"/>
                    <a:gd name="connsiteX10" fmla="*/ 464489 w 615997"/>
                    <a:gd name="connsiteY10" fmla="*/ 162866 h 216510"/>
                    <a:gd name="connsiteX11" fmla="*/ 358041 w 615997"/>
                    <a:gd name="connsiteY11" fmla="*/ 143827 h 216510"/>
                    <a:gd name="connsiteX12" fmla="*/ 357901 w 615997"/>
                    <a:gd name="connsiteY12" fmla="*/ 143751 h 216510"/>
                    <a:gd name="connsiteX13" fmla="*/ 260033 w 615997"/>
                    <a:gd name="connsiteY13" fmla="*/ 141922 h 216510"/>
                    <a:gd name="connsiteX14" fmla="*/ 0 w 615997"/>
                    <a:gd name="connsiteY14" fmla="*/ 0 h 216510"/>
                    <a:gd name="connsiteX0" fmla="*/ 323751 w 618767"/>
                    <a:gd name="connsiteY0" fmla="*/ 66771 h 219303"/>
                    <a:gd name="connsiteX1" fmla="*/ 584736 w 618767"/>
                    <a:gd name="connsiteY1" fmla="*/ 208694 h 219303"/>
                    <a:gd name="connsiteX2" fmla="*/ 323751 w 618767"/>
                    <a:gd name="connsiteY2" fmla="*/ 66771 h 219303"/>
                    <a:gd name="connsiteX3" fmla="*/ 0 w 618767"/>
                    <a:gd name="connsiteY3" fmla="*/ 0 h 219303"/>
                    <a:gd name="connsiteX4" fmla="*/ 100965 w 618767"/>
                    <a:gd name="connsiteY4" fmla="*/ 2857 h 219303"/>
                    <a:gd name="connsiteX5" fmla="*/ 102772 w 618767"/>
                    <a:gd name="connsiteY5" fmla="*/ 3833 h 219303"/>
                    <a:gd name="connsiteX6" fmla="*/ 214213 w 618767"/>
                    <a:gd name="connsiteY6" fmla="*/ 22860 h 219303"/>
                    <a:gd name="connsiteX7" fmla="*/ 323751 w 618767"/>
                    <a:gd name="connsiteY7" fmla="*/ 66772 h 219303"/>
                    <a:gd name="connsiteX8" fmla="*/ 615997 w 618767"/>
                    <a:gd name="connsiteY8" fmla="*/ 216510 h 219303"/>
                    <a:gd name="connsiteX9" fmla="*/ 464489 w 618767"/>
                    <a:gd name="connsiteY9" fmla="*/ 162866 h 219303"/>
                    <a:gd name="connsiteX10" fmla="*/ 358041 w 618767"/>
                    <a:gd name="connsiteY10" fmla="*/ 143827 h 219303"/>
                    <a:gd name="connsiteX11" fmla="*/ 357901 w 618767"/>
                    <a:gd name="connsiteY11" fmla="*/ 143751 h 219303"/>
                    <a:gd name="connsiteX12" fmla="*/ 260033 w 618767"/>
                    <a:gd name="connsiteY12" fmla="*/ 141922 h 219303"/>
                    <a:gd name="connsiteX13" fmla="*/ 0 w 618767"/>
                    <a:gd name="connsiteY13" fmla="*/ 0 h 219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18767" h="219303">
                      <a:moveTo>
                        <a:pt x="323751" y="66771"/>
                      </a:moveTo>
                      <a:lnTo>
                        <a:pt x="584736" y="208694"/>
                      </a:lnTo>
                      <a:lnTo>
                        <a:pt x="323751" y="66771"/>
                      </a:lnTo>
                      <a:close/>
                      <a:moveTo>
                        <a:pt x="0" y="0"/>
                      </a:moveTo>
                      <a:lnTo>
                        <a:pt x="100965" y="2857"/>
                      </a:lnTo>
                      <a:lnTo>
                        <a:pt x="102772" y="3833"/>
                      </a:lnTo>
                      <a:lnTo>
                        <a:pt x="214213" y="22860"/>
                      </a:lnTo>
                      <a:lnTo>
                        <a:pt x="323751" y="66772"/>
                      </a:lnTo>
                      <a:lnTo>
                        <a:pt x="615997" y="216510"/>
                      </a:lnTo>
                      <a:cubicBezTo>
                        <a:pt x="639453" y="232526"/>
                        <a:pt x="507482" y="174980"/>
                        <a:pt x="464489" y="162866"/>
                      </a:cubicBezTo>
                      <a:lnTo>
                        <a:pt x="358041" y="143827"/>
                      </a:lnTo>
                      <a:cubicBezTo>
                        <a:pt x="357994" y="143802"/>
                        <a:pt x="357948" y="143776"/>
                        <a:pt x="357901" y="143751"/>
                      </a:cubicBezTo>
                      <a:lnTo>
                        <a:pt x="260033" y="141922"/>
                      </a:lnTo>
                      <a:lnTo>
                        <a:pt x="0" y="0"/>
                      </a:ln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152" name="Freeform: Shape 151">
                  <a:extLst>
                    <a:ext uri="{FF2B5EF4-FFF2-40B4-BE49-F238E27FC236}">
                      <a16:creationId xmlns:a16="http://schemas.microsoft.com/office/drawing/2014/main" xmlns="" id="{5D793B9B-6AC8-4549-9ADB-1E3DF2E2FC47}"/>
                    </a:ext>
                  </a:extLst>
                </p:cNvPr>
                <p:cNvSpPr/>
                <p:nvPr/>
              </p:nvSpPr>
              <p:spPr>
                <a:xfrm>
                  <a:off x="2709948" y="2277720"/>
                  <a:ext cx="257175" cy="1066800"/>
                </a:xfrm>
                <a:custGeom>
                  <a:avLst/>
                  <a:gdLst>
                    <a:gd name="connsiteX0" fmla="*/ 260033 w 257175"/>
                    <a:gd name="connsiteY0" fmla="*/ 1070610 h 1066800"/>
                    <a:gd name="connsiteX1" fmla="*/ 0 w 257175"/>
                    <a:gd name="connsiteY1" fmla="*/ 929640 h 1066800"/>
                    <a:gd name="connsiteX2" fmla="*/ 1905 w 257175"/>
                    <a:gd name="connsiteY2" fmla="*/ 0 h 1066800"/>
                    <a:gd name="connsiteX3" fmla="*/ 261938 w 257175"/>
                    <a:gd name="connsiteY3" fmla="*/ 141922 h 1066800"/>
                  </a:gdLst>
                  <a:ahLst/>
                  <a:cxnLst>
                    <a:cxn ang="0">
                      <a:pos x="connsiteX0" y="connsiteY0"/>
                    </a:cxn>
                    <a:cxn ang="0">
                      <a:pos x="connsiteX1" y="connsiteY1"/>
                    </a:cxn>
                    <a:cxn ang="0">
                      <a:pos x="connsiteX2" y="connsiteY2"/>
                    </a:cxn>
                    <a:cxn ang="0">
                      <a:pos x="connsiteX3" y="connsiteY3"/>
                    </a:cxn>
                  </a:cxnLst>
                  <a:rect l="l" t="t" r="r" b="b"/>
                  <a:pathLst>
                    <a:path w="257175" h="1066800">
                      <a:moveTo>
                        <a:pt x="260033" y="1070610"/>
                      </a:moveTo>
                      <a:lnTo>
                        <a:pt x="0" y="929640"/>
                      </a:lnTo>
                      <a:lnTo>
                        <a:pt x="1905" y="0"/>
                      </a:lnTo>
                      <a:lnTo>
                        <a:pt x="261938" y="141922"/>
                      </a:ln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153" name="Freeform: Shape 152">
                  <a:extLst>
                    <a:ext uri="{FF2B5EF4-FFF2-40B4-BE49-F238E27FC236}">
                      <a16:creationId xmlns:a16="http://schemas.microsoft.com/office/drawing/2014/main" xmlns="" id="{4CEC876C-6B44-4AFA-B48D-6DFA5BCE9067}"/>
                    </a:ext>
                  </a:extLst>
                </p:cNvPr>
                <p:cNvSpPr/>
                <p:nvPr/>
              </p:nvSpPr>
              <p:spPr>
                <a:xfrm>
                  <a:off x="2708898" y="1774680"/>
                  <a:ext cx="521969" cy="178118"/>
                </a:xfrm>
                <a:custGeom>
                  <a:avLst/>
                  <a:gdLst>
                    <a:gd name="connsiteX0" fmla="*/ 230505 w 521970"/>
                    <a:gd name="connsiteY0" fmla="*/ 2858 h 178118"/>
                    <a:gd name="connsiteX1" fmla="*/ 490537 w 521970"/>
                    <a:gd name="connsiteY1" fmla="*/ 144781 h 178118"/>
                    <a:gd name="connsiteX2" fmla="*/ 302895 w 521970"/>
                    <a:gd name="connsiteY2" fmla="*/ 172403 h 178118"/>
                    <a:gd name="connsiteX3" fmla="*/ 260032 w 521970"/>
                    <a:gd name="connsiteY3" fmla="*/ 178118 h 178118"/>
                    <a:gd name="connsiteX4" fmla="*/ 0 w 521970"/>
                    <a:gd name="connsiteY4" fmla="*/ 37148 h 178118"/>
                    <a:gd name="connsiteX5" fmla="*/ 41910 w 521970"/>
                    <a:gd name="connsiteY5" fmla="*/ 30480 h 178118"/>
                    <a:gd name="connsiteX6" fmla="*/ 41912 w 521970"/>
                    <a:gd name="connsiteY6" fmla="*/ 30481 h 178118"/>
                    <a:gd name="connsiteX7" fmla="*/ 260985 w 521970"/>
                    <a:gd name="connsiteY7" fmla="*/ 0 h 178118"/>
                    <a:gd name="connsiteX8" fmla="*/ 521970 w 521970"/>
                    <a:gd name="connsiteY8" fmla="*/ 141923 h 178118"/>
                    <a:gd name="connsiteX9" fmla="*/ 490537 w 521970"/>
                    <a:gd name="connsiteY9" fmla="*/ 144780 h 178118"/>
                    <a:gd name="connsiteX10" fmla="*/ 230505 w 521970"/>
                    <a:gd name="connsiteY10" fmla="*/ 2858 h 178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21970" h="178118">
                      <a:moveTo>
                        <a:pt x="230505" y="2858"/>
                      </a:moveTo>
                      <a:lnTo>
                        <a:pt x="490537" y="144781"/>
                      </a:lnTo>
                      <a:lnTo>
                        <a:pt x="302895" y="172403"/>
                      </a:lnTo>
                      <a:lnTo>
                        <a:pt x="260032" y="178118"/>
                      </a:lnTo>
                      <a:lnTo>
                        <a:pt x="0" y="37148"/>
                      </a:lnTo>
                      <a:lnTo>
                        <a:pt x="41910" y="30480"/>
                      </a:lnTo>
                      <a:lnTo>
                        <a:pt x="41912" y="30481"/>
                      </a:lnTo>
                      <a:close/>
                      <a:moveTo>
                        <a:pt x="260985" y="0"/>
                      </a:moveTo>
                      <a:lnTo>
                        <a:pt x="521970" y="141923"/>
                      </a:lnTo>
                      <a:lnTo>
                        <a:pt x="490537" y="144780"/>
                      </a:lnTo>
                      <a:lnTo>
                        <a:pt x="230505" y="2858"/>
                      </a:lnTo>
                      <a:close/>
                    </a:path>
                  </a:pathLst>
                </a:custGeom>
                <a:solidFill>
                  <a:schemeClr val="bg1">
                    <a:lumMod val="95000"/>
                  </a:schemeClr>
                </a:solidFill>
                <a:ln w="9525" cap="flat">
                  <a:noFill/>
                  <a:prstDash val="solid"/>
                  <a:miter/>
                </a:ln>
              </p:spPr>
              <p:txBody>
                <a:bodyPr rtlCol="0" anchor="ctr"/>
                <a:lstStyle/>
                <a:p>
                  <a:pPr defTabSz="1219170"/>
                  <a:endParaRPr lang="en-US" sz="1800">
                    <a:solidFill>
                      <a:prstClr val="black"/>
                    </a:solidFill>
                  </a:endParaRPr>
                </a:p>
              </p:txBody>
            </p:sp>
          </p:grpSp>
          <p:sp>
            <p:nvSpPr>
              <p:cNvPr id="137" name="Freeform: Shape 136">
                <a:extLst>
                  <a:ext uri="{FF2B5EF4-FFF2-40B4-BE49-F238E27FC236}">
                    <a16:creationId xmlns:a16="http://schemas.microsoft.com/office/drawing/2014/main" xmlns="" id="{D272DC14-6DAF-4A56-A5A6-221189C61401}"/>
                  </a:ext>
                </a:extLst>
              </p:cNvPr>
              <p:cNvSpPr/>
              <p:nvPr/>
            </p:nvSpPr>
            <p:spPr>
              <a:xfrm>
                <a:off x="12579689" y="4661548"/>
                <a:ext cx="730421" cy="1493305"/>
              </a:xfrm>
              <a:custGeom>
                <a:avLst/>
                <a:gdLst>
                  <a:gd name="connsiteX0" fmla="*/ 1669733 w 1714500"/>
                  <a:gd name="connsiteY0" fmla="*/ 1870710 h 3505200"/>
                  <a:gd name="connsiteX1" fmla="*/ 1720215 w 1714500"/>
                  <a:gd name="connsiteY1" fmla="*/ 2166938 h 3505200"/>
                  <a:gd name="connsiteX2" fmla="*/ 1507808 w 1714500"/>
                  <a:gd name="connsiteY2" fmla="*/ 2795588 h 3505200"/>
                  <a:gd name="connsiteX3" fmla="*/ 1121093 w 1714500"/>
                  <a:gd name="connsiteY3" fmla="*/ 3084195 h 3505200"/>
                  <a:gd name="connsiteX4" fmla="*/ 991553 w 1714500"/>
                  <a:gd name="connsiteY4" fmla="*/ 3120390 h 3505200"/>
                  <a:gd name="connsiteX5" fmla="*/ 990600 w 1714500"/>
                  <a:gd name="connsiteY5" fmla="*/ 3466148 h 3505200"/>
                  <a:gd name="connsiteX6" fmla="*/ 960120 w 1714500"/>
                  <a:gd name="connsiteY6" fmla="*/ 3470910 h 3505200"/>
                  <a:gd name="connsiteX7" fmla="*/ 772478 w 1714500"/>
                  <a:gd name="connsiteY7" fmla="*/ 3505200 h 3505200"/>
                  <a:gd name="connsiteX8" fmla="*/ 729615 w 1714500"/>
                  <a:gd name="connsiteY8" fmla="*/ 3503295 h 3505200"/>
                  <a:gd name="connsiteX9" fmla="*/ 730568 w 1714500"/>
                  <a:gd name="connsiteY9" fmla="*/ 3158490 h 3505200"/>
                  <a:gd name="connsiteX10" fmla="*/ 659130 w 1714500"/>
                  <a:gd name="connsiteY10" fmla="*/ 3156585 h 3505200"/>
                  <a:gd name="connsiteX11" fmla="*/ 383858 w 1714500"/>
                  <a:gd name="connsiteY11" fmla="*/ 3098483 h 3505200"/>
                  <a:gd name="connsiteX12" fmla="*/ 125730 w 1714500"/>
                  <a:gd name="connsiteY12" fmla="*/ 2865120 h 3505200"/>
                  <a:gd name="connsiteX13" fmla="*/ 0 w 1714500"/>
                  <a:gd name="connsiteY13" fmla="*/ 2427923 h 3505200"/>
                  <a:gd name="connsiteX14" fmla="*/ 320993 w 1714500"/>
                  <a:gd name="connsiteY14" fmla="*/ 2317433 h 3505200"/>
                  <a:gd name="connsiteX15" fmla="*/ 451485 w 1714500"/>
                  <a:gd name="connsiteY15" fmla="*/ 2707958 h 3505200"/>
                  <a:gd name="connsiteX16" fmla="*/ 682943 w 1714500"/>
                  <a:gd name="connsiteY16" fmla="*/ 2860358 h 3505200"/>
                  <a:gd name="connsiteX17" fmla="*/ 730568 w 1714500"/>
                  <a:gd name="connsiteY17" fmla="*/ 2864168 h 3505200"/>
                  <a:gd name="connsiteX18" fmla="*/ 732473 w 1714500"/>
                  <a:gd name="connsiteY18" fmla="*/ 1761173 h 3505200"/>
                  <a:gd name="connsiteX19" fmla="*/ 576263 w 1714500"/>
                  <a:gd name="connsiteY19" fmla="*/ 1735455 h 3505200"/>
                  <a:gd name="connsiteX20" fmla="*/ 372428 w 1714500"/>
                  <a:gd name="connsiteY20" fmla="*/ 1660208 h 3505200"/>
                  <a:gd name="connsiteX21" fmla="*/ 138113 w 1714500"/>
                  <a:gd name="connsiteY21" fmla="*/ 1438275 h 3505200"/>
                  <a:gd name="connsiteX22" fmla="*/ 56198 w 1714500"/>
                  <a:gd name="connsiteY22" fmla="*/ 1079183 h 3505200"/>
                  <a:gd name="connsiteX23" fmla="*/ 298133 w 1714500"/>
                  <a:gd name="connsiteY23" fmla="*/ 448628 h 3505200"/>
                  <a:gd name="connsiteX24" fmla="*/ 628650 w 1714500"/>
                  <a:gd name="connsiteY24" fmla="*/ 239077 h 3505200"/>
                  <a:gd name="connsiteX25" fmla="*/ 735330 w 1714500"/>
                  <a:gd name="connsiteY25" fmla="*/ 206693 h 3505200"/>
                  <a:gd name="connsiteX26" fmla="*/ 735330 w 1714500"/>
                  <a:gd name="connsiteY26" fmla="*/ 36195 h 3505200"/>
                  <a:gd name="connsiteX27" fmla="*/ 778193 w 1714500"/>
                  <a:gd name="connsiteY27" fmla="*/ 30480 h 3505200"/>
                  <a:gd name="connsiteX28" fmla="*/ 965835 w 1714500"/>
                  <a:gd name="connsiteY28" fmla="*/ 2858 h 3505200"/>
                  <a:gd name="connsiteX29" fmla="*/ 996315 w 1714500"/>
                  <a:gd name="connsiteY29" fmla="*/ 0 h 3505200"/>
                  <a:gd name="connsiteX30" fmla="*/ 996315 w 1714500"/>
                  <a:gd name="connsiteY30" fmla="*/ 168593 h 3505200"/>
                  <a:gd name="connsiteX31" fmla="*/ 1097280 w 1714500"/>
                  <a:gd name="connsiteY31" fmla="*/ 171450 h 3505200"/>
                  <a:gd name="connsiteX32" fmla="*/ 1406843 w 1714500"/>
                  <a:gd name="connsiteY32" fmla="*/ 282893 h 3505200"/>
                  <a:gd name="connsiteX33" fmla="*/ 1657350 w 1714500"/>
                  <a:gd name="connsiteY33" fmla="*/ 763905 h 3505200"/>
                  <a:gd name="connsiteX34" fmla="*/ 1326833 w 1714500"/>
                  <a:gd name="connsiteY34" fmla="*/ 863918 h 3505200"/>
                  <a:gd name="connsiteX35" fmla="*/ 1209675 w 1714500"/>
                  <a:gd name="connsiteY35" fmla="*/ 568643 h 3505200"/>
                  <a:gd name="connsiteX36" fmla="*/ 1038225 w 1714500"/>
                  <a:gd name="connsiteY36" fmla="*/ 471488 h 3505200"/>
                  <a:gd name="connsiteX37" fmla="*/ 995363 w 1714500"/>
                  <a:gd name="connsiteY37" fmla="*/ 464820 h 3505200"/>
                  <a:gd name="connsiteX38" fmla="*/ 993458 w 1714500"/>
                  <a:gd name="connsiteY38" fmla="*/ 1460183 h 3505200"/>
                  <a:gd name="connsiteX39" fmla="*/ 1073468 w 1714500"/>
                  <a:gd name="connsiteY39" fmla="*/ 1471613 h 3505200"/>
                  <a:gd name="connsiteX40" fmla="*/ 1282065 w 1714500"/>
                  <a:gd name="connsiteY40" fmla="*/ 1513523 h 3505200"/>
                  <a:gd name="connsiteX41" fmla="*/ 1524953 w 1714500"/>
                  <a:gd name="connsiteY41" fmla="*/ 1651635 h 3505200"/>
                  <a:gd name="connsiteX42" fmla="*/ 1669733 w 1714500"/>
                  <a:gd name="connsiteY42" fmla="*/ 1870710 h 3505200"/>
                  <a:gd name="connsiteX43" fmla="*/ 1268730 w 1714500"/>
                  <a:gd name="connsiteY43" fmla="*/ 2624138 h 3505200"/>
                  <a:gd name="connsiteX44" fmla="*/ 1390650 w 1714500"/>
                  <a:gd name="connsiteY44" fmla="*/ 2236470 h 3505200"/>
                  <a:gd name="connsiteX45" fmla="*/ 1304925 w 1714500"/>
                  <a:gd name="connsiteY45" fmla="*/ 1945958 h 3505200"/>
                  <a:gd name="connsiteX46" fmla="*/ 1080135 w 1714500"/>
                  <a:gd name="connsiteY46" fmla="*/ 1820228 h 3505200"/>
                  <a:gd name="connsiteX47" fmla="*/ 992505 w 1714500"/>
                  <a:gd name="connsiteY47" fmla="*/ 1798320 h 3505200"/>
                  <a:gd name="connsiteX48" fmla="*/ 990600 w 1714500"/>
                  <a:gd name="connsiteY48" fmla="*/ 2830830 h 3505200"/>
                  <a:gd name="connsiteX49" fmla="*/ 1048703 w 1714500"/>
                  <a:gd name="connsiteY49" fmla="*/ 2808923 h 3505200"/>
                  <a:gd name="connsiteX50" fmla="*/ 1268730 w 1714500"/>
                  <a:gd name="connsiteY50" fmla="*/ 2624138 h 3505200"/>
                  <a:gd name="connsiteX51" fmla="*/ 732473 w 1714500"/>
                  <a:gd name="connsiteY51" fmla="*/ 1425893 h 3505200"/>
                  <a:gd name="connsiteX52" fmla="*/ 734378 w 1714500"/>
                  <a:gd name="connsiteY52" fmla="*/ 497205 h 3505200"/>
                  <a:gd name="connsiteX53" fmla="*/ 688658 w 1714500"/>
                  <a:gd name="connsiteY53" fmla="*/ 514350 h 3505200"/>
                  <a:gd name="connsiteX54" fmla="*/ 482917 w 1714500"/>
                  <a:gd name="connsiteY54" fmla="*/ 682943 h 3505200"/>
                  <a:gd name="connsiteX55" fmla="*/ 375285 w 1714500"/>
                  <a:gd name="connsiteY55" fmla="*/ 1006793 h 3505200"/>
                  <a:gd name="connsiteX56" fmla="*/ 465773 w 1714500"/>
                  <a:gd name="connsiteY56" fmla="*/ 1289685 h 3505200"/>
                  <a:gd name="connsiteX57" fmla="*/ 674370 w 1714500"/>
                  <a:gd name="connsiteY57" fmla="*/ 1411605 h 3505200"/>
                  <a:gd name="connsiteX58" fmla="*/ 732473 w 1714500"/>
                  <a:gd name="connsiteY58" fmla="*/ 1425893 h 3505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1714500" h="3505200">
                    <a:moveTo>
                      <a:pt x="1669733" y="1870710"/>
                    </a:moveTo>
                    <a:cubicBezTo>
                      <a:pt x="1703070" y="1959293"/>
                      <a:pt x="1720215" y="2058353"/>
                      <a:pt x="1720215" y="2166938"/>
                    </a:cubicBezTo>
                    <a:cubicBezTo>
                      <a:pt x="1720215" y="2406015"/>
                      <a:pt x="1648778" y="2615565"/>
                      <a:pt x="1507808" y="2795588"/>
                    </a:cubicBezTo>
                    <a:cubicBezTo>
                      <a:pt x="1402080" y="2930843"/>
                      <a:pt x="1273493" y="3027045"/>
                      <a:pt x="1121093" y="3084195"/>
                    </a:cubicBezTo>
                    <a:lnTo>
                      <a:pt x="991553" y="3120390"/>
                    </a:lnTo>
                    <a:lnTo>
                      <a:pt x="990600" y="3466148"/>
                    </a:lnTo>
                    <a:lnTo>
                      <a:pt x="960120" y="3470910"/>
                    </a:lnTo>
                    <a:lnTo>
                      <a:pt x="772478" y="3505200"/>
                    </a:lnTo>
                    <a:lnTo>
                      <a:pt x="729615" y="3503295"/>
                    </a:lnTo>
                    <a:lnTo>
                      <a:pt x="730568" y="3158490"/>
                    </a:lnTo>
                    <a:lnTo>
                      <a:pt x="659130" y="3156585"/>
                    </a:lnTo>
                    <a:cubicBezTo>
                      <a:pt x="550545" y="3148965"/>
                      <a:pt x="459105" y="3129915"/>
                      <a:pt x="383858" y="3098483"/>
                    </a:cubicBezTo>
                    <a:cubicBezTo>
                      <a:pt x="283845" y="3056573"/>
                      <a:pt x="198120" y="2979420"/>
                      <a:pt x="125730" y="2865120"/>
                    </a:cubicBezTo>
                    <a:cubicBezTo>
                      <a:pt x="53340" y="2750820"/>
                      <a:pt x="11430" y="2606040"/>
                      <a:pt x="0" y="2427923"/>
                    </a:cubicBezTo>
                    <a:lnTo>
                      <a:pt x="320993" y="2317433"/>
                    </a:lnTo>
                    <a:cubicBezTo>
                      <a:pt x="345758" y="2499360"/>
                      <a:pt x="388620" y="2629853"/>
                      <a:pt x="451485" y="2707958"/>
                    </a:cubicBezTo>
                    <a:cubicBezTo>
                      <a:pt x="519113" y="2790825"/>
                      <a:pt x="596265" y="2841308"/>
                      <a:pt x="682943" y="2860358"/>
                    </a:cubicBezTo>
                    <a:lnTo>
                      <a:pt x="730568" y="2864168"/>
                    </a:lnTo>
                    <a:lnTo>
                      <a:pt x="732473" y="1761173"/>
                    </a:lnTo>
                    <a:lnTo>
                      <a:pt x="576263" y="1735455"/>
                    </a:lnTo>
                    <a:cubicBezTo>
                      <a:pt x="509588" y="1717358"/>
                      <a:pt x="441008" y="1692593"/>
                      <a:pt x="372428" y="1660208"/>
                    </a:cubicBezTo>
                    <a:cubicBezTo>
                      <a:pt x="270510" y="1612583"/>
                      <a:pt x="192405" y="1539240"/>
                      <a:pt x="138113" y="1438275"/>
                    </a:cubicBezTo>
                    <a:cubicBezTo>
                      <a:pt x="82868" y="1337310"/>
                      <a:pt x="56198" y="1217295"/>
                      <a:pt x="56198" y="1079183"/>
                    </a:cubicBezTo>
                    <a:cubicBezTo>
                      <a:pt x="56198" y="833438"/>
                      <a:pt x="137160" y="622935"/>
                      <a:pt x="298133" y="448628"/>
                    </a:cubicBezTo>
                    <a:cubicBezTo>
                      <a:pt x="379095" y="360998"/>
                      <a:pt x="488633" y="290513"/>
                      <a:pt x="628650" y="239077"/>
                    </a:cubicBezTo>
                    <a:lnTo>
                      <a:pt x="735330" y="206693"/>
                    </a:lnTo>
                    <a:lnTo>
                      <a:pt x="735330" y="36195"/>
                    </a:lnTo>
                    <a:lnTo>
                      <a:pt x="778193" y="30480"/>
                    </a:lnTo>
                    <a:lnTo>
                      <a:pt x="965835" y="2858"/>
                    </a:lnTo>
                    <a:lnTo>
                      <a:pt x="996315" y="0"/>
                    </a:lnTo>
                    <a:lnTo>
                      <a:pt x="996315" y="168593"/>
                    </a:lnTo>
                    <a:lnTo>
                      <a:pt x="1097280" y="171450"/>
                    </a:lnTo>
                    <a:cubicBezTo>
                      <a:pt x="1222058" y="182880"/>
                      <a:pt x="1324928" y="220027"/>
                      <a:pt x="1406843" y="282893"/>
                    </a:cubicBezTo>
                    <a:cubicBezTo>
                      <a:pt x="1545908" y="388620"/>
                      <a:pt x="1629728" y="548640"/>
                      <a:pt x="1657350" y="763905"/>
                    </a:cubicBezTo>
                    <a:lnTo>
                      <a:pt x="1326833" y="863918"/>
                    </a:lnTo>
                    <a:cubicBezTo>
                      <a:pt x="1307783" y="730568"/>
                      <a:pt x="1268730" y="632460"/>
                      <a:pt x="1209675" y="568643"/>
                    </a:cubicBezTo>
                    <a:cubicBezTo>
                      <a:pt x="1164908" y="521017"/>
                      <a:pt x="1107758" y="488633"/>
                      <a:pt x="1038225" y="471488"/>
                    </a:cubicBezTo>
                    <a:lnTo>
                      <a:pt x="995363" y="464820"/>
                    </a:lnTo>
                    <a:lnTo>
                      <a:pt x="993458" y="1460183"/>
                    </a:lnTo>
                    <a:lnTo>
                      <a:pt x="1073468" y="1471613"/>
                    </a:lnTo>
                    <a:cubicBezTo>
                      <a:pt x="1173480" y="1486853"/>
                      <a:pt x="1243013" y="1500188"/>
                      <a:pt x="1282065" y="1513523"/>
                    </a:cubicBezTo>
                    <a:cubicBezTo>
                      <a:pt x="1381125" y="1546860"/>
                      <a:pt x="1462088" y="1592580"/>
                      <a:pt x="1524953" y="1651635"/>
                    </a:cubicBezTo>
                    <a:cubicBezTo>
                      <a:pt x="1587818" y="1708785"/>
                      <a:pt x="1635443" y="1782128"/>
                      <a:pt x="1669733" y="1870710"/>
                    </a:cubicBezTo>
                    <a:close/>
                    <a:moveTo>
                      <a:pt x="1268730" y="2624138"/>
                    </a:moveTo>
                    <a:cubicBezTo>
                      <a:pt x="1349693" y="2512695"/>
                      <a:pt x="1390650" y="2384108"/>
                      <a:pt x="1390650" y="2236470"/>
                    </a:cubicBezTo>
                    <a:cubicBezTo>
                      <a:pt x="1390650" y="2110740"/>
                      <a:pt x="1362075" y="2014538"/>
                      <a:pt x="1304925" y="1945958"/>
                    </a:cubicBezTo>
                    <a:cubicBezTo>
                      <a:pt x="1262063" y="1894523"/>
                      <a:pt x="1186815" y="1852613"/>
                      <a:pt x="1080135" y="1820228"/>
                    </a:cubicBezTo>
                    <a:lnTo>
                      <a:pt x="992505" y="1798320"/>
                    </a:lnTo>
                    <a:lnTo>
                      <a:pt x="990600" y="2830830"/>
                    </a:lnTo>
                    <a:lnTo>
                      <a:pt x="1048703" y="2808923"/>
                    </a:lnTo>
                    <a:cubicBezTo>
                      <a:pt x="1135380" y="2768918"/>
                      <a:pt x="1207770" y="2707005"/>
                      <a:pt x="1268730" y="2624138"/>
                    </a:cubicBezTo>
                    <a:moveTo>
                      <a:pt x="732473" y="1425893"/>
                    </a:moveTo>
                    <a:lnTo>
                      <a:pt x="734378" y="497205"/>
                    </a:lnTo>
                    <a:lnTo>
                      <a:pt x="688658" y="514350"/>
                    </a:lnTo>
                    <a:cubicBezTo>
                      <a:pt x="604838" y="554355"/>
                      <a:pt x="537210" y="609600"/>
                      <a:pt x="482917" y="682943"/>
                    </a:cubicBezTo>
                    <a:cubicBezTo>
                      <a:pt x="411480" y="780098"/>
                      <a:pt x="375285" y="887730"/>
                      <a:pt x="375285" y="1006793"/>
                    </a:cubicBezTo>
                    <a:cubicBezTo>
                      <a:pt x="375285" y="1124903"/>
                      <a:pt x="405765" y="1219200"/>
                      <a:pt x="465773" y="1289685"/>
                    </a:cubicBezTo>
                    <a:cubicBezTo>
                      <a:pt x="511492" y="1343025"/>
                      <a:pt x="581025" y="1383030"/>
                      <a:pt x="674370" y="1411605"/>
                    </a:cubicBezTo>
                    <a:lnTo>
                      <a:pt x="732473" y="1425893"/>
                    </a:lnTo>
                  </a:path>
                </a:pathLst>
              </a:custGeom>
              <a:solidFill>
                <a:schemeClr val="bg1">
                  <a:lumMod val="95000"/>
                </a:schemeClr>
              </a:solidFill>
              <a:ln w="9525" cap="flat">
                <a:noFill/>
                <a:prstDash val="solid"/>
                <a:miter/>
              </a:ln>
            </p:spPr>
            <p:txBody>
              <a:bodyPr rtlCol="0" anchor="ctr"/>
              <a:lstStyle/>
              <a:p>
                <a:pPr defTabSz="1219170"/>
                <a:endParaRPr lang="en-US" sz="1800">
                  <a:solidFill>
                    <a:prstClr val="black"/>
                  </a:solidFill>
                </a:endParaRPr>
              </a:p>
            </p:txBody>
          </p:sp>
          <p:grpSp>
            <p:nvGrpSpPr>
              <p:cNvPr id="138" name="Group 137">
                <a:extLst>
                  <a:ext uri="{FF2B5EF4-FFF2-40B4-BE49-F238E27FC236}">
                    <a16:creationId xmlns:a16="http://schemas.microsoft.com/office/drawing/2014/main" xmlns="" id="{7901E2D7-C583-4CE2-8F51-5C524CC1CAA9}"/>
                  </a:ext>
                </a:extLst>
              </p:cNvPr>
              <p:cNvGrpSpPr/>
              <p:nvPr/>
            </p:nvGrpSpPr>
            <p:grpSpPr>
              <a:xfrm>
                <a:off x="12470968" y="4620148"/>
                <a:ext cx="435759" cy="1352099"/>
                <a:chOff x="1968987" y="1811829"/>
                <a:chExt cx="1022846" cy="3173751"/>
              </a:xfrm>
              <a:solidFill>
                <a:schemeClr val="bg1"/>
              </a:solidFill>
            </p:grpSpPr>
            <p:sp>
              <p:nvSpPr>
                <p:cNvPr id="139" name="Freeform: Shape 138">
                  <a:extLst>
                    <a:ext uri="{FF2B5EF4-FFF2-40B4-BE49-F238E27FC236}">
                      <a16:creationId xmlns:a16="http://schemas.microsoft.com/office/drawing/2014/main" xmlns="" id="{E6067227-37CF-4C14-B006-6E00ABFD280C}"/>
                    </a:ext>
                  </a:extLst>
                </p:cNvPr>
                <p:cNvSpPr/>
                <p:nvPr/>
              </p:nvSpPr>
              <p:spPr>
                <a:xfrm>
                  <a:off x="1975571" y="4195005"/>
                  <a:ext cx="600075" cy="790575"/>
                </a:xfrm>
                <a:custGeom>
                  <a:avLst/>
                  <a:gdLst>
                    <a:gd name="connsiteX0" fmla="*/ 601980 w 600075"/>
                    <a:gd name="connsiteY0" fmla="*/ 791528 h 790575"/>
                    <a:gd name="connsiteX1" fmla="*/ 340995 w 600075"/>
                    <a:gd name="connsiteY1" fmla="*/ 649605 h 790575"/>
                    <a:gd name="connsiteX2" fmla="*/ 125730 w 600075"/>
                    <a:gd name="connsiteY2" fmla="*/ 437197 h 790575"/>
                    <a:gd name="connsiteX3" fmla="*/ 0 w 600075"/>
                    <a:gd name="connsiteY3" fmla="*/ 0 h 790575"/>
                    <a:gd name="connsiteX4" fmla="*/ 260985 w 600075"/>
                    <a:gd name="connsiteY4" fmla="*/ 141922 h 790575"/>
                    <a:gd name="connsiteX5" fmla="*/ 386715 w 600075"/>
                    <a:gd name="connsiteY5" fmla="*/ 579120 h 790575"/>
                    <a:gd name="connsiteX6" fmla="*/ 601980 w 600075"/>
                    <a:gd name="connsiteY6" fmla="*/ 791528 h 790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0075" h="790575">
                      <a:moveTo>
                        <a:pt x="601980" y="791528"/>
                      </a:moveTo>
                      <a:lnTo>
                        <a:pt x="340995" y="649605"/>
                      </a:lnTo>
                      <a:cubicBezTo>
                        <a:pt x="259080" y="604838"/>
                        <a:pt x="187643" y="534353"/>
                        <a:pt x="125730" y="437197"/>
                      </a:cubicBezTo>
                      <a:cubicBezTo>
                        <a:pt x="53340" y="323850"/>
                        <a:pt x="11430" y="178118"/>
                        <a:pt x="0" y="0"/>
                      </a:cubicBezTo>
                      <a:lnTo>
                        <a:pt x="260985" y="141922"/>
                      </a:lnTo>
                      <a:cubicBezTo>
                        <a:pt x="272415" y="319088"/>
                        <a:pt x="314325" y="464820"/>
                        <a:pt x="386715" y="579120"/>
                      </a:cubicBezTo>
                      <a:cubicBezTo>
                        <a:pt x="448628" y="676275"/>
                        <a:pt x="520065" y="747713"/>
                        <a:pt x="601980" y="791528"/>
                      </a:cubicBezTo>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140" name="Freeform: Shape 139">
                  <a:extLst>
                    <a:ext uri="{FF2B5EF4-FFF2-40B4-BE49-F238E27FC236}">
                      <a16:creationId xmlns:a16="http://schemas.microsoft.com/office/drawing/2014/main" xmlns="" id="{BE5BB590-239F-4213-8DC4-103945DFEB36}"/>
                    </a:ext>
                  </a:extLst>
                </p:cNvPr>
                <p:cNvSpPr/>
                <p:nvPr/>
              </p:nvSpPr>
              <p:spPr>
                <a:xfrm>
                  <a:off x="1968987" y="4089376"/>
                  <a:ext cx="581026" cy="247649"/>
                </a:xfrm>
                <a:custGeom>
                  <a:avLst/>
                  <a:gdLst>
                    <a:gd name="connsiteX0" fmla="*/ 260985 w 581025"/>
                    <a:gd name="connsiteY0" fmla="*/ 251460 h 247650"/>
                    <a:gd name="connsiteX1" fmla="*/ 0 w 581025"/>
                    <a:gd name="connsiteY1" fmla="*/ 109538 h 247650"/>
                    <a:gd name="connsiteX2" fmla="*/ 320993 w 581025"/>
                    <a:gd name="connsiteY2" fmla="*/ 0 h 247650"/>
                    <a:gd name="connsiteX3" fmla="*/ 581978 w 581025"/>
                    <a:gd name="connsiteY3" fmla="*/ 140970 h 247650"/>
                  </a:gdLst>
                  <a:ahLst/>
                  <a:cxnLst>
                    <a:cxn ang="0">
                      <a:pos x="connsiteX0" y="connsiteY0"/>
                    </a:cxn>
                    <a:cxn ang="0">
                      <a:pos x="connsiteX1" y="connsiteY1"/>
                    </a:cxn>
                    <a:cxn ang="0">
                      <a:pos x="connsiteX2" y="connsiteY2"/>
                    </a:cxn>
                    <a:cxn ang="0">
                      <a:pos x="connsiteX3" y="connsiteY3"/>
                    </a:cxn>
                  </a:cxnLst>
                  <a:rect l="l" t="t" r="r" b="b"/>
                  <a:pathLst>
                    <a:path w="581025" h="247650">
                      <a:moveTo>
                        <a:pt x="260985" y="251460"/>
                      </a:moveTo>
                      <a:lnTo>
                        <a:pt x="0" y="109538"/>
                      </a:lnTo>
                      <a:lnTo>
                        <a:pt x="320993" y="0"/>
                      </a:lnTo>
                      <a:lnTo>
                        <a:pt x="581978" y="140970"/>
                      </a:ln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141" name="Freeform: Shape 140">
                  <a:extLst>
                    <a:ext uri="{FF2B5EF4-FFF2-40B4-BE49-F238E27FC236}">
                      <a16:creationId xmlns:a16="http://schemas.microsoft.com/office/drawing/2014/main" xmlns="" id="{C7137044-11D7-4101-800A-6BE9664CBF25}"/>
                    </a:ext>
                  </a:extLst>
                </p:cNvPr>
                <p:cNvSpPr/>
                <p:nvPr/>
              </p:nvSpPr>
              <p:spPr>
                <a:xfrm>
                  <a:off x="2051714" y="1973775"/>
                  <a:ext cx="940119" cy="1580196"/>
                </a:xfrm>
                <a:custGeom>
                  <a:avLst/>
                  <a:gdLst>
                    <a:gd name="connsiteX0" fmla="*/ 812750 w 940118"/>
                    <a:gd name="connsiteY0" fmla="*/ 163017 h 1580197"/>
                    <a:gd name="connsiteX1" fmla="*/ 812706 w 940118"/>
                    <a:gd name="connsiteY1" fmla="*/ 163034 h 1580197"/>
                    <a:gd name="connsiteX2" fmla="*/ 832937 w 940118"/>
                    <a:gd name="connsiteY2" fmla="*/ 174035 h 1580197"/>
                    <a:gd name="connsiteX3" fmla="*/ 679133 w 940118"/>
                    <a:gd name="connsiteY3" fmla="*/ 0 h 1580197"/>
                    <a:gd name="connsiteX4" fmla="*/ 940118 w 940118"/>
                    <a:gd name="connsiteY4" fmla="*/ 140970 h 1580197"/>
                    <a:gd name="connsiteX5" fmla="*/ 833438 w 940118"/>
                    <a:gd name="connsiteY5" fmla="*/ 174308 h 1580197"/>
                    <a:gd name="connsiteX6" fmla="*/ 833437 w 940118"/>
                    <a:gd name="connsiteY6" fmla="*/ 174308 h 1580197"/>
                    <a:gd name="connsiteX7" fmla="*/ 747299 w 940118"/>
                    <a:gd name="connsiteY7" fmla="*/ 210278 h 1580197"/>
                    <a:gd name="connsiteX8" fmla="*/ 747713 w 940118"/>
                    <a:gd name="connsiteY8" fmla="*/ 210503 h 1580197"/>
                    <a:gd name="connsiteX9" fmla="*/ 620078 w 940118"/>
                    <a:gd name="connsiteY9" fmla="*/ 282893 h 1580197"/>
                    <a:gd name="connsiteX10" fmla="*/ 592976 w 940118"/>
                    <a:gd name="connsiteY10" fmla="*/ 268101 h 1580197"/>
                    <a:gd name="connsiteX11" fmla="*/ 592932 w 940118"/>
                    <a:gd name="connsiteY11" fmla="*/ 268132 h 1580197"/>
                    <a:gd name="connsiteX12" fmla="*/ 620077 w 940118"/>
                    <a:gd name="connsiteY12" fmla="*/ 282893 h 1580197"/>
                    <a:gd name="connsiteX13" fmla="*/ 548076 w 940118"/>
                    <a:gd name="connsiteY13" fmla="*/ 339736 h 1580197"/>
                    <a:gd name="connsiteX14" fmla="*/ 548640 w 940118"/>
                    <a:gd name="connsiteY14" fmla="*/ 340043 h 1580197"/>
                    <a:gd name="connsiteX15" fmla="*/ 503873 w 940118"/>
                    <a:gd name="connsiteY15" fmla="*/ 383858 h 1580197"/>
                    <a:gd name="connsiteX16" fmla="*/ 488633 w 940118"/>
                    <a:gd name="connsiteY16" fmla="*/ 399098 h 1580197"/>
                    <a:gd name="connsiteX17" fmla="*/ 455232 w 940118"/>
                    <a:gd name="connsiteY17" fmla="*/ 380990 h 1580197"/>
                    <a:gd name="connsiteX18" fmla="*/ 454648 w 940118"/>
                    <a:gd name="connsiteY18" fmla="*/ 381569 h 1580197"/>
                    <a:gd name="connsiteX19" fmla="*/ 488633 w 940118"/>
                    <a:gd name="connsiteY19" fmla="*/ 400050 h 1580197"/>
                    <a:gd name="connsiteX20" fmla="*/ 422910 w 940118"/>
                    <a:gd name="connsiteY20" fmla="*/ 482918 h 1580197"/>
                    <a:gd name="connsiteX21" fmla="*/ 391243 w 940118"/>
                    <a:gd name="connsiteY21" fmla="*/ 465814 h 1580197"/>
                    <a:gd name="connsiteX22" fmla="*/ 390818 w 940118"/>
                    <a:gd name="connsiteY22" fmla="*/ 466419 h 1580197"/>
                    <a:gd name="connsiteX23" fmla="*/ 422910 w 940118"/>
                    <a:gd name="connsiteY23" fmla="*/ 483870 h 1580197"/>
                    <a:gd name="connsiteX24" fmla="*/ 367665 w 940118"/>
                    <a:gd name="connsiteY24" fmla="*/ 572453 h 1580197"/>
                    <a:gd name="connsiteX25" fmla="*/ 368618 w 940118"/>
                    <a:gd name="connsiteY25" fmla="*/ 573405 h 1580197"/>
                    <a:gd name="connsiteX26" fmla="*/ 317183 w 940118"/>
                    <a:gd name="connsiteY26" fmla="*/ 684847 h 1580197"/>
                    <a:gd name="connsiteX27" fmla="*/ 305241 w 940118"/>
                    <a:gd name="connsiteY27" fmla="*/ 678329 h 1580197"/>
                    <a:gd name="connsiteX28" fmla="*/ 305235 w 940118"/>
                    <a:gd name="connsiteY28" fmla="*/ 678350 h 1580197"/>
                    <a:gd name="connsiteX29" fmla="*/ 317183 w 940118"/>
                    <a:gd name="connsiteY29" fmla="*/ 684847 h 1580197"/>
                    <a:gd name="connsiteX30" fmla="*/ 260985 w 940118"/>
                    <a:gd name="connsiteY30" fmla="*/ 1014413 h 1580197"/>
                    <a:gd name="connsiteX31" fmla="*/ 342900 w 940118"/>
                    <a:gd name="connsiteY31" fmla="*/ 1373505 h 1580197"/>
                    <a:gd name="connsiteX32" fmla="*/ 546735 w 940118"/>
                    <a:gd name="connsiteY32" fmla="*/ 1580197 h 1580197"/>
                    <a:gd name="connsiteX33" fmla="*/ 285750 w 940118"/>
                    <a:gd name="connsiteY33" fmla="*/ 1438275 h 1580197"/>
                    <a:gd name="connsiteX34" fmla="*/ 81915 w 940118"/>
                    <a:gd name="connsiteY34" fmla="*/ 1231583 h 1580197"/>
                    <a:gd name="connsiteX35" fmla="*/ 0 w 940118"/>
                    <a:gd name="connsiteY35" fmla="*/ 872490 h 1580197"/>
                    <a:gd name="connsiteX36" fmla="*/ 56197 w 940118"/>
                    <a:gd name="connsiteY36" fmla="*/ 542925 h 1580197"/>
                    <a:gd name="connsiteX37" fmla="*/ 62441 w 940118"/>
                    <a:gd name="connsiteY37" fmla="*/ 546321 h 1580197"/>
                    <a:gd name="connsiteX38" fmla="*/ 62617 w 940118"/>
                    <a:gd name="connsiteY38" fmla="*/ 545909 h 1580197"/>
                    <a:gd name="connsiteX39" fmla="*/ 57150 w 940118"/>
                    <a:gd name="connsiteY39" fmla="*/ 542925 h 1580197"/>
                    <a:gd name="connsiteX40" fmla="*/ 107444 w 940118"/>
                    <a:gd name="connsiteY40" fmla="*/ 431896 h 1580197"/>
                    <a:gd name="connsiteX41" fmla="*/ 106680 w 940118"/>
                    <a:gd name="connsiteY41" fmla="*/ 431483 h 1580197"/>
                    <a:gd name="connsiteX42" fmla="*/ 161925 w 940118"/>
                    <a:gd name="connsiteY42" fmla="*/ 341948 h 1580197"/>
                    <a:gd name="connsiteX43" fmla="*/ 171758 w 940118"/>
                    <a:gd name="connsiteY43" fmla="*/ 347295 h 1580197"/>
                    <a:gd name="connsiteX44" fmla="*/ 171778 w 940118"/>
                    <a:gd name="connsiteY44" fmla="*/ 347270 h 1580197"/>
                    <a:gd name="connsiteX45" fmla="*/ 161925 w 940118"/>
                    <a:gd name="connsiteY45" fmla="*/ 341948 h 1580197"/>
                    <a:gd name="connsiteX46" fmla="*/ 227648 w 940118"/>
                    <a:gd name="connsiteY46" fmla="*/ 258128 h 1580197"/>
                    <a:gd name="connsiteX47" fmla="*/ 239906 w 940118"/>
                    <a:gd name="connsiteY47" fmla="*/ 264794 h 1580197"/>
                    <a:gd name="connsiteX48" fmla="*/ 240267 w 940118"/>
                    <a:gd name="connsiteY48" fmla="*/ 264453 h 1580197"/>
                    <a:gd name="connsiteX49" fmla="*/ 228600 w 940118"/>
                    <a:gd name="connsiteY49" fmla="*/ 258128 h 1580197"/>
                    <a:gd name="connsiteX50" fmla="*/ 242888 w 940118"/>
                    <a:gd name="connsiteY50" fmla="*/ 241935 h 1580197"/>
                    <a:gd name="connsiteX51" fmla="*/ 287315 w 940118"/>
                    <a:gd name="connsiteY51" fmla="*/ 198453 h 1580197"/>
                    <a:gd name="connsiteX52" fmla="*/ 286702 w 940118"/>
                    <a:gd name="connsiteY52" fmla="*/ 198120 h 1580197"/>
                    <a:gd name="connsiteX53" fmla="*/ 359092 w 940118"/>
                    <a:gd name="connsiteY53" fmla="*/ 140970 h 1580197"/>
                    <a:gd name="connsiteX54" fmla="*/ 378434 w 940118"/>
                    <a:gd name="connsiteY54" fmla="*/ 151488 h 1580197"/>
                    <a:gd name="connsiteX55" fmla="*/ 378837 w 940118"/>
                    <a:gd name="connsiteY55" fmla="*/ 151226 h 1580197"/>
                    <a:gd name="connsiteX56" fmla="*/ 360045 w 940118"/>
                    <a:gd name="connsiteY56" fmla="*/ 140970 h 1580197"/>
                    <a:gd name="connsiteX57" fmla="*/ 486263 w 940118"/>
                    <a:gd name="connsiteY57" fmla="*/ 68845 h 1580197"/>
                    <a:gd name="connsiteX58" fmla="*/ 485775 w 940118"/>
                    <a:gd name="connsiteY58" fmla="*/ 68580 h 1580197"/>
                    <a:gd name="connsiteX59" fmla="*/ 572452 w 940118"/>
                    <a:gd name="connsiteY59" fmla="*/ 32385 h 1580197"/>
                    <a:gd name="connsiteX60" fmla="*/ 595123 w 940118"/>
                    <a:gd name="connsiteY60" fmla="*/ 44713 h 1580197"/>
                    <a:gd name="connsiteX61" fmla="*/ 595672 w 940118"/>
                    <a:gd name="connsiteY61" fmla="*/ 44538 h 1580197"/>
                    <a:gd name="connsiteX62" fmla="*/ 573405 w 940118"/>
                    <a:gd name="connsiteY62" fmla="*/ 32385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833437 w 940118"/>
                    <a:gd name="connsiteY7" fmla="*/ 174308 h 1580197"/>
                    <a:gd name="connsiteX8" fmla="*/ 747299 w 940118"/>
                    <a:gd name="connsiteY8" fmla="*/ 210278 h 1580197"/>
                    <a:gd name="connsiteX9" fmla="*/ 747713 w 940118"/>
                    <a:gd name="connsiteY9" fmla="*/ 210503 h 1580197"/>
                    <a:gd name="connsiteX10" fmla="*/ 620078 w 940118"/>
                    <a:gd name="connsiteY10" fmla="*/ 282893 h 1580197"/>
                    <a:gd name="connsiteX11" fmla="*/ 592976 w 940118"/>
                    <a:gd name="connsiteY11" fmla="*/ 268101 h 1580197"/>
                    <a:gd name="connsiteX12" fmla="*/ 592932 w 940118"/>
                    <a:gd name="connsiteY12" fmla="*/ 268132 h 1580197"/>
                    <a:gd name="connsiteX13" fmla="*/ 620077 w 940118"/>
                    <a:gd name="connsiteY13" fmla="*/ 282893 h 1580197"/>
                    <a:gd name="connsiteX14" fmla="*/ 548076 w 940118"/>
                    <a:gd name="connsiteY14" fmla="*/ 339736 h 1580197"/>
                    <a:gd name="connsiteX15" fmla="*/ 548640 w 940118"/>
                    <a:gd name="connsiteY15" fmla="*/ 340043 h 1580197"/>
                    <a:gd name="connsiteX16" fmla="*/ 503873 w 940118"/>
                    <a:gd name="connsiteY16" fmla="*/ 383858 h 1580197"/>
                    <a:gd name="connsiteX17" fmla="*/ 488633 w 940118"/>
                    <a:gd name="connsiteY17" fmla="*/ 399098 h 1580197"/>
                    <a:gd name="connsiteX18" fmla="*/ 455232 w 940118"/>
                    <a:gd name="connsiteY18" fmla="*/ 380990 h 1580197"/>
                    <a:gd name="connsiteX19" fmla="*/ 488633 w 940118"/>
                    <a:gd name="connsiteY19" fmla="*/ 400050 h 1580197"/>
                    <a:gd name="connsiteX20" fmla="*/ 422910 w 940118"/>
                    <a:gd name="connsiteY20" fmla="*/ 482918 h 1580197"/>
                    <a:gd name="connsiteX21" fmla="*/ 391243 w 940118"/>
                    <a:gd name="connsiteY21" fmla="*/ 465814 h 1580197"/>
                    <a:gd name="connsiteX22" fmla="*/ 390818 w 940118"/>
                    <a:gd name="connsiteY22" fmla="*/ 466419 h 1580197"/>
                    <a:gd name="connsiteX23" fmla="*/ 422910 w 940118"/>
                    <a:gd name="connsiteY23" fmla="*/ 483870 h 1580197"/>
                    <a:gd name="connsiteX24" fmla="*/ 367665 w 940118"/>
                    <a:gd name="connsiteY24" fmla="*/ 572453 h 1580197"/>
                    <a:gd name="connsiteX25" fmla="*/ 368618 w 940118"/>
                    <a:gd name="connsiteY25" fmla="*/ 573405 h 1580197"/>
                    <a:gd name="connsiteX26" fmla="*/ 317183 w 940118"/>
                    <a:gd name="connsiteY26" fmla="*/ 684847 h 1580197"/>
                    <a:gd name="connsiteX27" fmla="*/ 305241 w 940118"/>
                    <a:gd name="connsiteY27" fmla="*/ 678329 h 1580197"/>
                    <a:gd name="connsiteX28" fmla="*/ 305235 w 940118"/>
                    <a:gd name="connsiteY28" fmla="*/ 678350 h 1580197"/>
                    <a:gd name="connsiteX29" fmla="*/ 317183 w 940118"/>
                    <a:gd name="connsiteY29" fmla="*/ 684847 h 1580197"/>
                    <a:gd name="connsiteX30" fmla="*/ 260985 w 940118"/>
                    <a:gd name="connsiteY30" fmla="*/ 1014413 h 1580197"/>
                    <a:gd name="connsiteX31" fmla="*/ 342900 w 940118"/>
                    <a:gd name="connsiteY31" fmla="*/ 1373505 h 1580197"/>
                    <a:gd name="connsiteX32" fmla="*/ 546735 w 940118"/>
                    <a:gd name="connsiteY32" fmla="*/ 1580197 h 1580197"/>
                    <a:gd name="connsiteX33" fmla="*/ 285750 w 940118"/>
                    <a:gd name="connsiteY33" fmla="*/ 1438275 h 1580197"/>
                    <a:gd name="connsiteX34" fmla="*/ 81915 w 940118"/>
                    <a:gd name="connsiteY34" fmla="*/ 1231583 h 1580197"/>
                    <a:gd name="connsiteX35" fmla="*/ 0 w 940118"/>
                    <a:gd name="connsiteY35" fmla="*/ 872490 h 1580197"/>
                    <a:gd name="connsiteX36" fmla="*/ 56197 w 940118"/>
                    <a:gd name="connsiteY36" fmla="*/ 542925 h 1580197"/>
                    <a:gd name="connsiteX37" fmla="*/ 62441 w 940118"/>
                    <a:gd name="connsiteY37" fmla="*/ 546321 h 1580197"/>
                    <a:gd name="connsiteX38" fmla="*/ 62617 w 940118"/>
                    <a:gd name="connsiteY38" fmla="*/ 545909 h 1580197"/>
                    <a:gd name="connsiteX39" fmla="*/ 57150 w 940118"/>
                    <a:gd name="connsiteY39" fmla="*/ 542925 h 1580197"/>
                    <a:gd name="connsiteX40" fmla="*/ 107444 w 940118"/>
                    <a:gd name="connsiteY40" fmla="*/ 431896 h 1580197"/>
                    <a:gd name="connsiteX41" fmla="*/ 106680 w 940118"/>
                    <a:gd name="connsiteY41" fmla="*/ 431483 h 1580197"/>
                    <a:gd name="connsiteX42" fmla="*/ 161925 w 940118"/>
                    <a:gd name="connsiteY42" fmla="*/ 341948 h 1580197"/>
                    <a:gd name="connsiteX43" fmla="*/ 171758 w 940118"/>
                    <a:gd name="connsiteY43" fmla="*/ 347295 h 1580197"/>
                    <a:gd name="connsiteX44" fmla="*/ 171778 w 940118"/>
                    <a:gd name="connsiteY44" fmla="*/ 347270 h 1580197"/>
                    <a:gd name="connsiteX45" fmla="*/ 161925 w 940118"/>
                    <a:gd name="connsiteY45" fmla="*/ 341948 h 1580197"/>
                    <a:gd name="connsiteX46" fmla="*/ 227648 w 940118"/>
                    <a:gd name="connsiteY46" fmla="*/ 258128 h 1580197"/>
                    <a:gd name="connsiteX47" fmla="*/ 239906 w 940118"/>
                    <a:gd name="connsiteY47" fmla="*/ 264794 h 1580197"/>
                    <a:gd name="connsiteX48" fmla="*/ 240267 w 940118"/>
                    <a:gd name="connsiteY48" fmla="*/ 264453 h 1580197"/>
                    <a:gd name="connsiteX49" fmla="*/ 228600 w 940118"/>
                    <a:gd name="connsiteY49" fmla="*/ 258128 h 1580197"/>
                    <a:gd name="connsiteX50" fmla="*/ 242888 w 940118"/>
                    <a:gd name="connsiteY50" fmla="*/ 241935 h 1580197"/>
                    <a:gd name="connsiteX51" fmla="*/ 287315 w 940118"/>
                    <a:gd name="connsiteY51" fmla="*/ 198453 h 1580197"/>
                    <a:gd name="connsiteX52" fmla="*/ 286702 w 940118"/>
                    <a:gd name="connsiteY52" fmla="*/ 198120 h 1580197"/>
                    <a:gd name="connsiteX53" fmla="*/ 359092 w 940118"/>
                    <a:gd name="connsiteY53" fmla="*/ 140970 h 1580197"/>
                    <a:gd name="connsiteX54" fmla="*/ 378434 w 940118"/>
                    <a:gd name="connsiteY54" fmla="*/ 151488 h 1580197"/>
                    <a:gd name="connsiteX55" fmla="*/ 378837 w 940118"/>
                    <a:gd name="connsiteY55" fmla="*/ 151226 h 1580197"/>
                    <a:gd name="connsiteX56" fmla="*/ 360045 w 940118"/>
                    <a:gd name="connsiteY56" fmla="*/ 140970 h 1580197"/>
                    <a:gd name="connsiteX57" fmla="*/ 486263 w 940118"/>
                    <a:gd name="connsiteY57" fmla="*/ 68845 h 1580197"/>
                    <a:gd name="connsiteX58" fmla="*/ 485775 w 940118"/>
                    <a:gd name="connsiteY58" fmla="*/ 68580 h 1580197"/>
                    <a:gd name="connsiteX59" fmla="*/ 572452 w 940118"/>
                    <a:gd name="connsiteY59" fmla="*/ 32385 h 1580197"/>
                    <a:gd name="connsiteX60" fmla="*/ 595123 w 940118"/>
                    <a:gd name="connsiteY60" fmla="*/ 44713 h 1580197"/>
                    <a:gd name="connsiteX61" fmla="*/ 595672 w 940118"/>
                    <a:gd name="connsiteY61" fmla="*/ 44538 h 1580197"/>
                    <a:gd name="connsiteX62" fmla="*/ 573405 w 940118"/>
                    <a:gd name="connsiteY62" fmla="*/ 32385 h 1580197"/>
                    <a:gd name="connsiteX63" fmla="*/ 679133 w 940118"/>
                    <a:gd name="connsiteY63"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833437 w 940118"/>
                    <a:gd name="connsiteY7" fmla="*/ 174308 h 1580197"/>
                    <a:gd name="connsiteX8" fmla="*/ 747299 w 940118"/>
                    <a:gd name="connsiteY8" fmla="*/ 210278 h 1580197"/>
                    <a:gd name="connsiteX9" fmla="*/ 747713 w 940118"/>
                    <a:gd name="connsiteY9" fmla="*/ 210503 h 1580197"/>
                    <a:gd name="connsiteX10" fmla="*/ 620078 w 940118"/>
                    <a:gd name="connsiteY10" fmla="*/ 282893 h 1580197"/>
                    <a:gd name="connsiteX11" fmla="*/ 592976 w 940118"/>
                    <a:gd name="connsiteY11" fmla="*/ 268101 h 1580197"/>
                    <a:gd name="connsiteX12" fmla="*/ 592932 w 940118"/>
                    <a:gd name="connsiteY12" fmla="*/ 268132 h 1580197"/>
                    <a:gd name="connsiteX13" fmla="*/ 620077 w 940118"/>
                    <a:gd name="connsiteY13" fmla="*/ 282893 h 1580197"/>
                    <a:gd name="connsiteX14" fmla="*/ 548076 w 940118"/>
                    <a:gd name="connsiteY14" fmla="*/ 339736 h 1580197"/>
                    <a:gd name="connsiteX15" fmla="*/ 548640 w 940118"/>
                    <a:gd name="connsiteY15" fmla="*/ 340043 h 1580197"/>
                    <a:gd name="connsiteX16" fmla="*/ 503873 w 940118"/>
                    <a:gd name="connsiteY16" fmla="*/ 383858 h 1580197"/>
                    <a:gd name="connsiteX17" fmla="*/ 488633 w 940118"/>
                    <a:gd name="connsiteY17" fmla="*/ 399098 h 1580197"/>
                    <a:gd name="connsiteX18" fmla="*/ 455232 w 940118"/>
                    <a:gd name="connsiteY18" fmla="*/ 380990 h 1580197"/>
                    <a:gd name="connsiteX19" fmla="*/ 488633 w 940118"/>
                    <a:gd name="connsiteY19" fmla="*/ 400050 h 1580197"/>
                    <a:gd name="connsiteX20" fmla="*/ 422910 w 940118"/>
                    <a:gd name="connsiteY20" fmla="*/ 482918 h 1580197"/>
                    <a:gd name="connsiteX21" fmla="*/ 391243 w 940118"/>
                    <a:gd name="connsiteY21" fmla="*/ 465814 h 1580197"/>
                    <a:gd name="connsiteX22" fmla="*/ 422910 w 940118"/>
                    <a:gd name="connsiteY22" fmla="*/ 483870 h 1580197"/>
                    <a:gd name="connsiteX23" fmla="*/ 367665 w 940118"/>
                    <a:gd name="connsiteY23" fmla="*/ 572453 h 1580197"/>
                    <a:gd name="connsiteX24" fmla="*/ 368618 w 940118"/>
                    <a:gd name="connsiteY24" fmla="*/ 573405 h 1580197"/>
                    <a:gd name="connsiteX25" fmla="*/ 317183 w 940118"/>
                    <a:gd name="connsiteY25" fmla="*/ 684847 h 1580197"/>
                    <a:gd name="connsiteX26" fmla="*/ 305241 w 940118"/>
                    <a:gd name="connsiteY26" fmla="*/ 678329 h 1580197"/>
                    <a:gd name="connsiteX27" fmla="*/ 305235 w 940118"/>
                    <a:gd name="connsiteY27" fmla="*/ 678350 h 1580197"/>
                    <a:gd name="connsiteX28" fmla="*/ 317183 w 940118"/>
                    <a:gd name="connsiteY28" fmla="*/ 684847 h 1580197"/>
                    <a:gd name="connsiteX29" fmla="*/ 260985 w 940118"/>
                    <a:gd name="connsiteY29" fmla="*/ 1014413 h 1580197"/>
                    <a:gd name="connsiteX30" fmla="*/ 342900 w 940118"/>
                    <a:gd name="connsiteY30" fmla="*/ 1373505 h 1580197"/>
                    <a:gd name="connsiteX31" fmla="*/ 546735 w 940118"/>
                    <a:gd name="connsiteY31" fmla="*/ 1580197 h 1580197"/>
                    <a:gd name="connsiteX32" fmla="*/ 285750 w 940118"/>
                    <a:gd name="connsiteY32" fmla="*/ 1438275 h 1580197"/>
                    <a:gd name="connsiteX33" fmla="*/ 81915 w 940118"/>
                    <a:gd name="connsiteY33" fmla="*/ 1231583 h 1580197"/>
                    <a:gd name="connsiteX34" fmla="*/ 0 w 940118"/>
                    <a:gd name="connsiteY34" fmla="*/ 872490 h 1580197"/>
                    <a:gd name="connsiteX35" fmla="*/ 56197 w 940118"/>
                    <a:gd name="connsiteY35" fmla="*/ 542925 h 1580197"/>
                    <a:gd name="connsiteX36" fmla="*/ 62441 w 940118"/>
                    <a:gd name="connsiteY36" fmla="*/ 546321 h 1580197"/>
                    <a:gd name="connsiteX37" fmla="*/ 62617 w 940118"/>
                    <a:gd name="connsiteY37" fmla="*/ 545909 h 1580197"/>
                    <a:gd name="connsiteX38" fmla="*/ 57150 w 940118"/>
                    <a:gd name="connsiteY38" fmla="*/ 542925 h 1580197"/>
                    <a:gd name="connsiteX39" fmla="*/ 107444 w 940118"/>
                    <a:gd name="connsiteY39" fmla="*/ 431896 h 1580197"/>
                    <a:gd name="connsiteX40" fmla="*/ 106680 w 940118"/>
                    <a:gd name="connsiteY40" fmla="*/ 431483 h 1580197"/>
                    <a:gd name="connsiteX41" fmla="*/ 161925 w 940118"/>
                    <a:gd name="connsiteY41" fmla="*/ 341948 h 1580197"/>
                    <a:gd name="connsiteX42" fmla="*/ 171758 w 940118"/>
                    <a:gd name="connsiteY42" fmla="*/ 347295 h 1580197"/>
                    <a:gd name="connsiteX43" fmla="*/ 171778 w 940118"/>
                    <a:gd name="connsiteY43" fmla="*/ 347270 h 1580197"/>
                    <a:gd name="connsiteX44" fmla="*/ 161925 w 940118"/>
                    <a:gd name="connsiteY44" fmla="*/ 341948 h 1580197"/>
                    <a:gd name="connsiteX45" fmla="*/ 227648 w 940118"/>
                    <a:gd name="connsiteY45" fmla="*/ 258128 h 1580197"/>
                    <a:gd name="connsiteX46" fmla="*/ 239906 w 940118"/>
                    <a:gd name="connsiteY46" fmla="*/ 264794 h 1580197"/>
                    <a:gd name="connsiteX47" fmla="*/ 240267 w 940118"/>
                    <a:gd name="connsiteY47" fmla="*/ 264453 h 1580197"/>
                    <a:gd name="connsiteX48" fmla="*/ 228600 w 940118"/>
                    <a:gd name="connsiteY48" fmla="*/ 258128 h 1580197"/>
                    <a:gd name="connsiteX49" fmla="*/ 242888 w 940118"/>
                    <a:gd name="connsiteY49" fmla="*/ 241935 h 1580197"/>
                    <a:gd name="connsiteX50" fmla="*/ 287315 w 940118"/>
                    <a:gd name="connsiteY50" fmla="*/ 198453 h 1580197"/>
                    <a:gd name="connsiteX51" fmla="*/ 286702 w 940118"/>
                    <a:gd name="connsiteY51" fmla="*/ 198120 h 1580197"/>
                    <a:gd name="connsiteX52" fmla="*/ 359092 w 940118"/>
                    <a:gd name="connsiteY52" fmla="*/ 140970 h 1580197"/>
                    <a:gd name="connsiteX53" fmla="*/ 378434 w 940118"/>
                    <a:gd name="connsiteY53" fmla="*/ 151488 h 1580197"/>
                    <a:gd name="connsiteX54" fmla="*/ 378837 w 940118"/>
                    <a:gd name="connsiteY54" fmla="*/ 151226 h 1580197"/>
                    <a:gd name="connsiteX55" fmla="*/ 360045 w 940118"/>
                    <a:gd name="connsiteY55" fmla="*/ 140970 h 1580197"/>
                    <a:gd name="connsiteX56" fmla="*/ 486263 w 940118"/>
                    <a:gd name="connsiteY56" fmla="*/ 68845 h 1580197"/>
                    <a:gd name="connsiteX57" fmla="*/ 485775 w 940118"/>
                    <a:gd name="connsiteY57" fmla="*/ 68580 h 1580197"/>
                    <a:gd name="connsiteX58" fmla="*/ 572452 w 940118"/>
                    <a:gd name="connsiteY58" fmla="*/ 32385 h 1580197"/>
                    <a:gd name="connsiteX59" fmla="*/ 595123 w 940118"/>
                    <a:gd name="connsiteY59" fmla="*/ 44713 h 1580197"/>
                    <a:gd name="connsiteX60" fmla="*/ 595672 w 940118"/>
                    <a:gd name="connsiteY60" fmla="*/ 44538 h 1580197"/>
                    <a:gd name="connsiteX61" fmla="*/ 573405 w 940118"/>
                    <a:gd name="connsiteY61" fmla="*/ 32385 h 1580197"/>
                    <a:gd name="connsiteX62" fmla="*/ 679133 w 940118"/>
                    <a:gd name="connsiteY62"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833437 w 940118"/>
                    <a:gd name="connsiteY7" fmla="*/ 174308 h 1580197"/>
                    <a:gd name="connsiteX8" fmla="*/ 747299 w 940118"/>
                    <a:gd name="connsiteY8" fmla="*/ 210278 h 1580197"/>
                    <a:gd name="connsiteX9" fmla="*/ 747713 w 940118"/>
                    <a:gd name="connsiteY9" fmla="*/ 210503 h 1580197"/>
                    <a:gd name="connsiteX10" fmla="*/ 620078 w 940118"/>
                    <a:gd name="connsiteY10" fmla="*/ 282893 h 1580197"/>
                    <a:gd name="connsiteX11" fmla="*/ 592976 w 940118"/>
                    <a:gd name="connsiteY11" fmla="*/ 268101 h 1580197"/>
                    <a:gd name="connsiteX12" fmla="*/ 592932 w 940118"/>
                    <a:gd name="connsiteY12" fmla="*/ 268132 h 1580197"/>
                    <a:gd name="connsiteX13" fmla="*/ 620077 w 940118"/>
                    <a:gd name="connsiteY13" fmla="*/ 282893 h 1580197"/>
                    <a:gd name="connsiteX14" fmla="*/ 548076 w 940118"/>
                    <a:gd name="connsiteY14" fmla="*/ 339736 h 1580197"/>
                    <a:gd name="connsiteX15" fmla="*/ 548640 w 940118"/>
                    <a:gd name="connsiteY15" fmla="*/ 340043 h 1580197"/>
                    <a:gd name="connsiteX16" fmla="*/ 503873 w 940118"/>
                    <a:gd name="connsiteY16" fmla="*/ 383858 h 1580197"/>
                    <a:gd name="connsiteX17" fmla="*/ 488633 w 940118"/>
                    <a:gd name="connsiteY17" fmla="*/ 399098 h 1580197"/>
                    <a:gd name="connsiteX18" fmla="*/ 488633 w 940118"/>
                    <a:gd name="connsiteY18" fmla="*/ 400050 h 1580197"/>
                    <a:gd name="connsiteX19" fmla="*/ 422910 w 940118"/>
                    <a:gd name="connsiteY19" fmla="*/ 482918 h 1580197"/>
                    <a:gd name="connsiteX20" fmla="*/ 391243 w 940118"/>
                    <a:gd name="connsiteY20" fmla="*/ 465814 h 1580197"/>
                    <a:gd name="connsiteX21" fmla="*/ 422910 w 940118"/>
                    <a:gd name="connsiteY21" fmla="*/ 483870 h 1580197"/>
                    <a:gd name="connsiteX22" fmla="*/ 367665 w 940118"/>
                    <a:gd name="connsiteY22" fmla="*/ 572453 h 1580197"/>
                    <a:gd name="connsiteX23" fmla="*/ 368618 w 940118"/>
                    <a:gd name="connsiteY23" fmla="*/ 573405 h 1580197"/>
                    <a:gd name="connsiteX24" fmla="*/ 317183 w 940118"/>
                    <a:gd name="connsiteY24" fmla="*/ 684847 h 1580197"/>
                    <a:gd name="connsiteX25" fmla="*/ 305241 w 940118"/>
                    <a:gd name="connsiteY25" fmla="*/ 678329 h 1580197"/>
                    <a:gd name="connsiteX26" fmla="*/ 305235 w 940118"/>
                    <a:gd name="connsiteY26" fmla="*/ 678350 h 1580197"/>
                    <a:gd name="connsiteX27" fmla="*/ 317183 w 940118"/>
                    <a:gd name="connsiteY27" fmla="*/ 684847 h 1580197"/>
                    <a:gd name="connsiteX28" fmla="*/ 260985 w 940118"/>
                    <a:gd name="connsiteY28" fmla="*/ 1014413 h 1580197"/>
                    <a:gd name="connsiteX29" fmla="*/ 342900 w 940118"/>
                    <a:gd name="connsiteY29" fmla="*/ 1373505 h 1580197"/>
                    <a:gd name="connsiteX30" fmla="*/ 546735 w 940118"/>
                    <a:gd name="connsiteY30" fmla="*/ 1580197 h 1580197"/>
                    <a:gd name="connsiteX31" fmla="*/ 285750 w 940118"/>
                    <a:gd name="connsiteY31" fmla="*/ 1438275 h 1580197"/>
                    <a:gd name="connsiteX32" fmla="*/ 81915 w 940118"/>
                    <a:gd name="connsiteY32" fmla="*/ 1231583 h 1580197"/>
                    <a:gd name="connsiteX33" fmla="*/ 0 w 940118"/>
                    <a:gd name="connsiteY33" fmla="*/ 872490 h 1580197"/>
                    <a:gd name="connsiteX34" fmla="*/ 56197 w 940118"/>
                    <a:gd name="connsiteY34" fmla="*/ 542925 h 1580197"/>
                    <a:gd name="connsiteX35" fmla="*/ 62441 w 940118"/>
                    <a:gd name="connsiteY35" fmla="*/ 546321 h 1580197"/>
                    <a:gd name="connsiteX36" fmla="*/ 62617 w 940118"/>
                    <a:gd name="connsiteY36" fmla="*/ 545909 h 1580197"/>
                    <a:gd name="connsiteX37" fmla="*/ 57150 w 940118"/>
                    <a:gd name="connsiteY37" fmla="*/ 542925 h 1580197"/>
                    <a:gd name="connsiteX38" fmla="*/ 107444 w 940118"/>
                    <a:gd name="connsiteY38" fmla="*/ 431896 h 1580197"/>
                    <a:gd name="connsiteX39" fmla="*/ 106680 w 940118"/>
                    <a:gd name="connsiteY39" fmla="*/ 431483 h 1580197"/>
                    <a:gd name="connsiteX40" fmla="*/ 161925 w 940118"/>
                    <a:gd name="connsiteY40" fmla="*/ 341948 h 1580197"/>
                    <a:gd name="connsiteX41" fmla="*/ 171758 w 940118"/>
                    <a:gd name="connsiteY41" fmla="*/ 347295 h 1580197"/>
                    <a:gd name="connsiteX42" fmla="*/ 171778 w 940118"/>
                    <a:gd name="connsiteY42" fmla="*/ 347270 h 1580197"/>
                    <a:gd name="connsiteX43" fmla="*/ 161925 w 940118"/>
                    <a:gd name="connsiteY43" fmla="*/ 341948 h 1580197"/>
                    <a:gd name="connsiteX44" fmla="*/ 227648 w 940118"/>
                    <a:gd name="connsiteY44" fmla="*/ 258128 h 1580197"/>
                    <a:gd name="connsiteX45" fmla="*/ 239906 w 940118"/>
                    <a:gd name="connsiteY45" fmla="*/ 264794 h 1580197"/>
                    <a:gd name="connsiteX46" fmla="*/ 240267 w 940118"/>
                    <a:gd name="connsiteY46" fmla="*/ 264453 h 1580197"/>
                    <a:gd name="connsiteX47" fmla="*/ 228600 w 940118"/>
                    <a:gd name="connsiteY47" fmla="*/ 258128 h 1580197"/>
                    <a:gd name="connsiteX48" fmla="*/ 242888 w 940118"/>
                    <a:gd name="connsiteY48" fmla="*/ 241935 h 1580197"/>
                    <a:gd name="connsiteX49" fmla="*/ 287315 w 940118"/>
                    <a:gd name="connsiteY49" fmla="*/ 198453 h 1580197"/>
                    <a:gd name="connsiteX50" fmla="*/ 286702 w 940118"/>
                    <a:gd name="connsiteY50" fmla="*/ 198120 h 1580197"/>
                    <a:gd name="connsiteX51" fmla="*/ 359092 w 940118"/>
                    <a:gd name="connsiteY51" fmla="*/ 140970 h 1580197"/>
                    <a:gd name="connsiteX52" fmla="*/ 378434 w 940118"/>
                    <a:gd name="connsiteY52" fmla="*/ 151488 h 1580197"/>
                    <a:gd name="connsiteX53" fmla="*/ 378837 w 940118"/>
                    <a:gd name="connsiteY53" fmla="*/ 151226 h 1580197"/>
                    <a:gd name="connsiteX54" fmla="*/ 360045 w 940118"/>
                    <a:gd name="connsiteY54" fmla="*/ 140970 h 1580197"/>
                    <a:gd name="connsiteX55" fmla="*/ 486263 w 940118"/>
                    <a:gd name="connsiteY55" fmla="*/ 68845 h 1580197"/>
                    <a:gd name="connsiteX56" fmla="*/ 485775 w 940118"/>
                    <a:gd name="connsiteY56" fmla="*/ 68580 h 1580197"/>
                    <a:gd name="connsiteX57" fmla="*/ 572452 w 940118"/>
                    <a:gd name="connsiteY57" fmla="*/ 32385 h 1580197"/>
                    <a:gd name="connsiteX58" fmla="*/ 595123 w 940118"/>
                    <a:gd name="connsiteY58" fmla="*/ 44713 h 1580197"/>
                    <a:gd name="connsiteX59" fmla="*/ 595672 w 940118"/>
                    <a:gd name="connsiteY59" fmla="*/ 44538 h 1580197"/>
                    <a:gd name="connsiteX60" fmla="*/ 573405 w 940118"/>
                    <a:gd name="connsiteY60" fmla="*/ 32385 h 1580197"/>
                    <a:gd name="connsiteX61" fmla="*/ 679133 w 940118"/>
                    <a:gd name="connsiteY61"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833437 w 940118"/>
                    <a:gd name="connsiteY7" fmla="*/ 174308 h 1580197"/>
                    <a:gd name="connsiteX8" fmla="*/ 747299 w 940118"/>
                    <a:gd name="connsiteY8" fmla="*/ 210278 h 1580197"/>
                    <a:gd name="connsiteX9" fmla="*/ 747713 w 940118"/>
                    <a:gd name="connsiteY9" fmla="*/ 210503 h 1580197"/>
                    <a:gd name="connsiteX10" fmla="*/ 620078 w 940118"/>
                    <a:gd name="connsiteY10" fmla="*/ 282893 h 1580197"/>
                    <a:gd name="connsiteX11" fmla="*/ 592976 w 940118"/>
                    <a:gd name="connsiteY11" fmla="*/ 268101 h 1580197"/>
                    <a:gd name="connsiteX12" fmla="*/ 592932 w 940118"/>
                    <a:gd name="connsiteY12" fmla="*/ 268132 h 1580197"/>
                    <a:gd name="connsiteX13" fmla="*/ 620077 w 940118"/>
                    <a:gd name="connsiteY13" fmla="*/ 282893 h 1580197"/>
                    <a:gd name="connsiteX14" fmla="*/ 548076 w 940118"/>
                    <a:gd name="connsiteY14" fmla="*/ 339736 h 1580197"/>
                    <a:gd name="connsiteX15" fmla="*/ 548640 w 940118"/>
                    <a:gd name="connsiteY15" fmla="*/ 340043 h 1580197"/>
                    <a:gd name="connsiteX16" fmla="*/ 503873 w 940118"/>
                    <a:gd name="connsiteY16" fmla="*/ 383858 h 1580197"/>
                    <a:gd name="connsiteX17" fmla="*/ 488633 w 940118"/>
                    <a:gd name="connsiteY17" fmla="*/ 399098 h 1580197"/>
                    <a:gd name="connsiteX18" fmla="*/ 488633 w 940118"/>
                    <a:gd name="connsiteY18" fmla="*/ 400050 h 1580197"/>
                    <a:gd name="connsiteX19" fmla="*/ 422910 w 940118"/>
                    <a:gd name="connsiteY19" fmla="*/ 482918 h 1580197"/>
                    <a:gd name="connsiteX20" fmla="*/ 422910 w 940118"/>
                    <a:gd name="connsiteY20" fmla="*/ 483870 h 1580197"/>
                    <a:gd name="connsiteX21" fmla="*/ 367665 w 940118"/>
                    <a:gd name="connsiteY21" fmla="*/ 572453 h 1580197"/>
                    <a:gd name="connsiteX22" fmla="*/ 368618 w 940118"/>
                    <a:gd name="connsiteY22" fmla="*/ 573405 h 1580197"/>
                    <a:gd name="connsiteX23" fmla="*/ 317183 w 940118"/>
                    <a:gd name="connsiteY23" fmla="*/ 684847 h 1580197"/>
                    <a:gd name="connsiteX24" fmla="*/ 305241 w 940118"/>
                    <a:gd name="connsiteY24" fmla="*/ 678329 h 1580197"/>
                    <a:gd name="connsiteX25" fmla="*/ 305235 w 940118"/>
                    <a:gd name="connsiteY25" fmla="*/ 678350 h 1580197"/>
                    <a:gd name="connsiteX26" fmla="*/ 317183 w 940118"/>
                    <a:gd name="connsiteY26" fmla="*/ 684847 h 1580197"/>
                    <a:gd name="connsiteX27" fmla="*/ 260985 w 940118"/>
                    <a:gd name="connsiteY27" fmla="*/ 1014413 h 1580197"/>
                    <a:gd name="connsiteX28" fmla="*/ 342900 w 940118"/>
                    <a:gd name="connsiteY28" fmla="*/ 1373505 h 1580197"/>
                    <a:gd name="connsiteX29" fmla="*/ 546735 w 940118"/>
                    <a:gd name="connsiteY29" fmla="*/ 1580197 h 1580197"/>
                    <a:gd name="connsiteX30" fmla="*/ 285750 w 940118"/>
                    <a:gd name="connsiteY30" fmla="*/ 1438275 h 1580197"/>
                    <a:gd name="connsiteX31" fmla="*/ 81915 w 940118"/>
                    <a:gd name="connsiteY31" fmla="*/ 1231583 h 1580197"/>
                    <a:gd name="connsiteX32" fmla="*/ 0 w 940118"/>
                    <a:gd name="connsiteY32" fmla="*/ 872490 h 1580197"/>
                    <a:gd name="connsiteX33" fmla="*/ 56197 w 940118"/>
                    <a:gd name="connsiteY33" fmla="*/ 542925 h 1580197"/>
                    <a:gd name="connsiteX34" fmla="*/ 62441 w 940118"/>
                    <a:gd name="connsiteY34" fmla="*/ 546321 h 1580197"/>
                    <a:gd name="connsiteX35" fmla="*/ 62617 w 940118"/>
                    <a:gd name="connsiteY35" fmla="*/ 545909 h 1580197"/>
                    <a:gd name="connsiteX36" fmla="*/ 57150 w 940118"/>
                    <a:gd name="connsiteY36" fmla="*/ 542925 h 1580197"/>
                    <a:gd name="connsiteX37" fmla="*/ 107444 w 940118"/>
                    <a:gd name="connsiteY37" fmla="*/ 431896 h 1580197"/>
                    <a:gd name="connsiteX38" fmla="*/ 106680 w 940118"/>
                    <a:gd name="connsiteY38" fmla="*/ 431483 h 1580197"/>
                    <a:gd name="connsiteX39" fmla="*/ 161925 w 940118"/>
                    <a:gd name="connsiteY39" fmla="*/ 341948 h 1580197"/>
                    <a:gd name="connsiteX40" fmla="*/ 171758 w 940118"/>
                    <a:gd name="connsiteY40" fmla="*/ 347295 h 1580197"/>
                    <a:gd name="connsiteX41" fmla="*/ 171778 w 940118"/>
                    <a:gd name="connsiteY41" fmla="*/ 347270 h 1580197"/>
                    <a:gd name="connsiteX42" fmla="*/ 161925 w 940118"/>
                    <a:gd name="connsiteY42" fmla="*/ 341948 h 1580197"/>
                    <a:gd name="connsiteX43" fmla="*/ 227648 w 940118"/>
                    <a:gd name="connsiteY43" fmla="*/ 258128 h 1580197"/>
                    <a:gd name="connsiteX44" fmla="*/ 239906 w 940118"/>
                    <a:gd name="connsiteY44" fmla="*/ 264794 h 1580197"/>
                    <a:gd name="connsiteX45" fmla="*/ 240267 w 940118"/>
                    <a:gd name="connsiteY45" fmla="*/ 264453 h 1580197"/>
                    <a:gd name="connsiteX46" fmla="*/ 228600 w 940118"/>
                    <a:gd name="connsiteY46" fmla="*/ 258128 h 1580197"/>
                    <a:gd name="connsiteX47" fmla="*/ 242888 w 940118"/>
                    <a:gd name="connsiteY47" fmla="*/ 241935 h 1580197"/>
                    <a:gd name="connsiteX48" fmla="*/ 287315 w 940118"/>
                    <a:gd name="connsiteY48" fmla="*/ 198453 h 1580197"/>
                    <a:gd name="connsiteX49" fmla="*/ 286702 w 940118"/>
                    <a:gd name="connsiteY49" fmla="*/ 198120 h 1580197"/>
                    <a:gd name="connsiteX50" fmla="*/ 359092 w 940118"/>
                    <a:gd name="connsiteY50" fmla="*/ 140970 h 1580197"/>
                    <a:gd name="connsiteX51" fmla="*/ 378434 w 940118"/>
                    <a:gd name="connsiteY51" fmla="*/ 151488 h 1580197"/>
                    <a:gd name="connsiteX52" fmla="*/ 378837 w 940118"/>
                    <a:gd name="connsiteY52" fmla="*/ 151226 h 1580197"/>
                    <a:gd name="connsiteX53" fmla="*/ 360045 w 940118"/>
                    <a:gd name="connsiteY53" fmla="*/ 140970 h 1580197"/>
                    <a:gd name="connsiteX54" fmla="*/ 486263 w 940118"/>
                    <a:gd name="connsiteY54" fmla="*/ 68845 h 1580197"/>
                    <a:gd name="connsiteX55" fmla="*/ 485775 w 940118"/>
                    <a:gd name="connsiteY55" fmla="*/ 68580 h 1580197"/>
                    <a:gd name="connsiteX56" fmla="*/ 572452 w 940118"/>
                    <a:gd name="connsiteY56" fmla="*/ 32385 h 1580197"/>
                    <a:gd name="connsiteX57" fmla="*/ 595123 w 940118"/>
                    <a:gd name="connsiteY57" fmla="*/ 44713 h 1580197"/>
                    <a:gd name="connsiteX58" fmla="*/ 595672 w 940118"/>
                    <a:gd name="connsiteY58" fmla="*/ 44538 h 1580197"/>
                    <a:gd name="connsiteX59" fmla="*/ 573405 w 940118"/>
                    <a:gd name="connsiteY59" fmla="*/ 32385 h 1580197"/>
                    <a:gd name="connsiteX60" fmla="*/ 679133 w 940118"/>
                    <a:gd name="connsiteY60"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833437 w 940118"/>
                    <a:gd name="connsiteY7" fmla="*/ 174308 h 1580197"/>
                    <a:gd name="connsiteX8" fmla="*/ 747299 w 940118"/>
                    <a:gd name="connsiteY8" fmla="*/ 210278 h 1580197"/>
                    <a:gd name="connsiteX9" fmla="*/ 747713 w 940118"/>
                    <a:gd name="connsiteY9" fmla="*/ 210503 h 1580197"/>
                    <a:gd name="connsiteX10" fmla="*/ 620078 w 940118"/>
                    <a:gd name="connsiteY10" fmla="*/ 282893 h 1580197"/>
                    <a:gd name="connsiteX11" fmla="*/ 592976 w 940118"/>
                    <a:gd name="connsiteY11" fmla="*/ 268101 h 1580197"/>
                    <a:gd name="connsiteX12" fmla="*/ 620077 w 940118"/>
                    <a:gd name="connsiteY12" fmla="*/ 282893 h 1580197"/>
                    <a:gd name="connsiteX13" fmla="*/ 548076 w 940118"/>
                    <a:gd name="connsiteY13" fmla="*/ 339736 h 1580197"/>
                    <a:gd name="connsiteX14" fmla="*/ 548640 w 940118"/>
                    <a:gd name="connsiteY14" fmla="*/ 340043 h 1580197"/>
                    <a:gd name="connsiteX15" fmla="*/ 503873 w 940118"/>
                    <a:gd name="connsiteY15" fmla="*/ 383858 h 1580197"/>
                    <a:gd name="connsiteX16" fmla="*/ 488633 w 940118"/>
                    <a:gd name="connsiteY16" fmla="*/ 399098 h 1580197"/>
                    <a:gd name="connsiteX17" fmla="*/ 488633 w 940118"/>
                    <a:gd name="connsiteY17" fmla="*/ 400050 h 1580197"/>
                    <a:gd name="connsiteX18" fmla="*/ 422910 w 940118"/>
                    <a:gd name="connsiteY18" fmla="*/ 482918 h 1580197"/>
                    <a:gd name="connsiteX19" fmla="*/ 422910 w 940118"/>
                    <a:gd name="connsiteY19" fmla="*/ 483870 h 1580197"/>
                    <a:gd name="connsiteX20" fmla="*/ 367665 w 940118"/>
                    <a:gd name="connsiteY20" fmla="*/ 572453 h 1580197"/>
                    <a:gd name="connsiteX21" fmla="*/ 368618 w 940118"/>
                    <a:gd name="connsiteY21" fmla="*/ 573405 h 1580197"/>
                    <a:gd name="connsiteX22" fmla="*/ 317183 w 940118"/>
                    <a:gd name="connsiteY22" fmla="*/ 684847 h 1580197"/>
                    <a:gd name="connsiteX23" fmla="*/ 305241 w 940118"/>
                    <a:gd name="connsiteY23" fmla="*/ 678329 h 1580197"/>
                    <a:gd name="connsiteX24" fmla="*/ 305235 w 940118"/>
                    <a:gd name="connsiteY24" fmla="*/ 678350 h 1580197"/>
                    <a:gd name="connsiteX25" fmla="*/ 317183 w 940118"/>
                    <a:gd name="connsiteY25" fmla="*/ 684847 h 1580197"/>
                    <a:gd name="connsiteX26" fmla="*/ 260985 w 940118"/>
                    <a:gd name="connsiteY26" fmla="*/ 1014413 h 1580197"/>
                    <a:gd name="connsiteX27" fmla="*/ 342900 w 940118"/>
                    <a:gd name="connsiteY27" fmla="*/ 1373505 h 1580197"/>
                    <a:gd name="connsiteX28" fmla="*/ 546735 w 940118"/>
                    <a:gd name="connsiteY28" fmla="*/ 1580197 h 1580197"/>
                    <a:gd name="connsiteX29" fmla="*/ 285750 w 940118"/>
                    <a:gd name="connsiteY29" fmla="*/ 1438275 h 1580197"/>
                    <a:gd name="connsiteX30" fmla="*/ 81915 w 940118"/>
                    <a:gd name="connsiteY30" fmla="*/ 1231583 h 1580197"/>
                    <a:gd name="connsiteX31" fmla="*/ 0 w 940118"/>
                    <a:gd name="connsiteY31" fmla="*/ 872490 h 1580197"/>
                    <a:gd name="connsiteX32" fmla="*/ 56197 w 940118"/>
                    <a:gd name="connsiteY32" fmla="*/ 542925 h 1580197"/>
                    <a:gd name="connsiteX33" fmla="*/ 62441 w 940118"/>
                    <a:gd name="connsiteY33" fmla="*/ 546321 h 1580197"/>
                    <a:gd name="connsiteX34" fmla="*/ 62617 w 940118"/>
                    <a:gd name="connsiteY34" fmla="*/ 545909 h 1580197"/>
                    <a:gd name="connsiteX35" fmla="*/ 57150 w 940118"/>
                    <a:gd name="connsiteY35" fmla="*/ 542925 h 1580197"/>
                    <a:gd name="connsiteX36" fmla="*/ 107444 w 940118"/>
                    <a:gd name="connsiteY36" fmla="*/ 431896 h 1580197"/>
                    <a:gd name="connsiteX37" fmla="*/ 106680 w 940118"/>
                    <a:gd name="connsiteY37" fmla="*/ 431483 h 1580197"/>
                    <a:gd name="connsiteX38" fmla="*/ 161925 w 940118"/>
                    <a:gd name="connsiteY38" fmla="*/ 341948 h 1580197"/>
                    <a:gd name="connsiteX39" fmla="*/ 171758 w 940118"/>
                    <a:gd name="connsiteY39" fmla="*/ 347295 h 1580197"/>
                    <a:gd name="connsiteX40" fmla="*/ 171778 w 940118"/>
                    <a:gd name="connsiteY40" fmla="*/ 347270 h 1580197"/>
                    <a:gd name="connsiteX41" fmla="*/ 161925 w 940118"/>
                    <a:gd name="connsiteY41" fmla="*/ 341948 h 1580197"/>
                    <a:gd name="connsiteX42" fmla="*/ 227648 w 940118"/>
                    <a:gd name="connsiteY42" fmla="*/ 258128 h 1580197"/>
                    <a:gd name="connsiteX43" fmla="*/ 239906 w 940118"/>
                    <a:gd name="connsiteY43" fmla="*/ 264794 h 1580197"/>
                    <a:gd name="connsiteX44" fmla="*/ 240267 w 940118"/>
                    <a:gd name="connsiteY44" fmla="*/ 264453 h 1580197"/>
                    <a:gd name="connsiteX45" fmla="*/ 228600 w 940118"/>
                    <a:gd name="connsiteY45" fmla="*/ 258128 h 1580197"/>
                    <a:gd name="connsiteX46" fmla="*/ 242888 w 940118"/>
                    <a:gd name="connsiteY46" fmla="*/ 241935 h 1580197"/>
                    <a:gd name="connsiteX47" fmla="*/ 287315 w 940118"/>
                    <a:gd name="connsiteY47" fmla="*/ 198453 h 1580197"/>
                    <a:gd name="connsiteX48" fmla="*/ 286702 w 940118"/>
                    <a:gd name="connsiteY48" fmla="*/ 198120 h 1580197"/>
                    <a:gd name="connsiteX49" fmla="*/ 359092 w 940118"/>
                    <a:gd name="connsiteY49" fmla="*/ 140970 h 1580197"/>
                    <a:gd name="connsiteX50" fmla="*/ 378434 w 940118"/>
                    <a:gd name="connsiteY50" fmla="*/ 151488 h 1580197"/>
                    <a:gd name="connsiteX51" fmla="*/ 378837 w 940118"/>
                    <a:gd name="connsiteY51" fmla="*/ 151226 h 1580197"/>
                    <a:gd name="connsiteX52" fmla="*/ 360045 w 940118"/>
                    <a:gd name="connsiteY52" fmla="*/ 140970 h 1580197"/>
                    <a:gd name="connsiteX53" fmla="*/ 486263 w 940118"/>
                    <a:gd name="connsiteY53" fmla="*/ 68845 h 1580197"/>
                    <a:gd name="connsiteX54" fmla="*/ 485775 w 940118"/>
                    <a:gd name="connsiteY54" fmla="*/ 68580 h 1580197"/>
                    <a:gd name="connsiteX55" fmla="*/ 572452 w 940118"/>
                    <a:gd name="connsiteY55" fmla="*/ 32385 h 1580197"/>
                    <a:gd name="connsiteX56" fmla="*/ 595123 w 940118"/>
                    <a:gd name="connsiteY56" fmla="*/ 44713 h 1580197"/>
                    <a:gd name="connsiteX57" fmla="*/ 595672 w 940118"/>
                    <a:gd name="connsiteY57" fmla="*/ 44538 h 1580197"/>
                    <a:gd name="connsiteX58" fmla="*/ 573405 w 940118"/>
                    <a:gd name="connsiteY58" fmla="*/ 32385 h 1580197"/>
                    <a:gd name="connsiteX59" fmla="*/ 679133 w 940118"/>
                    <a:gd name="connsiteY59"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833437 w 940118"/>
                    <a:gd name="connsiteY7" fmla="*/ 174308 h 1580197"/>
                    <a:gd name="connsiteX8" fmla="*/ 747299 w 940118"/>
                    <a:gd name="connsiteY8" fmla="*/ 210278 h 1580197"/>
                    <a:gd name="connsiteX9" fmla="*/ 747713 w 940118"/>
                    <a:gd name="connsiteY9" fmla="*/ 210503 h 1580197"/>
                    <a:gd name="connsiteX10" fmla="*/ 620078 w 940118"/>
                    <a:gd name="connsiteY10" fmla="*/ 282893 h 1580197"/>
                    <a:gd name="connsiteX11" fmla="*/ 620077 w 940118"/>
                    <a:gd name="connsiteY11" fmla="*/ 282893 h 1580197"/>
                    <a:gd name="connsiteX12" fmla="*/ 548076 w 940118"/>
                    <a:gd name="connsiteY12" fmla="*/ 339736 h 1580197"/>
                    <a:gd name="connsiteX13" fmla="*/ 548640 w 940118"/>
                    <a:gd name="connsiteY13" fmla="*/ 340043 h 1580197"/>
                    <a:gd name="connsiteX14" fmla="*/ 503873 w 940118"/>
                    <a:gd name="connsiteY14" fmla="*/ 383858 h 1580197"/>
                    <a:gd name="connsiteX15" fmla="*/ 488633 w 940118"/>
                    <a:gd name="connsiteY15" fmla="*/ 399098 h 1580197"/>
                    <a:gd name="connsiteX16" fmla="*/ 488633 w 940118"/>
                    <a:gd name="connsiteY16" fmla="*/ 400050 h 1580197"/>
                    <a:gd name="connsiteX17" fmla="*/ 422910 w 940118"/>
                    <a:gd name="connsiteY17" fmla="*/ 482918 h 1580197"/>
                    <a:gd name="connsiteX18" fmla="*/ 422910 w 940118"/>
                    <a:gd name="connsiteY18" fmla="*/ 483870 h 1580197"/>
                    <a:gd name="connsiteX19" fmla="*/ 367665 w 940118"/>
                    <a:gd name="connsiteY19" fmla="*/ 572453 h 1580197"/>
                    <a:gd name="connsiteX20" fmla="*/ 368618 w 940118"/>
                    <a:gd name="connsiteY20" fmla="*/ 573405 h 1580197"/>
                    <a:gd name="connsiteX21" fmla="*/ 317183 w 940118"/>
                    <a:gd name="connsiteY21" fmla="*/ 684847 h 1580197"/>
                    <a:gd name="connsiteX22" fmla="*/ 305241 w 940118"/>
                    <a:gd name="connsiteY22" fmla="*/ 678329 h 1580197"/>
                    <a:gd name="connsiteX23" fmla="*/ 305235 w 940118"/>
                    <a:gd name="connsiteY23" fmla="*/ 678350 h 1580197"/>
                    <a:gd name="connsiteX24" fmla="*/ 317183 w 940118"/>
                    <a:gd name="connsiteY24" fmla="*/ 684847 h 1580197"/>
                    <a:gd name="connsiteX25" fmla="*/ 260985 w 940118"/>
                    <a:gd name="connsiteY25" fmla="*/ 1014413 h 1580197"/>
                    <a:gd name="connsiteX26" fmla="*/ 342900 w 940118"/>
                    <a:gd name="connsiteY26" fmla="*/ 1373505 h 1580197"/>
                    <a:gd name="connsiteX27" fmla="*/ 546735 w 940118"/>
                    <a:gd name="connsiteY27" fmla="*/ 1580197 h 1580197"/>
                    <a:gd name="connsiteX28" fmla="*/ 285750 w 940118"/>
                    <a:gd name="connsiteY28" fmla="*/ 1438275 h 1580197"/>
                    <a:gd name="connsiteX29" fmla="*/ 81915 w 940118"/>
                    <a:gd name="connsiteY29" fmla="*/ 1231583 h 1580197"/>
                    <a:gd name="connsiteX30" fmla="*/ 0 w 940118"/>
                    <a:gd name="connsiteY30" fmla="*/ 872490 h 1580197"/>
                    <a:gd name="connsiteX31" fmla="*/ 56197 w 940118"/>
                    <a:gd name="connsiteY31" fmla="*/ 542925 h 1580197"/>
                    <a:gd name="connsiteX32" fmla="*/ 62441 w 940118"/>
                    <a:gd name="connsiteY32" fmla="*/ 546321 h 1580197"/>
                    <a:gd name="connsiteX33" fmla="*/ 62617 w 940118"/>
                    <a:gd name="connsiteY33" fmla="*/ 545909 h 1580197"/>
                    <a:gd name="connsiteX34" fmla="*/ 57150 w 940118"/>
                    <a:gd name="connsiteY34" fmla="*/ 542925 h 1580197"/>
                    <a:gd name="connsiteX35" fmla="*/ 107444 w 940118"/>
                    <a:gd name="connsiteY35" fmla="*/ 431896 h 1580197"/>
                    <a:gd name="connsiteX36" fmla="*/ 106680 w 940118"/>
                    <a:gd name="connsiteY36" fmla="*/ 431483 h 1580197"/>
                    <a:gd name="connsiteX37" fmla="*/ 161925 w 940118"/>
                    <a:gd name="connsiteY37" fmla="*/ 341948 h 1580197"/>
                    <a:gd name="connsiteX38" fmla="*/ 171758 w 940118"/>
                    <a:gd name="connsiteY38" fmla="*/ 347295 h 1580197"/>
                    <a:gd name="connsiteX39" fmla="*/ 171778 w 940118"/>
                    <a:gd name="connsiteY39" fmla="*/ 347270 h 1580197"/>
                    <a:gd name="connsiteX40" fmla="*/ 161925 w 940118"/>
                    <a:gd name="connsiteY40" fmla="*/ 341948 h 1580197"/>
                    <a:gd name="connsiteX41" fmla="*/ 227648 w 940118"/>
                    <a:gd name="connsiteY41" fmla="*/ 258128 h 1580197"/>
                    <a:gd name="connsiteX42" fmla="*/ 239906 w 940118"/>
                    <a:gd name="connsiteY42" fmla="*/ 264794 h 1580197"/>
                    <a:gd name="connsiteX43" fmla="*/ 240267 w 940118"/>
                    <a:gd name="connsiteY43" fmla="*/ 264453 h 1580197"/>
                    <a:gd name="connsiteX44" fmla="*/ 228600 w 940118"/>
                    <a:gd name="connsiteY44" fmla="*/ 258128 h 1580197"/>
                    <a:gd name="connsiteX45" fmla="*/ 242888 w 940118"/>
                    <a:gd name="connsiteY45" fmla="*/ 241935 h 1580197"/>
                    <a:gd name="connsiteX46" fmla="*/ 287315 w 940118"/>
                    <a:gd name="connsiteY46" fmla="*/ 198453 h 1580197"/>
                    <a:gd name="connsiteX47" fmla="*/ 286702 w 940118"/>
                    <a:gd name="connsiteY47" fmla="*/ 198120 h 1580197"/>
                    <a:gd name="connsiteX48" fmla="*/ 359092 w 940118"/>
                    <a:gd name="connsiteY48" fmla="*/ 140970 h 1580197"/>
                    <a:gd name="connsiteX49" fmla="*/ 378434 w 940118"/>
                    <a:gd name="connsiteY49" fmla="*/ 151488 h 1580197"/>
                    <a:gd name="connsiteX50" fmla="*/ 378837 w 940118"/>
                    <a:gd name="connsiteY50" fmla="*/ 151226 h 1580197"/>
                    <a:gd name="connsiteX51" fmla="*/ 360045 w 940118"/>
                    <a:gd name="connsiteY51" fmla="*/ 140970 h 1580197"/>
                    <a:gd name="connsiteX52" fmla="*/ 486263 w 940118"/>
                    <a:gd name="connsiteY52" fmla="*/ 68845 h 1580197"/>
                    <a:gd name="connsiteX53" fmla="*/ 485775 w 940118"/>
                    <a:gd name="connsiteY53" fmla="*/ 68580 h 1580197"/>
                    <a:gd name="connsiteX54" fmla="*/ 572452 w 940118"/>
                    <a:gd name="connsiteY54" fmla="*/ 32385 h 1580197"/>
                    <a:gd name="connsiteX55" fmla="*/ 595123 w 940118"/>
                    <a:gd name="connsiteY55" fmla="*/ 44713 h 1580197"/>
                    <a:gd name="connsiteX56" fmla="*/ 595672 w 940118"/>
                    <a:gd name="connsiteY56" fmla="*/ 44538 h 1580197"/>
                    <a:gd name="connsiteX57" fmla="*/ 573405 w 940118"/>
                    <a:gd name="connsiteY57" fmla="*/ 32385 h 1580197"/>
                    <a:gd name="connsiteX58" fmla="*/ 679133 w 940118"/>
                    <a:gd name="connsiteY58"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747299 w 940118"/>
                    <a:gd name="connsiteY7" fmla="*/ 210278 h 1580197"/>
                    <a:gd name="connsiteX8" fmla="*/ 747713 w 940118"/>
                    <a:gd name="connsiteY8" fmla="*/ 210503 h 1580197"/>
                    <a:gd name="connsiteX9" fmla="*/ 620078 w 940118"/>
                    <a:gd name="connsiteY9" fmla="*/ 282893 h 1580197"/>
                    <a:gd name="connsiteX10" fmla="*/ 620077 w 940118"/>
                    <a:gd name="connsiteY10" fmla="*/ 282893 h 1580197"/>
                    <a:gd name="connsiteX11" fmla="*/ 548076 w 940118"/>
                    <a:gd name="connsiteY11" fmla="*/ 339736 h 1580197"/>
                    <a:gd name="connsiteX12" fmla="*/ 548640 w 940118"/>
                    <a:gd name="connsiteY12" fmla="*/ 340043 h 1580197"/>
                    <a:gd name="connsiteX13" fmla="*/ 503873 w 940118"/>
                    <a:gd name="connsiteY13" fmla="*/ 383858 h 1580197"/>
                    <a:gd name="connsiteX14" fmla="*/ 488633 w 940118"/>
                    <a:gd name="connsiteY14" fmla="*/ 399098 h 1580197"/>
                    <a:gd name="connsiteX15" fmla="*/ 488633 w 940118"/>
                    <a:gd name="connsiteY15" fmla="*/ 400050 h 1580197"/>
                    <a:gd name="connsiteX16" fmla="*/ 422910 w 940118"/>
                    <a:gd name="connsiteY16" fmla="*/ 482918 h 1580197"/>
                    <a:gd name="connsiteX17" fmla="*/ 422910 w 940118"/>
                    <a:gd name="connsiteY17" fmla="*/ 483870 h 1580197"/>
                    <a:gd name="connsiteX18" fmla="*/ 367665 w 940118"/>
                    <a:gd name="connsiteY18" fmla="*/ 572453 h 1580197"/>
                    <a:gd name="connsiteX19" fmla="*/ 368618 w 940118"/>
                    <a:gd name="connsiteY19" fmla="*/ 573405 h 1580197"/>
                    <a:gd name="connsiteX20" fmla="*/ 317183 w 940118"/>
                    <a:gd name="connsiteY20" fmla="*/ 684847 h 1580197"/>
                    <a:gd name="connsiteX21" fmla="*/ 305241 w 940118"/>
                    <a:gd name="connsiteY21" fmla="*/ 678329 h 1580197"/>
                    <a:gd name="connsiteX22" fmla="*/ 305235 w 940118"/>
                    <a:gd name="connsiteY22" fmla="*/ 678350 h 1580197"/>
                    <a:gd name="connsiteX23" fmla="*/ 317183 w 940118"/>
                    <a:gd name="connsiteY23" fmla="*/ 684847 h 1580197"/>
                    <a:gd name="connsiteX24" fmla="*/ 260985 w 940118"/>
                    <a:gd name="connsiteY24" fmla="*/ 1014413 h 1580197"/>
                    <a:gd name="connsiteX25" fmla="*/ 342900 w 940118"/>
                    <a:gd name="connsiteY25" fmla="*/ 1373505 h 1580197"/>
                    <a:gd name="connsiteX26" fmla="*/ 546735 w 940118"/>
                    <a:gd name="connsiteY26" fmla="*/ 1580197 h 1580197"/>
                    <a:gd name="connsiteX27" fmla="*/ 285750 w 940118"/>
                    <a:gd name="connsiteY27" fmla="*/ 1438275 h 1580197"/>
                    <a:gd name="connsiteX28" fmla="*/ 81915 w 940118"/>
                    <a:gd name="connsiteY28" fmla="*/ 1231583 h 1580197"/>
                    <a:gd name="connsiteX29" fmla="*/ 0 w 940118"/>
                    <a:gd name="connsiteY29" fmla="*/ 872490 h 1580197"/>
                    <a:gd name="connsiteX30" fmla="*/ 56197 w 940118"/>
                    <a:gd name="connsiteY30" fmla="*/ 542925 h 1580197"/>
                    <a:gd name="connsiteX31" fmla="*/ 62441 w 940118"/>
                    <a:gd name="connsiteY31" fmla="*/ 546321 h 1580197"/>
                    <a:gd name="connsiteX32" fmla="*/ 62617 w 940118"/>
                    <a:gd name="connsiteY32" fmla="*/ 545909 h 1580197"/>
                    <a:gd name="connsiteX33" fmla="*/ 57150 w 940118"/>
                    <a:gd name="connsiteY33" fmla="*/ 542925 h 1580197"/>
                    <a:gd name="connsiteX34" fmla="*/ 107444 w 940118"/>
                    <a:gd name="connsiteY34" fmla="*/ 431896 h 1580197"/>
                    <a:gd name="connsiteX35" fmla="*/ 106680 w 940118"/>
                    <a:gd name="connsiteY35" fmla="*/ 431483 h 1580197"/>
                    <a:gd name="connsiteX36" fmla="*/ 161925 w 940118"/>
                    <a:gd name="connsiteY36" fmla="*/ 341948 h 1580197"/>
                    <a:gd name="connsiteX37" fmla="*/ 171758 w 940118"/>
                    <a:gd name="connsiteY37" fmla="*/ 347295 h 1580197"/>
                    <a:gd name="connsiteX38" fmla="*/ 171778 w 940118"/>
                    <a:gd name="connsiteY38" fmla="*/ 347270 h 1580197"/>
                    <a:gd name="connsiteX39" fmla="*/ 161925 w 940118"/>
                    <a:gd name="connsiteY39" fmla="*/ 341948 h 1580197"/>
                    <a:gd name="connsiteX40" fmla="*/ 227648 w 940118"/>
                    <a:gd name="connsiteY40" fmla="*/ 258128 h 1580197"/>
                    <a:gd name="connsiteX41" fmla="*/ 239906 w 940118"/>
                    <a:gd name="connsiteY41" fmla="*/ 264794 h 1580197"/>
                    <a:gd name="connsiteX42" fmla="*/ 240267 w 940118"/>
                    <a:gd name="connsiteY42" fmla="*/ 264453 h 1580197"/>
                    <a:gd name="connsiteX43" fmla="*/ 228600 w 940118"/>
                    <a:gd name="connsiteY43" fmla="*/ 258128 h 1580197"/>
                    <a:gd name="connsiteX44" fmla="*/ 242888 w 940118"/>
                    <a:gd name="connsiteY44" fmla="*/ 241935 h 1580197"/>
                    <a:gd name="connsiteX45" fmla="*/ 287315 w 940118"/>
                    <a:gd name="connsiteY45" fmla="*/ 198453 h 1580197"/>
                    <a:gd name="connsiteX46" fmla="*/ 286702 w 940118"/>
                    <a:gd name="connsiteY46" fmla="*/ 198120 h 1580197"/>
                    <a:gd name="connsiteX47" fmla="*/ 359092 w 940118"/>
                    <a:gd name="connsiteY47" fmla="*/ 140970 h 1580197"/>
                    <a:gd name="connsiteX48" fmla="*/ 378434 w 940118"/>
                    <a:gd name="connsiteY48" fmla="*/ 151488 h 1580197"/>
                    <a:gd name="connsiteX49" fmla="*/ 378837 w 940118"/>
                    <a:gd name="connsiteY49" fmla="*/ 151226 h 1580197"/>
                    <a:gd name="connsiteX50" fmla="*/ 360045 w 940118"/>
                    <a:gd name="connsiteY50" fmla="*/ 140970 h 1580197"/>
                    <a:gd name="connsiteX51" fmla="*/ 486263 w 940118"/>
                    <a:gd name="connsiteY51" fmla="*/ 68845 h 1580197"/>
                    <a:gd name="connsiteX52" fmla="*/ 485775 w 940118"/>
                    <a:gd name="connsiteY52" fmla="*/ 68580 h 1580197"/>
                    <a:gd name="connsiteX53" fmla="*/ 572452 w 940118"/>
                    <a:gd name="connsiteY53" fmla="*/ 32385 h 1580197"/>
                    <a:gd name="connsiteX54" fmla="*/ 595123 w 940118"/>
                    <a:gd name="connsiteY54" fmla="*/ 44713 h 1580197"/>
                    <a:gd name="connsiteX55" fmla="*/ 595672 w 940118"/>
                    <a:gd name="connsiteY55" fmla="*/ 44538 h 1580197"/>
                    <a:gd name="connsiteX56" fmla="*/ 573405 w 940118"/>
                    <a:gd name="connsiteY56" fmla="*/ 32385 h 1580197"/>
                    <a:gd name="connsiteX57" fmla="*/ 679133 w 940118"/>
                    <a:gd name="connsiteY57"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747299 w 940118"/>
                    <a:gd name="connsiteY6" fmla="*/ 210278 h 1580197"/>
                    <a:gd name="connsiteX7" fmla="*/ 747713 w 940118"/>
                    <a:gd name="connsiteY7" fmla="*/ 210503 h 1580197"/>
                    <a:gd name="connsiteX8" fmla="*/ 620078 w 940118"/>
                    <a:gd name="connsiteY8" fmla="*/ 282893 h 1580197"/>
                    <a:gd name="connsiteX9" fmla="*/ 620077 w 940118"/>
                    <a:gd name="connsiteY9" fmla="*/ 282893 h 1580197"/>
                    <a:gd name="connsiteX10" fmla="*/ 548076 w 940118"/>
                    <a:gd name="connsiteY10" fmla="*/ 339736 h 1580197"/>
                    <a:gd name="connsiteX11" fmla="*/ 548640 w 940118"/>
                    <a:gd name="connsiteY11" fmla="*/ 340043 h 1580197"/>
                    <a:gd name="connsiteX12" fmla="*/ 503873 w 940118"/>
                    <a:gd name="connsiteY12" fmla="*/ 383858 h 1580197"/>
                    <a:gd name="connsiteX13" fmla="*/ 488633 w 940118"/>
                    <a:gd name="connsiteY13" fmla="*/ 399098 h 1580197"/>
                    <a:gd name="connsiteX14" fmla="*/ 488633 w 940118"/>
                    <a:gd name="connsiteY14" fmla="*/ 400050 h 1580197"/>
                    <a:gd name="connsiteX15" fmla="*/ 422910 w 940118"/>
                    <a:gd name="connsiteY15" fmla="*/ 482918 h 1580197"/>
                    <a:gd name="connsiteX16" fmla="*/ 422910 w 940118"/>
                    <a:gd name="connsiteY16" fmla="*/ 483870 h 1580197"/>
                    <a:gd name="connsiteX17" fmla="*/ 367665 w 940118"/>
                    <a:gd name="connsiteY17" fmla="*/ 572453 h 1580197"/>
                    <a:gd name="connsiteX18" fmla="*/ 368618 w 940118"/>
                    <a:gd name="connsiteY18" fmla="*/ 573405 h 1580197"/>
                    <a:gd name="connsiteX19" fmla="*/ 317183 w 940118"/>
                    <a:gd name="connsiteY19" fmla="*/ 684847 h 1580197"/>
                    <a:gd name="connsiteX20" fmla="*/ 305241 w 940118"/>
                    <a:gd name="connsiteY20" fmla="*/ 678329 h 1580197"/>
                    <a:gd name="connsiteX21" fmla="*/ 305235 w 940118"/>
                    <a:gd name="connsiteY21" fmla="*/ 678350 h 1580197"/>
                    <a:gd name="connsiteX22" fmla="*/ 317183 w 940118"/>
                    <a:gd name="connsiteY22" fmla="*/ 684847 h 1580197"/>
                    <a:gd name="connsiteX23" fmla="*/ 260985 w 940118"/>
                    <a:gd name="connsiteY23" fmla="*/ 1014413 h 1580197"/>
                    <a:gd name="connsiteX24" fmla="*/ 342900 w 940118"/>
                    <a:gd name="connsiteY24" fmla="*/ 1373505 h 1580197"/>
                    <a:gd name="connsiteX25" fmla="*/ 546735 w 940118"/>
                    <a:gd name="connsiteY25" fmla="*/ 1580197 h 1580197"/>
                    <a:gd name="connsiteX26" fmla="*/ 285750 w 940118"/>
                    <a:gd name="connsiteY26" fmla="*/ 1438275 h 1580197"/>
                    <a:gd name="connsiteX27" fmla="*/ 81915 w 940118"/>
                    <a:gd name="connsiteY27" fmla="*/ 1231583 h 1580197"/>
                    <a:gd name="connsiteX28" fmla="*/ 0 w 940118"/>
                    <a:gd name="connsiteY28" fmla="*/ 872490 h 1580197"/>
                    <a:gd name="connsiteX29" fmla="*/ 56197 w 940118"/>
                    <a:gd name="connsiteY29" fmla="*/ 542925 h 1580197"/>
                    <a:gd name="connsiteX30" fmla="*/ 62441 w 940118"/>
                    <a:gd name="connsiteY30" fmla="*/ 546321 h 1580197"/>
                    <a:gd name="connsiteX31" fmla="*/ 62617 w 940118"/>
                    <a:gd name="connsiteY31" fmla="*/ 545909 h 1580197"/>
                    <a:gd name="connsiteX32" fmla="*/ 57150 w 940118"/>
                    <a:gd name="connsiteY32" fmla="*/ 542925 h 1580197"/>
                    <a:gd name="connsiteX33" fmla="*/ 107444 w 940118"/>
                    <a:gd name="connsiteY33" fmla="*/ 431896 h 1580197"/>
                    <a:gd name="connsiteX34" fmla="*/ 106680 w 940118"/>
                    <a:gd name="connsiteY34" fmla="*/ 431483 h 1580197"/>
                    <a:gd name="connsiteX35" fmla="*/ 161925 w 940118"/>
                    <a:gd name="connsiteY35" fmla="*/ 341948 h 1580197"/>
                    <a:gd name="connsiteX36" fmla="*/ 171758 w 940118"/>
                    <a:gd name="connsiteY36" fmla="*/ 347295 h 1580197"/>
                    <a:gd name="connsiteX37" fmla="*/ 171778 w 940118"/>
                    <a:gd name="connsiteY37" fmla="*/ 347270 h 1580197"/>
                    <a:gd name="connsiteX38" fmla="*/ 161925 w 940118"/>
                    <a:gd name="connsiteY38" fmla="*/ 341948 h 1580197"/>
                    <a:gd name="connsiteX39" fmla="*/ 227648 w 940118"/>
                    <a:gd name="connsiteY39" fmla="*/ 258128 h 1580197"/>
                    <a:gd name="connsiteX40" fmla="*/ 239906 w 940118"/>
                    <a:gd name="connsiteY40" fmla="*/ 264794 h 1580197"/>
                    <a:gd name="connsiteX41" fmla="*/ 240267 w 940118"/>
                    <a:gd name="connsiteY41" fmla="*/ 264453 h 1580197"/>
                    <a:gd name="connsiteX42" fmla="*/ 228600 w 940118"/>
                    <a:gd name="connsiteY42" fmla="*/ 258128 h 1580197"/>
                    <a:gd name="connsiteX43" fmla="*/ 242888 w 940118"/>
                    <a:gd name="connsiteY43" fmla="*/ 241935 h 1580197"/>
                    <a:gd name="connsiteX44" fmla="*/ 287315 w 940118"/>
                    <a:gd name="connsiteY44" fmla="*/ 198453 h 1580197"/>
                    <a:gd name="connsiteX45" fmla="*/ 286702 w 940118"/>
                    <a:gd name="connsiteY45" fmla="*/ 198120 h 1580197"/>
                    <a:gd name="connsiteX46" fmla="*/ 359092 w 940118"/>
                    <a:gd name="connsiteY46" fmla="*/ 140970 h 1580197"/>
                    <a:gd name="connsiteX47" fmla="*/ 378434 w 940118"/>
                    <a:gd name="connsiteY47" fmla="*/ 151488 h 1580197"/>
                    <a:gd name="connsiteX48" fmla="*/ 378837 w 940118"/>
                    <a:gd name="connsiteY48" fmla="*/ 151226 h 1580197"/>
                    <a:gd name="connsiteX49" fmla="*/ 360045 w 940118"/>
                    <a:gd name="connsiteY49" fmla="*/ 140970 h 1580197"/>
                    <a:gd name="connsiteX50" fmla="*/ 486263 w 940118"/>
                    <a:gd name="connsiteY50" fmla="*/ 68845 h 1580197"/>
                    <a:gd name="connsiteX51" fmla="*/ 485775 w 940118"/>
                    <a:gd name="connsiteY51" fmla="*/ 68580 h 1580197"/>
                    <a:gd name="connsiteX52" fmla="*/ 572452 w 940118"/>
                    <a:gd name="connsiteY52" fmla="*/ 32385 h 1580197"/>
                    <a:gd name="connsiteX53" fmla="*/ 595123 w 940118"/>
                    <a:gd name="connsiteY53" fmla="*/ 44713 h 1580197"/>
                    <a:gd name="connsiteX54" fmla="*/ 595672 w 940118"/>
                    <a:gd name="connsiteY54" fmla="*/ 44538 h 1580197"/>
                    <a:gd name="connsiteX55" fmla="*/ 573405 w 940118"/>
                    <a:gd name="connsiteY55" fmla="*/ 32385 h 1580197"/>
                    <a:gd name="connsiteX56" fmla="*/ 679133 w 940118"/>
                    <a:gd name="connsiteY56" fmla="*/ 0 h 1580197"/>
                    <a:gd name="connsiteX0" fmla="*/ 832937 w 940118"/>
                    <a:gd name="connsiteY0" fmla="*/ 174035 h 1580197"/>
                    <a:gd name="connsiteX1" fmla="*/ 812706 w 940118"/>
                    <a:gd name="connsiteY1" fmla="*/ 163034 h 1580197"/>
                    <a:gd name="connsiteX2" fmla="*/ 832937 w 940118"/>
                    <a:gd name="connsiteY2" fmla="*/ 174035 h 1580197"/>
                    <a:gd name="connsiteX3" fmla="*/ 679133 w 940118"/>
                    <a:gd name="connsiteY3" fmla="*/ 0 h 1580197"/>
                    <a:gd name="connsiteX4" fmla="*/ 940118 w 940118"/>
                    <a:gd name="connsiteY4" fmla="*/ 140970 h 1580197"/>
                    <a:gd name="connsiteX5" fmla="*/ 747299 w 940118"/>
                    <a:gd name="connsiteY5" fmla="*/ 210278 h 1580197"/>
                    <a:gd name="connsiteX6" fmla="*/ 747713 w 940118"/>
                    <a:gd name="connsiteY6" fmla="*/ 210503 h 1580197"/>
                    <a:gd name="connsiteX7" fmla="*/ 620078 w 940118"/>
                    <a:gd name="connsiteY7" fmla="*/ 282893 h 1580197"/>
                    <a:gd name="connsiteX8" fmla="*/ 620077 w 940118"/>
                    <a:gd name="connsiteY8" fmla="*/ 282893 h 1580197"/>
                    <a:gd name="connsiteX9" fmla="*/ 548076 w 940118"/>
                    <a:gd name="connsiteY9" fmla="*/ 339736 h 1580197"/>
                    <a:gd name="connsiteX10" fmla="*/ 548640 w 940118"/>
                    <a:gd name="connsiteY10" fmla="*/ 340043 h 1580197"/>
                    <a:gd name="connsiteX11" fmla="*/ 503873 w 940118"/>
                    <a:gd name="connsiteY11" fmla="*/ 383858 h 1580197"/>
                    <a:gd name="connsiteX12" fmla="*/ 488633 w 940118"/>
                    <a:gd name="connsiteY12" fmla="*/ 399098 h 1580197"/>
                    <a:gd name="connsiteX13" fmla="*/ 488633 w 940118"/>
                    <a:gd name="connsiteY13" fmla="*/ 400050 h 1580197"/>
                    <a:gd name="connsiteX14" fmla="*/ 422910 w 940118"/>
                    <a:gd name="connsiteY14" fmla="*/ 482918 h 1580197"/>
                    <a:gd name="connsiteX15" fmla="*/ 422910 w 940118"/>
                    <a:gd name="connsiteY15" fmla="*/ 483870 h 1580197"/>
                    <a:gd name="connsiteX16" fmla="*/ 367665 w 940118"/>
                    <a:gd name="connsiteY16" fmla="*/ 572453 h 1580197"/>
                    <a:gd name="connsiteX17" fmla="*/ 368618 w 940118"/>
                    <a:gd name="connsiteY17" fmla="*/ 573405 h 1580197"/>
                    <a:gd name="connsiteX18" fmla="*/ 317183 w 940118"/>
                    <a:gd name="connsiteY18" fmla="*/ 684847 h 1580197"/>
                    <a:gd name="connsiteX19" fmla="*/ 305241 w 940118"/>
                    <a:gd name="connsiteY19" fmla="*/ 678329 h 1580197"/>
                    <a:gd name="connsiteX20" fmla="*/ 305235 w 940118"/>
                    <a:gd name="connsiteY20" fmla="*/ 678350 h 1580197"/>
                    <a:gd name="connsiteX21" fmla="*/ 317183 w 940118"/>
                    <a:gd name="connsiteY21" fmla="*/ 684847 h 1580197"/>
                    <a:gd name="connsiteX22" fmla="*/ 260985 w 940118"/>
                    <a:gd name="connsiteY22" fmla="*/ 1014413 h 1580197"/>
                    <a:gd name="connsiteX23" fmla="*/ 342900 w 940118"/>
                    <a:gd name="connsiteY23" fmla="*/ 1373505 h 1580197"/>
                    <a:gd name="connsiteX24" fmla="*/ 546735 w 940118"/>
                    <a:gd name="connsiteY24" fmla="*/ 1580197 h 1580197"/>
                    <a:gd name="connsiteX25" fmla="*/ 285750 w 940118"/>
                    <a:gd name="connsiteY25" fmla="*/ 1438275 h 1580197"/>
                    <a:gd name="connsiteX26" fmla="*/ 81915 w 940118"/>
                    <a:gd name="connsiteY26" fmla="*/ 1231583 h 1580197"/>
                    <a:gd name="connsiteX27" fmla="*/ 0 w 940118"/>
                    <a:gd name="connsiteY27" fmla="*/ 872490 h 1580197"/>
                    <a:gd name="connsiteX28" fmla="*/ 56197 w 940118"/>
                    <a:gd name="connsiteY28" fmla="*/ 542925 h 1580197"/>
                    <a:gd name="connsiteX29" fmla="*/ 62441 w 940118"/>
                    <a:gd name="connsiteY29" fmla="*/ 546321 h 1580197"/>
                    <a:gd name="connsiteX30" fmla="*/ 62617 w 940118"/>
                    <a:gd name="connsiteY30" fmla="*/ 545909 h 1580197"/>
                    <a:gd name="connsiteX31" fmla="*/ 57150 w 940118"/>
                    <a:gd name="connsiteY31" fmla="*/ 542925 h 1580197"/>
                    <a:gd name="connsiteX32" fmla="*/ 107444 w 940118"/>
                    <a:gd name="connsiteY32" fmla="*/ 431896 h 1580197"/>
                    <a:gd name="connsiteX33" fmla="*/ 106680 w 940118"/>
                    <a:gd name="connsiteY33" fmla="*/ 431483 h 1580197"/>
                    <a:gd name="connsiteX34" fmla="*/ 161925 w 940118"/>
                    <a:gd name="connsiteY34" fmla="*/ 341948 h 1580197"/>
                    <a:gd name="connsiteX35" fmla="*/ 171758 w 940118"/>
                    <a:gd name="connsiteY35" fmla="*/ 347295 h 1580197"/>
                    <a:gd name="connsiteX36" fmla="*/ 171778 w 940118"/>
                    <a:gd name="connsiteY36" fmla="*/ 347270 h 1580197"/>
                    <a:gd name="connsiteX37" fmla="*/ 161925 w 940118"/>
                    <a:gd name="connsiteY37" fmla="*/ 341948 h 1580197"/>
                    <a:gd name="connsiteX38" fmla="*/ 227648 w 940118"/>
                    <a:gd name="connsiteY38" fmla="*/ 258128 h 1580197"/>
                    <a:gd name="connsiteX39" fmla="*/ 239906 w 940118"/>
                    <a:gd name="connsiteY39" fmla="*/ 264794 h 1580197"/>
                    <a:gd name="connsiteX40" fmla="*/ 240267 w 940118"/>
                    <a:gd name="connsiteY40" fmla="*/ 264453 h 1580197"/>
                    <a:gd name="connsiteX41" fmla="*/ 228600 w 940118"/>
                    <a:gd name="connsiteY41" fmla="*/ 258128 h 1580197"/>
                    <a:gd name="connsiteX42" fmla="*/ 242888 w 940118"/>
                    <a:gd name="connsiteY42" fmla="*/ 241935 h 1580197"/>
                    <a:gd name="connsiteX43" fmla="*/ 287315 w 940118"/>
                    <a:gd name="connsiteY43" fmla="*/ 198453 h 1580197"/>
                    <a:gd name="connsiteX44" fmla="*/ 286702 w 940118"/>
                    <a:gd name="connsiteY44" fmla="*/ 198120 h 1580197"/>
                    <a:gd name="connsiteX45" fmla="*/ 359092 w 940118"/>
                    <a:gd name="connsiteY45" fmla="*/ 140970 h 1580197"/>
                    <a:gd name="connsiteX46" fmla="*/ 378434 w 940118"/>
                    <a:gd name="connsiteY46" fmla="*/ 151488 h 1580197"/>
                    <a:gd name="connsiteX47" fmla="*/ 378837 w 940118"/>
                    <a:gd name="connsiteY47" fmla="*/ 151226 h 1580197"/>
                    <a:gd name="connsiteX48" fmla="*/ 360045 w 940118"/>
                    <a:gd name="connsiteY48" fmla="*/ 140970 h 1580197"/>
                    <a:gd name="connsiteX49" fmla="*/ 486263 w 940118"/>
                    <a:gd name="connsiteY49" fmla="*/ 68845 h 1580197"/>
                    <a:gd name="connsiteX50" fmla="*/ 485775 w 940118"/>
                    <a:gd name="connsiteY50" fmla="*/ 68580 h 1580197"/>
                    <a:gd name="connsiteX51" fmla="*/ 572452 w 940118"/>
                    <a:gd name="connsiteY51" fmla="*/ 32385 h 1580197"/>
                    <a:gd name="connsiteX52" fmla="*/ 595123 w 940118"/>
                    <a:gd name="connsiteY52" fmla="*/ 44713 h 1580197"/>
                    <a:gd name="connsiteX53" fmla="*/ 595672 w 940118"/>
                    <a:gd name="connsiteY53" fmla="*/ 44538 h 1580197"/>
                    <a:gd name="connsiteX54" fmla="*/ 573405 w 940118"/>
                    <a:gd name="connsiteY54" fmla="*/ 32385 h 1580197"/>
                    <a:gd name="connsiteX55" fmla="*/ 679133 w 940118"/>
                    <a:gd name="connsiteY55"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40267 w 940118"/>
                    <a:gd name="connsiteY37" fmla="*/ 264453 h 1580197"/>
                    <a:gd name="connsiteX38" fmla="*/ 228600 w 940118"/>
                    <a:gd name="connsiteY38" fmla="*/ 258128 h 1580197"/>
                    <a:gd name="connsiteX39" fmla="*/ 242888 w 940118"/>
                    <a:gd name="connsiteY39" fmla="*/ 241935 h 1580197"/>
                    <a:gd name="connsiteX40" fmla="*/ 287315 w 940118"/>
                    <a:gd name="connsiteY40" fmla="*/ 198453 h 1580197"/>
                    <a:gd name="connsiteX41" fmla="*/ 286702 w 940118"/>
                    <a:gd name="connsiteY41" fmla="*/ 198120 h 1580197"/>
                    <a:gd name="connsiteX42" fmla="*/ 359092 w 940118"/>
                    <a:gd name="connsiteY42" fmla="*/ 140970 h 1580197"/>
                    <a:gd name="connsiteX43" fmla="*/ 378434 w 940118"/>
                    <a:gd name="connsiteY43" fmla="*/ 151488 h 1580197"/>
                    <a:gd name="connsiteX44" fmla="*/ 378837 w 940118"/>
                    <a:gd name="connsiteY44" fmla="*/ 151226 h 1580197"/>
                    <a:gd name="connsiteX45" fmla="*/ 360045 w 940118"/>
                    <a:gd name="connsiteY45" fmla="*/ 140970 h 1580197"/>
                    <a:gd name="connsiteX46" fmla="*/ 486263 w 940118"/>
                    <a:gd name="connsiteY46" fmla="*/ 68845 h 1580197"/>
                    <a:gd name="connsiteX47" fmla="*/ 485775 w 940118"/>
                    <a:gd name="connsiteY47" fmla="*/ 68580 h 1580197"/>
                    <a:gd name="connsiteX48" fmla="*/ 572452 w 940118"/>
                    <a:gd name="connsiteY48" fmla="*/ 32385 h 1580197"/>
                    <a:gd name="connsiteX49" fmla="*/ 595123 w 940118"/>
                    <a:gd name="connsiteY49" fmla="*/ 44713 h 1580197"/>
                    <a:gd name="connsiteX50" fmla="*/ 595672 w 940118"/>
                    <a:gd name="connsiteY50" fmla="*/ 44538 h 1580197"/>
                    <a:gd name="connsiteX51" fmla="*/ 573405 w 940118"/>
                    <a:gd name="connsiteY51" fmla="*/ 32385 h 1580197"/>
                    <a:gd name="connsiteX52" fmla="*/ 679133 w 940118"/>
                    <a:gd name="connsiteY52"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40267 w 940118"/>
                    <a:gd name="connsiteY37" fmla="*/ 264453 h 1580197"/>
                    <a:gd name="connsiteX38" fmla="*/ 228600 w 940118"/>
                    <a:gd name="connsiteY38" fmla="*/ 258128 h 1580197"/>
                    <a:gd name="connsiteX39" fmla="*/ 242888 w 940118"/>
                    <a:gd name="connsiteY39" fmla="*/ 241935 h 1580197"/>
                    <a:gd name="connsiteX40" fmla="*/ 287315 w 940118"/>
                    <a:gd name="connsiteY40" fmla="*/ 198453 h 1580197"/>
                    <a:gd name="connsiteX41" fmla="*/ 286702 w 940118"/>
                    <a:gd name="connsiteY41" fmla="*/ 198120 h 1580197"/>
                    <a:gd name="connsiteX42" fmla="*/ 359092 w 940118"/>
                    <a:gd name="connsiteY42" fmla="*/ 140970 h 1580197"/>
                    <a:gd name="connsiteX43" fmla="*/ 378434 w 940118"/>
                    <a:gd name="connsiteY43" fmla="*/ 151488 h 1580197"/>
                    <a:gd name="connsiteX44" fmla="*/ 378837 w 940118"/>
                    <a:gd name="connsiteY44" fmla="*/ 151226 h 1580197"/>
                    <a:gd name="connsiteX45" fmla="*/ 360045 w 940118"/>
                    <a:gd name="connsiteY45" fmla="*/ 140970 h 1580197"/>
                    <a:gd name="connsiteX46" fmla="*/ 486263 w 940118"/>
                    <a:gd name="connsiteY46" fmla="*/ 68845 h 1580197"/>
                    <a:gd name="connsiteX47" fmla="*/ 485775 w 940118"/>
                    <a:gd name="connsiteY47" fmla="*/ 68580 h 1580197"/>
                    <a:gd name="connsiteX48" fmla="*/ 572452 w 940118"/>
                    <a:gd name="connsiteY48" fmla="*/ 32385 h 1580197"/>
                    <a:gd name="connsiteX49" fmla="*/ 595123 w 940118"/>
                    <a:gd name="connsiteY49" fmla="*/ 44713 h 1580197"/>
                    <a:gd name="connsiteX50" fmla="*/ 573405 w 940118"/>
                    <a:gd name="connsiteY50" fmla="*/ 32385 h 1580197"/>
                    <a:gd name="connsiteX51" fmla="*/ 679133 w 940118"/>
                    <a:gd name="connsiteY51"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40267 w 940118"/>
                    <a:gd name="connsiteY37" fmla="*/ 264453 h 1580197"/>
                    <a:gd name="connsiteX38" fmla="*/ 228600 w 940118"/>
                    <a:gd name="connsiteY38" fmla="*/ 258128 h 1580197"/>
                    <a:gd name="connsiteX39" fmla="*/ 242888 w 940118"/>
                    <a:gd name="connsiteY39" fmla="*/ 241935 h 1580197"/>
                    <a:gd name="connsiteX40" fmla="*/ 287315 w 940118"/>
                    <a:gd name="connsiteY40" fmla="*/ 198453 h 1580197"/>
                    <a:gd name="connsiteX41" fmla="*/ 286702 w 940118"/>
                    <a:gd name="connsiteY41" fmla="*/ 198120 h 1580197"/>
                    <a:gd name="connsiteX42" fmla="*/ 359092 w 940118"/>
                    <a:gd name="connsiteY42" fmla="*/ 140970 h 1580197"/>
                    <a:gd name="connsiteX43" fmla="*/ 378434 w 940118"/>
                    <a:gd name="connsiteY43" fmla="*/ 151488 h 1580197"/>
                    <a:gd name="connsiteX44" fmla="*/ 378837 w 940118"/>
                    <a:gd name="connsiteY44" fmla="*/ 151226 h 1580197"/>
                    <a:gd name="connsiteX45" fmla="*/ 486263 w 940118"/>
                    <a:gd name="connsiteY45" fmla="*/ 68845 h 1580197"/>
                    <a:gd name="connsiteX46" fmla="*/ 485775 w 940118"/>
                    <a:gd name="connsiteY46" fmla="*/ 68580 h 1580197"/>
                    <a:gd name="connsiteX47" fmla="*/ 572452 w 940118"/>
                    <a:gd name="connsiteY47" fmla="*/ 32385 h 1580197"/>
                    <a:gd name="connsiteX48" fmla="*/ 595123 w 940118"/>
                    <a:gd name="connsiteY48" fmla="*/ 44713 h 1580197"/>
                    <a:gd name="connsiteX49" fmla="*/ 573405 w 940118"/>
                    <a:gd name="connsiteY49" fmla="*/ 32385 h 1580197"/>
                    <a:gd name="connsiteX50" fmla="*/ 679133 w 940118"/>
                    <a:gd name="connsiteY50"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40267 w 940118"/>
                    <a:gd name="connsiteY37" fmla="*/ 264453 h 1580197"/>
                    <a:gd name="connsiteX38" fmla="*/ 228600 w 940118"/>
                    <a:gd name="connsiteY38" fmla="*/ 258128 h 1580197"/>
                    <a:gd name="connsiteX39" fmla="*/ 242888 w 940118"/>
                    <a:gd name="connsiteY39" fmla="*/ 241935 h 1580197"/>
                    <a:gd name="connsiteX40" fmla="*/ 287315 w 940118"/>
                    <a:gd name="connsiteY40" fmla="*/ 198453 h 1580197"/>
                    <a:gd name="connsiteX41" fmla="*/ 286702 w 940118"/>
                    <a:gd name="connsiteY41" fmla="*/ 198120 h 1580197"/>
                    <a:gd name="connsiteX42" fmla="*/ 359092 w 940118"/>
                    <a:gd name="connsiteY42" fmla="*/ 140970 h 1580197"/>
                    <a:gd name="connsiteX43" fmla="*/ 378434 w 940118"/>
                    <a:gd name="connsiteY43" fmla="*/ 151488 h 1580197"/>
                    <a:gd name="connsiteX44" fmla="*/ 486263 w 940118"/>
                    <a:gd name="connsiteY44" fmla="*/ 68845 h 1580197"/>
                    <a:gd name="connsiteX45" fmla="*/ 485775 w 940118"/>
                    <a:gd name="connsiteY45" fmla="*/ 68580 h 1580197"/>
                    <a:gd name="connsiteX46" fmla="*/ 572452 w 940118"/>
                    <a:gd name="connsiteY46" fmla="*/ 32385 h 1580197"/>
                    <a:gd name="connsiteX47" fmla="*/ 595123 w 940118"/>
                    <a:gd name="connsiteY47" fmla="*/ 44713 h 1580197"/>
                    <a:gd name="connsiteX48" fmla="*/ 573405 w 940118"/>
                    <a:gd name="connsiteY48" fmla="*/ 32385 h 1580197"/>
                    <a:gd name="connsiteX49" fmla="*/ 679133 w 940118"/>
                    <a:gd name="connsiteY49"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40267 w 940118"/>
                    <a:gd name="connsiteY37" fmla="*/ 264453 h 1580197"/>
                    <a:gd name="connsiteX38" fmla="*/ 228600 w 940118"/>
                    <a:gd name="connsiteY38" fmla="*/ 258128 h 1580197"/>
                    <a:gd name="connsiteX39" fmla="*/ 242888 w 940118"/>
                    <a:gd name="connsiteY39" fmla="*/ 241935 h 1580197"/>
                    <a:gd name="connsiteX40" fmla="*/ 287315 w 940118"/>
                    <a:gd name="connsiteY40" fmla="*/ 198453 h 1580197"/>
                    <a:gd name="connsiteX41" fmla="*/ 286702 w 940118"/>
                    <a:gd name="connsiteY41" fmla="*/ 198120 h 1580197"/>
                    <a:gd name="connsiteX42" fmla="*/ 359092 w 940118"/>
                    <a:gd name="connsiteY42" fmla="*/ 140970 h 1580197"/>
                    <a:gd name="connsiteX43" fmla="*/ 486263 w 940118"/>
                    <a:gd name="connsiteY43" fmla="*/ 68845 h 1580197"/>
                    <a:gd name="connsiteX44" fmla="*/ 485775 w 940118"/>
                    <a:gd name="connsiteY44" fmla="*/ 68580 h 1580197"/>
                    <a:gd name="connsiteX45" fmla="*/ 572452 w 940118"/>
                    <a:gd name="connsiteY45" fmla="*/ 32385 h 1580197"/>
                    <a:gd name="connsiteX46" fmla="*/ 595123 w 940118"/>
                    <a:gd name="connsiteY46" fmla="*/ 44713 h 1580197"/>
                    <a:gd name="connsiteX47" fmla="*/ 573405 w 940118"/>
                    <a:gd name="connsiteY47" fmla="*/ 32385 h 1580197"/>
                    <a:gd name="connsiteX48" fmla="*/ 679133 w 940118"/>
                    <a:gd name="connsiteY48"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40267 w 940118"/>
                    <a:gd name="connsiteY37" fmla="*/ 264453 h 1580197"/>
                    <a:gd name="connsiteX38" fmla="*/ 228600 w 940118"/>
                    <a:gd name="connsiteY38" fmla="*/ 258128 h 1580197"/>
                    <a:gd name="connsiteX39" fmla="*/ 287315 w 940118"/>
                    <a:gd name="connsiteY39" fmla="*/ 198453 h 1580197"/>
                    <a:gd name="connsiteX40" fmla="*/ 286702 w 940118"/>
                    <a:gd name="connsiteY40" fmla="*/ 198120 h 1580197"/>
                    <a:gd name="connsiteX41" fmla="*/ 359092 w 940118"/>
                    <a:gd name="connsiteY41" fmla="*/ 140970 h 1580197"/>
                    <a:gd name="connsiteX42" fmla="*/ 486263 w 940118"/>
                    <a:gd name="connsiteY42" fmla="*/ 68845 h 1580197"/>
                    <a:gd name="connsiteX43" fmla="*/ 485775 w 940118"/>
                    <a:gd name="connsiteY43" fmla="*/ 68580 h 1580197"/>
                    <a:gd name="connsiteX44" fmla="*/ 572452 w 940118"/>
                    <a:gd name="connsiteY44" fmla="*/ 32385 h 1580197"/>
                    <a:gd name="connsiteX45" fmla="*/ 595123 w 940118"/>
                    <a:gd name="connsiteY45" fmla="*/ 44713 h 1580197"/>
                    <a:gd name="connsiteX46" fmla="*/ 573405 w 940118"/>
                    <a:gd name="connsiteY46" fmla="*/ 32385 h 1580197"/>
                    <a:gd name="connsiteX47" fmla="*/ 679133 w 940118"/>
                    <a:gd name="connsiteY47"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28600 w 940118"/>
                    <a:gd name="connsiteY37" fmla="*/ 258128 h 1580197"/>
                    <a:gd name="connsiteX38" fmla="*/ 287315 w 940118"/>
                    <a:gd name="connsiteY38" fmla="*/ 198453 h 1580197"/>
                    <a:gd name="connsiteX39" fmla="*/ 286702 w 940118"/>
                    <a:gd name="connsiteY39" fmla="*/ 198120 h 1580197"/>
                    <a:gd name="connsiteX40" fmla="*/ 359092 w 940118"/>
                    <a:gd name="connsiteY40" fmla="*/ 140970 h 1580197"/>
                    <a:gd name="connsiteX41" fmla="*/ 486263 w 940118"/>
                    <a:gd name="connsiteY41" fmla="*/ 68845 h 1580197"/>
                    <a:gd name="connsiteX42" fmla="*/ 485775 w 940118"/>
                    <a:gd name="connsiteY42" fmla="*/ 68580 h 1580197"/>
                    <a:gd name="connsiteX43" fmla="*/ 572452 w 940118"/>
                    <a:gd name="connsiteY43" fmla="*/ 32385 h 1580197"/>
                    <a:gd name="connsiteX44" fmla="*/ 595123 w 940118"/>
                    <a:gd name="connsiteY44" fmla="*/ 44713 h 1580197"/>
                    <a:gd name="connsiteX45" fmla="*/ 573405 w 940118"/>
                    <a:gd name="connsiteY45" fmla="*/ 32385 h 1580197"/>
                    <a:gd name="connsiteX46" fmla="*/ 679133 w 940118"/>
                    <a:gd name="connsiteY46"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87315 w 940118"/>
                    <a:gd name="connsiteY37" fmla="*/ 198453 h 1580197"/>
                    <a:gd name="connsiteX38" fmla="*/ 286702 w 940118"/>
                    <a:gd name="connsiteY38" fmla="*/ 198120 h 1580197"/>
                    <a:gd name="connsiteX39" fmla="*/ 359092 w 940118"/>
                    <a:gd name="connsiteY39" fmla="*/ 140970 h 1580197"/>
                    <a:gd name="connsiteX40" fmla="*/ 486263 w 940118"/>
                    <a:gd name="connsiteY40" fmla="*/ 68845 h 1580197"/>
                    <a:gd name="connsiteX41" fmla="*/ 485775 w 940118"/>
                    <a:gd name="connsiteY41" fmla="*/ 68580 h 1580197"/>
                    <a:gd name="connsiteX42" fmla="*/ 572452 w 940118"/>
                    <a:gd name="connsiteY42" fmla="*/ 32385 h 1580197"/>
                    <a:gd name="connsiteX43" fmla="*/ 595123 w 940118"/>
                    <a:gd name="connsiteY43" fmla="*/ 44713 h 1580197"/>
                    <a:gd name="connsiteX44" fmla="*/ 573405 w 940118"/>
                    <a:gd name="connsiteY44" fmla="*/ 32385 h 1580197"/>
                    <a:gd name="connsiteX45" fmla="*/ 679133 w 940118"/>
                    <a:gd name="connsiteY45"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87315 w 940118"/>
                    <a:gd name="connsiteY36" fmla="*/ 198453 h 1580197"/>
                    <a:gd name="connsiteX37" fmla="*/ 286702 w 940118"/>
                    <a:gd name="connsiteY37" fmla="*/ 198120 h 1580197"/>
                    <a:gd name="connsiteX38" fmla="*/ 359092 w 940118"/>
                    <a:gd name="connsiteY38" fmla="*/ 140970 h 1580197"/>
                    <a:gd name="connsiteX39" fmla="*/ 486263 w 940118"/>
                    <a:gd name="connsiteY39" fmla="*/ 68845 h 1580197"/>
                    <a:gd name="connsiteX40" fmla="*/ 485775 w 940118"/>
                    <a:gd name="connsiteY40" fmla="*/ 68580 h 1580197"/>
                    <a:gd name="connsiteX41" fmla="*/ 572452 w 940118"/>
                    <a:gd name="connsiteY41" fmla="*/ 32385 h 1580197"/>
                    <a:gd name="connsiteX42" fmla="*/ 595123 w 940118"/>
                    <a:gd name="connsiteY42" fmla="*/ 44713 h 1580197"/>
                    <a:gd name="connsiteX43" fmla="*/ 573405 w 940118"/>
                    <a:gd name="connsiteY43" fmla="*/ 32385 h 1580197"/>
                    <a:gd name="connsiteX44" fmla="*/ 679133 w 940118"/>
                    <a:gd name="connsiteY44"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61925 w 940118"/>
                    <a:gd name="connsiteY33" fmla="*/ 341948 h 1580197"/>
                    <a:gd name="connsiteX34" fmla="*/ 227648 w 940118"/>
                    <a:gd name="connsiteY34" fmla="*/ 258128 h 1580197"/>
                    <a:gd name="connsiteX35" fmla="*/ 287315 w 940118"/>
                    <a:gd name="connsiteY35" fmla="*/ 198453 h 1580197"/>
                    <a:gd name="connsiteX36" fmla="*/ 286702 w 940118"/>
                    <a:gd name="connsiteY36" fmla="*/ 198120 h 1580197"/>
                    <a:gd name="connsiteX37" fmla="*/ 359092 w 940118"/>
                    <a:gd name="connsiteY37" fmla="*/ 140970 h 1580197"/>
                    <a:gd name="connsiteX38" fmla="*/ 486263 w 940118"/>
                    <a:gd name="connsiteY38" fmla="*/ 68845 h 1580197"/>
                    <a:gd name="connsiteX39" fmla="*/ 485775 w 940118"/>
                    <a:gd name="connsiteY39" fmla="*/ 68580 h 1580197"/>
                    <a:gd name="connsiteX40" fmla="*/ 572452 w 940118"/>
                    <a:gd name="connsiteY40" fmla="*/ 32385 h 1580197"/>
                    <a:gd name="connsiteX41" fmla="*/ 595123 w 940118"/>
                    <a:gd name="connsiteY41" fmla="*/ 44713 h 1580197"/>
                    <a:gd name="connsiteX42" fmla="*/ 573405 w 940118"/>
                    <a:gd name="connsiteY42" fmla="*/ 32385 h 1580197"/>
                    <a:gd name="connsiteX43" fmla="*/ 679133 w 940118"/>
                    <a:gd name="connsiteY43"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227648 w 940118"/>
                    <a:gd name="connsiteY33" fmla="*/ 258128 h 1580197"/>
                    <a:gd name="connsiteX34" fmla="*/ 287315 w 940118"/>
                    <a:gd name="connsiteY34" fmla="*/ 198453 h 1580197"/>
                    <a:gd name="connsiteX35" fmla="*/ 286702 w 940118"/>
                    <a:gd name="connsiteY35" fmla="*/ 198120 h 1580197"/>
                    <a:gd name="connsiteX36" fmla="*/ 359092 w 940118"/>
                    <a:gd name="connsiteY36" fmla="*/ 140970 h 1580197"/>
                    <a:gd name="connsiteX37" fmla="*/ 486263 w 940118"/>
                    <a:gd name="connsiteY37" fmla="*/ 68845 h 1580197"/>
                    <a:gd name="connsiteX38" fmla="*/ 485775 w 940118"/>
                    <a:gd name="connsiteY38" fmla="*/ 68580 h 1580197"/>
                    <a:gd name="connsiteX39" fmla="*/ 572452 w 940118"/>
                    <a:gd name="connsiteY39" fmla="*/ 32385 h 1580197"/>
                    <a:gd name="connsiteX40" fmla="*/ 595123 w 940118"/>
                    <a:gd name="connsiteY40" fmla="*/ 44713 h 1580197"/>
                    <a:gd name="connsiteX41" fmla="*/ 573405 w 940118"/>
                    <a:gd name="connsiteY41" fmla="*/ 32385 h 1580197"/>
                    <a:gd name="connsiteX42" fmla="*/ 679133 w 940118"/>
                    <a:gd name="connsiteY42"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227648 w 940118"/>
                    <a:gd name="connsiteY32" fmla="*/ 258128 h 1580197"/>
                    <a:gd name="connsiteX33" fmla="*/ 287315 w 940118"/>
                    <a:gd name="connsiteY33" fmla="*/ 198453 h 1580197"/>
                    <a:gd name="connsiteX34" fmla="*/ 286702 w 940118"/>
                    <a:gd name="connsiteY34" fmla="*/ 198120 h 1580197"/>
                    <a:gd name="connsiteX35" fmla="*/ 359092 w 940118"/>
                    <a:gd name="connsiteY35" fmla="*/ 140970 h 1580197"/>
                    <a:gd name="connsiteX36" fmla="*/ 486263 w 940118"/>
                    <a:gd name="connsiteY36" fmla="*/ 68845 h 1580197"/>
                    <a:gd name="connsiteX37" fmla="*/ 485775 w 940118"/>
                    <a:gd name="connsiteY37" fmla="*/ 68580 h 1580197"/>
                    <a:gd name="connsiteX38" fmla="*/ 572452 w 940118"/>
                    <a:gd name="connsiteY38" fmla="*/ 32385 h 1580197"/>
                    <a:gd name="connsiteX39" fmla="*/ 595123 w 940118"/>
                    <a:gd name="connsiteY39" fmla="*/ 44713 h 1580197"/>
                    <a:gd name="connsiteX40" fmla="*/ 573405 w 940118"/>
                    <a:gd name="connsiteY40" fmla="*/ 32385 h 1580197"/>
                    <a:gd name="connsiteX41" fmla="*/ 679133 w 940118"/>
                    <a:gd name="connsiteY41"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227648 w 940118"/>
                    <a:gd name="connsiteY31" fmla="*/ 258128 h 1580197"/>
                    <a:gd name="connsiteX32" fmla="*/ 287315 w 940118"/>
                    <a:gd name="connsiteY32" fmla="*/ 198453 h 1580197"/>
                    <a:gd name="connsiteX33" fmla="*/ 286702 w 940118"/>
                    <a:gd name="connsiteY33" fmla="*/ 198120 h 1580197"/>
                    <a:gd name="connsiteX34" fmla="*/ 359092 w 940118"/>
                    <a:gd name="connsiteY34" fmla="*/ 140970 h 1580197"/>
                    <a:gd name="connsiteX35" fmla="*/ 486263 w 940118"/>
                    <a:gd name="connsiteY35" fmla="*/ 68845 h 1580197"/>
                    <a:gd name="connsiteX36" fmla="*/ 485775 w 940118"/>
                    <a:gd name="connsiteY36" fmla="*/ 68580 h 1580197"/>
                    <a:gd name="connsiteX37" fmla="*/ 572452 w 940118"/>
                    <a:gd name="connsiteY37" fmla="*/ 32385 h 1580197"/>
                    <a:gd name="connsiteX38" fmla="*/ 595123 w 940118"/>
                    <a:gd name="connsiteY38" fmla="*/ 44713 h 1580197"/>
                    <a:gd name="connsiteX39" fmla="*/ 573405 w 940118"/>
                    <a:gd name="connsiteY39" fmla="*/ 32385 h 1580197"/>
                    <a:gd name="connsiteX40" fmla="*/ 679133 w 940118"/>
                    <a:gd name="connsiteY40"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227648 w 940118"/>
                    <a:gd name="connsiteY31" fmla="*/ 258128 h 1580197"/>
                    <a:gd name="connsiteX32" fmla="*/ 287315 w 940118"/>
                    <a:gd name="connsiteY32" fmla="*/ 198453 h 1580197"/>
                    <a:gd name="connsiteX33" fmla="*/ 359092 w 940118"/>
                    <a:gd name="connsiteY33" fmla="*/ 140970 h 1580197"/>
                    <a:gd name="connsiteX34" fmla="*/ 486263 w 940118"/>
                    <a:gd name="connsiteY34" fmla="*/ 68845 h 1580197"/>
                    <a:gd name="connsiteX35" fmla="*/ 485775 w 940118"/>
                    <a:gd name="connsiteY35" fmla="*/ 68580 h 1580197"/>
                    <a:gd name="connsiteX36" fmla="*/ 572452 w 940118"/>
                    <a:gd name="connsiteY36" fmla="*/ 32385 h 1580197"/>
                    <a:gd name="connsiteX37" fmla="*/ 595123 w 940118"/>
                    <a:gd name="connsiteY37" fmla="*/ 44713 h 1580197"/>
                    <a:gd name="connsiteX38" fmla="*/ 573405 w 940118"/>
                    <a:gd name="connsiteY38" fmla="*/ 32385 h 1580197"/>
                    <a:gd name="connsiteX39" fmla="*/ 679133 w 940118"/>
                    <a:gd name="connsiteY39"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227648 w 940118"/>
                    <a:gd name="connsiteY31" fmla="*/ 258128 h 1580197"/>
                    <a:gd name="connsiteX32" fmla="*/ 287315 w 940118"/>
                    <a:gd name="connsiteY32" fmla="*/ 198453 h 1580197"/>
                    <a:gd name="connsiteX33" fmla="*/ 359092 w 940118"/>
                    <a:gd name="connsiteY33" fmla="*/ 140970 h 1580197"/>
                    <a:gd name="connsiteX34" fmla="*/ 486263 w 940118"/>
                    <a:gd name="connsiteY34" fmla="*/ 68845 h 1580197"/>
                    <a:gd name="connsiteX35" fmla="*/ 485775 w 940118"/>
                    <a:gd name="connsiteY35" fmla="*/ 68580 h 1580197"/>
                    <a:gd name="connsiteX36" fmla="*/ 572452 w 940118"/>
                    <a:gd name="connsiteY36" fmla="*/ 32385 h 1580197"/>
                    <a:gd name="connsiteX37" fmla="*/ 573405 w 940118"/>
                    <a:gd name="connsiteY37" fmla="*/ 32385 h 1580197"/>
                    <a:gd name="connsiteX38" fmla="*/ 679133 w 940118"/>
                    <a:gd name="connsiteY38"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488633 w 940118"/>
                    <a:gd name="connsiteY8" fmla="*/ 399098 h 1580197"/>
                    <a:gd name="connsiteX9" fmla="*/ 488633 w 940118"/>
                    <a:gd name="connsiteY9" fmla="*/ 400050 h 1580197"/>
                    <a:gd name="connsiteX10" fmla="*/ 422910 w 940118"/>
                    <a:gd name="connsiteY10" fmla="*/ 482918 h 1580197"/>
                    <a:gd name="connsiteX11" fmla="*/ 422910 w 940118"/>
                    <a:gd name="connsiteY11" fmla="*/ 483870 h 1580197"/>
                    <a:gd name="connsiteX12" fmla="*/ 367665 w 940118"/>
                    <a:gd name="connsiteY12" fmla="*/ 572453 h 1580197"/>
                    <a:gd name="connsiteX13" fmla="*/ 368618 w 940118"/>
                    <a:gd name="connsiteY13" fmla="*/ 573405 h 1580197"/>
                    <a:gd name="connsiteX14" fmla="*/ 317183 w 940118"/>
                    <a:gd name="connsiteY14" fmla="*/ 684847 h 1580197"/>
                    <a:gd name="connsiteX15" fmla="*/ 305241 w 940118"/>
                    <a:gd name="connsiteY15" fmla="*/ 678329 h 1580197"/>
                    <a:gd name="connsiteX16" fmla="*/ 305235 w 940118"/>
                    <a:gd name="connsiteY16" fmla="*/ 678350 h 1580197"/>
                    <a:gd name="connsiteX17" fmla="*/ 317183 w 940118"/>
                    <a:gd name="connsiteY17" fmla="*/ 684847 h 1580197"/>
                    <a:gd name="connsiteX18" fmla="*/ 260985 w 940118"/>
                    <a:gd name="connsiteY18" fmla="*/ 1014413 h 1580197"/>
                    <a:gd name="connsiteX19" fmla="*/ 342900 w 940118"/>
                    <a:gd name="connsiteY19" fmla="*/ 1373505 h 1580197"/>
                    <a:gd name="connsiteX20" fmla="*/ 546735 w 940118"/>
                    <a:gd name="connsiteY20" fmla="*/ 1580197 h 1580197"/>
                    <a:gd name="connsiteX21" fmla="*/ 285750 w 940118"/>
                    <a:gd name="connsiteY21" fmla="*/ 1438275 h 1580197"/>
                    <a:gd name="connsiteX22" fmla="*/ 81915 w 940118"/>
                    <a:gd name="connsiteY22" fmla="*/ 1231583 h 1580197"/>
                    <a:gd name="connsiteX23" fmla="*/ 0 w 940118"/>
                    <a:gd name="connsiteY23" fmla="*/ 872490 h 1580197"/>
                    <a:gd name="connsiteX24" fmla="*/ 56197 w 940118"/>
                    <a:gd name="connsiteY24" fmla="*/ 542925 h 1580197"/>
                    <a:gd name="connsiteX25" fmla="*/ 62441 w 940118"/>
                    <a:gd name="connsiteY25" fmla="*/ 546321 h 1580197"/>
                    <a:gd name="connsiteX26" fmla="*/ 62617 w 940118"/>
                    <a:gd name="connsiteY26" fmla="*/ 545909 h 1580197"/>
                    <a:gd name="connsiteX27" fmla="*/ 57150 w 940118"/>
                    <a:gd name="connsiteY27" fmla="*/ 542925 h 1580197"/>
                    <a:gd name="connsiteX28" fmla="*/ 107444 w 940118"/>
                    <a:gd name="connsiteY28" fmla="*/ 431896 h 1580197"/>
                    <a:gd name="connsiteX29" fmla="*/ 106680 w 940118"/>
                    <a:gd name="connsiteY29" fmla="*/ 431483 h 1580197"/>
                    <a:gd name="connsiteX30" fmla="*/ 227648 w 940118"/>
                    <a:gd name="connsiteY30" fmla="*/ 258128 h 1580197"/>
                    <a:gd name="connsiteX31" fmla="*/ 287315 w 940118"/>
                    <a:gd name="connsiteY31" fmla="*/ 198453 h 1580197"/>
                    <a:gd name="connsiteX32" fmla="*/ 359092 w 940118"/>
                    <a:gd name="connsiteY32" fmla="*/ 140970 h 1580197"/>
                    <a:gd name="connsiteX33" fmla="*/ 486263 w 940118"/>
                    <a:gd name="connsiteY33" fmla="*/ 68845 h 1580197"/>
                    <a:gd name="connsiteX34" fmla="*/ 485775 w 940118"/>
                    <a:gd name="connsiteY34" fmla="*/ 68580 h 1580197"/>
                    <a:gd name="connsiteX35" fmla="*/ 572452 w 940118"/>
                    <a:gd name="connsiteY35" fmla="*/ 32385 h 1580197"/>
                    <a:gd name="connsiteX36" fmla="*/ 573405 w 940118"/>
                    <a:gd name="connsiteY36" fmla="*/ 32385 h 1580197"/>
                    <a:gd name="connsiteX37" fmla="*/ 679133 w 940118"/>
                    <a:gd name="connsiteY37"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488633 w 940118"/>
                    <a:gd name="connsiteY8" fmla="*/ 399098 h 1580197"/>
                    <a:gd name="connsiteX9" fmla="*/ 488633 w 940118"/>
                    <a:gd name="connsiteY9" fmla="*/ 400050 h 1580197"/>
                    <a:gd name="connsiteX10" fmla="*/ 422910 w 940118"/>
                    <a:gd name="connsiteY10" fmla="*/ 482918 h 1580197"/>
                    <a:gd name="connsiteX11" fmla="*/ 422910 w 940118"/>
                    <a:gd name="connsiteY11" fmla="*/ 483870 h 1580197"/>
                    <a:gd name="connsiteX12" fmla="*/ 367665 w 940118"/>
                    <a:gd name="connsiteY12" fmla="*/ 572453 h 1580197"/>
                    <a:gd name="connsiteX13" fmla="*/ 368618 w 940118"/>
                    <a:gd name="connsiteY13" fmla="*/ 573405 h 1580197"/>
                    <a:gd name="connsiteX14" fmla="*/ 317183 w 940118"/>
                    <a:gd name="connsiteY14" fmla="*/ 684847 h 1580197"/>
                    <a:gd name="connsiteX15" fmla="*/ 305241 w 940118"/>
                    <a:gd name="connsiteY15" fmla="*/ 678329 h 1580197"/>
                    <a:gd name="connsiteX16" fmla="*/ 317183 w 940118"/>
                    <a:gd name="connsiteY16" fmla="*/ 684847 h 1580197"/>
                    <a:gd name="connsiteX17" fmla="*/ 260985 w 940118"/>
                    <a:gd name="connsiteY17" fmla="*/ 1014413 h 1580197"/>
                    <a:gd name="connsiteX18" fmla="*/ 342900 w 940118"/>
                    <a:gd name="connsiteY18" fmla="*/ 1373505 h 1580197"/>
                    <a:gd name="connsiteX19" fmla="*/ 546735 w 940118"/>
                    <a:gd name="connsiteY19" fmla="*/ 1580197 h 1580197"/>
                    <a:gd name="connsiteX20" fmla="*/ 285750 w 940118"/>
                    <a:gd name="connsiteY20" fmla="*/ 1438275 h 1580197"/>
                    <a:gd name="connsiteX21" fmla="*/ 81915 w 940118"/>
                    <a:gd name="connsiteY21" fmla="*/ 1231583 h 1580197"/>
                    <a:gd name="connsiteX22" fmla="*/ 0 w 940118"/>
                    <a:gd name="connsiteY22" fmla="*/ 872490 h 1580197"/>
                    <a:gd name="connsiteX23" fmla="*/ 56197 w 940118"/>
                    <a:gd name="connsiteY23" fmla="*/ 542925 h 1580197"/>
                    <a:gd name="connsiteX24" fmla="*/ 62441 w 940118"/>
                    <a:gd name="connsiteY24" fmla="*/ 546321 h 1580197"/>
                    <a:gd name="connsiteX25" fmla="*/ 62617 w 940118"/>
                    <a:gd name="connsiteY25" fmla="*/ 545909 h 1580197"/>
                    <a:gd name="connsiteX26" fmla="*/ 57150 w 940118"/>
                    <a:gd name="connsiteY26" fmla="*/ 542925 h 1580197"/>
                    <a:gd name="connsiteX27" fmla="*/ 107444 w 940118"/>
                    <a:gd name="connsiteY27" fmla="*/ 431896 h 1580197"/>
                    <a:gd name="connsiteX28" fmla="*/ 106680 w 940118"/>
                    <a:gd name="connsiteY28" fmla="*/ 431483 h 1580197"/>
                    <a:gd name="connsiteX29" fmla="*/ 227648 w 940118"/>
                    <a:gd name="connsiteY29" fmla="*/ 258128 h 1580197"/>
                    <a:gd name="connsiteX30" fmla="*/ 287315 w 940118"/>
                    <a:gd name="connsiteY30" fmla="*/ 198453 h 1580197"/>
                    <a:gd name="connsiteX31" fmla="*/ 359092 w 940118"/>
                    <a:gd name="connsiteY31" fmla="*/ 140970 h 1580197"/>
                    <a:gd name="connsiteX32" fmla="*/ 486263 w 940118"/>
                    <a:gd name="connsiteY32" fmla="*/ 68845 h 1580197"/>
                    <a:gd name="connsiteX33" fmla="*/ 485775 w 940118"/>
                    <a:gd name="connsiteY33" fmla="*/ 68580 h 1580197"/>
                    <a:gd name="connsiteX34" fmla="*/ 572452 w 940118"/>
                    <a:gd name="connsiteY34" fmla="*/ 32385 h 1580197"/>
                    <a:gd name="connsiteX35" fmla="*/ 573405 w 940118"/>
                    <a:gd name="connsiteY35" fmla="*/ 32385 h 1580197"/>
                    <a:gd name="connsiteX36" fmla="*/ 679133 w 940118"/>
                    <a:gd name="connsiteY36" fmla="*/ 0 h 1580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940118" h="1580197">
                      <a:moveTo>
                        <a:pt x="679133" y="0"/>
                      </a:moveTo>
                      <a:lnTo>
                        <a:pt x="940118" y="140970"/>
                      </a:lnTo>
                      <a:lnTo>
                        <a:pt x="747299" y="210278"/>
                      </a:lnTo>
                      <a:lnTo>
                        <a:pt x="747713" y="210503"/>
                      </a:lnTo>
                      <a:cubicBezTo>
                        <a:pt x="701040" y="232410"/>
                        <a:pt x="658178" y="256223"/>
                        <a:pt x="620078" y="282893"/>
                      </a:cubicBezTo>
                      <a:lnTo>
                        <a:pt x="620077" y="282893"/>
                      </a:lnTo>
                      <a:lnTo>
                        <a:pt x="548076" y="339736"/>
                      </a:lnTo>
                      <a:lnTo>
                        <a:pt x="548640" y="340043"/>
                      </a:lnTo>
                      <a:cubicBezTo>
                        <a:pt x="538733" y="349937"/>
                        <a:pt x="498634" y="389097"/>
                        <a:pt x="488633" y="399098"/>
                      </a:cubicBezTo>
                      <a:lnTo>
                        <a:pt x="488633" y="400050"/>
                      </a:lnTo>
                      <a:cubicBezTo>
                        <a:pt x="464820" y="426720"/>
                        <a:pt x="442913" y="454343"/>
                        <a:pt x="422910" y="482918"/>
                      </a:cubicBezTo>
                      <a:lnTo>
                        <a:pt x="422910" y="483870"/>
                      </a:lnTo>
                      <a:cubicBezTo>
                        <a:pt x="402908" y="512445"/>
                        <a:pt x="383858" y="541973"/>
                        <a:pt x="367665" y="572453"/>
                      </a:cubicBezTo>
                      <a:lnTo>
                        <a:pt x="368618" y="573405"/>
                      </a:lnTo>
                      <a:cubicBezTo>
                        <a:pt x="347663" y="608647"/>
                        <a:pt x="331470" y="645795"/>
                        <a:pt x="317183" y="684847"/>
                      </a:cubicBezTo>
                      <a:lnTo>
                        <a:pt x="305241" y="678329"/>
                      </a:lnTo>
                      <a:lnTo>
                        <a:pt x="317183" y="684847"/>
                      </a:lnTo>
                      <a:cubicBezTo>
                        <a:pt x="280035" y="786765"/>
                        <a:pt x="260985" y="896303"/>
                        <a:pt x="260985" y="1014413"/>
                      </a:cubicBezTo>
                      <a:cubicBezTo>
                        <a:pt x="260985" y="1152525"/>
                        <a:pt x="287655" y="1272540"/>
                        <a:pt x="342900" y="1373505"/>
                      </a:cubicBezTo>
                      <a:cubicBezTo>
                        <a:pt x="391478" y="1463993"/>
                        <a:pt x="460058" y="1532572"/>
                        <a:pt x="546735" y="1580197"/>
                      </a:cubicBezTo>
                      <a:lnTo>
                        <a:pt x="285750" y="1438275"/>
                      </a:lnTo>
                      <a:cubicBezTo>
                        <a:pt x="199073" y="1390650"/>
                        <a:pt x="130493" y="1322070"/>
                        <a:pt x="81915" y="1231583"/>
                      </a:cubicBezTo>
                      <a:cubicBezTo>
                        <a:pt x="27622" y="1130618"/>
                        <a:pt x="0" y="1010603"/>
                        <a:pt x="0" y="872490"/>
                      </a:cubicBezTo>
                      <a:cubicBezTo>
                        <a:pt x="0" y="754380"/>
                        <a:pt x="19050" y="644842"/>
                        <a:pt x="56197" y="542925"/>
                      </a:cubicBezTo>
                      <a:lnTo>
                        <a:pt x="62441" y="546321"/>
                      </a:lnTo>
                      <a:cubicBezTo>
                        <a:pt x="62500" y="546184"/>
                        <a:pt x="62558" y="546046"/>
                        <a:pt x="62617" y="545909"/>
                      </a:cubicBezTo>
                      <a:lnTo>
                        <a:pt x="57150" y="542925"/>
                      </a:lnTo>
                      <a:lnTo>
                        <a:pt x="107444" y="431896"/>
                      </a:lnTo>
                      <a:lnTo>
                        <a:pt x="106680" y="431483"/>
                      </a:lnTo>
                      <a:cubicBezTo>
                        <a:pt x="126714" y="402522"/>
                        <a:pt x="197542" y="296966"/>
                        <a:pt x="227648" y="258128"/>
                      </a:cubicBezTo>
                      <a:lnTo>
                        <a:pt x="287315" y="198453"/>
                      </a:lnTo>
                      <a:lnTo>
                        <a:pt x="359092" y="140970"/>
                      </a:lnTo>
                      <a:lnTo>
                        <a:pt x="486263" y="68845"/>
                      </a:lnTo>
                      <a:lnTo>
                        <a:pt x="485775" y="68580"/>
                      </a:lnTo>
                      <a:cubicBezTo>
                        <a:pt x="513398" y="55245"/>
                        <a:pt x="541973" y="43815"/>
                        <a:pt x="572452" y="32385"/>
                      </a:cubicBezTo>
                      <a:lnTo>
                        <a:pt x="573405" y="32385"/>
                      </a:lnTo>
                      <a:lnTo>
                        <a:pt x="679133" y="0"/>
                      </a:lnTo>
                      <a:close/>
                    </a:path>
                  </a:pathLst>
                </a:custGeom>
                <a:grpFill/>
                <a:ln w="9525" cap="flat">
                  <a:noFill/>
                  <a:prstDash val="solid"/>
                  <a:miter/>
                </a:ln>
              </p:spPr>
              <p:txBody>
                <a:bodyPr rtlCol="0" anchor="ctr"/>
                <a:lstStyle/>
                <a:p>
                  <a:pPr defTabSz="1219170"/>
                  <a:endParaRPr lang="en-US" sz="1800">
                    <a:solidFill>
                      <a:prstClr val="black"/>
                    </a:solidFill>
                  </a:endParaRPr>
                </a:p>
              </p:txBody>
            </p:sp>
            <p:sp>
              <p:nvSpPr>
                <p:cNvPr id="142" name="Freeform: Shape 141">
                  <a:extLst>
                    <a:ext uri="{FF2B5EF4-FFF2-40B4-BE49-F238E27FC236}">
                      <a16:creationId xmlns:a16="http://schemas.microsoft.com/office/drawing/2014/main" xmlns="" id="{4346DB45-5CD6-4EEB-AC2C-D34E208FF9E5}"/>
                    </a:ext>
                  </a:extLst>
                </p:cNvPr>
                <p:cNvSpPr/>
                <p:nvPr/>
              </p:nvSpPr>
              <p:spPr>
                <a:xfrm>
                  <a:off x="2714531" y="1811829"/>
                  <a:ext cx="257174" cy="304801"/>
                </a:xfrm>
                <a:custGeom>
                  <a:avLst/>
                  <a:gdLst>
                    <a:gd name="connsiteX0" fmla="*/ 260985 w 257175"/>
                    <a:gd name="connsiteY0" fmla="*/ 311468 h 304800"/>
                    <a:gd name="connsiteX1" fmla="*/ 0 w 257175"/>
                    <a:gd name="connsiteY1" fmla="*/ 170497 h 304800"/>
                    <a:gd name="connsiteX2" fmla="*/ 952 w 257175"/>
                    <a:gd name="connsiteY2" fmla="*/ 0 h 304800"/>
                    <a:gd name="connsiteX3" fmla="*/ 260985 w 257175"/>
                    <a:gd name="connsiteY3" fmla="*/ 140970 h 304800"/>
                  </a:gdLst>
                  <a:ahLst/>
                  <a:cxnLst>
                    <a:cxn ang="0">
                      <a:pos x="connsiteX0" y="connsiteY0"/>
                    </a:cxn>
                    <a:cxn ang="0">
                      <a:pos x="connsiteX1" y="connsiteY1"/>
                    </a:cxn>
                    <a:cxn ang="0">
                      <a:pos x="connsiteX2" y="connsiteY2"/>
                    </a:cxn>
                    <a:cxn ang="0">
                      <a:pos x="connsiteX3" y="connsiteY3"/>
                    </a:cxn>
                  </a:cxnLst>
                  <a:rect l="l" t="t" r="r" b="b"/>
                  <a:pathLst>
                    <a:path w="257175" h="304800">
                      <a:moveTo>
                        <a:pt x="260985" y="311468"/>
                      </a:moveTo>
                      <a:lnTo>
                        <a:pt x="0" y="170497"/>
                      </a:lnTo>
                      <a:lnTo>
                        <a:pt x="952" y="0"/>
                      </a:lnTo>
                      <a:lnTo>
                        <a:pt x="260985" y="140970"/>
                      </a:lnTo>
                      <a:close/>
                    </a:path>
                  </a:pathLst>
                </a:custGeom>
                <a:grpFill/>
                <a:ln w="9525" cap="flat">
                  <a:noFill/>
                  <a:prstDash val="solid"/>
                  <a:miter/>
                </a:ln>
              </p:spPr>
              <p:txBody>
                <a:bodyPr rtlCol="0" anchor="ctr"/>
                <a:lstStyle/>
                <a:p>
                  <a:pPr defTabSz="1219170"/>
                  <a:endParaRPr lang="en-US" sz="1800">
                    <a:solidFill>
                      <a:prstClr val="black"/>
                    </a:solidFill>
                  </a:endParaRPr>
                </a:p>
              </p:txBody>
            </p:sp>
          </p:grpSp>
        </p:grpSp>
      </p:grpSp>
    </p:spTree>
    <p:extLst>
      <p:ext uri="{BB962C8B-B14F-4D97-AF65-F5344CB8AC3E}">
        <p14:creationId xmlns:p14="http://schemas.microsoft.com/office/powerpoint/2010/main" val="389962181"/>
      </p:ext>
    </p:extLst>
  </p:cSld>
  <p:clrMapOvr>
    <a:masterClrMapping/>
  </p:clrMapOvr>
</p:sldLayout>
</file>

<file path=ppt/slideLayouts/slideLayout81.xml><?xml version="1.0" encoding="utf-8"?>
<p:sldLayout xmlns:a="http://schemas.openxmlformats.org/drawingml/2006/main" xmlns:r="http://schemas.openxmlformats.org/officeDocument/2006/relationships" xmlns:p="http://schemas.openxmlformats.org/presentationml/2006/main" preserve="1" userDrawn="1">
  <p:cSld name="1_Contents slide layout">
    <p:spTree>
      <p:nvGrpSpPr>
        <p:cNvPr id="1" name=""/>
        <p:cNvGrpSpPr/>
        <p:nvPr/>
      </p:nvGrpSpPr>
      <p:grpSpPr>
        <a:xfrm>
          <a:off x="0" y="0"/>
          <a:ext cx="0" cy="0"/>
          <a:chOff x="0" y="0"/>
          <a:chExt cx="0" cy="0"/>
        </a:xfrm>
      </p:grpSpPr>
      <p:sp>
        <p:nvSpPr>
          <p:cNvPr id="38" name="Freeform: Shape 37">
            <a:extLst>
              <a:ext uri="{FF2B5EF4-FFF2-40B4-BE49-F238E27FC236}">
                <a16:creationId xmlns:a16="http://schemas.microsoft.com/office/drawing/2014/main" xmlns="" id="{01399AE7-7580-4588-9A58-718AB6B280AE}"/>
              </a:ext>
            </a:extLst>
          </p:cNvPr>
          <p:cNvSpPr/>
          <p:nvPr userDrawn="1"/>
        </p:nvSpPr>
        <p:spPr>
          <a:xfrm>
            <a:off x="3421326" y="1483614"/>
            <a:ext cx="2564116" cy="2314228"/>
          </a:xfrm>
          <a:custGeom>
            <a:avLst/>
            <a:gdLst>
              <a:gd name="connsiteX0" fmla="*/ 744141 w 2340768"/>
              <a:gd name="connsiteY0" fmla="*/ 0 h 2112645"/>
              <a:gd name="connsiteX1" fmla="*/ 1598533 w 2340768"/>
              <a:gd name="connsiteY1" fmla="*/ 0 h 2112645"/>
              <a:gd name="connsiteX2" fmla="*/ 1870948 w 2340768"/>
              <a:gd name="connsiteY2" fmla="*/ 158115 h 2112645"/>
              <a:gd name="connsiteX3" fmla="*/ 2298621 w 2340768"/>
              <a:gd name="connsiteY3" fmla="*/ 898208 h 2112645"/>
              <a:gd name="connsiteX4" fmla="*/ 2298621 w 2340768"/>
              <a:gd name="connsiteY4" fmla="*/ 1214438 h 2112645"/>
              <a:gd name="connsiteX5" fmla="*/ 1870948 w 2340768"/>
              <a:gd name="connsiteY5" fmla="*/ 1954530 h 2112645"/>
              <a:gd name="connsiteX6" fmla="*/ 1597581 w 2340768"/>
              <a:gd name="connsiteY6" fmla="*/ 2112645 h 2112645"/>
              <a:gd name="connsiteX7" fmla="*/ 743188 w 2340768"/>
              <a:gd name="connsiteY7" fmla="*/ 2112645 h 2112645"/>
              <a:gd name="connsiteX8" fmla="*/ 469821 w 2340768"/>
              <a:gd name="connsiteY8" fmla="*/ 1954530 h 2112645"/>
              <a:gd name="connsiteX9" fmla="*/ 42148 w 2340768"/>
              <a:gd name="connsiteY9" fmla="*/ 1214438 h 2112645"/>
              <a:gd name="connsiteX10" fmla="*/ 42148 w 2340768"/>
              <a:gd name="connsiteY10" fmla="*/ 898208 h 2112645"/>
              <a:gd name="connsiteX11" fmla="*/ 469821 w 2340768"/>
              <a:gd name="connsiteY11" fmla="*/ 158115 h 2112645"/>
              <a:gd name="connsiteX12" fmla="*/ 744141 w 2340768"/>
              <a:gd name="connsiteY12" fmla="*/ 0 h 2112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40768" h="2112645">
                <a:moveTo>
                  <a:pt x="744141" y="0"/>
                </a:moveTo>
                <a:lnTo>
                  <a:pt x="1598533" y="0"/>
                </a:lnTo>
                <a:cubicBezTo>
                  <a:pt x="1711881" y="0"/>
                  <a:pt x="1815703" y="60008"/>
                  <a:pt x="1870948" y="158115"/>
                </a:cubicBezTo>
                <a:lnTo>
                  <a:pt x="2298621" y="898208"/>
                </a:lnTo>
                <a:cubicBezTo>
                  <a:pt x="2354818" y="996315"/>
                  <a:pt x="2354818" y="1116330"/>
                  <a:pt x="2298621" y="1214438"/>
                </a:cubicBezTo>
                <a:lnTo>
                  <a:pt x="1870948" y="1954530"/>
                </a:lnTo>
                <a:cubicBezTo>
                  <a:pt x="1814751" y="2052638"/>
                  <a:pt x="1710928" y="2112645"/>
                  <a:pt x="1597581" y="2112645"/>
                </a:cubicBezTo>
                <a:lnTo>
                  <a:pt x="743188" y="2112645"/>
                </a:lnTo>
                <a:cubicBezTo>
                  <a:pt x="630793" y="2112645"/>
                  <a:pt x="526018" y="2052638"/>
                  <a:pt x="469821" y="1954530"/>
                </a:cubicBezTo>
                <a:lnTo>
                  <a:pt x="42148" y="1214438"/>
                </a:lnTo>
                <a:cubicBezTo>
                  <a:pt x="-14049" y="1116330"/>
                  <a:pt x="-14049" y="996315"/>
                  <a:pt x="42148" y="898208"/>
                </a:cubicBezTo>
                <a:lnTo>
                  <a:pt x="469821" y="158115"/>
                </a:lnTo>
                <a:cubicBezTo>
                  <a:pt x="526018" y="60008"/>
                  <a:pt x="630793" y="0"/>
                  <a:pt x="744141"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a:endParaRPr lang="en-US" sz="1800">
              <a:solidFill>
                <a:prstClr val="white"/>
              </a:solidFill>
            </a:endParaRPr>
          </a:p>
        </p:txBody>
      </p:sp>
      <p:sp>
        <p:nvSpPr>
          <p:cNvPr id="39" name="Freeform: Shape 38">
            <a:extLst>
              <a:ext uri="{FF2B5EF4-FFF2-40B4-BE49-F238E27FC236}">
                <a16:creationId xmlns:a16="http://schemas.microsoft.com/office/drawing/2014/main" xmlns="" id="{7BB1D285-297C-40A8-BBFC-EB5A74F5BA1A}"/>
              </a:ext>
            </a:extLst>
          </p:cNvPr>
          <p:cNvSpPr/>
          <p:nvPr userDrawn="1"/>
        </p:nvSpPr>
        <p:spPr>
          <a:xfrm>
            <a:off x="6245006" y="1483614"/>
            <a:ext cx="2564116" cy="2314228"/>
          </a:xfrm>
          <a:custGeom>
            <a:avLst/>
            <a:gdLst>
              <a:gd name="connsiteX0" fmla="*/ 744141 w 2340768"/>
              <a:gd name="connsiteY0" fmla="*/ 0 h 2112645"/>
              <a:gd name="connsiteX1" fmla="*/ 1598533 w 2340768"/>
              <a:gd name="connsiteY1" fmla="*/ 0 h 2112645"/>
              <a:gd name="connsiteX2" fmla="*/ 1870948 w 2340768"/>
              <a:gd name="connsiteY2" fmla="*/ 158115 h 2112645"/>
              <a:gd name="connsiteX3" fmla="*/ 2298621 w 2340768"/>
              <a:gd name="connsiteY3" fmla="*/ 898208 h 2112645"/>
              <a:gd name="connsiteX4" fmla="*/ 2298621 w 2340768"/>
              <a:gd name="connsiteY4" fmla="*/ 1214438 h 2112645"/>
              <a:gd name="connsiteX5" fmla="*/ 1870948 w 2340768"/>
              <a:gd name="connsiteY5" fmla="*/ 1954530 h 2112645"/>
              <a:gd name="connsiteX6" fmla="*/ 1597581 w 2340768"/>
              <a:gd name="connsiteY6" fmla="*/ 2112645 h 2112645"/>
              <a:gd name="connsiteX7" fmla="*/ 743188 w 2340768"/>
              <a:gd name="connsiteY7" fmla="*/ 2112645 h 2112645"/>
              <a:gd name="connsiteX8" fmla="*/ 469821 w 2340768"/>
              <a:gd name="connsiteY8" fmla="*/ 1954530 h 2112645"/>
              <a:gd name="connsiteX9" fmla="*/ 42148 w 2340768"/>
              <a:gd name="connsiteY9" fmla="*/ 1214438 h 2112645"/>
              <a:gd name="connsiteX10" fmla="*/ 42148 w 2340768"/>
              <a:gd name="connsiteY10" fmla="*/ 898208 h 2112645"/>
              <a:gd name="connsiteX11" fmla="*/ 469821 w 2340768"/>
              <a:gd name="connsiteY11" fmla="*/ 158115 h 2112645"/>
              <a:gd name="connsiteX12" fmla="*/ 744141 w 2340768"/>
              <a:gd name="connsiteY12" fmla="*/ 0 h 2112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40768" h="2112645">
                <a:moveTo>
                  <a:pt x="744141" y="0"/>
                </a:moveTo>
                <a:lnTo>
                  <a:pt x="1598533" y="0"/>
                </a:lnTo>
                <a:cubicBezTo>
                  <a:pt x="1711881" y="0"/>
                  <a:pt x="1815703" y="60008"/>
                  <a:pt x="1870948" y="158115"/>
                </a:cubicBezTo>
                <a:lnTo>
                  <a:pt x="2298621" y="898208"/>
                </a:lnTo>
                <a:cubicBezTo>
                  <a:pt x="2354818" y="996315"/>
                  <a:pt x="2354818" y="1116330"/>
                  <a:pt x="2298621" y="1214438"/>
                </a:cubicBezTo>
                <a:lnTo>
                  <a:pt x="1870948" y="1954530"/>
                </a:lnTo>
                <a:cubicBezTo>
                  <a:pt x="1814751" y="2052638"/>
                  <a:pt x="1710928" y="2112645"/>
                  <a:pt x="1597581" y="2112645"/>
                </a:cubicBezTo>
                <a:lnTo>
                  <a:pt x="743188" y="2112645"/>
                </a:lnTo>
                <a:cubicBezTo>
                  <a:pt x="630793" y="2112645"/>
                  <a:pt x="526018" y="2052638"/>
                  <a:pt x="469821" y="1954530"/>
                </a:cubicBezTo>
                <a:lnTo>
                  <a:pt x="42148" y="1214438"/>
                </a:lnTo>
                <a:cubicBezTo>
                  <a:pt x="-14049" y="1116330"/>
                  <a:pt x="-14049" y="996315"/>
                  <a:pt x="42148" y="898208"/>
                </a:cubicBezTo>
                <a:lnTo>
                  <a:pt x="469821" y="158115"/>
                </a:lnTo>
                <a:cubicBezTo>
                  <a:pt x="526018" y="60008"/>
                  <a:pt x="630793" y="0"/>
                  <a:pt x="744141" y="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a:endParaRPr lang="en-US" sz="1800">
              <a:solidFill>
                <a:prstClr val="white"/>
              </a:solidFill>
            </a:endParaRPr>
          </a:p>
        </p:txBody>
      </p:sp>
      <p:sp>
        <p:nvSpPr>
          <p:cNvPr id="40" name="Freeform: Shape 39">
            <a:extLst>
              <a:ext uri="{FF2B5EF4-FFF2-40B4-BE49-F238E27FC236}">
                <a16:creationId xmlns:a16="http://schemas.microsoft.com/office/drawing/2014/main" xmlns="" id="{8553E31C-BA12-49BE-A5AF-1A7FC60C7778}"/>
              </a:ext>
            </a:extLst>
          </p:cNvPr>
          <p:cNvSpPr/>
          <p:nvPr userDrawn="1"/>
        </p:nvSpPr>
        <p:spPr>
          <a:xfrm>
            <a:off x="9068686" y="1483614"/>
            <a:ext cx="2564116" cy="2314228"/>
          </a:xfrm>
          <a:custGeom>
            <a:avLst/>
            <a:gdLst>
              <a:gd name="connsiteX0" fmla="*/ 744141 w 2340768"/>
              <a:gd name="connsiteY0" fmla="*/ 0 h 2112645"/>
              <a:gd name="connsiteX1" fmla="*/ 1598533 w 2340768"/>
              <a:gd name="connsiteY1" fmla="*/ 0 h 2112645"/>
              <a:gd name="connsiteX2" fmla="*/ 1870948 w 2340768"/>
              <a:gd name="connsiteY2" fmla="*/ 158115 h 2112645"/>
              <a:gd name="connsiteX3" fmla="*/ 2298621 w 2340768"/>
              <a:gd name="connsiteY3" fmla="*/ 898208 h 2112645"/>
              <a:gd name="connsiteX4" fmla="*/ 2298621 w 2340768"/>
              <a:gd name="connsiteY4" fmla="*/ 1214438 h 2112645"/>
              <a:gd name="connsiteX5" fmla="*/ 1870948 w 2340768"/>
              <a:gd name="connsiteY5" fmla="*/ 1954530 h 2112645"/>
              <a:gd name="connsiteX6" fmla="*/ 1597581 w 2340768"/>
              <a:gd name="connsiteY6" fmla="*/ 2112645 h 2112645"/>
              <a:gd name="connsiteX7" fmla="*/ 743188 w 2340768"/>
              <a:gd name="connsiteY7" fmla="*/ 2112645 h 2112645"/>
              <a:gd name="connsiteX8" fmla="*/ 469821 w 2340768"/>
              <a:gd name="connsiteY8" fmla="*/ 1954530 h 2112645"/>
              <a:gd name="connsiteX9" fmla="*/ 42148 w 2340768"/>
              <a:gd name="connsiteY9" fmla="*/ 1214438 h 2112645"/>
              <a:gd name="connsiteX10" fmla="*/ 42148 w 2340768"/>
              <a:gd name="connsiteY10" fmla="*/ 898208 h 2112645"/>
              <a:gd name="connsiteX11" fmla="*/ 469821 w 2340768"/>
              <a:gd name="connsiteY11" fmla="*/ 158115 h 2112645"/>
              <a:gd name="connsiteX12" fmla="*/ 744141 w 2340768"/>
              <a:gd name="connsiteY12" fmla="*/ 0 h 2112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40768" h="2112645">
                <a:moveTo>
                  <a:pt x="744141" y="0"/>
                </a:moveTo>
                <a:lnTo>
                  <a:pt x="1598533" y="0"/>
                </a:lnTo>
                <a:cubicBezTo>
                  <a:pt x="1711881" y="0"/>
                  <a:pt x="1815703" y="60008"/>
                  <a:pt x="1870948" y="158115"/>
                </a:cubicBezTo>
                <a:lnTo>
                  <a:pt x="2298621" y="898208"/>
                </a:lnTo>
                <a:cubicBezTo>
                  <a:pt x="2354818" y="996315"/>
                  <a:pt x="2354818" y="1116330"/>
                  <a:pt x="2298621" y="1214438"/>
                </a:cubicBezTo>
                <a:lnTo>
                  <a:pt x="1870948" y="1954530"/>
                </a:lnTo>
                <a:cubicBezTo>
                  <a:pt x="1814751" y="2052638"/>
                  <a:pt x="1710928" y="2112645"/>
                  <a:pt x="1597581" y="2112645"/>
                </a:cubicBezTo>
                <a:lnTo>
                  <a:pt x="743188" y="2112645"/>
                </a:lnTo>
                <a:cubicBezTo>
                  <a:pt x="630793" y="2112645"/>
                  <a:pt x="526018" y="2052638"/>
                  <a:pt x="469821" y="1954530"/>
                </a:cubicBezTo>
                <a:lnTo>
                  <a:pt x="42148" y="1214438"/>
                </a:lnTo>
                <a:cubicBezTo>
                  <a:pt x="-14049" y="1116330"/>
                  <a:pt x="-14049" y="996315"/>
                  <a:pt x="42148" y="898208"/>
                </a:cubicBezTo>
                <a:lnTo>
                  <a:pt x="469821" y="158115"/>
                </a:lnTo>
                <a:cubicBezTo>
                  <a:pt x="526018" y="60008"/>
                  <a:pt x="630793" y="0"/>
                  <a:pt x="744141" y="0"/>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a:endParaRPr lang="en-US" sz="1800">
              <a:solidFill>
                <a:prstClr val="white"/>
              </a:solidFill>
            </a:endParaRPr>
          </a:p>
        </p:txBody>
      </p:sp>
      <p:sp>
        <p:nvSpPr>
          <p:cNvPr id="37" name="Freeform: Shape 36">
            <a:extLst>
              <a:ext uri="{FF2B5EF4-FFF2-40B4-BE49-F238E27FC236}">
                <a16:creationId xmlns:a16="http://schemas.microsoft.com/office/drawing/2014/main" xmlns="" id="{4EF596D5-CEC7-43FD-9951-E2A4B72BEBA2}"/>
              </a:ext>
            </a:extLst>
          </p:cNvPr>
          <p:cNvSpPr/>
          <p:nvPr userDrawn="1"/>
        </p:nvSpPr>
        <p:spPr>
          <a:xfrm>
            <a:off x="597646" y="1483614"/>
            <a:ext cx="2564116" cy="2314228"/>
          </a:xfrm>
          <a:custGeom>
            <a:avLst/>
            <a:gdLst>
              <a:gd name="connsiteX0" fmla="*/ 744141 w 2340768"/>
              <a:gd name="connsiteY0" fmla="*/ 0 h 2112645"/>
              <a:gd name="connsiteX1" fmla="*/ 1598533 w 2340768"/>
              <a:gd name="connsiteY1" fmla="*/ 0 h 2112645"/>
              <a:gd name="connsiteX2" fmla="*/ 1870948 w 2340768"/>
              <a:gd name="connsiteY2" fmla="*/ 158115 h 2112645"/>
              <a:gd name="connsiteX3" fmla="*/ 2298621 w 2340768"/>
              <a:gd name="connsiteY3" fmla="*/ 898208 h 2112645"/>
              <a:gd name="connsiteX4" fmla="*/ 2298621 w 2340768"/>
              <a:gd name="connsiteY4" fmla="*/ 1214438 h 2112645"/>
              <a:gd name="connsiteX5" fmla="*/ 1870948 w 2340768"/>
              <a:gd name="connsiteY5" fmla="*/ 1954530 h 2112645"/>
              <a:gd name="connsiteX6" fmla="*/ 1597581 w 2340768"/>
              <a:gd name="connsiteY6" fmla="*/ 2112645 h 2112645"/>
              <a:gd name="connsiteX7" fmla="*/ 743188 w 2340768"/>
              <a:gd name="connsiteY7" fmla="*/ 2112645 h 2112645"/>
              <a:gd name="connsiteX8" fmla="*/ 469821 w 2340768"/>
              <a:gd name="connsiteY8" fmla="*/ 1954530 h 2112645"/>
              <a:gd name="connsiteX9" fmla="*/ 42148 w 2340768"/>
              <a:gd name="connsiteY9" fmla="*/ 1214438 h 2112645"/>
              <a:gd name="connsiteX10" fmla="*/ 42148 w 2340768"/>
              <a:gd name="connsiteY10" fmla="*/ 898208 h 2112645"/>
              <a:gd name="connsiteX11" fmla="*/ 469821 w 2340768"/>
              <a:gd name="connsiteY11" fmla="*/ 158115 h 2112645"/>
              <a:gd name="connsiteX12" fmla="*/ 744141 w 2340768"/>
              <a:gd name="connsiteY12" fmla="*/ 0 h 2112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40768" h="2112645">
                <a:moveTo>
                  <a:pt x="744141" y="0"/>
                </a:moveTo>
                <a:lnTo>
                  <a:pt x="1598533" y="0"/>
                </a:lnTo>
                <a:cubicBezTo>
                  <a:pt x="1711881" y="0"/>
                  <a:pt x="1815703" y="60008"/>
                  <a:pt x="1870948" y="158115"/>
                </a:cubicBezTo>
                <a:lnTo>
                  <a:pt x="2298621" y="898208"/>
                </a:lnTo>
                <a:cubicBezTo>
                  <a:pt x="2354818" y="996315"/>
                  <a:pt x="2354818" y="1116330"/>
                  <a:pt x="2298621" y="1214438"/>
                </a:cubicBezTo>
                <a:lnTo>
                  <a:pt x="1870948" y="1954530"/>
                </a:lnTo>
                <a:cubicBezTo>
                  <a:pt x="1814751" y="2052638"/>
                  <a:pt x="1710928" y="2112645"/>
                  <a:pt x="1597581" y="2112645"/>
                </a:cubicBezTo>
                <a:lnTo>
                  <a:pt x="743188" y="2112645"/>
                </a:lnTo>
                <a:cubicBezTo>
                  <a:pt x="630793" y="2112645"/>
                  <a:pt x="526018" y="2052638"/>
                  <a:pt x="469821" y="1954530"/>
                </a:cubicBezTo>
                <a:lnTo>
                  <a:pt x="42148" y="1214438"/>
                </a:lnTo>
                <a:cubicBezTo>
                  <a:pt x="-14049" y="1116330"/>
                  <a:pt x="-14049" y="996315"/>
                  <a:pt x="42148" y="898208"/>
                </a:cubicBezTo>
                <a:lnTo>
                  <a:pt x="469821" y="158115"/>
                </a:lnTo>
                <a:cubicBezTo>
                  <a:pt x="526018" y="60008"/>
                  <a:pt x="630793" y="0"/>
                  <a:pt x="744141"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a:endParaRPr lang="en-US" sz="1800">
              <a:solidFill>
                <a:prstClr val="white"/>
              </a:solidFill>
            </a:endParaRPr>
          </a:p>
        </p:txBody>
      </p:sp>
      <p:sp>
        <p:nvSpPr>
          <p:cNvPr id="26" name="Picture Placeholder 25">
            <a:extLst>
              <a:ext uri="{FF2B5EF4-FFF2-40B4-BE49-F238E27FC236}">
                <a16:creationId xmlns:a16="http://schemas.microsoft.com/office/drawing/2014/main" xmlns="" id="{93EE8531-7145-486E-BA3D-B8072229310C}"/>
              </a:ext>
            </a:extLst>
          </p:cNvPr>
          <p:cNvSpPr>
            <a:spLocks noGrp="1"/>
          </p:cNvSpPr>
          <p:nvPr>
            <p:ph type="pic" idx="1" hasCustomPrompt="1"/>
          </p:nvPr>
        </p:nvSpPr>
        <p:spPr>
          <a:xfrm>
            <a:off x="709319" y="1584406"/>
            <a:ext cx="2340768" cy="2112645"/>
          </a:xfrm>
          <a:custGeom>
            <a:avLst/>
            <a:gdLst>
              <a:gd name="connsiteX0" fmla="*/ 744141 w 2340768"/>
              <a:gd name="connsiteY0" fmla="*/ 0 h 2112645"/>
              <a:gd name="connsiteX1" fmla="*/ 1598533 w 2340768"/>
              <a:gd name="connsiteY1" fmla="*/ 0 h 2112645"/>
              <a:gd name="connsiteX2" fmla="*/ 1870948 w 2340768"/>
              <a:gd name="connsiteY2" fmla="*/ 158115 h 2112645"/>
              <a:gd name="connsiteX3" fmla="*/ 2298621 w 2340768"/>
              <a:gd name="connsiteY3" fmla="*/ 898208 h 2112645"/>
              <a:gd name="connsiteX4" fmla="*/ 2298621 w 2340768"/>
              <a:gd name="connsiteY4" fmla="*/ 1214438 h 2112645"/>
              <a:gd name="connsiteX5" fmla="*/ 1870948 w 2340768"/>
              <a:gd name="connsiteY5" fmla="*/ 1954530 h 2112645"/>
              <a:gd name="connsiteX6" fmla="*/ 1597581 w 2340768"/>
              <a:gd name="connsiteY6" fmla="*/ 2112645 h 2112645"/>
              <a:gd name="connsiteX7" fmla="*/ 743188 w 2340768"/>
              <a:gd name="connsiteY7" fmla="*/ 2112645 h 2112645"/>
              <a:gd name="connsiteX8" fmla="*/ 469821 w 2340768"/>
              <a:gd name="connsiteY8" fmla="*/ 1954530 h 2112645"/>
              <a:gd name="connsiteX9" fmla="*/ 42148 w 2340768"/>
              <a:gd name="connsiteY9" fmla="*/ 1214438 h 2112645"/>
              <a:gd name="connsiteX10" fmla="*/ 42148 w 2340768"/>
              <a:gd name="connsiteY10" fmla="*/ 898208 h 2112645"/>
              <a:gd name="connsiteX11" fmla="*/ 469821 w 2340768"/>
              <a:gd name="connsiteY11" fmla="*/ 158115 h 2112645"/>
              <a:gd name="connsiteX12" fmla="*/ 744141 w 2340768"/>
              <a:gd name="connsiteY12" fmla="*/ 0 h 2112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40768" h="2112645">
                <a:moveTo>
                  <a:pt x="744141" y="0"/>
                </a:moveTo>
                <a:lnTo>
                  <a:pt x="1598533" y="0"/>
                </a:lnTo>
                <a:cubicBezTo>
                  <a:pt x="1711881" y="0"/>
                  <a:pt x="1815703" y="60008"/>
                  <a:pt x="1870948" y="158115"/>
                </a:cubicBezTo>
                <a:lnTo>
                  <a:pt x="2298621" y="898208"/>
                </a:lnTo>
                <a:cubicBezTo>
                  <a:pt x="2354818" y="996315"/>
                  <a:pt x="2354818" y="1116330"/>
                  <a:pt x="2298621" y="1214438"/>
                </a:cubicBezTo>
                <a:lnTo>
                  <a:pt x="1870948" y="1954530"/>
                </a:lnTo>
                <a:cubicBezTo>
                  <a:pt x="1814751" y="2052638"/>
                  <a:pt x="1710928" y="2112645"/>
                  <a:pt x="1597581" y="2112645"/>
                </a:cubicBezTo>
                <a:lnTo>
                  <a:pt x="743188" y="2112645"/>
                </a:lnTo>
                <a:cubicBezTo>
                  <a:pt x="630793" y="2112645"/>
                  <a:pt x="526018" y="2052638"/>
                  <a:pt x="469821" y="1954530"/>
                </a:cubicBezTo>
                <a:lnTo>
                  <a:pt x="42148" y="1214438"/>
                </a:lnTo>
                <a:cubicBezTo>
                  <a:pt x="-14049" y="1116330"/>
                  <a:pt x="-14049" y="996315"/>
                  <a:pt x="42148" y="898208"/>
                </a:cubicBezTo>
                <a:lnTo>
                  <a:pt x="469821" y="158115"/>
                </a:lnTo>
                <a:cubicBezTo>
                  <a:pt x="526018" y="60008"/>
                  <a:pt x="630793" y="0"/>
                  <a:pt x="744141" y="0"/>
                </a:cubicBezTo>
                <a:close/>
              </a:path>
            </a:pathLst>
          </a:custGeom>
          <a:solidFill>
            <a:schemeClr val="bg1">
              <a:lumMod val="95000"/>
            </a:schemeClr>
          </a:solidFill>
          <a:ln w="50800">
            <a:noFill/>
          </a:ln>
        </p:spPr>
        <p:txBody>
          <a:bodyPr wrap="square" anchor="ctr">
            <a:noAutofit/>
          </a:bodyPr>
          <a:lstStyle>
            <a:lvl1pPr marL="0" indent="0" algn="ctr">
              <a:buNone/>
              <a:defRPr sz="1200" baseline="0">
                <a:latin typeface="Arial" pitchFamily="34" charset="0"/>
                <a:cs typeface="Arial" pitchFamily="34" charset="0"/>
              </a:defRPr>
            </a:lvl1pPr>
            <a:lvl2pPr marL="457189" indent="0">
              <a:buNone/>
              <a:defRPr sz="2800"/>
            </a:lvl2pPr>
            <a:lvl3pPr marL="914377" indent="0">
              <a:buNone/>
              <a:defRPr sz="2400"/>
            </a:lvl3pPr>
            <a:lvl4pPr marL="1371566" indent="0">
              <a:buNone/>
              <a:defRPr sz="2000"/>
            </a:lvl4pPr>
            <a:lvl5pPr marL="1828754" indent="0">
              <a:buNone/>
              <a:defRPr sz="2000"/>
            </a:lvl5pPr>
            <a:lvl6pPr marL="2285943" indent="0">
              <a:buNone/>
              <a:defRPr sz="2000"/>
            </a:lvl6pPr>
            <a:lvl7pPr marL="2743131" indent="0">
              <a:buNone/>
              <a:defRPr sz="2000"/>
            </a:lvl7pPr>
            <a:lvl8pPr marL="3200320" indent="0">
              <a:buNone/>
              <a:defRPr sz="2000"/>
            </a:lvl8pPr>
            <a:lvl9pPr marL="3657509" indent="0">
              <a:buNone/>
              <a:defRPr sz="2000"/>
            </a:lvl9pPr>
          </a:lstStyle>
          <a:p>
            <a:r>
              <a:rPr lang="en-US" altLang="ko-KR" dirty="0"/>
              <a:t>Your Picture Here and</a:t>
            </a:r>
            <a:r>
              <a:rPr lang="ko-KR" altLang="en-US" dirty="0"/>
              <a:t> </a:t>
            </a:r>
            <a:r>
              <a:rPr lang="en-US" altLang="ko-KR" dirty="0"/>
              <a:t>Send to Back</a:t>
            </a:r>
            <a:endParaRPr lang="ko-KR" altLang="en-US" dirty="0"/>
          </a:p>
        </p:txBody>
      </p:sp>
      <p:sp>
        <p:nvSpPr>
          <p:cNvPr id="27" name="Text Placeholder 9">
            <a:extLst>
              <a:ext uri="{FF2B5EF4-FFF2-40B4-BE49-F238E27FC236}">
                <a16:creationId xmlns:a16="http://schemas.microsoft.com/office/drawing/2014/main" xmlns="" id="{F25455DF-3371-4F9D-8C83-89E48289FAB4}"/>
              </a:ext>
            </a:extLst>
          </p:cNvPr>
          <p:cNvSpPr>
            <a:spLocks noGrp="1"/>
          </p:cNvSpPr>
          <p:nvPr>
            <p:ph type="body" sz="quarter" idx="10" hasCustomPrompt="1"/>
          </p:nvPr>
        </p:nvSpPr>
        <p:spPr>
          <a:xfrm>
            <a:off x="323530" y="339510"/>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
        <p:nvSpPr>
          <p:cNvPr id="28" name="Picture Placeholder 27">
            <a:extLst>
              <a:ext uri="{FF2B5EF4-FFF2-40B4-BE49-F238E27FC236}">
                <a16:creationId xmlns:a16="http://schemas.microsoft.com/office/drawing/2014/main" xmlns="" id="{43B5B5EE-27E4-431A-96B6-4FC9F1861A7D}"/>
              </a:ext>
            </a:extLst>
          </p:cNvPr>
          <p:cNvSpPr>
            <a:spLocks noGrp="1"/>
          </p:cNvSpPr>
          <p:nvPr>
            <p:ph type="pic" idx="11" hasCustomPrompt="1"/>
          </p:nvPr>
        </p:nvSpPr>
        <p:spPr>
          <a:xfrm>
            <a:off x="3532999" y="1584406"/>
            <a:ext cx="2340768" cy="2112645"/>
          </a:xfrm>
          <a:custGeom>
            <a:avLst/>
            <a:gdLst>
              <a:gd name="connsiteX0" fmla="*/ 744141 w 2340768"/>
              <a:gd name="connsiteY0" fmla="*/ 0 h 2112645"/>
              <a:gd name="connsiteX1" fmla="*/ 1598533 w 2340768"/>
              <a:gd name="connsiteY1" fmla="*/ 0 h 2112645"/>
              <a:gd name="connsiteX2" fmla="*/ 1870948 w 2340768"/>
              <a:gd name="connsiteY2" fmla="*/ 158115 h 2112645"/>
              <a:gd name="connsiteX3" fmla="*/ 2298621 w 2340768"/>
              <a:gd name="connsiteY3" fmla="*/ 898208 h 2112645"/>
              <a:gd name="connsiteX4" fmla="*/ 2298621 w 2340768"/>
              <a:gd name="connsiteY4" fmla="*/ 1214438 h 2112645"/>
              <a:gd name="connsiteX5" fmla="*/ 1870948 w 2340768"/>
              <a:gd name="connsiteY5" fmla="*/ 1954530 h 2112645"/>
              <a:gd name="connsiteX6" fmla="*/ 1597581 w 2340768"/>
              <a:gd name="connsiteY6" fmla="*/ 2112645 h 2112645"/>
              <a:gd name="connsiteX7" fmla="*/ 743188 w 2340768"/>
              <a:gd name="connsiteY7" fmla="*/ 2112645 h 2112645"/>
              <a:gd name="connsiteX8" fmla="*/ 469821 w 2340768"/>
              <a:gd name="connsiteY8" fmla="*/ 1954530 h 2112645"/>
              <a:gd name="connsiteX9" fmla="*/ 42148 w 2340768"/>
              <a:gd name="connsiteY9" fmla="*/ 1214438 h 2112645"/>
              <a:gd name="connsiteX10" fmla="*/ 42148 w 2340768"/>
              <a:gd name="connsiteY10" fmla="*/ 898208 h 2112645"/>
              <a:gd name="connsiteX11" fmla="*/ 469821 w 2340768"/>
              <a:gd name="connsiteY11" fmla="*/ 158115 h 2112645"/>
              <a:gd name="connsiteX12" fmla="*/ 744141 w 2340768"/>
              <a:gd name="connsiteY12" fmla="*/ 0 h 2112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40768" h="2112645">
                <a:moveTo>
                  <a:pt x="744141" y="0"/>
                </a:moveTo>
                <a:lnTo>
                  <a:pt x="1598533" y="0"/>
                </a:lnTo>
                <a:cubicBezTo>
                  <a:pt x="1711881" y="0"/>
                  <a:pt x="1815703" y="60008"/>
                  <a:pt x="1870948" y="158115"/>
                </a:cubicBezTo>
                <a:lnTo>
                  <a:pt x="2298621" y="898208"/>
                </a:lnTo>
                <a:cubicBezTo>
                  <a:pt x="2354818" y="996315"/>
                  <a:pt x="2354818" y="1116330"/>
                  <a:pt x="2298621" y="1214438"/>
                </a:cubicBezTo>
                <a:lnTo>
                  <a:pt x="1870948" y="1954530"/>
                </a:lnTo>
                <a:cubicBezTo>
                  <a:pt x="1814751" y="2052638"/>
                  <a:pt x="1710928" y="2112645"/>
                  <a:pt x="1597581" y="2112645"/>
                </a:cubicBezTo>
                <a:lnTo>
                  <a:pt x="743188" y="2112645"/>
                </a:lnTo>
                <a:cubicBezTo>
                  <a:pt x="630793" y="2112645"/>
                  <a:pt x="526018" y="2052638"/>
                  <a:pt x="469821" y="1954530"/>
                </a:cubicBezTo>
                <a:lnTo>
                  <a:pt x="42148" y="1214438"/>
                </a:lnTo>
                <a:cubicBezTo>
                  <a:pt x="-14049" y="1116330"/>
                  <a:pt x="-14049" y="996315"/>
                  <a:pt x="42148" y="898208"/>
                </a:cubicBezTo>
                <a:lnTo>
                  <a:pt x="469821" y="158115"/>
                </a:lnTo>
                <a:cubicBezTo>
                  <a:pt x="526018" y="60008"/>
                  <a:pt x="630793" y="0"/>
                  <a:pt x="744141" y="0"/>
                </a:cubicBezTo>
                <a:close/>
              </a:path>
            </a:pathLst>
          </a:custGeom>
          <a:solidFill>
            <a:schemeClr val="bg1">
              <a:lumMod val="95000"/>
            </a:schemeClr>
          </a:solidFill>
          <a:ln w="50800">
            <a:noFill/>
          </a:ln>
        </p:spPr>
        <p:txBody>
          <a:bodyPr wrap="square" anchor="ctr">
            <a:noAutofit/>
          </a:bodyPr>
          <a:lstStyle>
            <a:lvl1pPr marL="0" indent="0" algn="ctr">
              <a:buNone/>
              <a:defRPr sz="1200" baseline="0">
                <a:latin typeface="Arial" pitchFamily="34" charset="0"/>
                <a:cs typeface="Arial" pitchFamily="34" charset="0"/>
              </a:defRPr>
            </a:lvl1pPr>
            <a:lvl2pPr marL="457189" indent="0">
              <a:buNone/>
              <a:defRPr sz="2800"/>
            </a:lvl2pPr>
            <a:lvl3pPr marL="914377" indent="0">
              <a:buNone/>
              <a:defRPr sz="2400"/>
            </a:lvl3pPr>
            <a:lvl4pPr marL="1371566" indent="0">
              <a:buNone/>
              <a:defRPr sz="2000"/>
            </a:lvl4pPr>
            <a:lvl5pPr marL="1828754" indent="0">
              <a:buNone/>
              <a:defRPr sz="2000"/>
            </a:lvl5pPr>
            <a:lvl6pPr marL="2285943" indent="0">
              <a:buNone/>
              <a:defRPr sz="2000"/>
            </a:lvl6pPr>
            <a:lvl7pPr marL="2743131" indent="0">
              <a:buNone/>
              <a:defRPr sz="2000"/>
            </a:lvl7pPr>
            <a:lvl8pPr marL="3200320" indent="0">
              <a:buNone/>
              <a:defRPr sz="2000"/>
            </a:lvl8pPr>
            <a:lvl9pPr marL="3657509" indent="0">
              <a:buNone/>
              <a:defRPr sz="2000"/>
            </a:lvl9pPr>
          </a:lstStyle>
          <a:p>
            <a:r>
              <a:rPr lang="en-US" altLang="ko-KR" dirty="0"/>
              <a:t>Your Picture Here and</a:t>
            </a:r>
            <a:r>
              <a:rPr lang="ko-KR" altLang="en-US" dirty="0"/>
              <a:t> </a:t>
            </a:r>
            <a:r>
              <a:rPr lang="en-US" altLang="ko-KR" dirty="0"/>
              <a:t>Send to Back</a:t>
            </a:r>
            <a:endParaRPr lang="ko-KR" altLang="en-US" dirty="0"/>
          </a:p>
        </p:txBody>
      </p:sp>
      <p:sp>
        <p:nvSpPr>
          <p:cNvPr id="30" name="Picture Placeholder 29">
            <a:extLst>
              <a:ext uri="{FF2B5EF4-FFF2-40B4-BE49-F238E27FC236}">
                <a16:creationId xmlns:a16="http://schemas.microsoft.com/office/drawing/2014/main" xmlns="" id="{FDEDDEF1-98A5-42A9-8088-724EDFC85BF8}"/>
              </a:ext>
            </a:extLst>
          </p:cNvPr>
          <p:cNvSpPr>
            <a:spLocks noGrp="1"/>
          </p:cNvSpPr>
          <p:nvPr>
            <p:ph type="pic" idx="12" hasCustomPrompt="1"/>
          </p:nvPr>
        </p:nvSpPr>
        <p:spPr>
          <a:xfrm>
            <a:off x="6356679" y="1584406"/>
            <a:ext cx="2340768" cy="2112645"/>
          </a:xfrm>
          <a:custGeom>
            <a:avLst/>
            <a:gdLst>
              <a:gd name="connsiteX0" fmla="*/ 744141 w 2340768"/>
              <a:gd name="connsiteY0" fmla="*/ 0 h 2112645"/>
              <a:gd name="connsiteX1" fmla="*/ 1598533 w 2340768"/>
              <a:gd name="connsiteY1" fmla="*/ 0 h 2112645"/>
              <a:gd name="connsiteX2" fmla="*/ 1870948 w 2340768"/>
              <a:gd name="connsiteY2" fmla="*/ 158115 h 2112645"/>
              <a:gd name="connsiteX3" fmla="*/ 2298621 w 2340768"/>
              <a:gd name="connsiteY3" fmla="*/ 898208 h 2112645"/>
              <a:gd name="connsiteX4" fmla="*/ 2298621 w 2340768"/>
              <a:gd name="connsiteY4" fmla="*/ 1214438 h 2112645"/>
              <a:gd name="connsiteX5" fmla="*/ 1870948 w 2340768"/>
              <a:gd name="connsiteY5" fmla="*/ 1954530 h 2112645"/>
              <a:gd name="connsiteX6" fmla="*/ 1597581 w 2340768"/>
              <a:gd name="connsiteY6" fmla="*/ 2112645 h 2112645"/>
              <a:gd name="connsiteX7" fmla="*/ 743188 w 2340768"/>
              <a:gd name="connsiteY7" fmla="*/ 2112645 h 2112645"/>
              <a:gd name="connsiteX8" fmla="*/ 469821 w 2340768"/>
              <a:gd name="connsiteY8" fmla="*/ 1954530 h 2112645"/>
              <a:gd name="connsiteX9" fmla="*/ 42148 w 2340768"/>
              <a:gd name="connsiteY9" fmla="*/ 1214438 h 2112645"/>
              <a:gd name="connsiteX10" fmla="*/ 42148 w 2340768"/>
              <a:gd name="connsiteY10" fmla="*/ 898208 h 2112645"/>
              <a:gd name="connsiteX11" fmla="*/ 469821 w 2340768"/>
              <a:gd name="connsiteY11" fmla="*/ 158115 h 2112645"/>
              <a:gd name="connsiteX12" fmla="*/ 744141 w 2340768"/>
              <a:gd name="connsiteY12" fmla="*/ 0 h 2112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40768" h="2112645">
                <a:moveTo>
                  <a:pt x="744141" y="0"/>
                </a:moveTo>
                <a:lnTo>
                  <a:pt x="1598533" y="0"/>
                </a:lnTo>
                <a:cubicBezTo>
                  <a:pt x="1711881" y="0"/>
                  <a:pt x="1815703" y="60008"/>
                  <a:pt x="1870948" y="158115"/>
                </a:cubicBezTo>
                <a:lnTo>
                  <a:pt x="2298621" y="898208"/>
                </a:lnTo>
                <a:cubicBezTo>
                  <a:pt x="2354818" y="996315"/>
                  <a:pt x="2354818" y="1116330"/>
                  <a:pt x="2298621" y="1214438"/>
                </a:cubicBezTo>
                <a:lnTo>
                  <a:pt x="1870948" y="1954530"/>
                </a:lnTo>
                <a:cubicBezTo>
                  <a:pt x="1814751" y="2052638"/>
                  <a:pt x="1710928" y="2112645"/>
                  <a:pt x="1597581" y="2112645"/>
                </a:cubicBezTo>
                <a:lnTo>
                  <a:pt x="743188" y="2112645"/>
                </a:lnTo>
                <a:cubicBezTo>
                  <a:pt x="630793" y="2112645"/>
                  <a:pt x="526018" y="2052638"/>
                  <a:pt x="469821" y="1954530"/>
                </a:cubicBezTo>
                <a:lnTo>
                  <a:pt x="42148" y="1214438"/>
                </a:lnTo>
                <a:cubicBezTo>
                  <a:pt x="-14049" y="1116330"/>
                  <a:pt x="-14049" y="996315"/>
                  <a:pt x="42148" y="898208"/>
                </a:cubicBezTo>
                <a:lnTo>
                  <a:pt x="469821" y="158115"/>
                </a:lnTo>
                <a:cubicBezTo>
                  <a:pt x="526018" y="60008"/>
                  <a:pt x="630793" y="0"/>
                  <a:pt x="744141" y="0"/>
                </a:cubicBezTo>
                <a:close/>
              </a:path>
            </a:pathLst>
          </a:custGeom>
          <a:solidFill>
            <a:schemeClr val="bg1">
              <a:lumMod val="95000"/>
            </a:schemeClr>
          </a:solidFill>
          <a:ln w="50800">
            <a:noFill/>
          </a:ln>
        </p:spPr>
        <p:txBody>
          <a:bodyPr wrap="square" anchor="ctr">
            <a:noAutofit/>
          </a:bodyPr>
          <a:lstStyle>
            <a:lvl1pPr marL="0" indent="0" algn="ctr">
              <a:buNone/>
              <a:defRPr sz="1200" baseline="0">
                <a:latin typeface="Arial" pitchFamily="34" charset="0"/>
                <a:cs typeface="Arial" pitchFamily="34" charset="0"/>
              </a:defRPr>
            </a:lvl1pPr>
            <a:lvl2pPr marL="457189" indent="0">
              <a:buNone/>
              <a:defRPr sz="2800"/>
            </a:lvl2pPr>
            <a:lvl3pPr marL="914377" indent="0">
              <a:buNone/>
              <a:defRPr sz="2400"/>
            </a:lvl3pPr>
            <a:lvl4pPr marL="1371566" indent="0">
              <a:buNone/>
              <a:defRPr sz="2000"/>
            </a:lvl4pPr>
            <a:lvl5pPr marL="1828754" indent="0">
              <a:buNone/>
              <a:defRPr sz="2000"/>
            </a:lvl5pPr>
            <a:lvl6pPr marL="2285943" indent="0">
              <a:buNone/>
              <a:defRPr sz="2000"/>
            </a:lvl6pPr>
            <a:lvl7pPr marL="2743131" indent="0">
              <a:buNone/>
              <a:defRPr sz="2000"/>
            </a:lvl7pPr>
            <a:lvl8pPr marL="3200320" indent="0">
              <a:buNone/>
              <a:defRPr sz="2000"/>
            </a:lvl8pPr>
            <a:lvl9pPr marL="3657509" indent="0">
              <a:buNone/>
              <a:defRPr sz="2000"/>
            </a:lvl9pPr>
          </a:lstStyle>
          <a:p>
            <a:r>
              <a:rPr lang="en-US" altLang="ko-KR" dirty="0"/>
              <a:t>Your Picture Here and</a:t>
            </a:r>
            <a:r>
              <a:rPr lang="ko-KR" altLang="en-US" dirty="0"/>
              <a:t> </a:t>
            </a:r>
            <a:r>
              <a:rPr lang="en-US" altLang="ko-KR" dirty="0"/>
              <a:t>Send to Back</a:t>
            </a:r>
            <a:endParaRPr lang="ko-KR" altLang="en-US" dirty="0"/>
          </a:p>
        </p:txBody>
      </p:sp>
      <p:sp>
        <p:nvSpPr>
          <p:cNvPr id="32" name="Picture Placeholder 31">
            <a:extLst>
              <a:ext uri="{FF2B5EF4-FFF2-40B4-BE49-F238E27FC236}">
                <a16:creationId xmlns:a16="http://schemas.microsoft.com/office/drawing/2014/main" xmlns="" id="{A573598F-7BB1-4E68-AF60-3D907666AA5D}"/>
              </a:ext>
            </a:extLst>
          </p:cNvPr>
          <p:cNvSpPr>
            <a:spLocks noGrp="1"/>
          </p:cNvSpPr>
          <p:nvPr>
            <p:ph type="pic" idx="13" hasCustomPrompt="1"/>
          </p:nvPr>
        </p:nvSpPr>
        <p:spPr>
          <a:xfrm>
            <a:off x="9180359" y="1584406"/>
            <a:ext cx="2340768" cy="2112645"/>
          </a:xfrm>
          <a:custGeom>
            <a:avLst/>
            <a:gdLst>
              <a:gd name="connsiteX0" fmla="*/ 744141 w 2340768"/>
              <a:gd name="connsiteY0" fmla="*/ 0 h 2112645"/>
              <a:gd name="connsiteX1" fmla="*/ 1598533 w 2340768"/>
              <a:gd name="connsiteY1" fmla="*/ 0 h 2112645"/>
              <a:gd name="connsiteX2" fmla="*/ 1870948 w 2340768"/>
              <a:gd name="connsiteY2" fmla="*/ 158115 h 2112645"/>
              <a:gd name="connsiteX3" fmla="*/ 2298621 w 2340768"/>
              <a:gd name="connsiteY3" fmla="*/ 898208 h 2112645"/>
              <a:gd name="connsiteX4" fmla="*/ 2298621 w 2340768"/>
              <a:gd name="connsiteY4" fmla="*/ 1214438 h 2112645"/>
              <a:gd name="connsiteX5" fmla="*/ 1870948 w 2340768"/>
              <a:gd name="connsiteY5" fmla="*/ 1954530 h 2112645"/>
              <a:gd name="connsiteX6" fmla="*/ 1597581 w 2340768"/>
              <a:gd name="connsiteY6" fmla="*/ 2112645 h 2112645"/>
              <a:gd name="connsiteX7" fmla="*/ 743188 w 2340768"/>
              <a:gd name="connsiteY7" fmla="*/ 2112645 h 2112645"/>
              <a:gd name="connsiteX8" fmla="*/ 469821 w 2340768"/>
              <a:gd name="connsiteY8" fmla="*/ 1954530 h 2112645"/>
              <a:gd name="connsiteX9" fmla="*/ 42148 w 2340768"/>
              <a:gd name="connsiteY9" fmla="*/ 1214438 h 2112645"/>
              <a:gd name="connsiteX10" fmla="*/ 42148 w 2340768"/>
              <a:gd name="connsiteY10" fmla="*/ 898208 h 2112645"/>
              <a:gd name="connsiteX11" fmla="*/ 469821 w 2340768"/>
              <a:gd name="connsiteY11" fmla="*/ 158115 h 2112645"/>
              <a:gd name="connsiteX12" fmla="*/ 744141 w 2340768"/>
              <a:gd name="connsiteY12" fmla="*/ 0 h 2112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40768" h="2112645">
                <a:moveTo>
                  <a:pt x="744141" y="0"/>
                </a:moveTo>
                <a:lnTo>
                  <a:pt x="1598533" y="0"/>
                </a:lnTo>
                <a:cubicBezTo>
                  <a:pt x="1711881" y="0"/>
                  <a:pt x="1815703" y="60008"/>
                  <a:pt x="1870948" y="158115"/>
                </a:cubicBezTo>
                <a:lnTo>
                  <a:pt x="2298621" y="898208"/>
                </a:lnTo>
                <a:cubicBezTo>
                  <a:pt x="2354818" y="996315"/>
                  <a:pt x="2354818" y="1116330"/>
                  <a:pt x="2298621" y="1214438"/>
                </a:cubicBezTo>
                <a:lnTo>
                  <a:pt x="1870948" y="1954530"/>
                </a:lnTo>
                <a:cubicBezTo>
                  <a:pt x="1814751" y="2052638"/>
                  <a:pt x="1710928" y="2112645"/>
                  <a:pt x="1597581" y="2112645"/>
                </a:cubicBezTo>
                <a:lnTo>
                  <a:pt x="743188" y="2112645"/>
                </a:lnTo>
                <a:cubicBezTo>
                  <a:pt x="630793" y="2112645"/>
                  <a:pt x="526018" y="2052638"/>
                  <a:pt x="469821" y="1954530"/>
                </a:cubicBezTo>
                <a:lnTo>
                  <a:pt x="42148" y="1214438"/>
                </a:lnTo>
                <a:cubicBezTo>
                  <a:pt x="-14049" y="1116330"/>
                  <a:pt x="-14049" y="996315"/>
                  <a:pt x="42148" y="898208"/>
                </a:cubicBezTo>
                <a:lnTo>
                  <a:pt x="469821" y="158115"/>
                </a:lnTo>
                <a:cubicBezTo>
                  <a:pt x="526018" y="60008"/>
                  <a:pt x="630793" y="0"/>
                  <a:pt x="744141" y="0"/>
                </a:cubicBezTo>
                <a:close/>
              </a:path>
            </a:pathLst>
          </a:custGeom>
          <a:solidFill>
            <a:schemeClr val="bg1">
              <a:lumMod val="95000"/>
            </a:schemeClr>
          </a:solidFill>
          <a:ln w="50800">
            <a:noFill/>
          </a:ln>
        </p:spPr>
        <p:txBody>
          <a:bodyPr wrap="square" anchor="ctr">
            <a:noAutofit/>
          </a:bodyPr>
          <a:lstStyle>
            <a:lvl1pPr marL="0" indent="0" algn="ctr">
              <a:buNone/>
              <a:defRPr sz="1200" baseline="0">
                <a:latin typeface="Arial" pitchFamily="34" charset="0"/>
                <a:cs typeface="Arial" pitchFamily="34" charset="0"/>
              </a:defRPr>
            </a:lvl1pPr>
            <a:lvl2pPr marL="457189" indent="0">
              <a:buNone/>
              <a:defRPr sz="2800"/>
            </a:lvl2pPr>
            <a:lvl3pPr marL="914377" indent="0">
              <a:buNone/>
              <a:defRPr sz="2400"/>
            </a:lvl3pPr>
            <a:lvl4pPr marL="1371566" indent="0">
              <a:buNone/>
              <a:defRPr sz="2000"/>
            </a:lvl4pPr>
            <a:lvl5pPr marL="1828754" indent="0">
              <a:buNone/>
              <a:defRPr sz="2000"/>
            </a:lvl5pPr>
            <a:lvl6pPr marL="2285943" indent="0">
              <a:buNone/>
              <a:defRPr sz="2000"/>
            </a:lvl6pPr>
            <a:lvl7pPr marL="2743131" indent="0">
              <a:buNone/>
              <a:defRPr sz="2000"/>
            </a:lvl7pPr>
            <a:lvl8pPr marL="3200320" indent="0">
              <a:buNone/>
              <a:defRPr sz="2000"/>
            </a:lvl8pPr>
            <a:lvl9pPr marL="3657509" indent="0">
              <a:buNone/>
              <a:defRPr sz="2000"/>
            </a:lvl9pPr>
          </a:lstStyle>
          <a:p>
            <a:r>
              <a:rPr lang="en-US" altLang="ko-KR" dirty="0"/>
              <a:t>Your Picture Here and</a:t>
            </a:r>
            <a:r>
              <a:rPr lang="ko-KR" altLang="en-US" dirty="0"/>
              <a:t> </a:t>
            </a:r>
            <a:r>
              <a:rPr lang="en-US" altLang="ko-KR" dirty="0"/>
              <a:t>Send to Back</a:t>
            </a:r>
            <a:endParaRPr lang="ko-KR" altLang="en-US" dirty="0"/>
          </a:p>
        </p:txBody>
      </p:sp>
      <p:sp>
        <p:nvSpPr>
          <p:cNvPr id="41" name="Freeform: Shape 40">
            <a:extLst>
              <a:ext uri="{FF2B5EF4-FFF2-40B4-BE49-F238E27FC236}">
                <a16:creationId xmlns:a16="http://schemas.microsoft.com/office/drawing/2014/main" xmlns="" id="{CE191B04-08EE-4152-B9E5-26850CA8FC16}"/>
              </a:ext>
            </a:extLst>
          </p:cNvPr>
          <p:cNvSpPr/>
          <p:nvPr userDrawn="1"/>
        </p:nvSpPr>
        <p:spPr>
          <a:xfrm>
            <a:off x="0" y="6147537"/>
            <a:ext cx="12192000" cy="722424"/>
          </a:xfrm>
          <a:custGeom>
            <a:avLst/>
            <a:gdLst>
              <a:gd name="connsiteX0" fmla="*/ 9381227 w 12192000"/>
              <a:gd name="connsiteY0" fmla="*/ 0 h 722424"/>
              <a:gd name="connsiteX1" fmla="*/ 9628588 w 12192000"/>
              <a:gd name="connsiteY1" fmla="*/ 97110 h 722424"/>
              <a:gd name="connsiteX2" fmla="*/ 9664383 w 12192000"/>
              <a:gd name="connsiteY2" fmla="*/ 138229 h 722424"/>
              <a:gd name="connsiteX3" fmla="*/ 9747177 w 12192000"/>
              <a:gd name="connsiteY3" fmla="*/ 128344 h 722424"/>
              <a:gd name="connsiteX4" fmla="*/ 9967039 w 12192000"/>
              <a:gd name="connsiteY4" fmla="*/ 191996 h 722424"/>
              <a:gd name="connsiteX5" fmla="*/ 10010266 w 12192000"/>
              <a:gd name="connsiteY5" fmla="*/ 225799 h 722424"/>
              <a:gd name="connsiteX6" fmla="*/ 10023948 w 12192000"/>
              <a:gd name="connsiteY6" fmla="*/ 210081 h 722424"/>
              <a:gd name="connsiteX7" fmla="*/ 10302008 w 12192000"/>
              <a:gd name="connsiteY7" fmla="*/ 100919 h 722424"/>
              <a:gd name="connsiteX8" fmla="*/ 10664342 w 12192000"/>
              <a:gd name="connsiteY8" fmla="*/ 328549 h 722424"/>
              <a:gd name="connsiteX9" fmla="*/ 10665904 w 12192000"/>
              <a:gd name="connsiteY9" fmla="*/ 335885 h 722424"/>
              <a:gd name="connsiteX10" fmla="*/ 10694098 w 12192000"/>
              <a:gd name="connsiteY10" fmla="*/ 321381 h 722424"/>
              <a:gd name="connsiteX11" fmla="*/ 10847163 w 12192000"/>
              <a:gd name="connsiteY11" fmla="*/ 292092 h 722424"/>
              <a:gd name="connsiteX12" fmla="*/ 11067025 w 12192000"/>
              <a:gd name="connsiteY12" fmla="*/ 355744 h 722424"/>
              <a:gd name="connsiteX13" fmla="*/ 11092379 w 12192000"/>
              <a:gd name="connsiteY13" fmla="*/ 375571 h 722424"/>
              <a:gd name="connsiteX14" fmla="*/ 11145253 w 12192000"/>
              <a:gd name="connsiteY14" fmla="*/ 334223 h 722424"/>
              <a:gd name="connsiteX15" fmla="*/ 11365115 w 12192000"/>
              <a:gd name="connsiteY15" fmla="*/ 270571 h 722424"/>
              <a:gd name="connsiteX16" fmla="*/ 11727448 w 12192000"/>
              <a:gd name="connsiteY16" fmla="*/ 498202 h 722424"/>
              <a:gd name="connsiteX17" fmla="*/ 11731256 w 12192000"/>
              <a:gd name="connsiteY17" fmla="*/ 516075 h 722424"/>
              <a:gd name="connsiteX18" fmla="*/ 11787810 w 12192000"/>
              <a:gd name="connsiteY18" fmla="*/ 510671 h 722424"/>
              <a:gd name="connsiteX19" fmla="*/ 11790458 w 12192000"/>
              <a:gd name="connsiteY19" fmla="*/ 498238 h 722424"/>
              <a:gd name="connsiteX20" fmla="*/ 12000600 w 12192000"/>
              <a:gd name="connsiteY20" fmla="*/ 366220 h 722424"/>
              <a:gd name="connsiteX21" fmla="*/ 12161866 w 12192000"/>
              <a:gd name="connsiteY21" fmla="*/ 429531 h 722424"/>
              <a:gd name="connsiteX22" fmla="*/ 12192000 w 12192000"/>
              <a:gd name="connsiteY22" fmla="*/ 471892 h 722424"/>
              <a:gd name="connsiteX23" fmla="*/ 12192000 w 12192000"/>
              <a:gd name="connsiteY23" fmla="*/ 692861 h 722424"/>
              <a:gd name="connsiteX24" fmla="*/ 12170970 w 12192000"/>
              <a:gd name="connsiteY24" fmla="*/ 722424 h 722424"/>
              <a:gd name="connsiteX25" fmla="*/ 7083124 w 12192000"/>
              <a:gd name="connsiteY25" fmla="*/ 722424 h 722424"/>
              <a:gd name="connsiteX26" fmla="*/ 7064687 w 12192000"/>
              <a:gd name="connsiteY26" fmla="*/ 635873 h 722424"/>
              <a:gd name="connsiteX27" fmla="*/ 7070633 w 12192000"/>
              <a:gd name="connsiteY27" fmla="*/ 607957 h 722424"/>
              <a:gd name="connsiteX28" fmla="*/ 7048484 w 12192000"/>
              <a:gd name="connsiteY28" fmla="*/ 646633 h 722424"/>
              <a:gd name="connsiteX29" fmla="*/ 6986810 w 12192000"/>
              <a:gd name="connsiteY29" fmla="*/ 714133 h 722424"/>
              <a:gd name="connsiteX30" fmla="*/ 6974500 w 12192000"/>
              <a:gd name="connsiteY30" fmla="*/ 722424 h 722424"/>
              <a:gd name="connsiteX31" fmla="*/ 6473658 w 12192000"/>
              <a:gd name="connsiteY31" fmla="*/ 722424 h 722424"/>
              <a:gd name="connsiteX32" fmla="*/ 6452315 w 12192000"/>
              <a:gd name="connsiteY32" fmla="*/ 704044 h 722424"/>
              <a:gd name="connsiteX33" fmla="*/ 6456230 w 12192000"/>
              <a:gd name="connsiteY33" fmla="*/ 722424 h 722424"/>
              <a:gd name="connsiteX34" fmla="*/ 12828 w 12192000"/>
              <a:gd name="connsiteY34" fmla="*/ 722424 h 722424"/>
              <a:gd name="connsiteX35" fmla="*/ 0 w 12192000"/>
              <a:gd name="connsiteY35" fmla="*/ 665416 h 722424"/>
              <a:gd name="connsiteX36" fmla="*/ 415407 w 12192000"/>
              <a:gd name="connsiteY36" fmla="*/ 292713 h 722424"/>
              <a:gd name="connsiteX37" fmla="*/ 647665 w 12192000"/>
              <a:gd name="connsiteY37" fmla="*/ 356365 h 722424"/>
              <a:gd name="connsiteX38" fmla="*/ 695234 w 12192000"/>
              <a:gd name="connsiteY38" fmla="*/ 391579 h 722424"/>
              <a:gd name="connsiteX39" fmla="*/ 748462 w 12192000"/>
              <a:gd name="connsiteY39" fmla="*/ 376754 h 722424"/>
              <a:gd name="connsiteX40" fmla="*/ 832181 w 12192000"/>
              <a:gd name="connsiteY40" fmla="*/ 369182 h 722424"/>
              <a:gd name="connsiteX41" fmla="*/ 993876 w 12192000"/>
              <a:gd name="connsiteY41" fmla="*/ 398471 h 722424"/>
              <a:gd name="connsiteX42" fmla="*/ 1026724 w 12192000"/>
              <a:gd name="connsiteY42" fmla="*/ 414467 h 722424"/>
              <a:gd name="connsiteX43" fmla="*/ 1041388 w 12192000"/>
              <a:gd name="connsiteY43" fmla="*/ 390229 h 722424"/>
              <a:gd name="connsiteX44" fmla="*/ 1385850 w 12192000"/>
              <a:gd name="connsiteY44" fmla="*/ 225907 h 722424"/>
              <a:gd name="connsiteX45" fmla="*/ 1618108 w 12192000"/>
              <a:gd name="connsiteY45" fmla="*/ 289559 h 722424"/>
              <a:gd name="connsiteX46" fmla="*/ 1650849 w 12192000"/>
              <a:gd name="connsiteY46" fmla="*/ 313796 h 722424"/>
              <a:gd name="connsiteX47" fmla="*/ 1658951 w 12192000"/>
              <a:gd name="connsiteY47" fmla="*/ 304985 h 722424"/>
              <a:gd name="connsiteX48" fmla="*/ 1952689 w 12192000"/>
              <a:gd name="connsiteY48" fmla="*/ 195823 h 722424"/>
              <a:gd name="connsiteX49" fmla="*/ 2246426 w 12192000"/>
              <a:gd name="connsiteY49" fmla="*/ 304985 h 722424"/>
              <a:gd name="connsiteX50" fmla="*/ 2256145 w 12192000"/>
              <a:gd name="connsiteY50" fmla="*/ 315554 h 722424"/>
              <a:gd name="connsiteX51" fmla="*/ 2261919 w 12192000"/>
              <a:gd name="connsiteY51" fmla="*/ 306011 h 722424"/>
              <a:gd name="connsiteX52" fmla="*/ 2606381 w 12192000"/>
              <a:gd name="connsiteY52" fmla="*/ 141690 h 722424"/>
              <a:gd name="connsiteX53" fmla="*/ 2838640 w 12192000"/>
              <a:gd name="connsiteY53" fmla="*/ 205342 h 722424"/>
              <a:gd name="connsiteX54" fmla="*/ 2855722 w 12192000"/>
              <a:gd name="connsiteY54" fmla="*/ 217987 h 722424"/>
              <a:gd name="connsiteX55" fmla="*/ 2893007 w 12192000"/>
              <a:gd name="connsiteY55" fmla="*/ 199830 h 722424"/>
              <a:gd name="connsiteX56" fmla="*/ 3054703 w 12192000"/>
              <a:gd name="connsiteY56" fmla="*/ 170541 h 722424"/>
              <a:gd name="connsiteX57" fmla="*/ 3348440 w 12192000"/>
              <a:gd name="connsiteY57" fmla="*/ 279703 h 722424"/>
              <a:gd name="connsiteX58" fmla="*/ 3385274 w 12192000"/>
              <a:gd name="connsiteY58" fmla="*/ 319757 h 722424"/>
              <a:gd name="connsiteX59" fmla="*/ 3422856 w 12192000"/>
              <a:gd name="connsiteY59" fmla="*/ 288067 h 722424"/>
              <a:gd name="connsiteX60" fmla="*/ 3655114 w 12192000"/>
              <a:gd name="connsiteY60" fmla="*/ 215562 h 722424"/>
              <a:gd name="connsiteX61" fmla="*/ 3738834 w 12192000"/>
              <a:gd name="connsiteY61" fmla="*/ 224187 h 722424"/>
              <a:gd name="connsiteX62" fmla="*/ 3752633 w 12192000"/>
              <a:gd name="connsiteY62" fmla="*/ 228564 h 722424"/>
              <a:gd name="connsiteX63" fmla="*/ 3761041 w 12192000"/>
              <a:gd name="connsiteY63" fmla="*/ 219422 h 722424"/>
              <a:gd name="connsiteX64" fmla="*/ 4054775 w 12192000"/>
              <a:gd name="connsiteY64" fmla="*/ 110260 h 722424"/>
              <a:gd name="connsiteX65" fmla="*/ 4287034 w 12192000"/>
              <a:gd name="connsiteY65" fmla="*/ 173912 h 722424"/>
              <a:gd name="connsiteX66" fmla="*/ 4341837 w 12192000"/>
              <a:gd name="connsiteY66" fmla="*/ 214480 h 722424"/>
              <a:gd name="connsiteX67" fmla="*/ 4370347 w 12192000"/>
              <a:gd name="connsiteY67" fmla="*/ 193376 h 722424"/>
              <a:gd name="connsiteX68" fmla="*/ 4602604 w 12192000"/>
              <a:gd name="connsiteY68" fmla="*/ 129724 h 722424"/>
              <a:gd name="connsiteX69" fmla="*/ 4947064 w 12192000"/>
              <a:gd name="connsiteY69" fmla="*/ 294045 h 722424"/>
              <a:gd name="connsiteX70" fmla="*/ 4965679 w 12192000"/>
              <a:gd name="connsiteY70" fmla="*/ 324816 h 722424"/>
              <a:gd name="connsiteX71" fmla="*/ 4988215 w 12192000"/>
              <a:gd name="connsiteY71" fmla="*/ 318540 h 722424"/>
              <a:gd name="connsiteX72" fmla="*/ 5064043 w 12192000"/>
              <a:gd name="connsiteY72" fmla="*/ 311682 h 722424"/>
              <a:gd name="connsiteX73" fmla="*/ 5089870 w 12192000"/>
              <a:gd name="connsiteY73" fmla="*/ 283596 h 722424"/>
              <a:gd name="connsiteX74" fmla="*/ 5383609 w 12192000"/>
              <a:gd name="connsiteY74" fmla="*/ 174434 h 722424"/>
              <a:gd name="connsiteX75" fmla="*/ 5615868 w 12192000"/>
              <a:gd name="connsiteY75" fmla="*/ 238086 h 722424"/>
              <a:gd name="connsiteX76" fmla="*/ 5638857 w 12192000"/>
              <a:gd name="connsiteY76" fmla="*/ 255105 h 722424"/>
              <a:gd name="connsiteX77" fmla="*/ 5639670 w 12192000"/>
              <a:gd name="connsiteY77" fmla="*/ 251290 h 722424"/>
              <a:gd name="connsiteX78" fmla="*/ 6002002 w 12192000"/>
              <a:gd name="connsiteY78" fmla="*/ 23660 h 722424"/>
              <a:gd name="connsiteX79" fmla="*/ 6364336 w 12192000"/>
              <a:gd name="connsiteY79" fmla="*/ 251290 h 722424"/>
              <a:gd name="connsiteX80" fmla="*/ 6369684 w 12192000"/>
              <a:gd name="connsiteY80" fmla="*/ 276397 h 722424"/>
              <a:gd name="connsiteX81" fmla="*/ 6396330 w 12192000"/>
              <a:gd name="connsiteY81" fmla="*/ 229869 h 722424"/>
              <a:gd name="connsiteX82" fmla="*/ 6722407 w 12192000"/>
              <a:gd name="connsiteY82" fmla="*/ 65548 h 722424"/>
              <a:gd name="connsiteX83" fmla="*/ 7000467 w 12192000"/>
              <a:gd name="connsiteY83" fmla="*/ 174710 h 722424"/>
              <a:gd name="connsiteX84" fmla="*/ 7029242 w 12192000"/>
              <a:gd name="connsiteY84" fmla="*/ 207765 h 722424"/>
              <a:gd name="connsiteX85" fmla="*/ 7052070 w 12192000"/>
              <a:gd name="connsiteY85" fmla="*/ 167904 h 722424"/>
              <a:gd name="connsiteX86" fmla="*/ 7378148 w 12192000"/>
              <a:gd name="connsiteY86" fmla="*/ 3583 h 722424"/>
              <a:gd name="connsiteX87" fmla="*/ 7598010 w 12192000"/>
              <a:gd name="connsiteY87" fmla="*/ 67235 h 722424"/>
              <a:gd name="connsiteX88" fmla="*/ 7638413 w 12192000"/>
              <a:gd name="connsiteY88" fmla="*/ 98830 h 722424"/>
              <a:gd name="connsiteX89" fmla="*/ 7691091 w 12192000"/>
              <a:gd name="connsiteY89" fmla="*/ 93797 h 722424"/>
              <a:gd name="connsiteX90" fmla="*/ 7994531 w 12192000"/>
              <a:gd name="connsiteY90" fmla="*/ 229426 h 722424"/>
              <a:gd name="connsiteX91" fmla="*/ 8041237 w 12192000"/>
              <a:gd name="connsiteY91" fmla="*/ 302389 h 722424"/>
              <a:gd name="connsiteX92" fmla="*/ 8050122 w 12192000"/>
              <a:gd name="connsiteY92" fmla="*/ 292182 h 722424"/>
              <a:gd name="connsiteX93" fmla="*/ 8328182 w 12192000"/>
              <a:gd name="connsiteY93" fmla="*/ 183020 h 722424"/>
              <a:gd name="connsiteX94" fmla="*/ 8548044 w 12192000"/>
              <a:gd name="connsiteY94" fmla="*/ 246672 h 722424"/>
              <a:gd name="connsiteX95" fmla="*/ 8598621 w 12192000"/>
              <a:gd name="connsiteY95" fmla="*/ 286223 h 722424"/>
              <a:gd name="connsiteX96" fmla="*/ 8598647 w 12192000"/>
              <a:gd name="connsiteY96" fmla="*/ 286193 h 722424"/>
              <a:gd name="connsiteX97" fmla="*/ 8876707 w 12192000"/>
              <a:gd name="connsiteY97" fmla="*/ 177031 h 722424"/>
              <a:gd name="connsiteX98" fmla="*/ 9047191 w 12192000"/>
              <a:gd name="connsiteY98" fmla="*/ 213783 h 722424"/>
              <a:gd name="connsiteX99" fmla="*/ 9055526 w 12192000"/>
              <a:gd name="connsiteY99" fmla="*/ 218324 h 722424"/>
              <a:gd name="connsiteX100" fmla="*/ 9058897 w 12192000"/>
              <a:gd name="connsiteY100" fmla="*/ 202498 h 722424"/>
              <a:gd name="connsiteX101" fmla="*/ 9381227 w 12192000"/>
              <a:gd name="connsiteY101" fmla="*/ 0 h 7224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Lst>
            <a:rect l="l" t="t" r="r" b="b"/>
            <a:pathLst>
              <a:path w="12192000" h="722424">
                <a:moveTo>
                  <a:pt x="9381227" y="0"/>
                </a:moveTo>
                <a:cubicBezTo>
                  <a:pt x="9477828" y="0"/>
                  <a:pt x="9565283" y="37110"/>
                  <a:pt x="9628588" y="97110"/>
                </a:cubicBezTo>
                <a:lnTo>
                  <a:pt x="9664383" y="138229"/>
                </a:lnTo>
                <a:lnTo>
                  <a:pt x="9747177" y="128344"/>
                </a:lnTo>
                <a:cubicBezTo>
                  <a:pt x="9828619" y="128344"/>
                  <a:pt x="9904278" y="151809"/>
                  <a:pt x="9967039" y="191996"/>
                </a:cubicBezTo>
                <a:lnTo>
                  <a:pt x="10010266" y="225799"/>
                </a:lnTo>
                <a:lnTo>
                  <a:pt x="10023948" y="210081"/>
                </a:lnTo>
                <a:cubicBezTo>
                  <a:pt x="10095110" y="142635"/>
                  <a:pt x="10193419" y="100919"/>
                  <a:pt x="10302008" y="100919"/>
                </a:cubicBezTo>
                <a:cubicBezTo>
                  <a:pt x="10464892" y="100919"/>
                  <a:pt x="10604645" y="194780"/>
                  <a:pt x="10664342" y="328549"/>
                </a:cubicBezTo>
                <a:lnTo>
                  <a:pt x="10665904" y="335885"/>
                </a:lnTo>
                <a:lnTo>
                  <a:pt x="10694098" y="321381"/>
                </a:lnTo>
                <a:cubicBezTo>
                  <a:pt x="10741144" y="302521"/>
                  <a:pt x="10792869" y="292092"/>
                  <a:pt x="10847163" y="292092"/>
                </a:cubicBezTo>
                <a:cubicBezTo>
                  <a:pt x="10928605" y="292092"/>
                  <a:pt x="11004264" y="315557"/>
                  <a:pt x="11067025" y="355744"/>
                </a:cubicBezTo>
                <a:lnTo>
                  <a:pt x="11092379" y="375571"/>
                </a:lnTo>
                <a:lnTo>
                  <a:pt x="11145253" y="334223"/>
                </a:lnTo>
                <a:cubicBezTo>
                  <a:pt x="11208014" y="294036"/>
                  <a:pt x="11283673" y="270571"/>
                  <a:pt x="11365115" y="270571"/>
                </a:cubicBezTo>
                <a:cubicBezTo>
                  <a:pt x="11527998" y="270571"/>
                  <a:pt x="11667752" y="364432"/>
                  <a:pt x="11727448" y="498202"/>
                </a:cubicBezTo>
                <a:lnTo>
                  <a:pt x="11731256" y="516075"/>
                </a:lnTo>
                <a:lnTo>
                  <a:pt x="11787810" y="510671"/>
                </a:lnTo>
                <a:lnTo>
                  <a:pt x="11790458" y="498238"/>
                </a:lnTo>
                <a:cubicBezTo>
                  <a:pt x="11825080" y="420657"/>
                  <a:pt x="11906133" y="366220"/>
                  <a:pt x="12000600" y="366220"/>
                </a:cubicBezTo>
                <a:cubicBezTo>
                  <a:pt x="12063578" y="366220"/>
                  <a:pt x="12120594" y="390414"/>
                  <a:pt x="12161866" y="429531"/>
                </a:cubicBezTo>
                <a:lnTo>
                  <a:pt x="12192000" y="471892"/>
                </a:lnTo>
                <a:lnTo>
                  <a:pt x="12192000" y="692861"/>
                </a:lnTo>
                <a:lnTo>
                  <a:pt x="12170970" y="722424"/>
                </a:lnTo>
                <a:lnTo>
                  <a:pt x="7083124" y="722424"/>
                </a:lnTo>
                <a:lnTo>
                  <a:pt x="7064687" y="635873"/>
                </a:lnTo>
                <a:lnTo>
                  <a:pt x="7070633" y="607957"/>
                </a:lnTo>
                <a:lnTo>
                  <a:pt x="7048484" y="646633"/>
                </a:lnTo>
                <a:cubicBezTo>
                  <a:pt x="7030818" y="671418"/>
                  <a:pt x="7010088" y="694081"/>
                  <a:pt x="6986810" y="714133"/>
                </a:cubicBezTo>
                <a:lnTo>
                  <a:pt x="6974500" y="722424"/>
                </a:lnTo>
                <a:lnTo>
                  <a:pt x="6473658" y="722424"/>
                </a:lnTo>
                <a:lnTo>
                  <a:pt x="6452315" y="704044"/>
                </a:lnTo>
                <a:lnTo>
                  <a:pt x="6456230" y="722424"/>
                </a:lnTo>
                <a:lnTo>
                  <a:pt x="12828" y="722424"/>
                </a:lnTo>
                <a:lnTo>
                  <a:pt x="0" y="665416"/>
                </a:lnTo>
                <a:cubicBezTo>
                  <a:pt x="0" y="459578"/>
                  <a:pt x="185984" y="292713"/>
                  <a:pt x="415407" y="292713"/>
                </a:cubicBezTo>
                <a:cubicBezTo>
                  <a:pt x="501441" y="292713"/>
                  <a:pt x="581366" y="316178"/>
                  <a:pt x="647665" y="356365"/>
                </a:cubicBezTo>
                <a:lnTo>
                  <a:pt x="695234" y="391579"/>
                </a:lnTo>
                <a:lnTo>
                  <a:pt x="748462" y="376754"/>
                </a:lnTo>
                <a:cubicBezTo>
                  <a:pt x="775504" y="371790"/>
                  <a:pt x="803503" y="369182"/>
                  <a:pt x="832181" y="369182"/>
                </a:cubicBezTo>
                <a:cubicBezTo>
                  <a:pt x="889537" y="369182"/>
                  <a:pt x="944178" y="379611"/>
                  <a:pt x="993876" y="398471"/>
                </a:cubicBezTo>
                <a:lnTo>
                  <a:pt x="1026724" y="414467"/>
                </a:lnTo>
                <a:lnTo>
                  <a:pt x="1041388" y="390229"/>
                </a:lnTo>
                <a:cubicBezTo>
                  <a:pt x="1116039" y="291088"/>
                  <a:pt x="1242460" y="225907"/>
                  <a:pt x="1385850" y="225907"/>
                </a:cubicBezTo>
                <a:cubicBezTo>
                  <a:pt x="1471883" y="225907"/>
                  <a:pt x="1551808" y="249372"/>
                  <a:pt x="1618108" y="289559"/>
                </a:cubicBezTo>
                <a:lnTo>
                  <a:pt x="1650849" y="313796"/>
                </a:lnTo>
                <a:lnTo>
                  <a:pt x="1658951" y="304985"/>
                </a:lnTo>
                <a:cubicBezTo>
                  <a:pt x="1734125" y="237539"/>
                  <a:pt x="1837977" y="195823"/>
                  <a:pt x="1952689" y="195823"/>
                </a:cubicBezTo>
                <a:cubicBezTo>
                  <a:pt x="2067400" y="195823"/>
                  <a:pt x="2171252" y="237539"/>
                  <a:pt x="2246426" y="304985"/>
                </a:cubicBezTo>
                <a:lnTo>
                  <a:pt x="2256145" y="315554"/>
                </a:lnTo>
                <a:lnTo>
                  <a:pt x="2261919" y="306011"/>
                </a:lnTo>
                <a:cubicBezTo>
                  <a:pt x="2336571" y="206871"/>
                  <a:pt x="2462992" y="141690"/>
                  <a:pt x="2606381" y="141690"/>
                </a:cubicBezTo>
                <a:cubicBezTo>
                  <a:pt x="2692416" y="141690"/>
                  <a:pt x="2772341" y="165155"/>
                  <a:pt x="2838640" y="205342"/>
                </a:cubicBezTo>
                <a:lnTo>
                  <a:pt x="2855722" y="217987"/>
                </a:lnTo>
                <a:lnTo>
                  <a:pt x="2893007" y="199830"/>
                </a:lnTo>
                <a:cubicBezTo>
                  <a:pt x="2942707" y="180970"/>
                  <a:pt x="2997347" y="170541"/>
                  <a:pt x="3054703" y="170541"/>
                </a:cubicBezTo>
                <a:cubicBezTo>
                  <a:pt x="3169414" y="170541"/>
                  <a:pt x="3273266" y="212257"/>
                  <a:pt x="3348440" y="279703"/>
                </a:cubicBezTo>
                <a:lnTo>
                  <a:pt x="3385274" y="319757"/>
                </a:lnTo>
                <a:lnTo>
                  <a:pt x="3422856" y="288067"/>
                </a:lnTo>
                <a:cubicBezTo>
                  <a:pt x="3489156" y="242291"/>
                  <a:pt x="3569081" y="215562"/>
                  <a:pt x="3655114" y="215562"/>
                </a:cubicBezTo>
                <a:cubicBezTo>
                  <a:pt x="3683792" y="215562"/>
                  <a:pt x="3711792" y="218532"/>
                  <a:pt x="3738834" y="224187"/>
                </a:cubicBezTo>
                <a:lnTo>
                  <a:pt x="3752633" y="228564"/>
                </a:lnTo>
                <a:lnTo>
                  <a:pt x="3761041" y="219422"/>
                </a:lnTo>
                <a:cubicBezTo>
                  <a:pt x="3836213" y="151976"/>
                  <a:pt x="3940064" y="110260"/>
                  <a:pt x="4054775" y="110260"/>
                </a:cubicBezTo>
                <a:cubicBezTo>
                  <a:pt x="4140810" y="110260"/>
                  <a:pt x="4220734" y="133725"/>
                  <a:pt x="4287034" y="173912"/>
                </a:cubicBezTo>
                <a:lnTo>
                  <a:pt x="4341837" y="214480"/>
                </a:lnTo>
                <a:lnTo>
                  <a:pt x="4370347" y="193376"/>
                </a:lnTo>
                <a:cubicBezTo>
                  <a:pt x="4436643" y="153189"/>
                  <a:pt x="4516570" y="129724"/>
                  <a:pt x="4602604" y="129724"/>
                </a:cubicBezTo>
                <a:cubicBezTo>
                  <a:pt x="4745992" y="129724"/>
                  <a:pt x="4872413" y="194905"/>
                  <a:pt x="4947064" y="294045"/>
                </a:cubicBezTo>
                <a:lnTo>
                  <a:pt x="4965679" y="324816"/>
                </a:lnTo>
                <a:lnTo>
                  <a:pt x="4988215" y="318540"/>
                </a:lnTo>
                <a:lnTo>
                  <a:pt x="5064043" y="311682"/>
                </a:lnTo>
                <a:lnTo>
                  <a:pt x="5089870" y="283596"/>
                </a:lnTo>
                <a:cubicBezTo>
                  <a:pt x="5165045" y="216150"/>
                  <a:pt x="5268897" y="174434"/>
                  <a:pt x="5383609" y="174434"/>
                </a:cubicBezTo>
                <a:cubicBezTo>
                  <a:pt x="5469643" y="174434"/>
                  <a:pt x="5549567" y="197899"/>
                  <a:pt x="5615868" y="238086"/>
                </a:cubicBezTo>
                <a:lnTo>
                  <a:pt x="5638857" y="255105"/>
                </a:lnTo>
                <a:lnTo>
                  <a:pt x="5639670" y="251290"/>
                </a:lnTo>
                <a:cubicBezTo>
                  <a:pt x="5699366" y="117521"/>
                  <a:pt x="5839120" y="23660"/>
                  <a:pt x="6002002" y="23660"/>
                </a:cubicBezTo>
                <a:cubicBezTo>
                  <a:pt x="6164885" y="23660"/>
                  <a:pt x="6304640" y="117521"/>
                  <a:pt x="6364336" y="251290"/>
                </a:cubicBezTo>
                <a:lnTo>
                  <a:pt x="6369684" y="276397"/>
                </a:lnTo>
                <a:lnTo>
                  <a:pt x="6396330" y="229869"/>
                </a:lnTo>
                <a:cubicBezTo>
                  <a:pt x="6466997" y="130729"/>
                  <a:pt x="6586671" y="65548"/>
                  <a:pt x="6722407" y="65548"/>
                </a:cubicBezTo>
                <a:cubicBezTo>
                  <a:pt x="6830996" y="65548"/>
                  <a:pt x="6929305" y="107264"/>
                  <a:pt x="7000467" y="174710"/>
                </a:cubicBezTo>
                <a:lnTo>
                  <a:pt x="7029242" y="207765"/>
                </a:lnTo>
                <a:lnTo>
                  <a:pt x="7052070" y="167904"/>
                </a:lnTo>
                <a:cubicBezTo>
                  <a:pt x="7122738" y="68764"/>
                  <a:pt x="7242412" y="3583"/>
                  <a:pt x="7378148" y="3583"/>
                </a:cubicBezTo>
                <a:cubicBezTo>
                  <a:pt x="7459590" y="3583"/>
                  <a:pt x="7535249" y="27048"/>
                  <a:pt x="7598010" y="67235"/>
                </a:cubicBezTo>
                <a:lnTo>
                  <a:pt x="7638413" y="98830"/>
                </a:lnTo>
                <a:lnTo>
                  <a:pt x="7691091" y="93797"/>
                </a:lnTo>
                <a:cubicBezTo>
                  <a:pt x="7813253" y="93797"/>
                  <a:pt x="7922405" y="146594"/>
                  <a:pt x="7994531" y="229426"/>
                </a:cubicBezTo>
                <a:lnTo>
                  <a:pt x="8041237" y="302389"/>
                </a:lnTo>
                <a:lnTo>
                  <a:pt x="8050122" y="292182"/>
                </a:lnTo>
                <a:cubicBezTo>
                  <a:pt x="8121284" y="224736"/>
                  <a:pt x="8219593" y="183020"/>
                  <a:pt x="8328182" y="183020"/>
                </a:cubicBezTo>
                <a:cubicBezTo>
                  <a:pt x="8409624" y="183020"/>
                  <a:pt x="8485283" y="206485"/>
                  <a:pt x="8548044" y="246672"/>
                </a:cubicBezTo>
                <a:lnTo>
                  <a:pt x="8598621" y="286223"/>
                </a:lnTo>
                <a:lnTo>
                  <a:pt x="8598647" y="286193"/>
                </a:lnTo>
                <a:cubicBezTo>
                  <a:pt x="8669809" y="218747"/>
                  <a:pt x="8768118" y="177031"/>
                  <a:pt x="8876707" y="177031"/>
                </a:cubicBezTo>
                <a:cubicBezTo>
                  <a:pt x="8937788" y="177031"/>
                  <a:pt x="8995617" y="190230"/>
                  <a:pt x="9047191" y="213783"/>
                </a:cubicBezTo>
                <a:lnTo>
                  <a:pt x="9055526" y="218324"/>
                </a:lnTo>
                <a:lnTo>
                  <a:pt x="9058897" y="202498"/>
                </a:lnTo>
                <a:cubicBezTo>
                  <a:pt x="9112002" y="83498"/>
                  <a:pt x="9236326" y="0"/>
                  <a:pt x="9381227" y="0"/>
                </a:cubicBezTo>
                <a:close/>
              </a:path>
            </a:pathLst>
          </a:cu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defTabSz="1219170"/>
            <a:endParaRPr lang="ko-KR" altLang="en-US" sz="2700" dirty="0">
              <a:solidFill>
                <a:prstClr val="white"/>
              </a:solidFill>
            </a:endParaRPr>
          </a:p>
        </p:txBody>
      </p:sp>
      <p:sp>
        <p:nvSpPr>
          <p:cNvPr id="42" name="Freeform: Shape 41">
            <a:extLst>
              <a:ext uri="{FF2B5EF4-FFF2-40B4-BE49-F238E27FC236}">
                <a16:creationId xmlns:a16="http://schemas.microsoft.com/office/drawing/2014/main" xmlns="" id="{1B29FDF7-B457-481A-B4C1-27388BB35E88}"/>
              </a:ext>
            </a:extLst>
          </p:cNvPr>
          <p:cNvSpPr/>
          <p:nvPr userDrawn="1"/>
        </p:nvSpPr>
        <p:spPr>
          <a:xfrm flipH="1">
            <a:off x="0" y="6381796"/>
            <a:ext cx="12192000" cy="488165"/>
          </a:xfrm>
          <a:custGeom>
            <a:avLst/>
            <a:gdLst>
              <a:gd name="connsiteX0" fmla="*/ 2697788 w 12192000"/>
              <a:gd name="connsiteY0" fmla="*/ 0 h 488165"/>
              <a:gd name="connsiteX1" fmla="*/ 2412743 w 12192000"/>
              <a:gd name="connsiteY1" fmla="*/ 188940 h 488165"/>
              <a:gd name="connsiteX2" fmla="*/ 2410667 w 12192000"/>
              <a:gd name="connsiteY2" fmla="*/ 199221 h 488165"/>
              <a:gd name="connsiteX3" fmla="*/ 2404214 w 12192000"/>
              <a:gd name="connsiteY3" fmla="*/ 193897 h 488165"/>
              <a:gd name="connsiteX4" fmla="*/ 2231250 w 12192000"/>
              <a:gd name="connsiteY4" fmla="*/ 141064 h 488165"/>
              <a:gd name="connsiteX5" fmla="*/ 2110835 w 12192000"/>
              <a:gd name="connsiteY5" fmla="*/ 165374 h 488165"/>
              <a:gd name="connsiteX6" fmla="*/ 2096679 w 12192000"/>
              <a:gd name="connsiteY6" fmla="*/ 173058 h 488165"/>
              <a:gd name="connsiteX7" fmla="*/ 2063894 w 12192000"/>
              <a:gd name="connsiteY7" fmla="*/ 133322 h 488165"/>
              <a:gd name="connsiteX8" fmla="*/ 1845146 w 12192000"/>
              <a:gd name="connsiteY8" fmla="*/ 42714 h 488165"/>
              <a:gd name="connsiteX9" fmla="*/ 1588623 w 12192000"/>
              <a:gd name="connsiteY9" fmla="*/ 179105 h 488165"/>
              <a:gd name="connsiteX10" fmla="*/ 1579781 w 12192000"/>
              <a:gd name="connsiteY10" fmla="*/ 195395 h 488165"/>
              <a:gd name="connsiteX11" fmla="*/ 1519900 w 12192000"/>
              <a:gd name="connsiteY11" fmla="*/ 201432 h 488165"/>
              <a:gd name="connsiteX12" fmla="*/ 1343532 w 12192000"/>
              <a:gd name="connsiteY12" fmla="*/ 307723 h 488165"/>
              <a:gd name="connsiteX13" fmla="*/ 1341283 w 12192000"/>
              <a:gd name="connsiteY13" fmla="*/ 311643 h 488165"/>
              <a:gd name="connsiteX14" fmla="*/ 1311629 w 12192000"/>
              <a:gd name="connsiteY14" fmla="*/ 295547 h 488165"/>
              <a:gd name="connsiteX15" fmla="*/ 1191214 w 12192000"/>
              <a:gd name="connsiteY15" fmla="*/ 271237 h 488165"/>
              <a:gd name="connsiteX16" fmla="*/ 1043756 w 12192000"/>
              <a:gd name="connsiteY16" fmla="*/ 308574 h 488165"/>
              <a:gd name="connsiteX17" fmla="*/ 1010986 w 12192000"/>
              <a:gd name="connsiteY17" fmla="*/ 331863 h 488165"/>
              <a:gd name="connsiteX18" fmla="*/ 966813 w 12192000"/>
              <a:gd name="connsiteY18" fmla="*/ 336316 h 488165"/>
              <a:gd name="connsiteX19" fmla="*/ 899053 w 12192000"/>
              <a:gd name="connsiteY19" fmla="*/ 357350 h 488165"/>
              <a:gd name="connsiteX20" fmla="*/ 870729 w 12192000"/>
              <a:gd name="connsiteY20" fmla="*/ 372723 h 488165"/>
              <a:gd name="connsiteX21" fmla="*/ 864057 w 12192000"/>
              <a:gd name="connsiteY21" fmla="*/ 367218 h 488165"/>
              <a:gd name="connsiteX22" fmla="*/ 691093 w 12192000"/>
              <a:gd name="connsiteY22" fmla="*/ 314385 h 488165"/>
              <a:gd name="connsiteX23" fmla="*/ 472345 w 12192000"/>
              <a:gd name="connsiteY23" fmla="*/ 404993 h 488165"/>
              <a:gd name="connsiteX24" fmla="*/ 459601 w 12192000"/>
              <a:gd name="connsiteY24" fmla="*/ 420439 h 488165"/>
              <a:gd name="connsiteX25" fmla="*/ 426235 w 12192000"/>
              <a:gd name="connsiteY25" fmla="*/ 402329 h 488165"/>
              <a:gd name="connsiteX26" fmla="*/ 274451 w 12192000"/>
              <a:gd name="connsiteY26" fmla="*/ 371685 h 488165"/>
              <a:gd name="connsiteX27" fmla="*/ 56429 w 12192000"/>
              <a:gd name="connsiteY27" fmla="*/ 438282 h 488165"/>
              <a:gd name="connsiteX28" fmla="*/ 0 w 12192000"/>
              <a:gd name="connsiteY28" fmla="*/ 484839 h 488165"/>
              <a:gd name="connsiteX29" fmla="*/ 0 w 12192000"/>
              <a:gd name="connsiteY29" fmla="*/ 488165 h 488165"/>
              <a:gd name="connsiteX30" fmla="*/ 12192000 w 12192000"/>
              <a:gd name="connsiteY30" fmla="*/ 488165 h 488165"/>
              <a:gd name="connsiteX31" fmla="*/ 12192000 w 12192000"/>
              <a:gd name="connsiteY31" fmla="*/ 417342 h 488165"/>
              <a:gd name="connsiteX32" fmla="*/ 12183125 w 12192000"/>
              <a:gd name="connsiteY32" fmla="*/ 411358 h 488165"/>
              <a:gd name="connsiteX33" fmla="*/ 12103862 w 12192000"/>
              <a:gd name="connsiteY33" fmla="*/ 395355 h 488165"/>
              <a:gd name="connsiteX34" fmla="*/ 12062823 w 12192000"/>
              <a:gd name="connsiteY34" fmla="*/ 399492 h 488165"/>
              <a:gd name="connsiteX35" fmla="*/ 12032697 w 12192000"/>
              <a:gd name="connsiteY35" fmla="*/ 408844 h 488165"/>
              <a:gd name="connsiteX36" fmla="*/ 12031247 w 12192000"/>
              <a:gd name="connsiteY36" fmla="*/ 401661 h 488165"/>
              <a:gd name="connsiteX37" fmla="*/ 11804447 w 12192000"/>
              <a:gd name="connsiteY37" fmla="*/ 251328 h 488165"/>
              <a:gd name="connsiteX38" fmla="*/ 11666826 w 12192000"/>
              <a:gd name="connsiteY38" fmla="*/ 293365 h 488165"/>
              <a:gd name="connsiteX39" fmla="*/ 11633620 w 12192000"/>
              <a:gd name="connsiteY39" fmla="*/ 320763 h 488165"/>
              <a:gd name="connsiteX40" fmla="*/ 11628501 w 12192000"/>
              <a:gd name="connsiteY40" fmla="*/ 316540 h 488165"/>
              <a:gd name="connsiteX41" fmla="*/ 11439637 w 12192000"/>
              <a:gd name="connsiteY41" fmla="*/ 258850 h 488165"/>
              <a:gd name="connsiteX42" fmla="*/ 11159532 w 12192000"/>
              <a:gd name="connsiteY42" fmla="*/ 407780 h 488165"/>
              <a:gd name="connsiteX43" fmla="*/ 11133249 w 12192000"/>
              <a:gd name="connsiteY43" fmla="*/ 456201 h 488165"/>
              <a:gd name="connsiteX44" fmla="*/ 11130393 w 12192000"/>
              <a:gd name="connsiteY44" fmla="*/ 457575 h 488165"/>
              <a:gd name="connsiteX45" fmla="*/ 11121802 w 12192000"/>
              <a:gd name="connsiteY45" fmla="*/ 464662 h 488165"/>
              <a:gd name="connsiteX46" fmla="*/ 11105739 w 12192000"/>
              <a:gd name="connsiteY46" fmla="*/ 385098 h 488165"/>
              <a:gd name="connsiteX47" fmla="*/ 10878939 w 12192000"/>
              <a:gd name="connsiteY47" fmla="*/ 234765 h 488165"/>
              <a:gd name="connsiteX48" fmla="*/ 10652139 w 12192000"/>
              <a:gd name="connsiteY48" fmla="*/ 385098 h 488165"/>
              <a:gd name="connsiteX49" fmla="*/ 10640286 w 12192000"/>
              <a:gd name="connsiteY49" fmla="*/ 443809 h 488165"/>
              <a:gd name="connsiteX50" fmla="*/ 10632922 w 12192000"/>
              <a:gd name="connsiteY50" fmla="*/ 439812 h 488165"/>
              <a:gd name="connsiteX51" fmla="*/ 10586719 w 12192000"/>
              <a:gd name="connsiteY51" fmla="*/ 425470 h 488165"/>
              <a:gd name="connsiteX52" fmla="*/ 10578669 w 12192000"/>
              <a:gd name="connsiteY52" fmla="*/ 424659 h 488165"/>
              <a:gd name="connsiteX53" fmla="*/ 10540357 w 12192000"/>
              <a:gd name="connsiteY53" fmla="*/ 367834 h 488165"/>
              <a:gd name="connsiteX54" fmla="*/ 10366307 w 12192000"/>
              <a:gd name="connsiteY54" fmla="*/ 295740 h 488165"/>
              <a:gd name="connsiteX55" fmla="*/ 10270498 w 12192000"/>
              <a:gd name="connsiteY55" fmla="*/ 315083 h 488165"/>
              <a:gd name="connsiteX56" fmla="*/ 10267631 w 12192000"/>
              <a:gd name="connsiteY56" fmla="*/ 316639 h 488165"/>
              <a:gd name="connsiteX57" fmla="*/ 10264594 w 12192000"/>
              <a:gd name="connsiteY57" fmla="*/ 301594 h 488165"/>
              <a:gd name="connsiteX58" fmla="*/ 10037792 w 12192000"/>
              <a:gd name="connsiteY58" fmla="*/ 151262 h 488165"/>
              <a:gd name="connsiteX59" fmla="*/ 9941983 w 12192000"/>
              <a:gd name="connsiteY59" fmla="*/ 170605 h 488165"/>
              <a:gd name="connsiteX60" fmla="*/ 9932834 w 12192000"/>
              <a:gd name="connsiteY60" fmla="*/ 175570 h 488165"/>
              <a:gd name="connsiteX61" fmla="*/ 9891633 w 12192000"/>
              <a:gd name="connsiteY61" fmla="*/ 171417 h 488165"/>
              <a:gd name="connsiteX62" fmla="*/ 9578239 w 12192000"/>
              <a:gd name="connsiteY62" fmla="*/ 379147 h 488165"/>
              <a:gd name="connsiteX63" fmla="*/ 9571593 w 12192000"/>
              <a:gd name="connsiteY63" fmla="*/ 412069 h 488165"/>
              <a:gd name="connsiteX64" fmla="*/ 9537676 w 12192000"/>
              <a:gd name="connsiteY64" fmla="*/ 393659 h 488165"/>
              <a:gd name="connsiteX65" fmla="*/ 9438057 w 12192000"/>
              <a:gd name="connsiteY65" fmla="*/ 373547 h 488165"/>
              <a:gd name="connsiteX66" fmla="*/ 9386478 w 12192000"/>
              <a:gd name="connsiteY66" fmla="*/ 378747 h 488165"/>
              <a:gd name="connsiteX67" fmla="*/ 9384764 w 12192000"/>
              <a:gd name="connsiteY67" fmla="*/ 379279 h 488165"/>
              <a:gd name="connsiteX68" fmla="*/ 9356370 w 12192000"/>
              <a:gd name="connsiteY68" fmla="*/ 326966 h 488165"/>
              <a:gd name="connsiteX69" fmla="*/ 9099846 w 12192000"/>
              <a:gd name="connsiteY69" fmla="*/ 190574 h 488165"/>
              <a:gd name="connsiteX70" fmla="*/ 8843324 w 12192000"/>
              <a:gd name="connsiteY70" fmla="*/ 326966 h 488165"/>
              <a:gd name="connsiteX71" fmla="*/ 8837922 w 12192000"/>
              <a:gd name="connsiteY71" fmla="*/ 336919 h 488165"/>
              <a:gd name="connsiteX72" fmla="*/ 8777269 w 12192000"/>
              <a:gd name="connsiteY72" fmla="*/ 286876 h 488165"/>
              <a:gd name="connsiteX73" fmla="*/ 8539902 w 12192000"/>
              <a:gd name="connsiteY73" fmla="*/ 214371 h 488165"/>
              <a:gd name="connsiteX74" fmla="*/ 8302533 w 12192000"/>
              <a:gd name="connsiteY74" fmla="*/ 286876 h 488165"/>
              <a:gd name="connsiteX75" fmla="*/ 8264230 w 12192000"/>
              <a:gd name="connsiteY75" fmla="*/ 318480 h 488165"/>
              <a:gd name="connsiteX76" fmla="*/ 8252614 w 12192000"/>
              <a:gd name="connsiteY76" fmla="*/ 324064 h 488165"/>
              <a:gd name="connsiteX77" fmla="*/ 8234834 w 12192000"/>
              <a:gd name="connsiteY77" fmla="*/ 338734 h 488165"/>
              <a:gd name="connsiteX78" fmla="*/ 8208461 w 12192000"/>
              <a:gd name="connsiteY78" fmla="*/ 290142 h 488165"/>
              <a:gd name="connsiteX79" fmla="*/ 7951941 w 12192000"/>
              <a:gd name="connsiteY79" fmla="*/ 153751 h 488165"/>
              <a:gd name="connsiteX80" fmla="*/ 7713227 w 12192000"/>
              <a:gd name="connsiteY80" fmla="*/ 266327 h 488165"/>
              <a:gd name="connsiteX81" fmla="*/ 7675799 w 12192000"/>
              <a:gd name="connsiteY81" fmla="*/ 328018 h 488165"/>
              <a:gd name="connsiteX82" fmla="*/ 7649999 w 12192000"/>
              <a:gd name="connsiteY82" fmla="*/ 314014 h 488165"/>
              <a:gd name="connsiteX83" fmla="*/ 7641007 w 12192000"/>
              <a:gd name="connsiteY83" fmla="*/ 269483 h 488165"/>
              <a:gd name="connsiteX84" fmla="*/ 7355962 w 12192000"/>
              <a:gd name="connsiteY84" fmla="*/ 80543 h 488165"/>
              <a:gd name="connsiteX85" fmla="*/ 7137215 w 12192000"/>
              <a:gd name="connsiteY85" fmla="*/ 171151 h 488165"/>
              <a:gd name="connsiteX86" fmla="*/ 7117143 w 12192000"/>
              <a:gd name="connsiteY86" fmla="*/ 195477 h 488165"/>
              <a:gd name="connsiteX87" fmla="*/ 7088841 w 12192000"/>
              <a:gd name="connsiteY87" fmla="*/ 161174 h 488165"/>
              <a:gd name="connsiteX88" fmla="*/ 6870093 w 12192000"/>
              <a:gd name="connsiteY88" fmla="*/ 70566 h 488165"/>
              <a:gd name="connsiteX89" fmla="*/ 6697129 w 12192000"/>
              <a:gd name="connsiteY89" fmla="*/ 123399 h 488165"/>
              <a:gd name="connsiteX90" fmla="*/ 6684995 w 12192000"/>
              <a:gd name="connsiteY90" fmla="*/ 133411 h 488165"/>
              <a:gd name="connsiteX91" fmla="*/ 6644023 w 12192000"/>
              <a:gd name="connsiteY91" fmla="*/ 120692 h 488165"/>
              <a:gd name="connsiteX92" fmla="*/ 6557873 w 12192000"/>
              <a:gd name="connsiteY92" fmla="*/ 112008 h 488165"/>
              <a:gd name="connsiteX93" fmla="*/ 6354116 w 12192000"/>
              <a:gd name="connsiteY93" fmla="*/ 163601 h 488165"/>
              <a:gd name="connsiteX94" fmla="*/ 6273160 w 12192000"/>
              <a:gd name="connsiteY94" fmla="*/ 221132 h 488165"/>
              <a:gd name="connsiteX95" fmla="*/ 6272783 w 12192000"/>
              <a:gd name="connsiteY95" fmla="*/ 221015 h 488165"/>
              <a:gd name="connsiteX96" fmla="*/ 6210437 w 12192000"/>
              <a:gd name="connsiteY96" fmla="*/ 214730 h 488165"/>
              <a:gd name="connsiteX97" fmla="*/ 6162864 w 12192000"/>
              <a:gd name="connsiteY97" fmla="*/ 219525 h 488165"/>
              <a:gd name="connsiteX98" fmla="*/ 6161180 w 12192000"/>
              <a:gd name="connsiteY98" fmla="*/ 211185 h 488165"/>
              <a:gd name="connsiteX99" fmla="*/ 5876135 w 12192000"/>
              <a:gd name="connsiteY99" fmla="*/ 22245 h 488165"/>
              <a:gd name="connsiteX100" fmla="*/ 5591090 w 12192000"/>
              <a:gd name="connsiteY100" fmla="*/ 211185 h 488165"/>
              <a:gd name="connsiteX101" fmla="*/ 5577004 w 12192000"/>
              <a:gd name="connsiteY101" fmla="*/ 280957 h 488165"/>
              <a:gd name="connsiteX102" fmla="*/ 5576535 w 12192000"/>
              <a:gd name="connsiteY102" fmla="*/ 280094 h 488165"/>
              <a:gd name="connsiteX103" fmla="*/ 5320012 w 12192000"/>
              <a:gd name="connsiteY103" fmla="*/ 143703 h 488165"/>
              <a:gd name="connsiteX104" fmla="*/ 5199597 w 12192000"/>
              <a:gd name="connsiteY104" fmla="*/ 168013 h 488165"/>
              <a:gd name="connsiteX105" fmla="*/ 5171310 w 12192000"/>
              <a:gd name="connsiteY105" fmla="*/ 183367 h 488165"/>
              <a:gd name="connsiteX106" fmla="*/ 5170430 w 12192000"/>
              <a:gd name="connsiteY106" fmla="*/ 181745 h 488165"/>
              <a:gd name="connsiteX107" fmla="*/ 4913907 w 12192000"/>
              <a:gd name="connsiteY107" fmla="*/ 45354 h 488165"/>
              <a:gd name="connsiteX108" fmla="*/ 4675193 w 12192000"/>
              <a:gd name="connsiteY108" fmla="*/ 157930 h 488165"/>
              <a:gd name="connsiteX109" fmla="*/ 4646008 w 12192000"/>
              <a:gd name="connsiteY109" fmla="*/ 206033 h 488165"/>
              <a:gd name="connsiteX110" fmla="*/ 4619097 w 12192000"/>
              <a:gd name="connsiteY110" fmla="*/ 173417 h 488165"/>
              <a:gd name="connsiteX111" fmla="*/ 4400349 w 12192000"/>
              <a:gd name="connsiteY111" fmla="*/ 82809 h 488165"/>
              <a:gd name="connsiteX112" fmla="*/ 4143826 w 12192000"/>
              <a:gd name="connsiteY112" fmla="*/ 219200 h 488165"/>
              <a:gd name="connsiteX113" fmla="*/ 4136836 w 12192000"/>
              <a:gd name="connsiteY113" fmla="*/ 232080 h 488165"/>
              <a:gd name="connsiteX114" fmla="*/ 4117121 w 12192000"/>
              <a:gd name="connsiteY114" fmla="*/ 221379 h 488165"/>
              <a:gd name="connsiteX115" fmla="*/ 3976611 w 12192000"/>
              <a:gd name="connsiteY115" fmla="*/ 193012 h 488165"/>
              <a:gd name="connsiteX116" fmla="*/ 3721359 w 12192000"/>
              <a:gd name="connsiteY116" fmla="*/ 298740 h 488165"/>
              <a:gd name="connsiteX117" fmla="*/ 3705197 w 12192000"/>
              <a:gd name="connsiteY117" fmla="*/ 318329 h 488165"/>
              <a:gd name="connsiteX118" fmla="*/ 3683571 w 12192000"/>
              <a:gd name="connsiteY118" fmla="*/ 292119 h 488165"/>
              <a:gd name="connsiteX119" fmla="*/ 3425576 w 12192000"/>
              <a:gd name="connsiteY119" fmla="*/ 185254 h 488165"/>
              <a:gd name="connsiteX120" fmla="*/ 3167581 w 12192000"/>
              <a:gd name="connsiteY120" fmla="*/ 292119 h 488165"/>
              <a:gd name="connsiteX121" fmla="*/ 3135507 w 12192000"/>
              <a:gd name="connsiteY121" fmla="*/ 330993 h 488165"/>
              <a:gd name="connsiteX122" fmla="*/ 3106582 w 12192000"/>
              <a:gd name="connsiteY122" fmla="*/ 322014 h 488165"/>
              <a:gd name="connsiteX123" fmla="*/ 3044236 w 12192000"/>
              <a:gd name="connsiteY123" fmla="*/ 315729 h 488165"/>
              <a:gd name="connsiteX124" fmla="*/ 3005060 w 12192000"/>
              <a:gd name="connsiteY124" fmla="*/ 319679 h 488165"/>
              <a:gd name="connsiteX125" fmla="*/ 3007144 w 12192000"/>
              <a:gd name="connsiteY125" fmla="*/ 309355 h 488165"/>
              <a:gd name="connsiteX126" fmla="*/ 2697788 w 12192000"/>
              <a:gd name="connsiteY126" fmla="*/ 0 h 4881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Lst>
            <a:rect l="l" t="t" r="r" b="b"/>
            <a:pathLst>
              <a:path w="12192000" h="488165">
                <a:moveTo>
                  <a:pt x="2697788" y="0"/>
                </a:moveTo>
                <a:cubicBezTo>
                  <a:pt x="2569648" y="0"/>
                  <a:pt x="2459705" y="77908"/>
                  <a:pt x="2412743" y="188940"/>
                </a:cubicBezTo>
                <a:lnTo>
                  <a:pt x="2410667" y="199221"/>
                </a:lnTo>
                <a:lnTo>
                  <a:pt x="2404214" y="193897"/>
                </a:lnTo>
                <a:cubicBezTo>
                  <a:pt x="2354841" y="160541"/>
                  <a:pt x="2295320" y="141064"/>
                  <a:pt x="2231250" y="141064"/>
                </a:cubicBezTo>
                <a:cubicBezTo>
                  <a:pt x="2188537" y="141064"/>
                  <a:pt x="2147845" y="149720"/>
                  <a:pt x="2110835" y="165374"/>
                </a:cubicBezTo>
                <a:lnTo>
                  <a:pt x="2096679" y="173058"/>
                </a:lnTo>
                <a:lnTo>
                  <a:pt x="2063894" y="133322"/>
                </a:lnTo>
                <a:cubicBezTo>
                  <a:pt x="2007912" y="77340"/>
                  <a:pt x="1930572" y="42714"/>
                  <a:pt x="1845146" y="42714"/>
                </a:cubicBezTo>
                <a:cubicBezTo>
                  <a:pt x="1738363" y="42714"/>
                  <a:pt x="1644216" y="96816"/>
                  <a:pt x="1588623" y="179105"/>
                </a:cubicBezTo>
                <a:lnTo>
                  <a:pt x="1579781" y="195395"/>
                </a:lnTo>
                <a:lnTo>
                  <a:pt x="1519900" y="201432"/>
                </a:lnTo>
                <a:cubicBezTo>
                  <a:pt x="1449416" y="215855"/>
                  <a:pt x="1387663" y="254248"/>
                  <a:pt x="1343532" y="307723"/>
                </a:cubicBezTo>
                <a:lnTo>
                  <a:pt x="1341283" y="311643"/>
                </a:lnTo>
                <a:lnTo>
                  <a:pt x="1311629" y="295547"/>
                </a:lnTo>
                <a:cubicBezTo>
                  <a:pt x="1274619" y="279893"/>
                  <a:pt x="1233927" y="271237"/>
                  <a:pt x="1191214" y="271237"/>
                </a:cubicBezTo>
                <a:cubicBezTo>
                  <a:pt x="1137822" y="271237"/>
                  <a:pt x="1087590" y="284762"/>
                  <a:pt x="1043756" y="308574"/>
                </a:cubicBezTo>
                <a:lnTo>
                  <a:pt x="1010986" y="331863"/>
                </a:lnTo>
                <a:lnTo>
                  <a:pt x="966813" y="336316"/>
                </a:lnTo>
                <a:cubicBezTo>
                  <a:pt x="943314" y="341125"/>
                  <a:pt x="920647" y="348217"/>
                  <a:pt x="899053" y="357350"/>
                </a:cubicBezTo>
                <a:lnTo>
                  <a:pt x="870729" y="372723"/>
                </a:lnTo>
                <a:lnTo>
                  <a:pt x="864057" y="367218"/>
                </a:lnTo>
                <a:cubicBezTo>
                  <a:pt x="814683" y="333862"/>
                  <a:pt x="755162" y="314385"/>
                  <a:pt x="691093" y="314385"/>
                </a:cubicBezTo>
                <a:cubicBezTo>
                  <a:pt x="605667" y="314385"/>
                  <a:pt x="528328" y="349011"/>
                  <a:pt x="472345" y="404993"/>
                </a:cubicBezTo>
                <a:lnTo>
                  <a:pt x="459601" y="420439"/>
                </a:lnTo>
                <a:lnTo>
                  <a:pt x="426235" y="402329"/>
                </a:lnTo>
                <a:cubicBezTo>
                  <a:pt x="379583" y="382597"/>
                  <a:pt x="328291" y="371685"/>
                  <a:pt x="274451" y="371685"/>
                </a:cubicBezTo>
                <a:cubicBezTo>
                  <a:pt x="193690" y="371685"/>
                  <a:pt x="118664" y="396236"/>
                  <a:pt x="56429" y="438282"/>
                </a:cubicBezTo>
                <a:lnTo>
                  <a:pt x="0" y="484839"/>
                </a:lnTo>
                <a:lnTo>
                  <a:pt x="0" y="488165"/>
                </a:lnTo>
                <a:lnTo>
                  <a:pt x="12192000" y="488165"/>
                </a:lnTo>
                <a:lnTo>
                  <a:pt x="12192000" y="417342"/>
                </a:lnTo>
                <a:lnTo>
                  <a:pt x="12183125" y="411358"/>
                </a:lnTo>
                <a:cubicBezTo>
                  <a:pt x="12158762" y="401054"/>
                  <a:pt x="12131977" y="395355"/>
                  <a:pt x="12103862" y="395355"/>
                </a:cubicBezTo>
                <a:cubicBezTo>
                  <a:pt x="12089804" y="395355"/>
                  <a:pt x="12076079" y="396780"/>
                  <a:pt x="12062823" y="399492"/>
                </a:cubicBezTo>
                <a:lnTo>
                  <a:pt x="12032697" y="408844"/>
                </a:lnTo>
                <a:lnTo>
                  <a:pt x="12031247" y="401661"/>
                </a:lnTo>
                <a:cubicBezTo>
                  <a:pt x="11993880" y="313316"/>
                  <a:pt x="11906403" y="251328"/>
                  <a:pt x="11804447" y="251328"/>
                </a:cubicBezTo>
                <a:cubicBezTo>
                  <a:pt x="11753469" y="251328"/>
                  <a:pt x="11706111" y="266825"/>
                  <a:pt x="11666826" y="293365"/>
                </a:cubicBezTo>
                <a:lnTo>
                  <a:pt x="11633620" y="320763"/>
                </a:lnTo>
                <a:lnTo>
                  <a:pt x="11628501" y="316540"/>
                </a:lnTo>
                <a:cubicBezTo>
                  <a:pt x="11574588" y="280117"/>
                  <a:pt x="11509596" y="258850"/>
                  <a:pt x="11439637" y="258850"/>
                </a:cubicBezTo>
                <a:cubicBezTo>
                  <a:pt x="11323037" y="258850"/>
                  <a:pt x="11220236" y="317926"/>
                  <a:pt x="11159532" y="407780"/>
                </a:cubicBezTo>
                <a:lnTo>
                  <a:pt x="11133249" y="456201"/>
                </a:lnTo>
                <a:lnTo>
                  <a:pt x="11130393" y="457575"/>
                </a:lnTo>
                <a:lnTo>
                  <a:pt x="11121802" y="464662"/>
                </a:lnTo>
                <a:lnTo>
                  <a:pt x="11105739" y="385098"/>
                </a:lnTo>
                <a:cubicBezTo>
                  <a:pt x="11068372" y="296753"/>
                  <a:pt x="10980895" y="234765"/>
                  <a:pt x="10878939" y="234765"/>
                </a:cubicBezTo>
                <a:cubicBezTo>
                  <a:pt x="10776983" y="234765"/>
                  <a:pt x="10689506" y="296753"/>
                  <a:pt x="10652139" y="385098"/>
                </a:cubicBezTo>
                <a:lnTo>
                  <a:pt x="10640286" y="443809"/>
                </a:lnTo>
                <a:lnTo>
                  <a:pt x="10632922" y="439812"/>
                </a:lnTo>
                <a:cubicBezTo>
                  <a:pt x="10618198" y="433585"/>
                  <a:pt x="10602742" y="428749"/>
                  <a:pt x="10586719" y="425470"/>
                </a:cubicBezTo>
                <a:lnTo>
                  <a:pt x="10578669" y="424659"/>
                </a:lnTo>
                <a:lnTo>
                  <a:pt x="10540357" y="367834"/>
                </a:lnTo>
                <a:cubicBezTo>
                  <a:pt x="10495814" y="323291"/>
                  <a:pt x="10434278" y="295740"/>
                  <a:pt x="10366307" y="295740"/>
                </a:cubicBezTo>
                <a:cubicBezTo>
                  <a:pt x="10332323" y="295740"/>
                  <a:pt x="10299946" y="302627"/>
                  <a:pt x="10270498" y="315083"/>
                </a:cubicBezTo>
                <a:lnTo>
                  <a:pt x="10267631" y="316639"/>
                </a:lnTo>
                <a:lnTo>
                  <a:pt x="10264594" y="301594"/>
                </a:lnTo>
                <a:cubicBezTo>
                  <a:pt x="10227227" y="213250"/>
                  <a:pt x="10139749" y="151262"/>
                  <a:pt x="10037792" y="151262"/>
                </a:cubicBezTo>
                <a:cubicBezTo>
                  <a:pt x="10003807" y="151262"/>
                  <a:pt x="9971430" y="158149"/>
                  <a:pt x="9941983" y="170605"/>
                </a:cubicBezTo>
                <a:lnTo>
                  <a:pt x="9932834" y="175570"/>
                </a:lnTo>
                <a:lnTo>
                  <a:pt x="9891633" y="171417"/>
                </a:lnTo>
                <a:cubicBezTo>
                  <a:pt x="9750750" y="171417"/>
                  <a:pt x="9629872" y="257073"/>
                  <a:pt x="9578239" y="379147"/>
                </a:cubicBezTo>
                <a:lnTo>
                  <a:pt x="9571593" y="412069"/>
                </a:lnTo>
                <a:lnTo>
                  <a:pt x="9537676" y="393659"/>
                </a:lnTo>
                <a:cubicBezTo>
                  <a:pt x="9507058" y="380709"/>
                  <a:pt x="9473393" y="373547"/>
                  <a:pt x="9438057" y="373547"/>
                </a:cubicBezTo>
                <a:cubicBezTo>
                  <a:pt x="9420388" y="373547"/>
                  <a:pt x="9403139" y="375338"/>
                  <a:pt x="9386478" y="378747"/>
                </a:cubicBezTo>
                <a:lnTo>
                  <a:pt x="9384764" y="379279"/>
                </a:lnTo>
                <a:lnTo>
                  <a:pt x="9356370" y="326966"/>
                </a:lnTo>
                <a:cubicBezTo>
                  <a:pt x="9300776" y="244677"/>
                  <a:pt x="9206629" y="190574"/>
                  <a:pt x="9099846" y="190574"/>
                </a:cubicBezTo>
                <a:cubicBezTo>
                  <a:pt x="8993063" y="190574"/>
                  <a:pt x="8898917" y="244677"/>
                  <a:pt x="8843324" y="326966"/>
                </a:cubicBezTo>
                <a:lnTo>
                  <a:pt x="8837922" y="336919"/>
                </a:lnTo>
                <a:lnTo>
                  <a:pt x="8777269" y="286876"/>
                </a:lnTo>
                <a:cubicBezTo>
                  <a:pt x="8709511" y="241100"/>
                  <a:pt x="8627828" y="214371"/>
                  <a:pt x="8539902" y="214371"/>
                </a:cubicBezTo>
                <a:cubicBezTo>
                  <a:pt x="8451975" y="214371"/>
                  <a:pt x="8370292" y="241100"/>
                  <a:pt x="8302533" y="286876"/>
                </a:cubicBezTo>
                <a:lnTo>
                  <a:pt x="8264230" y="318480"/>
                </a:lnTo>
                <a:lnTo>
                  <a:pt x="8252614" y="324064"/>
                </a:lnTo>
                <a:lnTo>
                  <a:pt x="8234834" y="338734"/>
                </a:lnTo>
                <a:lnTo>
                  <a:pt x="8208461" y="290142"/>
                </a:lnTo>
                <a:cubicBezTo>
                  <a:pt x="8152866" y="207854"/>
                  <a:pt x="8058721" y="153751"/>
                  <a:pt x="7951941" y="153751"/>
                </a:cubicBezTo>
                <a:cubicBezTo>
                  <a:pt x="7855835" y="153751"/>
                  <a:pt x="7769968" y="197574"/>
                  <a:pt x="7713227" y="266327"/>
                </a:cubicBezTo>
                <a:lnTo>
                  <a:pt x="7675799" y="328018"/>
                </a:lnTo>
                <a:lnTo>
                  <a:pt x="7649999" y="314014"/>
                </a:lnTo>
                <a:lnTo>
                  <a:pt x="7641007" y="269483"/>
                </a:lnTo>
                <a:cubicBezTo>
                  <a:pt x="7594044" y="158451"/>
                  <a:pt x="7484103" y="80543"/>
                  <a:pt x="7355962" y="80543"/>
                </a:cubicBezTo>
                <a:cubicBezTo>
                  <a:pt x="7270537" y="80543"/>
                  <a:pt x="7193198" y="115169"/>
                  <a:pt x="7137215" y="171151"/>
                </a:cubicBezTo>
                <a:lnTo>
                  <a:pt x="7117143" y="195477"/>
                </a:lnTo>
                <a:lnTo>
                  <a:pt x="7088841" y="161174"/>
                </a:lnTo>
                <a:cubicBezTo>
                  <a:pt x="7032857" y="105192"/>
                  <a:pt x="6955521" y="70566"/>
                  <a:pt x="6870093" y="70566"/>
                </a:cubicBezTo>
                <a:cubicBezTo>
                  <a:pt x="6806023" y="70566"/>
                  <a:pt x="6746503" y="90043"/>
                  <a:pt x="6697129" y="123399"/>
                </a:cubicBezTo>
                <a:lnTo>
                  <a:pt x="6684995" y="133411"/>
                </a:lnTo>
                <a:lnTo>
                  <a:pt x="6644023" y="120692"/>
                </a:lnTo>
                <a:cubicBezTo>
                  <a:pt x="6616195" y="114998"/>
                  <a:pt x="6587383" y="112008"/>
                  <a:pt x="6557873" y="112008"/>
                </a:cubicBezTo>
                <a:cubicBezTo>
                  <a:pt x="6484097" y="112008"/>
                  <a:pt x="6414685" y="130698"/>
                  <a:pt x="6354116" y="163601"/>
                </a:cubicBezTo>
                <a:lnTo>
                  <a:pt x="6273160" y="221132"/>
                </a:lnTo>
                <a:lnTo>
                  <a:pt x="6272783" y="221015"/>
                </a:lnTo>
                <a:cubicBezTo>
                  <a:pt x="6252645" y="216894"/>
                  <a:pt x="6231794" y="214730"/>
                  <a:pt x="6210437" y="214730"/>
                </a:cubicBezTo>
                <a:lnTo>
                  <a:pt x="6162864" y="219525"/>
                </a:lnTo>
                <a:lnTo>
                  <a:pt x="6161180" y="211185"/>
                </a:lnTo>
                <a:cubicBezTo>
                  <a:pt x="6114217" y="100153"/>
                  <a:pt x="6004275" y="22245"/>
                  <a:pt x="5876135" y="22245"/>
                </a:cubicBezTo>
                <a:cubicBezTo>
                  <a:pt x="5747995" y="22245"/>
                  <a:pt x="5638053" y="100153"/>
                  <a:pt x="5591090" y="211185"/>
                </a:cubicBezTo>
                <a:lnTo>
                  <a:pt x="5577004" y="280957"/>
                </a:lnTo>
                <a:lnTo>
                  <a:pt x="5576535" y="280094"/>
                </a:lnTo>
                <a:cubicBezTo>
                  <a:pt x="5520942" y="197805"/>
                  <a:pt x="5426795" y="143703"/>
                  <a:pt x="5320012" y="143703"/>
                </a:cubicBezTo>
                <a:cubicBezTo>
                  <a:pt x="5277299" y="143703"/>
                  <a:pt x="5236608" y="152359"/>
                  <a:pt x="5199597" y="168013"/>
                </a:cubicBezTo>
                <a:lnTo>
                  <a:pt x="5171310" y="183367"/>
                </a:lnTo>
                <a:lnTo>
                  <a:pt x="5170430" y="181745"/>
                </a:lnTo>
                <a:cubicBezTo>
                  <a:pt x="5114837" y="99456"/>
                  <a:pt x="5020690" y="45354"/>
                  <a:pt x="4913907" y="45354"/>
                </a:cubicBezTo>
                <a:cubicBezTo>
                  <a:pt x="4817802" y="45354"/>
                  <a:pt x="4731933" y="89177"/>
                  <a:pt x="4675193" y="157930"/>
                </a:cubicBezTo>
                <a:lnTo>
                  <a:pt x="4646008" y="206033"/>
                </a:lnTo>
                <a:lnTo>
                  <a:pt x="4619097" y="173417"/>
                </a:lnTo>
                <a:cubicBezTo>
                  <a:pt x="4563115" y="117435"/>
                  <a:pt x="4485776" y="82809"/>
                  <a:pt x="4400349" y="82809"/>
                </a:cubicBezTo>
                <a:cubicBezTo>
                  <a:pt x="4293566" y="82809"/>
                  <a:pt x="4199420" y="136912"/>
                  <a:pt x="4143826" y="219200"/>
                </a:cubicBezTo>
                <a:lnTo>
                  <a:pt x="4136836" y="232080"/>
                </a:lnTo>
                <a:lnTo>
                  <a:pt x="4117121" y="221379"/>
                </a:lnTo>
                <a:cubicBezTo>
                  <a:pt x="4073934" y="203113"/>
                  <a:pt x="4026452" y="193012"/>
                  <a:pt x="3976611" y="193012"/>
                </a:cubicBezTo>
                <a:cubicBezTo>
                  <a:pt x="3876929" y="193012"/>
                  <a:pt x="3786684" y="233416"/>
                  <a:pt x="3721359" y="298740"/>
                </a:cubicBezTo>
                <a:lnTo>
                  <a:pt x="3705197" y="318329"/>
                </a:lnTo>
                <a:lnTo>
                  <a:pt x="3683571" y="292119"/>
                </a:lnTo>
                <a:cubicBezTo>
                  <a:pt x="3617545" y="226092"/>
                  <a:pt x="3526330" y="185254"/>
                  <a:pt x="3425576" y="185254"/>
                </a:cubicBezTo>
                <a:cubicBezTo>
                  <a:pt x="3324823" y="185254"/>
                  <a:pt x="3233608" y="226092"/>
                  <a:pt x="3167581" y="292119"/>
                </a:cubicBezTo>
                <a:lnTo>
                  <a:pt x="3135507" y="330993"/>
                </a:lnTo>
                <a:lnTo>
                  <a:pt x="3106582" y="322014"/>
                </a:lnTo>
                <a:cubicBezTo>
                  <a:pt x="3086444" y="317893"/>
                  <a:pt x="3065593" y="315729"/>
                  <a:pt x="3044236" y="315729"/>
                </a:cubicBezTo>
                <a:lnTo>
                  <a:pt x="3005060" y="319679"/>
                </a:lnTo>
                <a:lnTo>
                  <a:pt x="3007144" y="309355"/>
                </a:lnTo>
                <a:cubicBezTo>
                  <a:pt x="3007144" y="138503"/>
                  <a:pt x="2868641" y="0"/>
                  <a:pt x="2697788"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defTabSz="1219170"/>
            <a:endParaRPr lang="ko-KR" altLang="en-US" sz="2700">
              <a:solidFill>
                <a:prstClr val="white"/>
              </a:solidFill>
            </a:endParaRPr>
          </a:p>
        </p:txBody>
      </p:sp>
    </p:spTree>
    <p:extLst>
      <p:ext uri="{BB962C8B-B14F-4D97-AF65-F5344CB8AC3E}">
        <p14:creationId xmlns:p14="http://schemas.microsoft.com/office/powerpoint/2010/main" val="523524070"/>
      </p:ext>
    </p:extLst>
  </p:cSld>
  <p:clrMapOvr>
    <a:masterClrMapping/>
  </p:clrMapOvr>
</p:sldLayout>
</file>

<file path=ppt/slideLayouts/slideLayout82.xml><?xml version="1.0" encoding="utf-8"?>
<p:sldLayout xmlns:a="http://schemas.openxmlformats.org/drawingml/2006/main" xmlns:r="http://schemas.openxmlformats.org/officeDocument/2006/relationships" xmlns:p="http://schemas.openxmlformats.org/presentationml/2006/main" preserve="1" userDrawn="1">
  <p:cSld name="4_Contents slide layout">
    <p:spTree>
      <p:nvGrpSpPr>
        <p:cNvPr id="1" name=""/>
        <p:cNvGrpSpPr/>
        <p:nvPr/>
      </p:nvGrpSpPr>
      <p:grpSpPr>
        <a:xfrm>
          <a:off x="0" y="0"/>
          <a:ext cx="0" cy="0"/>
          <a:chOff x="0" y="0"/>
          <a:chExt cx="0" cy="0"/>
        </a:xfrm>
      </p:grpSpPr>
      <p:sp>
        <p:nvSpPr>
          <p:cNvPr id="3" name="Freeform: Shape 2">
            <a:extLst>
              <a:ext uri="{FF2B5EF4-FFF2-40B4-BE49-F238E27FC236}">
                <a16:creationId xmlns:a16="http://schemas.microsoft.com/office/drawing/2014/main" xmlns="" id="{DCA10AF6-AE9F-480B-B8DE-0048AEEC8A32}"/>
              </a:ext>
            </a:extLst>
          </p:cNvPr>
          <p:cNvSpPr/>
          <p:nvPr userDrawn="1"/>
        </p:nvSpPr>
        <p:spPr>
          <a:xfrm>
            <a:off x="4765530" y="0"/>
            <a:ext cx="6337415" cy="6856507"/>
          </a:xfrm>
          <a:custGeom>
            <a:avLst/>
            <a:gdLst>
              <a:gd name="connsiteX0" fmla="*/ 2415079 w 6337415"/>
              <a:gd name="connsiteY0" fmla="*/ 0 h 6856506"/>
              <a:gd name="connsiteX1" fmla="*/ 5187972 w 6337415"/>
              <a:gd name="connsiteY1" fmla="*/ 0 h 6856506"/>
              <a:gd name="connsiteX2" fmla="*/ 6072084 w 6337415"/>
              <a:gd name="connsiteY2" fmla="*/ 513156 h 6856506"/>
              <a:gd name="connsiteX3" fmla="*/ 6337415 w 6337415"/>
              <a:gd name="connsiteY3" fmla="*/ 972315 h 6856506"/>
              <a:gd name="connsiteX4" fmla="*/ 6337415 w 6337415"/>
              <a:gd name="connsiteY4" fmla="*/ 5884192 h 6856506"/>
              <a:gd name="connsiteX5" fmla="*/ 6072084 w 6337415"/>
              <a:gd name="connsiteY5" fmla="*/ 6343350 h 6856506"/>
              <a:gd name="connsiteX6" fmla="*/ 5184883 w 6337415"/>
              <a:gd name="connsiteY6" fmla="*/ 6856506 h 6856506"/>
              <a:gd name="connsiteX7" fmla="*/ 2411986 w 6337415"/>
              <a:gd name="connsiteY7" fmla="*/ 6856506 h 6856506"/>
              <a:gd name="connsiteX8" fmla="*/ 1524785 w 6337415"/>
              <a:gd name="connsiteY8" fmla="*/ 6343350 h 6856506"/>
              <a:gd name="connsiteX9" fmla="*/ 136790 w 6337415"/>
              <a:gd name="connsiteY9" fmla="*/ 3941411 h 6856506"/>
              <a:gd name="connsiteX10" fmla="*/ 136790 w 6337415"/>
              <a:gd name="connsiteY10" fmla="*/ 2915099 h 6856506"/>
              <a:gd name="connsiteX11" fmla="*/ 1524785 w 6337415"/>
              <a:gd name="connsiteY11" fmla="*/ 513156 h 6856506"/>
              <a:gd name="connsiteX12" fmla="*/ 2415079 w 6337415"/>
              <a:gd name="connsiteY12" fmla="*/ 0 h 6856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337415" h="6856506">
                <a:moveTo>
                  <a:pt x="2415079" y="0"/>
                </a:moveTo>
                <a:lnTo>
                  <a:pt x="5187972" y="0"/>
                </a:lnTo>
                <a:cubicBezTo>
                  <a:pt x="5555839" y="0"/>
                  <a:pt x="5892789" y="194754"/>
                  <a:pt x="6072084" y="513156"/>
                </a:cubicBezTo>
                <a:lnTo>
                  <a:pt x="6337415" y="972315"/>
                </a:lnTo>
                <a:lnTo>
                  <a:pt x="6337415" y="5884192"/>
                </a:lnTo>
                <a:lnTo>
                  <a:pt x="6072084" y="6343350"/>
                </a:lnTo>
                <a:cubicBezTo>
                  <a:pt x="5889699" y="6661756"/>
                  <a:pt x="5552745" y="6856506"/>
                  <a:pt x="5184883" y="6856506"/>
                </a:cubicBezTo>
                <a:lnTo>
                  <a:pt x="2411986" y="6856506"/>
                </a:lnTo>
                <a:cubicBezTo>
                  <a:pt x="2047213" y="6856506"/>
                  <a:pt x="1707170" y="6661756"/>
                  <a:pt x="1524785" y="6343350"/>
                </a:cubicBezTo>
                <a:lnTo>
                  <a:pt x="136790" y="3941411"/>
                </a:lnTo>
                <a:cubicBezTo>
                  <a:pt x="-45596" y="3623005"/>
                  <a:pt x="-45596" y="3233501"/>
                  <a:pt x="136790" y="2915099"/>
                </a:cubicBezTo>
                <a:lnTo>
                  <a:pt x="1524785" y="513156"/>
                </a:lnTo>
                <a:cubicBezTo>
                  <a:pt x="1707170" y="194754"/>
                  <a:pt x="2047213" y="0"/>
                  <a:pt x="2415079" y="0"/>
                </a:cubicBezTo>
                <a:close/>
              </a:path>
            </a:pathLst>
          </a:custGeom>
          <a:gradFill flip="none" rotWithShape="1">
            <a:gsLst>
              <a:gs pos="0">
                <a:schemeClr val="bg1">
                  <a:lumMod val="85000"/>
                </a:schemeClr>
              </a:gs>
              <a:gs pos="100000">
                <a:schemeClr val="bg1"/>
              </a:gs>
            </a:gsLst>
            <a:lin ang="8100000" scaled="1"/>
            <a:tileRect/>
          </a:gradFill>
          <a:ln>
            <a:gradFill flip="none" rotWithShape="1">
              <a:gsLst>
                <a:gs pos="0">
                  <a:schemeClr val="bg1"/>
                </a:gs>
                <a:gs pos="100000">
                  <a:schemeClr val="bg1">
                    <a:lumMod val="75000"/>
                  </a:schemeClr>
                </a:gs>
              </a:gsLst>
              <a:lin ang="8100000" scaled="1"/>
              <a:tileRect/>
            </a:gradFill>
          </a:ln>
          <a:effectLst>
            <a:outerShdw blurRad="127000" dist="38100" dir="8100000" algn="tr" rotWithShape="0">
              <a:prstClr val="black">
                <a:alpha val="33000"/>
              </a:prstClr>
            </a:outerShdw>
          </a:effectLst>
        </p:spPr>
        <p:txBody>
          <a:bodyPr vert="horz" wrap="square" lIns="91440" tIns="45720" rIns="91440" bIns="45720" numCol="1" anchor="t" anchorCtr="0" compatLnSpc="1">
            <a:prstTxWarp prst="textNoShape">
              <a:avLst/>
            </a:prstTxWarp>
          </a:bodyPr>
          <a:lstStyle/>
          <a:p>
            <a:pPr algn="ctr" defTabSz="1219170"/>
            <a:endParaRPr lang="en-US" sz="2701">
              <a:solidFill>
                <a:prstClr val="black"/>
              </a:solidFill>
            </a:endParaRPr>
          </a:p>
        </p:txBody>
      </p:sp>
      <p:sp>
        <p:nvSpPr>
          <p:cNvPr id="4" name="Freeform: Shape 3">
            <a:extLst>
              <a:ext uri="{FF2B5EF4-FFF2-40B4-BE49-F238E27FC236}">
                <a16:creationId xmlns:a16="http://schemas.microsoft.com/office/drawing/2014/main" xmlns="" id="{9F1CCBC8-2DEC-4648-8372-311676E798CC}"/>
              </a:ext>
            </a:extLst>
          </p:cNvPr>
          <p:cNvSpPr/>
          <p:nvPr userDrawn="1"/>
        </p:nvSpPr>
        <p:spPr>
          <a:xfrm>
            <a:off x="5085741" y="0"/>
            <a:ext cx="6017203" cy="6856507"/>
          </a:xfrm>
          <a:custGeom>
            <a:avLst/>
            <a:gdLst>
              <a:gd name="connsiteX0" fmla="*/ 2415079 w 6017203"/>
              <a:gd name="connsiteY0" fmla="*/ 0 h 6856506"/>
              <a:gd name="connsiteX1" fmla="*/ 5187972 w 6017203"/>
              <a:gd name="connsiteY1" fmla="*/ 0 h 6856506"/>
              <a:gd name="connsiteX2" fmla="*/ 5997706 w 6017203"/>
              <a:gd name="connsiteY2" fmla="*/ 399690 h 6856506"/>
              <a:gd name="connsiteX3" fmla="*/ 6017203 w 6017203"/>
              <a:gd name="connsiteY3" fmla="*/ 429434 h 6856506"/>
              <a:gd name="connsiteX4" fmla="*/ 6017203 w 6017203"/>
              <a:gd name="connsiteY4" fmla="*/ 6425941 h 6856506"/>
              <a:gd name="connsiteX5" fmla="*/ 5996686 w 6017203"/>
              <a:gd name="connsiteY5" fmla="*/ 6456817 h 6856506"/>
              <a:gd name="connsiteX6" fmla="*/ 5184883 w 6017203"/>
              <a:gd name="connsiteY6" fmla="*/ 6856506 h 6856506"/>
              <a:gd name="connsiteX7" fmla="*/ 2411986 w 6017203"/>
              <a:gd name="connsiteY7" fmla="*/ 6856506 h 6856506"/>
              <a:gd name="connsiteX8" fmla="*/ 1524785 w 6017203"/>
              <a:gd name="connsiteY8" fmla="*/ 6343350 h 6856506"/>
              <a:gd name="connsiteX9" fmla="*/ 136790 w 6017203"/>
              <a:gd name="connsiteY9" fmla="*/ 3941411 h 6856506"/>
              <a:gd name="connsiteX10" fmla="*/ 136790 w 6017203"/>
              <a:gd name="connsiteY10" fmla="*/ 2915099 h 6856506"/>
              <a:gd name="connsiteX11" fmla="*/ 1524785 w 6017203"/>
              <a:gd name="connsiteY11" fmla="*/ 513156 h 6856506"/>
              <a:gd name="connsiteX12" fmla="*/ 2415079 w 6017203"/>
              <a:gd name="connsiteY12" fmla="*/ 0 h 6856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017203" h="6856506">
                <a:moveTo>
                  <a:pt x="2415079" y="0"/>
                </a:moveTo>
                <a:lnTo>
                  <a:pt x="5187972" y="0"/>
                </a:lnTo>
                <a:cubicBezTo>
                  <a:pt x="5509856" y="0"/>
                  <a:pt x="5808068" y="149109"/>
                  <a:pt x="5997706" y="399690"/>
                </a:cubicBezTo>
                <a:lnTo>
                  <a:pt x="6017203" y="429434"/>
                </a:lnTo>
                <a:lnTo>
                  <a:pt x="6017203" y="6425941"/>
                </a:lnTo>
                <a:lnTo>
                  <a:pt x="5996686" y="6456817"/>
                </a:lnTo>
                <a:cubicBezTo>
                  <a:pt x="5804978" y="6707401"/>
                  <a:pt x="5506762" y="6856506"/>
                  <a:pt x="5184883" y="6856506"/>
                </a:cubicBezTo>
                <a:lnTo>
                  <a:pt x="2411986" y="6856506"/>
                </a:lnTo>
                <a:cubicBezTo>
                  <a:pt x="2047213" y="6856506"/>
                  <a:pt x="1707170" y="6661756"/>
                  <a:pt x="1524785" y="6343350"/>
                </a:cubicBezTo>
                <a:lnTo>
                  <a:pt x="136790" y="3941411"/>
                </a:lnTo>
                <a:cubicBezTo>
                  <a:pt x="-45596" y="3623005"/>
                  <a:pt x="-45596" y="3233501"/>
                  <a:pt x="136790" y="2915099"/>
                </a:cubicBezTo>
                <a:lnTo>
                  <a:pt x="1524785" y="513156"/>
                </a:lnTo>
                <a:cubicBezTo>
                  <a:pt x="1707170" y="194754"/>
                  <a:pt x="2047213" y="0"/>
                  <a:pt x="2415079" y="0"/>
                </a:cubicBezTo>
                <a:close/>
              </a:path>
            </a:pathLst>
          </a:custGeom>
          <a:solidFill>
            <a:schemeClr val="accent2"/>
          </a:solidFill>
          <a:ln>
            <a:gradFill flip="none" rotWithShape="1">
              <a:gsLst>
                <a:gs pos="0">
                  <a:schemeClr val="bg1"/>
                </a:gs>
                <a:gs pos="100000">
                  <a:schemeClr val="bg1">
                    <a:lumMod val="75000"/>
                  </a:schemeClr>
                </a:gs>
              </a:gsLst>
              <a:lin ang="8100000" scaled="1"/>
              <a:tileRect/>
            </a:gradFill>
          </a:ln>
          <a:effectLst>
            <a:outerShdw blurRad="127000" dist="38100" dir="8100000" algn="tr" rotWithShape="0">
              <a:prstClr val="black">
                <a:alpha val="33000"/>
              </a:prstClr>
            </a:outerShdw>
          </a:effectLst>
        </p:spPr>
        <p:txBody>
          <a:bodyPr vert="horz" wrap="square" lIns="91440" tIns="45720" rIns="91440" bIns="45720" numCol="1" anchor="t" anchorCtr="0" compatLnSpc="1">
            <a:prstTxWarp prst="textNoShape">
              <a:avLst/>
            </a:prstTxWarp>
          </a:bodyPr>
          <a:lstStyle/>
          <a:p>
            <a:pPr algn="ctr" defTabSz="1219170"/>
            <a:endParaRPr lang="en-US" sz="2701">
              <a:solidFill>
                <a:prstClr val="black"/>
              </a:solidFill>
            </a:endParaRPr>
          </a:p>
        </p:txBody>
      </p:sp>
      <p:sp>
        <p:nvSpPr>
          <p:cNvPr id="62" name="Picture Placeholder 61">
            <a:extLst>
              <a:ext uri="{FF2B5EF4-FFF2-40B4-BE49-F238E27FC236}">
                <a16:creationId xmlns:a16="http://schemas.microsoft.com/office/drawing/2014/main" xmlns="" id="{E7A5EAFD-E3F5-4EE4-BEE8-EDCA0F3D20A8}"/>
              </a:ext>
            </a:extLst>
          </p:cNvPr>
          <p:cNvSpPr>
            <a:spLocks noGrp="1"/>
          </p:cNvSpPr>
          <p:nvPr>
            <p:ph type="pic" idx="1" hasCustomPrompt="1"/>
          </p:nvPr>
        </p:nvSpPr>
        <p:spPr>
          <a:xfrm>
            <a:off x="6011684" y="1"/>
            <a:ext cx="6180317" cy="6856499"/>
          </a:xfrm>
          <a:custGeom>
            <a:avLst/>
            <a:gdLst>
              <a:gd name="connsiteX0" fmla="*/ 2415079 w 6180317"/>
              <a:gd name="connsiteY0" fmla="*/ 0 h 6856499"/>
              <a:gd name="connsiteX1" fmla="*/ 6180317 w 6180317"/>
              <a:gd name="connsiteY1" fmla="*/ 1 h 6856499"/>
              <a:gd name="connsiteX2" fmla="*/ 6180317 w 6180317"/>
              <a:gd name="connsiteY2" fmla="*/ 6856499 h 6856499"/>
              <a:gd name="connsiteX3" fmla="*/ 2411986 w 6180317"/>
              <a:gd name="connsiteY3" fmla="*/ 6856498 h 6856499"/>
              <a:gd name="connsiteX4" fmla="*/ 1524785 w 6180317"/>
              <a:gd name="connsiteY4" fmla="*/ 6343343 h 6856499"/>
              <a:gd name="connsiteX5" fmla="*/ 136790 w 6180317"/>
              <a:gd name="connsiteY5" fmla="*/ 3941406 h 6856499"/>
              <a:gd name="connsiteX6" fmla="*/ 136790 w 6180317"/>
              <a:gd name="connsiteY6" fmla="*/ 2915095 h 6856499"/>
              <a:gd name="connsiteX7" fmla="*/ 1524785 w 6180317"/>
              <a:gd name="connsiteY7" fmla="*/ 513155 h 6856499"/>
              <a:gd name="connsiteX8" fmla="*/ 2415079 w 6180317"/>
              <a:gd name="connsiteY8" fmla="*/ 0 h 68564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180317" h="6856499">
                <a:moveTo>
                  <a:pt x="2415079" y="0"/>
                </a:moveTo>
                <a:lnTo>
                  <a:pt x="6180317" y="1"/>
                </a:lnTo>
                <a:lnTo>
                  <a:pt x="6180317" y="6856499"/>
                </a:lnTo>
                <a:lnTo>
                  <a:pt x="2411986" y="6856498"/>
                </a:lnTo>
                <a:cubicBezTo>
                  <a:pt x="2047213" y="6856498"/>
                  <a:pt x="1707170" y="6661748"/>
                  <a:pt x="1524785" y="6343343"/>
                </a:cubicBezTo>
                <a:lnTo>
                  <a:pt x="136790" y="3941406"/>
                </a:lnTo>
                <a:cubicBezTo>
                  <a:pt x="-45596" y="3623001"/>
                  <a:pt x="-45596" y="3233498"/>
                  <a:pt x="136790" y="2915095"/>
                </a:cubicBezTo>
                <a:lnTo>
                  <a:pt x="1524785" y="513155"/>
                </a:lnTo>
                <a:cubicBezTo>
                  <a:pt x="1707170" y="194753"/>
                  <a:pt x="2047213" y="0"/>
                  <a:pt x="2415079" y="0"/>
                </a:cubicBezTo>
                <a:close/>
              </a:path>
            </a:pathLst>
          </a:custGeom>
          <a:gradFill flip="none" rotWithShape="1">
            <a:gsLst>
              <a:gs pos="0">
                <a:schemeClr val="bg1">
                  <a:lumMod val="85000"/>
                </a:schemeClr>
              </a:gs>
              <a:gs pos="100000">
                <a:schemeClr val="bg1"/>
              </a:gs>
            </a:gsLst>
            <a:lin ang="8100000" scaled="1"/>
            <a:tileRect/>
          </a:gradFill>
          <a:ln>
            <a:gradFill flip="none" rotWithShape="1">
              <a:gsLst>
                <a:gs pos="0">
                  <a:schemeClr val="bg1"/>
                </a:gs>
                <a:gs pos="100000">
                  <a:schemeClr val="bg1">
                    <a:lumMod val="75000"/>
                  </a:schemeClr>
                </a:gs>
              </a:gsLst>
              <a:lin ang="8100000" scaled="1"/>
              <a:tileRect/>
            </a:gradFill>
          </a:ln>
          <a:effectLst>
            <a:outerShdw blurRad="127000" dist="38100" dir="8100000" algn="tr" rotWithShape="0">
              <a:prstClr val="black">
                <a:alpha val="33000"/>
              </a:prstClr>
            </a:outerShdw>
          </a:effectLst>
        </p:spPr>
        <p:txBody>
          <a:bodyPr vert="horz" wrap="square" lIns="91440" tIns="45720" rIns="91440" bIns="45720" numCol="1" anchor="ctr" anchorCtr="0" compatLnSpc="1">
            <a:prstTxWarp prst="textNoShape">
              <a:avLst/>
            </a:prstTxWarp>
            <a:noAutofit/>
          </a:bodyPr>
          <a:lstStyle>
            <a:lvl1pPr marL="0" indent="0" algn="ctr">
              <a:buNone/>
              <a:defRPr lang="ko-KR" altLang="en-US" sz="2701" dirty="0"/>
            </a:lvl1pPr>
          </a:lstStyle>
          <a:p>
            <a:pPr marL="0" lvl="0" algn="ctr"/>
            <a:r>
              <a:rPr lang="en-US" altLang="ko-KR" dirty="0"/>
              <a:t>Your Picture Here and</a:t>
            </a:r>
            <a:r>
              <a:rPr lang="ko-KR" altLang="en-US" dirty="0"/>
              <a:t> </a:t>
            </a:r>
            <a:r>
              <a:rPr lang="en-US" altLang="ko-KR" dirty="0"/>
              <a:t>Send to Back</a:t>
            </a:r>
            <a:endParaRPr lang="ko-KR" altLang="en-US" dirty="0"/>
          </a:p>
        </p:txBody>
      </p:sp>
    </p:spTree>
    <p:extLst>
      <p:ext uri="{BB962C8B-B14F-4D97-AF65-F5344CB8AC3E}">
        <p14:creationId xmlns:p14="http://schemas.microsoft.com/office/powerpoint/2010/main" val="4145986196"/>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83.xml><?xml version="1.0" encoding="utf-8"?>
<p:sldLayout xmlns:a="http://schemas.openxmlformats.org/drawingml/2006/main" xmlns:r="http://schemas.openxmlformats.org/officeDocument/2006/relationships" xmlns:p="http://schemas.openxmlformats.org/presentationml/2006/main" preserve="1" userDrawn="1">
  <p:cSld name="5_Contents slide layout">
    <p:spTree>
      <p:nvGrpSpPr>
        <p:cNvPr id="1" name=""/>
        <p:cNvGrpSpPr/>
        <p:nvPr/>
      </p:nvGrpSpPr>
      <p:grpSpPr>
        <a:xfrm>
          <a:off x="0" y="0"/>
          <a:ext cx="0" cy="0"/>
          <a:chOff x="0" y="0"/>
          <a:chExt cx="0" cy="0"/>
        </a:xfrm>
      </p:grpSpPr>
      <p:sp>
        <p:nvSpPr>
          <p:cNvPr id="5" name="Rectangle 4">
            <a:extLst>
              <a:ext uri="{FF2B5EF4-FFF2-40B4-BE49-F238E27FC236}">
                <a16:creationId xmlns:a16="http://schemas.microsoft.com/office/drawing/2014/main" xmlns="" id="{BE4C200A-24A8-43AD-A980-E284C50657FD}"/>
              </a:ext>
            </a:extLst>
          </p:cNvPr>
          <p:cNvSpPr>
            <a:spLocks noGrp="1"/>
          </p:cNvSpPr>
          <p:nvPr>
            <p:ph type="pic" idx="1" hasCustomPrompt="1"/>
          </p:nvPr>
        </p:nvSpPr>
        <p:spPr>
          <a:xfrm>
            <a:off x="0" y="0"/>
            <a:ext cx="6113635" cy="6858000"/>
          </a:xfrm>
          <a:custGeom>
            <a:avLst/>
            <a:gdLst>
              <a:gd name="connsiteX0" fmla="*/ 0 w 3658111"/>
              <a:gd name="connsiteY0" fmla="*/ 0 h 6858000"/>
              <a:gd name="connsiteX1" fmla="*/ 3658111 w 3658111"/>
              <a:gd name="connsiteY1" fmla="*/ 0 h 6858000"/>
              <a:gd name="connsiteX2" fmla="*/ 3658111 w 3658111"/>
              <a:gd name="connsiteY2" fmla="*/ 6858000 h 6858000"/>
              <a:gd name="connsiteX3" fmla="*/ 0 w 3658111"/>
              <a:gd name="connsiteY3" fmla="*/ 6858000 h 6858000"/>
              <a:gd name="connsiteX4" fmla="*/ 0 w 3658111"/>
              <a:gd name="connsiteY4" fmla="*/ 0 h 6858000"/>
              <a:gd name="connsiteX0" fmla="*/ 0 w 6113634"/>
              <a:gd name="connsiteY0" fmla="*/ 0 h 6878548"/>
              <a:gd name="connsiteX1" fmla="*/ 3658111 w 6113634"/>
              <a:gd name="connsiteY1" fmla="*/ 0 h 6878548"/>
              <a:gd name="connsiteX2" fmla="*/ 6113634 w 6113634"/>
              <a:gd name="connsiteY2" fmla="*/ 6878548 h 6878548"/>
              <a:gd name="connsiteX3" fmla="*/ 0 w 6113634"/>
              <a:gd name="connsiteY3" fmla="*/ 6858000 h 6878548"/>
              <a:gd name="connsiteX4" fmla="*/ 0 w 6113634"/>
              <a:gd name="connsiteY4" fmla="*/ 0 h 68785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13634" h="6878548">
                <a:moveTo>
                  <a:pt x="0" y="0"/>
                </a:moveTo>
                <a:lnTo>
                  <a:pt x="3658111" y="0"/>
                </a:lnTo>
                <a:lnTo>
                  <a:pt x="6113634" y="6878548"/>
                </a:lnTo>
                <a:lnTo>
                  <a:pt x="0" y="6858000"/>
                </a:lnTo>
                <a:lnTo>
                  <a:pt x="0" y="0"/>
                </a:lnTo>
                <a:close/>
              </a:path>
            </a:pathLst>
          </a:custGeom>
          <a:solidFill>
            <a:schemeClr val="bg1">
              <a:lumMod val="95000"/>
            </a:schemeClr>
          </a:solidFill>
          <a:ln w="50800">
            <a:noFill/>
          </a:ln>
          <a:effectLst>
            <a:outerShdw blurRad="50800" dist="38100" algn="l" rotWithShape="0">
              <a:prstClr val="black">
                <a:alpha val="40000"/>
              </a:prstClr>
            </a:outerShdw>
          </a:effectLst>
        </p:spPr>
        <p:txBody>
          <a:bodyPr wrap="square" anchor="ctr">
            <a:noAutofit/>
          </a:bodyPr>
          <a:lstStyle>
            <a:lvl1pPr marL="0" indent="0" algn="ctr">
              <a:buNone/>
              <a:defRPr sz="1200" baseline="0">
                <a:latin typeface="Arial" pitchFamily="34" charset="0"/>
                <a:cs typeface="Arial" pitchFamily="34" charset="0"/>
              </a:defRPr>
            </a:lvl1pPr>
            <a:lvl2pPr marL="457189" indent="0">
              <a:buNone/>
              <a:defRPr sz="2800"/>
            </a:lvl2pPr>
            <a:lvl3pPr marL="914377" indent="0">
              <a:buNone/>
              <a:defRPr sz="2400"/>
            </a:lvl3pPr>
            <a:lvl4pPr marL="1371566" indent="0">
              <a:buNone/>
              <a:defRPr sz="2000"/>
            </a:lvl4pPr>
            <a:lvl5pPr marL="1828754" indent="0">
              <a:buNone/>
              <a:defRPr sz="2000"/>
            </a:lvl5pPr>
            <a:lvl6pPr marL="2285943" indent="0">
              <a:buNone/>
              <a:defRPr sz="2000"/>
            </a:lvl6pPr>
            <a:lvl7pPr marL="2743131" indent="0">
              <a:buNone/>
              <a:defRPr sz="2000"/>
            </a:lvl7pPr>
            <a:lvl8pPr marL="3200320" indent="0">
              <a:buNone/>
              <a:defRPr sz="2000"/>
            </a:lvl8pPr>
            <a:lvl9pPr marL="3657509" indent="0">
              <a:buNone/>
              <a:defRPr sz="2000"/>
            </a:lvl9pPr>
          </a:lstStyle>
          <a:p>
            <a:r>
              <a:rPr lang="en-US" altLang="ko-KR" dirty="0"/>
              <a:t>Your Picture Here and Send to Back</a:t>
            </a:r>
            <a:endParaRPr lang="ko-KR" altLang="en-US" dirty="0"/>
          </a:p>
        </p:txBody>
      </p:sp>
    </p:spTree>
    <p:extLst>
      <p:ext uri="{BB962C8B-B14F-4D97-AF65-F5344CB8AC3E}">
        <p14:creationId xmlns:p14="http://schemas.microsoft.com/office/powerpoint/2010/main" val="258790056"/>
      </p:ext>
    </p:extLst>
  </p:cSld>
  <p:clrMapOvr>
    <a:masterClrMapping/>
  </p:clrMapOvr>
</p:sldLayout>
</file>

<file path=ppt/slideLayouts/slideLayout84.xml><?xml version="1.0" encoding="utf-8"?>
<p:sldLayout xmlns:a="http://schemas.openxmlformats.org/drawingml/2006/main" xmlns:r="http://schemas.openxmlformats.org/officeDocument/2006/relationships" xmlns:p="http://schemas.openxmlformats.org/presentationml/2006/main" preserve="1" userDrawn="1">
  <p:cSld name="6_Contents slide layout">
    <p:spTree>
      <p:nvGrpSpPr>
        <p:cNvPr id="1" name=""/>
        <p:cNvGrpSpPr/>
        <p:nvPr/>
      </p:nvGrpSpPr>
      <p:grpSpPr>
        <a:xfrm>
          <a:off x="0" y="0"/>
          <a:ext cx="0" cy="0"/>
          <a:chOff x="0" y="0"/>
          <a:chExt cx="0" cy="0"/>
        </a:xfrm>
      </p:grpSpPr>
      <p:sp>
        <p:nvSpPr>
          <p:cNvPr id="13" name="Picture Placeholder 12">
            <a:extLst>
              <a:ext uri="{FF2B5EF4-FFF2-40B4-BE49-F238E27FC236}">
                <a16:creationId xmlns:a16="http://schemas.microsoft.com/office/drawing/2014/main" xmlns="" id="{7D5CD35A-2A51-47DD-8590-C25AD44DBD7D}"/>
              </a:ext>
            </a:extLst>
          </p:cNvPr>
          <p:cNvSpPr>
            <a:spLocks noGrp="1"/>
          </p:cNvSpPr>
          <p:nvPr>
            <p:ph type="pic" idx="1" hasCustomPrompt="1"/>
          </p:nvPr>
        </p:nvSpPr>
        <p:spPr>
          <a:xfrm>
            <a:off x="-1" y="2"/>
            <a:ext cx="9258300" cy="5640313"/>
          </a:xfrm>
          <a:custGeom>
            <a:avLst/>
            <a:gdLst>
              <a:gd name="connsiteX0" fmla="*/ 0 w 9258300"/>
              <a:gd name="connsiteY0" fmla="*/ 0 h 5640313"/>
              <a:gd name="connsiteX1" fmla="*/ 7013091 w 9258300"/>
              <a:gd name="connsiteY1" fmla="*/ 0 h 5640313"/>
              <a:gd name="connsiteX2" fmla="*/ 7324470 w 9258300"/>
              <a:gd name="connsiteY2" fmla="*/ 37023 h 5640313"/>
              <a:gd name="connsiteX3" fmla="*/ 8868075 w 9258300"/>
              <a:gd name="connsiteY3" fmla="*/ 500361 h 5640313"/>
              <a:gd name="connsiteX4" fmla="*/ 8997708 w 9258300"/>
              <a:gd name="connsiteY4" fmla="*/ 601188 h 5640313"/>
              <a:gd name="connsiteX5" fmla="*/ 9172240 w 9258300"/>
              <a:gd name="connsiteY5" fmla="*/ 811026 h 5640313"/>
              <a:gd name="connsiteX6" fmla="*/ 9227368 w 9258300"/>
              <a:gd name="connsiteY6" fmla="*/ 921522 h 5640313"/>
              <a:gd name="connsiteX7" fmla="*/ 9258300 w 9258300"/>
              <a:gd name="connsiteY7" fmla="*/ 1095376 h 5640313"/>
              <a:gd name="connsiteX8" fmla="*/ 383700 w 9258300"/>
              <a:gd name="connsiteY8" fmla="*/ 5404804 h 5640313"/>
              <a:gd name="connsiteX9" fmla="*/ 0 w 9258300"/>
              <a:gd name="connsiteY9" fmla="*/ 5640313 h 5640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258300" h="5640313">
                <a:moveTo>
                  <a:pt x="0" y="0"/>
                </a:moveTo>
                <a:lnTo>
                  <a:pt x="7013091" y="0"/>
                </a:lnTo>
                <a:lnTo>
                  <a:pt x="7324470" y="37023"/>
                </a:lnTo>
                <a:cubicBezTo>
                  <a:pt x="7947501" y="121817"/>
                  <a:pt x="8511930" y="266553"/>
                  <a:pt x="8868075" y="500361"/>
                </a:cubicBezTo>
                <a:lnTo>
                  <a:pt x="8997708" y="601188"/>
                </a:lnTo>
                <a:lnTo>
                  <a:pt x="9172240" y="811026"/>
                </a:lnTo>
                <a:lnTo>
                  <a:pt x="9227368" y="921522"/>
                </a:lnTo>
                <a:cubicBezTo>
                  <a:pt x="9245774" y="976549"/>
                  <a:pt x="9256316" y="1034456"/>
                  <a:pt x="9258300" y="1095376"/>
                </a:cubicBezTo>
                <a:cubicBezTo>
                  <a:pt x="9258299" y="2714776"/>
                  <a:pt x="4656211" y="2868181"/>
                  <a:pt x="383700" y="5404804"/>
                </a:cubicBezTo>
                <a:lnTo>
                  <a:pt x="0" y="5640313"/>
                </a:lnTo>
                <a:close/>
              </a:path>
            </a:pathLst>
          </a:custGeom>
          <a:solidFill>
            <a:schemeClr val="bg1">
              <a:lumMod val="95000"/>
            </a:schemeClr>
          </a:solidFill>
          <a:ln w="50800">
            <a:noFill/>
          </a:ln>
          <a:effectLst>
            <a:outerShdw blurRad="50800" dist="38100" algn="l" rotWithShape="0">
              <a:prstClr val="black">
                <a:alpha val="40000"/>
              </a:prstClr>
            </a:outerShdw>
          </a:effectLst>
        </p:spPr>
        <p:txBody>
          <a:bodyPr wrap="square" anchor="ctr">
            <a:noAutofit/>
          </a:bodyPr>
          <a:lstStyle>
            <a:lvl1pPr marL="0" indent="0" algn="ctr">
              <a:buNone/>
              <a:defRPr sz="1200" baseline="0">
                <a:latin typeface="Arial" pitchFamily="34" charset="0"/>
                <a:cs typeface="Arial" pitchFamily="34" charset="0"/>
              </a:defRPr>
            </a:lvl1pPr>
            <a:lvl2pPr marL="457189" indent="0">
              <a:buNone/>
              <a:defRPr sz="2800"/>
            </a:lvl2pPr>
            <a:lvl3pPr marL="914377" indent="0">
              <a:buNone/>
              <a:defRPr sz="2400"/>
            </a:lvl3pPr>
            <a:lvl4pPr marL="1371566" indent="0">
              <a:buNone/>
              <a:defRPr sz="2000"/>
            </a:lvl4pPr>
            <a:lvl5pPr marL="1828754" indent="0">
              <a:buNone/>
              <a:defRPr sz="2000"/>
            </a:lvl5pPr>
            <a:lvl6pPr marL="2285943" indent="0">
              <a:buNone/>
              <a:defRPr sz="2000"/>
            </a:lvl6pPr>
            <a:lvl7pPr marL="2743131" indent="0">
              <a:buNone/>
              <a:defRPr sz="2000"/>
            </a:lvl7pPr>
            <a:lvl8pPr marL="3200320" indent="0">
              <a:buNone/>
              <a:defRPr sz="2000"/>
            </a:lvl8pPr>
            <a:lvl9pPr marL="3657509" indent="0">
              <a:buNone/>
              <a:defRPr sz="2000"/>
            </a:lvl9pPr>
          </a:lstStyle>
          <a:p>
            <a:r>
              <a:rPr lang="en-US" altLang="ko-KR" dirty="0"/>
              <a:t>Your Picture Here and Send to Back</a:t>
            </a:r>
            <a:endParaRPr lang="ko-KR" altLang="en-US" dirty="0"/>
          </a:p>
        </p:txBody>
      </p:sp>
    </p:spTree>
    <p:extLst>
      <p:ext uri="{BB962C8B-B14F-4D97-AF65-F5344CB8AC3E}">
        <p14:creationId xmlns:p14="http://schemas.microsoft.com/office/powerpoint/2010/main" val="4097461578"/>
      </p:ext>
    </p:extLst>
  </p:cSld>
  <p:clrMapOvr>
    <a:masterClrMapping/>
  </p:clrMapOvr>
</p:sldLayout>
</file>

<file path=ppt/slideLayouts/slideLayout85.xml><?xml version="1.0" encoding="utf-8"?>
<p:sldLayout xmlns:a="http://schemas.openxmlformats.org/drawingml/2006/main" xmlns:r="http://schemas.openxmlformats.org/officeDocument/2006/relationships" xmlns:p="http://schemas.openxmlformats.org/presentationml/2006/main" preserve="1" userDrawn="1">
  <p:cSld name="7_Contents slide layout">
    <p:spTree>
      <p:nvGrpSpPr>
        <p:cNvPr id="1" name=""/>
        <p:cNvGrpSpPr/>
        <p:nvPr/>
      </p:nvGrpSpPr>
      <p:grpSpPr>
        <a:xfrm>
          <a:off x="0" y="0"/>
          <a:ext cx="0" cy="0"/>
          <a:chOff x="0" y="0"/>
          <a:chExt cx="0" cy="0"/>
        </a:xfrm>
      </p:grpSpPr>
      <p:sp>
        <p:nvSpPr>
          <p:cNvPr id="2" name="그림 개체 틀 3">
            <a:extLst>
              <a:ext uri="{FF2B5EF4-FFF2-40B4-BE49-F238E27FC236}">
                <a16:creationId xmlns:a16="http://schemas.microsoft.com/office/drawing/2014/main" xmlns="" id="{85E82A15-1989-4CB4-94AD-099C5BEDB3EA}"/>
              </a:ext>
            </a:extLst>
          </p:cNvPr>
          <p:cNvSpPr>
            <a:spLocks noGrp="1"/>
          </p:cNvSpPr>
          <p:nvPr>
            <p:ph type="pic" idx="1" hasCustomPrompt="1"/>
          </p:nvPr>
        </p:nvSpPr>
        <p:spPr>
          <a:xfrm>
            <a:off x="5344565" y="130767"/>
            <a:ext cx="6758507" cy="6596468"/>
          </a:xfrm>
          <a:custGeom>
            <a:avLst/>
            <a:gdLst>
              <a:gd name="connsiteX0" fmla="*/ 4271471 w 6758506"/>
              <a:gd name="connsiteY0" fmla="*/ 0 h 6596467"/>
              <a:gd name="connsiteX1" fmla="*/ 4351667 w 6758506"/>
              <a:gd name="connsiteY1" fmla="*/ 113994 h 6596467"/>
              <a:gd name="connsiteX2" fmla="*/ 4275691 w 6758506"/>
              <a:gd name="connsiteY2" fmla="*/ 417977 h 6596467"/>
              <a:gd name="connsiteX3" fmla="*/ 4225042 w 6758506"/>
              <a:gd name="connsiteY3" fmla="*/ 451753 h 6596467"/>
              <a:gd name="connsiteX4" fmla="*/ 4212379 w 6758506"/>
              <a:gd name="connsiteY4" fmla="*/ 396867 h 6596467"/>
              <a:gd name="connsiteX5" fmla="*/ 4220821 w 6758506"/>
              <a:gd name="connsiteY5" fmla="*/ 337759 h 6596467"/>
              <a:gd name="connsiteX6" fmla="*/ 4106859 w 6758506"/>
              <a:gd name="connsiteY6" fmla="*/ 557302 h 6596467"/>
              <a:gd name="connsiteX7" fmla="*/ 4165949 w 6758506"/>
              <a:gd name="connsiteY7" fmla="*/ 481307 h 6596467"/>
              <a:gd name="connsiteX8" fmla="*/ 4195495 w 6758506"/>
              <a:gd name="connsiteY8" fmla="*/ 464419 h 6596467"/>
              <a:gd name="connsiteX9" fmla="*/ 4229262 w 6758506"/>
              <a:gd name="connsiteY9" fmla="*/ 493972 h 6596467"/>
              <a:gd name="connsiteX10" fmla="*/ 4208158 w 6758506"/>
              <a:gd name="connsiteY10" fmla="*/ 515083 h 6596467"/>
              <a:gd name="connsiteX11" fmla="*/ 4191275 w 6758506"/>
              <a:gd name="connsiteY11" fmla="*/ 553079 h 6596467"/>
              <a:gd name="connsiteX12" fmla="*/ 4195495 w 6758506"/>
              <a:gd name="connsiteY12" fmla="*/ 650185 h 6596467"/>
              <a:gd name="connsiteX13" fmla="*/ 4161729 w 6758506"/>
              <a:gd name="connsiteY13" fmla="*/ 667074 h 6596467"/>
              <a:gd name="connsiteX14" fmla="*/ 4140625 w 6758506"/>
              <a:gd name="connsiteY14" fmla="*/ 688184 h 6596467"/>
              <a:gd name="connsiteX15" fmla="*/ 4187055 w 6758506"/>
              <a:gd name="connsiteY15" fmla="*/ 789510 h 6596467"/>
              <a:gd name="connsiteX16" fmla="*/ 4195495 w 6758506"/>
              <a:gd name="connsiteY16" fmla="*/ 793733 h 6596467"/>
              <a:gd name="connsiteX17" fmla="*/ 4199718 w 6758506"/>
              <a:gd name="connsiteY17" fmla="*/ 747291 h 6596467"/>
              <a:gd name="connsiteX18" fmla="*/ 4220821 w 6758506"/>
              <a:gd name="connsiteY18" fmla="*/ 721960 h 6596467"/>
              <a:gd name="connsiteX19" fmla="*/ 4237705 w 6758506"/>
              <a:gd name="connsiteY19" fmla="*/ 743069 h 6596467"/>
              <a:gd name="connsiteX20" fmla="*/ 4220821 w 6758506"/>
              <a:gd name="connsiteY20" fmla="*/ 903504 h 6596467"/>
              <a:gd name="connsiteX21" fmla="*/ 4330561 w 6758506"/>
              <a:gd name="connsiteY21" fmla="*/ 810621 h 6596467"/>
              <a:gd name="connsiteX22" fmla="*/ 4339004 w 6758506"/>
              <a:gd name="connsiteY22" fmla="*/ 785290 h 6596467"/>
              <a:gd name="connsiteX23" fmla="*/ 4385434 w 6758506"/>
              <a:gd name="connsiteY23" fmla="*/ 675519 h 6596467"/>
              <a:gd name="connsiteX24" fmla="*/ 4562707 w 6758506"/>
              <a:gd name="connsiteY24" fmla="*/ 531971 h 6596467"/>
              <a:gd name="connsiteX25" fmla="*/ 4626019 w 6758506"/>
              <a:gd name="connsiteY25" fmla="*/ 548859 h 6596467"/>
              <a:gd name="connsiteX26" fmla="*/ 4672449 w 6758506"/>
              <a:gd name="connsiteY26" fmla="*/ 709292 h 6596467"/>
              <a:gd name="connsiteX27" fmla="*/ 4710435 w 6758506"/>
              <a:gd name="connsiteY27" fmla="*/ 781068 h 6596467"/>
              <a:gd name="connsiteX28" fmla="*/ 4718878 w 6758506"/>
              <a:gd name="connsiteY28" fmla="*/ 882396 h 6596467"/>
              <a:gd name="connsiteX29" fmla="*/ 4710435 w 6758506"/>
              <a:gd name="connsiteY29" fmla="*/ 962611 h 6596467"/>
              <a:gd name="connsiteX30" fmla="*/ 4799074 w 6758506"/>
              <a:gd name="connsiteY30" fmla="*/ 941503 h 6596467"/>
              <a:gd name="connsiteX31" fmla="*/ 4997451 w 6758506"/>
              <a:gd name="connsiteY31" fmla="*/ 793733 h 6596467"/>
              <a:gd name="connsiteX32" fmla="*/ 5048100 w 6758506"/>
              <a:gd name="connsiteY32" fmla="*/ 810621 h 6596467"/>
              <a:gd name="connsiteX33" fmla="*/ 5064983 w 6758506"/>
              <a:gd name="connsiteY33" fmla="*/ 835952 h 6596467"/>
              <a:gd name="connsiteX34" fmla="*/ 5073427 w 6758506"/>
              <a:gd name="connsiteY34" fmla="*/ 954169 h 6596467"/>
              <a:gd name="connsiteX35" fmla="*/ 4887711 w 6758506"/>
              <a:gd name="connsiteY35" fmla="*/ 1063940 h 6596467"/>
              <a:gd name="connsiteX36" fmla="*/ 4862385 w 6758506"/>
              <a:gd name="connsiteY36" fmla="*/ 1101939 h 6596467"/>
              <a:gd name="connsiteX37" fmla="*/ 4790631 w 6758506"/>
              <a:gd name="connsiteY37" fmla="*/ 1131492 h 6596467"/>
              <a:gd name="connsiteX38" fmla="*/ 4756865 w 6758506"/>
              <a:gd name="connsiteY38" fmla="*/ 1131492 h 6596467"/>
              <a:gd name="connsiteX39" fmla="*/ 4761085 w 6758506"/>
              <a:gd name="connsiteY39" fmla="*/ 1161046 h 6596467"/>
              <a:gd name="connsiteX40" fmla="*/ 4756865 w 6758506"/>
              <a:gd name="connsiteY40" fmla="*/ 1199045 h 6596467"/>
              <a:gd name="connsiteX41" fmla="*/ 4765305 w 6758506"/>
              <a:gd name="connsiteY41" fmla="*/ 1237041 h 6596467"/>
              <a:gd name="connsiteX42" fmla="*/ 4697772 w 6758506"/>
              <a:gd name="connsiteY42" fmla="*/ 1304593 h 6596467"/>
              <a:gd name="connsiteX43" fmla="*/ 4693552 w 6758506"/>
              <a:gd name="connsiteY43" fmla="*/ 1359480 h 6596467"/>
              <a:gd name="connsiteX44" fmla="*/ 4773748 w 6758506"/>
              <a:gd name="connsiteY44" fmla="*/ 1372146 h 6596467"/>
              <a:gd name="connsiteX45" fmla="*/ 4866607 w 6758506"/>
              <a:gd name="connsiteY45" fmla="*/ 1308816 h 6596467"/>
              <a:gd name="connsiteX46" fmla="*/ 4997451 w 6758506"/>
              <a:gd name="connsiteY46" fmla="*/ 1177934 h 6596467"/>
              <a:gd name="connsiteX47" fmla="*/ 5170505 w 6758506"/>
              <a:gd name="connsiteY47" fmla="*/ 1025944 h 6596467"/>
              <a:gd name="connsiteX48" fmla="*/ 5208493 w 6758506"/>
              <a:gd name="connsiteY48" fmla="*/ 1017498 h 6596467"/>
              <a:gd name="connsiteX49" fmla="*/ 5242259 w 6758506"/>
              <a:gd name="connsiteY49" fmla="*/ 979500 h 6596467"/>
              <a:gd name="connsiteX50" fmla="*/ 5259142 w 6758506"/>
              <a:gd name="connsiteY50" fmla="*/ 954169 h 6596467"/>
              <a:gd name="connsiteX51" fmla="*/ 5440637 w 6758506"/>
              <a:gd name="connsiteY51" fmla="*/ 810621 h 6596467"/>
              <a:gd name="connsiteX52" fmla="*/ 5693886 w 6758506"/>
              <a:gd name="connsiteY52" fmla="*/ 595301 h 6596467"/>
              <a:gd name="connsiteX53" fmla="*/ 5740315 w 6758506"/>
              <a:gd name="connsiteY53" fmla="*/ 565745 h 6596467"/>
              <a:gd name="connsiteX54" fmla="*/ 5778303 w 6758506"/>
              <a:gd name="connsiteY54" fmla="*/ 620632 h 6596467"/>
              <a:gd name="connsiteX55" fmla="*/ 5795185 w 6758506"/>
              <a:gd name="connsiteY55" fmla="*/ 751514 h 6596467"/>
              <a:gd name="connsiteX56" fmla="*/ 5731873 w 6758506"/>
              <a:gd name="connsiteY56" fmla="*/ 848620 h 6596467"/>
              <a:gd name="connsiteX57" fmla="*/ 5698107 w 6758506"/>
              <a:gd name="connsiteY57" fmla="*/ 869728 h 6596467"/>
              <a:gd name="connsiteX58" fmla="*/ 5609470 w 6758506"/>
              <a:gd name="connsiteY58" fmla="*/ 924615 h 6596467"/>
              <a:gd name="connsiteX59" fmla="*/ 5605249 w 6758506"/>
              <a:gd name="connsiteY59" fmla="*/ 979500 h 6596467"/>
              <a:gd name="connsiteX60" fmla="*/ 5609470 w 6758506"/>
              <a:gd name="connsiteY60" fmla="*/ 1009055 h 6596467"/>
              <a:gd name="connsiteX61" fmla="*/ 5575703 w 6758506"/>
              <a:gd name="connsiteY61" fmla="*/ 1004833 h 6596467"/>
              <a:gd name="connsiteX62" fmla="*/ 5512391 w 6758506"/>
              <a:gd name="connsiteY62" fmla="*/ 1025944 h 6596467"/>
              <a:gd name="connsiteX63" fmla="*/ 5373105 w 6758506"/>
              <a:gd name="connsiteY63" fmla="*/ 1232818 h 6596467"/>
              <a:gd name="connsiteX64" fmla="*/ 5322455 w 6758506"/>
              <a:gd name="connsiteY64" fmla="*/ 1329924 h 6596467"/>
              <a:gd name="connsiteX65" fmla="*/ 5330895 w 6758506"/>
              <a:gd name="connsiteY65" fmla="*/ 1351035 h 6596467"/>
              <a:gd name="connsiteX66" fmla="*/ 5381545 w 6758506"/>
              <a:gd name="connsiteY66" fmla="*/ 1359480 h 6596467"/>
              <a:gd name="connsiteX67" fmla="*/ 5402651 w 6758506"/>
              <a:gd name="connsiteY67" fmla="*/ 1329924 h 6596467"/>
              <a:gd name="connsiteX68" fmla="*/ 5427975 w 6758506"/>
              <a:gd name="connsiteY68" fmla="*/ 1275040 h 6596467"/>
              <a:gd name="connsiteX69" fmla="*/ 5601029 w 6758506"/>
              <a:gd name="connsiteY69" fmla="*/ 1131492 h 6596467"/>
              <a:gd name="connsiteX70" fmla="*/ 5647457 w 6758506"/>
              <a:gd name="connsiteY70" fmla="*/ 1123047 h 6596467"/>
              <a:gd name="connsiteX71" fmla="*/ 5723433 w 6758506"/>
              <a:gd name="connsiteY71" fmla="*/ 1097716 h 6596467"/>
              <a:gd name="connsiteX72" fmla="*/ 5820511 w 6758506"/>
              <a:gd name="connsiteY72" fmla="*/ 1101939 h 6596467"/>
              <a:gd name="connsiteX73" fmla="*/ 5850058 w 6758506"/>
              <a:gd name="connsiteY73" fmla="*/ 1101939 h 6596467"/>
              <a:gd name="connsiteX74" fmla="*/ 5972461 w 6758506"/>
              <a:gd name="connsiteY74" fmla="*/ 996388 h 6596467"/>
              <a:gd name="connsiteX75" fmla="*/ 6213047 w 6758506"/>
              <a:gd name="connsiteY75" fmla="*/ 768402 h 6596467"/>
              <a:gd name="connsiteX76" fmla="*/ 6390322 w 6758506"/>
              <a:gd name="connsiteY76" fmla="*/ 620632 h 6596467"/>
              <a:gd name="connsiteX77" fmla="*/ 6424089 w 6758506"/>
              <a:gd name="connsiteY77" fmla="*/ 569968 h 6596467"/>
              <a:gd name="connsiteX78" fmla="*/ 6487401 w 6758506"/>
              <a:gd name="connsiteY78" fmla="*/ 527749 h 6596467"/>
              <a:gd name="connsiteX79" fmla="*/ 6512725 w 6758506"/>
              <a:gd name="connsiteY79" fmla="*/ 510861 h 6596467"/>
              <a:gd name="connsiteX80" fmla="*/ 6567597 w 6758506"/>
              <a:gd name="connsiteY80" fmla="*/ 409532 h 6596467"/>
              <a:gd name="connsiteX81" fmla="*/ 6630910 w 6758506"/>
              <a:gd name="connsiteY81" fmla="*/ 354648 h 6596467"/>
              <a:gd name="connsiteX82" fmla="*/ 6694221 w 6758506"/>
              <a:gd name="connsiteY82" fmla="*/ 384201 h 6596467"/>
              <a:gd name="connsiteX83" fmla="*/ 6706883 w 6758506"/>
              <a:gd name="connsiteY83" fmla="*/ 413755 h 6596467"/>
              <a:gd name="connsiteX84" fmla="*/ 6744870 w 6758506"/>
              <a:gd name="connsiteY84" fmla="*/ 519303 h 6596467"/>
              <a:gd name="connsiteX85" fmla="*/ 6576037 w 6758506"/>
              <a:gd name="connsiteY85" fmla="*/ 721960 h 6596467"/>
              <a:gd name="connsiteX86" fmla="*/ 6525388 w 6758506"/>
              <a:gd name="connsiteY86" fmla="*/ 768402 h 6596467"/>
              <a:gd name="connsiteX87" fmla="*/ 6343893 w 6758506"/>
              <a:gd name="connsiteY87" fmla="*/ 1021721 h 6596467"/>
              <a:gd name="connsiteX88" fmla="*/ 6293243 w 6758506"/>
              <a:gd name="connsiteY88" fmla="*/ 1165269 h 6596467"/>
              <a:gd name="connsiteX89" fmla="*/ 6267919 w 6758506"/>
              <a:gd name="connsiteY89" fmla="*/ 1224376 h 6596467"/>
              <a:gd name="connsiteX90" fmla="*/ 6263697 w 6758506"/>
              <a:gd name="connsiteY90" fmla="*/ 1245486 h 6596467"/>
              <a:gd name="connsiteX91" fmla="*/ 6284802 w 6758506"/>
              <a:gd name="connsiteY91" fmla="*/ 1245486 h 6596467"/>
              <a:gd name="connsiteX92" fmla="*/ 6436751 w 6758506"/>
              <a:gd name="connsiteY92" fmla="*/ 1110382 h 6596467"/>
              <a:gd name="connsiteX93" fmla="*/ 6618247 w 6758506"/>
              <a:gd name="connsiteY93" fmla="*/ 869728 h 6596467"/>
              <a:gd name="connsiteX94" fmla="*/ 6626687 w 6758506"/>
              <a:gd name="connsiteY94" fmla="*/ 857063 h 6596467"/>
              <a:gd name="connsiteX95" fmla="*/ 6694221 w 6758506"/>
              <a:gd name="connsiteY95" fmla="*/ 827509 h 6596467"/>
              <a:gd name="connsiteX96" fmla="*/ 6698443 w 6758506"/>
              <a:gd name="connsiteY96" fmla="*/ 903504 h 6596467"/>
              <a:gd name="connsiteX97" fmla="*/ 6639351 w 6758506"/>
              <a:gd name="connsiteY97" fmla="*/ 1000610 h 6596467"/>
              <a:gd name="connsiteX98" fmla="*/ 6491621 w 6758506"/>
              <a:gd name="connsiteY98" fmla="*/ 1220153 h 6596467"/>
              <a:gd name="connsiteX99" fmla="*/ 6487401 w 6758506"/>
              <a:gd name="connsiteY99" fmla="*/ 1300371 h 6596467"/>
              <a:gd name="connsiteX100" fmla="*/ 6525388 w 6758506"/>
              <a:gd name="connsiteY100" fmla="*/ 1367923 h 6596467"/>
              <a:gd name="connsiteX101" fmla="*/ 6533831 w 6758506"/>
              <a:gd name="connsiteY101" fmla="*/ 1422810 h 6596467"/>
              <a:gd name="connsiteX102" fmla="*/ 6495841 w 6758506"/>
              <a:gd name="connsiteY102" fmla="*/ 1435475 h 6596467"/>
              <a:gd name="connsiteX103" fmla="*/ 6457855 w 6758506"/>
              <a:gd name="connsiteY103" fmla="*/ 1431253 h 6596467"/>
              <a:gd name="connsiteX104" fmla="*/ 6466297 w 6758506"/>
              <a:gd name="connsiteY104" fmla="*/ 1439696 h 6596467"/>
              <a:gd name="connsiteX105" fmla="*/ 6457855 w 6758506"/>
              <a:gd name="connsiteY105" fmla="*/ 1557912 h 6596467"/>
              <a:gd name="connsiteX106" fmla="*/ 6394542 w 6758506"/>
              <a:gd name="connsiteY106" fmla="*/ 1587466 h 6596467"/>
              <a:gd name="connsiteX107" fmla="*/ 6369219 w 6758506"/>
              <a:gd name="connsiteY107" fmla="*/ 1739458 h 6596467"/>
              <a:gd name="connsiteX108" fmla="*/ 6364998 w 6758506"/>
              <a:gd name="connsiteY108" fmla="*/ 1794343 h 6596467"/>
              <a:gd name="connsiteX109" fmla="*/ 6386101 w 6758506"/>
              <a:gd name="connsiteY109" fmla="*/ 1836562 h 6596467"/>
              <a:gd name="connsiteX110" fmla="*/ 6449415 w 6758506"/>
              <a:gd name="connsiteY110" fmla="*/ 1760567 h 6596467"/>
              <a:gd name="connsiteX111" fmla="*/ 6457855 w 6758506"/>
              <a:gd name="connsiteY111" fmla="*/ 1709903 h 6596467"/>
              <a:gd name="connsiteX112" fmla="*/ 6462075 w 6758506"/>
              <a:gd name="connsiteY112" fmla="*/ 1650796 h 6596467"/>
              <a:gd name="connsiteX113" fmla="*/ 6462075 w 6758506"/>
              <a:gd name="connsiteY113" fmla="*/ 1629685 h 6596467"/>
              <a:gd name="connsiteX114" fmla="*/ 6550714 w 6758506"/>
              <a:gd name="connsiteY114" fmla="*/ 1646573 h 6596467"/>
              <a:gd name="connsiteX115" fmla="*/ 6550714 w 6758506"/>
              <a:gd name="connsiteY115" fmla="*/ 1684572 h 6596467"/>
              <a:gd name="connsiteX116" fmla="*/ 6529608 w 6758506"/>
              <a:gd name="connsiteY116" fmla="*/ 1785900 h 6596467"/>
              <a:gd name="connsiteX117" fmla="*/ 6525388 w 6758506"/>
              <a:gd name="connsiteY117" fmla="*/ 1802788 h 6596467"/>
              <a:gd name="connsiteX118" fmla="*/ 6428309 w 6758506"/>
              <a:gd name="connsiteY118" fmla="*/ 2001220 h 6596467"/>
              <a:gd name="connsiteX119" fmla="*/ 6398765 w 6758506"/>
              <a:gd name="connsiteY119" fmla="*/ 2043439 h 6596467"/>
              <a:gd name="connsiteX120" fmla="*/ 6314346 w 6758506"/>
              <a:gd name="connsiteY120" fmla="*/ 2165879 h 6596467"/>
              <a:gd name="connsiteX121" fmla="*/ 6297463 w 6758506"/>
              <a:gd name="connsiteY121" fmla="*/ 2199655 h 6596467"/>
              <a:gd name="connsiteX122" fmla="*/ 6263697 w 6758506"/>
              <a:gd name="connsiteY122" fmla="*/ 2275650 h 6596467"/>
              <a:gd name="connsiteX123" fmla="*/ 6314346 w 6758506"/>
              <a:gd name="connsiteY123" fmla="*/ 2368533 h 6596467"/>
              <a:gd name="connsiteX124" fmla="*/ 6331229 w 6758506"/>
              <a:gd name="connsiteY124" fmla="*/ 2499415 h 6596467"/>
              <a:gd name="connsiteX125" fmla="*/ 6073761 w 6758506"/>
              <a:gd name="connsiteY125" fmla="*/ 2870948 h 6596467"/>
              <a:gd name="connsiteX126" fmla="*/ 5972461 w 6758506"/>
              <a:gd name="connsiteY126" fmla="*/ 2989165 h 6596467"/>
              <a:gd name="connsiteX127" fmla="*/ 5871161 w 6758506"/>
              <a:gd name="connsiteY127" fmla="*/ 3060938 h 6596467"/>
              <a:gd name="connsiteX128" fmla="*/ 5837395 w 6758506"/>
              <a:gd name="connsiteY128" fmla="*/ 3103159 h 6596467"/>
              <a:gd name="connsiteX129" fmla="*/ 5719213 w 6758506"/>
              <a:gd name="connsiteY129" fmla="*/ 3322702 h 6596467"/>
              <a:gd name="connsiteX130" fmla="*/ 5812069 w 6758506"/>
              <a:gd name="connsiteY130" fmla="*/ 3339590 h 6596467"/>
              <a:gd name="connsiteX131" fmla="*/ 5850058 w 6758506"/>
              <a:gd name="connsiteY131" fmla="*/ 3326924 h 6596467"/>
              <a:gd name="connsiteX132" fmla="*/ 5947135 w 6758506"/>
              <a:gd name="connsiteY132" fmla="*/ 3145378 h 6596467"/>
              <a:gd name="connsiteX133" fmla="*/ 6052657 w 6758506"/>
              <a:gd name="connsiteY133" fmla="*/ 3044049 h 6596467"/>
              <a:gd name="connsiteX134" fmla="*/ 6103307 w 6758506"/>
              <a:gd name="connsiteY134" fmla="*/ 2989165 h 6596467"/>
              <a:gd name="connsiteX135" fmla="*/ 6246813 w 6758506"/>
              <a:gd name="connsiteY135" fmla="*/ 2723181 h 6596467"/>
              <a:gd name="connsiteX136" fmla="*/ 6305905 w 6758506"/>
              <a:gd name="connsiteY136" fmla="*/ 2672516 h 6596467"/>
              <a:gd name="connsiteX137" fmla="*/ 6289023 w 6758506"/>
              <a:gd name="connsiteY137" fmla="*/ 2820287 h 6596467"/>
              <a:gd name="connsiteX138" fmla="*/ 6221489 w 6758506"/>
              <a:gd name="connsiteY138" fmla="*/ 3022941 h 6596467"/>
              <a:gd name="connsiteX139" fmla="*/ 6141293 w 6758506"/>
              <a:gd name="connsiteY139" fmla="*/ 3141155 h 6596467"/>
              <a:gd name="connsiteX140" fmla="*/ 6006227 w 6758506"/>
              <a:gd name="connsiteY140" fmla="*/ 3301591 h 6596467"/>
              <a:gd name="connsiteX141" fmla="*/ 5989344 w 6758506"/>
              <a:gd name="connsiteY141" fmla="*/ 3322702 h 6596467"/>
              <a:gd name="connsiteX142" fmla="*/ 5904928 w 6758506"/>
              <a:gd name="connsiteY142" fmla="*/ 3424028 h 6596467"/>
              <a:gd name="connsiteX143" fmla="*/ 5803629 w 6758506"/>
              <a:gd name="connsiteY143" fmla="*/ 3525356 h 6596467"/>
              <a:gd name="connsiteX144" fmla="*/ 5799409 w 6758506"/>
              <a:gd name="connsiteY144" fmla="*/ 3546467 h 6596467"/>
              <a:gd name="connsiteX145" fmla="*/ 5765642 w 6758506"/>
              <a:gd name="connsiteY145" fmla="*/ 3567575 h 6596467"/>
              <a:gd name="connsiteX146" fmla="*/ 5710769 w 6758506"/>
              <a:gd name="connsiteY146" fmla="*/ 3567575 h 6596467"/>
              <a:gd name="connsiteX147" fmla="*/ 5622133 w 6758506"/>
              <a:gd name="connsiteY147" fmla="*/ 3647793 h 6596467"/>
              <a:gd name="connsiteX148" fmla="*/ 5609470 w 6758506"/>
              <a:gd name="connsiteY148" fmla="*/ 3681569 h 6596467"/>
              <a:gd name="connsiteX149" fmla="*/ 5571483 w 6758506"/>
              <a:gd name="connsiteY149" fmla="*/ 3740679 h 6596467"/>
              <a:gd name="connsiteX150" fmla="*/ 5516613 w 6758506"/>
              <a:gd name="connsiteY150" fmla="*/ 3787120 h 6596467"/>
              <a:gd name="connsiteX151" fmla="*/ 5516613 w 6758506"/>
              <a:gd name="connsiteY151" fmla="*/ 3863116 h 6596467"/>
              <a:gd name="connsiteX152" fmla="*/ 5503951 w 6758506"/>
              <a:gd name="connsiteY152" fmla="*/ 3896892 h 6596467"/>
              <a:gd name="connsiteX153" fmla="*/ 5436417 w 6758506"/>
              <a:gd name="connsiteY153" fmla="*/ 3968664 h 6596467"/>
              <a:gd name="connsiteX154" fmla="*/ 5402651 w 6758506"/>
              <a:gd name="connsiteY154" fmla="*/ 3968664 h 6596467"/>
              <a:gd name="connsiteX155" fmla="*/ 5309791 w 6758506"/>
              <a:gd name="connsiteY155" fmla="*/ 3905335 h 6596467"/>
              <a:gd name="connsiteX156" fmla="*/ 5259142 w 6758506"/>
              <a:gd name="connsiteY156" fmla="*/ 3888446 h 6596467"/>
              <a:gd name="connsiteX157" fmla="*/ 5242259 w 6758506"/>
              <a:gd name="connsiteY157" fmla="*/ 3930668 h 6596467"/>
              <a:gd name="connsiteX158" fmla="*/ 5208493 w 6758506"/>
              <a:gd name="connsiteY158" fmla="*/ 3981330 h 6596467"/>
              <a:gd name="connsiteX159" fmla="*/ 5026997 w 6758506"/>
              <a:gd name="connsiteY159" fmla="*/ 4162876 h 6596467"/>
              <a:gd name="connsiteX160" fmla="*/ 4955243 w 6758506"/>
              <a:gd name="connsiteY160" fmla="*/ 4243094 h 6596467"/>
              <a:gd name="connsiteX161" fmla="*/ 4845501 w 6758506"/>
              <a:gd name="connsiteY161" fmla="*/ 4331755 h 6596467"/>
              <a:gd name="connsiteX162" fmla="*/ 4701995 w 6758506"/>
              <a:gd name="connsiteY162" fmla="*/ 4449971 h 6596467"/>
              <a:gd name="connsiteX163" fmla="*/ 4642903 w 6758506"/>
              <a:gd name="connsiteY163" fmla="*/ 4513301 h 6596467"/>
              <a:gd name="connsiteX164" fmla="*/ 4398094 w 6758506"/>
              <a:gd name="connsiteY164" fmla="*/ 4737066 h 6596467"/>
              <a:gd name="connsiteX165" fmla="*/ 4385434 w 6758506"/>
              <a:gd name="connsiteY165" fmla="*/ 4758175 h 6596467"/>
              <a:gd name="connsiteX166" fmla="*/ 4360108 w 6758506"/>
              <a:gd name="connsiteY166" fmla="*/ 4838392 h 6596467"/>
              <a:gd name="connsiteX167" fmla="*/ 4246145 w 6758506"/>
              <a:gd name="connsiteY167" fmla="*/ 5007273 h 6596467"/>
              <a:gd name="connsiteX168" fmla="*/ 4174392 w 6758506"/>
              <a:gd name="connsiteY168" fmla="*/ 5074823 h 6596467"/>
              <a:gd name="connsiteX169" fmla="*/ 4149066 w 6758506"/>
              <a:gd name="connsiteY169" fmla="*/ 5104379 h 6596467"/>
              <a:gd name="connsiteX170" fmla="*/ 4051989 w 6758506"/>
              <a:gd name="connsiteY170" fmla="*/ 5188817 h 6596467"/>
              <a:gd name="connsiteX171" fmla="*/ 4026663 w 6758506"/>
              <a:gd name="connsiteY171" fmla="*/ 5197262 h 6596467"/>
              <a:gd name="connsiteX172" fmla="*/ 4026663 w 6758506"/>
              <a:gd name="connsiteY172" fmla="*/ 5218371 h 6596467"/>
              <a:gd name="connsiteX173" fmla="*/ 4039326 w 6758506"/>
              <a:gd name="connsiteY173" fmla="*/ 5290146 h 6596467"/>
              <a:gd name="connsiteX174" fmla="*/ 4001339 w 6758506"/>
              <a:gd name="connsiteY174" fmla="*/ 5437916 h 6596467"/>
              <a:gd name="connsiteX175" fmla="*/ 3946467 w 6758506"/>
              <a:gd name="connsiteY175" fmla="*/ 5497023 h 6596467"/>
              <a:gd name="connsiteX176" fmla="*/ 3866271 w 6758506"/>
              <a:gd name="connsiteY176" fmla="*/ 5573018 h 6596467"/>
              <a:gd name="connsiteX177" fmla="*/ 3815621 w 6758506"/>
              <a:gd name="connsiteY177" fmla="*/ 5602572 h 6596467"/>
              <a:gd name="connsiteX178" fmla="*/ 3786077 w 6758506"/>
              <a:gd name="connsiteY178" fmla="*/ 5653236 h 6596467"/>
              <a:gd name="connsiteX179" fmla="*/ 3735427 w 6758506"/>
              <a:gd name="connsiteY179" fmla="*/ 5699678 h 6596467"/>
              <a:gd name="connsiteX180" fmla="*/ 3731205 w 6758506"/>
              <a:gd name="connsiteY180" fmla="*/ 5703900 h 6596467"/>
              <a:gd name="connsiteX181" fmla="*/ 3553932 w 6758506"/>
              <a:gd name="connsiteY181" fmla="*/ 5830560 h 6596467"/>
              <a:gd name="connsiteX182" fmla="*/ 3528606 w 6758506"/>
              <a:gd name="connsiteY182" fmla="*/ 5931886 h 6596467"/>
              <a:gd name="connsiteX183" fmla="*/ 3507502 w 6758506"/>
              <a:gd name="connsiteY183" fmla="*/ 5990995 h 6596467"/>
              <a:gd name="connsiteX184" fmla="*/ 3363994 w 6758506"/>
              <a:gd name="connsiteY184" fmla="*/ 6138763 h 6596467"/>
              <a:gd name="connsiteX185" fmla="*/ 3300681 w 6758506"/>
              <a:gd name="connsiteY185" fmla="*/ 6223203 h 6596467"/>
              <a:gd name="connsiteX186" fmla="*/ 3212044 w 6758506"/>
              <a:gd name="connsiteY186" fmla="*/ 6290756 h 6596467"/>
              <a:gd name="connsiteX187" fmla="*/ 3026329 w 6758506"/>
              <a:gd name="connsiteY187" fmla="*/ 6417415 h 6596467"/>
              <a:gd name="connsiteX188" fmla="*/ 2878600 w 6758506"/>
              <a:gd name="connsiteY188" fmla="*/ 6489188 h 6596467"/>
              <a:gd name="connsiteX189" fmla="*/ 2802626 w 6758506"/>
              <a:gd name="connsiteY189" fmla="*/ 6408970 h 6596467"/>
              <a:gd name="connsiteX190" fmla="*/ 2756197 w 6758506"/>
              <a:gd name="connsiteY190" fmla="*/ 6362528 h 6596467"/>
              <a:gd name="connsiteX191" fmla="*/ 2781520 w 6758506"/>
              <a:gd name="connsiteY191" fmla="*/ 6328752 h 6596467"/>
              <a:gd name="connsiteX192" fmla="*/ 2794183 w 6758506"/>
              <a:gd name="connsiteY192" fmla="*/ 6307644 h 6596467"/>
              <a:gd name="connsiteX193" fmla="*/ 2789963 w 6758506"/>
              <a:gd name="connsiteY193" fmla="*/ 6168319 h 6596467"/>
              <a:gd name="connsiteX194" fmla="*/ 2785743 w 6758506"/>
              <a:gd name="connsiteY194" fmla="*/ 6138763 h 6596467"/>
              <a:gd name="connsiteX195" fmla="*/ 2726650 w 6758506"/>
              <a:gd name="connsiteY195" fmla="*/ 6142986 h 6596467"/>
              <a:gd name="connsiteX196" fmla="*/ 2709767 w 6758506"/>
              <a:gd name="connsiteY196" fmla="*/ 6003661 h 6596467"/>
              <a:gd name="connsiteX197" fmla="*/ 2811067 w 6758506"/>
              <a:gd name="connsiteY197" fmla="*/ 5822114 h 6596467"/>
              <a:gd name="connsiteX198" fmla="*/ 2815287 w 6758506"/>
              <a:gd name="connsiteY198" fmla="*/ 5775673 h 6596467"/>
              <a:gd name="connsiteX199" fmla="*/ 2751976 w 6758506"/>
              <a:gd name="connsiteY199" fmla="*/ 5775673 h 6596467"/>
              <a:gd name="connsiteX200" fmla="*/ 2688664 w 6758506"/>
              <a:gd name="connsiteY200" fmla="*/ 5847448 h 6596467"/>
              <a:gd name="connsiteX201" fmla="*/ 2562038 w 6758506"/>
              <a:gd name="connsiteY201" fmla="*/ 5999438 h 6596467"/>
              <a:gd name="connsiteX202" fmla="*/ 2549375 w 6758506"/>
              <a:gd name="connsiteY202" fmla="*/ 6012104 h 6596467"/>
              <a:gd name="connsiteX203" fmla="*/ 2448076 w 6758506"/>
              <a:gd name="connsiteY203" fmla="*/ 6096544 h 6596467"/>
              <a:gd name="connsiteX204" fmla="*/ 2076644 w 6758506"/>
              <a:gd name="connsiteY204" fmla="*/ 6573628 h 6596467"/>
              <a:gd name="connsiteX205" fmla="*/ 2030215 w 6758506"/>
              <a:gd name="connsiteY205" fmla="*/ 6590516 h 6596467"/>
              <a:gd name="connsiteX206" fmla="*/ 2017552 w 6758506"/>
              <a:gd name="connsiteY206" fmla="*/ 6548297 h 6596467"/>
              <a:gd name="connsiteX207" fmla="*/ 2038658 w 6758506"/>
              <a:gd name="connsiteY207" fmla="*/ 6430081 h 6596467"/>
              <a:gd name="connsiteX208" fmla="*/ 2085085 w 6758506"/>
              <a:gd name="connsiteY208" fmla="*/ 6307644 h 6596467"/>
              <a:gd name="connsiteX209" fmla="*/ 2144177 w 6758506"/>
              <a:gd name="connsiteY209" fmla="*/ 6193650 h 6596467"/>
              <a:gd name="connsiteX210" fmla="*/ 2093528 w 6758506"/>
              <a:gd name="connsiteY210" fmla="*/ 6113432 h 6596467"/>
              <a:gd name="connsiteX211" fmla="*/ 2063981 w 6758506"/>
              <a:gd name="connsiteY211" fmla="*/ 6096544 h 6596467"/>
              <a:gd name="connsiteX212" fmla="*/ 2089307 w 6758506"/>
              <a:gd name="connsiteY212" fmla="*/ 6079656 h 6596467"/>
              <a:gd name="connsiteX213" fmla="*/ 2131514 w 6758506"/>
              <a:gd name="connsiteY213" fmla="*/ 6003661 h 6596467"/>
              <a:gd name="connsiteX214" fmla="*/ 2068201 w 6758506"/>
              <a:gd name="connsiteY214" fmla="*/ 5982550 h 6596467"/>
              <a:gd name="connsiteX215" fmla="*/ 1975345 w 6758506"/>
              <a:gd name="connsiteY215" fmla="*/ 6050102 h 6596467"/>
              <a:gd name="connsiteX216" fmla="*/ 1950019 w 6758506"/>
              <a:gd name="connsiteY216" fmla="*/ 6075433 h 6596467"/>
              <a:gd name="connsiteX217" fmla="*/ 1937358 w 6758506"/>
              <a:gd name="connsiteY217" fmla="*/ 6050102 h 6596467"/>
              <a:gd name="connsiteX218" fmla="*/ 1903592 w 6758506"/>
              <a:gd name="connsiteY218" fmla="*/ 6033214 h 6596467"/>
              <a:gd name="connsiteX219" fmla="*/ 1730537 w 6758506"/>
              <a:gd name="connsiteY219" fmla="*/ 6151431 h 6596467"/>
              <a:gd name="connsiteX220" fmla="*/ 1591250 w 6758506"/>
              <a:gd name="connsiteY220" fmla="*/ 6278090 h 6596467"/>
              <a:gd name="connsiteX221" fmla="*/ 1565924 w 6758506"/>
              <a:gd name="connsiteY221" fmla="*/ 6282311 h 6596467"/>
              <a:gd name="connsiteX222" fmla="*/ 1561704 w 6758506"/>
              <a:gd name="connsiteY222" fmla="*/ 6261202 h 6596467"/>
              <a:gd name="connsiteX223" fmla="*/ 1591250 w 6758506"/>
              <a:gd name="connsiteY223" fmla="*/ 6037437 h 6596467"/>
              <a:gd name="connsiteX224" fmla="*/ 1633457 w 6758506"/>
              <a:gd name="connsiteY224" fmla="*/ 5885444 h 6596467"/>
              <a:gd name="connsiteX225" fmla="*/ 1519497 w 6758506"/>
              <a:gd name="connsiteY225" fmla="*/ 5927666 h 6596467"/>
              <a:gd name="connsiteX226" fmla="*/ 1473068 w 6758506"/>
              <a:gd name="connsiteY226" fmla="*/ 5919220 h 6596467"/>
              <a:gd name="connsiteX227" fmla="*/ 1473068 w 6758506"/>
              <a:gd name="connsiteY227" fmla="*/ 5830560 h 6596467"/>
              <a:gd name="connsiteX228" fmla="*/ 1489951 w 6758506"/>
              <a:gd name="connsiteY228" fmla="*/ 5716566 h 6596467"/>
              <a:gd name="connsiteX229" fmla="*/ 1485728 w 6758506"/>
              <a:gd name="connsiteY229" fmla="*/ 5682789 h 6596467"/>
              <a:gd name="connsiteX230" fmla="*/ 1447742 w 6758506"/>
              <a:gd name="connsiteY230" fmla="*/ 5695455 h 6596467"/>
              <a:gd name="connsiteX231" fmla="*/ 1422418 w 6758506"/>
              <a:gd name="connsiteY231" fmla="*/ 5725008 h 6596467"/>
              <a:gd name="connsiteX232" fmla="*/ 1236702 w 6758506"/>
              <a:gd name="connsiteY232" fmla="*/ 5952996 h 6596467"/>
              <a:gd name="connsiteX233" fmla="*/ 1122740 w 6758506"/>
              <a:gd name="connsiteY233" fmla="*/ 5974107 h 6596467"/>
              <a:gd name="connsiteX234" fmla="*/ 1067867 w 6758506"/>
              <a:gd name="connsiteY234" fmla="*/ 5974107 h 6596467"/>
              <a:gd name="connsiteX235" fmla="*/ 1050984 w 6758506"/>
              <a:gd name="connsiteY235" fmla="*/ 5986773 h 6596467"/>
              <a:gd name="connsiteX236" fmla="*/ 966568 w 6758506"/>
              <a:gd name="connsiteY236" fmla="*/ 5965662 h 6596467"/>
              <a:gd name="connsiteX237" fmla="*/ 991894 w 6758506"/>
              <a:gd name="connsiteY237" fmla="*/ 5898112 h 6596467"/>
              <a:gd name="connsiteX238" fmla="*/ 1152284 w 6758506"/>
              <a:gd name="connsiteY238" fmla="*/ 5661679 h 6596467"/>
              <a:gd name="connsiteX239" fmla="*/ 1139623 w 6758506"/>
              <a:gd name="connsiteY239" fmla="*/ 5606794 h 6596467"/>
              <a:gd name="connsiteX240" fmla="*/ 1093193 w 6758506"/>
              <a:gd name="connsiteY240" fmla="*/ 5619460 h 6596467"/>
              <a:gd name="connsiteX241" fmla="*/ 1004557 w 6758506"/>
              <a:gd name="connsiteY241" fmla="*/ 5703900 h 6596467"/>
              <a:gd name="connsiteX242" fmla="*/ 953907 w 6758506"/>
              <a:gd name="connsiteY242" fmla="*/ 5703900 h 6596467"/>
              <a:gd name="connsiteX243" fmla="*/ 983451 w 6758506"/>
              <a:gd name="connsiteY243" fmla="*/ 5670124 h 6596467"/>
              <a:gd name="connsiteX244" fmla="*/ 1008777 w 6758506"/>
              <a:gd name="connsiteY244" fmla="*/ 5653236 h 6596467"/>
              <a:gd name="connsiteX245" fmla="*/ 987674 w 6758506"/>
              <a:gd name="connsiteY245" fmla="*/ 5568795 h 6596467"/>
              <a:gd name="connsiteX246" fmla="*/ 970790 w 6758506"/>
              <a:gd name="connsiteY246" fmla="*/ 5535019 h 6596467"/>
              <a:gd name="connsiteX247" fmla="*/ 1080530 w 6758506"/>
              <a:gd name="connsiteY247" fmla="*/ 5332365 h 6596467"/>
              <a:gd name="connsiteX248" fmla="*/ 1240922 w 6758506"/>
              <a:gd name="connsiteY248" fmla="*/ 5146598 h 6596467"/>
              <a:gd name="connsiteX249" fmla="*/ 1397092 w 6758506"/>
              <a:gd name="connsiteY249" fmla="*/ 4927055 h 6596467"/>
              <a:gd name="connsiteX250" fmla="*/ 1422418 w 6758506"/>
              <a:gd name="connsiteY250" fmla="*/ 4901722 h 6596467"/>
              <a:gd name="connsiteX251" fmla="*/ 1700990 w 6758506"/>
              <a:gd name="connsiteY251" fmla="*/ 4606184 h 6596467"/>
              <a:gd name="connsiteX252" fmla="*/ 1713653 w 6758506"/>
              <a:gd name="connsiteY252" fmla="*/ 4534412 h 6596467"/>
              <a:gd name="connsiteX253" fmla="*/ 1637680 w 6758506"/>
              <a:gd name="connsiteY253" fmla="*/ 4547077 h 6596467"/>
              <a:gd name="connsiteX254" fmla="*/ 1477288 w 6758506"/>
              <a:gd name="connsiteY254" fmla="*/ 4724401 h 6596467"/>
              <a:gd name="connsiteX255" fmla="*/ 1397092 w 6758506"/>
              <a:gd name="connsiteY255" fmla="*/ 4728621 h 6596467"/>
              <a:gd name="connsiteX256" fmla="*/ 1342222 w 6758506"/>
              <a:gd name="connsiteY256" fmla="*/ 4724401 h 6596467"/>
              <a:gd name="connsiteX257" fmla="*/ 962348 w 6758506"/>
              <a:gd name="connsiteY257" fmla="*/ 5053715 h 6596467"/>
              <a:gd name="connsiteX258" fmla="*/ 763969 w 6758506"/>
              <a:gd name="connsiteY258" fmla="*/ 5159264 h 6596467"/>
              <a:gd name="connsiteX259" fmla="*/ 717539 w 6758506"/>
              <a:gd name="connsiteY259" fmla="*/ 5184595 h 6596467"/>
              <a:gd name="connsiteX260" fmla="*/ 531824 w 6758506"/>
              <a:gd name="connsiteY260" fmla="*/ 5328142 h 6596467"/>
              <a:gd name="connsiteX261" fmla="*/ 400978 w 6758506"/>
              <a:gd name="connsiteY261" fmla="*/ 5416805 h 6596467"/>
              <a:gd name="connsiteX262" fmla="*/ 329225 w 6758506"/>
              <a:gd name="connsiteY262" fmla="*/ 5433693 h 6596467"/>
              <a:gd name="connsiteX263" fmla="*/ 308121 w 6758506"/>
              <a:gd name="connsiteY263" fmla="*/ 5370363 h 6596467"/>
              <a:gd name="connsiteX264" fmla="*/ 417861 w 6758506"/>
              <a:gd name="connsiteY264" fmla="*/ 5167709 h 6596467"/>
              <a:gd name="connsiteX265" fmla="*/ 219483 w 6758506"/>
              <a:gd name="connsiteY265" fmla="*/ 5273258 h 6596467"/>
              <a:gd name="connsiteX266" fmla="*/ 181496 w 6758506"/>
              <a:gd name="connsiteY266" fmla="*/ 5290146 h 6596467"/>
              <a:gd name="connsiteX267" fmla="*/ 177275 w 6758506"/>
              <a:gd name="connsiteY267" fmla="*/ 5256370 h 6596467"/>
              <a:gd name="connsiteX268" fmla="*/ 151949 w 6758506"/>
              <a:gd name="connsiteY268" fmla="*/ 5218371 h 6596467"/>
              <a:gd name="connsiteX269" fmla="*/ 118183 w 6758506"/>
              <a:gd name="connsiteY269" fmla="*/ 5247927 h 6596467"/>
              <a:gd name="connsiteX270" fmla="*/ 71756 w 6758506"/>
              <a:gd name="connsiteY270" fmla="*/ 5290146 h 6596467"/>
              <a:gd name="connsiteX271" fmla="*/ 0 w 6758506"/>
              <a:gd name="connsiteY271" fmla="*/ 5252147 h 6596467"/>
              <a:gd name="connsiteX272" fmla="*/ 59093 w 6758506"/>
              <a:gd name="connsiteY272" fmla="*/ 5222593 h 6596467"/>
              <a:gd name="connsiteX273" fmla="*/ 84416 w 6758506"/>
              <a:gd name="connsiteY273" fmla="*/ 5218371 h 6596467"/>
              <a:gd name="connsiteX274" fmla="*/ 42210 w 6758506"/>
              <a:gd name="connsiteY274" fmla="*/ 5197262 h 6596467"/>
              <a:gd name="connsiteX275" fmla="*/ 33767 w 6758506"/>
              <a:gd name="connsiteY275" fmla="*/ 5150821 h 6596467"/>
              <a:gd name="connsiteX276" fmla="*/ 46430 w 6758506"/>
              <a:gd name="connsiteY276" fmla="*/ 5125487 h 6596467"/>
              <a:gd name="connsiteX277" fmla="*/ 67533 w 6758506"/>
              <a:gd name="connsiteY277" fmla="*/ 4948164 h 6596467"/>
              <a:gd name="connsiteX278" fmla="*/ 109743 w 6758506"/>
              <a:gd name="connsiteY278" fmla="*/ 4766620 h 6596467"/>
              <a:gd name="connsiteX279" fmla="*/ 122406 w 6758506"/>
              <a:gd name="connsiteY279" fmla="*/ 4724401 h 6596467"/>
              <a:gd name="connsiteX280" fmla="*/ 151949 w 6758506"/>
              <a:gd name="connsiteY280" fmla="*/ 4601962 h 6596467"/>
              <a:gd name="connsiteX281" fmla="*/ 130846 w 6758506"/>
              <a:gd name="connsiteY281" fmla="*/ 4521744 h 6596467"/>
              <a:gd name="connsiteX282" fmla="*/ 135066 w 6758506"/>
              <a:gd name="connsiteY282" fmla="*/ 4458414 h 6596467"/>
              <a:gd name="connsiteX283" fmla="*/ 139289 w 6758506"/>
              <a:gd name="connsiteY283" fmla="*/ 4420418 h 6596467"/>
              <a:gd name="connsiteX284" fmla="*/ 130846 w 6758506"/>
              <a:gd name="connsiteY284" fmla="*/ 4407750 h 6596467"/>
              <a:gd name="connsiteX285" fmla="*/ 160392 w 6758506"/>
              <a:gd name="connsiteY285" fmla="*/ 4302201 h 6596467"/>
              <a:gd name="connsiteX286" fmla="*/ 156172 w 6758506"/>
              <a:gd name="connsiteY286" fmla="*/ 4251537 h 6596467"/>
              <a:gd name="connsiteX287" fmla="*/ 206822 w 6758506"/>
              <a:gd name="connsiteY287" fmla="*/ 4141765 h 6596467"/>
              <a:gd name="connsiteX288" fmla="*/ 337668 w 6758506"/>
              <a:gd name="connsiteY288" fmla="*/ 4031994 h 6596467"/>
              <a:gd name="connsiteX289" fmla="*/ 350328 w 6758506"/>
              <a:gd name="connsiteY289" fmla="*/ 4015106 h 6596467"/>
              <a:gd name="connsiteX290" fmla="*/ 493837 w 6758506"/>
              <a:gd name="connsiteY290" fmla="*/ 3778675 h 6596467"/>
              <a:gd name="connsiteX291" fmla="*/ 650006 w 6758506"/>
              <a:gd name="connsiteY291" fmla="*/ 3529579 h 6596467"/>
              <a:gd name="connsiteX292" fmla="*/ 873711 w 6758506"/>
              <a:gd name="connsiteY292" fmla="*/ 3238261 h 6596467"/>
              <a:gd name="connsiteX293" fmla="*/ 1063647 w 6758506"/>
              <a:gd name="connsiteY293" fmla="*/ 2896282 h 6596467"/>
              <a:gd name="connsiteX294" fmla="*/ 1059427 w 6758506"/>
              <a:gd name="connsiteY294" fmla="*/ 2803398 h 6596467"/>
              <a:gd name="connsiteX295" fmla="*/ 1059427 w 6758506"/>
              <a:gd name="connsiteY295" fmla="*/ 2765400 h 6596467"/>
              <a:gd name="connsiteX296" fmla="*/ 1287352 w 6758506"/>
              <a:gd name="connsiteY296" fmla="*/ 2402310 h 6596467"/>
              <a:gd name="connsiteX297" fmla="*/ 1422418 w 6758506"/>
              <a:gd name="connsiteY297" fmla="*/ 2110992 h 6596467"/>
              <a:gd name="connsiteX298" fmla="*/ 1439301 w 6758506"/>
              <a:gd name="connsiteY298" fmla="*/ 2068773 h 6596467"/>
              <a:gd name="connsiteX299" fmla="*/ 1321118 w 6758506"/>
              <a:gd name="connsiteY299" fmla="*/ 2110992 h 6596467"/>
              <a:gd name="connsiteX300" fmla="*/ 1278909 w 6758506"/>
              <a:gd name="connsiteY300" fmla="*/ 2136325 h 6596467"/>
              <a:gd name="connsiteX301" fmla="*/ 1126960 w 6758506"/>
              <a:gd name="connsiteY301" fmla="*/ 2153213 h 6596467"/>
              <a:gd name="connsiteX302" fmla="*/ 1114297 w 6758506"/>
              <a:gd name="connsiteY302" fmla="*/ 2157433 h 6596467"/>
              <a:gd name="connsiteX303" fmla="*/ 975011 w 6758506"/>
              <a:gd name="connsiteY303" fmla="*/ 2203875 h 6596467"/>
              <a:gd name="connsiteX304" fmla="*/ 493837 w 6758506"/>
              <a:gd name="connsiteY304" fmla="*/ 2334757 h 6596467"/>
              <a:gd name="connsiteX305" fmla="*/ 422084 w 6758506"/>
              <a:gd name="connsiteY305" fmla="*/ 2351645 h 6596467"/>
              <a:gd name="connsiteX306" fmla="*/ 371434 w 6758506"/>
              <a:gd name="connsiteY306" fmla="*/ 2334757 h 6596467"/>
              <a:gd name="connsiteX307" fmla="*/ 405201 w 6758506"/>
              <a:gd name="connsiteY307" fmla="*/ 2300981 h 6596467"/>
              <a:gd name="connsiteX308" fmla="*/ 721762 w 6758506"/>
              <a:gd name="connsiteY308" fmla="*/ 2174321 h 6596467"/>
              <a:gd name="connsiteX309" fmla="*/ 1181830 w 6758506"/>
              <a:gd name="connsiteY309" fmla="*/ 2030774 h 6596467"/>
              <a:gd name="connsiteX310" fmla="*/ 1219819 w 6758506"/>
              <a:gd name="connsiteY310" fmla="*/ 2022331 h 6596467"/>
              <a:gd name="connsiteX311" fmla="*/ 1232480 w 6758506"/>
              <a:gd name="connsiteY311" fmla="*/ 2001220 h 6596467"/>
              <a:gd name="connsiteX312" fmla="*/ 1211376 w 6758506"/>
              <a:gd name="connsiteY312" fmla="*/ 1988555 h 6596467"/>
              <a:gd name="connsiteX313" fmla="*/ 903258 w 6758506"/>
              <a:gd name="connsiteY313" fmla="*/ 2034997 h 6596467"/>
              <a:gd name="connsiteX314" fmla="*/ 877931 w 6758506"/>
              <a:gd name="connsiteY314" fmla="*/ 2030774 h 6596467"/>
              <a:gd name="connsiteX315" fmla="*/ 877931 w 6758506"/>
              <a:gd name="connsiteY315" fmla="*/ 2001220 h 6596467"/>
              <a:gd name="connsiteX316" fmla="*/ 970790 w 6758506"/>
              <a:gd name="connsiteY316" fmla="*/ 1937891 h 6596467"/>
              <a:gd name="connsiteX317" fmla="*/ 1034101 w 6758506"/>
              <a:gd name="connsiteY317" fmla="*/ 1878784 h 6596467"/>
              <a:gd name="connsiteX318" fmla="*/ 1097414 w 6758506"/>
              <a:gd name="connsiteY318" fmla="*/ 1832342 h 6596467"/>
              <a:gd name="connsiteX319" fmla="*/ 1283129 w 6758506"/>
              <a:gd name="connsiteY319" fmla="*/ 1790120 h 6596467"/>
              <a:gd name="connsiteX320" fmla="*/ 1608134 w 6758506"/>
              <a:gd name="connsiteY320" fmla="*/ 1714125 h 6596467"/>
              <a:gd name="connsiteX321" fmla="*/ 1409755 w 6758506"/>
              <a:gd name="connsiteY321" fmla="*/ 1684572 h 6596467"/>
              <a:gd name="connsiteX322" fmla="*/ 1228259 w 6758506"/>
              <a:gd name="connsiteY322" fmla="*/ 1735236 h 6596467"/>
              <a:gd name="connsiteX323" fmla="*/ 1181830 w 6758506"/>
              <a:gd name="connsiteY323" fmla="*/ 1726791 h 6596467"/>
              <a:gd name="connsiteX324" fmla="*/ 1359105 w 6758506"/>
              <a:gd name="connsiteY324" fmla="*/ 1659241 h 6596467"/>
              <a:gd name="connsiteX325" fmla="*/ 1283129 w 6758506"/>
              <a:gd name="connsiteY325" fmla="*/ 1646573 h 6596467"/>
              <a:gd name="connsiteX326" fmla="*/ 1232480 w 6758506"/>
              <a:gd name="connsiteY326" fmla="*/ 1667684 h 6596467"/>
              <a:gd name="connsiteX327" fmla="*/ 1194493 w 6758506"/>
              <a:gd name="connsiteY327" fmla="*/ 1663461 h 6596467"/>
              <a:gd name="connsiteX328" fmla="*/ 1207156 w 6758506"/>
              <a:gd name="connsiteY328" fmla="*/ 1629685 h 6596467"/>
              <a:gd name="connsiteX329" fmla="*/ 1240922 w 6758506"/>
              <a:gd name="connsiteY329" fmla="*/ 1591688 h 6596467"/>
              <a:gd name="connsiteX330" fmla="*/ 983451 w 6758506"/>
              <a:gd name="connsiteY330" fmla="*/ 1633907 h 6596467"/>
              <a:gd name="connsiteX331" fmla="*/ 738645 w 6758506"/>
              <a:gd name="connsiteY331" fmla="*/ 1633907 h 6596467"/>
              <a:gd name="connsiteX332" fmla="*/ 1316896 w 6758506"/>
              <a:gd name="connsiteY332" fmla="*/ 1494583 h 6596467"/>
              <a:gd name="connsiteX333" fmla="*/ 1274689 w 6758506"/>
              <a:gd name="connsiteY333" fmla="*/ 1473472 h 6596467"/>
              <a:gd name="connsiteX334" fmla="*/ 1321118 w 6758506"/>
              <a:gd name="connsiteY334" fmla="*/ 1448141 h 6596467"/>
              <a:gd name="connsiteX335" fmla="*/ 1574367 w 6758506"/>
              <a:gd name="connsiteY335" fmla="*/ 1376366 h 6596467"/>
              <a:gd name="connsiteX336" fmla="*/ 1785406 w 6758506"/>
              <a:gd name="connsiteY336" fmla="*/ 1367923 h 6596467"/>
              <a:gd name="connsiteX337" fmla="*/ 1924695 w 6758506"/>
              <a:gd name="connsiteY337" fmla="*/ 1342592 h 6596467"/>
              <a:gd name="connsiteX338" fmla="*/ 2055541 w 6758506"/>
              <a:gd name="connsiteY338" fmla="*/ 1300371 h 6596467"/>
              <a:gd name="connsiteX339" fmla="*/ 2089307 w 6758506"/>
              <a:gd name="connsiteY339" fmla="*/ 1266595 h 6596467"/>
              <a:gd name="connsiteX340" fmla="*/ 2030215 w 6758506"/>
              <a:gd name="connsiteY340" fmla="*/ 1199045 h 6596467"/>
              <a:gd name="connsiteX341" fmla="*/ 1975345 w 6758506"/>
              <a:gd name="connsiteY341" fmla="*/ 1203265 h 6596467"/>
              <a:gd name="connsiteX342" fmla="*/ 1840279 w 6758506"/>
              <a:gd name="connsiteY342" fmla="*/ 1156823 h 6596467"/>
              <a:gd name="connsiteX343" fmla="*/ 1709433 w 6758506"/>
              <a:gd name="connsiteY343" fmla="*/ 1173711 h 6596467"/>
              <a:gd name="connsiteX344" fmla="*/ 1726316 w 6758506"/>
              <a:gd name="connsiteY344" fmla="*/ 1148380 h 6596467"/>
              <a:gd name="connsiteX345" fmla="*/ 1966902 w 6758506"/>
              <a:gd name="connsiteY345" fmla="*/ 1068163 h 6596467"/>
              <a:gd name="connsiteX346" fmla="*/ 2034435 w 6758506"/>
              <a:gd name="connsiteY346" fmla="*/ 1097716 h 6596467"/>
              <a:gd name="connsiteX347" fmla="*/ 2106190 w 6758506"/>
              <a:gd name="connsiteY347" fmla="*/ 1135715 h 6596467"/>
              <a:gd name="connsiteX348" fmla="*/ 2148397 w 6758506"/>
              <a:gd name="connsiteY348" fmla="*/ 1127270 h 6596467"/>
              <a:gd name="connsiteX349" fmla="*/ 2194827 w 6758506"/>
              <a:gd name="connsiteY349" fmla="*/ 1148380 h 6596467"/>
              <a:gd name="connsiteX350" fmla="*/ 2177944 w 6758506"/>
              <a:gd name="connsiteY350" fmla="*/ 1190599 h 6596467"/>
              <a:gd name="connsiteX351" fmla="*/ 2156840 w 6758506"/>
              <a:gd name="connsiteY351" fmla="*/ 1220153 h 6596467"/>
              <a:gd name="connsiteX352" fmla="*/ 2177944 w 6758506"/>
              <a:gd name="connsiteY352" fmla="*/ 1237041 h 6596467"/>
              <a:gd name="connsiteX353" fmla="*/ 2199047 w 6758506"/>
              <a:gd name="connsiteY353" fmla="*/ 1211710 h 6596467"/>
              <a:gd name="connsiteX354" fmla="*/ 2224373 w 6758506"/>
              <a:gd name="connsiteY354" fmla="*/ 1177934 h 6596467"/>
              <a:gd name="connsiteX355" fmla="*/ 2308789 w 6758506"/>
              <a:gd name="connsiteY355" fmla="*/ 1169489 h 6596467"/>
              <a:gd name="connsiteX356" fmla="*/ 2397426 w 6758506"/>
              <a:gd name="connsiteY356" fmla="*/ 1156823 h 6596467"/>
              <a:gd name="connsiteX357" fmla="*/ 2397426 w 6758506"/>
              <a:gd name="connsiteY357" fmla="*/ 1152603 h 6596467"/>
              <a:gd name="connsiteX358" fmla="*/ 2646454 w 6758506"/>
              <a:gd name="connsiteY358" fmla="*/ 852840 h 6596467"/>
              <a:gd name="connsiteX359" fmla="*/ 2768860 w 6758506"/>
              <a:gd name="connsiteY359" fmla="*/ 755737 h 6596467"/>
              <a:gd name="connsiteX360" fmla="*/ 2794183 w 6758506"/>
              <a:gd name="connsiteY360" fmla="*/ 721960 h 6596467"/>
              <a:gd name="connsiteX361" fmla="*/ 2887042 w 6758506"/>
              <a:gd name="connsiteY361" fmla="*/ 574190 h 6596467"/>
              <a:gd name="connsiteX362" fmla="*/ 3060095 w 6758506"/>
              <a:gd name="connsiteY362" fmla="*/ 527749 h 6596467"/>
              <a:gd name="connsiteX363" fmla="*/ 3110745 w 6758506"/>
              <a:gd name="connsiteY363" fmla="*/ 599521 h 6596467"/>
              <a:gd name="connsiteX364" fmla="*/ 3064315 w 6758506"/>
              <a:gd name="connsiteY364" fmla="*/ 835952 h 6596467"/>
              <a:gd name="connsiteX365" fmla="*/ 3060095 w 6758506"/>
              <a:gd name="connsiteY365" fmla="*/ 873951 h 6596467"/>
              <a:gd name="connsiteX366" fmla="*/ 3106525 w 6758506"/>
              <a:gd name="connsiteY366" fmla="*/ 865508 h 6596467"/>
              <a:gd name="connsiteX367" fmla="*/ 3190941 w 6758506"/>
              <a:gd name="connsiteY367" fmla="*/ 755737 h 6596467"/>
              <a:gd name="connsiteX368" fmla="*/ 3515943 w 6758506"/>
              <a:gd name="connsiteY368" fmla="*/ 350425 h 6596467"/>
              <a:gd name="connsiteX369" fmla="*/ 3583476 w 6758506"/>
              <a:gd name="connsiteY369" fmla="*/ 295538 h 6596467"/>
              <a:gd name="connsiteX370" fmla="*/ 3629905 w 6758506"/>
              <a:gd name="connsiteY370" fmla="*/ 295538 h 6596467"/>
              <a:gd name="connsiteX371" fmla="*/ 3659452 w 6758506"/>
              <a:gd name="connsiteY371" fmla="*/ 295538 h 6596467"/>
              <a:gd name="connsiteX372" fmla="*/ 3748088 w 6758506"/>
              <a:gd name="connsiteY372" fmla="*/ 333537 h 6596467"/>
              <a:gd name="connsiteX373" fmla="*/ 3756531 w 6758506"/>
              <a:gd name="connsiteY373" fmla="*/ 346202 h 6596467"/>
              <a:gd name="connsiteX374" fmla="*/ 3781854 w 6758506"/>
              <a:gd name="connsiteY374" fmla="*/ 485530 h 6596467"/>
              <a:gd name="connsiteX375" fmla="*/ 3769194 w 6758506"/>
              <a:gd name="connsiteY375" fmla="*/ 510861 h 6596467"/>
              <a:gd name="connsiteX376" fmla="*/ 3828284 w 6758506"/>
              <a:gd name="connsiteY376" fmla="*/ 603744 h 6596467"/>
              <a:gd name="connsiteX377" fmla="*/ 3836727 w 6758506"/>
              <a:gd name="connsiteY377" fmla="*/ 599521 h 6596467"/>
              <a:gd name="connsiteX378" fmla="*/ 3946467 w 6758506"/>
              <a:gd name="connsiteY378" fmla="*/ 489750 h 6596467"/>
              <a:gd name="connsiteX379" fmla="*/ 4026663 w 6758506"/>
              <a:gd name="connsiteY379" fmla="*/ 413755 h 6596467"/>
              <a:gd name="connsiteX380" fmla="*/ 3988676 w 6758506"/>
              <a:gd name="connsiteY380" fmla="*/ 291318 h 6596467"/>
              <a:gd name="connsiteX381" fmla="*/ 4009779 w 6758506"/>
              <a:gd name="connsiteY381" fmla="*/ 274430 h 6596467"/>
              <a:gd name="connsiteX382" fmla="*/ 4014000 w 6758506"/>
              <a:gd name="connsiteY382" fmla="*/ 299761 h 6596467"/>
              <a:gd name="connsiteX383" fmla="*/ 4014000 w 6758506"/>
              <a:gd name="connsiteY383" fmla="*/ 341982 h 6596467"/>
              <a:gd name="connsiteX384" fmla="*/ 4039326 w 6758506"/>
              <a:gd name="connsiteY384" fmla="*/ 312429 h 6596467"/>
              <a:gd name="connsiteX385" fmla="*/ 4064649 w 6758506"/>
              <a:gd name="connsiteY385" fmla="*/ 173101 h 6596467"/>
              <a:gd name="connsiteX386" fmla="*/ 4161729 w 6758506"/>
              <a:gd name="connsiteY386" fmla="*/ 71775 h 6596467"/>
              <a:gd name="connsiteX387" fmla="*/ 4191275 w 6758506"/>
              <a:gd name="connsiteY387" fmla="*/ 50664 h 6596467"/>
              <a:gd name="connsiteX388" fmla="*/ 4271471 w 6758506"/>
              <a:gd name="connsiteY388" fmla="*/ 0 h 6596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Lst>
            <a:rect l="l" t="t" r="r" b="b"/>
            <a:pathLst>
              <a:path w="6758506" h="6596467">
                <a:moveTo>
                  <a:pt x="4271471" y="0"/>
                </a:moveTo>
                <a:cubicBezTo>
                  <a:pt x="4292575" y="0"/>
                  <a:pt x="4355887" y="88663"/>
                  <a:pt x="4351667" y="113994"/>
                </a:cubicBezTo>
                <a:cubicBezTo>
                  <a:pt x="4326341" y="215323"/>
                  <a:pt x="4301017" y="316649"/>
                  <a:pt x="4275691" y="417977"/>
                </a:cubicBezTo>
                <a:cubicBezTo>
                  <a:pt x="4267251" y="443308"/>
                  <a:pt x="4250368" y="460196"/>
                  <a:pt x="4225042" y="451753"/>
                </a:cubicBezTo>
                <a:cubicBezTo>
                  <a:pt x="4195495" y="443308"/>
                  <a:pt x="4208158" y="417977"/>
                  <a:pt x="4212379" y="396867"/>
                </a:cubicBezTo>
                <a:cubicBezTo>
                  <a:pt x="4212379" y="379978"/>
                  <a:pt x="4225042" y="363090"/>
                  <a:pt x="4220821" y="337759"/>
                </a:cubicBezTo>
                <a:cubicBezTo>
                  <a:pt x="4153288" y="401089"/>
                  <a:pt x="4127962" y="472862"/>
                  <a:pt x="4106859" y="557302"/>
                </a:cubicBezTo>
                <a:cubicBezTo>
                  <a:pt x="4149066" y="540414"/>
                  <a:pt x="4153288" y="510861"/>
                  <a:pt x="4165949" y="481307"/>
                </a:cubicBezTo>
                <a:cubicBezTo>
                  <a:pt x="4170172" y="468641"/>
                  <a:pt x="4178612" y="460196"/>
                  <a:pt x="4195495" y="464419"/>
                </a:cubicBezTo>
                <a:cubicBezTo>
                  <a:pt x="4212379" y="468641"/>
                  <a:pt x="4225042" y="477084"/>
                  <a:pt x="4229262" y="493972"/>
                </a:cubicBezTo>
                <a:cubicBezTo>
                  <a:pt x="4233484" y="515083"/>
                  <a:pt x="4220821" y="515083"/>
                  <a:pt x="4208158" y="515083"/>
                </a:cubicBezTo>
                <a:cubicBezTo>
                  <a:pt x="4182832" y="523526"/>
                  <a:pt x="4182832" y="536191"/>
                  <a:pt x="4191275" y="553079"/>
                </a:cubicBezTo>
                <a:cubicBezTo>
                  <a:pt x="4216601" y="586856"/>
                  <a:pt x="4203938" y="616409"/>
                  <a:pt x="4195495" y="650185"/>
                </a:cubicBezTo>
                <a:cubicBezTo>
                  <a:pt x="4191275" y="671296"/>
                  <a:pt x="4182832" y="675519"/>
                  <a:pt x="4161729" y="667074"/>
                </a:cubicBezTo>
                <a:cubicBezTo>
                  <a:pt x="4140625" y="658631"/>
                  <a:pt x="4140625" y="688184"/>
                  <a:pt x="4140625" y="688184"/>
                </a:cubicBezTo>
                <a:cubicBezTo>
                  <a:pt x="4191275" y="709292"/>
                  <a:pt x="4170172" y="759957"/>
                  <a:pt x="4187055" y="789510"/>
                </a:cubicBezTo>
                <a:cubicBezTo>
                  <a:pt x="4191275" y="793733"/>
                  <a:pt x="4191275" y="793733"/>
                  <a:pt x="4195495" y="793733"/>
                </a:cubicBezTo>
                <a:cubicBezTo>
                  <a:pt x="4220821" y="781068"/>
                  <a:pt x="4195495" y="764179"/>
                  <a:pt x="4199718" y="747291"/>
                </a:cubicBezTo>
                <a:cubicBezTo>
                  <a:pt x="4199718" y="730403"/>
                  <a:pt x="4208158" y="721960"/>
                  <a:pt x="4220821" y="721960"/>
                </a:cubicBezTo>
                <a:cubicBezTo>
                  <a:pt x="4233484" y="721960"/>
                  <a:pt x="4237705" y="730403"/>
                  <a:pt x="4237705" y="743069"/>
                </a:cubicBezTo>
                <a:cubicBezTo>
                  <a:pt x="4246145" y="793733"/>
                  <a:pt x="4225042" y="840175"/>
                  <a:pt x="4220821" y="903504"/>
                </a:cubicBezTo>
                <a:cubicBezTo>
                  <a:pt x="4258808" y="857063"/>
                  <a:pt x="4288354" y="823286"/>
                  <a:pt x="4330561" y="810621"/>
                </a:cubicBezTo>
                <a:cubicBezTo>
                  <a:pt x="4339004" y="806398"/>
                  <a:pt x="4343224" y="793733"/>
                  <a:pt x="4339004" y="785290"/>
                </a:cubicBezTo>
                <a:cubicBezTo>
                  <a:pt x="4326341" y="734626"/>
                  <a:pt x="4364328" y="709292"/>
                  <a:pt x="4385434" y="675519"/>
                </a:cubicBezTo>
                <a:cubicBezTo>
                  <a:pt x="4423420" y="599521"/>
                  <a:pt x="4512057" y="595301"/>
                  <a:pt x="4562707" y="531971"/>
                </a:cubicBezTo>
                <a:cubicBezTo>
                  <a:pt x="4579589" y="506638"/>
                  <a:pt x="4609136" y="515083"/>
                  <a:pt x="4626019" y="548859"/>
                </a:cubicBezTo>
                <a:cubicBezTo>
                  <a:pt x="4651345" y="599521"/>
                  <a:pt x="4693552" y="641743"/>
                  <a:pt x="4672449" y="709292"/>
                </a:cubicBezTo>
                <a:cubicBezTo>
                  <a:pt x="4668229" y="734626"/>
                  <a:pt x="4693552" y="759957"/>
                  <a:pt x="4710435" y="781068"/>
                </a:cubicBezTo>
                <a:cubicBezTo>
                  <a:pt x="4739981" y="814844"/>
                  <a:pt x="4744202" y="844397"/>
                  <a:pt x="4718878" y="882396"/>
                </a:cubicBezTo>
                <a:cubicBezTo>
                  <a:pt x="4706215" y="907727"/>
                  <a:pt x="4685111" y="941503"/>
                  <a:pt x="4710435" y="962611"/>
                </a:cubicBezTo>
                <a:cubicBezTo>
                  <a:pt x="4744202" y="987945"/>
                  <a:pt x="4773748" y="966834"/>
                  <a:pt x="4799074" y="941503"/>
                </a:cubicBezTo>
                <a:cubicBezTo>
                  <a:pt x="4862385" y="886616"/>
                  <a:pt x="4925697" y="831732"/>
                  <a:pt x="4997451" y="793733"/>
                </a:cubicBezTo>
                <a:cubicBezTo>
                  <a:pt x="5022777" y="781068"/>
                  <a:pt x="5039660" y="781068"/>
                  <a:pt x="5048100" y="810621"/>
                </a:cubicBezTo>
                <a:cubicBezTo>
                  <a:pt x="5048100" y="823286"/>
                  <a:pt x="5052323" y="831732"/>
                  <a:pt x="5064983" y="835952"/>
                </a:cubicBezTo>
                <a:cubicBezTo>
                  <a:pt x="5124076" y="861285"/>
                  <a:pt x="5128296" y="924615"/>
                  <a:pt x="5073427" y="954169"/>
                </a:cubicBezTo>
                <a:cubicBezTo>
                  <a:pt x="5010113" y="987945"/>
                  <a:pt x="4959464" y="1042829"/>
                  <a:pt x="4887711" y="1063940"/>
                </a:cubicBezTo>
                <a:cubicBezTo>
                  <a:pt x="4870827" y="1068163"/>
                  <a:pt x="4862385" y="1080828"/>
                  <a:pt x="4862385" y="1101939"/>
                </a:cubicBezTo>
                <a:cubicBezTo>
                  <a:pt x="4858165" y="1139935"/>
                  <a:pt x="4824398" y="1152603"/>
                  <a:pt x="4790631" y="1131492"/>
                </a:cubicBezTo>
                <a:cubicBezTo>
                  <a:pt x="4777969" y="1127270"/>
                  <a:pt x="4765305" y="1118827"/>
                  <a:pt x="4756865" y="1131492"/>
                </a:cubicBezTo>
                <a:cubicBezTo>
                  <a:pt x="4744202" y="1144158"/>
                  <a:pt x="4752645" y="1152603"/>
                  <a:pt x="4761085" y="1161046"/>
                </a:cubicBezTo>
                <a:cubicBezTo>
                  <a:pt x="4782189" y="1177934"/>
                  <a:pt x="4777969" y="1190599"/>
                  <a:pt x="4756865" y="1199045"/>
                </a:cubicBezTo>
                <a:cubicBezTo>
                  <a:pt x="4710435" y="1224376"/>
                  <a:pt x="4756865" y="1224376"/>
                  <a:pt x="4765305" y="1237041"/>
                </a:cubicBezTo>
                <a:cubicBezTo>
                  <a:pt x="4739981" y="1258152"/>
                  <a:pt x="4710435" y="1270817"/>
                  <a:pt x="4697772" y="1304593"/>
                </a:cubicBezTo>
                <a:cubicBezTo>
                  <a:pt x="4693552" y="1321481"/>
                  <a:pt x="4668229" y="1342592"/>
                  <a:pt x="4693552" y="1359480"/>
                </a:cubicBezTo>
                <a:cubicBezTo>
                  <a:pt x="4714655" y="1376366"/>
                  <a:pt x="4748422" y="1393254"/>
                  <a:pt x="4773748" y="1372146"/>
                </a:cubicBezTo>
                <a:cubicBezTo>
                  <a:pt x="4803295" y="1342592"/>
                  <a:pt x="4853944" y="1329924"/>
                  <a:pt x="4866607" y="1308816"/>
                </a:cubicBezTo>
                <a:cubicBezTo>
                  <a:pt x="4896151" y="1245486"/>
                  <a:pt x="4959464" y="1228598"/>
                  <a:pt x="4997451" y="1177934"/>
                </a:cubicBezTo>
                <a:cubicBezTo>
                  <a:pt x="5043880" y="1114604"/>
                  <a:pt x="5124076" y="1089273"/>
                  <a:pt x="5170505" y="1025944"/>
                </a:cubicBezTo>
                <a:cubicBezTo>
                  <a:pt x="5178946" y="1017498"/>
                  <a:pt x="5195829" y="1017498"/>
                  <a:pt x="5208493" y="1017498"/>
                </a:cubicBezTo>
                <a:cubicBezTo>
                  <a:pt x="5229595" y="1013276"/>
                  <a:pt x="5259142" y="1017498"/>
                  <a:pt x="5242259" y="979500"/>
                </a:cubicBezTo>
                <a:cubicBezTo>
                  <a:pt x="5238039" y="966834"/>
                  <a:pt x="5250701" y="958391"/>
                  <a:pt x="5259142" y="954169"/>
                </a:cubicBezTo>
                <a:cubicBezTo>
                  <a:pt x="5343558" y="933058"/>
                  <a:pt x="5377325" y="852840"/>
                  <a:pt x="5440637" y="810621"/>
                </a:cubicBezTo>
                <a:cubicBezTo>
                  <a:pt x="5529274" y="747291"/>
                  <a:pt x="5584147" y="637520"/>
                  <a:pt x="5693886" y="595301"/>
                </a:cubicBezTo>
                <a:cubicBezTo>
                  <a:pt x="5710769" y="591078"/>
                  <a:pt x="5723433" y="578413"/>
                  <a:pt x="5740315" y="565745"/>
                </a:cubicBezTo>
                <a:cubicBezTo>
                  <a:pt x="5757199" y="582633"/>
                  <a:pt x="5757199" y="603744"/>
                  <a:pt x="5778303" y="620632"/>
                </a:cubicBezTo>
                <a:cubicBezTo>
                  <a:pt x="5816291" y="645963"/>
                  <a:pt x="5824732" y="709292"/>
                  <a:pt x="5795185" y="751514"/>
                </a:cubicBezTo>
                <a:cubicBezTo>
                  <a:pt x="5769862" y="781068"/>
                  <a:pt x="5731873" y="802178"/>
                  <a:pt x="5731873" y="848620"/>
                </a:cubicBezTo>
                <a:cubicBezTo>
                  <a:pt x="5731873" y="865508"/>
                  <a:pt x="5710769" y="865508"/>
                  <a:pt x="5698107" y="869728"/>
                </a:cubicBezTo>
                <a:cubicBezTo>
                  <a:pt x="5660119" y="873951"/>
                  <a:pt x="5634796" y="899282"/>
                  <a:pt x="5609470" y="924615"/>
                </a:cubicBezTo>
                <a:cubicBezTo>
                  <a:pt x="5588367" y="945726"/>
                  <a:pt x="5579923" y="958391"/>
                  <a:pt x="5605249" y="979500"/>
                </a:cubicBezTo>
                <a:cubicBezTo>
                  <a:pt x="5613690" y="987945"/>
                  <a:pt x="5617913" y="1000610"/>
                  <a:pt x="5609470" y="1009055"/>
                </a:cubicBezTo>
                <a:cubicBezTo>
                  <a:pt x="5596807" y="1025944"/>
                  <a:pt x="5584147" y="1013276"/>
                  <a:pt x="5575703" y="1004833"/>
                </a:cubicBezTo>
                <a:cubicBezTo>
                  <a:pt x="5541937" y="979500"/>
                  <a:pt x="5525053" y="996388"/>
                  <a:pt x="5512391" y="1025944"/>
                </a:cubicBezTo>
                <a:cubicBezTo>
                  <a:pt x="5474404" y="1101939"/>
                  <a:pt x="5432195" y="1173711"/>
                  <a:pt x="5373105" y="1232818"/>
                </a:cubicBezTo>
                <a:cubicBezTo>
                  <a:pt x="5347779" y="1262374"/>
                  <a:pt x="5373105" y="1313036"/>
                  <a:pt x="5322455" y="1329924"/>
                </a:cubicBezTo>
                <a:cubicBezTo>
                  <a:pt x="5318235" y="1329924"/>
                  <a:pt x="5326675" y="1346812"/>
                  <a:pt x="5330895" y="1351035"/>
                </a:cubicBezTo>
                <a:cubicBezTo>
                  <a:pt x="5347779" y="1367923"/>
                  <a:pt x="5364661" y="1367923"/>
                  <a:pt x="5381545" y="1359480"/>
                </a:cubicBezTo>
                <a:cubicBezTo>
                  <a:pt x="5394208" y="1355258"/>
                  <a:pt x="5415311" y="1346812"/>
                  <a:pt x="5402651" y="1329924"/>
                </a:cubicBezTo>
                <a:cubicBezTo>
                  <a:pt x="5389987" y="1300371"/>
                  <a:pt x="5411091" y="1291928"/>
                  <a:pt x="5427975" y="1275040"/>
                </a:cubicBezTo>
                <a:cubicBezTo>
                  <a:pt x="5487067" y="1228598"/>
                  <a:pt x="5558820" y="1199045"/>
                  <a:pt x="5601029" y="1131492"/>
                </a:cubicBezTo>
                <a:cubicBezTo>
                  <a:pt x="5613690" y="1110382"/>
                  <a:pt x="5630573" y="1118827"/>
                  <a:pt x="5647457" y="1123047"/>
                </a:cubicBezTo>
                <a:cubicBezTo>
                  <a:pt x="5681223" y="1139935"/>
                  <a:pt x="5702329" y="1127270"/>
                  <a:pt x="5723433" y="1097716"/>
                </a:cubicBezTo>
                <a:cubicBezTo>
                  <a:pt x="5757199" y="1051275"/>
                  <a:pt x="5786745" y="1051275"/>
                  <a:pt x="5820511" y="1101939"/>
                </a:cubicBezTo>
                <a:cubicBezTo>
                  <a:pt x="5837395" y="1123047"/>
                  <a:pt x="5841615" y="1106159"/>
                  <a:pt x="5850058" y="1101939"/>
                </a:cubicBezTo>
                <a:cubicBezTo>
                  <a:pt x="5892265" y="1068163"/>
                  <a:pt x="5934474" y="1034386"/>
                  <a:pt x="5972461" y="996388"/>
                </a:cubicBezTo>
                <a:cubicBezTo>
                  <a:pt x="6052657" y="920392"/>
                  <a:pt x="6145513" y="857063"/>
                  <a:pt x="6213047" y="768402"/>
                </a:cubicBezTo>
                <a:cubicBezTo>
                  <a:pt x="6255256" y="705072"/>
                  <a:pt x="6327009" y="667074"/>
                  <a:pt x="6390322" y="620632"/>
                </a:cubicBezTo>
                <a:cubicBezTo>
                  <a:pt x="6411425" y="603744"/>
                  <a:pt x="6419868" y="595301"/>
                  <a:pt x="6424089" y="569968"/>
                </a:cubicBezTo>
                <a:cubicBezTo>
                  <a:pt x="6432531" y="544637"/>
                  <a:pt x="6432531" y="493972"/>
                  <a:pt x="6487401" y="527749"/>
                </a:cubicBezTo>
                <a:cubicBezTo>
                  <a:pt x="6500064" y="536191"/>
                  <a:pt x="6516947" y="523526"/>
                  <a:pt x="6512725" y="510861"/>
                </a:cubicBezTo>
                <a:cubicBezTo>
                  <a:pt x="6491621" y="451753"/>
                  <a:pt x="6542271" y="439086"/>
                  <a:pt x="6567597" y="409532"/>
                </a:cubicBezTo>
                <a:cubicBezTo>
                  <a:pt x="6588701" y="388424"/>
                  <a:pt x="6609804" y="371536"/>
                  <a:pt x="6630910" y="354648"/>
                </a:cubicBezTo>
                <a:cubicBezTo>
                  <a:pt x="6673117" y="329314"/>
                  <a:pt x="6690000" y="337759"/>
                  <a:pt x="6694221" y="384201"/>
                </a:cubicBezTo>
                <a:cubicBezTo>
                  <a:pt x="6698443" y="396867"/>
                  <a:pt x="6694221" y="405312"/>
                  <a:pt x="6706883" y="413755"/>
                </a:cubicBezTo>
                <a:cubicBezTo>
                  <a:pt x="6753313" y="434865"/>
                  <a:pt x="6774417" y="477084"/>
                  <a:pt x="6744870" y="519303"/>
                </a:cubicBezTo>
                <a:cubicBezTo>
                  <a:pt x="6698443" y="595301"/>
                  <a:pt x="6652013" y="671296"/>
                  <a:pt x="6576037" y="721960"/>
                </a:cubicBezTo>
                <a:cubicBezTo>
                  <a:pt x="6554934" y="734626"/>
                  <a:pt x="6533831" y="747291"/>
                  <a:pt x="6525388" y="768402"/>
                </a:cubicBezTo>
                <a:cubicBezTo>
                  <a:pt x="6483181" y="865508"/>
                  <a:pt x="6411425" y="945726"/>
                  <a:pt x="6343893" y="1021721"/>
                </a:cubicBezTo>
                <a:cubicBezTo>
                  <a:pt x="6305905" y="1059717"/>
                  <a:pt x="6272139" y="1101939"/>
                  <a:pt x="6293243" y="1165269"/>
                </a:cubicBezTo>
                <a:cubicBezTo>
                  <a:pt x="6297463" y="1186377"/>
                  <a:pt x="6284802" y="1207488"/>
                  <a:pt x="6267919" y="1224376"/>
                </a:cubicBezTo>
                <a:cubicBezTo>
                  <a:pt x="6259476" y="1228598"/>
                  <a:pt x="6255256" y="1237041"/>
                  <a:pt x="6263697" y="1245486"/>
                </a:cubicBezTo>
                <a:cubicBezTo>
                  <a:pt x="6272139" y="1249707"/>
                  <a:pt x="6280579" y="1249707"/>
                  <a:pt x="6284802" y="1245486"/>
                </a:cubicBezTo>
                <a:cubicBezTo>
                  <a:pt x="6331229" y="1194822"/>
                  <a:pt x="6373439" y="1144158"/>
                  <a:pt x="6436751" y="1110382"/>
                </a:cubicBezTo>
                <a:cubicBezTo>
                  <a:pt x="6462075" y="1004833"/>
                  <a:pt x="6567597" y="958391"/>
                  <a:pt x="6618247" y="869728"/>
                </a:cubicBezTo>
                <a:cubicBezTo>
                  <a:pt x="6622467" y="865508"/>
                  <a:pt x="6622467" y="861285"/>
                  <a:pt x="6626687" y="857063"/>
                </a:cubicBezTo>
                <a:cubicBezTo>
                  <a:pt x="6647793" y="844397"/>
                  <a:pt x="6660454" y="806398"/>
                  <a:pt x="6694221" y="827509"/>
                </a:cubicBezTo>
                <a:cubicBezTo>
                  <a:pt x="6727987" y="848620"/>
                  <a:pt x="6706883" y="878173"/>
                  <a:pt x="6698443" y="903504"/>
                </a:cubicBezTo>
                <a:cubicBezTo>
                  <a:pt x="6690000" y="941503"/>
                  <a:pt x="6668897" y="975279"/>
                  <a:pt x="6639351" y="1000610"/>
                </a:cubicBezTo>
                <a:cubicBezTo>
                  <a:pt x="6580258" y="1068163"/>
                  <a:pt x="6546491" y="1152603"/>
                  <a:pt x="6491621" y="1220153"/>
                </a:cubicBezTo>
                <a:cubicBezTo>
                  <a:pt x="6474738" y="1241264"/>
                  <a:pt x="6500064" y="1270817"/>
                  <a:pt x="6487401" y="1300371"/>
                </a:cubicBezTo>
                <a:cubicBezTo>
                  <a:pt x="6478959" y="1329924"/>
                  <a:pt x="6478959" y="1359480"/>
                  <a:pt x="6525388" y="1367923"/>
                </a:cubicBezTo>
                <a:cubicBezTo>
                  <a:pt x="6550714" y="1372146"/>
                  <a:pt x="6542271" y="1401699"/>
                  <a:pt x="6533831" y="1422810"/>
                </a:cubicBezTo>
                <a:cubicBezTo>
                  <a:pt x="6525388" y="1439696"/>
                  <a:pt x="6512725" y="1448141"/>
                  <a:pt x="6495841" y="1435475"/>
                </a:cubicBezTo>
                <a:cubicBezTo>
                  <a:pt x="6487401" y="1427030"/>
                  <a:pt x="6474738" y="1414365"/>
                  <a:pt x="6457855" y="1431253"/>
                </a:cubicBezTo>
                <a:cubicBezTo>
                  <a:pt x="6462075" y="1431253"/>
                  <a:pt x="6466297" y="1439696"/>
                  <a:pt x="6466297" y="1439696"/>
                </a:cubicBezTo>
                <a:cubicBezTo>
                  <a:pt x="6529608" y="1490360"/>
                  <a:pt x="6525388" y="1524136"/>
                  <a:pt x="6457855" y="1557912"/>
                </a:cubicBezTo>
                <a:cubicBezTo>
                  <a:pt x="6436751" y="1570578"/>
                  <a:pt x="6398765" y="1562135"/>
                  <a:pt x="6394542" y="1587466"/>
                </a:cubicBezTo>
                <a:cubicBezTo>
                  <a:pt x="6386101" y="1638130"/>
                  <a:pt x="6360775" y="1688794"/>
                  <a:pt x="6369219" y="1739458"/>
                </a:cubicBezTo>
                <a:cubicBezTo>
                  <a:pt x="6373439" y="1760567"/>
                  <a:pt x="6381881" y="1777455"/>
                  <a:pt x="6364998" y="1794343"/>
                </a:cubicBezTo>
                <a:cubicBezTo>
                  <a:pt x="6339672" y="1823897"/>
                  <a:pt x="6369219" y="1832342"/>
                  <a:pt x="6386101" y="1836562"/>
                </a:cubicBezTo>
                <a:cubicBezTo>
                  <a:pt x="6415648" y="1845007"/>
                  <a:pt x="6457855" y="1790120"/>
                  <a:pt x="6449415" y="1760567"/>
                </a:cubicBezTo>
                <a:cubicBezTo>
                  <a:pt x="6440971" y="1739458"/>
                  <a:pt x="6440971" y="1726791"/>
                  <a:pt x="6457855" y="1709903"/>
                </a:cubicBezTo>
                <a:cubicBezTo>
                  <a:pt x="6474738" y="1693015"/>
                  <a:pt x="6512725" y="1671906"/>
                  <a:pt x="6462075" y="1650796"/>
                </a:cubicBezTo>
                <a:cubicBezTo>
                  <a:pt x="6453635" y="1646573"/>
                  <a:pt x="6457855" y="1638130"/>
                  <a:pt x="6462075" y="1629685"/>
                </a:cubicBezTo>
                <a:cubicBezTo>
                  <a:pt x="6495841" y="1608577"/>
                  <a:pt x="6516947" y="1650796"/>
                  <a:pt x="6550714" y="1646573"/>
                </a:cubicBezTo>
                <a:cubicBezTo>
                  <a:pt x="6567597" y="1646573"/>
                  <a:pt x="6554934" y="1667684"/>
                  <a:pt x="6550714" y="1684572"/>
                </a:cubicBezTo>
                <a:cubicBezTo>
                  <a:pt x="6542271" y="1718348"/>
                  <a:pt x="6508505" y="1747901"/>
                  <a:pt x="6529608" y="1785900"/>
                </a:cubicBezTo>
                <a:cubicBezTo>
                  <a:pt x="6533831" y="1790120"/>
                  <a:pt x="6529608" y="1798566"/>
                  <a:pt x="6525388" y="1802788"/>
                </a:cubicBezTo>
                <a:cubicBezTo>
                  <a:pt x="6453635" y="1849230"/>
                  <a:pt x="6478959" y="1946336"/>
                  <a:pt x="6428309" y="2001220"/>
                </a:cubicBezTo>
                <a:cubicBezTo>
                  <a:pt x="6415648" y="2013886"/>
                  <a:pt x="6411425" y="2030774"/>
                  <a:pt x="6398765" y="2043439"/>
                </a:cubicBezTo>
                <a:cubicBezTo>
                  <a:pt x="6356555" y="2077216"/>
                  <a:pt x="6335452" y="2119437"/>
                  <a:pt x="6314346" y="2165879"/>
                </a:cubicBezTo>
                <a:cubicBezTo>
                  <a:pt x="6310126" y="2178544"/>
                  <a:pt x="6301685" y="2186987"/>
                  <a:pt x="6297463" y="2199655"/>
                </a:cubicBezTo>
                <a:cubicBezTo>
                  <a:pt x="6297463" y="2229208"/>
                  <a:pt x="6208827" y="2216543"/>
                  <a:pt x="6263697" y="2275650"/>
                </a:cubicBezTo>
                <a:cubicBezTo>
                  <a:pt x="6284802" y="2300981"/>
                  <a:pt x="6280579" y="2338980"/>
                  <a:pt x="6314346" y="2368533"/>
                </a:cubicBezTo>
                <a:cubicBezTo>
                  <a:pt x="6352335" y="2402310"/>
                  <a:pt x="6360775" y="2452974"/>
                  <a:pt x="6331229" y="2499415"/>
                </a:cubicBezTo>
                <a:cubicBezTo>
                  <a:pt x="6251035" y="2626075"/>
                  <a:pt x="6175060" y="2756954"/>
                  <a:pt x="6073761" y="2870948"/>
                </a:cubicBezTo>
                <a:cubicBezTo>
                  <a:pt x="6039994" y="2908947"/>
                  <a:pt x="6002007" y="2946946"/>
                  <a:pt x="5972461" y="2989165"/>
                </a:cubicBezTo>
                <a:cubicBezTo>
                  <a:pt x="5951357" y="3022941"/>
                  <a:pt x="5904928" y="3039829"/>
                  <a:pt x="5871161" y="3060938"/>
                </a:cubicBezTo>
                <a:cubicBezTo>
                  <a:pt x="5854278" y="3069383"/>
                  <a:pt x="5841615" y="3082048"/>
                  <a:pt x="5837395" y="3103159"/>
                </a:cubicBezTo>
                <a:cubicBezTo>
                  <a:pt x="5807849" y="3179154"/>
                  <a:pt x="5769862" y="3246707"/>
                  <a:pt x="5719213" y="3322702"/>
                </a:cubicBezTo>
                <a:cubicBezTo>
                  <a:pt x="5752979" y="3326924"/>
                  <a:pt x="5782525" y="3335367"/>
                  <a:pt x="5812069" y="3339590"/>
                </a:cubicBezTo>
                <a:cubicBezTo>
                  <a:pt x="5828952" y="3343812"/>
                  <a:pt x="5845835" y="3339590"/>
                  <a:pt x="5850058" y="3326924"/>
                </a:cubicBezTo>
                <a:cubicBezTo>
                  <a:pt x="5866941" y="3259372"/>
                  <a:pt x="5959798" y="3229818"/>
                  <a:pt x="5947135" y="3145378"/>
                </a:cubicBezTo>
                <a:cubicBezTo>
                  <a:pt x="5989344" y="3124267"/>
                  <a:pt x="5964018" y="3031384"/>
                  <a:pt x="6052657" y="3044049"/>
                </a:cubicBezTo>
                <a:cubicBezTo>
                  <a:pt x="6077981" y="3048272"/>
                  <a:pt x="6082203" y="3006053"/>
                  <a:pt x="6103307" y="2989165"/>
                </a:cubicBezTo>
                <a:cubicBezTo>
                  <a:pt x="6187723" y="2921613"/>
                  <a:pt x="6229930" y="2828730"/>
                  <a:pt x="6246813" y="2723181"/>
                </a:cubicBezTo>
                <a:cubicBezTo>
                  <a:pt x="6255256" y="2689405"/>
                  <a:pt x="6272139" y="2672516"/>
                  <a:pt x="6305905" y="2672516"/>
                </a:cubicBezTo>
                <a:cubicBezTo>
                  <a:pt x="6331229" y="2723181"/>
                  <a:pt x="6318569" y="2769622"/>
                  <a:pt x="6289023" y="2820287"/>
                </a:cubicBezTo>
                <a:cubicBezTo>
                  <a:pt x="6251035" y="2879394"/>
                  <a:pt x="6242593" y="2955389"/>
                  <a:pt x="6221489" y="3022941"/>
                </a:cubicBezTo>
                <a:cubicBezTo>
                  <a:pt x="6208827" y="3073605"/>
                  <a:pt x="6187723" y="3111602"/>
                  <a:pt x="6141293" y="3141155"/>
                </a:cubicBezTo>
                <a:cubicBezTo>
                  <a:pt x="6082203" y="3179154"/>
                  <a:pt x="6061097" y="3255149"/>
                  <a:pt x="6006227" y="3301591"/>
                </a:cubicBezTo>
                <a:cubicBezTo>
                  <a:pt x="6002007" y="3310036"/>
                  <a:pt x="5997785" y="3322702"/>
                  <a:pt x="5989344" y="3322702"/>
                </a:cubicBezTo>
                <a:cubicBezTo>
                  <a:pt x="5926031" y="3326924"/>
                  <a:pt x="5926031" y="3386031"/>
                  <a:pt x="5904928" y="3424028"/>
                </a:cubicBezTo>
                <a:cubicBezTo>
                  <a:pt x="5879602" y="3466249"/>
                  <a:pt x="5841615" y="3495803"/>
                  <a:pt x="5803629" y="3525356"/>
                </a:cubicBezTo>
                <a:cubicBezTo>
                  <a:pt x="5795185" y="3529579"/>
                  <a:pt x="5795185" y="3538022"/>
                  <a:pt x="5799409" y="3546467"/>
                </a:cubicBezTo>
                <a:cubicBezTo>
                  <a:pt x="5799409" y="3576020"/>
                  <a:pt x="5769862" y="3580243"/>
                  <a:pt x="5765642" y="3567575"/>
                </a:cubicBezTo>
                <a:cubicBezTo>
                  <a:pt x="5744536" y="3529579"/>
                  <a:pt x="5727653" y="3554910"/>
                  <a:pt x="5710769" y="3567575"/>
                </a:cubicBezTo>
                <a:cubicBezTo>
                  <a:pt x="5681223" y="3592909"/>
                  <a:pt x="5664340" y="3635128"/>
                  <a:pt x="5622133" y="3647793"/>
                </a:cubicBezTo>
                <a:cubicBezTo>
                  <a:pt x="5609470" y="3652016"/>
                  <a:pt x="5605249" y="3668904"/>
                  <a:pt x="5609470" y="3681569"/>
                </a:cubicBezTo>
                <a:cubicBezTo>
                  <a:pt x="5622133" y="3715345"/>
                  <a:pt x="5601029" y="3728011"/>
                  <a:pt x="5571483" y="3740679"/>
                </a:cubicBezTo>
                <a:cubicBezTo>
                  <a:pt x="5554600" y="3753344"/>
                  <a:pt x="5508171" y="3732233"/>
                  <a:pt x="5516613" y="3787120"/>
                </a:cubicBezTo>
                <a:cubicBezTo>
                  <a:pt x="5520833" y="3808229"/>
                  <a:pt x="5478624" y="3833562"/>
                  <a:pt x="5516613" y="3863116"/>
                </a:cubicBezTo>
                <a:cubicBezTo>
                  <a:pt x="5529274" y="3871558"/>
                  <a:pt x="5512391" y="3888446"/>
                  <a:pt x="5503951" y="3896892"/>
                </a:cubicBezTo>
                <a:cubicBezTo>
                  <a:pt x="5478624" y="3918000"/>
                  <a:pt x="5444857" y="3926445"/>
                  <a:pt x="5436417" y="3968664"/>
                </a:cubicBezTo>
                <a:cubicBezTo>
                  <a:pt x="5432195" y="3985552"/>
                  <a:pt x="5415311" y="3977110"/>
                  <a:pt x="5402651" y="3968664"/>
                </a:cubicBezTo>
                <a:cubicBezTo>
                  <a:pt x="5373105" y="3947554"/>
                  <a:pt x="5339338" y="3926445"/>
                  <a:pt x="5309791" y="3905335"/>
                </a:cubicBezTo>
                <a:cubicBezTo>
                  <a:pt x="5292909" y="3892669"/>
                  <a:pt x="5276025" y="3880004"/>
                  <a:pt x="5259142" y="3888446"/>
                </a:cubicBezTo>
                <a:cubicBezTo>
                  <a:pt x="5238039" y="3896892"/>
                  <a:pt x="5242259" y="3913780"/>
                  <a:pt x="5242259" y="3930668"/>
                </a:cubicBezTo>
                <a:cubicBezTo>
                  <a:pt x="5246479" y="3960221"/>
                  <a:pt x="5233819" y="3968664"/>
                  <a:pt x="5208493" y="3981330"/>
                </a:cubicBezTo>
                <a:cubicBezTo>
                  <a:pt x="5128296" y="4019329"/>
                  <a:pt x="5064983" y="4082658"/>
                  <a:pt x="5026997" y="4162876"/>
                </a:cubicBezTo>
                <a:cubicBezTo>
                  <a:pt x="5010113" y="4196652"/>
                  <a:pt x="4984790" y="4221983"/>
                  <a:pt x="4955243" y="4243094"/>
                </a:cubicBezTo>
                <a:cubicBezTo>
                  <a:pt x="4917257" y="4272648"/>
                  <a:pt x="4883491" y="4314867"/>
                  <a:pt x="4845501" y="4331755"/>
                </a:cubicBezTo>
                <a:cubicBezTo>
                  <a:pt x="4782189" y="4357088"/>
                  <a:pt x="4752645" y="4416195"/>
                  <a:pt x="4701995" y="4449971"/>
                </a:cubicBezTo>
                <a:cubicBezTo>
                  <a:pt x="4676669" y="4466859"/>
                  <a:pt x="4659785" y="4487968"/>
                  <a:pt x="4642903" y="4513301"/>
                </a:cubicBezTo>
                <a:cubicBezTo>
                  <a:pt x="4579589" y="4606184"/>
                  <a:pt x="4499396" y="4682179"/>
                  <a:pt x="4398094" y="4737066"/>
                </a:cubicBezTo>
                <a:cubicBezTo>
                  <a:pt x="4389654" y="4741286"/>
                  <a:pt x="4376991" y="4745509"/>
                  <a:pt x="4385434" y="4758175"/>
                </a:cubicBezTo>
                <a:cubicBezTo>
                  <a:pt x="4410757" y="4796173"/>
                  <a:pt x="4381211" y="4817284"/>
                  <a:pt x="4360108" y="4838392"/>
                </a:cubicBezTo>
                <a:cubicBezTo>
                  <a:pt x="4309458" y="4884834"/>
                  <a:pt x="4292575" y="4952386"/>
                  <a:pt x="4246145" y="5007273"/>
                </a:cubicBezTo>
                <a:cubicBezTo>
                  <a:pt x="4275691" y="5087491"/>
                  <a:pt x="4220821" y="5074823"/>
                  <a:pt x="4174392" y="5074823"/>
                </a:cubicBezTo>
                <a:cubicBezTo>
                  <a:pt x="4161729" y="5074823"/>
                  <a:pt x="4144845" y="5083268"/>
                  <a:pt x="4149066" y="5104379"/>
                </a:cubicBezTo>
                <a:cubicBezTo>
                  <a:pt x="4153288" y="5167709"/>
                  <a:pt x="4119522" y="5197262"/>
                  <a:pt x="4051989" y="5188817"/>
                </a:cubicBezTo>
                <a:cubicBezTo>
                  <a:pt x="4043546" y="5188817"/>
                  <a:pt x="4035106" y="5188817"/>
                  <a:pt x="4026663" y="5197262"/>
                </a:cubicBezTo>
                <a:cubicBezTo>
                  <a:pt x="4022443" y="5201483"/>
                  <a:pt x="4022443" y="5209928"/>
                  <a:pt x="4026663" y="5218371"/>
                </a:cubicBezTo>
                <a:cubicBezTo>
                  <a:pt x="4039326" y="5239481"/>
                  <a:pt x="4115299" y="5252147"/>
                  <a:pt x="4039326" y="5290146"/>
                </a:cubicBezTo>
                <a:cubicBezTo>
                  <a:pt x="4064649" y="5349253"/>
                  <a:pt x="4005559" y="5383029"/>
                  <a:pt x="4001339" y="5437916"/>
                </a:cubicBezTo>
                <a:cubicBezTo>
                  <a:pt x="3997116" y="5463247"/>
                  <a:pt x="3984456" y="5484357"/>
                  <a:pt x="3946467" y="5497023"/>
                </a:cubicBezTo>
                <a:cubicBezTo>
                  <a:pt x="3916923" y="5505466"/>
                  <a:pt x="3891597" y="5543465"/>
                  <a:pt x="3866271" y="5573018"/>
                </a:cubicBezTo>
                <a:cubicBezTo>
                  <a:pt x="3849387" y="5585684"/>
                  <a:pt x="3836727" y="5598349"/>
                  <a:pt x="3815621" y="5602572"/>
                </a:cubicBezTo>
                <a:cubicBezTo>
                  <a:pt x="3794518" y="5606794"/>
                  <a:pt x="3743868" y="5602572"/>
                  <a:pt x="3786077" y="5653236"/>
                </a:cubicBezTo>
                <a:cubicBezTo>
                  <a:pt x="3752311" y="5653236"/>
                  <a:pt x="3798738" y="5729231"/>
                  <a:pt x="3735427" y="5699678"/>
                </a:cubicBezTo>
                <a:cubicBezTo>
                  <a:pt x="3735427" y="5699678"/>
                  <a:pt x="3731205" y="5699678"/>
                  <a:pt x="3731205" y="5703900"/>
                </a:cubicBezTo>
                <a:cubicBezTo>
                  <a:pt x="3688998" y="5767230"/>
                  <a:pt x="3583476" y="5741897"/>
                  <a:pt x="3553932" y="5830560"/>
                </a:cubicBezTo>
                <a:cubicBezTo>
                  <a:pt x="3545489" y="5864336"/>
                  <a:pt x="3520165" y="5893889"/>
                  <a:pt x="3528606" y="5931886"/>
                </a:cubicBezTo>
                <a:cubicBezTo>
                  <a:pt x="3532826" y="5957219"/>
                  <a:pt x="3520165" y="5974107"/>
                  <a:pt x="3507502" y="5990995"/>
                </a:cubicBezTo>
                <a:cubicBezTo>
                  <a:pt x="3461073" y="6041660"/>
                  <a:pt x="3418866" y="6100767"/>
                  <a:pt x="3363994" y="6138763"/>
                </a:cubicBezTo>
                <a:cubicBezTo>
                  <a:pt x="3330227" y="6159874"/>
                  <a:pt x="3317566" y="6193650"/>
                  <a:pt x="3300681" y="6223203"/>
                </a:cubicBezTo>
                <a:cubicBezTo>
                  <a:pt x="3283798" y="6261202"/>
                  <a:pt x="3254254" y="6286533"/>
                  <a:pt x="3212044" y="6290756"/>
                </a:cubicBezTo>
                <a:cubicBezTo>
                  <a:pt x="3127628" y="6299199"/>
                  <a:pt x="3068538" y="6345640"/>
                  <a:pt x="3026329" y="6417415"/>
                </a:cubicBezTo>
                <a:cubicBezTo>
                  <a:pt x="2992562" y="6480745"/>
                  <a:pt x="2937692" y="6489188"/>
                  <a:pt x="2878600" y="6489188"/>
                </a:cubicBezTo>
                <a:cubicBezTo>
                  <a:pt x="2844833" y="6489188"/>
                  <a:pt x="2798404" y="6434303"/>
                  <a:pt x="2802626" y="6408970"/>
                </a:cubicBezTo>
                <a:cubicBezTo>
                  <a:pt x="2806846" y="6358308"/>
                  <a:pt x="2806846" y="6358308"/>
                  <a:pt x="2756197" y="6362528"/>
                </a:cubicBezTo>
                <a:cubicBezTo>
                  <a:pt x="2751976" y="6341420"/>
                  <a:pt x="2768860" y="6337197"/>
                  <a:pt x="2781520" y="6328752"/>
                </a:cubicBezTo>
                <a:cubicBezTo>
                  <a:pt x="2785743" y="6324532"/>
                  <a:pt x="2802626" y="6316087"/>
                  <a:pt x="2794183" y="6307644"/>
                </a:cubicBezTo>
                <a:cubicBezTo>
                  <a:pt x="2747754" y="6265422"/>
                  <a:pt x="2798404" y="6214761"/>
                  <a:pt x="2789963" y="6168319"/>
                </a:cubicBezTo>
                <a:cubicBezTo>
                  <a:pt x="2789963" y="6159874"/>
                  <a:pt x="2785743" y="6147208"/>
                  <a:pt x="2785743" y="6138763"/>
                </a:cubicBezTo>
                <a:cubicBezTo>
                  <a:pt x="2764637" y="6134543"/>
                  <a:pt x="2726650" y="6164096"/>
                  <a:pt x="2726650" y="6142986"/>
                </a:cubicBezTo>
                <a:cubicBezTo>
                  <a:pt x="2722430" y="6096544"/>
                  <a:pt x="2671780" y="6054325"/>
                  <a:pt x="2709767" y="6003661"/>
                </a:cubicBezTo>
                <a:cubicBezTo>
                  <a:pt x="2751976" y="5948774"/>
                  <a:pt x="2789963" y="5889667"/>
                  <a:pt x="2811067" y="5822114"/>
                </a:cubicBezTo>
                <a:cubicBezTo>
                  <a:pt x="2815287" y="5805226"/>
                  <a:pt x="2832170" y="5792561"/>
                  <a:pt x="2815287" y="5775673"/>
                </a:cubicBezTo>
                <a:cubicBezTo>
                  <a:pt x="2798404" y="5763007"/>
                  <a:pt x="2773080" y="5763007"/>
                  <a:pt x="2751976" y="5775673"/>
                </a:cubicBezTo>
                <a:cubicBezTo>
                  <a:pt x="2726650" y="5796783"/>
                  <a:pt x="2705547" y="5817894"/>
                  <a:pt x="2688664" y="5847448"/>
                </a:cubicBezTo>
                <a:cubicBezTo>
                  <a:pt x="2659117" y="5906555"/>
                  <a:pt x="2612688" y="5952996"/>
                  <a:pt x="2562038" y="5999438"/>
                </a:cubicBezTo>
                <a:cubicBezTo>
                  <a:pt x="2557818" y="6003661"/>
                  <a:pt x="2553598" y="6016326"/>
                  <a:pt x="2549375" y="6012104"/>
                </a:cubicBezTo>
                <a:cubicBezTo>
                  <a:pt x="2486065" y="6007883"/>
                  <a:pt x="2473402" y="6062768"/>
                  <a:pt x="2448076" y="6096544"/>
                </a:cubicBezTo>
                <a:cubicBezTo>
                  <a:pt x="2329893" y="6261202"/>
                  <a:pt x="2177944" y="6400527"/>
                  <a:pt x="2076644" y="6573628"/>
                </a:cubicBezTo>
                <a:cubicBezTo>
                  <a:pt x="2063981" y="6594739"/>
                  <a:pt x="2051318" y="6603182"/>
                  <a:pt x="2030215" y="6590516"/>
                </a:cubicBezTo>
                <a:cubicBezTo>
                  <a:pt x="2013331" y="6577851"/>
                  <a:pt x="2009111" y="6565185"/>
                  <a:pt x="2017552" y="6548297"/>
                </a:cubicBezTo>
                <a:cubicBezTo>
                  <a:pt x="2038658" y="6510298"/>
                  <a:pt x="2038658" y="6468079"/>
                  <a:pt x="2038658" y="6430081"/>
                </a:cubicBezTo>
                <a:cubicBezTo>
                  <a:pt x="2038658" y="6379416"/>
                  <a:pt x="2055541" y="6341420"/>
                  <a:pt x="2085085" y="6307644"/>
                </a:cubicBezTo>
                <a:cubicBezTo>
                  <a:pt x="2110411" y="6273868"/>
                  <a:pt x="2127294" y="6231649"/>
                  <a:pt x="2144177" y="6193650"/>
                </a:cubicBezTo>
                <a:cubicBezTo>
                  <a:pt x="2165281" y="6138763"/>
                  <a:pt x="2135737" y="6126098"/>
                  <a:pt x="2093528" y="6113432"/>
                </a:cubicBezTo>
                <a:cubicBezTo>
                  <a:pt x="2080864" y="6113432"/>
                  <a:pt x="2063981" y="6113432"/>
                  <a:pt x="2063981" y="6096544"/>
                </a:cubicBezTo>
                <a:cubicBezTo>
                  <a:pt x="2063981" y="6079656"/>
                  <a:pt x="2080864" y="6083879"/>
                  <a:pt x="2089307" y="6079656"/>
                </a:cubicBezTo>
                <a:cubicBezTo>
                  <a:pt x="2118854" y="6062768"/>
                  <a:pt x="2131514" y="6028992"/>
                  <a:pt x="2131514" y="6003661"/>
                </a:cubicBezTo>
                <a:cubicBezTo>
                  <a:pt x="2127294" y="5969885"/>
                  <a:pt x="2089307" y="5978327"/>
                  <a:pt x="2068201" y="5982550"/>
                </a:cubicBezTo>
                <a:cubicBezTo>
                  <a:pt x="2025995" y="5990995"/>
                  <a:pt x="1992228" y="6007883"/>
                  <a:pt x="1975345" y="6050102"/>
                </a:cubicBezTo>
                <a:cubicBezTo>
                  <a:pt x="1971125" y="6058545"/>
                  <a:pt x="1966902" y="6075433"/>
                  <a:pt x="1950019" y="6075433"/>
                </a:cubicBezTo>
                <a:cubicBezTo>
                  <a:pt x="1937358" y="6075433"/>
                  <a:pt x="1937358" y="6058545"/>
                  <a:pt x="1937358" y="6050102"/>
                </a:cubicBezTo>
                <a:cubicBezTo>
                  <a:pt x="1933135" y="6028992"/>
                  <a:pt x="1920475" y="6028992"/>
                  <a:pt x="1903592" y="6033214"/>
                </a:cubicBezTo>
                <a:cubicBezTo>
                  <a:pt x="1836059" y="6058545"/>
                  <a:pt x="1772746" y="6083879"/>
                  <a:pt x="1730537" y="6151431"/>
                </a:cubicBezTo>
                <a:cubicBezTo>
                  <a:pt x="1696770" y="6202093"/>
                  <a:pt x="1637680" y="6235869"/>
                  <a:pt x="1591250" y="6278090"/>
                </a:cubicBezTo>
                <a:cubicBezTo>
                  <a:pt x="1587030" y="6286533"/>
                  <a:pt x="1574367" y="6286533"/>
                  <a:pt x="1565924" y="6282311"/>
                </a:cubicBezTo>
                <a:cubicBezTo>
                  <a:pt x="1561704" y="6278090"/>
                  <a:pt x="1561704" y="6265422"/>
                  <a:pt x="1561704" y="6261202"/>
                </a:cubicBezTo>
                <a:cubicBezTo>
                  <a:pt x="1587030" y="6189427"/>
                  <a:pt x="1574367" y="6109209"/>
                  <a:pt x="1591250" y="6037437"/>
                </a:cubicBezTo>
                <a:cubicBezTo>
                  <a:pt x="1599691" y="5986773"/>
                  <a:pt x="1612354" y="5936108"/>
                  <a:pt x="1633457" y="5885444"/>
                </a:cubicBezTo>
                <a:cubicBezTo>
                  <a:pt x="1582808" y="5872779"/>
                  <a:pt x="1544821" y="5885444"/>
                  <a:pt x="1519497" y="5927666"/>
                </a:cubicBezTo>
                <a:cubicBezTo>
                  <a:pt x="1498391" y="5961442"/>
                  <a:pt x="1485728" y="5948774"/>
                  <a:pt x="1473068" y="5919220"/>
                </a:cubicBezTo>
                <a:cubicBezTo>
                  <a:pt x="1456184" y="5889667"/>
                  <a:pt x="1473068" y="5860113"/>
                  <a:pt x="1473068" y="5830560"/>
                </a:cubicBezTo>
                <a:cubicBezTo>
                  <a:pt x="1477288" y="5792561"/>
                  <a:pt x="1485728" y="5754564"/>
                  <a:pt x="1489951" y="5716566"/>
                </a:cubicBezTo>
                <a:cubicBezTo>
                  <a:pt x="1489951" y="5703900"/>
                  <a:pt x="1498391" y="5687012"/>
                  <a:pt x="1485728" y="5682789"/>
                </a:cubicBezTo>
                <a:cubicBezTo>
                  <a:pt x="1468845" y="5674347"/>
                  <a:pt x="1456184" y="5687012"/>
                  <a:pt x="1447742" y="5695455"/>
                </a:cubicBezTo>
                <a:cubicBezTo>
                  <a:pt x="1439301" y="5703900"/>
                  <a:pt x="1430858" y="5716566"/>
                  <a:pt x="1422418" y="5725008"/>
                </a:cubicBezTo>
                <a:cubicBezTo>
                  <a:pt x="1363325" y="5801006"/>
                  <a:pt x="1300013" y="5881224"/>
                  <a:pt x="1236702" y="5952996"/>
                </a:cubicBezTo>
                <a:cubicBezTo>
                  <a:pt x="1207156" y="5982550"/>
                  <a:pt x="1169167" y="6003661"/>
                  <a:pt x="1122740" y="5974107"/>
                </a:cubicBezTo>
                <a:cubicBezTo>
                  <a:pt x="1105856" y="5961442"/>
                  <a:pt x="1084751" y="5965662"/>
                  <a:pt x="1067867" y="5974107"/>
                </a:cubicBezTo>
                <a:cubicBezTo>
                  <a:pt x="1063647" y="5978327"/>
                  <a:pt x="1055207" y="5982550"/>
                  <a:pt x="1050984" y="5986773"/>
                </a:cubicBezTo>
                <a:cubicBezTo>
                  <a:pt x="1021440" y="5986773"/>
                  <a:pt x="983451" y="5990995"/>
                  <a:pt x="966568" y="5965662"/>
                </a:cubicBezTo>
                <a:cubicBezTo>
                  <a:pt x="949685" y="5940331"/>
                  <a:pt x="970790" y="5914998"/>
                  <a:pt x="991894" y="5898112"/>
                </a:cubicBezTo>
                <a:cubicBezTo>
                  <a:pt x="1059427" y="5830560"/>
                  <a:pt x="1114297" y="5754564"/>
                  <a:pt x="1152284" y="5661679"/>
                </a:cubicBezTo>
                <a:cubicBezTo>
                  <a:pt x="1164947" y="5636348"/>
                  <a:pt x="1156506" y="5623682"/>
                  <a:pt x="1139623" y="5606794"/>
                </a:cubicBezTo>
                <a:cubicBezTo>
                  <a:pt x="1118517" y="5585684"/>
                  <a:pt x="1105856" y="5606794"/>
                  <a:pt x="1093193" y="5619460"/>
                </a:cubicBezTo>
                <a:cubicBezTo>
                  <a:pt x="1063647" y="5649013"/>
                  <a:pt x="1034101" y="5678567"/>
                  <a:pt x="1004557" y="5703900"/>
                </a:cubicBezTo>
                <a:cubicBezTo>
                  <a:pt x="987674" y="5716566"/>
                  <a:pt x="966568" y="5725008"/>
                  <a:pt x="953907" y="5703900"/>
                </a:cubicBezTo>
                <a:cubicBezTo>
                  <a:pt x="941244" y="5682789"/>
                  <a:pt x="970790" y="5682789"/>
                  <a:pt x="983451" y="5670124"/>
                </a:cubicBezTo>
                <a:cubicBezTo>
                  <a:pt x="991894" y="5665901"/>
                  <a:pt x="1000334" y="5657459"/>
                  <a:pt x="1008777" y="5653236"/>
                </a:cubicBezTo>
                <a:cubicBezTo>
                  <a:pt x="1067867" y="5598349"/>
                  <a:pt x="1067867" y="5594129"/>
                  <a:pt x="987674" y="5568795"/>
                </a:cubicBezTo>
                <a:cubicBezTo>
                  <a:pt x="966568" y="5560353"/>
                  <a:pt x="970790" y="5551907"/>
                  <a:pt x="970790" y="5535019"/>
                </a:cubicBezTo>
                <a:cubicBezTo>
                  <a:pt x="983451" y="5454802"/>
                  <a:pt x="1004557" y="5383029"/>
                  <a:pt x="1080530" y="5332365"/>
                </a:cubicBezTo>
                <a:cubicBezTo>
                  <a:pt x="1148063" y="5281700"/>
                  <a:pt x="1198713" y="5218371"/>
                  <a:pt x="1240922" y="5146598"/>
                </a:cubicBezTo>
                <a:cubicBezTo>
                  <a:pt x="1287352" y="5070603"/>
                  <a:pt x="1363325" y="5015716"/>
                  <a:pt x="1397092" y="4927055"/>
                </a:cubicBezTo>
                <a:cubicBezTo>
                  <a:pt x="1401312" y="4914390"/>
                  <a:pt x="1413975" y="4905945"/>
                  <a:pt x="1422418" y="4901722"/>
                </a:cubicBezTo>
                <a:cubicBezTo>
                  <a:pt x="1536380" y="4821504"/>
                  <a:pt x="1620797" y="4715956"/>
                  <a:pt x="1700990" y="4606184"/>
                </a:cubicBezTo>
                <a:cubicBezTo>
                  <a:pt x="1717873" y="4585074"/>
                  <a:pt x="1738979" y="4559743"/>
                  <a:pt x="1713653" y="4534412"/>
                </a:cubicBezTo>
                <a:cubicBezTo>
                  <a:pt x="1688330" y="4504856"/>
                  <a:pt x="1663004" y="4525966"/>
                  <a:pt x="1637680" y="4547077"/>
                </a:cubicBezTo>
                <a:cubicBezTo>
                  <a:pt x="1578587" y="4597741"/>
                  <a:pt x="1506834" y="4635738"/>
                  <a:pt x="1477288" y="4724401"/>
                </a:cubicBezTo>
                <a:cubicBezTo>
                  <a:pt x="1464625" y="4766620"/>
                  <a:pt x="1426638" y="4770842"/>
                  <a:pt x="1397092" y="4728621"/>
                </a:cubicBezTo>
                <a:cubicBezTo>
                  <a:pt x="1375988" y="4707513"/>
                  <a:pt x="1363325" y="4707513"/>
                  <a:pt x="1342222" y="4724401"/>
                </a:cubicBezTo>
                <a:cubicBezTo>
                  <a:pt x="1211376" y="4829950"/>
                  <a:pt x="1076310" y="4931278"/>
                  <a:pt x="962348" y="5053715"/>
                </a:cubicBezTo>
                <a:cubicBezTo>
                  <a:pt x="907478" y="5112822"/>
                  <a:pt x="852605" y="5163486"/>
                  <a:pt x="763969" y="5159264"/>
                </a:cubicBezTo>
                <a:cubicBezTo>
                  <a:pt x="747086" y="5159264"/>
                  <a:pt x="730202" y="5167709"/>
                  <a:pt x="717539" y="5184595"/>
                </a:cubicBezTo>
                <a:cubicBezTo>
                  <a:pt x="671112" y="5252147"/>
                  <a:pt x="599357" y="5285923"/>
                  <a:pt x="531824" y="5328142"/>
                </a:cubicBezTo>
                <a:cubicBezTo>
                  <a:pt x="485394" y="5357698"/>
                  <a:pt x="443187" y="5387252"/>
                  <a:pt x="400978" y="5416805"/>
                </a:cubicBezTo>
                <a:cubicBezTo>
                  <a:pt x="379874" y="5429471"/>
                  <a:pt x="354551" y="5442136"/>
                  <a:pt x="329225" y="5433693"/>
                </a:cubicBezTo>
                <a:cubicBezTo>
                  <a:pt x="303901" y="5421028"/>
                  <a:pt x="278575" y="5408360"/>
                  <a:pt x="308121" y="5370363"/>
                </a:cubicBezTo>
                <a:cubicBezTo>
                  <a:pt x="358771" y="5315477"/>
                  <a:pt x="375654" y="5243704"/>
                  <a:pt x="417861" y="5167709"/>
                </a:cubicBezTo>
                <a:cubicBezTo>
                  <a:pt x="337668" y="5197262"/>
                  <a:pt x="265912" y="5214151"/>
                  <a:pt x="219483" y="5273258"/>
                </a:cubicBezTo>
                <a:cubicBezTo>
                  <a:pt x="211042" y="5285923"/>
                  <a:pt x="198379" y="5294368"/>
                  <a:pt x="181496" y="5290146"/>
                </a:cubicBezTo>
                <a:cubicBezTo>
                  <a:pt x="164612" y="5281700"/>
                  <a:pt x="173055" y="5269035"/>
                  <a:pt x="177275" y="5256370"/>
                </a:cubicBezTo>
                <a:cubicBezTo>
                  <a:pt x="181496" y="5235259"/>
                  <a:pt x="168833" y="5222593"/>
                  <a:pt x="151949" y="5218371"/>
                </a:cubicBezTo>
                <a:cubicBezTo>
                  <a:pt x="126626" y="5209928"/>
                  <a:pt x="118183" y="5231039"/>
                  <a:pt x="118183" y="5247927"/>
                </a:cubicBezTo>
                <a:cubicBezTo>
                  <a:pt x="118183" y="5281700"/>
                  <a:pt x="97079" y="5290146"/>
                  <a:pt x="71756" y="5290146"/>
                </a:cubicBezTo>
                <a:cubicBezTo>
                  <a:pt x="37989" y="5294368"/>
                  <a:pt x="4223" y="5281700"/>
                  <a:pt x="0" y="5252147"/>
                </a:cubicBezTo>
                <a:cubicBezTo>
                  <a:pt x="0" y="5222593"/>
                  <a:pt x="33767" y="5226816"/>
                  <a:pt x="59093" y="5222593"/>
                </a:cubicBezTo>
                <a:cubicBezTo>
                  <a:pt x="67533" y="5222593"/>
                  <a:pt x="71756" y="5218371"/>
                  <a:pt x="84416" y="5218371"/>
                </a:cubicBezTo>
                <a:cubicBezTo>
                  <a:pt x="75976" y="5193040"/>
                  <a:pt x="54873" y="5205705"/>
                  <a:pt x="42210" y="5197262"/>
                </a:cubicBezTo>
                <a:cubicBezTo>
                  <a:pt x="21106" y="5184595"/>
                  <a:pt x="0" y="5171929"/>
                  <a:pt x="33767" y="5150821"/>
                </a:cubicBezTo>
                <a:cubicBezTo>
                  <a:pt x="46430" y="5142376"/>
                  <a:pt x="50650" y="5142376"/>
                  <a:pt x="46430" y="5125487"/>
                </a:cubicBezTo>
                <a:cubicBezTo>
                  <a:pt x="37989" y="5062158"/>
                  <a:pt x="50650" y="5003051"/>
                  <a:pt x="67533" y="4948164"/>
                </a:cubicBezTo>
                <a:cubicBezTo>
                  <a:pt x="88639" y="4889057"/>
                  <a:pt x="109743" y="4829950"/>
                  <a:pt x="109743" y="4766620"/>
                </a:cubicBezTo>
                <a:cubicBezTo>
                  <a:pt x="109743" y="4753954"/>
                  <a:pt x="113963" y="4732844"/>
                  <a:pt x="122406" y="4724401"/>
                </a:cubicBezTo>
                <a:cubicBezTo>
                  <a:pt x="168833" y="4690625"/>
                  <a:pt x="156172" y="4639960"/>
                  <a:pt x="151949" y="4601962"/>
                </a:cubicBezTo>
                <a:cubicBezTo>
                  <a:pt x="151949" y="4580853"/>
                  <a:pt x="143509" y="4538632"/>
                  <a:pt x="130846" y="4521744"/>
                </a:cubicBezTo>
                <a:cubicBezTo>
                  <a:pt x="101300" y="4492190"/>
                  <a:pt x="118183" y="4479525"/>
                  <a:pt x="135066" y="4458414"/>
                </a:cubicBezTo>
                <a:cubicBezTo>
                  <a:pt x="147729" y="4445749"/>
                  <a:pt x="160392" y="4437306"/>
                  <a:pt x="139289" y="4420418"/>
                </a:cubicBezTo>
                <a:cubicBezTo>
                  <a:pt x="135066" y="4416195"/>
                  <a:pt x="135066" y="4411972"/>
                  <a:pt x="130846" y="4407750"/>
                </a:cubicBezTo>
                <a:cubicBezTo>
                  <a:pt x="181496" y="4382419"/>
                  <a:pt x="130846" y="4331755"/>
                  <a:pt x="160392" y="4302201"/>
                </a:cubicBezTo>
                <a:cubicBezTo>
                  <a:pt x="168833" y="4289536"/>
                  <a:pt x="160392" y="4268425"/>
                  <a:pt x="156172" y="4251537"/>
                </a:cubicBezTo>
                <a:cubicBezTo>
                  <a:pt x="143509" y="4200875"/>
                  <a:pt x="160392" y="4167099"/>
                  <a:pt x="206822" y="4141765"/>
                </a:cubicBezTo>
                <a:cubicBezTo>
                  <a:pt x="257471" y="4116434"/>
                  <a:pt x="303901" y="4082658"/>
                  <a:pt x="337668" y="4031994"/>
                </a:cubicBezTo>
                <a:cubicBezTo>
                  <a:pt x="341888" y="4027771"/>
                  <a:pt x="350328" y="4023551"/>
                  <a:pt x="350328" y="4015106"/>
                </a:cubicBezTo>
                <a:cubicBezTo>
                  <a:pt x="362991" y="3918000"/>
                  <a:pt x="455850" y="3863116"/>
                  <a:pt x="493837" y="3778675"/>
                </a:cubicBezTo>
                <a:cubicBezTo>
                  <a:pt x="536044" y="3690014"/>
                  <a:pt x="599357" y="3614019"/>
                  <a:pt x="650006" y="3529579"/>
                </a:cubicBezTo>
                <a:cubicBezTo>
                  <a:pt x="713319" y="3419807"/>
                  <a:pt x="797735" y="3335367"/>
                  <a:pt x="873711" y="3238261"/>
                </a:cubicBezTo>
                <a:cubicBezTo>
                  <a:pt x="953907" y="3132712"/>
                  <a:pt x="1004557" y="3010276"/>
                  <a:pt x="1063647" y="2896282"/>
                </a:cubicBezTo>
                <a:cubicBezTo>
                  <a:pt x="1080530" y="2866728"/>
                  <a:pt x="1101634" y="2828730"/>
                  <a:pt x="1059427" y="2803398"/>
                </a:cubicBezTo>
                <a:cubicBezTo>
                  <a:pt x="1046764" y="2790730"/>
                  <a:pt x="1055207" y="2778065"/>
                  <a:pt x="1059427" y="2765400"/>
                </a:cubicBezTo>
                <a:cubicBezTo>
                  <a:pt x="1110077" y="2630295"/>
                  <a:pt x="1194493" y="2516303"/>
                  <a:pt x="1287352" y="2402310"/>
                </a:cubicBezTo>
                <a:cubicBezTo>
                  <a:pt x="1359105" y="2317869"/>
                  <a:pt x="1418195" y="2224986"/>
                  <a:pt x="1422418" y="2110992"/>
                </a:cubicBezTo>
                <a:cubicBezTo>
                  <a:pt x="1422418" y="2094104"/>
                  <a:pt x="1439301" y="2085661"/>
                  <a:pt x="1439301" y="2068773"/>
                </a:cubicBezTo>
                <a:cubicBezTo>
                  <a:pt x="1388651" y="2056107"/>
                  <a:pt x="1350662" y="2068773"/>
                  <a:pt x="1321118" y="2110992"/>
                </a:cubicBezTo>
                <a:cubicBezTo>
                  <a:pt x="1308455" y="2127880"/>
                  <a:pt x="1300013" y="2140545"/>
                  <a:pt x="1278909" y="2136325"/>
                </a:cubicBezTo>
                <a:cubicBezTo>
                  <a:pt x="1228259" y="2123657"/>
                  <a:pt x="1177610" y="2153213"/>
                  <a:pt x="1126960" y="2153213"/>
                </a:cubicBezTo>
                <a:cubicBezTo>
                  <a:pt x="1122740" y="2153213"/>
                  <a:pt x="1118517" y="2153213"/>
                  <a:pt x="1114297" y="2157433"/>
                </a:cubicBezTo>
                <a:cubicBezTo>
                  <a:pt x="1088973" y="2229208"/>
                  <a:pt x="1021440" y="2191209"/>
                  <a:pt x="975011" y="2203875"/>
                </a:cubicBezTo>
                <a:cubicBezTo>
                  <a:pt x="814619" y="2250317"/>
                  <a:pt x="654229" y="2292538"/>
                  <a:pt x="493837" y="2334757"/>
                </a:cubicBezTo>
                <a:cubicBezTo>
                  <a:pt x="472734" y="2343202"/>
                  <a:pt x="447407" y="2347423"/>
                  <a:pt x="422084" y="2351645"/>
                </a:cubicBezTo>
                <a:cubicBezTo>
                  <a:pt x="405201" y="2355868"/>
                  <a:pt x="379874" y="2360088"/>
                  <a:pt x="371434" y="2334757"/>
                </a:cubicBezTo>
                <a:cubicBezTo>
                  <a:pt x="367211" y="2313646"/>
                  <a:pt x="392538" y="2305203"/>
                  <a:pt x="405201" y="2300981"/>
                </a:cubicBezTo>
                <a:cubicBezTo>
                  <a:pt x="510720" y="2258762"/>
                  <a:pt x="616240" y="2216543"/>
                  <a:pt x="721762" y="2174321"/>
                </a:cubicBezTo>
                <a:cubicBezTo>
                  <a:pt x="873711" y="2115214"/>
                  <a:pt x="1029881" y="2077216"/>
                  <a:pt x="1181830" y="2030774"/>
                </a:cubicBezTo>
                <a:cubicBezTo>
                  <a:pt x="1194493" y="2030774"/>
                  <a:pt x="1207156" y="2026551"/>
                  <a:pt x="1219819" y="2022331"/>
                </a:cubicBezTo>
                <a:cubicBezTo>
                  <a:pt x="1228259" y="2018108"/>
                  <a:pt x="1236702" y="2009666"/>
                  <a:pt x="1232480" y="2001220"/>
                </a:cubicBezTo>
                <a:cubicBezTo>
                  <a:pt x="1232480" y="1992778"/>
                  <a:pt x="1219819" y="1984332"/>
                  <a:pt x="1211376" y="1988555"/>
                </a:cubicBezTo>
                <a:cubicBezTo>
                  <a:pt x="1110077" y="2026551"/>
                  <a:pt x="1000334" y="1992778"/>
                  <a:pt x="903258" y="2034997"/>
                </a:cubicBezTo>
                <a:cubicBezTo>
                  <a:pt x="894815" y="2034997"/>
                  <a:pt x="886372" y="2039219"/>
                  <a:pt x="877931" y="2030774"/>
                </a:cubicBezTo>
                <a:cubicBezTo>
                  <a:pt x="869489" y="2018108"/>
                  <a:pt x="869489" y="2009666"/>
                  <a:pt x="877931" y="2001220"/>
                </a:cubicBezTo>
                <a:cubicBezTo>
                  <a:pt x="907478" y="1975890"/>
                  <a:pt x="932801" y="1946336"/>
                  <a:pt x="970790" y="1937891"/>
                </a:cubicBezTo>
                <a:cubicBezTo>
                  <a:pt x="1004557" y="1929448"/>
                  <a:pt x="1025660" y="1908337"/>
                  <a:pt x="1034101" y="1878784"/>
                </a:cubicBezTo>
                <a:cubicBezTo>
                  <a:pt x="1042544" y="1845007"/>
                  <a:pt x="1059427" y="1828119"/>
                  <a:pt x="1097414" y="1832342"/>
                </a:cubicBezTo>
                <a:cubicBezTo>
                  <a:pt x="1164947" y="1840785"/>
                  <a:pt x="1219819" y="1794343"/>
                  <a:pt x="1283129" y="1790120"/>
                </a:cubicBezTo>
                <a:cubicBezTo>
                  <a:pt x="1392872" y="1777455"/>
                  <a:pt x="1481508" y="1684572"/>
                  <a:pt x="1608134" y="1714125"/>
                </a:cubicBezTo>
                <a:cubicBezTo>
                  <a:pt x="1557484" y="1663461"/>
                  <a:pt x="1481508" y="1655018"/>
                  <a:pt x="1409755" y="1684572"/>
                </a:cubicBezTo>
                <a:cubicBezTo>
                  <a:pt x="1350662" y="1705682"/>
                  <a:pt x="1291572" y="1722571"/>
                  <a:pt x="1228259" y="1735236"/>
                </a:cubicBezTo>
                <a:cubicBezTo>
                  <a:pt x="1211376" y="1739458"/>
                  <a:pt x="1198713" y="1747901"/>
                  <a:pt x="1181830" y="1726791"/>
                </a:cubicBezTo>
                <a:cubicBezTo>
                  <a:pt x="1236702" y="1693015"/>
                  <a:pt x="1300013" y="1680349"/>
                  <a:pt x="1359105" y="1659241"/>
                </a:cubicBezTo>
                <a:cubicBezTo>
                  <a:pt x="1325339" y="1633907"/>
                  <a:pt x="1316896" y="1633907"/>
                  <a:pt x="1283129" y="1646573"/>
                </a:cubicBezTo>
                <a:cubicBezTo>
                  <a:pt x="1266246" y="1655018"/>
                  <a:pt x="1249363" y="1659241"/>
                  <a:pt x="1232480" y="1667684"/>
                </a:cubicBezTo>
                <a:cubicBezTo>
                  <a:pt x="1215596" y="1676129"/>
                  <a:pt x="1202936" y="1680349"/>
                  <a:pt x="1194493" y="1663461"/>
                </a:cubicBezTo>
                <a:cubicBezTo>
                  <a:pt x="1181830" y="1642353"/>
                  <a:pt x="1198713" y="1638130"/>
                  <a:pt x="1207156" y="1629685"/>
                </a:cubicBezTo>
                <a:cubicBezTo>
                  <a:pt x="1219819" y="1621242"/>
                  <a:pt x="1236702" y="1617019"/>
                  <a:pt x="1240922" y="1591688"/>
                </a:cubicBezTo>
                <a:cubicBezTo>
                  <a:pt x="1152284" y="1608577"/>
                  <a:pt x="1063647" y="1587466"/>
                  <a:pt x="983451" y="1633907"/>
                </a:cubicBezTo>
                <a:cubicBezTo>
                  <a:pt x="907478" y="1680349"/>
                  <a:pt x="831502" y="1676129"/>
                  <a:pt x="738645" y="1633907"/>
                </a:cubicBezTo>
                <a:cubicBezTo>
                  <a:pt x="932801" y="1562135"/>
                  <a:pt x="1110077" y="1473472"/>
                  <a:pt x="1316896" y="1494583"/>
                </a:cubicBezTo>
                <a:cubicBezTo>
                  <a:pt x="1308455" y="1469252"/>
                  <a:pt x="1274689" y="1498805"/>
                  <a:pt x="1274689" y="1473472"/>
                </a:cubicBezTo>
                <a:cubicBezTo>
                  <a:pt x="1274689" y="1448141"/>
                  <a:pt x="1304235" y="1448141"/>
                  <a:pt x="1321118" y="1448141"/>
                </a:cubicBezTo>
                <a:cubicBezTo>
                  <a:pt x="1409755" y="1443918"/>
                  <a:pt x="1489951" y="1401699"/>
                  <a:pt x="1574367" y="1376366"/>
                </a:cubicBezTo>
                <a:cubicBezTo>
                  <a:pt x="1641900" y="1355258"/>
                  <a:pt x="1713653" y="1355258"/>
                  <a:pt x="1785406" y="1367923"/>
                </a:cubicBezTo>
                <a:cubicBezTo>
                  <a:pt x="1836059" y="1380589"/>
                  <a:pt x="1882486" y="1376366"/>
                  <a:pt x="1924695" y="1342592"/>
                </a:cubicBezTo>
                <a:cubicBezTo>
                  <a:pt x="1958462" y="1313036"/>
                  <a:pt x="2009111" y="1308816"/>
                  <a:pt x="2055541" y="1300371"/>
                </a:cubicBezTo>
                <a:cubicBezTo>
                  <a:pt x="2072424" y="1296148"/>
                  <a:pt x="2110411" y="1304593"/>
                  <a:pt x="2089307" y="1266595"/>
                </a:cubicBezTo>
                <a:cubicBezTo>
                  <a:pt x="2076644" y="1241264"/>
                  <a:pt x="2089307" y="1186377"/>
                  <a:pt x="2030215" y="1199045"/>
                </a:cubicBezTo>
                <a:cubicBezTo>
                  <a:pt x="2013331" y="1207488"/>
                  <a:pt x="1996448" y="1207488"/>
                  <a:pt x="1975345" y="1203265"/>
                </a:cubicBezTo>
                <a:cubicBezTo>
                  <a:pt x="1928915" y="1194822"/>
                  <a:pt x="1886708" y="1161046"/>
                  <a:pt x="1840279" y="1156823"/>
                </a:cubicBezTo>
                <a:cubicBezTo>
                  <a:pt x="1798070" y="1152603"/>
                  <a:pt x="1755863" y="1190599"/>
                  <a:pt x="1709433" y="1173711"/>
                </a:cubicBezTo>
                <a:cubicBezTo>
                  <a:pt x="1705213" y="1156823"/>
                  <a:pt x="1713653" y="1152603"/>
                  <a:pt x="1726316" y="1148380"/>
                </a:cubicBezTo>
                <a:cubicBezTo>
                  <a:pt x="1806512" y="1131492"/>
                  <a:pt x="1886708" y="1093494"/>
                  <a:pt x="1966902" y="1068163"/>
                </a:cubicBezTo>
                <a:cubicBezTo>
                  <a:pt x="1996448" y="1059717"/>
                  <a:pt x="2021774" y="1051275"/>
                  <a:pt x="2034435" y="1097716"/>
                </a:cubicBezTo>
                <a:cubicBezTo>
                  <a:pt x="2038658" y="1131492"/>
                  <a:pt x="2072424" y="1135715"/>
                  <a:pt x="2106190" y="1135715"/>
                </a:cubicBezTo>
                <a:cubicBezTo>
                  <a:pt x="2118854" y="1135715"/>
                  <a:pt x="2131514" y="1127270"/>
                  <a:pt x="2148397" y="1127270"/>
                </a:cubicBezTo>
                <a:cubicBezTo>
                  <a:pt x="2169503" y="1123047"/>
                  <a:pt x="2186387" y="1131492"/>
                  <a:pt x="2194827" y="1148380"/>
                </a:cubicBezTo>
                <a:cubicBezTo>
                  <a:pt x="2207490" y="1169489"/>
                  <a:pt x="2190607" y="1182156"/>
                  <a:pt x="2177944" y="1190599"/>
                </a:cubicBezTo>
                <a:cubicBezTo>
                  <a:pt x="2165281" y="1199045"/>
                  <a:pt x="2152620" y="1207488"/>
                  <a:pt x="2156840" y="1220153"/>
                </a:cubicBezTo>
                <a:cubicBezTo>
                  <a:pt x="2161060" y="1228598"/>
                  <a:pt x="2169503" y="1237041"/>
                  <a:pt x="2177944" y="1237041"/>
                </a:cubicBezTo>
                <a:cubicBezTo>
                  <a:pt x="2194827" y="1241264"/>
                  <a:pt x="2190607" y="1220153"/>
                  <a:pt x="2199047" y="1211710"/>
                </a:cubicBezTo>
                <a:cubicBezTo>
                  <a:pt x="2207490" y="1199045"/>
                  <a:pt x="2215930" y="1190599"/>
                  <a:pt x="2224373" y="1177934"/>
                </a:cubicBezTo>
                <a:cubicBezTo>
                  <a:pt x="2249697" y="1144158"/>
                  <a:pt x="2275023" y="1135715"/>
                  <a:pt x="2308789" y="1169489"/>
                </a:cubicBezTo>
                <a:cubicBezTo>
                  <a:pt x="2338336" y="1199045"/>
                  <a:pt x="2372102" y="1194822"/>
                  <a:pt x="2397426" y="1156823"/>
                </a:cubicBezTo>
                <a:cubicBezTo>
                  <a:pt x="2397426" y="1156823"/>
                  <a:pt x="2397426" y="1152603"/>
                  <a:pt x="2397426" y="1152603"/>
                </a:cubicBezTo>
                <a:cubicBezTo>
                  <a:pt x="2452298" y="1030164"/>
                  <a:pt x="2553598" y="945726"/>
                  <a:pt x="2646454" y="852840"/>
                </a:cubicBezTo>
                <a:cubicBezTo>
                  <a:pt x="2684441" y="814844"/>
                  <a:pt x="2701324" y="755737"/>
                  <a:pt x="2768860" y="755737"/>
                </a:cubicBezTo>
                <a:cubicBezTo>
                  <a:pt x="2781520" y="755737"/>
                  <a:pt x="2789963" y="734626"/>
                  <a:pt x="2794183" y="721960"/>
                </a:cubicBezTo>
                <a:cubicBezTo>
                  <a:pt x="2806846" y="658631"/>
                  <a:pt x="2840613" y="607966"/>
                  <a:pt x="2887042" y="574190"/>
                </a:cubicBezTo>
                <a:cubicBezTo>
                  <a:pt x="2937692" y="540414"/>
                  <a:pt x="2984119" y="477084"/>
                  <a:pt x="3060095" y="527749"/>
                </a:cubicBezTo>
                <a:cubicBezTo>
                  <a:pt x="3089641" y="548859"/>
                  <a:pt x="3110745" y="561525"/>
                  <a:pt x="3110745" y="599521"/>
                </a:cubicBezTo>
                <a:cubicBezTo>
                  <a:pt x="3110745" y="679739"/>
                  <a:pt x="3089641" y="759957"/>
                  <a:pt x="3064315" y="835952"/>
                </a:cubicBezTo>
                <a:cubicBezTo>
                  <a:pt x="3060095" y="848620"/>
                  <a:pt x="3043212" y="861285"/>
                  <a:pt x="3060095" y="873951"/>
                </a:cubicBezTo>
                <a:cubicBezTo>
                  <a:pt x="3076978" y="886616"/>
                  <a:pt x="3093862" y="878173"/>
                  <a:pt x="3106525" y="865508"/>
                </a:cubicBezTo>
                <a:cubicBezTo>
                  <a:pt x="3136071" y="831732"/>
                  <a:pt x="3165615" y="797956"/>
                  <a:pt x="3190941" y="755737"/>
                </a:cubicBezTo>
                <a:cubicBezTo>
                  <a:pt x="3275357" y="603744"/>
                  <a:pt x="3410423" y="485530"/>
                  <a:pt x="3515943" y="350425"/>
                </a:cubicBezTo>
                <a:cubicBezTo>
                  <a:pt x="3532826" y="329314"/>
                  <a:pt x="3562372" y="312429"/>
                  <a:pt x="3583476" y="295538"/>
                </a:cubicBezTo>
                <a:cubicBezTo>
                  <a:pt x="3600359" y="282873"/>
                  <a:pt x="3617245" y="270207"/>
                  <a:pt x="3629905" y="295538"/>
                </a:cubicBezTo>
                <a:cubicBezTo>
                  <a:pt x="3638348" y="308206"/>
                  <a:pt x="3651011" y="299761"/>
                  <a:pt x="3659452" y="295538"/>
                </a:cubicBezTo>
                <a:cubicBezTo>
                  <a:pt x="3710101" y="265984"/>
                  <a:pt x="3735427" y="278652"/>
                  <a:pt x="3748088" y="333537"/>
                </a:cubicBezTo>
                <a:cubicBezTo>
                  <a:pt x="3748088" y="337759"/>
                  <a:pt x="3752311" y="346202"/>
                  <a:pt x="3756531" y="346202"/>
                </a:cubicBezTo>
                <a:cubicBezTo>
                  <a:pt x="3832504" y="379978"/>
                  <a:pt x="3790297" y="434865"/>
                  <a:pt x="3781854" y="485530"/>
                </a:cubicBezTo>
                <a:cubicBezTo>
                  <a:pt x="3777634" y="493972"/>
                  <a:pt x="3773414" y="502415"/>
                  <a:pt x="3769194" y="510861"/>
                </a:cubicBezTo>
                <a:cubicBezTo>
                  <a:pt x="3743868" y="578413"/>
                  <a:pt x="3760751" y="603744"/>
                  <a:pt x="3828284" y="603744"/>
                </a:cubicBezTo>
                <a:cubicBezTo>
                  <a:pt x="3832504" y="603744"/>
                  <a:pt x="3836727" y="603744"/>
                  <a:pt x="3836727" y="599521"/>
                </a:cubicBezTo>
                <a:cubicBezTo>
                  <a:pt x="3853610" y="544637"/>
                  <a:pt x="3933806" y="553079"/>
                  <a:pt x="3946467" y="489750"/>
                </a:cubicBezTo>
                <a:cubicBezTo>
                  <a:pt x="3954910" y="447531"/>
                  <a:pt x="3980233" y="422200"/>
                  <a:pt x="4026663" y="413755"/>
                </a:cubicBezTo>
                <a:cubicBezTo>
                  <a:pt x="3976013" y="384201"/>
                  <a:pt x="3967573" y="350425"/>
                  <a:pt x="3988676" y="291318"/>
                </a:cubicBezTo>
                <a:cubicBezTo>
                  <a:pt x="3992896" y="282873"/>
                  <a:pt x="3997116" y="270207"/>
                  <a:pt x="4009779" y="274430"/>
                </a:cubicBezTo>
                <a:cubicBezTo>
                  <a:pt x="4022443" y="278652"/>
                  <a:pt x="4018222" y="291318"/>
                  <a:pt x="4014000" y="299761"/>
                </a:cubicBezTo>
                <a:cubicBezTo>
                  <a:pt x="4009779" y="312429"/>
                  <a:pt x="4005559" y="325094"/>
                  <a:pt x="4014000" y="341982"/>
                </a:cubicBezTo>
                <a:cubicBezTo>
                  <a:pt x="4035106" y="341982"/>
                  <a:pt x="4039326" y="325094"/>
                  <a:pt x="4039326" y="312429"/>
                </a:cubicBezTo>
                <a:cubicBezTo>
                  <a:pt x="4039326" y="265984"/>
                  <a:pt x="4056209" y="219543"/>
                  <a:pt x="4064649" y="173101"/>
                </a:cubicBezTo>
                <a:cubicBezTo>
                  <a:pt x="4077312" y="118217"/>
                  <a:pt x="4102639" y="80218"/>
                  <a:pt x="4161729" y="71775"/>
                </a:cubicBezTo>
                <a:cubicBezTo>
                  <a:pt x="4174392" y="67552"/>
                  <a:pt x="4187055" y="67552"/>
                  <a:pt x="4191275" y="50664"/>
                </a:cubicBezTo>
                <a:cubicBezTo>
                  <a:pt x="4203938" y="12666"/>
                  <a:pt x="4237705" y="4223"/>
                  <a:pt x="4271471" y="0"/>
                </a:cubicBezTo>
                <a:close/>
              </a:path>
            </a:pathLst>
          </a:custGeom>
          <a:solidFill>
            <a:schemeClr val="bg1">
              <a:lumMod val="95000"/>
            </a:schemeClr>
          </a:solidFill>
        </p:spPr>
        <p:txBody>
          <a:bodyPr wrap="square" anchor="ctr">
            <a:noAutofit/>
          </a:bodyPr>
          <a:lstStyle>
            <a:lvl1pPr marL="0" indent="0" algn="ctr">
              <a:buNone/>
              <a:defRPr sz="1200">
                <a:latin typeface="+mn-lt"/>
                <a:cs typeface="Arial" pitchFamily="34" charset="0"/>
              </a:defRPr>
            </a:lvl1pPr>
            <a:lvl2pPr marL="457178" indent="0">
              <a:buNone/>
              <a:defRPr sz="2800"/>
            </a:lvl2pPr>
            <a:lvl3pPr marL="914354" indent="0">
              <a:buNone/>
              <a:defRPr sz="2400"/>
            </a:lvl3pPr>
            <a:lvl4pPr marL="1371532" indent="0">
              <a:buNone/>
              <a:defRPr sz="2000"/>
            </a:lvl4pPr>
            <a:lvl5pPr marL="1828709" indent="0">
              <a:buNone/>
              <a:defRPr sz="2000"/>
            </a:lvl5pPr>
            <a:lvl6pPr marL="2285886" indent="0">
              <a:buNone/>
              <a:defRPr sz="2000"/>
            </a:lvl6pPr>
            <a:lvl7pPr marL="2743062" indent="0">
              <a:buNone/>
              <a:defRPr sz="2000"/>
            </a:lvl7pPr>
            <a:lvl8pPr marL="3200240" indent="0">
              <a:buNone/>
              <a:defRPr sz="2000"/>
            </a:lvl8pPr>
            <a:lvl9pPr marL="3657418" indent="0">
              <a:buNone/>
              <a:defRPr sz="2000"/>
            </a:lvl9pPr>
          </a:lstStyle>
          <a:p>
            <a:r>
              <a:rPr lang="en-US" altLang="ko-KR" dirty="0"/>
              <a:t>Your Picture Here and Send to Back </a:t>
            </a:r>
            <a:endParaRPr lang="ko-KR" altLang="en-US" dirty="0"/>
          </a:p>
        </p:txBody>
      </p:sp>
    </p:spTree>
    <p:extLst>
      <p:ext uri="{BB962C8B-B14F-4D97-AF65-F5344CB8AC3E}">
        <p14:creationId xmlns:p14="http://schemas.microsoft.com/office/powerpoint/2010/main" val="796730305"/>
      </p:ext>
    </p:extLst>
  </p:cSld>
  <p:clrMapOvr>
    <a:masterClrMapping/>
  </p:clrMapOvr>
</p:sldLayout>
</file>

<file path=ppt/slideLayouts/slideLayout86.xml><?xml version="1.0" encoding="utf-8"?>
<p:sldLayout xmlns:a="http://schemas.openxmlformats.org/drawingml/2006/main" xmlns:r="http://schemas.openxmlformats.org/officeDocument/2006/relationships" xmlns:p="http://schemas.openxmlformats.org/presentationml/2006/main" userDrawn="1">
  <p:cSld name="49_Images &amp; Contents Layout">
    <p:spTree>
      <p:nvGrpSpPr>
        <p:cNvPr id="1" name=""/>
        <p:cNvGrpSpPr/>
        <p:nvPr/>
      </p:nvGrpSpPr>
      <p:grpSpPr>
        <a:xfrm>
          <a:off x="0" y="0"/>
          <a:ext cx="0" cy="0"/>
          <a:chOff x="0" y="0"/>
          <a:chExt cx="0" cy="0"/>
        </a:xfrm>
      </p:grpSpPr>
      <p:sp>
        <p:nvSpPr>
          <p:cNvPr id="8" name="Freeform: Shape 7">
            <a:extLst>
              <a:ext uri="{FF2B5EF4-FFF2-40B4-BE49-F238E27FC236}">
                <a16:creationId xmlns:a16="http://schemas.microsoft.com/office/drawing/2014/main" xmlns="" id="{E6163A38-FF1F-4D4D-BD61-25510A4F4A10}"/>
              </a:ext>
            </a:extLst>
          </p:cNvPr>
          <p:cNvSpPr/>
          <p:nvPr userDrawn="1"/>
        </p:nvSpPr>
        <p:spPr>
          <a:xfrm>
            <a:off x="152401" y="-1"/>
            <a:ext cx="6562727" cy="6858001"/>
          </a:xfrm>
          <a:custGeom>
            <a:avLst/>
            <a:gdLst>
              <a:gd name="connsiteX0" fmla="*/ 0 w 6543676"/>
              <a:gd name="connsiteY0" fmla="*/ 0 h 6858001"/>
              <a:gd name="connsiteX1" fmla="*/ 4981576 w 6543676"/>
              <a:gd name="connsiteY1" fmla="*/ 0 h 6858001"/>
              <a:gd name="connsiteX2" fmla="*/ 6543676 w 6543676"/>
              <a:gd name="connsiteY2" fmla="*/ 1638300 h 6858001"/>
              <a:gd name="connsiteX3" fmla="*/ 5140390 w 6543676"/>
              <a:gd name="connsiteY3" fmla="*/ 6545233 h 6858001"/>
              <a:gd name="connsiteX4" fmla="*/ 5134165 w 6543676"/>
              <a:gd name="connsiteY4" fmla="*/ 6858001 h 6858001"/>
              <a:gd name="connsiteX5" fmla="*/ 552 w 6543676"/>
              <a:gd name="connsiteY5" fmla="*/ 6858001 h 6858001"/>
              <a:gd name="connsiteX6" fmla="*/ 0 w 6543676"/>
              <a:gd name="connsiteY6" fmla="*/ 6858000 h 6858001"/>
              <a:gd name="connsiteX0" fmla="*/ 0 w 6562726"/>
              <a:gd name="connsiteY0" fmla="*/ 0 h 6858001"/>
              <a:gd name="connsiteX1" fmla="*/ 4981576 w 6562726"/>
              <a:gd name="connsiteY1" fmla="*/ 0 h 6858001"/>
              <a:gd name="connsiteX2" fmla="*/ 6562726 w 6562726"/>
              <a:gd name="connsiteY2" fmla="*/ 1638300 h 6858001"/>
              <a:gd name="connsiteX3" fmla="*/ 5140390 w 6562726"/>
              <a:gd name="connsiteY3" fmla="*/ 6545233 h 6858001"/>
              <a:gd name="connsiteX4" fmla="*/ 5134165 w 6562726"/>
              <a:gd name="connsiteY4" fmla="*/ 6858001 h 6858001"/>
              <a:gd name="connsiteX5" fmla="*/ 552 w 6562726"/>
              <a:gd name="connsiteY5" fmla="*/ 6858001 h 6858001"/>
              <a:gd name="connsiteX6" fmla="*/ 0 w 6562726"/>
              <a:gd name="connsiteY6" fmla="*/ 6858000 h 6858001"/>
              <a:gd name="connsiteX7" fmla="*/ 0 w 6562726"/>
              <a:gd name="connsiteY7" fmla="*/ 0 h 6858001"/>
              <a:gd name="connsiteX0" fmla="*/ 0 w 6562726"/>
              <a:gd name="connsiteY0" fmla="*/ 0 h 6858001"/>
              <a:gd name="connsiteX1" fmla="*/ 4981576 w 6562726"/>
              <a:gd name="connsiteY1" fmla="*/ 0 h 6858001"/>
              <a:gd name="connsiteX2" fmla="*/ 6562726 w 6562726"/>
              <a:gd name="connsiteY2" fmla="*/ 1638300 h 6858001"/>
              <a:gd name="connsiteX3" fmla="*/ 5140390 w 6562726"/>
              <a:gd name="connsiteY3" fmla="*/ 6545233 h 6858001"/>
              <a:gd name="connsiteX4" fmla="*/ 5134165 w 6562726"/>
              <a:gd name="connsiteY4" fmla="*/ 6858001 h 6858001"/>
              <a:gd name="connsiteX5" fmla="*/ 552 w 6562726"/>
              <a:gd name="connsiteY5" fmla="*/ 6858001 h 6858001"/>
              <a:gd name="connsiteX6" fmla="*/ 0 w 6562726"/>
              <a:gd name="connsiteY6" fmla="*/ 6858000 h 6858001"/>
              <a:gd name="connsiteX7" fmla="*/ 0 w 6562726"/>
              <a:gd name="connsiteY7" fmla="*/ 0 h 6858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562726" h="6858001">
                <a:moveTo>
                  <a:pt x="0" y="0"/>
                </a:moveTo>
                <a:lnTo>
                  <a:pt x="4981576" y="0"/>
                </a:lnTo>
                <a:cubicBezTo>
                  <a:pt x="5006977" y="371475"/>
                  <a:pt x="5765801" y="1114425"/>
                  <a:pt x="6562726" y="1638300"/>
                </a:cubicBezTo>
                <a:cubicBezTo>
                  <a:pt x="5759055" y="2900363"/>
                  <a:pt x="5204223" y="4907496"/>
                  <a:pt x="5140390" y="6545233"/>
                </a:cubicBezTo>
                <a:lnTo>
                  <a:pt x="5134165" y="6858001"/>
                </a:lnTo>
                <a:lnTo>
                  <a:pt x="552" y="6858001"/>
                </a:lnTo>
                <a:lnTo>
                  <a:pt x="0" y="6858000"/>
                </a:lnTo>
                <a:lnTo>
                  <a:pt x="0" y="0"/>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a:endParaRPr lang="en-US" sz="1800">
              <a:solidFill>
                <a:prstClr val="white"/>
              </a:solidFill>
            </a:endParaRPr>
          </a:p>
        </p:txBody>
      </p:sp>
      <p:sp>
        <p:nvSpPr>
          <p:cNvPr id="5" name="자유형: 도형 4">
            <a:extLst>
              <a:ext uri="{FF2B5EF4-FFF2-40B4-BE49-F238E27FC236}">
                <a16:creationId xmlns:a16="http://schemas.microsoft.com/office/drawing/2014/main" xmlns="" id="{35A586F4-88B7-45EE-9708-47716F743070}"/>
              </a:ext>
            </a:extLst>
          </p:cNvPr>
          <p:cNvSpPr/>
          <p:nvPr userDrawn="1"/>
        </p:nvSpPr>
        <p:spPr>
          <a:xfrm flipV="1">
            <a:off x="152401" y="0"/>
            <a:ext cx="6238876" cy="6848475"/>
          </a:xfrm>
          <a:custGeom>
            <a:avLst/>
            <a:gdLst>
              <a:gd name="connsiteX0" fmla="*/ 0 w 6238876"/>
              <a:gd name="connsiteY0" fmla="*/ 0 h 6858000"/>
              <a:gd name="connsiteX1" fmla="*/ 4819651 w 6238876"/>
              <a:gd name="connsiteY1" fmla="*/ 0 h 6858000"/>
              <a:gd name="connsiteX2" fmla="*/ 6238876 w 6238876"/>
              <a:gd name="connsiteY2" fmla="*/ 5229225 h 6858000"/>
              <a:gd name="connsiteX3" fmla="*/ 4819651 w 6238876"/>
              <a:gd name="connsiteY3" fmla="*/ 6858000 h 6858000"/>
              <a:gd name="connsiteX4" fmla="*/ 0 w 6238876"/>
              <a:gd name="connsiteY4" fmla="*/ 6858000 h 6858000"/>
              <a:gd name="connsiteX0" fmla="*/ 0 w 6238876"/>
              <a:gd name="connsiteY0" fmla="*/ 0 h 6858000"/>
              <a:gd name="connsiteX1" fmla="*/ 4819651 w 6238876"/>
              <a:gd name="connsiteY1" fmla="*/ 0 h 6858000"/>
              <a:gd name="connsiteX2" fmla="*/ 6238876 w 6238876"/>
              <a:gd name="connsiteY2" fmla="*/ 5229225 h 6858000"/>
              <a:gd name="connsiteX3" fmla="*/ 4819651 w 6238876"/>
              <a:gd name="connsiteY3" fmla="*/ 6858000 h 6858000"/>
              <a:gd name="connsiteX4" fmla="*/ 0 w 6238876"/>
              <a:gd name="connsiteY4" fmla="*/ 6858000 h 6858000"/>
              <a:gd name="connsiteX5" fmla="*/ 0 w 6238876"/>
              <a:gd name="connsiteY5" fmla="*/ 0 h 6858000"/>
              <a:gd name="connsiteX0" fmla="*/ 0 w 6238876"/>
              <a:gd name="connsiteY0" fmla="*/ 0 h 6858000"/>
              <a:gd name="connsiteX1" fmla="*/ 4819651 w 6238876"/>
              <a:gd name="connsiteY1" fmla="*/ 0 h 6858000"/>
              <a:gd name="connsiteX2" fmla="*/ 6238876 w 6238876"/>
              <a:gd name="connsiteY2" fmla="*/ 5229225 h 6858000"/>
              <a:gd name="connsiteX3" fmla="*/ 4819651 w 6238876"/>
              <a:gd name="connsiteY3" fmla="*/ 6858000 h 6858000"/>
              <a:gd name="connsiteX4" fmla="*/ 0 w 6238876"/>
              <a:gd name="connsiteY4" fmla="*/ 6858000 h 6858000"/>
              <a:gd name="connsiteX5" fmla="*/ 0 w 6238876"/>
              <a:gd name="connsiteY5" fmla="*/ 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238876" h="6858000">
                <a:moveTo>
                  <a:pt x="0" y="0"/>
                </a:moveTo>
                <a:lnTo>
                  <a:pt x="4819651" y="0"/>
                </a:lnTo>
                <a:cubicBezTo>
                  <a:pt x="4819651" y="1689100"/>
                  <a:pt x="5153027" y="4273550"/>
                  <a:pt x="6238876" y="5229225"/>
                </a:cubicBezTo>
                <a:cubicBezTo>
                  <a:pt x="5286376" y="5778500"/>
                  <a:pt x="4883152" y="6283325"/>
                  <a:pt x="4819651" y="6858000"/>
                </a:cubicBezTo>
                <a:lnTo>
                  <a:pt x="0" y="6858000"/>
                </a:lnTo>
                <a:lnTo>
                  <a:pt x="0" y="0"/>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a:endParaRPr lang="ko-KR" altLang="en-US" sz="1800">
              <a:solidFill>
                <a:prstClr val="white"/>
              </a:solidFill>
            </a:endParaRPr>
          </a:p>
        </p:txBody>
      </p:sp>
      <p:cxnSp>
        <p:nvCxnSpPr>
          <p:cNvPr id="7" name="직선 연결선 6">
            <a:extLst>
              <a:ext uri="{FF2B5EF4-FFF2-40B4-BE49-F238E27FC236}">
                <a16:creationId xmlns:a16="http://schemas.microsoft.com/office/drawing/2014/main" xmlns="" id="{E34B3B3A-542A-46E1-A720-8928C9B91FC2}"/>
              </a:ext>
            </a:extLst>
          </p:cNvPr>
          <p:cNvCxnSpPr>
            <a:cxnSpLocks/>
          </p:cNvCxnSpPr>
          <p:nvPr userDrawn="1"/>
        </p:nvCxnSpPr>
        <p:spPr>
          <a:xfrm>
            <a:off x="6238877" y="1638303"/>
            <a:ext cx="5953124" cy="0"/>
          </a:xfrm>
          <a:prstGeom prst="line">
            <a:avLst/>
          </a:prstGeom>
          <a:ln w="38100">
            <a:solidFill>
              <a:schemeClr val="accent4"/>
            </a:solidFill>
          </a:ln>
        </p:spPr>
        <p:style>
          <a:lnRef idx="1">
            <a:schemeClr val="accent1"/>
          </a:lnRef>
          <a:fillRef idx="0">
            <a:schemeClr val="accent1"/>
          </a:fillRef>
          <a:effectRef idx="0">
            <a:schemeClr val="accent1"/>
          </a:effectRef>
          <a:fontRef idx="minor">
            <a:schemeClr val="tx1"/>
          </a:fontRef>
        </p:style>
      </p:cxnSp>
      <p:sp>
        <p:nvSpPr>
          <p:cNvPr id="16" name="그림 개체 틀 15">
            <a:extLst>
              <a:ext uri="{FF2B5EF4-FFF2-40B4-BE49-F238E27FC236}">
                <a16:creationId xmlns:a16="http://schemas.microsoft.com/office/drawing/2014/main" xmlns="" id="{F31766EE-B13B-4F0C-AAE1-FB140846B864}"/>
              </a:ext>
            </a:extLst>
          </p:cNvPr>
          <p:cNvSpPr>
            <a:spLocks noGrp="1"/>
          </p:cNvSpPr>
          <p:nvPr>
            <p:ph type="pic" sz="quarter" idx="10" hasCustomPrompt="1"/>
          </p:nvPr>
        </p:nvSpPr>
        <p:spPr>
          <a:xfrm>
            <a:off x="1" y="0"/>
            <a:ext cx="6543676" cy="6867525"/>
          </a:xfrm>
          <a:custGeom>
            <a:avLst/>
            <a:gdLst>
              <a:gd name="connsiteX0" fmla="*/ 0 w 6238876"/>
              <a:gd name="connsiteY0" fmla="*/ 0 h 6858000"/>
              <a:gd name="connsiteX1" fmla="*/ 4819651 w 6238876"/>
              <a:gd name="connsiteY1" fmla="*/ 0 h 6858000"/>
              <a:gd name="connsiteX2" fmla="*/ 6238876 w 6238876"/>
              <a:gd name="connsiteY2" fmla="*/ 1628775 h 6858000"/>
              <a:gd name="connsiteX3" fmla="*/ 4819651 w 6238876"/>
              <a:gd name="connsiteY3" fmla="*/ 6858000 h 6858000"/>
              <a:gd name="connsiteX4" fmla="*/ 0 w 6238876"/>
              <a:gd name="connsiteY4" fmla="*/ 6858000 h 6858000"/>
              <a:gd name="connsiteX0" fmla="*/ 0 w 6543676"/>
              <a:gd name="connsiteY0" fmla="*/ 0 h 6858000"/>
              <a:gd name="connsiteX1" fmla="*/ 4819651 w 6543676"/>
              <a:gd name="connsiteY1" fmla="*/ 0 h 6858000"/>
              <a:gd name="connsiteX2" fmla="*/ 6543676 w 6543676"/>
              <a:gd name="connsiteY2" fmla="*/ 1638300 h 6858000"/>
              <a:gd name="connsiteX3" fmla="*/ 4819651 w 6543676"/>
              <a:gd name="connsiteY3" fmla="*/ 6858000 h 6858000"/>
              <a:gd name="connsiteX4" fmla="*/ 0 w 6543676"/>
              <a:gd name="connsiteY4" fmla="*/ 6858000 h 6858000"/>
              <a:gd name="connsiteX5" fmla="*/ 0 w 6543676"/>
              <a:gd name="connsiteY5" fmla="*/ 0 h 6858000"/>
              <a:gd name="connsiteX0" fmla="*/ 0 w 6543676"/>
              <a:gd name="connsiteY0" fmla="*/ 0 h 6858000"/>
              <a:gd name="connsiteX1" fmla="*/ 4819651 w 6543676"/>
              <a:gd name="connsiteY1" fmla="*/ 0 h 6858000"/>
              <a:gd name="connsiteX2" fmla="*/ 6543676 w 6543676"/>
              <a:gd name="connsiteY2" fmla="*/ 1638300 h 6858000"/>
              <a:gd name="connsiteX3" fmla="*/ 4819651 w 6543676"/>
              <a:gd name="connsiteY3" fmla="*/ 6858000 h 6858000"/>
              <a:gd name="connsiteX4" fmla="*/ 0 w 6543676"/>
              <a:gd name="connsiteY4" fmla="*/ 6858000 h 6858000"/>
              <a:gd name="connsiteX5" fmla="*/ 0 w 6543676"/>
              <a:gd name="connsiteY5" fmla="*/ 0 h 6858000"/>
              <a:gd name="connsiteX0" fmla="*/ 0 w 6543676"/>
              <a:gd name="connsiteY0" fmla="*/ 0 h 6858000"/>
              <a:gd name="connsiteX1" fmla="*/ 4819651 w 6543676"/>
              <a:gd name="connsiteY1" fmla="*/ 0 h 6858000"/>
              <a:gd name="connsiteX2" fmla="*/ 6543676 w 6543676"/>
              <a:gd name="connsiteY2" fmla="*/ 1638300 h 6858000"/>
              <a:gd name="connsiteX3" fmla="*/ 4819651 w 6543676"/>
              <a:gd name="connsiteY3" fmla="*/ 6858000 h 6858000"/>
              <a:gd name="connsiteX4" fmla="*/ 0 w 6543676"/>
              <a:gd name="connsiteY4" fmla="*/ 6858000 h 6858000"/>
              <a:gd name="connsiteX5" fmla="*/ 0 w 6543676"/>
              <a:gd name="connsiteY5" fmla="*/ 0 h 6858000"/>
              <a:gd name="connsiteX0" fmla="*/ 0 w 6543676"/>
              <a:gd name="connsiteY0" fmla="*/ 0 h 6858000"/>
              <a:gd name="connsiteX1" fmla="*/ 4819651 w 6543676"/>
              <a:gd name="connsiteY1" fmla="*/ 0 h 6858000"/>
              <a:gd name="connsiteX2" fmla="*/ 6543676 w 6543676"/>
              <a:gd name="connsiteY2" fmla="*/ 1638300 h 6858000"/>
              <a:gd name="connsiteX3" fmla="*/ 4819651 w 6543676"/>
              <a:gd name="connsiteY3" fmla="*/ 6858000 h 6858000"/>
              <a:gd name="connsiteX4" fmla="*/ 0 w 6543676"/>
              <a:gd name="connsiteY4" fmla="*/ 6858000 h 6858000"/>
              <a:gd name="connsiteX5" fmla="*/ 0 w 6543676"/>
              <a:gd name="connsiteY5" fmla="*/ 0 h 6858000"/>
              <a:gd name="connsiteX0" fmla="*/ 0 w 6543676"/>
              <a:gd name="connsiteY0" fmla="*/ 0 h 6867525"/>
              <a:gd name="connsiteX1" fmla="*/ 4819651 w 6543676"/>
              <a:gd name="connsiteY1" fmla="*/ 0 h 6867525"/>
              <a:gd name="connsiteX2" fmla="*/ 6543676 w 6543676"/>
              <a:gd name="connsiteY2" fmla="*/ 1638300 h 6867525"/>
              <a:gd name="connsiteX3" fmla="*/ 5219701 w 6543676"/>
              <a:gd name="connsiteY3" fmla="*/ 6867525 h 6867525"/>
              <a:gd name="connsiteX4" fmla="*/ 0 w 6543676"/>
              <a:gd name="connsiteY4" fmla="*/ 6858000 h 6867525"/>
              <a:gd name="connsiteX5" fmla="*/ 0 w 6543676"/>
              <a:gd name="connsiteY5" fmla="*/ 0 h 6867525"/>
              <a:gd name="connsiteX0" fmla="*/ 0 w 6543676"/>
              <a:gd name="connsiteY0" fmla="*/ 0 h 6867525"/>
              <a:gd name="connsiteX1" fmla="*/ 4981576 w 6543676"/>
              <a:gd name="connsiteY1" fmla="*/ 19050 h 6867525"/>
              <a:gd name="connsiteX2" fmla="*/ 6543676 w 6543676"/>
              <a:gd name="connsiteY2" fmla="*/ 1638300 h 6867525"/>
              <a:gd name="connsiteX3" fmla="*/ 5219701 w 6543676"/>
              <a:gd name="connsiteY3" fmla="*/ 6867525 h 6867525"/>
              <a:gd name="connsiteX4" fmla="*/ 0 w 6543676"/>
              <a:gd name="connsiteY4" fmla="*/ 6858000 h 6867525"/>
              <a:gd name="connsiteX5" fmla="*/ 0 w 6543676"/>
              <a:gd name="connsiteY5" fmla="*/ 0 h 6867525"/>
              <a:gd name="connsiteX0" fmla="*/ 0 w 6543676"/>
              <a:gd name="connsiteY0" fmla="*/ 0 h 6867525"/>
              <a:gd name="connsiteX1" fmla="*/ 4981576 w 6543676"/>
              <a:gd name="connsiteY1" fmla="*/ 0 h 6867525"/>
              <a:gd name="connsiteX2" fmla="*/ 6543676 w 6543676"/>
              <a:gd name="connsiteY2" fmla="*/ 1638300 h 6867525"/>
              <a:gd name="connsiteX3" fmla="*/ 5219701 w 6543676"/>
              <a:gd name="connsiteY3" fmla="*/ 6867525 h 6867525"/>
              <a:gd name="connsiteX4" fmla="*/ 0 w 6543676"/>
              <a:gd name="connsiteY4" fmla="*/ 6858000 h 6867525"/>
              <a:gd name="connsiteX5" fmla="*/ 0 w 6543676"/>
              <a:gd name="connsiteY5" fmla="*/ 0 h 6867525"/>
              <a:gd name="connsiteX0" fmla="*/ 0 w 6543676"/>
              <a:gd name="connsiteY0" fmla="*/ 0 h 6867525"/>
              <a:gd name="connsiteX1" fmla="*/ 4981576 w 6543676"/>
              <a:gd name="connsiteY1" fmla="*/ 0 h 6867525"/>
              <a:gd name="connsiteX2" fmla="*/ 6543676 w 6543676"/>
              <a:gd name="connsiteY2" fmla="*/ 1638300 h 6867525"/>
              <a:gd name="connsiteX3" fmla="*/ 5133976 w 6543676"/>
              <a:gd name="connsiteY3" fmla="*/ 6867525 h 6867525"/>
              <a:gd name="connsiteX4" fmla="*/ 0 w 6543676"/>
              <a:gd name="connsiteY4" fmla="*/ 6858000 h 6867525"/>
              <a:gd name="connsiteX5" fmla="*/ 0 w 6543676"/>
              <a:gd name="connsiteY5" fmla="*/ 0 h 6867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43676" h="6867525">
                <a:moveTo>
                  <a:pt x="0" y="0"/>
                </a:moveTo>
                <a:lnTo>
                  <a:pt x="4981576" y="0"/>
                </a:lnTo>
                <a:cubicBezTo>
                  <a:pt x="5006977" y="371475"/>
                  <a:pt x="5699126" y="1152525"/>
                  <a:pt x="6543676" y="1638300"/>
                </a:cubicBezTo>
                <a:cubicBezTo>
                  <a:pt x="5686427" y="2984500"/>
                  <a:pt x="5133976" y="5178425"/>
                  <a:pt x="5133976" y="6867525"/>
                </a:cubicBezTo>
                <a:lnTo>
                  <a:pt x="0" y="6858000"/>
                </a:lnTo>
                <a:lnTo>
                  <a:pt x="0" y="0"/>
                </a:lnTo>
                <a:close/>
              </a:path>
            </a:pathLst>
          </a:custGeom>
          <a:solidFill>
            <a:schemeClr val="bg1">
              <a:lumMod val="95000"/>
            </a:schemeClr>
          </a:solidFill>
          <a:effectLst/>
        </p:spPr>
        <p:txBody>
          <a:bodyPr wrap="square" anchor="ctr">
            <a:noAutofit/>
          </a:bodyPr>
          <a:lstStyle>
            <a:lvl1pPr marL="0" marR="0" indent="0" algn="ctr" defTabSz="914377"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 and Send to Back</a:t>
            </a:r>
            <a:endParaRPr lang="ko-KR" altLang="en-US" dirty="0"/>
          </a:p>
        </p:txBody>
      </p:sp>
    </p:spTree>
    <p:extLst>
      <p:ext uri="{BB962C8B-B14F-4D97-AF65-F5344CB8AC3E}">
        <p14:creationId xmlns:p14="http://schemas.microsoft.com/office/powerpoint/2010/main" val="4046841191"/>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87.xml><?xml version="1.0" encoding="utf-8"?>
<p:sldLayout xmlns:a="http://schemas.openxmlformats.org/drawingml/2006/main" xmlns:r="http://schemas.openxmlformats.org/officeDocument/2006/relationships" xmlns:p="http://schemas.openxmlformats.org/presentationml/2006/main" userDrawn="1">
  <p:cSld name="9_캡션 있는 콘텐츠">
    <p:spTree>
      <p:nvGrpSpPr>
        <p:cNvPr id="1" name=""/>
        <p:cNvGrpSpPr/>
        <p:nvPr/>
      </p:nvGrpSpPr>
      <p:grpSpPr>
        <a:xfrm>
          <a:off x="0" y="0"/>
          <a:ext cx="0" cy="0"/>
          <a:chOff x="0" y="0"/>
          <a:chExt cx="0" cy="0"/>
        </a:xfrm>
      </p:grpSpPr>
      <p:sp>
        <p:nvSpPr>
          <p:cNvPr id="7" name="그림 개체 틀 6">
            <a:extLst>
              <a:ext uri="{FF2B5EF4-FFF2-40B4-BE49-F238E27FC236}">
                <a16:creationId xmlns:a16="http://schemas.microsoft.com/office/drawing/2014/main" xmlns="" id="{A57F89BA-4424-4190-B93E-48930D457F23}"/>
              </a:ext>
            </a:extLst>
          </p:cNvPr>
          <p:cNvSpPr>
            <a:spLocks noGrp="1"/>
          </p:cNvSpPr>
          <p:nvPr>
            <p:ph type="pic" idx="16" hasCustomPrompt="1"/>
          </p:nvPr>
        </p:nvSpPr>
        <p:spPr>
          <a:xfrm>
            <a:off x="4804233" y="1031577"/>
            <a:ext cx="6521207" cy="5391435"/>
          </a:xfrm>
          <a:custGeom>
            <a:avLst/>
            <a:gdLst>
              <a:gd name="connsiteX0" fmla="*/ 1923143 w 5498207"/>
              <a:gd name="connsiteY0" fmla="*/ 0 h 4545665"/>
              <a:gd name="connsiteX1" fmla="*/ 3371680 w 5498207"/>
              <a:gd name="connsiteY1" fmla="*/ 1448537 h 4545665"/>
              <a:gd name="connsiteX2" fmla="*/ 3393443 w 5498207"/>
              <a:gd name="connsiteY2" fmla="*/ 1454481 h 4545665"/>
              <a:gd name="connsiteX3" fmla="*/ 3442007 w 5498207"/>
              <a:gd name="connsiteY3" fmla="*/ 1444874 h 4545665"/>
              <a:gd name="connsiteX4" fmla="*/ 3468347 w 5498207"/>
              <a:gd name="connsiteY4" fmla="*/ 1420720 h 4545665"/>
              <a:gd name="connsiteX5" fmla="*/ 3474932 w 5498207"/>
              <a:gd name="connsiteY5" fmla="*/ 1376805 h 4545665"/>
              <a:gd name="connsiteX6" fmla="*/ 3474932 w 5498207"/>
              <a:gd name="connsiteY6" fmla="*/ 1348259 h 4545665"/>
              <a:gd name="connsiteX7" fmla="*/ 3516637 w 5498207"/>
              <a:gd name="connsiteY7" fmla="*/ 1332889 h 4545665"/>
              <a:gd name="connsiteX8" fmla="*/ 3549562 w 5498207"/>
              <a:gd name="connsiteY8" fmla="*/ 1365826 h 4545665"/>
              <a:gd name="connsiteX9" fmla="*/ 3569317 w 5498207"/>
              <a:gd name="connsiteY9" fmla="*/ 1383392 h 4545665"/>
              <a:gd name="connsiteX10" fmla="*/ 3591267 w 5498207"/>
              <a:gd name="connsiteY10" fmla="*/ 1368021 h 4545665"/>
              <a:gd name="connsiteX11" fmla="*/ 3608827 w 5498207"/>
              <a:gd name="connsiteY11" fmla="*/ 1310931 h 4545665"/>
              <a:gd name="connsiteX12" fmla="*/ 3621997 w 5498207"/>
              <a:gd name="connsiteY12" fmla="*/ 1293365 h 4545665"/>
              <a:gd name="connsiteX13" fmla="*/ 3643947 w 5498207"/>
              <a:gd name="connsiteY13" fmla="*/ 1295560 h 4545665"/>
              <a:gd name="connsiteX14" fmla="*/ 3668092 w 5498207"/>
              <a:gd name="connsiteY14" fmla="*/ 1317518 h 4545665"/>
              <a:gd name="connsiteX15" fmla="*/ 3703212 w 5498207"/>
              <a:gd name="connsiteY15" fmla="*/ 1348259 h 4545665"/>
              <a:gd name="connsiteX16" fmla="*/ 3758087 w 5498207"/>
              <a:gd name="connsiteY16" fmla="*/ 1315323 h 4545665"/>
              <a:gd name="connsiteX17" fmla="*/ 3793207 w 5498207"/>
              <a:gd name="connsiteY17" fmla="*/ 1256036 h 4545665"/>
              <a:gd name="connsiteX18" fmla="*/ 3819547 w 5498207"/>
              <a:gd name="connsiteY18" fmla="*/ 1247253 h 4545665"/>
              <a:gd name="connsiteX19" fmla="*/ 3843692 w 5498207"/>
              <a:gd name="connsiteY19" fmla="*/ 1321910 h 4545665"/>
              <a:gd name="connsiteX20" fmla="*/ 3839302 w 5498207"/>
              <a:gd name="connsiteY20" fmla="*/ 1328497 h 4545665"/>
              <a:gd name="connsiteX21" fmla="*/ 3883202 w 5498207"/>
              <a:gd name="connsiteY21" fmla="*/ 1341672 h 4545665"/>
              <a:gd name="connsiteX22" fmla="*/ 3920517 w 5498207"/>
              <a:gd name="connsiteY22" fmla="*/ 1324106 h 4545665"/>
              <a:gd name="connsiteX23" fmla="*/ 3927102 w 5498207"/>
              <a:gd name="connsiteY23" fmla="*/ 1317518 h 4545665"/>
              <a:gd name="connsiteX24" fmla="*/ 3999536 w 5498207"/>
              <a:gd name="connsiteY24" fmla="*/ 1313127 h 4545665"/>
              <a:gd name="connsiteX25" fmla="*/ 4041242 w 5498207"/>
              <a:gd name="connsiteY25" fmla="*/ 1308735 h 4545665"/>
              <a:gd name="connsiteX26" fmla="*/ 4065386 w 5498207"/>
              <a:gd name="connsiteY26" fmla="*/ 1251645 h 4545665"/>
              <a:gd name="connsiteX27" fmla="*/ 4102702 w 5498207"/>
              <a:gd name="connsiteY27" fmla="*/ 1135268 h 4545665"/>
              <a:gd name="connsiteX28" fmla="*/ 4135626 w 5498207"/>
              <a:gd name="connsiteY28" fmla="*/ 1084765 h 4545665"/>
              <a:gd name="connsiteX29" fmla="*/ 4192696 w 5498207"/>
              <a:gd name="connsiteY29" fmla="*/ 1071590 h 4545665"/>
              <a:gd name="connsiteX30" fmla="*/ 4170746 w 5498207"/>
              <a:gd name="connsiteY30" fmla="*/ 1146247 h 4545665"/>
              <a:gd name="connsiteX31" fmla="*/ 4148796 w 5498207"/>
              <a:gd name="connsiteY31" fmla="*/ 1234078 h 4545665"/>
              <a:gd name="connsiteX32" fmla="*/ 4124652 w 5498207"/>
              <a:gd name="connsiteY32" fmla="*/ 1319714 h 4545665"/>
              <a:gd name="connsiteX33" fmla="*/ 4179526 w 5498207"/>
              <a:gd name="connsiteY33" fmla="*/ 1383392 h 4545665"/>
              <a:gd name="connsiteX34" fmla="*/ 4192696 w 5498207"/>
              <a:gd name="connsiteY34" fmla="*/ 1374609 h 4545665"/>
              <a:gd name="connsiteX35" fmla="*/ 4199282 w 5498207"/>
              <a:gd name="connsiteY35" fmla="*/ 1359238 h 4545665"/>
              <a:gd name="connsiteX36" fmla="*/ 4243181 w 5498207"/>
              <a:gd name="connsiteY36" fmla="*/ 1341672 h 4545665"/>
              <a:gd name="connsiteX37" fmla="*/ 4267326 w 5498207"/>
              <a:gd name="connsiteY37" fmla="*/ 1376805 h 4545665"/>
              <a:gd name="connsiteX38" fmla="*/ 4267326 w 5498207"/>
              <a:gd name="connsiteY38" fmla="*/ 1394371 h 4545665"/>
              <a:gd name="connsiteX39" fmla="*/ 4333176 w 5498207"/>
              <a:gd name="connsiteY39" fmla="*/ 1480007 h 4545665"/>
              <a:gd name="connsiteX40" fmla="*/ 4363906 w 5498207"/>
              <a:gd name="connsiteY40" fmla="*/ 1477811 h 4545665"/>
              <a:gd name="connsiteX41" fmla="*/ 4456096 w 5498207"/>
              <a:gd name="connsiteY41" fmla="*/ 1455853 h 4545665"/>
              <a:gd name="connsiteX42" fmla="*/ 4475851 w 5498207"/>
              <a:gd name="connsiteY42" fmla="*/ 1464636 h 4545665"/>
              <a:gd name="connsiteX43" fmla="*/ 4499996 w 5498207"/>
              <a:gd name="connsiteY43" fmla="*/ 1495377 h 4545665"/>
              <a:gd name="connsiteX44" fmla="*/ 4526336 w 5498207"/>
              <a:gd name="connsiteY44" fmla="*/ 1499769 h 4545665"/>
              <a:gd name="connsiteX45" fmla="*/ 4535116 w 5498207"/>
              <a:gd name="connsiteY45" fmla="*/ 1490985 h 4545665"/>
              <a:gd name="connsiteX46" fmla="*/ 4554871 w 5498207"/>
              <a:gd name="connsiteY46" fmla="*/ 1490985 h 4545665"/>
              <a:gd name="connsiteX47" fmla="*/ 4550481 w 5498207"/>
              <a:gd name="connsiteY47" fmla="*/ 1510748 h 4545665"/>
              <a:gd name="connsiteX48" fmla="*/ 4504386 w 5498207"/>
              <a:gd name="connsiteY48" fmla="*/ 1565642 h 4545665"/>
              <a:gd name="connsiteX49" fmla="*/ 4510971 w 5498207"/>
              <a:gd name="connsiteY49" fmla="*/ 1585404 h 4545665"/>
              <a:gd name="connsiteX50" fmla="*/ 4543896 w 5498207"/>
              <a:gd name="connsiteY50" fmla="*/ 1581013 h 4545665"/>
              <a:gd name="connsiteX51" fmla="*/ 4579016 w 5498207"/>
              <a:gd name="connsiteY51" fmla="*/ 1585404 h 4545665"/>
              <a:gd name="connsiteX52" fmla="*/ 4592186 w 5498207"/>
              <a:gd name="connsiteY52" fmla="*/ 1635907 h 4545665"/>
              <a:gd name="connsiteX53" fmla="*/ 4576821 w 5498207"/>
              <a:gd name="connsiteY53" fmla="*/ 1642495 h 4545665"/>
              <a:gd name="connsiteX54" fmla="*/ 4583406 w 5498207"/>
              <a:gd name="connsiteY54" fmla="*/ 1677627 h 4545665"/>
              <a:gd name="connsiteX55" fmla="*/ 4658036 w 5498207"/>
              <a:gd name="connsiteY55" fmla="*/ 1769850 h 4545665"/>
              <a:gd name="connsiteX56" fmla="*/ 4723886 w 5498207"/>
              <a:gd name="connsiteY56" fmla="*/ 1785221 h 4545665"/>
              <a:gd name="connsiteX57" fmla="*/ 4772176 w 5498207"/>
              <a:gd name="connsiteY57" fmla="*/ 1804983 h 4545665"/>
              <a:gd name="connsiteX58" fmla="*/ 4763396 w 5498207"/>
              <a:gd name="connsiteY58" fmla="*/ 1835724 h 4545665"/>
              <a:gd name="connsiteX59" fmla="*/ 4723886 w 5498207"/>
              <a:gd name="connsiteY59" fmla="*/ 1914772 h 4545665"/>
              <a:gd name="connsiteX60" fmla="*/ 4765591 w 5498207"/>
              <a:gd name="connsiteY60" fmla="*/ 2026757 h 4545665"/>
              <a:gd name="connsiteX61" fmla="*/ 4785346 w 5498207"/>
              <a:gd name="connsiteY61" fmla="*/ 2031149 h 4545665"/>
              <a:gd name="connsiteX62" fmla="*/ 4840221 w 5498207"/>
              <a:gd name="connsiteY62" fmla="*/ 2026757 h 4545665"/>
              <a:gd name="connsiteX63" fmla="*/ 4873146 w 5498207"/>
              <a:gd name="connsiteY63" fmla="*/ 2088239 h 4545665"/>
              <a:gd name="connsiteX64" fmla="*/ 4835831 w 5498207"/>
              <a:gd name="connsiteY64" fmla="*/ 2156309 h 4545665"/>
              <a:gd name="connsiteX65" fmla="*/ 4816076 w 5498207"/>
              <a:gd name="connsiteY65" fmla="*/ 2158505 h 4545665"/>
              <a:gd name="connsiteX66" fmla="*/ 4798516 w 5498207"/>
              <a:gd name="connsiteY66" fmla="*/ 2167288 h 4545665"/>
              <a:gd name="connsiteX67" fmla="*/ 4780956 w 5498207"/>
              <a:gd name="connsiteY67" fmla="*/ 2193637 h 4545665"/>
              <a:gd name="connsiteX68" fmla="*/ 4787541 w 5498207"/>
              <a:gd name="connsiteY68" fmla="*/ 2224378 h 4545665"/>
              <a:gd name="connsiteX69" fmla="*/ 4833636 w 5498207"/>
              <a:gd name="connsiteY69" fmla="*/ 2323189 h 4545665"/>
              <a:gd name="connsiteX70" fmla="*/ 4855586 w 5498207"/>
              <a:gd name="connsiteY70" fmla="*/ 2331972 h 4545665"/>
              <a:gd name="connsiteX71" fmla="*/ 4873146 w 5498207"/>
              <a:gd name="connsiteY71" fmla="*/ 2345146 h 4545665"/>
              <a:gd name="connsiteX72" fmla="*/ 4807296 w 5498207"/>
              <a:gd name="connsiteY72" fmla="*/ 2384671 h 4545665"/>
              <a:gd name="connsiteX73" fmla="*/ 4776566 w 5498207"/>
              <a:gd name="connsiteY73" fmla="*/ 2424195 h 4545665"/>
              <a:gd name="connsiteX74" fmla="*/ 4776566 w 5498207"/>
              <a:gd name="connsiteY74" fmla="*/ 2428586 h 4545665"/>
              <a:gd name="connsiteX75" fmla="*/ 4816076 w 5498207"/>
              <a:gd name="connsiteY75" fmla="*/ 2472502 h 4545665"/>
              <a:gd name="connsiteX76" fmla="*/ 4864366 w 5498207"/>
              <a:gd name="connsiteY76" fmla="*/ 2516418 h 4545665"/>
              <a:gd name="connsiteX77" fmla="*/ 4864366 w 5498207"/>
              <a:gd name="connsiteY77" fmla="*/ 2538376 h 4545665"/>
              <a:gd name="connsiteX78" fmla="*/ 4846806 w 5498207"/>
              <a:gd name="connsiteY78" fmla="*/ 2542767 h 4545665"/>
              <a:gd name="connsiteX79" fmla="*/ 4778761 w 5498207"/>
              <a:gd name="connsiteY79" fmla="*/ 2560334 h 4545665"/>
              <a:gd name="connsiteX80" fmla="*/ 4767786 w 5498207"/>
              <a:gd name="connsiteY80" fmla="*/ 2571312 h 4545665"/>
              <a:gd name="connsiteX81" fmla="*/ 4726081 w 5498207"/>
              <a:gd name="connsiteY81" fmla="*/ 2637186 h 4545665"/>
              <a:gd name="connsiteX82" fmla="*/ 4706326 w 5498207"/>
              <a:gd name="connsiteY82" fmla="*/ 2663535 h 4545665"/>
              <a:gd name="connsiteX83" fmla="*/ 4699741 w 5498207"/>
              <a:gd name="connsiteY83" fmla="*/ 2700864 h 4545665"/>
              <a:gd name="connsiteX84" fmla="*/ 4748031 w 5498207"/>
              <a:gd name="connsiteY84" fmla="*/ 2744780 h 4545665"/>
              <a:gd name="connsiteX85" fmla="*/ 4813881 w 5498207"/>
              <a:gd name="connsiteY85" fmla="*/ 2766737 h 4545665"/>
              <a:gd name="connsiteX86" fmla="*/ 4875341 w 5498207"/>
              <a:gd name="connsiteY86" fmla="*/ 2757954 h 4545665"/>
              <a:gd name="connsiteX87" fmla="*/ 4903876 w 5498207"/>
              <a:gd name="connsiteY87" fmla="*/ 2740388 h 4545665"/>
              <a:gd name="connsiteX88" fmla="*/ 4952166 w 5498207"/>
              <a:gd name="connsiteY88" fmla="*/ 2689885 h 4545665"/>
              <a:gd name="connsiteX89" fmla="*/ 5033380 w 5498207"/>
              <a:gd name="connsiteY89" fmla="*/ 2604249 h 4545665"/>
              <a:gd name="connsiteX90" fmla="*/ 5138740 w 5498207"/>
              <a:gd name="connsiteY90" fmla="*/ 2562529 h 4545665"/>
              <a:gd name="connsiteX91" fmla="*/ 5224346 w 5498207"/>
              <a:gd name="connsiteY91" fmla="*/ 2514222 h 4545665"/>
              <a:gd name="connsiteX92" fmla="*/ 5230930 w 5498207"/>
              <a:gd name="connsiteY92" fmla="*/ 2507635 h 4545665"/>
              <a:gd name="connsiteX93" fmla="*/ 5318730 w 5498207"/>
              <a:gd name="connsiteY93" fmla="*/ 2470306 h 4545665"/>
              <a:gd name="connsiteX94" fmla="*/ 5428480 w 5498207"/>
              <a:gd name="connsiteY94" fmla="*/ 2448348 h 4545665"/>
              <a:gd name="connsiteX95" fmla="*/ 5489940 w 5498207"/>
              <a:gd name="connsiteY95" fmla="*/ 2479089 h 4545665"/>
              <a:gd name="connsiteX96" fmla="*/ 5496525 w 5498207"/>
              <a:gd name="connsiteY96" fmla="*/ 2490068 h 4545665"/>
              <a:gd name="connsiteX97" fmla="*/ 5485550 w 5498207"/>
              <a:gd name="connsiteY97" fmla="*/ 2566921 h 4545665"/>
              <a:gd name="connsiteX98" fmla="*/ 5435065 w 5498207"/>
              <a:gd name="connsiteY98" fmla="*/ 2613032 h 4545665"/>
              <a:gd name="connsiteX99" fmla="*/ 5388970 w 5498207"/>
              <a:gd name="connsiteY99" fmla="*/ 2617424 h 4545665"/>
              <a:gd name="connsiteX100" fmla="*/ 5329705 w 5498207"/>
              <a:gd name="connsiteY100" fmla="*/ 2615228 h 4545665"/>
              <a:gd name="connsiteX101" fmla="*/ 5316535 w 5498207"/>
              <a:gd name="connsiteY101" fmla="*/ 2624011 h 4545665"/>
              <a:gd name="connsiteX102" fmla="*/ 5263856 w 5498207"/>
              <a:gd name="connsiteY102" fmla="*/ 2650361 h 4545665"/>
              <a:gd name="connsiteX103" fmla="*/ 5215566 w 5498207"/>
              <a:gd name="connsiteY103" fmla="*/ 2670123 h 4545665"/>
              <a:gd name="connsiteX104" fmla="*/ 5105816 w 5498207"/>
              <a:gd name="connsiteY104" fmla="*/ 2700864 h 4545665"/>
              <a:gd name="connsiteX105" fmla="*/ 5000456 w 5498207"/>
              <a:gd name="connsiteY105" fmla="*/ 2744780 h 4545665"/>
              <a:gd name="connsiteX106" fmla="*/ 4934606 w 5498207"/>
              <a:gd name="connsiteY106" fmla="*/ 2795283 h 4545665"/>
              <a:gd name="connsiteX107" fmla="*/ 4903876 w 5498207"/>
              <a:gd name="connsiteY107" fmla="*/ 2815045 h 4545665"/>
              <a:gd name="connsiteX108" fmla="*/ 4778761 w 5498207"/>
              <a:gd name="connsiteY108" fmla="*/ 2887506 h 4545665"/>
              <a:gd name="connsiteX109" fmla="*/ 4710716 w 5498207"/>
              <a:gd name="connsiteY109" fmla="*/ 2911659 h 4545665"/>
              <a:gd name="connsiteX110" fmla="*/ 4684376 w 5498207"/>
              <a:gd name="connsiteY110" fmla="*/ 2902876 h 4545665"/>
              <a:gd name="connsiteX111" fmla="*/ 4660231 w 5498207"/>
              <a:gd name="connsiteY111" fmla="*/ 2900680 h 4545665"/>
              <a:gd name="connsiteX112" fmla="*/ 4644866 w 5498207"/>
              <a:gd name="connsiteY112" fmla="*/ 2922638 h 4545665"/>
              <a:gd name="connsiteX113" fmla="*/ 4658036 w 5498207"/>
              <a:gd name="connsiteY113" fmla="*/ 2940205 h 4545665"/>
              <a:gd name="connsiteX114" fmla="*/ 4675596 w 5498207"/>
              <a:gd name="connsiteY114" fmla="*/ 2946792 h 4545665"/>
              <a:gd name="connsiteX115" fmla="*/ 4706326 w 5498207"/>
              <a:gd name="connsiteY115" fmla="*/ 2968750 h 4545665"/>
              <a:gd name="connsiteX116" fmla="*/ 4745836 w 5498207"/>
              <a:gd name="connsiteY116" fmla="*/ 3008274 h 4545665"/>
              <a:gd name="connsiteX117" fmla="*/ 4914850 w 5498207"/>
              <a:gd name="connsiteY117" fmla="*/ 3069756 h 4545665"/>
              <a:gd name="connsiteX118" fmla="*/ 4952166 w 5498207"/>
              <a:gd name="connsiteY118" fmla="*/ 3082931 h 4545665"/>
              <a:gd name="connsiteX119" fmla="*/ 5002650 w 5498207"/>
              <a:gd name="connsiteY119" fmla="*/ 3076343 h 4545665"/>
              <a:gd name="connsiteX120" fmla="*/ 5031186 w 5498207"/>
              <a:gd name="connsiteY120" fmla="*/ 3071952 h 4545665"/>
              <a:gd name="connsiteX121" fmla="*/ 5061916 w 5498207"/>
              <a:gd name="connsiteY121" fmla="*/ 3080735 h 4545665"/>
              <a:gd name="connsiteX122" fmla="*/ 5075086 w 5498207"/>
              <a:gd name="connsiteY122" fmla="*/ 3096105 h 4545665"/>
              <a:gd name="connsiteX123" fmla="*/ 5018016 w 5498207"/>
              <a:gd name="connsiteY123" fmla="*/ 3212482 h 4545665"/>
              <a:gd name="connsiteX124" fmla="*/ 4956556 w 5498207"/>
              <a:gd name="connsiteY124" fmla="*/ 3212482 h 4545665"/>
              <a:gd name="connsiteX125" fmla="*/ 4906071 w 5498207"/>
              <a:gd name="connsiteY125" fmla="*/ 3177349 h 4545665"/>
              <a:gd name="connsiteX126" fmla="*/ 4851196 w 5498207"/>
              <a:gd name="connsiteY126" fmla="*/ 3166370 h 4545665"/>
              <a:gd name="connsiteX127" fmla="*/ 4794126 w 5498207"/>
              <a:gd name="connsiteY127" fmla="*/ 3137825 h 4545665"/>
              <a:gd name="connsiteX128" fmla="*/ 4761201 w 5498207"/>
              <a:gd name="connsiteY128" fmla="*/ 3085126 h 4545665"/>
              <a:gd name="connsiteX129" fmla="*/ 4708521 w 5498207"/>
              <a:gd name="connsiteY129" fmla="*/ 3060973 h 4545665"/>
              <a:gd name="connsiteX130" fmla="*/ 4693156 w 5498207"/>
              <a:gd name="connsiteY130" fmla="*/ 3058777 h 4545665"/>
              <a:gd name="connsiteX131" fmla="*/ 4620721 w 5498207"/>
              <a:gd name="connsiteY131" fmla="*/ 3065364 h 4545665"/>
              <a:gd name="connsiteX132" fmla="*/ 4565846 w 5498207"/>
              <a:gd name="connsiteY132" fmla="*/ 3065364 h 4545665"/>
              <a:gd name="connsiteX133" fmla="*/ 4524141 w 5498207"/>
              <a:gd name="connsiteY133" fmla="*/ 3039015 h 4545665"/>
              <a:gd name="connsiteX134" fmla="*/ 4502191 w 5498207"/>
              <a:gd name="connsiteY134" fmla="*/ 3034623 h 4545665"/>
              <a:gd name="connsiteX135" fmla="*/ 4486826 w 5498207"/>
              <a:gd name="connsiteY135" fmla="*/ 3023644 h 4545665"/>
              <a:gd name="connsiteX136" fmla="*/ 4447316 w 5498207"/>
              <a:gd name="connsiteY136" fmla="*/ 3017057 h 4545665"/>
              <a:gd name="connsiteX137" fmla="*/ 4407806 w 5498207"/>
              <a:gd name="connsiteY137" fmla="*/ 3076343 h 4545665"/>
              <a:gd name="connsiteX138" fmla="*/ 4372686 w 5498207"/>
              <a:gd name="connsiteY138" fmla="*/ 3087322 h 4545665"/>
              <a:gd name="connsiteX139" fmla="*/ 4366101 w 5498207"/>
              <a:gd name="connsiteY139" fmla="*/ 3085126 h 4545665"/>
              <a:gd name="connsiteX140" fmla="*/ 4335371 w 5498207"/>
              <a:gd name="connsiteY140" fmla="*/ 3065364 h 4545665"/>
              <a:gd name="connsiteX141" fmla="*/ 4302446 w 5498207"/>
              <a:gd name="connsiteY141" fmla="*/ 3085126 h 4545665"/>
              <a:gd name="connsiteX142" fmla="*/ 4273911 w 5498207"/>
              <a:gd name="connsiteY142" fmla="*/ 3113672 h 4545665"/>
              <a:gd name="connsiteX143" fmla="*/ 4210256 w 5498207"/>
              <a:gd name="connsiteY143" fmla="*/ 3140021 h 4545665"/>
              <a:gd name="connsiteX144" fmla="*/ 4194892 w 5498207"/>
              <a:gd name="connsiteY144" fmla="*/ 3137825 h 4545665"/>
              <a:gd name="connsiteX145" fmla="*/ 4089532 w 5498207"/>
              <a:gd name="connsiteY145" fmla="*/ 3201503 h 4545665"/>
              <a:gd name="connsiteX146" fmla="*/ 4023682 w 5498207"/>
              <a:gd name="connsiteY146" fmla="*/ 3247615 h 4545665"/>
              <a:gd name="connsiteX147" fmla="*/ 3938077 w 5498207"/>
              <a:gd name="connsiteY147" fmla="*/ 3289335 h 4545665"/>
              <a:gd name="connsiteX148" fmla="*/ 3924907 w 5498207"/>
              <a:gd name="connsiteY148" fmla="*/ 3302509 h 4545665"/>
              <a:gd name="connsiteX149" fmla="*/ 3907347 w 5498207"/>
              <a:gd name="connsiteY149" fmla="*/ 3357404 h 4545665"/>
              <a:gd name="connsiteX150" fmla="*/ 3900762 w 5498207"/>
              <a:gd name="connsiteY150" fmla="*/ 3368383 h 4545665"/>
              <a:gd name="connsiteX151" fmla="*/ 3821742 w 5498207"/>
              <a:gd name="connsiteY151" fmla="*/ 3447431 h 4545665"/>
              <a:gd name="connsiteX152" fmla="*/ 3810767 w 5498207"/>
              <a:gd name="connsiteY152" fmla="*/ 3456214 h 4545665"/>
              <a:gd name="connsiteX153" fmla="*/ 3703212 w 5498207"/>
              <a:gd name="connsiteY153" fmla="*/ 3506717 h 4545665"/>
              <a:gd name="connsiteX154" fmla="*/ 3604437 w 5498207"/>
              <a:gd name="connsiteY154" fmla="*/ 3581374 h 4545665"/>
              <a:gd name="connsiteX155" fmla="*/ 3560537 w 5498207"/>
              <a:gd name="connsiteY155" fmla="*/ 3625290 h 4545665"/>
              <a:gd name="connsiteX156" fmla="*/ 3560537 w 5498207"/>
              <a:gd name="connsiteY156" fmla="*/ 3640660 h 4545665"/>
              <a:gd name="connsiteX157" fmla="*/ 3564927 w 5498207"/>
              <a:gd name="connsiteY157" fmla="*/ 3647248 h 4545665"/>
              <a:gd name="connsiteX158" fmla="*/ 3545172 w 5498207"/>
              <a:gd name="connsiteY158" fmla="*/ 3717513 h 4545665"/>
              <a:gd name="connsiteX159" fmla="*/ 3494687 w 5498207"/>
              <a:gd name="connsiteY159" fmla="*/ 3748254 h 4545665"/>
              <a:gd name="connsiteX160" fmla="*/ 3529807 w 5498207"/>
              <a:gd name="connsiteY160" fmla="*/ 3757037 h 4545665"/>
              <a:gd name="connsiteX161" fmla="*/ 3562732 w 5498207"/>
              <a:gd name="connsiteY161" fmla="*/ 3754841 h 4545665"/>
              <a:gd name="connsiteX162" fmla="*/ 3573707 w 5498207"/>
              <a:gd name="connsiteY162" fmla="*/ 3761429 h 4545665"/>
              <a:gd name="connsiteX163" fmla="*/ 3617607 w 5498207"/>
              <a:gd name="connsiteY163" fmla="*/ 3785582 h 4545665"/>
              <a:gd name="connsiteX164" fmla="*/ 3698822 w 5498207"/>
              <a:gd name="connsiteY164" fmla="*/ 3851456 h 4545665"/>
              <a:gd name="connsiteX165" fmla="*/ 3711992 w 5498207"/>
              <a:gd name="connsiteY165" fmla="*/ 3912938 h 4545665"/>
              <a:gd name="connsiteX166" fmla="*/ 3670287 w 5498207"/>
              <a:gd name="connsiteY166" fmla="*/ 3978811 h 4545665"/>
              <a:gd name="connsiteX167" fmla="*/ 3668092 w 5498207"/>
              <a:gd name="connsiteY167" fmla="*/ 3994182 h 4545665"/>
              <a:gd name="connsiteX168" fmla="*/ 3679067 w 5498207"/>
              <a:gd name="connsiteY168" fmla="*/ 4068839 h 4545665"/>
              <a:gd name="connsiteX169" fmla="*/ 3624192 w 5498207"/>
              <a:gd name="connsiteY169" fmla="*/ 4169845 h 4545665"/>
              <a:gd name="connsiteX170" fmla="*/ 3571512 w 5498207"/>
              <a:gd name="connsiteY170" fmla="*/ 4193999 h 4545665"/>
              <a:gd name="connsiteX171" fmla="*/ 3463957 w 5498207"/>
              <a:gd name="connsiteY171" fmla="*/ 4178628 h 4545665"/>
              <a:gd name="connsiteX172" fmla="*/ 3389327 w 5498207"/>
              <a:gd name="connsiteY172" fmla="*/ 4055664 h 4545665"/>
              <a:gd name="connsiteX173" fmla="*/ 3389327 w 5498207"/>
              <a:gd name="connsiteY173" fmla="*/ 4038098 h 4545665"/>
              <a:gd name="connsiteX174" fmla="*/ 3378352 w 5498207"/>
              <a:gd name="connsiteY174" fmla="*/ 4005161 h 4545665"/>
              <a:gd name="connsiteX175" fmla="*/ 3349817 w 5498207"/>
              <a:gd name="connsiteY175" fmla="*/ 4000769 h 4545665"/>
              <a:gd name="connsiteX176" fmla="*/ 3242262 w 5498207"/>
              <a:gd name="connsiteY176" fmla="*/ 3991986 h 4545665"/>
              <a:gd name="connsiteX177" fmla="*/ 3224702 w 5498207"/>
              <a:gd name="connsiteY177" fmla="*/ 3996378 h 4545665"/>
              <a:gd name="connsiteX178" fmla="*/ 3237872 w 5498207"/>
              <a:gd name="connsiteY178" fmla="*/ 4009552 h 4545665"/>
              <a:gd name="connsiteX179" fmla="*/ 3248848 w 5498207"/>
              <a:gd name="connsiteY179" fmla="*/ 4027119 h 4545665"/>
              <a:gd name="connsiteX180" fmla="*/ 3308112 w 5498207"/>
              <a:gd name="connsiteY180" fmla="*/ 4018336 h 4545665"/>
              <a:gd name="connsiteX181" fmla="*/ 3319087 w 5498207"/>
              <a:gd name="connsiteY181" fmla="*/ 4031510 h 4545665"/>
              <a:gd name="connsiteX182" fmla="*/ 3310307 w 5498207"/>
              <a:gd name="connsiteY182" fmla="*/ 4046881 h 4545665"/>
              <a:gd name="connsiteX183" fmla="*/ 3237872 w 5498207"/>
              <a:gd name="connsiteY183" fmla="*/ 4046881 h 4545665"/>
              <a:gd name="connsiteX184" fmla="*/ 3213728 w 5498207"/>
              <a:gd name="connsiteY184" fmla="*/ 4060056 h 4545665"/>
              <a:gd name="connsiteX185" fmla="*/ 3253238 w 5498207"/>
              <a:gd name="connsiteY185" fmla="*/ 4141300 h 4545665"/>
              <a:gd name="connsiteX186" fmla="*/ 3325672 w 5498207"/>
              <a:gd name="connsiteY186" fmla="*/ 4187411 h 4545665"/>
              <a:gd name="connsiteX187" fmla="*/ 3347622 w 5498207"/>
              <a:gd name="connsiteY187" fmla="*/ 4189607 h 4545665"/>
              <a:gd name="connsiteX188" fmla="*/ 3362987 w 5498207"/>
              <a:gd name="connsiteY188" fmla="*/ 4196194 h 4545665"/>
              <a:gd name="connsiteX189" fmla="*/ 3380547 w 5498207"/>
              <a:gd name="connsiteY189" fmla="*/ 4204977 h 4545665"/>
              <a:gd name="connsiteX190" fmla="*/ 3358597 w 5498207"/>
              <a:gd name="connsiteY190" fmla="*/ 4220348 h 4545665"/>
              <a:gd name="connsiteX191" fmla="*/ 3343232 w 5498207"/>
              <a:gd name="connsiteY191" fmla="*/ 4213761 h 4545665"/>
              <a:gd name="connsiteX192" fmla="*/ 3231288 w 5498207"/>
              <a:gd name="connsiteY192" fmla="*/ 4154474 h 4545665"/>
              <a:gd name="connsiteX193" fmla="*/ 3215922 w 5498207"/>
              <a:gd name="connsiteY193" fmla="*/ 4147887 h 4545665"/>
              <a:gd name="connsiteX194" fmla="*/ 3169828 w 5498207"/>
              <a:gd name="connsiteY194" fmla="*/ 4176432 h 4545665"/>
              <a:gd name="connsiteX195" fmla="*/ 3169828 w 5498207"/>
              <a:gd name="connsiteY195" fmla="*/ 4207173 h 4545665"/>
              <a:gd name="connsiteX196" fmla="*/ 3169828 w 5498207"/>
              <a:gd name="connsiteY196" fmla="*/ 4240110 h 4545665"/>
              <a:gd name="connsiteX197" fmla="*/ 3112758 w 5498207"/>
              <a:gd name="connsiteY197" fmla="*/ 4240110 h 4545665"/>
              <a:gd name="connsiteX198" fmla="*/ 3068858 w 5498207"/>
              <a:gd name="connsiteY198" fmla="*/ 4284026 h 4545665"/>
              <a:gd name="connsiteX199" fmla="*/ 3031543 w 5498207"/>
              <a:gd name="connsiteY199" fmla="*/ 4319158 h 4545665"/>
              <a:gd name="connsiteX200" fmla="*/ 2994228 w 5498207"/>
              <a:gd name="connsiteY200" fmla="*/ 4321354 h 4545665"/>
              <a:gd name="connsiteX201" fmla="*/ 2930573 w 5498207"/>
              <a:gd name="connsiteY201" fmla="*/ 4334529 h 4545665"/>
              <a:gd name="connsiteX202" fmla="*/ 2923988 w 5498207"/>
              <a:gd name="connsiteY202" fmla="*/ 4345508 h 4545665"/>
              <a:gd name="connsiteX203" fmla="*/ 2915208 w 5498207"/>
              <a:gd name="connsiteY203" fmla="*/ 4417969 h 4545665"/>
              <a:gd name="connsiteX204" fmla="*/ 2902038 w 5498207"/>
              <a:gd name="connsiteY204" fmla="*/ 4439927 h 4545665"/>
              <a:gd name="connsiteX205" fmla="*/ 2891063 w 5498207"/>
              <a:gd name="connsiteY205" fmla="*/ 4435535 h 4545665"/>
              <a:gd name="connsiteX206" fmla="*/ 2888868 w 5498207"/>
              <a:gd name="connsiteY206" fmla="*/ 4382836 h 4545665"/>
              <a:gd name="connsiteX207" fmla="*/ 2873503 w 5498207"/>
              <a:gd name="connsiteY207" fmla="*/ 4363074 h 4545665"/>
              <a:gd name="connsiteX208" fmla="*/ 2842773 w 5498207"/>
              <a:gd name="connsiteY208" fmla="*/ 4376249 h 4545665"/>
              <a:gd name="connsiteX209" fmla="*/ 2823018 w 5498207"/>
              <a:gd name="connsiteY209" fmla="*/ 4396011 h 4545665"/>
              <a:gd name="connsiteX210" fmla="*/ 2820823 w 5498207"/>
              <a:gd name="connsiteY210" fmla="*/ 4356487 h 4545665"/>
              <a:gd name="connsiteX211" fmla="*/ 2812043 w 5498207"/>
              <a:gd name="connsiteY211" fmla="*/ 4336725 h 4545665"/>
              <a:gd name="connsiteX212" fmla="*/ 2792288 w 5498207"/>
              <a:gd name="connsiteY212" fmla="*/ 4343312 h 4545665"/>
              <a:gd name="connsiteX213" fmla="*/ 2783508 w 5498207"/>
              <a:gd name="connsiteY213" fmla="*/ 4398207 h 4545665"/>
              <a:gd name="connsiteX214" fmla="*/ 2765948 w 5498207"/>
              <a:gd name="connsiteY214" fmla="*/ 4510192 h 4545665"/>
              <a:gd name="connsiteX215" fmla="*/ 2765948 w 5498207"/>
              <a:gd name="connsiteY215" fmla="*/ 4529954 h 4545665"/>
              <a:gd name="connsiteX216" fmla="*/ 2757168 w 5498207"/>
              <a:gd name="connsiteY216" fmla="*/ 4545324 h 4545665"/>
              <a:gd name="connsiteX217" fmla="*/ 2741803 w 5498207"/>
              <a:gd name="connsiteY217" fmla="*/ 4532150 h 4545665"/>
              <a:gd name="connsiteX218" fmla="*/ 2739608 w 5498207"/>
              <a:gd name="connsiteY218" fmla="*/ 4516779 h 4545665"/>
              <a:gd name="connsiteX219" fmla="*/ 2750583 w 5498207"/>
              <a:gd name="connsiteY219" fmla="*/ 4475059 h 4545665"/>
              <a:gd name="connsiteX220" fmla="*/ 2754973 w 5498207"/>
              <a:gd name="connsiteY220" fmla="*/ 4437731 h 4545665"/>
              <a:gd name="connsiteX221" fmla="*/ 2757168 w 5498207"/>
              <a:gd name="connsiteY221" fmla="*/ 4413577 h 4545665"/>
              <a:gd name="connsiteX222" fmla="*/ 2759363 w 5498207"/>
              <a:gd name="connsiteY222" fmla="*/ 4360878 h 4545665"/>
              <a:gd name="connsiteX223" fmla="*/ 2737413 w 5498207"/>
              <a:gd name="connsiteY223" fmla="*/ 4301592 h 4545665"/>
              <a:gd name="connsiteX224" fmla="*/ 2713268 w 5498207"/>
              <a:gd name="connsiteY224" fmla="*/ 4341116 h 4545665"/>
              <a:gd name="connsiteX225" fmla="*/ 2695708 w 5498207"/>
              <a:gd name="connsiteY225" fmla="*/ 4439927 h 4545665"/>
              <a:gd name="connsiteX226" fmla="*/ 2678148 w 5498207"/>
              <a:gd name="connsiteY226" fmla="*/ 4497017 h 4545665"/>
              <a:gd name="connsiteX227" fmla="*/ 2658393 w 5498207"/>
              <a:gd name="connsiteY227" fmla="*/ 4501409 h 4545665"/>
              <a:gd name="connsiteX228" fmla="*/ 2654003 w 5498207"/>
              <a:gd name="connsiteY228" fmla="*/ 4488234 h 4545665"/>
              <a:gd name="connsiteX229" fmla="*/ 2678148 w 5498207"/>
              <a:gd name="connsiteY229" fmla="*/ 4389424 h 4545665"/>
              <a:gd name="connsiteX230" fmla="*/ 2686928 w 5498207"/>
              <a:gd name="connsiteY230" fmla="*/ 4356487 h 4545665"/>
              <a:gd name="connsiteX231" fmla="*/ 2673758 w 5498207"/>
              <a:gd name="connsiteY231" fmla="*/ 4301592 h 4545665"/>
              <a:gd name="connsiteX232" fmla="*/ 2671563 w 5498207"/>
              <a:gd name="connsiteY232" fmla="*/ 4242306 h 4545665"/>
              <a:gd name="connsiteX233" fmla="*/ 2671563 w 5498207"/>
              <a:gd name="connsiteY233" fmla="*/ 4196194 h 4545665"/>
              <a:gd name="connsiteX234" fmla="*/ 2645223 w 5498207"/>
              <a:gd name="connsiteY234" fmla="*/ 4141300 h 4545665"/>
              <a:gd name="connsiteX235" fmla="*/ 2616688 w 5498207"/>
              <a:gd name="connsiteY235" fmla="*/ 4132516 h 4545665"/>
              <a:gd name="connsiteX236" fmla="*/ 2583763 w 5498207"/>
              <a:gd name="connsiteY236" fmla="*/ 4121538 h 4545665"/>
              <a:gd name="connsiteX237" fmla="*/ 2533278 w 5498207"/>
              <a:gd name="connsiteY237" fmla="*/ 4108363 h 4545665"/>
              <a:gd name="connsiteX238" fmla="*/ 2441088 w 5498207"/>
              <a:gd name="connsiteY238" fmla="*/ 4125929 h 4545665"/>
              <a:gd name="connsiteX239" fmla="*/ 2401578 w 5498207"/>
              <a:gd name="connsiteY239" fmla="*/ 4114950 h 4545665"/>
              <a:gd name="connsiteX240" fmla="*/ 2300609 w 5498207"/>
              <a:gd name="connsiteY240" fmla="*/ 4018336 h 4545665"/>
              <a:gd name="connsiteX241" fmla="*/ 2234759 w 5498207"/>
              <a:gd name="connsiteY241" fmla="*/ 3904155 h 4545665"/>
              <a:gd name="connsiteX242" fmla="*/ 2190859 w 5498207"/>
              <a:gd name="connsiteY242" fmla="*/ 3822911 h 4545665"/>
              <a:gd name="connsiteX243" fmla="*/ 2118424 w 5498207"/>
              <a:gd name="connsiteY243" fmla="*/ 3761429 h 4545665"/>
              <a:gd name="connsiteX244" fmla="*/ 2083304 w 5498207"/>
              <a:gd name="connsiteY244" fmla="*/ 3772408 h 4545665"/>
              <a:gd name="connsiteX245" fmla="*/ 2063549 w 5498207"/>
              <a:gd name="connsiteY245" fmla="*/ 3789974 h 4545665"/>
              <a:gd name="connsiteX246" fmla="*/ 2021844 w 5498207"/>
              <a:gd name="connsiteY246" fmla="*/ 3781191 h 4545665"/>
              <a:gd name="connsiteX247" fmla="*/ 2008717 w 5498207"/>
              <a:gd name="connsiteY247" fmla="*/ 3760713 h 4545665"/>
              <a:gd name="connsiteX248" fmla="*/ 1923143 w 5498207"/>
              <a:gd name="connsiteY248" fmla="*/ 3846286 h 4545665"/>
              <a:gd name="connsiteX249" fmla="*/ 1859631 w 5498207"/>
              <a:gd name="connsiteY249" fmla="*/ 3782774 h 4545665"/>
              <a:gd name="connsiteX250" fmla="*/ 1853652 w 5498207"/>
              <a:gd name="connsiteY250" fmla="*/ 3782563 h 4545665"/>
              <a:gd name="connsiteX251" fmla="*/ 1835269 w 5498207"/>
              <a:gd name="connsiteY251" fmla="*/ 3796561 h 4545665"/>
              <a:gd name="connsiteX252" fmla="*/ 1791369 w 5498207"/>
              <a:gd name="connsiteY252" fmla="*/ 3849260 h 4545665"/>
              <a:gd name="connsiteX253" fmla="*/ 1760639 w 5498207"/>
              <a:gd name="connsiteY253" fmla="*/ 3869022 h 4545665"/>
              <a:gd name="connsiteX254" fmla="*/ 1738689 w 5498207"/>
              <a:gd name="connsiteY254" fmla="*/ 3904155 h 4545665"/>
              <a:gd name="connsiteX255" fmla="*/ 1732104 w 5498207"/>
              <a:gd name="connsiteY255" fmla="*/ 3945875 h 4545665"/>
              <a:gd name="connsiteX256" fmla="*/ 1740884 w 5498207"/>
              <a:gd name="connsiteY256" fmla="*/ 3967833 h 4545665"/>
              <a:gd name="connsiteX257" fmla="*/ 1756249 w 5498207"/>
              <a:gd name="connsiteY257" fmla="*/ 4024923 h 4545665"/>
              <a:gd name="connsiteX258" fmla="*/ 1723324 w 5498207"/>
              <a:gd name="connsiteY258" fmla="*/ 3987595 h 4545665"/>
              <a:gd name="connsiteX259" fmla="*/ 1701374 w 5498207"/>
              <a:gd name="connsiteY259" fmla="*/ 3965637 h 4545665"/>
              <a:gd name="connsiteX260" fmla="*/ 1688204 w 5498207"/>
              <a:gd name="connsiteY260" fmla="*/ 3963441 h 4545665"/>
              <a:gd name="connsiteX261" fmla="*/ 1644304 w 5498207"/>
              <a:gd name="connsiteY261" fmla="*/ 3923917 h 4545665"/>
              <a:gd name="connsiteX262" fmla="*/ 1593819 w 5498207"/>
              <a:gd name="connsiteY262" fmla="*/ 3906350 h 4545665"/>
              <a:gd name="connsiteX263" fmla="*/ 1571869 w 5498207"/>
              <a:gd name="connsiteY263" fmla="*/ 3888784 h 4545665"/>
              <a:gd name="connsiteX264" fmla="*/ 1484069 w 5498207"/>
              <a:gd name="connsiteY264" fmla="*/ 3811932 h 4545665"/>
              <a:gd name="connsiteX265" fmla="*/ 1468705 w 5498207"/>
              <a:gd name="connsiteY265" fmla="*/ 3811932 h 4545665"/>
              <a:gd name="connsiteX266" fmla="*/ 1468705 w 5498207"/>
              <a:gd name="connsiteY266" fmla="*/ 3822911 h 4545665"/>
              <a:gd name="connsiteX267" fmla="*/ 1549919 w 5498207"/>
              <a:gd name="connsiteY267" fmla="*/ 3928308 h 4545665"/>
              <a:gd name="connsiteX268" fmla="*/ 1563089 w 5498207"/>
              <a:gd name="connsiteY268" fmla="*/ 3952462 h 4545665"/>
              <a:gd name="connsiteX269" fmla="*/ 1536749 w 5498207"/>
              <a:gd name="connsiteY269" fmla="*/ 3983203 h 4545665"/>
              <a:gd name="connsiteX270" fmla="*/ 1512604 w 5498207"/>
              <a:gd name="connsiteY270" fmla="*/ 3967833 h 4545665"/>
              <a:gd name="connsiteX271" fmla="*/ 1495044 w 5498207"/>
              <a:gd name="connsiteY271" fmla="*/ 3952462 h 4545665"/>
              <a:gd name="connsiteX272" fmla="*/ 1481874 w 5498207"/>
              <a:gd name="connsiteY272" fmla="*/ 3932700 h 4545665"/>
              <a:gd name="connsiteX273" fmla="*/ 1448950 w 5498207"/>
              <a:gd name="connsiteY273" fmla="*/ 3866826 h 4545665"/>
              <a:gd name="connsiteX274" fmla="*/ 1427000 w 5498207"/>
              <a:gd name="connsiteY274" fmla="*/ 3818519 h 4545665"/>
              <a:gd name="connsiteX275" fmla="*/ 1394075 w 5498207"/>
              <a:gd name="connsiteY275" fmla="*/ 3739471 h 4545665"/>
              <a:gd name="connsiteX276" fmla="*/ 1361150 w 5498207"/>
              <a:gd name="connsiteY276" fmla="*/ 3634073 h 4545665"/>
              <a:gd name="connsiteX277" fmla="*/ 1334810 w 5498207"/>
              <a:gd name="connsiteY277" fmla="*/ 3605528 h 4545665"/>
              <a:gd name="connsiteX278" fmla="*/ 1317250 w 5498207"/>
              <a:gd name="connsiteY278" fmla="*/ 3587961 h 4545665"/>
              <a:gd name="connsiteX279" fmla="*/ 1295300 w 5498207"/>
              <a:gd name="connsiteY279" fmla="*/ 3552829 h 4545665"/>
              <a:gd name="connsiteX280" fmla="*/ 1273350 w 5498207"/>
              <a:gd name="connsiteY280" fmla="*/ 3671401 h 4545665"/>
              <a:gd name="connsiteX281" fmla="*/ 1293105 w 5498207"/>
              <a:gd name="connsiteY281" fmla="*/ 3704338 h 4545665"/>
              <a:gd name="connsiteX282" fmla="*/ 1308470 w 5498207"/>
              <a:gd name="connsiteY282" fmla="*/ 3759233 h 4545665"/>
              <a:gd name="connsiteX283" fmla="*/ 1308470 w 5498207"/>
              <a:gd name="connsiteY283" fmla="*/ 3800953 h 4545665"/>
              <a:gd name="connsiteX284" fmla="*/ 1262375 w 5498207"/>
              <a:gd name="connsiteY284" fmla="*/ 3759233 h 4545665"/>
              <a:gd name="connsiteX285" fmla="*/ 1233840 w 5498207"/>
              <a:gd name="connsiteY285" fmla="*/ 3721904 h 4545665"/>
              <a:gd name="connsiteX286" fmla="*/ 1216280 w 5498207"/>
              <a:gd name="connsiteY286" fmla="*/ 3699947 h 4545665"/>
              <a:gd name="connsiteX287" fmla="*/ 1194330 w 5498207"/>
              <a:gd name="connsiteY287" fmla="*/ 3649443 h 4545665"/>
              <a:gd name="connsiteX288" fmla="*/ 1178965 w 5498207"/>
              <a:gd name="connsiteY288" fmla="*/ 3596745 h 4545665"/>
              <a:gd name="connsiteX289" fmla="*/ 1157015 w 5498207"/>
              <a:gd name="connsiteY289" fmla="*/ 3570395 h 4545665"/>
              <a:gd name="connsiteX290" fmla="*/ 1135065 w 5498207"/>
              <a:gd name="connsiteY290" fmla="*/ 3519892 h 4545665"/>
              <a:gd name="connsiteX291" fmla="*/ 1167990 w 5498207"/>
              <a:gd name="connsiteY291" fmla="*/ 3515501 h 4545665"/>
              <a:gd name="connsiteX292" fmla="*/ 1185550 w 5498207"/>
              <a:gd name="connsiteY292" fmla="*/ 3478172 h 4545665"/>
              <a:gd name="connsiteX293" fmla="*/ 1196525 w 5498207"/>
              <a:gd name="connsiteY293" fmla="*/ 3451823 h 4545665"/>
              <a:gd name="connsiteX294" fmla="*/ 1211890 w 5498207"/>
              <a:gd name="connsiteY294" fmla="*/ 3443040 h 4545665"/>
              <a:gd name="connsiteX295" fmla="*/ 1196525 w 5498207"/>
              <a:gd name="connsiteY295" fmla="*/ 3436452 h 4545665"/>
              <a:gd name="connsiteX296" fmla="*/ 1185550 w 5498207"/>
              <a:gd name="connsiteY296" fmla="*/ 3414494 h 4545665"/>
              <a:gd name="connsiteX297" fmla="*/ 1200915 w 5498207"/>
              <a:gd name="connsiteY297" fmla="*/ 3394732 h 4545665"/>
              <a:gd name="connsiteX298" fmla="*/ 1238230 w 5498207"/>
              <a:gd name="connsiteY298" fmla="*/ 3355208 h 4545665"/>
              <a:gd name="connsiteX299" fmla="*/ 1242620 w 5498207"/>
              <a:gd name="connsiteY299" fmla="*/ 3333250 h 4545665"/>
              <a:gd name="connsiteX300" fmla="*/ 1167990 w 5498207"/>
              <a:gd name="connsiteY300" fmla="*/ 3383753 h 4545665"/>
              <a:gd name="connsiteX301" fmla="*/ 1159210 w 5498207"/>
              <a:gd name="connsiteY301" fmla="*/ 3392536 h 4545665"/>
              <a:gd name="connsiteX302" fmla="*/ 1143845 w 5498207"/>
              <a:gd name="connsiteY302" fmla="*/ 3392536 h 4545665"/>
              <a:gd name="connsiteX303" fmla="*/ 1143845 w 5498207"/>
              <a:gd name="connsiteY303" fmla="*/ 3379362 h 4545665"/>
              <a:gd name="connsiteX304" fmla="*/ 1187745 w 5498207"/>
              <a:gd name="connsiteY304" fmla="*/ 3337642 h 4545665"/>
              <a:gd name="connsiteX305" fmla="*/ 1203110 w 5498207"/>
              <a:gd name="connsiteY305" fmla="*/ 3282747 h 4545665"/>
              <a:gd name="connsiteX306" fmla="*/ 1174575 w 5498207"/>
              <a:gd name="connsiteY306" fmla="*/ 3245419 h 4545665"/>
              <a:gd name="connsiteX307" fmla="*/ 1141650 w 5498207"/>
              <a:gd name="connsiteY307" fmla="*/ 3227853 h 4545665"/>
              <a:gd name="connsiteX308" fmla="*/ 1110920 w 5498207"/>
              <a:gd name="connsiteY308" fmla="*/ 3151000 h 4545665"/>
              <a:gd name="connsiteX309" fmla="*/ 1108725 w 5498207"/>
              <a:gd name="connsiteY309" fmla="*/ 3074148 h 4545665"/>
              <a:gd name="connsiteX310" fmla="*/ 1067020 w 5498207"/>
              <a:gd name="connsiteY310" fmla="*/ 3025840 h 4545665"/>
              <a:gd name="connsiteX311" fmla="*/ 1025315 w 5498207"/>
              <a:gd name="connsiteY311" fmla="*/ 2990708 h 4545665"/>
              <a:gd name="connsiteX312" fmla="*/ 1018730 w 5498207"/>
              <a:gd name="connsiteY312" fmla="*/ 2977533 h 4545665"/>
              <a:gd name="connsiteX313" fmla="*/ 1022125 w 5498207"/>
              <a:gd name="connsiteY313" fmla="*/ 2945268 h 4545665"/>
              <a:gd name="connsiteX314" fmla="*/ 0 w 5498207"/>
              <a:gd name="connsiteY314" fmla="*/ 1923143 h 45456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Lst>
            <a:rect l="l" t="t" r="r" b="b"/>
            <a:pathLst>
              <a:path w="5498207" h="4545665">
                <a:moveTo>
                  <a:pt x="1923143" y="0"/>
                </a:moveTo>
                <a:lnTo>
                  <a:pt x="3371680" y="1448537"/>
                </a:lnTo>
                <a:lnTo>
                  <a:pt x="3393443" y="1454481"/>
                </a:lnTo>
                <a:cubicBezTo>
                  <a:pt x="3409082" y="1455304"/>
                  <a:pt x="3425545" y="1450363"/>
                  <a:pt x="3442007" y="1444874"/>
                </a:cubicBezTo>
                <a:cubicBezTo>
                  <a:pt x="3455177" y="1440482"/>
                  <a:pt x="3468347" y="1431699"/>
                  <a:pt x="3468347" y="1420720"/>
                </a:cubicBezTo>
                <a:cubicBezTo>
                  <a:pt x="3468347" y="1405350"/>
                  <a:pt x="3488102" y="1394371"/>
                  <a:pt x="3474932" y="1376805"/>
                </a:cubicBezTo>
                <a:cubicBezTo>
                  <a:pt x="3466152" y="1365826"/>
                  <a:pt x="3463957" y="1354847"/>
                  <a:pt x="3474932" y="1348259"/>
                </a:cubicBezTo>
                <a:cubicBezTo>
                  <a:pt x="3488102" y="1337280"/>
                  <a:pt x="3503467" y="1326302"/>
                  <a:pt x="3516637" y="1332889"/>
                </a:cubicBezTo>
                <a:cubicBezTo>
                  <a:pt x="3529807" y="1339476"/>
                  <a:pt x="3551757" y="1341672"/>
                  <a:pt x="3549562" y="1365826"/>
                </a:cubicBezTo>
                <a:cubicBezTo>
                  <a:pt x="3547367" y="1376805"/>
                  <a:pt x="3556147" y="1383392"/>
                  <a:pt x="3569317" y="1383392"/>
                </a:cubicBezTo>
                <a:cubicBezTo>
                  <a:pt x="3580292" y="1385588"/>
                  <a:pt x="3589072" y="1379000"/>
                  <a:pt x="3591267" y="1368021"/>
                </a:cubicBezTo>
                <a:cubicBezTo>
                  <a:pt x="3597852" y="1350455"/>
                  <a:pt x="3606632" y="1330693"/>
                  <a:pt x="3608827" y="1310931"/>
                </a:cubicBezTo>
                <a:cubicBezTo>
                  <a:pt x="3611022" y="1297756"/>
                  <a:pt x="3617607" y="1299952"/>
                  <a:pt x="3621997" y="1293365"/>
                </a:cubicBezTo>
                <a:cubicBezTo>
                  <a:pt x="3632972" y="1282386"/>
                  <a:pt x="3637362" y="1295560"/>
                  <a:pt x="3643947" y="1295560"/>
                </a:cubicBezTo>
                <a:cubicBezTo>
                  <a:pt x="3657117" y="1297756"/>
                  <a:pt x="3665897" y="1308735"/>
                  <a:pt x="3668092" y="1317518"/>
                </a:cubicBezTo>
                <a:cubicBezTo>
                  <a:pt x="3672482" y="1337280"/>
                  <a:pt x="3690042" y="1339476"/>
                  <a:pt x="3703212" y="1348259"/>
                </a:cubicBezTo>
                <a:cubicBezTo>
                  <a:pt x="3720772" y="1335085"/>
                  <a:pt x="3747112" y="1339476"/>
                  <a:pt x="3758087" y="1315323"/>
                </a:cubicBezTo>
                <a:cubicBezTo>
                  <a:pt x="3769062" y="1295560"/>
                  <a:pt x="3782232" y="1275798"/>
                  <a:pt x="3793207" y="1256036"/>
                </a:cubicBezTo>
                <a:cubicBezTo>
                  <a:pt x="3799792" y="1242862"/>
                  <a:pt x="3810767" y="1240666"/>
                  <a:pt x="3819547" y="1247253"/>
                </a:cubicBezTo>
                <a:cubicBezTo>
                  <a:pt x="3841497" y="1262624"/>
                  <a:pt x="3850277" y="1288973"/>
                  <a:pt x="3843692" y="1321910"/>
                </a:cubicBezTo>
                <a:cubicBezTo>
                  <a:pt x="3843692" y="1324106"/>
                  <a:pt x="3839302" y="1326302"/>
                  <a:pt x="3839302" y="1328497"/>
                </a:cubicBezTo>
                <a:cubicBezTo>
                  <a:pt x="3839302" y="1332889"/>
                  <a:pt x="3876617" y="1343868"/>
                  <a:pt x="3883202" y="1341672"/>
                </a:cubicBezTo>
                <a:cubicBezTo>
                  <a:pt x="3898567" y="1339476"/>
                  <a:pt x="3911737" y="1337280"/>
                  <a:pt x="3920517" y="1324106"/>
                </a:cubicBezTo>
                <a:cubicBezTo>
                  <a:pt x="3922712" y="1321910"/>
                  <a:pt x="3924907" y="1319714"/>
                  <a:pt x="3927102" y="1317518"/>
                </a:cubicBezTo>
                <a:cubicBezTo>
                  <a:pt x="3955637" y="1291169"/>
                  <a:pt x="3966612" y="1288973"/>
                  <a:pt x="3999536" y="1313127"/>
                </a:cubicBezTo>
                <a:cubicBezTo>
                  <a:pt x="4019292" y="1326302"/>
                  <a:pt x="4023682" y="1326302"/>
                  <a:pt x="4041242" y="1308735"/>
                </a:cubicBezTo>
                <a:cubicBezTo>
                  <a:pt x="4056606" y="1293365"/>
                  <a:pt x="4058802" y="1271407"/>
                  <a:pt x="4065386" y="1251645"/>
                </a:cubicBezTo>
                <a:cubicBezTo>
                  <a:pt x="4078556" y="1214316"/>
                  <a:pt x="4087336" y="1174792"/>
                  <a:pt x="4102702" y="1135268"/>
                </a:cubicBezTo>
                <a:cubicBezTo>
                  <a:pt x="4109286" y="1117702"/>
                  <a:pt x="4120262" y="1097940"/>
                  <a:pt x="4135626" y="1084765"/>
                </a:cubicBezTo>
                <a:cubicBezTo>
                  <a:pt x="4148796" y="1069394"/>
                  <a:pt x="4166356" y="1062807"/>
                  <a:pt x="4192696" y="1071590"/>
                </a:cubicBezTo>
                <a:cubicBezTo>
                  <a:pt x="4168552" y="1093548"/>
                  <a:pt x="4190502" y="1124289"/>
                  <a:pt x="4170746" y="1146247"/>
                </a:cubicBezTo>
                <a:cubicBezTo>
                  <a:pt x="4172942" y="1179184"/>
                  <a:pt x="4155382" y="1205533"/>
                  <a:pt x="4148796" y="1234078"/>
                </a:cubicBezTo>
                <a:cubicBezTo>
                  <a:pt x="4144406" y="1262624"/>
                  <a:pt x="4135626" y="1293365"/>
                  <a:pt x="4124652" y="1319714"/>
                </a:cubicBezTo>
                <a:cubicBezTo>
                  <a:pt x="4104896" y="1363630"/>
                  <a:pt x="4144406" y="1389979"/>
                  <a:pt x="4179526" y="1383392"/>
                </a:cubicBezTo>
                <a:cubicBezTo>
                  <a:pt x="4186112" y="1383392"/>
                  <a:pt x="4190502" y="1379000"/>
                  <a:pt x="4192696" y="1374609"/>
                </a:cubicBezTo>
                <a:cubicBezTo>
                  <a:pt x="4197086" y="1370217"/>
                  <a:pt x="4197086" y="1363630"/>
                  <a:pt x="4199282" y="1359238"/>
                </a:cubicBezTo>
                <a:cubicBezTo>
                  <a:pt x="4212451" y="1346064"/>
                  <a:pt x="4227816" y="1337280"/>
                  <a:pt x="4243181" y="1341672"/>
                </a:cubicBezTo>
                <a:cubicBezTo>
                  <a:pt x="4260741" y="1346064"/>
                  <a:pt x="4262936" y="1363630"/>
                  <a:pt x="4267326" y="1376805"/>
                </a:cubicBezTo>
                <a:cubicBezTo>
                  <a:pt x="4269521" y="1383392"/>
                  <a:pt x="4267326" y="1389979"/>
                  <a:pt x="4267326" y="1394371"/>
                </a:cubicBezTo>
                <a:cubicBezTo>
                  <a:pt x="4269521" y="1438287"/>
                  <a:pt x="4293666" y="1471223"/>
                  <a:pt x="4333176" y="1480007"/>
                </a:cubicBezTo>
                <a:cubicBezTo>
                  <a:pt x="4341956" y="1482202"/>
                  <a:pt x="4352931" y="1482202"/>
                  <a:pt x="4363906" y="1477811"/>
                </a:cubicBezTo>
                <a:cubicBezTo>
                  <a:pt x="4392441" y="1464636"/>
                  <a:pt x="4425366" y="1469028"/>
                  <a:pt x="4456096" y="1455853"/>
                </a:cubicBezTo>
                <a:cubicBezTo>
                  <a:pt x="4460486" y="1453657"/>
                  <a:pt x="4471461" y="1460244"/>
                  <a:pt x="4475851" y="1464636"/>
                </a:cubicBezTo>
                <a:cubicBezTo>
                  <a:pt x="4484631" y="1473419"/>
                  <a:pt x="4493411" y="1482202"/>
                  <a:pt x="4499996" y="1495377"/>
                </a:cubicBezTo>
                <a:cubicBezTo>
                  <a:pt x="4504386" y="1508552"/>
                  <a:pt x="4513166" y="1508552"/>
                  <a:pt x="4526336" y="1499769"/>
                </a:cubicBezTo>
                <a:cubicBezTo>
                  <a:pt x="4528531" y="1497573"/>
                  <a:pt x="4530726" y="1493181"/>
                  <a:pt x="4535116" y="1490985"/>
                </a:cubicBezTo>
                <a:cubicBezTo>
                  <a:pt x="4541701" y="1488790"/>
                  <a:pt x="4550481" y="1486594"/>
                  <a:pt x="4554871" y="1490985"/>
                </a:cubicBezTo>
                <a:cubicBezTo>
                  <a:pt x="4561456" y="1499769"/>
                  <a:pt x="4554871" y="1504160"/>
                  <a:pt x="4550481" y="1510748"/>
                </a:cubicBezTo>
                <a:cubicBezTo>
                  <a:pt x="4535116" y="1528314"/>
                  <a:pt x="4510971" y="1539293"/>
                  <a:pt x="4504386" y="1565642"/>
                </a:cubicBezTo>
                <a:cubicBezTo>
                  <a:pt x="4502191" y="1574425"/>
                  <a:pt x="4504386" y="1585404"/>
                  <a:pt x="4510971" y="1585404"/>
                </a:cubicBezTo>
                <a:cubicBezTo>
                  <a:pt x="4521946" y="1585404"/>
                  <a:pt x="4532921" y="1587600"/>
                  <a:pt x="4543896" y="1581013"/>
                </a:cubicBezTo>
                <a:cubicBezTo>
                  <a:pt x="4552676" y="1574425"/>
                  <a:pt x="4570236" y="1572230"/>
                  <a:pt x="4579016" y="1585404"/>
                </a:cubicBezTo>
                <a:cubicBezTo>
                  <a:pt x="4587796" y="1600775"/>
                  <a:pt x="4598771" y="1616145"/>
                  <a:pt x="4592186" y="1635907"/>
                </a:cubicBezTo>
                <a:cubicBezTo>
                  <a:pt x="4589991" y="1638103"/>
                  <a:pt x="4579016" y="1638103"/>
                  <a:pt x="4576821" y="1642495"/>
                </a:cubicBezTo>
                <a:cubicBezTo>
                  <a:pt x="4574626" y="1653474"/>
                  <a:pt x="4572431" y="1666648"/>
                  <a:pt x="4583406" y="1677627"/>
                </a:cubicBezTo>
                <a:cubicBezTo>
                  <a:pt x="4611941" y="1703977"/>
                  <a:pt x="4633891" y="1736914"/>
                  <a:pt x="4658036" y="1769850"/>
                </a:cubicBezTo>
                <a:cubicBezTo>
                  <a:pt x="4673401" y="1789612"/>
                  <a:pt x="4697546" y="1794004"/>
                  <a:pt x="4723886" y="1785221"/>
                </a:cubicBezTo>
                <a:cubicBezTo>
                  <a:pt x="4756811" y="1774242"/>
                  <a:pt x="4756811" y="1776438"/>
                  <a:pt x="4772176" y="1804983"/>
                </a:cubicBezTo>
                <a:cubicBezTo>
                  <a:pt x="4778761" y="1818158"/>
                  <a:pt x="4783151" y="1824745"/>
                  <a:pt x="4763396" y="1835724"/>
                </a:cubicBezTo>
                <a:cubicBezTo>
                  <a:pt x="4734861" y="1851094"/>
                  <a:pt x="4723886" y="1879640"/>
                  <a:pt x="4723886" y="1914772"/>
                </a:cubicBezTo>
                <a:cubicBezTo>
                  <a:pt x="4723886" y="1958688"/>
                  <a:pt x="4739251" y="1993821"/>
                  <a:pt x="4765591" y="2026757"/>
                </a:cubicBezTo>
                <a:cubicBezTo>
                  <a:pt x="4769981" y="2033345"/>
                  <a:pt x="4774371" y="2037736"/>
                  <a:pt x="4785346" y="2031149"/>
                </a:cubicBezTo>
                <a:cubicBezTo>
                  <a:pt x="4802906" y="2020170"/>
                  <a:pt x="4822661" y="2024562"/>
                  <a:pt x="4840221" y="2026757"/>
                </a:cubicBezTo>
                <a:cubicBezTo>
                  <a:pt x="4864366" y="2028953"/>
                  <a:pt x="4884121" y="2064086"/>
                  <a:pt x="4873146" y="2088239"/>
                </a:cubicBezTo>
                <a:cubicBezTo>
                  <a:pt x="4862171" y="2112393"/>
                  <a:pt x="4853391" y="2136547"/>
                  <a:pt x="4835831" y="2156309"/>
                </a:cubicBezTo>
                <a:cubicBezTo>
                  <a:pt x="4829246" y="2162896"/>
                  <a:pt x="4824856" y="2167288"/>
                  <a:pt x="4816076" y="2158505"/>
                </a:cubicBezTo>
                <a:cubicBezTo>
                  <a:pt x="4809491" y="2151917"/>
                  <a:pt x="4800711" y="2160700"/>
                  <a:pt x="4798516" y="2167288"/>
                </a:cubicBezTo>
                <a:cubicBezTo>
                  <a:pt x="4794126" y="2176071"/>
                  <a:pt x="4785346" y="2184854"/>
                  <a:pt x="4780956" y="2193637"/>
                </a:cubicBezTo>
                <a:cubicBezTo>
                  <a:pt x="4778761" y="2202420"/>
                  <a:pt x="4785346" y="2213399"/>
                  <a:pt x="4787541" y="2224378"/>
                </a:cubicBezTo>
                <a:cubicBezTo>
                  <a:pt x="4794126" y="2261707"/>
                  <a:pt x="4800711" y="2299035"/>
                  <a:pt x="4833636" y="2323189"/>
                </a:cubicBezTo>
                <a:cubicBezTo>
                  <a:pt x="4840221" y="2329776"/>
                  <a:pt x="4846806" y="2334168"/>
                  <a:pt x="4855586" y="2331972"/>
                </a:cubicBezTo>
                <a:cubicBezTo>
                  <a:pt x="4864366" y="2331972"/>
                  <a:pt x="4866561" y="2340755"/>
                  <a:pt x="4873146" y="2345146"/>
                </a:cubicBezTo>
                <a:cubicBezTo>
                  <a:pt x="4857781" y="2369300"/>
                  <a:pt x="4833636" y="2378083"/>
                  <a:pt x="4807296" y="2384671"/>
                </a:cubicBezTo>
                <a:cubicBezTo>
                  <a:pt x="4785346" y="2391258"/>
                  <a:pt x="4778761" y="2402237"/>
                  <a:pt x="4776566" y="2424195"/>
                </a:cubicBezTo>
                <a:cubicBezTo>
                  <a:pt x="4776566" y="2426391"/>
                  <a:pt x="4776566" y="2426391"/>
                  <a:pt x="4776566" y="2428586"/>
                </a:cubicBezTo>
                <a:cubicBezTo>
                  <a:pt x="4776566" y="2465915"/>
                  <a:pt x="4776566" y="2468110"/>
                  <a:pt x="4816076" y="2472502"/>
                </a:cubicBezTo>
                <a:cubicBezTo>
                  <a:pt x="4842416" y="2476894"/>
                  <a:pt x="4857781" y="2492264"/>
                  <a:pt x="4864366" y="2516418"/>
                </a:cubicBezTo>
                <a:cubicBezTo>
                  <a:pt x="4866561" y="2523005"/>
                  <a:pt x="4866561" y="2531788"/>
                  <a:pt x="4864366" y="2538376"/>
                </a:cubicBezTo>
                <a:cubicBezTo>
                  <a:pt x="4862171" y="2547159"/>
                  <a:pt x="4851196" y="2540571"/>
                  <a:pt x="4846806" y="2542767"/>
                </a:cubicBezTo>
                <a:cubicBezTo>
                  <a:pt x="4824856" y="2553746"/>
                  <a:pt x="4802906" y="2562529"/>
                  <a:pt x="4778761" y="2560334"/>
                </a:cubicBezTo>
                <a:cubicBezTo>
                  <a:pt x="4772176" y="2560334"/>
                  <a:pt x="4772176" y="2566921"/>
                  <a:pt x="4767786" y="2571312"/>
                </a:cubicBezTo>
                <a:cubicBezTo>
                  <a:pt x="4750226" y="2591075"/>
                  <a:pt x="4743641" y="2617424"/>
                  <a:pt x="4726081" y="2637186"/>
                </a:cubicBezTo>
                <a:cubicBezTo>
                  <a:pt x="4719496" y="2645969"/>
                  <a:pt x="4712911" y="2659144"/>
                  <a:pt x="4706326" y="2663535"/>
                </a:cubicBezTo>
                <a:cubicBezTo>
                  <a:pt x="4684376" y="2674514"/>
                  <a:pt x="4695351" y="2692081"/>
                  <a:pt x="4699741" y="2700864"/>
                </a:cubicBezTo>
                <a:cubicBezTo>
                  <a:pt x="4708521" y="2720626"/>
                  <a:pt x="4723886" y="2738192"/>
                  <a:pt x="4748031" y="2744780"/>
                </a:cubicBezTo>
                <a:cubicBezTo>
                  <a:pt x="4769981" y="2751367"/>
                  <a:pt x="4791931" y="2760150"/>
                  <a:pt x="4813881" y="2766737"/>
                </a:cubicBezTo>
                <a:cubicBezTo>
                  <a:pt x="4835831" y="2773325"/>
                  <a:pt x="4855586" y="2777716"/>
                  <a:pt x="4875341" y="2757954"/>
                </a:cubicBezTo>
                <a:cubicBezTo>
                  <a:pt x="4884121" y="2751367"/>
                  <a:pt x="4892901" y="2742584"/>
                  <a:pt x="4903876" y="2740388"/>
                </a:cubicBezTo>
                <a:cubicBezTo>
                  <a:pt x="4928020" y="2729409"/>
                  <a:pt x="4938996" y="2709647"/>
                  <a:pt x="4952166" y="2689885"/>
                </a:cubicBezTo>
                <a:cubicBezTo>
                  <a:pt x="4971920" y="2654752"/>
                  <a:pt x="4996066" y="2621816"/>
                  <a:pt x="5033380" y="2604249"/>
                </a:cubicBezTo>
                <a:cubicBezTo>
                  <a:pt x="5068500" y="2591075"/>
                  <a:pt x="5103620" y="2573508"/>
                  <a:pt x="5138740" y="2562529"/>
                </a:cubicBezTo>
                <a:cubicBezTo>
                  <a:pt x="5189226" y="2544963"/>
                  <a:pt x="5198006" y="2540571"/>
                  <a:pt x="5224346" y="2514222"/>
                </a:cubicBezTo>
                <a:cubicBezTo>
                  <a:pt x="5226540" y="2512026"/>
                  <a:pt x="5228736" y="2507635"/>
                  <a:pt x="5230930" y="2507635"/>
                </a:cubicBezTo>
                <a:cubicBezTo>
                  <a:pt x="5268245" y="2514222"/>
                  <a:pt x="5290195" y="2481285"/>
                  <a:pt x="5318730" y="2470306"/>
                </a:cubicBezTo>
                <a:cubicBezTo>
                  <a:pt x="5356045" y="2454936"/>
                  <a:pt x="5391165" y="2443957"/>
                  <a:pt x="5428480" y="2448348"/>
                </a:cubicBezTo>
                <a:cubicBezTo>
                  <a:pt x="5452625" y="2450544"/>
                  <a:pt x="5472380" y="2461523"/>
                  <a:pt x="5489940" y="2479089"/>
                </a:cubicBezTo>
                <a:cubicBezTo>
                  <a:pt x="5492135" y="2481285"/>
                  <a:pt x="5496525" y="2485677"/>
                  <a:pt x="5496525" y="2490068"/>
                </a:cubicBezTo>
                <a:cubicBezTo>
                  <a:pt x="5500915" y="2516418"/>
                  <a:pt x="5496525" y="2542767"/>
                  <a:pt x="5485550" y="2566921"/>
                </a:cubicBezTo>
                <a:cubicBezTo>
                  <a:pt x="5476770" y="2588879"/>
                  <a:pt x="5459210" y="2602053"/>
                  <a:pt x="5435065" y="2613032"/>
                </a:cubicBezTo>
                <a:cubicBezTo>
                  <a:pt x="5419700" y="2621816"/>
                  <a:pt x="5408725" y="2626207"/>
                  <a:pt x="5388970" y="2617424"/>
                </a:cubicBezTo>
                <a:cubicBezTo>
                  <a:pt x="5371410" y="2608641"/>
                  <a:pt x="5349460" y="2613032"/>
                  <a:pt x="5329705" y="2615228"/>
                </a:cubicBezTo>
                <a:cubicBezTo>
                  <a:pt x="5323120" y="2615228"/>
                  <a:pt x="5318730" y="2619620"/>
                  <a:pt x="5316535" y="2624011"/>
                </a:cubicBezTo>
                <a:cubicBezTo>
                  <a:pt x="5301170" y="2639382"/>
                  <a:pt x="5285805" y="2648165"/>
                  <a:pt x="5263856" y="2650361"/>
                </a:cubicBezTo>
                <a:cubicBezTo>
                  <a:pt x="5246296" y="2650361"/>
                  <a:pt x="5233126" y="2663535"/>
                  <a:pt x="5215566" y="2670123"/>
                </a:cubicBezTo>
                <a:cubicBezTo>
                  <a:pt x="5191420" y="2683298"/>
                  <a:pt x="5129960" y="2698668"/>
                  <a:pt x="5105816" y="2700864"/>
                </a:cubicBezTo>
                <a:cubicBezTo>
                  <a:pt x="5066306" y="2705255"/>
                  <a:pt x="5035576" y="2727213"/>
                  <a:pt x="5000456" y="2744780"/>
                </a:cubicBezTo>
                <a:cubicBezTo>
                  <a:pt x="4976310" y="2757954"/>
                  <a:pt x="4958750" y="2782108"/>
                  <a:pt x="4934606" y="2795283"/>
                </a:cubicBezTo>
                <a:cubicBezTo>
                  <a:pt x="4923630" y="2801870"/>
                  <a:pt x="4912656" y="2810653"/>
                  <a:pt x="4903876" y="2815045"/>
                </a:cubicBezTo>
                <a:cubicBezTo>
                  <a:pt x="4857781" y="2834807"/>
                  <a:pt x="4818271" y="2861156"/>
                  <a:pt x="4778761" y="2887506"/>
                </a:cubicBezTo>
                <a:cubicBezTo>
                  <a:pt x="4765591" y="2898485"/>
                  <a:pt x="4723886" y="2911659"/>
                  <a:pt x="4710716" y="2911659"/>
                </a:cubicBezTo>
                <a:cubicBezTo>
                  <a:pt x="4699741" y="2913855"/>
                  <a:pt x="4690961" y="2911659"/>
                  <a:pt x="4684376" y="2902876"/>
                </a:cubicBezTo>
                <a:cubicBezTo>
                  <a:pt x="4675596" y="2891897"/>
                  <a:pt x="4669011" y="2898485"/>
                  <a:pt x="4660231" y="2900680"/>
                </a:cubicBezTo>
                <a:cubicBezTo>
                  <a:pt x="4644866" y="2905072"/>
                  <a:pt x="4644866" y="2911659"/>
                  <a:pt x="4644866" y="2922638"/>
                </a:cubicBezTo>
                <a:cubicBezTo>
                  <a:pt x="4644866" y="2931421"/>
                  <a:pt x="4644866" y="2940205"/>
                  <a:pt x="4658036" y="2940205"/>
                </a:cubicBezTo>
                <a:cubicBezTo>
                  <a:pt x="4664621" y="2940205"/>
                  <a:pt x="4669011" y="2948988"/>
                  <a:pt x="4675596" y="2946792"/>
                </a:cubicBezTo>
                <a:cubicBezTo>
                  <a:pt x="4693156" y="2946792"/>
                  <a:pt x="4697546" y="2962162"/>
                  <a:pt x="4706326" y="2968750"/>
                </a:cubicBezTo>
                <a:cubicBezTo>
                  <a:pt x="4701936" y="2999491"/>
                  <a:pt x="4728276" y="2999491"/>
                  <a:pt x="4745836" y="3008274"/>
                </a:cubicBezTo>
                <a:cubicBezTo>
                  <a:pt x="4800711" y="3036819"/>
                  <a:pt x="4857781" y="3052190"/>
                  <a:pt x="4914850" y="3069756"/>
                </a:cubicBezTo>
                <a:cubicBezTo>
                  <a:pt x="4925826" y="3074148"/>
                  <a:pt x="4938996" y="3078539"/>
                  <a:pt x="4952166" y="3082931"/>
                </a:cubicBezTo>
                <a:cubicBezTo>
                  <a:pt x="4969726" y="3089518"/>
                  <a:pt x="4989480" y="3093910"/>
                  <a:pt x="5002650" y="3076343"/>
                </a:cubicBezTo>
                <a:cubicBezTo>
                  <a:pt x="5011430" y="3067560"/>
                  <a:pt x="5022406" y="3069756"/>
                  <a:pt x="5031186" y="3071952"/>
                </a:cubicBezTo>
                <a:cubicBezTo>
                  <a:pt x="5042160" y="3071952"/>
                  <a:pt x="5050940" y="3082931"/>
                  <a:pt x="5061916" y="3080735"/>
                </a:cubicBezTo>
                <a:cubicBezTo>
                  <a:pt x="5066306" y="3080735"/>
                  <a:pt x="5075086" y="3089518"/>
                  <a:pt x="5075086" y="3096105"/>
                </a:cubicBezTo>
                <a:cubicBezTo>
                  <a:pt x="5081670" y="3131238"/>
                  <a:pt x="5064110" y="3188328"/>
                  <a:pt x="5018016" y="3212482"/>
                </a:cubicBezTo>
                <a:cubicBezTo>
                  <a:pt x="4993870" y="3225657"/>
                  <a:pt x="4978506" y="3230048"/>
                  <a:pt x="4956556" y="3212482"/>
                </a:cubicBezTo>
                <a:cubicBezTo>
                  <a:pt x="4941190" y="3199307"/>
                  <a:pt x="4921436" y="3190524"/>
                  <a:pt x="4906071" y="3177349"/>
                </a:cubicBezTo>
                <a:cubicBezTo>
                  <a:pt x="4890706" y="3166370"/>
                  <a:pt x="4875341" y="3148804"/>
                  <a:pt x="4851196" y="3166370"/>
                </a:cubicBezTo>
                <a:cubicBezTo>
                  <a:pt x="4835831" y="3175154"/>
                  <a:pt x="4807296" y="3155392"/>
                  <a:pt x="4794126" y="3137825"/>
                </a:cubicBezTo>
                <a:cubicBezTo>
                  <a:pt x="4783151" y="3120259"/>
                  <a:pt x="4778761" y="3098301"/>
                  <a:pt x="4761201" y="3085126"/>
                </a:cubicBezTo>
                <a:cubicBezTo>
                  <a:pt x="4745836" y="3069756"/>
                  <a:pt x="4732666" y="3056581"/>
                  <a:pt x="4708521" y="3060973"/>
                </a:cubicBezTo>
                <a:cubicBezTo>
                  <a:pt x="4704131" y="3063169"/>
                  <a:pt x="4695351" y="3063169"/>
                  <a:pt x="4693156" y="3058777"/>
                </a:cubicBezTo>
                <a:cubicBezTo>
                  <a:pt x="4664621" y="3032428"/>
                  <a:pt x="4642671" y="3054385"/>
                  <a:pt x="4620721" y="3065364"/>
                </a:cubicBezTo>
                <a:cubicBezTo>
                  <a:pt x="4600966" y="3078539"/>
                  <a:pt x="4583406" y="3080735"/>
                  <a:pt x="4565846" y="3065364"/>
                </a:cubicBezTo>
                <a:cubicBezTo>
                  <a:pt x="4552676" y="3056581"/>
                  <a:pt x="4532921" y="3054385"/>
                  <a:pt x="4524141" y="3039015"/>
                </a:cubicBezTo>
                <a:cubicBezTo>
                  <a:pt x="4517556" y="3032428"/>
                  <a:pt x="4510971" y="3034623"/>
                  <a:pt x="4502191" y="3034623"/>
                </a:cubicBezTo>
                <a:cubicBezTo>
                  <a:pt x="4493411" y="3036819"/>
                  <a:pt x="4491216" y="3032428"/>
                  <a:pt x="4486826" y="3023644"/>
                </a:cubicBezTo>
                <a:cubicBezTo>
                  <a:pt x="4478046" y="3003882"/>
                  <a:pt x="4462681" y="3006078"/>
                  <a:pt x="4447316" y="3017057"/>
                </a:cubicBezTo>
                <a:cubicBezTo>
                  <a:pt x="4427561" y="3032428"/>
                  <a:pt x="4418781" y="3054385"/>
                  <a:pt x="4407806" y="3076343"/>
                </a:cubicBezTo>
                <a:cubicBezTo>
                  <a:pt x="4396831" y="3100497"/>
                  <a:pt x="4394636" y="3100497"/>
                  <a:pt x="4372686" y="3087322"/>
                </a:cubicBezTo>
                <a:cubicBezTo>
                  <a:pt x="4370491" y="3087322"/>
                  <a:pt x="4366101" y="3087322"/>
                  <a:pt x="4366101" y="3085126"/>
                </a:cubicBezTo>
                <a:cubicBezTo>
                  <a:pt x="4359516" y="3071952"/>
                  <a:pt x="4344151" y="3065364"/>
                  <a:pt x="4335371" y="3065364"/>
                </a:cubicBezTo>
                <a:cubicBezTo>
                  <a:pt x="4324396" y="3063169"/>
                  <a:pt x="4311226" y="3076343"/>
                  <a:pt x="4302446" y="3085126"/>
                </a:cubicBezTo>
                <a:cubicBezTo>
                  <a:pt x="4291471" y="3093910"/>
                  <a:pt x="4278301" y="3102693"/>
                  <a:pt x="4273911" y="3113672"/>
                </a:cubicBezTo>
                <a:cubicBezTo>
                  <a:pt x="4262936" y="3148804"/>
                  <a:pt x="4236596" y="3142217"/>
                  <a:pt x="4210256" y="3140021"/>
                </a:cubicBezTo>
                <a:cubicBezTo>
                  <a:pt x="4205866" y="3140021"/>
                  <a:pt x="4203672" y="3131238"/>
                  <a:pt x="4194892" y="3137825"/>
                </a:cubicBezTo>
                <a:cubicBezTo>
                  <a:pt x="4161966" y="3164175"/>
                  <a:pt x="4135626" y="3197111"/>
                  <a:pt x="4089532" y="3201503"/>
                </a:cubicBezTo>
                <a:cubicBezTo>
                  <a:pt x="4071972" y="3223461"/>
                  <a:pt x="4043436" y="3225657"/>
                  <a:pt x="4023682" y="3247615"/>
                </a:cubicBezTo>
                <a:cubicBezTo>
                  <a:pt x="3990756" y="3282747"/>
                  <a:pt x="3990756" y="3282747"/>
                  <a:pt x="3938077" y="3289335"/>
                </a:cubicBezTo>
                <a:cubicBezTo>
                  <a:pt x="3927102" y="3291530"/>
                  <a:pt x="3924907" y="3293726"/>
                  <a:pt x="3924907" y="3302509"/>
                </a:cubicBezTo>
                <a:cubicBezTo>
                  <a:pt x="3927102" y="3322271"/>
                  <a:pt x="3916127" y="3339838"/>
                  <a:pt x="3907347" y="3357404"/>
                </a:cubicBezTo>
                <a:cubicBezTo>
                  <a:pt x="3905152" y="3361795"/>
                  <a:pt x="3907347" y="3366187"/>
                  <a:pt x="3900762" y="3368383"/>
                </a:cubicBezTo>
                <a:cubicBezTo>
                  <a:pt x="3861252" y="3381558"/>
                  <a:pt x="3841497" y="3416690"/>
                  <a:pt x="3821742" y="3447431"/>
                </a:cubicBezTo>
                <a:cubicBezTo>
                  <a:pt x="3817352" y="3451823"/>
                  <a:pt x="3817352" y="3458410"/>
                  <a:pt x="3810767" y="3456214"/>
                </a:cubicBezTo>
                <a:cubicBezTo>
                  <a:pt x="3766867" y="3454019"/>
                  <a:pt x="3736137" y="3484760"/>
                  <a:pt x="3703212" y="3506717"/>
                </a:cubicBezTo>
                <a:cubicBezTo>
                  <a:pt x="3670287" y="3530871"/>
                  <a:pt x="3639557" y="3559416"/>
                  <a:pt x="3604437" y="3581374"/>
                </a:cubicBezTo>
                <a:cubicBezTo>
                  <a:pt x="3586877" y="3592353"/>
                  <a:pt x="3573707" y="3609919"/>
                  <a:pt x="3560537" y="3625290"/>
                </a:cubicBezTo>
                <a:cubicBezTo>
                  <a:pt x="3553952" y="3629681"/>
                  <a:pt x="3556147" y="3636269"/>
                  <a:pt x="3560537" y="3640660"/>
                </a:cubicBezTo>
                <a:cubicBezTo>
                  <a:pt x="3562732" y="3642856"/>
                  <a:pt x="3564927" y="3645052"/>
                  <a:pt x="3564927" y="3647248"/>
                </a:cubicBezTo>
                <a:cubicBezTo>
                  <a:pt x="3575902" y="3688968"/>
                  <a:pt x="3575902" y="3688968"/>
                  <a:pt x="3545172" y="3717513"/>
                </a:cubicBezTo>
                <a:cubicBezTo>
                  <a:pt x="3532002" y="3730688"/>
                  <a:pt x="3523222" y="3754841"/>
                  <a:pt x="3494687" y="3748254"/>
                </a:cubicBezTo>
                <a:cubicBezTo>
                  <a:pt x="3507857" y="3759233"/>
                  <a:pt x="3521027" y="3750450"/>
                  <a:pt x="3529807" y="3757037"/>
                </a:cubicBezTo>
                <a:cubicBezTo>
                  <a:pt x="3542977" y="3761429"/>
                  <a:pt x="3551757" y="3770212"/>
                  <a:pt x="3562732" y="3754841"/>
                </a:cubicBezTo>
                <a:cubicBezTo>
                  <a:pt x="3564927" y="3754841"/>
                  <a:pt x="3571512" y="3757037"/>
                  <a:pt x="3573707" y="3761429"/>
                </a:cubicBezTo>
                <a:cubicBezTo>
                  <a:pt x="3586877" y="3772408"/>
                  <a:pt x="3602242" y="3778995"/>
                  <a:pt x="3617607" y="3785582"/>
                </a:cubicBezTo>
                <a:cubicBezTo>
                  <a:pt x="3652727" y="3796561"/>
                  <a:pt x="3674677" y="3825106"/>
                  <a:pt x="3698822" y="3851456"/>
                </a:cubicBezTo>
                <a:cubicBezTo>
                  <a:pt x="3714187" y="3866826"/>
                  <a:pt x="3720772" y="3888784"/>
                  <a:pt x="3711992" y="3912938"/>
                </a:cubicBezTo>
                <a:cubicBezTo>
                  <a:pt x="3703212" y="3937092"/>
                  <a:pt x="3694432" y="3963441"/>
                  <a:pt x="3670287" y="3978811"/>
                </a:cubicBezTo>
                <a:cubicBezTo>
                  <a:pt x="3665897" y="3983203"/>
                  <a:pt x="3665897" y="3987595"/>
                  <a:pt x="3668092" y="3994182"/>
                </a:cubicBezTo>
                <a:cubicBezTo>
                  <a:pt x="3670287" y="4020531"/>
                  <a:pt x="3681262" y="4044685"/>
                  <a:pt x="3679067" y="4068839"/>
                </a:cubicBezTo>
                <a:cubicBezTo>
                  <a:pt x="3679067" y="4110559"/>
                  <a:pt x="3659312" y="4143495"/>
                  <a:pt x="3624192" y="4169845"/>
                </a:cubicBezTo>
                <a:cubicBezTo>
                  <a:pt x="3606632" y="4180824"/>
                  <a:pt x="3593462" y="4196194"/>
                  <a:pt x="3571512" y="4193999"/>
                </a:cubicBezTo>
                <a:cubicBezTo>
                  <a:pt x="3536392" y="4191803"/>
                  <a:pt x="3499077" y="4202782"/>
                  <a:pt x="3463957" y="4178628"/>
                </a:cubicBezTo>
                <a:cubicBezTo>
                  <a:pt x="3420057" y="4147887"/>
                  <a:pt x="3387132" y="4112754"/>
                  <a:pt x="3389327" y="4055664"/>
                </a:cubicBezTo>
                <a:cubicBezTo>
                  <a:pt x="3389327" y="4051272"/>
                  <a:pt x="3391522" y="4044685"/>
                  <a:pt x="3389327" y="4038098"/>
                </a:cubicBezTo>
                <a:cubicBezTo>
                  <a:pt x="3387132" y="4027119"/>
                  <a:pt x="3384937" y="4013944"/>
                  <a:pt x="3378352" y="4005161"/>
                </a:cubicBezTo>
                <a:cubicBezTo>
                  <a:pt x="3373962" y="3998574"/>
                  <a:pt x="3358597" y="4000769"/>
                  <a:pt x="3349817" y="4000769"/>
                </a:cubicBezTo>
                <a:cubicBezTo>
                  <a:pt x="3312502" y="4005161"/>
                  <a:pt x="3279577" y="3985399"/>
                  <a:pt x="3242262" y="3991986"/>
                </a:cubicBezTo>
                <a:cubicBezTo>
                  <a:pt x="3235678" y="3994182"/>
                  <a:pt x="3229092" y="3989790"/>
                  <a:pt x="3224702" y="3996378"/>
                </a:cubicBezTo>
                <a:cubicBezTo>
                  <a:pt x="3222508" y="4007357"/>
                  <a:pt x="3242262" y="3994182"/>
                  <a:pt x="3237872" y="4009552"/>
                </a:cubicBezTo>
                <a:cubicBezTo>
                  <a:pt x="3231288" y="4027119"/>
                  <a:pt x="3237872" y="4033706"/>
                  <a:pt x="3248848" y="4027119"/>
                </a:cubicBezTo>
                <a:cubicBezTo>
                  <a:pt x="3268602" y="4016140"/>
                  <a:pt x="3288357" y="4020531"/>
                  <a:pt x="3308112" y="4018336"/>
                </a:cubicBezTo>
                <a:cubicBezTo>
                  <a:pt x="3316892" y="4018336"/>
                  <a:pt x="3321282" y="4020531"/>
                  <a:pt x="3319087" y="4031510"/>
                </a:cubicBezTo>
                <a:cubicBezTo>
                  <a:pt x="3319087" y="4038098"/>
                  <a:pt x="3321282" y="4044685"/>
                  <a:pt x="3310307" y="4046881"/>
                </a:cubicBezTo>
                <a:cubicBezTo>
                  <a:pt x="3286162" y="4049077"/>
                  <a:pt x="3262018" y="4064447"/>
                  <a:pt x="3237872" y="4046881"/>
                </a:cubicBezTo>
                <a:cubicBezTo>
                  <a:pt x="3231288" y="4042489"/>
                  <a:pt x="3215922" y="4053468"/>
                  <a:pt x="3213728" y="4060056"/>
                </a:cubicBezTo>
                <a:cubicBezTo>
                  <a:pt x="3207142" y="4092992"/>
                  <a:pt x="3220312" y="4125929"/>
                  <a:pt x="3253238" y="4141300"/>
                </a:cubicBezTo>
                <a:cubicBezTo>
                  <a:pt x="3279577" y="4152279"/>
                  <a:pt x="3305917" y="4165453"/>
                  <a:pt x="3325672" y="4187411"/>
                </a:cubicBezTo>
                <a:cubicBezTo>
                  <a:pt x="3332257" y="4193999"/>
                  <a:pt x="3338842" y="4198390"/>
                  <a:pt x="3347622" y="4189607"/>
                </a:cubicBezTo>
                <a:cubicBezTo>
                  <a:pt x="3354207" y="4180824"/>
                  <a:pt x="3356402" y="4196194"/>
                  <a:pt x="3362987" y="4196194"/>
                </a:cubicBezTo>
                <a:cubicBezTo>
                  <a:pt x="3369572" y="4193999"/>
                  <a:pt x="3384937" y="4191803"/>
                  <a:pt x="3380547" y="4204977"/>
                </a:cubicBezTo>
                <a:cubicBezTo>
                  <a:pt x="3378352" y="4213761"/>
                  <a:pt x="3371767" y="4222544"/>
                  <a:pt x="3358597" y="4220348"/>
                </a:cubicBezTo>
                <a:cubicBezTo>
                  <a:pt x="3352012" y="4220348"/>
                  <a:pt x="3347622" y="4215956"/>
                  <a:pt x="3343232" y="4213761"/>
                </a:cubicBezTo>
                <a:cubicBezTo>
                  <a:pt x="3303722" y="4200586"/>
                  <a:pt x="3270797" y="4174236"/>
                  <a:pt x="3231288" y="4154474"/>
                </a:cubicBezTo>
                <a:cubicBezTo>
                  <a:pt x="3226898" y="4152279"/>
                  <a:pt x="3222508" y="4150083"/>
                  <a:pt x="3215922" y="4147887"/>
                </a:cubicBezTo>
                <a:cubicBezTo>
                  <a:pt x="3191778" y="4136908"/>
                  <a:pt x="3172022" y="4150083"/>
                  <a:pt x="3169828" y="4176432"/>
                </a:cubicBezTo>
                <a:cubicBezTo>
                  <a:pt x="3169828" y="4185215"/>
                  <a:pt x="3169828" y="4196194"/>
                  <a:pt x="3169828" y="4207173"/>
                </a:cubicBezTo>
                <a:cubicBezTo>
                  <a:pt x="3169828" y="4215956"/>
                  <a:pt x="3169828" y="4226935"/>
                  <a:pt x="3169828" y="4240110"/>
                </a:cubicBezTo>
                <a:cubicBezTo>
                  <a:pt x="3150072" y="4240110"/>
                  <a:pt x="3128122" y="4233523"/>
                  <a:pt x="3112758" y="4240110"/>
                </a:cubicBezTo>
                <a:cubicBezTo>
                  <a:pt x="3095198" y="4248893"/>
                  <a:pt x="3084222" y="4268655"/>
                  <a:pt x="3068858" y="4284026"/>
                </a:cubicBezTo>
                <a:cubicBezTo>
                  <a:pt x="3055688" y="4295005"/>
                  <a:pt x="3044712" y="4308179"/>
                  <a:pt x="3031543" y="4319158"/>
                </a:cubicBezTo>
                <a:cubicBezTo>
                  <a:pt x="3016178" y="4334529"/>
                  <a:pt x="3016178" y="4334529"/>
                  <a:pt x="2994228" y="4321354"/>
                </a:cubicBezTo>
                <a:cubicBezTo>
                  <a:pt x="2976668" y="4312571"/>
                  <a:pt x="2943743" y="4319158"/>
                  <a:pt x="2930573" y="4334529"/>
                </a:cubicBezTo>
                <a:cubicBezTo>
                  <a:pt x="2926183" y="4338920"/>
                  <a:pt x="2923988" y="4343312"/>
                  <a:pt x="2923988" y="4345508"/>
                </a:cubicBezTo>
                <a:cubicBezTo>
                  <a:pt x="2930573" y="4371857"/>
                  <a:pt x="2913013" y="4393815"/>
                  <a:pt x="2915208" y="4417969"/>
                </a:cubicBezTo>
                <a:cubicBezTo>
                  <a:pt x="2917403" y="4428948"/>
                  <a:pt x="2908623" y="4435535"/>
                  <a:pt x="2902038" y="4439927"/>
                </a:cubicBezTo>
                <a:cubicBezTo>
                  <a:pt x="2897648" y="4442122"/>
                  <a:pt x="2891063" y="4439927"/>
                  <a:pt x="2891063" y="4435535"/>
                </a:cubicBezTo>
                <a:cubicBezTo>
                  <a:pt x="2888868" y="4417969"/>
                  <a:pt x="2888868" y="4400402"/>
                  <a:pt x="2888868" y="4382836"/>
                </a:cubicBezTo>
                <a:cubicBezTo>
                  <a:pt x="2891063" y="4365270"/>
                  <a:pt x="2886673" y="4356487"/>
                  <a:pt x="2873503" y="4363074"/>
                </a:cubicBezTo>
                <a:cubicBezTo>
                  <a:pt x="2862528" y="4365270"/>
                  <a:pt x="2851553" y="4371857"/>
                  <a:pt x="2842773" y="4376249"/>
                </a:cubicBezTo>
                <a:cubicBezTo>
                  <a:pt x="2836188" y="4382836"/>
                  <a:pt x="2831798" y="4389424"/>
                  <a:pt x="2823018" y="4396011"/>
                </a:cubicBezTo>
                <a:cubicBezTo>
                  <a:pt x="2812043" y="4382836"/>
                  <a:pt x="2812043" y="4367466"/>
                  <a:pt x="2820823" y="4356487"/>
                </a:cubicBezTo>
                <a:cubicBezTo>
                  <a:pt x="2833993" y="4341116"/>
                  <a:pt x="2818628" y="4338920"/>
                  <a:pt x="2812043" y="4336725"/>
                </a:cubicBezTo>
                <a:cubicBezTo>
                  <a:pt x="2807653" y="4334529"/>
                  <a:pt x="2794483" y="4330137"/>
                  <a:pt x="2792288" y="4343312"/>
                </a:cubicBezTo>
                <a:cubicBezTo>
                  <a:pt x="2792288" y="4363074"/>
                  <a:pt x="2783508" y="4378445"/>
                  <a:pt x="2783508" y="4398207"/>
                </a:cubicBezTo>
                <a:cubicBezTo>
                  <a:pt x="2779118" y="4435535"/>
                  <a:pt x="2779118" y="4472863"/>
                  <a:pt x="2765948" y="4510192"/>
                </a:cubicBezTo>
                <a:cubicBezTo>
                  <a:pt x="2763753" y="4514583"/>
                  <a:pt x="2765948" y="4523366"/>
                  <a:pt x="2765948" y="4529954"/>
                </a:cubicBezTo>
                <a:cubicBezTo>
                  <a:pt x="2765948" y="4538737"/>
                  <a:pt x="2768143" y="4547520"/>
                  <a:pt x="2757168" y="4545324"/>
                </a:cubicBezTo>
                <a:cubicBezTo>
                  <a:pt x="2748388" y="4545324"/>
                  <a:pt x="2743998" y="4538737"/>
                  <a:pt x="2741803" y="4532150"/>
                </a:cubicBezTo>
                <a:cubicBezTo>
                  <a:pt x="2737413" y="4527758"/>
                  <a:pt x="2741803" y="4521171"/>
                  <a:pt x="2739608" y="4516779"/>
                </a:cubicBezTo>
                <a:cubicBezTo>
                  <a:pt x="2735218" y="4499213"/>
                  <a:pt x="2750583" y="4490430"/>
                  <a:pt x="2750583" y="4475059"/>
                </a:cubicBezTo>
                <a:cubicBezTo>
                  <a:pt x="2748388" y="4464080"/>
                  <a:pt x="2743998" y="4448710"/>
                  <a:pt x="2754973" y="4437731"/>
                </a:cubicBezTo>
                <a:cubicBezTo>
                  <a:pt x="2761558" y="4431143"/>
                  <a:pt x="2757168" y="4422360"/>
                  <a:pt x="2757168" y="4413577"/>
                </a:cubicBezTo>
                <a:cubicBezTo>
                  <a:pt x="2759363" y="4396011"/>
                  <a:pt x="2754973" y="4376249"/>
                  <a:pt x="2759363" y="4360878"/>
                </a:cubicBezTo>
                <a:cubicBezTo>
                  <a:pt x="2765948" y="4334529"/>
                  <a:pt x="2757168" y="4316963"/>
                  <a:pt x="2737413" y="4301592"/>
                </a:cubicBezTo>
                <a:cubicBezTo>
                  <a:pt x="2715463" y="4305984"/>
                  <a:pt x="2728633" y="4332333"/>
                  <a:pt x="2713268" y="4341116"/>
                </a:cubicBezTo>
                <a:cubicBezTo>
                  <a:pt x="2715463" y="4376249"/>
                  <a:pt x="2695708" y="4404794"/>
                  <a:pt x="2695708" y="4439927"/>
                </a:cubicBezTo>
                <a:cubicBezTo>
                  <a:pt x="2695708" y="4459689"/>
                  <a:pt x="2680343" y="4477255"/>
                  <a:pt x="2678148" y="4497017"/>
                </a:cubicBezTo>
                <a:cubicBezTo>
                  <a:pt x="2675953" y="4505800"/>
                  <a:pt x="2664978" y="4503604"/>
                  <a:pt x="2658393" y="4501409"/>
                </a:cubicBezTo>
                <a:cubicBezTo>
                  <a:pt x="2651808" y="4501409"/>
                  <a:pt x="2651808" y="4492625"/>
                  <a:pt x="2654003" y="4488234"/>
                </a:cubicBezTo>
                <a:cubicBezTo>
                  <a:pt x="2669368" y="4457493"/>
                  <a:pt x="2667173" y="4420165"/>
                  <a:pt x="2678148" y="4389424"/>
                </a:cubicBezTo>
                <a:cubicBezTo>
                  <a:pt x="2682538" y="4378445"/>
                  <a:pt x="2682538" y="4367466"/>
                  <a:pt x="2686928" y="4356487"/>
                </a:cubicBezTo>
                <a:cubicBezTo>
                  <a:pt x="2693513" y="4338920"/>
                  <a:pt x="2680343" y="4319158"/>
                  <a:pt x="2673758" y="4301592"/>
                </a:cubicBezTo>
                <a:cubicBezTo>
                  <a:pt x="2667173" y="4281830"/>
                  <a:pt x="2664978" y="4259872"/>
                  <a:pt x="2671563" y="4242306"/>
                </a:cubicBezTo>
                <a:cubicBezTo>
                  <a:pt x="2680343" y="4224740"/>
                  <a:pt x="2673758" y="4211565"/>
                  <a:pt x="2671563" y="4196194"/>
                </a:cubicBezTo>
                <a:cubicBezTo>
                  <a:pt x="2667173" y="4174236"/>
                  <a:pt x="2656198" y="4158866"/>
                  <a:pt x="2645223" y="4141300"/>
                </a:cubicBezTo>
                <a:cubicBezTo>
                  <a:pt x="2640833" y="4130321"/>
                  <a:pt x="2632053" y="4121538"/>
                  <a:pt x="2616688" y="4132516"/>
                </a:cubicBezTo>
                <a:cubicBezTo>
                  <a:pt x="2605713" y="4139104"/>
                  <a:pt x="2590348" y="4134712"/>
                  <a:pt x="2583763" y="4121538"/>
                </a:cubicBezTo>
                <a:cubicBezTo>
                  <a:pt x="2570593" y="4101775"/>
                  <a:pt x="2550838" y="4103971"/>
                  <a:pt x="2533278" y="4108363"/>
                </a:cubicBezTo>
                <a:cubicBezTo>
                  <a:pt x="2502548" y="4117146"/>
                  <a:pt x="2474013" y="4123733"/>
                  <a:pt x="2441088" y="4125929"/>
                </a:cubicBezTo>
                <a:cubicBezTo>
                  <a:pt x="2427918" y="4125929"/>
                  <a:pt x="2414748" y="4119342"/>
                  <a:pt x="2401578" y="4114950"/>
                </a:cubicBezTo>
                <a:cubicBezTo>
                  <a:pt x="2357679" y="4092992"/>
                  <a:pt x="2326949" y="4057860"/>
                  <a:pt x="2300609" y="4018336"/>
                </a:cubicBezTo>
                <a:cubicBezTo>
                  <a:pt x="2276464" y="3981007"/>
                  <a:pt x="2254514" y="3943679"/>
                  <a:pt x="2234759" y="3904155"/>
                </a:cubicBezTo>
                <a:cubicBezTo>
                  <a:pt x="2221589" y="3877805"/>
                  <a:pt x="2199639" y="3851456"/>
                  <a:pt x="2190859" y="3822911"/>
                </a:cubicBezTo>
                <a:cubicBezTo>
                  <a:pt x="2177689" y="3785582"/>
                  <a:pt x="2151349" y="3772408"/>
                  <a:pt x="2118424" y="3761429"/>
                </a:cubicBezTo>
                <a:cubicBezTo>
                  <a:pt x="2094279" y="3754841"/>
                  <a:pt x="2092084" y="3752645"/>
                  <a:pt x="2083304" y="3772408"/>
                </a:cubicBezTo>
                <a:cubicBezTo>
                  <a:pt x="2076719" y="3781191"/>
                  <a:pt x="2074524" y="3789974"/>
                  <a:pt x="2063549" y="3789974"/>
                </a:cubicBezTo>
                <a:cubicBezTo>
                  <a:pt x="2048184" y="3789974"/>
                  <a:pt x="2035014" y="3792170"/>
                  <a:pt x="2021844" y="3781191"/>
                </a:cubicBezTo>
                <a:lnTo>
                  <a:pt x="2008717" y="3760713"/>
                </a:lnTo>
                <a:lnTo>
                  <a:pt x="1923143" y="3846286"/>
                </a:lnTo>
                <a:lnTo>
                  <a:pt x="1859631" y="3782774"/>
                </a:lnTo>
                <a:lnTo>
                  <a:pt x="1853652" y="3782563"/>
                </a:lnTo>
                <a:cubicBezTo>
                  <a:pt x="1846793" y="3784485"/>
                  <a:pt x="1840757" y="3788876"/>
                  <a:pt x="1835269" y="3796561"/>
                </a:cubicBezTo>
                <a:cubicBezTo>
                  <a:pt x="1822099" y="3814127"/>
                  <a:pt x="1797954" y="3825106"/>
                  <a:pt x="1791369" y="3849260"/>
                </a:cubicBezTo>
                <a:cubicBezTo>
                  <a:pt x="1776004" y="3849260"/>
                  <a:pt x="1771614" y="3866826"/>
                  <a:pt x="1760639" y="3869022"/>
                </a:cubicBezTo>
                <a:cubicBezTo>
                  <a:pt x="1738689" y="3873414"/>
                  <a:pt x="1740884" y="3888784"/>
                  <a:pt x="1738689" y="3904155"/>
                </a:cubicBezTo>
                <a:cubicBezTo>
                  <a:pt x="1738689" y="3917329"/>
                  <a:pt x="1745274" y="3932700"/>
                  <a:pt x="1732104" y="3945875"/>
                </a:cubicBezTo>
                <a:cubicBezTo>
                  <a:pt x="1727714" y="3948070"/>
                  <a:pt x="1725519" y="3961245"/>
                  <a:pt x="1740884" y="3967833"/>
                </a:cubicBezTo>
                <a:cubicBezTo>
                  <a:pt x="1762834" y="3978811"/>
                  <a:pt x="1756249" y="4005161"/>
                  <a:pt x="1756249" y="4024923"/>
                </a:cubicBezTo>
                <a:cubicBezTo>
                  <a:pt x="1734299" y="4022727"/>
                  <a:pt x="1725519" y="4007357"/>
                  <a:pt x="1723324" y="3987595"/>
                </a:cubicBezTo>
                <a:cubicBezTo>
                  <a:pt x="1721129" y="3974420"/>
                  <a:pt x="1714544" y="3967833"/>
                  <a:pt x="1701374" y="3965637"/>
                </a:cubicBezTo>
                <a:cubicBezTo>
                  <a:pt x="1696984" y="3965637"/>
                  <a:pt x="1692594" y="3965637"/>
                  <a:pt x="1688204" y="3963441"/>
                </a:cubicBezTo>
                <a:cubicBezTo>
                  <a:pt x="1675034" y="3950266"/>
                  <a:pt x="1661864" y="3930504"/>
                  <a:pt x="1644304" y="3923917"/>
                </a:cubicBezTo>
                <a:cubicBezTo>
                  <a:pt x="1628939" y="3917329"/>
                  <a:pt x="1609184" y="3917329"/>
                  <a:pt x="1593819" y="3906350"/>
                </a:cubicBezTo>
                <a:cubicBezTo>
                  <a:pt x="1587234" y="3901959"/>
                  <a:pt x="1576259" y="3897567"/>
                  <a:pt x="1571869" y="3888784"/>
                </a:cubicBezTo>
                <a:cubicBezTo>
                  <a:pt x="1545529" y="3860239"/>
                  <a:pt x="1508214" y="3842673"/>
                  <a:pt x="1484069" y="3811932"/>
                </a:cubicBezTo>
                <a:cubicBezTo>
                  <a:pt x="1479679" y="3807540"/>
                  <a:pt x="1473095" y="3805344"/>
                  <a:pt x="1468705" y="3811932"/>
                </a:cubicBezTo>
                <a:cubicBezTo>
                  <a:pt x="1466510" y="3814127"/>
                  <a:pt x="1466510" y="3818519"/>
                  <a:pt x="1468705" y="3822911"/>
                </a:cubicBezTo>
                <a:cubicBezTo>
                  <a:pt x="1490654" y="3862435"/>
                  <a:pt x="1514799" y="3901959"/>
                  <a:pt x="1549919" y="3928308"/>
                </a:cubicBezTo>
                <a:cubicBezTo>
                  <a:pt x="1560894" y="3937092"/>
                  <a:pt x="1565284" y="3941483"/>
                  <a:pt x="1563089" y="3952462"/>
                </a:cubicBezTo>
                <a:cubicBezTo>
                  <a:pt x="1563089" y="3965637"/>
                  <a:pt x="1547724" y="3981007"/>
                  <a:pt x="1536749" y="3983203"/>
                </a:cubicBezTo>
                <a:cubicBezTo>
                  <a:pt x="1523579" y="3985399"/>
                  <a:pt x="1512604" y="3978811"/>
                  <a:pt x="1512604" y="3967833"/>
                </a:cubicBezTo>
                <a:cubicBezTo>
                  <a:pt x="1510409" y="3954658"/>
                  <a:pt x="1495044" y="3961245"/>
                  <a:pt x="1495044" y="3952462"/>
                </a:cubicBezTo>
                <a:cubicBezTo>
                  <a:pt x="1495044" y="3941483"/>
                  <a:pt x="1486264" y="3939287"/>
                  <a:pt x="1481874" y="3932700"/>
                </a:cubicBezTo>
                <a:cubicBezTo>
                  <a:pt x="1464315" y="3912938"/>
                  <a:pt x="1451145" y="3893176"/>
                  <a:pt x="1448950" y="3866826"/>
                </a:cubicBezTo>
                <a:cubicBezTo>
                  <a:pt x="1448950" y="3847064"/>
                  <a:pt x="1429195" y="3838281"/>
                  <a:pt x="1427000" y="3818519"/>
                </a:cubicBezTo>
                <a:cubicBezTo>
                  <a:pt x="1427000" y="3787778"/>
                  <a:pt x="1400660" y="3768016"/>
                  <a:pt x="1394075" y="3739471"/>
                </a:cubicBezTo>
                <a:cubicBezTo>
                  <a:pt x="1385295" y="3704338"/>
                  <a:pt x="1367735" y="3671401"/>
                  <a:pt x="1361150" y="3634073"/>
                </a:cubicBezTo>
                <a:cubicBezTo>
                  <a:pt x="1358955" y="3618702"/>
                  <a:pt x="1347980" y="3612115"/>
                  <a:pt x="1334810" y="3605528"/>
                </a:cubicBezTo>
                <a:cubicBezTo>
                  <a:pt x="1326030" y="3603332"/>
                  <a:pt x="1317250" y="3596745"/>
                  <a:pt x="1317250" y="3587961"/>
                </a:cubicBezTo>
                <a:cubicBezTo>
                  <a:pt x="1319445" y="3570395"/>
                  <a:pt x="1304080" y="3563808"/>
                  <a:pt x="1295300" y="3552829"/>
                </a:cubicBezTo>
                <a:cubicBezTo>
                  <a:pt x="1277740" y="3592353"/>
                  <a:pt x="1271155" y="3634073"/>
                  <a:pt x="1273350" y="3671401"/>
                </a:cubicBezTo>
                <a:cubicBezTo>
                  <a:pt x="1273350" y="3688968"/>
                  <a:pt x="1286520" y="3693359"/>
                  <a:pt x="1293105" y="3704338"/>
                </a:cubicBezTo>
                <a:cubicBezTo>
                  <a:pt x="1304080" y="3721904"/>
                  <a:pt x="1310665" y="3737275"/>
                  <a:pt x="1308470" y="3759233"/>
                </a:cubicBezTo>
                <a:cubicBezTo>
                  <a:pt x="1308470" y="3772408"/>
                  <a:pt x="1308470" y="3783386"/>
                  <a:pt x="1308470" y="3800953"/>
                </a:cubicBezTo>
                <a:cubicBezTo>
                  <a:pt x="1286520" y="3792170"/>
                  <a:pt x="1264570" y="3789974"/>
                  <a:pt x="1262375" y="3759233"/>
                </a:cubicBezTo>
                <a:cubicBezTo>
                  <a:pt x="1262375" y="3746058"/>
                  <a:pt x="1249205" y="3724100"/>
                  <a:pt x="1233840" y="3721904"/>
                </a:cubicBezTo>
                <a:cubicBezTo>
                  <a:pt x="1216280" y="3719709"/>
                  <a:pt x="1218475" y="3706534"/>
                  <a:pt x="1216280" y="3699947"/>
                </a:cubicBezTo>
                <a:cubicBezTo>
                  <a:pt x="1211890" y="3682380"/>
                  <a:pt x="1205305" y="3662618"/>
                  <a:pt x="1194330" y="3649443"/>
                </a:cubicBezTo>
                <a:cubicBezTo>
                  <a:pt x="1181160" y="3634073"/>
                  <a:pt x="1189940" y="3614311"/>
                  <a:pt x="1178965" y="3596745"/>
                </a:cubicBezTo>
                <a:cubicBezTo>
                  <a:pt x="1172380" y="3587961"/>
                  <a:pt x="1172380" y="3576983"/>
                  <a:pt x="1157015" y="3570395"/>
                </a:cubicBezTo>
                <a:cubicBezTo>
                  <a:pt x="1137260" y="3561612"/>
                  <a:pt x="1128480" y="3544046"/>
                  <a:pt x="1135065" y="3519892"/>
                </a:cubicBezTo>
                <a:cubicBezTo>
                  <a:pt x="1146040" y="3517696"/>
                  <a:pt x="1159210" y="3519892"/>
                  <a:pt x="1167990" y="3515501"/>
                </a:cubicBezTo>
                <a:cubicBezTo>
                  <a:pt x="1178965" y="3506717"/>
                  <a:pt x="1185550" y="3493543"/>
                  <a:pt x="1185550" y="3478172"/>
                </a:cubicBezTo>
                <a:cubicBezTo>
                  <a:pt x="1185550" y="3467193"/>
                  <a:pt x="1198720" y="3464997"/>
                  <a:pt x="1196525" y="3451823"/>
                </a:cubicBezTo>
                <a:cubicBezTo>
                  <a:pt x="1194330" y="3445235"/>
                  <a:pt x="1209695" y="3451823"/>
                  <a:pt x="1211890" y="3443040"/>
                </a:cubicBezTo>
                <a:cubicBezTo>
                  <a:pt x="1211890" y="3440844"/>
                  <a:pt x="1200915" y="3440844"/>
                  <a:pt x="1196525" y="3436452"/>
                </a:cubicBezTo>
                <a:cubicBezTo>
                  <a:pt x="1192135" y="3429865"/>
                  <a:pt x="1189940" y="3423277"/>
                  <a:pt x="1185550" y="3414494"/>
                </a:cubicBezTo>
                <a:cubicBezTo>
                  <a:pt x="1183355" y="3403515"/>
                  <a:pt x="1187745" y="3396928"/>
                  <a:pt x="1200915" y="3394732"/>
                </a:cubicBezTo>
                <a:cubicBezTo>
                  <a:pt x="1227255" y="3392536"/>
                  <a:pt x="1236035" y="3383753"/>
                  <a:pt x="1238230" y="3355208"/>
                </a:cubicBezTo>
                <a:cubicBezTo>
                  <a:pt x="1238230" y="3346425"/>
                  <a:pt x="1253595" y="3344229"/>
                  <a:pt x="1242620" y="3333250"/>
                </a:cubicBezTo>
                <a:cubicBezTo>
                  <a:pt x="1211890" y="3342033"/>
                  <a:pt x="1194330" y="3368383"/>
                  <a:pt x="1167990" y="3383753"/>
                </a:cubicBezTo>
                <a:cubicBezTo>
                  <a:pt x="1163600" y="3385949"/>
                  <a:pt x="1161405" y="3390341"/>
                  <a:pt x="1159210" y="3392536"/>
                </a:cubicBezTo>
                <a:cubicBezTo>
                  <a:pt x="1152625" y="3396928"/>
                  <a:pt x="1148235" y="3396928"/>
                  <a:pt x="1143845" y="3392536"/>
                </a:cubicBezTo>
                <a:cubicBezTo>
                  <a:pt x="1141650" y="3388145"/>
                  <a:pt x="1141650" y="3383753"/>
                  <a:pt x="1143845" y="3379362"/>
                </a:cubicBezTo>
                <a:cubicBezTo>
                  <a:pt x="1159210" y="3366187"/>
                  <a:pt x="1172380" y="3348621"/>
                  <a:pt x="1187745" y="3337642"/>
                </a:cubicBezTo>
                <a:cubicBezTo>
                  <a:pt x="1209695" y="3322271"/>
                  <a:pt x="1207500" y="3300313"/>
                  <a:pt x="1203110" y="3282747"/>
                </a:cubicBezTo>
                <a:cubicBezTo>
                  <a:pt x="1198720" y="3269572"/>
                  <a:pt x="1196525" y="3249810"/>
                  <a:pt x="1174575" y="3245419"/>
                </a:cubicBezTo>
                <a:cubicBezTo>
                  <a:pt x="1163600" y="3243223"/>
                  <a:pt x="1152625" y="3234440"/>
                  <a:pt x="1141650" y="3227853"/>
                </a:cubicBezTo>
                <a:cubicBezTo>
                  <a:pt x="1110920" y="3210286"/>
                  <a:pt x="1099945" y="3183937"/>
                  <a:pt x="1110920" y="3151000"/>
                </a:cubicBezTo>
                <a:cubicBezTo>
                  <a:pt x="1119700" y="3124651"/>
                  <a:pt x="1126285" y="3100497"/>
                  <a:pt x="1108725" y="3074148"/>
                </a:cubicBezTo>
                <a:cubicBezTo>
                  <a:pt x="1097750" y="3060973"/>
                  <a:pt x="1082385" y="3036819"/>
                  <a:pt x="1067020" y="3025840"/>
                </a:cubicBezTo>
                <a:cubicBezTo>
                  <a:pt x="1053850" y="3014861"/>
                  <a:pt x="1045070" y="2997295"/>
                  <a:pt x="1025315" y="2990708"/>
                </a:cubicBezTo>
                <a:cubicBezTo>
                  <a:pt x="1018730" y="2988512"/>
                  <a:pt x="1018730" y="2981924"/>
                  <a:pt x="1018730" y="2977533"/>
                </a:cubicBezTo>
                <a:lnTo>
                  <a:pt x="1022125" y="2945268"/>
                </a:lnTo>
                <a:lnTo>
                  <a:pt x="0" y="1923143"/>
                </a:lnTo>
                <a:close/>
              </a:path>
            </a:pathLst>
          </a:cu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178" indent="0">
              <a:buNone/>
              <a:defRPr sz="2800"/>
            </a:lvl2pPr>
            <a:lvl3pPr marL="914354" indent="0">
              <a:buNone/>
              <a:defRPr sz="2400"/>
            </a:lvl3pPr>
            <a:lvl4pPr marL="1371532" indent="0">
              <a:buNone/>
              <a:defRPr sz="2000"/>
            </a:lvl4pPr>
            <a:lvl5pPr marL="1828709" indent="0">
              <a:buNone/>
              <a:defRPr sz="2000"/>
            </a:lvl5pPr>
            <a:lvl6pPr marL="2285886" indent="0">
              <a:buNone/>
              <a:defRPr sz="2000"/>
            </a:lvl6pPr>
            <a:lvl7pPr marL="2743062" indent="0">
              <a:buNone/>
              <a:defRPr sz="2000"/>
            </a:lvl7pPr>
            <a:lvl8pPr marL="3200240" indent="0">
              <a:buNone/>
              <a:defRPr sz="2000"/>
            </a:lvl8pPr>
            <a:lvl9pPr marL="3657418" indent="0">
              <a:buNone/>
              <a:defRPr sz="2000"/>
            </a:lvl9pPr>
          </a:lstStyle>
          <a:p>
            <a:r>
              <a:rPr lang="en-US" altLang="ko-KR" dirty="0"/>
              <a:t>Your Picture Here and Send to Back</a:t>
            </a:r>
            <a:endParaRPr lang="ko-KR" altLang="en-US" dirty="0"/>
          </a:p>
        </p:txBody>
      </p:sp>
    </p:spTree>
    <p:extLst>
      <p:ext uri="{BB962C8B-B14F-4D97-AF65-F5344CB8AC3E}">
        <p14:creationId xmlns:p14="http://schemas.microsoft.com/office/powerpoint/2010/main" val="3802357763"/>
      </p:ext>
    </p:extLst>
  </p:cSld>
  <p:clrMapOvr>
    <a:masterClrMapping/>
  </p:clrMapOvr>
</p:sldLayout>
</file>

<file path=ppt/slideLayouts/slideLayout88.xml><?xml version="1.0" encoding="utf-8"?>
<p:sldLayout xmlns:a="http://schemas.openxmlformats.org/drawingml/2006/main" xmlns:r="http://schemas.openxmlformats.org/officeDocument/2006/relationships" xmlns:p="http://schemas.openxmlformats.org/presentationml/2006/main" preserve="1" userDrawn="1">
  <p:cSld name="9_Contents slide layout">
    <p:spTree>
      <p:nvGrpSpPr>
        <p:cNvPr id="1" name=""/>
        <p:cNvGrpSpPr/>
        <p:nvPr/>
      </p:nvGrpSpPr>
      <p:grpSpPr>
        <a:xfrm>
          <a:off x="0" y="0"/>
          <a:ext cx="0" cy="0"/>
          <a:chOff x="0" y="0"/>
          <a:chExt cx="0" cy="0"/>
        </a:xfrm>
      </p:grpSpPr>
      <p:sp>
        <p:nvSpPr>
          <p:cNvPr id="18" name="Picture Placeholder 17">
            <a:extLst>
              <a:ext uri="{FF2B5EF4-FFF2-40B4-BE49-F238E27FC236}">
                <a16:creationId xmlns:a16="http://schemas.microsoft.com/office/drawing/2014/main" xmlns="" id="{8009B150-532D-45FE-A6D6-8A190897518A}"/>
              </a:ext>
            </a:extLst>
          </p:cNvPr>
          <p:cNvSpPr>
            <a:spLocks noGrp="1"/>
          </p:cNvSpPr>
          <p:nvPr userDrawn="1">
            <p:ph type="pic" idx="1" hasCustomPrompt="1"/>
          </p:nvPr>
        </p:nvSpPr>
        <p:spPr>
          <a:xfrm>
            <a:off x="2" y="0"/>
            <a:ext cx="7865615" cy="6858000"/>
          </a:xfrm>
          <a:custGeom>
            <a:avLst/>
            <a:gdLst>
              <a:gd name="connsiteX0" fmla="*/ 0 w 7865615"/>
              <a:gd name="connsiteY0" fmla="*/ 0 h 6858000"/>
              <a:gd name="connsiteX1" fmla="*/ 2246577 w 7865615"/>
              <a:gd name="connsiteY1" fmla="*/ 0 h 6858000"/>
              <a:gd name="connsiteX2" fmla="*/ 3408550 w 7865615"/>
              <a:gd name="connsiteY2" fmla="*/ 0 h 6858000"/>
              <a:gd name="connsiteX3" fmla="*/ 4510701 w 7865615"/>
              <a:gd name="connsiteY3" fmla="*/ 0 h 6858000"/>
              <a:gd name="connsiteX4" fmla="*/ 7804883 w 7865615"/>
              <a:gd name="connsiteY4" fmla="*/ 3294183 h 6858000"/>
              <a:gd name="connsiteX5" fmla="*/ 7804883 w 7865615"/>
              <a:gd name="connsiteY5" fmla="*/ 3587426 h 6858000"/>
              <a:gd name="connsiteX6" fmla="*/ 4534309 w 7865615"/>
              <a:gd name="connsiteY6" fmla="*/ 6858000 h 6858000"/>
              <a:gd name="connsiteX7" fmla="*/ 3384942 w 7865615"/>
              <a:gd name="connsiteY7" fmla="*/ 6858000 h 6858000"/>
              <a:gd name="connsiteX8" fmla="*/ 653352 w 7865615"/>
              <a:gd name="connsiteY8" fmla="*/ 6858000 h 6858000"/>
              <a:gd name="connsiteX9" fmla="*/ 0 w 7865615"/>
              <a:gd name="connsiteY9"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865615" h="6858000">
                <a:moveTo>
                  <a:pt x="0" y="0"/>
                </a:moveTo>
                <a:lnTo>
                  <a:pt x="2246577" y="0"/>
                </a:lnTo>
                <a:lnTo>
                  <a:pt x="3408550" y="0"/>
                </a:lnTo>
                <a:lnTo>
                  <a:pt x="4510701" y="0"/>
                </a:lnTo>
                <a:lnTo>
                  <a:pt x="7804883" y="3294183"/>
                </a:lnTo>
                <a:cubicBezTo>
                  <a:pt x="7885860" y="3375159"/>
                  <a:pt x="7885860" y="3506449"/>
                  <a:pt x="7804883" y="3587426"/>
                </a:cubicBezTo>
                <a:lnTo>
                  <a:pt x="4534309" y="6858000"/>
                </a:lnTo>
                <a:lnTo>
                  <a:pt x="3384942" y="6858000"/>
                </a:lnTo>
                <a:lnTo>
                  <a:pt x="653352" y="6858000"/>
                </a:lnTo>
                <a:lnTo>
                  <a:pt x="0" y="6858000"/>
                </a:lnTo>
                <a:close/>
              </a:path>
            </a:pathLst>
          </a:custGeom>
          <a:solidFill>
            <a:schemeClr val="bg1">
              <a:lumMod val="95000"/>
            </a:schemeClr>
          </a:solidFill>
          <a:ln w="50800">
            <a:noFill/>
          </a:ln>
        </p:spPr>
        <p:txBody>
          <a:bodyPr wrap="square" anchor="ctr">
            <a:noAutofit/>
          </a:bodyPr>
          <a:lstStyle>
            <a:lvl1pPr marL="0" indent="0" algn="ctr">
              <a:buNone/>
              <a:defRPr sz="1200" baseline="0">
                <a:latin typeface="Arial" pitchFamily="34" charset="0"/>
                <a:cs typeface="Arial" pitchFamily="34" charset="0"/>
              </a:defRPr>
            </a:lvl1pPr>
            <a:lvl2pPr marL="457189" indent="0">
              <a:buNone/>
              <a:defRPr sz="2800"/>
            </a:lvl2pPr>
            <a:lvl3pPr marL="914377" indent="0">
              <a:buNone/>
              <a:defRPr sz="2400"/>
            </a:lvl3pPr>
            <a:lvl4pPr marL="1371566" indent="0">
              <a:buNone/>
              <a:defRPr sz="2000"/>
            </a:lvl4pPr>
            <a:lvl5pPr marL="1828754" indent="0">
              <a:buNone/>
              <a:defRPr sz="2000"/>
            </a:lvl5pPr>
            <a:lvl6pPr marL="2285943" indent="0">
              <a:buNone/>
              <a:defRPr sz="2000"/>
            </a:lvl6pPr>
            <a:lvl7pPr marL="2743131" indent="0">
              <a:buNone/>
              <a:defRPr sz="2000"/>
            </a:lvl7pPr>
            <a:lvl8pPr marL="3200320" indent="0">
              <a:buNone/>
              <a:defRPr sz="2000"/>
            </a:lvl8pPr>
            <a:lvl9pPr marL="3657509" indent="0">
              <a:buNone/>
              <a:defRPr sz="2000"/>
            </a:lvl9pPr>
          </a:lstStyle>
          <a:p>
            <a:r>
              <a:rPr lang="en-US" altLang="ko-KR" dirty="0"/>
              <a:t>Your Picture Here and Send to Back</a:t>
            </a:r>
            <a:endParaRPr lang="ko-KR" altLang="en-US" dirty="0"/>
          </a:p>
        </p:txBody>
      </p:sp>
      <p:sp>
        <p:nvSpPr>
          <p:cNvPr id="21" name="Picture Placeholder 20">
            <a:extLst>
              <a:ext uri="{FF2B5EF4-FFF2-40B4-BE49-F238E27FC236}">
                <a16:creationId xmlns:a16="http://schemas.microsoft.com/office/drawing/2014/main" xmlns="" id="{0B3E2BDC-790D-4A9E-9558-CA4C10A1FB05}"/>
              </a:ext>
            </a:extLst>
          </p:cNvPr>
          <p:cNvSpPr>
            <a:spLocks noGrp="1"/>
          </p:cNvSpPr>
          <p:nvPr userDrawn="1">
            <p:ph type="pic" idx="11" hasCustomPrompt="1"/>
          </p:nvPr>
        </p:nvSpPr>
        <p:spPr>
          <a:xfrm>
            <a:off x="6587382" y="3577045"/>
            <a:ext cx="3100540" cy="3100540"/>
          </a:xfrm>
          <a:custGeom>
            <a:avLst/>
            <a:gdLst>
              <a:gd name="connsiteX0" fmla="*/ 1550270 w 3100540"/>
              <a:gd name="connsiteY0" fmla="*/ 0 h 3100540"/>
              <a:gd name="connsiteX1" fmla="*/ 1677815 w 3100540"/>
              <a:gd name="connsiteY1" fmla="*/ 52831 h 3100540"/>
              <a:gd name="connsiteX2" fmla="*/ 3047709 w 3100540"/>
              <a:gd name="connsiteY2" fmla="*/ 1422726 h 3100540"/>
              <a:gd name="connsiteX3" fmla="*/ 3047709 w 3100540"/>
              <a:gd name="connsiteY3" fmla="*/ 1677816 h 3100540"/>
              <a:gd name="connsiteX4" fmla="*/ 1677816 w 3100540"/>
              <a:gd name="connsiteY4" fmla="*/ 3047710 h 3100540"/>
              <a:gd name="connsiteX5" fmla="*/ 1422726 w 3100540"/>
              <a:gd name="connsiteY5" fmla="*/ 3047710 h 3100540"/>
              <a:gd name="connsiteX6" fmla="*/ 52831 w 3100540"/>
              <a:gd name="connsiteY6" fmla="*/ 1677815 h 3100540"/>
              <a:gd name="connsiteX7" fmla="*/ 52831 w 3100540"/>
              <a:gd name="connsiteY7" fmla="*/ 1422724 h 3100540"/>
              <a:gd name="connsiteX8" fmla="*/ 1422724 w 3100540"/>
              <a:gd name="connsiteY8" fmla="*/ 52831 h 3100540"/>
              <a:gd name="connsiteX9" fmla="*/ 1550270 w 3100540"/>
              <a:gd name="connsiteY9" fmla="*/ 0 h 3100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00540" h="3100540">
                <a:moveTo>
                  <a:pt x="1550270" y="0"/>
                </a:moveTo>
                <a:cubicBezTo>
                  <a:pt x="1596432" y="0"/>
                  <a:pt x="1642594" y="17610"/>
                  <a:pt x="1677815" y="52831"/>
                </a:cubicBezTo>
                <a:lnTo>
                  <a:pt x="3047709" y="1422726"/>
                </a:lnTo>
                <a:cubicBezTo>
                  <a:pt x="3118151" y="1493167"/>
                  <a:pt x="3118151" y="1607375"/>
                  <a:pt x="3047709" y="1677816"/>
                </a:cubicBezTo>
                <a:lnTo>
                  <a:pt x="1677816" y="3047710"/>
                </a:lnTo>
                <a:cubicBezTo>
                  <a:pt x="1607375" y="3118151"/>
                  <a:pt x="1493167" y="3118151"/>
                  <a:pt x="1422726" y="3047710"/>
                </a:cubicBezTo>
                <a:lnTo>
                  <a:pt x="52831" y="1677815"/>
                </a:lnTo>
                <a:cubicBezTo>
                  <a:pt x="-17610" y="1607373"/>
                  <a:pt x="-17610" y="1493166"/>
                  <a:pt x="52831" y="1422724"/>
                </a:cubicBezTo>
                <a:lnTo>
                  <a:pt x="1422724" y="52831"/>
                </a:lnTo>
                <a:cubicBezTo>
                  <a:pt x="1457945" y="17610"/>
                  <a:pt x="1504107" y="0"/>
                  <a:pt x="1550270" y="0"/>
                </a:cubicBezTo>
                <a:close/>
              </a:path>
            </a:pathLst>
          </a:custGeom>
          <a:solidFill>
            <a:schemeClr val="bg1">
              <a:lumMod val="95000"/>
            </a:schemeClr>
          </a:solidFill>
          <a:ln w="50800">
            <a:noFill/>
          </a:ln>
        </p:spPr>
        <p:txBody>
          <a:bodyPr wrap="square" anchor="ctr">
            <a:noAutofit/>
          </a:bodyPr>
          <a:lstStyle>
            <a:lvl1pPr marL="0" indent="0" algn="ctr">
              <a:buNone/>
              <a:defRPr sz="1200" baseline="0">
                <a:latin typeface="Arial" pitchFamily="34" charset="0"/>
                <a:cs typeface="Arial" pitchFamily="34" charset="0"/>
              </a:defRPr>
            </a:lvl1pPr>
            <a:lvl2pPr marL="457189" indent="0">
              <a:buNone/>
              <a:defRPr sz="2800"/>
            </a:lvl2pPr>
            <a:lvl3pPr marL="914377" indent="0">
              <a:buNone/>
              <a:defRPr sz="2400"/>
            </a:lvl3pPr>
            <a:lvl4pPr marL="1371566" indent="0">
              <a:buNone/>
              <a:defRPr sz="2000"/>
            </a:lvl4pPr>
            <a:lvl5pPr marL="1828754" indent="0">
              <a:buNone/>
              <a:defRPr sz="2000"/>
            </a:lvl5pPr>
            <a:lvl6pPr marL="2285943" indent="0">
              <a:buNone/>
              <a:defRPr sz="2000"/>
            </a:lvl6pPr>
            <a:lvl7pPr marL="2743131" indent="0">
              <a:buNone/>
              <a:defRPr sz="2000"/>
            </a:lvl7pPr>
            <a:lvl8pPr marL="3200320" indent="0">
              <a:buNone/>
              <a:defRPr sz="2000"/>
            </a:lvl8pPr>
            <a:lvl9pPr marL="3657509" indent="0">
              <a:buNone/>
              <a:defRPr sz="2000"/>
            </a:lvl9pPr>
          </a:lstStyle>
          <a:p>
            <a:r>
              <a:rPr lang="en-US" altLang="ko-KR" dirty="0"/>
              <a:t>Your Picture Here</a:t>
            </a:r>
            <a:endParaRPr lang="ko-KR" altLang="en-US" dirty="0"/>
          </a:p>
        </p:txBody>
      </p:sp>
      <p:sp>
        <p:nvSpPr>
          <p:cNvPr id="19" name="Picture Placeholder 18">
            <a:extLst>
              <a:ext uri="{FF2B5EF4-FFF2-40B4-BE49-F238E27FC236}">
                <a16:creationId xmlns:a16="http://schemas.microsoft.com/office/drawing/2014/main" xmlns="" id="{2B6F2E21-3216-4F90-A6E2-E51A550D522D}"/>
              </a:ext>
            </a:extLst>
          </p:cNvPr>
          <p:cNvSpPr>
            <a:spLocks noGrp="1"/>
          </p:cNvSpPr>
          <p:nvPr userDrawn="1">
            <p:ph type="pic" idx="12" hasCustomPrompt="1"/>
          </p:nvPr>
        </p:nvSpPr>
        <p:spPr>
          <a:xfrm>
            <a:off x="6587382" y="204022"/>
            <a:ext cx="3100540" cy="3100540"/>
          </a:xfrm>
          <a:custGeom>
            <a:avLst/>
            <a:gdLst>
              <a:gd name="connsiteX0" fmla="*/ 1550269 w 3100540"/>
              <a:gd name="connsiteY0" fmla="*/ 0 h 3100540"/>
              <a:gd name="connsiteX1" fmla="*/ 1677815 w 3100540"/>
              <a:gd name="connsiteY1" fmla="*/ 52831 h 3100540"/>
              <a:gd name="connsiteX2" fmla="*/ 3047709 w 3100540"/>
              <a:gd name="connsiteY2" fmla="*/ 1422726 h 3100540"/>
              <a:gd name="connsiteX3" fmla="*/ 3047709 w 3100540"/>
              <a:gd name="connsiteY3" fmla="*/ 1677816 h 3100540"/>
              <a:gd name="connsiteX4" fmla="*/ 1677816 w 3100540"/>
              <a:gd name="connsiteY4" fmla="*/ 3047709 h 3100540"/>
              <a:gd name="connsiteX5" fmla="*/ 1422726 w 3100540"/>
              <a:gd name="connsiteY5" fmla="*/ 3047709 h 3100540"/>
              <a:gd name="connsiteX6" fmla="*/ 52831 w 3100540"/>
              <a:gd name="connsiteY6" fmla="*/ 1677814 h 3100540"/>
              <a:gd name="connsiteX7" fmla="*/ 52831 w 3100540"/>
              <a:gd name="connsiteY7" fmla="*/ 1422724 h 3100540"/>
              <a:gd name="connsiteX8" fmla="*/ 1422724 w 3100540"/>
              <a:gd name="connsiteY8" fmla="*/ 52831 h 3100540"/>
              <a:gd name="connsiteX9" fmla="*/ 1550269 w 3100540"/>
              <a:gd name="connsiteY9" fmla="*/ 0 h 3100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00540" h="3100540">
                <a:moveTo>
                  <a:pt x="1550269" y="0"/>
                </a:moveTo>
                <a:cubicBezTo>
                  <a:pt x="1596432" y="0"/>
                  <a:pt x="1642594" y="17610"/>
                  <a:pt x="1677815" y="52831"/>
                </a:cubicBezTo>
                <a:lnTo>
                  <a:pt x="3047709" y="1422726"/>
                </a:lnTo>
                <a:cubicBezTo>
                  <a:pt x="3118151" y="1493167"/>
                  <a:pt x="3118151" y="1607375"/>
                  <a:pt x="3047709" y="1677816"/>
                </a:cubicBezTo>
                <a:lnTo>
                  <a:pt x="1677816" y="3047709"/>
                </a:lnTo>
                <a:cubicBezTo>
                  <a:pt x="1607375" y="3118151"/>
                  <a:pt x="1493167" y="3118151"/>
                  <a:pt x="1422726" y="3047709"/>
                </a:cubicBezTo>
                <a:lnTo>
                  <a:pt x="52831" y="1677814"/>
                </a:lnTo>
                <a:cubicBezTo>
                  <a:pt x="-17610" y="1607373"/>
                  <a:pt x="-17610" y="1493166"/>
                  <a:pt x="52831" y="1422724"/>
                </a:cubicBezTo>
                <a:lnTo>
                  <a:pt x="1422724" y="52831"/>
                </a:lnTo>
                <a:cubicBezTo>
                  <a:pt x="1457945" y="17610"/>
                  <a:pt x="1504107" y="0"/>
                  <a:pt x="1550269" y="0"/>
                </a:cubicBezTo>
                <a:close/>
              </a:path>
            </a:pathLst>
          </a:custGeom>
          <a:solidFill>
            <a:schemeClr val="bg1">
              <a:lumMod val="95000"/>
            </a:schemeClr>
          </a:solidFill>
          <a:ln w="50800">
            <a:noFill/>
          </a:ln>
        </p:spPr>
        <p:txBody>
          <a:bodyPr wrap="square" anchor="ctr">
            <a:noAutofit/>
          </a:bodyPr>
          <a:lstStyle>
            <a:lvl1pPr marL="0" indent="0" algn="ctr">
              <a:buNone/>
              <a:defRPr sz="1200" baseline="0">
                <a:latin typeface="Arial" pitchFamily="34" charset="0"/>
                <a:cs typeface="Arial" pitchFamily="34" charset="0"/>
              </a:defRPr>
            </a:lvl1pPr>
            <a:lvl2pPr marL="457189" indent="0">
              <a:buNone/>
              <a:defRPr sz="2800"/>
            </a:lvl2pPr>
            <a:lvl3pPr marL="914377" indent="0">
              <a:buNone/>
              <a:defRPr sz="2400"/>
            </a:lvl3pPr>
            <a:lvl4pPr marL="1371566" indent="0">
              <a:buNone/>
              <a:defRPr sz="2000"/>
            </a:lvl4pPr>
            <a:lvl5pPr marL="1828754" indent="0">
              <a:buNone/>
              <a:defRPr sz="2000"/>
            </a:lvl5pPr>
            <a:lvl6pPr marL="2285943" indent="0">
              <a:buNone/>
              <a:defRPr sz="2000"/>
            </a:lvl6pPr>
            <a:lvl7pPr marL="2743131" indent="0">
              <a:buNone/>
              <a:defRPr sz="2000"/>
            </a:lvl7pPr>
            <a:lvl8pPr marL="3200320" indent="0">
              <a:buNone/>
              <a:defRPr sz="2000"/>
            </a:lvl8pPr>
            <a:lvl9pPr marL="3657509" indent="0">
              <a:buNone/>
              <a:defRPr sz="2000"/>
            </a:lvl9pPr>
          </a:lstStyle>
          <a:p>
            <a:r>
              <a:rPr lang="en-US" altLang="ko-KR" dirty="0"/>
              <a:t>Your Picture Here</a:t>
            </a:r>
            <a:endParaRPr lang="ko-KR" altLang="en-US" dirty="0"/>
          </a:p>
        </p:txBody>
      </p:sp>
      <p:sp>
        <p:nvSpPr>
          <p:cNvPr id="20" name="Picture Placeholder 19">
            <a:extLst>
              <a:ext uri="{FF2B5EF4-FFF2-40B4-BE49-F238E27FC236}">
                <a16:creationId xmlns:a16="http://schemas.microsoft.com/office/drawing/2014/main" xmlns="" id="{9228B4EE-0DCA-498B-BE6D-C126351A4694}"/>
              </a:ext>
            </a:extLst>
          </p:cNvPr>
          <p:cNvSpPr>
            <a:spLocks noGrp="1"/>
          </p:cNvSpPr>
          <p:nvPr userDrawn="1">
            <p:ph type="pic" idx="13" hasCustomPrompt="1"/>
          </p:nvPr>
        </p:nvSpPr>
        <p:spPr>
          <a:xfrm>
            <a:off x="8420748" y="1890534"/>
            <a:ext cx="3100541" cy="3100540"/>
          </a:xfrm>
          <a:custGeom>
            <a:avLst/>
            <a:gdLst>
              <a:gd name="connsiteX0" fmla="*/ 1550270 w 3100541"/>
              <a:gd name="connsiteY0" fmla="*/ 0 h 3100540"/>
              <a:gd name="connsiteX1" fmla="*/ 1677815 w 3100541"/>
              <a:gd name="connsiteY1" fmla="*/ 52831 h 3100540"/>
              <a:gd name="connsiteX2" fmla="*/ 3047710 w 3100541"/>
              <a:gd name="connsiteY2" fmla="*/ 1422726 h 3100540"/>
              <a:gd name="connsiteX3" fmla="*/ 3047710 w 3100541"/>
              <a:gd name="connsiteY3" fmla="*/ 1677816 h 3100540"/>
              <a:gd name="connsiteX4" fmla="*/ 1677817 w 3100541"/>
              <a:gd name="connsiteY4" fmla="*/ 3047710 h 3100540"/>
              <a:gd name="connsiteX5" fmla="*/ 1422727 w 3100541"/>
              <a:gd name="connsiteY5" fmla="*/ 3047710 h 3100540"/>
              <a:gd name="connsiteX6" fmla="*/ 52832 w 3100541"/>
              <a:gd name="connsiteY6" fmla="*/ 1677815 h 3100540"/>
              <a:gd name="connsiteX7" fmla="*/ 52832 w 3100541"/>
              <a:gd name="connsiteY7" fmla="*/ 1422724 h 3100540"/>
              <a:gd name="connsiteX8" fmla="*/ 1422725 w 3100541"/>
              <a:gd name="connsiteY8" fmla="*/ 52831 h 3100540"/>
              <a:gd name="connsiteX9" fmla="*/ 1550270 w 3100541"/>
              <a:gd name="connsiteY9" fmla="*/ 0 h 3100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00541" h="3100540">
                <a:moveTo>
                  <a:pt x="1550270" y="0"/>
                </a:moveTo>
                <a:cubicBezTo>
                  <a:pt x="1596432" y="0"/>
                  <a:pt x="1642594" y="17610"/>
                  <a:pt x="1677815" y="52831"/>
                </a:cubicBezTo>
                <a:lnTo>
                  <a:pt x="3047710" y="1422726"/>
                </a:lnTo>
                <a:cubicBezTo>
                  <a:pt x="3118152" y="1493167"/>
                  <a:pt x="3118152" y="1607375"/>
                  <a:pt x="3047710" y="1677816"/>
                </a:cubicBezTo>
                <a:lnTo>
                  <a:pt x="1677817" y="3047710"/>
                </a:lnTo>
                <a:cubicBezTo>
                  <a:pt x="1607376" y="3118151"/>
                  <a:pt x="1493168" y="3118151"/>
                  <a:pt x="1422727" y="3047710"/>
                </a:cubicBezTo>
                <a:lnTo>
                  <a:pt x="52832" y="1677815"/>
                </a:lnTo>
                <a:cubicBezTo>
                  <a:pt x="-17610" y="1607373"/>
                  <a:pt x="-17610" y="1493166"/>
                  <a:pt x="52832" y="1422724"/>
                </a:cubicBezTo>
                <a:lnTo>
                  <a:pt x="1422725" y="52831"/>
                </a:lnTo>
                <a:cubicBezTo>
                  <a:pt x="1457946" y="17610"/>
                  <a:pt x="1504108" y="0"/>
                  <a:pt x="1550270" y="0"/>
                </a:cubicBezTo>
                <a:close/>
              </a:path>
            </a:pathLst>
          </a:custGeom>
          <a:solidFill>
            <a:schemeClr val="bg1">
              <a:lumMod val="95000"/>
            </a:schemeClr>
          </a:solidFill>
          <a:ln w="50800">
            <a:noFill/>
          </a:ln>
        </p:spPr>
        <p:txBody>
          <a:bodyPr wrap="square" anchor="ctr">
            <a:noAutofit/>
          </a:bodyPr>
          <a:lstStyle>
            <a:lvl1pPr marL="0" indent="0" algn="ctr">
              <a:buNone/>
              <a:defRPr sz="1200" baseline="0">
                <a:latin typeface="Arial" pitchFamily="34" charset="0"/>
                <a:cs typeface="Arial" pitchFamily="34" charset="0"/>
              </a:defRPr>
            </a:lvl1pPr>
            <a:lvl2pPr marL="457189" indent="0">
              <a:buNone/>
              <a:defRPr sz="2800"/>
            </a:lvl2pPr>
            <a:lvl3pPr marL="914377" indent="0">
              <a:buNone/>
              <a:defRPr sz="2400"/>
            </a:lvl3pPr>
            <a:lvl4pPr marL="1371566" indent="0">
              <a:buNone/>
              <a:defRPr sz="2000"/>
            </a:lvl4pPr>
            <a:lvl5pPr marL="1828754" indent="0">
              <a:buNone/>
              <a:defRPr sz="2000"/>
            </a:lvl5pPr>
            <a:lvl6pPr marL="2285943" indent="0">
              <a:buNone/>
              <a:defRPr sz="2000"/>
            </a:lvl6pPr>
            <a:lvl7pPr marL="2743131" indent="0">
              <a:buNone/>
              <a:defRPr sz="2000"/>
            </a:lvl7pPr>
            <a:lvl8pPr marL="3200320" indent="0">
              <a:buNone/>
              <a:defRPr sz="2000"/>
            </a:lvl8pPr>
            <a:lvl9pPr marL="3657509"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1991381530"/>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89.xml><?xml version="1.0" encoding="utf-8"?>
<p:sldLayout xmlns:a="http://schemas.openxmlformats.org/drawingml/2006/main" xmlns:r="http://schemas.openxmlformats.org/officeDocument/2006/relationships" xmlns:p="http://schemas.openxmlformats.org/presentationml/2006/main" preserve="1" userDrawn="1">
  <p:cSld name="10_Contents slide layout">
    <p:spTree>
      <p:nvGrpSpPr>
        <p:cNvPr id="1" name=""/>
        <p:cNvGrpSpPr/>
        <p:nvPr/>
      </p:nvGrpSpPr>
      <p:grpSpPr>
        <a:xfrm>
          <a:off x="0" y="0"/>
          <a:ext cx="0" cy="0"/>
          <a:chOff x="0" y="0"/>
          <a:chExt cx="0" cy="0"/>
        </a:xfrm>
      </p:grpSpPr>
      <p:sp>
        <p:nvSpPr>
          <p:cNvPr id="5" name="Picture Placeholder 4">
            <a:extLst>
              <a:ext uri="{FF2B5EF4-FFF2-40B4-BE49-F238E27FC236}">
                <a16:creationId xmlns:a16="http://schemas.microsoft.com/office/drawing/2014/main" xmlns="" id="{72FE957E-B654-4424-ACDA-8DED4BC6F6D5}"/>
              </a:ext>
            </a:extLst>
          </p:cNvPr>
          <p:cNvSpPr>
            <a:spLocks noGrp="1"/>
          </p:cNvSpPr>
          <p:nvPr>
            <p:ph type="pic" idx="12" hasCustomPrompt="1"/>
          </p:nvPr>
        </p:nvSpPr>
        <p:spPr>
          <a:xfrm>
            <a:off x="0" y="0"/>
            <a:ext cx="12192000" cy="6858000"/>
          </a:xfrm>
          <a:custGeom>
            <a:avLst/>
            <a:gdLst>
              <a:gd name="connsiteX0" fmla="*/ 0 w 12192000"/>
              <a:gd name="connsiteY0" fmla="*/ 0 h 6858000"/>
              <a:gd name="connsiteX1" fmla="*/ 12192000 w 12192000"/>
              <a:gd name="connsiteY1" fmla="*/ 0 h 6858000"/>
              <a:gd name="connsiteX2" fmla="*/ 12192000 w 12192000"/>
              <a:gd name="connsiteY2" fmla="*/ 733116 h 6858000"/>
              <a:gd name="connsiteX3" fmla="*/ 11907421 w 12192000"/>
              <a:gd name="connsiteY3" fmla="*/ 754971 h 6858000"/>
              <a:gd name="connsiteX4" fmla="*/ 4835485 w 12192000"/>
              <a:gd name="connsiteY4" fmla="*/ 4225159 h 6858000"/>
              <a:gd name="connsiteX5" fmla="*/ 3131054 w 12192000"/>
              <a:gd name="connsiteY5" fmla="*/ 6545165 h 6858000"/>
              <a:gd name="connsiteX6" fmla="*/ 2967653 w 12192000"/>
              <a:gd name="connsiteY6" fmla="*/ 6858000 h 6858000"/>
              <a:gd name="connsiteX7" fmla="*/ 0 w 12192000"/>
              <a:gd name="connsiteY7"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192000" h="6858000">
                <a:moveTo>
                  <a:pt x="0" y="0"/>
                </a:moveTo>
                <a:lnTo>
                  <a:pt x="12192000" y="0"/>
                </a:lnTo>
                <a:lnTo>
                  <a:pt x="12192000" y="733116"/>
                </a:lnTo>
                <a:lnTo>
                  <a:pt x="11907421" y="754971"/>
                </a:lnTo>
                <a:cubicBezTo>
                  <a:pt x="9224455" y="1029960"/>
                  <a:pt x="6712117" y="2253165"/>
                  <a:pt x="4835485" y="4225159"/>
                </a:cubicBezTo>
                <a:cubicBezTo>
                  <a:pt x="4165259" y="4929443"/>
                  <a:pt x="3594441" y="5709981"/>
                  <a:pt x="3131054" y="6545165"/>
                </a:cubicBezTo>
                <a:lnTo>
                  <a:pt x="2967653" y="6858000"/>
                </a:lnTo>
                <a:lnTo>
                  <a:pt x="0" y="6858000"/>
                </a:lnTo>
                <a:close/>
              </a:path>
            </a:pathLst>
          </a:custGeom>
          <a:solidFill>
            <a:schemeClr val="bg1">
              <a:lumMod val="95000"/>
            </a:schemeClr>
          </a:solidFill>
          <a:ln w="50800">
            <a:noFill/>
          </a:ln>
        </p:spPr>
        <p:txBody>
          <a:bodyPr wrap="square" lIns="1737360" tIns="2194560" anchor="t">
            <a:noAutofit/>
          </a:bodyPr>
          <a:lstStyle>
            <a:lvl1pPr marL="0" indent="0" algn="l">
              <a:buNone/>
              <a:defRPr sz="2000" baseline="0">
                <a:latin typeface="Arial" pitchFamily="34" charset="0"/>
                <a:cs typeface="Arial" pitchFamily="34" charset="0"/>
              </a:defRPr>
            </a:lvl1pPr>
            <a:lvl2pPr marL="457189" indent="0">
              <a:buNone/>
              <a:defRPr sz="2800"/>
            </a:lvl2pPr>
            <a:lvl3pPr marL="914377" indent="0">
              <a:buNone/>
              <a:defRPr sz="2400"/>
            </a:lvl3pPr>
            <a:lvl4pPr marL="1371566" indent="0">
              <a:buNone/>
              <a:defRPr sz="2000"/>
            </a:lvl4pPr>
            <a:lvl5pPr marL="1828754" indent="0">
              <a:buNone/>
              <a:defRPr sz="2000"/>
            </a:lvl5pPr>
            <a:lvl6pPr marL="2285943" indent="0">
              <a:buNone/>
              <a:defRPr sz="2000"/>
            </a:lvl6pPr>
            <a:lvl7pPr marL="2743131" indent="0">
              <a:buNone/>
              <a:defRPr sz="2000"/>
            </a:lvl7pPr>
            <a:lvl8pPr marL="3200320" indent="0">
              <a:buNone/>
              <a:defRPr sz="2000"/>
            </a:lvl8pPr>
            <a:lvl9pPr marL="3657509" indent="0">
              <a:buNone/>
              <a:defRPr sz="2000"/>
            </a:lvl9pPr>
          </a:lstStyle>
          <a:p>
            <a:r>
              <a:rPr lang="en-US" altLang="ko-KR" dirty="0"/>
              <a:t>Your Picture Here and Send to Back</a:t>
            </a:r>
            <a:endParaRPr lang="ko-KR" altLang="en-US" dirty="0"/>
          </a:p>
        </p:txBody>
      </p:sp>
    </p:spTree>
    <p:extLst>
      <p:ext uri="{BB962C8B-B14F-4D97-AF65-F5344CB8AC3E}">
        <p14:creationId xmlns:p14="http://schemas.microsoft.com/office/powerpoint/2010/main" val="332439353"/>
      </p:ext>
    </p:extLst>
  </p:cSld>
  <p:clrMapOvr>
    <a:masterClrMapping/>
  </p:clrMapOvr>
</p:sldLayout>
</file>

<file path=ppt/slideLayouts/slideLayout90.xml><?xml version="1.0" encoding="utf-8"?>
<p:sldLayout xmlns:a="http://schemas.openxmlformats.org/drawingml/2006/main" xmlns:r="http://schemas.openxmlformats.org/officeDocument/2006/relationships" xmlns:p="http://schemas.openxmlformats.org/presentationml/2006/main" preserve="1" userDrawn="1">
  <p:cSld name="11_Contents slide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3988305407"/>
      </p:ext>
    </p:extLst>
  </p:cSld>
  <p:clrMapOvr>
    <a:masterClrMapping/>
  </p:clrMapOvr>
</p:sldLayout>
</file>

<file path=ppt/slideLayouts/slideLayout91.xml><?xml version="1.0" encoding="utf-8"?>
<p:sldLayout xmlns:a="http://schemas.openxmlformats.org/drawingml/2006/main" xmlns:r="http://schemas.openxmlformats.org/officeDocument/2006/relationships" xmlns:p="http://schemas.openxmlformats.org/presentationml/2006/main" preserve="1" userDrawn="1">
  <p:cSld name="14_Contents slide layout">
    <p:spTree>
      <p:nvGrpSpPr>
        <p:cNvPr id="1" name=""/>
        <p:cNvGrpSpPr/>
        <p:nvPr/>
      </p:nvGrpSpPr>
      <p:grpSpPr>
        <a:xfrm>
          <a:off x="0" y="0"/>
          <a:ext cx="0" cy="0"/>
          <a:chOff x="0" y="0"/>
          <a:chExt cx="0" cy="0"/>
        </a:xfrm>
      </p:grpSpPr>
      <p:sp>
        <p:nvSpPr>
          <p:cNvPr id="44" name="Picture Placeholder 43">
            <a:extLst>
              <a:ext uri="{FF2B5EF4-FFF2-40B4-BE49-F238E27FC236}">
                <a16:creationId xmlns:a16="http://schemas.microsoft.com/office/drawing/2014/main" xmlns="" id="{892BE04D-7D92-4AC1-9A7B-9F84DF96E9F1}"/>
              </a:ext>
            </a:extLst>
          </p:cNvPr>
          <p:cNvSpPr>
            <a:spLocks noGrp="1"/>
          </p:cNvSpPr>
          <p:nvPr>
            <p:ph type="pic" idx="12" hasCustomPrompt="1"/>
          </p:nvPr>
        </p:nvSpPr>
        <p:spPr>
          <a:xfrm>
            <a:off x="5334000" y="77077"/>
            <a:ext cx="6858000" cy="6780924"/>
          </a:xfrm>
          <a:custGeom>
            <a:avLst/>
            <a:gdLst>
              <a:gd name="connsiteX0" fmla="*/ 4899238 w 6858000"/>
              <a:gd name="connsiteY0" fmla="*/ 480718 h 6780924"/>
              <a:gd name="connsiteX1" fmla="*/ 5079238 w 6858000"/>
              <a:gd name="connsiteY1" fmla="*/ 660719 h 6780924"/>
              <a:gd name="connsiteX2" fmla="*/ 5079238 w 6858000"/>
              <a:gd name="connsiteY2" fmla="*/ 813109 h 6780924"/>
              <a:gd name="connsiteX3" fmla="*/ 4899238 w 6858000"/>
              <a:gd name="connsiteY3" fmla="*/ 993109 h 6780924"/>
              <a:gd name="connsiteX4" fmla="*/ 4719238 w 6858000"/>
              <a:gd name="connsiteY4" fmla="*/ 813109 h 6780924"/>
              <a:gd name="connsiteX5" fmla="*/ 4719238 w 6858000"/>
              <a:gd name="connsiteY5" fmla="*/ 660719 h 6780924"/>
              <a:gd name="connsiteX6" fmla="*/ 4899238 w 6858000"/>
              <a:gd name="connsiteY6" fmla="*/ 480718 h 6780924"/>
              <a:gd name="connsiteX7" fmla="*/ 4172418 w 6858000"/>
              <a:gd name="connsiteY7" fmla="*/ 49104 h 6780924"/>
              <a:gd name="connsiteX8" fmla="*/ 4352418 w 6858000"/>
              <a:gd name="connsiteY8" fmla="*/ 229104 h 6780924"/>
              <a:gd name="connsiteX9" fmla="*/ 4352418 w 6858000"/>
              <a:gd name="connsiteY9" fmla="*/ 958969 h 6780924"/>
              <a:gd name="connsiteX10" fmla="*/ 4355828 w 6858000"/>
              <a:gd name="connsiteY10" fmla="*/ 958280 h 6780924"/>
              <a:gd name="connsiteX11" fmla="*/ 4355828 w 6858000"/>
              <a:gd name="connsiteY11" fmla="*/ 910422 h 6780924"/>
              <a:gd name="connsiteX12" fmla="*/ 4535826 w 6858000"/>
              <a:gd name="connsiteY12" fmla="*/ 730422 h 6780924"/>
              <a:gd name="connsiteX13" fmla="*/ 4715828 w 6858000"/>
              <a:gd name="connsiteY13" fmla="*/ 910422 h 6780924"/>
              <a:gd name="connsiteX14" fmla="*/ 4715828 w 6858000"/>
              <a:gd name="connsiteY14" fmla="*/ 1581340 h 6780924"/>
              <a:gd name="connsiteX15" fmla="*/ 4720198 w 6858000"/>
              <a:gd name="connsiteY15" fmla="*/ 1582222 h 6780924"/>
              <a:gd name="connsiteX16" fmla="*/ 4722896 w 6858000"/>
              <a:gd name="connsiteY16" fmla="*/ 1555465 h 6780924"/>
              <a:gd name="connsiteX17" fmla="*/ 4899238 w 6858000"/>
              <a:gd name="connsiteY17" fmla="*/ 1411741 h 6780924"/>
              <a:gd name="connsiteX18" fmla="*/ 5075580 w 6858000"/>
              <a:gd name="connsiteY18" fmla="*/ 1555465 h 6780924"/>
              <a:gd name="connsiteX19" fmla="*/ 5078522 w 6858000"/>
              <a:gd name="connsiteY19" fmla="*/ 1584654 h 6780924"/>
              <a:gd name="connsiteX20" fmla="*/ 5082646 w 6858000"/>
              <a:gd name="connsiteY20" fmla="*/ 1583821 h 6780924"/>
              <a:gd name="connsiteX21" fmla="*/ 5082646 w 6858000"/>
              <a:gd name="connsiteY21" fmla="*/ 1244357 h 6780924"/>
              <a:gd name="connsiteX22" fmla="*/ 5262646 w 6858000"/>
              <a:gd name="connsiteY22" fmla="*/ 1064357 h 6780924"/>
              <a:gd name="connsiteX23" fmla="*/ 5442646 w 6858000"/>
              <a:gd name="connsiteY23" fmla="*/ 1244357 h 6780924"/>
              <a:gd name="connsiteX24" fmla="*/ 5442646 w 6858000"/>
              <a:gd name="connsiteY24" fmla="*/ 1916269 h 6780924"/>
              <a:gd name="connsiteX25" fmla="*/ 5448480 w 6858000"/>
              <a:gd name="connsiteY25" fmla="*/ 1915093 h 6780924"/>
              <a:gd name="connsiteX26" fmla="*/ 5449714 w 6858000"/>
              <a:gd name="connsiteY26" fmla="*/ 1902847 h 6780924"/>
              <a:gd name="connsiteX27" fmla="*/ 5626056 w 6858000"/>
              <a:gd name="connsiteY27" fmla="*/ 1759123 h 6780924"/>
              <a:gd name="connsiteX28" fmla="*/ 5791912 w 6858000"/>
              <a:gd name="connsiteY28" fmla="*/ 1869059 h 6780924"/>
              <a:gd name="connsiteX29" fmla="*/ 5800744 w 6858000"/>
              <a:gd name="connsiteY29" fmla="*/ 1897511 h 6780924"/>
              <a:gd name="connsiteX30" fmla="*/ 5800744 w 6858000"/>
              <a:gd name="connsiteY30" fmla="*/ 1457324 h 6780924"/>
              <a:gd name="connsiteX31" fmla="*/ 5981718 w 6858000"/>
              <a:gd name="connsiteY31" fmla="*/ 1276349 h 6780924"/>
              <a:gd name="connsiteX32" fmla="*/ 6159016 w 6858000"/>
              <a:gd name="connsiteY32" fmla="*/ 1420851 h 6780924"/>
              <a:gd name="connsiteX33" fmla="*/ 6162690 w 6858000"/>
              <a:gd name="connsiteY33" fmla="*/ 1457285 h 6780924"/>
              <a:gd name="connsiteX34" fmla="*/ 6162690 w 6858000"/>
              <a:gd name="connsiteY34" fmla="*/ 1132146 h 6780924"/>
              <a:gd name="connsiteX35" fmla="*/ 6343664 w 6858000"/>
              <a:gd name="connsiteY35" fmla="*/ 951170 h 6780924"/>
              <a:gd name="connsiteX36" fmla="*/ 6524640 w 6858000"/>
              <a:gd name="connsiteY36" fmla="*/ 1132146 h 6780924"/>
              <a:gd name="connsiteX37" fmla="*/ 6524640 w 6858000"/>
              <a:gd name="connsiteY37" fmla="*/ 1636217 h 6780924"/>
              <a:gd name="connsiteX38" fmla="*/ 6526784 w 6858000"/>
              <a:gd name="connsiteY38" fmla="*/ 1614950 h 6780924"/>
              <a:gd name="connsiteX39" fmla="*/ 6703126 w 6858000"/>
              <a:gd name="connsiteY39" fmla="*/ 1471226 h 6780924"/>
              <a:gd name="connsiteX40" fmla="*/ 6830404 w 6858000"/>
              <a:gd name="connsiteY40" fmla="*/ 1523946 h 6780924"/>
              <a:gd name="connsiteX41" fmla="*/ 6857998 w 6858000"/>
              <a:gd name="connsiteY41" fmla="*/ 1564874 h 6780924"/>
              <a:gd name="connsiteX42" fmla="*/ 6857998 w 6858000"/>
              <a:gd name="connsiteY42" fmla="*/ 4674715 h 6780924"/>
              <a:gd name="connsiteX43" fmla="*/ 6858000 w 6858000"/>
              <a:gd name="connsiteY43" fmla="*/ 4674715 h 6780924"/>
              <a:gd name="connsiteX44" fmla="*/ 6858000 w 6858000"/>
              <a:gd name="connsiteY44" fmla="*/ 4842542 h 6780924"/>
              <a:gd name="connsiteX45" fmla="*/ 6678000 w 6858000"/>
              <a:gd name="connsiteY45" fmla="*/ 5022542 h 6780924"/>
              <a:gd name="connsiteX46" fmla="*/ 6512145 w 6858000"/>
              <a:gd name="connsiteY46" fmla="*/ 4912606 h 6780924"/>
              <a:gd name="connsiteX47" fmla="*/ 6502414 w 6858000"/>
              <a:gd name="connsiteY47" fmla="*/ 4864407 h 6780924"/>
              <a:gd name="connsiteX48" fmla="*/ 6502414 w 6858000"/>
              <a:gd name="connsiteY48" fmla="*/ 5285377 h 6780924"/>
              <a:gd name="connsiteX49" fmla="*/ 6322414 w 6858000"/>
              <a:gd name="connsiteY49" fmla="*/ 5465377 h 6780924"/>
              <a:gd name="connsiteX50" fmla="*/ 6146071 w 6858000"/>
              <a:gd name="connsiteY50" fmla="*/ 5321653 h 6780924"/>
              <a:gd name="connsiteX51" fmla="*/ 6143463 w 6858000"/>
              <a:gd name="connsiteY51" fmla="*/ 5295783 h 6780924"/>
              <a:gd name="connsiteX52" fmla="*/ 6143463 w 6858000"/>
              <a:gd name="connsiteY52" fmla="*/ 6254957 h 6780924"/>
              <a:gd name="connsiteX53" fmla="*/ 5962488 w 6858000"/>
              <a:gd name="connsiteY53" fmla="*/ 6435932 h 6780924"/>
              <a:gd name="connsiteX54" fmla="*/ 5795735 w 6858000"/>
              <a:gd name="connsiteY54" fmla="*/ 6325401 h 6780924"/>
              <a:gd name="connsiteX55" fmla="*/ 5795551 w 6858000"/>
              <a:gd name="connsiteY55" fmla="*/ 6324808 h 6780924"/>
              <a:gd name="connsiteX56" fmla="*/ 5795456 w 6858000"/>
              <a:gd name="connsiteY56" fmla="*/ 6324667 h 6780924"/>
              <a:gd name="connsiteX57" fmla="*/ 5781311 w 6858000"/>
              <a:gd name="connsiteY57" fmla="*/ 6254603 h 6780924"/>
              <a:gd name="connsiteX58" fmla="*/ 5781311 w 6858000"/>
              <a:gd name="connsiteY58" fmla="*/ 6006221 h 6780924"/>
              <a:gd name="connsiteX59" fmla="*/ 5781513 w 6858000"/>
              <a:gd name="connsiteY59" fmla="*/ 6004217 h 6780924"/>
              <a:gd name="connsiteX60" fmla="*/ 5781513 w 6858000"/>
              <a:gd name="connsiteY60" fmla="*/ 5761749 h 6780924"/>
              <a:gd name="connsiteX61" fmla="*/ 5780208 w 6858000"/>
              <a:gd name="connsiteY61" fmla="*/ 5761749 h 6780924"/>
              <a:gd name="connsiteX62" fmla="*/ 5780208 w 6858000"/>
              <a:gd name="connsiteY62" fmla="*/ 5773159 h 6780924"/>
              <a:gd name="connsiteX63" fmla="*/ 5600208 w 6858000"/>
              <a:gd name="connsiteY63" fmla="*/ 5953159 h 6780924"/>
              <a:gd name="connsiteX64" fmla="*/ 5420208 w 6858000"/>
              <a:gd name="connsiteY64" fmla="*/ 5773159 h 6780924"/>
              <a:gd name="connsiteX65" fmla="*/ 5420208 w 6858000"/>
              <a:gd name="connsiteY65" fmla="*/ 5761749 h 6780924"/>
              <a:gd name="connsiteX66" fmla="*/ 5419105 w 6858000"/>
              <a:gd name="connsiteY66" fmla="*/ 5761749 h 6780924"/>
              <a:gd name="connsiteX67" fmla="*/ 5419105 w 6858000"/>
              <a:gd name="connsiteY67" fmla="*/ 6780924 h 6780924"/>
              <a:gd name="connsiteX68" fmla="*/ 5229225 w 6858000"/>
              <a:gd name="connsiteY68" fmla="*/ 6780924 h 6780924"/>
              <a:gd name="connsiteX69" fmla="*/ 5059105 w 6858000"/>
              <a:gd name="connsiteY69" fmla="*/ 6780924 h 6780924"/>
              <a:gd name="connsiteX70" fmla="*/ 5009857 w 6858000"/>
              <a:gd name="connsiteY70" fmla="*/ 6780924 h 6780924"/>
              <a:gd name="connsiteX71" fmla="*/ 4857750 w 6858000"/>
              <a:gd name="connsiteY71" fmla="*/ 6780924 h 6780924"/>
              <a:gd name="connsiteX72" fmla="*/ 4746147 w 6858000"/>
              <a:gd name="connsiteY72" fmla="*/ 6780924 h 6780924"/>
              <a:gd name="connsiteX73" fmla="*/ 4712147 w 6858000"/>
              <a:gd name="connsiteY73" fmla="*/ 6730496 h 6780924"/>
              <a:gd name="connsiteX74" fmla="*/ 4698002 w 6858000"/>
              <a:gd name="connsiteY74" fmla="*/ 6660431 h 6780924"/>
              <a:gd name="connsiteX75" fmla="*/ 4698002 w 6858000"/>
              <a:gd name="connsiteY75" fmla="*/ 5925639 h 6780924"/>
              <a:gd name="connsiteX76" fmla="*/ 4686136 w 6858000"/>
              <a:gd name="connsiteY76" fmla="*/ 5928313 h 6780924"/>
              <a:gd name="connsiteX77" fmla="*/ 4686136 w 6858000"/>
              <a:gd name="connsiteY77" fmla="*/ 6026357 h 6780924"/>
              <a:gd name="connsiteX78" fmla="*/ 4505161 w 6858000"/>
              <a:gd name="connsiteY78" fmla="*/ 6207332 h 6780924"/>
              <a:gd name="connsiteX79" fmla="*/ 4324186 w 6858000"/>
              <a:gd name="connsiteY79" fmla="*/ 6026357 h 6780924"/>
              <a:gd name="connsiteX80" fmla="*/ 4324186 w 6858000"/>
              <a:gd name="connsiteY80" fmla="*/ 6003902 h 6780924"/>
              <a:gd name="connsiteX81" fmla="*/ 4308074 w 6858000"/>
              <a:gd name="connsiteY81" fmla="*/ 6005915 h 6780924"/>
              <a:gd name="connsiteX82" fmla="*/ 4308074 w 6858000"/>
              <a:gd name="connsiteY82" fmla="*/ 6780924 h 6780924"/>
              <a:gd name="connsiteX83" fmla="*/ 3948076 w 6858000"/>
              <a:gd name="connsiteY83" fmla="*/ 6780924 h 6780924"/>
              <a:gd name="connsiteX84" fmla="*/ 3948076 w 6858000"/>
              <a:gd name="connsiteY84" fmla="*/ 6542799 h 6780924"/>
              <a:gd name="connsiteX85" fmla="*/ 3944666 w 6858000"/>
              <a:gd name="connsiteY85" fmla="*/ 6542799 h 6780924"/>
              <a:gd name="connsiteX86" fmla="*/ 3944666 w 6858000"/>
              <a:gd name="connsiteY86" fmla="*/ 6555998 h 6780924"/>
              <a:gd name="connsiteX87" fmla="*/ 3764666 w 6858000"/>
              <a:gd name="connsiteY87" fmla="*/ 6735998 h 6780924"/>
              <a:gd name="connsiteX88" fmla="*/ 3584666 w 6858000"/>
              <a:gd name="connsiteY88" fmla="*/ 6555998 h 6780924"/>
              <a:gd name="connsiteX89" fmla="*/ 3584666 w 6858000"/>
              <a:gd name="connsiteY89" fmla="*/ 6542799 h 6780924"/>
              <a:gd name="connsiteX90" fmla="*/ 3581256 w 6858000"/>
              <a:gd name="connsiteY90" fmla="*/ 6542799 h 6780924"/>
              <a:gd name="connsiteX91" fmla="*/ 3581256 w 6858000"/>
              <a:gd name="connsiteY91" fmla="*/ 6779446 h 6780924"/>
              <a:gd name="connsiteX92" fmla="*/ 3581107 w 6858000"/>
              <a:gd name="connsiteY92" fmla="*/ 6780924 h 6780924"/>
              <a:gd name="connsiteX93" fmla="*/ 3221405 w 6858000"/>
              <a:gd name="connsiteY93" fmla="*/ 6780924 h 6780924"/>
              <a:gd name="connsiteX94" fmla="*/ 3221256 w 6858000"/>
              <a:gd name="connsiteY94" fmla="*/ 6779446 h 6780924"/>
              <a:gd name="connsiteX95" fmla="*/ 3221256 w 6858000"/>
              <a:gd name="connsiteY95" fmla="*/ 6753018 h 6780924"/>
              <a:gd name="connsiteX96" fmla="*/ 3217846 w 6858000"/>
              <a:gd name="connsiteY96" fmla="*/ 6753706 h 6780924"/>
              <a:gd name="connsiteX97" fmla="*/ 3217846 w 6858000"/>
              <a:gd name="connsiteY97" fmla="*/ 6780924 h 6780924"/>
              <a:gd name="connsiteX98" fmla="*/ 2857846 w 6858000"/>
              <a:gd name="connsiteY98" fmla="*/ 6780924 h 6780924"/>
              <a:gd name="connsiteX99" fmla="*/ 2857846 w 6858000"/>
              <a:gd name="connsiteY99" fmla="*/ 6753312 h 6780924"/>
              <a:gd name="connsiteX100" fmla="*/ 2854436 w 6858000"/>
              <a:gd name="connsiteY100" fmla="*/ 6754001 h 6780924"/>
              <a:gd name="connsiteX101" fmla="*/ 2854436 w 6858000"/>
              <a:gd name="connsiteY101" fmla="*/ 6780924 h 6780924"/>
              <a:gd name="connsiteX102" fmla="*/ 2494436 w 6858000"/>
              <a:gd name="connsiteY102" fmla="*/ 6780924 h 6780924"/>
              <a:gd name="connsiteX103" fmla="*/ 2494436 w 6858000"/>
              <a:gd name="connsiteY103" fmla="*/ 6130942 h 6780924"/>
              <a:gd name="connsiteX104" fmla="*/ 2490066 w 6858000"/>
              <a:gd name="connsiteY104" fmla="*/ 6130059 h 6780924"/>
              <a:gd name="connsiteX105" fmla="*/ 2487368 w 6858000"/>
              <a:gd name="connsiteY105" fmla="*/ 6156817 h 6780924"/>
              <a:gd name="connsiteX106" fmla="*/ 2311026 w 6858000"/>
              <a:gd name="connsiteY106" fmla="*/ 6300541 h 6780924"/>
              <a:gd name="connsiteX107" fmla="*/ 2134684 w 6858000"/>
              <a:gd name="connsiteY107" fmla="*/ 6156817 h 6780924"/>
              <a:gd name="connsiteX108" fmla="*/ 2131742 w 6858000"/>
              <a:gd name="connsiteY108" fmla="*/ 6127628 h 6780924"/>
              <a:gd name="connsiteX109" fmla="*/ 2127618 w 6858000"/>
              <a:gd name="connsiteY109" fmla="*/ 6128461 h 6780924"/>
              <a:gd name="connsiteX110" fmla="*/ 2127618 w 6858000"/>
              <a:gd name="connsiteY110" fmla="*/ 6467924 h 6780924"/>
              <a:gd name="connsiteX111" fmla="*/ 1947618 w 6858000"/>
              <a:gd name="connsiteY111" fmla="*/ 6647924 h 6780924"/>
              <a:gd name="connsiteX112" fmla="*/ 1767618 w 6858000"/>
              <a:gd name="connsiteY112" fmla="*/ 6467924 h 6780924"/>
              <a:gd name="connsiteX113" fmla="*/ 1767618 w 6858000"/>
              <a:gd name="connsiteY113" fmla="*/ 5796012 h 6780924"/>
              <a:gd name="connsiteX114" fmla="*/ 1761784 w 6858000"/>
              <a:gd name="connsiteY114" fmla="*/ 5797189 h 6780924"/>
              <a:gd name="connsiteX115" fmla="*/ 1760550 w 6858000"/>
              <a:gd name="connsiteY115" fmla="*/ 5809435 h 6780924"/>
              <a:gd name="connsiteX116" fmla="*/ 1584208 w 6858000"/>
              <a:gd name="connsiteY116" fmla="*/ 5953159 h 6780924"/>
              <a:gd name="connsiteX117" fmla="*/ 1418352 w 6858000"/>
              <a:gd name="connsiteY117" fmla="*/ 5843223 h 6780924"/>
              <a:gd name="connsiteX118" fmla="*/ 1409520 w 6858000"/>
              <a:gd name="connsiteY118" fmla="*/ 5814770 h 6780924"/>
              <a:gd name="connsiteX119" fmla="*/ 1409520 w 6858000"/>
              <a:gd name="connsiteY119" fmla="*/ 6254958 h 6780924"/>
              <a:gd name="connsiteX120" fmla="*/ 1228546 w 6858000"/>
              <a:gd name="connsiteY120" fmla="*/ 6435933 h 6780924"/>
              <a:gd name="connsiteX121" fmla="*/ 1051248 w 6858000"/>
              <a:gd name="connsiteY121" fmla="*/ 6291431 h 6780924"/>
              <a:gd name="connsiteX122" fmla="*/ 1047574 w 6858000"/>
              <a:gd name="connsiteY122" fmla="*/ 6254997 h 6780924"/>
              <a:gd name="connsiteX123" fmla="*/ 1047574 w 6858000"/>
              <a:gd name="connsiteY123" fmla="*/ 6580136 h 6780924"/>
              <a:gd name="connsiteX124" fmla="*/ 866600 w 6858000"/>
              <a:gd name="connsiteY124" fmla="*/ 6761111 h 6780924"/>
              <a:gd name="connsiteX125" fmla="*/ 685625 w 6858000"/>
              <a:gd name="connsiteY125" fmla="*/ 6580136 h 6780924"/>
              <a:gd name="connsiteX126" fmla="*/ 685625 w 6858000"/>
              <a:gd name="connsiteY126" fmla="*/ 6076064 h 6780924"/>
              <a:gd name="connsiteX127" fmla="*/ 683480 w 6858000"/>
              <a:gd name="connsiteY127" fmla="*/ 6097332 h 6780924"/>
              <a:gd name="connsiteX128" fmla="*/ 507138 w 6858000"/>
              <a:gd name="connsiteY128" fmla="*/ 6241056 h 6780924"/>
              <a:gd name="connsiteX129" fmla="*/ 379860 w 6858000"/>
              <a:gd name="connsiteY129" fmla="*/ 6188335 h 6780924"/>
              <a:gd name="connsiteX130" fmla="*/ 352266 w 6858000"/>
              <a:gd name="connsiteY130" fmla="*/ 6147408 h 6780924"/>
              <a:gd name="connsiteX131" fmla="*/ 352266 w 6858000"/>
              <a:gd name="connsiteY131" fmla="*/ 6050281 h 6780924"/>
              <a:gd name="connsiteX132" fmla="*/ 352264 w 6858000"/>
              <a:gd name="connsiteY132" fmla="*/ 6050271 h 6780924"/>
              <a:gd name="connsiteX133" fmla="*/ 352264 w 6858000"/>
              <a:gd name="connsiteY133" fmla="*/ 5788251 h 6780924"/>
              <a:gd name="connsiteX134" fmla="*/ 344945 w 6858000"/>
              <a:gd name="connsiteY134" fmla="*/ 5824500 h 6780924"/>
              <a:gd name="connsiteX135" fmla="*/ 179091 w 6858000"/>
              <a:gd name="connsiteY135" fmla="*/ 5934436 h 6780924"/>
              <a:gd name="connsiteX136" fmla="*/ 2748 w 6858000"/>
              <a:gd name="connsiteY136" fmla="*/ 5790712 h 6780924"/>
              <a:gd name="connsiteX137" fmla="*/ 0 w 6858000"/>
              <a:gd name="connsiteY137" fmla="*/ 5763453 h 6780924"/>
              <a:gd name="connsiteX138" fmla="*/ 0 w 6858000"/>
              <a:gd name="connsiteY138" fmla="*/ 3970142 h 6780924"/>
              <a:gd name="connsiteX139" fmla="*/ 2748 w 6858000"/>
              <a:gd name="connsiteY139" fmla="*/ 3942883 h 6780924"/>
              <a:gd name="connsiteX140" fmla="*/ 179091 w 6858000"/>
              <a:gd name="connsiteY140" fmla="*/ 3799159 h 6780924"/>
              <a:gd name="connsiteX141" fmla="*/ 344945 w 6858000"/>
              <a:gd name="connsiteY141" fmla="*/ 3909095 h 6780924"/>
              <a:gd name="connsiteX142" fmla="*/ 352264 w 6858000"/>
              <a:gd name="connsiteY142" fmla="*/ 3945346 h 6780924"/>
              <a:gd name="connsiteX143" fmla="*/ 352264 w 6858000"/>
              <a:gd name="connsiteY143" fmla="*/ 2869739 h 6780924"/>
              <a:gd name="connsiteX144" fmla="*/ 532264 w 6858000"/>
              <a:gd name="connsiteY144" fmla="*/ 2689739 h 6780924"/>
              <a:gd name="connsiteX145" fmla="*/ 698119 w 6858000"/>
              <a:gd name="connsiteY145" fmla="*/ 2799676 h 6780924"/>
              <a:gd name="connsiteX146" fmla="*/ 707850 w 6858000"/>
              <a:gd name="connsiteY146" fmla="*/ 2847874 h 6780924"/>
              <a:gd name="connsiteX147" fmla="*/ 707850 w 6858000"/>
              <a:gd name="connsiteY147" fmla="*/ 2426905 h 6780924"/>
              <a:gd name="connsiteX148" fmla="*/ 887850 w 6858000"/>
              <a:gd name="connsiteY148" fmla="*/ 2246904 h 6780924"/>
              <a:gd name="connsiteX149" fmla="*/ 1064193 w 6858000"/>
              <a:gd name="connsiteY149" fmla="*/ 2390628 h 6780924"/>
              <a:gd name="connsiteX150" fmla="*/ 1066801 w 6858000"/>
              <a:gd name="connsiteY150" fmla="*/ 2416498 h 6780924"/>
              <a:gd name="connsiteX151" fmla="*/ 1066801 w 6858000"/>
              <a:gd name="connsiteY151" fmla="*/ 1457325 h 6780924"/>
              <a:gd name="connsiteX152" fmla="*/ 1247776 w 6858000"/>
              <a:gd name="connsiteY152" fmla="*/ 1276350 h 6780924"/>
              <a:gd name="connsiteX153" fmla="*/ 1414529 w 6858000"/>
              <a:gd name="connsiteY153" fmla="*/ 1386880 h 6780924"/>
              <a:gd name="connsiteX154" fmla="*/ 1414713 w 6858000"/>
              <a:gd name="connsiteY154" fmla="*/ 1387474 h 6780924"/>
              <a:gd name="connsiteX155" fmla="*/ 1414808 w 6858000"/>
              <a:gd name="connsiteY155" fmla="*/ 1387615 h 6780924"/>
              <a:gd name="connsiteX156" fmla="*/ 1428953 w 6858000"/>
              <a:gd name="connsiteY156" fmla="*/ 1457678 h 6780924"/>
              <a:gd name="connsiteX157" fmla="*/ 1428953 w 6858000"/>
              <a:gd name="connsiteY157" fmla="*/ 1706061 h 6780924"/>
              <a:gd name="connsiteX158" fmla="*/ 1428751 w 6858000"/>
              <a:gd name="connsiteY158" fmla="*/ 1708065 h 6780924"/>
              <a:gd name="connsiteX159" fmla="*/ 1428751 w 6858000"/>
              <a:gd name="connsiteY159" fmla="*/ 2186419 h 6780924"/>
              <a:gd name="connsiteX160" fmla="*/ 1428953 w 6858000"/>
              <a:gd name="connsiteY160" fmla="*/ 2188423 h 6780924"/>
              <a:gd name="connsiteX161" fmla="*/ 1428953 w 6858000"/>
              <a:gd name="connsiteY161" fmla="*/ 2344473 h 6780924"/>
              <a:gd name="connsiteX162" fmla="*/ 1430056 w 6858000"/>
              <a:gd name="connsiteY162" fmla="*/ 2343631 h 6780924"/>
              <a:gd name="connsiteX163" fmla="*/ 1430056 w 6858000"/>
              <a:gd name="connsiteY163" fmla="*/ 1939123 h 6780924"/>
              <a:gd name="connsiteX164" fmla="*/ 1610056 w 6858000"/>
              <a:gd name="connsiteY164" fmla="*/ 1759123 h 6780924"/>
              <a:gd name="connsiteX165" fmla="*/ 1790056 w 6858000"/>
              <a:gd name="connsiteY165" fmla="*/ 1939123 h 6780924"/>
              <a:gd name="connsiteX166" fmla="*/ 1790056 w 6858000"/>
              <a:gd name="connsiteY166" fmla="*/ 2094491 h 6780924"/>
              <a:gd name="connsiteX167" fmla="*/ 1791159 w 6858000"/>
              <a:gd name="connsiteY167" fmla="*/ 2093833 h 6780924"/>
              <a:gd name="connsiteX168" fmla="*/ 1791159 w 6858000"/>
              <a:gd name="connsiteY168" fmla="*/ 452552 h 6780924"/>
              <a:gd name="connsiteX169" fmla="*/ 1971159 w 6858000"/>
              <a:gd name="connsiteY169" fmla="*/ 272552 h 6780924"/>
              <a:gd name="connsiteX170" fmla="*/ 2151159 w 6858000"/>
              <a:gd name="connsiteY170" fmla="*/ 452552 h 6780924"/>
              <a:gd name="connsiteX171" fmla="*/ 2151159 w 6858000"/>
              <a:gd name="connsiteY171" fmla="*/ 1123074 h 6780924"/>
              <a:gd name="connsiteX172" fmla="*/ 2152262 w 6858000"/>
              <a:gd name="connsiteY172" fmla="*/ 1123074 h 6780924"/>
              <a:gd name="connsiteX173" fmla="*/ 2152262 w 6858000"/>
              <a:gd name="connsiteY173" fmla="*/ 1051851 h 6780924"/>
              <a:gd name="connsiteX174" fmla="*/ 2332262 w 6858000"/>
              <a:gd name="connsiteY174" fmla="*/ 871849 h 6780924"/>
              <a:gd name="connsiteX175" fmla="*/ 2512262 w 6858000"/>
              <a:gd name="connsiteY175" fmla="*/ 1051851 h 6780924"/>
              <a:gd name="connsiteX176" fmla="*/ 2512262 w 6858000"/>
              <a:gd name="connsiteY176" fmla="*/ 1786643 h 6780924"/>
              <a:gd name="connsiteX177" fmla="*/ 2524128 w 6858000"/>
              <a:gd name="connsiteY177" fmla="*/ 1783969 h 6780924"/>
              <a:gd name="connsiteX178" fmla="*/ 2524128 w 6858000"/>
              <a:gd name="connsiteY178" fmla="*/ 1685924 h 6780924"/>
              <a:gd name="connsiteX179" fmla="*/ 2705103 w 6858000"/>
              <a:gd name="connsiteY179" fmla="*/ 1504950 h 6780924"/>
              <a:gd name="connsiteX180" fmla="*/ 2886078 w 6858000"/>
              <a:gd name="connsiteY180" fmla="*/ 1685924 h 6780924"/>
              <a:gd name="connsiteX181" fmla="*/ 2886078 w 6858000"/>
              <a:gd name="connsiteY181" fmla="*/ 1708380 h 6780924"/>
              <a:gd name="connsiteX182" fmla="*/ 2902190 w 6858000"/>
              <a:gd name="connsiteY182" fmla="*/ 1706366 h 6780924"/>
              <a:gd name="connsiteX183" fmla="*/ 2902190 w 6858000"/>
              <a:gd name="connsiteY183" fmla="*/ 788060 h 6780924"/>
              <a:gd name="connsiteX184" fmla="*/ 3082188 w 6858000"/>
              <a:gd name="connsiteY184" fmla="*/ 608060 h 6780924"/>
              <a:gd name="connsiteX185" fmla="*/ 3262188 w 6858000"/>
              <a:gd name="connsiteY185" fmla="*/ 788060 h 6780924"/>
              <a:gd name="connsiteX186" fmla="*/ 3262188 w 6858000"/>
              <a:gd name="connsiteY186" fmla="*/ 1123074 h 6780924"/>
              <a:gd name="connsiteX187" fmla="*/ 3272303 w 6858000"/>
              <a:gd name="connsiteY187" fmla="*/ 1123074 h 6780924"/>
              <a:gd name="connsiteX188" fmla="*/ 3279744 w 6858000"/>
              <a:gd name="connsiteY188" fmla="*/ 1086219 h 6780924"/>
              <a:gd name="connsiteX189" fmla="*/ 3445598 w 6858000"/>
              <a:gd name="connsiteY189" fmla="*/ 976284 h 6780924"/>
              <a:gd name="connsiteX190" fmla="*/ 3611453 w 6858000"/>
              <a:gd name="connsiteY190" fmla="*/ 1086219 h 6780924"/>
              <a:gd name="connsiteX191" fmla="*/ 3618893 w 6858000"/>
              <a:gd name="connsiteY191" fmla="*/ 1123074 h 6780924"/>
              <a:gd name="connsiteX192" fmla="*/ 3629008 w 6858000"/>
              <a:gd name="connsiteY192" fmla="*/ 1123074 h 6780924"/>
              <a:gd name="connsiteX193" fmla="*/ 3629008 w 6858000"/>
              <a:gd name="connsiteY193" fmla="*/ 932835 h 6780924"/>
              <a:gd name="connsiteX194" fmla="*/ 3809008 w 6858000"/>
              <a:gd name="connsiteY194" fmla="*/ 752835 h 6780924"/>
              <a:gd name="connsiteX195" fmla="*/ 3989008 w 6858000"/>
              <a:gd name="connsiteY195" fmla="*/ 932835 h 6780924"/>
              <a:gd name="connsiteX196" fmla="*/ 3989008 w 6858000"/>
              <a:gd name="connsiteY196" fmla="*/ 959263 h 6780924"/>
              <a:gd name="connsiteX197" fmla="*/ 3992418 w 6858000"/>
              <a:gd name="connsiteY197" fmla="*/ 958575 h 6780924"/>
              <a:gd name="connsiteX198" fmla="*/ 3992418 w 6858000"/>
              <a:gd name="connsiteY198" fmla="*/ 229104 h 6780924"/>
              <a:gd name="connsiteX199" fmla="*/ 4172418 w 6858000"/>
              <a:gd name="connsiteY199" fmla="*/ 49104 h 6780924"/>
              <a:gd name="connsiteX200" fmla="*/ 3082188 w 6858000"/>
              <a:gd name="connsiteY200" fmla="*/ 0 h 6780924"/>
              <a:gd name="connsiteX201" fmla="*/ 3262188 w 6858000"/>
              <a:gd name="connsiteY201" fmla="*/ 180000 h 6780924"/>
              <a:gd name="connsiteX202" fmla="*/ 3262188 w 6858000"/>
              <a:gd name="connsiteY202" fmla="*/ 332390 h 6780924"/>
              <a:gd name="connsiteX203" fmla="*/ 3082188 w 6858000"/>
              <a:gd name="connsiteY203" fmla="*/ 512390 h 6780924"/>
              <a:gd name="connsiteX204" fmla="*/ 2902190 w 6858000"/>
              <a:gd name="connsiteY204" fmla="*/ 332390 h 6780924"/>
              <a:gd name="connsiteX205" fmla="*/ 2902190 w 6858000"/>
              <a:gd name="connsiteY205" fmla="*/ 180000 h 6780924"/>
              <a:gd name="connsiteX206" fmla="*/ 3082188 w 6858000"/>
              <a:gd name="connsiteY206" fmla="*/ 0 h 6780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Lst>
            <a:rect l="l" t="t" r="r" b="b"/>
            <a:pathLst>
              <a:path w="6858000" h="6780924">
                <a:moveTo>
                  <a:pt x="4899238" y="480718"/>
                </a:moveTo>
                <a:cubicBezTo>
                  <a:pt x="4998650" y="480718"/>
                  <a:pt x="5079238" y="561307"/>
                  <a:pt x="5079238" y="660719"/>
                </a:cubicBezTo>
                <a:lnTo>
                  <a:pt x="5079238" y="813109"/>
                </a:lnTo>
                <a:cubicBezTo>
                  <a:pt x="5079238" y="912519"/>
                  <a:pt x="4998650" y="993109"/>
                  <a:pt x="4899238" y="993109"/>
                </a:cubicBezTo>
                <a:cubicBezTo>
                  <a:pt x="4799828" y="993109"/>
                  <a:pt x="4719238" y="912519"/>
                  <a:pt x="4719238" y="813109"/>
                </a:cubicBezTo>
                <a:lnTo>
                  <a:pt x="4719238" y="660719"/>
                </a:lnTo>
                <a:cubicBezTo>
                  <a:pt x="4719238" y="561307"/>
                  <a:pt x="4799828" y="480718"/>
                  <a:pt x="4899238" y="480718"/>
                </a:cubicBezTo>
                <a:close/>
                <a:moveTo>
                  <a:pt x="4172418" y="49104"/>
                </a:moveTo>
                <a:cubicBezTo>
                  <a:pt x="4271828" y="49104"/>
                  <a:pt x="4352418" y="129694"/>
                  <a:pt x="4352418" y="229104"/>
                </a:cubicBezTo>
                <a:lnTo>
                  <a:pt x="4352418" y="958969"/>
                </a:lnTo>
                <a:lnTo>
                  <a:pt x="4355828" y="958280"/>
                </a:lnTo>
                <a:lnTo>
                  <a:pt x="4355828" y="910422"/>
                </a:lnTo>
                <a:cubicBezTo>
                  <a:pt x="4355828" y="811012"/>
                  <a:pt x="4436416" y="730422"/>
                  <a:pt x="4535826" y="730422"/>
                </a:cubicBezTo>
                <a:cubicBezTo>
                  <a:pt x="4635238" y="730422"/>
                  <a:pt x="4715828" y="811012"/>
                  <a:pt x="4715828" y="910422"/>
                </a:cubicBezTo>
                <a:lnTo>
                  <a:pt x="4715828" y="1581340"/>
                </a:lnTo>
                <a:lnTo>
                  <a:pt x="4720198" y="1582222"/>
                </a:lnTo>
                <a:lnTo>
                  <a:pt x="4722896" y="1555465"/>
                </a:lnTo>
                <a:cubicBezTo>
                  <a:pt x="4739680" y="1473443"/>
                  <a:pt x="4812252" y="1411741"/>
                  <a:pt x="4899238" y="1411741"/>
                </a:cubicBezTo>
                <a:cubicBezTo>
                  <a:pt x="4986222" y="1411741"/>
                  <a:pt x="5058796" y="1473443"/>
                  <a:pt x="5075580" y="1555465"/>
                </a:cubicBezTo>
                <a:lnTo>
                  <a:pt x="5078522" y="1584654"/>
                </a:lnTo>
                <a:lnTo>
                  <a:pt x="5082646" y="1583821"/>
                </a:lnTo>
                <a:lnTo>
                  <a:pt x="5082646" y="1244357"/>
                </a:lnTo>
                <a:cubicBezTo>
                  <a:pt x="5082646" y="1144948"/>
                  <a:pt x="5163236" y="1064357"/>
                  <a:pt x="5262646" y="1064357"/>
                </a:cubicBezTo>
                <a:cubicBezTo>
                  <a:pt x="5362058" y="1064357"/>
                  <a:pt x="5442646" y="1144948"/>
                  <a:pt x="5442646" y="1244357"/>
                </a:cubicBezTo>
                <a:lnTo>
                  <a:pt x="5442646" y="1916269"/>
                </a:lnTo>
                <a:lnTo>
                  <a:pt x="5448480" y="1915093"/>
                </a:lnTo>
                <a:lnTo>
                  <a:pt x="5449714" y="1902847"/>
                </a:lnTo>
                <a:cubicBezTo>
                  <a:pt x="5466498" y="1820824"/>
                  <a:pt x="5539072" y="1759123"/>
                  <a:pt x="5626056" y="1759123"/>
                </a:cubicBezTo>
                <a:cubicBezTo>
                  <a:pt x="5700616" y="1759123"/>
                  <a:pt x="5764586" y="1804454"/>
                  <a:pt x="5791912" y="1869059"/>
                </a:cubicBezTo>
                <a:lnTo>
                  <a:pt x="5800744" y="1897511"/>
                </a:lnTo>
                <a:lnTo>
                  <a:pt x="5800744" y="1457324"/>
                </a:lnTo>
                <a:cubicBezTo>
                  <a:pt x="5800744" y="1357374"/>
                  <a:pt x="5881768" y="1276349"/>
                  <a:pt x="5981718" y="1276349"/>
                </a:cubicBezTo>
                <a:cubicBezTo>
                  <a:pt x="6069174" y="1276349"/>
                  <a:pt x="6142142" y="1338383"/>
                  <a:pt x="6159016" y="1420851"/>
                </a:cubicBezTo>
                <a:lnTo>
                  <a:pt x="6162690" y="1457285"/>
                </a:lnTo>
                <a:lnTo>
                  <a:pt x="6162690" y="1132146"/>
                </a:lnTo>
                <a:cubicBezTo>
                  <a:pt x="6162690" y="1032196"/>
                  <a:pt x="6243714" y="951170"/>
                  <a:pt x="6343664" y="951170"/>
                </a:cubicBezTo>
                <a:cubicBezTo>
                  <a:pt x="6443614" y="951170"/>
                  <a:pt x="6524640" y="1032196"/>
                  <a:pt x="6524640" y="1132146"/>
                </a:cubicBezTo>
                <a:lnTo>
                  <a:pt x="6524640" y="1636217"/>
                </a:lnTo>
                <a:lnTo>
                  <a:pt x="6526784" y="1614950"/>
                </a:lnTo>
                <a:cubicBezTo>
                  <a:pt x="6543568" y="1532926"/>
                  <a:pt x="6616142" y="1471226"/>
                  <a:pt x="6703126" y="1471226"/>
                </a:cubicBezTo>
                <a:cubicBezTo>
                  <a:pt x="6752830" y="1471226"/>
                  <a:pt x="6797830" y="1491374"/>
                  <a:pt x="6830404" y="1523946"/>
                </a:cubicBezTo>
                <a:lnTo>
                  <a:pt x="6857998" y="1564874"/>
                </a:lnTo>
                <a:lnTo>
                  <a:pt x="6857998" y="4674715"/>
                </a:lnTo>
                <a:lnTo>
                  <a:pt x="6858000" y="4674715"/>
                </a:lnTo>
                <a:lnTo>
                  <a:pt x="6858000" y="4842542"/>
                </a:lnTo>
                <a:cubicBezTo>
                  <a:pt x="6858000" y="4941953"/>
                  <a:pt x="6777411" y="5022542"/>
                  <a:pt x="6678000" y="5022542"/>
                </a:cubicBezTo>
                <a:cubicBezTo>
                  <a:pt x="6603442" y="5022542"/>
                  <a:pt x="6539471" y="4977210"/>
                  <a:pt x="6512145" y="4912606"/>
                </a:cubicBezTo>
                <a:lnTo>
                  <a:pt x="6502414" y="4864407"/>
                </a:lnTo>
                <a:lnTo>
                  <a:pt x="6502414" y="5285377"/>
                </a:lnTo>
                <a:cubicBezTo>
                  <a:pt x="6502414" y="5384788"/>
                  <a:pt x="6421825" y="5465377"/>
                  <a:pt x="6322414" y="5465377"/>
                </a:cubicBezTo>
                <a:cubicBezTo>
                  <a:pt x="6235430" y="5465377"/>
                  <a:pt x="6162855" y="5403676"/>
                  <a:pt x="6146071" y="5321653"/>
                </a:cubicBezTo>
                <a:lnTo>
                  <a:pt x="6143463" y="5295783"/>
                </a:lnTo>
                <a:lnTo>
                  <a:pt x="6143463" y="6254957"/>
                </a:lnTo>
                <a:cubicBezTo>
                  <a:pt x="6143463" y="6354907"/>
                  <a:pt x="6062438" y="6435932"/>
                  <a:pt x="5962488" y="6435932"/>
                </a:cubicBezTo>
                <a:cubicBezTo>
                  <a:pt x="5887526" y="6435932"/>
                  <a:pt x="5823208" y="6390355"/>
                  <a:pt x="5795735" y="6325401"/>
                </a:cubicBezTo>
                <a:lnTo>
                  <a:pt x="5795551" y="6324808"/>
                </a:lnTo>
                <a:lnTo>
                  <a:pt x="5795456" y="6324667"/>
                </a:lnTo>
                <a:cubicBezTo>
                  <a:pt x="5786348" y="6303133"/>
                  <a:pt x="5781311" y="6279456"/>
                  <a:pt x="5781311" y="6254603"/>
                </a:cubicBezTo>
                <a:lnTo>
                  <a:pt x="5781311" y="6006221"/>
                </a:lnTo>
                <a:lnTo>
                  <a:pt x="5781513" y="6004217"/>
                </a:lnTo>
                <a:lnTo>
                  <a:pt x="5781513" y="5761749"/>
                </a:lnTo>
                <a:lnTo>
                  <a:pt x="5780208" y="5761749"/>
                </a:lnTo>
                <a:lnTo>
                  <a:pt x="5780208" y="5773159"/>
                </a:lnTo>
                <a:cubicBezTo>
                  <a:pt x="5780208" y="5872570"/>
                  <a:pt x="5699619" y="5953159"/>
                  <a:pt x="5600208" y="5953159"/>
                </a:cubicBezTo>
                <a:cubicBezTo>
                  <a:pt x="5500797" y="5953159"/>
                  <a:pt x="5420208" y="5872570"/>
                  <a:pt x="5420208" y="5773159"/>
                </a:cubicBezTo>
                <a:lnTo>
                  <a:pt x="5420208" y="5761749"/>
                </a:lnTo>
                <a:lnTo>
                  <a:pt x="5419105" y="5761749"/>
                </a:lnTo>
                <a:lnTo>
                  <a:pt x="5419105" y="6780924"/>
                </a:lnTo>
                <a:lnTo>
                  <a:pt x="5229225" y="6780924"/>
                </a:lnTo>
                <a:lnTo>
                  <a:pt x="5059105" y="6780924"/>
                </a:lnTo>
                <a:lnTo>
                  <a:pt x="5009857" y="6780924"/>
                </a:lnTo>
                <a:lnTo>
                  <a:pt x="4857750" y="6780924"/>
                </a:lnTo>
                <a:lnTo>
                  <a:pt x="4746147" y="6780924"/>
                </a:lnTo>
                <a:lnTo>
                  <a:pt x="4712147" y="6730496"/>
                </a:lnTo>
                <a:cubicBezTo>
                  <a:pt x="4703039" y="6708961"/>
                  <a:pt x="4698002" y="6685284"/>
                  <a:pt x="4698002" y="6660431"/>
                </a:cubicBezTo>
                <a:lnTo>
                  <a:pt x="4698002" y="5925639"/>
                </a:lnTo>
                <a:lnTo>
                  <a:pt x="4686136" y="5928313"/>
                </a:lnTo>
                <a:lnTo>
                  <a:pt x="4686136" y="6026357"/>
                </a:lnTo>
                <a:cubicBezTo>
                  <a:pt x="4686136" y="6126307"/>
                  <a:pt x="4605111" y="6207332"/>
                  <a:pt x="4505161" y="6207332"/>
                </a:cubicBezTo>
                <a:cubicBezTo>
                  <a:pt x="4405211" y="6207332"/>
                  <a:pt x="4324186" y="6126307"/>
                  <a:pt x="4324186" y="6026357"/>
                </a:cubicBezTo>
                <a:lnTo>
                  <a:pt x="4324186" y="6003902"/>
                </a:lnTo>
                <a:lnTo>
                  <a:pt x="4308074" y="6005915"/>
                </a:lnTo>
                <a:lnTo>
                  <a:pt x="4308074" y="6780924"/>
                </a:lnTo>
                <a:lnTo>
                  <a:pt x="3948076" y="6780924"/>
                </a:lnTo>
                <a:lnTo>
                  <a:pt x="3948076" y="6542799"/>
                </a:lnTo>
                <a:lnTo>
                  <a:pt x="3944666" y="6542799"/>
                </a:lnTo>
                <a:lnTo>
                  <a:pt x="3944666" y="6555998"/>
                </a:lnTo>
                <a:cubicBezTo>
                  <a:pt x="3944666" y="6655409"/>
                  <a:pt x="3864076" y="6735998"/>
                  <a:pt x="3764666" y="6735998"/>
                </a:cubicBezTo>
                <a:cubicBezTo>
                  <a:pt x="3665254" y="6735998"/>
                  <a:pt x="3584666" y="6655409"/>
                  <a:pt x="3584666" y="6555998"/>
                </a:cubicBezTo>
                <a:lnTo>
                  <a:pt x="3584666" y="6542799"/>
                </a:lnTo>
                <a:lnTo>
                  <a:pt x="3581256" y="6542799"/>
                </a:lnTo>
                <a:lnTo>
                  <a:pt x="3581256" y="6779446"/>
                </a:lnTo>
                <a:lnTo>
                  <a:pt x="3581107" y="6780924"/>
                </a:lnTo>
                <a:lnTo>
                  <a:pt x="3221405" y="6780924"/>
                </a:lnTo>
                <a:lnTo>
                  <a:pt x="3221256" y="6779446"/>
                </a:lnTo>
                <a:lnTo>
                  <a:pt x="3221256" y="6753018"/>
                </a:lnTo>
                <a:lnTo>
                  <a:pt x="3217846" y="6753706"/>
                </a:lnTo>
                <a:lnTo>
                  <a:pt x="3217846" y="6780924"/>
                </a:lnTo>
                <a:lnTo>
                  <a:pt x="2857846" y="6780924"/>
                </a:lnTo>
                <a:lnTo>
                  <a:pt x="2857846" y="6753312"/>
                </a:lnTo>
                <a:lnTo>
                  <a:pt x="2854436" y="6754001"/>
                </a:lnTo>
                <a:lnTo>
                  <a:pt x="2854436" y="6780924"/>
                </a:lnTo>
                <a:lnTo>
                  <a:pt x="2494436" y="6780924"/>
                </a:lnTo>
                <a:lnTo>
                  <a:pt x="2494436" y="6130942"/>
                </a:lnTo>
                <a:lnTo>
                  <a:pt x="2490066" y="6130059"/>
                </a:lnTo>
                <a:lnTo>
                  <a:pt x="2487368" y="6156817"/>
                </a:lnTo>
                <a:cubicBezTo>
                  <a:pt x="2470584" y="6238839"/>
                  <a:pt x="2398012" y="6300541"/>
                  <a:pt x="2311026" y="6300541"/>
                </a:cubicBezTo>
                <a:cubicBezTo>
                  <a:pt x="2224043" y="6300541"/>
                  <a:pt x="2151468" y="6238839"/>
                  <a:pt x="2134684" y="6156817"/>
                </a:cubicBezTo>
                <a:lnTo>
                  <a:pt x="2131742" y="6127628"/>
                </a:lnTo>
                <a:lnTo>
                  <a:pt x="2127618" y="6128461"/>
                </a:lnTo>
                <a:lnTo>
                  <a:pt x="2127618" y="6467924"/>
                </a:lnTo>
                <a:cubicBezTo>
                  <a:pt x="2127618" y="6567334"/>
                  <a:pt x="2047028" y="6647924"/>
                  <a:pt x="1947618" y="6647924"/>
                </a:cubicBezTo>
                <a:cubicBezTo>
                  <a:pt x="1848206" y="6647924"/>
                  <a:pt x="1767618" y="6567334"/>
                  <a:pt x="1767618" y="6467924"/>
                </a:cubicBezTo>
                <a:lnTo>
                  <a:pt x="1767618" y="5796012"/>
                </a:lnTo>
                <a:lnTo>
                  <a:pt x="1761784" y="5797189"/>
                </a:lnTo>
                <a:lnTo>
                  <a:pt x="1760550" y="5809435"/>
                </a:lnTo>
                <a:cubicBezTo>
                  <a:pt x="1743766" y="5891458"/>
                  <a:pt x="1671192" y="5953159"/>
                  <a:pt x="1584208" y="5953159"/>
                </a:cubicBezTo>
                <a:cubicBezTo>
                  <a:pt x="1509649" y="5953159"/>
                  <a:pt x="1445678" y="5907827"/>
                  <a:pt x="1418352" y="5843223"/>
                </a:cubicBezTo>
                <a:lnTo>
                  <a:pt x="1409520" y="5814770"/>
                </a:lnTo>
                <a:lnTo>
                  <a:pt x="1409520" y="6254958"/>
                </a:lnTo>
                <a:cubicBezTo>
                  <a:pt x="1409520" y="6354908"/>
                  <a:pt x="1328496" y="6435933"/>
                  <a:pt x="1228546" y="6435933"/>
                </a:cubicBezTo>
                <a:cubicBezTo>
                  <a:pt x="1141090" y="6435933"/>
                  <a:pt x="1068122" y="6373898"/>
                  <a:pt x="1051248" y="6291431"/>
                </a:cubicBezTo>
                <a:lnTo>
                  <a:pt x="1047574" y="6254997"/>
                </a:lnTo>
                <a:lnTo>
                  <a:pt x="1047574" y="6580136"/>
                </a:lnTo>
                <a:cubicBezTo>
                  <a:pt x="1047574" y="6680086"/>
                  <a:pt x="966550" y="6761111"/>
                  <a:pt x="866600" y="6761111"/>
                </a:cubicBezTo>
                <a:cubicBezTo>
                  <a:pt x="766650" y="6761111"/>
                  <a:pt x="685625" y="6680086"/>
                  <a:pt x="685625" y="6580136"/>
                </a:cubicBezTo>
                <a:lnTo>
                  <a:pt x="685625" y="6076064"/>
                </a:lnTo>
                <a:lnTo>
                  <a:pt x="683480" y="6097332"/>
                </a:lnTo>
                <a:cubicBezTo>
                  <a:pt x="666696" y="6179355"/>
                  <a:pt x="594123" y="6241056"/>
                  <a:pt x="507138" y="6241056"/>
                </a:cubicBezTo>
                <a:cubicBezTo>
                  <a:pt x="457434" y="6241056"/>
                  <a:pt x="412434" y="6220908"/>
                  <a:pt x="379860" y="6188335"/>
                </a:cubicBezTo>
                <a:lnTo>
                  <a:pt x="352266" y="6147408"/>
                </a:lnTo>
                <a:lnTo>
                  <a:pt x="352266" y="6050281"/>
                </a:lnTo>
                <a:lnTo>
                  <a:pt x="352264" y="6050271"/>
                </a:lnTo>
                <a:lnTo>
                  <a:pt x="352264" y="5788251"/>
                </a:lnTo>
                <a:lnTo>
                  <a:pt x="344945" y="5824500"/>
                </a:lnTo>
                <a:cubicBezTo>
                  <a:pt x="317620" y="5889105"/>
                  <a:pt x="253649" y="5934436"/>
                  <a:pt x="179091" y="5934436"/>
                </a:cubicBezTo>
                <a:cubicBezTo>
                  <a:pt x="92106" y="5934436"/>
                  <a:pt x="19532" y="5872735"/>
                  <a:pt x="2748" y="5790712"/>
                </a:cubicBezTo>
                <a:lnTo>
                  <a:pt x="0" y="5763453"/>
                </a:lnTo>
                <a:lnTo>
                  <a:pt x="0" y="3970142"/>
                </a:lnTo>
                <a:lnTo>
                  <a:pt x="2748" y="3942883"/>
                </a:lnTo>
                <a:cubicBezTo>
                  <a:pt x="19532" y="3860860"/>
                  <a:pt x="92106" y="3799159"/>
                  <a:pt x="179091" y="3799159"/>
                </a:cubicBezTo>
                <a:cubicBezTo>
                  <a:pt x="253649" y="3799159"/>
                  <a:pt x="317620" y="3844491"/>
                  <a:pt x="344945" y="3909095"/>
                </a:cubicBezTo>
                <a:lnTo>
                  <a:pt x="352264" y="3945346"/>
                </a:lnTo>
                <a:lnTo>
                  <a:pt x="352264" y="2869739"/>
                </a:lnTo>
                <a:cubicBezTo>
                  <a:pt x="352264" y="2770328"/>
                  <a:pt x="432853" y="2689739"/>
                  <a:pt x="532264" y="2689739"/>
                </a:cubicBezTo>
                <a:cubicBezTo>
                  <a:pt x="606822" y="2689739"/>
                  <a:pt x="670793" y="2735072"/>
                  <a:pt x="698119" y="2799676"/>
                </a:cubicBezTo>
                <a:lnTo>
                  <a:pt x="707850" y="2847874"/>
                </a:lnTo>
                <a:lnTo>
                  <a:pt x="707850" y="2426905"/>
                </a:lnTo>
                <a:cubicBezTo>
                  <a:pt x="707850" y="2327493"/>
                  <a:pt x="788439" y="2246904"/>
                  <a:pt x="887850" y="2246904"/>
                </a:cubicBezTo>
                <a:cubicBezTo>
                  <a:pt x="974834" y="2246904"/>
                  <a:pt x="1047409" y="2308606"/>
                  <a:pt x="1064193" y="2390628"/>
                </a:cubicBezTo>
                <a:lnTo>
                  <a:pt x="1066801" y="2416498"/>
                </a:lnTo>
                <a:lnTo>
                  <a:pt x="1066801" y="1457325"/>
                </a:lnTo>
                <a:cubicBezTo>
                  <a:pt x="1066801" y="1357374"/>
                  <a:pt x="1147826" y="1276350"/>
                  <a:pt x="1247776" y="1276350"/>
                </a:cubicBezTo>
                <a:cubicBezTo>
                  <a:pt x="1322738" y="1276350"/>
                  <a:pt x="1387056" y="1321927"/>
                  <a:pt x="1414529" y="1386880"/>
                </a:cubicBezTo>
                <a:lnTo>
                  <a:pt x="1414713" y="1387474"/>
                </a:lnTo>
                <a:lnTo>
                  <a:pt x="1414808" y="1387615"/>
                </a:lnTo>
                <a:cubicBezTo>
                  <a:pt x="1423916" y="1409148"/>
                  <a:pt x="1428953" y="1432825"/>
                  <a:pt x="1428953" y="1457678"/>
                </a:cubicBezTo>
                <a:lnTo>
                  <a:pt x="1428953" y="1706061"/>
                </a:lnTo>
                <a:lnTo>
                  <a:pt x="1428751" y="1708065"/>
                </a:lnTo>
                <a:lnTo>
                  <a:pt x="1428751" y="2186419"/>
                </a:lnTo>
                <a:lnTo>
                  <a:pt x="1428953" y="2188423"/>
                </a:lnTo>
                <a:lnTo>
                  <a:pt x="1428953" y="2344473"/>
                </a:lnTo>
                <a:lnTo>
                  <a:pt x="1430056" y="2343631"/>
                </a:lnTo>
                <a:lnTo>
                  <a:pt x="1430056" y="1939123"/>
                </a:lnTo>
                <a:cubicBezTo>
                  <a:pt x="1430056" y="1839712"/>
                  <a:pt x="1510645" y="1759123"/>
                  <a:pt x="1610056" y="1759123"/>
                </a:cubicBezTo>
                <a:cubicBezTo>
                  <a:pt x="1709467" y="1759123"/>
                  <a:pt x="1790056" y="1839712"/>
                  <a:pt x="1790056" y="1939123"/>
                </a:cubicBezTo>
                <a:lnTo>
                  <a:pt x="1790056" y="2094491"/>
                </a:lnTo>
                <a:lnTo>
                  <a:pt x="1791159" y="2093833"/>
                </a:lnTo>
                <a:lnTo>
                  <a:pt x="1791159" y="452552"/>
                </a:lnTo>
                <a:cubicBezTo>
                  <a:pt x="1791159" y="353142"/>
                  <a:pt x="1871748" y="272552"/>
                  <a:pt x="1971159" y="272552"/>
                </a:cubicBezTo>
                <a:cubicBezTo>
                  <a:pt x="2070570" y="272552"/>
                  <a:pt x="2151159" y="353142"/>
                  <a:pt x="2151159" y="452552"/>
                </a:cubicBezTo>
                <a:lnTo>
                  <a:pt x="2151159" y="1123074"/>
                </a:lnTo>
                <a:lnTo>
                  <a:pt x="2152262" y="1123074"/>
                </a:lnTo>
                <a:lnTo>
                  <a:pt x="2152262" y="1051851"/>
                </a:lnTo>
                <a:cubicBezTo>
                  <a:pt x="2152262" y="952438"/>
                  <a:pt x="2232851" y="871849"/>
                  <a:pt x="2332262" y="871849"/>
                </a:cubicBezTo>
                <a:cubicBezTo>
                  <a:pt x="2431673" y="871849"/>
                  <a:pt x="2512262" y="952438"/>
                  <a:pt x="2512262" y="1051851"/>
                </a:cubicBezTo>
                <a:lnTo>
                  <a:pt x="2512262" y="1786643"/>
                </a:lnTo>
                <a:lnTo>
                  <a:pt x="2524128" y="1783969"/>
                </a:lnTo>
                <a:lnTo>
                  <a:pt x="2524128" y="1685924"/>
                </a:lnTo>
                <a:cubicBezTo>
                  <a:pt x="2524128" y="1585975"/>
                  <a:pt x="2605153" y="1504950"/>
                  <a:pt x="2705103" y="1504950"/>
                </a:cubicBezTo>
                <a:cubicBezTo>
                  <a:pt x="2805053" y="1504950"/>
                  <a:pt x="2886078" y="1585975"/>
                  <a:pt x="2886078" y="1685924"/>
                </a:cubicBezTo>
                <a:lnTo>
                  <a:pt x="2886078" y="1708380"/>
                </a:lnTo>
                <a:lnTo>
                  <a:pt x="2902190" y="1706366"/>
                </a:lnTo>
                <a:lnTo>
                  <a:pt x="2902190" y="788060"/>
                </a:lnTo>
                <a:cubicBezTo>
                  <a:pt x="2902190" y="688649"/>
                  <a:pt x="2982779" y="608060"/>
                  <a:pt x="3082188" y="608060"/>
                </a:cubicBezTo>
                <a:cubicBezTo>
                  <a:pt x="3181600" y="608060"/>
                  <a:pt x="3262188" y="688649"/>
                  <a:pt x="3262188" y="788060"/>
                </a:cubicBezTo>
                <a:lnTo>
                  <a:pt x="3262188" y="1123074"/>
                </a:lnTo>
                <a:lnTo>
                  <a:pt x="3272303" y="1123074"/>
                </a:lnTo>
                <a:lnTo>
                  <a:pt x="3279744" y="1086219"/>
                </a:lnTo>
                <a:cubicBezTo>
                  <a:pt x="3307069" y="1021615"/>
                  <a:pt x="3371041" y="976284"/>
                  <a:pt x="3445598" y="976284"/>
                </a:cubicBezTo>
                <a:cubicBezTo>
                  <a:pt x="3520157" y="976284"/>
                  <a:pt x="3584127" y="1021615"/>
                  <a:pt x="3611453" y="1086219"/>
                </a:cubicBezTo>
                <a:lnTo>
                  <a:pt x="3618893" y="1123074"/>
                </a:lnTo>
                <a:lnTo>
                  <a:pt x="3629008" y="1123074"/>
                </a:lnTo>
                <a:lnTo>
                  <a:pt x="3629008" y="932835"/>
                </a:lnTo>
                <a:cubicBezTo>
                  <a:pt x="3629008" y="833424"/>
                  <a:pt x="3709596" y="752835"/>
                  <a:pt x="3809008" y="752835"/>
                </a:cubicBezTo>
                <a:cubicBezTo>
                  <a:pt x="3908418" y="752835"/>
                  <a:pt x="3989008" y="833424"/>
                  <a:pt x="3989008" y="932835"/>
                </a:cubicBezTo>
                <a:lnTo>
                  <a:pt x="3989008" y="959263"/>
                </a:lnTo>
                <a:lnTo>
                  <a:pt x="3992418" y="958575"/>
                </a:lnTo>
                <a:lnTo>
                  <a:pt x="3992418" y="229104"/>
                </a:lnTo>
                <a:cubicBezTo>
                  <a:pt x="3992418" y="129694"/>
                  <a:pt x="4073006" y="49104"/>
                  <a:pt x="4172418" y="49104"/>
                </a:cubicBezTo>
                <a:close/>
                <a:moveTo>
                  <a:pt x="3082188" y="0"/>
                </a:moveTo>
                <a:cubicBezTo>
                  <a:pt x="3181600" y="0"/>
                  <a:pt x="3262188" y="80590"/>
                  <a:pt x="3262188" y="180000"/>
                </a:cubicBezTo>
                <a:lnTo>
                  <a:pt x="3262188" y="332390"/>
                </a:lnTo>
                <a:cubicBezTo>
                  <a:pt x="3262188" y="431802"/>
                  <a:pt x="3181600" y="512390"/>
                  <a:pt x="3082188" y="512390"/>
                </a:cubicBezTo>
                <a:cubicBezTo>
                  <a:pt x="2982779" y="512390"/>
                  <a:pt x="2902190" y="431802"/>
                  <a:pt x="2902190" y="332390"/>
                </a:cubicBezTo>
                <a:lnTo>
                  <a:pt x="2902190" y="180000"/>
                </a:lnTo>
                <a:cubicBezTo>
                  <a:pt x="2902190" y="80590"/>
                  <a:pt x="2982779" y="0"/>
                  <a:pt x="3082188" y="0"/>
                </a:cubicBezTo>
                <a:close/>
              </a:path>
            </a:pathLst>
          </a:custGeom>
          <a:solidFill>
            <a:schemeClr val="bg1">
              <a:lumMod val="95000"/>
            </a:schemeClr>
          </a:solidFill>
          <a:ln w="50800">
            <a:noFill/>
          </a:ln>
        </p:spPr>
        <p:txBody>
          <a:bodyPr wrap="square" anchor="ctr">
            <a:noAutofit/>
          </a:bodyPr>
          <a:lstStyle>
            <a:lvl1pPr marL="0" indent="0" algn="ctr">
              <a:buNone/>
              <a:defRPr sz="1200" baseline="0">
                <a:latin typeface="Arial" pitchFamily="34" charset="0"/>
                <a:cs typeface="Arial" pitchFamily="34" charset="0"/>
              </a:defRPr>
            </a:lvl1pPr>
            <a:lvl2pPr marL="457189" indent="0">
              <a:buNone/>
              <a:defRPr sz="2800"/>
            </a:lvl2pPr>
            <a:lvl3pPr marL="914377" indent="0">
              <a:buNone/>
              <a:defRPr sz="2400"/>
            </a:lvl3pPr>
            <a:lvl4pPr marL="1371566" indent="0">
              <a:buNone/>
              <a:defRPr sz="2000"/>
            </a:lvl4pPr>
            <a:lvl5pPr marL="1828754" indent="0">
              <a:buNone/>
              <a:defRPr sz="2000"/>
            </a:lvl5pPr>
            <a:lvl6pPr marL="2285943" indent="0">
              <a:buNone/>
              <a:defRPr sz="2000"/>
            </a:lvl6pPr>
            <a:lvl7pPr marL="2743131" indent="0">
              <a:buNone/>
              <a:defRPr sz="2000"/>
            </a:lvl7pPr>
            <a:lvl8pPr marL="3200320" indent="0">
              <a:buNone/>
              <a:defRPr sz="2000"/>
            </a:lvl8pPr>
            <a:lvl9pPr marL="3657509" indent="0">
              <a:buNone/>
              <a:defRPr sz="2000"/>
            </a:lvl9pPr>
          </a:lstStyle>
          <a:p>
            <a:r>
              <a:rPr lang="en-US" altLang="ko-KR" dirty="0"/>
              <a:t>Your Picture Here and Send to Back</a:t>
            </a:r>
            <a:endParaRPr lang="ko-KR" altLang="en-US" dirty="0"/>
          </a:p>
        </p:txBody>
      </p:sp>
    </p:spTree>
    <p:extLst>
      <p:ext uri="{BB962C8B-B14F-4D97-AF65-F5344CB8AC3E}">
        <p14:creationId xmlns:p14="http://schemas.microsoft.com/office/powerpoint/2010/main" val="1010539472"/>
      </p:ext>
    </p:extLst>
  </p:cSld>
  <p:clrMapOvr>
    <a:masterClrMapping/>
  </p:clrMapOvr>
</p:sldLayout>
</file>

<file path=ppt/slideLayouts/slideLayout92.xml><?xml version="1.0" encoding="utf-8"?>
<p:sldLayout xmlns:a="http://schemas.openxmlformats.org/drawingml/2006/main" xmlns:r="http://schemas.openxmlformats.org/officeDocument/2006/relationships" xmlns:p="http://schemas.openxmlformats.org/presentationml/2006/main" userDrawn="1">
  <p:cSld name="PNG sets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30" y="332483"/>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PNG &amp; Shapes Layout</a:t>
            </a:r>
          </a:p>
        </p:txBody>
      </p:sp>
    </p:spTree>
    <p:extLst>
      <p:ext uri="{BB962C8B-B14F-4D97-AF65-F5344CB8AC3E}">
        <p14:creationId xmlns:p14="http://schemas.microsoft.com/office/powerpoint/2010/main" val="3027594825"/>
      </p:ext>
    </p:extLst>
  </p:cSld>
  <p:clrMapOvr>
    <a:masterClrMapping/>
  </p:clrMapOvr>
</p:sldLayout>
</file>

<file path=ppt/slideLayouts/slideLayout93.xml><?xml version="1.0" encoding="utf-8"?>
<p:sldLayout xmlns:a="http://schemas.openxmlformats.org/drawingml/2006/main" xmlns:r="http://schemas.openxmlformats.org/officeDocument/2006/relationships" xmlns:p="http://schemas.openxmlformats.org/presentationml/2006/main" userDrawn="1">
  <p:cSld name="1_Icon sets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30" y="12347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Icon Sets Layout</a:t>
            </a:r>
          </a:p>
        </p:txBody>
      </p:sp>
      <p:sp>
        <p:nvSpPr>
          <p:cNvPr id="3" name="Rounded Rectangle 2"/>
          <p:cNvSpPr/>
          <p:nvPr userDrawn="1"/>
        </p:nvSpPr>
        <p:spPr>
          <a:xfrm>
            <a:off x="354011" y="1131593"/>
            <a:ext cx="3560767" cy="5402561"/>
          </a:xfrm>
          <a:prstGeom prst="roundRect">
            <a:avLst>
              <a:gd name="adj" fmla="val 3968"/>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a:endParaRPr lang="ko-KR" altLang="en-US" sz="1351">
              <a:solidFill>
                <a:prstClr val="white"/>
              </a:solidFill>
            </a:endParaRPr>
          </a:p>
        </p:txBody>
      </p:sp>
      <p:sp>
        <p:nvSpPr>
          <p:cNvPr id="4" name="Rounded Rectangle 3"/>
          <p:cNvSpPr/>
          <p:nvPr userDrawn="1"/>
        </p:nvSpPr>
        <p:spPr>
          <a:xfrm>
            <a:off x="531934" y="1347500"/>
            <a:ext cx="153868" cy="5015200"/>
          </a:xfrm>
          <a:prstGeom prst="roundRect">
            <a:avLst>
              <a:gd name="adj" fmla="val 50000"/>
            </a:avLst>
          </a:prstGeom>
          <a:solidFill>
            <a:schemeClr val="bg1">
              <a:alpha val="4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a:endParaRPr lang="ko-KR" altLang="en-US" sz="1351">
              <a:solidFill>
                <a:prstClr val="white"/>
              </a:solidFill>
            </a:endParaRPr>
          </a:p>
        </p:txBody>
      </p:sp>
      <p:sp>
        <p:nvSpPr>
          <p:cNvPr id="5" name="Half Frame 4"/>
          <p:cNvSpPr/>
          <p:nvPr userDrawn="1"/>
        </p:nvSpPr>
        <p:spPr>
          <a:xfrm rot="5400000">
            <a:off x="3057178" y="1276654"/>
            <a:ext cx="685849" cy="685148"/>
          </a:xfrm>
          <a:prstGeom prst="halfFrame">
            <a:avLst>
              <a:gd name="adj1" fmla="val 23728"/>
              <a:gd name="adj2" fmla="val 24642"/>
            </a:avLst>
          </a:prstGeom>
          <a:solidFill>
            <a:schemeClr val="bg1">
              <a:alpha val="2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a:endParaRPr lang="ko-KR" altLang="en-US" sz="1351">
              <a:solidFill>
                <a:prstClr val="black">
                  <a:lumMod val="85000"/>
                  <a:lumOff val="15000"/>
                </a:prstClr>
              </a:solidFill>
            </a:endParaRPr>
          </a:p>
        </p:txBody>
      </p:sp>
      <p:sp>
        <p:nvSpPr>
          <p:cNvPr id="58" name="TextBox 57">
            <a:extLst>
              <a:ext uri="{FF2B5EF4-FFF2-40B4-BE49-F238E27FC236}">
                <a16:creationId xmlns:a16="http://schemas.microsoft.com/office/drawing/2014/main" xmlns="" id="{5644E8BB-F13A-4AE0-889E-633DE4143787}"/>
              </a:ext>
            </a:extLst>
          </p:cNvPr>
          <p:cNvSpPr txBox="1"/>
          <p:nvPr userDrawn="1"/>
        </p:nvSpPr>
        <p:spPr>
          <a:xfrm>
            <a:off x="711704" y="1637213"/>
            <a:ext cx="2232248" cy="523220"/>
          </a:xfrm>
          <a:prstGeom prst="rect">
            <a:avLst/>
          </a:prstGeom>
          <a:noFill/>
        </p:spPr>
        <p:txBody>
          <a:bodyPr wrap="square" rtlCol="0" anchor="ctr">
            <a:spAutoFit/>
          </a:bodyPr>
          <a:lstStyle/>
          <a:p>
            <a:pPr defTabSz="1219170"/>
            <a:r>
              <a:rPr lang="en-US" altLang="ko-KR" sz="1400" b="1" dirty="0">
                <a:solidFill>
                  <a:prstClr val="white"/>
                </a:solidFill>
                <a:cs typeface="Arial" pitchFamily="34" charset="0"/>
              </a:rPr>
              <a:t>You can Resize without losing quality</a:t>
            </a:r>
            <a:endParaRPr lang="ko-KR" altLang="en-US" sz="1400" b="1" dirty="0">
              <a:solidFill>
                <a:prstClr val="white"/>
              </a:solidFill>
              <a:cs typeface="Arial" pitchFamily="34" charset="0"/>
            </a:endParaRPr>
          </a:p>
        </p:txBody>
      </p:sp>
      <p:sp>
        <p:nvSpPr>
          <p:cNvPr id="59" name="TextBox 58">
            <a:extLst>
              <a:ext uri="{FF2B5EF4-FFF2-40B4-BE49-F238E27FC236}">
                <a16:creationId xmlns:a16="http://schemas.microsoft.com/office/drawing/2014/main" xmlns="" id="{F2CE2B8B-ED32-491A-95B2-D28904BC432C}"/>
              </a:ext>
            </a:extLst>
          </p:cNvPr>
          <p:cNvSpPr txBox="1"/>
          <p:nvPr userDrawn="1"/>
        </p:nvSpPr>
        <p:spPr>
          <a:xfrm>
            <a:off x="711704" y="2127464"/>
            <a:ext cx="2232248" cy="738664"/>
          </a:xfrm>
          <a:prstGeom prst="rect">
            <a:avLst/>
          </a:prstGeom>
          <a:noFill/>
        </p:spPr>
        <p:txBody>
          <a:bodyPr wrap="square" rtlCol="0" anchor="ctr">
            <a:spAutoFit/>
          </a:bodyPr>
          <a:lstStyle/>
          <a:p>
            <a:pPr defTabSz="1219170"/>
            <a:r>
              <a:rPr lang="en-US" altLang="ko-KR" sz="1400" b="1" dirty="0">
                <a:solidFill>
                  <a:prstClr val="white"/>
                </a:solidFill>
                <a:cs typeface="Arial" pitchFamily="34" charset="0"/>
              </a:rPr>
              <a:t>You can Change Fill Color &amp;</a:t>
            </a:r>
          </a:p>
          <a:p>
            <a:pPr defTabSz="1219170"/>
            <a:r>
              <a:rPr lang="en-US" altLang="ko-KR" sz="1400" b="1" dirty="0">
                <a:solidFill>
                  <a:prstClr val="white"/>
                </a:solidFill>
                <a:cs typeface="Arial" pitchFamily="34" charset="0"/>
              </a:rPr>
              <a:t>Line Color</a:t>
            </a:r>
            <a:endParaRPr lang="ko-KR" altLang="en-US" sz="1400" b="1" dirty="0">
              <a:solidFill>
                <a:prstClr val="white"/>
              </a:solidFill>
              <a:cs typeface="Arial" pitchFamily="34" charset="0"/>
            </a:endParaRPr>
          </a:p>
        </p:txBody>
      </p:sp>
      <p:sp>
        <p:nvSpPr>
          <p:cNvPr id="60" name="TextBox 59">
            <a:extLst>
              <a:ext uri="{FF2B5EF4-FFF2-40B4-BE49-F238E27FC236}">
                <a16:creationId xmlns:a16="http://schemas.microsoft.com/office/drawing/2014/main" xmlns="" id="{962A52DF-2523-4479-BFA3-B5ACE9887E1C}"/>
              </a:ext>
            </a:extLst>
          </p:cNvPr>
          <p:cNvSpPr txBox="1"/>
          <p:nvPr userDrawn="1"/>
        </p:nvSpPr>
        <p:spPr>
          <a:xfrm>
            <a:off x="721229" y="5808440"/>
            <a:ext cx="2232000" cy="307777"/>
          </a:xfrm>
          <a:prstGeom prst="rect">
            <a:avLst/>
          </a:prstGeom>
          <a:noFill/>
        </p:spPr>
        <p:txBody>
          <a:bodyPr wrap="square" rtlCol="0" anchor="ctr">
            <a:spAutoFit/>
          </a:bodyPr>
          <a:lstStyle/>
          <a:p>
            <a:pPr defTabSz="1219170"/>
            <a:r>
              <a:rPr lang="en-US" altLang="ko-KR" sz="1400" dirty="0">
                <a:solidFill>
                  <a:prstClr val="white"/>
                </a:solidFill>
                <a:cs typeface="Arial" pitchFamily="34" charset="0"/>
              </a:rPr>
              <a:t>www.allppt.com</a:t>
            </a:r>
            <a:endParaRPr lang="ko-KR" altLang="en-US" sz="1400" dirty="0">
              <a:solidFill>
                <a:prstClr val="white"/>
              </a:solidFill>
              <a:cs typeface="Arial" pitchFamily="34" charset="0"/>
            </a:endParaRPr>
          </a:p>
        </p:txBody>
      </p:sp>
      <p:sp>
        <p:nvSpPr>
          <p:cNvPr id="61" name="TextBox 60">
            <a:extLst>
              <a:ext uri="{FF2B5EF4-FFF2-40B4-BE49-F238E27FC236}">
                <a16:creationId xmlns:a16="http://schemas.microsoft.com/office/drawing/2014/main" xmlns="" id="{BAAC314F-E96A-4408-95DE-A70E9ED054AF}"/>
              </a:ext>
            </a:extLst>
          </p:cNvPr>
          <p:cNvSpPr txBox="1"/>
          <p:nvPr userDrawn="1"/>
        </p:nvSpPr>
        <p:spPr>
          <a:xfrm>
            <a:off x="721229" y="4450325"/>
            <a:ext cx="2717296" cy="1384995"/>
          </a:xfrm>
          <a:prstGeom prst="rect">
            <a:avLst/>
          </a:prstGeom>
          <a:noFill/>
        </p:spPr>
        <p:txBody>
          <a:bodyPr wrap="square" rtlCol="0" anchor="ctr">
            <a:spAutoFit/>
          </a:bodyPr>
          <a:lstStyle/>
          <a:p>
            <a:pPr defTabSz="1219170"/>
            <a:r>
              <a:rPr lang="en-US" altLang="ko-KR" sz="2800" b="1" dirty="0">
                <a:solidFill>
                  <a:prstClr val="white"/>
                </a:solidFill>
                <a:cs typeface="Arial" pitchFamily="34" charset="0"/>
              </a:rPr>
              <a:t>FREE </a:t>
            </a:r>
          </a:p>
          <a:p>
            <a:pPr defTabSz="1219170"/>
            <a:r>
              <a:rPr lang="en-US" altLang="ko-KR" sz="2800" b="1" dirty="0">
                <a:solidFill>
                  <a:prstClr val="white"/>
                </a:solidFill>
                <a:cs typeface="Arial" pitchFamily="34" charset="0"/>
              </a:rPr>
              <a:t>PPT TEMPLATES</a:t>
            </a:r>
          </a:p>
        </p:txBody>
      </p:sp>
    </p:spTree>
    <p:extLst>
      <p:ext uri="{BB962C8B-B14F-4D97-AF65-F5344CB8AC3E}">
        <p14:creationId xmlns:p14="http://schemas.microsoft.com/office/powerpoint/2010/main" val="3031019307"/>
      </p:ext>
    </p:extLst>
  </p:cSld>
  <p:clrMapOvr>
    <a:masterClrMapping/>
  </p:clrMapOvr>
</p:sldLayout>
</file>

<file path=ppt/slideLayouts/slideLayout94.xml><?xml version="1.0" encoding="utf-8"?>
<p:sldLayout xmlns:a="http://schemas.openxmlformats.org/drawingml/2006/main" xmlns:r="http://schemas.openxmlformats.org/officeDocument/2006/relationships" xmlns:p="http://schemas.openxmlformats.org/presentationml/2006/main" userDrawn="1">
  <p:cSld name="48_Images &amp; Contents Layout">
    <p:spTree>
      <p:nvGrpSpPr>
        <p:cNvPr id="1" name=""/>
        <p:cNvGrpSpPr/>
        <p:nvPr/>
      </p:nvGrpSpPr>
      <p:grpSpPr>
        <a:xfrm>
          <a:off x="0" y="0"/>
          <a:ext cx="0" cy="0"/>
          <a:chOff x="0" y="0"/>
          <a:chExt cx="0" cy="0"/>
        </a:xfrm>
      </p:grpSpPr>
      <p:sp>
        <p:nvSpPr>
          <p:cNvPr id="8" name="직사각형 7">
            <a:extLst>
              <a:ext uri="{FF2B5EF4-FFF2-40B4-BE49-F238E27FC236}">
                <a16:creationId xmlns:a16="http://schemas.microsoft.com/office/drawing/2014/main" xmlns="" id="{31D701F7-6536-4EA0-BC87-9BB13963D926}"/>
              </a:ext>
            </a:extLst>
          </p:cNvPr>
          <p:cNvSpPr/>
          <p:nvPr userDrawn="1"/>
        </p:nvSpPr>
        <p:spPr>
          <a:xfrm>
            <a:off x="2" y="2362200"/>
            <a:ext cx="12191999" cy="2133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a:endParaRPr lang="ko-KR" altLang="en-US" sz="1800">
              <a:solidFill>
                <a:prstClr val="white"/>
              </a:solidFill>
            </a:endParaRPr>
          </a:p>
        </p:txBody>
      </p:sp>
      <p:sp>
        <p:nvSpPr>
          <p:cNvPr id="7" name="그림 개체 틀 6">
            <a:extLst>
              <a:ext uri="{FF2B5EF4-FFF2-40B4-BE49-F238E27FC236}">
                <a16:creationId xmlns:a16="http://schemas.microsoft.com/office/drawing/2014/main" xmlns="" id="{F0F9403A-8AFF-4B2B-B648-FF5CBFC9A8B3}"/>
              </a:ext>
            </a:extLst>
          </p:cNvPr>
          <p:cNvSpPr>
            <a:spLocks noGrp="1"/>
          </p:cNvSpPr>
          <p:nvPr>
            <p:ph type="pic" sz="quarter" idx="65" hasCustomPrompt="1"/>
          </p:nvPr>
        </p:nvSpPr>
        <p:spPr>
          <a:xfrm>
            <a:off x="5534030" y="3"/>
            <a:ext cx="6657973" cy="6857999"/>
          </a:xfrm>
          <a:custGeom>
            <a:avLst/>
            <a:gdLst>
              <a:gd name="connsiteX0" fmla="*/ 2362199 w 6657973"/>
              <a:gd name="connsiteY0" fmla="*/ 0 h 6857999"/>
              <a:gd name="connsiteX1" fmla="*/ 6657973 w 6657973"/>
              <a:gd name="connsiteY1" fmla="*/ 0 h 6857999"/>
              <a:gd name="connsiteX2" fmla="*/ 6657973 w 6657973"/>
              <a:gd name="connsiteY2" fmla="*/ 3630706 h 6857999"/>
              <a:gd name="connsiteX3" fmla="*/ 6657972 w 6657973"/>
              <a:gd name="connsiteY3" fmla="*/ 6857999 h 6857999"/>
              <a:gd name="connsiteX4" fmla="*/ 2362198 w 6657973"/>
              <a:gd name="connsiteY4" fmla="*/ 6857999 h 6857999"/>
              <a:gd name="connsiteX5" fmla="*/ 2362198 w 6657973"/>
              <a:gd name="connsiteY5" fmla="*/ 6857999 h 6857999"/>
              <a:gd name="connsiteX6" fmla="*/ 0 w 6657973"/>
              <a:gd name="connsiteY6" fmla="*/ 3438532 h 6857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657973" h="6857999">
                <a:moveTo>
                  <a:pt x="2362199" y="0"/>
                </a:moveTo>
                <a:lnTo>
                  <a:pt x="6657973" y="0"/>
                </a:lnTo>
                <a:lnTo>
                  <a:pt x="6657973" y="3630706"/>
                </a:lnTo>
                <a:lnTo>
                  <a:pt x="6657972" y="6857999"/>
                </a:lnTo>
                <a:lnTo>
                  <a:pt x="2362198" y="6857999"/>
                </a:lnTo>
                <a:lnTo>
                  <a:pt x="2362198" y="6857999"/>
                </a:lnTo>
                <a:lnTo>
                  <a:pt x="0" y="3438532"/>
                </a:lnTo>
                <a:close/>
              </a:path>
            </a:pathLst>
          </a:custGeom>
          <a:solidFill>
            <a:schemeClr val="bg1">
              <a:lumMod val="95000"/>
            </a:schemeClr>
          </a:solidFill>
          <a:ln w="25400">
            <a:noFill/>
          </a:ln>
          <a:effectLst/>
        </p:spPr>
        <p:txBody>
          <a:bodyPr wrap="square" anchor="ctr">
            <a:noAutofit/>
          </a:bodyPr>
          <a:lstStyle>
            <a:lvl1pPr marL="0" indent="0" algn="ctr">
              <a:buFontTx/>
              <a:buNone/>
              <a:defRPr sz="1200">
                <a:solidFill>
                  <a:schemeClr val="tx1">
                    <a:lumMod val="75000"/>
                    <a:lumOff val="25000"/>
                  </a:schemeClr>
                </a:solidFill>
                <a:latin typeface="+mn-lt"/>
                <a:cs typeface="Arial" pitchFamily="34" charset="0"/>
              </a:defRPr>
            </a:lvl1pPr>
          </a:lstStyle>
          <a:p>
            <a:r>
              <a:rPr lang="en-US" altLang="ko-KR" dirty="0"/>
              <a:t>Place Your Picture Here</a:t>
            </a:r>
            <a:endParaRPr lang="ko-KR" altLang="en-US" dirty="0"/>
          </a:p>
        </p:txBody>
      </p:sp>
    </p:spTree>
    <p:extLst>
      <p:ext uri="{BB962C8B-B14F-4D97-AF65-F5344CB8AC3E}">
        <p14:creationId xmlns:p14="http://schemas.microsoft.com/office/powerpoint/2010/main" val="2286255411"/>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95.xml><?xml version="1.0" encoding="utf-8"?>
<p:sldLayout xmlns:a="http://schemas.openxmlformats.org/drawingml/2006/main" xmlns:r="http://schemas.openxmlformats.org/officeDocument/2006/relationships" xmlns:p="http://schemas.openxmlformats.org/presentationml/2006/main" preserve="1" userDrawn="1">
  <p:cSld name="1_Title Slide">
    <p:spTree>
      <p:nvGrpSpPr>
        <p:cNvPr id="1" name=""/>
        <p:cNvGrpSpPr/>
        <p:nvPr/>
      </p:nvGrpSpPr>
      <p:grpSpPr>
        <a:xfrm>
          <a:off x="0" y="0"/>
          <a:ext cx="0" cy="0"/>
          <a:chOff x="0" y="0"/>
          <a:chExt cx="0" cy="0"/>
        </a:xfrm>
      </p:grpSpPr>
    </p:spTree>
    <p:extLst>
      <p:ext uri="{BB962C8B-B14F-4D97-AF65-F5344CB8AC3E}">
        <p14:creationId xmlns:p14="http://schemas.microsoft.com/office/powerpoint/2010/main" val="2404608743"/>
      </p:ext>
    </p:extLst>
  </p:cSld>
  <p:clrMapOvr>
    <a:masterClrMapping/>
  </p:clrMapOvr>
</p:sldLayout>
</file>

<file path=ppt/slideLayouts/slideLayout96.xml><?xml version="1.0" encoding="utf-8"?>
<p:sldLayout xmlns:a="http://schemas.openxmlformats.org/drawingml/2006/main" xmlns:r="http://schemas.openxmlformats.org/officeDocument/2006/relationships" xmlns:p="http://schemas.openxmlformats.org/presentationml/2006/main" preserve="1" userDrawn="1">
  <p:cSld name="17_Title Slide">
    <p:spTree>
      <p:nvGrpSpPr>
        <p:cNvPr id="1" name=""/>
        <p:cNvGrpSpPr/>
        <p:nvPr/>
      </p:nvGrpSpPr>
      <p:grpSpPr>
        <a:xfrm>
          <a:off x="0" y="0"/>
          <a:ext cx="0" cy="0"/>
          <a:chOff x="0" y="0"/>
          <a:chExt cx="0" cy="0"/>
        </a:xfrm>
      </p:grpSpPr>
      <p:sp>
        <p:nvSpPr>
          <p:cNvPr id="2" name="Text Placeholder 3"/>
          <p:cNvSpPr>
            <a:spLocks noGrp="1"/>
          </p:cNvSpPr>
          <p:nvPr>
            <p:ph type="body" sz="quarter" idx="11"/>
          </p:nvPr>
        </p:nvSpPr>
        <p:spPr>
          <a:xfrm>
            <a:off x="2115314" y="2140458"/>
            <a:ext cx="7961375" cy="2166366"/>
          </a:xfrm>
        </p:spPr>
        <p:txBody>
          <a:bodyPr anchor="ctr">
            <a:normAutofit/>
          </a:bodyPr>
          <a:lstStyle>
            <a:lvl1pPr marL="0" indent="0" algn="ctr">
              <a:lnSpc>
                <a:spcPct val="100000"/>
              </a:lnSpc>
              <a:buNone/>
              <a:defRPr sz="5400">
                <a:latin typeface="+mj-lt"/>
              </a:defRPr>
            </a:lvl1pPr>
          </a:lstStyle>
          <a:p>
            <a:pPr lvl="0"/>
            <a:r>
              <a:rPr lang="en-US"/>
              <a:t>Click to edit Master text styles</a:t>
            </a:r>
          </a:p>
        </p:txBody>
      </p:sp>
    </p:spTree>
    <p:extLst>
      <p:ext uri="{BB962C8B-B14F-4D97-AF65-F5344CB8AC3E}">
        <p14:creationId xmlns:p14="http://schemas.microsoft.com/office/powerpoint/2010/main" val="1580543154"/>
      </p:ext>
    </p:extLst>
  </p:cSld>
  <p:clrMapOvr>
    <a:masterClrMapping/>
  </p:clrMapOvr>
</p:sldLayout>
</file>

<file path=ppt/slideLayouts/slideLayout97.xml><?xml version="1.0" encoding="utf-8"?>
<p:sldLayout xmlns:a="http://schemas.openxmlformats.org/drawingml/2006/main" xmlns:r="http://schemas.openxmlformats.org/officeDocument/2006/relationships" xmlns:p="http://schemas.openxmlformats.org/presentationml/2006/main" preserve="1" userDrawn="1">
  <p:cSld name="15_Title Slide">
    <p:spTree>
      <p:nvGrpSpPr>
        <p:cNvPr id="1" name=""/>
        <p:cNvGrpSpPr/>
        <p:nvPr/>
      </p:nvGrpSpPr>
      <p:grpSpPr>
        <a:xfrm>
          <a:off x="0" y="0"/>
          <a:ext cx="0" cy="0"/>
          <a:chOff x="0" y="0"/>
          <a:chExt cx="0" cy="0"/>
        </a:xfrm>
      </p:grpSpPr>
      <p:sp>
        <p:nvSpPr>
          <p:cNvPr id="4" name="Picture Placeholder 3"/>
          <p:cNvSpPr>
            <a:spLocks noGrp="1"/>
          </p:cNvSpPr>
          <p:nvPr>
            <p:ph type="pic" sz="quarter" idx="10"/>
          </p:nvPr>
        </p:nvSpPr>
        <p:spPr>
          <a:xfrm>
            <a:off x="7880350" y="1822450"/>
            <a:ext cx="2035175" cy="3600450"/>
          </a:xfrm>
          <a:solidFill>
            <a:schemeClr val="bg2">
              <a:lumMod val="95000"/>
            </a:schemeClr>
          </a:solidFill>
        </p:spPr>
        <p:txBody>
          <a:bodyPr rtlCol="0">
            <a:normAutofit/>
          </a:bodyPr>
          <a:lstStyle>
            <a:lvl1pPr>
              <a:defRPr sz="800"/>
            </a:lvl1pPr>
          </a:lstStyle>
          <a:p>
            <a:pPr lvl="0"/>
            <a:endParaRPr lang="en-US" noProof="0"/>
          </a:p>
        </p:txBody>
      </p:sp>
      <p:sp>
        <p:nvSpPr>
          <p:cNvPr id="5" name="Text Placeholder 3"/>
          <p:cNvSpPr>
            <a:spLocks noGrp="1"/>
          </p:cNvSpPr>
          <p:nvPr>
            <p:ph type="body" sz="quarter" idx="11"/>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459161253"/>
      </p:ext>
    </p:extLst>
  </p:cSld>
  <p:clrMapOvr>
    <a:masterClrMapping/>
  </p:clrMapOvr>
</p:sldLayout>
</file>

<file path=ppt/slideLayouts/slideLayout98.xml><?xml version="1.0" encoding="utf-8"?>
<p:sldLayout xmlns:a="http://schemas.openxmlformats.org/drawingml/2006/main" xmlns:r="http://schemas.openxmlformats.org/officeDocument/2006/relationships" xmlns:p="http://schemas.openxmlformats.org/presentationml/2006/main" preserve="1" userDrawn="1">
  <p:cSld name="14_Title Slide">
    <p:spTree>
      <p:nvGrpSpPr>
        <p:cNvPr id="1" name=""/>
        <p:cNvGrpSpPr/>
        <p:nvPr/>
      </p:nvGrpSpPr>
      <p:grpSpPr>
        <a:xfrm>
          <a:off x="0" y="0"/>
          <a:ext cx="0" cy="0"/>
          <a:chOff x="0" y="0"/>
          <a:chExt cx="0" cy="0"/>
        </a:xfrm>
      </p:grpSpPr>
      <p:sp>
        <p:nvSpPr>
          <p:cNvPr id="6" name="Picture Placeholder 5"/>
          <p:cNvSpPr>
            <a:spLocks noGrp="1"/>
          </p:cNvSpPr>
          <p:nvPr>
            <p:ph type="pic" sz="quarter" idx="10"/>
          </p:nvPr>
        </p:nvSpPr>
        <p:spPr>
          <a:xfrm>
            <a:off x="658368" y="1252728"/>
            <a:ext cx="2971800" cy="4352544"/>
          </a:xfrm>
          <a:custGeom>
            <a:avLst/>
            <a:gdLst>
              <a:gd name="connsiteX0" fmla="*/ 0 w 2971800"/>
              <a:gd name="connsiteY0" fmla="*/ 0 h 4352544"/>
              <a:gd name="connsiteX1" fmla="*/ 2971800 w 2971800"/>
              <a:gd name="connsiteY1" fmla="*/ 0 h 4352544"/>
              <a:gd name="connsiteX2" fmla="*/ 2971800 w 2971800"/>
              <a:gd name="connsiteY2" fmla="*/ 4352544 h 4352544"/>
              <a:gd name="connsiteX3" fmla="*/ 0 w 2971800"/>
              <a:gd name="connsiteY3" fmla="*/ 4352544 h 4352544"/>
            </a:gdLst>
            <a:ahLst/>
            <a:cxnLst>
              <a:cxn ang="0">
                <a:pos x="connsiteX0" y="connsiteY0"/>
              </a:cxn>
              <a:cxn ang="0">
                <a:pos x="connsiteX1" y="connsiteY1"/>
              </a:cxn>
              <a:cxn ang="0">
                <a:pos x="connsiteX2" y="connsiteY2"/>
              </a:cxn>
              <a:cxn ang="0">
                <a:pos x="connsiteX3" y="connsiteY3"/>
              </a:cxn>
            </a:cxnLst>
            <a:rect l="l" t="t" r="r" b="b"/>
            <a:pathLst>
              <a:path w="2971800" h="4352544">
                <a:moveTo>
                  <a:pt x="0" y="0"/>
                </a:moveTo>
                <a:lnTo>
                  <a:pt x="2971800" y="0"/>
                </a:lnTo>
                <a:lnTo>
                  <a:pt x="2971800" y="4352544"/>
                </a:lnTo>
                <a:lnTo>
                  <a:pt x="0" y="4352544"/>
                </a:ln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9" name="Picture Placeholder 8"/>
          <p:cNvSpPr>
            <a:spLocks noGrp="1"/>
          </p:cNvSpPr>
          <p:nvPr>
            <p:ph type="pic" sz="quarter" idx="11"/>
          </p:nvPr>
        </p:nvSpPr>
        <p:spPr>
          <a:xfrm>
            <a:off x="3840480" y="873252"/>
            <a:ext cx="3474720" cy="5111496"/>
          </a:xfrm>
          <a:custGeom>
            <a:avLst/>
            <a:gdLst>
              <a:gd name="connsiteX0" fmla="*/ 0 w 3474720"/>
              <a:gd name="connsiteY0" fmla="*/ 0 h 5111496"/>
              <a:gd name="connsiteX1" fmla="*/ 3474720 w 3474720"/>
              <a:gd name="connsiteY1" fmla="*/ 0 h 5111496"/>
              <a:gd name="connsiteX2" fmla="*/ 3474720 w 3474720"/>
              <a:gd name="connsiteY2" fmla="*/ 5111496 h 5111496"/>
              <a:gd name="connsiteX3" fmla="*/ 0 w 3474720"/>
              <a:gd name="connsiteY3" fmla="*/ 5111496 h 5111496"/>
            </a:gdLst>
            <a:ahLst/>
            <a:cxnLst>
              <a:cxn ang="0">
                <a:pos x="connsiteX0" y="connsiteY0"/>
              </a:cxn>
              <a:cxn ang="0">
                <a:pos x="connsiteX1" y="connsiteY1"/>
              </a:cxn>
              <a:cxn ang="0">
                <a:pos x="connsiteX2" y="connsiteY2"/>
              </a:cxn>
              <a:cxn ang="0">
                <a:pos x="connsiteX3" y="connsiteY3"/>
              </a:cxn>
            </a:cxnLst>
            <a:rect l="l" t="t" r="r" b="b"/>
            <a:pathLst>
              <a:path w="3474720" h="5111496">
                <a:moveTo>
                  <a:pt x="0" y="0"/>
                </a:moveTo>
                <a:lnTo>
                  <a:pt x="3474720" y="0"/>
                </a:lnTo>
                <a:lnTo>
                  <a:pt x="3474720" y="5111496"/>
                </a:lnTo>
                <a:lnTo>
                  <a:pt x="0" y="5111496"/>
                </a:ln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10" name="Text Placeholder 3"/>
          <p:cNvSpPr>
            <a:spLocks noGrp="1"/>
          </p:cNvSpPr>
          <p:nvPr>
            <p:ph type="body" sz="quarter" idx="12"/>
          </p:nvPr>
        </p:nvSpPr>
        <p:spPr>
          <a:xfrm>
            <a:off x="7915276" y="1465390"/>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4062800500"/>
      </p:ext>
    </p:extLst>
  </p:cSld>
  <p:clrMapOvr>
    <a:masterClrMapping/>
  </p:clrMapOvr>
</p:sldLayout>
</file>

<file path=ppt/slideLayouts/slideLayout99.xml><?xml version="1.0" encoding="utf-8"?>
<p:sldLayout xmlns:a="http://schemas.openxmlformats.org/drawingml/2006/main" xmlns:r="http://schemas.openxmlformats.org/officeDocument/2006/relationships" xmlns:p="http://schemas.openxmlformats.org/presentationml/2006/main" preserve="1" userDrawn="1">
  <p:cSld name="12_Title Slide">
    <p:spTree>
      <p:nvGrpSpPr>
        <p:cNvPr id="1" name=""/>
        <p:cNvGrpSpPr/>
        <p:nvPr/>
      </p:nvGrpSpPr>
      <p:grpSpPr>
        <a:xfrm>
          <a:off x="0" y="0"/>
          <a:ext cx="0" cy="0"/>
          <a:chOff x="0" y="0"/>
          <a:chExt cx="0" cy="0"/>
        </a:xfrm>
      </p:grpSpPr>
      <p:sp>
        <p:nvSpPr>
          <p:cNvPr id="5" name="Picture Placeholder 4"/>
          <p:cNvSpPr>
            <a:spLocks noGrp="1"/>
          </p:cNvSpPr>
          <p:nvPr>
            <p:ph type="pic" sz="quarter" idx="10"/>
          </p:nvPr>
        </p:nvSpPr>
        <p:spPr>
          <a:xfrm>
            <a:off x="0" y="3"/>
            <a:ext cx="12192000" cy="3976777"/>
          </a:xfrm>
          <a:custGeom>
            <a:avLst/>
            <a:gdLst>
              <a:gd name="connsiteX0" fmla="*/ 0 w 12192000"/>
              <a:gd name="connsiteY0" fmla="*/ 0 h 3976777"/>
              <a:gd name="connsiteX1" fmla="*/ 12192000 w 12192000"/>
              <a:gd name="connsiteY1" fmla="*/ 0 h 3976777"/>
              <a:gd name="connsiteX2" fmla="*/ 12192000 w 12192000"/>
              <a:gd name="connsiteY2" fmla="*/ 3976777 h 3976777"/>
              <a:gd name="connsiteX3" fmla="*/ 0 w 12192000"/>
              <a:gd name="connsiteY3" fmla="*/ 3976777 h 3976777"/>
            </a:gdLst>
            <a:ahLst/>
            <a:cxnLst>
              <a:cxn ang="0">
                <a:pos x="connsiteX0" y="connsiteY0"/>
              </a:cxn>
              <a:cxn ang="0">
                <a:pos x="connsiteX1" y="connsiteY1"/>
              </a:cxn>
              <a:cxn ang="0">
                <a:pos x="connsiteX2" y="connsiteY2"/>
              </a:cxn>
              <a:cxn ang="0">
                <a:pos x="connsiteX3" y="connsiteY3"/>
              </a:cxn>
            </a:cxnLst>
            <a:rect l="l" t="t" r="r" b="b"/>
            <a:pathLst>
              <a:path w="12192000" h="3976777">
                <a:moveTo>
                  <a:pt x="0" y="0"/>
                </a:moveTo>
                <a:lnTo>
                  <a:pt x="12192000" y="0"/>
                </a:lnTo>
                <a:lnTo>
                  <a:pt x="12192000" y="3976777"/>
                </a:lnTo>
                <a:lnTo>
                  <a:pt x="0" y="3976777"/>
                </a:ln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9" name="Picture Placeholder 8"/>
          <p:cNvSpPr>
            <a:spLocks noGrp="1"/>
          </p:cNvSpPr>
          <p:nvPr>
            <p:ph type="pic" sz="quarter" idx="11"/>
          </p:nvPr>
        </p:nvSpPr>
        <p:spPr>
          <a:xfrm>
            <a:off x="1189607" y="4449952"/>
            <a:ext cx="3405187" cy="1862138"/>
          </a:xfrm>
          <a:custGeom>
            <a:avLst/>
            <a:gdLst>
              <a:gd name="connsiteX0" fmla="*/ 0 w 3405187"/>
              <a:gd name="connsiteY0" fmla="*/ 0 h 1862138"/>
              <a:gd name="connsiteX1" fmla="*/ 3405187 w 3405187"/>
              <a:gd name="connsiteY1" fmla="*/ 0 h 1862138"/>
              <a:gd name="connsiteX2" fmla="*/ 3405187 w 3405187"/>
              <a:gd name="connsiteY2" fmla="*/ 1862138 h 1862138"/>
              <a:gd name="connsiteX3" fmla="*/ 0 w 3405187"/>
              <a:gd name="connsiteY3" fmla="*/ 1862138 h 1862138"/>
            </a:gdLst>
            <a:ahLst/>
            <a:cxnLst>
              <a:cxn ang="0">
                <a:pos x="connsiteX0" y="connsiteY0"/>
              </a:cxn>
              <a:cxn ang="0">
                <a:pos x="connsiteX1" y="connsiteY1"/>
              </a:cxn>
              <a:cxn ang="0">
                <a:pos x="connsiteX2" y="connsiteY2"/>
              </a:cxn>
              <a:cxn ang="0">
                <a:pos x="connsiteX3" y="connsiteY3"/>
              </a:cxn>
            </a:cxnLst>
            <a:rect l="l" t="t" r="r" b="b"/>
            <a:pathLst>
              <a:path w="3405187" h="1862138">
                <a:moveTo>
                  <a:pt x="0" y="0"/>
                </a:moveTo>
                <a:lnTo>
                  <a:pt x="3405187" y="0"/>
                </a:lnTo>
                <a:lnTo>
                  <a:pt x="3405187" y="1862138"/>
                </a:lnTo>
                <a:lnTo>
                  <a:pt x="0" y="1862138"/>
                </a:ln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4066612928"/>
      </p:ext>
    </p:extLst>
  </p:cSld>
  <p:clrMapOvr>
    <a:masterClrMapping/>
  </p:clrMapOvr>
</p:sldLayout>
</file>

<file path=ppt/slideLayouts/slideLayout100.xml><?xml version="1.0" encoding="utf-8"?>
<p:sldLayout xmlns:a="http://schemas.openxmlformats.org/drawingml/2006/main" xmlns:r="http://schemas.openxmlformats.org/officeDocument/2006/relationships" xmlns:p="http://schemas.openxmlformats.org/presentationml/2006/main" preserve="1" userDrawn="1">
  <p:cSld name="11_Title Slide">
    <p:spTree>
      <p:nvGrpSpPr>
        <p:cNvPr id="1" name=""/>
        <p:cNvGrpSpPr/>
        <p:nvPr/>
      </p:nvGrpSpPr>
      <p:grpSpPr>
        <a:xfrm>
          <a:off x="0" y="0"/>
          <a:ext cx="0" cy="0"/>
          <a:chOff x="0" y="0"/>
          <a:chExt cx="0" cy="0"/>
        </a:xfrm>
      </p:grpSpPr>
      <p:sp>
        <p:nvSpPr>
          <p:cNvPr id="5" name="Picture Placeholder 4"/>
          <p:cNvSpPr>
            <a:spLocks noGrp="1"/>
          </p:cNvSpPr>
          <p:nvPr>
            <p:ph type="pic" sz="quarter" idx="10"/>
          </p:nvPr>
        </p:nvSpPr>
        <p:spPr>
          <a:xfrm>
            <a:off x="165100" y="127000"/>
            <a:ext cx="4651376" cy="4651376"/>
          </a:xfrm>
          <a:prstGeom prst="ellipse">
            <a:avLst/>
          </a:prstGeom>
          <a:solidFill>
            <a:schemeClr val="bg2">
              <a:lumMod val="95000"/>
            </a:schemeClr>
          </a:solidFill>
        </p:spPr>
        <p:txBody>
          <a:bodyPr rtlCol="0">
            <a:noAutofit/>
          </a:bodyPr>
          <a:lstStyle>
            <a:lvl1pPr>
              <a:defRPr sz="800"/>
            </a:lvl1pPr>
          </a:lstStyle>
          <a:p>
            <a:pPr lvl="0"/>
            <a:endParaRPr lang="en-US" noProof="0"/>
          </a:p>
        </p:txBody>
      </p:sp>
      <p:sp>
        <p:nvSpPr>
          <p:cNvPr id="6" name="Text Placeholder 3"/>
          <p:cNvSpPr>
            <a:spLocks noGrp="1"/>
          </p:cNvSpPr>
          <p:nvPr>
            <p:ph type="body" sz="quarter" idx="11"/>
          </p:nvPr>
        </p:nvSpPr>
        <p:spPr>
          <a:xfrm>
            <a:off x="6687820" y="1465390"/>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3236856150"/>
      </p:ext>
    </p:extLst>
  </p:cSld>
  <p:clrMapOvr>
    <a:masterClrMapping/>
  </p:clrMapOvr>
</p:sldLayout>
</file>

<file path=ppt/slideLayouts/slideLayout101.xml><?xml version="1.0" encoding="utf-8"?>
<p:sldLayout xmlns:a="http://schemas.openxmlformats.org/drawingml/2006/main" xmlns:r="http://schemas.openxmlformats.org/officeDocument/2006/relationships" xmlns:p="http://schemas.openxmlformats.org/presentationml/2006/main" preserve="1" userDrawn="1">
  <p:cSld name="9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625602"/>
            <a:ext cx="5262880"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1503372353"/>
      </p:ext>
    </p:extLst>
  </p:cSld>
  <p:clrMapOvr>
    <a:masterClrMapping/>
  </p:clrMapOvr>
</p:sldLayout>
</file>

<file path=ppt/slideLayouts/slideLayout102.xml><?xml version="1.0" encoding="utf-8"?>
<p:sldLayout xmlns:a="http://schemas.openxmlformats.org/drawingml/2006/main" xmlns:r="http://schemas.openxmlformats.org/officeDocument/2006/relationships" xmlns:p="http://schemas.openxmlformats.org/presentationml/2006/main" preserve="1" userDrawn="1">
  <p:cSld name="16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625602"/>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5" name="Picture Placeholder 4"/>
          <p:cNvSpPr>
            <a:spLocks noGrp="1"/>
          </p:cNvSpPr>
          <p:nvPr>
            <p:ph type="pic" sz="quarter" idx="11"/>
          </p:nvPr>
        </p:nvSpPr>
        <p:spPr>
          <a:xfrm>
            <a:off x="1544640" y="2212975"/>
            <a:ext cx="4060825" cy="2532063"/>
          </a:xfrm>
          <a:solidFill>
            <a:schemeClr val="bg2">
              <a:lumMod val="95000"/>
            </a:schemeClr>
          </a:solidFill>
        </p:spPr>
        <p:txBody>
          <a:bodyPr rtlCol="0">
            <a:normAutofit/>
          </a:bodyPr>
          <a:lstStyle>
            <a:lvl1pPr>
              <a:defRPr sz="800"/>
            </a:lvl1pPr>
          </a:lstStyle>
          <a:p>
            <a:pPr lvl="0"/>
            <a:endParaRPr lang="en-US" noProof="0"/>
          </a:p>
        </p:txBody>
      </p:sp>
    </p:spTree>
    <p:extLst>
      <p:ext uri="{BB962C8B-B14F-4D97-AF65-F5344CB8AC3E}">
        <p14:creationId xmlns:p14="http://schemas.microsoft.com/office/powerpoint/2010/main" val="3994772014"/>
      </p:ext>
    </p:extLst>
  </p:cSld>
  <p:clrMapOvr>
    <a:masterClrMapping/>
  </p:clrMapOvr>
</p:sldLayout>
</file>

<file path=ppt/slideLayouts/slideLayout103.xml><?xml version="1.0" encoding="utf-8"?>
<p:sldLayout xmlns:a="http://schemas.openxmlformats.org/drawingml/2006/main" xmlns:r="http://schemas.openxmlformats.org/officeDocument/2006/relationships" xmlns:p="http://schemas.openxmlformats.org/presentationml/2006/main" preserve="1" userDrawn="1">
  <p:cSld name="10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625602"/>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8" name="Picture Placeholder 7"/>
          <p:cNvSpPr>
            <a:spLocks noGrp="1"/>
          </p:cNvSpPr>
          <p:nvPr>
            <p:ph type="pic" sz="quarter" idx="11"/>
          </p:nvPr>
        </p:nvSpPr>
        <p:spPr>
          <a:xfrm>
            <a:off x="4065323" y="2713645"/>
            <a:ext cx="1349640" cy="1349636"/>
          </a:xfrm>
          <a:prstGeom prst="ellipse">
            <a:avLst/>
          </a:prstGeom>
          <a:solidFill>
            <a:schemeClr val="bg2">
              <a:lumMod val="95000"/>
            </a:schemeClr>
          </a:solidFill>
        </p:spPr>
        <p:txBody>
          <a:bodyPr rtlCol="0">
            <a:noAutofit/>
          </a:bodyPr>
          <a:lstStyle>
            <a:lvl1pPr>
              <a:defRPr sz="800"/>
            </a:lvl1pPr>
          </a:lstStyle>
          <a:p>
            <a:pPr lvl="0"/>
            <a:endParaRPr lang="en-US" noProof="0"/>
          </a:p>
        </p:txBody>
      </p:sp>
      <p:sp>
        <p:nvSpPr>
          <p:cNvPr id="9" name="Picture Placeholder 8"/>
          <p:cNvSpPr>
            <a:spLocks noGrp="1"/>
          </p:cNvSpPr>
          <p:nvPr>
            <p:ph type="pic" sz="quarter" idx="12"/>
          </p:nvPr>
        </p:nvSpPr>
        <p:spPr>
          <a:xfrm>
            <a:off x="7139175" y="2713645"/>
            <a:ext cx="1349640" cy="1349636"/>
          </a:xfrm>
          <a:prstGeom prst="ellipse">
            <a:avLst/>
          </a:pr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3467555514"/>
      </p:ext>
    </p:extLst>
  </p:cSld>
  <p:clrMapOvr>
    <a:masterClrMapping/>
  </p:clrMapOvr>
</p:sldLayout>
</file>

<file path=ppt/slideLayouts/slideLayout104.xml><?xml version="1.0" encoding="utf-8"?>
<p:sldLayout xmlns:a="http://schemas.openxmlformats.org/drawingml/2006/main" xmlns:r="http://schemas.openxmlformats.org/officeDocument/2006/relationships" xmlns:p="http://schemas.openxmlformats.org/presentationml/2006/main" preserve="1" userDrawn="1">
  <p:cSld name="8_Title Slide">
    <p:spTree>
      <p:nvGrpSpPr>
        <p:cNvPr id="1" name=""/>
        <p:cNvGrpSpPr/>
        <p:nvPr/>
      </p:nvGrpSpPr>
      <p:grpSpPr>
        <a:xfrm>
          <a:off x="0" y="0"/>
          <a:ext cx="0" cy="0"/>
          <a:chOff x="0" y="0"/>
          <a:chExt cx="0" cy="0"/>
        </a:xfrm>
      </p:grpSpPr>
      <p:sp>
        <p:nvSpPr>
          <p:cNvPr id="2" name="Picture Placeholder 1"/>
          <p:cNvSpPr>
            <a:spLocks noGrp="1"/>
          </p:cNvSpPr>
          <p:nvPr>
            <p:ph type="pic" sz="quarter" idx="11"/>
          </p:nvPr>
        </p:nvSpPr>
        <p:spPr>
          <a:xfrm>
            <a:off x="5073838" y="2092325"/>
            <a:ext cx="2044327" cy="2673350"/>
          </a:xfrm>
          <a:custGeom>
            <a:avLst/>
            <a:gdLst>
              <a:gd name="connsiteX0" fmla="*/ 1538838 w 3136900"/>
              <a:gd name="connsiteY0" fmla="*/ 0 h 4102100"/>
              <a:gd name="connsiteX1" fmla="*/ 1598062 w 3136900"/>
              <a:gd name="connsiteY1" fmla="*/ 0 h 4102100"/>
              <a:gd name="connsiteX2" fmla="*/ 3136900 w 3136900"/>
              <a:gd name="connsiteY2" fmla="*/ 1538838 h 4102100"/>
              <a:gd name="connsiteX3" fmla="*/ 3136900 w 3136900"/>
              <a:gd name="connsiteY3" fmla="*/ 2563262 h 4102100"/>
              <a:gd name="connsiteX4" fmla="*/ 1598062 w 3136900"/>
              <a:gd name="connsiteY4" fmla="*/ 4102100 h 4102100"/>
              <a:gd name="connsiteX5" fmla="*/ 1538838 w 3136900"/>
              <a:gd name="connsiteY5" fmla="*/ 4102100 h 4102100"/>
              <a:gd name="connsiteX6" fmla="*/ 0 w 3136900"/>
              <a:gd name="connsiteY6" fmla="*/ 2563262 h 4102100"/>
              <a:gd name="connsiteX7" fmla="*/ 0 w 3136900"/>
              <a:gd name="connsiteY7" fmla="*/ 1538838 h 4102100"/>
              <a:gd name="connsiteX8" fmla="*/ 1538838 w 3136900"/>
              <a:gd name="connsiteY8" fmla="*/ 0 h 410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36900" h="4102100">
                <a:moveTo>
                  <a:pt x="1538838" y="0"/>
                </a:moveTo>
                <a:lnTo>
                  <a:pt x="1598062" y="0"/>
                </a:lnTo>
                <a:cubicBezTo>
                  <a:pt x="2447939" y="0"/>
                  <a:pt x="3136900" y="688961"/>
                  <a:pt x="3136900" y="1538838"/>
                </a:cubicBezTo>
                <a:lnTo>
                  <a:pt x="3136900" y="2563262"/>
                </a:lnTo>
                <a:cubicBezTo>
                  <a:pt x="3136900" y="3413139"/>
                  <a:pt x="2447939" y="4102100"/>
                  <a:pt x="1598062" y="4102100"/>
                </a:cubicBezTo>
                <a:lnTo>
                  <a:pt x="1538838" y="4102100"/>
                </a:lnTo>
                <a:cubicBezTo>
                  <a:pt x="688961" y="4102100"/>
                  <a:pt x="0" y="3413139"/>
                  <a:pt x="0" y="2563262"/>
                </a:cubicBezTo>
                <a:lnTo>
                  <a:pt x="0" y="1538838"/>
                </a:lnTo>
                <a:cubicBezTo>
                  <a:pt x="0" y="688961"/>
                  <a:pt x="688961" y="0"/>
                  <a:pt x="1538838" y="0"/>
                </a:cubicBez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3" name="Picture Placeholder 2"/>
          <p:cNvSpPr>
            <a:spLocks noGrp="1"/>
          </p:cNvSpPr>
          <p:nvPr>
            <p:ph type="pic" sz="quarter" idx="12"/>
          </p:nvPr>
        </p:nvSpPr>
        <p:spPr>
          <a:xfrm>
            <a:off x="8045638" y="2092325"/>
            <a:ext cx="2044327" cy="2673350"/>
          </a:xfrm>
          <a:custGeom>
            <a:avLst/>
            <a:gdLst>
              <a:gd name="connsiteX0" fmla="*/ 1538838 w 3136900"/>
              <a:gd name="connsiteY0" fmla="*/ 0 h 4102100"/>
              <a:gd name="connsiteX1" fmla="*/ 1598062 w 3136900"/>
              <a:gd name="connsiteY1" fmla="*/ 0 h 4102100"/>
              <a:gd name="connsiteX2" fmla="*/ 3136900 w 3136900"/>
              <a:gd name="connsiteY2" fmla="*/ 1538838 h 4102100"/>
              <a:gd name="connsiteX3" fmla="*/ 3136900 w 3136900"/>
              <a:gd name="connsiteY3" fmla="*/ 2563262 h 4102100"/>
              <a:gd name="connsiteX4" fmla="*/ 1598062 w 3136900"/>
              <a:gd name="connsiteY4" fmla="*/ 4102100 h 4102100"/>
              <a:gd name="connsiteX5" fmla="*/ 1538838 w 3136900"/>
              <a:gd name="connsiteY5" fmla="*/ 4102100 h 4102100"/>
              <a:gd name="connsiteX6" fmla="*/ 0 w 3136900"/>
              <a:gd name="connsiteY6" fmla="*/ 2563262 h 4102100"/>
              <a:gd name="connsiteX7" fmla="*/ 0 w 3136900"/>
              <a:gd name="connsiteY7" fmla="*/ 1538838 h 4102100"/>
              <a:gd name="connsiteX8" fmla="*/ 1538838 w 3136900"/>
              <a:gd name="connsiteY8" fmla="*/ 0 h 410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36900" h="4102100">
                <a:moveTo>
                  <a:pt x="1538838" y="0"/>
                </a:moveTo>
                <a:lnTo>
                  <a:pt x="1598062" y="0"/>
                </a:lnTo>
                <a:cubicBezTo>
                  <a:pt x="2447939" y="0"/>
                  <a:pt x="3136900" y="688961"/>
                  <a:pt x="3136900" y="1538838"/>
                </a:cubicBezTo>
                <a:lnTo>
                  <a:pt x="3136900" y="2563262"/>
                </a:lnTo>
                <a:cubicBezTo>
                  <a:pt x="3136900" y="3413139"/>
                  <a:pt x="2447939" y="4102100"/>
                  <a:pt x="1598062" y="4102100"/>
                </a:cubicBezTo>
                <a:lnTo>
                  <a:pt x="1538838" y="4102100"/>
                </a:lnTo>
                <a:cubicBezTo>
                  <a:pt x="688961" y="4102100"/>
                  <a:pt x="0" y="3413139"/>
                  <a:pt x="0" y="2563262"/>
                </a:cubicBezTo>
                <a:lnTo>
                  <a:pt x="0" y="1538838"/>
                </a:lnTo>
                <a:cubicBezTo>
                  <a:pt x="0" y="688961"/>
                  <a:pt x="688961" y="0"/>
                  <a:pt x="1538838" y="0"/>
                </a:cubicBez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4" name="Picture Placeholder 3"/>
          <p:cNvSpPr>
            <a:spLocks noGrp="1"/>
          </p:cNvSpPr>
          <p:nvPr>
            <p:ph type="pic" sz="quarter" idx="13"/>
          </p:nvPr>
        </p:nvSpPr>
        <p:spPr>
          <a:xfrm>
            <a:off x="2102038" y="2092325"/>
            <a:ext cx="2044327" cy="2673350"/>
          </a:xfrm>
          <a:custGeom>
            <a:avLst/>
            <a:gdLst>
              <a:gd name="connsiteX0" fmla="*/ 1538838 w 3136900"/>
              <a:gd name="connsiteY0" fmla="*/ 0 h 4102100"/>
              <a:gd name="connsiteX1" fmla="*/ 1598062 w 3136900"/>
              <a:gd name="connsiteY1" fmla="*/ 0 h 4102100"/>
              <a:gd name="connsiteX2" fmla="*/ 3136900 w 3136900"/>
              <a:gd name="connsiteY2" fmla="*/ 1538838 h 4102100"/>
              <a:gd name="connsiteX3" fmla="*/ 3136900 w 3136900"/>
              <a:gd name="connsiteY3" fmla="*/ 2563262 h 4102100"/>
              <a:gd name="connsiteX4" fmla="*/ 1598062 w 3136900"/>
              <a:gd name="connsiteY4" fmla="*/ 4102100 h 4102100"/>
              <a:gd name="connsiteX5" fmla="*/ 1538838 w 3136900"/>
              <a:gd name="connsiteY5" fmla="*/ 4102100 h 4102100"/>
              <a:gd name="connsiteX6" fmla="*/ 0 w 3136900"/>
              <a:gd name="connsiteY6" fmla="*/ 2563262 h 4102100"/>
              <a:gd name="connsiteX7" fmla="*/ 0 w 3136900"/>
              <a:gd name="connsiteY7" fmla="*/ 1538838 h 4102100"/>
              <a:gd name="connsiteX8" fmla="*/ 1538838 w 3136900"/>
              <a:gd name="connsiteY8" fmla="*/ 0 h 410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36900" h="4102100">
                <a:moveTo>
                  <a:pt x="1538838" y="0"/>
                </a:moveTo>
                <a:lnTo>
                  <a:pt x="1598062" y="0"/>
                </a:lnTo>
                <a:cubicBezTo>
                  <a:pt x="2447939" y="0"/>
                  <a:pt x="3136900" y="688961"/>
                  <a:pt x="3136900" y="1538838"/>
                </a:cubicBezTo>
                <a:lnTo>
                  <a:pt x="3136900" y="2563262"/>
                </a:lnTo>
                <a:cubicBezTo>
                  <a:pt x="3136900" y="3413139"/>
                  <a:pt x="2447939" y="4102100"/>
                  <a:pt x="1598062" y="4102100"/>
                </a:cubicBezTo>
                <a:lnTo>
                  <a:pt x="1538838" y="4102100"/>
                </a:lnTo>
                <a:cubicBezTo>
                  <a:pt x="688961" y="4102100"/>
                  <a:pt x="0" y="3413139"/>
                  <a:pt x="0" y="2563262"/>
                </a:cubicBezTo>
                <a:lnTo>
                  <a:pt x="0" y="1538838"/>
                </a:lnTo>
                <a:cubicBezTo>
                  <a:pt x="0" y="688961"/>
                  <a:pt x="688961" y="0"/>
                  <a:pt x="1538838" y="0"/>
                </a:cubicBez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5" name="Text Placeholder 3"/>
          <p:cNvSpPr>
            <a:spLocks noGrp="1"/>
          </p:cNvSpPr>
          <p:nvPr>
            <p:ph type="body" sz="quarter" idx="10"/>
          </p:nvPr>
        </p:nvSpPr>
        <p:spPr>
          <a:xfrm>
            <a:off x="909320" y="625602"/>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1922569407"/>
      </p:ext>
    </p:extLst>
  </p:cSld>
  <p:clrMapOvr>
    <a:masterClrMapping/>
  </p:clrMapOvr>
</p:sldLayout>
</file>

<file path=ppt/slideLayouts/slideLayout105.xml><?xml version="1.0" encoding="utf-8"?>
<p:sldLayout xmlns:a="http://schemas.openxmlformats.org/drawingml/2006/main" xmlns:r="http://schemas.openxmlformats.org/officeDocument/2006/relationships" xmlns:p="http://schemas.openxmlformats.org/presentationml/2006/main" preserve="1" userDrawn="1">
  <p:cSld name="7_Title Slide">
    <p:spTree>
      <p:nvGrpSpPr>
        <p:cNvPr id="1" name=""/>
        <p:cNvGrpSpPr/>
        <p:nvPr/>
      </p:nvGrpSpPr>
      <p:grpSpPr>
        <a:xfrm>
          <a:off x="0" y="0"/>
          <a:ext cx="0" cy="0"/>
          <a:chOff x="0" y="0"/>
          <a:chExt cx="0" cy="0"/>
        </a:xfrm>
      </p:grpSpPr>
      <p:sp>
        <p:nvSpPr>
          <p:cNvPr id="5" name="Picture Placeholder 4"/>
          <p:cNvSpPr>
            <a:spLocks noGrp="1"/>
          </p:cNvSpPr>
          <p:nvPr>
            <p:ph type="pic" sz="quarter" idx="10"/>
          </p:nvPr>
        </p:nvSpPr>
        <p:spPr>
          <a:xfrm>
            <a:off x="1009651" y="1242727"/>
            <a:ext cx="10172700" cy="4910395"/>
          </a:xfrm>
          <a:custGeom>
            <a:avLst/>
            <a:gdLst>
              <a:gd name="connsiteX0" fmla="*/ 62509 w 10172700"/>
              <a:gd name="connsiteY0" fmla="*/ 0 h 4910395"/>
              <a:gd name="connsiteX1" fmla="*/ 10110191 w 10172700"/>
              <a:gd name="connsiteY1" fmla="*/ 0 h 4910395"/>
              <a:gd name="connsiteX2" fmla="*/ 10172700 w 10172700"/>
              <a:gd name="connsiteY2" fmla="*/ 62509 h 4910395"/>
              <a:gd name="connsiteX3" fmla="*/ 10172700 w 10172700"/>
              <a:gd name="connsiteY3" fmla="*/ 4847886 h 4910395"/>
              <a:gd name="connsiteX4" fmla="*/ 10110191 w 10172700"/>
              <a:gd name="connsiteY4" fmla="*/ 4910395 h 4910395"/>
              <a:gd name="connsiteX5" fmla="*/ 62509 w 10172700"/>
              <a:gd name="connsiteY5" fmla="*/ 4910395 h 4910395"/>
              <a:gd name="connsiteX6" fmla="*/ 0 w 10172700"/>
              <a:gd name="connsiteY6" fmla="*/ 4847886 h 4910395"/>
              <a:gd name="connsiteX7" fmla="*/ 0 w 10172700"/>
              <a:gd name="connsiteY7" fmla="*/ 62509 h 4910395"/>
              <a:gd name="connsiteX8" fmla="*/ 62509 w 10172700"/>
              <a:gd name="connsiteY8" fmla="*/ 0 h 4910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172700" h="4910395">
                <a:moveTo>
                  <a:pt x="62509" y="0"/>
                </a:moveTo>
                <a:lnTo>
                  <a:pt x="10110191" y="0"/>
                </a:lnTo>
                <a:cubicBezTo>
                  <a:pt x="10144714" y="0"/>
                  <a:pt x="10172700" y="27986"/>
                  <a:pt x="10172700" y="62509"/>
                </a:cubicBezTo>
                <a:lnTo>
                  <a:pt x="10172700" y="4847886"/>
                </a:lnTo>
                <a:cubicBezTo>
                  <a:pt x="10172700" y="4882409"/>
                  <a:pt x="10144714" y="4910395"/>
                  <a:pt x="10110191" y="4910395"/>
                </a:cubicBezTo>
                <a:lnTo>
                  <a:pt x="62509" y="4910395"/>
                </a:lnTo>
                <a:cubicBezTo>
                  <a:pt x="27986" y="4910395"/>
                  <a:pt x="0" y="4882409"/>
                  <a:pt x="0" y="4847886"/>
                </a:cubicBezTo>
                <a:lnTo>
                  <a:pt x="0" y="62509"/>
                </a:lnTo>
                <a:cubicBezTo>
                  <a:pt x="0" y="27986"/>
                  <a:pt x="27986" y="0"/>
                  <a:pt x="62509" y="0"/>
                </a:cubicBez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6" name="Text Placeholder 3"/>
          <p:cNvSpPr>
            <a:spLocks noGrp="1"/>
          </p:cNvSpPr>
          <p:nvPr>
            <p:ph type="body" sz="quarter" idx="11"/>
          </p:nvPr>
        </p:nvSpPr>
        <p:spPr>
          <a:xfrm>
            <a:off x="2389315" y="2306066"/>
            <a:ext cx="7413372" cy="1485900"/>
          </a:xfrm>
        </p:spPr>
        <p:txBody>
          <a:bodyPr anchor="ctr">
            <a:normAutofit/>
          </a:bodyPr>
          <a:lstStyle>
            <a:lvl1pPr marL="0" indent="0" algn="ctr">
              <a:lnSpc>
                <a:spcPct val="100000"/>
              </a:lnSpc>
              <a:buNone/>
              <a:defRPr sz="4800">
                <a:solidFill>
                  <a:schemeClr val="bg2"/>
                </a:solidFill>
                <a:latin typeface="+mj-lt"/>
              </a:defRPr>
            </a:lvl1pPr>
          </a:lstStyle>
          <a:p>
            <a:pPr lvl="0"/>
            <a:r>
              <a:rPr lang="en-US"/>
              <a:t>Click to edit Master text styles</a:t>
            </a:r>
          </a:p>
        </p:txBody>
      </p:sp>
    </p:spTree>
    <p:extLst>
      <p:ext uri="{BB962C8B-B14F-4D97-AF65-F5344CB8AC3E}">
        <p14:creationId xmlns:p14="http://schemas.microsoft.com/office/powerpoint/2010/main" val="2880712301"/>
      </p:ext>
    </p:extLst>
  </p:cSld>
  <p:clrMapOvr>
    <a:masterClrMapping/>
  </p:clrMapOvr>
</p:sldLayout>
</file>

<file path=ppt/slideLayouts/slideLayout106.xml><?xml version="1.0" encoding="utf-8"?>
<p:sldLayout xmlns:a="http://schemas.openxmlformats.org/drawingml/2006/main" xmlns:r="http://schemas.openxmlformats.org/officeDocument/2006/relationships" xmlns:p="http://schemas.openxmlformats.org/presentationml/2006/main" preserve="1" userDrawn="1">
  <p:cSld name="6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6880352" y="1290066"/>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3957970112"/>
      </p:ext>
    </p:extLst>
  </p:cSld>
  <p:clrMapOvr>
    <a:masterClrMapping/>
  </p:clrMapOvr>
</p:sldLayout>
</file>

<file path=ppt/slideLayouts/slideLayout107.xml><?xml version="1.0" encoding="utf-8"?>
<p:sldLayout xmlns:a="http://schemas.openxmlformats.org/drawingml/2006/main" xmlns:r="http://schemas.openxmlformats.org/officeDocument/2006/relationships" xmlns:p="http://schemas.openxmlformats.org/presentationml/2006/main" preserve="1" userDrawn="1">
  <p:cSld name="5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66902354"/>
      </p:ext>
    </p:extLst>
  </p:cSld>
  <p:clrMapOvr>
    <a:masterClrMapping/>
  </p:clrMapOvr>
</p:sldLayout>
</file>

<file path=ppt/slideLayouts/slideLayout108.xml><?xml version="1.0" encoding="utf-8"?>
<p:sldLayout xmlns:a="http://schemas.openxmlformats.org/drawingml/2006/main" xmlns:r="http://schemas.openxmlformats.org/officeDocument/2006/relationships" xmlns:p="http://schemas.openxmlformats.org/presentationml/2006/main" preserve="1" userDrawn="1">
  <p:cSld name="20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5431277" y="3"/>
            <a:ext cx="6781556" cy="2653809"/>
          </a:xfrm>
          <a:custGeom>
            <a:avLst/>
            <a:gdLst>
              <a:gd name="connsiteX0" fmla="*/ 69638 w 6781556"/>
              <a:gd name="connsiteY0" fmla="*/ 0 h 2653809"/>
              <a:gd name="connsiteX1" fmla="*/ 2662079 w 6781556"/>
              <a:gd name="connsiteY1" fmla="*/ 0 h 2653809"/>
              <a:gd name="connsiteX2" fmla="*/ 2758293 w 6781556"/>
              <a:gd name="connsiteY2" fmla="*/ 46853 h 2653809"/>
              <a:gd name="connsiteX3" fmla="*/ 3638707 w 6781556"/>
              <a:gd name="connsiteY3" fmla="*/ 74397 h 2653809"/>
              <a:gd name="connsiteX4" fmla="*/ 3796302 w 6781556"/>
              <a:gd name="connsiteY4" fmla="*/ 2542 h 2653809"/>
              <a:gd name="connsiteX5" fmla="*/ 3801322 w 6781556"/>
              <a:gd name="connsiteY5" fmla="*/ 0 h 2653809"/>
              <a:gd name="connsiteX6" fmla="*/ 6675363 w 6781556"/>
              <a:gd name="connsiteY6" fmla="*/ 0 h 2653809"/>
              <a:gd name="connsiteX7" fmla="*/ 6719261 w 6781556"/>
              <a:gd name="connsiteY7" fmla="*/ 138489 h 2653809"/>
              <a:gd name="connsiteX8" fmla="*/ 4123636 w 6781556"/>
              <a:gd name="connsiteY8" fmla="*/ 2588815 h 2653809"/>
              <a:gd name="connsiteX9" fmla="*/ 57496 w 6781556"/>
              <a:gd name="connsiteY9" fmla="*/ 46402 h 2653809"/>
              <a:gd name="connsiteX10" fmla="*/ 64482 w 6781556"/>
              <a:gd name="connsiteY10" fmla="*/ 16666 h 26538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781556" h="2653809">
                <a:moveTo>
                  <a:pt x="69638" y="0"/>
                </a:moveTo>
                <a:lnTo>
                  <a:pt x="2662079" y="0"/>
                </a:lnTo>
                <a:lnTo>
                  <a:pt x="2758293" y="46853"/>
                </a:lnTo>
                <a:cubicBezTo>
                  <a:pt x="3029951" y="168141"/>
                  <a:pt x="3306928" y="217913"/>
                  <a:pt x="3638707" y="74397"/>
                </a:cubicBezTo>
                <a:cubicBezTo>
                  <a:pt x="3694013" y="50532"/>
                  <a:pt x="3746417" y="26560"/>
                  <a:pt x="3796302" y="2542"/>
                </a:cubicBezTo>
                <a:lnTo>
                  <a:pt x="3801322" y="0"/>
                </a:lnTo>
                <a:lnTo>
                  <a:pt x="6675363" y="0"/>
                </a:lnTo>
                <a:lnTo>
                  <a:pt x="6719261" y="138489"/>
                </a:lnTo>
                <a:cubicBezTo>
                  <a:pt x="6969839" y="1057105"/>
                  <a:pt x="6534119" y="2293844"/>
                  <a:pt x="4123636" y="2588815"/>
                </a:cubicBezTo>
                <a:cubicBezTo>
                  <a:pt x="63156" y="3086674"/>
                  <a:pt x="-162316" y="577784"/>
                  <a:pt x="57496" y="46402"/>
                </a:cubicBezTo>
                <a:cubicBezTo>
                  <a:pt x="57496" y="46402"/>
                  <a:pt x="59296" y="35549"/>
                  <a:pt x="64482" y="16666"/>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2173415322"/>
      </p:ext>
    </p:extLst>
  </p:cSld>
  <p:clrMapOvr>
    <a:masterClrMapping/>
  </p:clrMapOvr>
</p:sldLayout>
</file>

<file path=ppt/slideLayouts/slideLayout109.xml><?xml version="1.0" encoding="utf-8"?>
<p:sldLayout xmlns:a="http://schemas.openxmlformats.org/drawingml/2006/main" xmlns:r="http://schemas.openxmlformats.org/officeDocument/2006/relationships" xmlns:p="http://schemas.openxmlformats.org/presentationml/2006/main" preserve="1" userDrawn="1">
  <p:cSld name="19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6743700" y="4962398"/>
            <a:ext cx="1117600" cy="1117600"/>
          </a:xfrm>
          <a:prstGeom prst="ellipse">
            <a:avLst/>
          </a:prstGeom>
          <a:solidFill>
            <a:schemeClr val="bg2">
              <a:lumMod val="95000"/>
            </a:schemeClr>
          </a:solidFill>
        </p:spPr>
        <p:txBody>
          <a:bodyPr rtlCol="0">
            <a:noAutofit/>
          </a:bodyPr>
          <a:lstStyle>
            <a:lvl1pPr>
              <a:defRPr sz="800"/>
            </a:lvl1pPr>
          </a:lstStyle>
          <a:p>
            <a:pPr lvl="0"/>
            <a:endParaRPr lang="en-US" noProof="0"/>
          </a:p>
        </p:txBody>
      </p:sp>
      <p:sp>
        <p:nvSpPr>
          <p:cNvPr id="10" name="Picture Placeholder 9"/>
          <p:cNvSpPr>
            <a:spLocks noGrp="1"/>
          </p:cNvSpPr>
          <p:nvPr>
            <p:ph type="pic" sz="quarter" idx="12"/>
          </p:nvPr>
        </p:nvSpPr>
        <p:spPr>
          <a:xfrm>
            <a:off x="897423" y="2760227"/>
            <a:ext cx="1117600" cy="1117600"/>
          </a:xfrm>
          <a:prstGeom prst="ellipse">
            <a:avLst/>
          </a:prstGeom>
          <a:solidFill>
            <a:schemeClr val="bg2">
              <a:lumMod val="95000"/>
            </a:schemeClr>
          </a:solidFill>
        </p:spPr>
        <p:txBody>
          <a:bodyPr rtlCol="0">
            <a:noAutofit/>
          </a:bodyPr>
          <a:lstStyle>
            <a:lvl1pPr>
              <a:defRPr sz="800"/>
            </a:lvl1pPr>
          </a:lstStyle>
          <a:p>
            <a:pPr lvl="0"/>
            <a:endParaRPr lang="en-US" noProof="0"/>
          </a:p>
        </p:txBody>
      </p:sp>
      <p:sp>
        <p:nvSpPr>
          <p:cNvPr id="14" name="Picture Placeholder 13"/>
          <p:cNvSpPr>
            <a:spLocks noGrp="1"/>
          </p:cNvSpPr>
          <p:nvPr>
            <p:ph type="pic" sz="quarter" idx="13"/>
          </p:nvPr>
        </p:nvSpPr>
        <p:spPr>
          <a:xfrm>
            <a:off x="897423" y="4522518"/>
            <a:ext cx="1117600" cy="1117600"/>
          </a:xfrm>
          <a:prstGeom prst="ellipse">
            <a:avLst/>
          </a:pr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856116399"/>
      </p:ext>
    </p:extLst>
  </p:cSld>
  <p:clrMapOvr>
    <a:masterClrMapping/>
  </p:clrMapOvr>
</p:sldLayout>
</file>

<file path=ppt/slideLayouts/slideLayout110.xml><?xml version="1.0" encoding="utf-8"?>
<p:sldLayout xmlns:a="http://schemas.openxmlformats.org/drawingml/2006/main" xmlns:r="http://schemas.openxmlformats.org/officeDocument/2006/relationships" xmlns:p="http://schemas.openxmlformats.org/presentationml/2006/main" preserve="1" userDrawn="1">
  <p:cSld name="18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5606245" y="778002"/>
            <a:ext cx="5676436" cy="2199336"/>
          </a:xfrm>
          <a:custGeom>
            <a:avLst/>
            <a:gdLst>
              <a:gd name="connsiteX0" fmla="*/ 90789 w 6349848"/>
              <a:gd name="connsiteY0" fmla="*/ 0 h 2199336"/>
              <a:gd name="connsiteX1" fmla="*/ 6259059 w 6349848"/>
              <a:gd name="connsiteY1" fmla="*/ 0 h 2199336"/>
              <a:gd name="connsiteX2" fmla="*/ 6349848 w 6349848"/>
              <a:gd name="connsiteY2" fmla="*/ 90789 h 2199336"/>
              <a:gd name="connsiteX3" fmla="*/ 6349848 w 6349848"/>
              <a:gd name="connsiteY3" fmla="*/ 2108547 h 2199336"/>
              <a:gd name="connsiteX4" fmla="*/ 6259059 w 6349848"/>
              <a:gd name="connsiteY4" fmla="*/ 2199336 h 2199336"/>
              <a:gd name="connsiteX5" fmla="*/ 90789 w 6349848"/>
              <a:gd name="connsiteY5" fmla="*/ 2199336 h 2199336"/>
              <a:gd name="connsiteX6" fmla="*/ 0 w 6349848"/>
              <a:gd name="connsiteY6" fmla="*/ 2108547 h 2199336"/>
              <a:gd name="connsiteX7" fmla="*/ 0 w 6349848"/>
              <a:gd name="connsiteY7" fmla="*/ 90789 h 2199336"/>
              <a:gd name="connsiteX8" fmla="*/ 90789 w 6349848"/>
              <a:gd name="connsiteY8" fmla="*/ 0 h 2199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349848" h="2199336">
                <a:moveTo>
                  <a:pt x="90789" y="0"/>
                </a:moveTo>
                <a:lnTo>
                  <a:pt x="6259059" y="0"/>
                </a:lnTo>
                <a:cubicBezTo>
                  <a:pt x="6309200" y="0"/>
                  <a:pt x="6349848" y="40648"/>
                  <a:pt x="6349848" y="90789"/>
                </a:cubicBezTo>
                <a:lnTo>
                  <a:pt x="6349848" y="2108547"/>
                </a:lnTo>
                <a:cubicBezTo>
                  <a:pt x="6349848" y="2158688"/>
                  <a:pt x="6309200" y="2199336"/>
                  <a:pt x="6259059" y="2199336"/>
                </a:cubicBezTo>
                <a:lnTo>
                  <a:pt x="90789" y="2199336"/>
                </a:lnTo>
                <a:cubicBezTo>
                  <a:pt x="40648" y="2199336"/>
                  <a:pt x="0" y="2158688"/>
                  <a:pt x="0" y="2108547"/>
                </a:cubicBezTo>
                <a:lnTo>
                  <a:pt x="0" y="90789"/>
                </a:lnTo>
                <a:cubicBezTo>
                  <a:pt x="0" y="40648"/>
                  <a:pt x="40648" y="0"/>
                  <a:pt x="90789" y="0"/>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412967924"/>
      </p:ext>
    </p:extLst>
  </p:cSld>
  <p:clrMapOvr>
    <a:masterClrMapping/>
  </p:clrMapOvr>
</p:sldLayout>
</file>

<file path=ppt/slideLayouts/slideLayout111.xml><?xml version="1.0" encoding="utf-8"?>
<p:sldLayout xmlns:a="http://schemas.openxmlformats.org/drawingml/2006/main" xmlns:r="http://schemas.openxmlformats.org/officeDocument/2006/relationships" xmlns:p="http://schemas.openxmlformats.org/presentationml/2006/main" preserve="1" userDrawn="1">
  <p:cSld name="13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8" name="Picture Placeholder 7"/>
          <p:cNvSpPr>
            <a:spLocks noGrp="1"/>
          </p:cNvSpPr>
          <p:nvPr>
            <p:ph type="pic" sz="quarter" idx="11"/>
          </p:nvPr>
        </p:nvSpPr>
        <p:spPr>
          <a:xfrm>
            <a:off x="5608163" y="977900"/>
            <a:ext cx="2964419" cy="4891884"/>
          </a:xfrm>
          <a:custGeom>
            <a:avLst/>
            <a:gdLst>
              <a:gd name="connsiteX0" fmla="*/ 0 w 2964418"/>
              <a:gd name="connsiteY0" fmla="*/ 0 h 4891884"/>
              <a:gd name="connsiteX1" fmla="*/ 2964418 w 2964418"/>
              <a:gd name="connsiteY1" fmla="*/ 0 h 4891884"/>
              <a:gd name="connsiteX2" fmla="*/ 2964418 w 2964418"/>
              <a:gd name="connsiteY2" fmla="*/ 4891884 h 4891884"/>
              <a:gd name="connsiteX3" fmla="*/ 0 w 2964418"/>
              <a:gd name="connsiteY3" fmla="*/ 4891884 h 4891884"/>
            </a:gdLst>
            <a:ahLst/>
            <a:cxnLst>
              <a:cxn ang="0">
                <a:pos x="connsiteX0" y="connsiteY0"/>
              </a:cxn>
              <a:cxn ang="0">
                <a:pos x="connsiteX1" y="connsiteY1"/>
              </a:cxn>
              <a:cxn ang="0">
                <a:pos x="connsiteX2" y="connsiteY2"/>
              </a:cxn>
              <a:cxn ang="0">
                <a:pos x="connsiteX3" y="connsiteY3"/>
              </a:cxn>
            </a:cxnLst>
            <a:rect l="l" t="t" r="r" b="b"/>
            <a:pathLst>
              <a:path w="2964418" h="4891884">
                <a:moveTo>
                  <a:pt x="0" y="0"/>
                </a:moveTo>
                <a:lnTo>
                  <a:pt x="2964418" y="0"/>
                </a:lnTo>
                <a:lnTo>
                  <a:pt x="2964418" y="4891884"/>
                </a:lnTo>
                <a:lnTo>
                  <a:pt x="0" y="4891884"/>
                </a:ln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9" name="Picture Placeholder 8"/>
          <p:cNvSpPr>
            <a:spLocks noGrp="1"/>
          </p:cNvSpPr>
          <p:nvPr>
            <p:ph type="pic" sz="quarter" idx="12"/>
          </p:nvPr>
        </p:nvSpPr>
        <p:spPr>
          <a:xfrm>
            <a:off x="8775652" y="977900"/>
            <a:ext cx="2964419" cy="4891884"/>
          </a:xfrm>
          <a:custGeom>
            <a:avLst/>
            <a:gdLst>
              <a:gd name="connsiteX0" fmla="*/ 0 w 2964418"/>
              <a:gd name="connsiteY0" fmla="*/ 0 h 4891884"/>
              <a:gd name="connsiteX1" fmla="*/ 2964418 w 2964418"/>
              <a:gd name="connsiteY1" fmla="*/ 0 h 4891884"/>
              <a:gd name="connsiteX2" fmla="*/ 2964418 w 2964418"/>
              <a:gd name="connsiteY2" fmla="*/ 4891884 h 4891884"/>
              <a:gd name="connsiteX3" fmla="*/ 0 w 2964418"/>
              <a:gd name="connsiteY3" fmla="*/ 4891884 h 4891884"/>
            </a:gdLst>
            <a:ahLst/>
            <a:cxnLst>
              <a:cxn ang="0">
                <a:pos x="connsiteX0" y="connsiteY0"/>
              </a:cxn>
              <a:cxn ang="0">
                <a:pos x="connsiteX1" y="connsiteY1"/>
              </a:cxn>
              <a:cxn ang="0">
                <a:pos x="connsiteX2" y="connsiteY2"/>
              </a:cxn>
              <a:cxn ang="0">
                <a:pos x="connsiteX3" y="connsiteY3"/>
              </a:cxn>
            </a:cxnLst>
            <a:rect l="l" t="t" r="r" b="b"/>
            <a:pathLst>
              <a:path w="2964418" h="4891884">
                <a:moveTo>
                  <a:pt x="0" y="0"/>
                </a:moveTo>
                <a:lnTo>
                  <a:pt x="2964418" y="0"/>
                </a:lnTo>
                <a:lnTo>
                  <a:pt x="2964418" y="4891884"/>
                </a:lnTo>
                <a:lnTo>
                  <a:pt x="0" y="4891884"/>
                </a:ln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1155214566"/>
      </p:ext>
    </p:extLst>
  </p:cSld>
  <p:clrMapOvr>
    <a:masterClrMapping/>
  </p:clrMapOvr>
</p:sldLayout>
</file>

<file path=ppt/slideLayouts/slideLayout112.xml><?xml version="1.0" encoding="utf-8"?>
<p:sldLayout xmlns:a="http://schemas.openxmlformats.org/drawingml/2006/main" xmlns:r="http://schemas.openxmlformats.org/officeDocument/2006/relationships" xmlns:p="http://schemas.openxmlformats.org/presentationml/2006/main" preserve="1" userDrawn="1">
  <p:cSld name="4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5186045" y="2933700"/>
            <a:ext cx="5052296" cy="3924300"/>
          </a:xfrm>
          <a:custGeom>
            <a:avLst/>
            <a:gdLst>
              <a:gd name="connsiteX0" fmla="*/ 2526148 w 5052296"/>
              <a:gd name="connsiteY0" fmla="*/ 0 h 3924300"/>
              <a:gd name="connsiteX1" fmla="*/ 5052296 w 5052296"/>
              <a:gd name="connsiteY1" fmla="*/ 2526148 h 3924300"/>
              <a:gd name="connsiteX2" fmla="*/ 4747404 w 5052296"/>
              <a:gd name="connsiteY2" fmla="*/ 3730260 h 3924300"/>
              <a:gd name="connsiteX3" fmla="*/ 4629520 w 5052296"/>
              <a:gd name="connsiteY3" fmla="*/ 3924300 h 3924300"/>
              <a:gd name="connsiteX4" fmla="*/ 422776 w 5052296"/>
              <a:gd name="connsiteY4" fmla="*/ 3924300 h 3924300"/>
              <a:gd name="connsiteX5" fmla="*/ 304893 w 5052296"/>
              <a:gd name="connsiteY5" fmla="*/ 3730260 h 3924300"/>
              <a:gd name="connsiteX6" fmla="*/ 0 w 5052296"/>
              <a:gd name="connsiteY6" fmla="*/ 2526148 h 3924300"/>
              <a:gd name="connsiteX7" fmla="*/ 2526148 w 5052296"/>
              <a:gd name="connsiteY7" fmla="*/ 0 h 392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52296" h="3924300">
                <a:moveTo>
                  <a:pt x="2526148" y="0"/>
                </a:moveTo>
                <a:cubicBezTo>
                  <a:pt x="3921301" y="0"/>
                  <a:pt x="5052296" y="1130995"/>
                  <a:pt x="5052296" y="2526148"/>
                </a:cubicBezTo>
                <a:cubicBezTo>
                  <a:pt x="5052296" y="2962132"/>
                  <a:pt x="4941848" y="3372322"/>
                  <a:pt x="4747404" y="3730260"/>
                </a:cubicBezTo>
                <a:lnTo>
                  <a:pt x="4629520" y="3924300"/>
                </a:lnTo>
                <a:lnTo>
                  <a:pt x="422776" y="3924300"/>
                </a:lnTo>
                <a:lnTo>
                  <a:pt x="304893" y="3730260"/>
                </a:lnTo>
                <a:cubicBezTo>
                  <a:pt x="110450" y="3372322"/>
                  <a:pt x="0" y="2962132"/>
                  <a:pt x="0" y="2526148"/>
                </a:cubicBezTo>
                <a:cubicBezTo>
                  <a:pt x="0" y="1130995"/>
                  <a:pt x="1130995" y="0"/>
                  <a:pt x="2526148" y="0"/>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3379033527"/>
      </p:ext>
    </p:extLst>
  </p:cSld>
  <p:clrMapOvr>
    <a:masterClrMapping/>
  </p:clrMapOvr>
</p:sldLayout>
</file>

<file path=ppt/slideLayouts/slideLayout113.xml><?xml version="1.0" encoding="utf-8"?>
<p:sldLayout xmlns:a="http://schemas.openxmlformats.org/drawingml/2006/main" xmlns:r="http://schemas.openxmlformats.org/officeDocument/2006/relationships" xmlns:p="http://schemas.openxmlformats.org/presentationml/2006/main" preserve="1" userDrawn="1">
  <p:cSld name="3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1104901" y="847725"/>
            <a:ext cx="5473700" cy="106045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7747001" y="1377950"/>
            <a:ext cx="3136900" cy="4102100"/>
          </a:xfrm>
          <a:custGeom>
            <a:avLst/>
            <a:gdLst>
              <a:gd name="connsiteX0" fmla="*/ 1538838 w 3136900"/>
              <a:gd name="connsiteY0" fmla="*/ 0 h 4102100"/>
              <a:gd name="connsiteX1" fmla="*/ 1598062 w 3136900"/>
              <a:gd name="connsiteY1" fmla="*/ 0 h 4102100"/>
              <a:gd name="connsiteX2" fmla="*/ 3136900 w 3136900"/>
              <a:gd name="connsiteY2" fmla="*/ 1538838 h 4102100"/>
              <a:gd name="connsiteX3" fmla="*/ 3136900 w 3136900"/>
              <a:gd name="connsiteY3" fmla="*/ 2563262 h 4102100"/>
              <a:gd name="connsiteX4" fmla="*/ 1598062 w 3136900"/>
              <a:gd name="connsiteY4" fmla="*/ 4102100 h 4102100"/>
              <a:gd name="connsiteX5" fmla="*/ 1538838 w 3136900"/>
              <a:gd name="connsiteY5" fmla="*/ 4102100 h 4102100"/>
              <a:gd name="connsiteX6" fmla="*/ 0 w 3136900"/>
              <a:gd name="connsiteY6" fmla="*/ 2563262 h 4102100"/>
              <a:gd name="connsiteX7" fmla="*/ 0 w 3136900"/>
              <a:gd name="connsiteY7" fmla="*/ 1538838 h 4102100"/>
              <a:gd name="connsiteX8" fmla="*/ 1538838 w 3136900"/>
              <a:gd name="connsiteY8" fmla="*/ 0 h 410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36900" h="4102100">
                <a:moveTo>
                  <a:pt x="1538838" y="0"/>
                </a:moveTo>
                <a:lnTo>
                  <a:pt x="1598062" y="0"/>
                </a:lnTo>
                <a:cubicBezTo>
                  <a:pt x="2447939" y="0"/>
                  <a:pt x="3136900" y="688961"/>
                  <a:pt x="3136900" y="1538838"/>
                </a:cubicBezTo>
                <a:lnTo>
                  <a:pt x="3136900" y="2563262"/>
                </a:lnTo>
                <a:cubicBezTo>
                  <a:pt x="3136900" y="3413139"/>
                  <a:pt x="2447939" y="4102100"/>
                  <a:pt x="1598062" y="4102100"/>
                </a:cubicBezTo>
                <a:lnTo>
                  <a:pt x="1538838" y="4102100"/>
                </a:lnTo>
                <a:cubicBezTo>
                  <a:pt x="688961" y="4102100"/>
                  <a:pt x="0" y="3413139"/>
                  <a:pt x="0" y="2563262"/>
                </a:cubicBezTo>
                <a:lnTo>
                  <a:pt x="0" y="1538838"/>
                </a:lnTo>
                <a:cubicBezTo>
                  <a:pt x="0" y="688961"/>
                  <a:pt x="688961" y="0"/>
                  <a:pt x="1538838" y="0"/>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2597619419"/>
      </p:ext>
    </p:extLst>
  </p:cSld>
  <p:clrMapOvr>
    <a:masterClrMapping/>
  </p:clrMapOvr>
</p:sldLayout>
</file>

<file path=ppt/slideLayouts/slideLayout114.xml><?xml version="1.0" encoding="utf-8"?>
<p:sldLayout xmlns:a="http://schemas.openxmlformats.org/drawingml/2006/main" xmlns:r="http://schemas.openxmlformats.org/officeDocument/2006/relationships" xmlns:p="http://schemas.openxmlformats.org/presentationml/2006/main" preserve="1" userDrawn="1">
  <p:cSld name="2_Title Slide">
    <p:spTree>
      <p:nvGrpSpPr>
        <p:cNvPr id="1" name=""/>
        <p:cNvGrpSpPr/>
        <p:nvPr/>
      </p:nvGrpSpPr>
      <p:grpSpPr>
        <a:xfrm>
          <a:off x="0" y="0"/>
          <a:ext cx="0" cy="0"/>
          <a:chOff x="0" y="0"/>
          <a:chExt cx="0" cy="0"/>
        </a:xfrm>
      </p:grpSpPr>
      <p:sp>
        <p:nvSpPr>
          <p:cNvPr id="5" name="Text Placeholder 3"/>
          <p:cNvSpPr>
            <a:spLocks noGrp="1"/>
          </p:cNvSpPr>
          <p:nvPr>
            <p:ph type="body" sz="quarter" idx="10"/>
          </p:nvPr>
        </p:nvSpPr>
        <p:spPr>
          <a:xfrm>
            <a:off x="4749800" y="1847850"/>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9" name="Picture Placeholder 8"/>
          <p:cNvSpPr>
            <a:spLocks noGrp="1"/>
          </p:cNvSpPr>
          <p:nvPr>
            <p:ph type="pic" sz="quarter" idx="11"/>
          </p:nvPr>
        </p:nvSpPr>
        <p:spPr>
          <a:xfrm>
            <a:off x="3175" y="1588"/>
            <a:ext cx="7202488" cy="3523340"/>
          </a:xfrm>
          <a:custGeom>
            <a:avLst/>
            <a:gdLst>
              <a:gd name="connsiteX0" fmla="*/ 0 w 7202488"/>
              <a:gd name="connsiteY0" fmla="*/ 0 h 3523340"/>
              <a:gd name="connsiteX1" fmla="*/ 7202488 w 7202488"/>
              <a:gd name="connsiteY1" fmla="*/ 0 h 3523340"/>
              <a:gd name="connsiteX2" fmla="*/ 5694711 w 7202488"/>
              <a:gd name="connsiteY2" fmla="*/ 766848 h 3523340"/>
              <a:gd name="connsiteX3" fmla="*/ 2913434 w 7202488"/>
              <a:gd name="connsiteY3" fmla="*/ 2514057 h 3523340"/>
              <a:gd name="connsiteX4" fmla="*/ 0 w 7202488"/>
              <a:gd name="connsiteY4" fmla="*/ 3467354 h 3523340"/>
              <a:gd name="connsiteX5" fmla="*/ 0 w 7202488"/>
              <a:gd name="connsiteY5" fmla="*/ 0 h 35233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202488" h="3523340">
                <a:moveTo>
                  <a:pt x="0" y="0"/>
                </a:moveTo>
                <a:cubicBezTo>
                  <a:pt x="0" y="0"/>
                  <a:pt x="0" y="0"/>
                  <a:pt x="7202488" y="0"/>
                </a:cubicBezTo>
                <a:cubicBezTo>
                  <a:pt x="7034290" y="475145"/>
                  <a:pt x="6631816" y="1094637"/>
                  <a:pt x="5694711" y="766848"/>
                </a:cubicBezTo>
                <a:cubicBezTo>
                  <a:pt x="4247005" y="258623"/>
                  <a:pt x="4039761" y="1157790"/>
                  <a:pt x="2913434" y="2514057"/>
                </a:cubicBezTo>
                <a:cubicBezTo>
                  <a:pt x="1787106" y="3870325"/>
                  <a:pt x="0" y="3467354"/>
                  <a:pt x="0" y="3467354"/>
                </a:cubicBezTo>
                <a:cubicBezTo>
                  <a:pt x="0" y="3467354"/>
                  <a:pt x="0" y="3467354"/>
                  <a:pt x="0" y="0"/>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1450724233"/>
      </p:ext>
    </p:extLst>
  </p:cSld>
  <p:clrMapOvr>
    <a:masterClrMapping/>
  </p:clrMapOvr>
</p:sldLayout>
</file>

<file path=ppt/slideLayouts/slideLayout115.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sp>
        <p:nvSpPr>
          <p:cNvPr id="3" name="Picture Placeholder 2"/>
          <p:cNvSpPr>
            <a:spLocks noGrp="1"/>
          </p:cNvSpPr>
          <p:nvPr>
            <p:ph type="pic" sz="quarter" idx="10"/>
          </p:nvPr>
        </p:nvSpPr>
        <p:spPr>
          <a:xfrm>
            <a:off x="2" y="2"/>
            <a:ext cx="12191999" cy="6857999"/>
          </a:xfrm>
          <a:solidFill>
            <a:schemeClr val="bg2">
              <a:lumMod val="95000"/>
            </a:schemeClr>
          </a:solidFill>
        </p:spPr>
        <p:txBody>
          <a:bodyPr rtlCol="0">
            <a:normAutofit/>
          </a:bodyPr>
          <a:lstStyle>
            <a:lvl1pPr>
              <a:defRPr sz="800"/>
            </a:lvl1pPr>
          </a:lstStyle>
          <a:p>
            <a:pPr lvl="0"/>
            <a:endParaRPr lang="en-ID" noProof="0"/>
          </a:p>
        </p:txBody>
      </p:sp>
    </p:spTree>
    <p:extLst>
      <p:ext uri="{BB962C8B-B14F-4D97-AF65-F5344CB8AC3E}">
        <p14:creationId xmlns:p14="http://schemas.microsoft.com/office/powerpoint/2010/main" val="2094944820"/>
      </p:ext>
    </p:extLst>
  </p:cSld>
  <p:clrMapOvr>
    <a:masterClrMapping/>
  </p:clrMapOvr>
</p:sldLayout>
</file>

<file path=ppt/slideLayouts/slideLayout116.xml><?xml version="1.0" encoding="utf-8"?>
<p:sldLayout xmlns:a="http://schemas.openxmlformats.org/drawingml/2006/main" xmlns:r="http://schemas.openxmlformats.org/officeDocument/2006/relationships" xmlns:p="http://schemas.openxmlformats.org/presentationml/2006/main" type="obj">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xmlns="" id="{59FF20F8-B465-4FD5-988A-E787A8605949}"/>
              </a:ext>
            </a:extLst>
          </p:cNvPr>
          <p:cNvSpPr>
            <a:spLocks noGrp="1"/>
          </p:cNvSpPr>
          <p:nvPr>
            <p:ph type="dt" sz="half" idx="10"/>
          </p:nvPr>
        </p:nvSpPr>
        <p:spPr/>
        <p:txBody>
          <a:bodyPr/>
          <a:lstStyle>
            <a:lvl1pPr>
              <a:defRPr/>
            </a:lvl1pPr>
          </a:lstStyle>
          <a:p>
            <a:pPr>
              <a:defRPr/>
            </a:pPr>
            <a:fld id="{4EEFFB1D-C063-4105-9FB5-74C5ADA38306}" type="datetimeFigureOut">
              <a:rPr lang="en-US"/>
              <a:pPr>
                <a:defRPr/>
              </a:pPr>
              <a:t>10/21/2022</a:t>
            </a:fld>
            <a:endParaRPr lang="en-US"/>
          </a:p>
        </p:txBody>
      </p:sp>
      <p:sp>
        <p:nvSpPr>
          <p:cNvPr id="5" name="Footer Placeholder 4">
            <a:extLst>
              <a:ext uri="{FF2B5EF4-FFF2-40B4-BE49-F238E27FC236}">
                <a16:creationId xmlns:a16="http://schemas.microsoft.com/office/drawing/2014/main" xmlns="" id="{9721D009-4FA7-4C92-9725-4DB99607A382}"/>
              </a:ext>
            </a:extLst>
          </p:cNvPr>
          <p:cNvSpPr>
            <a:spLocks noGrp="1"/>
          </p:cNvSpPr>
          <p:nvPr>
            <p:ph type="ftr" sz="quarter" idx="11"/>
          </p:nvPr>
        </p:nvSpPr>
        <p:spPr/>
        <p:txBody>
          <a:bodyPr/>
          <a:lstStyle>
            <a:lvl1pPr>
              <a:defRPr/>
            </a:lvl1pPr>
          </a:lstStyle>
          <a:p>
            <a:pPr>
              <a:defRPr/>
            </a:pPr>
            <a:endParaRPr lang="en-US"/>
          </a:p>
        </p:txBody>
      </p:sp>
      <p:sp>
        <p:nvSpPr>
          <p:cNvPr id="6" name="Slide Number Placeholder 5">
            <a:extLst>
              <a:ext uri="{FF2B5EF4-FFF2-40B4-BE49-F238E27FC236}">
                <a16:creationId xmlns:a16="http://schemas.microsoft.com/office/drawing/2014/main" xmlns="" id="{D0743F2F-87E0-4373-956E-CF98E129267D}"/>
              </a:ext>
            </a:extLst>
          </p:cNvPr>
          <p:cNvSpPr>
            <a:spLocks noGrp="1"/>
          </p:cNvSpPr>
          <p:nvPr>
            <p:ph type="sldNum" sz="quarter" idx="12"/>
          </p:nvPr>
        </p:nvSpPr>
        <p:spPr/>
        <p:txBody>
          <a:bodyPr/>
          <a:lstStyle>
            <a:lvl1pPr>
              <a:defRPr>
                <a:latin typeface=".VnTime" panose="020B7200000000000000" pitchFamily="34" charset="0"/>
              </a:defRPr>
            </a:lvl1pPr>
          </a:lstStyle>
          <a:p>
            <a:fld id="{306F7723-3E3D-4615-B6FF-171D8183EBDD}" type="slidenum">
              <a:rPr lang="en-US" altLang="en-US"/>
              <a:pPr/>
              <a:t>‹#›</a:t>
            </a:fld>
            <a:endParaRPr lang="en-US" altLang="en-US"/>
          </a:p>
        </p:txBody>
      </p:sp>
    </p:spTree>
    <p:extLst>
      <p:ext uri="{BB962C8B-B14F-4D97-AF65-F5344CB8AC3E}">
        <p14:creationId xmlns:p14="http://schemas.microsoft.com/office/powerpoint/2010/main" val="429916349"/>
      </p:ext>
    </p:extLst>
  </p:cSld>
  <p:clrMapOvr>
    <a:masterClrMapping/>
  </p:clrMapOvr>
</p:sldLayout>
</file>

<file path=ppt/slideLayouts/slideLayout117.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171"/>
        <p:cNvGrpSpPr/>
        <p:nvPr/>
      </p:nvGrpSpPr>
      <p:grpSpPr>
        <a:xfrm>
          <a:off x="0" y="0"/>
          <a:ext cx="0" cy="0"/>
          <a:chOff x="0" y="0"/>
          <a:chExt cx="0" cy="0"/>
        </a:xfrm>
      </p:grpSpPr>
      <p:sp>
        <p:nvSpPr>
          <p:cNvPr id="172" name="Google Shape;172;p11"/>
          <p:cNvSpPr/>
          <p:nvPr/>
        </p:nvSpPr>
        <p:spPr>
          <a:xfrm>
            <a:off x="558800" y="-2108200"/>
            <a:ext cx="11074400" cy="11074400"/>
          </a:xfrm>
          <a:prstGeom prst="ellipse">
            <a:avLst/>
          </a:prstGeom>
          <a:noFill/>
          <a:ln w="9525" cap="flat" cmpd="sng">
            <a:solidFill>
              <a:srgbClr val="A1BECC"/>
            </a:solidFill>
            <a:prstDash val="dash"/>
            <a:round/>
            <a:headEnd type="none" w="sm" len="sm"/>
            <a:tailEnd type="none" w="sm" len="sm"/>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3" name="Google Shape;173;p11"/>
          <p:cNvSpPr/>
          <p:nvPr/>
        </p:nvSpPr>
        <p:spPr>
          <a:xfrm>
            <a:off x="-218933" y="914900"/>
            <a:ext cx="734000" cy="734000"/>
          </a:xfrm>
          <a:prstGeom prst="ellipse">
            <a:avLst/>
          </a:prstGeom>
          <a:solidFill>
            <a:srgbClr val="00D1C6">
              <a:alpha val="8692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4" name="Google Shape;174;p11"/>
          <p:cNvSpPr/>
          <p:nvPr/>
        </p:nvSpPr>
        <p:spPr>
          <a:xfrm>
            <a:off x="10939333" y="5198400"/>
            <a:ext cx="596000" cy="596000"/>
          </a:xfrm>
          <a:prstGeom prst="donut">
            <a:avLst>
              <a:gd name="adj" fmla="val 18608"/>
            </a:avLst>
          </a:prstGeom>
          <a:solidFill>
            <a:srgbClr val="F8BB00">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5" name="Google Shape;175;p11"/>
          <p:cNvSpPr/>
          <p:nvPr/>
        </p:nvSpPr>
        <p:spPr>
          <a:xfrm>
            <a:off x="133900" y="-262567"/>
            <a:ext cx="988800" cy="988800"/>
          </a:xfrm>
          <a:prstGeom prst="donut">
            <a:avLst>
              <a:gd name="adj" fmla="val 37879"/>
            </a:avLst>
          </a:prstGeom>
          <a:solidFill>
            <a:srgbClr val="00ACC3">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6" name="Google Shape;176;p11"/>
          <p:cNvSpPr/>
          <p:nvPr/>
        </p:nvSpPr>
        <p:spPr>
          <a:xfrm>
            <a:off x="558800" y="914900"/>
            <a:ext cx="250800" cy="250800"/>
          </a:xfrm>
          <a:prstGeom prst="ellipse">
            <a:avLst/>
          </a:prstGeom>
          <a:solidFill>
            <a:srgbClr val="BBCD00">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7" name="Google Shape;177;p11"/>
          <p:cNvSpPr/>
          <p:nvPr/>
        </p:nvSpPr>
        <p:spPr>
          <a:xfrm>
            <a:off x="11111633" y="5976667"/>
            <a:ext cx="1304800" cy="1304800"/>
          </a:xfrm>
          <a:prstGeom prst="ellipse">
            <a:avLst/>
          </a:prstGeom>
          <a:noFill/>
          <a:ln w="9525" cap="flat" cmpd="sng">
            <a:solidFill>
              <a:srgbClr val="ED4A00"/>
            </a:solidFill>
            <a:prstDash val="dash"/>
            <a:round/>
            <a:headEnd type="none" w="sm" len="sm"/>
            <a:tailEnd type="none" w="sm" len="sm"/>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8" name="Google Shape;178;p11"/>
          <p:cNvSpPr/>
          <p:nvPr/>
        </p:nvSpPr>
        <p:spPr>
          <a:xfrm>
            <a:off x="989000" y="5933000"/>
            <a:ext cx="530000" cy="530000"/>
          </a:xfrm>
          <a:prstGeom prst="donut">
            <a:avLst>
              <a:gd name="adj" fmla="val 8754"/>
            </a:avLst>
          </a:prstGeom>
          <a:solidFill>
            <a:srgbClr val="65BB48">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9" name="Google Shape;179;p11"/>
          <p:cNvSpPr/>
          <p:nvPr/>
        </p:nvSpPr>
        <p:spPr>
          <a:xfrm>
            <a:off x="11941733" y="5411595"/>
            <a:ext cx="382800" cy="382800"/>
          </a:xfrm>
          <a:prstGeom prst="ellipse">
            <a:avLst/>
          </a:prstGeom>
          <a:solidFill>
            <a:srgbClr val="ED4A00">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0" name="Google Shape;180;p11"/>
          <p:cNvSpPr/>
          <p:nvPr/>
        </p:nvSpPr>
        <p:spPr>
          <a:xfrm>
            <a:off x="-218933" y="5703600"/>
            <a:ext cx="988800" cy="988800"/>
          </a:xfrm>
          <a:prstGeom prst="donut">
            <a:avLst>
              <a:gd name="adj" fmla="val 39163"/>
            </a:avLst>
          </a:prstGeom>
          <a:solidFill>
            <a:srgbClr val="BBCD00">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1" name="Google Shape;181;p11"/>
          <p:cNvSpPr/>
          <p:nvPr/>
        </p:nvSpPr>
        <p:spPr>
          <a:xfrm>
            <a:off x="11424967" y="6290000"/>
            <a:ext cx="678000" cy="678000"/>
          </a:xfrm>
          <a:prstGeom prst="ellipse">
            <a:avLst/>
          </a:prstGeom>
          <a:solidFill>
            <a:srgbClr val="E8004C">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2" name="Google Shape;182;p11"/>
          <p:cNvSpPr/>
          <p:nvPr/>
        </p:nvSpPr>
        <p:spPr>
          <a:xfrm>
            <a:off x="10769967" y="298833"/>
            <a:ext cx="406400" cy="406400"/>
          </a:xfrm>
          <a:prstGeom prst="donut">
            <a:avLst>
              <a:gd name="adj" fmla="val 30568"/>
            </a:avLst>
          </a:prstGeom>
          <a:solidFill>
            <a:srgbClr val="65BB48">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3" name="Google Shape;183;p11"/>
          <p:cNvSpPr/>
          <p:nvPr/>
        </p:nvSpPr>
        <p:spPr>
          <a:xfrm>
            <a:off x="11404331" y="437831"/>
            <a:ext cx="780800" cy="780800"/>
          </a:xfrm>
          <a:prstGeom prst="ellipse">
            <a:avLst/>
          </a:prstGeom>
          <a:solidFill>
            <a:srgbClr val="F8BB00">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4" name="Google Shape;184;p11"/>
          <p:cNvSpPr/>
          <p:nvPr/>
        </p:nvSpPr>
        <p:spPr>
          <a:xfrm>
            <a:off x="11835133" y="1583100"/>
            <a:ext cx="596000" cy="596000"/>
          </a:xfrm>
          <a:prstGeom prst="ellipse">
            <a:avLst/>
          </a:prstGeom>
          <a:solidFill>
            <a:srgbClr val="BBCD00">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5" name="Google Shape;185;p11"/>
          <p:cNvSpPr/>
          <p:nvPr/>
        </p:nvSpPr>
        <p:spPr>
          <a:xfrm>
            <a:off x="11265333" y="298833"/>
            <a:ext cx="1059200" cy="1059200"/>
          </a:xfrm>
          <a:prstGeom prst="ellipse">
            <a:avLst/>
          </a:prstGeom>
          <a:noFill/>
          <a:ln w="9525" cap="flat" cmpd="sng">
            <a:solidFill>
              <a:srgbClr val="F8BB00"/>
            </a:solidFill>
            <a:prstDash val="dash"/>
            <a:round/>
            <a:headEnd type="none" w="sm" len="sm"/>
            <a:tailEnd type="none" w="sm" len="sm"/>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6" name="Google Shape;186;p11"/>
          <p:cNvSpPr/>
          <p:nvPr/>
        </p:nvSpPr>
        <p:spPr>
          <a:xfrm>
            <a:off x="133900" y="5107500"/>
            <a:ext cx="406400" cy="406400"/>
          </a:xfrm>
          <a:prstGeom prst="ellipse">
            <a:avLst/>
          </a:prstGeom>
          <a:solidFill>
            <a:srgbClr val="00D1C6">
              <a:alpha val="8692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7" name="Google Shape;187;p11"/>
          <p:cNvSpPr txBox="1">
            <a:spLocks noGrp="1"/>
          </p:cNvSpPr>
          <p:nvPr>
            <p:ph type="sldNum" idx="12"/>
          </p:nvPr>
        </p:nvSpPr>
        <p:spPr>
          <a:xfrm>
            <a:off x="5782800" y="6335500"/>
            <a:ext cx="626400" cy="522000"/>
          </a:xfrm>
          <a:prstGeom prst="rect">
            <a:avLst/>
          </a:prstGeom>
        </p:spPr>
        <p:txBody>
          <a:bodyPr spcFirstLastPara="1" wrap="square" lIns="91425" tIns="91425" rIns="91425" bIns="91425" anchor="t" anchorCtr="0">
            <a:noAutofit/>
          </a:bodyPr>
          <a:lstStyle>
            <a:lvl1pPr lvl="0" algn="ctr" rtl="0">
              <a:buNone/>
              <a:defRPr/>
            </a:lvl1pPr>
            <a:lvl2pPr lvl="1" algn="ctr" rtl="0">
              <a:buNone/>
              <a:defRPr/>
            </a:lvl2pPr>
            <a:lvl3pPr lvl="2" algn="ctr" rtl="0">
              <a:buNone/>
              <a:defRPr/>
            </a:lvl3pPr>
            <a:lvl4pPr lvl="3" algn="ctr" rtl="0">
              <a:buNone/>
              <a:defRPr/>
            </a:lvl4pPr>
            <a:lvl5pPr lvl="4" algn="ctr" rtl="0">
              <a:buNone/>
              <a:defRPr/>
            </a:lvl5pPr>
            <a:lvl6pPr lvl="5" algn="ctr" rtl="0">
              <a:buNone/>
              <a:defRPr/>
            </a:lvl6pPr>
            <a:lvl7pPr lvl="6" algn="ctr" rtl="0">
              <a:buNone/>
              <a:defRPr/>
            </a:lvl7pPr>
            <a:lvl8pPr lvl="7" algn="ctr" rtl="0">
              <a:buNone/>
              <a:defRPr/>
            </a:lvl8pPr>
            <a:lvl9pPr lvl="8" algn="ctr" rtl="0">
              <a:buNone/>
              <a:defRPr/>
            </a:lvl9pPr>
          </a:lstStyle>
          <a:p>
            <a:fld id="{00000000-1234-1234-1234-123412341234}" type="slidenum">
              <a:rPr lang="en"/>
              <a:pPr/>
              <a:t>‹#›</a:t>
            </a:fld>
            <a:endParaRPr/>
          </a:p>
        </p:txBody>
      </p:sp>
    </p:spTree>
    <p:extLst>
      <p:ext uri="{BB962C8B-B14F-4D97-AF65-F5344CB8AC3E}">
        <p14:creationId xmlns:p14="http://schemas.microsoft.com/office/powerpoint/2010/main" val="125038390"/>
      </p:ext>
    </p:extLst>
  </p:cSld>
  <p:clrMapOvr>
    <a:masterClrMapping/>
  </p:clrMapOvr>
</p:sldLayout>
</file>

<file path=ppt/slideLayouts/slideLayout118.xml><?xml version="1.0" encoding="utf-8"?>
<p:sldLayout xmlns:a="http://schemas.openxmlformats.org/drawingml/2006/main" xmlns:r="http://schemas.openxmlformats.org/officeDocument/2006/relationships" xmlns:p="http://schemas.openxmlformats.org/presentationml/2006/main" preserve="1" userDrawn="1">
  <p:cSld name="1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741380674"/>
      </p:ext>
    </p:extLst>
  </p:cSld>
  <p:clrMapOvr>
    <a:masterClrMapping/>
  </p:clrMapOvr>
</p:sldLayout>
</file>

<file path=ppt/slideLayouts/slideLayout119.xml><?xml version="1.0" encoding="utf-8"?>
<p:sldLayout xmlns:a="http://schemas.openxmlformats.org/drawingml/2006/main" xmlns:r="http://schemas.openxmlformats.org/officeDocument/2006/relationships" xmlns:p="http://schemas.openxmlformats.org/presentationml/2006/main" preserve="1" userDrawn="1">
  <p:cSld name="2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067296861"/>
      </p:ext>
    </p:extLst>
  </p:cSld>
  <p:clrMapOvr>
    <a:masterClrMapping/>
  </p:clrMapOvr>
</p:sldLayout>
</file>

<file path=ppt/slideLayouts/slideLayout120.xml><?xml version="1.0" encoding="utf-8"?>
<p:sldLayout xmlns:a="http://schemas.openxmlformats.org/drawingml/2006/main" xmlns:r="http://schemas.openxmlformats.org/officeDocument/2006/relationships" xmlns:p="http://schemas.openxmlformats.org/presentationml/2006/main" userDrawn="1">
  <p:cSld name="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grpSp>
        <p:nvGrpSpPr>
          <p:cNvPr id="5" name="Group 4">
            <a:extLst>
              <a:ext uri="{FF2B5EF4-FFF2-40B4-BE49-F238E27FC236}">
                <a16:creationId xmlns:a16="http://schemas.microsoft.com/office/drawing/2014/main" xmlns="" id="{9242AE78-78C5-4911-B617-90D14010A947}"/>
              </a:ext>
            </a:extLst>
          </p:cNvPr>
          <p:cNvGrpSpPr/>
          <p:nvPr userDrawn="1"/>
        </p:nvGrpSpPr>
        <p:grpSpPr>
          <a:xfrm flipH="1">
            <a:off x="10856438" y="5136827"/>
            <a:ext cx="1174335" cy="1584931"/>
            <a:chOff x="10073923" y="4329846"/>
            <a:chExt cx="1822803" cy="2460131"/>
          </a:xfrm>
          <a:solidFill>
            <a:schemeClr val="accent1"/>
          </a:solidFill>
        </p:grpSpPr>
        <p:sp>
          <p:nvSpPr>
            <p:cNvPr id="6" name="Freeform: Shape 5">
              <a:extLst>
                <a:ext uri="{FF2B5EF4-FFF2-40B4-BE49-F238E27FC236}">
                  <a16:creationId xmlns:a16="http://schemas.microsoft.com/office/drawing/2014/main" xmlns="" id="{DE0C48E1-C97E-4AE3-8E59-52BB45A6FE56}"/>
                </a:ext>
              </a:extLst>
            </p:cNvPr>
            <p:cNvSpPr/>
            <p:nvPr/>
          </p:nvSpPr>
          <p:spPr>
            <a:xfrm>
              <a:off x="10073923" y="4329846"/>
              <a:ext cx="1385397" cy="2351375"/>
            </a:xfrm>
            <a:custGeom>
              <a:avLst/>
              <a:gdLst>
                <a:gd name="connsiteX0" fmla="*/ 789622 w 1385397"/>
                <a:gd name="connsiteY0" fmla="*/ 0 h 2351375"/>
                <a:gd name="connsiteX1" fmla="*/ 865822 w 1385397"/>
                <a:gd name="connsiteY1" fmla="*/ 0 h 2351375"/>
                <a:gd name="connsiteX2" fmla="*/ 954405 w 1385397"/>
                <a:gd name="connsiteY2" fmla="*/ 58102 h 2351375"/>
                <a:gd name="connsiteX3" fmla="*/ 1050607 w 1385397"/>
                <a:gd name="connsiteY3" fmla="*/ 123825 h 2351375"/>
                <a:gd name="connsiteX4" fmla="*/ 1062990 w 1385397"/>
                <a:gd name="connsiteY4" fmla="*/ 136207 h 2351375"/>
                <a:gd name="connsiteX5" fmla="*/ 1102995 w 1385397"/>
                <a:gd name="connsiteY5" fmla="*/ 269557 h 2351375"/>
                <a:gd name="connsiteX6" fmla="*/ 1099185 w 1385397"/>
                <a:gd name="connsiteY6" fmla="*/ 284797 h 2351375"/>
                <a:gd name="connsiteX7" fmla="*/ 1084897 w 1385397"/>
                <a:gd name="connsiteY7" fmla="*/ 276225 h 2351375"/>
                <a:gd name="connsiteX8" fmla="*/ 1031557 w 1385397"/>
                <a:gd name="connsiteY8" fmla="*/ 202882 h 2351375"/>
                <a:gd name="connsiteX9" fmla="*/ 1015365 w 1385397"/>
                <a:gd name="connsiteY9" fmla="*/ 192405 h 2351375"/>
                <a:gd name="connsiteX10" fmla="*/ 957262 w 1385397"/>
                <a:gd name="connsiteY10" fmla="*/ 158115 h 2351375"/>
                <a:gd name="connsiteX11" fmla="*/ 950595 w 1385397"/>
                <a:gd name="connsiteY11" fmla="*/ 152400 h 2351375"/>
                <a:gd name="connsiteX12" fmla="*/ 934402 w 1385397"/>
                <a:gd name="connsiteY12" fmla="*/ 171450 h 2351375"/>
                <a:gd name="connsiteX13" fmla="*/ 934402 w 1385397"/>
                <a:gd name="connsiteY13" fmla="*/ 175260 h 2351375"/>
                <a:gd name="connsiteX14" fmla="*/ 934402 w 1385397"/>
                <a:gd name="connsiteY14" fmla="*/ 223837 h 2351375"/>
                <a:gd name="connsiteX15" fmla="*/ 901065 w 1385397"/>
                <a:gd name="connsiteY15" fmla="*/ 259080 h 2351375"/>
                <a:gd name="connsiteX16" fmla="*/ 863917 w 1385397"/>
                <a:gd name="connsiteY16" fmla="*/ 273367 h 2351375"/>
                <a:gd name="connsiteX17" fmla="*/ 817245 w 1385397"/>
                <a:gd name="connsiteY17" fmla="*/ 269557 h 2351375"/>
                <a:gd name="connsiteX18" fmla="*/ 842010 w 1385397"/>
                <a:gd name="connsiteY18" fmla="*/ 287655 h 2351375"/>
                <a:gd name="connsiteX19" fmla="*/ 848677 w 1385397"/>
                <a:gd name="connsiteY19" fmla="*/ 324802 h 2351375"/>
                <a:gd name="connsiteX20" fmla="*/ 761047 w 1385397"/>
                <a:gd name="connsiteY20" fmla="*/ 467677 h 2351375"/>
                <a:gd name="connsiteX21" fmla="*/ 752475 w 1385397"/>
                <a:gd name="connsiteY21" fmla="*/ 481965 h 2351375"/>
                <a:gd name="connsiteX22" fmla="*/ 806767 w 1385397"/>
                <a:gd name="connsiteY22" fmla="*/ 450532 h 2351375"/>
                <a:gd name="connsiteX23" fmla="*/ 942975 w 1385397"/>
                <a:gd name="connsiteY23" fmla="*/ 391477 h 2351375"/>
                <a:gd name="connsiteX24" fmla="*/ 1303020 w 1385397"/>
                <a:gd name="connsiteY24" fmla="*/ 489585 h 2351375"/>
                <a:gd name="connsiteX25" fmla="*/ 1372552 w 1385397"/>
                <a:gd name="connsiteY25" fmla="*/ 596265 h 2351375"/>
                <a:gd name="connsiteX26" fmla="*/ 1383030 w 1385397"/>
                <a:gd name="connsiteY26" fmla="*/ 732472 h 2351375"/>
                <a:gd name="connsiteX27" fmla="*/ 1380172 w 1385397"/>
                <a:gd name="connsiteY27" fmla="*/ 796290 h 2351375"/>
                <a:gd name="connsiteX28" fmla="*/ 1376362 w 1385397"/>
                <a:gd name="connsiteY28" fmla="*/ 808672 h 2351375"/>
                <a:gd name="connsiteX29" fmla="*/ 1365885 w 1385397"/>
                <a:gd name="connsiteY29" fmla="*/ 802957 h 2351375"/>
                <a:gd name="connsiteX30" fmla="*/ 1364932 w 1385397"/>
                <a:gd name="connsiteY30" fmla="*/ 802005 h 2351375"/>
                <a:gd name="connsiteX31" fmla="*/ 1263967 w 1385397"/>
                <a:gd name="connsiteY31" fmla="*/ 672465 h 2351375"/>
                <a:gd name="connsiteX32" fmla="*/ 1260157 w 1385397"/>
                <a:gd name="connsiteY32" fmla="*/ 675322 h 2351375"/>
                <a:gd name="connsiteX33" fmla="*/ 1265872 w 1385397"/>
                <a:gd name="connsiteY33" fmla="*/ 710565 h 2351375"/>
                <a:gd name="connsiteX34" fmla="*/ 1254442 w 1385397"/>
                <a:gd name="connsiteY34" fmla="*/ 720090 h 2351375"/>
                <a:gd name="connsiteX35" fmla="*/ 1194435 w 1385397"/>
                <a:gd name="connsiteY35" fmla="*/ 685800 h 2351375"/>
                <a:gd name="connsiteX36" fmla="*/ 1182052 w 1385397"/>
                <a:gd name="connsiteY36" fmla="*/ 677227 h 2351375"/>
                <a:gd name="connsiteX37" fmla="*/ 1148715 w 1385397"/>
                <a:gd name="connsiteY37" fmla="*/ 626745 h 2351375"/>
                <a:gd name="connsiteX38" fmla="*/ 1088707 w 1385397"/>
                <a:gd name="connsiteY38" fmla="*/ 515302 h 2351375"/>
                <a:gd name="connsiteX39" fmla="*/ 1110615 w 1385397"/>
                <a:gd name="connsiteY39" fmla="*/ 598170 h 2351375"/>
                <a:gd name="connsiteX40" fmla="*/ 1114425 w 1385397"/>
                <a:gd name="connsiteY40" fmla="*/ 626745 h 2351375"/>
                <a:gd name="connsiteX41" fmla="*/ 1100137 w 1385397"/>
                <a:gd name="connsiteY41" fmla="*/ 638175 h 2351375"/>
                <a:gd name="connsiteX42" fmla="*/ 1003935 w 1385397"/>
                <a:gd name="connsiteY42" fmla="*/ 612457 h 2351375"/>
                <a:gd name="connsiteX43" fmla="*/ 855345 w 1385397"/>
                <a:gd name="connsiteY43" fmla="*/ 625792 h 2351375"/>
                <a:gd name="connsiteX44" fmla="*/ 833437 w 1385397"/>
                <a:gd name="connsiteY44" fmla="*/ 669607 h 2351375"/>
                <a:gd name="connsiteX45" fmla="*/ 826770 w 1385397"/>
                <a:gd name="connsiteY45" fmla="*/ 765810 h 2351375"/>
                <a:gd name="connsiteX46" fmla="*/ 794385 w 1385397"/>
                <a:gd name="connsiteY46" fmla="*/ 834390 h 2351375"/>
                <a:gd name="connsiteX47" fmla="*/ 788670 w 1385397"/>
                <a:gd name="connsiteY47" fmla="*/ 909637 h 2351375"/>
                <a:gd name="connsiteX48" fmla="*/ 783907 w 1385397"/>
                <a:gd name="connsiteY48" fmla="*/ 929640 h 2351375"/>
                <a:gd name="connsiteX49" fmla="*/ 767715 w 1385397"/>
                <a:gd name="connsiteY49" fmla="*/ 916305 h 2351375"/>
                <a:gd name="connsiteX50" fmla="*/ 705802 w 1385397"/>
                <a:gd name="connsiteY50" fmla="*/ 834390 h 2351375"/>
                <a:gd name="connsiteX51" fmla="*/ 701040 w 1385397"/>
                <a:gd name="connsiteY51" fmla="*/ 807720 h 2351375"/>
                <a:gd name="connsiteX52" fmla="*/ 703897 w 1385397"/>
                <a:gd name="connsiteY52" fmla="*/ 730567 h 2351375"/>
                <a:gd name="connsiteX53" fmla="*/ 698182 w 1385397"/>
                <a:gd name="connsiteY53" fmla="*/ 724852 h 2351375"/>
                <a:gd name="connsiteX54" fmla="*/ 678180 w 1385397"/>
                <a:gd name="connsiteY54" fmla="*/ 767715 h 2351375"/>
                <a:gd name="connsiteX55" fmla="*/ 608647 w 1385397"/>
                <a:gd name="connsiteY55" fmla="*/ 994410 h 2351375"/>
                <a:gd name="connsiteX56" fmla="*/ 536257 w 1385397"/>
                <a:gd name="connsiteY56" fmla="*/ 1337310 h 2351375"/>
                <a:gd name="connsiteX57" fmla="*/ 519112 w 1385397"/>
                <a:gd name="connsiteY57" fmla="*/ 1524952 h 2351375"/>
                <a:gd name="connsiteX58" fmla="*/ 543877 w 1385397"/>
                <a:gd name="connsiteY58" fmla="*/ 1808797 h 2351375"/>
                <a:gd name="connsiteX59" fmla="*/ 629602 w 1385397"/>
                <a:gd name="connsiteY59" fmla="*/ 1998345 h 2351375"/>
                <a:gd name="connsiteX60" fmla="*/ 803910 w 1385397"/>
                <a:gd name="connsiteY60" fmla="*/ 2204085 h 2351375"/>
                <a:gd name="connsiteX61" fmla="*/ 883920 w 1385397"/>
                <a:gd name="connsiteY61" fmla="*/ 2251710 h 2351375"/>
                <a:gd name="connsiteX62" fmla="*/ 902970 w 1385397"/>
                <a:gd name="connsiteY62" fmla="*/ 2253615 h 2351375"/>
                <a:gd name="connsiteX63" fmla="*/ 912996 w 1385397"/>
                <a:gd name="connsiteY63" fmla="*/ 2252226 h 2351375"/>
                <a:gd name="connsiteX64" fmla="*/ 701023 w 1385397"/>
                <a:gd name="connsiteY64" fmla="*/ 2351375 h 2351375"/>
                <a:gd name="connsiteX65" fmla="*/ 696277 w 1385397"/>
                <a:gd name="connsiteY65" fmla="*/ 2346007 h 2351375"/>
                <a:gd name="connsiteX66" fmla="*/ 544830 w 1385397"/>
                <a:gd name="connsiteY66" fmla="*/ 2207895 h 2351375"/>
                <a:gd name="connsiteX67" fmla="*/ 397192 w 1385397"/>
                <a:gd name="connsiteY67" fmla="*/ 1887855 h 2351375"/>
                <a:gd name="connsiteX68" fmla="*/ 368617 w 1385397"/>
                <a:gd name="connsiteY68" fmla="*/ 1643062 h 2351375"/>
                <a:gd name="connsiteX69" fmla="*/ 374332 w 1385397"/>
                <a:gd name="connsiteY69" fmla="*/ 1531620 h 2351375"/>
                <a:gd name="connsiteX70" fmla="*/ 397192 w 1385397"/>
                <a:gd name="connsiteY70" fmla="*/ 1335405 h 2351375"/>
                <a:gd name="connsiteX71" fmla="*/ 459105 w 1385397"/>
                <a:gd name="connsiteY71" fmla="*/ 1087755 h 2351375"/>
                <a:gd name="connsiteX72" fmla="*/ 603885 w 1385397"/>
                <a:gd name="connsiteY72" fmla="*/ 725805 h 2351375"/>
                <a:gd name="connsiteX73" fmla="*/ 620077 w 1385397"/>
                <a:gd name="connsiteY73" fmla="*/ 696277 h 2351375"/>
                <a:gd name="connsiteX74" fmla="*/ 577215 w 1385397"/>
                <a:gd name="connsiteY74" fmla="*/ 716280 h 2351375"/>
                <a:gd name="connsiteX75" fmla="*/ 545782 w 1385397"/>
                <a:gd name="connsiteY75" fmla="*/ 753427 h 2351375"/>
                <a:gd name="connsiteX76" fmla="*/ 490537 w 1385397"/>
                <a:gd name="connsiteY76" fmla="*/ 767715 h 2351375"/>
                <a:gd name="connsiteX77" fmla="*/ 417195 w 1385397"/>
                <a:gd name="connsiteY77" fmla="*/ 742950 h 2351375"/>
                <a:gd name="connsiteX78" fmla="*/ 462915 w 1385397"/>
                <a:gd name="connsiteY78" fmla="*/ 788670 h 2351375"/>
                <a:gd name="connsiteX79" fmla="*/ 466725 w 1385397"/>
                <a:gd name="connsiteY79" fmla="*/ 845820 h 2351375"/>
                <a:gd name="connsiteX80" fmla="*/ 435292 w 1385397"/>
                <a:gd name="connsiteY80" fmla="*/ 854392 h 2351375"/>
                <a:gd name="connsiteX81" fmla="*/ 379095 w 1385397"/>
                <a:gd name="connsiteY81" fmla="*/ 834390 h 2351375"/>
                <a:gd name="connsiteX82" fmla="*/ 421957 w 1385397"/>
                <a:gd name="connsiteY82" fmla="*/ 890587 h 2351375"/>
                <a:gd name="connsiteX83" fmla="*/ 422910 w 1385397"/>
                <a:gd name="connsiteY83" fmla="*/ 915352 h 2351375"/>
                <a:gd name="connsiteX84" fmla="*/ 392430 w 1385397"/>
                <a:gd name="connsiteY84" fmla="*/ 965835 h 2351375"/>
                <a:gd name="connsiteX85" fmla="*/ 346710 w 1385397"/>
                <a:gd name="connsiteY85" fmla="*/ 983932 h 2351375"/>
                <a:gd name="connsiteX86" fmla="*/ 343852 w 1385397"/>
                <a:gd name="connsiteY86" fmla="*/ 984885 h 2351375"/>
                <a:gd name="connsiteX87" fmla="*/ 348615 w 1385397"/>
                <a:gd name="connsiteY87" fmla="*/ 988695 h 2351375"/>
                <a:gd name="connsiteX88" fmla="*/ 361950 w 1385397"/>
                <a:gd name="connsiteY88" fmla="*/ 1034415 h 2351375"/>
                <a:gd name="connsiteX89" fmla="*/ 319087 w 1385397"/>
                <a:gd name="connsiteY89" fmla="*/ 1044892 h 2351375"/>
                <a:gd name="connsiteX90" fmla="*/ 278130 w 1385397"/>
                <a:gd name="connsiteY90" fmla="*/ 1025842 h 2351375"/>
                <a:gd name="connsiteX91" fmla="*/ 343852 w 1385397"/>
                <a:gd name="connsiteY91" fmla="*/ 1088707 h 2351375"/>
                <a:gd name="connsiteX92" fmla="*/ 350520 w 1385397"/>
                <a:gd name="connsiteY92" fmla="*/ 1123950 h 2351375"/>
                <a:gd name="connsiteX93" fmla="*/ 321945 w 1385397"/>
                <a:gd name="connsiteY93" fmla="*/ 1132522 h 2351375"/>
                <a:gd name="connsiteX94" fmla="*/ 303847 w 1385397"/>
                <a:gd name="connsiteY94" fmla="*/ 1126807 h 2351375"/>
                <a:gd name="connsiteX95" fmla="*/ 345757 w 1385397"/>
                <a:gd name="connsiteY95" fmla="*/ 1203007 h 2351375"/>
                <a:gd name="connsiteX96" fmla="*/ 363855 w 1385397"/>
                <a:gd name="connsiteY96" fmla="*/ 1291590 h 2351375"/>
                <a:gd name="connsiteX97" fmla="*/ 362902 w 1385397"/>
                <a:gd name="connsiteY97" fmla="*/ 1301115 h 2351375"/>
                <a:gd name="connsiteX98" fmla="*/ 354330 w 1385397"/>
                <a:gd name="connsiteY98" fmla="*/ 1299210 h 2351375"/>
                <a:gd name="connsiteX99" fmla="*/ 309562 w 1385397"/>
                <a:gd name="connsiteY99" fmla="*/ 1268730 h 2351375"/>
                <a:gd name="connsiteX100" fmla="*/ 228600 w 1385397"/>
                <a:gd name="connsiteY100" fmla="*/ 1180147 h 2351375"/>
                <a:gd name="connsiteX101" fmla="*/ 180975 w 1385397"/>
                <a:gd name="connsiteY101" fmla="*/ 1088707 h 2351375"/>
                <a:gd name="connsiteX102" fmla="*/ 181927 w 1385397"/>
                <a:gd name="connsiteY102" fmla="*/ 1042035 h 2351375"/>
                <a:gd name="connsiteX103" fmla="*/ 179070 w 1385397"/>
                <a:gd name="connsiteY103" fmla="*/ 922972 h 2351375"/>
                <a:gd name="connsiteX104" fmla="*/ 185737 w 1385397"/>
                <a:gd name="connsiteY104" fmla="*/ 900112 h 2351375"/>
                <a:gd name="connsiteX105" fmla="*/ 258127 w 1385397"/>
                <a:gd name="connsiteY105" fmla="*/ 788670 h 2351375"/>
                <a:gd name="connsiteX106" fmla="*/ 340042 w 1385397"/>
                <a:gd name="connsiteY106" fmla="*/ 704850 h 2351375"/>
                <a:gd name="connsiteX107" fmla="*/ 425767 w 1385397"/>
                <a:gd name="connsiteY107" fmla="*/ 656272 h 2351375"/>
                <a:gd name="connsiteX108" fmla="*/ 438150 w 1385397"/>
                <a:gd name="connsiteY108" fmla="*/ 644842 h 2351375"/>
                <a:gd name="connsiteX109" fmla="*/ 275272 w 1385397"/>
                <a:gd name="connsiteY109" fmla="*/ 600075 h 2351375"/>
                <a:gd name="connsiteX110" fmla="*/ 264795 w 1385397"/>
                <a:gd name="connsiteY110" fmla="*/ 594360 h 2351375"/>
                <a:gd name="connsiteX111" fmla="*/ 242887 w 1385397"/>
                <a:gd name="connsiteY111" fmla="*/ 583882 h 2351375"/>
                <a:gd name="connsiteX112" fmla="*/ 336232 w 1385397"/>
                <a:gd name="connsiteY112" fmla="*/ 676275 h 2351375"/>
                <a:gd name="connsiteX113" fmla="*/ 263842 w 1385397"/>
                <a:gd name="connsiteY113" fmla="*/ 700087 h 2351375"/>
                <a:gd name="connsiteX114" fmla="*/ 240030 w 1385397"/>
                <a:gd name="connsiteY114" fmla="*/ 719137 h 2351375"/>
                <a:gd name="connsiteX115" fmla="*/ 160972 w 1385397"/>
                <a:gd name="connsiteY115" fmla="*/ 728662 h 2351375"/>
                <a:gd name="connsiteX116" fmla="*/ 186690 w 1385397"/>
                <a:gd name="connsiteY116" fmla="*/ 762952 h 2351375"/>
                <a:gd name="connsiteX117" fmla="*/ 189547 w 1385397"/>
                <a:gd name="connsiteY117" fmla="*/ 780097 h 2351375"/>
                <a:gd name="connsiteX118" fmla="*/ 160972 w 1385397"/>
                <a:gd name="connsiteY118" fmla="*/ 849630 h 2351375"/>
                <a:gd name="connsiteX119" fmla="*/ 148590 w 1385397"/>
                <a:gd name="connsiteY119" fmla="*/ 880110 h 2351375"/>
                <a:gd name="connsiteX120" fmla="*/ 130492 w 1385397"/>
                <a:gd name="connsiteY120" fmla="*/ 882015 h 2351375"/>
                <a:gd name="connsiteX121" fmla="*/ 121920 w 1385397"/>
                <a:gd name="connsiteY121" fmla="*/ 874395 h 2351375"/>
                <a:gd name="connsiteX122" fmla="*/ 139065 w 1385397"/>
                <a:gd name="connsiteY122" fmla="*/ 917257 h 2351375"/>
                <a:gd name="connsiteX123" fmla="*/ 133350 w 1385397"/>
                <a:gd name="connsiteY123" fmla="*/ 979170 h 2351375"/>
                <a:gd name="connsiteX124" fmla="*/ 122872 w 1385397"/>
                <a:gd name="connsiteY124" fmla="*/ 1010602 h 2351375"/>
                <a:gd name="connsiteX125" fmla="*/ 103822 w 1385397"/>
                <a:gd name="connsiteY125" fmla="*/ 1012507 h 2351375"/>
                <a:gd name="connsiteX126" fmla="*/ 88582 w 1385397"/>
                <a:gd name="connsiteY126" fmla="*/ 986790 h 2351375"/>
                <a:gd name="connsiteX127" fmla="*/ 0 w 1385397"/>
                <a:gd name="connsiteY127" fmla="*/ 771525 h 2351375"/>
                <a:gd name="connsiteX128" fmla="*/ 0 w 1385397"/>
                <a:gd name="connsiteY128" fmla="*/ 714375 h 2351375"/>
                <a:gd name="connsiteX129" fmla="*/ 2857 w 1385397"/>
                <a:gd name="connsiteY129" fmla="*/ 708660 h 2351375"/>
                <a:gd name="connsiteX130" fmla="*/ 195262 w 1385397"/>
                <a:gd name="connsiteY130" fmla="*/ 469582 h 2351375"/>
                <a:gd name="connsiteX131" fmla="*/ 325755 w 1385397"/>
                <a:gd name="connsiteY131" fmla="*/ 436245 h 2351375"/>
                <a:gd name="connsiteX132" fmla="*/ 431482 w 1385397"/>
                <a:gd name="connsiteY132" fmla="*/ 460057 h 2351375"/>
                <a:gd name="connsiteX133" fmla="*/ 560070 w 1385397"/>
                <a:gd name="connsiteY133" fmla="*/ 499110 h 2351375"/>
                <a:gd name="connsiteX134" fmla="*/ 570547 w 1385397"/>
                <a:gd name="connsiteY134" fmla="*/ 490537 h 2351375"/>
                <a:gd name="connsiteX135" fmla="*/ 539115 w 1385397"/>
                <a:gd name="connsiteY135" fmla="*/ 420052 h 2351375"/>
                <a:gd name="connsiteX136" fmla="*/ 437197 w 1385397"/>
                <a:gd name="connsiteY136" fmla="*/ 306705 h 2351375"/>
                <a:gd name="connsiteX137" fmla="*/ 427672 w 1385397"/>
                <a:gd name="connsiteY137" fmla="*/ 284797 h 2351375"/>
                <a:gd name="connsiteX138" fmla="*/ 436245 w 1385397"/>
                <a:gd name="connsiteY138" fmla="*/ 220980 h 2351375"/>
                <a:gd name="connsiteX139" fmla="*/ 410527 w 1385397"/>
                <a:gd name="connsiteY139" fmla="*/ 273367 h 2351375"/>
                <a:gd name="connsiteX140" fmla="*/ 381952 w 1385397"/>
                <a:gd name="connsiteY140" fmla="*/ 288607 h 2351375"/>
                <a:gd name="connsiteX141" fmla="*/ 332422 w 1385397"/>
                <a:gd name="connsiteY141" fmla="*/ 280035 h 2351375"/>
                <a:gd name="connsiteX142" fmla="*/ 301942 w 1385397"/>
                <a:gd name="connsiteY142" fmla="*/ 246697 h 2351375"/>
                <a:gd name="connsiteX143" fmla="*/ 300037 w 1385397"/>
                <a:gd name="connsiteY143" fmla="*/ 243840 h 2351375"/>
                <a:gd name="connsiteX144" fmla="*/ 246697 w 1385397"/>
                <a:gd name="connsiteY144" fmla="*/ 281940 h 2351375"/>
                <a:gd name="connsiteX145" fmla="*/ 185737 w 1385397"/>
                <a:gd name="connsiteY145" fmla="*/ 314325 h 2351375"/>
                <a:gd name="connsiteX146" fmla="*/ 162877 w 1385397"/>
                <a:gd name="connsiteY146" fmla="*/ 311467 h 2351375"/>
                <a:gd name="connsiteX147" fmla="*/ 145732 w 1385397"/>
                <a:gd name="connsiteY147" fmla="*/ 262890 h 2351375"/>
                <a:gd name="connsiteX148" fmla="*/ 145732 w 1385397"/>
                <a:gd name="connsiteY148" fmla="*/ 220027 h 2351375"/>
                <a:gd name="connsiteX149" fmla="*/ 141922 w 1385397"/>
                <a:gd name="connsiteY149" fmla="*/ 229552 h 2351375"/>
                <a:gd name="connsiteX150" fmla="*/ 139065 w 1385397"/>
                <a:gd name="connsiteY150" fmla="*/ 362902 h 2351375"/>
                <a:gd name="connsiteX151" fmla="*/ 120967 w 1385397"/>
                <a:gd name="connsiteY151" fmla="*/ 405765 h 2351375"/>
                <a:gd name="connsiteX152" fmla="*/ 67627 w 1385397"/>
                <a:gd name="connsiteY152" fmla="*/ 398145 h 2351375"/>
                <a:gd name="connsiteX153" fmla="*/ 60007 w 1385397"/>
                <a:gd name="connsiteY153" fmla="*/ 242887 h 2351375"/>
                <a:gd name="connsiteX154" fmla="*/ 61912 w 1385397"/>
                <a:gd name="connsiteY154" fmla="*/ 239077 h 2351375"/>
                <a:gd name="connsiteX155" fmla="*/ 142875 w 1385397"/>
                <a:gd name="connsiteY155" fmla="*/ 88582 h 2351375"/>
                <a:gd name="connsiteX156" fmla="*/ 155257 w 1385397"/>
                <a:gd name="connsiteY156" fmla="*/ 73342 h 2351375"/>
                <a:gd name="connsiteX157" fmla="*/ 322897 w 1385397"/>
                <a:gd name="connsiteY157" fmla="*/ 40005 h 2351375"/>
                <a:gd name="connsiteX158" fmla="*/ 420052 w 1385397"/>
                <a:gd name="connsiteY158" fmla="*/ 60960 h 2351375"/>
                <a:gd name="connsiteX159" fmla="*/ 500062 w 1385397"/>
                <a:gd name="connsiteY159" fmla="*/ 113347 h 2351375"/>
                <a:gd name="connsiteX160" fmla="*/ 562927 w 1385397"/>
                <a:gd name="connsiteY160" fmla="*/ 205740 h 2351375"/>
                <a:gd name="connsiteX161" fmla="*/ 613410 w 1385397"/>
                <a:gd name="connsiteY161" fmla="*/ 316230 h 2351375"/>
                <a:gd name="connsiteX162" fmla="*/ 626745 w 1385397"/>
                <a:gd name="connsiteY162" fmla="*/ 367665 h 2351375"/>
                <a:gd name="connsiteX163" fmla="*/ 678180 w 1385397"/>
                <a:gd name="connsiteY163" fmla="*/ 199072 h 2351375"/>
                <a:gd name="connsiteX164" fmla="*/ 728662 w 1385397"/>
                <a:gd name="connsiteY164" fmla="*/ 156210 h 2351375"/>
                <a:gd name="connsiteX165" fmla="*/ 772477 w 1385397"/>
                <a:gd name="connsiteY165" fmla="*/ 140970 h 2351375"/>
                <a:gd name="connsiteX166" fmla="*/ 741997 w 1385397"/>
                <a:gd name="connsiteY166" fmla="*/ 138112 h 2351375"/>
                <a:gd name="connsiteX167" fmla="*/ 721042 w 1385397"/>
                <a:gd name="connsiteY167" fmla="*/ 90487 h 2351375"/>
                <a:gd name="connsiteX168" fmla="*/ 753427 w 1385397"/>
                <a:gd name="connsiteY168" fmla="*/ 46672 h 2351375"/>
                <a:gd name="connsiteX169" fmla="*/ 778192 w 1385397"/>
                <a:gd name="connsiteY169" fmla="*/ 35242 h 2351375"/>
                <a:gd name="connsiteX170" fmla="*/ 816292 w 1385397"/>
                <a:gd name="connsiteY170" fmla="*/ 40005 h 2351375"/>
                <a:gd name="connsiteX171" fmla="*/ 795337 w 1385397"/>
                <a:gd name="connsiteY171" fmla="*/ 22860 h 2351375"/>
                <a:gd name="connsiteX172" fmla="*/ 789622 w 1385397"/>
                <a:gd name="connsiteY172" fmla="*/ 0 h 2351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Lst>
              <a:rect l="l" t="t" r="r" b="b"/>
              <a:pathLst>
                <a:path w="1385397" h="2351375">
                  <a:moveTo>
                    <a:pt x="789622" y="0"/>
                  </a:moveTo>
                  <a:cubicBezTo>
                    <a:pt x="815340" y="0"/>
                    <a:pt x="840105" y="0"/>
                    <a:pt x="865822" y="0"/>
                  </a:cubicBezTo>
                  <a:cubicBezTo>
                    <a:pt x="895350" y="19050"/>
                    <a:pt x="924877" y="38100"/>
                    <a:pt x="954405" y="58102"/>
                  </a:cubicBezTo>
                  <a:cubicBezTo>
                    <a:pt x="986790" y="79057"/>
                    <a:pt x="1019175" y="100965"/>
                    <a:pt x="1050607" y="123825"/>
                  </a:cubicBezTo>
                  <a:cubicBezTo>
                    <a:pt x="1055370" y="127635"/>
                    <a:pt x="1060132" y="131445"/>
                    <a:pt x="1062990" y="136207"/>
                  </a:cubicBezTo>
                  <a:cubicBezTo>
                    <a:pt x="1087755" y="177165"/>
                    <a:pt x="1100137" y="221932"/>
                    <a:pt x="1102995" y="269557"/>
                  </a:cubicBezTo>
                  <a:cubicBezTo>
                    <a:pt x="1102995" y="274320"/>
                    <a:pt x="1105852" y="281940"/>
                    <a:pt x="1099185" y="284797"/>
                  </a:cubicBezTo>
                  <a:cubicBezTo>
                    <a:pt x="1091565" y="287655"/>
                    <a:pt x="1088707" y="280035"/>
                    <a:pt x="1084897" y="276225"/>
                  </a:cubicBezTo>
                  <a:cubicBezTo>
                    <a:pt x="1066800" y="252412"/>
                    <a:pt x="1048702" y="227647"/>
                    <a:pt x="1031557" y="202882"/>
                  </a:cubicBezTo>
                  <a:cubicBezTo>
                    <a:pt x="1027747" y="197167"/>
                    <a:pt x="1023937" y="190500"/>
                    <a:pt x="1015365" y="192405"/>
                  </a:cubicBezTo>
                  <a:cubicBezTo>
                    <a:pt x="986790" y="196215"/>
                    <a:pt x="966787" y="186690"/>
                    <a:pt x="957262" y="158115"/>
                  </a:cubicBezTo>
                  <a:cubicBezTo>
                    <a:pt x="956310" y="155257"/>
                    <a:pt x="954405" y="152400"/>
                    <a:pt x="950595" y="152400"/>
                  </a:cubicBezTo>
                  <a:cubicBezTo>
                    <a:pt x="944880" y="158115"/>
                    <a:pt x="957262" y="180975"/>
                    <a:pt x="934402" y="171450"/>
                  </a:cubicBezTo>
                  <a:cubicBezTo>
                    <a:pt x="934402" y="173355"/>
                    <a:pt x="934402" y="174307"/>
                    <a:pt x="934402" y="175260"/>
                  </a:cubicBezTo>
                  <a:cubicBezTo>
                    <a:pt x="956310" y="196215"/>
                    <a:pt x="956310" y="200977"/>
                    <a:pt x="934402" y="223837"/>
                  </a:cubicBezTo>
                  <a:cubicBezTo>
                    <a:pt x="922972" y="235267"/>
                    <a:pt x="912495" y="247650"/>
                    <a:pt x="901065" y="259080"/>
                  </a:cubicBezTo>
                  <a:cubicBezTo>
                    <a:pt x="890587" y="270510"/>
                    <a:pt x="879157" y="276225"/>
                    <a:pt x="863917" y="273367"/>
                  </a:cubicBezTo>
                  <a:cubicBezTo>
                    <a:pt x="849630" y="270510"/>
                    <a:pt x="835342" y="270510"/>
                    <a:pt x="817245" y="269557"/>
                  </a:cubicBezTo>
                  <a:cubicBezTo>
                    <a:pt x="827722" y="277177"/>
                    <a:pt x="835342" y="281940"/>
                    <a:pt x="842010" y="287655"/>
                  </a:cubicBezTo>
                  <a:cubicBezTo>
                    <a:pt x="856297" y="299085"/>
                    <a:pt x="858202" y="308610"/>
                    <a:pt x="848677" y="324802"/>
                  </a:cubicBezTo>
                  <a:cubicBezTo>
                    <a:pt x="819150" y="372427"/>
                    <a:pt x="790575" y="420052"/>
                    <a:pt x="761047" y="467677"/>
                  </a:cubicBezTo>
                  <a:cubicBezTo>
                    <a:pt x="759142" y="471487"/>
                    <a:pt x="756285" y="475297"/>
                    <a:pt x="752475" y="481965"/>
                  </a:cubicBezTo>
                  <a:cubicBezTo>
                    <a:pt x="773430" y="472440"/>
                    <a:pt x="789622" y="461962"/>
                    <a:pt x="806767" y="450532"/>
                  </a:cubicBezTo>
                  <a:cubicBezTo>
                    <a:pt x="848677" y="421957"/>
                    <a:pt x="892492" y="401955"/>
                    <a:pt x="942975" y="391477"/>
                  </a:cubicBezTo>
                  <a:cubicBezTo>
                    <a:pt x="1080135" y="363855"/>
                    <a:pt x="1200150" y="399097"/>
                    <a:pt x="1303020" y="489585"/>
                  </a:cubicBezTo>
                  <a:cubicBezTo>
                    <a:pt x="1335405" y="518160"/>
                    <a:pt x="1360170" y="554355"/>
                    <a:pt x="1372552" y="596265"/>
                  </a:cubicBezTo>
                  <a:cubicBezTo>
                    <a:pt x="1385887" y="640080"/>
                    <a:pt x="1387792" y="686752"/>
                    <a:pt x="1383030" y="732472"/>
                  </a:cubicBezTo>
                  <a:cubicBezTo>
                    <a:pt x="1381125" y="753427"/>
                    <a:pt x="1382077" y="774382"/>
                    <a:pt x="1380172" y="796290"/>
                  </a:cubicBezTo>
                  <a:cubicBezTo>
                    <a:pt x="1380172" y="801052"/>
                    <a:pt x="1381125" y="806767"/>
                    <a:pt x="1376362" y="808672"/>
                  </a:cubicBezTo>
                  <a:cubicBezTo>
                    <a:pt x="1372552" y="810577"/>
                    <a:pt x="1369695" y="805815"/>
                    <a:pt x="1365885" y="802957"/>
                  </a:cubicBezTo>
                  <a:cubicBezTo>
                    <a:pt x="1365885" y="802957"/>
                    <a:pt x="1364932" y="802005"/>
                    <a:pt x="1364932" y="802005"/>
                  </a:cubicBezTo>
                  <a:cubicBezTo>
                    <a:pt x="1319212" y="768667"/>
                    <a:pt x="1275397" y="733425"/>
                    <a:pt x="1263967" y="672465"/>
                  </a:cubicBezTo>
                  <a:cubicBezTo>
                    <a:pt x="1263015" y="673417"/>
                    <a:pt x="1261110" y="674370"/>
                    <a:pt x="1260157" y="675322"/>
                  </a:cubicBezTo>
                  <a:cubicBezTo>
                    <a:pt x="1262062" y="686752"/>
                    <a:pt x="1263967" y="698182"/>
                    <a:pt x="1265872" y="710565"/>
                  </a:cubicBezTo>
                  <a:cubicBezTo>
                    <a:pt x="1267777" y="720090"/>
                    <a:pt x="1263967" y="722947"/>
                    <a:pt x="1254442" y="720090"/>
                  </a:cubicBezTo>
                  <a:cubicBezTo>
                    <a:pt x="1232535" y="711517"/>
                    <a:pt x="1213485" y="699135"/>
                    <a:pt x="1194435" y="685800"/>
                  </a:cubicBezTo>
                  <a:cubicBezTo>
                    <a:pt x="1190625" y="682942"/>
                    <a:pt x="1186815" y="679132"/>
                    <a:pt x="1182052" y="677227"/>
                  </a:cubicBezTo>
                  <a:cubicBezTo>
                    <a:pt x="1163002" y="665797"/>
                    <a:pt x="1152525" y="650557"/>
                    <a:pt x="1148715" y="626745"/>
                  </a:cubicBezTo>
                  <a:cubicBezTo>
                    <a:pt x="1143000" y="587692"/>
                    <a:pt x="1119187" y="548640"/>
                    <a:pt x="1088707" y="515302"/>
                  </a:cubicBezTo>
                  <a:cubicBezTo>
                    <a:pt x="1097280" y="544830"/>
                    <a:pt x="1106805" y="570547"/>
                    <a:pt x="1110615" y="598170"/>
                  </a:cubicBezTo>
                  <a:cubicBezTo>
                    <a:pt x="1111567" y="607695"/>
                    <a:pt x="1113472" y="617220"/>
                    <a:pt x="1114425" y="626745"/>
                  </a:cubicBezTo>
                  <a:cubicBezTo>
                    <a:pt x="1115377" y="637222"/>
                    <a:pt x="1112520" y="641032"/>
                    <a:pt x="1100137" y="638175"/>
                  </a:cubicBezTo>
                  <a:cubicBezTo>
                    <a:pt x="1067752" y="629602"/>
                    <a:pt x="1036320" y="619125"/>
                    <a:pt x="1003935" y="612457"/>
                  </a:cubicBezTo>
                  <a:cubicBezTo>
                    <a:pt x="952500" y="602932"/>
                    <a:pt x="903922" y="612457"/>
                    <a:pt x="855345" y="625792"/>
                  </a:cubicBezTo>
                  <a:cubicBezTo>
                    <a:pt x="833437" y="631507"/>
                    <a:pt x="824865" y="649605"/>
                    <a:pt x="833437" y="669607"/>
                  </a:cubicBezTo>
                  <a:cubicBezTo>
                    <a:pt x="846772" y="702945"/>
                    <a:pt x="841057" y="734377"/>
                    <a:pt x="826770" y="765810"/>
                  </a:cubicBezTo>
                  <a:cubicBezTo>
                    <a:pt x="816292" y="788670"/>
                    <a:pt x="803910" y="810577"/>
                    <a:pt x="794385" y="834390"/>
                  </a:cubicBezTo>
                  <a:cubicBezTo>
                    <a:pt x="784860" y="859155"/>
                    <a:pt x="789622" y="883920"/>
                    <a:pt x="788670" y="909637"/>
                  </a:cubicBezTo>
                  <a:cubicBezTo>
                    <a:pt x="788670" y="916305"/>
                    <a:pt x="792480" y="926782"/>
                    <a:pt x="783907" y="929640"/>
                  </a:cubicBezTo>
                  <a:cubicBezTo>
                    <a:pt x="775335" y="932497"/>
                    <a:pt x="772477" y="922020"/>
                    <a:pt x="767715" y="916305"/>
                  </a:cubicBezTo>
                  <a:cubicBezTo>
                    <a:pt x="746760" y="888682"/>
                    <a:pt x="726757" y="861060"/>
                    <a:pt x="705802" y="834390"/>
                  </a:cubicBezTo>
                  <a:cubicBezTo>
                    <a:pt x="699135" y="825817"/>
                    <a:pt x="698182" y="818197"/>
                    <a:pt x="701040" y="807720"/>
                  </a:cubicBezTo>
                  <a:cubicBezTo>
                    <a:pt x="708660" y="782002"/>
                    <a:pt x="713422" y="756285"/>
                    <a:pt x="703897" y="730567"/>
                  </a:cubicBezTo>
                  <a:cubicBezTo>
                    <a:pt x="702945" y="728662"/>
                    <a:pt x="701992" y="725805"/>
                    <a:pt x="698182" y="724852"/>
                  </a:cubicBezTo>
                  <a:cubicBezTo>
                    <a:pt x="689610" y="738187"/>
                    <a:pt x="683895" y="752475"/>
                    <a:pt x="678180" y="767715"/>
                  </a:cubicBezTo>
                  <a:cubicBezTo>
                    <a:pt x="647700" y="841057"/>
                    <a:pt x="630555" y="918210"/>
                    <a:pt x="608647" y="994410"/>
                  </a:cubicBezTo>
                  <a:cubicBezTo>
                    <a:pt x="577215" y="1106805"/>
                    <a:pt x="551497" y="1221105"/>
                    <a:pt x="536257" y="1337310"/>
                  </a:cubicBezTo>
                  <a:cubicBezTo>
                    <a:pt x="528637" y="1400175"/>
                    <a:pt x="522922" y="1462087"/>
                    <a:pt x="519112" y="1524952"/>
                  </a:cubicBezTo>
                  <a:cubicBezTo>
                    <a:pt x="512445" y="1621155"/>
                    <a:pt x="525780" y="1715452"/>
                    <a:pt x="543877" y="1808797"/>
                  </a:cubicBezTo>
                  <a:cubicBezTo>
                    <a:pt x="557212" y="1878330"/>
                    <a:pt x="592455" y="1939290"/>
                    <a:pt x="629602" y="1998345"/>
                  </a:cubicBezTo>
                  <a:cubicBezTo>
                    <a:pt x="677227" y="2075497"/>
                    <a:pt x="731520" y="2147887"/>
                    <a:pt x="803910" y="2204085"/>
                  </a:cubicBezTo>
                  <a:cubicBezTo>
                    <a:pt x="828675" y="2223135"/>
                    <a:pt x="856297" y="2238375"/>
                    <a:pt x="883920" y="2251710"/>
                  </a:cubicBezTo>
                  <a:cubicBezTo>
                    <a:pt x="889635" y="2254567"/>
                    <a:pt x="896302" y="2255520"/>
                    <a:pt x="902970" y="2253615"/>
                  </a:cubicBezTo>
                  <a:lnTo>
                    <a:pt x="912996" y="2252226"/>
                  </a:lnTo>
                  <a:lnTo>
                    <a:pt x="701023" y="2351375"/>
                  </a:lnTo>
                  <a:lnTo>
                    <a:pt x="696277" y="2346007"/>
                  </a:lnTo>
                  <a:cubicBezTo>
                    <a:pt x="640080" y="2306002"/>
                    <a:pt x="588645" y="2261235"/>
                    <a:pt x="544830" y="2207895"/>
                  </a:cubicBezTo>
                  <a:cubicBezTo>
                    <a:pt x="468630" y="2113597"/>
                    <a:pt x="415290" y="2009775"/>
                    <a:pt x="397192" y="1887855"/>
                  </a:cubicBezTo>
                  <a:cubicBezTo>
                    <a:pt x="385762" y="1806892"/>
                    <a:pt x="368617" y="1725930"/>
                    <a:pt x="368617" y="1643062"/>
                  </a:cubicBezTo>
                  <a:cubicBezTo>
                    <a:pt x="368617" y="1605915"/>
                    <a:pt x="371475" y="1568767"/>
                    <a:pt x="374332" y="1531620"/>
                  </a:cubicBezTo>
                  <a:cubicBezTo>
                    <a:pt x="379095" y="1465897"/>
                    <a:pt x="387667" y="1400175"/>
                    <a:pt x="397192" y="1335405"/>
                  </a:cubicBezTo>
                  <a:cubicBezTo>
                    <a:pt x="410527" y="1250632"/>
                    <a:pt x="433387" y="1169670"/>
                    <a:pt x="459105" y="1087755"/>
                  </a:cubicBezTo>
                  <a:cubicBezTo>
                    <a:pt x="498157" y="963930"/>
                    <a:pt x="541972" y="841057"/>
                    <a:pt x="603885" y="725805"/>
                  </a:cubicBezTo>
                  <a:cubicBezTo>
                    <a:pt x="608647" y="716280"/>
                    <a:pt x="614362" y="706755"/>
                    <a:pt x="620077" y="696277"/>
                  </a:cubicBezTo>
                  <a:cubicBezTo>
                    <a:pt x="600075" y="694372"/>
                    <a:pt x="588645" y="703897"/>
                    <a:pt x="577215" y="716280"/>
                  </a:cubicBezTo>
                  <a:cubicBezTo>
                    <a:pt x="566737" y="728662"/>
                    <a:pt x="556260" y="741045"/>
                    <a:pt x="545782" y="753427"/>
                  </a:cubicBezTo>
                  <a:cubicBezTo>
                    <a:pt x="530542" y="771525"/>
                    <a:pt x="512445" y="776287"/>
                    <a:pt x="490537" y="767715"/>
                  </a:cubicBezTo>
                  <a:cubicBezTo>
                    <a:pt x="467677" y="759142"/>
                    <a:pt x="443865" y="752475"/>
                    <a:pt x="417195" y="742950"/>
                  </a:cubicBezTo>
                  <a:cubicBezTo>
                    <a:pt x="434340" y="760095"/>
                    <a:pt x="448627" y="773430"/>
                    <a:pt x="462915" y="788670"/>
                  </a:cubicBezTo>
                  <a:cubicBezTo>
                    <a:pt x="492442" y="819150"/>
                    <a:pt x="490537" y="808672"/>
                    <a:pt x="466725" y="845820"/>
                  </a:cubicBezTo>
                  <a:cubicBezTo>
                    <a:pt x="459105" y="857250"/>
                    <a:pt x="448627" y="860107"/>
                    <a:pt x="435292" y="854392"/>
                  </a:cubicBezTo>
                  <a:cubicBezTo>
                    <a:pt x="418147" y="847725"/>
                    <a:pt x="400050" y="842010"/>
                    <a:pt x="379095" y="834390"/>
                  </a:cubicBezTo>
                  <a:cubicBezTo>
                    <a:pt x="395287" y="855345"/>
                    <a:pt x="408622" y="873442"/>
                    <a:pt x="421957" y="890587"/>
                  </a:cubicBezTo>
                  <a:cubicBezTo>
                    <a:pt x="428625" y="899160"/>
                    <a:pt x="428625" y="905827"/>
                    <a:pt x="422910" y="915352"/>
                  </a:cubicBezTo>
                  <a:cubicBezTo>
                    <a:pt x="412432" y="931545"/>
                    <a:pt x="401955" y="948690"/>
                    <a:pt x="392430" y="965835"/>
                  </a:cubicBezTo>
                  <a:cubicBezTo>
                    <a:pt x="376237" y="992505"/>
                    <a:pt x="376237" y="992505"/>
                    <a:pt x="346710" y="983932"/>
                  </a:cubicBezTo>
                  <a:cubicBezTo>
                    <a:pt x="345757" y="983932"/>
                    <a:pt x="343852" y="982027"/>
                    <a:pt x="343852" y="984885"/>
                  </a:cubicBezTo>
                  <a:cubicBezTo>
                    <a:pt x="345757" y="985837"/>
                    <a:pt x="346710" y="986790"/>
                    <a:pt x="348615" y="988695"/>
                  </a:cubicBezTo>
                  <a:cubicBezTo>
                    <a:pt x="366712" y="1002982"/>
                    <a:pt x="370522" y="1018222"/>
                    <a:pt x="361950" y="1034415"/>
                  </a:cubicBezTo>
                  <a:cubicBezTo>
                    <a:pt x="354330" y="1047750"/>
                    <a:pt x="340042" y="1051560"/>
                    <a:pt x="319087" y="1044892"/>
                  </a:cubicBezTo>
                  <a:cubicBezTo>
                    <a:pt x="304800" y="1040130"/>
                    <a:pt x="291465" y="1032510"/>
                    <a:pt x="278130" y="1025842"/>
                  </a:cubicBezTo>
                  <a:cubicBezTo>
                    <a:pt x="299085" y="1047750"/>
                    <a:pt x="319087" y="1070610"/>
                    <a:pt x="343852" y="1088707"/>
                  </a:cubicBezTo>
                  <a:cubicBezTo>
                    <a:pt x="354330" y="1096327"/>
                    <a:pt x="356235" y="1113472"/>
                    <a:pt x="350520" y="1123950"/>
                  </a:cubicBezTo>
                  <a:cubicBezTo>
                    <a:pt x="343852" y="1135380"/>
                    <a:pt x="333375" y="1136332"/>
                    <a:pt x="321945" y="1132522"/>
                  </a:cubicBezTo>
                  <a:cubicBezTo>
                    <a:pt x="316230" y="1130617"/>
                    <a:pt x="309562" y="1128712"/>
                    <a:pt x="303847" y="1126807"/>
                  </a:cubicBezTo>
                  <a:cubicBezTo>
                    <a:pt x="325755" y="1147762"/>
                    <a:pt x="342900" y="1169670"/>
                    <a:pt x="345757" y="1203007"/>
                  </a:cubicBezTo>
                  <a:cubicBezTo>
                    <a:pt x="348615" y="1232535"/>
                    <a:pt x="358140" y="1262062"/>
                    <a:pt x="363855" y="1291590"/>
                  </a:cubicBezTo>
                  <a:cubicBezTo>
                    <a:pt x="364807" y="1294447"/>
                    <a:pt x="366712" y="1299210"/>
                    <a:pt x="362902" y="1301115"/>
                  </a:cubicBezTo>
                  <a:cubicBezTo>
                    <a:pt x="360045" y="1303020"/>
                    <a:pt x="357187" y="1300162"/>
                    <a:pt x="354330" y="1299210"/>
                  </a:cubicBezTo>
                  <a:cubicBezTo>
                    <a:pt x="338137" y="1290637"/>
                    <a:pt x="322897" y="1281112"/>
                    <a:pt x="309562" y="1268730"/>
                  </a:cubicBezTo>
                  <a:cubicBezTo>
                    <a:pt x="280987" y="1241107"/>
                    <a:pt x="254317" y="1211580"/>
                    <a:pt x="228600" y="1180147"/>
                  </a:cubicBezTo>
                  <a:cubicBezTo>
                    <a:pt x="206692" y="1153477"/>
                    <a:pt x="185737" y="1124902"/>
                    <a:pt x="180975" y="1088707"/>
                  </a:cubicBezTo>
                  <a:cubicBezTo>
                    <a:pt x="179070" y="1072515"/>
                    <a:pt x="183832" y="1057275"/>
                    <a:pt x="181927" y="1042035"/>
                  </a:cubicBezTo>
                  <a:cubicBezTo>
                    <a:pt x="178117" y="1002030"/>
                    <a:pt x="180022" y="962025"/>
                    <a:pt x="179070" y="922972"/>
                  </a:cubicBezTo>
                  <a:cubicBezTo>
                    <a:pt x="179070" y="914400"/>
                    <a:pt x="180975" y="906780"/>
                    <a:pt x="185737" y="900112"/>
                  </a:cubicBezTo>
                  <a:cubicBezTo>
                    <a:pt x="208597" y="862012"/>
                    <a:pt x="230505" y="823912"/>
                    <a:pt x="258127" y="788670"/>
                  </a:cubicBezTo>
                  <a:cubicBezTo>
                    <a:pt x="281940" y="757237"/>
                    <a:pt x="304800" y="724852"/>
                    <a:pt x="340042" y="704850"/>
                  </a:cubicBezTo>
                  <a:cubicBezTo>
                    <a:pt x="368617" y="688657"/>
                    <a:pt x="396240" y="670560"/>
                    <a:pt x="425767" y="656272"/>
                  </a:cubicBezTo>
                  <a:cubicBezTo>
                    <a:pt x="429577" y="654367"/>
                    <a:pt x="435292" y="653415"/>
                    <a:pt x="438150" y="644842"/>
                  </a:cubicBezTo>
                  <a:cubicBezTo>
                    <a:pt x="374332" y="662940"/>
                    <a:pt x="323850" y="633412"/>
                    <a:pt x="275272" y="600075"/>
                  </a:cubicBezTo>
                  <a:cubicBezTo>
                    <a:pt x="272415" y="598170"/>
                    <a:pt x="268605" y="596265"/>
                    <a:pt x="264795" y="594360"/>
                  </a:cubicBezTo>
                  <a:cubicBezTo>
                    <a:pt x="257175" y="590550"/>
                    <a:pt x="249555" y="586740"/>
                    <a:pt x="242887" y="583882"/>
                  </a:cubicBezTo>
                  <a:cubicBezTo>
                    <a:pt x="270510" y="616267"/>
                    <a:pt x="306705" y="640080"/>
                    <a:pt x="336232" y="676275"/>
                  </a:cubicBezTo>
                  <a:cubicBezTo>
                    <a:pt x="304800" y="673417"/>
                    <a:pt x="282892" y="683895"/>
                    <a:pt x="263842" y="700087"/>
                  </a:cubicBezTo>
                  <a:cubicBezTo>
                    <a:pt x="256222" y="706755"/>
                    <a:pt x="248602" y="712470"/>
                    <a:pt x="240030" y="719137"/>
                  </a:cubicBezTo>
                  <a:cubicBezTo>
                    <a:pt x="215265" y="738187"/>
                    <a:pt x="190500" y="748665"/>
                    <a:pt x="160972" y="728662"/>
                  </a:cubicBezTo>
                  <a:cubicBezTo>
                    <a:pt x="169545" y="741045"/>
                    <a:pt x="178117" y="751522"/>
                    <a:pt x="186690" y="762952"/>
                  </a:cubicBezTo>
                  <a:cubicBezTo>
                    <a:pt x="190500" y="767715"/>
                    <a:pt x="195262" y="773430"/>
                    <a:pt x="189547" y="780097"/>
                  </a:cubicBezTo>
                  <a:cubicBezTo>
                    <a:pt x="172402" y="800100"/>
                    <a:pt x="167640" y="824865"/>
                    <a:pt x="160972" y="849630"/>
                  </a:cubicBezTo>
                  <a:cubicBezTo>
                    <a:pt x="158115" y="860107"/>
                    <a:pt x="155257" y="871537"/>
                    <a:pt x="148590" y="880110"/>
                  </a:cubicBezTo>
                  <a:cubicBezTo>
                    <a:pt x="143827" y="887730"/>
                    <a:pt x="137160" y="890587"/>
                    <a:pt x="130492" y="882015"/>
                  </a:cubicBezTo>
                  <a:cubicBezTo>
                    <a:pt x="128587" y="880110"/>
                    <a:pt x="126682" y="878205"/>
                    <a:pt x="121920" y="874395"/>
                  </a:cubicBezTo>
                  <a:cubicBezTo>
                    <a:pt x="128587" y="890587"/>
                    <a:pt x="140017" y="902017"/>
                    <a:pt x="139065" y="917257"/>
                  </a:cubicBezTo>
                  <a:cubicBezTo>
                    <a:pt x="137160" y="938212"/>
                    <a:pt x="136207" y="958215"/>
                    <a:pt x="133350" y="979170"/>
                  </a:cubicBezTo>
                  <a:cubicBezTo>
                    <a:pt x="132397" y="990600"/>
                    <a:pt x="128587" y="1001077"/>
                    <a:pt x="122872" y="1010602"/>
                  </a:cubicBezTo>
                  <a:cubicBezTo>
                    <a:pt x="115252" y="1024890"/>
                    <a:pt x="112395" y="1024890"/>
                    <a:pt x="103822" y="1012507"/>
                  </a:cubicBezTo>
                  <a:cubicBezTo>
                    <a:pt x="98107" y="1003935"/>
                    <a:pt x="92392" y="995362"/>
                    <a:pt x="88582" y="986790"/>
                  </a:cubicBezTo>
                  <a:cubicBezTo>
                    <a:pt x="51435" y="912495"/>
                    <a:pt x="19050" y="844867"/>
                    <a:pt x="0" y="771525"/>
                  </a:cubicBezTo>
                  <a:cubicBezTo>
                    <a:pt x="0" y="752475"/>
                    <a:pt x="0" y="733425"/>
                    <a:pt x="0" y="714375"/>
                  </a:cubicBezTo>
                  <a:cubicBezTo>
                    <a:pt x="952" y="712470"/>
                    <a:pt x="1905" y="710565"/>
                    <a:pt x="2857" y="708660"/>
                  </a:cubicBezTo>
                  <a:cubicBezTo>
                    <a:pt x="42862" y="609600"/>
                    <a:pt x="99060" y="524827"/>
                    <a:pt x="195262" y="469582"/>
                  </a:cubicBezTo>
                  <a:cubicBezTo>
                    <a:pt x="236220" y="445770"/>
                    <a:pt x="279082" y="431482"/>
                    <a:pt x="325755" y="436245"/>
                  </a:cubicBezTo>
                  <a:cubicBezTo>
                    <a:pt x="361950" y="440055"/>
                    <a:pt x="397192" y="449580"/>
                    <a:pt x="431482" y="460057"/>
                  </a:cubicBezTo>
                  <a:cubicBezTo>
                    <a:pt x="474345" y="473392"/>
                    <a:pt x="517207" y="485775"/>
                    <a:pt x="560070" y="499110"/>
                  </a:cubicBezTo>
                  <a:cubicBezTo>
                    <a:pt x="569595" y="501967"/>
                    <a:pt x="574357" y="501967"/>
                    <a:pt x="570547" y="490537"/>
                  </a:cubicBezTo>
                  <a:cubicBezTo>
                    <a:pt x="561975" y="466725"/>
                    <a:pt x="555307" y="441007"/>
                    <a:pt x="539115" y="420052"/>
                  </a:cubicBezTo>
                  <a:cubicBezTo>
                    <a:pt x="508635" y="379095"/>
                    <a:pt x="478155" y="338137"/>
                    <a:pt x="437197" y="306705"/>
                  </a:cubicBezTo>
                  <a:cubicBezTo>
                    <a:pt x="429577" y="300990"/>
                    <a:pt x="426720" y="294322"/>
                    <a:pt x="427672" y="284797"/>
                  </a:cubicBezTo>
                  <a:cubicBezTo>
                    <a:pt x="430530" y="263842"/>
                    <a:pt x="433387" y="241935"/>
                    <a:pt x="436245" y="220980"/>
                  </a:cubicBezTo>
                  <a:cubicBezTo>
                    <a:pt x="426720" y="238125"/>
                    <a:pt x="417195" y="255270"/>
                    <a:pt x="410527" y="273367"/>
                  </a:cubicBezTo>
                  <a:cubicBezTo>
                    <a:pt x="404812" y="288607"/>
                    <a:pt x="396240" y="291465"/>
                    <a:pt x="381952" y="288607"/>
                  </a:cubicBezTo>
                  <a:cubicBezTo>
                    <a:pt x="365760" y="284797"/>
                    <a:pt x="349567" y="282892"/>
                    <a:pt x="332422" y="280035"/>
                  </a:cubicBezTo>
                  <a:cubicBezTo>
                    <a:pt x="301942" y="275272"/>
                    <a:pt x="303847" y="277177"/>
                    <a:pt x="301942" y="246697"/>
                  </a:cubicBezTo>
                  <a:cubicBezTo>
                    <a:pt x="301942" y="245745"/>
                    <a:pt x="300990" y="245745"/>
                    <a:pt x="300037" y="243840"/>
                  </a:cubicBezTo>
                  <a:cubicBezTo>
                    <a:pt x="289560" y="267652"/>
                    <a:pt x="268605" y="274320"/>
                    <a:pt x="246697" y="281940"/>
                  </a:cubicBezTo>
                  <a:cubicBezTo>
                    <a:pt x="224790" y="289560"/>
                    <a:pt x="202882" y="296227"/>
                    <a:pt x="185737" y="314325"/>
                  </a:cubicBezTo>
                  <a:cubicBezTo>
                    <a:pt x="178117" y="322897"/>
                    <a:pt x="168592" y="319087"/>
                    <a:pt x="162877" y="311467"/>
                  </a:cubicBezTo>
                  <a:cubicBezTo>
                    <a:pt x="151447" y="297180"/>
                    <a:pt x="145732" y="280987"/>
                    <a:pt x="145732" y="262890"/>
                  </a:cubicBezTo>
                  <a:cubicBezTo>
                    <a:pt x="145732" y="249555"/>
                    <a:pt x="145732" y="235267"/>
                    <a:pt x="145732" y="220027"/>
                  </a:cubicBezTo>
                  <a:cubicBezTo>
                    <a:pt x="140017" y="222885"/>
                    <a:pt x="141922" y="226695"/>
                    <a:pt x="141922" y="229552"/>
                  </a:cubicBezTo>
                  <a:cubicBezTo>
                    <a:pt x="140970" y="274320"/>
                    <a:pt x="139065" y="318135"/>
                    <a:pt x="139065" y="362902"/>
                  </a:cubicBezTo>
                  <a:cubicBezTo>
                    <a:pt x="139065" y="381000"/>
                    <a:pt x="133350" y="393382"/>
                    <a:pt x="120967" y="405765"/>
                  </a:cubicBezTo>
                  <a:cubicBezTo>
                    <a:pt x="100965" y="425767"/>
                    <a:pt x="79057" y="423862"/>
                    <a:pt x="67627" y="398145"/>
                  </a:cubicBezTo>
                  <a:cubicBezTo>
                    <a:pt x="44767" y="347662"/>
                    <a:pt x="46672" y="295275"/>
                    <a:pt x="60007" y="242887"/>
                  </a:cubicBezTo>
                  <a:cubicBezTo>
                    <a:pt x="60007" y="240982"/>
                    <a:pt x="60960" y="240030"/>
                    <a:pt x="61912" y="239077"/>
                  </a:cubicBezTo>
                  <a:cubicBezTo>
                    <a:pt x="87630" y="186690"/>
                    <a:pt x="114300" y="137160"/>
                    <a:pt x="142875" y="88582"/>
                  </a:cubicBezTo>
                  <a:cubicBezTo>
                    <a:pt x="145732" y="82867"/>
                    <a:pt x="148590" y="77152"/>
                    <a:pt x="155257" y="73342"/>
                  </a:cubicBezTo>
                  <a:cubicBezTo>
                    <a:pt x="208597" y="47625"/>
                    <a:pt x="262890" y="30480"/>
                    <a:pt x="322897" y="40005"/>
                  </a:cubicBezTo>
                  <a:cubicBezTo>
                    <a:pt x="356235" y="44767"/>
                    <a:pt x="387667" y="53340"/>
                    <a:pt x="420052" y="60960"/>
                  </a:cubicBezTo>
                  <a:cubicBezTo>
                    <a:pt x="453390" y="68580"/>
                    <a:pt x="479107" y="84772"/>
                    <a:pt x="500062" y="113347"/>
                  </a:cubicBezTo>
                  <a:cubicBezTo>
                    <a:pt x="521970" y="143827"/>
                    <a:pt x="540067" y="176212"/>
                    <a:pt x="562927" y="205740"/>
                  </a:cubicBezTo>
                  <a:cubicBezTo>
                    <a:pt x="588645" y="239077"/>
                    <a:pt x="603885" y="276225"/>
                    <a:pt x="613410" y="316230"/>
                  </a:cubicBezTo>
                  <a:cubicBezTo>
                    <a:pt x="617220" y="332422"/>
                    <a:pt x="621982" y="347662"/>
                    <a:pt x="626745" y="367665"/>
                  </a:cubicBezTo>
                  <a:cubicBezTo>
                    <a:pt x="644842" y="308610"/>
                    <a:pt x="661035" y="253365"/>
                    <a:pt x="678180" y="199072"/>
                  </a:cubicBezTo>
                  <a:cubicBezTo>
                    <a:pt x="690562" y="160020"/>
                    <a:pt x="680085" y="163830"/>
                    <a:pt x="728662" y="156210"/>
                  </a:cubicBezTo>
                  <a:cubicBezTo>
                    <a:pt x="742950" y="154305"/>
                    <a:pt x="758190" y="152400"/>
                    <a:pt x="772477" y="140970"/>
                  </a:cubicBezTo>
                  <a:cubicBezTo>
                    <a:pt x="761047" y="140017"/>
                    <a:pt x="751522" y="140017"/>
                    <a:pt x="741997" y="138112"/>
                  </a:cubicBezTo>
                  <a:cubicBezTo>
                    <a:pt x="712470" y="133350"/>
                    <a:pt x="703897" y="115252"/>
                    <a:pt x="721042" y="90487"/>
                  </a:cubicBezTo>
                  <a:cubicBezTo>
                    <a:pt x="730567" y="75247"/>
                    <a:pt x="741997" y="60960"/>
                    <a:pt x="753427" y="46672"/>
                  </a:cubicBezTo>
                  <a:cubicBezTo>
                    <a:pt x="760095" y="38100"/>
                    <a:pt x="768667" y="35242"/>
                    <a:pt x="778192" y="35242"/>
                  </a:cubicBezTo>
                  <a:cubicBezTo>
                    <a:pt x="789622" y="34290"/>
                    <a:pt x="801052" y="38100"/>
                    <a:pt x="816292" y="40005"/>
                  </a:cubicBezTo>
                  <a:cubicBezTo>
                    <a:pt x="807720" y="33337"/>
                    <a:pt x="802005" y="27622"/>
                    <a:pt x="795337" y="22860"/>
                  </a:cubicBezTo>
                  <a:cubicBezTo>
                    <a:pt x="787717" y="16192"/>
                    <a:pt x="784860" y="9525"/>
                    <a:pt x="789622" y="0"/>
                  </a:cubicBezTo>
                  <a:close/>
                </a:path>
              </a:pathLst>
            </a:custGeom>
            <a:grpFill/>
            <a:ln w="9525" cap="flat">
              <a:noFill/>
              <a:prstDash val="solid"/>
              <a:miter/>
            </a:ln>
          </p:spPr>
          <p:txBody>
            <a:bodyPr rtlCol="0" anchor="ctr"/>
            <a:lstStyle/>
            <a:p>
              <a:endParaRPr lang="en-US">
                <a:solidFill>
                  <a:prstClr val="black"/>
                </a:solidFill>
              </a:endParaRPr>
            </a:p>
          </p:txBody>
        </p:sp>
        <p:sp>
          <p:nvSpPr>
            <p:cNvPr id="7" name="Freeform: Shape 6">
              <a:extLst>
                <a:ext uri="{FF2B5EF4-FFF2-40B4-BE49-F238E27FC236}">
                  <a16:creationId xmlns:a16="http://schemas.microsoft.com/office/drawing/2014/main" xmlns="" id="{72D00879-9F70-419E-802C-A97259DEE847}"/>
                </a:ext>
              </a:extLst>
            </p:cNvPr>
            <p:cNvSpPr/>
            <p:nvPr/>
          </p:nvSpPr>
          <p:spPr>
            <a:xfrm>
              <a:off x="10898822" y="5108406"/>
              <a:ext cx="997904" cy="1681571"/>
            </a:xfrm>
            <a:custGeom>
              <a:avLst/>
              <a:gdLst>
                <a:gd name="connsiteX0" fmla="*/ 518320 w 1386208"/>
                <a:gd name="connsiteY0" fmla="*/ 0 h 2335903"/>
                <a:gd name="connsiteX1" fmla="*/ 593568 w 1386208"/>
                <a:gd name="connsiteY1" fmla="*/ 0 h 2335903"/>
                <a:gd name="connsiteX2" fmla="*/ 588805 w 1386208"/>
                <a:gd name="connsiteY2" fmla="*/ 22860 h 2335903"/>
                <a:gd name="connsiteX3" fmla="*/ 568803 w 1386208"/>
                <a:gd name="connsiteY3" fmla="*/ 40005 h 2335903"/>
                <a:gd name="connsiteX4" fmla="*/ 600235 w 1386208"/>
                <a:gd name="connsiteY4" fmla="*/ 35242 h 2335903"/>
                <a:gd name="connsiteX5" fmla="*/ 626905 w 1386208"/>
                <a:gd name="connsiteY5" fmla="*/ 41910 h 2335903"/>
                <a:gd name="connsiteX6" fmla="*/ 668815 w 1386208"/>
                <a:gd name="connsiteY6" fmla="*/ 100965 h 2335903"/>
                <a:gd name="connsiteX7" fmla="*/ 649765 w 1386208"/>
                <a:gd name="connsiteY7" fmla="*/ 137160 h 2335903"/>
                <a:gd name="connsiteX8" fmla="*/ 611665 w 1386208"/>
                <a:gd name="connsiteY8" fmla="*/ 140970 h 2335903"/>
                <a:gd name="connsiteX9" fmla="*/ 638335 w 1386208"/>
                <a:gd name="connsiteY9" fmla="*/ 153352 h 2335903"/>
                <a:gd name="connsiteX10" fmla="*/ 677388 w 1386208"/>
                <a:gd name="connsiteY10" fmla="*/ 160020 h 2335903"/>
                <a:gd name="connsiteX11" fmla="*/ 701200 w 1386208"/>
                <a:gd name="connsiteY11" fmla="*/ 180975 h 2335903"/>
                <a:gd name="connsiteX12" fmla="*/ 738348 w 1386208"/>
                <a:gd name="connsiteY12" fmla="*/ 302895 h 2335903"/>
                <a:gd name="connsiteX13" fmla="*/ 758350 w 1386208"/>
                <a:gd name="connsiteY13" fmla="*/ 368617 h 2335903"/>
                <a:gd name="connsiteX14" fmla="*/ 765970 w 1386208"/>
                <a:gd name="connsiteY14" fmla="*/ 338137 h 2335903"/>
                <a:gd name="connsiteX15" fmla="*/ 805975 w 1386208"/>
                <a:gd name="connsiteY15" fmla="*/ 229552 h 2335903"/>
                <a:gd name="connsiteX16" fmla="*/ 851695 w 1386208"/>
                <a:gd name="connsiteY16" fmla="*/ 160020 h 2335903"/>
                <a:gd name="connsiteX17" fmla="*/ 1001238 w 1386208"/>
                <a:gd name="connsiteY17" fmla="*/ 53340 h 2335903"/>
                <a:gd name="connsiteX18" fmla="*/ 1221265 w 1386208"/>
                <a:gd name="connsiteY18" fmla="*/ 71437 h 2335903"/>
                <a:gd name="connsiteX19" fmla="*/ 1242220 w 1386208"/>
                <a:gd name="connsiteY19" fmla="*/ 90487 h 2335903"/>
                <a:gd name="connsiteX20" fmla="*/ 1277463 w 1386208"/>
                <a:gd name="connsiteY20" fmla="*/ 153352 h 2335903"/>
                <a:gd name="connsiteX21" fmla="*/ 1330803 w 1386208"/>
                <a:gd name="connsiteY21" fmla="*/ 338137 h 2335903"/>
                <a:gd name="connsiteX22" fmla="*/ 1330803 w 1386208"/>
                <a:gd name="connsiteY22" fmla="*/ 342900 h 2335903"/>
                <a:gd name="connsiteX23" fmla="*/ 1313658 w 1386208"/>
                <a:gd name="connsiteY23" fmla="*/ 400050 h 2335903"/>
                <a:gd name="connsiteX24" fmla="*/ 1278415 w 1386208"/>
                <a:gd name="connsiteY24" fmla="*/ 417195 h 2335903"/>
                <a:gd name="connsiteX25" fmla="*/ 1244125 w 1386208"/>
                <a:gd name="connsiteY25" fmla="*/ 369570 h 2335903"/>
                <a:gd name="connsiteX26" fmla="*/ 1241268 w 1386208"/>
                <a:gd name="connsiteY26" fmla="*/ 228600 h 2335903"/>
                <a:gd name="connsiteX27" fmla="*/ 1237458 w 1386208"/>
                <a:gd name="connsiteY27" fmla="*/ 220027 h 2335903"/>
                <a:gd name="connsiteX28" fmla="*/ 1237458 w 1386208"/>
                <a:gd name="connsiteY28" fmla="*/ 262890 h 2335903"/>
                <a:gd name="connsiteX29" fmla="*/ 1221265 w 1386208"/>
                <a:gd name="connsiteY29" fmla="*/ 310515 h 2335903"/>
                <a:gd name="connsiteX30" fmla="*/ 1198405 w 1386208"/>
                <a:gd name="connsiteY30" fmla="*/ 315277 h 2335903"/>
                <a:gd name="connsiteX31" fmla="*/ 1128873 w 1386208"/>
                <a:gd name="connsiteY31" fmla="*/ 280035 h 2335903"/>
                <a:gd name="connsiteX32" fmla="*/ 1081248 w 1386208"/>
                <a:gd name="connsiteY32" fmla="*/ 241935 h 2335903"/>
                <a:gd name="connsiteX33" fmla="*/ 1080295 w 1386208"/>
                <a:gd name="connsiteY33" fmla="*/ 255270 h 2335903"/>
                <a:gd name="connsiteX34" fmla="*/ 1059340 w 1386208"/>
                <a:gd name="connsiteY34" fmla="*/ 280035 h 2335903"/>
                <a:gd name="connsiteX35" fmla="*/ 993618 w 1386208"/>
                <a:gd name="connsiteY35" fmla="*/ 290512 h 2335903"/>
                <a:gd name="connsiteX36" fmla="*/ 976473 w 1386208"/>
                <a:gd name="connsiteY36" fmla="*/ 280987 h 2335903"/>
                <a:gd name="connsiteX37" fmla="*/ 949803 w 1386208"/>
                <a:gd name="connsiteY37" fmla="*/ 221932 h 2335903"/>
                <a:gd name="connsiteX38" fmla="*/ 955518 w 1386208"/>
                <a:gd name="connsiteY38" fmla="*/ 276225 h 2335903"/>
                <a:gd name="connsiteX39" fmla="*/ 941230 w 1386208"/>
                <a:gd name="connsiteY39" fmla="*/ 314325 h 2335903"/>
                <a:gd name="connsiteX40" fmla="*/ 817405 w 1386208"/>
                <a:gd name="connsiteY40" fmla="*/ 483870 h 2335903"/>
                <a:gd name="connsiteX41" fmla="*/ 814548 w 1386208"/>
                <a:gd name="connsiteY41" fmla="*/ 501015 h 2335903"/>
                <a:gd name="connsiteX42" fmla="*/ 831693 w 1386208"/>
                <a:gd name="connsiteY42" fmla="*/ 499110 h 2335903"/>
                <a:gd name="connsiteX43" fmla="*/ 1041243 w 1386208"/>
                <a:gd name="connsiteY43" fmla="*/ 441007 h 2335903"/>
                <a:gd name="connsiteX44" fmla="*/ 1154590 w 1386208"/>
                <a:gd name="connsiteY44" fmla="*/ 452437 h 2335903"/>
                <a:gd name="connsiteX45" fmla="*/ 1296513 w 1386208"/>
                <a:gd name="connsiteY45" fmla="*/ 558165 h 2335903"/>
                <a:gd name="connsiteX46" fmla="*/ 1369855 w 1386208"/>
                <a:gd name="connsiteY46" fmla="*/ 679132 h 2335903"/>
                <a:gd name="connsiteX47" fmla="*/ 1381285 w 1386208"/>
                <a:gd name="connsiteY47" fmla="*/ 782955 h 2335903"/>
                <a:gd name="connsiteX48" fmla="*/ 1326040 w 1386208"/>
                <a:gd name="connsiteY48" fmla="*/ 926782 h 2335903"/>
                <a:gd name="connsiteX49" fmla="*/ 1283178 w 1386208"/>
                <a:gd name="connsiteY49" fmla="*/ 1007745 h 2335903"/>
                <a:gd name="connsiteX50" fmla="*/ 1266985 w 1386208"/>
                <a:gd name="connsiteY50" fmla="*/ 1006792 h 2335903"/>
                <a:gd name="connsiteX51" fmla="*/ 1254603 w 1386208"/>
                <a:gd name="connsiteY51" fmla="*/ 971550 h 2335903"/>
                <a:gd name="connsiteX52" fmla="*/ 1265080 w 1386208"/>
                <a:gd name="connsiteY52" fmla="*/ 869632 h 2335903"/>
                <a:gd name="connsiteX53" fmla="*/ 1232695 w 1386208"/>
                <a:gd name="connsiteY53" fmla="*/ 860107 h 2335903"/>
                <a:gd name="connsiteX54" fmla="*/ 1226028 w 1386208"/>
                <a:gd name="connsiteY54" fmla="*/ 840105 h 2335903"/>
                <a:gd name="connsiteX55" fmla="*/ 1200310 w 1386208"/>
                <a:gd name="connsiteY55" fmla="*/ 777240 h 2335903"/>
                <a:gd name="connsiteX56" fmla="*/ 1201263 w 1386208"/>
                <a:gd name="connsiteY56" fmla="*/ 755332 h 2335903"/>
                <a:gd name="connsiteX57" fmla="*/ 1214598 w 1386208"/>
                <a:gd name="connsiteY57" fmla="*/ 739140 h 2335903"/>
                <a:gd name="connsiteX58" fmla="*/ 1226980 w 1386208"/>
                <a:gd name="connsiteY58" fmla="*/ 723900 h 2335903"/>
                <a:gd name="connsiteX59" fmla="*/ 1154590 w 1386208"/>
                <a:gd name="connsiteY59" fmla="*/ 719137 h 2335903"/>
                <a:gd name="connsiteX60" fmla="*/ 1134588 w 1386208"/>
                <a:gd name="connsiteY60" fmla="*/ 703897 h 2335903"/>
                <a:gd name="connsiteX61" fmla="*/ 1049815 w 1386208"/>
                <a:gd name="connsiteY61" fmla="*/ 671512 h 2335903"/>
                <a:gd name="connsiteX62" fmla="*/ 1145065 w 1386208"/>
                <a:gd name="connsiteY62" fmla="*/ 581025 h 2335903"/>
                <a:gd name="connsiteX63" fmla="*/ 1130778 w 1386208"/>
                <a:gd name="connsiteY63" fmla="*/ 585787 h 2335903"/>
                <a:gd name="connsiteX64" fmla="*/ 1046005 w 1386208"/>
                <a:gd name="connsiteY64" fmla="*/ 635317 h 2335903"/>
                <a:gd name="connsiteX65" fmla="*/ 1016478 w 1386208"/>
                <a:gd name="connsiteY65" fmla="*/ 643890 h 2335903"/>
                <a:gd name="connsiteX66" fmla="*/ 948850 w 1386208"/>
                <a:gd name="connsiteY66" fmla="*/ 643890 h 2335903"/>
                <a:gd name="connsiteX67" fmla="*/ 1034575 w 1386208"/>
                <a:gd name="connsiteY67" fmla="*/ 695325 h 2335903"/>
                <a:gd name="connsiteX68" fmla="*/ 1086963 w 1386208"/>
                <a:gd name="connsiteY68" fmla="*/ 735330 h 2335903"/>
                <a:gd name="connsiteX69" fmla="*/ 1191738 w 1386208"/>
                <a:gd name="connsiteY69" fmla="*/ 882015 h 2335903"/>
                <a:gd name="connsiteX70" fmla="*/ 1206978 w 1386208"/>
                <a:gd name="connsiteY70" fmla="*/ 939165 h 2335903"/>
                <a:gd name="connsiteX71" fmla="*/ 1205073 w 1386208"/>
                <a:gd name="connsiteY71" fmla="*/ 1052512 h 2335903"/>
                <a:gd name="connsiteX72" fmla="*/ 1183165 w 1386208"/>
                <a:gd name="connsiteY72" fmla="*/ 1141095 h 2335903"/>
                <a:gd name="connsiteX73" fmla="*/ 1068865 w 1386208"/>
                <a:gd name="connsiteY73" fmla="*/ 1271587 h 2335903"/>
                <a:gd name="connsiteX74" fmla="*/ 1030765 w 1386208"/>
                <a:gd name="connsiteY74" fmla="*/ 1296352 h 2335903"/>
                <a:gd name="connsiteX75" fmla="*/ 1022193 w 1386208"/>
                <a:gd name="connsiteY75" fmla="*/ 1290637 h 2335903"/>
                <a:gd name="connsiteX76" fmla="*/ 1025050 w 1386208"/>
                <a:gd name="connsiteY76" fmla="*/ 1279207 h 2335903"/>
                <a:gd name="connsiteX77" fmla="*/ 1044100 w 1386208"/>
                <a:gd name="connsiteY77" fmla="*/ 1187767 h 2335903"/>
                <a:gd name="connsiteX78" fmla="*/ 1061245 w 1386208"/>
                <a:gd name="connsiteY78" fmla="*/ 1148715 h 2335903"/>
                <a:gd name="connsiteX79" fmla="*/ 1083153 w 1386208"/>
                <a:gd name="connsiteY79" fmla="*/ 1125855 h 2335903"/>
                <a:gd name="connsiteX80" fmla="*/ 1066960 w 1386208"/>
                <a:gd name="connsiteY80" fmla="*/ 1128712 h 2335903"/>
                <a:gd name="connsiteX81" fmla="*/ 1034575 w 1386208"/>
                <a:gd name="connsiteY81" fmla="*/ 1121092 h 2335903"/>
                <a:gd name="connsiteX82" fmla="*/ 1044100 w 1386208"/>
                <a:gd name="connsiteY82" fmla="*/ 1082040 h 2335903"/>
                <a:gd name="connsiteX83" fmla="*/ 1106965 w 1386208"/>
                <a:gd name="connsiteY83" fmla="*/ 1022032 h 2335903"/>
                <a:gd name="connsiteX84" fmla="*/ 1055530 w 1386208"/>
                <a:gd name="connsiteY84" fmla="*/ 1042987 h 2335903"/>
                <a:gd name="connsiteX85" fmla="*/ 1018383 w 1386208"/>
                <a:gd name="connsiteY85" fmla="*/ 1006792 h 2335903"/>
                <a:gd name="connsiteX86" fmla="*/ 1042195 w 1386208"/>
                <a:gd name="connsiteY86" fmla="*/ 977265 h 2335903"/>
                <a:gd name="connsiteX87" fmla="*/ 1025050 w 1386208"/>
                <a:gd name="connsiteY87" fmla="*/ 982980 h 2335903"/>
                <a:gd name="connsiteX88" fmla="*/ 997428 w 1386208"/>
                <a:gd name="connsiteY88" fmla="*/ 973455 h 2335903"/>
                <a:gd name="connsiteX89" fmla="*/ 961233 w 1386208"/>
                <a:gd name="connsiteY89" fmla="*/ 914400 h 2335903"/>
                <a:gd name="connsiteX90" fmla="*/ 963138 w 1386208"/>
                <a:gd name="connsiteY90" fmla="*/ 883920 h 2335903"/>
                <a:gd name="connsiteX91" fmla="*/ 1001238 w 1386208"/>
                <a:gd name="connsiteY91" fmla="*/ 835342 h 2335903"/>
                <a:gd name="connsiteX92" fmla="*/ 947898 w 1386208"/>
                <a:gd name="connsiteY92" fmla="*/ 851535 h 2335903"/>
                <a:gd name="connsiteX93" fmla="*/ 915513 w 1386208"/>
                <a:gd name="connsiteY93" fmla="*/ 842010 h 2335903"/>
                <a:gd name="connsiteX94" fmla="*/ 905035 w 1386208"/>
                <a:gd name="connsiteY94" fmla="*/ 826770 h 2335903"/>
                <a:gd name="connsiteX95" fmla="*/ 907893 w 1386208"/>
                <a:gd name="connsiteY95" fmla="*/ 797242 h 2335903"/>
                <a:gd name="connsiteX96" fmla="*/ 965995 w 1386208"/>
                <a:gd name="connsiteY96" fmla="*/ 740092 h 2335903"/>
                <a:gd name="connsiteX97" fmla="*/ 886938 w 1386208"/>
                <a:gd name="connsiteY97" fmla="*/ 766762 h 2335903"/>
                <a:gd name="connsiteX98" fmla="*/ 841218 w 1386208"/>
                <a:gd name="connsiteY98" fmla="*/ 755332 h 2335903"/>
                <a:gd name="connsiteX99" fmla="*/ 808833 w 1386208"/>
                <a:gd name="connsiteY99" fmla="*/ 717232 h 2335903"/>
                <a:gd name="connsiteX100" fmla="*/ 772638 w 1386208"/>
                <a:gd name="connsiteY100" fmla="*/ 693420 h 2335903"/>
                <a:gd name="connsiteX101" fmla="*/ 759303 w 1386208"/>
                <a:gd name="connsiteY101" fmla="*/ 695325 h 2335903"/>
                <a:gd name="connsiteX102" fmla="*/ 762160 w 1386208"/>
                <a:gd name="connsiteY102" fmla="*/ 707707 h 2335903"/>
                <a:gd name="connsiteX103" fmla="*/ 946945 w 1386208"/>
                <a:gd name="connsiteY103" fmla="*/ 1187767 h 2335903"/>
                <a:gd name="connsiteX104" fmla="*/ 990760 w 1386208"/>
                <a:gd name="connsiteY104" fmla="*/ 1419225 h 2335903"/>
                <a:gd name="connsiteX105" fmla="*/ 1007905 w 1386208"/>
                <a:gd name="connsiteY105" fmla="*/ 1619250 h 2335903"/>
                <a:gd name="connsiteX106" fmla="*/ 984093 w 1386208"/>
                <a:gd name="connsiteY106" fmla="*/ 1861185 h 2335903"/>
                <a:gd name="connsiteX107" fmla="*/ 934563 w 1386208"/>
                <a:gd name="connsiteY107" fmla="*/ 2043112 h 2335903"/>
                <a:gd name="connsiteX108" fmla="*/ 757621 w 1386208"/>
                <a:gd name="connsiteY108" fmla="*/ 2281133 h 2335903"/>
                <a:gd name="connsiteX109" fmla="*/ 687604 w 1386208"/>
                <a:gd name="connsiteY109" fmla="*/ 2335903 h 2335903"/>
                <a:gd name="connsiteX110" fmla="*/ 686954 w 1386208"/>
                <a:gd name="connsiteY110" fmla="*/ 2335462 h 2335903"/>
                <a:gd name="connsiteX111" fmla="*/ 652160 w 1386208"/>
                <a:gd name="connsiteY111" fmla="*/ 2327790 h 2335903"/>
                <a:gd name="connsiteX112" fmla="*/ 647930 w 1386208"/>
                <a:gd name="connsiteY112" fmla="*/ 2327278 h 2335903"/>
                <a:gd name="connsiteX113" fmla="*/ 508263 w 1386208"/>
                <a:gd name="connsiteY113" fmla="*/ 2243561 h 2335903"/>
                <a:gd name="connsiteX114" fmla="*/ 519273 w 1386208"/>
                <a:gd name="connsiteY114" fmla="*/ 2243137 h 2335903"/>
                <a:gd name="connsiteX115" fmla="*/ 682150 w 1386208"/>
                <a:gd name="connsiteY115" fmla="*/ 2110740 h 2335903"/>
                <a:gd name="connsiteX116" fmla="*/ 827883 w 1386208"/>
                <a:gd name="connsiteY116" fmla="*/ 1872615 h 2335903"/>
                <a:gd name="connsiteX117" fmla="*/ 865030 w 1386208"/>
                <a:gd name="connsiteY117" fmla="*/ 1706880 h 2335903"/>
                <a:gd name="connsiteX118" fmla="*/ 866935 w 1386208"/>
                <a:gd name="connsiteY118" fmla="*/ 1430655 h 2335903"/>
                <a:gd name="connsiteX119" fmla="*/ 751683 w 1386208"/>
                <a:gd name="connsiteY119" fmla="*/ 872490 h 2335903"/>
                <a:gd name="connsiteX120" fmla="*/ 698343 w 1386208"/>
                <a:gd name="connsiteY120" fmla="*/ 727710 h 2335903"/>
                <a:gd name="connsiteX121" fmla="*/ 689770 w 1386208"/>
                <a:gd name="connsiteY121" fmla="*/ 716280 h 2335903"/>
                <a:gd name="connsiteX122" fmla="*/ 681198 w 1386208"/>
                <a:gd name="connsiteY122" fmla="*/ 729615 h 2335903"/>
                <a:gd name="connsiteX123" fmla="*/ 684055 w 1386208"/>
                <a:gd name="connsiteY123" fmla="*/ 803910 h 2335903"/>
                <a:gd name="connsiteX124" fmla="*/ 679293 w 1386208"/>
                <a:gd name="connsiteY124" fmla="*/ 831532 h 2335903"/>
                <a:gd name="connsiteX125" fmla="*/ 613570 w 1386208"/>
                <a:gd name="connsiteY125" fmla="*/ 918210 h 2335903"/>
                <a:gd name="connsiteX126" fmla="*/ 600235 w 1386208"/>
                <a:gd name="connsiteY126" fmla="*/ 926782 h 2335903"/>
                <a:gd name="connsiteX127" fmla="*/ 595473 w 1386208"/>
                <a:gd name="connsiteY127" fmla="*/ 912495 h 2335903"/>
                <a:gd name="connsiteX128" fmla="*/ 585948 w 1386208"/>
                <a:gd name="connsiteY128" fmla="*/ 820102 h 2335903"/>
                <a:gd name="connsiteX129" fmla="*/ 560230 w 1386208"/>
                <a:gd name="connsiteY129" fmla="*/ 768667 h 2335903"/>
                <a:gd name="connsiteX130" fmla="*/ 551658 w 1386208"/>
                <a:gd name="connsiteY130" fmla="*/ 664845 h 2335903"/>
                <a:gd name="connsiteX131" fmla="*/ 527845 w 1386208"/>
                <a:gd name="connsiteY131" fmla="*/ 621982 h 2335903"/>
                <a:gd name="connsiteX132" fmla="*/ 447835 w 1386208"/>
                <a:gd name="connsiteY132" fmla="*/ 606742 h 2335903"/>
                <a:gd name="connsiteX133" fmla="*/ 334488 w 1386208"/>
                <a:gd name="connsiteY133" fmla="*/ 620077 h 2335903"/>
                <a:gd name="connsiteX134" fmla="*/ 289720 w 1386208"/>
                <a:gd name="connsiteY134" fmla="*/ 633412 h 2335903"/>
                <a:gd name="connsiteX135" fmla="*/ 270670 w 1386208"/>
                <a:gd name="connsiteY135" fmla="*/ 618172 h 2335903"/>
                <a:gd name="connsiteX136" fmla="*/ 290673 w 1386208"/>
                <a:gd name="connsiteY136" fmla="*/ 526732 h 2335903"/>
                <a:gd name="connsiteX137" fmla="*/ 294483 w 1386208"/>
                <a:gd name="connsiteY137" fmla="*/ 514350 h 2335903"/>
                <a:gd name="connsiteX138" fmla="*/ 231618 w 1386208"/>
                <a:gd name="connsiteY138" fmla="*/ 636270 h 2335903"/>
                <a:gd name="connsiteX139" fmla="*/ 218283 w 1386208"/>
                <a:gd name="connsiteY139" fmla="*/ 660082 h 2335903"/>
                <a:gd name="connsiteX140" fmla="*/ 133510 w 1386208"/>
                <a:gd name="connsiteY140" fmla="*/ 715327 h 2335903"/>
                <a:gd name="connsiteX141" fmla="*/ 118270 w 1386208"/>
                <a:gd name="connsiteY141" fmla="*/ 702945 h 2335903"/>
                <a:gd name="connsiteX142" fmla="*/ 121128 w 1386208"/>
                <a:gd name="connsiteY142" fmla="*/ 672465 h 2335903"/>
                <a:gd name="connsiteX143" fmla="*/ 103030 w 1386208"/>
                <a:gd name="connsiteY143" fmla="*/ 713422 h 2335903"/>
                <a:gd name="connsiteX144" fmla="*/ 65883 w 1386208"/>
                <a:gd name="connsiteY144" fmla="*/ 762000 h 2335903"/>
                <a:gd name="connsiteX145" fmla="*/ 16353 w 1386208"/>
                <a:gd name="connsiteY145" fmla="*/ 802005 h 2335903"/>
                <a:gd name="connsiteX146" fmla="*/ 7780 w 1386208"/>
                <a:gd name="connsiteY146" fmla="*/ 806767 h 2335903"/>
                <a:gd name="connsiteX147" fmla="*/ 3970 w 1386208"/>
                <a:gd name="connsiteY147" fmla="*/ 797242 h 2335903"/>
                <a:gd name="connsiteX148" fmla="*/ 9685 w 1386208"/>
                <a:gd name="connsiteY148" fmla="*/ 600075 h 2335903"/>
                <a:gd name="connsiteX149" fmla="*/ 16353 w 1386208"/>
                <a:gd name="connsiteY149" fmla="*/ 580072 h 2335903"/>
                <a:gd name="connsiteX150" fmla="*/ 109698 w 1386208"/>
                <a:gd name="connsiteY150" fmla="*/ 464820 h 2335903"/>
                <a:gd name="connsiteX151" fmla="*/ 294483 w 1386208"/>
                <a:gd name="connsiteY151" fmla="*/ 383857 h 2335903"/>
                <a:gd name="connsiteX152" fmla="*/ 567850 w 1386208"/>
                <a:gd name="connsiteY152" fmla="*/ 441007 h 2335903"/>
                <a:gd name="connsiteX153" fmla="*/ 632620 w 1386208"/>
                <a:gd name="connsiteY153" fmla="*/ 480060 h 2335903"/>
                <a:gd name="connsiteX154" fmla="*/ 544038 w 1386208"/>
                <a:gd name="connsiteY154" fmla="*/ 336232 h 2335903"/>
                <a:gd name="connsiteX155" fmla="*/ 557373 w 1386208"/>
                <a:gd name="connsiteY155" fmla="*/ 275272 h 2335903"/>
                <a:gd name="connsiteX156" fmla="*/ 566898 w 1386208"/>
                <a:gd name="connsiteY156" fmla="*/ 267652 h 2335903"/>
                <a:gd name="connsiteX157" fmla="*/ 521178 w 1386208"/>
                <a:gd name="connsiteY157" fmla="*/ 271462 h 2335903"/>
                <a:gd name="connsiteX158" fmla="*/ 484030 w 1386208"/>
                <a:gd name="connsiteY158" fmla="*/ 257175 h 2335903"/>
                <a:gd name="connsiteX159" fmla="*/ 452598 w 1386208"/>
                <a:gd name="connsiteY159" fmla="*/ 223837 h 2335903"/>
                <a:gd name="connsiteX160" fmla="*/ 450693 w 1386208"/>
                <a:gd name="connsiteY160" fmla="*/ 172402 h 2335903"/>
                <a:gd name="connsiteX161" fmla="*/ 432595 w 1386208"/>
                <a:gd name="connsiteY161" fmla="*/ 150495 h 2335903"/>
                <a:gd name="connsiteX162" fmla="*/ 420213 w 1386208"/>
                <a:gd name="connsiteY162" fmla="*/ 169545 h 2335903"/>
                <a:gd name="connsiteX163" fmla="*/ 385923 w 1386208"/>
                <a:gd name="connsiteY163" fmla="*/ 191452 h 2335903"/>
                <a:gd name="connsiteX164" fmla="*/ 344965 w 1386208"/>
                <a:gd name="connsiteY164" fmla="*/ 213360 h 2335903"/>
                <a:gd name="connsiteX165" fmla="*/ 299245 w 1386208"/>
                <a:gd name="connsiteY165" fmla="*/ 275272 h 2335903"/>
                <a:gd name="connsiteX166" fmla="*/ 284958 w 1386208"/>
                <a:gd name="connsiteY166" fmla="*/ 284797 h 2335903"/>
                <a:gd name="connsiteX167" fmla="*/ 281148 w 1386208"/>
                <a:gd name="connsiteY167" fmla="*/ 269557 h 2335903"/>
                <a:gd name="connsiteX168" fmla="*/ 321153 w 1386208"/>
                <a:gd name="connsiteY168" fmla="*/ 136207 h 2335903"/>
                <a:gd name="connsiteX169" fmla="*/ 336393 w 1386208"/>
                <a:gd name="connsiteY169" fmla="*/ 121920 h 2335903"/>
                <a:gd name="connsiteX170" fmla="*/ 483078 w 1386208"/>
                <a:gd name="connsiteY170" fmla="*/ 22860 h 2335903"/>
                <a:gd name="connsiteX171" fmla="*/ 518320 w 1386208"/>
                <a:gd name="connsiteY171" fmla="*/ 0 h 2335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Lst>
              <a:rect l="l" t="t" r="r" b="b"/>
              <a:pathLst>
                <a:path w="1386208" h="2335903">
                  <a:moveTo>
                    <a:pt x="518320" y="0"/>
                  </a:moveTo>
                  <a:cubicBezTo>
                    <a:pt x="543085" y="0"/>
                    <a:pt x="568803" y="0"/>
                    <a:pt x="593568" y="0"/>
                  </a:cubicBezTo>
                  <a:cubicBezTo>
                    <a:pt x="599283" y="9525"/>
                    <a:pt x="595473" y="16192"/>
                    <a:pt x="588805" y="22860"/>
                  </a:cubicBezTo>
                  <a:cubicBezTo>
                    <a:pt x="583090" y="27622"/>
                    <a:pt x="576423" y="33337"/>
                    <a:pt x="568803" y="40005"/>
                  </a:cubicBezTo>
                  <a:cubicBezTo>
                    <a:pt x="581185" y="38100"/>
                    <a:pt x="590710" y="36195"/>
                    <a:pt x="600235" y="35242"/>
                  </a:cubicBezTo>
                  <a:cubicBezTo>
                    <a:pt x="609760" y="34290"/>
                    <a:pt x="621190" y="34290"/>
                    <a:pt x="626905" y="41910"/>
                  </a:cubicBezTo>
                  <a:cubicBezTo>
                    <a:pt x="642145" y="60960"/>
                    <a:pt x="659290" y="78105"/>
                    <a:pt x="668815" y="100965"/>
                  </a:cubicBezTo>
                  <a:cubicBezTo>
                    <a:pt x="677388" y="119062"/>
                    <a:pt x="668815" y="132397"/>
                    <a:pt x="649765" y="137160"/>
                  </a:cubicBezTo>
                  <a:cubicBezTo>
                    <a:pt x="638335" y="140017"/>
                    <a:pt x="625953" y="139065"/>
                    <a:pt x="611665" y="140970"/>
                  </a:cubicBezTo>
                  <a:cubicBezTo>
                    <a:pt x="621190" y="148590"/>
                    <a:pt x="629763" y="151447"/>
                    <a:pt x="638335" y="153352"/>
                  </a:cubicBezTo>
                  <a:cubicBezTo>
                    <a:pt x="650718" y="156210"/>
                    <a:pt x="664053" y="158115"/>
                    <a:pt x="677388" y="160020"/>
                  </a:cubicBezTo>
                  <a:cubicBezTo>
                    <a:pt x="690723" y="161925"/>
                    <a:pt x="697390" y="167640"/>
                    <a:pt x="701200" y="180975"/>
                  </a:cubicBezTo>
                  <a:cubicBezTo>
                    <a:pt x="712630" y="221932"/>
                    <a:pt x="725965" y="261937"/>
                    <a:pt x="738348" y="302895"/>
                  </a:cubicBezTo>
                  <a:cubicBezTo>
                    <a:pt x="745015" y="323850"/>
                    <a:pt x="750730" y="343852"/>
                    <a:pt x="758350" y="368617"/>
                  </a:cubicBezTo>
                  <a:cubicBezTo>
                    <a:pt x="761208" y="355282"/>
                    <a:pt x="764065" y="346710"/>
                    <a:pt x="765970" y="338137"/>
                  </a:cubicBezTo>
                  <a:cubicBezTo>
                    <a:pt x="775495" y="300037"/>
                    <a:pt x="783115" y="261937"/>
                    <a:pt x="805975" y="229552"/>
                  </a:cubicBezTo>
                  <a:cubicBezTo>
                    <a:pt x="822168" y="206692"/>
                    <a:pt x="835503" y="182880"/>
                    <a:pt x="851695" y="160020"/>
                  </a:cubicBezTo>
                  <a:cubicBezTo>
                    <a:pt x="906940" y="79057"/>
                    <a:pt x="906940" y="79057"/>
                    <a:pt x="1001238" y="53340"/>
                  </a:cubicBezTo>
                  <a:cubicBezTo>
                    <a:pt x="1077438" y="32385"/>
                    <a:pt x="1150780" y="35242"/>
                    <a:pt x="1221265" y="71437"/>
                  </a:cubicBezTo>
                  <a:cubicBezTo>
                    <a:pt x="1229838" y="76200"/>
                    <a:pt x="1237458" y="81915"/>
                    <a:pt x="1242220" y="90487"/>
                  </a:cubicBezTo>
                  <a:cubicBezTo>
                    <a:pt x="1253650" y="111442"/>
                    <a:pt x="1266033" y="132397"/>
                    <a:pt x="1277463" y="153352"/>
                  </a:cubicBezTo>
                  <a:cubicBezTo>
                    <a:pt x="1308895" y="210502"/>
                    <a:pt x="1341280" y="268605"/>
                    <a:pt x="1330803" y="338137"/>
                  </a:cubicBezTo>
                  <a:cubicBezTo>
                    <a:pt x="1330803" y="340042"/>
                    <a:pt x="1330803" y="340995"/>
                    <a:pt x="1330803" y="342900"/>
                  </a:cubicBezTo>
                  <a:cubicBezTo>
                    <a:pt x="1328898" y="362902"/>
                    <a:pt x="1324135" y="382905"/>
                    <a:pt x="1313658" y="400050"/>
                  </a:cubicBezTo>
                  <a:cubicBezTo>
                    <a:pt x="1305085" y="415290"/>
                    <a:pt x="1290798" y="421005"/>
                    <a:pt x="1278415" y="417195"/>
                  </a:cubicBezTo>
                  <a:cubicBezTo>
                    <a:pt x="1261270" y="411480"/>
                    <a:pt x="1245078" y="387667"/>
                    <a:pt x="1244125" y="369570"/>
                  </a:cubicBezTo>
                  <a:cubicBezTo>
                    <a:pt x="1243173" y="322897"/>
                    <a:pt x="1242220" y="276225"/>
                    <a:pt x="1241268" y="228600"/>
                  </a:cubicBezTo>
                  <a:cubicBezTo>
                    <a:pt x="1241268" y="225742"/>
                    <a:pt x="1243173" y="222885"/>
                    <a:pt x="1237458" y="220027"/>
                  </a:cubicBezTo>
                  <a:cubicBezTo>
                    <a:pt x="1237458" y="235267"/>
                    <a:pt x="1237458" y="248602"/>
                    <a:pt x="1237458" y="262890"/>
                  </a:cubicBezTo>
                  <a:cubicBezTo>
                    <a:pt x="1237458" y="280987"/>
                    <a:pt x="1231743" y="296227"/>
                    <a:pt x="1221265" y="310515"/>
                  </a:cubicBezTo>
                  <a:cubicBezTo>
                    <a:pt x="1215550" y="318135"/>
                    <a:pt x="1206025" y="323850"/>
                    <a:pt x="1198405" y="315277"/>
                  </a:cubicBezTo>
                  <a:cubicBezTo>
                    <a:pt x="1179355" y="294322"/>
                    <a:pt x="1153638" y="288607"/>
                    <a:pt x="1128873" y="280035"/>
                  </a:cubicBezTo>
                  <a:cubicBezTo>
                    <a:pt x="1109823" y="273367"/>
                    <a:pt x="1091725" y="264795"/>
                    <a:pt x="1081248" y="241935"/>
                  </a:cubicBezTo>
                  <a:cubicBezTo>
                    <a:pt x="1080295" y="248602"/>
                    <a:pt x="1080295" y="252412"/>
                    <a:pt x="1080295" y="255270"/>
                  </a:cubicBezTo>
                  <a:cubicBezTo>
                    <a:pt x="1081248" y="270510"/>
                    <a:pt x="1074580" y="278130"/>
                    <a:pt x="1059340" y="280035"/>
                  </a:cubicBezTo>
                  <a:cubicBezTo>
                    <a:pt x="1037433" y="282892"/>
                    <a:pt x="1015525" y="286702"/>
                    <a:pt x="993618" y="290512"/>
                  </a:cubicBezTo>
                  <a:cubicBezTo>
                    <a:pt x="984093" y="292417"/>
                    <a:pt x="980283" y="289560"/>
                    <a:pt x="976473" y="280987"/>
                  </a:cubicBezTo>
                  <a:cubicBezTo>
                    <a:pt x="967900" y="260985"/>
                    <a:pt x="958375" y="240982"/>
                    <a:pt x="949803" y="221932"/>
                  </a:cubicBezTo>
                  <a:cubicBezTo>
                    <a:pt x="950755" y="240982"/>
                    <a:pt x="952660" y="258127"/>
                    <a:pt x="955518" y="276225"/>
                  </a:cubicBezTo>
                  <a:cubicBezTo>
                    <a:pt x="958375" y="292417"/>
                    <a:pt x="953613" y="302895"/>
                    <a:pt x="941230" y="314325"/>
                  </a:cubicBezTo>
                  <a:cubicBezTo>
                    <a:pt x="887890" y="361950"/>
                    <a:pt x="839313" y="413385"/>
                    <a:pt x="817405" y="483870"/>
                  </a:cubicBezTo>
                  <a:cubicBezTo>
                    <a:pt x="815500" y="489585"/>
                    <a:pt x="810738" y="496252"/>
                    <a:pt x="814548" y="501015"/>
                  </a:cubicBezTo>
                  <a:cubicBezTo>
                    <a:pt x="819310" y="506730"/>
                    <a:pt x="825978" y="501015"/>
                    <a:pt x="831693" y="499110"/>
                  </a:cubicBezTo>
                  <a:cubicBezTo>
                    <a:pt x="901225" y="479107"/>
                    <a:pt x="969805" y="455295"/>
                    <a:pt x="1041243" y="441007"/>
                  </a:cubicBezTo>
                  <a:cubicBezTo>
                    <a:pt x="1080295" y="433387"/>
                    <a:pt x="1119348" y="436245"/>
                    <a:pt x="1154590" y="452437"/>
                  </a:cubicBezTo>
                  <a:cubicBezTo>
                    <a:pt x="1207930" y="478155"/>
                    <a:pt x="1257460" y="511492"/>
                    <a:pt x="1296513" y="558165"/>
                  </a:cubicBezTo>
                  <a:cubicBezTo>
                    <a:pt x="1326993" y="595312"/>
                    <a:pt x="1347948" y="637222"/>
                    <a:pt x="1369855" y="679132"/>
                  </a:cubicBezTo>
                  <a:cubicBezTo>
                    <a:pt x="1387953" y="713422"/>
                    <a:pt x="1389858" y="746760"/>
                    <a:pt x="1381285" y="782955"/>
                  </a:cubicBezTo>
                  <a:cubicBezTo>
                    <a:pt x="1369855" y="833437"/>
                    <a:pt x="1347948" y="880110"/>
                    <a:pt x="1326040" y="926782"/>
                  </a:cubicBezTo>
                  <a:cubicBezTo>
                    <a:pt x="1312705" y="954405"/>
                    <a:pt x="1300323" y="982980"/>
                    <a:pt x="1283178" y="1007745"/>
                  </a:cubicBezTo>
                  <a:cubicBezTo>
                    <a:pt x="1276510" y="1016317"/>
                    <a:pt x="1272700" y="1016317"/>
                    <a:pt x="1266985" y="1006792"/>
                  </a:cubicBezTo>
                  <a:cubicBezTo>
                    <a:pt x="1260318" y="995362"/>
                    <a:pt x="1255555" y="983932"/>
                    <a:pt x="1254603" y="971550"/>
                  </a:cubicBezTo>
                  <a:cubicBezTo>
                    <a:pt x="1251745" y="937260"/>
                    <a:pt x="1238410" y="902017"/>
                    <a:pt x="1265080" y="869632"/>
                  </a:cubicBezTo>
                  <a:cubicBezTo>
                    <a:pt x="1246030" y="884872"/>
                    <a:pt x="1241268" y="882967"/>
                    <a:pt x="1232695" y="860107"/>
                  </a:cubicBezTo>
                  <a:cubicBezTo>
                    <a:pt x="1229838" y="853440"/>
                    <a:pt x="1228885" y="846772"/>
                    <a:pt x="1226028" y="840105"/>
                  </a:cubicBezTo>
                  <a:cubicBezTo>
                    <a:pt x="1219360" y="818197"/>
                    <a:pt x="1215550" y="795337"/>
                    <a:pt x="1200310" y="777240"/>
                  </a:cubicBezTo>
                  <a:cubicBezTo>
                    <a:pt x="1192690" y="768667"/>
                    <a:pt x="1194595" y="762000"/>
                    <a:pt x="1201263" y="755332"/>
                  </a:cubicBezTo>
                  <a:cubicBezTo>
                    <a:pt x="1206025" y="749617"/>
                    <a:pt x="1209835" y="744855"/>
                    <a:pt x="1214598" y="739140"/>
                  </a:cubicBezTo>
                  <a:cubicBezTo>
                    <a:pt x="1218408" y="734377"/>
                    <a:pt x="1223170" y="728662"/>
                    <a:pt x="1226980" y="723900"/>
                  </a:cubicBezTo>
                  <a:cubicBezTo>
                    <a:pt x="1201263" y="739140"/>
                    <a:pt x="1177450" y="734377"/>
                    <a:pt x="1154590" y="719137"/>
                  </a:cubicBezTo>
                  <a:cubicBezTo>
                    <a:pt x="1147923" y="714375"/>
                    <a:pt x="1141255" y="708660"/>
                    <a:pt x="1134588" y="703897"/>
                  </a:cubicBezTo>
                  <a:cubicBezTo>
                    <a:pt x="1111728" y="684847"/>
                    <a:pt x="1087915" y="666750"/>
                    <a:pt x="1049815" y="671512"/>
                  </a:cubicBezTo>
                  <a:cubicBezTo>
                    <a:pt x="1079343" y="635317"/>
                    <a:pt x="1115538" y="611505"/>
                    <a:pt x="1145065" y="581025"/>
                  </a:cubicBezTo>
                  <a:cubicBezTo>
                    <a:pt x="1138398" y="580072"/>
                    <a:pt x="1134588" y="583882"/>
                    <a:pt x="1130778" y="585787"/>
                  </a:cubicBezTo>
                  <a:cubicBezTo>
                    <a:pt x="1101250" y="599122"/>
                    <a:pt x="1073628" y="618172"/>
                    <a:pt x="1046005" y="635317"/>
                  </a:cubicBezTo>
                  <a:cubicBezTo>
                    <a:pt x="1036480" y="641032"/>
                    <a:pt x="1026955" y="643890"/>
                    <a:pt x="1016478" y="643890"/>
                  </a:cubicBezTo>
                  <a:cubicBezTo>
                    <a:pt x="993618" y="643890"/>
                    <a:pt x="971710" y="643890"/>
                    <a:pt x="948850" y="643890"/>
                  </a:cubicBezTo>
                  <a:cubicBezTo>
                    <a:pt x="978378" y="660082"/>
                    <a:pt x="1006000" y="678180"/>
                    <a:pt x="1034575" y="695325"/>
                  </a:cubicBezTo>
                  <a:cubicBezTo>
                    <a:pt x="1053625" y="706755"/>
                    <a:pt x="1072675" y="718185"/>
                    <a:pt x="1086963" y="735330"/>
                  </a:cubicBezTo>
                  <a:cubicBezTo>
                    <a:pt x="1126968" y="780097"/>
                    <a:pt x="1160305" y="830580"/>
                    <a:pt x="1191738" y="882015"/>
                  </a:cubicBezTo>
                  <a:cubicBezTo>
                    <a:pt x="1202215" y="900112"/>
                    <a:pt x="1207930" y="918210"/>
                    <a:pt x="1206978" y="939165"/>
                  </a:cubicBezTo>
                  <a:cubicBezTo>
                    <a:pt x="1206025" y="977265"/>
                    <a:pt x="1203168" y="1015365"/>
                    <a:pt x="1205073" y="1052512"/>
                  </a:cubicBezTo>
                  <a:cubicBezTo>
                    <a:pt x="1206978" y="1085850"/>
                    <a:pt x="1201263" y="1114425"/>
                    <a:pt x="1183165" y="1141095"/>
                  </a:cubicBezTo>
                  <a:cubicBezTo>
                    <a:pt x="1151733" y="1189672"/>
                    <a:pt x="1110775" y="1231582"/>
                    <a:pt x="1068865" y="1271587"/>
                  </a:cubicBezTo>
                  <a:cubicBezTo>
                    <a:pt x="1058388" y="1282065"/>
                    <a:pt x="1044100" y="1289685"/>
                    <a:pt x="1030765" y="1296352"/>
                  </a:cubicBezTo>
                  <a:cubicBezTo>
                    <a:pt x="1024098" y="1300162"/>
                    <a:pt x="1020288" y="1300162"/>
                    <a:pt x="1022193" y="1290637"/>
                  </a:cubicBezTo>
                  <a:cubicBezTo>
                    <a:pt x="1023145" y="1286827"/>
                    <a:pt x="1024098" y="1283017"/>
                    <a:pt x="1025050" y="1279207"/>
                  </a:cubicBezTo>
                  <a:cubicBezTo>
                    <a:pt x="1031718" y="1248727"/>
                    <a:pt x="1041243" y="1218247"/>
                    <a:pt x="1044100" y="1187767"/>
                  </a:cubicBezTo>
                  <a:cubicBezTo>
                    <a:pt x="1046005" y="1172527"/>
                    <a:pt x="1050768" y="1159192"/>
                    <a:pt x="1061245" y="1148715"/>
                  </a:cubicBezTo>
                  <a:cubicBezTo>
                    <a:pt x="1068865" y="1141095"/>
                    <a:pt x="1076485" y="1133475"/>
                    <a:pt x="1083153" y="1125855"/>
                  </a:cubicBezTo>
                  <a:cubicBezTo>
                    <a:pt x="1076485" y="1125855"/>
                    <a:pt x="1071723" y="1127760"/>
                    <a:pt x="1066960" y="1128712"/>
                  </a:cubicBezTo>
                  <a:cubicBezTo>
                    <a:pt x="1054578" y="1132522"/>
                    <a:pt x="1043148" y="1134427"/>
                    <a:pt x="1034575" y="1121092"/>
                  </a:cubicBezTo>
                  <a:cubicBezTo>
                    <a:pt x="1026955" y="1108710"/>
                    <a:pt x="1030765" y="1092517"/>
                    <a:pt x="1044100" y="1082040"/>
                  </a:cubicBezTo>
                  <a:cubicBezTo>
                    <a:pt x="1067913" y="1064895"/>
                    <a:pt x="1086010" y="1042987"/>
                    <a:pt x="1106965" y="1022032"/>
                  </a:cubicBezTo>
                  <a:cubicBezTo>
                    <a:pt x="1090773" y="1030605"/>
                    <a:pt x="1074580" y="1040130"/>
                    <a:pt x="1055530" y="1042987"/>
                  </a:cubicBezTo>
                  <a:cubicBezTo>
                    <a:pt x="1030765" y="1047750"/>
                    <a:pt x="1014573" y="1030605"/>
                    <a:pt x="1018383" y="1006792"/>
                  </a:cubicBezTo>
                  <a:cubicBezTo>
                    <a:pt x="1020288" y="993457"/>
                    <a:pt x="1031718" y="987742"/>
                    <a:pt x="1042195" y="977265"/>
                  </a:cubicBezTo>
                  <a:cubicBezTo>
                    <a:pt x="1034575" y="980122"/>
                    <a:pt x="1029813" y="981075"/>
                    <a:pt x="1025050" y="982980"/>
                  </a:cubicBezTo>
                  <a:cubicBezTo>
                    <a:pt x="1012668" y="989647"/>
                    <a:pt x="1004095" y="986790"/>
                    <a:pt x="997428" y="973455"/>
                  </a:cubicBezTo>
                  <a:cubicBezTo>
                    <a:pt x="986950" y="953452"/>
                    <a:pt x="974568" y="933450"/>
                    <a:pt x="961233" y="914400"/>
                  </a:cubicBezTo>
                  <a:cubicBezTo>
                    <a:pt x="953613" y="902970"/>
                    <a:pt x="953613" y="894397"/>
                    <a:pt x="963138" y="883920"/>
                  </a:cubicBezTo>
                  <a:cubicBezTo>
                    <a:pt x="976473" y="867727"/>
                    <a:pt x="988855" y="851535"/>
                    <a:pt x="1001238" y="835342"/>
                  </a:cubicBezTo>
                  <a:cubicBezTo>
                    <a:pt x="982188" y="839152"/>
                    <a:pt x="965043" y="843915"/>
                    <a:pt x="947898" y="851535"/>
                  </a:cubicBezTo>
                  <a:cubicBezTo>
                    <a:pt x="933610" y="857250"/>
                    <a:pt x="923133" y="854392"/>
                    <a:pt x="915513" y="842010"/>
                  </a:cubicBezTo>
                  <a:cubicBezTo>
                    <a:pt x="911703" y="837247"/>
                    <a:pt x="909798" y="831532"/>
                    <a:pt x="905035" y="826770"/>
                  </a:cubicBezTo>
                  <a:cubicBezTo>
                    <a:pt x="895510" y="815340"/>
                    <a:pt x="896463" y="806767"/>
                    <a:pt x="907893" y="797242"/>
                  </a:cubicBezTo>
                  <a:cubicBezTo>
                    <a:pt x="926943" y="780097"/>
                    <a:pt x="944088" y="761047"/>
                    <a:pt x="965995" y="740092"/>
                  </a:cubicBezTo>
                  <a:cubicBezTo>
                    <a:pt x="936468" y="749617"/>
                    <a:pt x="911703" y="758190"/>
                    <a:pt x="886938" y="766762"/>
                  </a:cubicBezTo>
                  <a:cubicBezTo>
                    <a:pt x="868840" y="772477"/>
                    <a:pt x="853600" y="769620"/>
                    <a:pt x="841218" y="755332"/>
                  </a:cubicBezTo>
                  <a:cubicBezTo>
                    <a:pt x="829788" y="742950"/>
                    <a:pt x="819310" y="730567"/>
                    <a:pt x="808833" y="717232"/>
                  </a:cubicBezTo>
                  <a:cubicBezTo>
                    <a:pt x="799308" y="705802"/>
                    <a:pt x="787878" y="696277"/>
                    <a:pt x="772638" y="693420"/>
                  </a:cubicBezTo>
                  <a:cubicBezTo>
                    <a:pt x="767875" y="692467"/>
                    <a:pt x="763113" y="691515"/>
                    <a:pt x="759303" y="695325"/>
                  </a:cubicBezTo>
                  <a:cubicBezTo>
                    <a:pt x="755493" y="700087"/>
                    <a:pt x="760255" y="703897"/>
                    <a:pt x="762160" y="707707"/>
                  </a:cubicBezTo>
                  <a:cubicBezTo>
                    <a:pt x="847885" y="858202"/>
                    <a:pt x="899320" y="1022032"/>
                    <a:pt x="946945" y="1187767"/>
                  </a:cubicBezTo>
                  <a:cubicBezTo>
                    <a:pt x="968853" y="1263015"/>
                    <a:pt x="981235" y="1341120"/>
                    <a:pt x="990760" y="1419225"/>
                  </a:cubicBezTo>
                  <a:cubicBezTo>
                    <a:pt x="998380" y="1485900"/>
                    <a:pt x="1005048" y="1552575"/>
                    <a:pt x="1007905" y="1619250"/>
                  </a:cubicBezTo>
                  <a:cubicBezTo>
                    <a:pt x="1010763" y="1701165"/>
                    <a:pt x="997428" y="1781175"/>
                    <a:pt x="984093" y="1861185"/>
                  </a:cubicBezTo>
                  <a:cubicBezTo>
                    <a:pt x="973615" y="1923097"/>
                    <a:pt x="961233" y="1985010"/>
                    <a:pt x="934563" y="2043112"/>
                  </a:cubicBezTo>
                  <a:cubicBezTo>
                    <a:pt x="890986" y="2135981"/>
                    <a:pt x="831871" y="2214919"/>
                    <a:pt x="757621" y="2281133"/>
                  </a:cubicBezTo>
                  <a:lnTo>
                    <a:pt x="687604" y="2335903"/>
                  </a:lnTo>
                  <a:lnTo>
                    <a:pt x="686954" y="2335462"/>
                  </a:lnTo>
                  <a:cubicBezTo>
                    <a:pt x="676465" y="2328640"/>
                    <a:pt x="675014" y="2329959"/>
                    <a:pt x="652160" y="2327790"/>
                  </a:cubicBezTo>
                  <a:lnTo>
                    <a:pt x="647930" y="2327278"/>
                  </a:lnTo>
                  <a:lnTo>
                    <a:pt x="508263" y="2243561"/>
                  </a:lnTo>
                  <a:lnTo>
                    <a:pt x="519273" y="2243137"/>
                  </a:lnTo>
                  <a:cubicBezTo>
                    <a:pt x="585948" y="2214562"/>
                    <a:pt x="637383" y="2165985"/>
                    <a:pt x="682150" y="2110740"/>
                  </a:cubicBezTo>
                  <a:cubicBezTo>
                    <a:pt x="741205" y="2037397"/>
                    <a:pt x="790735" y="1959292"/>
                    <a:pt x="827883" y="1872615"/>
                  </a:cubicBezTo>
                  <a:cubicBezTo>
                    <a:pt x="850743" y="1819275"/>
                    <a:pt x="856458" y="1762125"/>
                    <a:pt x="865030" y="1706880"/>
                  </a:cubicBezTo>
                  <a:cubicBezTo>
                    <a:pt x="879318" y="1615440"/>
                    <a:pt x="874555" y="1523047"/>
                    <a:pt x="866935" y="1430655"/>
                  </a:cubicBezTo>
                  <a:cubicBezTo>
                    <a:pt x="850743" y="1240155"/>
                    <a:pt x="804070" y="1055370"/>
                    <a:pt x="751683" y="872490"/>
                  </a:cubicBezTo>
                  <a:cubicBezTo>
                    <a:pt x="737395" y="822960"/>
                    <a:pt x="722155" y="774382"/>
                    <a:pt x="698343" y="727710"/>
                  </a:cubicBezTo>
                  <a:cubicBezTo>
                    <a:pt x="696438" y="722947"/>
                    <a:pt x="695485" y="716280"/>
                    <a:pt x="689770" y="716280"/>
                  </a:cubicBezTo>
                  <a:cubicBezTo>
                    <a:pt x="683103" y="716280"/>
                    <a:pt x="683103" y="723900"/>
                    <a:pt x="681198" y="729615"/>
                  </a:cubicBezTo>
                  <a:cubicBezTo>
                    <a:pt x="672625" y="754380"/>
                    <a:pt x="676435" y="779145"/>
                    <a:pt x="684055" y="803910"/>
                  </a:cubicBezTo>
                  <a:cubicBezTo>
                    <a:pt x="687865" y="814387"/>
                    <a:pt x="686913" y="822960"/>
                    <a:pt x="679293" y="831532"/>
                  </a:cubicBezTo>
                  <a:cubicBezTo>
                    <a:pt x="657385" y="860107"/>
                    <a:pt x="635478" y="889635"/>
                    <a:pt x="613570" y="918210"/>
                  </a:cubicBezTo>
                  <a:cubicBezTo>
                    <a:pt x="610713" y="922972"/>
                    <a:pt x="606903" y="928687"/>
                    <a:pt x="600235" y="926782"/>
                  </a:cubicBezTo>
                  <a:cubicBezTo>
                    <a:pt x="593568" y="924877"/>
                    <a:pt x="595473" y="917257"/>
                    <a:pt x="595473" y="912495"/>
                  </a:cubicBezTo>
                  <a:cubicBezTo>
                    <a:pt x="595473" y="881062"/>
                    <a:pt x="600235" y="849630"/>
                    <a:pt x="585948" y="820102"/>
                  </a:cubicBezTo>
                  <a:cubicBezTo>
                    <a:pt x="577375" y="802957"/>
                    <a:pt x="568803" y="785812"/>
                    <a:pt x="560230" y="768667"/>
                  </a:cubicBezTo>
                  <a:cubicBezTo>
                    <a:pt x="544038" y="735330"/>
                    <a:pt x="536418" y="701992"/>
                    <a:pt x="551658" y="664845"/>
                  </a:cubicBezTo>
                  <a:cubicBezTo>
                    <a:pt x="560230" y="644842"/>
                    <a:pt x="550705" y="630555"/>
                    <a:pt x="527845" y="621982"/>
                  </a:cubicBezTo>
                  <a:cubicBezTo>
                    <a:pt x="502128" y="612457"/>
                    <a:pt x="474505" y="611505"/>
                    <a:pt x="447835" y="606742"/>
                  </a:cubicBezTo>
                  <a:cubicBezTo>
                    <a:pt x="408783" y="600075"/>
                    <a:pt x="371635" y="609600"/>
                    <a:pt x="334488" y="620077"/>
                  </a:cubicBezTo>
                  <a:cubicBezTo>
                    <a:pt x="319248" y="623887"/>
                    <a:pt x="304008" y="628650"/>
                    <a:pt x="289720" y="633412"/>
                  </a:cubicBezTo>
                  <a:cubicBezTo>
                    <a:pt x="269718" y="639127"/>
                    <a:pt x="268765" y="637222"/>
                    <a:pt x="270670" y="618172"/>
                  </a:cubicBezTo>
                  <a:cubicBezTo>
                    <a:pt x="273528" y="586740"/>
                    <a:pt x="281148" y="556260"/>
                    <a:pt x="290673" y="526732"/>
                  </a:cubicBezTo>
                  <a:cubicBezTo>
                    <a:pt x="291625" y="522922"/>
                    <a:pt x="293530" y="519112"/>
                    <a:pt x="294483" y="514350"/>
                  </a:cubicBezTo>
                  <a:cubicBezTo>
                    <a:pt x="266860" y="535305"/>
                    <a:pt x="236380" y="594360"/>
                    <a:pt x="231618" y="636270"/>
                  </a:cubicBezTo>
                  <a:cubicBezTo>
                    <a:pt x="230665" y="646747"/>
                    <a:pt x="226855" y="654367"/>
                    <a:pt x="218283" y="660082"/>
                  </a:cubicBezTo>
                  <a:cubicBezTo>
                    <a:pt x="190660" y="680085"/>
                    <a:pt x="165895" y="702945"/>
                    <a:pt x="133510" y="715327"/>
                  </a:cubicBezTo>
                  <a:cubicBezTo>
                    <a:pt x="118270" y="721042"/>
                    <a:pt x="115413" y="720090"/>
                    <a:pt x="118270" y="702945"/>
                  </a:cubicBezTo>
                  <a:cubicBezTo>
                    <a:pt x="119223" y="693420"/>
                    <a:pt x="122080" y="682942"/>
                    <a:pt x="121128" y="672465"/>
                  </a:cubicBezTo>
                  <a:cubicBezTo>
                    <a:pt x="115413" y="685800"/>
                    <a:pt x="108745" y="699135"/>
                    <a:pt x="103030" y="713422"/>
                  </a:cubicBezTo>
                  <a:cubicBezTo>
                    <a:pt x="95410" y="733425"/>
                    <a:pt x="83028" y="749617"/>
                    <a:pt x="65883" y="762000"/>
                  </a:cubicBezTo>
                  <a:cubicBezTo>
                    <a:pt x="48738" y="774382"/>
                    <a:pt x="32545" y="788670"/>
                    <a:pt x="16353" y="802005"/>
                  </a:cubicBezTo>
                  <a:cubicBezTo>
                    <a:pt x="13495" y="803910"/>
                    <a:pt x="11590" y="807720"/>
                    <a:pt x="7780" y="806767"/>
                  </a:cubicBezTo>
                  <a:cubicBezTo>
                    <a:pt x="3970" y="805815"/>
                    <a:pt x="3970" y="801052"/>
                    <a:pt x="3970" y="797242"/>
                  </a:cubicBezTo>
                  <a:cubicBezTo>
                    <a:pt x="2065" y="731520"/>
                    <a:pt x="-6507" y="665797"/>
                    <a:pt x="9685" y="600075"/>
                  </a:cubicBezTo>
                  <a:cubicBezTo>
                    <a:pt x="11590" y="593407"/>
                    <a:pt x="13495" y="585787"/>
                    <a:pt x="16353" y="580072"/>
                  </a:cubicBezTo>
                  <a:cubicBezTo>
                    <a:pt x="40165" y="536257"/>
                    <a:pt x="66835" y="494347"/>
                    <a:pt x="109698" y="464820"/>
                  </a:cubicBezTo>
                  <a:cubicBezTo>
                    <a:pt x="166848" y="426720"/>
                    <a:pt x="224950" y="390525"/>
                    <a:pt x="294483" y="383857"/>
                  </a:cubicBezTo>
                  <a:cubicBezTo>
                    <a:pt x="391638" y="374332"/>
                    <a:pt x="484983" y="383857"/>
                    <a:pt x="567850" y="441007"/>
                  </a:cubicBezTo>
                  <a:cubicBezTo>
                    <a:pt x="587853" y="454342"/>
                    <a:pt x="607855" y="467677"/>
                    <a:pt x="632620" y="480060"/>
                  </a:cubicBezTo>
                  <a:cubicBezTo>
                    <a:pt x="602140" y="429577"/>
                    <a:pt x="573565" y="382905"/>
                    <a:pt x="544038" y="336232"/>
                  </a:cubicBezTo>
                  <a:cubicBezTo>
                    <a:pt x="522130" y="300990"/>
                    <a:pt x="523083" y="299085"/>
                    <a:pt x="557373" y="275272"/>
                  </a:cubicBezTo>
                  <a:cubicBezTo>
                    <a:pt x="559278" y="273367"/>
                    <a:pt x="562135" y="271462"/>
                    <a:pt x="566898" y="267652"/>
                  </a:cubicBezTo>
                  <a:cubicBezTo>
                    <a:pt x="549753" y="269557"/>
                    <a:pt x="535465" y="268605"/>
                    <a:pt x="521178" y="271462"/>
                  </a:cubicBezTo>
                  <a:cubicBezTo>
                    <a:pt x="504985" y="274320"/>
                    <a:pt x="493555" y="268605"/>
                    <a:pt x="484030" y="257175"/>
                  </a:cubicBezTo>
                  <a:cubicBezTo>
                    <a:pt x="473553" y="245745"/>
                    <a:pt x="464028" y="235267"/>
                    <a:pt x="452598" y="223837"/>
                  </a:cubicBezTo>
                  <a:cubicBezTo>
                    <a:pt x="427833" y="199072"/>
                    <a:pt x="427833" y="196215"/>
                    <a:pt x="450693" y="172402"/>
                  </a:cubicBezTo>
                  <a:cubicBezTo>
                    <a:pt x="438310" y="172402"/>
                    <a:pt x="438310" y="172402"/>
                    <a:pt x="432595" y="150495"/>
                  </a:cubicBezTo>
                  <a:cubicBezTo>
                    <a:pt x="425928" y="155257"/>
                    <a:pt x="423070" y="162877"/>
                    <a:pt x="420213" y="169545"/>
                  </a:cubicBezTo>
                  <a:cubicBezTo>
                    <a:pt x="413545" y="184785"/>
                    <a:pt x="401163" y="192405"/>
                    <a:pt x="385923" y="191452"/>
                  </a:cubicBezTo>
                  <a:cubicBezTo>
                    <a:pt x="365920" y="189547"/>
                    <a:pt x="354490" y="197167"/>
                    <a:pt x="344965" y="213360"/>
                  </a:cubicBezTo>
                  <a:cubicBezTo>
                    <a:pt x="331630" y="235267"/>
                    <a:pt x="314485" y="255270"/>
                    <a:pt x="299245" y="275272"/>
                  </a:cubicBezTo>
                  <a:cubicBezTo>
                    <a:pt x="295435" y="280035"/>
                    <a:pt x="292578" y="287655"/>
                    <a:pt x="284958" y="284797"/>
                  </a:cubicBezTo>
                  <a:cubicBezTo>
                    <a:pt x="278290" y="281940"/>
                    <a:pt x="281148" y="275272"/>
                    <a:pt x="281148" y="269557"/>
                  </a:cubicBezTo>
                  <a:cubicBezTo>
                    <a:pt x="284005" y="221932"/>
                    <a:pt x="295435" y="177165"/>
                    <a:pt x="321153" y="136207"/>
                  </a:cubicBezTo>
                  <a:cubicBezTo>
                    <a:pt x="324963" y="129540"/>
                    <a:pt x="330678" y="125730"/>
                    <a:pt x="336393" y="121920"/>
                  </a:cubicBezTo>
                  <a:cubicBezTo>
                    <a:pt x="384018" y="86677"/>
                    <a:pt x="434500" y="56197"/>
                    <a:pt x="483078" y="22860"/>
                  </a:cubicBezTo>
                  <a:cubicBezTo>
                    <a:pt x="494508" y="15240"/>
                    <a:pt x="504985" y="4762"/>
                    <a:pt x="518320" y="0"/>
                  </a:cubicBezTo>
                  <a:close/>
                </a:path>
              </a:pathLst>
            </a:custGeom>
            <a:grpFill/>
            <a:ln w="9525" cap="flat">
              <a:noFill/>
              <a:prstDash val="solid"/>
              <a:miter/>
            </a:ln>
          </p:spPr>
          <p:txBody>
            <a:bodyPr rtlCol="0" anchor="ctr"/>
            <a:lstStyle/>
            <a:p>
              <a:endParaRPr lang="en-US">
                <a:solidFill>
                  <a:prstClr val="black"/>
                </a:solidFill>
              </a:endParaRPr>
            </a:p>
          </p:txBody>
        </p:sp>
      </p:grpSp>
      <p:sp>
        <p:nvSpPr>
          <p:cNvPr id="8" name="Rectangle 7">
            <a:extLst>
              <a:ext uri="{FF2B5EF4-FFF2-40B4-BE49-F238E27FC236}">
                <a16:creationId xmlns:a16="http://schemas.microsoft.com/office/drawing/2014/main" xmlns="" id="{EE194F9D-92C5-494D-A71F-52F797241779}"/>
              </a:ext>
            </a:extLst>
          </p:cNvPr>
          <p:cNvSpPr/>
          <p:nvPr userDrawn="1"/>
        </p:nvSpPr>
        <p:spPr>
          <a:xfrm>
            <a:off x="0" y="6578220"/>
            <a:ext cx="12192000" cy="27978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9" name="Freeform: Shape 8">
            <a:extLst>
              <a:ext uri="{FF2B5EF4-FFF2-40B4-BE49-F238E27FC236}">
                <a16:creationId xmlns:a16="http://schemas.microsoft.com/office/drawing/2014/main" xmlns="" id="{F965DE85-99CD-45CA-B40D-D66A355C3F59}"/>
              </a:ext>
            </a:extLst>
          </p:cNvPr>
          <p:cNvSpPr/>
          <p:nvPr userDrawn="1"/>
        </p:nvSpPr>
        <p:spPr>
          <a:xfrm rot="3273252" flipH="1">
            <a:off x="-161265" y="292024"/>
            <a:ext cx="1754569" cy="530186"/>
          </a:xfrm>
          <a:custGeom>
            <a:avLst/>
            <a:gdLst>
              <a:gd name="connsiteX0" fmla="*/ 2141990 w 2204904"/>
              <a:gd name="connsiteY0" fmla="*/ 577887 h 666266"/>
              <a:gd name="connsiteX1" fmla="*/ 2204904 w 2204904"/>
              <a:gd name="connsiteY1" fmla="*/ 666266 h 666266"/>
              <a:gd name="connsiteX2" fmla="*/ 1379318 w 2204904"/>
              <a:gd name="connsiteY2" fmla="*/ 666266 h 666266"/>
              <a:gd name="connsiteX3" fmla="*/ 1335129 w 2204904"/>
              <a:gd name="connsiteY3" fmla="*/ 622077 h 666266"/>
              <a:gd name="connsiteX4" fmla="*/ 1379318 w 2204904"/>
              <a:gd name="connsiteY4" fmla="*/ 577887 h 666266"/>
              <a:gd name="connsiteX5" fmla="*/ 1936301 w 2204904"/>
              <a:gd name="connsiteY5" fmla="*/ 288944 h 666266"/>
              <a:gd name="connsiteX6" fmla="*/ 1999215 w 2204904"/>
              <a:gd name="connsiteY6" fmla="*/ 377322 h 666266"/>
              <a:gd name="connsiteX7" fmla="*/ 711754 w 2204904"/>
              <a:gd name="connsiteY7" fmla="*/ 377322 h 666266"/>
              <a:gd name="connsiteX8" fmla="*/ 667564 w 2204904"/>
              <a:gd name="connsiteY8" fmla="*/ 333133 h 666266"/>
              <a:gd name="connsiteX9" fmla="*/ 711754 w 2204904"/>
              <a:gd name="connsiteY9" fmla="*/ 288944 h 666266"/>
              <a:gd name="connsiteX10" fmla="*/ 1730611 w 2204904"/>
              <a:gd name="connsiteY10" fmla="*/ 0 h 666266"/>
              <a:gd name="connsiteX11" fmla="*/ 1793525 w 2204904"/>
              <a:gd name="connsiteY11" fmla="*/ 88378 h 666266"/>
              <a:gd name="connsiteX12" fmla="*/ 44189 w 2204904"/>
              <a:gd name="connsiteY12" fmla="*/ 88378 h 666266"/>
              <a:gd name="connsiteX13" fmla="*/ 0 w 2204904"/>
              <a:gd name="connsiteY13" fmla="*/ 44189 h 666266"/>
              <a:gd name="connsiteX14" fmla="*/ 44190 w 2204904"/>
              <a:gd name="connsiteY14" fmla="*/ 0 h 666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204904" h="666266">
                <a:moveTo>
                  <a:pt x="2141990" y="577887"/>
                </a:moveTo>
                <a:lnTo>
                  <a:pt x="2204904" y="666266"/>
                </a:lnTo>
                <a:lnTo>
                  <a:pt x="1379318" y="666266"/>
                </a:lnTo>
                <a:cubicBezTo>
                  <a:pt x="1354913" y="666266"/>
                  <a:pt x="1335129" y="646482"/>
                  <a:pt x="1335129" y="622077"/>
                </a:cubicBezTo>
                <a:cubicBezTo>
                  <a:pt x="1335129" y="597671"/>
                  <a:pt x="1354913" y="577888"/>
                  <a:pt x="1379318" y="577887"/>
                </a:cubicBezTo>
                <a:close/>
                <a:moveTo>
                  <a:pt x="1936301" y="288944"/>
                </a:moveTo>
                <a:lnTo>
                  <a:pt x="1999215" y="377322"/>
                </a:lnTo>
                <a:lnTo>
                  <a:pt x="711754" y="377322"/>
                </a:lnTo>
                <a:cubicBezTo>
                  <a:pt x="687349" y="377322"/>
                  <a:pt x="667564" y="357538"/>
                  <a:pt x="667564" y="333133"/>
                </a:cubicBezTo>
                <a:cubicBezTo>
                  <a:pt x="667564" y="308728"/>
                  <a:pt x="687348" y="288944"/>
                  <a:pt x="711754" y="288944"/>
                </a:cubicBezTo>
                <a:close/>
                <a:moveTo>
                  <a:pt x="1730611" y="0"/>
                </a:moveTo>
                <a:lnTo>
                  <a:pt x="1793525" y="88378"/>
                </a:lnTo>
                <a:lnTo>
                  <a:pt x="44189" y="88378"/>
                </a:lnTo>
                <a:cubicBezTo>
                  <a:pt x="19785" y="88379"/>
                  <a:pt x="1" y="68594"/>
                  <a:pt x="0" y="44189"/>
                </a:cubicBezTo>
                <a:cubicBezTo>
                  <a:pt x="0" y="19783"/>
                  <a:pt x="19784" y="0"/>
                  <a:pt x="44190"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a:solidFill>
                <a:prstClr val="white"/>
              </a:solidFill>
            </a:endParaRPr>
          </a:p>
        </p:txBody>
      </p:sp>
    </p:spTree>
    <p:extLst>
      <p:ext uri="{BB962C8B-B14F-4D97-AF65-F5344CB8AC3E}">
        <p14:creationId xmlns:p14="http://schemas.microsoft.com/office/powerpoint/2010/main" val="1496371082"/>
      </p:ext>
    </p:extLst>
  </p:cSld>
  <p:clrMapOvr>
    <a:masterClrMapping/>
  </p:clrMapOvr>
</p:sldLayout>
</file>

<file path=ppt/slideLayouts/slideLayout121.xml><?xml version="1.0" encoding="utf-8"?>
<p:sldLayout xmlns:a="http://schemas.openxmlformats.org/drawingml/2006/main" xmlns:r="http://schemas.openxmlformats.org/officeDocument/2006/relationships" xmlns:p="http://schemas.openxmlformats.org/presentationml/2006/main" preserve="1" userDrawn="1">
  <p:cSld name="1_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
        <p:nvSpPr>
          <p:cNvPr id="4" name="Rectangle 3">
            <a:extLst>
              <a:ext uri="{FF2B5EF4-FFF2-40B4-BE49-F238E27FC236}">
                <a16:creationId xmlns:a16="http://schemas.microsoft.com/office/drawing/2014/main" xmlns="" id="{E680D13C-0D78-4ADF-A5D5-7867A9125EC7}"/>
              </a:ext>
            </a:extLst>
          </p:cNvPr>
          <p:cNvSpPr/>
          <p:nvPr userDrawn="1"/>
        </p:nvSpPr>
        <p:spPr>
          <a:xfrm>
            <a:off x="0" y="6578220"/>
            <a:ext cx="12192000" cy="27978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6" name="Freeform: Shape 5">
            <a:extLst>
              <a:ext uri="{FF2B5EF4-FFF2-40B4-BE49-F238E27FC236}">
                <a16:creationId xmlns:a16="http://schemas.microsoft.com/office/drawing/2014/main" xmlns="" id="{F71BC114-F2C7-4604-9852-F32BC9BE689D}"/>
              </a:ext>
            </a:extLst>
          </p:cNvPr>
          <p:cNvSpPr/>
          <p:nvPr userDrawn="1"/>
        </p:nvSpPr>
        <p:spPr>
          <a:xfrm rot="3273252" flipH="1">
            <a:off x="-161265" y="292024"/>
            <a:ext cx="1754569" cy="530186"/>
          </a:xfrm>
          <a:custGeom>
            <a:avLst/>
            <a:gdLst>
              <a:gd name="connsiteX0" fmla="*/ 2141990 w 2204904"/>
              <a:gd name="connsiteY0" fmla="*/ 577887 h 666266"/>
              <a:gd name="connsiteX1" fmla="*/ 2204904 w 2204904"/>
              <a:gd name="connsiteY1" fmla="*/ 666266 h 666266"/>
              <a:gd name="connsiteX2" fmla="*/ 1379318 w 2204904"/>
              <a:gd name="connsiteY2" fmla="*/ 666266 h 666266"/>
              <a:gd name="connsiteX3" fmla="*/ 1335129 w 2204904"/>
              <a:gd name="connsiteY3" fmla="*/ 622077 h 666266"/>
              <a:gd name="connsiteX4" fmla="*/ 1379318 w 2204904"/>
              <a:gd name="connsiteY4" fmla="*/ 577887 h 666266"/>
              <a:gd name="connsiteX5" fmla="*/ 1936301 w 2204904"/>
              <a:gd name="connsiteY5" fmla="*/ 288944 h 666266"/>
              <a:gd name="connsiteX6" fmla="*/ 1999215 w 2204904"/>
              <a:gd name="connsiteY6" fmla="*/ 377322 h 666266"/>
              <a:gd name="connsiteX7" fmla="*/ 711754 w 2204904"/>
              <a:gd name="connsiteY7" fmla="*/ 377322 h 666266"/>
              <a:gd name="connsiteX8" fmla="*/ 667564 w 2204904"/>
              <a:gd name="connsiteY8" fmla="*/ 333133 h 666266"/>
              <a:gd name="connsiteX9" fmla="*/ 711754 w 2204904"/>
              <a:gd name="connsiteY9" fmla="*/ 288944 h 666266"/>
              <a:gd name="connsiteX10" fmla="*/ 1730611 w 2204904"/>
              <a:gd name="connsiteY10" fmla="*/ 0 h 666266"/>
              <a:gd name="connsiteX11" fmla="*/ 1793525 w 2204904"/>
              <a:gd name="connsiteY11" fmla="*/ 88378 h 666266"/>
              <a:gd name="connsiteX12" fmla="*/ 44189 w 2204904"/>
              <a:gd name="connsiteY12" fmla="*/ 88378 h 666266"/>
              <a:gd name="connsiteX13" fmla="*/ 0 w 2204904"/>
              <a:gd name="connsiteY13" fmla="*/ 44189 h 666266"/>
              <a:gd name="connsiteX14" fmla="*/ 44190 w 2204904"/>
              <a:gd name="connsiteY14" fmla="*/ 0 h 666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204904" h="666266">
                <a:moveTo>
                  <a:pt x="2141990" y="577887"/>
                </a:moveTo>
                <a:lnTo>
                  <a:pt x="2204904" y="666266"/>
                </a:lnTo>
                <a:lnTo>
                  <a:pt x="1379318" y="666266"/>
                </a:lnTo>
                <a:cubicBezTo>
                  <a:pt x="1354913" y="666266"/>
                  <a:pt x="1335129" y="646482"/>
                  <a:pt x="1335129" y="622077"/>
                </a:cubicBezTo>
                <a:cubicBezTo>
                  <a:pt x="1335129" y="597671"/>
                  <a:pt x="1354913" y="577888"/>
                  <a:pt x="1379318" y="577887"/>
                </a:cubicBezTo>
                <a:close/>
                <a:moveTo>
                  <a:pt x="1936301" y="288944"/>
                </a:moveTo>
                <a:lnTo>
                  <a:pt x="1999215" y="377322"/>
                </a:lnTo>
                <a:lnTo>
                  <a:pt x="711754" y="377322"/>
                </a:lnTo>
                <a:cubicBezTo>
                  <a:pt x="687349" y="377322"/>
                  <a:pt x="667564" y="357538"/>
                  <a:pt x="667564" y="333133"/>
                </a:cubicBezTo>
                <a:cubicBezTo>
                  <a:pt x="667564" y="308728"/>
                  <a:pt x="687348" y="288944"/>
                  <a:pt x="711754" y="288944"/>
                </a:cubicBezTo>
                <a:close/>
                <a:moveTo>
                  <a:pt x="1730611" y="0"/>
                </a:moveTo>
                <a:lnTo>
                  <a:pt x="1793525" y="88378"/>
                </a:lnTo>
                <a:lnTo>
                  <a:pt x="44189" y="88378"/>
                </a:lnTo>
                <a:cubicBezTo>
                  <a:pt x="19785" y="88379"/>
                  <a:pt x="1" y="68594"/>
                  <a:pt x="0" y="44189"/>
                </a:cubicBezTo>
                <a:cubicBezTo>
                  <a:pt x="0" y="19783"/>
                  <a:pt x="19784" y="0"/>
                  <a:pt x="44190"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a:solidFill>
                <a:prstClr val="white"/>
              </a:solidFill>
            </a:endParaRPr>
          </a:p>
        </p:txBody>
      </p:sp>
    </p:spTree>
    <p:extLst>
      <p:ext uri="{BB962C8B-B14F-4D97-AF65-F5344CB8AC3E}">
        <p14:creationId xmlns:p14="http://schemas.microsoft.com/office/powerpoint/2010/main" val="2163705635"/>
      </p:ext>
    </p:extLst>
  </p:cSld>
  <p:clrMapOvr>
    <a:masterClrMapping/>
  </p:clrMapOvr>
</p:sldLayout>
</file>

<file path=ppt/slideLayouts/slideLayout122.xml><?xml version="1.0" encoding="utf-8"?>
<p:sldLayout xmlns:a="http://schemas.openxmlformats.org/drawingml/2006/main" xmlns:r="http://schemas.openxmlformats.org/officeDocument/2006/relationships" xmlns:p="http://schemas.openxmlformats.org/presentationml/2006/main" preserve="1" userDrawn="1">
  <p:cSld name="11_Contents slide layout">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xmlns="" id="{E680D13C-0D78-4ADF-A5D5-7867A9125EC7}"/>
              </a:ext>
            </a:extLst>
          </p:cNvPr>
          <p:cNvSpPr/>
          <p:nvPr userDrawn="1"/>
        </p:nvSpPr>
        <p:spPr>
          <a:xfrm>
            <a:off x="0" y="6578220"/>
            <a:ext cx="12192000" cy="27978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Tree>
    <p:extLst>
      <p:ext uri="{BB962C8B-B14F-4D97-AF65-F5344CB8AC3E}">
        <p14:creationId xmlns:p14="http://schemas.microsoft.com/office/powerpoint/2010/main" val="2867327593"/>
      </p:ext>
    </p:extLst>
  </p:cSld>
  <p:clrMapOvr>
    <a:masterClrMapping/>
  </p:clrMapOvr>
</p:sldLayout>
</file>

<file path=ppt/slideLayouts/slideLayout123.xml><?xml version="1.0" encoding="utf-8"?>
<p:sldLayout xmlns:a="http://schemas.openxmlformats.org/drawingml/2006/main" xmlns:r="http://schemas.openxmlformats.org/officeDocument/2006/relationships" xmlns:p="http://schemas.openxmlformats.org/presentationml/2006/main" preserve="1" userDrawn="1">
  <p:cSld name="14_Contents slide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697411721"/>
      </p:ext>
    </p:extLst>
  </p:cSld>
  <p:clrMapOvr>
    <a:masterClrMapping/>
  </p:clrMapOvr>
</p:sldLayout>
</file>

<file path=ppt/slideLayouts/slideLayout124.xml><?xml version="1.0" encoding="utf-8"?>
<p:sldLayout xmlns:a="http://schemas.openxmlformats.org/drawingml/2006/main" xmlns:r="http://schemas.openxmlformats.org/officeDocument/2006/relationships" xmlns:p="http://schemas.openxmlformats.org/presentationml/2006/main" preserve="1" userDrawn="1">
  <p:cSld name="15_Contents slide layout">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xmlns="" id="{2FCCB2AF-9946-424A-9CAE-38BB37347F6C}"/>
              </a:ext>
            </a:extLst>
          </p:cNvPr>
          <p:cNvSpPr/>
          <p:nvPr userDrawn="1"/>
        </p:nvSpPr>
        <p:spPr>
          <a:xfrm>
            <a:off x="0" y="3937992"/>
            <a:ext cx="12192000" cy="2920008"/>
          </a:xfrm>
          <a:prstGeom prst="rect">
            <a:avLst/>
          </a:prstGeom>
          <a:solidFill>
            <a:schemeClr val="accent1"/>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b="1" dirty="0">
              <a:solidFill>
                <a:prstClr val="white"/>
              </a:solidFill>
            </a:endParaRPr>
          </a:p>
        </p:txBody>
      </p:sp>
      <p:grpSp>
        <p:nvGrpSpPr>
          <p:cNvPr id="5" name="Group 4">
            <a:extLst>
              <a:ext uri="{FF2B5EF4-FFF2-40B4-BE49-F238E27FC236}">
                <a16:creationId xmlns:a16="http://schemas.microsoft.com/office/drawing/2014/main" xmlns="" id="{FCDCF713-1497-4259-A27C-F8344C734761}"/>
              </a:ext>
            </a:extLst>
          </p:cNvPr>
          <p:cNvGrpSpPr/>
          <p:nvPr userDrawn="1"/>
        </p:nvGrpSpPr>
        <p:grpSpPr>
          <a:xfrm flipH="1">
            <a:off x="709507" y="1610238"/>
            <a:ext cx="4407202" cy="4611048"/>
            <a:chOff x="6446339" y="1280897"/>
            <a:chExt cx="4320717" cy="5303052"/>
          </a:xfrm>
          <a:effectLst>
            <a:outerShdw blurRad="50800" dist="38100" dir="8100000" algn="tr" rotWithShape="0">
              <a:prstClr val="black">
                <a:alpha val="40000"/>
              </a:prstClr>
            </a:outerShdw>
          </a:effectLst>
        </p:grpSpPr>
        <p:sp>
          <p:nvSpPr>
            <p:cNvPr id="6" name="Freeform: Shape 5">
              <a:extLst>
                <a:ext uri="{FF2B5EF4-FFF2-40B4-BE49-F238E27FC236}">
                  <a16:creationId xmlns:a16="http://schemas.microsoft.com/office/drawing/2014/main" xmlns="" id="{089A3254-D934-443A-A8E5-26F43C45538A}"/>
                </a:ext>
              </a:extLst>
            </p:cNvPr>
            <p:cNvSpPr/>
            <p:nvPr/>
          </p:nvSpPr>
          <p:spPr>
            <a:xfrm>
              <a:off x="7360122" y="5629227"/>
              <a:ext cx="2033648" cy="954722"/>
            </a:xfrm>
            <a:custGeom>
              <a:avLst/>
              <a:gdLst>
                <a:gd name="connsiteX0" fmla="*/ 448273 w 847725"/>
                <a:gd name="connsiteY0" fmla="*/ 7144 h 390525"/>
                <a:gd name="connsiteX1" fmla="*/ 464466 w 847725"/>
                <a:gd name="connsiteY1" fmla="*/ 184309 h 390525"/>
                <a:gd name="connsiteX2" fmla="*/ 452083 w 847725"/>
                <a:gd name="connsiteY2" fmla="*/ 224314 h 390525"/>
                <a:gd name="connsiteX3" fmla="*/ 352071 w 847725"/>
                <a:gd name="connsiteY3" fmla="*/ 269081 h 390525"/>
                <a:gd name="connsiteX4" fmla="*/ 30126 w 847725"/>
                <a:gd name="connsiteY4" fmla="*/ 283369 h 390525"/>
                <a:gd name="connsiteX5" fmla="*/ 7266 w 847725"/>
                <a:gd name="connsiteY5" fmla="*/ 285274 h 390525"/>
                <a:gd name="connsiteX6" fmla="*/ 12981 w 847725"/>
                <a:gd name="connsiteY6" fmla="*/ 292894 h 390525"/>
                <a:gd name="connsiteX7" fmla="*/ 439701 w 847725"/>
                <a:gd name="connsiteY7" fmla="*/ 384334 h 390525"/>
                <a:gd name="connsiteX8" fmla="*/ 455893 w 847725"/>
                <a:gd name="connsiteY8" fmla="*/ 385286 h 390525"/>
                <a:gd name="connsiteX9" fmla="*/ 829273 w 847725"/>
                <a:gd name="connsiteY9" fmla="*/ 321469 h 390525"/>
                <a:gd name="connsiteX10" fmla="*/ 797841 w 847725"/>
                <a:gd name="connsiteY10" fmla="*/ 52864 h 390525"/>
                <a:gd name="connsiteX11" fmla="*/ 448273 w 847725"/>
                <a:gd name="connsiteY11" fmla="*/ 7144 h 390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47725" h="390525">
                  <a:moveTo>
                    <a:pt x="448273" y="7144"/>
                  </a:moveTo>
                  <a:cubicBezTo>
                    <a:pt x="460656" y="89059"/>
                    <a:pt x="469228" y="136684"/>
                    <a:pt x="464466" y="184309"/>
                  </a:cubicBezTo>
                  <a:cubicBezTo>
                    <a:pt x="463513" y="196691"/>
                    <a:pt x="460656" y="208121"/>
                    <a:pt x="452083" y="224314"/>
                  </a:cubicBezTo>
                  <a:cubicBezTo>
                    <a:pt x="433033" y="261461"/>
                    <a:pt x="379693" y="268129"/>
                    <a:pt x="352071" y="269081"/>
                  </a:cubicBezTo>
                  <a:cubicBezTo>
                    <a:pt x="256821" y="270986"/>
                    <a:pt x="63463" y="282416"/>
                    <a:pt x="30126" y="283369"/>
                  </a:cubicBezTo>
                  <a:cubicBezTo>
                    <a:pt x="26316" y="283369"/>
                    <a:pt x="5361" y="283369"/>
                    <a:pt x="7266" y="285274"/>
                  </a:cubicBezTo>
                  <a:cubicBezTo>
                    <a:pt x="8218" y="286226"/>
                    <a:pt x="12981" y="292894"/>
                    <a:pt x="12981" y="292894"/>
                  </a:cubicBezTo>
                  <a:cubicBezTo>
                    <a:pt x="24411" y="308134"/>
                    <a:pt x="381598" y="373856"/>
                    <a:pt x="439701" y="384334"/>
                  </a:cubicBezTo>
                  <a:cubicBezTo>
                    <a:pt x="445416" y="385286"/>
                    <a:pt x="450178" y="385286"/>
                    <a:pt x="455893" y="385286"/>
                  </a:cubicBezTo>
                  <a:cubicBezTo>
                    <a:pt x="508281" y="381476"/>
                    <a:pt x="794983" y="355759"/>
                    <a:pt x="829273" y="321469"/>
                  </a:cubicBezTo>
                  <a:cubicBezTo>
                    <a:pt x="870231" y="279559"/>
                    <a:pt x="827368" y="142399"/>
                    <a:pt x="797841" y="52864"/>
                  </a:cubicBezTo>
                  <a:cubicBezTo>
                    <a:pt x="810223" y="42386"/>
                    <a:pt x="634963" y="21431"/>
                    <a:pt x="448273" y="7144"/>
                  </a:cubicBezTo>
                  <a:close/>
                </a:path>
              </a:pathLst>
            </a:custGeom>
            <a:solidFill>
              <a:srgbClr val="B3B3B3"/>
            </a:solidFill>
            <a:ln w="9525" cap="flat">
              <a:noFill/>
              <a:prstDash val="solid"/>
              <a:miter/>
            </a:ln>
          </p:spPr>
          <p:txBody>
            <a:bodyPr rtlCol="0" anchor="ctr"/>
            <a:lstStyle/>
            <a:p>
              <a:endParaRPr lang="en-US">
                <a:solidFill>
                  <a:prstClr val="black"/>
                </a:solidFill>
              </a:endParaRPr>
            </a:p>
          </p:txBody>
        </p:sp>
        <p:sp>
          <p:nvSpPr>
            <p:cNvPr id="7" name="Freeform: Shape 6">
              <a:extLst>
                <a:ext uri="{FF2B5EF4-FFF2-40B4-BE49-F238E27FC236}">
                  <a16:creationId xmlns:a16="http://schemas.microsoft.com/office/drawing/2014/main" xmlns="" id="{81DD443A-C981-400C-A78A-A3A2BFA88DE0}"/>
                </a:ext>
              </a:extLst>
            </p:cNvPr>
            <p:cNvSpPr/>
            <p:nvPr/>
          </p:nvSpPr>
          <p:spPr>
            <a:xfrm>
              <a:off x="7358820" y="5629227"/>
              <a:ext cx="1987948" cy="913998"/>
            </a:xfrm>
            <a:custGeom>
              <a:avLst/>
              <a:gdLst>
                <a:gd name="connsiteX0" fmla="*/ 436434 w 828675"/>
                <a:gd name="connsiteY0" fmla="*/ 7144 h 381000"/>
                <a:gd name="connsiteX1" fmla="*/ 452626 w 828675"/>
                <a:gd name="connsiteY1" fmla="*/ 178594 h 381000"/>
                <a:gd name="connsiteX2" fmla="*/ 440244 w 828675"/>
                <a:gd name="connsiteY2" fmla="*/ 217646 h 381000"/>
                <a:gd name="connsiteX3" fmla="*/ 342136 w 828675"/>
                <a:gd name="connsiteY3" fmla="*/ 260509 h 381000"/>
                <a:gd name="connsiteX4" fmla="*/ 11619 w 828675"/>
                <a:gd name="connsiteY4" fmla="*/ 281464 h 381000"/>
                <a:gd name="connsiteX5" fmla="*/ 428814 w 828675"/>
                <a:gd name="connsiteY5" fmla="*/ 372904 h 381000"/>
                <a:gd name="connsiteX6" fmla="*/ 444054 w 828675"/>
                <a:gd name="connsiteY6" fmla="*/ 373856 h 381000"/>
                <a:gd name="connsiteX7" fmla="*/ 813624 w 828675"/>
                <a:gd name="connsiteY7" fmla="*/ 311944 h 381000"/>
                <a:gd name="connsiteX8" fmla="*/ 782191 w 828675"/>
                <a:gd name="connsiteY8" fmla="*/ 52864 h 381000"/>
                <a:gd name="connsiteX9" fmla="*/ 436434 w 828675"/>
                <a:gd name="connsiteY9" fmla="*/ 7144 h 381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28675" h="381000">
                  <a:moveTo>
                    <a:pt x="436434" y="7144"/>
                  </a:moveTo>
                  <a:cubicBezTo>
                    <a:pt x="448816" y="86201"/>
                    <a:pt x="457389" y="131921"/>
                    <a:pt x="452626" y="178594"/>
                  </a:cubicBezTo>
                  <a:cubicBezTo>
                    <a:pt x="451674" y="190976"/>
                    <a:pt x="448816" y="201454"/>
                    <a:pt x="440244" y="217646"/>
                  </a:cubicBezTo>
                  <a:cubicBezTo>
                    <a:pt x="421194" y="252889"/>
                    <a:pt x="367854" y="260509"/>
                    <a:pt x="342136" y="260509"/>
                  </a:cubicBezTo>
                  <a:cubicBezTo>
                    <a:pt x="269746" y="262414"/>
                    <a:pt x="43051" y="274796"/>
                    <a:pt x="11619" y="281464"/>
                  </a:cubicBezTo>
                  <a:cubicBezTo>
                    <a:pt x="-39816" y="292894"/>
                    <a:pt x="367854" y="362426"/>
                    <a:pt x="428814" y="372904"/>
                  </a:cubicBezTo>
                  <a:cubicBezTo>
                    <a:pt x="433576" y="373856"/>
                    <a:pt x="439291" y="373856"/>
                    <a:pt x="444054" y="373856"/>
                  </a:cubicBezTo>
                  <a:cubicBezTo>
                    <a:pt x="494536" y="370046"/>
                    <a:pt x="779334" y="346234"/>
                    <a:pt x="813624" y="311944"/>
                  </a:cubicBezTo>
                  <a:cubicBezTo>
                    <a:pt x="853629" y="271939"/>
                    <a:pt x="811719" y="139541"/>
                    <a:pt x="782191" y="52864"/>
                  </a:cubicBezTo>
                  <a:cubicBezTo>
                    <a:pt x="793621" y="41434"/>
                    <a:pt x="620266" y="20479"/>
                    <a:pt x="436434" y="7144"/>
                  </a:cubicBezTo>
                  <a:close/>
                </a:path>
              </a:pathLst>
            </a:custGeom>
            <a:gradFill flip="none" rotWithShape="1">
              <a:gsLst>
                <a:gs pos="40000">
                  <a:schemeClr val="bg1">
                    <a:lumMod val="60000"/>
                  </a:schemeClr>
                </a:gs>
                <a:gs pos="70000">
                  <a:schemeClr val="bg1">
                    <a:lumMod val="65000"/>
                  </a:schemeClr>
                </a:gs>
                <a:gs pos="50000">
                  <a:schemeClr val="bg1">
                    <a:lumMod val="95000"/>
                  </a:schemeClr>
                </a:gs>
                <a:gs pos="0">
                  <a:schemeClr val="bg1">
                    <a:lumMod val="75000"/>
                  </a:schemeClr>
                </a:gs>
                <a:gs pos="100000">
                  <a:schemeClr val="bg1">
                    <a:lumMod val="65000"/>
                  </a:schemeClr>
                </a:gs>
              </a:gsLst>
              <a:lin ang="16800000" scaled="0"/>
              <a:tileRect/>
            </a:gradFill>
            <a:ln w="9525" cap="flat">
              <a:noFill/>
              <a:prstDash val="solid"/>
              <a:miter/>
            </a:ln>
          </p:spPr>
          <p:txBody>
            <a:bodyPr rtlCol="0" anchor="ctr"/>
            <a:lstStyle/>
            <a:p>
              <a:endParaRPr lang="en-US" dirty="0">
                <a:solidFill>
                  <a:prstClr val="black"/>
                </a:solidFill>
              </a:endParaRPr>
            </a:p>
          </p:txBody>
        </p:sp>
        <p:sp>
          <p:nvSpPr>
            <p:cNvPr id="8" name="Freeform: Shape 7">
              <a:extLst>
                <a:ext uri="{FF2B5EF4-FFF2-40B4-BE49-F238E27FC236}">
                  <a16:creationId xmlns:a16="http://schemas.microsoft.com/office/drawing/2014/main" xmlns="" id="{08372E7C-CB1E-4E4D-9F8E-024C2326AF7E}"/>
                </a:ext>
              </a:extLst>
            </p:cNvPr>
            <p:cNvSpPr/>
            <p:nvPr/>
          </p:nvSpPr>
          <p:spPr>
            <a:xfrm>
              <a:off x="6448412" y="1280897"/>
              <a:ext cx="4318644" cy="4592842"/>
            </a:xfrm>
            <a:custGeom>
              <a:avLst/>
              <a:gdLst>
                <a:gd name="connsiteX0" fmla="*/ 1610322 w 1800225"/>
                <a:gd name="connsiteY0" fmla="*/ 1912136 h 1914525"/>
                <a:gd name="connsiteX1" fmla="*/ 53937 w 1800225"/>
                <a:gd name="connsiteY1" fmla="*/ 1736876 h 1914525"/>
                <a:gd name="connsiteX2" fmla="*/ 7264 w 1800225"/>
                <a:gd name="connsiteY2" fmla="*/ 1681631 h 1914525"/>
                <a:gd name="connsiteX3" fmla="*/ 66319 w 1800225"/>
                <a:gd name="connsiteY3" fmla="*/ 529106 h 1914525"/>
                <a:gd name="connsiteX4" fmla="*/ 107277 w 1800225"/>
                <a:gd name="connsiteY4" fmla="*/ 432903 h 1914525"/>
                <a:gd name="connsiteX5" fmla="*/ 1729384 w 1800225"/>
                <a:gd name="connsiteY5" fmla="*/ 9041 h 1914525"/>
                <a:gd name="connsiteX6" fmla="*/ 1797012 w 1800225"/>
                <a:gd name="connsiteY6" fmla="*/ 63333 h 1914525"/>
                <a:gd name="connsiteX7" fmla="*/ 1691284 w 1800225"/>
                <a:gd name="connsiteY7" fmla="*/ 1844508 h 1914525"/>
                <a:gd name="connsiteX8" fmla="*/ 1610322 w 1800225"/>
                <a:gd name="connsiteY8" fmla="*/ 1912136 h 1914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00225" h="1914525">
                  <a:moveTo>
                    <a:pt x="1610322" y="1912136"/>
                  </a:moveTo>
                  <a:lnTo>
                    <a:pt x="53937" y="1736876"/>
                  </a:lnTo>
                  <a:cubicBezTo>
                    <a:pt x="26314" y="1734018"/>
                    <a:pt x="5359" y="1709253"/>
                    <a:pt x="7264" y="1681631"/>
                  </a:cubicBezTo>
                  <a:lnTo>
                    <a:pt x="66319" y="529106"/>
                  </a:lnTo>
                  <a:cubicBezTo>
                    <a:pt x="68224" y="458621"/>
                    <a:pt x="84417" y="438618"/>
                    <a:pt x="107277" y="432903"/>
                  </a:cubicBezTo>
                  <a:lnTo>
                    <a:pt x="1729384" y="9041"/>
                  </a:lnTo>
                  <a:cubicBezTo>
                    <a:pt x="1764627" y="-484"/>
                    <a:pt x="1798917" y="27138"/>
                    <a:pt x="1797012" y="63333"/>
                  </a:cubicBezTo>
                  <a:lnTo>
                    <a:pt x="1691284" y="1844508"/>
                  </a:lnTo>
                  <a:cubicBezTo>
                    <a:pt x="1687474" y="1885466"/>
                    <a:pt x="1651279" y="1915946"/>
                    <a:pt x="1610322" y="1912136"/>
                  </a:cubicBezTo>
                  <a:close/>
                </a:path>
              </a:pathLst>
            </a:custGeom>
            <a:solidFill>
              <a:srgbClr val="CCCCCC"/>
            </a:solidFill>
            <a:ln w="9525" cap="flat">
              <a:noFill/>
              <a:prstDash val="solid"/>
              <a:miter/>
            </a:ln>
          </p:spPr>
          <p:txBody>
            <a:bodyPr rtlCol="0" anchor="ctr"/>
            <a:lstStyle/>
            <a:p>
              <a:endParaRPr lang="en-US">
                <a:solidFill>
                  <a:prstClr val="black"/>
                </a:solidFill>
              </a:endParaRPr>
            </a:p>
          </p:txBody>
        </p:sp>
        <p:sp>
          <p:nvSpPr>
            <p:cNvPr id="9" name="Freeform: Shape 8">
              <a:extLst>
                <a:ext uri="{FF2B5EF4-FFF2-40B4-BE49-F238E27FC236}">
                  <a16:creationId xmlns:a16="http://schemas.microsoft.com/office/drawing/2014/main" xmlns="" id="{EF2C58F3-2A40-41BA-BACD-47E754647D05}"/>
                </a:ext>
              </a:extLst>
            </p:cNvPr>
            <p:cNvSpPr/>
            <p:nvPr/>
          </p:nvSpPr>
          <p:spPr>
            <a:xfrm>
              <a:off x="6464696" y="1280897"/>
              <a:ext cx="4250094" cy="3998744"/>
            </a:xfrm>
            <a:custGeom>
              <a:avLst/>
              <a:gdLst>
                <a:gd name="connsiteX0" fmla="*/ 1678781 w 1771650"/>
                <a:gd name="connsiteY0" fmla="*/ 1664486 h 1666875"/>
                <a:gd name="connsiteX1" fmla="*/ 7144 w 1771650"/>
                <a:gd name="connsiteY1" fmla="*/ 1552091 h 1666875"/>
                <a:gd name="connsiteX2" fmla="*/ 58579 w 1771650"/>
                <a:gd name="connsiteY2" fmla="*/ 482433 h 1666875"/>
                <a:gd name="connsiteX3" fmla="*/ 98584 w 1771650"/>
                <a:gd name="connsiteY3" fmla="*/ 432903 h 1666875"/>
                <a:gd name="connsiteX4" fmla="*/ 1705451 w 1771650"/>
                <a:gd name="connsiteY4" fmla="*/ 9041 h 1666875"/>
                <a:gd name="connsiteX5" fmla="*/ 1772126 w 1771650"/>
                <a:gd name="connsiteY5" fmla="*/ 63333 h 1666875"/>
                <a:gd name="connsiteX6" fmla="*/ 1678781 w 1771650"/>
                <a:gd name="connsiteY6" fmla="*/ 1664486 h 1666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71650" h="1666875">
                  <a:moveTo>
                    <a:pt x="1678781" y="1664486"/>
                  </a:moveTo>
                  <a:lnTo>
                    <a:pt x="7144" y="1552091"/>
                  </a:lnTo>
                  <a:lnTo>
                    <a:pt x="58579" y="482433"/>
                  </a:lnTo>
                  <a:cubicBezTo>
                    <a:pt x="59531" y="459573"/>
                    <a:pt x="75724" y="439571"/>
                    <a:pt x="98584" y="432903"/>
                  </a:cubicBezTo>
                  <a:lnTo>
                    <a:pt x="1705451" y="9041"/>
                  </a:lnTo>
                  <a:cubicBezTo>
                    <a:pt x="1740694" y="-484"/>
                    <a:pt x="1774984" y="27138"/>
                    <a:pt x="1772126" y="63333"/>
                  </a:cubicBezTo>
                  <a:lnTo>
                    <a:pt x="1678781" y="1664486"/>
                  </a:lnTo>
                  <a:close/>
                </a:path>
              </a:pathLst>
            </a:custGeom>
            <a:solidFill>
              <a:srgbClr val="1A1A1A"/>
            </a:solidFill>
            <a:ln w="9525" cap="flat">
              <a:noFill/>
              <a:prstDash val="solid"/>
              <a:miter/>
            </a:ln>
          </p:spPr>
          <p:txBody>
            <a:bodyPr rtlCol="0" anchor="ctr"/>
            <a:lstStyle/>
            <a:p>
              <a:endParaRPr lang="en-US">
                <a:solidFill>
                  <a:prstClr val="black"/>
                </a:solidFill>
              </a:endParaRPr>
            </a:p>
          </p:txBody>
        </p:sp>
        <p:sp>
          <p:nvSpPr>
            <p:cNvPr id="10" name="Freeform: Shape 9">
              <a:extLst>
                <a:ext uri="{FF2B5EF4-FFF2-40B4-BE49-F238E27FC236}">
                  <a16:creationId xmlns:a16="http://schemas.microsoft.com/office/drawing/2014/main" xmlns="" id="{580F2220-32CC-44D4-8AFE-C56E78A9D7DC}"/>
                </a:ext>
              </a:extLst>
            </p:cNvPr>
            <p:cNvSpPr/>
            <p:nvPr/>
          </p:nvSpPr>
          <p:spPr>
            <a:xfrm>
              <a:off x="6572092" y="1577928"/>
              <a:ext cx="3907345" cy="3404644"/>
            </a:xfrm>
            <a:custGeom>
              <a:avLst/>
              <a:gdLst>
                <a:gd name="connsiteX0" fmla="*/ 1539716 w 1628775"/>
                <a:gd name="connsiteY0" fmla="*/ 1416844 h 1419225"/>
                <a:gd name="connsiteX1" fmla="*/ 7144 w 1628775"/>
                <a:gd name="connsiteY1" fmla="*/ 1357789 h 1419225"/>
                <a:gd name="connsiteX2" fmla="*/ 57626 w 1628775"/>
                <a:gd name="connsiteY2" fmla="*/ 363379 h 1419225"/>
                <a:gd name="connsiteX3" fmla="*/ 1628299 w 1628775"/>
                <a:gd name="connsiteY3" fmla="*/ 7144 h 1419225"/>
              </a:gdLst>
              <a:ahLst/>
              <a:cxnLst>
                <a:cxn ang="0">
                  <a:pos x="connsiteX0" y="connsiteY0"/>
                </a:cxn>
                <a:cxn ang="0">
                  <a:pos x="connsiteX1" y="connsiteY1"/>
                </a:cxn>
                <a:cxn ang="0">
                  <a:pos x="connsiteX2" y="connsiteY2"/>
                </a:cxn>
                <a:cxn ang="0">
                  <a:pos x="connsiteX3" y="connsiteY3"/>
                </a:cxn>
              </a:cxnLst>
              <a:rect l="l" t="t" r="r" b="b"/>
              <a:pathLst>
                <a:path w="1628775" h="1419225">
                  <a:moveTo>
                    <a:pt x="1539716" y="1416844"/>
                  </a:moveTo>
                  <a:lnTo>
                    <a:pt x="7144" y="1357789"/>
                  </a:lnTo>
                  <a:lnTo>
                    <a:pt x="57626" y="363379"/>
                  </a:lnTo>
                  <a:lnTo>
                    <a:pt x="1628299" y="7144"/>
                  </a:lnTo>
                  <a:close/>
                </a:path>
              </a:pathLst>
            </a:custGeom>
            <a:solidFill>
              <a:srgbClr val="E6E6E6"/>
            </a:solidFill>
            <a:ln w="9525" cap="flat">
              <a:noFill/>
              <a:prstDash val="solid"/>
              <a:miter/>
            </a:ln>
          </p:spPr>
          <p:txBody>
            <a:bodyPr rtlCol="0" anchor="ctr"/>
            <a:lstStyle/>
            <a:p>
              <a:endParaRPr lang="en-US">
                <a:solidFill>
                  <a:prstClr val="black"/>
                </a:solidFill>
              </a:endParaRPr>
            </a:p>
          </p:txBody>
        </p:sp>
        <p:sp>
          <p:nvSpPr>
            <p:cNvPr id="11" name="Freeform: Shape 10">
              <a:extLst>
                <a:ext uri="{FF2B5EF4-FFF2-40B4-BE49-F238E27FC236}">
                  <a16:creationId xmlns:a16="http://schemas.microsoft.com/office/drawing/2014/main" xmlns="" id="{174E8244-A4F2-4E86-8B08-5FF2D301EB9F}"/>
                </a:ext>
              </a:extLst>
            </p:cNvPr>
            <p:cNvSpPr/>
            <p:nvPr/>
          </p:nvSpPr>
          <p:spPr>
            <a:xfrm>
              <a:off x="6446339" y="4996281"/>
              <a:ext cx="4044444" cy="868298"/>
            </a:xfrm>
            <a:custGeom>
              <a:avLst/>
              <a:gdLst>
                <a:gd name="connsiteX0" fmla="*/ 13844 w 1685925"/>
                <a:gd name="connsiteY0" fmla="*/ 7144 h 361950"/>
                <a:gd name="connsiteX1" fmla="*/ 7176 w 1685925"/>
                <a:gd name="connsiteY1" fmla="*/ 133826 h 361950"/>
                <a:gd name="connsiteX2" fmla="*/ 53849 w 1685925"/>
                <a:gd name="connsiteY2" fmla="*/ 189071 h 361950"/>
                <a:gd name="connsiteX3" fmla="*/ 1597851 w 1685925"/>
                <a:gd name="connsiteY3" fmla="*/ 363379 h 361950"/>
                <a:gd name="connsiteX4" fmla="*/ 1675956 w 1685925"/>
                <a:gd name="connsiteY4" fmla="*/ 296704 h 361950"/>
                <a:gd name="connsiteX5" fmla="*/ 1686434 w 1685925"/>
                <a:gd name="connsiteY5" fmla="*/ 111919 h 361950"/>
                <a:gd name="connsiteX6" fmla="*/ 13844 w 1685925"/>
                <a:gd name="connsiteY6" fmla="*/ 7144 h 361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925" h="361950">
                  <a:moveTo>
                    <a:pt x="13844" y="7144"/>
                  </a:moveTo>
                  <a:lnTo>
                    <a:pt x="7176" y="133826"/>
                  </a:lnTo>
                  <a:cubicBezTo>
                    <a:pt x="6224" y="161449"/>
                    <a:pt x="26226" y="186214"/>
                    <a:pt x="53849" y="189071"/>
                  </a:cubicBezTo>
                  <a:lnTo>
                    <a:pt x="1597851" y="363379"/>
                  </a:lnTo>
                  <a:cubicBezTo>
                    <a:pt x="1637856" y="368141"/>
                    <a:pt x="1674051" y="337661"/>
                    <a:pt x="1675956" y="296704"/>
                  </a:cubicBezTo>
                  <a:lnTo>
                    <a:pt x="1686434" y="111919"/>
                  </a:lnTo>
                  <a:lnTo>
                    <a:pt x="13844" y="7144"/>
                  </a:lnTo>
                  <a:close/>
                </a:path>
              </a:pathLst>
            </a:custGeom>
            <a:gradFill flip="none" rotWithShape="1">
              <a:gsLst>
                <a:gs pos="0">
                  <a:schemeClr val="bg1">
                    <a:lumMod val="75000"/>
                  </a:schemeClr>
                </a:gs>
                <a:gs pos="100000">
                  <a:schemeClr val="bg1">
                    <a:lumMod val="85000"/>
                  </a:schemeClr>
                </a:gs>
              </a:gsLst>
              <a:lin ang="10800000" scaled="1"/>
              <a:tileRect/>
            </a:gradFill>
            <a:ln w="9525" cap="flat">
              <a:noFill/>
              <a:prstDash val="solid"/>
              <a:miter/>
            </a:ln>
          </p:spPr>
          <p:txBody>
            <a:bodyPr rtlCol="0" anchor="ctr"/>
            <a:lstStyle/>
            <a:p>
              <a:endParaRPr lang="en-US">
                <a:solidFill>
                  <a:prstClr val="black"/>
                </a:solidFill>
              </a:endParaRPr>
            </a:p>
          </p:txBody>
        </p:sp>
        <p:sp>
          <p:nvSpPr>
            <p:cNvPr id="12" name="Freeform: Shape 11">
              <a:extLst>
                <a:ext uri="{FF2B5EF4-FFF2-40B4-BE49-F238E27FC236}">
                  <a16:creationId xmlns:a16="http://schemas.microsoft.com/office/drawing/2014/main" xmlns="" id="{F93C300E-7D6B-41AC-A90B-BE4D04EB849A}"/>
                </a:ext>
              </a:extLst>
            </p:cNvPr>
            <p:cNvSpPr/>
            <p:nvPr/>
          </p:nvSpPr>
          <p:spPr>
            <a:xfrm>
              <a:off x="7715310" y="1593115"/>
              <a:ext cx="2775473" cy="3394037"/>
            </a:xfrm>
            <a:custGeom>
              <a:avLst/>
              <a:gdLst>
                <a:gd name="connsiteX0" fmla="*/ 1425389 w 2775473"/>
                <a:gd name="connsiteY0" fmla="*/ 306593 h 3394037"/>
                <a:gd name="connsiteX1" fmla="*/ 2775473 w 2775473"/>
                <a:gd name="connsiteY1" fmla="*/ 0 h 3394037"/>
                <a:gd name="connsiteX2" fmla="*/ 2565699 w 2775473"/>
                <a:gd name="connsiteY2" fmla="*/ 3394037 h 3394037"/>
                <a:gd name="connsiteX3" fmla="*/ 0 w 2775473"/>
                <a:gd name="connsiteY3" fmla="*/ 3281082 h 3394037"/>
                <a:gd name="connsiteX4" fmla="*/ 1425389 w 2775473"/>
                <a:gd name="connsiteY4" fmla="*/ 306593 h 33940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5473" h="3394037">
                  <a:moveTo>
                    <a:pt x="1425389" y="306593"/>
                  </a:moveTo>
                  <a:lnTo>
                    <a:pt x="2775473" y="0"/>
                  </a:lnTo>
                  <a:lnTo>
                    <a:pt x="2565699" y="3394037"/>
                  </a:lnTo>
                  <a:lnTo>
                    <a:pt x="0" y="3281082"/>
                  </a:lnTo>
                  <a:lnTo>
                    <a:pt x="1425389" y="306593"/>
                  </a:lnTo>
                  <a:close/>
                </a:path>
              </a:pathLst>
            </a:custGeom>
            <a:solidFill>
              <a:srgbClr val="999999">
                <a:alpha val="10000"/>
              </a:srgbClr>
            </a:soli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solidFill>
                  <a:prstClr val="black"/>
                </a:solidFill>
              </a:endParaRPr>
            </a:p>
          </p:txBody>
        </p:sp>
      </p:grpSp>
      <p:sp>
        <p:nvSpPr>
          <p:cNvPr id="13" name="Text Placeholder 9">
            <a:extLst>
              <a:ext uri="{FF2B5EF4-FFF2-40B4-BE49-F238E27FC236}">
                <a16:creationId xmlns:a16="http://schemas.microsoft.com/office/drawing/2014/main" xmlns="" id="{8B4429A7-D1AE-4770-A50D-87D49E00B254}"/>
              </a:ext>
            </a:extLst>
          </p:cNvPr>
          <p:cNvSpPr>
            <a:spLocks noGrp="1"/>
          </p:cNvSpPr>
          <p:nvPr>
            <p:ph type="body" sz="quarter" idx="51"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
        <p:nvSpPr>
          <p:cNvPr id="14" name="Freeform: Shape 13">
            <a:extLst>
              <a:ext uri="{FF2B5EF4-FFF2-40B4-BE49-F238E27FC236}">
                <a16:creationId xmlns:a16="http://schemas.microsoft.com/office/drawing/2014/main" xmlns="" id="{F042331B-3BD8-4CBE-8C5B-302479E090BA}"/>
              </a:ext>
            </a:extLst>
          </p:cNvPr>
          <p:cNvSpPr/>
          <p:nvPr userDrawn="1"/>
        </p:nvSpPr>
        <p:spPr>
          <a:xfrm rot="3273252" flipH="1">
            <a:off x="-161265" y="292024"/>
            <a:ext cx="1754569" cy="530186"/>
          </a:xfrm>
          <a:custGeom>
            <a:avLst/>
            <a:gdLst>
              <a:gd name="connsiteX0" fmla="*/ 2141990 w 2204904"/>
              <a:gd name="connsiteY0" fmla="*/ 577887 h 666266"/>
              <a:gd name="connsiteX1" fmla="*/ 2204904 w 2204904"/>
              <a:gd name="connsiteY1" fmla="*/ 666266 h 666266"/>
              <a:gd name="connsiteX2" fmla="*/ 1379318 w 2204904"/>
              <a:gd name="connsiteY2" fmla="*/ 666266 h 666266"/>
              <a:gd name="connsiteX3" fmla="*/ 1335129 w 2204904"/>
              <a:gd name="connsiteY3" fmla="*/ 622077 h 666266"/>
              <a:gd name="connsiteX4" fmla="*/ 1379318 w 2204904"/>
              <a:gd name="connsiteY4" fmla="*/ 577887 h 666266"/>
              <a:gd name="connsiteX5" fmla="*/ 1936301 w 2204904"/>
              <a:gd name="connsiteY5" fmla="*/ 288944 h 666266"/>
              <a:gd name="connsiteX6" fmla="*/ 1999215 w 2204904"/>
              <a:gd name="connsiteY6" fmla="*/ 377322 h 666266"/>
              <a:gd name="connsiteX7" fmla="*/ 711754 w 2204904"/>
              <a:gd name="connsiteY7" fmla="*/ 377322 h 666266"/>
              <a:gd name="connsiteX8" fmla="*/ 667564 w 2204904"/>
              <a:gd name="connsiteY8" fmla="*/ 333133 h 666266"/>
              <a:gd name="connsiteX9" fmla="*/ 711754 w 2204904"/>
              <a:gd name="connsiteY9" fmla="*/ 288944 h 666266"/>
              <a:gd name="connsiteX10" fmla="*/ 1730611 w 2204904"/>
              <a:gd name="connsiteY10" fmla="*/ 0 h 666266"/>
              <a:gd name="connsiteX11" fmla="*/ 1793525 w 2204904"/>
              <a:gd name="connsiteY11" fmla="*/ 88378 h 666266"/>
              <a:gd name="connsiteX12" fmla="*/ 44189 w 2204904"/>
              <a:gd name="connsiteY12" fmla="*/ 88378 h 666266"/>
              <a:gd name="connsiteX13" fmla="*/ 0 w 2204904"/>
              <a:gd name="connsiteY13" fmla="*/ 44189 h 666266"/>
              <a:gd name="connsiteX14" fmla="*/ 44190 w 2204904"/>
              <a:gd name="connsiteY14" fmla="*/ 0 h 666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204904" h="666266">
                <a:moveTo>
                  <a:pt x="2141990" y="577887"/>
                </a:moveTo>
                <a:lnTo>
                  <a:pt x="2204904" y="666266"/>
                </a:lnTo>
                <a:lnTo>
                  <a:pt x="1379318" y="666266"/>
                </a:lnTo>
                <a:cubicBezTo>
                  <a:pt x="1354913" y="666266"/>
                  <a:pt x="1335129" y="646482"/>
                  <a:pt x="1335129" y="622077"/>
                </a:cubicBezTo>
                <a:cubicBezTo>
                  <a:pt x="1335129" y="597671"/>
                  <a:pt x="1354913" y="577888"/>
                  <a:pt x="1379318" y="577887"/>
                </a:cubicBezTo>
                <a:close/>
                <a:moveTo>
                  <a:pt x="1936301" y="288944"/>
                </a:moveTo>
                <a:lnTo>
                  <a:pt x="1999215" y="377322"/>
                </a:lnTo>
                <a:lnTo>
                  <a:pt x="711754" y="377322"/>
                </a:lnTo>
                <a:cubicBezTo>
                  <a:pt x="687349" y="377322"/>
                  <a:pt x="667564" y="357538"/>
                  <a:pt x="667564" y="333133"/>
                </a:cubicBezTo>
                <a:cubicBezTo>
                  <a:pt x="667564" y="308728"/>
                  <a:pt x="687348" y="288944"/>
                  <a:pt x="711754" y="288944"/>
                </a:cubicBezTo>
                <a:close/>
                <a:moveTo>
                  <a:pt x="1730611" y="0"/>
                </a:moveTo>
                <a:lnTo>
                  <a:pt x="1793525" y="88378"/>
                </a:lnTo>
                <a:lnTo>
                  <a:pt x="44189" y="88378"/>
                </a:lnTo>
                <a:cubicBezTo>
                  <a:pt x="19785" y="88379"/>
                  <a:pt x="1" y="68594"/>
                  <a:pt x="0" y="44189"/>
                </a:cubicBezTo>
                <a:cubicBezTo>
                  <a:pt x="0" y="19783"/>
                  <a:pt x="19784" y="0"/>
                  <a:pt x="44190"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a:solidFill>
                <a:prstClr val="white"/>
              </a:solidFill>
            </a:endParaRPr>
          </a:p>
        </p:txBody>
      </p:sp>
      <p:sp>
        <p:nvSpPr>
          <p:cNvPr id="16" name="Picture Placeholder 15">
            <a:extLst>
              <a:ext uri="{FF2B5EF4-FFF2-40B4-BE49-F238E27FC236}">
                <a16:creationId xmlns:a16="http://schemas.microsoft.com/office/drawing/2014/main" xmlns="" id="{BC7E575B-9A0A-4153-80C4-02F15165D070}"/>
              </a:ext>
            </a:extLst>
          </p:cNvPr>
          <p:cNvSpPr>
            <a:spLocks noGrp="1"/>
          </p:cNvSpPr>
          <p:nvPr>
            <p:ph type="pic" idx="16" hasCustomPrompt="1"/>
          </p:nvPr>
        </p:nvSpPr>
        <p:spPr>
          <a:xfrm>
            <a:off x="952835" y="1831952"/>
            <a:ext cx="4014766" cy="2996923"/>
          </a:xfrm>
          <a:custGeom>
            <a:avLst/>
            <a:gdLst>
              <a:gd name="connsiteX0" fmla="*/ 0 w 4014766"/>
              <a:gd name="connsiteY0" fmla="*/ 0 h 2996923"/>
              <a:gd name="connsiteX1" fmla="*/ 3877709 w 4014766"/>
              <a:gd name="connsiteY1" fmla="*/ 788969 h 2996923"/>
              <a:gd name="connsiteX2" fmla="*/ 4014766 w 4014766"/>
              <a:gd name="connsiteY2" fmla="*/ 2864276 h 2996923"/>
              <a:gd name="connsiteX3" fmla="*/ 209763 w 4014766"/>
              <a:gd name="connsiteY3" fmla="*/ 2996923 h 2996923"/>
              <a:gd name="connsiteX0" fmla="*/ 0 w 4014766"/>
              <a:gd name="connsiteY0" fmla="*/ 0 h 2996923"/>
              <a:gd name="connsiteX1" fmla="*/ 3907527 w 4014766"/>
              <a:gd name="connsiteY1" fmla="*/ 798908 h 2996923"/>
              <a:gd name="connsiteX2" fmla="*/ 4014766 w 4014766"/>
              <a:gd name="connsiteY2" fmla="*/ 2864276 h 2996923"/>
              <a:gd name="connsiteX3" fmla="*/ 209763 w 4014766"/>
              <a:gd name="connsiteY3" fmla="*/ 2996923 h 2996923"/>
              <a:gd name="connsiteX4" fmla="*/ 0 w 4014766"/>
              <a:gd name="connsiteY4" fmla="*/ 0 h 29969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14766" h="2996923">
                <a:moveTo>
                  <a:pt x="0" y="0"/>
                </a:moveTo>
                <a:lnTo>
                  <a:pt x="3907527" y="798908"/>
                </a:lnTo>
                <a:lnTo>
                  <a:pt x="4014766" y="2864276"/>
                </a:lnTo>
                <a:lnTo>
                  <a:pt x="209763" y="2996923"/>
                </a:lnTo>
                <a:lnTo>
                  <a:pt x="0" y="0"/>
                </a:lnTo>
                <a:close/>
              </a:path>
            </a:pathLst>
          </a:cu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2275228199"/>
      </p:ext>
    </p:extLst>
  </p:cSld>
  <p:clrMapOvr>
    <a:masterClrMapping/>
  </p:clrMapOvr>
</p:sldLayout>
</file>

<file path=ppt/slideLayouts/slideLayout125.xml><?xml version="1.0" encoding="utf-8"?>
<p:sldLayout xmlns:a="http://schemas.openxmlformats.org/drawingml/2006/main" xmlns:r="http://schemas.openxmlformats.org/officeDocument/2006/relationships" xmlns:p="http://schemas.openxmlformats.org/presentationml/2006/main" preserve="1" userDrawn="1">
  <p:cSld name="12_Contents slide layout">
    <p:spTree>
      <p:nvGrpSpPr>
        <p:cNvPr id="1" name=""/>
        <p:cNvGrpSpPr/>
        <p:nvPr/>
      </p:nvGrpSpPr>
      <p:grpSpPr>
        <a:xfrm>
          <a:off x="0" y="0"/>
          <a:ext cx="0" cy="0"/>
          <a:chOff x="0" y="0"/>
          <a:chExt cx="0" cy="0"/>
        </a:xfrm>
      </p:grpSpPr>
      <p:sp>
        <p:nvSpPr>
          <p:cNvPr id="3" name="그림 개체 틀 4">
            <a:extLst>
              <a:ext uri="{FF2B5EF4-FFF2-40B4-BE49-F238E27FC236}">
                <a16:creationId xmlns:a16="http://schemas.microsoft.com/office/drawing/2014/main" xmlns="" id="{78365DAA-91AD-4697-ADE8-3F9A839BE698}"/>
              </a:ext>
            </a:extLst>
          </p:cNvPr>
          <p:cNvSpPr>
            <a:spLocks noGrp="1"/>
          </p:cNvSpPr>
          <p:nvPr>
            <p:ph type="pic" idx="16" hasCustomPrompt="1"/>
          </p:nvPr>
        </p:nvSpPr>
        <p:spPr>
          <a:xfrm>
            <a:off x="0" y="0"/>
            <a:ext cx="12192000" cy="4469450"/>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and Send to Back</a:t>
            </a:r>
            <a:endParaRPr lang="ko-KR" altLang="en-US" dirty="0"/>
          </a:p>
        </p:txBody>
      </p:sp>
    </p:spTree>
    <p:extLst>
      <p:ext uri="{BB962C8B-B14F-4D97-AF65-F5344CB8AC3E}">
        <p14:creationId xmlns:p14="http://schemas.microsoft.com/office/powerpoint/2010/main" val="2777833957"/>
      </p:ext>
    </p:extLst>
  </p:cSld>
  <p:clrMapOvr>
    <a:masterClrMapping/>
  </p:clrMapOvr>
</p:sldLayout>
</file>

<file path=ppt/slideLayouts/slideLayout126.xml><?xml version="1.0" encoding="utf-8"?>
<p:sldLayout xmlns:a="http://schemas.openxmlformats.org/drawingml/2006/main" xmlns:r="http://schemas.openxmlformats.org/officeDocument/2006/relationships" xmlns:p="http://schemas.openxmlformats.org/presentationml/2006/main" preserve="1" userDrawn="1">
  <p:cSld name="13_Contents slide layout">
    <p:spTree>
      <p:nvGrpSpPr>
        <p:cNvPr id="1" name=""/>
        <p:cNvGrpSpPr/>
        <p:nvPr/>
      </p:nvGrpSpPr>
      <p:grpSpPr>
        <a:xfrm>
          <a:off x="0" y="0"/>
          <a:ext cx="0" cy="0"/>
          <a:chOff x="0" y="0"/>
          <a:chExt cx="0" cy="0"/>
        </a:xfrm>
      </p:grpSpPr>
      <p:sp>
        <p:nvSpPr>
          <p:cNvPr id="4" name="그림 개체 틀 2">
            <a:extLst>
              <a:ext uri="{FF2B5EF4-FFF2-40B4-BE49-F238E27FC236}">
                <a16:creationId xmlns:a16="http://schemas.microsoft.com/office/drawing/2014/main" xmlns="" id="{BC94C0C1-C105-49A1-80F4-B360522907FC}"/>
              </a:ext>
            </a:extLst>
          </p:cNvPr>
          <p:cNvSpPr>
            <a:spLocks noGrp="1"/>
          </p:cNvSpPr>
          <p:nvPr>
            <p:ph type="pic" sz="quarter" idx="10" hasCustomPrompt="1"/>
          </p:nvPr>
        </p:nvSpPr>
        <p:spPr>
          <a:xfrm>
            <a:off x="903133" y="2473708"/>
            <a:ext cx="1728000" cy="2198621"/>
          </a:xfrm>
          <a:prstGeom prst="rect">
            <a:avLst/>
          </a:prstGeom>
          <a:solidFill>
            <a:schemeClr val="bg1">
              <a:lumMod val="95000"/>
            </a:schemeClr>
          </a:solidFill>
          <a:ln w="25400">
            <a:noFill/>
          </a:ln>
          <a:effectLst/>
        </p:spPr>
        <p:txBody>
          <a:bodyPr anchor="ctr"/>
          <a:lstStyle>
            <a:lvl1pPr marL="0" indent="0" algn="ctr">
              <a:buFontTx/>
              <a:buNone/>
              <a:defRPr sz="1200">
                <a:solidFill>
                  <a:schemeClr val="tx1">
                    <a:lumMod val="75000"/>
                    <a:lumOff val="25000"/>
                  </a:schemeClr>
                </a:solidFill>
                <a:latin typeface="+mn-lt"/>
                <a:cs typeface="Arial" pitchFamily="34" charset="0"/>
              </a:defRPr>
            </a:lvl1pPr>
          </a:lstStyle>
          <a:p>
            <a:r>
              <a:rPr lang="en-US" altLang="ko-KR" dirty="0"/>
              <a:t>Place Your Picture Here</a:t>
            </a:r>
            <a:endParaRPr lang="ko-KR" altLang="en-US" dirty="0"/>
          </a:p>
        </p:txBody>
      </p:sp>
      <p:sp>
        <p:nvSpPr>
          <p:cNvPr id="5" name="Rectangle 4">
            <a:extLst>
              <a:ext uri="{FF2B5EF4-FFF2-40B4-BE49-F238E27FC236}">
                <a16:creationId xmlns:a16="http://schemas.microsoft.com/office/drawing/2014/main" xmlns="" id="{E7D6DD40-BA8F-48B7-B4C2-E0FFD7A6DDF0}"/>
              </a:ext>
            </a:extLst>
          </p:cNvPr>
          <p:cNvSpPr/>
          <p:nvPr userDrawn="1"/>
        </p:nvSpPr>
        <p:spPr>
          <a:xfrm>
            <a:off x="2632663" y="2468896"/>
            <a:ext cx="1728000" cy="220824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cs typeface="Arial" pitchFamily="34" charset="0"/>
            </a:endParaRPr>
          </a:p>
        </p:txBody>
      </p:sp>
      <p:sp>
        <p:nvSpPr>
          <p:cNvPr id="6" name="그림 개체 틀 2">
            <a:extLst>
              <a:ext uri="{FF2B5EF4-FFF2-40B4-BE49-F238E27FC236}">
                <a16:creationId xmlns:a16="http://schemas.microsoft.com/office/drawing/2014/main" xmlns="" id="{E5D593A7-43B0-47D1-BF3D-9A8F79CC45B8}"/>
              </a:ext>
            </a:extLst>
          </p:cNvPr>
          <p:cNvSpPr>
            <a:spLocks noGrp="1"/>
          </p:cNvSpPr>
          <p:nvPr>
            <p:ph type="pic" sz="quarter" idx="47" hasCustomPrompt="1"/>
          </p:nvPr>
        </p:nvSpPr>
        <p:spPr>
          <a:xfrm>
            <a:off x="4362193" y="2473708"/>
            <a:ext cx="1728000" cy="2198621"/>
          </a:xfrm>
          <a:prstGeom prst="rect">
            <a:avLst/>
          </a:prstGeom>
          <a:solidFill>
            <a:schemeClr val="bg1">
              <a:lumMod val="95000"/>
            </a:schemeClr>
          </a:solidFill>
          <a:ln w="25400">
            <a:noFill/>
          </a:ln>
          <a:effectLst/>
        </p:spPr>
        <p:txBody>
          <a:bodyPr anchor="ctr"/>
          <a:lstStyle>
            <a:lvl1pPr marL="0" indent="0" algn="ctr">
              <a:buFontTx/>
              <a:buNone/>
              <a:defRPr sz="1200">
                <a:solidFill>
                  <a:schemeClr val="tx1">
                    <a:lumMod val="75000"/>
                    <a:lumOff val="25000"/>
                  </a:schemeClr>
                </a:solidFill>
                <a:latin typeface="+mn-lt"/>
                <a:cs typeface="Arial" pitchFamily="34" charset="0"/>
              </a:defRPr>
            </a:lvl1pPr>
          </a:lstStyle>
          <a:p>
            <a:r>
              <a:rPr lang="en-US" altLang="ko-KR" dirty="0"/>
              <a:t>Place Your Picture Here</a:t>
            </a:r>
            <a:endParaRPr lang="ko-KR" altLang="en-US" dirty="0"/>
          </a:p>
        </p:txBody>
      </p:sp>
      <p:sp>
        <p:nvSpPr>
          <p:cNvPr id="7" name="Rectangle 6">
            <a:extLst>
              <a:ext uri="{FF2B5EF4-FFF2-40B4-BE49-F238E27FC236}">
                <a16:creationId xmlns:a16="http://schemas.microsoft.com/office/drawing/2014/main" xmlns="" id="{68650C69-C1B1-41C4-952A-9DD539724917}"/>
              </a:ext>
            </a:extLst>
          </p:cNvPr>
          <p:cNvSpPr/>
          <p:nvPr userDrawn="1"/>
        </p:nvSpPr>
        <p:spPr>
          <a:xfrm>
            <a:off x="6091723" y="2468896"/>
            <a:ext cx="1728000" cy="220824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cs typeface="Arial" pitchFamily="34" charset="0"/>
            </a:endParaRPr>
          </a:p>
        </p:txBody>
      </p:sp>
      <p:sp>
        <p:nvSpPr>
          <p:cNvPr id="8" name="그림 개체 틀 2">
            <a:extLst>
              <a:ext uri="{FF2B5EF4-FFF2-40B4-BE49-F238E27FC236}">
                <a16:creationId xmlns:a16="http://schemas.microsoft.com/office/drawing/2014/main" xmlns="" id="{4C58B34E-2F81-4D5C-89F7-95C6B8D6BEC2}"/>
              </a:ext>
            </a:extLst>
          </p:cNvPr>
          <p:cNvSpPr>
            <a:spLocks noGrp="1"/>
          </p:cNvSpPr>
          <p:nvPr>
            <p:ph type="pic" sz="quarter" idx="50" hasCustomPrompt="1"/>
          </p:nvPr>
        </p:nvSpPr>
        <p:spPr>
          <a:xfrm>
            <a:off x="7812544" y="2473708"/>
            <a:ext cx="1728000" cy="2198621"/>
          </a:xfrm>
          <a:prstGeom prst="rect">
            <a:avLst/>
          </a:prstGeom>
          <a:solidFill>
            <a:schemeClr val="bg1">
              <a:lumMod val="95000"/>
            </a:schemeClr>
          </a:solidFill>
          <a:ln w="25400">
            <a:noFill/>
          </a:ln>
          <a:effectLst/>
        </p:spPr>
        <p:txBody>
          <a:bodyPr anchor="ctr"/>
          <a:lstStyle>
            <a:lvl1pPr marL="0" indent="0" algn="ctr">
              <a:buFontTx/>
              <a:buNone/>
              <a:defRPr sz="1200">
                <a:solidFill>
                  <a:schemeClr val="tx1">
                    <a:lumMod val="75000"/>
                    <a:lumOff val="25000"/>
                  </a:schemeClr>
                </a:solidFill>
                <a:latin typeface="+mn-lt"/>
                <a:cs typeface="Arial" pitchFamily="34" charset="0"/>
              </a:defRPr>
            </a:lvl1pPr>
          </a:lstStyle>
          <a:p>
            <a:r>
              <a:rPr lang="en-US" altLang="ko-KR" dirty="0"/>
              <a:t>Place Your Picture Here</a:t>
            </a:r>
            <a:endParaRPr lang="ko-KR" altLang="en-US" dirty="0"/>
          </a:p>
        </p:txBody>
      </p:sp>
      <p:sp>
        <p:nvSpPr>
          <p:cNvPr id="9" name="Rectangle 8">
            <a:extLst>
              <a:ext uri="{FF2B5EF4-FFF2-40B4-BE49-F238E27FC236}">
                <a16:creationId xmlns:a16="http://schemas.microsoft.com/office/drawing/2014/main" xmlns="" id="{5DFDA304-E7F5-4248-A1F4-6228DE43CE90}"/>
              </a:ext>
            </a:extLst>
          </p:cNvPr>
          <p:cNvSpPr/>
          <p:nvPr userDrawn="1"/>
        </p:nvSpPr>
        <p:spPr>
          <a:xfrm>
            <a:off x="9542072" y="2468896"/>
            <a:ext cx="1728000" cy="2208245"/>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cs typeface="Arial" pitchFamily="34" charset="0"/>
            </a:endParaRPr>
          </a:p>
        </p:txBody>
      </p:sp>
      <p:sp>
        <p:nvSpPr>
          <p:cNvPr id="10" name="Text Placeholder 9">
            <a:extLst>
              <a:ext uri="{FF2B5EF4-FFF2-40B4-BE49-F238E27FC236}">
                <a16:creationId xmlns:a16="http://schemas.microsoft.com/office/drawing/2014/main" xmlns="" id="{1AB7B164-60D4-4671-9B7F-E8A87D9422BD}"/>
              </a:ext>
            </a:extLst>
          </p:cNvPr>
          <p:cNvSpPr>
            <a:spLocks noGrp="1"/>
          </p:cNvSpPr>
          <p:nvPr>
            <p:ph type="body" sz="quarter" idx="51"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
        <p:nvSpPr>
          <p:cNvPr id="11" name="Rectangle 10">
            <a:extLst>
              <a:ext uri="{FF2B5EF4-FFF2-40B4-BE49-F238E27FC236}">
                <a16:creationId xmlns:a16="http://schemas.microsoft.com/office/drawing/2014/main" xmlns="" id="{542BCB82-A7CE-4D45-ABD4-76E3185AE537}"/>
              </a:ext>
            </a:extLst>
          </p:cNvPr>
          <p:cNvSpPr/>
          <p:nvPr userDrawn="1"/>
        </p:nvSpPr>
        <p:spPr>
          <a:xfrm>
            <a:off x="0" y="6578220"/>
            <a:ext cx="12192000" cy="27978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2" name="Freeform: Shape 11">
            <a:extLst>
              <a:ext uri="{FF2B5EF4-FFF2-40B4-BE49-F238E27FC236}">
                <a16:creationId xmlns:a16="http://schemas.microsoft.com/office/drawing/2014/main" xmlns="" id="{AE8DAB93-956F-4747-9938-C756572C5019}"/>
              </a:ext>
            </a:extLst>
          </p:cNvPr>
          <p:cNvSpPr/>
          <p:nvPr userDrawn="1"/>
        </p:nvSpPr>
        <p:spPr>
          <a:xfrm rot="3273252" flipH="1">
            <a:off x="-161265" y="292024"/>
            <a:ext cx="1754569" cy="530186"/>
          </a:xfrm>
          <a:custGeom>
            <a:avLst/>
            <a:gdLst>
              <a:gd name="connsiteX0" fmla="*/ 2141990 w 2204904"/>
              <a:gd name="connsiteY0" fmla="*/ 577887 h 666266"/>
              <a:gd name="connsiteX1" fmla="*/ 2204904 w 2204904"/>
              <a:gd name="connsiteY1" fmla="*/ 666266 h 666266"/>
              <a:gd name="connsiteX2" fmla="*/ 1379318 w 2204904"/>
              <a:gd name="connsiteY2" fmla="*/ 666266 h 666266"/>
              <a:gd name="connsiteX3" fmla="*/ 1335129 w 2204904"/>
              <a:gd name="connsiteY3" fmla="*/ 622077 h 666266"/>
              <a:gd name="connsiteX4" fmla="*/ 1379318 w 2204904"/>
              <a:gd name="connsiteY4" fmla="*/ 577887 h 666266"/>
              <a:gd name="connsiteX5" fmla="*/ 1936301 w 2204904"/>
              <a:gd name="connsiteY5" fmla="*/ 288944 h 666266"/>
              <a:gd name="connsiteX6" fmla="*/ 1999215 w 2204904"/>
              <a:gd name="connsiteY6" fmla="*/ 377322 h 666266"/>
              <a:gd name="connsiteX7" fmla="*/ 711754 w 2204904"/>
              <a:gd name="connsiteY7" fmla="*/ 377322 h 666266"/>
              <a:gd name="connsiteX8" fmla="*/ 667564 w 2204904"/>
              <a:gd name="connsiteY8" fmla="*/ 333133 h 666266"/>
              <a:gd name="connsiteX9" fmla="*/ 711754 w 2204904"/>
              <a:gd name="connsiteY9" fmla="*/ 288944 h 666266"/>
              <a:gd name="connsiteX10" fmla="*/ 1730611 w 2204904"/>
              <a:gd name="connsiteY10" fmla="*/ 0 h 666266"/>
              <a:gd name="connsiteX11" fmla="*/ 1793525 w 2204904"/>
              <a:gd name="connsiteY11" fmla="*/ 88378 h 666266"/>
              <a:gd name="connsiteX12" fmla="*/ 44189 w 2204904"/>
              <a:gd name="connsiteY12" fmla="*/ 88378 h 666266"/>
              <a:gd name="connsiteX13" fmla="*/ 0 w 2204904"/>
              <a:gd name="connsiteY13" fmla="*/ 44189 h 666266"/>
              <a:gd name="connsiteX14" fmla="*/ 44190 w 2204904"/>
              <a:gd name="connsiteY14" fmla="*/ 0 h 666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204904" h="666266">
                <a:moveTo>
                  <a:pt x="2141990" y="577887"/>
                </a:moveTo>
                <a:lnTo>
                  <a:pt x="2204904" y="666266"/>
                </a:lnTo>
                <a:lnTo>
                  <a:pt x="1379318" y="666266"/>
                </a:lnTo>
                <a:cubicBezTo>
                  <a:pt x="1354913" y="666266"/>
                  <a:pt x="1335129" y="646482"/>
                  <a:pt x="1335129" y="622077"/>
                </a:cubicBezTo>
                <a:cubicBezTo>
                  <a:pt x="1335129" y="597671"/>
                  <a:pt x="1354913" y="577888"/>
                  <a:pt x="1379318" y="577887"/>
                </a:cubicBezTo>
                <a:close/>
                <a:moveTo>
                  <a:pt x="1936301" y="288944"/>
                </a:moveTo>
                <a:lnTo>
                  <a:pt x="1999215" y="377322"/>
                </a:lnTo>
                <a:lnTo>
                  <a:pt x="711754" y="377322"/>
                </a:lnTo>
                <a:cubicBezTo>
                  <a:pt x="687349" y="377322"/>
                  <a:pt x="667564" y="357538"/>
                  <a:pt x="667564" y="333133"/>
                </a:cubicBezTo>
                <a:cubicBezTo>
                  <a:pt x="667564" y="308728"/>
                  <a:pt x="687348" y="288944"/>
                  <a:pt x="711754" y="288944"/>
                </a:cubicBezTo>
                <a:close/>
                <a:moveTo>
                  <a:pt x="1730611" y="0"/>
                </a:moveTo>
                <a:lnTo>
                  <a:pt x="1793525" y="88378"/>
                </a:lnTo>
                <a:lnTo>
                  <a:pt x="44189" y="88378"/>
                </a:lnTo>
                <a:cubicBezTo>
                  <a:pt x="19785" y="88379"/>
                  <a:pt x="1" y="68594"/>
                  <a:pt x="0" y="44189"/>
                </a:cubicBezTo>
                <a:cubicBezTo>
                  <a:pt x="0" y="19783"/>
                  <a:pt x="19784" y="0"/>
                  <a:pt x="44190"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a:solidFill>
                <a:prstClr val="white"/>
              </a:solidFill>
            </a:endParaRPr>
          </a:p>
        </p:txBody>
      </p:sp>
      <p:grpSp>
        <p:nvGrpSpPr>
          <p:cNvPr id="13" name="Group 12">
            <a:extLst>
              <a:ext uri="{FF2B5EF4-FFF2-40B4-BE49-F238E27FC236}">
                <a16:creationId xmlns:a16="http://schemas.microsoft.com/office/drawing/2014/main" xmlns="" id="{FA603F8D-B8F3-4CDB-B681-6B1551D1C8EF}"/>
              </a:ext>
            </a:extLst>
          </p:cNvPr>
          <p:cNvGrpSpPr/>
          <p:nvPr userDrawn="1"/>
        </p:nvGrpSpPr>
        <p:grpSpPr>
          <a:xfrm flipH="1">
            <a:off x="10856438" y="5136827"/>
            <a:ext cx="1174335" cy="1584931"/>
            <a:chOff x="10073923" y="4329846"/>
            <a:chExt cx="1822803" cy="2460131"/>
          </a:xfrm>
          <a:solidFill>
            <a:schemeClr val="accent1"/>
          </a:solidFill>
        </p:grpSpPr>
        <p:sp>
          <p:nvSpPr>
            <p:cNvPr id="14" name="Freeform: Shape 13">
              <a:extLst>
                <a:ext uri="{FF2B5EF4-FFF2-40B4-BE49-F238E27FC236}">
                  <a16:creationId xmlns:a16="http://schemas.microsoft.com/office/drawing/2014/main" xmlns="" id="{06066AE3-F712-40FC-B722-F9C1710A9D45}"/>
                </a:ext>
              </a:extLst>
            </p:cNvPr>
            <p:cNvSpPr/>
            <p:nvPr/>
          </p:nvSpPr>
          <p:spPr>
            <a:xfrm>
              <a:off x="10073923" y="4329846"/>
              <a:ext cx="1385397" cy="2351375"/>
            </a:xfrm>
            <a:custGeom>
              <a:avLst/>
              <a:gdLst>
                <a:gd name="connsiteX0" fmla="*/ 789622 w 1385397"/>
                <a:gd name="connsiteY0" fmla="*/ 0 h 2351375"/>
                <a:gd name="connsiteX1" fmla="*/ 865822 w 1385397"/>
                <a:gd name="connsiteY1" fmla="*/ 0 h 2351375"/>
                <a:gd name="connsiteX2" fmla="*/ 954405 w 1385397"/>
                <a:gd name="connsiteY2" fmla="*/ 58102 h 2351375"/>
                <a:gd name="connsiteX3" fmla="*/ 1050607 w 1385397"/>
                <a:gd name="connsiteY3" fmla="*/ 123825 h 2351375"/>
                <a:gd name="connsiteX4" fmla="*/ 1062990 w 1385397"/>
                <a:gd name="connsiteY4" fmla="*/ 136207 h 2351375"/>
                <a:gd name="connsiteX5" fmla="*/ 1102995 w 1385397"/>
                <a:gd name="connsiteY5" fmla="*/ 269557 h 2351375"/>
                <a:gd name="connsiteX6" fmla="*/ 1099185 w 1385397"/>
                <a:gd name="connsiteY6" fmla="*/ 284797 h 2351375"/>
                <a:gd name="connsiteX7" fmla="*/ 1084897 w 1385397"/>
                <a:gd name="connsiteY7" fmla="*/ 276225 h 2351375"/>
                <a:gd name="connsiteX8" fmla="*/ 1031557 w 1385397"/>
                <a:gd name="connsiteY8" fmla="*/ 202882 h 2351375"/>
                <a:gd name="connsiteX9" fmla="*/ 1015365 w 1385397"/>
                <a:gd name="connsiteY9" fmla="*/ 192405 h 2351375"/>
                <a:gd name="connsiteX10" fmla="*/ 957262 w 1385397"/>
                <a:gd name="connsiteY10" fmla="*/ 158115 h 2351375"/>
                <a:gd name="connsiteX11" fmla="*/ 950595 w 1385397"/>
                <a:gd name="connsiteY11" fmla="*/ 152400 h 2351375"/>
                <a:gd name="connsiteX12" fmla="*/ 934402 w 1385397"/>
                <a:gd name="connsiteY12" fmla="*/ 171450 h 2351375"/>
                <a:gd name="connsiteX13" fmla="*/ 934402 w 1385397"/>
                <a:gd name="connsiteY13" fmla="*/ 175260 h 2351375"/>
                <a:gd name="connsiteX14" fmla="*/ 934402 w 1385397"/>
                <a:gd name="connsiteY14" fmla="*/ 223837 h 2351375"/>
                <a:gd name="connsiteX15" fmla="*/ 901065 w 1385397"/>
                <a:gd name="connsiteY15" fmla="*/ 259080 h 2351375"/>
                <a:gd name="connsiteX16" fmla="*/ 863917 w 1385397"/>
                <a:gd name="connsiteY16" fmla="*/ 273367 h 2351375"/>
                <a:gd name="connsiteX17" fmla="*/ 817245 w 1385397"/>
                <a:gd name="connsiteY17" fmla="*/ 269557 h 2351375"/>
                <a:gd name="connsiteX18" fmla="*/ 842010 w 1385397"/>
                <a:gd name="connsiteY18" fmla="*/ 287655 h 2351375"/>
                <a:gd name="connsiteX19" fmla="*/ 848677 w 1385397"/>
                <a:gd name="connsiteY19" fmla="*/ 324802 h 2351375"/>
                <a:gd name="connsiteX20" fmla="*/ 761047 w 1385397"/>
                <a:gd name="connsiteY20" fmla="*/ 467677 h 2351375"/>
                <a:gd name="connsiteX21" fmla="*/ 752475 w 1385397"/>
                <a:gd name="connsiteY21" fmla="*/ 481965 h 2351375"/>
                <a:gd name="connsiteX22" fmla="*/ 806767 w 1385397"/>
                <a:gd name="connsiteY22" fmla="*/ 450532 h 2351375"/>
                <a:gd name="connsiteX23" fmla="*/ 942975 w 1385397"/>
                <a:gd name="connsiteY23" fmla="*/ 391477 h 2351375"/>
                <a:gd name="connsiteX24" fmla="*/ 1303020 w 1385397"/>
                <a:gd name="connsiteY24" fmla="*/ 489585 h 2351375"/>
                <a:gd name="connsiteX25" fmla="*/ 1372552 w 1385397"/>
                <a:gd name="connsiteY25" fmla="*/ 596265 h 2351375"/>
                <a:gd name="connsiteX26" fmla="*/ 1383030 w 1385397"/>
                <a:gd name="connsiteY26" fmla="*/ 732472 h 2351375"/>
                <a:gd name="connsiteX27" fmla="*/ 1380172 w 1385397"/>
                <a:gd name="connsiteY27" fmla="*/ 796290 h 2351375"/>
                <a:gd name="connsiteX28" fmla="*/ 1376362 w 1385397"/>
                <a:gd name="connsiteY28" fmla="*/ 808672 h 2351375"/>
                <a:gd name="connsiteX29" fmla="*/ 1365885 w 1385397"/>
                <a:gd name="connsiteY29" fmla="*/ 802957 h 2351375"/>
                <a:gd name="connsiteX30" fmla="*/ 1364932 w 1385397"/>
                <a:gd name="connsiteY30" fmla="*/ 802005 h 2351375"/>
                <a:gd name="connsiteX31" fmla="*/ 1263967 w 1385397"/>
                <a:gd name="connsiteY31" fmla="*/ 672465 h 2351375"/>
                <a:gd name="connsiteX32" fmla="*/ 1260157 w 1385397"/>
                <a:gd name="connsiteY32" fmla="*/ 675322 h 2351375"/>
                <a:gd name="connsiteX33" fmla="*/ 1265872 w 1385397"/>
                <a:gd name="connsiteY33" fmla="*/ 710565 h 2351375"/>
                <a:gd name="connsiteX34" fmla="*/ 1254442 w 1385397"/>
                <a:gd name="connsiteY34" fmla="*/ 720090 h 2351375"/>
                <a:gd name="connsiteX35" fmla="*/ 1194435 w 1385397"/>
                <a:gd name="connsiteY35" fmla="*/ 685800 h 2351375"/>
                <a:gd name="connsiteX36" fmla="*/ 1182052 w 1385397"/>
                <a:gd name="connsiteY36" fmla="*/ 677227 h 2351375"/>
                <a:gd name="connsiteX37" fmla="*/ 1148715 w 1385397"/>
                <a:gd name="connsiteY37" fmla="*/ 626745 h 2351375"/>
                <a:gd name="connsiteX38" fmla="*/ 1088707 w 1385397"/>
                <a:gd name="connsiteY38" fmla="*/ 515302 h 2351375"/>
                <a:gd name="connsiteX39" fmla="*/ 1110615 w 1385397"/>
                <a:gd name="connsiteY39" fmla="*/ 598170 h 2351375"/>
                <a:gd name="connsiteX40" fmla="*/ 1114425 w 1385397"/>
                <a:gd name="connsiteY40" fmla="*/ 626745 h 2351375"/>
                <a:gd name="connsiteX41" fmla="*/ 1100137 w 1385397"/>
                <a:gd name="connsiteY41" fmla="*/ 638175 h 2351375"/>
                <a:gd name="connsiteX42" fmla="*/ 1003935 w 1385397"/>
                <a:gd name="connsiteY42" fmla="*/ 612457 h 2351375"/>
                <a:gd name="connsiteX43" fmla="*/ 855345 w 1385397"/>
                <a:gd name="connsiteY43" fmla="*/ 625792 h 2351375"/>
                <a:gd name="connsiteX44" fmla="*/ 833437 w 1385397"/>
                <a:gd name="connsiteY44" fmla="*/ 669607 h 2351375"/>
                <a:gd name="connsiteX45" fmla="*/ 826770 w 1385397"/>
                <a:gd name="connsiteY45" fmla="*/ 765810 h 2351375"/>
                <a:gd name="connsiteX46" fmla="*/ 794385 w 1385397"/>
                <a:gd name="connsiteY46" fmla="*/ 834390 h 2351375"/>
                <a:gd name="connsiteX47" fmla="*/ 788670 w 1385397"/>
                <a:gd name="connsiteY47" fmla="*/ 909637 h 2351375"/>
                <a:gd name="connsiteX48" fmla="*/ 783907 w 1385397"/>
                <a:gd name="connsiteY48" fmla="*/ 929640 h 2351375"/>
                <a:gd name="connsiteX49" fmla="*/ 767715 w 1385397"/>
                <a:gd name="connsiteY49" fmla="*/ 916305 h 2351375"/>
                <a:gd name="connsiteX50" fmla="*/ 705802 w 1385397"/>
                <a:gd name="connsiteY50" fmla="*/ 834390 h 2351375"/>
                <a:gd name="connsiteX51" fmla="*/ 701040 w 1385397"/>
                <a:gd name="connsiteY51" fmla="*/ 807720 h 2351375"/>
                <a:gd name="connsiteX52" fmla="*/ 703897 w 1385397"/>
                <a:gd name="connsiteY52" fmla="*/ 730567 h 2351375"/>
                <a:gd name="connsiteX53" fmla="*/ 698182 w 1385397"/>
                <a:gd name="connsiteY53" fmla="*/ 724852 h 2351375"/>
                <a:gd name="connsiteX54" fmla="*/ 678180 w 1385397"/>
                <a:gd name="connsiteY54" fmla="*/ 767715 h 2351375"/>
                <a:gd name="connsiteX55" fmla="*/ 608647 w 1385397"/>
                <a:gd name="connsiteY55" fmla="*/ 994410 h 2351375"/>
                <a:gd name="connsiteX56" fmla="*/ 536257 w 1385397"/>
                <a:gd name="connsiteY56" fmla="*/ 1337310 h 2351375"/>
                <a:gd name="connsiteX57" fmla="*/ 519112 w 1385397"/>
                <a:gd name="connsiteY57" fmla="*/ 1524952 h 2351375"/>
                <a:gd name="connsiteX58" fmla="*/ 543877 w 1385397"/>
                <a:gd name="connsiteY58" fmla="*/ 1808797 h 2351375"/>
                <a:gd name="connsiteX59" fmla="*/ 629602 w 1385397"/>
                <a:gd name="connsiteY59" fmla="*/ 1998345 h 2351375"/>
                <a:gd name="connsiteX60" fmla="*/ 803910 w 1385397"/>
                <a:gd name="connsiteY60" fmla="*/ 2204085 h 2351375"/>
                <a:gd name="connsiteX61" fmla="*/ 883920 w 1385397"/>
                <a:gd name="connsiteY61" fmla="*/ 2251710 h 2351375"/>
                <a:gd name="connsiteX62" fmla="*/ 902970 w 1385397"/>
                <a:gd name="connsiteY62" fmla="*/ 2253615 h 2351375"/>
                <a:gd name="connsiteX63" fmla="*/ 912996 w 1385397"/>
                <a:gd name="connsiteY63" fmla="*/ 2252226 h 2351375"/>
                <a:gd name="connsiteX64" fmla="*/ 701023 w 1385397"/>
                <a:gd name="connsiteY64" fmla="*/ 2351375 h 2351375"/>
                <a:gd name="connsiteX65" fmla="*/ 696277 w 1385397"/>
                <a:gd name="connsiteY65" fmla="*/ 2346007 h 2351375"/>
                <a:gd name="connsiteX66" fmla="*/ 544830 w 1385397"/>
                <a:gd name="connsiteY66" fmla="*/ 2207895 h 2351375"/>
                <a:gd name="connsiteX67" fmla="*/ 397192 w 1385397"/>
                <a:gd name="connsiteY67" fmla="*/ 1887855 h 2351375"/>
                <a:gd name="connsiteX68" fmla="*/ 368617 w 1385397"/>
                <a:gd name="connsiteY68" fmla="*/ 1643062 h 2351375"/>
                <a:gd name="connsiteX69" fmla="*/ 374332 w 1385397"/>
                <a:gd name="connsiteY69" fmla="*/ 1531620 h 2351375"/>
                <a:gd name="connsiteX70" fmla="*/ 397192 w 1385397"/>
                <a:gd name="connsiteY70" fmla="*/ 1335405 h 2351375"/>
                <a:gd name="connsiteX71" fmla="*/ 459105 w 1385397"/>
                <a:gd name="connsiteY71" fmla="*/ 1087755 h 2351375"/>
                <a:gd name="connsiteX72" fmla="*/ 603885 w 1385397"/>
                <a:gd name="connsiteY72" fmla="*/ 725805 h 2351375"/>
                <a:gd name="connsiteX73" fmla="*/ 620077 w 1385397"/>
                <a:gd name="connsiteY73" fmla="*/ 696277 h 2351375"/>
                <a:gd name="connsiteX74" fmla="*/ 577215 w 1385397"/>
                <a:gd name="connsiteY74" fmla="*/ 716280 h 2351375"/>
                <a:gd name="connsiteX75" fmla="*/ 545782 w 1385397"/>
                <a:gd name="connsiteY75" fmla="*/ 753427 h 2351375"/>
                <a:gd name="connsiteX76" fmla="*/ 490537 w 1385397"/>
                <a:gd name="connsiteY76" fmla="*/ 767715 h 2351375"/>
                <a:gd name="connsiteX77" fmla="*/ 417195 w 1385397"/>
                <a:gd name="connsiteY77" fmla="*/ 742950 h 2351375"/>
                <a:gd name="connsiteX78" fmla="*/ 462915 w 1385397"/>
                <a:gd name="connsiteY78" fmla="*/ 788670 h 2351375"/>
                <a:gd name="connsiteX79" fmla="*/ 466725 w 1385397"/>
                <a:gd name="connsiteY79" fmla="*/ 845820 h 2351375"/>
                <a:gd name="connsiteX80" fmla="*/ 435292 w 1385397"/>
                <a:gd name="connsiteY80" fmla="*/ 854392 h 2351375"/>
                <a:gd name="connsiteX81" fmla="*/ 379095 w 1385397"/>
                <a:gd name="connsiteY81" fmla="*/ 834390 h 2351375"/>
                <a:gd name="connsiteX82" fmla="*/ 421957 w 1385397"/>
                <a:gd name="connsiteY82" fmla="*/ 890587 h 2351375"/>
                <a:gd name="connsiteX83" fmla="*/ 422910 w 1385397"/>
                <a:gd name="connsiteY83" fmla="*/ 915352 h 2351375"/>
                <a:gd name="connsiteX84" fmla="*/ 392430 w 1385397"/>
                <a:gd name="connsiteY84" fmla="*/ 965835 h 2351375"/>
                <a:gd name="connsiteX85" fmla="*/ 346710 w 1385397"/>
                <a:gd name="connsiteY85" fmla="*/ 983932 h 2351375"/>
                <a:gd name="connsiteX86" fmla="*/ 343852 w 1385397"/>
                <a:gd name="connsiteY86" fmla="*/ 984885 h 2351375"/>
                <a:gd name="connsiteX87" fmla="*/ 348615 w 1385397"/>
                <a:gd name="connsiteY87" fmla="*/ 988695 h 2351375"/>
                <a:gd name="connsiteX88" fmla="*/ 361950 w 1385397"/>
                <a:gd name="connsiteY88" fmla="*/ 1034415 h 2351375"/>
                <a:gd name="connsiteX89" fmla="*/ 319087 w 1385397"/>
                <a:gd name="connsiteY89" fmla="*/ 1044892 h 2351375"/>
                <a:gd name="connsiteX90" fmla="*/ 278130 w 1385397"/>
                <a:gd name="connsiteY90" fmla="*/ 1025842 h 2351375"/>
                <a:gd name="connsiteX91" fmla="*/ 343852 w 1385397"/>
                <a:gd name="connsiteY91" fmla="*/ 1088707 h 2351375"/>
                <a:gd name="connsiteX92" fmla="*/ 350520 w 1385397"/>
                <a:gd name="connsiteY92" fmla="*/ 1123950 h 2351375"/>
                <a:gd name="connsiteX93" fmla="*/ 321945 w 1385397"/>
                <a:gd name="connsiteY93" fmla="*/ 1132522 h 2351375"/>
                <a:gd name="connsiteX94" fmla="*/ 303847 w 1385397"/>
                <a:gd name="connsiteY94" fmla="*/ 1126807 h 2351375"/>
                <a:gd name="connsiteX95" fmla="*/ 345757 w 1385397"/>
                <a:gd name="connsiteY95" fmla="*/ 1203007 h 2351375"/>
                <a:gd name="connsiteX96" fmla="*/ 363855 w 1385397"/>
                <a:gd name="connsiteY96" fmla="*/ 1291590 h 2351375"/>
                <a:gd name="connsiteX97" fmla="*/ 362902 w 1385397"/>
                <a:gd name="connsiteY97" fmla="*/ 1301115 h 2351375"/>
                <a:gd name="connsiteX98" fmla="*/ 354330 w 1385397"/>
                <a:gd name="connsiteY98" fmla="*/ 1299210 h 2351375"/>
                <a:gd name="connsiteX99" fmla="*/ 309562 w 1385397"/>
                <a:gd name="connsiteY99" fmla="*/ 1268730 h 2351375"/>
                <a:gd name="connsiteX100" fmla="*/ 228600 w 1385397"/>
                <a:gd name="connsiteY100" fmla="*/ 1180147 h 2351375"/>
                <a:gd name="connsiteX101" fmla="*/ 180975 w 1385397"/>
                <a:gd name="connsiteY101" fmla="*/ 1088707 h 2351375"/>
                <a:gd name="connsiteX102" fmla="*/ 181927 w 1385397"/>
                <a:gd name="connsiteY102" fmla="*/ 1042035 h 2351375"/>
                <a:gd name="connsiteX103" fmla="*/ 179070 w 1385397"/>
                <a:gd name="connsiteY103" fmla="*/ 922972 h 2351375"/>
                <a:gd name="connsiteX104" fmla="*/ 185737 w 1385397"/>
                <a:gd name="connsiteY104" fmla="*/ 900112 h 2351375"/>
                <a:gd name="connsiteX105" fmla="*/ 258127 w 1385397"/>
                <a:gd name="connsiteY105" fmla="*/ 788670 h 2351375"/>
                <a:gd name="connsiteX106" fmla="*/ 340042 w 1385397"/>
                <a:gd name="connsiteY106" fmla="*/ 704850 h 2351375"/>
                <a:gd name="connsiteX107" fmla="*/ 425767 w 1385397"/>
                <a:gd name="connsiteY107" fmla="*/ 656272 h 2351375"/>
                <a:gd name="connsiteX108" fmla="*/ 438150 w 1385397"/>
                <a:gd name="connsiteY108" fmla="*/ 644842 h 2351375"/>
                <a:gd name="connsiteX109" fmla="*/ 275272 w 1385397"/>
                <a:gd name="connsiteY109" fmla="*/ 600075 h 2351375"/>
                <a:gd name="connsiteX110" fmla="*/ 264795 w 1385397"/>
                <a:gd name="connsiteY110" fmla="*/ 594360 h 2351375"/>
                <a:gd name="connsiteX111" fmla="*/ 242887 w 1385397"/>
                <a:gd name="connsiteY111" fmla="*/ 583882 h 2351375"/>
                <a:gd name="connsiteX112" fmla="*/ 336232 w 1385397"/>
                <a:gd name="connsiteY112" fmla="*/ 676275 h 2351375"/>
                <a:gd name="connsiteX113" fmla="*/ 263842 w 1385397"/>
                <a:gd name="connsiteY113" fmla="*/ 700087 h 2351375"/>
                <a:gd name="connsiteX114" fmla="*/ 240030 w 1385397"/>
                <a:gd name="connsiteY114" fmla="*/ 719137 h 2351375"/>
                <a:gd name="connsiteX115" fmla="*/ 160972 w 1385397"/>
                <a:gd name="connsiteY115" fmla="*/ 728662 h 2351375"/>
                <a:gd name="connsiteX116" fmla="*/ 186690 w 1385397"/>
                <a:gd name="connsiteY116" fmla="*/ 762952 h 2351375"/>
                <a:gd name="connsiteX117" fmla="*/ 189547 w 1385397"/>
                <a:gd name="connsiteY117" fmla="*/ 780097 h 2351375"/>
                <a:gd name="connsiteX118" fmla="*/ 160972 w 1385397"/>
                <a:gd name="connsiteY118" fmla="*/ 849630 h 2351375"/>
                <a:gd name="connsiteX119" fmla="*/ 148590 w 1385397"/>
                <a:gd name="connsiteY119" fmla="*/ 880110 h 2351375"/>
                <a:gd name="connsiteX120" fmla="*/ 130492 w 1385397"/>
                <a:gd name="connsiteY120" fmla="*/ 882015 h 2351375"/>
                <a:gd name="connsiteX121" fmla="*/ 121920 w 1385397"/>
                <a:gd name="connsiteY121" fmla="*/ 874395 h 2351375"/>
                <a:gd name="connsiteX122" fmla="*/ 139065 w 1385397"/>
                <a:gd name="connsiteY122" fmla="*/ 917257 h 2351375"/>
                <a:gd name="connsiteX123" fmla="*/ 133350 w 1385397"/>
                <a:gd name="connsiteY123" fmla="*/ 979170 h 2351375"/>
                <a:gd name="connsiteX124" fmla="*/ 122872 w 1385397"/>
                <a:gd name="connsiteY124" fmla="*/ 1010602 h 2351375"/>
                <a:gd name="connsiteX125" fmla="*/ 103822 w 1385397"/>
                <a:gd name="connsiteY125" fmla="*/ 1012507 h 2351375"/>
                <a:gd name="connsiteX126" fmla="*/ 88582 w 1385397"/>
                <a:gd name="connsiteY126" fmla="*/ 986790 h 2351375"/>
                <a:gd name="connsiteX127" fmla="*/ 0 w 1385397"/>
                <a:gd name="connsiteY127" fmla="*/ 771525 h 2351375"/>
                <a:gd name="connsiteX128" fmla="*/ 0 w 1385397"/>
                <a:gd name="connsiteY128" fmla="*/ 714375 h 2351375"/>
                <a:gd name="connsiteX129" fmla="*/ 2857 w 1385397"/>
                <a:gd name="connsiteY129" fmla="*/ 708660 h 2351375"/>
                <a:gd name="connsiteX130" fmla="*/ 195262 w 1385397"/>
                <a:gd name="connsiteY130" fmla="*/ 469582 h 2351375"/>
                <a:gd name="connsiteX131" fmla="*/ 325755 w 1385397"/>
                <a:gd name="connsiteY131" fmla="*/ 436245 h 2351375"/>
                <a:gd name="connsiteX132" fmla="*/ 431482 w 1385397"/>
                <a:gd name="connsiteY132" fmla="*/ 460057 h 2351375"/>
                <a:gd name="connsiteX133" fmla="*/ 560070 w 1385397"/>
                <a:gd name="connsiteY133" fmla="*/ 499110 h 2351375"/>
                <a:gd name="connsiteX134" fmla="*/ 570547 w 1385397"/>
                <a:gd name="connsiteY134" fmla="*/ 490537 h 2351375"/>
                <a:gd name="connsiteX135" fmla="*/ 539115 w 1385397"/>
                <a:gd name="connsiteY135" fmla="*/ 420052 h 2351375"/>
                <a:gd name="connsiteX136" fmla="*/ 437197 w 1385397"/>
                <a:gd name="connsiteY136" fmla="*/ 306705 h 2351375"/>
                <a:gd name="connsiteX137" fmla="*/ 427672 w 1385397"/>
                <a:gd name="connsiteY137" fmla="*/ 284797 h 2351375"/>
                <a:gd name="connsiteX138" fmla="*/ 436245 w 1385397"/>
                <a:gd name="connsiteY138" fmla="*/ 220980 h 2351375"/>
                <a:gd name="connsiteX139" fmla="*/ 410527 w 1385397"/>
                <a:gd name="connsiteY139" fmla="*/ 273367 h 2351375"/>
                <a:gd name="connsiteX140" fmla="*/ 381952 w 1385397"/>
                <a:gd name="connsiteY140" fmla="*/ 288607 h 2351375"/>
                <a:gd name="connsiteX141" fmla="*/ 332422 w 1385397"/>
                <a:gd name="connsiteY141" fmla="*/ 280035 h 2351375"/>
                <a:gd name="connsiteX142" fmla="*/ 301942 w 1385397"/>
                <a:gd name="connsiteY142" fmla="*/ 246697 h 2351375"/>
                <a:gd name="connsiteX143" fmla="*/ 300037 w 1385397"/>
                <a:gd name="connsiteY143" fmla="*/ 243840 h 2351375"/>
                <a:gd name="connsiteX144" fmla="*/ 246697 w 1385397"/>
                <a:gd name="connsiteY144" fmla="*/ 281940 h 2351375"/>
                <a:gd name="connsiteX145" fmla="*/ 185737 w 1385397"/>
                <a:gd name="connsiteY145" fmla="*/ 314325 h 2351375"/>
                <a:gd name="connsiteX146" fmla="*/ 162877 w 1385397"/>
                <a:gd name="connsiteY146" fmla="*/ 311467 h 2351375"/>
                <a:gd name="connsiteX147" fmla="*/ 145732 w 1385397"/>
                <a:gd name="connsiteY147" fmla="*/ 262890 h 2351375"/>
                <a:gd name="connsiteX148" fmla="*/ 145732 w 1385397"/>
                <a:gd name="connsiteY148" fmla="*/ 220027 h 2351375"/>
                <a:gd name="connsiteX149" fmla="*/ 141922 w 1385397"/>
                <a:gd name="connsiteY149" fmla="*/ 229552 h 2351375"/>
                <a:gd name="connsiteX150" fmla="*/ 139065 w 1385397"/>
                <a:gd name="connsiteY150" fmla="*/ 362902 h 2351375"/>
                <a:gd name="connsiteX151" fmla="*/ 120967 w 1385397"/>
                <a:gd name="connsiteY151" fmla="*/ 405765 h 2351375"/>
                <a:gd name="connsiteX152" fmla="*/ 67627 w 1385397"/>
                <a:gd name="connsiteY152" fmla="*/ 398145 h 2351375"/>
                <a:gd name="connsiteX153" fmla="*/ 60007 w 1385397"/>
                <a:gd name="connsiteY153" fmla="*/ 242887 h 2351375"/>
                <a:gd name="connsiteX154" fmla="*/ 61912 w 1385397"/>
                <a:gd name="connsiteY154" fmla="*/ 239077 h 2351375"/>
                <a:gd name="connsiteX155" fmla="*/ 142875 w 1385397"/>
                <a:gd name="connsiteY155" fmla="*/ 88582 h 2351375"/>
                <a:gd name="connsiteX156" fmla="*/ 155257 w 1385397"/>
                <a:gd name="connsiteY156" fmla="*/ 73342 h 2351375"/>
                <a:gd name="connsiteX157" fmla="*/ 322897 w 1385397"/>
                <a:gd name="connsiteY157" fmla="*/ 40005 h 2351375"/>
                <a:gd name="connsiteX158" fmla="*/ 420052 w 1385397"/>
                <a:gd name="connsiteY158" fmla="*/ 60960 h 2351375"/>
                <a:gd name="connsiteX159" fmla="*/ 500062 w 1385397"/>
                <a:gd name="connsiteY159" fmla="*/ 113347 h 2351375"/>
                <a:gd name="connsiteX160" fmla="*/ 562927 w 1385397"/>
                <a:gd name="connsiteY160" fmla="*/ 205740 h 2351375"/>
                <a:gd name="connsiteX161" fmla="*/ 613410 w 1385397"/>
                <a:gd name="connsiteY161" fmla="*/ 316230 h 2351375"/>
                <a:gd name="connsiteX162" fmla="*/ 626745 w 1385397"/>
                <a:gd name="connsiteY162" fmla="*/ 367665 h 2351375"/>
                <a:gd name="connsiteX163" fmla="*/ 678180 w 1385397"/>
                <a:gd name="connsiteY163" fmla="*/ 199072 h 2351375"/>
                <a:gd name="connsiteX164" fmla="*/ 728662 w 1385397"/>
                <a:gd name="connsiteY164" fmla="*/ 156210 h 2351375"/>
                <a:gd name="connsiteX165" fmla="*/ 772477 w 1385397"/>
                <a:gd name="connsiteY165" fmla="*/ 140970 h 2351375"/>
                <a:gd name="connsiteX166" fmla="*/ 741997 w 1385397"/>
                <a:gd name="connsiteY166" fmla="*/ 138112 h 2351375"/>
                <a:gd name="connsiteX167" fmla="*/ 721042 w 1385397"/>
                <a:gd name="connsiteY167" fmla="*/ 90487 h 2351375"/>
                <a:gd name="connsiteX168" fmla="*/ 753427 w 1385397"/>
                <a:gd name="connsiteY168" fmla="*/ 46672 h 2351375"/>
                <a:gd name="connsiteX169" fmla="*/ 778192 w 1385397"/>
                <a:gd name="connsiteY169" fmla="*/ 35242 h 2351375"/>
                <a:gd name="connsiteX170" fmla="*/ 816292 w 1385397"/>
                <a:gd name="connsiteY170" fmla="*/ 40005 h 2351375"/>
                <a:gd name="connsiteX171" fmla="*/ 795337 w 1385397"/>
                <a:gd name="connsiteY171" fmla="*/ 22860 h 2351375"/>
                <a:gd name="connsiteX172" fmla="*/ 789622 w 1385397"/>
                <a:gd name="connsiteY172" fmla="*/ 0 h 2351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Lst>
              <a:rect l="l" t="t" r="r" b="b"/>
              <a:pathLst>
                <a:path w="1385397" h="2351375">
                  <a:moveTo>
                    <a:pt x="789622" y="0"/>
                  </a:moveTo>
                  <a:cubicBezTo>
                    <a:pt x="815340" y="0"/>
                    <a:pt x="840105" y="0"/>
                    <a:pt x="865822" y="0"/>
                  </a:cubicBezTo>
                  <a:cubicBezTo>
                    <a:pt x="895350" y="19050"/>
                    <a:pt x="924877" y="38100"/>
                    <a:pt x="954405" y="58102"/>
                  </a:cubicBezTo>
                  <a:cubicBezTo>
                    <a:pt x="986790" y="79057"/>
                    <a:pt x="1019175" y="100965"/>
                    <a:pt x="1050607" y="123825"/>
                  </a:cubicBezTo>
                  <a:cubicBezTo>
                    <a:pt x="1055370" y="127635"/>
                    <a:pt x="1060132" y="131445"/>
                    <a:pt x="1062990" y="136207"/>
                  </a:cubicBezTo>
                  <a:cubicBezTo>
                    <a:pt x="1087755" y="177165"/>
                    <a:pt x="1100137" y="221932"/>
                    <a:pt x="1102995" y="269557"/>
                  </a:cubicBezTo>
                  <a:cubicBezTo>
                    <a:pt x="1102995" y="274320"/>
                    <a:pt x="1105852" y="281940"/>
                    <a:pt x="1099185" y="284797"/>
                  </a:cubicBezTo>
                  <a:cubicBezTo>
                    <a:pt x="1091565" y="287655"/>
                    <a:pt x="1088707" y="280035"/>
                    <a:pt x="1084897" y="276225"/>
                  </a:cubicBezTo>
                  <a:cubicBezTo>
                    <a:pt x="1066800" y="252412"/>
                    <a:pt x="1048702" y="227647"/>
                    <a:pt x="1031557" y="202882"/>
                  </a:cubicBezTo>
                  <a:cubicBezTo>
                    <a:pt x="1027747" y="197167"/>
                    <a:pt x="1023937" y="190500"/>
                    <a:pt x="1015365" y="192405"/>
                  </a:cubicBezTo>
                  <a:cubicBezTo>
                    <a:pt x="986790" y="196215"/>
                    <a:pt x="966787" y="186690"/>
                    <a:pt x="957262" y="158115"/>
                  </a:cubicBezTo>
                  <a:cubicBezTo>
                    <a:pt x="956310" y="155257"/>
                    <a:pt x="954405" y="152400"/>
                    <a:pt x="950595" y="152400"/>
                  </a:cubicBezTo>
                  <a:cubicBezTo>
                    <a:pt x="944880" y="158115"/>
                    <a:pt x="957262" y="180975"/>
                    <a:pt x="934402" y="171450"/>
                  </a:cubicBezTo>
                  <a:cubicBezTo>
                    <a:pt x="934402" y="173355"/>
                    <a:pt x="934402" y="174307"/>
                    <a:pt x="934402" y="175260"/>
                  </a:cubicBezTo>
                  <a:cubicBezTo>
                    <a:pt x="956310" y="196215"/>
                    <a:pt x="956310" y="200977"/>
                    <a:pt x="934402" y="223837"/>
                  </a:cubicBezTo>
                  <a:cubicBezTo>
                    <a:pt x="922972" y="235267"/>
                    <a:pt x="912495" y="247650"/>
                    <a:pt x="901065" y="259080"/>
                  </a:cubicBezTo>
                  <a:cubicBezTo>
                    <a:pt x="890587" y="270510"/>
                    <a:pt x="879157" y="276225"/>
                    <a:pt x="863917" y="273367"/>
                  </a:cubicBezTo>
                  <a:cubicBezTo>
                    <a:pt x="849630" y="270510"/>
                    <a:pt x="835342" y="270510"/>
                    <a:pt x="817245" y="269557"/>
                  </a:cubicBezTo>
                  <a:cubicBezTo>
                    <a:pt x="827722" y="277177"/>
                    <a:pt x="835342" y="281940"/>
                    <a:pt x="842010" y="287655"/>
                  </a:cubicBezTo>
                  <a:cubicBezTo>
                    <a:pt x="856297" y="299085"/>
                    <a:pt x="858202" y="308610"/>
                    <a:pt x="848677" y="324802"/>
                  </a:cubicBezTo>
                  <a:cubicBezTo>
                    <a:pt x="819150" y="372427"/>
                    <a:pt x="790575" y="420052"/>
                    <a:pt x="761047" y="467677"/>
                  </a:cubicBezTo>
                  <a:cubicBezTo>
                    <a:pt x="759142" y="471487"/>
                    <a:pt x="756285" y="475297"/>
                    <a:pt x="752475" y="481965"/>
                  </a:cubicBezTo>
                  <a:cubicBezTo>
                    <a:pt x="773430" y="472440"/>
                    <a:pt x="789622" y="461962"/>
                    <a:pt x="806767" y="450532"/>
                  </a:cubicBezTo>
                  <a:cubicBezTo>
                    <a:pt x="848677" y="421957"/>
                    <a:pt x="892492" y="401955"/>
                    <a:pt x="942975" y="391477"/>
                  </a:cubicBezTo>
                  <a:cubicBezTo>
                    <a:pt x="1080135" y="363855"/>
                    <a:pt x="1200150" y="399097"/>
                    <a:pt x="1303020" y="489585"/>
                  </a:cubicBezTo>
                  <a:cubicBezTo>
                    <a:pt x="1335405" y="518160"/>
                    <a:pt x="1360170" y="554355"/>
                    <a:pt x="1372552" y="596265"/>
                  </a:cubicBezTo>
                  <a:cubicBezTo>
                    <a:pt x="1385887" y="640080"/>
                    <a:pt x="1387792" y="686752"/>
                    <a:pt x="1383030" y="732472"/>
                  </a:cubicBezTo>
                  <a:cubicBezTo>
                    <a:pt x="1381125" y="753427"/>
                    <a:pt x="1382077" y="774382"/>
                    <a:pt x="1380172" y="796290"/>
                  </a:cubicBezTo>
                  <a:cubicBezTo>
                    <a:pt x="1380172" y="801052"/>
                    <a:pt x="1381125" y="806767"/>
                    <a:pt x="1376362" y="808672"/>
                  </a:cubicBezTo>
                  <a:cubicBezTo>
                    <a:pt x="1372552" y="810577"/>
                    <a:pt x="1369695" y="805815"/>
                    <a:pt x="1365885" y="802957"/>
                  </a:cubicBezTo>
                  <a:cubicBezTo>
                    <a:pt x="1365885" y="802957"/>
                    <a:pt x="1364932" y="802005"/>
                    <a:pt x="1364932" y="802005"/>
                  </a:cubicBezTo>
                  <a:cubicBezTo>
                    <a:pt x="1319212" y="768667"/>
                    <a:pt x="1275397" y="733425"/>
                    <a:pt x="1263967" y="672465"/>
                  </a:cubicBezTo>
                  <a:cubicBezTo>
                    <a:pt x="1263015" y="673417"/>
                    <a:pt x="1261110" y="674370"/>
                    <a:pt x="1260157" y="675322"/>
                  </a:cubicBezTo>
                  <a:cubicBezTo>
                    <a:pt x="1262062" y="686752"/>
                    <a:pt x="1263967" y="698182"/>
                    <a:pt x="1265872" y="710565"/>
                  </a:cubicBezTo>
                  <a:cubicBezTo>
                    <a:pt x="1267777" y="720090"/>
                    <a:pt x="1263967" y="722947"/>
                    <a:pt x="1254442" y="720090"/>
                  </a:cubicBezTo>
                  <a:cubicBezTo>
                    <a:pt x="1232535" y="711517"/>
                    <a:pt x="1213485" y="699135"/>
                    <a:pt x="1194435" y="685800"/>
                  </a:cubicBezTo>
                  <a:cubicBezTo>
                    <a:pt x="1190625" y="682942"/>
                    <a:pt x="1186815" y="679132"/>
                    <a:pt x="1182052" y="677227"/>
                  </a:cubicBezTo>
                  <a:cubicBezTo>
                    <a:pt x="1163002" y="665797"/>
                    <a:pt x="1152525" y="650557"/>
                    <a:pt x="1148715" y="626745"/>
                  </a:cubicBezTo>
                  <a:cubicBezTo>
                    <a:pt x="1143000" y="587692"/>
                    <a:pt x="1119187" y="548640"/>
                    <a:pt x="1088707" y="515302"/>
                  </a:cubicBezTo>
                  <a:cubicBezTo>
                    <a:pt x="1097280" y="544830"/>
                    <a:pt x="1106805" y="570547"/>
                    <a:pt x="1110615" y="598170"/>
                  </a:cubicBezTo>
                  <a:cubicBezTo>
                    <a:pt x="1111567" y="607695"/>
                    <a:pt x="1113472" y="617220"/>
                    <a:pt x="1114425" y="626745"/>
                  </a:cubicBezTo>
                  <a:cubicBezTo>
                    <a:pt x="1115377" y="637222"/>
                    <a:pt x="1112520" y="641032"/>
                    <a:pt x="1100137" y="638175"/>
                  </a:cubicBezTo>
                  <a:cubicBezTo>
                    <a:pt x="1067752" y="629602"/>
                    <a:pt x="1036320" y="619125"/>
                    <a:pt x="1003935" y="612457"/>
                  </a:cubicBezTo>
                  <a:cubicBezTo>
                    <a:pt x="952500" y="602932"/>
                    <a:pt x="903922" y="612457"/>
                    <a:pt x="855345" y="625792"/>
                  </a:cubicBezTo>
                  <a:cubicBezTo>
                    <a:pt x="833437" y="631507"/>
                    <a:pt x="824865" y="649605"/>
                    <a:pt x="833437" y="669607"/>
                  </a:cubicBezTo>
                  <a:cubicBezTo>
                    <a:pt x="846772" y="702945"/>
                    <a:pt x="841057" y="734377"/>
                    <a:pt x="826770" y="765810"/>
                  </a:cubicBezTo>
                  <a:cubicBezTo>
                    <a:pt x="816292" y="788670"/>
                    <a:pt x="803910" y="810577"/>
                    <a:pt x="794385" y="834390"/>
                  </a:cubicBezTo>
                  <a:cubicBezTo>
                    <a:pt x="784860" y="859155"/>
                    <a:pt x="789622" y="883920"/>
                    <a:pt x="788670" y="909637"/>
                  </a:cubicBezTo>
                  <a:cubicBezTo>
                    <a:pt x="788670" y="916305"/>
                    <a:pt x="792480" y="926782"/>
                    <a:pt x="783907" y="929640"/>
                  </a:cubicBezTo>
                  <a:cubicBezTo>
                    <a:pt x="775335" y="932497"/>
                    <a:pt x="772477" y="922020"/>
                    <a:pt x="767715" y="916305"/>
                  </a:cubicBezTo>
                  <a:cubicBezTo>
                    <a:pt x="746760" y="888682"/>
                    <a:pt x="726757" y="861060"/>
                    <a:pt x="705802" y="834390"/>
                  </a:cubicBezTo>
                  <a:cubicBezTo>
                    <a:pt x="699135" y="825817"/>
                    <a:pt x="698182" y="818197"/>
                    <a:pt x="701040" y="807720"/>
                  </a:cubicBezTo>
                  <a:cubicBezTo>
                    <a:pt x="708660" y="782002"/>
                    <a:pt x="713422" y="756285"/>
                    <a:pt x="703897" y="730567"/>
                  </a:cubicBezTo>
                  <a:cubicBezTo>
                    <a:pt x="702945" y="728662"/>
                    <a:pt x="701992" y="725805"/>
                    <a:pt x="698182" y="724852"/>
                  </a:cubicBezTo>
                  <a:cubicBezTo>
                    <a:pt x="689610" y="738187"/>
                    <a:pt x="683895" y="752475"/>
                    <a:pt x="678180" y="767715"/>
                  </a:cubicBezTo>
                  <a:cubicBezTo>
                    <a:pt x="647700" y="841057"/>
                    <a:pt x="630555" y="918210"/>
                    <a:pt x="608647" y="994410"/>
                  </a:cubicBezTo>
                  <a:cubicBezTo>
                    <a:pt x="577215" y="1106805"/>
                    <a:pt x="551497" y="1221105"/>
                    <a:pt x="536257" y="1337310"/>
                  </a:cubicBezTo>
                  <a:cubicBezTo>
                    <a:pt x="528637" y="1400175"/>
                    <a:pt x="522922" y="1462087"/>
                    <a:pt x="519112" y="1524952"/>
                  </a:cubicBezTo>
                  <a:cubicBezTo>
                    <a:pt x="512445" y="1621155"/>
                    <a:pt x="525780" y="1715452"/>
                    <a:pt x="543877" y="1808797"/>
                  </a:cubicBezTo>
                  <a:cubicBezTo>
                    <a:pt x="557212" y="1878330"/>
                    <a:pt x="592455" y="1939290"/>
                    <a:pt x="629602" y="1998345"/>
                  </a:cubicBezTo>
                  <a:cubicBezTo>
                    <a:pt x="677227" y="2075497"/>
                    <a:pt x="731520" y="2147887"/>
                    <a:pt x="803910" y="2204085"/>
                  </a:cubicBezTo>
                  <a:cubicBezTo>
                    <a:pt x="828675" y="2223135"/>
                    <a:pt x="856297" y="2238375"/>
                    <a:pt x="883920" y="2251710"/>
                  </a:cubicBezTo>
                  <a:cubicBezTo>
                    <a:pt x="889635" y="2254567"/>
                    <a:pt x="896302" y="2255520"/>
                    <a:pt x="902970" y="2253615"/>
                  </a:cubicBezTo>
                  <a:lnTo>
                    <a:pt x="912996" y="2252226"/>
                  </a:lnTo>
                  <a:lnTo>
                    <a:pt x="701023" y="2351375"/>
                  </a:lnTo>
                  <a:lnTo>
                    <a:pt x="696277" y="2346007"/>
                  </a:lnTo>
                  <a:cubicBezTo>
                    <a:pt x="640080" y="2306002"/>
                    <a:pt x="588645" y="2261235"/>
                    <a:pt x="544830" y="2207895"/>
                  </a:cubicBezTo>
                  <a:cubicBezTo>
                    <a:pt x="468630" y="2113597"/>
                    <a:pt x="415290" y="2009775"/>
                    <a:pt x="397192" y="1887855"/>
                  </a:cubicBezTo>
                  <a:cubicBezTo>
                    <a:pt x="385762" y="1806892"/>
                    <a:pt x="368617" y="1725930"/>
                    <a:pt x="368617" y="1643062"/>
                  </a:cubicBezTo>
                  <a:cubicBezTo>
                    <a:pt x="368617" y="1605915"/>
                    <a:pt x="371475" y="1568767"/>
                    <a:pt x="374332" y="1531620"/>
                  </a:cubicBezTo>
                  <a:cubicBezTo>
                    <a:pt x="379095" y="1465897"/>
                    <a:pt x="387667" y="1400175"/>
                    <a:pt x="397192" y="1335405"/>
                  </a:cubicBezTo>
                  <a:cubicBezTo>
                    <a:pt x="410527" y="1250632"/>
                    <a:pt x="433387" y="1169670"/>
                    <a:pt x="459105" y="1087755"/>
                  </a:cubicBezTo>
                  <a:cubicBezTo>
                    <a:pt x="498157" y="963930"/>
                    <a:pt x="541972" y="841057"/>
                    <a:pt x="603885" y="725805"/>
                  </a:cubicBezTo>
                  <a:cubicBezTo>
                    <a:pt x="608647" y="716280"/>
                    <a:pt x="614362" y="706755"/>
                    <a:pt x="620077" y="696277"/>
                  </a:cubicBezTo>
                  <a:cubicBezTo>
                    <a:pt x="600075" y="694372"/>
                    <a:pt x="588645" y="703897"/>
                    <a:pt x="577215" y="716280"/>
                  </a:cubicBezTo>
                  <a:cubicBezTo>
                    <a:pt x="566737" y="728662"/>
                    <a:pt x="556260" y="741045"/>
                    <a:pt x="545782" y="753427"/>
                  </a:cubicBezTo>
                  <a:cubicBezTo>
                    <a:pt x="530542" y="771525"/>
                    <a:pt x="512445" y="776287"/>
                    <a:pt x="490537" y="767715"/>
                  </a:cubicBezTo>
                  <a:cubicBezTo>
                    <a:pt x="467677" y="759142"/>
                    <a:pt x="443865" y="752475"/>
                    <a:pt x="417195" y="742950"/>
                  </a:cubicBezTo>
                  <a:cubicBezTo>
                    <a:pt x="434340" y="760095"/>
                    <a:pt x="448627" y="773430"/>
                    <a:pt x="462915" y="788670"/>
                  </a:cubicBezTo>
                  <a:cubicBezTo>
                    <a:pt x="492442" y="819150"/>
                    <a:pt x="490537" y="808672"/>
                    <a:pt x="466725" y="845820"/>
                  </a:cubicBezTo>
                  <a:cubicBezTo>
                    <a:pt x="459105" y="857250"/>
                    <a:pt x="448627" y="860107"/>
                    <a:pt x="435292" y="854392"/>
                  </a:cubicBezTo>
                  <a:cubicBezTo>
                    <a:pt x="418147" y="847725"/>
                    <a:pt x="400050" y="842010"/>
                    <a:pt x="379095" y="834390"/>
                  </a:cubicBezTo>
                  <a:cubicBezTo>
                    <a:pt x="395287" y="855345"/>
                    <a:pt x="408622" y="873442"/>
                    <a:pt x="421957" y="890587"/>
                  </a:cubicBezTo>
                  <a:cubicBezTo>
                    <a:pt x="428625" y="899160"/>
                    <a:pt x="428625" y="905827"/>
                    <a:pt x="422910" y="915352"/>
                  </a:cubicBezTo>
                  <a:cubicBezTo>
                    <a:pt x="412432" y="931545"/>
                    <a:pt x="401955" y="948690"/>
                    <a:pt x="392430" y="965835"/>
                  </a:cubicBezTo>
                  <a:cubicBezTo>
                    <a:pt x="376237" y="992505"/>
                    <a:pt x="376237" y="992505"/>
                    <a:pt x="346710" y="983932"/>
                  </a:cubicBezTo>
                  <a:cubicBezTo>
                    <a:pt x="345757" y="983932"/>
                    <a:pt x="343852" y="982027"/>
                    <a:pt x="343852" y="984885"/>
                  </a:cubicBezTo>
                  <a:cubicBezTo>
                    <a:pt x="345757" y="985837"/>
                    <a:pt x="346710" y="986790"/>
                    <a:pt x="348615" y="988695"/>
                  </a:cubicBezTo>
                  <a:cubicBezTo>
                    <a:pt x="366712" y="1002982"/>
                    <a:pt x="370522" y="1018222"/>
                    <a:pt x="361950" y="1034415"/>
                  </a:cubicBezTo>
                  <a:cubicBezTo>
                    <a:pt x="354330" y="1047750"/>
                    <a:pt x="340042" y="1051560"/>
                    <a:pt x="319087" y="1044892"/>
                  </a:cubicBezTo>
                  <a:cubicBezTo>
                    <a:pt x="304800" y="1040130"/>
                    <a:pt x="291465" y="1032510"/>
                    <a:pt x="278130" y="1025842"/>
                  </a:cubicBezTo>
                  <a:cubicBezTo>
                    <a:pt x="299085" y="1047750"/>
                    <a:pt x="319087" y="1070610"/>
                    <a:pt x="343852" y="1088707"/>
                  </a:cubicBezTo>
                  <a:cubicBezTo>
                    <a:pt x="354330" y="1096327"/>
                    <a:pt x="356235" y="1113472"/>
                    <a:pt x="350520" y="1123950"/>
                  </a:cubicBezTo>
                  <a:cubicBezTo>
                    <a:pt x="343852" y="1135380"/>
                    <a:pt x="333375" y="1136332"/>
                    <a:pt x="321945" y="1132522"/>
                  </a:cubicBezTo>
                  <a:cubicBezTo>
                    <a:pt x="316230" y="1130617"/>
                    <a:pt x="309562" y="1128712"/>
                    <a:pt x="303847" y="1126807"/>
                  </a:cubicBezTo>
                  <a:cubicBezTo>
                    <a:pt x="325755" y="1147762"/>
                    <a:pt x="342900" y="1169670"/>
                    <a:pt x="345757" y="1203007"/>
                  </a:cubicBezTo>
                  <a:cubicBezTo>
                    <a:pt x="348615" y="1232535"/>
                    <a:pt x="358140" y="1262062"/>
                    <a:pt x="363855" y="1291590"/>
                  </a:cubicBezTo>
                  <a:cubicBezTo>
                    <a:pt x="364807" y="1294447"/>
                    <a:pt x="366712" y="1299210"/>
                    <a:pt x="362902" y="1301115"/>
                  </a:cubicBezTo>
                  <a:cubicBezTo>
                    <a:pt x="360045" y="1303020"/>
                    <a:pt x="357187" y="1300162"/>
                    <a:pt x="354330" y="1299210"/>
                  </a:cubicBezTo>
                  <a:cubicBezTo>
                    <a:pt x="338137" y="1290637"/>
                    <a:pt x="322897" y="1281112"/>
                    <a:pt x="309562" y="1268730"/>
                  </a:cubicBezTo>
                  <a:cubicBezTo>
                    <a:pt x="280987" y="1241107"/>
                    <a:pt x="254317" y="1211580"/>
                    <a:pt x="228600" y="1180147"/>
                  </a:cubicBezTo>
                  <a:cubicBezTo>
                    <a:pt x="206692" y="1153477"/>
                    <a:pt x="185737" y="1124902"/>
                    <a:pt x="180975" y="1088707"/>
                  </a:cubicBezTo>
                  <a:cubicBezTo>
                    <a:pt x="179070" y="1072515"/>
                    <a:pt x="183832" y="1057275"/>
                    <a:pt x="181927" y="1042035"/>
                  </a:cubicBezTo>
                  <a:cubicBezTo>
                    <a:pt x="178117" y="1002030"/>
                    <a:pt x="180022" y="962025"/>
                    <a:pt x="179070" y="922972"/>
                  </a:cubicBezTo>
                  <a:cubicBezTo>
                    <a:pt x="179070" y="914400"/>
                    <a:pt x="180975" y="906780"/>
                    <a:pt x="185737" y="900112"/>
                  </a:cubicBezTo>
                  <a:cubicBezTo>
                    <a:pt x="208597" y="862012"/>
                    <a:pt x="230505" y="823912"/>
                    <a:pt x="258127" y="788670"/>
                  </a:cubicBezTo>
                  <a:cubicBezTo>
                    <a:pt x="281940" y="757237"/>
                    <a:pt x="304800" y="724852"/>
                    <a:pt x="340042" y="704850"/>
                  </a:cubicBezTo>
                  <a:cubicBezTo>
                    <a:pt x="368617" y="688657"/>
                    <a:pt x="396240" y="670560"/>
                    <a:pt x="425767" y="656272"/>
                  </a:cubicBezTo>
                  <a:cubicBezTo>
                    <a:pt x="429577" y="654367"/>
                    <a:pt x="435292" y="653415"/>
                    <a:pt x="438150" y="644842"/>
                  </a:cubicBezTo>
                  <a:cubicBezTo>
                    <a:pt x="374332" y="662940"/>
                    <a:pt x="323850" y="633412"/>
                    <a:pt x="275272" y="600075"/>
                  </a:cubicBezTo>
                  <a:cubicBezTo>
                    <a:pt x="272415" y="598170"/>
                    <a:pt x="268605" y="596265"/>
                    <a:pt x="264795" y="594360"/>
                  </a:cubicBezTo>
                  <a:cubicBezTo>
                    <a:pt x="257175" y="590550"/>
                    <a:pt x="249555" y="586740"/>
                    <a:pt x="242887" y="583882"/>
                  </a:cubicBezTo>
                  <a:cubicBezTo>
                    <a:pt x="270510" y="616267"/>
                    <a:pt x="306705" y="640080"/>
                    <a:pt x="336232" y="676275"/>
                  </a:cubicBezTo>
                  <a:cubicBezTo>
                    <a:pt x="304800" y="673417"/>
                    <a:pt x="282892" y="683895"/>
                    <a:pt x="263842" y="700087"/>
                  </a:cubicBezTo>
                  <a:cubicBezTo>
                    <a:pt x="256222" y="706755"/>
                    <a:pt x="248602" y="712470"/>
                    <a:pt x="240030" y="719137"/>
                  </a:cubicBezTo>
                  <a:cubicBezTo>
                    <a:pt x="215265" y="738187"/>
                    <a:pt x="190500" y="748665"/>
                    <a:pt x="160972" y="728662"/>
                  </a:cubicBezTo>
                  <a:cubicBezTo>
                    <a:pt x="169545" y="741045"/>
                    <a:pt x="178117" y="751522"/>
                    <a:pt x="186690" y="762952"/>
                  </a:cubicBezTo>
                  <a:cubicBezTo>
                    <a:pt x="190500" y="767715"/>
                    <a:pt x="195262" y="773430"/>
                    <a:pt x="189547" y="780097"/>
                  </a:cubicBezTo>
                  <a:cubicBezTo>
                    <a:pt x="172402" y="800100"/>
                    <a:pt x="167640" y="824865"/>
                    <a:pt x="160972" y="849630"/>
                  </a:cubicBezTo>
                  <a:cubicBezTo>
                    <a:pt x="158115" y="860107"/>
                    <a:pt x="155257" y="871537"/>
                    <a:pt x="148590" y="880110"/>
                  </a:cubicBezTo>
                  <a:cubicBezTo>
                    <a:pt x="143827" y="887730"/>
                    <a:pt x="137160" y="890587"/>
                    <a:pt x="130492" y="882015"/>
                  </a:cubicBezTo>
                  <a:cubicBezTo>
                    <a:pt x="128587" y="880110"/>
                    <a:pt x="126682" y="878205"/>
                    <a:pt x="121920" y="874395"/>
                  </a:cubicBezTo>
                  <a:cubicBezTo>
                    <a:pt x="128587" y="890587"/>
                    <a:pt x="140017" y="902017"/>
                    <a:pt x="139065" y="917257"/>
                  </a:cubicBezTo>
                  <a:cubicBezTo>
                    <a:pt x="137160" y="938212"/>
                    <a:pt x="136207" y="958215"/>
                    <a:pt x="133350" y="979170"/>
                  </a:cubicBezTo>
                  <a:cubicBezTo>
                    <a:pt x="132397" y="990600"/>
                    <a:pt x="128587" y="1001077"/>
                    <a:pt x="122872" y="1010602"/>
                  </a:cubicBezTo>
                  <a:cubicBezTo>
                    <a:pt x="115252" y="1024890"/>
                    <a:pt x="112395" y="1024890"/>
                    <a:pt x="103822" y="1012507"/>
                  </a:cubicBezTo>
                  <a:cubicBezTo>
                    <a:pt x="98107" y="1003935"/>
                    <a:pt x="92392" y="995362"/>
                    <a:pt x="88582" y="986790"/>
                  </a:cubicBezTo>
                  <a:cubicBezTo>
                    <a:pt x="51435" y="912495"/>
                    <a:pt x="19050" y="844867"/>
                    <a:pt x="0" y="771525"/>
                  </a:cubicBezTo>
                  <a:cubicBezTo>
                    <a:pt x="0" y="752475"/>
                    <a:pt x="0" y="733425"/>
                    <a:pt x="0" y="714375"/>
                  </a:cubicBezTo>
                  <a:cubicBezTo>
                    <a:pt x="952" y="712470"/>
                    <a:pt x="1905" y="710565"/>
                    <a:pt x="2857" y="708660"/>
                  </a:cubicBezTo>
                  <a:cubicBezTo>
                    <a:pt x="42862" y="609600"/>
                    <a:pt x="99060" y="524827"/>
                    <a:pt x="195262" y="469582"/>
                  </a:cubicBezTo>
                  <a:cubicBezTo>
                    <a:pt x="236220" y="445770"/>
                    <a:pt x="279082" y="431482"/>
                    <a:pt x="325755" y="436245"/>
                  </a:cubicBezTo>
                  <a:cubicBezTo>
                    <a:pt x="361950" y="440055"/>
                    <a:pt x="397192" y="449580"/>
                    <a:pt x="431482" y="460057"/>
                  </a:cubicBezTo>
                  <a:cubicBezTo>
                    <a:pt x="474345" y="473392"/>
                    <a:pt x="517207" y="485775"/>
                    <a:pt x="560070" y="499110"/>
                  </a:cubicBezTo>
                  <a:cubicBezTo>
                    <a:pt x="569595" y="501967"/>
                    <a:pt x="574357" y="501967"/>
                    <a:pt x="570547" y="490537"/>
                  </a:cubicBezTo>
                  <a:cubicBezTo>
                    <a:pt x="561975" y="466725"/>
                    <a:pt x="555307" y="441007"/>
                    <a:pt x="539115" y="420052"/>
                  </a:cubicBezTo>
                  <a:cubicBezTo>
                    <a:pt x="508635" y="379095"/>
                    <a:pt x="478155" y="338137"/>
                    <a:pt x="437197" y="306705"/>
                  </a:cubicBezTo>
                  <a:cubicBezTo>
                    <a:pt x="429577" y="300990"/>
                    <a:pt x="426720" y="294322"/>
                    <a:pt x="427672" y="284797"/>
                  </a:cubicBezTo>
                  <a:cubicBezTo>
                    <a:pt x="430530" y="263842"/>
                    <a:pt x="433387" y="241935"/>
                    <a:pt x="436245" y="220980"/>
                  </a:cubicBezTo>
                  <a:cubicBezTo>
                    <a:pt x="426720" y="238125"/>
                    <a:pt x="417195" y="255270"/>
                    <a:pt x="410527" y="273367"/>
                  </a:cubicBezTo>
                  <a:cubicBezTo>
                    <a:pt x="404812" y="288607"/>
                    <a:pt x="396240" y="291465"/>
                    <a:pt x="381952" y="288607"/>
                  </a:cubicBezTo>
                  <a:cubicBezTo>
                    <a:pt x="365760" y="284797"/>
                    <a:pt x="349567" y="282892"/>
                    <a:pt x="332422" y="280035"/>
                  </a:cubicBezTo>
                  <a:cubicBezTo>
                    <a:pt x="301942" y="275272"/>
                    <a:pt x="303847" y="277177"/>
                    <a:pt x="301942" y="246697"/>
                  </a:cubicBezTo>
                  <a:cubicBezTo>
                    <a:pt x="301942" y="245745"/>
                    <a:pt x="300990" y="245745"/>
                    <a:pt x="300037" y="243840"/>
                  </a:cubicBezTo>
                  <a:cubicBezTo>
                    <a:pt x="289560" y="267652"/>
                    <a:pt x="268605" y="274320"/>
                    <a:pt x="246697" y="281940"/>
                  </a:cubicBezTo>
                  <a:cubicBezTo>
                    <a:pt x="224790" y="289560"/>
                    <a:pt x="202882" y="296227"/>
                    <a:pt x="185737" y="314325"/>
                  </a:cubicBezTo>
                  <a:cubicBezTo>
                    <a:pt x="178117" y="322897"/>
                    <a:pt x="168592" y="319087"/>
                    <a:pt x="162877" y="311467"/>
                  </a:cubicBezTo>
                  <a:cubicBezTo>
                    <a:pt x="151447" y="297180"/>
                    <a:pt x="145732" y="280987"/>
                    <a:pt x="145732" y="262890"/>
                  </a:cubicBezTo>
                  <a:cubicBezTo>
                    <a:pt x="145732" y="249555"/>
                    <a:pt x="145732" y="235267"/>
                    <a:pt x="145732" y="220027"/>
                  </a:cubicBezTo>
                  <a:cubicBezTo>
                    <a:pt x="140017" y="222885"/>
                    <a:pt x="141922" y="226695"/>
                    <a:pt x="141922" y="229552"/>
                  </a:cubicBezTo>
                  <a:cubicBezTo>
                    <a:pt x="140970" y="274320"/>
                    <a:pt x="139065" y="318135"/>
                    <a:pt x="139065" y="362902"/>
                  </a:cubicBezTo>
                  <a:cubicBezTo>
                    <a:pt x="139065" y="381000"/>
                    <a:pt x="133350" y="393382"/>
                    <a:pt x="120967" y="405765"/>
                  </a:cubicBezTo>
                  <a:cubicBezTo>
                    <a:pt x="100965" y="425767"/>
                    <a:pt x="79057" y="423862"/>
                    <a:pt x="67627" y="398145"/>
                  </a:cubicBezTo>
                  <a:cubicBezTo>
                    <a:pt x="44767" y="347662"/>
                    <a:pt x="46672" y="295275"/>
                    <a:pt x="60007" y="242887"/>
                  </a:cubicBezTo>
                  <a:cubicBezTo>
                    <a:pt x="60007" y="240982"/>
                    <a:pt x="60960" y="240030"/>
                    <a:pt x="61912" y="239077"/>
                  </a:cubicBezTo>
                  <a:cubicBezTo>
                    <a:pt x="87630" y="186690"/>
                    <a:pt x="114300" y="137160"/>
                    <a:pt x="142875" y="88582"/>
                  </a:cubicBezTo>
                  <a:cubicBezTo>
                    <a:pt x="145732" y="82867"/>
                    <a:pt x="148590" y="77152"/>
                    <a:pt x="155257" y="73342"/>
                  </a:cubicBezTo>
                  <a:cubicBezTo>
                    <a:pt x="208597" y="47625"/>
                    <a:pt x="262890" y="30480"/>
                    <a:pt x="322897" y="40005"/>
                  </a:cubicBezTo>
                  <a:cubicBezTo>
                    <a:pt x="356235" y="44767"/>
                    <a:pt x="387667" y="53340"/>
                    <a:pt x="420052" y="60960"/>
                  </a:cubicBezTo>
                  <a:cubicBezTo>
                    <a:pt x="453390" y="68580"/>
                    <a:pt x="479107" y="84772"/>
                    <a:pt x="500062" y="113347"/>
                  </a:cubicBezTo>
                  <a:cubicBezTo>
                    <a:pt x="521970" y="143827"/>
                    <a:pt x="540067" y="176212"/>
                    <a:pt x="562927" y="205740"/>
                  </a:cubicBezTo>
                  <a:cubicBezTo>
                    <a:pt x="588645" y="239077"/>
                    <a:pt x="603885" y="276225"/>
                    <a:pt x="613410" y="316230"/>
                  </a:cubicBezTo>
                  <a:cubicBezTo>
                    <a:pt x="617220" y="332422"/>
                    <a:pt x="621982" y="347662"/>
                    <a:pt x="626745" y="367665"/>
                  </a:cubicBezTo>
                  <a:cubicBezTo>
                    <a:pt x="644842" y="308610"/>
                    <a:pt x="661035" y="253365"/>
                    <a:pt x="678180" y="199072"/>
                  </a:cubicBezTo>
                  <a:cubicBezTo>
                    <a:pt x="690562" y="160020"/>
                    <a:pt x="680085" y="163830"/>
                    <a:pt x="728662" y="156210"/>
                  </a:cubicBezTo>
                  <a:cubicBezTo>
                    <a:pt x="742950" y="154305"/>
                    <a:pt x="758190" y="152400"/>
                    <a:pt x="772477" y="140970"/>
                  </a:cubicBezTo>
                  <a:cubicBezTo>
                    <a:pt x="761047" y="140017"/>
                    <a:pt x="751522" y="140017"/>
                    <a:pt x="741997" y="138112"/>
                  </a:cubicBezTo>
                  <a:cubicBezTo>
                    <a:pt x="712470" y="133350"/>
                    <a:pt x="703897" y="115252"/>
                    <a:pt x="721042" y="90487"/>
                  </a:cubicBezTo>
                  <a:cubicBezTo>
                    <a:pt x="730567" y="75247"/>
                    <a:pt x="741997" y="60960"/>
                    <a:pt x="753427" y="46672"/>
                  </a:cubicBezTo>
                  <a:cubicBezTo>
                    <a:pt x="760095" y="38100"/>
                    <a:pt x="768667" y="35242"/>
                    <a:pt x="778192" y="35242"/>
                  </a:cubicBezTo>
                  <a:cubicBezTo>
                    <a:pt x="789622" y="34290"/>
                    <a:pt x="801052" y="38100"/>
                    <a:pt x="816292" y="40005"/>
                  </a:cubicBezTo>
                  <a:cubicBezTo>
                    <a:pt x="807720" y="33337"/>
                    <a:pt x="802005" y="27622"/>
                    <a:pt x="795337" y="22860"/>
                  </a:cubicBezTo>
                  <a:cubicBezTo>
                    <a:pt x="787717" y="16192"/>
                    <a:pt x="784860" y="9525"/>
                    <a:pt x="789622" y="0"/>
                  </a:cubicBezTo>
                  <a:close/>
                </a:path>
              </a:pathLst>
            </a:custGeom>
            <a:grpFill/>
            <a:ln w="9525" cap="flat">
              <a:noFill/>
              <a:prstDash val="solid"/>
              <a:miter/>
            </a:ln>
          </p:spPr>
          <p:txBody>
            <a:bodyPr rtlCol="0" anchor="ctr"/>
            <a:lstStyle/>
            <a:p>
              <a:endParaRPr lang="en-US">
                <a:solidFill>
                  <a:prstClr val="black"/>
                </a:solidFill>
              </a:endParaRPr>
            </a:p>
          </p:txBody>
        </p:sp>
        <p:sp>
          <p:nvSpPr>
            <p:cNvPr id="15" name="Freeform: Shape 14">
              <a:extLst>
                <a:ext uri="{FF2B5EF4-FFF2-40B4-BE49-F238E27FC236}">
                  <a16:creationId xmlns:a16="http://schemas.microsoft.com/office/drawing/2014/main" xmlns="" id="{72F8B134-52BD-40DA-9E7B-CC3927AF3546}"/>
                </a:ext>
              </a:extLst>
            </p:cNvPr>
            <p:cNvSpPr/>
            <p:nvPr/>
          </p:nvSpPr>
          <p:spPr>
            <a:xfrm>
              <a:off x="10898822" y="5108406"/>
              <a:ext cx="997904" cy="1681571"/>
            </a:xfrm>
            <a:custGeom>
              <a:avLst/>
              <a:gdLst>
                <a:gd name="connsiteX0" fmla="*/ 518320 w 1386208"/>
                <a:gd name="connsiteY0" fmla="*/ 0 h 2335903"/>
                <a:gd name="connsiteX1" fmla="*/ 593568 w 1386208"/>
                <a:gd name="connsiteY1" fmla="*/ 0 h 2335903"/>
                <a:gd name="connsiteX2" fmla="*/ 588805 w 1386208"/>
                <a:gd name="connsiteY2" fmla="*/ 22860 h 2335903"/>
                <a:gd name="connsiteX3" fmla="*/ 568803 w 1386208"/>
                <a:gd name="connsiteY3" fmla="*/ 40005 h 2335903"/>
                <a:gd name="connsiteX4" fmla="*/ 600235 w 1386208"/>
                <a:gd name="connsiteY4" fmla="*/ 35242 h 2335903"/>
                <a:gd name="connsiteX5" fmla="*/ 626905 w 1386208"/>
                <a:gd name="connsiteY5" fmla="*/ 41910 h 2335903"/>
                <a:gd name="connsiteX6" fmla="*/ 668815 w 1386208"/>
                <a:gd name="connsiteY6" fmla="*/ 100965 h 2335903"/>
                <a:gd name="connsiteX7" fmla="*/ 649765 w 1386208"/>
                <a:gd name="connsiteY7" fmla="*/ 137160 h 2335903"/>
                <a:gd name="connsiteX8" fmla="*/ 611665 w 1386208"/>
                <a:gd name="connsiteY8" fmla="*/ 140970 h 2335903"/>
                <a:gd name="connsiteX9" fmla="*/ 638335 w 1386208"/>
                <a:gd name="connsiteY9" fmla="*/ 153352 h 2335903"/>
                <a:gd name="connsiteX10" fmla="*/ 677388 w 1386208"/>
                <a:gd name="connsiteY10" fmla="*/ 160020 h 2335903"/>
                <a:gd name="connsiteX11" fmla="*/ 701200 w 1386208"/>
                <a:gd name="connsiteY11" fmla="*/ 180975 h 2335903"/>
                <a:gd name="connsiteX12" fmla="*/ 738348 w 1386208"/>
                <a:gd name="connsiteY12" fmla="*/ 302895 h 2335903"/>
                <a:gd name="connsiteX13" fmla="*/ 758350 w 1386208"/>
                <a:gd name="connsiteY13" fmla="*/ 368617 h 2335903"/>
                <a:gd name="connsiteX14" fmla="*/ 765970 w 1386208"/>
                <a:gd name="connsiteY14" fmla="*/ 338137 h 2335903"/>
                <a:gd name="connsiteX15" fmla="*/ 805975 w 1386208"/>
                <a:gd name="connsiteY15" fmla="*/ 229552 h 2335903"/>
                <a:gd name="connsiteX16" fmla="*/ 851695 w 1386208"/>
                <a:gd name="connsiteY16" fmla="*/ 160020 h 2335903"/>
                <a:gd name="connsiteX17" fmla="*/ 1001238 w 1386208"/>
                <a:gd name="connsiteY17" fmla="*/ 53340 h 2335903"/>
                <a:gd name="connsiteX18" fmla="*/ 1221265 w 1386208"/>
                <a:gd name="connsiteY18" fmla="*/ 71437 h 2335903"/>
                <a:gd name="connsiteX19" fmla="*/ 1242220 w 1386208"/>
                <a:gd name="connsiteY19" fmla="*/ 90487 h 2335903"/>
                <a:gd name="connsiteX20" fmla="*/ 1277463 w 1386208"/>
                <a:gd name="connsiteY20" fmla="*/ 153352 h 2335903"/>
                <a:gd name="connsiteX21" fmla="*/ 1330803 w 1386208"/>
                <a:gd name="connsiteY21" fmla="*/ 338137 h 2335903"/>
                <a:gd name="connsiteX22" fmla="*/ 1330803 w 1386208"/>
                <a:gd name="connsiteY22" fmla="*/ 342900 h 2335903"/>
                <a:gd name="connsiteX23" fmla="*/ 1313658 w 1386208"/>
                <a:gd name="connsiteY23" fmla="*/ 400050 h 2335903"/>
                <a:gd name="connsiteX24" fmla="*/ 1278415 w 1386208"/>
                <a:gd name="connsiteY24" fmla="*/ 417195 h 2335903"/>
                <a:gd name="connsiteX25" fmla="*/ 1244125 w 1386208"/>
                <a:gd name="connsiteY25" fmla="*/ 369570 h 2335903"/>
                <a:gd name="connsiteX26" fmla="*/ 1241268 w 1386208"/>
                <a:gd name="connsiteY26" fmla="*/ 228600 h 2335903"/>
                <a:gd name="connsiteX27" fmla="*/ 1237458 w 1386208"/>
                <a:gd name="connsiteY27" fmla="*/ 220027 h 2335903"/>
                <a:gd name="connsiteX28" fmla="*/ 1237458 w 1386208"/>
                <a:gd name="connsiteY28" fmla="*/ 262890 h 2335903"/>
                <a:gd name="connsiteX29" fmla="*/ 1221265 w 1386208"/>
                <a:gd name="connsiteY29" fmla="*/ 310515 h 2335903"/>
                <a:gd name="connsiteX30" fmla="*/ 1198405 w 1386208"/>
                <a:gd name="connsiteY30" fmla="*/ 315277 h 2335903"/>
                <a:gd name="connsiteX31" fmla="*/ 1128873 w 1386208"/>
                <a:gd name="connsiteY31" fmla="*/ 280035 h 2335903"/>
                <a:gd name="connsiteX32" fmla="*/ 1081248 w 1386208"/>
                <a:gd name="connsiteY32" fmla="*/ 241935 h 2335903"/>
                <a:gd name="connsiteX33" fmla="*/ 1080295 w 1386208"/>
                <a:gd name="connsiteY33" fmla="*/ 255270 h 2335903"/>
                <a:gd name="connsiteX34" fmla="*/ 1059340 w 1386208"/>
                <a:gd name="connsiteY34" fmla="*/ 280035 h 2335903"/>
                <a:gd name="connsiteX35" fmla="*/ 993618 w 1386208"/>
                <a:gd name="connsiteY35" fmla="*/ 290512 h 2335903"/>
                <a:gd name="connsiteX36" fmla="*/ 976473 w 1386208"/>
                <a:gd name="connsiteY36" fmla="*/ 280987 h 2335903"/>
                <a:gd name="connsiteX37" fmla="*/ 949803 w 1386208"/>
                <a:gd name="connsiteY37" fmla="*/ 221932 h 2335903"/>
                <a:gd name="connsiteX38" fmla="*/ 955518 w 1386208"/>
                <a:gd name="connsiteY38" fmla="*/ 276225 h 2335903"/>
                <a:gd name="connsiteX39" fmla="*/ 941230 w 1386208"/>
                <a:gd name="connsiteY39" fmla="*/ 314325 h 2335903"/>
                <a:gd name="connsiteX40" fmla="*/ 817405 w 1386208"/>
                <a:gd name="connsiteY40" fmla="*/ 483870 h 2335903"/>
                <a:gd name="connsiteX41" fmla="*/ 814548 w 1386208"/>
                <a:gd name="connsiteY41" fmla="*/ 501015 h 2335903"/>
                <a:gd name="connsiteX42" fmla="*/ 831693 w 1386208"/>
                <a:gd name="connsiteY42" fmla="*/ 499110 h 2335903"/>
                <a:gd name="connsiteX43" fmla="*/ 1041243 w 1386208"/>
                <a:gd name="connsiteY43" fmla="*/ 441007 h 2335903"/>
                <a:gd name="connsiteX44" fmla="*/ 1154590 w 1386208"/>
                <a:gd name="connsiteY44" fmla="*/ 452437 h 2335903"/>
                <a:gd name="connsiteX45" fmla="*/ 1296513 w 1386208"/>
                <a:gd name="connsiteY45" fmla="*/ 558165 h 2335903"/>
                <a:gd name="connsiteX46" fmla="*/ 1369855 w 1386208"/>
                <a:gd name="connsiteY46" fmla="*/ 679132 h 2335903"/>
                <a:gd name="connsiteX47" fmla="*/ 1381285 w 1386208"/>
                <a:gd name="connsiteY47" fmla="*/ 782955 h 2335903"/>
                <a:gd name="connsiteX48" fmla="*/ 1326040 w 1386208"/>
                <a:gd name="connsiteY48" fmla="*/ 926782 h 2335903"/>
                <a:gd name="connsiteX49" fmla="*/ 1283178 w 1386208"/>
                <a:gd name="connsiteY49" fmla="*/ 1007745 h 2335903"/>
                <a:gd name="connsiteX50" fmla="*/ 1266985 w 1386208"/>
                <a:gd name="connsiteY50" fmla="*/ 1006792 h 2335903"/>
                <a:gd name="connsiteX51" fmla="*/ 1254603 w 1386208"/>
                <a:gd name="connsiteY51" fmla="*/ 971550 h 2335903"/>
                <a:gd name="connsiteX52" fmla="*/ 1265080 w 1386208"/>
                <a:gd name="connsiteY52" fmla="*/ 869632 h 2335903"/>
                <a:gd name="connsiteX53" fmla="*/ 1232695 w 1386208"/>
                <a:gd name="connsiteY53" fmla="*/ 860107 h 2335903"/>
                <a:gd name="connsiteX54" fmla="*/ 1226028 w 1386208"/>
                <a:gd name="connsiteY54" fmla="*/ 840105 h 2335903"/>
                <a:gd name="connsiteX55" fmla="*/ 1200310 w 1386208"/>
                <a:gd name="connsiteY55" fmla="*/ 777240 h 2335903"/>
                <a:gd name="connsiteX56" fmla="*/ 1201263 w 1386208"/>
                <a:gd name="connsiteY56" fmla="*/ 755332 h 2335903"/>
                <a:gd name="connsiteX57" fmla="*/ 1214598 w 1386208"/>
                <a:gd name="connsiteY57" fmla="*/ 739140 h 2335903"/>
                <a:gd name="connsiteX58" fmla="*/ 1226980 w 1386208"/>
                <a:gd name="connsiteY58" fmla="*/ 723900 h 2335903"/>
                <a:gd name="connsiteX59" fmla="*/ 1154590 w 1386208"/>
                <a:gd name="connsiteY59" fmla="*/ 719137 h 2335903"/>
                <a:gd name="connsiteX60" fmla="*/ 1134588 w 1386208"/>
                <a:gd name="connsiteY60" fmla="*/ 703897 h 2335903"/>
                <a:gd name="connsiteX61" fmla="*/ 1049815 w 1386208"/>
                <a:gd name="connsiteY61" fmla="*/ 671512 h 2335903"/>
                <a:gd name="connsiteX62" fmla="*/ 1145065 w 1386208"/>
                <a:gd name="connsiteY62" fmla="*/ 581025 h 2335903"/>
                <a:gd name="connsiteX63" fmla="*/ 1130778 w 1386208"/>
                <a:gd name="connsiteY63" fmla="*/ 585787 h 2335903"/>
                <a:gd name="connsiteX64" fmla="*/ 1046005 w 1386208"/>
                <a:gd name="connsiteY64" fmla="*/ 635317 h 2335903"/>
                <a:gd name="connsiteX65" fmla="*/ 1016478 w 1386208"/>
                <a:gd name="connsiteY65" fmla="*/ 643890 h 2335903"/>
                <a:gd name="connsiteX66" fmla="*/ 948850 w 1386208"/>
                <a:gd name="connsiteY66" fmla="*/ 643890 h 2335903"/>
                <a:gd name="connsiteX67" fmla="*/ 1034575 w 1386208"/>
                <a:gd name="connsiteY67" fmla="*/ 695325 h 2335903"/>
                <a:gd name="connsiteX68" fmla="*/ 1086963 w 1386208"/>
                <a:gd name="connsiteY68" fmla="*/ 735330 h 2335903"/>
                <a:gd name="connsiteX69" fmla="*/ 1191738 w 1386208"/>
                <a:gd name="connsiteY69" fmla="*/ 882015 h 2335903"/>
                <a:gd name="connsiteX70" fmla="*/ 1206978 w 1386208"/>
                <a:gd name="connsiteY70" fmla="*/ 939165 h 2335903"/>
                <a:gd name="connsiteX71" fmla="*/ 1205073 w 1386208"/>
                <a:gd name="connsiteY71" fmla="*/ 1052512 h 2335903"/>
                <a:gd name="connsiteX72" fmla="*/ 1183165 w 1386208"/>
                <a:gd name="connsiteY72" fmla="*/ 1141095 h 2335903"/>
                <a:gd name="connsiteX73" fmla="*/ 1068865 w 1386208"/>
                <a:gd name="connsiteY73" fmla="*/ 1271587 h 2335903"/>
                <a:gd name="connsiteX74" fmla="*/ 1030765 w 1386208"/>
                <a:gd name="connsiteY74" fmla="*/ 1296352 h 2335903"/>
                <a:gd name="connsiteX75" fmla="*/ 1022193 w 1386208"/>
                <a:gd name="connsiteY75" fmla="*/ 1290637 h 2335903"/>
                <a:gd name="connsiteX76" fmla="*/ 1025050 w 1386208"/>
                <a:gd name="connsiteY76" fmla="*/ 1279207 h 2335903"/>
                <a:gd name="connsiteX77" fmla="*/ 1044100 w 1386208"/>
                <a:gd name="connsiteY77" fmla="*/ 1187767 h 2335903"/>
                <a:gd name="connsiteX78" fmla="*/ 1061245 w 1386208"/>
                <a:gd name="connsiteY78" fmla="*/ 1148715 h 2335903"/>
                <a:gd name="connsiteX79" fmla="*/ 1083153 w 1386208"/>
                <a:gd name="connsiteY79" fmla="*/ 1125855 h 2335903"/>
                <a:gd name="connsiteX80" fmla="*/ 1066960 w 1386208"/>
                <a:gd name="connsiteY80" fmla="*/ 1128712 h 2335903"/>
                <a:gd name="connsiteX81" fmla="*/ 1034575 w 1386208"/>
                <a:gd name="connsiteY81" fmla="*/ 1121092 h 2335903"/>
                <a:gd name="connsiteX82" fmla="*/ 1044100 w 1386208"/>
                <a:gd name="connsiteY82" fmla="*/ 1082040 h 2335903"/>
                <a:gd name="connsiteX83" fmla="*/ 1106965 w 1386208"/>
                <a:gd name="connsiteY83" fmla="*/ 1022032 h 2335903"/>
                <a:gd name="connsiteX84" fmla="*/ 1055530 w 1386208"/>
                <a:gd name="connsiteY84" fmla="*/ 1042987 h 2335903"/>
                <a:gd name="connsiteX85" fmla="*/ 1018383 w 1386208"/>
                <a:gd name="connsiteY85" fmla="*/ 1006792 h 2335903"/>
                <a:gd name="connsiteX86" fmla="*/ 1042195 w 1386208"/>
                <a:gd name="connsiteY86" fmla="*/ 977265 h 2335903"/>
                <a:gd name="connsiteX87" fmla="*/ 1025050 w 1386208"/>
                <a:gd name="connsiteY87" fmla="*/ 982980 h 2335903"/>
                <a:gd name="connsiteX88" fmla="*/ 997428 w 1386208"/>
                <a:gd name="connsiteY88" fmla="*/ 973455 h 2335903"/>
                <a:gd name="connsiteX89" fmla="*/ 961233 w 1386208"/>
                <a:gd name="connsiteY89" fmla="*/ 914400 h 2335903"/>
                <a:gd name="connsiteX90" fmla="*/ 963138 w 1386208"/>
                <a:gd name="connsiteY90" fmla="*/ 883920 h 2335903"/>
                <a:gd name="connsiteX91" fmla="*/ 1001238 w 1386208"/>
                <a:gd name="connsiteY91" fmla="*/ 835342 h 2335903"/>
                <a:gd name="connsiteX92" fmla="*/ 947898 w 1386208"/>
                <a:gd name="connsiteY92" fmla="*/ 851535 h 2335903"/>
                <a:gd name="connsiteX93" fmla="*/ 915513 w 1386208"/>
                <a:gd name="connsiteY93" fmla="*/ 842010 h 2335903"/>
                <a:gd name="connsiteX94" fmla="*/ 905035 w 1386208"/>
                <a:gd name="connsiteY94" fmla="*/ 826770 h 2335903"/>
                <a:gd name="connsiteX95" fmla="*/ 907893 w 1386208"/>
                <a:gd name="connsiteY95" fmla="*/ 797242 h 2335903"/>
                <a:gd name="connsiteX96" fmla="*/ 965995 w 1386208"/>
                <a:gd name="connsiteY96" fmla="*/ 740092 h 2335903"/>
                <a:gd name="connsiteX97" fmla="*/ 886938 w 1386208"/>
                <a:gd name="connsiteY97" fmla="*/ 766762 h 2335903"/>
                <a:gd name="connsiteX98" fmla="*/ 841218 w 1386208"/>
                <a:gd name="connsiteY98" fmla="*/ 755332 h 2335903"/>
                <a:gd name="connsiteX99" fmla="*/ 808833 w 1386208"/>
                <a:gd name="connsiteY99" fmla="*/ 717232 h 2335903"/>
                <a:gd name="connsiteX100" fmla="*/ 772638 w 1386208"/>
                <a:gd name="connsiteY100" fmla="*/ 693420 h 2335903"/>
                <a:gd name="connsiteX101" fmla="*/ 759303 w 1386208"/>
                <a:gd name="connsiteY101" fmla="*/ 695325 h 2335903"/>
                <a:gd name="connsiteX102" fmla="*/ 762160 w 1386208"/>
                <a:gd name="connsiteY102" fmla="*/ 707707 h 2335903"/>
                <a:gd name="connsiteX103" fmla="*/ 946945 w 1386208"/>
                <a:gd name="connsiteY103" fmla="*/ 1187767 h 2335903"/>
                <a:gd name="connsiteX104" fmla="*/ 990760 w 1386208"/>
                <a:gd name="connsiteY104" fmla="*/ 1419225 h 2335903"/>
                <a:gd name="connsiteX105" fmla="*/ 1007905 w 1386208"/>
                <a:gd name="connsiteY105" fmla="*/ 1619250 h 2335903"/>
                <a:gd name="connsiteX106" fmla="*/ 984093 w 1386208"/>
                <a:gd name="connsiteY106" fmla="*/ 1861185 h 2335903"/>
                <a:gd name="connsiteX107" fmla="*/ 934563 w 1386208"/>
                <a:gd name="connsiteY107" fmla="*/ 2043112 h 2335903"/>
                <a:gd name="connsiteX108" fmla="*/ 757621 w 1386208"/>
                <a:gd name="connsiteY108" fmla="*/ 2281133 h 2335903"/>
                <a:gd name="connsiteX109" fmla="*/ 687604 w 1386208"/>
                <a:gd name="connsiteY109" fmla="*/ 2335903 h 2335903"/>
                <a:gd name="connsiteX110" fmla="*/ 686954 w 1386208"/>
                <a:gd name="connsiteY110" fmla="*/ 2335462 h 2335903"/>
                <a:gd name="connsiteX111" fmla="*/ 652160 w 1386208"/>
                <a:gd name="connsiteY111" fmla="*/ 2327790 h 2335903"/>
                <a:gd name="connsiteX112" fmla="*/ 647930 w 1386208"/>
                <a:gd name="connsiteY112" fmla="*/ 2327278 h 2335903"/>
                <a:gd name="connsiteX113" fmla="*/ 508263 w 1386208"/>
                <a:gd name="connsiteY113" fmla="*/ 2243561 h 2335903"/>
                <a:gd name="connsiteX114" fmla="*/ 519273 w 1386208"/>
                <a:gd name="connsiteY114" fmla="*/ 2243137 h 2335903"/>
                <a:gd name="connsiteX115" fmla="*/ 682150 w 1386208"/>
                <a:gd name="connsiteY115" fmla="*/ 2110740 h 2335903"/>
                <a:gd name="connsiteX116" fmla="*/ 827883 w 1386208"/>
                <a:gd name="connsiteY116" fmla="*/ 1872615 h 2335903"/>
                <a:gd name="connsiteX117" fmla="*/ 865030 w 1386208"/>
                <a:gd name="connsiteY117" fmla="*/ 1706880 h 2335903"/>
                <a:gd name="connsiteX118" fmla="*/ 866935 w 1386208"/>
                <a:gd name="connsiteY118" fmla="*/ 1430655 h 2335903"/>
                <a:gd name="connsiteX119" fmla="*/ 751683 w 1386208"/>
                <a:gd name="connsiteY119" fmla="*/ 872490 h 2335903"/>
                <a:gd name="connsiteX120" fmla="*/ 698343 w 1386208"/>
                <a:gd name="connsiteY120" fmla="*/ 727710 h 2335903"/>
                <a:gd name="connsiteX121" fmla="*/ 689770 w 1386208"/>
                <a:gd name="connsiteY121" fmla="*/ 716280 h 2335903"/>
                <a:gd name="connsiteX122" fmla="*/ 681198 w 1386208"/>
                <a:gd name="connsiteY122" fmla="*/ 729615 h 2335903"/>
                <a:gd name="connsiteX123" fmla="*/ 684055 w 1386208"/>
                <a:gd name="connsiteY123" fmla="*/ 803910 h 2335903"/>
                <a:gd name="connsiteX124" fmla="*/ 679293 w 1386208"/>
                <a:gd name="connsiteY124" fmla="*/ 831532 h 2335903"/>
                <a:gd name="connsiteX125" fmla="*/ 613570 w 1386208"/>
                <a:gd name="connsiteY125" fmla="*/ 918210 h 2335903"/>
                <a:gd name="connsiteX126" fmla="*/ 600235 w 1386208"/>
                <a:gd name="connsiteY126" fmla="*/ 926782 h 2335903"/>
                <a:gd name="connsiteX127" fmla="*/ 595473 w 1386208"/>
                <a:gd name="connsiteY127" fmla="*/ 912495 h 2335903"/>
                <a:gd name="connsiteX128" fmla="*/ 585948 w 1386208"/>
                <a:gd name="connsiteY128" fmla="*/ 820102 h 2335903"/>
                <a:gd name="connsiteX129" fmla="*/ 560230 w 1386208"/>
                <a:gd name="connsiteY129" fmla="*/ 768667 h 2335903"/>
                <a:gd name="connsiteX130" fmla="*/ 551658 w 1386208"/>
                <a:gd name="connsiteY130" fmla="*/ 664845 h 2335903"/>
                <a:gd name="connsiteX131" fmla="*/ 527845 w 1386208"/>
                <a:gd name="connsiteY131" fmla="*/ 621982 h 2335903"/>
                <a:gd name="connsiteX132" fmla="*/ 447835 w 1386208"/>
                <a:gd name="connsiteY132" fmla="*/ 606742 h 2335903"/>
                <a:gd name="connsiteX133" fmla="*/ 334488 w 1386208"/>
                <a:gd name="connsiteY133" fmla="*/ 620077 h 2335903"/>
                <a:gd name="connsiteX134" fmla="*/ 289720 w 1386208"/>
                <a:gd name="connsiteY134" fmla="*/ 633412 h 2335903"/>
                <a:gd name="connsiteX135" fmla="*/ 270670 w 1386208"/>
                <a:gd name="connsiteY135" fmla="*/ 618172 h 2335903"/>
                <a:gd name="connsiteX136" fmla="*/ 290673 w 1386208"/>
                <a:gd name="connsiteY136" fmla="*/ 526732 h 2335903"/>
                <a:gd name="connsiteX137" fmla="*/ 294483 w 1386208"/>
                <a:gd name="connsiteY137" fmla="*/ 514350 h 2335903"/>
                <a:gd name="connsiteX138" fmla="*/ 231618 w 1386208"/>
                <a:gd name="connsiteY138" fmla="*/ 636270 h 2335903"/>
                <a:gd name="connsiteX139" fmla="*/ 218283 w 1386208"/>
                <a:gd name="connsiteY139" fmla="*/ 660082 h 2335903"/>
                <a:gd name="connsiteX140" fmla="*/ 133510 w 1386208"/>
                <a:gd name="connsiteY140" fmla="*/ 715327 h 2335903"/>
                <a:gd name="connsiteX141" fmla="*/ 118270 w 1386208"/>
                <a:gd name="connsiteY141" fmla="*/ 702945 h 2335903"/>
                <a:gd name="connsiteX142" fmla="*/ 121128 w 1386208"/>
                <a:gd name="connsiteY142" fmla="*/ 672465 h 2335903"/>
                <a:gd name="connsiteX143" fmla="*/ 103030 w 1386208"/>
                <a:gd name="connsiteY143" fmla="*/ 713422 h 2335903"/>
                <a:gd name="connsiteX144" fmla="*/ 65883 w 1386208"/>
                <a:gd name="connsiteY144" fmla="*/ 762000 h 2335903"/>
                <a:gd name="connsiteX145" fmla="*/ 16353 w 1386208"/>
                <a:gd name="connsiteY145" fmla="*/ 802005 h 2335903"/>
                <a:gd name="connsiteX146" fmla="*/ 7780 w 1386208"/>
                <a:gd name="connsiteY146" fmla="*/ 806767 h 2335903"/>
                <a:gd name="connsiteX147" fmla="*/ 3970 w 1386208"/>
                <a:gd name="connsiteY147" fmla="*/ 797242 h 2335903"/>
                <a:gd name="connsiteX148" fmla="*/ 9685 w 1386208"/>
                <a:gd name="connsiteY148" fmla="*/ 600075 h 2335903"/>
                <a:gd name="connsiteX149" fmla="*/ 16353 w 1386208"/>
                <a:gd name="connsiteY149" fmla="*/ 580072 h 2335903"/>
                <a:gd name="connsiteX150" fmla="*/ 109698 w 1386208"/>
                <a:gd name="connsiteY150" fmla="*/ 464820 h 2335903"/>
                <a:gd name="connsiteX151" fmla="*/ 294483 w 1386208"/>
                <a:gd name="connsiteY151" fmla="*/ 383857 h 2335903"/>
                <a:gd name="connsiteX152" fmla="*/ 567850 w 1386208"/>
                <a:gd name="connsiteY152" fmla="*/ 441007 h 2335903"/>
                <a:gd name="connsiteX153" fmla="*/ 632620 w 1386208"/>
                <a:gd name="connsiteY153" fmla="*/ 480060 h 2335903"/>
                <a:gd name="connsiteX154" fmla="*/ 544038 w 1386208"/>
                <a:gd name="connsiteY154" fmla="*/ 336232 h 2335903"/>
                <a:gd name="connsiteX155" fmla="*/ 557373 w 1386208"/>
                <a:gd name="connsiteY155" fmla="*/ 275272 h 2335903"/>
                <a:gd name="connsiteX156" fmla="*/ 566898 w 1386208"/>
                <a:gd name="connsiteY156" fmla="*/ 267652 h 2335903"/>
                <a:gd name="connsiteX157" fmla="*/ 521178 w 1386208"/>
                <a:gd name="connsiteY157" fmla="*/ 271462 h 2335903"/>
                <a:gd name="connsiteX158" fmla="*/ 484030 w 1386208"/>
                <a:gd name="connsiteY158" fmla="*/ 257175 h 2335903"/>
                <a:gd name="connsiteX159" fmla="*/ 452598 w 1386208"/>
                <a:gd name="connsiteY159" fmla="*/ 223837 h 2335903"/>
                <a:gd name="connsiteX160" fmla="*/ 450693 w 1386208"/>
                <a:gd name="connsiteY160" fmla="*/ 172402 h 2335903"/>
                <a:gd name="connsiteX161" fmla="*/ 432595 w 1386208"/>
                <a:gd name="connsiteY161" fmla="*/ 150495 h 2335903"/>
                <a:gd name="connsiteX162" fmla="*/ 420213 w 1386208"/>
                <a:gd name="connsiteY162" fmla="*/ 169545 h 2335903"/>
                <a:gd name="connsiteX163" fmla="*/ 385923 w 1386208"/>
                <a:gd name="connsiteY163" fmla="*/ 191452 h 2335903"/>
                <a:gd name="connsiteX164" fmla="*/ 344965 w 1386208"/>
                <a:gd name="connsiteY164" fmla="*/ 213360 h 2335903"/>
                <a:gd name="connsiteX165" fmla="*/ 299245 w 1386208"/>
                <a:gd name="connsiteY165" fmla="*/ 275272 h 2335903"/>
                <a:gd name="connsiteX166" fmla="*/ 284958 w 1386208"/>
                <a:gd name="connsiteY166" fmla="*/ 284797 h 2335903"/>
                <a:gd name="connsiteX167" fmla="*/ 281148 w 1386208"/>
                <a:gd name="connsiteY167" fmla="*/ 269557 h 2335903"/>
                <a:gd name="connsiteX168" fmla="*/ 321153 w 1386208"/>
                <a:gd name="connsiteY168" fmla="*/ 136207 h 2335903"/>
                <a:gd name="connsiteX169" fmla="*/ 336393 w 1386208"/>
                <a:gd name="connsiteY169" fmla="*/ 121920 h 2335903"/>
                <a:gd name="connsiteX170" fmla="*/ 483078 w 1386208"/>
                <a:gd name="connsiteY170" fmla="*/ 22860 h 2335903"/>
                <a:gd name="connsiteX171" fmla="*/ 518320 w 1386208"/>
                <a:gd name="connsiteY171" fmla="*/ 0 h 2335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Lst>
              <a:rect l="l" t="t" r="r" b="b"/>
              <a:pathLst>
                <a:path w="1386208" h="2335903">
                  <a:moveTo>
                    <a:pt x="518320" y="0"/>
                  </a:moveTo>
                  <a:cubicBezTo>
                    <a:pt x="543085" y="0"/>
                    <a:pt x="568803" y="0"/>
                    <a:pt x="593568" y="0"/>
                  </a:cubicBezTo>
                  <a:cubicBezTo>
                    <a:pt x="599283" y="9525"/>
                    <a:pt x="595473" y="16192"/>
                    <a:pt x="588805" y="22860"/>
                  </a:cubicBezTo>
                  <a:cubicBezTo>
                    <a:pt x="583090" y="27622"/>
                    <a:pt x="576423" y="33337"/>
                    <a:pt x="568803" y="40005"/>
                  </a:cubicBezTo>
                  <a:cubicBezTo>
                    <a:pt x="581185" y="38100"/>
                    <a:pt x="590710" y="36195"/>
                    <a:pt x="600235" y="35242"/>
                  </a:cubicBezTo>
                  <a:cubicBezTo>
                    <a:pt x="609760" y="34290"/>
                    <a:pt x="621190" y="34290"/>
                    <a:pt x="626905" y="41910"/>
                  </a:cubicBezTo>
                  <a:cubicBezTo>
                    <a:pt x="642145" y="60960"/>
                    <a:pt x="659290" y="78105"/>
                    <a:pt x="668815" y="100965"/>
                  </a:cubicBezTo>
                  <a:cubicBezTo>
                    <a:pt x="677388" y="119062"/>
                    <a:pt x="668815" y="132397"/>
                    <a:pt x="649765" y="137160"/>
                  </a:cubicBezTo>
                  <a:cubicBezTo>
                    <a:pt x="638335" y="140017"/>
                    <a:pt x="625953" y="139065"/>
                    <a:pt x="611665" y="140970"/>
                  </a:cubicBezTo>
                  <a:cubicBezTo>
                    <a:pt x="621190" y="148590"/>
                    <a:pt x="629763" y="151447"/>
                    <a:pt x="638335" y="153352"/>
                  </a:cubicBezTo>
                  <a:cubicBezTo>
                    <a:pt x="650718" y="156210"/>
                    <a:pt x="664053" y="158115"/>
                    <a:pt x="677388" y="160020"/>
                  </a:cubicBezTo>
                  <a:cubicBezTo>
                    <a:pt x="690723" y="161925"/>
                    <a:pt x="697390" y="167640"/>
                    <a:pt x="701200" y="180975"/>
                  </a:cubicBezTo>
                  <a:cubicBezTo>
                    <a:pt x="712630" y="221932"/>
                    <a:pt x="725965" y="261937"/>
                    <a:pt x="738348" y="302895"/>
                  </a:cubicBezTo>
                  <a:cubicBezTo>
                    <a:pt x="745015" y="323850"/>
                    <a:pt x="750730" y="343852"/>
                    <a:pt x="758350" y="368617"/>
                  </a:cubicBezTo>
                  <a:cubicBezTo>
                    <a:pt x="761208" y="355282"/>
                    <a:pt x="764065" y="346710"/>
                    <a:pt x="765970" y="338137"/>
                  </a:cubicBezTo>
                  <a:cubicBezTo>
                    <a:pt x="775495" y="300037"/>
                    <a:pt x="783115" y="261937"/>
                    <a:pt x="805975" y="229552"/>
                  </a:cubicBezTo>
                  <a:cubicBezTo>
                    <a:pt x="822168" y="206692"/>
                    <a:pt x="835503" y="182880"/>
                    <a:pt x="851695" y="160020"/>
                  </a:cubicBezTo>
                  <a:cubicBezTo>
                    <a:pt x="906940" y="79057"/>
                    <a:pt x="906940" y="79057"/>
                    <a:pt x="1001238" y="53340"/>
                  </a:cubicBezTo>
                  <a:cubicBezTo>
                    <a:pt x="1077438" y="32385"/>
                    <a:pt x="1150780" y="35242"/>
                    <a:pt x="1221265" y="71437"/>
                  </a:cubicBezTo>
                  <a:cubicBezTo>
                    <a:pt x="1229838" y="76200"/>
                    <a:pt x="1237458" y="81915"/>
                    <a:pt x="1242220" y="90487"/>
                  </a:cubicBezTo>
                  <a:cubicBezTo>
                    <a:pt x="1253650" y="111442"/>
                    <a:pt x="1266033" y="132397"/>
                    <a:pt x="1277463" y="153352"/>
                  </a:cubicBezTo>
                  <a:cubicBezTo>
                    <a:pt x="1308895" y="210502"/>
                    <a:pt x="1341280" y="268605"/>
                    <a:pt x="1330803" y="338137"/>
                  </a:cubicBezTo>
                  <a:cubicBezTo>
                    <a:pt x="1330803" y="340042"/>
                    <a:pt x="1330803" y="340995"/>
                    <a:pt x="1330803" y="342900"/>
                  </a:cubicBezTo>
                  <a:cubicBezTo>
                    <a:pt x="1328898" y="362902"/>
                    <a:pt x="1324135" y="382905"/>
                    <a:pt x="1313658" y="400050"/>
                  </a:cubicBezTo>
                  <a:cubicBezTo>
                    <a:pt x="1305085" y="415290"/>
                    <a:pt x="1290798" y="421005"/>
                    <a:pt x="1278415" y="417195"/>
                  </a:cubicBezTo>
                  <a:cubicBezTo>
                    <a:pt x="1261270" y="411480"/>
                    <a:pt x="1245078" y="387667"/>
                    <a:pt x="1244125" y="369570"/>
                  </a:cubicBezTo>
                  <a:cubicBezTo>
                    <a:pt x="1243173" y="322897"/>
                    <a:pt x="1242220" y="276225"/>
                    <a:pt x="1241268" y="228600"/>
                  </a:cubicBezTo>
                  <a:cubicBezTo>
                    <a:pt x="1241268" y="225742"/>
                    <a:pt x="1243173" y="222885"/>
                    <a:pt x="1237458" y="220027"/>
                  </a:cubicBezTo>
                  <a:cubicBezTo>
                    <a:pt x="1237458" y="235267"/>
                    <a:pt x="1237458" y="248602"/>
                    <a:pt x="1237458" y="262890"/>
                  </a:cubicBezTo>
                  <a:cubicBezTo>
                    <a:pt x="1237458" y="280987"/>
                    <a:pt x="1231743" y="296227"/>
                    <a:pt x="1221265" y="310515"/>
                  </a:cubicBezTo>
                  <a:cubicBezTo>
                    <a:pt x="1215550" y="318135"/>
                    <a:pt x="1206025" y="323850"/>
                    <a:pt x="1198405" y="315277"/>
                  </a:cubicBezTo>
                  <a:cubicBezTo>
                    <a:pt x="1179355" y="294322"/>
                    <a:pt x="1153638" y="288607"/>
                    <a:pt x="1128873" y="280035"/>
                  </a:cubicBezTo>
                  <a:cubicBezTo>
                    <a:pt x="1109823" y="273367"/>
                    <a:pt x="1091725" y="264795"/>
                    <a:pt x="1081248" y="241935"/>
                  </a:cubicBezTo>
                  <a:cubicBezTo>
                    <a:pt x="1080295" y="248602"/>
                    <a:pt x="1080295" y="252412"/>
                    <a:pt x="1080295" y="255270"/>
                  </a:cubicBezTo>
                  <a:cubicBezTo>
                    <a:pt x="1081248" y="270510"/>
                    <a:pt x="1074580" y="278130"/>
                    <a:pt x="1059340" y="280035"/>
                  </a:cubicBezTo>
                  <a:cubicBezTo>
                    <a:pt x="1037433" y="282892"/>
                    <a:pt x="1015525" y="286702"/>
                    <a:pt x="993618" y="290512"/>
                  </a:cubicBezTo>
                  <a:cubicBezTo>
                    <a:pt x="984093" y="292417"/>
                    <a:pt x="980283" y="289560"/>
                    <a:pt x="976473" y="280987"/>
                  </a:cubicBezTo>
                  <a:cubicBezTo>
                    <a:pt x="967900" y="260985"/>
                    <a:pt x="958375" y="240982"/>
                    <a:pt x="949803" y="221932"/>
                  </a:cubicBezTo>
                  <a:cubicBezTo>
                    <a:pt x="950755" y="240982"/>
                    <a:pt x="952660" y="258127"/>
                    <a:pt x="955518" y="276225"/>
                  </a:cubicBezTo>
                  <a:cubicBezTo>
                    <a:pt x="958375" y="292417"/>
                    <a:pt x="953613" y="302895"/>
                    <a:pt x="941230" y="314325"/>
                  </a:cubicBezTo>
                  <a:cubicBezTo>
                    <a:pt x="887890" y="361950"/>
                    <a:pt x="839313" y="413385"/>
                    <a:pt x="817405" y="483870"/>
                  </a:cubicBezTo>
                  <a:cubicBezTo>
                    <a:pt x="815500" y="489585"/>
                    <a:pt x="810738" y="496252"/>
                    <a:pt x="814548" y="501015"/>
                  </a:cubicBezTo>
                  <a:cubicBezTo>
                    <a:pt x="819310" y="506730"/>
                    <a:pt x="825978" y="501015"/>
                    <a:pt x="831693" y="499110"/>
                  </a:cubicBezTo>
                  <a:cubicBezTo>
                    <a:pt x="901225" y="479107"/>
                    <a:pt x="969805" y="455295"/>
                    <a:pt x="1041243" y="441007"/>
                  </a:cubicBezTo>
                  <a:cubicBezTo>
                    <a:pt x="1080295" y="433387"/>
                    <a:pt x="1119348" y="436245"/>
                    <a:pt x="1154590" y="452437"/>
                  </a:cubicBezTo>
                  <a:cubicBezTo>
                    <a:pt x="1207930" y="478155"/>
                    <a:pt x="1257460" y="511492"/>
                    <a:pt x="1296513" y="558165"/>
                  </a:cubicBezTo>
                  <a:cubicBezTo>
                    <a:pt x="1326993" y="595312"/>
                    <a:pt x="1347948" y="637222"/>
                    <a:pt x="1369855" y="679132"/>
                  </a:cubicBezTo>
                  <a:cubicBezTo>
                    <a:pt x="1387953" y="713422"/>
                    <a:pt x="1389858" y="746760"/>
                    <a:pt x="1381285" y="782955"/>
                  </a:cubicBezTo>
                  <a:cubicBezTo>
                    <a:pt x="1369855" y="833437"/>
                    <a:pt x="1347948" y="880110"/>
                    <a:pt x="1326040" y="926782"/>
                  </a:cubicBezTo>
                  <a:cubicBezTo>
                    <a:pt x="1312705" y="954405"/>
                    <a:pt x="1300323" y="982980"/>
                    <a:pt x="1283178" y="1007745"/>
                  </a:cubicBezTo>
                  <a:cubicBezTo>
                    <a:pt x="1276510" y="1016317"/>
                    <a:pt x="1272700" y="1016317"/>
                    <a:pt x="1266985" y="1006792"/>
                  </a:cubicBezTo>
                  <a:cubicBezTo>
                    <a:pt x="1260318" y="995362"/>
                    <a:pt x="1255555" y="983932"/>
                    <a:pt x="1254603" y="971550"/>
                  </a:cubicBezTo>
                  <a:cubicBezTo>
                    <a:pt x="1251745" y="937260"/>
                    <a:pt x="1238410" y="902017"/>
                    <a:pt x="1265080" y="869632"/>
                  </a:cubicBezTo>
                  <a:cubicBezTo>
                    <a:pt x="1246030" y="884872"/>
                    <a:pt x="1241268" y="882967"/>
                    <a:pt x="1232695" y="860107"/>
                  </a:cubicBezTo>
                  <a:cubicBezTo>
                    <a:pt x="1229838" y="853440"/>
                    <a:pt x="1228885" y="846772"/>
                    <a:pt x="1226028" y="840105"/>
                  </a:cubicBezTo>
                  <a:cubicBezTo>
                    <a:pt x="1219360" y="818197"/>
                    <a:pt x="1215550" y="795337"/>
                    <a:pt x="1200310" y="777240"/>
                  </a:cubicBezTo>
                  <a:cubicBezTo>
                    <a:pt x="1192690" y="768667"/>
                    <a:pt x="1194595" y="762000"/>
                    <a:pt x="1201263" y="755332"/>
                  </a:cubicBezTo>
                  <a:cubicBezTo>
                    <a:pt x="1206025" y="749617"/>
                    <a:pt x="1209835" y="744855"/>
                    <a:pt x="1214598" y="739140"/>
                  </a:cubicBezTo>
                  <a:cubicBezTo>
                    <a:pt x="1218408" y="734377"/>
                    <a:pt x="1223170" y="728662"/>
                    <a:pt x="1226980" y="723900"/>
                  </a:cubicBezTo>
                  <a:cubicBezTo>
                    <a:pt x="1201263" y="739140"/>
                    <a:pt x="1177450" y="734377"/>
                    <a:pt x="1154590" y="719137"/>
                  </a:cubicBezTo>
                  <a:cubicBezTo>
                    <a:pt x="1147923" y="714375"/>
                    <a:pt x="1141255" y="708660"/>
                    <a:pt x="1134588" y="703897"/>
                  </a:cubicBezTo>
                  <a:cubicBezTo>
                    <a:pt x="1111728" y="684847"/>
                    <a:pt x="1087915" y="666750"/>
                    <a:pt x="1049815" y="671512"/>
                  </a:cubicBezTo>
                  <a:cubicBezTo>
                    <a:pt x="1079343" y="635317"/>
                    <a:pt x="1115538" y="611505"/>
                    <a:pt x="1145065" y="581025"/>
                  </a:cubicBezTo>
                  <a:cubicBezTo>
                    <a:pt x="1138398" y="580072"/>
                    <a:pt x="1134588" y="583882"/>
                    <a:pt x="1130778" y="585787"/>
                  </a:cubicBezTo>
                  <a:cubicBezTo>
                    <a:pt x="1101250" y="599122"/>
                    <a:pt x="1073628" y="618172"/>
                    <a:pt x="1046005" y="635317"/>
                  </a:cubicBezTo>
                  <a:cubicBezTo>
                    <a:pt x="1036480" y="641032"/>
                    <a:pt x="1026955" y="643890"/>
                    <a:pt x="1016478" y="643890"/>
                  </a:cubicBezTo>
                  <a:cubicBezTo>
                    <a:pt x="993618" y="643890"/>
                    <a:pt x="971710" y="643890"/>
                    <a:pt x="948850" y="643890"/>
                  </a:cubicBezTo>
                  <a:cubicBezTo>
                    <a:pt x="978378" y="660082"/>
                    <a:pt x="1006000" y="678180"/>
                    <a:pt x="1034575" y="695325"/>
                  </a:cubicBezTo>
                  <a:cubicBezTo>
                    <a:pt x="1053625" y="706755"/>
                    <a:pt x="1072675" y="718185"/>
                    <a:pt x="1086963" y="735330"/>
                  </a:cubicBezTo>
                  <a:cubicBezTo>
                    <a:pt x="1126968" y="780097"/>
                    <a:pt x="1160305" y="830580"/>
                    <a:pt x="1191738" y="882015"/>
                  </a:cubicBezTo>
                  <a:cubicBezTo>
                    <a:pt x="1202215" y="900112"/>
                    <a:pt x="1207930" y="918210"/>
                    <a:pt x="1206978" y="939165"/>
                  </a:cubicBezTo>
                  <a:cubicBezTo>
                    <a:pt x="1206025" y="977265"/>
                    <a:pt x="1203168" y="1015365"/>
                    <a:pt x="1205073" y="1052512"/>
                  </a:cubicBezTo>
                  <a:cubicBezTo>
                    <a:pt x="1206978" y="1085850"/>
                    <a:pt x="1201263" y="1114425"/>
                    <a:pt x="1183165" y="1141095"/>
                  </a:cubicBezTo>
                  <a:cubicBezTo>
                    <a:pt x="1151733" y="1189672"/>
                    <a:pt x="1110775" y="1231582"/>
                    <a:pt x="1068865" y="1271587"/>
                  </a:cubicBezTo>
                  <a:cubicBezTo>
                    <a:pt x="1058388" y="1282065"/>
                    <a:pt x="1044100" y="1289685"/>
                    <a:pt x="1030765" y="1296352"/>
                  </a:cubicBezTo>
                  <a:cubicBezTo>
                    <a:pt x="1024098" y="1300162"/>
                    <a:pt x="1020288" y="1300162"/>
                    <a:pt x="1022193" y="1290637"/>
                  </a:cubicBezTo>
                  <a:cubicBezTo>
                    <a:pt x="1023145" y="1286827"/>
                    <a:pt x="1024098" y="1283017"/>
                    <a:pt x="1025050" y="1279207"/>
                  </a:cubicBezTo>
                  <a:cubicBezTo>
                    <a:pt x="1031718" y="1248727"/>
                    <a:pt x="1041243" y="1218247"/>
                    <a:pt x="1044100" y="1187767"/>
                  </a:cubicBezTo>
                  <a:cubicBezTo>
                    <a:pt x="1046005" y="1172527"/>
                    <a:pt x="1050768" y="1159192"/>
                    <a:pt x="1061245" y="1148715"/>
                  </a:cubicBezTo>
                  <a:cubicBezTo>
                    <a:pt x="1068865" y="1141095"/>
                    <a:pt x="1076485" y="1133475"/>
                    <a:pt x="1083153" y="1125855"/>
                  </a:cubicBezTo>
                  <a:cubicBezTo>
                    <a:pt x="1076485" y="1125855"/>
                    <a:pt x="1071723" y="1127760"/>
                    <a:pt x="1066960" y="1128712"/>
                  </a:cubicBezTo>
                  <a:cubicBezTo>
                    <a:pt x="1054578" y="1132522"/>
                    <a:pt x="1043148" y="1134427"/>
                    <a:pt x="1034575" y="1121092"/>
                  </a:cubicBezTo>
                  <a:cubicBezTo>
                    <a:pt x="1026955" y="1108710"/>
                    <a:pt x="1030765" y="1092517"/>
                    <a:pt x="1044100" y="1082040"/>
                  </a:cubicBezTo>
                  <a:cubicBezTo>
                    <a:pt x="1067913" y="1064895"/>
                    <a:pt x="1086010" y="1042987"/>
                    <a:pt x="1106965" y="1022032"/>
                  </a:cubicBezTo>
                  <a:cubicBezTo>
                    <a:pt x="1090773" y="1030605"/>
                    <a:pt x="1074580" y="1040130"/>
                    <a:pt x="1055530" y="1042987"/>
                  </a:cubicBezTo>
                  <a:cubicBezTo>
                    <a:pt x="1030765" y="1047750"/>
                    <a:pt x="1014573" y="1030605"/>
                    <a:pt x="1018383" y="1006792"/>
                  </a:cubicBezTo>
                  <a:cubicBezTo>
                    <a:pt x="1020288" y="993457"/>
                    <a:pt x="1031718" y="987742"/>
                    <a:pt x="1042195" y="977265"/>
                  </a:cubicBezTo>
                  <a:cubicBezTo>
                    <a:pt x="1034575" y="980122"/>
                    <a:pt x="1029813" y="981075"/>
                    <a:pt x="1025050" y="982980"/>
                  </a:cubicBezTo>
                  <a:cubicBezTo>
                    <a:pt x="1012668" y="989647"/>
                    <a:pt x="1004095" y="986790"/>
                    <a:pt x="997428" y="973455"/>
                  </a:cubicBezTo>
                  <a:cubicBezTo>
                    <a:pt x="986950" y="953452"/>
                    <a:pt x="974568" y="933450"/>
                    <a:pt x="961233" y="914400"/>
                  </a:cubicBezTo>
                  <a:cubicBezTo>
                    <a:pt x="953613" y="902970"/>
                    <a:pt x="953613" y="894397"/>
                    <a:pt x="963138" y="883920"/>
                  </a:cubicBezTo>
                  <a:cubicBezTo>
                    <a:pt x="976473" y="867727"/>
                    <a:pt x="988855" y="851535"/>
                    <a:pt x="1001238" y="835342"/>
                  </a:cubicBezTo>
                  <a:cubicBezTo>
                    <a:pt x="982188" y="839152"/>
                    <a:pt x="965043" y="843915"/>
                    <a:pt x="947898" y="851535"/>
                  </a:cubicBezTo>
                  <a:cubicBezTo>
                    <a:pt x="933610" y="857250"/>
                    <a:pt x="923133" y="854392"/>
                    <a:pt x="915513" y="842010"/>
                  </a:cubicBezTo>
                  <a:cubicBezTo>
                    <a:pt x="911703" y="837247"/>
                    <a:pt x="909798" y="831532"/>
                    <a:pt x="905035" y="826770"/>
                  </a:cubicBezTo>
                  <a:cubicBezTo>
                    <a:pt x="895510" y="815340"/>
                    <a:pt x="896463" y="806767"/>
                    <a:pt x="907893" y="797242"/>
                  </a:cubicBezTo>
                  <a:cubicBezTo>
                    <a:pt x="926943" y="780097"/>
                    <a:pt x="944088" y="761047"/>
                    <a:pt x="965995" y="740092"/>
                  </a:cubicBezTo>
                  <a:cubicBezTo>
                    <a:pt x="936468" y="749617"/>
                    <a:pt x="911703" y="758190"/>
                    <a:pt x="886938" y="766762"/>
                  </a:cubicBezTo>
                  <a:cubicBezTo>
                    <a:pt x="868840" y="772477"/>
                    <a:pt x="853600" y="769620"/>
                    <a:pt x="841218" y="755332"/>
                  </a:cubicBezTo>
                  <a:cubicBezTo>
                    <a:pt x="829788" y="742950"/>
                    <a:pt x="819310" y="730567"/>
                    <a:pt x="808833" y="717232"/>
                  </a:cubicBezTo>
                  <a:cubicBezTo>
                    <a:pt x="799308" y="705802"/>
                    <a:pt x="787878" y="696277"/>
                    <a:pt x="772638" y="693420"/>
                  </a:cubicBezTo>
                  <a:cubicBezTo>
                    <a:pt x="767875" y="692467"/>
                    <a:pt x="763113" y="691515"/>
                    <a:pt x="759303" y="695325"/>
                  </a:cubicBezTo>
                  <a:cubicBezTo>
                    <a:pt x="755493" y="700087"/>
                    <a:pt x="760255" y="703897"/>
                    <a:pt x="762160" y="707707"/>
                  </a:cubicBezTo>
                  <a:cubicBezTo>
                    <a:pt x="847885" y="858202"/>
                    <a:pt x="899320" y="1022032"/>
                    <a:pt x="946945" y="1187767"/>
                  </a:cubicBezTo>
                  <a:cubicBezTo>
                    <a:pt x="968853" y="1263015"/>
                    <a:pt x="981235" y="1341120"/>
                    <a:pt x="990760" y="1419225"/>
                  </a:cubicBezTo>
                  <a:cubicBezTo>
                    <a:pt x="998380" y="1485900"/>
                    <a:pt x="1005048" y="1552575"/>
                    <a:pt x="1007905" y="1619250"/>
                  </a:cubicBezTo>
                  <a:cubicBezTo>
                    <a:pt x="1010763" y="1701165"/>
                    <a:pt x="997428" y="1781175"/>
                    <a:pt x="984093" y="1861185"/>
                  </a:cubicBezTo>
                  <a:cubicBezTo>
                    <a:pt x="973615" y="1923097"/>
                    <a:pt x="961233" y="1985010"/>
                    <a:pt x="934563" y="2043112"/>
                  </a:cubicBezTo>
                  <a:cubicBezTo>
                    <a:pt x="890986" y="2135981"/>
                    <a:pt x="831871" y="2214919"/>
                    <a:pt x="757621" y="2281133"/>
                  </a:cubicBezTo>
                  <a:lnTo>
                    <a:pt x="687604" y="2335903"/>
                  </a:lnTo>
                  <a:lnTo>
                    <a:pt x="686954" y="2335462"/>
                  </a:lnTo>
                  <a:cubicBezTo>
                    <a:pt x="676465" y="2328640"/>
                    <a:pt x="675014" y="2329959"/>
                    <a:pt x="652160" y="2327790"/>
                  </a:cubicBezTo>
                  <a:lnTo>
                    <a:pt x="647930" y="2327278"/>
                  </a:lnTo>
                  <a:lnTo>
                    <a:pt x="508263" y="2243561"/>
                  </a:lnTo>
                  <a:lnTo>
                    <a:pt x="519273" y="2243137"/>
                  </a:lnTo>
                  <a:cubicBezTo>
                    <a:pt x="585948" y="2214562"/>
                    <a:pt x="637383" y="2165985"/>
                    <a:pt x="682150" y="2110740"/>
                  </a:cubicBezTo>
                  <a:cubicBezTo>
                    <a:pt x="741205" y="2037397"/>
                    <a:pt x="790735" y="1959292"/>
                    <a:pt x="827883" y="1872615"/>
                  </a:cubicBezTo>
                  <a:cubicBezTo>
                    <a:pt x="850743" y="1819275"/>
                    <a:pt x="856458" y="1762125"/>
                    <a:pt x="865030" y="1706880"/>
                  </a:cubicBezTo>
                  <a:cubicBezTo>
                    <a:pt x="879318" y="1615440"/>
                    <a:pt x="874555" y="1523047"/>
                    <a:pt x="866935" y="1430655"/>
                  </a:cubicBezTo>
                  <a:cubicBezTo>
                    <a:pt x="850743" y="1240155"/>
                    <a:pt x="804070" y="1055370"/>
                    <a:pt x="751683" y="872490"/>
                  </a:cubicBezTo>
                  <a:cubicBezTo>
                    <a:pt x="737395" y="822960"/>
                    <a:pt x="722155" y="774382"/>
                    <a:pt x="698343" y="727710"/>
                  </a:cubicBezTo>
                  <a:cubicBezTo>
                    <a:pt x="696438" y="722947"/>
                    <a:pt x="695485" y="716280"/>
                    <a:pt x="689770" y="716280"/>
                  </a:cubicBezTo>
                  <a:cubicBezTo>
                    <a:pt x="683103" y="716280"/>
                    <a:pt x="683103" y="723900"/>
                    <a:pt x="681198" y="729615"/>
                  </a:cubicBezTo>
                  <a:cubicBezTo>
                    <a:pt x="672625" y="754380"/>
                    <a:pt x="676435" y="779145"/>
                    <a:pt x="684055" y="803910"/>
                  </a:cubicBezTo>
                  <a:cubicBezTo>
                    <a:pt x="687865" y="814387"/>
                    <a:pt x="686913" y="822960"/>
                    <a:pt x="679293" y="831532"/>
                  </a:cubicBezTo>
                  <a:cubicBezTo>
                    <a:pt x="657385" y="860107"/>
                    <a:pt x="635478" y="889635"/>
                    <a:pt x="613570" y="918210"/>
                  </a:cubicBezTo>
                  <a:cubicBezTo>
                    <a:pt x="610713" y="922972"/>
                    <a:pt x="606903" y="928687"/>
                    <a:pt x="600235" y="926782"/>
                  </a:cubicBezTo>
                  <a:cubicBezTo>
                    <a:pt x="593568" y="924877"/>
                    <a:pt x="595473" y="917257"/>
                    <a:pt x="595473" y="912495"/>
                  </a:cubicBezTo>
                  <a:cubicBezTo>
                    <a:pt x="595473" y="881062"/>
                    <a:pt x="600235" y="849630"/>
                    <a:pt x="585948" y="820102"/>
                  </a:cubicBezTo>
                  <a:cubicBezTo>
                    <a:pt x="577375" y="802957"/>
                    <a:pt x="568803" y="785812"/>
                    <a:pt x="560230" y="768667"/>
                  </a:cubicBezTo>
                  <a:cubicBezTo>
                    <a:pt x="544038" y="735330"/>
                    <a:pt x="536418" y="701992"/>
                    <a:pt x="551658" y="664845"/>
                  </a:cubicBezTo>
                  <a:cubicBezTo>
                    <a:pt x="560230" y="644842"/>
                    <a:pt x="550705" y="630555"/>
                    <a:pt x="527845" y="621982"/>
                  </a:cubicBezTo>
                  <a:cubicBezTo>
                    <a:pt x="502128" y="612457"/>
                    <a:pt x="474505" y="611505"/>
                    <a:pt x="447835" y="606742"/>
                  </a:cubicBezTo>
                  <a:cubicBezTo>
                    <a:pt x="408783" y="600075"/>
                    <a:pt x="371635" y="609600"/>
                    <a:pt x="334488" y="620077"/>
                  </a:cubicBezTo>
                  <a:cubicBezTo>
                    <a:pt x="319248" y="623887"/>
                    <a:pt x="304008" y="628650"/>
                    <a:pt x="289720" y="633412"/>
                  </a:cubicBezTo>
                  <a:cubicBezTo>
                    <a:pt x="269718" y="639127"/>
                    <a:pt x="268765" y="637222"/>
                    <a:pt x="270670" y="618172"/>
                  </a:cubicBezTo>
                  <a:cubicBezTo>
                    <a:pt x="273528" y="586740"/>
                    <a:pt x="281148" y="556260"/>
                    <a:pt x="290673" y="526732"/>
                  </a:cubicBezTo>
                  <a:cubicBezTo>
                    <a:pt x="291625" y="522922"/>
                    <a:pt x="293530" y="519112"/>
                    <a:pt x="294483" y="514350"/>
                  </a:cubicBezTo>
                  <a:cubicBezTo>
                    <a:pt x="266860" y="535305"/>
                    <a:pt x="236380" y="594360"/>
                    <a:pt x="231618" y="636270"/>
                  </a:cubicBezTo>
                  <a:cubicBezTo>
                    <a:pt x="230665" y="646747"/>
                    <a:pt x="226855" y="654367"/>
                    <a:pt x="218283" y="660082"/>
                  </a:cubicBezTo>
                  <a:cubicBezTo>
                    <a:pt x="190660" y="680085"/>
                    <a:pt x="165895" y="702945"/>
                    <a:pt x="133510" y="715327"/>
                  </a:cubicBezTo>
                  <a:cubicBezTo>
                    <a:pt x="118270" y="721042"/>
                    <a:pt x="115413" y="720090"/>
                    <a:pt x="118270" y="702945"/>
                  </a:cubicBezTo>
                  <a:cubicBezTo>
                    <a:pt x="119223" y="693420"/>
                    <a:pt x="122080" y="682942"/>
                    <a:pt x="121128" y="672465"/>
                  </a:cubicBezTo>
                  <a:cubicBezTo>
                    <a:pt x="115413" y="685800"/>
                    <a:pt x="108745" y="699135"/>
                    <a:pt x="103030" y="713422"/>
                  </a:cubicBezTo>
                  <a:cubicBezTo>
                    <a:pt x="95410" y="733425"/>
                    <a:pt x="83028" y="749617"/>
                    <a:pt x="65883" y="762000"/>
                  </a:cubicBezTo>
                  <a:cubicBezTo>
                    <a:pt x="48738" y="774382"/>
                    <a:pt x="32545" y="788670"/>
                    <a:pt x="16353" y="802005"/>
                  </a:cubicBezTo>
                  <a:cubicBezTo>
                    <a:pt x="13495" y="803910"/>
                    <a:pt x="11590" y="807720"/>
                    <a:pt x="7780" y="806767"/>
                  </a:cubicBezTo>
                  <a:cubicBezTo>
                    <a:pt x="3970" y="805815"/>
                    <a:pt x="3970" y="801052"/>
                    <a:pt x="3970" y="797242"/>
                  </a:cubicBezTo>
                  <a:cubicBezTo>
                    <a:pt x="2065" y="731520"/>
                    <a:pt x="-6507" y="665797"/>
                    <a:pt x="9685" y="600075"/>
                  </a:cubicBezTo>
                  <a:cubicBezTo>
                    <a:pt x="11590" y="593407"/>
                    <a:pt x="13495" y="585787"/>
                    <a:pt x="16353" y="580072"/>
                  </a:cubicBezTo>
                  <a:cubicBezTo>
                    <a:pt x="40165" y="536257"/>
                    <a:pt x="66835" y="494347"/>
                    <a:pt x="109698" y="464820"/>
                  </a:cubicBezTo>
                  <a:cubicBezTo>
                    <a:pt x="166848" y="426720"/>
                    <a:pt x="224950" y="390525"/>
                    <a:pt x="294483" y="383857"/>
                  </a:cubicBezTo>
                  <a:cubicBezTo>
                    <a:pt x="391638" y="374332"/>
                    <a:pt x="484983" y="383857"/>
                    <a:pt x="567850" y="441007"/>
                  </a:cubicBezTo>
                  <a:cubicBezTo>
                    <a:pt x="587853" y="454342"/>
                    <a:pt x="607855" y="467677"/>
                    <a:pt x="632620" y="480060"/>
                  </a:cubicBezTo>
                  <a:cubicBezTo>
                    <a:pt x="602140" y="429577"/>
                    <a:pt x="573565" y="382905"/>
                    <a:pt x="544038" y="336232"/>
                  </a:cubicBezTo>
                  <a:cubicBezTo>
                    <a:pt x="522130" y="300990"/>
                    <a:pt x="523083" y="299085"/>
                    <a:pt x="557373" y="275272"/>
                  </a:cubicBezTo>
                  <a:cubicBezTo>
                    <a:pt x="559278" y="273367"/>
                    <a:pt x="562135" y="271462"/>
                    <a:pt x="566898" y="267652"/>
                  </a:cubicBezTo>
                  <a:cubicBezTo>
                    <a:pt x="549753" y="269557"/>
                    <a:pt x="535465" y="268605"/>
                    <a:pt x="521178" y="271462"/>
                  </a:cubicBezTo>
                  <a:cubicBezTo>
                    <a:pt x="504985" y="274320"/>
                    <a:pt x="493555" y="268605"/>
                    <a:pt x="484030" y="257175"/>
                  </a:cubicBezTo>
                  <a:cubicBezTo>
                    <a:pt x="473553" y="245745"/>
                    <a:pt x="464028" y="235267"/>
                    <a:pt x="452598" y="223837"/>
                  </a:cubicBezTo>
                  <a:cubicBezTo>
                    <a:pt x="427833" y="199072"/>
                    <a:pt x="427833" y="196215"/>
                    <a:pt x="450693" y="172402"/>
                  </a:cubicBezTo>
                  <a:cubicBezTo>
                    <a:pt x="438310" y="172402"/>
                    <a:pt x="438310" y="172402"/>
                    <a:pt x="432595" y="150495"/>
                  </a:cubicBezTo>
                  <a:cubicBezTo>
                    <a:pt x="425928" y="155257"/>
                    <a:pt x="423070" y="162877"/>
                    <a:pt x="420213" y="169545"/>
                  </a:cubicBezTo>
                  <a:cubicBezTo>
                    <a:pt x="413545" y="184785"/>
                    <a:pt x="401163" y="192405"/>
                    <a:pt x="385923" y="191452"/>
                  </a:cubicBezTo>
                  <a:cubicBezTo>
                    <a:pt x="365920" y="189547"/>
                    <a:pt x="354490" y="197167"/>
                    <a:pt x="344965" y="213360"/>
                  </a:cubicBezTo>
                  <a:cubicBezTo>
                    <a:pt x="331630" y="235267"/>
                    <a:pt x="314485" y="255270"/>
                    <a:pt x="299245" y="275272"/>
                  </a:cubicBezTo>
                  <a:cubicBezTo>
                    <a:pt x="295435" y="280035"/>
                    <a:pt x="292578" y="287655"/>
                    <a:pt x="284958" y="284797"/>
                  </a:cubicBezTo>
                  <a:cubicBezTo>
                    <a:pt x="278290" y="281940"/>
                    <a:pt x="281148" y="275272"/>
                    <a:pt x="281148" y="269557"/>
                  </a:cubicBezTo>
                  <a:cubicBezTo>
                    <a:pt x="284005" y="221932"/>
                    <a:pt x="295435" y="177165"/>
                    <a:pt x="321153" y="136207"/>
                  </a:cubicBezTo>
                  <a:cubicBezTo>
                    <a:pt x="324963" y="129540"/>
                    <a:pt x="330678" y="125730"/>
                    <a:pt x="336393" y="121920"/>
                  </a:cubicBezTo>
                  <a:cubicBezTo>
                    <a:pt x="384018" y="86677"/>
                    <a:pt x="434500" y="56197"/>
                    <a:pt x="483078" y="22860"/>
                  </a:cubicBezTo>
                  <a:cubicBezTo>
                    <a:pt x="494508" y="15240"/>
                    <a:pt x="504985" y="4762"/>
                    <a:pt x="518320" y="0"/>
                  </a:cubicBezTo>
                  <a:close/>
                </a:path>
              </a:pathLst>
            </a:custGeom>
            <a:grpFill/>
            <a:ln w="9525" cap="flat">
              <a:noFill/>
              <a:prstDash val="solid"/>
              <a:miter/>
            </a:ln>
          </p:spPr>
          <p:txBody>
            <a:bodyPr rtlCol="0" anchor="ctr"/>
            <a:lstStyle/>
            <a:p>
              <a:endParaRPr lang="en-US">
                <a:solidFill>
                  <a:prstClr val="black"/>
                </a:solidFill>
              </a:endParaRPr>
            </a:p>
          </p:txBody>
        </p:sp>
      </p:grpSp>
    </p:spTree>
    <p:extLst>
      <p:ext uri="{BB962C8B-B14F-4D97-AF65-F5344CB8AC3E}">
        <p14:creationId xmlns:p14="http://schemas.microsoft.com/office/powerpoint/2010/main" val="3196312510"/>
      </p:ext>
    </p:extLst>
  </p:cSld>
  <p:clrMapOvr>
    <a:masterClrMapping/>
  </p:clrMapOvr>
</p:sldLayout>
</file>

<file path=ppt/slideLayouts/slideLayout127.xml><?xml version="1.0" encoding="utf-8"?>
<p:sldLayout xmlns:a="http://schemas.openxmlformats.org/drawingml/2006/main" xmlns:r="http://schemas.openxmlformats.org/officeDocument/2006/relationships" xmlns:p="http://schemas.openxmlformats.org/presentationml/2006/main" preserve="1" userDrawn="1">
  <p:cSld name="2_Contents slide layout">
    <p:bg>
      <p:bgPr>
        <a:solidFill>
          <a:schemeClr val="bg1"/>
        </a:solidFill>
        <a:effectLst/>
      </p:bgPr>
    </p:bg>
    <p:spTree>
      <p:nvGrpSpPr>
        <p:cNvPr id="1" name=""/>
        <p:cNvGrpSpPr/>
        <p:nvPr/>
      </p:nvGrpSpPr>
      <p:grpSpPr>
        <a:xfrm>
          <a:off x="0" y="0"/>
          <a:ext cx="0" cy="0"/>
          <a:chOff x="0" y="0"/>
          <a:chExt cx="0" cy="0"/>
        </a:xfrm>
      </p:grpSpPr>
      <p:sp>
        <p:nvSpPr>
          <p:cNvPr id="5" name="그림 개체 틀 4">
            <a:extLst>
              <a:ext uri="{FF2B5EF4-FFF2-40B4-BE49-F238E27FC236}">
                <a16:creationId xmlns:a16="http://schemas.microsoft.com/office/drawing/2014/main" xmlns="" id="{E1137C2C-1D1B-4B3B-BF8A-87639161EAE6}"/>
              </a:ext>
            </a:extLst>
          </p:cNvPr>
          <p:cNvSpPr>
            <a:spLocks noGrp="1"/>
          </p:cNvSpPr>
          <p:nvPr>
            <p:ph type="pic" idx="16" hasCustomPrompt="1"/>
          </p:nvPr>
        </p:nvSpPr>
        <p:spPr>
          <a:xfrm>
            <a:off x="0" y="-1"/>
            <a:ext cx="12192000" cy="4689695"/>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and Send to Back</a:t>
            </a:r>
            <a:endParaRPr lang="ko-KR" altLang="en-US" dirty="0"/>
          </a:p>
        </p:txBody>
      </p:sp>
      <p:sp>
        <p:nvSpPr>
          <p:cNvPr id="7" name="그림 개체 틀 4">
            <a:extLst>
              <a:ext uri="{FF2B5EF4-FFF2-40B4-BE49-F238E27FC236}">
                <a16:creationId xmlns:a16="http://schemas.microsoft.com/office/drawing/2014/main" xmlns="" id="{7ED81E56-1C8B-44C9-A14D-3989806CB058}"/>
              </a:ext>
            </a:extLst>
          </p:cNvPr>
          <p:cNvSpPr>
            <a:spLocks noGrp="1"/>
          </p:cNvSpPr>
          <p:nvPr>
            <p:ph type="pic" idx="17" hasCustomPrompt="1"/>
          </p:nvPr>
        </p:nvSpPr>
        <p:spPr>
          <a:xfrm rot="20894745">
            <a:off x="6274493" y="2713781"/>
            <a:ext cx="2884479" cy="3115901"/>
          </a:xfrm>
          <a:prstGeom prst="rect">
            <a:avLst/>
          </a:prstGeom>
          <a:solidFill>
            <a:schemeClr val="bg1">
              <a:lumMod val="95000"/>
            </a:schemeClr>
          </a:solidFill>
          <a:ln w="127000">
            <a:solidFill>
              <a:schemeClr val="bg1"/>
            </a:solidFill>
          </a:ln>
          <a:effectLst>
            <a:outerShdw blurRad="63500" sx="102000" sy="102000" algn="ctr" rotWithShape="0">
              <a:prstClr val="black">
                <a:alpha val="40000"/>
              </a:prstClr>
            </a:outerShdw>
          </a:effectLst>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8" name="그림 개체 틀 4">
            <a:extLst>
              <a:ext uri="{FF2B5EF4-FFF2-40B4-BE49-F238E27FC236}">
                <a16:creationId xmlns:a16="http://schemas.microsoft.com/office/drawing/2014/main" xmlns="" id="{DD7E03EB-D0F2-4F4A-B104-40BB04F608FF}"/>
              </a:ext>
            </a:extLst>
          </p:cNvPr>
          <p:cNvSpPr>
            <a:spLocks noGrp="1"/>
          </p:cNvSpPr>
          <p:nvPr>
            <p:ph type="pic" idx="18" hasCustomPrompt="1"/>
          </p:nvPr>
        </p:nvSpPr>
        <p:spPr>
          <a:xfrm rot="1276633">
            <a:off x="8563925" y="3050876"/>
            <a:ext cx="2884479" cy="3115901"/>
          </a:xfrm>
          <a:prstGeom prst="rect">
            <a:avLst/>
          </a:prstGeom>
          <a:solidFill>
            <a:schemeClr val="bg1">
              <a:lumMod val="95000"/>
            </a:schemeClr>
          </a:solidFill>
          <a:ln w="127000">
            <a:solidFill>
              <a:schemeClr val="bg1"/>
            </a:solidFill>
          </a:ln>
          <a:effectLst>
            <a:outerShdw blurRad="63500" sx="102000" sy="102000" algn="ctr" rotWithShape="0">
              <a:prstClr val="black">
                <a:alpha val="40000"/>
              </a:prstClr>
            </a:outerShdw>
          </a:effectLst>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and Bring to Front</a:t>
            </a:r>
            <a:endParaRPr lang="ko-KR" altLang="en-US" dirty="0"/>
          </a:p>
        </p:txBody>
      </p:sp>
    </p:spTree>
    <p:extLst>
      <p:ext uri="{BB962C8B-B14F-4D97-AF65-F5344CB8AC3E}">
        <p14:creationId xmlns:p14="http://schemas.microsoft.com/office/powerpoint/2010/main" val="3746928244"/>
      </p:ext>
    </p:extLst>
  </p:cSld>
  <p:clrMapOvr>
    <a:masterClrMapping/>
  </p:clrMapOvr>
</p:sldLayout>
</file>

<file path=ppt/slideLayouts/slideLayout128.xml><?xml version="1.0" encoding="utf-8"?>
<p:sldLayout xmlns:a="http://schemas.openxmlformats.org/drawingml/2006/main" xmlns:r="http://schemas.openxmlformats.org/officeDocument/2006/relationships" xmlns:p="http://schemas.openxmlformats.org/presentationml/2006/main" preserve="1" userDrawn="1">
  <p:cSld name="3_Contents slide layout">
    <p:spTree>
      <p:nvGrpSpPr>
        <p:cNvPr id="1" name=""/>
        <p:cNvGrpSpPr/>
        <p:nvPr/>
      </p:nvGrpSpPr>
      <p:grpSpPr>
        <a:xfrm>
          <a:off x="0" y="0"/>
          <a:ext cx="0" cy="0"/>
          <a:chOff x="0" y="0"/>
          <a:chExt cx="0" cy="0"/>
        </a:xfrm>
      </p:grpSpPr>
      <p:sp>
        <p:nvSpPr>
          <p:cNvPr id="2" name="그림 개체 틀 4">
            <a:extLst>
              <a:ext uri="{FF2B5EF4-FFF2-40B4-BE49-F238E27FC236}">
                <a16:creationId xmlns:a16="http://schemas.microsoft.com/office/drawing/2014/main" xmlns="" id="{D2008D2F-0932-4EC6-9CE3-B2E6ECE94452}"/>
              </a:ext>
            </a:extLst>
          </p:cNvPr>
          <p:cNvSpPr>
            <a:spLocks noGrp="1"/>
          </p:cNvSpPr>
          <p:nvPr>
            <p:ph type="pic" idx="16" hasCustomPrompt="1"/>
          </p:nvPr>
        </p:nvSpPr>
        <p:spPr>
          <a:xfrm>
            <a:off x="6096000" y="0"/>
            <a:ext cx="6096000" cy="3429000"/>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and Send to </a:t>
            </a:r>
            <a:r>
              <a:rPr lang="en-US" altLang="ko-KR" dirty="0" err="1"/>
              <a:t>BackHere</a:t>
            </a:r>
            <a:endParaRPr lang="ko-KR" altLang="en-US" dirty="0"/>
          </a:p>
        </p:txBody>
      </p:sp>
      <p:sp>
        <p:nvSpPr>
          <p:cNvPr id="5" name="그림 개체 틀 4">
            <a:extLst>
              <a:ext uri="{FF2B5EF4-FFF2-40B4-BE49-F238E27FC236}">
                <a16:creationId xmlns:a16="http://schemas.microsoft.com/office/drawing/2014/main" xmlns="" id="{2FC4263E-05B0-4493-AA02-4516ADA74718}"/>
              </a:ext>
            </a:extLst>
          </p:cNvPr>
          <p:cNvSpPr>
            <a:spLocks noGrp="1"/>
          </p:cNvSpPr>
          <p:nvPr>
            <p:ph type="pic" idx="17" hasCustomPrompt="1"/>
          </p:nvPr>
        </p:nvSpPr>
        <p:spPr>
          <a:xfrm>
            <a:off x="0" y="3429000"/>
            <a:ext cx="6096000" cy="3429000"/>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and Send to Back</a:t>
            </a:r>
            <a:endParaRPr lang="ko-KR" altLang="en-US" dirty="0"/>
          </a:p>
        </p:txBody>
      </p:sp>
    </p:spTree>
    <p:extLst>
      <p:ext uri="{BB962C8B-B14F-4D97-AF65-F5344CB8AC3E}">
        <p14:creationId xmlns:p14="http://schemas.microsoft.com/office/powerpoint/2010/main" val="4145557577"/>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129.xml><?xml version="1.0" encoding="utf-8"?>
<p:sldLayout xmlns:a="http://schemas.openxmlformats.org/drawingml/2006/main" xmlns:r="http://schemas.openxmlformats.org/officeDocument/2006/relationships" xmlns:p="http://schemas.openxmlformats.org/presentationml/2006/main" preserve="1" userDrawn="1">
  <p:cSld name="4_Contents slide layout">
    <p:spTree>
      <p:nvGrpSpPr>
        <p:cNvPr id="1" name=""/>
        <p:cNvGrpSpPr/>
        <p:nvPr/>
      </p:nvGrpSpPr>
      <p:grpSpPr>
        <a:xfrm>
          <a:off x="0" y="0"/>
          <a:ext cx="0" cy="0"/>
          <a:chOff x="0" y="0"/>
          <a:chExt cx="0" cy="0"/>
        </a:xfrm>
      </p:grpSpPr>
      <p:sp>
        <p:nvSpPr>
          <p:cNvPr id="2" name="그림 개체 틀 4">
            <a:extLst>
              <a:ext uri="{FF2B5EF4-FFF2-40B4-BE49-F238E27FC236}">
                <a16:creationId xmlns:a16="http://schemas.microsoft.com/office/drawing/2014/main" xmlns="" id="{F90EF7ED-908D-4D10-9E82-7614B4A75ADA}"/>
              </a:ext>
            </a:extLst>
          </p:cNvPr>
          <p:cNvSpPr>
            <a:spLocks noGrp="1"/>
          </p:cNvSpPr>
          <p:nvPr>
            <p:ph type="pic" idx="16"/>
          </p:nvPr>
        </p:nvSpPr>
        <p:spPr>
          <a:xfrm>
            <a:off x="0" y="0"/>
            <a:ext cx="12192000" cy="6858000"/>
          </a:xfrm>
          <a:prstGeom prst="rect">
            <a:avLst/>
          </a:prstGeom>
          <a:solidFill>
            <a:schemeClr val="bg1">
              <a:lumMod val="95000"/>
            </a:schemeClr>
          </a:solidFill>
        </p:spPr>
        <p:txBody>
          <a:bodyPr wrap="square" anchor="t">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ltLang="ko-KR" dirty="0"/>
          </a:p>
          <a:p>
            <a:endParaRPr lang="en-US" altLang="ko-KR" dirty="0"/>
          </a:p>
          <a:p>
            <a:endParaRPr lang="en-US" altLang="ko-KR" dirty="0"/>
          </a:p>
          <a:p>
            <a:endParaRPr lang="en-US" altLang="ko-KR" dirty="0"/>
          </a:p>
          <a:p>
            <a:r>
              <a:rPr lang="en-US" altLang="ko-KR" dirty="0"/>
              <a:t>Your Picture Here  and Send to Back</a:t>
            </a:r>
            <a:endParaRPr lang="ko-KR" altLang="en-US" dirty="0"/>
          </a:p>
        </p:txBody>
      </p:sp>
      <p:sp>
        <p:nvSpPr>
          <p:cNvPr id="5" name="그림 개체 틀 4">
            <a:extLst>
              <a:ext uri="{FF2B5EF4-FFF2-40B4-BE49-F238E27FC236}">
                <a16:creationId xmlns:a16="http://schemas.microsoft.com/office/drawing/2014/main" xmlns="" id="{FAC94539-1AAE-43CA-B4D0-78087D6504A6}"/>
              </a:ext>
            </a:extLst>
          </p:cNvPr>
          <p:cNvSpPr>
            <a:spLocks noGrp="1"/>
          </p:cNvSpPr>
          <p:nvPr>
            <p:ph type="pic" idx="17" hasCustomPrompt="1"/>
          </p:nvPr>
        </p:nvSpPr>
        <p:spPr>
          <a:xfrm>
            <a:off x="1774736" y="2124188"/>
            <a:ext cx="2002133" cy="2609624"/>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6" name="그림 개체 틀 4">
            <a:extLst>
              <a:ext uri="{FF2B5EF4-FFF2-40B4-BE49-F238E27FC236}">
                <a16:creationId xmlns:a16="http://schemas.microsoft.com/office/drawing/2014/main" xmlns="" id="{E9228230-AC2D-418A-BE07-450FBD5F7B26}"/>
              </a:ext>
            </a:extLst>
          </p:cNvPr>
          <p:cNvSpPr>
            <a:spLocks noGrp="1"/>
          </p:cNvSpPr>
          <p:nvPr>
            <p:ph type="pic" idx="18" hasCustomPrompt="1"/>
          </p:nvPr>
        </p:nvSpPr>
        <p:spPr>
          <a:xfrm>
            <a:off x="4016738" y="2124188"/>
            <a:ext cx="2002133" cy="2609624"/>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7" name="그림 개체 틀 4">
            <a:extLst>
              <a:ext uri="{FF2B5EF4-FFF2-40B4-BE49-F238E27FC236}">
                <a16:creationId xmlns:a16="http://schemas.microsoft.com/office/drawing/2014/main" xmlns="" id="{5A972B0D-5659-49D7-88F2-2C7FAC14E678}"/>
              </a:ext>
            </a:extLst>
          </p:cNvPr>
          <p:cNvSpPr>
            <a:spLocks noGrp="1"/>
          </p:cNvSpPr>
          <p:nvPr>
            <p:ph type="pic" idx="19" hasCustomPrompt="1"/>
          </p:nvPr>
        </p:nvSpPr>
        <p:spPr>
          <a:xfrm>
            <a:off x="6258740" y="2124188"/>
            <a:ext cx="2002133" cy="2609624"/>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8" name="그림 개체 틀 4">
            <a:extLst>
              <a:ext uri="{FF2B5EF4-FFF2-40B4-BE49-F238E27FC236}">
                <a16:creationId xmlns:a16="http://schemas.microsoft.com/office/drawing/2014/main" xmlns="" id="{E28D0C5B-2EA1-4933-BB03-6E647CA0FC8A}"/>
              </a:ext>
            </a:extLst>
          </p:cNvPr>
          <p:cNvSpPr>
            <a:spLocks noGrp="1"/>
          </p:cNvSpPr>
          <p:nvPr>
            <p:ph type="pic" idx="20" hasCustomPrompt="1"/>
          </p:nvPr>
        </p:nvSpPr>
        <p:spPr>
          <a:xfrm>
            <a:off x="8500743" y="2124188"/>
            <a:ext cx="2002133" cy="2609624"/>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1147107637"/>
      </p:ext>
    </p:extLst>
  </p:cSld>
  <p:clrMapOvr>
    <a:masterClrMapping/>
  </p:clrMapOvr>
</p:sldLayout>
</file>

<file path=ppt/slideLayouts/slideLayout130.xml><?xml version="1.0" encoding="utf-8"?>
<p:sldLayout xmlns:a="http://schemas.openxmlformats.org/drawingml/2006/main" xmlns:r="http://schemas.openxmlformats.org/officeDocument/2006/relationships" xmlns:p="http://schemas.openxmlformats.org/presentationml/2006/main" preserve="1" userDrawn="1">
  <p:cSld name="5_Contents slide layout">
    <p:spTree>
      <p:nvGrpSpPr>
        <p:cNvPr id="1" name=""/>
        <p:cNvGrpSpPr/>
        <p:nvPr/>
      </p:nvGrpSpPr>
      <p:grpSpPr>
        <a:xfrm>
          <a:off x="0" y="0"/>
          <a:ext cx="0" cy="0"/>
          <a:chOff x="0" y="0"/>
          <a:chExt cx="0" cy="0"/>
        </a:xfrm>
      </p:grpSpPr>
      <p:sp>
        <p:nvSpPr>
          <p:cNvPr id="8" name="Picture Placeholder 7">
            <a:extLst>
              <a:ext uri="{FF2B5EF4-FFF2-40B4-BE49-F238E27FC236}">
                <a16:creationId xmlns:a16="http://schemas.microsoft.com/office/drawing/2014/main" xmlns="" id="{113364F9-BE09-4AD7-986E-407F1B79F9AD}"/>
              </a:ext>
            </a:extLst>
          </p:cNvPr>
          <p:cNvSpPr>
            <a:spLocks noGrp="1"/>
          </p:cNvSpPr>
          <p:nvPr>
            <p:ph type="pic" idx="16" hasCustomPrompt="1"/>
          </p:nvPr>
        </p:nvSpPr>
        <p:spPr>
          <a:xfrm>
            <a:off x="4403035" y="0"/>
            <a:ext cx="7788965" cy="6858000"/>
          </a:xfrm>
          <a:custGeom>
            <a:avLst/>
            <a:gdLst>
              <a:gd name="connsiteX0" fmla="*/ 3894482 w 7788965"/>
              <a:gd name="connsiteY0" fmla="*/ 2146852 h 6858000"/>
              <a:gd name="connsiteX1" fmla="*/ 7788964 w 7788965"/>
              <a:gd name="connsiteY1" fmla="*/ 6858000 h 6858000"/>
              <a:gd name="connsiteX2" fmla="*/ 0 w 7788965"/>
              <a:gd name="connsiteY2" fmla="*/ 6858000 h 6858000"/>
              <a:gd name="connsiteX3" fmla="*/ 0 w 7788965"/>
              <a:gd name="connsiteY3" fmla="*/ 6857999 h 6858000"/>
              <a:gd name="connsiteX4" fmla="*/ 5734705 w 7788965"/>
              <a:gd name="connsiteY4" fmla="*/ 0 h 6858000"/>
              <a:gd name="connsiteX5" fmla="*/ 7788965 w 7788965"/>
              <a:gd name="connsiteY5" fmla="*/ 0 h 6858000"/>
              <a:gd name="connsiteX6" fmla="*/ 7788965 w 7788965"/>
              <a:gd name="connsiteY6" fmla="*/ 6641351 h 6858000"/>
              <a:gd name="connsiteX7" fmla="*/ 4000566 w 7788965"/>
              <a:gd name="connsiteY7" fmla="*/ 2078313 h 6858000"/>
              <a:gd name="connsiteX8" fmla="*/ 2214158 w 7788965"/>
              <a:gd name="connsiteY8" fmla="*/ 0 h 6858000"/>
              <a:gd name="connsiteX9" fmla="*/ 5574803 w 7788965"/>
              <a:gd name="connsiteY9" fmla="*/ 0 h 6858000"/>
              <a:gd name="connsiteX10" fmla="*/ 3894480 w 7788965"/>
              <a:gd name="connsiteY10" fmla="*/ 2032683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788965" h="6858000">
                <a:moveTo>
                  <a:pt x="3894482" y="2146852"/>
                </a:moveTo>
                <a:lnTo>
                  <a:pt x="7788964" y="6858000"/>
                </a:lnTo>
                <a:lnTo>
                  <a:pt x="0" y="6858000"/>
                </a:lnTo>
                <a:lnTo>
                  <a:pt x="0" y="6857999"/>
                </a:lnTo>
                <a:close/>
                <a:moveTo>
                  <a:pt x="5734705" y="0"/>
                </a:moveTo>
                <a:lnTo>
                  <a:pt x="7788965" y="0"/>
                </a:lnTo>
                <a:lnTo>
                  <a:pt x="7788965" y="6641351"/>
                </a:lnTo>
                <a:lnTo>
                  <a:pt x="4000566" y="2078313"/>
                </a:lnTo>
                <a:close/>
                <a:moveTo>
                  <a:pt x="2214158" y="0"/>
                </a:moveTo>
                <a:lnTo>
                  <a:pt x="5574803" y="0"/>
                </a:lnTo>
                <a:lnTo>
                  <a:pt x="3894480" y="2032683"/>
                </a:lnTo>
                <a:close/>
              </a:path>
            </a:pathLst>
          </a:cu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3339497736"/>
      </p:ext>
    </p:extLst>
  </p:cSld>
  <p:clrMapOvr>
    <a:masterClrMapping/>
  </p:clrMapOvr>
</p:sldLayout>
</file>

<file path=ppt/slideLayouts/slideLayout131.xml><?xml version="1.0" encoding="utf-8"?>
<p:sldLayout xmlns:a="http://schemas.openxmlformats.org/drawingml/2006/main" xmlns:r="http://schemas.openxmlformats.org/officeDocument/2006/relationships" xmlns:p="http://schemas.openxmlformats.org/presentationml/2006/main" preserve="1" userDrawn="1">
  <p:cSld name="6_Contents slide layout">
    <p:spTree>
      <p:nvGrpSpPr>
        <p:cNvPr id="1" name=""/>
        <p:cNvGrpSpPr/>
        <p:nvPr/>
      </p:nvGrpSpPr>
      <p:grpSpPr>
        <a:xfrm>
          <a:off x="0" y="0"/>
          <a:ext cx="0" cy="0"/>
          <a:chOff x="0" y="0"/>
          <a:chExt cx="0" cy="0"/>
        </a:xfrm>
      </p:grpSpPr>
      <p:sp>
        <p:nvSpPr>
          <p:cNvPr id="4" name="그림 개체 틀 4">
            <a:extLst>
              <a:ext uri="{FF2B5EF4-FFF2-40B4-BE49-F238E27FC236}">
                <a16:creationId xmlns:a16="http://schemas.microsoft.com/office/drawing/2014/main" xmlns="" id="{FFAE0EAC-63AB-4BD1-8B15-C5927ED27C55}"/>
              </a:ext>
            </a:extLst>
          </p:cNvPr>
          <p:cNvSpPr>
            <a:spLocks noGrp="1"/>
          </p:cNvSpPr>
          <p:nvPr>
            <p:ph type="pic" idx="16" hasCustomPrompt="1"/>
          </p:nvPr>
        </p:nvSpPr>
        <p:spPr>
          <a:xfrm>
            <a:off x="4242000" y="286210"/>
            <a:ext cx="3708000" cy="2857588"/>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pic>
        <p:nvPicPr>
          <p:cNvPr id="3" name="Picture 2">
            <a:extLst>
              <a:ext uri="{FF2B5EF4-FFF2-40B4-BE49-F238E27FC236}">
                <a16:creationId xmlns:a16="http://schemas.microsoft.com/office/drawing/2014/main" xmlns="" id="{83998DB8-AD5E-4960-9117-DDCB8C59ED81}"/>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4153143" y="2333762"/>
            <a:ext cx="3885714" cy="2190476"/>
          </a:xfrm>
          <a:prstGeom prst="rect">
            <a:avLst/>
          </a:prstGeom>
        </p:spPr>
      </p:pic>
    </p:spTree>
    <p:extLst>
      <p:ext uri="{BB962C8B-B14F-4D97-AF65-F5344CB8AC3E}">
        <p14:creationId xmlns:p14="http://schemas.microsoft.com/office/powerpoint/2010/main" val="38409808"/>
      </p:ext>
    </p:extLst>
  </p:cSld>
  <p:clrMapOvr>
    <a:masterClrMapping/>
  </p:clrMapOvr>
</p:sldLayout>
</file>

<file path=ppt/slideLayouts/slideLayout132.xml><?xml version="1.0" encoding="utf-8"?>
<p:sldLayout xmlns:a="http://schemas.openxmlformats.org/drawingml/2006/main" xmlns:r="http://schemas.openxmlformats.org/officeDocument/2006/relationships" xmlns:p="http://schemas.openxmlformats.org/presentationml/2006/main" preserve="1" userDrawn="1">
  <p:cSld name="7_Contents slide layout">
    <p:spTree>
      <p:nvGrpSpPr>
        <p:cNvPr id="1" name=""/>
        <p:cNvGrpSpPr/>
        <p:nvPr/>
      </p:nvGrpSpPr>
      <p:grpSpPr>
        <a:xfrm>
          <a:off x="0" y="0"/>
          <a:ext cx="0" cy="0"/>
          <a:chOff x="0" y="0"/>
          <a:chExt cx="0" cy="0"/>
        </a:xfrm>
      </p:grpSpPr>
      <p:sp>
        <p:nvSpPr>
          <p:cNvPr id="51" name="Picture Placeholder 50">
            <a:extLst>
              <a:ext uri="{FF2B5EF4-FFF2-40B4-BE49-F238E27FC236}">
                <a16:creationId xmlns:a16="http://schemas.microsoft.com/office/drawing/2014/main" xmlns="" id="{12AFF536-5F38-408C-BA8B-D768E8CE6E24}"/>
              </a:ext>
            </a:extLst>
          </p:cNvPr>
          <p:cNvSpPr>
            <a:spLocks noGrp="1"/>
          </p:cNvSpPr>
          <p:nvPr>
            <p:ph type="pic" idx="16" hasCustomPrompt="1"/>
          </p:nvPr>
        </p:nvSpPr>
        <p:spPr>
          <a:xfrm>
            <a:off x="0" y="1"/>
            <a:ext cx="12192000" cy="6858000"/>
          </a:xfrm>
          <a:custGeom>
            <a:avLst/>
            <a:gdLst>
              <a:gd name="connsiteX0" fmla="*/ 9313213 w 12192000"/>
              <a:gd name="connsiteY0" fmla="*/ 6492624 h 6858000"/>
              <a:gd name="connsiteX1" fmla="*/ 9283702 w 12192000"/>
              <a:gd name="connsiteY1" fmla="*/ 6499008 h 6858000"/>
              <a:gd name="connsiteX2" fmla="*/ 9307366 w 12192000"/>
              <a:gd name="connsiteY2" fmla="*/ 6502453 h 6858000"/>
              <a:gd name="connsiteX3" fmla="*/ 6907872 w 12192000"/>
              <a:gd name="connsiteY3" fmla="*/ 5434699 h 6858000"/>
              <a:gd name="connsiteX4" fmla="*/ 6921662 w 12192000"/>
              <a:gd name="connsiteY4" fmla="*/ 5437847 h 6858000"/>
              <a:gd name="connsiteX5" fmla="*/ 6896897 w 12192000"/>
              <a:gd name="connsiteY5" fmla="*/ 5457774 h 6858000"/>
              <a:gd name="connsiteX6" fmla="*/ 6907872 w 12192000"/>
              <a:gd name="connsiteY6" fmla="*/ 5434699 h 6858000"/>
              <a:gd name="connsiteX7" fmla="*/ 7113875 w 12192000"/>
              <a:gd name="connsiteY7" fmla="*/ 5289876 h 6858000"/>
              <a:gd name="connsiteX8" fmla="*/ 6278624 w 12192000"/>
              <a:gd name="connsiteY8" fmla="*/ 5508486 h 6858000"/>
              <a:gd name="connsiteX9" fmla="*/ 6399569 w 12192000"/>
              <a:gd name="connsiteY9" fmla="*/ 5553147 h 6858000"/>
              <a:gd name="connsiteX10" fmla="*/ 5343659 w 12192000"/>
              <a:gd name="connsiteY10" fmla="*/ 6059703 h 6858000"/>
              <a:gd name="connsiteX11" fmla="*/ 5186445 w 12192000"/>
              <a:gd name="connsiteY11" fmla="*/ 6110388 h 6858000"/>
              <a:gd name="connsiteX12" fmla="*/ 5170276 w 12192000"/>
              <a:gd name="connsiteY12" fmla="*/ 6171276 h 6858000"/>
              <a:gd name="connsiteX13" fmla="*/ 5008556 w 12192000"/>
              <a:gd name="connsiteY13" fmla="*/ 6206589 h 6858000"/>
              <a:gd name="connsiteX14" fmla="*/ 4837008 w 12192000"/>
              <a:gd name="connsiteY14" fmla="*/ 6222454 h 6858000"/>
              <a:gd name="connsiteX15" fmla="*/ 4883253 w 12192000"/>
              <a:gd name="connsiteY15" fmla="*/ 6202254 h 6858000"/>
              <a:gd name="connsiteX16" fmla="*/ 4939387 w 12192000"/>
              <a:gd name="connsiteY16" fmla="*/ 6148428 h 6858000"/>
              <a:gd name="connsiteX17" fmla="*/ 4856785 w 12192000"/>
              <a:gd name="connsiteY17" fmla="*/ 6155202 h 6858000"/>
              <a:gd name="connsiteX18" fmla="*/ 4830320 w 12192000"/>
              <a:gd name="connsiteY18" fmla="*/ 6108152 h 6858000"/>
              <a:gd name="connsiteX19" fmla="*/ 4727939 w 12192000"/>
              <a:gd name="connsiteY19" fmla="*/ 6182177 h 6858000"/>
              <a:gd name="connsiteX20" fmla="*/ 4681695 w 12192000"/>
              <a:gd name="connsiteY20" fmla="*/ 6202379 h 6858000"/>
              <a:gd name="connsiteX21" fmla="*/ 4625561 w 12192000"/>
              <a:gd name="connsiteY21" fmla="*/ 6256204 h 6858000"/>
              <a:gd name="connsiteX22" fmla="*/ 4744520 w 12192000"/>
              <a:gd name="connsiteY22" fmla="*/ 6262857 h 6858000"/>
              <a:gd name="connsiteX23" fmla="*/ 4787561 w 12192000"/>
              <a:gd name="connsiteY23" fmla="*/ 6390585 h 6858000"/>
              <a:gd name="connsiteX24" fmla="*/ 5791860 w 12192000"/>
              <a:gd name="connsiteY24" fmla="*/ 6127729 h 6858000"/>
              <a:gd name="connsiteX25" fmla="*/ 6433876 w 12192000"/>
              <a:gd name="connsiteY25" fmla="*/ 5929715 h 6858000"/>
              <a:gd name="connsiteX26" fmla="*/ 6652740 w 12192000"/>
              <a:gd name="connsiteY26" fmla="*/ 5865413 h 6858000"/>
              <a:gd name="connsiteX27" fmla="*/ 6667710 w 12192000"/>
              <a:gd name="connsiteY27" fmla="*/ 5809037 h 6858000"/>
              <a:gd name="connsiteX28" fmla="*/ 6604489 w 12192000"/>
              <a:gd name="connsiteY28" fmla="*/ 5831375 h 6858000"/>
              <a:gd name="connsiteX29" fmla="*/ 6404201 w 12192000"/>
              <a:gd name="connsiteY29" fmla="*/ 5799349 h 6858000"/>
              <a:gd name="connsiteX30" fmla="*/ 6283979 w 12192000"/>
              <a:gd name="connsiteY30" fmla="*/ 5824850 h 6858000"/>
              <a:gd name="connsiteX31" fmla="*/ 6129560 w 12192000"/>
              <a:gd name="connsiteY31" fmla="*/ 5902375 h 6858000"/>
              <a:gd name="connsiteX32" fmla="*/ 5930777 w 12192000"/>
              <a:gd name="connsiteY32" fmla="*/ 5952180 h 6858000"/>
              <a:gd name="connsiteX33" fmla="*/ 5983035 w 12192000"/>
              <a:gd name="connsiteY33" fmla="*/ 5917419 h 6858000"/>
              <a:gd name="connsiteX34" fmla="*/ 6042534 w 12192000"/>
              <a:gd name="connsiteY34" fmla="*/ 5855343 h 6858000"/>
              <a:gd name="connsiteX35" fmla="*/ 6850211 w 12192000"/>
              <a:gd name="connsiteY35" fmla="*/ 5502539 h 6858000"/>
              <a:gd name="connsiteX36" fmla="*/ 6880447 w 12192000"/>
              <a:gd name="connsiteY36" fmla="*/ 5513706 h 6858000"/>
              <a:gd name="connsiteX37" fmla="*/ 6888672 w 12192000"/>
              <a:gd name="connsiteY37" fmla="*/ 5485740 h 6858000"/>
              <a:gd name="connsiteX38" fmla="*/ 6965594 w 12192000"/>
              <a:gd name="connsiteY38" fmla="*/ 5452139 h 6858000"/>
              <a:gd name="connsiteX39" fmla="*/ 6935357 w 12192000"/>
              <a:gd name="connsiteY39" fmla="*/ 5440974 h 6858000"/>
              <a:gd name="connsiteX40" fmla="*/ 6921662 w 12192000"/>
              <a:gd name="connsiteY40" fmla="*/ 5437847 h 6858000"/>
              <a:gd name="connsiteX41" fmla="*/ 6955904 w 12192000"/>
              <a:gd name="connsiteY41" fmla="*/ 5410292 h 6858000"/>
              <a:gd name="connsiteX42" fmla="*/ 7113875 w 12192000"/>
              <a:gd name="connsiteY42" fmla="*/ 5289876 h 6858000"/>
              <a:gd name="connsiteX43" fmla="*/ 4248306 w 12192000"/>
              <a:gd name="connsiteY43" fmla="*/ 5250616 h 6858000"/>
              <a:gd name="connsiteX44" fmla="*/ 4225386 w 12192000"/>
              <a:gd name="connsiteY44" fmla="*/ 5261349 h 6858000"/>
              <a:gd name="connsiteX45" fmla="*/ 4155183 w 12192000"/>
              <a:gd name="connsiteY45" fmla="*/ 5296935 h 6858000"/>
              <a:gd name="connsiteX46" fmla="*/ 4162782 w 12192000"/>
              <a:gd name="connsiteY46" fmla="*/ 5295683 h 6858000"/>
              <a:gd name="connsiteX47" fmla="*/ 4252644 w 12192000"/>
              <a:gd name="connsiteY47" fmla="*/ 5270486 h 6858000"/>
              <a:gd name="connsiteX48" fmla="*/ 4250758 w 12192000"/>
              <a:gd name="connsiteY48" fmla="*/ 5260702 h 6858000"/>
              <a:gd name="connsiteX49" fmla="*/ 11474102 w 12192000"/>
              <a:gd name="connsiteY49" fmla="*/ 5127327 h 6858000"/>
              <a:gd name="connsiteX50" fmla="*/ 11487898 w 12192000"/>
              <a:gd name="connsiteY50" fmla="*/ 5133238 h 6858000"/>
              <a:gd name="connsiteX51" fmla="*/ 11457583 w 12192000"/>
              <a:gd name="connsiteY51" fmla="*/ 5148266 h 6858000"/>
              <a:gd name="connsiteX52" fmla="*/ 11474102 w 12192000"/>
              <a:gd name="connsiteY52" fmla="*/ 5127327 h 6858000"/>
              <a:gd name="connsiteX53" fmla="*/ 11833593 w 12192000"/>
              <a:gd name="connsiteY53" fmla="*/ 4780074 h 6858000"/>
              <a:gd name="connsiteX54" fmla="*/ 11076028 w 12192000"/>
              <a:gd name="connsiteY54" fmla="*/ 5127056 h 6858000"/>
              <a:gd name="connsiteX55" fmla="*/ 10947933 w 12192000"/>
              <a:gd name="connsiteY55" fmla="*/ 5182716 h 6858000"/>
              <a:gd name="connsiteX56" fmla="*/ 9934908 w 12192000"/>
              <a:gd name="connsiteY56" fmla="*/ 5482762 h 6858000"/>
              <a:gd name="connsiteX57" fmla="*/ 9622931 w 12192000"/>
              <a:gd name="connsiteY57" fmla="*/ 5509444 h 6858000"/>
              <a:gd name="connsiteX58" fmla="*/ 9467025 w 12192000"/>
              <a:gd name="connsiteY58" fmla="*/ 5562898 h 6858000"/>
              <a:gd name="connsiteX59" fmla="*/ 9476653 w 12192000"/>
              <a:gd name="connsiteY59" fmla="*/ 5560316 h 6858000"/>
              <a:gd name="connsiteX60" fmla="*/ 9463425 w 12192000"/>
              <a:gd name="connsiteY60" fmla="*/ 5569798 h 6858000"/>
              <a:gd name="connsiteX61" fmla="*/ 9442531 w 12192000"/>
              <a:gd name="connsiteY61" fmla="*/ 5609849 h 6858000"/>
              <a:gd name="connsiteX62" fmla="*/ 9455982 w 12192000"/>
              <a:gd name="connsiteY62" fmla="*/ 5617122 h 6858000"/>
              <a:gd name="connsiteX63" fmla="*/ 9520625 w 12192000"/>
              <a:gd name="connsiteY63" fmla="*/ 5621177 h 6858000"/>
              <a:gd name="connsiteX64" fmla="*/ 9654527 w 12192000"/>
              <a:gd name="connsiteY64" fmla="*/ 5592923 h 6858000"/>
              <a:gd name="connsiteX65" fmla="*/ 9640948 w 12192000"/>
              <a:gd name="connsiteY65" fmla="*/ 5601148 h 6858000"/>
              <a:gd name="connsiteX66" fmla="*/ 9118659 w 12192000"/>
              <a:gd name="connsiteY66" fmla="*/ 5724048 h 6858000"/>
              <a:gd name="connsiteX67" fmla="*/ 9166543 w 12192000"/>
              <a:gd name="connsiteY67" fmla="*/ 5701985 h 6858000"/>
              <a:gd name="connsiteX68" fmla="*/ 9328543 w 12192000"/>
              <a:gd name="connsiteY68" fmla="*/ 5617360 h 6858000"/>
              <a:gd name="connsiteX69" fmla="*/ 9137935 w 12192000"/>
              <a:gd name="connsiteY69" fmla="*/ 5653135 h 6858000"/>
              <a:gd name="connsiteX70" fmla="*/ 9109330 w 12192000"/>
              <a:gd name="connsiteY70" fmla="*/ 5604284 h 6858000"/>
              <a:gd name="connsiteX71" fmla="*/ 8979333 w 12192000"/>
              <a:gd name="connsiteY71" fmla="*/ 5636455 h 6858000"/>
              <a:gd name="connsiteX72" fmla="*/ 8854273 w 12192000"/>
              <a:gd name="connsiteY72" fmla="*/ 5667077 h 6858000"/>
              <a:gd name="connsiteX73" fmla="*/ 8626880 w 12192000"/>
              <a:gd name="connsiteY73" fmla="*/ 5779248 h 6858000"/>
              <a:gd name="connsiteX74" fmla="*/ 8832468 w 12192000"/>
              <a:gd name="connsiteY74" fmla="*/ 5813168 h 6858000"/>
              <a:gd name="connsiteX75" fmla="*/ 9357620 w 12192000"/>
              <a:gd name="connsiteY75" fmla="*/ 5848006 h 6858000"/>
              <a:gd name="connsiteX76" fmla="*/ 10119329 w 12192000"/>
              <a:gd name="connsiteY76" fmla="*/ 5757545 h 6858000"/>
              <a:gd name="connsiteX77" fmla="*/ 10821154 w 12192000"/>
              <a:gd name="connsiteY77" fmla="*/ 5594692 h 6858000"/>
              <a:gd name="connsiteX78" fmla="*/ 10913513 w 12192000"/>
              <a:gd name="connsiteY78" fmla="*/ 5422747 h 6858000"/>
              <a:gd name="connsiteX79" fmla="*/ 11101191 w 12192000"/>
              <a:gd name="connsiteY79" fmla="*/ 5382732 h 6858000"/>
              <a:gd name="connsiteX80" fmla="*/ 11398871 w 12192000"/>
              <a:gd name="connsiteY80" fmla="*/ 5183813 h 6858000"/>
              <a:gd name="connsiteX81" fmla="*/ 11428202 w 12192000"/>
              <a:gd name="connsiteY81" fmla="*/ 5201047 h 6858000"/>
              <a:gd name="connsiteX82" fmla="*/ 11442891 w 12192000"/>
              <a:gd name="connsiteY82" fmla="*/ 5174657 h 6858000"/>
              <a:gd name="connsiteX83" fmla="*/ 11530933 w 12192000"/>
              <a:gd name="connsiteY83" fmla="*/ 5156343 h 6858000"/>
              <a:gd name="connsiteX84" fmla="*/ 11501604 w 12192000"/>
              <a:gd name="connsiteY84" fmla="*/ 5139108 h 6858000"/>
              <a:gd name="connsiteX85" fmla="*/ 11487898 w 12192000"/>
              <a:gd name="connsiteY85" fmla="*/ 5133238 h 6858000"/>
              <a:gd name="connsiteX86" fmla="*/ 11529819 w 12192000"/>
              <a:gd name="connsiteY86" fmla="*/ 5112457 h 6858000"/>
              <a:gd name="connsiteX87" fmla="*/ 11833593 w 12192000"/>
              <a:gd name="connsiteY87" fmla="*/ 4780074 h 6858000"/>
              <a:gd name="connsiteX88" fmla="*/ 5833845 w 12192000"/>
              <a:gd name="connsiteY88" fmla="*/ 4408656 h 6858000"/>
              <a:gd name="connsiteX89" fmla="*/ 5777106 w 12192000"/>
              <a:gd name="connsiteY89" fmla="*/ 4425958 h 6858000"/>
              <a:gd name="connsiteX90" fmla="*/ 5628695 w 12192000"/>
              <a:gd name="connsiteY90" fmla="*/ 4490707 h 6858000"/>
              <a:gd name="connsiteX91" fmla="*/ 5586096 w 12192000"/>
              <a:gd name="connsiteY91" fmla="*/ 4507366 h 6858000"/>
              <a:gd name="connsiteX92" fmla="*/ 5536355 w 12192000"/>
              <a:gd name="connsiteY92" fmla="*/ 4531768 h 6858000"/>
              <a:gd name="connsiteX93" fmla="*/ 5515365 w 12192000"/>
              <a:gd name="connsiteY93" fmla="*/ 4547122 h 6858000"/>
              <a:gd name="connsiteX94" fmla="*/ 5502659 w 12192000"/>
              <a:gd name="connsiteY94" fmla="*/ 4561284 h 6858000"/>
              <a:gd name="connsiteX95" fmla="*/ 5496606 w 12192000"/>
              <a:gd name="connsiteY95" fmla="*/ 4560740 h 6858000"/>
              <a:gd name="connsiteX96" fmla="*/ 5493468 w 12192000"/>
              <a:gd name="connsiteY96" fmla="*/ 4571522 h 6858000"/>
              <a:gd name="connsiteX97" fmla="*/ 5502659 w 12192000"/>
              <a:gd name="connsiteY97" fmla="*/ 4561284 h 6858000"/>
              <a:gd name="connsiteX98" fmla="*/ 5508669 w 12192000"/>
              <a:gd name="connsiteY98" fmla="*/ 4561823 h 6858000"/>
              <a:gd name="connsiteX99" fmla="*/ 5522226 w 12192000"/>
              <a:gd name="connsiteY99" fmla="*/ 4564883 h 6858000"/>
              <a:gd name="connsiteX100" fmla="*/ 5491819 w 12192000"/>
              <a:gd name="connsiteY100" fmla="*/ 4584283 h 6858000"/>
              <a:gd name="connsiteX101" fmla="*/ 5490171 w 12192000"/>
              <a:gd name="connsiteY101" fmla="*/ 4597043 h 6858000"/>
              <a:gd name="connsiteX102" fmla="*/ 5476618 w 12192000"/>
              <a:gd name="connsiteY102" fmla="*/ 4593983 h 6858000"/>
              <a:gd name="connsiteX103" fmla="*/ 5157358 w 12192000"/>
              <a:gd name="connsiteY103" fmla="*/ 4797688 h 6858000"/>
              <a:gd name="connsiteX104" fmla="*/ 5121095 w 12192000"/>
              <a:gd name="connsiteY104" fmla="*/ 4838885 h 6858000"/>
              <a:gd name="connsiteX105" fmla="*/ 5129127 w 12192000"/>
              <a:gd name="connsiteY105" fmla="*/ 4834665 h 6858000"/>
              <a:gd name="connsiteX106" fmla="*/ 5733680 w 12192000"/>
              <a:gd name="connsiteY106" fmla="*/ 4477572 h 6858000"/>
              <a:gd name="connsiteX107" fmla="*/ 4682012 w 12192000"/>
              <a:gd name="connsiteY107" fmla="*/ 4265945 h 6858000"/>
              <a:gd name="connsiteX108" fmla="*/ 4634333 w 12192000"/>
              <a:gd name="connsiteY108" fmla="*/ 4267544 h 6858000"/>
              <a:gd name="connsiteX109" fmla="*/ 4055046 w 12192000"/>
              <a:gd name="connsiteY109" fmla="*/ 4343915 h 6858000"/>
              <a:gd name="connsiteX110" fmla="*/ 3928022 w 12192000"/>
              <a:gd name="connsiteY110" fmla="*/ 4350958 h 6858000"/>
              <a:gd name="connsiteX111" fmla="*/ 3954714 w 12192000"/>
              <a:gd name="connsiteY111" fmla="*/ 4603932 h 6858000"/>
              <a:gd name="connsiteX112" fmla="*/ 3948764 w 12192000"/>
              <a:gd name="connsiteY112" fmla="*/ 4829818 h 6858000"/>
              <a:gd name="connsiteX113" fmla="*/ 3972062 w 12192000"/>
              <a:gd name="connsiteY113" fmla="*/ 5182481 h 6858000"/>
              <a:gd name="connsiteX114" fmla="*/ 3993888 w 12192000"/>
              <a:gd name="connsiteY114" fmla="*/ 5301612 h 6858000"/>
              <a:gd name="connsiteX115" fmla="*/ 3992798 w 12192000"/>
              <a:gd name="connsiteY115" fmla="*/ 5314897 h 6858000"/>
              <a:gd name="connsiteX116" fmla="*/ 4044917 w 12192000"/>
              <a:gd name="connsiteY116" fmla="*/ 5296730 h 6858000"/>
              <a:gd name="connsiteX117" fmla="*/ 4166792 w 12192000"/>
              <a:gd name="connsiteY117" fmla="*/ 5230677 h 6858000"/>
              <a:gd name="connsiteX118" fmla="*/ 4229801 w 12192000"/>
              <a:gd name="connsiteY118" fmla="*/ 5215354 h 6858000"/>
              <a:gd name="connsiteX119" fmla="*/ 4240308 w 12192000"/>
              <a:gd name="connsiteY119" fmla="*/ 5217727 h 6858000"/>
              <a:gd name="connsiteX120" fmla="*/ 4229329 w 12192000"/>
              <a:gd name="connsiteY120" fmla="*/ 5172572 h 6858000"/>
              <a:gd name="connsiteX121" fmla="*/ 4156038 w 12192000"/>
              <a:gd name="connsiteY121" fmla="*/ 4863498 h 6858000"/>
              <a:gd name="connsiteX122" fmla="*/ 4193837 w 12192000"/>
              <a:gd name="connsiteY122" fmla="*/ 4631699 h 6858000"/>
              <a:gd name="connsiteX123" fmla="*/ 4614081 w 12192000"/>
              <a:gd name="connsiteY123" fmla="*/ 4329580 h 6858000"/>
              <a:gd name="connsiteX124" fmla="*/ 4682012 w 12192000"/>
              <a:gd name="connsiteY124" fmla="*/ 4265945 h 6858000"/>
              <a:gd name="connsiteX125" fmla="*/ 6316140 w 12192000"/>
              <a:gd name="connsiteY125" fmla="*/ 4112787 h 6858000"/>
              <a:gd name="connsiteX126" fmla="*/ 6098874 w 12192000"/>
              <a:gd name="connsiteY126" fmla="*/ 4249607 h 6858000"/>
              <a:gd name="connsiteX127" fmla="*/ 6078668 w 12192000"/>
              <a:gd name="connsiteY127" fmla="*/ 4262101 h 6858000"/>
              <a:gd name="connsiteX128" fmla="*/ 6190588 w 12192000"/>
              <a:gd name="connsiteY128" fmla="*/ 4208042 h 6858000"/>
              <a:gd name="connsiteX129" fmla="*/ 6340527 w 12192000"/>
              <a:gd name="connsiteY129" fmla="*/ 4120091 h 6858000"/>
              <a:gd name="connsiteX130" fmla="*/ 6335824 w 12192000"/>
              <a:gd name="connsiteY130" fmla="*/ 4120509 h 6858000"/>
              <a:gd name="connsiteX131" fmla="*/ 6316140 w 12192000"/>
              <a:gd name="connsiteY131" fmla="*/ 4112787 h 6858000"/>
              <a:gd name="connsiteX132" fmla="*/ 11549474 w 12192000"/>
              <a:gd name="connsiteY132" fmla="*/ 3964035 h 6858000"/>
              <a:gd name="connsiteX133" fmla="*/ 11538164 w 12192000"/>
              <a:gd name="connsiteY133" fmla="*/ 4002941 h 6858000"/>
              <a:gd name="connsiteX134" fmla="*/ 11516326 w 12192000"/>
              <a:gd name="connsiteY134" fmla="*/ 4000984 h 6858000"/>
              <a:gd name="connsiteX135" fmla="*/ 6816832 w 12192000"/>
              <a:gd name="connsiteY135" fmla="*/ 3627781 h 6858000"/>
              <a:gd name="connsiteX136" fmla="*/ 6823727 w 12192000"/>
              <a:gd name="connsiteY136" fmla="*/ 3630002 h 6858000"/>
              <a:gd name="connsiteX137" fmla="*/ 6797984 w 12192000"/>
              <a:gd name="connsiteY137" fmla="*/ 3638283 h 6858000"/>
              <a:gd name="connsiteX138" fmla="*/ 6816832 w 12192000"/>
              <a:gd name="connsiteY138" fmla="*/ 3627781 h 6858000"/>
              <a:gd name="connsiteX139" fmla="*/ 7163143 w 12192000"/>
              <a:gd name="connsiteY139" fmla="*/ 3432811 h 6858000"/>
              <a:gd name="connsiteX140" fmla="*/ 7158103 w 12192000"/>
              <a:gd name="connsiteY140" fmla="*/ 3436652 h 6858000"/>
              <a:gd name="connsiteX141" fmla="*/ 7126747 w 12192000"/>
              <a:gd name="connsiteY141" fmla="*/ 3472451 h 6858000"/>
              <a:gd name="connsiteX142" fmla="*/ 7140458 w 12192000"/>
              <a:gd name="connsiteY142" fmla="*/ 3458495 h 6858000"/>
              <a:gd name="connsiteX143" fmla="*/ 7506464 w 12192000"/>
              <a:gd name="connsiteY143" fmla="*/ 3009458 h 6858000"/>
              <a:gd name="connsiteX144" fmla="*/ 7488012 w 12192000"/>
              <a:gd name="connsiteY144" fmla="*/ 3035425 h 6858000"/>
              <a:gd name="connsiteX145" fmla="*/ 7409462 w 12192000"/>
              <a:gd name="connsiteY145" fmla="*/ 3130955 h 6858000"/>
              <a:gd name="connsiteX146" fmla="*/ 7412280 w 12192000"/>
              <a:gd name="connsiteY146" fmla="*/ 3137522 h 6858000"/>
              <a:gd name="connsiteX147" fmla="*/ 7451625 w 12192000"/>
              <a:gd name="connsiteY147" fmla="*/ 3088304 h 6858000"/>
              <a:gd name="connsiteX148" fmla="*/ 7506464 w 12192000"/>
              <a:gd name="connsiteY148" fmla="*/ 3009458 h 6858000"/>
              <a:gd name="connsiteX149" fmla="*/ 9962473 w 12192000"/>
              <a:gd name="connsiteY149" fmla="*/ 2573771 h 6858000"/>
              <a:gd name="connsiteX150" fmla="*/ 9948346 w 12192000"/>
              <a:gd name="connsiteY150" fmla="*/ 2584543 h 6858000"/>
              <a:gd name="connsiteX151" fmla="*/ 9962473 w 12192000"/>
              <a:gd name="connsiteY151" fmla="*/ 2573771 h 6858000"/>
              <a:gd name="connsiteX152" fmla="*/ 7950425 w 12192000"/>
              <a:gd name="connsiteY152" fmla="*/ 2307325 h 6858000"/>
              <a:gd name="connsiteX153" fmla="*/ 7863707 w 12192000"/>
              <a:gd name="connsiteY153" fmla="*/ 2439739 h 6858000"/>
              <a:gd name="connsiteX154" fmla="*/ 7777330 w 12192000"/>
              <a:gd name="connsiteY154" fmla="*/ 2586603 h 6858000"/>
              <a:gd name="connsiteX155" fmla="*/ 7594313 w 12192000"/>
              <a:gd name="connsiteY155" fmla="*/ 2867360 h 6858000"/>
              <a:gd name="connsiteX156" fmla="*/ 7584451 w 12192000"/>
              <a:gd name="connsiteY156" fmla="*/ 2897328 h 6858000"/>
              <a:gd name="connsiteX157" fmla="*/ 7722324 w 12192000"/>
              <a:gd name="connsiteY157" fmla="*/ 2699096 h 6858000"/>
              <a:gd name="connsiteX158" fmla="*/ 8232121 w 12192000"/>
              <a:gd name="connsiteY158" fmla="*/ 1603802 h 6858000"/>
              <a:gd name="connsiteX159" fmla="*/ 8231724 w 12192000"/>
              <a:gd name="connsiteY159" fmla="*/ 1606141 h 6858000"/>
              <a:gd name="connsiteX160" fmla="*/ 8151987 w 12192000"/>
              <a:gd name="connsiteY160" fmla="*/ 1829409 h 6858000"/>
              <a:gd name="connsiteX161" fmla="*/ 8133960 w 12192000"/>
              <a:gd name="connsiteY161" fmla="*/ 1892860 h 6858000"/>
              <a:gd name="connsiteX162" fmla="*/ 8133705 w 12192000"/>
              <a:gd name="connsiteY162" fmla="*/ 1893213 h 6858000"/>
              <a:gd name="connsiteX163" fmla="*/ 8130523 w 12192000"/>
              <a:gd name="connsiteY163" fmla="*/ 1904961 h 6858000"/>
              <a:gd name="connsiteX164" fmla="*/ 8133960 w 12192000"/>
              <a:gd name="connsiteY164" fmla="*/ 1892860 h 6858000"/>
              <a:gd name="connsiteX165" fmla="*/ 8137574 w 12192000"/>
              <a:gd name="connsiteY165" fmla="*/ 1887899 h 6858000"/>
              <a:gd name="connsiteX166" fmla="*/ 8140324 w 12192000"/>
              <a:gd name="connsiteY166" fmla="*/ 1913641 h 6858000"/>
              <a:gd name="connsiteX167" fmla="*/ 8140439 w 12192000"/>
              <a:gd name="connsiteY167" fmla="*/ 1914714 h 6858000"/>
              <a:gd name="connsiteX168" fmla="*/ 8140655 w 12192000"/>
              <a:gd name="connsiteY168" fmla="*/ 1916714 h 6858000"/>
              <a:gd name="connsiteX169" fmla="*/ 8216914 w 12192000"/>
              <a:gd name="connsiteY169" fmla="*/ 1735624 h 6858000"/>
              <a:gd name="connsiteX170" fmla="*/ 8233176 w 12192000"/>
              <a:gd name="connsiteY170" fmla="*/ 1692628 h 6858000"/>
              <a:gd name="connsiteX171" fmla="*/ 8237452 w 12192000"/>
              <a:gd name="connsiteY171" fmla="*/ 1645208 h 6858000"/>
              <a:gd name="connsiteX172" fmla="*/ 8287351 w 12192000"/>
              <a:gd name="connsiteY172" fmla="*/ 1463489 h 6858000"/>
              <a:gd name="connsiteX173" fmla="*/ 8282951 w 12192000"/>
              <a:gd name="connsiteY173" fmla="*/ 1554290 h 6858000"/>
              <a:gd name="connsiteX174" fmla="*/ 8282825 w 12192000"/>
              <a:gd name="connsiteY174" fmla="*/ 1561350 h 6858000"/>
              <a:gd name="connsiteX175" fmla="*/ 8283828 w 12192000"/>
              <a:gd name="connsiteY175" fmla="*/ 1558699 h 6858000"/>
              <a:gd name="connsiteX176" fmla="*/ 8297748 w 12192000"/>
              <a:gd name="connsiteY176" fmla="*/ 1468465 h 6858000"/>
              <a:gd name="connsiteX177" fmla="*/ 8297617 w 12192000"/>
              <a:gd name="connsiteY177" fmla="*/ 1468226 h 6858000"/>
              <a:gd name="connsiteX178" fmla="*/ 8287351 w 12192000"/>
              <a:gd name="connsiteY178" fmla="*/ 1463489 h 6858000"/>
              <a:gd name="connsiteX179" fmla="*/ 7968738 w 12192000"/>
              <a:gd name="connsiteY179" fmla="*/ 836419 h 6858000"/>
              <a:gd name="connsiteX180" fmla="*/ 7988168 w 12192000"/>
              <a:gd name="connsiteY180" fmla="*/ 847319 h 6858000"/>
              <a:gd name="connsiteX181" fmla="*/ 7960909 w 12192000"/>
              <a:gd name="connsiteY181" fmla="*/ 867823 h 6858000"/>
              <a:gd name="connsiteX182" fmla="*/ 7945999 w 12192000"/>
              <a:gd name="connsiteY182" fmla="*/ 850368 h 6858000"/>
              <a:gd name="connsiteX183" fmla="*/ 7968738 w 12192000"/>
              <a:gd name="connsiteY183" fmla="*/ 836419 h 6858000"/>
              <a:gd name="connsiteX184" fmla="*/ 8168279 w 12192000"/>
              <a:gd name="connsiteY184" fmla="*/ 831753 h 6858000"/>
              <a:gd name="connsiteX185" fmla="*/ 8182372 w 12192000"/>
              <a:gd name="connsiteY185" fmla="*/ 840887 h 6858000"/>
              <a:gd name="connsiteX186" fmla="*/ 8168672 w 12192000"/>
              <a:gd name="connsiteY186" fmla="*/ 853352 h 6858000"/>
              <a:gd name="connsiteX187" fmla="*/ 8137713 w 12192000"/>
              <a:gd name="connsiteY187" fmla="*/ 877106 h 6858000"/>
              <a:gd name="connsiteX188" fmla="*/ 8116473 w 12192000"/>
              <a:gd name="connsiteY188" fmla="*/ 900497 h 6858000"/>
              <a:gd name="connsiteX189" fmla="*/ 8103736 w 12192000"/>
              <a:gd name="connsiteY189" fmla="*/ 905230 h 6858000"/>
              <a:gd name="connsiteX190" fmla="*/ 8094017 w 12192000"/>
              <a:gd name="connsiteY190" fmla="*/ 905593 h 6858000"/>
              <a:gd name="connsiteX191" fmla="*/ 8075737 w 12192000"/>
              <a:gd name="connsiteY191" fmla="*/ 909387 h 6858000"/>
              <a:gd name="connsiteX192" fmla="*/ 8060753 w 12192000"/>
              <a:gd name="connsiteY192" fmla="*/ 899957 h 6858000"/>
              <a:gd name="connsiteX193" fmla="*/ 8069181 w 12192000"/>
              <a:gd name="connsiteY193" fmla="*/ 889327 h 6858000"/>
              <a:gd name="connsiteX194" fmla="*/ 8073359 w 12192000"/>
              <a:gd name="connsiteY194" fmla="*/ 888024 h 6858000"/>
              <a:gd name="connsiteX195" fmla="*/ 8087722 w 12192000"/>
              <a:gd name="connsiteY195" fmla="*/ 871752 h 6858000"/>
              <a:gd name="connsiteX196" fmla="*/ 8092057 w 12192000"/>
              <a:gd name="connsiteY196" fmla="*/ 869589 h 6858000"/>
              <a:gd name="connsiteX197" fmla="*/ 8088262 w 12192000"/>
              <a:gd name="connsiteY197" fmla="*/ 870252 h 6858000"/>
              <a:gd name="connsiteX198" fmla="*/ 8077826 w 12192000"/>
              <a:gd name="connsiteY198" fmla="*/ 866242 h 6858000"/>
              <a:gd name="connsiteX199" fmla="*/ 8085289 w 12192000"/>
              <a:gd name="connsiteY199" fmla="*/ 863344 h 6858000"/>
              <a:gd name="connsiteX200" fmla="*/ 8093230 w 12192000"/>
              <a:gd name="connsiteY200" fmla="*/ 863847 h 6858000"/>
              <a:gd name="connsiteX201" fmla="*/ 8095748 w 12192000"/>
              <a:gd name="connsiteY201" fmla="*/ 867748 h 6858000"/>
              <a:gd name="connsiteX202" fmla="*/ 8105783 w 12192000"/>
              <a:gd name="connsiteY202" fmla="*/ 862742 h 6858000"/>
              <a:gd name="connsiteX203" fmla="*/ 8145335 w 12192000"/>
              <a:gd name="connsiteY203" fmla="*/ 846528 h 6858000"/>
              <a:gd name="connsiteX204" fmla="*/ 8168279 w 12192000"/>
              <a:gd name="connsiteY204" fmla="*/ 831753 h 6858000"/>
              <a:gd name="connsiteX205" fmla="*/ 8068424 w 12192000"/>
              <a:gd name="connsiteY205" fmla="*/ 811245 h 6858000"/>
              <a:gd name="connsiteX206" fmla="*/ 8084436 w 12192000"/>
              <a:gd name="connsiteY206" fmla="*/ 816542 h 6858000"/>
              <a:gd name="connsiteX207" fmla="*/ 8084361 w 12192000"/>
              <a:gd name="connsiteY207" fmla="*/ 824570 h 6858000"/>
              <a:gd name="connsiteX208" fmla="*/ 8063283 w 12192000"/>
              <a:gd name="connsiteY208" fmla="*/ 820279 h 6858000"/>
              <a:gd name="connsiteX209" fmla="*/ 8068424 w 12192000"/>
              <a:gd name="connsiteY209" fmla="*/ 811245 h 6858000"/>
              <a:gd name="connsiteX210" fmla="*/ 7960234 w 12192000"/>
              <a:gd name="connsiteY210" fmla="*/ 770090 h 6858000"/>
              <a:gd name="connsiteX211" fmla="*/ 7974468 w 12192000"/>
              <a:gd name="connsiteY211" fmla="*/ 774797 h 6858000"/>
              <a:gd name="connsiteX212" fmla="*/ 7957341 w 12192000"/>
              <a:gd name="connsiteY212" fmla="*/ 793286 h 6858000"/>
              <a:gd name="connsiteX213" fmla="*/ 7947143 w 12192000"/>
              <a:gd name="connsiteY213" fmla="*/ 791701 h 6858000"/>
              <a:gd name="connsiteX214" fmla="*/ 7950439 w 12192000"/>
              <a:gd name="connsiteY214" fmla="*/ 778479 h 6858000"/>
              <a:gd name="connsiteX215" fmla="*/ 7960234 w 12192000"/>
              <a:gd name="connsiteY215" fmla="*/ 770090 h 6858000"/>
              <a:gd name="connsiteX216" fmla="*/ 7809416 w 12192000"/>
              <a:gd name="connsiteY216" fmla="*/ 706780 h 6858000"/>
              <a:gd name="connsiteX217" fmla="*/ 7819811 w 12192000"/>
              <a:gd name="connsiteY217" fmla="*/ 719164 h 6858000"/>
              <a:gd name="connsiteX218" fmla="*/ 7801185 w 12192000"/>
              <a:gd name="connsiteY218" fmla="*/ 728211 h 6858000"/>
              <a:gd name="connsiteX219" fmla="*/ 7762705 w 12192000"/>
              <a:gd name="connsiteY219" fmla="*/ 739637 h 6858000"/>
              <a:gd name="connsiteX220" fmla="*/ 7733329 w 12192000"/>
              <a:gd name="connsiteY220" fmla="*/ 753179 h 6858000"/>
              <a:gd name="connsiteX221" fmla="*/ 7718747 w 12192000"/>
              <a:gd name="connsiteY221" fmla="*/ 753723 h 6858000"/>
              <a:gd name="connsiteX222" fmla="*/ 7708962 w 12192000"/>
              <a:gd name="connsiteY222" fmla="*/ 750486 h 6858000"/>
              <a:gd name="connsiteX223" fmla="*/ 7690345 w 12192000"/>
              <a:gd name="connsiteY223" fmla="*/ 747906 h 6858000"/>
              <a:gd name="connsiteX224" fmla="*/ 7678378 w 12192000"/>
              <a:gd name="connsiteY224" fmla="*/ 734107 h 6858000"/>
              <a:gd name="connsiteX225" fmla="*/ 7690841 w 12192000"/>
              <a:gd name="connsiteY225" fmla="*/ 726600 h 6858000"/>
              <a:gd name="connsiteX226" fmla="*/ 7695701 w 12192000"/>
              <a:gd name="connsiteY226" fmla="*/ 726418 h 6858000"/>
              <a:gd name="connsiteX227" fmla="*/ 7781004 w 12192000"/>
              <a:gd name="connsiteY227" fmla="*/ 712589 h 6858000"/>
              <a:gd name="connsiteX228" fmla="*/ 7809416 w 12192000"/>
              <a:gd name="connsiteY228" fmla="*/ 706780 h 6858000"/>
              <a:gd name="connsiteX229" fmla="*/ 8043045 w 12192000"/>
              <a:gd name="connsiteY229" fmla="*/ 704445 h 6858000"/>
              <a:gd name="connsiteX230" fmla="*/ 8049676 w 12192000"/>
              <a:gd name="connsiteY230" fmla="*/ 716477 h 6858000"/>
              <a:gd name="connsiteX231" fmla="*/ 8036734 w 12192000"/>
              <a:gd name="connsiteY231" fmla="*/ 722037 h 6858000"/>
              <a:gd name="connsiteX232" fmla="*/ 8029419 w 12192000"/>
              <a:gd name="connsiteY232" fmla="*/ 708883 h 6858000"/>
              <a:gd name="connsiteX233" fmla="*/ 8043045 w 12192000"/>
              <a:gd name="connsiteY233" fmla="*/ 704445 h 6858000"/>
              <a:gd name="connsiteX234" fmla="*/ 11399907 w 12192000"/>
              <a:gd name="connsiteY234" fmla="*/ 685470 h 6858000"/>
              <a:gd name="connsiteX235" fmla="*/ 11405175 w 12192000"/>
              <a:gd name="connsiteY235" fmla="*/ 692861 h 6858000"/>
              <a:gd name="connsiteX236" fmla="*/ 11406887 w 12192000"/>
              <a:gd name="connsiteY236" fmla="*/ 690054 h 6858000"/>
              <a:gd name="connsiteX237" fmla="*/ 8126782 w 12192000"/>
              <a:gd name="connsiteY237" fmla="*/ 680480 h 6858000"/>
              <a:gd name="connsiteX238" fmla="*/ 8146834 w 12192000"/>
              <a:gd name="connsiteY238" fmla="*/ 685994 h 6858000"/>
              <a:gd name="connsiteX239" fmla="*/ 8131896 w 12192000"/>
              <a:gd name="connsiteY239" fmla="*/ 703419 h 6858000"/>
              <a:gd name="connsiteX240" fmla="*/ 8109243 w 12192000"/>
              <a:gd name="connsiteY240" fmla="*/ 697715 h 6858000"/>
              <a:gd name="connsiteX241" fmla="*/ 8106519 w 12192000"/>
              <a:gd name="connsiteY241" fmla="*/ 681605 h 6858000"/>
              <a:gd name="connsiteX242" fmla="*/ 8126782 w 12192000"/>
              <a:gd name="connsiteY242" fmla="*/ 680480 h 6858000"/>
              <a:gd name="connsiteX243" fmla="*/ 7718552 w 12192000"/>
              <a:gd name="connsiteY243" fmla="*/ 657935 h 6858000"/>
              <a:gd name="connsiteX244" fmla="*/ 7731550 w 12192000"/>
              <a:gd name="connsiteY244" fmla="*/ 667602 h 6858000"/>
              <a:gd name="connsiteX245" fmla="*/ 7728805 w 12192000"/>
              <a:gd name="connsiteY245" fmla="*/ 674747 h 6858000"/>
              <a:gd name="connsiteX246" fmla="*/ 7710264 w 12192000"/>
              <a:gd name="connsiteY246" fmla="*/ 664140 h 6858000"/>
              <a:gd name="connsiteX247" fmla="*/ 7718552 w 12192000"/>
              <a:gd name="connsiteY247" fmla="*/ 657935 h 6858000"/>
              <a:gd name="connsiteX248" fmla="*/ 7595116 w 12192000"/>
              <a:gd name="connsiteY248" fmla="*/ 646066 h 6858000"/>
              <a:gd name="connsiteX249" fmla="*/ 7610951 w 12192000"/>
              <a:gd name="connsiteY249" fmla="*/ 649180 h 6858000"/>
              <a:gd name="connsiteX250" fmla="*/ 7626478 w 12192000"/>
              <a:gd name="connsiteY250" fmla="*/ 664156 h 6858000"/>
              <a:gd name="connsiteX251" fmla="*/ 7592175 w 12192000"/>
              <a:gd name="connsiteY251" fmla="*/ 674280 h 6858000"/>
              <a:gd name="connsiteX252" fmla="*/ 7583635 w 12192000"/>
              <a:gd name="connsiteY252" fmla="*/ 654457 h 6858000"/>
              <a:gd name="connsiteX253" fmla="*/ 7595116 w 12192000"/>
              <a:gd name="connsiteY253" fmla="*/ 646066 h 6858000"/>
              <a:gd name="connsiteX254" fmla="*/ 8022083 w 12192000"/>
              <a:gd name="connsiteY254" fmla="*/ 629605 h 6858000"/>
              <a:gd name="connsiteX255" fmla="*/ 8050837 w 12192000"/>
              <a:gd name="connsiteY255" fmla="*/ 634559 h 6858000"/>
              <a:gd name="connsiteX256" fmla="*/ 7995014 w 12192000"/>
              <a:gd name="connsiteY256" fmla="*/ 676926 h 6858000"/>
              <a:gd name="connsiteX257" fmla="*/ 7961826 w 12192000"/>
              <a:gd name="connsiteY257" fmla="*/ 663263 h 6858000"/>
              <a:gd name="connsiteX258" fmla="*/ 8022083 w 12192000"/>
              <a:gd name="connsiteY258" fmla="*/ 629605 h 6858000"/>
              <a:gd name="connsiteX259" fmla="*/ 8070767 w 12192000"/>
              <a:gd name="connsiteY259" fmla="*/ 578753 h 6858000"/>
              <a:gd name="connsiteX260" fmla="*/ 8077573 w 12192000"/>
              <a:gd name="connsiteY260" fmla="*/ 585254 h 6858000"/>
              <a:gd name="connsiteX261" fmla="*/ 8078868 w 12192000"/>
              <a:gd name="connsiteY261" fmla="*/ 594069 h 6858000"/>
              <a:gd name="connsiteX262" fmla="*/ 8072975 w 12192000"/>
              <a:gd name="connsiteY262" fmla="*/ 599836 h 6858000"/>
              <a:gd name="connsiteX263" fmla="*/ 8063133 w 12192000"/>
              <a:gd name="connsiteY263" fmla="*/ 581372 h 6858000"/>
              <a:gd name="connsiteX264" fmla="*/ 8070767 w 12192000"/>
              <a:gd name="connsiteY264" fmla="*/ 578753 h 6858000"/>
              <a:gd name="connsiteX265" fmla="*/ 10901435 w 12192000"/>
              <a:gd name="connsiteY265" fmla="*/ 525586 h 6858000"/>
              <a:gd name="connsiteX266" fmla="*/ 10900360 w 12192000"/>
              <a:gd name="connsiteY266" fmla="*/ 537780 h 6858000"/>
              <a:gd name="connsiteX267" fmla="*/ 10901262 w 12192000"/>
              <a:gd name="connsiteY267" fmla="*/ 525964 h 6858000"/>
              <a:gd name="connsiteX268" fmla="*/ 10901435 w 12192000"/>
              <a:gd name="connsiteY268" fmla="*/ 525586 h 6858000"/>
              <a:gd name="connsiteX269" fmla="*/ 7970078 w 12192000"/>
              <a:gd name="connsiteY269" fmla="*/ 520062 h 6858000"/>
              <a:gd name="connsiteX270" fmla="*/ 7997945 w 12192000"/>
              <a:gd name="connsiteY270" fmla="*/ 522235 h 6858000"/>
              <a:gd name="connsiteX271" fmla="*/ 7970067 w 12192000"/>
              <a:gd name="connsiteY271" fmla="*/ 545219 h 6858000"/>
              <a:gd name="connsiteX272" fmla="*/ 7954053 w 12192000"/>
              <a:gd name="connsiteY272" fmla="*/ 539922 h 6858000"/>
              <a:gd name="connsiteX273" fmla="*/ 7970078 w 12192000"/>
              <a:gd name="connsiteY273" fmla="*/ 520062 h 6858000"/>
              <a:gd name="connsiteX274" fmla="*/ 8070852 w 12192000"/>
              <a:gd name="connsiteY274" fmla="*/ 471205 h 6858000"/>
              <a:gd name="connsiteX275" fmla="*/ 8102165 w 12192000"/>
              <a:gd name="connsiteY275" fmla="*/ 478878 h 6858000"/>
              <a:gd name="connsiteX276" fmla="*/ 8076757 w 12192000"/>
              <a:gd name="connsiteY276" fmla="*/ 491946 h 6858000"/>
              <a:gd name="connsiteX277" fmla="*/ 8047942 w 12192000"/>
              <a:gd name="connsiteY277" fmla="*/ 487780 h 6858000"/>
              <a:gd name="connsiteX278" fmla="*/ 8070852 w 12192000"/>
              <a:gd name="connsiteY278" fmla="*/ 471205 h 6858000"/>
              <a:gd name="connsiteX279" fmla="*/ 7958720 w 12192000"/>
              <a:gd name="connsiteY279" fmla="*/ 143590 h 6858000"/>
              <a:gd name="connsiteX280" fmla="*/ 7988731 w 12192000"/>
              <a:gd name="connsiteY280" fmla="*/ 149716 h 6858000"/>
              <a:gd name="connsiteX281" fmla="*/ 7930548 w 12192000"/>
              <a:gd name="connsiteY281" fmla="*/ 147466 h 6858000"/>
              <a:gd name="connsiteX282" fmla="*/ 7958720 w 12192000"/>
              <a:gd name="connsiteY282" fmla="*/ 143590 h 6858000"/>
              <a:gd name="connsiteX283" fmla="*/ 10992594 w 12192000"/>
              <a:gd name="connsiteY283" fmla="*/ 114048 h 6858000"/>
              <a:gd name="connsiteX284" fmla="*/ 11043562 w 12192000"/>
              <a:gd name="connsiteY284" fmla="*/ 185550 h 6858000"/>
              <a:gd name="connsiteX285" fmla="*/ 11044070 w 12192000"/>
              <a:gd name="connsiteY285" fmla="*/ 185322 h 6858000"/>
              <a:gd name="connsiteX286" fmla="*/ 11070059 w 12192000"/>
              <a:gd name="connsiteY286" fmla="*/ 152666 h 6858000"/>
              <a:gd name="connsiteX287" fmla="*/ 11074256 w 12192000"/>
              <a:gd name="connsiteY287" fmla="*/ 133713 h 6858000"/>
              <a:gd name="connsiteX288" fmla="*/ 11081038 w 12192000"/>
              <a:gd name="connsiteY288" fmla="*/ 128260 h 6858000"/>
              <a:gd name="connsiteX289" fmla="*/ 11061154 w 12192000"/>
              <a:gd name="connsiteY289" fmla="*/ 125445 h 6858000"/>
              <a:gd name="connsiteX290" fmla="*/ 11023637 w 12192000"/>
              <a:gd name="connsiteY290" fmla="*/ 118586 h 6858000"/>
              <a:gd name="connsiteX291" fmla="*/ 10994961 w 12192000"/>
              <a:gd name="connsiteY291" fmla="*/ 114526 h 6858000"/>
              <a:gd name="connsiteX292" fmla="*/ 10917303 w 12192000"/>
              <a:gd name="connsiteY292" fmla="*/ 108644 h 6858000"/>
              <a:gd name="connsiteX293" fmla="*/ 10911665 w 12192000"/>
              <a:gd name="connsiteY293" fmla="*/ 162116 h 6858000"/>
              <a:gd name="connsiteX294" fmla="*/ 10916707 w 12192000"/>
              <a:gd name="connsiteY294" fmla="*/ 164369 h 6858000"/>
              <a:gd name="connsiteX295" fmla="*/ 10922523 w 12192000"/>
              <a:gd name="connsiteY295" fmla="*/ 177563 h 6858000"/>
              <a:gd name="connsiteX296" fmla="*/ 10916803 w 12192000"/>
              <a:gd name="connsiteY296" fmla="*/ 181509 h 6858000"/>
              <a:gd name="connsiteX297" fmla="*/ 10909832 w 12192000"/>
              <a:gd name="connsiteY297" fmla="*/ 179508 h 6858000"/>
              <a:gd name="connsiteX298" fmla="*/ 10906852 w 12192000"/>
              <a:gd name="connsiteY298" fmla="*/ 207775 h 6858000"/>
              <a:gd name="connsiteX299" fmla="*/ 10827397 w 12192000"/>
              <a:gd name="connsiteY299" fmla="*/ 583515 h 6858000"/>
              <a:gd name="connsiteX300" fmla="*/ 10797741 w 12192000"/>
              <a:gd name="connsiteY300" fmla="*/ 749597 h 6858000"/>
              <a:gd name="connsiteX301" fmla="*/ 10760135 w 12192000"/>
              <a:gd name="connsiteY301" fmla="*/ 738689 h 6858000"/>
              <a:gd name="connsiteX302" fmla="*/ 10749472 w 12192000"/>
              <a:gd name="connsiteY302" fmla="*/ 791345 h 6858000"/>
              <a:gd name="connsiteX303" fmla="*/ 10778845 w 12192000"/>
              <a:gd name="connsiteY303" fmla="*/ 803582 h 6858000"/>
              <a:gd name="connsiteX304" fmla="*/ 10697273 w 12192000"/>
              <a:gd name="connsiteY304" fmla="*/ 1088404 h 6858000"/>
              <a:gd name="connsiteX305" fmla="*/ 10635907 w 12192000"/>
              <a:gd name="connsiteY305" fmla="*/ 1234138 h 6858000"/>
              <a:gd name="connsiteX306" fmla="*/ 10568646 w 12192000"/>
              <a:gd name="connsiteY306" fmla="*/ 1389310 h 6858000"/>
              <a:gd name="connsiteX307" fmla="*/ 10571081 w 12192000"/>
              <a:gd name="connsiteY307" fmla="*/ 1337981 h 6858000"/>
              <a:gd name="connsiteX308" fmla="*/ 10554615 w 12192000"/>
              <a:gd name="connsiteY308" fmla="*/ 1340640 h 6858000"/>
              <a:gd name="connsiteX309" fmla="*/ 10502698 w 12192000"/>
              <a:gd name="connsiteY309" fmla="*/ 1459380 h 6858000"/>
              <a:gd name="connsiteX310" fmla="*/ 10501482 w 12192000"/>
              <a:gd name="connsiteY310" fmla="*/ 1485044 h 6858000"/>
              <a:gd name="connsiteX311" fmla="*/ 10536747 w 12192000"/>
              <a:gd name="connsiteY311" fmla="*/ 1487841 h 6858000"/>
              <a:gd name="connsiteX312" fmla="*/ 10464812 w 12192000"/>
              <a:gd name="connsiteY312" fmla="*/ 1626791 h 6858000"/>
              <a:gd name="connsiteX313" fmla="*/ 10391658 w 12192000"/>
              <a:gd name="connsiteY313" fmla="*/ 1791404 h 6858000"/>
              <a:gd name="connsiteX314" fmla="*/ 10396337 w 12192000"/>
              <a:gd name="connsiteY314" fmla="*/ 1807627 h 6858000"/>
              <a:gd name="connsiteX315" fmla="*/ 10345634 w 12192000"/>
              <a:gd name="connsiteY315" fmla="*/ 1900704 h 6858000"/>
              <a:gd name="connsiteX316" fmla="*/ 10312613 w 12192000"/>
              <a:gd name="connsiteY316" fmla="*/ 1965457 h 6858000"/>
              <a:gd name="connsiteX317" fmla="*/ 10091003 w 12192000"/>
              <a:gd name="connsiteY317" fmla="*/ 2332308 h 6858000"/>
              <a:gd name="connsiteX318" fmla="*/ 10069769 w 12192000"/>
              <a:gd name="connsiteY318" fmla="*/ 2378180 h 6858000"/>
              <a:gd name="connsiteX319" fmla="*/ 10033286 w 12192000"/>
              <a:gd name="connsiteY319" fmla="*/ 2401047 h 6858000"/>
              <a:gd name="connsiteX320" fmla="*/ 10047505 w 12192000"/>
              <a:gd name="connsiteY320" fmla="*/ 2330839 h 6858000"/>
              <a:gd name="connsiteX321" fmla="*/ 9992126 w 12192000"/>
              <a:gd name="connsiteY321" fmla="*/ 2407690 h 6858000"/>
              <a:gd name="connsiteX322" fmla="*/ 9969768 w 12192000"/>
              <a:gd name="connsiteY322" fmla="*/ 2419787 h 6858000"/>
              <a:gd name="connsiteX323" fmla="*/ 9992126 w 12192000"/>
              <a:gd name="connsiteY323" fmla="*/ 2407690 h 6858000"/>
              <a:gd name="connsiteX324" fmla="*/ 9955550 w 12192000"/>
              <a:gd name="connsiteY324" fmla="*/ 2489996 h 6858000"/>
              <a:gd name="connsiteX325" fmla="*/ 9994371 w 12192000"/>
              <a:gd name="connsiteY325" fmla="*/ 2475242 h 6858000"/>
              <a:gd name="connsiteX326" fmla="*/ 9993154 w 12192000"/>
              <a:gd name="connsiteY326" fmla="*/ 2500906 h 6858000"/>
              <a:gd name="connsiteX327" fmla="*/ 10000172 w 12192000"/>
              <a:gd name="connsiteY327" fmla="*/ 2525241 h 6858000"/>
              <a:gd name="connsiteX328" fmla="*/ 10006065 w 12192000"/>
              <a:gd name="connsiteY328" fmla="*/ 2515801 h 6858000"/>
              <a:gd name="connsiteX329" fmla="*/ 9997833 w 12192000"/>
              <a:gd name="connsiteY329" fmla="*/ 2517131 h 6858000"/>
              <a:gd name="connsiteX330" fmla="*/ 9989599 w 12192000"/>
              <a:gd name="connsiteY330" fmla="*/ 2518459 h 6858000"/>
              <a:gd name="connsiteX331" fmla="*/ 9986045 w 12192000"/>
              <a:gd name="connsiteY331" fmla="*/ 2536011 h 6858000"/>
              <a:gd name="connsiteX332" fmla="*/ 9948346 w 12192000"/>
              <a:gd name="connsiteY332" fmla="*/ 2584543 h 6858000"/>
              <a:gd name="connsiteX333" fmla="*/ 9936561 w 12192000"/>
              <a:gd name="connsiteY333" fmla="*/ 2603423 h 6858000"/>
              <a:gd name="connsiteX334" fmla="*/ 9950685 w 12192000"/>
              <a:gd name="connsiteY334" fmla="*/ 2592653 h 6858000"/>
              <a:gd name="connsiteX335" fmla="*/ 9958917 w 12192000"/>
              <a:gd name="connsiteY335" fmla="*/ 2591325 h 6858000"/>
              <a:gd name="connsiteX336" fmla="*/ 9828141 w 12192000"/>
              <a:gd name="connsiteY336" fmla="*/ 2765239 h 6858000"/>
              <a:gd name="connsiteX337" fmla="*/ 9831790 w 12192000"/>
              <a:gd name="connsiteY337" fmla="*/ 2688247 h 6858000"/>
              <a:gd name="connsiteX338" fmla="*/ 9792969 w 12192000"/>
              <a:gd name="connsiteY338" fmla="*/ 2703002 h 6858000"/>
              <a:gd name="connsiteX339" fmla="*/ 9715232 w 12192000"/>
              <a:gd name="connsiteY339" fmla="*/ 2791952 h 6858000"/>
              <a:gd name="connsiteX340" fmla="*/ 9725804 w 12192000"/>
              <a:gd name="connsiteY340" fmla="*/ 2798734 h 6858000"/>
              <a:gd name="connsiteX341" fmla="*/ 9637495 w 12192000"/>
              <a:gd name="connsiteY341" fmla="*/ 2880902 h 6858000"/>
              <a:gd name="connsiteX342" fmla="*/ 9502045 w 12192000"/>
              <a:gd name="connsiteY342" fmla="*/ 3038592 h 6858000"/>
              <a:gd name="connsiteX343" fmla="*/ 9483239 w 12192000"/>
              <a:gd name="connsiteY343" fmla="*/ 3033137 h 6858000"/>
              <a:gd name="connsiteX344" fmla="*/ 9287825 w 12192000"/>
              <a:gd name="connsiteY344" fmla="*/ 3192017 h 6858000"/>
              <a:gd name="connsiteX345" fmla="*/ 9106534 w 12192000"/>
              <a:gd name="connsiteY345" fmla="*/ 3340127 h 6858000"/>
              <a:gd name="connsiteX346" fmla="*/ 9111211 w 12192000"/>
              <a:gd name="connsiteY346" fmla="*/ 3356351 h 6858000"/>
              <a:gd name="connsiteX347" fmla="*/ 9058266 w 12192000"/>
              <a:gd name="connsiteY347" fmla="*/ 3381875 h 6858000"/>
              <a:gd name="connsiteX348" fmla="*/ 8925243 w 12192000"/>
              <a:gd name="connsiteY348" fmla="*/ 3488238 h 6858000"/>
              <a:gd name="connsiteX349" fmla="*/ 8861727 w 12192000"/>
              <a:gd name="connsiteY349" fmla="*/ 3506976 h 6858000"/>
              <a:gd name="connsiteX350" fmla="*/ 8774637 w 12192000"/>
              <a:gd name="connsiteY350" fmla="*/ 3563480 h 6858000"/>
              <a:gd name="connsiteX351" fmla="*/ 8706348 w 12192000"/>
              <a:gd name="connsiteY351" fmla="*/ 3625437 h 6858000"/>
              <a:gd name="connsiteX352" fmla="*/ 8851062 w 12192000"/>
              <a:gd name="connsiteY352" fmla="*/ 3559634 h 6858000"/>
              <a:gd name="connsiteX353" fmla="*/ 9000546 w 12192000"/>
              <a:gd name="connsiteY353" fmla="*/ 3450615 h 6858000"/>
              <a:gd name="connsiteX354" fmla="*/ 9037030 w 12192000"/>
              <a:gd name="connsiteY354" fmla="*/ 3427747 h 6858000"/>
              <a:gd name="connsiteX355" fmla="*/ 9292408 w 12192000"/>
              <a:gd name="connsiteY355" fmla="*/ 3267680 h 6858000"/>
              <a:gd name="connsiteX356" fmla="*/ 9606813 w 12192000"/>
              <a:gd name="connsiteY356" fmla="*/ 2953768 h 6858000"/>
              <a:gd name="connsiteX357" fmla="*/ 9650312 w 12192000"/>
              <a:gd name="connsiteY357" fmla="*/ 2955238 h 6858000"/>
              <a:gd name="connsiteX358" fmla="*/ 9724493 w 12192000"/>
              <a:gd name="connsiteY358" fmla="*/ 2883839 h 6858000"/>
              <a:gd name="connsiteX359" fmla="*/ 9718600 w 12192000"/>
              <a:gd name="connsiteY359" fmla="*/ 2893280 h 6858000"/>
              <a:gd name="connsiteX360" fmla="*/ 9712706 w 12192000"/>
              <a:gd name="connsiteY360" fmla="*/ 2902720 h 6858000"/>
              <a:gd name="connsiteX361" fmla="*/ 9726832 w 12192000"/>
              <a:gd name="connsiteY361" fmla="*/ 2891951 h 6858000"/>
              <a:gd name="connsiteX362" fmla="*/ 9732724 w 12192000"/>
              <a:gd name="connsiteY362" fmla="*/ 2882511 h 6858000"/>
              <a:gd name="connsiteX363" fmla="*/ 9740957 w 12192000"/>
              <a:gd name="connsiteY363" fmla="*/ 2881182 h 6858000"/>
              <a:gd name="connsiteX364" fmla="*/ 9866962 w 12192000"/>
              <a:gd name="connsiteY364" fmla="*/ 2750483 h 6858000"/>
              <a:gd name="connsiteX365" fmla="*/ 10047224 w 12192000"/>
              <a:gd name="connsiteY365" fmla="*/ 2509157 h 6858000"/>
              <a:gd name="connsiteX366" fmla="*/ 10104941 w 12192000"/>
              <a:gd name="connsiteY366" fmla="*/ 2440418 h 6858000"/>
              <a:gd name="connsiteX367" fmla="*/ 10267616 w 12192000"/>
              <a:gd name="connsiteY367" fmla="*/ 2167973 h 6858000"/>
              <a:gd name="connsiteX368" fmla="*/ 10305316 w 12192000"/>
              <a:gd name="connsiteY368" fmla="*/ 2119442 h 6858000"/>
              <a:gd name="connsiteX369" fmla="*/ 10299423 w 12192000"/>
              <a:gd name="connsiteY369" fmla="*/ 2128882 h 6858000"/>
              <a:gd name="connsiteX370" fmla="*/ 10301761 w 12192000"/>
              <a:gd name="connsiteY370" fmla="*/ 2136995 h 6858000"/>
              <a:gd name="connsiteX371" fmla="*/ 10313548 w 12192000"/>
              <a:gd name="connsiteY371" fmla="*/ 2118114 h 6858000"/>
              <a:gd name="connsiteX372" fmla="*/ 10319442 w 12192000"/>
              <a:gd name="connsiteY372" fmla="*/ 2108672 h 6858000"/>
              <a:gd name="connsiteX373" fmla="*/ 10285204 w 12192000"/>
              <a:gd name="connsiteY373" fmla="*/ 2199093 h 6858000"/>
              <a:gd name="connsiteX374" fmla="*/ 10331133 w 12192000"/>
              <a:gd name="connsiteY374" fmla="*/ 2149232 h 6858000"/>
              <a:gd name="connsiteX375" fmla="*/ 10333472 w 12192000"/>
              <a:gd name="connsiteY375" fmla="*/ 2157343 h 6858000"/>
              <a:gd name="connsiteX376" fmla="*/ 10327579 w 12192000"/>
              <a:gd name="connsiteY376" fmla="*/ 2166786 h 6858000"/>
              <a:gd name="connsiteX377" fmla="*/ 10341705 w 12192000"/>
              <a:gd name="connsiteY377" fmla="*/ 2156014 h 6858000"/>
              <a:gd name="connsiteX378" fmla="*/ 10347599 w 12192000"/>
              <a:gd name="connsiteY378" fmla="*/ 2146574 h 6858000"/>
              <a:gd name="connsiteX379" fmla="*/ 10340488 w 12192000"/>
              <a:gd name="connsiteY379" fmla="*/ 2181681 h 6858000"/>
              <a:gd name="connsiteX380" fmla="*/ 10434783 w 12192000"/>
              <a:gd name="connsiteY380" fmla="*/ 2030633 h 6858000"/>
              <a:gd name="connsiteX381" fmla="*/ 10458450 w 12192000"/>
              <a:gd name="connsiteY381" fmla="*/ 1933430 h 6858000"/>
              <a:gd name="connsiteX382" fmla="*/ 10464343 w 12192000"/>
              <a:gd name="connsiteY382" fmla="*/ 1923989 h 6858000"/>
              <a:gd name="connsiteX383" fmla="*/ 10476129 w 12192000"/>
              <a:gd name="connsiteY383" fmla="*/ 1905109 h 6858000"/>
              <a:gd name="connsiteX384" fmla="*/ 10467899 w 12192000"/>
              <a:gd name="connsiteY384" fmla="*/ 1906438 h 6858000"/>
              <a:gd name="connsiteX385" fmla="*/ 10462004 w 12192000"/>
              <a:gd name="connsiteY385" fmla="*/ 1915879 h 6858000"/>
              <a:gd name="connsiteX386" fmla="*/ 10472668 w 12192000"/>
              <a:gd name="connsiteY386" fmla="*/ 1863222 h 6858000"/>
              <a:gd name="connsiteX387" fmla="*/ 10446851 w 12192000"/>
              <a:gd name="connsiteY387" fmla="*/ 1833430 h 6858000"/>
              <a:gd name="connsiteX388" fmla="*/ 10555364 w 12192000"/>
              <a:gd name="connsiteY388" fmla="*/ 1612175 h 6858000"/>
              <a:gd name="connsiteX389" fmla="*/ 10571922 w 12192000"/>
              <a:gd name="connsiteY389" fmla="*/ 1550077 h 6858000"/>
              <a:gd name="connsiteX390" fmla="*/ 10692314 w 12192000"/>
              <a:gd name="connsiteY390" fmla="*/ 1250500 h 6858000"/>
              <a:gd name="connsiteX391" fmla="*/ 10804475 w 12192000"/>
              <a:gd name="connsiteY391" fmla="*/ 952253 h 6858000"/>
              <a:gd name="connsiteX392" fmla="*/ 10806814 w 12192000"/>
              <a:gd name="connsiteY392" fmla="*/ 960365 h 6858000"/>
              <a:gd name="connsiteX393" fmla="*/ 10803260 w 12192000"/>
              <a:gd name="connsiteY393" fmla="*/ 977917 h 6858000"/>
              <a:gd name="connsiteX394" fmla="*/ 10815046 w 12192000"/>
              <a:gd name="connsiteY394" fmla="*/ 959035 h 6858000"/>
              <a:gd name="connsiteX395" fmla="*/ 10818601 w 12192000"/>
              <a:gd name="connsiteY395" fmla="*/ 941484 h 6858000"/>
              <a:gd name="connsiteX396" fmla="*/ 10823278 w 12192000"/>
              <a:gd name="connsiteY396" fmla="*/ 957706 h 6858000"/>
              <a:gd name="connsiteX397" fmla="*/ 10739368 w 12192000"/>
              <a:gd name="connsiteY397" fmla="*/ 1234417 h 6858000"/>
              <a:gd name="connsiteX398" fmla="*/ 10764063 w 12192000"/>
              <a:gd name="connsiteY398" fmla="*/ 1230431 h 6858000"/>
              <a:gd name="connsiteX399" fmla="*/ 10775944 w 12192000"/>
              <a:gd name="connsiteY399" fmla="*/ 1152110 h 6858000"/>
              <a:gd name="connsiteX400" fmla="*/ 10819629 w 12192000"/>
              <a:gd name="connsiteY400" fmla="*/ 1034699 h 6858000"/>
              <a:gd name="connsiteX401" fmla="*/ 10936655 w 12192000"/>
              <a:gd name="connsiteY401" fmla="*/ 633795 h 6858000"/>
              <a:gd name="connsiteX402" fmla="*/ 10941426 w 12192000"/>
              <a:gd name="connsiteY402" fmla="*/ 590579 h 6858000"/>
              <a:gd name="connsiteX403" fmla="*/ 10968743 w 12192000"/>
              <a:gd name="connsiteY403" fmla="*/ 416384 h 6858000"/>
              <a:gd name="connsiteX404" fmla="*/ 10996993 w 12192000"/>
              <a:gd name="connsiteY404" fmla="*/ 394845 h 6858000"/>
              <a:gd name="connsiteX405" fmla="*/ 10990071 w 12192000"/>
              <a:gd name="connsiteY405" fmla="*/ 311070 h 6858000"/>
              <a:gd name="connsiteX406" fmla="*/ 11002981 w 12192000"/>
              <a:gd name="connsiteY406" fmla="*/ 325965 h 6858000"/>
              <a:gd name="connsiteX407" fmla="*/ 11009156 w 12192000"/>
              <a:gd name="connsiteY407" fmla="*/ 138206 h 6858000"/>
              <a:gd name="connsiteX408" fmla="*/ 10980717 w 12192000"/>
              <a:gd name="connsiteY408" fmla="*/ 278622 h 6858000"/>
              <a:gd name="connsiteX409" fmla="*/ 10913270 w 12192000"/>
              <a:gd name="connsiteY409" fmla="*/ 552676 h 6858000"/>
              <a:gd name="connsiteX410" fmla="*/ 10910931 w 12192000"/>
              <a:gd name="connsiteY410" fmla="*/ 544566 h 6858000"/>
              <a:gd name="connsiteX411" fmla="*/ 10903915 w 12192000"/>
              <a:gd name="connsiteY411" fmla="*/ 520229 h 6858000"/>
              <a:gd name="connsiteX412" fmla="*/ 10901435 w 12192000"/>
              <a:gd name="connsiteY412" fmla="*/ 525586 h 6858000"/>
              <a:gd name="connsiteX413" fmla="*/ 10907076 w 12192000"/>
              <a:gd name="connsiteY413" fmla="*/ 461622 h 6858000"/>
              <a:gd name="connsiteX414" fmla="*/ 10941990 w 12192000"/>
              <a:gd name="connsiteY414" fmla="*/ 233938 h 6858000"/>
              <a:gd name="connsiteX415" fmla="*/ 10940235 w 12192000"/>
              <a:gd name="connsiteY415" fmla="*/ 134472 h 6858000"/>
              <a:gd name="connsiteX416" fmla="*/ 10937646 w 12192000"/>
              <a:gd name="connsiteY416" fmla="*/ 110111 h 6858000"/>
              <a:gd name="connsiteX417" fmla="*/ 10935643 w 12192000"/>
              <a:gd name="connsiteY417" fmla="*/ 110457 h 6858000"/>
              <a:gd name="connsiteX418" fmla="*/ 10956324 w 12192000"/>
              <a:gd name="connsiteY418" fmla="*/ 106890 h 6858000"/>
              <a:gd name="connsiteX419" fmla="*/ 10949266 w 12192000"/>
              <a:gd name="connsiteY419" fmla="*/ 108108 h 6858000"/>
              <a:gd name="connsiteX420" fmla="*/ 10964671 w 12192000"/>
              <a:gd name="connsiteY420" fmla="*/ 108496 h 6858000"/>
              <a:gd name="connsiteX421" fmla="*/ 7771703 w 12192000"/>
              <a:gd name="connsiteY421" fmla="*/ 104762 h 6858000"/>
              <a:gd name="connsiteX422" fmla="*/ 7807637 w 12192000"/>
              <a:gd name="connsiteY422" fmla="*/ 111281 h 6858000"/>
              <a:gd name="connsiteX423" fmla="*/ 7816870 w 12192000"/>
              <a:gd name="connsiteY423" fmla="*/ 120598 h 6858000"/>
              <a:gd name="connsiteX424" fmla="*/ 7778877 w 12192000"/>
              <a:gd name="connsiteY424" fmla="*/ 122344 h 6858000"/>
              <a:gd name="connsiteX425" fmla="*/ 7771703 w 12192000"/>
              <a:gd name="connsiteY425" fmla="*/ 104762 h 6858000"/>
              <a:gd name="connsiteX426" fmla="*/ 10020804 w 12192000"/>
              <a:gd name="connsiteY426" fmla="*/ 49055 h 6858000"/>
              <a:gd name="connsiteX427" fmla="*/ 10015760 w 12192000"/>
              <a:gd name="connsiteY427" fmla="*/ 51317 h 6858000"/>
              <a:gd name="connsiteX428" fmla="*/ 10001677 w 12192000"/>
              <a:gd name="connsiteY428" fmla="*/ 82929 h 6858000"/>
              <a:gd name="connsiteX429" fmla="*/ 9995832 w 12192000"/>
              <a:gd name="connsiteY429" fmla="*/ 90529 h 6858000"/>
              <a:gd name="connsiteX430" fmla="*/ 9985828 w 12192000"/>
              <a:gd name="connsiteY430" fmla="*/ 107709 h 6858000"/>
              <a:gd name="connsiteX431" fmla="*/ 9982695 w 12192000"/>
              <a:gd name="connsiteY431" fmla="*/ 114238 h 6858000"/>
              <a:gd name="connsiteX432" fmla="*/ 9977996 w 12192000"/>
              <a:gd name="connsiteY432" fmla="*/ 144883 h 6858000"/>
              <a:gd name="connsiteX433" fmla="*/ 9953514 w 12192000"/>
              <a:gd name="connsiteY433" fmla="*/ 152119 h 6858000"/>
              <a:gd name="connsiteX434" fmla="*/ 9941952 w 12192000"/>
              <a:gd name="connsiteY434" fmla="*/ 178191 h 6858000"/>
              <a:gd name="connsiteX435" fmla="*/ 9887140 w 12192000"/>
              <a:gd name="connsiteY435" fmla="*/ 315239 h 6858000"/>
              <a:gd name="connsiteX436" fmla="*/ 9854884 w 12192000"/>
              <a:gd name="connsiteY436" fmla="*/ 416159 h 6858000"/>
              <a:gd name="connsiteX437" fmla="*/ 9724616 w 12192000"/>
              <a:gd name="connsiteY437" fmla="*/ 832056 h 6858000"/>
              <a:gd name="connsiteX438" fmla="*/ 9718086 w 12192000"/>
              <a:gd name="connsiteY438" fmla="*/ 842978 h 6858000"/>
              <a:gd name="connsiteX439" fmla="*/ 9729796 w 12192000"/>
              <a:gd name="connsiteY439" fmla="*/ 849109 h 6858000"/>
              <a:gd name="connsiteX440" fmla="*/ 9745873 w 12192000"/>
              <a:gd name="connsiteY440" fmla="*/ 858007 h 6858000"/>
              <a:gd name="connsiteX441" fmla="*/ 9745462 w 12192000"/>
              <a:gd name="connsiteY441" fmla="*/ 871736 h 6858000"/>
              <a:gd name="connsiteX442" fmla="*/ 9730122 w 12192000"/>
              <a:gd name="connsiteY442" fmla="*/ 867110 h 6858000"/>
              <a:gd name="connsiteX443" fmla="*/ 9709660 w 12192000"/>
              <a:gd name="connsiteY443" fmla="*/ 857073 h 6858000"/>
              <a:gd name="connsiteX444" fmla="*/ 9686212 w 12192000"/>
              <a:gd name="connsiteY444" fmla="*/ 896298 h 6858000"/>
              <a:gd name="connsiteX445" fmla="*/ 9521034 w 12192000"/>
              <a:gd name="connsiteY445" fmla="*/ 1127495 h 6858000"/>
              <a:gd name="connsiteX446" fmla="*/ 9381282 w 12192000"/>
              <a:gd name="connsiteY446" fmla="*/ 1305851 h 6858000"/>
              <a:gd name="connsiteX447" fmla="*/ 9333991 w 12192000"/>
              <a:gd name="connsiteY447" fmla="*/ 1419834 h 6858000"/>
              <a:gd name="connsiteX448" fmla="*/ 9337317 w 12192000"/>
              <a:gd name="connsiteY448" fmla="*/ 1413240 h 6858000"/>
              <a:gd name="connsiteX449" fmla="*/ 9336083 w 12192000"/>
              <a:gd name="connsiteY449" fmla="*/ 1425973 h 6858000"/>
              <a:gd name="connsiteX450" fmla="*/ 9348229 w 12192000"/>
              <a:gd name="connsiteY450" fmla="*/ 1461620 h 6858000"/>
              <a:gd name="connsiteX451" fmla="*/ 9358989 w 12192000"/>
              <a:gd name="connsiteY451" fmla="*/ 1459148 h 6858000"/>
              <a:gd name="connsiteX452" fmla="*/ 9393332 w 12192000"/>
              <a:gd name="connsiteY452" fmla="*/ 1428129 h 6858000"/>
              <a:gd name="connsiteX453" fmla="*/ 9443873 w 12192000"/>
              <a:gd name="connsiteY453" fmla="*/ 1341170 h 6858000"/>
              <a:gd name="connsiteX454" fmla="*/ 9441761 w 12192000"/>
              <a:gd name="connsiteY454" fmla="*/ 1353310 h 6858000"/>
              <a:gd name="connsiteX455" fmla="*/ 9251765 w 12192000"/>
              <a:gd name="connsiteY455" fmla="*/ 1700357 h 6858000"/>
              <a:gd name="connsiteX456" fmla="*/ 9263116 w 12192000"/>
              <a:gd name="connsiteY456" fmla="*/ 1661854 h 6858000"/>
              <a:gd name="connsiteX457" fmla="*/ 9259318 w 12192000"/>
              <a:gd name="connsiteY457" fmla="*/ 1596386 h 6858000"/>
              <a:gd name="connsiteX458" fmla="*/ 9221470 w 12192000"/>
              <a:gd name="connsiteY458" fmla="*/ 1646435 h 6858000"/>
              <a:gd name="connsiteX459" fmla="*/ 9179824 w 12192000"/>
              <a:gd name="connsiteY459" fmla="*/ 1631012 h 6858000"/>
              <a:gd name="connsiteX460" fmla="*/ 9072715 w 12192000"/>
              <a:gd name="connsiteY460" fmla="*/ 1757742 h 6858000"/>
              <a:gd name="connsiteX461" fmla="*/ 9055126 w 12192000"/>
              <a:gd name="connsiteY461" fmla="*/ 1847547 h 6858000"/>
              <a:gd name="connsiteX462" fmla="*/ 9072758 w 12192000"/>
              <a:gd name="connsiteY462" fmla="*/ 1887685 h 6858000"/>
              <a:gd name="connsiteX463" fmla="*/ 8765815 w 12192000"/>
              <a:gd name="connsiteY463" fmla="*/ 2474010 h 6858000"/>
              <a:gd name="connsiteX464" fmla="*/ 9350725 w 12192000"/>
              <a:gd name="connsiteY464" fmla="*/ 1856465 h 6858000"/>
              <a:gd name="connsiteX465" fmla="*/ 9811601 w 12192000"/>
              <a:gd name="connsiteY465" fmla="*/ 1223976 h 6858000"/>
              <a:gd name="connsiteX466" fmla="*/ 9921368 w 12192000"/>
              <a:gd name="connsiteY466" fmla="*/ 984202 h 6858000"/>
              <a:gd name="connsiteX467" fmla="*/ 10007432 w 12192000"/>
              <a:gd name="connsiteY467" fmla="*/ 776080 h 6858000"/>
              <a:gd name="connsiteX468" fmla="*/ 9996510 w 12192000"/>
              <a:gd name="connsiteY468" fmla="*/ 772856 h 6858000"/>
              <a:gd name="connsiteX469" fmla="*/ 9982107 w 12192000"/>
              <a:gd name="connsiteY469" fmla="*/ 757248 h 6858000"/>
              <a:gd name="connsiteX470" fmla="*/ 9974832 w 12192000"/>
              <a:gd name="connsiteY470" fmla="*/ 730549 h 6858000"/>
              <a:gd name="connsiteX471" fmla="*/ 9965915 w 12192000"/>
              <a:gd name="connsiteY471" fmla="*/ 711039 h 6858000"/>
              <a:gd name="connsiteX472" fmla="*/ 9942156 w 12192000"/>
              <a:gd name="connsiteY472" fmla="*/ 707057 h 6858000"/>
              <a:gd name="connsiteX473" fmla="*/ 9930046 w 12192000"/>
              <a:gd name="connsiteY473" fmla="*/ 686167 h 6858000"/>
              <a:gd name="connsiteX474" fmla="*/ 9912638 w 12192000"/>
              <a:gd name="connsiteY474" fmla="*/ 654941 h 6858000"/>
              <a:gd name="connsiteX475" fmla="*/ 9917132 w 12192000"/>
              <a:gd name="connsiteY475" fmla="*/ 636404 h 6858000"/>
              <a:gd name="connsiteX476" fmla="*/ 9915457 w 12192000"/>
              <a:gd name="connsiteY476" fmla="*/ 624414 h 6858000"/>
              <a:gd name="connsiteX477" fmla="*/ 9905535 w 12192000"/>
              <a:gd name="connsiteY477" fmla="*/ 629194 h 6858000"/>
              <a:gd name="connsiteX478" fmla="*/ 9890402 w 12192000"/>
              <a:gd name="connsiteY478" fmla="*/ 618702 h 6858000"/>
              <a:gd name="connsiteX479" fmla="*/ 9893472 w 12192000"/>
              <a:gd name="connsiteY479" fmla="*/ 605837 h 6858000"/>
              <a:gd name="connsiteX480" fmla="*/ 9911491 w 12192000"/>
              <a:gd name="connsiteY480" fmla="*/ 529219 h 6858000"/>
              <a:gd name="connsiteX481" fmla="*/ 9912834 w 12192000"/>
              <a:gd name="connsiteY481" fmla="*/ 517657 h 6858000"/>
              <a:gd name="connsiteX482" fmla="*/ 9912889 w 12192000"/>
              <a:gd name="connsiteY482" fmla="*/ 493542 h 6858000"/>
              <a:gd name="connsiteX483" fmla="*/ 9912290 w 12192000"/>
              <a:gd name="connsiteY483" fmla="*/ 484797 h 6858000"/>
              <a:gd name="connsiteX484" fmla="*/ 9923446 w 12192000"/>
              <a:gd name="connsiteY484" fmla="*/ 421742 h 6858000"/>
              <a:gd name="connsiteX485" fmla="*/ 9942693 w 12192000"/>
              <a:gd name="connsiteY485" fmla="*/ 392613 h 6858000"/>
              <a:gd name="connsiteX486" fmla="*/ 9967091 w 12192000"/>
              <a:gd name="connsiteY486" fmla="*/ 329577 h 6858000"/>
              <a:gd name="connsiteX487" fmla="*/ 9971706 w 12192000"/>
              <a:gd name="connsiteY487" fmla="*/ 325282 h 6858000"/>
              <a:gd name="connsiteX488" fmla="*/ 9996176 w 12192000"/>
              <a:gd name="connsiteY488" fmla="*/ 289780 h 6858000"/>
              <a:gd name="connsiteX489" fmla="*/ 10001880 w 12192000"/>
              <a:gd name="connsiteY489" fmla="*/ 267084 h 6858000"/>
              <a:gd name="connsiteX490" fmla="*/ 9995941 w 12192000"/>
              <a:gd name="connsiteY490" fmla="*/ 239647 h 6858000"/>
              <a:gd name="connsiteX491" fmla="*/ 9977269 w 12192000"/>
              <a:gd name="connsiteY491" fmla="*/ 236693 h 6858000"/>
              <a:gd name="connsiteX492" fmla="*/ 9956965 w 12192000"/>
              <a:gd name="connsiteY492" fmla="*/ 219282 h 6858000"/>
              <a:gd name="connsiteX493" fmla="*/ 9975310 w 12192000"/>
              <a:gd name="connsiteY493" fmla="*/ 187861 h 6858000"/>
              <a:gd name="connsiteX494" fmla="*/ 9975525 w 12192000"/>
              <a:gd name="connsiteY494" fmla="*/ 186346 h 6858000"/>
              <a:gd name="connsiteX495" fmla="*/ 9973455 w 12192000"/>
              <a:gd name="connsiteY495" fmla="*/ 185743 h 6858000"/>
              <a:gd name="connsiteX496" fmla="*/ 9968672 w 12192000"/>
              <a:gd name="connsiteY496" fmla="*/ 178262 h 6858000"/>
              <a:gd name="connsiteX497" fmla="*/ 9973505 w 12192000"/>
              <a:gd name="connsiteY497" fmla="*/ 172452 h 6858000"/>
              <a:gd name="connsiteX498" fmla="*/ 9976912 w 12192000"/>
              <a:gd name="connsiteY498" fmla="*/ 172316 h 6858000"/>
              <a:gd name="connsiteX499" fmla="*/ 9979764 w 12192000"/>
              <a:gd name="connsiteY499" fmla="*/ 160968 h 6858000"/>
              <a:gd name="connsiteX500" fmla="*/ 9993141 w 12192000"/>
              <a:gd name="connsiteY500" fmla="*/ 142760 h 6858000"/>
              <a:gd name="connsiteX501" fmla="*/ 10001082 w 12192000"/>
              <a:gd name="connsiteY501" fmla="*/ 132441 h 6858000"/>
              <a:gd name="connsiteX502" fmla="*/ 10000565 w 12192000"/>
              <a:gd name="connsiteY502" fmla="*/ 129585 h 6858000"/>
              <a:gd name="connsiteX503" fmla="*/ 10014597 w 12192000"/>
              <a:gd name="connsiteY503" fmla="*/ 96007 h 6858000"/>
              <a:gd name="connsiteX504" fmla="*/ 10019829 w 12192000"/>
              <a:gd name="connsiteY504" fmla="*/ 67986 h 6858000"/>
              <a:gd name="connsiteX505" fmla="*/ 8028379 w 12192000"/>
              <a:gd name="connsiteY505" fmla="*/ 44745 h 6858000"/>
              <a:gd name="connsiteX506" fmla="*/ 8056101 w 12192000"/>
              <a:gd name="connsiteY506" fmla="*/ 49440 h 6858000"/>
              <a:gd name="connsiteX507" fmla="*/ 8063075 w 12192000"/>
              <a:gd name="connsiteY507" fmla="*/ 56222 h 6858000"/>
              <a:gd name="connsiteX508" fmla="*/ 8034804 w 12192000"/>
              <a:gd name="connsiteY508" fmla="*/ 57605 h 6858000"/>
              <a:gd name="connsiteX509" fmla="*/ 8028379 w 12192000"/>
              <a:gd name="connsiteY509" fmla="*/ 44745 h 6858000"/>
              <a:gd name="connsiteX510" fmla="*/ 8099650 w 12192000"/>
              <a:gd name="connsiteY510" fmla="*/ 0 h 6858000"/>
              <a:gd name="connsiteX511" fmla="*/ 8138445 w 12192000"/>
              <a:gd name="connsiteY511" fmla="*/ 0 h 6858000"/>
              <a:gd name="connsiteX512" fmla="*/ 8156133 w 12192000"/>
              <a:gd name="connsiteY512" fmla="*/ 19014 h 6858000"/>
              <a:gd name="connsiteX513" fmla="*/ 8192121 w 12192000"/>
              <a:gd name="connsiteY513" fmla="*/ 40760 h 6858000"/>
              <a:gd name="connsiteX514" fmla="*/ 8210560 w 12192000"/>
              <a:gd name="connsiteY514" fmla="*/ 9286 h 6858000"/>
              <a:gd name="connsiteX515" fmla="*/ 8215279 w 12192000"/>
              <a:gd name="connsiteY515" fmla="*/ 0 h 6858000"/>
              <a:gd name="connsiteX516" fmla="*/ 10045228 w 12192000"/>
              <a:gd name="connsiteY516" fmla="*/ 0 h 6858000"/>
              <a:gd name="connsiteX517" fmla="*/ 10041449 w 12192000"/>
              <a:gd name="connsiteY517" fmla="*/ 3715 h 6858000"/>
              <a:gd name="connsiteX518" fmla="*/ 10040260 w 12192000"/>
              <a:gd name="connsiteY518" fmla="*/ 6795 h 6858000"/>
              <a:gd name="connsiteX519" fmla="*/ 10051800 w 12192000"/>
              <a:gd name="connsiteY519" fmla="*/ 0 h 6858000"/>
              <a:gd name="connsiteX520" fmla="*/ 10906320 w 12192000"/>
              <a:gd name="connsiteY520" fmla="*/ 0 h 6858000"/>
              <a:gd name="connsiteX521" fmla="*/ 10905787 w 12192000"/>
              <a:gd name="connsiteY521" fmla="*/ 3554 h 6858000"/>
              <a:gd name="connsiteX522" fmla="*/ 10928472 w 12192000"/>
              <a:gd name="connsiteY522" fmla="*/ 4292 h 6858000"/>
              <a:gd name="connsiteX523" fmla="*/ 10931308 w 12192000"/>
              <a:gd name="connsiteY523" fmla="*/ 25413 h 6858000"/>
              <a:gd name="connsiteX524" fmla="*/ 10919827 w 12192000"/>
              <a:gd name="connsiteY524" fmla="*/ 43273 h 6858000"/>
              <a:gd name="connsiteX525" fmla="*/ 10908602 w 12192000"/>
              <a:gd name="connsiteY525" fmla="*/ 67969 h 6858000"/>
              <a:gd name="connsiteX526" fmla="*/ 10929383 w 12192000"/>
              <a:gd name="connsiteY526" fmla="*/ 79881 h 6858000"/>
              <a:gd name="connsiteX527" fmla="*/ 10933134 w 12192000"/>
              <a:gd name="connsiteY527" fmla="*/ 81649 h 6858000"/>
              <a:gd name="connsiteX528" fmla="*/ 10969740 w 12192000"/>
              <a:gd name="connsiteY528" fmla="*/ 97037 h 6858000"/>
              <a:gd name="connsiteX529" fmla="*/ 11010663 w 12192000"/>
              <a:gd name="connsiteY529" fmla="*/ 103761 h 6858000"/>
              <a:gd name="connsiteX530" fmla="*/ 11032571 w 12192000"/>
              <a:gd name="connsiteY530" fmla="*/ 105625 h 6858000"/>
              <a:gd name="connsiteX531" fmla="*/ 11111830 w 12192000"/>
              <a:gd name="connsiteY531" fmla="*/ 115612 h 6858000"/>
              <a:gd name="connsiteX532" fmla="*/ 11116100 w 12192000"/>
              <a:gd name="connsiteY532" fmla="*/ 118140 h 6858000"/>
              <a:gd name="connsiteX533" fmla="*/ 11116341 w 12192000"/>
              <a:gd name="connsiteY533" fmla="*/ 118108 h 6858000"/>
              <a:gd name="connsiteX534" fmla="*/ 11135859 w 12192000"/>
              <a:gd name="connsiteY534" fmla="*/ 111956 h 6858000"/>
              <a:gd name="connsiteX535" fmla="*/ 11137574 w 12192000"/>
              <a:gd name="connsiteY535" fmla="*/ 89485 h 6858000"/>
              <a:gd name="connsiteX536" fmla="*/ 11158208 w 12192000"/>
              <a:gd name="connsiteY536" fmla="*/ 80422 h 6858000"/>
              <a:gd name="connsiteX537" fmla="*/ 11189125 w 12192000"/>
              <a:gd name="connsiteY537" fmla="*/ 67544 h 6858000"/>
              <a:gd name="connsiteX538" fmla="*/ 11209013 w 12192000"/>
              <a:gd name="connsiteY538" fmla="*/ 74238 h 6858000"/>
              <a:gd name="connsiteX539" fmla="*/ 11221400 w 12192000"/>
              <a:gd name="connsiteY539" fmla="*/ 74135 h 6858000"/>
              <a:gd name="connsiteX540" fmla="*/ 11215365 w 12192000"/>
              <a:gd name="connsiteY540" fmla="*/ 63936 h 6858000"/>
              <a:gd name="connsiteX541" fmla="*/ 11224794 w 12192000"/>
              <a:gd name="connsiteY541" fmla="*/ 50632 h 6858000"/>
              <a:gd name="connsiteX542" fmla="*/ 11238590 w 12192000"/>
              <a:gd name="connsiteY542" fmla="*/ 55228 h 6858000"/>
              <a:gd name="connsiteX543" fmla="*/ 11320728 w 12192000"/>
              <a:gd name="connsiteY543" fmla="*/ 82356 h 6858000"/>
              <a:gd name="connsiteX544" fmla="*/ 11332981 w 12192000"/>
              <a:gd name="connsiteY544" fmla="*/ 85118 h 6858000"/>
              <a:gd name="connsiteX545" fmla="*/ 11358251 w 12192000"/>
              <a:gd name="connsiteY545" fmla="*/ 88224 h 6858000"/>
              <a:gd name="connsiteX546" fmla="*/ 11367351 w 12192000"/>
              <a:gd name="connsiteY546" fmla="*/ 88751 h 6858000"/>
              <a:gd name="connsiteX547" fmla="*/ 11443623 w 12192000"/>
              <a:gd name="connsiteY547" fmla="*/ 35096 h 6858000"/>
              <a:gd name="connsiteX548" fmla="*/ 11467077 w 12192000"/>
              <a:gd name="connsiteY548" fmla="*/ 93612 h 6858000"/>
              <a:gd name="connsiteX549" fmla="*/ 11535645 w 12192000"/>
              <a:gd name="connsiteY549" fmla="*/ 161399 h 6858000"/>
              <a:gd name="connsiteX550" fmla="*/ 11576834 w 12192000"/>
              <a:gd name="connsiteY550" fmla="*/ 84924 h 6858000"/>
              <a:gd name="connsiteX551" fmla="*/ 11580348 w 12192000"/>
              <a:gd name="connsiteY551" fmla="*/ 194562 h 6858000"/>
              <a:gd name="connsiteX552" fmla="*/ 11604717 w 12192000"/>
              <a:gd name="connsiteY552" fmla="*/ 202951 h 6858000"/>
              <a:gd name="connsiteX553" fmla="*/ 11632850 w 12192000"/>
              <a:gd name="connsiteY553" fmla="*/ 200684 h 6858000"/>
              <a:gd name="connsiteX554" fmla="*/ 11634014 w 12192000"/>
              <a:gd name="connsiteY554" fmla="*/ 183003 h 6858000"/>
              <a:gd name="connsiteX555" fmla="*/ 11650155 w 12192000"/>
              <a:gd name="connsiteY555" fmla="*/ 165574 h 6858000"/>
              <a:gd name="connsiteX556" fmla="*/ 11684972 w 12192000"/>
              <a:gd name="connsiteY556" fmla="*/ 187290 h 6858000"/>
              <a:gd name="connsiteX557" fmla="*/ 11686582 w 12192000"/>
              <a:gd name="connsiteY557" fmla="*/ 187692 h 6858000"/>
              <a:gd name="connsiteX558" fmla="*/ 11687000 w 12192000"/>
              <a:gd name="connsiteY558" fmla="*/ 185767 h 6858000"/>
              <a:gd name="connsiteX559" fmla="*/ 11694343 w 12192000"/>
              <a:gd name="connsiteY559" fmla="*/ 182089 h 6858000"/>
              <a:gd name="connsiteX560" fmla="*/ 11700930 w 12192000"/>
              <a:gd name="connsiteY560" fmla="*/ 187498 h 6858000"/>
              <a:gd name="connsiteX561" fmla="*/ 11710477 w 12192000"/>
              <a:gd name="connsiteY561" fmla="*/ 154597 h 6858000"/>
              <a:gd name="connsiteX562" fmla="*/ 11713610 w 12192000"/>
              <a:gd name="connsiteY562" fmla="*/ 195004 h 6858000"/>
              <a:gd name="connsiteX563" fmla="*/ 11734070 w 12192000"/>
              <a:gd name="connsiteY563" fmla="*/ 210246 h 6858000"/>
              <a:gd name="connsiteX564" fmla="*/ 11745700 w 12192000"/>
              <a:gd name="connsiteY564" fmla="*/ 219230 h 6858000"/>
              <a:gd name="connsiteX565" fmla="*/ 11748640 w 12192000"/>
              <a:gd name="connsiteY565" fmla="*/ 219093 h 6858000"/>
              <a:gd name="connsiteX566" fmla="*/ 11812431 w 12192000"/>
              <a:gd name="connsiteY566" fmla="*/ 200699 h 6858000"/>
              <a:gd name="connsiteX567" fmla="*/ 11815170 w 12192000"/>
              <a:gd name="connsiteY567" fmla="*/ 245519 h 6858000"/>
              <a:gd name="connsiteX568" fmla="*/ 11868517 w 12192000"/>
              <a:gd name="connsiteY568" fmla="*/ 254461 h 6858000"/>
              <a:gd name="connsiteX569" fmla="*/ 11874618 w 12192000"/>
              <a:gd name="connsiteY569" fmla="*/ 263226 h 6858000"/>
              <a:gd name="connsiteX570" fmla="*/ 11917081 w 12192000"/>
              <a:gd name="connsiteY570" fmla="*/ 295542 h 6858000"/>
              <a:gd name="connsiteX571" fmla="*/ 11951908 w 12192000"/>
              <a:gd name="connsiteY571" fmla="*/ 323929 h 6858000"/>
              <a:gd name="connsiteX572" fmla="*/ 11957457 w 12192000"/>
              <a:gd name="connsiteY572" fmla="*/ 337483 h 6858000"/>
              <a:gd name="connsiteX573" fmla="*/ 11962726 w 12192000"/>
              <a:gd name="connsiteY573" fmla="*/ 350100 h 6858000"/>
              <a:gd name="connsiteX574" fmla="*/ 11983166 w 12192000"/>
              <a:gd name="connsiteY574" fmla="*/ 352004 h 6858000"/>
              <a:gd name="connsiteX575" fmla="*/ 12007670 w 12192000"/>
              <a:gd name="connsiteY575" fmla="*/ 357528 h 6858000"/>
              <a:gd name="connsiteX576" fmla="*/ 12039092 w 12192000"/>
              <a:gd name="connsiteY576" fmla="*/ 354631 h 6858000"/>
              <a:gd name="connsiteX577" fmla="*/ 12082803 w 12192000"/>
              <a:gd name="connsiteY577" fmla="*/ 333055 h 6858000"/>
              <a:gd name="connsiteX578" fmla="*/ 12108016 w 12192000"/>
              <a:gd name="connsiteY578" fmla="*/ 344263 h 6858000"/>
              <a:gd name="connsiteX579" fmla="*/ 12074732 w 12192000"/>
              <a:gd name="connsiteY579" fmla="*/ 365829 h 6858000"/>
              <a:gd name="connsiteX580" fmla="*/ 12151832 w 12192000"/>
              <a:gd name="connsiteY580" fmla="*/ 356233 h 6858000"/>
              <a:gd name="connsiteX581" fmla="*/ 12192000 w 12192000"/>
              <a:gd name="connsiteY581" fmla="*/ 351909 h 6858000"/>
              <a:gd name="connsiteX582" fmla="*/ 12192000 w 12192000"/>
              <a:gd name="connsiteY582" fmla="*/ 368324 h 6858000"/>
              <a:gd name="connsiteX583" fmla="*/ 12153304 w 12192000"/>
              <a:gd name="connsiteY583" fmla="*/ 381056 h 6858000"/>
              <a:gd name="connsiteX584" fmla="*/ 12075423 w 12192000"/>
              <a:gd name="connsiteY584" fmla="*/ 406290 h 6858000"/>
              <a:gd name="connsiteX585" fmla="*/ 12094418 w 12192000"/>
              <a:gd name="connsiteY585" fmla="*/ 424934 h 6858000"/>
              <a:gd name="connsiteX586" fmla="*/ 12126151 w 12192000"/>
              <a:gd name="connsiteY586" fmla="*/ 442983 h 6858000"/>
              <a:gd name="connsiteX587" fmla="*/ 12153560 w 12192000"/>
              <a:gd name="connsiteY587" fmla="*/ 444194 h 6858000"/>
              <a:gd name="connsiteX588" fmla="*/ 12192000 w 12192000"/>
              <a:gd name="connsiteY588" fmla="*/ 448549 h 6858000"/>
              <a:gd name="connsiteX589" fmla="*/ 12192000 w 12192000"/>
              <a:gd name="connsiteY589" fmla="*/ 480026 h 6858000"/>
              <a:gd name="connsiteX590" fmla="*/ 12182059 w 12192000"/>
              <a:gd name="connsiteY590" fmla="*/ 481049 h 6858000"/>
              <a:gd name="connsiteX591" fmla="*/ 12173804 w 12192000"/>
              <a:gd name="connsiteY591" fmla="*/ 482679 h 6858000"/>
              <a:gd name="connsiteX592" fmla="*/ 12192000 w 12192000"/>
              <a:gd name="connsiteY592" fmla="*/ 484282 h 6858000"/>
              <a:gd name="connsiteX593" fmla="*/ 12192000 w 12192000"/>
              <a:gd name="connsiteY593" fmla="*/ 1749076 h 6858000"/>
              <a:gd name="connsiteX594" fmla="*/ 12186578 w 12192000"/>
              <a:gd name="connsiteY594" fmla="*/ 1749450 h 6858000"/>
              <a:gd name="connsiteX595" fmla="*/ 12175448 w 12192000"/>
              <a:gd name="connsiteY595" fmla="*/ 1748779 h 6858000"/>
              <a:gd name="connsiteX596" fmla="*/ 12155552 w 12192000"/>
              <a:gd name="connsiteY596" fmla="*/ 1735417 h 6858000"/>
              <a:gd name="connsiteX597" fmla="*/ 12128515 w 12192000"/>
              <a:gd name="connsiteY597" fmla="*/ 1721436 h 6858000"/>
              <a:gd name="connsiteX598" fmla="*/ 12118184 w 12192000"/>
              <a:gd name="connsiteY598" fmla="*/ 1740021 h 6858000"/>
              <a:gd name="connsiteX599" fmla="*/ 12116719 w 12192000"/>
              <a:gd name="connsiteY599" fmla="*/ 1743425 h 6858000"/>
              <a:gd name="connsiteX600" fmla="*/ 12104382 w 12192000"/>
              <a:gd name="connsiteY600" fmla="*/ 1776872 h 6858000"/>
              <a:gd name="connsiteX601" fmla="*/ 12101569 w 12192000"/>
              <a:gd name="connsiteY601" fmla="*/ 1815593 h 6858000"/>
              <a:gd name="connsiteX602" fmla="*/ 12101880 w 12192000"/>
              <a:gd name="connsiteY602" fmla="*/ 1836539 h 6858000"/>
              <a:gd name="connsiteX603" fmla="*/ 12099613 w 12192000"/>
              <a:gd name="connsiteY603" fmla="*/ 1911916 h 6858000"/>
              <a:gd name="connsiteX604" fmla="*/ 12091096 w 12192000"/>
              <a:gd name="connsiteY604" fmla="*/ 1926605 h 6858000"/>
              <a:gd name="connsiteX605" fmla="*/ 12085635 w 12192000"/>
              <a:gd name="connsiteY605" fmla="*/ 1924954 h 6858000"/>
              <a:gd name="connsiteX606" fmla="*/ 12081357 w 12192000"/>
              <a:gd name="connsiteY606" fmla="*/ 1918960 h 6858000"/>
              <a:gd name="connsiteX607" fmla="*/ 12084070 w 12192000"/>
              <a:gd name="connsiteY607" fmla="*/ 1861667 h 6858000"/>
              <a:gd name="connsiteX608" fmla="*/ 12087377 w 12192000"/>
              <a:gd name="connsiteY608" fmla="*/ 1826260 h 6858000"/>
              <a:gd name="connsiteX609" fmla="*/ 12088666 w 12192000"/>
              <a:gd name="connsiteY609" fmla="*/ 1799044 h 6858000"/>
              <a:gd name="connsiteX610" fmla="*/ 12090878 w 12192000"/>
              <a:gd name="connsiteY610" fmla="*/ 1779887 h 6858000"/>
              <a:gd name="connsiteX611" fmla="*/ 12092671 w 12192000"/>
              <a:gd name="connsiteY611" fmla="*/ 1762651 h 6858000"/>
              <a:gd name="connsiteX612" fmla="*/ 12088638 w 12192000"/>
              <a:gd name="connsiteY612" fmla="*/ 1748611 h 6858000"/>
              <a:gd name="connsiteX613" fmla="*/ 12026747 w 12192000"/>
              <a:gd name="connsiteY613" fmla="*/ 1838393 h 6858000"/>
              <a:gd name="connsiteX614" fmla="*/ 11622517 w 12192000"/>
              <a:gd name="connsiteY614" fmla="*/ 2340549 h 6858000"/>
              <a:gd name="connsiteX615" fmla="*/ 11482979 w 12192000"/>
              <a:gd name="connsiteY615" fmla="*/ 2508801 h 6858000"/>
              <a:gd name="connsiteX616" fmla="*/ 11501582 w 12192000"/>
              <a:gd name="connsiteY616" fmla="*/ 2567899 h 6858000"/>
              <a:gd name="connsiteX617" fmla="*/ 11539851 w 12192000"/>
              <a:gd name="connsiteY617" fmla="*/ 2515851 h 6858000"/>
              <a:gd name="connsiteX618" fmla="*/ 11716750 w 12192000"/>
              <a:gd name="connsiteY618" fmla="*/ 2445073 h 6858000"/>
              <a:gd name="connsiteX619" fmla="*/ 11798719 w 12192000"/>
              <a:gd name="connsiteY619" fmla="*/ 2361642 h 6858000"/>
              <a:gd name="connsiteX620" fmla="*/ 12191286 w 12192000"/>
              <a:gd name="connsiteY620" fmla="*/ 1892936 h 6858000"/>
              <a:gd name="connsiteX621" fmla="*/ 12192000 w 12192000"/>
              <a:gd name="connsiteY621" fmla="*/ 1892191 h 6858000"/>
              <a:gd name="connsiteX622" fmla="*/ 12192000 w 12192000"/>
              <a:gd name="connsiteY622" fmla="*/ 3402867 h 6858000"/>
              <a:gd name="connsiteX623" fmla="*/ 12124501 w 12192000"/>
              <a:gd name="connsiteY623" fmla="*/ 3445284 h 6858000"/>
              <a:gd name="connsiteX624" fmla="*/ 11610252 w 12192000"/>
              <a:gd name="connsiteY624" fmla="*/ 3882997 h 6858000"/>
              <a:gd name="connsiteX625" fmla="*/ 11561351 w 12192000"/>
              <a:gd name="connsiteY625" fmla="*/ 3871963 h 6858000"/>
              <a:gd name="connsiteX626" fmla="*/ 11555412 w 12192000"/>
              <a:gd name="connsiteY626" fmla="*/ 3917998 h 6858000"/>
              <a:gd name="connsiteX627" fmla="*/ 11445732 w 12192000"/>
              <a:gd name="connsiteY627" fmla="*/ 3988004 h 6858000"/>
              <a:gd name="connsiteX628" fmla="*/ 11494631 w 12192000"/>
              <a:gd name="connsiteY628" fmla="*/ 3999040 h 6858000"/>
              <a:gd name="connsiteX629" fmla="*/ 11516326 w 12192000"/>
              <a:gd name="connsiteY629" fmla="*/ 4000984 h 6858000"/>
              <a:gd name="connsiteX630" fmla="*/ 11470493 w 12192000"/>
              <a:gd name="connsiteY630" fmla="*/ 4052072 h 6858000"/>
              <a:gd name="connsiteX631" fmla="*/ 11257457 w 12192000"/>
              <a:gd name="connsiteY631" fmla="*/ 4277164 h 6858000"/>
              <a:gd name="connsiteX632" fmla="*/ 12186069 w 12192000"/>
              <a:gd name="connsiteY632" fmla="*/ 3960248 h 6858000"/>
              <a:gd name="connsiteX633" fmla="*/ 12192000 w 12192000"/>
              <a:gd name="connsiteY633" fmla="*/ 3956950 h 6858000"/>
              <a:gd name="connsiteX634" fmla="*/ 12192000 w 12192000"/>
              <a:gd name="connsiteY634" fmla="*/ 6089079 h 6858000"/>
              <a:gd name="connsiteX635" fmla="*/ 12170804 w 12192000"/>
              <a:gd name="connsiteY635" fmla="*/ 6100399 h 6858000"/>
              <a:gd name="connsiteX636" fmla="*/ 11926881 w 12192000"/>
              <a:gd name="connsiteY636" fmla="*/ 6168414 h 6858000"/>
              <a:gd name="connsiteX637" fmla="*/ 11970924 w 12192000"/>
              <a:gd name="connsiteY637" fmla="*/ 6061259 h 6858000"/>
              <a:gd name="connsiteX638" fmla="*/ 10824406 w 12192000"/>
              <a:gd name="connsiteY638" fmla="*/ 6388943 h 6858000"/>
              <a:gd name="connsiteX639" fmla="*/ 10674727 w 12192000"/>
              <a:gd name="connsiteY639" fmla="*/ 6454503 h 6858000"/>
              <a:gd name="connsiteX640" fmla="*/ 10563867 w 12192000"/>
              <a:gd name="connsiteY640" fmla="*/ 6399697 h 6858000"/>
              <a:gd name="connsiteX641" fmla="*/ 10573089 w 12192000"/>
              <a:gd name="connsiteY641" fmla="*/ 6397289 h 6858000"/>
              <a:gd name="connsiteX642" fmla="*/ 10556384 w 12192000"/>
              <a:gd name="connsiteY642" fmla="*/ 6395995 h 6858000"/>
              <a:gd name="connsiteX643" fmla="*/ 10512932 w 12192000"/>
              <a:gd name="connsiteY643" fmla="*/ 6374512 h 6858000"/>
              <a:gd name="connsiteX644" fmla="*/ 10518410 w 12192000"/>
              <a:gd name="connsiteY644" fmla="*/ 6362716 h 6858000"/>
              <a:gd name="connsiteX645" fmla="*/ 10539954 w 12192000"/>
              <a:gd name="connsiteY645" fmla="*/ 6347821 h 6858000"/>
              <a:gd name="connsiteX646" fmla="*/ 10519397 w 12192000"/>
              <a:gd name="connsiteY646" fmla="*/ 6349255 h 6858000"/>
              <a:gd name="connsiteX647" fmla="*/ 10410227 w 12192000"/>
              <a:gd name="connsiteY647" fmla="*/ 6347940 h 6858000"/>
              <a:gd name="connsiteX648" fmla="*/ 10401988 w 12192000"/>
              <a:gd name="connsiteY648" fmla="*/ 6347070 h 6858000"/>
              <a:gd name="connsiteX649" fmla="*/ 10294117 w 12192000"/>
              <a:gd name="connsiteY649" fmla="*/ 6383481 h 6858000"/>
              <a:gd name="connsiteX650" fmla="*/ 10184139 w 12192000"/>
              <a:gd name="connsiteY650" fmla="*/ 6434254 h 6858000"/>
              <a:gd name="connsiteX651" fmla="*/ 10236273 w 12192000"/>
              <a:gd name="connsiteY651" fmla="*/ 6429436 h 6858000"/>
              <a:gd name="connsiteX652" fmla="*/ 10320010 w 12192000"/>
              <a:gd name="connsiteY652" fmla="*/ 6447697 h 6858000"/>
              <a:gd name="connsiteX653" fmla="*/ 10247338 w 12192000"/>
              <a:gd name="connsiteY653" fmla="*/ 6480404 h 6858000"/>
              <a:gd name="connsiteX654" fmla="*/ 10258403 w 12192000"/>
              <a:gd name="connsiteY654" fmla="*/ 6531372 h 6858000"/>
              <a:gd name="connsiteX655" fmla="*/ 10122531 w 12192000"/>
              <a:gd name="connsiteY655" fmla="*/ 6517931 h 6858000"/>
              <a:gd name="connsiteX656" fmla="*/ 10070397 w 12192000"/>
              <a:gd name="connsiteY656" fmla="*/ 6522748 h 6858000"/>
              <a:gd name="connsiteX657" fmla="*/ 9986661 w 12192000"/>
              <a:gd name="connsiteY657" fmla="*/ 6504489 h 6858000"/>
              <a:gd name="connsiteX658" fmla="*/ 10079868 w 12192000"/>
              <a:gd name="connsiteY658" fmla="*/ 6443886 h 6858000"/>
              <a:gd name="connsiteX659" fmla="*/ 10101029 w 12192000"/>
              <a:gd name="connsiteY659" fmla="*/ 6417775 h 6858000"/>
              <a:gd name="connsiteX660" fmla="*/ 9946835 w 12192000"/>
              <a:gd name="connsiteY660" fmla="*/ 6448898 h 6858000"/>
              <a:gd name="connsiteX661" fmla="*/ 9487565 w 12192000"/>
              <a:gd name="connsiteY661" fmla="*/ 6504632 h 6858000"/>
              <a:gd name="connsiteX662" fmla="*/ 9472004 w 12192000"/>
              <a:gd name="connsiteY662" fmla="*/ 6507584 h 6858000"/>
              <a:gd name="connsiteX663" fmla="*/ 9549602 w 12192000"/>
              <a:gd name="connsiteY663" fmla="*/ 6504318 h 6858000"/>
              <a:gd name="connsiteX664" fmla="*/ 9361027 w 12192000"/>
              <a:gd name="connsiteY664" fmla="*/ 6580143 h 6858000"/>
              <a:gd name="connsiteX665" fmla="*/ 9319778 w 12192000"/>
              <a:gd name="connsiteY665" fmla="*/ 6597947 h 6858000"/>
              <a:gd name="connsiteX666" fmla="*/ 9306833 w 12192000"/>
              <a:gd name="connsiteY666" fmla="*/ 6591712 h 6858000"/>
              <a:gd name="connsiteX667" fmla="*/ 9289947 w 12192000"/>
              <a:gd name="connsiteY667" fmla="*/ 6610823 h 6858000"/>
              <a:gd name="connsiteX668" fmla="*/ 9319778 w 12192000"/>
              <a:gd name="connsiteY668" fmla="*/ 6597947 h 6858000"/>
              <a:gd name="connsiteX669" fmla="*/ 9332637 w 12192000"/>
              <a:gd name="connsiteY669" fmla="*/ 6604142 h 6858000"/>
              <a:gd name="connsiteX670" fmla="*/ 9359930 w 12192000"/>
              <a:gd name="connsiteY670" fmla="*/ 6621829 h 6858000"/>
              <a:gd name="connsiteX671" fmla="*/ 9274549 w 12192000"/>
              <a:gd name="connsiteY671" fmla="*/ 6635191 h 6858000"/>
              <a:gd name="connsiteX672" fmla="*/ 9259149 w 12192000"/>
              <a:gd name="connsiteY672" fmla="*/ 6659557 h 6858000"/>
              <a:gd name="connsiteX673" fmla="*/ 9231857 w 12192000"/>
              <a:gd name="connsiteY673" fmla="*/ 6641871 h 6858000"/>
              <a:gd name="connsiteX674" fmla="*/ 8335337 w 12192000"/>
              <a:gd name="connsiteY674" fmla="*/ 6782162 h 6858000"/>
              <a:gd name="connsiteX675" fmla="*/ 8260009 w 12192000"/>
              <a:gd name="connsiteY675" fmla="*/ 6826458 h 6858000"/>
              <a:gd name="connsiteX676" fmla="*/ 8165154 w 12192000"/>
              <a:gd name="connsiteY676" fmla="*/ 6858000 h 6858000"/>
              <a:gd name="connsiteX677" fmla="*/ 0 w 12192000"/>
              <a:gd name="connsiteY677" fmla="*/ 6858000 h 6858000"/>
              <a:gd name="connsiteX678" fmla="*/ 0 w 12192000"/>
              <a:gd name="connsiteY678" fmla="*/ 6611995 h 6858000"/>
              <a:gd name="connsiteX679" fmla="*/ 12218 w 12192000"/>
              <a:gd name="connsiteY679" fmla="*/ 6597975 h 6858000"/>
              <a:gd name="connsiteX680" fmla="*/ 745332 w 12192000"/>
              <a:gd name="connsiteY680" fmla="*/ 6414735 h 6858000"/>
              <a:gd name="connsiteX681" fmla="*/ 1012297 w 12192000"/>
              <a:gd name="connsiteY681" fmla="*/ 6424727 h 6858000"/>
              <a:gd name="connsiteX682" fmla="*/ 1262891 w 12192000"/>
              <a:gd name="connsiteY682" fmla="*/ 6272581 h 6858000"/>
              <a:gd name="connsiteX683" fmla="*/ 1771692 w 12192000"/>
              <a:gd name="connsiteY683" fmla="*/ 6158196 h 6858000"/>
              <a:gd name="connsiteX684" fmla="*/ 2229080 w 12192000"/>
              <a:gd name="connsiteY684" fmla="*/ 5992725 h 6858000"/>
              <a:gd name="connsiteX685" fmla="*/ 2310577 w 12192000"/>
              <a:gd name="connsiteY685" fmla="*/ 6055469 h 6858000"/>
              <a:gd name="connsiteX686" fmla="*/ 2356141 w 12192000"/>
              <a:gd name="connsiteY686" fmla="*/ 6041703 h 6858000"/>
              <a:gd name="connsiteX687" fmla="*/ 2566890 w 12192000"/>
              <a:gd name="connsiteY687" fmla="*/ 5968212 h 6858000"/>
              <a:gd name="connsiteX688" fmla="*/ 2791029 w 12192000"/>
              <a:gd name="connsiteY688" fmla="*/ 5883933 h 6858000"/>
              <a:gd name="connsiteX689" fmla="*/ 2967051 w 12192000"/>
              <a:gd name="connsiteY689" fmla="*/ 5807471 h 6858000"/>
              <a:gd name="connsiteX690" fmla="*/ 3255622 w 12192000"/>
              <a:gd name="connsiteY690" fmla="*/ 5663716 h 6858000"/>
              <a:gd name="connsiteX691" fmla="*/ 3312689 w 12192000"/>
              <a:gd name="connsiteY691" fmla="*/ 5635571 h 6858000"/>
              <a:gd name="connsiteX692" fmla="*/ 3273184 w 12192000"/>
              <a:gd name="connsiteY692" fmla="*/ 5635480 h 6858000"/>
              <a:gd name="connsiteX693" fmla="*/ 3143656 w 12192000"/>
              <a:gd name="connsiteY693" fmla="*/ 5587019 h 6858000"/>
              <a:gd name="connsiteX694" fmla="*/ 3044451 w 12192000"/>
              <a:gd name="connsiteY694" fmla="*/ 5576914 h 6858000"/>
              <a:gd name="connsiteX695" fmla="*/ 3041753 w 12192000"/>
              <a:gd name="connsiteY695" fmla="*/ 5576883 h 6858000"/>
              <a:gd name="connsiteX696" fmla="*/ 3041726 w 12192000"/>
              <a:gd name="connsiteY696" fmla="*/ 5576637 h 6858000"/>
              <a:gd name="connsiteX697" fmla="*/ 3027666 w 12192000"/>
              <a:gd name="connsiteY697" fmla="*/ 5575205 h 6858000"/>
              <a:gd name="connsiteX698" fmla="*/ 2750187 w 12192000"/>
              <a:gd name="connsiteY698" fmla="*/ 5527289 h 6858000"/>
              <a:gd name="connsiteX699" fmla="*/ 2548553 w 12192000"/>
              <a:gd name="connsiteY699" fmla="*/ 5465213 h 6858000"/>
              <a:gd name="connsiteX700" fmla="*/ 2794526 w 12192000"/>
              <a:gd name="connsiteY700" fmla="*/ 5388317 h 6858000"/>
              <a:gd name="connsiteX701" fmla="*/ 2925038 w 12192000"/>
              <a:gd name="connsiteY701" fmla="*/ 5376237 h 6858000"/>
              <a:gd name="connsiteX702" fmla="*/ 2999724 w 12192000"/>
              <a:gd name="connsiteY702" fmla="*/ 5365815 h 6858000"/>
              <a:gd name="connsiteX703" fmla="*/ 3018972 w 12192000"/>
              <a:gd name="connsiteY703" fmla="*/ 5363751 h 6858000"/>
              <a:gd name="connsiteX704" fmla="*/ 3018844 w 12192000"/>
              <a:gd name="connsiteY704" fmla="*/ 5362554 h 6858000"/>
              <a:gd name="connsiteX705" fmla="*/ 3029061 w 12192000"/>
              <a:gd name="connsiteY705" fmla="*/ 5362669 h 6858000"/>
              <a:gd name="connsiteX706" fmla="*/ 3034750 w 12192000"/>
              <a:gd name="connsiteY706" fmla="*/ 5362059 h 6858000"/>
              <a:gd name="connsiteX707" fmla="*/ 3052333 w 12192000"/>
              <a:gd name="connsiteY707" fmla="*/ 5362930 h 6858000"/>
              <a:gd name="connsiteX708" fmla="*/ 3461098 w 12192000"/>
              <a:gd name="connsiteY708" fmla="*/ 5367535 h 6858000"/>
              <a:gd name="connsiteX709" fmla="*/ 3493000 w 12192000"/>
              <a:gd name="connsiteY709" fmla="*/ 5361753 h 6858000"/>
              <a:gd name="connsiteX710" fmla="*/ 3482382 w 12192000"/>
              <a:gd name="connsiteY710" fmla="*/ 5357633 h 6858000"/>
              <a:gd name="connsiteX711" fmla="*/ 3440831 w 12192000"/>
              <a:gd name="connsiteY711" fmla="*/ 5327686 h 6858000"/>
              <a:gd name="connsiteX712" fmla="*/ 3617853 w 12192000"/>
              <a:gd name="connsiteY712" fmla="*/ 5222421 h 6858000"/>
              <a:gd name="connsiteX713" fmla="*/ 3724013 w 12192000"/>
              <a:gd name="connsiteY713" fmla="*/ 5157182 h 6858000"/>
              <a:gd name="connsiteX714" fmla="*/ 3760484 w 12192000"/>
              <a:gd name="connsiteY714" fmla="*/ 5087113 h 6858000"/>
              <a:gd name="connsiteX715" fmla="*/ 3645720 w 12192000"/>
              <a:gd name="connsiteY715" fmla="*/ 4203438 h 6858000"/>
              <a:gd name="connsiteX716" fmla="*/ 3727524 w 12192000"/>
              <a:gd name="connsiteY716" fmla="*/ 4096014 h 6858000"/>
              <a:gd name="connsiteX717" fmla="*/ 4009855 w 12192000"/>
              <a:gd name="connsiteY717" fmla="*/ 3960004 h 6858000"/>
              <a:gd name="connsiteX718" fmla="*/ 4416279 w 12192000"/>
              <a:gd name="connsiteY718" fmla="*/ 3899839 h 6858000"/>
              <a:gd name="connsiteX719" fmla="*/ 4573874 w 12192000"/>
              <a:gd name="connsiteY719" fmla="*/ 3861103 h 6858000"/>
              <a:gd name="connsiteX720" fmla="*/ 4526072 w 12192000"/>
              <a:gd name="connsiteY720" fmla="*/ 3621276 h 6858000"/>
              <a:gd name="connsiteX721" fmla="*/ 4331486 w 12192000"/>
              <a:gd name="connsiteY721" fmla="*/ 3196407 h 6858000"/>
              <a:gd name="connsiteX722" fmla="*/ 4034691 w 12192000"/>
              <a:gd name="connsiteY722" fmla="*/ 2925077 h 6858000"/>
              <a:gd name="connsiteX723" fmla="*/ 3766570 w 12192000"/>
              <a:gd name="connsiteY723" fmla="*/ 2734233 h 6858000"/>
              <a:gd name="connsiteX724" fmla="*/ 3722360 w 12192000"/>
              <a:gd name="connsiteY724" fmla="*/ 2724942 h 6858000"/>
              <a:gd name="connsiteX725" fmla="*/ 3581785 w 12192000"/>
              <a:gd name="connsiteY725" fmla="*/ 2685134 h 6858000"/>
              <a:gd name="connsiteX726" fmla="*/ 3532880 w 12192000"/>
              <a:gd name="connsiteY726" fmla="*/ 2663267 h 6858000"/>
              <a:gd name="connsiteX727" fmla="*/ 3478081 w 12192000"/>
              <a:gd name="connsiteY727" fmla="*/ 2569906 h 6858000"/>
              <a:gd name="connsiteX728" fmla="*/ 3536634 w 12192000"/>
              <a:gd name="connsiteY728" fmla="*/ 2558367 h 6858000"/>
              <a:gd name="connsiteX729" fmla="*/ 3517007 w 12192000"/>
              <a:gd name="connsiteY729" fmla="*/ 2530730 h 6858000"/>
              <a:gd name="connsiteX730" fmla="*/ 3501943 w 12192000"/>
              <a:gd name="connsiteY730" fmla="*/ 2497049 h 6858000"/>
              <a:gd name="connsiteX731" fmla="*/ 3540017 w 12192000"/>
              <a:gd name="connsiteY731" fmla="*/ 2480543 h 6858000"/>
              <a:gd name="connsiteX732" fmla="*/ 3574665 w 12192000"/>
              <a:gd name="connsiteY732" fmla="*/ 2471787 h 6858000"/>
              <a:gd name="connsiteX733" fmla="*/ 3606059 w 12192000"/>
              <a:gd name="connsiteY733" fmla="*/ 2463671 h 6858000"/>
              <a:gd name="connsiteX734" fmla="*/ 3713575 w 12192000"/>
              <a:gd name="connsiteY734" fmla="*/ 2473857 h 6858000"/>
              <a:gd name="connsiteX735" fmla="*/ 3747793 w 12192000"/>
              <a:gd name="connsiteY735" fmla="*/ 2492320 h 6858000"/>
              <a:gd name="connsiteX736" fmla="*/ 3813203 w 12192000"/>
              <a:gd name="connsiteY736" fmla="*/ 2561086 h 6858000"/>
              <a:gd name="connsiteX737" fmla="*/ 3967315 w 12192000"/>
              <a:gd name="connsiteY737" fmla="*/ 2672809 h 6858000"/>
              <a:gd name="connsiteX738" fmla="*/ 4279777 w 12192000"/>
              <a:gd name="connsiteY738" fmla="*/ 2891564 h 6858000"/>
              <a:gd name="connsiteX739" fmla="*/ 4293575 w 12192000"/>
              <a:gd name="connsiteY739" fmla="*/ 2904920 h 6858000"/>
              <a:gd name="connsiteX740" fmla="*/ 4353439 w 12192000"/>
              <a:gd name="connsiteY740" fmla="*/ 2887978 h 6858000"/>
              <a:gd name="connsiteX741" fmla="*/ 4420396 w 12192000"/>
              <a:gd name="connsiteY741" fmla="*/ 2809843 h 6858000"/>
              <a:gd name="connsiteX742" fmla="*/ 4623389 w 12192000"/>
              <a:gd name="connsiteY742" fmla="*/ 2764694 h 6858000"/>
              <a:gd name="connsiteX743" fmla="*/ 4673734 w 12192000"/>
              <a:gd name="connsiteY743" fmla="*/ 2799780 h 6858000"/>
              <a:gd name="connsiteX744" fmla="*/ 4761763 w 12192000"/>
              <a:gd name="connsiteY744" fmla="*/ 2954104 h 6858000"/>
              <a:gd name="connsiteX745" fmla="*/ 4803703 w 12192000"/>
              <a:gd name="connsiteY745" fmla="*/ 3055785 h 6858000"/>
              <a:gd name="connsiteX746" fmla="*/ 4836342 w 12192000"/>
              <a:gd name="connsiteY746" fmla="*/ 3080858 h 6858000"/>
              <a:gd name="connsiteX747" fmla="*/ 4918081 w 12192000"/>
              <a:gd name="connsiteY747" fmla="*/ 3107829 h 6858000"/>
              <a:gd name="connsiteX748" fmla="*/ 5180219 w 12192000"/>
              <a:gd name="connsiteY748" fmla="*/ 3278634 h 6858000"/>
              <a:gd name="connsiteX749" fmla="*/ 5190437 w 12192000"/>
              <a:gd name="connsiteY749" fmla="*/ 3293981 h 6858000"/>
              <a:gd name="connsiteX750" fmla="*/ 5316365 w 12192000"/>
              <a:gd name="connsiteY750" fmla="*/ 3438907 h 6858000"/>
              <a:gd name="connsiteX751" fmla="*/ 5427732 w 12192000"/>
              <a:gd name="connsiteY751" fmla="*/ 3541694 h 6858000"/>
              <a:gd name="connsiteX752" fmla="*/ 5493817 w 12192000"/>
              <a:gd name="connsiteY752" fmla="*/ 3594895 h 6858000"/>
              <a:gd name="connsiteX753" fmla="*/ 5569160 w 12192000"/>
              <a:gd name="connsiteY753" fmla="*/ 3654632 h 6858000"/>
              <a:gd name="connsiteX754" fmla="*/ 5589772 w 12192000"/>
              <a:gd name="connsiteY754" fmla="*/ 3869821 h 6858000"/>
              <a:gd name="connsiteX755" fmla="*/ 5587893 w 12192000"/>
              <a:gd name="connsiteY755" fmla="*/ 3922272 h 6858000"/>
              <a:gd name="connsiteX756" fmla="*/ 5548313 w 12192000"/>
              <a:gd name="connsiteY756" fmla="*/ 4059951 h 6858000"/>
              <a:gd name="connsiteX757" fmla="*/ 5511832 w 12192000"/>
              <a:gd name="connsiteY757" fmla="*/ 4095431 h 6858000"/>
              <a:gd name="connsiteX758" fmla="*/ 5467536 w 12192000"/>
              <a:gd name="connsiteY758" fmla="*/ 4137595 h 6858000"/>
              <a:gd name="connsiteX759" fmla="*/ 5421142 w 12192000"/>
              <a:gd name="connsiteY759" fmla="*/ 4073440 h 6858000"/>
              <a:gd name="connsiteX760" fmla="*/ 5428543 w 12192000"/>
              <a:gd name="connsiteY760" fmla="*/ 4023759 h 6858000"/>
              <a:gd name="connsiteX761" fmla="*/ 5389092 w 12192000"/>
              <a:gd name="connsiteY761" fmla="*/ 3988455 h 6858000"/>
              <a:gd name="connsiteX762" fmla="*/ 5347656 w 12192000"/>
              <a:gd name="connsiteY762" fmla="*/ 3974117 h 6858000"/>
              <a:gd name="connsiteX763" fmla="*/ 5360732 w 12192000"/>
              <a:gd name="connsiteY763" fmla="*/ 3932963 h 6858000"/>
              <a:gd name="connsiteX764" fmla="*/ 5422580 w 12192000"/>
              <a:gd name="connsiteY764" fmla="*/ 3799253 h 6858000"/>
              <a:gd name="connsiteX765" fmla="*/ 5400202 w 12192000"/>
              <a:gd name="connsiteY765" fmla="*/ 3763798 h 6858000"/>
              <a:gd name="connsiteX766" fmla="*/ 5115699 w 12192000"/>
              <a:gd name="connsiteY766" fmla="*/ 3582294 h 6858000"/>
              <a:gd name="connsiteX767" fmla="*/ 5187476 w 12192000"/>
              <a:gd name="connsiteY767" fmla="*/ 3845195 h 6858000"/>
              <a:gd name="connsiteX768" fmla="*/ 5260057 w 12192000"/>
              <a:gd name="connsiteY768" fmla="*/ 4132810 h 6858000"/>
              <a:gd name="connsiteX769" fmla="*/ 5263015 w 12192000"/>
              <a:gd name="connsiteY769" fmla="*/ 4316781 h 6858000"/>
              <a:gd name="connsiteX770" fmla="*/ 5259915 w 12192000"/>
              <a:gd name="connsiteY770" fmla="*/ 4323180 h 6858000"/>
              <a:gd name="connsiteX771" fmla="*/ 5150713 w 12192000"/>
              <a:gd name="connsiteY771" fmla="*/ 4479724 h 6858000"/>
              <a:gd name="connsiteX772" fmla="*/ 4993458 w 12192000"/>
              <a:gd name="connsiteY772" fmla="*/ 4591729 h 6858000"/>
              <a:gd name="connsiteX773" fmla="*/ 4682986 w 12192000"/>
              <a:gd name="connsiteY773" fmla="*/ 4735215 h 6858000"/>
              <a:gd name="connsiteX774" fmla="*/ 4563106 w 12192000"/>
              <a:gd name="connsiteY774" fmla="*/ 4763341 h 6858000"/>
              <a:gd name="connsiteX775" fmla="*/ 4499161 w 12192000"/>
              <a:gd name="connsiteY775" fmla="*/ 4790732 h 6858000"/>
              <a:gd name="connsiteX776" fmla="*/ 4491673 w 12192000"/>
              <a:gd name="connsiteY776" fmla="*/ 4796064 h 6858000"/>
              <a:gd name="connsiteX777" fmla="*/ 4420500 w 12192000"/>
              <a:gd name="connsiteY777" fmla="*/ 4866029 h 6858000"/>
              <a:gd name="connsiteX778" fmla="*/ 4427312 w 12192000"/>
              <a:gd name="connsiteY778" fmla="*/ 4876260 h 6858000"/>
              <a:gd name="connsiteX779" fmla="*/ 4463358 w 12192000"/>
              <a:gd name="connsiteY779" fmla="*/ 5076342 h 6858000"/>
              <a:gd name="connsiteX780" fmla="*/ 4465090 w 12192000"/>
              <a:gd name="connsiteY780" fmla="*/ 5108177 h 6858000"/>
              <a:gd name="connsiteX781" fmla="*/ 4498141 w 12192000"/>
              <a:gd name="connsiteY781" fmla="*/ 5095364 h 6858000"/>
              <a:gd name="connsiteX782" fmla="*/ 4580932 w 12192000"/>
              <a:gd name="connsiteY782" fmla="*/ 5048392 h 6858000"/>
              <a:gd name="connsiteX783" fmla="*/ 4761719 w 12192000"/>
              <a:gd name="connsiteY783" fmla="*/ 4944751 h 6858000"/>
              <a:gd name="connsiteX784" fmla="*/ 4800733 w 12192000"/>
              <a:gd name="connsiteY784" fmla="*/ 4966692 h 6858000"/>
              <a:gd name="connsiteX785" fmla="*/ 5288869 w 12192000"/>
              <a:gd name="connsiteY785" fmla="*/ 4643523 h 6858000"/>
              <a:gd name="connsiteX786" fmla="*/ 5234652 w 12192000"/>
              <a:gd name="connsiteY786" fmla="*/ 4631281 h 6858000"/>
              <a:gd name="connsiteX787" fmla="*/ 5574426 w 12192000"/>
              <a:gd name="connsiteY787" fmla="*/ 4484739 h 6858000"/>
              <a:gd name="connsiteX788" fmla="*/ 5570646 w 12192000"/>
              <a:gd name="connsiteY788" fmla="*/ 4498404 h 6858000"/>
              <a:gd name="connsiteX789" fmla="*/ 5586485 w 12192000"/>
              <a:gd name="connsiteY789" fmla="*/ 4490231 h 6858000"/>
              <a:gd name="connsiteX790" fmla="*/ 5659658 w 12192000"/>
              <a:gd name="connsiteY790" fmla="*/ 4448204 h 6858000"/>
              <a:gd name="connsiteX791" fmla="*/ 5720031 w 12192000"/>
              <a:gd name="connsiteY791" fmla="*/ 4431745 h 6858000"/>
              <a:gd name="connsiteX792" fmla="*/ 5718197 w 12192000"/>
              <a:gd name="connsiteY792" fmla="*/ 4414582 h 6858000"/>
              <a:gd name="connsiteX793" fmla="*/ 5936412 w 12192000"/>
              <a:gd name="connsiteY793" fmla="*/ 4297057 h 6858000"/>
              <a:gd name="connsiteX794" fmla="*/ 6171483 w 12192000"/>
              <a:gd name="connsiteY794" fmla="*/ 4171152 h 6858000"/>
              <a:gd name="connsiteX795" fmla="*/ 6190174 w 12192000"/>
              <a:gd name="connsiteY795" fmla="*/ 4179931 h 6858000"/>
              <a:gd name="connsiteX796" fmla="*/ 6362121 w 12192000"/>
              <a:gd name="connsiteY796" fmla="*/ 4044745 h 6858000"/>
              <a:gd name="connsiteX797" fmla="*/ 6470313 w 12192000"/>
              <a:gd name="connsiteY797" fmla="*/ 3977401 h 6858000"/>
              <a:gd name="connsiteX798" fmla="*/ 6460509 w 12192000"/>
              <a:gd name="connsiteY798" fmla="*/ 3968722 h 6858000"/>
              <a:gd name="connsiteX799" fmla="*/ 6558896 w 12192000"/>
              <a:gd name="connsiteY799" fmla="*/ 3892697 h 6858000"/>
              <a:gd name="connsiteX800" fmla="*/ 6602412 w 12192000"/>
              <a:gd name="connsiteY800" fmla="*/ 3884616 h 6858000"/>
              <a:gd name="connsiteX801" fmla="*/ 6605507 w 12192000"/>
              <a:gd name="connsiteY801" fmla="*/ 3913575 h 6858000"/>
              <a:gd name="connsiteX802" fmla="*/ 6586339 w 12192000"/>
              <a:gd name="connsiteY802" fmla="*/ 3956336 h 6858000"/>
              <a:gd name="connsiteX803" fmla="*/ 6599527 w 12192000"/>
              <a:gd name="connsiteY803" fmla="*/ 3947217 h 6858000"/>
              <a:gd name="connsiteX804" fmla="*/ 6686143 w 12192000"/>
              <a:gd name="connsiteY804" fmla="*/ 3878099 h 6858000"/>
              <a:gd name="connsiteX805" fmla="*/ 6716461 w 12192000"/>
              <a:gd name="connsiteY805" fmla="*/ 3846130 h 6858000"/>
              <a:gd name="connsiteX806" fmla="*/ 6754120 w 12192000"/>
              <a:gd name="connsiteY806" fmla="*/ 3809193 h 6858000"/>
              <a:gd name="connsiteX807" fmla="*/ 6745232 w 12192000"/>
              <a:gd name="connsiteY807" fmla="*/ 3809093 h 6858000"/>
              <a:gd name="connsiteX808" fmla="*/ 6728377 w 12192000"/>
              <a:gd name="connsiteY808" fmla="*/ 3817474 h 6858000"/>
              <a:gd name="connsiteX809" fmla="*/ 6744315 w 12192000"/>
              <a:gd name="connsiteY809" fmla="*/ 3800512 h 6858000"/>
              <a:gd name="connsiteX810" fmla="*/ 6761171 w 12192000"/>
              <a:gd name="connsiteY810" fmla="*/ 3792131 h 6858000"/>
              <a:gd name="connsiteX811" fmla="*/ 6744315 w 12192000"/>
              <a:gd name="connsiteY811" fmla="*/ 3800512 h 6858000"/>
              <a:gd name="connsiteX812" fmla="*/ 6793049 w 12192000"/>
              <a:gd name="connsiteY812" fmla="*/ 3758210 h 6858000"/>
              <a:gd name="connsiteX813" fmla="*/ 6800103 w 12192000"/>
              <a:gd name="connsiteY813" fmla="*/ 3741149 h 6858000"/>
              <a:gd name="connsiteX814" fmla="*/ 6808989 w 12192000"/>
              <a:gd name="connsiteY814" fmla="*/ 3741250 h 6858000"/>
              <a:gd name="connsiteX815" fmla="*/ 6817877 w 12192000"/>
              <a:gd name="connsiteY815" fmla="*/ 3741349 h 6858000"/>
              <a:gd name="connsiteX816" fmla="*/ 6809906 w 12192000"/>
              <a:gd name="connsiteY816" fmla="*/ 3749829 h 6858000"/>
              <a:gd name="connsiteX817" fmla="*/ 6807156 w 12192000"/>
              <a:gd name="connsiteY817" fmla="*/ 3724087 h 6858000"/>
              <a:gd name="connsiteX818" fmla="*/ 6813290 w 12192000"/>
              <a:gd name="connsiteY818" fmla="*/ 3698445 h 6858000"/>
              <a:gd name="connsiteX819" fmla="*/ 6769774 w 12192000"/>
              <a:gd name="connsiteY819" fmla="*/ 3706526 h 6858000"/>
              <a:gd name="connsiteX820" fmla="*/ 6823727 w 12192000"/>
              <a:gd name="connsiteY820" fmla="*/ 3630002 h 6858000"/>
              <a:gd name="connsiteX821" fmla="*/ 6896372 w 12192000"/>
              <a:gd name="connsiteY821" fmla="*/ 3562258 h 6858000"/>
              <a:gd name="connsiteX822" fmla="*/ 6868161 w 12192000"/>
              <a:gd name="connsiteY822" fmla="*/ 3630503 h 6858000"/>
              <a:gd name="connsiteX823" fmla="*/ 6910761 w 12192000"/>
              <a:gd name="connsiteY823" fmla="*/ 3613842 h 6858000"/>
              <a:gd name="connsiteX824" fmla="*/ 6941720 w 12192000"/>
              <a:gd name="connsiteY824" fmla="*/ 3571339 h 6858000"/>
              <a:gd name="connsiteX825" fmla="*/ 7243649 w 12192000"/>
              <a:gd name="connsiteY825" fmla="*/ 3240501 h 6858000"/>
              <a:gd name="connsiteX826" fmla="*/ 7290550 w 12192000"/>
              <a:gd name="connsiteY826" fmla="*/ 3181037 h 6858000"/>
              <a:gd name="connsiteX827" fmla="*/ 7361360 w 12192000"/>
              <a:gd name="connsiteY827" fmla="*/ 3096132 h 6858000"/>
              <a:gd name="connsiteX828" fmla="*/ 7359526 w 12192000"/>
              <a:gd name="connsiteY828" fmla="*/ 3078971 h 6858000"/>
              <a:gd name="connsiteX829" fmla="*/ 7467431 w 12192000"/>
              <a:gd name="connsiteY829" fmla="*/ 2925922 h 6858000"/>
              <a:gd name="connsiteX830" fmla="*/ 7569201 w 12192000"/>
              <a:gd name="connsiteY830" fmla="*/ 2798515 h 6858000"/>
              <a:gd name="connsiteX831" fmla="*/ 7532738 w 12192000"/>
              <a:gd name="connsiteY831" fmla="*/ 2789533 h 6858000"/>
              <a:gd name="connsiteX832" fmla="*/ 7538873 w 12192000"/>
              <a:gd name="connsiteY832" fmla="*/ 2763892 h 6858000"/>
              <a:gd name="connsiteX833" fmla="*/ 7615817 w 12192000"/>
              <a:gd name="connsiteY833" fmla="*/ 2653345 h 6858000"/>
              <a:gd name="connsiteX834" fmla="*/ 7633592 w 12192000"/>
              <a:gd name="connsiteY834" fmla="*/ 2653545 h 6858000"/>
              <a:gd name="connsiteX835" fmla="*/ 7621321 w 12192000"/>
              <a:gd name="connsiteY835" fmla="*/ 2704828 h 6858000"/>
              <a:gd name="connsiteX836" fmla="*/ 7721258 w 12192000"/>
              <a:gd name="connsiteY836" fmla="*/ 2560260 h 6858000"/>
              <a:gd name="connsiteX837" fmla="*/ 7813224 w 12192000"/>
              <a:gd name="connsiteY837" fmla="*/ 2424171 h 6858000"/>
              <a:gd name="connsiteX838" fmla="*/ 7952723 w 12192000"/>
              <a:gd name="connsiteY838" fmla="*/ 2151495 h 6858000"/>
              <a:gd name="connsiteX839" fmla="*/ 7924229 w 12192000"/>
              <a:gd name="connsiteY839" fmla="*/ 2134032 h 6858000"/>
              <a:gd name="connsiteX840" fmla="*/ 7945387 w 12192000"/>
              <a:gd name="connsiteY840" fmla="*/ 2082850 h 6858000"/>
              <a:gd name="connsiteX841" fmla="*/ 7982768 w 12192000"/>
              <a:gd name="connsiteY841" fmla="*/ 2100412 h 6858000"/>
              <a:gd name="connsiteX842" fmla="*/ 8045324 w 12192000"/>
              <a:gd name="connsiteY842" fmla="*/ 1938281 h 6858000"/>
              <a:gd name="connsiteX843" fmla="*/ 8247094 w 12192000"/>
              <a:gd name="connsiteY843" fmla="*/ 1417769 h 6858000"/>
              <a:gd name="connsiteX844" fmla="*/ 8248718 w 12192000"/>
              <a:gd name="connsiteY844" fmla="*/ 1505632 h 6858000"/>
              <a:gd name="connsiteX845" fmla="*/ 8246409 w 12192000"/>
              <a:gd name="connsiteY845" fmla="*/ 1519292 h 6858000"/>
              <a:gd name="connsiteX846" fmla="*/ 8257356 w 12192000"/>
              <a:gd name="connsiteY846" fmla="*/ 1508374 h 6858000"/>
              <a:gd name="connsiteX847" fmla="*/ 8269518 w 12192000"/>
              <a:gd name="connsiteY847" fmla="*/ 1481272 h 6858000"/>
              <a:gd name="connsiteX848" fmla="*/ 8240249 w 12192000"/>
              <a:gd name="connsiteY848" fmla="*/ 1350738 h 6858000"/>
              <a:gd name="connsiteX849" fmla="*/ 8261617 w 12192000"/>
              <a:gd name="connsiteY849" fmla="*/ 1129778 h 6858000"/>
              <a:gd name="connsiteX850" fmla="*/ 8250159 w 12192000"/>
              <a:gd name="connsiteY850" fmla="*/ 981171 h 6858000"/>
              <a:gd name="connsiteX851" fmla="*/ 8252002 w 12192000"/>
              <a:gd name="connsiteY851" fmla="*/ 955703 h 6858000"/>
              <a:gd name="connsiteX852" fmla="*/ 8250050 w 12192000"/>
              <a:gd name="connsiteY852" fmla="*/ 951841 h 6858000"/>
              <a:gd name="connsiteX853" fmla="*/ 8246024 w 12192000"/>
              <a:gd name="connsiteY853" fmla="*/ 937090 h 6858000"/>
              <a:gd name="connsiteX854" fmla="*/ 8234206 w 12192000"/>
              <a:gd name="connsiteY854" fmla="*/ 907237 h 6858000"/>
              <a:gd name="connsiteX855" fmla="*/ 8229149 w 12192000"/>
              <a:gd name="connsiteY855" fmla="*/ 896618 h 6858000"/>
              <a:gd name="connsiteX856" fmla="*/ 8211966 w 12192000"/>
              <a:gd name="connsiteY856" fmla="*/ 814893 h 6858000"/>
              <a:gd name="connsiteX857" fmla="*/ 8221582 w 12192000"/>
              <a:gd name="connsiteY857" fmla="*/ 772449 h 6858000"/>
              <a:gd name="connsiteX858" fmla="*/ 8220899 w 12192000"/>
              <a:gd name="connsiteY858" fmla="*/ 686342 h 6858000"/>
              <a:gd name="connsiteX859" fmla="*/ 8224531 w 12192000"/>
              <a:gd name="connsiteY859" fmla="*/ 679492 h 6858000"/>
              <a:gd name="connsiteX860" fmla="*/ 8237512 w 12192000"/>
              <a:gd name="connsiteY860" fmla="*/ 627426 h 6858000"/>
              <a:gd name="connsiteX861" fmla="*/ 8233429 w 12192000"/>
              <a:gd name="connsiteY861" fmla="*/ 597448 h 6858000"/>
              <a:gd name="connsiteX862" fmla="*/ 8212508 w 12192000"/>
              <a:gd name="connsiteY862" fmla="*/ 565479 h 6858000"/>
              <a:gd name="connsiteX863" fmla="*/ 8187793 w 12192000"/>
              <a:gd name="connsiteY863" fmla="*/ 568039 h 6858000"/>
              <a:gd name="connsiteX864" fmla="*/ 8173831 w 12192000"/>
              <a:gd name="connsiteY864" fmla="*/ 568172 h 6858000"/>
              <a:gd name="connsiteX865" fmla="*/ 8200720 w 12192000"/>
              <a:gd name="connsiteY865" fmla="*/ 582826 h 6858000"/>
              <a:gd name="connsiteX866" fmla="*/ 8206927 w 12192000"/>
              <a:gd name="connsiteY866" fmla="*/ 611046 h 6858000"/>
              <a:gd name="connsiteX867" fmla="*/ 8179123 w 12192000"/>
              <a:gd name="connsiteY867" fmla="*/ 626004 h 6858000"/>
              <a:gd name="connsiteX868" fmla="*/ 8178084 w 12192000"/>
              <a:gd name="connsiteY868" fmla="*/ 641762 h 6858000"/>
              <a:gd name="connsiteX869" fmla="*/ 8165609 w 12192000"/>
              <a:gd name="connsiteY869" fmla="*/ 660895 h 6858000"/>
              <a:gd name="connsiteX870" fmla="*/ 8164542 w 12192000"/>
              <a:gd name="connsiteY870" fmla="*/ 626547 h 6858000"/>
              <a:gd name="connsiteX871" fmla="*/ 8173251 w 12192000"/>
              <a:gd name="connsiteY871" fmla="*/ 607063 h 6858000"/>
              <a:gd name="connsiteX872" fmla="*/ 8183554 w 12192000"/>
              <a:gd name="connsiteY872" fmla="*/ 578769 h 6858000"/>
              <a:gd name="connsiteX873" fmla="*/ 8173227 w 12192000"/>
              <a:gd name="connsiteY873" fmla="*/ 568178 h 6858000"/>
              <a:gd name="connsiteX874" fmla="*/ 8166436 w 12192000"/>
              <a:gd name="connsiteY874" fmla="*/ 568243 h 6858000"/>
              <a:gd name="connsiteX875" fmla="*/ 8153921 w 12192000"/>
              <a:gd name="connsiteY875" fmla="*/ 553255 h 6858000"/>
              <a:gd name="connsiteX876" fmla="*/ 8161283 w 12192000"/>
              <a:gd name="connsiteY876" fmla="*/ 508277 h 6858000"/>
              <a:gd name="connsiteX877" fmla="*/ 8160804 w 12192000"/>
              <a:gd name="connsiteY877" fmla="*/ 506329 h 6858000"/>
              <a:gd name="connsiteX878" fmla="*/ 8157930 w 12192000"/>
              <a:gd name="connsiteY878" fmla="*/ 506273 h 6858000"/>
              <a:gd name="connsiteX879" fmla="*/ 8148283 w 12192000"/>
              <a:gd name="connsiteY879" fmla="*/ 498610 h 6858000"/>
              <a:gd name="connsiteX880" fmla="*/ 8151441 w 12192000"/>
              <a:gd name="connsiteY880" fmla="*/ 489812 h 6858000"/>
              <a:gd name="connsiteX881" fmla="*/ 8155617 w 12192000"/>
              <a:gd name="connsiteY881" fmla="*/ 488510 h 6858000"/>
              <a:gd name="connsiteX882" fmla="*/ 8153576 w 12192000"/>
              <a:gd name="connsiteY882" fmla="*/ 473522 h 6858000"/>
              <a:gd name="connsiteX883" fmla="*/ 8161264 w 12192000"/>
              <a:gd name="connsiteY883" fmla="*/ 446543 h 6858000"/>
              <a:gd name="connsiteX884" fmla="*/ 8166068 w 12192000"/>
              <a:gd name="connsiteY884" fmla="*/ 431135 h 6858000"/>
              <a:gd name="connsiteX885" fmla="*/ 8164017 w 12192000"/>
              <a:gd name="connsiteY885" fmla="*/ 427773 h 6858000"/>
              <a:gd name="connsiteX886" fmla="*/ 8164944 w 12192000"/>
              <a:gd name="connsiteY886" fmla="*/ 381559 h 6858000"/>
              <a:gd name="connsiteX887" fmla="*/ 8157649 w 12192000"/>
              <a:gd name="connsiteY887" fmla="*/ 345151 h 6858000"/>
              <a:gd name="connsiteX888" fmla="*/ 8135933 w 12192000"/>
              <a:gd name="connsiteY888" fmla="*/ 281606 h 6858000"/>
              <a:gd name="connsiteX889" fmla="*/ 8143949 w 12192000"/>
              <a:gd name="connsiteY889" fmla="*/ 272630 h 6858000"/>
              <a:gd name="connsiteX890" fmla="*/ 8160833 w 12192000"/>
              <a:gd name="connsiteY890" fmla="*/ 216488 h 6858000"/>
              <a:gd name="connsiteX891" fmla="*/ 8177231 w 12192000"/>
              <a:gd name="connsiteY891" fmla="*/ 170024 h 6858000"/>
              <a:gd name="connsiteX892" fmla="*/ 8192093 w 12192000"/>
              <a:gd name="connsiteY892" fmla="*/ 160628 h 6858000"/>
              <a:gd name="connsiteX893" fmla="*/ 8197198 w 12192000"/>
              <a:gd name="connsiteY893" fmla="*/ 157339 h 6858000"/>
              <a:gd name="connsiteX894" fmla="*/ 8199759 w 12192000"/>
              <a:gd name="connsiteY894" fmla="*/ 140796 h 6858000"/>
              <a:gd name="connsiteX895" fmla="*/ 8200266 w 12192000"/>
              <a:gd name="connsiteY895" fmla="*/ 138834 h 6858000"/>
              <a:gd name="connsiteX896" fmla="*/ 8195473 w 12192000"/>
              <a:gd name="connsiteY896" fmla="*/ 127751 h 6858000"/>
              <a:gd name="connsiteX897" fmla="*/ 8187419 w 12192000"/>
              <a:gd name="connsiteY897" fmla="*/ 98250 h 6858000"/>
              <a:gd name="connsiteX898" fmla="*/ 8163559 w 12192000"/>
              <a:gd name="connsiteY898" fmla="*/ 62623 h 6858000"/>
              <a:gd name="connsiteX899" fmla="*/ 8106575 w 12192000"/>
              <a:gd name="connsiteY899" fmla="*/ 16934 h 6858000"/>
              <a:gd name="connsiteX900" fmla="*/ 8099528 w 12192000"/>
              <a:gd name="connsiteY900" fmla="*/ 291 h 6858000"/>
              <a:gd name="connsiteX901" fmla="*/ 7990475 w 12192000"/>
              <a:gd name="connsiteY901" fmla="*/ 0 h 6858000"/>
              <a:gd name="connsiteX902" fmla="*/ 8075173 w 12192000"/>
              <a:gd name="connsiteY902" fmla="*/ 0 h 6858000"/>
              <a:gd name="connsiteX903" fmla="*/ 8090974 w 12192000"/>
              <a:gd name="connsiteY903" fmla="*/ 9984 h 6858000"/>
              <a:gd name="connsiteX904" fmla="*/ 8094045 w 12192000"/>
              <a:gd name="connsiteY904" fmla="*/ 20840 h 6858000"/>
              <a:gd name="connsiteX905" fmla="*/ 8094955 w 12192000"/>
              <a:gd name="connsiteY905" fmla="*/ 26845 h 6858000"/>
              <a:gd name="connsiteX906" fmla="*/ 8088632 w 12192000"/>
              <a:gd name="connsiteY906" fmla="*/ 27102 h 6858000"/>
              <a:gd name="connsiteX907" fmla="*/ 8076514 w 12192000"/>
              <a:gd name="connsiteY907" fmla="*/ 29355 h 6858000"/>
              <a:gd name="connsiteX908" fmla="*/ 8067206 w 12192000"/>
              <a:gd name="connsiteY908" fmla="*/ 28065 h 6858000"/>
              <a:gd name="connsiteX909" fmla="*/ 8060706 w 12192000"/>
              <a:gd name="connsiteY909" fmla="*/ 23233 h 6858000"/>
              <a:gd name="connsiteX910" fmla="*/ 8037574 w 12192000"/>
              <a:gd name="connsiteY910" fmla="*/ 15580 h 6858000"/>
              <a:gd name="connsiteX911" fmla="*/ 7661996 w 12192000"/>
              <a:gd name="connsiteY911" fmla="*/ 0 h 6858000"/>
              <a:gd name="connsiteX912" fmla="*/ 7707371 w 12192000"/>
              <a:gd name="connsiteY912" fmla="*/ 0 h 6858000"/>
              <a:gd name="connsiteX913" fmla="*/ 7714681 w 12192000"/>
              <a:gd name="connsiteY913" fmla="*/ 2254 h 6858000"/>
              <a:gd name="connsiteX914" fmla="*/ 7730772 w 12192000"/>
              <a:gd name="connsiteY914" fmla="*/ 17865 h 6858000"/>
              <a:gd name="connsiteX915" fmla="*/ 7769991 w 12192000"/>
              <a:gd name="connsiteY915" fmla="*/ 22786 h 6858000"/>
              <a:gd name="connsiteX916" fmla="*/ 7845488 w 12192000"/>
              <a:gd name="connsiteY916" fmla="*/ 28974 h 6858000"/>
              <a:gd name="connsiteX917" fmla="*/ 7864788 w 12192000"/>
              <a:gd name="connsiteY917" fmla="*/ 32675 h 6858000"/>
              <a:gd name="connsiteX918" fmla="*/ 7877797 w 12192000"/>
              <a:gd name="connsiteY918" fmla="*/ 30716 h 6858000"/>
              <a:gd name="connsiteX919" fmla="*/ 7893605 w 12192000"/>
              <a:gd name="connsiteY919" fmla="*/ 36839 h 6858000"/>
              <a:gd name="connsiteX920" fmla="*/ 7905778 w 12192000"/>
              <a:gd name="connsiteY920" fmla="*/ 49812 h 6858000"/>
              <a:gd name="connsiteX921" fmla="*/ 7890167 w 12192000"/>
              <a:gd name="connsiteY921" fmla="*/ 54489 h 6858000"/>
              <a:gd name="connsiteX922" fmla="*/ 7741363 w 12192000"/>
              <a:gd name="connsiteY922" fmla="*/ 41050 h 6858000"/>
              <a:gd name="connsiteX923" fmla="*/ 7688658 w 12192000"/>
              <a:gd name="connsiteY923" fmla="*/ 36140 h 6858000"/>
              <a:gd name="connsiteX924" fmla="*/ 7656773 w 12192000"/>
              <a:gd name="connsiteY924" fmla="*/ 21117 h 6858000"/>
              <a:gd name="connsiteX925" fmla="*/ 7658422 w 12192000"/>
              <a:gd name="connsiteY925" fmla="*/ 243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Lst>
            <a:rect l="l" t="t" r="r" b="b"/>
            <a:pathLst>
              <a:path w="12192000" h="6858000">
                <a:moveTo>
                  <a:pt x="9313213" y="6492624"/>
                </a:moveTo>
                <a:lnTo>
                  <a:pt x="9283702" y="6499008"/>
                </a:lnTo>
                <a:lnTo>
                  <a:pt x="9307366" y="6502453"/>
                </a:lnTo>
                <a:close/>
                <a:moveTo>
                  <a:pt x="6907872" y="5434699"/>
                </a:moveTo>
                <a:lnTo>
                  <a:pt x="6921662" y="5437847"/>
                </a:lnTo>
                <a:lnTo>
                  <a:pt x="6896897" y="5457774"/>
                </a:lnTo>
                <a:cubicBezTo>
                  <a:pt x="6901009" y="5443791"/>
                  <a:pt x="6903066" y="5436799"/>
                  <a:pt x="6907872" y="5434699"/>
                </a:cubicBezTo>
                <a:close/>
                <a:moveTo>
                  <a:pt x="7113875" y="5289876"/>
                </a:moveTo>
                <a:cubicBezTo>
                  <a:pt x="6775952" y="5413112"/>
                  <a:pt x="6610986" y="5290186"/>
                  <a:pt x="6278624" y="5508486"/>
                </a:cubicBezTo>
                <a:cubicBezTo>
                  <a:pt x="6262176" y="5564416"/>
                  <a:pt x="6369333" y="5541982"/>
                  <a:pt x="6399569" y="5553147"/>
                </a:cubicBezTo>
                <a:cubicBezTo>
                  <a:pt x="6022189" y="5739320"/>
                  <a:pt x="5749998" y="5916862"/>
                  <a:pt x="5343659" y="6059703"/>
                </a:cubicBezTo>
                <a:lnTo>
                  <a:pt x="5186445" y="6110388"/>
                </a:lnTo>
                <a:lnTo>
                  <a:pt x="5170276" y="6171276"/>
                </a:lnTo>
                <a:lnTo>
                  <a:pt x="5008556" y="6206589"/>
                </a:lnTo>
                <a:cubicBezTo>
                  <a:pt x="4947075" y="6216503"/>
                  <a:pt x="4887397" y="6222423"/>
                  <a:pt x="4837008" y="6222454"/>
                </a:cubicBezTo>
                <a:lnTo>
                  <a:pt x="4883253" y="6202254"/>
                </a:lnTo>
                <a:cubicBezTo>
                  <a:pt x="4929496" y="6182054"/>
                  <a:pt x="4965854" y="6195481"/>
                  <a:pt x="4939387" y="6148428"/>
                </a:cubicBezTo>
                <a:cubicBezTo>
                  <a:pt x="4939387" y="6148428"/>
                  <a:pt x="4893140" y="6168629"/>
                  <a:pt x="4856785" y="6155202"/>
                </a:cubicBezTo>
                <a:lnTo>
                  <a:pt x="4830320" y="6108152"/>
                </a:lnTo>
                <a:cubicBezTo>
                  <a:pt x="4665117" y="6121701"/>
                  <a:pt x="4635448" y="6222578"/>
                  <a:pt x="4727939" y="6182177"/>
                </a:cubicBezTo>
                <a:lnTo>
                  <a:pt x="4681695" y="6202379"/>
                </a:lnTo>
                <a:cubicBezTo>
                  <a:pt x="4635448" y="6222578"/>
                  <a:pt x="4625561" y="6256204"/>
                  <a:pt x="4625561" y="6256204"/>
                </a:cubicBezTo>
                <a:cubicBezTo>
                  <a:pt x="4661916" y="6269630"/>
                  <a:pt x="4708161" y="6249428"/>
                  <a:pt x="4744520" y="6262857"/>
                </a:cubicBezTo>
                <a:cubicBezTo>
                  <a:pt x="4853584" y="6303131"/>
                  <a:pt x="5008896" y="6323209"/>
                  <a:pt x="4787561" y="6390585"/>
                </a:cubicBezTo>
                <a:cubicBezTo>
                  <a:pt x="5210455" y="6323085"/>
                  <a:pt x="5514390" y="6248932"/>
                  <a:pt x="5791860" y="6127729"/>
                </a:cubicBezTo>
                <a:cubicBezTo>
                  <a:pt x="6019811" y="6072118"/>
                  <a:pt x="6206863" y="6001399"/>
                  <a:pt x="6433876" y="5929715"/>
                </a:cubicBezTo>
                <a:lnTo>
                  <a:pt x="6652740" y="5865413"/>
                </a:lnTo>
                <a:lnTo>
                  <a:pt x="6667710" y="5809037"/>
                </a:lnTo>
                <a:lnTo>
                  <a:pt x="6604489" y="5831375"/>
                </a:lnTo>
                <a:cubicBezTo>
                  <a:pt x="6480590" y="5841537"/>
                  <a:pt x="6486753" y="5794886"/>
                  <a:pt x="6404201" y="5799349"/>
                </a:cubicBezTo>
                <a:cubicBezTo>
                  <a:pt x="6376684" y="5800839"/>
                  <a:pt x="6339311" y="5808005"/>
                  <a:pt x="6283979" y="5824850"/>
                </a:cubicBezTo>
                <a:cubicBezTo>
                  <a:pt x="6244349" y="5856811"/>
                  <a:pt x="6191706" y="5881639"/>
                  <a:pt x="6129560" y="5902375"/>
                </a:cubicBezTo>
                <a:lnTo>
                  <a:pt x="5930777" y="5952180"/>
                </a:lnTo>
                <a:lnTo>
                  <a:pt x="5983035" y="5917419"/>
                </a:lnTo>
                <a:cubicBezTo>
                  <a:pt x="6007571" y="5897655"/>
                  <a:pt x="6027780" y="5877023"/>
                  <a:pt x="6042534" y="5855343"/>
                </a:cubicBezTo>
                <a:cubicBezTo>
                  <a:pt x="6317323" y="5832804"/>
                  <a:pt x="6594773" y="5687238"/>
                  <a:pt x="6850211" y="5502539"/>
                </a:cubicBezTo>
                <a:lnTo>
                  <a:pt x="6880447" y="5513706"/>
                </a:lnTo>
                <a:lnTo>
                  <a:pt x="6888672" y="5485740"/>
                </a:lnTo>
                <a:cubicBezTo>
                  <a:pt x="6918909" y="5496905"/>
                  <a:pt x="6965594" y="5452139"/>
                  <a:pt x="6965594" y="5452139"/>
                </a:cubicBezTo>
                <a:cubicBezTo>
                  <a:pt x="7004056" y="5435339"/>
                  <a:pt x="6973819" y="5424174"/>
                  <a:pt x="6935357" y="5440974"/>
                </a:cubicBezTo>
                <a:lnTo>
                  <a:pt x="6921662" y="5437847"/>
                </a:lnTo>
                <a:lnTo>
                  <a:pt x="6955904" y="5410292"/>
                </a:lnTo>
                <a:cubicBezTo>
                  <a:pt x="7027881" y="5368568"/>
                  <a:pt x="7124216" y="5340199"/>
                  <a:pt x="7113875" y="5289876"/>
                </a:cubicBezTo>
                <a:close/>
                <a:moveTo>
                  <a:pt x="4248306" y="5250616"/>
                </a:moveTo>
                <a:lnTo>
                  <a:pt x="4225386" y="5261349"/>
                </a:lnTo>
                <a:lnTo>
                  <a:pt x="4155183" y="5296935"/>
                </a:lnTo>
                <a:lnTo>
                  <a:pt x="4162782" y="5295683"/>
                </a:lnTo>
                <a:lnTo>
                  <a:pt x="4252644" y="5270486"/>
                </a:lnTo>
                <a:lnTo>
                  <a:pt x="4250758" y="5260702"/>
                </a:lnTo>
                <a:close/>
                <a:moveTo>
                  <a:pt x="11474102" y="5127327"/>
                </a:moveTo>
                <a:lnTo>
                  <a:pt x="11487898" y="5133238"/>
                </a:lnTo>
                <a:lnTo>
                  <a:pt x="11457583" y="5148266"/>
                </a:lnTo>
                <a:cubicBezTo>
                  <a:pt x="11464927" y="5135070"/>
                  <a:pt x="11468601" y="5128472"/>
                  <a:pt x="11474102" y="5127327"/>
                </a:cubicBezTo>
                <a:close/>
                <a:moveTo>
                  <a:pt x="11833593" y="4780074"/>
                </a:moveTo>
                <a:cubicBezTo>
                  <a:pt x="11463521" y="5043575"/>
                  <a:pt x="11472264" y="4974629"/>
                  <a:pt x="11076028" y="5127056"/>
                </a:cubicBezTo>
                <a:cubicBezTo>
                  <a:pt x="11046648" y="5179839"/>
                  <a:pt x="10918604" y="5165482"/>
                  <a:pt x="10947933" y="5182716"/>
                </a:cubicBezTo>
                <a:cubicBezTo>
                  <a:pt x="10440725" y="5462441"/>
                  <a:pt x="10392485" y="5420761"/>
                  <a:pt x="9934908" y="5482762"/>
                </a:cubicBezTo>
                <a:lnTo>
                  <a:pt x="9622931" y="5509444"/>
                </a:lnTo>
                <a:lnTo>
                  <a:pt x="9467025" y="5562898"/>
                </a:lnTo>
                <a:lnTo>
                  <a:pt x="9476653" y="5560316"/>
                </a:lnTo>
                <a:lnTo>
                  <a:pt x="9463425" y="5569798"/>
                </a:lnTo>
                <a:lnTo>
                  <a:pt x="9442531" y="5609849"/>
                </a:lnTo>
                <a:lnTo>
                  <a:pt x="9455982" y="5617122"/>
                </a:lnTo>
                <a:cubicBezTo>
                  <a:pt x="9470191" y="5620000"/>
                  <a:pt x="9491281" y="5621446"/>
                  <a:pt x="9520625" y="5621177"/>
                </a:cubicBezTo>
                <a:lnTo>
                  <a:pt x="9654527" y="5592923"/>
                </a:lnTo>
                <a:lnTo>
                  <a:pt x="9640948" y="5601148"/>
                </a:lnTo>
                <a:cubicBezTo>
                  <a:pt x="9520634" y="5660950"/>
                  <a:pt x="9276533" y="5721087"/>
                  <a:pt x="9118659" y="5724048"/>
                </a:cubicBezTo>
                <a:cubicBezTo>
                  <a:pt x="9134620" y="5716695"/>
                  <a:pt x="9131561" y="5719767"/>
                  <a:pt x="9166543" y="5701985"/>
                </a:cubicBezTo>
                <a:cubicBezTo>
                  <a:pt x="9201523" y="5684204"/>
                  <a:pt x="9357151" y="5666211"/>
                  <a:pt x="9328543" y="5617360"/>
                </a:cubicBezTo>
                <a:cubicBezTo>
                  <a:pt x="9328543" y="5617360"/>
                  <a:pt x="9176180" y="5666529"/>
                  <a:pt x="9137935" y="5653135"/>
                </a:cubicBezTo>
                <a:cubicBezTo>
                  <a:pt x="9128398" y="5636852"/>
                  <a:pt x="9135763" y="5607063"/>
                  <a:pt x="9109330" y="5604284"/>
                </a:cubicBezTo>
                <a:cubicBezTo>
                  <a:pt x="9082896" y="5601504"/>
                  <a:pt x="9021841" y="5625989"/>
                  <a:pt x="8979333" y="5636455"/>
                </a:cubicBezTo>
                <a:cubicBezTo>
                  <a:pt x="8936823" y="5646922"/>
                  <a:pt x="8913016" y="5643278"/>
                  <a:pt x="8854273" y="5667077"/>
                </a:cubicBezTo>
                <a:cubicBezTo>
                  <a:pt x="8795530" y="5690877"/>
                  <a:pt x="8626880" y="5779248"/>
                  <a:pt x="8626880" y="5779248"/>
                </a:cubicBezTo>
                <a:cubicBezTo>
                  <a:pt x="8665123" y="5792641"/>
                  <a:pt x="8794220" y="5799774"/>
                  <a:pt x="8832468" y="5813168"/>
                </a:cubicBezTo>
                <a:cubicBezTo>
                  <a:pt x="8947201" y="5853347"/>
                  <a:pt x="9587397" y="5773144"/>
                  <a:pt x="9357620" y="5848006"/>
                </a:cubicBezTo>
                <a:cubicBezTo>
                  <a:pt x="9797897" y="5769196"/>
                  <a:pt x="9832032" y="5889928"/>
                  <a:pt x="10119329" y="5757545"/>
                </a:cubicBezTo>
                <a:cubicBezTo>
                  <a:pt x="10356256" y="5694896"/>
                  <a:pt x="10585537" y="5674183"/>
                  <a:pt x="10821154" y="5594692"/>
                </a:cubicBezTo>
                <a:lnTo>
                  <a:pt x="10913513" y="5422747"/>
                </a:lnTo>
                <a:lnTo>
                  <a:pt x="11101191" y="5382732"/>
                </a:lnTo>
                <a:cubicBezTo>
                  <a:pt x="11257100" y="5347383"/>
                  <a:pt x="11244774" y="5250869"/>
                  <a:pt x="11398871" y="5183813"/>
                </a:cubicBezTo>
                <a:lnTo>
                  <a:pt x="11428202" y="5201047"/>
                </a:lnTo>
                <a:lnTo>
                  <a:pt x="11442891" y="5174657"/>
                </a:lnTo>
                <a:lnTo>
                  <a:pt x="11530933" y="5156343"/>
                </a:lnTo>
                <a:cubicBezTo>
                  <a:pt x="11574955" y="5147188"/>
                  <a:pt x="11545623" y="5129953"/>
                  <a:pt x="11501604" y="5139108"/>
                </a:cubicBezTo>
                <a:lnTo>
                  <a:pt x="11487898" y="5133238"/>
                </a:lnTo>
                <a:lnTo>
                  <a:pt x="11529819" y="5112457"/>
                </a:lnTo>
                <a:cubicBezTo>
                  <a:pt x="11614428" y="5085013"/>
                  <a:pt x="11833556" y="4832587"/>
                  <a:pt x="11833593" y="4780074"/>
                </a:cubicBezTo>
                <a:close/>
                <a:moveTo>
                  <a:pt x="5833845" y="4408656"/>
                </a:moveTo>
                <a:lnTo>
                  <a:pt x="5777106" y="4425958"/>
                </a:lnTo>
                <a:cubicBezTo>
                  <a:pt x="5729834" y="4440423"/>
                  <a:pt x="5682792" y="4457034"/>
                  <a:pt x="5628695" y="4490707"/>
                </a:cubicBezTo>
                <a:cubicBezTo>
                  <a:pt x="5619811" y="4490607"/>
                  <a:pt x="5594066" y="4498886"/>
                  <a:pt x="5586096" y="4507366"/>
                </a:cubicBezTo>
                <a:lnTo>
                  <a:pt x="5536355" y="4531768"/>
                </a:lnTo>
                <a:lnTo>
                  <a:pt x="5515365" y="4547122"/>
                </a:lnTo>
                <a:lnTo>
                  <a:pt x="5502659" y="4561284"/>
                </a:lnTo>
                <a:lnTo>
                  <a:pt x="5496606" y="4560740"/>
                </a:lnTo>
                <a:cubicBezTo>
                  <a:pt x="5494703" y="4561953"/>
                  <a:pt x="5494294" y="4565143"/>
                  <a:pt x="5493468" y="4571522"/>
                </a:cubicBezTo>
                <a:lnTo>
                  <a:pt x="5502659" y="4561284"/>
                </a:lnTo>
                <a:lnTo>
                  <a:pt x="5508669" y="4561823"/>
                </a:lnTo>
                <a:cubicBezTo>
                  <a:pt x="5523873" y="4552121"/>
                  <a:pt x="5537428" y="4555180"/>
                  <a:pt x="5522226" y="4564883"/>
                </a:cubicBezTo>
                <a:cubicBezTo>
                  <a:pt x="5522226" y="4564883"/>
                  <a:pt x="5505374" y="4587344"/>
                  <a:pt x="5491819" y="4584283"/>
                </a:cubicBezTo>
                <a:lnTo>
                  <a:pt x="5490171" y="4597043"/>
                </a:lnTo>
                <a:lnTo>
                  <a:pt x="5476618" y="4593983"/>
                </a:lnTo>
                <a:cubicBezTo>
                  <a:pt x="5380456" y="4690467"/>
                  <a:pt x="5272387" y="4771129"/>
                  <a:pt x="5157358" y="4797688"/>
                </a:cubicBezTo>
                <a:lnTo>
                  <a:pt x="5121095" y="4838885"/>
                </a:lnTo>
                <a:lnTo>
                  <a:pt x="5129127" y="4834665"/>
                </a:lnTo>
                <a:cubicBezTo>
                  <a:pt x="5356551" y="4710720"/>
                  <a:pt x="5559773" y="4590629"/>
                  <a:pt x="5733680" y="4477572"/>
                </a:cubicBezTo>
                <a:close/>
                <a:moveTo>
                  <a:pt x="4682012" y="4265945"/>
                </a:moveTo>
                <a:cubicBezTo>
                  <a:pt x="4673134" y="4265955"/>
                  <a:pt x="4657627" y="4266947"/>
                  <a:pt x="4634333" y="4267544"/>
                </a:cubicBezTo>
                <a:cubicBezTo>
                  <a:pt x="4541161" y="4269933"/>
                  <a:pt x="4172765" y="4330013"/>
                  <a:pt x="4055046" y="4343915"/>
                </a:cubicBezTo>
                <a:cubicBezTo>
                  <a:pt x="3937328" y="4357817"/>
                  <a:pt x="3923045" y="4314004"/>
                  <a:pt x="3928022" y="4350958"/>
                </a:cubicBezTo>
                <a:cubicBezTo>
                  <a:pt x="3918958" y="4390465"/>
                  <a:pt x="3961788" y="4539439"/>
                  <a:pt x="3954714" y="4603932"/>
                </a:cubicBezTo>
                <a:cubicBezTo>
                  <a:pt x="3947641" y="4668425"/>
                  <a:pt x="3945872" y="4733394"/>
                  <a:pt x="3948764" y="4829818"/>
                </a:cubicBezTo>
                <a:cubicBezTo>
                  <a:pt x="3951655" y="4926243"/>
                  <a:pt x="3964899" y="5099489"/>
                  <a:pt x="3972062" y="5182481"/>
                </a:cubicBezTo>
                <a:cubicBezTo>
                  <a:pt x="3977434" y="5244725"/>
                  <a:pt x="3991435" y="5275157"/>
                  <a:pt x="3993888" y="5301612"/>
                </a:cubicBezTo>
                <a:lnTo>
                  <a:pt x="3992798" y="5314897"/>
                </a:lnTo>
                <a:lnTo>
                  <a:pt x="4044917" y="5296730"/>
                </a:lnTo>
                <a:cubicBezTo>
                  <a:pt x="4097966" y="5277518"/>
                  <a:pt x="4142339" y="5257988"/>
                  <a:pt x="4166792" y="5230677"/>
                </a:cubicBezTo>
                <a:cubicBezTo>
                  <a:pt x="4203975" y="5212807"/>
                  <a:pt x="4217941" y="5212677"/>
                  <a:pt x="4229801" y="5215354"/>
                </a:cubicBezTo>
                <a:lnTo>
                  <a:pt x="4240308" y="5217727"/>
                </a:lnTo>
                <a:lnTo>
                  <a:pt x="4229329" y="5172572"/>
                </a:lnTo>
                <a:cubicBezTo>
                  <a:pt x="4198615" y="5053728"/>
                  <a:pt x="4162306" y="4933770"/>
                  <a:pt x="4156038" y="4863498"/>
                </a:cubicBezTo>
                <a:cubicBezTo>
                  <a:pt x="4143504" y="4722955"/>
                  <a:pt x="4112710" y="4723557"/>
                  <a:pt x="4193837" y="4631699"/>
                </a:cubicBezTo>
                <a:cubicBezTo>
                  <a:pt x="4274964" y="4539841"/>
                  <a:pt x="4532049" y="4402717"/>
                  <a:pt x="4614081" y="4329580"/>
                </a:cubicBezTo>
                <a:cubicBezTo>
                  <a:pt x="4675605" y="4274728"/>
                  <a:pt x="4708645" y="4265915"/>
                  <a:pt x="4682012" y="4265945"/>
                </a:cubicBezTo>
                <a:close/>
                <a:moveTo>
                  <a:pt x="6316140" y="4112787"/>
                </a:moveTo>
                <a:cubicBezTo>
                  <a:pt x="6238134" y="4171902"/>
                  <a:pt x="6164733" y="4211784"/>
                  <a:pt x="6098874" y="4249607"/>
                </a:cubicBezTo>
                <a:lnTo>
                  <a:pt x="6078668" y="4262101"/>
                </a:lnTo>
                <a:lnTo>
                  <a:pt x="6190588" y="4208042"/>
                </a:lnTo>
                <a:lnTo>
                  <a:pt x="6340527" y="4120091"/>
                </a:lnTo>
                <a:lnTo>
                  <a:pt x="6335824" y="4120509"/>
                </a:lnTo>
                <a:cubicBezTo>
                  <a:pt x="6325941" y="4121468"/>
                  <a:pt x="6317056" y="4121370"/>
                  <a:pt x="6316140" y="4112787"/>
                </a:cubicBezTo>
                <a:close/>
                <a:moveTo>
                  <a:pt x="11549474" y="3964035"/>
                </a:moveTo>
                <a:cubicBezTo>
                  <a:pt x="11546503" y="3987053"/>
                  <a:pt x="11545018" y="3998563"/>
                  <a:pt x="11538164" y="4002941"/>
                </a:cubicBezTo>
                <a:lnTo>
                  <a:pt x="11516326" y="4000984"/>
                </a:lnTo>
                <a:close/>
                <a:moveTo>
                  <a:pt x="6816832" y="3627781"/>
                </a:moveTo>
                <a:cubicBezTo>
                  <a:pt x="6821046" y="3625686"/>
                  <a:pt x="6823269" y="3625712"/>
                  <a:pt x="6823727" y="3630002"/>
                </a:cubicBezTo>
                <a:cubicBezTo>
                  <a:pt x="6815757" y="3638482"/>
                  <a:pt x="6798901" y="3646863"/>
                  <a:pt x="6797984" y="3638283"/>
                </a:cubicBezTo>
                <a:cubicBezTo>
                  <a:pt x="6806411" y="3634092"/>
                  <a:pt x="6812618" y="3629876"/>
                  <a:pt x="6816832" y="3627781"/>
                </a:cubicBezTo>
                <a:close/>
                <a:moveTo>
                  <a:pt x="7163143" y="3432811"/>
                </a:moveTo>
                <a:lnTo>
                  <a:pt x="7158103" y="3436652"/>
                </a:lnTo>
                <a:lnTo>
                  <a:pt x="7126747" y="3472451"/>
                </a:lnTo>
                <a:lnTo>
                  <a:pt x="7140458" y="3458495"/>
                </a:lnTo>
                <a:close/>
                <a:moveTo>
                  <a:pt x="7506464" y="3009458"/>
                </a:moveTo>
                <a:cubicBezTo>
                  <a:pt x="7500313" y="3018113"/>
                  <a:pt x="7494163" y="3026769"/>
                  <a:pt x="7488012" y="3035425"/>
                </a:cubicBezTo>
                <a:cubicBezTo>
                  <a:pt x="7464791" y="3067301"/>
                  <a:pt x="7441340" y="3097032"/>
                  <a:pt x="7409462" y="3130955"/>
                </a:cubicBezTo>
                <a:lnTo>
                  <a:pt x="7412280" y="3137522"/>
                </a:lnTo>
                <a:lnTo>
                  <a:pt x="7451625" y="3088304"/>
                </a:lnTo>
                <a:cubicBezTo>
                  <a:pt x="7469905" y="3062022"/>
                  <a:pt x="7488184" y="3035740"/>
                  <a:pt x="7506464" y="3009458"/>
                </a:cubicBezTo>
                <a:close/>
                <a:moveTo>
                  <a:pt x="9962473" y="2573771"/>
                </a:moveTo>
                <a:cubicBezTo>
                  <a:pt x="9954240" y="2575102"/>
                  <a:pt x="9948346" y="2584543"/>
                  <a:pt x="9948346" y="2584543"/>
                </a:cubicBezTo>
                <a:cubicBezTo>
                  <a:pt x="9954240" y="2575102"/>
                  <a:pt x="9954240" y="2575102"/>
                  <a:pt x="9962473" y="2573771"/>
                </a:cubicBezTo>
                <a:close/>
                <a:moveTo>
                  <a:pt x="7950425" y="2307325"/>
                </a:moveTo>
                <a:lnTo>
                  <a:pt x="7863707" y="2439739"/>
                </a:lnTo>
                <a:cubicBezTo>
                  <a:pt x="7835426" y="2486556"/>
                  <a:pt x="7807375" y="2535520"/>
                  <a:pt x="7777330" y="2586603"/>
                </a:cubicBezTo>
                <a:cubicBezTo>
                  <a:pt x="7725212" y="2680289"/>
                  <a:pt x="7664205" y="2773874"/>
                  <a:pt x="7594313" y="2867360"/>
                </a:cubicBezTo>
                <a:lnTo>
                  <a:pt x="7584451" y="2897328"/>
                </a:lnTo>
                <a:cubicBezTo>
                  <a:pt x="7630408" y="2831251"/>
                  <a:pt x="7676366" y="2765173"/>
                  <a:pt x="7722324" y="2699096"/>
                </a:cubicBezTo>
                <a:close/>
                <a:moveTo>
                  <a:pt x="8232121" y="1603802"/>
                </a:moveTo>
                <a:lnTo>
                  <a:pt x="8231724" y="1606141"/>
                </a:lnTo>
                <a:cubicBezTo>
                  <a:pt x="8204589" y="1663684"/>
                  <a:pt x="8175551" y="1750132"/>
                  <a:pt x="8151987" y="1829409"/>
                </a:cubicBezTo>
                <a:lnTo>
                  <a:pt x="8133960" y="1892860"/>
                </a:lnTo>
                <a:cubicBezTo>
                  <a:pt x="8133875" y="1892978"/>
                  <a:pt x="8133791" y="1893095"/>
                  <a:pt x="8133705" y="1893213"/>
                </a:cubicBezTo>
                <a:cubicBezTo>
                  <a:pt x="8131828" y="1896404"/>
                  <a:pt x="8130065" y="1900670"/>
                  <a:pt x="8130523" y="1904961"/>
                </a:cubicBezTo>
                <a:lnTo>
                  <a:pt x="8133960" y="1892860"/>
                </a:lnTo>
                <a:cubicBezTo>
                  <a:pt x="8135165" y="1891207"/>
                  <a:pt x="8136369" y="1889552"/>
                  <a:pt x="8137574" y="1887899"/>
                </a:cubicBezTo>
                <a:cubicBezTo>
                  <a:pt x="8147378" y="1896581"/>
                  <a:pt x="8148297" y="1905162"/>
                  <a:pt x="8140324" y="1913641"/>
                </a:cubicBezTo>
                <a:lnTo>
                  <a:pt x="8140439" y="1914714"/>
                </a:lnTo>
                <a:lnTo>
                  <a:pt x="8140655" y="1916714"/>
                </a:lnTo>
                <a:lnTo>
                  <a:pt x="8216914" y="1735624"/>
                </a:lnTo>
                <a:lnTo>
                  <a:pt x="8233176" y="1692628"/>
                </a:lnTo>
                <a:lnTo>
                  <a:pt x="8237452" y="1645208"/>
                </a:lnTo>
                <a:close/>
                <a:moveTo>
                  <a:pt x="8287351" y="1463489"/>
                </a:moveTo>
                <a:cubicBezTo>
                  <a:pt x="8285037" y="1495745"/>
                  <a:pt x="8283749" y="1525730"/>
                  <a:pt x="8282951" y="1554290"/>
                </a:cubicBezTo>
                <a:lnTo>
                  <a:pt x="8282825" y="1561350"/>
                </a:lnTo>
                <a:lnTo>
                  <a:pt x="8283828" y="1558699"/>
                </a:lnTo>
                <a:lnTo>
                  <a:pt x="8297748" y="1468465"/>
                </a:lnTo>
                <a:lnTo>
                  <a:pt x="8297617" y="1468226"/>
                </a:lnTo>
                <a:cubicBezTo>
                  <a:pt x="8295311" y="1465536"/>
                  <a:pt x="8292167" y="1463679"/>
                  <a:pt x="8287351" y="1463489"/>
                </a:cubicBezTo>
                <a:close/>
                <a:moveTo>
                  <a:pt x="7968738" y="836419"/>
                </a:moveTo>
                <a:cubicBezTo>
                  <a:pt x="7979554" y="835523"/>
                  <a:pt x="7980780" y="842192"/>
                  <a:pt x="7988168" y="847319"/>
                </a:cubicBezTo>
                <a:cubicBezTo>
                  <a:pt x="7978102" y="852936"/>
                  <a:pt x="7972614" y="867223"/>
                  <a:pt x="7960909" y="867823"/>
                </a:cubicBezTo>
                <a:cubicBezTo>
                  <a:pt x="7949885" y="869545"/>
                  <a:pt x="7946608" y="859515"/>
                  <a:pt x="7945999" y="850368"/>
                </a:cubicBezTo>
                <a:cubicBezTo>
                  <a:pt x="7945054" y="834847"/>
                  <a:pt x="7958811" y="837609"/>
                  <a:pt x="7968738" y="836419"/>
                </a:cubicBezTo>
                <a:close/>
                <a:moveTo>
                  <a:pt x="8168279" y="831753"/>
                </a:moveTo>
                <a:cubicBezTo>
                  <a:pt x="8175807" y="832454"/>
                  <a:pt x="8180667" y="832273"/>
                  <a:pt x="8182372" y="840887"/>
                </a:cubicBezTo>
                <a:cubicBezTo>
                  <a:pt x="8183393" y="848382"/>
                  <a:pt x="8173672" y="848746"/>
                  <a:pt x="8168672" y="853352"/>
                </a:cubicBezTo>
                <a:cubicBezTo>
                  <a:pt x="8157781" y="862275"/>
                  <a:pt x="8148397" y="869012"/>
                  <a:pt x="8137713" y="877106"/>
                </a:cubicBezTo>
                <a:cubicBezTo>
                  <a:pt x="8132364" y="886968"/>
                  <a:pt x="8126541" y="894881"/>
                  <a:pt x="8116473" y="900497"/>
                </a:cubicBezTo>
                <a:cubicBezTo>
                  <a:pt x="8110929" y="899559"/>
                  <a:pt x="8107231" y="902807"/>
                  <a:pt x="8103736" y="905230"/>
                </a:cubicBezTo>
                <a:cubicBezTo>
                  <a:pt x="8100245" y="907653"/>
                  <a:pt x="8097575" y="906770"/>
                  <a:pt x="8094017" y="905593"/>
                </a:cubicBezTo>
                <a:cubicBezTo>
                  <a:pt x="8087855" y="907133"/>
                  <a:pt x="8082583" y="908967"/>
                  <a:pt x="8075737" y="909387"/>
                </a:cubicBezTo>
                <a:cubicBezTo>
                  <a:pt x="8068892" y="909806"/>
                  <a:pt x="8062869" y="906920"/>
                  <a:pt x="8060753" y="899957"/>
                </a:cubicBezTo>
                <a:cubicBezTo>
                  <a:pt x="8058637" y="892996"/>
                  <a:pt x="8064593" y="892282"/>
                  <a:pt x="8069181" y="889327"/>
                </a:cubicBezTo>
                <a:cubicBezTo>
                  <a:pt x="8070278" y="888794"/>
                  <a:pt x="8073152" y="888851"/>
                  <a:pt x="8073359" y="888024"/>
                </a:cubicBezTo>
                <a:cubicBezTo>
                  <a:pt x="8077317" y="880835"/>
                  <a:pt x="8082211" y="875688"/>
                  <a:pt x="8087722" y="871752"/>
                </a:cubicBezTo>
                <a:lnTo>
                  <a:pt x="8092057" y="869589"/>
                </a:lnTo>
                <a:lnTo>
                  <a:pt x="8088262" y="870252"/>
                </a:lnTo>
                <a:cubicBezTo>
                  <a:pt x="8084617" y="868935"/>
                  <a:pt x="8080597" y="866711"/>
                  <a:pt x="8077826" y="866242"/>
                </a:cubicBezTo>
                <a:cubicBezTo>
                  <a:pt x="8080908" y="865473"/>
                  <a:pt x="8082208" y="864113"/>
                  <a:pt x="8085289" y="863344"/>
                </a:cubicBezTo>
                <a:cubicBezTo>
                  <a:pt x="8086726" y="863372"/>
                  <a:pt x="8090372" y="863235"/>
                  <a:pt x="8093230" y="863847"/>
                </a:cubicBezTo>
                <a:lnTo>
                  <a:pt x="8095748" y="867748"/>
                </a:lnTo>
                <a:lnTo>
                  <a:pt x="8105783" y="862742"/>
                </a:lnTo>
                <a:cubicBezTo>
                  <a:pt x="8118630" y="858046"/>
                  <a:pt x="8132664" y="854861"/>
                  <a:pt x="8145335" y="846528"/>
                </a:cubicBezTo>
                <a:cubicBezTo>
                  <a:pt x="8151160" y="838614"/>
                  <a:pt x="8159513" y="836010"/>
                  <a:pt x="8168279" y="831753"/>
                </a:cubicBezTo>
                <a:close/>
                <a:moveTo>
                  <a:pt x="8068424" y="811245"/>
                </a:moveTo>
                <a:cubicBezTo>
                  <a:pt x="8073902" y="808586"/>
                  <a:pt x="8080402" y="813417"/>
                  <a:pt x="8084436" y="816542"/>
                </a:cubicBezTo>
                <a:cubicBezTo>
                  <a:pt x="8086900" y="818251"/>
                  <a:pt x="8082995" y="822328"/>
                  <a:pt x="8084361" y="824570"/>
                </a:cubicBezTo>
                <a:cubicBezTo>
                  <a:pt x="8076215" y="826347"/>
                  <a:pt x="8070671" y="825408"/>
                  <a:pt x="8063283" y="820279"/>
                </a:cubicBezTo>
                <a:cubicBezTo>
                  <a:pt x="8064790" y="818096"/>
                  <a:pt x="8066232" y="812310"/>
                  <a:pt x="8068424" y="811245"/>
                </a:cubicBezTo>
                <a:close/>
                <a:moveTo>
                  <a:pt x="7960234" y="770090"/>
                </a:moveTo>
                <a:cubicBezTo>
                  <a:pt x="7963792" y="771266"/>
                  <a:pt x="7974130" y="768424"/>
                  <a:pt x="7974468" y="774797"/>
                </a:cubicBezTo>
                <a:cubicBezTo>
                  <a:pt x="7973982" y="784477"/>
                  <a:pt x="7963643" y="787319"/>
                  <a:pt x="7957341" y="793286"/>
                </a:cubicBezTo>
                <a:cubicBezTo>
                  <a:pt x="7956039" y="794644"/>
                  <a:pt x="7949605" y="793410"/>
                  <a:pt x="7947143" y="791701"/>
                </a:cubicBezTo>
                <a:cubicBezTo>
                  <a:pt x="7941945" y="785509"/>
                  <a:pt x="7947423" y="782849"/>
                  <a:pt x="7950439" y="778479"/>
                </a:cubicBezTo>
                <a:cubicBezTo>
                  <a:pt x="7953249" y="774934"/>
                  <a:pt x="7956535" y="773338"/>
                  <a:pt x="7960234" y="770090"/>
                </a:cubicBezTo>
                <a:close/>
                <a:moveTo>
                  <a:pt x="7809416" y="706780"/>
                </a:moveTo>
                <a:cubicBezTo>
                  <a:pt x="7816327" y="709961"/>
                  <a:pt x="7821666" y="711726"/>
                  <a:pt x="7819811" y="719164"/>
                </a:cubicBezTo>
                <a:cubicBezTo>
                  <a:pt x="7817338" y="729082"/>
                  <a:pt x="7808443" y="726139"/>
                  <a:pt x="7801185" y="728211"/>
                </a:cubicBezTo>
                <a:cubicBezTo>
                  <a:pt x="7787559" y="732649"/>
                  <a:pt x="7776125" y="736024"/>
                  <a:pt x="7762705" y="739637"/>
                </a:cubicBezTo>
                <a:cubicBezTo>
                  <a:pt x="7754212" y="746667"/>
                  <a:pt x="7745241" y="751751"/>
                  <a:pt x="7733329" y="753179"/>
                </a:cubicBezTo>
                <a:cubicBezTo>
                  <a:pt x="7728197" y="750586"/>
                  <a:pt x="7722925" y="752421"/>
                  <a:pt x="7718747" y="753723"/>
                </a:cubicBezTo>
                <a:cubicBezTo>
                  <a:pt x="7714572" y="755025"/>
                  <a:pt x="7712109" y="753316"/>
                  <a:pt x="7708962" y="750486"/>
                </a:cubicBezTo>
                <a:cubicBezTo>
                  <a:pt x="7702528" y="749252"/>
                  <a:pt x="7696571" y="749967"/>
                  <a:pt x="7690345" y="747906"/>
                </a:cubicBezTo>
                <a:cubicBezTo>
                  <a:pt x="7683912" y="746673"/>
                  <a:pt x="7678509" y="741307"/>
                  <a:pt x="7678378" y="734107"/>
                </a:cubicBezTo>
                <a:cubicBezTo>
                  <a:pt x="7678246" y="726907"/>
                  <a:pt x="7685569" y="728435"/>
                  <a:pt x="7690841" y="726600"/>
                </a:cubicBezTo>
                <a:cubicBezTo>
                  <a:pt x="7691938" y="726067"/>
                  <a:pt x="7694605" y="726950"/>
                  <a:pt x="7695701" y="726418"/>
                </a:cubicBezTo>
                <a:cubicBezTo>
                  <a:pt x="7720977" y="706152"/>
                  <a:pt x="7750400" y="719464"/>
                  <a:pt x="7781004" y="712589"/>
                </a:cubicBezTo>
                <a:cubicBezTo>
                  <a:pt x="7789086" y="707212"/>
                  <a:pt x="7798600" y="707675"/>
                  <a:pt x="7809416" y="706780"/>
                </a:cubicBezTo>
                <a:close/>
                <a:moveTo>
                  <a:pt x="8043045" y="704445"/>
                </a:moveTo>
                <a:cubicBezTo>
                  <a:pt x="8049272" y="706504"/>
                  <a:pt x="8053103" y="710455"/>
                  <a:pt x="8049676" y="716477"/>
                </a:cubicBezTo>
                <a:cubicBezTo>
                  <a:pt x="8047755" y="720315"/>
                  <a:pt x="8042754" y="724924"/>
                  <a:pt x="8036734" y="722037"/>
                </a:cubicBezTo>
                <a:cubicBezTo>
                  <a:pt x="8030711" y="719150"/>
                  <a:pt x="8027088" y="714373"/>
                  <a:pt x="8029419" y="708883"/>
                </a:cubicBezTo>
                <a:cubicBezTo>
                  <a:pt x="8031751" y="703391"/>
                  <a:pt x="8036818" y="702383"/>
                  <a:pt x="8043045" y="704445"/>
                </a:cubicBezTo>
                <a:close/>
                <a:moveTo>
                  <a:pt x="11399907" y="685470"/>
                </a:moveTo>
                <a:lnTo>
                  <a:pt x="11405175" y="692861"/>
                </a:lnTo>
                <a:cubicBezTo>
                  <a:pt x="11405746" y="691926"/>
                  <a:pt x="11406316" y="690990"/>
                  <a:pt x="11406887" y="690054"/>
                </a:cubicBezTo>
                <a:close/>
                <a:moveTo>
                  <a:pt x="8126782" y="680480"/>
                </a:moveTo>
                <a:cubicBezTo>
                  <a:pt x="8133251" y="680607"/>
                  <a:pt x="8139684" y="681840"/>
                  <a:pt x="8146834" y="685994"/>
                </a:cubicBezTo>
                <a:cubicBezTo>
                  <a:pt x="8146347" y="695675"/>
                  <a:pt x="8138883" y="698573"/>
                  <a:pt x="8131896" y="703419"/>
                </a:cubicBezTo>
                <a:cubicBezTo>
                  <a:pt x="8123685" y="701596"/>
                  <a:pt x="8117934" y="701483"/>
                  <a:pt x="8109243" y="697715"/>
                </a:cubicBezTo>
                <a:cubicBezTo>
                  <a:pt x="8100553" y="693945"/>
                  <a:pt x="8097342" y="687515"/>
                  <a:pt x="8106519" y="681605"/>
                </a:cubicBezTo>
                <a:cubicBezTo>
                  <a:pt x="8113810" y="681333"/>
                  <a:pt x="8120313" y="680353"/>
                  <a:pt x="8126782" y="680480"/>
                </a:cubicBezTo>
                <a:close/>
                <a:moveTo>
                  <a:pt x="7718552" y="657935"/>
                </a:moveTo>
                <a:cubicBezTo>
                  <a:pt x="7724507" y="657222"/>
                  <a:pt x="7728815" y="663120"/>
                  <a:pt x="7731550" y="667602"/>
                </a:cubicBezTo>
                <a:cubicBezTo>
                  <a:pt x="7732917" y="669845"/>
                  <a:pt x="7728329" y="672800"/>
                  <a:pt x="7728805" y="674747"/>
                </a:cubicBezTo>
                <a:cubicBezTo>
                  <a:pt x="7720387" y="673752"/>
                  <a:pt x="7715256" y="671159"/>
                  <a:pt x="7710264" y="664140"/>
                </a:cubicBezTo>
                <a:cubicBezTo>
                  <a:pt x="7712455" y="663076"/>
                  <a:pt x="7715676" y="657879"/>
                  <a:pt x="7718552" y="657935"/>
                </a:cubicBezTo>
                <a:close/>
                <a:moveTo>
                  <a:pt x="7595116" y="646066"/>
                </a:moveTo>
                <a:cubicBezTo>
                  <a:pt x="7600121" y="646268"/>
                  <a:pt x="7605852" y="648387"/>
                  <a:pt x="7610951" y="649180"/>
                </a:cubicBezTo>
                <a:cubicBezTo>
                  <a:pt x="7621150" y="650764"/>
                  <a:pt x="7621487" y="657137"/>
                  <a:pt x="7626478" y="664156"/>
                </a:cubicBezTo>
                <a:cubicBezTo>
                  <a:pt x="7615456" y="665878"/>
                  <a:pt x="7604152" y="676451"/>
                  <a:pt x="7592175" y="674280"/>
                </a:cubicBezTo>
                <a:cubicBezTo>
                  <a:pt x="7580403" y="671280"/>
                  <a:pt x="7580891" y="661601"/>
                  <a:pt x="7583635" y="654457"/>
                </a:cubicBezTo>
                <a:cubicBezTo>
                  <a:pt x="7585831" y="647579"/>
                  <a:pt x="7590111" y="645863"/>
                  <a:pt x="7595116" y="646066"/>
                </a:cubicBezTo>
                <a:close/>
                <a:moveTo>
                  <a:pt x="8022083" y="629605"/>
                </a:moveTo>
                <a:cubicBezTo>
                  <a:pt x="8031016" y="630294"/>
                  <a:pt x="8040623" y="632074"/>
                  <a:pt x="8050837" y="634559"/>
                </a:cubicBezTo>
                <a:cubicBezTo>
                  <a:pt x="8035011" y="651689"/>
                  <a:pt x="8017816" y="666578"/>
                  <a:pt x="7995014" y="676926"/>
                </a:cubicBezTo>
                <a:cubicBezTo>
                  <a:pt x="7981530" y="676938"/>
                  <a:pt x="7970236" y="675887"/>
                  <a:pt x="7961826" y="663263"/>
                </a:cubicBezTo>
                <a:cubicBezTo>
                  <a:pt x="7974581" y="635278"/>
                  <a:pt x="7995289" y="627535"/>
                  <a:pt x="8022083" y="629605"/>
                </a:cubicBezTo>
                <a:close/>
                <a:moveTo>
                  <a:pt x="8070767" y="578753"/>
                </a:moveTo>
                <a:cubicBezTo>
                  <a:pt x="8073385" y="579843"/>
                  <a:pt x="8075865" y="582452"/>
                  <a:pt x="8077573" y="585254"/>
                </a:cubicBezTo>
                <a:cubicBezTo>
                  <a:pt x="8079624" y="588616"/>
                  <a:pt x="8079845" y="591596"/>
                  <a:pt x="8078868" y="594069"/>
                </a:cubicBezTo>
                <a:cubicBezTo>
                  <a:pt x="8077888" y="596542"/>
                  <a:pt x="8075714" y="598505"/>
                  <a:pt x="8072975" y="599836"/>
                </a:cubicBezTo>
                <a:cubicBezTo>
                  <a:pt x="8064078" y="596893"/>
                  <a:pt x="8059294" y="589048"/>
                  <a:pt x="8063133" y="581372"/>
                </a:cubicBezTo>
                <a:cubicBezTo>
                  <a:pt x="8065394" y="578094"/>
                  <a:pt x="8068150" y="577663"/>
                  <a:pt x="8070767" y="578753"/>
                </a:cubicBezTo>
                <a:close/>
                <a:moveTo>
                  <a:pt x="10901435" y="525586"/>
                </a:moveTo>
                <a:lnTo>
                  <a:pt x="10900360" y="537780"/>
                </a:lnTo>
                <a:cubicBezTo>
                  <a:pt x="10899193" y="533726"/>
                  <a:pt x="10900080" y="529337"/>
                  <a:pt x="10901262" y="525964"/>
                </a:cubicBezTo>
                <a:cubicBezTo>
                  <a:pt x="10901320" y="525838"/>
                  <a:pt x="10901378" y="525712"/>
                  <a:pt x="10901435" y="525586"/>
                </a:cubicBezTo>
                <a:close/>
                <a:moveTo>
                  <a:pt x="7970078" y="520062"/>
                </a:moveTo>
                <a:cubicBezTo>
                  <a:pt x="7977242" y="517399"/>
                  <a:pt x="7986381" y="518409"/>
                  <a:pt x="7997945" y="522235"/>
                </a:cubicBezTo>
                <a:cubicBezTo>
                  <a:pt x="7992868" y="534870"/>
                  <a:pt x="7979178" y="535708"/>
                  <a:pt x="7970067" y="545219"/>
                </a:cubicBezTo>
                <a:cubicBezTo>
                  <a:pt x="7963904" y="546759"/>
                  <a:pt x="7959457" y="545287"/>
                  <a:pt x="7954053" y="539922"/>
                </a:cubicBezTo>
                <a:cubicBezTo>
                  <a:pt x="7957724" y="529058"/>
                  <a:pt x="7962916" y="522724"/>
                  <a:pt x="7970078" y="520062"/>
                </a:cubicBezTo>
                <a:close/>
                <a:moveTo>
                  <a:pt x="8070852" y="471205"/>
                </a:moveTo>
                <a:cubicBezTo>
                  <a:pt x="8079290" y="470194"/>
                  <a:pt x="8089129" y="473225"/>
                  <a:pt x="8102165" y="478878"/>
                </a:cubicBezTo>
                <a:cubicBezTo>
                  <a:pt x="8095450" y="486499"/>
                  <a:pt x="8087779" y="490224"/>
                  <a:pt x="8076757" y="491946"/>
                </a:cubicBezTo>
                <a:cubicBezTo>
                  <a:pt x="8065876" y="489239"/>
                  <a:pt x="8058000" y="493792"/>
                  <a:pt x="8047942" y="487780"/>
                </a:cubicBezTo>
                <a:cubicBezTo>
                  <a:pt x="8055378" y="477269"/>
                  <a:pt x="8062416" y="472216"/>
                  <a:pt x="8070852" y="471205"/>
                </a:cubicBezTo>
                <a:close/>
                <a:moveTo>
                  <a:pt x="7958720" y="143590"/>
                </a:moveTo>
                <a:cubicBezTo>
                  <a:pt x="7968182" y="144261"/>
                  <a:pt x="7977953" y="146597"/>
                  <a:pt x="7988731" y="149716"/>
                </a:cubicBezTo>
                <a:cubicBezTo>
                  <a:pt x="7967435" y="157880"/>
                  <a:pt x="7952031" y="161730"/>
                  <a:pt x="7930548" y="147466"/>
                </a:cubicBezTo>
                <a:cubicBezTo>
                  <a:pt x="7940100" y="143917"/>
                  <a:pt x="7949256" y="142920"/>
                  <a:pt x="7958720" y="143590"/>
                </a:cubicBezTo>
                <a:close/>
                <a:moveTo>
                  <a:pt x="10992594" y="114048"/>
                </a:moveTo>
                <a:lnTo>
                  <a:pt x="11043562" y="185550"/>
                </a:lnTo>
                <a:cubicBezTo>
                  <a:pt x="11043732" y="185474"/>
                  <a:pt x="11043901" y="185397"/>
                  <a:pt x="11044070" y="185322"/>
                </a:cubicBezTo>
                <a:cubicBezTo>
                  <a:pt x="11066112" y="180958"/>
                  <a:pt x="11069953" y="175538"/>
                  <a:pt x="11070059" y="152666"/>
                </a:cubicBezTo>
                <a:cubicBezTo>
                  <a:pt x="11070049" y="145997"/>
                  <a:pt x="11071263" y="139270"/>
                  <a:pt x="11074256" y="133713"/>
                </a:cubicBezTo>
                <a:lnTo>
                  <a:pt x="11081038" y="128260"/>
                </a:lnTo>
                <a:lnTo>
                  <a:pt x="11061154" y="125445"/>
                </a:lnTo>
                <a:cubicBezTo>
                  <a:pt x="11048780" y="119363"/>
                  <a:pt x="11036661" y="120121"/>
                  <a:pt x="11023637" y="118586"/>
                </a:cubicBezTo>
                <a:cubicBezTo>
                  <a:pt x="11013200" y="120510"/>
                  <a:pt x="11003756" y="119791"/>
                  <a:pt x="10994961" y="114526"/>
                </a:cubicBezTo>
                <a:close/>
                <a:moveTo>
                  <a:pt x="10917303" y="108644"/>
                </a:moveTo>
                <a:lnTo>
                  <a:pt x="10911665" y="162116"/>
                </a:lnTo>
                <a:lnTo>
                  <a:pt x="10916707" y="164369"/>
                </a:lnTo>
                <a:cubicBezTo>
                  <a:pt x="10922527" y="166741"/>
                  <a:pt x="10925846" y="171540"/>
                  <a:pt x="10922523" y="177563"/>
                </a:cubicBezTo>
                <a:cubicBezTo>
                  <a:pt x="10921142" y="180770"/>
                  <a:pt x="10919093" y="181640"/>
                  <a:pt x="10916803" y="181509"/>
                </a:cubicBezTo>
                <a:lnTo>
                  <a:pt x="10909832" y="179508"/>
                </a:lnTo>
                <a:lnTo>
                  <a:pt x="10906852" y="207775"/>
                </a:lnTo>
                <a:cubicBezTo>
                  <a:pt x="10889259" y="355461"/>
                  <a:pt x="10867246" y="475212"/>
                  <a:pt x="10827397" y="583515"/>
                </a:cubicBezTo>
                <a:cubicBezTo>
                  <a:pt x="10833195" y="633515"/>
                  <a:pt x="10815420" y="721277"/>
                  <a:pt x="10797741" y="749597"/>
                </a:cubicBezTo>
                <a:cubicBezTo>
                  <a:pt x="10788385" y="717150"/>
                  <a:pt x="10773046" y="753584"/>
                  <a:pt x="10760135" y="738689"/>
                </a:cubicBezTo>
                <a:cubicBezTo>
                  <a:pt x="10750688" y="765680"/>
                  <a:pt x="10761257" y="772463"/>
                  <a:pt x="10749472" y="791345"/>
                </a:cubicBezTo>
                <a:cubicBezTo>
                  <a:pt x="10752933" y="833232"/>
                  <a:pt x="10781277" y="752255"/>
                  <a:pt x="10778845" y="803582"/>
                </a:cubicBezTo>
                <a:cubicBezTo>
                  <a:pt x="10749284" y="910226"/>
                  <a:pt x="10716263" y="974979"/>
                  <a:pt x="10697273" y="1088404"/>
                </a:cubicBezTo>
                <a:cubicBezTo>
                  <a:pt x="10671359" y="1118055"/>
                  <a:pt x="10652464" y="1172040"/>
                  <a:pt x="10635907" y="1234138"/>
                </a:cubicBezTo>
                <a:cubicBezTo>
                  <a:pt x="10617010" y="1288122"/>
                  <a:pt x="10592222" y="1351548"/>
                  <a:pt x="10568646" y="1389310"/>
                </a:cubicBezTo>
                <a:cubicBezTo>
                  <a:pt x="10583990" y="1352877"/>
                  <a:pt x="10573418" y="1346094"/>
                  <a:pt x="10571081" y="1337981"/>
                </a:cubicBezTo>
                <a:cubicBezTo>
                  <a:pt x="10565187" y="1347422"/>
                  <a:pt x="10562848" y="1339312"/>
                  <a:pt x="10554615" y="1340640"/>
                </a:cubicBezTo>
                <a:cubicBezTo>
                  <a:pt x="10535719" y="1394625"/>
                  <a:pt x="10521594" y="1405394"/>
                  <a:pt x="10502698" y="1459380"/>
                </a:cubicBezTo>
                <a:cubicBezTo>
                  <a:pt x="10505036" y="1467491"/>
                  <a:pt x="10505036" y="1467491"/>
                  <a:pt x="10501482" y="1485044"/>
                </a:cubicBezTo>
                <a:cubicBezTo>
                  <a:pt x="10520283" y="1490498"/>
                  <a:pt x="10537965" y="1462177"/>
                  <a:pt x="10536747" y="1487841"/>
                </a:cubicBezTo>
                <a:cubicBezTo>
                  <a:pt x="10509619" y="1543156"/>
                  <a:pt x="10486048" y="1580918"/>
                  <a:pt x="10464812" y="1626791"/>
                </a:cubicBezTo>
                <a:cubicBezTo>
                  <a:pt x="10443576" y="1672664"/>
                  <a:pt x="10422342" y="1718538"/>
                  <a:pt x="10391658" y="1791404"/>
                </a:cubicBezTo>
                <a:cubicBezTo>
                  <a:pt x="10399890" y="1790076"/>
                  <a:pt x="10402229" y="1798187"/>
                  <a:pt x="10396337" y="1807627"/>
                </a:cubicBezTo>
                <a:cubicBezTo>
                  <a:pt x="10369209" y="1862941"/>
                  <a:pt x="10375101" y="1853501"/>
                  <a:pt x="10345634" y="1900704"/>
                </a:cubicBezTo>
                <a:cubicBezTo>
                  <a:pt x="10333849" y="1919584"/>
                  <a:pt x="10324400" y="1946576"/>
                  <a:pt x="10312613" y="1965457"/>
                </a:cubicBezTo>
                <a:cubicBezTo>
                  <a:pt x="10223091" y="2073290"/>
                  <a:pt x="10189974" y="2197483"/>
                  <a:pt x="10091003" y="2332308"/>
                </a:cubicBezTo>
                <a:cubicBezTo>
                  <a:pt x="10093342" y="2340419"/>
                  <a:pt x="10073324" y="2360628"/>
                  <a:pt x="10069769" y="2378180"/>
                </a:cubicBezTo>
                <a:cubicBezTo>
                  <a:pt x="10061537" y="2379510"/>
                  <a:pt x="10046194" y="2415942"/>
                  <a:pt x="10033286" y="2401047"/>
                </a:cubicBezTo>
                <a:cubicBezTo>
                  <a:pt x="10036841" y="2383494"/>
                  <a:pt x="10066309" y="2336293"/>
                  <a:pt x="10047505" y="2330839"/>
                </a:cubicBezTo>
                <a:cubicBezTo>
                  <a:pt x="10021594" y="2360487"/>
                  <a:pt x="10012145" y="2387481"/>
                  <a:pt x="9992126" y="2407690"/>
                </a:cubicBezTo>
                <a:cubicBezTo>
                  <a:pt x="9989787" y="2399580"/>
                  <a:pt x="9983894" y="2409018"/>
                  <a:pt x="9969768" y="2419787"/>
                </a:cubicBezTo>
                <a:cubicBezTo>
                  <a:pt x="9972108" y="2427900"/>
                  <a:pt x="9986233" y="2417131"/>
                  <a:pt x="9992126" y="2407690"/>
                </a:cubicBezTo>
                <a:cubicBezTo>
                  <a:pt x="9974445" y="2436011"/>
                  <a:pt x="9964998" y="2463004"/>
                  <a:pt x="9955550" y="2489996"/>
                </a:cubicBezTo>
                <a:cubicBezTo>
                  <a:pt x="9946102" y="2516990"/>
                  <a:pt x="9983801" y="2468458"/>
                  <a:pt x="9994371" y="2475242"/>
                </a:cubicBezTo>
                <a:cubicBezTo>
                  <a:pt x="9994371" y="2475242"/>
                  <a:pt x="9982585" y="2494122"/>
                  <a:pt x="9993154" y="2500906"/>
                </a:cubicBezTo>
                <a:cubicBezTo>
                  <a:pt x="10003726" y="2507690"/>
                  <a:pt x="10043763" y="2467270"/>
                  <a:pt x="10000172" y="2525241"/>
                </a:cubicBezTo>
                <a:cubicBezTo>
                  <a:pt x="10002137" y="2522094"/>
                  <a:pt x="10004100" y="2518948"/>
                  <a:pt x="10006065" y="2515801"/>
                </a:cubicBezTo>
                <a:lnTo>
                  <a:pt x="9997833" y="2517131"/>
                </a:lnTo>
                <a:lnTo>
                  <a:pt x="9989599" y="2518459"/>
                </a:lnTo>
                <a:cubicBezTo>
                  <a:pt x="9983708" y="2527899"/>
                  <a:pt x="9983708" y="2527899"/>
                  <a:pt x="9986045" y="2536011"/>
                </a:cubicBezTo>
                <a:cubicBezTo>
                  <a:pt x="9981369" y="2519789"/>
                  <a:pt x="9937776" y="2577759"/>
                  <a:pt x="9948346" y="2584543"/>
                </a:cubicBezTo>
                <a:cubicBezTo>
                  <a:pt x="9940115" y="2585870"/>
                  <a:pt x="9942454" y="2593981"/>
                  <a:pt x="9936561" y="2603423"/>
                </a:cubicBezTo>
                <a:cubicBezTo>
                  <a:pt x="9936561" y="2603423"/>
                  <a:pt x="9944792" y="2602095"/>
                  <a:pt x="9950685" y="2592653"/>
                </a:cubicBezTo>
                <a:lnTo>
                  <a:pt x="9958917" y="2591325"/>
                </a:lnTo>
                <a:cubicBezTo>
                  <a:pt x="9927112" y="2630415"/>
                  <a:pt x="9866962" y="2750483"/>
                  <a:pt x="9828141" y="2765239"/>
                </a:cubicBezTo>
                <a:cubicBezTo>
                  <a:pt x="9835251" y="2730134"/>
                  <a:pt x="9850590" y="2693702"/>
                  <a:pt x="9831790" y="2688247"/>
                </a:cubicBezTo>
                <a:cubicBezTo>
                  <a:pt x="9817664" y="2699015"/>
                  <a:pt x="9799985" y="2727339"/>
                  <a:pt x="9792969" y="2703002"/>
                </a:cubicBezTo>
                <a:lnTo>
                  <a:pt x="9715232" y="2791952"/>
                </a:lnTo>
                <a:cubicBezTo>
                  <a:pt x="9717571" y="2800064"/>
                  <a:pt x="9737590" y="2779854"/>
                  <a:pt x="9725804" y="2798734"/>
                </a:cubicBezTo>
                <a:cubicBezTo>
                  <a:pt x="9697553" y="2820272"/>
                  <a:pt x="9679873" y="2848594"/>
                  <a:pt x="9637495" y="2880902"/>
                </a:cubicBezTo>
                <a:cubicBezTo>
                  <a:pt x="9618601" y="2934888"/>
                  <a:pt x="9576223" y="2967193"/>
                  <a:pt x="9502045" y="3038592"/>
                </a:cubicBezTo>
                <a:cubicBezTo>
                  <a:pt x="9497365" y="3022369"/>
                  <a:pt x="9483239" y="3033137"/>
                  <a:pt x="9483239" y="3033137"/>
                </a:cubicBezTo>
                <a:cubicBezTo>
                  <a:pt x="9420846" y="3085653"/>
                  <a:pt x="9352557" y="3147611"/>
                  <a:pt x="9287825" y="3192017"/>
                </a:cubicBezTo>
                <a:cubicBezTo>
                  <a:pt x="9217197" y="3245861"/>
                  <a:pt x="9154804" y="3298379"/>
                  <a:pt x="9106534" y="3340127"/>
                </a:cubicBezTo>
                <a:cubicBezTo>
                  <a:pt x="9134784" y="3318589"/>
                  <a:pt x="9117106" y="3346910"/>
                  <a:pt x="9111211" y="3356351"/>
                </a:cubicBezTo>
                <a:cubicBezTo>
                  <a:pt x="9088854" y="3368448"/>
                  <a:pt x="9054710" y="3399426"/>
                  <a:pt x="9058266" y="3381875"/>
                </a:cubicBezTo>
                <a:cubicBezTo>
                  <a:pt x="9009994" y="3423622"/>
                  <a:pt x="8989977" y="3443831"/>
                  <a:pt x="8925243" y="3488238"/>
                </a:cubicBezTo>
                <a:cubicBezTo>
                  <a:pt x="8900547" y="3492222"/>
                  <a:pt x="8884085" y="3494879"/>
                  <a:pt x="8861727" y="3506976"/>
                </a:cubicBezTo>
                <a:cubicBezTo>
                  <a:pt x="8849940" y="3525858"/>
                  <a:pt x="8813456" y="3548726"/>
                  <a:pt x="8774637" y="3563480"/>
                </a:cubicBezTo>
                <a:cubicBezTo>
                  <a:pt x="8738154" y="3586348"/>
                  <a:pt x="8709902" y="3607886"/>
                  <a:pt x="8706348" y="3625437"/>
                </a:cubicBezTo>
                <a:cubicBezTo>
                  <a:pt x="8739275" y="3620123"/>
                  <a:pt x="8800454" y="3593270"/>
                  <a:pt x="8851062" y="3559634"/>
                </a:cubicBezTo>
                <a:cubicBezTo>
                  <a:pt x="8901670" y="3525999"/>
                  <a:pt x="8958171" y="3482921"/>
                  <a:pt x="9000546" y="3450615"/>
                </a:cubicBezTo>
                <a:cubicBezTo>
                  <a:pt x="9006440" y="3441175"/>
                  <a:pt x="9028797" y="3429077"/>
                  <a:pt x="9037030" y="3427747"/>
                </a:cubicBezTo>
                <a:cubicBezTo>
                  <a:pt x="9125336" y="3345582"/>
                  <a:pt x="9199425" y="3333625"/>
                  <a:pt x="9292408" y="3267680"/>
                </a:cubicBezTo>
                <a:cubicBezTo>
                  <a:pt x="9363127" y="3154394"/>
                  <a:pt x="9483146" y="3092578"/>
                  <a:pt x="9606813" y="2953768"/>
                </a:cubicBezTo>
                <a:cubicBezTo>
                  <a:pt x="9611492" y="2969992"/>
                  <a:pt x="9639741" y="2948454"/>
                  <a:pt x="9650312" y="2955238"/>
                </a:cubicBezTo>
                <a:cubicBezTo>
                  <a:pt x="9670329" y="2935026"/>
                  <a:pt x="9696242" y="2905377"/>
                  <a:pt x="9724493" y="2883839"/>
                </a:cubicBezTo>
                <a:cubicBezTo>
                  <a:pt x="9722528" y="2886986"/>
                  <a:pt x="9720565" y="2890133"/>
                  <a:pt x="9718600" y="2893280"/>
                </a:cubicBezTo>
                <a:lnTo>
                  <a:pt x="9712706" y="2902720"/>
                </a:lnTo>
                <a:cubicBezTo>
                  <a:pt x="9720938" y="2901391"/>
                  <a:pt x="9729169" y="2900062"/>
                  <a:pt x="9726832" y="2891951"/>
                </a:cubicBezTo>
                <a:cubicBezTo>
                  <a:pt x="9728796" y="2888804"/>
                  <a:pt x="9730760" y="2885657"/>
                  <a:pt x="9732724" y="2882511"/>
                </a:cubicBezTo>
                <a:lnTo>
                  <a:pt x="9740957" y="2881182"/>
                </a:lnTo>
                <a:cubicBezTo>
                  <a:pt x="9765652" y="2877196"/>
                  <a:pt x="9809245" y="2819225"/>
                  <a:pt x="9866962" y="2750483"/>
                </a:cubicBezTo>
                <a:cubicBezTo>
                  <a:pt x="9922341" y="2673632"/>
                  <a:pt x="9991845" y="2586010"/>
                  <a:pt x="10047224" y="2509157"/>
                </a:cubicBezTo>
                <a:cubicBezTo>
                  <a:pt x="10073135" y="2479508"/>
                  <a:pt x="10087261" y="2468739"/>
                  <a:pt x="10104941" y="2440418"/>
                </a:cubicBezTo>
                <a:cubicBezTo>
                  <a:pt x="10166212" y="2354125"/>
                  <a:pt x="10214577" y="2252937"/>
                  <a:pt x="10267616" y="2167973"/>
                </a:cubicBezTo>
                <a:cubicBezTo>
                  <a:pt x="10279403" y="2149093"/>
                  <a:pt x="10301761" y="2136995"/>
                  <a:pt x="10305316" y="2119442"/>
                </a:cubicBezTo>
                <a:cubicBezTo>
                  <a:pt x="10305316" y="2119442"/>
                  <a:pt x="10307654" y="2127555"/>
                  <a:pt x="10299423" y="2128882"/>
                </a:cubicBezTo>
                <a:lnTo>
                  <a:pt x="10301761" y="2136995"/>
                </a:lnTo>
                <a:cubicBezTo>
                  <a:pt x="10307654" y="2127555"/>
                  <a:pt x="10307654" y="2127555"/>
                  <a:pt x="10313548" y="2118114"/>
                </a:cubicBezTo>
                <a:cubicBezTo>
                  <a:pt x="10315513" y="2114968"/>
                  <a:pt x="10317477" y="2111820"/>
                  <a:pt x="10319442" y="2108672"/>
                </a:cubicBezTo>
                <a:cubicBezTo>
                  <a:pt x="10315886" y="2126225"/>
                  <a:pt x="10286420" y="2173428"/>
                  <a:pt x="10285204" y="2199093"/>
                </a:cubicBezTo>
                <a:cubicBezTo>
                  <a:pt x="10295774" y="2205875"/>
                  <a:pt x="10313454" y="2177554"/>
                  <a:pt x="10331133" y="2149232"/>
                </a:cubicBezTo>
                <a:lnTo>
                  <a:pt x="10333472" y="2157343"/>
                </a:lnTo>
                <a:cubicBezTo>
                  <a:pt x="10331508" y="2160491"/>
                  <a:pt x="10329544" y="2163638"/>
                  <a:pt x="10327579" y="2166786"/>
                </a:cubicBezTo>
                <a:cubicBezTo>
                  <a:pt x="10338150" y="2173568"/>
                  <a:pt x="10335811" y="2165456"/>
                  <a:pt x="10341705" y="2156014"/>
                </a:cubicBezTo>
                <a:lnTo>
                  <a:pt x="10347599" y="2146574"/>
                </a:lnTo>
                <a:cubicBezTo>
                  <a:pt x="10355829" y="2145245"/>
                  <a:pt x="10318132" y="2193776"/>
                  <a:pt x="10340488" y="2181681"/>
                </a:cubicBezTo>
                <a:lnTo>
                  <a:pt x="10434783" y="2030633"/>
                </a:lnTo>
                <a:cubicBezTo>
                  <a:pt x="10464249" y="1983430"/>
                  <a:pt x="10479592" y="1946996"/>
                  <a:pt x="10458450" y="1933430"/>
                </a:cubicBezTo>
                <a:cubicBezTo>
                  <a:pt x="10466682" y="1932101"/>
                  <a:pt x="10464343" y="1923989"/>
                  <a:pt x="10464343" y="1923989"/>
                </a:cubicBezTo>
                <a:cubicBezTo>
                  <a:pt x="10472573" y="1922661"/>
                  <a:pt x="10478467" y="1913221"/>
                  <a:pt x="10476129" y="1905109"/>
                </a:cubicBezTo>
                <a:lnTo>
                  <a:pt x="10467899" y="1906438"/>
                </a:lnTo>
                <a:lnTo>
                  <a:pt x="10462004" y="1915879"/>
                </a:lnTo>
                <a:cubicBezTo>
                  <a:pt x="10459665" y="1907766"/>
                  <a:pt x="10463221" y="1890214"/>
                  <a:pt x="10472668" y="1863222"/>
                </a:cubicBezTo>
                <a:cubicBezTo>
                  <a:pt x="10462100" y="1856437"/>
                  <a:pt x="10449189" y="1841543"/>
                  <a:pt x="10446851" y="1833430"/>
                </a:cubicBezTo>
                <a:cubicBezTo>
                  <a:pt x="10493998" y="1757908"/>
                  <a:pt x="10512893" y="1703923"/>
                  <a:pt x="10555364" y="1612175"/>
                </a:cubicBezTo>
                <a:cubicBezTo>
                  <a:pt x="10567150" y="1593294"/>
                  <a:pt x="10570705" y="1575743"/>
                  <a:pt x="10571922" y="1550077"/>
                </a:cubicBezTo>
                <a:cubicBezTo>
                  <a:pt x="10620284" y="1448891"/>
                  <a:pt x="10660414" y="1349031"/>
                  <a:pt x="10692314" y="1250500"/>
                </a:cubicBezTo>
                <a:cubicBezTo>
                  <a:pt x="10730107" y="1142530"/>
                  <a:pt x="10762006" y="1044000"/>
                  <a:pt x="10804475" y="952253"/>
                </a:cubicBezTo>
                <a:lnTo>
                  <a:pt x="10806814" y="960365"/>
                </a:lnTo>
                <a:cubicBezTo>
                  <a:pt x="10800921" y="969804"/>
                  <a:pt x="10803260" y="977917"/>
                  <a:pt x="10803260" y="977917"/>
                </a:cubicBezTo>
                <a:cubicBezTo>
                  <a:pt x="10811492" y="976588"/>
                  <a:pt x="10817383" y="967147"/>
                  <a:pt x="10815046" y="959035"/>
                </a:cubicBezTo>
                <a:cubicBezTo>
                  <a:pt x="10820939" y="949596"/>
                  <a:pt x="10820939" y="949596"/>
                  <a:pt x="10818601" y="941484"/>
                </a:cubicBezTo>
                <a:cubicBezTo>
                  <a:pt x="10826833" y="940154"/>
                  <a:pt x="10829172" y="948267"/>
                  <a:pt x="10823278" y="957706"/>
                </a:cubicBezTo>
                <a:cubicBezTo>
                  <a:pt x="10800827" y="1029244"/>
                  <a:pt x="10754803" y="1138543"/>
                  <a:pt x="10739368" y="1234417"/>
                </a:cubicBezTo>
                <a:cubicBezTo>
                  <a:pt x="10741705" y="1242529"/>
                  <a:pt x="10746383" y="1258753"/>
                  <a:pt x="10764063" y="1230431"/>
                </a:cubicBezTo>
                <a:cubicBezTo>
                  <a:pt x="10759387" y="1214206"/>
                  <a:pt x="10768834" y="1187216"/>
                  <a:pt x="10775944" y="1152110"/>
                </a:cubicBezTo>
                <a:cubicBezTo>
                  <a:pt x="10797084" y="1165678"/>
                  <a:pt x="10806626" y="1079245"/>
                  <a:pt x="10819629" y="1034699"/>
                </a:cubicBezTo>
                <a:cubicBezTo>
                  <a:pt x="10860976" y="909176"/>
                  <a:pt x="10916449" y="772884"/>
                  <a:pt x="10936655" y="633795"/>
                </a:cubicBezTo>
                <a:cubicBezTo>
                  <a:pt x="10940210" y="616241"/>
                  <a:pt x="10937871" y="608130"/>
                  <a:pt x="10941426" y="590579"/>
                </a:cubicBezTo>
                <a:cubicBezTo>
                  <a:pt x="10943859" y="539249"/>
                  <a:pt x="10978097" y="448832"/>
                  <a:pt x="10968743" y="416384"/>
                </a:cubicBezTo>
                <a:cubicBezTo>
                  <a:pt x="10979313" y="423167"/>
                  <a:pt x="10985206" y="413726"/>
                  <a:pt x="10996993" y="394845"/>
                </a:cubicBezTo>
                <a:cubicBezTo>
                  <a:pt x="10984085" y="379951"/>
                  <a:pt x="10990071" y="311070"/>
                  <a:pt x="10990071" y="311070"/>
                </a:cubicBezTo>
                <a:cubicBezTo>
                  <a:pt x="10994749" y="327294"/>
                  <a:pt x="11002981" y="325965"/>
                  <a:pt x="11002981" y="325965"/>
                </a:cubicBezTo>
                <a:cubicBezTo>
                  <a:pt x="11014860" y="247645"/>
                  <a:pt x="11011399" y="205757"/>
                  <a:pt x="11009156" y="138206"/>
                </a:cubicBezTo>
                <a:cubicBezTo>
                  <a:pt x="10982121" y="134079"/>
                  <a:pt x="10980811" y="219184"/>
                  <a:pt x="10980717" y="278622"/>
                </a:cubicBezTo>
                <a:cubicBezTo>
                  <a:pt x="10941802" y="352818"/>
                  <a:pt x="10936937" y="455474"/>
                  <a:pt x="10913270" y="552676"/>
                </a:cubicBezTo>
                <a:lnTo>
                  <a:pt x="10910931" y="544566"/>
                </a:lnTo>
                <a:cubicBezTo>
                  <a:pt x="10916826" y="535125"/>
                  <a:pt x="10914486" y="527012"/>
                  <a:pt x="10903915" y="520229"/>
                </a:cubicBezTo>
                <a:lnTo>
                  <a:pt x="10901435" y="525586"/>
                </a:lnTo>
                <a:lnTo>
                  <a:pt x="10907076" y="461622"/>
                </a:lnTo>
                <a:cubicBezTo>
                  <a:pt x="10915083" y="381536"/>
                  <a:pt x="10926905" y="293675"/>
                  <a:pt x="10941990" y="233938"/>
                </a:cubicBezTo>
                <a:cubicBezTo>
                  <a:pt x="10940868" y="200162"/>
                  <a:pt x="10941803" y="166054"/>
                  <a:pt x="10940235" y="134472"/>
                </a:cubicBezTo>
                <a:lnTo>
                  <a:pt x="10937646" y="110111"/>
                </a:lnTo>
                <a:lnTo>
                  <a:pt x="10935643" y="110457"/>
                </a:lnTo>
                <a:close/>
                <a:moveTo>
                  <a:pt x="10956324" y="106890"/>
                </a:moveTo>
                <a:lnTo>
                  <a:pt x="10949266" y="108108"/>
                </a:lnTo>
                <a:lnTo>
                  <a:pt x="10964671" y="108496"/>
                </a:lnTo>
                <a:close/>
                <a:moveTo>
                  <a:pt x="7771703" y="104762"/>
                </a:moveTo>
                <a:cubicBezTo>
                  <a:pt x="7784571" y="107230"/>
                  <a:pt x="7794977" y="107988"/>
                  <a:pt x="7807637" y="111281"/>
                </a:cubicBezTo>
                <a:cubicBezTo>
                  <a:pt x="7811195" y="112458"/>
                  <a:pt x="7821393" y="114043"/>
                  <a:pt x="7816870" y="120598"/>
                </a:cubicBezTo>
                <a:cubicBezTo>
                  <a:pt x="7808030" y="132882"/>
                  <a:pt x="7793458" y="121800"/>
                  <a:pt x="7778877" y="122344"/>
                </a:cubicBezTo>
                <a:cubicBezTo>
                  <a:pt x="7772922" y="123056"/>
                  <a:pt x="7772454" y="109484"/>
                  <a:pt x="7771703" y="104762"/>
                </a:cubicBezTo>
                <a:close/>
                <a:moveTo>
                  <a:pt x="10020804" y="49055"/>
                </a:moveTo>
                <a:lnTo>
                  <a:pt x="10015760" y="51317"/>
                </a:lnTo>
                <a:cubicBezTo>
                  <a:pt x="10008500" y="58398"/>
                  <a:pt x="10004215" y="68359"/>
                  <a:pt x="10001677" y="82929"/>
                </a:cubicBezTo>
                <a:cubicBezTo>
                  <a:pt x="10001451" y="85005"/>
                  <a:pt x="9997684" y="87812"/>
                  <a:pt x="9995832" y="90529"/>
                </a:cubicBezTo>
                <a:cubicBezTo>
                  <a:pt x="9992382" y="95198"/>
                  <a:pt x="9989821" y="102825"/>
                  <a:pt x="9985828" y="107709"/>
                </a:cubicBezTo>
                <a:cubicBezTo>
                  <a:pt x="9984231" y="109661"/>
                  <a:pt x="9982379" y="112378"/>
                  <a:pt x="9982695" y="114238"/>
                </a:cubicBezTo>
                <a:cubicBezTo>
                  <a:pt x="9984143" y="129554"/>
                  <a:pt x="9983198" y="139028"/>
                  <a:pt x="9977996" y="144883"/>
                </a:cubicBezTo>
                <a:lnTo>
                  <a:pt x="9953514" y="152119"/>
                </a:lnTo>
                <a:lnTo>
                  <a:pt x="9941952" y="178191"/>
                </a:lnTo>
                <a:cubicBezTo>
                  <a:pt x="9926029" y="214961"/>
                  <a:pt x="9907929" y="258997"/>
                  <a:pt x="9887140" y="315239"/>
                </a:cubicBezTo>
                <a:cubicBezTo>
                  <a:pt x="9902231" y="363173"/>
                  <a:pt x="9830649" y="420699"/>
                  <a:pt x="9854884" y="416159"/>
                </a:cubicBezTo>
                <a:cubicBezTo>
                  <a:pt x="9807697" y="634345"/>
                  <a:pt x="9772265" y="743238"/>
                  <a:pt x="9724616" y="832056"/>
                </a:cubicBezTo>
                <a:cubicBezTo>
                  <a:pt x="9722439" y="835695"/>
                  <a:pt x="9720263" y="839338"/>
                  <a:pt x="9718086" y="842978"/>
                </a:cubicBezTo>
                <a:lnTo>
                  <a:pt x="9729796" y="849109"/>
                </a:lnTo>
                <a:cubicBezTo>
                  <a:pt x="9735546" y="849222"/>
                  <a:pt x="9743346" y="852696"/>
                  <a:pt x="9745873" y="858007"/>
                </a:cubicBezTo>
                <a:cubicBezTo>
                  <a:pt x="9748914" y="867063"/>
                  <a:pt x="9748431" y="870929"/>
                  <a:pt x="9745462" y="871736"/>
                </a:cubicBezTo>
                <a:cubicBezTo>
                  <a:pt x="9742490" y="872543"/>
                  <a:pt x="9737034" y="870291"/>
                  <a:pt x="9730122" y="867110"/>
                </a:cubicBezTo>
                <a:lnTo>
                  <a:pt x="9709660" y="857073"/>
                </a:lnTo>
                <a:lnTo>
                  <a:pt x="9686212" y="896298"/>
                </a:lnTo>
                <a:cubicBezTo>
                  <a:pt x="9644769" y="959565"/>
                  <a:pt x="9593080" y="1024085"/>
                  <a:pt x="9521034" y="1127495"/>
                </a:cubicBezTo>
                <a:lnTo>
                  <a:pt x="9381282" y="1305851"/>
                </a:lnTo>
                <a:lnTo>
                  <a:pt x="9333991" y="1419834"/>
                </a:lnTo>
                <a:lnTo>
                  <a:pt x="9337317" y="1413240"/>
                </a:lnTo>
                <a:lnTo>
                  <a:pt x="9336083" y="1425973"/>
                </a:lnTo>
                <a:lnTo>
                  <a:pt x="9348229" y="1461620"/>
                </a:lnTo>
                <a:lnTo>
                  <a:pt x="9358989" y="1459148"/>
                </a:lnTo>
                <a:cubicBezTo>
                  <a:pt x="9367656" y="1453561"/>
                  <a:pt x="9378928" y="1443518"/>
                  <a:pt x="9393332" y="1428129"/>
                </a:cubicBezTo>
                <a:lnTo>
                  <a:pt x="9443873" y="1341170"/>
                </a:lnTo>
                <a:lnTo>
                  <a:pt x="9441761" y="1353310"/>
                </a:lnTo>
                <a:cubicBezTo>
                  <a:pt x="9415692" y="1452762"/>
                  <a:pt x="9328411" y="1616632"/>
                  <a:pt x="9251765" y="1700357"/>
                </a:cubicBezTo>
                <a:lnTo>
                  <a:pt x="9263116" y="1661854"/>
                </a:lnTo>
                <a:cubicBezTo>
                  <a:pt x="9274466" y="1623350"/>
                  <a:pt x="9300963" y="1611807"/>
                  <a:pt x="9259318" y="1596386"/>
                </a:cubicBezTo>
                <a:cubicBezTo>
                  <a:pt x="9259318" y="1596386"/>
                  <a:pt x="9247968" y="1634890"/>
                  <a:pt x="9221470" y="1646435"/>
                </a:cubicBezTo>
                <a:cubicBezTo>
                  <a:pt x="9207589" y="1641293"/>
                  <a:pt x="9204616" y="1612461"/>
                  <a:pt x="9179824" y="1631012"/>
                </a:cubicBezTo>
                <a:cubicBezTo>
                  <a:pt x="9155032" y="1649563"/>
                  <a:pt x="9093498" y="1721651"/>
                  <a:pt x="9072715" y="1757742"/>
                </a:cubicBezTo>
                <a:cubicBezTo>
                  <a:pt x="9051931" y="1793830"/>
                  <a:pt x="9055120" y="1825888"/>
                  <a:pt x="9055126" y="1847547"/>
                </a:cubicBezTo>
                <a:cubicBezTo>
                  <a:pt x="9055136" y="1869204"/>
                  <a:pt x="9072758" y="1887685"/>
                  <a:pt x="9072758" y="1887685"/>
                </a:cubicBezTo>
                <a:cubicBezTo>
                  <a:pt x="9099258" y="1876143"/>
                  <a:pt x="8739316" y="2485552"/>
                  <a:pt x="8765815" y="2474010"/>
                </a:cubicBezTo>
                <a:cubicBezTo>
                  <a:pt x="8845308" y="2439383"/>
                  <a:pt x="9422625" y="1690903"/>
                  <a:pt x="9350725" y="1856465"/>
                </a:cubicBezTo>
                <a:cubicBezTo>
                  <a:pt x="9524820" y="1579267"/>
                  <a:pt x="9743499" y="1455006"/>
                  <a:pt x="9811601" y="1223976"/>
                </a:cubicBezTo>
                <a:cubicBezTo>
                  <a:pt x="9852758" y="1143123"/>
                  <a:pt x="9887695" y="1064272"/>
                  <a:pt x="9921368" y="984202"/>
                </a:cubicBezTo>
                <a:lnTo>
                  <a:pt x="10007432" y="776080"/>
                </a:lnTo>
                <a:lnTo>
                  <a:pt x="9996510" y="772856"/>
                </a:lnTo>
                <a:cubicBezTo>
                  <a:pt x="9990307" y="769388"/>
                  <a:pt x="9985103" y="764321"/>
                  <a:pt x="9982107" y="757248"/>
                </a:cubicBezTo>
                <a:cubicBezTo>
                  <a:pt x="9981507" y="748504"/>
                  <a:pt x="9975432" y="739292"/>
                  <a:pt x="9974832" y="730549"/>
                </a:cubicBezTo>
                <a:cubicBezTo>
                  <a:pt x="9974794" y="722193"/>
                  <a:pt x="9973201" y="716091"/>
                  <a:pt x="9965915" y="711039"/>
                </a:cubicBezTo>
                <a:cubicBezTo>
                  <a:pt x="9958629" y="705986"/>
                  <a:pt x="9950606" y="710418"/>
                  <a:pt x="9942156" y="707057"/>
                </a:cubicBezTo>
                <a:cubicBezTo>
                  <a:pt x="9933531" y="702743"/>
                  <a:pt x="9926462" y="696175"/>
                  <a:pt x="9930046" y="686167"/>
                </a:cubicBezTo>
                <a:cubicBezTo>
                  <a:pt x="9936438" y="667280"/>
                  <a:pt x="9929929" y="661100"/>
                  <a:pt x="9912638" y="654941"/>
                </a:cubicBezTo>
                <a:cubicBezTo>
                  <a:pt x="9912944" y="648489"/>
                  <a:pt x="9916267" y="642466"/>
                  <a:pt x="9917132" y="636404"/>
                </a:cubicBezTo>
                <a:cubicBezTo>
                  <a:pt x="9917782" y="631856"/>
                  <a:pt x="9919380" y="627135"/>
                  <a:pt x="9915457" y="624414"/>
                </a:cubicBezTo>
                <a:cubicBezTo>
                  <a:pt x="9911534" y="621694"/>
                  <a:pt x="9908770" y="628105"/>
                  <a:pt x="9905535" y="629194"/>
                </a:cubicBezTo>
                <a:cubicBezTo>
                  <a:pt x="9899586" y="623403"/>
                  <a:pt x="9892684" y="628612"/>
                  <a:pt x="9890402" y="618702"/>
                </a:cubicBezTo>
                <a:cubicBezTo>
                  <a:pt x="9889715" y="614893"/>
                  <a:pt x="9888899" y="607664"/>
                  <a:pt x="9893472" y="605837"/>
                </a:cubicBezTo>
                <a:cubicBezTo>
                  <a:pt x="9916987" y="581333"/>
                  <a:pt x="9922429" y="562621"/>
                  <a:pt x="9911491" y="529219"/>
                </a:cubicBezTo>
                <a:cubicBezTo>
                  <a:pt x="9910587" y="526925"/>
                  <a:pt x="9912574" y="521639"/>
                  <a:pt x="9912834" y="517657"/>
                </a:cubicBezTo>
                <a:cubicBezTo>
                  <a:pt x="9913528" y="510642"/>
                  <a:pt x="9911807" y="501120"/>
                  <a:pt x="9912889" y="493542"/>
                </a:cubicBezTo>
                <a:cubicBezTo>
                  <a:pt x="9913322" y="490510"/>
                  <a:pt x="9913582" y="486527"/>
                  <a:pt x="9912290" y="484797"/>
                </a:cubicBezTo>
                <a:cubicBezTo>
                  <a:pt x="9893155" y="454873"/>
                  <a:pt x="9895446" y="443136"/>
                  <a:pt x="9923446" y="421742"/>
                </a:cubicBezTo>
                <a:cubicBezTo>
                  <a:pt x="9927807" y="410608"/>
                  <a:pt x="9936091" y="402193"/>
                  <a:pt x="9942693" y="392613"/>
                </a:cubicBezTo>
                <a:cubicBezTo>
                  <a:pt x="9949518" y="370694"/>
                  <a:pt x="9961775" y="351709"/>
                  <a:pt x="9967091" y="329577"/>
                </a:cubicBezTo>
                <a:cubicBezTo>
                  <a:pt x="9967695" y="327498"/>
                  <a:pt x="9970370" y="326021"/>
                  <a:pt x="9971706" y="325282"/>
                </a:cubicBezTo>
                <a:cubicBezTo>
                  <a:pt x="9990211" y="316459"/>
                  <a:pt x="9997113" y="311253"/>
                  <a:pt x="9996176" y="289780"/>
                </a:cubicBezTo>
                <a:cubicBezTo>
                  <a:pt x="9995748" y="281987"/>
                  <a:pt x="9996658" y="273456"/>
                  <a:pt x="10001880" y="267084"/>
                </a:cubicBezTo>
                <a:cubicBezTo>
                  <a:pt x="10012494" y="255288"/>
                  <a:pt x="10003915" y="248507"/>
                  <a:pt x="9995941" y="239647"/>
                </a:cubicBezTo>
                <a:cubicBezTo>
                  <a:pt x="9989432" y="233466"/>
                  <a:pt x="9983694" y="236984"/>
                  <a:pt x="9977269" y="236693"/>
                </a:cubicBezTo>
                <a:cubicBezTo>
                  <a:pt x="9964418" y="236110"/>
                  <a:pt x="9955406" y="232361"/>
                  <a:pt x="9956965" y="219282"/>
                </a:cubicBezTo>
                <a:cubicBezTo>
                  <a:pt x="9958525" y="206205"/>
                  <a:pt x="9971681" y="200336"/>
                  <a:pt x="9975310" y="187861"/>
                </a:cubicBezTo>
                <a:cubicBezTo>
                  <a:pt x="9975697" y="187298"/>
                  <a:pt x="9976087" y="186734"/>
                  <a:pt x="9975525" y="186346"/>
                </a:cubicBezTo>
                <a:cubicBezTo>
                  <a:pt x="9974964" y="185957"/>
                  <a:pt x="9974015" y="186132"/>
                  <a:pt x="9973455" y="185743"/>
                </a:cubicBezTo>
                <a:cubicBezTo>
                  <a:pt x="9970265" y="184364"/>
                  <a:pt x="9968799" y="181682"/>
                  <a:pt x="9968672" y="178262"/>
                </a:cubicBezTo>
                <a:cubicBezTo>
                  <a:pt x="9968544" y="174842"/>
                  <a:pt x="9971047" y="172413"/>
                  <a:pt x="9973505" y="172452"/>
                </a:cubicBezTo>
                <a:cubicBezTo>
                  <a:pt x="9975964" y="172491"/>
                  <a:pt x="9975014" y="172666"/>
                  <a:pt x="9976912" y="172316"/>
                </a:cubicBezTo>
                <a:cubicBezTo>
                  <a:pt x="9977733" y="168721"/>
                  <a:pt x="9978381" y="164174"/>
                  <a:pt x="9979764" y="160968"/>
                </a:cubicBezTo>
                <a:cubicBezTo>
                  <a:pt x="9983304" y="153428"/>
                  <a:pt x="9987920" y="149133"/>
                  <a:pt x="9993141" y="142760"/>
                </a:cubicBezTo>
                <a:cubicBezTo>
                  <a:pt x="9995255" y="140895"/>
                  <a:pt x="9999139" y="135259"/>
                  <a:pt x="10001082" y="132441"/>
                </a:cubicBezTo>
                <a:lnTo>
                  <a:pt x="10000565" y="129585"/>
                </a:lnTo>
                <a:cubicBezTo>
                  <a:pt x="9991215" y="113107"/>
                  <a:pt x="10005709" y="106499"/>
                  <a:pt x="10014597" y="96007"/>
                </a:cubicBezTo>
                <a:cubicBezTo>
                  <a:pt x="10023315" y="84561"/>
                  <a:pt x="10023015" y="80189"/>
                  <a:pt x="10019829" y="67986"/>
                </a:cubicBezTo>
                <a:close/>
                <a:moveTo>
                  <a:pt x="8028379" y="44745"/>
                </a:moveTo>
                <a:cubicBezTo>
                  <a:pt x="8037689" y="46035"/>
                  <a:pt x="8046107" y="47030"/>
                  <a:pt x="8056101" y="49440"/>
                </a:cubicBezTo>
                <a:cubicBezTo>
                  <a:pt x="8058768" y="50324"/>
                  <a:pt x="8066091" y="51851"/>
                  <a:pt x="8063075" y="56222"/>
                </a:cubicBezTo>
                <a:cubicBezTo>
                  <a:pt x="8055949" y="65494"/>
                  <a:pt x="8045621" y="56709"/>
                  <a:pt x="8034804" y="57605"/>
                </a:cubicBezTo>
                <a:cubicBezTo>
                  <a:pt x="8029738" y="58612"/>
                  <a:pt x="8029335" y="48640"/>
                  <a:pt x="8028379" y="44745"/>
                </a:cubicBezTo>
                <a:close/>
                <a:moveTo>
                  <a:pt x="8099650" y="0"/>
                </a:moveTo>
                <a:lnTo>
                  <a:pt x="8138445" y="0"/>
                </a:lnTo>
                <a:lnTo>
                  <a:pt x="8156133" y="19014"/>
                </a:lnTo>
                <a:cubicBezTo>
                  <a:pt x="8165909" y="33880"/>
                  <a:pt x="8174936" y="44021"/>
                  <a:pt x="8192121" y="40760"/>
                </a:cubicBezTo>
                <a:cubicBezTo>
                  <a:pt x="8209305" y="37498"/>
                  <a:pt x="8209726" y="24219"/>
                  <a:pt x="8210560" y="9286"/>
                </a:cubicBezTo>
                <a:lnTo>
                  <a:pt x="8215279" y="0"/>
                </a:lnTo>
                <a:lnTo>
                  <a:pt x="10045228" y="0"/>
                </a:lnTo>
                <a:lnTo>
                  <a:pt x="10041449" y="3715"/>
                </a:lnTo>
                <a:lnTo>
                  <a:pt x="10040260" y="6795"/>
                </a:lnTo>
                <a:lnTo>
                  <a:pt x="10051800" y="0"/>
                </a:lnTo>
                <a:lnTo>
                  <a:pt x="10906320" y="0"/>
                </a:lnTo>
                <a:lnTo>
                  <a:pt x="10905787" y="3554"/>
                </a:lnTo>
                <a:cubicBezTo>
                  <a:pt x="10913162" y="3669"/>
                  <a:pt x="10921096" y="4175"/>
                  <a:pt x="10928472" y="4292"/>
                </a:cubicBezTo>
                <a:cubicBezTo>
                  <a:pt x="10934202" y="11598"/>
                  <a:pt x="10927473" y="17758"/>
                  <a:pt x="10931308" y="25413"/>
                </a:cubicBezTo>
                <a:cubicBezTo>
                  <a:pt x="10932078" y="35110"/>
                  <a:pt x="10928240" y="38278"/>
                  <a:pt x="10919827" y="43273"/>
                </a:cubicBezTo>
                <a:cubicBezTo>
                  <a:pt x="10909689" y="49568"/>
                  <a:pt x="10901839" y="54950"/>
                  <a:pt x="10908602" y="67969"/>
                </a:cubicBezTo>
                <a:cubicBezTo>
                  <a:pt x="10912438" y="75625"/>
                  <a:pt x="10920500" y="79550"/>
                  <a:pt x="10929383" y="79881"/>
                </a:cubicBezTo>
                <a:cubicBezTo>
                  <a:pt x="10930892" y="80095"/>
                  <a:pt x="10932014" y="80871"/>
                  <a:pt x="10933134" y="81649"/>
                </a:cubicBezTo>
                <a:cubicBezTo>
                  <a:pt x="10944949" y="87341"/>
                  <a:pt x="10956934" y="93987"/>
                  <a:pt x="10969740" y="97037"/>
                </a:cubicBezTo>
                <a:cubicBezTo>
                  <a:pt x="10984056" y="100302"/>
                  <a:pt x="10997341" y="97852"/>
                  <a:pt x="11010663" y="103761"/>
                </a:cubicBezTo>
                <a:cubicBezTo>
                  <a:pt x="11018470" y="100846"/>
                  <a:pt x="11025024" y="104557"/>
                  <a:pt x="11032571" y="105625"/>
                </a:cubicBezTo>
                <a:cubicBezTo>
                  <a:pt x="11059521" y="110988"/>
                  <a:pt x="11083626" y="116875"/>
                  <a:pt x="11111830" y="115612"/>
                </a:cubicBezTo>
                <a:lnTo>
                  <a:pt x="11116100" y="118140"/>
                </a:lnTo>
                <a:cubicBezTo>
                  <a:pt x="11116180" y="118130"/>
                  <a:pt x="11116261" y="118118"/>
                  <a:pt x="11116341" y="118108"/>
                </a:cubicBezTo>
                <a:cubicBezTo>
                  <a:pt x="11125090" y="119129"/>
                  <a:pt x="11131318" y="118361"/>
                  <a:pt x="11135859" y="111956"/>
                </a:cubicBezTo>
                <a:cubicBezTo>
                  <a:pt x="11140399" y="105551"/>
                  <a:pt x="11134926" y="97231"/>
                  <a:pt x="11137574" y="89485"/>
                </a:cubicBezTo>
                <a:cubicBezTo>
                  <a:pt x="11141203" y="81694"/>
                  <a:pt x="11147353" y="75690"/>
                  <a:pt x="11158208" y="80422"/>
                </a:cubicBezTo>
                <a:cubicBezTo>
                  <a:pt x="11178658" y="88995"/>
                  <a:pt x="11184459" y="83483"/>
                  <a:pt x="11189125" y="67544"/>
                </a:cubicBezTo>
                <a:cubicBezTo>
                  <a:pt x="11195916" y="68656"/>
                  <a:pt x="11202570" y="72632"/>
                  <a:pt x="11209013" y="74238"/>
                </a:cubicBezTo>
                <a:cubicBezTo>
                  <a:pt x="11213842" y="75441"/>
                  <a:pt x="11218955" y="77584"/>
                  <a:pt x="11221400" y="74135"/>
                </a:cubicBezTo>
                <a:cubicBezTo>
                  <a:pt x="11223845" y="70685"/>
                  <a:pt x="11216840" y="67201"/>
                  <a:pt x="11215365" y="63936"/>
                </a:cubicBezTo>
                <a:cubicBezTo>
                  <a:pt x="11220817" y="58918"/>
                  <a:pt x="11214648" y="51583"/>
                  <a:pt x="11224794" y="50632"/>
                </a:cubicBezTo>
                <a:cubicBezTo>
                  <a:pt x="11228713" y="50449"/>
                  <a:pt x="11236203" y="50577"/>
                  <a:pt x="11238590" y="55228"/>
                </a:cubicBezTo>
                <a:cubicBezTo>
                  <a:pt x="11266694" y="81070"/>
                  <a:pt x="11286862" y="88702"/>
                  <a:pt x="11320728" y="82356"/>
                </a:cubicBezTo>
                <a:cubicBezTo>
                  <a:pt x="11323036" y="81771"/>
                  <a:pt x="11328781" y="84362"/>
                  <a:pt x="11332981" y="85118"/>
                </a:cubicBezTo>
                <a:cubicBezTo>
                  <a:pt x="11340402" y="86676"/>
                  <a:pt x="11350201" y="86217"/>
                  <a:pt x="11358251" y="88224"/>
                </a:cubicBezTo>
                <a:cubicBezTo>
                  <a:pt x="11361472" y="89026"/>
                  <a:pt x="11365673" y="89783"/>
                  <a:pt x="11367351" y="88751"/>
                </a:cubicBezTo>
                <a:cubicBezTo>
                  <a:pt x="11396725" y="74040"/>
                  <a:pt x="11418312" y="5313"/>
                  <a:pt x="11443623" y="35096"/>
                </a:cubicBezTo>
                <a:cubicBezTo>
                  <a:pt x="11455739" y="40724"/>
                  <a:pt x="11456357" y="86014"/>
                  <a:pt x="11467077" y="93612"/>
                </a:cubicBezTo>
                <a:cubicBezTo>
                  <a:pt x="11490747" y="102987"/>
                  <a:pt x="11511907" y="153456"/>
                  <a:pt x="11535645" y="161399"/>
                </a:cubicBezTo>
                <a:cubicBezTo>
                  <a:pt x="11537886" y="162246"/>
                  <a:pt x="11575922" y="83537"/>
                  <a:pt x="11576834" y="84924"/>
                </a:cubicBezTo>
                <a:cubicBezTo>
                  <a:pt x="11587991" y="103935"/>
                  <a:pt x="11557949" y="192751"/>
                  <a:pt x="11580348" y="194562"/>
                </a:cubicBezTo>
                <a:cubicBezTo>
                  <a:pt x="11588468" y="195135"/>
                  <a:pt x="11597501" y="197095"/>
                  <a:pt x="11604717" y="202951"/>
                </a:cubicBezTo>
                <a:cubicBezTo>
                  <a:pt x="11618173" y="214708"/>
                  <a:pt x="11624391" y="207273"/>
                  <a:pt x="11632850" y="200684"/>
                </a:cubicBezTo>
                <a:cubicBezTo>
                  <a:pt x="11638650" y="195173"/>
                  <a:pt x="11634372" y="189178"/>
                  <a:pt x="11634014" y="183003"/>
                </a:cubicBezTo>
                <a:cubicBezTo>
                  <a:pt x="11633296" y="170650"/>
                  <a:pt x="11636292" y="162412"/>
                  <a:pt x="11650155" y="165574"/>
                </a:cubicBezTo>
                <a:cubicBezTo>
                  <a:pt x="11664019" y="168739"/>
                  <a:pt x="11671527" y="182202"/>
                  <a:pt x="11684972" y="187290"/>
                </a:cubicBezTo>
                <a:cubicBezTo>
                  <a:pt x="11685603" y="187738"/>
                  <a:pt x="11686234" y="188184"/>
                  <a:pt x="11686582" y="187692"/>
                </a:cubicBezTo>
                <a:cubicBezTo>
                  <a:pt x="11686932" y="187199"/>
                  <a:pt x="11686652" y="186259"/>
                  <a:pt x="11687000" y="185767"/>
                </a:cubicBezTo>
                <a:cubicBezTo>
                  <a:pt x="11688116" y="182856"/>
                  <a:pt x="11690773" y="181780"/>
                  <a:pt x="11694343" y="182089"/>
                </a:cubicBezTo>
                <a:cubicBezTo>
                  <a:pt x="11697913" y="182398"/>
                  <a:pt x="11698242" y="192079"/>
                  <a:pt x="11700930" y="187498"/>
                </a:cubicBezTo>
                <a:cubicBezTo>
                  <a:pt x="11703619" y="182916"/>
                  <a:pt x="11709914" y="152717"/>
                  <a:pt x="11710477" y="154597"/>
                </a:cubicBezTo>
                <a:cubicBezTo>
                  <a:pt x="11714329" y="155846"/>
                  <a:pt x="11709677" y="185729"/>
                  <a:pt x="11713610" y="195004"/>
                </a:cubicBezTo>
                <a:cubicBezTo>
                  <a:pt x="11717542" y="204279"/>
                  <a:pt x="11726852" y="204389"/>
                  <a:pt x="11734070" y="210246"/>
                </a:cubicBezTo>
                <a:cubicBezTo>
                  <a:pt x="11736243" y="212526"/>
                  <a:pt x="11742548" y="216996"/>
                  <a:pt x="11745700" y="219230"/>
                </a:cubicBezTo>
                <a:lnTo>
                  <a:pt x="11748640" y="219093"/>
                </a:lnTo>
                <a:cubicBezTo>
                  <a:pt x="11764938" y="212137"/>
                  <a:pt x="11800520" y="190775"/>
                  <a:pt x="11812431" y="200699"/>
                </a:cubicBezTo>
                <a:cubicBezTo>
                  <a:pt x="11825325" y="210577"/>
                  <a:pt x="11802715" y="247055"/>
                  <a:pt x="11815170" y="245519"/>
                </a:cubicBezTo>
                <a:cubicBezTo>
                  <a:pt x="11833224" y="242770"/>
                  <a:pt x="11849744" y="244857"/>
                  <a:pt x="11868517" y="254461"/>
                </a:cubicBezTo>
                <a:cubicBezTo>
                  <a:pt x="11873279" y="257096"/>
                  <a:pt x="11872513" y="259513"/>
                  <a:pt x="11874618" y="263226"/>
                </a:cubicBezTo>
                <a:cubicBezTo>
                  <a:pt x="11884660" y="285149"/>
                  <a:pt x="11891596" y="290065"/>
                  <a:pt x="11917081" y="295542"/>
                </a:cubicBezTo>
                <a:cubicBezTo>
                  <a:pt x="11932273" y="298167"/>
                  <a:pt x="11949152" y="306431"/>
                  <a:pt x="11951908" y="323929"/>
                </a:cubicBezTo>
                <a:cubicBezTo>
                  <a:pt x="11952684" y="328179"/>
                  <a:pt x="11955701" y="333280"/>
                  <a:pt x="11957457" y="337483"/>
                </a:cubicBezTo>
                <a:cubicBezTo>
                  <a:pt x="11959563" y="341197"/>
                  <a:pt x="11960970" y="345894"/>
                  <a:pt x="11962726" y="350100"/>
                </a:cubicBezTo>
                <a:cubicBezTo>
                  <a:pt x="11968885" y="350765"/>
                  <a:pt x="11977006" y="351339"/>
                  <a:pt x="11983166" y="352004"/>
                </a:cubicBezTo>
                <a:cubicBezTo>
                  <a:pt x="11992264" y="352532"/>
                  <a:pt x="11999968" y="355030"/>
                  <a:pt x="12007670" y="357528"/>
                </a:cubicBezTo>
                <a:cubicBezTo>
                  <a:pt x="12020834" y="361677"/>
                  <a:pt x="12028459" y="358939"/>
                  <a:pt x="12039092" y="354631"/>
                </a:cubicBezTo>
                <a:cubicBezTo>
                  <a:pt x="12054059" y="348214"/>
                  <a:pt x="12068746" y="340858"/>
                  <a:pt x="12082803" y="333055"/>
                </a:cubicBezTo>
                <a:cubicBezTo>
                  <a:pt x="12093580" y="332552"/>
                  <a:pt x="12101351" y="333618"/>
                  <a:pt x="12108016" y="344263"/>
                </a:cubicBezTo>
                <a:cubicBezTo>
                  <a:pt x="12102438" y="358816"/>
                  <a:pt x="12056778" y="364049"/>
                  <a:pt x="12074732" y="365829"/>
                </a:cubicBezTo>
                <a:cubicBezTo>
                  <a:pt x="12083709" y="366718"/>
                  <a:pt x="12118869" y="360784"/>
                  <a:pt x="12151832" y="356233"/>
                </a:cubicBezTo>
                <a:lnTo>
                  <a:pt x="12192000" y="351909"/>
                </a:lnTo>
                <a:lnTo>
                  <a:pt x="12192000" y="368324"/>
                </a:lnTo>
                <a:lnTo>
                  <a:pt x="12153304" y="381056"/>
                </a:lnTo>
                <a:cubicBezTo>
                  <a:pt x="12120705" y="390830"/>
                  <a:pt x="12085533" y="400457"/>
                  <a:pt x="12075423" y="406290"/>
                </a:cubicBezTo>
                <a:cubicBezTo>
                  <a:pt x="12055202" y="417957"/>
                  <a:pt x="12089228" y="417553"/>
                  <a:pt x="12094418" y="424934"/>
                </a:cubicBezTo>
                <a:cubicBezTo>
                  <a:pt x="12103257" y="437860"/>
                  <a:pt x="12112152" y="442684"/>
                  <a:pt x="12126151" y="442983"/>
                </a:cubicBezTo>
                <a:cubicBezTo>
                  <a:pt x="12131453" y="442854"/>
                  <a:pt x="12141451" y="443247"/>
                  <a:pt x="12153560" y="444194"/>
                </a:cubicBezTo>
                <a:lnTo>
                  <a:pt x="12192000" y="448549"/>
                </a:lnTo>
                <a:lnTo>
                  <a:pt x="12192000" y="480026"/>
                </a:lnTo>
                <a:lnTo>
                  <a:pt x="12182059" y="481049"/>
                </a:lnTo>
                <a:cubicBezTo>
                  <a:pt x="12175186" y="481777"/>
                  <a:pt x="12171458" y="482312"/>
                  <a:pt x="12173804" y="482679"/>
                </a:cubicBezTo>
                <a:lnTo>
                  <a:pt x="12192000" y="484282"/>
                </a:lnTo>
                <a:lnTo>
                  <a:pt x="12192000" y="1749076"/>
                </a:lnTo>
                <a:lnTo>
                  <a:pt x="12186578" y="1749450"/>
                </a:lnTo>
                <a:cubicBezTo>
                  <a:pt x="12182955" y="1748547"/>
                  <a:pt x="12179261" y="1747410"/>
                  <a:pt x="12175448" y="1748779"/>
                </a:cubicBezTo>
                <a:cubicBezTo>
                  <a:pt x="12165369" y="1748297"/>
                  <a:pt x="12161654" y="1744183"/>
                  <a:pt x="12155552" y="1735417"/>
                </a:cubicBezTo>
                <a:cubicBezTo>
                  <a:pt x="12147906" y="1724817"/>
                  <a:pt x="12141455" y="1716543"/>
                  <a:pt x="12128515" y="1721436"/>
                </a:cubicBezTo>
                <a:cubicBezTo>
                  <a:pt x="12120890" y="1724174"/>
                  <a:pt x="12117612" y="1731474"/>
                  <a:pt x="12118184" y="1740021"/>
                </a:cubicBezTo>
                <a:cubicBezTo>
                  <a:pt x="12118116" y="1741454"/>
                  <a:pt x="12117417" y="1742440"/>
                  <a:pt x="12116719" y="1743425"/>
                </a:cubicBezTo>
                <a:cubicBezTo>
                  <a:pt x="12111977" y="1754127"/>
                  <a:pt x="12106253" y="1764875"/>
                  <a:pt x="12104382" y="1776872"/>
                </a:cubicBezTo>
                <a:cubicBezTo>
                  <a:pt x="12102441" y="1790302"/>
                  <a:pt x="12106381" y="1803458"/>
                  <a:pt x="12101569" y="1815593"/>
                </a:cubicBezTo>
                <a:cubicBezTo>
                  <a:pt x="12105431" y="1823509"/>
                  <a:pt x="12102219" y="1829377"/>
                  <a:pt x="12101880" y="1836539"/>
                </a:cubicBezTo>
                <a:cubicBezTo>
                  <a:pt x="12099049" y="1861919"/>
                  <a:pt x="12095373" y="1884482"/>
                  <a:pt x="12099613" y="1911916"/>
                </a:cubicBezTo>
                <a:cubicBezTo>
                  <a:pt x="12100671" y="1917108"/>
                  <a:pt x="12096694" y="1925390"/>
                  <a:pt x="12091096" y="1926605"/>
                </a:cubicBezTo>
                <a:cubicBezTo>
                  <a:pt x="12088439" y="1927682"/>
                  <a:pt x="12086547" y="1926341"/>
                  <a:pt x="12085635" y="1924954"/>
                </a:cubicBezTo>
                <a:cubicBezTo>
                  <a:pt x="12084724" y="1923567"/>
                  <a:pt x="12082618" y="1919855"/>
                  <a:pt x="12081357" y="1918960"/>
                </a:cubicBezTo>
                <a:cubicBezTo>
                  <a:pt x="12080347" y="1899000"/>
                  <a:pt x="12080250" y="1880426"/>
                  <a:pt x="12084070" y="1861667"/>
                </a:cubicBezTo>
                <a:cubicBezTo>
                  <a:pt x="12089163" y="1850473"/>
                  <a:pt x="12087117" y="1838658"/>
                  <a:pt x="12087377" y="1826260"/>
                </a:cubicBezTo>
                <a:cubicBezTo>
                  <a:pt x="12084283" y="1815924"/>
                  <a:pt x="12084059" y="1806883"/>
                  <a:pt x="12088666" y="1799044"/>
                </a:cubicBezTo>
                <a:cubicBezTo>
                  <a:pt x="12092227" y="1792685"/>
                  <a:pt x="12093128" y="1787403"/>
                  <a:pt x="12090878" y="1779887"/>
                </a:cubicBezTo>
                <a:cubicBezTo>
                  <a:pt x="12089258" y="1772816"/>
                  <a:pt x="12090441" y="1768472"/>
                  <a:pt x="12092671" y="1762651"/>
                </a:cubicBezTo>
                <a:lnTo>
                  <a:pt x="12088638" y="1748611"/>
                </a:lnTo>
                <a:cubicBezTo>
                  <a:pt x="12068008" y="1778539"/>
                  <a:pt x="12047377" y="1808466"/>
                  <a:pt x="12026747" y="1838393"/>
                </a:cubicBezTo>
                <a:cubicBezTo>
                  <a:pt x="11875266" y="2003233"/>
                  <a:pt x="11764546" y="2161462"/>
                  <a:pt x="11622517" y="2340549"/>
                </a:cubicBezTo>
                <a:lnTo>
                  <a:pt x="11482979" y="2508801"/>
                </a:lnTo>
                <a:lnTo>
                  <a:pt x="11501582" y="2567899"/>
                </a:lnTo>
                <a:cubicBezTo>
                  <a:pt x="11514338" y="2550550"/>
                  <a:pt x="11527095" y="2533201"/>
                  <a:pt x="11539851" y="2515851"/>
                </a:cubicBezTo>
                <a:cubicBezTo>
                  <a:pt x="11633053" y="2444623"/>
                  <a:pt x="11653404" y="2490416"/>
                  <a:pt x="11716750" y="2445073"/>
                </a:cubicBezTo>
                <a:cubicBezTo>
                  <a:pt x="11737866" y="2429958"/>
                  <a:pt x="11763757" y="2404717"/>
                  <a:pt x="11798719" y="2361642"/>
                </a:cubicBezTo>
                <a:cubicBezTo>
                  <a:pt x="11841503" y="2214434"/>
                  <a:pt x="12012383" y="2067486"/>
                  <a:pt x="12191286" y="1892936"/>
                </a:cubicBezTo>
                <a:lnTo>
                  <a:pt x="12192000" y="1892191"/>
                </a:lnTo>
                <a:lnTo>
                  <a:pt x="12192000" y="3402867"/>
                </a:lnTo>
                <a:lnTo>
                  <a:pt x="12124501" y="3445284"/>
                </a:lnTo>
                <a:cubicBezTo>
                  <a:pt x="11944868" y="3569164"/>
                  <a:pt x="11772840" y="3719810"/>
                  <a:pt x="11610252" y="3882997"/>
                </a:cubicBezTo>
                <a:lnTo>
                  <a:pt x="11561351" y="3871963"/>
                </a:lnTo>
                <a:lnTo>
                  <a:pt x="11555412" y="3917998"/>
                </a:lnTo>
                <a:cubicBezTo>
                  <a:pt x="11506511" y="3906965"/>
                  <a:pt x="11445732" y="3988004"/>
                  <a:pt x="11445732" y="3988004"/>
                </a:cubicBezTo>
                <a:cubicBezTo>
                  <a:pt x="11390892" y="4023008"/>
                  <a:pt x="11439793" y="4034043"/>
                  <a:pt x="11494631" y="3999040"/>
                </a:cubicBezTo>
                <a:lnTo>
                  <a:pt x="11516326" y="4000984"/>
                </a:lnTo>
                <a:lnTo>
                  <a:pt x="11470493" y="4052072"/>
                </a:lnTo>
                <a:cubicBezTo>
                  <a:pt x="11370304" y="4133845"/>
                  <a:pt x="11229691" y="4199833"/>
                  <a:pt x="11257457" y="4277164"/>
                </a:cubicBezTo>
                <a:cubicBezTo>
                  <a:pt x="11630791" y="4071217"/>
                  <a:pt x="11883315" y="4115729"/>
                  <a:pt x="12186069" y="3960248"/>
                </a:cubicBezTo>
                <a:lnTo>
                  <a:pt x="12192000" y="3956950"/>
                </a:lnTo>
                <a:lnTo>
                  <a:pt x="12192000" y="6089079"/>
                </a:lnTo>
                <a:lnTo>
                  <a:pt x="12170804" y="6100399"/>
                </a:lnTo>
                <a:cubicBezTo>
                  <a:pt x="12107113" y="6128986"/>
                  <a:pt x="12029608" y="6152605"/>
                  <a:pt x="11926881" y="6168414"/>
                </a:cubicBezTo>
                <a:cubicBezTo>
                  <a:pt x="11868187" y="6140947"/>
                  <a:pt x="11959914" y="6088049"/>
                  <a:pt x="11970924" y="6061259"/>
                </a:cubicBezTo>
                <a:cubicBezTo>
                  <a:pt x="11556799" y="6174895"/>
                  <a:pt x="11221332" y="6227521"/>
                  <a:pt x="10824406" y="6388943"/>
                </a:cubicBezTo>
                <a:lnTo>
                  <a:pt x="10674727" y="6454503"/>
                </a:lnTo>
                <a:lnTo>
                  <a:pt x="10563867" y="6399697"/>
                </a:lnTo>
                <a:lnTo>
                  <a:pt x="10573089" y="6397289"/>
                </a:lnTo>
                <a:lnTo>
                  <a:pt x="10556384" y="6395995"/>
                </a:lnTo>
                <a:lnTo>
                  <a:pt x="10512932" y="6374512"/>
                </a:lnTo>
                <a:lnTo>
                  <a:pt x="10518410" y="6362716"/>
                </a:lnTo>
                <a:lnTo>
                  <a:pt x="10539954" y="6347821"/>
                </a:lnTo>
                <a:lnTo>
                  <a:pt x="10519397" y="6349255"/>
                </a:lnTo>
                <a:cubicBezTo>
                  <a:pt x="10482622" y="6350378"/>
                  <a:pt x="10446201" y="6349987"/>
                  <a:pt x="10410227" y="6347940"/>
                </a:cubicBezTo>
                <a:lnTo>
                  <a:pt x="10401988" y="6347070"/>
                </a:lnTo>
                <a:lnTo>
                  <a:pt x="10294117" y="6383481"/>
                </a:lnTo>
                <a:cubicBezTo>
                  <a:pt x="10252952" y="6399565"/>
                  <a:pt x="10215240" y="6416758"/>
                  <a:pt x="10184139" y="6434254"/>
                </a:cubicBezTo>
                <a:lnTo>
                  <a:pt x="10236273" y="6429436"/>
                </a:lnTo>
                <a:cubicBezTo>
                  <a:pt x="10288406" y="6424620"/>
                  <a:pt x="10308944" y="6396727"/>
                  <a:pt x="10320010" y="6447697"/>
                </a:cubicBezTo>
                <a:cubicBezTo>
                  <a:pt x="10320010" y="6447697"/>
                  <a:pt x="10267873" y="6452512"/>
                  <a:pt x="10247338" y="6480404"/>
                </a:cubicBezTo>
                <a:lnTo>
                  <a:pt x="10258403" y="6531372"/>
                </a:lnTo>
                <a:cubicBezTo>
                  <a:pt x="10113063" y="6596791"/>
                  <a:pt x="10018262" y="6527564"/>
                  <a:pt x="10122531" y="6517931"/>
                </a:cubicBezTo>
                <a:lnTo>
                  <a:pt x="10070397" y="6522748"/>
                </a:lnTo>
                <a:cubicBezTo>
                  <a:pt x="10018262" y="6527564"/>
                  <a:pt x="9986661" y="6504489"/>
                  <a:pt x="9986661" y="6504489"/>
                </a:cubicBezTo>
                <a:cubicBezTo>
                  <a:pt x="10007197" y="6476597"/>
                  <a:pt x="10059331" y="6471778"/>
                  <a:pt x="10079868" y="6443886"/>
                </a:cubicBezTo>
                <a:lnTo>
                  <a:pt x="10101029" y="6417775"/>
                </a:lnTo>
                <a:lnTo>
                  <a:pt x="9946835" y="6448898"/>
                </a:lnTo>
                <a:cubicBezTo>
                  <a:pt x="9795374" y="6470724"/>
                  <a:pt x="9626853" y="6483137"/>
                  <a:pt x="9487565" y="6504632"/>
                </a:cubicBezTo>
                <a:lnTo>
                  <a:pt x="9472004" y="6507584"/>
                </a:lnTo>
                <a:lnTo>
                  <a:pt x="9549602" y="6504318"/>
                </a:lnTo>
                <a:cubicBezTo>
                  <a:pt x="9546971" y="6554134"/>
                  <a:pt x="9443569" y="6557963"/>
                  <a:pt x="9361027" y="6580143"/>
                </a:cubicBezTo>
                <a:lnTo>
                  <a:pt x="9319778" y="6597947"/>
                </a:lnTo>
                <a:lnTo>
                  <a:pt x="9306833" y="6591712"/>
                </a:lnTo>
                <a:cubicBezTo>
                  <a:pt x="9301497" y="6592548"/>
                  <a:pt x="9297646" y="6598639"/>
                  <a:pt x="9289947" y="6610823"/>
                </a:cubicBezTo>
                <a:lnTo>
                  <a:pt x="9319778" y="6597947"/>
                </a:lnTo>
                <a:lnTo>
                  <a:pt x="9332637" y="6604142"/>
                </a:lnTo>
                <a:cubicBezTo>
                  <a:pt x="9375330" y="6597460"/>
                  <a:pt x="9402622" y="6615148"/>
                  <a:pt x="9359930" y="6621829"/>
                </a:cubicBezTo>
                <a:cubicBezTo>
                  <a:pt x="9359930" y="6621829"/>
                  <a:pt x="9301839" y="6652877"/>
                  <a:pt x="9274549" y="6635191"/>
                </a:cubicBezTo>
                <a:lnTo>
                  <a:pt x="9259149" y="6659557"/>
                </a:lnTo>
                <a:lnTo>
                  <a:pt x="9231857" y="6641871"/>
                </a:lnTo>
                <a:cubicBezTo>
                  <a:pt x="8929511" y="6755057"/>
                  <a:pt x="8615271" y="6826189"/>
                  <a:pt x="8335337" y="6782162"/>
                </a:cubicBezTo>
                <a:cubicBezTo>
                  <a:pt x="8315039" y="6799062"/>
                  <a:pt x="8289570" y="6813684"/>
                  <a:pt x="8260009" y="6826458"/>
                </a:cubicBezTo>
                <a:lnTo>
                  <a:pt x="8165154" y="6858000"/>
                </a:lnTo>
                <a:lnTo>
                  <a:pt x="0" y="6858000"/>
                </a:lnTo>
                <a:lnTo>
                  <a:pt x="0" y="6611995"/>
                </a:lnTo>
                <a:lnTo>
                  <a:pt x="12218" y="6597975"/>
                </a:lnTo>
                <a:cubicBezTo>
                  <a:pt x="305463" y="6524678"/>
                  <a:pt x="611273" y="6518569"/>
                  <a:pt x="745332" y="6414735"/>
                </a:cubicBezTo>
                <a:cubicBezTo>
                  <a:pt x="930800" y="6361982"/>
                  <a:pt x="874434" y="6433613"/>
                  <a:pt x="1012297" y="6424727"/>
                </a:cubicBezTo>
                <a:cubicBezTo>
                  <a:pt x="1197764" y="6371976"/>
                  <a:pt x="1146356" y="6320893"/>
                  <a:pt x="1262891" y="6272581"/>
                </a:cubicBezTo>
                <a:cubicBezTo>
                  <a:pt x="1499771" y="6270915"/>
                  <a:pt x="1655155" y="6206504"/>
                  <a:pt x="1771692" y="6158196"/>
                </a:cubicBezTo>
                <a:cubicBezTo>
                  <a:pt x="1888229" y="6109888"/>
                  <a:pt x="2013527" y="6033815"/>
                  <a:pt x="2229080" y="5992725"/>
                </a:cubicBezTo>
                <a:cubicBezTo>
                  <a:pt x="2289251" y="6016045"/>
                  <a:pt x="2358183" y="6011602"/>
                  <a:pt x="2310577" y="6055469"/>
                </a:cubicBezTo>
                <a:lnTo>
                  <a:pt x="2356141" y="6041703"/>
                </a:lnTo>
                <a:lnTo>
                  <a:pt x="2566890" y="5968212"/>
                </a:lnTo>
                <a:lnTo>
                  <a:pt x="2791029" y="5883933"/>
                </a:lnTo>
                <a:lnTo>
                  <a:pt x="2967051" y="5807471"/>
                </a:lnTo>
                <a:cubicBezTo>
                  <a:pt x="3063927" y="5761279"/>
                  <a:pt x="3158257" y="5713126"/>
                  <a:pt x="3255622" y="5663716"/>
                </a:cubicBezTo>
                <a:lnTo>
                  <a:pt x="3312689" y="5635571"/>
                </a:lnTo>
                <a:lnTo>
                  <a:pt x="3273184" y="5635480"/>
                </a:lnTo>
                <a:cubicBezTo>
                  <a:pt x="3394510" y="5615338"/>
                  <a:pt x="3291077" y="5602118"/>
                  <a:pt x="3143656" y="5587019"/>
                </a:cubicBezTo>
                <a:lnTo>
                  <a:pt x="3044451" y="5576914"/>
                </a:lnTo>
                <a:lnTo>
                  <a:pt x="3041753" y="5576883"/>
                </a:lnTo>
                <a:lnTo>
                  <a:pt x="3041726" y="5576637"/>
                </a:lnTo>
                <a:lnTo>
                  <a:pt x="3027666" y="5575205"/>
                </a:lnTo>
                <a:cubicBezTo>
                  <a:pt x="2909077" y="5562763"/>
                  <a:pt x="2791165" y="5548029"/>
                  <a:pt x="2750187" y="5527289"/>
                </a:cubicBezTo>
                <a:cubicBezTo>
                  <a:pt x="2713764" y="5508853"/>
                  <a:pt x="2584977" y="5483650"/>
                  <a:pt x="2548553" y="5465213"/>
                </a:cubicBezTo>
                <a:cubicBezTo>
                  <a:pt x="2548553" y="5465213"/>
                  <a:pt x="2731777" y="5403146"/>
                  <a:pt x="2794526" y="5388317"/>
                </a:cubicBezTo>
                <a:cubicBezTo>
                  <a:pt x="2857273" y="5373486"/>
                  <a:pt x="2880666" y="5380397"/>
                  <a:pt x="2925038" y="5376237"/>
                </a:cubicBezTo>
                <a:cubicBezTo>
                  <a:pt x="2947225" y="5374155"/>
                  <a:pt x="2974612" y="5369324"/>
                  <a:pt x="2999724" y="5365815"/>
                </a:cubicBezTo>
                <a:lnTo>
                  <a:pt x="3018972" y="5363751"/>
                </a:lnTo>
                <a:lnTo>
                  <a:pt x="3018844" y="5362554"/>
                </a:lnTo>
                <a:lnTo>
                  <a:pt x="3029061" y="5362669"/>
                </a:lnTo>
                <a:lnTo>
                  <a:pt x="3034750" y="5362059"/>
                </a:lnTo>
                <a:lnTo>
                  <a:pt x="3052333" y="5362930"/>
                </a:lnTo>
                <a:lnTo>
                  <a:pt x="3461098" y="5367535"/>
                </a:lnTo>
                <a:lnTo>
                  <a:pt x="3493000" y="5361753"/>
                </a:lnTo>
                <a:lnTo>
                  <a:pt x="3482382" y="5357633"/>
                </a:lnTo>
                <a:cubicBezTo>
                  <a:pt x="3465451" y="5351063"/>
                  <a:pt x="3450060" y="5342787"/>
                  <a:pt x="3440831" y="5327686"/>
                </a:cubicBezTo>
                <a:cubicBezTo>
                  <a:pt x="3421295" y="5270045"/>
                  <a:pt x="3553316" y="5213922"/>
                  <a:pt x="3617853" y="5222421"/>
                </a:cubicBezTo>
                <a:cubicBezTo>
                  <a:pt x="3666468" y="5194348"/>
                  <a:pt x="3701267" y="5178596"/>
                  <a:pt x="3724013" y="5157182"/>
                </a:cubicBezTo>
                <a:cubicBezTo>
                  <a:pt x="3739626" y="5138567"/>
                  <a:pt x="3747656" y="5123044"/>
                  <a:pt x="3760484" y="5087113"/>
                </a:cubicBezTo>
                <a:cubicBezTo>
                  <a:pt x="3747436" y="4928155"/>
                  <a:pt x="3651213" y="4368621"/>
                  <a:pt x="3645720" y="4203438"/>
                </a:cubicBezTo>
                <a:cubicBezTo>
                  <a:pt x="3656047" y="4154466"/>
                  <a:pt x="3682769" y="4120909"/>
                  <a:pt x="3727524" y="4096014"/>
                </a:cubicBezTo>
                <a:cubicBezTo>
                  <a:pt x="3817690" y="4043524"/>
                  <a:pt x="3895063" y="3992700"/>
                  <a:pt x="4009855" y="3960004"/>
                </a:cubicBezTo>
                <a:cubicBezTo>
                  <a:pt x="4124647" y="3927308"/>
                  <a:pt x="4339230" y="3919524"/>
                  <a:pt x="4416279" y="3899839"/>
                </a:cubicBezTo>
                <a:cubicBezTo>
                  <a:pt x="4449135" y="3892078"/>
                  <a:pt x="4554813" y="3882219"/>
                  <a:pt x="4573874" y="3861103"/>
                </a:cubicBezTo>
                <a:cubicBezTo>
                  <a:pt x="4592172" y="3814676"/>
                  <a:pt x="4566470" y="3732059"/>
                  <a:pt x="4526072" y="3621276"/>
                </a:cubicBezTo>
                <a:cubicBezTo>
                  <a:pt x="4485674" y="3510494"/>
                  <a:pt x="4397987" y="3292605"/>
                  <a:pt x="4331486" y="3196407"/>
                </a:cubicBezTo>
                <a:cubicBezTo>
                  <a:pt x="4249590" y="3080373"/>
                  <a:pt x="4128844" y="3002106"/>
                  <a:pt x="4034691" y="2925077"/>
                </a:cubicBezTo>
                <a:cubicBezTo>
                  <a:pt x="3940538" y="2848048"/>
                  <a:pt x="3851978" y="2803559"/>
                  <a:pt x="3766570" y="2734233"/>
                </a:cubicBezTo>
                <a:cubicBezTo>
                  <a:pt x="3752445" y="2722228"/>
                  <a:pt x="3739761" y="2723442"/>
                  <a:pt x="3722360" y="2724942"/>
                </a:cubicBezTo>
                <a:cubicBezTo>
                  <a:pt x="3667563" y="2727383"/>
                  <a:pt x="3625296" y="2722854"/>
                  <a:pt x="3581785" y="2685134"/>
                </a:cubicBezTo>
                <a:cubicBezTo>
                  <a:pt x="3567659" y="2673130"/>
                  <a:pt x="3549778" y="2670224"/>
                  <a:pt x="3532880" y="2663267"/>
                </a:cubicBezTo>
                <a:cubicBezTo>
                  <a:pt x="3490635" y="2645874"/>
                  <a:pt x="3469065" y="2613476"/>
                  <a:pt x="3478081" y="2569906"/>
                </a:cubicBezTo>
                <a:cubicBezTo>
                  <a:pt x="3483496" y="2541191"/>
                  <a:pt x="3513406" y="2545584"/>
                  <a:pt x="3536634" y="2558367"/>
                </a:cubicBezTo>
                <a:cubicBezTo>
                  <a:pt x="3533730" y="2544793"/>
                  <a:pt x="3528862" y="2539324"/>
                  <a:pt x="3517007" y="2530730"/>
                </a:cubicBezTo>
                <a:cubicBezTo>
                  <a:pt x="3506615" y="2522490"/>
                  <a:pt x="3495415" y="2511195"/>
                  <a:pt x="3501943" y="2497049"/>
                </a:cubicBezTo>
                <a:cubicBezTo>
                  <a:pt x="3508470" y="2482903"/>
                  <a:pt x="3526526" y="2478702"/>
                  <a:pt x="3540017" y="2480543"/>
                </a:cubicBezTo>
                <a:cubicBezTo>
                  <a:pt x="3554972" y="2482740"/>
                  <a:pt x="3566195" y="2481172"/>
                  <a:pt x="3574665" y="2471787"/>
                </a:cubicBezTo>
                <a:cubicBezTo>
                  <a:pt x="3582809" y="2463753"/>
                  <a:pt x="3596476" y="2458488"/>
                  <a:pt x="3606059" y="2463671"/>
                </a:cubicBezTo>
                <a:cubicBezTo>
                  <a:pt x="3643949" y="2484655"/>
                  <a:pt x="3679161" y="2466383"/>
                  <a:pt x="3713575" y="2473857"/>
                </a:cubicBezTo>
                <a:cubicBezTo>
                  <a:pt x="3725047" y="2476349"/>
                  <a:pt x="3736429" y="2481700"/>
                  <a:pt x="3747793" y="2492320"/>
                </a:cubicBezTo>
                <a:cubicBezTo>
                  <a:pt x="3769058" y="2513205"/>
                  <a:pt x="3794384" y="2536504"/>
                  <a:pt x="3813203" y="2561086"/>
                </a:cubicBezTo>
                <a:cubicBezTo>
                  <a:pt x="3854902" y="2612664"/>
                  <a:pt x="3906229" y="2643698"/>
                  <a:pt x="3967315" y="2672809"/>
                </a:cubicBezTo>
                <a:cubicBezTo>
                  <a:pt x="4085100" y="2729968"/>
                  <a:pt x="4183016" y="2805187"/>
                  <a:pt x="4279777" y="2891564"/>
                </a:cubicBezTo>
                <a:cubicBezTo>
                  <a:pt x="4284973" y="2895684"/>
                  <a:pt x="4288379" y="2900800"/>
                  <a:pt x="4293575" y="2904920"/>
                </a:cubicBezTo>
                <a:cubicBezTo>
                  <a:pt x="4331409" y="2934113"/>
                  <a:pt x="4338898" y="2928778"/>
                  <a:pt x="4353439" y="2887978"/>
                </a:cubicBezTo>
                <a:cubicBezTo>
                  <a:pt x="4365358" y="2857981"/>
                  <a:pt x="4393696" y="2830535"/>
                  <a:pt x="4420396" y="2809843"/>
                </a:cubicBezTo>
                <a:cubicBezTo>
                  <a:pt x="4481285" y="2763122"/>
                  <a:pt x="4546803" y="2767571"/>
                  <a:pt x="4623389" y="2764694"/>
                </a:cubicBezTo>
                <a:cubicBezTo>
                  <a:pt x="4646969" y="2763262"/>
                  <a:pt x="4663691" y="2777327"/>
                  <a:pt x="4673734" y="2799780"/>
                </a:cubicBezTo>
                <a:cubicBezTo>
                  <a:pt x="4698034" y="2852857"/>
                  <a:pt x="4743161" y="2896688"/>
                  <a:pt x="4761763" y="2954104"/>
                </a:cubicBezTo>
                <a:cubicBezTo>
                  <a:pt x="4772112" y="2988070"/>
                  <a:pt x="4778553" y="3025379"/>
                  <a:pt x="4803703" y="3055785"/>
                </a:cubicBezTo>
                <a:cubicBezTo>
                  <a:pt x="4813112" y="3068077"/>
                  <a:pt x="4822042" y="3075962"/>
                  <a:pt x="4836342" y="3080858"/>
                </a:cubicBezTo>
                <a:cubicBezTo>
                  <a:pt x="4863479" y="3090298"/>
                  <a:pt x="4890944" y="3098389"/>
                  <a:pt x="4918081" y="3107829"/>
                </a:cubicBezTo>
                <a:cubicBezTo>
                  <a:pt x="5024359" y="3142179"/>
                  <a:pt x="5099856" y="3207671"/>
                  <a:pt x="5180219" y="3278634"/>
                </a:cubicBezTo>
                <a:cubicBezTo>
                  <a:pt x="5185415" y="3282753"/>
                  <a:pt x="5189956" y="3289574"/>
                  <a:pt x="5190437" y="3293981"/>
                </a:cubicBezTo>
                <a:cubicBezTo>
                  <a:pt x="5203973" y="3365898"/>
                  <a:pt x="5267504" y="3391311"/>
                  <a:pt x="5316365" y="3438907"/>
                </a:cubicBezTo>
                <a:cubicBezTo>
                  <a:pt x="5353698" y="3476557"/>
                  <a:pt x="5394306" y="3500702"/>
                  <a:pt x="5427732" y="3541694"/>
                </a:cubicBezTo>
                <a:cubicBezTo>
                  <a:pt x="5446878" y="3564926"/>
                  <a:pt x="5466527" y="3579698"/>
                  <a:pt x="5493817" y="3594895"/>
                </a:cubicBezTo>
                <a:cubicBezTo>
                  <a:pt x="5521107" y="3610092"/>
                  <a:pt x="5550013" y="3631400"/>
                  <a:pt x="5569160" y="3654632"/>
                </a:cubicBezTo>
                <a:cubicBezTo>
                  <a:pt x="5642997" y="3739740"/>
                  <a:pt x="5637409" y="3775561"/>
                  <a:pt x="5589772" y="3869821"/>
                </a:cubicBezTo>
                <a:cubicBezTo>
                  <a:pt x="5581125" y="3886313"/>
                  <a:pt x="5576061" y="3900814"/>
                  <a:pt x="5587893" y="3922272"/>
                </a:cubicBezTo>
                <a:cubicBezTo>
                  <a:pt x="5621450" y="3981884"/>
                  <a:pt x="5609508" y="4024744"/>
                  <a:pt x="5548313" y="4059951"/>
                </a:cubicBezTo>
                <a:cubicBezTo>
                  <a:pt x="5532202" y="4068913"/>
                  <a:pt x="5519670" y="4075883"/>
                  <a:pt x="5511832" y="4095431"/>
                </a:cubicBezTo>
                <a:cubicBezTo>
                  <a:pt x="5503995" y="4114978"/>
                  <a:pt x="5501026" y="4139996"/>
                  <a:pt x="5467536" y="4137595"/>
                </a:cubicBezTo>
                <a:cubicBezTo>
                  <a:pt x="5450791" y="4136394"/>
                  <a:pt x="5419810" y="4091705"/>
                  <a:pt x="5421142" y="4073440"/>
                </a:cubicBezTo>
                <a:cubicBezTo>
                  <a:pt x="5422473" y="4055174"/>
                  <a:pt x="5427867" y="4039323"/>
                  <a:pt x="5428543" y="4023759"/>
                </a:cubicBezTo>
                <a:cubicBezTo>
                  <a:pt x="5430224" y="3991279"/>
                  <a:pt x="5423085" y="3982399"/>
                  <a:pt x="5389092" y="3988455"/>
                </a:cubicBezTo>
                <a:cubicBezTo>
                  <a:pt x="5371366" y="3991305"/>
                  <a:pt x="5356890" y="3993515"/>
                  <a:pt x="5347656" y="3974117"/>
                </a:cubicBezTo>
                <a:cubicBezTo>
                  <a:pt x="5338420" y="3954719"/>
                  <a:pt x="5349488" y="3947395"/>
                  <a:pt x="5360732" y="3932963"/>
                </a:cubicBezTo>
                <a:cubicBezTo>
                  <a:pt x="5397387" y="3890376"/>
                  <a:pt x="5431424" y="3858592"/>
                  <a:pt x="5422580" y="3799253"/>
                </a:cubicBezTo>
                <a:cubicBezTo>
                  <a:pt x="5420004" y="3784329"/>
                  <a:pt x="5415311" y="3771752"/>
                  <a:pt x="5400202" y="3763798"/>
                </a:cubicBezTo>
                <a:cubicBezTo>
                  <a:pt x="5349056" y="3727638"/>
                  <a:pt x="5139060" y="3565795"/>
                  <a:pt x="5115699" y="3582294"/>
                </a:cubicBezTo>
                <a:cubicBezTo>
                  <a:pt x="5105702" y="3629916"/>
                  <a:pt x="5179922" y="3793317"/>
                  <a:pt x="5187476" y="3845195"/>
                </a:cubicBezTo>
                <a:cubicBezTo>
                  <a:pt x="5202738" y="3954707"/>
                  <a:pt x="5260734" y="4021445"/>
                  <a:pt x="5260057" y="4132810"/>
                </a:cubicBezTo>
                <a:cubicBezTo>
                  <a:pt x="5260801" y="4174458"/>
                  <a:pt x="5278690" y="4277686"/>
                  <a:pt x="5263015" y="4316781"/>
                </a:cubicBezTo>
                <a:cubicBezTo>
                  <a:pt x="5262360" y="4319482"/>
                  <a:pt x="5260243" y="4321829"/>
                  <a:pt x="5259915" y="4323180"/>
                </a:cubicBezTo>
                <a:cubicBezTo>
                  <a:pt x="5252798" y="4397237"/>
                  <a:pt x="5191779" y="4425337"/>
                  <a:pt x="5150713" y="4479724"/>
                </a:cubicBezTo>
                <a:cubicBezTo>
                  <a:pt x="5109320" y="4535461"/>
                  <a:pt x="5060831" y="4556590"/>
                  <a:pt x="4993458" y="4591729"/>
                </a:cubicBezTo>
                <a:cubicBezTo>
                  <a:pt x="4897769" y="4641450"/>
                  <a:pt x="4789547" y="4698140"/>
                  <a:pt x="4682986" y="4735215"/>
                </a:cubicBezTo>
                <a:cubicBezTo>
                  <a:pt x="4645894" y="4747668"/>
                  <a:pt x="4599544" y="4753588"/>
                  <a:pt x="4563106" y="4763341"/>
                </a:cubicBezTo>
                <a:cubicBezTo>
                  <a:pt x="4538219" y="4770174"/>
                  <a:pt x="4513177" y="4771252"/>
                  <a:pt x="4499161" y="4790732"/>
                </a:cubicBezTo>
                <a:cubicBezTo>
                  <a:pt x="4497042" y="4793078"/>
                  <a:pt x="4493462" y="4795069"/>
                  <a:pt x="4491673" y="4796064"/>
                </a:cubicBezTo>
                <a:cubicBezTo>
                  <a:pt x="4430521" y="4805545"/>
                  <a:pt x="4452418" y="4836592"/>
                  <a:pt x="4420500" y="4866029"/>
                </a:cubicBezTo>
                <a:cubicBezTo>
                  <a:pt x="4416592" y="4869370"/>
                  <a:pt x="4425041" y="4872850"/>
                  <a:pt x="4427312" y="4876260"/>
                </a:cubicBezTo>
                <a:cubicBezTo>
                  <a:pt x="4444985" y="4905568"/>
                  <a:pt x="4455119" y="4948515"/>
                  <a:pt x="4463358" y="5076342"/>
                </a:cubicBezTo>
                <a:lnTo>
                  <a:pt x="4465090" y="5108177"/>
                </a:lnTo>
                <a:lnTo>
                  <a:pt x="4498141" y="5095364"/>
                </a:lnTo>
                <a:cubicBezTo>
                  <a:pt x="4531523" y="5079919"/>
                  <a:pt x="4558128" y="5062943"/>
                  <a:pt x="4580932" y="5048392"/>
                </a:cubicBezTo>
                <a:cubicBezTo>
                  <a:pt x="4626541" y="5019294"/>
                  <a:pt x="4673797" y="4977431"/>
                  <a:pt x="4761719" y="4944751"/>
                </a:cubicBezTo>
                <a:cubicBezTo>
                  <a:pt x="4788826" y="4950872"/>
                  <a:pt x="4817583" y="4944232"/>
                  <a:pt x="4800733" y="4966692"/>
                </a:cubicBezTo>
                <a:cubicBezTo>
                  <a:pt x="5008628" y="4869171"/>
                  <a:pt x="5119992" y="4762988"/>
                  <a:pt x="5288869" y="4643523"/>
                </a:cubicBezTo>
                <a:cubicBezTo>
                  <a:pt x="5275315" y="4640462"/>
                  <a:pt x="5231357" y="4656804"/>
                  <a:pt x="5234652" y="4631281"/>
                </a:cubicBezTo>
                <a:cubicBezTo>
                  <a:pt x="5361218" y="4515397"/>
                  <a:pt x="5439250" y="4559281"/>
                  <a:pt x="5574426" y="4484739"/>
                </a:cubicBezTo>
                <a:lnTo>
                  <a:pt x="5570646" y="4498404"/>
                </a:lnTo>
                <a:lnTo>
                  <a:pt x="5586485" y="4490231"/>
                </a:lnTo>
                <a:cubicBezTo>
                  <a:pt x="5609547" y="4477635"/>
                  <a:pt x="5630388" y="4465014"/>
                  <a:pt x="5659658" y="4448204"/>
                </a:cubicBezTo>
                <a:cubicBezTo>
                  <a:pt x="5652605" y="4465266"/>
                  <a:pt x="5694287" y="4440024"/>
                  <a:pt x="5720031" y="4431745"/>
                </a:cubicBezTo>
                <a:cubicBezTo>
                  <a:pt x="5728000" y="4423263"/>
                  <a:pt x="5751912" y="4397821"/>
                  <a:pt x="5718197" y="4414582"/>
                </a:cubicBezTo>
                <a:cubicBezTo>
                  <a:pt x="5776735" y="4380960"/>
                  <a:pt x="5852131" y="4338958"/>
                  <a:pt x="5936412" y="4297057"/>
                </a:cubicBezTo>
                <a:cubicBezTo>
                  <a:pt x="6012724" y="4263635"/>
                  <a:pt x="6096089" y="4213152"/>
                  <a:pt x="6171483" y="4171152"/>
                </a:cubicBezTo>
                <a:cubicBezTo>
                  <a:pt x="6171483" y="4171152"/>
                  <a:pt x="6188340" y="4162771"/>
                  <a:pt x="6190174" y="4179931"/>
                </a:cubicBezTo>
                <a:cubicBezTo>
                  <a:pt x="6281509" y="4120968"/>
                  <a:pt x="6332078" y="4095828"/>
                  <a:pt x="6362121" y="4044745"/>
                </a:cubicBezTo>
                <a:cubicBezTo>
                  <a:pt x="6412691" y="4019604"/>
                  <a:pt x="6436601" y="3994161"/>
                  <a:pt x="6470313" y="3977401"/>
                </a:cubicBezTo>
                <a:cubicBezTo>
                  <a:pt x="6486252" y="3960442"/>
                  <a:pt x="6461426" y="3977302"/>
                  <a:pt x="6460509" y="3968722"/>
                </a:cubicBezTo>
                <a:lnTo>
                  <a:pt x="6558896" y="3892697"/>
                </a:lnTo>
                <a:cubicBezTo>
                  <a:pt x="6561646" y="3918438"/>
                  <a:pt x="6585555" y="3892997"/>
                  <a:pt x="6602412" y="3884616"/>
                </a:cubicBezTo>
                <a:cubicBezTo>
                  <a:pt x="6611758" y="3889006"/>
                  <a:pt x="6610683" y="3899707"/>
                  <a:pt x="6605507" y="3913575"/>
                </a:cubicBezTo>
                <a:lnTo>
                  <a:pt x="6586339" y="3956336"/>
                </a:lnTo>
                <a:lnTo>
                  <a:pt x="6599527" y="3947217"/>
                </a:lnTo>
                <a:lnTo>
                  <a:pt x="6686143" y="3878099"/>
                </a:lnTo>
                <a:lnTo>
                  <a:pt x="6716461" y="3846130"/>
                </a:lnTo>
                <a:cubicBezTo>
                  <a:pt x="6730921" y="3830894"/>
                  <a:pt x="6743928" y="3817648"/>
                  <a:pt x="6754120" y="3809193"/>
                </a:cubicBezTo>
                <a:lnTo>
                  <a:pt x="6745232" y="3809093"/>
                </a:lnTo>
                <a:cubicBezTo>
                  <a:pt x="6737262" y="3817573"/>
                  <a:pt x="6728377" y="3817474"/>
                  <a:pt x="6728377" y="3817474"/>
                </a:cubicBezTo>
                <a:cubicBezTo>
                  <a:pt x="6736344" y="3808993"/>
                  <a:pt x="6735428" y="3800412"/>
                  <a:pt x="6744315" y="3800512"/>
                </a:cubicBezTo>
                <a:cubicBezTo>
                  <a:pt x="6744315" y="3800512"/>
                  <a:pt x="6752285" y="3792032"/>
                  <a:pt x="6761171" y="3792131"/>
                </a:cubicBezTo>
                <a:cubicBezTo>
                  <a:pt x="6752285" y="3792032"/>
                  <a:pt x="6752285" y="3792032"/>
                  <a:pt x="6744315" y="3800512"/>
                </a:cubicBezTo>
                <a:cubicBezTo>
                  <a:pt x="6734511" y="3791832"/>
                  <a:pt x="6791217" y="3741049"/>
                  <a:pt x="6793049" y="3758210"/>
                </a:cubicBezTo>
                <a:cubicBezTo>
                  <a:pt x="6792133" y="3749629"/>
                  <a:pt x="6792133" y="3749629"/>
                  <a:pt x="6800103" y="3741149"/>
                </a:cubicBezTo>
                <a:lnTo>
                  <a:pt x="6808989" y="3741250"/>
                </a:lnTo>
                <a:lnTo>
                  <a:pt x="6817877" y="3741349"/>
                </a:lnTo>
                <a:lnTo>
                  <a:pt x="6809906" y="3749829"/>
                </a:lnTo>
                <a:cubicBezTo>
                  <a:pt x="6866611" y="3699046"/>
                  <a:pt x="6816959" y="3732769"/>
                  <a:pt x="6807156" y="3724087"/>
                </a:cubicBezTo>
                <a:cubicBezTo>
                  <a:pt x="6797352" y="3715407"/>
                  <a:pt x="6813290" y="3698445"/>
                  <a:pt x="6813290" y="3698445"/>
                </a:cubicBezTo>
                <a:cubicBezTo>
                  <a:pt x="6803486" y="3689766"/>
                  <a:pt x="6754752" y="3732069"/>
                  <a:pt x="6769774" y="3706526"/>
                </a:cubicBezTo>
                <a:cubicBezTo>
                  <a:pt x="6784796" y="3680984"/>
                  <a:pt x="6799818" y="3655443"/>
                  <a:pt x="6823727" y="3630002"/>
                </a:cubicBezTo>
                <a:cubicBezTo>
                  <a:pt x="6848554" y="3613141"/>
                  <a:pt x="6863576" y="3587600"/>
                  <a:pt x="6896372" y="3562258"/>
                </a:cubicBezTo>
                <a:cubicBezTo>
                  <a:pt x="6915061" y="3571038"/>
                  <a:pt x="6875213" y="3613441"/>
                  <a:pt x="6868161" y="3630503"/>
                </a:cubicBezTo>
                <a:cubicBezTo>
                  <a:pt x="6878881" y="3647763"/>
                  <a:pt x="6901873" y="3613742"/>
                  <a:pt x="6910761" y="3613842"/>
                </a:cubicBezTo>
                <a:cubicBezTo>
                  <a:pt x="6917813" y="3596781"/>
                  <a:pt x="6942638" y="3579919"/>
                  <a:pt x="6941720" y="3571339"/>
                </a:cubicBezTo>
                <a:cubicBezTo>
                  <a:pt x="7071069" y="3452813"/>
                  <a:pt x="7129324" y="3333484"/>
                  <a:pt x="7243649" y="3240501"/>
                </a:cubicBezTo>
                <a:cubicBezTo>
                  <a:pt x="7259590" y="3223541"/>
                  <a:pt x="7274612" y="3197998"/>
                  <a:pt x="7290550" y="3181037"/>
                </a:cubicBezTo>
                <a:cubicBezTo>
                  <a:pt x="7330398" y="3138633"/>
                  <a:pt x="7322430" y="3147114"/>
                  <a:pt x="7361360" y="3096132"/>
                </a:cubicBezTo>
                <a:cubicBezTo>
                  <a:pt x="7369329" y="3087651"/>
                  <a:pt x="7368413" y="3079072"/>
                  <a:pt x="7359526" y="3078971"/>
                </a:cubicBezTo>
                <a:cubicBezTo>
                  <a:pt x="7405508" y="3010926"/>
                  <a:pt x="7436470" y="2968424"/>
                  <a:pt x="7467431" y="2925922"/>
                </a:cubicBezTo>
                <a:cubicBezTo>
                  <a:pt x="7498394" y="2883419"/>
                  <a:pt x="7530272" y="2849497"/>
                  <a:pt x="7569201" y="2798515"/>
                </a:cubicBezTo>
                <a:cubicBezTo>
                  <a:pt x="7575337" y="2772873"/>
                  <a:pt x="7551429" y="2798315"/>
                  <a:pt x="7532738" y="2789533"/>
                </a:cubicBezTo>
                <a:cubicBezTo>
                  <a:pt x="7539792" y="2772472"/>
                  <a:pt x="7539792" y="2772472"/>
                  <a:pt x="7538873" y="2763892"/>
                </a:cubicBezTo>
                <a:cubicBezTo>
                  <a:pt x="7568917" y="2712808"/>
                  <a:pt x="7585773" y="2704427"/>
                  <a:pt x="7615817" y="2653345"/>
                </a:cubicBezTo>
                <a:cubicBezTo>
                  <a:pt x="7624704" y="2653445"/>
                  <a:pt x="7625623" y="2662026"/>
                  <a:pt x="7633592" y="2653545"/>
                </a:cubicBezTo>
                <a:cubicBezTo>
                  <a:pt x="7634508" y="2662125"/>
                  <a:pt x="7644311" y="2670806"/>
                  <a:pt x="7621321" y="2704828"/>
                </a:cubicBezTo>
                <a:cubicBezTo>
                  <a:pt x="7653200" y="2670907"/>
                  <a:pt x="7691213" y="2611343"/>
                  <a:pt x="7721258" y="2560260"/>
                </a:cubicBezTo>
                <a:cubicBezTo>
                  <a:pt x="7750385" y="2500596"/>
                  <a:pt x="7780429" y="2449514"/>
                  <a:pt x="7813224" y="2424171"/>
                </a:cubicBezTo>
                <a:cubicBezTo>
                  <a:pt x="7854621" y="2313225"/>
                  <a:pt x="7901521" y="2253761"/>
                  <a:pt x="7952723" y="2151495"/>
                </a:cubicBezTo>
                <a:cubicBezTo>
                  <a:pt x="7964994" y="2100212"/>
                  <a:pt x="7919929" y="2176835"/>
                  <a:pt x="7924229" y="2134032"/>
                </a:cubicBezTo>
                <a:cubicBezTo>
                  <a:pt x="7940169" y="2117072"/>
                  <a:pt x="7930366" y="2108391"/>
                  <a:pt x="7945387" y="2082850"/>
                </a:cubicBezTo>
                <a:cubicBezTo>
                  <a:pt x="7956108" y="2100111"/>
                  <a:pt x="7979099" y="2066089"/>
                  <a:pt x="7982768" y="2100412"/>
                </a:cubicBezTo>
                <a:cubicBezTo>
                  <a:pt x="8006676" y="2074970"/>
                  <a:pt x="8041938" y="1989665"/>
                  <a:pt x="8045324" y="1938281"/>
                </a:cubicBezTo>
                <a:cubicBezTo>
                  <a:pt x="8128401" y="1802093"/>
                  <a:pt x="8182071" y="1639863"/>
                  <a:pt x="8247094" y="1417769"/>
                </a:cubicBezTo>
                <a:cubicBezTo>
                  <a:pt x="8254287" y="1443561"/>
                  <a:pt x="8253055" y="1473543"/>
                  <a:pt x="8248718" y="1505632"/>
                </a:cubicBezTo>
                <a:lnTo>
                  <a:pt x="8246409" y="1519292"/>
                </a:lnTo>
                <a:lnTo>
                  <a:pt x="8257356" y="1508374"/>
                </a:lnTo>
                <a:cubicBezTo>
                  <a:pt x="8261586" y="1502911"/>
                  <a:pt x="8265774" y="1494988"/>
                  <a:pt x="8269518" y="1481272"/>
                </a:cubicBezTo>
                <a:cubicBezTo>
                  <a:pt x="8272718" y="1398223"/>
                  <a:pt x="8244541" y="1406356"/>
                  <a:pt x="8240249" y="1350738"/>
                </a:cubicBezTo>
                <a:cubicBezTo>
                  <a:pt x="8271626" y="1259555"/>
                  <a:pt x="8265907" y="1185397"/>
                  <a:pt x="8261617" y="1129778"/>
                </a:cubicBezTo>
                <a:cubicBezTo>
                  <a:pt x="8258401" y="1088064"/>
                  <a:pt x="8249366" y="1040922"/>
                  <a:pt x="8250159" y="981171"/>
                </a:cubicBezTo>
                <a:lnTo>
                  <a:pt x="8252002" y="955703"/>
                </a:lnTo>
                <a:lnTo>
                  <a:pt x="8250050" y="951841"/>
                </a:lnTo>
                <a:cubicBezTo>
                  <a:pt x="8247794" y="949305"/>
                  <a:pt x="8247662" y="942105"/>
                  <a:pt x="8246024" y="937090"/>
                </a:cubicBezTo>
                <a:cubicBezTo>
                  <a:pt x="8243429" y="928180"/>
                  <a:pt x="8236593" y="916973"/>
                  <a:pt x="8234206" y="907237"/>
                </a:cubicBezTo>
                <a:cubicBezTo>
                  <a:pt x="8233250" y="903343"/>
                  <a:pt x="8231611" y="898328"/>
                  <a:pt x="8229149" y="896618"/>
                </a:cubicBezTo>
                <a:cubicBezTo>
                  <a:pt x="8190567" y="865963"/>
                  <a:pt x="8187635" y="850680"/>
                  <a:pt x="8211966" y="814893"/>
                </a:cubicBezTo>
                <a:cubicBezTo>
                  <a:pt x="8211908" y="799666"/>
                  <a:pt x="8218079" y="786499"/>
                  <a:pt x="8221582" y="772449"/>
                </a:cubicBezTo>
                <a:cubicBezTo>
                  <a:pt x="8219279" y="743060"/>
                  <a:pt x="8225187" y="715494"/>
                  <a:pt x="8220899" y="686342"/>
                </a:cubicBezTo>
                <a:cubicBezTo>
                  <a:pt x="8220626" y="683568"/>
                  <a:pt x="8223230" y="680851"/>
                  <a:pt x="8224531" y="679492"/>
                </a:cubicBezTo>
                <a:cubicBezTo>
                  <a:pt x="8243232" y="662419"/>
                  <a:pt x="8249263" y="653679"/>
                  <a:pt x="8237512" y="627426"/>
                </a:cubicBezTo>
                <a:cubicBezTo>
                  <a:pt x="8233138" y="617926"/>
                  <a:pt x="8230066" y="607070"/>
                  <a:pt x="8233429" y="597448"/>
                </a:cubicBezTo>
                <a:cubicBezTo>
                  <a:pt x="8240835" y="579323"/>
                  <a:pt x="8226807" y="573787"/>
                  <a:pt x="8212508" y="565479"/>
                </a:cubicBezTo>
                <a:cubicBezTo>
                  <a:pt x="8201354" y="559999"/>
                  <a:pt x="8195942" y="566261"/>
                  <a:pt x="8187793" y="568039"/>
                </a:cubicBezTo>
                <a:lnTo>
                  <a:pt x="8173831" y="568172"/>
                </a:lnTo>
                <a:lnTo>
                  <a:pt x="8200720" y="582826"/>
                </a:lnTo>
                <a:cubicBezTo>
                  <a:pt x="8206756" y="589519"/>
                  <a:pt x="8209127" y="598354"/>
                  <a:pt x="8206927" y="611046"/>
                </a:cubicBezTo>
                <a:cubicBezTo>
                  <a:pt x="8194332" y="611352"/>
                  <a:pt x="8186727" y="618679"/>
                  <a:pt x="8179123" y="626004"/>
                </a:cubicBezTo>
                <a:cubicBezTo>
                  <a:pt x="8180762" y="631019"/>
                  <a:pt x="8179526" y="635977"/>
                  <a:pt x="8178084" y="641762"/>
                </a:cubicBezTo>
                <a:cubicBezTo>
                  <a:pt x="8172671" y="648023"/>
                  <a:pt x="8174376" y="656637"/>
                  <a:pt x="8165609" y="660895"/>
                </a:cubicBezTo>
                <a:cubicBezTo>
                  <a:pt x="8157135" y="644673"/>
                  <a:pt x="8157417" y="635821"/>
                  <a:pt x="8164542" y="626547"/>
                </a:cubicBezTo>
                <a:cubicBezTo>
                  <a:pt x="8163728" y="618227"/>
                  <a:pt x="8167567" y="610551"/>
                  <a:pt x="8173251" y="607063"/>
                </a:cubicBezTo>
                <a:cubicBezTo>
                  <a:pt x="8190971" y="596822"/>
                  <a:pt x="8191824" y="589053"/>
                  <a:pt x="8183554" y="578769"/>
                </a:cubicBezTo>
                <a:lnTo>
                  <a:pt x="8173227" y="568178"/>
                </a:lnTo>
                <a:lnTo>
                  <a:pt x="8166436" y="568243"/>
                </a:lnTo>
                <a:cubicBezTo>
                  <a:pt x="8160568" y="566189"/>
                  <a:pt x="8156174" y="561605"/>
                  <a:pt x="8153921" y="553255"/>
                </a:cubicBezTo>
                <a:cubicBezTo>
                  <a:pt x="8149418" y="536556"/>
                  <a:pt x="8162912" y="524919"/>
                  <a:pt x="8161283" y="508277"/>
                </a:cubicBezTo>
                <a:cubicBezTo>
                  <a:pt x="8161490" y="507450"/>
                  <a:pt x="8161695" y="506624"/>
                  <a:pt x="8160804" y="506329"/>
                </a:cubicBezTo>
                <a:cubicBezTo>
                  <a:pt x="8159916" y="506035"/>
                  <a:pt x="8158820" y="506566"/>
                  <a:pt x="8157930" y="506273"/>
                </a:cubicBezTo>
                <a:cubicBezTo>
                  <a:pt x="8153276" y="505628"/>
                  <a:pt x="8150129" y="502798"/>
                  <a:pt x="8148283" y="498610"/>
                </a:cubicBezTo>
                <a:cubicBezTo>
                  <a:pt x="8146439" y="494421"/>
                  <a:pt x="8148361" y="490582"/>
                  <a:pt x="8151441" y="489812"/>
                </a:cubicBezTo>
                <a:cubicBezTo>
                  <a:pt x="8154523" y="489042"/>
                  <a:pt x="8153426" y="489576"/>
                  <a:pt x="8155617" y="488510"/>
                </a:cubicBezTo>
                <a:cubicBezTo>
                  <a:pt x="8154868" y="483789"/>
                  <a:pt x="8153436" y="477947"/>
                  <a:pt x="8153576" y="473522"/>
                </a:cubicBezTo>
                <a:cubicBezTo>
                  <a:pt x="8154269" y="463015"/>
                  <a:pt x="8157902" y="456165"/>
                  <a:pt x="8161264" y="446543"/>
                </a:cubicBezTo>
                <a:cubicBezTo>
                  <a:pt x="8162978" y="443531"/>
                  <a:pt x="8165037" y="435267"/>
                  <a:pt x="8166068" y="431135"/>
                </a:cubicBezTo>
                <a:lnTo>
                  <a:pt x="8164017" y="427773"/>
                </a:lnTo>
                <a:cubicBezTo>
                  <a:pt x="8144249" y="410498"/>
                  <a:pt x="8159044" y="397500"/>
                  <a:pt x="8164944" y="381559"/>
                </a:cubicBezTo>
                <a:cubicBezTo>
                  <a:pt x="8170161" y="364498"/>
                  <a:pt x="8167633" y="359188"/>
                  <a:pt x="8157649" y="345151"/>
                </a:cubicBezTo>
                <a:cubicBezTo>
                  <a:pt x="8142470" y="324922"/>
                  <a:pt x="8134819" y="305394"/>
                  <a:pt x="8135933" y="281606"/>
                </a:cubicBezTo>
                <a:cubicBezTo>
                  <a:pt x="8136485" y="275528"/>
                  <a:pt x="8140249" y="275879"/>
                  <a:pt x="8143949" y="272630"/>
                </a:cubicBezTo>
                <a:cubicBezTo>
                  <a:pt x="8167304" y="256201"/>
                  <a:pt x="8169571" y="247111"/>
                  <a:pt x="8160833" y="216488"/>
                </a:cubicBezTo>
                <a:cubicBezTo>
                  <a:pt x="8154756" y="198374"/>
                  <a:pt x="8155253" y="177068"/>
                  <a:pt x="8177231" y="170024"/>
                </a:cubicBezTo>
                <a:cubicBezTo>
                  <a:pt x="8182503" y="168191"/>
                  <a:pt x="8187503" y="163583"/>
                  <a:pt x="8192093" y="160628"/>
                </a:cubicBezTo>
                <a:lnTo>
                  <a:pt x="8197198" y="157339"/>
                </a:lnTo>
                <a:lnTo>
                  <a:pt x="8199759" y="140796"/>
                </a:lnTo>
                <a:lnTo>
                  <a:pt x="8200266" y="138834"/>
                </a:lnTo>
                <a:lnTo>
                  <a:pt x="8195473" y="127751"/>
                </a:lnTo>
                <a:cubicBezTo>
                  <a:pt x="8190415" y="117132"/>
                  <a:pt x="8188918" y="107691"/>
                  <a:pt x="8187419" y="98250"/>
                </a:cubicBezTo>
                <a:cubicBezTo>
                  <a:pt x="8184693" y="82139"/>
                  <a:pt x="8176145" y="73944"/>
                  <a:pt x="8163559" y="62623"/>
                </a:cubicBezTo>
                <a:cubicBezTo>
                  <a:pt x="8145362" y="46764"/>
                  <a:pt x="8126072" y="31436"/>
                  <a:pt x="8106575" y="16934"/>
                </a:cubicBezTo>
                <a:cubicBezTo>
                  <a:pt x="8102814" y="10771"/>
                  <a:pt x="8100063" y="5388"/>
                  <a:pt x="8099528" y="291"/>
                </a:cubicBezTo>
                <a:close/>
                <a:moveTo>
                  <a:pt x="7990475" y="0"/>
                </a:moveTo>
                <a:lnTo>
                  <a:pt x="8075173" y="0"/>
                </a:lnTo>
                <a:lnTo>
                  <a:pt x="8090974" y="9984"/>
                </a:lnTo>
                <a:cubicBezTo>
                  <a:pt x="8094119" y="12814"/>
                  <a:pt x="8093091" y="16946"/>
                  <a:pt x="8094045" y="20840"/>
                </a:cubicBezTo>
                <a:cubicBezTo>
                  <a:pt x="8094761" y="23761"/>
                  <a:pt x="8095462" y="25783"/>
                  <a:pt x="8094955" y="26845"/>
                </a:cubicBezTo>
                <a:cubicBezTo>
                  <a:pt x="8094450" y="27908"/>
                  <a:pt x="8092738" y="28012"/>
                  <a:pt x="8088632" y="27102"/>
                </a:cubicBezTo>
                <a:cubicBezTo>
                  <a:pt x="8084183" y="25631"/>
                  <a:pt x="8077478" y="21624"/>
                  <a:pt x="8076514" y="29355"/>
                </a:cubicBezTo>
                <a:cubicBezTo>
                  <a:pt x="8073227" y="30952"/>
                  <a:pt x="8069669" y="29775"/>
                  <a:pt x="8067206" y="28065"/>
                </a:cubicBezTo>
                <a:cubicBezTo>
                  <a:pt x="8064743" y="26356"/>
                  <a:pt x="8063169" y="24942"/>
                  <a:pt x="8060706" y="23233"/>
                </a:cubicBezTo>
                <a:cubicBezTo>
                  <a:pt x="8053524" y="17278"/>
                  <a:pt x="8044900" y="17108"/>
                  <a:pt x="8037574" y="15580"/>
                </a:cubicBezTo>
                <a:close/>
                <a:moveTo>
                  <a:pt x="7661996" y="0"/>
                </a:moveTo>
                <a:lnTo>
                  <a:pt x="7707371" y="0"/>
                </a:lnTo>
                <a:lnTo>
                  <a:pt x="7714681" y="2254"/>
                </a:lnTo>
                <a:cubicBezTo>
                  <a:pt x="7720035" y="4920"/>
                  <a:pt x="7724755" y="9165"/>
                  <a:pt x="7730772" y="17865"/>
                </a:cubicBezTo>
                <a:cubicBezTo>
                  <a:pt x="7737814" y="28245"/>
                  <a:pt x="7756917" y="21147"/>
                  <a:pt x="7769991" y="22786"/>
                </a:cubicBezTo>
                <a:cubicBezTo>
                  <a:pt x="7793468" y="25185"/>
                  <a:pt x="7820775" y="31535"/>
                  <a:pt x="7845488" y="28974"/>
                </a:cubicBezTo>
                <a:cubicBezTo>
                  <a:pt x="7852334" y="28555"/>
                  <a:pt x="7858562" y="30615"/>
                  <a:pt x="7864788" y="32675"/>
                </a:cubicBezTo>
                <a:cubicBezTo>
                  <a:pt x="7869238" y="34147"/>
                  <a:pt x="7872936" y="30897"/>
                  <a:pt x="7877797" y="30716"/>
                </a:cubicBezTo>
                <a:cubicBezTo>
                  <a:pt x="7882311" y="35788"/>
                  <a:pt x="7886281" y="35312"/>
                  <a:pt x="7893605" y="36839"/>
                </a:cubicBezTo>
                <a:cubicBezTo>
                  <a:pt x="7900037" y="38074"/>
                  <a:pt x="7906743" y="42080"/>
                  <a:pt x="7905778" y="49812"/>
                </a:cubicBezTo>
                <a:cubicBezTo>
                  <a:pt x="7904812" y="57546"/>
                  <a:pt x="7895712" y="55428"/>
                  <a:pt x="7890167" y="54489"/>
                </a:cubicBezTo>
                <a:cubicBezTo>
                  <a:pt x="7839589" y="44916"/>
                  <a:pt x="7792148" y="49797"/>
                  <a:pt x="7741363" y="41050"/>
                </a:cubicBezTo>
                <a:cubicBezTo>
                  <a:pt x="7723842" y="37937"/>
                  <a:pt x="7707416" y="34293"/>
                  <a:pt x="7688658" y="36140"/>
                </a:cubicBezTo>
                <a:cubicBezTo>
                  <a:pt x="7677844" y="37034"/>
                  <a:pt x="7662578" y="36458"/>
                  <a:pt x="7656773" y="21117"/>
                </a:cubicBezTo>
                <a:cubicBezTo>
                  <a:pt x="7654211" y="14008"/>
                  <a:pt x="7655089" y="7589"/>
                  <a:pt x="7658422" y="2430"/>
                </a:cubicBezTo>
                <a:close/>
              </a:path>
            </a:pathLst>
          </a:cu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892383499"/>
      </p:ext>
    </p:extLst>
  </p:cSld>
  <p:clrMapOvr>
    <a:masterClrMapping/>
  </p:clrMapOvr>
</p:sldLayout>
</file>

<file path=ppt/slideLayouts/slideLayout133.xml><?xml version="1.0" encoding="utf-8"?>
<p:sldLayout xmlns:a="http://schemas.openxmlformats.org/drawingml/2006/main" xmlns:r="http://schemas.openxmlformats.org/officeDocument/2006/relationships" xmlns:p="http://schemas.openxmlformats.org/presentationml/2006/main" preserve="1" userDrawn="1">
  <p:cSld name="8_Contents slide layout">
    <p:spTree>
      <p:nvGrpSpPr>
        <p:cNvPr id="1" name=""/>
        <p:cNvGrpSpPr/>
        <p:nvPr/>
      </p:nvGrpSpPr>
      <p:grpSpPr>
        <a:xfrm>
          <a:off x="0" y="0"/>
          <a:ext cx="0" cy="0"/>
          <a:chOff x="0" y="0"/>
          <a:chExt cx="0" cy="0"/>
        </a:xfrm>
      </p:grpSpPr>
      <p:sp>
        <p:nvSpPr>
          <p:cNvPr id="2" name="그림 개체 틀 4">
            <a:extLst>
              <a:ext uri="{FF2B5EF4-FFF2-40B4-BE49-F238E27FC236}">
                <a16:creationId xmlns:a16="http://schemas.microsoft.com/office/drawing/2014/main" xmlns="" id="{F90EF7ED-908D-4D10-9E82-7614B4A75ADA}"/>
              </a:ext>
            </a:extLst>
          </p:cNvPr>
          <p:cNvSpPr>
            <a:spLocks noGrp="1"/>
          </p:cNvSpPr>
          <p:nvPr>
            <p:ph type="pic" idx="16" hasCustomPrompt="1"/>
          </p:nvPr>
        </p:nvSpPr>
        <p:spPr>
          <a:xfrm>
            <a:off x="0" y="0"/>
            <a:ext cx="6096000" cy="3429000"/>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and Send to Back</a:t>
            </a:r>
            <a:endParaRPr lang="ko-KR" altLang="en-US" dirty="0"/>
          </a:p>
        </p:txBody>
      </p:sp>
      <p:sp>
        <p:nvSpPr>
          <p:cNvPr id="5" name="그림 개체 틀 4">
            <a:extLst>
              <a:ext uri="{FF2B5EF4-FFF2-40B4-BE49-F238E27FC236}">
                <a16:creationId xmlns:a16="http://schemas.microsoft.com/office/drawing/2014/main" xmlns="" id="{A9F7AA73-CE45-43ED-A1A0-36D7F6878AA3}"/>
              </a:ext>
            </a:extLst>
          </p:cNvPr>
          <p:cNvSpPr>
            <a:spLocks noGrp="1"/>
          </p:cNvSpPr>
          <p:nvPr>
            <p:ph type="pic" idx="17" hasCustomPrompt="1"/>
          </p:nvPr>
        </p:nvSpPr>
        <p:spPr>
          <a:xfrm rot="20894745">
            <a:off x="4770304" y="529982"/>
            <a:ext cx="2541927" cy="2745866"/>
          </a:xfrm>
          <a:prstGeom prst="rect">
            <a:avLst/>
          </a:prstGeom>
          <a:solidFill>
            <a:schemeClr val="bg1">
              <a:lumMod val="95000"/>
            </a:schemeClr>
          </a:solidFill>
          <a:ln w="127000">
            <a:solidFill>
              <a:schemeClr val="bg1"/>
            </a:solidFill>
          </a:ln>
          <a:effectLst>
            <a:outerShdw blurRad="63500" sx="102000" sy="102000" algn="ctr" rotWithShape="0">
              <a:prstClr val="black">
                <a:alpha val="40000"/>
              </a:prstClr>
            </a:outerShdw>
          </a:effectLst>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6" name="그림 개체 틀 4">
            <a:extLst>
              <a:ext uri="{FF2B5EF4-FFF2-40B4-BE49-F238E27FC236}">
                <a16:creationId xmlns:a16="http://schemas.microsoft.com/office/drawing/2014/main" xmlns="" id="{F5DCE049-39AE-4802-A877-80E275C3E6CB}"/>
              </a:ext>
            </a:extLst>
          </p:cNvPr>
          <p:cNvSpPr>
            <a:spLocks noGrp="1"/>
          </p:cNvSpPr>
          <p:nvPr>
            <p:ph type="pic" idx="18" hasCustomPrompt="1"/>
          </p:nvPr>
        </p:nvSpPr>
        <p:spPr>
          <a:xfrm rot="1276633">
            <a:off x="6294302" y="1826514"/>
            <a:ext cx="2541927" cy="2745866"/>
          </a:xfrm>
          <a:prstGeom prst="rect">
            <a:avLst/>
          </a:prstGeom>
          <a:solidFill>
            <a:schemeClr val="bg1">
              <a:lumMod val="95000"/>
            </a:schemeClr>
          </a:solidFill>
          <a:ln w="127000">
            <a:solidFill>
              <a:schemeClr val="bg1"/>
            </a:solidFill>
          </a:ln>
          <a:effectLst>
            <a:outerShdw blurRad="63500" sx="102000" sy="102000" algn="ctr" rotWithShape="0">
              <a:prstClr val="black">
                <a:alpha val="40000"/>
              </a:prstClr>
            </a:outerShdw>
          </a:effectLst>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7" name="그림 개체 틀 4">
            <a:extLst>
              <a:ext uri="{FF2B5EF4-FFF2-40B4-BE49-F238E27FC236}">
                <a16:creationId xmlns:a16="http://schemas.microsoft.com/office/drawing/2014/main" xmlns="" id="{51A8A666-C480-4484-BED4-7486294CA967}"/>
              </a:ext>
            </a:extLst>
          </p:cNvPr>
          <p:cNvSpPr>
            <a:spLocks noGrp="1"/>
          </p:cNvSpPr>
          <p:nvPr>
            <p:ph type="pic" idx="19" hasCustomPrompt="1"/>
          </p:nvPr>
        </p:nvSpPr>
        <p:spPr>
          <a:xfrm rot="20894745">
            <a:off x="5120140" y="3736096"/>
            <a:ext cx="2541927" cy="2745866"/>
          </a:xfrm>
          <a:prstGeom prst="rect">
            <a:avLst/>
          </a:prstGeom>
          <a:solidFill>
            <a:schemeClr val="bg1">
              <a:lumMod val="95000"/>
            </a:schemeClr>
          </a:solidFill>
          <a:ln w="127000">
            <a:solidFill>
              <a:schemeClr val="bg1"/>
            </a:solidFill>
          </a:ln>
          <a:effectLst>
            <a:outerShdw blurRad="63500" sx="102000" sy="102000" algn="ctr" rotWithShape="0">
              <a:prstClr val="black">
                <a:alpha val="40000"/>
              </a:prstClr>
            </a:outerShdw>
          </a:effectLst>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3868809231"/>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134.xml><?xml version="1.0" encoding="utf-8"?>
<p:sldLayout xmlns:a="http://schemas.openxmlformats.org/drawingml/2006/main" xmlns:r="http://schemas.openxmlformats.org/officeDocument/2006/relationships" xmlns:p="http://schemas.openxmlformats.org/presentationml/2006/main" preserve="1" userDrawn="1">
  <p:cSld name="9_Contents slide layout">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xmlns="" id="{1CEBD6D0-0D2E-48B2-9F58-663D08639037}"/>
              </a:ext>
            </a:extLst>
          </p:cNvPr>
          <p:cNvSpPr/>
          <p:nvPr userDrawn="1"/>
        </p:nvSpPr>
        <p:spPr>
          <a:xfrm>
            <a:off x="4330856" y="295934"/>
            <a:ext cx="3616642" cy="332275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9" name="그림 개체 틀 4">
            <a:extLst>
              <a:ext uri="{FF2B5EF4-FFF2-40B4-BE49-F238E27FC236}">
                <a16:creationId xmlns:a16="http://schemas.microsoft.com/office/drawing/2014/main" xmlns="" id="{4DAF01D7-9BC6-4B2E-BE82-9B82C1FE178F}"/>
              </a:ext>
            </a:extLst>
          </p:cNvPr>
          <p:cNvSpPr>
            <a:spLocks noGrp="1"/>
          </p:cNvSpPr>
          <p:nvPr>
            <p:ph type="pic" idx="19" hasCustomPrompt="1"/>
          </p:nvPr>
        </p:nvSpPr>
        <p:spPr>
          <a:xfrm>
            <a:off x="4509794" y="525883"/>
            <a:ext cx="3258766" cy="2355557"/>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3" name="Rectangle 2">
            <a:extLst>
              <a:ext uri="{FF2B5EF4-FFF2-40B4-BE49-F238E27FC236}">
                <a16:creationId xmlns:a16="http://schemas.microsoft.com/office/drawing/2014/main" xmlns="" id="{5595FC74-1D32-41A5-B11A-4FBC0439C39E}"/>
              </a:ext>
            </a:extLst>
          </p:cNvPr>
          <p:cNvSpPr/>
          <p:nvPr userDrawn="1"/>
        </p:nvSpPr>
        <p:spPr>
          <a:xfrm>
            <a:off x="8229146" y="295934"/>
            <a:ext cx="3616642" cy="332275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2" name="그림 개체 틀 4">
            <a:extLst>
              <a:ext uri="{FF2B5EF4-FFF2-40B4-BE49-F238E27FC236}">
                <a16:creationId xmlns:a16="http://schemas.microsoft.com/office/drawing/2014/main" xmlns="" id="{C28117A1-8B5B-408A-8008-B757D6858915}"/>
              </a:ext>
            </a:extLst>
          </p:cNvPr>
          <p:cNvSpPr>
            <a:spLocks noGrp="1"/>
          </p:cNvSpPr>
          <p:nvPr>
            <p:ph type="pic" idx="16" hasCustomPrompt="1"/>
          </p:nvPr>
        </p:nvSpPr>
        <p:spPr>
          <a:xfrm>
            <a:off x="324000" y="295936"/>
            <a:ext cx="3708000" cy="6221595"/>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and Send to Back</a:t>
            </a:r>
            <a:endParaRPr lang="ko-KR" altLang="en-US" dirty="0"/>
          </a:p>
        </p:txBody>
      </p:sp>
      <p:sp>
        <p:nvSpPr>
          <p:cNvPr id="5" name="그림 개체 틀 4">
            <a:extLst>
              <a:ext uri="{FF2B5EF4-FFF2-40B4-BE49-F238E27FC236}">
                <a16:creationId xmlns:a16="http://schemas.microsoft.com/office/drawing/2014/main" xmlns="" id="{9B3B7BDB-47F5-46AD-913E-B12E41F2F518}"/>
              </a:ext>
            </a:extLst>
          </p:cNvPr>
          <p:cNvSpPr>
            <a:spLocks noGrp="1"/>
          </p:cNvSpPr>
          <p:nvPr>
            <p:ph type="pic" idx="17" hasCustomPrompt="1"/>
          </p:nvPr>
        </p:nvSpPr>
        <p:spPr>
          <a:xfrm>
            <a:off x="4330856" y="3891065"/>
            <a:ext cx="7519935" cy="2648732"/>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6" name="그림 개체 틀 4">
            <a:extLst>
              <a:ext uri="{FF2B5EF4-FFF2-40B4-BE49-F238E27FC236}">
                <a16:creationId xmlns:a16="http://schemas.microsoft.com/office/drawing/2014/main" xmlns="" id="{E1F17147-D4B6-49A6-A8CB-9CD45A8B0053}"/>
              </a:ext>
            </a:extLst>
          </p:cNvPr>
          <p:cNvSpPr>
            <a:spLocks noGrp="1"/>
          </p:cNvSpPr>
          <p:nvPr>
            <p:ph type="pic" idx="18" hasCustomPrompt="1"/>
          </p:nvPr>
        </p:nvSpPr>
        <p:spPr>
          <a:xfrm>
            <a:off x="8408084" y="1080360"/>
            <a:ext cx="3258766" cy="2355557"/>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685815926"/>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135.xml><?xml version="1.0" encoding="utf-8"?>
<p:sldLayout xmlns:a="http://schemas.openxmlformats.org/drawingml/2006/main" xmlns:r="http://schemas.openxmlformats.org/officeDocument/2006/relationships" xmlns:p="http://schemas.openxmlformats.org/presentationml/2006/main" preserve="1" userDrawn="1">
  <p:cSld name="10_Contents slide layout">
    <p:spTree>
      <p:nvGrpSpPr>
        <p:cNvPr id="1" name=""/>
        <p:cNvGrpSpPr/>
        <p:nvPr/>
      </p:nvGrpSpPr>
      <p:grpSpPr>
        <a:xfrm>
          <a:off x="0" y="0"/>
          <a:ext cx="0" cy="0"/>
          <a:chOff x="0" y="0"/>
          <a:chExt cx="0" cy="0"/>
        </a:xfrm>
      </p:grpSpPr>
      <p:sp>
        <p:nvSpPr>
          <p:cNvPr id="2" name="그림 개체 틀 4">
            <a:extLst>
              <a:ext uri="{FF2B5EF4-FFF2-40B4-BE49-F238E27FC236}">
                <a16:creationId xmlns:a16="http://schemas.microsoft.com/office/drawing/2014/main" xmlns="" id="{C28117A1-8B5B-408A-8008-B757D6858915}"/>
              </a:ext>
            </a:extLst>
          </p:cNvPr>
          <p:cNvSpPr>
            <a:spLocks noGrp="1"/>
          </p:cNvSpPr>
          <p:nvPr>
            <p:ph type="pic" idx="16" hasCustomPrompt="1"/>
          </p:nvPr>
        </p:nvSpPr>
        <p:spPr>
          <a:xfrm>
            <a:off x="0" y="0"/>
            <a:ext cx="12192000" cy="2286000"/>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and Send to Back</a:t>
            </a:r>
            <a:endParaRPr lang="ko-KR" altLang="en-US" dirty="0"/>
          </a:p>
        </p:txBody>
      </p:sp>
      <p:sp>
        <p:nvSpPr>
          <p:cNvPr id="5" name="그림 개체 틀 4">
            <a:extLst>
              <a:ext uri="{FF2B5EF4-FFF2-40B4-BE49-F238E27FC236}">
                <a16:creationId xmlns:a16="http://schemas.microsoft.com/office/drawing/2014/main" xmlns="" id="{F79F29E8-53BA-451D-AB51-A20AE905D21B}"/>
              </a:ext>
            </a:extLst>
          </p:cNvPr>
          <p:cNvSpPr>
            <a:spLocks noGrp="1"/>
          </p:cNvSpPr>
          <p:nvPr>
            <p:ph type="pic" idx="17" hasCustomPrompt="1"/>
          </p:nvPr>
        </p:nvSpPr>
        <p:spPr>
          <a:xfrm>
            <a:off x="0" y="2286000"/>
            <a:ext cx="12192000" cy="2286000"/>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and Send to Back</a:t>
            </a:r>
            <a:endParaRPr lang="ko-KR" altLang="en-US" dirty="0"/>
          </a:p>
        </p:txBody>
      </p:sp>
      <p:sp>
        <p:nvSpPr>
          <p:cNvPr id="6" name="그림 개체 틀 4">
            <a:extLst>
              <a:ext uri="{FF2B5EF4-FFF2-40B4-BE49-F238E27FC236}">
                <a16:creationId xmlns:a16="http://schemas.microsoft.com/office/drawing/2014/main" xmlns="" id="{1B2720F6-2A2A-4472-962D-FCA5E7624EAC}"/>
              </a:ext>
            </a:extLst>
          </p:cNvPr>
          <p:cNvSpPr>
            <a:spLocks noGrp="1"/>
          </p:cNvSpPr>
          <p:nvPr>
            <p:ph type="pic" idx="18" hasCustomPrompt="1"/>
          </p:nvPr>
        </p:nvSpPr>
        <p:spPr>
          <a:xfrm>
            <a:off x="0" y="4572000"/>
            <a:ext cx="12192000" cy="2286000"/>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and Send to Back</a:t>
            </a:r>
            <a:endParaRPr lang="ko-KR" altLang="en-US" dirty="0"/>
          </a:p>
        </p:txBody>
      </p:sp>
    </p:spTree>
    <p:extLst>
      <p:ext uri="{BB962C8B-B14F-4D97-AF65-F5344CB8AC3E}">
        <p14:creationId xmlns:p14="http://schemas.microsoft.com/office/powerpoint/2010/main" val="2442511953"/>
      </p:ext>
    </p:extLst>
  </p:cSld>
  <p:clrMapOvr>
    <a:masterClrMapping/>
  </p:clrMapOvr>
</p:sldLayout>
</file>

<file path=ppt/slideLayouts/slideLayout136.xml><?xml version="1.0" encoding="utf-8"?>
<p:sldLayout xmlns:a="http://schemas.openxmlformats.org/drawingml/2006/main" xmlns:r="http://schemas.openxmlformats.org/officeDocument/2006/relationships" xmlns:p="http://schemas.openxmlformats.org/presentationml/2006/main" userDrawn="1">
  <p:cSld name="PNG sets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245392"/>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PNG &amp; Shapes Layout</a:t>
            </a:r>
          </a:p>
        </p:txBody>
      </p:sp>
    </p:spTree>
    <p:extLst>
      <p:ext uri="{BB962C8B-B14F-4D97-AF65-F5344CB8AC3E}">
        <p14:creationId xmlns:p14="http://schemas.microsoft.com/office/powerpoint/2010/main" val="1802223225"/>
      </p:ext>
    </p:extLst>
  </p:cSld>
  <p:clrMapOvr>
    <a:masterClrMapping/>
  </p:clrMapOvr>
</p:sldLayout>
</file>

<file path=ppt/slideLayouts/slideLayout137.xml><?xml version="1.0" encoding="utf-8"?>
<p:sldLayout xmlns:a="http://schemas.openxmlformats.org/drawingml/2006/main" xmlns:r="http://schemas.openxmlformats.org/officeDocument/2006/relationships" xmlns:p="http://schemas.openxmlformats.org/presentationml/2006/main" userDrawn="1">
  <p:cSld name="1_Icon sets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123478"/>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Icon Sets Layout</a:t>
            </a:r>
          </a:p>
        </p:txBody>
      </p:sp>
      <p:sp>
        <p:nvSpPr>
          <p:cNvPr id="3" name="Rounded Rectangle 2"/>
          <p:cNvSpPr/>
          <p:nvPr userDrawn="1"/>
        </p:nvSpPr>
        <p:spPr>
          <a:xfrm>
            <a:off x="354010" y="1131591"/>
            <a:ext cx="3560767" cy="5402561"/>
          </a:xfrm>
          <a:prstGeom prst="roundRect">
            <a:avLst>
              <a:gd name="adj" fmla="val 3968"/>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351">
              <a:solidFill>
                <a:prstClr val="white"/>
              </a:solidFill>
            </a:endParaRPr>
          </a:p>
        </p:txBody>
      </p:sp>
      <p:sp>
        <p:nvSpPr>
          <p:cNvPr id="4" name="Rounded Rectangle 3"/>
          <p:cNvSpPr/>
          <p:nvPr userDrawn="1"/>
        </p:nvSpPr>
        <p:spPr>
          <a:xfrm>
            <a:off x="531933" y="1347500"/>
            <a:ext cx="153868" cy="5015200"/>
          </a:xfrm>
          <a:prstGeom prst="roundRect">
            <a:avLst>
              <a:gd name="adj" fmla="val 50000"/>
            </a:avLst>
          </a:prstGeom>
          <a:solidFill>
            <a:schemeClr val="bg1">
              <a:alpha val="4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351">
              <a:solidFill>
                <a:prstClr val="white"/>
              </a:solidFill>
            </a:endParaRPr>
          </a:p>
        </p:txBody>
      </p:sp>
      <p:sp>
        <p:nvSpPr>
          <p:cNvPr id="5" name="Half Frame 4"/>
          <p:cNvSpPr/>
          <p:nvPr userDrawn="1"/>
        </p:nvSpPr>
        <p:spPr>
          <a:xfrm rot="5400000">
            <a:off x="3057177" y="1276653"/>
            <a:ext cx="685849" cy="685148"/>
          </a:xfrm>
          <a:prstGeom prst="halfFrame">
            <a:avLst>
              <a:gd name="adj1" fmla="val 23728"/>
              <a:gd name="adj2" fmla="val 24642"/>
            </a:avLst>
          </a:prstGeom>
          <a:solidFill>
            <a:schemeClr val="bg1">
              <a:alpha val="2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351">
              <a:solidFill>
                <a:prstClr val="black">
                  <a:lumMod val="85000"/>
                  <a:lumOff val="15000"/>
                </a:prstClr>
              </a:solidFill>
            </a:endParaRPr>
          </a:p>
        </p:txBody>
      </p:sp>
      <p:sp>
        <p:nvSpPr>
          <p:cNvPr id="58" name="TextBox 57">
            <a:extLst>
              <a:ext uri="{FF2B5EF4-FFF2-40B4-BE49-F238E27FC236}">
                <a16:creationId xmlns:a16="http://schemas.microsoft.com/office/drawing/2014/main" xmlns="" id="{5644E8BB-F13A-4AE0-889E-633DE4143787}"/>
              </a:ext>
            </a:extLst>
          </p:cNvPr>
          <p:cNvSpPr txBox="1"/>
          <p:nvPr userDrawn="1"/>
        </p:nvSpPr>
        <p:spPr>
          <a:xfrm>
            <a:off x="711704" y="1637214"/>
            <a:ext cx="2232248" cy="523220"/>
          </a:xfrm>
          <a:prstGeom prst="rect">
            <a:avLst/>
          </a:prstGeom>
          <a:noFill/>
        </p:spPr>
        <p:txBody>
          <a:bodyPr wrap="square" rtlCol="0" anchor="ctr">
            <a:spAutoFit/>
          </a:bodyPr>
          <a:lstStyle/>
          <a:p>
            <a:r>
              <a:rPr lang="en-US" altLang="ko-KR" sz="1400" b="1" dirty="0">
                <a:solidFill>
                  <a:prstClr val="white"/>
                </a:solidFill>
                <a:cs typeface="Arial" pitchFamily="34" charset="0"/>
              </a:rPr>
              <a:t>You can Resize without losing quality</a:t>
            </a:r>
            <a:endParaRPr lang="ko-KR" altLang="en-US" sz="1400" b="1" dirty="0">
              <a:solidFill>
                <a:prstClr val="white"/>
              </a:solidFill>
              <a:cs typeface="Arial" pitchFamily="34" charset="0"/>
            </a:endParaRPr>
          </a:p>
        </p:txBody>
      </p:sp>
      <p:sp>
        <p:nvSpPr>
          <p:cNvPr id="59" name="TextBox 58">
            <a:extLst>
              <a:ext uri="{FF2B5EF4-FFF2-40B4-BE49-F238E27FC236}">
                <a16:creationId xmlns:a16="http://schemas.microsoft.com/office/drawing/2014/main" xmlns="" id="{F2CE2B8B-ED32-491A-95B2-D28904BC432C}"/>
              </a:ext>
            </a:extLst>
          </p:cNvPr>
          <p:cNvSpPr txBox="1"/>
          <p:nvPr userDrawn="1"/>
        </p:nvSpPr>
        <p:spPr>
          <a:xfrm>
            <a:off x="711704" y="2127463"/>
            <a:ext cx="2232248" cy="738664"/>
          </a:xfrm>
          <a:prstGeom prst="rect">
            <a:avLst/>
          </a:prstGeom>
          <a:noFill/>
        </p:spPr>
        <p:txBody>
          <a:bodyPr wrap="square" rtlCol="0" anchor="ctr">
            <a:spAutoFit/>
          </a:bodyPr>
          <a:lstStyle/>
          <a:p>
            <a:r>
              <a:rPr lang="en-US" altLang="ko-KR" sz="1400" b="1" dirty="0">
                <a:solidFill>
                  <a:prstClr val="white"/>
                </a:solidFill>
                <a:cs typeface="Arial" pitchFamily="34" charset="0"/>
              </a:rPr>
              <a:t>You can Change Fill Color &amp;</a:t>
            </a:r>
          </a:p>
          <a:p>
            <a:r>
              <a:rPr lang="en-US" altLang="ko-KR" sz="1400" b="1" dirty="0">
                <a:solidFill>
                  <a:prstClr val="white"/>
                </a:solidFill>
                <a:cs typeface="Arial" pitchFamily="34" charset="0"/>
              </a:rPr>
              <a:t>Line Color</a:t>
            </a:r>
            <a:endParaRPr lang="ko-KR" altLang="en-US" sz="1400" b="1" dirty="0">
              <a:solidFill>
                <a:prstClr val="white"/>
              </a:solidFill>
              <a:cs typeface="Arial" pitchFamily="34" charset="0"/>
            </a:endParaRPr>
          </a:p>
        </p:txBody>
      </p:sp>
      <p:sp>
        <p:nvSpPr>
          <p:cNvPr id="60" name="TextBox 59">
            <a:extLst>
              <a:ext uri="{FF2B5EF4-FFF2-40B4-BE49-F238E27FC236}">
                <a16:creationId xmlns:a16="http://schemas.microsoft.com/office/drawing/2014/main" xmlns="" id="{962A52DF-2523-4479-BFA3-B5ACE9887E1C}"/>
              </a:ext>
            </a:extLst>
          </p:cNvPr>
          <p:cNvSpPr txBox="1"/>
          <p:nvPr userDrawn="1"/>
        </p:nvSpPr>
        <p:spPr>
          <a:xfrm>
            <a:off x="721229" y="5808438"/>
            <a:ext cx="2232000" cy="307777"/>
          </a:xfrm>
          <a:prstGeom prst="rect">
            <a:avLst/>
          </a:prstGeom>
          <a:noFill/>
        </p:spPr>
        <p:txBody>
          <a:bodyPr wrap="square" rtlCol="0" anchor="ctr">
            <a:spAutoFit/>
          </a:bodyPr>
          <a:lstStyle/>
          <a:p>
            <a:r>
              <a:rPr lang="en-US" altLang="ko-KR" sz="1400" dirty="0">
                <a:solidFill>
                  <a:prstClr val="white"/>
                </a:solidFill>
                <a:cs typeface="Arial" pitchFamily="34" charset="0"/>
              </a:rPr>
              <a:t>www.allppt.com</a:t>
            </a:r>
            <a:endParaRPr lang="ko-KR" altLang="en-US" sz="1400" dirty="0">
              <a:solidFill>
                <a:prstClr val="white"/>
              </a:solidFill>
              <a:cs typeface="Arial" pitchFamily="34" charset="0"/>
            </a:endParaRPr>
          </a:p>
        </p:txBody>
      </p:sp>
      <p:sp>
        <p:nvSpPr>
          <p:cNvPr id="61" name="TextBox 60">
            <a:extLst>
              <a:ext uri="{FF2B5EF4-FFF2-40B4-BE49-F238E27FC236}">
                <a16:creationId xmlns:a16="http://schemas.microsoft.com/office/drawing/2014/main" xmlns="" id="{BAAC314F-E96A-4408-95DE-A70E9ED054AF}"/>
              </a:ext>
            </a:extLst>
          </p:cNvPr>
          <p:cNvSpPr txBox="1"/>
          <p:nvPr userDrawn="1"/>
        </p:nvSpPr>
        <p:spPr>
          <a:xfrm>
            <a:off x="721229" y="4450324"/>
            <a:ext cx="2717296" cy="1384995"/>
          </a:xfrm>
          <a:prstGeom prst="rect">
            <a:avLst/>
          </a:prstGeom>
          <a:noFill/>
        </p:spPr>
        <p:txBody>
          <a:bodyPr wrap="square" rtlCol="0" anchor="ctr">
            <a:spAutoFit/>
          </a:bodyPr>
          <a:lstStyle/>
          <a:p>
            <a:r>
              <a:rPr lang="en-US" altLang="ko-KR" sz="2800" b="1" dirty="0">
                <a:solidFill>
                  <a:prstClr val="white"/>
                </a:solidFill>
                <a:cs typeface="Arial" pitchFamily="34" charset="0"/>
              </a:rPr>
              <a:t>FREE </a:t>
            </a:r>
          </a:p>
          <a:p>
            <a:r>
              <a:rPr lang="en-US" altLang="ko-KR" sz="2800" b="1" dirty="0">
                <a:solidFill>
                  <a:prstClr val="white"/>
                </a:solidFill>
                <a:cs typeface="Arial" pitchFamily="34" charset="0"/>
              </a:rPr>
              <a:t>PPT TEMPLATES</a:t>
            </a:r>
          </a:p>
        </p:txBody>
      </p:sp>
    </p:spTree>
    <p:extLst>
      <p:ext uri="{BB962C8B-B14F-4D97-AF65-F5344CB8AC3E}">
        <p14:creationId xmlns:p14="http://schemas.microsoft.com/office/powerpoint/2010/main" val="2084427975"/>
      </p:ext>
    </p:extLst>
  </p:cSld>
  <p:clrMapOvr>
    <a:masterClrMapping/>
  </p:clrMapOvr>
</p:sldLayout>
</file>

<file path=ppt/slideLayouts/slideLayout138.xml><?xml version="1.0" encoding="utf-8"?>
<p:sldLayout xmlns:a="http://schemas.openxmlformats.org/drawingml/2006/main" xmlns:r="http://schemas.openxmlformats.org/officeDocument/2006/relationships" xmlns:p="http://schemas.openxmlformats.org/presentationml/2006/main" type="blank">
  <p:cSld name="Blank">
    <p:spTree>
      <p:nvGrpSpPr>
        <p:cNvPr id="1" name="Shape 368"/>
        <p:cNvGrpSpPr/>
        <p:nvPr/>
      </p:nvGrpSpPr>
      <p:grpSpPr>
        <a:xfrm>
          <a:off x="0" y="0"/>
          <a:ext cx="0" cy="0"/>
          <a:chOff x="0" y="0"/>
          <a:chExt cx="0" cy="0"/>
        </a:xfrm>
      </p:grpSpPr>
      <p:sp>
        <p:nvSpPr>
          <p:cNvPr id="2" name="Shape 369">
            <a:extLst>
              <a:ext uri="{FF2B5EF4-FFF2-40B4-BE49-F238E27FC236}">
                <a16:creationId xmlns:a16="http://schemas.microsoft.com/office/drawing/2014/main" xmlns="" id="{D5DEBCFC-B26A-4CBE-99A4-AC1D94B03CAC}"/>
              </a:ext>
            </a:extLst>
          </p:cNvPr>
          <p:cNvSpPr>
            <a:spLocks/>
          </p:cNvSpPr>
          <p:nvPr/>
        </p:nvSpPr>
        <p:spPr bwMode="auto">
          <a:xfrm>
            <a:off x="-38099" y="5929314"/>
            <a:ext cx="12255500" cy="949325"/>
          </a:xfrm>
          <a:custGeom>
            <a:avLst/>
            <a:gdLst>
              <a:gd name="T0" fmla="*/ 2147483646 w 367665"/>
              <a:gd name="T1" fmla="*/ 2147483646 h 41339"/>
              <a:gd name="T2" fmla="*/ 2147483646 w 367665"/>
              <a:gd name="T3" fmla="*/ 2147483646 h 41339"/>
              <a:gd name="T4" fmla="*/ 2147483646 w 367665"/>
              <a:gd name="T5" fmla="*/ 2147483646 h 41339"/>
              <a:gd name="T6" fmla="*/ 2147483646 w 367665"/>
              <a:gd name="T7" fmla="*/ 2147483646 h 41339"/>
              <a:gd name="T8" fmla="*/ 2147483646 w 367665"/>
              <a:gd name="T9" fmla="*/ 0 h 41339"/>
              <a:gd name="T10" fmla="*/ 2147483646 w 367665"/>
              <a:gd name="T11" fmla="*/ 2147483646 h 41339"/>
              <a:gd name="T12" fmla="*/ 2147483646 w 367665"/>
              <a:gd name="T13" fmla="*/ 2147483646 h 41339"/>
              <a:gd name="T14" fmla="*/ 2147483646 w 367665"/>
              <a:gd name="T15" fmla="*/ 2147483646 h 41339"/>
              <a:gd name="T16" fmla="*/ 2147483646 w 367665"/>
              <a:gd name="T17" fmla="*/ 2147483646 h 41339"/>
              <a:gd name="T18" fmla="*/ 2147483646 w 367665"/>
              <a:gd name="T19" fmla="*/ 2147483646 h 41339"/>
              <a:gd name="T20" fmla="*/ 2147483646 w 367665"/>
              <a:gd name="T21" fmla="*/ 2147483646 h 41339"/>
              <a:gd name="T22" fmla="*/ 2147483646 w 367665"/>
              <a:gd name="T23" fmla="*/ 2147483646 h 41339"/>
              <a:gd name="T24" fmla="*/ 2147483646 w 367665"/>
              <a:gd name="T25" fmla="*/ 2147483646 h 41339"/>
              <a:gd name="T26" fmla="*/ 2147483646 w 367665"/>
              <a:gd name="T27" fmla="*/ 2147483646 h 41339"/>
              <a:gd name="T28" fmla="*/ 2147483646 w 367665"/>
              <a:gd name="T29" fmla="*/ 2147483646 h 41339"/>
              <a:gd name="T30" fmla="*/ 2147483646 w 367665"/>
              <a:gd name="T31" fmla="*/ 2147483646 h 41339"/>
              <a:gd name="T32" fmla="*/ 2147483646 w 367665"/>
              <a:gd name="T33" fmla="*/ 2147483646 h 41339"/>
              <a:gd name="T34" fmla="*/ 2147483646 w 367665"/>
              <a:gd name="T35" fmla="*/ 2147483646 h 41339"/>
              <a:gd name="T36" fmla="*/ 2147483646 w 367665"/>
              <a:gd name="T37" fmla="*/ 2147483646 h 41339"/>
              <a:gd name="T38" fmla="*/ 2147483646 w 367665"/>
              <a:gd name="T39" fmla="*/ 2147483646 h 41339"/>
              <a:gd name="T40" fmla="*/ 2147483646 w 367665"/>
              <a:gd name="T41" fmla="*/ 2147483646 h 41339"/>
              <a:gd name="T42" fmla="*/ 2147483646 w 367665"/>
              <a:gd name="T43" fmla="*/ 2147483646 h 41339"/>
              <a:gd name="T44" fmla="*/ 2147483646 w 367665"/>
              <a:gd name="T45" fmla="*/ 2147483646 h 41339"/>
              <a:gd name="T46" fmla="*/ 2147483646 w 367665"/>
              <a:gd name="T47" fmla="*/ 2147483646 h 41339"/>
              <a:gd name="T48" fmla="*/ 0 w 367665"/>
              <a:gd name="T49" fmla="*/ 2147483646 h 41339"/>
              <a:gd name="T50" fmla="*/ 2147483646 w 367665"/>
              <a:gd name="T51" fmla="*/ 2147483646 h 4133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67665"/>
              <a:gd name="T79" fmla="*/ 0 h 41339"/>
              <a:gd name="T80" fmla="*/ 367665 w 367665"/>
              <a:gd name="T81" fmla="*/ 41339 h 4133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67665" h="41339" extrusionOk="0">
                <a:moveTo>
                  <a:pt x="381" y="381"/>
                </a:moveTo>
                <a:lnTo>
                  <a:pt x="16574" y="16383"/>
                </a:lnTo>
                <a:lnTo>
                  <a:pt x="31623" y="7430"/>
                </a:lnTo>
                <a:lnTo>
                  <a:pt x="62484" y="7239"/>
                </a:lnTo>
                <a:lnTo>
                  <a:pt x="77724" y="0"/>
                </a:lnTo>
                <a:lnTo>
                  <a:pt x="92964" y="19622"/>
                </a:lnTo>
                <a:lnTo>
                  <a:pt x="108014" y="30861"/>
                </a:lnTo>
                <a:lnTo>
                  <a:pt x="123063" y="30671"/>
                </a:lnTo>
                <a:lnTo>
                  <a:pt x="139065" y="15050"/>
                </a:lnTo>
                <a:lnTo>
                  <a:pt x="154115" y="11430"/>
                </a:lnTo>
                <a:lnTo>
                  <a:pt x="168783" y="3408"/>
                </a:lnTo>
                <a:lnTo>
                  <a:pt x="184404" y="21527"/>
                </a:lnTo>
                <a:lnTo>
                  <a:pt x="199644" y="22155"/>
                </a:lnTo>
                <a:lnTo>
                  <a:pt x="214694" y="36386"/>
                </a:lnTo>
                <a:lnTo>
                  <a:pt x="230124" y="36386"/>
                </a:lnTo>
                <a:lnTo>
                  <a:pt x="246126" y="29147"/>
                </a:lnTo>
                <a:lnTo>
                  <a:pt x="261176" y="29147"/>
                </a:lnTo>
                <a:lnTo>
                  <a:pt x="275463" y="16574"/>
                </a:lnTo>
                <a:lnTo>
                  <a:pt x="291656" y="24384"/>
                </a:lnTo>
                <a:lnTo>
                  <a:pt x="305943" y="11811"/>
                </a:lnTo>
                <a:lnTo>
                  <a:pt x="336804" y="11621"/>
                </a:lnTo>
                <a:lnTo>
                  <a:pt x="351854" y="16383"/>
                </a:lnTo>
                <a:lnTo>
                  <a:pt x="367665" y="4001"/>
                </a:lnTo>
                <a:lnTo>
                  <a:pt x="367284" y="41339"/>
                </a:lnTo>
                <a:lnTo>
                  <a:pt x="0" y="41339"/>
                </a:lnTo>
                <a:lnTo>
                  <a:pt x="381" y="381"/>
                </a:lnTo>
                <a:close/>
              </a:path>
            </a:pathLst>
          </a:custGeom>
          <a:solidFill>
            <a:srgbClr val="AFF000">
              <a:alpha val="81960"/>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800"/>
          </a:p>
        </p:txBody>
      </p:sp>
      <p:sp>
        <p:nvSpPr>
          <p:cNvPr id="3" name="Shape 370">
            <a:extLst>
              <a:ext uri="{FF2B5EF4-FFF2-40B4-BE49-F238E27FC236}">
                <a16:creationId xmlns:a16="http://schemas.microsoft.com/office/drawing/2014/main" xmlns="" id="{AE992583-E581-42E7-B51D-FE7334EF0DB2}"/>
              </a:ext>
            </a:extLst>
          </p:cNvPr>
          <p:cNvSpPr>
            <a:spLocks/>
          </p:cNvSpPr>
          <p:nvPr/>
        </p:nvSpPr>
        <p:spPr bwMode="auto">
          <a:xfrm>
            <a:off x="-38099" y="6103938"/>
            <a:ext cx="12255500" cy="779462"/>
          </a:xfrm>
          <a:custGeom>
            <a:avLst/>
            <a:gdLst>
              <a:gd name="T0" fmla="*/ 2147483646 w 367665"/>
              <a:gd name="T1" fmla="*/ 2147483646 h 33910"/>
              <a:gd name="T2" fmla="*/ 2147483646 w 367665"/>
              <a:gd name="T3" fmla="*/ 2147483646 h 33910"/>
              <a:gd name="T4" fmla="*/ 2147483646 w 367665"/>
              <a:gd name="T5" fmla="*/ 2147483646 h 33910"/>
              <a:gd name="T6" fmla="*/ 2147483646 w 367665"/>
              <a:gd name="T7" fmla="*/ 2147483646 h 33910"/>
              <a:gd name="T8" fmla="*/ 2147483646 w 367665"/>
              <a:gd name="T9" fmla="*/ 2147483646 h 33910"/>
              <a:gd name="T10" fmla="*/ 2147483646 w 367665"/>
              <a:gd name="T11" fmla="*/ 2147483646 h 33910"/>
              <a:gd name="T12" fmla="*/ 2147483646 w 367665"/>
              <a:gd name="T13" fmla="*/ 2147483646 h 33910"/>
              <a:gd name="T14" fmla="*/ 2147483646 w 367665"/>
              <a:gd name="T15" fmla="*/ 2147483646 h 33910"/>
              <a:gd name="T16" fmla="*/ 2147483646 w 367665"/>
              <a:gd name="T17" fmla="*/ 2147483646 h 33910"/>
              <a:gd name="T18" fmla="*/ 2147483646 w 367665"/>
              <a:gd name="T19" fmla="*/ 2147483646 h 33910"/>
              <a:gd name="T20" fmla="*/ 2147483646 w 367665"/>
              <a:gd name="T21" fmla="*/ 2147483646 h 33910"/>
              <a:gd name="T22" fmla="*/ 2147483646 w 367665"/>
              <a:gd name="T23" fmla="*/ 2147483646 h 33910"/>
              <a:gd name="T24" fmla="*/ 2147483646 w 367665"/>
              <a:gd name="T25" fmla="*/ 2147483646 h 33910"/>
              <a:gd name="T26" fmla="*/ 2147483646 w 367665"/>
              <a:gd name="T27" fmla="*/ 2147483646 h 33910"/>
              <a:gd name="T28" fmla="*/ 2147483646 w 367665"/>
              <a:gd name="T29" fmla="*/ 2147483646 h 33910"/>
              <a:gd name="T30" fmla="*/ 2147483646 w 367665"/>
              <a:gd name="T31" fmla="*/ 2147483646 h 33910"/>
              <a:gd name="T32" fmla="*/ 2147483646 w 367665"/>
              <a:gd name="T33" fmla="*/ 2147483646 h 33910"/>
              <a:gd name="T34" fmla="*/ 2147483646 w 367665"/>
              <a:gd name="T35" fmla="*/ 2147483646 h 33910"/>
              <a:gd name="T36" fmla="*/ 2147483646 w 367665"/>
              <a:gd name="T37" fmla="*/ 2147483646 h 33910"/>
              <a:gd name="T38" fmla="*/ 2147483646 w 367665"/>
              <a:gd name="T39" fmla="*/ 2147483646 h 33910"/>
              <a:gd name="T40" fmla="*/ 2147483646 w 367665"/>
              <a:gd name="T41" fmla="*/ 2147483646 h 33910"/>
              <a:gd name="T42" fmla="*/ 2147483646 w 367665"/>
              <a:gd name="T43" fmla="*/ 2147483646 h 33910"/>
              <a:gd name="T44" fmla="*/ 2147483646 w 367665"/>
              <a:gd name="T45" fmla="*/ 0 h 33910"/>
              <a:gd name="T46" fmla="*/ 2147483646 w 367665"/>
              <a:gd name="T47" fmla="*/ 2147483646 h 33910"/>
              <a:gd name="T48" fmla="*/ 0 w 367665"/>
              <a:gd name="T49" fmla="*/ 2147483646 h 33910"/>
              <a:gd name="T50" fmla="*/ 2147483646 w 367665"/>
              <a:gd name="T51" fmla="*/ 2147483646 h 3391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67665"/>
              <a:gd name="T79" fmla="*/ 0 h 33910"/>
              <a:gd name="T80" fmla="*/ 367665 w 367665"/>
              <a:gd name="T81" fmla="*/ 33910 h 3391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67665" h="33910" extrusionOk="0">
                <a:moveTo>
                  <a:pt x="381" y="8001"/>
                </a:moveTo>
                <a:lnTo>
                  <a:pt x="16764" y="16266"/>
                </a:lnTo>
                <a:lnTo>
                  <a:pt x="47244" y="16266"/>
                </a:lnTo>
                <a:lnTo>
                  <a:pt x="62484" y="9925"/>
                </a:lnTo>
                <a:lnTo>
                  <a:pt x="77724" y="23434"/>
                </a:lnTo>
                <a:lnTo>
                  <a:pt x="92964" y="23434"/>
                </a:lnTo>
                <a:lnTo>
                  <a:pt x="107442" y="16266"/>
                </a:lnTo>
                <a:lnTo>
                  <a:pt x="122682" y="11855"/>
                </a:lnTo>
                <a:lnTo>
                  <a:pt x="138684" y="11855"/>
                </a:lnTo>
                <a:lnTo>
                  <a:pt x="153924" y="15714"/>
                </a:lnTo>
                <a:lnTo>
                  <a:pt x="168783" y="11028"/>
                </a:lnTo>
                <a:lnTo>
                  <a:pt x="184023" y="18471"/>
                </a:lnTo>
                <a:lnTo>
                  <a:pt x="199644" y="29775"/>
                </a:lnTo>
                <a:lnTo>
                  <a:pt x="214122" y="22055"/>
                </a:lnTo>
                <a:lnTo>
                  <a:pt x="229743" y="22055"/>
                </a:lnTo>
                <a:lnTo>
                  <a:pt x="245364" y="8546"/>
                </a:lnTo>
                <a:lnTo>
                  <a:pt x="260604" y="16266"/>
                </a:lnTo>
                <a:lnTo>
                  <a:pt x="275844" y="16266"/>
                </a:lnTo>
                <a:lnTo>
                  <a:pt x="291084" y="9925"/>
                </a:lnTo>
                <a:lnTo>
                  <a:pt x="321564" y="9925"/>
                </a:lnTo>
                <a:lnTo>
                  <a:pt x="336804" y="23158"/>
                </a:lnTo>
                <a:lnTo>
                  <a:pt x="351282" y="18471"/>
                </a:lnTo>
                <a:lnTo>
                  <a:pt x="367665" y="0"/>
                </a:lnTo>
                <a:lnTo>
                  <a:pt x="367665" y="33910"/>
                </a:lnTo>
                <a:lnTo>
                  <a:pt x="0" y="33910"/>
                </a:lnTo>
                <a:lnTo>
                  <a:pt x="381" y="8001"/>
                </a:lnTo>
                <a:close/>
              </a:path>
            </a:pathLst>
          </a:custGeom>
          <a:solidFill>
            <a:srgbClr val="00CEF6">
              <a:alpha val="73332"/>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800"/>
          </a:p>
        </p:txBody>
      </p:sp>
      <p:sp>
        <p:nvSpPr>
          <p:cNvPr id="4" name="Shape 371">
            <a:extLst>
              <a:ext uri="{FF2B5EF4-FFF2-40B4-BE49-F238E27FC236}">
                <a16:creationId xmlns:a16="http://schemas.microsoft.com/office/drawing/2014/main" xmlns="" id="{B02B9630-8470-453E-8E77-E994353B4A55}"/>
              </a:ext>
            </a:extLst>
          </p:cNvPr>
          <p:cNvSpPr/>
          <p:nvPr/>
        </p:nvSpPr>
        <p:spPr>
          <a:xfrm rot="8100000">
            <a:off x="2463800" y="5670551"/>
            <a:ext cx="162984" cy="163513"/>
          </a:xfrm>
          <a:prstGeom prst="teardrop">
            <a:avLst>
              <a:gd name="adj" fmla="val 100000"/>
            </a:avLst>
          </a:prstGeom>
          <a:solidFill>
            <a:srgbClr val="AFF000"/>
          </a:solidFill>
          <a:ln>
            <a:noFill/>
          </a:ln>
        </p:spPr>
        <p:txBody>
          <a:bodyPr lIns="91425" tIns="91425" rIns="91425" bIns="91425" anchor="ctr"/>
          <a:lstStyle/>
          <a:p>
            <a:pPr eaLnBrk="1" fontAlgn="auto" hangingPunct="1">
              <a:spcBef>
                <a:spcPts val="0"/>
              </a:spcBef>
              <a:spcAft>
                <a:spcPts val="0"/>
              </a:spcAft>
              <a:defRPr/>
            </a:pPr>
            <a:endParaRPr sz="1400" kern="0">
              <a:solidFill>
                <a:srgbClr val="000000"/>
              </a:solidFill>
              <a:latin typeface="Arial"/>
              <a:cs typeface="Arial"/>
              <a:sym typeface="Arial"/>
              <a:rtl val="0"/>
            </a:endParaRPr>
          </a:p>
        </p:txBody>
      </p:sp>
      <p:sp>
        <p:nvSpPr>
          <p:cNvPr id="5" name="Shape 372">
            <a:extLst>
              <a:ext uri="{FF2B5EF4-FFF2-40B4-BE49-F238E27FC236}">
                <a16:creationId xmlns:a16="http://schemas.microsoft.com/office/drawing/2014/main" xmlns="" id="{FFE6E2C7-2FA8-4C48-886C-B9C86A9F2101}"/>
              </a:ext>
            </a:extLst>
          </p:cNvPr>
          <p:cNvSpPr/>
          <p:nvPr/>
        </p:nvSpPr>
        <p:spPr>
          <a:xfrm rot="8100000">
            <a:off x="8051800" y="6048376"/>
            <a:ext cx="162984" cy="163513"/>
          </a:xfrm>
          <a:prstGeom prst="teardrop">
            <a:avLst>
              <a:gd name="adj" fmla="val 100000"/>
            </a:avLst>
          </a:prstGeom>
          <a:noFill/>
          <a:ln w="28575" cap="flat" cmpd="sng">
            <a:solidFill>
              <a:srgbClr val="00CEF6"/>
            </a:solidFill>
            <a:prstDash val="solid"/>
            <a:round/>
            <a:headEnd type="none" w="med" len="med"/>
            <a:tailEnd type="none" w="med" len="med"/>
          </a:ln>
        </p:spPr>
        <p:txBody>
          <a:bodyPr lIns="91425" tIns="91425" rIns="91425" bIns="91425" anchor="ctr"/>
          <a:lstStyle/>
          <a:p>
            <a:pPr eaLnBrk="1" fontAlgn="auto" hangingPunct="1">
              <a:spcBef>
                <a:spcPts val="0"/>
              </a:spcBef>
              <a:spcAft>
                <a:spcPts val="0"/>
              </a:spcAft>
              <a:defRPr/>
            </a:pPr>
            <a:endParaRPr sz="1400" kern="0">
              <a:solidFill>
                <a:srgbClr val="000000"/>
              </a:solidFill>
              <a:latin typeface="Arial"/>
              <a:cs typeface="Arial"/>
              <a:sym typeface="Arial"/>
              <a:rtl val="0"/>
            </a:endParaRPr>
          </a:p>
        </p:txBody>
      </p:sp>
      <p:sp>
        <p:nvSpPr>
          <p:cNvPr id="6" name="Shape 373">
            <a:extLst>
              <a:ext uri="{FF2B5EF4-FFF2-40B4-BE49-F238E27FC236}">
                <a16:creationId xmlns:a16="http://schemas.microsoft.com/office/drawing/2014/main" xmlns="" id="{3543106E-864E-4FA2-A95D-5810375F6897}"/>
              </a:ext>
            </a:extLst>
          </p:cNvPr>
          <p:cNvSpPr/>
          <p:nvPr/>
        </p:nvSpPr>
        <p:spPr>
          <a:xfrm rot="8100000">
            <a:off x="9575800" y="6092826"/>
            <a:ext cx="162984" cy="163513"/>
          </a:xfrm>
          <a:prstGeom prst="teardrop">
            <a:avLst>
              <a:gd name="adj" fmla="val 100000"/>
            </a:avLst>
          </a:prstGeom>
          <a:solidFill>
            <a:srgbClr val="00CEF6"/>
          </a:solidFill>
          <a:ln>
            <a:noFill/>
          </a:ln>
        </p:spPr>
        <p:txBody>
          <a:bodyPr lIns="91425" tIns="91425" rIns="91425" bIns="91425" anchor="ctr"/>
          <a:lstStyle/>
          <a:p>
            <a:pPr eaLnBrk="1" fontAlgn="auto" hangingPunct="1">
              <a:spcBef>
                <a:spcPts val="0"/>
              </a:spcBef>
              <a:spcAft>
                <a:spcPts val="0"/>
              </a:spcAft>
              <a:defRPr/>
            </a:pPr>
            <a:endParaRPr sz="1400" kern="0">
              <a:solidFill>
                <a:srgbClr val="000000"/>
              </a:solidFill>
              <a:latin typeface="Arial"/>
              <a:cs typeface="Arial"/>
              <a:sym typeface="Arial"/>
              <a:rtl val="0"/>
            </a:endParaRPr>
          </a:p>
        </p:txBody>
      </p:sp>
      <p:grpSp>
        <p:nvGrpSpPr>
          <p:cNvPr id="7" name="Shape 374">
            <a:extLst>
              <a:ext uri="{FF2B5EF4-FFF2-40B4-BE49-F238E27FC236}">
                <a16:creationId xmlns:a16="http://schemas.microsoft.com/office/drawing/2014/main" xmlns="" id="{6434C040-3673-4BF0-A822-49A7E52548F0}"/>
              </a:ext>
            </a:extLst>
          </p:cNvPr>
          <p:cNvGrpSpPr>
            <a:grpSpLocks/>
          </p:cNvGrpSpPr>
          <p:nvPr/>
        </p:nvGrpSpPr>
        <p:grpSpPr bwMode="auto">
          <a:xfrm>
            <a:off x="-12699" y="5949950"/>
            <a:ext cx="12223751" cy="793750"/>
            <a:chOff x="-9525" y="4462475"/>
            <a:chExt cx="9167825" cy="595300"/>
          </a:xfrm>
        </p:grpSpPr>
        <p:sp>
          <p:nvSpPr>
            <p:cNvPr id="8" name="Shape 375">
              <a:extLst>
                <a:ext uri="{FF2B5EF4-FFF2-40B4-BE49-F238E27FC236}">
                  <a16:creationId xmlns:a16="http://schemas.microsoft.com/office/drawing/2014/main" xmlns="" id="{BCFE9E52-E14F-4609-92CA-D62500635689}"/>
                </a:ext>
              </a:extLst>
            </p:cNvPr>
            <p:cNvSpPr>
              <a:spLocks/>
            </p:cNvSpPr>
            <p:nvPr/>
          </p:nvSpPr>
          <p:spPr bwMode="auto">
            <a:xfrm>
              <a:off x="-9525" y="4581525"/>
              <a:ext cx="4205300" cy="476250"/>
            </a:xfrm>
            <a:custGeom>
              <a:avLst/>
              <a:gdLst>
                <a:gd name="T0" fmla="*/ 0 w 168212"/>
                <a:gd name="T1" fmla="*/ 2147483646 h 19050"/>
                <a:gd name="T2" fmla="*/ 2147483646 w 168212"/>
                <a:gd name="T3" fmla="*/ 2147483646 h 19050"/>
                <a:gd name="T4" fmla="*/ 2147483646 w 168212"/>
                <a:gd name="T5" fmla="*/ 2147483646 h 19050"/>
                <a:gd name="T6" fmla="*/ 2147483646 w 168212"/>
                <a:gd name="T7" fmla="*/ 2147483646 h 19050"/>
                <a:gd name="T8" fmla="*/ 2147483646 w 168212"/>
                <a:gd name="T9" fmla="*/ 2147483646 h 19050"/>
                <a:gd name="T10" fmla="*/ 2147483646 w 168212"/>
                <a:gd name="T11" fmla="*/ 2147483646 h 19050"/>
                <a:gd name="T12" fmla="*/ 2147483646 w 168212"/>
                <a:gd name="T13" fmla="*/ 2147483646 h 19050"/>
                <a:gd name="T14" fmla="*/ 2147483646 w 168212"/>
                <a:gd name="T15" fmla="*/ 0 h 19050"/>
                <a:gd name="T16" fmla="*/ 2147483646 w 168212"/>
                <a:gd name="T17" fmla="*/ 2147483646 h 19050"/>
                <a:gd name="T18" fmla="*/ 2147483646 w 168212"/>
                <a:gd name="T19" fmla="*/ 2147483646 h 19050"/>
                <a:gd name="T20" fmla="*/ 2147483646 w 168212"/>
                <a:gd name="T21" fmla="*/ 2147483646 h 19050"/>
                <a:gd name="T22" fmla="*/ 2147483646 w 168212"/>
                <a:gd name="T23" fmla="*/ 2147483646 h 190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68212"/>
                <a:gd name="T37" fmla="*/ 0 h 19050"/>
                <a:gd name="T38" fmla="*/ 168212 w 168212"/>
                <a:gd name="T39" fmla="*/ 19050 h 190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68212" h="19050" extrusionOk="0">
                  <a:moveTo>
                    <a:pt x="0" y="1715"/>
                  </a:moveTo>
                  <a:lnTo>
                    <a:pt x="15812" y="16574"/>
                  </a:lnTo>
                  <a:lnTo>
                    <a:pt x="31052" y="16574"/>
                  </a:lnTo>
                  <a:lnTo>
                    <a:pt x="46292" y="14097"/>
                  </a:lnTo>
                  <a:lnTo>
                    <a:pt x="61532" y="19050"/>
                  </a:lnTo>
                  <a:lnTo>
                    <a:pt x="76581" y="11240"/>
                  </a:lnTo>
                  <a:lnTo>
                    <a:pt x="92012" y="11240"/>
                  </a:lnTo>
                  <a:lnTo>
                    <a:pt x="106871" y="0"/>
                  </a:lnTo>
                  <a:lnTo>
                    <a:pt x="122111" y="2667"/>
                  </a:lnTo>
                  <a:lnTo>
                    <a:pt x="137541" y="2667"/>
                  </a:lnTo>
                  <a:lnTo>
                    <a:pt x="152972" y="16002"/>
                  </a:lnTo>
                  <a:lnTo>
                    <a:pt x="168212" y="16002"/>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endParaRPr lang="en-US" sz="1800"/>
            </a:p>
          </p:txBody>
        </p:sp>
        <p:sp>
          <p:nvSpPr>
            <p:cNvPr id="9" name="Shape 376">
              <a:extLst>
                <a:ext uri="{FF2B5EF4-FFF2-40B4-BE49-F238E27FC236}">
                  <a16:creationId xmlns:a16="http://schemas.microsoft.com/office/drawing/2014/main" xmlns="" id="{D96B88A4-F8A4-4C61-9061-958F37CFC17D}"/>
                </a:ext>
              </a:extLst>
            </p:cNvPr>
            <p:cNvSpPr>
              <a:spLocks/>
            </p:cNvSpPr>
            <p:nvPr/>
          </p:nvSpPr>
          <p:spPr bwMode="auto">
            <a:xfrm>
              <a:off x="4195775" y="4462475"/>
              <a:ext cx="3424225" cy="590550"/>
            </a:xfrm>
            <a:custGeom>
              <a:avLst/>
              <a:gdLst>
                <a:gd name="T0" fmla="*/ 0 w 136969"/>
                <a:gd name="T1" fmla="*/ 2147483646 h 23622"/>
                <a:gd name="T2" fmla="*/ 2147483646 w 136969"/>
                <a:gd name="T3" fmla="*/ 2147483646 h 23622"/>
                <a:gd name="T4" fmla="*/ 2147483646 w 136969"/>
                <a:gd name="T5" fmla="*/ 2147483646 h 23622"/>
                <a:gd name="T6" fmla="*/ 2147483646 w 136969"/>
                <a:gd name="T7" fmla="*/ 2147483646 h 23622"/>
                <a:gd name="T8" fmla="*/ 2147483646 w 136969"/>
                <a:gd name="T9" fmla="*/ 2147483646 h 23622"/>
                <a:gd name="T10" fmla="*/ 2147483646 w 136969"/>
                <a:gd name="T11" fmla="*/ 2147483646 h 23622"/>
                <a:gd name="T12" fmla="*/ 2147483646 w 136969"/>
                <a:gd name="T13" fmla="*/ 2147483646 h 23622"/>
                <a:gd name="T14" fmla="*/ 2147483646 w 136969"/>
                <a:gd name="T15" fmla="*/ 2147483646 h 23622"/>
                <a:gd name="T16" fmla="*/ 2147483646 w 136969"/>
                <a:gd name="T17" fmla="*/ 2147483646 h 23622"/>
                <a:gd name="T18" fmla="*/ 2147483646 w 136969"/>
                <a:gd name="T19" fmla="*/ 0 h 2362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36969"/>
                <a:gd name="T31" fmla="*/ 0 h 23622"/>
                <a:gd name="T32" fmla="*/ 136969 w 136969"/>
                <a:gd name="T33" fmla="*/ 23622 h 2362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36969" h="23622" extrusionOk="0">
                  <a:moveTo>
                    <a:pt x="0" y="20955"/>
                  </a:moveTo>
                  <a:lnTo>
                    <a:pt x="15049" y="9144"/>
                  </a:lnTo>
                  <a:lnTo>
                    <a:pt x="30480" y="4381"/>
                  </a:lnTo>
                  <a:lnTo>
                    <a:pt x="45720" y="13716"/>
                  </a:lnTo>
                  <a:lnTo>
                    <a:pt x="60769" y="13716"/>
                  </a:lnTo>
                  <a:lnTo>
                    <a:pt x="76009" y="16573"/>
                  </a:lnTo>
                  <a:lnTo>
                    <a:pt x="91249" y="11811"/>
                  </a:lnTo>
                  <a:lnTo>
                    <a:pt x="106680" y="23622"/>
                  </a:lnTo>
                  <a:lnTo>
                    <a:pt x="122110" y="23622"/>
                  </a:lnTo>
                  <a:lnTo>
                    <a:pt x="136969" y="0"/>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endParaRPr lang="en-US" sz="1800"/>
            </a:p>
          </p:txBody>
        </p:sp>
        <p:sp>
          <p:nvSpPr>
            <p:cNvPr id="10" name="Shape 377">
              <a:extLst>
                <a:ext uri="{FF2B5EF4-FFF2-40B4-BE49-F238E27FC236}">
                  <a16:creationId xmlns:a16="http://schemas.microsoft.com/office/drawing/2014/main" xmlns="" id="{A3148122-477B-458F-8B95-651C41B28337}"/>
                </a:ext>
              </a:extLst>
            </p:cNvPr>
            <p:cNvSpPr>
              <a:spLocks/>
            </p:cNvSpPr>
            <p:nvPr/>
          </p:nvSpPr>
          <p:spPr bwMode="auto">
            <a:xfrm>
              <a:off x="7624775" y="4472000"/>
              <a:ext cx="1533525" cy="414325"/>
            </a:xfrm>
            <a:custGeom>
              <a:avLst/>
              <a:gdLst>
                <a:gd name="T0" fmla="*/ 0 w 61341"/>
                <a:gd name="T1" fmla="*/ 0 h 16573"/>
                <a:gd name="T2" fmla="*/ 2147483646 w 61341"/>
                <a:gd name="T3" fmla="*/ 2147483646 h 16573"/>
                <a:gd name="T4" fmla="*/ 2147483646 w 61341"/>
                <a:gd name="T5" fmla="*/ 2147483646 h 16573"/>
                <a:gd name="T6" fmla="*/ 2147483646 w 61341"/>
                <a:gd name="T7" fmla="*/ 2147483646 h 16573"/>
                <a:gd name="T8" fmla="*/ 2147483646 w 61341"/>
                <a:gd name="T9" fmla="*/ 2147483646 h 16573"/>
                <a:gd name="T10" fmla="*/ 0 60000 65536"/>
                <a:gd name="T11" fmla="*/ 0 60000 65536"/>
                <a:gd name="T12" fmla="*/ 0 60000 65536"/>
                <a:gd name="T13" fmla="*/ 0 60000 65536"/>
                <a:gd name="T14" fmla="*/ 0 60000 65536"/>
                <a:gd name="T15" fmla="*/ 0 w 61341"/>
                <a:gd name="T16" fmla="*/ 0 h 16573"/>
                <a:gd name="T17" fmla="*/ 61341 w 61341"/>
                <a:gd name="T18" fmla="*/ 16573 h 16573"/>
              </a:gdLst>
              <a:ahLst/>
              <a:cxnLst>
                <a:cxn ang="T10">
                  <a:pos x="T0" y="T1"/>
                </a:cxn>
                <a:cxn ang="T11">
                  <a:pos x="T2" y="T3"/>
                </a:cxn>
                <a:cxn ang="T12">
                  <a:pos x="T4" y="T5"/>
                </a:cxn>
                <a:cxn ang="T13">
                  <a:pos x="T6" y="T7"/>
                </a:cxn>
                <a:cxn ang="T14">
                  <a:pos x="T8" y="T9"/>
                </a:cxn>
              </a:cxnLst>
              <a:rect l="T15" t="T16" r="T17" b="T18"/>
              <a:pathLst>
                <a:path w="61341" h="16573" extrusionOk="0">
                  <a:moveTo>
                    <a:pt x="0" y="0"/>
                  </a:moveTo>
                  <a:lnTo>
                    <a:pt x="15049" y="4762"/>
                  </a:lnTo>
                  <a:lnTo>
                    <a:pt x="30670" y="4762"/>
                  </a:lnTo>
                  <a:lnTo>
                    <a:pt x="45910" y="4762"/>
                  </a:lnTo>
                  <a:lnTo>
                    <a:pt x="61341" y="16573"/>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endParaRPr lang="en-US" sz="1800"/>
            </a:p>
          </p:txBody>
        </p:sp>
      </p:grpSp>
      <p:grpSp>
        <p:nvGrpSpPr>
          <p:cNvPr id="11" name="Shape 378">
            <a:extLst>
              <a:ext uri="{FF2B5EF4-FFF2-40B4-BE49-F238E27FC236}">
                <a16:creationId xmlns:a16="http://schemas.microsoft.com/office/drawing/2014/main" xmlns="" id="{F59E3C66-FA07-46B8-AB34-3F806C13EF83}"/>
              </a:ext>
            </a:extLst>
          </p:cNvPr>
          <p:cNvGrpSpPr>
            <a:grpSpLocks/>
          </p:cNvGrpSpPr>
          <p:nvPr/>
        </p:nvGrpSpPr>
        <p:grpSpPr bwMode="auto">
          <a:xfrm>
            <a:off x="-57151" y="5924550"/>
            <a:ext cx="12306301" cy="857250"/>
            <a:chOff x="-42837" y="4443487"/>
            <a:chExt cx="9229574" cy="642787"/>
          </a:xfrm>
        </p:grpSpPr>
        <p:sp>
          <p:nvSpPr>
            <p:cNvPr id="12" name="Shape 379">
              <a:extLst>
                <a:ext uri="{FF2B5EF4-FFF2-40B4-BE49-F238E27FC236}">
                  <a16:creationId xmlns:a16="http://schemas.microsoft.com/office/drawing/2014/main" xmlns="" id="{8DD63EF1-1B12-410C-B8C0-5FEEB2040D31}"/>
                </a:ext>
              </a:extLst>
            </p:cNvPr>
            <p:cNvSpPr>
              <a:spLocks noChangeArrowheads="1"/>
            </p:cNvSpPr>
            <p:nvPr/>
          </p:nvSpPr>
          <p:spPr bwMode="auto">
            <a:xfrm>
              <a:off x="1114432" y="490058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3" name="Shape 380">
              <a:extLst>
                <a:ext uri="{FF2B5EF4-FFF2-40B4-BE49-F238E27FC236}">
                  <a16:creationId xmlns:a16="http://schemas.microsoft.com/office/drawing/2014/main" xmlns="" id="{8E1AE6FB-9109-49AC-8813-880066A02ED9}"/>
                </a:ext>
              </a:extLst>
            </p:cNvPr>
            <p:cNvSpPr>
              <a:spLocks noChangeArrowheads="1"/>
            </p:cNvSpPr>
            <p:nvPr/>
          </p:nvSpPr>
          <p:spPr bwMode="auto">
            <a:xfrm>
              <a:off x="1495426" y="502913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4" name="Shape 381">
              <a:extLst>
                <a:ext uri="{FF2B5EF4-FFF2-40B4-BE49-F238E27FC236}">
                  <a16:creationId xmlns:a16="http://schemas.microsoft.com/office/drawing/2014/main" xmlns="" id="{5BDA0EE3-0A7A-4D08-9FE0-07A072D069EA}"/>
                </a:ext>
              </a:extLst>
            </p:cNvPr>
            <p:cNvSpPr>
              <a:spLocks noChangeArrowheads="1"/>
            </p:cNvSpPr>
            <p:nvPr/>
          </p:nvSpPr>
          <p:spPr bwMode="auto">
            <a:xfrm>
              <a:off x="733438" y="4972001"/>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5" name="Shape 382">
              <a:extLst>
                <a:ext uri="{FF2B5EF4-FFF2-40B4-BE49-F238E27FC236}">
                  <a16:creationId xmlns:a16="http://schemas.microsoft.com/office/drawing/2014/main" xmlns="" id="{6D90B124-EF3F-4439-B715-9EB3324CE5CB}"/>
                </a:ext>
              </a:extLst>
            </p:cNvPr>
            <p:cNvSpPr>
              <a:spLocks noChangeArrowheads="1"/>
            </p:cNvSpPr>
            <p:nvPr/>
          </p:nvSpPr>
          <p:spPr bwMode="auto">
            <a:xfrm>
              <a:off x="352444" y="4962478"/>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6" name="Shape 383">
              <a:extLst>
                <a:ext uri="{FF2B5EF4-FFF2-40B4-BE49-F238E27FC236}">
                  <a16:creationId xmlns:a16="http://schemas.microsoft.com/office/drawing/2014/main" xmlns="" id="{CBBB33EF-5D5C-4069-BA3D-8392454E94AA}"/>
                </a:ext>
              </a:extLst>
            </p:cNvPr>
            <p:cNvSpPr>
              <a:spLocks noChangeArrowheads="1"/>
            </p:cNvSpPr>
            <p:nvPr/>
          </p:nvSpPr>
          <p:spPr bwMode="auto">
            <a:xfrm>
              <a:off x="-42837" y="4605374"/>
              <a:ext cx="57150"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7" name="Shape 384">
              <a:extLst>
                <a:ext uri="{FF2B5EF4-FFF2-40B4-BE49-F238E27FC236}">
                  <a16:creationId xmlns:a16="http://schemas.microsoft.com/office/drawing/2014/main" xmlns="" id="{1286D8F6-FB28-4271-B7DD-DF12B8E6DB98}"/>
                </a:ext>
              </a:extLst>
            </p:cNvPr>
            <p:cNvSpPr>
              <a:spLocks noChangeArrowheads="1"/>
            </p:cNvSpPr>
            <p:nvPr/>
          </p:nvSpPr>
          <p:spPr bwMode="auto">
            <a:xfrm>
              <a:off x="1876419" y="4833921"/>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8" name="Shape 385">
              <a:extLst>
                <a:ext uri="{FF2B5EF4-FFF2-40B4-BE49-F238E27FC236}">
                  <a16:creationId xmlns:a16="http://schemas.microsoft.com/office/drawing/2014/main" xmlns="" id="{36C8BFDA-6EC2-403E-9808-C1FAD6933C1B}"/>
                </a:ext>
              </a:extLst>
            </p:cNvPr>
            <p:cNvSpPr>
              <a:spLocks noChangeArrowheads="1"/>
            </p:cNvSpPr>
            <p:nvPr/>
          </p:nvSpPr>
          <p:spPr bwMode="auto">
            <a:xfrm>
              <a:off x="2257413" y="4829159"/>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9" name="Shape 386">
              <a:extLst>
                <a:ext uri="{FF2B5EF4-FFF2-40B4-BE49-F238E27FC236}">
                  <a16:creationId xmlns:a16="http://schemas.microsoft.com/office/drawing/2014/main" xmlns="" id="{FB55FD7A-3647-43D5-96C6-C2ADC2860A30}"/>
                </a:ext>
              </a:extLst>
            </p:cNvPr>
            <p:cNvSpPr>
              <a:spLocks noChangeArrowheads="1"/>
            </p:cNvSpPr>
            <p:nvPr/>
          </p:nvSpPr>
          <p:spPr bwMode="auto">
            <a:xfrm>
              <a:off x="2638407" y="454823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0" name="Shape 387">
              <a:extLst>
                <a:ext uri="{FF2B5EF4-FFF2-40B4-BE49-F238E27FC236}">
                  <a16:creationId xmlns:a16="http://schemas.microsoft.com/office/drawing/2014/main" xmlns="" id="{5849B9ED-DB21-42C0-8736-A57276B340AB}"/>
                </a:ext>
              </a:extLst>
            </p:cNvPr>
            <p:cNvSpPr>
              <a:spLocks noChangeArrowheads="1"/>
            </p:cNvSpPr>
            <p:nvPr/>
          </p:nvSpPr>
          <p:spPr bwMode="auto">
            <a:xfrm>
              <a:off x="3019401" y="461489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1" name="Shape 388">
              <a:extLst>
                <a:ext uri="{FF2B5EF4-FFF2-40B4-BE49-F238E27FC236}">
                  <a16:creationId xmlns:a16="http://schemas.microsoft.com/office/drawing/2014/main" xmlns="" id="{7244305E-1B35-4A5D-A190-60EE8EA6DF16}"/>
                </a:ext>
              </a:extLst>
            </p:cNvPr>
            <p:cNvSpPr>
              <a:spLocks noChangeArrowheads="1"/>
            </p:cNvSpPr>
            <p:nvPr/>
          </p:nvSpPr>
          <p:spPr bwMode="auto">
            <a:xfrm>
              <a:off x="3400394" y="461489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2" name="Shape 389">
              <a:extLst>
                <a:ext uri="{FF2B5EF4-FFF2-40B4-BE49-F238E27FC236}">
                  <a16:creationId xmlns:a16="http://schemas.microsoft.com/office/drawing/2014/main" xmlns="" id="{2BEBD588-2B95-4454-BCE2-621E51045439}"/>
                </a:ext>
              </a:extLst>
            </p:cNvPr>
            <p:cNvSpPr>
              <a:spLocks noChangeArrowheads="1"/>
            </p:cNvSpPr>
            <p:nvPr/>
          </p:nvSpPr>
          <p:spPr bwMode="auto">
            <a:xfrm>
              <a:off x="3781388" y="4948194"/>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3" name="Shape 390">
              <a:extLst>
                <a:ext uri="{FF2B5EF4-FFF2-40B4-BE49-F238E27FC236}">
                  <a16:creationId xmlns:a16="http://schemas.microsoft.com/office/drawing/2014/main" xmlns="" id="{0A9BCFDB-97D2-46B5-942A-9BA4D57F77A5}"/>
                </a:ext>
              </a:extLst>
            </p:cNvPr>
            <p:cNvSpPr>
              <a:spLocks noChangeArrowheads="1"/>
            </p:cNvSpPr>
            <p:nvPr/>
          </p:nvSpPr>
          <p:spPr bwMode="auto">
            <a:xfrm>
              <a:off x="4162382" y="4948194"/>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4" name="Shape 391">
              <a:extLst>
                <a:ext uri="{FF2B5EF4-FFF2-40B4-BE49-F238E27FC236}">
                  <a16:creationId xmlns:a16="http://schemas.microsoft.com/office/drawing/2014/main" xmlns="" id="{F7575215-E3FC-4F01-9BA9-B00002A3FE6C}"/>
                </a:ext>
              </a:extLst>
            </p:cNvPr>
            <p:cNvSpPr>
              <a:spLocks noChangeArrowheads="1"/>
            </p:cNvSpPr>
            <p:nvPr/>
          </p:nvSpPr>
          <p:spPr bwMode="auto">
            <a:xfrm>
              <a:off x="4543375" y="4667272"/>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5" name="Shape 392">
              <a:extLst>
                <a:ext uri="{FF2B5EF4-FFF2-40B4-BE49-F238E27FC236}">
                  <a16:creationId xmlns:a16="http://schemas.microsoft.com/office/drawing/2014/main" xmlns="" id="{2E5A13B5-8F44-4467-95C7-2FD8C1F6E50C}"/>
                </a:ext>
              </a:extLst>
            </p:cNvPr>
            <p:cNvSpPr>
              <a:spLocks noChangeArrowheads="1"/>
            </p:cNvSpPr>
            <p:nvPr/>
          </p:nvSpPr>
          <p:spPr bwMode="auto">
            <a:xfrm>
              <a:off x="4924369" y="4543476"/>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6" name="Shape 393">
              <a:extLst>
                <a:ext uri="{FF2B5EF4-FFF2-40B4-BE49-F238E27FC236}">
                  <a16:creationId xmlns:a16="http://schemas.microsoft.com/office/drawing/2014/main" xmlns="" id="{24758A0B-8CD3-4260-A0C5-7475BCD97875}"/>
                </a:ext>
              </a:extLst>
            </p:cNvPr>
            <p:cNvSpPr>
              <a:spLocks noChangeArrowheads="1"/>
            </p:cNvSpPr>
            <p:nvPr/>
          </p:nvSpPr>
          <p:spPr bwMode="auto">
            <a:xfrm>
              <a:off x="5305363" y="4772023"/>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7" name="Shape 394">
              <a:extLst>
                <a:ext uri="{FF2B5EF4-FFF2-40B4-BE49-F238E27FC236}">
                  <a16:creationId xmlns:a16="http://schemas.microsoft.com/office/drawing/2014/main" xmlns="" id="{D48FC2FD-C5CF-429E-88EF-7DA18F3D2ABD}"/>
                </a:ext>
              </a:extLst>
            </p:cNvPr>
            <p:cNvSpPr>
              <a:spLocks noChangeArrowheads="1"/>
            </p:cNvSpPr>
            <p:nvPr/>
          </p:nvSpPr>
          <p:spPr bwMode="auto">
            <a:xfrm>
              <a:off x="5686357" y="4772023"/>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8" name="Shape 395">
              <a:extLst>
                <a:ext uri="{FF2B5EF4-FFF2-40B4-BE49-F238E27FC236}">
                  <a16:creationId xmlns:a16="http://schemas.microsoft.com/office/drawing/2014/main" xmlns="" id="{38295750-6AD1-4D78-9809-4BF43D4F5C29}"/>
                </a:ext>
              </a:extLst>
            </p:cNvPr>
            <p:cNvSpPr>
              <a:spLocks noChangeArrowheads="1"/>
            </p:cNvSpPr>
            <p:nvPr/>
          </p:nvSpPr>
          <p:spPr bwMode="auto">
            <a:xfrm>
              <a:off x="6067350" y="4848205"/>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9" name="Shape 396">
              <a:extLst>
                <a:ext uri="{FF2B5EF4-FFF2-40B4-BE49-F238E27FC236}">
                  <a16:creationId xmlns:a16="http://schemas.microsoft.com/office/drawing/2014/main" xmlns="" id="{4D7A8740-BBB4-47B6-8B61-D689E6D52E3F}"/>
                </a:ext>
              </a:extLst>
            </p:cNvPr>
            <p:cNvSpPr>
              <a:spLocks noChangeArrowheads="1"/>
            </p:cNvSpPr>
            <p:nvPr/>
          </p:nvSpPr>
          <p:spPr bwMode="auto">
            <a:xfrm>
              <a:off x="6448344" y="472917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0" name="Shape 397">
              <a:extLst>
                <a:ext uri="{FF2B5EF4-FFF2-40B4-BE49-F238E27FC236}">
                  <a16:creationId xmlns:a16="http://schemas.microsoft.com/office/drawing/2014/main" xmlns="" id="{E0038423-88D5-4BF2-B67A-58831148C219}"/>
                </a:ext>
              </a:extLst>
            </p:cNvPr>
            <p:cNvSpPr>
              <a:spLocks noChangeArrowheads="1"/>
            </p:cNvSpPr>
            <p:nvPr/>
          </p:nvSpPr>
          <p:spPr bwMode="auto">
            <a:xfrm>
              <a:off x="6829338" y="5024376"/>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1" name="Shape 398">
              <a:extLst>
                <a:ext uri="{FF2B5EF4-FFF2-40B4-BE49-F238E27FC236}">
                  <a16:creationId xmlns:a16="http://schemas.microsoft.com/office/drawing/2014/main" xmlns="" id="{F0FDBB66-EA3B-44EA-8E30-E7065FC4AC9D}"/>
                </a:ext>
              </a:extLst>
            </p:cNvPr>
            <p:cNvSpPr>
              <a:spLocks noChangeArrowheads="1"/>
            </p:cNvSpPr>
            <p:nvPr/>
          </p:nvSpPr>
          <p:spPr bwMode="auto">
            <a:xfrm>
              <a:off x="7210332" y="5024376"/>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2" name="Shape 399">
              <a:extLst>
                <a:ext uri="{FF2B5EF4-FFF2-40B4-BE49-F238E27FC236}">
                  <a16:creationId xmlns:a16="http://schemas.microsoft.com/office/drawing/2014/main" xmlns="" id="{13F6B1A8-62D4-41A4-9ED7-8EA87463E6BB}"/>
                </a:ext>
              </a:extLst>
            </p:cNvPr>
            <p:cNvSpPr>
              <a:spLocks noChangeArrowheads="1"/>
            </p:cNvSpPr>
            <p:nvPr/>
          </p:nvSpPr>
          <p:spPr bwMode="auto">
            <a:xfrm>
              <a:off x="7591325" y="444348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3" name="Shape 400">
              <a:extLst>
                <a:ext uri="{FF2B5EF4-FFF2-40B4-BE49-F238E27FC236}">
                  <a16:creationId xmlns:a16="http://schemas.microsoft.com/office/drawing/2014/main" xmlns="" id="{0791452B-F737-4A0B-BB4A-522F7D46A4F0}"/>
                </a:ext>
              </a:extLst>
            </p:cNvPr>
            <p:cNvSpPr>
              <a:spLocks noChangeArrowheads="1"/>
            </p:cNvSpPr>
            <p:nvPr/>
          </p:nvSpPr>
          <p:spPr bwMode="auto">
            <a:xfrm>
              <a:off x="7972319" y="455776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4" name="Shape 401">
              <a:extLst>
                <a:ext uri="{FF2B5EF4-FFF2-40B4-BE49-F238E27FC236}">
                  <a16:creationId xmlns:a16="http://schemas.microsoft.com/office/drawing/2014/main" xmlns="" id="{3AD51464-CB14-4C2D-BEE8-8819C56D3084}"/>
                </a:ext>
              </a:extLst>
            </p:cNvPr>
            <p:cNvSpPr>
              <a:spLocks noChangeArrowheads="1"/>
            </p:cNvSpPr>
            <p:nvPr/>
          </p:nvSpPr>
          <p:spPr bwMode="auto">
            <a:xfrm>
              <a:off x="8353313" y="455776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5" name="Shape 402">
              <a:extLst>
                <a:ext uri="{FF2B5EF4-FFF2-40B4-BE49-F238E27FC236}">
                  <a16:creationId xmlns:a16="http://schemas.microsoft.com/office/drawing/2014/main" xmlns="" id="{8FACDA87-2372-474B-8AF5-981CDF9FC554}"/>
                </a:ext>
              </a:extLst>
            </p:cNvPr>
            <p:cNvSpPr>
              <a:spLocks noChangeArrowheads="1"/>
            </p:cNvSpPr>
            <p:nvPr/>
          </p:nvSpPr>
          <p:spPr bwMode="auto">
            <a:xfrm>
              <a:off x="8734306" y="455776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6" name="Shape 403">
              <a:extLst>
                <a:ext uri="{FF2B5EF4-FFF2-40B4-BE49-F238E27FC236}">
                  <a16:creationId xmlns:a16="http://schemas.microsoft.com/office/drawing/2014/main" xmlns="" id="{C4BC1D9B-C3C1-412E-B0FA-EC4771356E0D}"/>
                </a:ext>
              </a:extLst>
            </p:cNvPr>
            <p:cNvSpPr>
              <a:spLocks noChangeArrowheads="1"/>
            </p:cNvSpPr>
            <p:nvPr/>
          </p:nvSpPr>
          <p:spPr bwMode="auto">
            <a:xfrm>
              <a:off x="9129588" y="486725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grpSp>
      <p:sp>
        <p:nvSpPr>
          <p:cNvPr id="37" name="Shape 404">
            <a:extLst>
              <a:ext uri="{FF2B5EF4-FFF2-40B4-BE49-F238E27FC236}">
                <a16:creationId xmlns:a16="http://schemas.microsoft.com/office/drawing/2014/main" xmlns="" id="{75D10B49-93A0-464F-BB1C-C26D701CC781}"/>
              </a:ext>
            </a:extLst>
          </p:cNvPr>
          <p:cNvSpPr>
            <a:spLocks noChangeArrowheads="1"/>
          </p:cNvSpPr>
          <p:nvPr/>
        </p:nvSpPr>
        <p:spPr bwMode="auto">
          <a:xfrm>
            <a:off x="3987800" y="6115050"/>
            <a:ext cx="152400" cy="152400"/>
          </a:xfrm>
          <a:prstGeom prst="ellipse">
            <a:avLst/>
          </a:prstGeom>
          <a:noFill/>
          <a:ln w="9525">
            <a:solidFill>
              <a:srgbClr val="3C78D8"/>
            </a:solidFill>
            <a:round/>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8" name="Shape 405">
            <a:extLst>
              <a:ext uri="{FF2B5EF4-FFF2-40B4-BE49-F238E27FC236}">
                <a16:creationId xmlns:a16="http://schemas.microsoft.com/office/drawing/2014/main" xmlns="" id="{53A20565-C26E-4BDD-B237-14E29C27593A}"/>
              </a:ext>
            </a:extLst>
          </p:cNvPr>
          <p:cNvSpPr>
            <a:spLocks noChangeArrowheads="1"/>
          </p:cNvSpPr>
          <p:nvPr/>
        </p:nvSpPr>
        <p:spPr bwMode="auto">
          <a:xfrm>
            <a:off x="1447800" y="6496050"/>
            <a:ext cx="152400" cy="152400"/>
          </a:xfrm>
          <a:prstGeom prst="ellipse">
            <a:avLst/>
          </a:prstGeom>
          <a:noFill/>
          <a:ln w="9525">
            <a:solidFill>
              <a:srgbClr val="3C78D8"/>
            </a:solidFill>
            <a:round/>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9" name="Shape 406">
            <a:extLst>
              <a:ext uri="{FF2B5EF4-FFF2-40B4-BE49-F238E27FC236}">
                <a16:creationId xmlns:a16="http://schemas.microsoft.com/office/drawing/2014/main" xmlns="" id="{7F36628D-5CC0-40CF-B006-59C92CE3897B}"/>
              </a:ext>
            </a:extLst>
          </p:cNvPr>
          <p:cNvSpPr>
            <a:spLocks noChangeArrowheads="1"/>
          </p:cNvSpPr>
          <p:nvPr/>
        </p:nvSpPr>
        <p:spPr bwMode="auto">
          <a:xfrm>
            <a:off x="6527800" y="6021388"/>
            <a:ext cx="152400" cy="152400"/>
          </a:xfrm>
          <a:prstGeom prst="ellipse">
            <a:avLst/>
          </a:prstGeom>
          <a:noFill/>
          <a:ln w="9525">
            <a:solidFill>
              <a:srgbClr val="3C78D8"/>
            </a:solidFill>
            <a:round/>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40" name="Shape 407">
            <a:extLst>
              <a:ext uri="{FF2B5EF4-FFF2-40B4-BE49-F238E27FC236}">
                <a16:creationId xmlns:a16="http://schemas.microsoft.com/office/drawing/2014/main" xmlns="" id="{26B93127-5D3C-44DA-A5D6-5B6119348406}"/>
              </a:ext>
            </a:extLst>
          </p:cNvPr>
          <p:cNvSpPr/>
          <p:nvPr/>
        </p:nvSpPr>
        <p:spPr>
          <a:xfrm rot="8100000">
            <a:off x="11599334" y="5772151"/>
            <a:ext cx="165100" cy="163513"/>
          </a:xfrm>
          <a:prstGeom prst="teardrop">
            <a:avLst>
              <a:gd name="adj" fmla="val 100000"/>
            </a:avLst>
          </a:prstGeom>
          <a:noFill/>
          <a:ln w="28575" cap="flat" cmpd="sng">
            <a:solidFill>
              <a:srgbClr val="AFF000"/>
            </a:solidFill>
            <a:prstDash val="solid"/>
            <a:round/>
            <a:headEnd type="none" w="med" len="med"/>
            <a:tailEnd type="none" w="med" len="med"/>
          </a:ln>
        </p:spPr>
        <p:txBody>
          <a:bodyPr lIns="91425" tIns="91425" rIns="91425" bIns="91425" anchor="ctr"/>
          <a:lstStyle/>
          <a:p>
            <a:pPr eaLnBrk="1" fontAlgn="auto" hangingPunct="1">
              <a:spcBef>
                <a:spcPts val="0"/>
              </a:spcBef>
              <a:spcAft>
                <a:spcPts val="0"/>
              </a:spcAft>
              <a:defRPr/>
            </a:pPr>
            <a:endParaRPr sz="1400" kern="0">
              <a:solidFill>
                <a:srgbClr val="000000"/>
              </a:solidFill>
              <a:latin typeface="Arial"/>
              <a:cs typeface="Arial"/>
              <a:sym typeface="Arial"/>
              <a:rtl val="0"/>
            </a:endParaRPr>
          </a:p>
        </p:txBody>
      </p:sp>
    </p:spTree>
    <p:extLst>
      <p:ext uri="{BB962C8B-B14F-4D97-AF65-F5344CB8AC3E}">
        <p14:creationId xmlns:p14="http://schemas.microsoft.com/office/powerpoint/2010/main" val="3580602737"/>
      </p:ext>
    </p:extLst>
  </p:cSld>
  <p:clrMapOvr>
    <a:masterClrMapping/>
  </p:clrMapOvr>
</p:sldLayout>
</file>

<file path=ppt/slideLayouts/slideLayout139.xml><?xml version="1.0" encoding="utf-8"?>
<p:sldLayout xmlns:a="http://schemas.openxmlformats.org/drawingml/2006/main" xmlns:r="http://schemas.openxmlformats.org/officeDocument/2006/relationships" xmlns:p="http://schemas.openxmlformats.org/presentationml/2006/main" userDrawn="1">
  <p:cSld name="4_Custom Layout">
    <p:spTree>
      <p:nvGrpSpPr>
        <p:cNvPr id="1" name=""/>
        <p:cNvGrpSpPr/>
        <p:nvPr/>
      </p:nvGrpSpPr>
      <p:grpSpPr>
        <a:xfrm>
          <a:off x="0" y="0"/>
          <a:ext cx="0" cy="0"/>
          <a:chOff x="0" y="0"/>
          <a:chExt cx="0" cy="0"/>
        </a:xfrm>
      </p:grpSpPr>
      <p:sp>
        <p:nvSpPr>
          <p:cNvPr id="3" name="Picture Placeholder 7"/>
          <p:cNvSpPr>
            <a:spLocks noGrp="1"/>
          </p:cNvSpPr>
          <p:nvPr>
            <p:ph type="pic" sz="quarter" idx="18" hasCustomPrompt="1"/>
          </p:nvPr>
        </p:nvSpPr>
        <p:spPr>
          <a:xfrm>
            <a:off x="4960574" y="0"/>
            <a:ext cx="6775250" cy="6133514"/>
          </a:xfrm>
          <a:custGeom>
            <a:avLst/>
            <a:gdLst>
              <a:gd name="connsiteX0" fmla="*/ 5183251 w 6775250"/>
              <a:gd name="connsiteY0" fmla="*/ 0 h 6133514"/>
              <a:gd name="connsiteX1" fmla="*/ 6775250 w 6775250"/>
              <a:gd name="connsiteY1" fmla="*/ 0 h 6133514"/>
              <a:gd name="connsiteX2" fmla="*/ 6775250 w 6775250"/>
              <a:gd name="connsiteY2" fmla="*/ 3827183 h 6133514"/>
              <a:gd name="connsiteX3" fmla="*/ 5979250 w 6775250"/>
              <a:gd name="connsiteY3" fmla="*/ 4624818 h 6133514"/>
              <a:gd name="connsiteX4" fmla="*/ 5183251 w 6775250"/>
              <a:gd name="connsiteY4" fmla="*/ 3827183 h 6133514"/>
              <a:gd name="connsiteX5" fmla="*/ 5183251 w 6775250"/>
              <a:gd name="connsiteY5" fmla="*/ 0 h 6133514"/>
              <a:gd name="connsiteX6" fmla="*/ 3455501 w 6775250"/>
              <a:gd name="connsiteY6" fmla="*/ 0 h 6133514"/>
              <a:gd name="connsiteX7" fmla="*/ 5050585 w 6775250"/>
              <a:gd name="connsiteY7" fmla="*/ 0 h 6133514"/>
              <a:gd name="connsiteX8" fmla="*/ 5050585 w 6775250"/>
              <a:gd name="connsiteY8" fmla="*/ 5335718 h 6133514"/>
              <a:gd name="connsiteX9" fmla="*/ 4253043 w 6775250"/>
              <a:gd name="connsiteY9" fmla="*/ 6133514 h 6133514"/>
              <a:gd name="connsiteX10" fmla="*/ 3455501 w 6775250"/>
              <a:gd name="connsiteY10" fmla="*/ 5335718 h 6133514"/>
              <a:gd name="connsiteX11" fmla="*/ 3455501 w 6775250"/>
              <a:gd name="connsiteY11" fmla="*/ 0 h 6133514"/>
              <a:gd name="connsiteX12" fmla="*/ 1724665 w 6775250"/>
              <a:gd name="connsiteY12" fmla="*/ 0 h 6133514"/>
              <a:gd name="connsiteX13" fmla="*/ 3316664 w 6775250"/>
              <a:gd name="connsiteY13" fmla="*/ 0 h 6133514"/>
              <a:gd name="connsiteX14" fmla="*/ 3316664 w 6775250"/>
              <a:gd name="connsiteY14" fmla="*/ 4098565 h 6133514"/>
              <a:gd name="connsiteX15" fmla="*/ 2520664 w 6775250"/>
              <a:gd name="connsiteY15" fmla="*/ 4896321 h 6133514"/>
              <a:gd name="connsiteX16" fmla="*/ 1724665 w 6775250"/>
              <a:gd name="connsiteY16" fmla="*/ 4098565 h 6133514"/>
              <a:gd name="connsiteX17" fmla="*/ 1724665 w 6775250"/>
              <a:gd name="connsiteY17" fmla="*/ 0 h 6133514"/>
              <a:gd name="connsiteX18" fmla="*/ 0 w 6775250"/>
              <a:gd name="connsiteY18" fmla="*/ 0 h 6133514"/>
              <a:gd name="connsiteX19" fmla="*/ 1591999 w 6775250"/>
              <a:gd name="connsiteY19" fmla="*/ 0 h 6133514"/>
              <a:gd name="connsiteX20" fmla="*/ 1591999 w 6775250"/>
              <a:gd name="connsiteY20" fmla="*/ 2540300 h 6133514"/>
              <a:gd name="connsiteX21" fmla="*/ 795999 w 6775250"/>
              <a:gd name="connsiteY21" fmla="*/ 3338261 h 6133514"/>
              <a:gd name="connsiteX22" fmla="*/ 0 w 6775250"/>
              <a:gd name="connsiteY22" fmla="*/ 2540300 h 6133514"/>
              <a:gd name="connsiteX23" fmla="*/ 0 w 6775250"/>
              <a:gd name="connsiteY23" fmla="*/ 0 h 6133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6775250" h="6133514">
                <a:moveTo>
                  <a:pt x="5183251" y="0"/>
                </a:moveTo>
                <a:cubicBezTo>
                  <a:pt x="5183251" y="0"/>
                  <a:pt x="5183251" y="0"/>
                  <a:pt x="6775250" y="0"/>
                </a:cubicBezTo>
                <a:cubicBezTo>
                  <a:pt x="6775250" y="0"/>
                  <a:pt x="6775250" y="0"/>
                  <a:pt x="6775250" y="3827183"/>
                </a:cubicBezTo>
                <a:cubicBezTo>
                  <a:pt x="6775250" y="4266248"/>
                  <a:pt x="6417415" y="4624818"/>
                  <a:pt x="5979250" y="4624818"/>
                </a:cubicBezTo>
                <a:cubicBezTo>
                  <a:pt x="5541086" y="4624818"/>
                  <a:pt x="5183251" y="4266248"/>
                  <a:pt x="5183251" y="3827183"/>
                </a:cubicBezTo>
                <a:cubicBezTo>
                  <a:pt x="5183251" y="3827183"/>
                  <a:pt x="5183251" y="3827183"/>
                  <a:pt x="5183251" y="0"/>
                </a:cubicBezTo>
                <a:close/>
                <a:moveTo>
                  <a:pt x="3455501" y="0"/>
                </a:moveTo>
                <a:cubicBezTo>
                  <a:pt x="3455501" y="0"/>
                  <a:pt x="3455501" y="0"/>
                  <a:pt x="5050585" y="0"/>
                </a:cubicBezTo>
                <a:cubicBezTo>
                  <a:pt x="5050585" y="0"/>
                  <a:pt x="5050585" y="0"/>
                  <a:pt x="5050585" y="5335718"/>
                </a:cubicBezTo>
                <a:cubicBezTo>
                  <a:pt x="5050585" y="5774872"/>
                  <a:pt x="4692057" y="6133514"/>
                  <a:pt x="4253043" y="6133514"/>
                </a:cubicBezTo>
                <a:cubicBezTo>
                  <a:pt x="3814029" y="6133514"/>
                  <a:pt x="3455501" y="5774872"/>
                  <a:pt x="3455501" y="5335718"/>
                </a:cubicBezTo>
                <a:cubicBezTo>
                  <a:pt x="3455501" y="5335718"/>
                  <a:pt x="3455501" y="5335718"/>
                  <a:pt x="3455501" y="0"/>
                </a:cubicBezTo>
                <a:close/>
                <a:moveTo>
                  <a:pt x="1724665" y="0"/>
                </a:moveTo>
                <a:cubicBezTo>
                  <a:pt x="1724665" y="0"/>
                  <a:pt x="1724665" y="0"/>
                  <a:pt x="3316664" y="0"/>
                </a:cubicBezTo>
                <a:cubicBezTo>
                  <a:pt x="3316664" y="0"/>
                  <a:pt x="3316664" y="0"/>
                  <a:pt x="3316664" y="4098565"/>
                </a:cubicBezTo>
                <a:cubicBezTo>
                  <a:pt x="3316664" y="4537697"/>
                  <a:pt x="2958829" y="4896321"/>
                  <a:pt x="2520664" y="4896321"/>
                </a:cubicBezTo>
                <a:cubicBezTo>
                  <a:pt x="2082499" y="4896321"/>
                  <a:pt x="1724665" y="4537697"/>
                  <a:pt x="1724665" y="4098565"/>
                </a:cubicBezTo>
                <a:cubicBezTo>
                  <a:pt x="1724665" y="4098565"/>
                  <a:pt x="1724665" y="4098565"/>
                  <a:pt x="1724665" y="0"/>
                </a:cubicBezTo>
                <a:close/>
                <a:moveTo>
                  <a:pt x="0" y="0"/>
                </a:moveTo>
                <a:cubicBezTo>
                  <a:pt x="0" y="0"/>
                  <a:pt x="0" y="0"/>
                  <a:pt x="1591999" y="0"/>
                </a:cubicBezTo>
                <a:cubicBezTo>
                  <a:pt x="1591999" y="0"/>
                  <a:pt x="1591999" y="0"/>
                  <a:pt x="1591999" y="2540300"/>
                </a:cubicBezTo>
                <a:cubicBezTo>
                  <a:pt x="1591999" y="2986865"/>
                  <a:pt x="1234164" y="3338261"/>
                  <a:pt x="795999" y="3338261"/>
                </a:cubicBezTo>
                <a:cubicBezTo>
                  <a:pt x="350532" y="3338261"/>
                  <a:pt x="0" y="2986865"/>
                  <a:pt x="0" y="2540300"/>
                </a:cubicBezTo>
                <a:cubicBezTo>
                  <a:pt x="0" y="2540300"/>
                  <a:pt x="0" y="2540300"/>
                  <a:pt x="0" y="0"/>
                </a:cubicBezTo>
                <a:close/>
              </a:path>
            </a:pathLst>
          </a:custGeom>
          <a:solidFill>
            <a:schemeClr val="bg2">
              <a:lumMod val="10000"/>
              <a:lumOff val="90000"/>
            </a:schemeClr>
          </a:solidFill>
        </p:spPr>
        <p:txBody>
          <a:bodyPr rtlCol="0" anchor="ctr">
            <a:noAutofit/>
          </a:bodyPr>
          <a:lstStyle>
            <a:lvl1pPr marL="0" indent="0" algn="ctr" defTabSz="914400" rtl="0" eaLnBrk="1" latinLnBrk="0" hangingPunct="1">
              <a:lnSpc>
                <a:spcPct val="90000"/>
              </a:lnSpc>
              <a:spcBef>
                <a:spcPts val="1000"/>
              </a:spcBef>
              <a:buFont typeface="Arial" panose="020B0604020202020204" pitchFamily="34" charset="0"/>
              <a:buNone/>
              <a:defRPr lang="id-ID" sz="2000" kern="1200">
                <a:solidFill>
                  <a:schemeClr val="tx1"/>
                </a:solidFill>
                <a:latin typeface="Roboto Light" panose="02000000000000000000" pitchFamily="2" charset="0"/>
                <a:ea typeface="Roboto Light" panose="02000000000000000000" pitchFamily="2" charset="0"/>
                <a:cs typeface="+mn-cs"/>
              </a:defRPr>
            </a:lvl1pPr>
          </a:lstStyle>
          <a:p>
            <a:pPr lvl="0"/>
            <a:r>
              <a:rPr lang="id-ID" noProof="0" dirty="0"/>
              <a:t>picture</a:t>
            </a:r>
          </a:p>
        </p:txBody>
      </p:sp>
      <p:sp>
        <p:nvSpPr>
          <p:cNvPr id="4" name="Right Triangle 3"/>
          <p:cNvSpPr/>
          <p:nvPr userDrawn="1"/>
        </p:nvSpPr>
        <p:spPr>
          <a:xfrm rot="5400000">
            <a:off x="1330528" y="-1330527"/>
            <a:ext cx="1724470" cy="4385527"/>
          </a:xfrm>
          <a:prstGeom prst="rtTriangle">
            <a:avLst/>
          </a:prstGeom>
          <a:gradFill>
            <a:gsLst>
              <a:gs pos="0">
                <a:schemeClr val="accent1"/>
              </a:gs>
              <a:gs pos="100000">
                <a:schemeClr val="accent5"/>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Tree>
    <p:extLst>
      <p:ext uri="{BB962C8B-B14F-4D97-AF65-F5344CB8AC3E}">
        <p14:creationId xmlns:p14="http://schemas.microsoft.com/office/powerpoint/2010/main" val="2163855360"/>
      </p:ext>
    </p:extLst>
  </p:cSld>
  <p:clrMapOvr>
    <a:masterClrMapping/>
  </p:clrMapOvr>
</p:sldLayout>
</file>

<file path=ppt/slideLayouts/slideLayout140.xml><?xml version="1.0" encoding="utf-8"?>
<p:sldLayout xmlns:a="http://schemas.openxmlformats.org/drawingml/2006/main" xmlns:r="http://schemas.openxmlformats.org/officeDocument/2006/relationships" xmlns:p="http://schemas.openxmlformats.org/presentationml/2006/main" showMasterSp="0" showMasterPhAnim="0" type="title" preserve="1">
  <p:cSld name="Title Slide">
    <p:spTree>
      <p:nvGrpSpPr>
        <p:cNvPr id="1" name=""/>
        <p:cNvGrpSpPr/>
        <p:nvPr/>
      </p:nvGrpSpPr>
      <p:grpSpPr>
        <a:xfrm>
          <a:off x="0" y="0"/>
          <a:ext cx="0" cy="0"/>
          <a:chOff x="0" y="0"/>
          <a:chExt cx="0" cy="0"/>
        </a:xfrm>
      </p:grpSpPr>
      <p:sp>
        <p:nvSpPr>
          <p:cNvPr id="4" name="Oval 3">
            <a:extLst>
              <a:ext uri="{FF2B5EF4-FFF2-40B4-BE49-F238E27FC236}">
                <a16:creationId xmlns:a16="http://schemas.microsoft.com/office/drawing/2014/main" xmlns="" id="{27DCEDDC-5766-4E0F-9D77-CE111DA8E21C}"/>
              </a:ext>
            </a:extLst>
          </p:cNvPr>
          <p:cNvSpPr>
            <a:spLocks noChangeArrowheads="1"/>
          </p:cNvSpPr>
          <p:nvPr/>
        </p:nvSpPr>
        <p:spPr bwMode="ltGray">
          <a:xfrm>
            <a:off x="1524000" y="1600200"/>
            <a:ext cx="6908800" cy="5257800"/>
          </a:xfrm>
          <a:prstGeom prst="ellipse">
            <a:avLst/>
          </a:prstGeom>
          <a:gradFill rotWithShape="1">
            <a:gsLst>
              <a:gs pos="0">
                <a:schemeClr val="accent1">
                  <a:gamma/>
                  <a:tint val="0"/>
                  <a:invGamma/>
                </a:schemeClr>
              </a:gs>
              <a:gs pos="100000">
                <a:schemeClr val="accent1">
                  <a:alpha val="30000"/>
                </a:schemeClr>
              </a:gs>
            </a:gsLst>
            <a:path path="shape">
              <a:fillToRect l="50000" t="50000" r="50000" b="50000"/>
            </a:path>
          </a:gradFill>
          <a:ln w="9525">
            <a:noFill/>
            <a:round/>
            <a:headEnd/>
            <a:tailEnd/>
          </a:ln>
          <a:effectLst/>
        </p:spPr>
        <p:txBody>
          <a:bodyPr wrap="none" anchor="ctr"/>
          <a:lstStyle/>
          <a:p>
            <a:pPr eaLnBrk="1" hangingPunct="1">
              <a:defRPr/>
            </a:pPr>
            <a:endParaRPr lang="en-US" sz="1800">
              <a:solidFill>
                <a:srgbClr val="000000"/>
              </a:solidFill>
              <a:latin typeface="Arial" charset="0"/>
              <a:cs typeface="Arial" charset="0"/>
            </a:endParaRPr>
          </a:p>
        </p:txBody>
      </p:sp>
      <p:grpSp>
        <p:nvGrpSpPr>
          <p:cNvPr id="5" name="Group 36">
            <a:extLst>
              <a:ext uri="{FF2B5EF4-FFF2-40B4-BE49-F238E27FC236}">
                <a16:creationId xmlns:a16="http://schemas.microsoft.com/office/drawing/2014/main" xmlns="" id="{0CA1BE2B-2559-4743-A6F8-C2E677F2044C}"/>
              </a:ext>
            </a:extLst>
          </p:cNvPr>
          <p:cNvGrpSpPr>
            <a:grpSpLocks/>
          </p:cNvGrpSpPr>
          <p:nvPr/>
        </p:nvGrpSpPr>
        <p:grpSpPr bwMode="auto">
          <a:xfrm>
            <a:off x="0" y="0"/>
            <a:ext cx="7266517" cy="6858000"/>
            <a:chOff x="0" y="0"/>
            <a:chExt cx="3433" cy="4320"/>
          </a:xfrm>
        </p:grpSpPr>
        <p:pic>
          <p:nvPicPr>
            <p:cNvPr id="6" name="Picture 30" descr="11">
              <a:extLst>
                <a:ext uri="{FF2B5EF4-FFF2-40B4-BE49-F238E27FC236}">
                  <a16:creationId xmlns:a16="http://schemas.microsoft.com/office/drawing/2014/main" xmlns="" id="{3188A50C-F260-41A0-B517-3859AE1586C7}"/>
                </a:ext>
              </a:extLst>
            </p:cNvPr>
            <p:cNvPicPr>
              <a:picLocks noChangeAspect="1" noChangeArrowheads="1"/>
            </p:cNvPicPr>
            <p:nvPr userDrawn="1"/>
          </p:nvPicPr>
          <p:blipFill>
            <a:blip r:embed="rId2">
              <a:extLst>
                <a:ext uri="{28A0092B-C50C-407E-A947-70E740481C1C}">
                  <a14:useLocalDpi xmlns:a14="http://schemas.microsoft.com/office/drawing/2010/main" val="0"/>
                </a:ext>
              </a:extLst>
            </a:blip>
            <a:srcRect l="33020" t="5556"/>
            <a:stretch>
              <a:fillRect/>
            </a:stretch>
          </p:blipFill>
          <p:spPr bwMode="gray">
            <a:xfrm>
              <a:off x="0" y="336"/>
              <a:ext cx="3433" cy="39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 name="Picture 31" descr="07">
              <a:extLst>
                <a:ext uri="{FF2B5EF4-FFF2-40B4-BE49-F238E27FC236}">
                  <a16:creationId xmlns:a16="http://schemas.microsoft.com/office/drawing/2014/main" xmlns="" id="{35E0B7D3-4FFE-42C0-8989-00531EDE12DC}"/>
                </a:ext>
              </a:extLst>
            </p:cNvPr>
            <p:cNvPicPr>
              <a:picLocks noChangeAspect="1" noChangeArrowheads="1"/>
            </p:cNvPicPr>
            <p:nvPr userDrawn="1"/>
          </p:nvPicPr>
          <p:blipFill>
            <a:blip r:embed="rId3">
              <a:extLst>
                <a:ext uri="{28A0092B-C50C-407E-A947-70E740481C1C}">
                  <a14:useLocalDpi xmlns:a14="http://schemas.microsoft.com/office/drawing/2010/main" val="0"/>
                </a:ext>
              </a:extLst>
            </a:blip>
            <a:srcRect/>
            <a:stretch>
              <a:fillRect/>
            </a:stretch>
          </p:blipFill>
          <p:spPr bwMode="gray">
            <a:xfrm>
              <a:off x="2016" y="0"/>
              <a:ext cx="1200" cy="16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8" name="Oval 17">
            <a:extLst>
              <a:ext uri="{FF2B5EF4-FFF2-40B4-BE49-F238E27FC236}">
                <a16:creationId xmlns:a16="http://schemas.microsoft.com/office/drawing/2014/main" xmlns="" id="{222FD7EF-8593-428C-B14D-579FCA06B11B}"/>
              </a:ext>
            </a:extLst>
          </p:cNvPr>
          <p:cNvSpPr>
            <a:spLocks noChangeArrowheads="1"/>
          </p:cNvSpPr>
          <p:nvPr/>
        </p:nvSpPr>
        <p:spPr bwMode="ltGray">
          <a:xfrm>
            <a:off x="7416800" y="3581401"/>
            <a:ext cx="2946400" cy="2227263"/>
          </a:xfrm>
          <a:prstGeom prst="ellipse">
            <a:avLst/>
          </a:prstGeom>
          <a:gradFill rotWithShape="1">
            <a:gsLst>
              <a:gs pos="0">
                <a:schemeClr val="accent2">
                  <a:gamma/>
                  <a:tint val="0"/>
                  <a:invGamma/>
                </a:schemeClr>
              </a:gs>
              <a:gs pos="100000">
                <a:schemeClr val="accent2">
                  <a:alpha val="39999"/>
                </a:schemeClr>
              </a:gs>
            </a:gsLst>
            <a:path path="shape">
              <a:fillToRect l="50000" t="50000" r="50000" b="50000"/>
            </a:path>
          </a:gradFill>
          <a:ln w="9525">
            <a:noFill/>
            <a:round/>
            <a:headEnd/>
            <a:tailEnd/>
          </a:ln>
          <a:effectLst/>
        </p:spPr>
        <p:txBody>
          <a:bodyPr wrap="none" anchor="ctr"/>
          <a:lstStyle/>
          <a:p>
            <a:pPr eaLnBrk="1" hangingPunct="1">
              <a:defRPr/>
            </a:pPr>
            <a:endParaRPr lang="en-US" sz="1800">
              <a:solidFill>
                <a:srgbClr val="000000"/>
              </a:solidFill>
              <a:latin typeface="Arial" charset="0"/>
              <a:cs typeface="Arial" charset="0"/>
            </a:endParaRPr>
          </a:p>
        </p:txBody>
      </p:sp>
      <p:sp>
        <p:nvSpPr>
          <p:cNvPr id="9" name="Oval 18">
            <a:extLst>
              <a:ext uri="{FF2B5EF4-FFF2-40B4-BE49-F238E27FC236}">
                <a16:creationId xmlns:a16="http://schemas.microsoft.com/office/drawing/2014/main" xmlns="" id="{96BA26F4-377C-459A-9DF2-F967105401F9}"/>
              </a:ext>
            </a:extLst>
          </p:cNvPr>
          <p:cNvSpPr>
            <a:spLocks noChangeArrowheads="1"/>
          </p:cNvSpPr>
          <p:nvPr/>
        </p:nvSpPr>
        <p:spPr bwMode="ltGray">
          <a:xfrm>
            <a:off x="10363200" y="228600"/>
            <a:ext cx="1422400" cy="990600"/>
          </a:xfrm>
          <a:prstGeom prst="ellipse">
            <a:avLst/>
          </a:prstGeom>
          <a:gradFill rotWithShape="1">
            <a:gsLst>
              <a:gs pos="0">
                <a:schemeClr val="hlink">
                  <a:gamma/>
                  <a:tint val="0"/>
                  <a:invGamma/>
                </a:schemeClr>
              </a:gs>
              <a:gs pos="100000">
                <a:schemeClr val="hlink">
                  <a:alpha val="39999"/>
                </a:schemeClr>
              </a:gs>
            </a:gsLst>
            <a:path path="shape">
              <a:fillToRect l="50000" t="50000" r="50000" b="50000"/>
            </a:path>
          </a:gradFill>
          <a:ln w="9525">
            <a:noFill/>
            <a:round/>
            <a:headEnd/>
            <a:tailEnd/>
          </a:ln>
          <a:effectLst/>
        </p:spPr>
        <p:txBody>
          <a:bodyPr wrap="none" anchor="ctr"/>
          <a:lstStyle/>
          <a:p>
            <a:pPr eaLnBrk="1" hangingPunct="1">
              <a:defRPr/>
            </a:pPr>
            <a:endParaRPr lang="en-US" sz="1800">
              <a:solidFill>
                <a:srgbClr val="000000"/>
              </a:solidFill>
              <a:latin typeface="Arial" charset="0"/>
              <a:cs typeface="Arial" charset="0"/>
            </a:endParaRPr>
          </a:p>
        </p:txBody>
      </p:sp>
      <p:sp>
        <p:nvSpPr>
          <p:cNvPr id="10" name="Text Box 23">
            <a:extLst>
              <a:ext uri="{FF2B5EF4-FFF2-40B4-BE49-F238E27FC236}">
                <a16:creationId xmlns:a16="http://schemas.microsoft.com/office/drawing/2014/main" xmlns="" id="{A5583377-C21E-46D4-AE2A-1B8ECC3147E5}"/>
              </a:ext>
            </a:extLst>
          </p:cNvPr>
          <p:cNvSpPr txBox="1">
            <a:spLocks noChangeArrowheads="1"/>
          </p:cNvSpPr>
          <p:nvPr/>
        </p:nvSpPr>
        <p:spPr bwMode="gray">
          <a:xfrm>
            <a:off x="10756542" y="555626"/>
            <a:ext cx="104387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r" eaLnBrk="1" hangingPunct="1"/>
            <a:r>
              <a:rPr lang="en-US" altLang="en-US" sz="1800">
                <a:solidFill>
                  <a:srgbClr val="000000"/>
                </a:solidFill>
                <a:latin typeface="Arial" panose="020B0604020202020204" pitchFamily="34" charset="0"/>
              </a:rPr>
              <a:t>L/O/G/O</a:t>
            </a:r>
          </a:p>
        </p:txBody>
      </p:sp>
      <p:pic>
        <p:nvPicPr>
          <p:cNvPr id="11" name="Picture 26" descr="09">
            <a:extLst>
              <a:ext uri="{FF2B5EF4-FFF2-40B4-BE49-F238E27FC236}">
                <a16:creationId xmlns:a16="http://schemas.microsoft.com/office/drawing/2014/main" xmlns="" id="{6212915A-1A28-4356-8451-89C6D622F350}"/>
              </a:ext>
            </a:extLst>
          </p:cNvPr>
          <p:cNvPicPr>
            <a:picLocks noChangeAspect="1" noChangeArrowheads="1"/>
          </p:cNvPicPr>
          <p:nvPr/>
        </p:nvPicPr>
        <p:blipFill>
          <a:blip r:embed="rId4">
            <a:extLst>
              <a:ext uri="{28A0092B-C50C-407E-A947-70E740481C1C}">
                <a14:useLocalDpi xmlns:a14="http://schemas.microsoft.com/office/drawing/2010/main" val="0"/>
              </a:ext>
            </a:extLst>
          </a:blip>
          <a:srcRect l="31970" r="12268"/>
          <a:stretch>
            <a:fillRect/>
          </a:stretch>
        </p:blipFill>
        <p:spPr bwMode="gray">
          <a:xfrm>
            <a:off x="0" y="1"/>
            <a:ext cx="7620000" cy="6854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 name="Picture 13" descr="03">
            <a:extLst>
              <a:ext uri="{FF2B5EF4-FFF2-40B4-BE49-F238E27FC236}">
                <a16:creationId xmlns:a16="http://schemas.microsoft.com/office/drawing/2014/main" xmlns="" id="{B6F02002-A81E-4212-A66C-801238053B7E}"/>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gray">
          <a:xfrm rot="3067933">
            <a:off x="9695128" y="5600436"/>
            <a:ext cx="754062" cy="3577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 name="Picture 12" descr="02">
            <a:extLst>
              <a:ext uri="{FF2B5EF4-FFF2-40B4-BE49-F238E27FC236}">
                <a16:creationId xmlns:a16="http://schemas.microsoft.com/office/drawing/2014/main" xmlns="" id="{D02D87F2-A0D6-41CD-85DD-1302AE9FB731}"/>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gray">
          <a:xfrm rot="1840479">
            <a:off x="7971368" y="5614988"/>
            <a:ext cx="2493433" cy="303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 name="Picture 11" descr="02">
            <a:extLst>
              <a:ext uri="{FF2B5EF4-FFF2-40B4-BE49-F238E27FC236}">
                <a16:creationId xmlns:a16="http://schemas.microsoft.com/office/drawing/2014/main" xmlns="" id="{8EEA259D-26CF-4D6E-B2D0-A8CE9A124DB9}"/>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gray">
          <a:xfrm rot="895542">
            <a:off x="7285567" y="5962651"/>
            <a:ext cx="2904067" cy="354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 name="Picture 10" descr="02">
            <a:extLst>
              <a:ext uri="{FF2B5EF4-FFF2-40B4-BE49-F238E27FC236}">
                <a16:creationId xmlns:a16="http://schemas.microsoft.com/office/drawing/2014/main" xmlns="" id="{48485A26-0C1B-4185-97A4-40CC68158038}"/>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gray">
          <a:xfrm>
            <a:off x="7010401" y="6470650"/>
            <a:ext cx="3179233" cy="387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 name="Picture 9" descr="04">
            <a:extLst>
              <a:ext uri="{FF2B5EF4-FFF2-40B4-BE49-F238E27FC236}">
                <a16:creationId xmlns:a16="http://schemas.microsoft.com/office/drawing/2014/main" xmlns="" id="{1A606505-248C-482F-A701-3B99D1B35227}"/>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gray">
          <a:xfrm>
            <a:off x="9550400" y="5059364"/>
            <a:ext cx="2641600" cy="1798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 name="TextBox 33">
            <a:extLst>
              <a:ext uri="{FF2B5EF4-FFF2-40B4-BE49-F238E27FC236}">
                <a16:creationId xmlns:a16="http://schemas.microsoft.com/office/drawing/2014/main" xmlns="" id="{4437EE29-11B3-422A-ACAF-77E31E33F38D}"/>
              </a:ext>
            </a:extLst>
          </p:cNvPr>
          <p:cNvSpPr txBox="1">
            <a:spLocks noChangeArrowheads="1"/>
          </p:cNvSpPr>
          <p:nvPr userDrawn="1"/>
        </p:nvSpPr>
        <p:spPr bwMode="auto">
          <a:xfrm>
            <a:off x="1" y="6627814"/>
            <a:ext cx="1691489"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r>
              <a:rPr lang="en-US" altLang="en-US" sz="900">
                <a:solidFill>
                  <a:srgbClr val="000000"/>
                </a:solidFill>
                <a:latin typeface="Arial" panose="020B0604020202020204" pitchFamily="34" charset="0"/>
              </a:rPr>
              <a:t>http://dichvudanhvanban.com</a:t>
            </a:r>
          </a:p>
        </p:txBody>
      </p:sp>
      <p:sp>
        <p:nvSpPr>
          <p:cNvPr id="3074" name="Rectangle 2"/>
          <p:cNvSpPr>
            <a:spLocks noGrp="1" noChangeArrowheads="1"/>
          </p:cNvSpPr>
          <p:nvPr>
            <p:ph type="ctrTitle"/>
          </p:nvPr>
        </p:nvSpPr>
        <p:spPr>
          <a:xfrm>
            <a:off x="3657600" y="2057401"/>
            <a:ext cx="8331200" cy="2003425"/>
          </a:xfrm>
        </p:spPr>
        <p:txBody>
          <a:bodyPr/>
          <a:lstStyle>
            <a:lvl1pPr algn="r">
              <a:defRPr sz="5500"/>
            </a:lvl1pPr>
          </a:lstStyle>
          <a:p>
            <a:r>
              <a:rPr lang="en-US"/>
              <a:t>Click to edit Master title style</a:t>
            </a:r>
          </a:p>
        </p:txBody>
      </p:sp>
      <p:sp>
        <p:nvSpPr>
          <p:cNvPr id="3075" name="Rectangle 3"/>
          <p:cNvSpPr>
            <a:spLocks noGrp="1" noChangeArrowheads="1"/>
          </p:cNvSpPr>
          <p:nvPr>
            <p:ph type="subTitle" idx="1"/>
          </p:nvPr>
        </p:nvSpPr>
        <p:spPr>
          <a:xfrm>
            <a:off x="4040717" y="3886200"/>
            <a:ext cx="7948083" cy="533400"/>
          </a:xfrm>
        </p:spPr>
        <p:txBody>
          <a:bodyPr/>
          <a:lstStyle>
            <a:lvl1pPr marL="0" indent="0" algn="r">
              <a:buFontTx/>
              <a:buNone/>
              <a:defRPr sz="2000"/>
            </a:lvl1pPr>
          </a:lstStyle>
          <a:p>
            <a:r>
              <a:rPr lang="en-US"/>
              <a:t>Click to edit Master subtitle style</a:t>
            </a:r>
          </a:p>
        </p:txBody>
      </p:sp>
      <p:sp>
        <p:nvSpPr>
          <p:cNvPr id="18" name="Rectangle 4">
            <a:extLst>
              <a:ext uri="{FF2B5EF4-FFF2-40B4-BE49-F238E27FC236}">
                <a16:creationId xmlns:a16="http://schemas.microsoft.com/office/drawing/2014/main" xmlns="" id="{20DA2A7D-7CA9-482F-81C5-FC38EF0A122B}"/>
              </a:ext>
            </a:extLst>
          </p:cNvPr>
          <p:cNvSpPr>
            <a:spLocks noGrp="1" noChangeArrowheads="1"/>
          </p:cNvSpPr>
          <p:nvPr>
            <p:ph type="dt" sz="half" idx="10"/>
          </p:nvPr>
        </p:nvSpPr>
        <p:spPr/>
        <p:txBody>
          <a:bodyPr/>
          <a:lstStyle>
            <a:lvl1pPr eaLnBrk="0" hangingPunct="0">
              <a:defRPr sz="1000">
                <a:latin typeface=".VnTime" pitchFamily="34" charset="0"/>
                <a:cs typeface="Arial" panose="020B0604020202020204" pitchFamily="34" charset="0"/>
              </a:defRPr>
            </a:lvl1pPr>
          </a:lstStyle>
          <a:p>
            <a:pPr>
              <a:defRPr/>
            </a:pPr>
            <a:endParaRPr lang="en-US"/>
          </a:p>
        </p:txBody>
      </p:sp>
      <p:sp>
        <p:nvSpPr>
          <p:cNvPr id="19" name="Rectangle 5">
            <a:extLst>
              <a:ext uri="{FF2B5EF4-FFF2-40B4-BE49-F238E27FC236}">
                <a16:creationId xmlns:a16="http://schemas.microsoft.com/office/drawing/2014/main" xmlns="" id="{71212C1E-E1B3-4466-9153-1A4599F3ADBF}"/>
              </a:ext>
            </a:extLst>
          </p:cNvPr>
          <p:cNvSpPr>
            <a:spLocks noGrp="1" noChangeArrowheads="1"/>
          </p:cNvSpPr>
          <p:nvPr>
            <p:ph type="ftr" sz="quarter" idx="11"/>
          </p:nvPr>
        </p:nvSpPr>
        <p:spPr/>
        <p:txBody>
          <a:bodyPr/>
          <a:lstStyle>
            <a:lvl1pPr eaLnBrk="0" hangingPunct="0">
              <a:defRPr sz="1000">
                <a:latin typeface=".VnTime" pitchFamily="34" charset="0"/>
                <a:cs typeface="Arial" panose="020B0604020202020204" pitchFamily="34" charset="0"/>
              </a:defRPr>
            </a:lvl1pPr>
          </a:lstStyle>
          <a:p>
            <a:pPr>
              <a:defRPr/>
            </a:pPr>
            <a:endParaRPr lang="en-US"/>
          </a:p>
        </p:txBody>
      </p:sp>
      <p:sp>
        <p:nvSpPr>
          <p:cNvPr id="20" name="Rectangle 6">
            <a:extLst>
              <a:ext uri="{FF2B5EF4-FFF2-40B4-BE49-F238E27FC236}">
                <a16:creationId xmlns:a16="http://schemas.microsoft.com/office/drawing/2014/main" xmlns="" id="{A928036A-80AD-4BE7-B5E6-EBC8A2A49D54}"/>
              </a:ext>
            </a:extLst>
          </p:cNvPr>
          <p:cNvSpPr>
            <a:spLocks noGrp="1" noChangeArrowheads="1"/>
          </p:cNvSpPr>
          <p:nvPr>
            <p:ph type="sldNum" sz="quarter" idx="12"/>
          </p:nvPr>
        </p:nvSpPr>
        <p:spPr/>
        <p:txBody>
          <a:bodyPr/>
          <a:lstStyle>
            <a:lvl1pPr eaLnBrk="0" hangingPunct="0">
              <a:defRPr sz="1000">
                <a:latin typeface=".VnTime" panose="020B7200000000000000" pitchFamily="34" charset="0"/>
              </a:defRPr>
            </a:lvl1pPr>
          </a:lstStyle>
          <a:p>
            <a:fld id="{3C14C6BC-4656-4459-9645-919969CF4A39}" type="slidenum">
              <a:rPr lang="en-US" altLang="en-US"/>
              <a:pPr/>
              <a:t>‹#›</a:t>
            </a:fld>
            <a:endParaRPr lang="en-US" altLang="en-US"/>
          </a:p>
        </p:txBody>
      </p:sp>
    </p:spTree>
    <p:extLst>
      <p:ext uri="{BB962C8B-B14F-4D97-AF65-F5344CB8AC3E}">
        <p14:creationId xmlns:p14="http://schemas.microsoft.com/office/powerpoint/2010/main" val="137238167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0" presetClass="path" presetSubtype="0" accel="50000" decel="50000" fill="hold" grpId="0" nodeType="withEffect">
                                  <p:stCondLst>
                                    <p:cond delay="0"/>
                                  </p:stCondLst>
                                  <p:childTnLst>
                                    <p:animMotion origin="layout" path="M -0.34826 0.20195 C -0.33038 0.16748 -0.32951 0.06246 -0.24132 -0.00486 C -0.15312 -0.07217 -0.04843 -0.00856 0.00226 -0.00948 " pathEditMode="relative" rAng="0" ptsTypes="asa">
                                      <p:cBhvr>
                                        <p:cTn id="6" dur="2000" fill="hold"/>
                                        <p:tgtEl>
                                          <p:spTgt spid="9"/>
                                        </p:tgtEl>
                                        <p:attrNameLst>
                                          <p:attrName>ppt_x</p:attrName>
                                          <p:attrName>ppt_y</p:attrName>
                                        </p:attrNameLst>
                                      </p:cBhvr>
                                      <p:rCtr x="17500" y="-13700"/>
                                    </p:animMotion>
                                  </p:childTnLst>
                                </p:cTn>
                              </p:par>
                              <p:par>
                                <p:cTn id="7" presetID="10" presetClass="entr" presetSubtype="0" fill="hold" nodeType="withEffect">
                                  <p:stCondLst>
                                    <p:cond delay="0"/>
                                  </p:stCondLst>
                                  <p:childTnLst>
                                    <p:set>
                                      <p:cBhvr>
                                        <p:cTn id="8" dur="1" fill="hold">
                                          <p:stCondLst>
                                            <p:cond delay="0"/>
                                          </p:stCondLst>
                                        </p:cTn>
                                        <p:tgtEl>
                                          <p:spTgt spid="16"/>
                                        </p:tgtEl>
                                        <p:attrNameLst>
                                          <p:attrName>style.visibility</p:attrName>
                                        </p:attrNameLst>
                                      </p:cBhvr>
                                      <p:to>
                                        <p:strVal val="visible"/>
                                      </p:to>
                                    </p:set>
                                    <p:animEffect transition="in" filter="fade">
                                      <p:cBhvr>
                                        <p:cTn id="9" dur="2000"/>
                                        <p:tgtEl>
                                          <p:spTgt spid="16"/>
                                        </p:tgtEl>
                                      </p:cBhvr>
                                    </p:animEffect>
                                  </p:childTnLst>
                                </p:cTn>
                              </p:par>
                            </p:childTnLst>
                          </p:cTn>
                        </p:par>
                        <p:par>
                          <p:cTn id="10" fill="hold">
                            <p:stCondLst>
                              <p:cond delay="2000"/>
                            </p:stCondLst>
                            <p:childTnLst>
                              <p:par>
                                <p:cTn id="11" presetID="22" presetClass="entr" presetSubtype="2" fill="hold" nodeType="afterEffect">
                                  <p:stCondLst>
                                    <p:cond delay="0"/>
                                  </p:stCondLst>
                                  <p:childTnLst>
                                    <p:set>
                                      <p:cBhvr>
                                        <p:cTn id="12" dur="1" fill="hold">
                                          <p:stCondLst>
                                            <p:cond delay="0"/>
                                          </p:stCondLst>
                                        </p:cTn>
                                        <p:tgtEl>
                                          <p:spTgt spid="15"/>
                                        </p:tgtEl>
                                        <p:attrNameLst>
                                          <p:attrName>style.visibility</p:attrName>
                                        </p:attrNameLst>
                                      </p:cBhvr>
                                      <p:to>
                                        <p:strVal val="visible"/>
                                      </p:to>
                                    </p:set>
                                    <p:animEffect transition="in" filter="wipe(right)">
                                      <p:cBhvr>
                                        <p:cTn id="13" dur="500"/>
                                        <p:tgtEl>
                                          <p:spTgt spid="15"/>
                                        </p:tgtEl>
                                      </p:cBhvr>
                                    </p:animEffect>
                                  </p:childTnLst>
                                </p:cTn>
                              </p:par>
                            </p:childTnLst>
                          </p:cTn>
                        </p:par>
                        <p:par>
                          <p:cTn id="14" fill="hold">
                            <p:stCondLst>
                              <p:cond delay="2500"/>
                            </p:stCondLst>
                            <p:childTnLst>
                              <p:par>
                                <p:cTn id="15" presetID="22" presetClass="entr" presetSubtype="2" fill="hold" nodeType="afterEffect">
                                  <p:stCondLst>
                                    <p:cond delay="0"/>
                                  </p:stCondLst>
                                  <p:childTnLst>
                                    <p:set>
                                      <p:cBhvr>
                                        <p:cTn id="16" dur="1" fill="hold">
                                          <p:stCondLst>
                                            <p:cond delay="0"/>
                                          </p:stCondLst>
                                        </p:cTn>
                                        <p:tgtEl>
                                          <p:spTgt spid="14"/>
                                        </p:tgtEl>
                                        <p:attrNameLst>
                                          <p:attrName>style.visibility</p:attrName>
                                        </p:attrNameLst>
                                      </p:cBhvr>
                                      <p:to>
                                        <p:strVal val="visible"/>
                                      </p:to>
                                    </p:set>
                                    <p:animEffect transition="in" filter="wipe(right)">
                                      <p:cBhvr>
                                        <p:cTn id="17" dur="500"/>
                                        <p:tgtEl>
                                          <p:spTgt spid="14"/>
                                        </p:tgtEl>
                                      </p:cBhvr>
                                    </p:animEffect>
                                  </p:childTnLst>
                                </p:cTn>
                              </p:par>
                            </p:childTnLst>
                          </p:cTn>
                        </p:par>
                        <p:par>
                          <p:cTn id="18" fill="hold">
                            <p:stCondLst>
                              <p:cond delay="3000"/>
                            </p:stCondLst>
                            <p:childTnLst>
                              <p:par>
                                <p:cTn id="19" presetID="22" presetClass="entr" presetSubtype="2" fill="hold" nodeType="afterEffect">
                                  <p:stCondLst>
                                    <p:cond delay="0"/>
                                  </p:stCondLst>
                                  <p:childTnLst>
                                    <p:set>
                                      <p:cBhvr>
                                        <p:cTn id="20" dur="1" fill="hold">
                                          <p:stCondLst>
                                            <p:cond delay="0"/>
                                          </p:stCondLst>
                                        </p:cTn>
                                        <p:tgtEl>
                                          <p:spTgt spid="13"/>
                                        </p:tgtEl>
                                        <p:attrNameLst>
                                          <p:attrName>style.visibility</p:attrName>
                                        </p:attrNameLst>
                                      </p:cBhvr>
                                      <p:to>
                                        <p:strVal val="visible"/>
                                      </p:to>
                                    </p:set>
                                    <p:animEffect transition="in" filter="wipe(right)">
                                      <p:cBhvr>
                                        <p:cTn id="21" dur="500"/>
                                        <p:tgtEl>
                                          <p:spTgt spid="13"/>
                                        </p:tgtEl>
                                      </p:cBhvr>
                                    </p:animEffect>
                                  </p:childTnLst>
                                </p:cTn>
                              </p:par>
                            </p:childTnLst>
                          </p:cTn>
                        </p:par>
                        <p:par>
                          <p:cTn id="22" fill="hold">
                            <p:stCondLst>
                              <p:cond delay="3500"/>
                            </p:stCondLst>
                            <p:childTnLst>
                              <p:par>
                                <p:cTn id="23" presetID="22" presetClass="entr" presetSubtype="2" fill="hold" nodeType="afterEffect">
                                  <p:stCondLst>
                                    <p:cond delay="0"/>
                                  </p:stCondLst>
                                  <p:childTnLst>
                                    <p:set>
                                      <p:cBhvr>
                                        <p:cTn id="24" dur="1" fill="hold">
                                          <p:stCondLst>
                                            <p:cond delay="0"/>
                                          </p:stCondLst>
                                        </p:cTn>
                                        <p:tgtEl>
                                          <p:spTgt spid="12"/>
                                        </p:tgtEl>
                                        <p:attrNameLst>
                                          <p:attrName>style.visibility</p:attrName>
                                        </p:attrNameLst>
                                      </p:cBhvr>
                                      <p:to>
                                        <p:strVal val="visible"/>
                                      </p:to>
                                    </p:set>
                                    <p:animEffect transition="in" filter="wipe(right)">
                                      <p:cBhvr>
                                        <p:cTn id="25" dur="500"/>
                                        <p:tgtEl>
                                          <p:spTgt spid="12"/>
                                        </p:tgtEl>
                                      </p:cBhvr>
                                    </p:animEffect>
                                  </p:childTnLst>
                                </p:cTn>
                              </p:par>
                              <p:par>
                                <p:cTn id="26" presetID="10" presetClass="exit" presetSubtype="0" fill="hold" nodeType="withEffect">
                                  <p:stCondLst>
                                    <p:cond delay="0"/>
                                  </p:stCondLst>
                                  <p:childTnLst>
                                    <p:animEffect transition="out" filter="fade">
                                      <p:cBhvr>
                                        <p:cTn id="27" dur="1000"/>
                                        <p:tgtEl>
                                          <p:spTgt spid="5"/>
                                        </p:tgtEl>
                                      </p:cBhvr>
                                    </p:animEffect>
                                    <p:set>
                                      <p:cBhvr>
                                        <p:cTn id="28" dur="1" fill="hold">
                                          <p:stCondLst>
                                            <p:cond delay="999"/>
                                          </p:stCondLst>
                                        </p:cTn>
                                        <p:tgtEl>
                                          <p:spTgt spid="5"/>
                                        </p:tgtEl>
                                        <p:attrNameLst>
                                          <p:attrName>style.visibility</p:attrName>
                                        </p:attrNameLst>
                                      </p:cBhvr>
                                      <p:to>
                                        <p:strVal val="hidden"/>
                                      </p:to>
                                    </p:set>
                                  </p:childTnLst>
                                </p:cTn>
                              </p:par>
                            </p:childTnLst>
                          </p:cTn>
                        </p:par>
                        <p:par>
                          <p:cTn id="29" fill="hold">
                            <p:stCondLst>
                              <p:cond delay="4500"/>
                            </p:stCondLst>
                            <p:childTnLst>
                              <p:par>
                                <p:cTn id="30" presetID="10" presetClass="entr" presetSubtype="0" fill="hold" grpId="0" nodeType="afterEffect">
                                  <p:stCondLst>
                                    <p:cond delay="0"/>
                                  </p:stCondLst>
                                  <p:childTnLst>
                                    <p:set>
                                      <p:cBhvr>
                                        <p:cTn id="31" dur="1" fill="hold">
                                          <p:stCondLst>
                                            <p:cond delay="0"/>
                                          </p:stCondLst>
                                        </p:cTn>
                                        <p:tgtEl>
                                          <p:spTgt spid="8"/>
                                        </p:tgtEl>
                                        <p:attrNameLst>
                                          <p:attrName>style.visibility</p:attrName>
                                        </p:attrNameLst>
                                      </p:cBhvr>
                                      <p:to>
                                        <p:strVal val="visible"/>
                                      </p:to>
                                    </p:set>
                                    <p:animEffect transition="in" filter="fade">
                                      <p:cBhvr>
                                        <p:cTn id="32" dur="1000"/>
                                        <p:tgtEl>
                                          <p:spTgt spid="8"/>
                                        </p:tgtEl>
                                      </p:cBhvr>
                                    </p:animEffect>
                                  </p:childTnLst>
                                </p:cTn>
                              </p:par>
                              <p:par>
                                <p:cTn id="33" presetID="10" presetClass="entr" presetSubtype="0" fill="hold" nodeType="withEffect">
                                  <p:stCondLst>
                                    <p:cond delay="0"/>
                                  </p:stCondLst>
                                  <p:childTnLst>
                                    <p:set>
                                      <p:cBhvr>
                                        <p:cTn id="34" dur="1" fill="hold">
                                          <p:stCondLst>
                                            <p:cond delay="0"/>
                                          </p:stCondLst>
                                        </p:cTn>
                                        <p:tgtEl>
                                          <p:spTgt spid="11"/>
                                        </p:tgtEl>
                                        <p:attrNameLst>
                                          <p:attrName>style.visibility</p:attrName>
                                        </p:attrNameLst>
                                      </p:cBhvr>
                                      <p:to>
                                        <p:strVal val="visible"/>
                                      </p:to>
                                    </p:set>
                                    <p:animEffect transition="in" filter="fade">
                                      <p:cBhvr>
                                        <p:cTn id="35" dur="30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9" grpId="0" animBg="1"/>
    </p:bldLst>
  </p:timing>
</p:sldLayout>
</file>

<file path=ppt/slideLayouts/slideLayout14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xmlns="" id="{98583457-91E2-4904-97A5-BA9FC74ACF78}"/>
              </a:ext>
            </a:extLst>
          </p:cNvPr>
          <p:cNvSpPr>
            <a:spLocks noGrp="1"/>
          </p:cNvSpPr>
          <p:nvPr>
            <p:ph type="dt" sz="half" idx="10"/>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5" name="Footer Placeholder 4">
            <a:extLst>
              <a:ext uri="{FF2B5EF4-FFF2-40B4-BE49-F238E27FC236}">
                <a16:creationId xmlns:a16="http://schemas.microsoft.com/office/drawing/2014/main" xmlns="" id="{DEA4AA71-F446-4FE3-B9FE-860177896787}"/>
              </a:ext>
            </a:extLst>
          </p:cNvPr>
          <p:cNvSpPr>
            <a:spLocks noGrp="1"/>
          </p:cNvSpPr>
          <p:nvPr>
            <p:ph type="ftr" sz="quarter" idx="11"/>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6" name="Slide Number Placeholder 5">
            <a:extLst>
              <a:ext uri="{FF2B5EF4-FFF2-40B4-BE49-F238E27FC236}">
                <a16:creationId xmlns:a16="http://schemas.microsoft.com/office/drawing/2014/main" xmlns="" id="{7159D1D5-81BD-4B10-A01D-CBD1A265E44C}"/>
              </a:ext>
            </a:extLst>
          </p:cNvPr>
          <p:cNvSpPr>
            <a:spLocks noGrp="1"/>
          </p:cNvSpPr>
          <p:nvPr>
            <p:ph type="sldNum" sz="quarter" idx="12"/>
          </p:nvPr>
        </p:nvSpPr>
        <p:spPr/>
        <p:txBody>
          <a:bodyPr/>
          <a:lstStyle>
            <a:lvl1pPr eaLnBrk="0" hangingPunct="0">
              <a:defRPr>
                <a:latin typeface=".VnTime" panose="020B7200000000000000" pitchFamily="34" charset="0"/>
              </a:defRPr>
            </a:lvl1pPr>
          </a:lstStyle>
          <a:p>
            <a:fld id="{178E78CA-04FB-45CE-8DE8-9523CF5C7747}" type="slidenum">
              <a:rPr lang="en-US" altLang="en-US"/>
              <a:pPr/>
              <a:t>‹#›</a:t>
            </a:fld>
            <a:endParaRPr lang="en-US" altLang="en-US"/>
          </a:p>
        </p:txBody>
      </p:sp>
    </p:spTree>
    <p:extLst>
      <p:ext uri="{BB962C8B-B14F-4D97-AF65-F5344CB8AC3E}">
        <p14:creationId xmlns:p14="http://schemas.microsoft.com/office/powerpoint/2010/main" val="2355926995"/>
      </p:ext>
    </p:extLst>
  </p:cSld>
  <p:clrMapOvr>
    <a:masterClrMapping/>
  </p:clrMapOvr>
</p:sldLayout>
</file>

<file path=ppt/slideLayouts/slideLayout14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6901"/>
            <a:ext cx="103632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963084" y="2906713"/>
            <a:ext cx="103632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Date Placeholder 3">
            <a:extLst>
              <a:ext uri="{FF2B5EF4-FFF2-40B4-BE49-F238E27FC236}">
                <a16:creationId xmlns:a16="http://schemas.microsoft.com/office/drawing/2014/main" xmlns="" id="{9CA87A13-8C10-4912-BF2A-BA2D60610AC1}"/>
              </a:ext>
            </a:extLst>
          </p:cNvPr>
          <p:cNvSpPr>
            <a:spLocks noGrp="1"/>
          </p:cNvSpPr>
          <p:nvPr>
            <p:ph type="dt" sz="half" idx="10"/>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5" name="Footer Placeholder 4">
            <a:extLst>
              <a:ext uri="{FF2B5EF4-FFF2-40B4-BE49-F238E27FC236}">
                <a16:creationId xmlns:a16="http://schemas.microsoft.com/office/drawing/2014/main" xmlns="" id="{95630DF3-E6B1-4296-9869-76C54DAE3270}"/>
              </a:ext>
            </a:extLst>
          </p:cNvPr>
          <p:cNvSpPr>
            <a:spLocks noGrp="1"/>
          </p:cNvSpPr>
          <p:nvPr>
            <p:ph type="ftr" sz="quarter" idx="11"/>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6" name="Slide Number Placeholder 5">
            <a:extLst>
              <a:ext uri="{FF2B5EF4-FFF2-40B4-BE49-F238E27FC236}">
                <a16:creationId xmlns:a16="http://schemas.microsoft.com/office/drawing/2014/main" xmlns="" id="{39C596EE-515D-4B19-A4D3-BFAC9D90541B}"/>
              </a:ext>
            </a:extLst>
          </p:cNvPr>
          <p:cNvSpPr>
            <a:spLocks noGrp="1"/>
          </p:cNvSpPr>
          <p:nvPr>
            <p:ph type="sldNum" sz="quarter" idx="12"/>
          </p:nvPr>
        </p:nvSpPr>
        <p:spPr/>
        <p:txBody>
          <a:bodyPr/>
          <a:lstStyle>
            <a:lvl1pPr eaLnBrk="0" hangingPunct="0">
              <a:defRPr>
                <a:latin typeface=".VnTime" panose="020B7200000000000000" pitchFamily="34" charset="0"/>
              </a:defRPr>
            </a:lvl1pPr>
          </a:lstStyle>
          <a:p>
            <a:fld id="{01942BEF-74FF-465A-B6F6-9F3F5EA3C8F5}" type="slidenum">
              <a:rPr lang="en-US" altLang="en-US"/>
              <a:pPr/>
              <a:t>‹#›</a:t>
            </a:fld>
            <a:endParaRPr lang="en-US" altLang="en-US"/>
          </a:p>
        </p:txBody>
      </p:sp>
    </p:spTree>
    <p:extLst>
      <p:ext uri="{BB962C8B-B14F-4D97-AF65-F5344CB8AC3E}">
        <p14:creationId xmlns:p14="http://schemas.microsoft.com/office/powerpoint/2010/main" val="1268279363"/>
      </p:ext>
    </p:extLst>
  </p:cSld>
  <p:clrMapOvr>
    <a:masterClrMapping/>
  </p:clrMapOvr>
</p:sldLayout>
</file>

<file path=ppt/slideLayouts/slideLayout14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609600" y="1600201"/>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97600" y="1600201"/>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a:extLst>
              <a:ext uri="{FF2B5EF4-FFF2-40B4-BE49-F238E27FC236}">
                <a16:creationId xmlns:a16="http://schemas.microsoft.com/office/drawing/2014/main" xmlns="" id="{AFD61FE9-03EE-4E40-90D6-A70D1B8BA5EA}"/>
              </a:ext>
            </a:extLst>
          </p:cNvPr>
          <p:cNvSpPr>
            <a:spLocks noGrp="1"/>
          </p:cNvSpPr>
          <p:nvPr>
            <p:ph type="dt" sz="half" idx="10"/>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6" name="Footer Placeholder 5">
            <a:extLst>
              <a:ext uri="{FF2B5EF4-FFF2-40B4-BE49-F238E27FC236}">
                <a16:creationId xmlns:a16="http://schemas.microsoft.com/office/drawing/2014/main" xmlns="" id="{629014B0-6444-47C2-8141-5128F5EBB32B}"/>
              </a:ext>
            </a:extLst>
          </p:cNvPr>
          <p:cNvSpPr>
            <a:spLocks noGrp="1"/>
          </p:cNvSpPr>
          <p:nvPr>
            <p:ph type="ftr" sz="quarter" idx="11"/>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7" name="Slide Number Placeholder 6">
            <a:extLst>
              <a:ext uri="{FF2B5EF4-FFF2-40B4-BE49-F238E27FC236}">
                <a16:creationId xmlns:a16="http://schemas.microsoft.com/office/drawing/2014/main" xmlns="" id="{7BDCCD00-3B60-44D8-BDF2-AFBBFF738930}"/>
              </a:ext>
            </a:extLst>
          </p:cNvPr>
          <p:cNvSpPr>
            <a:spLocks noGrp="1"/>
          </p:cNvSpPr>
          <p:nvPr>
            <p:ph type="sldNum" sz="quarter" idx="12"/>
          </p:nvPr>
        </p:nvSpPr>
        <p:spPr/>
        <p:txBody>
          <a:bodyPr/>
          <a:lstStyle>
            <a:lvl1pPr eaLnBrk="0" hangingPunct="0">
              <a:defRPr>
                <a:latin typeface=".VnTime" panose="020B7200000000000000" pitchFamily="34" charset="0"/>
              </a:defRPr>
            </a:lvl1pPr>
          </a:lstStyle>
          <a:p>
            <a:fld id="{7B1B3327-7B9E-4109-B08B-563C1114F2AF}" type="slidenum">
              <a:rPr lang="en-US" altLang="en-US"/>
              <a:pPr/>
              <a:t>‹#›</a:t>
            </a:fld>
            <a:endParaRPr lang="en-US" altLang="en-US"/>
          </a:p>
        </p:txBody>
      </p:sp>
    </p:spTree>
    <p:extLst>
      <p:ext uri="{BB962C8B-B14F-4D97-AF65-F5344CB8AC3E}">
        <p14:creationId xmlns:p14="http://schemas.microsoft.com/office/powerpoint/2010/main" val="1389953713"/>
      </p:ext>
    </p:extLst>
  </p:cSld>
  <p:clrMapOvr>
    <a:masterClrMapping/>
  </p:clrMapOvr>
</p:sldLayout>
</file>

<file path=ppt/slideLayouts/slideLayout14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8"/>
            <a:ext cx="109728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609600" y="1535113"/>
            <a:ext cx="5386917"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609600" y="2174875"/>
            <a:ext cx="5386917"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93368" y="1535113"/>
            <a:ext cx="5389033"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6193368" y="2174875"/>
            <a:ext cx="5389033"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a:extLst>
              <a:ext uri="{FF2B5EF4-FFF2-40B4-BE49-F238E27FC236}">
                <a16:creationId xmlns:a16="http://schemas.microsoft.com/office/drawing/2014/main" xmlns="" id="{E126677D-7F01-4D93-A390-DBCE6BC671B0}"/>
              </a:ext>
            </a:extLst>
          </p:cNvPr>
          <p:cNvSpPr>
            <a:spLocks noGrp="1"/>
          </p:cNvSpPr>
          <p:nvPr>
            <p:ph type="dt" sz="half" idx="10"/>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8" name="Footer Placeholder 7">
            <a:extLst>
              <a:ext uri="{FF2B5EF4-FFF2-40B4-BE49-F238E27FC236}">
                <a16:creationId xmlns:a16="http://schemas.microsoft.com/office/drawing/2014/main" xmlns="" id="{294FABBB-383F-4110-8A8C-AF6274429921}"/>
              </a:ext>
            </a:extLst>
          </p:cNvPr>
          <p:cNvSpPr>
            <a:spLocks noGrp="1"/>
          </p:cNvSpPr>
          <p:nvPr>
            <p:ph type="ftr" sz="quarter" idx="11"/>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9" name="Slide Number Placeholder 8">
            <a:extLst>
              <a:ext uri="{FF2B5EF4-FFF2-40B4-BE49-F238E27FC236}">
                <a16:creationId xmlns:a16="http://schemas.microsoft.com/office/drawing/2014/main" xmlns="" id="{9172F352-82A4-4768-B696-3F3EF342290F}"/>
              </a:ext>
            </a:extLst>
          </p:cNvPr>
          <p:cNvSpPr>
            <a:spLocks noGrp="1"/>
          </p:cNvSpPr>
          <p:nvPr>
            <p:ph type="sldNum" sz="quarter" idx="12"/>
          </p:nvPr>
        </p:nvSpPr>
        <p:spPr/>
        <p:txBody>
          <a:bodyPr/>
          <a:lstStyle>
            <a:lvl1pPr eaLnBrk="0" hangingPunct="0">
              <a:defRPr>
                <a:latin typeface=".VnTime" panose="020B7200000000000000" pitchFamily="34" charset="0"/>
              </a:defRPr>
            </a:lvl1pPr>
          </a:lstStyle>
          <a:p>
            <a:fld id="{D54DEE6B-1E3E-48C5-AEE0-F335AE04E14F}" type="slidenum">
              <a:rPr lang="en-US" altLang="en-US"/>
              <a:pPr/>
              <a:t>‹#›</a:t>
            </a:fld>
            <a:endParaRPr lang="en-US" altLang="en-US"/>
          </a:p>
        </p:txBody>
      </p:sp>
    </p:spTree>
    <p:extLst>
      <p:ext uri="{BB962C8B-B14F-4D97-AF65-F5344CB8AC3E}">
        <p14:creationId xmlns:p14="http://schemas.microsoft.com/office/powerpoint/2010/main" val="3539205577"/>
      </p:ext>
    </p:extLst>
  </p:cSld>
  <p:clrMapOvr>
    <a:masterClrMapping/>
  </p:clrMapOvr>
</p:sldLayout>
</file>

<file path=ppt/slideLayouts/slideLayout14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a:extLst>
              <a:ext uri="{FF2B5EF4-FFF2-40B4-BE49-F238E27FC236}">
                <a16:creationId xmlns:a16="http://schemas.microsoft.com/office/drawing/2014/main" xmlns="" id="{FE300A12-79DD-4CF9-AA66-33AA184F0923}"/>
              </a:ext>
            </a:extLst>
          </p:cNvPr>
          <p:cNvSpPr>
            <a:spLocks noGrp="1"/>
          </p:cNvSpPr>
          <p:nvPr>
            <p:ph type="dt" sz="half" idx="10"/>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4" name="Footer Placeholder 3">
            <a:extLst>
              <a:ext uri="{FF2B5EF4-FFF2-40B4-BE49-F238E27FC236}">
                <a16:creationId xmlns:a16="http://schemas.microsoft.com/office/drawing/2014/main" xmlns="" id="{A08B5618-87D1-4A6B-8667-81BB73013568}"/>
              </a:ext>
            </a:extLst>
          </p:cNvPr>
          <p:cNvSpPr>
            <a:spLocks noGrp="1"/>
          </p:cNvSpPr>
          <p:nvPr>
            <p:ph type="ftr" sz="quarter" idx="11"/>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5" name="Slide Number Placeholder 4">
            <a:extLst>
              <a:ext uri="{FF2B5EF4-FFF2-40B4-BE49-F238E27FC236}">
                <a16:creationId xmlns:a16="http://schemas.microsoft.com/office/drawing/2014/main" xmlns="" id="{8451CC16-0DA9-485B-9621-7CC1D159175A}"/>
              </a:ext>
            </a:extLst>
          </p:cNvPr>
          <p:cNvSpPr>
            <a:spLocks noGrp="1"/>
          </p:cNvSpPr>
          <p:nvPr>
            <p:ph type="sldNum" sz="quarter" idx="12"/>
          </p:nvPr>
        </p:nvSpPr>
        <p:spPr/>
        <p:txBody>
          <a:bodyPr/>
          <a:lstStyle>
            <a:lvl1pPr eaLnBrk="0" hangingPunct="0">
              <a:defRPr>
                <a:latin typeface=".VnTime" panose="020B7200000000000000" pitchFamily="34" charset="0"/>
              </a:defRPr>
            </a:lvl1pPr>
          </a:lstStyle>
          <a:p>
            <a:fld id="{8FC90689-169B-4A0C-B3FF-DFBC9F1E30B1}" type="slidenum">
              <a:rPr lang="en-US" altLang="en-US"/>
              <a:pPr/>
              <a:t>‹#›</a:t>
            </a:fld>
            <a:endParaRPr lang="en-US" altLang="en-US"/>
          </a:p>
        </p:txBody>
      </p:sp>
    </p:spTree>
    <p:extLst>
      <p:ext uri="{BB962C8B-B14F-4D97-AF65-F5344CB8AC3E}">
        <p14:creationId xmlns:p14="http://schemas.microsoft.com/office/powerpoint/2010/main" val="3583863467"/>
      </p:ext>
    </p:extLst>
  </p:cSld>
  <p:clrMapOvr>
    <a:masterClrMapping/>
  </p:clrMapOvr>
</p:sldLayout>
</file>

<file path=ppt/slideLayouts/slideLayout14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xmlns="" id="{D3023785-C079-47E9-91B1-09451B5FBAB5}"/>
              </a:ext>
            </a:extLst>
          </p:cNvPr>
          <p:cNvSpPr>
            <a:spLocks noGrp="1"/>
          </p:cNvSpPr>
          <p:nvPr>
            <p:ph type="dt" sz="half" idx="10"/>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3" name="Footer Placeholder 2">
            <a:extLst>
              <a:ext uri="{FF2B5EF4-FFF2-40B4-BE49-F238E27FC236}">
                <a16:creationId xmlns:a16="http://schemas.microsoft.com/office/drawing/2014/main" xmlns="" id="{1BBA7A7D-2C9A-4B50-83D2-FC5ED71CBC28}"/>
              </a:ext>
            </a:extLst>
          </p:cNvPr>
          <p:cNvSpPr>
            <a:spLocks noGrp="1"/>
          </p:cNvSpPr>
          <p:nvPr>
            <p:ph type="ftr" sz="quarter" idx="11"/>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4" name="Slide Number Placeholder 3">
            <a:extLst>
              <a:ext uri="{FF2B5EF4-FFF2-40B4-BE49-F238E27FC236}">
                <a16:creationId xmlns:a16="http://schemas.microsoft.com/office/drawing/2014/main" xmlns="" id="{5C5D86C0-D9BA-4D93-9335-BC95EFA98A1E}"/>
              </a:ext>
            </a:extLst>
          </p:cNvPr>
          <p:cNvSpPr>
            <a:spLocks noGrp="1"/>
          </p:cNvSpPr>
          <p:nvPr>
            <p:ph type="sldNum" sz="quarter" idx="12"/>
          </p:nvPr>
        </p:nvSpPr>
        <p:spPr/>
        <p:txBody>
          <a:bodyPr/>
          <a:lstStyle>
            <a:lvl1pPr eaLnBrk="0" hangingPunct="0">
              <a:defRPr>
                <a:latin typeface=".VnTime" panose="020B7200000000000000" pitchFamily="34" charset="0"/>
              </a:defRPr>
            </a:lvl1pPr>
          </a:lstStyle>
          <a:p>
            <a:fld id="{2FF86838-AC84-4908-8B37-CE5BA96521F6}" type="slidenum">
              <a:rPr lang="en-US" altLang="en-US"/>
              <a:pPr/>
              <a:t>‹#›</a:t>
            </a:fld>
            <a:endParaRPr lang="en-US" altLang="en-US"/>
          </a:p>
        </p:txBody>
      </p:sp>
    </p:spTree>
    <p:extLst>
      <p:ext uri="{BB962C8B-B14F-4D97-AF65-F5344CB8AC3E}">
        <p14:creationId xmlns:p14="http://schemas.microsoft.com/office/powerpoint/2010/main" val="744757869"/>
      </p:ext>
    </p:extLst>
  </p:cSld>
  <p:clrMapOvr>
    <a:masterClrMapping/>
  </p:clrMapOvr>
</p:sldLayout>
</file>

<file path=ppt/slideLayouts/slideLayout14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1" y="273050"/>
            <a:ext cx="4011084"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4766733" y="273051"/>
            <a:ext cx="6815667"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09601" y="1435101"/>
            <a:ext cx="4011084"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a:extLst>
              <a:ext uri="{FF2B5EF4-FFF2-40B4-BE49-F238E27FC236}">
                <a16:creationId xmlns:a16="http://schemas.microsoft.com/office/drawing/2014/main" xmlns="" id="{F9005C8A-DCF4-4457-97F3-0BCFBED216CA}"/>
              </a:ext>
            </a:extLst>
          </p:cNvPr>
          <p:cNvSpPr>
            <a:spLocks noGrp="1"/>
          </p:cNvSpPr>
          <p:nvPr>
            <p:ph type="dt" sz="half" idx="10"/>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6" name="Footer Placeholder 5">
            <a:extLst>
              <a:ext uri="{FF2B5EF4-FFF2-40B4-BE49-F238E27FC236}">
                <a16:creationId xmlns:a16="http://schemas.microsoft.com/office/drawing/2014/main" xmlns="" id="{CD9908BF-6FB6-4363-9CDF-EA7002657E59}"/>
              </a:ext>
            </a:extLst>
          </p:cNvPr>
          <p:cNvSpPr>
            <a:spLocks noGrp="1"/>
          </p:cNvSpPr>
          <p:nvPr>
            <p:ph type="ftr" sz="quarter" idx="11"/>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7" name="Slide Number Placeholder 6">
            <a:extLst>
              <a:ext uri="{FF2B5EF4-FFF2-40B4-BE49-F238E27FC236}">
                <a16:creationId xmlns:a16="http://schemas.microsoft.com/office/drawing/2014/main" xmlns="" id="{E2B0D144-75BD-45AB-95BB-87C0A46221B8}"/>
              </a:ext>
            </a:extLst>
          </p:cNvPr>
          <p:cNvSpPr>
            <a:spLocks noGrp="1"/>
          </p:cNvSpPr>
          <p:nvPr>
            <p:ph type="sldNum" sz="quarter" idx="12"/>
          </p:nvPr>
        </p:nvSpPr>
        <p:spPr/>
        <p:txBody>
          <a:bodyPr/>
          <a:lstStyle>
            <a:lvl1pPr eaLnBrk="0" hangingPunct="0">
              <a:defRPr>
                <a:latin typeface=".VnTime" panose="020B7200000000000000" pitchFamily="34" charset="0"/>
              </a:defRPr>
            </a:lvl1pPr>
          </a:lstStyle>
          <a:p>
            <a:fld id="{ECCA7AEC-D8FE-418E-8834-59670BBAA875}" type="slidenum">
              <a:rPr lang="en-US" altLang="en-US"/>
              <a:pPr/>
              <a:t>‹#›</a:t>
            </a:fld>
            <a:endParaRPr lang="en-US" altLang="en-US"/>
          </a:p>
        </p:txBody>
      </p:sp>
    </p:spTree>
    <p:extLst>
      <p:ext uri="{BB962C8B-B14F-4D97-AF65-F5344CB8AC3E}">
        <p14:creationId xmlns:p14="http://schemas.microsoft.com/office/powerpoint/2010/main" val="2587667935"/>
      </p:ext>
    </p:extLst>
  </p:cSld>
  <p:clrMapOvr>
    <a:masterClrMapping/>
  </p:clrMapOvr>
</p:sldLayout>
</file>

<file path=ppt/slideLayouts/slideLayout14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7" y="4800600"/>
            <a:ext cx="73152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2389717" y="612775"/>
            <a:ext cx="73152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noProof="0"/>
              <a:t>Click icon to add picture</a:t>
            </a:r>
          </a:p>
        </p:txBody>
      </p:sp>
      <p:sp>
        <p:nvSpPr>
          <p:cNvPr id="4" name="Text Placeholder 3"/>
          <p:cNvSpPr>
            <a:spLocks noGrp="1"/>
          </p:cNvSpPr>
          <p:nvPr>
            <p:ph type="body" sz="half" idx="2"/>
          </p:nvPr>
        </p:nvSpPr>
        <p:spPr>
          <a:xfrm>
            <a:off x="2389717" y="5367338"/>
            <a:ext cx="73152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a:extLst>
              <a:ext uri="{FF2B5EF4-FFF2-40B4-BE49-F238E27FC236}">
                <a16:creationId xmlns:a16="http://schemas.microsoft.com/office/drawing/2014/main" xmlns="" id="{A9C835DD-9542-4E26-B690-67D7045FBCC9}"/>
              </a:ext>
            </a:extLst>
          </p:cNvPr>
          <p:cNvSpPr>
            <a:spLocks noGrp="1"/>
          </p:cNvSpPr>
          <p:nvPr>
            <p:ph type="dt" sz="half" idx="10"/>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6" name="Footer Placeholder 5">
            <a:extLst>
              <a:ext uri="{FF2B5EF4-FFF2-40B4-BE49-F238E27FC236}">
                <a16:creationId xmlns:a16="http://schemas.microsoft.com/office/drawing/2014/main" xmlns="" id="{F7FB45FB-CA57-4F1F-A669-CD58940806CF}"/>
              </a:ext>
            </a:extLst>
          </p:cNvPr>
          <p:cNvSpPr>
            <a:spLocks noGrp="1"/>
          </p:cNvSpPr>
          <p:nvPr>
            <p:ph type="ftr" sz="quarter" idx="11"/>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7" name="Slide Number Placeholder 6">
            <a:extLst>
              <a:ext uri="{FF2B5EF4-FFF2-40B4-BE49-F238E27FC236}">
                <a16:creationId xmlns:a16="http://schemas.microsoft.com/office/drawing/2014/main" xmlns="" id="{5F73EFF4-C0FD-476F-B1C8-6A0D60CDD05F}"/>
              </a:ext>
            </a:extLst>
          </p:cNvPr>
          <p:cNvSpPr>
            <a:spLocks noGrp="1"/>
          </p:cNvSpPr>
          <p:nvPr>
            <p:ph type="sldNum" sz="quarter" idx="12"/>
          </p:nvPr>
        </p:nvSpPr>
        <p:spPr/>
        <p:txBody>
          <a:bodyPr/>
          <a:lstStyle>
            <a:lvl1pPr eaLnBrk="0" hangingPunct="0">
              <a:defRPr>
                <a:latin typeface=".VnTime" panose="020B7200000000000000" pitchFamily="34" charset="0"/>
              </a:defRPr>
            </a:lvl1pPr>
          </a:lstStyle>
          <a:p>
            <a:fld id="{69AC78E7-FA81-4CD9-AA52-9E5A12B7ED12}" type="slidenum">
              <a:rPr lang="en-US" altLang="en-US"/>
              <a:pPr/>
              <a:t>‹#›</a:t>
            </a:fld>
            <a:endParaRPr lang="en-US" altLang="en-US"/>
          </a:p>
        </p:txBody>
      </p:sp>
    </p:spTree>
    <p:extLst>
      <p:ext uri="{BB962C8B-B14F-4D97-AF65-F5344CB8AC3E}">
        <p14:creationId xmlns:p14="http://schemas.microsoft.com/office/powerpoint/2010/main" val="3683027571"/>
      </p:ext>
    </p:extLst>
  </p:cSld>
  <p:clrMapOvr>
    <a:masterClrMapping/>
  </p:clrMapOvr>
</p:sldLayout>
</file>

<file path=ppt/slideLayouts/slideLayout14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xmlns="" id="{85F34F40-6EE2-475F-A83A-C7F4C89437B4}"/>
              </a:ext>
            </a:extLst>
          </p:cNvPr>
          <p:cNvSpPr>
            <a:spLocks noGrp="1"/>
          </p:cNvSpPr>
          <p:nvPr>
            <p:ph type="dt" sz="half" idx="10"/>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5" name="Footer Placeholder 4">
            <a:extLst>
              <a:ext uri="{FF2B5EF4-FFF2-40B4-BE49-F238E27FC236}">
                <a16:creationId xmlns:a16="http://schemas.microsoft.com/office/drawing/2014/main" xmlns="" id="{D2AA376A-0C5E-45B4-9C9C-9AD179A17911}"/>
              </a:ext>
            </a:extLst>
          </p:cNvPr>
          <p:cNvSpPr>
            <a:spLocks noGrp="1"/>
          </p:cNvSpPr>
          <p:nvPr>
            <p:ph type="ftr" sz="quarter" idx="11"/>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6" name="Slide Number Placeholder 5">
            <a:extLst>
              <a:ext uri="{FF2B5EF4-FFF2-40B4-BE49-F238E27FC236}">
                <a16:creationId xmlns:a16="http://schemas.microsoft.com/office/drawing/2014/main" xmlns="" id="{4521BB94-A3BE-412D-9F61-D9357C094B0F}"/>
              </a:ext>
            </a:extLst>
          </p:cNvPr>
          <p:cNvSpPr>
            <a:spLocks noGrp="1"/>
          </p:cNvSpPr>
          <p:nvPr>
            <p:ph type="sldNum" sz="quarter" idx="12"/>
          </p:nvPr>
        </p:nvSpPr>
        <p:spPr/>
        <p:txBody>
          <a:bodyPr/>
          <a:lstStyle>
            <a:lvl1pPr eaLnBrk="0" hangingPunct="0">
              <a:defRPr>
                <a:latin typeface=".VnTime" panose="020B7200000000000000" pitchFamily="34" charset="0"/>
              </a:defRPr>
            </a:lvl1pPr>
          </a:lstStyle>
          <a:p>
            <a:fld id="{62702F33-961E-464A-8DDD-3C3A63016E76}" type="slidenum">
              <a:rPr lang="en-US" altLang="en-US"/>
              <a:pPr/>
              <a:t>‹#›</a:t>
            </a:fld>
            <a:endParaRPr lang="en-US" altLang="en-US"/>
          </a:p>
        </p:txBody>
      </p:sp>
    </p:spTree>
    <p:extLst>
      <p:ext uri="{BB962C8B-B14F-4D97-AF65-F5344CB8AC3E}">
        <p14:creationId xmlns:p14="http://schemas.microsoft.com/office/powerpoint/2010/main" val="486254740"/>
      </p:ext>
    </p:extLst>
  </p:cSld>
  <p:clrMapOvr>
    <a:masterClrMapping/>
  </p:clrMapOvr>
</p:sldLayout>
</file>

<file path=ppt/slideLayouts/slideLayout15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839200" y="457201"/>
            <a:ext cx="2743200" cy="5668963"/>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609600" y="457201"/>
            <a:ext cx="8026400" cy="5668963"/>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xmlns="" id="{1C029947-BDE0-434B-B33C-67FE4AF9ECC3}"/>
              </a:ext>
            </a:extLst>
          </p:cNvPr>
          <p:cNvSpPr>
            <a:spLocks noGrp="1"/>
          </p:cNvSpPr>
          <p:nvPr>
            <p:ph type="dt" sz="half" idx="10"/>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5" name="Footer Placeholder 4">
            <a:extLst>
              <a:ext uri="{FF2B5EF4-FFF2-40B4-BE49-F238E27FC236}">
                <a16:creationId xmlns:a16="http://schemas.microsoft.com/office/drawing/2014/main" xmlns="" id="{6AA2A994-C20F-4DE5-832C-8C5DC2943F2B}"/>
              </a:ext>
            </a:extLst>
          </p:cNvPr>
          <p:cNvSpPr>
            <a:spLocks noGrp="1"/>
          </p:cNvSpPr>
          <p:nvPr>
            <p:ph type="ftr" sz="quarter" idx="11"/>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6" name="Slide Number Placeholder 5">
            <a:extLst>
              <a:ext uri="{FF2B5EF4-FFF2-40B4-BE49-F238E27FC236}">
                <a16:creationId xmlns:a16="http://schemas.microsoft.com/office/drawing/2014/main" xmlns="" id="{BC042B4C-DBBD-45BD-8564-74E2CF6C14ED}"/>
              </a:ext>
            </a:extLst>
          </p:cNvPr>
          <p:cNvSpPr>
            <a:spLocks noGrp="1"/>
          </p:cNvSpPr>
          <p:nvPr>
            <p:ph type="sldNum" sz="quarter" idx="12"/>
          </p:nvPr>
        </p:nvSpPr>
        <p:spPr/>
        <p:txBody>
          <a:bodyPr/>
          <a:lstStyle>
            <a:lvl1pPr eaLnBrk="0" hangingPunct="0">
              <a:defRPr>
                <a:latin typeface=".VnTime" panose="020B7200000000000000" pitchFamily="34" charset="0"/>
              </a:defRPr>
            </a:lvl1pPr>
          </a:lstStyle>
          <a:p>
            <a:fld id="{A0D9B5F8-FEA6-4578-91C7-2D7679DA95C2}" type="slidenum">
              <a:rPr lang="en-US" altLang="en-US"/>
              <a:pPr/>
              <a:t>‹#›</a:t>
            </a:fld>
            <a:endParaRPr lang="en-US" altLang="en-US"/>
          </a:p>
        </p:txBody>
      </p:sp>
    </p:spTree>
    <p:extLst>
      <p:ext uri="{BB962C8B-B14F-4D97-AF65-F5344CB8AC3E}">
        <p14:creationId xmlns:p14="http://schemas.microsoft.com/office/powerpoint/2010/main" val="3961339900"/>
      </p:ext>
    </p:extLst>
  </p:cSld>
  <p:clrMapOvr>
    <a:masterClrMapping/>
  </p:clrMapOvr>
</p:sldLayout>
</file>

<file path=ppt/slideLayouts/slideLayout15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4" name="Rounded Rectangle 7">
            <a:extLst>
              <a:ext uri="{FF2B5EF4-FFF2-40B4-BE49-F238E27FC236}">
                <a16:creationId xmlns:a16="http://schemas.microsoft.com/office/drawing/2014/main" xmlns="" id="{18C2679E-C561-4FC8-8AFC-1F87DDC80C93}"/>
              </a:ext>
            </a:extLst>
          </p:cNvPr>
          <p:cNvSpPr/>
          <p:nvPr userDrawn="1"/>
        </p:nvSpPr>
        <p:spPr>
          <a:xfrm>
            <a:off x="213784" y="144464"/>
            <a:ext cx="11775016" cy="6561137"/>
          </a:xfrm>
          <a:prstGeom prst="roundRect">
            <a:avLst>
              <a:gd name="adj" fmla="val 3912"/>
            </a:avLst>
          </a:prstGeom>
          <a:noFill/>
          <a:ln w="12700">
            <a:solidFill>
              <a:schemeClr val="bg1">
                <a:lumMod val="75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sz="1800">
              <a:solidFill>
                <a:prstClr val="white"/>
              </a:solidFill>
            </a:endParaRPr>
          </a:p>
        </p:txBody>
      </p:sp>
      <p:sp>
        <p:nvSpPr>
          <p:cNvPr id="2" name="Title 1"/>
          <p:cNvSpPr>
            <a:spLocks noGrp="1"/>
          </p:cNvSpPr>
          <p:nvPr>
            <p:ph type="ctrTitle"/>
          </p:nvPr>
        </p:nvSpPr>
        <p:spPr>
          <a:xfrm>
            <a:off x="914400" y="2130426"/>
            <a:ext cx="10363200" cy="1470025"/>
          </a:xfrm>
        </p:spPr>
        <p:txBody>
          <a:bodyPr/>
          <a:lstStyle/>
          <a:p>
            <a:r>
              <a:rPr lang="en-US"/>
              <a:t>Click to edit Master title style</a:t>
            </a:r>
          </a:p>
        </p:txBody>
      </p:sp>
      <p:sp>
        <p:nvSpPr>
          <p:cNvPr id="3" name="Subtitle 2"/>
          <p:cNvSpPr>
            <a:spLocks noGrp="1"/>
          </p:cNvSpPr>
          <p:nvPr>
            <p:ph type="subTitle" idx="1"/>
          </p:nvPr>
        </p:nvSpPr>
        <p:spPr>
          <a:xfrm>
            <a:off x="1828800" y="3886200"/>
            <a:ext cx="85344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p>
        </p:txBody>
      </p:sp>
      <p:sp>
        <p:nvSpPr>
          <p:cNvPr id="5" name="Date Placeholder 3">
            <a:extLst>
              <a:ext uri="{FF2B5EF4-FFF2-40B4-BE49-F238E27FC236}">
                <a16:creationId xmlns:a16="http://schemas.microsoft.com/office/drawing/2014/main" xmlns="" id="{A3651B65-8F6A-4A6A-B040-E405EF578E5D}"/>
              </a:ext>
            </a:extLst>
          </p:cNvPr>
          <p:cNvSpPr>
            <a:spLocks noGrp="1"/>
          </p:cNvSpPr>
          <p:nvPr>
            <p:ph type="dt" sz="half" idx="10"/>
          </p:nvPr>
        </p:nvSpPr>
        <p:spPr/>
        <p:txBody>
          <a:bodyPr/>
          <a:lstStyle>
            <a:lvl1pPr>
              <a:defRPr/>
            </a:lvl1pPr>
          </a:lstStyle>
          <a:p>
            <a:pPr>
              <a:defRPr/>
            </a:pPr>
            <a:fld id="{DD2EB969-846C-4D8F-A7A5-2C9218A0F284}" type="datetimeFigureOut">
              <a:rPr lang="en-US"/>
              <a:pPr>
                <a:defRPr/>
              </a:pPr>
              <a:t>10/21/2022</a:t>
            </a:fld>
            <a:endParaRPr lang="en-US"/>
          </a:p>
        </p:txBody>
      </p:sp>
      <p:sp>
        <p:nvSpPr>
          <p:cNvPr id="6" name="Footer Placeholder 4">
            <a:extLst>
              <a:ext uri="{FF2B5EF4-FFF2-40B4-BE49-F238E27FC236}">
                <a16:creationId xmlns:a16="http://schemas.microsoft.com/office/drawing/2014/main" xmlns="" id="{6DBAC264-2D53-4BD6-B720-C23D300A976A}"/>
              </a:ext>
            </a:extLst>
          </p:cNvPr>
          <p:cNvSpPr>
            <a:spLocks noGrp="1"/>
          </p:cNvSpPr>
          <p:nvPr>
            <p:ph type="ftr" sz="quarter" idx="11"/>
          </p:nvPr>
        </p:nvSpPr>
        <p:spPr/>
        <p:txBody>
          <a:bodyPr/>
          <a:lstStyle>
            <a:lvl1pPr>
              <a:defRPr/>
            </a:lvl1pPr>
          </a:lstStyle>
          <a:p>
            <a:pPr>
              <a:defRPr/>
            </a:pPr>
            <a:endParaRPr lang="en-US"/>
          </a:p>
        </p:txBody>
      </p:sp>
      <p:sp>
        <p:nvSpPr>
          <p:cNvPr id="7" name="Slide Number Placeholder 5">
            <a:extLst>
              <a:ext uri="{FF2B5EF4-FFF2-40B4-BE49-F238E27FC236}">
                <a16:creationId xmlns:a16="http://schemas.microsoft.com/office/drawing/2014/main" xmlns="" id="{D6F819DD-60FC-44A0-95DD-295E306F1BDA}"/>
              </a:ext>
            </a:extLst>
          </p:cNvPr>
          <p:cNvSpPr>
            <a:spLocks noGrp="1"/>
          </p:cNvSpPr>
          <p:nvPr>
            <p:ph type="sldNum" sz="quarter" idx="12"/>
          </p:nvPr>
        </p:nvSpPr>
        <p:spPr/>
        <p:txBody>
          <a:bodyPr/>
          <a:lstStyle>
            <a:lvl1pPr>
              <a:defRPr>
                <a:latin typeface=".VnTime" panose="020B7200000000000000" pitchFamily="34" charset="0"/>
              </a:defRPr>
            </a:lvl1pPr>
          </a:lstStyle>
          <a:p>
            <a:fld id="{7A22B5BE-E179-4314-BEF8-BA6C572AC0C9}" type="slidenum">
              <a:rPr lang="en-US" altLang="en-US"/>
              <a:pPr/>
              <a:t>‹#›</a:t>
            </a:fld>
            <a:endParaRPr lang="en-US" altLang="en-US"/>
          </a:p>
        </p:txBody>
      </p:sp>
    </p:spTree>
    <p:extLst>
      <p:ext uri="{BB962C8B-B14F-4D97-AF65-F5344CB8AC3E}">
        <p14:creationId xmlns:p14="http://schemas.microsoft.com/office/powerpoint/2010/main" val="1653670546"/>
      </p:ext>
    </p:extLst>
  </p:cSld>
  <p:clrMapOvr>
    <a:masterClrMapping/>
  </p:clrMapOvr>
</p:sldLayout>
</file>

<file path=ppt/slideLayouts/slideLayout15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xmlns="" id="{59FF20F8-B465-4FD5-988A-E787A8605949}"/>
              </a:ext>
            </a:extLst>
          </p:cNvPr>
          <p:cNvSpPr>
            <a:spLocks noGrp="1"/>
          </p:cNvSpPr>
          <p:nvPr>
            <p:ph type="dt" sz="half" idx="10"/>
          </p:nvPr>
        </p:nvSpPr>
        <p:spPr/>
        <p:txBody>
          <a:bodyPr/>
          <a:lstStyle>
            <a:lvl1pPr>
              <a:defRPr/>
            </a:lvl1pPr>
          </a:lstStyle>
          <a:p>
            <a:pPr>
              <a:defRPr/>
            </a:pPr>
            <a:fld id="{4EEFFB1D-C063-4105-9FB5-74C5ADA38306}" type="datetimeFigureOut">
              <a:rPr lang="en-US"/>
              <a:pPr>
                <a:defRPr/>
              </a:pPr>
              <a:t>10/21/2022</a:t>
            </a:fld>
            <a:endParaRPr lang="en-US"/>
          </a:p>
        </p:txBody>
      </p:sp>
      <p:sp>
        <p:nvSpPr>
          <p:cNvPr id="5" name="Footer Placeholder 4">
            <a:extLst>
              <a:ext uri="{FF2B5EF4-FFF2-40B4-BE49-F238E27FC236}">
                <a16:creationId xmlns:a16="http://schemas.microsoft.com/office/drawing/2014/main" xmlns="" id="{9721D009-4FA7-4C92-9725-4DB99607A382}"/>
              </a:ext>
            </a:extLst>
          </p:cNvPr>
          <p:cNvSpPr>
            <a:spLocks noGrp="1"/>
          </p:cNvSpPr>
          <p:nvPr>
            <p:ph type="ftr" sz="quarter" idx="11"/>
          </p:nvPr>
        </p:nvSpPr>
        <p:spPr/>
        <p:txBody>
          <a:bodyPr/>
          <a:lstStyle>
            <a:lvl1pPr>
              <a:defRPr/>
            </a:lvl1pPr>
          </a:lstStyle>
          <a:p>
            <a:pPr>
              <a:defRPr/>
            </a:pPr>
            <a:endParaRPr lang="en-US"/>
          </a:p>
        </p:txBody>
      </p:sp>
      <p:sp>
        <p:nvSpPr>
          <p:cNvPr id="6" name="Slide Number Placeholder 5">
            <a:extLst>
              <a:ext uri="{FF2B5EF4-FFF2-40B4-BE49-F238E27FC236}">
                <a16:creationId xmlns:a16="http://schemas.microsoft.com/office/drawing/2014/main" xmlns="" id="{D0743F2F-87E0-4373-956E-CF98E129267D}"/>
              </a:ext>
            </a:extLst>
          </p:cNvPr>
          <p:cNvSpPr>
            <a:spLocks noGrp="1"/>
          </p:cNvSpPr>
          <p:nvPr>
            <p:ph type="sldNum" sz="quarter" idx="12"/>
          </p:nvPr>
        </p:nvSpPr>
        <p:spPr/>
        <p:txBody>
          <a:bodyPr/>
          <a:lstStyle>
            <a:lvl1pPr>
              <a:defRPr>
                <a:latin typeface=".VnTime" panose="020B7200000000000000" pitchFamily="34" charset="0"/>
              </a:defRPr>
            </a:lvl1pPr>
          </a:lstStyle>
          <a:p>
            <a:fld id="{306F7723-3E3D-4615-B6FF-171D8183EBDD}" type="slidenum">
              <a:rPr lang="en-US" altLang="en-US"/>
              <a:pPr/>
              <a:t>‹#›</a:t>
            </a:fld>
            <a:endParaRPr lang="en-US" altLang="en-US"/>
          </a:p>
        </p:txBody>
      </p:sp>
    </p:spTree>
    <p:extLst>
      <p:ext uri="{BB962C8B-B14F-4D97-AF65-F5344CB8AC3E}">
        <p14:creationId xmlns:p14="http://schemas.microsoft.com/office/powerpoint/2010/main" val="3714395936"/>
      </p:ext>
    </p:extLst>
  </p:cSld>
  <p:clrMapOvr>
    <a:masterClrMapping/>
  </p:clrMapOvr>
</p:sldLayout>
</file>

<file path=ppt/slideLayouts/slideLayout15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6901"/>
            <a:ext cx="103632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963084" y="2906713"/>
            <a:ext cx="103632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Click to edit Master text styles</a:t>
            </a:r>
          </a:p>
        </p:txBody>
      </p:sp>
      <p:sp>
        <p:nvSpPr>
          <p:cNvPr id="4" name="Date Placeholder 3">
            <a:extLst>
              <a:ext uri="{FF2B5EF4-FFF2-40B4-BE49-F238E27FC236}">
                <a16:creationId xmlns:a16="http://schemas.microsoft.com/office/drawing/2014/main" xmlns="" id="{DD55949A-33D2-4F66-AC4C-1DC9EA6929A0}"/>
              </a:ext>
            </a:extLst>
          </p:cNvPr>
          <p:cNvSpPr>
            <a:spLocks noGrp="1"/>
          </p:cNvSpPr>
          <p:nvPr>
            <p:ph type="dt" sz="half" idx="10"/>
          </p:nvPr>
        </p:nvSpPr>
        <p:spPr/>
        <p:txBody>
          <a:bodyPr/>
          <a:lstStyle>
            <a:lvl1pPr>
              <a:defRPr/>
            </a:lvl1pPr>
          </a:lstStyle>
          <a:p>
            <a:pPr>
              <a:defRPr/>
            </a:pPr>
            <a:fld id="{CDBD1DB4-4620-4251-9486-8344429F44E4}" type="datetimeFigureOut">
              <a:rPr lang="en-US"/>
              <a:pPr>
                <a:defRPr/>
              </a:pPr>
              <a:t>10/21/2022</a:t>
            </a:fld>
            <a:endParaRPr lang="en-US"/>
          </a:p>
        </p:txBody>
      </p:sp>
      <p:sp>
        <p:nvSpPr>
          <p:cNvPr id="5" name="Footer Placeholder 4">
            <a:extLst>
              <a:ext uri="{FF2B5EF4-FFF2-40B4-BE49-F238E27FC236}">
                <a16:creationId xmlns:a16="http://schemas.microsoft.com/office/drawing/2014/main" xmlns="" id="{670A16BE-BA4A-49A6-AB0E-51D17F2005A9}"/>
              </a:ext>
            </a:extLst>
          </p:cNvPr>
          <p:cNvSpPr>
            <a:spLocks noGrp="1"/>
          </p:cNvSpPr>
          <p:nvPr>
            <p:ph type="ftr" sz="quarter" idx="11"/>
          </p:nvPr>
        </p:nvSpPr>
        <p:spPr/>
        <p:txBody>
          <a:bodyPr/>
          <a:lstStyle>
            <a:lvl1pPr>
              <a:defRPr/>
            </a:lvl1pPr>
          </a:lstStyle>
          <a:p>
            <a:pPr>
              <a:defRPr/>
            </a:pPr>
            <a:endParaRPr lang="en-US"/>
          </a:p>
        </p:txBody>
      </p:sp>
      <p:sp>
        <p:nvSpPr>
          <p:cNvPr id="6" name="Slide Number Placeholder 5">
            <a:extLst>
              <a:ext uri="{FF2B5EF4-FFF2-40B4-BE49-F238E27FC236}">
                <a16:creationId xmlns:a16="http://schemas.microsoft.com/office/drawing/2014/main" xmlns="" id="{D4D1B4AF-FB9E-4C45-8C79-77443A425BCA}"/>
              </a:ext>
            </a:extLst>
          </p:cNvPr>
          <p:cNvSpPr>
            <a:spLocks noGrp="1"/>
          </p:cNvSpPr>
          <p:nvPr>
            <p:ph type="sldNum" sz="quarter" idx="12"/>
          </p:nvPr>
        </p:nvSpPr>
        <p:spPr/>
        <p:txBody>
          <a:bodyPr/>
          <a:lstStyle>
            <a:lvl1pPr>
              <a:defRPr>
                <a:latin typeface=".VnTime" panose="020B7200000000000000" pitchFamily="34" charset="0"/>
              </a:defRPr>
            </a:lvl1pPr>
          </a:lstStyle>
          <a:p>
            <a:fld id="{2AAE944C-FD42-42C0-AF2B-7796173CC22D}" type="slidenum">
              <a:rPr lang="en-US" altLang="en-US"/>
              <a:pPr/>
              <a:t>‹#›</a:t>
            </a:fld>
            <a:endParaRPr lang="en-US" altLang="en-US"/>
          </a:p>
        </p:txBody>
      </p:sp>
    </p:spTree>
    <p:extLst>
      <p:ext uri="{BB962C8B-B14F-4D97-AF65-F5344CB8AC3E}">
        <p14:creationId xmlns:p14="http://schemas.microsoft.com/office/powerpoint/2010/main" val="2983625608"/>
      </p:ext>
    </p:extLst>
  </p:cSld>
  <p:clrMapOvr>
    <a:masterClrMapping/>
  </p:clrMapOvr>
</p:sldLayout>
</file>

<file path=ppt/slideLayouts/slideLayout15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609600" y="1600201"/>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97600" y="1600201"/>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3">
            <a:extLst>
              <a:ext uri="{FF2B5EF4-FFF2-40B4-BE49-F238E27FC236}">
                <a16:creationId xmlns:a16="http://schemas.microsoft.com/office/drawing/2014/main" xmlns="" id="{3312D4F1-AD51-4149-A5EA-E10CDD0D91FE}"/>
              </a:ext>
            </a:extLst>
          </p:cNvPr>
          <p:cNvSpPr>
            <a:spLocks noGrp="1"/>
          </p:cNvSpPr>
          <p:nvPr>
            <p:ph type="dt" sz="half" idx="10"/>
          </p:nvPr>
        </p:nvSpPr>
        <p:spPr/>
        <p:txBody>
          <a:bodyPr/>
          <a:lstStyle>
            <a:lvl1pPr>
              <a:defRPr/>
            </a:lvl1pPr>
          </a:lstStyle>
          <a:p>
            <a:pPr>
              <a:defRPr/>
            </a:pPr>
            <a:fld id="{D38B79B2-9179-4F91-8150-226BE5BC69F4}" type="datetimeFigureOut">
              <a:rPr lang="en-US"/>
              <a:pPr>
                <a:defRPr/>
              </a:pPr>
              <a:t>10/21/2022</a:t>
            </a:fld>
            <a:endParaRPr lang="en-US"/>
          </a:p>
        </p:txBody>
      </p:sp>
      <p:sp>
        <p:nvSpPr>
          <p:cNvPr id="6" name="Footer Placeholder 4">
            <a:extLst>
              <a:ext uri="{FF2B5EF4-FFF2-40B4-BE49-F238E27FC236}">
                <a16:creationId xmlns:a16="http://schemas.microsoft.com/office/drawing/2014/main" xmlns="" id="{984D5E98-CFEB-43C1-A5B2-34914EBCC753}"/>
              </a:ext>
            </a:extLst>
          </p:cNvPr>
          <p:cNvSpPr>
            <a:spLocks noGrp="1"/>
          </p:cNvSpPr>
          <p:nvPr>
            <p:ph type="ftr" sz="quarter" idx="11"/>
          </p:nvPr>
        </p:nvSpPr>
        <p:spPr/>
        <p:txBody>
          <a:bodyPr/>
          <a:lstStyle>
            <a:lvl1pPr>
              <a:defRPr/>
            </a:lvl1pPr>
          </a:lstStyle>
          <a:p>
            <a:pPr>
              <a:defRPr/>
            </a:pPr>
            <a:endParaRPr lang="en-US"/>
          </a:p>
        </p:txBody>
      </p:sp>
      <p:sp>
        <p:nvSpPr>
          <p:cNvPr id="7" name="Slide Number Placeholder 5">
            <a:extLst>
              <a:ext uri="{FF2B5EF4-FFF2-40B4-BE49-F238E27FC236}">
                <a16:creationId xmlns:a16="http://schemas.microsoft.com/office/drawing/2014/main" xmlns="" id="{F077C3D4-7C05-4BF4-AE99-F07869919B99}"/>
              </a:ext>
            </a:extLst>
          </p:cNvPr>
          <p:cNvSpPr>
            <a:spLocks noGrp="1"/>
          </p:cNvSpPr>
          <p:nvPr>
            <p:ph type="sldNum" sz="quarter" idx="12"/>
          </p:nvPr>
        </p:nvSpPr>
        <p:spPr/>
        <p:txBody>
          <a:bodyPr/>
          <a:lstStyle>
            <a:lvl1pPr>
              <a:defRPr>
                <a:latin typeface=".VnTime" panose="020B7200000000000000" pitchFamily="34" charset="0"/>
              </a:defRPr>
            </a:lvl1pPr>
          </a:lstStyle>
          <a:p>
            <a:fld id="{E3BC2399-BF2A-4152-AFD8-6CB6319342B4}" type="slidenum">
              <a:rPr lang="en-US" altLang="en-US"/>
              <a:pPr/>
              <a:t>‹#›</a:t>
            </a:fld>
            <a:endParaRPr lang="en-US" altLang="en-US"/>
          </a:p>
        </p:txBody>
      </p:sp>
    </p:spTree>
    <p:extLst>
      <p:ext uri="{BB962C8B-B14F-4D97-AF65-F5344CB8AC3E}">
        <p14:creationId xmlns:p14="http://schemas.microsoft.com/office/powerpoint/2010/main" val="2264751739"/>
      </p:ext>
    </p:extLst>
  </p:cSld>
  <p:clrMapOvr>
    <a:masterClrMapping/>
  </p:clrMapOvr>
</p:sldLayout>
</file>

<file path=ppt/slideLayouts/slideLayout15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609600" y="1535113"/>
            <a:ext cx="5386917"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609600" y="2174875"/>
            <a:ext cx="5386917"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93368" y="1535113"/>
            <a:ext cx="5389033"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6193368" y="2174875"/>
            <a:ext cx="5389033"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3">
            <a:extLst>
              <a:ext uri="{FF2B5EF4-FFF2-40B4-BE49-F238E27FC236}">
                <a16:creationId xmlns:a16="http://schemas.microsoft.com/office/drawing/2014/main" xmlns="" id="{4A3FBE77-8B2C-482E-AB92-DC69B740E741}"/>
              </a:ext>
            </a:extLst>
          </p:cNvPr>
          <p:cNvSpPr>
            <a:spLocks noGrp="1"/>
          </p:cNvSpPr>
          <p:nvPr>
            <p:ph type="dt" sz="half" idx="10"/>
          </p:nvPr>
        </p:nvSpPr>
        <p:spPr/>
        <p:txBody>
          <a:bodyPr/>
          <a:lstStyle>
            <a:lvl1pPr>
              <a:defRPr/>
            </a:lvl1pPr>
          </a:lstStyle>
          <a:p>
            <a:pPr>
              <a:defRPr/>
            </a:pPr>
            <a:fld id="{F2CA2BFC-7519-4E87-BE12-12D6662872B8}" type="datetimeFigureOut">
              <a:rPr lang="en-US"/>
              <a:pPr>
                <a:defRPr/>
              </a:pPr>
              <a:t>10/21/2022</a:t>
            </a:fld>
            <a:endParaRPr lang="en-US"/>
          </a:p>
        </p:txBody>
      </p:sp>
      <p:sp>
        <p:nvSpPr>
          <p:cNvPr id="8" name="Footer Placeholder 4">
            <a:extLst>
              <a:ext uri="{FF2B5EF4-FFF2-40B4-BE49-F238E27FC236}">
                <a16:creationId xmlns:a16="http://schemas.microsoft.com/office/drawing/2014/main" xmlns="" id="{2627D612-20A9-4B2A-A4D1-CB11C853CF7C}"/>
              </a:ext>
            </a:extLst>
          </p:cNvPr>
          <p:cNvSpPr>
            <a:spLocks noGrp="1"/>
          </p:cNvSpPr>
          <p:nvPr>
            <p:ph type="ftr" sz="quarter" idx="11"/>
          </p:nvPr>
        </p:nvSpPr>
        <p:spPr/>
        <p:txBody>
          <a:bodyPr/>
          <a:lstStyle>
            <a:lvl1pPr>
              <a:defRPr/>
            </a:lvl1pPr>
          </a:lstStyle>
          <a:p>
            <a:pPr>
              <a:defRPr/>
            </a:pPr>
            <a:endParaRPr lang="en-US"/>
          </a:p>
        </p:txBody>
      </p:sp>
      <p:sp>
        <p:nvSpPr>
          <p:cNvPr id="9" name="Slide Number Placeholder 5">
            <a:extLst>
              <a:ext uri="{FF2B5EF4-FFF2-40B4-BE49-F238E27FC236}">
                <a16:creationId xmlns:a16="http://schemas.microsoft.com/office/drawing/2014/main" xmlns="" id="{FCBAA3AC-D80F-4AE8-ABB6-DB352743076E}"/>
              </a:ext>
            </a:extLst>
          </p:cNvPr>
          <p:cNvSpPr>
            <a:spLocks noGrp="1"/>
          </p:cNvSpPr>
          <p:nvPr>
            <p:ph type="sldNum" sz="quarter" idx="12"/>
          </p:nvPr>
        </p:nvSpPr>
        <p:spPr/>
        <p:txBody>
          <a:bodyPr/>
          <a:lstStyle>
            <a:lvl1pPr>
              <a:defRPr>
                <a:latin typeface=".VnTime" panose="020B7200000000000000" pitchFamily="34" charset="0"/>
              </a:defRPr>
            </a:lvl1pPr>
          </a:lstStyle>
          <a:p>
            <a:fld id="{DE6627EA-70C9-4616-9A21-F0A17FD8BDDF}" type="slidenum">
              <a:rPr lang="en-US" altLang="en-US"/>
              <a:pPr/>
              <a:t>‹#›</a:t>
            </a:fld>
            <a:endParaRPr lang="en-US" altLang="en-US"/>
          </a:p>
        </p:txBody>
      </p:sp>
    </p:spTree>
    <p:extLst>
      <p:ext uri="{BB962C8B-B14F-4D97-AF65-F5344CB8AC3E}">
        <p14:creationId xmlns:p14="http://schemas.microsoft.com/office/powerpoint/2010/main" val="1158086415"/>
      </p:ext>
    </p:extLst>
  </p:cSld>
  <p:clrMapOvr>
    <a:masterClrMapping/>
  </p:clrMapOvr>
</p:sldLayout>
</file>

<file path=ppt/slideLayouts/slideLayout15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3">
            <a:extLst>
              <a:ext uri="{FF2B5EF4-FFF2-40B4-BE49-F238E27FC236}">
                <a16:creationId xmlns:a16="http://schemas.microsoft.com/office/drawing/2014/main" xmlns="" id="{96DB301C-34B8-429B-8395-5D36E4CD6C5E}"/>
              </a:ext>
            </a:extLst>
          </p:cNvPr>
          <p:cNvSpPr>
            <a:spLocks noGrp="1"/>
          </p:cNvSpPr>
          <p:nvPr>
            <p:ph type="dt" sz="half" idx="10"/>
          </p:nvPr>
        </p:nvSpPr>
        <p:spPr/>
        <p:txBody>
          <a:bodyPr/>
          <a:lstStyle>
            <a:lvl1pPr>
              <a:defRPr/>
            </a:lvl1pPr>
          </a:lstStyle>
          <a:p>
            <a:pPr>
              <a:defRPr/>
            </a:pPr>
            <a:fld id="{DCA79DF8-27E4-4187-B940-64E9997100A1}" type="datetimeFigureOut">
              <a:rPr lang="en-US"/>
              <a:pPr>
                <a:defRPr/>
              </a:pPr>
              <a:t>10/21/2022</a:t>
            </a:fld>
            <a:endParaRPr lang="en-US"/>
          </a:p>
        </p:txBody>
      </p:sp>
      <p:sp>
        <p:nvSpPr>
          <p:cNvPr id="4" name="Footer Placeholder 4">
            <a:extLst>
              <a:ext uri="{FF2B5EF4-FFF2-40B4-BE49-F238E27FC236}">
                <a16:creationId xmlns:a16="http://schemas.microsoft.com/office/drawing/2014/main" xmlns="" id="{7E94D881-2A36-4FCE-AC38-4613B65CD5FF}"/>
              </a:ext>
            </a:extLst>
          </p:cNvPr>
          <p:cNvSpPr>
            <a:spLocks noGrp="1"/>
          </p:cNvSpPr>
          <p:nvPr>
            <p:ph type="ftr" sz="quarter" idx="11"/>
          </p:nvPr>
        </p:nvSpPr>
        <p:spPr/>
        <p:txBody>
          <a:bodyPr/>
          <a:lstStyle>
            <a:lvl1pPr>
              <a:defRPr/>
            </a:lvl1pPr>
          </a:lstStyle>
          <a:p>
            <a:pPr>
              <a:defRPr/>
            </a:pPr>
            <a:endParaRPr lang="en-US"/>
          </a:p>
        </p:txBody>
      </p:sp>
      <p:sp>
        <p:nvSpPr>
          <p:cNvPr id="5" name="Slide Number Placeholder 5">
            <a:extLst>
              <a:ext uri="{FF2B5EF4-FFF2-40B4-BE49-F238E27FC236}">
                <a16:creationId xmlns:a16="http://schemas.microsoft.com/office/drawing/2014/main" xmlns="" id="{24A3E8FB-D4AA-4D86-BC14-9A1B3245211D}"/>
              </a:ext>
            </a:extLst>
          </p:cNvPr>
          <p:cNvSpPr>
            <a:spLocks noGrp="1"/>
          </p:cNvSpPr>
          <p:nvPr>
            <p:ph type="sldNum" sz="quarter" idx="12"/>
          </p:nvPr>
        </p:nvSpPr>
        <p:spPr/>
        <p:txBody>
          <a:bodyPr/>
          <a:lstStyle>
            <a:lvl1pPr>
              <a:defRPr>
                <a:latin typeface=".VnTime" panose="020B7200000000000000" pitchFamily="34" charset="0"/>
              </a:defRPr>
            </a:lvl1pPr>
          </a:lstStyle>
          <a:p>
            <a:fld id="{E58665BD-4807-4435-B676-A531E90E6839}" type="slidenum">
              <a:rPr lang="en-US" altLang="en-US"/>
              <a:pPr/>
              <a:t>‹#›</a:t>
            </a:fld>
            <a:endParaRPr lang="en-US" altLang="en-US"/>
          </a:p>
        </p:txBody>
      </p:sp>
    </p:spTree>
    <p:extLst>
      <p:ext uri="{BB962C8B-B14F-4D97-AF65-F5344CB8AC3E}">
        <p14:creationId xmlns:p14="http://schemas.microsoft.com/office/powerpoint/2010/main" val="1838212046"/>
      </p:ext>
    </p:extLst>
  </p:cSld>
  <p:clrMapOvr>
    <a:masterClrMapping/>
  </p:clrMapOvr>
</p:sldLayout>
</file>

<file path=ppt/slideLayouts/slideLayout15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3">
            <a:extLst>
              <a:ext uri="{FF2B5EF4-FFF2-40B4-BE49-F238E27FC236}">
                <a16:creationId xmlns:a16="http://schemas.microsoft.com/office/drawing/2014/main" xmlns="" id="{9EEF0ED4-D441-43C5-BEC6-46D2EDB184AE}"/>
              </a:ext>
            </a:extLst>
          </p:cNvPr>
          <p:cNvSpPr>
            <a:spLocks noGrp="1"/>
          </p:cNvSpPr>
          <p:nvPr>
            <p:ph type="dt" sz="half" idx="10"/>
          </p:nvPr>
        </p:nvSpPr>
        <p:spPr/>
        <p:txBody>
          <a:bodyPr/>
          <a:lstStyle>
            <a:lvl1pPr>
              <a:defRPr/>
            </a:lvl1pPr>
          </a:lstStyle>
          <a:p>
            <a:pPr>
              <a:defRPr/>
            </a:pPr>
            <a:fld id="{3710B8DD-BDDC-45FE-AD1C-E96E23EF7F87}" type="datetimeFigureOut">
              <a:rPr lang="en-US"/>
              <a:pPr>
                <a:defRPr/>
              </a:pPr>
              <a:t>10/21/2022</a:t>
            </a:fld>
            <a:endParaRPr lang="en-US"/>
          </a:p>
        </p:txBody>
      </p:sp>
      <p:sp>
        <p:nvSpPr>
          <p:cNvPr id="3" name="Footer Placeholder 4">
            <a:extLst>
              <a:ext uri="{FF2B5EF4-FFF2-40B4-BE49-F238E27FC236}">
                <a16:creationId xmlns:a16="http://schemas.microsoft.com/office/drawing/2014/main" xmlns="" id="{FA4065D0-B71E-4B5E-AD9D-9718307C840D}"/>
              </a:ext>
            </a:extLst>
          </p:cNvPr>
          <p:cNvSpPr>
            <a:spLocks noGrp="1"/>
          </p:cNvSpPr>
          <p:nvPr>
            <p:ph type="ftr" sz="quarter" idx="11"/>
          </p:nvPr>
        </p:nvSpPr>
        <p:spPr/>
        <p:txBody>
          <a:bodyPr/>
          <a:lstStyle>
            <a:lvl1pPr>
              <a:defRPr/>
            </a:lvl1pPr>
          </a:lstStyle>
          <a:p>
            <a:pPr>
              <a:defRPr/>
            </a:pPr>
            <a:endParaRPr lang="en-US"/>
          </a:p>
        </p:txBody>
      </p:sp>
      <p:sp>
        <p:nvSpPr>
          <p:cNvPr id="4" name="Slide Number Placeholder 5">
            <a:extLst>
              <a:ext uri="{FF2B5EF4-FFF2-40B4-BE49-F238E27FC236}">
                <a16:creationId xmlns:a16="http://schemas.microsoft.com/office/drawing/2014/main" xmlns="" id="{11B8CA38-F0F5-402F-A778-187317311AB6}"/>
              </a:ext>
            </a:extLst>
          </p:cNvPr>
          <p:cNvSpPr>
            <a:spLocks noGrp="1"/>
          </p:cNvSpPr>
          <p:nvPr>
            <p:ph type="sldNum" sz="quarter" idx="12"/>
          </p:nvPr>
        </p:nvSpPr>
        <p:spPr/>
        <p:txBody>
          <a:bodyPr/>
          <a:lstStyle>
            <a:lvl1pPr>
              <a:defRPr>
                <a:latin typeface=".VnTime" panose="020B7200000000000000" pitchFamily="34" charset="0"/>
              </a:defRPr>
            </a:lvl1pPr>
          </a:lstStyle>
          <a:p>
            <a:fld id="{8F4CF8A8-64BC-4B3D-A876-58B2900D2DA6}" type="slidenum">
              <a:rPr lang="en-US" altLang="en-US"/>
              <a:pPr/>
              <a:t>‹#›</a:t>
            </a:fld>
            <a:endParaRPr lang="en-US" altLang="en-US"/>
          </a:p>
        </p:txBody>
      </p:sp>
    </p:spTree>
    <p:extLst>
      <p:ext uri="{BB962C8B-B14F-4D97-AF65-F5344CB8AC3E}">
        <p14:creationId xmlns:p14="http://schemas.microsoft.com/office/powerpoint/2010/main" val="3588840528"/>
      </p:ext>
    </p:extLst>
  </p:cSld>
  <p:clrMapOvr>
    <a:masterClrMapping/>
  </p:clrMapOvr>
</p:sldLayout>
</file>

<file path=ppt/slideLayouts/slideLayout15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1" y="273050"/>
            <a:ext cx="4011084"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4766733" y="273051"/>
            <a:ext cx="6815667"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09601" y="1435101"/>
            <a:ext cx="4011084"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3">
            <a:extLst>
              <a:ext uri="{FF2B5EF4-FFF2-40B4-BE49-F238E27FC236}">
                <a16:creationId xmlns:a16="http://schemas.microsoft.com/office/drawing/2014/main" xmlns="" id="{65E78058-E53E-47A5-A63E-F1EF1446F82E}"/>
              </a:ext>
            </a:extLst>
          </p:cNvPr>
          <p:cNvSpPr>
            <a:spLocks noGrp="1"/>
          </p:cNvSpPr>
          <p:nvPr>
            <p:ph type="dt" sz="half" idx="10"/>
          </p:nvPr>
        </p:nvSpPr>
        <p:spPr/>
        <p:txBody>
          <a:bodyPr/>
          <a:lstStyle>
            <a:lvl1pPr>
              <a:defRPr/>
            </a:lvl1pPr>
          </a:lstStyle>
          <a:p>
            <a:pPr>
              <a:defRPr/>
            </a:pPr>
            <a:fld id="{A1CF3E65-315D-4E9C-8EFA-C3DA0A7BCEA4}" type="datetimeFigureOut">
              <a:rPr lang="en-US"/>
              <a:pPr>
                <a:defRPr/>
              </a:pPr>
              <a:t>10/21/2022</a:t>
            </a:fld>
            <a:endParaRPr lang="en-US"/>
          </a:p>
        </p:txBody>
      </p:sp>
      <p:sp>
        <p:nvSpPr>
          <p:cNvPr id="6" name="Footer Placeholder 4">
            <a:extLst>
              <a:ext uri="{FF2B5EF4-FFF2-40B4-BE49-F238E27FC236}">
                <a16:creationId xmlns:a16="http://schemas.microsoft.com/office/drawing/2014/main" xmlns="" id="{19F239C1-C8A6-4C95-8113-54F5C6EAF760}"/>
              </a:ext>
            </a:extLst>
          </p:cNvPr>
          <p:cNvSpPr>
            <a:spLocks noGrp="1"/>
          </p:cNvSpPr>
          <p:nvPr>
            <p:ph type="ftr" sz="quarter" idx="11"/>
          </p:nvPr>
        </p:nvSpPr>
        <p:spPr/>
        <p:txBody>
          <a:bodyPr/>
          <a:lstStyle>
            <a:lvl1pPr>
              <a:defRPr/>
            </a:lvl1pPr>
          </a:lstStyle>
          <a:p>
            <a:pPr>
              <a:defRPr/>
            </a:pPr>
            <a:endParaRPr lang="en-US"/>
          </a:p>
        </p:txBody>
      </p:sp>
      <p:sp>
        <p:nvSpPr>
          <p:cNvPr id="7" name="Slide Number Placeholder 5">
            <a:extLst>
              <a:ext uri="{FF2B5EF4-FFF2-40B4-BE49-F238E27FC236}">
                <a16:creationId xmlns:a16="http://schemas.microsoft.com/office/drawing/2014/main" xmlns="" id="{6E43581A-B350-43E4-9431-6B24B960961C}"/>
              </a:ext>
            </a:extLst>
          </p:cNvPr>
          <p:cNvSpPr>
            <a:spLocks noGrp="1"/>
          </p:cNvSpPr>
          <p:nvPr>
            <p:ph type="sldNum" sz="quarter" idx="12"/>
          </p:nvPr>
        </p:nvSpPr>
        <p:spPr/>
        <p:txBody>
          <a:bodyPr/>
          <a:lstStyle>
            <a:lvl1pPr>
              <a:defRPr>
                <a:latin typeface=".VnTime" panose="020B7200000000000000" pitchFamily="34" charset="0"/>
              </a:defRPr>
            </a:lvl1pPr>
          </a:lstStyle>
          <a:p>
            <a:fld id="{FFCDBD70-15BB-4A81-BB56-946327392E20}" type="slidenum">
              <a:rPr lang="en-US" altLang="en-US"/>
              <a:pPr/>
              <a:t>‹#›</a:t>
            </a:fld>
            <a:endParaRPr lang="en-US" altLang="en-US"/>
          </a:p>
        </p:txBody>
      </p:sp>
    </p:spTree>
    <p:extLst>
      <p:ext uri="{BB962C8B-B14F-4D97-AF65-F5344CB8AC3E}">
        <p14:creationId xmlns:p14="http://schemas.microsoft.com/office/powerpoint/2010/main" val="3646669071"/>
      </p:ext>
    </p:extLst>
  </p:cSld>
  <p:clrMapOvr>
    <a:masterClrMapping/>
  </p:clrMapOvr>
</p:sldLayout>
</file>

<file path=ppt/slideLayouts/slideLayout15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7" y="4800600"/>
            <a:ext cx="73152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2389717" y="612775"/>
            <a:ext cx="7315200" cy="4114800"/>
          </a:xfrm>
        </p:spPr>
        <p:txBody>
          <a:bodyPr rtlCol="0">
            <a:normAutofit/>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2389717" y="5367338"/>
            <a:ext cx="73152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3">
            <a:extLst>
              <a:ext uri="{FF2B5EF4-FFF2-40B4-BE49-F238E27FC236}">
                <a16:creationId xmlns:a16="http://schemas.microsoft.com/office/drawing/2014/main" xmlns="" id="{7CCFCAB6-972D-4EC1-BB40-0E1220439F14}"/>
              </a:ext>
            </a:extLst>
          </p:cNvPr>
          <p:cNvSpPr>
            <a:spLocks noGrp="1"/>
          </p:cNvSpPr>
          <p:nvPr>
            <p:ph type="dt" sz="half" idx="10"/>
          </p:nvPr>
        </p:nvSpPr>
        <p:spPr/>
        <p:txBody>
          <a:bodyPr/>
          <a:lstStyle>
            <a:lvl1pPr>
              <a:defRPr/>
            </a:lvl1pPr>
          </a:lstStyle>
          <a:p>
            <a:pPr>
              <a:defRPr/>
            </a:pPr>
            <a:fld id="{763B578F-0FDC-4504-A3B8-76D9A537F50A}" type="datetimeFigureOut">
              <a:rPr lang="en-US"/>
              <a:pPr>
                <a:defRPr/>
              </a:pPr>
              <a:t>10/21/2022</a:t>
            </a:fld>
            <a:endParaRPr lang="en-US"/>
          </a:p>
        </p:txBody>
      </p:sp>
      <p:sp>
        <p:nvSpPr>
          <p:cNvPr id="6" name="Footer Placeholder 4">
            <a:extLst>
              <a:ext uri="{FF2B5EF4-FFF2-40B4-BE49-F238E27FC236}">
                <a16:creationId xmlns:a16="http://schemas.microsoft.com/office/drawing/2014/main" xmlns="" id="{30C8AACE-0448-4703-97C8-9B23ED44893E}"/>
              </a:ext>
            </a:extLst>
          </p:cNvPr>
          <p:cNvSpPr>
            <a:spLocks noGrp="1"/>
          </p:cNvSpPr>
          <p:nvPr>
            <p:ph type="ftr" sz="quarter" idx="11"/>
          </p:nvPr>
        </p:nvSpPr>
        <p:spPr/>
        <p:txBody>
          <a:bodyPr/>
          <a:lstStyle>
            <a:lvl1pPr>
              <a:defRPr/>
            </a:lvl1pPr>
          </a:lstStyle>
          <a:p>
            <a:pPr>
              <a:defRPr/>
            </a:pPr>
            <a:endParaRPr lang="en-US"/>
          </a:p>
        </p:txBody>
      </p:sp>
      <p:sp>
        <p:nvSpPr>
          <p:cNvPr id="7" name="Slide Number Placeholder 5">
            <a:extLst>
              <a:ext uri="{FF2B5EF4-FFF2-40B4-BE49-F238E27FC236}">
                <a16:creationId xmlns:a16="http://schemas.microsoft.com/office/drawing/2014/main" xmlns="" id="{4DF27D39-8037-4FE6-98FB-99D8B74E5182}"/>
              </a:ext>
            </a:extLst>
          </p:cNvPr>
          <p:cNvSpPr>
            <a:spLocks noGrp="1"/>
          </p:cNvSpPr>
          <p:nvPr>
            <p:ph type="sldNum" sz="quarter" idx="12"/>
          </p:nvPr>
        </p:nvSpPr>
        <p:spPr/>
        <p:txBody>
          <a:bodyPr/>
          <a:lstStyle>
            <a:lvl1pPr>
              <a:defRPr>
                <a:latin typeface=".VnTime" panose="020B7200000000000000" pitchFamily="34" charset="0"/>
              </a:defRPr>
            </a:lvl1pPr>
          </a:lstStyle>
          <a:p>
            <a:fld id="{7A8654F1-E137-4DFF-811B-60232AE8E804}" type="slidenum">
              <a:rPr lang="en-US" altLang="en-US"/>
              <a:pPr/>
              <a:t>‹#›</a:t>
            </a:fld>
            <a:endParaRPr lang="en-US" altLang="en-US"/>
          </a:p>
        </p:txBody>
      </p:sp>
    </p:spTree>
    <p:extLst>
      <p:ext uri="{BB962C8B-B14F-4D97-AF65-F5344CB8AC3E}">
        <p14:creationId xmlns:p14="http://schemas.microsoft.com/office/powerpoint/2010/main" val="1418779631"/>
      </p:ext>
    </p:extLst>
  </p:cSld>
  <p:clrMapOvr>
    <a:masterClrMapping/>
  </p:clrMapOvr>
</p:sldLayout>
</file>

<file path=ppt/slideLayouts/slideLayout16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xmlns="" id="{FD54A880-218F-4809-ADB6-33A7E59365D1}"/>
              </a:ext>
            </a:extLst>
          </p:cNvPr>
          <p:cNvSpPr>
            <a:spLocks noGrp="1"/>
          </p:cNvSpPr>
          <p:nvPr>
            <p:ph type="dt" sz="half" idx="10"/>
          </p:nvPr>
        </p:nvSpPr>
        <p:spPr/>
        <p:txBody>
          <a:bodyPr/>
          <a:lstStyle>
            <a:lvl1pPr>
              <a:defRPr/>
            </a:lvl1pPr>
          </a:lstStyle>
          <a:p>
            <a:pPr>
              <a:defRPr/>
            </a:pPr>
            <a:fld id="{4079FD02-9608-40E4-8CBE-3E6D54A04740}" type="datetimeFigureOut">
              <a:rPr lang="en-US"/>
              <a:pPr>
                <a:defRPr/>
              </a:pPr>
              <a:t>10/21/2022</a:t>
            </a:fld>
            <a:endParaRPr lang="en-US"/>
          </a:p>
        </p:txBody>
      </p:sp>
      <p:sp>
        <p:nvSpPr>
          <p:cNvPr id="5" name="Footer Placeholder 4">
            <a:extLst>
              <a:ext uri="{FF2B5EF4-FFF2-40B4-BE49-F238E27FC236}">
                <a16:creationId xmlns:a16="http://schemas.microsoft.com/office/drawing/2014/main" xmlns="" id="{591E9E7A-9D43-4747-BF6F-F4AFB8CDBCD0}"/>
              </a:ext>
            </a:extLst>
          </p:cNvPr>
          <p:cNvSpPr>
            <a:spLocks noGrp="1"/>
          </p:cNvSpPr>
          <p:nvPr>
            <p:ph type="ftr" sz="quarter" idx="11"/>
          </p:nvPr>
        </p:nvSpPr>
        <p:spPr/>
        <p:txBody>
          <a:bodyPr/>
          <a:lstStyle>
            <a:lvl1pPr>
              <a:defRPr/>
            </a:lvl1pPr>
          </a:lstStyle>
          <a:p>
            <a:pPr>
              <a:defRPr/>
            </a:pPr>
            <a:endParaRPr lang="en-US"/>
          </a:p>
        </p:txBody>
      </p:sp>
      <p:sp>
        <p:nvSpPr>
          <p:cNvPr id="6" name="Slide Number Placeholder 5">
            <a:extLst>
              <a:ext uri="{FF2B5EF4-FFF2-40B4-BE49-F238E27FC236}">
                <a16:creationId xmlns:a16="http://schemas.microsoft.com/office/drawing/2014/main" xmlns="" id="{5038A491-B4C8-4305-A93C-05B52CD36F91}"/>
              </a:ext>
            </a:extLst>
          </p:cNvPr>
          <p:cNvSpPr>
            <a:spLocks noGrp="1"/>
          </p:cNvSpPr>
          <p:nvPr>
            <p:ph type="sldNum" sz="quarter" idx="12"/>
          </p:nvPr>
        </p:nvSpPr>
        <p:spPr/>
        <p:txBody>
          <a:bodyPr/>
          <a:lstStyle>
            <a:lvl1pPr>
              <a:defRPr>
                <a:latin typeface=".VnTime" panose="020B7200000000000000" pitchFamily="34" charset="0"/>
              </a:defRPr>
            </a:lvl1pPr>
          </a:lstStyle>
          <a:p>
            <a:fld id="{DB461B41-EE41-40F0-95C4-9C8D995D7922}" type="slidenum">
              <a:rPr lang="en-US" altLang="en-US"/>
              <a:pPr/>
              <a:t>‹#›</a:t>
            </a:fld>
            <a:endParaRPr lang="en-US" altLang="en-US"/>
          </a:p>
        </p:txBody>
      </p:sp>
    </p:spTree>
    <p:extLst>
      <p:ext uri="{BB962C8B-B14F-4D97-AF65-F5344CB8AC3E}">
        <p14:creationId xmlns:p14="http://schemas.microsoft.com/office/powerpoint/2010/main" val="2884474020"/>
      </p:ext>
    </p:extLst>
  </p:cSld>
  <p:clrMapOvr>
    <a:masterClrMapping/>
  </p:clrMapOvr>
</p:sldLayout>
</file>

<file path=ppt/slideLayouts/slideLayout16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839200" y="274639"/>
            <a:ext cx="2743200" cy="58515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609600" y="274639"/>
            <a:ext cx="8026400" cy="58515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xmlns="" id="{37F67BB1-EC14-4568-9E0B-9EB8F98FB3B3}"/>
              </a:ext>
            </a:extLst>
          </p:cNvPr>
          <p:cNvSpPr>
            <a:spLocks noGrp="1"/>
          </p:cNvSpPr>
          <p:nvPr>
            <p:ph type="dt" sz="half" idx="10"/>
          </p:nvPr>
        </p:nvSpPr>
        <p:spPr/>
        <p:txBody>
          <a:bodyPr/>
          <a:lstStyle>
            <a:lvl1pPr>
              <a:defRPr/>
            </a:lvl1pPr>
          </a:lstStyle>
          <a:p>
            <a:pPr>
              <a:defRPr/>
            </a:pPr>
            <a:fld id="{928B2978-C744-4CCD-824D-39F4A12627C2}" type="datetimeFigureOut">
              <a:rPr lang="en-US"/>
              <a:pPr>
                <a:defRPr/>
              </a:pPr>
              <a:t>10/21/2022</a:t>
            </a:fld>
            <a:endParaRPr lang="en-US"/>
          </a:p>
        </p:txBody>
      </p:sp>
      <p:sp>
        <p:nvSpPr>
          <p:cNvPr id="5" name="Footer Placeholder 4">
            <a:extLst>
              <a:ext uri="{FF2B5EF4-FFF2-40B4-BE49-F238E27FC236}">
                <a16:creationId xmlns:a16="http://schemas.microsoft.com/office/drawing/2014/main" xmlns="" id="{EFB60D3E-21A8-4E9A-8680-E2643FFF81DC}"/>
              </a:ext>
            </a:extLst>
          </p:cNvPr>
          <p:cNvSpPr>
            <a:spLocks noGrp="1"/>
          </p:cNvSpPr>
          <p:nvPr>
            <p:ph type="ftr" sz="quarter" idx="11"/>
          </p:nvPr>
        </p:nvSpPr>
        <p:spPr/>
        <p:txBody>
          <a:bodyPr/>
          <a:lstStyle>
            <a:lvl1pPr>
              <a:defRPr/>
            </a:lvl1pPr>
          </a:lstStyle>
          <a:p>
            <a:pPr>
              <a:defRPr/>
            </a:pPr>
            <a:endParaRPr lang="en-US"/>
          </a:p>
        </p:txBody>
      </p:sp>
      <p:sp>
        <p:nvSpPr>
          <p:cNvPr id="6" name="Slide Number Placeholder 5">
            <a:extLst>
              <a:ext uri="{FF2B5EF4-FFF2-40B4-BE49-F238E27FC236}">
                <a16:creationId xmlns:a16="http://schemas.microsoft.com/office/drawing/2014/main" xmlns="" id="{E208ECD4-98B9-4E8D-86AE-88F6612AFB0D}"/>
              </a:ext>
            </a:extLst>
          </p:cNvPr>
          <p:cNvSpPr>
            <a:spLocks noGrp="1"/>
          </p:cNvSpPr>
          <p:nvPr>
            <p:ph type="sldNum" sz="quarter" idx="12"/>
          </p:nvPr>
        </p:nvSpPr>
        <p:spPr/>
        <p:txBody>
          <a:bodyPr/>
          <a:lstStyle>
            <a:lvl1pPr>
              <a:defRPr>
                <a:latin typeface=".VnTime" panose="020B7200000000000000" pitchFamily="34" charset="0"/>
              </a:defRPr>
            </a:lvl1pPr>
          </a:lstStyle>
          <a:p>
            <a:fld id="{CF3A3726-99E1-4E8B-B2BC-79A77614F871}" type="slidenum">
              <a:rPr lang="en-US" altLang="en-US"/>
              <a:pPr/>
              <a:t>‹#›</a:t>
            </a:fld>
            <a:endParaRPr lang="en-US" altLang="en-US"/>
          </a:p>
        </p:txBody>
      </p:sp>
    </p:spTree>
    <p:extLst>
      <p:ext uri="{BB962C8B-B14F-4D97-AF65-F5344CB8AC3E}">
        <p14:creationId xmlns:p14="http://schemas.microsoft.com/office/powerpoint/2010/main" val="2077597551"/>
      </p:ext>
    </p:extLst>
  </p:cSld>
  <p:clrMapOvr>
    <a:masterClrMapping/>
  </p:clrMapOvr>
</p:sldLayout>
</file>

<file path=ppt/slideLayouts/slideLayout162.xml><?xml version="1.0" encoding="utf-8"?>
<p:sldLayout xmlns:a="http://schemas.openxmlformats.org/drawingml/2006/main" xmlns:r="http://schemas.openxmlformats.org/officeDocument/2006/relationships" xmlns:p="http://schemas.openxmlformats.org/presentationml/2006/main" userDrawn="1">
  <p:cSld name="Custom Layou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3">
            <a:extLst>
              <a:ext uri="{FF2B5EF4-FFF2-40B4-BE49-F238E27FC236}">
                <a16:creationId xmlns:a16="http://schemas.microsoft.com/office/drawing/2014/main" xmlns="" id="{8D9DB5BF-65A3-44EB-95C2-1113EA317A4E}"/>
              </a:ext>
            </a:extLst>
          </p:cNvPr>
          <p:cNvSpPr>
            <a:spLocks noGrp="1"/>
          </p:cNvSpPr>
          <p:nvPr>
            <p:ph type="dt" sz="half" idx="10"/>
          </p:nvPr>
        </p:nvSpPr>
        <p:spPr/>
        <p:txBody>
          <a:bodyPr/>
          <a:lstStyle>
            <a:lvl1pPr>
              <a:defRPr/>
            </a:lvl1pPr>
          </a:lstStyle>
          <a:p>
            <a:pPr>
              <a:defRPr/>
            </a:pPr>
            <a:fld id="{394B5FF8-C173-41C2-BCED-BB101CAF9248}" type="datetimeFigureOut">
              <a:rPr lang="en-US"/>
              <a:pPr>
                <a:defRPr/>
              </a:pPr>
              <a:t>10/21/2022</a:t>
            </a:fld>
            <a:endParaRPr lang="en-US"/>
          </a:p>
        </p:txBody>
      </p:sp>
      <p:sp>
        <p:nvSpPr>
          <p:cNvPr id="4" name="Footer Placeholder 4">
            <a:extLst>
              <a:ext uri="{FF2B5EF4-FFF2-40B4-BE49-F238E27FC236}">
                <a16:creationId xmlns:a16="http://schemas.microsoft.com/office/drawing/2014/main" xmlns="" id="{7B66DC99-9838-43CB-84FB-887C44E68B14}"/>
              </a:ext>
            </a:extLst>
          </p:cNvPr>
          <p:cNvSpPr>
            <a:spLocks noGrp="1"/>
          </p:cNvSpPr>
          <p:nvPr>
            <p:ph type="ftr" sz="quarter" idx="11"/>
          </p:nvPr>
        </p:nvSpPr>
        <p:spPr/>
        <p:txBody>
          <a:bodyPr/>
          <a:lstStyle>
            <a:lvl1pPr>
              <a:defRPr/>
            </a:lvl1pPr>
          </a:lstStyle>
          <a:p>
            <a:pPr>
              <a:defRPr/>
            </a:pPr>
            <a:endParaRPr lang="en-US"/>
          </a:p>
        </p:txBody>
      </p:sp>
      <p:sp>
        <p:nvSpPr>
          <p:cNvPr id="5" name="Slide Number Placeholder 5">
            <a:extLst>
              <a:ext uri="{FF2B5EF4-FFF2-40B4-BE49-F238E27FC236}">
                <a16:creationId xmlns:a16="http://schemas.microsoft.com/office/drawing/2014/main" xmlns="" id="{34DB1FEE-2DEB-49F0-B3F1-96210D64D5A1}"/>
              </a:ext>
            </a:extLst>
          </p:cNvPr>
          <p:cNvSpPr>
            <a:spLocks noGrp="1"/>
          </p:cNvSpPr>
          <p:nvPr>
            <p:ph type="sldNum" sz="quarter" idx="12"/>
          </p:nvPr>
        </p:nvSpPr>
        <p:spPr/>
        <p:txBody>
          <a:bodyPr/>
          <a:lstStyle>
            <a:lvl1pPr>
              <a:defRPr/>
            </a:lvl1pPr>
          </a:lstStyle>
          <a:p>
            <a:fld id="{5CAFA004-7D88-4A17-860B-2211C0EEA6E1}" type="slidenum">
              <a:rPr lang="en-US" altLang="en-US"/>
              <a:pPr/>
              <a:t>‹#›</a:t>
            </a:fld>
            <a:endParaRPr lang="en-US" altLang="en-US"/>
          </a:p>
        </p:txBody>
      </p:sp>
    </p:spTree>
    <p:extLst>
      <p:ext uri="{BB962C8B-B14F-4D97-AF65-F5344CB8AC3E}">
        <p14:creationId xmlns:p14="http://schemas.microsoft.com/office/powerpoint/2010/main" val="2361254740"/>
      </p:ext>
    </p:extLst>
  </p:cSld>
  <p:clrMapOvr>
    <a:masterClrMapping/>
  </p:clrMapOvr>
</p:sldLayout>
</file>

<file path=ppt/slideLayouts/slideLayout163.xml><?xml version="1.0" encoding="utf-8"?>
<p:sldLayout xmlns:a="http://schemas.openxmlformats.org/drawingml/2006/main" xmlns:r="http://schemas.openxmlformats.org/officeDocument/2006/relationships" xmlns:p="http://schemas.openxmlformats.org/presentationml/2006/main" preserve="1" userDrawn="1">
  <p:cSld name="1_Title Slide">
    <p:spTree>
      <p:nvGrpSpPr>
        <p:cNvPr id="1" name=""/>
        <p:cNvGrpSpPr/>
        <p:nvPr/>
      </p:nvGrpSpPr>
      <p:grpSpPr>
        <a:xfrm>
          <a:off x="0" y="0"/>
          <a:ext cx="0" cy="0"/>
          <a:chOff x="0" y="0"/>
          <a:chExt cx="0" cy="0"/>
        </a:xfrm>
      </p:grpSpPr>
    </p:spTree>
    <p:extLst>
      <p:ext uri="{BB962C8B-B14F-4D97-AF65-F5344CB8AC3E}">
        <p14:creationId xmlns:p14="http://schemas.microsoft.com/office/powerpoint/2010/main" val="2602832762"/>
      </p:ext>
    </p:extLst>
  </p:cSld>
  <p:clrMapOvr>
    <a:masterClrMapping/>
  </p:clrMapOvr>
</p:sldLayout>
</file>

<file path=ppt/slideLayouts/slideLayout164.xml><?xml version="1.0" encoding="utf-8"?>
<p:sldLayout xmlns:a="http://schemas.openxmlformats.org/drawingml/2006/main" xmlns:r="http://schemas.openxmlformats.org/officeDocument/2006/relationships" xmlns:p="http://schemas.openxmlformats.org/presentationml/2006/main" preserve="1" userDrawn="1">
  <p:cSld name="17_Title Slide">
    <p:spTree>
      <p:nvGrpSpPr>
        <p:cNvPr id="1" name=""/>
        <p:cNvGrpSpPr/>
        <p:nvPr/>
      </p:nvGrpSpPr>
      <p:grpSpPr>
        <a:xfrm>
          <a:off x="0" y="0"/>
          <a:ext cx="0" cy="0"/>
          <a:chOff x="0" y="0"/>
          <a:chExt cx="0" cy="0"/>
        </a:xfrm>
      </p:grpSpPr>
      <p:sp>
        <p:nvSpPr>
          <p:cNvPr id="2" name="Text Placeholder 3"/>
          <p:cNvSpPr>
            <a:spLocks noGrp="1"/>
          </p:cNvSpPr>
          <p:nvPr>
            <p:ph type="body" sz="quarter" idx="11"/>
          </p:nvPr>
        </p:nvSpPr>
        <p:spPr>
          <a:xfrm>
            <a:off x="2115314" y="2140458"/>
            <a:ext cx="7961375" cy="2166366"/>
          </a:xfrm>
        </p:spPr>
        <p:txBody>
          <a:bodyPr anchor="ctr">
            <a:normAutofit/>
          </a:bodyPr>
          <a:lstStyle>
            <a:lvl1pPr marL="0" indent="0" algn="ctr">
              <a:lnSpc>
                <a:spcPct val="100000"/>
              </a:lnSpc>
              <a:buNone/>
              <a:defRPr sz="5400">
                <a:latin typeface="+mj-lt"/>
              </a:defRPr>
            </a:lvl1pPr>
          </a:lstStyle>
          <a:p>
            <a:pPr lvl="0"/>
            <a:r>
              <a:rPr lang="en-US"/>
              <a:t>Click to edit Master text styles</a:t>
            </a:r>
          </a:p>
        </p:txBody>
      </p:sp>
    </p:spTree>
    <p:extLst>
      <p:ext uri="{BB962C8B-B14F-4D97-AF65-F5344CB8AC3E}">
        <p14:creationId xmlns:p14="http://schemas.microsoft.com/office/powerpoint/2010/main" val="2252423267"/>
      </p:ext>
    </p:extLst>
  </p:cSld>
  <p:clrMapOvr>
    <a:masterClrMapping/>
  </p:clrMapOvr>
</p:sldLayout>
</file>

<file path=ppt/slideLayouts/slideLayout165.xml><?xml version="1.0" encoding="utf-8"?>
<p:sldLayout xmlns:a="http://schemas.openxmlformats.org/drawingml/2006/main" xmlns:r="http://schemas.openxmlformats.org/officeDocument/2006/relationships" xmlns:p="http://schemas.openxmlformats.org/presentationml/2006/main" preserve="1" userDrawn="1">
  <p:cSld name="15_Title Slide">
    <p:spTree>
      <p:nvGrpSpPr>
        <p:cNvPr id="1" name=""/>
        <p:cNvGrpSpPr/>
        <p:nvPr/>
      </p:nvGrpSpPr>
      <p:grpSpPr>
        <a:xfrm>
          <a:off x="0" y="0"/>
          <a:ext cx="0" cy="0"/>
          <a:chOff x="0" y="0"/>
          <a:chExt cx="0" cy="0"/>
        </a:xfrm>
      </p:grpSpPr>
      <p:sp>
        <p:nvSpPr>
          <p:cNvPr id="4" name="Picture Placeholder 3"/>
          <p:cNvSpPr>
            <a:spLocks noGrp="1"/>
          </p:cNvSpPr>
          <p:nvPr>
            <p:ph type="pic" sz="quarter" idx="10"/>
          </p:nvPr>
        </p:nvSpPr>
        <p:spPr>
          <a:xfrm>
            <a:off x="7880350" y="1822450"/>
            <a:ext cx="2035175" cy="3600450"/>
          </a:xfrm>
          <a:solidFill>
            <a:schemeClr val="bg2">
              <a:lumMod val="95000"/>
            </a:schemeClr>
          </a:solidFill>
        </p:spPr>
        <p:txBody>
          <a:bodyPr rtlCol="0">
            <a:normAutofit/>
          </a:bodyPr>
          <a:lstStyle>
            <a:lvl1pPr>
              <a:defRPr sz="800"/>
            </a:lvl1pPr>
          </a:lstStyle>
          <a:p>
            <a:pPr lvl="0"/>
            <a:endParaRPr lang="en-US" noProof="0"/>
          </a:p>
        </p:txBody>
      </p:sp>
      <p:sp>
        <p:nvSpPr>
          <p:cNvPr id="5" name="Text Placeholder 3"/>
          <p:cNvSpPr>
            <a:spLocks noGrp="1"/>
          </p:cNvSpPr>
          <p:nvPr>
            <p:ph type="body" sz="quarter" idx="11"/>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1203786050"/>
      </p:ext>
    </p:extLst>
  </p:cSld>
  <p:clrMapOvr>
    <a:masterClrMapping/>
  </p:clrMapOvr>
</p:sldLayout>
</file>

<file path=ppt/slideLayouts/slideLayout166.xml><?xml version="1.0" encoding="utf-8"?>
<p:sldLayout xmlns:a="http://schemas.openxmlformats.org/drawingml/2006/main" xmlns:r="http://schemas.openxmlformats.org/officeDocument/2006/relationships" xmlns:p="http://schemas.openxmlformats.org/presentationml/2006/main" preserve="1" userDrawn="1">
  <p:cSld name="14_Title Slide">
    <p:spTree>
      <p:nvGrpSpPr>
        <p:cNvPr id="1" name=""/>
        <p:cNvGrpSpPr/>
        <p:nvPr/>
      </p:nvGrpSpPr>
      <p:grpSpPr>
        <a:xfrm>
          <a:off x="0" y="0"/>
          <a:ext cx="0" cy="0"/>
          <a:chOff x="0" y="0"/>
          <a:chExt cx="0" cy="0"/>
        </a:xfrm>
      </p:grpSpPr>
      <p:sp>
        <p:nvSpPr>
          <p:cNvPr id="6" name="Picture Placeholder 5"/>
          <p:cNvSpPr>
            <a:spLocks noGrp="1"/>
          </p:cNvSpPr>
          <p:nvPr>
            <p:ph type="pic" sz="quarter" idx="10"/>
          </p:nvPr>
        </p:nvSpPr>
        <p:spPr>
          <a:xfrm>
            <a:off x="658368" y="1252728"/>
            <a:ext cx="2971800" cy="4352544"/>
          </a:xfrm>
          <a:custGeom>
            <a:avLst/>
            <a:gdLst>
              <a:gd name="connsiteX0" fmla="*/ 0 w 2971800"/>
              <a:gd name="connsiteY0" fmla="*/ 0 h 4352544"/>
              <a:gd name="connsiteX1" fmla="*/ 2971800 w 2971800"/>
              <a:gd name="connsiteY1" fmla="*/ 0 h 4352544"/>
              <a:gd name="connsiteX2" fmla="*/ 2971800 w 2971800"/>
              <a:gd name="connsiteY2" fmla="*/ 4352544 h 4352544"/>
              <a:gd name="connsiteX3" fmla="*/ 0 w 2971800"/>
              <a:gd name="connsiteY3" fmla="*/ 4352544 h 4352544"/>
            </a:gdLst>
            <a:ahLst/>
            <a:cxnLst>
              <a:cxn ang="0">
                <a:pos x="connsiteX0" y="connsiteY0"/>
              </a:cxn>
              <a:cxn ang="0">
                <a:pos x="connsiteX1" y="connsiteY1"/>
              </a:cxn>
              <a:cxn ang="0">
                <a:pos x="connsiteX2" y="connsiteY2"/>
              </a:cxn>
              <a:cxn ang="0">
                <a:pos x="connsiteX3" y="connsiteY3"/>
              </a:cxn>
            </a:cxnLst>
            <a:rect l="l" t="t" r="r" b="b"/>
            <a:pathLst>
              <a:path w="2971800" h="4352544">
                <a:moveTo>
                  <a:pt x="0" y="0"/>
                </a:moveTo>
                <a:lnTo>
                  <a:pt x="2971800" y="0"/>
                </a:lnTo>
                <a:lnTo>
                  <a:pt x="2971800" y="4352544"/>
                </a:lnTo>
                <a:lnTo>
                  <a:pt x="0" y="4352544"/>
                </a:ln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9" name="Picture Placeholder 8"/>
          <p:cNvSpPr>
            <a:spLocks noGrp="1"/>
          </p:cNvSpPr>
          <p:nvPr>
            <p:ph type="pic" sz="quarter" idx="11"/>
          </p:nvPr>
        </p:nvSpPr>
        <p:spPr>
          <a:xfrm>
            <a:off x="3840480" y="873252"/>
            <a:ext cx="3474720" cy="5111496"/>
          </a:xfrm>
          <a:custGeom>
            <a:avLst/>
            <a:gdLst>
              <a:gd name="connsiteX0" fmla="*/ 0 w 3474720"/>
              <a:gd name="connsiteY0" fmla="*/ 0 h 5111496"/>
              <a:gd name="connsiteX1" fmla="*/ 3474720 w 3474720"/>
              <a:gd name="connsiteY1" fmla="*/ 0 h 5111496"/>
              <a:gd name="connsiteX2" fmla="*/ 3474720 w 3474720"/>
              <a:gd name="connsiteY2" fmla="*/ 5111496 h 5111496"/>
              <a:gd name="connsiteX3" fmla="*/ 0 w 3474720"/>
              <a:gd name="connsiteY3" fmla="*/ 5111496 h 5111496"/>
            </a:gdLst>
            <a:ahLst/>
            <a:cxnLst>
              <a:cxn ang="0">
                <a:pos x="connsiteX0" y="connsiteY0"/>
              </a:cxn>
              <a:cxn ang="0">
                <a:pos x="connsiteX1" y="connsiteY1"/>
              </a:cxn>
              <a:cxn ang="0">
                <a:pos x="connsiteX2" y="connsiteY2"/>
              </a:cxn>
              <a:cxn ang="0">
                <a:pos x="connsiteX3" y="connsiteY3"/>
              </a:cxn>
            </a:cxnLst>
            <a:rect l="l" t="t" r="r" b="b"/>
            <a:pathLst>
              <a:path w="3474720" h="5111496">
                <a:moveTo>
                  <a:pt x="0" y="0"/>
                </a:moveTo>
                <a:lnTo>
                  <a:pt x="3474720" y="0"/>
                </a:lnTo>
                <a:lnTo>
                  <a:pt x="3474720" y="5111496"/>
                </a:lnTo>
                <a:lnTo>
                  <a:pt x="0" y="5111496"/>
                </a:ln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10" name="Text Placeholder 3"/>
          <p:cNvSpPr>
            <a:spLocks noGrp="1"/>
          </p:cNvSpPr>
          <p:nvPr>
            <p:ph type="body" sz="quarter" idx="12"/>
          </p:nvPr>
        </p:nvSpPr>
        <p:spPr>
          <a:xfrm>
            <a:off x="7915276" y="1465390"/>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2206120294"/>
      </p:ext>
    </p:extLst>
  </p:cSld>
  <p:clrMapOvr>
    <a:masterClrMapping/>
  </p:clrMapOvr>
</p:sldLayout>
</file>

<file path=ppt/slideLayouts/slideLayout167.xml><?xml version="1.0" encoding="utf-8"?>
<p:sldLayout xmlns:a="http://schemas.openxmlformats.org/drawingml/2006/main" xmlns:r="http://schemas.openxmlformats.org/officeDocument/2006/relationships" xmlns:p="http://schemas.openxmlformats.org/presentationml/2006/main" preserve="1" userDrawn="1">
  <p:cSld name="12_Title Slide">
    <p:spTree>
      <p:nvGrpSpPr>
        <p:cNvPr id="1" name=""/>
        <p:cNvGrpSpPr/>
        <p:nvPr/>
      </p:nvGrpSpPr>
      <p:grpSpPr>
        <a:xfrm>
          <a:off x="0" y="0"/>
          <a:ext cx="0" cy="0"/>
          <a:chOff x="0" y="0"/>
          <a:chExt cx="0" cy="0"/>
        </a:xfrm>
      </p:grpSpPr>
      <p:sp>
        <p:nvSpPr>
          <p:cNvPr id="5" name="Picture Placeholder 4"/>
          <p:cNvSpPr>
            <a:spLocks noGrp="1"/>
          </p:cNvSpPr>
          <p:nvPr>
            <p:ph type="pic" sz="quarter" idx="10"/>
          </p:nvPr>
        </p:nvSpPr>
        <p:spPr>
          <a:xfrm>
            <a:off x="0" y="3"/>
            <a:ext cx="12192000" cy="3976777"/>
          </a:xfrm>
          <a:custGeom>
            <a:avLst/>
            <a:gdLst>
              <a:gd name="connsiteX0" fmla="*/ 0 w 12192000"/>
              <a:gd name="connsiteY0" fmla="*/ 0 h 3976777"/>
              <a:gd name="connsiteX1" fmla="*/ 12192000 w 12192000"/>
              <a:gd name="connsiteY1" fmla="*/ 0 h 3976777"/>
              <a:gd name="connsiteX2" fmla="*/ 12192000 w 12192000"/>
              <a:gd name="connsiteY2" fmla="*/ 3976777 h 3976777"/>
              <a:gd name="connsiteX3" fmla="*/ 0 w 12192000"/>
              <a:gd name="connsiteY3" fmla="*/ 3976777 h 3976777"/>
            </a:gdLst>
            <a:ahLst/>
            <a:cxnLst>
              <a:cxn ang="0">
                <a:pos x="connsiteX0" y="connsiteY0"/>
              </a:cxn>
              <a:cxn ang="0">
                <a:pos x="connsiteX1" y="connsiteY1"/>
              </a:cxn>
              <a:cxn ang="0">
                <a:pos x="connsiteX2" y="connsiteY2"/>
              </a:cxn>
              <a:cxn ang="0">
                <a:pos x="connsiteX3" y="connsiteY3"/>
              </a:cxn>
            </a:cxnLst>
            <a:rect l="l" t="t" r="r" b="b"/>
            <a:pathLst>
              <a:path w="12192000" h="3976777">
                <a:moveTo>
                  <a:pt x="0" y="0"/>
                </a:moveTo>
                <a:lnTo>
                  <a:pt x="12192000" y="0"/>
                </a:lnTo>
                <a:lnTo>
                  <a:pt x="12192000" y="3976777"/>
                </a:lnTo>
                <a:lnTo>
                  <a:pt x="0" y="3976777"/>
                </a:ln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9" name="Picture Placeholder 8"/>
          <p:cNvSpPr>
            <a:spLocks noGrp="1"/>
          </p:cNvSpPr>
          <p:nvPr>
            <p:ph type="pic" sz="quarter" idx="11"/>
          </p:nvPr>
        </p:nvSpPr>
        <p:spPr>
          <a:xfrm>
            <a:off x="1189607" y="4449952"/>
            <a:ext cx="3405187" cy="1862138"/>
          </a:xfrm>
          <a:custGeom>
            <a:avLst/>
            <a:gdLst>
              <a:gd name="connsiteX0" fmla="*/ 0 w 3405187"/>
              <a:gd name="connsiteY0" fmla="*/ 0 h 1862138"/>
              <a:gd name="connsiteX1" fmla="*/ 3405187 w 3405187"/>
              <a:gd name="connsiteY1" fmla="*/ 0 h 1862138"/>
              <a:gd name="connsiteX2" fmla="*/ 3405187 w 3405187"/>
              <a:gd name="connsiteY2" fmla="*/ 1862138 h 1862138"/>
              <a:gd name="connsiteX3" fmla="*/ 0 w 3405187"/>
              <a:gd name="connsiteY3" fmla="*/ 1862138 h 1862138"/>
            </a:gdLst>
            <a:ahLst/>
            <a:cxnLst>
              <a:cxn ang="0">
                <a:pos x="connsiteX0" y="connsiteY0"/>
              </a:cxn>
              <a:cxn ang="0">
                <a:pos x="connsiteX1" y="connsiteY1"/>
              </a:cxn>
              <a:cxn ang="0">
                <a:pos x="connsiteX2" y="connsiteY2"/>
              </a:cxn>
              <a:cxn ang="0">
                <a:pos x="connsiteX3" y="connsiteY3"/>
              </a:cxn>
            </a:cxnLst>
            <a:rect l="l" t="t" r="r" b="b"/>
            <a:pathLst>
              <a:path w="3405187" h="1862138">
                <a:moveTo>
                  <a:pt x="0" y="0"/>
                </a:moveTo>
                <a:lnTo>
                  <a:pt x="3405187" y="0"/>
                </a:lnTo>
                <a:lnTo>
                  <a:pt x="3405187" y="1862138"/>
                </a:lnTo>
                <a:lnTo>
                  <a:pt x="0" y="1862138"/>
                </a:ln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1687699601"/>
      </p:ext>
    </p:extLst>
  </p:cSld>
  <p:clrMapOvr>
    <a:masterClrMapping/>
  </p:clrMapOvr>
</p:sldLayout>
</file>

<file path=ppt/slideLayouts/slideLayout168.xml><?xml version="1.0" encoding="utf-8"?>
<p:sldLayout xmlns:a="http://schemas.openxmlformats.org/drawingml/2006/main" xmlns:r="http://schemas.openxmlformats.org/officeDocument/2006/relationships" xmlns:p="http://schemas.openxmlformats.org/presentationml/2006/main" preserve="1" userDrawn="1">
  <p:cSld name="11_Title Slide">
    <p:spTree>
      <p:nvGrpSpPr>
        <p:cNvPr id="1" name=""/>
        <p:cNvGrpSpPr/>
        <p:nvPr/>
      </p:nvGrpSpPr>
      <p:grpSpPr>
        <a:xfrm>
          <a:off x="0" y="0"/>
          <a:ext cx="0" cy="0"/>
          <a:chOff x="0" y="0"/>
          <a:chExt cx="0" cy="0"/>
        </a:xfrm>
      </p:grpSpPr>
      <p:sp>
        <p:nvSpPr>
          <p:cNvPr id="5" name="Picture Placeholder 4"/>
          <p:cNvSpPr>
            <a:spLocks noGrp="1"/>
          </p:cNvSpPr>
          <p:nvPr>
            <p:ph type="pic" sz="quarter" idx="10"/>
          </p:nvPr>
        </p:nvSpPr>
        <p:spPr>
          <a:xfrm>
            <a:off x="165100" y="127000"/>
            <a:ext cx="4651376" cy="4651376"/>
          </a:xfrm>
          <a:prstGeom prst="ellipse">
            <a:avLst/>
          </a:prstGeom>
          <a:solidFill>
            <a:schemeClr val="bg2">
              <a:lumMod val="95000"/>
            </a:schemeClr>
          </a:solidFill>
        </p:spPr>
        <p:txBody>
          <a:bodyPr rtlCol="0">
            <a:noAutofit/>
          </a:bodyPr>
          <a:lstStyle>
            <a:lvl1pPr>
              <a:defRPr sz="800"/>
            </a:lvl1pPr>
          </a:lstStyle>
          <a:p>
            <a:pPr lvl="0"/>
            <a:endParaRPr lang="en-US" noProof="0"/>
          </a:p>
        </p:txBody>
      </p:sp>
      <p:sp>
        <p:nvSpPr>
          <p:cNvPr id="6" name="Text Placeholder 3"/>
          <p:cNvSpPr>
            <a:spLocks noGrp="1"/>
          </p:cNvSpPr>
          <p:nvPr>
            <p:ph type="body" sz="quarter" idx="11"/>
          </p:nvPr>
        </p:nvSpPr>
        <p:spPr>
          <a:xfrm>
            <a:off x="6687820" y="1465390"/>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1717079107"/>
      </p:ext>
    </p:extLst>
  </p:cSld>
  <p:clrMapOvr>
    <a:masterClrMapping/>
  </p:clrMapOvr>
</p:sldLayout>
</file>

<file path=ppt/slideLayouts/slideLayout169.xml><?xml version="1.0" encoding="utf-8"?>
<p:sldLayout xmlns:a="http://schemas.openxmlformats.org/drawingml/2006/main" xmlns:r="http://schemas.openxmlformats.org/officeDocument/2006/relationships" xmlns:p="http://schemas.openxmlformats.org/presentationml/2006/main" preserve="1" userDrawn="1">
  <p:cSld name="9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625602"/>
            <a:ext cx="5262880"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4133017398"/>
      </p:ext>
    </p:extLst>
  </p:cSld>
  <p:clrMapOvr>
    <a:masterClrMapping/>
  </p:clrMapOvr>
</p:sldLayout>
</file>

<file path=ppt/slideLayouts/slideLayout170.xml><?xml version="1.0" encoding="utf-8"?>
<p:sldLayout xmlns:a="http://schemas.openxmlformats.org/drawingml/2006/main" xmlns:r="http://schemas.openxmlformats.org/officeDocument/2006/relationships" xmlns:p="http://schemas.openxmlformats.org/presentationml/2006/main" preserve="1" userDrawn="1">
  <p:cSld name="16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625602"/>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5" name="Picture Placeholder 4"/>
          <p:cNvSpPr>
            <a:spLocks noGrp="1"/>
          </p:cNvSpPr>
          <p:nvPr>
            <p:ph type="pic" sz="quarter" idx="11"/>
          </p:nvPr>
        </p:nvSpPr>
        <p:spPr>
          <a:xfrm>
            <a:off x="1544640" y="2212975"/>
            <a:ext cx="4060825" cy="2532063"/>
          </a:xfrm>
          <a:solidFill>
            <a:schemeClr val="bg2">
              <a:lumMod val="95000"/>
            </a:schemeClr>
          </a:solidFill>
        </p:spPr>
        <p:txBody>
          <a:bodyPr rtlCol="0">
            <a:normAutofit/>
          </a:bodyPr>
          <a:lstStyle>
            <a:lvl1pPr>
              <a:defRPr sz="800"/>
            </a:lvl1pPr>
          </a:lstStyle>
          <a:p>
            <a:pPr lvl="0"/>
            <a:endParaRPr lang="en-US" noProof="0"/>
          </a:p>
        </p:txBody>
      </p:sp>
    </p:spTree>
    <p:extLst>
      <p:ext uri="{BB962C8B-B14F-4D97-AF65-F5344CB8AC3E}">
        <p14:creationId xmlns:p14="http://schemas.microsoft.com/office/powerpoint/2010/main" val="3585070127"/>
      </p:ext>
    </p:extLst>
  </p:cSld>
  <p:clrMapOvr>
    <a:masterClrMapping/>
  </p:clrMapOvr>
</p:sldLayout>
</file>

<file path=ppt/slideLayouts/slideLayout171.xml><?xml version="1.0" encoding="utf-8"?>
<p:sldLayout xmlns:a="http://schemas.openxmlformats.org/drawingml/2006/main" xmlns:r="http://schemas.openxmlformats.org/officeDocument/2006/relationships" xmlns:p="http://schemas.openxmlformats.org/presentationml/2006/main" preserve="1" userDrawn="1">
  <p:cSld name="10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625602"/>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8" name="Picture Placeholder 7"/>
          <p:cNvSpPr>
            <a:spLocks noGrp="1"/>
          </p:cNvSpPr>
          <p:nvPr>
            <p:ph type="pic" sz="quarter" idx="11"/>
          </p:nvPr>
        </p:nvSpPr>
        <p:spPr>
          <a:xfrm>
            <a:off x="4065323" y="2713645"/>
            <a:ext cx="1349640" cy="1349636"/>
          </a:xfrm>
          <a:prstGeom prst="ellipse">
            <a:avLst/>
          </a:prstGeom>
          <a:solidFill>
            <a:schemeClr val="bg2">
              <a:lumMod val="95000"/>
            </a:schemeClr>
          </a:solidFill>
        </p:spPr>
        <p:txBody>
          <a:bodyPr rtlCol="0">
            <a:noAutofit/>
          </a:bodyPr>
          <a:lstStyle>
            <a:lvl1pPr>
              <a:defRPr sz="800"/>
            </a:lvl1pPr>
          </a:lstStyle>
          <a:p>
            <a:pPr lvl="0"/>
            <a:endParaRPr lang="en-US" noProof="0"/>
          </a:p>
        </p:txBody>
      </p:sp>
      <p:sp>
        <p:nvSpPr>
          <p:cNvPr id="9" name="Picture Placeholder 8"/>
          <p:cNvSpPr>
            <a:spLocks noGrp="1"/>
          </p:cNvSpPr>
          <p:nvPr>
            <p:ph type="pic" sz="quarter" idx="12"/>
          </p:nvPr>
        </p:nvSpPr>
        <p:spPr>
          <a:xfrm>
            <a:off x="7139175" y="2713645"/>
            <a:ext cx="1349640" cy="1349636"/>
          </a:xfrm>
          <a:prstGeom prst="ellipse">
            <a:avLst/>
          </a:pr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4160636034"/>
      </p:ext>
    </p:extLst>
  </p:cSld>
  <p:clrMapOvr>
    <a:masterClrMapping/>
  </p:clrMapOvr>
</p:sldLayout>
</file>

<file path=ppt/slideLayouts/slideLayout172.xml><?xml version="1.0" encoding="utf-8"?>
<p:sldLayout xmlns:a="http://schemas.openxmlformats.org/drawingml/2006/main" xmlns:r="http://schemas.openxmlformats.org/officeDocument/2006/relationships" xmlns:p="http://schemas.openxmlformats.org/presentationml/2006/main" preserve="1" userDrawn="1">
  <p:cSld name="8_Title Slide">
    <p:spTree>
      <p:nvGrpSpPr>
        <p:cNvPr id="1" name=""/>
        <p:cNvGrpSpPr/>
        <p:nvPr/>
      </p:nvGrpSpPr>
      <p:grpSpPr>
        <a:xfrm>
          <a:off x="0" y="0"/>
          <a:ext cx="0" cy="0"/>
          <a:chOff x="0" y="0"/>
          <a:chExt cx="0" cy="0"/>
        </a:xfrm>
      </p:grpSpPr>
      <p:sp>
        <p:nvSpPr>
          <p:cNvPr id="2" name="Picture Placeholder 1"/>
          <p:cNvSpPr>
            <a:spLocks noGrp="1"/>
          </p:cNvSpPr>
          <p:nvPr>
            <p:ph type="pic" sz="quarter" idx="11"/>
          </p:nvPr>
        </p:nvSpPr>
        <p:spPr>
          <a:xfrm>
            <a:off x="5073838" y="2092325"/>
            <a:ext cx="2044327" cy="2673350"/>
          </a:xfrm>
          <a:custGeom>
            <a:avLst/>
            <a:gdLst>
              <a:gd name="connsiteX0" fmla="*/ 1538838 w 3136900"/>
              <a:gd name="connsiteY0" fmla="*/ 0 h 4102100"/>
              <a:gd name="connsiteX1" fmla="*/ 1598062 w 3136900"/>
              <a:gd name="connsiteY1" fmla="*/ 0 h 4102100"/>
              <a:gd name="connsiteX2" fmla="*/ 3136900 w 3136900"/>
              <a:gd name="connsiteY2" fmla="*/ 1538838 h 4102100"/>
              <a:gd name="connsiteX3" fmla="*/ 3136900 w 3136900"/>
              <a:gd name="connsiteY3" fmla="*/ 2563262 h 4102100"/>
              <a:gd name="connsiteX4" fmla="*/ 1598062 w 3136900"/>
              <a:gd name="connsiteY4" fmla="*/ 4102100 h 4102100"/>
              <a:gd name="connsiteX5" fmla="*/ 1538838 w 3136900"/>
              <a:gd name="connsiteY5" fmla="*/ 4102100 h 4102100"/>
              <a:gd name="connsiteX6" fmla="*/ 0 w 3136900"/>
              <a:gd name="connsiteY6" fmla="*/ 2563262 h 4102100"/>
              <a:gd name="connsiteX7" fmla="*/ 0 w 3136900"/>
              <a:gd name="connsiteY7" fmla="*/ 1538838 h 4102100"/>
              <a:gd name="connsiteX8" fmla="*/ 1538838 w 3136900"/>
              <a:gd name="connsiteY8" fmla="*/ 0 h 410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36900" h="4102100">
                <a:moveTo>
                  <a:pt x="1538838" y="0"/>
                </a:moveTo>
                <a:lnTo>
                  <a:pt x="1598062" y="0"/>
                </a:lnTo>
                <a:cubicBezTo>
                  <a:pt x="2447939" y="0"/>
                  <a:pt x="3136900" y="688961"/>
                  <a:pt x="3136900" y="1538838"/>
                </a:cubicBezTo>
                <a:lnTo>
                  <a:pt x="3136900" y="2563262"/>
                </a:lnTo>
                <a:cubicBezTo>
                  <a:pt x="3136900" y="3413139"/>
                  <a:pt x="2447939" y="4102100"/>
                  <a:pt x="1598062" y="4102100"/>
                </a:cubicBezTo>
                <a:lnTo>
                  <a:pt x="1538838" y="4102100"/>
                </a:lnTo>
                <a:cubicBezTo>
                  <a:pt x="688961" y="4102100"/>
                  <a:pt x="0" y="3413139"/>
                  <a:pt x="0" y="2563262"/>
                </a:cubicBezTo>
                <a:lnTo>
                  <a:pt x="0" y="1538838"/>
                </a:lnTo>
                <a:cubicBezTo>
                  <a:pt x="0" y="688961"/>
                  <a:pt x="688961" y="0"/>
                  <a:pt x="1538838" y="0"/>
                </a:cubicBez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3" name="Picture Placeholder 2"/>
          <p:cNvSpPr>
            <a:spLocks noGrp="1"/>
          </p:cNvSpPr>
          <p:nvPr>
            <p:ph type="pic" sz="quarter" idx="12"/>
          </p:nvPr>
        </p:nvSpPr>
        <p:spPr>
          <a:xfrm>
            <a:off x="8045638" y="2092325"/>
            <a:ext cx="2044327" cy="2673350"/>
          </a:xfrm>
          <a:custGeom>
            <a:avLst/>
            <a:gdLst>
              <a:gd name="connsiteX0" fmla="*/ 1538838 w 3136900"/>
              <a:gd name="connsiteY0" fmla="*/ 0 h 4102100"/>
              <a:gd name="connsiteX1" fmla="*/ 1598062 w 3136900"/>
              <a:gd name="connsiteY1" fmla="*/ 0 h 4102100"/>
              <a:gd name="connsiteX2" fmla="*/ 3136900 w 3136900"/>
              <a:gd name="connsiteY2" fmla="*/ 1538838 h 4102100"/>
              <a:gd name="connsiteX3" fmla="*/ 3136900 w 3136900"/>
              <a:gd name="connsiteY3" fmla="*/ 2563262 h 4102100"/>
              <a:gd name="connsiteX4" fmla="*/ 1598062 w 3136900"/>
              <a:gd name="connsiteY4" fmla="*/ 4102100 h 4102100"/>
              <a:gd name="connsiteX5" fmla="*/ 1538838 w 3136900"/>
              <a:gd name="connsiteY5" fmla="*/ 4102100 h 4102100"/>
              <a:gd name="connsiteX6" fmla="*/ 0 w 3136900"/>
              <a:gd name="connsiteY6" fmla="*/ 2563262 h 4102100"/>
              <a:gd name="connsiteX7" fmla="*/ 0 w 3136900"/>
              <a:gd name="connsiteY7" fmla="*/ 1538838 h 4102100"/>
              <a:gd name="connsiteX8" fmla="*/ 1538838 w 3136900"/>
              <a:gd name="connsiteY8" fmla="*/ 0 h 410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36900" h="4102100">
                <a:moveTo>
                  <a:pt x="1538838" y="0"/>
                </a:moveTo>
                <a:lnTo>
                  <a:pt x="1598062" y="0"/>
                </a:lnTo>
                <a:cubicBezTo>
                  <a:pt x="2447939" y="0"/>
                  <a:pt x="3136900" y="688961"/>
                  <a:pt x="3136900" y="1538838"/>
                </a:cubicBezTo>
                <a:lnTo>
                  <a:pt x="3136900" y="2563262"/>
                </a:lnTo>
                <a:cubicBezTo>
                  <a:pt x="3136900" y="3413139"/>
                  <a:pt x="2447939" y="4102100"/>
                  <a:pt x="1598062" y="4102100"/>
                </a:cubicBezTo>
                <a:lnTo>
                  <a:pt x="1538838" y="4102100"/>
                </a:lnTo>
                <a:cubicBezTo>
                  <a:pt x="688961" y="4102100"/>
                  <a:pt x="0" y="3413139"/>
                  <a:pt x="0" y="2563262"/>
                </a:cubicBezTo>
                <a:lnTo>
                  <a:pt x="0" y="1538838"/>
                </a:lnTo>
                <a:cubicBezTo>
                  <a:pt x="0" y="688961"/>
                  <a:pt x="688961" y="0"/>
                  <a:pt x="1538838" y="0"/>
                </a:cubicBez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4" name="Picture Placeholder 3"/>
          <p:cNvSpPr>
            <a:spLocks noGrp="1"/>
          </p:cNvSpPr>
          <p:nvPr>
            <p:ph type="pic" sz="quarter" idx="13"/>
          </p:nvPr>
        </p:nvSpPr>
        <p:spPr>
          <a:xfrm>
            <a:off x="2102038" y="2092325"/>
            <a:ext cx="2044327" cy="2673350"/>
          </a:xfrm>
          <a:custGeom>
            <a:avLst/>
            <a:gdLst>
              <a:gd name="connsiteX0" fmla="*/ 1538838 w 3136900"/>
              <a:gd name="connsiteY0" fmla="*/ 0 h 4102100"/>
              <a:gd name="connsiteX1" fmla="*/ 1598062 w 3136900"/>
              <a:gd name="connsiteY1" fmla="*/ 0 h 4102100"/>
              <a:gd name="connsiteX2" fmla="*/ 3136900 w 3136900"/>
              <a:gd name="connsiteY2" fmla="*/ 1538838 h 4102100"/>
              <a:gd name="connsiteX3" fmla="*/ 3136900 w 3136900"/>
              <a:gd name="connsiteY3" fmla="*/ 2563262 h 4102100"/>
              <a:gd name="connsiteX4" fmla="*/ 1598062 w 3136900"/>
              <a:gd name="connsiteY4" fmla="*/ 4102100 h 4102100"/>
              <a:gd name="connsiteX5" fmla="*/ 1538838 w 3136900"/>
              <a:gd name="connsiteY5" fmla="*/ 4102100 h 4102100"/>
              <a:gd name="connsiteX6" fmla="*/ 0 w 3136900"/>
              <a:gd name="connsiteY6" fmla="*/ 2563262 h 4102100"/>
              <a:gd name="connsiteX7" fmla="*/ 0 w 3136900"/>
              <a:gd name="connsiteY7" fmla="*/ 1538838 h 4102100"/>
              <a:gd name="connsiteX8" fmla="*/ 1538838 w 3136900"/>
              <a:gd name="connsiteY8" fmla="*/ 0 h 410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36900" h="4102100">
                <a:moveTo>
                  <a:pt x="1538838" y="0"/>
                </a:moveTo>
                <a:lnTo>
                  <a:pt x="1598062" y="0"/>
                </a:lnTo>
                <a:cubicBezTo>
                  <a:pt x="2447939" y="0"/>
                  <a:pt x="3136900" y="688961"/>
                  <a:pt x="3136900" y="1538838"/>
                </a:cubicBezTo>
                <a:lnTo>
                  <a:pt x="3136900" y="2563262"/>
                </a:lnTo>
                <a:cubicBezTo>
                  <a:pt x="3136900" y="3413139"/>
                  <a:pt x="2447939" y="4102100"/>
                  <a:pt x="1598062" y="4102100"/>
                </a:cubicBezTo>
                <a:lnTo>
                  <a:pt x="1538838" y="4102100"/>
                </a:lnTo>
                <a:cubicBezTo>
                  <a:pt x="688961" y="4102100"/>
                  <a:pt x="0" y="3413139"/>
                  <a:pt x="0" y="2563262"/>
                </a:cubicBezTo>
                <a:lnTo>
                  <a:pt x="0" y="1538838"/>
                </a:lnTo>
                <a:cubicBezTo>
                  <a:pt x="0" y="688961"/>
                  <a:pt x="688961" y="0"/>
                  <a:pt x="1538838" y="0"/>
                </a:cubicBez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5" name="Text Placeholder 3"/>
          <p:cNvSpPr>
            <a:spLocks noGrp="1"/>
          </p:cNvSpPr>
          <p:nvPr>
            <p:ph type="body" sz="quarter" idx="10"/>
          </p:nvPr>
        </p:nvSpPr>
        <p:spPr>
          <a:xfrm>
            <a:off x="909320" y="625602"/>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2431310258"/>
      </p:ext>
    </p:extLst>
  </p:cSld>
  <p:clrMapOvr>
    <a:masterClrMapping/>
  </p:clrMapOvr>
</p:sldLayout>
</file>

<file path=ppt/slideLayouts/slideLayout173.xml><?xml version="1.0" encoding="utf-8"?>
<p:sldLayout xmlns:a="http://schemas.openxmlformats.org/drawingml/2006/main" xmlns:r="http://schemas.openxmlformats.org/officeDocument/2006/relationships" xmlns:p="http://schemas.openxmlformats.org/presentationml/2006/main" preserve="1" userDrawn="1">
  <p:cSld name="7_Title Slide">
    <p:spTree>
      <p:nvGrpSpPr>
        <p:cNvPr id="1" name=""/>
        <p:cNvGrpSpPr/>
        <p:nvPr/>
      </p:nvGrpSpPr>
      <p:grpSpPr>
        <a:xfrm>
          <a:off x="0" y="0"/>
          <a:ext cx="0" cy="0"/>
          <a:chOff x="0" y="0"/>
          <a:chExt cx="0" cy="0"/>
        </a:xfrm>
      </p:grpSpPr>
      <p:sp>
        <p:nvSpPr>
          <p:cNvPr id="5" name="Picture Placeholder 4"/>
          <p:cNvSpPr>
            <a:spLocks noGrp="1"/>
          </p:cNvSpPr>
          <p:nvPr>
            <p:ph type="pic" sz="quarter" idx="10"/>
          </p:nvPr>
        </p:nvSpPr>
        <p:spPr>
          <a:xfrm>
            <a:off x="1009651" y="1242727"/>
            <a:ext cx="10172700" cy="4910395"/>
          </a:xfrm>
          <a:custGeom>
            <a:avLst/>
            <a:gdLst>
              <a:gd name="connsiteX0" fmla="*/ 62509 w 10172700"/>
              <a:gd name="connsiteY0" fmla="*/ 0 h 4910395"/>
              <a:gd name="connsiteX1" fmla="*/ 10110191 w 10172700"/>
              <a:gd name="connsiteY1" fmla="*/ 0 h 4910395"/>
              <a:gd name="connsiteX2" fmla="*/ 10172700 w 10172700"/>
              <a:gd name="connsiteY2" fmla="*/ 62509 h 4910395"/>
              <a:gd name="connsiteX3" fmla="*/ 10172700 w 10172700"/>
              <a:gd name="connsiteY3" fmla="*/ 4847886 h 4910395"/>
              <a:gd name="connsiteX4" fmla="*/ 10110191 w 10172700"/>
              <a:gd name="connsiteY4" fmla="*/ 4910395 h 4910395"/>
              <a:gd name="connsiteX5" fmla="*/ 62509 w 10172700"/>
              <a:gd name="connsiteY5" fmla="*/ 4910395 h 4910395"/>
              <a:gd name="connsiteX6" fmla="*/ 0 w 10172700"/>
              <a:gd name="connsiteY6" fmla="*/ 4847886 h 4910395"/>
              <a:gd name="connsiteX7" fmla="*/ 0 w 10172700"/>
              <a:gd name="connsiteY7" fmla="*/ 62509 h 4910395"/>
              <a:gd name="connsiteX8" fmla="*/ 62509 w 10172700"/>
              <a:gd name="connsiteY8" fmla="*/ 0 h 4910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172700" h="4910395">
                <a:moveTo>
                  <a:pt x="62509" y="0"/>
                </a:moveTo>
                <a:lnTo>
                  <a:pt x="10110191" y="0"/>
                </a:lnTo>
                <a:cubicBezTo>
                  <a:pt x="10144714" y="0"/>
                  <a:pt x="10172700" y="27986"/>
                  <a:pt x="10172700" y="62509"/>
                </a:cubicBezTo>
                <a:lnTo>
                  <a:pt x="10172700" y="4847886"/>
                </a:lnTo>
                <a:cubicBezTo>
                  <a:pt x="10172700" y="4882409"/>
                  <a:pt x="10144714" y="4910395"/>
                  <a:pt x="10110191" y="4910395"/>
                </a:cubicBezTo>
                <a:lnTo>
                  <a:pt x="62509" y="4910395"/>
                </a:lnTo>
                <a:cubicBezTo>
                  <a:pt x="27986" y="4910395"/>
                  <a:pt x="0" y="4882409"/>
                  <a:pt x="0" y="4847886"/>
                </a:cubicBezTo>
                <a:lnTo>
                  <a:pt x="0" y="62509"/>
                </a:lnTo>
                <a:cubicBezTo>
                  <a:pt x="0" y="27986"/>
                  <a:pt x="27986" y="0"/>
                  <a:pt x="62509" y="0"/>
                </a:cubicBez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6" name="Text Placeholder 3"/>
          <p:cNvSpPr>
            <a:spLocks noGrp="1"/>
          </p:cNvSpPr>
          <p:nvPr>
            <p:ph type="body" sz="quarter" idx="11"/>
          </p:nvPr>
        </p:nvSpPr>
        <p:spPr>
          <a:xfrm>
            <a:off x="2389315" y="2306066"/>
            <a:ext cx="7413372" cy="1485900"/>
          </a:xfrm>
        </p:spPr>
        <p:txBody>
          <a:bodyPr anchor="ctr">
            <a:normAutofit/>
          </a:bodyPr>
          <a:lstStyle>
            <a:lvl1pPr marL="0" indent="0" algn="ctr">
              <a:lnSpc>
                <a:spcPct val="100000"/>
              </a:lnSpc>
              <a:buNone/>
              <a:defRPr sz="4800">
                <a:solidFill>
                  <a:schemeClr val="bg2"/>
                </a:solidFill>
                <a:latin typeface="+mj-lt"/>
              </a:defRPr>
            </a:lvl1pPr>
          </a:lstStyle>
          <a:p>
            <a:pPr lvl="0"/>
            <a:r>
              <a:rPr lang="en-US"/>
              <a:t>Click to edit Master text styles</a:t>
            </a:r>
          </a:p>
        </p:txBody>
      </p:sp>
    </p:spTree>
    <p:extLst>
      <p:ext uri="{BB962C8B-B14F-4D97-AF65-F5344CB8AC3E}">
        <p14:creationId xmlns:p14="http://schemas.microsoft.com/office/powerpoint/2010/main" val="727366940"/>
      </p:ext>
    </p:extLst>
  </p:cSld>
  <p:clrMapOvr>
    <a:masterClrMapping/>
  </p:clrMapOvr>
</p:sldLayout>
</file>

<file path=ppt/slideLayouts/slideLayout174.xml><?xml version="1.0" encoding="utf-8"?>
<p:sldLayout xmlns:a="http://schemas.openxmlformats.org/drawingml/2006/main" xmlns:r="http://schemas.openxmlformats.org/officeDocument/2006/relationships" xmlns:p="http://schemas.openxmlformats.org/presentationml/2006/main" preserve="1" userDrawn="1">
  <p:cSld name="6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6880352" y="1290066"/>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2701786760"/>
      </p:ext>
    </p:extLst>
  </p:cSld>
  <p:clrMapOvr>
    <a:masterClrMapping/>
  </p:clrMapOvr>
</p:sldLayout>
</file>

<file path=ppt/slideLayouts/slideLayout175.xml><?xml version="1.0" encoding="utf-8"?>
<p:sldLayout xmlns:a="http://schemas.openxmlformats.org/drawingml/2006/main" xmlns:r="http://schemas.openxmlformats.org/officeDocument/2006/relationships" xmlns:p="http://schemas.openxmlformats.org/presentationml/2006/main" preserve="1" userDrawn="1">
  <p:cSld name="5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2558290684"/>
      </p:ext>
    </p:extLst>
  </p:cSld>
  <p:clrMapOvr>
    <a:masterClrMapping/>
  </p:clrMapOvr>
</p:sldLayout>
</file>

<file path=ppt/slideLayouts/slideLayout176.xml><?xml version="1.0" encoding="utf-8"?>
<p:sldLayout xmlns:a="http://schemas.openxmlformats.org/drawingml/2006/main" xmlns:r="http://schemas.openxmlformats.org/officeDocument/2006/relationships" xmlns:p="http://schemas.openxmlformats.org/presentationml/2006/main" preserve="1" userDrawn="1">
  <p:cSld name="20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5431277" y="3"/>
            <a:ext cx="6781556" cy="2653809"/>
          </a:xfrm>
          <a:custGeom>
            <a:avLst/>
            <a:gdLst>
              <a:gd name="connsiteX0" fmla="*/ 69638 w 6781556"/>
              <a:gd name="connsiteY0" fmla="*/ 0 h 2653809"/>
              <a:gd name="connsiteX1" fmla="*/ 2662079 w 6781556"/>
              <a:gd name="connsiteY1" fmla="*/ 0 h 2653809"/>
              <a:gd name="connsiteX2" fmla="*/ 2758293 w 6781556"/>
              <a:gd name="connsiteY2" fmla="*/ 46853 h 2653809"/>
              <a:gd name="connsiteX3" fmla="*/ 3638707 w 6781556"/>
              <a:gd name="connsiteY3" fmla="*/ 74397 h 2653809"/>
              <a:gd name="connsiteX4" fmla="*/ 3796302 w 6781556"/>
              <a:gd name="connsiteY4" fmla="*/ 2542 h 2653809"/>
              <a:gd name="connsiteX5" fmla="*/ 3801322 w 6781556"/>
              <a:gd name="connsiteY5" fmla="*/ 0 h 2653809"/>
              <a:gd name="connsiteX6" fmla="*/ 6675363 w 6781556"/>
              <a:gd name="connsiteY6" fmla="*/ 0 h 2653809"/>
              <a:gd name="connsiteX7" fmla="*/ 6719261 w 6781556"/>
              <a:gd name="connsiteY7" fmla="*/ 138489 h 2653809"/>
              <a:gd name="connsiteX8" fmla="*/ 4123636 w 6781556"/>
              <a:gd name="connsiteY8" fmla="*/ 2588815 h 2653809"/>
              <a:gd name="connsiteX9" fmla="*/ 57496 w 6781556"/>
              <a:gd name="connsiteY9" fmla="*/ 46402 h 2653809"/>
              <a:gd name="connsiteX10" fmla="*/ 64482 w 6781556"/>
              <a:gd name="connsiteY10" fmla="*/ 16666 h 26538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781556" h="2653809">
                <a:moveTo>
                  <a:pt x="69638" y="0"/>
                </a:moveTo>
                <a:lnTo>
                  <a:pt x="2662079" y="0"/>
                </a:lnTo>
                <a:lnTo>
                  <a:pt x="2758293" y="46853"/>
                </a:lnTo>
                <a:cubicBezTo>
                  <a:pt x="3029951" y="168141"/>
                  <a:pt x="3306928" y="217913"/>
                  <a:pt x="3638707" y="74397"/>
                </a:cubicBezTo>
                <a:cubicBezTo>
                  <a:pt x="3694013" y="50532"/>
                  <a:pt x="3746417" y="26560"/>
                  <a:pt x="3796302" y="2542"/>
                </a:cubicBezTo>
                <a:lnTo>
                  <a:pt x="3801322" y="0"/>
                </a:lnTo>
                <a:lnTo>
                  <a:pt x="6675363" y="0"/>
                </a:lnTo>
                <a:lnTo>
                  <a:pt x="6719261" y="138489"/>
                </a:lnTo>
                <a:cubicBezTo>
                  <a:pt x="6969839" y="1057105"/>
                  <a:pt x="6534119" y="2293844"/>
                  <a:pt x="4123636" y="2588815"/>
                </a:cubicBezTo>
                <a:cubicBezTo>
                  <a:pt x="63156" y="3086674"/>
                  <a:pt x="-162316" y="577784"/>
                  <a:pt x="57496" y="46402"/>
                </a:cubicBezTo>
                <a:cubicBezTo>
                  <a:pt x="57496" y="46402"/>
                  <a:pt x="59296" y="35549"/>
                  <a:pt x="64482" y="16666"/>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3316739493"/>
      </p:ext>
    </p:extLst>
  </p:cSld>
  <p:clrMapOvr>
    <a:masterClrMapping/>
  </p:clrMapOvr>
</p:sldLayout>
</file>

<file path=ppt/slideLayouts/slideLayout177.xml><?xml version="1.0" encoding="utf-8"?>
<p:sldLayout xmlns:a="http://schemas.openxmlformats.org/drawingml/2006/main" xmlns:r="http://schemas.openxmlformats.org/officeDocument/2006/relationships" xmlns:p="http://schemas.openxmlformats.org/presentationml/2006/main" preserve="1" userDrawn="1">
  <p:cSld name="19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6743700" y="4962398"/>
            <a:ext cx="1117600" cy="1117600"/>
          </a:xfrm>
          <a:prstGeom prst="ellipse">
            <a:avLst/>
          </a:prstGeom>
          <a:solidFill>
            <a:schemeClr val="bg2">
              <a:lumMod val="95000"/>
            </a:schemeClr>
          </a:solidFill>
        </p:spPr>
        <p:txBody>
          <a:bodyPr rtlCol="0">
            <a:noAutofit/>
          </a:bodyPr>
          <a:lstStyle>
            <a:lvl1pPr>
              <a:defRPr sz="800"/>
            </a:lvl1pPr>
          </a:lstStyle>
          <a:p>
            <a:pPr lvl="0"/>
            <a:endParaRPr lang="en-US" noProof="0"/>
          </a:p>
        </p:txBody>
      </p:sp>
      <p:sp>
        <p:nvSpPr>
          <p:cNvPr id="10" name="Picture Placeholder 9"/>
          <p:cNvSpPr>
            <a:spLocks noGrp="1"/>
          </p:cNvSpPr>
          <p:nvPr>
            <p:ph type="pic" sz="quarter" idx="12"/>
          </p:nvPr>
        </p:nvSpPr>
        <p:spPr>
          <a:xfrm>
            <a:off x="897423" y="2760227"/>
            <a:ext cx="1117600" cy="1117600"/>
          </a:xfrm>
          <a:prstGeom prst="ellipse">
            <a:avLst/>
          </a:prstGeom>
          <a:solidFill>
            <a:schemeClr val="bg2">
              <a:lumMod val="95000"/>
            </a:schemeClr>
          </a:solidFill>
        </p:spPr>
        <p:txBody>
          <a:bodyPr rtlCol="0">
            <a:noAutofit/>
          </a:bodyPr>
          <a:lstStyle>
            <a:lvl1pPr>
              <a:defRPr sz="800"/>
            </a:lvl1pPr>
          </a:lstStyle>
          <a:p>
            <a:pPr lvl="0"/>
            <a:endParaRPr lang="en-US" noProof="0"/>
          </a:p>
        </p:txBody>
      </p:sp>
      <p:sp>
        <p:nvSpPr>
          <p:cNvPr id="14" name="Picture Placeholder 13"/>
          <p:cNvSpPr>
            <a:spLocks noGrp="1"/>
          </p:cNvSpPr>
          <p:nvPr>
            <p:ph type="pic" sz="quarter" idx="13"/>
          </p:nvPr>
        </p:nvSpPr>
        <p:spPr>
          <a:xfrm>
            <a:off x="897423" y="4522518"/>
            <a:ext cx="1117600" cy="1117600"/>
          </a:xfrm>
          <a:prstGeom prst="ellipse">
            <a:avLst/>
          </a:pr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2460065769"/>
      </p:ext>
    </p:extLst>
  </p:cSld>
  <p:clrMapOvr>
    <a:masterClrMapping/>
  </p:clrMapOvr>
</p:sldLayout>
</file>

<file path=ppt/slideLayouts/slideLayout178.xml><?xml version="1.0" encoding="utf-8"?>
<p:sldLayout xmlns:a="http://schemas.openxmlformats.org/drawingml/2006/main" xmlns:r="http://schemas.openxmlformats.org/officeDocument/2006/relationships" xmlns:p="http://schemas.openxmlformats.org/presentationml/2006/main" preserve="1" userDrawn="1">
  <p:cSld name="18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5606245" y="778002"/>
            <a:ext cx="5676436" cy="2199336"/>
          </a:xfrm>
          <a:custGeom>
            <a:avLst/>
            <a:gdLst>
              <a:gd name="connsiteX0" fmla="*/ 90789 w 6349848"/>
              <a:gd name="connsiteY0" fmla="*/ 0 h 2199336"/>
              <a:gd name="connsiteX1" fmla="*/ 6259059 w 6349848"/>
              <a:gd name="connsiteY1" fmla="*/ 0 h 2199336"/>
              <a:gd name="connsiteX2" fmla="*/ 6349848 w 6349848"/>
              <a:gd name="connsiteY2" fmla="*/ 90789 h 2199336"/>
              <a:gd name="connsiteX3" fmla="*/ 6349848 w 6349848"/>
              <a:gd name="connsiteY3" fmla="*/ 2108547 h 2199336"/>
              <a:gd name="connsiteX4" fmla="*/ 6259059 w 6349848"/>
              <a:gd name="connsiteY4" fmla="*/ 2199336 h 2199336"/>
              <a:gd name="connsiteX5" fmla="*/ 90789 w 6349848"/>
              <a:gd name="connsiteY5" fmla="*/ 2199336 h 2199336"/>
              <a:gd name="connsiteX6" fmla="*/ 0 w 6349848"/>
              <a:gd name="connsiteY6" fmla="*/ 2108547 h 2199336"/>
              <a:gd name="connsiteX7" fmla="*/ 0 w 6349848"/>
              <a:gd name="connsiteY7" fmla="*/ 90789 h 2199336"/>
              <a:gd name="connsiteX8" fmla="*/ 90789 w 6349848"/>
              <a:gd name="connsiteY8" fmla="*/ 0 h 2199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349848" h="2199336">
                <a:moveTo>
                  <a:pt x="90789" y="0"/>
                </a:moveTo>
                <a:lnTo>
                  <a:pt x="6259059" y="0"/>
                </a:lnTo>
                <a:cubicBezTo>
                  <a:pt x="6309200" y="0"/>
                  <a:pt x="6349848" y="40648"/>
                  <a:pt x="6349848" y="90789"/>
                </a:cubicBezTo>
                <a:lnTo>
                  <a:pt x="6349848" y="2108547"/>
                </a:lnTo>
                <a:cubicBezTo>
                  <a:pt x="6349848" y="2158688"/>
                  <a:pt x="6309200" y="2199336"/>
                  <a:pt x="6259059" y="2199336"/>
                </a:cubicBezTo>
                <a:lnTo>
                  <a:pt x="90789" y="2199336"/>
                </a:lnTo>
                <a:cubicBezTo>
                  <a:pt x="40648" y="2199336"/>
                  <a:pt x="0" y="2158688"/>
                  <a:pt x="0" y="2108547"/>
                </a:cubicBezTo>
                <a:lnTo>
                  <a:pt x="0" y="90789"/>
                </a:lnTo>
                <a:cubicBezTo>
                  <a:pt x="0" y="40648"/>
                  <a:pt x="40648" y="0"/>
                  <a:pt x="90789" y="0"/>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3923473332"/>
      </p:ext>
    </p:extLst>
  </p:cSld>
  <p:clrMapOvr>
    <a:masterClrMapping/>
  </p:clrMapOvr>
</p:sldLayout>
</file>

<file path=ppt/slideLayouts/slideLayout179.xml><?xml version="1.0" encoding="utf-8"?>
<p:sldLayout xmlns:a="http://schemas.openxmlformats.org/drawingml/2006/main" xmlns:r="http://schemas.openxmlformats.org/officeDocument/2006/relationships" xmlns:p="http://schemas.openxmlformats.org/presentationml/2006/main" preserve="1" userDrawn="1">
  <p:cSld name="13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8" name="Picture Placeholder 7"/>
          <p:cNvSpPr>
            <a:spLocks noGrp="1"/>
          </p:cNvSpPr>
          <p:nvPr>
            <p:ph type="pic" sz="quarter" idx="11"/>
          </p:nvPr>
        </p:nvSpPr>
        <p:spPr>
          <a:xfrm>
            <a:off x="5608163" y="977900"/>
            <a:ext cx="2964419" cy="4891884"/>
          </a:xfrm>
          <a:custGeom>
            <a:avLst/>
            <a:gdLst>
              <a:gd name="connsiteX0" fmla="*/ 0 w 2964418"/>
              <a:gd name="connsiteY0" fmla="*/ 0 h 4891884"/>
              <a:gd name="connsiteX1" fmla="*/ 2964418 w 2964418"/>
              <a:gd name="connsiteY1" fmla="*/ 0 h 4891884"/>
              <a:gd name="connsiteX2" fmla="*/ 2964418 w 2964418"/>
              <a:gd name="connsiteY2" fmla="*/ 4891884 h 4891884"/>
              <a:gd name="connsiteX3" fmla="*/ 0 w 2964418"/>
              <a:gd name="connsiteY3" fmla="*/ 4891884 h 4891884"/>
            </a:gdLst>
            <a:ahLst/>
            <a:cxnLst>
              <a:cxn ang="0">
                <a:pos x="connsiteX0" y="connsiteY0"/>
              </a:cxn>
              <a:cxn ang="0">
                <a:pos x="connsiteX1" y="connsiteY1"/>
              </a:cxn>
              <a:cxn ang="0">
                <a:pos x="connsiteX2" y="connsiteY2"/>
              </a:cxn>
              <a:cxn ang="0">
                <a:pos x="connsiteX3" y="connsiteY3"/>
              </a:cxn>
            </a:cxnLst>
            <a:rect l="l" t="t" r="r" b="b"/>
            <a:pathLst>
              <a:path w="2964418" h="4891884">
                <a:moveTo>
                  <a:pt x="0" y="0"/>
                </a:moveTo>
                <a:lnTo>
                  <a:pt x="2964418" y="0"/>
                </a:lnTo>
                <a:lnTo>
                  <a:pt x="2964418" y="4891884"/>
                </a:lnTo>
                <a:lnTo>
                  <a:pt x="0" y="4891884"/>
                </a:ln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9" name="Picture Placeholder 8"/>
          <p:cNvSpPr>
            <a:spLocks noGrp="1"/>
          </p:cNvSpPr>
          <p:nvPr>
            <p:ph type="pic" sz="quarter" idx="12"/>
          </p:nvPr>
        </p:nvSpPr>
        <p:spPr>
          <a:xfrm>
            <a:off x="8775652" y="977900"/>
            <a:ext cx="2964419" cy="4891884"/>
          </a:xfrm>
          <a:custGeom>
            <a:avLst/>
            <a:gdLst>
              <a:gd name="connsiteX0" fmla="*/ 0 w 2964418"/>
              <a:gd name="connsiteY0" fmla="*/ 0 h 4891884"/>
              <a:gd name="connsiteX1" fmla="*/ 2964418 w 2964418"/>
              <a:gd name="connsiteY1" fmla="*/ 0 h 4891884"/>
              <a:gd name="connsiteX2" fmla="*/ 2964418 w 2964418"/>
              <a:gd name="connsiteY2" fmla="*/ 4891884 h 4891884"/>
              <a:gd name="connsiteX3" fmla="*/ 0 w 2964418"/>
              <a:gd name="connsiteY3" fmla="*/ 4891884 h 4891884"/>
            </a:gdLst>
            <a:ahLst/>
            <a:cxnLst>
              <a:cxn ang="0">
                <a:pos x="connsiteX0" y="connsiteY0"/>
              </a:cxn>
              <a:cxn ang="0">
                <a:pos x="connsiteX1" y="connsiteY1"/>
              </a:cxn>
              <a:cxn ang="0">
                <a:pos x="connsiteX2" y="connsiteY2"/>
              </a:cxn>
              <a:cxn ang="0">
                <a:pos x="connsiteX3" y="connsiteY3"/>
              </a:cxn>
            </a:cxnLst>
            <a:rect l="l" t="t" r="r" b="b"/>
            <a:pathLst>
              <a:path w="2964418" h="4891884">
                <a:moveTo>
                  <a:pt x="0" y="0"/>
                </a:moveTo>
                <a:lnTo>
                  <a:pt x="2964418" y="0"/>
                </a:lnTo>
                <a:lnTo>
                  <a:pt x="2964418" y="4891884"/>
                </a:lnTo>
                <a:lnTo>
                  <a:pt x="0" y="4891884"/>
                </a:ln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4252502592"/>
      </p:ext>
    </p:extLst>
  </p:cSld>
  <p:clrMapOvr>
    <a:masterClrMapping/>
  </p:clrMapOvr>
</p:sldLayout>
</file>

<file path=ppt/slideLayouts/slideLayout180.xml><?xml version="1.0" encoding="utf-8"?>
<p:sldLayout xmlns:a="http://schemas.openxmlformats.org/drawingml/2006/main" xmlns:r="http://schemas.openxmlformats.org/officeDocument/2006/relationships" xmlns:p="http://schemas.openxmlformats.org/presentationml/2006/main" preserve="1" userDrawn="1">
  <p:cSld name="4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5186045" y="2933700"/>
            <a:ext cx="5052296" cy="3924300"/>
          </a:xfrm>
          <a:custGeom>
            <a:avLst/>
            <a:gdLst>
              <a:gd name="connsiteX0" fmla="*/ 2526148 w 5052296"/>
              <a:gd name="connsiteY0" fmla="*/ 0 h 3924300"/>
              <a:gd name="connsiteX1" fmla="*/ 5052296 w 5052296"/>
              <a:gd name="connsiteY1" fmla="*/ 2526148 h 3924300"/>
              <a:gd name="connsiteX2" fmla="*/ 4747404 w 5052296"/>
              <a:gd name="connsiteY2" fmla="*/ 3730260 h 3924300"/>
              <a:gd name="connsiteX3" fmla="*/ 4629520 w 5052296"/>
              <a:gd name="connsiteY3" fmla="*/ 3924300 h 3924300"/>
              <a:gd name="connsiteX4" fmla="*/ 422776 w 5052296"/>
              <a:gd name="connsiteY4" fmla="*/ 3924300 h 3924300"/>
              <a:gd name="connsiteX5" fmla="*/ 304893 w 5052296"/>
              <a:gd name="connsiteY5" fmla="*/ 3730260 h 3924300"/>
              <a:gd name="connsiteX6" fmla="*/ 0 w 5052296"/>
              <a:gd name="connsiteY6" fmla="*/ 2526148 h 3924300"/>
              <a:gd name="connsiteX7" fmla="*/ 2526148 w 5052296"/>
              <a:gd name="connsiteY7" fmla="*/ 0 h 392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52296" h="3924300">
                <a:moveTo>
                  <a:pt x="2526148" y="0"/>
                </a:moveTo>
                <a:cubicBezTo>
                  <a:pt x="3921301" y="0"/>
                  <a:pt x="5052296" y="1130995"/>
                  <a:pt x="5052296" y="2526148"/>
                </a:cubicBezTo>
                <a:cubicBezTo>
                  <a:pt x="5052296" y="2962132"/>
                  <a:pt x="4941848" y="3372322"/>
                  <a:pt x="4747404" y="3730260"/>
                </a:cubicBezTo>
                <a:lnTo>
                  <a:pt x="4629520" y="3924300"/>
                </a:lnTo>
                <a:lnTo>
                  <a:pt x="422776" y="3924300"/>
                </a:lnTo>
                <a:lnTo>
                  <a:pt x="304893" y="3730260"/>
                </a:lnTo>
                <a:cubicBezTo>
                  <a:pt x="110450" y="3372322"/>
                  <a:pt x="0" y="2962132"/>
                  <a:pt x="0" y="2526148"/>
                </a:cubicBezTo>
                <a:cubicBezTo>
                  <a:pt x="0" y="1130995"/>
                  <a:pt x="1130995" y="0"/>
                  <a:pt x="2526148" y="0"/>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3021686894"/>
      </p:ext>
    </p:extLst>
  </p:cSld>
  <p:clrMapOvr>
    <a:masterClrMapping/>
  </p:clrMapOvr>
</p:sldLayout>
</file>

<file path=ppt/slideLayouts/slideLayout181.xml><?xml version="1.0" encoding="utf-8"?>
<p:sldLayout xmlns:a="http://schemas.openxmlformats.org/drawingml/2006/main" xmlns:r="http://schemas.openxmlformats.org/officeDocument/2006/relationships" xmlns:p="http://schemas.openxmlformats.org/presentationml/2006/main" preserve="1" userDrawn="1">
  <p:cSld name="3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1104901" y="847725"/>
            <a:ext cx="5473700" cy="106045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7747001" y="1377950"/>
            <a:ext cx="3136900" cy="4102100"/>
          </a:xfrm>
          <a:custGeom>
            <a:avLst/>
            <a:gdLst>
              <a:gd name="connsiteX0" fmla="*/ 1538838 w 3136900"/>
              <a:gd name="connsiteY0" fmla="*/ 0 h 4102100"/>
              <a:gd name="connsiteX1" fmla="*/ 1598062 w 3136900"/>
              <a:gd name="connsiteY1" fmla="*/ 0 h 4102100"/>
              <a:gd name="connsiteX2" fmla="*/ 3136900 w 3136900"/>
              <a:gd name="connsiteY2" fmla="*/ 1538838 h 4102100"/>
              <a:gd name="connsiteX3" fmla="*/ 3136900 w 3136900"/>
              <a:gd name="connsiteY3" fmla="*/ 2563262 h 4102100"/>
              <a:gd name="connsiteX4" fmla="*/ 1598062 w 3136900"/>
              <a:gd name="connsiteY4" fmla="*/ 4102100 h 4102100"/>
              <a:gd name="connsiteX5" fmla="*/ 1538838 w 3136900"/>
              <a:gd name="connsiteY5" fmla="*/ 4102100 h 4102100"/>
              <a:gd name="connsiteX6" fmla="*/ 0 w 3136900"/>
              <a:gd name="connsiteY6" fmla="*/ 2563262 h 4102100"/>
              <a:gd name="connsiteX7" fmla="*/ 0 w 3136900"/>
              <a:gd name="connsiteY7" fmla="*/ 1538838 h 4102100"/>
              <a:gd name="connsiteX8" fmla="*/ 1538838 w 3136900"/>
              <a:gd name="connsiteY8" fmla="*/ 0 h 410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36900" h="4102100">
                <a:moveTo>
                  <a:pt x="1538838" y="0"/>
                </a:moveTo>
                <a:lnTo>
                  <a:pt x="1598062" y="0"/>
                </a:lnTo>
                <a:cubicBezTo>
                  <a:pt x="2447939" y="0"/>
                  <a:pt x="3136900" y="688961"/>
                  <a:pt x="3136900" y="1538838"/>
                </a:cubicBezTo>
                <a:lnTo>
                  <a:pt x="3136900" y="2563262"/>
                </a:lnTo>
                <a:cubicBezTo>
                  <a:pt x="3136900" y="3413139"/>
                  <a:pt x="2447939" y="4102100"/>
                  <a:pt x="1598062" y="4102100"/>
                </a:cubicBezTo>
                <a:lnTo>
                  <a:pt x="1538838" y="4102100"/>
                </a:lnTo>
                <a:cubicBezTo>
                  <a:pt x="688961" y="4102100"/>
                  <a:pt x="0" y="3413139"/>
                  <a:pt x="0" y="2563262"/>
                </a:cubicBezTo>
                <a:lnTo>
                  <a:pt x="0" y="1538838"/>
                </a:lnTo>
                <a:cubicBezTo>
                  <a:pt x="0" y="688961"/>
                  <a:pt x="688961" y="0"/>
                  <a:pt x="1538838" y="0"/>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659574067"/>
      </p:ext>
    </p:extLst>
  </p:cSld>
  <p:clrMapOvr>
    <a:masterClrMapping/>
  </p:clrMapOvr>
</p:sldLayout>
</file>

<file path=ppt/slideLayouts/slideLayout182.xml><?xml version="1.0" encoding="utf-8"?>
<p:sldLayout xmlns:a="http://schemas.openxmlformats.org/drawingml/2006/main" xmlns:r="http://schemas.openxmlformats.org/officeDocument/2006/relationships" xmlns:p="http://schemas.openxmlformats.org/presentationml/2006/main" preserve="1" userDrawn="1">
  <p:cSld name="2_Title Slide">
    <p:spTree>
      <p:nvGrpSpPr>
        <p:cNvPr id="1" name=""/>
        <p:cNvGrpSpPr/>
        <p:nvPr/>
      </p:nvGrpSpPr>
      <p:grpSpPr>
        <a:xfrm>
          <a:off x="0" y="0"/>
          <a:ext cx="0" cy="0"/>
          <a:chOff x="0" y="0"/>
          <a:chExt cx="0" cy="0"/>
        </a:xfrm>
      </p:grpSpPr>
      <p:sp>
        <p:nvSpPr>
          <p:cNvPr id="5" name="Text Placeholder 3"/>
          <p:cNvSpPr>
            <a:spLocks noGrp="1"/>
          </p:cNvSpPr>
          <p:nvPr>
            <p:ph type="body" sz="quarter" idx="10"/>
          </p:nvPr>
        </p:nvSpPr>
        <p:spPr>
          <a:xfrm>
            <a:off x="4749800" y="1847850"/>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9" name="Picture Placeholder 8"/>
          <p:cNvSpPr>
            <a:spLocks noGrp="1"/>
          </p:cNvSpPr>
          <p:nvPr>
            <p:ph type="pic" sz="quarter" idx="11"/>
          </p:nvPr>
        </p:nvSpPr>
        <p:spPr>
          <a:xfrm>
            <a:off x="3175" y="1588"/>
            <a:ext cx="7202488" cy="3523340"/>
          </a:xfrm>
          <a:custGeom>
            <a:avLst/>
            <a:gdLst>
              <a:gd name="connsiteX0" fmla="*/ 0 w 7202488"/>
              <a:gd name="connsiteY0" fmla="*/ 0 h 3523340"/>
              <a:gd name="connsiteX1" fmla="*/ 7202488 w 7202488"/>
              <a:gd name="connsiteY1" fmla="*/ 0 h 3523340"/>
              <a:gd name="connsiteX2" fmla="*/ 5694711 w 7202488"/>
              <a:gd name="connsiteY2" fmla="*/ 766848 h 3523340"/>
              <a:gd name="connsiteX3" fmla="*/ 2913434 w 7202488"/>
              <a:gd name="connsiteY3" fmla="*/ 2514057 h 3523340"/>
              <a:gd name="connsiteX4" fmla="*/ 0 w 7202488"/>
              <a:gd name="connsiteY4" fmla="*/ 3467354 h 3523340"/>
              <a:gd name="connsiteX5" fmla="*/ 0 w 7202488"/>
              <a:gd name="connsiteY5" fmla="*/ 0 h 35233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202488" h="3523340">
                <a:moveTo>
                  <a:pt x="0" y="0"/>
                </a:moveTo>
                <a:cubicBezTo>
                  <a:pt x="0" y="0"/>
                  <a:pt x="0" y="0"/>
                  <a:pt x="7202488" y="0"/>
                </a:cubicBezTo>
                <a:cubicBezTo>
                  <a:pt x="7034290" y="475145"/>
                  <a:pt x="6631816" y="1094637"/>
                  <a:pt x="5694711" y="766848"/>
                </a:cubicBezTo>
                <a:cubicBezTo>
                  <a:pt x="4247005" y="258623"/>
                  <a:pt x="4039761" y="1157790"/>
                  <a:pt x="2913434" y="2514057"/>
                </a:cubicBezTo>
                <a:cubicBezTo>
                  <a:pt x="1787106" y="3870325"/>
                  <a:pt x="0" y="3467354"/>
                  <a:pt x="0" y="3467354"/>
                </a:cubicBezTo>
                <a:cubicBezTo>
                  <a:pt x="0" y="3467354"/>
                  <a:pt x="0" y="3467354"/>
                  <a:pt x="0" y="0"/>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428267736"/>
      </p:ext>
    </p:extLst>
  </p:cSld>
  <p:clrMapOvr>
    <a:masterClrMapping/>
  </p:clrMapOvr>
</p:sldLayout>
</file>

<file path=ppt/slideLayouts/slideLayout183.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sp>
        <p:nvSpPr>
          <p:cNvPr id="3" name="Picture Placeholder 2"/>
          <p:cNvSpPr>
            <a:spLocks noGrp="1"/>
          </p:cNvSpPr>
          <p:nvPr>
            <p:ph type="pic" sz="quarter" idx="10"/>
          </p:nvPr>
        </p:nvSpPr>
        <p:spPr>
          <a:xfrm>
            <a:off x="2" y="2"/>
            <a:ext cx="12191999" cy="6857999"/>
          </a:xfrm>
          <a:solidFill>
            <a:schemeClr val="bg2">
              <a:lumMod val="95000"/>
            </a:schemeClr>
          </a:solidFill>
        </p:spPr>
        <p:txBody>
          <a:bodyPr rtlCol="0">
            <a:normAutofit/>
          </a:bodyPr>
          <a:lstStyle>
            <a:lvl1pPr>
              <a:defRPr sz="800"/>
            </a:lvl1pPr>
          </a:lstStyle>
          <a:p>
            <a:pPr lvl="0"/>
            <a:endParaRPr lang="en-ID" noProof="0"/>
          </a:p>
        </p:txBody>
      </p:sp>
    </p:spTree>
    <p:extLst>
      <p:ext uri="{BB962C8B-B14F-4D97-AF65-F5344CB8AC3E}">
        <p14:creationId xmlns:p14="http://schemas.microsoft.com/office/powerpoint/2010/main" val="1268701528"/>
      </p:ext>
    </p:extLst>
  </p:cSld>
  <p:clrMapOvr>
    <a:masterClrMapping/>
  </p:clrMapOvr>
</p:sldLayout>
</file>

<file path=ppt/slideLayouts/slideLayout184.xml><?xml version="1.0" encoding="utf-8"?>
<p:sldLayout xmlns:a="http://schemas.openxmlformats.org/drawingml/2006/main" xmlns:r="http://schemas.openxmlformats.org/officeDocument/2006/relationships" xmlns:p="http://schemas.openxmlformats.org/presentationml/2006/main" matchingName="Title slide" type="title">
  <p:cSld name="Title slide">
    <p:bg>
      <p:bgPr>
        <a:solidFill>
          <a:srgbClr val="C66E5C"/>
        </a:solidFill>
        <a:effectLst/>
      </p:bgPr>
    </p:bg>
    <p:spTree>
      <p:nvGrpSpPr>
        <p:cNvPr id="1" name="Shape 8"/>
        <p:cNvGrpSpPr/>
        <p:nvPr/>
      </p:nvGrpSpPr>
      <p:grpSpPr>
        <a:xfrm>
          <a:off x="0" y="0"/>
          <a:ext cx="0" cy="0"/>
          <a:chOff x="0" y="0"/>
          <a:chExt cx="0" cy="0"/>
        </a:xfrm>
      </p:grpSpPr>
      <p:grpSp>
        <p:nvGrpSpPr>
          <p:cNvPr id="4" name="Google Shape;9;p2">
            <a:extLst>
              <a:ext uri="{FF2B5EF4-FFF2-40B4-BE49-F238E27FC236}">
                <a16:creationId xmlns:a16="http://schemas.microsoft.com/office/drawing/2014/main" xmlns="" id="{CFC2624C-E550-46AF-A1FA-AE488C0487B5}"/>
              </a:ext>
            </a:extLst>
          </p:cNvPr>
          <p:cNvGrpSpPr>
            <a:grpSpLocks/>
          </p:cNvGrpSpPr>
          <p:nvPr/>
        </p:nvGrpSpPr>
        <p:grpSpPr bwMode="auto">
          <a:xfrm>
            <a:off x="-630238" y="-608013"/>
            <a:ext cx="13452476" cy="8074026"/>
            <a:chOff x="-472426" y="-456061"/>
            <a:chExt cx="10088872" cy="6055617"/>
          </a:xfrm>
        </p:grpSpPr>
        <p:pic>
          <p:nvPicPr>
            <p:cNvPr id="5" name="Google Shape;10;p2">
              <a:extLst>
                <a:ext uri="{FF2B5EF4-FFF2-40B4-BE49-F238E27FC236}">
                  <a16:creationId xmlns:a16="http://schemas.microsoft.com/office/drawing/2014/main" xmlns="" id="{E9248F13-0D8F-48FC-8001-89272AEC8EB3}"/>
                </a:ext>
              </a:extLst>
            </p:cNvPr>
            <p:cNvPicPr preferRelativeResize="0">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72426" y="-456061"/>
              <a:ext cx="3727149" cy="38422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 name="Google Shape;11;p2">
              <a:extLst>
                <a:ext uri="{FF2B5EF4-FFF2-40B4-BE49-F238E27FC236}">
                  <a16:creationId xmlns:a16="http://schemas.microsoft.com/office/drawing/2014/main" xmlns="" id="{5F3E72E2-320F-4C70-8742-747B6E22DD27}"/>
                </a:ext>
              </a:extLst>
            </p:cNvPr>
            <p:cNvPicPr preferRelativeResize="0">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rot="10800000">
              <a:off x="5889297" y="1757282"/>
              <a:ext cx="3727149" cy="38422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2" name="Google Shape;12;p2"/>
          <p:cNvSpPr txBox="1">
            <a:spLocks noGrp="1"/>
          </p:cNvSpPr>
          <p:nvPr>
            <p:ph type="subTitle" idx="1"/>
          </p:nvPr>
        </p:nvSpPr>
        <p:spPr>
          <a:xfrm>
            <a:off x="3404800" y="3739212"/>
            <a:ext cx="5382400" cy="527600"/>
          </a:xfrm>
          <a:prstGeom prst="rect">
            <a:avLst/>
          </a:prstGeom>
        </p:spPr>
        <p:txBody>
          <a:bodyPr spcFirstLastPara="1" lIns="91425" tIns="91425" rIns="91425" bIns="91425">
            <a:noAutofit/>
          </a:bodyPr>
          <a:lstStyle>
            <a:lvl1pPr lvl="0" algn="ctr" rtl="0">
              <a:lnSpc>
                <a:spcPct val="100000"/>
              </a:lnSpc>
              <a:spcBef>
                <a:spcPts val="0"/>
              </a:spcBef>
              <a:spcAft>
                <a:spcPts val="0"/>
              </a:spcAft>
              <a:buNone/>
              <a:defRPr sz="2133">
                <a:solidFill>
                  <a:srgbClr val="FFF2EB"/>
                </a:solidFill>
                <a:latin typeface="Josefin Sans Thin"/>
                <a:ea typeface="Josefin Sans Thin"/>
                <a:cs typeface="Josefin Sans Thin"/>
                <a:sym typeface="Josefin Sans Thin"/>
              </a:defRPr>
            </a:lvl1pPr>
            <a:lvl2pPr lvl="1" algn="ctr" rtl="0">
              <a:lnSpc>
                <a:spcPct val="100000"/>
              </a:lnSpc>
              <a:spcBef>
                <a:spcPts val="2133"/>
              </a:spcBef>
              <a:spcAft>
                <a:spcPts val="0"/>
              </a:spcAft>
              <a:buNone/>
              <a:defRPr sz="2133">
                <a:solidFill>
                  <a:srgbClr val="FFF2EB"/>
                </a:solidFill>
                <a:latin typeface="Josefin Sans Thin"/>
                <a:ea typeface="Josefin Sans Thin"/>
                <a:cs typeface="Josefin Sans Thin"/>
                <a:sym typeface="Josefin Sans Thin"/>
              </a:defRPr>
            </a:lvl2pPr>
            <a:lvl3pPr lvl="2" algn="ctr" rtl="0">
              <a:lnSpc>
                <a:spcPct val="100000"/>
              </a:lnSpc>
              <a:spcBef>
                <a:spcPts val="2133"/>
              </a:spcBef>
              <a:spcAft>
                <a:spcPts val="0"/>
              </a:spcAft>
              <a:buNone/>
              <a:defRPr sz="2133">
                <a:solidFill>
                  <a:srgbClr val="FFF2EB"/>
                </a:solidFill>
                <a:latin typeface="Josefin Sans Thin"/>
                <a:ea typeface="Josefin Sans Thin"/>
                <a:cs typeface="Josefin Sans Thin"/>
                <a:sym typeface="Josefin Sans Thin"/>
              </a:defRPr>
            </a:lvl3pPr>
            <a:lvl4pPr lvl="3" algn="ctr" rtl="0">
              <a:lnSpc>
                <a:spcPct val="100000"/>
              </a:lnSpc>
              <a:spcBef>
                <a:spcPts val="2133"/>
              </a:spcBef>
              <a:spcAft>
                <a:spcPts val="0"/>
              </a:spcAft>
              <a:buNone/>
              <a:defRPr sz="2133">
                <a:solidFill>
                  <a:srgbClr val="FFF2EB"/>
                </a:solidFill>
                <a:latin typeface="Josefin Sans Thin"/>
                <a:ea typeface="Josefin Sans Thin"/>
                <a:cs typeface="Josefin Sans Thin"/>
                <a:sym typeface="Josefin Sans Thin"/>
              </a:defRPr>
            </a:lvl4pPr>
            <a:lvl5pPr lvl="4" algn="ctr" rtl="0">
              <a:lnSpc>
                <a:spcPct val="100000"/>
              </a:lnSpc>
              <a:spcBef>
                <a:spcPts val="2133"/>
              </a:spcBef>
              <a:spcAft>
                <a:spcPts val="0"/>
              </a:spcAft>
              <a:buNone/>
              <a:defRPr sz="2133">
                <a:solidFill>
                  <a:srgbClr val="FFF2EB"/>
                </a:solidFill>
                <a:latin typeface="Josefin Sans Thin"/>
                <a:ea typeface="Josefin Sans Thin"/>
                <a:cs typeface="Josefin Sans Thin"/>
                <a:sym typeface="Josefin Sans Thin"/>
              </a:defRPr>
            </a:lvl5pPr>
            <a:lvl6pPr lvl="5" algn="ctr" rtl="0">
              <a:lnSpc>
                <a:spcPct val="100000"/>
              </a:lnSpc>
              <a:spcBef>
                <a:spcPts val="2133"/>
              </a:spcBef>
              <a:spcAft>
                <a:spcPts val="0"/>
              </a:spcAft>
              <a:buNone/>
              <a:defRPr sz="2133">
                <a:solidFill>
                  <a:srgbClr val="FFF2EB"/>
                </a:solidFill>
                <a:latin typeface="Josefin Sans Thin"/>
                <a:ea typeface="Josefin Sans Thin"/>
                <a:cs typeface="Josefin Sans Thin"/>
                <a:sym typeface="Josefin Sans Thin"/>
              </a:defRPr>
            </a:lvl6pPr>
            <a:lvl7pPr lvl="6" algn="ctr" rtl="0">
              <a:lnSpc>
                <a:spcPct val="100000"/>
              </a:lnSpc>
              <a:spcBef>
                <a:spcPts val="2133"/>
              </a:spcBef>
              <a:spcAft>
                <a:spcPts val="0"/>
              </a:spcAft>
              <a:buNone/>
              <a:defRPr sz="2133">
                <a:solidFill>
                  <a:srgbClr val="FFF2EB"/>
                </a:solidFill>
                <a:latin typeface="Josefin Sans Thin"/>
                <a:ea typeface="Josefin Sans Thin"/>
                <a:cs typeface="Josefin Sans Thin"/>
                <a:sym typeface="Josefin Sans Thin"/>
              </a:defRPr>
            </a:lvl7pPr>
            <a:lvl8pPr lvl="7" algn="ctr" rtl="0">
              <a:lnSpc>
                <a:spcPct val="100000"/>
              </a:lnSpc>
              <a:spcBef>
                <a:spcPts val="2133"/>
              </a:spcBef>
              <a:spcAft>
                <a:spcPts val="0"/>
              </a:spcAft>
              <a:buNone/>
              <a:defRPr sz="2133">
                <a:solidFill>
                  <a:srgbClr val="FFF2EB"/>
                </a:solidFill>
                <a:latin typeface="Josefin Sans Thin"/>
                <a:ea typeface="Josefin Sans Thin"/>
                <a:cs typeface="Josefin Sans Thin"/>
                <a:sym typeface="Josefin Sans Thin"/>
              </a:defRPr>
            </a:lvl8pPr>
            <a:lvl9pPr lvl="8" algn="ctr" rtl="0">
              <a:lnSpc>
                <a:spcPct val="100000"/>
              </a:lnSpc>
              <a:spcBef>
                <a:spcPts val="2133"/>
              </a:spcBef>
              <a:spcAft>
                <a:spcPts val="2133"/>
              </a:spcAft>
              <a:buNone/>
              <a:defRPr sz="2133">
                <a:solidFill>
                  <a:srgbClr val="FFF2EB"/>
                </a:solidFill>
                <a:latin typeface="Josefin Sans Thin"/>
                <a:ea typeface="Josefin Sans Thin"/>
                <a:cs typeface="Josefin Sans Thin"/>
                <a:sym typeface="Josefin Sans Thin"/>
              </a:defRPr>
            </a:lvl9pPr>
          </a:lstStyle>
          <a:p>
            <a:endParaRPr/>
          </a:p>
        </p:txBody>
      </p:sp>
      <p:sp>
        <p:nvSpPr>
          <p:cNvPr id="13" name="Google Shape;13;p2"/>
          <p:cNvSpPr txBox="1">
            <a:spLocks noGrp="1"/>
          </p:cNvSpPr>
          <p:nvPr>
            <p:ph type="ctrTitle"/>
          </p:nvPr>
        </p:nvSpPr>
        <p:spPr>
          <a:xfrm>
            <a:off x="1433400" y="2761184"/>
            <a:ext cx="9325200" cy="978000"/>
          </a:xfrm>
          <a:prstGeom prst="rect">
            <a:avLst/>
          </a:prstGeom>
        </p:spPr>
        <p:txBody>
          <a:bodyPr spcFirstLastPara="1" lIns="91425" tIns="91425" rIns="91425" bIns="91425" anchor="b">
            <a:noAutofit/>
          </a:bodyPr>
          <a:lstStyle>
            <a:lvl1pPr lvl="0" algn="ctr" rtl="0">
              <a:spcBef>
                <a:spcPts val="0"/>
              </a:spcBef>
              <a:spcAft>
                <a:spcPts val="0"/>
              </a:spcAft>
              <a:buSzPts val="6000"/>
              <a:buNone/>
              <a:defRPr sz="4800" b="0">
                <a:solidFill>
                  <a:srgbClr val="FFF2EB"/>
                </a:solidFill>
              </a:defRPr>
            </a:lvl1pPr>
            <a:lvl2pPr lvl="1" rtl="0">
              <a:spcBef>
                <a:spcPts val="0"/>
              </a:spcBef>
              <a:spcAft>
                <a:spcPts val="0"/>
              </a:spcAft>
              <a:buSzPts val="6000"/>
              <a:buNone/>
              <a:defRPr sz="8000"/>
            </a:lvl2pPr>
            <a:lvl3pPr lvl="2" rtl="0">
              <a:spcBef>
                <a:spcPts val="0"/>
              </a:spcBef>
              <a:spcAft>
                <a:spcPts val="0"/>
              </a:spcAft>
              <a:buSzPts val="6000"/>
              <a:buNone/>
              <a:defRPr sz="8000"/>
            </a:lvl3pPr>
            <a:lvl4pPr lvl="3" rtl="0">
              <a:spcBef>
                <a:spcPts val="0"/>
              </a:spcBef>
              <a:spcAft>
                <a:spcPts val="0"/>
              </a:spcAft>
              <a:buSzPts val="6000"/>
              <a:buNone/>
              <a:defRPr sz="8000"/>
            </a:lvl4pPr>
            <a:lvl5pPr lvl="4" rtl="0">
              <a:spcBef>
                <a:spcPts val="0"/>
              </a:spcBef>
              <a:spcAft>
                <a:spcPts val="0"/>
              </a:spcAft>
              <a:buSzPts val="6000"/>
              <a:buNone/>
              <a:defRPr sz="8000"/>
            </a:lvl5pPr>
            <a:lvl6pPr lvl="5" rtl="0">
              <a:spcBef>
                <a:spcPts val="0"/>
              </a:spcBef>
              <a:spcAft>
                <a:spcPts val="0"/>
              </a:spcAft>
              <a:buSzPts val="6000"/>
              <a:buNone/>
              <a:defRPr sz="8000"/>
            </a:lvl6pPr>
            <a:lvl7pPr lvl="6" rtl="0">
              <a:spcBef>
                <a:spcPts val="0"/>
              </a:spcBef>
              <a:spcAft>
                <a:spcPts val="0"/>
              </a:spcAft>
              <a:buSzPts val="6000"/>
              <a:buNone/>
              <a:defRPr sz="8000"/>
            </a:lvl7pPr>
            <a:lvl8pPr lvl="7" rtl="0">
              <a:spcBef>
                <a:spcPts val="0"/>
              </a:spcBef>
              <a:spcAft>
                <a:spcPts val="0"/>
              </a:spcAft>
              <a:buSzPts val="6000"/>
              <a:buNone/>
              <a:defRPr sz="8000"/>
            </a:lvl8pPr>
            <a:lvl9pPr lvl="8" rtl="0">
              <a:spcBef>
                <a:spcPts val="0"/>
              </a:spcBef>
              <a:spcAft>
                <a:spcPts val="0"/>
              </a:spcAft>
              <a:buSzPts val="6000"/>
              <a:buNone/>
              <a:defRPr sz="8000"/>
            </a:lvl9pPr>
          </a:lstStyle>
          <a:p>
            <a:endParaRPr/>
          </a:p>
        </p:txBody>
      </p:sp>
    </p:spTree>
    <p:extLst>
      <p:ext uri="{BB962C8B-B14F-4D97-AF65-F5344CB8AC3E}">
        <p14:creationId xmlns:p14="http://schemas.microsoft.com/office/powerpoint/2010/main" val="1373179212"/>
      </p:ext>
    </p:extLst>
  </p:cSld>
  <p:clrMapOvr>
    <a:masterClrMapping/>
  </p:clrMapOvr>
</p:sldLayout>
</file>

<file path=ppt/slideLayouts/slideLayout185.xml><?xml version="1.0" encoding="utf-8"?>
<p:sldLayout xmlns:a="http://schemas.openxmlformats.org/drawingml/2006/main" xmlns:r="http://schemas.openxmlformats.org/officeDocument/2006/relationships" xmlns:p="http://schemas.openxmlformats.org/presentationml/2006/main" matchingName="Table of contents">
  <p:cSld name="Table of contents">
    <p:bg>
      <p:bgPr>
        <a:blipFill dpi="0" rotWithShape="0">
          <a:blip r:embed="rId2"/>
          <a:srcRect/>
          <a:stretch>
            <a:fillRect/>
          </a:stretch>
        </a:blipFill>
        <a:effectLst/>
      </p:bgPr>
    </p:bg>
    <p:spTree>
      <p:nvGrpSpPr>
        <p:cNvPr id="1" name="Shape 41"/>
        <p:cNvGrpSpPr/>
        <p:nvPr/>
      </p:nvGrpSpPr>
      <p:grpSpPr>
        <a:xfrm>
          <a:off x="0" y="0"/>
          <a:ext cx="0" cy="0"/>
          <a:chOff x="0" y="0"/>
          <a:chExt cx="0" cy="0"/>
        </a:xfrm>
      </p:grpSpPr>
      <p:grpSp>
        <p:nvGrpSpPr>
          <p:cNvPr id="10" name="Google Shape;50;p12">
            <a:extLst>
              <a:ext uri="{FF2B5EF4-FFF2-40B4-BE49-F238E27FC236}">
                <a16:creationId xmlns:a16="http://schemas.microsoft.com/office/drawing/2014/main" xmlns="" id="{F6A190DD-D17E-4EEB-945B-B2C7A1BBDC3B}"/>
              </a:ext>
            </a:extLst>
          </p:cNvPr>
          <p:cNvGrpSpPr>
            <a:grpSpLocks/>
          </p:cNvGrpSpPr>
          <p:nvPr/>
        </p:nvGrpSpPr>
        <p:grpSpPr bwMode="auto">
          <a:xfrm>
            <a:off x="8466138" y="2476500"/>
            <a:ext cx="4546600" cy="5554663"/>
            <a:chOff x="6349925" y="1857024"/>
            <a:chExt cx="3410000" cy="4166203"/>
          </a:xfrm>
        </p:grpSpPr>
        <p:pic>
          <p:nvPicPr>
            <p:cNvPr id="11" name="Google Shape;51;p12">
              <a:extLst>
                <a:ext uri="{FF2B5EF4-FFF2-40B4-BE49-F238E27FC236}">
                  <a16:creationId xmlns:a16="http://schemas.microsoft.com/office/drawing/2014/main" xmlns="" id="{85B28768-19C3-4DF1-AC5E-89506E8688DE}"/>
                </a:ext>
              </a:extLst>
            </p:cNvPr>
            <p:cNvPicPr preferRelativeResize="0">
              <a:picLocks noChangeAspect="1" noChangeArrowheads="1"/>
            </p:cNvPicPr>
            <p:nvPr/>
          </p:nvPicPr>
          <p:blipFill>
            <a:blip r:embed="rId3">
              <a:extLst>
                <a:ext uri="{28A0092B-C50C-407E-A947-70E740481C1C}">
                  <a14:useLocalDpi xmlns:a14="http://schemas.microsoft.com/office/drawing/2010/main" val="0"/>
                </a:ext>
              </a:extLst>
            </a:blip>
            <a:srcRect l="24966" r="24850"/>
            <a:stretch>
              <a:fillRect/>
            </a:stretch>
          </p:blipFill>
          <p:spPr bwMode="auto">
            <a:xfrm rot="-1220891">
              <a:off x="7751118" y="1972014"/>
              <a:ext cx="1367452" cy="3934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 name="Google Shape;52;p12">
              <a:extLst>
                <a:ext uri="{FF2B5EF4-FFF2-40B4-BE49-F238E27FC236}">
                  <a16:creationId xmlns:a16="http://schemas.microsoft.com/office/drawing/2014/main" xmlns="" id="{7982BB0A-A0E2-4DBE-AB3B-1275E39BCE41}"/>
                </a:ext>
              </a:extLst>
            </p:cNvPr>
            <p:cNvPicPr preferRelativeResize="0">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rot="-2699995">
              <a:off x="6959825" y="3366637"/>
              <a:ext cx="1674670" cy="24187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42" name="Google Shape;42;p12"/>
          <p:cNvSpPr txBox="1">
            <a:spLocks noGrp="1"/>
          </p:cNvSpPr>
          <p:nvPr>
            <p:ph type="ctrTitle"/>
          </p:nvPr>
        </p:nvSpPr>
        <p:spPr>
          <a:xfrm>
            <a:off x="968800" y="1287584"/>
            <a:ext cx="9044000" cy="620000"/>
          </a:xfrm>
          <a:prstGeom prst="rect">
            <a:avLst/>
          </a:prstGeom>
        </p:spPr>
        <p:txBody>
          <a:bodyPr spcFirstLastPara="1" lIns="91425" tIns="91425" rIns="91425" bIns="91425">
            <a:noAutofit/>
          </a:bodyPr>
          <a:lstStyle>
            <a:lvl1pPr lvl="0" rtl="0">
              <a:spcBef>
                <a:spcPts val="0"/>
              </a:spcBef>
              <a:spcAft>
                <a:spcPts val="0"/>
              </a:spcAft>
              <a:buSzPts val="2400"/>
              <a:buNone/>
              <a:defRPr sz="2400" b="0"/>
            </a:lvl1pPr>
            <a:lvl2pPr lvl="1" rtl="0">
              <a:spcBef>
                <a:spcPts val="0"/>
              </a:spcBef>
              <a:spcAft>
                <a:spcPts val="0"/>
              </a:spcAft>
              <a:buSzPts val="2400"/>
              <a:buNone/>
              <a:defRPr sz="3200"/>
            </a:lvl2pPr>
            <a:lvl3pPr lvl="2" rtl="0">
              <a:spcBef>
                <a:spcPts val="0"/>
              </a:spcBef>
              <a:spcAft>
                <a:spcPts val="0"/>
              </a:spcAft>
              <a:buSzPts val="2400"/>
              <a:buNone/>
              <a:defRPr sz="3200"/>
            </a:lvl3pPr>
            <a:lvl4pPr lvl="3" rtl="0">
              <a:spcBef>
                <a:spcPts val="0"/>
              </a:spcBef>
              <a:spcAft>
                <a:spcPts val="0"/>
              </a:spcAft>
              <a:buSzPts val="2400"/>
              <a:buNone/>
              <a:defRPr sz="3200"/>
            </a:lvl4pPr>
            <a:lvl5pPr lvl="4" rtl="0">
              <a:spcBef>
                <a:spcPts val="0"/>
              </a:spcBef>
              <a:spcAft>
                <a:spcPts val="0"/>
              </a:spcAft>
              <a:buSzPts val="2400"/>
              <a:buNone/>
              <a:defRPr sz="3200"/>
            </a:lvl5pPr>
            <a:lvl6pPr lvl="5" rtl="0">
              <a:spcBef>
                <a:spcPts val="0"/>
              </a:spcBef>
              <a:spcAft>
                <a:spcPts val="0"/>
              </a:spcAft>
              <a:buSzPts val="2400"/>
              <a:buNone/>
              <a:defRPr sz="3200"/>
            </a:lvl6pPr>
            <a:lvl7pPr lvl="6" rtl="0">
              <a:spcBef>
                <a:spcPts val="0"/>
              </a:spcBef>
              <a:spcAft>
                <a:spcPts val="0"/>
              </a:spcAft>
              <a:buSzPts val="2400"/>
              <a:buNone/>
              <a:defRPr sz="3200"/>
            </a:lvl7pPr>
            <a:lvl8pPr lvl="7" rtl="0">
              <a:spcBef>
                <a:spcPts val="0"/>
              </a:spcBef>
              <a:spcAft>
                <a:spcPts val="0"/>
              </a:spcAft>
              <a:buSzPts val="2400"/>
              <a:buNone/>
              <a:defRPr sz="3200"/>
            </a:lvl8pPr>
            <a:lvl9pPr lvl="8" rtl="0">
              <a:spcBef>
                <a:spcPts val="0"/>
              </a:spcBef>
              <a:spcAft>
                <a:spcPts val="0"/>
              </a:spcAft>
              <a:buSzPts val="2400"/>
              <a:buNone/>
              <a:defRPr sz="3200"/>
            </a:lvl9pPr>
          </a:lstStyle>
          <a:p>
            <a:endParaRPr/>
          </a:p>
        </p:txBody>
      </p:sp>
      <p:sp>
        <p:nvSpPr>
          <p:cNvPr id="43" name="Google Shape;43;p12"/>
          <p:cNvSpPr txBox="1">
            <a:spLocks noGrp="1"/>
          </p:cNvSpPr>
          <p:nvPr>
            <p:ph type="subTitle" idx="1"/>
          </p:nvPr>
        </p:nvSpPr>
        <p:spPr>
          <a:xfrm flipH="1">
            <a:off x="968800" y="1725017"/>
            <a:ext cx="7548400" cy="403600"/>
          </a:xfrm>
          <a:prstGeom prst="rect">
            <a:avLst/>
          </a:prstGeom>
        </p:spPr>
        <p:txBody>
          <a:bodyPr spcFirstLastPara="1" lIns="91425" tIns="91425" rIns="91425" bIns="91425">
            <a:noAutofit/>
          </a:bodyPr>
          <a:lstStyle>
            <a:lvl1pPr lvl="0" rtl="0">
              <a:lnSpc>
                <a:spcPct val="100000"/>
              </a:lnSpc>
              <a:spcBef>
                <a:spcPts val="0"/>
              </a:spcBef>
              <a:spcAft>
                <a:spcPts val="0"/>
              </a:spcAft>
              <a:buSzPts val="1800"/>
              <a:buNone/>
              <a:defRPr sz="1867">
                <a:solidFill>
                  <a:schemeClr val="dk1"/>
                </a:solidFill>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44" name="Google Shape;44;p12"/>
          <p:cNvSpPr txBox="1">
            <a:spLocks noGrp="1"/>
          </p:cNvSpPr>
          <p:nvPr>
            <p:ph type="ctrTitle" idx="2"/>
          </p:nvPr>
        </p:nvSpPr>
        <p:spPr>
          <a:xfrm>
            <a:off x="968800" y="2434817"/>
            <a:ext cx="9044000" cy="620000"/>
          </a:xfrm>
          <a:prstGeom prst="rect">
            <a:avLst/>
          </a:prstGeom>
        </p:spPr>
        <p:txBody>
          <a:bodyPr spcFirstLastPara="1" lIns="91425" tIns="91425" rIns="91425" bIns="91425">
            <a:noAutofit/>
          </a:bodyPr>
          <a:lstStyle>
            <a:lvl1pPr lvl="0" rtl="0">
              <a:spcBef>
                <a:spcPts val="0"/>
              </a:spcBef>
              <a:spcAft>
                <a:spcPts val="0"/>
              </a:spcAft>
              <a:buSzPts val="2400"/>
              <a:buNone/>
              <a:defRPr sz="2400" b="0"/>
            </a:lvl1pPr>
            <a:lvl2pPr lvl="1" rtl="0">
              <a:spcBef>
                <a:spcPts val="0"/>
              </a:spcBef>
              <a:spcAft>
                <a:spcPts val="0"/>
              </a:spcAft>
              <a:buSzPts val="2400"/>
              <a:buNone/>
              <a:defRPr sz="3200"/>
            </a:lvl2pPr>
            <a:lvl3pPr lvl="2" rtl="0">
              <a:spcBef>
                <a:spcPts val="0"/>
              </a:spcBef>
              <a:spcAft>
                <a:spcPts val="0"/>
              </a:spcAft>
              <a:buSzPts val="2400"/>
              <a:buNone/>
              <a:defRPr sz="3200"/>
            </a:lvl3pPr>
            <a:lvl4pPr lvl="3" rtl="0">
              <a:spcBef>
                <a:spcPts val="0"/>
              </a:spcBef>
              <a:spcAft>
                <a:spcPts val="0"/>
              </a:spcAft>
              <a:buSzPts val="2400"/>
              <a:buNone/>
              <a:defRPr sz="3200"/>
            </a:lvl4pPr>
            <a:lvl5pPr lvl="4" rtl="0">
              <a:spcBef>
                <a:spcPts val="0"/>
              </a:spcBef>
              <a:spcAft>
                <a:spcPts val="0"/>
              </a:spcAft>
              <a:buSzPts val="2400"/>
              <a:buNone/>
              <a:defRPr sz="3200"/>
            </a:lvl5pPr>
            <a:lvl6pPr lvl="5" rtl="0">
              <a:spcBef>
                <a:spcPts val="0"/>
              </a:spcBef>
              <a:spcAft>
                <a:spcPts val="0"/>
              </a:spcAft>
              <a:buSzPts val="2400"/>
              <a:buNone/>
              <a:defRPr sz="3200"/>
            </a:lvl6pPr>
            <a:lvl7pPr lvl="6" rtl="0">
              <a:spcBef>
                <a:spcPts val="0"/>
              </a:spcBef>
              <a:spcAft>
                <a:spcPts val="0"/>
              </a:spcAft>
              <a:buSzPts val="2400"/>
              <a:buNone/>
              <a:defRPr sz="3200"/>
            </a:lvl7pPr>
            <a:lvl8pPr lvl="7" rtl="0">
              <a:spcBef>
                <a:spcPts val="0"/>
              </a:spcBef>
              <a:spcAft>
                <a:spcPts val="0"/>
              </a:spcAft>
              <a:buSzPts val="2400"/>
              <a:buNone/>
              <a:defRPr sz="3200"/>
            </a:lvl8pPr>
            <a:lvl9pPr lvl="8" rtl="0">
              <a:spcBef>
                <a:spcPts val="0"/>
              </a:spcBef>
              <a:spcAft>
                <a:spcPts val="0"/>
              </a:spcAft>
              <a:buSzPts val="2400"/>
              <a:buNone/>
              <a:defRPr sz="3200"/>
            </a:lvl9pPr>
          </a:lstStyle>
          <a:p>
            <a:endParaRPr/>
          </a:p>
        </p:txBody>
      </p:sp>
      <p:sp>
        <p:nvSpPr>
          <p:cNvPr id="45" name="Google Shape;45;p12"/>
          <p:cNvSpPr txBox="1">
            <a:spLocks noGrp="1"/>
          </p:cNvSpPr>
          <p:nvPr>
            <p:ph type="subTitle" idx="3"/>
          </p:nvPr>
        </p:nvSpPr>
        <p:spPr>
          <a:xfrm flipH="1">
            <a:off x="968800" y="2872251"/>
            <a:ext cx="7548400" cy="403600"/>
          </a:xfrm>
          <a:prstGeom prst="rect">
            <a:avLst/>
          </a:prstGeom>
        </p:spPr>
        <p:txBody>
          <a:bodyPr spcFirstLastPara="1" lIns="91425" tIns="91425" rIns="91425" bIns="91425">
            <a:noAutofit/>
          </a:bodyPr>
          <a:lstStyle>
            <a:lvl1pPr lvl="0" rtl="0">
              <a:lnSpc>
                <a:spcPct val="100000"/>
              </a:lnSpc>
              <a:spcBef>
                <a:spcPts val="0"/>
              </a:spcBef>
              <a:spcAft>
                <a:spcPts val="0"/>
              </a:spcAft>
              <a:buSzPts val="1800"/>
              <a:buNone/>
              <a:defRPr sz="1867">
                <a:solidFill>
                  <a:schemeClr val="dk1"/>
                </a:solidFill>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46" name="Google Shape;46;p12"/>
          <p:cNvSpPr txBox="1">
            <a:spLocks noGrp="1"/>
          </p:cNvSpPr>
          <p:nvPr>
            <p:ph type="ctrTitle" idx="4"/>
          </p:nvPr>
        </p:nvSpPr>
        <p:spPr>
          <a:xfrm>
            <a:off x="968800" y="3582051"/>
            <a:ext cx="9044000" cy="620000"/>
          </a:xfrm>
          <a:prstGeom prst="rect">
            <a:avLst/>
          </a:prstGeom>
        </p:spPr>
        <p:txBody>
          <a:bodyPr spcFirstLastPara="1" lIns="91425" tIns="91425" rIns="91425" bIns="91425">
            <a:noAutofit/>
          </a:bodyPr>
          <a:lstStyle>
            <a:lvl1pPr lvl="0" rtl="0">
              <a:spcBef>
                <a:spcPts val="0"/>
              </a:spcBef>
              <a:spcAft>
                <a:spcPts val="0"/>
              </a:spcAft>
              <a:buSzPts val="2400"/>
              <a:buNone/>
              <a:defRPr sz="2400" b="0"/>
            </a:lvl1pPr>
            <a:lvl2pPr lvl="1" rtl="0">
              <a:spcBef>
                <a:spcPts val="0"/>
              </a:spcBef>
              <a:spcAft>
                <a:spcPts val="0"/>
              </a:spcAft>
              <a:buSzPts val="2400"/>
              <a:buNone/>
              <a:defRPr sz="3200"/>
            </a:lvl2pPr>
            <a:lvl3pPr lvl="2" rtl="0">
              <a:spcBef>
                <a:spcPts val="0"/>
              </a:spcBef>
              <a:spcAft>
                <a:spcPts val="0"/>
              </a:spcAft>
              <a:buSzPts val="2400"/>
              <a:buNone/>
              <a:defRPr sz="3200"/>
            </a:lvl3pPr>
            <a:lvl4pPr lvl="3" rtl="0">
              <a:spcBef>
                <a:spcPts val="0"/>
              </a:spcBef>
              <a:spcAft>
                <a:spcPts val="0"/>
              </a:spcAft>
              <a:buSzPts val="2400"/>
              <a:buNone/>
              <a:defRPr sz="3200"/>
            </a:lvl4pPr>
            <a:lvl5pPr lvl="4" rtl="0">
              <a:spcBef>
                <a:spcPts val="0"/>
              </a:spcBef>
              <a:spcAft>
                <a:spcPts val="0"/>
              </a:spcAft>
              <a:buSzPts val="2400"/>
              <a:buNone/>
              <a:defRPr sz="3200"/>
            </a:lvl5pPr>
            <a:lvl6pPr lvl="5" rtl="0">
              <a:spcBef>
                <a:spcPts val="0"/>
              </a:spcBef>
              <a:spcAft>
                <a:spcPts val="0"/>
              </a:spcAft>
              <a:buSzPts val="2400"/>
              <a:buNone/>
              <a:defRPr sz="3200"/>
            </a:lvl6pPr>
            <a:lvl7pPr lvl="6" rtl="0">
              <a:spcBef>
                <a:spcPts val="0"/>
              </a:spcBef>
              <a:spcAft>
                <a:spcPts val="0"/>
              </a:spcAft>
              <a:buSzPts val="2400"/>
              <a:buNone/>
              <a:defRPr sz="3200"/>
            </a:lvl7pPr>
            <a:lvl8pPr lvl="7" rtl="0">
              <a:spcBef>
                <a:spcPts val="0"/>
              </a:spcBef>
              <a:spcAft>
                <a:spcPts val="0"/>
              </a:spcAft>
              <a:buSzPts val="2400"/>
              <a:buNone/>
              <a:defRPr sz="3200"/>
            </a:lvl8pPr>
            <a:lvl9pPr lvl="8" rtl="0">
              <a:spcBef>
                <a:spcPts val="0"/>
              </a:spcBef>
              <a:spcAft>
                <a:spcPts val="0"/>
              </a:spcAft>
              <a:buSzPts val="2400"/>
              <a:buNone/>
              <a:defRPr sz="3200"/>
            </a:lvl9pPr>
          </a:lstStyle>
          <a:p>
            <a:endParaRPr/>
          </a:p>
        </p:txBody>
      </p:sp>
      <p:sp>
        <p:nvSpPr>
          <p:cNvPr id="47" name="Google Shape;47;p12"/>
          <p:cNvSpPr txBox="1">
            <a:spLocks noGrp="1"/>
          </p:cNvSpPr>
          <p:nvPr>
            <p:ph type="subTitle" idx="5"/>
          </p:nvPr>
        </p:nvSpPr>
        <p:spPr>
          <a:xfrm flipH="1">
            <a:off x="968800" y="4019484"/>
            <a:ext cx="7548400" cy="403600"/>
          </a:xfrm>
          <a:prstGeom prst="rect">
            <a:avLst/>
          </a:prstGeom>
        </p:spPr>
        <p:txBody>
          <a:bodyPr spcFirstLastPara="1" lIns="91425" tIns="91425" rIns="91425" bIns="91425">
            <a:noAutofit/>
          </a:bodyPr>
          <a:lstStyle>
            <a:lvl1pPr lvl="0" rtl="0">
              <a:lnSpc>
                <a:spcPct val="100000"/>
              </a:lnSpc>
              <a:spcBef>
                <a:spcPts val="0"/>
              </a:spcBef>
              <a:spcAft>
                <a:spcPts val="0"/>
              </a:spcAft>
              <a:buSzPts val="1800"/>
              <a:buNone/>
              <a:defRPr sz="1867">
                <a:solidFill>
                  <a:schemeClr val="dk1"/>
                </a:solidFill>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48" name="Google Shape;48;p12"/>
          <p:cNvSpPr txBox="1">
            <a:spLocks noGrp="1"/>
          </p:cNvSpPr>
          <p:nvPr>
            <p:ph type="ctrTitle" idx="6"/>
          </p:nvPr>
        </p:nvSpPr>
        <p:spPr>
          <a:xfrm>
            <a:off x="968800" y="4729284"/>
            <a:ext cx="9044000" cy="620000"/>
          </a:xfrm>
          <a:prstGeom prst="rect">
            <a:avLst/>
          </a:prstGeom>
        </p:spPr>
        <p:txBody>
          <a:bodyPr spcFirstLastPara="1" lIns="91425" tIns="91425" rIns="91425" bIns="91425">
            <a:noAutofit/>
          </a:bodyPr>
          <a:lstStyle>
            <a:lvl1pPr lvl="0" rtl="0">
              <a:spcBef>
                <a:spcPts val="0"/>
              </a:spcBef>
              <a:spcAft>
                <a:spcPts val="0"/>
              </a:spcAft>
              <a:buSzPts val="2400"/>
              <a:buNone/>
              <a:defRPr sz="2400" b="0"/>
            </a:lvl1pPr>
            <a:lvl2pPr lvl="1" rtl="0">
              <a:spcBef>
                <a:spcPts val="0"/>
              </a:spcBef>
              <a:spcAft>
                <a:spcPts val="0"/>
              </a:spcAft>
              <a:buSzPts val="2400"/>
              <a:buNone/>
              <a:defRPr sz="3200"/>
            </a:lvl2pPr>
            <a:lvl3pPr lvl="2" rtl="0">
              <a:spcBef>
                <a:spcPts val="0"/>
              </a:spcBef>
              <a:spcAft>
                <a:spcPts val="0"/>
              </a:spcAft>
              <a:buSzPts val="2400"/>
              <a:buNone/>
              <a:defRPr sz="3200"/>
            </a:lvl3pPr>
            <a:lvl4pPr lvl="3" rtl="0">
              <a:spcBef>
                <a:spcPts val="0"/>
              </a:spcBef>
              <a:spcAft>
                <a:spcPts val="0"/>
              </a:spcAft>
              <a:buSzPts val="2400"/>
              <a:buNone/>
              <a:defRPr sz="3200"/>
            </a:lvl4pPr>
            <a:lvl5pPr lvl="4" rtl="0">
              <a:spcBef>
                <a:spcPts val="0"/>
              </a:spcBef>
              <a:spcAft>
                <a:spcPts val="0"/>
              </a:spcAft>
              <a:buSzPts val="2400"/>
              <a:buNone/>
              <a:defRPr sz="3200"/>
            </a:lvl5pPr>
            <a:lvl6pPr lvl="5" rtl="0">
              <a:spcBef>
                <a:spcPts val="0"/>
              </a:spcBef>
              <a:spcAft>
                <a:spcPts val="0"/>
              </a:spcAft>
              <a:buSzPts val="2400"/>
              <a:buNone/>
              <a:defRPr sz="3200"/>
            </a:lvl6pPr>
            <a:lvl7pPr lvl="6" rtl="0">
              <a:spcBef>
                <a:spcPts val="0"/>
              </a:spcBef>
              <a:spcAft>
                <a:spcPts val="0"/>
              </a:spcAft>
              <a:buSzPts val="2400"/>
              <a:buNone/>
              <a:defRPr sz="3200"/>
            </a:lvl7pPr>
            <a:lvl8pPr lvl="7" rtl="0">
              <a:spcBef>
                <a:spcPts val="0"/>
              </a:spcBef>
              <a:spcAft>
                <a:spcPts val="0"/>
              </a:spcAft>
              <a:buSzPts val="2400"/>
              <a:buNone/>
              <a:defRPr sz="3200"/>
            </a:lvl8pPr>
            <a:lvl9pPr lvl="8" rtl="0">
              <a:spcBef>
                <a:spcPts val="0"/>
              </a:spcBef>
              <a:spcAft>
                <a:spcPts val="0"/>
              </a:spcAft>
              <a:buSzPts val="2400"/>
              <a:buNone/>
              <a:defRPr sz="3200"/>
            </a:lvl9pPr>
          </a:lstStyle>
          <a:p>
            <a:endParaRPr/>
          </a:p>
        </p:txBody>
      </p:sp>
      <p:sp>
        <p:nvSpPr>
          <p:cNvPr id="49" name="Google Shape;49;p12"/>
          <p:cNvSpPr txBox="1">
            <a:spLocks noGrp="1"/>
          </p:cNvSpPr>
          <p:nvPr>
            <p:ph type="subTitle" idx="7"/>
          </p:nvPr>
        </p:nvSpPr>
        <p:spPr>
          <a:xfrm flipH="1">
            <a:off x="968800" y="5166717"/>
            <a:ext cx="7548400" cy="403600"/>
          </a:xfrm>
          <a:prstGeom prst="rect">
            <a:avLst/>
          </a:prstGeom>
        </p:spPr>
        <p:txBody>
          <a:bodyPr spcFirstLastPara="1" lIns="91425" tIns="91425" rIns="91425" bIns="91425">
            <a:noAutofit/>
          </a:bodyPr>
          <a:lstStyle>
            <a:lvl1pPr lvl="0" rtl="0">
              <a:lnSpc>
                <a:spcPct val="100000"/>
              </a:lnSpc>
              <a:spcBef>
                <a:spcPts val="0"/>
              </a:spcBef>
              <a:spcAft>
                <a:spcPts val="0"/>
              </a:spcAft>
              <a:buSzPts val="1800"/>
              <a:buNone/>
              <a:defRPr sz="1867">
                <a:solidFill>
                  <a:schemeClr val="dk1"/>
                </a:solidFill>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1626227973"/>
      </p:ext>
    </p:extLst>
  </p:cSld>
  <p:clrMapOvr>
    <a:masterClrMapping/>
  </p:clrMapOvr>
</p:sldLayout>
</file>

<file path=ppt/slideLayouts/slideLayout186.xml><?xml version="1.0" encoding="utf-8"?>
<p:sldLayout xmlns:a="http://schemas.openxmlformats.org/drawingml/2006/main" xmlns:r="http://schemas.openxmlformats.org/officeDocument/2006/relationships" xmlns:p="http://schemas.openxmlformats.org/presentationml/2006/main" matchingName="Section title and description">
  <p:cSld name="Section title and description">
    <p:bg>
      <p:bgPr>
        <a:solidFill>
          <a:srgbClr val="C66E5C"/>
        </a:solidFill>
        <a:effectLst/>
      </p:bgPr>
    </p:bg>
    <p:spTree>
      <p:nvGrpSpPr>
        <p:cNvPr id="1" name="Shape 32"/>
        <p:cNvGrpSpPr/>
        <p:nvPr/>
      </p:nvGrpSpPr>
      <p:grpSpPr>
        <a:xfrm>
          <a:off x="0" y="0"/>
          <a:ext cx="0" cy="0"/>
          <a:chOff x="0" y="0"/>
          <a:chExt cx="0" cy="0"/>
        </a:xfrm>
      </p:grpSpPr>
      <p:sp>
        <p:nvSpPr>
          <p:cNvPr id="33" name="Google Shape;33;p9"/>
          <p:cNvSpPr txBox="1">
            <a:spLocks noGrp="1"/>
          </p:cNvSpPr>
          <p:nvPr>
            <p:ph type="title"/>
          </p:nvPr>
        </p:nvSpPr>
        <p:spPr>
          <a:xfrm>
            <a:off x="1781767" y="3858167"/>
            <a:ext cx="8628400" cy="1113600"/>
          </a:xfrm>
          <a:prstGeom prst="rect">
            <a:avLst/>
          </a:prstGeom>
        </p:spPr>
        <p:txBody>
          <a:bodyPr spcFirstLastPara="1" lIns="91425" tIns="91425" rIns="91425" bIns="91425" anchor="b">
            <a:noAutofit/>
          </a:bodyPr>
          <a:lstStyle>
            <a:lvl1pPr lvl="0" algn="ctr">
              <a:spcBef>
                <a:spcPts val="0"/>
              </a:spcBef>
              <a:spcAft>
                <a:spcPts val="0"/>
              </a:spcAft>
              <a:buSzPts val="4200"/>
              <a:buNone/>
              <a:defRPr sz="4800">
                <a:solidFill>
                  <a:srgbClr val="FFF2EB"/>
                </a:solidFill>
              </a:defRPr>
            </a:lvl1pPr>
            <a:lvl2pPr lvl="1" algn="ctr">
              <a:spcBef>
                <a:spcPts val="0"/>
              </a:spcBef>
              <a:spcAft>
                <a:spcPts val="0"/>
              </a:spcAft>
              <a:buSzPts val="4200"/>
              <a:buNone/>
              <a:defRPr sz="5600"/>
            </a:lvl2pPr>
            <a:lvl3pPr lvl="2" algn="ctr">
              <a:spcBef>
                <a:spcPts val="0"/>
              </a:spcBef>
              <a:spcAft>
                <a:spcPts val="0"/>
              </a:spcAft>
              <a:buSzPts val="4200"/>
              <a:buNone/>
              <a:defRPr sz="5600"/>
            </a:lvl3pPr>
            <a:lvl4pPr lvl="3" algn="ctr">
              <a:spcBef>
                <a:spcPts val="0"/>
              </a:spcBef>
              <a:spcAft>
                <a:spcPts val="0"/>
              </a:spcAft>
              <a:buSzPts val="4200"/>
              <a:buNone/>
              <a:defRPr sz="5600"/>
            </a:lvl4pPr>
            <a:lvl5pPr lvl="4" algn="ctr">
              <a:spcBef>
                <a:spcPts val="0"/>
              </a:spcBef>
              <a:spcAft>
                <a:spcPts val="0"/>
              </a:spcAft>
              <a:buSzPts val="4200"/>
              <a:buNone/>
              <a:defRPr sz="5600"/>
            </a:lvl5pPr>
            <a:lvl6pPr lvl="5" algn="ctr">
              <a:spcBef>
                <a:spcPts val="0"/>
              </a:spcBef>
              <a:spcAft>
                <a:spcPts val="0"/>
              </a:spcAft>
              <a:buSzPts val="4200"/>
              <a:buNone/>
              <a:defRPr sz="5600"/>
            </a:lvl6pPr>
            <a:lvl7pPr lvl="6" algn="ctr">
              <a:spcBef>
                <a:spcPts val="0"/>
              </a:spcBef>
              <a:spcAft>
                <a:spcPts val="0"/>
              </a:spcAft>
              <a:buSzPts val="4200"/>
              <a:buNone/>
              <a:defRPr sz="5600"/>
            </a:lvl7pPr>
            <a:lvl8pPr lvl="7" algn="ctr">
              <a:spcBef>
                <a:spcPts val="0"/>
              </a:spcBef>
              <a:spcAft>
                <a:spcPts val="0"/>
              </a:spcAft>
              <a:buSzPts val="4200"/>
              <a:buNone/>
              <a:defRPr sz="5600"/>
            </a:lvl8pPr>
            <a:lvl9pPr lvl="8" algn="ctr">
              <a:spcBef>
                <a:spcPts val="0"/>
              </a:spcBef>
              <a:spcAft>
                <a:spcPts val="0"/>
              </a:spcAft>
              <a:buSzPts val="4200"/>
              <a:buNone/>
              <a:defRPr sz="5600"/>
            </a:lvl9pPr>
          </a:lstStyle>
          <a:p>
            <a:endParaRPr/>
          </a:p>
        </p:txBody>
      </p:sp>
      <p:sp>
        <p:nvSpPr>
          <p:cNvPr id="34" name="Google Shape;34;p9"/>
          <p:cNvSpPr txBox="1">
            <a:spLocks noGrp="1"/>
          </p:cNvSpPr>
          <p:nvPr>
            <p:ph type="subTitle" idx="1"/>
          </p:nvPr>
        </p:nvSpPr>
        <p:spPr>
          <a:xfrm>
            <a:off x="3399200" y="4876100"/>
            <a:ext cx="5393600" cy="673200"/>
          </a:xfrm>
          <a:prstGeom prst="rect">
            <a:avLst/>
          </a:prstGeom>
        </p:spPr>
        <p:txBody>
          <a:bodyPr spcFirstLastPara="1" lIns="91425" tIns="91425" rIns="91425" bIns="91425">
            <a:noAutofit/>
          </a:bodyPr>
          <a:lstStyle>
            <a:lvl1pPr lvl="0" algn="ctr">
              <a:lnSpc>
                <a:spcPct val="100000"/>
              </a:lnSpc>
              <a:spcBef>
                <a:spcPts val="0"/>
              </a:spcBef>
              <a:spcAft>
                <a:spcPts val="0"/>
              </a:spcAft>
              <a:buSzPts val="2100"/>
              <a:buNone/>
              <a:defRPr sz="1867">
                <a:solidFill>
                  <a:srgbClr val="FFF2EB"/>
                </a:solidFill>
              </a:defRPr>
            </a:lvl1pPr>
            <a:lvl2pPr lvl="1" algn="ctr">
              <a:lnSpc>
                <a:spcPct val="100000"/>
              </a:lnSpc>
              <a:spcBef>
                <a:spcPts val="0"/>
              </a:spcBef>
              <a:spcAft>
                <a:spcPts val="0"/>
              </a:spcAft>
              <a:buSzPts val="2100"/>
              <a:buNone/>
              <a:defRPr sz="2800"/>
            </a:lvl2pPr>
            <a:lvl3pPr lvl="2" algn="ctr">
              <a:lnSpc>
                <a:spcPct val="100000"/>
              </a:lnSpc>
              <a:spcBef>
                <a:spcPts val="0"/>
              </a:spcBef>
              <a:spcAft>
                <a:spcPts val="0"/>
              </a:spcAft>
              <a:buSzPts val="2100"/>
              <a:buNone/>
              <a:defRPr sz="2800"/>
            </a:lvl3pPr>
            <a:lvl4pPr lvl="3" algn="ctr">
              <a:lnSpc>
                <a:spcPct val="100000"/>
              </a:lnSpc>
              <a:spcBef>
                <a:spcPts val="0"/>
              </a:spcBef>
              <a:spcAft>
                <a:spcPts val="0"/>
              </a:spcAft>
              <a:buSzPts val="2100"/>
              <a:buNone/>
              <a:defRPr sz="2800"/>
            </a:lvl4pPr>
            <a:lvl5pPr lvl="4" algn="ctr">
              <a:lnSpc>
                <a:spcPct val="100000"/>
              </a:lnSpc>
              <a:spcBef>
                <a:spcPts val="0"/>
              </a:spcBef>
              <a:spcAft>
                <a:spcPts val="0"/>
              </a:spcAft>
              <a:buSzPts val="2100"/>
              <a:buNone/>
              <a:defRPr sz="2800"/>
            </a:lvl5pPr>
            <a:lvl6pPr lvl="5" algn="ctr">
              <a:lnSpc>
                <a:spcPct val="100000"/>
              </a:lnSpc>
              <a:spcBef>
                <a:spcPts val="0"/>
              </a:spcBef>
              <a:spcAft>
                <a:spcPts val="0"/>
              </a:spcAft>
              <a:buSzPts val="2100"/>
              <a:buNone/>
              <a:defRPr sz="2800"/>
            </a:lvl6pPr>
            <a:lvl7pPr lvl="6" algn="ctr">
              <a:lnSpc>
                <a:spcPct val="100000"/>
              </a:lnSpc>
              <a:spcBef>
                <a:spcPts val="0"/>
              </a:spcBef>
              <a:spcAft>
                <a:spcPts val="0"/>
              </a:spcAft>
              <a:buSzPts val="2100"/>
              <a:buNone/>
              <a:defRPr sz="2800"/>
            </a:lvl7pPr>
            <a:lvl8pPr lvl="7" algn="ctr">
              <a:lnSpc>
                <a:spcPct val="100000"/>
              </a:lnSpc>
              <a:spcBef>
                <a:spcPts val="0"/>
              </a:spcBef>
              <a:spcAft>
                <a:spcPts val="0"/>
              </a:spcAft>
              <a:buSzPts val="2100"/>
              <a:buNone/>
              <a:defRPr sz="2800"/>
            </a:lvl8pPr>
            <a:lvl9pPr lvl="8" algn="ctr">
              <a:lnSpc>
                <a:spcPct val="100000"/>
              </a:lnSpc>
              <a:spcBef>
                <a:spcPts val="0"/>
              </a:spcBef>
              <a:spcAft>
                <a:spcPts val="0"/>
              </a:spcAft>
              <a:buSzPts val="2100"/>
              <a:buNone/>
              <a:defRPr sz="2800"/>
            </a:lvl9pPr>
          </a:lstStyle>
          <a:p>
            <a:endParaRPr/>
          </a:p>
        </p:txBody>
      </p:sp>
    </p:spTree>
    <p:extLst>
      <p:ext uri="{BB962C8B-B14F-4D97-AF65-F5344CB8AC3E}">
        <p14:creationId xmlns:p14="http://schemas.microsoft.com/office/powerpoint/2010/main" val="3134025258"/>
      </p:ext>
    </p:extLst>
  </p:cSld>
  <p:clrMapOvr>
    <a:masterClrMapping/>
  </p:clrMapOvr>
</p:sldLayout>
</file>

<file path=ppt/slideLayouts/slideLayout187.xml><?xml version="1.0" encoding="utf-8"?>
<p:sldLayout xmlns:a="http://schemas.openxmlformats.org/drawingml/2006/main" xmlns:r="http://schemas.openxmlformats.org/officeDocument/2006/relationships" xmlns:p="http://schemas.openxmlformats.org/presentationml/2006/main" matchingName="Title and long list">
  <p:cSld name="Title and long list">
    <p:bg>
      <p:bgPr>
        <a:blipFill dpi="0" rotWithShape="0">
          <a:blip r:embed="rId2"/>
          <a:srcRect/>
          <a:stretch>
            <a:fillRect/>
          </a:stretch>
        </a:blipFill>
        <a:effectLst/>
      </p:bgPr>
    </p:bg>
    <p:spTree>
      <p:nvGrpSpPr>
        <p:cNvPr id="1" name="Shape 53"/>
        <p:cNvGrpSpPr/>
        <p:nvPr/>
      </p:nvGrpSpPr>
      <p:grpSpPr>
        <a:xfrm>
          <a:off x="0" y="0"/>
          <a:ext cx="0" cy="0"/>
          <a:chOff x="0" y="0"/>
          <a:chExt cx="0" cy="0"/>
        </a:xfrm>
      </p:grpSpPr>
      <p:sp>
        <p:nvSpPr>
          <p:cNvPr id="54" name="Google Shape;54;p13"/>
          <p:cNvSpPr txBox="1">
            <a:spLocks noGrp="1"/>
          </p:cNvSpPr>
          <p:nvPr>
            <p:ph type="body" idx="1"/>
          </p:nvPr>
        </p:nvSpPr>
        <p:spPr>
          <a:xfrm>
            <a:off x="968800" y="1775467"/>
            <a:ext cx="8517600" cy="4418800"/>
          </a:xfrm>
          <a:prstGeom prst="rect">
            <a:avLst/>
          </a:prstGeom>
        </p:spPr>
        <p:txBody>
          <a:bodyPr spcFirstLastPara="1" lIns="91425" tIns="91425" rIns="91425" bIns="91425" anchor="ctr">
            <a:noAutofit/>
          </a:bodyPr>
          <a:lstStyle>
            <a:lvl1pPr marL="609585" lvl="0" indent="-406390" rtl="0">
              <a:spcBef>
                <a:spcPts val="0"/>
              </a:spcBef>
              <a:spcAft>
                <a:spcPts val="0"/>
              </a:spcAft>
              <a:buSzPts val="1200"/>
              <a:buChar char="●"/>
              <a:defRPr/>
            </a:lvl1pPr>
            <a:lvl2pPr marL="1219170" lvl="1" indent="-423323" rtl="0">
              <a:spcBef>
                <a:spcPts val="2133"/>
              </a:spcBef>
              <a:spcAft>
                <a:spcPts val="0"/>
              </a:spcAft>
              <a:buSzPts val="1400"/>
              <a:buChar char="○"/>
              <a:defRPr/>
            </a:lvl2pPr>
            <a:lvl3pPr marL="1828754" lvl="2" indent="-423323" rtl="0">
              <a:spcBef>
                <a:spcPts val="2133"/>
              </a:spcBef>
              <a:spcAft>
                <a:spcPts val="0"/>
              </a:spcAft>
              <a:buSzPts val="1400"/>
              <a:buChar char="■"/>
              <a:defRPr/>
            </a:lvl3pPr>
            <a:lvl4pPr marL="2438339" lvl="3" indent="-423323" rtl="0">
              <a:spcBef>
                <a:spcPts val="2133"/>
              </a:spcBef>
              <a:spcAft>
                <a:spcPts val="0"/>
              </a:spcAft>
              <a:buSzPts val="1400"/>
              <a:buChar char="●"/>
              <a:defRPr/>
            </a:lvl4pPr>
            <a:lvl5pPr marL="3047924" lvl="4" indent="-423323" rtl="0">
              <a:spcBef>
                <a:spcPts val="2133"/>
              </a:spcBef>
              <a:spcAft>
                <a:spcPts val="0"/>
              </a:spcAft>
              <a:buSzPts val="1400"/>
              <a:buChar char="○"/>
              <a:defRPr/>
            </a:lvl5pPr>
            <a:lvl6pPr marL="3657509" lvl="5" indent="-423323" rtl="0">
              <a:spcBef>
                <a:spcPts val="2133"/>
              </a:spcBef>
              <a:spcAft>
                <a:spcPts val="0"/>
              </a:spcAft>
              <a:buSzPts val="1400"/>
              <a:buChar char="■"/>
              <a:defRPr/>
            </a:lvl6pPr>
            <a:lvl7pPr marL="4267093" lvl="6" indent="-423323" rtl="0">
              <a:spcBef>
                <a:spcPts val="2133"/>
              </a:spcBef>
              <a:spcAft>
                <a:spcPts val="0"/>
              </a:spcAft>
              <a:buSzPts val="1400"/>
              <a:buChar char="●"/>
              <a:defRPr/>
            </a:lvl7pPr>
            <a:lvl8pPr marL="4876678" lvl="7" indent="-423323" rtl="0">
              <a:spcBef>
                <a:spcPts val="2133"/>
              </a:spcBef>
              <a:spcAft>
                <a:spcPts val="0"/>
              </a:spcAft>
              <a:buSzPts val="1400"/>
              <a:buChar char="○"/>
              <a:defRPr/>
            </a:lvl8pPr>
            <a:lvl9pPr marL="5486263" lvl="8" indent="-423323" rtl="0">
              <a:spcBef>
                <a:spcPts val="2133"/>
              </a:spcBef>
              <a:spcAft>
                <a:spcPts val="2133"/>
              </a:spcAft>
              <a:buSzPts val="1400"/>
              <a:buChar char="■"/>
              <a:defRPr/>
            </a:lvl9pPr>
          </a:lstStyle>
          <a:p>
            <a:endParaRPr/>
          </a:p>
        </p:txBody>
      </p:sp>
      <p:sp>
        <p:nvSpPr>
          <p:cNvPr id="55" name="Google Shape;55;p13"/>
          <p:cNvSpPr txBox="1">
            <a:spLocks noGrp="1"/>
          </p:cNvSpPr>
          <p:nvPr>
            <p:ph type="ctrTitle"/>
          </p:nvPr>
        </p:nvSpPr>
        <p:spPr>
          <a:xfrm>
            <a:off x="1535600" y="722333"/>
            <a:ext cx="9121200" cy="502000"/>
          </a:xfrm>
          <a:prstGeom prst="rect">
            <a:avLst/>
          </a:prstGeom>
        </p:spPr>
        <p:txBody>
          <a:bodyPr spcFirstLastPara="1" lIns="91425" tIns="91425" rIns="91425" bIns="91425" anchor="t">
            <a:noAutofit/>
          </a:bodyPr>
          <a:lstStyle>
            <a:lvl1pPr lvl="0" algn="ctr" rtl="0">
              <a:spcBef>
                <a:spcPts val="0"/>
              </a:spcBef>
              <a:spcAft>
                <a:spcPts val="0"/>
              </a:spcAft>
              <a:buSzPts val="2400"/>
              <a:buNone/>
              <a:defRPr sz="2400" b="0"/>
            </a:lvl1pPr>
            <a:lvl2pPr lvl="1" rtl="0">
              <a:spcBef>
                <a:spcPts val="0"/>
              </a:spcBef>
              <a:spcAft>
                <a:spcPts val="0"/>
              </a:spcAft>
              <a:buSzPts val="2400"/>
              <a:buNone/>
              <a:defRPr sz="3200"/>
            </a:lvl2pPr>
            <a:lvl3pPr lvl="2" rtl="0">
              <a:spcBef>
                <a:spcPts val="0"/>
              </a:spcBef>
              <a:spcAft>
                <a:spcPts val="0"/>
              </a:spcAft>
              <a:buSzPts val="2400"/>
              <a:buNone/>
              <a:defRPr sz="3200"/>
            </a:lvl3pPr>
            <a:lvl4pPr lvl="3" rtl="0">
              <a:spcBef>
                <a:spcPts val="0"/>
              </a:spcBef>
              <a:spcAft>
                <a:spcPts val="0"/>
              </a:spcAft>
              <a:buSzPts val="2400"/>
              <a:buNone/>
              <a:defRPr sz="3200"/>
            </a:lvl4pPr>
            <a:lvl5pPr lvl="4" rtl="0">
              <a:spcBef>
                <a:spcPts val="0"/>
              </a:spcBef>
              <a:spcAft>
                <a:spcPts val="0"/>
              </a:spcAft>
              <a:buSzPts val="2400"/>
              <a:buNone/>
              <a:defRPr sz="3200"/>
            </a:lvl5pPr>
            <a:lvl6pPr lvl="5" rtl="0">
              <a:spcBef>
                <a:spcPts val="0"/>
              </a:spcBef>
              <a:spcAft>
                <a:spcPts val="0"/>
              </a:spcAft>
              <a:buSzPts val="2400"/>
              <a:buNone/>
              <a:defRPr sz="3200"/>
            </a:lvl6pPr>
            <a:lvl7pPr lvl="6" rtl="0">
              <a:spcBef>
                <a:spcPts val="0"/>
              </a:spcBef>
              <a:spcAft>
                <a:spcPts val="0"/>
              </a:spcAft>
              <a:buSzPts val="2400"/>
              <a:buNone/>
              <a:defRPr sz="3200"/>
            </a:lvl7pPr>
            <a:lvl8pPr lvl="7" rtl="0">
              <a:spcBef>
                <a:spcPts val="0"/>
              </a:spcBef>
              <a:spcAft>
                <a:spcPts val="0"/>
              </a:spcAft>
              <a:buSzPts val="2400"/>
              <a:buNone/>
              <a:defRPr sz="3200"/>
            </a:lvl8pPr>
            <a:lvl9pPr lvl="8" rtl="0">
              <a:spcBef>
                <a:spcPts val="0"/>
              </a:spcBef>
              <a:spcAft>
                <a:spcPts val="0"/>
              </a:spcAft>
              <a:buSzPts val="2400"/>
              <a:buNone/>
              <a:defRPr sz="3200"/>
            </a:lvl9pPr>
          </a:lstStyle>
          <a:p>
            <a:endParaRPr/>
          </a:p>
        </p:txBody>
      </p:sp>
    </p:spTree>
    <p:extLst>
      <p:ext uri="{BB962C8B-B14F-4D97-AF65-F5344CB8AC3E}">
        <p14:creationId xmlns:p14="http://schemas.microsoft.com/office/powerpoint/2010/main" val="2453809749"/>
      </p:ext>
    </p:extLst>
  </p:cSld>
  <p:clrMapOvr>
    <a:masterClrMapping/>
  </p:clrMapOvr>
</p:sldLayout>
</file>

<file path=ppt/slideLayouts/slideLayout188.xml><?xml version="1.0" encoding="utf-8"?>
<p:sldLayout xmlns:a="http://schemas.openxmlformats.org/drawingml/2006/main" xmlns:r="http://schemas.openxmlformats.org/officeDocument/2006/relationships" xmlns:p="http://schemas.openxmlformats.org/presentationml/2006/main" matchingName="Title slide" type="title">
  <p:cSld name="Title slide">
    <p:bg>
      <p:bgPr>
        <a:noFill/>
        <a:effectLst/>
      </p:bgPr>
    </p:bg>
    <p:spTree>
      <p:nvGrpSpPr>
        <p:cNvPr id="1" name="Shape 8"/>
        <p:cNvGrpSpPr/>
        <p:nvPr/>
      </p:nvGrpSpPr>
      <p:grpSpPr>
        <a:xfrm>
          <a:off x="0" y="0"/>
          <a:ext cx="0" cy="0"/>
          <a:chOff x="0" y="0"/>
          <a:chExt cx="0" cy="0"/>
        </a:xfrm>
      </p:grpSpPr>
      <p:sp>
        <p:nvSpPr>
          <p:cNvPr id="9" name="Google Shape;9;p2"/>
          <p:cNvSpPr txBox="1">
            <a:spLocks noGrp="1"/>
          </p:cNvSpPr>
          <p:nvPr>
            <p:ph type="ctrTitle"/>
          </p:nvPr>
        </p:nvSpPr>
        <p:spPr>
          <a:xfrm flipH="1">
            <a:off x="788400" y="748333"/>
            <a:ext cx="4758000" cy="4282400"/>
          </a:xfrm>
          <a:prstGeom prst="rect">
            <a:avLst/>
          </a:prstGeom>
        </p:spPr>
        <p:txBody>
          <a:bodyPr spcFirstLastPara="1" wrap="square" lIns="91425" tIns="91425" rIns="91425" bIns="91425" anchor="t" anchorCtr="0">
            <a:noAutofit/>
          </a:bodyPr>
          <a:lstStyle>
            <a:lvl1pPr lvl="0" rtl="0">
              <a:spcBef>
                <a:spcPts val="0"/>
              </a:spcBef>
              <a:spcAft>
                <a:spcPts val="0"/>
              </a:spcAft>
              <a:buSzPts val="4800"/>
              <a:buNone/>
              <a:defRPr sz="6400">
                <a:solidFill>
                  <a:schemeClr val="dk1"/>
                </a:solidFill>
              </a:defRPr>
            </a:lvl1pPr>
            <a:lvl2pPr lvl="1" rtl="0">
              <a:spcBef>
                <a:spcPts val="0"/>
              </a:spcBef>
              <a:spcAft>
                <a:spcPts val="0"/>
              </a:spcAft>
              <a:buClr>
                <a:srgbClr val="434343"/>
              </a:buClr>
              <a:buSzPts val="4800"/>
              <a:buNone/>
              <a:defRPr sz="6400">
                <a:solidFill>
                  <a:srgbClr val="434343"/>
                </a:solidFill>
              </a:defRPr>
            </a:lvl2pPr>
            <a:lvl3pPr lvl="2" rtl="0">
              <a:spcBef>
                <a:spcPts val="0"/>
              </a:spcBef>
              <a:spcAft>
                <a:spcPts val="0"/>
              </a:spcAft>
              <a:buClr>
                <a:srgbClr val="434343"/>
              </a:buClr>
              <a:buSzPts val="4800"/>
              <a:buNone/>
              <a:defRPr sz="6400">
                <a:solidFill>
                  <a:srgbClr val="434343"/>
                </a:solidFill>
              </a:defRPr>
            </a:lvl3pPr>
            <a:lvl4pPr lvl="3" rtl="0">
              <a:spcBef>
                <a:spcPts val="0"/>
              </a:spcBef>
              <a:spcAft>
                <a:spcPts val="0"/>
              </a:spcAft>
              <a:buClr>
                <a:srgbClr val="434343"/>
              </a:buClr>
              <a:buSzPts val="4800"/>
              <a:buNone/>
              <a:defRPr sz="6400">
                <a:solidFill>
                  <a:srgbClr val="434343"/>
                </a:solidFill>
              </a:defRPr>
            </a:lvl4pPr>
            <a:lvl5pPr lvl="4" rtl="0">
              <a:spcBef>
                <a:spcPts val="0"/>
              </a:spcBef>
              <a:spcAft>
                <a:spcPts val="0"/>
              </a:spcAft>
              <a:buClr>
                <a:srgbClr val="434343"/>
              </a:buClr>
              <a:buSzPts val="4800"/>
              <a:buNone/>
              <a:defRPr sz="6400">
                <a:solidFill>
                  <a:srgbClr val="434343"/>
                </a:solidFill>
              </a:defRPr>
            </a:lvl5pPr>
            <a:lvl6pPr lvl="5" rtl="0">
              <a:spcBef>
                <a:spcPts val="0"/>
              </a:spcBef>
              <a:spcAft>
                <a:spcPts val="0"/>
              </a:spcAft>
              <a:buClr>
                <a:srgbClr val="434343"/>
              </a:buClr>
              <a:buSzPts val="4800"/>
              <a:buNone/>
              <a:defRPr sz="6400">
                <a:solidFill>
                  <a:srgbClr val="434343"/>
                </a:solidFill>
              </a:defRPr>
            </a:lvl6pPr>
            <a:lvl7pPr lvl="6" rtl="0">
              <a:spcBef>
                <a:spcPts val="0"/>
              </a:spcBef>
              <a:spcAft>
                <a:spcPts val="0"/>
              </a:spcAft>
              <a:buClr>
                <a:srgbClr val="434343"/>
              </a:buClr>
              <a:buSzPts val="4800"/>
              <a:buNone/>
              <a:defRPr sz="6400">
                <a:solidFill>
                  <a:srgbClr val="434343"/>
                </a:solidFill>
              </a:defRPr>
            </a:lvl7pPr>
            <a:lvl8pPr lvl="7" rtl="0">
              <a:spcBef>
                <a:spcPts val="0"/>
              </a:spcBef>
              <a:spcAft>
                <a:spcPts val="0"/>
              </a:spcAft>
              <a:buClr>
                <a:srgbClr val="434343"/>
              </a:buClr>
              <a:buSzPts val="4800"/>
              <a:buNone/>
              <a:defRPr sz="6400">
                <a:solidFill>
                  <a:srgbClr val="434343"/>
                </a:solidFill>
              </a:defRPr>
            </a:lvl8pPr>
            <a:lvl9pPr lvl="8" rtl="0">
              <a:spcBef>
                <a:spcPts val="0"/>
              </a:spcBef>
              <a:spcAft>
                <a:spcPts val="0"/>
              </a:spcAft>
              <a:buClr>
                <a:srgbClr val="434343"/>
              </a:buClr>
              <a:buSzPts val="4800"/>
              <a:buNone/>
              <a:defRPr sz="6400">
                <a:solidFill>
                  <a:srgbClr val="434343"/>
                </a:solidFill>
              </a:defRPr>
            </a:lvl9pPr>
          </a:lstStyle>
          <a:p>
            <a:endParaRPr/>
          </a:p>
        </p:txBody>
      </p:sp>
      <p:sp>
        <p:nvSpPr>
          <p:cNvPr id="10" name="Google Shape;10;p2"/>
          <p:cNvSpPr txBox="1">
            <a:spLocks noGrp="1"/>
          </p:cNvSpPr>
          <p:nvPr>
            <p:ph type="subTitle" idx="1"/>
          </p:nvPr>
        </p:nvSpPr>
        <p:spPr>
          <a:xfrm flipH="1">
            <a:off x="1288300" y="5205833"/>
            <a:ext cx="1990800" cy="4952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Clr>
                <a:srgbClr val="000000"/>
              </a:buClr>
              <a:buSzPts val="1800"/>
              <a:buNone/>
              <a:defRPr sz="1867">
                <a:latin typeface="Advent Pro"/>
                <a:ea typeface="Advent Pro"/>
                <a:cs typeface="Advent Pro"/>
                <a:sym typeface="Advent Pro"/>
              </a:defRPr>
            </a:lvl1pPr>
            <a:lvl2pPr lvl="1" rtl="0">
              <a:lnSpc>
                <a:spcPct val="100000"/>
              </a:lnSpc>
              <a:spcBef>
                <a:spcPts val="0"/>
              </a:spcBef>
              <a:spcAft>
                <a:spcPts val="0"/>
              </a:spcAft>
              <a:buClr>
                <a:srgbClr val="434343"/>
              </a:buClr>
              <a:buSzPts val="2800"/>
              <a:buNone/>
              <a:defRPr sz="3733">
                <a:solidFill>
                  <a:srgbClr val="434343"/>
                </a:solidFill>
              </a:defRPr>
            </a:lvl2pPr>
            <a:lvl3pPr lvl="2" rtl="0">
              <a:lnSpc>
                <a:spcPct val="100000"/>
              </a:lnSpc>
              <a:spcBef>
                <a:spcPts val="0"/>
              </a:spcBef>
              <a:spcAft>
                <a:spcPts val="0"/>
              </a:spcAft>
              <a:buClr>
                <a:srgbClr val="434343"/>
              </a:buClr>
              <a:buSzPts val="2800"/>
              <a:buNone/>
              <a:defRPr sz="3733">
                <a:solidFill>
                  <a:srgbClr val="434343"/>
                </a:solidFill>
              </a:defRPr>
            </a:lvl3pPr>
            <a:lvl4pPr lvl="3" rtl="0">
              <a:lnSpc>
                <a:spcPct val="100000"/>
              </a:lnSpc>
              <a:spcBef>
                <a:spcPts val="0"/>
              </a:spcBef>
              <a:spcAft>
                <a:spcPts val="0"/>
              </a:spcAft>
              <a:buClr>
                <a:srgbClr val="434343"/>
              </a:buClr>
              <a:buSzPts val="2800"/>
              <a:buNone/>
              <a:defRPr sz="3733">
                <a:solidFill>
                  <a:srgbClr val="434343"/>
                </a:solidFill>
              </a:defRPr>
            </a:lvl4pPr>
            <a:lvl5pPr lvl="4" rtl="0">
              <a:lnSpc>
                <a:spcPct val="100000"/>
              </a:lnSpc>
              <a:spcBef>
                <a:spcPts val="0"/>
              </a:spcBef>
              <a:spcAft>
                <a:spcPts val="0"/>
              </a:spcAft>
              <a:buClr>
                <a:srgbClr val="434343"/>
              </a:buClr>
              <a:buSzPts val="2800"/>
              <a:buNone/>
              <a:defRPr sz="3733">
                <a:solidFill>
                  <a:srgbClr val="434343"/>
                </a:solidFill>
              </a:defRPr>
            </a:lvl5pPr>
            <a:lvl6pPr lvl="5" rtl="0">
              <a:lnSpc>
                <a:spcPct val="100000"/>
              </a:lnSpc>
              <a:spcBef>
                <a:spcPts val="0"/>
              </a:spcBef>
              <a:spcAft>
                <a:spcPts val="0"/>
              </a:spcAft>
              <a:buClr>
                <a:srgbClr val="434343"/>
              </a:buClr>
              <a:buSzPts val="2800"/>
              <a:buNone/>
              <a:defRPr sz="3733">
                <a:solidFill>
                  <a:srgbClr val="434343"/>
                </a:solidFill>
              </a:defRPr>
            </a:lvl6pPr>
            <a:lvl7pPr lvl="6" rtl="0">
              <a:lnSpc>
                <a:spcPct val="100000"/>
              </a:lnSpc>
              <a:spcBef>
                <a:spcPts val="0"/>
              </a:spcBef>
              <a:spcAft>
                <a:spcPts val="0"/>
              </a:spcAft>
              <a:buClr>
                <a:srgbClr val="434343"/>
              </a:buClr>
              <a:buSzPts val="2800"/>
              <a:buNone/>
              <a:defRPr sz="3733">
                <a:solidFill>
                  <a:srgbClr val="434343"/>
                </a:solidFill>
              </a:defRPr>
            </a:lvl7pPr>
            <a:lvl8pPr lvl="7" rtl="0">
              <a:lnSpc>
                <a:spcPct val="100000"/>
              </a:lnSpc>
              <a:spcBef>
                <a:spcPts val="0"/>
              </a:spcBef>
              <a:spcAft>
                <a:spcPts val="0"/>
              </a:spcAft>
              <a:buClr>
                <a:srgbClr val="434343"/>
              </a:buClr>
              <a:buSzPts val="2800"/>
              <a:buNone/>
              <a:defRPr sz="3733">
                <a:solidFill>
                  <a:srgbClr val="434343"/>
                </a:solidFill>
              </a:defRPr>
            </a:lvl8pPr>
            <a:lvl9pPr lvl="8" rtl="0">
              <a:lnSpc>
                <a:spcPct val="100000"/>
              </a:lnSpc>
              <a:spcBef>
                <a:spcPts val="0"/>
              </a:spcBef>
              <a:spcAft>
                <a:spcPts val="0"/>
              </a:spcAft>
              <a:buClr>
                <a:srgbClr val="434343"/>
              </a:buClr>
              <a:buSzPts val="2800"/>
              <a:buNone/>
              <a:defRPr sz="3733">
                <a:solidFill>
                  <a:srgbClr val="434343"/>
                </a:solidFill>
              </a:defRPr>
            </a:lvl9pPr>
          </a:lstStyle>
          <a:p>
            <a:endParaRPr/>
          </a:p>
        </p:txBody>
      </p:sp>
      <p:cxnSp>
        <p:nvCxnSpPr>
          <p:cNvPr id="11" name="Google Shape;11;p2"/>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cxnSp>
        <p:nvCxnSpPr>
          <p:cNvPr id="12" name="Google Shape;12;p2"/>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Tree>
    <p:extLst>
      <p:ext uri="{BB962C8B-B14F-4D97-AF65-F5344CB8AC3E}">
        <p14:creationId xmlns:p14="http://schemas.microsoft.com/office/powerpoint/2010/main" val="216179231"/>
      </p:ext>
    </p:extLst>
  </p:cSld>
  <p:clrMapOvr>
    <a:masterClrMapping/>
  </p:clrMapOvr>
</p:sldLayout>
</file>

<file path=ppt/slideLayouts/slideLayout189.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bg>
      <p:bgPr>
        <a:noFill/>
        <a:effectLst/>
      </p:bgPr>
    </p:bg>
    <p:spTree>
      <p:nvGrpSpPr>
        <p:cNvPr id="1" name="Shape 13"/>
        <p:cNvGrpSpPr/>
        <p:nvPr/>
      </p:nvGrpSpPr>
      <p:grpSpPr>
        <a:xfrm>
          <a:off x="0" y="0"/>
          <a:ext cx="0" cy="0"/>
          <a:chOff x="0" y="0"/>
          <a:chExt cx="0" cy="0"/>
        </a:xfrm>
      </p:grpSpPr>
      <p:sp>
        <p:nvSpPr>
          <p:cNvPr id="14" name="Google Shape;14;p3"/>
          <p:cNvSpPr txBox="1">
            <a:spLocks noGrp="1"/>
          </p:cNvSpPr>
          <p:nvPr>
            <p:ph type="title"/>
          </p:nvPr>
        </p:nvSpPr>
        <p:spPr>
          <a:xfrm>
            <a:off x="6532933" y="1681467"/>
            <a:ext cx="4700800" cy="3461200"/>
          </a:xfrm>
          <a:prstGeom prst="rect">
            <a:avLst/>
          </a:prstGeom>
        </p:spPr>
        <p:txBody>
          <a:bodyPr spcFirstLastPara="1" wrap="square" lIns="91425" tIns="91425" rIns="91425" bIns="91425" anchor="b" anchorCtr="0">
            <a:noAutofit/>
          </a:bodyPr>
          <a:lstStyle>
            <a:lvl1pPr lvl="0" algn="r" rtl="0">
              <a:spcBef>
                <a:spcPts val="0"/>
              </a:spcBef>
              <a:spcAft>
                <a:spcPts val="0"/>
              </a:spcAft>
              <a:buSzPts val="4200"/>
              <a:buNone/>
              <a:defRPr sz="6400"/>
            </a:lvl1pPr>
            <a:lvl2pPr lvl="1" algn="ctr" rtl="0">
              <a:spcBef>
                <a:spcPts val="0"/>
              </a:spcBef>
              <a:spcAft>
                <a:spcPts val="0"/>
              </a:spcAft>
              <a:buSzPts val="4200"/>
              <a:buNone/>
              <a:defRPr sz="5600"/>
            </a:lvl2pPr>
            <a:lvl3pPr lvl="2" algn="ctr" rtl="0">
              <a:spcBef>
                <a:spcPts val="0"/>
              </a:spcBef>
              <a:spcAft>
                <a:spcPts val="0"/>
              </a:spcAft>
              <a:buSzPts val="4200"/>
              <a:buNone/>
              <a:defRPr sz="5600"/>
            </a:lvl3pPr>
            <a:lvl4pPr lvl="3" algn="ctr" rtl="0">
              <a:spcBef>
                <a:spcPts val="0"/>
              </a:spcBef>
              <a:spcAft>
                <a:spcPts val="0"/>
              </a:spcAft>
              <a:buSzPts val="4200"/>
              <a:buNone/>
              <a:defRPr sz="5600"/>
            </a:lvl4pPr>
            <a:lvl5pPr lvl="4" algn="ctr" rtl="0">
              <a:spcBef>
                <a:spcPts val="0"/>
              </a:spcBef>
              <a:spcAft>
                <a:spcPts val="0"/>
              </a:spcAft>
              <a:buSzPts val="4200"/>
              <a:buNone/>
              <a:defRPr sz="5600"/>
            </a:lvl5pPr>
            <a:lvl6pPr lvl="5" algn="ctr" rtl="0">
              <a:spcBef>
                <a:spcPts val="0"/>
              </a:spcBef>
              <a:spcAft>
                <a:spcPts val="0"/>
              </a:spcAft>
              <a:buSzPts val="4200"/>
              <a:buNone/>
              <a:defRPr sz="5600"/>
            </a:lvl6pPr>
            <a:lvl7pPr lvl="6" algn="ctr" rtl="0">
              <a:spcBef>
                <a:spcPts val="0"/>
              </a:spcBef>
              <a:spcAft>
                <a:spcPts val="0"/>
              </a:spcAft>
              <a:buSzPts val="4200"/>
              <a:buNone/>
              <a:defRPr sz="5600"/>
            </a:lvl7pPr>
            <a:lvl8pPr lvl="7" algn="ctr" rtl="0">
              <a:spcBef>
                <a:spcPts val="0"/>
              </a:spcBef>
              <a:spcAft>
                <a:spcPts val="0"/>
              </a:spcAft>
              <a:buSzPts val="4200"/>
              <a:buNone/>
              <a:defRPr sz="5600"/>
            </a:lvl8pPr>
            <a:lvl9pPr lvl="8" algn="ctr" rtl="0">
              <a:spcBef>
                <a:spcPts val="0"/>
              </a:spcBef>
              <a:spcAft>
                <a:spcPts val="0"/>
              </a:spcAft>
              <a:buSzPts val="4200"/>
              <a:buNone/>
              <a:defRPr sz="5600"/>
            </a:lvl9pPr>
          </a:lstStyle>
          <a:p>
            <a:endParaRPr/>
          </a:p>
        </p:txBody>
      </p:sp>
      <p:sp>
        <p:nvSpPr>
          <p:cNvPr id="15" name="Google Shape;15;p3"/>
          <p:cNvSpPr txBox="1">
            <a:spLocks noGrp="1"/>
          </p:cNvSpPr>
          <p:nvPr>
            <p:ph type="subTitle" idx="1"/>
          </p:nvPr>
        </p:nvSpPr>
        <p:spPr>
          <a:xfrm>
            <a:off x="6628133" y="5236484"/>
            <a:ext cx="4510400" cy="422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2100"/>
              <a:buNone/>
              <a:defRPr sz="1600"/>
            </a:lvl1pPr>
            <a:lvl2pPr lvl="1" algn="ctr" rtl="0">
              <a:lnSpc>
                <a:spcPct val="100000"/>
              </a:lnSpc>
              <a:spcBef>
                <a:spcPts val="0"/>
              </a:spcBef>
              <a:spcAft>
                <a:spcPts val="0"/>
              </a:spcAft>
              <a:buSzPts val="2100"/>
              <a:buNone/>
              <a:defRPr sz="2800"/>
            </a:lvl2pPr>
            <a:lvl3pPr lvl="2" algn="ctr" rtl="0">
              <a:lnSpc>
                <a:spcPct val="100000"/>
              </a:lnSpc>
              <a:spcBef>
                <a:spcPts val="0"/>
              </a:spcBef>
              <a:spcAft>
                <a:spcPts val="0"/>
              </a:spcAft>
              <a:buSzPts val="2100"/>
              <a:buNone/>
              <a:defRPr sz="2800"/>
            </a:lvl3pPr>
            <a:lvl4pPr lvl="3" algn="ctr" rtl="0">
              <a:lnSpc>
                <a:spcPct val="100000"/>
              </a:lnSpc>
              <a:spcBef>
                <a:spcPts val="0"/>
              </a:spcBef>
              <a:spcAft>
                <a:spcPts val="0"/>
              </a:spcAft>
              <a:buSzPts val="2100"/>
              <a:buNone/>
              <a:defRPr sz="2800"/>
            </a:lvl4pPr>
            <a:lvl5pPr lvl="4" algn="ctr" rtl="0">
              <a:lnSpc>
                <a:spcPct val="100000"/>
              </a:lnSpc>
              <a:spcBef>
                <a:spcPts val="0"/>
              </a:spcBef>
              <a:spcAft>
                <a:spcPts val="0"/>
              </a:spcAft>
              <a:buSzPts val="2100"/>
              <a:buNone/>
              <a:defRPr sz="2800"/>
            </a:lvl5pPr>
            <a:lvl6pPr lvl="5" algn="ctr" rtl="0">
              <a:lnSpc>
                <a:spcPct val="100000"/>
              </a:lnSpc>
              <a:spcBef>
                <a:spcPts val="0"/>
              </a:spcBef>
              <a:spcAft>
                <a:spcPts val="0"/>
              </a:spcAft>
              <a:buSzPts val="2100"/>
              <a:buNone/>
              <a:defRPr sz="2800"/>
            </a:lvl6pPr>
            <a:lvl7pPr lvl="6" algn="ctr" rtl="0">
              <a:lnSpc>
                <a:spcPct val="100000"/>
              </a:lnSpc>
              <a:spcBef>
                <a:spcPts val="0"/>
              </a:spcBef>
              <a:spcAft>
                <a:spcPts val="0"/>
              </a:spcAft>
              <a:buSzPts val="2100"/>
              <a:buNone/>
              <a:defRPr sz="2800"/>
            </a:lvl7pPr>
            <a:lvl8pPr lvl="7" algn="ctr" rtl="0">
              <a:lnSpc>
                <a:spcPct val="100000"/>
              </a:lnSpc>
              <a:spcBef>
                <a:spcPts val="0"/>
              </a:spcBef>
              <a:spcAft>
                <a:spcPts val="0"/>
              </a:spcAft>
              <a:buSzPts val="2100"/>
              <a:buNone/>
              <a:defRPr sz="2800"/>
            </a:lvl8pPr>
            <a:lvl9pPr lvl="8" algn="ctr" rtl="0">
              <a:lnSpc>
                <a:spcPct val="100000"/>
              </a:lnSpc>
              <a:spcBef>
                <a:spcPts val="0"/>
              </a:spcBef>
              <a:spcAft>
                <a:spcPts val="0"/>
              </a:spcAft>
              <a:buSzPts val="2100"/>
              <a:buNone/>
              <a:defRPr sz="2800"/>
            </a:lvl9pPr>
          </a:lstStyle>
          <a:p>
            <a:endParaRPr/>
          </a:p>
        </p:txBody>
      </p:sp>
      <p:sp>
        <p:nvSpPr>
          <p:cNvPr id="16" name="Google Shape;16;p3"/>
          <p:cNvSpPr txBox="1">
            <a:spLocks noGrp="1"/>
          </p:cNvSpPr>
          <p:nvPr>
            <p:ph type="title" idx="2" hasCustomPrompt="1"/>
          </p:nvPr>
        </p:nvSpPr>
        <p:spPr>
          <a:xfrm>
            <a:off x="9809167" y="509783"/>
            <a:ext cx="1424400" cy="1091600"/>
          </a:xfrm>
          <a:prstGeom prst="rect">
            <a:avLst/>
          </a:prstGeom>
          <a:noFill/>
        </p:spPr>
        <p:txBody>
          <a:bodyPr spcFirstLastPara="1" wrap="square" lIns="91425" tIns="91425" rIns="91425" bIns="91425" anchor="b" anchorCtr="0">
            <a:noAutofit/>
          </a:bodyPr>
          <a:lstStyle>
            <a:lvl1pPr lvl="0" algn="r" rtl="0">
              <a:spcBef>
                <a:spcPts val="0"/>
              </a:spcBef>
              <a:spcAft>
                <a:spcPts val="0"/>
              </a:spcAft>
              <a:buSzPts val="3600"/>
              <a:buNone/>
              <a:defRPr sz="6400"/>
            </a:lvl1pPr>
            <a:lvl2pPr lvl="1" algn="r" rtl="0">
              <a:spcBef>
                <a:spcPts val="0"/>
              </a:spcBef>
              <a:spcAft>
                <a:spcPts val="0"/>
              </a:spcAft>
              <a:buSzPts val="4800"/>
              <a:buFont typeface="DM Sans"/>
              <a:buNone/>
              <a:defRPr sz="6400">
                <a:latin typeface="DM Sans"/>
                <a:ea typeface="DM Sans"/>
                <a:cs typeface="DM Sans"/>
                <a:sym typeface="DM Sans"/>
              </a:defRPr>
            </a:lvl2pPr>
            <a:lvl3pPr lvl="2" algn="r" rtl="0">
              <a:spcBef>
                <a:spcPts val="0"/>
              </a:spcBef>
              <a:spcAft>
                <a:spcPts val="0"/>
              </a:spcAft>
              <a:buSzPts val="4800"/>
              <a:buFont typeface="DM Sans"/>
              <a:buNone/>
              <a:defRPr sz="6400">
                <a:latin typeface="DM Sans"/>
                <a:ea typeface="DM Sans"/>
                <a:cs typeface="DM Sans"/>
                <a:sym typeface="DM Sans"/>
              </a:defRPr>
            </a:lvl3pPr>
            <a:lvl4pPr lvl="3" algn="r" rtl="0">
              <a:spcBef>
                <a:spcPts val="0"/>
              </a:spcBef>
              <a:spcAft>
                <a:spcPts val="0"/>
              </a:spcAft>
              <a:buSzPts val="4800"/>
              <a:buFont typeface="DM Sans"/>
              <a:buNone/>
              <a:defRPr sz="6400">
                <a:latin typeface="DM Sans"/>
                <a:ea typeface="DM Sans"/>
                <a:cs typeface="DM Sans"/>
                <a:sym typeface="DM Sans"/>
              </a:defRPr>
            </a:lvl4pPr>
            <a:lvl5pPr lvl="4" algn="r" rtl="0">
              <a:spcBef>
                <a:spcPts val="0"/>
              </a:spcBef>
              <a:spcAft>
                <a:spcPts val="0"/>
              </a:spcAft>
              <a:buSzPts val="4800"/>
              <a:buFont typeface="DM Sans"/>
              <a:buNone/>
              <a:defRPr sz="6400">
                <a:latin typeface="DM Sans"/>
                <a:ea typeface="DM Sans"/>
                <a:cs typeface="DM Sans"/>
                <a:sym typeface="DM Sans"/>
              </a:defRPr>
            </a:lvl5pPr>
            <a:lvl6pPr lvl="5" algn="r" rtl="0">
              <a:spcBef>
                <a:spcPts val="0"/>
              </a:spcBef>
              <a:spcAft>
                <a:spcPts val="0"/>
              </a:spcAft>
              <a:buSzPts val="4800"/>
              <a:buFont typeface="DM Sans"/>
              <a:buNone/>
              <a:defRPr sz="6400">
                <a:latin typeface="DM Sans"/>
                <a:ea typeface="DM Sans"/>
                <a:cs typeface="DM Sans"/>
                <a:sym typeface="DM Sans"/>
              </a:defRPr>
            </a:lvl6pPr>
            <a:lvl7pPr lvl="6" algn="r" rtl="0">
              <a:spcBef>
                <a:spcPts val="0"/>
              </a:spcBef>
              <a:spcAft>
                <a:spcPts val="0"/>
              </a:spcAft>
              <a:buSzPts val="4800"/>
              <a:buFont typeface="DM Sans"/>
              <a:buNone/>
              <a:defRPr sz="6400">
                <a:latin typeface="DM Sans"/>
                <a:ea typeface="DM Sans"/>
                <a:cs typeface="DM Sans"/>
                <a:sym typeface="DM Sans"/>
              </a:defRPr>
            </a:lvl7pPr>
            <a:lvl8pPr lvl="7" algn="r" rtl="0">
              <a:spcBef>
                <a:spcPts val="0"/>
              </a:spcBef>
              <a:spcAft>
                <a:spcPts val="0"/>
              </a:spcAft>
              <a:buSzPts val="4800"/>
              <a:buFont typeface="DM Sans"/>
              <a:buNone/>
              <a:defRPr sz="6400">
                <a:latin typeface="DM Sans"/>
                <a:ea typeface="DM Sans"/>
                <a:cs typeface="DM Sans"/>
                <a:sym typeface="DM Sans"/>
              </a:defRPr>
            </a:lvl8pPr>
            <a:lvl9pPr lvl="8" algn="r" rtl="0">
              <a:spcBef>
                <a:spcPts val="0"/>
              </a:spcBef>
              <a:spcAft>
                <a:spcPts val="0"/>
              </a:spcAft>
              <a:buSzPts val="4800"/>
              <a:buFont typeface="DM Sans"/>
              <a:buNone/>
              <a:defRPr sz="6400">
                <a:latin typeface="DM Sans"/>
                <a:ea typeface="DM Sans"/>
                <a:cs typeface="DM Sans"/>
                <a:sym typeface="DM Sans"/>
              </a:defRPr>
            </a:lvl9pPr>
          </a:lstStyle>
          <a:p>
            <a:r>
              <a:t>xx%</a:t>
            </a:r>
          </a:p>
        </p:txBody>
      </p:sp>
      <p:cxnSp>
        <p:nvCxnSpPr>
          <p:cNvPr id="17" name="Google Shape;17;p3"/>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cxnSp>
        <p:nvCxnSpPr>
          <p:cNvPr id="18" name="Google Shape;18;p3"/>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Tree>
    <p:extLst>
      <p:ext uri="{BB962C8B-B14F-4D97-AF65-F5344CB8AC3E}">
        <p14:creationId xmlns:p14="http://schemas.microsoft.com/office/powerpoint/2010/main" val="2148804437"/>
      </p:ext>
    </p:extLst>
  </p:cSld>
  <p:clrMapOvr>
    <a:masterClrMapping/>
  </p:clrMapOvr>
</p:sldLayout>
</file>

<file path=ppt/slideLayouts/slideLayout190.xml><?xml version="1.0" encoding="utf-8"?>
<p:sldLayout xmlns:a="http://schemas.openxmlformats.org/drawingml/2006/main" xmlns:r="http://schemas.openxmlformats.org/officeDocument/2006/relationships" xmlns:p="http://schemas.openxmlformats.org/presentationml/2006/main" matchingName="Title and body" type="tx">
  <p:cSld name="Title and body">
    <p:bg>
      <p:bgPr>
        <a:noFill/>
        <a:effectLst/>
      </p:bgPr>
    </p:bg>
    <p:spTree>
      <p:nvGrpSpPr>
        <p:cNvPr id="1" name="Shape 19"/>
        <p:cNvGrpSpPr/>
        <p:nvPr/>
      </p:nvGrpSpPr>
      <p:grpSpPr>
        <a:xfrm>
          <a:off x="0" y="0"/>
          <a:ext cx="0" cy="0"/>
          <a:chOff x="0" y="0"/>
          <a:chExt cx="0" cy="0"/>
        </a:xfrm>
      </p:grpSpPr>
      <p:sp>
        <p:nvSpPr>
          <p:cNvPr id="20" name="Google Shape;20;p4"/>
          <p:cNvSpPr txBox="1">
            <a:spLocks noGrp="1"/>
          </p:cNvSpPr>
          <p:nvPr>
            <p:ph type="subTitle" idx="1"/>
          </p:nvPr>
        </p:nvSpPr>
        <p:spPr>
          <a:xfrm flipH="1">
            <a:off x="960033" y="3358400"/>
            <a:ext cx="4022000" cy="27796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None/>
              <a:defRPr sz="1867"/>
            </a:lvl1pPr>
            <a:lvl2pPr lvl="1" rtl="0">
              <a:lnSpc>
                <a:spcPct val="100000"/>
              </a:lnSpc>
              <a:spcBef>
                <a:spcPts val="0"/>
              </a:spcBef>
              <a:spcAft>
                <a:spcPts val="0"/>
              </a:spcAft>
              <a:buNone/>
              <a:defRPr sz="1867"/>
            </a:lvl2pPr>
            <a:lvl3pPr lvl="2" rtl="0">
              <a:lnSpc>
                <a:spcPct val="100000"/>
              </a:lnSpc>
              <a:spcBef>
                <a:spcPts val="0"/>
              </a:spcBef>
              <a:spcAft>
                <a:spcPts val="0"/>
              </a:spcAft>
              <a:buNone/>
              <a:defRPr sz="1867"/>
            </a:lvl3pPr>
            <a:lvl4pPr lvl="3" rtl="0">
              <a:lnSpc>
                <a:spcPct val="100000"/>
              </a:lnSpc>
              <a:spcBef>
                <a:spcPts val="0"/>
              </a:spcBef>
              <a:spcAft>
                <a:spcPts val="0"/>
              </a:spcAft>
              <a:buNone/>
              <a:defRPr sz="1867"/>
            </a:lvl4pPr>
            <a:lvl5pPr lvl="4" rtl="0">
              <a:lnSpc>
                <a:spcPct val="100000"/>
              </a:lnSpc>
              <a:spcBef>
                <a:spcPts val="0"/>
              </a:spcBef>
              <a:spcAft>
                <a:spcPts val="0"/>
              </a:spcAft>
              <a:buNone/>
              <a:defRPr sz="1867"/>
            </a:lvl5pPr>
            <a:lvl6pPr lvl="5" rtl="0">
              <a:lnSpc>
                <a:spcPct val="100000"/>
              </a:lnSpc>
              <a:spcBef>
                <a:spcPts val="0"/>
              </a:spcBef>
              <a:spcAft>
                <a:spcPts val="0"/>
              </a:spcAft>
              <a:buNone/>
              <a:defRPr sz="1867"/>
            </a:lvl6pPr>
            <a:lvl7pPr lvl="6" rtl="0">
              <a:lnSpc>
                <a:spcPct val="100000"/>
              </a:lnSpc>
              <a:spcBef>
                <a:spcPts val="0"/>
              </a:spcBef>
              <a:spcAft>
                <a:spcPts val="0"/>
              </a:spcAft>
              <a:buNone/>
              <a:defRPr sz="1867"/>
            </a:lvl7pPr>
            <a:lvl8pPr lvl="7" rtl="0">
              <a:lnSpc>
                <a:spcPct val="100000"/>
              </a:lnSpc>
              <a:spcBef>
                <a:spcPts val="0"/>
              </a:spcBef>
              <a:spcAft>
                <a:spcPts val="0"/>
              </a:spcAft>
              <a:buNone/>
              <a:defRPr sz="1867"/>
            </a:lvl8pPr>
            <a:lvl9pPr lvl="8" rtl="0">
              <a:lnSpc>
                <a:spcPct val="100000"/>
              </a:lnSpc>
              <a:spcBef>
                <a:spcPts val="0"/>
              </a:spcBef>
              <a:spcAft>
                <a:spcPts val="0"/>
              </a:spcAft>
              <a:buNone/>
              <a:defRPr sz="1867"/>
            </a:lvl9pPr>
          </a:lstStyle>
          <a:p>
            <a:endParaRPr/>
          </a:p>
        </p:txBody>
      </p:sp>
      <p:sp>
        <p:nvSpPr>
          <p:cNvPr id="21" name="Google Shape;21;p4"/>
          <p:cNvSpPr txBox="1">
            <a:spLocks noGrp="1"/>
          </p:cNvSpPr>
          <p:nvPr>
            <p:ph type="title"/>
          </p:nvPr>
        </p:nvSpPr>
        <p:spPr>
          <a:xfrm>
            <a:off x="3014400" y="645200"/>
            <a:ext cx="6163200" cy="609600"/>
          </a:xfrm>
          <a:prstGeom prst="rect">
            <a:avLst/>
          </a:prstGeom>
        </p:spPr>
        <p:txBody>
          <a:bodyPr spcFirstLastPara="1" wrap="square" lIns="91425" tIns="91425" rIns="91425" bIns="91425" anchor="ctr" anchorCtr="0">
            <a:noAutofit/>
          </a:bodyPr>
          <a:lstStyle>
            <a:lvl1pPr lvl="0" algn="ctr" rtl="0">
              <a:spcBef>
                <a:spcPts val="0"/>
              </a:spcBef>
              <a:spcAft>
                <a:spcPts val="0"/>
              </a:spcAft>
              <a:buNone/>
              <a:defRPr sz="2667"/>
            </a:lvl1pPr>
            <a:lvl2pPr lvl="1" algn="ctr" rtl="0">
              <a:spcBef>
                <a:spcPts val="0"/>
              </a:spcBef>
              <a:spcAft>
                <a:spcPts val="0"/>
              </a:spcAft>
              <a:buNone/>
              <a:defRPr sz="2667">
                <a:latin typeface="Roboto Slab"/>
                <a:ea typeface="Roboto Slab"/>
                <a:cs typeface="Roboto Slab"/>
                <a:sym typeface="Roboto Slab"/>
              </a:defRPr>
            </a:lvl2pPr>
            <a:lvl3pPr lvl="2" algn="ctr" rtl="0">
              <a:spcBef>
                <a:spcPts val="0"/>
              </a:spcBef>
              <a:spcAft>
                <a:spcPts val="0"/>
              </a:spcAft>
              <a:buNone/>
              <a:defRPr sz="2667">
                <a:latin typeface="Roboto Slab"/>
                <a:ea typeface="Roboto Slab"/>
                <a:cs typeface="Roboto Slab"/>
                <a:sym typeface="Roboto Slab"/>
              </a:defRPr>
            </a:lvl3pPr>
            <a:lvl4pPr lvl="3" algn="ctr" rtl="0">
              <a:spcBef>
                <a:spcPts val="0"/>
              </a:spcBef>
              <a:spcAft>
                <a:spcPts val="0"/>
              </a:spcAft>
              <a:buNone/>
              <a:defRPr sz="2667">
                <a:latin typeface="Roboto Slab"/>
                <a:ea typeface="Roboto Slab"/>
                <a:cs typeface="Roboto Slab"/>
                <a:sym typeface="Roboto Slab"/>
              </a:defRPr>
            </a:lvl4pPr>
            <a:lvl5pPr lvl="4" algn="ctr" rtl="0">
              <a:spcBef>
                <a:spcPts val="0"/>
              </a:spcBef>
              <a:spcAft>
                <a:spcPts val="0"/>
              </a:spcAft>
              <a:buNone/>
              <a:defRPr sz="2667">
                <a:latin typeface="Roboto Slab"/>
                <a:ea typeface="Roboto Slab"/>
                <a:cs typeface="Roboto Slab"/>
                <a:sym typeface="Roboto Slab"/>
              </a:defRPr>
            </a:lvl5pPr>
            <a:lvl6pPr lvl="5" algn="ctr" rtl="0">
              <a:spcBef>
                <a:spcPts val="0"/>
              </a:spcBef>
              <a:spcAft>
                <a:spcPts val="0"/>
              </a:spcAft>
              <a:buNone/>
              <a:defRPr sz="2667">
                <a:latin typeface="Roboto Slab"/>
                <a:ea typeface="Roboto Slab"/>
                <a:cs typeface="Roboto Slab"/>
                <a:sym typeface="Roboto Slab"/>
              </a:defRPr>
            </a:lvl6pPr>
            <a:lvl7pPr lvl="6" algn="ctr" rtl="0">
              <a:spcBef>
                <a:spcPts val="0"/>
              </a:spcBef>
              <a:spcAft>
                <a:spcPts val="0"/>
              </a:spcAft>
              <a:buNone/>
              <a:defRPr sz="2667">
                <a:latin typeface="Roboto Slab"/>
                <a:ea typeface="Roboto Slab"/>
                <a:cs typeface="Roboto Slab"/>
                <a:sym typeface="Roboto Slab"/>
              </a:defRPr>
            </a:lvl7pPr>
            <a:lvl8pPr lvl="7" algn="ctr" rtl="0">
              <a:spcBef>
                <a:spcPts val="0"/>
              </a:spcBef>
              <a:spcAft>
                <a:spcPts val="0"/>
              </a:spcAft>
              <a:buNone/>
              <a:defRPr sz="2667">
                <a:latin typeface="Roboto Slab"/>
                <a:ea typeface="Roboto Slab"/>
                <a:cs typeface="Roboto Slab"/>
                <a:sym typeface="Roboto Slab"/>
              </a:defRPr>
            </a:lvl8pPr>
            <a:lvl9pPr lvl="8" algn="ctr" rtl="0">
              <a:spcBef>
                <a:spcPts val="0"/>
              </a:spcBef>
              <a:spcAft>
                <a:spcPts val="0"/>
              </a:spcAft>
              <a:buNone/>
              <a:defRPr sz="2667">
                <a:latin typeface="Roboto Slab"/>
                <a:ea typeface="Roboto Slab"/>
                <a:cs typeface="Roboto Slab"/>
                <a:sym typeface="Roboto Slab"/>
              </a:defRPr>
            </a:lvl9pPr>
          </a:lstStyle>
          <a:p>
            <a:endParaRPr/>
          </a:p>
        </p:txBody>
      </p:sp>
      <p:cxnSp>
        <p:nvCxnSpPr>
          <p:cNvPr id="22" name="Google Shape;22;p4"/>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cxnSp>
        <p:nvCxnSpPr>
          <p:cNvPr id="23" name="Google Shape;23;p4"/>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Tree>
    <p:extLst>
      <p:ext uri="{BB962C8B-B14F-4D97-AF65-F5344CB8AC3E}">
        <p14:creationId xmlns:p14="http://schemas.microsoft.com/office/powerpoint/2010/main" val="2878897499"/>
      </p:ext>
    </p:extLst>
  </p:cSld>
  <p:clrMapOvr>
    <a:masterClrMapping/>
  </p:clrMapOvr>
</p:sldLayout>
</file>

<file path=ppt/slideLayouts/slideLayout191.xml><?xml version="1.0" encoding="utf-8"?>
<p:sldLayout xmlns:a="http://schemas.openxmlformats.org/drawingml/2006/main" xmlns:r="http://schemas.openxmlformats.org/officeDocument/2006/relationships" xmlns:p="http://schemas.openxmlformats.org/presentationml/2006/main" matchingName="Title and two columns" type="twoColTx">
  <p:cSld name="Title and two columns">
    <p:bg>
      <p:bgPr>
        <a:noFill/>
        <a:effectLst/>
      </p:bgPr>
    </p:bg>
    <p:spTree>
      <p:nvGrpSpPr>
        <p:cNvPr id="1" name="Shape 24"/>
        <p:cNvGrpSpPr/>
        <p:nvPr/>
      </p:nvGrpSpPr>
      <p:grpSpPr>
        <a:xfrm>
          <a:off x="0" y="0"/>
          <a:ext cx="0" cy="0"/>
          <a:chOff x="0" y="0"/>
          <a:chExt cx="0" cy="0"/>
        </a:xfrm>
      </p:grpSpPr>
      <p:sp>
        <p:nvSpPr>
          <p:cNvPr id="25" name="Google Shape;25;p5"/>
          <p:cNvSpPr/>
          <p:nvPr/>
        </p:nvSpPr>
        <p:spPr>
          <a:xfrm>
            <a:off x="957633" y="653240"/>
            <a:ext cx="10271600" cy="609600"/>
          </a:xfrm>
          <a:prstGeom prst="roundRect">
            <a:avLst>
              <a:gd name="adj" fmla="val 50000"/>
            </a:avLst>
          </a:prstGeom>
          <a:gradFill>
            <a:gsLst>
              <a:gs pos="0">
                <a:schemeClr val="accent5"/>
              </a:gs>
              <a:gs pos="100000">
                <a:schemeClr val="accent4"/>
              </a:gs>
            </a:gsLst>
            <a:lin ang="5400700" scaled="0"/>
          </a:gradFill>
          <a:ln>
            <a:noFill/>
          </a:ln>
          <a:effectLst>
            <a:outerShdw blurRad="71438" dist="9525" dir="3960000" algn="bl" rotWithShape="0">
              <a:srgbClr val="000000">
                <a:alpha val="20000"/>
              </a:srgbClr>
            </a:outerShdw>
          </a:effectLst>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26" name="Google Shape;26;p5"/>
          <p:cNvSpPr txBox="1">
            <a:spLocks noGrp="1"/>
          </p:cNvSpPr>
          <p:nvPr>
            <p:ph type="subTitle" idx="1"/>
          </p:nvPr>
        </p:nvSpPr>
        <p:spPr>
          <a:xfrm>
            <a:off x="1723481" y="4771383"/>
            <a:ext cx="3789600" cy="938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1733"/>
            </a:lvl1pPr>
            <a:lvl2pPr lvl="1" algn="ctr" rtl="0">
              <a:lnSpc>
                <a:spcPct val="100000"/>
              </a:lnSpc>
              <a:spcBef>
                <a:spcPts val="2133"/>
              </a:spcBef>
              <a:spcAft>
                <a:spcPts val="0"/>
              </a:spcAft>
              <a:buNone/>
              <a:defRPr sz="1733"/>
            </a:lvl2pPr>
            <a:lvl3pPr lvl="2" algn="ctr" rtl="0">
              <a:lnSpc>
                <a:spcPct val="100000"/>
              </a:lnSpc>
              <a:spcBef>
                <a:spcPts val="2133"/>
              </a:spcBef>
              <a:spcAft>
                <a:spcPts val="0"/>
              </a:spcAft>
              <a:buNone/>
              <a:defRPr sz="1733"/>
            </a:lvl3pPr>
            <a:lvl4pPr lvl="3" algn="ctr" rtl="0">
              <a:lnSpc>
                <a:spcPct val="100000"/>
              </a:lnSpc>
              <a:spcBef>
                <a:spcPts val="2133"/>
              </a:spcBef>
              <a:spcAft>
                <a:spcPts val="0"/>
              </a:spcAft>
              <a:buNone/>
              <a:defRPr sz="1733"/>
            </a:lvl4pPr>
            <a:lvl5pPr lvl="4" algn="ctr" rtl="0">
              <a:lnSpc>
                <a:spcPct val="100000"/>
              </a:lnSpc>
              <a:spcBef>
                <a:spcPts val="2133"/>
              </a:spcBef>
              <a:spcAft>
                <a:spcPts val="0"/>
              </a:spcAft>
              <a:buNone/>
              <a:defRPr sz="1733"/>
            </a:lvl5pPr>
            <a:lvl6pPr lvl="5" algn="ctr" rtl="0">
              <a:lnSpc>
                <a:spcPct val="100000"/>
              </a:lnSpc>
              <a:spcBef>
                <a:spcPts val="2133"/>
              </a:spcBef>
              <a:spcAft>
                <a:spcPts val="0"/>
              </a:spcAft>
              <a:buNone/>
              <a:defRPr sz="1733"/>
            </a:lvl6pPr>
            <a:lvl7pPr lvl="6" algn="ctr" rtl="0">
              <a:lnSpc>
                <a:spcPct val="100000"/>
              </a:lnSpc>
              <a:spcBef>
                <a:spcPts val="2133"/>
              </a:spcBef>
              <a:spcAft>
                <a:spcPts val="0"/>
              </a:spcAft>
              <a:buNone/>
              <a:defRPr sz="1733"/>
            </a:lvl7pPr>
            <a:lvl8pPr lvl="7" algn="ctr" rtl="0">
              <a:lnSpc>
                <a:spcPct val="100000"/>
              </a:lnSpc>
              <a:spcBef>
                <a:spcPts val="2133"/>
              </a:spcBef>
              <a:spcAft>
                <a:spcPts val="0"/>
              </a:spcAft>
              <a:buNone/>
              <a:defRPr sz="1733"/>
            </a:lvl8pPr>
            <a:lvl9pPr lvl="8" algn="ctr" rtl="0">
              <a:lnSpc>
                <a:spcPct val="100000"/>
              </a:lnSpc>
              <a:spcBef>
                <a:spcPts val="2133"/>
              </a:spcBef>
              <a:spcAft>
                <a:spcPts val="2133"/>
              </a:spcAft>
              <a:buNone/>
              <a:defRPr sz="1733"/>
            </a:lvl9pPr>
          </a:lstStyle>
          <a:p>
            <a:endParaRPr/>
          </a:p>
        </p:txBody>
      </p:sp>
      <p:sp>
        <p:nvSpPr>
          <p:cNvPr id="27" name="Google Shape;27;p5"/>
          <p:cNvSpPr txBox="1">
            <a:spLocks noGrp="1"/>
          </p:cNvSpPr>
          <p:nvPr>
            <p:ph type="subTitle" idx="2"/>
          </p:nvPr>
        </p:nvSpPr>
        <p:spPr>
          <a:xfrm>
            <a:off x="6657467" y="4771399"/>
            <a:ext cx="3789600" cy="938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1733"/>
            </a:lvl1pPr>
            <a:lvl2pPr lvl="1" algn="ctr" rtl="0">
              <a:lnSpc>
                <a:spcPct val="100000"/>
              </a:lnSpc>
              <a:spcBef>
                <a:spcPts val="2133"/>
              </a:spcBef>
              <a:spcAft>
                <a:spcPts val="0"/>
              </a:spcAft>
              <a:buNone/>
              <a:defRPr sz="1733"/>
            </a:lvl2pPr>
            <a:lvl3pPr lvl="2" algn="ctr" rtl="0">
              <a:lnSpc>
                <a:spcPct val="100000"/>
              </a:lnSpc>
              <a:spcBef>
                <a:spcPts val="2133"/>
              </a:spcBef>
              <a:spcAft>
                <a:spcPts val="0"/>
              </a:spcAft>
              <a:buNone/>
              <a:defRPr sz="1733"/>
            </a:lvl3pPr>
            <a:lvl4pPr lvl="3" algn="ctr" rtl="0">
              <a:lnSpc>
                <a:spcPct val="100000"/>
              </a:lnSpc>
              <a:spcBef>
                <a:spcPts val="2133"/>
              </a:spcBef>
              <a:spcAft>
                <a:spcPts val="0"/>
              </a:spcAft>
              <a:buNone/>
              <a:defRPr sz="1733"/>
            </a:lvl4pPr>
            <a:lvl5pPr lvl="4" algn="ctr" rtl="0">
              <a:lnSpc>
                <a:spcPct val="100000"/>
              </a:lnSpc>
              <a:spcBef>
                <a:spcPts val="2133"/>
              </a:spcBef>
              <a:spcAft>
                <a:spcPts val="0"/>
              </a:spcAft>
              <a:buNone/>
              <a:defRPr sz="1733"/>
            </a:lvl5pPr>
            <a:lvl6pPr lvl="5" algn="ctr" rtl="0">
              <a:lnSpc>
                <a:spcPct val="100000"/>
              </a:lnSpc>
              <a:spcBef>
                <a:spcPts val="2133"/>
              </a:spcBef>
              <a:spcAft>
                <a:spcPts val="0"/>
              </a:spcAft>
              <a:buNone/>
              <a:defRPr sz="1733"/>
            </a:lvl6pPr>
            <a:lvl7pPr lvl="6" algn="ctr" rtl="0">
              <a:lnSpc>
                <a:spcPct val="100000"/>
              </a:lnSpc>
              <a:spcBef>
                <a:spcPts val="2133"/>
              </a:spcBef>
              <a:spcAft>
                <a:spcPts val="0"/>
              </a:spcAft>
              <a:buNone/>
              <a:defRPr sz="1733"/>
            </a:lvl7pPr>
            <a:lvl8pPr lvl="7" algn="ctr" rtl="0">
              <a:lnSpc>
                <a:spcPct val="100000"/>
              </a:lnSpc>
              <a:spcBef>
                <a:spcPts val="2133"/>
              </a:spcBef>
              <a:spcAft>
                <a:spcPts val="0"/>
              </a:spcAft>
              <a:buNone/>
              <a:defRPr sz="1733"/>
            </a:lvl8pPr>
            <a:lvl9pPr lvl="8" algn="ctr" rtl="0">
              <a:lnSpc>
                <a:spcPct val="100000"/>
              </a:lnSpc>
              <a:spcBef>
                <a:spcPts val="2133"/>
              </a:spcBef>
              <a:spcAft>
                <a:spcPts val="2133"/>
              </a:spcAft>
              <a:buNone/>
              <a:defRPr sz="1733"/>
            </a:lvl9pPr>
          </a:lstStyle>
          <a:p>
            <a:endParaRPr/>
          </a:p>
        </p:txBody>
      </p:sp>
      <p:sp>
        <p:nvSpPr>
          <p:cNvPr id="28" name="Google Shape;28;p5"/>
          <p:cNvSpPr txBox="1">
            <a:spLocks noGrp="1"/>
          </p:cNvSpPr>
          <p:nvPr>
            <p:ph type="title"/>
          </p:nvPr>
        </p:nvSpPr>
        <p:spPr>
          <a:xfrm>
            <a:off x="3014400" y="645200"/>
            <a:ext cx="6163200" cy="609600"/>
          </a:xfrm>
          <a:prstGeom prst="rect">
            <a:avLst/>
          </a:prstGeom>
        </p:spPr>
        <p:txBody>
          <a:bodyPr spcFirstLastPara="1" wrap="square" lIns="91425" tIns="91425" rIns="91425" bIns="91425" anchor="ctr" anchorCtr="0">
            <a:noAutofit/>
          </a:bodyPr>
          <a:lstStyle>
            <a:lvl1pPr lvl="0" algn="ctr" rtl="0">
              <a:spcBef>
                <a:spcPts val="0"/>
              </a:spcBef>
              <a:spcAft>
                <a:spcPts val="0"/>
              </a:spcAft>
              <a:buNone/>
              <a:defRPr sz="2667"/>
            </a:lvl1pPr>
            <a:lvl2pPr lvl="1" algn="ctr" rtl="0">
              <a:spcBef>
                <a:spcPts val="0"/>
              </a:spcBef>
              <a:spcAft>
                <a:spcPts val="0"/>
              </a:spcAft>
              <a:buNone/>
              <a:defRPr sz="2667">
                <a:latin typeface="Roboto Slab"/>
                <a:ea typeface="Roboto Slab"/>
                <a:cs typeface="Roboto Slab"/>
                <a:sym typeface="Roboto Slab"/>
              </a:defRPr>
            </a:lvl2pPr>
            <a:lvl3pPr lvl="2" algn="ctr" rtl="0">
              <a:spcBef>
                <a:spcPts val="0"/>
              </a:spcBef>
              <a:spcAft>
                <a:spcPts val="0"/>
              </a:spcAft>
              <a:buNone/>
              <a:defRPr sz="2667">
                <a:latin typeface="Roboto Slab"/>
                <a:ea typeface="Roboto Slab"/>
                <a:cs typeface="Roboto Slab"/>
                <a:sym typeface="Roboto Slab"/>
              </a:defRPr>
            </a:lvl3pPr>
            <a:lvl4pPr lvl="3" algn="ctr" rtl="0">
              <a:spcBef>
                <a:spcPts val="0"/>
              </a:spcBef>
              <a:spcAft>
                <a:spcPts val="0"/>
              </a:spcAft>
              <a:buNone/>
              <a:defRPr sz="2667">
                <a:latin typeface="Roboto Slab"/>
                <a:ea typeface="Roboto Slab"/>
                <a:cs typeface="Roboto Slab"/>
                <a:sym typeface="Roboto Slab"/>
              </a:defRPr>
            </a:lvl4pPr>
            <a:lvl5pPr lvl="4" algn="ctr" rtl="0">
              <a:spcBef>
                <a:spcPts val="0"/>
              </a:spcBef>
              <a:spcAft>
                <a:spcPts val="0"/>
              </a:spcAft>
              <a:buNone/>
              <a:defRPr sz="2667">
                <a:latin typeface="Roboto Slab"/>
                <a:ea typeface="Roboto Slab"/>
                <a:cs typeface="Roboto Slab"/>
                <a:sym typeface="Roboto Slab"/>
              </a:defRPr>
            </a:lvl5pPr>
            <a:lvl6pPr lvl="5" algn="ctr" rtl="0">
              <a:spcBef>
                <a:spcPts val="0"/>
              </a:spcBef>
              <a:spcAft>
                <a:spcPts val="0"/>
              </a:spcAft>
              <a:buNone/>
              <a:defRPr sz="2667">
                <a:latin typeface="Roboto Slab"/>
                <a:ea typeface="Roboto Slab"/>
                <a:cs typeface="Roboto Slab"/>
                <a:sym typeface="Roboto Slab"/>
              </a:defRPr>
            </a:lvl6pPr>
            <a:lvl7pPr lvl="6" algn="ctr" rtl="0">
              <a:spcBef>
                <a:spcPts val="0"/>
              </a:spcBef>
              <a:spcAft>
                <a:spcPts val="0"/>
              </a:spcAft>
              <a:buNone/>
              <a:defRPr sz="2667">
                <a:latin typeface="Roboto Slab"/>
                <a:ea typeface="Roboto Slab"/>
                <a:cs typeface="Roboto Slab"/>
                <a:sym typeface="Roboto Slab"/>
              </a:defRPr>
            </a:lvl7pPr>
            <a:lvl8pPr lvl="7" algn="ctr" rtl="0">
              <a:spcBef>
                <a:spcPts val="0"/>
              </a:spcBef>
              <a:spcAft>
                <a:spcPts val="0"/>
              </a:spcAft>
              <a:buNone/>
              <a:defRPr sz="2667">
                <a:latin typeface="Roboto Slab"/>
                <a:ea typeface="Roboto Slab"/>
                <a:cs typeface="Roboto Slab"/>
                <a:sym typeface="Roboto Slab"/>
              </a:defRPr>
            </a:lvl8pPr>
            <a:lvl9pPr lvl="8" algn="ctr" rtl="0">
              <a:spcBef>
                <a:spcPts val="0"/>
              </a:spcBef>
              <a:spcAft>
                <a:spcPts val="0"/>
              </a:spcAft>
              <a:buNone/>
              <a:defRPr sz="2667">
                <a:latin typeface="Roboto Slab"/>
                <a:ea typeface="Roboto Slab"/>
                <a:cs typeface="Roboto Slab"/>
                <a:sym typeface="Roboto Slab"/>
              </a:defRPr>
            </a:lvl9pPr>
          </a:lstStyle>
          <a:p>
            <a:endParaRPr/>
          </a:p>
        </p:txBody>
      </p:sp>
      <p:sp>
        <p:nvSpPr>
          <p:cNvPr id="29" name="Google Shape;29;p5"/>
          <p:cNvSpPr txBox="1">
            <a:spLocks noGrp="1"/>
          </p:cNvSpPr>
          <p:nvPr>
            <p:ph type="subTitle" idx="3"/>
          </p:nvPr>
        </p:nvSpPr>
        <p:spPr>
          <a:xfrm>
            <a:off x="1723481" y="4190700"/>
            <a:ext cx="3789600" cy="5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atin typeface="Advent Pro SemiBold"/>
                <a:ea typeface="Advent Pro SemiBold"/>
                <a:cs typeface="Advent Pro SemiBold"/>
                <a:sym typeface="Advent Pro SemiBold"/>
              </a:defRPr>
            </a:lvl1pPr>
            <a:lvl2pPr lvl="1" algn="ctr" rtl="0">
              <a:lnSpc>
                <a:spcPct val="100000"/>
              </a:lnSpc>
              <a:spcBef>
                <a:spcPts val="2133"/>
              </a:spcBef>
              <a:spcAft>
                <a:spcPts val="0"/>
              </a:spcAft>
              <a:buNone/>
              <a:defRPr>
                <a:latin typeface="Advent Pro SemiBold"/>
                <a:ea typeface="Advent Pro SemiBold"/>
                <a:cs typeface="Advent Pro SemiBold"/>
                <a:sym typeface="Advent Pro SemiBold"/>
              </a:defRPr>
            </a:lvl2pPr>
            <a:lvl3pPr lvl="2" algn="ctr" rtl="0">
              <a:lnSpc>
                <a:spcPct val="100000"/>
              </a:lnSpc>
              <a:spcBef>
                <a:spcPts val="2133"/>
              </a:spcBef>
              <a:spcAft>
                <a:spcPts val="0"/>
              </a:spcAft>
              <a:buNone/>
              <a:defRPr>
                <a:latin typeface="Advent Pro SemiBold"/>
                <a:ea typeface="Advent Pro SemiBold"/>
                <a:cs typeface="Advent Pro SemiBold"/>
                <a:sym typeface="Advent Pro SemiBold"/>
              </a:defRPr>
            </a:lvl3pPr>
            <a:lvl4pPr lvl="3" algn="ctr" rtl="0">
              <a:lnSpc>
                <a:spcPct val="100000"/>
              </a:lnSpc>
              <a:spcBef>
                <a:spcPts val="2133"/>
              </a:spcBef>
              <a:spcAft>
                <a:spcPts val="0"/>
              </a:spcAft>
              <a:buNone/>
              <a:defRPr>
                <a:latin typeface="Advent Pro SemiBold"/>
                <a:ea typeface="Advent Pro SemiBold"/>
                <a:cs typeface="Advent Pro SemiBold"/>
                <a:sym typeface="Advent Pro SemiBold"/>
              </a:defRPr>
            </a:lvl4pPr>
            <a:lvl5pPr lvl="4" algn="ctr" rtl="0">
              <a:lnSpc>
                <a:spcPct val="100000"/>
              </a:lnSpc>
              <a:spcBef>
                <a:spcPts val="2133"/>
              </a:spcBef>
              <a:spcAft>
                <a:spcPts val="0"/>
              </a:spcAft>
              <a:buNone/>
              <a:defRPr>
                <a:latin typeface="Advent Pro SemiBold"/>
                <a:ea typeface="Advent Pro SemiBold"/>
                <a:cs typeface="Advent Pro SemiBold"/>
                <a:sym typeface="Advent Pro SemiBold"/>
              </a:defRPr>
            </a:lvl5pPr>
            <a:lvl6pPr lvl="5" algn="ctr" rtl="0">
              <a:lnSpc>
                <a:spcPct val="100000"/>
              </a:lnSpc>
              <a:spcBef>
                <a:spcPts val="2133"/>
              </a:spcBef>
              <a:spcAft>
                <a:spcPts val="0"/>
              </a:spcAft>
              <a:buNone/>
              <a:defRPr>
                <a:latin typeface="Advent Pro SemiBold"/>
                <a:ea typeface="Advent Pro SemiBold"/>
                <a:cs typeface="Advent Pro SemiBold"/>
                <a:sym typeface="Advent Pro SemiBold"/>
              </a:defRPr>
            </a:lvl6pPr>
            <a:lvl7pPr lvl="6" algn="ctr" rtl="0">
              <a:lnSpc>
                <a:spcPct val="100000"/>
              </a:lnSpc>
              <a:spcBef>
                <a:spcPts val="2133"/>
              </a:spcBef>
              <a:spcAft>
                <a:spcPts val="0"/>
              </a:spcAft>
              <a:buNone/>
              <a:defRPr>
                <a:latin typeface="Advent Pro SemiBold"/>
                <a:ea typeface="Advent Pro SemiBold"/>
                <a:cs typeface="Advent Pro SemiBold"/>
                <a:sym typeface="Advent Pro SemiBold"/>
              </a:defRPr>
            </a:lvl7pPr>
            <a:lvl8pPr lvl="7" algn="ctr" rtl="0">
              <a:lnSpc>
                <a:spcPct val="100000"/>
              </a:lnSpc>
              <a:spcBef>
                <a:spcPts val="2133"/>
              </a:spcBef>
              <a:spcAft>
                <a:spcPts val="0"/>
              </a:spcAft>
              <a:buNone/>
              <a:defRPr>
                <a:latin typeface="Advent Pro SemiBold"/>
                <a:ea typeface="Advent Pro SemiBold"/>
                <a:cs typeface="Advent Pro SemiBold"/>
                <a:sym typeface="Advent Pro SemiBold"/>
              </a:defRPr>
            </a:lvl8pPr>
            <a:lvl9pPr lvl="8" algn="ctr" rtl="0">
              <a:lnSpc>
                <a:spcPct val="100000"/>
              </a:lnSpc>
              <a:spcBef>
                <a:spcPts val="2133"/>
              </a:spcBef>
              <a:spcAft>
                <a:spcPts val="2133"/>
              </a:spcAft>
              <a:buNone/>
              <a:defRPr>
                <a:latin typeface="Advent Pro SemiBold"/>
                <a:ea typeface="Advent Pro SemiBold"/>
                <a:cs typeface="Advent Pro SemiBold"/>
                <a:sym typeface="Advent Pro SemiBold"/>
              </a:defRPr>
            </a:lvl9pPr>
          </a:lstStyle>
          <a:p>
            <a:endParaRPr/>
          </a:p>
        </p:txBody>
      </p:sp>
      <p:sp>
        <p:nvSpPr>
          <p:cNvPr id="30" name="Google Shape;30;p5"/>
          <p:cNvSpPr txBox="1">
            <a:spLocks noGrp="1"/>
          </p:cNvSpPr>
          <p:nvPr>
            <p:ph type="subTitle" idx="4"/>
          </p:nvPr>
        </p:nvSpPr>
        <p:spPr>
          <a:xfrm>
            <a:off x="6657467" y="4190715"/>
            <a:ext cx="3789600" cy="5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atin typeface="Advent Pro SemiBold"/>
                <a:ea typeface="Advent Pro SemiBold"/>
                <a:cs typeface="Advent Pro SemiBold"/>
                <a:sym typeface="Advent Pro SemiBold"/>
              </a:defRPr>
            </a:lvl1pPr>
            <a:lvl2pPr lvl="1" algn="ctr" rtl="0">
              <a:lnSpc>
                <a:spcPct val="100000"/>
              </a:lnSpc>
              <a:spcBef>
                <a:spcPts val="2133"/>
              </a:spcBef>
              <a:spcAft>
                <a:spcPts val="0"/>
              </a:spcAft>
              <a:buNone/>
              <a:defRPr>
                <a:latin typeface="Advent Pro SemiBold"/>
                <a:ea typeface="Advent Pro SemiBold"/>
                <a:cs typeface="Advent Pro SemiBold"/>
                <a:sym typeface="Advent Pro SemiBold"/>
              </a:defRPr>
            </a:lvl2pPr>
            <a:lvl3pPr lvl="2" algn="ctr" rtl="0">
              <a:lnSpc>
                <a:spcPct val="100000"/>
              </a:lnSpc>
              <a:spcBef>
                <a:spcPts val="2133"/>
              </a:spcBef>
              <a:spcAft>
                <a:spcPts val="0"/>
              </a:spcAft>
              <a:buNone/>
              <a:defRPr>
                <a:latin typeface="Advent Pro SemiBold"/>
                <a:ea typeface="Advent Pro SemiBold"/>
                <a:cs typeface="Advent Pro SemiBold"/>
                <a:sym typeface="Advent Pro SemiBold"/>
              </a:defRPr>
            </a:lvl3pPr>
            <a:lvl4pPr lvl="3" algn="ctr" rtl="0">
              <a:lnSpc>
                <a:spcPct val="100000"/>
              </a:lnSpc>
              <a:spcBef>
                <a:spcPts val="2133"/>
              </a:spcBef>
              <a:spcAft>
                <a:spcPts val="0"/>
              </a:spcAft>
              <a:buNone/>
              <a:defRPr>
                <a:latin typeface="Advent Pro SemiBold"/>
                <a:ea typeface="Advent Pro SemiBold"/>
                <a:cs typeface="Advent Pro SemiBold"/>
                <a:sym typeface="Advent Pro SemiBold"/>
              </a:defRPr>
            </a:lvl4pPr>
            <a:lvl5pPr lvl="4" algn="ctr" rtl="0">
              <a:lnSpc>
                <a:spcPct val="100000"/>
              </a:lnSpc>
              <a:spcBef>
                <a:spcPts val="2133"/>
              </a:spcBef>
              <a:spcAft>
                <a:spcPts val="0"/>
              </a:spcAft>
              <a:buNone/>
              <a:defRPr>
                <a:latin typeface="Advent Pro SemiBold"/>
                <a:ea typeface="Advent Pro SemiBold"/>
                <a:cs typeface="Advent Pro SemiBold"/>
                <a:sym typeface="Advent Pro SemiBold"/>
              </a:defRPr>
            </a:lvl5pPr>
            <a:lvl6pPr lvl="5" algn="ctr" rtl="0">
              <a:lnSpc>
                <a:spcPct val="100000"/>
              </a:lnSpc>
              <a:spcBef>
                <a:spcPts val="2133"/>
              </a:spcBef>
              <a:spcAft>
                <a:spcPts val="0"/>
              </a:spcAft>
              <a:buNone/>
              <a:defRPr>
                <a:latin typeface="Advent Pro SemiBold"/>
                <a:ea typeface="Advent Pro SemiBold"/>
                <a:cs typeface="Advent Pro SemiBold"/>
                <a:sym typeface="Advent Pro SemiBold"/>
              </a:defRPr>
            </a:lvl6pPr>
            <a:lvl7pPr lvl="6" algn="ctr" rtl="0">
              <a:lnSpc>
                <a:spcPct val="100000"/>
              </a:lnSpc>
              <a:spcBef>
                <a:spcPts val="2133"/>
              </a:spcBef>
              <a:spcAft>
                <a:spcPts val="0"/>
              </a:spcAft>
              <a:buNone/>
              <a:defRPr>
                <a:latin typeface="Advent Pro SemiBold"/>
                <a:ea typeface="Advent Pro SemiBold"/>
                <a:cs typeface="Advent Pro SemiBold"/>
                <a:sym typeface="Advent Pro SemiBold"/>
              </a:defRPr>
            </a:lvl7pPr>
            <a:lvl8pPr lvl="7" algn="ctr" rtl="0">
              <a:lnSpc>
                <a:spcPct val="100000"/>
              </a:lnSpc>
              <a:spcBef>
                <a:spcPts val="2133"/>
              </a:spcBef>
              <a:spcAft>
                <a:spcPts val="0"/>
              </a:spcAft>
              <a:buNone/>
              <a:defRPr>
                <a:latin typeface="Advent Pro SemiBold"/>
                <a:ea typeface="Advent Pro SemiBold"/>
                <a:cs typeface="Advent Pro SemiBold"/>
                <a:sym typeface="Advent Pro SemiBold"/>
              </a:defRPr>
            </a:lvl8pPr>
            <a:lvl9pPr lvl="8" algn="ctr" rtl="0">
              <a:lnSpc>
                <a:spcPct val="100000"/>
              </a:lnSpc>
              <a:spcBef>
                <a:spcPts val="2133"/>
              </a:spcBef>
              <a:spcAft>
                <a:spcPts val="2133"/>
              </a:spcAft>
              <a:buNone/>
              <a:defRPr>
                <a:latin typeface="Advent Pro SemiBold"/>
                <a:ea typeface="Advent Pro SemiBold"/>
                <a:cs typeface="Advent Pro SemiBold"/>
                <a:sym typeface="Advent Pro SemiBold"/>
              </a:defRPr>
            </a:lvl9pPr>
          </a:lstStyle>
          <a:p>
            <a:endParaRPr/>
          </a:p>
        </p:txBody>
      </p:sp>
      <p:cxnSp>
        <p:nvCxnSpPr>
          <p:cNvPr id="31" name="Google Shape;31;p5"/>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Tree>
    <p:extLst>
      <p:ext uri="{BB962C8B-B14F-4D97-AF65-F5344CB8AC3E}">
        <p14:creationId xmlns:p14="http://schemas.microsoft.com/office/powerpoint/2010/main" val="521898792"/>
      </p:ext>
    </p:extLst>
  </p:cSld>
  <p:clrMapOvr>
    <a:masterClrMapping/>
  </p:clrMapOvr>
</p:sldLayout>
</file>

<file path=ppt/slideLayouts/slideLayout192.xml><?xml version="1.0" encoding="utf-8"?>
<p:sldLayout xmlns:a="http://schemas.openxmlformats.org/drawingml/2006/main" xmlns:r="http://schemas.openxmlformats.org/officeDocument/2006/relationships" xmlns:p="http://schemas.openxmlformats.org/presentationml/2006/main" matchingName="Title only" type="titleOnly">
  <p:cSld name="Title only">
    <p:bg>
      <p:bgPr>
        <a:noFill/>
        <a:effectLst/>
      </p:bgPr>
    </p:bg>
    <p:spTree>
      <p:nvGrpSpPr>
        <p:cNvPr id="1" name="Shape 32"/>
        <p:cNvGrpSpPr/>
        <p:nvPr/>
      </p:nvGrpSpPr>
      <p:grpSpPr>
        <a:xfrm>
          <a:off x="0" y="0"/>
          <a:ext cx="0" cy="0"/>
          <a:chOff x="0" y="0"/>
          <a:chExt cx="0" cy="0"/>
        </a:xfrm>
      </p:grpSpPr>
      <p:sp>
        <p:nvSpPr>
          <p:cNvPr id="33" name="Google Shape;33;p6"/>
          <p:cNvSpPr/>
          <p:nvPr/>
        </p:nvSpPr>
        <p:spPr>
          <a:xfrm>
            <a:off x="957633" y="645200"/>
            <a:ext cx="10271600" cy="609600"/>
          </a:xfrm>
          <a:prstGeom prst="roundRect">
            <a:avLst>
              <a:gd name="adj" fmla="val 50000"/>
            </a:avLst>
          </a:prstGeom>
          <a:gradFill>
            <a:gsLst>
              <a:gs pos="0">
                <a:schemeClr val="accent5"/>
              </a:gs>
              <a:gs pos="100000">
                <a:schemeClr val="accent4"/>
              </a:gs>
            </a:gsLst>
            <a:lin ang="5400700" scaled="0"/>
          </a:gradFill>
          <a:ln>
            <a:noFill/>
          </a:ln>
          <a:effectLst>
            <a:outerShdw blurRad="71438" dist="9525" dir="3960000" algn="bl" rotWithShape="0">
              <a:srgbClr val="000000">
                <a:alpha val="20000"/>
              </a:srgbClr>
            </a:outerShdw>
          </a:effectLst>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34" name="Google Shape;34;p6"/>
          <p:cNvSpPr txBox="1">
            <a:spLocks noGrp="1"/>
          </p:cNvSpPr>
          <p:nvPr>
            <p:ph type="title"/>
          </p:nvPr>
        </p:nvSpPr>
        <p:spPr>
          <a:xfrm>
            <a:off x="3014400" y="645200"/>
            <a:ext cx="6163200" cy="609600"/>
          </a:xfrm>
          <a:prstGeom prst="rect">
            <a:avLst/>
          </a:prstGeom>
        </p:spPr>
        <p:txBody>
          <a:bodyPr spcFirstLastPara="1" wrap="square" lIns="91425" tIns="91425" rIns="91425" bIns="91425" anchor="ctr" anchorCtr="0">
            <a:noAutofit/>
          </a:bodyPr>
          <a:lstStyle>
            <a:lvl1pPr lvl="0" algn="ctr" rtl="0">
              <a:spcBef>
                <a:spcPts val="0"/>
              </a:spcBef>
              <a:spcAft>
                <a:spcPts val="0"/>
              </a:spcAft>
              <a:buNone/>
              <a:defRPr sz="2667"/>
            </a:lvl1pPr>
            <a:lvl2pPr lvl="1" algn="ctr" rtl="0">
              <a:spcBef>
                <a:spcPts val="0"/>
              </a:spcBef>
              <a:spcAft>
                <a:spcPts val="0"/>
              </a:spcAft>
              <a:buNone/>
              <a:defRPr sz="2667">
                <a:latin typeface="Roboto Slab"/>
                <a:ea typeface="Roboto Slab"/>
                <a:cs typeface="Roboto Slab"/>
                <a:sym typeface="Roboto Slab"/>
              </a:defRPr>
            </a:lvl2pPr>
            <a:lvl3pPr lvl="2" algn="ctr" rtl="0">
              <a:spcBef>
                <a:spcPts val="0"/>
              </a:spcBef>
              <a:spcAft>
                <a:spcPts val="0"/>
              </a:spcAft>
              <a:buNone/>
              <a:defRPr sz="2667">
                <a:latin typeface="Roboto Slab"/>
                <a:ea typeface="Roboto Slab"/>
                <a:cs typeface="Roboto Slab"/>
                <a:sym typeface="Roboto Slab"/>
              </a:defRPr>
            </a:lvl3pPr>
            <a:lvl4pPr lvl="3" algn="ctr" rtl="0">
              <a:spcBef>
                <a:spcPts val="0"/>
              </a:spcBef>
              <a:spcAft>
                <a:spcPts val="0"/>
              </a:spcAft>
              <a:buNone/>
              <a:defRPr sz="2667">
                <a:latin typeface="Roboto Slab"/>
                <a:ea typeface="Roboto Slab"/>
                <a:cs typeface="Roboto Slab"/>
                <a:sym typeface="Roboto Slab"/>
              </a:defRPr>
            </a:lvl4pPr>
            <a:lvl5pPr lvl="4" algn="ctr" rtl="0">
              <a:spcBef>
                <a:spcPts val="0"/>
              </a:spcBef>
              <a:spcAft>
                <a:spcPts val="0"/>
              </a:spcAft>
              <a:buNone/>
              <a:defRPr sz="2667">
                <a:latin typeface="Roboto Slab"/>
                <a:ea typeface="Roboto Slab"/>
                <a:cs typeface="Roboto Slab"/>
                <a:sym typeface="Roboto Slab"/>
              </a:defRPr>
            </a:lvl5pPr>
            <a:lvl6pPr lvl="5" algn="ctr" rtl="0">
              <a:spcBef>
                <a:spcPts val="0"/>
              </a:spcBef>
              <a:spcAft>
                <a:spcPts val="0"/>
              </a:spcAft>
              <a:buNone/>
              <a:defRPr sz="2667">
                <a:latin typeface="Roboto Slab"/>
                <a:ea typeface="Roboto Slab"/>
                <a:cs typeface="Roboto Slab"/>
                <a:sym typeface="Roboto Slab"/>
              </a:defRPr>
            </a:lvl6pPr>
            <a:lvl7pPr lvl="6" algn="ctr" rtl="0">
              <a:spcBef>
                <a:spcPts val="0"/>
              </a:spcBef>
              <a:spcAft>
                <a:spcPts val="0"/>
              </a:spcAft>
              <a:buNone/>
              <a:defRPr sz="2667">
                <a:latin typeface="Roboto Slab"/>
                <a:ea typeface="Roboto Slab"/>
                <a:cs typeface="Roboto Slab"/>
                <a:sym typeface="Roboto Slab"/>
              </a:defRPr>
            </a:lvl7pPr>
            <a:lvl8pPr lvl="7" algn="ctr" rtl="0">
              <a:spcBef>
                <a:spcPts val="0"/>
              </a:spcBef>
              <a:spcAft>
                <a:spcPts val="0"/>
              </a:spcAft>
              <a:buNone/>
              <a:defRPr sz="2667">
                <a:latin typeface="Roboto Slab"/>
                <a:ea typeface="Roboto Slab"/>
                <a:cs typeface="Roboto Slab"/>
                <a:sym typeface="Roboto Slab"/>
              </a:defRPr>
            </a:lvl8pPr>
            <a:lvl9pPr lvl="8" algn="ctr" rtl="0">
              <a:spcBef>
                <a:spcPts val="0"/>
              </a:spcBef>
              <a:spcAft>
                <a:spcPts val="0"/>
              </a:spcAft>
              <a:buNone/>
              <a:defRPr sz="2667">
                <a:latin typeface="Roboto Slab"/>
                <a:ea typeface="Roboto Slab"/>
                <a:cs typeface="Roboto Slab"/>
                <a:sym typeface="Roboto Slab"/>
              </a:defRPr>
            </a:lvl9pPr>
          </a:lstStyle>
          <a:p>
            <a:endParaRPr/>
          </a:p>
        </p:txBody>
      </p:sp>
      <p:cxnSp>
        <p:nvCxnSpPr>
          <p:cNvPr id="35" name="Google Shape;35;p6"/>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cxnSp>
        <p:nvCxnSpPr>
          <p:cNvPr id="36" name="Google Shape;36;p6"/>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Tree>
    <p:extLst>
      <p:ext uri="{BB962C8B-B14F-4D97-AF65-F5344CB8AC3E}">
        <p14:creationId xmlns:p14="http://schemas.microsoft.com/office/powerpoint/2010/main" val="3084885595"/>
      </p:ext>
    </p:extLst>
  </p:cSld>
  <p:clrMapOvr>
    <a:masterClrMapping/>
  </p:clrMapOvr>
</p:sldLayout>
</file>

<file path=ppt/slideLayouts/slideLayout193.xml><?xml version="1.0" encoding="utf-8"?>
<p:sldLayout xmlns:a="http://schemas.openxmlformats.org/drawingml/2006/main" xmlns:r="http://schemas.openxmlformats.org/officeDocument/2006/relationships" xmlns:p="http://schemas.openxmlformats.org/presentationml/2006/main" matchingName="One column text">
  <p:cSld name="One column text">
    <p:bg>
      <p:bgPr>
        <a:noFill/>
        <a:effectLst/>
      </p:bgPr>
    </p:bg>
    <p:spTree>
      <p:nvGrpSpPr>
        <p:cNvPr id="1" name="Shape 37"/>
        <p:cNvGrpSpPr/>
        <p:nvPr/>
      </p:nvGrpSpPr>
      <p:grpSpPr>
        <a:xfrm>
          <a:off x="0" y="0"/>
          <a:ext cx="0" cy="0"/>
          <a:chOff x="0" y="0"/>
          <a:chExt cx="0" cy="0"/>
        </a:xfrm>
      </p:grpSpPr>
      <p:sp>
        <p:nvSpPr>
          <p:cNvPr id="38" name="Google Shape;38;p7"/>
          <p:cNvSpPr/>
          <p:nvPr/>
        </p:nvSpPr>
        <p:spPr>
          <a:xfrm>
            <a:off x="957633" y="5596000"/>
            <a:ext cx="10271600" cy="609600"/>
          </a:xfrm>
          <a:prstGeom prst="roundRect">
            <a:avLst>
              <a:gd name="adj" fmla="val 50000"/>
            </a:avLst>
          </a:prstGeom>
          <a:gradFill>
            <a:gsLst>
              <a:gs pos="0">
                <a:schemeClr val="accent5"/>
              </a:gs>
              <a:gs pos="100000">
                <a:schemeClr val="accent4"/>
              </a:gs>
            </a:gsLst>
            <a:lin ang="5400700" scaled="0"/>
          </a:gradFill>
          <a:ln>
            <a:noFill/>
          </a:ln>
          <a:effectLst>
            <a:outerShdw blurRad="71438" dist="9525" dir="3960000" algn="bl" rotWithShape="0">
              <a:srgbClr val="000000">
                <a:alpha val="20000"/>
              </a:srgbClr>
            </a:outerShdw>
          </a:effectLst>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39" name="Google Shape;39;p7"/>
          <p:cNvSpPr txBox="1">
            <a:spLocks noGrp="1"/>
          </p:cNvSpPr>
          <p:nvPr>
            <p:ph type="ctrTitle"/>
          </p:nvPr>
        </p:nvSpPr>
        <p:spPr>
          <a:xfrm>
            <a:off x="2235600" y="5596000"/>
            <a:ext cx="7720800" cy="6096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SzPts val="1400"/>
              <a:buNone/>
              <a:defRPr sz="2667"/>
            </a:lvl1pPr>
            <a:lvl2pPr lvl="1" algn="ctr" rtl="0">
              <a:spcBef>
                <a:spcPts val="0"/>
              </a:spcBef>
              <a:spcAft>
                <a:spcPts val="0"/>
              </a:spcAft>
              <a:buSzPts val="1400"/>
              <a:buFont typeface="DM Sans"/>
              <a:buNone/>
              <a:defRPr sz="1867">
                <a:latin typeface="DM Sans"/>
                <a:ea typeface="DM Sans"/>
                <a:cs typeface="DM Sans"/>
                <a:sym typeface="DM Sans"/>
              </a:defRPr>
            </a:lvl2pPr>
            <a:lvl3pPr lvl="2" algn="ctr" rtl="0">
              <a:spcBef>
                <a:spcPts val="0"/>
              </a:spcBef>
              <a:spcAft>
                <a:spcPts val="0"/>
              </a:spcAft>
              <a:buSzPts val="1400"/>
              <a:buFont typeface="DM Sans"/>
              <a:buNone/>
              <a:defRPr sz="1867">
                <a:latin typeface="DM Sans"/>
                <a:ea typeface="DM Sans"/>
                <a:cs typeface="DM Sans"/>
                <a:sym typeface="DM Sans"/>
              </a:defRPr>
            </a:lvl3pPr>
            <a:lvl4pPr lvl="3" algn="ctr" rtl="0">
              <a:spcBef>
                <a:spcPts val="0"/>
              </a:spcBef>
              <a:spcAft>
                <a:spcPts val="0"/>
              </a:spcAft>
              <a:buSzPts val="1400"/>
              <a:buFont typeface="DM Sans"/>
              <a:buNone/>
              <a:defRPr sz="1867">
                <a:latin typeface="DM Sans"/>
                <a:ea typeface="DM Sans"/>
                <a:cs typeface="DM Sans"/>
                <a:sym typeface="DM Sans"/>
              </a:defRPr>
            </a:lvl4pPr>
            <a:lvl5pPr lvl="4" algn="ctr" rtl="0">
              <a:spcBef>
                <a:spcPts val="0"/>
              </a:spcBef>
              <a:spcAft>
                <a:spcPts val="0"/>
              </a:spcAft>
              <a:buSzPts val="1400"/>
              <a:buFont typeface="DM Sans"/>
              <a:buNone/>
              <a:defRPr sz="1867">
                <a:latin typeface="DM Sans"/>
                <a:ea typeface="DM Sans"/>
                <a:cs typeface="DM Sans"/>
                <a:sym typeface="DM Sans"/>
              </a:defRPr>
            </a:lvl5pPr>
            <a:lvl6pPr lvl="5" algn="ctr" rtl="0">
              <a:spcBef>
                <a:spcPts val="0"/>
              </a:spcBef>
              <a:spcAft>
                <a:spcPts val="0"/>
              </a:spcAft>
              <a:buSzPts val="1400"/>
              <a:buFont typeface="DM Sans"/>
              <a:buNone/>
              <a:defRPr sz="1867">
                <a:latin typeface="DM Sans"/>
                <a:ea typeface="DM Sans"/>
                <a:cs typeface="DM Sans"/>
                <a:sym typeface="DM Sans"/>
              </a:defRPr>
            </a:lvl6pPr>
            <a:lvl7pPr lvl="6" algn="ctr" rtl="0">
              <a:spcBef>
                <a:spcPts val="0"/>
              </a:spcBef>
              <a:spcAft>
                <a:spcPts val="0"/>
              </a:spcAft>
              <a:buSzPts val="1400"/>
              <a:buFont typeface="DM Sans"/>
              <a:buNone/>
              <a:defRPr sz="1867">
                <a:latin typeface="DM Sans"/>
                <a:ea typeface="DM Sans"/>
                <a:cs typeface="DM Sans"/>
                <a:sym typeface="DM Sans"/>
              </a:defRPr>
            </a:lvl7pPr>
            <a:lvl8pPr lvl="7" algn="ctr" rtl="0">
              <a:spcBef>
                <a:spcPts val="0"/>
              </a:spcBef>
              <a:spcAft>
                <a:spcPts val="0"/>
              </a:spcAft>
              <a:buSzPts val="1400"/>
              <a:buFont typeface="DM Sans"/>
              <a:buNone/>
              <a:defRPr sz="1867">
                <a:latin typeface="DM Sans"/>
                <a:ea typeface="DM Sans"/>
                <a:cs typeface="DM Sans"/>
                <a:sym typeface="DM Sans"/>
              </a:defRPr>
            </a:lvl8pPr>
            <a:lvl9pPr lvl="8" algn="ctr" rtl="0">
              <a:spcBef>
                <a:spcPts val="0"/>
              </a:spcBef>
              <a:spcAft>
                <a:spcPts val="0"/>
              </a:spcAft>
              <a:buSzPts val="1400"/>
              <a:buFont typeface="DM Sans"/>
              <a:buNone/>
              <a:defRPr sz="1867">
                <a:latin typeface="DM Sans"/>
                <a:ea typeface="DM Sans"/>
                <a:cs typeface="DM Sans"/>
                <a:sym typeface="DM Sans"/>
              </a:defRPr>
            </a:lvl9pPr>
          </a:lstStyle>
          <a:p>
            <a:endParaRPr/>
          </a:p>
        </p:txBody>
      </p:sp>
      <p:sp>
        <p:nvSpPr>
          <p:cNvPr id="40" name="Google Shape;40;p7"/>
          <p:cNvSpPr txBox="1">
            <a:spLocks noGrp="1"/>
          </p:cNvSpPr>
          <p:nvPr>
            <p:ph type="subTitle" idx="1"/>
          </p:nvPr>
        </p:nvSpPr>
        <p:spPr>
          <a:xfrm>
            <a:off x="2235600" y="2454367"/>
            <a:ext cx="7720800" cy="2035200"/>
          </a:xfrm>
          <a:prstGeom prst="rect">
            <a:avLst/>
          </a:prstGeom>
          <a:noFill/>
        </p:spPr>
        <p:txBody>
          <a:bodyPr spcFirstLastPara="1" wrap="square" lIns="91425" tIns="91425" rIns="91425" bIns="91425" anchor="ctr" anchorCtr="0">
            <a:noAutofit/>
          </a:bodyPr>
          <a:lstStyle>
            <a:lvl1pPr lvl="0" algn="ctr" rtl="0">
              <a:lnSpc>
                <a:spcPct val="100000"/>
              </a:lnSpc>
              <a:spcBef>
                <a:spcPts val="0"/>
              </a:spcBef>
              <a:spcAft>
                <a:spcPts val="0"/>
              </a:spcAft>
              <a:buNone/>
              <a:defRPr sz="3200"/>
            </a:lvl1pPr>
            <a:lvl2pPr lvl="1" algn="ctr" rtl="0">
              <a:lnSpc>
                <a:spcPct val="100000"/>
              </a:lnSpc>
              <a:spcBef>
                <a:spcPts val="0"/>
              </a:spcBef>
              <a:spcAft>
                <a:spcPts val="0"/>
              </a:spcAft>
              <a:buNone/>
              <a:defRPr sz="3200"/>
            </a:lvl2pPr>
            <a:lvl3pPr lvl="2" algn="ctr" rtl="0">
              <a:lnSpc>
                <a:spcPct val="100000"/>
              </a:lnSpc>
              <a:spcBef>
                <a:spcPts val="0"/>
              </a:spcBef>
              <a:spcAft>
                <a:spcPts val="0"/>
              </a:spcAft>
              <a:buNone/>
              <a:defRPr sz="3200"/>
            </a:lvl3pPr>
            <a:lvl4pPr lvl="3" algn="ctr" rtl="0">
              <a:lnSpc>
                <a:spcPct val="100000"/>
              </a:lnSpc>
              <a:spcBef>
                <a:spcPts val="0"/>
              </a:spcBef>
              <a:spcAft>
                <a:spcPts val="0"/>
              </a:spcAft>
              <a:buNone/>
              <a:defRPr sz="3200"/>
            </a:lvl4pPr>
            <a:lvl5pPr lvl="4" algn="ctr" rtl="0">
              <a:lnSpc>
                <a:spcPct val="100000"/>
              </a:lnSpc>
              <a:spcBef>
                <a:spcPts val="0"/>
              </a:spcBef>
              <a:spcAft>
                <a:spcPts val="0"/>
              </a:spcAft>
              <a:buNone/>
              <a:defRPr sz="3200"/>
            </a:lvl5pPr>
            <a:lvl6pPr lvl="5" algn="ctr" rtl="0">
              <a:lnSpc>
                <a:spcPct val="100000"/>
              </a:lnSpc>
              <a:spcBef>
                <a:spcPts val="0"/>
              </a:spcBef>
              <a:spcAft>
                <a:spcPts val="0"/>
              </a:spcAft>
              <a:buNone/>
              <a:defRPr sz="3200"/>
            </a:lvl6pPr>
            <a:lvl7pPr lvl="6" algn="ctr" rtl="0">
              <a:lnSpc>
                <a:spcPct val="100000"/>
              </a:lnSpc>
              <a:spcBef>
                <a:spcPts val="0"/>
              </a:spcBef>
              <a:spcAft>
                <a:spcPts val="0"/>
              </a:spcAft>
              <a:buNone/>
              <a:defRPr sz="3200"/>
            </a:lvl7pPr>
            <a:lvl8pPr lvl="7" algn="ctr" rtl="0">
              <a:lnSpc>
                <a:spcPct val="100000"/>
              </a:lnSpc>
              <a:spcBef>
                <a:spcPts val="0"/>
              </a:spcBef>
              <a:spcAft>
                <a:spcPts val="0"/>
              </a:spcAft>
              <a:buNone/>
              <a:defRPr sz="3200"/>
            </a:lvl8pPr>
            <a:lvl9pPr lvl="8" algn="ctr" rtl="0">
              <a:lnSpc>
                <a:spcPct val="100000"/>
              </a:lnSpc>
              <a:spcBef>
                <a:spcPts val="0"/>
              </a:spcBef>
              <a:spcAft>
                <a:spcPts val="0"/>
              </a:spcAft>
              <a:buNone/>
              <a:defRPr sz="3200"/>
            </a:lvl9pPr>
          </a:lstStyle>
          <a:p>
            <a:endParaRPr/>
          </a:p>
        </p:txBody>
      </p:sp>
    </p:spTree>
    <p:extLst>
      <p:ext uri="{BB962C8B-B14F-4D97-AF65-F5344CB8AC3E}">
        <p14:creationId xmlns:p14="http://schemas.microsoft.com/office/powerpoint/2010/main" val="2370847105"/>
      </p:ext>
    </p:extLst>
  </p:cSld>
  <p:clrMapOvr>
    <a:masterClrMapping/>
  </p:clrMapOvr>
</p:sldLayout>
</file>

<file path=ppt/slideLayouts/slideLayout194.xml><?xml version="1.0" encoding="utf-8"?>
<p:sldLayout xmlns:a="http://schemas.openxmlformats.org/drawingml/2006/main" xmlns:r="http://schemas.openxmlformats.org/officeDocument/2006/relationships" xmlns:p="http://schemas.openxmlformats.org/presentationml/2006/main" matchingName="Main point">
  <p:cSld name="Main point">
    <p:bg>
      <p:bgPr>
        <a:noFill/>
        <a:effectLst/>
      </p:bgPr>
    </p:bg>
    <p:spTree>
      <p:nvGrpSpPr>
        <p:cNvPr id="1" name="Shape 41"/>
        <p:cNvGrpSpPr/>
        <p:nvPr/>
      </p:nvGrpSpPr>
      <p:grpSpPr>
        <a:xfrm>
          <a:off x="0" y="0"/>
          <a:ext cx="0" cy="0"/>
          <a:chOff x="0" y="0"/>
          <a:chExt cx="0" cy="0"/>
        </a:xfrm>
      </p:grpSpPr>
      <p:sp>
        <p:nvSpPr>
          <p:cNvPr id="42" name="Google Shape;42;p8"/>
          <p:cNvSpPr txBox="1">
            <a:spLocks noGrp="1"/>
          </p:cNvSpPr>
          <p:nvPr>
            <p:ph type="title"/>
          </p:nvPr>
        </p:nvSpPr>
        <p:spPr>
          <a:xfrm>
            <a:off x="957633" y="1223500"/>
            <a:ext cx="4750000" cy="44112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4800"/>
            </a:lvl1pPr>
            <a:lvl2pPr lvl="1" rtl="0">
              <a:spcBef>
                <a:spcPts val="0"/>
              </a:spcBef>
              <a:spcAft>
                <a:spcPts val="0"/>
              </a:spcAft>
              <a:buSzPts val="4800"/>
              <a:buFont typeface="DM Sans"/>
              <a:buNone/>
              <a:defRPr sz="6400">
                <a:latin typeface="DM Sans"/>
                <a:ea typeface="DM Sans"/>
                <a:cs typeface="DM Sans"/>
                <a:sym typeface="DM Sans"/>
              </a:defRPr>
            </a:lvl2pPr>
            <a:lvl3pPr lvl="2" rtl="0">
              <a:spcBef>
                <a:spcPts val="0"/>
              </a:spcBef>
              <a:spcAft>
                <a:spcPts val="0"/>
              </a:spcAft>
              <a:buSzPts val="4800"/>
              <a:buFont typeface="DM Sans"/>
              <a:buNone/>
              <a:defRPr sz="6400">
                <a:latin typeface="DM Sans"/>
                <a:ea typeface="DM Sans"/>
                <a:cs typeface="DM Sans"/>
                <a:sym typeface="DM Sans"/>
              </a:defRPr>
            </a:lvl3pPr>
            <a:lvl4pPr lvl="3" rtl="0">
              <a:spcBef>
                <a:spcPts val="0"/>
              </a:spcBef>
              <a:spcAft>
                <a:spcPts val="0"/>
              </a:spcAft>
              <a:buSzPts val="4800"/>
              <a:buFont typeface="DM Sans"/>
              <a:buNone/>
              <a:defRPr sz="6400">
                <a:latin typeface="DM Sans"/>
                <a:ea typeface="DM Sans"/>
                <a:cs typeface="DM Sans"/>
                <a:sym typeface="DM Sans"/>
              </a:defRPr>
            </a:lvl4pPr>
            <a:lvl5pPr lvl="4" rtl="0">
              <a:spcBef>
                <a:spcPts val="0"/>
              </a:spcBef>
              <a:spcAft>
                <a:spcPts val="0"/>
              </a:spcAft>
              <a:buSzPts val="4800"/>
              <a:buFont typeface="DM Sans"/>
              <a:buNone/>
              <a:defRPr sz="6400">
                <a:latin typeface="DM Sans"/>
                <a:ea typeface="DM Sans"/>
                <a:cs typeface="DM Sans"/>
                <a:sym typeface="DM Sans"/>
              </a:defRPr>
            </a:lvl5pPr>
            <a:lvl6pPr lvl="5" rtl="0">
              <a:spcBef>
                <a:spcPts val="0"/>
              </a:spcBef>
              <a:spcAft>
                <a:spcPts val="0"/>
              </a:spcAft>
              <a:buSzPts val="4800"/>
              <a:buFont typeface="DM Sans"/>
              <a:buNone/>
              <a:defRPr sz="6400">
                <a:latin typeface="DM Sans"/>
                <a:ea typeface="DM Sans"/>
                <a:cs typeface="DM Sans"/>
                <a:sym typeface="DM Sans"/>
              </a:defRPr>
            </a:lvl6pPr>
            <a:lvl7pPr lvl="6" rtl="0">
              <a:spcBef>
                <a:spcPts val="0"/>
              </a:spcBef>
              <a:spcAft>
                <a:spcPts val="0"/>
              </a:spcAft>
              <a:buSzPts val="4800"/>
              <a:buFont typeface="DM Sans"/>
              <a:buNone/>
              <a:defRPr sz="6400">
                <a:latin typeface="DM Sans"/>
                <a:ea typeface="DM Sans"/>
                <a:cs typeface="DM Sans"/>
                <a:sym typeface="DM Sans"/>
              </a:defRPr>
            </a:lvl7pPr>
            <a:lvl8pPr lvl="7" rtl="0">
              <a:spcBef>
                <a:spcPts val="0"/>
              </a:spcBef>
              <a:spcAft>
                <a:spcPts val="0"/>
              </a:spcAft>
              <a:buSzPts val="4800"/>
              <a:buFont typeface="DM Sans"/>
              <a:buNone/>
              <a:defRPr sz="6400">
                <a:latin typeface="DM Sans"/>
                <a:ea typeface="DM Sans"/>
                <a:cs typeface="DM Sans"/>
                <a:sym typeface="DM Sans"/>
              </a:defRPr>
            </a:lvl8pPr>
            <a:lvl9pPr lvl="8" rtl="0">
              <a:spcBef>
                <a:spcPts val="0"/>
              </a:spcBef>
              <a:spcAft>
                <a:spcPts val="0"/>
              </a:spcAft>
              <a:buSzPts val="4800"/>
              <a:buFont typeface="DM Sans"/>
              <a:buNone/>
              <a:defRPr sz="6400">
                <a:latin typeface="DM Sans"/>
                <a:ea typeface="DM Sans"/>
                <a:cs typeface="DM Sans"/>
                <a:sym typeface="DM Sans"/>
              </a:defRPr>
            </a:lvl9pPr>
          </a:lstStyle>
          <a:p>
            <a:endParaRPr/>
          </a:p>
        </p:txBody>
      </p:sp>
    </p:spTree>
    <p:extLst>
      <p:ext uri="{BB962C8B-B14F-4D97-AF65-F5344CB8AC3E}">
        <p14:creationId xmlns:p14="http://schemas.microsoft.com/office/powerpoint/2010/main" val="3468451254"/>
      </p:ext>
    </p:extLst>
  </p:cSld>
  <p:clrMapOvr>
    <a:masterClrMapping/>
  </p:clrMapOvr>
</p:sldLayout>
</file>

<file path=ppt/slideLayouts/slideLayout195.xml><?xml version="1.0" encoding="utf-8"?>
<p:sldLayout xmlns:a="http://schemas.openxmlformats.org/drawingml/2006/main" xmlns:r="http://schemas.openxmlformats.org/officeDocument/2006/relationships" xmlns:p="http://schemas.openxmlformats.org/presentationml/2006/main" matchingName="Section title and description">
  <p:cSld name="Section title and description">
    <p:bg>
      <p:bgPr>
        <a:noFill/>
        <a:effectLst/>
      </p:bgPr>
    </p:bg>
    <p:spTree>
      <p:nvGrpSpPr>
        <p:cNvPr id="1" name="Shape 43"/>
        <p:cNvGrpSpPr/>
        <p:nvPr/>
      </p:nvGrpSpPr>
      <p:grpSpPr>
        <a:xfrm>
          <a:off x="0" y="0"/>
          <a:ext cx="0" cy="0"/>
          <a:chOff x="0" y="0"/>
          <a:chExt cx="0" cy="0"/>
        </a:xfrm>
      </p:grpSpPr>
      <p:cxnSp>
        <p:nvCxnSpPr>
          <p:cNvPr id="44" name="Google Shape;44;p9"/>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
        <p:nvSpPr>
          <p:cNvPr id="45" name="Google Shape;45;p9"/>
          <p:cNvSpPr txBox="1">
            <a:spLocks noGrp="1"/>
          </p:cNvSpPr>
          <p:nvPr>
            <p:ph type="title"/>
          </p:nvPr>
        </p:nvSpPr>
        <p:spPr>
          <a:xfrm flipH="1">
            <a:off x="958000" y="1681467"/>
            <a:ext cx="5138000" cy="3461200"/>
          </a:xfrm>
          <a:prstGeom prst="rect">
            <a:avLst/>
          </a:prstGeom>
        </p:spPr>
        <p:txBody>
          <a:bodyPr spcFirstLastPara="1" wrap="square" lIns="91425" tIns="91425" rIns="91425" bIns="91425" anchor="b" anchorCtr="0">
            <a:noAutofit/>
          </a:bodyPr>
          <a:lstStyle>
            <a:lvl1pPr lvl="0" rtl="0">
              <a:spcBef>
                <a:spcPts val="0"/>
              </a:spcBef>
              <a:spcAft>
                <a:spcPts val="0"/>
              </a:spcAft>
              <a:buSzPts val="4200"/>
              <a:buNone/>
              <a:defRPr sz="6400"/>
            </a:lvl1pPr>
            <a:lvl2pPr lvl="1" rtl="0">
              <a:spcBef>
                <a:spcPts val="0"/>
              </a:spcBef>
              <a:spcAft>
                <a:spcPts val="0"/>
              </a:spcAft>
              <a:buSzPts val="4200"/>
              <a:buNone/>
              <a:defRPr sz="5600"/>
            </a:lvl2pPr>
            <a:lvl3pPr lvl="2" rtl="0">
              <a:spcBef>
                <a:spcPts val="0"/>
              </a:spcBef>
              <a:spcAft>
                <a:spcPts val="0"/>
              </a:spcAft>
              <a:buSzPts val="4200"/>
              <a:buNone/>
              <a:defRPr sz="5600"/>
            </a:lvl3pPr>
            <a:lvl4pPr lvl="3" rtl="0">
              <a:spcBef>
                <a:spcPts val="0"/>
              </a:spcBef>
              <a:spcAft>
                <a:spcPts val="0"/>
              </a:spcAft>
              <a:buSzPts val="4200"/>
              <a:buNone/>
              <a:defRPr sz="5600"/>
            </a:lvl4pPr>
            <a:lvl5pPr lvl="4" rtl="0">
              <a:spcBef>
                <a:spcPts val="0"/>
              </a:spcBef>
              <a:spcAft>
                <a:spcPts val="0"/>
              </a:spcAft>
              <a:buSzPts val="4200"/>
              <a:buNone/>
              <a:defRPr sz="5600"/>
            </a:lvl5pPr>
            <a:lvl6pPr lvl="5" rtl="0">
              <a:spcBef>
                <a:spcPts val="0"/>
              </a:spcBef>
              <a:spcAft>
                <a:spcPts val="0"/>
              </a:spcAft>
              <a:buSzPts val="4200"/>
              <a:buNone/>
              <a:defRPr sz="5600"/>
            </a:lvl6pPr>
            <a:lvl7pPr lvl="6" rtl="0">
              <a:spcBef>
                <a:spcPts val="0"/>
              </a:spcBef>
              <a:spcAft>
                <a:spcPts val="0"/>
              </a:spcAft>
              <a:buSzPts val="4200"/>
              <a:buNone/>
              <a:defRPr sz="5600"/>
            </a:lvl7pPr>
            <a:lvl8pPr lvl="7" rtl="0">
              <a:spcBef>
                <a:spcPts val="0"/>
              </a:spcBef>
              <a:spcAft>
                <a:spcPts val="0"/>
              </a:spcAft>
              <a:buSzPts val="4200"/>
              <a:buNone/>
              <a:defRPr sz="5600"/>
            </a:lvl8pPr>
            <a:lvl9pPr lvl="8" rtl="0">
              <a:spcBef>
                <a:spcPts val="0"/>
              </a:spcBef>
              <a:spcAft>
                <a:spcPts val="0"/>
              </a:spcAft>
              <a:buSzPts val="4200"/>
              <a:buNone/>
              <a:defRPr sz="5600"/>
            </a:lvl9pPr>
          </a:lstStyle>
          <a:p>
            <a:endParaRPr/>
          </a:p>
        </p:txBody>
      </p:sp>
      <p:sp>
        <p:nvSpPr>
          <p:cNvPr id="46" name="Google Shape;46;p9"/>
          <p:cNvSpPr txBox="1">
            <a:spLocks noGrp="1"/>
          </p:cNvSpPr>
          <p:nvPr>
            <p:ph type="subTitle" idx="1"/>
          </p:nvPr>
        </p:nvSpPr>
        <p:spPr>
          <a:xfrm flipH="1">
            <a:off x="1062400" y="5236500"/>
            <a:ext cx="5033600" cy="422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2100"/>
              <a:buNone/>
              <a:defRPr sz="1867">
                <a:latin typeface="Advent Pro"/>
                <a:ea typeface="Advent Pro"/>
                <a:cs typeface="Advent Pro"/>
                <a:sym typeface="Advent Pro"/>
              </a:defRPr>
            </a:lvl1pPr>
            <a:lvl2pPr lvl="1" rtl="0">
              <a:lnSpc>
                <a:spcPct val="100000"/>
              </a:lnSpc>
              <a:spcBef>
                <a:spcPts val="0"/>
              </a:spcBef>
              <a:spcAft>
                <a:spcPts val="0"/>
              </a:spcAft>
              <a:buSzPts val="2100"/>
              <a:buNone/>
              <a:defRPr sz="2800"/>
            </a:lvl2pPr>
            <a:lvl3pPr lvl="2" rtl="0">
              <a:lnSpc>
                <a:spcPct val="100000"/>
              </a:lnSpc>
              <a:spcBef>
                <a:spcPts val="0"/>
              </a:spcBef>
              <a:spcAft>
                <a:spcPts val="0"/>
              </a:spcAft>
              <a:buSzPts val="2100"/>
              <a:buNone/>
              <a:defRPr sz="2800"/>
            </a:lvl3pPr>
            <a:lvl4pPr lvl="3" rtl="0">
              <a:lnSpc>
                <a:spcPct val="100000"/>
              </a:lnSpc>
              <a:spcBef>
                <a:spcPts val="0"/>
              </a:spcBef>
              <a:spcAft>
                <a:spcPts val="0"/>
              </a:spcAft>
              <a:buSzPts val="2100"/>
              <a:buNone/>
              <a:defRPr sz="2800"/>
            </a:lvl4pPr>
            <a:lvl5pPr lvl="4" rtl="0">
              <a:lnSpc>
                <a:spcPct val="100000"/>
              </a:lnSpc>
              <a:spcBef>
                <a:spcPts val="0"/>
              </a:spcBef>
              <a:spcAft>
                <a:spcPts val="0"/>
              </a:spcAft>
              <a:buSzPts val="2100"/>
              <a:buNone/>
              <a:defRPr sz="2800"/>
            </a:lvl5pPr>
            <a:lvl6pPr lvl="5" rtl="0">
              <a:lnSpc>
                <a:spcPct val="100000"/>
              </a:lnSpc>
              <a:spcBef>
                <a:spcPts val="0"/>
              </a:spcBef>
              <a:spcAft>
                <a:spcPts val="0"/>
              </a:spcAft>
              <a:buSzPts val="2100"/>
              <a:buNone/>
              <a:defRPr sz="2800"/>
            </a:lvl6pPr>
            <a:lvl7pPr lvl="6" rtl="0">
              <a:lnSpc>
                <a:spcPct val="100000"/>
              </a:lnSpc>
              <a:spcBef>
                <a:spcPts val="0"/>
              </a:spcBef>
              <a:spcAft>
                <a:spcPts val="0"/>
              </a:spcAft>
              <a:buSzPts val="2100"/>
              <a:buNone/>
              <a:defRPr sz="2800"/>
            </a:lvl7pPr>
            <a:lvl8pPr lvl="7" rtl="0">
              <a:lnSpc>
                <a:spcPct val="100000"/>
              </a:lnSpc>
              <a:spcBef>
                <a:spcPts val="0"/>
              </a:spcBef>
              <a:spcAft>
                <a:spcPts val="0"/>
              </a:spcAft>
              <a:buSzPts val="2100"/>
              <a:buNone/>
              <a:defRPr sz="2800"/>
            </a:lvl8pPr>
            <a:lvl9pPr lvl="8" rtl="0">
              <a:lnSpc>
                <a:spcPct val="100000"/>
              </a:lnSpc>
              <a:spcBef>
                <a:spcPts val="0"/>
              </a:spcBef>
              <a:spcAft>
                <a:spcPts val="0"/>
              </a:spcAft>
              <a:buSzPts val="2100"/>
              <a:buNone/>
              <a:defRPr sz="2800"/>
            </a:lvl9pPr>
          </a:lstStyle>
          <a:p>
            <a:endParaRPr/>
          </a:p>
        </p:txBody>
      </p:sp>
      <p:sp>
        <p:nvSpPr>
          <p:cNvPr id="47" name="Google Shape;47;p9"/>
          <p:cNvSpPr txBox="1">
            <a:spLocks noGrp="1"/>
          </p:cNvSpPr>
          <p:nvPr>
            <p:ph type="title" idx="2" hasCustomPrompt="1"/>
          </p:nvPr>
        </p:nvSpPr>
        <p:spPr>
          <a:xfrm flipH="1">
            <a:off x="958316" y="457533"/>
            <a:ext cx="1572000" cy="1091600"/>
          </a:xfrm>
          <a:prstGeom prst="rect">
            <a:avLst/>
          </a:prstGeom>
          <a:noFill/>
        </p:spPr>
        <p:txBody>
          <a:bodyPr spcFirstLastPara="1" wrap="square" lIns="91425" tIns="91425" rIns="91425" bIns="91425" anchor="b" anchorCtr="0">
            <a:noAutofit/>
          </a:bodyPr>
          <a:lstStyle>
            <a:lvl1pPr lvl="0" rtl="0">
              <a:spcBef>
                <a:spcPts val="0"/>
              </a:spcBef>
              <a:spcAft>
                <a:spcPts val="0"/>
              </a:spcAft>
              <a:buSzPts val="3600"/>
              <a:buNone/>
              <a:defRPr sz="6400"/>
            </a:lvl1pPr>
            <a:lvl2pPr lvl="1" rtl="0">
              <a:spcBef>
                <a:spcPts val="0"/>
              </a:spcBef>
              <a:spcAft>
                <a:spcPts val="0"/>
              </a:spcAft>
              <a:buSzPts val="4800"/>
              <a:buFont typeface="DM Sans"/>
              <a:buNone/>
              <a:defRPr sz="6400">
                <a:latin typeface="DM Sans"/>
                <a:ea typeface="DM Sans"/>
                <a:cs typeface="DM Sans"/>
                <a:sym typeface="DM Sans"/>
              </a:defRPr>
            </a:lvl2pPr>
            <a:lvl3pPr lvl="2" rtl="0">
              <a:spcBef>
                <a:spcPts val="0"/>
              </a:spcBef>
              <a:spcAft>
                <a:spcPts val="0"/>
              </a:spcAft>
              <a:buSzPts val="4800"/>
              <a:buFont typeface="DM Sans"/>
              <a:buNone/>
              <a:defRPr sz="6400">
                <a:latin typeface="DM Sans"/>
                <a:ea typeface="DM Sans"/>
                <a:cs typeface="DM Sans"/>
                <a:sym typeface="DM Sans"/>
              </a:defRPr>
            </a:lvl3pPr>
            <a:lvl4pPr lvl="3" rtl="0">
              <a:spcBef>
                <a:spcPts val="0"/>
              </a:spcBef>
              <a:spcAft>
                <a:spcPts val="0"/>
              </a:spcAft>
              <a:buSzPts val="4800"/>
              <a:buFont typeface="DM Sans"/>
              <a:buNone/>
              <a:defRPr sz="6400">
                <a:latin typeface="DM Sans"/>
                <a:ea typeface="DM Sans"/>
                <a:cs typeface="DM Sans"/>
                <a:sym typeface="DM Sans"/>
              </a:defRPr>
            </a:lvl4pPr>
            <a:lvl5pPr lvl="4" rtl="0">
              <a:spcBef>
                <a:spcPts val="0"/>
              </a:spcBef>
              <a:spcAft>
                <a:spcPts val="0"/>
              </a:spcAft>
              <a:buSzPts val="4800"/>
              <a:buFont typeface="DM Sans"/>
              <a:buNone/>
              <a:defRPr sz="6400">
                <a:latin typeface="DM Sans"/>
                <a:ea typeface="DM Sans"/>
                <a:cs typeface="DM Sans"/>
                <a:sym typeface="DM Sans"/>
              </a:defRPr>
            </a:lvl5pPr>
            <a:lvl6pPr lvl="5" rtl="0">
              <a:spcBef>
                <a:spcPts val="0"/>
              </a:spcBef>
              <a:spcAft>
                <a:spcPts val="0"/>
              </a:spcAft>
              <a:buSzPts val="4800"/>
              <a:buFont typeface="DM Sans"/>
              <a:buNone/>
              <a:defRPr sz="6400">
                <a:latin typeface="DM Sans"/>
                <a:ea typeface="DM Sans"/>
                <a:cs typeface="DM Sans"/>
                <a:sym typeface="DM Sans"/>
              </a:defRPr>
            </a:lvl6pPr>
            <a:lvl7pPr lvl="6" rtl="0">
              <a:spcBef>
                <a:spcPts val="0"/>
              </a:spcBef>
              <a:spcAft>
                <a:spcPts val="0"/>
              </a:spcAft>
              <a:buSzPts val="4800"/>
              <a:buFont typeface="DM Sans"/>
              <a:buNone/>
              <a:defRPr sz="6400">
                <a:latin typeface="DM Sans"/>
                <a:ea typeface="DM Sans"/>
                <a:cs typeface="DM Sans"/>
                <a:sym typeface="DM Sans"/>
              </a:defRPr>
            </a:lvl7pPr>
            <a:lvl8pPr lvl="7" rtl="0">
              <a:spcBef>
                <a:spcPts val="0"/>
              </a:spcBef>
              <a:spcAft>
                <a:spcPts val="0"/>
              </a:spcAft>
              <a:buSzPts val="4800"/>
              <a:buFont typeface="DM Sans"/>
              <a:buNone/>
              <a:defRPr sz="6400">
                <a:latin typeface="DM Sans"/>
                <a:ea typeface="DM Sans"/>
                <a:cs typeface="DM Sans"/>
                <a:sym typeface="DM Sans"/>
              </a:defRPr>
            </a:lvl8pPr>
            <a:lvl9pPr lvl="8" rtl="0">
              <a:spcBef>
                <a:spcPts val="0"/>
              </a:spcBef>
              <a:spcAft>
                <a:spcPts val="0"/>
              </a:spcAft>
              <a:buSzPts val="4800"/>
              <a:buFont typeface="DM Sans"/>
              <a:buNone/>
              <a:defRPr sz="6400">
                <a:latin typeface="DM Sans"/>
                <a:ea typeface="DM Sans"/>
                <a:cs typeface="DM Sans"/>
                <a:sym typeface="DM Sans"/>
              </a:defRPr>
            </a:lvl9pPr>
          </a:lstStyle>
          <a:p>
            <a:r>
              <a:t>xx%</a:t>
            </a:r>
          </a:p>
        </p:txBody>
      </p:sp>
    </p:spTree>
    <p:extLst>
      <p:ext uri="{BB962C8B-B14F-4D97-AF65-F5344CB8AC3E}">
        <p14:creationId xmlns:p14="http://schemas.microsoft.com/office/powerpoint/2010/main" val="1204862298"/>
      </p:ext>
    </p:extLst>
  </p:cSld>
  <p:clrMapOvr>
    <a:masterClrMapping/>
  </p:clrMapOvr>
</p:sldLayout>
</file>

<file path=ppt/slideLayouts/slideLayout196.xml><?xml version="1.0" encoding="utf-8"?>
<p:sldLayout xmlns:a="http://schemas.openxmlformats.org/drawingml/2006/main" xmlns:r="http://schemas.openxmlformats.org/officeDocument/2006/relationships" xmlns:p="http://schemas.openxmlformats.org/presentationml/2006/main" matchingName="Caption">
  <p:cSld name="Caption">
    <p:bg>
      <p:bgPr>
        <a:noFill/>
        <a:effectLst/>
      </p:bgPr>
    </p:bg>
    <p:spTree>
      <p:nvGrpSpPr>
        <p:cNvPr id="1" name="Shape 48"/>
        <p:cNvGrpSpPr/>
        <p:nvPr/>
      </p:nvGrpSpPr>
      <p:grpSpPr>
        <a:xfrm>
          <a:off x="0" y="0"/>
          <a:ext cx="0" cy="0"/>
          <a:chOff x="0" y="0"/>
          <a:chExt cx="0" cy="0"/>
        </a:xfrm>
      </p:grpSpPr>
      <p:sp>
        <p:nvSpPr>
          <p:cNvPr id="49" name="Google Shape;49;p10"/>
          <p:cNvSpPr/>
          <p:nvPr/>
        </p:nvSpPr>
        <p:spPr>
          <a:xfrm>
            <a:off x="957633" y="645200"/>
            <a:ext cx="10271600" cy="609600"/>
          </a:xfrm>
          <a:prstGeom prst="roundRect">
            <a:avLst>
              <a:gd name="adj" fmla="val 50000"/>
            </a:avLst>
          </a:prstGeom>
          <a:gradFill>
            <a:gsLst>
              <a:gs pos="0">
                <a:schemeClr val="accent5"/>
              </a:gs>
              <a:gs pos="100000">
                <a:schemeClr val="accent4"/>
              </a:gs>
            </a:gsLst>
            <a:lin ang="5400700" scaled="0"/>
          </a:gradFill>
          <a:ln>
            <a:noFill/>
          </a:ln>
          <a:effectLst>
            <a:outerShdw blurRad="71438" dist="9525" dir="3960000" algn="bl" rotWithShape="0">
              <a:srgbClr val="000000">
                <a:alpha val="20000"/>
              </a:srgbClr>
            </a:outerShdw>
          </a:effectLst>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cxnSp>
        <p:nvCxnSpPr>
          <p:cNvPr id="50" name="Google Shape;50;p10"/>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
        <p:nvSpPr>
          <p:cNvPr id="51" name="Google Shape;51;p10"/>
          <p:cNvSpPr txBox="1">
            <a:spLocks noGrp="1"/>
          </p:cNvSpPr>
          <p:nvPr>
            <p:ph type="title"/>
          </p:nvPr>
        </p:nvSpPr>
        <p:spPr>
          <a:xfrm>
            <a:off x="3014400" y="645200"/>
            <a:ext cx="6163200" cy="609600"/>
          </a:xfrm>
          <a:prstGeom prst="rect">
            <a:avLst/>
          </a:prstGeom>
        </p:spPr>
        <p:txBody>
          <a:bodyPr spcFirstLastPara="1" wrap="square" lIns="91425" tIns="91425" rIns="91425" bIns="91425" anchor="ctr" anchorCtr="0">
            <a:noAutofit/>
          </a:bodyPr>
          <a:lstStyle>
            <a:lvl1pPr lvl="0" algn="ctr" rtl="0">
              <a:spcBef>
                <a:spcPts val="0"/>
              </a:spcBef>
              <a:spcAft>
                <a:spcPts val="0"/>
              </a:spcAft>
              <a:buNone/>
              <a:defRPr sz="2667"/>
            </a:lvl1pPr>
            <a:lvl2pPr lvl="1" algn="ctr" rtl="0">
              <a:spcBef>
                <a:spcPts val="0"/>
              </a:spcBef>
              <a:spcAft>
                <a:spcPts val="0"/>
              </a:spcAft>
              <a:buNone/>
              <a:defRPr sz="2667">
                <a:latin typeface="Roboto Slab"/>
                <a:ea typeface="Roboto Slab"/>
                <a:cs typeface="Roboto Slab"/>
                <a:sym typeface="Roboto Slab"/>
              </a:defRPr>
            </a:lvl2pPr>
            <a:lvl3pPr lvl="2" algn="ctr" rtl="0">
              <a:spcBef>
                <a:spcPts val="0"/>
              </a:spcBef>
              <a:spcAft>
                <a:spcPts val="0"/>
              </a:spcAft>
              <a:buNone/>
              <a:defRPr sz="2667">
                <a:latin typeface="Roboto Slab"/>
                <a:ea typeface="Roboto Slab"/>
                <a:cs typeface="Roboto Slab"/>
                <a:sym typeface="Roboto Slab"/>
              </a:defRPr>
            </a:lvl3pPr>
            <a:lvl4pPr lvl="3" algn="ctr" rtl="0">
              <a:spcBef>
                <a:spcPts val="0"/>
              </a:spcBef>
              <a:spcAft>
                <a:spcPts val="0"/>
              </a:spcAft>
              <a:buNone/>
              <a:defRPr sz="2667">
                <a:latin typeface="Roboto Slab"/>
                <a:ea typeface="Roboto Slab"/>
                <a:cs typeface="Roboto Slab"/>
                <a:sym typeface="Roboto Slab"/>
              </a:defRPr>
            </a:lvl4pPr>
            <a:lvl5pPr lvl="4" algn="ctr" rtl="0">
              <a:spcBef>
                <a:spcPts val="0"/>
              </a:spcBef>
              <a:spcAft>
                <a:spcPts val="0"/>
              </a:spcAft>
              <a:buNone/>
              <a:defRPr sz="2667">
                <a:latin typeface="Roboto Slab"/>
                <a:ea typeface="Roboto Slab"/>
                <a:cs typeface="Roboto Slab"/>
                <a:sym typeface="Roboto Slab"/>
              </a:defRPr>
            </a:lvl5pPr>
            <a:lvl6pPr lvl="5" algn="ctr" rtl="0">
              <a:spcBef>
                <a:spcPts val="0"/>
              </a:spcBef>
              <a:spcAft>
                <a:spcPts val="0"/>
              </a:spcAft>
              <a:buNone/>
              <a:defRPr sz="2667">
                <a:latin typeface="Roboto Slab"/>
                <a:ea typeface="Roboto Slab"/>
                <a:cs typeface="Roboto Slab"/>
                <a:sym typeface="Roboto Slab"/>
              </a:defRPr>
            </a:lvl6pPr>
            <a:lvl7pPr lvl="6" algn="ctr" rtl="0">
              <a:spcBef>
                <a:spcPts val="0"/>
              </a:spcBef>
              <a:spcAft>
                <a:spcPts val="0"/>
              </a:spcAft>
              <a:buNone/>
              <a:defRPr sz="2667">
                <a:latin typeface="Roboto Slab"/>
                <a:ea typeface="Roboto Slab"/>
                <a:cs typeface="Roboto Slab"/>
                <a:sym typeface="Roboto Slab"/>
              </a:defRPr>
            </a:lvl7pPr>
            <a:lvl8pPr lvl="7" algn="ctr" rtl="0">
              <a:spcBef>
                <a:spcPts val="0"/>
              </a:spcBef>
              <a:spcAft>
                <a:spcPts val="0"/>
              </a:spcAft>
              <a:buNone/>
              <a:defRPr sz="2667">
                <a:latin typeface="Roboto Slab"/>
                <a:ea typeface="Roboto Slab"/>
                <a:cs typeface="Roboto Slab"/>
                <a:sym typeface="Roboto Slab"/>
              </a:defRPr>
            </a:lvl8pPr>
            <a:lvl9pPr lvl="8" algn="ctr" rtl="0">
              <a:spcBef>
                <a:spcPts val="0"/>
              </a:spcBef>
              <a:spcAft>
                <a:spcPts val="0"/>
              </a:spcAft>
              <a:buNone/>
              <a:defRPr sz="2667">
                <a:latin typeface="Roboto Slab"/>
                <a:ea typeface="Roboto Slab"/>
                <a:cs typeface="Roboto Slab"/>
                <a:sym typeface="Roboto Slab"/>
              </a:defRPr>
            </a:lvl9pPr>
          </a:lstStyle>
          <a:p>
            <a:endParaRPr/>
          </a:p>
        </p:txBody>
      </p:sp>
    </p:spTree>
    <p:extLst>
      <p:ext uri="{BB962C8B-B14F-4D97-AF65-F5344CB8AC3E}">
        <p14:creationId xmlns:p14="http://schemas.microsoft.com/office/powerpoint/2010/main" val="654955769"/>
      </p:ext>
    </p:extLst>
  </p:cSld>
  <p:clrMapOvr>
    <a:masterClrMapping/>
  </p:clrMapOvr>
</p:sldLayout>
</file>

<file path=ppt/slideLayouts/slideLayout197.xml><?xml version="1.0" encoding="utf-8"?>
<p:sldLayout xmlns:a="http://schemas.openxmlformats.org/drawingml/2006/main" xmlns:r="http://schemas.openxmlformats.org/officeDocument/2006/relationships" xmlns:p="http://schemas.openxmlformats.org/presentationml/2006/main" matchingName="Big number">
  <p:cSld name="Big number">
    <p:bg>
      <p:bgPr>
        <a:noFill/>
        <a:effectLst/>
      </p:bgPr>
    </p:bg>
    <p:spTree>
      <p:nvGrpSpPr>
        <p:cNvPr id="1" name="Shape 52"/>
        <p:cNvGrpSpPr/>
        <p:nvPr/>
      </p:nvGrpSpPr>
      <p:grpSpPr>
        <a:xfrm>
          <a:off x="0" y="0"/>
          <a:ext cx="0" cy="0"/>
          <a:chOff x="0" y="0"/>
          <a:chExt cx="0" cy="0"/>
        </a:xfrm>
      </p:grpSpPr>
      <p:sp>
        <p:nvSpPr>
          <p:cNvPr id="53" name="Google Shape;53;p11"/>
          <p:cNvSpPr txBox="1">
            <a:spLocks noGrp="1"/>
          </p:cNvSpPr>
          <p:nvPr>
            <p:ph type="title" hasCustomPrompt="1"/>
          </p:nvPr>
        </p:nvSpPr>
        <p:spPr>
          <a:xfrm flipH="1">
            <a:off x="2314025" y="2379080"/>
            <a:ext cx="7565600" cy="1569600"/>
          </a:xfrm>
          <a:prstGeom prst="rect">
            <a:avLst/>
          </a:prstGeom>
          <a:noFill/>
        </p:spPr>
        <p:txBody>
          <a:bodyPr spcFirstLastPara="1" wrap="square" lIns="91425" tIns="91425" rIns="91425" bIns="91425" anchor="b" anchorCtr="0">
            <a:noAutofit/>
          </a:bodyPr>
          <a:lstStyle>
            <a:lvl1pPr lvl="0" algn="ctr" rtl="0">
              <a:spcBef>
                <a:spcPts val="0"/>
              </a:spcBef>
              <a:spcAft>
                <a:spcPts val="0"/>
              </a:spcAft>
              <a:buSzPts val="7200"/>
              <a:buNone/>
              <a:defRPr sz="9600"/>
            </a:lvl1pPr>
            <a:lvl2pPr lvl="1" algn="ctr" rtl="0">
              <a:spcBef>
                <a:spcPts val="0"/>
              </a:spcBef>
              <a:spcAft>
                <a:spcPts val="0"/>
              </a:spcAft>
              <a:buSzPts val="7200"/>
              <a:buFont typeface="DM Sans"/>
              <a:buNone/>
              <a:defRPr sz="9600">
                <a:latin typeface="DM Sans"/>
                <a:ea typeface="DM Sans"/>
                <a:cs typeface="DM Sans"/>
                <a:sym typeface="DM Sans"/>
              </a:defRPr>
            </a:lvl2pPr>
            <a:lvl3pPr lvl="2" algn="ctr" rtl="0">
              <a:spcBef>
                <a:spcPts val="0"/>
              </a:spcBef>
              <a:spcAft>
                <a:spcPts val="0"/>
              </a:spcAft>
              <a:buSzPts val="7200"/>
              <a:buFont typeface="DM Sans"/>
              <a:buNone/>
              <a:defRPr sz="9600">
                <a:latin typeface="DM Sans"/>
                <a:ea typeface="DM Sans"/>
                <a:cs typeface="DM Sans"/>
                <a:sym typeface="DM Sans"/>
              </a:defRPr>
            </a:lvl3pPr>
            <a:lvl4pPr lvl="3" algn="ctr" rtl="0">
              <a:spcBef>
                <a:spcPts val="0"/>
              </a:spcBef>
              <a:spcAft>
                <a:spcPts val="0"/>
              </a:spcAft>
              <a:buSzPts val="7200"/>
              <a:buFont typeface="DM Sans"/>
              <a:buNone/>
              <a:defRPr sz="9600">
                <a:latin typeface="DM Sans"/>
                <a:ea typeface="DM Sans"/>
                <a:cs typeface="DM Sans"/>
                <a:sym typeface="DM Sans"/>
              </a:defRPr>
            </a:lvl4pPr>
            <a:lvl5pPr lvl="4" algn="ctr" rtl="0">
              <a:spcBef>
                <a:spcPts val="0"/>
              </a:spcBef>
              <a:spcAft>
                <a:spcPts val="0"/>
              </a:spcAft>
              <a:buSzPts val="7200"/>
              <a:buFont typeface="DM Sans"/>
              <a:buNone/>
              <a:defRPr sz="9600">
                <a:latin typeface="DM Sans"/>
                <a:ea typeface="DM Sans"/>
                <a:cs typeface="DM Sans"/>
                <a:sym typeface="DM Sans"/>
              </a:defRPr>
            </a:lvl5pPr>
            <a:lvl6pPr lvl="5" algn="ctr" rtl="0">
              <a:spcBef>
                <a:spcPts val="0"/>
              </a:spcBef>
              <a:spcAft>
                <a:spcPts val="0"/>
              </a:spcAft>
              <a:buSzPts val="7200"/>
              <a:buFont typeface="DM Sans"/>
              <a:buNone/>
              <a:defRPr sz="9600">
                <a:latin typeface="DM Sans"/>
                <a:ea typeface="DM Sans"/>
                <a:cs typeface="DM Sans"/>
                <a:sym typeface="DM Sans"/>
              </a:defRPr>
            </a:lvl6pPr>
            <a:lvl7pPr lvl="6" algn="ctr" rtl="0">
              <a:spcBef>
                <a:spcPts val="0"/>
              </a:spcBef>
              <a:spcAft>
                <a:spcPts val="0"/>
              </a:spcAft>
              <a:buSzPts val="7200"/>
              <a:buFont typeface="DM Sans"/>
              <a:buNone/>
              <a:defRPr sz="9600">
                <a:latin typeface="DM Sans"/>
                <a:ea typeface="DM Sans"/>
                <a:cs typeface="DM Sans"/>
                <a:sym typeface="DM Sans"/>
              </a:defRPr>
            </a:lvl7pPr>
            <a:lvl8pPr lvl="7" algn="ctr" rtl="0">
              <a:spcBef>
                <a:spcPts val="0"/>
              </a:spcBef>
              <a:spcAft>
                <a:spcPts val="0"/>
              </a:spcAft>
              <a:buSzPts val="7200"/>
              <a:buFont typeface="DM Sans"/>
              <a:buNone/>
              <a:defRPr sz="9600">
                <a:latin typeface="DM Sans"/>
                <a:ea typeface="DM Sans"/>
                <a:cs typeface="DM Sans"/>
                <a:sym typeface="DM Sans"/>
              </a:defRPr>
            </a:lvl8pPr>
            <a:lvl9pPr lvl="8" algn="ctr" rtl="0">
              <a:spcBef>
                <a:spcPts val="0"/>
              </a:spcBef>
              <a:spcAft>
                <a:spcPts val="0"/>
              </a:spcAft>
              <a:buSzPts val="7200"/>
              <a:buFont typeface="DM Sans"/>
              <a:buNone/>
              <a:defRPr sz="9600">
                <a:latin typeface="DM Sans"/>
                <a:ea typeface="DM Sans"/>
                <a:cs typeface="DM Sans"/>
                <a:sym typeface="DM Sans"/>
              </a:defRPr>
            </a:lvl9pPr>
          </a:lstStyle>
          <a:p>
            <a:r>
              <a:t>xx%</a:t>
            </a:r>
          </a:p>
        </p:txBody>
      </p:sp>
      <p:sp>
        <p:nvSpPr>
          <p:cNvPr id="54" name="Google Shape;54;p11"/>
          <p:cNvSpPr txBox="1">
            <a:spLocks noGrp="1"/>
          </p:cNvSpPr>
          <p:nvPr>
            <p:ph type="subTitle" idx="1"/>
          </p:nvPr>
        </p:nvSpPr>
        <p:spPr>
          <a:xfrm>
            <a:off x="2313300" y="4040067"/>
            <a:ext cx="7565600" cy="797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sz="2133"/>
            </a:lvl1pPr>
            <a:lvl2pPr lvl="1" algn="ctr" rtl="0">
              <a:lnSpc>
                <a:spcPct val="100000"/>
              </a:lnSpc>
              <a:spcBef>
                <a:spcPts val="0"/>
              </a:spcBef>
              <a:spcAft>
                <a:spcPts val="0"/>
              </a:spcAft>
              <a:buSzPts val="1200"/>
              <a:buNone/>
              <a:defRPr sz="1600"/>
            </a:lvl2pPr>
            <a:lvl3pPr lvl="2" algn="ctr" rtl="0">
              <a:lnSpc>
                <a:spcPct val="100000"/>
              </a:lnSpc>
              <a:spcBef>
                <a:spcPts val="0"/>
              </a:spcBef>
              <a:spcAft>
                <a:spcPts val="0"/>
              </a:spcAft>
              <a:buSzPts val="1200"/>
              <a:buNone/>
              <a:defRPr sz="1600"/>
            </a:lvl3pPr>
            <a:lvl4pPr lvl="3" algn="ctr" rtl="0">
              <a:lnSpc>
                <a:spcPct val="100000"/>
              </a:lnSpc>
              <a:spcBef>
                <a:spcPts val="0"/>
              </a:spcBef>
              <a:spcAft>
                <a:spcPts val="0"/>
              </a:spcAft>
              <a:buSzPts val="1200"/>
              <a:buNone/>
              <a:defRPr sz="1600"/>
            </a:lvl4pPr>
            <a:lvl5pPr lvl="4" algn="ctr" rtl="0">
              <a:lnSpc>
                <a:spcPct val="100000"/>
              </a:lnSpc>
              <a:spcBef>
                <a:spcPts val="0"/>
              </a:spcBef>
              <a:spcAft>
                <a:spcPts val="0"/>
              </a:spcAft>
              <a:buSzPts val="1200"/>
              <a:buNone/>
              <a:defRPr sz="1600"/>
            </a:lvl5pPr>
            <a:lvl6pPr lvl="5" algn="ctr" rtl="0">
              <a:lnSpc>
                <a:spcPct val="100000"/>
              </a:lnSpc>
              <a:spcBef>
                <a:spcPts val="0"/>
              </a:spcBef>
              <a:spcAft>
                <a:spcPts val="0"/>
              </a:spcAft>
              <a:buSzPts val="1200"/>
              <a:buNone/>
              <a:defRPr sz="1600"/>
            </a:lvl6pPr>
            <a:lvl7pPr lvl="6" algn="ctr" rtl="0">
              <a:lnSpc>
                <a:spcPct val="100000"/>
              </a:lnSpc>
              <a:spcBef>
                <a:spcPts val="0"/>
              </a:spcBef>
              <a:spcAft>
                <a:spcPts val="0"/>
              </a:spcAft>
              <a:buSzPts val="1200"/>
              <a:buNone/>
              <a:defRPr sz="1600"/>
            </a:lvl7pPr>
            <a:lvl8pPr lvl="7" algn="ctr" rtl="0">
              <a:lnSpc>
                <a:spcPct val="100000"/>
              </a:lnSpc>
              <a:spcBef>
                <a:spcPts val="0"/>
              </a:spcBef>
              <a:spcAft>
                <a:spcPts val="0"/>
              </a:spcAft>
              <a:buSzPts val="1200"/>
              <a:buNone/>
              <a:defRPr sz="1600"/>
            </a:lvl8pPr>
            <a:lvl9pPr lvl="8" algn="ctr" rtl="0">
              <a:lnSpc>
                <a:spcPct val="100000"/>
              </a:lnSpc>
              <a:spcBef>
                <a:spcPts val="0"/>
              </a:spcBef>
              <a:spcAft>
                <a:spcPts val="0"/>
              </a:spcAft>
              <a:buSzPts val="1200"/>
              <a:buNone/>
              <a:defRPr sz="1600"/>
            </a:lvl9pPr>
          </a:lstStyle>
          <a:p>
            <a:endParaRPr/>
          </a:p>
        </p:txBody>
      </p:sp>
      <p:cxnSp>
        <p:nvCxnSpPr>
          <p:cNvPr id="55" name="Google Shape;55;p11"/>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Tree>
    <p:extLst>
      <p:ext uri="{BB962C8B-B14F-4D97-AF65-F5344CB8AC3E}">
        <p14:creationId xmlns:p14="http://schemas.microsoft.com/office/powerpoint/2010/main" val="3165179206"/>
      </p:ext>
    </p:extLst>
  </p:cSld>
  <p:clrMapOvr>
    <a:masterClrMapping/>
  </p:clrMapOvr>
</p:sldLayout>
</file>

<file path=ppt/slideLayouts/slideLayout198.xml><?xml version="1.0" encoding="utf-8"?>
<p:sldLayout xmlns:a="http://schemas.openxmlformats.org/drawingml/2006/main" xmlns:r="http://schemas.openxmlformats.org/officeDocument/2006/relationships" xmlns:p="http://schemas.openxmlformats.org/presentationml/2006/main" matchingName="Blank" type="blank">
  <p:cSld name="Blank">
    <p:bg>
      <p:bgPr>
        <a:noFill/>
        <a:effectLst/>
      </p:bgPr>
    </p:bg>
    <p:spTree>
      <p:nvGrpSpPr>
        <p:cNvPr id="1" name="Shape 56"/>
        <p:cNvGrpSpPr/>
        <p:nvPr/>
      </p:nvGrpSpPr>
      <p:grpSpPr>
        <a:xfrm>
          <a:off x="0" y="0"/>
          <a:ext cx="0" cy="0"/>
          <a:chOff x="0" y="0"/>
          <a:chExt cx="0" cy="0"/>
        </a:xfrm>
      </p:grpSpPr>
    </p:spTree>
    <p:extLst>
      <p:ext uri="{BB962C8B-B14F-4D97-AF65-F5344CB8AC3E}">
        <p14:creationId xmlns:p14="http://schemas.microsoft.com/office/powerpoint/2010/main" val="1008441026"/>
      </p:ext>
    </p:extLst>
  </p:cSld>
  <p:clrMapOvr>
    <a:masterClrMapping/>
  </p:clrMapOvr>
</p:sldLayout>
</file>

<file path=ppt/slideLayouts/slideLayout199.xml><?xml version="1.0" encoding="utf-8"?>
<p:sldLayout xmlns:a="http://schemas.openxmlformats.org/drawingml/2006/main" xmlns:r="http://schemas.openxmlformats.org/officeDocument/2006/relationships" xmlns:p="http://schemas.openxmlformats.org/presentationml/2006/main" matchingName="Title and long list">
  <p:cSld name="Title and long list">
    <p:bg>
      <p:bgPr>
        <a:noFill/>
        <a:effectLst/>
      </p:bgPr>
    </p:bg>
    <p:spTree>
      <p:nvGrpSpPr>
        <p:cNvPr id="1" name="Shape 57"/>
        <p:cNvGrpSpPr/>
        <p:nvPr/>
      </p:nvGrpSpPr>
      <p:grpSpPr>
        <a:xfrm>
          <a:off x="0" y="0"/>
          <a:ext cx="0" cy="0"/>
          <a:chOff x="0" y="0"/>
          <a:chExt cx="0" cy="0"/>
        </a:xfrm>
      </p:grpSpPr>
      <p:sp>
        <p:nvSpPr>
          <p:cNvPr id="58" name="Google Shape;58;p13"/>
          <p:cNvSpPr/>
          <p:nvPr/>
        </p:nvSpPr>
        <p:spPr>
          <a:xfrm>
            <a:off x="957633" y="645200"/>
            <a:ext cx="10271600" cy="609600"/>
          </a:xfrm>
          <a:prstGeom prst="roundRect">
            <a:avLst>
              <a:gd name="adj" fmla="val 50000"/>
            </a:avLst>
          </a:prstGeom>
          <a:gradFill>
            <a:gsLst>
              <a:gs pos="0">
                <a:schemeClr val="accent5"/>
              </a:gs>
              <a:gs pos="100000">
                <a:schemeClr val="accent4"/>
              </a:gs>
            </a:gsLst>
            <a:lin ang="5400700" scaled="0"/>
          </a:gradFill>
          <a:ln>
            <a:noFill/>
          </a:ln>
          <a:effectLst>
            <a:outerShdw blurRad="71438" dist="9525" dir="3960000" algn="bl" rotWithShape="0">
              <a:srgbClr val="000000">
                <a:alpha val="20000"/>
              </a:srgbClr>
            </a:outerShdw>
          </a:effectLst>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59" name="Google Shape;59;p13"/>
          <p:cNvSpPr txBox="1">
            <a:spLocks noGrp="1"/>
          </p:cNvSpPr>
          <p:nvPr>
            <p:ph type="body" idx="1"/>
          </p:nvPr>
        </p:nvSpPr>
        <p:spPr>
          <a:xfrm>
            <a:off x="960000" y="1665767"/>
            <a:ext cx="10271600" cy="4274800"/>
          </a:xfrm>
          <a:prstGeom prst="rect">
            <a:avLst/>
          </a:prstGeom>
        </p:spPr>
        <p:txBody>
          <a:bodyPr spcFirstLastPara="1" wrap="square" lIns="91425" tIns="91425" rIns="91425" bIns="91425" anchor="ctr" anchorCtr="0">
            <a:noAutofit/>
          </a:bodyPr>
          <a:lstStyle>
            <a:lvl1pPr marL="609585" lvl="0" indent="-457189" rtl="0">
              <a:spcBef>
                <a:spcPts val="0"/>
              </a:spcBef>
              <a:spcAft>
                <a:spcPts val="0"/>
              </a:spcAft>
              <a:buSzPts val="1800"/>
              <a:buChar char="●"/>
              <a:defRPr/>
            </a:lvl1pPr>
            <a:lvl2pPr marL="1219170" lvl="1" indent="-423323" rtl="0">
              <a:spcBef>
                <a:spcPts val="2133"/>
              </a:spcBef>
              <a:spcAft>
                <a:spcPts val="0"/>
              </a:spcAft>
              <a:buSzPts val="1400"/>
              <a:buChar char="○"/>
              <a:defRPr/>
            </a:lvl2pPr>
            <a:lvl3pPr marL="1828754" lvl="2" indent="-423323" rtl="0">
              <a:spcBef>
                <a:spcPts val="2133"/>
              </a:spcBef>
              <a:spcAft>
                <a:spcPts val="0"/>
              </a:spcAft>
              <a:buSzPts val="1400"/>
              <a:buChar char="■"/>
              <a:defRPr/>
            </a:lvl3pPr>
            <a:lvl4pPr marL="2438339" lvl="3" indent="-423323" rtl="0">
              <a:spcBef>
                <a:spcPts val="2133"/>
              </a:spcBef>
              <a:spcAft>
                <a:spcPts val="0"/>
              </a:spcAft>
              <a:buSzPts val="1400"/>
              <a:buChar char="●"/>
              <a:defRPr/>
            </a:lvl4pPr>
            <a:lvl5pPr marL="3047924" lvl="4" indent="-423323" rtl="0">
              <a:spcBef>
                <a:spcPts val="2133"/>
              </a:spcBef>
              <a:spcAft>
                <a:spcPts val="0"/>
              </a:spcAft>
              <a:buSzPts val="1400"/>
              <a:buChar char="○"/>
              <a:defRPr/>
            </a:lvl5pPr>
            <a:lvl6pPr marL="3657509" lvl="5" indent="-423323" rtl="0">
              <a:spcBef>
                <a:spcPts val="2133"/>
              </a:spcBef>
              <a:spcAft>
                <a:spcPts val="0"/>
              </a:spcAft>
              <a:buSzPts val="1400"/>
              <a:buChar char="■"/>
              <a:defRPr/>
            </a:lvl6pPr>
            <a:lvl7pPr marL="4267093" lvl="6" indent="-423323" rtl="0">
              <a:spcBef>
                <a:spcPts val="2133"/>
              </a:spcBef>
              <a:spcAft>
                <a:spcPts val="0"/>
              </a:spcAft>
              <a:buSzPts val="1400"/>
              <a:buChar char="●"/>
              <a:defRPr/>
            </a:lvl7pPr>
            <a:lvl8pPr marL="4876678" lvl="7" indent="-423323" rtl="0">
              <a:spcBef>
                <a:spcPts val="2133"/>
              </a:spcBef>
              <a:spcAft>
                <a:spcPts val="0"/>
              </a:spcAft>
              <a:buSzPts val="1400"/>
              <a:buChar char="○"/>
              <a:defRPr/>
            </a:lvl8pPr>
            <a:lvl9pPr marL="5486263" lvl="8" indent="-423323" rtl="0">
              <a:spcBef>
                <a:spcPts val="2133"/>
              </a:spcBef>
              <a:spcAft>
                <a:spcPts val="2133"/>
              </a:spcAft>
              <a:buSzPts val="1400"/>
              <a:buChar char="■"/>
              <a:defRPr/>
            </a:lvl9pPr>
          </a:lstStyle>
          <a:p>
            <a:endParaRPr/>
          </a:p>
        </p:txBody>
      </p:sp>
      <p:sp>
        <p:nvSpPr>
          <p:cNvPr id="60" name="Google Shape;60;p13"/>
          <p:cNvSpPr txBox="1">
            <a:spLocks noGrp="1"/>
          </p:cNvSpPr>
          <p:nvPr>
            <p:ph type="ctrTitle"/>
          </p:nvPr>
        </p:nvSpPr>
        <p:spPr>
          <a:xfrm>
            <a:off x="3675133" y="705467"/>
            <a:ext cx="4841600" cy="4892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rgbClr val="EFEBD7"/>
              </a:buClr>
              <a:buSzPts val="2400"/>
              <a:buNone/>
              <a:defRPr sz="2667"/>
            </a:lvl1pPr>
            <a:lvl2pPr lvl="1" rtl="0">
              <a:spcBef>
                <a:spcPts val="0"/>
              </a:spcBef>
              <a:spcAft>
                <a:spcPts val="0"/>
              </a:spcAft>
              <a:buSzPts val="2400"/>
              <a:buNone/>
              <a:defRPr sz="3200"/>
            </a:lvl2pPr>
            <a:lvl3pPr lvl="2" rtl="0">
              <a:spcBef>
                <a:spcPts val="0"/>
              </a:spcBef>
              <a:spcAft>
                <a:spcPts val="0"/>
              </a:spcAft>
              <a:buSzPts val="2400"/>
              <a:buNone/>
              <a:defRPr sz="3200"/>
            </a:lvl3pPr>
            <a:lvl4pPr lvl="3" rtl="0">
              <a:spcBef>
                <a:spcPts val="0"/>
              </a:spcBef>
              <a:spcAft>
                <a:spcPts val="0"/>
              </a:spcAft>
              <a:buSzPts val="2400"/>
              <a:buNone/>
              <a:defRPr sz="3200"/>
            </a:lvl4pPr>
            <a:lvl5pPr lvl="4" rtl="0">
              <a:spcBef>
                <a:spcPts val="0"/>
              </a:spcBef>
              <a:spcAft>
                <a:spcPts val="0"/>
              </a:spcAft>
              <a:buSzPts val="2400"/>
              <a:buNone/>
              <a:defRPr sz="3200"/>
            </a:lvl5pPr>
            <a:lvl6pPr lvl="5" rtl="0">
              <a:spcBef>
                <a:spcPts val="0"/>
              </a:spcBef>
              <a:spcAft>
                <a:spcPts val="0"/>
              </a:spcAft>
              <a:buSzPts val="2400"/>
              <a:buNone/>
              <a:defRPr sz="3200"/>
            </a:lvl6pPr>
            <a:lvl7pPr lvl="6" rtl="0">
              <a:spcBef>
                <a:spcPts val="0"/>
              </a:spcBef>
              <a:spcAft>
                <a:spcPts val="0"/>
              </a:spcAft>
              <a:buSzPts val="2400"/>
              <a:buNone/>
              <a:defRPr sz="3200"/>
            </a:lvl7pPr>
            <a:lvl8pPr lvl="7" rtl="0">
              <a:spcBef>
                <a:spcPts val="0"/>
              </a:spcBef>
              <a:spcAft>
                <a:spcPts val="0"/>
              </a:spcAft>
              <a:buSzPts val="2400"/>
              <a:buNone/>
              <a:defRPr sz="3200"/>
            </a:lvl8pPr>
            <a:lvl9pPr lvl="8" rtl="0">
              <a:spcBef>
                <a:spcPts val="0"/>
              </a:spcBef>
              <a:spcAft>
                <a:spcPts val="0"/>
              </a:spcAft>
              <a:buSzPts val="2400"/>
              <a:buNone/>
              <a:defRPr sz="3200"/>
            </a:lvl9pPr>
          </a:lstStyle>
          <a:p>
            <a:endParaRPr/>
          </a:p>
        </p:txBody>
      </p:sp>
      <p:cxnSp>
        <p:nvCxnSpPr>
          <p:cNvPr id="61" name="Google Shape;61;p13"/>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Tree>
    <p:extLst>
      <p:ext uri="{BB962C8B-B14F-4D97-AF65-F5344CB8AC3E}">
        <p14:creationId xmlns:p14="http://schemas.microsoft.com/office/powerpoint/2010/main" val="2253267924"/>
      </p:ext>
    </p:extLst>
  </p:cSld>
  <p:clrMapOvr>
    <a:masterClrMapping/>
  </p:clrMapOvr>
</p:sldLayout>
</file>

<file path=ppt/slideLayouts/slideLayout200.xml><?xml version="1.0" encoding="utf-8"?>
<p:sldLayout xmlns:a="http://schemas.openxmlformats.org/drawingml/2006/main" xmlns:r="http://schemas.openxmlformats.org/officeDocument/2006/relationships" xmlns:p="http://schemas.openxmlformats.org/presentationml/2006/main" matchingName="Agenda">
  <p:cSld name="Agenda">
    <p:bg>
      <p:bgPr>
        <a:noFill/>
        <a:effectLst/>
      </p:bgPr>
    </p:bg>
    <p:spTree>
      <p:nvGrpSpPr>
        <p:cNvPr id="1" name="Shape 62"/>
        <p:cNvGrpSpPr/>
        <p:nvPr/>
      </p:nvGrpSpPr>
      <p:grpSpPr>
        <a:xfrm>
          <a:off x="0" y="0"/>
          <a:ext cx="0" cy="0"/>
          <a:chOff x="0" y="0"/>
          <a:chExt cx="0" cy="0"/>
        </a:xfrm>
      </p:grpSpPr>
      <p:sp>
        <p:nvSpPr>
          <p:cNvPr id="63" name="Google Shape;63;p14"/>
          <p:cNvSpPr txBox="1">
            <a:spLocks noGrp="1"/>
          </p:cNvSpPr>
          <p:nvPr>
            <p:ph type="ctrTitle"/>
          </p:nvPr>
        </p:nvSpPr>
        <p:spPr>
          <a:xfrm>
            <a:off x="1399567" y="1299733"/>
            <a:ext cx="4100800" cy="480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200"/>
              <a:buNone/>
              <a:defRPr sz="2400"/>
            </a:lvl1pPr>
            <a:lvl2pPr lvl="1" rtl="0">
              <a:spcBef>
                <a:spcPts val="0"/>
              </a:spcBef>
              <a:spcAft>
                <a:spcPts val="0"/>
              </a:spcAft>
              <a:buSzPts val="1200"/>
              <a:buNone/>
              <a:defRPr sz="1600"/>
            </a:lvl2pPr>
            <a:lvl3pPr lvl="2" rtl="0">
              <a:spcBef>
                <a:spcPts val="0"/>
              </a:spcBef>
              <a:spcAft>
                <a:spcPts val="0"/>
              </a:spcAft>
              <a:buSzPts val="1200"/>
              <a:buNone/>
              <a:defRPr sz="1600"/>
            </a:lvl3pPr>
            <a:lvl4pPr lvl="3" rtl="0">
              <a:spcBef>
                <a:spcPts val="0"/>
              </a:spcBef>
              <a:spcAft>
                <a:spcPts val="0"/>
              </a:spcAft>
              <a:buSzPts val="1200"/>
              <a:buNone/>
              <a:defRPr sz="1600"/>
            </a:lvl4pPr>
            <a:lvl5pPr lvl="4" rtl="0">
              <a:spcBef>
                <a:spcPts val="0"/>
              </a:spcBef>
              <a:spcAft>
                <a:spcPts val="0"/>
              </a:spcAft>
              <a:buSzPts val="1200"/>
              <a:buNone/>
              <a:defRPr sz="1600"/>
            </a:lvl5pPr>
            <a:lvl6pPr lvl="5" rtl="0">
              <a:spcBef>
                <a:spcPts val="0"/>
              </a:spcBef>
              <a:spcAft>
                <a:spcPts val="0"/>
              </a:spcAft>
              <a:buSzPts val="1200"/>
              <a:buNone/>
              <a:defRPr sz="1600"/>
            </a:lvl6pPr>
            <a:lvl7pPr lvl="6" rtl="0">
              <a:spcBef>
                <a:spcPts val="0"/>
              </a:spcBef>
              <a:spcAft>
                <a:spcPts val="0"/>
              </a:spcAft>
              <a:buSzPts val="1200"/>
              <a:buNone/>
              <a:defRPr sz="1600"/>
            </a:lvl7pPr>
            <a:lvl8pPr lvl="7" rtl="0">
              <a:spcBef>
                <a:spcPts val="0"/>
              </a:spcBef>
              <a:spcAft>
                <a:spcPts val="0"/>
              </a:spcAft>
              <a:buSzPts val="1200"/>
              <a:buNone/>
              <a:defRPr sz="1600"/>
            </a:lvl8pPr>
            <a:lvl9pPr lvl="8" rtl="0">
              <a:spcBef>
                <a:spcPts val="0"/>
              </a:spcBef>
              <a:spcAft>
                <a:spcPts val="0"/>
              </a:spcAft>
              <a:buSzPts val="1200"/>
              <a:buNone/>
              <a:defRPr sz="1600"/>
            </a:lvl9pPr>
          </a:lstStyle>
          <a:p>
            <a:endParaRPr/>
          </a:p>
        </p:txBody>
      </p:sp>
      <p:sp>
        <p:nvSpPr>
          <p:cNvPr id="64" name="Google Shape;64;p14"/>
          <p:cNvSpPr txBox="1">
            <a:spLocks noGrp="1"/>
          </p:cNvSpPr>
          <p:nvPr>
            <p:ph type="subTitle" idx="1"/>
          </p:nvPr>
        </p:nvSpPr>
        <p:spPr>
          <a:xfrm>
            <a:off x="1399619" y="1749933"/>
            <a:ext cx="4100800" cy="763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000"/>
              <a:buNone/>
              <a:defRPr sz="1600">
                <a:latin typeface="Roboto Slab Regular"/>
                <a:ea typeface="Roboto Slab Regular"/>
                <a:cs typeface="Roboto Slab Regular"/>
                <a:sym typeface="Roboto Slab Regular"/>
              </a:defRPr>
            </a:lvl1pPr>
            <a:lvl2pPr lvl="1" rtl="0">
              <a:lnSpc>
                <a:spcPct val="100000"/>
              </a:lnSpc>
              <a:spcBef>
                <a:spcPts val="0"/>
              </a:spcBef>
              <a:spcAft>
                <a:spcPts val="0"/>
              </a:spcAft>
              <a:buSzPts val="1000"/>
              <a:buNone/>
              <a:defRPr sz="1333"/>
            </a:lvl2pPr>
            <a:lvl3pPr lvl="2" rtl="0">
              <a:lnSpc>
                <a:spcPct val="100000"/>
              </a:lnSpc>
              <a:spcBef>
                <a:spcPts val="0"/>
              </a:spcBef>
              <a:spcAft>
                <a:spcPts val="0"/>
              </a:spcAft>
              <a:buSzPts val="1000"/>
              <a:buNone/>
              <a:defRPr sz="1333"/>
            </a:lvl3pPr>
            <a:lvl4pPr lvl="3" rtl="0">
              <a:lnSpc>
                <a:spcPct val="100000"/>
              </a:lnSpc>
              <a:spcBef>
                <a:spcPts val="0"/>
              </a:spcBef>
              <a:spcAft>
                <a:spcPts val="0"/>
              </a:spcAft>
              <a:buSzPts val="1000"/>
              <a:buNone/>
              <a:defRPr sz="1333"/>
            </a:lvl4pPr>
            <a:lvl5pPr lvl="4" rtl="0">
              <a:lnSpc>
                <a:spcPct val="100000"/>
              </a:lnSpc>
              <a:spcBef>
                <a:spcPts val="0"/>
              </a:spcBef>
              <a:spcAft>
                <a:spcPts val="0"/>
              </a:spcAft>
              <a:buSzPts val="1000"/>
              <a:buNone/>
              <a:defRPr sz="1333"/>
            </a:lvl5pPr>
            <a:lvl6pPr lvl="5" rtl="0">
              <a:lnSpc>
                <a:spcPct val="100000"/>
              </a:lnSpc>
              <a:spcBef>
                <a:spcPts val="0"/>
              </a:spcBef>
              <a:spcAft>
                <a:spcPts val="0"/>
              </a:spcAft>
              <a:buSzPts val="1000"/>
              <a:buNone/>
              <a:defRPr sz="1333"/>
            </a:lvl6pPr>
            <a:lvl7pPr lvl="6" rtl="0">
              <a:lnSpc>
                <a:spcPct val="100000"/>
              </a:lnSpc>
              <a:spcBef>
                <a:spcPts val="0"/>
              </a:spcBef>
              <a:spcAft>
                <a:spcPts val="0"/>
              </a:spcAft>
              <a:buSzPts val="1000"/>
              <a:buNone/>
              <a:defRPr sz="1333"/>
            </a:lvl7pPr>
            <a:lvl8pPr lvl="7" rtl="0">
              <a:lnSpc>
                <a:spcPct val="100000"/>
              </a:lnSpc>
              <a:spcBef>
                <a:spcPts val="0"/>
              </a:spcBef>
              <a:spcAft>
                <a:spcPts val="0"/>
              </a:spcAft>
              <a:buSzPts val="1000"/>
              <a:buNone/>
              <a:defRPr sz="1333"/>
            </a:lvl8pPr>
            <a:lvl9pPr lvl="8" rtl="0">
              <a:lnSpc>
                <a:spcPct val="100000"/>
              </a:lnSpc>
              <a:spcBef>
                <a:spcPts val="0"/>
              </a:spcBef>
              <a:spcAft>
                <a:spcPts val="0"/>
              </a:spcAft>
              <a:buSzPts val="1000"/>
              <a:buNone/>
              <a:defRPr sz="1333"/>
            </a:lvl9pPr>
          </a:lstStyle>
          <a:p>
            <a:endParaRPr/>
          </a:p>
        </p:txBody>
      </p:sp>
      <p:sp>
        <p:nvSpPr>
          <p:cNvPr id="65" name="Google Shape;65;p14"/>
          <p:cNvSpPr txBox="1">
            <a:spLocks noGrp="1"/>
          </p:cNvSpPr>
          <p:nvPr>
            <p:ph type="ctrTitle" idx="2"/>
          </p:nvPr>
        </p:nvSpPr>
        <p:spPr>
          <a:xfrm>
            <a:off x="6690851" y="1299733"/>
            <a:ext cx="4100800" cy="480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200"/>
              <a:buNone/>
              <a:defRPr sz="2400"/>
            </a:lvl1pPr>
            <a:lvl2pPr lvl="1" rtl="0">
              <a:spcBef>
                <a:spcPts val="0"/>
              </a:spcBef>
              <a:spcAft>
                <a:spcPts val="0"/>
              </a:spcAft>
              <a:buSzPts val="1200"/>
              <a:buNone/>
              <a:defRPr sz="1600"/>
            </a:lvl2pPr>
            <a:lvl3pPr lvl="2" rtl="0">
              <a:spcBef>
                <a:spcPts val="0"/>
              </a:spcBef>
              <a:spcAft>
                <a:spcPts val="0"/>
              </a:spcAft>
              <a:buSzPts val="1200"/>
              <a:buNone/>
              <a:defRPr sz="1600"/>
            </a:lvl3pPr>
            <a:lvl4pPr lvl="3" rtl="0">
              <a:spcBef>
                <a:spcPts val="0"/>
              </a:spcBef>
              <a:spcAft>
                <a:spcPts val="0"/>
              </a:spcAft>
              <a:buSzPts val="1200"/>
              <a:buNone/>
              <a:defRPr sz="1600"/>
            </a:lvl4pPr>
            <a:lvl5pPr lvl="4" rtl="0">
              <a:spcBef>
                <a:spcPts val="0"/>
              </a:spcBef>
              <a:spcAft>
                <a:spcPts val="0"/>
              </a:spcAft>
              <a:buSzPts val="1200"/>
              <a:buNone/>
              <a:defRPr sz="1600"/>
            </a:lvl5pPr>
            <a:lvl6pPr lvl="5" rtl="0">
              <a:spcBef>
                <a:spcPts val="0"/>
              </a:spcBef>
              <a:spcAft>
                <a:spcPts val="0"/>
              </a:spcAft>
              <a:buSzPts val="1200"/>
              <a:buNone/>
              <a:defRPr sz="1600"/>
            </a:lvl6pPr>
            <a:lvl7pPr lvl="6" rtl="0">
              <a:spcBef>
                <a:spcPts val="0"/>
              </a:spcBef>
              <a:spcAft>
                <a:spcPts val="0"/>
              </a:spcAft>
              <a:buSzPts val="1200"/>
              <a:buNone/>
              <a:defRPr sz="1600"/>
            </a:lvl7pPr>
            <a:lvl8pPr lvl="7" rtl="0">
              <a:spcBef>
                <a:spcPts val="0"/>
              </a:spcBef>
              <a:spcAft>
                <a:spcPts val="0"/>
              </a:spcAft>
              <a:buSzPts val="1200"/>
              <a:buNone/>
              <a:defRPr sz="1600"/>
            </a:lvl8pPr>
            <a:lvl9pPr lvl="8" rtl="0">
              <a:spcBef>
                <a:spcPts val="0"/>
              </a:spcBef>
              <a:spcAft>
                <a:spcPts val="0"/>
              </a:spcAft>
              <a:buSzPts val="1200"/>
              <a:buNone/>
              <a:defRPr sz="1600"/>
            </a:lvl9pPr>
          </a:lstStyle>
          <a:p>
            <a:endParaRPr/>
          </a:p>
        </p:txBody>
      </p:sp>
      <p:sp>
        <p:nvSpPr>
          <p:cNvPr id="66" name="Google Shape;66;p14"/>
          <p:cNvSpPr txBox="1">
            <a:spLocks noGrp="1"/>
          </p:cNvSpPr>
          <p:nvPr>
            <p:ph type="subTitle" idx="3"/>
          </p:nvPr>
        </p:nvSpPr>
        <p:spPr>
          <a:xfrm>
            <a:off x="6690887" y="1749933"/>
            <a:ext cx="4100800" cy="763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000"/>
              <a:buNone/>
              <a:defRPr sz="1600">
                <a:latin typeface="Roboto Slab Regular"/>
                <a:ea typeface="Roboto Slab Regular"/>
                <a:cs typeface="Roboto Slab Regular"/>
                <a:sym typeface="Roboto Slab Regular"/>
              </a:defRPr>
            </a:lvl1pPr>
            <a:lvl2pPr lvl="1" rtl="0">
              <a:lnSpc>
                <a:spcPct val="100000"/>
              </a:lnSpc>
              <a:spcBef>
                <a:spcPts val="0"/>
              </a:spcBef>
              <a:spcAft>
                <a:spcPts val="0"/>
              </a:spcAft>
              <a:buSzPts val="1000"/>
              <a:buNone/>
              <a:defRPr sz="1333"/>
            </a:lvl2pPr>
            <a:lvl3pPr lvl="2" rtl="0">
              <a:lnSpc>
                <a:spcPct val="100000"/>
              </a:lnSpc>
              <a:spcBef>
                <a:spcPts val="0"/>
              </a:spcBef>
              <a:spcAft>
                <a:spcPts val="0"/>
              </a:spcAft>
              <a:buSzPts val="1000"/>
              <a:buNone/>
              <a:defRPr sz="1333"/>
            </a:lvl3pPr>
            <a:lvl4pPr lvl="3" rtl="0">
              <a:lnSpc>
                <a:spcPct val="100000"/>
              </a:lnSpc>
              <a:spcBef>
                <a:spcPts val="0"/>
              </a:spcBef>
              <a:spcAft>
                <a:spcPts val="0"/>
              </a:spcAft>
              <a:buSzPts val="1000"/>
              <a:buNone/>
              <a:defRPr sz="1333"/>
            </a:lvl4pPr>
            <a:lvl5pPr lvl="4" rtl="0">
              <a:lnSpc>
                <a:spcPct val="100000"/>
              </a:lnSpc>
              <a:spcBef>
                <a:spcPts val="0"/>
              </a:spcBef>
              <a:spcAft>
                <a:spcPts val="0"/>
              </a:spcAft>
              <a:buSzPts val="1000"/>
              <a:buNone/>
              <a:defRPr sz="1333"/>
            </a:lvl5pPr>
            <a:lvl6pPr lvl="5" rtl="0">
              <a:lnSpc>
                <a:spcPct val="100000"/>
              </a:lnSpc>
              <a:spcBef>
                <a:spcPts val="0"/>
              </a:spcBef>
              <a:spcAft>
                <a:spcPts val="0"/>
              </a:spcAft>
              <a:buSzPts val="1000"/>
              <a:buNone/>
              <a:defRPr sz="1333"/>
            </a:lvl6pPr>
            <a:lvl7pPr lvl="6" rtl="0">
              <a:lnSpc>
                <a:spcPct val="100000"/>
              </a:lnSpc>
              <a:spcBef>
                <a:spcPts val="0"/>
              </a:spcBef>
              <a:spcAft>
                <a:spcPts val="0"/>
              </a:spcAft>
              <a:buSzPts val="1000"/>
              <a:buNone/>
              <a:defRPr sz="1333"/>
            </a:lvl7pPr>
            <a:lvl8pPr lvl="7" rtl="0">
              <a:lnSpc>
                <a:spcPct val="100000"/>
              </a:lnSpc>
              <a:spcBef>
                <a:spcPts val="0"/>
              </a:spcBef>
              <a:spcAft>
                <a:spcPts val="0"/>
              </a:spcAft>
              <a:buSzPts val="1000"/>
              <a:buNone/>
              <a:defRPr sz="1333"/>
            </a:lvl8pPr>
            <a:lvl9pPr lvl="8" rtl="0">
              <a:lnSpc>
                <a:spcPct val="100000"/>
              </a:lnSpc>
              <a:spcBef>
                <a:spcPts val="0"/>
              </a:spcBef>
              <a:spcAft>
                <a:spcPts val="0"/>
              </a:spcAft>
              <a:buSzPts val="1000"/>
              <a:buNone/>
              <a:defRPr sz="1333"/>
            </a:lvl9pPr>
          </a:lstStyle>
          <a:p>
            <a:endParaRPr/>
          </a:p>
        </p:txBody>
      </p:sp>
      <p:sp>
        <p:nvSpPr>
          <p:cNvPr id="67" name="Google Shape;67;p14"/>
          <p:cNvSpPr txBox="1">
            <a:spLocks noGrp="1"/>
          </p:cNvSpPr>
          <p:nvPr>
            <p:ph type="ctrTitle" idx="4"/>
          </p:nvPr>
        </p:nvSpPr>
        <p:spPr>
          <a:xfrm>
            <a:off x="1399567" y="2822297"/>
            <a:ext cx="4100800" cy="480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200"/>
              <a:buNone/>
              <a:defRPr sz="2400"/>
            </a:lvl1pPr>
            <a:lvl2pPr lvl="1" rtl="0">
              <a:spcBef>
                <a:spcPts val="0"/>
              </a:spcBef>
              <a:spcAft>
                <a:spcPts val="0"/>
              </a:spcAft>
              <a:buSzPts val="1200"/>
              <a:buNone/>
              <a:defRPr sz="1600"/>
            </a:lvl2pPr>
            <a:lvl3pPr lvl="2" rtl="0">
              <a:spcBef>
                <a:spcPts val="0"/>
              </a:spcBef>
              <a:spcAft>
                <a:spcPts val="0"/>
              </a:spcAft>
              <a:buSzPts val="1200"/>
              <a:buNone/>
              <a:defRPr sz="1600"/>
            </a:lvl3pPr>
            <a:lvl4pPr lvl="3" rtl="0">
              <a:spcBef>
                <a:spcPts val="0"/>
              </a:spcBef>
              <a:spcAft>
                <a:spcPts val="0"/>
              </a:spcAft>
              <a:buSzPts val="1200"/>
              <a:buNone/>
              <a:defRPr sz="1600"/>
            </a:lvl4pPr>
            <a:lvl5pPr lvl="4" rtl="0">
              <a:spcBef>
                <a:spcPts val="0"/>
              </a:spcBef>
              <a:spcAft>
                <a:spcPts val="0"/>
              </a:spcAft>
              <a:buSzPts val="1200"/>
              <a:buNone/>
              <a:defRPr sz="1600"/>
            </a:lvl5pPr>
            <a:lvl6pPr lvl="5" rtl="0">
              <a:spcBef>
                <a:spcPts val="0"/>
              </a:spcBef>
              <a:spcAft>
                <a:spcPts val="0"/>
              </a:spcAft>
              <a:buSzPts val="1200"/>
              <a:buNone/>
              <a:defRPr sz="1600"/>
            </a:lvl6pPr>
            <a:lvl7pPr lvl="6" rtl="0">
              <a:spcBef>
                <a:spcPts val="0"/>
              </a:spcBef>
              <a:spcAft>
                <a:spcPts val="0"/>
              </a:spcAft>
              <a:buSzPts val="1200"/>
              <a:buNone/>
              <a:defRPr sz="1600"/>
            </a:lvl7pPr>
            <a:lvl8pPr lvl="7" rtl="0">
              <a:spcBef>
                <a:spcPts val="0"/>
              </a:spcBef>
              <a:spcAft>
                <a:spcPts val="0"/>
              </a:spcAft>
              <a:buSzPts val="1200"/>
              <a:buNone/>
              <a:defRPr sz="1600"/>
            </a:lvl8pPr>
            <a:lvl9pPr lvl="8" rtl="0">
              <a:spcBef>
                <a:spcPts val="0"/>
              </a:spcBef>
              <a:spcAft>
                <a:spcPts val="0"/>
              </a:spcAft>
              <a:buSzPts val="1200"/>
              <a:buNone/>
              <a:defRPr sz="1600"/>
            </a:lvl9pPr>
          </a:lstStyle>
          <a:p>
            <a:endParaRPr/>
          </a:p>
        </p:txBody>
      </p:sp>
      <p:sp>
        <p:nvSpPr>
          <p:cNvPr id="68" name="Google Shape;68;p14"/>
          <p:cNvSpPr txBox="1">
            <a:spLocks noGrp="1"/>
          </p:cNvSpPr>
          <p:nvPr>
            <p:ph type="subTitle" idx="5"/>
          </p:nvPr>
        </p:nvSpPr>
        <p:spPr>
          <a:xfrm>
            <a:off x="1399619" y="3272500"/>
            <a:ext cx="4100800" cy="763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000"/>
              <a:buNone/>
              <a:defRPr sz="1600">
                <a:latin typeface="Roboto Slab Regular"/>
                <a:ea typeface="Roboto Slab Regular"/>
                <a:cs typeface="Roboto Slab Regular"/>
                <a:sym typeface="Roboto Slab Regular"/>
              </a:defRPr>
            </a:lvl1pPr>
            <a:lvl2pPr lvl="1" rtl="0">
              <a:lnSpc>
                <a:spcPct val="100000"/>
              </a:lnSpc>
              <a:spcBef>
                <a:spcPts val="0"/>
              </a:spcBef>
              <a:spcAft>
                <a:spcPts val="0"/>
              </a:spcAft>
              <a:buSzPts val="1000"/>
              <a:buNone/>
              <a:defRPr sz="1333"/>
            </a:lvl2pPr>
            <a:lvl3pPr lvl="2" rtl="0">
              <a:lnSpc>
                <a:spcPct val="100000"/>
              </a:lnSpc>
              <a:spcBef>
                <a:spcPts val="0"/>
              </a:spcBef>
              <a:spcAft>
                <a:spcPts val="0"/>
              </a:spcAft>
              <a:buSzPts val="1000"/>
              <a:buNone/>
              <a:defRPr sz="1333"/>
            </a:lvl3pPr>
            <a:lvl4pPr lvl="3" rtl="0">
              <a:lnSpc>
                <a:spcPct val="100000"/>
              </a:lnSpc>
              <a:spcBef>
                <a:spcPts val="0"/>
              </a:spcBef>
              <a:spcAft>
                <a:spcPts val="0"/>
              </a:spcAft>
              <a:buSzPts val="1000"/>
              <a:buNone/>
              <a:defRPr sz="1333"/>
            </a:lvl4pPr>
            <a:lvl5pPr lvl="4" rtl="0">
              <a:lnSpc>
                <a:spcPct val="100000"/>
              </a:lnSpc>
              <a:spcBef>
                <a:spcPts val="0"/>
              </a:spcBef>
              <a:spcAft>
                <a:spcPts val="0"/>
              </a:spcAft>
              <a:buSzPts val="1000"/>
              <a:buNone/>
              <a:defRPr sz="1333"/>
            </a:lvl5pPr>
            <a:lvl6pPr lvl="5" rtl="0">
              <a:lnSpc>
                <a:spcPct val="100000"/>
              </a:lnSpc>
              <a:spcBef>
                <a:spcPts val="0"/>
              </a:spcBef>
              <a:spcAft>
                <a:spcPts val="0"/>
              </a:spcAft>
              <a:buSzPts val="1000"/>
              <a:buNone/>
              <a:defRPr sz="1333"/>
            </a:lvl6pPr>
            <a:lvl7pPr lvl="6" rtl="0">
              <a:lnSpc>
                <a:spcPct val="100000"/>
              </a:lnSpc>
              <a:spcBef>
                <a:spcPts val="0"/>
              </a:spcBef>
              <a:spcAft>
                <a:spcPts val="0"/>
              </a:spcAft>
              <a:buSzPts val="1000"/>
              <a:buNone/>
              <a:defRPr sz="1333"/>
            </a:lvl7pPr>
            <a:lvl8pPr lvl="7" rtl="0">
              <a:lnSpc>
                <a:spcPct val="100000"/>
              </a:lnSpc>
              <a:spcBef>
                <a:spcPts val="0"/>
              </a:spcBef>
              <a:spcAft>
                <a:spcPts val="0"/>
              </a:spcAft>
              <a:buSzPts val="1000"/>
              <a:buNone/>
              <a:defRPr sz="1333"/>
            </a:lvl8pPr>
            <a:lvl9pPr lvl="8" rtl="0">
              <a:lnSpc>
                <a:spcPct val="100000"/>
              </a:lnSpc>
              <a:spcBef>
                <a:spcPts val="0"/>
              </a:spcBef>
              <a:spcAft>
                <a:spcPts val="0"/>
              </a:spcAft>
              <a:buSzPts val="1000"/>
              <a:buNone/>
              <a:defRPr sz="1333"/>
            </a:lvl9pPr>
          </a:lstStyle>
          <a:p>
            <a:endParaRPr/>
          </a:p>
        </p:txBody>
      </p:sp>
      <p:sp>
        <p:nvSpPr>
          <p:cNvPr id="69" name="Google Shape;69;p14"/>
          <p:cNvSpPr txBox="1">
            <a:spLocks noGrp="1"/>
          </p:cNvSpPr>
          <p:nvPr>
            <p:ph type="ctrTitle" idx="6"/>
          </p:nvPr>
        </p:nvSpPr>
        <p:spPr>
          <a:xfrm>
            <a:off x="6690851" y="2822297"/>
            <a:ext cx="4100800" cy="480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200"/>
              <a:buNone/>
              <a:defRPr sz="2400"/>
            </a:lvl1pPr>
            <a:lvl2pPr lvl="1" rtl="0">
              <a:spcBef>
                <a:spcPts val="0"/>
              </a:spcBef>
              <a:spcAft>
                <a:spcPts val="0"/>
              </a:spcAft>
              <a:buSzPts val="1200"/>
              <a:buNone/>
              <a:defRPr sz="1600"/>
            </a:lvl2pPr>
            <a:lvl3pPr lvl="2" rtl="0">
              <a:spcBef>
                <a:spcPts val="0"/>
              </a:spcBef>
              <a:spcAft>
                <a:spcPts val="0"/>
              </a:spcAft>
              <a:buSzPts val="1200"/>
              <a:buNone/>
              <a:defRPr sz="1600"/>
            </a:lvl3pPr>
            <a:lvl4pPr lvl="3" rtl="0">
              <a:spcBef>
                <a:spcPts val="0"/>
              </a:spcBef>
              <a:spcAft>
                <a:spcPts val="0"/>
              </a:spcAft>
              <a:buSzPts val="1200"/>
              <a:buNone/>
              <a:defRPr sz="1600"/>
            </a:lvl4pPr>
            <a:lvl5pPr lvl="4" rtl="0">
              <a:spcBef>
                <a:spcPts val="0"/>
              </a:spcBef>
              <a:spcAft>
                <a:spcPts val="0"/>
              </a:spcAft>
              <a:buSzPts val="1200"/>
              <a:buNone/>
              <a:defRPr sz="1600"/>
            </a:lvl5pPr>
            <a:lvl6pPr lvl="5" rtl="0">
              <a:spcBef>
                <a:spcPts val="0"/>
              </a:spcBef>
              <a:spcAft>
                <a:spcPts val="0"/>
              </a:spcAft>
              <a:buSzPts val="1200"/>
              <a:buNone/>
              <a:defRPr sz="1600"/>
            </a:lvl6pPr>
            <a:lvl7pPr lvl="6" rtl="0">
              <a:spcBef>
                <a:spcPts val="0"/>
              </a:spcBef>
              <a:spcAft>
                <a:spcPts val="0"/>
              </a:spcAft>
              <a:buSzPts val="1200"/>
              <a:buNone/>
              <a:defRPr sz="1600"/>
            </a:lvl7pPr>
            <a:lvl8pPr lvl="7" rtl="0">
              <a:spcBef>
                <a:spcPts val="0"/>
              </a:spcBef>
              <a:spcAft>
                <a:spcPts val="0"/>
              </a:spcAft>
              <a:buSzPts val="1200"/>
              <a:buNone/>
              <a:defRPr sz="1600"/>
            </a:lvl8pPr>
            <a:lvl9pPr lvl="8" rtl="0">
              <a:spcBef>
                <a:spcPts val="0"/>
              </a:spcBef>
              <a:spcAft>
                <a:spcPts val="0"/>
              </a:spcAft>
              <a:buSzPts val="1200"/>
              <a:buNone/>
              <a:defRPr sz="1600"/>
            </a:lvl9pPr>
          </a:lstStyle>
          <a:p>
            <a:endParaRPr/>
          </a:p>
        </p:txBody>
      </p:sp>
      <p:sp>
        <p:nvSpPr>
          <p:cNvPr id="70" name="Google Shape;70;p14"/>
          <p:cNvSpPr txBox="1">
            <a:spLocks noGrp="1"/>
          </p:cNvSpPr>
          <p:nvPr>
            <p:ph type="subTitle" idx="7"/>
          </p:nvPr>
        </p:nvSpPr>
        <p:spPr>
          <a:xfrm>
            <a:off x="6690887" y="3272500"/>
            <a:ext cx="4100800" cy="763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000"/>
              <a:buNone/>
              <a:defRPr sz="1600">
                <a:latin typeface="Roboto Slab Regular"/>
                <a:ea typeface="Roboto Slab Regular"/>
                <a:cs typeface="Roboto Slab Regular"/>
                <a:sym typeface="Roboto Slab Regular"/>
              </a:defRPr>
            </a:lvl1pPr>
            <a:lvl2pPr lvl="1" rtl="0">
              <a:lnSpc>
                <a:spcPct val="100000"/>
              </a:lnSpc>
              <a:spcBef>
                <a:spcPts val="0"/>
              </a:spcBef>
              <a:spcAft>
                <a:spcPts val="0"/>
              </a:spcAft>
              <a:buSzPts val="1000"/>
              <a:buNone/>
              <a:defRPr sz="1333"/>
            </a:lvl2pPr>
            <a:lvl3pPr lvl="2" rtl="0">
              <a:lnSpc>
                <a:spcPct val="100000"/>
              </a:lnSpc>
              <a:spcBef>
                <a:spcPts val="0"/>
              </a:spcBef>
              <a:spcAft>
                <a:spcPts val="0"/>
              </a:spcAft>
              <a:buSzPts val="1000"/>
              <a:buNone/>
              <a:defRPr sz="1333"/>
            </a:lvl3pPr>
            <a:lvl4pPr lvl="3" rtl="0">
              <a:lnSpc>
                <a:spcPct val="100000"/>
              </a:lnSpc>
              <a:spcBef>
                <a:spcPts val="0"/>
              </a:spcBef>
              <a:spcAft>
                <a:spcPts val="0"/>
              </a:spcAft>
              <a:buSzPts val="1000"/>
              <a:buNone/>
              <a:defRPr sz="1333"/>
            </a:lvl4pPr>
            <a:lvl5pPr lvl="4" rtl="0">
              <a:lnSpc>
                <a:spcPct val="100000"/>
              </a:lnSpc>
              <a:spcBef>
                <a:spcPts val="0"/>
              </a:spcBef>
              <a:spcAft>
                <a:spcPts val="0"/>
              </a:spcAft>
              <a:buSzPts val="1000"/>
              <a:buNone/>
              <a:defRPr sz="1333"/>
            </a:lvl5pPr>
            <a:lvl6pPr lvl="5" rtl="0">
              <a:lnSpc>
                <a:spcPct val="100000"/>
              </a:lnSpc>
              <a:spcBef>
                <a:spcPts val="0"/>
              </a:spcBef>
              <a:spcAft>
                <a:spcPts val="0"/>
              </a:spcAft>
              <a:buSzPts val="1000"/>
              <a:buNone/>
              <a:defRPr sz="1333"/>
            </a:lvl6pPr>
            <a:lvl7pPr lvl="6" rtl="0">
              <a:lnSpc>
                <a:spcPct val="100000"/>
              </a:lnSpc>
              <a:spcBef>
                <a:spcPts val="0"/>
              </a:spcBef>
              <a:spcAft>
                <a:spcPts val="0"/>
              </a:spcAft>
              <a:buSzPts val="1000"/>
              <a:buNone/>
              <a:defRPr sz="1333"/>
            </a:lvl7pPr>
            <a:lvl8pPr lvl="7" rtl="0">
              <a:lnSpc>
                <a:spcPct val="100000"/>
              </a:lnSpc>
              <a:spcBef>
                <a:spcPts val="0"/>
              </a:spcBef>
              <a:spcAft>
                <a:spcPts val="0"/>
              </a:spcAft>
              <a:buSzPts val="1000"/>
              <a:buNone/>
              <a:defRPr sz="1333"/>
            </a:lvl8pPr>
            <a:lvl9pPr lvl="8" rtl="0">
              <a:lnSpc>
                <a:spcPct val="100000"/>
              </a:lnSpc>
              <a:spcBef>
                <a:spcPts val="0"/>
              </a:spcBef>
              <a:spcAft>
                <a:spcPts val="0"/>
              </a:spcAft>
              <a:buSzPts val="1000"/>
              <a:buNone/>
              <a:defRPr sz="1333"/>
            </a:lvl9pPr>
          </a:lstStyle>
          <a:p>
            <a:endParaRPr/>
          </a:p>
        </p:txBody>
      </p:sp>
      <p:sp>
        <p:nvSpPr>
          <p:cNvPr id="71" name="Google Shape;71;p14"/>
          <p:cNvSpPr txBox="1">
            <a:spLocks noGrp="1"/>
          </p:cNvSpPr>
          <p:nvPr>
            <p:ph type="ctrTitle" idx="8"/>
          </p:nvPr>
        </p:nvSpPr>
        <p:spPr>
          <a:xfrm>
            <a:off x="1399567" y="4344861"/>
            <a:ext cx="4100800" cy="480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200"/>
              <a:buNone/>
              <a:defRPr sz="2400"/>
            </a:lvl1pPr>
            <a:lvl2pPr lvl="1" rtl="0">
              <a:spcBef>
                <a:spcPts val="0"/>
              </a:spcBef>
              <a:spcAft>
                <a:spcPts val="0"/>
              </a:spcAft>
              <a:buSzPts val="1200"/>
              <a:buNone/>
              <a:defRPr sz="1600"/>
            </a:lvl2pPr>
            <a:lvl3pPr lvl="2" rtl="0">
              <a:spcBef>
                <a:spcPts val="0"/>
              </a:spcBef>
              <a:spcAft>
                <a:spcPts val="0"/>
              </a:spcAft>
              <a:buSzPts val="1200"/>
              <a:buNone/>
              <a:defRPr sz="1600"/>
            </a:lvl3pPr>
            <a:lvl4pPr lvl="3" rtl="0">
              <a:spcBef>
                <a:spcPts val="0"/>
              </a:spcBef>
              <a:spcAft>
                <a:spcPts val="0"/>
              </a:spcAft>
              <a:buSzPts val="1200"/>
              <a:buNone/>
              <a:defRPr sz="1600"/>
            </a:lvl4pPr>
            <a:lvl5pPr lvl="4" rtl="0">
              <a:spcBef>
                <a:spcPts val="0"/>
              </a:spcBef>
              <a:spcAft>
                <a:spcPts val="0"/>
              </a:spcAft>
              <a:buSzPts val="1200"/>
              <a:buNone/>
              <a:defRPr sz="1600"/>
            </a:lvl5pPr>
            <a:lvl6pPr lvl="5" rtl="0">
              <a:spcBef>
                <a:spcPts val="0"/>
              </a:spcBef>
              <a:spcAft>
                <a:spcPts val="0"/>
              </a:spcAft>
              <a:buSzPts val="1200"/>
              <a:buNone/>
              <a:defRPr sz="1600"/>
            </a:lvl6pPr>
            <a:lvl7pPr lvl="6" rtl="0">
              <a:spcBef>
                <a:spcPts val="0"/>
              </a:spcBef>
              <a:spcAft>
                <a:spcPts val="0"/>
              </a:spcAft>
              <a:buSzPts val="1200"/>
              <a:buNone/>
              <a:defRPr sz="1600"/>
            </a:lvl7pPr>
            <a:lvl8pPr lvl="7" rtl="0">
              <a:spcBef>
                <a:spcPts val="0"/>
              </a:spcBef>
              <a:spcAft>
                <a:spcPts val="0"/>
              </a:spcAft>
              <a:buSzPts val="1200"/>
              <a:buNone/>
              <a:defRPr sz="1600"/>
            </a:lvl8pPr>
            <a:lvl9pPr lvl="8" rtl="0">
              <a:spcBef>
                <a:spcPts val="0"/>
              </a:spcBef>
              <a:spcAft>
                <a:spcPts val="0"/>
              </a:spcAft>
              <a:buSzPts val="1200"/>
              <a:buNone/>
              <a:defRPr sz="1600"/>
            </a:lvl9pPr>
          </a:lstStyle>
          <a:p>
            <a:endParaRPr/>
          </a:p>
        </p:txBody>
      </p:sp>
      <p:sp>
        <p:nvSpPr>
          <p:cNvPr id="72" name="Google Shape;72;p14"/>
          <p:cNvSpPr txBox="1">
            <a:spLocks noGrp="1"/>
          </p:cNvSpPr>
          <p:nvPr>
            <p:ph type="subTitle" idx="9"/>
          </p:nvPr>
        </p:nvSpPr>
        <p:spPr>
          <a:xfrm>
            <a:off x="1399619" y="4795065"/>
            <a:ext cx="4100800" cy="763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000"/>
              <a:buNone/>
              <a:defRPr sz="1600">
                <a:latin typeface="Roboto Slab Regular"/>
                <a:ea typeface="Roboto Slab Regular"/>
                <a:cs typeface="Roboto Slab Regular"/>
                <a:sym typeface="Roboto Slab Regular"/>
              </a:defRPr>
            </a:lvl1pPr>
            <a:lvl2pPr lvl="1" rtl="0">
              <a:lnSpc>
                <a:spcPct val="100000"/>
              </a:lnSpc>
              <a:spcBef>
                <a:spcPts val="0"/>
              </a:spcBef>
              <a:spcAft>
                <a:spcPts val="0"/>
              </a:spcAft>
              <a:buSzPts val="1000"/>
              <a:buNone/>
              <a:defRPr sz="1333"/>
            </a:lvl2pPr>
            <a:lvl3pPr lvl="2" rtl="0">
              <a:lnSpc>
                <a:spcPct val="100000"/>
              </a:lnSpc>
              <a:spcBef>
                <a:spcPts val="0"/>
              </a:spcBef>
              <a:spcAft>
                <a:spcPts val="0"/>
              </a:spcAft>
              <a:buSzPts val="1000"/>
              <a:buNone/>
              <a:defRPr sz="1333"/>
            </a:lvl3pPr>
            <a:lvl4pPr lvl="3" rtl="0">
              <a:lnSpc>
                <a:spcPct val="100000"/>
              </a:lnSpc>
              <a:spcBef>
                <a:spcPts val="0"/>
              </a:spcBef>
              <a:spcAft>
                <a:spcPts val="0"/>
              </a:spcAft>
              <a:buSzPts val="1000"/>
              <a:buNone/>
              <a:defRPr sz="1333"/>
            </a:lvl4pPr>
            <a:lvl5pPr lvl="4" rtl="0">
              <a:lnSpc>
                <a:spcPct val="100000"/>
              </a:lnSpc>
              <a:spcBef>
                <a:spcPts val="0"/>
              </a:spcBef>
              <a:spcAft>
                <a:spcPts val="0"/>
              </a:spcAft>
              <a:buSzPts val="1000"/>
              <a:buNone/>
              <a:defRPr sz="1333"/>
            </a:lvl5pPr>
            <a:lvl6pPr lvl="5" rtl="0">
              <a:lnSpc>
                <a:spcPct val="100000"/>
              </a:lnSpc>
              <a:spcBef>
                <a:spcPts val="0"/>
              </a:spcBef>
              <a:spcAft>
                <a:spcPts val="0"/>
              </a:spcAft>
              <a:buSzPts val="1000"/>
              <a:buNone/>
              <a:defRPr sz="1333"/>
            </a:lvl6pPr>
            <a:lvl7pPr lvl="6" rtl="0">
              <a:lnSpc>
                <a:spcPct val="100000"/>
              </a:lnSpc>
              <a:spcBef>
                <a:spcPts val="0"/>
              </a:spcBef>
              <a:spcAft>
                <a:spcPts val="0"/>
              </a:spcAft>
              <a:buSzPts val="1000"/>
              <a:buNone/>
              <a:defRPr sz="1333"/>
            </a:lvl7pPr>
            <a:lvl8pPr lvl="7" rtl="0">
              <a:lnSpc>
                <a:spcPct val="100000"/>
              </a:lnSpc>
              <a:spcBef>
                <a:spcPts val="0"/>
              </a:spcBef>
              <a:spcAft>
                <a:spcPts val="0"/>
              </a:spcAft>
              <a:buSzPts val="1000"/>
              <a:buNone/>
              <a:defRPr sz="1333"/>
            </a:lvl8pPr>
            <a:lvl9pPr lvl="8" rtl="0">
              <a:lnSpc>
                <a:spcPct val="100000"/>
              </a:lnSpc>
              <a:spcBef>
                <a:spcPts val="0"/>
              </a:spcBef>
              <a:spcAft>
                <a:spcPts val="0"/>
              </a:spcAft>
              <a:buSzPts val="1000"/>
              <a:buNone/>
              <a:defRPr sz="1333"/>
            </a:lvl9pPr>
          </a:lstStyle>
          <a:p>
            <a:endParaRPr/>
          </a:p>
        </p:txBody>
      </p:sp>
      <p:sp>
        <p:nvSpPr>
          <p:cNvPr id="73" name="Google Shape;73;p14"/>
          <p:cNvSpPr txBox="1">
            <a:spLocks noGrp="1"/>
          </p:cNvSpPr>
          <p:nvPr>
            <p:ph type="ctrTitle" idx="13"/>
          </p:nvPr>
        </p:nvSpPr>
        <p:spPr>
          <a:xfrm>
            <a:off x="6690851" y="4344861"/>
            <a:ext cx="4100800" cy="480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200"/>
              <a:buNone/>
              <a:defRPr sz="2400"/>
            </a:lvl1pPr>
            <a:lvl2pPr lvl="1" rtl="0">
              <a:spcBef>
                <a:spcPts val="0"/>
              </a:spcBef>
              <a:spcAft>
                <a:spcPts val="0"/>
              </a:spcAft>
              <a:buSzPts val="1200"/>
              <a:buNone/>
              <a:defRPr sz="1600"/>
            </a:lvl2pPr>
            <a:lvl3pPr lvl="2" rtl="0">
              <a:spcBef>
                <a:spcPts val="0"/>
              </a:spcBef>
              <a:spcAft>
                <a:spcPts val="0"/>
              </a:spcAft>
              <a:buSzPts val="1200"/>
              <a:buNone/>
              <a:defRPr sz="1600"/>
            </a:lvl3pPr>
            <a:lvl4pPr lvl="3" rtl="0">
              <a:spcBef>
                <a:spcPts val="0"/>
              </a:spcBef>
              <a:spcAft>
                <a:spcPts val="0"/>
              </a:spcAft>
              <a:buSzPts val="1200"/>
              <a:buNone/>
              <a:defRPr sz="1600"/>
            </a:lvl4pPr>
            <a:lvl5pPr lvl="4" rtl="0">
              <a:spcBef>
                <a:spcPts val="0"/>
              </a:spcBef>
              <a:spcAft>
                <a:spcPts val="0"/>
              </a:spcAft>
              <a:buSzPts val="1200"/>
              <a:buNone/>
              <a:defRPr sz="1600"/>
            </a:lvl5pPr>
            <a:lvl6pPr lvl="5" rtl="0">
              <a:spcBef>
                <a:spcPts val="0"/>
              </a:spcBef>
              <a:spcAft>
                <a:spcPts val="0"/>
              </a:spcAft>
              <a:buSzPts val="1200"/>
              <a:buNone/>
              <a:defRPr sz="1600"/>
            </a:lvl6pPr>
            <a:lvl7pPr lvl="6" rtl="0">
              <a:spcBef>
                <a:spcPts val="0"/>
              </a:spcBef>
              <a:spcAft>
                <a:spcPts val="0"/>
              </a:spcAft>
              <a:buSzPts val="1200"/>
              <a:buNone/>
              <a:defRPr sz="1600"/>
            </a:lvl7pPr>
            <a:lvl8pPr lvl="7" rtl="0">
              <a:spcBef>
                <a:spcPts val="0"/>
              </a:spcBef>
              <a:spcAft>
                <a:spcPts val="0"/>
              </a:spcAft>
              <a:buSzPts val="1200"/>
              <a:buNone/>
              <a:defRPr sz="1600"/>
            </a:lvl8pPr>
            <a:lvl9pPr lvl="8" rtl="0">
              <a:spcBef>
                <a:spcPts val="0"/>
              </a:spcBef>
              <a:spcAft>
                <a:spcPts val="0"/>
              </a:spcAft>
              <a:buSzPts val="1200"/>
              <a:buNone/>
              <a:defRPr sz="1600"/>
            </a:lvl9pPr>
          </a:lstStyle>
          <a:p>
            <a:endParaRPr/>
          </a:p>
        </p:txBody>
      </p:sp>
      <p:sp>
        <p:nvSpPr>
          <p:cNvPr id="74" name="Google Shape;74;p14"/>
          <p:cNvSpPr txBox="1">
            <a:spLocks noGrp="1"/>
          </p:cNvSpPr>
          <p:nvPr>
            <p:ph type="subTitle" idx="14"/>
          </p:nvPr>
        </p:nvSpPr>
        <p:spPr>
          <a:xfrm>
            <a:off x="6690887" y="4795065"/>
            <a:ext cx="4100800" cy="763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000"/>
              <a:buNone/>
              <a:defRPr sz="1600">
                <a:latin typeface="Roboto Slab Regular"/>
                <a:ea typeface="Roboto Slab Regular"/>
                <a:cs typeface="Roboto Slab Regular"/>
                <a:sym typeface="Roboto Slab Regular"/>
              </a:defRPr>
            </a:lvl1pPr>
            <a:lvl2pPr lvl="1" rtl="0">
              <a:lnSpc>
                <a:spcPct val="100000"/>
              </a:lnSpc>
              <a:spcBef>
                <a:spcPts val="0"/>
              </a:spcBef>
              <a:spcAft>
                <a:spcPts val="0"/>
              </a:spcAft>
              <a:buSzPts val="1000"/>
              <a:buNone/>
              <a:defRPr sz="1333"/>
            </a:lvl2pPr>
            <a:lvl3pPr lvl="2" rtl="0">
              <a:lnSpc>
                <a:spcPct val="100000"/>
              </a:lnSpc>
              <a:spcBef>
                <a:spcPts val="0"/>
              </a:spcBef>
              <a:spcAft>
                <a:spcPts val="0"/>
              </a:spcAft>
              <a:buSzPts val="1000"/>
              <a:buNone/>
              <a:defRPr sz="1333"/>
            </a:lvl3pPr>
            <a:lvl4pPr lvl="3" rtl="0">
              <a:lnSpc>
                <a:spcPct val="100000"/>
              </a:lnSpc>
              <a:spcBef>
                <a:spcPts val="0"/>
              </a:spcBef>
              <a:spcAft>
                <a:spcPts val="0"/>
              </a:spcAft>
              <a:buSzPts val="1000"/>
              <a:buNone/>
              <a:defRPr sz="1333"/>
            </a:lvl4pPr>
            <a:lvl5pPr lvl="4" rtl="0">
              <a:lnSpc>
                <a:spcPct val="100000"/>
              </a:lnSpc>
              <a:spcBef>
                <a:spcPts val="0"/>
              </a:spcBef>
              <a:spcAft>
                <a:spcPts val="0"/>
              </a:spcAft>
              <a:buSzPts val="1000"/>
              <a:buNone/>
              <a:defRPr sz="1333"/>
            </a:lvl5pPr>
            <a:lvl6pPr lvl="5" rtl="0">
              <a:lnSpc>
                <a:spcPct val="100000"/>
              </a:lnSpc>
              <a:spcBef>
                <a:spcPts val="0"/>
              </a:spcBef>
              <a:spcAft>
                <a:spcPts val="0"/>
              </a:spcAft>
              <a:buSzPts val="1000"/>
              <a:buNone/>
              <a:defRPr sz="1333"/>
            </a:lvl6pPr>
            <a:lvl7pPr lvl="6" rtl="0">
              <a:lnSpc>
                <a:spcPct val="100000"/>
              </a:lnSpc>
              <a:spcBef>
                <a:spcPts val="0"/>
              </a:spcBef>
              <a:spcAft>
                <a:spcPts val="0"/>
              </a:spcAft>
              <a:buSzPts val="1000"/>
              <a:buNone/>
              <a:defRPr sz="1333"/>
            </a:lvl7pPr>
            <a:lvl8pPr lvl="7" rtl="0">
              <a:lnSpc>
                <a:spcPct val="100000"/>
              </a:lnSpc>
              <a:spcBef>
                <a:spcPts val="0"/>
              </a:spcBef>
              <a:spcAft>
                <a:spcPts val="0"/>
              </a:spcAft>
              <a:buSzPts val="1000"/>
              <a:buNone/>
              <a:defRPr sz="1333"/>
            </a:lvl8pPr>
            <a:lvl9pPr lvl="8" rtl="0">
              <a:lnSpc>
                <a:spcPct val="100000"/>
              </a:lnSpc>
              <a:spcBef>
                <a:spcPts val="0"/>
              </a:spcBef>
              <a:spcAft>
                <a:spcPts val="0"/>
              </a:spcAft>
              <a:buSzPts val="1000"/>
              <a:buNone/>
              <a:defRPr sz="1333"/>
            </a:lvl9pPr>
          </a:lstStyle>
          <a:p>
            <a:endParaRPr/>
          </a:p>
        </p:txBody>
      </p:sp>
      <p:cxnSp>
        <p:nvCxnSpPr>
          <p:cNvPr id="75" name="Google Shape;75;p14"/>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Tree>
    <p:extLst>
      <p:ext uri="{BB962C8B-B14F-4D97-AF65-F5344CB8AC3E}">
        <p14:creationId xmlns:p14="http://schemas.microsoft.com/office/powerpoint/2010/main" val="341478925"/>
      </p:ext>
    </p:extLst>
  </p:cSld>
  <p:clrMapOvr>
    <a:masterClrMapping/>
  </p:clrMapOvr>
</p:sldLayout>
</file>

<file path=ppt/slideLayouts/slideLayout201.xml><?xml version="1.0" encoding="utf-8"?>
<p:sldLayout xmlns:a="http://schemas.openxmlformats.org/drawingml/2006/main" xmlns:r="http://schemas.openxmlformats.org/officeDocument/2006/relationships" xmlns:p="http://schemas.openxmlformats.org/presentationml/2006/main" matchingName="Title and three columns">
  <p:cSld name="Title and three columns">
    <p:bg>
      <p:bgPr>
        <a:noFill/>
        <a:effectLst/>
      </p:bgPr>
    </p:bg>
    <p:spTree>
      <p:nvGrpSpPr>
        <p:cNvPr id="1" name="Shape 76"/>
        <p:cNvGrpSpPr/>
        <p:nvPr/>
      </p:nvGrpSpPr>
      <p:grpSpPr>
        <a:xfrm>
          <a:off x="0" y="0"/>
          <a:ext cx="0" cy="0"/>
          <a:chOff x="0" y="0"/>
          <a:chExt cx="0" cy="0"/>
        </a:xfrm>
      </p:grpSpPr>
      <p:sp>
        <p:nvSpPr>
          <p:cNvPr id="77" name="Google Shape;77;p15"/>
          <p:cNvSpPr/>
          <p:nvPr/>
        </p:nvSpPr>
        <p:spPr>
          <a:xfrm>
            <a:off x="957633" y="645200"/>
            <a:ext cx="10271600" cy="609600"/>
          </a:xfrm>
          <a:prstGeom prst="roundRect">
            <a:avLst>
              <a:gd name="adj" fmla="val 50000"/>
            </a:avLst>
          </a:prstGeom>
          <a:gradFill>
            <a:gsLst>
              <a:gs pos="0">
                <a:schemeClr val="accent5"/>
              </a:gs>
              <a:gs pos="100000">
                <a:schemeClr val="accent4"/>
              </a:gs>
            </a:gsLst>
            <a:lin ang="5400700" scaled="0"/>
          </a:gradFill>
          <a:ln>
            <a:noFill/>
          </a:ln>
          <a:effectLst>
            <a:outerShdw blurRad="42863" dist="9525" dir="540001" algn="bl" rotWithShape="0">
              <a:srgbClr val="000000">
                <a:alpha val="30000"/>
              </a:srgbClr>
            </a:outerShdw>
          </a:effectLst>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78" name="Google Shape;78;p15"/>
          <p:cNvSpPr txBox="1">
            <a:spLocks noGrp="1"/>
          </p:cNvSpPr>
          <p:nvPr>
            <p:ph type="ctrTitle"/>
          </p:nvPr>
        </p:nvSpPr>
        <p:spPr>
          <a:xfrm>
            <a:off x="1304668" y="3808067"/>
            <a:ext cx="2182800" cy="5616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SzPts val="1800"/>
              <a:buNone/>
              <a:defRPr sz="3200"/>
            </a:lvl1pPr>
            <a:lvl2pPr lvl="1" algn="ctr" rtl="0">
              <a:spcBef>
                <a:spcPts val="0"/>
              </a:spcBef>
              <a:spcAft>
                <a:spcPts val="0"/>
              </a:spcAft>
              <a:buSzPts val="1800"/>
              <a:buFont typeface="DM Sans"/>
              <a:buNone/>
              <a:defRPr sz="2400">
                <a:latin typeface="DM Sans"/>
                <a:ea typeface="DM Sans"/>
                <a:cs typeface="DM Sans"/>
                <a:sym typeface="DM Sans"/>
              </a:defRPr>
            </a:lvl2pPr>
            <a:lvl3pPr lvl="2" algn="ctr" rtl="0">
              <a:spcBef>
                <a:spcPts val="0"/>
              </a:spcBef>
              <a:spcAft>
                <a:spcPts val="0"/>
              </a:spcAft>
              <a:buSzPts val="1800"/>
              <a:buFont typeface="DM Sans"/>
              <a:buNone/>
              <a:defRPr sz="2400">
                <a:latin typeface="DM Sans"/>
                <a:ea typeface="DM Sans"/>
                <a:cs typeface="DM Sans"/>
                <a:sym typeface="DM Sans"/>
              </a:defRPr>
            </a:lvl3pPr>
            <a:lvl4pPr lvl="3" algn="ctr" rtl="0">
              <a:spcBef>
                <a:spcPts val="0"/>
              </a:spcBef>
              <a:spcAft>
                <a:spcPts val="0"/>
              </a:spcAft>
              <a:buSzPts val="1800"/>
              <a:buFont typeface="DM Sans"/>
              <a:buNone/>
              <a:defRPr sz="2400">
                <a:latin typeface="DM Sans"/>
                <a:ea typeface="DM Sans"/>
                <a:cs typeface="DM Sans"/>
                <a:sym typeface="DM Sans"/>
              </a:defRPr>
            </a:lvl4pPr>
            <a:lvl5pPr lvl="4" algn="ctr" rtl="0">
              <a:spcBef>
                <a:spcPts val="0"/>
              </a:spcBef>
              <a:spcAft>
                <a:spcPts val="0"/>
              </a:spcAft>
              <a:buSzPts val="1800"/>
              <a:buFont typeface="DM Sans"/>
              <a:buNone/>
              <a:defRPr sz="2400">
                <a:latin typeface="DM Sans"/>
                <a:ea typeface="DM Sans"/>
                <a:cs typeface="DM Sans"/>
                <a:sym typeface="DM Sans"/>
              </a:defRPr>
            </a:lvl5pPr>
            <a:lvl6pPr lvl="5" algn="ctr" rtl="0">
              <a:spcBef>
                <a:spcPts val="0"/>
              </a:spcBef>
              <a:spcAft>
                <a:spcPts val="0"/>
              </a:spcAft>
              <a:buSzPts val="1800"/>
              <a:buFont typeface="DM Sans"/>
              <a:buNone/>
              <a:defRPr sz="2400">
                <a:latin typeface="DM Sans"/>
                <a:ea typeface="DM Sans"/>
                <a:cs typeface="DM Sans"/>
                <a:sym typeface="DM Sans"/>
              </a:defRPr>
            </a:lvl6pPr>
            <a:lvl7pPr lvl="6" algn="ctr" rtl="0">
              <a:spcBef>
                <a:spcPts val="0"/>
              </a:spcBef>
              <a:spcAft>
                <a:spcPts val="0"/>
              </a:spcAft>
              <a:buSzPts val="1800"/>
              <a:buFont typeface="DM Sans"/>
              <a:buNone/>
              <a:defRPr sz="2400">
                <a:latin typeface="DM Sans"/>
                <a:ea typeface="DM Sans"/>
                <a:cs typeface="DM Sans"/>
                <a:sym typeface="DM Sans"/>
              </a:defRPr>
            </a:lvl7pPr>
            <a:lvl8pPr lvl="7" algn="ctr" rtl="0">
              <a:spcBef>
                <a:spcPts val="0"/>
              </a:spcBef>
              <a:spcAft>
                <a:spcPts val="0"/>
              </a:spcAft>
              <a:buSzPts val="1800"/>
              <a:buFont typeface="DM Sans"/>
              <a:buNone/>
              <a:defRPr sz="2400">
                <a:latin typeface="DM Sans"/>
                <a:ea typeface="DM Sans"/>
                <a:cs typeface="DM Sans"/>
                <a:sym typeface="DM Sans"/>
              </a:defRPr>
            </a:lvl8pPr>
            <a:lvl9pPr lvl="8" algn="ctr" rtl="0">
              <a:spcBef>
                <a:spcPts val="0"/>
              </a:spcBef>
              <a:spcAft>
                <a:spcPts val="0"/>
              </a:spcAft>
              <a:buSzPts val="1800"/>
              <a:buFont typeface="DM Sans"/>
              <a:buNone/>
              <a:defRPr sz="2400">
                <a:latin typeface="DM Sans"/>
                <a:ea typeface="DM Sans"/>
                <a:cs typeface="DM Sans"/>
                <a:sym typeface="DM Sans"/>
              </a:defRPr>
            </a:lvl9pPr>
          </a:lstStyle>
          <a:p>
            <a:endParaRPr/>
          </a:p>
        </p:txBody>
      </p:sp>
      <p:sp>
        <p:nvSpPr>
          <p:cNvPr id="79" name="Google Shape;79;p15"/>
          <p:cNvSpPr txBox="1">
            <a:spLocks noGrp="1"/>
          </p:cNvSpPr>
          <p:nvPr>
            <p:ph type="subTitle" idx="1"/>
          </p:nvPr>
        </p:nvSpPr>
        <p:spPr>
          <a:xfrm>
            <a:off x="960067" y="4462733"/>
            <a:ext cx="2872000" cy="10344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1733">
                <a:solidFill>
                  <a:schemeClr val="dk1"/>
                </a:solidFill>
              </a:defRPr>
            </a:lvl1pPr>
            <a:lvl2pPr lvl="1" algn="ctr" rtl="0">
              <a:lnSpc>
                <a:spcPct val="100000"/>
              </a:lnSpc>
              <a:spcBef>
                <a:spcPts val="2133"/>
              </a:spcBef>
              <a:spcAft>
                <a:spcPts val="0"/>
              </a:spcAft>
              <a:buNone/>
              <a:defRPr sz="1733">
                <a:solidFill>
                  <a:schemeClr val="dk1"/>
                </a:solidFill>
              </a:defRPr>
            </a:lvl2pPr>
            <a:lvl3pPr lvl="2" algn="ctr" rtl="0">
              <a:lnSpc>
                <a:spcPct val="100000"/>
              </a:lnSpc>
              <a:spcBef>
                <a:spcPts val="2133"/>
              </a:spcBef>
              <a:spcAft>
                <a:spcPts val="0"/>
              </a:spcAft>
              <a:buNone/>
              <a:defRPr sz="1733">
                <a:solidFill>
                  <a:schemeClr val="dk1"/>
                </a:solidFill>
              </a:defRPr>
            </a:lvl3pPr>
            <a:lvl4pPr lvl="3" algn="ctr" rtl="0">
              <a:lnSpc>
                <a:spcPct val="100000"/>
              </a:lnSpc>
              <a:spcBef>
                <a:spcPts val="2133"/>
              </a:spcBef>
              <a:spcAft>
                <a:spcPts val="0"/>
              </a:spcAft>
              <a:buNone/>
              <a:defRPr sz="1733">
                <a:solidFill>
                  <a:schemeClr val="dk1"/>
                </a:solidFill>
              </a:defRPr>
            </a:lvl4pPr>
            <a:lvl5pPr lvl="4" algn="ctr" rtl="0">
              <a:lnSpc>
                <a:spcPct val="100000"/>
              </a:lnSpc>
              <a:spcBef>
                <a:spcPts val="2133"/>
              </a:spcBef>
              <a:spcAft>
                <a:spcPts val="0"/>
              </a:spcAft>
              <a:buNone/>
              <a:defRPr sz="1733">
                <a:solidFill>
                  <a:schemeClr val="dk1"/>
                </a:solidFill>
              </a:defRPr>
            </a:lvl5pPr>
            <a:lvl6pPr lvl="5" algn="ctr" rtl="0">
              <a:lnSpc>
                <a:spcPct val="100000"/>
              </a:lnSpc>
              <a:spcBef>
                <a:spcPts val="2133"/>
              </a:spcBef>
              <a:spcAft>
                <a:spcPts val="0"/>
              </a:spcAft>
              <a:buNone/>
              <a:defRPr sz="1733">
                <a:solidFill>
                  <a:schemeClr val="dk1"/>
                </a:solidFill>
              </a:defRPr>
            </a:lvl6pPr>
            <a:lvl7pPr lvl="6" algn="ctr" rtl="0">
              <a:lnSpc>
                <a:spcPct val="100000"/>
              </a:lnSpc>
              <a:spcBef>
                <a:spcPts val="2133"/>
              </a:spcBef>
              <a:spcAft>
                <a:spcPts val="0"/>
              </a:spcAft>
              <a:buNone/>
              <a:defRPr sz="1733">
                <a:solidFill>
                  <a:schemeClr val="dk1"/>
                </a:solidFill>
              </a:defRPr>
            </a:lvl7pPr>
            <a:lvl8pPr lvl="7" algn="ctr" rtl="0">
              <a:lnSpc>
                <a:spcPct val="100000"/>
              </a:lnSpc>
              <a:spcBef>
                <a:spcPts val="2133"/>
              </a:spcBef>
              <a:spcAft>
                <a:spcPts val="0"/>
              </a:spcAft>
              <a:buNone/>
              <a:defRPr sz="1733">
                <a:solidFill>
                  <a:schemeClr val="dk1"/>
                </a:solidFill>
              </a:defRPr>
            </a:lvl8pPr>
            <a:lvl9pPr lvl="8" algn="ctr" rtl="0">
              <a:lnSpc>
                <a:spcPct val="100000"/>
              </a:lnSpc>
              <a:spcBef>
                <a:spcPts val="2133"/>
              </a:spcBef>
              <a:spcAft>
                <a:spcPts val="2133"/>
              </a:spcAft>
              <a:buNone/>
              <a:defRPr sz="1733">
                <a:solidFill>
                  <a:schemeClr val="dk1"/>
                </a:solidFill>
              </a:defRPr>
            </a:lvl9pPr>
          </a:lstStyle>
          <a:p>
            <a:endParaRPr/>
          </a:p>
        </p:txBody>
      </p:sp>
      <p:sp>
        <p:nvSpPr>
          <p:cNvPr id="80" name="Google Shape;80;p15"/>
          <p:cNvSpPr txBox="1">
            <a:spLocks noGrp="1"/>
          </p:cNvSpPr>
          <p:nvPr>
            <p:ph type="ctrTitle" idx="2"/>
          </p:nvPr>
        </p:nvSpPr>
        <p:spPr>
          <a:xfrm>
            <a:off x="5011032" y="3808067"/>
            <a:ext cx="2182800" cy="5616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SzPts val="1800"/>
              <a:buNone/>
              <a:defRPr sz="3200"/>
            </a:lvl1pPr>
            <a:lvl2pPr lvl="1" algn="ctr" rtl="0">
              <a:spcBef>
                <a:spcPts val="0"/>
              </a:spcBef>
              <a:spcAft>
                <a:spcPts val="0"/>
              </a:spcAft>
              <a:buSzPts val="1800"/>
              <a:buFont typeface="DM Sans"/>
              <a:buNone/>
              <a:defRPr sz="2400">
                <a:latin typeface="DM Sans"/>
                <a:ea typeface="DM Sans"/>
                <a:cs typeface="DM Sans"/>
                <a:sym typeface="DM Sans"/>
              </a:defRPr>
            </a:lvl2pPr>
            <a:lvl3pPr lvl="2" algn="ctr" rtl="0">
              <a:spcBef>
                <a:spcPts val="0"/>
              </a:spcBef>
              <a:spcAft>
                <a:spcPts val="0"/>
              </a:spcAft>
              <a:buSzPts val="1800"/>
              <a:buFont typeface="DM Sans"/>
              <a:buNone/>
              <a:defRPr sz="2400">
                <a:latin typeface="DM Sans"/>
                <a:ea typeface="DM Sans"/>
                <a:cs typeface="DM Sans"/>
                <a:sym typeface="DM Sans"/>
              </a:defRPr>
            </a:lvl3pPr>
            <a:lvl4pPr lvl="3" algn="ctr" rtl="0">
              <a:spcBef>
                <a:spcPts val="0"/>
              </a:spcBef>
              <a:spcAft>
                <a:spcPts val="0"/>
              </a:spcAft>
              <a:buSzPts val="1800"/>
              <a:buFont typeface="DM Sans"/>
              <a:buNone/>
              <a:defRPr sz="2400">
                <a:latin typeface="DM Sans"/>
                <a:ea typeface="DM Sans"/>
                <a:cs typeface="DM Sans"/>
                <a:sym typeface="DM Sans"/>
              </a:defRPr>
            </a:lvl4pPr>
            <a:lvl5pPr lvl="4" algn="ctr" rtl="0">
              <a:spcBef>
                <a:spcPts val="0"/>
              </a:spcBef>
              <a:spcAft>
                <a:spcPts val="0"/>
              </a:spcAft>
              <a:buSzPts val="1800"/>
              <a:buFont typeface="DM Sans"/>
              <a:buNone/>
              <a:defRPr sz="2400">
                <a:latin typeface="DM Sans"/>
                <a:ea typeface="DM Sans"/>
                <a:cs typeface="DM Sans"/>
                <a:sym typeface="DM Sans"/>
              </a:defRPr>
            </a:lvl5pPr>
            <a:lvl6pPr lvl="5" algn="ctr" rtl="0">
              <a:spcBef>
                <a:spcPts val="0"/>
              </a:spcBef>
              <a:spcAft>
                <a:spcPts val="0"/>
              </a:spcAft>
              <a:buSzPts val="1800"/>
              <a:buFont typeface="DM Sans"/>
              <a:buNone/>
              <a:defRPr sz="2400">
                <a:latin typeface="DM Sans"/>
                <a:ea typeface="DM Sans"/>
                <a:cs typeface="DM Sans"/>
                <a:sym typeface="DM Sans"/>
              </a:defRPr>
            </a:lvl6pPr>
            <a:lvl7pPr lvl="6" algn="ctr" rtl="0">
              <a:spcBef>
                <a:spcPts val="0"/>
              </a:spcBef>
              <a:spcAft>
                <a:spcPts val="0"/>
              </a:spcAft>
              <a:buSzPts val="1800"/>
              <a:buFont typeface="DM Sans"/>
              <a:buNone/>
              <a:defRPr sz="2400">
                <a:latin typeface="DM Sans"/>
                <a:ea typeface="DM Sans"/>
                <a:cs typeface="DM Sans"/>
                <a:sym typeface="DM Sans"/>
              </a:defRPr>
            </a:lvl7pPr>
            <a:lvl8pPr lvl="7" algn="ctr" rtl="0">
              <a:spcBef>
                <a:spcPts val="0"/>
              </a:spcBef>
              <a:spcAft>
                <a:spcPts val="0"/>
              </a:spcAft>
              <a:buSzPts val="1800"/>
              <a:buFont typeface="DM Sans"/>
              <a:buNone/>
              <a:defRPr sz="2400">
                <a:latin typeface="DM Sans"/>
                <a:ea typeface="DM Sans"/>
                <a:cs typeface="DM Sans"/>
                <a:sym typeface="DM Sans"/>
              </a:defRPr>
            </a:lvl8pPr>
            <a:lvl9pPr lvl="8" algn="ctr" rtl="0">
              <a:spcBef>
                <a:spcPts val="0"/>
              </a:spcBef>
              <a:spcAft>
                <a:spcPts val="0"/>
              </a:spcAft>
              <a:buSzPts val="1800"/>
              <a:buFont typeface="DM Sans"/>
              <a:buNone/>
              <a:defRPr sz="2400">
                <a:latin typeface="DM Sans"/>
                <a:ea typeface="DM Sans"/>
                <a:cs typeface="DM Sans"/>
                <a:sym typeface="DM Sans"/>
              </a:defRPr>
            </a:lvl9pPr>
          </a:lstStyle>
          <a:p>
            <a:endParaRPr/>
          </a:p>
        </p:txBody>
      </p:sp>
      <p:sp>
        <p:nvSpPr>
          <p:cNvPr id="81" name="Google Shape;81;p15"/>
          <p:cNvSpPr txBox="1">
            <a:spLocks noGrp="1"/>
          </p:cNvSpPr>
          <p:nvPr>
            <p:ph type="subTitle" idx="3"/>
          </p:nvPr>
        </p:nvSpPr>
        <p:spPr>
          <a:xfrm>
            <a:off x="4659951" y="4462733"/>
            <a:ext cx="2872000" cy="10344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1733">
                <a:solidFill>
                  <a:schemeClr val="dk1"/>
                </a:solidFill>
              </a:defRPr>
            </a:lvl1pPr>
            <a:lvl2pPr lvl="1" algn="ctr" rtl="0">
              <a:lnSpc>
                <a:spcPct val="100000"/>
              </a:lnSpc>
              <a:spcBef>
                <a:spcPts val="2133"/>
              </a:spcBef>
              <a:spcAft>
                <a:spcPts val="0"/>
              </a:spcAft>
              <a:buNone/>
              <a:defRPr sz="1733">
                <a:solidFill>
                  <a:schemeClr val="dk1"/>
                </a:solidFill>
              </a:defRPr>
            </a:lvl2pPr>
            <a:lvl3pPr lvl="2" algn="ctr" rtl="0">
              <a:lnSpc>
                <a:spcPct val="100000"/>
              </a:lnSpc>
              <a:spcBef>
                <a:spcPts val="2133"/>
              </a:spcBef>
              <a:spcAft>
                <a:spcPts val="0"/>
              </a:spcAft>
              <a:buNone/>
              <a:defRPr sz="1733">
                <a:solidFill>
                  <a:schemeClr val="dk1"/>
                </a:solidFill>
              </a:defRPr>
            </a:lvl3pPr>
            <a:lvl4pPr lvl="3" algn="ctr" rtl="0">
              <a:lnSpc>
                <a:spcPct val="100000"/>
              </a:lnSpc>
              <a:spcBef>
                <a:spcPts val="2133"/>
              </a:spcBef>
              <a:spcAft>
                <a:spcPts val="0"/>
              </a:spcAft>
              <a:buNone/>
              <a:defRPr sz="1733">
                <a:solidFill>
                  <a:schemeClr val="dk1"/>
                </a:solidFill>
              </a:defRPr>
            </a:lvl4pPr>
            <a:lvl5pPr lvl="4" algn="ctr" rtl="0">
              <a:lnSpc>
                <a:spcPct val="100000"/>
              </a:lnSpc>
              <a:spcBef>
                <a:spcPts val="2133"/>
              </a:spcBef>
              <a:spcAft>
                <a:spcPts val="0"/>
              </a:spcAft>
              <a:buNone/>
              <a:defRPr sz="1733">
                <a:solidFill>
                  <a:schemeClr val="dk1"/>
                </a:solidFill>
              </a:defRPr>
            </a:lvl5pPr>
            <a:lvl6pPr lvl="5" algn="ctr" rtl="0">
              <a:lnSpc>
                <a:spcPct val="100000"/>
              </a:lnSpc>
              <a:spcBef>
                <a:spcPts val="2133"/>
              </a:spcBef>
              <a:spcAft>
                <a:spcPts val="0"/>
              </a:spcAft>
              <a:buNone/>
              <a:defRPr sz="1733">
                <a:solidFill>
                  <a:schemeClr val="dk1"/>
                </a:solidFill>
              </a:defRPr>
            </a:lvl6pPr>
            <a:lvl7pPr lvl="6" algn="ctr" rtl="0">
              <a:lnSpc>
                <a:spcPct val="100000"/>
              </a:lnSpc>
              <a:spcBef>
                <a:spcPts val="2133"/>
              </a:spcBef>
              <a:spcAft>
                <a:spcPts val="0"/>
              </a:spcAft>
              <a:buNone/>
              <a:defRPr sz="1733">
                <a:solidFill>
                  <a:schemeClr val="dk1"/>
                </a:solidFill>
              </a:defRPr>
            </a:lvl7pPr>
            <a:lvl8pPr lvl="7" algn="ctr" rtl="0">
              <a:lnSpc>
                <a:spcPct val="100000"/>
              </a:lnSpc>
              <a:spcBef>
                <a:spcPts val="2133"/>
              </a:spcBef>
              <a:spcAft>
                <a:spcPts val="0"/>
              </a:spcAft>
              <a:buNone/>
              <a:defRPr sz="1733">
                <a:solidFill>
                  <a:schemeClr val="dk1"/>
                </a:solidFill>
              </a:defRPr>
            </a:lvl8pPr>
            <a:lvl9pPr lvl="8" algn="ctr" rtl="0">
              <a:lnSpc>
                <a:spcPct val="100000"/>
              </a:lnSpc>
              <a:spcBef>
                <a:spcPts val="2133"/>
              </a:spcBef>
              <a:spcAft>
                <a:spcPts val="2133"/>
              </a:spcAft>
              <a:buNone/>
              <a:defRPr sz="1733">
                <a:solidFill>
                  <a:schemeClr val="dk1"/>
                </a:solidFill>
              </a:defRPr>
            </a:lvl9pPr>
          </a:lstStyle>
          <a:p>
            <a:endParaRPr/>
          </a:p>
        </p:txBody>
      </p:sp>
      <p:sp>
        <p:nvSpPr>
          <p:cNvPr id="82" name="Google Shape;82;p15"/>
          <p:cNvSpPr txBox="1">
            <a:spLocks noGrp="1"/>
          </p:cNvSpPr>
          <p:nvPr>
            <p:ph type="ctrTitle" idx="4"/>
          </p:nvPr>
        </p:nvSpPr>
        <p:spPr>
          <a:xfrm>
            <a:off x="8717400" y="3808067"/>
            <a:ext cx="2182800" cy="5616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SzPts val="1800"/>
              <a:buNone/>
              <a:defRPr sz="3200"/>
            </a:lvl1pPr>
            <a:lvl2pPr lvl="1" algn="ctr" rtl="0">
              <a:spcBef>
                <a:spcPts val="0"/>
              </a:spcBef>
              <a:spcAft>
                <a:spcPts val="0"/>
              </a:spcAft>
              <a:buSzPts val="1800"/>
              <a:buFont typeface="DM Sans"/>
              <a:buNone/>
              <a:defRPr sz="2400">
                <a:latin typeface="DM Sans"/>
                <a:ea typeface="DM Sans"/>
                <a:cs typeface="DM Sans"/>
                <a:sym typeface="DM Sans"/>
              </a:defRPr>
            </a:lvl2pPr>
            <a:lvl3pPr lvl="2" algn="ctr" rtl="0">
              <a:spcBef>
                <a:spcPts val="0"/>
              </a:spcBef>
              <a:spcAft>
                <a:spcPts val="0"/>
              </a:spcAft>
              <a:buSzPts val="1800"/>
              <a:buFont typeface="DM Sans"/>
              <a:buNone/>
              <a:defRPr sz="2400">
                <a:latin typeface="DM Sans"/>
                <a:ea typeface="DM Sans"/>
                <a:cs typeface="DM Sans"/>
                <a:sym typeface="DM Sans"/>
              </a:defRPr>
            </a:lvl3pPr>
            <a:lvl4pPr lvl="3" algn="ctr" rtl="0">
              <a:spcBef>
                <a:spcPts val="0"/>
              </a:spcBef>
              <a:spcAft>
                <a:spcPts val="0"/>
              </a:spcAft>
              <a:buSzPts val="1800"/>
              <a:buFont typeface="DM Sans"/>
              <a:buNone/>
              <a:defRPr sz="2400">
                <a:latin typeface="DM Sans"/>
                <a:ea typeface="DM Sans"/>
                <a:cs typeface="DM Sans"/>
                <a:sym typeface="DM Sans"/>
              </a:defRPr>
            </a:lvl4pPr>
            <a:lvl5pPr lvl="4" algn="ctr" rtl="0">
              <a:spcBef>
                <a:spcPts val="0"/>
              </a:spcBef>
              <a:spcAft>
                <a:spcPts val="0"/>
              </a:spcAft>
              <a:buSzPts val="1800"/>
              <a:buFont typeface="DM Sans"/>
              <a:buNone/>
              <a:defRPr sz="2400">
                <a:latin typeface="DM Sans"/>
                <a:ea typeface="DM Sans"/>
                <a:cs typeface="DM Sans"/>
                <a:sym typeface="DM Sans"/>
              </a:defRPr>
            </a:lvl5pPr>
            <a:lvl6pPr lvl="5" algn="ctr" rtl="0">
              <a:spcBef>
                <a:spcPts val="0"/>
              </a:spcBef>
              <a:spcAft>
                <a:spcPts val="0"/>
              </a:spcAft>
              <a:buSzPts val="1800"/>
              <a:buFont typeface="DM Sans"/>
              <a:buNone/>
              <a:defRPr sz="2400">
                <a:latin typeface="DM Sans"/>
                <a:ea typeface="DM Sans"/>
                <a:cs typeface="DM Sans"/>
                <a:sym typeface="DM Sans"/>
              </a:defRPr>
            </a:lvl6pPr>
            <a:lvl7pPr lvl="6" algn="ctr" rtl="0">
              <a:spcBef>
                <a:spcPts val="0"/>
              </a:spcBef>
              <a:spcAft>
                <a:spcPts val="0"/>
              </a:spcAft>
              <a:buSzPts val="1800"/>
              <a:buFont typeface="DM Sans"/>
              <a:buNone/>
              <a:defRPr sz="2400">
                <a:latin typeface="DM Sans"/>
                <a:ea typeface="DM Sans"/>
                <a:cs typeface="DM Sans"/>
                <a:sym typeface="DM Sans"/>
              </a:defRPr>
            </a:lvl7pPr>
            <a:lvl8pPr lvl="7" algn="ctr" rtl="0">
              <a:spcBef>
                <a:spcPts val="0"/>
              </a:spcBef>
              <a:spcAft>
                <a:spcPts val="0"/>
              </a:spcAft>
              <a:buSzPts val="1800"/>
              <a:buFont typeface="DM Sans"/>
              <a:buNone/>
              <a:defRPr sz="2400">
                <a:latin typeface="DM Sans"/>
                <a:ea typeface="DM Sans"/>
                <a:cs typeface="DM Sans"/>
                <a:sym typeface="DM Sans"/>
              </a:defRPr>
            </a:lvl8pPr>
            <a:lvl9pPr lvl="8" algn="ctr" rtl="0">
              <a:spcBef>
                <a:spcPts val="0"/>
              </a:spcBef>
              <a:spcAft>
                <a:spcPts val="0"/>
              </a:spcAft>
              <a:buSzPts val="1800"/>
              <a:buFont typeface="DM Sans"/>
              <a:buNone/>
              <a:defRPr sz="2400">
                <a:latin typeface="DM Sans"/>
                <a:ea typeface="DM Sans"/>
                <a:cs typeface="DM Sans"/>
                <a:sym typeface="DM Sans"/>
              </a:defRPr>
            </a:lvl9pPr>
          </a:lstStyle>
          <a:p>
            <a:endParaRPr/>
          </a:p>
        </p:txBody>
      </p:sp>
      <p:sp>
        <p:nvSpPr>
          <p:cNvPr id="83" name="Google Shape;83;p15"/>
          <p:cNvSpPr txBox="1">
            <a:spLocks noGrp="1"/>
          </p:cNvSpPr>
          <p:nvPr>
            <p:ph type="subTitle" idx="5"/>
          </p:nvPr>
        </p:nvSpPr>
        <p:spPr>
          <a:xfrm>
            <a:off x="8372808" y="4462733"/>
            <a:ext cx="2872000" cy="10344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1733"/>
            </a:lvl1pPr>
            <a:lvl2pPr lvl="1" algn="ctr" rtl="0">
              <a:lnSpc>
                <a:spcPct val="100000"/>
              </a:lnSpc>
              <a:spcBef>
                <a:spcPts val="2133"/>
              </a:spcBef>
              <a:spcAft>
                <a:spcPts val="0"/>
              </a:spcAft>
              <a:buNone/>
              <a:defRPr sz="1733"/>
            </a:lvl2pPr>
            <a:lvl3pPr lvl="2" algn="ctr" rtl="0">
              <a:lnSpc>
                <a:spcPct val="100000"/>
              </a:lnSpc>
              <a:spcBef>
                <a:spcPts val="2133"/>
              </a:spcBef>
              <a:spcAft>
                <a:spcPts val="0"/>
              </a:spcAft>
              <a:buNone/>
              <a:defRPr sz="1733"/>
            </a:lvl3pPr>
            <a:lvl4pPr lvl="3" algn="ctr" rtl="0">
              <a:lnSpc>
                <a:spcPct val="100000"/>
              </a:lnSpc>
              <a:spcBef>
                <a:spcPts val="2133"/>
              </a:spcBef>
              <a:spcAft>
                <a:spcPts val="0"/>
              </a:spcAft>
              <a:buNone/>
              <a:defRPr sz="1733"/>
            </a:lvl4pPr>
            <a:lvl5pPr lvl="4" algn="ctr" rtl="0">
              <a:lnSpc>
                <a:spcPct val="100000"/>
              </a:lnSpc>
              <a:spcBef>
                <a:spcPts val="2133"/>
              </a:spcBef>
              <a:spcAft>
                <a:spcPts val="0"/>
              </a:spcAft>
              <a:buNone/>
              <a:defRPr sz="1733"/>
            </a:lvl5pPr>
            <a:lvl6pPr lvl="5" algn="ctr" rtl="0">
              <a:lnSpc>
                <a:spcPct val="100000"/>
              </a:lnSpc>
              <a:spcBef>
                <a:spcPts val="2133"/>
              </a:spcBef>
              <a:spcAft>
                <a:spcPts val="0"/>
              </a:spcAft>
              <a:buNone/>
              <a:defRPr sz="1733"/>
            </a:lvl6pPr>
            <a:lvl7pPr lvl="6" algn="ctr" rtl="0">
              <a:lnSpc>
                <a:spcPct val="100000"/>
              </a:lnSpc>
              <a:spcBef>
                <a:spcPts val="2133"/>
              </a:spcBef>
              <a:spcAft>
                <a:spcPts val="0"/>
              </a:spcAft>
              <a:buNone/>
              <a:defRPr sz="1733"/>
            </a:lvl7pPr>
            <a:lvl8pPr lvl="7" algn="ctr" rtl="0">
              <a:lnSpc>
                <a:spcPct val="100000"/>
              </a:lnSpc>
              <a:spcBef>
                <a:spcPts val="2133"/>
              </a:spcBef>
              <a:spcAft>
                <a:spcPts val="0"/>
              </a:spcAft>
              <a:buNone/>
              <a:defRPr sz="1733"/>
            </a:lvl8pPr>
            <a:lvl9pPr lvl="8" algn="ctr" rtl="0">
              <a:lnSpc>
                <a:spcPct val="100000"/>
              </a:lnSpc>
              <a:spcBef>
                <a:spcPts val="2133"/>
              </a:spcBef>
              <a:spcAft>
                <a:spcPts val="2133"/>
              </a:spcAft>
              <a:buNone/>
              <a:defRPr sz="1733"/>
            </a:lvl9pPr>
          </a:lstStyle>
          <a:p>
            <a:endParaRPr/>
          </a:p>
        </p:txBody>
      </p:sp>
      <p:sp>
        <p:nvSpPr>
          <p:cNvPr id="84" name="Google Shape;84;p15"/>
          <p:cNvSpPr txBox="1">
            <a:spLocks noGrp="1"/>
          </p:cNvSpPr>
          <p:nvPr>
            <p:ph type="title" idx="6"/>
          </p:nvPr>
        </p:nvSpPr>
        <p:spPr>
          <a:xfrm>
            <a:off x="3014400" y="645200"/>
            <a:ext cx="6163200" cy="609600"/>
          </a:xfrm>
          <a:prstGeom prst="rect">
            <a:avLst/>
          </a:prstGeom>
        </p:spPr>
        <p:txBody>
          <a:bodyPr spcFirstLastPara="1" wrap="square" lIns="91425" tIns="91425" rIns="91425" bIns="91425" anchor="ctr" anchorCtr="0">
            <a:noAutofit/>
          </a:bodyPr>
          <a:lstStyle>
            <a:lvl1pPr lvl="0" algn="ctr" rtl="0">
              <a:spcBef>
                <a:spcPts val="0"/>
              </a:spcBef>
              <a:spcAft>
                <a:spcPts val="0"/>
              </a:spcAft>
              <a:buNone/>
              <a:defRPr sz="2667"/>
            </a:lvl1pPr>
            <a:lvl2pPr lvl="1" algn="ctr" rtl="0">
              <a:spcBef>
                <a:spcPts val="0"/>
              </a:spcBef>
              <a:spcAft>
                <a:spcPts val="0"/>
              </a:spcAft>
              <a:buNone/>
              <a:defRPr sz="2667"/>
            </a:lvl2pPr>
            <a:lvl3pPr lvl="2" algn="ctr" rtl="0">
              <a:spcBef>
                <a:spcPts val="0"/>
              </a:spcBef>
              <a:spcAft>
                <a:spcPts val="0"/>
              </a:spcAft>
              <a:buNone/>
              <a:defRPr sz="2667"/>
            </a:lvl3pPr>
            <a:lvl4pPr lvl="3" algn="ctr" rtl="0">
              <a:spcBef>
                <a:spcPts val="0"/>
              </a:spcBef>
              <a:spcAft>
                <a:spcPts val="0"/>
              </a:spcAft>
              <a:buNone/>
              <a:defRPr sz="2667"/>
            </a:lvl4pPr>
            <a:lvl5pPr lvl="4" algn="ctr" rtl="0">
              <a:spcBef>
                <a:spcPts val="0"/>
              </a:spcBef>
              <a:spcAft>
                <a:spcPts val="0"/>
              </a:spcAft>
              <a:buNone/>
              <a:defRPr sz="2667"/>
            </a:lvl5pPr>
            <a:lvl6pPr lvl="5" algn="ctr" rtl="0">
              <a:spcBef>
                <a:spcPts val="0"/>
              </a:spcBef>
              <a:spcAft>
                <a:spcPts val="0"/>
              </a:spcAft>
              <a:buNone/>
              <a:defRPr sz="2667"/>
            </a:lvl6pPr>
            <a:lvl7pPr lvl="6" algn="ctr" rtl="0">
              <a:spcBef>
                <a:spcPts val="0"/>
              </a:spcBef>
              <a:spcAft>
                <a:spcPts val="0"/>
              </a:spcAft>
              <a:buNone/>
              <a:defRPr sz="2667"/>
            </a:lvl7pPr>
            <a:lvl8pPr lvl="7" algn="ctr" rtl="0">
              <a:spcBef>
                <a:spcPts val="0"/>
              </a:spcBef>
              <a:spcAft>
                <a:spcPts val="0"/>
              </a:spcAft>
              <a:buNone/>
              <a:defRPr sz="2667"/>
            </a:lvl8pPr>
            <a:lvl9pPr lvl="8" algn="ctr" rtl="0">
              <a:spcBef>
                <a:spcPts val="0"/>
              </a:spcBef>
              <a:spcAft>
                <a:spcPts val="0"/>
              </a:spcAft>
              <a:buNone/>
              <a:defRPr sz="2667"/>
            </a:lvl9pPr>
          </a:lstStyle>
          <a:p>
            <a:endParaRPr/>
          </a:p>
        </p:txBody>
      </p:sp>
      <p:cxnSp>
        <p:nvCxnSpPr>
          <p:cNvPr id="85" name="Google Shape;85;p15"/>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Tree>
    <p:extLst>
      <p:ext uri="{BB962C8B-B14F-4D97-AF65-F5344CB8AC3E}">
        <p14:creationId xmlns:p14="http://schemas.microsoft.com/office/powerpoint/2010/main" val="1772232253"/>
      </p:ext>
    </p:extLst>
  </p:cSld>
  <p:clrMapOvr>
    <a:masterClrMapping/>
  </p:clrMapOvr>
</p:sldLayout>
</file>

<file path=ppt/slideLayouts/slideLayout202.xml><?xml version="1.0" encoding="utf-8"?>
<p:sldLayout xmlns:a="http://schemas.openxmlformats.org/drawingml/2006/main" xmlns:r="http://schemas.openxmlformats.org/officeDocument/2006/relationships" xmlns:p="http://schemas.openxmlformats.org/presentationml/2006/main" matchingName="Title and six columns">
  <p:cSld name="Title and six columns">
    <p:bg>
      <p:bgPr>
        <a:noFill/>
        <a:effectLst/>
      </p:bgPr>
    </p:bg>
    <p:spTree>
      <p:nvGrpSpPr>
        <p:cNvPr id="1" name="Shape 86"/>
        <p:cNvGrpSpPr/>
        <p:nvPr/>
      </p:nvGrpSpPr>
      <p:grpSpPr>
        <a:xfrm>
          <a:off x="0" y="0"/>
          <a:ext cx="0" cy="0"/>
          <a:chOff x="0" y="0"/>
          <a:chExt cx="0" cy="0"/>
        </a:xfrm>
      </p:grpSpPr>
      <p:sp>
        <p:nvSpPr>
          <p:cNvPr id="87" name="Google Shape;87;p16"/>
          <p:cNvSpPr/>
          <p:nvPr/>
        </p:nvSpPr>
        <p:spPr>
          <a:xfrm>
            <a:off x="957633" y="645200"/>
            <a:ext cx="10271600" cy="609600"/>
          </a:xfrm>
          <a:prstGeom prst="roundRect">
            <a:avLst>
              <a:gd name="adj" fmla="val 50000"/>
            </a:avLst>
          </a:prstGeom>
          <a:gradFill>
            <a:gsLst>
              <a:gs pos="0">
                <a:schemeClr val="accent5"/>
              </a:gs>
              <a:gs pos="100000">
                <a:schemeClr val="accent4"/>
              </a:gs>
            </a:gsLst>
            <a:lin ang="5400700" scaled="0"/>
          </a:gradFill>
          <a:ln>
            <a:noFill/>
          </a:ln>
          <a:effectLst>
            <a:outerShdw blurRad="71438" dist="9525" dir="3960000" algn="bl" rotWithShape="0">
              <a:srgbClr val="000000">
                <a:alpha val="20000"/>
              </a:srgbClr>
            </a:outerShdw>
          </a:effectLst>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88" name="Google Shape;88;p16"/>
          <p:cNvSpPr txBox="1">
            <a:spLocks noGrp="1"/>
          </p:cNvSpPr>
          <p:nvPr>
            <p:ph type="subTitle" idx="1"/>
          </p:nvPr>
        </p:nvSpPr>
        <p:spPr>
          <a:xfrm>
            <a:off x="960067" y="4762613"/>
            <a:ext cx="2872000" cy="1006400"/>
          </a:xfrm>
          <a:prstGeom prst="rect">
            <a:avLst/>
          </a:prstGeom>
          <a:noFill/>
        </p:spPr>
        <p:txBody>
          <a:bodyPr spcFirstLastPara="1" wrap="square" lIns="91425" tIns="91425" rIns="91425" bIns="91425" anchor="t" anchorCtr="0">
            <a:noAutofit/>
          </a:bodyPr>
          <a:lstStyle>
            <a:lvl1pPr lvl="0" algn="ctr" rtl="0">
              <a:lnSpc>
                <a:spcPct val="100000"/>
              </a:lnSpc>
              <a:spcBef>
                <a:spcPts val="0"/>
              </a:spcBef>
              <a:spcAft>
                <a:spcPts val="0"/>
              </a:spcAft>
              <a:buNone/>
              <a:defRPr sz="1600">
                <a:solidFill>
                  <a:schemeClr val="lt1"/>
                </a:solidFill>
              </a:defRPr>
            </a:lvl1pPr>
            <a:lvl2pPr lvl="1" algn="ctr" rtl="0">
              <a:lnSpc>
                <a:spcPct val="100000"/>
              </a:lnSpc>
              <a:spcBef>
                <a:spcPts val="2133"/>
              </a:spcBef>
              <a:spcAft>
                <a:spcPts val="0"/>
              </a:spcAft>
              <a:buNone/>
              <a:defRPr sz="1600">
                <a:solidFill>
                  <a:schemeClr val="lt1"/>
                </a:solidFill>
              </a:defRPr>
            </a:lvl2pPr>
            <a:lvl3pPr lvl="2" algn="ctr" rtl="0">
              <a:lnSpc>
                <a:spcPct val="100000"/>
              </a:lnSpc>
              <a:spcBef>
                <a:spcPts val="2133"/>
              </a:spcBef>
              <a:spcAft>
                <a:spcPts val="0"/>
              </a:spcAft>
              <a:buNone/>
              <a:defRPr sz="1600">
                <a:solidFill>
                  <a:schemeClr val="lt1"/>
                </a:solidFill>
              </a:defRPr>
            </a:lvl3pPr>
            <a:lvl4pPr lvl="3" algn="ctr" rtl="0">
              <a:lnSpc>
                <a:spcPct val="100000"/>
              </a:lnSpc>
              <a:spcBef>
                <a:spcPts val="2133"/>
              </a:spcBef>
              <a:spcAft>
                <a:spcPts val="0"/>
              </a:spcAft>
              <a:buNone/>
              <a:defRPr sz="1600">
                <a:solidFill>
                  <a:schemeClr val="lt1"/>
                </a:solidFill>
              </a:defRPr>
            </a:lvl4pPr>
            <a:lvl5pPr lvl="4" algn="ctr" rtl="0">
              <a:lnSpc>
                <a:spcPct val="100000"/>
              </a:lnSpc>
              <a:spcBef>
                <a:spcPts val="2133"/>
              </a:spcBef>
              <a:spcAft>
                <a:spcPts val="0"/>
              </a:spcAft>
              <a:buNone/>
              <a:defRPr sz="1600">
                <a:solidFill>
                  <a:schemeClr val="lt1"/>
                </a:solidFill>
              </a:defRPr>
            </a:lvl5pPr>
            <a:lvl6pPr lvl="5" algn="ctr" rtl="0">
              <a:lnSpc>
                <a:spcPct val="100000"/>
              </a:lnSpc>
              <a:spcBef>
                <a:spcPts val="2133"/>
              </a:spcBef>
              <a:spcAft>
                <a:spcPts val="0"/>
              </a:spcAft>
              <a:buNone/>
              <a:defRPr sz="1600">
                <a:solidFill>
                  <a:schemeClr val="lt1"/>
                </a:solidFill>
              </a:defRPr>
            </a:lvl6pPr>
            <a:lvl7pPr lvl="6" algn="ctr" rtl="0">
              <a:lnSpc>
                <a:spcPct val="100000"/>
              </a:lnSpc>
              <a:spcBef>
                <a:spcPts val="2133"/>
              </a:spcBef>
              <a:spcAft>
                <a:spcPts val="0"/>
              </a:spcAft>
              <a:buNone/>
              <a:defRPr sz="1600">
                <a:solidFill>
                  <a:schemeClr val="lt1"/>
                </a:solidFill>
              </a:defRPr>
            </a:lvl7pPr>
            <a:lvl8pPr lvl="7" algn="ctr" rtl="0">
              <a:lnSpc>
                <a:spcPct val="100000"/>
              </a:lnSpc>
              <a:spcBef>
                <a:spcPts val="2133"/>
              </a:spcBef>
              <a:spcAft>
                <a:spcPts val="0"/>
              </a:spcAft>
              <a:buNone/>
              <a:defRPr sz="1600">
                <a:solidFill>
                  <a:schemeClr val="lt1"/>
                </a:solidFill>
              </a:defRPr>
            </a:lvl8pPr>
            <a:lvl9pPr lvl="8" algn="ctr" rtl="0">
              <a:lnSpc>
                <a:spcPct val="100000"/>
              </a:lnSpc>
              <a:spcBef>
                <a:spcPts val="2133"/>
              </a:spcBef>
              <a:spcAft>
                <a:spcPts val="2133"/>
              </a:spcAft>
              <a:buNone/>
              <a:defRPr sz="1600">
                <a:solidFill>
                  <a:schemeClr val="lt1"/>
                </a:solidFill>
              </a:defRPr>
            </a:lvl9pPr>
          </a:lstStyle>
          <a:p>
            <a:endParaRPr/>
          </a:p>
        </p:txBody>
      </p:sp>
      <p:sp>
        <p:nvSpPr>
          <p:cNvPr id="89" name="Google Shape;89;p16"/>
          <p:cNvSpPr txBox="1">
            <a:spLocks noGrp="1"/>
          </p:cNvSpPr>
          <p:nvPr>
            <p:ph type="subTitle" idx="2"/>
          </p:nvPr>
        </p:nvSpPr>
        <p:spPr>
          <a:xfrm>
            <a:off x="4659947" y="4762613"/>
            <a:ext cx="2872000" cy="1006400"/>
          </a:xfrm>
          <a:prstGeom prst="rect">
            <a:avLst/>
          </a:prstGeom>
          <a:noFill/>
        </p:spPr>
        <p:txBody>
          <a:bodyPr spcFirstLastPara="1" wrap="square" lIns="91425" tIns="91425" rIns="91425" bIns="91425" anchor="t" anchorCtr="0">
            <a:noAutofit/>
          </a:bodyPr>
          <a:lstStyle>
            <a:lvl1pPr lvl="0" algn="ctr" rtl="0">
              <a:lnSpc>
                <a:spcPct val="100000"/>
              </a:lnSpc>
              <a:spcBef>
                <a:spcPts val="0"/>
              </a:spcBef>
              <a:spcAft>
                <a:spcPts val="0"/>
              </a:spcAft>
              <a:buNone/>
              <a:defRPr sz="1600">
                <a:solidFill>
                  <a:schemeClr val="lt1"/>
                </a:solidFill>
              </a:defRPr>
            </a:lvl1pPr>
            <a:lvl2pPr lvl="1" algn="ctr" rtl="0">
              <a:lnSpc>
                <a:spcPct val="100000"/>
              </a:lnSpc>
              <a:spcBef>
                <a:spcPts val="2133"/>
              </a:spcBef>
              <a:spcAft>
                <a:spcPts val="0"/>
              </a:spcAft>
              <a:buNone/>
              <a:defRPr sz="1600">
                <a:solidFill>
                  <a:schemeClr val="lt1"/>
                </a:solidFill>
              </a:defRPr>
            </a:lvl2pPr>
            <a:lvl3pPr lvl="2" algn="ctr" rtl="0">
              <a:lnSpc>
                <a:spcPct val="100000"/>
              </a:lnSpc>
              <a:spcBef>
                <a:spcPts val="2133"/>
              </a:spcBef>
              <a:spcAft>
                <a:spcPts val="0"/>
              </a:spcAft>
              <a:buNone/>
              <a:defRPr sz="1600">
                <a:solidFill>
                  <a:schemeClr val="lt1"/>
                </a:solidFill>
              </a:defRPr>
            </a:lvl3pPr>
            <a:lvl4pPr lvl="3" algn="ctr" rtl="0">
              <a:lnSpc>
                <a:spcPct val="100000"/>
              </a:lnSpc>
              <a:spcBef>
                <a:spcPts val="2133"/>
              </a:spcBef>
              <a:spcAft>
                <a:spcPts val="0"/>
              </a:spcAft>
              <a:buNone/>
              <a:defRPr sz="1600">
                <a:solidFill>
                  <a:schemeClr val="lt1"/>
                </a:solidFill>
              </a:defRPr>
            </a:lvl4pPr>
            <a:lvl5pPr lvl="4" algn="ctr" rtl="0">
              <a:lnSpc>
                <a:spcPct val="100000"/>
              </a:lnSpc>
              <a:spcBef>
                <a:spcPts val="2133"/>
              </a:spcBef>
              <a:spcAft>
                <a:spcPts val="0"/>
              </a:spcAft>
              <a:buNone/>
              <a:defRPr sz="1600">
                <a:solidFill>
                  <a:schemeClr val="lt1"/>
                </a:solidFill>
              </a:defRPr>
            </a:lvl5pPr>
            <a:lvl6pPr lvl="5" algn="ctr" rtl="0">
              <a:lnSpc>
                <a:spcPct val="100000"/>
              </a:lnSpc>
              <a:spcBef>
                <a:spcPts val="2133"/>
              </a:spcBef>
              <a:spcAft>
                <a:spcPts val="0"/>
              </a:spcAft>
              <a:buNone/>
              <a:defRPr sz="1600">
                <a:solidFill>
                  <a:schemeClr val="lt1"/>
                </a:solidFill>
              </a:defRPr>
            </a:lvl6pPr>
            <a:lvl7pPr lvl="6" algn="ctr" rtl="0">
              <a:lnSpc>
                <a:spcPct val="100000"/>
              </a:lnSpc>
              <a:spcBef>
                <a:spcPts val="2133"/>
              </a:spcBef>
              <a:spcAft>
                <a:spcPts val="0"/>
              </a:spcAft>
              <a:buNone/>
              <a:defRPr sz="1600">
                <a:solidFill>
                  <a:schemeClr val="lt1"/>
                </a:solidFill>
              </a:defRPr>
            </a:lvl7pPr>
            <a:lvl8pPr lvl="7" algn="ctr" rtl="0">
              <a:lnSpc>
                <a:spcPct val="100000"/>
              </a:lnSpc>
              <a:spcBef>
                <a:spcPts val="2133"/>
              </a:spcBef>
              <a:spcAft>
                <a:spcPts val="0"/>
              </a:spcAft>
              <a:buNone/>
              <a:defRPr sz="1600">
                <a:solidFill>
                  <a:schemeClr val="lt1"/>
                </a:solidFill>
              </a:defRPr>
            </a:lvl8pPr>
            <a:lvl9pPr lvl="8" algn="ctr" rtl="0">
              <a:lnSpc>
                <a:spcPct val="100000"/>
              </a:lnSpc>
              <a:spcBef>
                <a:spcPts val="2133"/>
              </a:spcBef>
              <a:spcAft>
                <a:spcPts val="2133"/>
              </a:spcAft>
              <a:buNone/>
              <a:defRPr sz="1600">
                <a:solidFill>
                  <a:schemeClr val="lt1"/>
                </a:solidFill>
              </a:defRPr>
            </a:lvl9pPr>
          </a:lstStyle>
          <a:p>
            <a:endParaRPr/>
          </a:p>
        </p:txBody>
      </p:sp>
      <p:sp>
        <p:nvSpPr>
          <p:cNvPr id="90" name="Google Shape;90;p16"/>
          <p:cNvSpPr txBox="1">
            <a:spLocks noGrp="1"/>
          </p:cNvSpPr>
          <p:nvPr>
            <p:ph type="subTitle" idx="3"/>
          </p:nvPr>
        </p:nvSpPr>
        <p:spPr>
          <a:xfrm>
            <a:off x="8372800" y="4762613"/>
            <a:ext cx="2872000" cy="1006400"/>
          </a:xfrm>
          <a:prstGeom prst="rect">
            <a:avLst/>
          </a:prstGeom>
          <a:noFill/>
        </p:spPr>
        <p:txBody>
          <a:bodyPr spcFirstLastPara="1" wrap="square" lIns="91425" tIns="91425" rIns="91425" bIns="91425" anchor="t" anchorCtr="0">
            <a:noAutofit/>
          </a:bodyPr>
          <a:lstStyle>
            <a:lvl1pPr lvl="0" algn="ctr" rtl="0">
              <a:lnSpc>
                <a:spcPct val="100000"/>
              </a:lnSpc>
              <a:spcBef>
                <a:spcPts val="0"/>
              </a:spcBef>
              <a:spcAft>
                <a:spcPts val="0"/>
              </a:spcAft>
              <a:buNone/>
              <a:defRPr sz="1600">
                <a:solidFill>
                  <a:schemeClr val="lt1"/>
                </a:solidFill>
              </a:defRPr>
            </a:lvl1pPr>
            <a:lvl2pPr lvl="1" algn="ctr" rtl="0">
              <a:lnSpc>
                <a:spcPct val="100000"/>
              </a:lnSpc>
              <a:spcBef>
                <a:spcPts val="2133"/>
              </a:spcBef>
              <a:spcAft>
                <a:spcPts val="0"/>
              </a:spcAft>
              <a:buNone/>
              <a:defRPr sz="1600">
                <a:solidFill>
                  <a:schemeClr val="lt1"/>
                </a:solidFill>
              </a:defRPr>
            </a:lvl2pPr>
            <a:lvl3pPr lvl="2" algn="ctr" rtl="0">
              <a:lnSpc>
                <a:spcPct val="100000"/>
              </a:lnSpc>
              <a:spcBef>
                <a:spcPts val="2133"/>
              </a:spcBef>
              <a:spcAft>
                <a:spcPts val="0"/>
              </a:spcAft>
              <a:buNone/>
              <a:defRPr sz="1600">
                <a:solidFill>
                  <a:schemeClr val="lt1"/>
                </a:solidFill>
              </a:defRPr>
            </a:lvl3pPr>
            <a:lvl4pPr lvl="3" algn="ctr" rtl="0">
              <a:lnSpc>
                <a:spcPct val="100000"/>
              </a:lnSpc>
              <a:spcBef>
                <a:spcPts val="2133"/>
              </a:spcBef>
              <a:spcAft>
                <a:spcPts val="0"/>
              </a:spcAft>
              <a:buNone/>
              <a:defRPr sz="1600">
                <a:solidFill>
                  <a:schemeClr val="lt1"/>
                </a:solidFill>
              </a:defRPr>
            </a:lvl4pPr>
            <a:lvl5pPr lvl="4" algn="ctr" rtl="0">
              <a:lnSpc>
                <a:spcPct val="100000"/>
              </a:lnSpc>
              <a:spcBef>
                <a:spcPts val="2133"/>
              </a:spcBef>
              <a:spcAft>
                <a:spcPts val="0"/>
              </a:spcAft>
              <a:buNone/>
              <a:defRPr sz="1600">
                <a:solidFill>
                  <a:schemeClr val="lt1"/>
                </a:solidFill>
              </a:defRPr>
            </a:lvl5pPr>
            <a:lvl6pPr lvl="5" algn="ctr" rtl="0">
              <a:lnSpc>
                <a:spcPct val="100000"/>
              </a:lnSpc>
              <a:spcBef>
                <a:spcPts val="2133"/>
              </a:spcBef>
              <a:spcAft>
                <a:spcPts val="0"/>
              </a:spcAft>
              <a:buNone/>
              <a:defRPr sz="1600">
                <a:solidFill>
                  <a:schemeClr val="lt1"/>
                </a:solidFill>
              </a:defRPr>
            </a:lvl6pPr>
            <a:lvl7pPr lvl="6" algn="ctr" rtl="0">
              <a:lnSpc>
                <a:spcPct val="100000"/>
              </a:lnSpc>
              <a:spcBef>
                <a:spcPts val="2133"/>
              </a:spcBef>
              <a:spcAft>
                <a:spcPts val="0"/>
              </a:spcAft>
              <a:buNone/>
              <a:defRPr sz="1600">
                <a:solidFill>
                  <a:schemeClr val="lt1"/>
                </a:solidFill>
              </a:defRPr>
            </a:lvl7pPr>
            <a:lvl8pPr lvl="7" algn="ctr" rtl="0">
              <a:lnSpc>
                <a:spcPct val="100000"/>
              </a:lnSpc>
              <a:spcBef>
                <a:spcPts val="2133"/>
              </a:spcBef>
              <a:spcAft>
                <a:spcPts val="0"/>
              </a:spcAft>
              <a:buNone/>
              <a:defRPr sz="1600">
                <a:solidFill>
                  <a:schemeClr val="lt1"/>
                </a:solidFill>
              </a:defRPr>
            </a:lvl8pPr>
            <a:lvl9pPr lvl="8" algn="ctr" rtl="0">
              <a:lnSpc>
                <a:spcPct val="100000"/>
              </a:lnSpc>
              <a:spcBef>
                <a:spcPts val="2133"/>
              </a:spcBef>
              <a:spcAft>
                <a:spcPts val="2133"/>
              </a:spcAft>
              <a:buNone/>
              <a:defRPr sz="1600">
                <a:solidFill>
                  <a:schemeClr val="lt1"/>
                </a:solidFill>
              </a:defRPr>
            </a:lvl9pPr>
          </a:lstStyle>
          <a:p>
            <a:endParaRPr/>
          </a:p>
        </p:txBody>
      </p:sp>
      <p:sp>
        <p:nvSpPr>
          <p:cNvPr id="91" name="Google Shape;91;p16"/>
          <p:cNvSpPr txBox="1">
            <a:spLocks noGrp="1"/>
          </p:cNvSpPr>
          <p:nvPr>
            <p:ph type="subTitle" idx="4"/>
          </p:nvPr>
        </p:nvSpPr>
        <p:spPr>
          <a:xfrm>
            <a:off x="1990600" y="4207931"/>
            <a:ext cx="810800" cy="402800"/>
          </a:xfrm>
          <a:prstGeom prst="rect">
            <a:avLst/>
          </a:prstGeom>
          <a:noFill/>
        </p:spPr>
        <p:txBody>
          <a:bodyPr spcFirstLastPara="1" wrap="square" lIns="91425" tIns="90000" rIns="91425" bIns="0" anchor="ctr" anchorCtr="0">
            <a:noAutofit/>
          </a:bodyPr>
          <a:lstStyle>
            <a:lvl1pPr lvl="0" algn="ctr" rtl="0">
              <a:lnSpc>
                <a:spcPct val="100000"/>
              </a:lnSpc>
              <a:spcBef>
                <a:spcPts val="0"/>
              </a:spcBef>
              <a:spcAft>
                <a:spcPts val="0"/>
              </a:spcAft>
              <a:buNone/>
              <a:defRPr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b="1">
                <a:solidFill>
                  <a:schemeClr val="lt1"/>
                </a:solidFill>
                <a:latin typeface="Advent Pro"/>
                <a:ea typeface="Advent Pro"/>
                <a:cs typeface="Advent Pro"/>
                <a:sym typeface="Advent Pro"/>
              </a:defRPr>
            </a:lvl9pPr>
          </a:lstStyle>
          <a:p>
            <a:endParaRPr/>
          </a:p>
        </p:txBody>
      </p:sp>
      <p:sp>
        <p:nvSpPr>
          <p:cNvPr id="92" name="Google Shape;92;p16"/>
          <p:cNvSpPr txBox="1">
            <a:spLocks noGrp="1"/>
          </p:cNvSpPr>
          <p:nvPr>
            <p:ph type="subTitle" idx="5"/>
          </p:nvPr>
        </p:nvSpPr>
        <p:spPr>
          <a:xfrm>
            <a:off x="5690548" y="4207931"/>
            <a:ext cx="810800" cy="402800"/>
          </a:xfrm>
          <a:prstGeom prst="rect">
            <a:avLst/>
          </a:prstGeom>
          <a:noFill/>
        </p:spPr>
        <p:txBody>
          <a:bodyPr spcFirstLastPara="1" wrap="square" lIns="91425" tIns="90000" rIns="91425" bIns="0" anchor="ctr" anchorCtr="0">
            <a:noAutofit/>
          </a:bodyPr>
          <a:lstStyle>
            <a:lvl1pPr lvl="0" algn="ctr" rtl="0">
              <a:lnSpc>
                <a:spcPct val="100000"/>
              </a:lnSpc>
              <a:spcBef>
                <a:spcPts val="0"/>
              </a:spcBef>
              <a:spcAft>
                <a:spcPts val="0"/>
              </a:spcAft>
              <a:buNone/>
              <a:defRPr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b="1">
                <a:solidFill>
                  <a:schemeClr val="lt1"/>
                </a:solidFill>
                <a:latin typeface="Advent Pro"/>
                <a:ea typeface="Advent Pro"/>
                <a:cs typeface="Advent Pro"/>
                <a:sym typeface="Advent Pro"/>
              </a:defRPr>
            </a:lvl9pPr>
          </a:lstStyle>
          <a:p>
            <a:endParaRPr/>
          </a:p>
        </p:txBody>
      </p:sp>
      <p:sp>
        <p:nvSpPr>
          <p:cNvPr id="93" name="Google Shape;93;p16"/>
          <p:cNvSpPr txBox="1">
            <a:spLocks noGrp="1"/>
          </p:cNvSpPr>
          <p:nvPr>
            <p:ph type="subTitle" idx="6"/>
          </p:nvPr>
        </p:nvSpPr>
        <p:spPr>
          <a:xfrm>
            <a:off x="9403400" y="4207931"/>
            <a:ext cx="810800" cy="402800"/>
          </a:xfrm>
          <a:prstGeom prst="rect">
            <a:avLst/>
          </a:prstGeom>
          <a:noFill/>
        </p:spPr>
        <p:txBody>
          <a:bodyPr spcFirstLastPara="1" wrap="square" lIns="91425" tIns="90000" rIns="91425" bIns="0" anchor="ctr" anchorCtr="0">
            <a:noAutofit/>
          </a:bodyPr>
          <a:lstStyle>
            <a:lvl1pPr lvl="0" algn="ctr" rtl="0">
              <a:lnSpc>
                <a:spcPct val="100000"/>
              </a:lnSpc>
              <a:spcBef>
                <a:spcPts val="0"/>
              </a:spcBef>
              <a:spcAft>
                <a:spcPts val="0"/>
              </a:spcAft>
              <a:buNone/>
              <a:defRPr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b="1">
                <a:solidFill>
                  <a:schemeClr val="lt1"/>
                </a:solidFill>
                <a:latin typeface="Advent Pro"/>
                <a:ea typeface="Advent Pro"/>
                <a:cs typeface="Advent Pro"/>
                <a:sym typeface="Advent Pro"/>
              </a:defRPr>
            </a:lvl9pPr>
          </a:lstStyle>
          <a:p>
            <a:endParaRPr/>
          </a:p>
        </p:txBody>
      </p:sp>
      <p:sp>
        <p:nvSpPr>
          <p:cNvPr id="94" name="Google Shape;94;p16"/>
          <p:cNvSpPr txBox="1">
            <a:spLocks noGrp="1"/>
          </p:cNvSpPr>
          <p:nvPr>
            <p:ph type="subTitle" idx="7"/>
          </p:nvPr>
        </p:nvSpPr>
        <p:spPr>
          <a:xfrm>
            <a:off x="960067" y="2568300"/>
            <a:ext cx="2872000" cy="1006400"/>
          </a:xfrm>
          <a:prstGeom prst="rect">
            <a:avLst/>
          </a:prstGeom>
          <a:noFill/>
        </p:spPr>
        <p:txBody>
          <a:bodyPr spcFirstLastPara="1" wrap="square" lIns="91425" tIns="91425" rIns="91425" bIns="91425" anchor="t" anchorCtr="0">
            <a:noAutofit/>
          </a:bodyPr>
          <a:lstStyle>
            <a:lvl1pPr lvl="0" algn="ctr" rtl="0">
              <a:lnSpc>
                <a:spcPct val="100000"/>
              </a:lnSpc>
              <a:spcBef>
                <a:spcPts val="0"/>
              </a:spcBef>
              <a:spcAft>
                <a:spcPts val="0"/>
              </a:spcAft>
              <a:buNone/>
              <a:defRPr sz="1600">
                <a:solidFill>
                  <a:schemeClr val="lt1"/>
                </a:solidFill>
              </a:defRPr>
            </a:lvl1pPr>
            <a:lvl2pPr lvl="1" algn="ctr" rtl="0">
              <a:lnSpc>
                <a:spcPct val="100000"/>
              </a:lnSpc>
              <a:spcBef>
                <a:spcPts val="2133"/>
              </a:spcBef>
              <a:spcAft>
                <a:spcPts val="0"/>
              </a:spcAft>
              <a:buNone/>
              <a:defRPr sz="1600">
                <a:solidFill>
                  <a:schemeClr val="lt1"/>
                </a:solidFill>
              </a:defRPr>
            </a:lvl2pPr>
            <a:lvl3pPr lvl="2" algn="ctr" rtl="0">
              <a:lnSpc>
                <a:spcPct val="100000"/>
              </a:lnSpc>
              <a:spcBef>
                <a:spcPts val="2133"/>
              </a:spcBef>
              <a:spcAft>
                <a:spcPts val="0"/>
              </a:spcAft>
              <a:buNone/>
              <a:defRPr sz="1600">
                <a:solidFill>
                  <a:schemeClr val="lt1"/>
                </a:solidFill>
              </a:defRPr>
            </a:lvl3pPr>
            <a:lvl4pPr lvl="3" algn="ctr" rtl="0">
              <a:lnSpc>
                <a:spcPct val="100000"/>
              </a:lnSpc>
              <a:spcBef>
                <a:spcPts val="2133"/>
              </a:spcBef>
              <a:spcAft>
                <a:spcPts val="0"/>
              </a:spcAft>
              <a:buNone/>
              <a:defRPr sz="1600">
                <a:solidFill>
                  <a:schemeClr val="lt1"/>
                </a:solidFill>
              </a:defRPr>
            </a:lvl4pPr>
            <a:lvl5pPr lvl="4" algn="ctr" rtl="0">
              <a:lnSpc>
                <a:spcPct val="100000"/>
              </a:lnSpc>
              <a:spcBef>
                <a:spcPts val="2133"/>
              </a:spcBef>
              <a:spcAft>
                <a:spcPts val="0"/>
              </a:spcAft>
              <a:buNone/>
              <a:defRPr sz="1600">
                <a:solidFill>
                  <a:schemeClr val="lt1"/>
                </a:solidFill>
              </a:defRPr>
            </a:lvl5pPr>
            <a:lvl6pPr lvl="5" algn="ctr" rtl="0">
              <a:lnSpc>
                <a:spcPct val="100000"/>
              </a:lnSpc>
              <a:spcBef>
                <a:spcPts val="2133"/>
              </a:spcBef>
              <a:spcAft>
                <a:spcPts val="0"/>
              </a:spcAft>
              <a:buNone/>
              <a:defRPr sz="1600">
                <a:solidFill>
                  <a:schemeClr val="lt1"/>
                </a:solidFill>
              </a:defRPr>
            </a:lvl6pPr>
            <a:lvl7pPr lvl="6" algn="ctr" rtl="0">
              <a:lnSpc>
                <a:spcPct val="100000"/>
              </a:lnSpc>
              <a:spcBef>
                <a:spcPts val="2133"/>
              </a:spcBef>
              <a:spcAft>
                <a:spcPts val="0"/>
              </a:spcAft>
              <a:buNone/>
              <a:defRPr sz="1600">
                <a:solidFill>
                  <a:schemeClr val="lt1"/>
                </a:solidFill>
              </a:defRPr>
            </a:lvl7pPr>
            <a:lvl8pPr lvl="7" algn="ctr" rtl="0">
              <a:lnSpc>
                <a:spcPct val="100000"/>
              </a:lnSpc>
              <a:spcBef>
                <a:spcPts val="2133"/>
              </a:spcBef>
              <a:spcAft>
                <a:spcPts val="0"/>
              </a:spcAft>
              <a:buNone/>
              <a:defRPr sz="1600">
                <a:solidFill>
                  <a:schemeClr val="lt1"/>
                </a:solidFill>
              </a:defRPr>
            </a:lvl8pPr>
            <a:lvl9pPr lvl="8" algn="ctr" rtl="0">
              <a:lnSpc>
                <a:spcPct val="100000"/>
              </a:lnSpc>
              <a:spcBef>
                <a:spcPts val="2133"/>
              </a:spcBef>
              <a:spcAft>
                <a:spcPts val="2133"/>
              </a:spcAft>
              <a:buNone/>
              <a:defRPr sz="1600">
                <a:solidFill>
                  <a:schemeClr val="lt1"/>
                </a:solidFill>
              </a:defRPr>
            </a:lvl9pPr>
          </a:lstStyle>
          <a:p>
            <a:endParaRPr/>
          </a:p>
        </p:txBody>
      </p:sp>
      <p:sp>
        <p:nvSpPr>
          <p:cNvPr id="95" name="Google Shape;95;p16"/>
          <p:cNvSpPr txBox="1">
            <a:spLocks noGrp="1"/>
          </p:cNvSpPr>
          <p:nvPr>
            <p:ph type="subTitle" idx="8"/>
          </p:nvPr>
        </p:nvSpPr>
        <p:spPr>
          <a:xfrm>
            <a:off x="4659947" y="2568300"/>
            <a:ext cx="2872000" cy="1006400"/>
          </a:xfrm>
          <a:prstGeom prst="rect">
            <a:avLst/>
          </a:prstGeom>
          <a:noFill/>
        </p:spPr>
        <p:txBody>
          <a:bodyPr spcFirstLastPara="1" wrap="square" lIns="91425" tIns="91425" rIns="91425" bIns="91425" anchor="t" anchorCtr="0">
            <a:noAutofit/>
          </a:bodyPr>
          <a:lstStyle>
            <a:lvl1pPr lvl="0" algn="ctr" rtl="0">
              <a:lnSpc>
                <a:spcPct val="100000"/>
              </a:lnSpc>
              <a:spcBef>
                <a:spcPts val="0"/>
              </a:spcBef>
              <a:spcAft>
                <a:spcPts val="0"/>
              </a:spcAft>
              <a:buNone/>
              <a:defRPr sz="1600">
                <a:solidFill>
                  <a:schemeClr val="lt1"/>
                </a:solidFill>
              </a:defRPr>
            </a:lvl1pPr>
            <a:lvl2pPr lvl="1" algn="ctr" rtl="0">
              <a:lnSpc>
                <a:spcPct val="100000"/>
              </a:lnSpc>
              <a:spcBef>
                <a:spcPts val="2133"/>
              </a:spcBef>
              <a:spcAft>
                <a:spcPts val="0"/>
              </a:spcAft>
              <a:buNone/>
              <a:defRPr sz="1600">
                <a:solidFill>
                  <a:schemeClr val="lt1"/>
                </a:solidFill>
              </a:defRPr>
            </a:lvl2pPr>
            <a:lvl3pPr lvl="2" algn="ctr" rtl="0">
              <a:lnSpc>
                <a:spcPct val="100000"/>
              </a:lnSpc>
              <a:spcBef>
                <a:spcPts val="2133"/>
              </a:spcBef>
              <a:spcAft>
                <a:spcPts val="0"/>
              </a:spcAft>
              <a:buNone/>
              <a:defRPr sz="1600">
                <a:solidFill>
                  <a:schemeClr val="lt1"/>
                </a:solidFill>
              </a:defRPr>
            </a:lvl3pPr>
            <a:lvl4pPr lvl="3" algn="ctr" rtl="0">
              <a:lnSpc>
                <a:spcPct val="100000"/>
              </a:lnSpc>
              <a:spcBef>
                <a:spcPts val="2133"/>
              </a:spcBef>
              <a:spcAft>
                <a:spcPts val="0"/>
              </a:spcAft>
              <a:buNone/>
              <a:defRPr sz="1600">
                <a:solidFill>
                  <a:schemeClr val="lt1"/>
                </a:solidFill>
              </a:defRPr>
            </a:lvl4pPr>
            <a:lvl5pPr lvl="4" algn="ctr" rtl="0">
              <a:lnSpc>
                <a:spcPct val="100000"/>
              </a:lnSpc>
              <a:spcBef>
                <a:spcPts val="2133"/>
              </a:spcBef>
              <a:spcAft>
                <a:spcPts val="0"/>
              </a:spcAft>
              <a:buNone/>
              <a:defRPr sz="1600">
                <a:solidFill>
                  <a:schemeClr val="lt1"/>
                </a:solidFill>
              </a:defRPr>
            </a:lvl5pPr>
            <a:lvl6pPr lvl="5" algn="ctr" rtl="0">
              <a:lnSpc>
                <a:spcPct val="100000"/>
              </a:lnSpc>
              <a:spcBef>
                <a:spcPts val="2133"/>
              </a:spcBef>
              <a:spcAft>
                <a:spcPts val="0"/>
              </a:spcAft>
              <a:buNone/>
              <a:defRPr sz="1600">
                <a:solidFill>
                  <a:schemeClr val="lt1"/>
                </a:solidFill>
              </a:defRPr>
            </a:lvl6pPr>
            <a:lvl7pPr lvl="6" algn="ctr" rtl="0">
              <a:lnSpc>
                <a:spcPct val="100000"/>
              </a:lnSpc>
              <a:spcBef>
                <a:spcPts val="2133"/>
              </a:spcBef>
              <a:spcAft>
                <a:spcPts val="0"/>
              </a:spcAft>
              <a:buNone/>
              <a:defRPr sz="1600">
                <a:solidFill>
                  <a:schemeClr val="lt1"/>
                </a:solidFill>
              </a:defRPr>
            </a:lvl7pPr>
            <a:lvl8pPr lvl="7" algn="ctr" rtl="0">
              <a:lnSpc>
                <a:spcPct val="100000"/>
              </a:lnSpc>
              <a:spcBef>
                <a:spcPts val="2133"/>
              </a:spcBef>
              <a:spcAft>
                <a:spcPts val="0"/>
              </a:spcAft>
              <a:buNone/>
              <a:defRPr sz="1600">
                <a:solidFill>
                  <a:schemeClr val="lt1"/>
                </a:solidFill>
              </a:defRPr>
            </a:lvl8pPr>
            <a:lvl9pPr lvl="8" algn="ctr" rtl="0">
              <a:lnSpc>
                <a:spcPct val="100000"/>
              </a:lnSpc>
              <a:spcBef>
                <a:spcPts val="2133"/>
              </a:spcBef>
              <a:spcAft>
                <a:spcPts val="2133"/>
              </a:spcAft>
              <a:buNone/>
              <a:defRPr sz="1600">
                <a:solidFill>
                  <a:schemeClr val="lt1"/>
                </a:solidFill>
              </a:defRPr>
            </a:lvl9pPr>
          </a:lstStyle>
          <a:p>
            <a:endParaRPr/>
          </a:p>
        </p:txBody>
      </p:sp>
      <p:sp>
        <p:nvSpPr>
          <p:cNvPr id="96" name="Google Shape;96;p16"/>
          <p:cNvSpPr txBox="1">
            <a:spLocks noGrp="1"/>
          </p:cNvSpPr>
          <p:nvPr>
            <p:ph type="subTitle" idx="9"/>
          </p:nvPr>
        </p:nvSpPr>
        <p:spPr>
          <a:xfrm>
            <a:off x="8372800" y="2568300"/>
            <a:ext cx="2872000" cy="1006400"/>
          </a:xfrm>
          <a:prstGeom prst="rect">
            <a:avLst/>
          </a:prstGeom>
          <a:noFill/>
        </p:spPr>
        <p:txBody>
          <a:bodyPr spcFirstLastPara="1" wrap="square" lIns="91425" tIns="91425" rIns="91425" bIns="91425" anchor="t" anchorCtr="0">
            <a:noAutofit/>
          </a:bodyPr>
          <a:lstStyle>
            <a:lvl1pPr lvl="0" algn="ctr" rtl="0">
              <a:lnSpc>
                <a:spcPct val="100000"/>
              </a:lnSpc>
              <a:spcBef>
                <a:spcPts val="0"/>
              </a:spcBef>
              <a:spcAft>
                <a:spcPts val="0"/>
              </a:spcAft>
              <a:buNone/>
              <a:defRPr sz="1600">
                <a:solidFill>
                  <a:schemeClr val="lt1"/>
                </a:solidFill>
              </a:defRPr>
            </a:lvl1pPr>
            <a:lvl2pPr lvl="1" algn="ctr" rtl="0">
              <a:lnSpc>
                <a:spcPct val="100000"/>
              </a:lnSpc>
              <a:spcBef>
                <a:spcPts val="2133"/>
              </a:spcBef>
              <a:spcAft>
                <a:spcPts val="0"/>
              </a:spcAft>
              <a:buNone/>
              <a:defRPr sz="1600">
                <a:solidFill>
                  <a:schemeClr val="lt1"/>
                </a:solidFill>
              </a:defRPr>
            </a:lvl2pPr>
            <a:lvl3pPr lvl="2" algn="ctr" rtl="0">
              <a:lnSpc>
                <a:spcPct val="100000"/>
              </a:lnSpc>
              <a:spcBef>
                <a:spcPts val="2133"/>
              </a:spcBef>
              <a:spcAft>
                <a:spcPts val="0"/>
              </a:spcAft>
              <a:buNone/>
              <a:defRPr sz="1600">
                <a:solidFill>
                  <a:schemeClr val="lt1"/>
                </a:solidFill>
              </a:defRPr>
            </a:lvl3pPr>
            <a:lvl4pPr lvl="3" algn="ctr" rtl="0">
              <a:lnSpc>
                <a:spcPct val="100000"/>
              </a:lnSpc>
              <a:spcBef>
                <a:spcPts val="2133"/>
              </a:spcBef>
              <a:spcAft>
                <a:spcPts val="0"/>
              </a:spcAft>
              <a:buNone/>
              <a:defRPr sz="1600">
                <a:solidFill>
                  <a:schemeClr val="lt1"/>
                </a:solidFill>
              </a:defRPr>
            </a:lvl4pPr>
            <a:lvl5pPr lvl="4" algn="ctr" rtl="0">
              <a:lnSpc>
                <a:spcPct val="100000"/>
              </a:lnSpc>
              <a:spcBef>
                <a:spcPts val="2133"/>
              </a:spcBef>
              <a:spcAft>
                <a:spcPts val="0"/>
              </a:spcAft>
              <a:buNone/>
              <a:defRPr sz="1600">
                <a:solidFill>
                  <a:schemeClr val="lt1"/>
                </a:solidFill>
              </a:defRPr>
            </a:lvl5pPr>
            <a:lvl6pPr lvl="5" algn="ctr" rtl="0">
              <a:lnSpc>
                <a:spcPct val="100000"/>
              </a:lnSpc>
              <a:spcBef>
                <a:spcPts val="2133"/>
              </a:spcBef>
              <a:spcAft>
                <a:spcPts val="0"/>
              </a:spcAft>
              <a:buNone/>
              <a:defRPr sz="1600">
                <a:solidFill>
                  <a:schemeClr val="lt1"/>
                </a:solidFill>
              </a:defRPr>
            </a:lvl6pPr>
            <a:lvl7pPr lvl="6" algn="ctr" rtl="0">
              <a:lnSpc>
                <a:spcPct val="100000"/>
              </a:lnSpc>
              <a:spcBef>
                <a:spcPts val="2133"/>
              </a:spcBef>
              <a:spcAft>
                <a:spcPts val="0"/>
              </a:spcAft>
              <a:buNone/>
              <a:defRPr sz="1600">
                <a:solidFill>
                  <a:schemeClr val="lt1"/>
                </a:solidFill>
              </a:defRPr>
            </a:lvl7pPr>
            <a:lvl8pPr lvl="7" algn="ctr" rtl="0">
              <a:lnSpc>
                <a:spcPct val="100000"/>
              </a:lnSpc>
              <a:spcBef>
                <a:spcPts val="2133"/>
              </a:spcBef>
              <a:spcAft>
                <a:spcPts val="0"/>
              </a:spcAft>
              <a:buNone/>
              <a:defRPr sz="1600">
                <a:solidFill>
                  <a:schemeClr val="lt1"/>
                </a:solidFill>
              </a:defRPr>
            </a:lvl8pPr>
            <a:lvl9pPr lvl="8" algn="ctr" rtl="0">
              <a:lnSpc>
                <a:spcPct val="100000"/>
              </a:lnSpc>
              <a:spcBef>
                <a:spcPts val="2133"/>
              </a:spcBef>
              <a:spcAft>
                <a:spcPts val="2133"/>
              </a:spcAft>
              <a:buNone/>
              <a:defRPr sz="1600">
                <a:solidFill>
                  <a:schemeClr val="lt1"/>
                </a:solidFill>
              </a:defRPr>
            </a:lvl9pPr>
          </a:lstStyle>
          <a:p>
            <a:endParaRPr/>
          </a:p>
        </p:txBody>
      </p:sp>
      <p:sp>
        <p:nvSpPr>
          <p:cNvPr id="97" name="Google Shape;97;p16"/>
          <p:cNvSpPr txBox="1">
            <a:spLocks noGrp="1"/>
          </p:cNvSpPr>
          <p:nvPr>
            <p:ph type="subTitle" idx="13"/>
          </p:nvPr>
        </p:nvSpPr>
        <p:spPr>
          <a:xfrm>
            <a:off x="1990600" y="2013600"/>
            <a:ext cx="810800" cy="402800"/>
          </a:xfrm>
          <a:prstGeom prst="rect">
            <a:avLst/>
          </a:prstGeom>
          <a:noFill/>
        </p:spPr>
        <p:txBody>
          <a:bodyPr spcFirstLastPara="1" wrap="square" lIns="91425" tIns="90000" rIns="91425" bIns="0" anchor="ctr" anchorCtr="0">
            <a:noAutofit/>
          </a:bodyPr>
          <a:lstStyle>
            <a:lvl1pPr lvl="0" algn="ctr" rtl="0">
              <a:lnSpc>
                <a:spcPct val="100000"/>
              </a:lnSpc>
              <a:spcBef>
                <a:spcPts val="0"/>
              </a:spcBef>
              <a:spcAft>
                <a:spcPts val="0"/>
              </a:spcAft>
              <a:buNone/>
              <a:defRPr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b="1">
                <a:solidFill>
                  <a:schemeClr val="lt1"/>
                </a:solidFill>
                <a:latin typeface="Advent Pro"/>
                <a:ea typeface="Advent Pro"/>
                <a:cs typeface="Advent Pro"/>
                <a:sym typeface="Advent Pro"/>
              </a:defRPr>
            </a:lvl9pPr>
          </a:lstStyle>
          <a:p>
            <a:endParaRPr/>
          </a:p>
        </p:txBody>
      </p:sp>
      <p:sp>
        <p:nvSpPr>
          <p:cNvPr id="98" name="Google Shape;98;p16"/>
          <p:cNvSpPr txBox="1">
            <a:spLocks noGrp="1"/>
          </p:cNvSpPr>
          <p:nvPr>
            <p:ph type="subTitle" idx="14"/>
          </p:nvPr>
        </p:nvSpPr>
        <p:spPr>
          <a:xfrm>
            <a:off x="5690548" y="2013600"/>
            <a:ext cx="810800" cy="402800"/>
          </a:xfrm>
          <a:prstGeom prst="rect">
            <a:avLst/>
          </a:prstGeom>
          <a:noFill/>
        </p:spPr>
        <p:txBody>
          <a:bodyPr spcFirstLastPara="1" wrap="square" lIns="91425" tIns="90000" rIns="91425" bIns="0" anchor="ctr" anchorCtr="0">
            <a:noAutofit/>
          </a:bodyPr>
          <a:lstStyle>
            <a:lvl1pPr lvl="0" algn="ctr" rtl="0">
              <a:lnSpc>
                <a:spcPct val="100000"/>
              </a:lnSpc>
              <a:spcBef>
                <a:spcPts val="0"/>
              </a:spcBef>
              <a:spcAft>
                <a:spcPts val="0"/>
              </a:spcAft>
              <a:buNone/>
              <a:defRPr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b="1">
                <a:solidFill>
                  <a:schemeClr val="lt1"/>
                </a:solidFill>
                <a:latin typeface="Advent Pro"/>
                <a:ea typeface="Advent Pro"/>
                <a:cs typeface="Advent Pro"/>
                <a:sym typeface="Advent Pro"/>
              </a:defRPr>
            </a:lvl9pPr>
          </a:lstStyle>
          <a:p>
            <a:endParaRPr/>
          </a:p>
        </p:txBody>
      </p:sp>
      <p:sp>
        <p:nvSpPr>
          <p:cNvPr id="99" name="Google Shape;99;p16"/>
          <p:cNvSpPr txBox="1">
            <a:spLocks noGrp="1"/>
          </p:cNvSpPr>
          <p:nvPr>
            <p:ph type="subTitle" idx="15"/>
          </p:nvPr>
        </p:nvSpPr>
        <p:spPr>
          <a:xfrm>
            <a:off x="9403400" y="2013600"/>
            <a:ext cx="810800" cy="402800"/>
          </a:xfrm>
          <a:prstGeom prst="rect">
            <a:avLst/>
          </a:prstGeom>
          <a:noFill/>
        </p:spPr>
        <p:txBody>
          <a:bodyPr spcFirstLastPara="1" wrap="square" lIns="91425" tIns="90000" rIns="91425" bIns="0" anchor="ctr" anchorCtr="0">
            <a:noAutofit/>
          </a:bodyPr>
          <a:lstStyle>
            <a:lvl1pPr lvl="0" algn="ctr" rtl="0">
              <a:lnSpc>
                <a:spcPct val="100000"/>
              </a:lnSpc>
              <a:spcBef>
                <a:spcPts val="0"/>
              </a:spcBef>
              <a:spcAft>
                <a:spcPts val="0"/>
              </a:spcAft>
              <a:buNone/>
              <a:defRPr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b="1">
                <a:solidFill>
                  <a:schemeClr val="lt1"/>
                </a:solidFill>
                <a:latin typeface="Advent Pro"/>
                <a:ea typeface="Advent Pro"/>
                <a:cs typeface="Advent Pro"/>
                <a:sym typeface="Advent Pro"/>
              </a:defRPr>
            </a:lvl9pPr>
          </a:lstStyle>
          <a:p>
            <a:endParaRPr/>
          </a:p>
        </p:txBody>
      </p:sp>
      <p:sp>
        <p:nvSpPr>
          <p:cNvPr id="100" name="Google Shape;100;p16"/>
          <p:cNvSpPr txBox="1">
            <a:spLocks noGrp="1"/>
          </p:cNvSpPr>
          <p:nvPr>
            <p:ph type="title"/>
          </p:nvPr>
        </p:nvSpPr>
        <p:spPr>
          <a:xfrm>
            <a:off x="3014400" y="645200"/>
            <a:ext cx="6163200" cy="609600"/>
          </a:xfrm>
          <a:prstGeom prst="rect">
            <a:avLst/>
          </a:prstGeom>
        </p:spPr>
        <p:txBody>
          <a:bodyPr spcFirstLastPara="1" wrap="square" lIns="91425" tIns="91425" rIns="91425" bIns="91425" anchor="ctr" anchorCtr="0">
            <a:noAutofit/>
          </a:bodyPr>
          <a:lstStyle>
            <a:lvl1pPr lvl="0" algn="ctr" rtl="0">
              <a:spcBef>
                <a:spcPts val="0"/>
              </a:spcBef>
              <a:spcAft>
                <a:spcPts val="0"/>
              </a:spcAft>
              <a:buNone/>
              <a:defRPr sz="2667"/>
            </a:lvl1pPr>
            <a:lvl2pPr lvl="1" algn="ctr" rtl="0">
              <a:spcBef>
                <a:spcPts val="0"/>
              </a:spcBef>
              <a:spcAft>
                <a:spcPts val="0"/>
              </a:spcAft>
              <a:buNone/>
              <a:defRPr sz="2667">
                <a:latin typeface="Roboto Slab"/>
                <a:ea typeface="Roboto Slab"/>
                <a:cs typeface="Roboto Slab"/>
                <a:sym typeface="Roboto Slab"/>
              </a:defRPr>
            </a:lvl2pPr>
            <a:lvl3pPr lvl="2" algn="ctr" rtl="0">
              <a:spcBef>
                <a:spcPts val="0"/>
              </a:spcBef>
              <a:spcAft>
                <a:spcPts val="0"/>
              </a:spcAft>
              <a:buNone/>
              <a:defRPr sz="2667">
                <a:latin typeface="Roboto Slab"/>
                <a:ea typeface="Roboto Slab"/>
                <a:cs typeface="Roboto Slab"/>
                <a:sym typeface="Roboto Slab"/>
              </a:defRPr>
            </a:lvl3pPr>
            <a:lvl4pPr lvl="3" algn="ctr" rtl="0">
              <a:spcBef>
                <a:spcPts val="0"/>
              </a:spcBef>
              <a:spcAft>
                <a:spcPts val="0"/>
              </a:spcAft>
              <a:buNone/>
              <a:defRPr sz="2667">
                <a:latin typeface="Roboto Slab"/>
                <a:ea typeface="Roboto Slab"/>
                <a:cs typeface="Roboto Slab"/>
                <a:sym typeface="Roboto Slab"/>
              </a:defRPr>
            </a:lvl4pPr>
            <a:lvl5pPr lvl="4" algn="ctr" rtl="0">
              <a:spcBef>
                <a:spcPts val="0"/>
              </a:spcBef>
              <a:spcAft>
                <a:spcPts val="0"/>
              </a:spcAft>
              <a:buNone/>
              <a:defRPr sz="2667">
                <a:latin typeface="Roboto Slab"/>
                <a:ea typeface="Roboto Slab"/>
                <a:cs typeface="Roboto Slab"/>
                <a:sym typeface="Roboto Slab"/>
              </a:defRPr>
            </a:lvl5pPr>
            <a:lvl6pPr lvl="5" algn="ctr" rtl="0">
              <a:spcBef>
                <a:spcPts val="0"/>
              </a:spcBef>
              <a:spcAft>
                <a:spcPts val="0"/>
              </a:spcAft>
              <a:buNone/>
              <a:defRPr sz="2667">
                <a:latin typeface="Roboto Slab"/>
                <a:ea typeface="Roboto Slab"/>
                <a:cs typeface="Roboto Slab"/>
                <a:sym typeface="Roboto Slab"/>
              </a:defRPr>
            </a:lvl6pPr>
            <a:lvl7pPr lvl="6" algn="ctr" rtl="0">
              <a:spcBef>
                <a:spcPts val="0"/>
              </a:spcBef>
              <a:spcAft>
                <a:spcPts val="0"/>
              </a:spcAft>
              <a:buNone/>
              <a:defRPr sz="2667">
                <a:latin typeface="Roboto Slab"/>
                <a:ea typeface="Roboto Slab"/>
                <a:cs typeface="Roboto Slab"/>
                <a:sym typeface="Roboto Slab"/>
              </a:defRPr>
            </a:lvl7pPr>
            <a:lvl8pPr lvl="7" algn="ctr" rtl="0">
              <a:spcBef>
                <a:spcPts val="0"/>
              </a:spcBef>
              <a:spcAft>
                <a:spcPts val="0"/>
              </a:spcAft>
              <a:buNone/>
              <a:defRPr sz="2667">
                <a:latin typeface="Roboto Slab"/>
                <a:ea typeface="Roboto Slab"/>
                <a:cs typeface="Roboto Slab"/>
                <a:sym typeface="Roboto Slab"/>
              </a:defRPr>
            </a:lvl8pPr>
            <a:lvl9pPr lvl="8" algn="ctr" rtl="0">
              <a:spcBef>
                <a:spcPts val="0"/>
              </a:spcBef>
              <a:spcAft>
                <a:spcPts val="0"/>
              </a:spcAft>
              <a:buNone/>
              <a:defRPr sz="2667">
                <a:latin typeface="Roboto Slab"/>
                <a:ea typeface="Roboto Slab"/>
                <a:cs typeface="Roboto Slab"/>
                <a:sym typeface="Roboto Slab"/>
              </a:defRPr>
            </a:lvl9pPr>
          </a:lstStyle>
          <a:p>
            <a:endParaRPr/>
          </a:p>
        </p:txBody>
      </p:sp>
      <p:cxnSp>
        <p:nvCxnSpPr>
          <p:cNvPr id="101" name="Google Shape;101;p16"/>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Tree>
    <p:extLst>
      <p:ext uri="{BB962C8B-B14F-4D97-AF65-F5344CB8AC3E}">
        <p14:creationId xmlns:p14="http://schemas.microsoft.com/office/powerpoint/2010/main" val="2294130241"/>
      </p:ext>
    </p:extLst>
  </p:cSld>
  <p:clrMapOvr>
    <a:masterClrMapping/>
  </p:clrMapOvr>
</p:sldLayout>
</file>

<file path=ppt/slideLayouts/slideLayout203.xml><?xml version="1.0" encoding="utf-8"?>
<p:sldLayout xmlns:a="http://schemas.openxmlformats.org/drawingml/2006/main" xmlns:r="http://schemas.openxmlformats.org/officeDocument/2006/relationships" xmlns:p="http://schemas.openxmlformats.org/presentationml/2006/main" matchingName="Title and four columns">
  <p:cSld name="Title and four columns">
    <p:bg>
      <p:bgPr>
        <a:noFill/>
        <a:effectLst/>
      </p:bgPr>
    </p:bg>
    <p:spTree>
      <p:nvGrpSpPr>
        <p:cNvPr id="1" name="Shape 102"/>
        <p:cNvGrpSpPr/>
        <p:nvPr/>
      </p:nvGrpSpPr>
      <p:grpSpPr>
        <a:xfrm>
          <a:off x="0" y="0"/>
          <a:ext cx="0" cy="0"/>
          <a:chOff x="0" y="0"/>
          <a:chExt cx="0" cy="0"/>
        </a:xfrm>
      </p:grpSpPr>
      <p:sp>
        <p:nvSpPr>
          <p:cNvPr id="103" name="Google Shape;103;p17"/>
          <p:cNvSpPr/>
          <p:nvPr/>
        </p:nvSpPr>
        <p:spPr>
          <a:xfrm>
            <a:off x="957633" y="645200"/>
            <a:ext cx="10271600" cy="609600"/>
          </a:xfrm>
          <a:prstGeom prst="roundRect">
            <a:avLst>
              <a:gd name="adj" fmla="val 50000"/>
            </a:avLst>
          </a:prstGeom>
          <a:gradFill>
            <a:gsLst>
              <a:gs pos="0">
                <a:schemeClr val="accent5"/>
              </a:gs>
              <a:gs pos="100000">
                <a:schemeClr val="accent4"/>
              </a:gs>
            </a:gsLst>
            <a:lin ang="5400700" scaled="0"/>
          </a:gradFill>
          <a:ln>
            <a:noFill/>
          </a:ln>
          <a:effectLst>
            <a:outerShdw blurRad="71438" dist="9525" dir="3960000" algn="bl" rotWithShape="0">
              <a:srgbClr val="000000">
                <a:alpha val="20000"/>
              </a:srgbClr>
            </a:outerShdw>
          </a:effectLst>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04" name="Google Shape;104;p17"/>
          <p:cNvSpPr txBox="1">
            <a:spLocks noGrp="1"/>
          </p:cNvSpPr>
          <p:nvPr>
            <p:ph type="subTitle" idx="1"/>
          </p:nvPr>
        </p:nvSpPr>
        <p:spPr>
          <a:xfrm>
            <a:off x="4545961" y="2889897"/>
            <a:ext cx="3098800" cy="938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733"/>
            </a:lvl1pPr>
            <a:lvl2pPr lvl="1" rtl="0">
              <a:lnSpc>
                <a:spcPct val="100000"/>
              </a:lnSpc>
              <a:spcBef>
                <a:spcPts val="2133"/>
              </a:spcBef>
              <a:spcAft>
                <a:spcPts val="0"/>
              </a:spcAft>
              <a:buNone/>
              <a:defRPr sz="1733"/>
            </a:lvl2pPr>
            <a:lvl3pPr lvl="2" rtl="0">
              <a:lnSpc>
                <a:spcPct val="100000"/>
              </a:lnSpc>
              <a:spcBef>
                <a:spcPts val="2133"/>
              </a:spcBef>
              <a:spcAft>
                <a:spcPts val="0"/>
              </a:spcAft>
              <a:buNone/>
              <a:defRPr sz="1733"/>
            </a:lvl3pPr>
            <a:lvl4pPr lvl="3" rtl="0">
              <a:lnSpc>
                <a:spcPct val="100000"/>
              </a:lnSpc>
              <a:spcBef>
                <a:spcPts val="2133"/>
              </a:spcBef>
              <a:spcAft>
                <a:spcPts val="0"/>
              </a:spcAft>
              <a:buNone/>
              <a:defRPr sz="1733"/>
            </a:lvl4pPr>
            <a:lvl5pPr lvl="4" rtl="0">
              <a:lnSpc>
                <a:spcPct val="100000"/>
              </a:lnSpc>
              <a:spcBef>
                <a:spcPts val="2133"/>
              </a:spcBef>
              <a:spcAft>
                <a:spcPts val="0"/>
              </a:spcAft>
              <a:buNone/>
              <a:defRPr sz="1733"/>
            </a:lvl5pPr>
            <a:lvl6pPr lvl="5" rtl="0">
              <a:lnSpc>
                <a:spcPct val="100000"/>
              </a:lnSpc>
              <a:spcBef>
                <a:spcPts val="2133"/>
              </a:spcBef>
              <a:spcAft>
                <a:spcPts val="0"/>
              </a:spcAft>
              <a:buNone/>
              <a:defRPr sz="1733"/>
            </a:lvl6pPr>
            <a:lvl7pPr lvl="6" rtl="0">
              <a:lnSpc>
                <a:spcPct val="100000"/>
              </a:lnSpc>
              <a:spcBef>
                <a:spcPts val="2133"/>
              </a:spcBef>
              <a:spcAft>
                <a:spcPts val="0"/>
              </a:spcAft>
              <a:buNone/>
              <a:defRPr sz="1733"/>
            </a:lvl7pPr>
            <a:lvl8pPr lvl="7" rtl="0">
              <a:lnSpc>
                <a:spcPct val="100000"/>
              </a:lnSpc>
              <a:spcBef>
                <a:spcPts val="2133"/>
              </a:spcBef>
              <a:spcAft>
                <a:spcPts val="0"/>
              </a:spcAft>
              <a:buNone/>
              <a:defRPr sz="1733"/>
            </a:lvl8pPr>
            <a:lvl9pPr lvl="8" rtl="0">
              <a:lnSpc>
                <a:spcPct val="100000"/>
              </a:lnSpc>
              <a:spcBef>
                <a:spcPts val="2133"/>
              </a:spcBef>
              <a:spcAft>
                <a:spcPts val="2133"/>
              </a:spcAft>
              <a:buNone/>
              <a:defRPr sz="1733"/>
            </a:lvl9pPr>
          </a:lstStyle>
          <a:p>
            <a:endParaRPr/>
          </a:p>
        </p:txBody>
      </p:sp>
      <p:sp>
        <p:nvSpPr>
          <p:cNvPr id="105" name="Google Shape;105;p17"/>
          <p:cNvSpPr txBox="1">
            <a:spLocks noGrp="1"/>
          </p:cNvSpPr>
          <p:nvPr>
            <p:ph type="subTitle" idx="2"/>
          </p:nvPr>
        </p:nvSpPr>
        <p:spPr>
          <a:xfrm>
            <a:off x="4545867" y="4955139"/>
            <a:ext cx="3098800" cy="938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733"/>
            </a:lvl1pPr>
            <a:lvl2pPr lvl="1" rtl="0">
              <a:lnSpc>
                <a:spcPct val="100000"/>
              </a:lnSpc>
              <a:spcBef>
                <a:spcPts val="2133"/>
              </a:spcBef>
              <a:spcAft>
                <a:spcPts val="0"/>
              </a:spcAft>
              <a:buNone/>
              <a:defRPr sz="1733"/>
            </a:lvl2pPr>
            <a:lvl3pPr lvl="2" rtl="0">
              <a:lnSpc>
                <a:spcPct val="100000"/>
              </a:lnSpc>
              <a:spcBef>
                <a:spcPts val="2133"/>
              </a:spcBef>
              <a:spcAft>
                <a:spcPts val="0"/>
              </a:spcAft>
              <a:buNone/>
              <a:defRPr sz="1733"/>
            </a:lvl3pPr>
            <a:lvl4pPr lvl="3" rtl="0">
              <a:lnSpc>
                <a:spcPct val="100000"/>
              </a:lnSpc>
              <a:spcBef>
                <a:spcPts val="2133"/>
              </a:spcBef>
              <a:spcAft>
                <a:spcPts val="0"/>
              </a:spcAft>
              <a:buNone/>
              <a:defRPr sz="1733"/>
            </a:lvl4pPr>
            <a:lvl5pPr lvl="4" rtl="0">
              <a:lnSpc>
                <a:spcPct val="100000"/>
              </a:lnSpc>
              <a:spcBef>
                <a:spcPts val="2133"/>
              </a:spcBef>
              <a:spcAft>
                <a:spcPts val="0"/>
              </a:spcAft>
              <a:buNone/>
              <a:defRPr sz="1733"/>
            </a:lvl5pPr>
            <a:lvl6pPr lvl="5" rtl="0">
              <a:lnSpc>
                <a:spcPct val="100000"/>
              </a:lnSpc>
              <a:spcBef>
                <a:spcPts val="2133"/>
              </a:spcBef>
              <a:spcAft>
                <a:spcPts val="0"/>
              </a:spcAft>
              <a:buNone/>
              <a:defRPr sz="1733"/>
            </a:lvl6pPr>
            <a:lvl7pPr lvl="6" rtl="0">
              <a:lnSpc>
                <a:spcPct val="100000"/>
              </a:lnSpc>
              <a:spcBef>
                <a:spcPts val="2133"/>
              </a:spcBef>
              <a:spcAft>
                <a:spcPts val="0"/>
              </a:spcAft>
              <a:buNone/>
              <a:defRPr sz="1733"/>
            </a:lvl7pPr>
            <a:lvl8pPr lvl="7" rtl="0">
              <a:lnSpc>
                <a:spcPct val="100000"/>
              </a:lnSpc>
              <a:spcBef>
                <a:spcPts val="2133"/>
              </a:spcBef>
              <a:spcAft>
                <a:spcPts val="0"/>
              </a:spcAft>
              <a:buNone/>
              <a:defRPr sz="1733"/>
            </a:lvl8pPr>
            <a:lvl9pPr lvl="8" rtl="0">
              <a:lnSpc>
                <a:spcPct val="100000"/>
              </a:lnSpc>
              <a:spcBef>
                <a:spcPts val="2133"/>
              </a:spcBef>
              <a:spcAft>
                <a:spcPts val="2133"/>
              </a:spcAft>
              <a:buNone/>
              <a:defRPr sz="1733"/>
            </a:lvl9pPr>
          </a:lstStyle>
          <a:p>
            <a:endParaRPr/>
          </a:p>
        </p:txBody>
      </p:sp>
      <p:sp>
        <p:nvSpPr>
          <p:cNvPr id="106" name="Google Shape;106;p17"/>
          <p:cNvSpPr txBox="1">
            <a:spLocks noGrp="1"/>
          </p:cNvSpPr>
          <p:nvPr>
            <p:ph type="title"/>
          </p:nvPr>
        </p:nvSpPr>
        <p:spPr>
          <a:xfrm>
            <a:off x="3014400" y="645200"/>
            <a:ext cx="6163200" cy="609600"/>
          </a:xfrm>
          <a:prstGeom prst="rect">
            <a:avLst/>
          </a:prstGeom>
        </p:spPr>
        <p:txBody>
          <a:bodyPr spcFirstLastPara="1" wrap="square" lIns="91425" tIns="91425" rIns="91425" bIns="91425" anchor="ctr" anchorCtr="0">
            <a:noAutofit/>
          </a:bodyPr>
          <a:lstStyle>
            <a:lvl1pPr lvl="0" algn="ctr" rtl="0">
              <a:spcBef>
                <a:spcPts val="0"/>
              </a:spcBef>
              <a:spcAft>
                <a:spcPts val="0"/>
              </a:spcAft>
              <a:buNone/>
              <a:defRPr sz="2667"/>
            </a:lvl1pPr>
            <a:lvl2pPr lvl="1" algn="ctr" rtl="0">
              <a:spcBef>
                <a:spcPts val="0"/>
              </a:spcBef>
              <a:spcAft>
                <a:spcPts val="0"/>
              </a:spcAft>
              <a:buNone/>
              <a:defRPr sz="2667">
                <a:latin typeface="Roboto Slab"/>
                <a:ea typeface="Roboto Slab"/>
                <a:cs typeface="Roboto Slab"/>
                <a:sym typeface="Roboto Slab"/>
              </a:defRPr>
            </a:lvl2pPr>
            <a:lvl3pPr lvl="2" algn="ctr" rtl="0">
              <a:spcBef>
                <a:spcPts val="0"/>
              </a:spcBef>
              <a:spcAft>
                <a:spcPts val="0"/>
              </a:spcAft>
              <a:buNone/>
              <a:defRPr sz="2667">
                <a:latin typeface="Roboto Slab"/>
                <a:ea typeface="Roboto Slab"/>
                <a:cs typeface="Roboto Slab"/>
                <a:sym typeface="Roboto Slab"/>
              </a:defRPr>
            </a:lvl3pPr>
            <a:lvl4pPr lvl="3" algn="ctr" rtl="0">
              <a:spcBef>
                <a:spcPts val="0"/>
              </a:spcBef>
              <a:spcAft>
                <a:spcPts val="0"/>
              </a:spcAft>
              <a:buNone/>
              <a:defRPr sz="2667">
                <a:latin typeface="Roboto Slab"/>
                <a:ea typeface="Roboto Slab"/>
                <a:cs typeface="Roboto Slab"/>
                <a:sym typeface="Roboto Slab"/>
              </a:defRPr>
            </a:lvl4pPr>
            <a:lvl5pPr lvl="4" algn="ctr" rtl="0">
              <a:spcBef>
                <a:spcPts val="0"/>
              </a:spcBef>
              <a:spcAft>
                <a:spcPts val="0"/>
              </a:spcAft>
              <a:buNone/>
              <a:defRPr sz="2667">
                <a:latin typeface="Roboto Slab"/>
                <a:ea typeface="Roboto Slab"/>
                <a:cs typeface="Roboto Slab"/>
                <a:sym typeface="Roboto Slab"/>
              </a:defRPr>
            </a:lvl5pPr>
            <a:lvl6pPr lvl="5" algn="ctr" rtl="0">
              <a:spcBef>
                <a:spcPts val="0"/>
              </a:spcBef>
              <a:spcAft>
                <a:spcPts val="0"/>
              </a:spcAft>
              <a:buNone/>
              <a:defRPr sz="2667">
                <a:latin typeface="Roboto Slab"/>
                <a:ea typeface="Roboto Slab"/>
                <a:cs typeface="Roboto Slab"/>
                <a:sym typeface="Roboto Slab"/>
              </a:defRPr>
            </a:lvl6pPr>
            <a:lvl7pPr lvl="6" algn="ctr" rtl="0">
              <a:spcBef>
                <a:spcPts val="0"/>
              </a:spcBef>
              <a:spcAft>
                <a:spcPts val="0"/>
              </a:spcAft>
              <a:buNone/>
              <a:defRPr sz="2667">
                <a:latin typeface="Roboto Slab"/>
                <a:ea typeface="Roboto Slab"/>
                <a:cs typeface="Roboto Slab"/>
                <a:sym typeface="Roboto Slab"/>
              </a:defRPr>
            </a:lvl7pPr>
            <a:lvl8pPr lvl="7" algn="ctr" rtl="0">
              <a:spcBef>
                <a:spcPts val="0"/>
              </a:spcBef>
              <a:spcAft>
                <a:spcPts val="0"/>
              </a:spcAft>
              <a:buNone/>
              <a:defRPr sz="2667">
                <a:latin typeface="Roboto Slab"/>
                <a:ea typeface="Roboto Slab"/>
                <a:cs typeface="Roboto Slab"/>
                <a:sym typeface="Roboto Slab"/>
              </a:defRPr>
            </a:lvl8pPr>
            <a:lvl9pPr lvl="8" algn="ctr" rtl="0">
              <a:spcBef>
                <a:spcPts val="0"/>
              </a:spcBef>
              <a:spcAft>
                <a:spcPts val="0"/>
              </a:spcAft>
              <a:buNone/>
              <a:defRPr sz="2667">
                <a:latin typeface="Roboto Slab"/>
                <a:ea typeface="Roboto Slab"/>
                <a:cs typeface="Roboto Slab"/>
                <a:sym typeface="Roboto Slab"/>
              </a:defRPr>
            </a:lvl9pPr>
          </a:lstStyle>
          <a:p>
            <a:endParaRPr/>
          </a:p>
        </p:txBody>
      </p:sp>
      <p:sp>
        <p:nvSpPr>
          <p:cNvPr id="107" name="Google Shape;107;p17"/>
          <p:cNvSpPr txBox="1">
            <a:spLocks noGrp="1"/>
          </p:cNvSpPr>
          <p:nvPr>
            <p:ph type="subTitle" idx="3"/>
          </p:nvPr>
        </p:nvSpPr>
        <p:spPr>
          <a:xfrm>
            <a:off x="4684800" y="2316369"/>
            <a:ext cx="796400" cy="392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3200"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sz="3200" b="1">
                <a:solidFill>
                  <a:schemeClr val="lt1"/>
                </a:solidFill>
                <a:latin typeface="Advent Pro"/>
                <a:ea typeface="Advent Pro"/>
                <a:cs typeface="Advent Pro"/>
                <a:sym typeface="Advent Pro"/>
              </a:defRPr>
            </a:lvl9pPr>
          </a:lstStyle>
          <a:p>
            <a:endParaRPr/>
          </a:p>
        </p:txBody>
      </p:sp>
      <p:sp>
        <p:nvSpPr>
          <p:cNvPr id="108" name="Google Shape;108;p17"/>
          <p:cNvSpPr txBox="1">
            <a:spLocks noGrp="1"/>
          </p:cNvSpPr>
          <p:nvPr>
            <p:ph type="subTitle" idx="4"/>
          </p:nvPr>
        </p:nvSpPr>
        <p:spPr>
          <a:xfrm>
            <a:off x="4684800" y="4358804"/>
            <a:ext cx="796400" cy="390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3200"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sz="3200" b="1">
                <a:solidFill>
                  <a:schemeClr val="lt1"/>
                </a:solidFill>
                <a:latin typeface="Advent Pro"/>
                <a:ea typeface="Advent Pro"/>
                <a:cs typeface="Advent Pro"/>
                <a:sym typeface="Advent Pro"/>
              </a:defRPr>
            </a:lvl9pPr>
          </a:lstStyle>
          <a:p>
            <a:endParaRPr/>
          </a:p>
        </p:txBody>
      </p:sp>
      <p:sp>
        <p:nvSpPr>
          <p:cNvPr id="109" name="Google Shape;109;p17"/>
          <p:cNvSpPr txBox="1">
            <a:spLocks noGrp="1"/>
          </p:cNvSpPr>
          <p:nvPr>
            <p:ph type="subTitle" idx="5"/>
          </p:nvPr>
        </p:nvSpPr>
        <p:spPr>
          <a:xfrm>
            <a:off x="8134876" y="2889897"/>
            <a:ext cx="3098800" cy="938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733"/>
            </a:lvl1pPr>
            <a:lvl2pPr lvl="1" rtl="0">
              <a:lnSpc>
                <a:spcPct val="100000"/>
              </a:lnSpc>
              <a:spcBef>
                <a:spcPts val="2133"/>
              </a:spcBef>
              <a:spcAft>
                <a:spcPts val="0"/>
              </a:spcAft>
              <a:buNone/>
              <a:defRPr sz="1733"/>
            </a:lvl2pPr>
            <a:lvl3pPr lvl="2" rtl="0">
              <a:lnSpc>
                <a:spcPct val="100000"/>
              </a:lnSpc>
              <a:spcBef>
                <a:spcPts val="2133"/>
              </a:spcBef>
              <a:spcAft>
                <a:spcPts val="0"/>
              </a:spcAft>
              <a:buNone/>
              <a:defRPr sz="1733"/>
            </a:lvl3pPr>
            <a:lvl4pPr lvl="3" rtl="0">
              <a:lnSpc>
                <a:spcPct val="100000"/>
              </a:lnSpc>
              <a:spcBef>
                <a:spcPts val="2133"/>
              </a:spcBef>
              <a:spcAft>
                <a:spcPts val="0"/>
              </a:spcAft>
              <a:buNone/>
              <a:defRPr sz="1733"/>
            </a:lvl4pPr>
            <a:lvl5pPr lvl="4" rtl="0">
              <a:lnSpc>
                <a:spcPct val="100000"/>
              </a:lnSpc>
              <a:spcBef>
                <a:spcPts val="2133"/>
              </a:spcBef>
              <a:spcAft>
                <a:spcPts val="0"/>
              </a:spcAft>
              <a:buNone/>
              <a:defRPr sz="1733"/>
            </a:lvl5pPr>
            <a:lvl6pPr lvl="5" rtl="0">
              <a:lnSpc>
                <a:spcPct val="100000"/>
              </a:lnSpc>
              <a:spcBef>
                <a:spcPts val="2133"/>
              </a:spcBef>
              <a:spcAft>
                <a:spcPts val="0"/>
              </a:spcAft>
              <a:buNone/>
              <a:defRPr sz="1733"/>
            </a:lvl6pPr>
            <a:lvl7pPr lvl="6" rtl="0">
              <a:lnSpc>
                <a:spcPct val="100000"/>
              </a:lnSpc>
              <a:spcBef>
                <a:spcPts val="2133"/>
              </a:spcBef>
              <a:spcAft>
                <a:spcPts val="0"/>
              </a:spcAft>
              <a:buNone/>
              <a:defRPr sz="1733"/>
            </a:lvl7pPr>
            <a:lvl8pPr lvl="7" rtl="0">
              <a:lnSpc>
                <a:spcPct val="100000"/>
              </a:lnSpc>
              <a:spcBef>
                <a:spcPts val="2133"/>
              </a:spcBef>
              <a:spcAft>
                <a:spcPts val="0"/>
              </a:spcAft>
              <a:buNone/>
              <a:defRPr sz="1733"/>
            </a:lvl8pPr>
            <a:lvl9pPr lvl="8" rtl="0">
              <a:lnSpc>
                <a:spcPct val="100000"/>
              </a:lnSpc>
              <a:spcBef>
                <a:spcPts val="2133"/>
              </a:spcBef>
              <a:spcAft>
                <a:spcPts val="2133"/>
              </a:spcAft>
              <a:buNone/>
              <a:defRPr sz="1733"/>
            </a:lvl9pPr>
          </a:lstStyle>
          <a:p>
            <a:endParaRPr/>
          </a:p>
        </p:txBody>
      </p:sp>
      <p:sp>
        <p:nvSpPr>
          <p:cNvPr id="110" name="Google Shape;110;p17"/>
          <p:cNvSpPr txBox="1">
            <a:spLocks noGrp="1"/>
          </p:cNvSpPr>
          <p:nvPr>
            <p:ph type="subTitle" idx="6"/>
          </p:nvPr>
        </p:nvSpPr>
        <p:spPr>
          <a:xfrm>
            <a:off x="8134783" y="4955139"/>
            <a:ext cx="3098800" cy="938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733"/>
            </a:lvl1pPr>
            <a:lvl2pPr lvl="1" rtl="0">
              <a:lnSpc>
                <a:spcPct val="100000"/>
              </a:lnSpc>
              <a:spcBef>
                <a:spcPts val="2133"/>
              </a:spcBef>
              <a:spcAft>
                <a:spcPts val="0"/>
              </a:spcAft>
              <a:buNone/>
              <a:defRPr sz="1733"/>
            </a:lvl2pPr>
            <a:lvl3pPr lvl="2" rtl="0">
              <a:lnSpc>
                <a:spcPct val="100000"/>
              </a:lnSpc>
              <a:spcBef>
                <a:spcPts val="2133"/>
              </a:spcBef>
              <a:spcAft>
                <a:spcPts val="0"/>
              </a:spcAft>
              <a:buNone/>
              <a:defRPr sz="1733"/>
            </a:lvl3pPr>
            <a:lvl4pPr lvl="3" rtl="0">
              <a:lnSpc>
                <a:spcPct val="100000"/>
              </a:lnSpc>
              <a:spcBef>
                <a:spcPts val="2133"/>
              </a:spcBef>
              <a:spcAft>
                <a:spcPts val="0"/>
              </a:spcAft>
              <a:buNone/>
              <a:defRPr sz="1733"/>
            </a:lvl4pPr>
            <a:lvl5pPr lvl="4" rtl="0">
              <a:lnSpc>
                <a:spcPct val="100000"/>
              </a:lnSpc>
              <a:spcBef>
                <a:spcPts val="2133"/>
              </a:spcBef>
              <a:spcAft>
                <a:spcPts val="0"/>
              </a:spcAft>
              <a:buNone/>
              <a:defRPr sz="1733"/>
            </a:lvl5pPr>
            <a:lvl6pPr lvl="5" rtl="0">
              <a:lnSpc>
                <a:spcPct val="100000"/>
              </a:lnSpc>
              <a:spcBef>
                <a:spcPts val="2133"/>
              </a:spcBef>
              <a:spcAft>
                <a:spcPts val="0"/>
              </a:spcAft>
              <a:buNone/>
              <a:defRPr sz="1733"/>
            </a:lvl6pPr>
            <a:lvl7pPr lvl="6" rtl="0">
              <a:lnSpc>
                <a:spcPct val="100000"/>
              </a:lnSpc>
              <a:spcBef>
                <a:spcPts val="2133"/>
              </a:spcBef>
              <a:spcAft>
                <a:spcPts val="0"/>
              </a:spcAft>
              <a:buNone/>
              <a:defRPr sz="1733"/>
            </a:lvl7pPr>
            <a:lvl8pPr lvl="7" rtl="0">
              <a:lnSpc>
                <a:spcPct val="100000"/>
              </a:lnSpc>
              <a:spcBef>
                <a:spcPts val="2133"/>
              </a:spcBef>
              <a:spcAft>
                <a:spcPts val="0"/>
              </a:spcAft>
              <a:buNone/>
              <a:defRPr sz="1733"/>
            </a:lvl8pPr>
            <a:lvl9pPr lvl="8" rtl="0">
              <a:lnSpc>
                <a:spcPct val="100000"/>
              </a:lnSpc>
              <a:spcBef>
                <a:spcPts val="2133"/>
              </a:spcBef>
              <a:spcAft>
                <a:spcPts val="2133"/>
              </a:spcAft>
              <a:buNone/>
              <a:defRPr sz="1733"/>
            </a:lvl9pPr>
          </a:lstStyle>
          <a:p>
            <a:endParaRPr/>
          </a:p>
        </p:txBody>
      </p:sp>
      <p:sp>
        <p:nvSpPr>
          <p:cNvPr id="111" name="Google Shape;111;p17"/>
          <p:cNvSpPr txBox="1">
            <a:spLocks noGrp="1"/>
          </p:cNvSpPr>
          <p:nvPr>
            <p:ph type="subTitle" idx="7"/>
          </p:nvPr>
        </p:nvSpPr>
        <p:spPr>
          <a:xfrm>
            <a:off x="8262167" y="2316369"/>
            <a:ext cx="796400" cy="392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3200"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sz="3200" b="1">
                <a:solidFill>
                  <a:schemeClr val="lt1"/>
                </a:solidFill>
                <a:latin typeface="Advent Pro"/>
                <a:ea typeface="Advent Pro"/>
                <a:cs typeface="Advent Pro"/>
                <a:sym typeface="Advent Pro"/>
              </a:defRPr>
            </a:lvl9pPr>
          </a:lstStyle>
          <a:p>
            <a:endParaRPr/>
          </a:p>
        </p:txBody>
      </p:sp>
      <p:sp>
        <p:nvSpPr>
          <p:cNvPr id="112" name="Google Shape;112;p17"/>
          <p:cNvSpPr txBox="1">
            <a:spLocks noGrp="1"/>
          </p:cNvSpPr>
          <p:nvPr>
            <p:ph type="subTitle" idx="8"/>
          </p:nvPr>
        </p:nvSpPr>
        <p:spPr>
          <a:xfrm>
            <a:off x="8262167" y="4358804"/>
            <a:ext cx="796400" cy="390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3200"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sz="3200" b="1">
                <a:solidFill>
                  <a:schemeClr val="lt1"/>
                </a:solidFill>
                <a:latin typeface="Advent Pro"/>
                <a:ea typeface="Advent Pro"/>
                <a:cs typeface="Advent Pro"/>
                <a:sym typeface="Advent Pro"/>
              </a:defRPr>
            </a:lvl9pPr>
          </a:lstStyle>
          <a:p>
            <a:endParaRPr/>
          </a:p>
        </p:txBody>
      </p:sp>
      <p:cxnSp>
        <p:nvCxnSpPr>
          <p:cNvPr id="113" name="Google Shape;113;p17"/>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Tree>
    <p:extLst>
      <p:ext uri="{BB962C8B-B14F-4D97-AF65-F5344CB8AC3E}">
        <p14:creationId xmlns:p14="http://schemas.microsoft.com/office/powerpoint/2010/main" val="1191743077"/>
      </p:ext>
    </p:extLst>
  </p:cSld>
  <p:clrMapOvr>
    <a:masterClrMapping/>
  </p:clrMapOvr>
</p:sldLayout>
</file>

<file path=ppt/slideLayouts/slideLayout204.xml><?xml version="1.0" encoding="utf-8"?>
<p:sldLayout xmlns:a="http://schemas.openxmlformats.org/drawingml/2006/main" xmlns:r="http://schemas.openxmlformats.org/officeDocument/2006/relationships" xmlns:p="http://schemas.openxmlformats.org/presentationml/2006/main" matchingName="Title and four columns 1">
  <p:cSld name="Title and four columns 1">
    <p:bg>
      <p:bgPr>
        <a:noFill/>
        <a:effectLst/>
      </p:bgPr>
    </p:bg>
    <p:spTree>
      <p:nvGrpSpPr>
        <p:cNvPr id="1" name="Shape 114"/>
        <p:cNvGrpSpPr/>
        <p:nvPr/>
      </p:nvGrpSpPr>
      <p:grpSpPr>
        <a:xfrm>
          <a:off x="0" y="0"/>
          <a:ext cx="0" cy="0"/>
          <a:chOff x="0" y="0"/>
          <a:chExt cx="0" cy="0"/>
        </a:xfrm>
      </p:grpSpPr>
      <p:sp>
        <p:nvSpPr>
          <p:cNvPr id="115" name="Google Shape;115;p18"/>
          <p:cNvSpPr/>
          <p:nvPr/>
        </p:nvSpPr>
        <p:spPr>
          <a:xfrm>
            <a:off x="957633" y="645200"/>
            <a:ext cx="10271600" cy="609600"/>
          </a:xfrm>
          <a:prstGeom prst="roundRect">
            <a:avLst>
              <a:gd name="adj" fmla="val 50000"/>
            </a:avLst>
          </a:prstGeom>
          <a:gradFill>
            <a:gsLst>
              <a:gs pos="0">
                <a:schemeClr val="accent5"/>
              </a:gs>
              <a:gs pos="100000">
                <a:schemeClr val="accent4"/>
              </a:gs>
            </a:gsLst>
            <a:lin ang="5400700" scaled="0"/>
          </a:gradFill>
          <a:ln>
            <a:noFill/>
          </a:ln>
          <a:effectLst>
            <a:outerShdw blurRad="71438" dist="9525" dir="3960000" algn="bl" rotWithShape="0">
              <a:srgbClr val="000000">
                <a:alpha val="20000"/>
              </a:srgbClr>
            </a:outerShdw>
          </a:effectLst>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16" name="Google Shape;116;p18"/>
          <p:cNvSpPr txBox="1">
            <a:spLocks noGrp="1"/>
          </p:cNvSpPr>
          <p:nvPr>
            <p:ph type="subTitle" idx="1"/>
          </p:nvPr>
        </p:nvSpPr>
        <p:spPr>
          <a:xfrm>
            <a:off x="1555367" y="2889900"/>
            <a:ext cx="3833600" cy="938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1733"/>
            </a:lvl1pPr>
            <a:lvl2pPr lvl="1" algn="ctr" rtl="0">
              <a:lnSpc>
                <a:spcPct val="100000"/>
              </a:lnSpc>
              <a:spcBef>
                <a:spcPts val="2133"/>
              </a:spcBef>
              <a:spcAft>
                <a:spcPts val="0"/>
              </a:spcAft>
              <a:buNone/>
              <a:defRPr sz="1733"/>
            </a:lvl2pPr>
            <a:lvl3pPr lvl="2" algn="ctr" rtl="0">
              <a:lnSpc>
                <a:spcPct val="100000"/>
              </a:lnSpc>
              <a:spcBef>
                <a:spcPts val="2133"/>
              </a:spcBef>
              <a:spcAft>
                <a:spcPts val="0"/>
              </a:spcAft>
              <a:buNone/>
              <a:defRPr sz="1733"/>
            </a:lvl3pPr>
            <a:lvl4pPr lvl="3" algn="ctr" rtl="0">
              <a:lnSpc>
                <a:spcPct val="100000"/>
              </a:lnSpc>
              <a:spcBef>
                <a:spcPts val="2133"/>
              </a:spcBef>
              <a:spcAft>
                <a:spcPts val="0"/>
              </a:spcAft>
              <a:buNone/>
              <a:defRPr sz="1733"/>
            </a:lvl4pPr>
            <a:lvl5pPr lvl="4" algn="ctr" rtl="0">
              <a:lnSpc>
                <a:spcPct val="100000"/>
              </a:lnSpc>
              <a:spcBef>
                <a:spcPts val="2133"/>
              </a:spcBef>
              <a:spcAft>
                <a:spcPts val="0"/>
              </a:spcAft>
              <a:buNone/>
              <a:defRPr sz="1733"/>
            </a:lvl5pPr>
            <a:lvl6pPr lvl="5" algn="ctr" rtl="0">
              <a:lnSpc>
                <a:spcPct val="100000"/>
              </a:lnSpc>
              <a:spcBef>
                <a:spcPts val="2133"/>
              </a:spcBef>
              <a:spcAft>
                <a:spcPts val="0"/>
              </a:spcAft>
              <a:buNone/>
              <a:defRPr sz="1733"/>
            </a:lvl6pPr>
            <a:lvl7pPr lvl="6" algn="ctr" rtl="0">
              <a:lnSpc>
                <a:spcPct val="100000"/>
              </a:lnSpc>
              <a:spcBef>
                <a:spcPts val="2133"/>
              </a:spcBef>
              <a:spcAft>
                <a:spcPts val="0"/>
              </a:spcAft>
              <a:buNone/>
              <a:defRPr sz="1733"/>
            </a:lvl7pPr>
            <a:lvl8pPr lvl="7" algn="ctr" rtl="0">
              <a:lnSpc>
                <a:spcPct val="100000"/>
              </a:lnSpc>
              <a:spcBef>
                <a:spcPts val="2133"/>
              </a:spcBef>
              <a:spcAft>
                <a:spcPts val="0"/>
              </a:spcAft>
              <a:buNone/>
              <a:defRPr sz="1733"/>
            </a:lvl8pPr>
            <a:lvl9pPr lvl="8" algn="ctr" rtl="0">
              <a:lnSpc>
                <a:spcPct val="100000"/>
              </a:lnSpc>
              <a:spcBef>
                <a:spcPts val="2133"/>
              </a:spcBef>
              <a:spcAft>
                <a:spcPts val="2133"/>
              </a:spcAft>
              <a:buNone/>
              <a:defRPr sz="1733"/>
            </a:lvl9pPr>
          </a:lstStyle>
          <a:p>
            <a:endParaRPr/>
          </a:p>
        </p:txBody>
      </p:sp>
      <p:sp>
        <p:nvSpPr>
          <p:cNvPr id="117" name="Google Shape;117;p18"/>
          <p:cNvSpPr txBox="1">
            <a:spLocks noGrp="1"/>
          </p:cNvSpPr>
          <p:nvPr>
            <p:ph type="subTitle" idx="2"/>
          </p:nvPr>
        </p:nvSpPr>
        <p:spPr>
          <a:xfrm>
            <a:off x="1555367" y="4955135"/>
            <a:ext cx="3833600" cy="938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1733"/>
            </a:lvl1pPr>
            <a:lvl2pPr lvl="1" algn="ctr" rtl="0">
              <a:lnSpc>
                <a:spcPct val="100000"/>
              </a:lnSpc>
              <a:spcBef>
                <a:spcPts val="2133"/>
              </a:spcBef>
              <a:spcAft>
                <a:spcPts val="0"/>
              </a:spcAft>
              <a:buNone/>
              <a:defRPr sz="1733"/>
            </a:lvl2pPr>
            <a:lvl3pPr lvl="2" algn="ctr" rtl="0">
              <a:lnSpc>
                <a:spcPct val="100000"/>
              </a:lnSpc>
              <a:spcBef>
                <a:spcPts val="2133"/>
              </a:spcBef>
              <a:spcAft>
                <a:spcPts val="0"/>
              </a:spcAft>
              <a:buNone/>
              <a:defRPr sz="1733"/>
            </a:lvl3pPr>
            <a:lvl4pPr lvl="3" algn="ctr" rtl="0">
              <a:lnSpc>
                <a:spcPct val="100000"/>
              </a:lnSpc>
              <a:spcBef>
                <a:spcPts val="2133"/>
              </a:spcBef>
              <a:spcAft>
                <a:spcPts val="0"/>
              </a:spcAft>
              <a:buNone/>
              <a:defRPr sz="1733"/>
            </a:lvl4pPr>
            <a:lvl5pPr lvl="4" algn="ctr" rtl="0">
              <a:lnSpc>
                <a:spcPct val="100000"/>
              </a:lnSpc>
              <a:spcBef>
                <a:spcPts val="2133"/>
              </a:spcBef>
              <a:spcAft>
                <a:spcPts val="0"/>
              </a:spcAft>
              <a:buNone/>
              <a:defRPr sz="1733"/>
            </a:lvl5pPr>
            <a:lvl6pPr lvl="5" algn="ctr" rtl="0">
              <a:lnSpc>
                <a:spcPct val="100000"/>
              </a:lnSpc>
              <a:spcBef>
                <a:spcPts val="2133"/>
              </a:spcBef>
              <a:spcAft>
                <a:spcPts val="0"/>
              </a:spcAft>
              <a:buNone/>
              <a:defRPr sz="1733"/>
            </a:lvl6pPr>
            <a:lvl7pPr lvl="6" algn="ctr" rtl="0">
              <a:lnSpc>
                <a:spcPct val="100000"/>
              </a:lnSpc>
              <a:spcBef>
                <a:spcPts val="2133"/>
              </a:spcBef>
              <a:spcAft>
                <a:spcPts val="0"/>
              </a:spcAft>
              <a:buNone/>
              <a:defRPr sz="1733"/>
            </a:lvl7pPr>
            <a:lvl8pPr lvl="7" algn="ctr" rtl="0">
              <a:lnSpc>
                <a:spcPct val="100000"/>
              </a:lnSpc>
              <a:spcBef>
                <a:spcPts val="2133"/>
              </a:spcBef>
              <a:spcAft>
                <a:spcPts val="0"/>
              </a:spcAft>
              <a:buNone/>
              <a:defRPr sz="1733"/>
            </a:lvl8pPr>
            <a:lvl9pPr lvl="8" algn="ctr" rtl="0">
              <a:lnSpc>
                <a:spcPct val="100000"/>
              </a:lnSpc>
              <a:spcBef>
                <a:spcPts val="2133"/>
              </a:spcBef>
              <a:spcAft>
                <a:spcPts val="2133"/>
              </a:spcAft>
              <a:buNone/>
              <a:defRPr sz="1733"/>
            </a:lvl9pPr>
          </a:lstStyle>
          <a:p>
            <a:endParaRPr/>
          </a:p>
        </p:txBody>
      </p:sp>
      <p:sp>
        <p:nvSpPr>
          <p:cNvPr id="118" name="Google Shape;118;p18"/>
          <p:cNvSpPr txBox="1">
            <a:spLocks noGrp="1"/>
          </p:cNvSpPr>
          <p:nvPr>
            <p:ph type="title"/>
          </p:nvPr>
        </p:nvSpPr>
        <p:spPr>
          <a:xfrm>
            <a:off x="3014400" y="645200"/>
            <a:ext cx="6163200" cy="609600"/>
          </a:xfrm>
          <a:prstGeom prst="rect">
            <a:avLst/>
          </a:prstGeom>
        </p:spPr>
        <p:txBody>
          <a:bodyPr spcFirstLastPara="1" wrap="square" lIns="91425" tIns="91425" rIns="91425" bIns="91425" anchor="ctr" anchorCtr="0">
            <a:noAutofit/>
          </a:bodyPr>
          <a:lstStyle>
            <a:lvl1pPr lvl="0" algn="ctr" rtl="0">
              <a:spcBef>
                <a:spcPts val="0"/>
              </a:spcBef>
              <a:spcAft>
                <a:spcPts val="0"/>
              </a:spcAft>
              <a:buNone/>
              <a:defRPr sz="2667"/>
            </a:lvl1pPr>
            <a:lvl2pPr lvl="1" algn="ctr" rtl="0">
              <a:spcBef>
                <a:spcPts val="0"/>
              </a:spcBef>
              <a:spcAft>
                <a:spcPts val="0"/>
              </a:spcAft>
              <a:buNone/>
              <a:defRPr sz="2667">
                <a:latin typeface="Roboto Slab"/>
                <a:ea typeface="Roboto Slab"/>
                <a:cs typeface="Roboto Slab"/>
                <a:sym typeface="Roboto Slab"/>
              </a:defRPr>
            </a:lvl2pPr>
            <a:lvl3pPr lvl="2" algn="ctr" rtl="0">
              <a:spcBef>
                <a:spcPts val="0"/>
              </a:spcBef>
              <a:spcAft>
                <a:spcPts val="0"/>
              </a:spcAft>
              <a:buNone/>
              <a:defRPr sz="2667">
                <a:latin typeface="Roboto Slab"/>
                <a:ea typeface="Roboto Slab"/>
                <a:cs typeface="Roboto Slab"/>
                <a:sym typeface="Roboto Slab"/>
              </a:defRPr>
            </a:lvl3pPr>
            <a:lvl4pPr lvl="3" algn="ctr" rtl="0">
              <a:spcBef>
                <a:spcPts val="0"/>
              </a:spcBef>
              <a:spcAft>
                <a:spcPts val="0"/>
              </a:spcAft>
              <a:buNone/>
              <a:defRPr sz="2667">
                <a:latin typeface="Roboto Slab"/>
                <a:ea typeface="Roboto Slab"/>
                <a:cs typeface="Roboto Slab"/>
                <a:sym typeface="Roboto Slab"/>
              </a:defRPr>
            </a:lvl4pPr>
            <a:lvl5pPr lvl="4" algn="ctr" rtl="0">
              <a:spcBef>
                <a:spcPts val="0"/>
              </a:spcBef>
              <a:spcAft>
                <a:spcPts val="0"/>
              </a:spcAft>
              <a:buNone/>
              <a:defRPr sz="2667">
                <a:latin typeface="Roboto Slab"/>
                <a:ea typeface="Roboto Slab"/>
                <a:cs typeface="Roboto Slab"/>
                <a:sym typeface="Roboto Slab"/>
              </a:defRPr>
            </a:lvl5pPr>
            <a:lvl6pPr lvl="5" algn="ctr" rtl="0">
              <a:spcBef>
                <a:spcPts val="0"/>
              </a:spcBef>
              <a:spcAft>
                <a:spcPts val="0"/>
              </a:spcAft>
              <a:buNone/>
              <a:defRPr sz="2667">
                <a:latin typeface="Roboto Slab"/>
                <a:ea typeface="Roboto Slab"/>
                <a:cs typeface="Roboto Slab"/>
                <a:sym typeface="Roboto Slab"/>
              </a:defRPr>
            </a:lvl6pPr>
            <a:lvl7pPr lvl="6" algn="ctr" rtl="0">
              <a:spcBef>
                <a:spcPts val="0"/>
              </a:spcBef>
              <a:spcAft>
                <a:spcPts val="0"/>
              </a:spcAft>
              <a:buNone/>
              <a:defRPr sz="2667">
                <a:latin typeface="Roboto Slab"/>
                <a:ea typeface="Roboto Slab"/>
                <a:cs typeface="Roboto Slab"/>
                <a:sym typeface="Roboto Slab"/>
              </a:defRPr>
            </a:lvl7pPr>
            <a:lvl8pPr lvl="7" algn="ctr" rtl="0">
              <a:spcBef>
                <a:spcPts val="0"/>
              </a:spcBef>
              <a:spcAft>
                <a:spcPts val="0"/>
              </a:spcAft>
              <a:buNone/>
              <a:defRPr sz="2667">
                <a:latin typeface="Roboto Slab"/>
                <a:ea typeface="Roboto Slab"/>
                <a:cs typeface="Roboto Slab"/>
                <a:sym typeface="Roboto Slab"/>
              </a:defRPr>
            </a:lvl8pPr>
            <a:lvl9pPr lvl="8" algn="ctr" rtl="0">
              <a:spcBef>
                <a:spcPts val="0"/>
              </a:spcBef>
              <a:spcAft>
                <a:spcPts val="0"/>
              </a:spcAft>
              <a:buNone/>
              <a:defRPr sz="2667">
                <a:latin typeface="Roboto Slab"/>
                <a:ea typeface="Roboto Slab"/>
                <a:cs typeface="Roboto Slab"/>
                <a:sym typeface="Roboto Slab"/>
              </a:defRPr>
            </a:lvl9pPr>
          </a:lstStyle>
          <a:p>
            <a:endParaRPr/>
          </a:p>
        </p:txBody>
      </p:sp>
      <p:sp>
        <p:nvSpPr>
          <p:cNvPr id="119" name="Google Shape;119;p18"/>
          <p:cNvSpPr txBox="1">
            <a:spLocks noGrp="1"/>
          </p:cNvSpPr>
          <p:nvPr>
            <p:ph type="subTitle" idx="3"/>
          </p:nvPr>
        </p:nvSpPr>
        <p:spPr>
          <a:xfrm>
            <a:off x="3073980" y="1985820"/>
            <a:ext cx="796400" cy="392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b="1">
                <a:solidFill>
                  <a:schemeClr val="lt1"/>
                </a:solidFill>
                <a:latin typeface="Advent Pro"/>
                <a:ea typeface="Advent Pro"/>
                <a:cs typeface="Advent Pro"/>
                <a:sym typeface="Advent Pro"/>
              </a:defRPr>
            </a:lvl9pPr>
          </a:lstStyle>
          <a:p>
            <a:endParaRPr/>
          </a:p>
        </p:txBody>
      </p:sp>
      <p:sp>
        <p:nvSpPr>
          <p:cNvPr id="120" name="Google Shape;120;p18"/>
          <p:cNvSpPr txBox="1">
            <a:spLocks noGrp="1"/>
          </p:cNvSpPr>
          <p:nvPr>
            <p:ph type="subTitle" idx="4"/>
          </p:nvPr>
        </p:nvSpPr>
        <p:spPr>
          <a:xfrm>
            <a:off x="3073980" y="4054004"/>
            <a:ext cx="796400" cy="390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b="1">
                <a:solidFill>
                  <a:schemeClr val="lt1"/>
                </a:solidFill>
                <a:latin typeface="Advent Pro"/>
                <a:ea typeface="Advent Pro"/>
                <a:cs typeface="Advent Pro"/>
                <a:sym typeface="Advent Pro"/>
              </a:defRPr>
            </a:lvl9pPr>
          </a:lstStyle>
          <a:p>
            <a:endParaRPr/>
          </a:p>
        </p:txBody>
      </p:sp>
      <p:sp>
        <p:nvSpPr>
          <p:cNvPr id="121" name="Google Shape;121;p18"/>
          <p:cNvSpPr txBox="1">
            <a:spLocks noGrp="1"/>
          </p:cNvSpPr>
          <p:nvPr>
            <p:ph type="subTitle" idx="5"/>
          </p:nvPr>
        </p:nvSpPr>
        <p:spPr>
          <a:xfrm>
            <a:off x="6803035" y="2889900"/>
            <a:ext cx="3833600" cy="938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1733"/>
            </a:lvl1pPr>
            <a:lvl2pPr lvl="1" algn="ctr" rtl="0">
              <a:lnSpc>
                <a:spcPct val="100000"/>
              </a:lnSpc>
              <a:spcBef>
                <a:spcPts val="2133"/>
              </a:spcBef>
              <a:spcAft>
                <a:spcPts val="0"/>
              </a:spcAft>
              <a:buNone/>
              <a:defRPr sz="1733"/>
            </a:lvl2pPr>
            <a:lvl3pPr lvl="2" algn="ctr" rtl="0">
              <a:lnSpc>
                <a:spcPct val="100000"/>
              </a:lnSpc>
              <a:spcBef>
                <a:spcPts val="2133"/>
              </a:spcBef>
              <a:spcAft>
                <a:spcPts val="0"/>
              </a:spcAft>
              <a:buNone/>
              <a:defRPr sz="1733"/>
            </a:lvl3pPr>
            <a:lvl4pPr lvl="3" algn="ctr" rtl="0">
              <a:lnSpc>
                <a:spcPct val="100000"/>
              </a:lnSpc>
              <a:spcBef>
                <a:spcPts val="2133"/>
              </a:spcBef>
              <a:spcAft>
                <a:spcPts val="0"/>
              </a:spcAft>
              <a:buNone/>
              <a:defRPr sz="1733"/>
            </a:lvl4pPr>
            <a:lvl5pPr lvl="4" algn="ctr" rtl="0">
              <a:lnSpc>
                <a:spcPct val="100000"/>
              </a:lnSpc>
              <a:spcBef>
                <a:spcPts val="2133"/>
              </a:spcBef>
              <a:spcAft>
                <a:spcPts val="0"/>
              </a:spcAft>
              <a:buNone/>
              <a:defRPr sz="1733"/>
            </a:lvl5pPr>
            <a:lvl6pPr lvl="5" algn="ctr" rtl="0">
              <a:lnSpc>
                <a:spcPct val="100000"/>
              </a:lnSpc>
              <a:spcBef>
                <a:spcPts val="2133"/>
              </a:spcBef>
              <a:spcAft>
                <a:spcPts val="0"/>
              </a:spcAft>
              <a:buNone/>
              <a:defRPr sz="1733"/>
            </a:lvl6pPr>
            <a:lvl7pPr lvl="6" algn="ctr" rtl="0">
              <a:lnSpc>
                <a:spcPct val="100000"/>
              </a:lnSpc>
              <a:spcBef>
                <a:spcPts val="2133"/>
              </a:spcBef>
              <a:spcAft>
                <a:spcPts val="0"/>
              </a:spcAft>
              <a:buNone/>
              <a:defRPr sz="1733"/>
            </a:lvl7pPr>
            <a:lvl8pPr lvl="7" algn="ctr" rtl="0">
              <a:lnSpc>
                <a:spcPct val="100000"/>
              </a:lnSpc>
              <a:spcBef>
                <a:spcPts val="2133"/>
              </a:spcBef>
              <a:spcAft>
                <a:spcPts val="0"/>
              </a:spcAft>
              <a:buNone/>
              <a:defRPr sz="1733"/>
            </a:lvl8pPr>
            <a:lvl9pPr lvl="8" algn="ctr" rtl="0">
              <a:lnSpc>
                <a:spcPct val="100000"/>
              </a:lnSpc>
              <a:spcBef>
                <a:spcPts val="2133"/>
              </a:spcBef>
              <a:spcAft>
                <a:spcPts val="2133"/>
              </a:spcAft>
              <a:buNone/>
              <a:defRPr sz="1733"/>
            </a:lvl9pPr>
          </a:lstStyle>
          <a:p>
            <a:endParaRPr/>
          </a:p>
        </p:txBody>
      </p:sp>
      <p:sp>
        <p:nvSpPr>
          <p:cNvPr id="122" name="Google Shape;122;p18"/>
          <p:cNvSpPr txBox="1">
            <a:spLocks noGrp="1"/>
          </p:cNvSpPr>
          <p:nvPr>
            <p:ph type="subTitle" idx="6"/>
          </p:nvPr>
        </p:nvSpPr>
        <p:spPr>
          <a:xfrm>
            <a:off x="6803035" y="4955136"/>
            <a:ext cx="3833600" cy="938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1733"/>
            </a:lvl1pPr>
            <a:lvl2pPr lvl="1" algn="ctr" rtl="0">
              <a:lnSpc>
                <a:spcPct val="100000"/>
              </a:lnSpc>
              <a:spcBef>
                <a:spcPts val="2133"/>
              </a:spcBef>
              <a:spcAft>
                <a:spcPts val="0"/>
              </a:spcAft>
              <a:buNone/>
              <a:defRPr sz="1733"/>
            </a:lvl2pPr>
            <a:lvl3pPr lvl="2" algn="ctr" rtl="0">
              <a:lnSpc>
                <a:spcPct val="100000"/>
              </a:lnSpc>
              <a:spcBef>
                <a:spcPts val="2133"/>
              </a:spcBef>
              <a:spcAft>
                <a:spcPts val="0"/>
              </a:spcAft>
              <a:buNone/>
              <a:defRPr sz="1733"/>
            </a:lvl3pPr>
            <a:lvl4pPr lvl="3" algn="ctr" rtl="0">
              <a:lnSpc>
                <a:spcPct val="100000"/>
              </a:lnSpc>
              <a:spcBef>
                <a:spcPts val="2133"/>
              </a:spcBef>
              <a:spcAft>
                <a:spcPts val="0"/>
              </a:spcAft>
              <a:buNone/>
              <a:defRPr sz="1733"/>
            </a:lvl4pPr>
            <a:lvl5pPr lvl="4" algn="ctr" rtl="0">
              <a:lnSpc>
                <a:spcPct val="100000"/>
              </a:lnSpc>
              <a:spcBef>
                <a:spcPts val="2133"/>
              </a:spcBef>
              <a:spcAft>
                <a:spcPts val="0"/>
              </a:spcAft>
              <a:buNone/>
              <a:defRPr sz="1733"/>
            </a:lvl5pPr>
            <a:lvl6pPr lvl="5" algn="ctr" rtl="0">
              <a:lnSpc>
                <a:spcPct val="100000"/>
              </a:lnSpc>
              <a:spcBef>
                <a:spcPts val="2133"/>
              </a:spcBef>
              <a:spcAft>
                <a:spcPts val="0"/>
              </a:spcAft>
              <a:buNone/>
              <a:defRPr sz="1733"/>
            </a:lvl6pPr>
            <a:lvl7pPr lvl="6" algn="ctr" rtl="0">
              <a:lnSpc>
                <a:spcPct val="100000"/>
              </a:lnSpc>
              <a:spcBef>
                <a:spcPts val="2133"/>
              </a:spcBef>
              <a:spcAft>
                <a:spcPts val="0"/>
              </a:spcAft>
              <a:buNone/>
              <a:defRPr sz="1733"/>
            </a:lvl7pPr>
            <a:lvl8pPr lvl="7" algn="ctr" rtl="0">
              <a:lnSpc>
                <a:spcPct val="100000"/>
              </a:lnSpc>
              <a:spcBef>
                <a:spcPts val="2133"/>
              </a:spcBef>
              <a:spcAft>
                <a:spcPts val="0"/>
              </a:spcAft>
              <a:buNone/>
              <a:defRPr sz="1733"/>
            </a:lvl8pPr>
            <a:lvl9pPr lvl="8" algn="ctr" rtl="0">
              <a:lnSpc>
                <a:spcPct val="100000"/>
              </a:lnSpc>
              <a:spcBef>
                <a:spcPts val="2133"/>
              </a:spcBef>
              <a:spcAft>
                <a:spcPts val="2133"/>
              </a:spcAft>
              <a:buNone/>
              <a:defRPr sz="1733"/>
            </a:lvl9pPr>
          </a:lstStyle>
          <a:p>
            <a:endParaRPr/>
          </a:p>
        </p:txBody>
      </p:sp>
      <p:sp>
        <p:nvSpPr>
          <p:cNvPr id="123" name="Google Shape;123;p18"/>
          <p:cNvSpPr txBox="1">
            <a:spLocks noGrp="1"/>
          </p:cNvSpPr>
          <p:nvPr>
            <p:ph type="subTitle" idx="7"/>
          </p:nvPr>
        </p:nvSpPr>
        <p:spPr>
          <a:xfrm>
            <a:off x="8315129" y="1985820"/>
            <a:ext cx="796400" cy="392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b="1">
                <a:solidFill>
                  <a:schemeClr val="lt1"/>
                </a:solidFill>
                <a:latin typeface="Advent Pro"/>
                <a:ea typeface="Advent Pro"/>
                <a:cs typeface="Advent Pro"/>
                <a:sym typeface="Advent Pro"/>
              </a:defRPr>
            </a:lvl9pPr>
          </a:lstStyle>
          <a:p>
            <a:endParaRPr/>
          </a:p>
        </p:txBody>
      </p:sp>
      <p:sp>
        <p:nvSpPr>
          <p:cNvPr id="124" name="Google Shape;124;p18"/>
          <p:cNvSpPr txBox="1">
            <a:spLocks noGrp="1"/>
          </p:cNvSpPr>
          <p:nvPr>
            <p:ph type="subTitle" idx="8"/>
          </p:nvPr>
        </p:nvSpPr>
        <p:spPr>
          <a:xfrm>
            <a:off x="8315129" y="4054004"/>
            <a:ext cx="796400" cy="390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b="1">
                <a:solidFill>
                  <a:schemeClr val="lt1"/>
                </a:solidFill>
                <a:latin typeface="Advent Pro"/>
                <a:ea typeface="Advent Pro"/>
                <a:cs typeface="Advent Pro"/>
                <a:sym typeface="Advent Pro"/>
              </a:defRPr>
            </a:lvl9pPr>
          </a:lstStyle>
          <a:p>
            <a:endParaRPr/>
          </a:p>
        </p:txBody>
      </p:sp>
      <p:cxnSp>
        <p:nvCxnSpPr>
          <p:cNvPr id="125" name="Google Shape;125;p18"/>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Tree>
    <p:extLst>
      <p:ext uri="{BB962C8B-B14F-4D97-AF65-F5344CB8AC3E}">
        <p14:creationId xmlns:p14="http://schemas.microsoft.com/office/powerpoint/2010/main" val="1276995640"/>
      </p:ext>
    </p:extLst>
  </p:cSld>
  <p:clrMapOvr>
    <a:masterClrMapping/>
  </p:clrMapOvr>
</p:sldLayout>
</file>

<file path=ppt/slideLayouts/slideLayout205.xml><?xml version="1.0" encoding="utf-8"?>
<p:sldLayout xmlns:a="http://schemas.openxmlformats.org/drawingml/2006/main" xmlns:r="http://schemas.openxmlformats.org/officeDocument/2006/relationships" xmlns:p="http://schemas.openxmlformats.org/presentationml/2006/main" matchingName="Thanks">
  <p:cSld name="Thanks">
    <p:bg>
      <p:bgPr>
        <a:noFill/>
        <a:effectLst/>
      </p:bgPr>
    </p:bg>
    <p:spTree>
      <p:nvGrpSpPr>
        <p:cNvPr id="1" name="Shape 126"/>
        <p:cNvGrpSpPr/>
        <p:nvPr/>
      </p:nvGrpSpPr>
      <p:grpSpPr>
        <a:xfrm>
          <a:off x="0" y="0"/>
          <a:ext cx="0" cy="0"/>
          <a:chOff x="0" y="0"/>
          <a:chExt cx="0" cy="0"/>
        </a:xfrm>
      </p:grpSpPr>
      <p:sp>
        <p:nvSpPr>
          <p:cNvPr id="127" name="Google Shape;127;p19"/>
          <p:cNvSpPr txBox="1">
            <a:spLocks noGrp="1"/>
          </p:cNvSpPr>
          <p:nvPr>
            <p:ph type="ctrTitle"/>
          </p:nvPr>
        </p:nvSpPr>
        <p:spPr>
          <a:xfrm flipH="1">
            <a:off x="960000" y="720000"/>
            <a:ext cx="6123200" cy="1419600"/>
          </a:xfrm>
          <a:prstGeom prst="rect">
            <a:avLst/>
          </a:prstGeom>
        </p:spPr>
        <p:txBody>
          <a:bodyPr spcFirstLastPara="1" wrap="square" lIns="91425" tIns="91425" rIns="91425" bIns="91425" anchor="b"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endParaRPr/>
          </a:p>
        </p:txBody>
      </p:sp>
      <p:sp>
        <p:nvSpPr>
          <p:cNvPr id="128" name="Google Shape;128;p19"/>
          <p:cNvSpPr txBox="1">
            <a:spLocks noGrp="1"/>
          </p:cNvSpPr>
          <p:nvPr>
            <p:ph type="subTitle" idx="1"/>
          </p:nvPr>
        </p:nvSpPr>
        <p:spPr>
          <a:xfrm flipH="1">
            <a:off x="959867" y="2686567"/>
            <a:ext cx="5143200" cy="1810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800"/>
              <a:buNone/>
              <a:defRPr sz="1733"/>
            </a:lvl1pPr>
            <a:lvl2pPr lvl="1" rtl="0">
              <a:lnSpc>
                <a:spcPct val="100000"/>
              </a:lnSpc>
              <a:spcBef>
                <a:spcPts val="0"/>
              </a:spcBef>
              <a:spcAft>
                <a:spcPts val="0"/>
              </a:spcAft>
              <a:buSzPts val="2800"/>
              <a:buNone/>
              <a:defRPr sz="3733"/>
            </a:lvl2pPr>
            <a:lvl3pPr lvl="2" rtl="0">
              <a:lnSpc>
                <a:spcPct val="100000"/>
              </a:lnSpc>
              <a:spcBef>
                <a:spcPts val="0"/>
              </a:spcBef>
              <a:spcAft>
                <a:spcPts val="0"/>
              </a:spcAft>
              <a:buSzPts val="2800"/>
              <a:buNone/>
              <a:defRPr sz="3733"/>
            </a:lvl3pPr>
            <a:lvl4pPr lvl="3" rtl="0">
              <a:lnSpc>
                <a:spcPct val="100000"/>
              </a:lnSpc>
              <a:spcBef>
                <a:spcPts val="0"/>
              </a:spcBef>
              <a:spcAft>
                <a:spcPts val="0"/>
              </a:spcAft>
              <a:buSzPts val="2800"/>
              <a:buNone/>
              <a:defRPr sz="3733"/>
            </a:lvl4pPr>
            <a:lvl5pPr lvl="4" rtl="0">
              <a:lnSpc>
                <a:spcPct val="100000"/>
              </a:lnSpc>
              <a:spcBef>
                <a:spcPts val="0"/>
              </a:spcBef>
              <a:spcAft>
                <a:spcPts val="0"/>
              </a:spcAft>
              <a:buSzPts val="2800"/>
              <a:buNone/>
              <a:defRPr sz="3733"/>
            </a:lvl5pPr>
            <a:lvl6pPr lvl="5" rtl="0">
              <a:lnSpc>
                <a:spcPct val="100000"/>
              </a:lnSpc>
              <a:spcBef>
                <a:spcPts val="0"/>
              </a:spcBef>
              <a:spcAft>
                <a:spcPts val="0"/>
              </a:spcAft>
              <a:buSzPts val="2800"/>
              <a:buNone/>
              <a:defRPr sz="3733"/>
            </a:lvl6pPr>
            <a:lvl7pPr lvl="6" rtl="0">
              <a:lnSpc>
                <a:spcPct val="100000"/>
              </a:lnSpc>
              <a:spcBef>
                <a:spcPts val="0"/>
              </a:spcBef>
              <a:spcAft>
                <a:spcPts val="0"/>
              </a:spcAft>
              <a:buSzPts val="2800"/>
              <a:buNone/>
              <a:defRPr sz="3733"/>
            </a:lvl7pPr>
            <a:lvl8pPr lvl="7" rtl="0">
              <a:lnSpc>
                <a:spcPct val="100000"/>
              </a:lnSpc>
              <a:spcBef>
                <a:spcPts val="0"/>
              </a:spcBef>
              <a:spcAft>
                <a:spcPts val="0"/>
              </a:spcAft>
              <a:buSzPts val="2800"/>
              <a:buNone/>
              <a:defRPr sz="3733"/>
            </a:lvl8pPr>
            <a:lvl9pPr lvl="8" rtl="0">
              <a:lnSpc>
                <a:spcPct val="100000"/>
              </a:lnSpc>
              <a:spcBef>
                <a:spcPts val="0"/>
              </a:spcBef>
              <a:spcAft>
                <a:spcPts val="0"/>
              </a:spcAft>
              <a:buSzPts val="2800"/>
              <a:buNone/>
              <a:defRPr sz="3733"/>
            </a:lvl9pPr>
          </a:lstStyle>
          <a:p>
            <a:endParaRPr/>
          </a:p>
        </p:txBody>
      </p:sp>
      <p:sp>
        <p:nvSpPr>
          <p:cNvPr id="129" name="Google Shape;129;p19"/>
          <p:cNvSpPr txBox="1"/>
          <p:nvPr/>
        </p:nvSpPr>
        <p:spPr>
          <a:xfrm>
            <a:off x="960000" y="4793900"/>
            <a:ext cx="5266400" cy="716800"/>
          </a:xfrm>
          <a:prstGeom prst="rect">
            <a:avLst/>
          </a:prstGeom>
          <a:noFill/>
          <a:ln>
            <a:noFill/>
          </a:ln>
        </p:spPr>
        <p:txBody>
          <a:bodyPr spcFirstLastPara="1" wrap="square" lIns="121900" tIns="121900" rIns="121900" bIns="121900" anchor="t" anchorCtr="0">
            <a:noAutofit/>
          </a:bodyPr>
          <a:lstStyle/>
          <a:p>
            <a:pPr marL="0" lvl="0" indent="0" algn="l" rtl="0">
              <a:lnSpc>
                <a:spcPct val="100000"/>
              </a:lnSpc>
              <a:spcBef>
                <a:spcPts val="400"/>
              </a:spcBef>
              <a:spcAft>
                <a:spcPts val="0"/>
              </a:spcAft>
              <a:buNone/>
            </a:pPr>
            <a:r>
              <a:rPr lang="en" sz="1200">
                <a:solidFill>
                  <a:schemeClr val="dk1"/>
                </a:solidFill>
                <a:latin typeface="Roboto Slab Regular"/>
                <a:ea typeface="Roboto Slab Regular"/>
                <a:cs typeface="Roboto Slab Regular"/>
                <a:sym typeface="Roboto Slab Regular"/>
              </a:rPr>
              <a:t>CREDITS: This presentation template was created by </a:t>
            </a:r>
            <a:r>
              <a:rPr lang="en" sz="1200">
                <a:solidFill>
                  <a:schemeClr val="dk1"/>
                </a:solidFill>
                <a:uFill>
                  <a:noFill/>
                </a:uFill>
                <a:latin typeface="Roboto Slab Regular"/>
                <a:ea typeface="Roboto Slab Regular"/>
                <a:cs typeface="Roboto Slab Regular"/>
                <a:sym typeface="Roboto Slab Regular"/>
                <a:hlinkClick r:id="rId2"/>
              </a:rPr>
              <a:t>Slidesgo</a:t>
            </a:r>
            <a:r>
              <a:rPr lang="en" sz="1200">
                <a:solidFill>
                  <a:schemeClr val="dk1"/>
                </a:solidFill>
                <a:latin typeface="Roboto Slab Regular"/>
                <a:ea typeface="Roboto Slab Regular"/>
                <a:cs typeface="Roboto Slab Regular"/>
                <a:sym typeface="Roboto Slab Regular"/>
              </a:rPr>
              <a:t>, including icons by </a:t>
            </a:r>
            <a:r>
              <a:rPr lang="en" sz="1200">
                <a:solidFill>
                  <a:schemeClr val="dk1"/>
                </a:solidFill>
                <a:uFill>
                  <a:noFill/>
                </a:uFill>
                <a:latin typeface="Roboto Slab Regular"/>
                <a:ea typeface="Roboto Slab Regular"/>
                <a:cs typeface="Roboto Slab Regular"/>
                <a:sym typeface="Roboto Slab Regular"/>
                <a:hlinkClick r:id="rId3"/>
              </a:rPr>
              <a:t>Flaticon</a:t>
            </a:r>
            <a:r>
              <a:rPr lang="en" sz="1200">
                <a:solidFill>
                  <a:schemeClr val="dk1"/>
                </a:solidFill>
                <a:latin typeface="Roboto Slab Regular"/>
                <a:ea typeface="Roboto Slab Regular"/>
                <a:cs typeface="Roboto Slab Regular"/>
                <a:sym typeface="Roboto Slab Regular"/>
              </a:rPr>
              <a:t>, and infographics &amp; images by </a:t>
            </a:r>
            <a:r>
              <a:rPr lang="en" sz="1200">
                <a:solidFill>
                  <a:schemeClr val="dk1"/>
                </a:solidFill>
                <a:uFill>
                  <a:noFill/>
                </a:uFill>
                <a:latin typeface="Roboto Slab Regular"/>
                <a:ea typeface="Roboto Slab Regular"/>
                <a:cs typeface="Roboto Slab Regular"/>
                <a:sym typeface="Roboto Slab Regular"/>
                <a:hlinkClick r:id="rId4"/>
              </a:rPr>
              <a:t>Freepik</a:t>
            </a:r>
            <a:endParaRPr sz="1200">
              <a:solidFill>
                <a:schemeClr val="dk1"/>
              </a:solidFill>
              <a:latin typeface="Roboto Slab Regular"/>
              <a:ea typeface="Roboto Slab Regular"/>
              <a:cs typeface="Roboto Slab Regular"/>
              <a:sym typeface="Roboto Slab Regular"/>
            </a:endParaRPr>
          </a:p>
          <a:p>
            <a:pPr marL="0" lvl="0" indent="0" algn="l" rtl="0">
              <a:lnSpc>
                <a:spcPct val="100000"/>
              </a:lnSpc>
              <a:spcBef>
                <a:spcPts val="0"/>
              </a:spcBef>
              <a:spcAft>
                <a:spcPts val="0"/>
              </a:spcAft>
              <a:buNone/>
            </a:pPr>
            <a:endParaRPr sz="1200">
              <a:solidFill>
                <a:schemeClr val="dk1"/>
              </a:solidFill>
              <a:latin typeface="Roboto Slab Regular"/>
              <a:ea typeface="Roboto Slab Regular"/>
              <a:cs typeface="Roboto Slab Regular"/>
              <a:sym typeface="Roboto Slab Regular"/>
            </a:endParaRPr>
          </a:p>
          <a:p>
            <a:pPr marL="0" lvl="0" indent="0" algn="l" rtl="0">
              <a:lnSpc>
                <a:spcPct val="100000"/>
              </a:lnSpc>
              <a:spcBef>
                <a:spcPts val="400"/>
              </a:spcBef>
              <a:spcAft>
                <a:spcPts val="0"/>
              </a:spcAft>
              <a:buNone/>
            </a:pPr>
            <a:endParaRPr sz="1200">
              <a:solidFill>
                <a:schemeClr val="dk1"/>
              </a:solidFill>
              <a:latin typeface="Roboto Slab Regular"/>
              <a:ea typeface="Roboto Slab Regular"/>
              <a:cs typeface="Roboto Slab Regular"/>
              <a:sym typeface="Roboto Slab Regular"/>
            </a:endParaRPr>
          </a:p>
        </p:txBody>
      </p:sp>
      <p:cxnSp>
        <p:nvCxnSpPr>
          <p:cNvPr id="130" name="Google Shape;130;p19"/>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Tree>
    <p:extLst>
      <p:ext uri="{BB962C8B-B14F-4D97-AF65-F5344CB8AC3E}">
        <p14:creationId xmlns:p14="http://schemas.microsoft.com/office/powerpoint/2010/main" val="3046769175"/>
      </p:ext>
    </p:extLst>
  </p:cSld>
  <p:clrMapOvr>
    <a:masterClrMapping/>
  </p:clrMapOvr>
</p:sldLayout>
</file>

<file path=ppt/slideLayouts/slideLayout206.xml><?xml version="1.0" encoding="utf-8"?>
<p:sldLayout xmlns:a="http://schemas.openxmlformats.org/drawingml/2006/main" xmlns:r="http://schemas.openxmlformats.org/officeDocument/2006/relationships" xmlns:p="http://schemas.openxmlformats.org/presentationml/2006/main" userDrawn="1">
  <p:cSld name="Agenda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989350439"/>
      </p:ext>
    </p:extLst>
  </p:cSld>
  <p:clrMapOvr>
    <a:masterClrMapping/>
  </p:clrMapOvr>
</p:sldLayout>
</file>

<file path=ppt/slideLayouts/slideLayout207.xml><?xml version="1.0" encoding="utf-8"?>
<p:sldLayout xmlns:a="http://schemas.openxmlformats.org/drawingml/2006/main" xmlns:r="http://schemas.openxmlformats.org/officeDocument/2006/relationships" xmlns:p="http://schemas.openxmlformats.org/presentationml/2006/main" type="title">
  <p:cSld name="Title">
    <p:spTree>
      <p:nvGrpSpPr>
        <p:cNvPr id="1" name="Shape 32"/>
        <p:cNvGrpSpPr/>
        <p:nvPr/>
      </p:nvGrpSpPr>
      <p:grpSpPr>
        <a:xfrm>
          <a:off x="0" y="0"/>
          <a:ext cx="0" cy="0"/>
          <a:chOff x="0" y="0"/>
          <a:chExt cx="0" cy="0"/>
        </a:xfrm>
      </p:grpSpPr>
      <p:sp>
        <p:nvSpPr>
          <p:cNvPr id="3" name="Shape 33">
            <a:extLst>
              <a:ext uri="{FF2B5EF4-FFF2-40B4-BE49-F238E27FC236}">
                <a16:creationId xmlns:a16="http://schemas.microsoft.com/office/drawing/2014/main" xmlns="" id="{08C16960-7429-421B-A359-2F03D9D8ED23}"/>
              </a:ext>
            </a:extLst>
          </p:cNvPr>
          <p:cNvSpPr>
            <a:spLocks/>
          </p:cNvSpPr>
          <p:nvPr/>
        </p:nvSpPr>
        <p:spPr bwMode="auto">
          <a:xfrm>
            <a:off x="-35984" y="2678113"/>
            <a:ext cx="12280901" cy="4229100"/>
          </a:xfrm>
          <a:custGeom>
            <a:avLst/>
            <a:gdLst>
              <a:gd name="T0" fmla="*/ 2147483646 w 368426"/>
              <a:gd name="T1" fmla="*/ 2147483646 h 126905"/>
              <a:gd name="T2" fmla="*/ 2147483646 w 368426"/>
              <a:gd name="T3" fmla="*/ 2147483646 h 126905"/>
              <a:gd name="T4" fmla="*/ 2147483646 w 368426"/>
              <a:gd name="T5" fmla="*/ 2147483646 h 126905"/>
              <a:gd name="T6" fmla="*/ 2147483646 w 368426"/>
              <a:gd name="T7" fmla="*/ 2147483646 h 126905"/>
              <a:gd name="T8" fmla="*/ 2147483646 w 368426"/>
              <a:gd name="T9" fmla="*/ 0 h 126905"/>
              <a:gd name="T10" fmla="*/ 2147483646 w 368426"/>
              <a:gd name="T11" fmla="*/ 2147483646 h 126905"/>
              <a:gd name="T12" fmla="*/ 2147483646 w 368426"/>
              <a:gd name="T13" fmla="*/ 2147483646 h 126905"/>
              <a:gd name="T14" fmla="*/ 2147483646 w 368426"/>
              <a:gd name="T15" fmla="*/ 2147483646 h 126905"/>
              <a:gd name="T16" fmla="*/ 2147483646 w 368426"/>
              <a:gd name="T17" fmla="*/ 2147483646 h 126905"/>
              <a:gd name="T18" fmla="*/ 2147483646 w 368426"/>
              <a:gd name="T19" fmla="*/ 2147483646 h 126905"/>
              <a:gd name="T20" fmla="*/ 2147483646 w 368426"/>
              <a:gd name="T21" fmla="*/ 2147483646 h 126905"/>
              <a:gd name="T22" fmla="*/ 2147483646 w 368426"/>
              <a:gd name="T23" fmla="*/ 2147483646 h 126905"/>
              <a:gd name="T24" fmla="*/ 2147483646 w 368426"/>
              <a:gd name="T25" fmla="*/ 2147483646 h 126905"/>
              <a:gd name="T26" fmla="*/ 2147483646 w 368426"/>
              <a:gd name="T27" fmla="*/ 2147483646 h 126905"/>
              <a:gd name="T28" fmla="*/ 2147483646 w 368426"/>
              <a:gd name="T29" fmla="*/ 2147483646 h 126905"/>
              <a:gd name="T30" fmla="*/ 2147483646 w 368426"/>
              <a:gd name="T31" fmla="*/ 2147483646 h 126905"/>
              <a:gd name="T32" fmla="*/ 2147483646 w 368426"/>
              <a:gd name="T33" fmla="*/ 2147483646 h 126905"/>
              <a:gd name="T34" fmla="*/ 2147483646 w 368426"/>
              <a:gd name="T35" fmla="*/ 2147483646 h 126905"/>
              <a:gd name="T36" fmla="*/ 2147483646 w 368426"/>
              <a:gd name="T37" fmla="*/ 2147483646 h 126905"/>
              <a:gd name="T38" fmla="*/ 2147483646 w 368426"/>
              <a:gd name="T39" fmla="*/ 2147483646 h 126905"/>
              <a:gd name="T40" fmla="*/ 2147483646 w 368426"/>
              <a:gd name="T41" fmla="*/ 2147483646 h 126905"/>
              <a:gd name="T42" fmla="*/ 2147483646 w 368426"/>
              <a:gd name="T43" fmla="*/ 2147483646 h 126905"/>
              <a:gd name="T44" fmla="*/ 2147483646 w 368426"/>
              <a:gd name="T45" fmla="*/ 2147483646 h 126905"/>
              <a:gd name="T46" fmla="*/ 2147483646 w 368426"/>
              <a:gd name="T47" fmla="*/ 2147483646 h 126905"/>
              <a:gd name="T48" fmla="*/ 0 w 368426"/>
              <a:gd name="T49" fmla="*/ 2147483646 h 126905"/>
              <a:gd name="T50" fmla="*/ 2147483646 w 368426"/>
              <a:gd name="T51" fmla="*/ 2147483646 h 12690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68426"/>
              <a:gd name="T79" fmla="*/ 0 h 126905"/>
              <a:gd name="T80" fmla="*/ 368426 w 368426"/>
              <a:gd name="T81" fmla="*/ 126905 h 12690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68426" h="126905" extrusionOk="0">
                <a:moveTo>
                  <a:pt x="309" y="263"/>
                </a:moveTo>
                <a:lnTo>
                  <a:pt x="16502" y="11294"/>
                </a:lnTo>
                <a:lnTo>
                  <a:pt x="31551" y="5122"/>
                </a:lnTo>
                <a:lnTo>
                  <a:pt x="62412" y="4991"/>
                </a:lnTo>
                <a:lnTo>
                  <a:pt x="77652" y="0"/>
                </a:lnTo>
                <a:lnTo>
                  <a:pt x="92892" y="13527"/>
                </a:lnTo>
                <a:lnTo>
                  <a:pt x="107942" y="21276"/>
                </a:lnTo>
                <a:lnTo>
                  <a:pt x="122991" y="21145"/>
                </a:lnTo>
                <a:lnTo>
                  <a:pt x="138993" y="10375"/>
                </a:lnTo>
                <a:lnTo>
                  <a:pt x="154043" y="7880"/>
                </a:lnTo>
                <a:lnTo>
                  <a:pt x="168711" y="2349"/>
                </a:lnTo>
                <a:lnTo>
                  <a:pt x="184332" y="14841"/>
                </a:lnTo>
                <a:lnTo>
                  <a:pt x="199572" y="15274"/>
                </a:lnTo>
                <a:lnTo>
                  <a:pt x="214622" y="25085"/>
                </a:lnTo>
                <a:lnTo>
                  <a:pt x="230052" y="25085"/>
                </a:lnTo>
                <a:lnTo>
                  <a:pt x="246054" y="20094"/>
                </a:lnTo>
                <a:lnTo>
                  <a:pt x="261104" y="20094"/>
                </a:lnTo>
                <a:lnTo>
                  <a:pt x="275391" y="11426"/>
                </a:lnTo>
                <a:lnTo>
                  <a:pt x="291584" y="16810"/>
                </a:lnTo>
                <a:lnTo>
                  <a:pt x="305871" y="8143"/>
                </a:lnTo>
                <a:lnTo>
                  <a:pt x="336732" y="8012"/>
                </a:lnTo>
                <a:lnTo>
                  <a:pt x="351782" y="11294"/>
                </a:lnTo>
                <a:lnTo>
                  <a:pt x="367593" y="2758"/>
                </a:lnTo>
                <a:lnTo>
                  <a:pt x="368426" y="126905"/>
                </a:lnTo>
                <a:lnTo>
                  <a:pt x="0" y="126369"/>
                </a:lnTo>
                <a:lnTo>
                  <a:pt x="309" y="263"/>
                </a:lnTo>
                <a:close/>
              </a:path>
            </a:pathLst>
          </a:custGeom>
          <a:solidFill>
            <a:srgbClr val="AFF000">
              <a:alpha val="81960"/>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800"/>
          </a:p>
        </p:txBody>
      </p:sp>
      <p:sp>
        <p:nvSpPr>
          <p:cNvPr id="4" name="Shape 34">
            <a:extLst>
              <a:ext uri="{FF2B5EF4-FFF2-40B4-BE49-F238E27FC236}">
                <a16:creationId xmlns:a16="http://schemas.microsoft.com/office/drawing/2014/main" xmlns="" id="{DCB4E483-C949-4C76-8B7F-6B9B4101E2BD}"/>
              </a:ext>
            </a:extLst>
          </p:cNvPr>
          <p:cNvSpPr>
            <a:spLocks/>
          </p:cNvSpPr>
          <p:nvPr/>
        </p:nvSpPr>
        <p:spPr bwMode="auto">
          <a:xfrm>
            <a:off x="-35984" y="2852739"/>
            <a:ext cx="12280901" cy="4054475"/>
          </a:xfrm>
          <a:custGeom>
            <a:avLst/>
            <a:gdLst>
              <a:gd name="T0" fmla="*/ 2147483646 w 368426"/>
              <a:gd name="T1" fmla="*/ 2147483646 h 121652"/>
              <a:gd name="T2" fmla="*/ 2147483646 w 368426"/>
              <a:gd name="T3" fmla="*/ 2147483646 h 121652"/>
              <a:gd name="T4" fmla="*/ 2147483646 w 368426"/>
              <a:gd name="T5" fmla="*/ 2147483646 h 121652"/>
              <a:gd name="T6" fmla="*/ 2147483646 w 368426"/>
              <a:gd name="T7" fmla="*/ 2147483646 h 121652"/>
              <a:gd name="T8" fmla="*/ 2147483646 w 368426"/>
              <a:gd name="T9" fmla="*/ 2147483646 h 121652"/>
              <a:gd name="T10" fmla="*/ 2147483646 w 368426"/>
              <a:gd name="T11" fmla="*/ 2147483646 h 121652"/>
              <a:gd name="T12" fmla="*/ 2147483646 w 368426"/>
              <a:gd name="T13" fmla="*/ 2147483646 h 121652"/>
              <a:gd name="T14" fmla="*/ 2147483646 w 368426"/>
              <a:gd name="T15" fmla="*/ 2147483646 h 121652"/>
              <a:gd name="T16" fmla="*/ 2147483646 w 368426"/>
              <a:gd name="T17" fmla="*/ 2147483646 h 121652"/>
              <a:gd name="T18" fmla="*/ 2147483646 w 368426"/>
              <a:gd name="T19" fmla="*/ 2147483646 h 121652"/>
              <a:gd name="T20" fmla="*/ 2147483646 w 368426"/>
              <a:gd name="T21" fmla="*/ 2147483646 h 121652"/>
              <a:gd name="T22" fmla="*/ 2147483646 w 368426"/>
              <a:gd name="T23" fmla="*/ 2147483646 h 121652"/>
              <a:gd name="T24" fmla="*/ 2147483646 w 368426"/>
              <a:gd name="T25" fmla="*/ 2147483646 h 121652"/>
              <a:gd name="T26" fmla="*/ 2147483646 w 368426"/>
              <a:gd name="T27" fmla="*/ 2147483646 h 121652"/>
              <a:gd name="T28" fmla="*/ 2147483646 w 368426"/>
              <a:gd name="T29" fmla="*/ 2147483646 h 121652"/>
              <a:gd name="T30" fmla="*/ 2147483646 w 368426"/>
              <a:gd name="T31" fmla="*/ 2147483646 h 121652"/>
              <a:gd name="T32" fmla="*/ 2147483646 w 368426"/>
              <a:gd name="T33" fmla="*/ 2147483646 h 121652"/>
              <a:gd name="T34" fmla="*/ 2147483646 w 368426"/>
              <a:gd name="T35" fmla="*/ 2147483646 h 121652"/>
              <a:gd name="T36" fmla="*/ 2147483646 w 368426"/>
              <a:gd name="T37" fmla="*/ 2147483646 h 121652"/>
              <a:gd name="T38" fmla="*/ 2147483646 w 368426"/>
              <a:gd name="T39" fmla="*/ 2147483646 h 121652"/>
              <a:gd name="T40" fmla="*/ 2147483646 w 368426"/>
              <a:gd name="T41" fmla="*/ 2147483646 h 121652"/>
              <a:gd name="T42" fmla="*/ 2147483646 w 368426"/>
              <a:gd name="T43" fmla="*/ 2147483646 h 121652"/>
              <a:gd name="T44" fmla="*/ 2147483646 w 368426"/>
              <a:gd name="T45" fmla="*/ 0 h 121652"/>
              <a:gd name="T46" fmla="*/ 2147483646 w 368426"/>
              <a:gd name="T47" fmla="*/ 2147483646 h 121652"/>
              <a:gd name="T48" fmla="*/ 0 w 368426"/>
              <a:gd name="T49" fmla="*/ 2147483646 h 121652"/>
              <a:gd name="T50" fmla="*/ 2147483646 w 368426"/>
              <a:gd name="T51" fmla="*/ 2147483646 h 121652"/>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68426"/>
              <a:gd name="T79" fmla="*/ 0 h 121652"/>
              <a:gd name="T80" fmla="*/ 368426 w 368426"/>
              <a:gd name="T81" fmla="*/ 121652 h 121652"/>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68426" h="121652" extrusionOk="0">
                <a:moveTo>
                  <a:pt x="309" y="5516"/>
                </a:moveTo>
                <a:lnTo>
                  <a:pt x="16692" y="11214"/>
                </a:lnTo>
                <a:lnTo>
                  <a:pt x="47172" y="11214"/>
                </a:lnTo>
                <a:lnTo>
                  <a:pt x="62412" y="6843"/>
                </a:lnTo>
                <a:lnTo>
                  <a:pt x="77652" y="16156"/>
                </a:lnTo>
                <a:lnTo>
                  <a:pt x="92892" y="16156"/>
                </a:lnTo>
                <a:lnTo>
                  <a:pt x="107370" y="11214"/>
                </a:lnTo>
                <a:lnTo>
                  <a:pt x="122610" y="8173"/>
                </a:lnTo>
                <a:lnTo>
                  <a:pt x="138612" y="8173"/>
                </a:lnTo>
                <a:lnTo>
                  <a:pt x="153852" y="10834"/>
                </a:lnTo>
                <a:lnTo>
                  <a:pt x="168711" y="7603"/>
                </a:lnTo>
                <a:lnTo>
                  <a:pt x="183951" y="12734"/>
                </a:lnTo>
                <a:lnTo>
                  <a:pt x="199572" y="20527"/>
                </a:lnTo>
                <a:lnTo>
                  <a:pt x="214050" y="15205"/>
                </a:lnTo>
                <a:lnTo>
                  <a:pt x="229671" y="15205"/>
                </a:lnTo>
                <a:lnTo>
                  <a:pt x="245292" y="5892"/>
                </a:lnTo>
                <a:lnTo>
                  <a:pt x="260532" y="11214"/>
                </a:lnTo>
                <a:lnTo>
                  <a:pt x="275772" y="11214"/>
                </a:lnTo>
                <a:lnTo>
                  <a:pt x="291012" y="6843"/>
                </a:lnTo>
                <a:lnTo>
                  <a:pt x="321492" y="6843"/>
                </a:lnTo>
                <a:lnTo>
                  <a:pt x="336732" y="15966"/>
                </a:lnTo>
                <a:lnTo>
                  <a:pt x="351210" y="12734"/>
                </a:lnTo>
                <a:lnTo>
                  <a:pt x="367593" y="0"/>
                </a:lnTo>
                <a:lnTo>
                  <a:pt x="368426" y="121652"/>
                </a:lnTo>
                <a:lnTo>
                  <a:pt x="0" y="121652"/>
                </a:lnTo>
                <a:lnTo>
                  <a:pt x="309" y="5516"/>
                </a:lnTo>
                <a:close/>
              </a:path>
            </a:pathLst>
          </a:custGeom>
          <a:solidFill>
            <a:srgbClr val="00CEF6">
              <a:alpha val="73332"/>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800"/>
          </a:p>
        </p:txBody>
      </p:sp>
      <p:sp>
        <p:nvSpPr>
          <p:cNvPr id="5" name="Shape 35">
            <a:extLst>
              <a:ext uri="{FF2B5EF4-FFF2-40B4-BE49-F238E27FC236}">
                <a16:creationId xmlns:a16="http://schemas.microsoft.com/office/drawing/2014/main" xmlns="" id="{E76AD7F0-1FE8-4DE7-AD02-D243A0033A73}"/>
              </a:ext>
            </a:extLst>
          </p:cNvPr>
          <p:cNvSpPr/>
          <p:nvPr/>
        </p:nvSpPr>
        <p:spPr>
          <a:xfrm rot="8100000">
            <a:off x="2463800" y="2419351"/>
            <a:ext cx="162984" cy="163513"/>
          </a:xfrm>
          <a:prstGeom prst="teardrop">
            <a:avLst>
              <a:gd name="adj" fmla="val 100000"/>
            </a:avLst>
          </a:prstGeom>
          <a:solidFill>
            <a:srgbClr val="AFF000"/>
          </a:solidFill>
          <a:ln>
            <a:noFill/>
          </a:ln>
        </p:spPr>
        <p:txBody>
          <a:bodyPr lIns="91425" tIns="91425" rIns="91425" bIns="91425" anchor="ctr"/>
          <a:lstStyle/>
          <a:p>
            <a:pPr eaLnBrk="1" fontAlgn="auto" hangingPunct="1">
              <a:spcBef>
                <a:spcPts val="0"/>
              </a:spcBef>
              <a:spcAft>
                <a:spcPts val="0"/>
              </a:spcAft>
              <a:defRPr/>
            </a:pPr>
            <a:endParaRPr sz="1400" kern="0">
              <a:solidFill>
                <a:srgbClr val="000000"/>
              </a:solidFill>
              <a:latin typeface="Arial"/>
              <a:cs typeface="Arial"/>
              <a:sym typeface="Arial"/>
              <a:rtl val="0"/>
            </a:endParaRPr>
          </a:p>
        </p:txBody>
      </p:sp>
      <p:sp>
        <p:nvSpPr>
          <p:cNvPr id="6" name="Shape 36">
            <a:extLst>
              <a:ext uri="{FF2B5EF4-FFF2-40B4-BE49-F238E27FC236}">
                <a16:creationId xmlns:a16="http://schemas.microsoft.com/office/drawing/2014/main" xmlns="" id="{776211BB-3288-4980-8FE6-625804CF2F47}"/>
              </a:ext>
            </a:extLst>
          </p:cNvPr>
          <p:cNvSpPr/>
          <p:nvPr/>
        </p:nvSpPr>
        <p:spPr>
          <a:xfrm rot="8100000">
            <a:off x="8051800" y="2797176"/>
            <a:ext cx="162984" cy="163513"/>
          </a:xfrm>
          <a:prstGeom prst="teardrop">
            <a:avLst>
              <a:gd name="adj" fmla="val 100000"/>
            </a:avLst>
          </a:prstGeom>
          <a:noFill/>
          <a:ln w="28575" cap="flat" cmpd="sng">
            <a:solidFill>
              <a:srgbClr val="00CEF6"/>
            </a:solidFill>
            <a:prstDash val="solid"/>
            <a:round/>
            <a:headEnd type="none" w="med" len="med"/>
            <a:tailEnd type="none" w="med" len="med"/>
          </a:ln>
        </p:spPr>
        <p:txBody>
          <a:bodyPr lIns="91425" tIns="91425" rIns="91425" bIns="91425" anchor="ctr"/>
          <a:lstStyle/>
          <a:p>
            <a:pPr eaLnBrk="1" fontAlgn="auto" hangingPunct="1">
              <a:spcBef>
                <a:spcPts val="0"/>
              </a:spcBef>
              <a:spcAft>
                <a:spcPts val="0"/>
              </a:spcAft>
              <a:defRPr/>
            </a:pPr>
            <a:endParaRPr sz="1400" kern="0">
              <a:solidFill>
                <a:srgbClr val="000000"/>
              </a:solidFill>
              <a:latin typeface="Arial"/>
              <a:cs typeface="Arial"/>
              <a:sym typeface="Arial"/>
              <a:rtl val="0"/>
            </a:endParaRPr>
          </a:p>
        </p:txBody>
      </p:sp>
      <p:sp>
        <p:nvSpPr>
          <p:cNvPr id="7" name="Shape 37">
            <a:extLst>
              <a:ext uri="{FF2B5EF4-FFF2-40B4-BE49-F238E27FC236}">
                <a16:creationId xmlns:a16="http://schemas.microsoft.com/office/drawing/2014/main" xmlns="" id="{FBDD42C9-7668-4B42-BEE7-45134D9AEA13}"/>
              </a:ext>
            </a:extLst>
          </p:cNvPr>
          <p:cNvSpPr/>
          <p:nvPr/>
        </p:nvSpPr>
        <p:spPr>
          <a:xfrm rot="8100000">
            <a:off x="9575800" y="2841626"/>
            <a:ext cx="162984" cy="163513"/>
          </a:xfrm>
          <a:prstGeom prst="teardrop">
            <a:avLst>
              <a:gd name="adj" fmla="val 100000"/>
            </a:avLst>
          </a:prstGeom>
          <a:solidFill>
            <a:srgbClr val="00CEF6"/>
          </a:solidFill>
          <a:ln>
            <a:noFill/>
          </a:ln>
        </p:spPr>
        <p:txBody>
          <a:bodyPr lIns="91425" tIns="91425" rIns="91425" bIns="91425" anchor="ctr"/>
          <a:lstStyle/>
          <a:p>
            <a:pPr eaLnBrk="1" fontAlgn="auto" hangingPunct="1">
              <a:spcBef>
                <a:spcPts val="0"/>
              </a:spcBef>
              <a:spcAft>
                <a:spcPts val="0"/>
              </a:spcAft>
              <a:defRPr/>
            </a:pPr>
            <a:endParaRPr sz="1400" kern="0">
              <a:solidFill>
                <a:srgbClr val="000000"/>
              </a:solidFill>
              <a:latin typeface="Arial"/>
              <a:cs typeface="Arial"/>
              <a:sym typeface="Arial"/>
              <a:rtl val="0"/>
            </a:endParaRPr>
          </a:p>
        </p:txBody>
      </p:sp>
      <p:grpSp>
        <p:nvGrpSpPr>
          <p:cNvPr id="8" name="Shape 38">
            <a:extLst>
              <a:ext uri="{FF2B5EF4-FFF2-40B4-BE49-F238E27FC236}">
                <a16:creationId xmlns:a16="http://schemas.microsoft.com/office/drawing/2014/main" xmlns="" id="{3371D966-A701-4635-B4DF-C52C725F79C8}"/>
              </a:ext>
            </a:extLst>
          </p:cNvPr>
          <p:cNvGrpSpPr>
            <a:grpSpLocks/>
          </p:cNvGrpSpPr>
          <p:nvPr/>
        </p:nvGrpSpPr>
        <p:grpSpPr bwMode="auto">
          <a:xfrm>
            <a:off x="-12699" y="2698750"/>
            <a:ext cx="12223751" cy="793750"/>
            <a:chOff x="-9525" y="4462475"/>
            <a:chExt cx="9167825" cy="595300"/>
          </a:xfrm>
        </p:grpSpPr>
        <p:sp>
          <p:nvSpPr>
            <p:cNvPr id="9" name="Shape 39">
              <a:extLst>
                <a:ext uri="{FF2B5EF4-FFF2-40B4-BE49-F238E27FC236}">
                  <a16:creationId xmlns:a16="http://schemas.microsoft.com/office/drawing/2014/main" xmlns="" id="{3D13B96A-5716-4B04-98D3-A9FA4463F7C0}"/>
                </a:ext>
              </a:extLst>
            </p:cNvPr>
            <p:cNvSpPr>
              <a:spLocks/>
            </p:cNvSpPr>
            <p:nvPr/>
          </p:nvSpPr>
          <p:spPr bwMode="auto">
            <a:xfrm>
              <a:off x="-9525" y="4581525"/>
              <a:ext cx="4205300" cy="476250"/>
            </a:xfrm>
            <a:custGeom>
              <a:avLst/>
              <a:gdLst>
                <a:gd name="T0" fmla="*/ 0 w 168212"/>
                <a:gd name="T1" fmla="*/ 2147483646 h 19050"/>
                <a:gd name="T2" fmla="*/ 2147483646 w 168212"/>
                <a:gd name="T3" fmla="*/ 2147483646 h 19050"/>
                <a:gd name="T4" fmla="*/ 2147483646 w 168212"/>
                <a:gd name="T5" fmla="*/ 2147483646 h 19050"/>
                <a:gd name="T6" fmla="*/ 2147483646 w 168212"/>
                <a:gd name="T7" fmla="*/ 2147483646 h 19050"/>
                <a:gd name="T8" fmla="*/ 2147483646 w 168212"/>
                <a:gd name="T9" fmla="*/ 2147483646 h 19050"/>
                <a:gd name="T10" fmla="*/ 2147483646 w 168212"/>
                <a:gd name="T11" fmla="*/ 2147483646 h 19050"/>
                <a:gd name="T12" fmla="*/ 2147483646 w 168212"/>
                <a:gd name="T13" fmla="*/ 2147483646 h 19050"/>
                <a:gd name="T14" fmla="*/ 2147483646 w 168212"/>
                <a:gd name="T15" fmla="*/ 0 h 19050"/>
                <a:gd name="T16" fmla="*/ 2147483646 w 168212"/>
                <a:gd name="T17" fmla="*/ 2147483646 h 19050"/>
                <a:gd name="T18" fmla="*/ 2147483646 w 168212"/>
                <a:gd name="T19" fmla="*/ 2147483646 h 19050"/>
                <a:gd name="T20" fmla="*/ 2147483646 w 168212"/>
                <a:gd name="T21" fmla="*/ 2147483646 h 19050"/>
                <a:gd name="T22" fmla="*/ 2147483646 w 168212"/>
                <a:gd name="T23" fmla="*/ 2147483646 h 190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68212"/>
                <a:gd name="T37" fmla="*/ 0 h 19050"/>
                <a:gd name="T38" fmla="*/ 168212 w 168212"/>
                <a:gd name="T39" fmla="*/ 19050 h 190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68212" h="19050" extrusionOk="0">
                  <a:moveTo>
                    <a:pt x="0" y="1715"/>
                  </a:moveTo>
                  <a:lnTo>
                    <a:pt x="15812" y="16574"/>
                  </a:lnTo>
                  <a:lnTo>
                    <a:pt x="31052" y="16574"/>
                  </a:lnTo>
                  <a:lnTo>
                    <a:pt x="46292" y="14097"/>
                  </a:lnTo>
                  <a:lnTo>
                    <a:pt x="61532" y="19050"/>
                  </a:lnTo>
                  <a:lnTo>
                    <a:pt x="76581" y="11240"/>
                  </a:lnTo>
                  <a:lnTo>
                    <a:pt x="92012" y="11240"/>
                  </a:lnTo>
                  <a:lnTo>
                    <a:pt x="106871" y="0"/>
                  </a:lnTo>
                  <a:lnTo>
                    <a:pt x="122111" y="2667"/>
                  </a:lnTo>
                  <a:lnTo>
                    <a:pt x="137541" y="2667"/>
                  </a:lnTo>
                  <a:lnTo>
                    <a:pt x="152972" y="16002"/>
                  </a:lnTo>
                  <a:lnTo>
                    <a:pt x="168212" y="16002"/>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endParaRPr lang="en-US" sz="1800"/>
            </a:p>
          </p:txBody>
        </p:sp>
        <p:sp>
          <p:nvSpPr>
            <p:cNvPr id="10" name="Shape 40">
              <a:extLst>
                <a:ext uri="{FF2B5EF4-FFF2-40B4-BE49-F238E27FC236}">
                  <a16:creationId xmlns:a16="http://schemas.microsoft.com/office/drawing/2014/main" xmlns="" id="{D85FB2F5-69DD-405E-BC5F-31F8FF482B29}"/>
                </a:ext>
              </a:extLst>
            </p:cNvPr>
            <p:cNvSpPr>
              <a:spLocks/>
            </p:cNvSpPr>
            <p:nvPr/>
          </p:nvSpPr>
          <p:spPr bwMode="auto">
            <a:xfrm>
              <a:off x="4195775" y="4462475"/>
              <a:ext cx="3424225" cy="590550"/>
            </a:xfrm>
            <a:custGeom>
              <a:avLst/>
              <a:gdLst>
                <a:gd name="T0" fmla="*/ 0 w 136969"/>
                <a:gd name="T1" fmla="*/ 2147483646 h 23622"/>
                <a:gd name="T2" fmla="*/ 2147483646 w 136969"/>
                <a:gd name="T3" fmla="*/ 2147483646 h 23622"/>
                <a:gd name="T4" fmla="*/ 2147483646 w 136969"/>
                <a:gd name="T5" fmla="*/ 2147483646 h 23622"/>
                <a:gd name="T6" fmla="*/ 2147483646 w 136969"/>
                <a:gd name="T7" fmla="*/ 2147483646 h 23622"/>
                <a:gd name="T8" fmla="*/ 2147483646 w 136969"/>
                <a:gd name="T9" fmla="*/ 2147483646 h 23622"/>
                <a:gd name="T10" fmla="*/ 2147483646 w 136969"/>
                <a:gd name="T11" fmla="*/ 2147483646 h 23622"/>
                <a:gd name="T12" fmla="*/ 2147483646 w 136969"/>
                <a:gd name="T13" fmla="*/ 2147483646 h 23622"/>
                <a:gd name="T14" fmla="*/ 2147483646 w 136969"/>
                <a:gd name="T15" fmla="*/ 2147483646 h 23622"/>
                <a:gd name="T16" fmla="*/ 2147483646 w 136969"/>
                <a:gd name="T17" fmla="*/ 2147483646 h 23622"/>
                <a:gd name="T18" fmla="*/ 2147483646 w 136969"/>
                <a:gd name="T19" fmla="*/ 0 h 2362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36969"/>
                <a:gd name="T31" fmla="*/ 0 h 23622"/>
                <a:gd name="T32" fmla="*/ 136969 w 136969"/>
                <a:gd name="T33" fmla="*/ 23622 h 2362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36969" h="23622" extrusionOk="0">
                  <a:moveTo>
                    <a:pt x="0" y="20955"/>
                  </a:moveTo>
                  <a:lnTo>
                    <a:pt x="15049" y="9144"/>
                  </a:lnTo>
                  <a:lnTo>
                    <a:pt x="30480" y="4381"/>
                  </a:lnTo>
                  <a:lnTo>
                    <a:pt x="45720" y="13716"/>
                  </a:lnTo>
                  <a:lnTo>
                    <a:pt x="60769" y="13716"/>
                  </a:lnTo>
                  <a:lnTo>
                    <a:pt x="76009" y="16573"/>
                  </a:lnTo>
                  <a:lnTo>
                    <a:pt x="91249" y="11811"/>
                  </a:lnTo>
                  <a:lnTo>
                    <a:pt x="106680" y="23622"/>
                  </a:lnTo>
                  <a:lnTo>
                    <a:pt x="122110" y="23622"/>
                  </a:lnTo>
                  <a:lnTo>
                    <a:pt x="136969" y="0"/>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endParaRPr lang="en-US" sz="1800"/>
            </a:p>
          </p:txBody>
        </p:sp>
        <p:sp>
          <p:nvSpPr>
            <p:cNvPr id="11" name="Shape 41">
              <a:extLst>
                <a:ext uri="{FF2B5EF4-FFF2-40B4-BE49-F238E27FC236}">
                  <a16:creationId xmlns:a16="http://schemas.microsoft.com/office/drawing/2014/main" xmlns="" id="{0A7140EF-99E2-4CD1-89F6-AC8C5F5DA8C9}"/>
                </a:ext>
              </a:extLst>
            </p:cNvPr>
            <p:cNvSpPr>
              <a:spLocks/>
            </p:cNvSpPr>
            <p:nvPr/>
          </p:nvSpPr>
          <p:spPr bwMode="auto">
            <a:xfrm>
              <a:off x="7624775" y="4472000"/>
              <a:ext cx="1533525" cy="414325"/>
            </a:xfrm>
            <a:custGeom>
              <a:avLst/>
              <a:gdLst>
                <a:gd name="T0" fmla="*/ 0 w 61341"/>
                <a:gd name="T1" fmla="*/ 0 h 16573"/>
                <a:gd name="T2" fmla="*/ 2147483646 w 61341"/>
                <a:gd name="T3" fmla="*/ 2147483646 h 16573"/>
                <a:gd name="T4" fmla="*/ 2147483646 w 61341"/>
                <a:gd name="T5" fmla="*/ 2147483646 h 16573"/>
                <a:gd name="T6" fmla="*/ 2147483646 w 61341"/>
                <a:gd name="T7" fmla="*/ 2147483646 h 16573"/>
                <a:gd name="T8" fmla="*/ 2147483646 w 61341"/>
                <a:gd name="T9" fmla="*/ 2147483646 h 16573"/>
                <a:gd name="T10" fmla="*/ 0 60000 65536"/>
                <a:gd name="T11" fmla="*/ 0 60000 65536"/>
                <a:gd name="T12" fmla="*/ 0 60000 65536"/>
                <a:gd name="T13" fmla="*/ 0 60000 65536"/>
                <a:gd name="T14" fmla="*/ 0 60000 65536"/>
                <a:gd name="T15" fmla="*/ 0 w 61341"/>
                <a:gd name="T16" fmla="*/ 0 h 16573"/>
                <a:gd name="T17" fmla="*/ 61341 w 61341"/>
                <a:gd name="T18" fmla="*/ 16573 h 16573"/>
              </a:gdLst>
              <a:ahLst/>
              <a:cxnLst>
                <a:cxn ang="T10">
                  <a:pos x="T0" y="T1"/>
                </a:cxn>
                <a:cxn ang="T11">
                  <a:pos x="T2" y="T3"/>
                </a:cxn>
                <a:cxn ang="T12">
                  <a:pos x="T4" y="T5"/>
                </a:cxn>
                <a:cxn ang="T13">
                  <a:pos x="T6" y="T7"/>
                </a:cxn>
                <a:cxn ang="T14">
                  <a:pos x="T8" y="T9"/>
                </a:cxn>
              </a:cxnLst>
              <a:rect l="T15" t="T16" r="T17" b="T18"/>
              <a:pathLst>
                <a:path w="61341" h="16573" extrusionOk="0">
                  <a:moveTo>
                    <a:pt x="0" y="0"/>
                  </a:moveTo>
                  <a:lnTo>
                    <a:pt x="15049" y="4762"/>
                  </a:lnTo>
                  <a:lnTo>
                    <a:pt x="30670" y="4762"/>
                  </a:lnTo>
                  <a:lnTo>
                    <a:pt x="45910" y="4762"/>
                  </a:lnTo>
                  <a:lnTo>
                    <a:pt x="61341" y="16573"/>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endParaRPr lang="en-US" sz="1800"/>
            </a:p>
          </p:txBody>
        </p:sp>
      </p:grpSp>
      <p:grpSp>
        <p:nvGrpSpPr>
          <p:cNvPr id="12" name="Shape 42">
            <a:extLst>
              <a:ext uri="{FF2B5EF4-FFF2-40B4-BE49-F238E27FC236}">
                <a16:creationId xmlns:a16="http://schemas.microsoft.com/office/drawing/2014/main" xmlns="" id="{CE0F0AC6-579F-4B30-A19E-57818F536529}"/>
              </a:ext>
            </a:extLst>
          </p:cNvPr>
          <p:cNvGrpSpPr>
            <a:grpSpLocks/>
          </p:cNvGrpSpPr>
          <p:nvPr/>
        </p:nvGrpSpPr>
        <p:grpSpPr bwMode="auto">
          <a:xfrm>
            <a:off x="-57151" y="2673350"/>
            <a:ext cx="12306301" cy="857250"/>
            <a:chOff x="-42837" y="4443487"/>
            <a:chExt cx="9229574" cy="642787"/>
          </a:xfrm>
        </p:grpSpPr>
        <p:sp>
          <p:nvSpPr>
            <p:cNvPr id="13" name="Shape 43">
              <a:extLst>
                <a:ext uri="{FF2B5EF4-FFF2-40B4-BE49-F238E27FC236}">
                  <a16:creationId xmlns:a16="http://schemas.microsoft.com/office/drawing/2014/main" xmlns="" id="{B13A2EF6-D580-4508-91F7-463469B09DF7}"/>
                </a:ext>
              </a:extLst>
            </p:cNvPr>
            <p:cNvSpPr>
              <a:spLocks noChangeArrowheads="1"/>
            </p:cNvSpPr>
            <p:nvPr/>
          </p:nvSpPr>
          <p:spPr bwMode="auto">
            <a:xfrm>
              <a:off x="1114432" y="490058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4" name="Shape 44">
              <a:extLst>
                <a:ext uri="{FF2B5EF4-FFF2-40B4-BE49-F238E27FC236}">
                  <a16:creationId xmlns:a16="http://schemas.microsoft.com/office/drawing/2014/main" xmlns="" id="{19A9D819-5448-4C07-BF66-B558E961F72B}"/>
                </a:ext>
              </a:extLst>
            </p:cNvPr>
            <p:cNvSpPr>
              <a:spLocks noChangeArrowheads="1"/>
            </p:cNvSpPr>
            <p:nvPr/>
          </p:nvSpPr>
          <p:spPr bwMode="auto">
            <a:xfrm>
              <a:off x="1495426" y="502913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5" name="Shape 45">
              <a:extLst>
                <a:ext uri="{FF2B5EF4-FFF2-40B4-BE49-F238E27FC236}">
                  <a16:creationId xmlns:a16="http://schemas.microsoft.com/office/drawing/2014/main" xmlns="" id="{97F7B37B-8AAB-46E7-ACCE-6080D8414D38}"/>
                </a:ext>
              </a:extLst>
            </p:cNvPr>
            <p:cNvSpPr>
              <a:spLocks noChangeArrowheads="1"/>
            </p:cNvSpPr>
            <p:nvPr/>
          </p:nvSpPr>
          <p:spPr bwMode="auto">
            <a:xfrm>
              <a:off x="733438" y="4972001"/>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6" name="Shape 46">
              <a:extLst>
                <a:ext uri="{FF2B5EF4-FFF2-40B4-BE49-F238E27FC236}">
                  <a16:creationId xmlns:a16="http://schemas.microsoft.com/office/drawing/2014/main" xmlns="" id="{2514A812-F1B4-4E90-86C0-448F8F830F74}"/>
                </a:ext>
              </a:extLst>
            </p:cNvPr>
            <p:cNvSpPr>
              <a:spLocks noChangeArrowheads="1"/>
            </p:cNvSpPr>
            <p:nvPr/>
          </p:nvSpPr>
          <p:spPr bwMode="auto">
            <a:xfrm>
              <a:off x="352444" y="4962478"/>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7" name="Shape 47">
              <a:extLst>
                <a:ext uri="{FF2B5EF4-FFF2-40B4-BE49-F238E27FC236}">
                  <a16:creationId xmlns:a16="http://schemas.microsoft.com/office/drawing/2014/main" xmlns="" id="{D8427DE8-D856-4140-B43C-0DC8EF06DE8E}"/>
                </a:ext>
              </a:extLst>
            </p:cNvPr>
            <p:cNvSpPr>
              <a:spLocks noChangeArrowheads="1"/>
            </p:cNvSpPr>
            <p:nvPr/>
          </p:nvSpPr>
          <p:spPr bwMode="auto">
            <a:xfrm>
              <a:off x="-42837" y="4605374"/>
              <a:ext cx="57150"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8" name="Shape 48">
              <a:extLst>
                <a:ext uri="{FF2B5EF4-FFF2-40B4-BE49-F238E27FC236}">
                  <a16:creationId xmlns:a16="http://schemas.microsoft.com/office/drawing/2014/main" xmlns="" id="{A50CEC84-2FA7-4CAD-9C38-95786D2633F3}"/>
                </a:ext>
              </a:extLst>
            </p:cNvPr>
            <p:cNvSpPr>
              <a:spLocks noChangeArrowheads="1"/>
            </p:cNvSpPr>
            <p:nvPr/>
          </p:nvSpPr>
          <p:spPr bwMode="auto">
            <a:xfrm>
              <a:off x="1876419" y="4833921"/>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9" name="Shape 49">
              <a:extLst>
                <a:ext uri="{FF2B5EF4-FFF2-40B4-BE49-F238E27FC236}">
                  <a16:creationId xmlns:a16="http://schemas.microsoft.com/office/drawing/2014/main" xmlns="" id="{8839C447-D8A4-4C56-8332-82C8A5154F27}"/>
                </a:ext>
              </a:extLst>
            </p:cNvPr>
            <p:cNvSpPr>
              <a:spLocks noChangeArrowheads="1"/>
            </p:cNvSpPr>
            <p:nvPr/>
          </p:nvSpPr>
          <p:spPr bwMode="auto">
            <a:xfrm>
              <a:off x="2257413" y="4829159"/>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0" name="Shape 50">
              <a:extLst>
                <a:ext uri="{FF2B5EF4-FFF2-40B4-BE49-F238E27FC236}">
                  <a16:creationId xmlns:a16="http://schemas.microsoft.com/office/drawing/2014/main" xmlns="" id="{FBCAD1D6-0178-454F-912C-B79B67AF50CA}"/>
                </a:ext>
              </a:extLst>
            </p:cNvPr>
            <p:cNvSpPr>
              <a:spLocks noChangeArrowheads="1"/>
            </p:cNvSpPr>
            <p:nvPr/>
          </p:nvSpPr>
          <p:spPr bwMode="auto">
            <a:xfrm>
              <a:off x="2638407" y="454823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1" name="Shape 51">
              <a:extLst>
                <a:ext uri="{FF2B5EF4-FFF2-40B4-BE49-F238E27FC236}">
                  <a16:creationId xmlns:a16="http://schemas.microsoft.com/office/drawing/2014/main" xmlns="" id="{8B8BCF80-F520-44BC-B73E-EE17087FEB25}"/>
                </a:ext>
              </a:extLst>
            </p:cNvPr>
            <p:cNvSpPr>
              <a:spLocks noChangeArrowheads="1"/>
            </p:cNvSpPr>
            <p:nvPr/>
          </p:nvSpPr>
          <p:spPr bwMode="auto">
            <a:xfrm>
              <a:off x="3019401" y="461489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2" name="Shape 52">
              <a:extLst>
                <a:ext uri="{FF2B5EF4-FFF2-40B4-BE49-F238E27FC236}">
                  <a16:creationId xmlns:a16="http://schemas.microsoft.com/office/drawing/2014/main" xmlns="" id="{36BFB4A3-01CD-4A84-A4B0-16FC74F27BFB}"/>
                </a:ext>
              </a:extLst>
            </p:cNvPr>
            <p:cNvSpPr>
              <a:spLocks noChangeArrowheads="1"/>
            </p:cNvSpPr>
            <p:nvPr/>
          </p:nvSpPr>
          <p:spPr bwMode="auto">
            <a:xfrm>
              <a:off x="3400394" y="461489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3" name="Shape 53">
              <a:extLst>
                <a:ext uri="{FF2B5EF4-FFF2-40B4-BE49-F238E27FC236}">
                  <a16:creationId xmlns:a16="http://schemas.microsoft.com/office/drawing/2014/main" xmlns="" id="{A8DF5C4D-2C7A-4F23-9157-F21DD5E69873}"/>
                </a:ext>
              </a:extLst>
            </p:cNvPr>
            <p:cNvSpPr>
              <a:spLocks noChangeArrowheads="1"/>
            </p:cNvSpPr>
            <p:nvPr/>
          </p:nvSpPr>
          <p:spPr bwMode="auto">
            <a:xfrm>
              <a:off x="3781388" y="4948194"/>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4" name="Shape 54">
              <a:extLst>
                <a:ext uri="{FF2B5EF4-FFF2-40B4-BE49-F238E27FC236}">
                  <a16:creationId xmlns:a16="http://schemas.microsoft.com/office/drawing/2014/main" xmlns="" id="{39549C5B-9A4B-4709-B241-2704364E3D54}"/>
                </a:ext>
              </a:extLst>
            </p:cNvPr>
            <p:cNvSpPr>
              <a:spLocks noChangeArrowheads="1"/>
            </p:cNvSpPr>
            <p:nvPr/>
          </p:nvSpPr>
          <p:spPr bwMode="auto">
            <a:xfrm>
              <a:off x="4162382" y="4948194"/>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5" name="Shape 55">
              <a:extLst>
                <a:ext uri="{FF2B5EF4-FFF2-40B4-BE49-F238E27FC236}">
                  <a16:creationId xmlns:a16="http://schemas.microsoft.com/office/drawing/2014/main" xmlns="" id="{33906957-C292-4A29-BBFD-ECE06043067D}"/>
                </a:ext>
              </a:extLst>
            </p:cNvPr>
            <p:cNvSpPr>
              <a:spLocks noChangeArrowheads="1"/>
            </p:cNvSpPr>
            <p:nvPr/>
          </p:nvSpPr>
          <p:spPr bwMode="auto">
            <a:xfrm>
              <a:off x="4543375" y="4667272"/>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6" name="Shape 56">
              <a:extLst>
                <a:ext uri="{FF2B5EF4-FFF2-40B4-BE49-F238E27FC236}">
                  <a16:creationId xmlns:a16="http://schemas.microsoft.com/office/drawing/2014/main" xmlns="" id="{955499DA-ADA8-4FF8-9EE2-74C8D2081538}"/>
                </a:ext>
              </a:extLst>
            </p:cNvPr>
            <p:cNvSpPr>
              <a:spLocks noChangeArrowheads="1"/>
            </p:cNvSpPr>
            <p:nvPr/>
          </p:nvSpPr>
          <p:spPr bwMode="auto">
            <a:xfrm>
              <a:off x="4924369" y="4543476"/>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7" name="Shape 57">
              <a:extLst>
                <a:ext uri="{FF2B5EF4-FFF2-40B4-BE49-F238E27FC236}">
                  <a16:creationId xmlns:a16="http://schemas.microsoft.com/office/drawing/2014/main" xmlns="" id="{D2E8EA09-3419-45C5-8209-5EA72060273F}"/>
                </a:ext>
              </a:extLst>
            </p:cNvPr>
            <p:cNvSpPr>
              <a:spLocks noChangeArrowheads="1"/>
            </p:cNvSpPr>
            <p:nvPr/>
          </p:nvSpPr>
          <p:spPr bwMode="auto">
            <a:xfrm>
              <a:off x="5305363" y="4772023"/>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8" name="Shape 58">
              <a:extLst>
                <a:ext uri="{FF2B5EF4-FFF2-40B4-BE49-F238E27FC236}">
                  <a16:creationId xmlns:a16="http://schemas.microsoft.com/office/drawing/2014/main" xmlns="" id="{93799A6A-3634-439D-80C0-EE607933CCE1}"/>
                </a:ext>
              </a:extLst>
            </p:cNvPr>
            <p:cNvSpPr>
              <a:spLocks noChangeArrowheads="1"/>
            </p:cNvSpPr>
            <p:nvPr/>
          </p:nvSpPr>
          <p:spPr bwMode="auto">
            <a:xfrm>
              <a:off x="5686357" y="4772023"/>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9" name="Shape 59">
              <a:extLst>
                <a:ext uri="{FF2B5EF4-FFF2-40B4-BE49-F238E27FC236}">
                  <a16:creationId xmlns:a16="http://schemas.microsoft.com/office/drawing/2014/main" xmlns="" id="{EA44699A-6DA8-4424-9993-00D096533C6C}"/>
                </a:ext>
              </a:extLst>
            </p:cNvPr>
            <p:cNvSpPr>
              <a:spLocks noChangeArrowheads="1"/>
            </p:cNvSpPr>
            <p:nvPr/>
          </p:nvSpPr>
          <p:spPr bwMode="auto">
            <a:xfrm>
              <a:off x="6067350" y="4848205"/>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0" name="Shape 60">
              <a:extLst>
                <a:ext uri="{FF2B5EF4-FFF2-40B4-BE49-F238E27FC236}">
                  <a16:creationId xmlns:a16="http://schemas.microsoft.com/office/drawing/2014/main" xmlns="" id="{ED8F68C3-31FA-47D7-8A5A-C2EFCA825F0F}"/>
                </a:ext>
              </a:extLst>
            </p:cNvPr>
            <p:cNvSpPr>
              <a:spLocks noChangeArrowheads="1"/>
            </p:cNvSpPr>
            <p:nvPr/>
          </p:nvSpPr>
          <p:spPr bwMode="auto">
            <a:xfrm>
              <a:off x="6448344" y="472917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1" name="Shape 61">
              <a:extLst>
                <a:ext uri="{FF2B5EF4-FFF2-40B4-BE49-F238E27FC236}">
                  <a16:creationId xmlns:a16="http://schemas.microsoft.com/office/drawing/2014/main" xmlns="" id="{8CADDEFB-8021-4C76-9CB7-EF29B9F9B0BF}"/>
                </a:ext>
              </a:extLst>
            </p:cNvPr>
            <p:cNvSpPr>
              <a:spLocks noChangeArrowheads="1"/>
            </p:cNvSpPr>
            <p:nvPr/>
          </p:nvSpPr>
          <p:spPr bwMode="auto">
            <a:xfrm>
              <a:off x="6829338" y="5024376"/>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2" name="Shape 62">
              <a:extLst>
                <a:ext uri="{FF2B5EF4-FFF2-40B4-BE49-F238E27FC236}">
                  <a16:creationId xmlns:a16="http://schemas.microsoft.com/office/drawing/2014/main" xmlns="" id="{693A59A7-7D93-4B73-BFD7-CEE1966DCA23}"/>
                </a:ext>
              </a:extLst>
            </p:cNvPr>
            <p:cNvSpPr>
              <a:spLocks noChangeArrowheads="1"/>
            </p:cNvSpPr>
            <p:nvPr/>
          </p:nvSpPr>
          <p:spPr bwMode="auto">
            <a:xfrm>
              <a:off x="7210332" y="5024376"/>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3" name="Shape 63">
              <a:extLst>
                <a:ext uri="{FF2B5EF4-FFF2-40B4-BE49-F238E27FC236}">
                  <a16:creationId xmlns:a16="http://schemas.microsoft.com/office/drawing/2014/main" xmlns="" id="{BF142A6B-9916-4079-BB24-97863653AC62}"/>
                </a:ext>
              </a:extLst>
            </p:cNvPr>
            <p:cNvSpPr>
              <a:spLocks noChangeArrowheads="1"/>
            </p:cNvSpPr>
            <p:nvPr/>
          </p:nvSpPr>
          <p:spPr bwMode="auto">
            <a:xfrm>
              <a:off x="7591325" y="444348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4" name="Shape 64">
              <a:extLst>
                <a:ext uri="{FF2B5EF4-FFF2-40B4-BE49-F238E27FC236}">
                  <a16:creationId xmlns:a16="http://schemas.microsoft.com/office/drawing/2014/main" xmlns="" id="{E868E1A0-8B07-4CBA-B39B-5EA8BF070B1C}"/>
                </a:ext>
              </a:extLst>
            </p:cNvPr>
            <p:cNvSpPr>
              <a:spLocks noChangeArrowheads="1"/>
            </p:cNvSpPr>
            <p:nvPr/>
          </p:nvSpPr>
          <p:spPr bwMode="auto">
            <a:xfrm>
              <a:off x="7972319" y="455776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5" name="Shape 65">
              <a:extLst>
                <a:ext uri="{FF2B5EF4-FFF2-40B4-BE49-F238E27FC236}">
                  <a16:creationId xmlns:a16="http://schemas.microsoft.com/office/drawing/2014/main" xmlns="" id="{CA8B124C-3C32-4DF5-9446-7773AE96E6A8}"/>
                </a:ext>
              </a:extLst>
            </p:cNvPr>
            <p:cNvSpPr>
              <a:spLocks noChangeArrowheads="1"/>
            </p:cNvSpPr>
            <p:nvPr/>
          </p:nvSpPr>
          <p:spPr bwMode="auto">
            <a:xfrm>
              <a:off x="8353313" y="455776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6" name="Shape 66">
              <a:extLst>
                <a:ext uri="{FF2B5EF4-FFF2-40B4-BE49-F238E27FC236}">
                  <a16:creationId xmlns:a16="http://schemas.microsoft.com/office/drawing/2014/main" xmlns="" id="{CC4F0818-D98B-4692-A98D-14307EF42F94}"/>
                </a:ext>
              </a:extLst>
            </p:cNvPr>
            <p:cNvSpPr>
              <a:spLocks noChangeArrowheads="1"/>
            </p:cNvSpPr>
            <p:nvPr/>
          </p:nvSpPr>
          <p:spPr bwMode="auto">
            <a:xfrm>
              <a:off x="8734306" y="455776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7" name="Shape 67">
              <a:extLst>
                <a:ext uri="{FF2B5EF4-FFF2-40B4-BE49-F238E27FC236}">
                  <a16:creationId xmlns:a16="http://schemas.microsoft.com/office/drawing/2014/main" xmlns="" id="{6543B1AE-AD33-4EC2-98D2-0DACC91B5444}"/>
                </a:ext>
              </a:extLst>
            </p:cNvPr>
            <p:cNvSpPr>
              <a:spLocks noChangeArrowheads="1"/>
            </p:cNvSpPr>
            <p:nvPr/>
          </p:nvSpPr>
          <p:spPr bwMode="auto">
            <a:xfrm>
              <a:off x="9129588" y="486725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grpSp>
      <p:sp>
        <p:nvSpPr>
          <p:cNvPr id="38" name="Shape 68">
            <a:extLst>
              <a:ext uri="{FF2B5EF4-FFF2-40B4-BE49-F238E27FC236}">
                <a16:creationId xmlns:a16="http://schemas.microsoft.com/office/drawing/2014/main" xmlns="" id="{B8E7F4AD-584D-4BF4-9E4D-DF863DB14D60}"/>
              </a:ext>
            </a:extLst>
          </p:cNvPr>
          <p:cNvSpPr>
            <a:spLocks noChangeArrowheads="1"/>
          </p:cNvSpPr>
          <p:nvPr/>
        </p:nvSpPr>
        <p:spPr bwMode="auto">
          <a:xfrm>
            <a:off x="3987800" y="2863850"/>
            <a:ext cx="152400" cy="152400"/>
          </a:xfrm>
          <a:prstGeom prst="ellipse">
            <a:avLst/>
          </a:prstGeom>
          <a:noFill/>
          <a:ln w="9525">
            <a:solidFill>
              <a:srgbClr val="3C78D8"/>
            </a:solidFill>
            <a:round/>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9" name="Shape 69">
            <a:extLst>
              <a:ext uri="{FF2B5EF4-FFF2-40B4-BE49-F238E27FC236}">
                <a16:creationId xmlns:a16="http://schemas.microsoft.com/office/drawing/2014/main" xmlns="" id="{912CC316-F3A5-4EA7-8429-4DE1D0435645}"/>
              </a:ext>
            </a:extLst>
          </p:cNvPr>
          <p:cNvSpPr>
            <a:spLocks noChangeArrowheads="1"/>
          </p:cNvSpPr>
          <p:nvPr/>
        </p:nvSpPr>
        <p:spPr bwMode="auto">
          <a:xfrm>
            <a:off x="1447800" y="3244850"/>
            <a:ext cx="152400" cy="152400"/>
          </a:xfrm>
          <a:prstGeom prst="ellipse">
            <a:avLst/>
          </a:prstGeom>
          <a:noFill/>
          <a:ln w="9525">
            <a:solidFill>
              <a:srgbClr val="3C78D8"/>
            </a:solidFill>
            <a:round/>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40" name="Shape 70">
            <a:extLst>
              <a:ext uri="{FF2B5EF4-FFF2-40B4-BE49-F238E27FC236}">
                <a16:creationId xmlns:a16="http://schemas.microsoft.com/office/drawing/2014/main" xmlns="" id="{B1AC9909-F46C-4D26-AC19-9943A3D2DB5C}"/>
              </a:ext>
            </a:extLst>
          </p:cNvPr>
          <p:cNvSpPr>
            <a:spLocks noChangeArrowheads="1"/>
          </p:cNvSpPr>
          <p:nvPr/>
        </p:nvSpPr>
        <p:spPr bwMode="auto">
          <a:xfrm>
            <a:off x="6527800" y="2770188"/>
            <a:ext cx="152400" cy="152400"/>
          </a:xfrm>
          <a:prstGeom prst="ellipse">
            <a:avLst/>
          </a:prstGeom>
          <a:noFill/>
          <a:ln w="9525">
            <a:solidFill>
              <a:srgbClr val="3C78D8"/>
            </a:solidFill>
            <a:round/>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41" name="Shape 71">
            <a:extLst>
              <a:ext uri="{FF2B5EF4-FFF2-40B4-BE49-F238E27FC236}">
                <a16:creationId xmlns:a16="http://schemas.microsoft.com/office/drawing/2014/main" xmlns="" id="{A08B4AFB-DE7F-4DA0-88EB-89166A226BA3}"/>
              </a:ext>
            </a:extLst>
          </p:cNvPr>
          <p:cNvSpPr/>
          <p:nvPr/>
        </p:nvSpPr>
        <p:spPr>
          <a:xfrm rot="8100000">
            <a:off x="11599334" y="2520951"/>
            <a:ext cx="165100" cy="163513"/>
          </a:xfrm>
          <a:prstGeom prst="teardrop">
            <a:avLst>
              <a:gd name="adj" fmla="val 100000"/>
            </a:avLst>
          </a:prstGeom>
          <a:noFill/>
          <a:ln w="28575" cap="flat" cmpd="sng">
            <a:solidFill>
              <a:srgbClr val="AFF000"/>
            </a:solidFill>
            <a:prstDash val="solid"/>
            <a:round/>
            <a:headEnd type="none" w="med" len="med"/>
            <a:tailEnd type="none" w="med" len="med"/>
          </a:ln>
        </p:spPr>
        <p:txBody>
          <a:bodyPr lIns="91425" tIns="91425" rIns="91425" bIns="91425" anchor="ctr"/>
          <a:lstStyle/>
          <a:p>
            <a:pPr eaLnBrk="1" fontAlgn="auto" hangingPunct="1">
              <a:spcBef>
                <a:spcPts val="0"/>
              </a:spcBef>
              <a:spcAft>
                <a:spcPts val="0"/>
              </a:spcAft>
              <a:defRPr/>
            </a:pPr>
            <a:endParaRPr sz="1400" kern="0">
              <a:solidFill>
                <a:srgbClr val="000000"/>
              </a:solidFill>
              <a:latin typeface="Arial"/>
              <a:cs typeface="Arial"/>
              <a:sym typeface="Arial"/>
              <a:rtl val="0"/>
            </a:endParaRPr>
          </a:p>
        </p:txBody>
      </p:sp>
      <p:sp>
        <p:nvSpPr>
          <p:cNvPr id="72" name="Shape 72"/>
          <p:cNvSpPr txBox="1">
            <a:spLocks noGrp="1"/>
          </p:cNvSpPr>
          <p:nvPr>
            <p:ph type="ctrTitle"/>
          </p:nvPr>
        </p:nvSpPr>
        <p:spPr>
          <a:xfrm>
            <a:off x="3797300" y="4484568"/>
            <a:ext cx="7480400" cy="1546399"/>
          </a:xfrm>
          <a:prstGeom prst="rect">
            <a:avLst/>
          </a:prstGeom>
        </p:spPr>
        <p:txBody>
          <a:bodyPr anchor="ctr"/>
          <a:lstStyle>
            <a:lvl1pPr lvl="0" algn="r">
              <a:spcBef>
                <a:spcPts val="0"/>
              </a:spcBef>
              <a:buClr>
                <a:srgbClr val="FFFFFF"/>
              </a:buClr>
              <a:buSzPct val="100000"/>
              <a:defRPr sz="4800">
                <a:solidFill>
                  <a:srgbClr val="FFFFFF"/>
                </a:solidFill>
              </a:defRPr>
            </a:lvl1pPr>
            <a:lvl2pPr lvl="1" algn="r">
              <a:spcBef>
                <a:spcPts val="0"/>
              </a:spcBef>
              <a:buClr>
                <a:srgbClr val="FFFFFF"/>
              </a:buClr>
              <a:buSzPct val="100000"/>
              <a:defRPr sz="4800">
                <a:solidFill>
                  <a:srgbClr val="FFFFFF"/>
                </a:solidFill>
              </a:defRPr>
            </a:lvl2pPr>
            <a:lvl3pPr lvl="2" algn="r">
              <a:spcBef>
                <a:spcPts val="0"/>
              </a:spcBef>
              <a:buClr>
                <a:srgbClr val="FFFFFF"/>
              </a:buClr>
              <a:buSzPct val="100000"/>
              <a:defRPr sz="4800">
                <a:solidFill>
                  <a:srgbClr val="FFFFFF"/>
                </a:solidFill>
              </a:defRPr>
            </a:lvl3pPr>
            <a:lvl4pPr lvl="3" algn="r">
              <a:spcBef>
                <a:spcPts val="0"/>
              </a:spcBef>
              <a:buClr>
                <a:srgbClr val="FFFFFF"/>
              </a:buClr>
              <a:buSzPct val="100000"/>
              <a:defRPr sz="4800">
                <a:solidFill>
                  <a:srgbClr val="FFFFFF"/>
                </a:solidFill>
              </a:defRPr>
            </a:lvl4pPr>
            <a:lvl5pPr lvl="4" algn="r">
              <a:spcBef>
                <a:spcPts val="0"/>
              </a:spcBef>
              <a:buClr>
                <a:srgbClr val="FFFFFF"/>
              </a:buClr>
              <a:buSzPct val="100000"/>
              <a:defRPr sz="4800">
                <a:solidFill>
                  <a:srgbClr val="FFFFFF"/>
                </a:solidFill>
              </a:defRPr>
            </a:lvl5pPr>
            <a:lvl6pPr lvl="5" algn="r">
              <a:spcBef>
                <a:spcPts val="0"/>
              </a:spcBef>
              <a:buClr>
                <a:srgbClr val="FFFFFF"/>
              </a:buClr>
              <a:buSzPct val="100000"/>
              <a:defRPr sz="4800">
                <a:solidFill>
                  <a:srgbClr val="FFFFFF"/>
                </a:solidFill>
              </a:defRPr>
            </a:lvl6pPr>
            <a:lvl7pPr lvl="6" algn="r">
              <a:spcBef>
                <a:spcPts val="0"/>
              </a:spcBef>
              <a:buClr>
                <a:srgbClr val="FFFFFF"/>
              </a:buClr>
              <a:buSzPct val="100000"/>
              <a:defRPr sz="4800">
                <a:solidFill>
                  <a:srgbClr val="FFFFFF"/>
                </a:solidFill>
              </a:defRPr>
            </a:lvl7pPr>
            <a:lvl8pPr lvl="7" algn="r">
              <a:spcBef>
                <a:spcPts val="0"/>
              </a:spcBef>
              <a:buClr>
                <a:srgbClr val="FFFFFF"/>
              </a:buClr>
              <a:buSzPct val="100000"/>
              <a:defRPr sz="4800">
                <a:solidFill>
                  <a:srgbClr val="FFFFFF"/>
                </a:solidFill>
              </a:defRPr>
            </a:lvl8pPr>
            <a:lvl9pPr lvl="8" algn="r">
              <a:spcBef>
                <a:spcPts val="0"/>
              </a:spcBef>
              <a:buClr>
                <a:srgbClr val="FFFFFF"/>
              </a:buClr>
              <a:buSzPct val="100000"/>
              <a:defRPr sz="4800">
                <a:solidFill>
                  <a:srgbClr val="FFFFFF"/>
                </a:solidFill>
              </a:defRPr>
            </a:lvl9pPr>
          </a:lstStyle>
          <a:p>
            <a:endParaRPr/>
          </a:p>
        </p:txBody>
      </p:sp>
    </p:spTree>
    <p:extLst>
      <p:ext uri="{BB962C8B-B14F-4D97-AF65-F5344CB8AC3E}">
        <p14:creationId xmlns:p14="http://schemas.microsoft.com/office/powerpoint/2010/main" val="75462989"/>
      </p:ext>
    </p:extLst>
  </p:cSld>
  <p:clrMapOvr>
    <a:masterClrMapping/>
  </p:clrMapOvr>
</p:sldLayout>
</file>

<file path=ppt/slideLayouts/slideLayout208.xml><?xml version="1.0" encoding="utf-8"?>
<p:sldLayout xmlns:a="http://schemas.openxmlformats.org/drawingml/2006/main" xmlns:r="http://schemas.openxmlformats.org/officeDocument/2006/relationships" xmlns:p="http://schemas.openxmlformats.org/presentationml/2006/main">
  <p:cSld name="Subtitle">
    <p:spTree>
      <p:nvGrpSpPr>
        <p:cNvPr id="1" name="Shape 73"/>
        <p:cNvGrpSpPr/>
        <p:nvPr/>
      </p:nvGrpSpPr>
      <p:grpSpPr>
        <a:xfrm>
          <a:off x="0" y="0"/>
          <a:ext cx="0" cy="0"/>
          <a:chOff x="0" y="0"/>
          <a:chExt cx="0" cy="0"/>
        </a:xfrm>
      </p:grpSpPr>
      <p:sp>
        <p:nvSpPr>
          <p:cNvPr id="4" name="Shape 74">
            <a:extLst>
              <a:ext uri="{FF2B5EF4-FFF2-40B4-BE49-F238E27FC236}">
                <a16:creationId xmlns:a16="http://schemas.microsoft.com/office/drawing/2014/main" xmlns="" id="{DC00A33F-17A0-4735-B091-C7DACC1833A2}"/>
              </a:ext>
            </a:extLst>
          </p:cNvPr>
          <p:cNvSpPr>
            <a:spLocks/>
          </p:cNvSpPr>
          <p:nvPr/>
        </p:nvSpPr>
        <p:spPr bwMode="auto">
          <a:xfrm>
            <a:off x="-35984" y="2678113"/>
            <a:ext cx="12280901" cy="4229100"/>
          </a:xfrm>
          <a:custGeom>
            <a:avLst/>
            <a:gdLst>
              <a:gd name="T0" fmla="*/ 2147483646 w 368426"/>
              <a:gd name="T1" fmla="*/ 2147483646 h 126905"/>
              <a:gd name="T2" fmla="*/ 2147483646 w 368426"/>
              <a:gd name="T3" fmla="*/ 2147483646 h 126905"/>
              <a:gd name="T4" fmla="*/ 2147483646 w 368426"/>
              <a:gd name="T5" fmla="*/ 2147483646 h 126905"/>
              <a:gd name="T6" fmla="*/ 2147483646 w 368426"/>
              <a:gd name="T7" fmla="*/ 2147483646 h 126905"/>
              <a:gd name="T8" fmla="*/ 2147483646 w 368426"/>
              <a:gd name="T9" fmla="*/ 0 h 126905"/>
              <a:gd name="T10" fmla="*/ 2147483646 w 368426"/>
              <a:gd name="T11" fmla="*/ 2147483646 h 126905"/>
              <a:gd name="T12" fmla="*/ 2147483646 w 368426"/>
              <a:gd name="T13" fmla="*/ 2147483646 h 126905"/>
              <a:gd name="T14" fmla="*/ 2147483646 w 368426"/>
              <a:gd name="T15" fmla="*/ 2147483646 h 126905"/>
              <a:gd name="T16" fmla="*/ 2147483646 w 368426"/>
              <a:gd name="T17" fmla="*/ 2147483646 h 126905"/>
              <a:gd name="T18" fmla="*/ 2147483646 w 368426"/>
              <a:gd name="T19" fmla="*/ 2147483646 h 126905"/>
              <a:gd name="T20" fmla="*/ 2147483646 w 368426"/>
              <a:gd name="T21" fmla="*/ 2147483646 h 126905"/>
              <a:gd name="T22" fmla="*/ 2147483646 w 368426"/>
              <a:gd name="T23" fmla="*/ 2147483646 h 126905"/>
              <a:gd name="T24" fmla="*/ 2147483646 w 368426"/>
              <a:gd name="T25" fmla="*/ 2147483646 h 126905"/>
              <a:gd name="T26" fmla="*/ 2147483646 w 368426"/>
              <a:gd name="T27" fmla="*/ 2147483646 h 126905"/>
              <a:gd name="T28" fmla="*/ 2147483646 w 368426"/>
              <a:gd name="T29" fmla="*/ 2147483646 h 126905"/>
              <a:gd name="T30" fmla="*/ 2147483646 w 368426"/>
              <a:gd name="T31" fmla="*/ 2147483646 h 126905"/>
              <a:gd name="T32" fmla="*/ 2147483646 w 368426"/>
              <a:gd name="T33" fmla="*/ 2147483646 h 126905"/>
              <a:gd name="T34" fmla="*/ 2147483646 w 368426"/>
              <a:gd name="T35" fmla="*/ 2147483646 h 126905"/>
              <a:gd name="T36" fmla="*/ 2147483646 w 368426"/>
              <a:gd name="T37" fmla="*/ 2147483646 h 126905"/>
              <a:gd name="T38" fmla="*/ 2147483646 w 368426"/>
              <a:gd name="T39" fmla="*/ 2147483646 h 126905"/>
              <a:gd name="T40" fmla="*/ 2147483646 w 368426"/>
              <a:gd name="T41" fmla="*/ 2147483646 h 126905"/>
              <a:gd name="T42" fmla="*/ 2147483646 w 368426"/>
              <a:gd name="T43" fmla="*/ 2147483646 h 126905"/>
              <a:gd name="T44" fmla="*/ 2147483646 w 368426"/>
              <a:gd name="T45" fmla="*/ 2147483646 h 126905"/>
              <a:gd name="T46" fmla="*/ 2147483646 w 368426"/>
              <a:gd name="T47" fmla="*/ 2147483646 h 126905"/>
              <a:gd name="T48" fmla="*/ 0 w 368426"/>
              <a:gd name="T49" fmla="*/ 2147483646 h 126905"/>
              <a:gd name="T50" fmla="*/ 2147483646 w 368426"/>
              <a:gd name="T51" fmla="*/ 2147483646 h 12690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68426"/>
              <a:gd name="T79" fmla="*/ 0 h 126905"/>
              <a:gd name="T80" fmla="*/ 368426 w 368426"/>
              <a:gd name="T81" fmla="*/ 126905 h 12690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68426" h="126905" extrusionOk="0">
                <a:moveTo>
                  <a:pt x="309" y="263"/>
                </a:moveTo>
                <a:lnTo>
                  <a:pt x="16502" y="11294"/>
                </a:lnTo>
                <a:lnTo>
                  <a:pt x="31551" y="5122"/>
                </a:lnTo>
                <a:lnTo>
                  <a:pt x="62412" y="4991"/>
                </a:lnTo>
                <a:lnTo>
                  <a:pt x="77652" y="0"/>
                </a:lnTo>
                <a:lnTo>
                  <a:pt x="92892" y="13527"/>
                </a:lnTo>
                <a:lnTo>
                  <a:pt x="107942" y="21276"/>
                </a:lnTo>
                <a:lnTo>
                  <a:pt x="122991" y="21145"/>
                </a:lnTo>
                <a:lnTo>
                  <a:pt x="138993" y="10375"/>
                </a:lnTo>
                <a:lnTo>
                  <a:pt x="154043" y="7880"/>
                </a:lnTo>
                <a:lnTo>
                  <a:pt x="168711" y="2349"/>
                </a:lnTo>
                <a:lnTo>
                  <a:pt x="184332" y="14841"/>
                </a:lnTo>
                <a:lnTo>
                  <a:pt x="199572" y="15274"/>
                </a:lnTo>
                <a:lnTo>
                  <a:pt x="214622" y="25085"/>
                </a:lnTo>
                <a:lnTo>
                  <a:pt x="230052" y="25085"/>
                </a:lnTo>
                <a:lnTo>
                  <a:pt x="246054" y="20094"/>
                </a:lnTo>
                <a:lnTo>
                  <a:pt x="261104" y="20094"/>
                </a:lnTo>
                <a:lnTo>
                  <a:pt x="275391" y="11426"/>
                </a:lnTo>
                <a:lnTo>
                  <a:pt x="291584" y="16810"/>
                </a:lnTo>
                <a:lnTo>
                  <a:pt x="305871" y="8143"/>
                </a:lnTo>
                <a:lnTo>
                  <a:pt x="336732" y="8012"/>
                </a:lnTo>
                <a:lnTo>
                  <a:pt x="351782" y="11294"/>
                </a:lnTo>
                <a:lnTo>
                  <a:pt x="367593" y="2758"/>
                </a:lnTo>
                <a:lnTo>
                  <a:pt x="368426" y="126905"/>
                </a:lnTo>
                <a:lnTo>
                  <a:pt x="0" y="126369"/>
                </a:lnTo>
                <a:lnTo>
                  <a:pt x="309" y="263"/>
                </a:lnTo>
                <a:close/>
              </a:path>
            </a:pathLst>
          </a:custGeom>
          <a:solidFill>
            <a:srgbClr val="AFF000">
              <a:alpha val="81960"/>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800"/>
          </a:p>
        </p:txBody>
      </p:sp>
      <p:sp>
        <p:nvSpPr>
          <p:cNvPr id="5" name="Shape 75">
            <a:extLst>
              <a:ext uri="{FF2B5EF4-FFF2-40B4-BE49-F238E27FC236}">
                <a16:creationId xmlns:a16="http://schemas.microsoft.com/office/drawing/2014/main" xmlns="" id="{8BB2BD41-0952-4E29-BCE9-6901D01D1925}"/>
              </a:ext>
            </a:extLst>
          </p:cNvPr>
          <p:cNvSpPr>
            <a:spLocks/>
          </p:cNvSpPr>
          <p:nvPr/>
        </p:nvSpPr>
        <p:spPr bwMode="auto">
          <a:xfrm>
            <a:off x="-35984" y="2852739"/>
            <a:ext cx="12280901" cy="4054475"/>
          </a:xfrm>
          <a:custGeom>
            <a:avLst/>
            <a:gdLst>
              <a:gd name="T0" fmla="*/ 2147483646 w 368426"/>
              <a:gd name="T1" fmla="*/ 2147483646 h 121652"/>
              <a:gd name="T2" fmla="*/ 2147483646 w 368426"/>
              <a:gd name="T3" fmla="*/ 2147483646 h 121652"/>
              <a:gd name="T4" fmla="*/ 2147483646 w 368426"/>
              <a:gd name="T5" fmla="*/ 2147483646 h 121652"/>
              <a:gd name="T6" fmla="*/ 2147483646 w 368426"/>
              <a:gd name="T7" fmla="*/ 2147483646 h 121652"/>
              <a:gd name="T8" fmla="*/ 2147483646 w 368426"/>
              <a:gd name="T9" fmla="*/ 2147483646 h 121652"/>
              <a:gd name="T10" fmla="*/ 2147483646 w 368426"/>
              <a:gd name="T11" fmla="*/ 2147483646 h 121652"/>
              <a:gd name="T12" fmla="*/ 2147483646 w 368426"/>
              <a:gd name="T13" fmla="*/ 2147483646 h 121652"/>
              <a:gd name="T14" fmla="*/ 2147483646 w 368426"/>
              <a:gd name="T15" fmla="*/ 2147483646 h 121652"/>
              <a:gd name="T16" fmla="*/ 2147483646 w 368426"/>
              <a:gd name="T17" fmla="*/ 2147483646 h 121652"/>
              <a:gd name="T18" fmla="*/ 2147483646 w 368426"/>
              <a:gd name="T19" fmla="*/ 2147483646 h 121652"/>
              <a:gd name="T20" fmla="*/ 2147483646 w 368426"/>
              <a:gd name="T21" fmla="*/ 2147483646 h 121652"/>
              <a:gd name="T22" fmla="*/ 2147483646 w 368426"/>
              <a:gd name="T23" fmla="*/ 2147483646 h 121652"/>
              <a:gd name="T24" fmla="*/ 2147483646 w 368426"/>
              <a:gd name="T25" fmla="*/ 2147483646 h 121652"/>
              <a:gd name="T26" fmla="*/ 2147483646 w 368426"/>
              <a:gd name="T27" fmla="*/ 2147483646 h 121652"/>
              <a:gd name="T28" fmla="*/ 2147483646 w 368426"/>
              <a:gd name="T29" fmla="*/ 2147483646 h 121652"/>
              <a:gd name="T30" fmla="*/ 2147483646 w 368426"/>
              <a:gd name="T31" fmla="*/ 2147483646 h 121652"/>
              <a:gd name="T32" fmla="*/ 2147483646 w 368426"/>
              <a:gd name="T33" fmla="*/ 2147483646 h 121652"/>
              <a:gd name="T34" fmla="*/ 2147483646 w 368426"/>
              <a:gd name="T35" fmla="*/ 2147483646 h 121652"/>
              <a:gd name="T36" fmla="*/ 2147483646 w 368426"/>
              <a:gd name="T37" fmla="*/ 2147483646 h 121652"/>
              <a:gd name="T38" fmla="*/ 2147483646 w 368426"/>
              <a:gd name="T39" fmla="*/ 2147483646 h 121652"/>
              <a:gd name="T40" fmla="*/ 2147483646 w 368426"/>
              <a:gd name="T41" fmla="*/ 2147483646 h 121652"/>
              <a:gd name="T42" fmla="*/ 2147483646 w 368426"/>
              <a:gd name="T43" fmla="*/ 2147483646 h 121652"/>
              <a:gd name="T44" fmla="*/ 2147483646 w 368426"/>
              <a:gd name="T45" fmla="*/ 0 h 121652"/>
              <a:gd name="T46" fmla="*/ 2147483646 w 368426"/>
              <a:gd name="T47" fmla="*/ 2147483646 h 121652"/>
              <a:gd name="T48" fmla="*/ 0 w 368426"/>
              <a:gd name="T49" fmla="*/ 2147483646 h 121652"/>
              <a:gd name="T50" fmla="*/ 2147483646 w 368426"/>
              <a:gd name="T51" fmla="*/ 2147483646 h 121652"/>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68426"/>
              <a:gd name="T79" fmla="*/ 0 h 121652"/>
              <a:gd name="T80" fmla="*/ 368426 w 368426"/>
              <a:gd name="T81" fmla="*/ 121652 h 121652"/>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68426" h="121652" extrusionOk="0">
                <a:moveTo>
                  <a:pt x="309" y="5516"/>
                </a:moveTo>
                <a:lnTo>
                  <a:pt x="16692" y="11214"/>
                </a:lnTo>
                <a:lnTo>
                  <a:pt x="47172" y="11214"/>
                </a:lnTo>
                <a:lnTo>
                  <a:pt x="62412" y="6843"/>
                </a:lnTo>
                <a:lnTo>
                  <a:pt x="77652" y="16156"/>
                </a:lnTo>
                <a:lnTo>
                  <a:pt x="92892" y="16156"/>
                </a:lnTo>
                <a:lnTo>
                  <a:pt x="107370" y="11214"/>
                </a:lnTo>
                <a:lnTo>
                  <a:pt x="122610" y="8173"/>
                </a:lnTo>
                <a:lnTo>
                  <a:pt x="138612" y="8173"/>
                </a:lnTo>
                <a:lnTo>
                  <a:pt x="153852" y="10834"/>
                </a:lnTo>
                <a:lnTo>
                  <a:pt x="168711" y="7603"/>
                </a:lnTo>
                <a:lnTo>
                  <a:pt x="183951" y="12734"/>
                </a:lnTo>
                <a:lnTo>
                  <a:pt x="199572" y="20527"/>
                </a:lnTo>
                <a:lnTo>
                  <a:pt x="214050" y="15205"/>
                </a:lnTo>
                <a:lnTo>
                  <a:pt x="229671" y="15205"/>
                </a:lnTo>
                <a:lnTo>
                  <a:pt x="245292" y="5892"/>
                </a:lnTo>
                <a:lnTo>
                  <a:pt x="260532" y="11214"/>
                </a:lnTo>
                <a:lnTo>
                  <a:pt x="275772" y="11214"/>
                </a:lnTo>
                <a:lnTo>
                  <a:pt x="291012" y="6843"/>
                </a:lnTo>
                <a:lnTo>
                  <a:pt x="321492" y="6843"/>
                </a:lnTo>
                <a:lnTo>
                  <a:pt x="336732" y="15966"/>
                </a:lnTo>
                <a:lnTo>
                  <a:pt x="351210" y="12734"/>
                </a:lnTo>
                <a:lnTo>
                  <a:pt x="367593" y="0"/>
                </a:lnTo>
                <a:lnTo>
                  <a:pt x="368426" y="121652"/>
                </a:lnTo>
                <a:lnTo>
                  <a:pt x="0" y="121652"/>
                </a:lnTo>
                <a:lnTo>
                  <a:pt x="309" y="5516"/>
                </a:lnTo>
                <a:close/>
              </a:path>
            </a:pathLst>
          </a:custGeom>
          <a:solidFill>
            <a:srgbClr val="00CEF6">
              <a:alpha val="73332"/>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800"/>
          </a:p>
        </p:txBody>
      </p:sp>
      <p:sp>
        <p:nvSpPr>
          <p:cNvPr id="6" name="Shape 76">
            <a:extLst>
              <a:ext uri="{FF2B5EF4-FFF2-40B4-BE49-F238E27FC236}">
                <a16:creationId xmlns:a16="http://schemas.microsoft.com/office/drawing/2014/main" xmlns="" id="{1C43C839-322F-41E6-9220-91C4B6C5C5F7}"/>
              </a:ext>
            </a:extLst>
          </p:cNvPr>
          <p:cNvSpPr/>
          <p:nvPr/>
        </p:nvSpPr>
        <p:spPr>
          <a:xfrm rot="8100000">
            <a:off x="2463800" y="2419351"/>
            <a:ext cx="162984" cy="163513"/>
          </a:xfrm>
          <a:prstGeom prst="teardrop">
            <a:avLst>
              <a:gd name="adj" fmla="val 100000"/>
            </a:avLst>
          </a:prstGeom>
          <a:solidFill>
            <a:srgbClr val="AFF000"/>
          </a:solidFill>
          <a:ln>
            <a:noFill/>
          </a:ln>
        </p:spPr>
        <p:txBody>
          <a:bodyPr lIns="91425" tIns="91425" rIns="91425" bIns="91425" anchor="ctr"/>
          <a:lstStyle/>
          <a:p>
            <a:pPr eaLnBrk="1" fontAlgn="auto" hangingPunct="1">
              <a:spcBef>
                <a:spcPts val="0"/>
              </a:spcBef>
              <a:spcAft>
                <a:spcPts val="0"/>
              </a:spcAft>
              <a:defRPr/>
            </a:pPr>
            <a:endParaRPr sz="1400" kern="0">
              <a:solidFill>
                <a:srgbClr val="000000"/>
              </a:solidFill>
              <a:latin typeface="Arial"/>
              <a:cs typeface="Arial"/>
              <a:sym typeface="Arial"/>
              <a:rtl val="0"/>
            </a:endParaRPr>
          </a:p>
        </p:txBody>
      </p:sp>
      <p:sp>
        <p:nvSpPr>
          <p:cNvPr id="7" name="Shape 77">
            <a:extLst>
              <a:ext uri="{FF2B5EF4-FFF2-40B4-BE49-F238E27FC236}">
                <a16:creationId xmlns:a16="http://schemas.microsoft.com/office/drawing/2014/main" xmlns="" id="{54C5B2E1-4CC6-441C-A63D-0C6B41184E55}"/>
              </a:ext>
            </a:extLst>
          </p:cNvPr>
          <p:cNvSpPr/>
          <p:nvPr/>
        </p:nvSpPr>
        <p:spPr>
          <a:xfrm rot="8100000">
            <a:off x="8051800" y="2797176"/>
            <a:ext cx="162984" cy="163513"/>
          </a:xfrm>
          <a:prstGeom prst="teardrop">
            <a:avLst>
              <a:gd name="adj" fmla="val 100000"/>
            </a:avLst>
          </a:prstGeom>
          <a:noFill/>
          <a:ln w="28575" cap="flat" cmpd="sng">
            <a:solidFill>
              <a:srgbClr val="00CEF6"/>
            </a:solidFill>
            <a:prstDash val="solid"/>
            <a:round/>
            <a:headEnd type="none" w="med" len="med"/>
            <a:tailEnd type="none" w="med" len="med"/>
          </a:ln>
        </p:spPr>
        <p:txBody>
          <a:bodyPr lIns="91425" tIns="91425" rIns="91425" bIns="91425" anchor="ctr"/>
          <a:lstStyle/>
          <a:p>
            <a:pPr eaLnBrk="1" fontAlgn="auto" hangingPunct="1">
              <a:spcBef>
                <a:spcPts val="0"/>
              </a:spcBef>
              <a:spcAft>
                <a:spcPts val="0"/>
              </a:spcAft>
              <a:defRPr/>
            </a:pPr>
            <a:endParaRPr sz="1400" kern="0">
              <a:solidFill>
                <a:srgbClr val="000000"/>
              </a:solidFill>
              <a:latin typeface="Arial"/>
              <a:cs typeface="Arial"/>
              <a:sym typeface="Arial"/>
              <a:rtl val="0"/>
            </a:endParaRPr>
          </a:p>
        </p:txBody>
      </p:sp>
      <p:sp>
        <p:nvSpPr>
          <p:cNvPr id="8" name="Shape 78">
            <a:extLst>
              <a:ext uri="{FF2B5EF4-FFF2-40B4-BE49-F238E27FC236}">
                <a16:creationId xmlns:a16="http://schemas.microsoft.com/office/drawing/2014/main" xmlns="" id="{8AB4B940-3BA2-4114-9820-8ED7A60AEF3A}"/>
              </a:ext>
            </a:extLst>
          </p:cNvPr>
          <p:cNvSpPr/>
          <p:nvPr/>
        </p:nvSpPr>
        <p:spPr>
          <a:xfrm rot="8100000">
            <a:off x="9575800" y="2841626"/>
            <a:ext cx="162984" cy="163513"/>
          </a:xfrm>
          <a:prstGeom prst="teardrop">
            <a:avLst>
              <a:gd name="adj" fmla="val 100000"/>
            </a:avLst>
          </a:prstGeom>
          <a:solidFill>
            <a:srgbClr val="00CEF6"/>
          </a:solidFill>
          <a:ln>
            <a:noFill/>
          </a:ln>
        </p:spPr>
        <p:txBody>
          <a:bodyPr lIns="91425" tIns="91425" rIns="91425" bIns="91425" anchor="ctr"/>
          <a:lstStyle/>
          <a:p>
            <a:pPr eaLnBrk="1" fontAlgn="auto" hangingPunct="1">
              <a:spcBef>
                <a:spcPts val="0"/>
              </a:spcBef>
              <a:spcAft>
                <a:spcPts val="0"/>
              </a:spcAft>
              <a:defRPr/>
            </a:pPr>
            <a:endParaRPr sz="1400" kern="0">
              <a:solidFill>
                <a:srgbClr val="000000"/>
              </a:solidFill>
              <a:latin typeface="Arial"/>
              <a:cs typeface="Arial"/>
              <a:sym typeface="Arial"/>
              <a:rtl val="0"/>
            </a:endParaRPr>
          </a:p>
        </p:txBody>
      </p:sp>
      <p:grpSp>
        <p:nvGrpSpPr>
          <p:cNvPr id="9" name="Shape 79">
            <a:extLst>
              <a:ext uri="{FF2B5EF4-FFF2-40B4-BE49-F238E27FC236}">
                <a16:creationId xmlns:a16="http://schemas.microsoft.com/office/drawing/2014/main" xmlns="" id="{7BC90283-A20F-48D1-8771-147B0EE944B8}"/>
              </a:ext>
            </a:extLst>
          </p:cNvPr>
          <p:cNvGrpSpPr>
            <a:grpSpLocks/>
          </p:cNvGrpSpPr>
          <p:nvPr/>
        </p:nvGrpSpPr>
        <p:grpSpPr bwMode="auto">
          <a:xfrm>
            <a:off x="-12699" y="2698750"/>
            <a:ext cx="12223751" cy="793750"/>
            <a:chOff x="-9525" y="4462475"/>
            <a:chExt cx="9167825" cy="595300"/>
          </a:xfrm>
        </p:grpSpPr>
        <p:sp>
          <p:nvSpPr>
            <p:cNvPr id="10" name="Shape 80">
              <a:extLst>
                <a:ext uri="{FF2B5EF4-FFF2-40B4-BE49-F238E27FC236}">
                  <a16:creationId xmlns:a16="http://schemas.microsoft.com/office/drawing/2014/main" xmlns="" id="{BEF407EC-3BC0-4065-80B1-108593C406B6}"/>
                </a:ext>
              </a:extLst>
            </p:cNvPr>
            <p:cNvSpPr>
              <a:spLocks/>
            </p:cNvSpPr>
            <p:nvPr/>
          </p:nvSpPr>
          <p:spPr bwMode="auto">
            <a:xfrm>
              <a:off x="-9525" y="4581525"/>
              <a:ext cx="4205300" cy="476250"/>
            </a:xfrm>
            <a:custGeom>
              <a:avLst/>
              <a:gdLst>
                <a:gd name="T0" fmla="*/ 0 w 168212"/>
                <a:gd name="T1" fmla="*/ 2147483646 h 19050"/>
                <a:gd name="T2" fmla="*/ 2147483646 w 168212"/>
                <a:gd name="T3" fmla="*/ 2147483646 h 19050"/>
                <a:gd name="T4" fmla="*/ 2147483646 w 168212"/>
                <a:gd name="T5" fmla="*/ 2147483646 h 19050"/>
                <a:gd name="T6" fmla="*/ 2147483646 w 168212"/>
                <a:gd name="T7" fmla="*/ 2147483646 h 19050"/>
                <a:gd name="T8" fmla="*/ 2147483646 w 168212"/>
                <a:gd name="T9" fmla="*/ 2147483646 h 19050"/>
                <a:gd name="T10" fmla="*/ 2147483646 w 168212"/>
                <a:gd name="T11" fmla="*/ 2147483646 h 19050"/>
                <a:gd name="T12" fmla="*/ 2147483646 w 168212"/>
                <a:gd name="T13" fmla="*/ 2147483646 h 19050"/>
                <a:gd name="T14" fmla="*/ 2147483646 w 168212"/>
                <a:gd name="T15" fmla="*/ 0 h 19050"/>
                <a:gd name="T16" fmla="*/ 2147483646 w 168212"/>
                <a:gd name="T17" fmla="*/ 2147483646 h 19050"/>
                <a:gd name="T18" fmla="*/ 2147483646 w 168212"/>
                <a:gd name="T19" fmla="*/ 2147483646 h 19050"/>
                <a:gd name="T20" fmla="*/ 2147483646 w 168212"/>
                <a:gd name="T21" fmla="*/ 2147483646 h 19050"/>
                <a:gd name="T22" fmla="*/ 2147483646 w 168212"/>
                <a:gd name="T23" fmla="*/ 2147483646 h 190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68212"/>
                <a:gd name="T37" fmla="*/ 0 h 19050"/>
                <a:gd name="T38" fmla="*/ 168212 w 168212"/>
                <a:gd name="T39" fmla="*/ 19050 h 190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68212" h="19050" extrusionOk="0">
                  <a:moveTo>
                    <a:pt x="0" y="1715"/>
                  </a:moveTo>
                  <a:lnTo>
                    <a:pt x="15812" y="16574"/>
                  </a:lnTo>
                  <a:lnTo>
                    <a:pt x="31052" y="16574"/>
                  </a:lnTo>
                  <a:lnTo>
                    <a:pt x="46292" y="14097"/>
                  </a:lnTo>
                  <a:lnTo>
                    <a:pt x="61532" y="19050"/>
                  </a:lnTo>
                  <a:lnTo>
                    <a:pt x="76581" y="11240"/>
                  </a:lnTo>
                  <a:lnTo>
                    <a:pt x="92012" y="11240"/>
                  </a:lnTo>
                  <a:lnTo>
                    <a:pt x="106871" y="0"/>
                  </a:lnTo>
                  <a:lnTo>
                    <a:pt x="122111" y="2667"/>
                  </a:lnTo>
                  <a:lnTo>
                    <a:pt x="137541" y="2667"/>
                  </a:lnTo>
                  <a:lnTo>
                    <a:pt x="152972" y="16002"/>
                  </a:lnTo>
                  <a:lnTo>
                    <a:pt x="168212" y="16002"/>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endParaRPr lang="en-US" sz="1800"/>
            </a:p>
          </p:txBody>
        </p:sp>
        <p:sp>
          <p:nvSpPr>
            <p:cNvPr id="11" name="Shape 81">
              <a:extLst>
                <a:ext uri="{FF2B5EF4-FFF2-40B4-BE49-F238E27FC236}">
                  <a16:creationId xmlns:a16="http://schemas.microsoft.com/office/drawing/2014/main" xmlns="" id="{A09A63E6-2948-429B-8A9D-AA8218E53B0F}"/>
                </a:ext>
              </a:extLst>
            </p:cNvPr>
            <p:cNvSpPr>
              <a:spLocks/>
            </p:cNvSpPr>
            <p:nvPr/>
          </p:nvSpPr>
          <p:spPr bwMode="auto">
            <a:xfrm>
              <a:off x="4195775" y="4462475"/>
              <a:ext cx="3424225" cy="590550"/>
            </a:xfrm>
            <a:custGeom>
              <a:avLst/>
              <a:gdLst>
                <a:gd name="T0" fmla="*/ 0 w 136969"/>
                <a:gd name="T1" fmla="*/ 2147483646 h 23622"/>
                <a:gd name="T2" fmla="*/ 2147483646 w 136969"/>
                <a:gd name="T3" fmla="*/ 2147483646 h 23622"/>
                <a:gd name="T4" fmla="*/ 2147483646 w 136969"/>
                <a:gd name="T5" fmla="*/ 2147483646 h 23622"/>
                <a:gd name="T6" fmla="*/ 2147483646 w 136969"/>
                <a:gd name="T7" fmla="*/ 2147483646 h 23622"/>
                <a:gd name="T8" fmla="*/ 2147483646 w 136969"/>
                <a:gd name="T9" fmla="*/ 2147483646 h 23622"/>
                <a:gd name="T10" fmla="*/ 2147483646 w 136969"/>
                <a:gd name="T11" fmla="*/ 2147483646 h 23622"/>
                <a:gd name="T12" fmla="*/ 2147483646 w 136969"/>
                <a:gd name="T13" fmla="*/ 2147483646 h 23622"/>
                <a:gd name="T14" fmla="*/ 2147483646 w 136969"/>
                <a:gd name="T15" fmla="*/ 2147483646 h 23622"/>
                <a:gd name="T16" fmla="*/ 2147483646 w 136969"/>
                <a:gd name="T17" fmla="*/ 2147483646 h 23622"/>
                <a:gd name="T18" fmla="*/ 2147483646 w 136969"/>
                <a:gd name="T19" fmla="*/ 0 h 2362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36969"/>
                <a:gd name="T31" fmla="*/ 0 h 23622"/>
                <a:gd name="T32" fmla="*/ 136969 w 136969"/>
                <a:gd name="T33" fmla="*/ 23622 h 2362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36969" h="23622" extrusionOk="0">
                  <a:moveTo>
                    <a:pt x="0" y="20955"/>
                  </a:moveTo>
                  <a:lnTo>
                    <a:pt x="15049" y="9144"/>
                  </a:lnTo>
                  <a:lnTo>
                    <a:pt x="30480" y="4381"/>
                  </a:lnTo>
                  <a:lnTo>
                    <a:pt x="45720" y="13716"/>
                  </a:lnTo>
                  <a:lnTo>
                    <a:pt x="60769" y="13716"/>
                  </a:lnTo>
                  <a:lnTo>
                    <a:pt x="76009" y="16573"/>
                  </a:lnTo>
                  <a:lnTo>
                    <a:pt x="91249" y="11811"/>
                  </a:lnTo>
                  <a:lnTo>
                    <a:pt x="106680" y="23622"/>
                  </a:lnTo>
                  <a:lnTo>
                    <a:pt x="122110" y="23622"/>
                  </a:lnTo>
                  <a:lnTo>
                    <a:pt x="136969" y="0"/>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endParaRPr lang="en-US" sz="1800"/>
            </a:p>
          </p:txBody>
        </p:sp>
        <p:sp>
          <p:nvSpPr>
            <p:cNvPr id="12" name="Shape 82">
              <a:extLst>
                <a:ext uri="{FF2B5EF4-FFF2-40B4-BE49-F238E27FC236}">
                  <a16:creationId xmlns:a16="http://schemas.microsoft.com/office/drawing/2014/main" xmlns="" id="{03222634-6771-4362-9401-6C1FE4E08A0C}"/>
                </a:ext>
              </a:extLst>
            </p:cNvPr>
            <p:cNvSpPr>
              <a:spLocks/>
            </p:cNvSpPr>
            <p:nvPr/>
          </p:nvSpPr>
          <p:spPr bwMode="auto">
            <a:xfrm>
              <a:off x="7624775" y="4472000"/>
              <a:ext cx="1533525" cy="414325"/>
            </a:xfrm>
            <a:custGeom>
              <a:avLst/>
              <a:gdLst>
                <a:gd name="T0" fmla="*/ 0 w 61341"/>
                <a:gd name="T1" fmla="*/ 0 h 16573"/>
                <a:gd name="T2" fmla="*/ 2147483646 w 61341"/>
                <a:gd name="T3" fmla="*/ 2147483646 h 16573"/>
                <a:gd name="T4" fmla="*/ 2147483646 w 61341"/>
                <a:gd name="T5" fmla="*/ 2147483646 h 16573"/>
                <a:gd name="T6" fmla="*/ 2147483646 w 61341"/>
                <a:gd name="T7" fmla="*/ 2147483646 h 16573"/>
                <a:gd name="T8" fmla="*/ 2147483646 w 61341"/>
                <a:gd name="T9" fmla="*/ 2147483646 h 16573"/>
                <a:gd name="T10" fmla="*/ 0 60000 65536"/>
                <a:gd name="T11" fmla="*/ 0 60000 65536"/>
                <a:gd name="T12" fmla="*/ 0 60000 65536"/>
                <a:gd name="T13" fmla="*/ 0 60000 65536"/>
                <a:gd name="T14" fmla="*/ 0 60000 65536"/>
                <a:gd name="T15" fmla="*/ 0 w 61341"/>
                <a:gd name="T16" fmla="*/ 0 h 16573"/>
                <a:gd name="T17" fmla="*/ 61341 w 61341"/>
                <a:gd name="T18" fmla="*/ 16573 h 16573"/>
              </a:gdLst>
              <a:ahLst/>
              <a:cxnLst>
                <a:cxn ang="T10">
                  <a:pos x="T0" y="T1"/>
                </a:cxn>
                <a:cxn ang="T11">
                  <a:pos x="T2" y="T3"/>
                </a:cxn>
                <a:cxn ang="T12">
                  <a:pos x="T4" y="T5"/>
                </a:cxn>
                <a:cxn ang="T13">
                  <a:pos x="T6" y="T7"/>
                </a:cxn>
                <a:cxn ang="T14">
                  <a:pos x="T8" y="T9"/>
                </a:cxn>
              </a:cxnLst>
              <a:rect l="T15" t="T16" r="T17" b="T18"/>
              <a:pathLst>
                <a:path w="61341" h="16573" extrusionOk="0">
                  <a:moveTo>
                    <a:pt x="0" y="0"/>
                  </a:moveTo>
                  <a:lnTo>
                    <a:pt x="15049" y="4762"/>
                  </a:lnTo>
                  <a:lnTo>
                    <a:pt x="30670" y="4762"/>
                  </a:lnTo>
                  <a:lnTo>
                    <a:pt x="45910" y="4762"/>
                  </a:lnTo>
                  <a:lnTo>
                    <a:pt x="61341" y="16573"/>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endParaRPr lang="en-US" sz="1800"/>
            </a:p>
          </p:txBody>
        </p:sp>
      </p:grpSp>
      <p:grpSp>
        <p:nvGrpSpPr>
          <p:cNvPr id="13" name="Shape 83">
            <a:extLst>
              <a:ext uri="{FF2B5EF4-FFF2-40B4-BE49-F238E27FC236}">
                <a16:creationId xmlns:a16="http://schemas.microsoft.com/office/drawing/2014/main" xmlns="" id="{131948B8-B5A9-48A4-836D-92E1E653D5A5}"/>
              </a:ext>
            </a:extLst>
          </p:cNvPr>
          <p:cNvGrpSpPr>
            <a:grpSpLocks/>
          </p:cNvGrpSpPr>
          <p:nvPr/>
        </p:nvGrpSpPr>
        <p:grpSpPr bwMode="auto">
          <a:xfrm>
            <a:off x="-57151" y="2673350"/>
            <a:ext cx="12306301" cy="857250"/>
            <a:chOff x="-42837" y="4443487"/>
            <a:chExt cx="9229574" cy="642787"/>
          </a:xfrm>
        </p:grpSpPr>
        <p:sp>
          <p:nvSpPr>
            <p:cNvPr id="14" name="Shape 84">
              <a:extLst>
                <a:ext uri="{FF2B5EF4-FFF2-40B4-BE49-F238E27FC236}">
                  <a16:creationId xmlns:a16="http://schemas.microsoft.com/office/drawing/2014/main" xmlns="" id="{01DABF3F-5626-4C97-BBB3-303FC056089F}"/>
                </a:ext>
              </a:extLst>
            </p:cNvPr>
            <p:cNvSpPr>
              <a:spLocks noChangeArrowheads="1"/>
            </p:cNvSpPr>
            <p:nvPr/>
          </p:nvSpPr>
          <p:spPr bwMode="auto">
            <a:xfrm>
              <a:off x="1114432" y="490058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5" name="Shape 85">
              <a:extLst>
                <a:ext uri="{FF2B5EF4-FFF2-40B4-BE49-F238E27FC236}">
                  <a16:creationId xmlns:a16="http://schemas.microsoft.com/office/drawing/2014/main" xmlns="" id="{A8AFA2D4-9E18-4945-8CF0-225E90933695}"/>
                </a:ext>
              </a:extLst>
            </p:cNvPr>
            <p:cNvSpPr>
              <a:spLocks noChangeArrowheads="1"/>
            </p:cNvSpPr>
            <p:nvPr/>
          </p:nvSpPr>
          <p:spPr bwMode="auto">
            <a:xfrm>
              <a:off x="1495426" y="502913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6" name="Shape 86">
              <a:extLst>
                <a:ext uri="{FF2B5EF4-FFF2-40B4-BE49-F238E27FC236}">
                  <a16:creationId xmlns:a16="http://schemas.microsoft.com/office/drawing/2014/main" xmlns="" id="{946ED896-30D1-4855-A8DD-883665EA3B9C}"/>
                </a:ext>
              </a:extLst>
            </p:cNvPr>
            <p:cNvSpPr>
              <a:spLocks noChangeArrowheads="1"/>
            </p:cNvSpPr>
            <p:nvPr/>
          </p:nvSpPr>
          <p:spPr bwMode="auto">
            <a:xfrm>
              <a:off x="733438" y="4972001"/>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7" name="Shape 87">
              <a:extLst>
                <a:ext uri="{FF2B5EF4-FFF2-40B4-BE49-F238E27FC236}">
                  <a16:creationId xmlns:a16="http://schemas.microsoft.com/office/drawing/2014/main" xmlns="" id="{FDB79BD3-E732-4DF7-8467-136C0565ABFD}"/>
                </a:ext>
              </a:extLst>
            </p:cNvPr>
            <p:cNvSpPr>
              <a:spLocks noChangeArrowheads="1"/>
            </p:cNvSpPr>
            <p:nvPr/>
          </p:nvSpPr>
          <p:spPr bwMode="auto">
            <a:xfrm>
              <a:off x="352444" y="4962478"/>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8" name="Shape 88">
              <a:extLst>
                <a:ext uri="{FF2B5EF4-FFF2-40B4-BE49-F238E27FC236}">
                  <a16:creationId xmlns:a16="http://schemas.microsoft.com/office/drawing/2014/main" xmlns="" id="{6956B043-F840-4B11-8DD8-F1BC2B5138C6}"/>
                </a:ext>
              </a:extLst>
            </p:cNvPr>
            <p:cNvSpPr>
              <a:spLocks noChangeArrowheads="1"/>
            </p:cNvSpPr>
            <p:nvPr/>
          </p:nvSpPr>
          <p:spPr bwMode="auto">
            <a:xfrm>
              <a:off x="-42837" y="4605374"/>
              <a:ext cx="57150"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9" name="Shape 89">
              <a:extLst>
                <a:ext uri="{FF2B5EF4-FFF2-40B4-BE49-F238E27FC236}">
                  <a16:creationId xmlns:a16="http://schemas.microsoft.com/office/drawing/2014/main" xmlns="" id="{F575D335-4232-4D25-8903-7BD4F27B6B4F}"/>
                </a:ext>
              </a:extLst>
            </p:cNvPr>
            <p:cNvSpPr>
              <a:spLocks noChangeArrowheads="1"/>
            </p:cNvSpPr>
            <p:nvPr/>
          </p:nvSpPr>
          <p:spPr bwMode="auto">
            <a:xfrm>
              <a:off x="1876419" y="4833921"/>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0" name="Shape 90">
              <a:extLst>
                <a:ext uri="{FF2B5EF4-FFF2-40B4-BE49-F238E27FC236}">
                  <a16:creationId xmlns:a16="http://schemas.microsoft.com/office/drawing/2014/main" xmlns="" id="{C8A6783D-4E5C-4EC9-A4FC-8FA151C3C799}"/>
                </a:ext>
              </a:extLst>
            </p:cNvPr>
            <p:cNvSpPr>
              <a:spLocks noChangeArrowheads="1"/>
            </p:cNvSpPr>
            <p:nvPr/>
          </p:nvSpPr>
          <p:spPr bwMode="auto">
            <a:xfrm>
              <a:off x="2257413" y="4829159"/>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1" name="Shape 91">
              <a:extLst>
                <a:ext uri="{FF2B5EF4-FFF2-40B4-BE49-F238E27FC236}">
                  <a16:creationId xmlns:a16="http://schemas.microsoft.com/office/drawing/2014/main" xmlns="" id="{30C9B202-877E-4677-9EC0-96DF664EF82A}"/>
                </a:ext>
              </a:extLst>
            </p:cNvPr>
            <p:cNvSpPr>
              <a:spLocks noChangeArrowheads="1"/>
            </p:cNvSpPr>
            <p:nvPr/>
          </p:nvSpPr>
          <p:spPr bwMode="auto">
            <a:xfrm>
              <a:off x="2638407" y="454823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2" name="Shape 92">
              <a:extLst>
                <a:ext uri="{FF2B5EF4-FFF2-40B4-BE49-F238E27FC236}">
                  <a16:creationId xmlns:a16="http://schemas.microsoft.com/office/drawing/2014/main" xmlns="" id="{5016E631-FAB7-4940-BEF3-96F982D52A0E}"/>
                </a:ext>
              </a:extLst>
            </p:cNvPr>
            <p:cNvSpPr>
              <a:spLocks noChangeArrowheads="1"/>
            </p:cNvSpPr>
            <p:nvPr/>
          </p:nvSpPr>
          <p:spPr bwMode="auto">
            <a:xfrm>
              <a:off x="3019401" y="461489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3" name="Shape 93">
              <a:extLst>
                <a:ext uri="{FF2B5EF4-FFF2-40B4-BE49-F238E27FC236}">
                  <a16:creationId xmlns:a16="http://schemas.microsoft.com/office/drawing/2014/main" xmlns="" id="{873AA164-FC3D-4CA6-9C55-4664580FB0D0}"/>
                </a:ext>
              </a:extLst>
            </p:cNvPr>
            <p:cNvSpPr>
              <a:spLocks noChangeArrowheads="1"/>
            </p:cNvSpPr>
            <p:nvPr/>
          </p:nvSpPr>
          <p:spPr bwMode="auto">
            <a:xfrm>
              <a:off x="3400394" y="461489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4" name="Shape 94">
              <a:extLst>
                <a:ext uri="{FF2B5EF4-FFF2-40B4-BE49-F238E27FC236}">
                  <a16:creationId xmlns:a16="http://schemas.microsoft.com/office/drawing/2014/main" xmlns="" id="{8E3D5513-9296-4E5C-B525-4A2146EB609E}"/>
                </a:ext>
              </a:extLst>
            </p:cNvPr>
            <p:cNvSpPr>
              <a:spLocks noChangeArrowheads="1"/>
            </p:cNvSpPr>
            <p:nvPr/>
          </p:nvSpPr>
          <p:spPr bwMode="auto">
            <a:xfrm>
              <a:off x="3781388" y="4948194"/>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5" name="Shape 95">
              <a:extLst>
                <a:ext uri="{FF2B5EF4-FFF2-40B4-BE49-F238E27FC236}">
                  <a16:creationId xmlns:a16="http://schemas.microsoft.com/office/drawing/2014/main" xmlns="" id="{5160B91C-3FF6-4ED5-BF89-91528B26B435}"/>
                </a:ext>
              </a:extLst>
            </p:cNvPr>
            <p:cNvSpPr>
              <a:spLocks noChangeArrowheads="1"/>
            </p:cNvSpPr>
            <p:nvPr/>
          </p:nvSpPr>
          <p:spPr bwMode="auto">
            <a:xfrm>
              <a:off x="4162382" y="4948194"/>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6" name="Shape 96">
              <a:extLst>
                <a:ext uri="{FF2B5EF4-FFF2-40B4-BE49-F238E27FC236}">
                  <a16:creationId xmlns:a16="http://schemas.microsoft.com/office/drawing/2014/main" xmlns="" id="{8067D5AC-8A48-4E71-8CEC-5C76262B64A4}"/>
                </a:ext>
              </a:extLst>
            </p:cNvPr>
            <p:cNvSpPr>
              <a:spLocks noChangeArrowheads="1"/>
            </p:cNvSpPr>
            <p:nvPr/>
          </p:nvSpPr>
          <p:spPr bwMode="auto">
            <a:xfrm>
              <a:off x="4543375" y="4667272"/>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7" name="Shape 97">
              <a:extLst>
                <a:ext uri="{FF2B5EF4-FFF2-40B4-BE49-F238E27FC236}">
                  <a16:creationId xmlns:a16="http://schemas.microsoft.com/office/drawing/2014/main" xmlns="" id="{04C6C8D9-87AA-4D90-867A-86ACF6315D87}"/>
                </a:ext>
              </a:extLst>
            </p:cNvPr>
            <p:cNvSpPr>
              <a:spLocks noChangeArrowheads="1"/>
            </p:cNvSpPr>
            <p:nvPr/>
          </p:nvSpPr>
          <p:spPr bwMode="auto">
            <a:xfrm>
              <a:off x="4924369" y="4543476"/>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8" name="Shape 98">
              <a:extLst>
                <a:ext uri="{FF2B5EF4-FFF2-40B4-BE49-F238E27FC236}">
                  <a16:creationId xmlns:a16="http://schemas.microsoft.com/office/drawing/2014/main" xmlns="" id="{0C004D04-D2B6-4F3D-8006-12BD7037ABE1}"/>
                </a:ext>
              </a:extLst>
            </p:cNvPr>
            <p:cNvSpPr>
              <a:spLocks noChangeArrowheads="1"/>
            </p:cNvSpPr>
            <p:nvPr/>
          </p:nvSpPr>
          <p:spPr bwMode="auto">
            <a:xfrm>
              <a:off x="5305363" y="4772023"/>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9" name="Shape 99">
              <a:extLst>
                <a:ext uri="{FF2B5EF4-FFF2-40B4-BE49-F238E27FC236}">
                  <a16:creationId xmlns:a16="http://schemas.microsoft.com/office/drawing/2014/main" xmlns="" id="{58D4189A-A21F-4327-BB41-ECB90AE65307}"/>
                </a:ext>
              </a:extLst>
            </p:cNvPr>
            <p:cNvSpPr>
              <a:spLocks noChangeArrowheads="1"/>
            </p:cNvSpPr>
            <p:nvPr/>
          </p:nvSpPr>
          <p:spPr bwMode="auto">
            <a:xfrm>
              <a:off x="5686357" y="4772023"/>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0" name="Shape 100">
              <a:extLst>
                <a:ext uri="{FF2B5EF4-FFF2-40B4-BE49-F238E27FC236}">
                  <a16:creationId xmlns:a16="http://schemas.microsoft.com/office/drawing/2014/main" xmlns="" id="{5B9FB4A8-25E8-43AE-B6B7-FFEDD5B3723E}"/>
                </a:ext>
              </a:extLst>
            </p:cNvPr>
            <p:cNvSpPr>
              <a:spLocks noChangeArrowheads="1"/>
            </p:cNvSpPr>
            <p:nvPr/>
          </p:nvSpPr>
          <p:spPr bwMode="auto">
            <a:xfrm>
              <a:off x="6067350" y="4848205"/>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1" name="Shape 101">
              <a:extLst>
                <a:ext uri="{FF2B5EF4-FFF2-40B4-BE49-F238E27FC236}">
                  <a16:creationId xmlns:a16="http://schemas.microsoft.com/office/drawing/2014/main" xmlns="" id="{C7310015-6664-45C0-A68B-B08BF7618FC9}"/>
                </a:ext>
              </a:extLst>
            </p:cNvPr>
            <p:cNvSpPr>
              <a:spLocks noChangeArrowheads="1"/>
            </p:cNvSpPr>
            <p:nvPr/>
          </p:nvSpPr>
          <p:spPr bwMode="auto">
            <a:xfrm>
              <a:off x="6448344" y="472917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2" name="Shape 102">
              <a:extLst>
                <a:ext uri="{FF2B5EF4-FFF2-40B4-BE49-F238E27FC236}">
                  <a16:creationId xmlns:a16="http://schemas.microsoft.com/office/drawing/2014/main" xmlns="" id="{7A8E980B-DA15-462C-9845-54107852E7FE}"/>
                </a:ext>
              </a:extLst>
            </p:cNvPr>
            <p:cNvSpPr>
              <a:spLocks noChangeArrowheads="1"/>
            </p:cNvSpPr>
            <p:nvPr/>
          </p:nvSpPr>
          <p:spPr bwMode="auto">
            <a:xfrm>
              <a:off x="6829338" y="5024376"/>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3" name="Shape 103">
              <a:extLst>
                <a:ext uri="{FF2B5EF4-FFF2-40B4-BE49-F238E27FC236}">
                  <a16:creationId xmlns:a16="http://schemas.microsoft.com/office/drawing/2014/main" xmlns="" id="{DA57E239-C0F5-4CF4-8C61-06CE0247F1D9}"/>
                </a:ext>
              </a:extLst>
            </p:cNvPr>
            <p:cNvSpPr>
              <a:spLocks noChangeArrowheads="1"/>
            </p:cNvSpPr>
            <p:nvPr/>
          </p:nvSpPr>
          <p:spPr bwMode="auto">
            <a:xfrm>
              <a:off x="7210332" y="5024376"/>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4" name="Shape 104">
              <a:extLst>
                <a:ext uri="{FF2B5EF4-FFF2-40B4-BE49-F238E27FC236}">
                  <a16:creationId xmlns:a16="http://schemas.microsoft.com/office/drawing/2014/main" xmlns="" id="{6E499518-AE07-4037-B7D3-973EE6EA6B5F}"/>
                </a:ext>
              </a:extLst>
            </p:cNvPr>
            <p:cNvSpPr>
              <a:spLocks noChangeArrowheads="1"/>
            </p:cNvSpPr>
            <p:nvPr/>
          </p:nvSpPr>
          <p:spPr bwMode="auto">
            <a:xfrm>
              <a:off x="7591325" y="444348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5" name="Shape 105">
              <a:extLst>
                <a:ext uri="{FF2B5EF4-FFF2-40B4-BE49-F238E27FC236}">
                  <a16:creationId xmlns:a16="http://schemas.microsoft.com/office/drawing/2014/main" xmlns="" id="{66DC1A55-00C9-415F-AFCB-034BF4A67F27}"/>
                </a:ext>
              </a:extLst>
            </p:cNvPr>
            <p:cNvSpPr>
              <a:spLocks noChangeArrowheads="1"/>
            </p:cNvSpPr>
            <p:nvPr/>
          </p:nvSpPr>
          <p:spPr bwMode="auto">
            <a:xfrm>
              <a:off x="7972319" y="455776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6" name="Shape 106">
              <a:extLst>
                <a:ext uri="{FF2B5EF4-FFF2-40B4-BE49-F238E27FC236}">
                  <a16:creationId xmlns:a16="http://schemas.microsoft.com/office/drawing/2014/main" xmlns="" id="{77D8657B-8128-49DE-AB64-64EABD0363CC}"/>
                </a:ext>
              </a:extLst>
            </p:cNvPr>
            <p:cNvSpPr>
              <a:spLocks noChangeArrowheads="1"/>
            </p:cNvSpPr>
            <p:nvPr/>
          </p:nvSpPr>
          <p:spPr bwMode="auto">
            <a:xfrm>
              <a:off x="8353313" y="455776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7" name="Shape 107">
              <a:extLst>
                <a:ext uri="{FF2B5EF4-FFF2-40B4-BE49-F238E27FC236}">
                  <a16:creationId xmlns:a16="http://schemas.microsoft.com/office/drawing/2014/main" xmlns="" id="{0457E98D-43FF-4341-A4DB-2C772DE80A60}"/>
                </a:ext>
              </a:extLst>
            </p:cNvPr>
            <p:cNvSpPr>
              <a:spLocks noChangeArrowheads="1"/>
            </p:cNvSpPr>
            <p:nvPr/>
          </p:nvSpPr>
          <p:spPr bwMode="auto">
            <a:xfrm>
              <a:off x="8734306" y="455776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8" name="Shape 108">
              <a:extLst>
                <a:ext uri="{FF2B5EF4-FFF2-40B4-BE49-F238E27FC236}">
                  <a16:creationId xmlns:a16="http://schemas.microsoft.com/office/drawing/2014/main" xmlns="" id="{3A82DB20-5B5A-4202-8A73-FE5F02398EA6}"/>
                </a:ext>
              </a:extLst>
            </p:cNvPr>
            <p:cNvSpPr>
              <a:spLocks noChangeArrowheads="1"/>
            </p:cNvSpPr>
            <p:nvPr/>
          </p:nvSpPr>
          <p:spPr bwMode="auto">
            <a:xfrm>
              <a:off x="9129588" y="486725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grpSp>
      <p:sp>
        <p:nvSpPr>
          <p:cNvPr id="39" name="Shape 109">
            <a:extLst>
              <a:ext uri="{FF2B5EF4-FFF2-40B4-BE49-F238E27FC236}">
                <a16:creationId xmlns:a16="http://schemas.microsoft.com/office/drawing/2014/main" xmlns="" id="{9ECFBC90-B334-4D19-90C8-1561115CA69B}"/>
              </a:ext>
            </a:extLst>
          </p:cNvPr>
          <p:cNvSpPr>
            <a:spLocks noChangeArrowheads="1"/>
          </p:cNvSpPr>
          <p:nvPr/>
        </p:nvSpPr>
        <p:spPr bwMode="auto">
          <a:xfrm>
            <a:off x="3987800" y="2863850"/>
            <a:ext cx="152400" cy="152400"/>
          </a:xfrm>
          <a:prstGeom prst="ellipse">
            <a:avLst/>
          </a:prstGeom>
          <a:noFill/>
          <a:ln w="9525">
            <a:solidFill>
              <a:srgbClr val="3C78D8"/>
            </a:solidFill>
            <a:round/>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40" name="Shape 110">
            <a:extLst>
              <a:ext uri="{FF2B5EF4-FFF2-40B4-BE49-F238E27FC236}">
                <a16:creationId xmlns:a16="http://schemas.microsoft.com/office/drawing/2014/main" xmlns="" id="{AEDABF36-918E-4AA4-98C5-8A524093903D}"/>
              </a:ext>
            </a:extLst>
          </p:cNvPr>
          <p:cNvSpPr>
            <a:spLocks noChangeArrowheads="1"/>
          </p:cNvSpPr>
          <p:nvPr/>
        </p:nvSpPr>
        <p:spPr bwMode="auto">
          <a:xfrm>
            <a:off x="1447800" y="3244850"/>
            <a:ext cx="152400" cy="152400"/>
          </a:xfrm>
          <a:prstGeom prst="ellipse">
            <a:avLst/>
          </a:prstGeom>
          <a:noFill/>
          <a:ln w="9525">
            <a:solidFill>
              <a:srgbClr val="3C78D8"/>
            </a:solidFill>
            <a:round/>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41" name="Shape 111">
            <a:extLst>
              <a:ext uri="{FF2B5EF4-FFF2-40B4-BE49-F238E27FC236}">
                <a16:creationId xmlns:a16="http://schemas.microsoft.com/office/drawing/2014/main" xmlns="" id="{4233717E-8D3C-4E96-9F9F-7E91C078F7A6}"/>
              </a:ext>
            </a:extLst>
          </p:cNvPr>
          <p:cNvSpPr>
            <a:spLocks noChangeArrowheads="1"/>
          </p:cNvSpPr>
          <p:nvPr/>
        </p:nvSpPr>
        <p:spPr bwMode="auto">
          <a:xfrm>
            <a:off x="6527800" y="2770188"/>
            <a:ext cx="152400" cy="152400"/>
          </a:xfrm>
          <a:prstGeom prst="ellipse">
            <a:avLst/>
          </a:prstGeom>
          <a:noFill/>
          <a:ln w="9525">
            <a:solidFill>
              <a:srgbClr val="3C78D8"/>
            </a:solidFill>
            <a:round/>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42" name="Shape 112">
            <a:extLst>
              <a:ext uri="{FF2B5EF4-FFF2-40B4-BE49-F238E27FC236}">
                <a16:creationId xmlns:a16="http://schemas.microsoft.com/office/drawing/2014/main" xmlns="" id="{6254CBD0-5D08-4E14-8347-5F0D7C7302D3}"/>
              </a:ext>
            </a:extLst>
          </p:cNvPr>
          <p:cNvSpPr/>
          <p:nvPr/>
        </p:nvSpPr>
        <p:spPr>
          <a:xfrm rot="8100000">
            <a:off x="11599334" y="2520951"/>
            <a:ext cx="165100" cy="163513"/>
          </a:xfrm>
          <a:prstGeom prst="teardrop">
            <a:avLst>
              <a:gd name="adj" fmla="val 100000"/>
            </a:avLst>
          </a:prstGeom>
          <a:noFill/>
          <a:ln w="28575" cap="flat" cmpd="sng">
            <a:solidFill>
              <a:srgbClr val="AFF000"/>
            </a:solidFill>
            <a:prstDash val="solid"/>
            <a:round/>
            <a:headEnd type="none" w="med" len="med"/>
            <a:tailEnd type="none" w="med" len="med"/>
          </a:ln>
        </p:spPr>
        <p:txBody>
          <a:bodyPr lIns="91425" tIns="91425" rIns="91425" bIns="91425" anchor="ctr"/>
          <a:lstStyle/>
          <a:p>
            <a:pPr eaLnBrk="1" fontAlgn="auto" hangingPunct="1">
              <a:spcBef>
                <a:spcPts val="0"/>
              </a:spcBef>
              <a:spcAft>
                <a:spcPts val="0"/>
              </a:spcAft>
              <a:defRPr/>
            </a:pPr>
            <a:endParaRPr sz="1400" kern="0">
              <a:solidFill>
                <a:srgbClr val="000000"/>
              </a:solidFill>
              <a:latin typeface="Arial"/>
              <a:cs typeface="Arial"/>
              <a:sym typeface="Arial"/>
              <a:rtl val="0"/>
            </a:endParaRPr>
          </a:p>
        </p:txBody>
      </p:sp>
      <p:sp>
        <p:nvSpPr>
          <p:cNvPr id="113" name="Shape 113"/>
          <p:cNvSpPr txBox="1">
            <a:spLocks noGrp="1"/>
          </p:cNvSpPr>
          <p:nvPr>
            <p:ph type="ctrTitle"/>
          </p:nvPr>
        </p:nvSpPr>
        <p:spPr>
          <a:xfrm>
            <a:off x="3079135" y="4041535"/>
            <a:ext cx="6952799" cy="1546399"/>
          </a:xfrm>
          <a:prstGeom prst="rect">
            <a:avLst/>
          </a:prstGeom>
        </p:spPr>
        <p:txBody>
          <a:bodyPr/>
          <a:lstStyle>
            <a:lvl1pPr lvl="0" algn="r" rtl="0">
              <a:spcBef>
                <a:spcPts val="0"/>
              </a:spcBef>
              <a:buClr>
                <a:srgbClr val="FFFFFF"/>
              </a:buClr>
              <a:buSzPct val="100000"/>
              <a:defRPr sz="3600">
                <a:solidFill>
                  <a:srgbClr val="FFFFFF"/>
                </a:solidFill>
              </a:defRPr>
            </a:lvl1pPr>
            <a:lvl2pPr lvl="1" algn="r" rtl="0">
              <a:spcBef>
                <a:spcPts val="0"/>
              </a:spcBef>
              <a:buClr>
                <a:srgbClr val="FFFFFF"/>
              </a:buClr>
              <a:buSzPct val="100000"/>
              <a:defRPr sz="3600">
                <a:solidFill>
                  <a:srgbClr val="FFFFFF"/>
                </a:solidFill>
              </a:defRPr>
            </a:lvl2pPr>
            <a:lvl3pPr lvl="2" algn="r" rtl="0">
              <a:spcBef>
                <a:spcPts val="0"/>
              </a:spcBef>
              <a:buClr>
                <a:srgbClr val="FFFFFF"/>
              </a:buClr>
              <a:buSzPct val="100000"/>
              <a:defRPr sz="3600">
                <a:solidFill>
                  <a:srgbClr val="FFFFFF"/>
                </a:solidFill>
              </a:defRPr>
            </a:lvl3pPr>
            <a:lvl4pPr lvl="3" algn="r" rtl="0">
              <a:spcBef>
                <a:spcPts val="0"/>
              </a:spcBef>
              <a:buClr>
                <a:srgbClr val="FFFFFF"/>
              </a:buClr>
              <a:buSzPct val="100000"/>
              <a:defRPr sz="3600">
                <a:solidFill>
                  <a:srgbClr val="FFFFFF"/>
                </a:solidFill>
              </a:defRPr>
            </a:lvl4pPr>
            <a:lvl5pPr lvl="4" algn="r" rtl="0">
              <a:spcBef>
                <a:spcPts val="0"/>
              </a:spcBef>
              <a:buClr>
                <a:srgbClr val="FFFFFF"/>
              </a:buClr>
              <a:buSzPct val="100000"/>
              <a:defRPr sz="3600">
                <a:solidFill>
                  <a:srgbClr val="FFFFFF"/>
                </a:solidFill>
              </a:defRPr>
            </a:lvl5pPr>
            <a:lvl6pPr lvl="5" algn="r" rtl="0">
              <a:spcBef>
                <a:spcPts val="0"/>
              </a:spcBef>
              <a:buClr>
                <a:srgbClr val="FFFFFF"/>
              </a:buClr>
              <a:buSzPct val="100000"/>
              <a:defRPr sz="3600">
                <a:solidFill>
                  <a:srgbClr val="FFFFFF"/>
                </a:solidFill>
              </a:defRPr>
            </a:lvl6pPr>
            <a:lvl7pPr lvl="6" algn="r" rtl="0">
              <a:spcBef>
                <a:spcPts val="0"/>
              </a:spcBef>
              <a:buClr>
                <a:srgbClr val="FFFFFF"/>
              </a:buClr>
              <a:buSzPct val="100000"/>
              <a:defRPr sz="3600">
                <a:solidFill>
                  <a:srgbClr val="FFFFFF"/>
                </a:solidFill>
              </a:defRPr>
            </a:lvl7pPr>
            <a:lvl8pPr lvl="7" algn="r" rtl="0">
              <a:spcBef>
                <a:spcPts val="0"/>
              </a:spcBef>
              <a:buClr>
                <a:srgbClr val="FFFFFF"/>
              </a:buClr>
              <a:buSzPct val="100000"/>
              <a:defRPr sz="3600">
                <a:solidFill>
                  <a:srgbClr val="FFFFFF"/>
                </a:solidFill>
              </a:defRPr>
            </a:lvl8pPr>
            <a:lvl9pPr lvl="8" algn="r" rtl="0">
              <a:spcBef>
                <a:spcPts val="0"/>
              </a:spcBef>
              <a:buClr>
                <a:srgbClr val="FFFFFF"/>
              </a:buClr>
              <a:buSzPct val="100000"/>
              <a:defRPr sz="3600">
                <a:solidFill>
                  <a:srgbClr val="FFFFFF"/>
                </a:solidFill>
              </a:defRPr>
            </a:lvl9pPr>
          </a:lstStyle>
          <a:p>
            <a:endParaRPr/>
          </a:p>
        </p:txBody>
      </p:sp>
      <p:sp>
        <p:nvSpPr>
          <p:cNvPr id="114" name="Shape 114"/>
          <p:cNvSpPr txBox="1">
            <a:spLocks noGrp="1"/>
          </p:cNvSpPr>
          <p:nvPr>
            <p:ph type="subTitle" idx="1"/>
          </p:nvPr>
        </p:nvSpPr>
        <p:spPr>
          <a:xfrm>
            <a:off x="3079255" y="5412335"/>
            <a:ext cx="6952799" cy="1046399"/>
          </a:xfrm>
          <a:prstGeom prst="rect">
            <a:avLst/>
          </a:prstGeom>
        </p:spPr>
        <p:txBody>
          <a:bodyPr/>
          <a:lstStyle>
            <a:lvl1pPr lvl="0" algn="r" rtl="0">
              <a:spcBef>
                <a:spcPts val="0"/>
              </a:spcBef>
              <a:buClr>
                <a:srgbClr val="FFFFFF"/>
              </a:buClr>
              <a:buNone/>
              <a:defRPr>
                <a:solidFill>
                  <a:srgbClr val="FFFFFF"/>
                </a:solidFill>
              </a:defRPr>
            </a:lvl1pPr>
            <a:lvl2pPr lvl="1" algn="r" rtl="0">
              <a:spcBef>
                <a:spcPts val="0"/>
              </a:spcBef>
              <a:buClr>
                <a:srgbClr val="FFFFFF"/>
              </a:buClr>
              <a:buSzPct val="100000"/>
              <a:buNone/>
              <a:defRPr sz="3000">
                <a:solidFill>
                  <a:srgbClr val="FFFFFF"/>
                </a:solidFill>
              </a:defRPr>
            </a:lvl2pPr>
            <a:lvl3pPr lvl="2" algn="r" rtl="0">
              <a:spcBef>
                <a:spcPts val="0"/>
              </a:spcBef>
              <a:buClr>
                <a:srgbClr val="FFFFFF"/>
              </a:buClr>
              <a:buSzPct val="100000"/>
              <a:buNone/>
              <a:defRPr sz="3000">
                <a:solidFill>
                  <a:srgbClr val="FFFFFF"/>
                </a:solidFill>
              </a:defRPr>
            </a:lvl3pPr>
            <a:lvl4pPr lvl="3" algn="r" rtl="0">
              <a:spcBef>
                <a:spcPts val="0"/>
              </a:spcBef>
              <a:buClr>
                <a:srgbClr val="FFFFFF"/>
              </a:buClr>
              <a:buSzPct val="100000"/>
              <a:buNone/>
              <a:defRPr sz="3000">
                <a:solidFill>
                  <a:srgbClr val="FFFFFF"/>
                </a:solidFill>
              </a:defRPr>
            </a:lvl4pPr>
            <a:lvl5pPr lvl="4" algn="r" rtl="0">
              <a:spcBef>
                <a:spcPts val="0"/>
              </a:spcBef>
              <a:buClr>
                <a:srgbClr val="FFFFFF"/>
              </a:buClr>
              <a:buSzPct val="100000"/>
              <a:buNone/>
              <a:defRPr sz="3000">
                <a:solidFill>
                  <a:srgbClr val="FFFFFF"/>
                </a:solidFill>
              </a:defRPr>
            </a:lvl5pPr>
            <a:lvl6pPr lvl="5" algn="r" rtl="0">
              <a:spcBef>
                <a:spcPts val="0"/>
              </a:spcBef>
              <a:buClr>
                <a:srgbClr val="FFFFFF"/>
              </a:buClr>
              <a:buSzPct val="100000"/>
              <a:buNone/>
              <a:defRPr sz="3000">
                <a:solidFill>
                  <a:srgbClr val="FFFFFF"/>
                </a:solidFill>
              </a:defRPr>
            </a:lvl6pPr>
            <a:lvl7pPr lvl="6" algn="r" rtl="0">
              <a:spcBef>
                <a:spcPts val="0"/>
              </a:spcBef>
              <a:buClr>
                <a:srgbClr val="FFFFFF"/>
              </a:buClr>
              <a:buSzPct val="100000"/>
              <a:buNone/>
              <a:defRPr sz="3000">
                <a:solidFill>
                  <a:srgbClr val="FFFFFF"/>
                </a:solidFill>
              </a:defRPr>
            </a:lvl7pPr>
            <a:lvl8pPr lvl="7" algn="r" rtl="0">
              <a:spcBef>
                <a:spcPts val="0"/>
              </a:spcBef>
              <a:buClr>
                <a:srgbClr val="FFFFFF"/>
              </a:buClr>
              <a:buSzPct val="100000"/>
              <a:buNone/>
              <a:defRPr sz="3000">
                <a:solidFill>
                  <a:srgbClr val="FFFFFF"/>
                </a:solidFill>
              </a:defRPr>
            </a:lvl8pPr>
            <a:lvl9pPr lvl="8" algn="r" rtl="0">
              <a:spcBef>
                <a:spcPts val="0"/>
              </a:spcBef>
              <a:buClr>
                <a:srgbClr val="FFFFFF"/>
              </a:buClr>
              <a:buSzPct val="100000"/>
              <a:buNone/>
              <a:defRPr sz="3000">
                <a:solidFill>
                  <a:srgbClr val="FFFFFF"/>
                </a:solidFill>
              </a:defRPr>
            </a:lvl9pPr>
          </a:lstStyle>
          <a:p>
            <a:endParaRPr/>
          </a:p>
        </p:txBody>
      </p:sp>
    </p:spTree>
    <p:extLst>
      <p:ext uri="{BB962C8B-B14F-4D97-AF65-F5344CB8AC3E}">
        <p14:creationId xmlns:p14="http://schemas.microsoft.com/office/powerpoint/2010/main" val="1871074773"/>
      </p:ext>
    </p:extLst>
  </p:cSld>
  <p:clrMapOvr>
    <a:masterClrMapping/>
  </p:clrMapOvr>
</p:sldLayout>
</file>

<file path=ppt/slideLayouts/slideLayout209.xml><?xml version="1.0" encoding="utf-8"?>
<p:sldLayout xmlns:a="http://schemas.openxmlformats.org/drawingml/2006/main" xmlns:r="http://schemas.openxmlformats.org/officeDocument/2006/relationships" xmlns:p="http://schemas.openxmlformats.org/presentationml/2006/main" type="tx">
  <p:cSld name="Title + 1 column">
    <p:spTree>
      <p:nvGrpSpPr>
        <p:cNvPr id="1" name="Shape 157"/>
        <p:cNvGrpSpPr/>
        <p:nvPr/>
      </p:nvGrpSpPr>
      <p:grpSpPr>
        <a:xfrm>
          <a:off x="0" y="0"/>
          <a:ext cx="0" cy="0"/>
          <a:chOff x="0" y="0"/>
          <a:chExt cx="0" cy="0"/>
        </a:xfrm>
      </p:grpSpPr>
      <p:sp>
        <p:nvSpPr>
          <p:cNvPr id="4" name="Shape 160">
            <a:extLst>
              <a:ext uri="{FF2B5EF4-FFF2-40B4-BE49-F238E27FC236}">
                <a16:creationId xmlns:a16="http://schemas.microsoft.com/office/drawing/2014/main" xmlns="" id="{1AD1A96C-25C8-4030-B451-3415734DB7BF}"/>
              </a:ext>
            </a:extLst>
          </p:cNvPr>
          <p:cNvSpPr>
            <a:spLocks/>
          </p:cNvSpPr>
          <p:nvPr/>
        </p:nvSpPr>
        <p:spPr bwMode="auto">
          <a:xfrm>
            <a:off x="-38099" y="5929314"/>
            <a:ext cx="12255500" cy="949325"/>
          </a:xfrm>
          <a:custGeom>
            <a:avLst/>
            <a:gdLst>
              <a:gd name="T0" fmla="*/ 2147483646 w 367665"/>
              <a:gd name="T1" fmla="*/ 2147483646 h 41339"/>
              <a:gd name="T2" fmla="*/ 2147483646 w 367665"/>
              <a:gd name="T3" fmla="*/ 2147483646 h 41339"/>
              <a:gd name="T4" fmla="*/ 2147483646 w 367665"/>
              <a:gd name="T5" fmla="*/ 2147483646 h 41339"/>
              <a:gd name="T6" fmla="*/ 2147483646 w 367665"/>
              <a:gd name="T7" fmla="*/ 2147483646 h 41339"/>
              <a:gd name="T8" fmla="*/ 2147483646 w 367665"/>
              <a:gd name="T9" fmla="*/ 0 h 41339"/>
              <a:gd name="T10" fmla="*/ 2147483646 w 367665"/>
              <a:gd name="T11" fmla="*/ 2147483646 h 41339"/>
              <a:gd name="T12" fmla="*/ 2147483646 w 367665"/>
              <a:gd name="T13" fmla="*/ 2147483646 h 41339"/>
              <a:gd name="T14" fmla="*/ 2147483646 w 367665"/>
              <a:gd name="T15" fmla="*/ 2147483646 h 41339"/>
              <a:gd name="T16" fmla="*/ 2147483646 w 367665"/>
              <a:gd name="T17" fmla="*/ 2147483646 h 41339"/>
              <a:gd name="T18" fmla="*/ 2147483646 w 367665"/>
              <a:gd name="T19" fmla="*/ 2147483646 h 41339"/>
              <a:gd name="T20" fmla="*/ 2147483646 w 367665"/>
              <a:gd name="T21" fmla="*/ 2147483646 h 41339"/>
              <a:gd name="T22" fmla="*/ 2147483646 w 367665"/>
              <a:gd name="T23" fmla="*/ 2147483646 h 41339"/>
              <a:gd name="T24" fmla="*/ 2147483646 w 367665"/>
              <a:gd name="T25" fmla="*/ 2147483646 h 41339"/>
              <a:gd name="T26" fmla="*/ 2147483646 w 367665"/>
              <a:gd name="T27" fmla="*/ 2147483646 h 41339"/>
              <a:gd name="T28" fmla="*/ 2147483646 w 367665"/>
              <a:gd name="T29" fmla="*/ 2147483646 h 41339"/>
              <a:gd name="T30" fmla="*/ 2147483646 w 367665"/>
              <a:gd name="T31" fmla="*/ 2147483646 h 41339"/>
              <a:gd name="T32" fmla="*/ 2147483646 w 367665"/>
              <a:gd name="T33" fmla="*/ 2147483646 h 41339"/>
              <a:gd name="T34" fmla="*/ 2147483646 w 367665"/>
              <a:gd name="T35" fmla="*/ 2147483646 h 41339"/>
              <a:gd name="T36" fmla="*/ 2147483646 w 367665"/>
              <a:gd name="T37" fmla="*/ 2147483646 h 41339"/>
              <a:gd name="T38" fmla="*/ 2147483646 w 367665"/>
              <a:gd name="T39" fmla="*/ 2147483646 h 41339"/>
              <a:gd name="T40" fmla="*/ 2147483646 w 367665"/>
              <a:gd name="T41" fmla="*/ 2147483646 h 41339"/>
              <a:gd name="T42" fmla="*/ 2147483646 w 367665"/>
              <a:gd name="T43" fmla="*/ 2147483646 h 41339"/>
              <a:gd name="T44" fmla="*/ 2147483646 w 367665"/>
              <a:gd name="T45" fmla="*/ 2147483646 h 41339"/>
              <a:gd name="T46" fmla="*/ 2147483646 w 367665"/>
              <a:gd name="T47" fmla="*/ 2147483646 h 41339"/>
              <a:gd name="T48" fmla="*/ 0 w 367665"/>
              <a:gd name="T49" fmla="*/ 2147483646 h 41339"/>
              <a:gd name="T50" fmla="*/ 2147483646 w 367665"/>
              <a:gd name="T51" fmla="*/ 2147483646 h 4133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67665"/>
              <a:gd name="T79" fmla="*/ 0 h 41339"/>
              <a:gd name="T80" fmla="*/ 367665 w 367665"/>
              <a:gd name="T81" fmla="*/ 41339 h 4133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67665" h="41339" extrusionOk="0">
                <a:moveTo>
                  <a:pt x="381" y="381"/>
                </a:moveTo>
                <a:lnTo>
                  <a:pt x="16574" y="16383"/>
                </a:lnTo>
                <a:lnTo>
                  <a:pt x="31623" y="7430"/>
                </a:lnTo>
                <a:lnTo>
                  <a:pt x="62484" y="7239"/>
                </a:lnTo>
                <a:lnTo>
                  <a:pt x="77724" y="0"/>
                </a:lnTo>
                <a:lnTo>
                  <a:pt x="92964" y="19622"/>
                </a:lnTo>
                <a:lnTo>
                  <a:pt x="108014" y="30861"/>
                </a:lnTo>
                <a:lnTo>
                  <a:pt x="123063" y="30671"/>
                </a:lnTo>
                <a:lnTo>
                  <a:pt x="139065" y="15050"/>
                </a:lnTo>
                <a:lnTo>
                  <a:pt x="154115" y="11430"/>
                </a:lnTo>
                <a:lnTo>
                  <a:pt x="168783" y="3408"/>
                </a:lnTo>
                <a:lnTo>
                  <a:pt x="184404" y="21527"/>
                </a:lnTo>
                <a:lnTo>
                  <a:pt x="199644" y="22155"/>
                </a:lnTo>
                <a:lnTo>
                  <a:pt x="214694" y="36386"/>
                </a:lnTo>
                <a:lnTo>
                  <a:pt x="230124" y="36386"/>
                </a:lnTo>
                <a:lnTo>
                  <a:pt x="246126" y="29147"/>
                </a:lnTo>
                <a:lnTo>
                  <a:pt x="261176" y="29147"/>
                </a:lnTo>
                <a:lnTo>
                  <a:pt x="275463" y="16574"/>
                </a:lnTo>
                <a:lnTo>
                  <a:pt x="291656" y="24384"/>
                </a:lnTo>
                <a:lnTo>
                  <a:pt x="305943" y="11811"/>
                </a:lnTo>
                <a:lnTo>
                  <a:pt x="336804" y="11621"/>
                </a:lnTo>
                <a:lnTo>
                  <a:pt x="351854" y="16383"/>
                </a:lnTo>
                <a:lnTo>
                  <a:pt x="367665" y="4001"/>
                </a:lnTo>
                <a:lnTo>
                  <a:pt x="367284" y="41339"/>
                </a:lnTo>
                <a:lnTo>
                  <a:pt x="0" y="41339"/>
                </a:lnTo>
                <a:lnTo>
                  <a:pt x="381" y="381"/>
                </a:lnTo>
                <a:close/>
              </a:path>
            </a:pathLst>
          </a:custGeom>
          <a:solidFill>
            <a:srgbClr val="AFF000">
              <a:alpha val="81960"/>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800"/>
          </a:p>
        </p:txBody>
      </p:sp>
      <p:sp>
        <p:nvSpPr>
          <p:cNvPr id="5" name="Shape 161">
            <a:extLst>
              <a:ext uri="{FF2B5EF4-FFF2-40B4-BE49-F238E27FC236}">
                <a16:creationId xmlns:a16="http://schemas.microsoft.com/office/drawing/2014/main" xmlns="" id="{515A7629-6BCA-4F19-BFA5-668AF107BE08}"/>
              </a:ext>
            </a:extLst>
          </p:cNvPr>
          <p:cNvSpPr>
            <a:spLocks/>
          </p:cNvSpPr>
          <p:nvPr/>
        </p:nvSpPr>
        <p:spPr bwMode="auto">
          <a:xfrm>
            <a:off x="-38099" y="6103938"/>
            <a:ext cx="12255500" cy="779462"/>
          </a:xfrm>
          <a:custGeom>
            <a:avLst/>
            <a:gdLst>
              <a:gd name="T0" fmla="*/ 2147483646 w 367665"/>
              <a:gd name="T1" fmla="*/ 2147483646 h 33910"/>
              <a:gd name="T2" fmla="*/ 2147483646 w 367665"/>
              <a:gd name="T3" fmla="*/ 2147483646 h 33910"/>
              <a:gd name="T4" fmla="*/ 2147483646 w 367665"/>
              <a:gd name="T5" fmla="*/ 2147483646 h 33910"/>
              <a:gd name="T6" fmla="*/ 2147483646 w 367665"/>
              <a:gd name="T7" fmla="*/ 2147483646 h 33910"/>
              <a:gd name="T8" fmla="*/ 2147483646 w 367665"/>
              <a:gd name="T9" fmla="*/ 2147483646 h 33910"/>
              <a:gd name="T10" fmla="*/ 2147483646 w 367665"/>
              <a:gd name="T11" fmla="*/ 2147483646 h 33910"/>
              <a:gd name="T12" fmla="*/ 2147483646 w 367665"/>
              <a:gd name="T13" fmla="*/ 2147483646 h 33910"/>
              <a:gd name="T14" fmla="*/ 2147483646 w 367665"/>
              <a:gd name="T15" fmla="*/ 2147483646 h 33910"/>
              <a:gd name="T16" fmla="*/ 2147483646 w 367665"/>
              <a:gd name="T17" fmla="*/ 2147483646 h 33910"/>
              <a:gd name="T18" fmla="*/ 2147483646 w 367665"/>
              <a:gd name="T19" fmla="*/ 2147483646 h 33910"/>
              <a:gd name="T20" fmla="*/ 2147483646 w 367665"/>
              <a:gd name="T21" fmla="*/ 2147483646 h 33910"/>
              <a:gd name="T22" fmla="*/ 2147483646 w 367665"/>
              <a:gd name="T23" fmla="*/ 2147483646 h 33910"/>
              <a:gd name="T24" fmla="*/ 2147483646 w 367665"/>
              <a:gd name="T25" fmla="*/ 2147483646 h 33910"/>
              <a:gd name="T26" fmla="*/ 2147483646 w 367665"/>
              <a:gd name="T27" fmla="*/ 2147483646 h 33910"/>
              <a:gd name="T28" fmla="*/ 2147483646 w 367665"/>
              <a:gd name="T29" fmla="*/ 2147483646 h 33910"/>
              <a:gd name="T30" fmla="*/ 2147483646 w 367665"/>
              <a:gd name="T31" fmla="*/ 2147483646 h 33910"/>
              <a:gd name="T32" fmla="*/ 2147483646 w 367665"/>
              <a:gd name="T33" fmla="*/ 2147483646 h 33910"/>
              <a:gd name="T34" fmla="*/ 2147483646 w 367665"/>
              <a:gd name="T35" fmla="*/ 2147483646 h 33910"/>
              <a:gd name="T36" fmla="*/ 2147483646 w 367665"/>
              <a:gd name="T37" fmla="*/ 2147483646 h 33910"/>
              <a:gd name="T38" fmla="*/ 2147483646 w 367665"/>
              <a:gd name="T39" fmla="*/ 2147483646 h 33910"/>
              <a:gd name="T40" fmla="*/ 2147483646 w 367665"/>
              <a:gd name="T41" fmla="*/ 2147483646 h 33910"/>
              <a:gd name="T42" fmla="*/ 2147483646 w 367665"/>
              <a:gd name="T43" fmla="*/ 2147483646 h 33910"/>
              <a:gd name="T44" fmla="*/ 2147483646 w 367665"/>
              <a:gd name="T45" fmla="*/ 0 h 33910"/>
              <a:gd name="T46" fmla="*/ 2147483646 w 367665"/>
              <a:gd name="T47" fmla="*/ 2147483646 h 33910"/>
              <a:gd name="T48" fmla="*/ 0 w 367665"/>
              <a:gd name="T49" fmla="*/ 2147483646 h 33910"/>
              <a:gd name="T50" fmla="*/ 2147483646 w 367665"/>
              <a:gd name="T51" fmla="*/ 2147483646 h 3391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67665"/>
              <a:gd name="T79" fmla="*/ 0 h 33910"/>
              <a:gd name="T80" fmla="*/ 367665 w 367665"/>
              <a:gd name="T81" fmla="*/ 33910 h 3391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67665" h="33910" extrusionOk="0">
                <a:moveTo>
                  <a:pt x="381" y="8001"/>
                </a:moveTo>
                <a:lnTo>
                  <a:pt x="16764" y="16266"/>
                </a:lnTo>
                <a:lnTo>
                  <a:pt x="47244" y="16266"/>
                </a:lnTo>
                <a:lnTo>
                  <a:pt x="62484" y="9925"/>
                </a:lnTo>
                <a:lnTo>
                  <a:pt x="77724" y="23434"/>
                </a:lnTo>
                <a:lnTo>
                  <a:pt x="92964" y="23434"/>
                </a:lnTo>
                <a:lnTo>
                  <a:pt x="107442" y="16266"/>
                </a:lnTo>
                <a:lnTo>
                  <a:pt x="122682" y="11855"/>
                </a:lnTo>
                <a:lnTo>
                  <a:pt x="138684" y="11855"/>
                </a:lnTo>
                <a:lnTo>
                  <a:pt x="153924" y="15714"/>
                </a:lnTo>
                <a:lnTo>
                  <a:pt x="168783" y="11028"/>
                </a:lnTo>
                <a:lnTo>
                  <a:pt x="184023" y="18471"/>
                </a:lnTo>
                <a:lnTo>
                  <a:pt x="199644" y="29775"/>
                </a:lnTo>
                <a:lnTo>
                  <a:pt x="214122" y="22055"/>
                </a:lnTo>
                <a:lnTo>
                  <a:pt x="229743" y="22055"/>
                </a:lnTo>
                <a:lnTo>
                  <a:pt x="245364" y="8546"/>
                </a:lnTo>
                <a:lnTo>
                  <a:pt x="260604" y="16266"/>
                </a:lnTo>
                <a:lnTo>
                  <a:pt x="275844" y="16266"/>
                </a:lnTo>
                <a:lnTo>
                  <a:pt x="291084" y="9925"/>
                </a:lnTo>
                <a:lnTo>
                  <a:pt x="321564" y="9925"/>
                </a:lnTo>
                <a:lnTo>
                  <a:pt x="336804" y="23158"/>
                </a:lnTo>
                <a:lnTo>
                  <a:pt x="351282" y="18471"/>
                </a:lnTo>
                <a:lnTo>
                  <a:pt x="367665" y="0"/>
                </a:lnTo>
                <a:lnTo>
                  <a:pt x="367665" y="33910"/>
                </a:lnTo>
                <a:lnTo>
                  <a:pt x="0" y="33910"/>
                </a:lnTo>
                <a:lnTo>
                  <a:pt x="381" y="8001"/>
                </a:lnTo>
                <a:close/>
              </a:path>
            </a:pathLst>
          </a:custGeom>
          <a:solidFill>
            <a:srgbClr val="00CEF6">
              <a:alpha val="73332"/>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800"/>
          </a:p>
        </p:txBody>
      </p:sp>
      <p:sp>
        <p:nvSpPr>
          <p:cNvPr id="6" name="Shape 162">
            <a:extLst>
              <a:ext uri="{FF2B5EF4-FFF2-40B4-BE49-F238E27FC236}">
                <a16:creationId xmlns:a16="http://schemas.microsoft.com/office/drawing/2014/main" xmlns="" id="{9BE91CEE-E7C0-4D0C-AB1C-7FCBA523AA79}"/>
              </a:ext>
            </a:extLst>
          </p:cNvPr>
          <p:cNvSpPr/>
          <p:nvPr/>
        </p:nvSpPr>
        <p:spPr>
          <a:xfrm rot="8100000">
            <a:off x="2463800" y="5670551"/>
            <a:ext cx="162984" cy="163513"/>
          </a:xfrm>
          <a:prstGeom prst="teardrop">
            <a:avLst>
              <a:gd name="adj" fmla="val 100000"/>
            </a:avLst>
          </a:prstGeom>
          <a:solidFill>
            <a:srgbClr val="AFF000"/>
          </a:solidFill>
          <a:ln>
            <a:noFill/>
          </a:ln>
        </p:spPr>
        <p:txBody>
          <a:bodyPr lIns="91425" tIns="91425" rIns="91425" bIns="91425" anchor="ctr"/>
          <a:lstStyle/>
          <a:p>
            <a:pPr eaLnBrk="1" fontAlgn="auto" hangingPunct="1">
              <a:spcBef>
                <a:spcPts val="0"/>
              </a:spcBef>
              <a:spcAft>
                <a:spcPts val="0"/>
              </a:spcAft>
              <a:defRPr/>
            </a:pPr>
            <a:endParaRPr sz="1400" kern="0">
              <a:solidFill>
                <a:srgbClr val="000000"/>
              </a:solidFill>
              <a:latin typeface="Arial"/>
              <a:cs typeface="Arial"/>
              <a:sym typeface="Arial"/>
              <a:rtl val="0"/>
            </a:endParaRPr>
          </a:p>
        </p:txBody>
      </p:sp>
      <p:sp>
        <p:nvSpPr>
          <p:cNvPr id="7" name="Shape 163">
            <a:extLst>
              <a:ext uri="{FF2B5EF4-FFF2-40B4-BE49-F238E27FC236}">
                <a16:creationId xmlns:a16="http://schemas.microsoft.com/office/drawing/2014/main" xmlns="" id="{2F2693C9-C5B3-4C62-B23E-1CDC38D43A84}"/>
              </a:ext>
            </a:extLst>
          </p:cNvPr>
          <p:cNvSpPr/>
          <p:nvPr/>
        </p:nvSpPr>
        <p:spPr>
          <a:xfrm rot="8100000">
            <a:off x="8051800" y="6048376"/>
            <a:ext cx="162984" cy="163513"/>
          </a:xfrm>
          <a:prstGeom prst="teardrop">
            <a:avLst>
              <a:gd name="adj" fmla="val 100000"/>
            </a:avLst>
          </a:prstGeom>
          <a:noFill/>
          <a:ln w="28575" cap="flat" cmpd="sng">
            <a:solidFill>
              <a:srgbClr val="00CEF6"/>
            </a:solidFill>
            <a:prstDash val="solid"/>
            <a:round/>
            <a:headEnd type="none" w="med" len="med"/>
            <a:tailEnd type="none" w="med" len="med"/>
          </a:ln>
        </p:spPr>
        <p:txBody>
          <a:bodyPr lIns="91425" tIns="91425" rIns="91425" bIns="91425" anchor="ctr"/>
          <a:lstStyle/>
          <a:p>
            <a:pPr eaLnBrk="1" fontAlgn="auto" hangingPunct="1">
              <a:spcBef>
                <a:spcPts val="0"/>
              </a:spcBef>
              <a:spcAft>
                <a:spcPts val="0"/>
              </a:spcAft>
              <a:defRPr/>
            </a:pPr>
            <a:endParaRPr sz="1400" kern="0">
              <a:solidFill>
                <a:srgbClr val="000000"/>
              </a:solidFill>
              <a:latin typeface="Arial"/>
              <a:cs typeface="Arial"/>
              <a:sym typeface="Arial"/>
              <a:rtl val="0"/>
            </a:endParaRPr>
          </a:p>
        </p:txBody>
      </p:sp>
      <p:sp>
        <p:nvSpPr>
          <p:cNvPr id="8" name="Shape 164">
            <a:extLst>
              <a:ext uri="{FF2B5EF4-FFF2-40B4-BE49-F238E27FC236}">
                <a16:creationId xmlns:a16="http://schemas.microsoft.com/office/drawing/2014/main" xmlns="" id="{54D14A05-CC74-4FDF-9C48-552C677E1746}"/>
              </a:ext>
            </a:extLst>
          </p:cNvPr>
          <p:cNvSpPr/>
          <p:nvPr/>
        </p:nvSpPr>
        <p:spPr>
          <a:xfrm rot="8100000">
            <a:off x="9575800" y="6092826"/>
            <a:ext cx="162984" cy="163513"/>
          </a:xfrm>
          <a:prstGeom prst="teardrop">
            <a:avLst>
              <a:gd name="adj" fmla="val 100000"/>
            </a:avLst>
          </a:prstGeom>
          <a:solidFill>
            <a:srgbClr val="00CEF6"/>
          </a:solidFill>
          <a:ln>
            <a:noFill/>
          </a:ln>
        </p:spPr>
        <p:txBody>
          <a:bodyPr lIns="91425" tIns="91425" rIns="91425" bIns="91425" anchor="ctr"/>
          <a:lstStyle/>
          <a:p>
            <a:pPr eaLnBrk="1" fontAlgn="auto" hangingPunct="1">
              <a:spcBef>
                <a:spcPts val="0"/>
              </a:spcBef>
              <a:spcAft>
                <a:spcPts val="0"/>
              </a:spcAft>
              <a:defRPr/>
            </a:pPr>
            <a:endParaRPr sz="1400" kern="0">
              <a:solidFill>
                <a:srgbClr val="000000"/>
              </a:solidFill>
              <a:latin typeface="Arial"/>
              <a:cs typeface="Arial"/>
              <a:sym typeface="Arial"/>
              <a:rtl val="0"/>
            </a:endParaRPr>
          </a:p>
        </p:txBody>
      </p:sp>
      <p:grpSp>
        <p:nvGrpSpPr>
          <p:cNvPr id="9" name="Shape 165">
            <a:extLst>
              <a:ext uri="{FF2B5EF4-FFF2-40B4-BE49-F238E27FC236}">
                <a16:creationId xmlns:a16="http://schemas.microsoft.com/office/drawing/2014/main" xmlns="" id="{EFD73B50-2594-4202-A919-57D061580EB5}"/>
              </a:ext>
            </a:extLst>
          </p:cNvPr>
          <p:cNvGrpSpPr>
            <a:grpSpLocks/>
          </p:cNvGrpSpPr>
          <p:nvPr/>
        </p:nvGrpSpPr>
        <p:grpSpPr bwMode="auto">
          <a:xfrm>
            <a:off x="-12699" y="5949950"/>
            <a:ext cx="12223751" cy="793750"/>
            <a:chOff x="-9525" y="4462475"/>
            <a:chExt cx="9167825" cy="595300"/>
          </a:xfrm>
        </p:grpSpPr>
        <p:sp>
          <p:nvSpPr>
            <p:cNvPr id="10" name="Shape 166">
              <a:extLst>
                <a:ext uri="{FF2B5EF4-FFF2-40B4-BE49-F238E27FC236}">
                  <a16:creationId xmlns:a16="http://schemas.microsoft.com/office/drawing/2014/main" xmlns="" id="{8780CA07-EF9F-4723-B065-082656109327}"/>
                </a:ext>
              </a:extLst>
            </p:cNvPr>
            <p:cNvSpPr>
              <a:spLocks/>
            </p:cNvSpPr>
            <p:nvPr/>
          </p:nvSpPr>
          <p:spPr bwMode="auto">
            <a:xfrm>
              <a:off x="-9525" y="4581525"/>
              <a:ext cx="4205300" cy="476250"/>
            </a:xfrm>
            <a:custGeom>
              <a:avLst/>
              <a:gdLst>
                <a:gd name="T0" fmla="*/ 0 w 168212"/>
                <a:gd name="T1" fmla="*/ 2147483646 h 19050"/>
                <a:gd name="T2" fmla="*/ 2147483646 w 168212"/>
                <a:gd name="T3" fmla="*/ 2147483646 h 19050"/>
                <a:gd name="T4" fmla="*/ 2147483646 w 168212"/>
                <a:gd name="T5" fmla="*/ 2147483646 h 19050"/>
                <a:gd name="T6" fmla="*/ 2147483646 w 168212"/>
                <a:gd name="T7" fmla="*/ 2147483646 h 19050"/>
                <a:gd name="T8" fmla="*/ 2147483646 w 168212"/>
                <a:gd name="T9" fmla="*/ 2147483646 h 19050"/>
                <a:gd name="T10" fmla="*/ 2147483646 w 168212"/>
                <a:gd name="T11" fmla="*/ 2147483646 h 19050"/>
                <a:gd name="T12" fmla="*/ 2147483646 w 168212"/>
                <a:gd name="T13" fmla="*/ 2147483646 h 19050"/>
                <a:gd name="T14" fmla="*/ 2147483646 w 168212"/>
                <a:gd name="T15" fmla="*/ 0 h 19050"/>
                <a:gd name="T16" fmla="*/ 2147483646 w 168212"/>
                <a:gd name="T17" fmla="*/ 2147483646 h 19050"/>
                <a:gd name="T18" fmla="*/ 2147483646 w 168212"/>
                <a:gd name="T19" fmla="*/ 2147483646 h 19050"/>
                <a:gd name="T20" fmla="*/ 2147483646 w 168212"/>
                <a:gd name="T21" fmla="*/ 2147483646 h 19050"/>
                <a:gd name="T22" fmla="*/ 2147483646 w 168212"/>
                <a:gd name="T23" fmla="*/ 2147483646 h 190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68212"/>
                <a:gd name="T37" fmla="*/ 0 h 19050"/>
                <a:gd name="T38" fmla="*/ 168212 w 168212"/>
                <a:gd name="T39" fmla="*/ 19050 h 190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68212" h="19050" extrusionOk="0">
                  <a:moveTo>
                    <a:pt x="0" y="1715"/>
                  </a:moveTo>
                  <a:lnTo>
                    <a:pt x="15812" y="16574"/>
                  </a:lnTo>
                  <a:lnTo>
                    <a:pt x="31052" y="16574"/>
                  </a:lnTo>
                  <a:lnTo>
                    <a:pt x="46292" y="14097"/>
                  </a:lnTo>
                  <a:lnTo>
                    <a:pt x="61532" y="19050"/>
                  </a:lnTo>
                  <a:lnTo>
                    <a:pt x="76581" y="11240"/>
                  </a:lnTo>
                  <a:lnTo>
                    <a:pt x="92012" y="11240"/>
                  </a:lnTo>
                  <a:lnTo>
                    <a:pt x="106871" y="0"/>
                  </a:lnTo>
                  <a:lnTo>
                    <a:pt x="122111" y="2667"/>
                  </a:lnTo>
                  <a:lnTo>
                    <a:pt x="137541" y="2667"/>
                  </a:lnTo>
                  <a:lnTo>
                    <a:pt x="152972" y="16002"/>
                  </a:lnTo>
                  <a:lnTo>
                    <a:pt x="168212" y="16002"/>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endParaRPr lang="en-US" sz="1800"/>
            </a:p>
          </p:txBody>
        </p:sp>
        <p:sp>
          <p:nvSpPr>
            <p:cNvPr id="11" name="Shape 167">
              <a:extLst>
                <a:ext uri="{FF2B5EF4-FFF2-40B4-BE49-F238E27FC236}">
                  <a16:creationId xmlns:a16="http://schemas.microsoft.com/office/drawing/2014/main" xmlns="" id="{D58E74B8-8057-4D52-A7B1-A3C3E1ADF49C}"/>
                </a:ext>
              </a:extLst>
            </p:cNvPr>
            <p:cNvSpPr>
              <a:spLocks/>
            </p:cNvSpPr>
            <p:nvPr/>
          </p:nvSpPr>
          <p:spPr bwMode="auto">
            <a:xfrm>
              <a:off x="4195775" y="4462475"/>
              <a:ext cx="3424225" cy="590550"/>
            </a:xfrm>
            <a:custGeom>
              <a:avLst/>
              <a:gdLst>
                <a:gd name="T0" fmla="*/ 0 w 136969"/>
                <a:gd name="T1" fmla="*/ 2147483646 h 23622"/>
                <a:gd name="T2" fmla="*/ 2147483646 w 136969"/>
                <a:gd name="T3" fmla="*/ 2147483646 h 23622"/>
                <a:gd name="T4" fmla="*/ 2147483646 w 136969"/>
                <a:gd name="T5" fmla="*/ 2147483646 h 23622"/>
                <a:gd name="T6" fmla="*/ 2147483646 w 136969"/>
                <a:gd name="T7" fmla="*/ 2147483646 h 23622"/>
                <a:gd name="T8" fmla="*/ 2147483646 w 136969"/>
                <a:gd name="T9" fmla="*/ 2147483646 h 23622"/>
                <a:gd name="T10" fmla="*/ 2147483646 w 136969"/>
                <a:gd name="T11" fmla="*/ 2147483646 h 23622"/>
                <a:gd name="T12" fmla="*/ 2147483646 w 136969"/>
                <a:gd name="T13" fmla="*/ 2147483646 h 23622"/>
                <a:gd name="T14" fmla="*/ 2147483646 w 136969"/>
                <a:gd name="T15" fmla="*/ 2147483646 h 23622"/>
                <a:gd name="T16" fmla="*/ 2147483646 w 136969"/>
                <a:gd name="T17" fmla="*/ 2147483646 h 23622"/>
                <a:gd name="T18" fmla="*/ 2147483646 w 136969"/>
                <a:gd name="T19" fmla="*/ 0 h 2362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36969"/>
                <a:gd name="T31" fmla="*/ 0 h 23622"/>
                <a:gd name="T32" fmla="*/ 136969 w 136969"/>
                <a:gd name="T33" fmla="*/ 23622 h 2362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36969" h="23622" extrusionOk="0">
                  <a:moveTo>
                    <a:pt x="0" y="20955"/>
                  </a:moveTo>
                  <a:lnTo>
                    <a:pt x="15049" y="9144"/>
                  </a:lnTo>
                  <a:lnTo>
                    <a:pt x="30480" y="4381"/>
                  </a:lnTo>
                  <a:lnTo>
                    <a:pt x="45720" y="13716"/>
                  </a:lnTo>
                  <a:lnTo>
                    <a:pt x="60769" y="13716"/>
                  </a:lnTo>
                  <a:lnTo>
                    <a:pt x="76009" y="16573"/>
                  </a:lnTo>
                  <a:lnTo>
                    <a:pt x="91249" y="11811"/>
                  </a:lnTo>
                  <a:lnTo>
                    <a:pt x="106680" y="23622"/>
                  </a:lnTo>
                  <a:lnTo>
                    <a:pt x="122110" y="23622"/>
                  </a:lnTo>
                  <a:lnTo>
                    <a:pt x="136969" y="0"/>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endParaRPr lang="en-US" sz="1800"/>
            </a:p>
          </p:txBody>
        </p:sp>
        <p:sp>
          <p:nvSpPr>
            <p:cNvPr id="12" name="Shape 168">
              <a:extLst>
                <a:ext uri="{FF2B5EF4-FFF2-40B4-BE49-F238E27FC236}">
                  <a16:creationId xmlns:a16="http://schemas.microsoft.com/office/drawing/2014/main" xmlns="" id="{C4CD6DD9-D46A-4561-A460-B3332908C005}"/>
                </a:ext>
              </a:extLst>
            </p:cNvPr>
            <p:cNvSpPr>
              <a:spLocks/>
            </p:cNvSpPr>
            <p:nvPr/>
          </p:nvSpPr>
          <p:spPr bwMode="auto">
            <a:xfrm>
              <a:off x="7624775" y="4472000"/>
              <a:ext cx="1533525" cy="414325"/>
            </a:xfrm>
            <a:custGeom>
              <a:avLst/>
              <a:gdLst>
                <a:gd name="T0" fmla="*/ 0 w 61341"/>
                <a:gd name="T1" fmla="*/ 0 h 16573"/>
                <a:gd name="T2" fmla="*/ 2147483646 w 61341"/>
                <a:gd name="T3" fmla="*/ 2147483646 h 16573"/>
                <a:gd name="T4" fmla="*/ 2147483646 w 61341"/>
                <a:gd name="T5" fmla="*/ 2147483646 h 16573"/>
                <a:gd name="T6" fmla="*/ 2147483646 w 61341"/>
                <a:gd name="T7" fmla="*/ 2147483646 h 16573"/>
                <a:gd name="T8" fmla="*/ 2147483646 w 61341"/>
                <a:gd name="T9" fmla="*/ 2147483646 h 16573"/>
                <a:gd name="T10" fmla="*/ 0 60000 65536"/>
                <a:gd name="T11" fmla="*/ 0 60000 65536"/>
                <a:gd name="T12" fmla="*/ 0 60000 65536"/>
                <a:gd name="T13" fmla="*/ 0 60000 65536"/>
                <a:gd name="T14" fmla="*/ 0 60000 65536"/>
                <a:gd name="T15" fmla="*/ 0 w 61341"/>
                <a:gd name="T16" fmla="*/ 0 h 16573"/>
                <a:gd name="T17" fmla="*/ 61341 w 61341"/>
                <a:gd name="T18" fmla="*/ 16573 h 16573"/>
              </a:gdLst>
              <a:ahLst/>
              <a:cxnLst>
                <a:cxn ang="T10">
                  <a:pos x="T0" y="T1"/>
                </a:cxn>
                <a:cxn ang="T11">
                  <a:pos x="T2" y="T3"/>
                </a:cxn>
                <a:cxn ang="T12">
                  <a:pos x="T4" y="T5"/>
                </a:cxn>
                <a:cxn ang="T13">
                  <a:pos x="T6" y="T7"/>
                </a:cxn>
                <a:cxn ang="T14">
                  <a:pos x="T8" y="T9"/>
                </a:cxn>
              </a:cxnLst>
              <a:rect l="T15" t="T16" r="T17" b="T18"/>
              <a:pathLst>
                <a:path w="61341" h="16573" extrusionOk="0">
                  <a:moveTo>
                    <a:pt x="0" y="0"/>
                  </a:moveTo>
                  <a:lnTo>
                    <a:pt x="15049" y="4762"/>
                  </a:lnTo>
                  <a:lnTo>
                    <a:pt x="30670" y="4762"/>
                  </a:lnTo>
                  <a:lnTo>
                    <a:pt x="45910" y="4762"/>
                  </a:lnTo>
                  <a:lnTo>
                    <a:pt x="61341" y="16573"/>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endParaRPr lang="en-US" sz="1800"/>
            </a:p>
          </p:txBody>
        </p:sp>
      </p:grpSp>
      <p:grpSp>
        <p:nvGrpSpPr>
          <p:cNvPr id="13" name="Shape 169">
            <a:extLst>
              <a:ext uri="{FF2B5EF4-FFF2-40B4-BE49-F238E27FC236}">
                <a16:creationId xmlns:a16="http://schemas.microsoft.com/office/drawing/2014/main" xmlns="" id="{59C7CF30-2939-43DC-862E-FE93973B5640}"/>
              </a:ext>
            </a:extLst>
          </p:cNvPr>
          <p:cNvGrpSpPr>
            <a:grpSpLocks/>
          </p:cNvGrpSpPr>
          <p:nvPr/>
        </p:nvGrpSpPr>
        <p:grpSpPr bwMode="auto">
          <a:xfrm>
            <a:off x="-57151" y="5924550"/>
            <a:ext cx="12306301" cy="857250"/>
            <a:chOff x="-42837" y="4443487"/>
            <a:chExt cx="9229574" cy="642787"/>
          </a:xfrm>
        </p:grpSpPr>
        <p:sp>
          <p:nvSpPr>
            <p:cNvPr id="14" name="Shape 170">
              <a:extLst>
                <a:ext uri="{FF2B5EF4-FFF2-40B4-BE49-F238E27FC236}">
                  <a16:creationId xmlns:a16="http://schemas.microsoft.com/office/drawing/2014/main" xmlns="" id="{4E4FD682-3B4B-4BFA-AA23-ACC922A67C93}"/>
                </a:ext>
              </a:extLst>
            </p:cNvPr>
            <p:cNvSpPr>
              <a:spLocks noChangeArrowheads="1"/>
            </p:cNvSpPr>
            <p:nvPr/>
          </p:nvSpPr>
          <p:spPr bwMode="auto">
            <a:xfrm>
              <a:off x="1114432" y="490058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5" name="Shape 171">
              <a:extLst>
                <a:ext uri="{FF2B5EF4-FFF2-40B4-BE49-F238E27FC236}">
                  <a16:creationId xmlns:a16="http://schemas.microsoft.com/office/drawing/2014/main" xmlns="" id="{CC0ACB3F-3FFD-453B-9136-21BCC0E6A66A}"/>
                </a:ext>
              </a:extLst>
            </p:cNvPr>
            <p:cNvSpPr>
              <a:spLocks noChangeArrowheads="1"/>
            </p:cNvSpPr>
            <p:nvPr/>
          </p:nvSpPr>
          <p:spPr bwMode="auto">
            <a:xfrm>
              <a:off x="1495426" y="502913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6" name="Shape 172">
              <a:extLst>
                <a:ext uri="{FF2B5EF4-FFF2-40B4-BE49-F238E27FC236}">
                  <a16:creationId xmlns:a16="http://schemas.microsoft.com/office/drawing/2014/main" xmlns="" id="{DE25A3C3-8FEB-482C-90B7-21D2C426D302}"/>
                </a:ext>
              </a:extLst>
            </p:cNvPr>
            <p:cNvSpPr>
              <a:spLocks noChangeArrowheads="1"/>
            </p:cNvSpPr>
            <p:nvPr/>
          </p:nvSpPr>
          <p:spPr bwMode="auto">
            <a:xfrm>
              <a:off x="733438" y="4972001"/>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7" name="Shape 173">
              <a:extLst>
                <a:ext uri="{FF2B5EF4-FFF2-40B4-BE49-F238E27FC236}">
                  <a16:creationId xmlns:a16="http://schemas.microsoft.com/office/drawing/2014/main" xmlns="" id="{FC7F87AE-62F1-4A02-B802-0A44998A8D9E}"/>
                </a:ext>
              </a:extLst>
            </p:cNvPr>
            <p:cNvSpPr>
              <a:spLocks noChangeArrowheads="1"/>
            </p:cNvSpPr>
            <p:nvPr/>
          </p:nvSpPr>
          <p:spPr bwMode="auto">
            <a:xfrm>
              <a:off x="352444" y="4962478"/>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8" name="Shape 174">
              <a:extLst>
                <a:ext uri="{FF2B5EF4-FFF2-40B4-BE49-F238E27FC236}">
                  <a16:creationId xmlns:a16="http://schemas.microsoft.com/office/drawing/2014/main" xmlns="" id="{8D40D1A8-D5E2-48A3-9509-ED8C19C9345B}"/>
                </a:ext>
              </a:extLst>
            </p:cNvPr>
            <p:cNvSpPr>
              <a:spLocks noChangeArrowheads="1"/>
            </p:cNvSpPr>
            <p:nvPr/>
          </p:nvSpPr>
          <p:spPr bwMode="auto">
            <a:xfrm>
              <a:off x="-42837" y="4605374"/>
              <a:ext cx="57150"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9" name="Shape 175">
              <a:extLst>
                <a:ext uri="{FF2B5EF4-FFF2-40B4-BE49-F238E27FC236}">
                  <a16:creationId xmlns:a16="http://schemas.microsoft.com/office/drawing/2014/main" xmlns="" id="{98E9B5D9-C8E6-460A-96F0-659C7BF9BAF9}"/>
                </a:ext>
              </a:extLst>
            </p:cNvPr>
            <p:cNvSpPr>
              <a:spLocks noChangeArrowheads="1"/>
            </p:cNvSpPr>
            <p:nvPr/>
          </p:nvSpPr>
          <p:spPr bwMode="auto">
            <a:xfrm>
              <a:off x="1876419" y="4833921"/>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0" name="Shape 176">
              <a:extLst>
                <a:ext uri="{FF2B5EF4-FFF2-40B4-BE49-F238E27FC236}">
                  <a16:creationId xmlns:a16="http://schemas.microsoft.com/office/drawing/2014/main" xmlns="" id="{46F81E6F-D51B-482E-A18B-F4A062007A89}"/>
                </a:ext>
              </a:extLst>
            </p:cNvPr>
            <p:cNvSpPr>
              <a:spLocks noChangeArrowheads="1"/>
            </p:cNvSpPr>
            <p:nvPr/>
          </p:nvSpPr>
          <p:spPr bwMode="auto">
            <a:xfrm>
              <a:off x="2257413" y="4829159"/>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1" name="Shape 177">
              <a:extLst>
                <a:ext uri="{FF2B5EF4-FFF2-40B4-BE49-F238E27FC236}">
                  <a16:creationId xmlns:a16="http://schemas.microsoft.com/office/drawing/2014/main" xmlns="" id="{E0B4C9E3-1463-4527-B13F-EF16FEA23B20}"/>
                </a:ext>
              </a:extLst>
            </p:cNvPr>
            <p:cNvSpPr>
              <a:spLocks noChangeArrowheads="1"/>
            </p:cNvSpPr>
            <p:nvPr/>
          </p:nvSpPr>
          <p:spPr bwMode="auto">
            <a:xfrm>
              <a:off x="2638407" y="454823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2" name="Shape 178">
              <a:extLst>
                <a:ext uri="{FF2B5EF4-FFF2-40B4-BE49-F238E27FC236}">
                  <a16:creationId xmlns:a16="http://schemas.microsoft.com/office/drawing/2014/main" xmlns="" id="{B8CFD59B-8183-48E3-BBA2-EA60774C3D0E}"/>
                </a:ext>
              </a:extLst>
            </p:cNvPr>
            <p:cNvSpPr>
              <a:spLocks noChangeArrowheads="1"/>
            </p:cNvSpPr>
            <p:nvPr/>
          </p:nvSpPr>
          <p:spPr bwMode="auto">
            <a:xfrm>
              <a:off x="3019401" y="461489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3" name="Shape 179">
              <a:extLst>
                <a:ext uri="{FF2B5EF4-FFF2-40B4-BE49-F238E27FC236}">
                  <a16:creationId xmlns:a16="http://schemas.microsoft.com/office/drawing/2014/main" xmlns="" id="{328419A0-AFE0-48A9-97DC-02F3EDD83A96}"/>
                </a:ext>
              </a:extLst>
            </p:cNvPr>
            <p:cNvSpPr>
              <a:spLocks noChangeArrowheads="1"/>
            </p:cNvSpPr>
            <p:nvPr/>
          </p:nvSpPr>
          <p:spPr bwMode="auto">
            <a:xfrm>
              <a:off x="3400394" y="461489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4" name="Shape 180">
              <a:extLst>
                <a:ext uri="{FF2B5EF4-FFF2-40B4-BE49-F238E27FC236}">
                  <a16:creationId xmlns:a16="http://schemas.microsoft.com/office/drawing/2014/main" xmlns="" id="{1CEAC6C5-C57E-43E9-9D4A-EFAD09A37334}"/>
                </a:ext>
              </a:extLst>
            </p:cNvPr>
            <p:cNvSpPr>
              <a:spLocks noChangeArrowheads="1"/>
            </p:cNvSpPr>
            <p:nvPr/>
          </p:nvSpPr>
          <p:spPr bwMode="auto">
            <a:xfrm>
              <a:off x="3781388" y="4948194"/>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5" name="Shape 181">
              <a:extLst>
                <a:ext uri="{FF2B5EF4-FFF2-40B4-BE49-F238E27FC236}">
                  <a16:creationId xmlns:a16="http://schemas.microsoft.com/office/drawing/2014/main" xmlns="" id="{CC075EFE-21F5-4655-AE35-A8C9B5C92150}"/>
                </a:ext>
              </a:extLst>
            </p:cNvPr>
            <p:cNvSpPr>
              <a:spLocks noChangeArrowheads="1"/>
            </p:cNvSpPr>
            <p:nvPr/>
          </p:nvSpPr>
          <p:spPr bwMode="auto">
            <a:xfrm>
              <a:off x="4162382" y="4948194"/>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6" name="Shape 182">
              <a:extLst>
                <a:ext uri="{FF2B5EF4-FFF2-40B4-BE49-F238E27FC236}">
                  <a16:creationId xmlns:a16="http://schemas.microsoft.com/office/drawing/2014/main" xmlns="" id="{B51FA4ED-5634-4DE8-BB7E-AE246F190C02}"/>
                </a:ext>
              </a:extLst>
            </p:cNvPr>
            <p:cNvSpPr>
              <a:spLocks noChangeArrowheads="1"/>
            </p:cNvSpPr>
            <p:nvPr/>
          </p:nvSpPr>
          <p:spPr bwMode="auto">
            <a:xfrm>
              <a:off x="4543375" y="4667272"/>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7" name="Shape 183">
              <a:extLst>
                <a:ext uri="{FF2B5EF4-FFF2-40B4-BE49-F238E27FC236}">
                  <a16:creationId xmlns:a16="http://schemas.microsoft.com/office/drawing/2014/main" xmlns="" id="{D5C3735E-32CF-4034-A493-F0C797F2121E}"/>
                </a:ext>
              </a:extLst>
            </p:cNvPr>
            <p:cNvSpPr>
              <a:spLocks noChangeArrowheads="1"/>
            </p:cNvSpPr>
            <p:nvPr/>
          </p:nvSpPr>
          <p:spPr bwMode="auto">
            <a:xfrm>
              <a:off x="4924369" y="4543476"/>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8" name="Shape 184">
              <a:extLst>
                <a:ext uri="{FF2B5EF4-FFF2-40B4-BE49-F238E27FC236}">
                  <a16:creationId xmlns:a16="http://schemas.microsoft.com/office/drawing/2014/main" xmlns="" id="{EF980540-2878-4975-B598-698BA73DC070}"/>
                </a:ext>
              </a:extLst>
            </p:cNvPr>
            <p:cNvSpPr>
              <a:spLocks noChangeArrowheads="1"/>
            </p:cNvSpPr>
            <p:nvPr/>
          </p:nvSpPr>
          <p:spPr bwMode="auto">
            <a:xfrm>
              <a:off x="5305363" y="4772023"/>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9" name="Shape 185">
              <a:extLst>
                <a:ext uri="{FF2B5EF4-FFF2-40B4-BE49-F238E27FC236}">
                  <a16:creationId xmlns:a16="http://schemas.microsoft.com/office/drawing/2014/main" xmlns="" id="{B23BB94E-F084-4FE0-997A-DE4CAF058230}"/>
                </a:ext>
              </a:extLst>
            </p:cNvPr>
            <p:cNvSpPr>
              <a:spLocks noChangeArrowheads="1"/>
            </p:cNvSpPr>
            <p:nvPr/>
          </p:nvSpPr>
          <p:spPr bwMode="auto">
            <a:xfrm>
              <a:off x="5686357" y="4772023"/>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0" name="Shape 186">
              <a:extLst>
                <a:ext uri="{FF2B5EF4-FFF2-40B4-BE49-F238E27FC236}">
                  <a16:creationId xmlns:a16="http://schemas.microsoft.com/office/drawing/2014/main" xmlns="" id="{6C8323AC-FDED-4F52-BEAB-DEFA9E4ABAB4}"/>
                </a:ext>
              </a:extLst>
            </p:cNvPr>
            <p:cNvSpPr>
              <a:spLocks noChangeArrowheads="1"/>
            </p:cNvSpPr>
            <p:nvPr/>
          </p:nvSpPr>
          <p:spPr bwMode="auto">
            <a:xfrm>
              <a:off x="6067350" y="4848205"/>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1" name="Shape 187">
              <a:extLst>
                <a:ext uri="{FF2B5EF4-FFF2-40B4-BE49-F238E27FC236}">
                  <a16:creationId xmlns:a16="http://schemas.microsoft.com/office/drawing/2014/main" xmlns="" id="{2E7A371D-1FD8-44C4-9010-6CCFA22807BD}"/>
                </a:ext>
              </a:extLst>
            </p:cNvPr>
            <p:cNvSpPr>
              <a:spLocks noChangeArrowheads="1"/>
            </p:cNvSpPr>
            <p:nvPr/>
          </p:nvSpPr>
          <p:spPr bwMode="auto">
            <a:xfrm>
              <a:off x="6448344" y="472917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2" name="Shape 188">
              <a:extLst>
                <a:ext uri="{FF2B5EF4-FFF2-40B4-BE49-F238E27FC236}">
                  <a16:creationId xmlns:a16="http://schemas.microsoft.com/office/drawing/2014/main" xmlns="" id="{D852906B-0BF9-4367-89E6-F17DC3C9D417}"/>
                </a:ext>
              </a:extLst>
            </p:cNvPr>
            <p:cNvSpPr>
              <a:spLocks noChangeArrowheads="1"/>
            </p:cNvSpPr>
            <p:nvPr/>
          </p:nvSpPr>
          <p:spPr bwMode="auto">
            <a:xfrm>
              <a:off x="6829338" y="5024376"/>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3" name="Shape 189">
              <a:extLst>
                <a:ext uri="{FF2B5EF4-FFF2-40B4-BE49-F238E27FC236}">
                  <a16:creationId xmlns:a16="http://schemas.microsoft.com/office/drawing/2014/main" xmlns="" id="{254D0F03-44F4-4944-97AE-E4F8C0BB6BC0}"/>
                </a:ext>
              </a:extLst>
            </p:cNvPr>
            <p:cNvSpPr>
              <a:spLocks noChangeArrowheads="1"/>
            </p:cNvSpPr>
            <p:nvPr/>
          </p:nvSpPr>
          <p:spPr bwMode="auto">
            <a:xfrm>
              <a:off x="7210332" y="5024376"/>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4" name="Shape 190">
              <a:extLst>
                <a:ext uri="{FF2B5EF4-FFF2-40B4-BE49-F238E27FC236}">
                  <a16:creationId xmlns:a16="http://schemas.microsoft.com/office/drawing/2014/main" xmlns="" id="{CC9816A4-9228-4481-936A-DC945237103C}"/>
                </a:ext>
              </a:extLst>
            </p:cNvPr>
            <p:cNvSpPr>
              <a:spLocks noChangeArrowheads="1"/>
            </p:cNvSpPr>
            <p:nvPr/>
          </p:nvSpPr>
          <p:spPr bwMode="auto">
            <a:xfrm>
              <a:off x="7591325" y="444348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5" name="Shape 191">
              <a:extLst>
                <a:ext uri="{FF2B5EF4-FFF2-40B4-BE49-F238E27FC236}">
                  <a16:creationId xmlns:a16="http://schemas.microsoft.com/office/drawing/2014/main" xmlns="" id="{6F40C8A8-6D84-47C2-91B8-FD6AAA7034CF}"/>
                </a:ext>
              </a:extLst>
            </p:cNvPr>
            <p:cNvSpPr>
              <a:spLocks noChangeArrowheads="1"/>
            </p:cNvSpPr>
            <p:nvPr/>
          </p:nvSpPr>
          <p:spPr bwMode="auto">
            <a:xfrm>
              <a:off x="7972319" y="455776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6" name="Shape 192">
              <a:extLst>
                <a:ext uri="{FF2B5EF4-FFF2-40B4-BE49-F238E27FC236}">
                  <a16:creationId xmlns:a16="http://schemas.microsoft.com/office/drawing/2014/main" xmlns="" id="{931CD1D8-B0D6-46BF-B758-06B06C569BBE}"/>
                </a:ext>
              </a:extLst>
            </p:cNvPr>
            <p:cNvSpPr>
              <a:spLocks noChangeArrowheads="1"/>
            </p:cNvSpPr>
            <p:nvPr/>
          </p:nvSpPr>
          <p:spPr bwMode="auto">
            <a:xfrm>
              <a:off x="8353313" y="455776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7" name="Shape 193">
              <a:extLst>
                <a:ext uri="{FF2B5EF4-FFF2-40B4-BE49-F238E27FC236}">
                  <a16:creationId xmlns:a16="http://schemas.microsoft.com/office/drawing/2014/main" xmlns="" id="{7AA69949-3C58-485B-A2EC-BD3952CC5EE7}"/>
                </a:ext>
              </a:extLst>
            </p:cNvPr>
            <p:cNvSpPr>
              <a:spLocks noChangeArrowheads="1"/>
            </p:cNvSpPr>
            <p:nvPr/>
          </p:nvSpPr>
          <p:spPr bwMode="auto">
            <a:xfrm>
              <a:off x="8734306" y="455776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8" name="Shape 194">
              <a:extLst>
                <a:ext uri="{FF2B5EF4-FFF2-40B4-BE49-F238E27FC236}">
                  <a16:creationId xmlns:a16="http://schemas.microsoft.com/office/drawing/2014/main" xmlns="" id="{BF8C22A5-F7DA-4C43-8A60-C23AF9C5E8AA}"/>
                </a:ext>
              </a:extLst>
            </p:cNvPr>
            <p:cNvSpPr>
              <a:spLocks noChangeArrowheads="1"/>
            </p:cNvSpPr>
            <p:nvPr/>
          </p:nvSpPr>
          <p:spPr bwMode="auto">
            <a:xfrm>
              <a:off x="9129588" y="486725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grpSp>
      <p:sp>
        <p:nvSpPr>
          <p:cNvPr id="39" name="Shape 195">
            <a:extLst>
              <a:ext uri="{FF2B5EF4-FFF2-40B4-BE49-F238E27FC236}">
                <a16:creationId xmlns:a16="http://schemas.microsoft.com/office/drawing/2014/main" xmlns="" id="{82E48425-3EB9-4E3F-87C7-17F6CCC32A41}"/>
              </a:ext>
            </a:extLst>
          </p:cNvPr>
          <p:cNvSpPr>
            <a:spLocks noChangeArrowheads="1"/>
          </p:cNvSpPr>
          <p:nvPr/>
        </p:nvSpPr>
        <p:spPr bwMode="auto">
          <a:xfrm>
            <a:off x="3987800" y="6115050"/>
            <a:ext cx="152400" cy="152400"/>
          </a:xfrm>
          <a:prstGeom prst="ellipse">
            <a:avLst/>
          </a:prstGeom>
          <a:noFill/>
          <a:ln w="9525">
            <a:solidFill>
              <a:srgbClr val="3C78D8"/>
            </a:solidFill>
            <a:round/>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40" name="Shape 196">
            <a:extLst>
              <a:ext uri="{FF2B5EF4-FFF2-40B4-BE49-F238E27FC236}">
                <a16:creationId xmlns:a16="http://schemas.microsoft.com/office/drawing/2014/main" xmlns="" id="{4A4CE137-57BE-45B2-B956-0AF6CC412EA4}"/>
              </a:ext>
            </a:extLst>
          </p:cNvPr>
          <p:cNvSpPr>
            <a:spLocks noChangeArrowheads="1"/>
          </p:cNvSpPr>
          <p:nvPr/>
        </p:nvSpPr>
        <p:spPr bwMode="auto">
          <a:xfrm>
            <a:off x="1447800" y="6496050"/>
            <a:ext cx="152400" cy="152400"/>
          </a:xfrm>
          <a:prstGeom prst="ellipse">
            <a:avLst/>
          </a:prstGeom>
          <a:noFill/>
          <a:ln w="9525">
            <a:solidFill>
              <a:srgbClr val="3C78D8"/>
            </a:solidFill>
            <a:round/>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41" name="Shape 197">
            <a:extLst>
              <a:ext uri="{FF2B5EF4-FFF2-40B4-BE49-F238E27FC236}">
                <a16:creationId xmlns:a16="http://schemas.microsoft.com/office/drawing/2014/main" xmlns="" id="{BCE5EA79-FF35-4C96-944B-CB5BDD2E443A}"/>
              </a:ext>
            </a:extLst>
          </p:cNvPr>
          <p:cNvSpPr>
            <a:spLocks noChangeArrowheads="1"/>
          </p:cNvSpPr>
          <p:nvPr/>
        </p:nvSpPr>
        <p:spPr bwMode="auto">
          <a:xfrm>
            <a:off x="6527800" y="6021388"/>
            <a:ext cx="152400" cy="152400"/>
          </a:xfrm>
          <a:prstGeom prst="ellipse">
            <a:avLst/>
          </a:prstGeom>
          <a:noFill/>
          <a:ln w="9525">
            <a:solidFill>
              <a:srgbClr val="3C78D8"/>
            </a:solidFill>
            <a:round/>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42" name="Shape 198">
            <a:extLst>
              <a:ext uri="{FF2B5EF4-FFF2-40B4-BE49-F238E27FC236}">
                <a16:creationId xmlns:a16="http://schemas.microsoft.com/office/drawing/2014/main" xmlns="" id="{D2D42780-B66E-4431-9EF4-F8BD1D9440A4}"/>
              </a:ext>
            </a:extLst>
          </p:cNvPr>
          <p:cNvSpPr/>
          <p:nvPr/>
        </p:nvSpPr>
        <p:spPr>
          <a:xfrm rot="8100000">
            <a:off x="11599334" y="5772151"/>
            <a:ext cx="165100" cy="163513"/>
          </a:xfrm>
          <a:prstGeom prst="teardrop">
            <a:avLst>
              <a:gd name="adj" fmla="val 100000"/>
            </a:avLst>
          </a:prstGeom>
          <a:noFill/>
          <a:ln w="28575" cap="flat" cmpd="sng">
            <a:solidFill>
              <a:srgbClr val="AFF000"/>
            </a:solidFill>
            <a:prstDash val="solid"/>
            <a:round/>
            <a:headEnd type="none" w="med" len="med"/>
            <a:tailEnd type="none" w="med" len="med"/>
          </a:ln>
        </p:spPr>
        <p:txBody>
          <a:bodyPr lIns="91425" tIns="91425" rIns="91425" bIns="91425" anchor="ctr"/>
          <a:lstStyle/>
          <a:p>
            <a:pPr eaLnBrk="1" fontAlgn="auto" hangingPunct="1">
              <a:spcBef>
                <a:spcPts val="0"/>
              </a:spcBef>
              <a:spcAft>
                <a:spcPts val="0"/>
              </a:spcAft>
              <a:defRPr/>
            </a:pPr>
            <a:endParaRPr sz="1400" kern="0">
              <a:solidFill>
                <a:srgbClr val="000000"/>
              </a:solidFill>
              <a:latin typeface="Arial"/>
              <a:cs typeface="Arial"/>
              <a:sym typeface="Arial"/>
              <a:rtl val="0"/>
            </a:endParaRPr>
          </a:p>
        </p:txBody>
      </p:sp>
      <p:sp>
        <p:nvSpPr>
          <p:cNvPr id="158" name="Shape 158"/>
          <p:cNvSpPr txBox="1">
            <a:spLocks noGrp="1"/>
          </p:cNvSpPr>
          <p:nvPr>
            <p:ph type="title"/>
          </p:nvPr>
        </p:nvSpPr>
        <p:spPr>
          <a:xfrm>
            <a:off x="1397000" y="845500"/>
            <a:ext cx="9328800" cy="954400"/>
          </a:xfrm>
          <a:prstGeom prst="rect">
            <a:avLst/>
          </a:prstGeom>
        </p:spPr>
        <p:txBody>
          <a:bodyPr/>
          <a:lstStyle>
            <a:lvl1pPr lvl="0">
              <a:spcBef>
                <a:spcPts val="0"/>
              </a:spcBef>
              <a:defRPr/>
            </a:lvl1pPr>
            <a:lvl2pPr lvl="1">
              <a:spcBef>
                <a:spcPts val="0"/>
              </a:spcBef>
              <a:defRPr/>
            </a:lvl2pPr>
            <a:lvl3pPr lvl="2">
              <a:spcBef>
                <a:spcPts val="0"/>
              </a:spcBef>
              <a:defRPr/>
            </a:lvl3pPr>
            <a:lvl4pPr lvl="3">
              <a:spcBef>
                <a:spcPts val="0"/>
              </a:spcBef>
              <a:defRPr/>
            </a:lvl4pPr>
            <a:lvl5pPr lvl="4">
              <a:spcBef>
                <a:spcPts val="0"/>
              </a:spcBef>
              <a:defRPr/>
            </a:lvl5pPr>
            <a:lvl6pPr lvl="5">
              <a:spcBef>
                <a:spcPts val="0"/>
              </a:spcBef>
              <a:defRPr/>
            </a:lvl6pPr>
            <a:lvl7pPr lvl="6">
              <a:spcBef>
                <a:spcPts val="0"/>
              </a:spcBef>
              <a:defRPr/>
            </a:lvl7pPr>
            <a:lvl8pPr lvl="7">
              <a:spcBef>
                <a:spcPts val="0"/>
              </a:spcBef>
              <a:defRPr/>
            </a:lvl8pPr>
            <a:lvl9pPr lvl="8">
              <a:spcBef>
                <a:spcPts val="0"/>
              </a:spcBef>
              <a:defRPr/>
            </a:lvl9pPr>
          </a:lstStyle>
          <a:p>
            <a:endParaRPr/>
          </a:p>
        </p:txBody>
      </p:sp>
      <p:sp>
        <p:nvSpPr>
          <p:cNvPr id="159" name="Shape 159"/>
          <p:cNvSpPr txBox="1">
            <a:spLocks noGrp="1"/>
          </p:cNvSpPr>
          <p:nvPr>
            <p:ph type="body" idx="1"/>
          </p:nvPr>
        </p:nvSpPr>
        <p:spPr>
          <a:xfrm>
            <a:off x="1434467" y="2053568"/>
            <a:ext cx="9328800" cy="2562799"/>
          </a:xfrm>
          <a:prstGeom prst="rect">
            <a:avLst/>
          </a:prstGeom>
        </p:spPr>
        <p:txBody>
          <a:bodyPr/>
          <a:lstStyle>
            <a:lvl1pPr lvl="0">
              <a:spcBef>
                <a:spcPts val="0"/>
              </a:spcBef>
              <a:defRPr/>
            </a:lvl1pPr>
            <a:lvl2pPr lvl="1">
              <a:spcBef>
                <a:spcPts val="0"/>
              </a:spcBef>
              <a:defRPr/>
            </a:lvl2pPr>
            <a:lvl3pPr lvl="2">
              <a:spcBef>
                <a:spcPts val="0"/>
              </a:spcBef>
              <a:defRPr/>
            </a:lvl3pPr>
            <a:lvl4pPr lvl="3">
              <a:spcBef>
                <a:spcPts val="0"/>
              </a:spcBef>
              <a:defRPr/>
            </a:lvl4pPr>
            <a:lvl5pPr lvl="4">
              <a:spcBef>
                <a:spcPts val="0"/>
              </a:spcBef>
              <a:defRPr/>
            </a:lvl5pPr>
            <a:lvl6pPr lvl="5">
              <a:spcBef>
                <a:spcPts val="0"/>
              </a:spcBef>
              <a:defRPr/>
            </a:lvl6pPr>
            <a:lvl7pPr lvl="6">
              <a:spcBef>
                <a:spcPts val="0"/>
              </a:spcBef>
              <a:defRPr/>
            </a:lvl7pPr>
            <a:lvl8pPr lvl="7">
              <a:spcBef>
                <a:spcPts val="0"/>
              </a:spcBef>
              <a:defRPr/>
            </a:lvl8pPr>
            <a:lvl9pPr lvl="8">
              <a:spcBef>
                <a:spcPts val="0"/>
              </a:spcBef>
              <a:defRPr/>
            </a:lvl9pPr>
          </a:lstStyle>
          <a:p>
            <a:endParaRPr/>
          </a:p>
        </p:txBody>
      </p:sp>
    </p:spTree>
    <p:extLst>
      <p:ext uri="{BB962C8B-B14F-4D97-AF65-F5344CB8AC3E}">
        <p14:creationId xmlns:p14="http://schemas.microsoft.com/office/powerpoint/2010/main" val="3081533779"/>
      </p:ext>
    </p:extLst>
  </p:cSld>
  <p:clrMapOvr>
    <a:masterClrMapping/>
  </p:clrMapOvr>
</p:sldLayout>
</file>

<file path=ppt/slideLayouts/slideLayout210.xml><?xml version="1.0" encoding="utf-8"?>
<p:sldLayout xmlns:a="http://schemas.openxmlformats.org/drawingml/2006/main" xmlns:r="http://schemas.openxmlformats.org/officeDocument/2006/relationships" xmlns:p="http://schemas.openxmlformats.org/presentationml/2006/main" type="twoColTx">
  <p:cSld name="Title + 2 columns">
    <p:spTree>
      <p:nvGrpSpPr>
        <p:cNvPr id="1" name="Shape 199"/>
        <p:cNvGrpSpPr/>
        <p:nvPr/>
      </p:nvGrpSpPr>
      <p:grpSpPr>
        <a:xfrm>
          <a:off x="0" y="0"/>
          <a:ext cx="0" cy="0"/>
          <a:chOff x="0" y="0"/>
          <a:chExt cx="0" cy="0"/>
        </a:xfrm>
      </p:grpSpPr>
      <p:sp>
        <p:nvSpPr>
          <p:cNvPr id="5" name="Shape 203">
            <a:extLst>
              <a:ext uri="{FF2B5EF4-FFF2-40B4-BE49-F238E27FC236}">
                <a16:creationId xmlns:a16="http://schemas.microsoft.com/office/drawing/2014/main" xmlns="" id="{694F75F3-BDAE-47AC-808F-8B52CCF9B29A}"/>
              </a:ext>
            </a:extLst>
          </p:cNvPr>
          <p:cNvSpPr>
            <a:spLocks/>
          </p:cNvSpPr>
          <p:nvPr/>
        </p:nvSpPr>
        <p:spPr bwMode="auto">
          <a:xfrm>
            <a:off x="-38099" y="5929314"/>
            <a:ext cx="12255500" cy="949325"/>
          </a:xfrm>
          <a:custGeom>
            <a:avLst/>
            <a:gdLst>
              <a:gd name="T0" fmla="*/ 2147483646 w 367665"/>
              <a:gd name="T1" fmla="*/ 2147483646 h 41339"/>
              <a:gd name="T2" fmla="*/ 2147483646 w 367665"/>
              <a:gd name="T3" fmla="*/ 2147483646 h 41339"/>
              <a:gd name="T4" fmla="*/ 2147483646 w 367665"/>
              <a:gd name="T5" fmla="*/ 2147483646 h 41339"/>
              <a:gd name="T6" fmla="*/ 2147483646 w 367665"/>
              <a:gd name="T7" fmla="*/ 2147483646 h 41339"/>
              <a:gd name="T8" fmla="*/ 2147483646 w 367665"/>
              <a:gd name="T9" fmla="*/ 0 h 41339"/>
              <a:gd name="T10" fmla="*/ 2147483646 w 367665"/>
              <a:gd name="T11" fmla="*/ 2147483646 h 41339"/>
              <a:gd name="T12" fmla="*/ 2147483646 w 367665"/>
              <a:gd name="T13" fmla="*/ 2147483646 h 41339"/>
              <a:gd name="T14" fmla="*/ 2147483646 w 367665"/>
              <a:gd name="T15" fmla="*/ 2147483646 h 41339"/>
              <a:gd name="T16" fmla="*/ 2147483646 w 367665"/>
              <a:gd name="T17" fmla="*/ 2147483646 h 41339"/>
              <a:gd name="T18" fmla="*/ 2147483646 w 367665"/>
              <a:gd name="T19" fmla="*/ 2147483646 h 41339"/>
              <a:gd name="T20" fmla="*/ 2147483646 w 367665"/>
              <a:gd name="T21" fmla="*/ 2147483646 h 41339"/>
              <a:gd name="T22" fmla="*/ 2147483646 w 367665"/>
              <a:gd name="T23" fmla="*/ 2147483646 h 41339"/>
              <a:gd name="T24" fmla="*/ 2147483646 w 367665"/>
              <a:gd name="T25" fmla="*/ 2147483646 h 41339"/>
              <a:gd name="T26" fmla="*/ 2147483646 w 367665"/>
              <a:gd name="T27" fmla="*/ 2147483646 h 41339"/>
              <a:gd name="T28" fmla="*/ 2147483646 w 367665"/>
              <a:gd name="T29" fmla="*/ 2147483646 h 41339"/>
              <a:gd name="T30" fmla="*/ 2147483646 w 367665"/>
              <a:gd name="T31" fmla="*/ 2147483646 h 41339"/>
              <a:gd name="T32" fmla="*/ 2147483646 w 367665"/>
              <a:gd name="T33" fmla="*/ 2147483646 h 41339"/>
              <a:gd name="T34" fmla="*/ 2147483646 w 367665"/>
              <a:gd name="T35" fmla="*/ 2147483646 h 41339"/>
              <a:gd name="T36" fmla="*/ 2147483646 w 367665"/>
              <a:gd name="T37" fmla="*/ 2147483646 h 41339"/>
              <a:gd name="T38" fmla="*/ 2147483646 w 367665"/>
              <a:gd name="T39" fmla="*/ 2147483646 h 41339"/>
              <a:gd name="T40" fmla="*/ 2147483646 w 367665"/>
              <a:gd name="T41" fmla="*/ 2147483646 h 41339"/>
              <a:gd name="T42" fmla="*/ 2147483646 w 367665"/>
              <a:gd name="T43" fmla="*/ 2147483646 h 41339"/>
              <a:gd name="T44" fmla="*/ 2147483646 w 367665"/>
              <a:gd name="T45" fmla="*/ 2147483646 h 41339"/>
              <a:gd name="T46" fmla="*/ 2147483646 w 367665"/>
              <a:gd name="T47" fmla="*/ 2147483646 h 41339"/>
              <a:gd name="T48" fmla="*/ 0 w 367665"/>
              <a:gd name="T49" fmla="*/ 2147483646 h 41339"/>
              <a:gd name="T50" fmla="*/ 2147483646 w 367665"/>
              <a:gd name="T51" fmla="*/ 2147483646 h 4133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67665"/>
              <a:gd name="T79" fmla="*/ 0 h 41339"/>
              <a:gd name="T80" fmla="*/ 367665 w 367665"/>
              <a:gd name="T81" fmla="*/ 41339 h 4133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67665" h="41339" extrusionOk="0">
                <a:moveTo>
                  <a:pt x="381" y="381"/>
                </a:moveTo>
                <a:lnTo>
                  <a:pt x="16574" y="16383"/>
                </a:lnTo>
                <a:lnTo>
                  <a:pt x="31623" y="7430"/>
                </a:lnTo>
                <a:lnTo>
                  <a:pt x="62484" y="7239"/>
                </a:lnTo>
                <a:lnTo>
                  <a:pt x="77724" y="0"/>
                </a:lnTo>
                <a:lnTo>
                  <a:pt x="92964" y="19622"/>
                </a:lnTo>
                <a:lnTo>
                  <a:pt x="108014" y="30861"/>
                </a:lnTo>
                <a:lnTo>
                  <a:pt x="123063" y="30671"/>
                </a:lnTo>
                <a:lnTo>
                  <a:pt x="139065" y="15050"/>
                </a:lnTo>
                <a:lnTo>
                  <a:pt x="154115" y="11430"/>
                </a:lnTo>
                <a:lnTo>
                  <a:pt x="168783" y="3408"/>
                </a:lnTo>
                <a:lnTo>
                  <a:pt x="184404" y="21527"/>
                </a:lnTo>
                <a:lnTo>
                  <a:pt x="199644" y="22155"/>
                </a:lnTo>
                <a:lnTo>
                  <a:pt x="214694" y="36386"/>
                </a:lnTo>
                <a:lnTo>
                  <a:pt x="230124" y="36386"/>
                </a:lnTo>
                <a:lnTo>
                  <a:pt x="246126" y="29147"/>
                </a:lnTo>
                <a:lnTo>
                  <a:pt x="261176" y="29147"/>
                </a:lnTo>
                <a:lnTo>
                  <a:pt x="275463" y="16574"/>
                </a:lnTo>
                <a:lnTo>
                  <a:pt x="291656" y="24384"/>
                </a:lnTo>
                <a:lnTo>
                  <a:pt x="305943" y="11811"/>
                </a:lnTo>
                <a:lnTo>
                  <a:pt x="336804" y="11621"/>
                </a:lnTo>
                <a:lnTo>
                  <a:pt x="351854" y="16383"/>
                </a:lnTo>
                <a:lnTo>
                  <a:pt x="367665" y="4001"/>
                </a:lnTo>
                <a:lnTo>
                  <a:pt x="367284" y="41339"/>
                </a:lnTo>
                <a:lnTo>
                  <a:pt x="0" y="41339"/>
                </a:lnTo>
                <a:lnTo>
                  <a:pt x="381" y="381"/>
                </a:lnTo>
                <a:close/>
              </a:path>
            </a:pathLst>
          </a:custGeom>
          <a:solidFill>
            <a:srgbClr val="AFF000">
              <a:alpha val="81960"/>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800"/>
          </a:p>
        </p:txBody>
      </p:sp>
      <p:sp>
        <p:nvSpPr>
          <p:cNvPr id="6" name="Shape 204">
            <a:extLst>
              <a:ext uri="{FF2B5EF4-FFF2-40B4-BE49-F238E27FC236}">
                <a16:creationId xmlns:a16="http://schemas.microsoft.com/office/drawing/2014/main" xmlns="" id="{20F55EA9-3F02-4228-93AF-9AE1FEDF36E3}"/>
              </a:ext>
            </a:extLst>
          </p:cNvPr>
          <p:cNvSpPr>
            <a:spLocks/>
          </p:cNvSpPr>
          <p:nvPr/>
        </p:nvSpPr>
        <p:spPr bwMode="auto">
          <a:xfrm>
            <a:off x="-38099" y="6103938"/>
            <a:ext cx="12255500" cy="779462"/>
          </a:xfrm>
          <a:custGeom>
            <a:avLst/>
            <a:gdLst>
              <a:gd name="T0" fmla="*/ 2147483646 w 367665"/>
              <a:gd name="T1" fmla="*/ 2147483646 h 33910"/>
              <a:gd name="T2" fmla="*/ 2147483646 w 367665"/>
              <a:gd name="T3" fmla="*/ 2147483646 h 33910"/>
              <a:gd name="T4" fmla="*/ 2147483646 w 367665"/>
              <a:gd name="T5" fmla="*/ 2147483646 h 33910"/>
              <a:gd name="T6" fmla="*/ 2147483646 w 367665"/>
              <a:gd name="T7" fmla="*/ 2147483646 h 33910"/>
              <a:gd name="T8" fmla="*/ 2147483646 w 367665"/>
              <a:gd name="T9" fmla="*/ 2147483646 h 33910"/>
              <a:gd name="T10" fmla="*/ 2147483646 w 367665"/>
              <a:gd name="T11" fmla="*/ 2147483646 h 33910"/>
              <a:gd name="T12" fmla="*/ 2147483646 w 367665"/>
              <a:gd name="T13" fmla="*/ 2147483646 h 33910"/>
              <a:gd name="T14" fmla="*/ 2147483646 w 367665"/>
              <a:gd name="T15" fmla="*/ 2147483646 h 33910"/>
              <a:gd name="T16" fmla="*/ 2147483646 w 367665"/>
              <a:gd name="T17" fmla="*/ 2147483646 h 33910"/>
              <a:gd name="T18" fmla="*/ 2147483646 w 367665"/>
              <a:gd name="T19" fmla="*/ 2147483646 h 33910"/>
              <a:gd name="T20" fmla="*/ 2147483646 w 367665"/>
              <a:gd name="T21" fmla="*/ 2147483646 h 33910"/>
              <a:gd name="T22" fmla="*/ 2147483646 w 367665"/>
              <a:gd name="T23" fmla="*/ 2147483646 h 33910"/>
              <a:gd name="T24" fmla="*/ 2147483646 w 367665"/>
              <a:gd name="T25" fmla="*/ 2147483646 h 33910"/>
              <a:gd name="T26" fmla="*/ 2147483646 w 367665"/>
              <a:gd name="T27" fmla="*/ 2147483646 h 33910"/>
              <a:gd name="T28" fmla="*/ 2147483646 w 367665"/>
              <a:gd name="T29" fmla="*/ 2147483646 h 33910"/>
              <a:gd name="T30" fmla="*/ 2147483646 w 367665"/>
              <a:gd name="T31" fmla="*/ 2147483646 h 33910"/>
              <a:gd name="T32" fmla="*/ 2147483646 w 367665"/>
              <a:gd name="T33" fmla="*/ 2147483646 h 33910"/>
              <a:gd name="T34" fmla="*/ 2147483646 w 367665"/>
              <a:gd name="T35" fmla="*/ 2147483646 h 33910"/>
              <a:gd name="T36" fmla="*/ 2147483646 w 367665"/>
              <a:gd name="T37" fmla="*/ 2147483646 h 33910"/>
              <a:gd name="T38" fmla="*/ 2147483646 w 367665"/>
              <a:gd name="T39" fmla="*/ 2147483646 h 33910"/>
              <a:gd name="T40" fmla="*/ 2147483646 w 367665"/>
              <a:gd name="T41" fmla="*/ 2147483646 h 33910"/>
              <a:gd name="T42" fmla="*/ 2147483646 w 367665"/>
              <a:gd name="T43" fmla="*/ 2147483646 h 33910"/>
              <a:gd name="T44" fmla="*/ 2147483646 w 367665"/>
              <a:gd name="T45" fmla="*/ 0 h 33910"/>
              <a:gd name="T46" fmla="*/ 2147483646 w 367665"/>
              <a:gd name="T47" fmla="*/ 2147483646 h 33910"/>
              <a:gd name="T48" fmla="*/ 0 w 367665"/>
              <a:gd name="T49" fmla="*/ 2147483646 h 33910"/>
              <a:gd name="T50" fmla="*/ 2147483646 w 367665"/>
              <a:gd name="T51" fmla="*/ 2147483646 h 3391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67665"/>
              <a:gd name="T79" fmla="*/ 0 h 33910"/>
              <a:gd name="T80" fmla="*/ 367665 w 367665"/>
              <a:gd name="T81" fmla="*/ 33910 h 3391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67665" h="33910" extrusionOk="0">
                <a:moveTo>
                  <a:pt x="381" y="8001"/>
                </a:moveTo>
                <a:lnTo>
                  <a:pt x="16764" y="16266"/>
                </a:lnTo>
                <a:lnTo>
                  <a:pt x="47244" y="16266"/>
                </a:lnTo>
                <a:lnTo>
                  <a:pt x="62484" y="9925"/>
                </a:lnTo>
                <a:lnTo>
                  <a:pt x="77724" y="23434"/>
                </a:lnTo>
                <a:lnTo>
                  <a:pt x="92964" y="23434"/>
                </a:lnTo>
                <a:lnTo>
                  <a:pt x="107442" y="16266"/>
                </a:lnTo>
                <a:lnTo>
                  <a:pt x="122682" y="11855"/>
                </a:lnTo>
                <a:lnTo>
                  <a:pt x="138684" y="11855"/>
                </a:lnTo>
                <a:lnTo>
                  <a:pt x="153924" y="15714"/>
                </a:lnTo>
                <a:lnTo>
                  <a:pt x="168783" y="11028"/>
                </a:lnTo>
                <a:lnTo>
                  <a:pt x="184023" y="18471"/>
                </a:lnTo>
                <a:lnTo>
                  <a:pt x="199644" y="29775"/>
                </a:lnTo>
                <a:lnTo>
                  <a:pt x="214122" y="22055"/>
                </a:lnTo>
                <a:lnTo>
                  <a:pt x="229743" y="22055"/>
                </a:lnTo>
                <a:lnTo>
                  <a:pt x="245364" y="8546"/>
                </a:lnTo>
                <a:lnTo>
                  <a:pt x="260604" y="16266"/>
                </a:lnTo>
                <a:lnTo>
                  <a:pt x="275844" y="16266"/>
                </a:lnTo>
                <a:lnTo>
                  <a:pt x="291084" y="9925"/>
                </a:lnTo>
                <a:lnTo>
                  <a:pt x="321564" y="9925"/>
                </a:lnTo>
                <a:lnTo>
                  <a:pt x="336804" y="23158"/>
                </a:lnTo>
                <a:lnTo>
                  <a:pt x="351282" y="18471"/>
                </a:lnTo>
                <a:lnTo>
                  <a:pt x="367665" y="0"/>
                </a:lnTo>
                <a:lnTo>
                  <a:pt x="367665" y="33910"/>
                </a:lnTo>
                <a:lnTo>
                  <a:pt x="0" y="33910"/>
                </a:lnTo>
                <a:lnTo>
                  <a:pt x="381" y="8001"/>
                </a:lnTo>
                <a:close/>
              </a:path>
            </a:pathLst>
          </a:custGeom>
          <a:solidFill>
            <a:srgbClr val="00CEF6">
              <a:alpha val="73332"/>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800"/>
          </a:p>
        </p:txBody>
      </p:sp>
      <p:sp>
        <p:nvSpPr>
          <p:cNvPr id="7" name="Shape 205">
            <a:extLst>
              <a:ext uri="{FF2B5EF4-FFF2-40B4-BE49-F238E27FC236}">
                <a16:creationId xmlns:a16="http://schemas.microsoft.com/office/drawing/2014/main" xmlns="" id="{A485D671-E9C0-4C48-A811-BFC2DCC992C6}"/>
              </a:ext>
            </a:extLst>
          </p:cNvPr>
          <p:cNvSpPr/>
          <p:nvPr/>
        </p:nvSpPr>
        <p:spPr>
          <a:xfrm rot="8100000">
            <a:off x="2463800" y="5670551"/>
            <a:ext cx="162984" cy="163513"/>
          </a:xfrm>
          <a:prstGeom prst="teardrop">
            <a:avLst>
              <a:gd name="adj" fmla="val 100000"/>
            </a:avLst>
          </a:prstGeom>
          <a:solidFill>
            <a:srgbClr val="AFF000"/>
          </a:solidFill>
          <a:ln>
            <a:noFill/>
          </a:ln>
        </p:spPr>
        <p:txBody>
          <a:bodyPr lIns="91425" tIns="91425" rIns="91425" bIns="91425" anchor="ctr"/>
          <a:lstStyle/>
          <a:p>
            <a:pPr eaLnBrk="1" fontAlgn="auto" hangingPunct="1">
              <a:spcBef>
                <a:spcPts val="0"/>
              </a:spcBef>
              <a:spcAft>
                <a:spcPts val="0"/>
              </a:spcAft>
              <a:defRPr/>
            </a:pPr>
            <a:endParaRPr sz="1400" kern="0">
              <a:solidFill>
                <a:srgbClr val="000000"/>
              </a:solidFill>
              <a:latin typeface="Arial"/>
              <a:cs typeface="Arial"/>
              <a:sym typeface="Arial"/>
              <a:rtl val="0"/>
            </a:endParaRPr>
          </a:p>
        </p:txBody>
      </p:sp>
      <p:sp>
        <p:nvSpPr>
          <p:cNvPr id="8" name="Shape 206">
            <a:extLst>
              <a:ext uri="{FF2B5EF4-FFF2-40B4-BE49-F238E27FC236}">
                <a16:creationId xmlns:a16="http://schemas.microsoft.com/office/drawing/2014/main" xmlns="" id="{D7B682A6-46F3-4325-8B75-DB31B1CCF207}"/>
              </a:ext>
            </a:extLst>
          </p:cNvPr>
          <p:cNvSpPr/>
          <p:nvPr/>
        </p:nvSpPr>
        <p:spPr>
          <a:xfrm rot="8100000">
            <a:off x="8051800" y="6048376"/>
            <a:ext cx="162984" cy="163513"/>
          </a:xfrm>
          <a:prstGeom prst="teardrop">
            <a:avLst>
              <a:gd name="adj" fmla="val 100000"/>
            </a:avLst>
          </a:prstGeom>
          <a:noFill/>
          <a:ln w="28575" cap="flat" cmpd="sng">
            <a:solidFill>
              <a:srgbClr val="00CEF6"/>
            </a:solidFill>
            <a:prstDash val="solid"/>
            <a:round/>
            <a:headEnd type="none" w="med" len="med"/>
            <a:tailEnd type="none" w="med" len="med"/>
          </a:ln>
        </p:spPr>
        <p:txBody>
          <a:bodyPr lIns="91425" tIns="91425" rIns="91425" bIns="91425" anchor="ctr"/>
          <a:lstStyle/>
          <a:p>
            <a:pPr eaLnBrk="1" fontAlgn="auto" hangingPunct="1">
              <a:spcBef>
                <a:spcPts val="0"/>
              </a:spcBef>
              <a:spcAft>
                <a:spcPts val="0"/>
              </a:spcAft>
              <a:defRPr/>
            </a:pPr>
            <a:endParaRPr sz="1400" kern="0">
              <a:solidFill>
                <a:srgbClr val="000000"/>
              </a:solidFill>
              <a:latin typeface="Arial"/>
              <a:cs typeface="Arial"/>
              <a:sym typeface="Arial"/>
              <a:rtl val="0"/>
            </a:endParaRPr>
          </a:p>
        </p:txBody>
      </p:sp>
      <p:sp>
        <p:nvSpPr>
          <p:cNvPr id="9" name="Shape 207">
            <a:extLst>
              <a:ext uri="{FF2B5EF4-FFF2-40B4-BE49-F238E27FC236}">
                <a16:creationId xmlns:a16="http://schemas.microsoft.com/office/drawing/2014/main" xmlns="" id="{FEC6F02C-2FF1-4EF3-9DF8-18BFF16BD64E}"/>
              </a:ext>
            </a:extLst>
          </p:cNvPr>
          <p:cNvSpPr/>
          <p:nvPr/>
        </p:nvSpPr>
        <p:spPr>
          <a:xfrm rot="8100000">
            <a:off x="9575800" y="6092826"/>
            <a:ext cx="162984" cy="163513"/>
          </a:xfrm>
          <a:prstGeom prst="teardrop">
            <a:avLst>
              <a:gd name="adj" fmla="val 100000"/>
            </a:avLst>
          </a:prstGeom>
          <a:solidFill>
            <a:srgbClr val="00CEF6"/>
          </a:solidFill>
          <a:ln>
            <a:noFill/>
          </a:ln>
        </p:spPr>
        <p:txBody>
          <a:bodyPr lIns="91425" tIns="91425" rIns="91425" bIns="91425" anchor="ctr"/>
          <a:lstStyle/>
          <a:p>
            <a:pPr eaLnBrk="1" fontAlgn="auto" hangingPunct="1">
              <a:spcBef>
                <a:spcPts val="0"/>
              </a:spcBef>
              <a:spcAft>
                <a:spcPts val="0"/>
              </a:spcAft>
              <a:defRPr/>
            </a:pPr>
            <a:endParaRPr sz="1400" kern="0">
              <a:solidFill>
                <a:srgbClr val="000000"/>
              </a:solidFill>
              <a:latin typeface="Arial"/>
              <a:cs typeface="Arial"/>
              <a:sym typeface="Arial"/>
              <a:rtl val="0"/>
            </a:endParaRPr>
          </a:p>
        </p:txBody>
      </p:sp>
      <p:grpSp>
        <p:nvGrpSpPr>
          <p:cNvPr id="10" name="Shape 208">
            <a:extLst>
              <a:ext uri="{FF2B5EF4-FFF2-40B4-BE49-F238E27FC236}">
                <a16:creationId xmlns:a16="http://schemas.microsoft.com/office/drawing/2014/main" xmlns="" id="{726294D9-73EC-4A83-BC63-7AB4E14EABC4}"/>
              </a:ext>
            </a:extLst>
          </p:cNvPr>
          <p:cNvGrpSpPr>
            <a:grpSpLocks/>
          </p:cNvGrpSpPr>
          <p:nvPr/>
        </p:nvGrpSpPr>
        <p:grpSpPr bwMode="auto">
          <a:xfrm>
            <a:off x="-12699" y="5949950"/>
            <a:ext cx="12223751" cy="793750"/>
            <a:chOff x="-9525" y="4462475"/>
            <a:chExt cx="9167825" cy="595300"/>
          </a:xfrm>
        </p:grpSpPr>
        <p:sp>
          <p:nvSpPr>
            <p:cNvPr id="11" name="Shape 209">
              <a:extLst>
                <a:ext uri="{FF2B5EF4-FFF2-40B4-BE49-F238E27FC236}">
                  <a16:creationId xmlns:a16="http://schemas.microsoft.com/office/drawing/2014/main" xmlns="" id="{CC26DF32-6E97-497E-839D-53FD79F95789}"/>
                </a:ext>
              </a:extLst>
            </p:cNvPr>
            <p:cNvSpPr>
              <a:spLocks/>
            </p:cNvSpPr>
            <p:nvPr/>
          </p:nvSpPr>
          <p:spPr bwMode="auto">
            <a:xfrm>
              <a:off x="-9525" y="4581525"/>
              <a:ext cx="4205300" cy="476250"/>
            </a:xfrm>
            <a:custGeom>
              <a:avLst/>
              <a:gdLst>
                <a:gd name="T0" fmla="*/ 0 w 168212"/>
                <a:gd name="T1" fmla="*/ 2147483646 h 19050"/>
                <a:gd name="T2" fmla="*/ 2147483646 w 168212"/>
                <a:gd name="T3" fmla="*/ 2147483646 h 19050"/>
                <a:gd name="T4" fmla="*/ 2147483646 w 168212"/>
                <a:gd name="T5" fmla="*/ 2147483646 h 19050"/>
                <a:gd name="T6" fmla="*/ 2147483646 w 168212"/>
                <a:gd name="T7" fmla="*/ 2147483646 h 19050"/>
                <a:gd name="T8" fmla="*/ 2147483646 w 168212"/>
                <a:gd name="T9" fmla="*/ 2147483646 h 19050"/>
                <a:gd name="T10" fmla="*/ 2147483646 w 168212"/>
                <a:gd name="T11" fmla="*/ 2147483646 h 19050"/>
                <a:gd name="T12" fmla="*/ 2147483646 w 168212"/>
                <a:gd name="T13" fmla="*/ 2147483646 h 19050"/>
                <a:gd name="T14" fmla="*/ 2147483646 w 168212"/>
                <a:gd name="T15" fmla="*/ 0 h 19050"/>
                <a:gd name="T16" fmla="*/ 2147483646 w 168212"/>
                <a:gd name="T17" fmla="*/ 2147483646 h 19050"/>
                <a:gd name="T18" fmla="*/ 2147483646 w 168212"/>
                <a:gd name="T19" fmla="*/ 2147483646 h 19050"/>
                <a:gd name="T20" fmla="*/ 2147483646 w 168212"/>
                <a:gd name="T21" fmla="*/ 2147483646 h 19050"/>
                <a:gd name="T22" fmla="*/ 2147483646 w 168212"/>
                <a:gd name="T23" fmla="*/ 2147483646 h 190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68212"/>
                <a:gd name="T37" fmla="*/ 0 h 19050"/>
                <a:gd name="T38" fmla="*/ 168212 w 168212"/>
                <a:gd name="T39" fmla="*/ 19050 h 190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68212" h="19050" extrusionOk="0">
                  <a:moveTo>
                    <a:pt x="0" y="1715"/>
                  </a:moveTo>
                  <a:lnTo>
                    <a:pt x="15812" y="16574"/>
                  </a:lnTo>
                  <a:lnTo>
                    <a:pt x="31052" y="16574"/>
                  </a:lnTo>
                  <a:lnTo>
                    <a:pt x="46292" y="14097"/>
                  </a:lnTo>
                  <a:lnTo>
                    <a:pt x="61532" y="19050"/>
                  </a:lnTo>
                  <a:lnTo>
                    <a:pt x="76581" y="11240"/>
                  </a:lnTo>
                  <a:lnTo>
                    <a:pt x="92012" y="11240"/>
                  </a:lnTo>
                  <a:lnTo>
                    <a:pt x="106871" y="0"/>
                  </a:lnTo>
                  <a:lnTo>
                    <a:pt x="122111" y="2667"/>
                  </a:lnTo>
                  <a:lnTo>
                    <a:pt x="137541" y="2667"/>
                  </a:lnTo>
                  <a:lnTo>
                    <a:pt x="152972" y="16002"/>
                  </a:lnTo>
                  <a:lnTo>
                    <a:pt x="168212" y="16002"/>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endParaRPr lang="en-US" sz="1800"/>
            </a:p>
          </p:txBody>
        </p:sp>
        <p:sp>
          <p:nvSpPr>
            <p:cNvPr id="12" name="Shape 210">
              <a:extLst>
                <a:ext uri="{FF2B5EF4-FFF2-40B4-BE49-F238E27FC236}">
                  <a16:creationId xmlns:a16="http://schemas.microsoft.com/office/drawing/2014/main" xmlns="" id="{4560582A-247D-4B8C-8FF1-61A224EE3A34}"/>
                </a:ext>
              </a:extLst>
            </p:cNvPr>
            <p:cNvSpPr>
              <a:spLocks/>
            </p:cNvSpPr>
            <p:nvPr/>
          </p:nvSpPr>
          <p:spPr bwMode="auto">
            <a:xfrm>
              <a:off x="4195775" y="4462475"/>
              <a:ext cx="3424225" cy="590550"/>
            </a:xfrm>
            <a:custGeom>
              <a:avLst/>
              <a:gdLst>
                <a:gd name="T0" fmla="*/ 0 w 136969"/>
                <a:gd name="T1" fmla="*/ 2147483646 h 23622"/>
                <a:gd name="T2" fmla="*/ 2147483646 w 136969"/>
                <a:gd name="T3" fmla="*/ 2147483646 h 23622"/>
                <a:gd name="T4" fmla="*/ 2147483646 w 136969"/>
                <a:gd name="T5" fmla="*/ 2147483646 h 23622"/>
                <a:gd name="T6" fmla="*/ 2147483646 w 136969"/>
                <a:gd name="T7" fmla="*/ 2147483646 h 23622"/>
                <a:gd name="T8" fmla="*/ 2147483646 w 136969"/>
                <a:gd name="T9" fmla="*/ 2147483646 h 23622"/>
                <a:gd name="T10" fmla="*/ 2147483646 w 136969"/>
                <a:gd name="T11" fmla="*/ 2147483646 h 23622"/>
                <a:gd name="T12" fmla="*/ 2147483646 w 136969"/>
                <a:gd name="T13" fmla="*/ 2147483646 h 23622"/>
                <a:gd name="T14" fmla="*/ 2147483646 w 136969"/>
                <a:gd name="T15" fmla="*/ 2147483646 h 23622"/>
                <a:gd name="T16" fmla="*/ 2147483646 w 136969"/>
                <a:gd name="T17" fmla="*/ 2147483646 h 23622"/>
                <a:gd name="T18" fmla="*/ 2147483646 w 136969"/>
                <a:gd name="T19" fmla="*/ 0 h 2362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36969"/>
                <a:gd name="T31" fmla="*/ 0 h 23622"/>
                <a:gd name="T32" fmla="*/ 136969 w 136969"/>
                <a:gd name="T33" fmla="*/ 23622 h 2362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36969" h="23622" extrusionOk="0">
                  <a:moveTo>
                    <a:pt x="0" y="20955"/>
                  </a:moveTo>
                  <a:lnTo>
                    <a:pt x="15049" y="9144"/>
                  </a:lnTo>
                  <a:lnTo>
                    <a:pt x="30480" y="4381"/>
                  </a:lnTo>
                  <a:lnTo>
                    <a:pt x="45720" y="13716"/>
                  </a:lnTo>
                  <a:lnTo>
                    <a:pt x="60769" y="13716"/>
                  </a:lnTo>
                  <a:lnTo>
                    <a:pt x="76009" y="16573"/>
                  </a:lnTo>
                  <a:lnTo>
                    <a:pt x="91249" y="11811"/>
                  </a:lnTo>
                  <a:lnTo>
                    <a:pt x="106680" y="23622"/>
                  </a:lnTo>
                  <a:lnTo>
                    <a:pt x="122110" y="23622"/>
                  </a:lnTo>
                  <a:lnTo>
                    <a:pt x="136969" y="0"/>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endParaRPr lang="en-US" sz="1800"/>
            </a:p>
          </p:txBody>
        </p:sp>
        <p:sp>
          <p:nvSpPr>
            <p:cNvPr id="13" name="Shape 211">
              <a:extLst>
                <a:ext uri="{FF2B5EF4-FFF2-40B4-BE49-F238E27FC236}">
                  <a16:creationId xmlns:a16="http://schemas.microsoft.com/office/drawing/2014/main" xmlns="" id="{AD3331B1-92BE-4FE2-AF2A-434E92B1C348}"/>
                </a:ext>
              </a:extLst>
            </p:cNvPr>
            <p:cNvSpPr>
              <a:spLocks/>
            </p:cNvSpPr>
            <p:nvPr/>
          </p:nvSpPr>
          <p:spPr bwMode="auto">
            <a:xfrm>
              <a:off x="7624775" y="4472000"/>
              <a:ext cx="1533525" cy="414325"/>
            </a:xfrm>
            <a:custGeom>
              <a:avLst/>
              <a:gdLst>
                <a:gd name="T0" fmla="*/ 0 w 61341"/>
                <a:gd name="T1" fmla="*/ 0 h 16573"/>
                <a:gd name="T2" fmla="*/ 2147483646 w 61341"/>
                <a:gd name="T3" fmla="*/ 2147483646 h 16573"/>
                <a:gd name="T4" fmla="*/ 2147483646 w 61341"/>
                <a:gd name="T5" fmla="*/ 2147483646 h 16573"/>
                <a:gd name="T6" fmla="*/ 2147483646 w 61341"/>
                <a:gd name="T7" fmla="*/ 2147483646 h 16573"/>
                <a:gd name="T8" fmla="*/ 2147483646 w 61341"/>
                <a:gd name="T9" fmla="*/ 2147483646 h 16573"/>
                <a:gd name="T10" fmla="*/ 0 60000 65536"/>
                <a:gd name="T11" fmla="*/ 0 60000 65536"/>
                <a:gd name="T12" fmla="*/ 0 60000 65536"/>
                <a:gd name="T13" fmla="*/ 0 60000 65536"/>
                <a:gd name="T14" fmla="*/ 0 60000 65536"/>
                <a:gd name="T15" fmla="*/ 0 w 61341"/>
                <a:gd name="T16" fmla="*/ 0 h 16573"/>
                <a:gd name="T17" fmla="*/ 61341 w 61341"/>
                <a:gd name="T18" fmla="*/ 16573 h 16573"/>
              </a:gdLst>
              <a:ahLst/>
              <a:cxnLst>
                <a:cxn ang="T10">
                  <a:pos x="T0" y="T1"/>
                </a:cxn>
                <a:cxn ang="T11">
                  <a:pos x="T2" y="T3"/>
                </a:cxn>
                <a:cxn ang="T12">
                  <a:pos x="T4" y="T5"/>
                </a:cxn>
                <a:cxn ang="T13">
                  <a:pos x="T6" y="T7"/>
                </a:cxn>
                <a:cxn ang="T14">
                  <a:pos x="T8" y="T9"/>
                </a:cxn>
              </a:cxnLst>
              <a:rect l="T15" t="T16" r="T17" b="T18"/>
              <a:pathLst>
                <a:path w="61341" h="16573" extrusionOk="0">
                  <a:moveTo>
                    <a:pt x="0" y="0"/>
                  </a:moveTo>
                  <a:lnTo>
                    <a:pt x="15049" y="4762"/>
                  </a:lnTo>
                  <a:lnTo>
                    <a:pt x="30670" y="4762"/>
                  </a:lnTo>
                  <a:lnTo>
                    <a:pt x="45910" y="4762"/>
                  </a:lnTo>
                  <a:lnTo>
                    <a:pt x="61341" y="16573"/>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endParaRPr lang="en-US" sz="1800"/>
            </a:p>
          </p:txBody>
        </p:sp>
      </p:grpSp>
      <p:grpSp>
        <p:nvGrpSpPr>
          <p:cNvPr id="14" name="Shape 212">
            <a:extLst>
              <a:ext uri="{FF2B5EF4-FFF2-40B4-BE49-F238E27FC236}">
                <a16:creationId xmlns:a16="http://schemas.microsoft.com/office/drawing/2014/main" xmlns="" id="{ABE2F793-8BF3-4639-B0FE-7F54923B308D}"/>
              </a:ext>
            </a:extLst>
          </p:cNvPr>
          <p:cNvGrpSpPr>
            <a:grpSpLocks/>
          </p:cNvGrpSpPr>
          <p:nvPr/>
        </p:nvGrpSpPr>
        <p:grpSpPr bwMode="auto">
          <a:xfrm>
            <a:off x="-57151" y="5924550"/>
            <a:ext cx="12306301" cy="857250"/>
            <a:chOff x="-42837" y="4443487"/>
            <a:chExt cx="9229574" cy="642787"/>
          </a:xfrm>
        </p:grpSpPr>
        <p:sp>
          <p:nvSpPr>
            <p:cNvPr id="15" name="Shape 213">
              <a:extLst>
                <a:ext uri="{FF2B5EF4-FFF2-40B4-BE49-F238E27FC236}">
                  <a16:creationId xmlns:a16="http://schemas.microsoft.com/office/drawing/2014/main" xmlns="" id="{CB57EECB-75C7-46CB-A250-C13FAE71DF49}"/>
                </a:ext>
              </a:extLst>
            </p:cNvPr>
            <p:cNvSpPr>
              <a:spLocks noChangeArrowheads="1"/>
            </p:cNvSpPr>
            <p:nvPr/>
          </p:nvSpPr>
          <p:spPr bwMode="auto">
            <a:xfrm>
              <a:off x="1114432" y="490058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6" name="Shape 214">
              <a:extLst>
                <a:ext uri="{FF2B5EF4-FFF2-40B4-BE49-F238E27FC236}">
                  <a16:creationId xmlns:a16="http://schemas.microsoft.com/office/drawing/2014/main" xmlns="" id="{38514C08-EEE8-4B6E-9334-35D50B836E50}"/>
                </a:ext>
              </a:extLst>
            </p:cNvPr>
            <p:cNvSpPr>
              <a:spLocks noChangeArrowheads="1"/>
            </p:cNvSpPr>
            <p:nvPr/>
          </p:nvSpPr>
          <p:spPr bwMode="auto">
            <a:xfrm>
              <a:off x="1495426" y="502913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7" name="Shape 215">
              <a:extLst>
                <a:ext uri="{FF2B5EF4-FFF2-40B4-BE49-F238E27FC236}">
                  <a16:creationId xmlns:a16="http://schemas.microsoft.com/office/drawing/2014/main" xmlns="" id="{849E0423-BB0E-48E4-8225-D44A219FE03E}"/>
                </a:ext>
              </a:extLst>
            </p:cNvPr>
            <p:cNvSpPr>
              <a:spLocks noChangeArrowheads="1"/>
            </p:cNvSpPr>
            <p:nvPr/>
          </p:nvSpPr>
          <p:spPr bwMode="auto">
            <a:xfrm>
              <a:off x="733438" y="4972001"/>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8" name="Shape 216">
              <a:extLst>
                <a:ext uri="{FF2B5EF4-FFF2-40B4-BE49-F238E27FC236}">
                  <a16:creationId xmlns:a16="http://schemas.microsoft.com/office/drawing/2014/main" xmlns="" id="{DD4A24EC-7AC0-4554-83CF-C3C3FEDE6338}"/>
                </a:ext>
              </a:extLst>
            </p:cNvPr>
            <p:cNvSpPr>
              <a:spLocks noChangeArrowheads="1"/>
            </p:cNvSpPr>
            <p:nvPr/>
          </p:nvSpPr>
          <p:spPr bwMode="auto">
            <a:xfrm>
              <a:off x="352444" y="4962478"/>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9" name="Shape 217">
              <a:extLst>
                <a:ext uri="{FF2B5EF4-FFF2-40B4-BE49-F238E27FC236}">
                  <a16:creationId xmlns:a16="http://schemas.microsoft.com/office/drawing/2014/main" xmlns="" id="{A8D8EA8A-E1C2-4DC3-A7ED-9BABD039604A}"/>
                </a:ext>
              </a:extLst>
            </p:cNvPr>
            <p:cNvSpPr>
              <a:spLocks noChangeArrowheads="1"/>
            </p:cNvSpPr>
            <p:nvPr/>
          </p:nvSpPr>
          <p:spPr bwMode="auto">
            <a:xfrm>
              <a:off x="-42837" y="4605374"/>
              <a:ext cx="57150"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0" name="Shape 218">
              <a:extLst>
                <a:ext uri="{FF2B5EF4-FFF2-40B4-BE49-F238E27FC236}">
                  <a16:creationId xmlns:a16="http://schemas.microsoft.com/office/drawing/2014/main" xmlns="" id="{76120ADE-3F93-4E1C-9BFA-A6E0877F7DE8}"/>
                </a:ext>
              </a:extLst>
            </p:cNvPr>
            <p:cNvSpPr>
              <a:spLocks noChangeArrowheads="1"/>
            </p:cNvSpPr>
            <p:nvPr/>
          </p:nvSpPr>
          <p:spPr bwMode="auto">
            <a:xfrm>
              <a:off x="1876419" y="4833921"/>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1" name="Shape 219">
              <a:extLst>
                <a:ext uri="{FF2B5EF4-FFF2-40B4-BE49-F238E27FC236}">
                  <a16:creationId xmlns:a16="http://schemas.microsoft.com/office/drawing/2014/main" xmlns="" id="{B7662968-07C8-4EE6-9D85-F60C980A8DA4}"/>
                </a:ext>
              </a:extLst>
            </p:cNvPr>
            <p:cNvSpPr>
              <a:spLocks noChangeArrowheads="1"/>
            </p:cNvSpPr>
            <p:nvPr/>
          </p:nvSpPr>
          <p:spPr bwMode="auto">
            <a:xfrm>
              <a:off x="2257413" y="4829159"/>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2" name="Shape 220">
              <a:extLst>
                <a:ext uri="{FF2B5EF4-FFF2-40B4-BE49-F238E27FC236}">
                  <a16:creationId xmlns:a16="http://schemas.microsoft.com/office/drawing/2014/main" xmlns="" id="{E5222EBE-B1AA-40AF-8466-283F6652D23C}"/>
                </a:ext>
              </a:extLst>
            </p:cNvPr>
            <p:cNvSpPr>
              <a:spLocks noChangeArrowheads="1"/>
            </p:cNvSpPr>
            <p:nvPr/>
          </p:nvSpPr>
          <p:spPr bwMode="auto">
            <a:xfrm>
              <a:off x="2638407" y="454823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3" name="Shape 221">
              <a:extLst>
                <a:ext uri="{FF2B5EF4-FFF2-40B4-BE49-F238E27FC236}">
                  <a16:creationId xmlns:a16="http://schemas.microsoft.com/office/drawing/2014/main" xmlns="" id="{E5F77157-7EE9-4677-967D-4CBC810BE02A}"/>
                </a:ext>
              </a:extLst>
            </p:cNvPr>
            <p:cNvSpPr>
              <a:spLocks noChangeArrowheads="1"/>
            </p:cNvSpPr>
            <p:nvPr/>
          </p:nvSpPr>
          <p:spPr bwMode="auto">
            <a:xfrm>
              <a:off x="3019401" y="461489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4" name="Shape 222">
              <a:extLst>
                <a:ext uri="{FF2B5EF4-FFF2-40B4-BE49-F238E27FC236}">
                  <a16:creationId xmlns:a16="http://schemas.microsoft.com/office/drawing/2014/main" xmlns="" id="{2ED3B5FA-F566-4819-BB41-7CCA174B9E07}"/>
                </a:ext>
              </a:extLst>
            </p:cNvPr>
            <p:cNvSpPr>
              <a:spLocks noChangeArrowheads="1"/>
            </p:cNvSpPr>
            <p:nvPr/>
          </p:nvSpPr>
          <p:spPr bwMode="auto">
            <a:xfrm>
              <a:off x="3400394" y="461489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5" name="Shape 223">
              <a:extLst>
                <a:ext uri="{FF2B5EF4-FFF2-40B4-BE49-F238E27FC236}">
                  <a16:creationId xmlns:a16="http://schemas.microsoft.com/office/drawing/2014/main" xmlns="" id="{4C3E4F8D-691E-4CA8-9953-6324FC978F80}"/>
                </a:ext>
              </a:extLst>
            </p:cNvPr>
            <p:cNvSpPr>
              <a:spLocks noChangeArrowheads="1"/>
            </p:cNvSpPr>
            <p:nvPr/>
          </p:nvSpPr>
          <p:spPr bwMode="auto">
            <a:xfrm>
              <a:off x="3781388" y="4948194"/>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6" name="Shape 224">
              <a:extLst>
                <a:ext uri="{FF2B5EF4-FFF2-40B4-BE49-F238E27FC236}">
                  <a16:creationId xmlns:a16="http://schemas.microsoft.com/office/drawing/2014/main" xmlns="" id="{F448CFBC-8F40-46FE-BF44-0112D19C27A3}"/>
                </a:ext>
              </a:extLst>
            </p:cNvPr>
            <p:cNvSpPr>
              <a:spLocks noChangeArrowheads="1"/>
            </p:cNvSpPr>
            <p:nvPr/>
          </p:nvSpPr>
          <p:spPr bwMode="auto">
            <a:xfrm>
              <a:off x="4162382" y="4948194"/>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7" name="Shape 225">
              <a:extLst>
                <a:ext uri="{FF2B5EF4-FFF2-40B4-BE49-F238E27FC236}">
                  <a16:creationId xmlns:a16="http://schemas.microsoft.com/office/drawing/2014/main" xmlns="" id="{9A5A6C21-DE60-457F-B235-E4D708F2AB06}"/>
                </a:ext>
              </a:extLst>
            </p:cNvPr>
            <p:cNvSpPr>
              <a:spLocks noChangeArrowheads="1"/>
            </p:cNvSpPr>
            <p:nvPr/>
          </p:nvSpPr>
          <p:spPr bwMode="auto">
            <a:xfrm>
              <a:off x="4543375" y="4667272"/>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8" name="Shape 226">
              <a:extLst>
                <a:ext uri="{FF2B5EF4-FFF2-40B4-BE49-F238E27FC236}">
                  <a16:creationId xmlns:a16="http://schemas.microsoft.com/office/drawing/2014/main" xmlns="" id="{89827FD2-4471-4C86-8F91-D35E7A0D8E58}"/>
                </a:ext>
              </a:extLst>
            </p:cNvPr>
            <p:cNvSpPr>
              <a:spLocks noChangeArrowheads="1"/>
            </p:cNvSpPr>
            <p:nvPr/>
          </p:nvSpPr>
          <p:spPr bwMode="auto">
            <a:xfrm>
              <a:off x="4924369" y="4543476"/>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9" name="Shape 227">
              <a:extLst>
                <a:ext uri="{FF2B5EF4-FFF2-40B4-BE49-F238E27FC236}">
                  <a16:creationId xmlns:a16="http://schemas.microsoft.com/office/drawing/2014/main" xmlns="" id="{E104DC64-E239-4E35-8CBB-BE7827CC5E79}"/>
                </a:ext>
              </a:extLst>
            </p:cNvPr>
            <p:cNvSpPr>
              <a:spLocks noChangeArrowheads="1"/>
            </p:cNvSpPr>
            <p:nvPr/>
          </p:nvSpPr>
          <p:spPr bwMode="auto">
            <a:xfrm>
              <a:off x="5305363" y="4772023"/>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0" name="Shape 228">
              <a:extLst>
                <a:ext uri="{FF2B5EF4-FFF2-40B4-BE49-F238E27FC236}">
                  <a16:creationId xmlns:a16="http://schemas.microsoft.com/office/drawing/2014/main" xmlns="" id="{16FBD49A-53F6-4DA0-BD11-8EB2B33FDB29}"/>
                </a:ext>
              </a:extLst>
            </p:cNvPr>
            <p:cNvSpPr>
              <a:spLocks noChangeArrowheads="1"/>
            </p:cNvSpPr>
            <p:nvPr/>
          </p:nvSpPr>
          <p:spPr bwMode="auto">
            <a:xfrm>
              <a:off x="5686357" y="4772023"/>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1" name="Shape 229">
              <a:extLst>
                <a:ext uri="{FF2B5EF4-FFF2-40B4-BE49-F238E27FC236}">
                  <a16:creationId xmlns:a16="http://schemas.microsoft.com/office/drawing/2014/main" xmlns="" id="{8795F1E9-4ACC-4C34-BB08-A206670A1C8D}"/>
                </a:ext>
              </a:extLst>
            </p:cNvPr>
            <p:cNvSpPr>
              <a:spLocks noChangeArrowheads="1"/>
            </p:cNvSpPr>
            <p:nvPr/>
          </p:nvSpPr>
          <p:spPr bwMode="auto">
            <a:xfrm>
              <a:off x="6067350" y="4848205"/>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2" name="Shape 230">
              <a:extLst>
                <a:ext uri="{FF2B5EF4-FFF2-40B4-BE49-F238E27FC236}">
                  <a16:creationId xmlns:a16="http://schemas.microsoft.com/office/drawing/2014/main" xmlns="" id="{C816746B-076D-4862-ABB7-C82D7487BC50}"/>
                </a:ext>
              </a:extLst>
            </p:cNvPr>
            <p:cNvSpPr>
              <a:spLocks noChangeArrowheads="1"/>
            </p:cNvSpPr>
            <p:nvPr/>
          </p:nvSpPr>
          <p:spPr bwMode="auto">
            <a:xfrm>
              <a:off x="6448344" y="472917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3" name="Shape 231">
              <a:extLst>
                <a:ext uri="{FF2B5EF4-FFF2-40B4-BE49-F238E27FC236}">
                  <a16:creationId xmlns:a16="http://schemas.microsoft.com/office/drawing/2014/main" xmlns="" id="{702D5066-A669-4CDB-A7B6-3D1398F4D877}"/>
                </a:ext>
              </a:extLst>
            </p:cNvPr>
            <p:cNvSpPr>
              <a:spLocks noChangeArrowheads="1"/>
            </p:cNvSpPr>
            <p:nvPr/>
          </p:nvSpPr>
          <p:spPr bwMode="auto">
            <a:xfrm>
              <a:off x="6829338" y="5024376"/>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4" name="Shape 232">
              <a:extLst>
                <a:ext uri="{FF2B5EF4-FFF2-40B4-BE49-F238E27FC236}">
                  <a16:creationId xmlns:a16="http://schemas.microsoft.com/office/drawing/2014/main" xmlns="" id="{DB72B34B-D0F6-4590-B691-0F4D0FE6BBDC}"/>
                </a:ext>
              </a:extLst>
            </p:cNvPr>
            <p:cNvSpPr>
              <a:spLocks noChangeArrowheads="1"/>
            </p:cNvSpPr>
            <p:nvPr/>
          </p:nvSpPr>
          <p:spPr bwMode="auto">
            <a:xfrm>
              <a:off x="7210332" y="5024376"/>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5" name="Shape 233">
              <a:extLst>
                <a:ext uri="{FF2B5EF4-FFF2-40B4-BE49-F238E27FC236}">
                  <a16:creationId xmlns:a16="http://schemas.microsoft.com/office/drawing/2014/main" xmlns="" id="{99D975B3-1148-48B8-A922-A1B5785379C4}"/>
                </a:ext>
              </a:extLst>
            </p:cNvPr>
            <p:cNvSpPr>
              <a:spLocks noChangeArrowheads="1"/>
            </p:cNvSpPr>
            <p:nvPr/>
          </p:nvSpPr>
          <p:spPr bwMode="auto">
            <a:xfrm>
              <a:off x="7591325" y="444348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6" name="Shape 234">
              <a:extLst>
                <a:ext uri="{FF2B5EF4-FFF2-40B4-BE49-F238E27FC236}">
                  <a16:creationId xmlns:a16="http://schemas.microsoft.com/office/drawing/2014/main" xmlns="" id="{266BB178-9862-4667-B33F-A033BA9267A1}"/>
                </a:ext>
              </a:extLst>
            </p:cNvPr>
            <p:cNvSpPr>
              <a:spLocks noChangeArrowheads="1"/>
            </p:cNvSpPr>
            <p:nvPr/>
          </p:nvSpPr>
          <p:spPr bwMode="auto">
            <a:xfrm>
              <a:off x="7972319" y="455776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7" name="Shape 235">
              <a:extLst>
                <a:ext uri="{FF2B5EF4-FFF2-40B4-BE49-F238E27FC236}">
                  <a16:creationId xmlns:a16="http://schemas.microsoft.com/office/drawing/2014/main" xmlns="" id="{DF12A4AE-85F6-4B18-A00A-6D34E43DDF51}"/>
                </a:ext>
              </a:extLst>
            </p:cNvPr>
            <p:cNvSpPr>
              <a:spLocks noChangeArrowheads="1"/>
            </p:cNvSpPr>
            <p:nvPr/>
          </p:nvSpPr>
          <p:spPr bwMode="auto">
            <a:xfrm>
              <a:off x="8353313" y="455776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8" name="Shape 236">
              <a:extLst>
                <a:ext uri="{FF2B5EF4-FFF2-40B4-BE49-F238E27FC236}">
                  <a16:creationId xmlns:a16="http://schemas.microsoft.com/office/drawing/2014/main" xmlns="" id="{620A7AC9-9E64-4EDC-8816-6EFFF4FAA7B7}"/>
                </a:ext>
              </a:extLst>
            </p:cNvPr>
            <p:cNvSpPr>
              <a:spLocks noChangeArrowheads="1"/>
            </p:cNvSpPr>
            <p:nvPr/>
          </p:nvSpPr>
          <p:spPr bwMode="auto">
            <a:xfrm>
              <a:off x="8734306" y="455776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9" name="Shape 237">
              <a:extLst>
                <a:ext uri="{FF2B5EF4-FFF2-40B4-BE49-F238E27FC236}">
                  <a16:creationId xmlns:a16="http://schemas.microsoft.com/office/drawing/2014/main" xmlns="" id="{2421D70E-D5E6-41A2-9DEE-DC07DA634C82}"/>
                </a:ext>
              </a:extLst>
            </p:cNvPr>
            <p:cNvSpPr>
              <a:spLocks noChangeArrowheads="1"/>
            </p:cNvSpPr>
            <p:nvPr/>
          </p:nvSpPr>
          <p:spPr bwMode="auto">
            <a:xfrm>
              <a:off x="9129588" y="486725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grpSp>
      <p:sp>
        <p:nvSpPr>
          <p:cNvPr id="40" name="Shape 238">
            <a:extLst>
              <a:ext uri="{FF2B5EF4-FFF2-40B4-BE49-F238E27FC236}">
                <a16:creationId xmlns:a16="http://schemas.microsoft.com/office/drawing/2014/main" xmlns="" id="{7A8367F6-9A5F-4420-BF61-E09427C9C4C0}"/>
              </a:ext>
            </a:extLst>
          </p:cNvPr>
          <p:cNvSpPr>
            <a:spLocks noChangeArrowheads="1"/>
          </p:cNvSpPr>
          <p:nvPr/>
        </p:nvSpPr>
        <p:spPr bwMode="auto">
          <a:xfrm>
            <a:off x="3987800" y="6115050"/>
            <a:ext cx="152400" cy="152400"/>
          </a:xfrm>
          <a:prstGeom prst="ellipse">
            <a:avLst/>
          </a:prstGeom>
          <a:noFill/>
          <a:ln w="9525">
            <a:solidFill>
              <a:srgbClr val="3C78D8"/>
            </a:solidFill>
            <a:round/>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41" name="Shape 239">
            <a:extLst>
              <a:ext uri="{FF2B5EF4-FFF2-40B4-BE49-F238E27FC236}">
                <a16:creationId xmlns:a16="http://schemas.microsoft.com/office/drawing/2014/main" xmlns="" id="{88757486-4E80-4936-8DA5-E47275E38F0C}"/>
              </a:ext>
            </a:extLst>
          </p:cNvPr>
          <p:cNvSpPr>
            <a:spLocks noChangeArrowheads="1"/>
          </p:cNvSpPr>
          <p:nvPr/>
        </p:nvSpPr>
        <p:spPr bwMode="auto">
          <a:xfrm>
            <a:off x="1447800" y="6496050"/>
            <a:ext cx="152400" cy="152400"/>
          </a:xfrm>
          <a:prstGeom prst="ellipse">
            <a:avLst/>
          </a:prstGeom>
          <a:noFill/>
          <a:ln w="9525">
            <a:solidFill>
              <a:srgbClr val="3C78D8"/>
            </a:solidFill>
            <a:round/>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42" name="Shape 240">
            <a:extLst>
              <a:ext uri="{FF2B5EF4-FFF2-40B4-BE49-F238E27FC236}">
                <a16:creationId xmlns:a16="http://schemas.microsoft.com/office/drawing/2014/main" xmlns="" id="{95A6E4BA-5667-45C1-B7A0-887199ADC57F}"/>
              </a:ext>
            </a:extLst>
          </p:cNvPr>
          <p:cNvSpPr>
            <a:spLocks noChangeArrowheads="1"/>
          </p:cNvSpPr>
          <p:nvPr/>
        </p:nvSpPr>
        <p:spPr bwMode="auto">
          <a:xfrm>
            <a:off x="6527800" y="6021388"/>
            <a:ext cx="152400" cy="152400"/>
          </a:xfrm>
          <a:prstGeom prst="ellipse">
            <a:avLst/>
          </a:prstGeom>
          <a:noFill/>
          <a:ln w="9525">
            <a:solidFill>
              <a:srgbClr val="3C78D8"/>
            </a:solidFill>
            <a:round/>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43" name="Shape 241">
            <a:extLst>
              <a:ext uri="{FF2B5EF4-FFF2-40B4-BE49-F238E27FC236}">
                <a16:creationId xmlns:a16="http://schemas.microsoft.com/office/drawing/2014/main" xmlns="" id="{CA4CB322-ED8D-4680-8B65-D3A57D988400}"/>
              </a:ext>
            </a:extLst>
          </p:cNvPr>
          <p:cNvSpPr/>
          <p:nvPr/>
        </p:nvSpPr>
        <p:spPr>
          <a:xfrm rot="8100000">
            <a:off x="11599334" y="5772151"/>
            <a:ext cx="165100" cy="163513"/>
          </a:xfrm>
          <a:prstGeom prst="teardrop">
            <a:avLst>
              <a:gd name="adj" fmla="val 100000"/>
            </a:avLst>
          </a:prstGeom>
          <a:noFill/>
          <a:ln w="28575" cap="flat" cmpd="sng">
            <a:solidFill>
              <a:srgbClr val="AFF000"/>
            </a:solidFill>
            <a:prstDash val="solid"/>
            <a:round/>
            <a:headEnd type="none" w="med" len="med"/>
            <a:tailEnd type="none" w="med" len="med"/>
          </a:ln>
        </p:spPr>
        <p:txBody>
          <a:bodyPr lIns="91425" tIns="91425" rIns="91425" bIns="91425" anchor="ctr"/>
          <a:lstStyle/>
          <a:p>
            <a:pPr eaLnBrk="1" fontAlgn="auto" hangingPunct="1">
              <a:spcBef>
                <a:spcPts val="0"/>
              </a:spcBef>
              <a:spcAft>
                <a:spcPts val="0"/>
              </a:spcAft>
              <a:defRPr/>
            </a:pPr>
            <a:endParaRPr sz="1400" kern="0">
              <a:solidFill>
                <a:srgbClr val="000000"/>
              </a:solidFill>
              <a:latin typeface="Arial"/>
              <a:cs typeface="Arial"/>
              <a:sym typeface="Arial"/>
              <a:rtl val="0"/>
            </a:endParaRPr>
          </a:p>
        </p:txBody>
      </p:sp>
      <p:sp>
        <p:nvSpPr>
          <p:cNvPr id="200" name="Shape 200"/>
          <p:cNvSpPr txBox="1">
            <a:spLocks noGrp="1"/>
          </p:cNvSpPr>
          <p:nvPr>
            <p:ph type="title"/>
          </p:nvPr>
        </p:nvSpPr>
        <p:spPr>
          <a:xfrm>
            <a:off x="1397000" y="845500"/>
            <a:ext cx="9328800" cy="954400"/>
          </a:xfrm>
          <a:prstGeom prst="rect">
            <a:avLst/>
          </a:prstGeom>
        </p:spPr>
        <p:txBody>
          <a:bodyPr/>
          <a:lstStyle>
            <a:lvl1pPr lvl="0">
              <a:spcBef>
                <a:spcPts val="0"/>
              </a:spcBef>
              <a:defRPr/>
            </a:lvl1pPr>
            <a:lvl2pPr lvl="1">
              <a:spcBef>
                <a:spcPts val="0"/>
              </a:spcBef>
              <a:defRPr/>
            </a:lvl2pPr>
            <a:lvl3pPr lvl="2">
              <a:spcBef>
                <a:spcPts val="0"/>
              </a:spcBef>
              <a:defRPr/>
            </a:lvl3pPr>
            <a:lvl4pPr lvl="3">
              <a:spcBef>
                <a:spcPts val="0"/>
              </a:spcBef>
              <a:defRPr/>
            </a:lvl4pPr>
            <a:lvl5pPr lvl="4">
              <a:spcBef>
                <a:spcPts val="0"/>
              </a:spcBef>
              <a:defRPr/>
            </a:lvl5pPr>
            <a:lvl6pPr lvl="5">
              <a:spcBef>
                <a:spcPts val="0"/>
              </a:spcBef>
              <a:defRPr/>
            </a:lvl6pPr>
            <a:lvl7pPr lvl="6">
              <a:spcBef>
                <a:spcPts val="0"/>
              </a:spcBef>
              <a:defRPr/>
            </a:lvl7pPr>
            <a:lvl8pPr lvl="7">
              <a:spcBef>
                <a:spcPts val="0"/>
              </a:spcBef>
              <a:defRPr/>
            </a:lvl8pPr>
            <a:lvl9pPr lvl="8">
              <a:spcBef>
                <a:spcPts val="0"/>
              </a:spcBef>
              <a:defRPr/>
            </a:lvl9pPr>
          </a:lstStyle>
          <a:p>
            <a:endParaRPr/>
          </a:p>
        </p:txBody>
      </p:sp>
      <p:sp>
        <p:nvSpPr>
          <p:cNvPr id="201" name="Shape 201"/>
          <p:cNvSpPr txBox="1">
            <a:spLocks noGrp="1"/>
          </p:cNvSpPr>
          <p:nvPr>
            <p:ph type="body" idx="1"/>
          </p:nvPr>
        </p:nvSpPr>
        <p:spPr>
          <a:xfrm>
            <a:off x="1508668" y="2070600"/>
            <a:ext cx="4453199" cy="3554399"/>
          </a:xfrm>
          <a:prstGeom prst="rect">
            <a:avLst/>
          </a:prstGeom>
        </p:spPr>
        <p:txBody>
          <a:bodyPr/>
          <a:lstStyle>
            <a:lvl1pPr lvl="0">
              <a:spcBef>
                <a:spcPts val="0"/>
              </a:spcBef>
              <a:buSzPct val="100000"/>
              <a:defRPr sz="1800"/>
            </a:lvl1pPr>
            <a:lvl2pPr lvl="1">
              <a:spcBef>
                <a:spcPts val="0"/>
              </a:spcBef>
              <a:defRPr/>
            </a:lvl2pPr>
            <a:lvl3pPr lvl="2">
              <a:spcBef>
                <a:spcPts val="0"/>
              </a:spcBef>
              <a:defRPr/>
            </a:lvl3pPr>
            <a:lvl4pPr lvl="3">
              <a:spcBef>
                <a:spcPts val="0"/>
              </a:spcBef>
              <a:defRPr/>
            </a:lvl4pPr>
            <a:lvl5pPr lvl="4">
              <a:spcBef>
                <a:spcPts val="0"/>
              </a:spcBef>
              <a:defRPr/>
            </a:lvl5pPr>
            <a:lvl6pPr lvl="5">
              <a:spcBef>
                <a:spcPts val="0"/>
              </a:spcBef>
              <a:defRPr/>
            </a:lvl6pPr>
            <a:lvl7pPr lvl="6">
              <a:spcBef>
                <a:spcPts val="0"/>
              </a:spcBef>
              <a:defRPr/>
            </a:lvl7pPr>
            <a:lvl8pPr lvl="7">
              <a:spcBef>
                <a:spcPts val="0"/>
              </a:spcBef>
              <a:defRPr/>
            </a:lvl8pPr>
            <a:lvl9pPr lvl="8">
              <a:spcBef>
                <a:spcPts val="0"/>
              </a:spcBef>
              <a:defRPr/>
            </a:lvl9pPr>
          </a:lstStyle>
          <a:p>
            <a:endParaRPr/>
          </a:p>
        </p:txBody>
      </p:sp>
      <p:sp>
        <p:nvSpPr>
          <p:cNvPr id="202" name="Shape 202"/>
          <p:cNvSpPr txBox="1">
            <a:spLocks noGrp="1"/>
          </p:cNvSpPr>
          <p:nvPr>
            <p:ph type="body" idx="2"/>
          </p:nvPr>
        </p:nvSpPr>
        <p:spPr>
          <a:xfrm>
            <a:off x="6230085" y="2070600"/>
            <a:ext cx="4453199" cy="3554399"/>
          </a:xfrm>
          <a:prstGeom prst="rect">
            <a:avLst/>
          </a:prstGeom>
        </p:spPr>
        <p:txBody>
          <a:bodyPr/>
          <a:lstStyle>
            <a:lvl1pPr lvl="0">
              <a:spcBef>
                <a:spcPts val="0"/>
              </a:spcBef>
              <a:buSzPct val="100000"/>
              <a:defRPr sz="1800"/>
            </a:lvl1pPr>
            <a:lvl2pPr lvl="1">
              <a:spcBef>
                <a:spcPts val="0"/>
              </a:spcBef>
              <a:defRPr/>
            </a:lvl2pPr>
            <a:lvl3pPr lvl="2">
              <a:spcBef>
                <a:spcPts val="0"/>
              </a:spcBef>
              <a:defRPr/>
            </a:lvl3pPr>
            <a:lvl4pPr lvl="3">
              <a:spcBef>
                <a:spcPts val="0"/>
              </a:spcBef>
              <a:defRPr/>
            </a:lvl4pPr>
            <a:lvl5pPr lvl="4">
              <a:spcBef>
                <a:spcPts val="0"/>
              </a:spcBef>
              <a:defRPr/>
            </a:lvl5pPr>
            <a:lvl6pPr lvl="5">
              <a:spcBef>
                <a:spcPts val="0"/>
              </a:spcBef>
              <a:defRPr/>
            </a:lvl6pPr>
            <a:lvl7pPr lvl="6">
              <a:spcBef>
                <a:spcPts val="0"/>
              </a:spcBef>
              <a:defRPr/>
            </a:lvl7pPr>
            <a:lvl8pPr lvl="7">
              <a:spcBef>
                <a:spcPts val="0"/>
              </a:spcBef>
              <a:defRPr/>
            </a:lvl8pPr>
            <a:lvl9pPr lvl="8">
              <a:spcBef>
                <a:spcPts val="0"/>
              </a:spcBef>
              <a:defRPr/>
            </a:lvl9pPr>
          </a:lstStyle>
          <a:p>
            <a:endParaRPr/>
          </a:p>
        </p:txBody>
      </p:sp>
    </p:spTree>
    <p:extLst>
      <p:ext uri="{BB962C8B-B14F-4D97-AF65-F5344CB8AC3E}">
        <p14:creationId xmlns:p14="http://schemas.microsoft.com/office/powerpoint/2010/main" val="999688588"/>
      </p:ext>
    </p:extLst>
  </p:cSld>
  <p:clrMapOvr>
    <a:masterClrMapping/>
  </p:clrMapOvr>
</p:sldLayout>
</file>

<file path=ppt/slideLayouts/slideLayout211.xml><?xml version="1.0" encoding="utf-8"?>
<p:sldLayout xmlns:a="http://schemas.openxmlformats.org/drawingml/2006/main" xmlns:r="http://schemas.openxmlformats.org/officeDocument/2006/relationships" xmlns:p="http://schemas.openxmlformats.org/presentationml/2006/main">
  <p:cSld name="Title + 3 columns">
    <p:spTree>
      <p:nvGrpSpPr>
        <p:cNvPr id="1" name="Shape 242"/>
        <p:cNvGrpSpPr/>
        <p:nvPr/>
      </p:nvGrpSpPr>
      <p:grpSpPr>
        <a:xfrm>
          <a:off x="0" y="0"/>
          <a:ext cx="0" cy="0"/>
          <a:chOff x="0" y="0"/>
          <a:chExt cx="0" cy="0"/>
        </a:xfrm>
      </p:grpSpPr>
      <p:sp>
        <p:nvSpPr>
          <p:cNvPr id="6" name="Shape 247">
            <a:extLst>
              <a:ext uri="{FF2B5EF4-FFF2-40B4-BE49-F238E27FC236}">
                <a16:creationId xmlns:a16="http://schemas.microsoft.com/office/drawing/2014/main" xmlns="" id="{91FFDE14-0A3E-4114-BD10-04FDAB0CB45A}"/>
              </a:ext>
            </a:extLst>
          </p:cNvPr>
          <p:cNvSpPr>
            <a:spLocks/>
          </p:cNvSpPr>
          <p:nvPr/>
        </p:nvSpPr>
        <p:spPr bwMode="auto">
          <a:xfrm>
            <a:off x="-38099" y="5929314"/>
            <a:ext cx="12255500" cy="949325"/>
          </a:xfrm>
          <a:custGeom>
            <a:avLst/>
            <a:gdLst>
              <a:gd name="T0" fmla="*/ 2147483646 w 367665"/>
              <a:gd name="T1" fmla="*/ 2147483646 h 41339"/>
              <a:gd name="T2" fmla="*/ 2147483646 w 367665"/>
              <a:gd name="T3" fmla="*/ 2147483646 h 41339"/>
              <a:gd name="T4" fmla="*/ 2147483646 w 367665"/>
              <a:gd name="T5" fmla="*/ 2147483646 h 41339"/>
              <a:gd name="T6" fmla="*/ 2147483646 w 367665"/>
              <a:gd name="T7" fmla="*/ 2147483646 h 41339"/>
              <a:gd name="T8" fmla="*/ 2147483646 w 367665"/>
              <a:gd name="T9" fmla="*/ 0 h 41339"/>
              <a:gd name="T10" fmla="*/ 2147483646 w 367665"/>
              <a:gd name="T11" fmla="*/ 2147483646 h 41339"/>
              <a:gd name="T12" fmla="*/ 2147483646 w 367665"/>
              <a:gd name="T13" fmla="*/ 2147483646 h 41339"/>
              <a:gd name="T14" fmla="*/ 2147483646 w 367665"/>
              <a:gd name="T15" fmla="*/ 2147483646 h 41339"/>
              <a:gd name="T16" fmla="*/ 2147483646 w 367665"/>
              <a:gd name="T17" fmla="*/ 2147483646 h 41339"/>
              <a:gd name="T18" fmla="*/ 2147483646 w 367665"/>
              <a:gd name="T19" fmla="*/ 2147483646 h 41339"/>
              <a:gd name="T20" fmla="*/ 2147483646 w 367665"/>
              <a:gd name="T21" fmla="*/ 2147483646 h 41339"/>
              <a:gd name="T22" fmla="*/ 2147483646 w 367665"/>
              <a:gd name="T23" fmla="*/ 2147483646 h 41339"/>
              <a:gd name="T24" fmla="*/ 2147483646 w 367665"/>
              <a:gd name="T25" fmla="*/ 2147483646 h 41339"/>
              <a:gd name="T26" fmla="*/ 2147483646 w 367665"/>
              <a:gd name="T27" fmla="*/ 2147483646 h 41339"/>
              <a:gd name="T28" fmla="*/ 2147483646 w 367665"/>
              <a:gd name="T29" fmla="*/ 2147483646 h 41339"/>
              <a:gd name="T30" fmla="*/ 2147483646 w 367665"/>
              <a:gd name="T31" fmla="*/ 2147483646 h 41339"/>
              <a:gd name="T32" fmla="*/ 2147483646 w 367665"/>
              <a:gd name="T33" fmla="*/ 2147483646 h 41339"/>
              <a:gd name="T34" fmla="*/ 2147483646 w 367665"/>
              <a:gd name="T35" fmla="*/ 2147483646 h 41339"/>
              <a:gd name="T36" fmla="*/ 2147483646 w 367665"/>
              <a:gd name="T37" fmla="*/ 2147483646 h 41339"/>
              <a:gd name="T38" fmla="*/ 2147483646 w 367665"/>
              <a:gd name="T39" fmla="*/ 2147483646 h 41339"/>
              <a:gd name="T40" fmla="*/ 2147483646 w 367665"/>
              <a:gd name="T41" fmla="*/ 2147483646 h 41339"/>
              <a:gd name="T42" fmla="*/ 2147483646 w 367665"/>
              <a:gd name="T43" fmla="*/ 2147483646 h 41339"/>
              <a:gd name="T44" fmla="*/ 2147483646 w 367665"/>
              <a:gd name="T45" fmla="*/ 2147483646 h 41339"/>
              <a:gd name="T46" fmla="*/ 2147483646 w 367665"/>
              <a:gd name="T47" fmla="*/ 2147483646 h 41339"/>
              <a:gd name="T48" fmla="*/ 0 w 367665"/>
              <a:gd name="T49" fmla="*/ 2147483646 h 41339"/>
              <a:gd name="T50" fmla="*/ 2147483646 w 367665"/>
              <a:gd name="T51" fmla="*/ 2147483646 h 4133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67665"/>
              <a:gd name="T79" fmla="*/ 0 h 41339"/>
              <a:gd name="T80" fmla="*/ 367665 w 367665"/>
              <a:gd name="T81" fmla="*/ 41339 h 4133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67665" h="41339" extrusionOk="0">
                <a:moveTo>
                  <a:pt x="381" y="381"/>
                </a:moveTo>
                <a:lnTo>
                  <a:pt x="16574" y="16383"/>
                </a:lnTo>
                <a:lnTo>
                  <a:pt x="31623" y="7430"/>
                </a:lnTo>
                <a:lnTo>
                  <a:pt x="62484" y="7239"/>
                </a:lnTo>
                <a:lnTo>
                  <a:pt x="77724" y="0"/>
                </a:lnTo>
                <a:lnTo>
                  <a:pt x="92964" y="19622"/>
                </a:lnTo>
                <a:lnTo>
                  <a:pt x="108014" y="30861"/>
                </a:lnTo>
                <a:lnTo>
                  <a:pt x="123063" y="30671"/>
                </a:lnTo>
                <a:lnTo>
                  <a:pt x="139065" y="15050"/>
                </a:lnTo>
                <a:lnTo>
                  <a:pt x="154115" y="11430"/>
                </a:lnTo>
                <a:lnTo>
                  <a:pt x="168783" y="3408"/>
                </a:lnTo>
                <a:lnTo>
                  <a:pt x="184404" y="21527"/>
                </a:lnTo>
                <a:lnTo>
                  <a:pt x="199644" y="22155"/>
                </a:lnTo>
                <a:lnTo>
                  <a:pt x="214694" y="36386"/>
                </a:lnTo>
                <a:lnTo>
                  <a:pt x="230124" y="36386"/>
                </a:lnTo>
                <a:lnTo>
                  <a:pt x="246126" y="29147"/>
                </a:lnTo>
                <a:lnTo>
                  <a:pt x="261176" y="29147"/>
                </a:lnTo>
                <a:lnTo>
                  <a:pt x="275463" y="16574"/>
                </a:lnTo>
                <a:lnTo>
                  <a:pt x="291656" y="24384"/>
                </a:lnTo>
                <a:lnTo>
                  <a:pt x="305943" y="11811"/>
                </a:lnTo>
                <a:lnTo>
                  <a:pt x="336804" y="11621"/>
                </a:lnTo>
                <a:lnTo>
                  <a:pt x="351854" y="16383"/>
                </a:lnTo>
                <a:lnTo>
                  <a:pt x="367665" y="4001"/>
                </a:lnTo>
                <a:lnTo>
                  <a:pt x="367284" y="41339"/>
                </a:lnTo>
                <a:lnTo>
                  <a:pt x="0" y="41339"/>
                </a:lnTo>
                <a:lnTo>
                  <a:pt x="381" y="381"/>
                </a:lnTo>
                <a:close/>
              </a:path>
            </a:pathLst>
          </a:custGeom>
          <a:solidFill>
            <a:srgbClr val="AFF000">
              <a:alpha val="81960"/>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800"/>
          </a:p>
        </p:txBody>
      </p:sp>
      <p:sp>
        <p:nvSpPr>
          <p:cNvPr id="7" name="Shape 248">
            <a:extLst>
              <a:ext uri="{FF2B5EF4-FFF2-40B4-BE49-F238E27FC236}">
                <a16:creationId xmlns:a16="http://schemas.microsoft.com/office/drawing/2014/main" xmlns="" id="{E85FD2EE-DDAE-4ED5-95FA-28FFBB7CEDE6}"/>
              </a:ext>
            </a:extLst>
          </p:cNvPr>
          <p:cNvSpPr>
            <a:spLocks/>
          </p:cNvSpPr>
          <p:nvPr/>
        </p:nvSpPr>
        <p:spPr bwMode="auto">
          <a:xfrm>
            <a:off x="-38099" y="6103938"/>
            <a:ext cx="12255500" cy="779462"/>
          </a:xfrm>
          <a:custGeom>
            <a:avLst/>
            <a:gdLst>
              <a:gd name="T0" fmla="*/ 2147483646 w 367665"/>
              <a:gd name="T1" fmla="*/ 2147483646 h 33910"/>
              <a:gd name="T2" fmla="*/ 2147483646 w 367665"/>
              <a:gd name="T3" fmla="*/ 2147483646 h 33910"/>
              <a:gd name="T4" fmla="*/ 2147483646 w 367665"/>
              <a:gd name="T5" fmla="*/ 2147483646 h 33910"/>
              <a:gd name="T6" fmla="*/ 2147483646 w 367665"/>
              <a:gd name="T7" fmla="*/ 2147483646 h 33910"/>
              <a:gd name="T8" fmla="*/ 2147483646 w 367665"/>
              <a:gd name="T9" fmla="*/ 2147483646 h 33910"/>
              <a:gd name="T10" fmla="*/ 2147483646 w 367665"/>
              <a:gd name="T11" fmla="*/ 2147483646 h 33910"/>
              <a:gd name="T12" fmla="*/ 2147483646 w 367665"/>
              <a:gd name="T13" fmla="*/ 2147483646 h 33910"/>
              <a:gd name="T14" fmla="*/ 2147483646 w 367665"/>
              <a:gd name="T15" fmla="*/ 2147483646 h 33910"/>
              <a:gd name="T16" fmla="*/ 2147483646 w 367665"/>
              <a:gd name="T17" fmla="*/ 2147483646 h 33910"/>
              <a:gd name="T18" fmla="*/ 2147483646 w 367665"/>
              <a:gd name="T19" fmla="*/ 2147483646 h 33910"/>
              <a:gd name="T20" fmla="*/ 2147483646 w 367665"/>
              <a:gd name="T21" fmla="*/ 2147483646 h 33910"/>
              <a:gd name="T22" fmla="*/ 2147483646 w 367665"/>
              <a:gd name="T23" fmla="*/ 2147483646 h 33910"/>
              <a:gd name="T24" fmla="*/ 2147483646 w 367665"/>
              <a:gd name="T25" fmla="*/ 2147483646 h 33910"/>
              <a:gd name="T26" fmla="*/ 2147483646 w 367665"/>
              <a:gd name="T27" fmla="*/ 2147483646 h 33910"/>
              <a:gd name="T28" fmla="*/ 2147483646 w 367665"/>
              <a:gd name="T29" fmla="*/ 2147483646 h 33910"/>
              <a:gd name="T30" fmla="*/ 2147483646 w 367665"/>
              <a:gd name="T31" fmla="*/ 2147483646 h 33910"/>
              <a:gd name="T32" fmla="*/ 2147483646 w 367665"/>
              <a:gd name="T33" fmla="*/ 2147483646 h 33910"/>
              <a:gd name="T34" fmla="*/ 2147483646 w 367665"/>
              <a:gd name="T35" fmla="*/ 2147483646 h 33910"/>
              <a:gd name="T36" fmla="*/ 2147483646 w 367665"/>
              <a:gd name="T37" fmla="*/ 2147483646 h 33910"/>
              <a:gd name="T38" fmla="*/ 2147483646 w 367665"/>
              <a:gd name="T39" fmla="*/ 2147483646 h 33910"/>
              <a:gd name="T40" fmla="*/ 2147483646 w 367665"/>
              <a:gd name="T41" fmla="*/ 2147483646 h 33910"/>
              <a:gd name="T42" fmla="*/ 2147483646 w 367665"/>
              <a:gd name="T43" fmla="*/ 2147483646 h 33910"/>
              <a:gd name="T44" fmla="*/ 2147483646 w 367665"/>
              <a:gd name="T45" fmla="*/ 0 h 33910"/>
              <a:gd name="T46" fmla="*/ 2147483646 w 367665"/>
              <a:gd name="T47" fmla="*/ 2147483646 h 33910"/>
              <a:gd name="T48" fmla="*/ 0 w 367665"/>
              <a:gd name="T49" fmla="*/ 2147483646 h 33910"/>
              <a:gd name="T50" fmla="*/ 2147483646 w 367665"/>
              <a:gd name="T51" fmla="*/ 2147483646 h 3391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67665"/>
              <a:gd name="T79" fmla="*/ 0 h 33910"/>
              <a:gd name="T80" fmla="*/ 367665 w 367665"/>
              <a:gd name="T81" fmla="*/ 33910 h 3391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67665" h="33910" extrusionOk="0">
                <a:moveTo>
                  <a:pt x="381" y="8001"/>
                </a:moveTo>
                <a:lnTo>
                  <a:pt x="16764" y="16266"/>
                </a:lnTo>
                <a:lnTo>
                  <a:pt x="47244" y="16266"/>
                </a:lnTo>
                <a:lnTo>
                  <a:pt x="62484" y="9925"/>
                </a:lnTo>
                <a:lnTo>
                  <a:pt x="77724" y="23434"/>
                </a:lnTo>
                <a:lnTo>
                  <a:pt x="92964" y="23434"/>
                </a:lnTo>
                <a:lnTo>
                  <a:pt x="107442" y="16266"/>
                </a:lnTo>
                <a:lnTo>
                  <a:pt x="122682" y="11855"/>
                </a:lnTo>
                <a:lnTo>
                  <a:pt x="138684" y="11855"/>
                </a:lnTo>
                <a:lnTo>
                  <a:pt x="153924" y="15714"/>
                </a:lnTo>
                <a:lnTo>
                  <a:pt x="168783" y="11028"/>
                </a:lnTo>
                <a:lnTo>
                  <a:pt x="184023" y="18471"/>
                </a:lnTo>
                <a:lnTo>
                  <a:pt x="199644" y="29775"/>
                </a:lnTo>
                <a:lnTo>
                  <a:pt x="214122" y="22055"/>
                </a:lnTo>
                <a:lnTo>
                  <a:pt x="229743" y="22055"/>
                </a:lnTo>
                <a:lnTo>
                  <a:pt x="245364" y="8546"/>
                </a:lnTo>
                <a:lnTo>
                  <a:pt x="260604" y="16266"/>
                </a:lnTo>
                <a:lnTo>
                  <a:pt x="275844" y="16266"/>
                </a:lnTo>
                <a:lnTo>
                  <a:pt x="291084" y="9925"/>
                </a:lnTo>
                <a:lnTo>
                  <a:pt x="321564" y="9925"/>
                </a:lnTo>
                <a:lnTo>
                  <a:pt x="336804" y="23158"/>
                </a:lnTo>
                <a:lnTo>
                  <a:pt x="351282" y="18471"/>
                </a:lnTo>
                <a:lnTo>
                  <a:pt x="367665" y="0"/>
                </a:lnTo>
                <a:lnTo>
                  <a:pt x="367665" y="33910"/>
                </a:lnTo>
                <a:lnTo>
                  <a:pt x="0" y="33910"/>
                </a:lnTo>
                <a:lnTo>
                  <a:pt x="381" y="8001"/>
                </a:lnTo>
                <a:close/>
              </a:path>
            </a:pathLst>
          </a:custGeom>
          <a:solidFill>
            <a:srgbClr val="00CEF6">
              <a:alpha val="73332"/>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800"/>
          </a:p>
        </p:txBody>
      </p:sp>
      <p:sp>
        <p:nvSpPr>
          <p:cNvPr id="8" name="Shape 249">
            <a:extLst>
              <a:ext uri="{FF2B5EF4-FFF2-40B4-BE49-F238E27FC236}">
                <a16:creationId xmlns:a16="http://schemas.microsoft.com/office/drawing/2014/main" xmlns="" id="{8ACBF3C3-8097-47E8-A2D4-A287F6CB0707}"/>
              </a:ext>
            </a:extLst>
          </p:cNvPr>
          <p:cNvSpPr/>
          <p:nvPr/>
        </p:nvSpPr>
        <p:spPr>
          <a:xfrm rot="8100000">
            <a:off x="2463800" y="5670551"/>
            <a:ext cx="162984" cy="163513"/>
          </a:xfrm>
          <a:prstGeom prst="teardrop">
            <a:avLst>
              <a:gd name="adj" fmla="val 100000"/>
            </a:avLst>
          </a:prstGeom>
          <a:solidFill>
            <a:srgbClr val="AFF000"/>
          </a:solidFill>
          <a:ln>
            <a:noFill/>
          </a:ln>
        </p:spPr>
        <p:txBody>
          <a:bodyPr lIns="91425" tIns="91425" rIns="91425" bIns="91425" anchor="ctr"/>
          <a:lstStyle/>
          <a:p>
            <a:pPr eaLnBrk="1" fontAlgn="auto" hangingPunct="1">
              <a:spcBef>
                <a:spcPts val="0"/>
              </a:spcBef>
              <a:spcAft>
                <a:spcPts val="0"/>
              </a:spcAft>
              <a:defRPr/>
            </a:pPr>
            <a:endParaRPr sz="1400" kern="0">
              <a:solidFill>
                <a:srgbClr val="000000"/>
              </a:solidFill>
              <a:latin typeface="Arial"/>
              <a:cs typeface="Arial"/>
              <a:sym typeface="Arial"/>
              <a:rtl val="0"/>
            </a:endParaRPr>
          </a:p>
        </p:txBody>
      </p:sp>
      <p:sp>
        <p:nvSpPr>
          <p:cNvPr id="9" name="Shape 250">
            <a:extLst>
              <a:ext uri="{FF2B5EF4-FFF2-40B4-BE49-F238E27FC236}">
                <a16:creationId xmlns:a16="http://schemas.microsoft.com/office/drawing/2014/main" xmlns="" id="{BACE537C-93B6-4655-B49F-58AEE0D38C66}"/>
              </a:ext>
            </a:extLst>
          </p:cNvPr>
          <p:cNvSpPr/>
          <p:nvPr/>
        </p:nvSpPr>
        <p:spPr>
          <a:xfrm rot="8100000">
            <a:off x="8051800" y="6048376"/>
            <a:ext cx="162984" cy="163513"/>
          </a:xfrm>
          <a:prstGeom prst="teardrop">
            <a:avLst>
              <a:gd name="adj" fmla="val 100000"/>
            </a:avLst>
          </a:prstGeom>
          <a:noFill/>
          <a:ln w="28575" cap="flat" cmpd="sng">
            <a:solidFill>
              <a:srgbClr val="00CEF6"/>
            </a:solidFill>
            <a:prstDash val="solid"/>
            <a:round/>
            <a:headEnd type="none" w="med" len="med"/>
            <a:tailEnd type="none" w="med" len="med"/>
          </a:ln>
        </p:spPr>
        <p:txBody>
          <a:bodyPr lIns="91425" tIns="91425" rIns="91425" bIns="91425" anchor="ctr"/>
          <a:lstStyle/>
          <a:p>
            <a:pPr eaLnBrk="1" fontAlgn="auto" hangingPunct="1">
              <a:spcBef>
                <a:spcPts val="0"/>
              </a:spcBef>
              <a:spcAft>
                <a:spcPts val="0"/>
              </a:spcAft>
              <a:defRPr/>
            </a:pPr>
            <a:endParaRPr sz="1400" kern="0">
              <a:solidFill>
                <a:srgbClr val="000000"/>
              </a:solidFill>
              <a:latin typeface="Arial"/>
              <a:cs typeface="Arial"/>
              <a:sym typeface="Arial"/>
              <a:rtl val="0"/>
            </a:endParaRPr>
          </a:p>
        </p:txBody>
      </p:sp>
      <p:sp>
        <p:nvSpPr>
          <p:cNvPr id="10" name="Shape 251">
            <a:extLst>
              <a:ext uri="{FF2B5EF4-FFF2-40B4-BE49-F238E27FC236}">
                <a16:creationId xmlns:a16="http://schemas.microsoft.com/office/drawing/2014/main" xmlns="" id="{B7D756DB-0786-4CA7-9C07-EA9A7B103719}"/>
              </a:ext>
            </a:extLst>
          </p:cNvPr>
          <p:cNvSpPr/>
          <p:nvPr/>
        </p:nvSpPr>
        <p:spPr>
          <a:xfrm rot="8100000">
            <a:off x="9575800" y="6092826"/>
            <a:ext cx="162984" cy="163513"/>
          </a:xfrm>
          <a:prstGeom prst="teardrop">
            <a:avLst>
              <a:gd name="adj" fmla="val 100000"/>
            </a:avLst>
          </a:prstGeom>
          <a:solidFill>
            <a:srgbClr val="00CEF6"/>
          </a:solidFill>
          <a:ln>
            <a:noFill/>
          </a:ln>
        </p:spPr>
        <p:txBody>
          <a:bodyPr lIns="91425" tIns="91425" rIns="91425" bIns="91425" anchor="ctr"/>
          <a:lstStyle/>
          <a:p>
            <a:pPr eaLnBrk="1" fontAlgn="auto" hangingPunct="1">
              <a:spcBef>
                <a:spcPts val="0"/>
              </a:spcBef>
              <a:spcAft>
                <a:spcPts val="0"/>
              </a:spcAft>
              <a:defRPr/>
            </a:pPr>
            <a:endParaRPr sz="1400" kern="0">
              <a:solidFill>
                <a:srgbClr val="000000"/>
              </a:solidFill>
              <a:latin typeface="Arial"/>
              <a:cs typeface="Arial"/>
              <a:sym typeface="Arial"/>
              <a:rtl val="0"/>
            </a:endParaRPr>
          </a:p>
        </p:txBody>
      </p:sp>
      <p:grpSp>
        <p:nvGrpSpPr>
          <p:cNvPr id="11" name="Shape 252">
            <a:extLst>
              <a:ext uri="{FF2B5EF4-FFF2-40B4-BE49-F238E27FC236}">
                <a16:creationId xmlns:a16="http://schemas.microsoft.com/office/drawing/2014/main" xmlns="" id="{0BE266EF-4C8C-4C95-A49B-BCE7A981B9FA}"/>
              </a:ext>
            </a:extLst>
          </p:cNvPr>
          <p:cNvGrpSpPr>
            <a:grpSpLocks/>
          </p:cNvGrpSpPr>
          <p:nvPr/>
        </p:nvGrpSpPr>
        <p:grpSpPr bwMode="auto">
          <a:xfrm>
            <a:off x="-12699" y="5949950"/>
            <a:ext cx="12223751" cy="793750"/>
            <a:chOff x="-9525" y="4462475"/>
            <a:chExt cx="9167825" cy="595300"/>
          </a:xfrm>
        </p:grpSpPr>
        <p:sp>
          <p:nvSpPr>
            <p:cNvPr id="12" name="Shape 253">
              <a:extLst>
                <a:ext uri="{FF2B5EF4-FFF2-40B4-BE49-F238E27FC236}">
                  <a16:creationId xmlns:a16="http://schemas.microsoft.com/office/drawing/2014/main" xmlns="" id="{0A74300E-D48D-4465-9FB1-92D1F8B2C28A}"/>
                </a:ext>
              </a:extLst>
            </p:cNvPr>
            <p:cNvSpPr>
              <a:spLocks/>
            </p:cNvSpPr>
            <p:nvPr/>
          </p:nvSpPr>
          <p:spPr bwMode="auto">
            <a:xfrm>
              <a:off x="-9525" y="4581525"/>
              <a:ext cx="4205300" cy="476250"/>
            </a:xfrm>
            <a:custGeom>
              <a:avLst/>
              <a:gdLst>
                <a:gd name="T0" fmla="*/ 0 w 168212"/>
                <a:gd name="T1" fmla="*/ 2147483646 h 19050"/>
                <a:gd name="T2" fmla="*/ 2147483646 w 168212"/>
                <a:gd name="T3" fmla="*/ 2147483646 h 19050"/>
                <a:gd name="T4" fmla="*/ 2147483646 w 168212"/>
                <a:gd name="T5" fmla="*/ 2147483646 h 19050"/>
                <a:gd name="T6" fmla="*/ 2147483646 w 168212"/>
                <a:gd name="T7" fmla="*/ 2147483646 h 19050"/>
                <a:gd name="T8" fmla="*/ 2147483646 w 168212"/>
                <a:gd name="T9" fmla="*/ 2147483646 h 19050"/>
                <a:gd name="T10" fmla="*/ 2147483646 w 168212"/>
                <a:gd name="T11" fmla="*/ 2147483646 h 19050"/>
                <a:gd name="T12" fmla="*/ 2147483646 w 168212"/>
                <a:gd name="T13" fmla="*/ 2147483646 h 19050"/>
                <a:gd name="T14" fmla="*/ 2147483646 w 168212"/>
                <a:gd name="T15" fmla="*/ 0 h 19050"/>
                <a:gd name="T16" fmla="*/ 2147483646 w 168212"/>
                <a:gd name="T17" fmla="*/ 2147483646 h 19050"/>
                <a:gd name="T18" fmla="*/ 2147483646 w 168212"/>
                <a:gd name="T19" fmla="*/ 2147483646 h 19050"/>
                <a:gd name="T20" fmla="*/ 2147483646 w 168212"/>
                <a:gd name="T21" fmla="*/ 2147483646 h 19050"/>
                <a:gd name="T22" fmla="*/ 2147483646 w 168212"/>
                <a:gd name="T23" fmla="*/ 2147483646 h 190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68212"/>
                <a:gd name="T37" fmla="*/ 0 h 19050"/>
                <a:gd name="T38" fmla="*/ 168212 w 168212"/>
                <a:gd name="T39" fmla="*/ 19050 h 190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68212" h="19050" extrusionOk="0">
                  <a:moveTo>
                    <a:pt x="0" y="1715"/>
                  </a:moveTo>
                  <a:lnTo>
                    <a:pt x="15812" y="16574"/>
                  </a:lnTo>
                  <a:lnTo>
                    <a:pt x="31052" y="16574"/>
                  </a:lnTo>
                  <a:lnTo>
                    <a:pt x="46292" y="14097"/>
                  </a:lnTo>
                  <a:lnTo>
                    <a:pt x="61532" y="19050"/>
                  </a:lnTo>
                  <a:lnTo>
                    <a:pt x="76581" y="11240"/>
                  </a:lnTo>
                  <a:lnTo>
                    <a:pt x="92012" y="11240"/>
                  </a:lnTo>
                  <a:lnTo>
                    <a:pt x="106871" y="0"/>
                  </a:lnTo>
                  <a:lnTo>
                    <a:pt x="122111" y="2667"/>
                  </a:lnTo>
                  <a:lnTo>
                    <a:pt x="137541" y="2667"/>
                  </a:lnTo>
                  <a:lnTo>
                    <a:pt x="152972" y="16002"/>
                  </a:lnTo>
                  <a:lnTo>
                    <a:pt x="168212" y="16002"/>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endParaRPr lang="en-US" sz="1800"/>
            </a:p>
          </p:txBody>
        </p:sp>
        <p:sp>
          <p:nvSpPr>
            <p:cNvPr id="13" name="Shape 254">
              <a:extLst>
                <a:ext uri="{FF2B5EF4-FFF2-40B4-BE49-F238E27FC236}">
                  <a16:creationId xmlns:a16="http://schemas.microsoft.com/office/drawing/2014/main" xmlns="" id="{1C55D6FF-8183-4843-BDB8-84499594FC7F}"/>
                </a:ext>
              </a:extLst>
            </p:cNvPr>
            <p:cNvSpPr>
              <a:spLocks/>
            </p:cNvSpPr>
            <p:nvPr/>
          </p:nvSpPr>
          <p:spPr bwMode="auto">
            <a:xfrm>
              <a:off x="4195775" y="4462475"/>
              <a:ext cx="3424225" cy="590550"/>
            </a:xfrm>
            <a:custGeom>
              <a:avLst/>
              <a:gdLst>
                <a:gd name="T0" fmla="*/ 0 w 136969"/>
                <a:gd name="T1" fmla="*/ 2147483646 h 23622"/>
                <a:gd name="T2" fmla="*/ 2147483646 w 136969"/>
                <a:gd name="T3" fmla="*/ 2147483646 h 23622"/>
                <a:gd name="T4" fmla="*/ 2147483646 w 136969"/>
                <a:gd name="T5" fmla="*/ 2147483646 h 23622"/>
                <a:gd name="T6" fmla="*/ 2147483646 w 136969"/>
                <a:gd name="T7" fmla="*/ 2147483646 h 23622"/>
                <a:gd name="T8" fmla="*/ 2147483646 w 136969"/>
                <a:gd name="T9" fmla="*/ 2147483646 h 23622"/>
                <a:gd name="T10" fmla="*/ 2147483646 w 136969"/>
                <a:gd name="T11" fmla="*/ 2147483646 h 23622"/>
                <a:gd name="T12" fmla="*/ 2147483646 w 136969"/>
                <a:gd name="T13" fmla="*/ 2147483646 h 23622"/>
                <a:gd name="T14" fmla="*/ 2147483646 w 136969"/>
                <a:gd name="T15" fmla="*/ 2147483646 h 23622"/>
                <a:gd name="T16" fmla="*/ 2147483646 w 136969"/>
                <a:gd name="T17" fmla="*/ 2147483646 h 23622"/>
                <a:gd name="T18" fmla="*/ 2147483646 w 136969"/>
                <a:gd name="T19" fmla="*/ 0 h 2362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36969"/>
                <a:gd name="T31" fmla="*/ 0 h 23622"/>
                <a:gd name="T32" fmla="*/ 136969 w 136969"/>
                <a:gd name="T33" fmla="*/ 23622 h 2362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36969" h="23622" extrusionOk="0">
                  <a:moveTo>
                    <a:pt x="0" y="20955"/>
                  </a:moveTo>
                  <a:lnTo>
                    <a:pt x="15049" y="9144"/>
                  </a:lnTo>
                  <a:lnTo>
                    <a:pt x="30480" y="4381"/>
                  </a:lnTo>
                  <a:lnTo>
                    <a:pt x="45720" y="13716"/>
                  </a:lnTo>
                  <a:lnTo>
                    <a:pt x="60769" y="13716"/>
                  </a:lnTo>
                  <a:lnTo>
                    <a:pt x="76009" y="16573"/>
                  </a:lnTo>
                  <a:lnTo>
                    <a:pt x="91249" y="11811"/>
                  </a:lnTo>
                  <a:lnTo>
                    <a:pt x="106680" y="23622"/>
                  </a:lnTo>
                  <a:lnTo>
                    <a:pt x="122110" y="23622"/>
                  </a:lnTo>
                  <a:lnTo>
                    <a:pt x="136969" y="0"/>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endParaRPr lang="en-US" sz="1800"/>
            </a:p>
          </p:txBody>
        </p:sp>
        <p:sp>
          <p:nvSpPr>
            <p:cNvPr id="14" name="Shape 255">
              <a:extLst>
                <a:ext uri="{FF2B5EF4-FFF2-40B4-BE49-F238E27FC236}">
                  <a16:creationId xmlns:a16="http://schemas.microsoft.com/office/drawing/2014/main" xmlns="" id="{B1E09878-9F4D-4648-B90F-3ECAF47FBFD9}"/>
                </a:ext>
              </a:extLst>
            </p:cNvPr>
            <p:cNvSpPr>
              <a:spLocks/>
            </p:cNvSpPr>
            <p:nvPr/>
          </p:nvSpPr>
          <p:spPr bwMode="auto">
            <a:xfrm>
              <a:off x="7624775" y="4472000"/>
              <a:ext cx="1533525" cy="414325"/>
            </a:xfrm>
            <a:custGeom>
              <a:avLst/>
              <a:gdLst>
                <a:gd name="T0" fmla="*/ 0 w 61341"/>
                <a:gd name="T1" fmla="*/ 0 h 16573"/>
                <a:gd name="T2" fmla="*/ 2147483646 w 61341"/>
                <a:gd name="T3" fmla="*/ 2147483646 h 16573"/>
                <a:gd name="T4" fmla="*/ 2147483646 w 61341"/>
                <a:gd name="T5" fmla="*/ 2147483646 h 16573"/>
                <a:gd name="T6" fmla="*/ 2147483646 w 61341"/>
                <a:gd name="T7" fmla="*/ 2147483646 h 16573"/>
                <a:gd name="T8" fmla="*/ 2147483646 w 61341"/>
                <a:gd name="T9" fmla="*/ 2147483646 h 16573"/>
                <a:gd name="T10" fmla="*/ 0 60000 65536"/>
                <a:gd name="T11" fmla="*/ 0 60000 65536"/>
                <a:gd name="T12" fmla="*/ 0 60000 65536"/>
                <a:gd name="T13" fmla="*/ 0 60000 65536"/>
                <a:gd name="T14" fmla="*/ 0 60000 65536"/>
                <a:gd name="T15" fmla="*/ 0 w 61341"/>
                <a:gd name="T16" fmla="*/ 0 h 16573"/>
                <a:gd name="T17" fmla="*/ 61341 w 61341"/>
                <a:gd name="T18" fmla="*/ 16573 h 16573"/>
              </a:gdLst>
              <a:ahLst/>
              <a:cxnLst>
                <a:cxn ang="T10">
                  <a:pos x="T0" y="T1"/>
                </a:cxn>
                <a:cxn ang="T11">
                  <a:pos x="T2" y="T3"/>
                </a:cxn>
                <a:cxn ang="T12">
                  <a:pos x="T4" y="T5"/>
                </a:cxn>
                <a:cxn ang="T13">
                  <a:pos x="T6" y="T7"/>
                </a:cxn>
                <a:cxn ang="T14">
                  <a:pos x="T8" y="T9"/>
                </a:cxn>
              </a:cxnLst>
              <a:rect l="T15" t="T16" r="T17" b="T18"/>
              <a:pathLst>
                <a:path w="61341" h="16573" extrusionOk="0">
                  <a:moveTo>
                    <a:pt x="0" y="0"/>
                  </a:moveTo>
                  <a:lnTo>
                    <a:pt x="15049" y="4762"/>
                  </a:lnTo>
                  <a:lnTo>
                    <a:pt x="30670" y="4762"/>
                  </a:lnTo>
                  <a:lnTo>
                    <a:pt x="45910" y="4762"/>
                  </a:lnTo>
                  <a:lnTo>
                    <a:pt x="61341" y="16573"/>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endParaRPr lang="en-US" sz="1800"/>
            </a:p>
          </p:txBody>
        </p:sp>
      </p:grpSp>
      <p:grpSp>
        <p:nvGrpSpPr>
          <p:cNvPr id="15" name="Shape 256">
            <a:extLst>
              <a:ext uri="{FF2B5EF4-FFF2-40B4-BE49-F238E27FC236}">
                <a16:creationId xmlns:a16="http://schemas.microsoft.com/office/drawing/2014/main" xmlns="" id="{F5193EE1-722B-4842-9ACD-5BF3B8DB4595}"/>
              </a:ext>
            </a:extLst>
          </p:cNvPr>
          <p:cNvGrpSpPr>
            <a:grpSpLocks/>
          </p:cNvGrpSpPr>
          <p:nvPr/>
        </p:nvGrpSpPr>
        <p:grpSpPr bwMode="auto">
          <a:xfrm>
            <a:off x="-57151" y="5924550"/>
            <a:ext cx="12306301" cy="857250"/>
            <a:chOff x="-42837" y="4443487"/>
            <a:chExt cx="9229574" cy="642787"/>
          </a:xfrm>
        </p:grpSpPr>
        <p:sp>
          <p:nvSpPr>
            <p:cNvPr id="16" name="Shape 257">
              <a:extLst>
                <a:ext uri="{FF2B5EF4-FFF2-40B4-BE49-F238E27FC236}">
                  <a16:creationId xmlns:a16="http://schemas.microsoft.com/office/drawing/2014/main" xmlns="" id="{9AA369EB-A070-412A-A11E-62DEB05601AE}"/>
                </a:ext>
              </a:extLst>
            </p:cNvPr>
            <p:cNvSpPr>
              <a:spLocks noChangeArrowheads="1"/>
            </p:cNvSpPr>
            <p:nvPr/>
          </p:nvSpPr>
          <p:spPr bwMode="auto">
            <a:xfrm>
              <a:off x="1114432" y="490058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7" name="Shape 258">
              <a:extLst>
                <a:ext uri="{FF2B5EF4-FFF2-40B4-BE49-F238E27FC236}">
                  <a16:creationId xmlns:a16="http://schemas.microsoft.com/office/drawing/2014/main" xmlns="" id="{760FB5F2-B446-41BF-A3B2-AA7AF7BBD1A8}"/>
                </a:ext>
              </a:extLst>
            </p:cNvPr>
            <p:cNvSpPr>
              <a:spLocks noChangeArrowheads="1"/>
            </p:cNvSpPr>
            <p:nvPr/>
          </p:nvSpPr>
          <p:spPr bwMode="auto">
            <a:xfrm>
              <a:off x="1495426" y="502913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8" name="Shape 259">
              <a:extLst>
                <a:ext uri="{FF2B5EF4-FFF2-40B4-BE49-F238E27FC236}">
                  <a16:creationId xmlns:a16="http://schemas.microsoft.com/office/drawing/2014/main" xmlns="" id="{169124F7-3635-4F34-A8BB-1B9871F0F356}"/>
                </a:ext>
              </a:extLst>
            </p:cNvPr>
            <p:cNvSpPr>
              <a:spLocks noChangeArrowheads="1"/>
            </p:cNvSpPr>
            <p:nvPr/>
          </p:nvSpPr>
          <p:spPr bwMode="auto">
            <a:xfrm>
              <a:off x="733438" y="4972001"/>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9" name="Shape 260">
              <a:extLst>
                <a:ext uri="{FF2B5EF4-FFF2-40B4-BE49-F238E27FC236}">
                  <a16:creationId xmlns:a16="http://schemas.microsoft.com/office/drawing/2014/main" xmlns="" id="{ABF97742-1F1B-464D-A001-CF5156D0A2FE}"/>
                </a:ext>
              </a:extLst>
            </p:cNvPr>
            <p:cNvSpPr>
              <a:spLocks noChangeArrowheads="1"/>
            </p:cNvSpPr>
            <p:nvPr/>
          </p:nvSpPr>
          <p:spPr bwMode="auto">
            <a:xfrm>
              <a:off x="352444" y="4962478"/>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0" name="Shape 261">
              <a:extLst>
                <a:ext uri="{FF2B5EF4-FFF2-40B4-BE49-F238E27FC236}">
                  <a16:creationId xmlns:a16="http://schemas.microsoft.com/office/drawing/2014/main" xmlns="" id="{7B99D842-811B-4E7F-87C8-9F0C0E34CFE6}"/>
                </a:ext>
              </a:extLst>
            </p:cNvPr>
            <p:cNvSpPr>
              <a:spLocks noChangeArrowheads="1"/>
            </p:cNvSpPr>
            <p:nvPr/>
          </p:nvSpPr>
          <p:spPr bwMode="auto">
            <a:xfrm>
              <a:off x="-42837" y="4605374"/>
              <a:ext cx="57150"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1" name="Shape 262">
              <a:extLst>
                <a:ext uri="{FF2B5EF4-FFF2-40B4-BE49-F238E27FC236}">
                  <a16:creationId xmlns:a16="http://schemas.microsoft.com/office/drawing/2014/main" xmlns="" id="{88B243F6-955B-43BA-BEB9-8F52149D66BF}"/>
                </a:ext>
              </a:extLst>
            </p:cNvPr>
            <p:cNvSpPr>
              <a:spLocks noChangeArrowheads="1"/>
            </p:cNvSpPr>
            <p:nvPr/>
          </p:nvSpPr>
          <p:spPr bwMode="auto">
            <a:xfrm>
              <a:off x="1876419" y="4833921"/>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2" name="Shape 263">
              <a:extLst>
                <a:ext uri="{FF2B5EF4-FFF2-40B4-BE49-F238E27FC236}">
                  <a16:creationId xmlns:a16="http://schemas.microsoft.com/office/drawing/2014/main" xmlns="" id="{F5E399B0-8EC9-4A44-8432-EC8A3EE5A86E}"/>
                </a:ext>
              </a:extLst>
            </p:cNvPr>
            <p:cNvSpPr>
              <a:spLocks noChangeArrowheads="1"/>
            </p:cNvSpPr>
            <p:nvPr/>
          </p:nvSpPr>
          <p:spPr bwMode="auto">
            <a:xfrm>
              <a:off x="2257413" y="4829159"/>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3" name="Shape 264">
              <a:extLst>
                <a:ext uri="{FF2B5EF4-FFF2-40B4-BE49-F238E27FC236}">
                  <a16:creationId xmlns:a16="http://schemas.microsoft.com/office/drawing/2014/main" xmlns="" id="{A90F1A46-50B2-49AD-AB3D-868667E75529}"/>
                </a:ext>
              </a:extLst>
            </p:cNvPr>
            <p:cNvSpPr>
              <a:spLocks noChangeArrowheads="1"/>
            </p:cNvSpPr>
            <p:nvPr/>
          </p:nvSpPr>
          <p:spPr bwMode="auto">
            <a:xfrm>
              <a:off x="2638407" y="454823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4" name="Shape 265">
              <a:extLst>
                <a:ext uri="{FF2B5EF4-FFF2-40B4-BE49-F238E27FC236}">
                  <a16:creationId xmlns:a16="http://schemas.microsoft.com/office/drawing/2014/main" xmlns="" id="{F2C5FF5A-C4EC-48BD-B40D-85D3C97E79C3}"/>
                </a:ext>
              </a:extLst>
            </p:cNvPr>
            <p:cNvSpPr>
              <a:spLocks noChangeArrowheads="1"/>
            </p:cNvSpPr>
            <p:nvPr/>
          </p:nvSpPr>
          <p:spPr bwMode="auto">
            <a:xfrm>
              <a:off x="3019401" y="461489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5" name="Shape 266">
              <a:extLst>
                <a:ext uri="{FF2B5EF4-FFF2-40B4-BE49-F238E27FC236}">
                  <a16:creationId xmlns:a16="http://schemas.microsoft.com/office/drawing/2014/main" xmlns="" id="{70B05FA9-5A23-4058-95DE-8E39C9BC70FE}"/>
                </a:ext>
              </a:extLst>
            </p:cNvPr>
            <p:cNvSpPr>
              <a:spLocks noChangeArrowheads="1"/>
            </p:cNvSpPr>
            <p:nvPr/>
          </p:nvSpPr>
          <p:spPr bwMode="auto">
            <a:xfrm>
              <a:off x="3400394" y="461489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6" name="Shape 267">
              <a:extLst>
                <a:ext uri="{FF2B5EF4-FFF2-40B4-BE49-F238E27FC236}">
                  <a16:creationId xmlns:a16="http://schemas.microsoft.com/office/drawing/2014/main" xmlns="" id="{0AFE6B50-9122-411F-B996-ED8CA51E2CBE}"/>
                </a:ext>
              </a:extLst>
            </p:cNvPr>
            <p:cNvSpPr>
              <a:spLocks noChangeArrowheads="1"/>
            </p:cNvSpPr>
            <p:nvPr/>
          </p:nvSpPr>
          <p:spPr bwMode="auto">
            <a:xfrm>
              <a:off x="3781388" y="4948194"/>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7" name="Shape 268">
              <a:extLst>
                <a:ext uri="{FF2B5EF4-FFF2-40B4-BE49-F238E27FC236}">
                  <a16:creationId xmlns:a16="http://schemas.microsoft.com/office/drawing/2014/main" xmlns="" id="{44066FFE-51D5-4DDA-8E20-1AC1A43259C3}"/>
                </a:ext>
              </a:extLst>
            </p:cNvPr>
            <p:cNvSpPr>
              <a:spLocks noChangeArrowheads="1"/>
            </p:cNvSpPr>
            <p:nvPr/>
          </p:nvSpPr>
          <p:spPr bwMode="auto">
            <a:xfrm>
              <a:off x="4162382" y="4948194"/>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8" name="Shape 269">
              <a:extLst>
                <a:ext uri="{FF2B5EF4-FFF2-40B4-BE49-F238E27FC236}">
                  <a16:creationId xmlns:a16="http://schemas.microsoft.com/office/drawing/2014/main" xmlns="" id="{3C45AC42-4BED-4801-A9DB-52F68860E430}"/>
                </a:ext>
              </a:extLst>
            </p:cNvPr>
            <p:cNvSpPr>
              <a:spLocks noChangeArrowheads="1"/>
            </p:cNvSpPr>
            <p:nvPr/>
          </p:nvSpPr>
          <p:spPr bwMode="auto">
            <a:xfrm>
              <a:off x="4543375" y="4667272"/>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9" name="Shape 270">
              <a:extLst>
                <a:ext uri="{FF2B5EF4-FFF2-40B4-BE49-F238E27FC236}">
                  <a16:creationId xmlns:a16="http://schemas.microsoft.com/office/drawing/2014/main" xmlns="" id="{B01E4983-B1C1-4539-A94B-E635BA71A041}"/>
                </a:ext>
              </a:extLst>
            </p:cNvPr>
            <p:cNvSpPr>
              <a:spLocks noChangeArrowheads="1"/>
            </p:cNvSpPr>
            <p:nvPr/>
          </p:nvSpPr>
          <p:spPr bwMode="auto">
            <a:xfrm>
              <a:off x="4924369" y="4543476"/>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0" name="Shape 271">
              <a:extLst>
                <a:ext uri="{FF2B5EF4-FFF2-40B4-BE49-F238E27FC236}">
                  <a16:creationId xmlns:a16="http://schemas.microsoft.com/office/drawing/2014/main" xmlns="" id="{D9C757BC-C398-47C8-8057-050971A110B4}"/>
                </a:ext>
              </a:extLst>
            </p:cNvPr>
            <p:cNvSpPr>
              <a:spLocks noChangeArrowheads="1"/>
            </p:cNvSpPr>
            <p:nvPr/>
          </p:nvSpPr>
          <p:spPr bwMode="auto">
            <a:xfrm>
              <a:off x="5305363" y="4772023"/>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1" name="Shape 272">
              <a:extLst>
                <a:ext uri="{FF2B5EF4-FFF2-40B4-BE49-F238E27FC236}">
                  <a16:creationId xmlns:a16="http://schemas.microsoft.com/office/drawing/2014/main" xmlns="" id="{1402CDB4-1D70-492D-8038-E361731A3D99}"/>
                </a:ext>
              </a:extLst>
            </p:cNvPr>
            <p:cNvSpPr>
              <a:spLocks noChangeArrowheads="1"/>
            </p:cNvSpPr>
            <p:nvPr/>
          </p:nvSpPr>
          <p:spPr bwMode="auto">
            <a:xfrm>
              <a:off x="5686357" y="4772023"/>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2" name="Shape 273">
              <a:extLst>
                <a:ext uri="{FF2B5EF4-FFF2-40B4-BE49-F238E27FC236}">
                  <a16:creationId xmlns:a16="http://schemas.microsoft.com/office/drawing/2014/main" xmlns="" id="{592C042E-CBA1-459F-8A15-F0A65A7D3270}"/>
                </a:ext>
              </a:extLst>
            </p:cNvPr>
            <p:cNvSpPr>
              <a:spLocks noChangeArrowheads="1"/>
            </p:cNvSpPr>
            <p:nvPr/>
          </p:nvSpPr>
          <p:spPr bwMode="auto">
            <a:xfrm>
              <a:off x="6067350" y="4848205"/>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3" name="Shape 274">
              <a:extLst>
                <a:ext uri="{FF2B5EF4-FFF2-40B4-BE49-F238E27FC236}">
                  <a16:creationId xmlns:a16="http://schemas.microsoft.com/office/drawing/2014/main" xmlns="" id="{28DBE439-AF5A-4E6E-95E0-C7D1BA56965F}"/>
                </a:ext>
              </a:extLst>
            </p:cNvPr>
            <p:cNvSpPr>
              <a:spLocks noChangeArrowheads="1"/>
            </p:cNvSpPr>
            <p:nvPr/>
          </p:nvSpPr>
          <p:spPr bwMode="auto">
            <a:xfrm>
              <a:off x="6448344" y="472917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4" name="Shape 275">
              <a:extLst>
                <a:ext uri="{FF2B5EF4-FFF2-40B4-BE49-F238E27FC236}">
                  <a16:creationId xmlns:a16="http://schemas.microsoft.com/office/drawing/2014/main" xmlns="" id="{9793B0E7-8DA4-44A6-8F24-0CEA57A1AD43}"/>
                </a:ext>
              </a:extLst>
            </p:cNvPr>
            <p:cNvSpPr>
              <a:spLocks noChangeArrowheads="1"/>
            </p:cNvSpPr>
            <p:nvPr/>
          </p:nvSpPr>
          <p:spPr bwMode="auto">
            <a:xfrm>
              <a:off x="6829338" y="5024376"/>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5" name="Shape 276">
              <a:extLst>
                <a:ext uri="{FF2B5EF4-FFF2-40B4-BE49-F238E27FC236}">
                  <a16:creationId xmlns:a16="http://schemas.microsoft.com/office/drawing/2014/main" xmlns="" id="{402799D2-DE24-40D4-86BD-6C6E23536582}"/>
                </a:ext>
              </a:extLst>
            </p:cNvPr>
            <p:cNvSpPr>
              <a:spLocks noChangeArrowheads="1"/>
            </p:cNvSpPr>
            <p:nvPr/>
          </p:nvSpPr>
          <p:spPr bwMode="auto">
            <a:xfrm>
              <a:off x="7210332" y="5024376"/>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6" name="Shape 277">
              <a:extLst>
                <a:ext uri="{FF2B5EF4-FFF2-40B4-BE49-F238E27FC236}">
                  <a16:creationId xmlns:a16="http://schemas.microsoft.com/office/drawing/2014/main" xmlns="" id="{AE5370CA-1642-45AF-AF90-9174E2163F0A}"/>
                </a:ext>
              </a:extLst>
            </p:cNvPr>
            <p:cNvSpPr>
              <a:spLocks noChangeArrowheads="1"/>
            </p:cNvSpPr>
            <p:nvPr/>
          </p:nvSpPr>
          <p:spPr bwMode="auto">
            <a:xfrm>
              <a:off x="7591325" y="444348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7" name="Shape 278">
              <a:extLst>
                <a:ext uri="{FF2B5EF4-FFF2-40B4-BE49-F238E27FC236}">
                  <a16:creationId xmlns:a16="http://schemas.microsoft.com/office/drawing/2014/main" xmlns="" id="{1BDF4DC6-FB72-46D7-BD09-27D1C3B09A9A}"/>
                </a:ext>
              </a:extLst>
            </p:cNvPr>
            <p:cNvSpPr>
              <a:spLocks noChangeArrowheads="1"/>
            </p:cNvSpPr>
            <p:nvPr/>
          </p:nvSpPr>
          <p:spPr bwMode="auto">
            <a:xfrm>
              <a:off x="7972319" y="455776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8" name="Shape 279">
              <a:extLst>
                <a:ext uri="{FF2B5EF4-FFF2-40B4-BE49-F238E27FC236}">
                  <a16:creationId xmlns:a16="http://schemas.microsoft.com/office/drawing/2014/main" xmlns="" id="{F8BB0F60-26A2-41BA-95D2-A1B0A6F49883}"/>
                </a:ext>
              </a:extLst>
            </p:cNvPr>
            <p:cNvSpPr>
              <a:spLocks noChangeArrowheads="1"/>
            </p:cNvSpPr>
            <p:nvPr/>
          </p:nvSpPr>
          <p:spPr bwMode="auto">
            <a:xfrm>
              <a:off x="8353313" y="455776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9" name="Shape 280">
              <a:extLst>
                <a:ext uri="{FF2B5EF4-FFF2-40B4-BE49-F238E27FC236}">
                  <a16:creationId xmlns:a16="http://schemas.microsoft.com/office/drawing/2014/main" xmlns="" id="{5B556479-57A3-4810-B54F-A3793FE99C98}"/>
                </a:ext>
              </a:extLst>
            </p:cNvPr>
            <p:cNvSpPr>
              <a:spLocks noChangeArrowheads="1"/>
            </p:cNvSpPr>
            <p:nvPr/>
          </p:nvSpPr>
          <p:spPr bwMode="auto">
            <a:xfrm>
              <a:off x="8734306" y="455776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40" name="Shape 281">
              <a:extLst>
                <a:ext uri="{FF2B5EF4-FFF2-40B4-BE49-F238E27FC236}">
                  <a16:creationId xmlns:a16="http://schemas.microsoft.com/office/drawing/2014/main" xmlns="" id="{D758E837-0D96-4B1B-B295-F8597AC1A8AD}"/>
                </a:ext>
              </a:extLst>
            </p:cNvPr>
            <p:cNvSpPr>
              <a:spLocks noChangeArrowheads="1"/>
            </p:cNvSpPr>
            <p:nvPr/>
          </p:nvSpPr>
          <p:spPr bwMode="auto">
            <a:xfrm>
              <a:off x="9129588" y="486725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grpSp>
      <p:sp>
        <p:nvSpPr>
          <p:cNvPr id="41" name="Shape 282">
            <a:extLst>
              <a:ext uri="{FF2B5EF4-FFF2-40B4-BE49-F238E27FC236}">
                <a16:creationId xmlns:a16="http://schemas.microsoft.com/office/drawing/2014/main" xmlns="" id="{C9CBB3F5-D2C8-471C-8D4E-8A40454B2DE2}"/>
              </a:ext>
            </a:extLst>
          </p:cNvPr>
          <p:cNvSpPr>
            <a:spLocks noChangeArrowheads="1"/>
          </p:cNvSpPr>
          <p:nvPr/>
        </p:nvSpPr>
        <p:spPr bwMode="auto">
          <a:xfrm>
            <a:off x="3987800" y="6115050"/>
            <a:ext cx="152400" cy="152400"/>
          </a:xfrm>
          <a:prstGeom prst="ellipse">
            <a:avLst/>
          </a:prstGeom>
          <a:noFill/>
          <a:ln w="9525">
            <a:solidFill>
              <a:srgbClr val="3C78D8"/>
            </a:solidFill>
            <a:round/>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42" name="Shape 283">
            <a:extLst>
              <a:ext uri="{FF2B5EF4-FFF2-40B4-BE49-F238E27FC236}">
                <a16:creationId xmlns:a16="http://schemas.microsoft.com/office/drawing/2014/main" xmlns="" id="{E5E5765E-3D2A-49D6-A636-0090AE6DA808}"/>
              </a:ext>
            </a:extLst>
          </p:cNvPr>
          <p:cNvSpPr>
            <a:spLocks noChangeArrowheads="1"/>
          </p:cNvSpPr>
          <p:nvPr/>
        </p:nvSpPr>
        <p:spPr bwMode="auto">
          <a:xfrm>
            <a:off x="1447800" y="6496050"/>
            <a:ext cx="152400" cy="152400"/>
          </a:xfrm>
          <a:prstGeom prst="ellipse">
            <a:avLst/>
          </a:prstGeom>
          <a:noFill/>
          <a:ln w="9525">
            <a:solidFill>
              <a:srgbClr val="3C78D8"/>
            </a:solidFill>
            <a:round/>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43" name="Shape 284">
            <a:extLst>
              <a:ext uri="{FF2B5EF4-FFF2-40B4-BE49-F238E27FC236}">
                <a16:creationId xmlns:a16="http://schemas.microsoft.com/office/drawing/2014/main" xmlns="" id="{E6DF1BB6-8F44-4943-BBD3-3BE2CAB2C388}"/>
              </a:ext>
            </a:extLst>
          </p:cNvPr>
          <p:cNvSpPr>
            <a:spLocks noChangeArrowheads="1"/>
          </p:cNvSpPr>
          <p:nvPr/>
        </p:nvSpPr>
        <p:spPr bwMode="auto">
          <a:xfrm>
            <a:off x="6527800" y="6021388"/>
            <a:ext cx="152400" cy="152400"/>
          </a:xfrm>
          <a:prstGeom prst="ellipse">
            <a:avLst/>
          </a:prstGeom>
          <a:noFill/>
          <a:ln w="9525">
            <a:solidFill>
              <a:srgbClr val="3C78D8"/>
            </a:solidFill>
            <a:round/>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44" name="Shape 285">
            <a:extLst>
              <a:ext uri="{FF2B5EF4-FFF2-40B4-BE49-F238E27FC236}">
                <a16:creationId xmlns:a16="http://schemas.microsoft.com/office/drawing/2014/main" xmlns="" id="{AA9D1E8B-63DD-4494-AFA4-EA8754F3143E}"/>
              </a:ext>
            </a:extLst>
          </p:cNvPr>
          <p:cNvSpPr/>
          <p:nvPr/>
        </p:nvSpPr>
        <p:spPr>
          <a:xfrm rot="8100000">
            <a:off x="11599334" y="5772151"/>
            <a:ext cx="165100" cy="163513"/>
          </a:xfrm>
          <a:prstGeom prst="teardrop">
            <a:avLst>
              <a:gd name="adj" fmla="val 100000"/>
            </a:avLst>
          </a:prstGeom>
          <a:noFill/>
          <a:ln w="28575" cap="flat" cmpd="sng">
            <a:solidFill>
              <a:srgbClr val="AFF000"/>
            </a:solidFill>
            <a:prstDash val="solid"/>
            <a:round/>
            <a:headEnd type="none" w="med" len="med"/>
            <a:tailEnd type="none" w="med" len="med"/>
          </a:ln>
        </p:spPr>
        <p:txBody>
          <a:bodyPr lIns="91425" tIns="91425" rIns="91425" bIns="91425" anchor="ctr"/>
          <a:lstStyle/>
          <a:p>
            <a:pPr eaLnBrk="1" fontAlgn="auto" hangingPunct="1">
              <a:spcBef>
                <a:spcPts val="0"/>
              </a:spcBef>
              <a:spcAft>
                <a:spcPts val="0"/>
              </a:spcAft>
              <a:defRPr/>
            </a:pPr>
            <a:endParaRPr sz="1400" kern="0">
              <a:solidFill>
                <a:srgbClr val="000000"/>
              </a:solidFill>
              <a:latin typeface="Arial"/>
              <a:cs typeface="Arial"/>
              <a:sym typeface="Arial"/>
              <a:rtl val="0"/>
            </a:endParaRPr>
          </a:p>
        </p:txBody>
      </p:sp>
      <p:sp>
        <p:nvSpPr>
          <p:cNvPr id="243" name="Shape 243"/>
          <p:cNvSpPr txBox="1">
            <a:spLocks noGrp="1"/>
          </p:cNvSpPr>
          <p:nvPr>
            <p:ph type="title"/>
          </p:nvPr>
        </p:nvSpPr>
        <p:spPr>
          <a:xfrm>
            <a:off x="1397000" y="845500"/>
            <a:ext cx="9328800" cy="954400"/>
          </a:xfrm>
          <a:prstGeom prst="rect">
            <a:avLst/>
          </a:prstGeom>
        </p:spPr>
        <p:txBody>
          <a:bodyPr/>
          <a:lstStyle>
            <a:lvl1pPr lvl="0" rtl="0">
              <a:spcBef>
                <a:spcPts val="0"/>
              </a:spcBef>
              <a:defRPr/>
            </a:lvl1pPr>
            <a:lvl2pPr lvl="1" rtl="0">
              <a:spcBef>
                <a:spcPts val="0"/>
              </a:spcBef>
              <a:defRPr/>
            </a:lvl2pPr>
            <a:lvl3pPr lvl="2" rtl="0">
              <a:spcBef>
                <a:spcPts val="0"/>
              </a:spcBef>
              <a:defRPr/>
            </a:lvl3pPr>
            <a:lvl4pPr lvl="3" rtl="0">
              <a:spcBef>
                <a:spcPts val="0"/>
              </a:spcBef>
              <a:defRPr/>
            </a:lvl4pPr>
            <a:lvl5pPr lvl="4" rtl="0">
              <a:spcBef>
                <a:spcPts val="0"/>
              </a:spcBef>
              <a:defRPr/>
            </a:lvl5pPr>
            <a:lvl6pPr lvl="5" rtl="0">
              <a:spcBef>
                <a:spcPts val="0"/>
              </a:spcBef>
              <a:defRPr/>
            </a:lvl6pPr>
            <a:lvl7pPr lvl="6" rtl="0">
              <a:spcBef>
                <a:spcPts val="0"/>
              </a:spcBef>
              <a:defRPr/>
            </a:lvl7pPr>
            <a:lvl8pPr lvl="7" rtl="0">
              <a:spcBef>
                <a:spcPts val="0"/>
              </a:spcBef>
              <a:defRPr/>
            </a:lvl8pPr>
            <a:lvl9pPr lvl="8" rtl="0">
              <a:spcBef>
                <a:spcPts val="0"/>
              </a:spcBef>
              <a:defRPr/>
            </a:lvl9pPr>
          </a:lstStyle>
          <a:p>
            <a:endParaRPr/>
          </a:p>
        </p:txBody>
      </p:sp>
      <p:sp>
        <p:nvSpPr>
          <p:cNvPr id="244" name="Shape 244"/>
          <p:cNvSpPr txBox="1">
            <a:spLocks noGrp="1"/>
          </p:cNvSpPr>
          <p:nvPr>
            <p:ph type="body" idx="1"/>
          </p:nvPr>
        </p:nvSpPr>
        <p:spPr>
          <a:xfrm>
            <a:off x="941202" y="2168802"/>
            <a:ext cx="3295599" cy="4399199"/>
          </a:xfrm>
          <a:prstGeom prst="rect">
            <a:avLst/>
          </a:prstGeom>
        </p:spPr>
        <p:txBody>
          <a:bodyPr/>
          <a:lstStyle>
            <a:lvl1pPr lvl="0" rtl="0">
              <a:spcBef>
                <a:spcPts val="0"/>
              </a:spcBef>
              <a:buSzPct val="100000"/>
              <a:defRPr sz="1600"/>
            </a:lvl1pPr>
            <a:lvl2pPr lvl="1" rtl="0">
              <a:spcBef>
                <a:spcPts val="0"/>
              </a:spcBef>
              <a:buSzPct val="100000"/>
              <a:defRPr sz="1600"/>
            </a:lvl2pPr>
            <a:lvl3pPr lvl="2" rtl="0">
              <a:spcBef>
                <a:spcPts val="0"/>
              </a:spcBef>
              <a:buSzPct val="100000"/>
              <a:defRPr sz="1600"/>
            </a:lvl3pPr>
            <a:lvl4pPr lvl="3" rtl="0">
              <a:spcBef>
                <a:spcPts val="0"/>
              </a:spcBef>
              <a:buSzPct val="100000"/>
              <a:defRPr sz="1600"/>
            </a:lvl4pPr>
            <a:lvl5pPr lvl="4" rtl="0">
              <a:spcBef>
                <a:spcPts val="0"/>
              </a:spcBef>
              <a:buSzPct val="100000"/>
              <a:defRPr sz="1600"/>
            </a:lvl5pPr>
            <a:lvl6pPr lvl="5" rtl="0">
              <a:spcBef>
                <a:spcPts val="0"/>
              </a:spcBef>
              <a:buSzPct val="100000"/>
              <a:defRPr sz="1600"/>
            </a:lvl6pPr>
            <a:lvl7pPr lvl="6" rtl="0">
              <a:spcBef>
                <a:spcPts val="0"/>
              </a:spcBef>
              <a:buSzPct val="100000"/>
              <a:defRPr sz="1600"/>
            </a:lvl7pPr>
            <a:lvl8pPr lvl="7" rtl="0">
              <a:spcBef>
                <a:spcPts val="0"/>
              </a:spcBef>
              <a:buSzPct val="100000"/>
              <a:defRPr sz="1600"/>
            </a:lvl8pPr>
            <a:lvl9pPr lvl="8" rtl="0">
              <a:spcBef>
                <a:spcPts val="0"/>
              </a:spcBef>
              <a:buSzPct val="100000"/>
              <a:defRPr sz="1600"/>
            </a:lvl9pPr>
          </a:lstStyle>
          <a:p>
            <a:endParaRPr/>
          </a:p>
        </p:txBody>
      </p:sp>
      <p:sp>
        <p:nvSpPr>
          <p:cNvPr id="245" name="Shape 245"/>
          <p:cNvSpPr txBox="1">
            <a:spLocks noGrp="1"/>
          </p:cNvSpPr>
          <p:nvPr>
            <p:ph type="body" idx="2"/>
          </p:nvPr>
        </p:nvSpPr>
        <p:spPr>
          <a:xfrm>
            <a:off x="4405502" y="2168802"/>
            <a:ext cx="3295599" cy="4399199"/>
          </a:xfrm>
          <a:prstGeom prst="rect">
            <a:avLst/>
          </a:prstGeom>
        </p:spPr>
        <p:txBody>
          <a:bodyPr/>
          <a:lstStyle>
            <a:lvl1pPr lvl="0" rtl="0">
              <a:spcBef>
                <a:spcPts val="0"/>
              </a:spcBef>
              <a:buSzPct val="100000"/>
              <a:defRPr sz="1600"/>
            </a:lvl1pPr>
            <a:lvl2pPr lvl="1" rtl="0">
              <a:spcBef>
                <a:spcPts val="0"/>
              </a:spcBef>
              <a:buSzPct val="100000"/>
              <a:defRPr sz="1600"/>
            </a:lvl2pPr>
            <a:lvl3pPr lvl="2" rtl="0">
              <a:spcBef>
                <a:spcPts val="0"/>
              </a:spcBef>
              <a:buSzPct val="100000"/>
              <a:defRPr sz="1600"/>
            </a:lvl3pPr>
            <a:lvl4pPr lvl="3" rtl="0">
              <a:spcBef>
                <a:spcPts val="0"/>
              </a:spcBef>
              <a:buSzPct val="100000"/>
              <a:defRPr sz="1600"/>
            </a:lvl4pPr>
            <a:lvl5pPr lvl="4" rtl="0">
              <a:spcBef>
                <a:spcPts val="0"/>
              </a:spcBef>
              <a:buSzPct val="100000"/>
              <a:defRPr sz="1600"/>
            </a:lvl5pPr>
            <a:lvl6pPr lvl="5" rtl="0">
              <a:spcBef>
                <a:spcPts val="0"/>
              </a:spcBef>
              <a:buSzPct val="100000"/>
              <a:defRPr sz="1600"/>
            </a:lvl6pPr>
            <a:lvl7pPr lvl="6" rtl="0">
              <a:spcBef>
                <a:spcPts val="0"/>
              </a:spcBef>
              <a:buSzPct val="100000"/>
              <a:defRPr sz="1600"/>
            </a:lvl7pPr>
            <a:lvl8pPr lvl="7" rtl="0">
              <a:spcBef>
                <a:spcPts val="0"/>
              </a:spcBef>
              <a:buSzPct val="100000"/>
              <a:defRPr sz="1600"/>
            </a:lvl8pPr>
            <a:lvl9pPr lvl="8" rtl="0">
              <a:spcBef>
                <a:spcPts val="0"/>
              </a:spcBef>
              <a:buSzPct val="100000"/>
              <a:defRPr sz="1600"/>
            </a:lvl9pPr>
          </a:lstStyle>
          <a:p>
            <a:endParaRPr/>
          </a:p>
        </p:txBody>
      </p:sp>
      <p:sp>
        <p:nvSpPr>
          <p:cNvPr id="246" name="Shape 246"/>
          <p:cNvSpPr txBox="1">
            <a:spLocks noGrp="1"/>
          </p:cNvSpPr>
          <p:nvPr>
            <p:ph type="body" idx="3"/>
          </p:nvPr>
        </p:nvSpPr>
        <p:spPr>
          <a:xfrm>
            <a:off x="7869802" y="2168802"/>
            <a:ext cx="3295599" cy="4399199"/>
          </a:xfrm>
          <a:prstGeom prst="rect">
            <a:avLst/>
          </a:prstGeom>
        </p:spPr>
        <p:txBody>
          <a:bodyPr/>
          <a:lstStyle>
            <a:lvl1pPr lvl="0" rtl="0">
              <a:spcBef>
                <a:spcPts val="0"/>
              </a:spcBef>
              <a:buSzPct val="100000"/>
              <a:defRPr sz="1600"/>
            </a:lvl1pPr>
            <a:lvl2pPr lvl="1" rtl="0">
              <a:spcBef>
                <a:spcPts val="0"/>
              </a:spcBef>
              <a:buSzPct val="100000"/>
              <a:defRPr sz="1600"/>
            </a:lvl2pPr>
            <a:lvl3pPr lvl="2" rtl="0">
              <a:spcBef>
                <a:spcPts val="0"/>
              </a:spcBef>
              <a:buSzPct val="100000"/>
              <a:defRPr sz="1600"/>
            </a:lvl3pPr>
            <a:lvl4pPr lvl="3" rtl="0">
              <a:spcBef>
                <a:spcPts val="0"/>
              </a:spcBef>
              <a:buSzPct val="100000"/>
              <a:defRPr sz="1600"/>
            </a:lvl4pPr>
            <a:lvl5pPr lvl="4" rtl="0">
              <a:spcBef>
                <a:spcPts val="0"/>
              </a:spcBef>
              <a:buSzPct val="100000"/>
              <a:defRPr sz="1600"/>
            </a:lvl5pPr>
            <a:lvl6pPr lvl="5" rtl="0">
              <a:spcBef>
                <a:spcPts val="0"/>
              </a:spcBef>
              <a:buSzPct val="100000"/>
              <a:defRPr sz="1600"/>
            </a:lvl6pPr>
            <a:lvl7pPr lvl="6" rtl="0">
              <a:spcBef>
                <a:spcPts val="0"/>
              </a:spcBef>
              <a:buSzPct val="100000"/>
              <a:defRPr sz="1600"/>
            </a:lvl7pPr>
            <a:lvl8pPr lvl="7" rtl="0">
              <a:spcBef>
                <a:spcPts val="0"/>
              </a:spcBef>
              <a:buSzPct val="100000"/>
              <a:defRPr sz="1600"/>
            </a:lvl8pPr>
            <a:lvl9pPr lvl="8" rtl="0">
              <a:spcBef>
                <a:spcPts val="0"/>
              </a:spcBef>
              <a:buSzPct val="100000"/>
              <a:defRPr sz="1600"/>
            </a:lvl9pPr>
          </a:lstStyle>
          <a:p>
            <a:endParaRPr/>
          </a:p>
        </p:txBody>
      </p:sp>
    </p:spTree>
    <p:extLst>
      <p:ext uri="{BB962C8B-B14F-4D97-AF65-F5344CB8AC3E}">
        <p14:creationId xmlns:p14="http://schemas.microsoft.com/office/powerpoint/2010/main" val="2626263784"/>
      </p:ext>
    </p:extLst>
  </p:cSld>
  <p:clrMapOvr>
    <a:masterClrMapping/>
  </p:clrMapOvr>
</p:sldLayout>
</file>

<file path=ppt/slideLayouts/slideLayout212.xml><?xml version="1.0" encoding="utf-8"?>
<p:sldLayout xmlns:a="http://schemas.openxmlformats.org/drawingml/2006/main" xmlns:r="http://schemas.openxmlformats.org/officeDocument/2006/relationships" xmlns:p="http://schemas.openxmlformats.org/presentationml/2006/main" type="titleOnly">
  <p:cSld name="Title only">
    <p:spTree>
      <p:nvGrpSpPr>
        <p:cNvPr id="1" name="Shape 286"/>
        <p:cNvGrpSpPr/>
        <p:nvPr/>
      </p:nvGrpSpPr>
      <p:grpSpPr>
        <a:xfrm>
          <a:off x="0" y="0"/>
          <a:ext cx="0" cy="0"/>
          <a:chOff x="0" y="0"/>
          <a:chExt cx="0" cy="0"/>
        </a:xfrm>
      </p:grpSpPr>
      <p:sp>
        <p:nvSpPr>
          <p:cNvPr id="3" name="Shape 288">
            <a:extLst>
              <a:ext uri="{FF2B5EF4-FFF2-40B4-BE49-F238E27FC236}">
                <a16:creationId xmlns:a16="http://schemas.microsoft.com/office/drawing/2014/main" xmlns="" id="{9D7BE188-27B1-4F74-BC5B-888727FDB192}"/>
              </a:ext>
            </a:extLst>
          </p:cNvPr>
          <p:cNvSpPr>
            <a:spLocks/>
          </p:cNvSpPr>
          <p:nvPr/>
        </p:nvSpPr>
        <p:spPr bwMode="auto">
          <a:xfrm>
            <a:off x="-38099" y="5929314"/>
            <a:ext cx="12255500" cy="949325"/>
          </a:xfrm>
          <a:custGeom>
            <a:avLst/>
            <a:gdLst>
              <a:gd name="T0" fmla="*/ 2147483646 w 367665"/>
              <a:gd name="T1" fmla="*/ 2147483646 h 41339"/>
              <a:gd name="T2" fmla="*/ 2147483646 w 367665"/>
              <a:gd name="T3" fmla="*/ 2147483646 h 41339"/>
              <a:gd name="T4" fmla="*/ 2147483646 w 367665"/>
              <a:gd name="T5" fmla="*/ 2147483646 h 41339"/>
              <a:gd name="T6" fmla="*/ 2147483646 w 367665"/>
              <a:gd name="T7" fmla="*/ 2147483646 h 41339"/>
              <a:gd name="T8" fmla="*/ 2147483646 w 367665"/>
              <a:gd name="T9" fmla="*/ 0 h 41339"/>
              <a:gd name="T10" fmla="*/ 2147483646 w 367665"/>
              <a:gd name="T11" fmla="*/ 2147483646 h 41339"/>
              <a:gd name="T12" fmla="*/ 2147483646 w 367665"/>
              <a:gd name="T13" fmla="*/ 2147483646 h 41339"/>
              <a:gd name="T14" fmla="*/ 2147483646 w 367665"/>
              <a:gd name="T15" fmla="*/ 2147483646 h 41339"/>
              <a:gd name="T16" fmla="*/ 2147483646 w 367665"/>
              <a:gd name="T17" fmla="*/ 2147483646 h 41339"/>
              <a:gd name="T18" fmla="*/ 2147483646 w 367665"/>
              <a:gd name="T19" fmla="*/ 2147483646 h 41339"/>
              <a:gd name="T20" fmla="*/ 2147483646 w 367665"/>
              <a:gd name="T21" fmla="*/ 2147483646 h 41339"/>
              <a:gd name="T22" fmla="*/ 2147483646 w 367665"/>
              <a:gd name="T23" fmla="*/ 2147483646 h 41339"/>
              <a:gd name="T24" fmla="*/ 2147483646 w 367665"/>
              <a:gd name="T25" fmla="*/ 2147483646 h 41339"/>
              <a:gd name="T26" fmla="*/ 2147483646 w 367665"/>
              <a:gd name="T27" fmla="*/ 2147483646 h 41339"/>
              <a:gd name="T28" fmla="*/ 2147483646 w 367665"/>
              <a:gd name="T29" fmla="*/ 2147483646 h 41339"/>
              <a:gd name="T30" fmla="*/ 2147483646 w 367665"/>
              <a:gd name="T31" fmla="*/ 2147483646 h 41339"/>
              <a:gd name="T32" fmla="*/ 2147483646 w 367665"/>
              <a:gd name="T33" fmla="*/ 2147483646 h 41339"/>
              <a:gd name="T34" fmla="*/ 2147483646 w 367665"/>
              <a:gd name="T35" fmla="*/ 2147483646 h 41339"/>
              <a:gd name="T36" fmla="*/ 2147483646 w 367665"/>
              <a:gd name="T37" fmla="*/ 2147483646 h 41339"/>
              <a:gd name="T38" fmla="*/ 2147483646 w 367665"/>
              <a:gd name="T39" fmla="*/ 2147483646 h 41339"/>
              <a:gd name="T40" fmla="*/ 2147483646 w 367665"/>
              <a:gd name="T41" fmla="*/ 2147483646 h 41339"/>
              <a:gd name="T42" fmla="*/ 2147483646 w 367665"/>
              <a:gd name="T43" fmla="*/ 2147483646 h 41339"/>
              <a:gd name="T44" fmla="*/ 2147483646 w 367665"/>
              <a:gd name="T45" fmla="*/ 2147483646 h 41339"/>
              <a:gd name="T46" fmla="*/ 2147483646 w 367665"/>
              <a:gd name="T47" fmla="*/ 2147483646 h 41339"/>
              <a:gd name="T48" fmla="*/ 0 w 367665"/>
              <a:gd name="T49" fmla="*/ 2147483646 h 41339"/>
              <a:gd name="T50" fmla="*/ 2147483646 w 367665"/>
              <a:gd name="T51" fmla="*/ 2147483646 h 4133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67665"/>
              <a:gd name="T79" fmla="*/ 0 h 41339"/>
              <a:gd name="T80" fmla="*/ 367665 w 367665"/>
              <a:gd name="T81" fmla="*/ 41339 h 4133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67665" h="41339" extrusionOk="0">
                <a:moveTo>
                  <a:pt x="381" y="381"/>
                </a:moveTo>
                <a:lnTo>
                  <a:pt x="16574" y="16383"/>
                </a:lnTo>
                <a:lnTo>
                  <a:pt x="31623" y="7430"/>
                </a:lnTo>
                <a:lnTo>
                  <a:pt x="62484" y="7239"/>
                </a:lnTo>
                <a:lnTo>
                  <a:pt x="77724" y="0"/>
                </a:lnTo>
                <a:lnTo>
                  <a:pt x="92964" y="19622"/>
                </a:lnTo>
                <a:lnTo>
                  <a:pt x="108014" y="30861"/>
                </a:lnTo>
                <a:lnTo>
                  <a:pt x="123063" y="30671"/>
                </a:lnTo>
                <a:lnTo>
                  <a:pt x="139065" y="15050"/>
                </a:lnTo>
                <a:lnTo>
                  <a:pt x="154115" y="11430"/>
                </a:lnTo>
                <a:lnTo>
                  <a:pt x="168783" y="3408"/>
                </a:lnTo>
                <a:lnTo>
                  <a:pt x="184404" y="21527"/>
                </a:lnTo>
                <a:lnTo>
                  <a:pt x="199644" y="22155"/>
                </a:lnTo>
                <a:lnTo>
                  <a:pt x="214694" y="36386"/>
                </a:lnTo>
                <a:lnTo>
                  <a:pt x="230124" y="36386"/>
                </a:lnTo>
                <a:lnTo>
                  <a:pt x="246126" y="29147"/>
                </a:lnTo>
                <a:lnTo>
                  <a:pt x="261176" y="29147"/>
                </a:lnTo>
                <a:lnTo>
                  <a:pt x="275463" y="16574"/>
                </a:lnTo>
                <a:lnTo>
                  <a:pt x="291656" y="24384"/>
                </a:lnTo>
                <a:lnTo>
                  <a:pt x="305943" y="11811"/>
                </a:lnTo>
                <a:lnTo>
                  <a:pt x="336804" y="11621"/>
                </a:lnTo>
                <a:lnTo>
                  <a:pt x="351854" y="16383"/>
                </a:lnTo>
                <a:lnTo>
                  <a:pt x="367665" y="4001"/>
                </a:lnTo>
                <a:lnTo>
                  <a:pt x="367284" y="41339"/>
                </a:lnTo>
                <a:lnTo>
                  <a:pt x="0" y="41339"/>
                </a:lnTo>
                <a:lnTo>
                  <a:pt x="381" y="381"/>
                </a:lnTo>
                <a:close/>
              </a:path>
            </a:pathLst>
          </a:custGeom>
          <a:solidFill>
            <a:srgbClr val="AFF000">
              <a:alpha val="81960"/>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800"/>
          </a:p>
        </p:txBody>
      </p:sp>
      <p:sp>
        <p:nvSpPr>
          <p:cNvPr id="4" name="Shape 289">
            <a:extLst>
              <a:ext uri="{FF2B5EF4-FFF2-40B4-BE49-F238E27FC236}">
                <a16:creationId xmlns:a16="http://schemas.microsoft.com/office/drawing/2014/main" xmlns="" id="{C34E051B-3739-4AD9-8D07-807FCE4FCBC9}"/>
              </a:ext>
            </a:extLst>
          </p:cNvPr>
          <p:cNvSpPr>
            <a:spLocks/>
          </p:cNvSpPr>
          <p:nvPr/>
        </p:nvSpPr>
        <p:spPr bwMode="auto">
          <a:xfrm>
            <a:off x="-38099" y="6103938"/>
            <a:ext cx="12255500" cy="779462"/>
          </a:xfrm>
          <a:custGeom>
            <a:avLst/>
            <a:gdLst>
              <a:gd name="T0" fmla="*/ 2147483646 w 367665"/>
              <a:gd name="T1" fmla="*/ 2147483646 h 33910"/>
              <a:gd name="T2" fmla="*/ 2147483646 w 367665"/>
              <a:gd name="T3" fmla="*/ 2147483646 h 33910"/>
              <a:gd name="T4" fmla="*/ 2147483646 w 367665"/>
              <a:gd name="T5" fmla="*/ 2147483646 h 33910"/>
              <a:gd name="T6" fmla="*/ 2147483646 w 367665"/>
              <a:gd name="T7" fmla="*/ 2147483646 h 33910"/>
              <a:gd name="T8" fmla="*/ 2147483646 w 367665"/>
              <a:gd name="T9" fmla="*/ 2147483646 h 33910"/>
              <a:gd name="T10" fmla="*/ 2147483646 w 367665"/>
              <a:gd name="T11" fmla="*/ 2147483646 h 33910"/>
              <a:gd name="T12" fmla="*/ 2147483646 w 367665"/>
              <a:gd name="T13" fmla="*/ 2147483646 h 33910"/>
              <a:gd name="T14" fmla="*/ 2147483646 w 367665"/>
              <a:gd name="T15" fmla="*/ 2147483646 h 33910"/>
              <a:gd name="T16" fmla="*/ 2147483646 w 367665"/>
              <a:gd name="T17" fmla="*/ 2147483646 h 33910"/>
              <a:gd name="T18" fmla="*/ 2147483646 w 367665"/>
              <a:gd name="T19" fmla="*/ 2147483646 h 33910"/>
              <a:gd name="T20" fmla="*/ 2147483646 w 367665"/>
              <a:gd name="T21" fmla="*/ 2147483646 h 33910"/>
              <a:gd name="T22" fmla="*/ 2147483646 w 367665"/>
              <a:gd name="T23" fmla="*/ 2147483646 h 33910"/>
              <a:gd name="T24" fmla="*/ 2147483646 w 367665"/>
              <a:gd name="T25" fmla="*/ 2147483646 h 33910"/>
              <a:gd name="T26" fmla="*/ 2147483646 w 367665"/>
              <a:gd name="T27" fmla="*/ 2147483646 h 33910"/>
              <a:gd name="T28" fmla="*/ 2147483646 w 367665"/>
              <a:gd name="T29" fmla="*/ 2147483646 h 33910"/>
              <a:gd name="T30" fmla="*/ 2147483646 w 367665"/>
              <a:gd name="T31" fmla="*/ 2147483646 h 33910"/>
              <a:gd name="T32" fmla="*/ 2147483646 w 367665"/>
              <a:gd name="T33" fmla="*/ 2147483646 h 33910"/>
              <a:gd name="T34" fmla="*/ 2147483646 w 367665"/>
              <a:gd name="T35" fmla="*/ 2147483646 h 33910"/>
              <a:gd name="T36" fmla="*/ 2147483646 w 367665"/>
              <a:gd name="T37" fmla="*/ 2147483646 h 33910"/>
              <a:gd name="T38" fmla="*/ 2147483646 w 367665"/>
              <a:gd name="T39" fmla="*/ 2147483646 h 33910"/>
              <a:gd name="T40" fmla="*/ 2147483646 w 367665"/>
              <a:gd name="T41" fmla="*/ 2147483646 h 33910"/>
              <a:gd name="T42" fmla="*/ 2147483646 w 367665"/>
              <a:gd name="T43" fmla="*/ 2147483646 h 33910"/>
              <a:gd name="T44" fmla="*/ 2147483646 w 367665"/>
              <a:gd name="T45" fmla="*/ 0 h 33910"/>
              <a:gd name="T46" fmla="*/ 2147483646 w 367665"/>
              <a:gd name="T47" fmla="*/ 2147483646 h 33910"/>
              <a:gd name="T48" fmla="*/ 0 w 367665"/>
              <a:gd name="T49" fmla="*/ 2147483646 h 33910"/>
              <a:gd name="T50" fmla="*/ 2147483646 w 367665"/>
              <a:gd name="T51" fmla="*/ 2147483646 h 3391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67665"/>
              <a:gd name="T79" fmla="*/ 0 h 33910"/>
              <a:gd name="T80" fmla="*/ 367665 w 367665"/>
              <a:gd name="T81" fmla="*/ 33910 h 3391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67665" h="33910" extrusionOk="0">
                <a:moveTo>
                  <a:pt x="381" y="8001"/>
                </a:moveTo>
                <a:lnTo>
                  <a:pt x="16764" y="16266"/>
                </a:lnTo>
                <a:lnTo>
                  <a:pt x="47244" y="16266"/>
                </a:lnTo>
                <a:lnTo>
                  <a:pt x="62484" y="9925"/>
                </a:lnTo>
                <a:lnTo>
                  <a:pt x="77724" y="23434"/>
                </a:lnTo>
                <a:lnTo>
                  <a:pt x="92964" y="23434"/>
                </a:lnTo>
                <a:lnTo>
                  <a:pt x="107442" y="16266"/>
                </a:lnTo>
                <a:lnTo>
                  <a:pt x="122682" y="11855"/>
                </a:lnTo>
                <a:lnTo>
                  <a:pt x="138684" y="11855"/>
                </a:lnTo>
                <a:lnTo>
                  <a:pt x="153924" y="15714"/>
                </a:lnTo>
                <a:lnTo>
                  <a:pt x="168783" y="11028"/>
                </a:lnTo>
                <a:lnTo>
                  <a:pt x="184023" y="18471"/>
                </a:lnTo>
                <a:lnTo>
                  <a:pt x="199644" y="29775"/>
                </a:lnTo>
                <a:lnTo>
                  <a:pt x="214122" y="22055"/>
                </a:lnTo>
                <a:lnTo>
                  <a:pt x="229743" y="22055"/>
                </a:lnTo>
                <a:lnTo>
                  <a:pt x="245364" y="8546"/>
                </a:lnTo>
                <a:lnTo>
                  <a:pt x="260604" y="16266"/>
                </a:lnTo>
                <a:lnTo>
                  <a:pt x="275844" y="16266"/>
                </a:lnTo>
                <a:lnTo>
                  <a:pt x="291084" y="9925"/>
                </a:lnTo>
                <a:lnTo>
                  <a:pt x="321564" y="9925"/>
                </a:lnTo>
                <a:lnTo>
                  <a:pt x="336804" y="23158"/>
                </a:lnTo>
                <a:lnTo>
                  <a:pt x="351282" y="18471"/>
                </a:lnTo>
                <a:lnTo>
                  <a:pt x="367665" y="0"/>
                </a:lnTo>
                <a:lnTo>
                  <a:pt x="367665" y="33910"/>
                </a:lnTo>
                <a:lnTo>
                  <a:pt x="0" y="33910"/>
                </a:lnTo>
                <a:lnTo>
                  <a:pt x="381" y="8001"/>
                </a:lnTo>
                <a:close/>
              </a:path>
            </a:pathLst>
          </a:custGeom>
          <a:solidFill>
            <a:srgbClr val="00CEF6">
              <a:alpha val="73332"/>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800"/>
          </a:p>
        </p:txBody>
      </p:sp>
      <p:sp>
        <p:nvSpPr>
          <p:cNvPr id="5" name="Shape 290">
            <a:extLst>
              <a:ext uri="{FF2B5EF4-FFF2-40B4-BE49-F238E27FC236}">
                <a16:creationId xmlns:a16="http://schemas.microsoft.com/office/drawing/2014/main" xmlns="" id="{597624E9-B5F5-417A-8811-209A30388B32}"/>
              </a:ext>
            </a:extLst>
          </p:cNvPr>
          <p:cNvSpPr/>
          <p:nvPr/>
        </p:nvSpPr>
        <p:spPr>
          <a:xfrm rot="8100000">
            <a:off x="2463800" y="5670551"/>
            <a:ext cx="162984" cy="163513"/>
          </a:xfrm>
          <a:prstGeom prst="teardrop">
            <a:avLst>
              <a:gd name="adj" fmla="val 100000"/>
            </a:avLst>
          </a:prstGeom>
          <a:solidFill>
            <a:srgbClr val="AFF000"/>
          </a:solidFill>
          <a:ln>
            <a:noFill/>
          </a:ln>
        </p:spPr>
        <p:txBody>
          <a:bodyPr lIns="91425" tIns="91425" rIns="91425" bIns="91425" anchor="ctr"/>
          <a:lstStyle/>
          <a:p>
            <a:pPr eaLnBrk="1" fontAlgn="auto" hangingPunct="1">
              <a:spcBef>
                <a:spcPts val="0"/>
              </a:spcBef>
              <a:spcAft>
                <a:spcPts val="0"/>
              </a:spcAft>
              <a:defRPr/>
            </a:pPr>
            <a:endParaRPr sz="1400" kern="0">
              <a:solidFill>
                <a:srgbClr val="000000"/>
              </a:solidFill>
              <a:latin typeface="Arial"/>
              <a:cs typeface="Arial"/>
              <a:sym typeface="Arial"/>
              <a:rtl val="0"/>
            </a:endParaRPr>
          </a:p>
        </p:txBody>
      </p:sp>
      <p:sp>
        <p:nvSpPr>
          <p:cNvPr id="6" name="Shape 291">
            <a:extLst>
              <a:ext uri="{FF2B5EF4-FFF2-40B4-BE49-F238E27FC236}">
                <a16:creationId xmlns:a16="http://schemas.microsoft.com/office/drawing/2014/main" xmlns="" id="{EB6BD716-6D16-492D-9C6E-B4215671B5DA}"/>
              </a:ext>
            </a:extLst>
          </p:cNvPr>
          <p:cNvSpPr/>
          <p:nvPr/>
        </p:nvSpPr>
        <p:spPr>
          <a:xfrm rot="8100000">
            <a:off x="8051800" y="6048376"/>
            <a:ext cx="162984" cy="163513"/>
          </a:xfrm>
          <a:prstGeom prst="teardrop">
            <a:avLst>
              <a:gd name="adj" fmla="val 100000"/>
            </a:avLst>
          </a:prstGeom>
          <a:noFill/>
          <a:ln w="28575" cap="flat" cmpd="sng">
            <a:solidFill>
              <a:srgbClr val="00CEF6"/>
            </a:solidFill>
            <a:prstDash val="solid"/>
            <a:round/>
            <a:headEnd type="none" w="med" len="med"/>
            <a:tailEnd type="none" w="med" len="med"/>
          </a:ln>
        </p:spPr>
        <p:txBody>
          <a:bodyPr lIns="91425" tIns="91425" rIns="91425" bIns="91425" anchor="ctr"/>
          <a:lstStyle/>
          <a:p>
            <a:pPr eaLnBrk="1" fontAlgn="auto" hangingPunct="1">
              <a:spcBef>
                <a:spcPts val="0"/>
              </a:spcBef>
              <a:spcAft>
                <a:spcPts val="0"/>
              </a:spcAft>
              <a:defRPr/>
            </a:pPr>
            <a:endParaRPr sz="1400" kern="0">
              <a:solidFill>
                <a:srgbClr val="000000"/>
              </a:solidFill>
              <a:latin typeface="Arial"/>
              <a:cs typeface="Arial"/>
              <a:sym typeface="Arial"/>
              <a:rtl val="0"/>
            </a:endParaRPr>
          </a:p>
        </p:txBody>
      </p:sp>
      <p:sp>
        <p:nvSpPr>
          <p:cNvPr id="7" name="Shape 292">
            <a:extLst>
              <a:ext uri="{FF2B5EF4-FFF2-40B4-BE49-F238E27FC236}">
                <a16:creationId xmlns:a16="http://schemas.microsoft.com/office/drawing/2014/main" xmlns="" id="{D15D3120-A87F-44C9-A0B9-20A28C843048}"/>
              </a:ext>
            </a:extLst>
          </p:cNvPr>
          <p:cNvSpPr/>
          <p:nvPr/>
        </p:nvSpPr>
        <p:spPr>
          <a:xfrm rot="8100000">
            <a:off x="9575800" y="6092826"/>
            <a:ext cx="162984" cy="163513"/>
          </a:xfrm>
          <a:prstGeom prst="teardrop">
            <a:avLst>
              <a:gd name="adj" fmla="val 100000"/>
            </a:avLst>
          </a:prstGeom>
          <a:solidFill>
            <a:srgbClr val="00CEF6"/>
          </a:solidFill>
          <a:ln>
            <a:noFill/>
          </a:ln>
        </p:spPr>
        <p:txBody>
          <a:bodyPr lIns="91425" tIns="91425" rIns="91425" bIns="91425" anchor="ctr"/>
          <a:lstStyle/>
          <a:p>
            <a:pPr eaLnBrk="1" fontAlgn="auto" hangingPunct="1">
              <a:spcBef>
                <a:spcPts val="0"/>
              </a:spcBef>
              <a:spcAft>
                <a:spcPts val="0"/>
              </a:spcAft>
              <a:defRPr/>
            </a:pPr>
            <a:endParaRPr sz="1400" kern="0">
              <a:solidFill>
                <a:srgbClr val="000000"/>
              </a:solidFill>
              <a:latin typeface="Arial"/>
              <a:cs typeface="Arial"/>
              <a:sym typeface="Arial"/>
              <a:rtl val="0"/>
            </a:endParaRPr>
          </a:p>
        </p:txBody>
      </p:sp>
      <p:grpSp>
        <p:nvGrpSpPr>
          <p:cNvPr id="8" name="Shape 293">
            <a:extLst>
              <a:ext uri="{FF2B5EF4-FFF2-40B4-BE49-F238E27FC236}">
                <a16:creationId xmlns:a16="http://schemas.microsoft.com/office/drawing/2014/main" xmlns="" id="{1692E5AD-922B-4394-8F76-26AEDE131DCA}"/>
              </a:ext>
            </a:extLst>
          </p:cNvPr>
          <p:cNvGrpSpPr>
            <a:grpSpLocks/>
          </p:cNvGrpSpPr>
          <p:nvPr/>
        </p:nvGrpSpPr>
        <p:grpSpPr bwMode="auto">
          <a:xfrm>
            <a:off x="-12699" y="5949950"/>
            <a:ext cx="12223751" cy="793750"/>
            <a:chOff x="-9525" y="4462475"/>
            <a:chExt cx="9167825" cy="595300"/>
          </a:xfrm>
        </p:grpSpPr>
        <p:sp>
          <p:nvSpPr>
            <p:cNvPr id="9" name="Shape 294">
              <a:extLst>
                <a:ext uri="{FF2B5EF4-FFF2-40B4-BE49-F238E27FC236}">
                  <a16:creationId xmlns:a16="http://schemas.microsoft.com/office/drawing/2014/main" xmlns="" id="{A8CC14AA-09DB-4089-9642-53D13FA307B6}"/>
                </a:ext>
              </a:extLst>
            </p:cNvPr>
            <p:cNvSpPr>
              <a:spLocks/>
            </p:cNvSpPr>
            <p:nvPr/>
          </p:nvSpPr>
          <p:spPr bwMode="auto">
            <a:xfrm>
              <a:off x="-9525" y="4581525"/>
              <a:ext cx="4205300" cy="476250"/>
            </a:xfrm>
            <a:custGeom>
              <a:avLst/>
              <a:gdLst>
                <a:gd name="T0" fmla="*/ 0 w 168212"/>
                <a:gd name="T1" fmla="*/ 2147483646 h 19050"/>
                <a:gd name="T2" fmla="*/ 2147483646 w 168212"/>
                <a:gd name="T3" fmla="*/ 2147483646 h 19050"/>
                <a:gd name="T4" fmla="*/ 2147483646 w 168212"/>
                <a:gd name="T5" fmla="*/ 2147483646 h 19050"/>
                <a:gd name="T6" fmla="*/ 2147483646 w 168212"/>
                <a:gd name="T7" fmla="*/ 2147483646 h 19050"/>
                <a:gd name="T8" fmla="*/ 2147483646 w 168212"/>
                <a:gd name="T9" fmla="*/ 2147483646 h 19050"/>
                <a:gd name="T10" fmla="*/ 2147483646 w 168212"/>
                <a:gd name="T11" fmla="*/ 2147483646 h 19050"/>
                <a:gd name="T12" fmla="*/ 2147483646 w 168212"/>
                <a:gd name="T13" fmla="*/ 2147483646 h 19050"/>
                <a:gd name="T14" fmla="*/ 2147483646 w 168212"/>
                <a:gd name="T15" fmla="*/ 0 h 19050"/>
                <a:gd name="T16" fmla="*/ 2147483646 w 168212"/>
                <a:gd name="T17" fmla="*/ 2147483646 h 19050"/>
                <a:gd name="T18" fmla="*/ 2147483646 w 168212"/>
                <a:gd name="T19" fmla="*/ 2147483646 h 19050"/>
                <a:gd name="T20" fmla="*/ 2147483646 w 168212"/>
                <a:gd name="T21" fmla="*/ 2147483646 h 19050"/>
                <a:gd name="T22" fmla="*/ 2147483646 w 168212"/>
                <a:gd name="T23" fmla="*/ 2147483646 h 190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68212"/>
                <a:gd name="T37" fmla="*/ 0 h 19050"/>
                <a:gd name="T38" fmla="*/ 168212 w 168212"/>
                <a:gd name="T39" fmla="*/ 19050 h 190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68212" h="19050" extrusionOk="0">
                  <a:moveTo>
                    <a:pt x="0" y="1715"/>
                  </a:moveTo>
                  <a:lnTo>
                    <a:pt x="15812" y="16574"/>
                  </a:lnTo>
                  <a:lnTo>
                    <a:pt x="31052" y="16574"/>
                  </a:lnTo>
                  <a:lnTo>
                    <a:pt x="46292" y="14097"/>
                  </a:lnTo>
                  <a:lnTo>
                    <a:pt x="61532" y="19050"/>
                  </a:lnTo>
                  <a:lnTo>
                    <a:pt x="76581" y="11240"/>
                  </a:lnTo>
                  <a:lnTo>
                    <a:pt x="92012" y="11240"/>
                  </a:lnTo>
                  <a:lnTo>
                    <a:pt x="106871" y="0"/>
                  </a:lnTo>
                  <a:lnTo>
                    <a:pt x="122111" y="2667"/>
                  </a:lnTo>
                  <a:lnTo>
                    <a:pt x="137541" y="2667"/>
                  </a:lnTo>
                  <a:lnTo>
                    <a:pt x="152972" y="16002"/>
                  </a:lnTo>
                  <a:lnTo>
                    <a:pt x="168212" y="16002"/>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endParaRPr lang="en-US" sz="1800"/>
            </a:p>
          </p:txBody>
        </p:sp>
        <p:sp>
          <p:nvSpPr>
            <p:cNvPr id="10" name="Shape 295">
              <a:extLst>
                <a:ext uri="{FF2B5EF4-FFF2-40B4-BE49-F238E27FC236}">
                  <a16:creationId xmlns:a16="http://schemas.microsoft.com/office/drawing/2014/main" xmlns="" id="{85D78AA1-1D9C-42EC-B437-82AC347E180F}"/>
                </a:ext>
              </a:extLst>
            </p:cNvPr>
            <p:cNvSpPr>
              <a:spLocks/>
            </p:cNvSpPr>
            <p:nvPr/>
          </p:nvSpPr>
          <p:spPr bwMode="auto">
            <a:xfrm>
              <a:off x="4195775" y="4462475"/>
              <a:ext cx="3424225" cy="590550"/>
            </a:xfrm>
            <a:custGeom>
              <a:avLst/>
              <a:gdLst>
                <a:gd name="T0" fmla="*/ 0 w 136969"/>
                <a:gd name="T1" fmla="*/ 2147483646 h 23622"/>
                <a:gd name="T2" fmla="*/ 2147483646 w 136969"/>
                <a:gd name="T3" fmla="*/ 2147483646 h 23622"/>
                <a:gd name="T4" fmla="*/ 2147483646 w 136969"/>
                <a:gd name="T5" fmla="*/ 2147483646 h 23622"/>
                <a:gd name="T6" fmla="*/ 2147483646 w 136969"/>
                <a:gd name="T7" fmla="*/ 2147483646 h 23622"/>
                <a:gd name="T8" fmla="*/ 2147483646 w 136969"/>
                <a:gd name="T9" fmla="*/ 2147483646 h 23622"/>
                <a:gd name="T10" fmla="*/ 2147483646 w 136969"/>
                <a:gd name="T11" fmla="*/ 2147483646 h 23622"/>
                <a:gd name="T12" fmla="*/ 2147483646 w 136969"/>
                <a:gd name="T13" fmla="*/ 2147483646 h 23622"/>
                <a:gd name="T14" fmla="*/ 2147483646 w 136969"/>
                <a:gd name="T15" fmla="*/ 2147483646 h 23622"/>
                <a:gd name="T16" fmla="*/ 2147483646 w 136969"/>
                <a:gd name="T17" fmla="*/ 2147483646 h 23622"/>
                <a:gd name="T18" fmla="*/ 2147483646 w 136969"/>
                <a:gd name="T19" fmla="*/ 0 h 2362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36969"/>
                <a:gd name="T31" fmla="*/ 0 h 23622"/>
                <a:gd name="T32" fmla="*/ 136969 w 136969"/>
                <a:gd name="T33" fmla="*/ 23622 h 2362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36969" h="23622" extrusionOk="0">
                  <a:moveTo>
                    <a:pt x="0" y="20955"/>
                  </a:moveTo>
                  <a:lnTo>
                    <a:pt x="15049" y="9144"/>
                  </a:lnTo>
                  <a:lnTo>
                    <a:pt x="30480" y="4381"/>
                  </a:lnTo>
                  <a:lnTo>
                    <a:pt x="45720" y="13716"/>
                  </a:lnTo>
                  <a:lnTo>
                    <a:pt x="60769" y="13716"/>
                  </a:lnTo>
                  <a:lnTo>
                    <a:pt x="76009" y="16573"/>
                  </a:lnTo>
                  <a:lnTo>
                    <a:pt x="91249" y="11811"/>
                  </a:lnTo>
                  <a:lnTo>
                    <a:pt x="106680" y="23622"/>
                  </a:lnTo>
                  <a:lnTo>
                    <a:pt x="122110" y="23622"/>
                  </a:lnTo>
                  <a:lnTo>
                    <a:pt x="136969" y="0"/>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endParaRPr lang="en-US" sz="1800"/>
            </a:p>
          </p:txBody>
        </p:sp>
        <p:sp>
          <p:nvSpPr>
            <p:cNvPr id="11" name="Shape 296">
              <a:extLst>
                <a:ext uri="{FF2B5EF4-FFF2-40B4-BE49-F238E27FC236}">
                  <a16:creationId xmlns:a16="http://schemas.microsoft.com/office/drawing/2014/main" xmlns="" id="{566F2220-7C03-421D-BDA2-272780E9E2B3}"/>
                </a:ext>
              </a:extLst>
            </p:cNvPr>
            <p:cNvSpPr>
              <a:spLocks/>
            </p:cNvSpPr>
            <p:nvPr/>
          </p:nvSpPr>
          <p:spPr bwMode="auto">
            <a:xfrm>
              <a:off x="7624775" y="4472000"/>
              <a:ext cx="1533525" cy="414325"/>
            </a:xfrm>
            <a:custGeom>
              <a:avLst/>
              <a:gdLst>
                <a:gd name="T0" fmla="*/ 0 w 61341"/>
                <a:gd name="T1" fmla="*/ 0 h 16573"/>
                <a:gd name="T2" fmla="*/ 2147483646 w 61341"/>
                <a:gd name="T3" fmla="*/ 2147483646 h 16573"/>
                <a:gd name="T4" fmla="*/ 2147483646 w 61341"/>
                <a:gd name="T5" fmla="*/ 2147483646 h 16573"/>
                <a:gd name="T6" fmla="*/ 2147483646 w 61341"/>
                <a:gd name="T7" fmla="*/ 2147483646 h 16573"/>
                <a:gd name="T8" fmla="*/ 2147483646 w 61341"/>
                <a:gd name="T9" fmla="*/ 2147483646 h 16573"/>
                <a:gd name="T10" fmla="*/ 0 60000 65536"/>
                <a:gd name="T11" fmla="*/ 0 60000 65536"/>
                <a:gd name="T12" fmla="*/ 0 60000 65536"/>
                <a:gd name="T13" fmla="*/ 0 60000 65536"/>
                <a:gd name="T14" fmla="*/ 0 60000 65536"/>
                <a:gd name="T15" fmla="*/ 0 w 61341"/>
                <a:gd name="T16" fmla="*/ 0 h 16573"/>
                <a:gd name="T17" fmla="*/ 61341 w 61341"/>
                <a:gd name="T18" fmla="*/ 16573 h 16573"/>
              </a:gdLst>
              <a:ahLst/>
              <a:cxnLst>
                <a:cxn ang="T10">
                  <a:pos x="T0" y="T1"/>
                </a:cxn>
                <a:cxn ang="T11">
                  <a:pos x="T2" y="T3"/>
                </a:cxn>
                <a:cxn ang="T12">
                  <a:pos x="T4" y="T5"/>
                </a:cxn>
                <a:cxn ang="T13">
                  <a:pos x="T6" y="T7"/>
                </a:cxn>
                <a:cxn ang="T14">
                  <a:pos x="T8" y="T9"/>
                </a:cxn>
              </a:cxnLst>
              <a:rect l="T15" t="T16" r="T17" b="T18"/>
              <a:pathLst>
                <a:path w="61341" h="16573" extrusionOk="0">
                  <a:moveTo>
                    <a:pt x="0" y="0"/>
                  </a:moveTo>
                  <a:lnTo>
                    <a:pt x="15049" y="4762"/>
                  </a:lnTo>
                  <a:lnTo>
                    <a:pt x="30670" y="4762"/>
                  </a:lnTo>
                  <a:lnTo>
                    <a:pt x="45910" y="4762"/>
                  </a:lnTo>
                  <a:lnTo>
                    <a:pt x="61341" y="16573"/>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endParaRPr lang="en-US" sz="1800"/>
            </a:p>
          </p:txBody>
        </p:sp>
      </p:grpSp>
      <p:grpSp>
        <p:nvGrpSpPr>
          <p:cNvPr id="12" name="Shape 297">
            <a:extLst>
              <a:ext uri="{FF2B5EF4-FFF2-40B4-BE49-F238E27FC236}">
                <a16:creationId xmlns:a16="http://schemas.microsoft.com/office/drawing/2014/main" xmlns="" id="{77082140-2947-426F-9D41-CE0DE3146AAC}"/>
              </a:ext>
            </a:extLst>
          </p:cNvPr>
          <p:cNvGrpSpPr>
            <a:grpSpLocks/>
          </p:cNvGrpSpPr>
          <p:nvPr/>
        </p:nvGrpSpPr>
        <p:grpSpPr bwMode="auto">
          <a:xfrm>
            <a:off x="-57151" y="5924550"/>
            <a:ext cx="12306301" cy="857250"/>
            <a:chOff x="-42837" y="4443487"/>
            <a:chExt cx="9229574" cy="642787"/>
          </a:xfrm>
        </p:grpSpPr>
        <p:sp>
          <p:nvSpPr>
            <p:cNvPr id="13" name="Shape 298">
              <a:extLst>
                <a:ext uri="{FF2B5EF4-FFF2-40B4-BE49-F238E27FC236}">
                  <a16:creationId xmlns:a16="http://schemas.microsoft.com/office/drawing/2014/main" xmlns="" id="{365A7973-512D-4EF7-9CBD-D956B38E54A3}"/>
                </a:ext>
              </a:extLst>
            </p:cNvPr>
            <p:cNvSpPr>
              <a:spLocks noChangeArrowheads="1"/>
            </p:cNvSpPr>
            <p:nvPr/>
          </p:nvSpPr>
          <p:spPr bwMode="auto">
            <a:xfrm>
              <a:off x="1114432" y="490058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4" name="Shape 299">
              <a:extLst>
                <a:ext uri="{FF2B5EF4-FFF2-40B4-BE49-F238E27FC236}">
                  <a16:creationId xmlns:a16="http://schemas.microsoft.com/office/drawing/2014/main" xmlns="" id="{73C5C72B-E034-4B40-B76D-8230FFC579F5}"/>
                </a:ext>
              </a:extLst>
            </p:cNvPr>
            <p:cNvSpPr>
              <a:spLocks noChangeArrowheads="1"/>
            </p:cNvSpPr>
            <p:nvPr/>
          </p:nvSpPr>
          <p:spPr bwMode="auto">
            <a:xfrm>
              <a:off x="1495426" y="502913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5" name="Shape 300">
              <a:extLst>
                <a:ext uri="{FF2B5EF4-FFF2-40B4-BE49-F238E27FC236}">
                  <a16:creationId xmlns:a16="http://schemas.microsoft.com/office/drawing/2014/main" xmlns="" id="{5070A6BC-B2FA-4506-9704-224348E30225}"/>
                </a:ext>
              </a:extLst>
            </p:cNvPr>
            <p:cNvSpPr>
              <a:spLocks noChangeArrowheads="1"/>
            </p:cNvSpPr>
            <p:nvPr/>
          </p:nvSpPr>
          <p:spPr bwMode="auto">
            <a:xfrm>
              <a:off x="733438" y="4972001"/>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6" name="Shape 301">
              <a:extLst>
                <a:ext uri="{FF2B5EF4-FFF2-40B4-BE49-F238E27FC236}">
                  <a16:creationId xmlns:a16="http://schemas.microsoft.com/office/drawing/2014/main" xmlns="" id="{DDEB73D1-DD34-47B1-9F49-2A03366C170F}"/>
                </a:ext>
              </a:extLst>
            </p:cNvPr>
            <p:cNvSpPr>
              <a:spLocks noChangeArrowheads="1"/>
            </p:cNvSpPr>
            <p:nvPr/>
          </p:nvSpPr>
          <p:spPr bwMode="auto">
            <a:xfrm>
              <a:off x="352444" y="4962478"/>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7" name="Shape 302">
              <a:extLst>
                <a:ext uri="{FF2B5EF4-FFF2-40B4-BE49-F238E27FC236}">
                  <a16:creationId xmlns:a16="http://schemas.microsoft.com/office/drawing/2014/main" xmlns="" id="{DB2C8AC3-466E-4EDE-948E-BF47BEAA1AB6}"/>
                </a:ext>
              </a:extLst>
            </p:cNvPr>
            <p:cNvSpPr>
              <a:spLocks noChangeArrowheads="1"/>
            </p:cNvSpPr>
            <p:nvPr/>
          </p:nvSpPr>
          <p:spPr bwMode="auto">
            <a:xfrm>
              <a:off x="-42837" y="4605374"/>
              <a:ext cx="57150"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8" name="Shape 303">
              <a:extLst>
                <a:ext uri="{FF2B5EF4-FFF2-40B4-BE49-F238E27FC236}">
                  <a16:creationId xmlns:a16="http://schemas.microsoft.com/office/drawing/2014/main" xmlns="" id="{38A528A8-C03C-46B1-A405-2DAB315F39F6}"/>
                </a:ext>
              </a:extLst>
            </p:cNvPr>
            <p:cNvSpPr>
              <a:spLocks noChangeArrowheads="1"/>
            </p:cNvSpPr>
            <p:nvPr/>
          </p:nvSpPr>
          <p:spPr bwMode="auto">
            <a:xfrm>
              <a:off x="1876419" y="4833921"/>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9" name="Shape 304">
              <a:extLst>
                <a:ext uri="{FF2B5EF4-FFF2-40B4-BE49-F238E27FC236}">
                  <a16:creationId xmlns:a16="http://schemas.microsoft.com/office/drawing/2014/main" xmlns="" id="{D8EDC638-FA69-4175-81BE-4A72247BC4A0}"/>
                </a:ext>
              </a:extLst>
            </p:cNvPr>
            <p:cNvSpPr>
              <a:spLocks noChangeArrowheads="1"/>
            </p:cNvSpPr>
            <p:nvPr/>
          </p:nvSpPr>
          <p:spPr bwMode="auto">
            <a:xfrm>
              <a:off x="2257413" y="4829159"/>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0" name="Shape 305">
              <a:extLst>
                <a:ext uri="{FF2B5EF4-FFF2-40B4-BE49-F238E27FC236}">
                  <a16:creationId xmlns:a16="http://schemas.microsoft.com/office/drawing/2014/main" xmlns="" id="{67326AF2-50CC-4288-B282-8FB3C4D21253}"/>
                </a:ext>
              </a:extLst>
            </p:cNvPr>
            <p:cNvSpPr>
              <a:spLocks noChangeArrowheads="1"/>
            </p:cNvSpPr>
            <p:nvPr/>
          </p:nvSpPr>
          <p:spPr bwMode="auto">
            <a:xfrm>
              <a:off x="2638407" y="454823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1" name="Shape 306">
              <a:extLst>
                <a:ext uri="{FF2B5EF4-FFF2-40B4-BE49-F238E27FC236}">
                  <a16:creationId xmlns:a16="http://schemas.microsoft.com/office/drawing/2014/main" xmlns="" id="{895017B4-D358-40D3-A5C5-AC682CA26CFC}"/>
                </a:ext>
              </a:extLst>
            </p:cNvPr>
            <p:cNvSpPr>
              <a:spLocks noChangeArrowheads="1"/>
            </p:cNvSpPr>
            <p:nvPr/>
          </p:nvSpPr>
          <p:spPr bwMode="auto">
            <a:xfrm>
              <a:off x="3019401" y="461489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2" name="Shape 307">
              <a:extLst>
                <a:ext uri="{FF2B5EF4-FFF2-40B4-BE49-F238E27FC236}">
                  <a16:creationId xmlns:a16="http://schemas.microsoft.com/office/drawing/2014/main" xmlns="" id="{038E2382-5363-49C1-939F-DAF495AE59DE}"/>
                </a:ext>
              </a:extLst>
            </p:cNvPr>
            <p:cNvSpPr>
              <a:spLocks noChangeArrowheads="1"/>
            </p:cNvSpPr>
            <p:nvPr/>
          </p:nvSpPr>
          <p:spPr bwMode="auto">
            <a:xfrm>
              <a:off x="3400394" y="461489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3" name="Shape 308">
              <a:extLst>
                <a:ext uri="{FF2B5EF4-FFF2-40B4-BE49-F238E27FC236}">
                  <a16:creationId xmlns:a16="http://schemas.microsoft.com/office/drawing/2014/main" xmlns="" id="{CC1CA102-1ACD-4DE6-AD69-3FCDAC54DADD}"/>
                </a:ext>
              </a:extLst>
            </p:cNvPr>
            <p:cNvSpPr>
              <a:spLocks noChangeArrowheads="1"/>
            </p:cNvSpPr>
            <p:nvPr/>
          </p:nvSpPr>
          <p:spPr bwMode="auto">
            <a:xfrm>
              <a:off x="3781388" y="4948194"/>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4" name="Shape 309">
              <a:extLst>
                <a:ext uri="{FF2B5EF4-FFF2-40B4-BE49-F238E27FC236}">
                  <a16:creationId xmlns:a16="http://schemas.microsoft.com/office/drawing/2014/main" xmlns="" id="{969FD911-69DB-4217-9452-834F32F6EC1D}"/>
                </a:ext>
              </a:extLst>
            </p:cNvPr>
            <p:cNvSpPr>
              <a:spLocks noChangeArrowheads="1"/>
            </p:cNvSpPr>
            <p:nvPr/>
          </p:nvSpPr>
          <p:spPr bwMode="auto">
            <a:xfrm>
              <a:off x="4162382" y="4948194"/>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5" name="Shape 310">
              <a:extLst>
                <a:ext uri="{FF2B5EF4-FFF2-40B4-BE49-F238E27FC236}">
                  <a16:creationId xmlns:a16="http://schemas.microsoft.com/office/drawing/2014/main" xmlns="" id="{8A2BA573-D0F7-4406-BA34-6E4694701A02}"/>
                </a:ext>
              </a:extLst>
            </p:cNvPr>
            <p:cNvSpPr>
              <a:spLocks noChangeArrowheads="1"/>
            </p:cNvSpPr>
            <p:nvPr/>
          </p:nvSpPr>
          <p:spPr bwMode="auto">
            <a:xfrm>
              <a:off x="4543375" y="4667272"/>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6" name="Shape 311">
              <a:extLst>
                <a:ext uri="{FF2B5EF4-FFF2-40B4-BE49-F238E27FC236}">
                  <a16:creationId xmlns:a16="http://schemas.microsoft.com/office/drawing/2014/main" xmlns="" id="{D1CEEF7B-7E0D-4907-9B2B-03C7FFD0E649}"/>
                </a:ext>
              </a:extLst>
            </p:cNvPr>
            <p:cNvSpPr>
              <a:spLocks noChangeArrowheads="1"/>
            </p:cNvSpPr>
            <p:nvPr/>
          </p:nvSpPr>
          <p:spPr bwMode="auto">
            <a:xfrm>
              <a:off x="4924369" y="4543476"/>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7" name="Shape 312">
              <a:extLst>
                <a:ext uri="{FF2B5EF4-FFF2-40B4-BE49-F238E27FC236}">
                  <a16:creationId xmlns:a16="http://schemas.microsoft.com/office/drawing/2014/main" xmlns="" id="{E7585C17-ADD9-42A7-AC08-6AADD5B81993}"/>
                </a:ext>
              </a:extLst>
            </p:cNvPr>
            <p:cNvSpPr>
              <a:spLocks noChangeArrowheads="1"/>
            </p:cNvSpPr>
            <p:nvPr/>
          </p:nvSpPr>
          <p:spPr bwMode="auto">
            <a:xfrm>
              <a:off x="5305363" y="4772023"/>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8" name="Shape 313">
              <a:extLst>
                <a:ext uri="{FF2B5EF4-FFF2-40B4-BE49-F238E27FC236}">
                  <a16:creationId xmlns:a16="http://schemas.microsoft.com/office/drawing/2014/main" xmlns="" id="{425B8F9F-CC07-4D68-A34D-81DA0E6D0BC1}"/>
                </a:ext>
              </a:extLst>
            </p:cNvPr>
            <p:cNvSpPr>
              <a:spLocks noChangeArrowheads="1"/>
            </p:cNvSpPr>
            <p:nvPr/>
          </p:nvSpPr>
          <p:spPr bwMode="auto">
            <a:xfrm>
              <a:off x="5686357" y="4772023"/>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9" name="Shape 314">
              <a:extLst>
                <a:ext uri="{FF2B5EF4-FFF2-40B4-BE49-F238E27FC236}">
                  <a16:creationId xmlns:a16="http://schemas.microsoft.com/office/drawing/2014/main" xmlns="" id="{CF945A6D-CCDF-432D-B6E3-3A3607F102D5}"/>
                </a:ext>
              </a:extLst>
            </p:cNvPr>
            <p:cNvSpPr>
              <a:spLocks noChangeArrowheads="1"/>
            </p:cNvSpPr>
            <p:nvPr/>
          </p:nvSpPr>
          <p:spPr bwMode="auto">
            <a:xfrm>
              <a:off x="6067350" y="4848205"/>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0" name="Shape 315">
              <a:extLst>
                <a:ext uri="{FF2B5EF4-FFF2-40B4-BE49-F238E27FC236}">
                  <a16:creationId xmlns:a16="http://schemas.microsoft.com/office/drawing/2014/main" xmlns="" id="{1712A4B4-E9C3-4C1D-BB3E-47D0FDFADF8E}"/>
                </a:ext>
              </a:extLst>
            </p:cNvPr>
            <p:cNvSpPr>
              <a:spLocks noChangeArrowheads="1"/>
            </p:cNvSpPr>
            <p:nvPr/>
          </p:nvSpPr>
          <p:spPr bwMode="auto">
            <a:xfrm>
              <a:off x="6448344" y="472917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1" name="Shape 316">
              <a:extLst>
                <a:ext uri="{FF2B5EF4-FFF2-40B4-BE49-F238E27FC236}">
                  <a16:creationId xmlns:a16="http://schemas.microsoft.com/office/drawing/2014/main" xmlns="" id="{E6393C21-036F-42EB-B78E-05FBFDC707F4}"/>
                </a:ext>
              </a:extLst>
            </p:cNvPr>
            <p:cNvSpPr>
              <a:spLocks noChangeArrowheads="1"/>
            </p:cNvSpPr>
            <p:nvPr/>
          </p:nvSpPr>
          <p:spPr bwMode="auto">
            <a:xfrm>
              <a:off x="6829338" y="5024376"/>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2" name="Shape 317">
              <a:extLst>
                <a:ext uri="{FF2B5EF4-FFF2-40B4-BE49-F238E27FC236}">
                  <a16:creationId xmlns:a16="http://schemas.microsoft.com/office/drawing/2014/main" xmlns="" id="{DF989508-DD19-4DE1-8DB0-0AC2EEDCB667}"/>
                </a:ext>
              </a:extLst>
            </p:cNvPr>
            <p:cNvSpPr>
              <a:spLocks noChangeArrowheads="1"/>
            </p:cNvSpPr>
            <p:nvPr/>
          </p:nvSpPr>
          <p:spPr bwMode="auto">
            <a:xfrm>
              <a:off x="7210332" y="5024376"/>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3" name="Shape 318">
              <a:extLst>
                <a:ext uri="{FF2B5EF4-FFF2-40B4-BE49-F238E27FC236}">
                  <a16:creationId xmlns:a16="http://schemas.microsoft.com/office/drawing/2014/main" xmlns="" id="{37B742C7-F4CA-496F-B2FE-5B0970BF5F5D}"/>
                </a:ext>
              </a:extLst>
            </p:cNvPr>
            <p:cNvSpPr>
              <a:spLocks noChangeArrowheads="1"/>
            </p:cNvSpPr>
            <p:nvPr/>
          </p:nvSpPr>
          <p:spPr bwMode="auto">
            <a:xfrm>
              <a:off x="7591325" y="444348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4" name="Shape 319">
              <a:extLst>
                <a:ext uri="{FF2B5EF4-FFF2-40B4-BE49-F238E27FC236}">
                  <a16:creationId xmlns:a16="http://schemas.microsoft.com/office/drawing/2014/main" xmlns="" id="{ABB0EA59-F65D-4439-AD24-40B5C3471878}"/>
                </a:ext>
              </a:extLst>
            </p:cNvPr>
            <p:cNvSpPr>
              <a:spLocks noChangeArrowheads="1"/>
            </p:cNvSpPr>
            <p:nvPr/>
          </p:nvSpPr>
          <p:spPr bwMode="auto">
            <a:xfrm>
              <a:off x="7972319" y="455776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5" name="Shape 320">
              <a:extLst>
                <a:ext uri="{FF2B5EF4-FFF2-40B4-BE49-F238E27FC236}">
                  <a16:creationId xmlns:a16="http://schemas.microsoft.com/office/drawing/2014/main" xmlns="" id="{E51836C4-DCBD-4610-9B5B-9D0855CDF383}"/>
                </a:ext>
              </a:extLst>
            </p:cNvPr>
            <p:cNvSpPr>
              <a:spLocks noChangeArrowheads="1"/>
            </p:cNvSpPr>
            <p:nvPr/>
          </p:nvSpPr>
          <p:spPr bwMode="auto">
            <a:xfrm>
              <a:off x="8353313" y="455776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6" name="Shape 321">
              <a:extLst>
                <a:ext uri="{FF2B5EF4-FFF2-40B4-BE49-F238E27FC236}">
                  <a16:creationId xmlns:a16="http://schemas.microsoft.com/office/drawing/2014/main" xmlns="" id="{D7B19E79-06BB-4E45-9A91-ED3012B7C300}"/>
                </a:ext>
              </a:extLst>
            </p:cNvPr>
            <p:cNvSpPr>
              <a:spLocks noChangeArrowheads="1"/>
            </p:cNvSpPr>
            <p:nvPr/>
          </p:nvSpPr>
          <p:spPr bwMode="auto">
            <a:xfrm>
              <a:off x="8734306" y="455776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7" name="Shape 322">
              <a:extLst>
                <a:ext uri="{FF2B5EF4-FFF2-40B4-BE49-F238E27FC236}">
                  <a16:creationId xmlns:a16="http://schemas.microsoft.com/office/drawing/2014/main" xmlns="" id="{F2E03CFF-ECA9-4B56-80E3-EA854C5B66CB}"/>
                </a:ext>
              </a:extLst>
            </p:cNvPr>
            <p:cNvSpPr>
              <a:spLocks noChangeArrowheads="1"/>
            </p:cNvSpPr>
            <p:nvPr/>
          </p:nvSpPr>
          <p:spPr bwMode="auto">
            <a:xfrm>
              <a:off x="9129588" y="486725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grpSp>
      <p:sp>
        <p:nvSpPr>
          <p:cNvPr id="38" name="Shape 323">
            <a:extLst>
              <a:ext uri="{FF2B5EF4-FFF2-40B4-BE49-F238E27FC236}">
                <a16:creationId xmlns:a16="http://schemas.microsoft.com/office/drawing/2014/main" xmlns="" id="{C9E88378-354E-406A-8849-C5CD45A3EDE5}"/>
              </a:ext>
            </a:extLst>
          </p:cNvPr>
          <p:cNvSpPr>
            <a:spLocks noChangeArrowheads="1"/>
          </p:cNvSpPr>
          <p:nvPr/>
        </p:nvSpPr>
        <p:spPr bwMode="auto">
          <a:xfrm>
            <a:off x="3987800" y="6115050"/>
            <a:ext cx="152400" cy="152400"/>
          </a:xfrm>
          <a:prstGeom prst="ellipse">
            <a:avLst/>
          </a:prstGeom>
          <a:noFill/>
          <a:ln w="9525">
            <a:solidFill>
              <a:srgbClr val="3C78D8"/>
            </a:solidFill>
            <a:round/>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9" name="Shape 324">
            <a:extLst>
              <a:ext uri="{FF2B5EF4-FFF2-40B4-BE49-F238E27FC236}">
                <a16:creationId xmlns:a16="http://schemas.microsoft.com/office/drawing/2014/main" xmlns="" id="{8F2B3364-0249-4527-A82A-2B075D61A390}"/>
              </a:ext>
            </a:extLst>
          </p:cNvPr>
          <p:cNvSpPr>
            <a:spLocks noChangeArrowheads="1"/>
          </p:cNvSpPr>
          <p:nvPr/>
        </p:nvSpPr>
        <p:spPr bwMode="auto">
          <a:xfrm>
            <a:off x="1447800" y="6496050"/>
            <a:ext cx="152400" cy="152400"/>
          </a:xfrm>
          <a:prstGeom prst="ellipse">
            <a:avLst/>
          </a:prstGeom>
          <a:noFill/>
          <a:ln w="9525">
            <a:solidFill>
              <a:srgbClr val="3C78D8"/>
            </a:solidFill>
            <a:round/>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40" name="Shape 325">
            <a:extLst>
              <a:ext uri="{FF2B5EF4-FFF2-40B4-BE49-F238E27FC236}">
                <a16:creationId xmlns:a16="http://schemas.microsoft.com/office/drawing/2014/main" xmlns="" id="{3C110D3E-D12B-4666-AA2A-6FF33F2E4600}"/>
              </a:ext>
            </a:extLst>
          </p:cNvPr>
          <p:cNvSpPr>
            <a:spLocks noChangeArrowheads="1"/>
          </p:cNvSpPr>
          <p:nvPr/>
        </p:nvSpPr>
        <p:spPr bwMode="auto">
          <a:xfrm>
            <a:off x="6527800" y="6021388"/>
            <a:ext cx="152400" cy="152400"/>
          </a:xfrm>
          <a:prstGeom prst="ellipse">
            <a:avLst/>
          </a:prstGeom>
          <a:noFill/>
          <a:ln w="9525">
            <a:solidFill>
              <a:srgbClr val="3C78D8"/>
            </a:solidFill>
            <a:round/>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41" name="Shape 326">
            <a:extLst>
              <a:ext uri="{FF2B5EF4-FFF2-40B4-BE49-F238E27FC236}">
                <a16:creationId xmlns:a16="http://schemas.microsoft.com/office/drawing/2014/main" xmlns="" id="{B5F31645-288D-404C-B07C-079E5126399A}"/>
              </a:ext>
            </a:extLst>
          </p:cNvPr>
          <p:cNvSpPr/>
          <p:nvPr/>
        </p:nvSpPr>
        <p:spPr>
          <a:xfrm rot="8100000">
            <a:off x="11599334" y="5772151"/>
            <a:ext cx="165100" cy="163513"/>
          </a:xfrm>
          <a:prstGeom prst="teardrop">
            <a:avLst>
              <a:gd name="adj" fmla="val 100000"/>
            </a:avLst>
          </a:prstGeom>
          <a:noFill/>
          <a:ln w="28575" cap="flat" cmpd="sng">
            <a:solidFill>
              <a:srgbClr val="AFF000"/>
            </a:solidFill>
            <a:prstDash val="solid"/>
            <a:round/>
            <a:headEnd type="none" w="med" len="med"/>
            <a:tailEnd type="none" w="med" len="med"/>
          </a:ln>
        </p:spPr>
        <p:txBody>
          <a:bodyPr lIns="91425" tIns="91425" rIns="91425" bIns="91425" anchor="ctr"/>
          <a:lstStyle/>
          <a:p>
            <a:pPr eaLnBrk="1" fontAlgn="auto" hangingPunct="1">
              <a:spcBef>
                <a:spcPts val="0"/>
              </a:spcBef>
              <a:spcAft>
                <a:spcPts val="0"/>
              </a:spcAft>
              <a:defRPr/>
            </a:pPr>
            <a:endParaRPr sz="1400" kern="0">
              <a:solidFill>
                <a:srgbClr val="000000"/>
              </a:solidFill>
              <a:latin typeface="Arial"/>
              <a:cs typeface="Arial"/>
              <a:sym typeface="Arial"/>
              <a:rtl val="0"/>
            </a:endParaRPr>
          </a:p>
        </p:txBody>
      </p:sp>
      <p:sp>
        <p:nvSpPr>
          <p:cNvPr id="287" name="Shape 287"/>
          <p:cNvSpPr txBox="1">
            <a:spLocks noGrp="1"/>
          </p:cNvSpPr>
          <p:nvPr>
            <p:ph type="title"/>
          </p:nvPr>
        </p:nvSpPr>
        <p:spPr>
          <a:xfrm>
            <a:off x="1397000" y="845500"/>
            <a:ext cx="9328800" cy="954400"/>
          </a:xfrm>
          <a:prstGeom prst="rect">
            <a:avLst/>
          </a:prstGeom>
        </p:spPr>
        <p:txBody>
          <a:bodyPr/>
          <a:lstStyle>
            <a:lvl1pPr lvl="0">
              <a:spcBef>
                <a:spcPts val="0"/>
              </a:spcBef>
              <a:defRPr/>
            </a:lvl1pPr>
            <a:lvl2pPr lvl="1">
              <a:spcBef>
                <a:spcPts val="0"/>
              </a:spcBef>
              <a:defRPr/>
            </a:lvl2pPr>
            <a:lvl3pPr lvl="2">
              <a:spcBef>
                <a:spcPts val="0"/>
              </a:spcBef>
              <a:defRPr/>
            </a:lvl3pPr>
            <a:lvl4pPr lvl="3">
              <a:spcBef>
                <a:spcPts val="0"/>
              </a:spcBef>
              <a:defRPr/>
            </a:lvl4pPr>
            <a:lvl5pPr lvl="4">
              <a:spcBef>
                <a:spcPts val="0"/>
              </a:spcBef>
              <a:defRPr/>
            </a:lvl5pPr>
            <a:lvl6pPr lvl="5">
              <a:spcBef>
                <a:spcPts val="0"/>
              </a:spcBef>
              <a:defRPr/>
            </a:lvl6pPr>
            <a:lvl7pPr lvl="6">
              <a:spcBef>
                <a:spcPts val="0"/>
              </a:spcBef>
              <a:defRPr/>
            </a:lvl7pPr>
            <a:lvl8pPr lvl="7">
              <a:spcBef>
                <a:spcPts val="0"/>
              </a:spcBef>
              <a:defRPr/>
            </a:lvl8pPr>
            <a:lvl9pPr lvl="8">
              <a:spcBef>
                <a:spcPts val="0"/>
              </a:spcBef>
              <a:defRPr/>
            </a:lvl9pPr>
          </a:lstStyle>
          <a:p>
            <a:endParaRPr/>
          </a:p>
        </p:txBody>
      </p:sp>
    </p:spTree>
    <p:extLst>
      <p:ext uri="{BB962C8B-B14F-4D97-AF65-F5344CB8AC3E}">
        <p14:creationId xmlns:p14="http://schemas.microsoft.com/office/powerpoint/2010/main" val="3849193627"/>
      </p:ext>
    </p:extLst>
  </p:cSld>
  <p:clrMapOvr>
    <a:masterClrMapping/>
  </p:clrMapOvr>
</p:sldLayout>
</file>

<file path=ppt/slideLayouts/slideLayout213.xml><?xml version="1.0" encoding="utf-8"?>
<p:sldLayout xmlns:a="http://schemas.openxmlformats.org/drawingml/2006/main" xmlns:r="http://schemas.openxmlformats.org/officeDocument/2006/relationships" xmlns:p="http://schemas.openxmlformats.org/presentationml/2006/main">
  <p:cSld name="Caption">
    <p:spTree>
      <p:nvGrpSpPr>
        <p:cNvPr id="1" name="Shape 327"/>
        <p:cNvGrpSpPr/>
        <p:nvPr/>
      </p:nvGrpSpPr>
      <p:grpSpPr>
        <a:xfrm>
          <a:off x="0" y="0"/>
          <a:ext cx="0" cy="0"/>
          <a:chOff x="0" y="0"/>
          <a:chExt cx="0" cy="0"/>
        </a:xfrm>
      </p:grpSpPr>
      <p:sp>
        <p:nvSpPr>
          <p:cNvPr id="3" name="Shape 329">
            <a:extLst>
              <a:ext uri="{FF2B5EF4-FFF2-40B4-BE49-F238E27FC236}">
                <a16:creationId xmlns:a16="http://schemas.microsoft.com/office/drawing/2014/main" xmlns="" id="{6B58A5F0-B3C7-4827-A271-BC126E306739}"/>
              </a:ext>
            </a:extLst>
          </p:cNvPr>
          <p:cNvSpPr>
            <a:spLocks/>
          </p:cNvSpPr>
          <p:nvPr/>
        </p:nvSpPr>
        <p:spPr bwMode="auto">
          <a:xfrm>
            <a:off x="-38099" y="5929314"/>
            <a:ext cx="12255500" cy="949325"/>
          </a:xfrm>
          <a:custGeom>
            <a:avLst/>
            <a:gdLst>
              <a:gd name="T0" fmla="*/ 2147483646 w 367665"/>
              <a:gd name="T1" fmla="*/ 2147483646 h 41339"/>
              <a:gd name="T2" fmla="*/ 2147483646 w 367665"/>
              <a:gd name="T3" fmla="*/ 2147483646 h 41339"/>
              <a:gd name="T4" fmla="*/ 2147483646 w 367665"/>
              <a:gd name="T5" fmla="*/ 2147483646 h 41339"/>
              <a:gd name="T6" fmla="*/ 2147483646 w 367665"/>
              <a:gd name="T7" fmla="*/ 2147483646 h 41339"/>
              <a:gd name="T8" fmla="*/ 2147483646 w 367665"/>
              <a:gd name="T9" fmla="*/ 0 h 41339"/>
              <a:gd name="T10" fmla="*/ 2147483646 w 367665"/>
              <a:gd name="T11" fmla="*/ 2147483646 h 41339"/>
              <a:gd name="T12" fmla="*/ 2147483646 w 367665"/>
              <a:gd name="T13" fmla="*/ 2147483646 h 41339"/>
              <a:gd name="T14" fmla="*/ 2147483646 w 367665"/>
              <a:gd name="T15" fmla="*/ 2147483646 h 41339"/>
              <a:gd name="T16" fmla="*/ 2147483646 w 367665"/>
              <a:gd name="T17" fmla="*/ 2147483646 h 41339"/>
              <a:gd name="T18" fmla="*/ 2147483646 w 367665"/>
              <a:gd name="T19" fmla="*/ 2147483646 h 41339"/>
              <a:gd name="T20" fmla="*/ 2147483646 w 367665"/>
              <a:gd name="T21" fmla="*/ 2147483646 h 41339"/>
              <a:gd name="T22" fmla="*/ 2147483646 w 367665"/>
              <a:gd name="T23" fmla="*/ 2147483646 h 41339"/>
              <a:gd name="T24" fmla="*/ 2147483646 w 367665"/>
              <a:gd name="T25" fmla="*/ 2147483646 h 41339"/>
              <a:gd name="T26" fmla="*/ 2147483646 w 367665"/>
              <a:gd name="T27" fmla="*/ 2147483646 h 41339"/>
              <a:gd name="T28" fmla="*/ 2147483646 w 367665"/>
              <a:gd name="T29" fmla="*/ 2147483646 h 41339"/>
              <a:gd name="T30" fmla="*/ 2147483646 w 367665"/>
              <a:gd name="T31" fmla="*/ 2147483646 h 41339"/>
              <a:gd name="T32" fmla="*/ 2147483646 w 367665"/>
              <a:gd name="T33" fmla="*/ 2147483646 h 41339"/>
              <a:gd name="T34" fmla="*/ 2147483646 w 367665"/>
              <a:gd name="T35" fmla="*/ 2147483646 h 41339"/>
              <a:gd name="T36" fmla="*/ 2147483646 w 367665"/>
              <a:gd name="T37" fmla="*/ 2147483646 h 41339"/>
              <a:gd name="T38" fmla="*/ 2147483646 w 367665"/>
              <a:gd name="T39" fmla="*/ 2147483646 h 41339"/>
              <a:gd name="T40" fmla="*/ 2147483646 w 367665"/>
              <a:gd name="T41" fmla="*/ 2147483646 h 41339"/>
              <a:gd name="T42" fmla="*/ 2147483646 w 367665"/>
              <a:gd name="T43" fmla="*/ 2147483646 h 41339"/>
              <a:gd name="T44" fmla="*/ 2147483646 w 367665"/>
              <a:gd name="T45" fmla="*/ 2147483646 h 41339"/>
              <a:gd name="T46" fmla="*/ 2147483646 w 367665"/>
              <a:gd name="T47" fmla="*/ 2147483646 h 41339"/>
              <a:gd name="T48" fmla="*/ 0 w 367665"/>
              <a:gd name="T49" fmla="*/ 2147483646 h 41339"/>
              <a:gd name="T50" fmla="*/ 2147483646 w 367665"/>
              <a:gd name="T51" fmla="*/ 2147483646 h 4133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67665"/>
              <a:gd name="T79" fmla="*/ 0 h 41339"/>
              <a:gd name="T80" fmla="*/ 367665 w 367665"/>
              <a:gd name="T81" fmla="*/ 41339 h 4133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67665" h="41339" extrusionOk="0">
                <a:moveTo>
                  <a:pt x="381" y="381"/>
                </a:moveTo>
                <a:lnTo>
                  <a:pt x="16574" y="16383"/>
                </a:lnTo>
                <a:lnTo>
                  <a:pt x="31623" y="7430"/>
                </a:lnTo>
                <a:lnTo>
                  <a:pt x="62484" y="7239"/>
                </a:lnTo>
                <a:lnTo>
                  <a:pt x="77724" y="0"/>
                </a:lnTo>
                <a:lnTo>
                  <a:pt x="92964" y="19622"/>
                </a:lnTo>
                <a:lnTo>
                  <a:pt x="108014" y="30861"/>
                </a:lnTo>
                <a:lnTo>
                  <a:pt x="123063" y="30671"/>
                </a:lnTo>
                <a:lnTo>
                  <a:pt x="139065" y="15050"/>
                </a:lnTo>
                <a:lnTo>
                  <a:pt x="154115" y="11430"/>
                </a:lnTo>
                <a:lnTo>
                  <a:pt x="168783" y="3408"/>
                </a:lnTo>
                <a:lnTo>
                  <a:pt x="184404" y="21527"/>
                </a:lnTo>
                <a:lnTo>
                  <a:pt x="199644" y="22155"/>
                </a:lnTo>
                <a:lnTo>
                  <a:pt x="214694" y="36386"/>
                </a:lnTo>
                <a:lnTo>
                  <a:pt x="230124" y="36386"/>
                </a:lnTo>
                <a:lnTo>
                  <a:pt x="246126" y="29147"/>
                </a:lnTo>
                <a:lnTo>
                  <a:pt x="261176" y="29147"/>
                </a:lnTo>
                <a:lnTo>
                  <a:pt x="275463" y="16574"/>
                </a:lnTo>
                <a:lnTo>
                  <a:pt x="291656" y="24384"/>
                </a:lnTo>
                <a:lnTo>
                  <a:pt x="305943" y="11811"/>
                </a:lnTo>
                <a:lnTo>
                  <a:pt x="336804" y="11621"/>
                </a:lnTo>
                <a:lnTo>
                  <a:pt x="351854" y="16383"/>
                </a:lnTo>
                <a:lnTo>
                  <a:pt x="367665" y="4001"/>
                </a:lnTo>
                <a:lnTo>
                  <a:pt x="367284" y="41339"/>
                </a:lnTo>
                <a:lnTo>
                  <a:pt x="0" y="41339"/>
                </a:lnTo>
                <a:lnTo>
                  <a:pt x="381" y="381"/>
                </a:lnTo>
                <a:close/>
              </a:path>
            </a:pathLst>
          </a:custGeom>
          <a:solidFill>
            <a:srgbClr val="AFF000">
              <a:alpha val="81960"/>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800"/>
          </a:p>
        </p:txBody>
      </p:sp>
      <p:sp>
        <p:nvSpPr>
          <p:cNvPr id="4" name="Shape 330">
            <a:extLst>
              <a:ext uri="{FF2B5EF4-FFF2-40B4-BE49-F238E27FC236}">
                <a16:creationId xmlns:a16="http://schemas.microsoft.com/office/drawing/2014/main" xmlns="" id="{AB23B2BD-6DD0-421D-BC2C-333C3972E53C}"/>
              </a:ext>
            </a:extLst>
          </p:cNvPr>
          <p:cNvSpPr>
            <a:spLocks/>
          </p:cNvSpPr>
          <p:nvPr/>
        </p:nvSpPr>
        <p:spPr bwMode="auto">
          <a:xfrm>
            <a:off x="-38099" y="6103938"/>
            <a:ext cx="12255500" cy="779462"/>
          </a:xfrm>
          <a:custGeom>
            <a:avLst/>
            <a:gdLst>
              <a:gd name="T0" fmla="*/ 2147483646 w 367665"/>
              <a:gd name="T1" fmla="*/ 2147483646 h 33910"/>
              <a:gd name="T2" fmla="*/ 2147483646 w 367665"/>
              <a:gd name="T3" fmla="*/ 2147483646 h 33910"/>
              <a:gd name="T4" fmla="*/ 2147483646 w 367665"/>
              <a:gd name="T5" fmla="*/ 2147483646 h 33910"/>
              <a:gd name="T6" fmla="*/ 2147483646 w 367665"/>
              <a:gd name="T7" fmla="*/ 2147483646 h 33910"/>
              <a:gd name="T8" fmla="*/ 2147483646 w 367665"/>
              <a:gd name="T9" fmla="*/ 2147483646 h 33910"/>
              <a:gd name="T10" fmla="*/ 2147483646 w 367665"/>
              <a:gd name="T11" fmla="*/ 2147483646 h 33910"/>
              <a:gd name="T12" fmla="*/ 2147483646 w 367665"/>
              <a:gd name="T13" fmla="*/ 2147483646 h 33910"/>
              <a:gd name="T14" fmla="*/ 2147483646 w 367665"/>
              <a:gd name="T15" fmla="*/ 2147483646 h 33910"/>
              <a:gd name="T16" fmla="*/ 2147483646 w 367665"/>
              <a:gd name="T17" fmla="*/ 2147483646 h 33910"/>
              <a:gd name="T18" fmla="*/ 2147483646 w 367665"/>
              <a:gd name="T19" fmla="*/ 2147483646 h 33910"/>
              <a:gd name="T20" fmla="*/ 2147483646 w 367665"/>
              <a:gd name="T21" fmla="*/ 2147483646 h 33910"/>
              <a:gd name="T22" fmla="*/ 2147483646 w 367665"/>
              <a:gd name="T23" fmla="*/ 2147483646 h 33910"/>
              <a:gd name="T24" fmla="*/ 2147483646 w 367665"/>
              <a:gd name="T25" fmla="*/ 2147483646 h 33910"/>
              <a:gd name="T26" fmla="*/ 2147483646 w 367665"/>
              <a:gd name="T27" fmla="*/ 2147483646 h 33910"/>
              <a:gd name="T28" fmla="*/ 2147483646 w 367665"/>
              <a:gd name="T29" fmla="*/ 2147483646 h 33910"/>
              <a:gd name="T30" fmla="*/ 2147483646 w 367665"/>
              <a:gd name="T31" fmla="*/ 2147483646 h 33910"/>
              <a:gd name="T32" fmla="*/ 2147483646 w 367665"/>
              <a:gd name="T33" fmla="*/ 2147483646 h 33910"/>
              <a:gd name="T34" fmla="*/ 2147483646 w 367665"/>
              <a:gd name="T35" fmla="*/ 2147483646 h 33910"/>
              <a:gd name="T36" fmla="*/ 2147483646 w 367665"/>
              <a:gd name="T37" fmla="*/ 2147483646 h 33910"/>
              <a:gd name="T38" fmla="*/ 2147483646 w 367665"/>
              <a:gd name="T39" fmla="*/ 2147483646 h 33910"/>
              <a:gd name="T40" fmla="*/ 2147483646 w 367665"/>
              <a:gd name="T41" fmla="*/ 2147483646 h 33910"/>
              <a:gd name="T42" fmla="*/ 2147483646 w 367665"/>
              <a:gd name="T43" fmla="*/ 2147483646 h 33910"/>
              <a:gd name="T44" fmla="*/ 2147483646 w 367665"/>
              <a:gd name="T45" fmla="*/ 0 h 33910"/>
              <a:gd name="T46" fmla="*/ 2147483646 w 367665"/>
              <a:gd name="T47" fmla="*/ 2147483646 h 33910"/>
              <a:gd name="T48" fmla="*/ 0 w 367665"/>
              <a:gd name="T49" fmla="*/ 2147483646 h 33910"/>
              <a:gd name="T50" fmla="*/ 2147483646 w 367665"/>
              <a:gd name="T51" fmla="*/ 2147483646 h 3391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67665"/>
              <a:gd name="T79" fmla="*/ 0 h 33910"/>
              <a:gd name="T80" fmla="*/ 367665 w 367665"/>
              <a:gd name="T81" fmla="*/ 33910 h 3391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67665" h="33910" extrusionOk="0">
                <a:moveTo>
                  <a:pt x="381" y="8001"/>
                </a:moveTo>
                <a:lnTo>
                  <a:pt x="16764" y="16266"/>
                </a:lnTo>
                <a:lnTo>
                  <a:pt x="47244" y="16266"/>
                </a:lnTo>
                <a:lnTo>
                  <a:pt x="62484" y="9925"/>
                </a:lnTo>
                <a:lnTo>
                  <a:pt x="77724" y="23434"/>
                </a:lnTo>
                <a:lnTo>
                  <a:pt x="92964" y="23434"/>
                </a:lnTo>
                <a:lnTo>
                  <a:pt x="107442" y="16266"/>
                </a:lnTo>
                <a:lnTo>
                  <a:pt x="122682" y="11855"/>
                </a:lnTo>
                <a:lnTo>
                  <a:pt x="138684" y="11855"/>
                </a:lnTo>
                <a:lnTo>
                  <a:pt x="153924" y="15714"/>
                </a:lnTo>
                <a:lnTo>
                  <a:pt x="168783" y="11028"/>
                </a:lnTo>
                <a:lnTo>
                  <a:pt x="184023" y="18471"/>
                </a:lnTo>
                <a:lnTo>
                  <a:pt x="199644" y="29775"/>
                </a:lnTo>
                <a:lnTo>
                  <a:pt x="214122" y="22055"/>
                </a:lnTo>
                <a:lnTo>
                  <a:pt x="229743" y="22055"/>
                </a:lnTo>
                <a:lnTo>
                  <a:pt x="245364" y="8546"/>
                </a:lnTo>
                <a:lnTo>
                  <a:pt x="260604" y="16266"/>
                </a:lnTo>
                <a:lnTo>
                  <a:pt x="275844" y="16266"/>
                </a:lnTo>
                <a:lnTo>
                  <a:pt x="291084" y="9925"/>
                </a:lnTo>
                <a:lnTo>
                  <a:pt x="321564" y="9925"/>
                </a:lnTo>
                <a:lnTo>
                  <a:pt x="336804" y="23158"/>
                </a:lnTo>
                <a:lnTo>
                  <a:pt x="351282" y="18471"/>
                </a:lnTo>
                <a:lnTo>
                  <a:pt x="367665" y="0"/>
                </a:lnTo>
                <a:lnTo>
                  <a:pt x="367665" y="33910"/>
                </a:lnTo>
                <a:lnTo>
                  <a:pt x="0" y="33910"/>
                </a:lnTo>
                <a:lnTo>
                  <a:pt x="381" y="8001"/>
                </a:lnTo>
                <a:close/>
              </a:path>
            </a:pathLst>
          </a:custGeom>
          <a:solidFill>
            <a:srgbClr val="00CEF6">
              <a:alpha val="73332"/>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800"/>
          </a:p>
        </p:txBody>
      </p:sp>
      <p:sp>
        <p:nvSpPr>
          <p:cNvPr id="5" name="Shape 331">
            <a:extLst>
              <a:ext uri="{FF2B5EF4-FFF2-40B4-BE49-F238E27FC236}">
                <a16:creationId xmlns:a16="http://schemas.microsoft.com/office/drawing/2014/main" xmlns="" id="{2C009EA9-FC80-4296-A360-27284C154312}"/>
              </a:ext>
            </a:extLst>
          </p:cNvPr>
          <p:cNvSpPr/>
          <p:nvPr/>
        </p:nvSpPr>
        <p:spPr>
          <a:xfrm rot="8100000">
            <a:off x="2463800" y="5670551"/>
            <a:ext cx="162984" cy="163513"/>
          </a:xfrm>
          <a:prstGeom prst="teardrop">
            <a:avLst>
              <a:gd name="adj" fmla="val 100000"/>
            </a:avLst>
          </a:prstGeom>
          <a:solidFill>
            <a:srgbClr val="AFF000"/>
          </a:solidFill>
          <a:ln>
            <a:noFill/>
          </a:ln>
        </p:spPr>
        <p:txBody>
          <a:bodyPr lIns="91425" tIns="91425" rIns="91425" bIns="91425" anchor="ctr"/>
          <a:lstStyle/>
          <a:p>
            <a:pPr eaLnBrk="1" fontAlgn="auto" hangingPunct="1">
              <a:spcBef>
                <a:spcPts val="0"/>
              </a:spcBef>
              <a:spcAft>
                <a:spcPts val="0"/>
              </a:spcAft>
              <a:defRPr/>
            </a:pPr>
            <a:endParaRPr sz="1400" kern="0">
              <a:solidFill>
                <a:srgbClr val="000000"/>
              </a:solidFill>
              <a:latin typeface="Arial"/>
              <a:cs typeface="Arial"/>
              <a:sym typeface="Arial"/>
              <a:rtl val="0"/>
            </a:endParaRPr>
          </a:p>
        </p:txBody>
      </p:sp>
      <p:sp>
        <p:nvSpPr>
          <p:cNvPr id="6" name="Shape 332">
            <a:extLst>
              <a:ext uri="{FF2B5EF4-FFF2-40B4-BE49-F238E27FC236}">
                <a16:creationId xmlns:a16="http://schemas.microsoft.com/office/drawing/2014/main" xmlns="" id="{53FFA902-BDDB-471D-AF57-EE08A3ECA804}"/>
              </a:ext>
            </a:extLst>
          </p:cNvPr>
          <p:cNvSpPr/>
          <p:nvPr/>
        </p:nvSpPr>
        <p:spPr>
          <a:xfrm rot="8100000">
            <a:off x="8051800" y="6048376"/>
            <a:ext cx="162984" cy="163513"/>
          </a:xfrm>
          <a:prstGeom prst="teardrop">
            <a:avLst>
              <a:gd name="adj" fmla="val 100000"/>
            </a:avLst>
          </a:prstGeom>
          <a:noFill/>
          <a:ln w="28575" cap="flat" cmpd="sng">
            <a:solidFill>
              <a:srgbClr val="00CEF6"/>
            </a:solidFill>
            <a:prstDash val="solid"/>
            <a:round/>
            <a:headEnd type="none" w="med" len="med"/>
            <a:tailEnd type="none" w="med" len="med"/>
          </a:ln>
        </p:spPr>
        <p:txBody>
          <a:bodyPr lIns="91425" tIns="91425" rIns="91425" bIns="91425" anchor="ctr"/>
          <a:lstStyle/>
          <a:p>
            <a:pPr eaLnBrk="1" fontAlgn="auto" hangingPunct="1">
              <a:spcBef>
                <a:spcPts val="0"/>
              </a:spcBef>
              <a:spcAft>
                <a:spcPts val="0"/>
              </a:spcAft>
              <a:defRPr/>
            </a:pPr>
            <a:endParaRPr sz="1400" kern="0">
              <a:solidFill>
                <a:srgbClr val="000000"/>
              </a:solidFill>
              <a:latin typeface="Arial"/>
              <a:cs typeface="Arial"/>
              <a:sym typeface="Arial"/>
              <a:rtl val="0"/>
            </a:endParaRPr>
          </a:p>
        </p:txBody>
      </p:sp>
      <p:sp>
        <p:nvSpPr>
          <p:cNvPr id="7" name="Shape 333">
            <a:extLst>
              <a:ext uri="{FF2B5EF4-FFF2-40B4-BE49-F238E27FC236}">
                <a16:creationId xmlns:a16="http://schemas.microsoft.com/office/drawing/2014/main" xmlns="" id="{4EA582B8-E03F-4AF2-BBA9-04C142C6050E}"/>
              </a:ext>
            </a:extLst>
          </p:cNvPr>
          <p:cNvSpPr/>
          <p:nvPr/>
        </p:nvSpPr>
        <p:spPr>
          <a:xfrm rot="8100000">
            <a:off x="9575800" y="6092826"/>
            <a:ext cx="162984" cy="163513"/>
          </a:xfrm>
          <a:prstGeom prst="teardrop">
            <a:avLst>
              <a:gd name="adj" fmla="val 100000"/>
            </a:avLst>
          </a:prstGeom>
          <a:solidFill>
            <a:srgbClr val="00CEF6"/>
          </a:solidFill>
          <a:ln>
            <a:noFill/>
          </a:ln>
        </p:spPr>
        <p:txBody>
          <a:bodyPr lIns="91425" tIns="91425" rIns="91425" bIns="91425" anchor="ctr"/>
          <a:lstStyle/>
          <a:p>
            <a:pPr eaLnBrk="1" fontAlgn="auto" hangingPunct="1">
              <a:spcBef>
                <a:spcPts val="0"/>
              </a:spcBef>
              <a:spcAft>
                <a:spcPts val="0"/>
              </a:spcAft>
              <a:defRPr/>
            </a:pPr>
            <a:endParaRPr sz="1400" kern="0">
              <a:solidFill>
                <a:srgbClr val="000000"/>
              </a:solidFill>
              <a:latin typeface="Arial"/>
              <a:cs typeface="Arial"/>
              <a:sym typeface="Arial"/>
              <a:rtl val="0"/>
            </a:endParaRPr>
          </a:p>
        </p:txBody>
      </p:sp>
      <p:grpSp>
        <p:nvGrpSpPr>
          <p:cNvPr id="8" name="Shape 334">
            <a:extLst>
              <a:ext uri="{FF2B5EF4-FFF2-40B4-BE49-F238E27FC236}">
                <a16:creationId xmlns:a16="http://schemas.microsoft.com/office/drawing/2014/main" xmlns="" id="{FA6C0166-4D48-4614-B4A8-6BE551F5A777}"/>
              </a:ext>
            </a:extLst>
          </p:cNvPr>
          <p:cNvGrpSpPr>
            <a:grpSpLocks/>
          </p:cNvGrpSpPr>
          <p:nvPr/>
        </p:nvGrpSpPr>
        <p:grpSpPr bwMode="auto">
          <a:xfrm>
            <a:off x="-12699" y="5949950"/>
            <a:ext cx="12223751" cy="793750"/>
            <a:chOff x="-9525" y="4462475"/>
            <a:chExt cx="9167825" cy="595300"/>
          </a:xfrm>
        </p:grpSpPr>
        <p:sp>
          <p:nvSpPr>
            <p:cNvPr id="9" name="Shape 335">
              <a:extLst>
                <a:ext uri="{FF2B5EF4-FFF2-40B4-BE49-F238E27FC236}">
                  <a16:creationId xmlns:a16="http://schemas.microsoft.com/office/drawing/2014/main" xmlns="" id="{246D8734-75D6-45EA-B3F2-BFE9C9DBC986}"/>
                </a:ext>
              </a:extLst>
            </p:cNvPr>
            <p:cNvSpPr>
              <a:spLocks/>
            </p:cNvSpPr>
            <p:nvPr/>
          </p:nvSpPr>
          <p:spPr bwMode="auto">
            <a:xfrm>
              <a:off x="-9525" y="4581525"/>
              <a:ext cx="4205300" cy="476250"/>
            </a:xfrm>
            <a:custGeom>
              <a:avLst/>
              <a:gdLst>
                <a:gd name="T0" fmla="*/ 0 w 168212"/>
                <a:gd name="T1" fmla="*/ 2147483646 h 19050"/>
                <a:gd name="T2" fmla="*/ 2147483646 w 168212"/>
                <a:gd name="T3" fmla="*/ 2147483646 h 19050"/>
                <a:gd name="T4" fmla="*/ 2147483646 w 168212"/>
                <a:gd name="T5" fmla="*/ 2147483646 h 19050"/>
                <a:gd name="T6" fmla="*/ 2147483646 w 168212"/>
                <a:gd name="T7" fmla="*/ 2147483646 h 19050"/>
                <a:gd name="T8" fmla="*/ 2147483646 w 168212"/>
                <a:gd name="T9" fmla="*/ 2147483646 h 19050"/>
                <a:gd name="T10" fmla="*/ 2147483646 w 168212"/>
                <a:gd name="T11" fmla="*/ 2147483646 h 19050"/>
                <a:gd name="T12" fmla="*/ 2147483646 w 168212"/>
                <a:gd name="T13" fmla="*/ 2147483646 h 19050"/>
                <a:gd name="T14" fmla="*/ 2147483646 w 168212"/>
                <a:gd name="T15" fmla="*/ 0 h 19050"/>
                <a:gd name="T16" fmla="*/ 2147483646 w 168212"/>
                <a:gd name="T17" fmla="*/ 2147483646 h 19050"/>
                <a:gd name="T18" fmla="*/ 2147483646 w 168212"/>
                <a:gd name="T19" fmla="*/ 2147483646 h 19050"/>
                <a:gd name="T20" fmla="*/ 2147483646 w 168212"/>
                <a:gd name="T21" fmla="*/ 2147483646 h 19050"/>
                <a:gd name="T22" fmla="*/ 2147483646 w 168212"/>
                <a:gd name="T23" fmla="*/ 2147483646 h 190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68212"/>
                <a:gd name="T37" fmla="*/ 0 h 19050"/>
                <a:gd name="T38" fmla="*/ 168212 w 168212"/>
                <a:gd name="T39" fmla="*/ 19050 h 190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68212" h="19050" extrusionOk="0">
                  <a:moveTo>
                    <a:pt x="0" y="1715"/>
                  </a:moveTo>
                  <a:lnTo>
                    <a:pt x="15812" y="16574"/>
                  </a:lnTo>
                  <a:lnTo>
                    <a:pt x="31052" y="16574"/>
                  </a:lnTo>
                  <a:lnTo>
                    <a:pt x="46292" y="14097"/>
                  </a:lnTo>
                  <a:lnTo>
                    <a:pt x="61532" y="19050"/>
                  </a:lnTo>
                  <a:lnTo>
                    <a:pt x="76581" y="11240"/>
                  </a:lnTo>
                  <a:lnTo>
                    <a:pt x="92012" y="11240"/>
                  </a:lnTo>
                  <a:lnTo>
                    <a:pt x="106871" y="0"/>
                  </a:lnTo>
                  <a:lnTo>
                    <a:pt x="122111" y="2667"/>
                  </a:lnTo>
                  <a:lnTo>
                    <a:pt x="137541" y="2667"/>
                  </a:lnTo>
                  <a:lnTo>
                    <a:pt x="152972" y="16002"/>
                  </a:lnTo>
                  <a:lnTo>
                    <a:pt x="168212" y="16002"/>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endParaRPr lang="en-US" sz="1800"/>
            </a:p>
          </p:txBody>
        </p:sp>
        <p:sp>
          <p:nvSpPr>
            <p:cNvPr id="10" name="Shape 336">
              <a:extLst>
                <a:ext uri="{FF2B5EF4-FFF2-40B4-BE49-F238E27FC236}">
                  <a16:creationId xmlns:a16="http://schemas.microsoft.com/office/drawing/2014/main" xmlns="" id="{FA5CB902-EDC8-475C-8C39-FBD60C8491C0}"/>
                </a:ext>
              </a:extLst>
            </p:cNvPr>
            <p:cNvSpPr>
              <a:spLocks/>
            </p:cNvSpPr>
            <p:nvPr/>
          </p:nvSpPr>
          <p:spPr bwMode="auto">
            <a:xfrm>
              <a:off x="4195775" y="4462475"/>
              <a:ext cx="3424225" cy="590550"/>
            </a:xfrm>
            <a:custGeom>
              <a:avLst/>
              <a:gdLst>
                <a:gd name="T0" fmla="*/ 0 w 136969"/>
                <a:gd name="T1" fmla="*/ 2147483646 h 23622"/>
                <a:gd name="T2" fmla="*/ 2147483646 w 136969"/>
                <a:gd name="T3" fmla="*/ 2147483646 h 23622"/>
                <a:gd name="T4" fmla="*/ 2147483646 w 136969"/>
                <a:gd name="T5" fmla="*/ 2147483646 h 23622"/>
                <a:gd name="T6" fmla="*/ 2147483646 w 136969"/>
                <a:gd name="T7" fmla="*/ 2147483646 h 23622"/>
                <a:gd name="T8" fmla="*/ 2147483646 w 136969"/>
                <a:gd name="T9" fmla="*/ 2147483646 h 23622"/>
                <a:gd name="T10" fmla="*/ 2147483646 w 136969"/>
                <a:gd name="T11" fmla="*/ 2147483646 h 23622"/>
                <a:gd name="T12" fmla="*/ 2147483646 w 136969"/>
                <a:gd name="T13" fmla="*/ 2147483646 h 23622"/>
                <a:gd name="T14" fmla="*/ 2147483646 w 136969"/>
                <a:gd name="T15" fmla="*/ 2147483646 h 23622"/>
                <a:gd name="T16" fmla="*/ 2147483646 w 136969"/>
                <a:gd name="T17" fmla="*/ 2147483646 h 23622"/>
                <a:gd name="T18" fmla="*/ 2147483646 w 136969"/>
                <a:gd name="T19" fmla="*/ 0 h 2362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36969"/>
                <a:gd name="T31" fmla="*/ 0 h 23622"/>
                <a:gd name="T32" fmla="*/ 136969 w 136969"/>
                <a:gd name="T33" fmla="*/ 23622 h 2362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36969" h="23622" extrusionOk="0">
                  <a:moveTo>
                    <a:pt x="0" y="20955"/>
                  </a:moveTo>
                  <a:lnTo>
                    <a:pt x="15049" y="9144"/>
                  </a:lnTo>
                  <a:lnTo>
                    <a:pt x="30480" y="4381"/>
                  </a:lnTo>
                  <a:lnTo>
                    <a:pt x="45720" y="13716"/>
                  </a:lnTo>
                  <a:lnTo>
                    <a:pt x="60769" y="13716"/>
                  </a:lnTo>
                  <a:lnTo>
                    <a:pt x="76009" y="16573"/>
                  </a:lnTo>
                  <a:lnTo>
                    <a:pt x="91249" y="11811"/>
                  </a:lnTo>
                  <a:lnTo>
                    <a:pt x="106680" y="23622"/>
                  </a:lnTo>
                  <a:lnTo>
                    <a:pt x="122110" y="23622"/>
                  </a:lnTo>
                  <a:lnTo>
                    <a:pt x="136969" y="0"/>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endParaRPr lang="en-US" sz="1800"/>
            </a:p>
          </p:txBody>
        </p:sp>
        <p:sp>
          <p:nvSpPr>
            <p:cNvPr id="11" name="Shape 337">
              <a:extLst>
                <a:ext uri="{FF2B5EF4-FFF2-40B4-BE49-F238E27FC236}">
                  <a16:creationId xmlns:a16="http://schemas.microsoft.com/office/drawing/2014/main" xmlns="" id="{C3EE39D2-55EC-4317-9309-4345C6752A65}"/>
                </a:ext>
              </a:extLst>
            </p:cNvPr>
            <p:cNvSpPr>
              <a:spLocks/>
            </p:cNvSpPr>
            <p:nvPr/>
          </p:nvSpPr>
          <p:spPr bwMode="auto">
            <a:xfrm>
              <a:off x="7624775" y="4472000"/>
              <a:ext cx="1533525" cy="414325"/>
            </a:xfrm>
            <a:custGeom>
              <a:avLst/>
              <a:gdLst>
                <a:gd name="T0" fmla="*/ 0 w 61341"/>
                <a:gd name="T1" fmla="*/ 0 h 16573"/>
                <a:gd name="T2" fmla="*/ 2147483646 w 61341"/>
                <a:gd name="T3" fmla="*/ 2147483646 h 16573"/>
                <a:gd name="T4" fmla="*/ 2147483646 w 61341"/>
                <a:gd name="T5" fmla="*/ 2147483646 h 16573"/>
                <a:gd name="T6" fmla="*/ 2147483646 w 61341"/>
                <a:gd name="T7" fmla="*/ 2147483646 h 16573"/>
                <a:gd name="T8" fmla="*/ 2147483646 w 61341"/>
                <a:gd name="T9" fmla="*/ 2147483646 h 16573"/>
                <a:gd name="T10" fmla="*/ 0 60000 65536"/>
                <a:gd name="T11" fmla="*/ 0 60000 65536"/>
                <a:gd name="T12" fmla="*/ 0 60000 65536"/>
                <a:gd name="T13" fmla="*/ 0 60000 65536"/>
                <a:gd name="T14" fmla="*/ 0 60000 65536"/>
                <a:gd name="T15" fmla="*/ 0 w 61341"/>
                <a:gd name="T16" fmla="*/ 0 h 16573"/>
                <a:gd name="T17" fmla="*/ 61341 w 61341"/>
                <a:gd name="T18" fmla="*/ 16573 h 16573"/>
              </a:gdLst>
              <a:ahLst/>
              <a:cxnLst>
                <a:cxn ang="T10">
                  <a:pos x="T0" y="T1"/>
                </a:cxn>
                <a:cxn ang="T11">
                  <a:pos x="T2" y="T3"/>
                </a:cxn>
                <a:cxn ang="T12">
                  <a:pos x="T4" y="T5"/>
                </a:cxn>
                <a:cxn ang="T13">
                  <a:pos x="T6" y="T7"/>
                </a:cxn>
                <a:cxn ang="T14">
                  <a:pos x="T8" y="T9"/>
                </a:cxn>
              </a:cxnLst>
              <a:rect l="T15" t="T16" r="T17" b="T18"/>
              <a:pathLst>
                <a:path w="61341" h="16573" extrusionOk="0">
                  <a:moveTo>
                    <a:pt x="0" y="0"/>
                  </a:moveTo>
                  <a:lnTo>
                    <a:pt x="15049" y="4762"/>
                  </a:lnTo>
                  <a:lnTo>
                    <a:pt x="30670" y="4762"/>
                  </a:lnTo>
                  <a:lnTo>
                    <a:pt x="45910" y="4762"/>
                  </a:lnTo>
                  <a:lnTo>
                    <a:pt x="61341" y="16573"/>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endParaRPr lang="en-US" sz="1800"/>
            </a:p>
          </p:txBody>
        </p:sp>
      </p:grpSp>
      <p:grpSp>
        <p:nvGrpSpPr>
          <p:cNvPr id="12" name="Shape 338">
            <a:extLst>
              <a:ext uri="{FF2B5EF4-FFF2-40B4-BE49-F238E27FC236}">
                <a16:creationId xmlns:a16="http://schemas.microsoft.com/office/drawing/2014/main" xmlns="" id="{3BE3E47E-A45D-47AA-A897-CFD8829CD220}"/>
              </a:ext>
            </a:extLst>
          </p:cNvPr>
          <p:cNvGrpSpPr>
            <a:grpSpLocks/>
          </p:cNvGrpSpPr>
          <p:nvPr/>
        </p:nvGrpSpPr>
        <p:grpSpPr bwMode="auto">
          <a:xfrm>
            <a:off x="-57151" y="5924550"/>
            <a:ext cx="12306301" cy="857250"/>
            <a:chOff x="-42837" y="4443487"/>
            <a:chExt cx="9229574" cy="642787"/>
          </a:xfrm>
        </p:grpSpPr>
        <p:sp>
          <p:nvSpPr>
            <p:cNvPr id="13" name="Shape 339">
              <a:extLst>
                <a:ext uri="{FF2B5EF4-FFF2-40B4-BE49-F238E27FC236}">
                  <a16:creationId xmlns:a16="http://schemas.microsoft.com/office/drawing/2014/main" xmlns="" id="{7A6757F0-294F-4B5A-AD33-21A569FF3CA8}"/>
                </a:ext>
              </a:extLst>
            </p:cNvPr>
            <p:cNvSpPr>
              <a:spLocks noChangeArrowheads="1"/>
            </p:cNvSpPr>
            <p:nvPr/>
          </p:nvSpPr>
          <p:spPr bwMode="auto">
            <a:xfrm>
              <a:off x="1114432" y="490058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4" name="Shape 340">
              <a:extLst>
                <a:ext uri="{FF2B5EF4-FFF2-40B4-BE49-F238E27FC236}">
                  <a16:creationId xmlns:a16="http://schemas.microsoft.com/office/drawing/2014/main" xmlns="" id="{D2E115C1-DB61-4653-B521-63BB81B6AEB5}"/>
                </a:ext>
              </a:extLst>
            </p:cNvPr>
            <p:cNvSpPr>
              <a:spLocks noChangeArrowheads="1"/>
            </p:cNvSpPr>
            <p:nvPr/>
          </p:nvSpPr>
          <p:spPr bwMode="auto">
            <a:xfrm>
              <a:off x="1495426" y="502913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5" name="Shape 341">
              <a:extLst>
                <a:ext uri="{FF2B5EF4-FFF2-40B4-BE49-F238E27FC236}">
                  <a16:creationId xmlns:a16="http://schemas.microsoft.com/office/drawing/2014/main" xmlns="" id="{D68C6D97-0582-4205-98B9-3972BEC205AB}"/>
                </a:ext>
              </a:extLst>
            </p:cNvPr>
            <p:cNvSpPr>
              <a:spLocks noChangeArrowheads="1"/>
            </p:cNvSpPr>
            <p:nvPr/>
          </p:nvSpPr>
          <p:spPr bwMode="auto">
            <a:xfrm>
              <a:off x="733438" y="4972001"/>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6" name="Shape 342">
              <a:extLst>
                <a:ext uri="{FF2B5EF4-FFF2-40B4-BE49-F238E27FC236}">
                  <a16:creationId xmlns:a16="http://schemas.microsoft.com/office/drawing/2014/main" xmlns="" id="{3B8D7A98-737A-4C61-9ACE-AF5FA857C6D6}"/>
                </a:ext>
              </a:extLst>
            </p:cNvPr>
            <p:cNvSpPr>
              <a:spLocks noChangeArrowheads="1"/>
            </p:cNvSpPr>
            <p:nvPr/>
          </p:nvSpPr>
          <p:spPr bwMode="auto">
            <a:xfrm>
              <a:off x="352444" y="4962478"/>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7" name="Shape 343">
              <a:extLst>
                <a:ext uri="{FF2B5EF4-FFF2-40B4-BE49-F238E27FC236}">
                  <a16:creationId xmlns:a16="http://schemas.microsoft.com/office/drawing/2014/main" xmlns="" id="{B4B2C35C-13C1-4CE4-B9E9-25797503743B}"/>
                </a:ext>
              </a:extLst>
            </p:cNvPr>
            <p:cNvSpPr>
              <a:spLocks noChangeArrowheads="1"/>
            </p:cNvSpPr>
            <p:nvPr/>
          </p:nvSpPr>
          <p:spPr bwMode="auto">
            <a:xfrm>
              <a:off x="-42837" y="4605374"/>
              <a:ext cx="57150"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8" name="Shape 344">
              <a:extLst>
                <a:ext uri="{FF2B5EF4-FFF2-40B4-BE49-F238E27FC236}">
                  <a16:creationId xmlns:a16="http://schemas.microsoft.com/office/drawing/2014/main" xmlns="" id="{AD7C3CE4-5245-4B8A-92AE-92D46F237FB2}"/>
                </a:ext>
              </a:extLst>
            </p:cNvPr>
            <p:cNvSpPr>
              <a:spLocks noChangeArrowheads="1"/>
            </p:cNvSpPr>
            <p:nvPr/>
          </p:nvSpPr>
          <p:spPr bwMode="auto">
            <a:xfrm>
              <a:off x="1876419" y="4833921"/>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9" name="Shape 345">
              <a:extLst>
                <a:ext uri="{FF2B5EF4-FFF2-40B4-BE49-F238E27FC236}">
                  <a16:creationId xmlns:a16="http://schemas.microsoft.com/office/drawing/2014/main" xmlns="" id="{4B2C6EA7-41D3-41FC-8C56-AC33FCF336F1}"/>
                </a:ext>
              </a:extLst>
            </p:cNvPr>
            <p:cNvSpPr>
              <a:spLocks noChangeArrowheads="1"/>
            </p:cNvSpPr>
            <p:nvPr/>
          </p:nvSpPr>
          <p:spPr bwMode="auto">
            <a:xfrm>
              <a:off x="2257413" y="4829159"/>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0" name="Shape 346">
              <a:extLst>
                <a:ext uri="{FF2B5EF4-FFF2-40B4-BE49-F238E27FC236}">
                  <a16:creationId xmlns:a16="http://schemas.microsoft.com/office/drawing/2014/main" xmlns="" id="{6645F9FD-70F5-418B-AC2E-C74A39EF798C}"/>
                </a:ext>
              </a:extLst>
            </p:cNvPr>
            <p:cNvSpPr>
              <a:spLocks noChangeArrowheads="1"/>
            </p:cNvSpPr>
            <p:nvPr/>
          </p:nvSpPr>
          <p:spPr bwMode="auto">
            <a:xfrm>
              <a:off x="2638407" y="454823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1" name="Shape 347">
              <a:extLst>
                <a:ext uri="{FF2B5EF4-FFF2-40B4-BE49-F238E27FC236}">
                  <a16:creationId xmlns:a16="http://schemas.microsoft.com/office/drawing/2014/main" xmlns="" id="{9341216E-09E9-4697-A6A9-87A9A52DDC1F}"/>
                </a:ext>
              </a:extLst>
            </p:cNvPr>
            <p:cNvSpPr>
              <a:spLocks noChangeArrowheads="1"/>
            </p:cNvSpPr>
            <p:nvPr/>
          </p:nvSpPr>
          <p:spPr bwMode="auto">
            <a:xfrm>
              <a:off x="3019401" y="461489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2" name="Shape 348">
              <a:extLst>
                <a:ext uri="{FF2B5EF4-FFF2-40B4-BE49-F238E27FC236}">
                  <a16:creationId xmlns:a16="http://schemas.microsoft.com/office/drawing/2014/main" xmlns="" id="{D1A15BBB-98E4-43A8-B7BF-11818411DB96}"/>
                </a:ext>
              </a:extLst>
            </p:cNvPr>
            <p:cNvSpPr>
              <a:spLocks noChangeArrowheads="1"/>
            </p:cNvSpPr>
            <p:nvPr/>
          </p:nvSpPr>
          <p:spPr bwMode="auto">
            <a:xfrm>
              <a:off x="3400394" y="461489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3" name="Shape 349">
              <a:extLst>
                <a:ext uri="{FF2B5EF4-FFF2-40B4-BE49-F238E27FC236}">
                  <a16:creationId xmlns:a16="http://schemas.microsoft.com/office/drawing/2014/main" xmlns="" id="{7464EBB3-3882-40A9-83F2-01069BD29349}"/>
                </a:ext>
              </a:extLst>
            </p:cNvPr>
            <p:cNvSpPr>
              <a:spLocks noChangeArrowheads="1"/>
            </p:cNvSpPr>
            <p:nvPr/>
          </p:nvSpPr>
          <p:spPr bwMode="auto">
            <a:xfrm>
              <a:off x="3781388" y="4948194"/>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4" name="Shape 350">
              <a:extLst>
                <a:ext uri="{FF2B5EF4-FFF2-40B4-BE49-F238E27FC236}">
                  <a16:creationId xmlns:a16="http://schemas.microsoft.com/office/drawing/2014/main" xmlns="" id="{0CE6187B-907B-464B-B412-5FE06A172E31}"/>
                </a:ext>
              </a:extLst>
            </p:cNvPr>
            <p:cNvSpPr>
              <a:spLocks noChangeArrowheads="1"/>
            </p:cNvSpPr>
            <p:nvPr/>
          </p:nvSpPr>
          <p:spPr bwMode="auto">
            <a:xfrm>
              <a:off x="4162382" y="4948194"/>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5" name="Shape 351">
              <a:extLst>
                <a:ext uri="{FF2B5EF4-FFF2-40B4-BE49-F238E27FC236}">
                  <a16:creationId xmlns:a16="http://schemas.microsoft.com/office/drawing/2014/main" xmlns="" id="{39DD5EBB-2F4D-474A-8479-21ADEFDE3F5E}"/>
                </a:ext>
              </a:extLst>
            </p:cNvPr>
            <p:cNvSpPr>
              <a:spLocks noChangeArrowheads="1"/>
            </p:cNvSpPr>
            <p:nvPr/>
          </p:nvSpPr>
          <p:spPr bwMode="auto">
            <a:xfrm>
              <a:off x="4543375" y="4667272"/>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6" name="Shape 352">
              <a:extLst>
                <a:ext uri="{FF2B5EF4-FFF2-40B4-BE49-F238E27FC236}">
                  <a16:creationId xmlns:a16="http://schemas.microsoft.com/office/drawing/2014/main" xmlns="" id="{BB6FB7D2-31E0-4AB3-8F75-6CAC439C52D2}"/>
                </a:ext>
              </a:extLst>
            </p:cNvPr>
            <p:cNvSpPr>
              <a:spLocks noChangeArrowheads="1"/>
            </p:cNvSpPr>
            <p:nvPr/>
          </p:nvSpPr>
          <p:spPr bwMode="auto">
            <a:xfrm>
              <a:off x="4924369" y="4543476"/>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7" name="Shape 353">
              <a:extLst>
                <a:ext uri="{FF2B5EF4-FFF2-40B4-BE49-F238E27FC236}">
                  <a16:creationId xmlns:a16="http://schemas.microsoft.com/office/drawing/2014/main" xmlns="" id="{6CAF676D-7E1D-4D60-9A04-88235C2EA3B6}"/>
                </a:ext>
              </a:extLst>
            </p:cNvPr>
            <p:cNvSpPr>
              <a:spLocks noChangeArrowheads="1"/>
            </p:cNvSpPr>
            <p:nvPr/>
          </p:nvSpPr>
          <p:spPr bwMode="auto">
            <a:xfrm>
              <a:off x="5305363" y="4772023"/>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8" name="Shape 354">
              <a:extLst>
                <a:ext uri="{FF2B5EF4-FFF2-40B4-BE49-F238E27FC236}">
                  <a16:creationId xmlns:a16="http://schemas.microsoft.com/office/drawing/2014/main" xmlns="" id="{53018DE2-4B6F-4ED6-AF33-A89A264637AE}"/>
                </a:ext>
              </a:extLst>
            </p:cNvPr>
            <p:cNvSpPr>
              <a:spLocks noChangeArrowheads="1"/>
            </p:cNvSpPr>
            <p:nvPr/>
          </p:nvSpPr>
          <p:spPr bwMode="auto">
            <a:xfrm>
              <a:off x="5686357" y="4772023"/>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9" name="Shape 355">
              <a:extLst>
                <a:ext uri="{FF2B5EF4-FFF2-40B4-BE49-F238E27FC236}">
                  <a16:creationId xmlns:a16="http://schemas.microsoft.com/office/drawing/2014/main" xmlns="" id="{CF621399-E59E-418E-B183-4EA6EE0E773C}"/>
                </a:ext>
              </a:extLst>
            </p:cNvPr>
            <p:cNvSpPr>
              <a:spLocks noChangeArrowheads="1"/>
            </p:cNvSpPr>
            <p:nvPr/>
          </p:nvSpPr>
          <p:spPr bwMode="auto">
            <a:xfrm>
              <a:off x="6067350" y="4848205"/>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0" name="Shape 356">
              <a:extLst>
                <a:ext uri="{FF2B5EF4-FFF2-40B4-BE49-F238E27FC236}">
                  <a16:creationId xmlns:a16="http://schemas.microsoft.com/office/drawing/2014/main" xmlns="" id="{E4E1641D-2CCA-4D23-8D7C-A1DB6241B992}"/>
                </a:ext>
              </a:extLst>
            </p:cNvPr>
            <p:cNvSpPr>
              <a:spLocks noChangeArrowheads="1"/>
            </p:cNvSpPr>
            <p:nvPr/>
          </p:nvSpPr>
          <p:spPr bwMode="auto">
            <a:xfrm>
              <a:off x="6448344" y="472917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1" name="Shape 357">
              <a:extLst>
                <a:ext uri="{FF2B5EF4-FFF2-40B4-BE49-F238E27FC236}">
                  <a16:creationId xmlns:a16="http://schemas.microsoft.com/office/drawing/2014/main" xmlns="" id="{1DFDFF88-D7C4-4AF7-81CC-7A20BC2D023E}"/>
                </a:ext>
              </a:extLst>
            </p:cNvPr>
            <p:cNvSpPr>
              <a:spLocks noChangeArrowheads="1"/>
            </p:cNvSpPr>
            <p:nvPr/>
          </p:nvSpPr>
          <p:spPr bwMode="auto">
            <a:xfrm>
              <a:off x="6829338" y="5024376"/>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2" name="Shape 358">
              <a:extLst>
                <a:ext uri="{FF2B5EF4-FFF2-40B4-BE49-F238E27FC236}">
                  <a16:creationId xmlns:a16="http://schemas.microsoft.com/office/drawing/2014/main" xmlns="" id="{22F9BCF3-6A56-45EC-A740-F58900EDA475}"/>
                </a:ext>
              </a:extLst>
            </p:cNvPr>
            <p:cNvSpPr>
              <a:spLocks noChangeArrowheads="1"/>
            </p:cNvSpPr>
            <p:nvPr/>
          </p:nvSpPr>
          <p:spPr bwMode="auto">
            <a:xfrm>
              <a:off x="7210332" y="5024376"/>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3" name="Shape 359">
              <a:extLst>
                <a:ext uri="{FF2B5EF4-FFF2-40B4-BE49-F238E27FC236}">
                  <a16:creationId xmlns:a16="http://schemas.microsoft.com/office/drawing/2014/main" xmlns="" id="{63676010-1219-428D-9B6A-76B3D5E217C5}"/>
                </a:ext>
              </a:extLst>
            </p:cNvPr>
            <p:cNvSpPr>
              <a:spLocks noChangeArrowheads="1"/>
            </p:cNvSpPr>
            <p:nvPr/>
          </p:nvSpPr>
          <p:spPr bwMode="auto">
            <a:xfrm>
              <a:off x="7591325" y="444348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4" name="Shape 360">
              <a:extLst>
                <a:ext uri="{FF2B5EF4-FFF2-40B4-BE49-F238E27FC236}">
                  <a16:creationId xmlns:a16="http://schemas.microsoft.com/office/drawing/2014/main" xmlns="" id="{491FCBF5-3E14-42FD-95D0-25F768B9DDFA}"/>
                </a:ext>
              </a:extLst>
            </p:cNvPr>
            <p:cNvSpPr>
              <a:spLocks noChangeArrowheads="1"/>
            </p:cNvSpPr>
            <p:nvPr/>
          </p:nvSpPr>
          <p:spPr bwMode="auto">
            <a:xfrm>
              <a:off x="7972319" y="455776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5" name="Shape 361">
              <a:extLst>
                <a:ext uri="{FF2B5EF4-FFF2-40B4-BE49-F238E27FC236}">
                  <a16:creationId xmlns:a16="http://schemas.microsoft.com/office/drawing/2014/main" xmlns="" id="{2D0691D7-6744-4E5B-90FB-5C547737659A}"/>
                </a:ext>
              </a:extLst>
            </p:cNvPr>
            <p:cNvSpPr>
              <a:spLocks noChangeArrowheads="1"/>
            </p:cNvSpPr>
            <p:nvPr/>
          </p:nvSpPr>
          <p:spPr bwMode="auto">
            <a:xfrm>
              <a:off x="8353313" y="455776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6" name="Shape 362">
              <a:extLst>
                <a:ext uri="{FF2B5EF4-FFF2-40B4-BE49-F238E27FC236}">
                  <a16:creationId xmlns:a16="http://schemas.microsoft.com/office/drawing/2014/main" xmlns="" id="{106AEDB6-2A5B-458B-9602-66E8EC0299EA}"/>
                </a:ext>
              </a:extLst>
            </p:cNvPr>
            <p:cNvSpPr>
              <a:spLocks noChangeArrowheads="1"/>
            </p:cNvSpPr>
            <p:nvPr/>
          </p:nvSpPr>
          <p:spPr bwMode="auto">
            <a:xfrm>
              <a:off x="8734306" y="455776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7" name="Shape 363">
              <a:extLst>
                <a:ext uri="{FF2B5EF4-FFF2-40B4-BE49-F238E27FC236}">
                  <a16:creationId xmlns:a16="http://schemas.microsoft.com/office/drawing/2014/main" xmlns="" id="{EF39E046-B745-4E11-AE0A-7F985E220526}"/>
                </a:ext>
              </a:extLst>
            </p:cNvPr>
            <p:cNvSpPr>
              <a:spLocks noChangeArrowheads="1"/>
            </p:cNvSpPr>
            <p:nvPr/>
          </p:nvSpPr>
          <p:spPr bwMode="auto">
            <a:xfrm>
              <a:off x="9129588" y="486725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grpSp>
      <p:sp>
        <p:nvSpPr>
          <p:cNvPr id="38" name="Shape 364">
            <a:extLst>
              <a:ext uri="{FF2B5EF4-FFF2-40B4-BE49-F238E27FC236}">
                <a16:creationId xmlns:a16="http://schemas.microsoft.com/office/drawing/2014/main" xmlns="" id="{FB9B5C05-D610-4F84-A012-992355E6588C}"/>
              </a:ext>
            </a:extLst>
          </p:cNvPr>
          <p:cNvSpPr>
            <a:spLocks noChangeArrowheads="1"/>
          </p:cNvSpPr>
          <p:nvPr/>
        </p:nvSpPr>
        <p:spPr bwMode="auto">
          <a:xfrm>
            <a:off x="3987800" y="6115050"/>
            <a:ext cx="152400" cy="152400"/>
          </a:xfrm>
          <a:prstGeom prst="ellipse">
            <a:avLst/>
          </a:prstGeom>
          <a:noFill/>
          <a:ln w="9525">
            <a:solidFill>
              <a:srgbClr val="3C78D8"/>
            </a:solidFill>
            <a:round/>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9" name="Shape 365">
            <a:extLst>
              <a:ext uri="{FF2B5EF4-FFF2-40B4-BE49-F238E27FC236}">
                <a16:creationId xmlns:a16="http://schemas.microsoft.com/office/drawing/2014/main" xmlns="" id="{D8572894-38BE-44A9-82E5-6B4E794044C7}"/>
              </a:ext>
            </a:extLst>
          </p:cNvPr>
          <p:cNvSpPr>
            <a:spLocks noChangeArrowheads="1"/>
          </p:cNvSpPr>
          <p:nvPr/>
        </p:nvSpPr>
        <p:spPr bwMode="auto">
          <a:xfrm>
            <a:off x="1447800" y="6496050"/>
            <a:ext cx="152400" cy="152400"/>
          </a:xfrm>
          <a:prstGeom prst="ellipse">
            <a:avLst/>
          </a:prstGeom>
          <a:noFill/>
          <a:ln w="9525">
            <a:solidFill>
              <a:srgbClr val="3C78D8"/>
            </a:solidFill>
            <a:round/>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40" name="Shape 366">
            <a:extLst>
              <a:ext uri="{FF2B5EF4-FFF2-40B4-BE49-F238E27FC236}">
                <a16:creationId xmlns:a16="http://schemas.microsoft.com/office/drawing/2014/main" xmlns="" id="{41CCE979-EB0B-4DD8-B0C6-23B26172F8DE}"/>
              </a:ext>
            </a:extLst>
          </p:cNvPr>
          <p:cNvSpPr>
            <a:spLocks noChangeArrowheads="1"/>
          </p:cNvSpPr>
          <p:nvPr/>
        </p:nvSpPr>
        <p:spPr bwMode="auto">
          <a:xfrm>
            <a:off x="6527800" y="6021388"/>
            <a:ext cx="152400" cy="152400"/>
          </a:xfrm>
          <a:prstGeom prst="ellipse">
            <a:avLst/>
          </a:prstGeom>
          <a:noFill/>
          <a:ln w="9525">
            <a:solidFill>
              <a:srgbClr val="3C78D8"/>
            </a:solidFill>
            <a:round/>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41" name="Shape 367">
            <a:extLst>
              <a:ext uri="{FF2B5EF4-FFF2-40B4-BE49-F238E27FC236}">
                <a16:creationId xmlns:a16="http://schemas.microsoft.com/office/drawing/2014/main" xmlns="" id="{E1E7F51D-B8D4-4BDC-964D-9C3B533633C2}"/>
              </a:ext>
            </a:extLst>
          </p:cNvPr>
          <p:cNvSpPr/>
          <p:nvPr/>
        </p:nvSpPr>
        <p:spPr>
          <a:xfrm rot="8100000">
            <a:off x="11599334" y="5772151"/>
            <a:ext cx="165100" cy="163513"/>
          </a:xfrm>
          <a:prstGeom prst="teardrop">
            <a:avLst>
              <a:gd name="adj" fmla="val 100000"/>
            </a:avLst>
          </a:prstGeom>
          <a:noFill/>
          <a:ln w="28575" cap="flat" cmpd="sng">
            <a:solidFill>
              <a:srgbClr val="AFF000"/>
            </a:solidFill>
            <a:prstDash val="solid"/>
            <a:round/>
            <a:headEnd type="none" w="med" len="med"/>
            <a:tailEnd type="none" w="med" len="med"/>
          </a:ln>
        </p:spPr>
        <p:txBody>
          <a:bodyPr lIns="91425" tIns="91425" rIns="91425" bIns="91425" anchor="ctr"/>
          <a:lstStyle/>
          <a:p>
            <a:pPr eaLnBrk="1" fontAlgn="auto" hangingPunct="1">
              <a:spcBef>
                <a:spcPts val="0"/>
              </a:spcBef>
              <a:spcAft>
                <a:spcPts val="0"/>
              </a:spcAft>
              <a:defRPr/>
            </a:pPr>
            <a:endParaRPr sz="1400" kern="0">
              <a:solidFill>
                <a:srgbClr val="000000"/>
              </a:solidFill>
              <a:latin typeface="Arial"/>
              <a:cs typeface="Arial"/>
              <a:sym typeface="Arial"/>
              <a:rtl val="0"/>
            </a:endParaRPr>
          </a:p>
        </p:txBody>
      </p:sp>
      <p:sp>
        <p:nvSpPr>
          <p:cNvPr id="328" name="Shape 328"/>
          <p:cNvSpPr txBox="1">
            <a:spLocks noGrp="1"/>
          </p:cNvSpPr>
          <p:nvPr>
            <p:ph type="body" idx="1"/>
          </p:nvPr>
        </p:nvSpPr>
        <p:spPr>
          <a:xfrm>
            <a:off x="609600" y="5137106"/>
            <a:ext cx="10972800" cy="692799"/>
          </a:xfrm>
          <a:prstGeom prst="rect">
            <a:avLst/>
          </a:prstGeom>
        </p:spPr>
        <p:txBody>
          <a:bodyPr/>
          <a:lstStyle>
            <a:lvl1pPr lvl="0" algn="ctr">
              <a:spcBef>
                <a:spcPts val="360"/>
              </a:spcBef>
              <a:buClr>
                <a:srgbClr val="00CEF6"/>
              </a:buClr>
              <a:buSzPct val="100000"/>
              <a:buNone/>
              <a:defRPr sz="1400">
                <a:solidFill>
                  <a:srgbClr val="00CEF6"/>
                </a:solidFill>
              </a:defRPr>
            </a:lvl1pPr>
          </a:lstStyle>
          <a:p>
            <a:endParaRPr/>
          </a:p>
        </p:txBody>
      </p:sp>
    </p:spTree>
    <p:extLst>
      <p:ext uri="{BB962C8B-B14F-4D97-AF65-F5344CB8AC3E}">
        <p14:creationId xmlns:p14="http://schemas.microsoft.com/office/powerpoint/2010/main" val="3183096373"/>
      </p:ext>
    </p:extLst>
  </p:cSld>
  <p:clrMapOvr>
    <a:masterClrMapping/>
  </p:clrMapOvr>
</p:sldLayout>
</file>

<file path=ppt/slideLayouts/slideLayout214.xml><?xml version="1.0" encoding="utf-8"?>
<p:sldLayout xmlns:a="http://schemas.openxmlformats.org/drawingml/2006/main" xmlns:r="http://schemas.openxmlformats.org/officeDocument/2006/relationships" xmlns:p="http://schemas.openxmlformats.org/presentationml/2006/main" type="blank">
  <p:cSld name="Blank">
    <p:spTree>
      <p:nvGrpSpPr>
        <p:cNvPr id="1" name="Shape 368"/>
        <p:cNvGrpSpPr/>
        <p:nvPr/>
      </p:nvGrpSpPr>
      <p:grpSpPr>
        <a:xfrm>
          <a:off x="0" y="0"/>
          <a:ext cx="0" cy="0"/>
          <a:chOff x="0" y="0"/>
          <a:chExt cx="0" cy="0"/>
        </a:xfrm>
      </p:grpSpPr>
      <p:sp>
        <p:nvSpPr>
          <p:cNvPr id="2" name="Shape 369">
            <a:extLst>
              <a:ext uri="{FF2B5EF4-FFF2-40B4-BE49-F238E27FC236}">
                <a16:creationId xmlns:a16="http://schemas.microsoft.com/office/drawing/2014/main" xmlns="" id="{C5C35DCB-29F3-4B49-8180-85D056BD2FC8}"/>
              </a:ext>
            </a:extLst>
          </p:cNvPr>
          <p:cNvSpPr>
            <a:spLocks/>
          </p:cNvSpPr>
          <p:nvPr/>
        </p:nvSpPr>
        <p:spPr bwMode="auto">
          <a:xfrm>
            <a:off x="-38099" y="5929314"/>
            <a:ext cx="12255500" cy="949325"/>
          </a:xfrm>
          <a:custGeom>
            <a:avLst/>
            <a:gdLst>
              <a:gd name="T0" fmla="*/ 2147483646 w 367665"/>
              <a:gd name="T1" fmla="*/ 2147483646 h 41339"/>
              <a:gd name="T2" fmla="*/ 2147483646 w 367665"/>
              <a:gd name="T3" fmla="*/ 2147483646 h 41339"/>
              <a:gd name="T4" fmla="*/ 2147483646 w 367665"/>
              <a:gd name="T5" fmla="*/ 2147483646 h 41339"/>
              <a:gd name="T6" fmla="*/ 2147483646 w 367665"/>
              <a:gd name="T7" fmla="*/ 2147483646 h 41339"/>
              <a:gd name="T8" fmla="*/ 2147483646 w 367665"/>
              <a:gd name="T9" fmla="*/ 0 h 41339"/>
              <a:gd name="T10" fmla="*/ 2147483646 w 367665"/>
              <a:gd name="T11" fmla="*/ 2147483646 h 41339"/>
              <a:gd name="T12" fmla="*/ 2147483646 w 367665"/>
              <a:gd name="T13" fmla="*/ 2147483646 h 41339"/>
              <a:gd name="T14" fmla="*/ 2147483646 w 367665"/>
              <a:gd name="T15" fmla="*/ 2147483646 h 41339"/>
              <a:gd name="T16" fmla="*/ 2147483646 w 367665"/>
              <a:gd name="T17" fmla="*/ 2147483646 h 41339"/>
              <a:gd name="T18" fmla="*/ 2147483646 w 367665"/>
              <a:gd name="T19" fmla="*/ 2147483646 h 41339"/>
              <a:gd name="T20" fmla="*/ 2147483646 w 367665"/>
              <a:gd name="T21" fmla="*/ 2147483646 h 41339"/>
              <a:gd name="T22" fmla="*/ 2147483646 w 367665"/>
              <a:gd name="T23" fmla="*/ 2147483646 h 41339"/>
              <a:gd name="T24" fmla="*/ 2147483646 w 367665"/>
              <a:gd name="T25" fmla="*/ 2147483646 h 41339"/>
              <a:gd name="T26" fmla="*/ 2147483646 w 367665"/>
              <a:gd name="T27" fmla="*/ 2147483646 h 41339"/>
              <a:gd name="T28" fmla="*/ 2147483646 w 367665"/>
              <a:gd name="T29" fmla="*/ 2147483646 h 41339"/>
              <a:gd name="T30" fmla="*/ 2147483646 w 367665"/>
              <a:gd name="T31" fmla="*/ 2147483646 h 41339"/>
              <a:gd name="T32" fmla="*/ 2147483646 w 367665"/>
              <a:gd name="T33" fmla="*/ 2147483646 h 41339"/>
              <a:gd name="T34" fmla="*/ 2147483646 w 367665"/>
              <a:gd name="T35" fmla="*/ 2147483646 h 41339"/>
              <a:gd name="T36" fmla="*/ 2147483646 w 367665"/>
              <a:gd name="T37" fmla="*/ 2147483646 h 41339"/>
              <a:gd name="T38" fmla="*/ 2147483646 w 367665"/>
              <a:gd name="T39" fmla="*/ 2147483646 h 41339"/>
              <a:gd name="T40" fmla="*/ 2147483646 w 367665"/>
              <a:gd name="T41" fmla="*/ 2147483646 h 41339"/>
              <a:gd name="T42" fmla="*/ 2147483646 w 367665"/>
              <a:gd name="T43" fmla="*/ 2147483646 h 41339"/>
              <a:gd name="T44" fmla="*/ 2147483646 w 367665"/>
              <a:gd name="T45" fmla="*/ 2147483646 h 41339"/>
              <a:gd name="T46" fmla="*/ 2147483646 w 367665"/>
              <a:gd name="T47" fmla="*/ 2147483646 h 41339"/>
              <a:gd name="T48" fmla="*/ 0 w 367665"/>
              <a:gd name="T49" fmla="*/ 2147483646 h 41339"/>
              <a:gd name="T50" fmla="*/ 2147483646 w 367665"/>
              <a:gd name="T51" fmla="*/ 2147483646 h 4133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67665"/>
              <a:gd name="T79" fmla="*/ 0 h 41339"/>
              <a:gd name="T80" fmla="*/ 367665 w 367665"/>
              <a:gd name="T81" fmla="*/ 41339 h 4133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67665" h="41339" extrusionOk="0">
                <a:moveTo>
                  <a:pt x="381" y="381"/>
                </a:moveTo>
                <a:lnTo>
                  <a:pt x="16574" y="16383"/>
                </a:lnTo>
                <a:lnTo>
                  <a:pt x="31623" y="7430"/>
                </a:lnTo>
                <a:lnTo>
                  <a:pt x="62484" y="7239"/>
                </a:lnTo>
                <a:lnTo>
                  <a:pt x="77724" y="0"/>
                </a:lnTo>
                <a:lnTo>
                  <a:pt x="92964" y="19622"/>
                </a:lnTo>
                <a:lnTo>
                  <a:pt x="108014" y="30861"/>
                </a:lnTo>
                <a:lnTo>
                  <a:pt x="123063" y="30671"/>
                </a:lnTo>
                <a:lnTo>
                  <a:pt x="139065" y="15050"/>
                </a:lnTo>
                <a:lnTo>
                  <a:pt x="154115" y="11430"/>
                </a:lnTo>
                <a:lnTo>
                  <a:pt x="168783" y="3408"/>
                </a:lnTo>
                <a:lnTo>
                  <a:pt x="184404" y="21527"/>
                </a:lnTo>
                <a:lnTo>
                  <a:pt x="199644" y="22155"/>
                </a:lnTo>
                <a:lnTo>
                  <a:pt x="214694" y="36386"/>
                </a:lnTo>
                <a:lnTo>
                  <a:pt x="230124" y="36386"/>
                </a:lnTo>
                <a:lnTo>
                  <a:pt x="246126" y="29147"/>
                </a:lnTo>
                <a:lnTo>
                  <a:pt x="261176" y="29147"/>
                </a:lnTo>
                <a:lnTo>
                  <a:pt x="275463" y="16574"/>
                </a:lnTo>
                <a:lnTo>
                  <a:pt x="291656" y="24384"/>
                </a:lnTo>
                <a:lnTo>
                  <a:pt x="305943" y="11811"/>
                </a:lnTo>
                <a:lnTo>
                  <a:pt x="336804" y="11621"/>
                </a:lnTo>
                <a:lnTo>
                  <a:pt x="351854" y="16383"/>
                </a:lnTo>
                <a:lnTo>
                  <a:pt x="367665" y="4001"/>
                </a:lnTo>
                <a:lnTo>
                  <a:pt x="367284" y="41339"/>
                </a:lnTo>
                <a:lnTo>
                  <a:pt x="0" y="41339"/>
                </a:lnTo>
                <a:lnTo>
                  <a:pt x="381" y="381"/>
                </a:lnTo>
                <a:close/>
              </a:path>
            </a:pathLst>
          </a:custGeom>
          <a:solidFill>
            <a:srgbClr val="AFF000">
              <a:alpha val="81960"/>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800"/>
          </a:p>
        </p:txBody>
      </p:sp>
      <p:sp>
        <p:nvSpPr>
          <p:cNvPr id="3" name="Shape 370">
            <a:extLst>
              <a:ext uri="{FF2B5EF4-FFF2-40B4-BE49-F238E27FC236}">
                <a16:creationId xmlns:a16="http://schemas.microsoft.com/office/drawing/2014/main" xmlns="" id="{9201046D-0FDF-4FD7-84CB-768A2739F1BC}"/>
              </a:ext>
            </a:extLst>
          </p:cNvPr>
          <p:cNvSpPr>
            <a:spLocks/>
          </p:cNvSpPr>
          <p:nvPr/>
        </p:nvSpPr>
        <p:spPr bwMode="auto">
          <a:xfrm>
            <a:off x="-38099" y="6103938"/>
            <a:ext cx="12255500" cy="779462"/>
          </a:xfrm>
          <a:custGeom>
            <a:avLst/>
            <a:gdLst>
              <a:gd name="T0" fmla="*/ 2147483646 w 367665"/>
              <a:gd name="T1" fmla="*/ 2147483646 h 33910"/>
              <a:gd name="T2" fmla="*/ 2147483646 w 367665"/>
              <a:gd name="T3" fmla="*/ 2147483646 h 33910"/>
              <a:gd name="T4" fmla="*/ 2147483646 w 367665"/>
              <a:gd name="T5" fmla="*/ 2147483646 h 33910"/>
              <a:gd name="T6" fmla="*/ 2147483646 w 367665"/>
              <a:gd name="T7" fmla="*/ 2147483646 h 33910"/>
              <a:gd name="T8" fmla="*/ 2147483646 w 367665"/>
              <a:gd name="T9" fmla="*/ 2147483646 h 33910"/>
              <a:gd name="T10" fmla="*/ 2147483646 w 367665"/>
              <a:gd name="T11" fmla="*/ 2147483646 h 33910"/>
              <a:gd name="T12" fmla="*/ 2147483646 w 367665"/>
              <a:gd name="T13" fmla="*/ 2147483646 h 33910"/>
              <a:gd name="T14" fmla="*/ 2147483646 w 367665"/>
              <a:gd name="T15" fmla="*/ 2147483646 h 33910"/>
              <a:gd name="T16" fmla="*/ 2147483646 w 367665"/>
              <a:gd name="T17" fmla="*/ 2147483646 h 33910"/>
              <a:gd name="T18" fmla="*/ 2147483646 w 367665"/>
              <a:gd name="T19" fmla="*/ 2147483646 h 33910"/>
              <a:gd name="T20" fmla="*/ 2147483646 w 367665"/>
              <a:gd name="T21" fmla="*/ 2147483646 h 33910"/>
              <a:gd name="T22" fmla="*/ 2147483646 w 367665"/>
              <a:gd name="T23" fmla="*/ 2147483646 h 33910"/>
              <a:gd name="T24" fmla="*/ 2147483646 w 367665"/>
              <a:gd name="T25" fmla="*/ 2147483646 h 33910"/>
              <a:gd name="T26" fmla="*/ 2147483646 w 367665"/>
              <a:gd name="T27" fmla="*/ 2147483646 h 33910"/>
              <a:gd name="T28" fmla="*/ 2147483646 w 367665"/>
              <a:gd name="T29" fmla="*/ 2147483646 h 33910"/>
              <a:gd name="T30" fmla="*/ 2147483646 w 367665"/>
              <a:gd name="T31" fmla="*/ 2147483646 h 33910"/>
              <a:gd name="T32" fmla="*/ 2147483646 w 367665"/>
              <a:gd name="T33" fmla="*/ 2147483646 h 33910"/>
              <a:gd name="T34" fmla="*/ 2147483646 w 367665"/>
              <a:gd name="T35" fmla="*/ 2147483646 h 33910"/>
              <a:gd name="T36" fmla="*/ 2147483646 w 367665"/>
              <a:gd name="T37" fmla="*/ 2147483646 h 33910"/>
              <a:gd name="T38" fmla="*/ 2147483646 w 367665"/>
              <a:gd name="T39" fmla="*/ 2147483646 h 33910"/>
              <a:gd name="T40" fmla="*/ 2147483646 w 367665"/>
              <a:gd name="T41" fmla="*/ 2147483646 h 33910"/>
              <a:gd name="T42" fmla="*/ 2147483646 w 367665"/>
              <a:gd name="T43" fmla="*/ 2147483646 h 33910"/>
              <a:gd name="T44" fmla="*/ 2147483646 w 367665"/>
              <a:gd name="T45" fmla="*/ 0 h 33910"/>
              <a:gd name="T46" fmla="*/ 2147483646 w 367665"/>
              <a:gd name="T47" fmla="*/ 2147483646 h 33910"/>
              <a:gd name="T48" fmla="*/ 0 w 367665"/>
              <a:gd name="T49" fmla="*/ 2147483646 h 33910"/>
              <a:gd name="T50" fmla="*/ 2147483646 w 367665"/>
              <a:gd name="T51" fmla="*/ 2147483646 h 3391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67665"/>
              <a:gd name="T79" fmla="*/ 0 h 33910"/>
              <a:gd name="T80" fmla="*/ 367665 w 367665"/>
              <a:gd name="T81" fmla="*/ 33910 h 3391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67665" h="33910" extrusionOk="0">
                <a:moveTo>
                  <a:pt x="381" y="8001"/>
                </a:moveTo>
                <a:lnTo>
                  <a:pt x="16764" y="16266"/>
                </a:lnTo>
                <a:lnTo>
                  <a:pt x="47244" y="16266"/>
                </a:lnTo>
                <a:lnTo>
                  <a:pt x="62484" y="9925"/>
                </a:lnTo>
                <a:lnTo>
                  <a:pt x="77724" y="23434"/>
                </a:lnTo>
                <a:lnTo>
                  <a:pt x="92964" y="23434"/>
                </a:lnTo>
                <a:lnTo>
                  <a:pt x="107442" y="16266"/>
                </a:lnTo>
                <a:lnTo>
                  <a:pt x="122682" y="11855"/>
                </a:lnTo>
                <a:lnTo>
                  <a:pt x="138684" y="11855"/>
                </a:lnTo>
                <a:lnTo>
                  <a:pt x="153924" y="15714"/>
                </a:lnTo>
                <a:lnTo>
                  <a:pt x="168783" y="11028"/>
                </a:lnTo>
                <a:lnTo>
                  <a:pt x="184023" y="18471"/>
                </a:lnTo>
                <a:lnTo>
                  <a:pt x="199644" y="29775"/>
                </a:lnTo>
                <a:lnTo>
                  <a:pt x="214122" y="22055"/>
                </a:lnTo>
                <a:lnTo>
                  <a:pt x="229743" y="22055"/>
                </a:lnTo>
                <a:lnTo>
                  <a:pt x="245364" y="8546"/>
                </a:lnTo>
                <a:lnTo>
                  <a:pt x="260604" y="16266"/>
                </a:lnTo>
                <a:lnTo>
                  <a:pt x="275844" y="16266"/>
                </a:lnTo>
                <a:lnTo>
                  <a:pt x="291084" y="9925"/>
                </a:lnTo>
                <a:lnTo>
                  <a:pt x="321564" y="9925"/>
                </a:lnTo>
                <a:lnTo>
                  <a:pt x="336804" y="23158"/>
                </a:lnTo>
                <a:lnTo>
                  <a:pt x="351282" y="18471"/>
                </a:lnTo>
                <a:lnTo>
                  <a:pt x="367665" y="0"/>
                </a:lnTo>
                <a:lnTo>
                  <a:pt x="367665" y="33910"/>
                </a:lnTo>
                <a:lnTo>
                  <a:pt x="0" y="33910"/>
                </a:lnTo>
                <a:lnTo>
                  <a:pt x="381" y="8001"/>
                </a:lnTo>
                <a:close/>
              </a:path>
            </a:pathLst>
          </a:custGeom>
          <a:solidFill>
            <a:srgbClr val="00CEF6">
              <a:alpha val="73332"/>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800"/>
          </a:p>
        </p:txBody>
      </p:sp>
      <p:sp>
        <p:nvSpPr>
          <p:cNvPr id="4" name="Shape 371">
            <a:extLst>
              <a:ext uri="{FF2B5EF4-FFF2-40B4-BE49-F238E27FC236}">
                <a16:creationId xmlns:a16="http://schemas.microsoft.com/office/drawing/2014/main" xmlns="" id="{2F8A500A-18BB-42F7-84B6-A61C07F58735}"/>
              </a:ext>
            </a:extLst>
          </p:cNvPr>
          <p:cNvSpPr/>
          <p:nvPr/>
        </p:nvSpPr>
        <p:spPr>
          <a:xfrm rot="8100000">
            <a:off x="2463800" y="5670551"/>
            <a:ext cx="162984" cy="163513"/>
          </a:xfrm>
          <a:prstGeom prst="teardrop">
            <a:avLst>
              <a:gd name="adj" fmla="val 100000"/>
            </a:avLst>
          </a:prstGeom>
          <a:solidFill>
            <a:srgbClr val="AFF000"/>
          </a:solidFill>
          <a:ln>
            <a:noFill/>
          </a:ln>
        </p:spPr>
        <p:txBody>
          <a:bodyPr lIns="91425" tIns="91425" rIns="91425" bIns="91425" anchor="ctr"/>
          <a:lstStyle/>
          <a:p>
            <a:pPr eaLnBrk="1" fontAlgn="auto" hangingPunct="1">
              <a:spcBef>
                <a:spcPts val="0"/>
              </a:spcBef>
              <a:spcAft>
                <a:spcPts val="0"/>
              </a:spcAft>
              <a:defRPr/>
            </a:pPr>
            <a:endParaRPr sz="1400" kern="0">
              <a:solidFill>
                <a:srgbClr val="000000"/>
              </a:solidFill>
              <a:latin typeface="Arial"/>
              <a:cs typeface="Arial"/>
              <a:sym typeface="Arial"/>
              <a:rtl val="0"/>
            </a:endParaRPr>
          </a:p>
        </p:txBody>
      </p:sp>
      <p:sp>
        <p:nvSpPr>
          <p:cNvPr id="5" name="Shape 372">
            <a:extLst>
              <a:ext uri="{FF2B5EF4-FFF2-40B4-BE49-F238E27FC236}">
                <a16:creationId xmlns:a16="http://schemas.microsoft.com/office/drawing/2014/main" xmlns="" id="{A12F18D0-C057-4D8C-9939-054156E9326B}"/>
              </a:ext>
            </a:extLst>
          </p:cNvPr>
          <p:cNvSpPr/>
          <p:nvPr/>
        </p:nvSpPr>
        <p:spPr>
          <a:xfrm rot="8100000">
            <a:off x="8051800" y="6048376"/>
            <a:ext cx="162984" cy="163513"/>
          </a:xfrm>
          <a:prstGeom prst="teardrop">
            <a:avLst>
              <a:gd name="adj" fmla="val 100000"/>
            </a:avLst>
          </a:prstGeom>
          <a:noFill/>
          <a:ln w="28575" cap="flat" cmpd="sng">
            <a:solidFill>
              <a:srgbClr val="00CEF6"/>
            </a:solidFill>
            <a:prstDash val="solid"/>
            <a:round/>
            <a:headEnd type="none" w="med" len="med"/>
            <a:tailEnd type="none" w="med" len="med"/>
          </a:ln>
        </p:spPr>
        <p:txBody>
          <a:bodyPr lIns="91425" tIns="91425" rIns="91425" bIns="91425" anchor="ctr"/>
          <a:lstStyle/>
          <a:p>
            <a:pPr eaLnBrk="1" fontAlgn="auto" hangingPunct="1">
              <a:spcBef>
                <a:spcPts val="0"/>
              </a:spcBef>
              <a:spcAft>
                <a:spcPts val="0"/>
              </a:spcAft>
              <a:defRPr/>
            </a:pPr>
            <a:endParaRPr sz="1400" kern="0">
              <a:solidFill>
                <a:srgbClr val="000000"/>
              </a:solidFill>
              <a:latin typeface="Arial"/>
              <a:cs typeface="Arial"/>
              <a:sym typeface="Arial"/>
              <a:rtl val="0"/>
            </a:endParaRPr>
          </a:p>
        </p:txBody>
      </p:sp>
      <p:sp>
        <p:nvSpPr>
          <p:cNvPr id="6" name="Shape 373">
            <a:extLst>
              <a:ext uri="{FF2B5EF4-FFF2-40B4-BE49-F238E27FC236}">
                <a16:creationId xmlns:a16="http://schemas.microsoft.com/office/drawing/2014/main" xmlns="" id="{83BD8CAB-38D1-47E2-9B61-86C83124B83F}"/>
              </a:ext>
            </a:extLst>
          </p:cNvPr>
          <p:cNvSpPr/>
          <p:nvPr/>
        </p:nvSpPr>
        <p:spPr>
          <a:xfrm rot="8100000">
            <a:off x="9575800" y="6092826"/>
            <a:ext cx="162984" cy="163513"/>
          </a:xfrm>
          <a:prstGeom prst="teardrop">
            <a:avLst>
              <a:gd name="adj" fmla="val 100000"/>
            </a:avLst>
          </a:prstGeom>
          <a:solidFill>
            <a:srgbClr val="00CEF6"/>
          </a:solidFill>
          <a:ln>
            <a:noFill/>
          </a:ln>
        </p:spPr>
        <p:txBody>
          <a:bodyPr lIns="91425" tIns="91425" rIns="91425" bIns="91425" anchor="ctr"/>
          <a:lstStyle/>
          <a:p>
            <a:pPr eaLnBrk="1" fontAlgn="auto" hangingPunct="1">
              <a:spcBef>
                <a:spcPts val="0"/>
              </a:spcBef>
              <a:spcAft>
                <a:spcPts val="0"/>
              </a:spcAft>
              <a:defRPr/>
            </a:pPr>
            <a:endParaRPr sz="1400" kern="0">
              <a:solidFill>
                <a:srgbClr val="000000"/>
              </a:solidFill>
              <a:latin typeface="Arial"/>
              <a:cs typeface="Arial"/>
              <a:sym typeface="Arial"/>
              <a:rtl val="0"/>
            </a:endParaRPr>
          </a:p>
        </p:txBody>
      </p:sp>
      <p:grpSp>
        <p:nvGrpSpPr>
          <p:cNvPr id="7" name="Shape 374">
            <a:extLst>
              <a:ext uri="{FF2B5EF4-FFF2-40B4-BE49-F238E27FC236}">
                <a16:creationId xmlns:a16="http://schemas.microsoft.com/office/drawing/2014/main" xmlns="" id="{0B15148D-95B2-404C-B839-E0ABC468ABD0}"/>
              </a:ext>
            </a:extLst>
          </p:cNvPr>
          <p:cNvGrpSpPr>
            <a:grpSpLocks/>
          </p:cNvGrpSpPr>
          <p:nvPr/>
        </p:nvGrpSpPr>
        <p:grpSpPr bwMode="auto">
          <a:xfrm>
            <a:off x="-12699" y="5949950"/>
            <a:ext cx="12223751" cy="793750"/>
            <a:chOff x="-9525" y="4462475"/>
            <a:chExt cx="9167825" cy="595300"/>
          </a:xfrm>
        </p:grpSpPr>
        <p:sp>
          <p:nvSpPr>
            <p:cNvPr id="8" name="Shape 375">
              <a:extLst>
                <a:ext uri="{FF2B5EF4-FFF2-40B4-BE49-F238E27FC236}">
                  <a16:creationId xmlns:a16="http://schemas.microsoft.com/office/drawing/2014/main" xmlns="" id="{DA9C085C-A6BD-4DD3-9531-7C8FC3D6310D}"/>
                </a:ext>
              </a:extLst>
            </p:cNvPr>
            <p:cNvSpPr>
              <a:spLocks/>
            </p:cNvSpPr>
            <p:nvPr/>
          </p:nvSpPr>
          <p:spPr bwMode="auto">
            <a:xfrm>
              <a:off x="-9525" y="4581525"/>
              <a:ext cx="4205300" cy="476250"/>
            </a:xfrm>
            <a:custGeom>
              <a:avLst/>
              <a:gdLst>
                <a:gd name="T0" fmla="*/ 0 w 168212"/>
                <a:gd name="T1" fmla="*/ 2147483646 h 19050"/>
                <a:gd name="T2" fmla="*/ 2147483646 w 168212"/>
                <a:gd name="T3" fmla="*/ 2147483646 h 19050"/>
                <a:gd name="T4" fmla="*/ 2147483646 w 168212"/>
                <a:gd name="T5" fmla="*/ 2147483646 h 19050"/>
                <a:gd name="T6" fmla="*/ 2147483646 w 168212"/>
                <a:gd name="T7" fmla="*/ 2147483646 h 19050"/>
                <a:gd name="T8" fmla="*/ 2147483646 w 168212"/>
                <a:gd name="T9" fmla="*/ 2147483646 h 19050"/>
                <a:gd name="T10" fmla="*/ 2147483646 w 168212"/>
                <a:gd name="T11" fmla="*/ 2147483646 h 19050"/>
                <a:gd name="T12" fmla="*/ 2147483646 w 168212"/>
                <a:gd name="T13" fmla="*/ 2147483646 h 19050"/>
                <a:gd name="T14" fmla="*/ 2147483646 w 168212"/>
                <a:gd name="T15" fmla="*/ 0 h 19050"/>
                <a:gd name="T16" fmla="*/ 2147483646 w 168212"/>
                <a:gd name="T17" fmla="*/ 2147483646 h 19050"/>
                <a:gd name="T18" fmla="*/ 2147483646 w 168212"/>
                <a:gd name="T19" fmla="*/ 2147483646 h 19050"/>
                <a:gd name="T20" fmla="*/ 2147483646 w 168212"/>
                <a:gd name="T21" fmla="*/ 2147483646 h 19050"/>
                <a:gd name="T22" fmla="*/ 2147483646 w 168212"/>
                <a:gd name="T23" fmla="*/ 2147483646 h 190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68212"/>
                <a:gd name="T37" fmla="*/ 0 h 19050"/>
                <a:gd name="T38" fmla="*/ 168212 w 168212"/>
                <a:gd name="T39" fmla="*/ 19050 h 190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68212" h="19050" extrusionOk="0">
                  <a:moveTo>
                    <a:pt x="0" y="1715"/>
                  </a:moveTo>
                  <a:lnTo>
                    <a:pt x="15812" y="16574"/>
                  </a:lnTo>
                  <a:lnTo>
                    <a:pt x="31052" y="16574"/>
                  </a:lnTo>
                  <a:lnTo>
                    <a:pt x="46292" y="14097"/>
                  </a:lnTo>
                  <a:lnTo>
                    <a:pt x="61532" y="19050"/>
                  </a:lnTo>
                  <a:lnTo>
                    <a:pt x="76581" y="11240"/>
                  </a:lnTo>
                  <a:lnTo>
                    <a:pt x="92012" y="11240"/>
                  </a:lnTo>
                  <a:lnTo>
                    <a:pt x="106871" y="0"/>
                  </a:lnTo>
                  <a:lnTo>
                    <a:pt x="122111" y="2667"/>
                  </a:lnTo>
                  <a:lnTo>
                    <a:pt x="137541" y="2667"/>
                  </a:lnTo>
                  <a:lnTo>
                    <a:pt x="152972" y="16002"/>
                  </a:lnTo>
                  <a:lnTo>
                    <a:pt x="168212" y="16002"/>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endParaRPr lang="en-US" sz="1800"/>
            </a:p>
          </p:txBody>
        </p:sp>
        <p:sp>
          <p:nvSpPr>
            <p:cNvPr id="9" name="Shape 376">
              <a:extLst>
                <a:ext uri="{FF2B5EF4-FFF2-40B4-BE49-F238E27FC236}">
                  <a16:creationId xmlns:a16="http://schemas.microsoft.com/office/drawing/2014/main" xmlns="" id="{B983AFB9-594D-471B-AD17-C98EC05F14DF}"/>
                </a:ext>
              </a:extLst>
            </p:cNvPr>
            <p:cNvSpPr>
              <a:spLocks/>
            </p:cNvSpPr>
            <p:nvPr/>
          </p:nvSpPr>
          <p:spPr bwMode="auto">
            <a:xfrm>
              <a:off x="4195775" y="4462475"/>
              <a:ext cx="3424225" cy="590550"/>
            </a:xfrm>
            <a:custGeom>
              <a:avLst/>
              <a:gdLst>
                <a:gd name="T0" fmla="*/ 0 w 136969"/>
                <a:gd name="T1" fmla="*/ 2147483646 h 23622"/>
                <a:gd name="T2" fmla="*/ 2147483646 w 136969"/>
                <a:gd name="T3" fmla="*/ 2147483646 h 23622"/>
                <a:gd name="T4" fmla="*/ 2147483646 w 136969"/>
                <a:gd name="T5" fmla="*/ 2147483646 h 23622"/>
                <a:gd name="T6" fmla="*/ 2147483646 w 136969"/>
                <a:gd name="T7" fmla="*/ 2147483646 h 23622"/>
                <a:gd name="T8" fmla="*/ 2147483646 w 136969"/>
                <a:gd name="T9" fmla="*/ 2147483646 h 23622"/>
                <a:gd name="T10" fmla="*/ 2147483646 w 136969"/>
                <a:gd name="T11" fmla="*/ 2147483646 h 23622"/>
                <a:gd name="T12" fmla="*/ 2147483646 w 136969"/>
                <a:gd name="T13" fmla="*/ 2147483646 h 23622"/>
                <a:gd name="T14" fmla="*/ 2147483646 w 136969"/>
                <a:gd name="T15" fmla="*/ 2147483646 h 23622"/>
                <a:gd name="T16" fmla="*/ 2147483646 w 136969"/>
                <a:gd name="T17" fmla="*/ 2147483646 h 23622"/>
                <a:gd name="T18" fmla="*/ 2147483646 w 136969"/>
                <a:gd name="T19" fmla="*/ 0 h 2362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36969"/>
                <a:gd name="T31" fmla="*/ 0 h 23622"/>
                <a:gd name="T32" fmla="*/ 136969 w 136969"/>
                <a:gd name="T33" fmla="*/ 23622 h 2362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36969" h="23622" extrusionOk="0">
                  <a:moveTo>
                    <a:pt x="0" y="20955"/>
                  </a:moveTo>
                  <a:lnTo>
                    <a:pt x="15049" y="9144"/>
                  </a:lnTo>
                  <a:lnTo>
                    <a:pt x="30480" y="4381"/>
                  </a:lnTo>
                  <a:lnTo>
                    <a:pt x="45720" y="13716"/>
                  </a:lnTo>
                  <a:lnTo>
                    <a:pt x="60769" y="13716"/>
                  </a:lnTo>
                  <a:lnTo>
                    <a:pt x="76009" y="16573"/>
                  </a:lnTo>
                  <a:lnTo>
                    <a:pt x="91249" y="11811"/>
                  </a:lnTo>
                  <a:lnTo>
                    <a:pt x="106680" y="23622"/>
                  </a:lnTo>
                  <a:lnTo>
                    <a:pt x="122110" y="23622"/>
                  </a:lnTo>
                  <a:lnTo>
                    <a:pt x="136969" y="0"/>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endParaRPr lang="en-US" sz="1800"/>
            </a:p>
          </p:txBody>
        </p:sp>
        <p:sp>
          <p:nvSpPr>
            <p:cNvPr id="10" name="Shape 377">
              <a:extLst>
                <a:ext uri="{FF2B5EF4-FFF2-40B4-BE49-F238E27FC236}">
                  <a16:creationId xmlns:a16="http://schemas.microsoft.com/office/drawing/2014/main" xmlns="" id="{32451827-6017-43F8-AB9D-D199082F28D0}"/>
                </a:ext>
              </a:extLst>
            </p:cNvPr>
            <p:cNvSpPr>
              <a:spLocks/>
            </p:cNvSpPr>
            <p:nvPr/>
          </p:nvSpPr>
          <p:spPr bwMode="auto">
            <a:xfrm>
              <a:off x="7624775" y="4472000"/>
              <a:ext cx="1533525" cy="414325"/>
            </a:xfrm>
            <a:custGeom>
              <a:avLst/>
              <a:gdLst>
                <a:gd name="T0" fmla="*/ 0 w 61341"/>
                <a:gd name="T1" fmla="*/ 0 h 16573"/>
                <a:gd name="T2" fmla="*/ 2147483646 w 61341"/>
                <a:gd name="T3" fmla="*/ 2147483646 h 16573"/>
                <a:gd name="T4" fmla="*/ 2147483646 w 61341"/>
                <a:gd name="T5" fmla="*/ 2147483646 h 16573"/>
                <a:gd name="T6" fmla="*/ 2147483646 w 61341"/>
                <a:gd name="T7" fmla="*/ 2147483646 h 16573"/>
                <a:gd name="T8" fmla="*/ 2147483646 w 61341"/>
                <a:gd name="T9" fmla="*/ 2147483646 h 16573"/>
                <a:gd name="T10" fmla="*/ 0 60000 65536"/>
                <a:gd name="T11" fmla="*/ 0 60000 65536"/>
                <a:gd name="T12" fmla="*/ 0 60000 65536"/>
                <a:gd name="T13" fmla="*/ 0 60000 65536"/>
                <a:gd name="T14" fmla="*/ 0 60000 65536"/>
                <a:gd name="T15" fmla="*/ 0 w 61341"/>
                <a:gd name="T16" fmla="*/ 0 h 16573"/>
                <a:gd name="T17" fmla="*/ 61341 w 61341"/>
                <a:gd name="T18" fmla="*/ 16573 h 16573"/>
              </a:gdLst>
              <a:ahLst/>
              <a:cxnLst>
                <a:cxn ang="T10">
                  <a:pos x="T0" y="T1"/>
                </a:cxn>
                <a:cxn ang="T11">
                  <a:pos x="T2" y="T3"/>
                </a:cxn>
                <a:cxn ang="T12">
                  <a:pos x="T4" y="T5"/>
                </a:cxn>
                <a:cxn ang="T13">
                  <a:pos x="T6" y="T7"/>
                </a:cxn>
                <a:cxn ang="T14">
                  <a:pos x="T8" y="T9"/>
                </a:cxn>
              </a:cxnLst>
              <a:rect l="T15" t="T16" r="T17" b="T18"/>
              <a:pathLst>
                <a:path w="61341" h="16573" extrusionOk="0">
                  <a:moveTo>
                    <a:pt x="0" y="0"/>
                  </a:moveTo>
                  <a:lnTo>
                    <a:pt x="15049" y="4762"/>
                  </a:lnTo>
                  <a:lnTo>
                    <a:pt x="30670" y="4762"/>
                  </a:lnTo>
                  <a:lnTo>
                    <a:pt x="45910" y="4762"/>
                  </a:lnTo>
                  <a:lnTo>
                    <a:pt x="61341" y="16573"/>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endParaRPr lang="en-US" sz="1800"/>
            </a:p>
          </p:txBody>
        </p:sp>
      </p:grpSp>
      <p:grpSp>
        <p:nvGrpSpPr>
          <p:cNvPr id="11" name="Shape 378">
            <a:extLst>
              <a:ext uri="{FF2B5EF4-FFF2-40B4-BE49-F238E27FC236}">
                <a16:creationId xmlns:a16="http://schemas.microsoft.com/office/drawing/2014/main" xmlns="" id="{050E307F-9031-473A-A110-0359FE1EE313}"/>
              </a:ext>
            </a:extLst>
          </p:cNvPr>
          <p:cNvGrpSpPr>
            <a:grpSpLocks/>
          </p:cNvGrpSpPr>
          <p:nvPr/>
        </p:nvGrpSpPr>
        <p:grpSpPr bwMode="auto">
          <a:xfrm>
            <a:off x="-57151" y="5924550"/>
            <a:ext cx="12306301" cy="857250"/>
            <a:chOff x="-42837" y="4443487"/>
            <a:chExt cx="9229574" cy="642787"/>
          </a:xfrm>
        </p:grpSpPr>
        <p:sp>
          <p:nvSpPr>
            <p:cNvPr id="12" name="Shape 379">
              <a:extLst>
                <a:ext uri="{FF2B5EF4-FFF2-40B4-BE49-F238E27FC236}">
                  <a16:creationId xmlns:a16="http://schemas.microsoft.com/office/drawing/2014/main" xmlns="" id="{594A829F-9946-4DCB-9E5C-55EFEA5F86BD}"/>
                </a:ext>
              </a:extLst>
            </p:cNvPr>
            <p:cNvSpPr>
              <a:spLocks noChangeArrowheads="1"/>
            </p:cNvSpPr>
            <p:nvPr/>
          </p:nvSpPr>
          <p:spPr bwMode="auto">
            <a:xfrm>
              <a:off x="1114432" y="490058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3" name="Shape 380">
              <a:extLst>
                <a:ext uri="{FF2B5EF4-FFF2-40B4-BE49-F238E27FC236}">
                  <a16:creationId xmlns:a16="http://schemas.microsoft.com/office/drawing/2014/main" xmlns="" id="{5D826F2F-431B-4767-8A1A-DF75103BA545}"/>
                </a:ext>
              </a:extLst>
            </p:cNvPr>
            <p:cNvSpPr>
              <a:spLocks noChangeArrowheads="1"/>
            </p:cNvSpPr>
            <p:nvPr/>
          </p:nvSpPr>
          <p:spPr bwMode="auto">
            <a:xfrm>
              <a:off x="1495426" y="502913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4" name="Shape 381">
              <a:extLst>
                <a:ext uri="{FF2B5EF4-FFF2-40B4-BE49-F238E27FC236}">
                  <a16:creationId xmlns:a16="http://schemas.microsoft.com/office/drawing/2014/main" xmlns="" id="{7E9570D4-A94C-46E6-A03B-23D91A1B5BFC}"/>
                </a:ext>
              </a:extLst>
            </p:cNvPr>
            <p:cNvSpPr>
              <a:spLocks noChangeArrowheads="1"/>
            </p:cNvSpPr>
            <p:nvPr/>
          </p:nvSpPr>
          <p:spPr bwMode="auto">
            <a:xfrm>
              <a:off x="733438" y="4972001"/>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5" name="Shape 382">
              <a:extLst>
                <a:ext uri="{FF2B5EF4-FFF2-40B4-BE49-F238E27FC236}">
                  <a16:creationId xmlns:a16="http://schemas.microsoft.com/office/drawing/2014/main" xmlns="" id="{26B2F5E1-2C94-4858-9563-8D0CB92E753C}"/>
                </a:ext>
              </a:extLst>
            </p:cNvPr>
            <p:cNvSpPr>
              <a:spLocks noChangeArrowheads="1"/>
            </p:cNvSpPr>
            <p:nvPr/>
          </p:nvSpPr>
          <p:spPr bwMode="auto">
            <a:xfrm>
              <a:off x="352444" y="4962478"/>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6" name="Shape 383">
              <a:extLst>
                <a:ext uri="{FF2B5EF4-FFF2-40B4-BE49-F238E27FC236}">
                  <a16:creationId xmlns:a16="http://schemas.microsoft.com/office/drawing/2014/main" xmlns="" id="{C47AD746-CFAA-41F8-B30E-2D00216E9D64}"/>
                </a:ext>
              </a:extLst>
            </p:cNvPr>
            <p:cNvSpPr>
              <a:spLocks noChangeArrowheads="1"/>
            </p:cNvSpPr>
            <p:nvPr/>
          </p:nvSpPr>
          <p:spPr bwMode="auto">
            <a:xfrm>
              <a:off x="-42837" y="4605374"/>
              <a:ext cx="57150"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7" name="Shape 384">
              <a:extLst>
                <a:ext uri="{FF2B5EF4-FFF2-40B4-BE49-F238E27FC236}">
                  <a16:creationId xmlns:a16="http://schemas.microsoft.com/office/drawing/2014/main" xmlns="" id="{455530B6-1D0B-4C30-BD9B-EA63166A5292}"/>
                </a:ext>
              </a:extLst>
            </p:cNvPr>
            <p:cNvSpPr>
              <a:spLocks noChangeArrowheads="1"/>
            </p:cNvSpPr>
            <p:nvPr/>
          </p:nvSpPr>
          <p:spPr bwMode="auto">
            <a:xfrm>
              <a:off x="1876419" y="4833921"/>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8" name="Shape 385">
              <a:extLst>
                <a:ext uri="{FF2B5EF4-FFF2-40B4-BE49-F238E27FC236}">
                  <a16:creationId xmlns:a16="http://schemas.microsoft.com/office/drawing/2014/main" xmlns="" id="{80A06FE5-5328-4F37-8544-5BC44825BA77}"/>
                </a:ext>
              </a:extLst>
            </p:cNvPr>
            <p:cNvSpPr>
              <a:spLocks noChangeArrowheads="1"/>
            </p:cNvSpPr>
            <p:nvPr/>
          </p:nvSpPr>
          <p:spPr bwMode="auto">
            <a:xfrm>
              <a:off x="2257413" y="4829159"/>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9" name="Shape 386">
              <a:extLst>
                <a:ext uri="{FF2B5EF4-FFF2-40B4-BE49-F238E27FC236}">
                  <a16:creationId xmlns:a16="http://schemas.microsoft.com/office/drawing/2014/main" xmlns="" id="{A3612BAC-D9C6-4611-8F7F-D6CF20BCDA4A}"/>
                </a:ext>
              </a:extLst>
            </p:cNvPr>
            <p:cNvSpPr>
              <a:spLocks noChangeArrowheads="1"/>
            </p:cNvSpPr>
            <p:nvPr/>
          </p:nvSpPr>
          <p:spPr bwMode="auto">
            <a:xfrm>
              <a:off x="2638407" y="454823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0" name="Shape 387">
              <a:extLst>
                <a:ext uri="{FF2B5EF4-FFF2-40B4-BE49-F238E27FC236}">
                  <a16:creationId xmlns:a16="http://schemas.microsoft.com/office/drawing/2014/main" xmlns="" id="{90B3E505-2738-438B-8D7D-D0383F6C9A3C}"/>
                </a:ext>
              </a:extLst>
            </p:cNvPr>
            <p:cNvSpPr>
              <a:spLocks noChangeArrowheads="1"/>
            </p:cNvSpPr>
            <p:nvPr/>
          </p:nvSpPr>
          <p:spPr bwMode="auto">
            <a:xfrm>
              <a:off x="3019401" y="461489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1" name="Shape 388">
              <a:extLst>
                <a:ext uri="{FF2B5EF4-FFF2-40B4-BE49-F238E27FC236}">
                  <a16:creationId xmlns:a16="http://schemas.microsoft.com/office/drawing/2014/main" xmlns="" id="{8158D0E8-9F3B-4C71-8423-35CD4F9E8166}"/>
                </a:ext>
              </a:extLst>
            </p:cNvPr>
            <p:cNvSpPr>
              <a:spLocks noChangeArrowheads="1"/>
            </p:cNvSpPr>
            <p:nvPr/>
          </p:nvSpPr>
          <p:spPr bwMode="auto">
            <a:xfrm>
              <a:off x="3400394" y="461489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2" name="Shape 389">
              <a:extLst>
                <a:ext uri="{FF2B5EF4-FFF2-40B4-BE49-F238E27FC236}">
                  <a16:creationId xmlns:a16="http://schemas.microsoft.com/office/drawing/2014/main" xmlns="" id="{2DFBF827-DFC6-4335-AD59-AA9C0F972ED6}"/>
                </a:ext>
              </a:extLst>
            </p:cNvPr>
            <p:cNvSpPr>
              <a:spLocks noChangeArrowheads="1"/>
            </p:cNvSpPr>
            <p:nvPr/>
          </p:nvSpPr>
          <p:spPr bwMode="auto">
            <a:xfrm>
              <a:off x="3781388" y="4948194"/>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3" name="Shape 390">
              <a:extLst>
                <a:ext uri="{FF2B5EF4-FFF2-40B4-BE49-F238E27FC236}">
                  <a16:creationId xmlns:a16="http://schemas.microsoft.com/office/drawing/2014/main" xmlns="" id="{7C06CB46-AB88-4959-AA23-CF8790347646}"/>
                </a:ext>
              </a:extLst>
            </p:cNvPr>
            <p:cNvSpPr>
              <a:spLocks noChangeArrowheads="1"/>
            </p:cNvSpPr>
            <p:nvPr/>
          </p:nvSpPr>
          <p:spPr bwMode="auto">
            <a:xfrm>
              <a:off x="4162382" y="4948194"/>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4" name="Shape 391">
              <a:extLst>
                <a:ext uri="{FF2B5EF4-FFF2-40B4-BE49-F238E27FC236}">
                  <a16:creationId xmlns:a16="http://schemas.microsoft.com/office/drawing/2014/main" xmlns="" id="{869443B0-00B7-4F18-9129-60A9247B590E}"/>
                </a:ext>
              </a:extLst>
            </p:cNvPr>
            <p:cNvSpPr>
              <a:spLocks noChangeArrowheads="1"/>
            </p:cNvSpPr>
            <p:nvPr/>
          </p:nvSpPr>
          <p:spPr bwMode="auto">
            <a:xfrm>
              <a:off x="4543375" y="4667272"/>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5" name="Shape 392">
              <a:extLst>
                <a:ext uri="{FF2B5EF4-FFF2-40B4-BE49-F238E27FC236}">
                  <a16:creationId xmlns:a16="http://schemas.microsoft.com/office/drawing/2014/main" xmlns="" id="{622A4E95-7F5B-4654-8D10-15B129FFF26F}"/>
                </a:ext>
              </a:extLst>
            </p:cNvPr>
            <p:cNvSpPr>
              <a:spLocks noChangeArrowheads="1"/>
            </p:cNvSpPr>
            <p:nvPr/>
          </p:nvSpPr>
          <p:spPr bwMode="auto">
            <a:xfrm>
              <a:off x="4924369" y="4543476"/>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6" name="Shape 393">
              <a:extLst>
                <a:ext uri="{FF2B5EF4-FFF2-40B4-BE49-F238E27FC236}">
                  <a16:creationId xmlns:a16="http://schemas.microsoft.com/office/drawing/2014/main" xmlns="" id="{E3973A77-893A-488F-BD4C-7BC90D4BD05E}"/>
                </a:ext>
              </a:extLst>
            </p:cNvPr>
            <p:cNvSpPr>
              <a:spLocks noChangeArrowheads="1"/>
            </p:cNvSpPr>
            <p:nvPr/>
          </p:nvSpPr>
          <p:spPr bwMode="auto">
            <a:xfrm>
              <a:off x="5305363" y="4772023"/>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7" name="Shape 394">
              <a:extLst>
                <a:ext uri="{FF2B5EF4-FFF2-40B4-BE49-F238E27FC236}">
                  <a16:creationId xmlns:a16="http://schemas.microsoft.com/office/drawing/2014/main" xmlns="" id="{3CF97E2A-870A-471D-9BEF-DC8115A01A74}"/>
                </a:ext>
              </a:extLst>
            </p:cNvPr>
            <p:cNvSpPr>
              <a:spLocks noChangeArrowheads="1"/>
            </p:cNvSpPr>
            <p:nvPr/>
          </p:nvSpPr>
          <p:spPr bwMode="auto">
            <a:xfrm>
              <a:off x="5686357" y="4772023"/>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8" name="Shape 395">
              <a:extLst>
                <a:ext uri="{FF2B5EF4-FFF2-40B4-BE49-F238E27FC236}">
                  <a16:creationId xmlns:a16="http://schemas.microsoft.com/office/drawing/2014/main" xmlns="" id="{F5115D29-1237-426E-AAFC-D5DDA0E4D462}"/>
                </a:ext>
              </a:extLst>
            </p:cNvPr>
            <p:cNvSpPr>
              <a:spLocks noChangeArrowheads="1"/>
            </p:cNvSpPr>
            <p:nvPr/>
          </p:nvSpPr>
          <p:spPr bwMode="auto">
            <a:xfrm>
              <a:off x="6067350" y="4848205"/>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9" name="Shape 396">
              <a:extLst>
                <a:ext uri="{FF2B5EF4-FFF2-40B4-BE49-F238E27FC236}">
                  <a16:creationId xmlns:a16="http://schemas.microsoft.com/office/drawing/2014/main" xmlns="" id="{C6EB6BE0-B0C8-45E0-8336-27E048D7E22B}"/>
                </a:ext>
              </a:extLst>
            </p:cNvPr>
            <p:cNvSpPr>
              <a:spLocks noChangeArrowheads="1"/>
            </p:cNvSpPr>
            <p:nvPr/>
          </p:nvSpPr>
          <p:spPr bwMode="auto">
            <a:xfrm>
              <a:off x="6448344" y="472917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0" name="Shape 397">
              <a:extLst>
                <a:ext uri="{FF2B5EF4-FFF2-40B4-BE49-F238E27FC236}">
                  <a16:creationId xmlns:a16="http://schemas.microsoft.com/office/drawing/2014/main" xmlns="" id="{4AFF43AB-1651-419B-B528-F4ECDC88EA85}"/>
                </a:ext>
              </a:extLst>
            </p:cNvPr>
            <p:cNvSpPr>
              <a:spLocks noChangeArrowheads="1"/>
            </p:cNvSpPr>
            <p:nvPr/>
          </p:nvSpPr>
          <p:spPr bwMode="auto">
            <a:xfrm>
              <a:off x="6829338" y="5024376"/>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1" name="Shape 398">
              <a:extLst>
                <a:ext uri="{FF2B5EF4-FFF2-40B4-BE49-F238E27FC236}">
                  <a16:creationId xmlns:a16="http://schemas.microsoft.com/office/drawing/2014/main" xmlns="" id="{BDA2F510-6F2F-4EA1-9971-1F5507E109A3}"/>
                </a:ext>
              </a:extLst>
            </p:cNvPr>
            <p:cNvSpPr>
              <a:spLocks noChangeArrowheads="1"/>
            </p:cNvSpPr>
            <p:nvPr/>
          </p:nvSpPr>
          <p:spPr bwMode="auto">
            <a:xfrm>
              <a:off x="7210332" y="5024376"/>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2" name="Shape 399">
              <a:extLst>
                <a:ext uri="{FF2B5EF4-FFF2-40B4-BE49-F238E27FC236}">
                  <a16:creationId xmlns:a16="http://schemas.microsoft.com/office/drawing/2014/main" xmlns="" id="{655D3B9D-0F35-46E2-82C3-EEA31D1EB017}"/>
                </a:ext>
              </a:extLst>
            </p:cNvPr>
            <p:cNvSpPr>
              <a:spLocks noChangeArrowheads="1"/>
            </p:cNvSpPr>
            <p:nvPr/>
          </p:nvSpPr>
          <p:spPr bwMode="auto">
            <a:xfrm>
              <a:off x="7591325" y="444348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3" name="Shape 400">
              <a:extLst>
                <a:ext uri="{FF2B5EF4-FFF2-40B4-BE49-F238E27FC236}">
                  <a16:creationId xmlns:a16="http://schemas.microsoft.com/office/drawing/2014/main" xmlns="" id="{210D27F9-D2C8-4F6C-95BC-E7AE503F7AEC}"/>
                </a:ext>
              </a:extLst>
            </p:cNvPr>
            <p:cNvSpPr>
              <a:spLocks noChangeArrowheads="1"/>
            </p:cNvSpPr>
            <p:nvPr/>
          </p:nvSpPr>
          <p:spPr bwMode="auto">
            <a:xfrm>
              <a:off x="7972319" y="455776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4" name="Shape 401">
              <a:extLst>
                <a:ext uri="{FF2B5EF4-FFF2-40B4-BE49-F238E27FC236}">
                  <a16:creationId xmlns:a16="http://schemas.microsoft.com/office/drawing/2014/main" xmlns="" id="{EF22FEB3-09DA-4764-84FC-89AF357D4D17}"/>
                </a:ext>
              </a:extLst>
            </p:cNvPr>
            <p:cNvSpPr>
              <a:spLocks noChangeArrowheads="1"/>
            </p:cNvSpPr>
            <p:nvPr/>
          </p:nvSpPr>
          <p:spPr bwMode="auto">
            <a:xfrm>
              <a:off x="8353313" y="455776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5" name="Shape 402">
              <a:extLst>
                <a:ext uri="{FF2B5EF4-FFF2-40B4-BE49-F238E27FC236}">
                  <a16:creationId xmlns:a16="http://schemas.microsoft.com/office/drawing/2014/main" xmlns="" id="{EFDEEA9F-22BD-493C-8CEF-B3E7525E538A}"/>
                </a:ext>
              </a:extLst>
            </p:cNvPr>
            <p:cNvSpPr>
              <a:spLocks noChangeArrowheads="1"/>
            </p:cNvSpPr>
            <p:nvPr/>
          </p:nvSpPr>
          <p:spPr bwMode="auto">
            <a:xfrm>
              <a:off x="8734306" y="455776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6" name="Shape 403">
              <a:extLst>
                <a:ext uri="{FF2B5EF4-FFF2-40B4-BE49-F238E27FC236}">
                  <a16:creationId xmlns:a16="http://schemas.microsoft.com/office/drawing/2014/main" xmlns="" id="{E52BF327-73B0-4322-9D3E-602162E73860}"/>
                </a:ext>
              </a:extLst>
            </p:cNvPr>
            <p:cNvSpPr>
              <a:spLocks noChangeArrowheads="1"/>
            </p:cNvSpPr>
            <p:nvPr/>
          </p:nvSpPr>
          <p:spPr bwMode="auto">
            <a:xfrm>
              <a:off x="9129588" y="486725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grpSp>
      <p:sp>
        <p:nvSpPr>
          <p:cNvPr id="37" name="Shape 404">
            <a:extLst>
              <a:ext uri="{FF2B5EF4-FFF2-40B4-BE49-F238E27FC236}">
                <a16:creationId xmlns:a16="http://schemas.microsoft.com/office/drawing/2014/main" xmlns="" id="{40E16D7D-7FA0-4F3E-BA74-C09E023FA3B6}"/>
              </a:ext>
            </a:extLst>
          </p:cNvPr>
          <p:cNvSpPr>
            <a:spLocks noChangeArrowheads="1"/>
          </p:cNvSpPr>
          <p:nvPr/>
        </p:nvSpPr>
        <p:spPr bwMode="auto">
          <a:xfrm>
            <a:off x="3987800" y="6115050"/>
            <a:ext cx="152400" cy="152400"/>
          </a:xfrm>
          <a:prstGeom prst="ellipse">
            <a:avLst/>
          </a:prstGeom>
          <a:noFill/>
          <a:ln w="9525">
            <a:solidFill>
              <a:srgbClr val="3C78D8"/>
            </a:solidFill>
            <a:round/>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8" name="Shape 405">
            <a:extLst>
              <a:ext uri="{FF2B5EF4-FFF2-40B4-BE49-F238E27FC236}">
                <a16:creationId xmlns:a16="http://schemas.microsoft.com/office/drawing/2014/main" xmlns="" id="{7F5396E8-98FD-4414-BBAD-E385DED9728F}"/>
              </a:ext>
            </a:extLst>
          </p:cNvPr>
          <p:cNvSpPr>
            <a:spLocks noChangeArrowheads="1"/>
          </p:cNvSpPr>
          <p:nvPr/>
        </p:nvSpPr>
        <p:spPr bwMode="auto">
          <a:xfrm>
            <a:off x="1447800" y="6496050"/>
            <a:ext cx="152400" cy="152400"/>
          </a:xfrm>
          <a:prstGeom prst="ellipse">
            <a:avLst/>
          </a:prstGeom>
          <a:noFill/>
          <a:ln w="9525">
            <a:solidFill>
              <a:srgbClr val="3C78D8"/>
            </a:solidFill>
            <a:round/>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9" name="Shape 406">
            <a:extLst>
              <a:ext uri="{FF2B5EF4-FFF2-40B4-BE49-F238E27FC236}">
                <a16:creationId xmlns:a16="http://schemas.microsoft.com/office/drawing/2014/main" xmlns="" id="{9DD400F6-D9A6-42C4-AA15-F58B3511C6FE}"/>
              </a:ext>
            </a:extLst>
          </p:cNvPr>
          <p:cNvSpPr>
            <a:spLocks noChangeArrowheads="1"/>
          </p:cNvSpPr>
          <p:nvPr/>
        </p:nvSpPr>
        <p:spPr bwMode="auto">
          <a:xfrm>
            <a:off x="6527800" y="6021388"/>
            <a:ext cx="152400" cy="152400"/>
          </a:xfrm>
          <a:prstGeom prst="ellipse">
            <a:avLst/>
          </a:prstGeom>
          <a:noFill/>
          <a:ln w="9525">
            <a:solidFill>
              <a:srgbClr val="3C78D8"/>
            </a:solidFill>
            <a:round/>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40" name="Shape 407">
            <a:extLst>
              <a:ext uri="{FF2B5EF4-FFF2-40B4-BE49-F238E27FC236}">
                <a16:creationId xmlns:a16="http://schemas.microsoft.com/office/drawing/2014/main" xmlns="" id="{88EDE451-EB7F-4AA5-AA80-8F28C1B55602}"/>
              </a:ext>
            </a:extLst>
          </p:cNvPr>
          <p:cNvSpPr/>
          <p:nvPr/>
        </p:nvSpPr>
        <p:spPr>
          <a:xfrm rot="8100000">
            <a:off x="11599334" y="5772151"/>
            <a:ext cx="165100" cy="163513"/>
          </a:xfrm>
          <a:prstGeom prst="teardrop">
            <a:avLst>
              <a:gd name="adj" fmla="val 100000"/>
            </a:avLst>
          </a:prstGeom>
          <a:noFill/>
          <a:ln w="28575" cap="flat" cmpd="sng">
            <a:solidFill>
              <a:srgbClr val="AFF000"/>
            </a:solidFill>
            <a:prstDash val="solid"/>
            <a:round/>
            <a:headEnd type="none" w="med" len="med"/>
            <a:tailEnd type="none" w="med" len="med"/>
          </a:ln>
        </p:spPr>
        <p:txBody>
          <a:bodyPr lIns="91425" tIns="91425" rIns="91425" bIns="91425" anchor="ctr"/>
          <a:lstStyle/>
          <a:p>
            <a:pPr eaLnBrk="1" fontAlgn="auto" hangingPunct="1">
              <a:spcBef>
                <a:spcPts val="0"/>
              </a:spcBef>
              <a:spcAft>
                <a:spcPts val="0"/>
              </a:spcAft>
              <a:defRPr/>
            </a:pPr>
            <a:endParaRPr sz="1400" kern="0">
              <a:solidFill>
                <a:srgbClr val="000000"/>
              </a:solidFill>
              <a:latin typeface="Arial"/>
              <a:cs typeface="Arial"/>
              <a:sym typeface="Arial"/>
              <a:rtl val="0"/>
            </a:endParaRPr>
          </a:p>
        </p:txBody>
      </p:sp>
    </p:spTree>
    <p:extLst>
      <p:ext uri="{BB962C8B-B14F-4D97-AF65-F5344CB8AC3E}">
        <p14:creationId xmlns:p14="http://schemas.microsoft.com/office/powerpoint/2010/main" val="1195116511"/>
      </p:ext>
    </p:extLst>
  </p:cSld>
  <p:clrMapOvr>
    <a:masterClrMapping/>
  </p:clrMapOvr>
</p:sldLayout>
</file>

<file path=ppt/slideLayouts/slideLayout215.xml><?xml version="1.0" encoding="utf-8"?>
<p:sldLayout xmlns:a="http://schemas.openxmlformats.org/drawingml/2006/main" xmlns:r="http://schemas.openxmlformats.org/officeDocument/2006/relationships" xmlns:p="http://schemas.openxmlformats.org/presentationml/2006/main">
  <p:cSld name="All graph">
    <p:spTree>
      <p:nvGrpSpPr>
        <p:cNvPr id="1" name="Shape 408"/>
        <p:cNvGrpSpPr/>
        <p:nvPr/>
      </p:nvGrpSpPr>
      <p:grpSpPr>
        <a:xfrm>
          <a:off x="0" y="0"/>
          <a:ext cx="0" cy="0"/>
          <a:chOff x="0" y="0"/>
          <a:chExt cx="0" cy="0"/>
        </a:xfrm>
      </p:grpSpPr>
      <p:sp>
        <p:nvSpPr>
          <p:cNvPr id="2" name="Shape 409">
            <a:extLst>
              <a:ext uri="{FF2B5EF4-FFF2-40B4-BE49-F238E27FC236}">
                <a16:creationId xmlns:a16="http://schemas.microsoft.com/office/drawing/2014/main" xmlns="" id="{7CA81F05-22D0-4637-9FC1-8061D2E5EFC4}"/>
              </a:ext>
            </a:extLst>
          </p:cNvPr>
          <p:cNvSpPr>
            <a:spLocks/>
          </p:cNvSpPr>
          <p:nvPr/>
        </p:nvSpPr>
        <p:spPr bwMode="auto">
          <a:xfrm>
            <a:off x="-27517" y="849314"/>
            <a:ext cx="12272435" cy="6067425"/>
          </a:xfrm>
          <a:custGeom>
            <a:avLst/>
            <a:gdLst>
              <a:gd name="T0" fmla="*/ 2147483646 w 368158"/>
              <a:gd name="T1" fmla="*/ 2147483646 h 182036"/>
              <a:gd name="T2" fmla="*/ 2147483646 w 368158"/>
              <a:gd name="T3" fmla="*/ 2147483646 h 182036"/>
              <a:gd name="T4" fmla="*/ 2147483646 w 368158"/>
              <a:gd name="T5" fmla="*/ 2147483646 h 182036"/>
              <a:gd name="T6" fmla="*/ 2147483646 w 368158"/>
              <a:gd name="T7" fmla="*/ 2147483646 h 182036"/>
              <a:gd name="T8" fmla="*/ 2147483646 w 368158"/>
              <a:gd name="T9" fmla="*/ 0 h 182036"/>
              <a:gd name="T10" fmla="*/ 2147483646 w 368158"/>
              <a:gd name="T11" fmla="*/ 2147483646 h 182036"/>
              <a:gd name="T12" fmla="*/ 2147483646 w 368158"/>
              <a:gd name="T13" fmla="*/ 2147483646 h 182036"/>
              <a:gd name="T14" fmla="*/ 2147483646 w 368158"/>
              <a:gd name="T15" fmla="*/ 2147483646 h 182036"/>
              <a:gd name="T16" fmla="*/ 2147483646 w 368158"/>
              <a:gd name="T17" fmla="*/ 2147483646 h 182036"/>
              <a:gd name="T18" fmla="*/ 2147483646 w 368158"/>
              <a:gd name="T19" fmla="*/ 2147483646 h 182036"/>
              <a:gd name="T20" fmla="*/ 2147483646 w 368158"/>
              <a:gd name="T21" fmla="*/ 2147483646 h 182036"/>
              <a:gd name="T22" fmla="*/ 2147483646 w 368158"/>
              <a:gd name="T23" fmla="*/ 2147483646 h 182036"/>
              <a:gd name="T24" fmla="*/ 2147483646 w 368158"/>
              <a:gd name="T25" fmla="*/ 2147483646 h 182036"/>
              <a:gd name="T26" fmla="*/ 2147483646 w 368158"/>
              <a:gd name="T27" fmla="*/ 2147483646 h 182036"/>
              <a:gd name="T28" fmla="*/ 2147483646 w 368158"/>
              <a:gd name="T29" fmla="*/ 2147483646 h 182036"/>
              <a:gd name="T30" fmla="*/ 2147483646 w 368158"/>
              <a:gd name="T31" fmla="*/ 2147483646 h 182036"/>
              <a:gd name="T32" fmla="*/ 2147483646 w 368158"/>
              <a:gd name="T33" fmla="*/ 2147483646 h 182036"/>
              <a:gd name="T34" fmla="*/ 2147483646 w 368158"/>
              <a:gd name="T35" fmla="*/ 2147483646 h 182036"/>
              <a:gd name="T36" fmla="*/ 2147483646 w 368158"/>
              <a:gd name="T37" fmla="*/ 2147483646 h 182036"/>
              <a:gd name="T38" fmla="*/ 2147483646 w 368158"/>
              <a:gd name="T39" fmla="*/ 2147483646 h 182036"/>
              <a:gd name="T40" fmla="*/ 2147483646 w 368158"/>
              <a:gd name="T41" fmla="*/ 2147483646 h 182036"/>
              <a:gd name="T42" fmla="*/ 2147483646 w 368158"/>
              <a:gd name="T43" fmla="*/ 2147483646 h 182036"/>
              <a:gd name="T44" fmla="*/ 2147483646 w 368158"/>
              <a:gd name="T45" fmla="*/ 2147483646 h 182036"/>
              <a:gd name="T46" fmla="*/ 2147483646 w 368158"/>
              <a:gd name="T47" fmla="*/ 2147483646 h 182036"/>
              <a:gd name="T48" fmla="*/ 0 w 368158"/>
              <a:gd name="T49" fmla="*/ 2147483646 h 182036"/>
              <a:gd name="T50" fmla="*/ 2147483646 w 368158"/>
              <a:gd name="T51" fmla="*/ 2147483646 h 1820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68158"/>
              <a:gd name="T79" fmla="*/ 0 h 182036"/>
              <a:gd name="T80" fmla="*/ 368158 w 368158"/>
              <a:gd name="T81" fmla="*/ 182036 h 1820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68158" h="182036" extrusionOk="0">
                <a:moveTo>
                  <a:pt x="41" y="263"/>
                </a:moveTo>
                <a:lnTo>
                  <a:pt x="16234" y="11294"/>
                </a:lnTo>
                <a:lnTo>
                  <a:pt x="31283" y="5122"/>
                </a:lnTo>
                <a:lnTo>
                  <a:pt x="62144" y="4991"/>
                </a:lnTo>
                <a:lnTo>
                  <a:pt x="77384" y="0"/>
                </a:lnTo>
                <a:lnTo>
                  <a:pt x="92624" y="13527"/>
                </a:lnTo>
                <a:lnTo>
                  <a:pt x="107674" y="21276"/>
                </a:lnTo>
                <a:lnTo>
                  <a:pt x="122723" y="21145"/>
                </a:lnTo>
                <a:lnTo>
                  <a:pt x="138725" y="10375"/>
                </a:lnTo>
                <a:lnTo>
                  <a:pt x="153775" y="7880"/>
                </a:lnTo>
                <a:lnTo>
                  <a:pt x="168443" y="2349"/>
                </a:lnTo>
                <a:lnTo>
                  <a:pt x="184064" y="14841"/>
                </a:lnTo>
                <a:lnTo>
                  <a:pt x="199304" y="15274"/>
                </a:lnTo>
                <a:lnTo>
                  <a:pt x="214354" y="25085"/>
                </a:lnTo>
                <a:lnTo>
                  <a:pt x="229784" y="25085"/>
                </a:lnTo>
                <a:lnTo>
                  <a:pt x="245786" y="20094"/>
                </a:lnTo>
                <a:lnTo>
                  <a:pt x="260836" y="20094"/>
                </a:lnTo>
                <a:lnTo>
                  <a:pt x="275123" y="11426"/>
                </a:lnTo>
                <a:lnTo>
                  <a:pt x="291316" y="16810"/>
                </a:lnTo>
                <a:lnTo>
                  <a:pt x="305603" y="8143"/>
                </a:lnTo>
                <a:lnTo>
                  <a:pt x="336464" y="8012"/>
                </a:lnTo>
                <a:lnTo>
                  <a:pt x="351514" y="11294"/>
                </a:lnTo>
                <a:lnTo>
                  <a:pt x="367325" y="2758"/>
                </a:lnTo>
                <a:lnTo>
                  <a:pt x="368158" y="181769"/>
                </a:lnTo>
                <a:lnTo>
                  <a:pt x="0" y="182036"/>
                </a:lnTo>
                <a:lnTo>
                  <a:pt x="41" y="263"/>
                </a:lnTo>
                <a:close/>
              </a:path>
            </a:pathLst>
          </a:custGeom>
          <a:solidFill>
            <a:srgbClr val="AFF000">
              <a:alpha val="81960"/>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800"/>
          </a:p>
        </p:txBody>
      </p:sp>
      <p:sp>
        <p:nvSpPr>
          <p:cNvPr id="3" name="Shape 410">
            <a:extLst>
              <a:ext uri="{FF2B5EF4-FFF2-40B4-BE49-F238E27FC236}">
                <a16:creationId xmlns:a16="http://schemas.microsoft.com/office/drawing/2014/main" xmlns="" id="{EA39EE60-249C-47D1-A11A-558D1CACB2F6}"/>
              </a:ext>
            </a:extLst>
          </p:cNvPr>
          <p:cNvSpPr>
            <a:spLocks/>
          </p:cNvSpPr>
          <p:nvPr/>
        </p:nvSpPr>
        <p:spPr bwMode="auto">
          <a:xfrm>
            <a:off x="-44451" y="1023939"/>
            <a:ext cx="12280901" cy="5875337"/>
          </a:xfrm>
          <a:custGeom>
            <a:avLst/>
            <a:gdLst>
              <a:gd name="T0" fmla="*/ 2147483646 w 368426"/>
              <a:gd name="T1" fmla="*/ 2147483646 h 176248"/>
              <a:gd name="T2" fmla="*/ 2147483646 w 368426"/>
              <a:gd name="T3" fmla="*/ 2147483646 h 176248"/>
              <a:gd name="T4" fmla="*/ 2147483646 w 368426"/>
              <a:gd name="T5" fmla="*/ 2147483646 h 176248"/>
              <a:gd name="T6" fmla="*/ 2147483646 w 368426"/>
              <a:gd name="T7" fmla="*/ 2147483646 h 176248"/>
              <a:gd name="T8" fmla="*/ 2147483646 w 368426"/>
              <a:gd name="T9" fmla="*/ 2147483646 h 176248"/>
              <a:gd name="T10" fmla="*/ 2147483646 w 368426"/>
              <a:gd name="T11" fmla="*/ 2147483646 h 176248"/>
              <a:gd name="T12" fmla="*/ 2147483646 w 368426"/>
              <a:gd name="T13" fmla="*/ 2147483646 h 176248"/>
              <a:gd name="T14" fmla="*/ 2147483646 w 368426"/>
              <a:gd name="T15" fmla="*/ 2147483646 h 176248"/>
              <a:gd name="T16" fmla="*/ 2147483646 w 368426"/>
              <a:gd name="T17" fmla="*/ 2147483646 h 176248"/>
              <a:gd name="T18" fmla="*/ 2147483646 w 368426"/>
              <a:gd name="T19" fmla="*/ 2147483646 h 176248"/>
              <a:gd name="T20" fmla="*/ 2147483646 w 368426"/>
              <a:gd name="T21" fmla="*/ 2147483646 h 176248"/>
              <a:gd name="T22" fmla="*/ 2147483646 w 368426"/>
              <a:gd name="T23" fmla="*/ 2147483646 h 176248"/>
              <a:gd name="T24" fmla="*/ 2147483646 w 368426"/>
              <a:gd name="T25" fmla="*/ 2147483646 h 176248"/>
              <a:gd name="T26" fmla="*/ 2147483646 w 368426"/>
              <a:gd name="T27" fmla="*/ 2147483646 h 176248"/>
              <a:gd name="T28" fmla="*/ 2147483646 w 368426"/>
              <a:gd name="T29" fmla="*/ 2147483646 h 176248"/>
              <a:gd name="T30" fmla="*/ 2147483646 w 368426"/>
              <a:gd name="T31" fmla="*/ 2147483646 h 176248"/>
              <a:gd name="T32" fmla="*/ 2147483646 w 368426"/>
              <a:gd name="T33" fmla="*/ 2147483646 h 176248"/>
              <a:gd name="T34" fmla="*/ 2147483646 w 368426"/>
              <a:gd name="T35" fmla="*/ 2147483646 h 176248"/>
              <a:gd name="T36" fmla="*/ 2147483646 w 368426"/>
              <a:gd name="T37" fmla="*/ 2147483646 h 176248"/>
              <a:gd name="T38" fmla="*/ 2147483646 w 368426"/>
              <a:gd name="T39" fmla="*/ 2147483646 h 176248"/>
              <a:gd name="T40" fmla="*/ 2147483646 w 368426"/>
              <a:gd name="T41" fmla="*/ 2147483646 h 176248"/>
              <a:gd name="T42" fmla="*/ 2147483646 w 368426"/>
              <a:gd name="T43" fmla="*/ 2147483646 h 176248"/>
              <a:gd name="T44" fmla="*/ 2147483646 w 368426"/>
              <a:gd name="T45" fmla="*/ 0 h 176248"/>
              <a:gd name="T46" fmla="*/ 2147483646 w 368426"/>
              <a:gd name="T47" fmla="*/ 2147483646 h 176248"/>
              <a:gd name="T48" fmla="*/ 0 w 368426"/>
              <a:gd name="T49" fmla="*/ 2147483646 h 176248"/>
              <a:gd name="T50" fmla="*/ 2147483646 w 368426"/>
              <a:gd name="T51" fmla="*/ 2147483646 h 176248"/>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68426"/>
              <a:gd name="T79" fmla="*/ 0 h 176248"/>
              <a:gd name="T80" fmla="*/ 368426 w 368426"/>
              <a:gd name="T81" fmla="*/ 176248 h 176248"/>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68426" h="176248" extrusionOk="0">
                <a:moveTo>
                  <a:pt x="577" y="5516"/>
                </a:moveTo>
                <a:lnTo>
                  <a:pt x="16960" y="11214"/>
                </a:lnTo>
                <a:lnTo>
                  <a:pt x="47440" y="11214"/>
                </a:lnTo>
                <a:lnTo>
                  <a:pt x="62680" y="6843"/>
                </a:lnTo>
                <a:lnTo>
                  <a:pt x="77920" y="16156"/>
                </a:lnTo>
                <a:lnTo>
                  <a:pt x="93160" y="16156"/>
                </a:lnTo>
                <a:lnTo>
                  <a:pt x="107638" y="11214"/>
                </a:lnTo>
                <a:lnTo>
                  <a:pt x="122878" y="8173"/>
                </a:lnTo>
                <a:lnTo>
                  <a:pt x="138880" y="8173"/>
                </a:lnTo>
                <a:lnTo>
                  <a:pt x="154120" y="10834"/>
                </a:lnTo>
                <a:lnTo>
                  <a:pt x="168979" y="7603"/>
                </a:lnTo>
                <a:lnTo>
                  <a:pt x="184219" y="12734"/>
                </a:lnTo>
                <a:lnTo>
                  <a:pt x="199840" y="20527"/>
                </a:lnTo>
                <a:lnTo>
                  <a:pt x="214318" y="15205"/>
                </a:lnTo>
                <a:lnTo>
                  <a:pt x="229939" y="15205"/>
                </a:lnTo>
                <a:lnTo>
                  <a:pt x="245560" y="5892"/>
                </a:lnTo>
                <a:lnTo>
                  <a:pt x="260800" y="11214"/>
                </a:lnTo>
                <a:lnTo>
                  <a:pt x="276040" y="11214"/>
                </a:lnTo>
                <a:lnTo>
                  <a:pt x="291280" y="6843"/>
                </a:lnTo>
                <a:lnTo>
                  <a:pt x="321760" y="6843"/>
                </a:lnTo>
                <a:lnTo>
                  <a:pt x="337000" y="15966"/>
                </a:lnTo>
                <a:lnTo>
                  <a:pt x="351478" y="12734"/>
                </a:lnTo>
                <a:lnTo>
                  <a:pt x="367861" y="0"/>
                </a:lnTo>
                <a:lnTo>
                  <a:pt x="368426" y="176248"/>
                </a:lnTo>
                <a:lnTo>
                  <a:pt x="0" y="176248"/>
                </a:lnTo>
                <a:lnTo>
                  <a:pt x="577" y="5516"/>
                </a:lnTo>
                <a:close/>
              </a:path>
            </a:pathLst>
          </a:custGeom>
          <a:solidFill>
            <a:srgbClr val="00CEF6">
              <a:alpha val="73332"/>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800"/>
          </a:p>
        </p:txBody>
      </p:sp>
      <p:sp>
        <p:nvSpPr>
          <p:cNvPr id="4" name="Shape 411">
            <a:extLst>
              <a:ext uri="{FF2B5EF4-FFF2-40B4-BE49-F238E27FC236}">
                <a16:creationId xmlns:a16="http://schemas.microsoft.com/office/drawing/2014/main" xmlns="" id="{3C9E1934-AA8E-4E3E-8067-F0BCB86B17C7}"/>
              </a:ext>
            </a:extLst>
          </p:cNvPr>
          <p:cNvSpPr/>
          <p:nvPr/>
        </p:nvSpPr>
        <p:spPr>
          <a:xfrm rot="8100000">
            <a:off x="2463800" y="590551"/>
            <a:ext cx="162984" cy="163513"/>
          </a:xfrm>
          <a:prstGeom prst="teardrop">
            <a:avLst>
              <a:gd name="adj" fmla="val 100000"/>
            </a:avLst>
          </a:prstGeom>
          <a:solidFill>
            <a:srgbClr val="AFF000"/>
          </a:solidFill>
          <a:ln>
            <a:noFill/>
          </a:ln>
        </p:spPr>
        <p:txBody>
          <a:bodyPr lIns="91425" tIns="91425" rIns="91425" bIns="91425" anchor="ctr"/>
          <a:lstStyle/>
          <a:p>
            <a:pPr eaLnBrk="1" fontAlgn="auto" hangingPunct="1">
              <a:spcBef>
                <a:spcPts val="0"/>
              </a:spcBef>
              <a:spcAft>
                <a:spcPts val="0"/>
              </a:spcAft>
              <a:defRPr/>
            </a:pPr>
            <a:endParaRPr sz="1400" kern="0">
              <a:solidFill>
                <a:srgbClr val="000000"/>
              </a:solidFill>
              <a:latin typeface="Arial"/>
              <a:cs typeface="Arial"/>
              <a:sym typeface="Arial"/>
              <a:rtl val="0"/>
            </a:endParaRPr>
          </a:p>
        </p:txBody>
      </p:sp>
      <p:sp>
        <p:nvSpPr>
          <p:cNvPr id="5" name="Shape 412">
            <a:extLst>
              <a:ext uri="{FF2B5EF4-FFF2-40B4-BE49-F238E27FC236}">
                <a16:creationId xmlns:a16="http://schemas.microsoft.com/office/drawing/2014/main" xmlns="" id="{6F131B87-A609-4C7A-BD95-410B20F4B10F}"/>
              </a:ext>
            </a:extLst>
          </p:cNvPr>
          <p:cNvSpPr/>
          <p:nvPr/>
        </p:nvSpPr>
        <p:spPr>
          <a:xfrm rot="8100000">
            <a:off x="8051800" y="968376"/>
            <a:ext cx="162984" cy="163513"/>
          </a:xfrm>
          <a:prstGeom prst="teardrop">
            <a:avLst>
              <a:gd name="adj" fmla="val 100000"/>
            </a:avLst>
          </a:prstGeom>
          <a:noFill/>
          <a:ln w="28575" cap="flat" cmpd="sng">
            <a:solidFill>
              <a:srgbClr val="00CEF6"/>
            </a:solidFill>
            <a:prstDash val="solid"/>
            <a:round/>
            <a:headEnd type="none" w="med" len="med"/>
            <a:tailEnd type="none" w="med" len="med"/>
          </a:ln>
        </p:spPr>
        <p:txBody>
          <a:bodyPr lIns="91425" tIns="91425" rIns="91425" bIns="91425" anchor="ctr"/>
          <a:lstStyle/>
          <a:p>
            <a:pPr eaLnBrk="1" fontAlgn="auto" hangingPunct="1">
              <a:spcBef>
                <a:spcPts val="0"/>
              </a:spcBef>
              <a:spcAft>
                <a:spcPts val="0"/>
              </a:spcAft>
              <a:defRPr/>
            </a:pPr>
            <a:endParaRPr sz="1400" kern="0">
              <a:solidFill>
                <a:srgbClr val="000000"/>
              </a:solidFill>
              <a:latin typeface="Arial"/>
              <a:cs typeface="Arial"/>
              <a:sym typeface="Arial"/>
              <a:rtl val="0"/>
            </a:endParaRPr>
          </a:p>
        </p:txBody>
      </p:sp>
      <p:sp>
        <p:nvSpPr>
          <p:cNvPr id="6" name="Shape 413">
            <a:extLst>
              <a:ext uri="{FF2B5EF4-FFF2-40B4-BE49-F238E27FC236}">
                <a16:creationId xmlns:a16="http://schemas.microsoft.com/office/drawing/2014/main" xmlns="" id="{0881B05E-50E8-494E-AE18-0C89D23ACE11}"/>
              </a:ext>
            </a:extLst>
          </p:cNvPr>
          <p:cNvSpPr/>
          <p:nvPr/>
        </p:nvSpPr>
        <p:spPr>
          <a:xfrm rot="8100000">
            <a:off x="9575800" y="1012826"/>
            <a:ext cx="162984" cy="163513"/>
          </a:xfrm>
          <a:prstGeom prst="teardrop">
            <a:avLst>
              <a:gd name="adj" fmla="val 100000"/>
            </a:avLst>
          </a:prstGeom>
          <a:solidFill>
            <a:srgbClr val="00CEF6"/>
          </a:solidFill>
          <a:ln>
            <a:noFill/>
          </a:ln>
        </p:spPr>
        <p:txBody>
          <a:bodyPr lIns="91425" tIns="91425" rIns="91425" bIns="91425" anchor="ctr"/>
          <a:lstStyle/>
          <a:p>
            <a:pPr eaLnBrk="1" fontAlgn="auto" hangingPunct="1">
              <a:spcBef>
                <a:spcPts val="0"/>
              </a:spcBef>
              <a:spcAft>
                <a:spcPts val="0"/>
              </a:spcAft>
              <a:defRPr/>
            </a:pPr>
            <a:endParaRPr sz="1400" kern="0">
              <a:solidFill>
                <a:srgbClr val="000000"/>
              </a:solidFill>
              <a:latin typeface="Arial"/>
              <a:cs typeface="Arial"/>
              <a:sym typeface="Arial"/>
              <a:rtl val="0"/>
            </a:endParaRPr>
          </a:p>
        </p:txBody>
      </p:sp>
      <p:grpSp>
        <p:nvGrpSpPr>
          <p:cNvPr id="7" name="Shape 414">
            <a:extLst>
              <a:ext uri="{FF2B5EF4-FFF2-40B4-BE49-F238E27FC236}">
                <a16:creationId xmlns:a16="http://schemas.microsoft.com/office/drawing/2014/main" xmlns="" id="{7FE93E15-217F-419E-BB38-707BBE339CCB}"/>
              </a:ext>
            </a:extLst>
          </p:cNvPr>
          <p:cNvGrpSpPr>
            <a:grpSpLocks/>
          </p:cNvGrpSpPr>
          <p:nvPr/>
        </p:nvGrpSpPr>
        <p:grpSpPr bwMode="auto">
          <a:xfrm>
            <a:off x="-12699" y="869950"/>
            <a:ext cx="12223751" cy="793750"/>
            <a:chOff x="-9525" y="4462475"/>
            <a:chExt cx="9167825" cy="595300"/>
          </a:xfrm>
        </p:grpSpPr>
        <p:sp>
          <p:nvSpPr>
            <p:cNvPr id="8" name="Shape 415">
              <a:extLst>
                <a:ext uri="{FF2B5EF4-FFF2-40B4-BE49-F238E27FC236}">
                  <a16:creationId xmlns:a16="http://schemas.microsoft.com/office/drawing/2014/main" xmlns="" id="{FDC0D4A1-1DFE-48F8-9D1D-7BDBC4C83E80}"/>
                </a:ext>
              </a:extLst>
            </p:cNvPr>
            <p:cNvSpPr>
              <a:spLocks/>
            </p:cNvSpPr>
            <p:nvPr/>
          </p:nvSpPr>
          <p:spPr bwMode="auto">
            <a:xfrm>
              <a:off x="-9525" y="4581525"/>
              <a:ext cx="4205300" cy="476250"/>
            </a:xfrm>
            <a:custGeom>
              <a:avLst/>
              <a:gdLst>
                <a:gd name="T0" fmla="*/ 0 w 168212"/>
                <a:gd name="T1" fmla="*/ 2147483646 h 19050"/>
                <a:gd name="T2" fmla="*/ 2147483646 w 168212"/>
                <a:gd name="T3" fmla="*/ 2147483646 h 19050"/>
                <a:gd name="T4" fmla="*/ 2147483646 w 168212"/>
                <a:gd name="T5" fmla="*/ 2147483646 h 19050"/>
                <a:gd name="T6" fmla="*/ 2147483646 w 168212"/>
                <a:gd name="T7" fmla="*/ 2147483646 h 19050"/>
                <a:gd name="T8" fmla="*/ 2147483646 w 168212"/>
                <a:gd name="T9" fmla="*/ 2147483646 h 19050"/>
                <a:gd name="T10" fmla="*/ 2147483646 w 168212"/>
                <a:gd name="T11" fmla="*/ 2147483646 h 19050"/>
                <a:gd name="T12" fmla="*/ 2147483646 w 168212"/>
                <a:gd name="T13" fmla="*/ 2147483646 h 19050"/>
                <a:gd name="T14" fmla="*/ 2147483646 w 168212"/>
                <a:gd name="T15" fmla="*/ 0 h 19050"/>
                <a:gd name="T16" fmla="*/ 2147483646 w 168212"/>
                <a:gd name="T17" fmla="*/ 2147483646 h 19050"/>
                <a:gd name="T18" fmla="*/ 2147483646 w 168212"/>
                <a:gd name="T19" fmla="*/ 2147483646 h 19050"/>
                <a:gd name="T20" fmla="*/ 2147483646 w 168212"/>
                <a:gd name="T21" fmla="*/ 2147483646 h 19050"/>
                <a:gd name="T22" fmla="*/ 2147483646 w 168212"/>
                <a:gd name="T23" fmla="*/ 2147483646 h 190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68212"/>
                <a:gd name="T37" fmla="*/ 0 h 19050"/>
                <a:gd name="T38" fmla="*/ 168212 w 168212"/>
                <a:gd name="T39" fmla="*/ 19050 h 190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68212" h="19050" extrusionOk="0">
                  <a:moveTo>
                    <a:pt x="0" y="1715"/>
                  </a:moveTo>
                  <a:lnTo>
                    <a:pt x="15812" y="16574"/>
                  </a:lnTo>
                  <a:lnTo>
                    <a:pt x="31052" y="16574"/>
                  </a:lnTo>
                  <a:lnTo>
                    <a:pt x="46292" y="14097"/>
                  </a:lnTo>
                  <a:lnTo>
                    <a:pt x="61532" y="19050"/>
                  </a:lnTo>
                  <a:lnTo>
                    <a:pt x="76581" y="11240"/>
                  </a:lnTo>
                  <a:lnTo>
                    <a:pt x="92012" y="11240"/>
                  </a:lnTo>
                  <a:lnTo>
                    <a:pt x="106871" y="0"/>
                  </a:lnTo>
                  <a:lnTo>
                    <a:pt x="122111" y="2667"/>
                  </a:lnTo>
                  <a:lnTo>
                    <a:pt x="137541" y="2667"/>
                  </a:lnTo>
                  <a:lnTo>
                    <a:pt x="152972" y="16002"/>
                  </a:lnTo>
                  <a:lnTo>
                    <a:pt x="168212" y="16002"/>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endParaRPr lang="en-US" sz="1800"/>
            </a:p>
          </p:txBody>
        </p:sp>
        <p:sp>
          <p:nvSpPr>
            <p:cNvPr id="9" name="Shape 416">
              <a:extLst>
                <a:ext uri="{FF2B5EF4-FFF2-40B4-BE49-F238E27FC236}">
                  <a16:creationId xmlns:a16="http://schemas.microsoft.com/office/drawing/2014/main" xmlns="" id="{6D6E351D-D068-40ED-8CC3-FFC3E877836D}"/>
                </a:ext>
              </a:extLst>
            </p:cNvPr>
            <p:cNvSpPr>
              <a:spLocks/>
            </p:cNvSpPr>
            <p:nvPr/>
          </p:nvSpPr>
          <p:spPr bwMode="auto">
            <a:xfrm>
              <a:off x="4195775" y="4462475"/>
              <a:ext cx="3424225" cy="590550"/>
            </a:xfrm>
            <a:custGeom>
              <a:avLst/>
              <a:gdLst>
                <a:gd name="T0" fmla="*/ 0 w 136969"/>
                <a:gd name="T1" fmla="*/ 2147483646 h 23622"/>
                <a:gd name="T2" fmla="*/ 2147483646 w 136969"/>
                <a:gd name="T3" fmla="*/ 2147483646 h 23622"/>
                <a:gd name="T4" fmla="*/ 2147483646 w 136969"/>
                <a:gd name="T5" fmla="*/ 2147483646 h 23622"/>
                <a:gd name="T6" fmla="*/ 2147483646 w 136969"/>
                <a:gd name="T7" fmla="*/ 2147483646 h 23622"/>
                <a:gd name="T8" fmla="*/ 2147483646 w 136969"/>
                <a:gd name="T9" fmla="*/ 2147483646 h 23622"/>
                <a:gd name="T10" fmla="*/ 2147483646 w 136969"/>
                <a:gd name="T11" fmla="*/ 2147483646 h 23622"/>
                <a:gd name="T12" fmla="*/ 2147483646 w 136969"/>
                <a:gd name="T13" fmla="*/ 2147483646 h 23622"/>
                <a:gd name="T14" fmla="*/ 2147483646 w 136969"/>
                <a:gd name="T15" fmla="*/ 2147483646 h 23622"/>
                <a:gd name="T16" fmla="*/ 2147483646 w 136969"/>
                <a:gd name="T17" fmla="*/ 2147483646 h 23622"/>
                <a:gd name="T18" fmla="*/ 2147483646 w 136969"/>
                <a:gd name="T19" fmla="*/ 0 h 2362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36969"/>
                <a:gd name="T31" fmla="*/ 0 h 23622"/>
                <a:gd name="T32" fmla="*/ 136969 w 136969"/>
                <a:gd name="T33" fmla="*/ 23622 h 2362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36969" h="23622" extrusionOk="0">
                  <a:moveTo>
                    <a:pt x="0" y="20955"/>
                  </a:moveTo>
                  <a:lnTo>
                    <a:pt x="15049" y="9144"/>
                  </a:lnTo>
                  <a:lnTo>
                    <a:pt x="30480" y="4381"/>
                  </a:lnTo>
                  <a:lnTo>
                    <a:pt x="45720" y="13716"/>
                  </a:lnTo>
                  <a:lnTo>
                    <a:pt x="60769" y="13716"/>
                  </a:lnTo>
                  <a:lnTo>
                    <a:pt x="76009" y="16573"/>
                  </a:lnTo>
                  <a:lnTo>
                    <a:pt x="91249" y="11811"/>
                  </a:lnTo>
                  <a:lnTo>
                    <a:pt x="106680" y="23622"/>
                  </a:lnTo>
                  <a:lnTo>
                    <a:pt x="122110" y="23622"/>
                  </a:lnTo>
                  <a:lnTo>
                    <a:pt x="136969" y="0"/>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endParaRPr lang="en-US" sz="1800"/>
            </a:p>
          </p:txBody>
        </p:sp>
        <p:sp>
          <p:nvSpPr>
            <p:cNvPr id="10" name="Shape 417">
              <a:extLst>
                <a:ext uri="{FF2B5EF4-FFF2-40B4-BE49-F238E27FC236}">
                  <a16:creationId xmlns:a16="http://schemas.microsoft.com/office/drawing/2014/main" xmlns="" id="{C9AF0D61-4B1C-4B57-A470-2173DFFE6749}"/>
                </a:ext>
              </a:extLst>
            </p:cNvPr>
            <p:cNvSpPr>
              <a:spLocks/>
            </p:cNvSpPr>
            <p:nvPr/>
          </p:nvSpPr>
          <p:spPr bwMode="auto">
            <a:xfrm>
              <a:off x="7624775" y="4472000"/>
              <a:ext cx="1533525" cy="414325"/>
            </a:xfrm>
            <a:custGeom>
              <a:avLst/>
              <a:gdLst>
                <a:gd name="T0" fmla="*/ 0 w 61341"/>
                <a:gd name="T1" fmla="*/ 0 h 16573"/>
                <a:gd name="T2" fmla="*/ 2147483646 w 61341"/>
                <a:gd name="T3" fmla="*/ 2147483646 h 16573"/>
                <a:gd name="T4" fmla="*/ 2147483646 w 61341"/>
                <a:gd name="T5" fmla="*/ 2147483646 h 16573"/>
                <a:gd name="T6" fmla="*/ 2147483646 w 61341"/>
                <a:gd name="T7" fmla="*/ 2147483646 h 16573"/>
                <a:gd name="T8" fmla="*/ 2147483646 w 61341"/>
                <a:gd name="T9" fmla="*/ 2147483646 h 16573"/>
                <a:gd name="T10" fmla="*/ 0 60000 65536"/>
                <a:gd name="T11" fmla="*/ 0 60000 65536"/>
                <a:gd name="T12" fmla="*/ 0 60000 65536"/>
                <a:gd name="T13" fmla="*/ 0 60000 65536"/>
                <a:gd name="T14" fmla="*/ 0 60000 65536"/>
                <a:gd name="T15" fmla="*/ 0 w 61341"/>
                <a:gd name="T16" fmla="*/ 0 h 16573"/>
                <a:gd name="T17" fmla="*/ 61341 w 61341"/>
                <a:gd name="T18" fmla="*/ 16573 h 16573"/>
              </a:gdLst>
              <a:ahLst/>
              <a:cxnLst>
                <a:cxn ang="T10">
                  <a:pos x="T0" y="T1"/>
                </a:cxn>
                <a:cxn ang="T11">
                  <a:pos x="T2" y="T3"/>
                </a:cxn>
                <a:cxn ang="T12">
                  <a:pos x="T4" y="T5"/>
                </a:cxn>
                <a:cxn ang="T13">
                  <a:pos x="T6" y="T7"/>
                </a:cxn>
                <a:cxn ang="T14">
                  <a:pos x="T8" y="T9"/>
                </a:cxn>
              </a:cxnLst>
              <a:rect l="T15" t="T16" r="T17" b="T18"/>
              <a:pathLst>
                <a:path w="61341" h="16573" extrusionOk="0">
                  <a:moveTo>
                    <a:pt x="0" y="0"/>
                  </a:moveTo>
                  <a:lnTo>
                    <a:pt x="15049" y="4762"/>
                  </a:lnTo>
                  <a:lnTo>
                    <a:pt x="30670" y="4762"/>
                  </a:lnTo>
                  <a:lnTo>
                    <a:pt x="45910" y="4762"/>
                  </a:lnTo>
                  <a:lnTo>
                    <a:pt x="61341" y="16573"/>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endParaRPr lang="en-US" sz="1800"/>
            </a:p>
          </p:txBody>
        </p:sp>
      </p:grpSp>
      <p:grpSp>
        <p:nvGrpSpPr>
          <p:cNvPr id="11" name="Shape 418">
            <a:extLst>
              <a:ext uri="{FF2B5EF4-FFF2-40B4-BE49-F238E27FC236}">
                <a16:creationId xmlns:a16="http://schemas.microsoft.com/office/drawing/2014/main" xmlns="" id="{65E623B0-59C9-457E-9CEB-DD225EAA6C06}"/>
              </a:ext>
            </a:extLst>
          </p:cNvPr>
          <p:cNvGrpSpPr>
            <a:grpSpLocks/>
          </p:cNvGrpSpPr>
          <p:nvPr/>
        </p:nvGrpSpPr>
        <p:grpSpPr bwMode="auto">
          <a:xfrm>
            <a:off x="-57151" y="844550"/>
            <a:ext cx="12306301" cy="857250"/>
            <a:chOff x="-42837" y="4443487"/>
            <a:chExt cx="9229574" cy="642787"/>
          </a:xfrm>
        </p:grpSpPr>
        <p:sp>
          <p:nvSpPr>
            <p:cNvPr id="12" name="Shape 419">
              <a:extLst>
                <a:ext uri="{FF2B5EF4-FFF2-40B4-BE49-F238E27FC236}">
                  <a16:creationId xmlns:a16="http://schemas.microsoft.com/office/drawing/2014/main" xmlns="" id="{4AA604E2-AFB5-4983-BBAD-0BEBC9F99814}"/>
                </a:ext>
              </a:extLst>
            </p:cNvPr>
            <p:cNvSpPr>
              <a:spLocks noChangeArrowheads="1"/>
            </p:cNvSpPr>
            <p:nvPr/>
          </p:nvSpPr>
          <p:spPr bwMode="auto">
            <a:xfrm>
              <a:off x="1114432" y="490058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3" name="Shape 420">
              <a:extLst>
                <a:ext uri="{FF2B5EF4-FFF2-40B4-BE49-F238E27FC236}">
                  <a16:creationId xmlns:a16="http://schemas.microsoft.com/office/drawing/2014/main" xmlns="" id="{85955820-15FF-4B88-A861-A88ECF5D5183}"/>
                </a:ext>
              </a:extLst>
            </p:cNvPr>
            <p:cNvSpPr>
              <a:spLocks noChangeArrowheads="1"/>
            </p:cNvSpPr>
            <p:nvPr/>
          </p:nvSpPr>
          <p:spPr bwMode="auto">
            <a:xfrm>
              <a:off x="1495426" y="502913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4" name="Shape 421">
              <a:extLst>
                <a:ext uri="{FF2B5EF4-FFF2-40B4-BE49-F238E27FC236}">
                  <a16:creationId xmlns:a16="http://schemas.microsoft.com/office/drawing/2014/main" xmlns="" id="{E5FDCF63-C2A0-4132-924C-D3B35B1B9FE7}"/>
                </a:ext>
              </a:extLst>
            </p:cNvPr>
            <p:cNvSpPr>
              <a:spLocks noChangeArrowheads="1"/>
            </p:cNvSpPr>
            <p:nvPr/>
          </p:nvSpPr>
          <p:spPr bwMode="auto">
            <a:xfrm>
              <a:off x="733438" y="4972001"/>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5" name="Shape 422">
              <a:extLst>
                <a:ext uri="{FF2B5EF4-FFF2-40B4-BE49-F238E27FC236}">
                  <a16:creationId xmlns:a16="http://schemas.microsoft.com/office/drawing/2014/main" xmlns="" id="{53B1D851-FEC2-4892-9F8B-FAFE1EA6668F}"/>
                </a:ext>
              </a:extLst>
            </p:cNvPr>
            <p:cNvSpPr>
              <a:spLocks noChangeArrowheads="1"/>
            </p:cNvSpPr>
            <p:nvPr/>
          </p:nvSpPr>
          <p:spPr bwMode="auto">
            <a:xfrm>
              <a:off x="352444" y="4962478"/>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6" name="Shape 423">
              <a:extLst>
                <a:ext uri="{FF2B5EF4-FFF2-40B4-BE49-F238E27FC236}">
                  <a16:creationId xmlns:a16="http://schemas.microsoft.com/office/drawing/2014/main" xmlns="" id="{39DE565B-BB4E-4522-92DF-0720C492695C}"/>
                </a:ext>
              </a:extLst>
            </p:cNvPr>
            <p:cNvSpPr>
              <a:spLocks noChangeArrowheads="1"/>
            </p:cNvSpPr>
            <p:nvPr/>
          </p:nvSpPr>
          <p:spPr bwMode="auto">
            <a:xfrm>
              <a:off x="-42837" y="4605374"/>
              <a:ext cx="57150"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7" name="Shape 424">
              <a:extLst>
                <a:ext uri="{FF2B5EF4-FFF2-40B4-BE49-F238E27FC236}">
                  <a16:creationId xmlns:a16="http://schemas.microsoft.com/office/drawing/2014/main" xmlns="" id="{EE506FF8-D8EF-452D-A78B-225302349393}"/>
                </a:ext>
              </a:extLst>
            </p:cNvPr>
            <p:cNvSpPr>
              <a:spLocks noChangeArrowheads="1"/>
            </p:cNvSpPr>
            <p:nvPr/>
          </p:nvSpPr>
          <p:spPr bwMode="auto">
            <a:xfrm>
              <a:off x="1876419" y="4833921"/>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8" name="Shape 425">
              <a:extLst>
                <a:ext uri="{FF2B5EF4-FFF2-40B4-BE49-F238E27FC236}">
                  <a16:creationId xmlns:a16="http://schemas.microsoft.com/office/drawing/2014/main" xmlns="" id="{DBC2E41A-DA3C-4482-898D-FD15E7CF66D0}"/>
                </a:ext>
              </a:extLst>
            </p:cNvPr>
            <p:cNvSpPr>
              <a:spLocks noChangeArrowheads="1"/>
            </p:cNvSpPr>
            <p:nvPr/>
          </p:nvSpPr>
          <p:spPr bwMode="auto">
            <a:xfrm>
              <a:off x="2257413" y="4829159"/>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9" name="Shape 426">
              <a:extLst>
                <a:ext uri="{FF2B5EF4-FFF2-40B4-BE49-F238E27FC236}">
                  <a16:creationId xmlns:a16="http://schemas.microsoft.com/office/drawing/2014/main" xmlns="" id="{861EE8D7-9B5B-421B-BE63-324B5B68C8C6}"/>
                </a:ext>
              </a:extLst>
            </p:cNvPr>
            <p:cNvSpPr>
              <a:spLocks noChangeArrowheads="1"/>
            </p:cNvSpPr>
            <p:nvPr/>
          </p:nvSpPr>
          <p:spPr bwMode="auto">
            <a:xfrm>
              <a:off x="2638407" y="454823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0" name="Shape 427">
              <a:extLst>
                <a:ext uri="{FF2B5EF4-FFF2-40B4-BE49-F238E27FC236}">
                  <a16:creationId xmlns:a16="http://schemas.microsoft.com/office/drawing/2014/main" xmlns="" id="{3A744A03-0310-406A-B6C5-3AD587AB09DC}"/>
                </a:ext>
              </a:extLst>
            </p:cNvPr>
            <p:cNvSpPr>
              <a:spLocks noChangeArrowheads="1"/>
            </p:cNvSpPr>
            <p:nvPr/>
          </p:nvSpPr>
          <p:spPr bwMode="auto">
            <a:xfrm>
              <a:off x="3019401" y="461489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1" name="Shape 428">
              <a:extLst>
                <a:ext uri="{FF2B5EF4-FFF2-40B4-BE49-F238E27FC236}">
                  <a16:creationId xmlns:a16="http://schemas.microsoft.com/office/drawing/2014/main" xmlns="" id="{485675B6-9427-4553-90A9-A344FBE031E5}"/>
                </a:ext>
              </a:extLst>
            </p:cNvPr>
            <p:cNvSpPr>
              <a:spLocks noChangeArrowheads="1"/>
            </p:cNvSpPr>
            <p:nvPr/>
          </p:nvSpPr>
          <p:spPr bwMode="auto">
            <a:xfrm>
              <a:off x="3400394" y="461489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2" name="Shape 429">
              <a:extLst>
                <a:ext uri="{FF2B5EF4-FFF2-40B4-BE49-F238E27FC236}">
                  <a16:creationId xmlns:a16="http://schemas.microsoft.com/office/drawing/2014/main" xmlns="" id="{4B78B536-B54A-4434-988D-AC73ED9D13B7}"/>
                </a:ext>
              </a:extLst>
            </p:cNvPr>
            <p:cNvSpPr>
              <a:spLocks noChangeArrowheads="1"/>
            </p:cNvSpPr>
            <p:nvPr/>
          </p:nvSpPr>
          <p:spPr bwMode="auto">
            <a:xfrm>
              <a:off x="3781388" y="4948194"/>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3" name="Shape 430">
              <a:extLst>
                <a:ext uri="{FF2B5EF4-FFF2-40B4-BE49-F238E27FC236}">
                  <a16:creationId xmlns:a16="http://schemas.microsoft.com/office/drawing/2014/main" xmlns="" id="{206A64AA-5E0A-4AC5-AA5E-01BDA16F8711}"/>
                </a:ext>
              </a:extLst>
            </p:cNvPr>
            <p:cNvSpPr>
              <a:spLocks noChangeArrowheads="1"/>
            </p:cNvSpPr>
            <p:nvPr/>
          </p:nvSpPr>
          <p:spPr bwMode="auto">
            <a:xfrm>
              <a:off x="4162382" y="4948194"/>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4" name="Shape 431">
              <a:extLst>
                <a:ext uri="{FF2B5EF4-FFF2-40B4-BE49-F238E27FC236}">
                  <a16:creationId xmlns:a16="http://schemas.microsoft.com/office/drawing/2014/main" xmlns="" id="{8160D2EA-455A-4298-AC14-6FC732F10970}"/>
                </a:ext>
              </a:extLst>
            </p:cNvPr>
            <p:cNvSpPr>
              <a:spLocks noChangeArrowheads="1"/>
            </p:cNvSpPr>
            <p:nvPr/>
          </p:nvSpPr>
          <p:spPr bwMode="auto">
            <a:xfrm>
              <a:off x="4543375" y="4667272"/>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5" name="Shape 432">
              <a:extLst>
                <a:ext uri="{FF2B5EF4-FFF2-40B4-BE49-F238E27FC236}">
                  <a16:creationId xmlns:a16="http://schemas.microsoft.com/office/drawing/2014/main" xmlns="" id="{83344318-4123-4FD5-9F65-48ECC8B88805}"/>
                </a:ext>
              </a:extLst>
            </p:cNvPr>
            <p:cNvSpPr>
              <a:spLocks noChangeArrowheads="1"/>
            </p:cNvSpPr>
            <p:nvPr/>
          </p:nvSpPr>
          <p:spPr bwMode="auto">
            <a:xfrm>
              <a:off x="4924369" y="4543476"/>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6" name="Shape 433">
              <a:extLst>
                <a:ext uri="{FF2B5EF4-FFF2-40B4-BE49-F238E27FC236}">
                  <a16:creationId xmlns:a16="http://schemas.microsoft.com/office/drawing/2014/main" xmlns="" id="{49ACAAFB-1436-4254-ADA1-705B39A469EE}"/>
                </a:ext>
              </a:extLst>
            </p:cNvPr>
            <p:cNvSpPr>
              <a:spLocks noChangeArrowheads="1"/>
            </p:cNvSpPr>
            <p:nvPr/>
          </p:nvSpPr>
          <p:spPr bwMode="auto">
            <a:xfrm>
              <a:off x="5305363" y="4772023"/>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7" name="Shape 434">
              <a:extLst>
                <a:ext uri="{FF2B5EF4-FFF2-40B4-BE49-F238E27FC236}">
                  <a16:creationId xmlns:a16="http://schemas.microsoft.com/office/drawing/2014/main" xmlns="" id="{78054076-0F58-4764-82F8-AD22B3E5F355}"/>
                </a:ext>
              </a:extLst>
            </p:cNvPr>
            <p:cNvSpPr>
              <a:spLocks noChangeArrowheads="1"/>
            </p:cNvSpPr>
            <p:nvPr/>
          </p:nvSpPr>
          <p:spPr bwMode="auto">
            <a:xfrm>
              <a:off x="5686357" y="4772023"/>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8" name="Shape 435">
              <a:extLst>
                <a:ext uri="{FF2B5EF4-FFF2-40B4-BE49-F238E27FC236}">
                  <a16:creationId xmlns:a16="http://schemas.microsoft.com/office/drawing/2014/main" xmlns="" id="{D5A7B861-9872-4C73-A1B2-EC0C46972E41}"/>
                </a:ext>
              </a:extLst>
            </p:cNvPr>
            <p:cNvSpPr>
              <a:spLocks noChangeArrowheads="1"/>
            </p:cNvSpPr>
            <p:nvPr/>
          </p:nvSpPr>
          <p:spPr bwMode="auto">
            <a:xfrm>
              <a:off x="6067350" y="4848205"/>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9" name="Shape 436">
              <a:extLst>
                <a:ext uri="{FF2B5EF4-FFF2-40B4-BE49-F238E27FC236}">
                  <a16:creationId xmlns:a16="http://schemas.microsoft.com/office/drawing/2014/main" xmlns="" id="{D968E984-1483-4170-838B-8759F2F7FFA3}"/>
                </a:ext>
              </a:extLst>
            </p:cNvPr>
            <p:cNvSpPr>
              <a:spLocks noChangeArrowheads="1"/>
            </p:cNvSpPr>
            <p:nvPr/>
          </p:nvSpPr>
          <p:spPr bwMode="auto">
            <a:xfrm>
              <a:off x="6448344" y="472917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0" name="Shape 437">
              <a:extLst>
                <a:ext uri="{FF2B5EF4-FFF2-40B4-BE49-F238E27FC236}">
                  <a16:creationId xmlns:a16="http://schemas.microsoft.com/office/drawing/2014/main" xmlns="" id="{23917247-DB99-4065-9EE8-5DFD260FA4D4}"/>
                </a:ext>
              </a:extLst>
            </p:cNvPr>
            <p:cNvSpPr>
              <a:spLocks noChangeArrowheads="1"/>
            </p:cNvSpPr>
            <p:nvPr/>
          </p:nvSpPr>
          <p:spPr bwMode="auto">
            <a:xfrm>
              <a:off x="6829338" y="5024376"/>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1" name="Shape 438">
              <a:extLst>
                <a:ext uri="{FF2B5EF4-FFF2-40B4-BE49-F238E27FC236}">
                  <a16:creationId xmlns:a16="http://schemas.microsoft.com/office/drawing/2014/main" xmlns="" id="{0AF0B43E-368A-44D4-98FF-13F90DEB299B}"/>
                </a:ext>
              </a:extLst>
            </p:cNvPr>
            <p:cNvSpPr>
              <a:spLocks noChangeArrowheads="1"/>
            </p:cNvSpPr>
            <p:nvPr/>
          </p:nvSpPr>
          <p:spPr bwMode="auto">
            <a:xfrm>
              <a:off x="7210332" y="5024376"/>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2" name="Shape 439">
              <a:extLst>
                <a:ext uri="{FF2B5EF4-FFF2-40B4-BE49-F238E27FC236}">
                  <a16:creationId xmlns:a16="http://schemas.microsoft.com/office/drawing/2014/main" xmlns="" id="{0762E7C5-BFD8-4649-8072-37B2302DF344}"/>
                </a:ext>
              </a:extLst>
            </p:cNvPr>
            <p:cNvSpPr>
              <a:spLocks noChangeArrowheads="1"/>
            </p:cNvSpPr>
            <p:nvPr/>
          </p:nvSpPr>
          <p:spPr bwMode="auto">
            <a:xfrm>
              <a:off x="7591325" y="444348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3" name="Shape 440">
              <a:extLst>
                <a:ext uri="{FF2B5EF4-FFF2-40B4-BE49-F238E27FC236}">
                  <a16:creationId xmlns:a16="http://schemas.microsoft.com/office/drawing/2014/main" xmlns="" id="{9C7F4DD6-9E2B-4489-8CE2-168E949A8D9A}"/>
                </a:ext>
              </a:extLst>
            </p:cNvPr>
            <p:cNvSpPr>
              <a:spLocks noChangeArrowheads="1"/>
            </p:cNvSpPr>
            <p:nvPr/>
          </p:nvSpPr>
          <p:spPr bwMode="auto">
            <a:xfrm>
              <a:off x="7972319" y="455776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4" name="Shape 441">
              <a:extLst>
                <a:ext uri="{FF2B5EF4-FFF2-40B4-BE49-F238E27FC236}">
                  <a16:creationId xmlns:a16="http://schemas.microsoft.com/office/drawing/2014/main" xmlns="" id="{9E2B8352-6283-41ED-9FE7-65EFD131B2A8}"/>
                </a:ext>
              </a:extLst>
            </p:cNvPr>
            <p:cNvSpPr>
              <a:spLocks noChangeArrowheads="1"/>
            </p:cNvSpPr>
            <p:nvPr/>
          </p:nvSpPr>
          <p:spPr bwMode="auto">
            <a:xfrm>
              <a:off x="8353313" y="455776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5" name="Shape 442">
              <a:extLst>
                <a:ext uri="{FF2B5EF4-FFF2-40B4-BE49-F238E27FC236}">
                  <a16:creationId xmlns:a16="http://schemas.microsoft.com/office/drawing/2014/main" xmlns="" id="{6657824F-5264-411A-B176-9156FA822EE6}"/>
                </a:ext>
              </a:extLst>
            </p:cNvPr>
            <p:cNvSpPr>
              <a:spLocks noChangeArrowheads="1"/>
            </p:cNvSpPr>
            <p:nvPr/>
          </p:nvSpPr>
          <p:spPr bwMode="auto">
            <a:xfrm>
              <a:off x="8734306" y="455776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6" name="Shape 443">
              <a:extLst>
                <a:ext uri="{FF2B5EF4-FFF2-40B4-BE49-F238E27FC236}">
                  <a16:creationId xmlns:a16="http://schemas.microsoft.com/office/drawing/2014/main" xmlns="" id="{BAEB3A2E-98E9-4A41-8B18-B4E3C5849497}"/>
                </a:ext>
              </a:extLst>
            </p:cNvPr>
            <p:cNvSpPr>
              <a:spLocks noChangeArrowheads="1"/>
            </p:cNvSpPr>
            <p:nvPr/>
          </p:nvSpPr>
          <p:spPr bwMode="auto">
            <a:xfrm>
              <a:off x="9129588" y="486725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grpSp>
      <p:sp>
        <p:nvSpPr>
          <p:cNvPr id="37" name="Shape 444">
            <a:extLst>
              <a:ext uri="{FF2B5EF4-FFF2-40B4-BE49-F238E27FC236}">
                <a16:creationId xmlns:a16="http://schemas.microsoft.com/office/drawing/2014/main" xmlns="" id="{3E9180EA-112D-47A1-9F11-AF35E9711219}"/>
              </a:ext>
            </a:extLst>
          </p:cNvPr>
          <p:cNvSpPr>
            <a:spLocks noChangeArrowheads="1"/>
          </p:cNvSpPr>
          <p:nvPr/>
        </p:nvSpPr>
        <p:spPr bwMode="auto">
          <a:xfrm>
            <a:off x="3987800" y="1035050"/>
            <a:ext cx="152400" cy="152400"/>
          </a:xfrm>
          <a:prstGeom prst="ellipse">
            <a:avLst/>
          </a:prstGeom>
          <a:noFill/>
          <a:ln w="9525">
            <a:solidFill>
              <a:srgbClr val="3C78D8"/>
            </a:solidFill>
            <a:round/>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8" name="Shape 445">
            <a:extLst>
              <a:ext uri="{FF2B5EF4-FFF2-40B4-BE49-F238E27FC236}">
                <a16:creationId xmlns:a16="http://schemas.microsoft.com/office/drawing/2014/main" xmlns="" id="{E18960CB-F581-4A83-BAFC-FC0880FED578}"/>
              </a:ext>
            </a:extLst>
          </p:cNvPr>
          <p:cNvSpPr>
            <a:spLocks noChangeArrowheads="1"/>
          </p:cNvSpPr>
          <p:nvPr/>
        </p:nvSpPr>
        <p:spPr bwMode="auto">
          <a:xfrm>
            <a:off x="1447800" y="1416050"/>
            <a:ext cx="152400" cy="152400"/>
          </a:xfrm>
          <a:prstGeom prst="ellipse">
            <a:avLst/>
          </a:prstGeom>
          <a:noFill/>
          <a:ln w="9525">
            <a:solidFill>
              <a:srgbClr val="3C78D8"/>
            </a:solidFill>
            <a:round/>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9" name="Shape 446">
            <a:extLst>
              <a:ext uri="{FF2B5EF4-FFF2-40B4-BE49-F238E27FC236}">
                <a16:creationId xmlns:a16="http://schemas.microsoft.com/office/drawing/2014/main" xmlns="" id="{5280DEE2-42E1-4E03-B005-3D03450CD389}"/>
              </a:ext>
            </a:extLst>
          </p:cNvPr>
          <p:cNvSpPr>
            <a:spLocks noChangeArrowheads="1"/>
          </p:cNvSpPr>
          <p:nvPr/>
        </p:nvSpPr>
        <p:spPr bwMode="auto">
          <a:xfrm>
            <a:off x="6527800" y="941388"/>
            <a:ext cx="152400" cy="152400"/>
          </a:xfrm>
          <a:prstGeom prst="ellipse">
            <a:avLst/>
          </a:prstGeom>
          <a:noFill/>
          <a:ln w="9525">
            <a:solidFill>
              <a:srgbClr val="3C78D8"/>
            </a:solidFill>
            <a:round/>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40" name="Shape 447">
            <a:extLst>
              <a:ext uri="{FF2B5EF4-FFF2-40B4-BE49-F238E27FC236}">
                <a16:creationId xmlns:a16="http://schemas.microsoft.com/office/drawing/2014/main" xmlns="" id="{CA66A558-4F12-40B7-9B22-BE714778099D}"/>
              </a:ext>
            </a:extLst>
          </p:cNvPr>
          <p:cNvSpPr/>
          <p:nvPr/>
        </p:nvSpPr>
        <p:spPr>
          <a:xfrm rot="8100000">
            <a:off x="11599334" y="692151"/>
            <a:ext cx="165100" cy="163513"/>
          </a:xfrm>
          <a:prstGeom prst="teardrop">
            <a:avLst>
              <a:gd name="adj" fmla="val 100000"/>
            </a:avLst>
          </a:prstGeom>
          <a:noFill/>
          <a:ln w="28575" cap="flat" cmpd="sng">
            <a:solidFill>
              <a:srgbClr val="AFF000"/>
            </a:solidFill>
            <a:prstDash val="solid"/>
            <a:round/>
            <a:headEnd type="none" w="med" len="med"/>
            <a:tailEnd type="none" w="med" len="med"/>
          </a:ln>
        </p:spPr>
        <p:txBody>
          <a:bodyPr lIns="91425" tIns="91425" rIns="91425" bIns="91425" anchor="ctr"/>
          <a:lstStyle/>
          <a:p>
            <a:pPr eaLnBrk="1" fontAlgn="auto" hangingPunct="1">
              <a:spcBef>
                <a:spcPts val="0"/>
              </a:spcBef>
              <a:spcAft>
                <a:spcPts val="0"/>
              </a:spcAft>
              <a:defRPr/>
            </a:pPr>
            <a:endParaRPr sz="1400" kern="0">
              <a:solidFill>
                <a:srgbClr val="000000"/>
              </a:solidFill>
              <a:latin typeface="Arial"/>
              <a:cs typeface="Arial"/>
              <a:sym typeface="Arial"/>
              <a:rtl val="0"/>
            </a:endParaRPr>
          </a:p>
        </p:txBody>
      </p:sp>
    </p:spTree>
    <p:extLst>
      <p:ext uri="{BB962C8B-B14F-4D97-AF65-F5344CB8AC3E}">
        <p14:creationId xmlns:p14="http://schemas.microsoft.com/office/powerpoint/2010/main" val="3490063824"/>
      </p:ext>
    </p:extLst>
  </p:cSld>
  <p:clrMapOvr>
    <a:masterClrMapping/>
  </p:clrMapOvr>
</p:sldLayout>
</file>

<file path=ppt/slideLayouts/slideLayout216.xml><?xml version="1.0" encoding="utf-8"?>
<p:sldLayout xmlns:a="http://schemas.openxmlformats.org/drawingml/2006/main" xmlns:r="http://schemas.openxmlformats.org/officeDocument/2006/relationships" xmlns:p="http://schemas.openxmlformats.org/presentationml/2006/main">
  <p:cSld name="Completely blank">
    <p:spTree>
      <p:nvGrpSpPr>
        <p:cNvPr id="1" name="Shape 448"/>
        <p:cNvGrpSpPr/>
        <p:nvPr/>
      </p:nvGrpSpPr>
      <p:grpSpPr>
        <a:xfrm>
          <a:off x="0" y="0"/>
          <a:ext cx="0" cy="0"/>
          <a:chOff x="0" y="0"/>
          <a:chExt cx="0" cy="0"/>
        </a:xfrm>
      </p:grpSpPr>
    </p:spTree>
    <p:extLst>
      <p:ext uri="{BB962C8B-B14F-4D97-AF65-F5344CB8AC3E}">
        <p14:creationId xmlns:p14="http://schemas.microsoft.com/office/powerpoint/2010/main" val="628916419"/>
      </p:ext>
    </p:extLst>
  </p:cSld>
  <p:clrMapOvr>
    <a:masterClrMapping/>
  </p:clrMapOvr>
</p:sldLayout>
</file>

<file path=ppt/slideLayouts/slideLayout217.xml><?xml version="1.0" encoding="utf-8"?>
<p:sldLayout xmlns:a="http://schemas.openxmlformats.org/drawingml/2006/main" xmlns:r="http://schemas.openxmlformats.org/officeDocument/2006/relationships" xmlns:p="http://schemas.openxmlformats.org/presentationml/2006/main" type="obj">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a:extLst>
              <a:ext uri="{FF2B5EF4-FFF2-40B4-BE49-F238E27FC236}">
                <a16:creationId xmlns:a16="http://schemas.microsoft.com/office/drawing/2014/main" xmlns="" id="{CC704D7D-FD0B-4B0B-816F-775CF2A4AD99}"/>
              </a:ext>
            </a:extLst>
          </p:cNvPr>
          <p:cNvSpPr>
            <a:spLocks noGrp="1" noChangeArrowheads="1"/>
          </p:cNvSpPr>
          <p:nvPr>
            <p:ph type="dt" sz="half" idx="10"/>
          </p:nvPr>
        </p:nvSpPr>
        <p:spPr>
          <a:xfrm>
            <a:off x="609600" y="6245225"/>
            <a:ext cx="2844800" cy="476250"/>
          </a:xfrm>
          <a:prstGeom prst="rect">
            <a:avLst/>
          </a:prstGeom>
        </p:spPr>
        <p:txBody>
          <a:bodyPr/>
          <a:lstStyle>
            <a:lvl1pPr>
              <a:defRPr/>
            </a:lvl1pPr>
          </a:lstStyle>
          <a:p>
            <a:pPr>
              <a:defRPr/>
            </a:pPr>
            <a:endParaRPr lang="en-US"/>
          </a:p>
        </p:txBody>
      </p:sp>
      <p:sp>
        <p:nvSpPr>
          <p:cNvPr id="5" name="Rectangle 5">
            <a:extLst>
              <a:ext uri="{FF2B5EF4-FFF2-40B4-BE49-F238E27FC236}">
                <a16:creationId xmlns:a16="http://schemas.microsoft.com/office/drawing/2014/main" xmlns="" id="{53050022-F4F7-4E80-8994-392CCB6FC328}"/>
              </a:ext>
            </a:extLst>
          </p:cNvPr>
          <p:cNvSpPr>
            <a:spLocks noGrp="1" noChangeArrowheads="1"/>
          </p:cNvSpPr>
          <p:nvPr>
            <p:ph type="ftr" sz="quarter" idx="11"/>
          </p:nvPr>
        </p:nvSpPr>
        <p:spPr>
          <a:xfrm>
            <a:off x="4165600" y="6245225"/>
            <a:ext cx="3860800" cy="476250"/>
          </a:xfrm>
          <a:prstGeom prst="rect">
            <a:avLst/>
          </a:prstGeom>
        </p:spPr>
        <p:txBody>
          <a:bodyPr/>
          <a:lstStyle>
            <a:lvl1pPr>
              <a:defRPr/>
            </a:lvl1pPr>
          </a:lstStyle>
          <a:p>
            <a:pPr>
              <a:defRPr/>
            </a:pPr>
            <a:endParaRPr lang="en-US"/>
          </a:p>
        </p:txBody>
      </p:sp>
      <p:sp>
        <p:nvSpPr>
          <p:cNvPr id="6" name="Rectangle 6">
            <a:extLst>
              <a:ext uri="{FF2B5EF4-FFF2-40B4-BE49-F238E27FC236}">
                <a16:creationId xmlns:a16="http://schemas.microsoft.com/office/drawing/2014/main" xmlns="" id="{B3378338-B4AD-4274-A29A-33E3782B0BBA}"/>
              </a:ext>
            </a:extLst>
          </p:cNvPr>
          <p:cNvSpPr>
            <a:spLocks noGrp="1" noChangeArrowheads="1"/>
          </p:cNvSpPr>
          <p:nvPr>
            <p:ph type="sldNum" sz="quarter" idx="12"/>
          </p:nvPr>
        </p:nvSpPr>
        <p:spPr>
          <a:xfrm>
            <a:off x="8737600" y="6245225"/>
            <a:ext cx="2844800" cy="476250"/>
          </a:xfrm>
          <a:prstGeom prst="rect">
            <a:avLst/>
          </a:prstGeom>
        </p:spPr>
        <p:txBody>
          <a:bodyPr vert="horz" wrap="square" lIns="91440" tIns="45720" rIns="91440" bIns="45720" numCol="1" anchor="t" anchorCtr="0" compatLnSpc="1">
            <a:prstTxWarp prst="textNoShape">
              <a:avLst/>
            </a:prstTxWarp>
          </a:bodyPr>
          <a:lstStyle>
            <a:lvl1pPr>
              <a:defRPr/>
            </a:lvl1pPr>
          </a:lstStyle>
          <a:p>
            <a:fld id="{745B47E5-8387-4A0F-970A-B58A01DAE83F}" type="slidenum">
              <a:rPr lang="en-US" altLang="en-US"/>
              <a:pPr/>
              <a:t>‹#›</a:t>
            </a:fld>
            <a:endParaRPr lang="en-US" altLang="en-US"/>
          </a:p>
        </p:txBody>
      </p:sp>
    </p:spTree>
    <p:extLst>
      <p:ext uri="{BB962C8B-B14F-4D97-AF65-F5344CB8AC3E}">
        <p14:creationId xmlns:p14="http://schemas.microsoft.com/office/powerpoint/2010/main" val="1022807712"/>
      </p:ext>
    </p:extLst>
  </p:cSld>
  <p:clrMapOvr>
    <a:masterClrMapping/>
  </p:clrMapOvr>
</p:sldLayout>
</file>

<file path=ppt/slideLayouts/slideLayout218.xml><?xml version="1.0" encoding="utf-8"?>
<p:sldLayout xmlns:a="http://schemas.openxmlformats.org/drawingml/2006/main" xmlns:r="http://schemas.openxmlformats.org/officeDocument/2006/relationships" xmlns:p="http://schemas.openxmlformats.org/presentationml/2006/main" type="title">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914400" y="2130426"/>
            <a:ext cx="10363200" cy="1470025"/>
          </a:xfrm>
        </p:spPr>
        <p:txBody>
          <a:bodyPr/>
          <a:lstStyle/>
          <a:p>
            <a:r>
              <a:rPr lang="en-US"/>
              <a:t>Click to edit Master title style</a:t>
            </a:r>
          </a:p>
        </p:txBody>
      </p:sp>
      <p:sp>
        <p:nvSpPr>
          <p:cNvPr id="3" name="Subtitle 2"/>
          <p:cNvSpPr>
            <a:spLocks noGrp="1"/>
          </p:cNvSpPr>
          <p:nvPr>
            <p:ph type="subTitle" idx="1"/>
          </p:nvPr>
        </p:nvSpPr>
        <p:spPr>
          <a:xfrm>
            <a:off x="1828800" y="3886200"/>
            <a:ext cx="85344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a:t>Click to edit Master subtitle style</a:t>
            </a:r>
          </a:p>
        </p:txBody>
      </p:sp>
      <p:sp>
        <p:nvSpPr>
          <p:cNvPr id="4" name="Rectangle 4">
            <a:extLst>
              <a:ext uri="{FF2B5EF4-FFF2-40B4-BE49-F238E27FC236}">
                <a16:creationId xmlns:a16="http://schemas.microsoft.com/office/drawing/2014/main" xmlns="" id="{A5B65E52-3D6F-40E6-871B-775045D8F62C}"/>
              </a:ext>
            </a:extLst>
          </p:cNvPr>
          <p:cNvSpPr>
            <a:spLocks noGrp="1" noChangeArrowheads="1"/>
          </p:cNvSpPr>
          <p:nvPr>
            <p:ph type="dt" sz="half" idx="10"/>
          </p:nvPr>
        </p:nvSpPr>
        <p:spPr>
          <a:xfrm>
            <a:off x="609600" y="6245225"/>
            <a:ext cx="2844800" cy="476250"/>
          </a:xfrm>
          <a:prstGeom prst="rect">
            <a:avLst/>
          </a:prstGeom>
        </p:spPr>
        <p:txBody>
          <a:bodyPr/>
          <a:lstStyle>
            <a:lvl1pPr>
              <a:defRPr/>
            </a:lvl1pPr>
          </a:lstStyle>
          <a:p>
            <a:pPr>
              <a:defRPr/>
            </a:pPr>
            <a:endParaRPr lang="en-US"/>
          </a:p>
        </p:txBody>
      </p:sp>
      <p:sp>
        <p:nvSpPr>
          <p:cNvPr id="5" name="Rectangle 5">
            <a:extLst>
              <a:ext uri="{FF2B5EF4-FFF2-40B4-BE49-F238E27FC236}">
                <a16:creationId xmlns:a16="http://schemas.microsoft.com/office/drawing/2014/main" xmlns="" id="{569442D9-E88B-4CE9-9FC1-6ED5AA7E820B}"/>
              </a:ext>
            </a:extLst>
          </p:cNvPr>
          <p:cNvSpPr>
            <a:spLocks noGrp="1" noChangeArrowheads="1"/>
          </p:cNvSpPr>
          <p:nvPr>
            <p:ph type="ftr" sz="quarter" idx="11"/>
          </p:nvPr>
        </p:nvSpPr>
        <p:spPr>
          <a:xfrm>
            <a:off x="4165600" y="6245225"/>
            <a:ext cx="3860800" cy="476250"/>
          </a:xfrm>
          <a:prstGeom prst="rect">
            <a:avLst/>
          </a:prstGeom>
        </p:spPr>
        <p:txBody>
          <a:bodyPr/>
          <a:lstStyle>
            <a:lvl1pPr>
              <a:defRPr/>
            </a:lvl1pPr>
          </a:lstStyle>
          <a:p>
            <a:pPr>
              <a:defRPr/>
            </a:pPr>
            <a:endParaRPr lang="en-US"/>
          </a:p>
        </p:txBody>
      </p:sp>
      <p:sp>
        <p:nvSpPr>
          <p:cNvPr id="6" name="Rectangle 6">
            <a:extLst>
              <a:ext uri="{FF2B5EF4-FFF2-40B4-BE49-F238E27FC236}">
                <a16:creationId xmlns:a16="http://schemas.microsoft.com/office/drawing/2014/main" xmlns="" id="{E88EA14F-2FB5-40F3-94E4-8C92D16F7AA7}"/>
              </a:ext>
            </a:extLst>
          </p:cNvPr>
          <p:cNvSpPr>
            <a:spLocks noGrp="1" noChangeArrowheads="1"/>
          </p:cNvSpPr>
          <p:nvPr>
            <p:ph type="sldNum" sz="quarter" idx="12"/>
          </p:nvPr>
        </p:nvSpPr>
        <p:spPr>
          <a:xfrm>
            <a:off x="8737600" y="6245225"/>
            <a:ext cx="2844800" cy="476250"/>
          </a:xfrm>
          <a:prstGeom prst="rect">
            <a:avLst/>
          </a:prstGeom>
        </p:spPr>
        <p:txBody>
          <a:bodyPr vert="horz" wrap="square" lIns="91440" tIns="45720" rIns="91440" bIns="45720" numCol="1" anchor="t" anchorCtr="0" compatLnSpc="1">
            <a:prstTxWarp prst="textNoShape">
              <a:avLst/>
            </a:prstTxWarp>
          </a:bodyPr>
          <a:lstStyle>
            <a:lvl1pPr>
              <a:defRPr/>
            </a:lvl1pPr>
          </a:lstStyle>
          <a:p>
            <a:fld id="{1508B696-007C-4AA0-B86E-A474C89B04CF}" type="slidenum">
              <a:rPr lang="en-US" altLang="en-US"/>
              <a:pPr/>
              <a:t>‹#›</a:t>
            </a:fld>
            <a:endParaRPr lang="en-US" altLang="en-US"/>
          </a:p>
        </p:txBody>
      </p:sp>
    </p:spTree>
    <p:extLst>
      <p:ext uri="{BB962C8B-B14F-4D97-AF65-F5344CB8AC3E}">
        <p14:creationId xmlns:p14="http://schemas.microsoft.com/office/powerpoint/2010/main" val="743315547"/>
      </p:ext>
    </p:extLst>
  </p:cSld>
  <p:clrMapOvr>
    <a:masterClrMapping/>
  </p:clrMapOvr>
</p:sldLayout>
</file>

<file path=ppt/slideLayouts/slideLayout219.xml><?xml version="1.0" encoding="utf-8"?>
<p:sldLayout xmlns:a="http://schemas.openxmlformats.org/drawingml/2006/main" xmlns:r="http://schemas.openxmlformats.org/officeDocument/2006/relationships" xmlns:p="http://schemas.openxmlformats.org/presentationml/2006/main" type="txAndObj">
  <p:cSld name="Title, Text,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8"/>
            <a:ext cx="10972800" cy="1143000"/>
          </a:xfrm>
        </p:spPr>
        <p:txBody>
          <a:bodyPr/>
          <a:lstStyle/>
          <a:p>
            <a:r>
              <a:rPr lang="en-US"/>
              <a:t>Click to edit Master title style</a:t>
            </a:r>
          </a:p>
        </p:txBody>
      </p:sp>
      <p:sp>
        <p:nvSpPr>
          <p:cNvPr id="3" name="Text Placeholder 2"/>
          <p:cNvSpPr>
            <a:spLocks noGrp="1"/>
          </p:cNvSpPr>
          <p:nvPr>
            <p:ph type="body" sz="half" idx="1"/>
          </p:nvPr>
        </p:nvSpPr>
        <p:spPr>
          <a:xfrm>
            <a:off x="609600" y="1600201"/>
            <a:ext cx="5384800" cy="452596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97600" y="1600201"/>
            <a:ext cx="5384800" cy="452596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a:extLst>
              <a:ext uri="{FF2B5EF4-FFF2-40B4-BE49-F238E27FC236}">
                <a16:creationId xmlns:a16="http://schemas.microsoft.com/office/drawing/2014/main" xmlns="" id="{408115A0-6169-4CAD-AAB7-AE93FC9B31AC}"/>
              </a:ext>
            </a:extLst>
          </p:cNvPr>
          <p:cNvSpPr>
            <a:spLocks noGrp="1" noChangeArrowheads="1"/>
          </p:cNvSpPr>
          <p:nvPr>
            <p:ph type="dt" sz="half" idx="10"/>
          </p:nvPr>
        </p:nvSpPr>
        <p:spPr>
          <a:xfrm>
            <a:off x="609600" y="6245225"/>
            <a:ext cx="2844800" cy="476250"/>
          </a:xfrm>
          <a:prstGeom prst="rect">
            <a:avLst/>
          </a:prstGeom>
        </p:spPr>
        <p:txBody>
          <a:bodyPr/>
          <a:lstStyle>
            <a:lvl1pPr>
              <a:defRPr/>
            </a:lvl1pPr>
          </a:lstStyle>
          <a:p>
            <a:pPr>
              <a:defRPr/>
            </a:pPr>
            <a:endParaRPr lang="en-US"/>
          </a:p>
        </p:txBody>
      </p:sp>
      <p:sp>
        <p:nvSpPr>
          <p:cNvPr id="6" name="Footer Placeholder 5">
            <a:extLst>
              <a:ext uri="{FF2B5EF4-FFF2-40B4-BE49-F238E27FC236}">
                <a16:creationId xmlns:a16="http://schemas.microsoft.com/office/drawing/2014/main" xmlns="" id="{090FDAC2-278D-493B-899A-CC6A7B5126A4}"/>
              </a:ext>
            </a:extLst>
          </p:cNvPr>
          <p:cNvSpPr>
            <a:spLocks noGrp="1" noChangeArrowheads="1"/>
          </p:cNvSpPr>
          <p:nvPr>
            <p:ph type="ftr" sz="quarter" idx="11"/>
          </p:nvPr>
        </p:nvSpPr>
        <p:spPr>
          <a:xfrm>
            <a:off x="4165600" y="6245225"/>
            <a:ext cx="3860800" cy="476250"/>
          </a:xfrm>
          <a:prstGeom prst="rect">
            <a:avLst/>
          </a:prstGeom>
        </p:spPr>
        <p:txBody>
          <a:bodyPr/>
          <a:lstStyle>
            <a:lvl1pPr>
              <a:defRPr/>
            </a:lvl1pPr>
          </a:lstStyle>
          <a:p>
            <a:pPr>
              <a:defRPr/>
            </a:pPr>
            <a:endParaRPr lang="en-US"/>
          </a:p>
        </p:txBody>
      </p:sp>
      <p:sp>
        <p:nvSpPr>
          <p:cNvPr id="7" name="Slide Number Placeholder 6">
            <a:extLst>
              <a:ext uri="{FF2B5EF4-FFF2-40B4-BE49-F238E27FC236}">
                <a16:creationId xmlns:a16="http://schemas.microsoft.com/office/drawing/2014/main" xmlns="" id="{4C35EAE4-9895-47CE-A501-6B9917398FA8}"/>
              </a:ext>
            </a:extLst>
          </p:cNvPr>
          <p:cNvSpPr>
            <a:spLocks noGrp="1" noChangeArrowheads="1"/>
          </p:cNvSpPr>
          <p:nvPr>
            <p:ph type="sldNum" sz="quarter" idx="12"/>
          </p:nvPr>
        </p:nvSpPr>
        <p:spPr>
          <a:xfrm>
            <a:off x="8737600" y="6245225"/>
            <a:ext cx="2844800" cy="476250"/>
          </a:xfrm>
          <a:prstGeom prst="rect">
            <a:avLst/>
          </a:prstGeom>
        </p:spPr>
        <p:txBody>
          <a:bodyPr vert="horz" wrap="square" lIns="91440" tIns="45720" rIns="91440" bIns="45720" numCol="1" anchor="t" anchorCtr="0" compatLnSpc="1">
            <a:prstTxWarp prst="textNoShape">
              <a:avLst/>
            </a:prstTxWarp>
          </a:bodyPr>
          <a:lstStyle>
            <a:lvl1pPr>
              <a:defRPr/>
            </a:lvl1pPr>
          </a:lstStyle>
          <a:p>
            <a:fld id="{C1C896D7-4788-48A7-B621-8E97A8AFC3F2}" type="slidenum">
              <a:rPr lang="en-US" altLang="en-US"/>
              <a:pPr/>
              <a:t>‹#›</a:t>
            </a:fld>
            <a:endParaRPr lang="en-US" altLang="en-US"/>
          </a:p>
        </p:txBody>
      </p:sp>
    </p:spTree>
    <p:extLst>
      <p:ext uri="{BB962C8B-B14F-4D97-AF65-F5344CB8AC3E}">
        <p14:creationId xmlns:p14="http://schemas.microsoft.com/office/powerpoint/2010/main" val="2637957966"/>
      </p:ext>
    </p:extLst>
  </p:cSld>
  <p:clrMapOvr>
    <a:masterClrMapping/>
  </p:clrMapOvr>
</p:sldLayout>
</file>

<file path=ppt/slideLayouts/slideLayout220.xml><?xml version="1.0" encoding="utf-8"?>
<p:sldLayout xmlns:a="http://schemas.openxmlformats.org/drawingml/2006/main" xmlns:r="http://schemas.openxmlformats.org/officeDocument/2006/relationships" xmlns:p="http://schemas.openxmlformats.org/presentationml/2006/main" type="objAndTwoObj">
  <p:cSld name="Title, Content, and 2 Content">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8"/>
            <a:ext cx="10972800" cy="1143000"/>
          </a:xfrm>
        </p:spPr>
        <p:txBody>
          <a:bodyPr/>
          <a:lstStyle/>
          <a:p>
            <a:r>
              <a:rPr lang="en-US"/>
              <a:t>Click to edit Master title style</a:t>
            </a:r>
          </a:p>
        </p:txBody>
      </p:sp>
      <p:sp>
        <p:nvSpPr>
          <p:cNvPr id="3" name="Content Placeholder 2"/>
          <p:cNvSpPr>
            <a:spLocks noGrp="1"/>
          </p:cNvSpPr>
          <p:nvPr>
            <p:ph sz="half" idx="1"/>
          </p:nvPr>
        </p:nvSpPr>
        <p:spPr>
          <a:xfrm>
            <a:off x="609600" y="1600201"/>
            <a:ext cx="5384800" cy="452596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quarter" idx="2"/>
          </p:nvPr>
        </p:nvSpPr>
        <p:spPr>
          <a:xfrm>
            <a:off x="6197600" y="1600200"/>
            <a:ext cx="5384800" cy="21859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Content Placeholder 4"/>
          <p:cNvSpPr>
            <a:spLocks noGrp="1"/>
          </p:cNvSpPr>
          <p:nvPr>
            <p:ph sz="quarter" idx="3"/>
          </p:nvPr>
        </p:nvSpPr>
        <p:spPr>
          <a:xfrm>
            <a:off x="6197600" y="3938589"/>
            <a:ext cx="5384800" cy="2187575"/>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Rectangle 4">
            <a:extLst>
              <a:ext uri="{FF2B5EF4-FFF2-40B4-BE49-F238E27FC236}">
                <a16:creationId xmlns:a16="http://schemas.microsoft.com/office/drawing/2014/main" xmlns="" id="{B3E7DFE7-8654-4771-A9F9-3A9019FB7E7B}"/>
              </a:ext>
            </a:extLst>
          </p:cNvPr>
          <p:cNvSpPr>
            <a:spLocks noGrp="1" noChangeArrowheads="1"/>
          </p:cNvSpPr>
          <p:nvPr>
            <p:ph type="dt" sz="half" idx="10"/>
          </p:nvPr>
        </p:nvSpPr>
        <p:spPr>
          <a:xfrm>
            <a:off x="609600" y="6245225"/>
            <a:ext cx="2844800" cy="476250"/>
          </a:xfrm>
          <a:prstGeom prst="rect">
            <a:avLst/>
          </a:prstGeom>
        </p:spPr>
        <p:txBody>
          <a:bodyPr/>
          <a:lstStyle>
            <a:lvl1pPr>
              <a:defRPr/>
            </a:lvl1pPr>
          </a:lstStyle>
          <a:p>
            <a:pPr>
              <a:defRPr/>
            </a:pPr>
            <a:endParaRPr lang="en-US"/>
          </a:p>
        </p:txBody>
      </p:sp>
      <p:sp>
        <p:nvSpPr>
          <p:cNvPr id="7" name="Rectangle 5">
            <a:extLst>
              <a:ext uri="{FF2B5EF4-FFF2-40B4-BE49-F238E27FC236}">
                <a16:creationId xmlns:a16="http://schemas.microsoft.com/office/drawing/2014/main" xmlns="" id="{49FE6191-13CB-4835-8DEB-AEA0FC91A8D2}"/>
              </a:ext>
            </a:extLst>
          </p:cNvPr>
          <p:cNvSpPr>
            <a:spLocks noGrp="1" noChangeArrowheads="1"/>
          </p:cNvSpPr>
          <p:nvPr>
            <p:ph type="ftr" sz="quarter" idx="11"/>
          </p:nvPr>
        </p:nvSpPr>
        <p:spPr>
          <a:xfrm>
            <a:off x="4165600" y="6245225"/>
            <a:ext cx="3860800" cy="476250"/>
          </a:xfrm>
          <a:prstGeom prst="rect">
            <a:avLst/>
          </a:prstGeom>
        </p:spPr>
        <p:txBody>
          <a:bodyPr/>
          <a:lstStyle>
            <a:lvl1pPr>
              <a:defRPr/>
            </a:lvl1pPr>
          </a:lstStyle>
          <a:p>
            <a:pPr>
              <a:defRPr/>
            </a:pPr>
            <a:endParaRPr lang="en-US"/>
          </a:p>
        </p:txBody>
      </p:sp>
      <p:sp>
        <p:nvSpPr>
          <p:cNvPr id="8" name="Rectangle 6">
            <a:extLst>
              <a:ext uri="{FF2B5EF4-FFF2-40B4-BE49-F238E27FC236}">
                <a16:creationId xmlns:a16="http://schemas.microsoft.com/office/drawing/2014/main" xmlns="" id="{F614909D-8E38-49EB-9CB8-485C432C38E6}"/>
              </a:ext>
            </a:extLst>
          </p:cNvPr>
          <p:cNvSpPr>
            <a:spLocks noGrp="1" noChangeArrowheads="1"/>
          </p:cNvSpPr>
          <p:nvPr>
            <p:ph type="sldNum" sz="quarter" idx="12"/>
          </p:nvPr>
        </p:nvSpPr>
        <p:spPr>
          <a:xfrm>
            <a:off x="8737600" y="6245225"/>
            <a:ext cx="2844800" cy="476250"/>
          </a:xfrm>
          <a:prstGeom prst="rect">
            <a:avLst/>
          </a:prstGeom>
        </p:spPr>
        <p:txBody>
          <a:bodyPr vert="horz" wrap="square" lIns="91440" tIns="45720" rIns="91440" bIns="45720" numCol="1" anchor="t" anchorCtr="0" compatLnSpc="1">
            <a:prstTxWarp prst="textNoShape">
              <a:avLst/>
            </a:prstTxWarp>
          </a:bodyPr>
          <a:lstStyle>
            <a:lvl1pPr>
              <a:defRPr/>
            </a:lvl1pPr>
          </a:lstStyle>
          <a:p>
            <a:fld id="{0AA4CC5E-5B47-402C-81BB-244D7455BCAC}" type="slidenum">
              <a:rPr lang="en-US" altLang="en-US"/>
              <a:pPr/>
              <a:t>‹#›</a:t>
            </a:fld>
            <a:endParaRPr lang="en-US" altLang="en-US"/>
          </a:p>
        </p:txBody>
      </p:sp>
    </p:spTree>
    <p:extLst>
      <p:ext uri="{BB962C8B-B14F-4D97-AF65-F5344CB8AC3E}">
        <p14:creationId xmlns:p14="http://schemas.microsoft.com/office/powerpoint/2010/main" val="346135354"/>
      </p:ext>
    </p:extLst>
  </p:cSld>
  <p:clrMapOvr>
    <a:masterClrMapping/>
  </p:clrMapOvr>
</p:sldLayout>
</file>

<file path=ppt/slideLayouts/slideLayout221.xml><?xml version="1.0" encoding="utf-8"?>
<p:sldLayout xmlns:a="http://schemas.openxmlformats.org/drawingml/2006/main" xmlns:r="http://schemas.openxmlformats.org/officeDocument/2006/relationships" xmlns:p="http://schemas.openxmlformats.org/presentationml/2006/main" type="objOnly">
  <p:cSld name="Content">
    <p:spTree>
      <p:nvGrpSpPr>
        <p:cNvPr id="1" name=""/>
        <p:cNvGrpSpPr/>
        <p:nvPr/>
      </p:nvGrpSpPr>
      <p:grpSpPr>
        <a:xfrm>
          <a:off x="0" y="0"/>
          <a:ext cx="0" cy="0"/>
          <a:chOff x="0" y="0"/>
          <a:chExt cx="0" cy="0"/>
        </a:xfrm>
      </p:grpSpPr>
      <p:sp>
        <p:nvSpPr>
          <p:cNvPr id="2" name="Content Placeholder 1"/>
          <p:cNvSpPr>
            <a:spLocks noGrp="1"/>
          </p:cNvSpPr>
          <p:nvPr>
            <p:ph/>
          </p:nvPr>
        </p:nvSpPr>
        <p:spPr>
          <a:xfrm>
            <a:off x="304800" y="76200"/>
            <a:ext cx="11582400" cy="38100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3037266632"/>
      </p:ext>
    </p:extLst>
  </p:cSld>
  <p:clrMapOvr>
    <a:masterClrMapping/>
  </p:clrMapOvr>
</p:sldLayout>
</file>

<file path=ppt/slideLayouts/slideLayout222.xml><?xml version="1.0" encoding="utf-8"?>
<p:sldLayout xmlns:a="http://schemas.openxmlformats.org/drawingml/2006/main" xmlns:r="http://schemas.openxmlformats.org/officeDocument/2006/relationships" xmlns:p="http://schemas.openxmlformats.org/presentationml/2006/main" userDrawn="1">
  <p:cSld name="1_Contents slide layout">
    <p:spTree>
      <p:nvGrpSpPr>
        <p:cNvPr id="1" name=""/>
        <p:cNvGrpSpPr/>
        <p:nvPr/>
      </p:nvGrpSpPr>
      <p:grpSpPr>
        <a:xfrm>
          <a:off x="0" y="0"/>
          <a:ext cx="0" cy="0"/>
          <a:chOff x="0" y="0"/>
          <a:chExt cx="0" cy="0"/>
        </a:xfrm>
      </p:grpSpPr>
      <p:grpSp>
        <p:nvGrpSpPr>
          <p:cNvPr id="3" name="Group 27">
            <a:extLst>
              <a:ext uri="{FF2B5EF4-FFF2-40B4-BE49-F238E27FC236}">
                <a16:creationId xmlns:a16="http://schemas.microsoft.com/office/drawing/2014/main" xmlns="" id="{75542737-F89B-4657-B74F-3BC1DA30C31E}"/>
              </a:ext>
            </a:extLst>
          </p:cNvPr>
          <p:cNvGrpSpPr>
            <a:grpSpLocks/>
          </p:cNvGrpSpPr>
          <p:nvPr userDrawn="1"/>
        </p:nvGrpSpPr>
        <p:grpSpPr bwMode="auto">
          <a:xfrm rot="10800000" flipH="1" flipV="1">
            <a:off x="6286500" y="5899151"/>
            <a:ext cx="5573184" cy="862013"/>
            <a:chOff x="477110" y="4905446"/>
            <a:chExt cx="11078677" cy="1714429"/>
          </a:xfrm>
        </p:grpSpPr>
        <p:sp>
          <p:nvSpPr>
            <p:cNvPr id="4" name="Freeform: Shape 5">
              <a:extLst>
                <a:ext uri="{FF2B5EF4-FFF2-40B4-BE49-F238E27FC236}">
                  <a16:creationId xmlns:a16="http://schemas.microsoft.com/office/drawing/2014/main" xmlns="" id="{1BC260A7-DD9E-48D8-A466-B23C6B893433}"/>
                </a:ext>
              </a:extLst>
            </p:cNvPr>
            <p:cNvSpPr>
              <a:spLocks/>
            </p:cNvSpPr>
            <p:nvPr/>
          </p:nvSpPr>
          <p:spPr bwMode="auto">
            <a:xfrm>
              <a:off x="6913640" y="4905446"/>
              <a:ext cx="4642147" cy="1714429"/>
            </a:xfrm>
            <a:custGeom>
              <a:avLst/>
              <a:gdLst>
                <a:gd name="T0" fmla="*/ 3313655 w 4797505"/>
                <a:gd name="T1" fmla="*/ 48899 h 1771805"/>
                <a:gd name="T2" fmla="*/ 3219714 w 4797505"/>
                <a:gd name="T3" fmla="*/ 4301 h 1771805"/>
                <a:gd name="T4" fmla="*/ 3214023 w 4797505"/>
                <a:gd name="T5" fmla="*/ 58863 h 1771805"/>
                <a:gd name="T6" fmla="*/ 3291356 w 4797505"/>
                <a:gd name="T7" fmla="*/ 70722 h 1771805"/>
                <a:gd name="T8" fmla="*/ 3246759 w 4797505"/>
                <a:gd name="T9" fmla="*/ 317906 h 1771805"/>
                <a:gd name="T10" fmla="*/ 3211651 w 4797505"/>
                <a:gd name="T11" fmla="*/ 353015 h 1771805"/>
                <a:gd name="T12" fmla="*/ 2963993 w 4797505"/>
                <a:gd name="T13" fmla="*/ 351117 h 1771805"/>
                <a:gd name="T14" fmla="*/ 2928884 w 4797505"/>
                <a:gd name="T15" fmla="*/ 316009 h 1771805"/>
                <a:gd name="T16" fmla="*/ 2882865 w 4797505"/>
                <a:gd name="T17" fmla="*/ 69299 h 1771805"/>
                <a:gd name="T18" fmla="*/ 2960673 w 4797505"/>
                <a:gd name="T19" fmla="*/ 57439 h 1771805"/>
                <a:gd name="T20" fmla="*/ 2954979 w 4797505"/>
                <a:gd name="T21" fmla="*/ 2878 h 1771805"/>
                <a:gd name="T22" fmla="*/ 2861040 w 4797505"/>
                <a:gd name="T23" fmla="*/ 47474 h 1771805"/>
                <a:gd name="T24" fmla="*/ 2921768 w 4797505"/>
                <a:gd name="T25" fmla="*/ 362030 h 1771805"/>
                <a:gd name="T26" fmla="*/ 3057459 w 4797505"/>
                <a:gd name="T27" fmla="*/ 459763 h 1771805"/>
                <a:gd name="T28" fmla="*/ 3006693 w 4797505"/>
                <a:gd name="T29" fmla="*/ 717861 h 1771805"/>
                <a:gd name="T30" fmla="*/ 2533202 w 4797505"/>
                <a:gd name="T31" fmla="*/ 468781 h 1771805"/>
                <a:gd name="T32" fmla="*/ 2509480 w 4797505"/>
                <a:gd name="T33" fmla="*/ 450276 h 1771805"/>
                <a:gd name="T34" fmla="*/ 2493824 w 4797505"/>
                <a:gd name="T35" fmla="*/ 455969 h 1771805"/>
                <a:gd name="T36" fmla="*/ 2439738 w 4797505"/>
                <a:gd name="T37" fmla="*/ 717387 h 1771805"/>
                <a:gd name="T38" fmla="*/ 2278428 w 4797505"/>
                <a:gd name="T39" fmla="*/ 222543 h 1771805"/>
                <a:gd name="T40" fmla="*/ 2254707 w 4797505"/>
                <a:gd name="T41" fmla="*/ 202145 h 1771805"/>
                <a:gd name="T42" fmla="*/ 2230984 w 4797505"/>
                <a:gd name="T43" fmla="*/ 222543 h 1771805"/>
                <a:gd name="T44" fmla="*/ 2120914 w 4797505"/>
                <a:gd name="T45" fmla="*/ 724977 h 1771805"/>
                <a:gd name="T46" fmla="*/ 2097192 w 4797505"/>
                <a:gd name="T47" fmla="*/ 702679 h 1771805"/>
                <a:gd name="T48" fmla="*/ 2068252 w 4797505"/>
                <a:gd name="T49" fmla="*/ 702202 h 1771805"/>
                <a:gd name="T50" fmla="*/ 2025552 w 4797505"/>
                <a:gd name="T51" fmla="*/ 702202 h 1771805"/>
                <a:gd name="T52" fmla="*/ 974195 w 4797505"/>
                <a:gd name="T53" fmla="*/ 702202 h 1771805"/>
                <a:gd name="T54" fmla="*/ 945727 w 4797505"/>
                <a:gd name="T55" fmla="*/ 707897 h 1771805"/>
                <a:gd name="T56" fmla="*/ 870291 w 4797505"/>
                <a:gd name="T57" fmla="*/ 1040955 h 1771805"/>
                <a:gd name="T58" fmla="*/ 746462 w 4797505"/>
                <a:gd name="T59" fmla="*/ 380059 h 1771805"/>
                <a:gd name="T60" fmla="*/ 730332 w 4797505"/>
                <a:gd name="T61" fmla="*/ 374366 h 1771805"/>
                <a:gd name="T62" fmla="*/ 714201 w 4797505"/>
                <a:gd name="T63" fmla="*/ 381006 h 1771805"/>
                <a:gd name="T64" fmla="*/ 680990 w 4797505"/>
                <a:gd name="T65" fmla="*/ 702679 h 1771805"/>
                <a:gd name="T66" fmla="*/ 610299 w 4797505"/>
                <a:gd name="T67" fmla="*/ 708371 h 1771805"/>
                <a:gd name="T68" fmla="*/ 560481 w 4797505"/>
                <a:gd name="T69" fmla="*/ 897675 h 1771805"/>
                <a:gd name="T70" fmla="*/ 531067 w 4797505"/>
                <a:gd name="T71" fmla="*/ 719283 h 1771805"/>
                <a:gd name="T72" fmla="*/ 2542 w 4797505"/>
                <a:gd name="T73" fmla="*/ 714064 h 1771805"/>
                <a:gd name="T74" fmla="*/ 496432 w 4797505"/>
                <a:gd name="T75" fmla="*/ 762458 h 1771805"/>
                <a:gd name="T76" fmla="*/ 548622 w 4797505"/>
                <a:gd name="T77" fmla="*/ 1049021 h 1771805"/>
                <a:gd name="T78" fmla="*/ 579460 w 4797505"/>
                <a:gd name="T79" fmla="*/ 1048545 h 1771805"/>
                <a:gd name="T80" fmla="*/ 646832 w 4797505"/>
                <a:gd name="T81" fmla="*/ 752020 h 1771805"/>
                <a:gd name="T82" fmla="*/ 719420 w 4797505"/>
                <a:gd name="T83" fmla="*/ 745853 h 1771805"/>
                <a:gd name="T84" fmla="*/ 736500 w 4797505"/>
                <a:gd name="T85" fmla="*/ 619649 h 1771805"/>
                <a:gd name="T86" fmla="*/ 855110 w 4797505"/>
                <a:gd name="T87" fmla="*/ 1226462 h 1771805"/>
                <a:gd name="T88" fmla="*/ 886421 w 4797505"/>
                <a:gd name="T89" fmla="*/ 1225986 h 1771805"/>
                <a:gd name="T90" fmla="*/ 981784 w 4797505"/>
                <a:gd name="T91" fmla="*/ 751071 h 1771805"/>
                <a:gd name="T92" fmla="*/ 2044529 w 4797505"/>
                <a:gd name="T93" fmla="*/ 751071 h 1771805"/>
                <a:gd name="T94" fmla="*/ 2066828 w 4797505"/>
                <a:gd name="T95" fmla="*/ 750597 h 1771805"/>
                <a:gd name="T96" fmla="*/ 2099564 w 4797505"/>
                <a:gd name="T97" fmla="*/ 1042378 h 1771805"/>
                <a:gd name="T98" fmla="*/ 2122812 w 4797505"/>
                <a:gd name="T99" fmla="*/ 1064203 h 1771805"/>
                <a:gd name="T100" fmla="*/ 2123760 w 4797505"/>
                <a:gd name="T101" fmla="*/ 1064203 h 1771805"/>
                <a:gd name="T102" fmla="*/ 2147483 w 4797505"/>
                <a:gd name="T103" fmla="*/ 1043802 h 1771805"/>
                <a:gd name="T104" fmla="*/ 2325396 w 4797505"/>
                <a:gd name="T105" fmla="*/ 743953 h 1771805"/>
                <a:gd name="T106" fmla="*/ 2349118 w 4797505"/>
                <a:gd name="T107" fmla="*/ 764829 h 1771805"/>
                <a:gd name="T108" fmla="*/ 2475320 w 4797505"/>
                <a:gd name="T109" fmla="*/ 759137 h 1771805"/>
                <a:gd name="T110" fmla="*/ 2511378 w 4797505"/>
                <a:gd name="T111" fmla="*/ 586440 h 1771805"/>
                <a:gd name="T112" fmla="*/ 2554551 w 4797505"/>
                <a:gd name="T113" fmla="*/ 759610 h 1771805"/>
                <a:gd name="T114" fmla="*/ 3012386 w 4797505"/>
                <a:gd name="T115" fmla="*/ 764829 h 1771805"/>
                <a:gd name="T116" fmla="*/ 3104903 w 4797505"/>
                <a:gd name="T117" fmla="*/ 706948 h 1771805"/>
                <a:gd name="T118" fmla="*/ 3248182 w 4797505"/>
                <a:gd name="T119" fmla="*/ 384330 h 1771805"/>
                <a:gd name="T120" fmla="*/ 3337851 w 4797505"/>
                <a:gd name="T121" fmla="*/ 128603 h 1771805"/>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4797505" h="1771805">
                  <a:moveTo>
                    <a:pt x="4794342" y="184721"/>
                  </a:moveTo>
                  <a:cubicBezTo>
                    <a:pt x="4799112" y="137019"/>
                    <a:pt x="4787527" y="98176"/>
                    <a:pt x="4759588" y="70236"/>
                  </a:cubicBezTo>
                  <a:cubicBezTo>
                    <a:pt x="4733692" y="43658"/>
                    <a:pt x="4698256" y="32074"/>
                    <a:pt x="4668953" y="27303"/>
                  </a:cubicBezTo>
                  <a:cubicBezTo>
                    <a:pt x="4659412" y="16400"/>
                    <a:pt x="4643739" y="8222"/>
                    <a:pt x="4624657" y="6178"/>
                  </a:cubicBezTo>
                  <a:cubicBezTo>
                    <a:pt x="4593310" y="2771"/>
                    <a:pt x="4566052" y="18444"/>
                    <a:pt x="4564007" y="39570"/>
                  </a:cubicBezTo>
                  <a:cubicBezTo>
                    <a:pt x="4561963" y="61377"/>
                    <a:pt x="4585814" y="81820"/>
                    <a:pt x="4616480" y="84546"/>
                  </a:cubicBezTo>
                  <a:cubicBezTo>
                    <a:pt x="4636242" y="86591"/>
                    <a:pt x="4653961" y="81139"/>
                    <a:pt x="4665545" y="71598"/>
                  </a:cubicBezTo>
                  <a:cubicBezTo>
                    <a:pt x="4686671" y="75687"/>
                    <a:pt x="4711203" y="83865"/>
                    <a:pt x="4727559" y="101583"/>
                  </a:cubicBezTo>
                  <a:cubicBezTo>
                    <a:pt x="4745958" y="119982"/>
                    <a:pt x="4753454" y="145878"/>
                    <a:pt x="4750047" y="180633"/>
                  </a:cubicBezTo>
                  <a:cubicBezTo>
                    <a:pt x="4742551" y="254912"/>
                    <a:pt x="4715974" y="366672"/>
                    <a:pt x="4663501" y="456625"/>
                  </a:cubicBezTo>
                  <a:cubicBezTo>
                    <a:pt x="4655323" y="470255"/>
                    <a:pt x="4647146" y="483203"/>
                    <a:pt x="4638968" y="494787"/>
                  </a:cubicBezTo>
                  <a:cubicBezTo>
                    <a:pt x="4629428" y="494787"/>
                    <a:pt x="4619888" y="499558"/>
                    <a:pt x="4613073" y="507054"/>
                  </a:cubicBezTo>
                  <a:cubicBezTo>
                    <a:pt x="4561963" y="567023"/>
                    <a:pt x="4499268" y="593600"/>
                    <a:pt x="4430440" y="593600"/>
                  </a:cubicBezTo>
                  <a:cubicBezTo>
                    <a:pt x="4365020" y="591555"/>
                    <a:pt x="4306414" y="562252"/>
                    <a:pt x="4257349" y="504328"/>
                  </a:cubicBezTo>
                  <a:cubicBezTo>
                    <a:pt x="4250534" y="496150"/>
                    <a:pt x="4240993" y="492062"/>
                    <a:pt x="4231453" y="492062"/>
                  </a:cubicBezTo>
                  <a:cubicBezTo>
                    <a:pt x="4223275" y="480477"/>
                    <a:pt x="4214417" y="467529"/>
                    <a:pt x="4206920" y="453900"/>
                  </a:cubicBezTo>
                  <a:cubicBezTo>
                    <a:pt x="4153766" y="363946"/>
                    <a:pt x="4126507" y="252186"/>
                    <a:pt x="4119011" y="178588"/>
                  </a:cubicBezTo>
                  <a:cubicBezTo>
                    <a:pt x="4115604" y="143834"/>
                    <a:pt x="4122419" y="117938"/>
                    <a:pt x="4140818" y="99538"/>
                  </a:cubicBezTo>
                  <a:cubicBezTo>
                    <a:pt x="4157855" y="81820"/>
                    <a:pt x="4181706" y="73643"/>
                    <a:pt x="4203513" y="69554"/>
                  </a:cubicBezTo>
                  <a:cubicBezTo>
                    <a:pt x="4214417" y="79095"/>
                    <a:pt x="4232816" y="84546"/>
                    <a:pt x="4252578" y="82502"/>
                  </a:cubicBezTo>
                  <a:cubicBezTo>
                    <a:pt x="4283926" y="79095"/>
                    <a:pt x="4307777" y="59332"/>
                    <a:pt x="4305051" y="37525"/>
                  </a:cubicBezTo>
                  <a:cubicBezTo>
                    <a:pt x="4303007" y="15718"/>
                    <a:pt x="4275748" y="726"/>
                    <a:pt x="4244401" y="4134"/>
                  </a:cubicBezTo>
                  <a:cubicBezTo>
                    <a:pt x="4225320" y="6178"/>
                    <a:pt x="4208964" y="14356"/>
                    <a:pt x="4199424" y="25259"/>
                  </a:cubicBezTo>
                  <a:cubicBezTo>
                    <a:pt x="4170121" y="30029"/>
                    <a:pt x="4135366" y="42296"/>
                    <a:pt x="4109471" y="68191"/>
                  </a:cubicBezTo>
                  <a:cubicBezTo>
                    <a:pt x="4081531" y="96131"/>
                    <a:pt x="4069946" y="134975"/>
                    <a:pt x="4075398" y="183359"/>
                  </a:cubicBezTo>
                  <a:cubicBezTo>
                    <a:pt x="4083575" y="262408"/>
                    <a:pt x="4118330" y="413012"/>
                    <a:pt x="4196698" y="520002"/>
                  </a:cubicBezTo>
                  <a:cubicBezTo>
                    <a:pt x="4194654" y="530224"/>
                    <a:pt x="4197380" y="541127"/>
                    <a:pt x="4204195" y="549986"/>
                  </a:cubicBezTo>
                  <a:cubicBezTo>
                    <a:pt x="4258712" y="614044"/>
                    <a:pt x="4319362" y="647435"/>
                    <a:pt x="4391597" y="660383"/>
                  </a:cubicBezTo>
                  <a:lnTo>
                    <a:pt x="4391597" y="928880"/>
                  </a:lnTo>
                  <a:cubicBezTo>
                    <a:pt x="4392960" y="972494"/>
                    <a:pt x="4385464" y="1027011"/>
                    <a:pt x="4318680" y="1031099"/>
                  </a:cubicBezTo>
                  <a:lnTo>
                    <a:pt x="3718992" y="1031099"/>
                  </a:lnTo>
                  <a:lnTo>
                    <a:pt x="3638579" y="673331"/>
                  </a:lnTo>
                  <a:cubicBezTo>
                    <a:pt x="3636535" y="665153"/>
                    <a:pt x="3632446" y="659020"/>
                    <a:pt x="3626313" y="654250"/>
                  </a:cubicBezTo>
                  <a:cubicBezTo>
                    <a:pt x="3620861" y="649480"/>
                    <a:pt x="3613365" y="647435"/>
                    <a:pt x="3604506" y="646754"/>
                  </a:cubicBezTo>
                  <a:lnTo>
                    <a:pt x="3603825" y="646754"/>
                  </a:lnTo>
                  <a:cubicBezTo>
                    <a:pt x="3595647" y="646754"/>
                    <a:pt x="3588151" y="649480"/>
                    <a:pt x="3582018" y="654931"/>
                  </a:cubicBezTo>
                  <a:cubicBezTo>
                    <a:pt x="3576566" y="659702"/>
                    <a:pt x="3571796" y="666516"/>
                    <a:pt x="3570433" y="674694"/>
                  </a:cubicBezTo>
                  <a:lnTo>
                    <a:pt x="3504331" y="1030418"/>
                  </a:lnTo>
                  <a:lnTo>
                    <a:pt x="3404837" y="1030418"/>
                  </a:lnTo>
                  <a:lnTo>
                    <a:pt x="3272633" y="319651"/>
                  </a:lnTo>
                  <a:cubicBezTo>
                    <a:pt x="3271270" y="311474"/>
                    <a:pt x="3267182" y="303978"/>
                    <a:pt x="3261048" y="298526"/>
                  </a:cubicBezTo>
                  <a:cubicBezTo>
                    <a:pt x="3254915" y="293074"/>
                    <a:pt x="3246738" y="290348"/>
                    <a:pt x="3238560" y="290348"/>
                  </a:cubicBezTo>
                  <a:cubicBezTo>
                    <a:pt x="3230382" y="290348"/>
                    <a:pt x="3222205" y="293756"/>
                    <a:pt x="3216072" y="298526"/>
                  </a:cubicBezTo>
                  <a:cubicBezTo>
                    <a:pt x="3209938" y="303978"/>
                    <a:pt x="3205850" y="311474"/>
                    <a:pt x="3204487" y="319651"/>
                  </a:cubicBezTo>
                  <a:lnTo>
                    <a:pt x="3060016" y="1199421"/>
                  </a:lnTo>
                  <a:lnTo>
                    <a:pt x="3046387" y="1041321"/>
                  </a:lnTo>
                  <a:cubicBezTo>
                    <a:pt x="3045706" y="1032462"/>
                    <a:pt x="3041617" y="1024285"/>
                    <a:pt x="3035484" y="1018833"/>
                  </a:cubicBezTo>
                  <a:cubicBezTo>
                    <a:pt x="3029351" y="1013381"/>
                    <a:pt x="3021173" y="1009293"/>
                    <a:pt x="3012314" y="1009293"/>
                  </a:cubicBezTo>
                  <a:lnTo>
                    <a:pt x="2970745" y="1009293"/>
                  </a:lnTo>
                  <a:lnTo>
                    <a:pt x="2970745" y="1008611"/>
                  </a:lnTo>
                  <a:lnTo>
                    <a:pt x="2938716" y="1008611"/>
                  </a:lnTo>
                  <a:lnTo>
                    <a:pt x="2909413" y="1008611"/>
                  </a:lnTo>
                  <a:lnTo>
                    <a:pt x="1420414" y="1008611"/>
                  </a:lnTo>
                  <a:lnTo>
                    <a:pt x="1399289" y="1008611"/>
                  </a:lnTo>
                  <a:lnTo>
                    <a:pt x="1380889" y="1008611"/>
                  </a:lnTo>
                  <a:cubicBezTo>
                    <a:pt x="1372030" y="1008611"/>
                    <a:pt x="1363853" y="1012018"/>
                    <a:pt x="1358401" y="1016789"/>
                  </a:cubicBezTo>
                  <a:cubicBezTo>
                    <a:pt x="1352268" y="1022240"/>
                    <a:pt x="1347498" y="1029736"/>
                    <a:pt x="1346816" y="1037914"/>
                  </a:cubicBezTo>
                  <a:lnTo>
                    <a:pt x="1250048" y="1495176"/>
                  </a:lnTo>
                  <a:lnTo>
                    <a:pt x="1083771" y="567023"/>
                  </a:lnTo>
                  <a:cubicBezTo>
                    <a:pt x="1082408" y="558845"/>
                    <a:pt x="1078319" y="551349"/>
                    <a:pt x="1072186" y="545897"/>
                  </a:cubicBezTo>
                  <a:cubicBezTo>
                    <a:pt x="1066053" y="540446"/>
                    <a:pt x="1058557" y="537720"/>
                    <a:pt x="1049698" y="537720"/>
                  </a:cubicBezTo>
                  <a:lnTo>
                    <a:pt x="1049016" y="537720"/>
                  </a:lnTo>
                  <a:lnTo>
                    <a:pt x="1048335" y="537720"/>
                  </a:lnTo>
                  <a:cubicBezTo>
                    <a:pt x="1040157" y="537720"/>
                    <a:pt x="1031980" y="541808"/>
                    <a:pt x="1025847" y="547260"/>
                  </a:cubicBezTo>
                  <a:cubicBezTo>
                    <a:pt x="1019713" y="552712"/>
                    <a:pt x="1015625" y="560889"/>
                    <a:pt x="1014943" y="569748"/>
                  </a:cubicBezTo>
                  <a:lnTo>
                    <a:pt x="978144" y="1009293"/>
                  </a:lnTo>
                  <a:lnTo>
                    <a:pt x="899094" y="1009293"/>
                  </a:lnTo>
                  <a:cubicBezTo>
                    <a:pt x="890235" y="1009293"/>
                    <a:pt x="882739" y="1012700"/>
                    <a:pt x="876606" y="1017470"/>
                  </a:cubicBezTo>
                  <a:cubicBezTo>
                    <a:pt x="870473" y="1022922"/>
                    <a:pt x="866384" y="1029736"/>
                    <a:pt x="865021" y="1038595"/>
                  </a:cubicBezTo>
                  <a:lnTo>
                    <a:pt x="805052" y="1289374"/>
                  </a:lnTo>
                  <a:lnTo>
                    <a:pt x="775068" y="1052906"/>
                  </a:lnTo>
                  <a:cubicBezTo>
                    <a:pt x="773705" y="1044729"/>
                    <a:pt x="768935" y="1037914"/>
                    <a:pt x="762801" y="1033144"/>
                  </a:cubicBezTo>
                  <a:cubicBezTo>
                    <a:pt x="756668" y="1028374"/>
                    <a:pt x="749172" y="1025648"/>
                    <a:pt x="740995" y="1025648"/>
                  </a:cubicBezTo>
                  <a:lnTo>
                    <a:pt x="3651" y="1025648"/>
                  </a:lnTo>
                  <a:lnTo>
                    <a:pt x="3651" y="1095157"/>
                  </a:lnTo>
                  <a:lnTo>
                    <a:pt x="713055" y="1095157"/>
                  </a:lnTo>
                  <a:lnTo>
                    <a:pt x="775749" y="1486999"/>
                  </a:lnTo>
                  <a:cubicBezTo>
                    <a:pt x="777794" y="1495176"/>
                    <a:pt x="781882" y="1501991"/>
                    <a:pt x="788016" y="1506761"/>
                  </a:cubicBezTo>
                  <a:cubicBezTo>
                    <a:pt x="794149" y="1511531"/>
                    <a:pt x="802326" y="1514257"/>
                    <a:pt x="810504" y="1514257"/>
                  </a:cubicBezTo>
                  <a:cubicBezTo>
                    <a:pt x="818682" y="1514257"/>
                    <a:pt x="826178" y="1510850"/>
                    <a:pt x="832311" y="1506080"/>
                  </a:cubicBezTo>
                  <a:cubicBezTo>
                    <a:pt x="838444" y="1500628"/>
                    <a:pt x="842533" y="1493813"/>
                    <a:pt x="843896" y="1485636"/>
                  </a:cubicBezTo>
                  <a:lnTo>
                    <a:pt x="929079" y="1080165"/>
                  </a:lnTo>
                  <a:lnTo>
                    <a:pt x="1010173" y="1080165"/>
                  </a:lnTo>
                  <a:cubicBezTo>
                    <a:pt x="1019032" y="1080165"/>
                    <a:pt x="1027209" y="1076758"/>
                    <a:pt x="1033343" y="1071306"/>
                  </a:cubicBezTo>
                  <a:cubicBezTo>
                    <a:pt x="1039476" y="1065854"/>
                    <a:pt x="1043565" y="1057677"/>
                    <a:pt x="1044246" y="1048817"/>
                  </a:cubicBezTo>
                  <a:lnTo>
                    <a:pt x="1057875" y="890036"/>
                  </a:lnTo>
                  <a:lnTo>
                    <a:pt x="1216656" y="1740503"/>
                  </a:lnTo>
                  <a:cubicBezTo>
                    <a:pt x="1218019" y="1748681"/>
                    <a:pt x="1222108" y="1756177"/>
                    <a:pt x="1228241" y="1761629"/>
                  </a:cubicBezTo>
                  <a:cubicBezTo>
                    <a:pt x="1234375" y="1767080"/>
                    <a:pt x="1241871" y="1769806"/>
                    <a:pt x="1250730" y="1769806"/>
                  </a:cubicBezTo>
                  <a:cubicBezTo>
                    <a:pt x="1259589" y="1769806"/>
                    <a:pt x="1267085" y="1766399"/>
                    <a:pt x="1273218" y="1760947"/>
                  </a:cubicBezTo>
                  <a:cubicBezTo>
                    <a:pt x="1279351" y="1755495"/>
                    <a:pt x="1283440" y="1747999"/>
                    <a:pt x="1284803" y="1739822"/>
                  </a:cubicBezTo>
                  <a:lnTo>
                    <a:pt x="1410192" y="1078802"/>
                  </a:lnTo>
                  <a:lnTo>
                    <a:pt x="2907369" y="1078802"/>
                  </a:lnTo>
                  <a:lnTo>
                    <a:pt x="2936671" y="1078802"/>
                  </a:lnTo>
                  <a:lnTo>
                    <a:pt x="2968700" y="1078802"/>
                  </a:lnTo>
                  <a:lnTo>
                    <a:pt x="2968700" y="1078120"/>
                  </a:lnTo>
                  <a:lnTo>
                    <a:pt x="2978922" y="1078120"/>
                  </a:lnTo>
                  <a:lnTo>
                    <a:pt x="3015721" y="1497221"/>
                  </a:lnTo>
                  <a:cubicBezTo>
                    <a:pt x="3016403" y="1505398"/>
                    <a:pt x="3020492" y="1513576"/>
                    <a:pt x="3026625" y="1519027"/>
                  </a:cubicBezTo>
                  <a:cubicBezTo>
                    <a:pt x="3032758" y="1524479"/>
                    <a:pt x="3040254" y="1528568"/>
                    <a:pt x="3049113" y="1528568"/>
                  </a:cubicBezTo>
                  <a:lnTo>
                    <a:pt x="3049794" y="1528568"/>
                  </a:lnTo>
                  <a:lnTo>
                    <a:pt x="3050476" y="1528568"/>
                  </a:lnTo>
                  <a:cubicBezTo>
                    <a:pt x="3059335" y="1528568"/>
                    <a:pt x="3066831" y="1525161"/>
                    <a:pt x="3072964" y="1520390"/>
                  </a:cubicBezTo>
                  <a:cubicBezTo>
                    <a:pt x="3079097" y="1514939"/>
                    <a:pt x="3083186" y="1507443"/>
                    <a:pt x="3084549" y="1499265"/>
                  </a:cubicBezTo>
                  <a:lnTo>
                    <a:pt x="3237197" y="563615"/>
                  </a:lnTo>
                  <a:lnTo>
                    <a:pt x="3340098" y="1068580"/>
                  </a:lnTo>
                  <a:cubicBezTo>
                    <a:pt x="3341461" y="1076758"/>
                    <a:pt x="3345550" y="1084254"/>
                    <a:pt x="3351683" y="1089705"/>
                  </a:cubicBezTo>
                  <a:cubicBezTo>
                    <a:pt x="3357816" y="1095157"/>
                    <a:pt x="3365994" y="1098564"/>
                    <a:pt x="3374171" y="1098564"/>
                  </a:cubicBezTo>
                  <a:lnTo>
                    <a:pt x="3533634" y="1098564"/>
                  </a:lnTo>
                  <a:cubicBezTo>
                    <a:pt x="3541811" y="1098564"/>
                    <a:pt x="3549307" y="1095157"/>
                    <a:pt x="3555441" y="1090387"/>
                  </a:cubicBezTo>
                  <a:cubicBezTo>
                    <a:pt x="3561574" y="1085616"/>
                    <a:pt x="3565663" y="1078802"/>
                    <a:pt x="3567026" y="1069943"/>
                  </a:cubicBezTo>
                  <a:lnTo>
                    <a:pt x="3607232" y="842334"/>
                  </a:lnTo>
                  <a:lnTo>
                    <a:pt x="3656979" y="1071987"/>
                  </a:lnTo>
                  <a:cubicBezTo>
                    <a:pt x="3659023" y="1079483"/>
                    <a:pt x="3663112" y="1086298"/>
                    <a:pt x="3669245" y="1091068"/>
                  </a:cubicBezTo>
                  <a:cubicBezTo>
                    <a:pt x="3675378" y="1095838"/>
                    <a:pt x="3682875" y="1098564"/>
                    <a:pt x="3690371" y="1098564"/>
                  </a:cubicBezTo>
                  <a:cubicBezTo>
                    <a:pt x="3854603" y="1098564"/>
                    <a:pt x="4162625" y="1098564"/>
                    <a:pt x="4326858" y="1098564"/>
                  </a:cubicBezTo>
                  <a:cubicBezTo>
                    <a:pt x="4340487" y="1098564"/>
                    <a:pt x="4354798" y="1098564"/>
                    <a:pt x="4368427" y="1098564"/>
                  </a:cubicBezTo>
                  <a:cubicBezTo>
                    <a:pt x="4405226" y="1098564"/>
                    <a:pt x="4459744" y="1066536"/>
                    <a:pt x="4459744" y="1015426"/>
                  </a:cubicBezTo>
                  <a:lnTo>
                    <a:pt x="4459744" y="659020"/>
                  </a:lnTo>
                  <a:cubicBezTo>
                    <a:pt x="4532660" y="646072"/>
                    <a:pt x="4611710" y="615407"/>
                    <a:pt x="4665545" y="552030"/>
                  </a:cubicBezTo>
                  <a:cubicBezTo>
                    <a:pt x="4672360" y="543171"/>
                    <a:pt x="4675086" y="532268"/>
                    <a:pt x="4673042" y="522046"/>
                  </a:cubicBezTo>
                  <a:cubicBezTo>
                    <a:pt x="4752091" y="414375"/>
                    <a:pt x="4786846" y="264453"/>
                    <a:pt x="4794342" y="184721"/>
                  </a:cubicBezTo>
                  <a:close/>
                </a:path>
              </a:pathLst>
            </a:custGeom>
            <a:solidFill>
              <a:schemeClr val="accent1"/>
            </a:solidFill>
            <a:ln>
              <a:noFill/>
            </a:ln>
            <a:extLst>
              <a:ext uri="{91240B29-F687-4F45-9708-019B960494DF}">
                <a14:hiddenLine xmlns:a14="http://schemas.microsoft.com/office/drawing/2010/main" w="6804" cap="flat">
                  <a:solidFill>
                    <a:srgbClr val="000000"/>
                  </a:solidFill>
                  <a:prstDash val="solid"/>
                  <a:miter lim="800000"/>
                  <a:headEnd/>
                  <a:tailEnd/>
                </a14:hiddenLine>
              </a:ext>
            </a:extLst>
          </p:spPr>
          <p:txBody>
            <a:bodyPr anchor="ctr"/>
            <a:lstStyle/>
            <a:p>
              <a:endParaRPr lang="en-US" sz="1800"/>
            </a:p>
          </p:txBody>
        </p:sp>
        <p:grpSp>
          <p:nvGrpSpPr>
            <p:cNvPr id="5" name="Group 29">
              <a:extLst>
                <a:ext uri="{FF2B5EF4-FFF2-40B4-BE49-F238E27FC236}">
                  <a16:creationId xmlns:a16="http://schemas.microsoft.com/office/drawing/2014/main" xmlns="" id="{D2B5D462-133B-4636-87BF-047908FBE948}"/>
                </a:ext>
              </a:extLst>
            </p:cNvPr>
            <p:cNvGrpSpPr>
              <a:grpSpLocks/>
            </p:cNvGrpSpPr>
            <p:nvPr/>
          </p:nvGrpSpPr>
          <p:grpSpPr bwMode="auto">
            <a:xfrm>
              <a:off x="477110" y="5658084"/>
              <a:ext cx="655351" cy="517912"/>
              <a:chOff x="6456816" y="5667609"/>
              <a:chExt cx="655351" cy="517912"/>
            </a:xfrm>
          </p:grpSpPr>
          <p:sp>
            <p:nvSpPr>
              <p:cNvPr id="7" name="Freeform: Shape 8">
                <a:extLst>
                  <a:ext uri="{FF2B5EF4-FFF2-40B4-BE49-F238E27FC236}">
                    <a16:creationId xmlns:a16="http://schemas.microsoft.com/office/drawing/2014/main" xmlns="" id="{CD98CD40-2F46-4021-A781-0634ACDE2322}"/>
                  </a:ext>
                </a:extLst>
              </p:cNvPr>
              <p:cNvSpPr>
                <a:spLocks/>
              </p:cNvSpPr>
              <p:nvPr/>
            </p:nvSpPr>
            <p:spPr bwMode="auto">
              <a:xfrm>
                <a:off x="6456816" y="5667609"/>
                <a:ext cx="517913" cy="517912"/>
              </a:xfrm>
              <a:custGeom>
                <a:avLst/>
                <a:gdLst>
                  <a:gd name="T0" fmla="*/ 460488 w 517912"/>
                  <a:gd name="T1" fmla="*/ 259443 h 517912"/>
                  <a:gd name="T2" fmla="*/ 259456 w 517912"/>
                  <a:gd name="T3" fmla="*/ 460475 h 517912"/>
                  <a:gd name="T4" fmla="*/ 58411 w 517912"/>
                  <a:gd name="T5" fmla="*/ 259443 h 517912"/>
                  <a:gd name="T6" fmla="*/ 259456 w 517912"/>
                  <a:gd name="T7" fmla="*/ 58411 h 517912"/>
                  <a:gd name="T8" fmla="*/ 460488 w 517912"/>
                  <a:gd name="T9" fmla="*/ 259443 h 5179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17912" h="517912">
                    <a:moveTo>
                      <a:pt x="460475" y="259443"/>
                    </a:moveTo>
                    <a:cubicBezTo>
                      <a:pt x="460475" y="370470"/>
                      <a:pt x="370470" y="460475"/>
                      <a:pt x="259443" y="460475"/>
                    </a:cubicBezTo>
                    <a:cubicBezTo>
                      <a:pt x="148416" y="460475"/>
                      <a:pt x="58411" y="370470"/>
                      <a:pt x="58411" y="259443"/>
                    </a:cubicBezTo>
                    <a:cubicBezTo>
                      <a:pt x="58411" y="148416"/>
                      <a:pt x="148416" y="58411"/>
                      <a:pt x="259443" y="58411"/>
                    </a:cubicBezTo>
                    <a:cubicBezTo>
                      <a:pt x="370470" y="58411"/>
                      <a:pt x="460475" y="148416"/>
                      <a:pt x="460475" y="259443"/>
                    </a:cubicBezTo>
                    <a:close/>
                  </a:path>
                </a:pathLst>
              </a:custGeom>
              <a:noFill/>
              <a:ln w="108857"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anchor="ctr"/>
              <a:lstStyle/>
              <a:p>
                <a:endParaRPr lang="en-US" sz="1800"/>
              </a:p>
            </p:txBody>
          </p:sp>
          <p:sp>
            <p:nvSpPr>
              <p:cNvPr id="8" name="Rectangle: Rounded Corners 9">
                <a:extLst>
                  <a:ext uri="{FF2B5EF4-FFF2-40B4-BE49-F238E27FC236}">
                    <a16:creationId xmlns:a16="http://schemas.microsoft.com/office/drawing/2014/main" xmlns="" id="{D146A188-B948-4300-8C02-7BDEE7EF5257}"/>
                  </a:ext>
                </a:extLst>
              </p:cNvPr>
              <p:cNvSpPr/>
              <p:nvPr/>
            </p:nvSpPr>
            <p:spPr>
              <a:xfrm>
                <a:off x="6806050" y="5871641"/>
                <a:ext cx="197757" cy="129449"/>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1800"/>
              </a:p>
            </p:txBody>
          </p:sp>
        </p:grpSp>
        <p:sp>
          <p:nvSpPr>
            <p:cNvPr id="6" name="Rectangle 5">
              <a:extLst>
                <a:ext uri="{FF2B5EF4-FFF2-40B4-BE49-F238E27FC236}">
                  <a16:creationId xmlns:a16="http://schemas.microsoft.com/office/drawing/2014/main" xmlns="" id="{21744729-A283-48EB-8263-2A62C4F25BE9}"/>
                </a:ext>
              </a:extLst>
            </p:cNvPr>
            <p:cNvSpPr/>
            <p:nvPr/>
          </p:nvSpPr>
          <p:spPr>
            <a:xfrm>
              <a:off x="994649" y="5896846"/>
              <a:ext cx="6479742" cy="6630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1800"/>
            </a:p>
          </p:txBody>
        </p:sp>
      </p:grpSp>
      <p:grpSp>
        <p:nvGrpSpPr>
          <p:cNvPr id="9" name="Group 33">
            <a:extLst>
              <a:ext uri="{FF2B5EF4-FFF2-40B4-BE49-F238E27FC236}">
                <a16:creationId xmlns:a16="http://schemas.microsoft.com/office/drawing/2014/main" xmlns="" id="{FCEDCCC8-45E9-4EC9-A699-C677A5D89F2F}"/>
              </a:ext>
            </a:extLst>
          </p:cNvPr>
          <p:cNvGrpSpPr>
            <a:grpSpLocks/>
          </p:cNvGrpSpPr>
          <p:nvPr userDrawn="1"/>
        </p:nvGrpSpPr>
        <p:grpSpPr bwMode="auto">
          <a:xfrm rot="10800000" flipV="1">
            <a:off x="347133" y="5899151"/>
            <a:ext cx="5573184" cy="862013"/>
            <a:chOff x="477110" y="4905446"/>
            <a:chExt cx="11078677" cy="1714429"/>
          </a:xfrm>
        </p:grpSpPr>
        <p:sp>
          <p:nvSpPr>
            <p:cNvPr id="10" name="Freeform: Shape 11">
              <a:extLst>
                <a:ext uri="{FF2B5EF4-FFF2-40B4-BE49-F238E27FC236}">
                  <a16:creationId xmlns:a16="http://schemas.microsoft.com/office/drawing/2014/main" xmlns="" id="{BF7FC444-7156-4683-957B-D1AEE8707A1D}"/>
                </a:ext>
              </a:extLst>
            </p:cNvPr>
            <p:cNvSpPr>
              <a:spLocks/>
            </p:cNvSpPr>
            <p:nvPr/>
          </p:nvSpPr>
          <p:spPr bwMode="auto">
            <a:xfrm>
              <a:off x="6913640" y="4905446"/>
              <a:ext cx="4642147" cy="1714429"/>
            </a:xfrm>
            <a:custGeom>
              <a:avLst/>
              <a:gdLst>
                <a:gd name="T0" fmla="*/ 3313655 w 4797505"/>
                <a:gd name="T1" fmla="*/ 48899 h 1771805"/>
                <a:gd name="T2" fmla="*/ 3219714 w 4797505"/>
                <a:gd name="T3" fmla="*/ 4301 h 1771805"/>
                <a:gd name="T4" fmla="*/ 3214023 w 4797505"/>
                <a:gd name="T5" fmla="*/ 58863 h 1771805"/>
                <a:gd name="T6" fmla="*/ 3291356 w 4797505"/>
                <a:gd name="T7" fmla="*/ 70722 h 1771805"/>
                <a:gd name="T8" fmla="*/ 3246759 w 4797505"/>
                <a:gd name="T9" fmla="*/ 317906 h 1771805"/>
                <a:gd name="T10" fmla="*/ 3211651 w 4797505"/>
                <a:gd name="T11" fmla="*/ 353015 h 1771805"/>
                <a:gd name="T12" fmla="*/ 2963993 w 4797505"/>
                <a:gd name="T13" fmla="*/ 351117 h 1771805"/>
                <a:gd name="T14" fmla="*/ 2928884 w 4797505"/>
                <a:gd name="T15" fmla="*/ 316009 h 1771805"/>
                <a:gd name="T16" fmla="*/ 2882865 w 4797505"/>
                <a:gd name="T17" fmla="*/ 69299 h 1771805"/>
                <a:gd name="T18" fmla="*/ 2960673 w 4797505"/>
                <a:gd name="T19" fmla="*/ 57439 h 1771805"/>
                <a:gd name="T20" fmla="*/ 2954979 w 4797505"/>
                <a:gd name="T21" fmla="*/ 2878 h 1771805"/>
                <a:gd name="T22" fmla="*/ 2861040 w 4797505"/>
                <a:gd name="T23" fmla="*/ 47474 h 1771805"/>
                <a:gd name="T24" fmla="*/ 2921768 w 4797505"/>
                <a:gd name="T25" fmla="*/ 362030 h 1771805"/>
                <a:gd name="T26" fmla="*/ 3057459 w 4797505"/>
                <a:gd name="T27" fmla="*/ 459763 h 1771805"/>
                <a:gd name="T28" fmla="*/ 3006693 w 4797505"/>
                <a:gd name="T29" fmla="*/ 717861 h 1771805"/>
                <a:gd name="T30" fmla="*/ 2533202 w 4797505"/>
                <a:gd name="T31" fmla="*/ 468781 h 1771805"/>
                <a:gd name="T32" fmla="*/ 2509480 w 4797505"/>
                <a:gd name="T33" fmla="*/ 450276 h 1771805"/>
                <a:gd name="T34" fmla="*/ 2493824 w 4797505"/>
                <a:gd name="T35" fmla="*/ 455969 h 1771805"/>
                <a:gd name="T36" fmla="*/ 2439738 w 4797505"/>
                <a:gd name="T37" fmla="*/ 717387 h 1771805"/>
                <a:gd name="T38" fmla="*/ 2278428 w 4797505"/>
                <a:gd name="T39" fmla="*/ 222543 h 1771805"/>
                <a:gd name="T40" fmla="*/ 2254707 w 4797505"/>
                <a:gd name="T41" fmla="*/ 202145 h 1771805"/>
                <a:gd name="T42" fmla="*/ 2230984 w 4797505"/>
                <a:gd name="T43" fmla="*/ 222543 h 1771805"/>
                <a:gd name="T44" fmla="*/ 2120914 w 4797505"/>
                <a:gd name="T45" fmla="*/ 724977 h 1771805"/>
                <a:gd name="T46" fmla="*/ 2097192 w 4797505"/>
                <a:gd name="T47" fmla="*/ 702679 h 1771805"/>
                <a:gd name="T48" fmla="*/ 2068252 w 4797505"/>
                <a:gd name="T49" fmla="*/ 702202 h 1771805"/>
                <a:gd name="T50" fmla="*/ 2025552 w 4797505"/>
                <a:gd name="T51" fmla="*/ 702202 h 1771805"/>
                <a:gd name="T52" fmla="*/ 974195 w 4797505"/>
                <a:gd name="T53" fmla="*/ 702202 h 1771805"/>
                <a:gd name="T54" fmla="*/ 945727 w 4797505"/>
                <a:gd name="T55" fmla="*/ 707897 h 1771805"/>
                <a:gd name="T56" fmla="*/ 870291 w 4797505"/>
                <a:gd name="T57" fmla="*/ 1040955 h 1771805"/>
                <a:gd name="T58" fmla="*/ 746462 w 4797505"/>
                <a:gd name="T59" fmla="*/ 380059 h 1771805"/>
                <a:gd name="T60" fmla="*/ 730332 w 4797505"/>
                <a:gd name="T61" fmla="*/ 374366 h 1771805"/>
                <a:gd name="T62" fmla="*/ 714201 w 4797505"/>
                <a:gd name="T63" fmla="*/ 381006 h 1771805"/>
                <a:gd name="T64" fmla="*/ 680990 w 4797505"/>
                <a:gd name="T65" fmla="*/ 702679 h 1771805"/>
                <a:gd name="T66" fmla="*/ 610299 w 4797505"/>
                <a:gd name="T67" fmla="*/ 708371 h 1771805"/>
                <a:gd name="T68" fmla="*/ 560481 w 4797505"/>
                <a:gd name="T69" fmla="*/ 897675 h 1771805"/>
                <a:gd name="T70" fmla="*/ 531067 w 4797505"/>
                <a:gd name="T71" fmla="*/ 719283 h 1771805"/>
                <a:gd name="T72" fmla="*/ 2542 w 4797505"/>
                <a:gd name="T73" fmla="*/ 714064 h 1771805"/>
                <a:gd name="T74" fmla="*/ 496432 w 4797505"/>
                <a:gd name="T75" fmla="*/ 762458 h 1771805"/>
                <a:gd name="T76" fmla="*/ 548622 w 4797505"/>
                <a:gd name="T77" fmla="*/ 1049021 h 1771805"/>
                <a:gd name="T78" fmla="*/ 579460 w 4797505"/>
                <a:gd name="T79" fmla="*/ 1048545 h 1771805"/>
                <a:gd name="T80" fmla="*/ 646832 w 4797505"/>
                <a:gd name="T81" fmla="*/ 752020 h 1771805"/>
                <a:gd name="T82" fmla="*/ 719420 w 4797505"/>
                <a:gd name="T83" fmla="*/ 745853 h 1771805"/>
                <a:gd name="T84" fmla="*/ 736500 w 4797505"/>
                <a:gd name="T85" fmla="*/ 619649 h 1771805"/>
                <a:gd name="T86" fmla="*/ 855110 w 4797505"/>
                <a:gd name="T87" fmla="*/ 1226462 h 1771805"/>
                <a:gd name="T88" fmla="*/ 886421 w 4797505"/>
                <a:gd name="T89" fmla="*/ 1225986 h 1771805"/>
                <a:gd name="T90" fmla="*/ 981784 w 4797505"/>
                <a:gd name="T91" fmla="*/ 751071 h 1771805"/>
                <a:gd name="T92" fmla="*/ 2044529 w 4797505"/>
                <a:gd name="T93" fmla="*/ 751071 h 1771805"/>
                <a:gd name="T94" fmla="*/ 2066828 w 4797505"/>
                <a:gd name="T95" fmla="*/ 750597 h 1771805"/>
                <a:gd name="T96" fmla="*/ 2099564 w 4797505"/>
                <a:gd name="T97" fmla="*/ 1042378 h 1771805"/>
                <a:gd name="T98" fmla="*/ 2122812 w 4797505"/>
                <a:gd name="T99" fmla="*/ 1064203 h 1771805"/>
                <a:gd name="T100" fmla="*/ 2123760 w 4797505"/>
                <a:gd name="T101" fmla="*/ 1064203 h 1771805"/>
                <a:gd name="T102" fmla="*/ 2147483 w 4797505"/>
                <a:gd name="T103" fmla="*/ 1043802 h 1771805"/>
                <a:gd name="T104" fmla="*/ 2325396 w 4797505"/>
                <a:gd name="T105" fmla="*/ 743953 h 1771805"/>
                <a:gd name="T106" fmla="*/ 2349118 w 4797505"/>
                <a:gd name="T107" fmla="*/ 764829 h 1771805"/>
                <a:gd name="T108" fmla="*/ 2475320 w 4797505"/>
                <a:gd name="T109" fmla="*/ 759137 h 1771805"/>
                <a:gd name="T110" fmla="*/ 2511378 w 4797505"/>
                <a:gd name="T111" fmla="*/ 586440 h 1771805"/>
                <a:gd name="T112" fmla="*/ 2554551 w 4797505"/>
                <a:gd name="T113" fmla="*/ 759610 h 1771805"/>
                <a:gd name="T114" fmla="*/ 3012386 w 4797505"/>
                <a:gd name="T115" fmla="*/ 764829 h 1771805"/>
                <a:gd name="T116" fmla="*/ 3104903 w 4797505"/>
                <a:gd name="T117" fmla="*/ 706948 h 1771805"/>
                <a:gd name="T118" fmla="*/ 3248182 w 4797505"/>
                <a:gd name="T119" fmla="*/ 384330 h 1771805"/>
                <a:gd name="T120" fmla="*/ 3337851 w 4797505"/>
                <a:gd name="T121" fmla="*/ 128603 h 1771805"/>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4797505" h="1771805">
                  <a:moveTo>
                    <a:pt x="4794342" y="184721"/>
                  </a:moveTo>
                  <a:cubicBezTo>
                    <a:pt x="4799112" y="137019"/>
                    <a:pt x="4787527" y="98176"/>
                    <a:pt x="4759588" y="70236"/>
                  </a:cubicBezTo>
                  <a:cubicBezTo>
                    <a:pt x="4733692" y="43658"/>
                    <a:pt x="4698256" y="32074"/>
                    <a:pt x="4668953" y="27303"/>
                  </a:cubicBezTo>
                  <a:cubicBezTo>
                    <a:pt x="4659412" y="16400"/>
                    <a:pt x="4643739" y="8222"/>
                    <a:pt x="4624657" y="6178"/>
                  </a:cubicBezTo>
                  <a:cubicBezTo>
                    <a:pt x="4593310" y="2771"/>
                    <a:pt x="4566052" y="18444"/>
                    <a:pt x="4564007" y="39570"/>
                  </a:cubicBezTo>
                  <a:cubicBezTo>
                    <a:pt x="4561963" y="61377"/>
                    <a:pt x="4585814" y="81820"/>
                    <a:pt x="4616480" y="84546"/>
                  </a:cubicBezTo>
                  <a:cubicBezTo>
                    <a:pt x="4636242" y="86591"/>
                    <a:pt x="4653961" y="81139"/>
                    <a:pt x="4665545" y="71598"/>
                  </a:cubicBezTo>
                  <a:cubicBezTo>
                    <a:pt x="4686671" y="75687"/>
                    <a:pt x="4711203" y="83865"/>
                    <a:pt x="4727559" y="101583"/>
                  </a:cubicBezTo>
                  <a:cubicBezTo>
                    <a:pt x="4745958" y="119982"/>
                    <a:pt x="4753454" y="145878"/>
                    <a:pt x="4750047" y="180633"/>
                  </a:cubicBezTo>
                  <a:cubicBezTo>
                    <a:pt x="4742551" y="254912"/>
                    <a:pt x="4715974" y="366672"/>
                    <a:pt x="4663501" y="456625"/>
                  </a:cubicBezTo>
                  <a:cubicBezTo>
                    <a:pt x="4655323" y="470255"/>
                    <a:pt x="4647146" y="483203"/>
                    <a:pt x="4638968" y="494787"/>
                  </a:cubicBezTo>
                  <a:cubicBezTo>
                    <a:pt x="4629428" y="494787"/>
                    <a:pt x="4619888" y="499558"/>
                    <a:pt x="4613073" y="507054"/>
                  </a:cubicBezTo>
                  <a:cubicBezTo>
                    <a:pt x="4561963" y="567023"/>
                    <a:pt x="4499268" y="593600"/>
                    <a:pt x="4430440" y="593600"/>
                  </a:cubicBezTo>
                  <a:cubicBezTo>
                    <a:pt x="4365020" y="591555"/>
                    <a:pt x="4306414" y="562252"/>
                    <a:pt x="4257349" y="504328"/>
                  </a:cubicBezTo>
                  <a:cubicBezTo>
                    <a:pt x="4250534" y="496150"/>
                    <a:pt x="4240993" y="492062"/>
                    <a:pt x="4231453" y="492062"/>
                  </a:cubicBezTo>
                  <a:cubicBezTo>
                    <a:pt x="4223275" y="480477"/>
                    <a:pt x="4214417" y="467529"/>
                    <a:pt x="4206920" y="453900"/>
                  </a:cubicBezTo>
                  <a:cubicBezTo>
                    <a:pt x="4153766" y="363946"/>
                    <a:pt x="4126507" y="252186"/>
                    <a:pt x="4119011" y="178588"/>
                  </a:cubicBezTo>
                  <a:cubicBezTo>
                    <a:pt x="4115604" y="143834"/>
                    <a:pt x="4122419" y="117938"/>
                    <a:pt x="4140818" y="99538"/>
                  </a:cubicBezTo>
                  <a:cubicBezTo>
                    <a:pt x="4157855" y="81820"/>
                    <a:pt x="4181706" y="73643"/>
                    <a:pt x="4203513" y="69554"/>
                  </a:cubicBezTo>
                  <a:cubicBezTo>
                    <a:pt x="4214417" y="79095"/>
                    <a:pt x="4232816" y="84546"/>
                    <a:pt x="4252578" y="82502"/>
                  </a:cubicBezTo>
                  <a:cubicBezTo>
                    <a:pt x="4283926" y="79095"/>
                    <a:pt x="4307777" y="59332"/>
                    <a:pt x="4305051" y="37525"/>
                  </a:cubicBezTo>
                  <a:cubicBezTo>
                    <a:pt x="4303007" y="15718"/>
                    <a:pt x="4275748" y="726"/>
                    <a:pt x="4244401" y="4134"/>
                  </a:cubicBezTo>
                  <a:cubicBezTo>
                    <a:pt x="4225320" y="6178"/>
                    <a:pt x="4208964" y="14356"/>
                    <a:pt x="4199424" y="25259"/>
                  </a:cubicBezTo>
                  <a:cubicBezTo>
                    <a:pt x="4170121" y="30029"/>
                    <a:pt x="4135366" y="42296"/>
                    <a:pt x="4109471" y="68191"/>
                  </a:cubicBezTo>
                  <a:cubicBezTo>
                    <a:pt x="4081531" y="96131"/>
                    <a:pt x="4069946" y="134975"/>
                    <a:pt x="4075398" y="183359"/>
                  </a:cubicBezTo>
                  <a:cubicBezTo>
                    <a:pt x="4083575" y="262408"/>
                    <a:pt x="4118330" y="413012"/>
                    <a:pt x="4196698" y="520002"/>
                  </a:cubicBezTo>
                  <a:cubicBezTo>
                    <a:pt x="4194654" y="530224"/>
                    <a:pt x="4197380" y="541127"/>
                    <a:pt x="4204195" y="549986"/>
                  </a:cubicBezTo>
                  <a:cubicBezTo>
                    <a:pt x="4258712" y="614044"/>
                    <a:pt x="4319362" y="647435"/>
                    <a:pt x="4391597" y="660383"/>
                  </a:cubicBezTo>
                  <a:lnTo>
                    <a:pt x="4391597" y="928880"/>
                  </a:lnTo>
                  <a:cubicBezTo>
                    <a:pt x="4392960" y="972494"/>
                    <a:pt x="4385464" y="1027011"/>
                    <a:pt x="4318680" y="1031099"/>
                  </a:cubicBezTo>
                  <a:lnTo>
                    <a:pt x="3718992" y="1031099"/>
                  </a:lnTo>
                  <a:lnTo>
                    <a:pt x="3638579" y="673331"/>
                  </a:lnTo>
                  <a:cubicBezTo>
                    <a:pt x="3636535" y="665153"/>
                    <a:pt x="3632446" y="659020"/>
                    <a:pt x="3626313" y="654250"/>
                  </a:cubicBezTo>
                  <a:cubicBezTo>
                    <a:pt x="3620861" y="649480"/>
                    <a:pt x="3613365" y="647435"/>
                    <a:pt x="3604506" y="646754"/>
                  </a:cubicBezTo>
                  <a:lnTo>
                    <a:pt x="3603825" y="646754"/>
                  </a:lnTo>
                  <a:cubicBezTo>
                    <a:pt x="3595647" y="646754"/>
                    <a:pt x="3588151" y="649480"/>
                    <a:pt x="3582018" y="654931"/>
                  </a:cubicBezTo>
                  <a:cubicBezTo>
                    <a:pt x="3576566" y="659702"/>
                    <a:pt x="3571796" y="666516"/>
                    <a:pt x="3570433" y="674694"/>
                  </a:cubicBezTo>
                  <a:lnTo>
                    <a:pt x="3504331" y="1030418"/>
                  </a:lnTo>
                  <a:lnTo>
                    <a:pt x="3404837" y="1030418"/>
                  </a:lnTo>
                  <a:lnTo>
                    <a:pt x="3272633" y="319651"/>
                  </a:lnTo>
                  <a:cubicBezTo>
                    <a:pt x="3271270" y="311474"/>
                    <a:pt x="3267182" y="303978"/>
                    <a:pt x="3261048" y="298526"/>
                  </a:cubicBezTo>
                  <a:cubicBezTo>
                    <a:pt x="3254915" y="293074"/>
                    <a:pt x="3246738" y="290348"/>
                    <a:pt x="3238560" y="290348"/>
                  </a:cubicBezTo>
                  <a:cubicBezTo>
                    <a:pt x="3230382" y="290348"/>
                    <a:pt x="3222205" y="293756"/>
                    <a:pt x="3216072" y="298526"/>
                  </a:cubicBezTo>
                  <a:cubicBezTo>
                    <a:pt x="3209938" y="303978"/>
                    <a:pt x="3205850" y="311474"/>
                    <a:pt x="3204487" y="319651"/>
                  </a:cubicBezTo>
                  <a:lnTo>
                    <a:pt x="3060016" y="1199421"/>
                  </a:lnTo>
                  <a:lnTo>
                    <a:pt x="3046387" y="1041321"/>
                  </a:lnTo>
                  <a:cubicBezTo>
                    <a:pt x="3045706" y="1032462"/>
                    <a:pt x="3041617" y="1024285"/>
                    <a:pt x="3035484" y="1018833"/>
                  </a:cubicBezTo>
                  <a:cubicBezTo>
                    <a:pt x="3029351" y="1013381"/>
                    <a:pt x="3021173" y="1009293"/>
                    <a:pt x="3012314" y="1009293"/>
                  </a:cubicBezTo>
                  <a:lnTo>
                    <a:pt x="2970745" y="1009293"/>
                  </a:lnTo>
                  <a:lnTo>
                    <a:pt x="2970745" y="1008611"/>
                  </a:lnTo>
                  <a:lnTo>
                    <a:pt x="2938716" y="1008611"/>
                  </a:lnTo>
                  <a:lnTo>
                    <a:pt x="2909413" y="1008611"/>
                  </a:lnTo>
                  <a:lnTo>
                    <a:pt x="1420414" y="1008611"/>
                  </a:lnTo>
                  <a:lnTo>
                    <a:pt x="1399289" y="1008611"/>
                  </a:lnTo>
                  <a:lnTo>
                    <a:pt x="1380889" y="1008611"/>
                  </a:lnTo>
                  <a:cubicBezTo>
                    <a:pt x="1372030" y="1008611"/>
                    <a:pt x="1363853" y="1012018"/>
                    <a:pt x="1358401" y="1016789"/>
                  </a:cubicBezTo>
                  <a:cubicBezTo>
                    <a:pt x="1352268" y="1022240"/>
                    <a:pt x="1347498" y="1029736"/>
                    <a:pt x="1346816" y="1037914"/>
                  </a:cubicBezTo>
                  <a:lnTo>
                    <a:pt x="1250048" y="1495176"/>
                  </a:lnTo>
                  <a:lnTo>
                    <a:pt x="1083771" y="567023"/>
                  </a:lnTo>
                  <a:cubicBezTo>
                    <a:pt x="1082408" y="558845"/>
                    <a:pt x="1078319" y="551349"/>
                    <a:pt x="1072186" y="545897"/>
                  </a:cubicBezTo>
                  <a:cubicBezTo>
                    <a:pt x="1066053" y="540446"/>
                    <a:pt x="1058557" y="537720"/>
                    <a:pt x="1049698" y="537720"/>
                  </a:cubicBezTo>
                  <a:lnTo>
                    <a:pt x="1049016" y="537720"/>
                  </a:lnTo>
                  <a:lnTo>
                    <a:pt x="1048335" y="537720"/>
                  </a:lnTo>
                  <a:cubicBezTo>
                    <a:pt x="1040157" y="537720"/>
                    <a:pt x="1031980" y="541808"/>
                    <a:pt x="1025847" y="547260"/>
                  </a:cubicBezTo>
                  <a:cubicBezTo>
                    <a:pt x="1019713" y="552712"/>
                    <a:pt x="1015625" y="560889"/>
                    <a:pt x="1014943" y="569748"/>
                  </a:cubicBezTo>
                  <a:lnTo>
                    <a:pt x="978144" y="1009293"/>
                  </a:lnTo>
                  <a:lnTo>
                    <a:pt x="899094" y="1009293"/>
                  </a:lnTo>
                  <a:cubicBezTo>
                    <a:pt x="890235" y="1009293"/>
                    <a:pt x="882739" y="1012700"/>
                    <a:pt x="876606" y="1017470"/>
                  </a:cubicBezTo>
                  <a:cubicBezTo>
                    <a:pt x="870473" y="1022922"/>
                    <a:pt x="866384" y="1029736"/>
                    <a:pt x="865021" y="1038595"/>
                  </a:cubicBezTo>
                  <a:lnTo>
                    <a:pt x="805052" y="1289374"/>
                  </a:lnTo>
                  <a:lnTo>
                    <a:pt x="775068" y="1052906"/>
                  </a:lnTo>
                  <a:cubicBezTo>
                    <a:pt x="773705" y="1044729"/>
                    <a:pt x="768935" y="1037914"/>
                    <a:pt x="762801" y="1033144"/>
                  </a:cubicBezTo>
                  <a:cubicBezTo>
                    <a:pt x="756668" y="1028374"/>
                    <a:pt x="749172" y="1025648"/>
                    <a:pt x="740995" y="1025648"/>
                  </a:cubicBezTo>
                  <a:lnTo>
                    <a:pt x="3651" y="1025648"/>
                  </a:lnTo>
                  <a:lnTo>
                    <a:pt x="3651" y="1095157"/>
                  </a:lnTo>
                  <a:lnTo>
                    <a:pt x="713055" y="1095157"/>
                  </a:lnTo>
                  <a:lnTo>
                    <a:pt x="775749" y="1486999"/>
                  </a:lnTo>
                  <a:cubicBezTo>
                    <a:pt x="777794" y="1495176"/>
                    <a:pt x="781882" y="1501991"/>
                    <a:pt x="788016" y="1506761"/>
                  </a:cubicBezTo>
                  <a:cubicBezTo>
                    <a:pt x="794149" y="1511531"/>
                    <a:pt x="802326" y="1514257"/>
                    <a:pt x="810504" y="1514257"/>
                  </a:cubicBezTo>
                  <a:cubicBezTo>
                    <a:pt x="818682" y="1514257"/>
                    <a:pt x="826178" y="1510850"/>
                    <a:pt x="832311" y="1506080"/>
                  </a:cubicBezTo>
                  <a:cubicBezTo>
                    <a:pt x="838444" y="1500628"/>
                    <a:pt x="842533" y="1493813"/>
                    <a:pt x="843896" y="1485636"/>
                  </a:cubicBezTo>
                  <a:lnTo>
                    <a:pt x="929079" y="1080165"/>
                  </a:lnTo>
                  <a:lnTo>
                    <a:pt x="1010173" y="1080165"/>
                  </a:lnTo>
                  <a:cubicBezTo>
                    <a:pt x="1019032" y="1080165"/>
                    <a:pt x="1027209" y="1076758"/>
                    <a:pt x="1033343" y="1071306"/>
                  </a:cubicBezTo>
                  <a:cubicBezTo>
                    <a:pt x="1039476" y="1065854"/>
                    <a:pt x="1043565" y="1057677"/>
                    <a:pt x="1044246" y="1048817"/>
                  </a:cubicBezTo>
                  <a:lnTo>
                    <a:pt x="1057875" y="890036"/>
                  </a:lnTo>
                  <a:lnTo>
                    <a:pt x="1216656" y="1740503"/>
                  </a:lnTo>
                  <a:cubicBezTo>
                    <a:pt x="1218019" y="1748681"/>
                    <a:pt x="1222108" y="1756177"/>
                    <a:pt x="1228241" y="1761629"/>
                  </a:cubicBezTo>
                  <a:cubicBezTo>
                    <a:pt x="1234375" y="1767080"/>
                    <a:pt x="1241871" y="1769806"/>
                    <a:pt x="1250730" y="1769806"/>
                  </a:cubicBezTo>
                  <a:cubicBezTo>
                    <a:pt x="1259589" y="1769806"/>
                    <a:pt x="1267085" y="1766399"/>
                    <a:pt x="1273218" y="1760947"/>
                  </a:cubicBezTo>
                  <a:cubicBezTo>
                    <a:pt x="1279351" y="1755495"/>
                    <a:pt x="1283440" y="1747999"/>
                    <a:pt x="1284803" y="1739822"/>
                  </a:cubicBezTo>
                  <a:lnTo>
                    <a:pt x="1410192" y="1078802"/>
                  </a:lnTo>
                  <a:lnTo>
                    <a:pt x="2907369" y="1078802"/>
                  </a:lnTo>
                  <a:lnTo>
                    <a:pt x="2936671" y="1078802"/>
                  </a:lnTo>
                  <a:lnTo>
                    <a:pt x="2968700" y="1078802"/>
                  </a:lnTo>
                  <a:lnTo>
                    <a:pt x="2968700" y="1078120"/>
                  </a:lnTo>
                  <a:lnTo>
                    <a:pt x="2978922" y="1078120"/>
                  </a:lnTo>
                  <a:lnTo>
                    <a:pt x="3015721" y="1497221"/>
                  </a:lnTo>
                  <a:cubicBezTo>
                    <a:pt x="3016403" y="1505398"/>
                    <a:pt x="3020492" y="1513576"/>
                    <a:pt x="3026625" y="1519027"/>
                  </a:cubicBezTo>
                  <a:cubicBezTo>
                    <a:pt x="3032758" y="1524479"/>
                    <a:pt x="3040254" y="1528568"/>
                    <a:pt x="3049113" y="1528568"/>
                  </a:cubicBezTo>
                  <a:lnTo>
                    <a:pt x="3049794" y="1528568"/>
                  </a:lnTo>
                  <a:lnTo>
                    <a:pt x="3050476" y="1528568"/>
                  </a:lnTo>
                  <a:cubicBezTo>
                    <a:pt x="3059335" y="1528568"/>
                    <a:pt x="3066831" y="1525161"/>
                    <a:pt x="3072964" y="1520390"/>
                  </a:cubicBezTo>
                  <a:cubicBezTo>
                    <a:pt x="3079097" y="1514939"/>
                    <a:pt x="3083186" y="1507443"/>
                    <a:pt x="3084549" y="1499265"/>
                  </a:cubicBezTo>
                  <a:lnTo>
                    <a:pt x="3237197" y="563615"/>
                  </a:lnTo>
                  <a:lnTo>
                    <a:pt x="3340098" y="1068580"/>
                  </a:lnTo>
                  <a:cubicBezTo>
                    <a:pt x="3341461" y="1076758"/>
                    <a:pt x="3345550" y="1084254"/>
                    <a:pt x="3351683" y="1089705"/>
                  </a:cubicBezTo>
                  <a:cubicBezTo>
                    <a:pt x="3357816" y="1095157"/>
                    <a:pt x="3365994" y="1098564"/>
                    <a:pt x="3374171" y="1098564"/>
                  </a:cubicBezTo>
                  <a:lnTo>
                    <a:pt x="3533634" y="1098564"/>
                  </a:lnTo>
                  <a:cubicBezTo>
                    <a:pt x="3541811" y="1098564"/>
                    <a:pt x="3549307" y="1095157"/>
                    <a:pt x="3555441" y="1090387"/>
                  </a:cubicBezTo>
                  <a:cubicBezTo>
                    <a:pt x="3561574" y="1085616"/>
                    <a:pt x="3565663" y="1078802"/>
                    <a:pt x="3567026" y="1069943"/>
                  </a:cubicBezTo>
                  <a:lnTo>
                    <a:pt x="3607232" y="842334"/>
                  </a:lnTo>
                  <a:lnTo>
                    <a:pt x="3656979" y="1071987"/>
                  </a:lnTo>
                  <a:cubicBezTo>
                    <a:pt x="3659023" y="1079483"/>
                    <a:pt x="3663112" y="1086298"/>
                    <a:pt x="3669245" y="1091068"/>
                  </a:cubicBezTo>
                  <a:cubicBezTo>
                    <a:pt x="3675378" y="1095838"/>
                    <a:pt x="3682875" y="1098564"/>
                    <a:pt x="3690371" y="1098564"/>
                  </a:cubicBezTo>
                  <a:cubicBezTo>
                    <a:pt x="3854603" y="1098564"/>
                    <a:pt x="4162625" y="1098564"/>
                    <a:pt x="4326858" y="1098564"/>
                  </a:cubicBezTo>
                  <a:cubicBezTo>
                    <a:pt x="4340487" y="1098564"/>
                    <a:pt x="4354798" y="1098564"/>
                    <a:pt x="4368427" y="1098564"/>
                  </a:cubicBezTo>
                  <a:cubicBezTo>
                    <a:pt x="4405226" y="1098564"/>
                    <a:pt x="4459744" y="1066536"/>
                    <a:pt x="4459744" y="1015426"/>
                  </a:cubicBezTo>
                  <a:lnTo>
                    <a:pt x="4459744" y="659020"/>
                  </a:lnTo>
                  <a:cubicBezTo>
                    <a:pt x="4532660" y="646072"/>
                    <a:pt x="4611710" y="615407"/>
                    <a:pt x="4665545" y="552030"/>
                  </a:cubicBezTo>
                  <a:cubicBezTo>
                    <a:pt x="4672360" y="543171"/>
                    <a:pt x="4675086" y="532268"/>
                    <a:pt x="4673042" y="522046"/>
                  </a:cubicBezTo>
                  <a:cubicBezTo>
                    <a:pt x="4752091" y="414375"/>
                    <a:pt x="4786846" y="264453"/>
                    <a:pt x="4794342" y="184721"/>
                  </a:cubicBezTo>
                  <a:close/>
                </a:path>
              </a:pathLst>
            </a:custGeom>
            <a:solidFill>
              <a:schemeClr val="accent1"/>
            </a:solidFill>
            <a:ln>
              <a:noFill/>
            </a:ln>
            <a:extLst>
              <a:ext uri="{91240B29-F687-4F45-9708-019B960494DF}">
                <a14:hiddenLine xmlns:a14="http://schemas.microsoft.com/office/drawing/2010/main" w="6804" cap="flat">
                  <a:solidFill>
                    <a:srgbClr val="000000"/>
                  </a:solidFill>
                  <a:prstDash val="solid"/>
                  <a:miter lim="800000"/>
                  <a:headEnd/>
                  <a:tailEnd/>
                </a14:hiddenLine>
              </a:ext>
            </a:extLst>
          </p:spPr>
          <p:txBody>
            <a:bodyPr anchor="ctr"/>
            <a:lstStyle/>
            <a:p>
              <a:endParaRPr lang="en-US" sz="1800"/>
            </a:p>
          </p:txBody>
        </p:sp>
        <p:grpSp>
          <p:nvGrpSpPr>
            <p:cNvPr id="11" name="Group 35">
              <a:extLst>
                <a:ext uri="{FF2B5EF4-FFF2-40B4-BE49-F238E27FC236}">
                  <a16:creationId xmlns:a16="http://schemas.microsoft.com/office/drawing/2014/main" xmlns="" id="{FB853114-A91E-4C28-8117-F37C819385E4}"/>
                </a:ext>
              </a:extLst>
            </p:cNvPr>
            <p:cNvGrpSpPr>
              <a:grpSpLocks/>
            </p:cNvGrpSpPr>
            <p:nvPr/>
          </p:nvGrpSpPr>
          <p:grpSpPr bwMode="auto">
            <a:xfrm>
              <a:off x="477110" y="5658084"/>
              <a:ext cx="655351" cy="517912"/>
              <a:chOff x="6456816" y="5667609"/>
              <a:chExt cx="655351" cy="517912"/>
            </a:xfrm>
          </p:grpSpPr>
          <p:sp>
            <p:nvSpPr>
              <p:cNvPr id="13" name="Freeform: Shape 14">
                <a:extLst>
                  <a:ext uri="{FF2B5EF4-FFF2-40B4-BE49-F238E27FC236}">
                    <a16:creationId xmlns:a16="http://schemas.microsoft.com/office/drawing/2014/main" xmlns="" id="{A370DAFE-2ED4-4EE2-A976-01D0F36064EB}"/>
                  </a:ext>
                </a:extLst>
              </p:cNvPr>
              <p:cNvSpPr>
                <a:spLocks/>
              </p:cNvSpPr>
              <p:nvPr/>
            </p:nvSpPr>
            <p:spPr bwMode="auto">
              <a:xfrm>
                <a:off x="6456816" y="5667609"/>
                <a:ext cx="517913" cy="517912"/>
              </a:xfrm>
              <a:custGeom>
                <a:avLst/>
                <a:gdLst>
                  <a:gd name="T0" fmla="*/ 460488 w 517912"/>
                  <a:gd name="T1" fmla="*/ 259443 h 517912"/>
                  <a:gd name="T2" fmla="*/ 259456 w 517912"/>
                  <a:gd name="T3" fmla="*/ 460475 h 517912"/>
                  <a:gd name="T4" fmla="*/ 58411 w 517912"/>
                  <a:gd name="T5" fmla="*/ 259443 h 517912"/>
                  <a:gd name="T6" fmla="*/ 259456 w 517912"/>
                  <a:gd name="T7" fmla="*/ 58411 h 517912"/>
                  <a:gd name="T8" fmla="*/ 460488 w 517912"/>
                  <a:gd name="T9" fmla="*/ 259443 h 5179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17912" h="517912">
                    <a:moveTo>
                      <a:pt x="460475" y="259443"/>
                    </a:moveTo>
                    <a:cubicBezTo>
                      <a:pt x="460475" y="370470"/>
                      <a:pt x="370470" y="460475"/>
                      <a:pt x="259443" y="460475"/>
                    </a:cubicBezTo>
                    <a:cubicBezTo>
                      <a:pt x="148416" y="460475"/>
                      <a:pt x="58411" y="370470"/>
                      <a:pt x="58411" y="259443"/>
                    </a:cubicBezTo>
                    <a:cubicBezTo>
                      <a:pt x="58411" y="148416"/>
                      <a:pt x="148416" y="58411"/>
                      <a:pt x="259443" y="58411"/>
                    </a:cubicBezTo>
                    <a:cubicBezTo>
                      <a:pt x="370470" y="58411"/>
                      <a:pt x="460475" y="148416"/>
                      <a:pt x="460475" y="259443"/>
                    </a:cubicBezTo>
                    <a:close/>
                  </a:path>
                </a:pathLst>
              </a:custGeom>
              <a:noFill/>
              <a:ln w="108857"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anchor="ctr"/>
              <a:lstStyle/>
              <a:p>
                <a:endParaRPr lang="en-US" sz="1800"/>
              </a:p>
            </p:txBody>
          </p:sp>
          <p:sp>
            <p:nvSpPr>
              <p:cNvPr id="14" name="Rectangle: Rounded Corners 15">
                <a:extLst>
                  <a:ext uri="{FF2B5EF4-FFF2-40B4-BE49-F238E27FC236}">
                    <a16:creationId xmlns:a16="http://schemas.microsoft.com/office/drawing/2014/main" xmlns="" id="{55901C85-4C24-4CDC-9A2D-C5E409B2221D}"/>
                  </a:ext>
                </a:extLst>
              </p:cNvPr>
              <p:cNvSpPr/>
              <p:nvPr/>
            </p:nvSpPr>
            <p:spPr>
              <a:xfrm>
                <a:off x="6915449" y="5830594"/>
                <a:ext cx="197757" cy="129451"/>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1800"/>
              </a:p>
            </p:txBody>
          </p:sp>
        </p:grpSp>
        <p:sp>
          <p:nvSpPr>
            <p:cNvPr id="12" name="Rectangle 11">
              <a:extLst>
                <a:ext uri="{FF2B5EF4-FFF2-40B4-BE49-F238E27FC236}">
                  <a16:creationId xmlns:a16="http://schemas.microsoft.com/office/drawing/2014/main" xmlns="" id="{1031E652-E31D-4A3F-9A1E-F144FA5413B4}"/>
                </a:ext>
              </a:extLst>
            </p:cNvPr>
            <p:cNvSpPr/>
            <p:nvPr/>
          </p:nvSpPr>
          <p:spPr>
            <a:xfrm>
              <a:off x="939949" y="5896846"/>
              <a:ext cx="6479742" cy="6630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1800"/>
            </a:p>
          </p:txBody>
        </p:sp>
      </p:grpSp>
      <p:sp>
        <p:nvSpPr>
          <p:cNvPr id="2" name="Text Placeholder 9"/>
          <p:cNvSpPr>
            <a:spLocks noGrp="1"/>
          </p:cNvSpPr>
          <p:nvPr>
            <p:ph type="body" sz="quarter" idx="10"/>
          </p:nvPr>
        </p:nvSpPr>
        <p:spPr>
          <a:xfrm>
            <a:off x="323530" y="339511"/>
            <a:ext cx="11573197" cy="724247"/>
          </a:xfrm>
          <a:prstGeom prst="rect">
            <a:avLst/>
          </a:prstGeom>
        </p:spPr>
        <p:txBody>
          <a:bodyPr anchor="ctr"/>
          <a:lstStyle>
            <a:lvl1pPr marL="0" indent="0" algn="ctr">
              <a:buNone/>
              <a:defRPr sz="4050" b="0" baseline="0">
                <a:solidFill>
                  <a:schemeClr val="tx1">
                    <a:lumMod val="85000"/>
                    <a:lumOff val="15000"/>
                  </a:schemeClr>
                </a:solidFill>
                <a:latin typeface="+mj-lt"/>
                <a:cs typeface="Arial" pitchFamily="34" charset="0"/>
              </a:defRPr>
            </a:lvl1pPr>
          </a:lstStyle>
          <a:p>
            <a:pPr lvl="0"/>
            <a:r>
              <a:rPr lang="en-US" altLang="ko-KR"/>
              <a:t>Click to edit Master text styles</a:t>
            </a:r>
          </a:p>
        </p:txBody>
      </p:sp>
    </p:spTree>
    <p:extLst>
      <p:ext uri="{BB962C8B-B14F-4D97-AF65-F5344CB8AC3E}">
        <p14:creationId xmlns:p14="http://schemas.microsoft.com/office/powerpoint/2010/main" val="4186929550"/>
      </p:ext>
    </p:extLst>
  </p:cSld>
  <p:clrMapOvr>
    <a:masterClrMapping/>
  </p:clrMapOvr>
</p:sldLayout>
</file>

<file path=ppt/slideLayouts/slideLayout223.xml><?xml version="1.0" encoding="utf-8"?>
<p:sldLayout xmlns:a="http://schemas.openxmlformats.org/drawingml/2006/main" xmlns:r="http://schemas.openxmlformats.org/officeDocument/2006/relationships" xmlns:p="http://schemas.openxmlformats.org/presentationml/2006/main" type="fourObj">
  <p:cSld name="Title and 4 Content">
    <p:spTree>
      <p:nvGrpSpPr>
        <p:cNvPr id="1" name=""/>
        <p:cNvGrpSpPr/>
        <p:nvPr/>
      </p:nvGrpSpPr>
      <p:grpSpPr>
        <a:xfrm>
          <a:off x="0" y="0"/>
          <a:ext cx="0" cy="0"/>
          <a:chOff x="0" y="0"/>
          <a:chExt cx="0" cy="0"/>
        </a:xfrm>
      </p:grpSpPr>
      <p:sp>
        <p:nvSpPr>
          <p:cNvPr id="2" name="Title 1"/>
          <p:cNvSpPr>
            <a:spLocks noGrp="1"/>
          </p:cNvSpPr>
          <p:nvPr>
            <p:ph type="title" sz="quarter"/>
          </p:nvPr>
        </p:nvSpPr>
        <p:spPr>
          <a:xfrm>
            <a:off x="304800" y="76200"/>
            <a:ext cx="11582400" cy="609600"/>
          </a:xfrm>
        </p:spPr>
        <p:txBody>
          <a:bodyPr/>
          <a:lstStyle/>
          <a:p>
            <a:r>
              <a:rPr lang="en-US"/>
              <a:t>Click to edit Master title style</a:t>
            </a:r>
          </a:p>
        </p:txBody>
      </p:sp>
      <p:sp>
        <p:nvSpPr>
          <p:cNvPr id="3" name="Content Placeholder 2"/>
          <p:cNvSpPr>
            <a:spLocks noGrp="1"/>
          </p:cNvSpPr>
          <p:nvPr>
            <p:ph sz="quarter" idx="1"/>
          </p:nvPr>
        </p:nvSpPr>
        <p:spPr>
          <a:xfrm>
            <a:off x="508000" y="1295400"/>
            <a:ext cx="5537200" cy="12192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quarter" idx="2"/>
          </p:nvPr>
        </p:nvSpPr>
        <p:spPr>
          <a:xfrm>
            <a:off x="6248400" y="1295400"/>
            <a:ext cx="5537200" cy="12192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Content Placeholder 4"/>
          <p:cNvSpPr>
            <a:spLocks noGrp="1"/>
          </p:cNvSpPr>
          <p:nvPr>
            <p:ph sz="quarter" idx="3"/>
          </p:nvPr>
        </p:nvSpPr>
        <p:spPr>
          <a:xfrm>
            <a:off x="508000" y="2667000"/>
            <a:ext cx="5537200" cy="12192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Content Placeholder 5"/>
          <p:cNvSpPr>
            <a:spLocks noGrp="1"/>
          </p:cNvSpPr>
          <p:nvPr>
            <p:ph sz="quarter" idx="4"/>
          </p:nvPr>
        </p:nvSpPr>
        <p:spPr>
          <a:xfrm>
            <a:off x="6248400" y="2667000"/>
            <a:ext cx="5537200" cy="12192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498781690"/>
      </p:ext>
    </p:extLst>
  </p:cSld>
  <p:clrMapOvr>
    <a:masterClrMapping/>
  </p:clrMapOvr>
</p:sldLayout>
</file>

<file path=ppt/slideLayouts/slideLayout224.xml><?xml version="1.0" encoding="utf-8"?>
<p:sldLayout xmlns:a="http://schemas.openxmlformats.org/drawingml/2006/main" xmlns:r="http://schemas.openxmlformats.org/officeDocument/2006/relationships" xmlns:p="http://schemas.openxmlformats.org/presentationml/2006/main" matchingName="Opening title" type="title">
  <p:cSld name="Opening title">
    <p:bg>
      <p:bgPr>
        <a:solidFill>
          <a:srgbClr val="FFDA82"/>
        </a:solidFill>
        <a:effectLst/>
      </p:bgPr>
    </p:bg>
    <p:spTree>
      <p:nvGrpSpPr>
        <p:cNvPr id="1" name="Shape 8"/>
        <p:cNvGrpSpPr/>
        <p:nvPr/>
      </p:nvGrpSpPr>
      <p:grpSpPr>
        <a:xfrm>
          <a:off x="0" y="0"/>
          <a:ext cx="0" cy="0"/>
          <a:chOff x="0" y="0"/>
          <a:chExt cx="0" cy="0"/>
        </a:xfrm>
      </p:grpSpPr>
      <p:pic>
        <p:nvPicPr>
          <p:cNvPr id="9" name="Google Shape;9;p2"/>
          <p:cNvPicPr preferRelativeResize="0"/>
          <p:nvPr/>
        </p:nvPicPr>
        <p:blipFill rotWithShape="1">
          <a:blip r:embed="rId2">
            <a:alphaModFix/>
          </a:blip>
          <a:srcRect l="20382" t="16812" r="25610" b="13714"/>
          <a:stretch/>
        </p:blipFill>
        <p:spPr>
          <a:xfrm>
            <a:off x="1601351" y="177102"/>
            <a:ext cx="8989293" cy="6503797"/>
          </a:xfrm>
          <a:prstGeom prst="rect">
            <a:avLst/>
          </a:prstGeom>
          <a:noFill/>
          <a:ln>
            <a:noFill/>
          </a:ln>
        </p:spPr>
      </p:pic>
      <p:sp>
        <p:nvSpPr>
          <p:cNvPr id="10" name="Google Shape;10;p2"/>
          <p:cNvSpPr/>
          <p:nvPr/>
        </p:nvSpPr>
        <p:spPr>
          <a:xfrm>
            <a:off x="3358433" y="280833"/>
            <a:ext cx="6058800" cy="6058800"/>
          </a:xfrm>
          <a:prstGeom prst="ellipse">
            <a:avLst/>
          </a:prstGeom>
          <a:gradFill>
            <a:gsLst>
              <a:gs pos="0">
                <a:srgbClr val="EE4961">
                  <a:alpha val="31764"/>
                </a:srgbClr>
              </a:gs>
              <a:gs pos="54000">
                <a:srgbClr val="FFFFFF">
                  <a:alpha val="0"/>
                </a:srgbClr>
              </a:gs>
              <a:gs pos="100000">
                <a:srgbClr val="FFFFFF">
                  <a:alpha val="0"/>
                </a:srgbClr>
              </a:gs>
            </a:gsLst>
            <a:path path="circle">
              <a:fillToRect l="50000" t="50000" r="50000" b="50000"/>
            </a:path>
            <a:tileRect/>
          </a:gra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1" name="Google Shape;11;p2"/>
          <p:cNvSpPr/>
          <p:nvPr/>
        </p:nvSpPr>
        <p:spPr>
          <a:xfrm>
            <a:off x="24852" y="2010646"/>
            <a:ext cx="235" cy="229"/>
          </a:xfrm>
          <a:custGeom>
            <a:avLst/>
            <a:gdLst/>
            <a:ahLst/>
            <a:cxnLst/>
            <a:rect l="l" t="t" r="r" b="b"/>
            <a:pathLst>
              <a:path w="1" h="1" extrusionOk="0">
                <a:moveTo>
                  <a:pt x="0" y="0"/>
                </a:moveTo>
                <a:lnTo>
                  <a:pt x="0" y="0"/>
                </a:lnTo>
                <a:lnTo>
                  <a:pt x="0" y="0"/>
                </a:ln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2" name="Google Shape;12;p2"/>
          <p:cNvSpPr/>
          <p:nvPr/>
        </p:nvSpPr>
        <p:spPr>
          <a:xfrm>
            <a:off x="24852" y="3225478"/>
            <a:ext cx="235" cy="229"/>
          </a:xfrm>
          <a:custGeom>
            <a:avLst/>
            <a:gdLst/>
            <a:ahLst/>
            <a:cxnLst/>
            <a:rect l="l" t="t" r="r" b="b"/>
            <a:pathLst>
              <a:path w="1" h="1" extrusionOk="0">
                <a:moveTo>
                  <a:pt x="0" y="0"/>
                </a:moveTo>
                <a:lnTo>
                  <a:pt x="0" y="0"/>
                </a:ln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3" name="Google Shape;13;p2"/>
          <p:cNvSpPr/>
          <p:nvPr/>
        </p:nvSpPr>
        <p:spPr>
          <a:xfrm flipH="1">
            <a:off x="1526022" y="12163"/>
            <a:ext cx="235" cy="229"/>
          </a:xfrm>
          <a:custGeom>
            <a:avLst/>
            <a:gdLst/>
            <a:ahLst/>
            <a:cxnLst/>
            <a:rect l="l" t="t" r="r" b="b"/>
            <a:pathLst>
              <a:path w="1" h="1" extrusionOk="0">
                <a:moveTo>
                  <a:pt x="0" y="1"/>
                </a:moveTo>
                <a:lnTo>
                  <a:pt x="0" y="1"/>
                </a:lnTo>
                <a:lnTo>
                  <a:pt x="0" y="1"/>
                </a:ln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4" name="Google Shape;14;p2"/>
          <p:cNvSpPr/>
          <p:nvPr/>
        </p:nvSpPr>
        <p:spPr>
          <a:xfrm flipH="1">
            <a:off x="1526022" y="12163"/>
            <a:ext cx="235" cy="229"/>
          </a:xfrm>
          <a:custGeom>
            <a:avLst/>
            <a:gdLst/>
            <a:ahLst/>
            <a:cxnLst/>
            <a:rect l="l" t="t" r="r" b="b"/>
            <a:pathLst>
              <a:path w="1" h="1" extrusionOk="0">
                <a:moveTo>
                  <a:pt x="0" y="1"/>
                </a:moveTo>
                <a:lnTo>
                  <a:pt x="0" y="1"/>
                </a:lnTo>
                <a:lnTo>
                  <a:pt x="0" y="1"/>
                </a:ln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5" name="Google Shape;15;p2"/>
          <p:cNvSpPr txBox="1">
            <a:spLocks noGrp="1"/>
          </p:cNvSpPr>
          <p:nvPr>
            <p:ph type="ctrTitle"/>
          </p:nvPr>
        </p:nvSpPr>
        <p:spPr>
          <a:xfrm flipH="1">
            <a:off x="3460167" y="2982000"/>
            <a:ext cx="5271600" cy="8940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rgbClr val="FFFFFF"/>
              </a:buClr>
              <a:buSzPts val="4400"/>
              <a:buNone/>
              <a:defRPr sz="5867">
                <a:solidFill>
                  <a:srgbClr val="FFFFFF"/>
                </a:solidFill>
              </a:defRPr>
            </a:lvl1pPr>
            <a:lvl2pPr lvl="1" rtl="0">
              <a:spcBef>
                <a:spcPts val="0"/>
              </a:spcBef>
              <a:spcAft>
                <a:spcPts val="0"/>
              </a:spcAft>
              <a:buClr>
                <a:srgbClr val="FFFFFF"/>
              </a:buClr>
              <a:buSzPts val="5200"/>
              <a:buNone/>
              <a:defRPr sz="6933">
                <a:solidFill>
                  <a:srgbClr val="FFFFFF"/>
                </a:solidFill>
              </a:defRPr>
            </a:lvl2pPr>
            <a:lvl3pPr lvl="2" rtl="0">
              <a:spcBef>
                <a:spcPts val="0"/>
              </a:spcBef>
              <a:spcAft>
                <a:spcPts val="0"/>
              </a:spcAft>
              <a:buClr>
                <a:srgbClr val="FFFFFF"/>
              </a:buClr>
              <a:buSzPts val="5200"/>
              <a:buNone/>
              <a:defRPr sz="6933">
                <a:solidFill>
                  <a:srgbClr val="FFFFFF"/>
                </a:solidFill>
              </a:defRPr>
            </a:lvl3pPr>
            <a:lvl4pPr lvl="3" rtl="0">
              <a:spcBef>
                <a:spcPts val="0"/>
              </a:spcBef>
              <a:spcAft>
                <a:spcPts val="0"/>
              </a:spcAft>
              <a:buClr>
                <a:srgbClr val="FFFFFF"/>
              </a:buClr>
              <a:buSzPts val="5200"/>
              <a:buNone/>
              <a:defRPr sz="6933">
                <a:solidFill>
                  <a:srgbClr val="FFFFFF"/>
                </a:solidFill>
              </a:defRPr>
            </a:lvl4pPr>
            <a:lvl5pPr lvl="4" rtl="0">
              <a:spcBef>
                <a:spcPts val="0"/>
              </a:spcBef>
              <a:spcAft>
                <a:spcPts val="0"/>
              </a:spcAft>
              <a:buClr>
                <a:srgbClr val="FFFFFF"/>
              </a:buClr>
              <a:buSzPts val="5200"/>
              <a:buNone/>
              <a:defRPr sz="6933">
                <a:solidFill>
                  <a:srgbClr val="FFFFFF"/>
                </a:solidFill>
              </a:defRPr>
            </a:lvl5pPr>
            <a:lvl6pPr lvl="5" rtl="0">
              <a:spcBef>
                <a:spcPts val="0"/>
              </a:spcBef>
              <a:spcAft>
                <a:spcPts val="0"/>
              </a:spcAft>
              <a:buClr>
                <a:srgbClr val="FFFFFF"/>
              </a:buClr>
              <a:buSzPts val="5200"/>
              <a:buNone/>
              <a:defRPr sz="6933">
                <a:solidFill>
                  <a:srgbClr val="FFFFFF"/>
                </a:solidFill>
              </a:defRPr>
            </a:lvl6pPr>
            <a:lvl7pPr lvl="6" rtl="0">
              <a:spcBef>
                <a:spcPts val="0"/>
              </a:spcBef>
              <a:spcAft>
                <a:spcPts val="0"/>
              </a:spcAft>
              <a:buClr>
                <a:srgbClr val="FFFFFF"/>
              </a:buClr>
              <a:buSzPts val="5200"/>
              <a:buNone/>
              <a:defRPr sz="6933">
                <a:solidFill>
                  <a:srgbClr val="FFFFFF"/>
                </a:solidFill>
              </a:defRPr>
            </a:lvl7pPr>
            <a:lvl8pPr lvl="7" rtl="0">
              <a:spcBef>
                <a:spcPts val="0"/>
              </a:spcBef>
              <a:spcAft>
                <a:spcPts val="0"/>
              </a:spcAft>
              <a:buClr>
                <a:srgbClr val="FFFFFF"/>
              </a:buClr>
              <a:buSzPts val="5200"/>
              <a:buNone/>
              <a:defRPr sz="6933">
                <a:solidFill>
                  <a:srgbClr val="FFFFFF"/>
                </a:solidFill>
              </a:defRPr>
            </a:lvl8pPr>
            <a:lvl9pPr lvl="8" rtl="0">
              <a:spcBef>
                <a:spcPts val="0"/>
              </a:spcBef>
              <a:spcAft>
                <a:spcPts val="0"/>
              </a:spcAft>
              <a:buClr>
                <a:srgbClr val="FFFFFF"/>
              </a:buClr>
              <a:buSzPts val="5200"/>
              <a:buNone/>
              <a:defRPr sz="6933">
                <a:solidFill>
                  <a:srgbClr val="FFFFFF"/>
                </a:solidFill>
              </a:defRPr>
            </a:lvl9pPr>
          </a:lstStyle>
          <a:p>
            <a:endParaRPr/>
          </a:p>
        </p:txBody>
      </p:sp>
      <p:sp>
        <p:nvSpPr>
          <p:cNvPr id="16" name="Google Shape;16;p2"/>
          <p:cNvSpPr txBox="1">
            <a:spLocks noGrp="1"/>
          </p:cNvSpPr>
          <p:nvPr>
            <p:ph type="subTitle" idx="1"/>
          </p:nvPr>
        </p:nvSpPr>
        <p:spPr>
          <a:xfrm flipH="1">
            <a:off x="6777600" y="5540933"/>
            <a:ext cx="4253600" cy="4232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Clr>
                <a:srgbClr val="EE4961"/>
              </a:buClr>
              <a:buSzPts val="1200"/>
              <a:buFont typeface="Josefin Slab SemiBold"/>
              <a:buNone/>
              <a:defRPr>
                <a:solidFill>
                  <a:srgbClr val="EE4961"/>
                </a:solidFill>
                <a:latin typeface="Josefin Slab SemiBold"/>
                <a:ea typeface="Josefin Slab SemiBold"/>
                <a:cs typeface="Josefin Slab SemiBold"/>
                <a:sym typeface="Josefin Slab SemiBold"/>
              </a:defRPr>
            </a:lvl1pPr>
            <a:lvl2pPr lvl="1" rtl="0">
              <a:lnSpc>
                <a:spcPct val="100000"/>
              </a:lnSpc>
              <a:spcBef>
                <a:spcPts val="0"/>
              </a:spcBef>
              <a:spcAft>
                <a:spcPts val="0"/>
              </a:spcAft>
              <a:buClr>
                <a:srgbClr val="EE4961"/>
              </a:buClr>
              <a:buSzPts val="700"/>
              <a:buFont typeface="Josefin Sans"/>
              <a:buNone/>
              <a:defRPr sz="933" b="1">
                <a:solidFill>
                  <a:srgbClr val="EE4961"/>
                </a:solidFill>
                <a:latin typeface="Josefin Sans"/>
                <a:ea typeface="Josefin Sans"/>
                <a:cs typeface="Josefin Sans"/>
                <a:sym typeface="Josefin Sans"/>
              </a:defRPr>
            </a:lvl2pPr>
            <a:lvl3pPr lvl="2" rtl="0">
              <a:lnSpc>
                <a:spcPct val="100000"/>
              </a:lnSpc>
              <a:spcBef>
                <a:spcPts val="0"/>
              </a:spcBef>
              <a:spcAft>
                <a:spcPts val="0"/>
              </a:spcAft>
              <a:buClr>
                <a:srgbClr val="EE4961"/>
              </a:buClr>
              <a:buSzPts val="700"/>
              <a:buFont typeface="Josefin Sans"/>
              <a:buNone/>
              <a:defRPr sz="933" b="1">
                <a:solidFill>
                  <a:srgbClr val="EE4961"/>
                </a:solidFill>
                <a:latin typeface="Josefin Sans"/>
                <a:ea typeface="Josefin Sans"/>
                <a:cs typeface="Josefin Sans"/>
                <a:sym typeface="Josefin Sans"/>
              </a:defRPr>
            </a:lvl3pPr>
            <a:lvl4pPr lvl="3" rtl="0">
              <a:lnSpc>
                <a:spcPct val="100000"/>
              </a:lnSpc>
              <a:spcBef>
                <a:spcPts val="0"/>
              </a:spcBef>
              <a:spcAft>
                <a:spcPts val="0"/>
              </a:spcAft>
              <a:buClr>
                <a:srgbClr val="EE4961"/>
              </a:buClr>
              <a:buSzPts val="700"/>
              <a:buFont typeface="Josefin Sans"/>
              <a:buNone/>
              <a:defRPr sz="933" b="1">
                <a:solidFill>
                  <a:srgbClr val="EE4961"/>
                </a:solidFill>
                <a:latin typeface="Josefin Sans"/>
                <a:ea typeface="Josefin Sans"/>
                <a:cs typeface="Josefin Sans"/>
                <a:sym typeface="Josefin Sans"/>
              </a:defRPr>
            </a:lvl4pPr>
            <a:lvl5pPr lvl="4" rtl="0">
              <a:lnSpc>
                <a:spcPct val="100000"/>
              </a:lnSpc>
              <a:spcBef>
                <a:spcPts val="0"/>
              </a:spcBef>
              <a:spcAft>
                <a:spcPts val="0"/>
              </a:spcAft>
              <a:buClr>
                <a:srgbClr val="EE4961"/>
              </a:buClr>
              <a:buSzPts val="700"/>
              <a:buFont typeface="Josefin Sans"/>
              <a:buNone/>
              <a:defRPr sz="933" b="1">
                <a:solidFill>
                  <a:srgbClr val="EE4961"/>
                </a:solidFill>
                <a:latin typeface="Josefin Sans"/>
                <a:ea typeface="Josefin Sans"/>
                <a:cs typeface="Josefin Sans"/>
                <a:sym typeface="Josefin Sans"/>
              </a:defRPr>
            </a:lvl5pPr>
            <a:lvl6pPr lvl="5" rtl="0">
              <a:lnSpc>
                <a:spcPct val="100000"/>
              </a:lnSpc>
              <a:spcBef>
                <a:spcPts val="0"/>
              </a:spcBef>
              <a:spcAft>
                <a:spcPts val="0"/>
              </a:spcAft>
              <a:buClr>
                <a:srgbClr val="EE4961"/>
              </a:buClr>
              <a:buSzPts val="700"/>
              <a:buFont typeface="Josefin Sans"/>
              <a:buNone/>
              <a:defRPr sz="933" b="1">
                <a:solidFill>
                  <a:srgbClr val="EE4961"/>
                </a:solidFill>
                <a:latin typeface="Josefin Sans"/>
                <a:ea typeface="Josefin Sans"/>
                <a:cs typeface="Josefin Sans"/>
                <a:sym typeface="Josefin Sans"/>
              </a:defRPr>
            </a:lvl6pPr>
            <a:lvl7pPr lvl="6" rtl="0">
              <a:lnSpc>
                <a:spcPct val="100000"/>
              </a:lnSpc>
              <a:spcBef>
                <a:spcPts val="0"/>
              </a:spcBef>
              <a:spcAft>
                <a:spcPts val="0"/>
              </a:spcAft>
              <a:buClr>
                <a:srgbClr val="EE4961"/>
              </a:buClr>
              <a:buSzPts val="700"/>
              <a:buFont typeface="Josefin Sans"/>
              <a:buNone/>
              <a:defRPr sz="933" b="1">
                <a:solidFill>
                  <a:srgbClr val="EE4961"/>
                </a:solidFill>
                <a:latin typeface="Josefin Sans"/>
                <a:ea typeface="Josefin Sans"/>
                <a:cs typeface="Josefin Sans"/>
                <a:sym typeface="Josefin Sans"/>
              </a:defRPr>
            </a:lvl7pPr>
            <a:lvl8pPr lvl="7" rtl="0">
              <a:lnSpc>
                <a:spcPct val="100000"/>
              </a:lnSpc>
              <a:spcBef>
                <a:spcPts val="0"/>
              </a:spcBef>
              <a:spcAft>
                <a:spcPts val="0"/>
              </a:spcAft>
              <a:buClr>
                <a:srgbClr val="EE4961"/>
              </a:buClr>
              <a:buSzPts val="700"/>
              <a:buFont typeface="Josefin Sans"/>
              <a:buNone/>
              <a:defRPr sz="933" b="1">
                <a:solidFill>
                  <a:srgbClr val="EE4961"/>
                </a:solidFill>
                <a:latin typeface="Josefin Sans"/>
                <a:ea typeface="Josefin Sans"/>
                <a:cs typeface="Josefin Sans"/>
                <a:sym typeface="Josefin Sans"/>
              </a:defRPr>
            </a:lvl8pPr>
            <a:lvl9pPr lvl="8" rtl="0">
              <a:lnSpc>
                <a:spcPct val="100000"/>
              </a:lnSpc>
              <a:spcBef>
                <a:spcPts val="0"/>
              </a:spcBef>
              <a:spcAft>
                <a:spcPts val="0"/>
              </a:spcAft>
              <a:buClr>
                <a:srgbClr val="EE4961"/>
              </a:buClr>
              <a:buSzPts val="700"/>
              <a:buFont typeface="Josefin Sans"/>
              <a:buNone/>
              <a:defRPr sz="933" b="1">
                <a:solidFill>
                  <a:srgbClr val="EE4961"/>
                </a:solidFill>
                <a:latin typeface="Josefin Sans"/>
                <a:ea typeface="Josefin Sans"/>
                <a:cs typeface="Josefin Sans"/>
                <a:sym typeface="Josefin Sans"/>
              </a:defRPr>
            </a:lvl9pPr>
          </a:lstStyle>
          <a:p>
            <a:endParaRPr/>
          </a:p>
        </p:txBody>
      </p:sp>
    </p:spTree>
    <p:extLst>
      <p:ext uri="{BB962C8B-B14F-4D97-AF65-F5344CB8AC3E}">
        <p14:creationId xmlns:p14="http://schemas.microsoft.com/office/powerpoint/2010/main" val="2358059881"/>
      </p:ext>
    </p:extLst>
  </p:cSld>
  <p:clrMapOvr>
    <a:masterClrMapping/>
  </p:clrMapOvr>
</p:sldLayout>
</file>

<file path=ppt/slideLayouts/slideLayout225.xml><?xml version="1.0" encoding="utf-8"?>
<p:sldLayout xmlns:a="http://schemas.openxmlformats.org/drawingml/2006/main" xmlns:r="http://schemas.openxmlformats.org/officeDocument/2006/relationships" xmlns:p="http://schemas.openxmlformats.org/presentationml/2006/main" matchingName="Title + text ">
  <p:cSld name="Title + text ">
    <p:bg>
      <p:bgPr>
        <a:blipFill>
          <a:blip r:embed="rId2">
            <a:alphaModFix/>
          </a:blip>
          <a:stretch>
            <a:fillRect/>
          </a:stretch>
        </a:blipFill>
        <a:effectLst/>
      </p:bgPr>
    </p:bg>
    <p:spTree>
      <p:nvGrpSpPr>
        <p:cNvPr id="1" name="Shape 42"/>
        <p:cNvGrpSpPr/>
        <p:nvPr/>
      </p:nvGrpSpPr>
      <p:grpSpPr>
        <a:xfrm>
          <a:off x="0" y="0"/>
          <a:ext cx="0" cy="0"/>
          <a:chOff x="0" y="0"/>
          <a:chExt cx="0" cy="0"/>
        </a:xfrm>
      </p:grpSpPr>
      <p:sp>
        <p:nvSpPr>
          <p:cNvPr id="43" name="Google Shape;43;p4"/>
          <p:cNvSpPr txBox="1">
            <a:spLocks noGrp="1"/>
          </p:cNvSpPr>
          <p:nvPr>
            <p:ph type="ctrTitle"/>
          </p:nvPr>
        </p:nvSpPr>
        <p:spPr>
          <a:xfrm>
            <a:off x="5864900" y="584867"/>
            <a:ext cx="5243600" cy="2738800"/>
          </a:xfrm>
          <a:prstGeom prst="rect">
            <a:avLst/>
          </a:prstGeom>
        </p:spPr>
        <p:txBody>
          <a:bodyPr spcFirstLastPara="1" wrap="square" lIns="91425" tIns="91425" rIns="91425" bIns="91425" anchor="b" anchorCtr="0">
            <a:noAutofit/>
          </a:bodyPr>
          <a:lstStyle>
            <a:lvl1pPr lvl="0" algn="r" rtl="0">
              <a:spcBef>
                <a:spcPts val="0"/>
              </a:spcBef>
              <a:spcAft>
                <a:spcPts val="0"/>
              </a:spcAft>
              <a:buClr>
                <a:srgbClr val="EE4961"/>
              </a:buClr>
              <a:buSzPts val="4800"/>
              <a:buNone/>
              <a:defRPr sz="6400">
                <a:solidFill>
                  <a:srgbClr val="EE4961"/>
                </a:solidFill>
              </a:defRPr>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endParaRPr/>
          </a:p>
        </p:txBody>
      </p:sp>
      <p:sp>
        <p:nvSpPr>
          <p:cNvPr id="44" name="Google Shape;44;p4"/>
          <p:cNvSpPr txBox="1">
            <a:spLocks noGrp="1"/>
          </p:cNvSpPr>
          <p:nvPr>
            <p:ph type="subTitle" idx="1"/>
          </p:nvPr>
        </p:nvSpPr>
        <p:spPr>
          <a:xfrm>
            <a:off x="8253967" y="3225600"/>
            <a:ext cx="2854400" cy="23792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200"/>
              <a:buNone/>
              <a:defRPr/>
            </a:lvl1pPr>
            <a:lvl2pPr lvl="1" algn="r" rtl="0">
              <a:lnSpc>
                <a:spcPct val="100000"/>
              </a:lnSpc>
              <a:spcBef>
                <a:spcPts val="0"/>
              </a:spcBef>
              <a:spcAft>
                <a:spcPts val="0"/>
              </a:spcAft>
              <a:buSzPts val="1200"/>
              <a:buNone/>
              <a:defRPr/>
            </a:lvl2pPr>
            <a:lvl3pPr lvl="2" algn="r" rtl="0">
              <a:lnSpc>
                <a:spcPct val="100000"/>
              </a:lnSpc>
              <a:spcBef>
                <a:spcPts val="0"/>
              </a:spcBef>
              <a:spcAft>
                <a:spcPts val="0"/>
              </a:spcAft>
              <a:buSzPts val="1200"/>
              <a:buNone/>
              <a:defRPr/>
            </a:lvl3pPr>
            <a:lvl4pPr lvl="3" algn="r" rtl="0">
              <a:lnSpc>
                <a:spcPct val="100000"/>
              </a:lnSpc>
              <a:spcBef>
                <a:spcPts val="0"/>
              </a:spcBef>
              <a:spcAft>
                <a:spcPts val="0"/>
              </a:spcAft>
              <a:buSzPts val="1200"/>
              <a:buNone/>
              <a:defRPr/>
            </a:lvl4pPr>
            <a:lvl5pPr lvl="4" algn="r" rtl="0">
              <a:lnSpc>
                <a:spcPct val="100000"/>
              </a:lnSpc>
              <a:spcBef>
                <a:spcPts val="0"/>
              </a:spcBef>
              <a:spcAft>
                <a:spcPts val="0"/>
              </a:spcAft>
              <a:buSzPts val="1200"/>
              <a:buNone/>
              <a:defRPr/>
            </a:lvl5pPr>
            <a:lvl6pPr lvl="5" algn="r" rtl="0">
              <a:lnSpc>
                <a:spcPct val="100000"/>
              </a:lnSpc>
              <a:spcBef>
                <a:spcPts val="0"/>
              </a:spcBef>
              <a:spcAft>
                <a:spcPts val="0"/>
              </a:spcAft>
              <a:buSzPts val="1200"/>
              <a:buNone/>
              <a:defRPr/>
            </a:lvl6pPr>
            <a:lvl7pPr lvl="6" algn="r" rtl="0">
              <a:lnSpc>
                <a:spcPct val="100000"/>
              </a:lnSpc>
              <a:spcBef>
                <a:spcPts val="0"/>
              </a:spcBef>
              <a:spcAft>
                <a:spcPts val="0"/>
              </a:spcAft>
              <a:buSzPts val="1200"/>
              <a:buNone/>
              <a:defRPr/>
            </a:lvl7pPr>
            <a:lvl8pPr lvl="7" algn="r" rtl="0">
              <a:lnSpc>
                <a:spcPct val="100000"/>
              </a:lnSpc>
              <a:spcBef>
                <a:spcPts val="0"/>
              </a:spcBef>
              <a:spcAft>
                <a:spcPts val="0"/>
              </a:spcAft>
              <a:buSzPts val="1200"/>
              <a:buNone/>
              <a:defRPr/>
            </a:lvl8pPr>
            <a:lvl9pPr lvl="8" algn="r" rtl="0">
              <a:lnSpc>
                <a:spcPct val="100000"/>
              </a:lnSpc>
              <a:spcBef>
                <a:spcPts val="0"/>
              </a:spcBef>
              <a:spcAft>
                <a:spcPts val="0"/>
              </a:spcAft>
              <a:buSzPts val="1200"/>
              <a:buNone/>
              <a:defRPr/>
            </a:lvl9pPr>
          </a:lstStyle>
          <a:p>
            <a:endParaRPr/>
          </a:p>
        </p:txBody>
      </p:sp>
    </p:spTree>
    <p:extLst>
      <p:ext uri="{BB962C8B-B14F-4D97-AF65-F5344CB8AC3E}">
        <p14:creationId xmlns:p14="http://schemas.microsoft.com/office/powerpoint/2010/main" val="3758055457"/>
      </p:ext>
    </p:extLst>
  </p:cSld>
  <p:clrMapOvr>
    <a:masterClrMapping/>
  </p:clrMapOvr>
</p:sldLayout>
</file>

<file path=ppt/slideLayouts/slideLayout226.xml><?xml version="1.0" encoding="utf-8"?>
<p:sldLayout xmlns:a="http://schemas.openxmlformats.org/drawingml/2006/main" xmlns:r="http://schemas.openxmlformats.org/officeDocument/2006/relationships" xmlns:p="http://schemas.openxmlformats.org/presentationml/2006/main" matchingName="Title + text 1">
  <p:cSld name="Title + text 1">
    <p:bg>
      <p:bgPr>
        <a:blipFill>
          <a:blip r:embed="rId2">
            <a:alphaModFix/>
          </a:blip>
          <a:stretch>
            <a:fillRect/>
          </a:stretch>
        </a:blipFill>
        <a:effectLst/>
      </p:bgPr>
    </p:bg>
    <p:spTree>
      <p:nvGrpSpPr>
        <p:cNvPr id="1" name="Shape 45"/>
        <p:cNvGrpSpPr/>
        <p:nvPr/>
      </p:nvGrpSpPr>
      <p:grpSpPr>
        <a:xfrm>
          <a:off x="0" y="0"/>
          <a:ext cx="0" cy="0"/>
          <a:chOff x="0" y="0"/>
          <a:chExt cx="0" cy="0"/>
        </a:xfrm>
      </p:grpSpPr>
      <p:sp>
        <p:nvSpPr>
          <p:cNvPr id="46" name="Google Shape;46;p5"/>
          <p:cNvSpPr txBox="1">
            <a:spLocks noGrp="1"/>
          </p:cNvSpPr>
          <p:nvPr>
            <p:ph type="ctrTitle"/>
          </p:nvPr>
        </p:nvSpPr>
        <p:spPr>
          <a:xfrm>
            <a:off x="5864900" y="3849733"/>
            <a:ext cx="5243600" cy="2738800"/>
          </a:xfrm>
          <a:prstGeom prst="rect">
            <a:avLst/>
          </a:prstGeom>
        </p:spPr>
        <p:txBody>
          <a:bodyPr spcFirstLastPara="1" wrap="square" lIns="91425" tIns="91425" rIns="91425" bIns="91425" anchor="t" anchorCtr="0">
            <a:noAutofit/>
          </a:bodyPr>
          <a:lstStyle>
            <a:lvl1pPr lvl="0" algn="r" rtl="0">
              <a:spcBef>
                <a:spcPts val="0"/>
              </a:spcBef>
              <a:spcAft>
                <a:spcPts val="0"/>
              </a:spcAft>
              <a:buClr>
                <a:srgbClr val="EE4961"/>
              </a:buClr>
              <a:buSzPts val="4800"/>
              <a:buNone/>
              <a:defRPr sz="6400">
                <a:solidFill>
                  <a:srgbClr val="EE4961"/>
                </a:solidFill>
              </a:defRPr>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endParaRPr/>
          </a:p>
        </p:txBody>
      </p:sp>
      <p:sp>
        <p:nvSpPr>
          <p:cNvPr id="47" name="Google Shape;47;p5"/>
          <p:cNvSpPr txBox="1">
            <a:spLocks noGrp="1"/>
          </p:cNvSpPr>
          <p:nvPr>
            <p:ph type="subTitle" idx="1"/>
          </p:nvPr>
        </p:nvSpPr>
        <p:spPr>
          <a:xfrm>
            <a:off x="8253967" y="1568600"/>
            <a:ext cx="2854400" cy="2379200"/>
          </a:xfrm>
          <a:prstGeom prst="rect">
            <a:avLst/>
          </a:prstGeom>
        </p:spPr>
        <p:txBody>
          <a:bodyPr spcFirstLastPara="1" wrap="square" lIns="91425" tIns="91425" rIns="91425" bIns="91425" anchor="b" anchorCtr="0">
            <a:noAutofit/>
          </a:bodyPr>
          <a:lstStyle>
            <a:lvl1pPr lvl="0" algn="r" rtl="0">
              <a:lnSpc>
                <a:spcPct val="100000"/>
              </a:lnSpc>
              <a:spcBef>
                <a:spcPts val="0"/>
              </a:spcBef>
              <a:spcAft>
                <a:spcPts val="0"/>
              </a:spcAft>
              <a:buSzPts val="1200"/>
              <a:buNone/>
              <a:defRPr/>
            </a:lvl1pPr>
            <a:lvl2pPr lvl="1" algn="r" rtl="0">
              <a:lnSpc>
                <a:spcPct val="100000"/>
              </a:lnSpc>
              <a:spcBef>
                <a:spcPts val="0"/>
              </a:spcBef>
              <a:spcAft>
                <a:spcPts val="0"/>
              </a:spcAft>
              <a:buSzPts val="1200"/>
              <a:buNone/>
              <a:defRPr/>
            </a:lvl2pPr>
            <a:lvl3pPr lvl="2" algn="r" rtl="0">
              <a:lnSpc>
                <a:spcPct val="100000"/>
              </a:lnSpc>
              <a:spcBef>
                <a:spcPts val="0"/>
              </a:spcBef>
              <a:spcAft>
                <a:spcPts val="0"/>
              </a:spcAft>
              <a:buSzPts val="1200"/>
              <a:buNone/>
              <a:defRPr/>
            </a:lvl3pPr>
            <a:lvl4pPr lvl="3" algn="r" rtl="0">
              <a:lnSpc>
                <a:spcPct val="100000"/>
              </a:lnSpc>
              <a:spcBef>
                <a:spcPts val="0"/>
              </a:spcBef>
              <a:spcAft>
                <a:spcPts val="0"/>
              </a:spcAft>
              <a:buSzPts val="1200"/>
              <a:buNone/>
              <a:defRPr/>
            </a:lvl4pPr>
            <a:lvl5pPr lvl="4" algn="r" rtl="0">
              <a:lnSpc>
                <a:spcPct val="100000"/>
              </a:lnSpc>
              <a:spcBef>
                <a:spcPts val="0"/>
              </a:spcBef>
              <a:spcAft>
                <a:spcPts val="0"/>
              </a:spcAft>
              <a:buSzPts val="1200"/>
              <a:buNone/>
              <a:defRPr/>
            </a:lvl5pPr>
            <a:lvl6pPr lvl="5" algn="r" rtl="0">
              <a:lnSpc>
                <a:spcPct val="100000"/>
              </a:lnSpc>
              <a:spcBef>
                <a:spcPts val="0"/>
              </a:spcBef>
              <a:spcAft>
                <a:spcPts val="0"/>
              </a:spcAft>
              <a:buSzPts val="1200"/>
              <a:buNone/>
              <a:defRPr/>
            </a:lvl6pPr>
            <a:lvl7pPr lvl="6" algn="r" rtl="0">
              <a:lnSpc>
                <a:spcPct val="100000"/>
              </a:lnSpc>
              <a:spcBef>
                <a:spcPts val="0"/>
              </a:spcBef>
              <a:spcAft>
                <a:spcPts val="0"/>
              </a:spcAft>
              <a:buSzPts val="1200"/>
              <a:buNone/>
              <a:defRPr/>
            </a:lvl7pPr>
            <a:lvl8pPr lvl="7" algn="r" rtl="0">
              <a:lnSpc>
                <a:spcPct val="100000"/>
              </a:lnSpc>
              <a:spcBef>
                <a:spcPts val="0"/>
              </a:spcBef>
              <a:spcAft>
                <a:spcPts val="0"/>
              </a:spcAft>
              <a:buSzPts val="1200"/>
              <a:buNone/>
              <a:defRPr/>
            </a:lvl8pPr>
            <a:lvl9pPr lvl="8" algn="r" rtl="0">
              <a:lnSpc>
                <a:spcPct val="100000"/>
              </a:lnSpc>
              <a:spcBef>
                <a:spcPts val="0"/>
              </a:spcBef>
              <a:spcAft>
                <a:spcPts val="0"/>
              </a:spcAft>
              <a:buSzPts val="1200"/>
              <a:buNone/>
              <a:defRPr/>
            </a:lvl9pPr>
          </a:lstStyle>
          <a:p>
            <a:endParaRPr/>
          </a:p>
        </p:txBody>
      </p:sp>
    </p:spTree>
    <p:extLst>
      <p:ext uri="{BB962C8B-B14F-4D97-AF65-F5344CB8AC3E}">
        <p14:creationId xmlns:p14="http://schemas.microsoft.com/office/powerpoint/2010/main" val="4137407868"/>
      </p:ext>
    </p:extLst>
  </p:cSld>
  <p:clrMapOvr>
    <a:masterClrMapping/>
  </p:clrMapOvr>
</p:sldLayout>
</file>

<file path=ppt/slideLayouts/slideLayout227.xml><?xml version="1.0" encoding="utf-8"?>
<p:sldLayout xmlns:a="http://schemas.openxmlformats.org/drawingml/2006/main" xmlns:r="http://schemas.openxmlformats.org/officeDocument/2006/relationships" xmlns:p="http://schemas.openxmlformats.org/presentationml/2006/main" matchingName="Title + design 1">
  <p:cSld name="Title + design 1">
    <p:bg>
      <p:bgPr>
        <a:blipFill>
          <a:blip r:embed="rId2">
            <a:alphaModFix/>
          </a:blip>
          <a:stretch>
            <a:fillRect/>
          </a:stretch>
        </a:blipFill>
        <a:effectLst/>
      </p:bgPr>
    </p:bg>
    <p:spTree>
      <p:nvGrpSpPr>
        <p:cNvPr id="1" name="Shape 50"/>
        <p:cNvGrpSpPr/>
        <p:nvPr/>
      </p:nvGrpSpPr>
      <p:grpSpPr>
        <a:xfrm>
          <a:off x="0" y="0"/>
          <a:ext cx="0" cy="0"/>
          <a:chOff x="0" y="0"/>
          <a:chExt cx="0" cy="0"/>
        </a:xfrm>
      </p:grpSpPr>
      <p:sp>
        <p:nvSpPr>
          <p:cNvPr id="51" name="Google Shape;51;p7"/>
          <p:cNvSpPr txBox="1">
            <a:spLocks noGrp="1"/>
          </p:cNvSpPr>
          <p:nvPr>
            <p:ph type="ctrTitle"/>
          </p:nvPr>
        </p:nvSpPr>
        <p:spPr>
          <a:xfrm>
            <a:off x="874516" y="534167"/>
            <a:ext cx="3772400" cy="1135600"/>
          </a:xfrm>
          <a:prstGeom prst="rect">
            <a:avLst/>
          </a:prstGeom>
        </p:spPr>
        <p:txBody>
          <a:bodyPr spcFirstLastPara="1" wrap="square" lIns="91425" tIns="91425" rIns="91425" bIns="91425" anchor="b" anchorCtr="0">
            <a:noAutofit/>
          </a:bodyPr>
          <a:lstStyle>
            <a:lvl1pPr lvl="0" rtl="0">
              <a:spcBef>
                <a:spcPts val="0"/>
              </a:spcBef>
              <a:spcAft>
                <a:spcPts val="0"/>
              </a:spcAft>
              <a:buClr>
                <a:srgbClr val="EE4961"/>
              </a:buClr>
              <a:buSzPts val="2400"/>
              <a:buNone/>
              <a:defRPr sz="3200">
                <a:solidFill>
                  <a:srgbClr val="EE4961"/>
                </a:solidFill>
              </a:defRPr>
            </a:lvl1pPr>
            <a:lvl2pPr lvl="1" rtl="0">
              <a:spcBef>
                <a:spcPts val="0"/>
              </a:spcBef>
              <a:spcAft>
                <a:spcPts val="0"/>
              </a:spcAft>
              <a:buSzPts val="1100"/>
              <a:buNone/>
              <a:defRPr sz="1467"/>
            </a:lvl2pPr>
            <a:lvl3pPr lvl="2" rtl="0">
              <a:spcBef>
                <a:spcPts val="0"/>
              </a:spcBef>
              <a:spcAft>
                <a:spcPts val="0"/>
              </a:spcAft>
              <a:buSzPts val="1100"/>
              <a:buNone/>
              <a:defRPr sz="1467"/>
            </a:lvl3pPr>
            <a:lvl4pPr lvl="3" rtl="0">
              <a:spcBef>
                <a:spcPts val="0"/>
              </a:spcBef>
              <a:spcAft>
                <a:spcPts val="0"/>
              </a:spcAft>
              <a:buSzPts val="1100"/>
              <a:buNone/>
              <a:defRPr sz="1467"/>
            </a:lvl4pPr>
            <a:lvl5pPr lvl="4" rtl="0">
              <a:spcBef>
                <a:spcPts val="0"/>
              </a:spcBef>
              <a:spcAft>
                <a:spcPts val="0"/>
              </a:spcAft>
              <a:buSzPts val="1100"/>
              <a:buNone/>
              <a:defRPr sz="1467"/>
            </a:lvl5pPr>
            <a:lvl6pPr lvl="5" rtl="0">
              <a:spcBef>
                <a:spcPts val="0"/>
              </a:spcBef>
              <a:spcAft>
                <a:spcPts val="0"/>
              </a:spcAft>
              <a:buSzPts val="1100"/>
              <a:buNone/>
              <a:defRPr sz="1467"/>
            </a:lvl6pPr>
            <a:lvl7pPr lvl="6" rtl="0">
              <a:spcBef>
                <a:spcPts val="0"/>
              </a:spcBef>
              <a:spcAft>
                <a:spcPts val="0"/>
              </a:spcAft>
              <a:buSzPts val="1100"/>
              <a:buNone/>
              <a:defRPr sz="1467"/>
            </a:lvl7pPr>
            <a:lvl8pPr lvl="7" rtl="0">
              <a:spcBef>
                <a:spcPts val="0"/>
              </a:spcBef>
              <a:spcAft>
                <a:spcPts val="0"/>
              </a:spcAft>
              <a:buSzPts val="1100"/>
              <a:buNone/>
              <a:defRPr sz="1467"/>
            </a:lvl8pPr>
            <a:lvl9pPr lvl="8" rtl="0">
              <a:spcBef>
                <a:spcPts val="0"/>
              </a:spcBef>
              <a:spcAft>
                <a:spcPts val="0"/>
              </a:spcAft>
              <a:buSzPts val="1100"/>
              <a:buNone/>
              <a:defRPr sz="1467"/>
            </a:lvl9pPr>
          </a:lstStyle>
          <a:p>
            <a:endParaRPr/>
          </a:p>
        </p:txBody>
      </p:sp>
    </p:spTree>
    <p:extLst>
      <p:ext uri="{BB962C8B-B14F-4D97-AF65-F5344CB8AC3E}">
        <p14:creationId xmlns:p14="http://schemas.microsoft.com/office/powerpoint/2010/main" val="1078878437"/>
      </p:ext>
    </p:extLst>
  </p:cSld>
  <p:clrMapOvr>
    <a:masterClrMapping/>
  </p:clrMapOvr>
</p:sldLayout>
</file>

<file path=ppt/slideLayouts/slideLayout228.xml><?xml version="1.0" encoding="utf-8"?>
<p:sldLayout xmlns:a="http://schemas.openxmlformats.org/drawingml/2006/main" xmlns:r="http://schemas.openxmlformats.org/officeDocument/2006/relationships" xmlns:p="http://schemas.openxmlformats.org/presentationml/2006/main" matchingName="Two columns">
  <p:cSld name="Two columns">
    <p:bg>
      <p:bgPr>
        <a:solidFill>
          <a:srgbClr val="F3F3F3"/>
        </a:solidFill>
        <a:effectLst/>
      </p:bgPr>
    </p:bg>
    <p:spTree>
      <p:nvGrpSpPr>
        <p:cNvPr id="1" name="Shape 52"/>
        <p:cNvGrpSpPr/>
        <p:nvPr/>
      </p:nvGrpSpPr>
      <p:grpSpPr>
        <a:xfrm>
          <a:off x="0" y="0"/>
          <a:ext cx="0" cy="0"/>
          <a:chOff x="0" y="0"/>
          <a:chExt cx="0" cy="0"/>
        </a:xfrm>
      </p:grpSpPr>
      <p:grpSp>
        <p:nvGrpSpPr>
          <p:cNvPr id="53" name="Google Shape;53;p8"/>
          <p:cNvGrpSpPr/>
          <p:nvPr/>
        </p:nvGrpSpPr>
        <p:grpSpPr>
          <a:xfrm>
            <a:off x="0" y="3415733"/>
            <a:ext cx="12229085" cy="3442268"/>
            <a:chOff x="0" y="2561799"/>
            <a:chExt cx="9171814" cy="2581701"/>
          </a:xfrm>
        </p:grpSpPr>
        <p:pic>
          <p:nvPicPr>
            <p:cNvPr id="54" name="Google Shape;54;p8"/>
            <p:cNvPicPr preferRelativeResize="0"/>
            <p:nvPr/>
          </p:nvPicPr>
          <p:blipFill>
            <a:blip r:embed="rId2">
              <a:alphaModFix/>
            </a:blip>
            <a:stretch>
              <a:fillRect/>
            </a:stretch>
          </p:blipFill>
          <p:spPr>
            <a:xfrm>
              <a:off x="0" y="2561799"/>
              <a:ext cx="4589700" cy="2581701"/>
            </a:xfrm>
            <a:prstGeom prst="rect">
              <a:avLst/>
            </a:prstGeom>
            <a:noFill/>
            <a:ln>
              <a:noFill/>
            </a:ln>
          </p:spPr>
        </p:pic>
        <p:pic>
          <p:nvPicPr>
            <p:cNvPr id="55" name="Google Shape;55;p8"/>
            <p:cNvPicPr preferRelativeResize="0"/>
            <p:nvPr/>
          </p:nvPicPr>
          <p:blipFill>
            <a:blip r:embed="rId2">
              <a:alphaModFix/>
            </a:blip>
            <a:stretch>
              <a:fillRect/>
            </a:stretch>
          </p:blipFill>
          <p:spPr>
            <a:xfrm flipH="1">
              <a:off x="4582114" y="2561799"/>
              <a:ext cx="4589700" cy="2581701"/>
            </a:xfrm>
            <a:prstGeom prst="rect">
              <a:avLst/>
            </a:prstGeom>
            <a:noFill/>
            <a:ln>
              <a:noFill/>
            </a:ln>
          </p:spPr>
        </p:pic>
      </p:grpSp>
      <p:sp>
        <p:nvSpPr>
          <p:cNvPr id="56" name="Google Shape;56;p8"/>
          <p:cNvSpPr/>
          <p:nvPr/>
        </p:nvSpPr>
        <p:spPr>
          <a:xfrm>
            <a:off x="1025567" y="2136100"/>
            <a:ext cx="10251600" cy="3391600"/>
          </a:xfrm>
          <a:prstGeom prst="rect">
            <a:avLst/>
          </a:prstGeom>
          <a:solidFill>
            <a:srgbClr val="FFFFFF"/>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grpSp>
        <p:nvGrpSpPr>
          <p:cNvPr id="57" name="Google Shape;57;p8"/>
          <p:cNvGrpSpPr/>
          <p:nvPr/>
        </p:nvGrpSpPr>
        <p:grpSpPr>
          <a:xfrm>
            <a:off x="1750324" y="3683137"/>
            <a:ext cx="8691353" cy="3175243"/>
            <a:chOff x="-2" y="1810675"/>
            <a:chExt cx="9164227" cy="3348000"/>
          </a:xfrm>
        </p:grpSpPr>
        <p:pic>
          <p:nvPicPr>
            <p:cNvPr id="58" name="Google Shape;58;p8"/>
            <p:cNvPicPr preferRelativeResize="0"/>
            <p:nvPr/>
          </p:nvPicPr>
          <p:blipFill rotWithShape="1">
            <a:blip r:embed="rId3">
              <a:alphaModFix/>
            </a:blip>
            <a:srcRect l="22887"/>
            <a:stretch/>
          </p:blipFill>
          <p:spPr>
            <a:xfrm>
              <a:off x="-2" y="1810675"/>
              <a:ext cx="4589700" cy="3348000"/>
            </a:xfrm>
            <a:prstGeom prst="rect">
              <a:avLst/>
            </a:prstGeom>
            <a:noFill/>
            <a:ln>
              <a:noFill/>
            </a:ln>
          </p:spPr>
        </p:pic>
        <p:pic>
          <p:nvPicPr>
            <p:cNvPr id="59" name="Google Shape;59;p8"/>
            <p:cNvPicPr preferRelativeResize="0"/>
            <p:nvPr/>
          </p:nvPicPr>
          <p:blipFill rotWithShape="1">
            <a:blip r:embed="rId3">
              <a:alphaModFix/>
            </a:blip>
            <a:srcRect l="22887"/>
            <a:stretch/>
          </p:blipFill>
          <p:spPr>
            <a:xfrm flipH="1">
              <a:off x="4574526" y="1810675"/>
              <a:ext cx="4589700" cy="3348000"/>
            </a:xfrm>
            <a:prstGeom prst="rect">
              <a:avLst/>
            </a:prstGeom>
            <a:noFill/>
            <a:ln>
              <a:noFill/>
            </a:ln>
          </p:spPr>
        </p:pic>
      </p:grpSp>
      <p:sp>
        <p:nvSpPr>
          <p:cNvPr id="60" name="Google Shape;60;p8"/>
          <p:cNvSpPr txBox="1">
            <a:spLocks noGrp="1"/>
          </p:cNvSpPr>
          <p:nvPr>
            <p:ph type="subTitle" idx="1"/>
          </p:nvPr>
        </p:nvSpPr>
        <p:spPr>
          <a:xfrm>
            <a:off x="6575567" y="3232233"/>
            <a:ext cx="3828400" cy="5644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None/>
              <a:defRPr sz="1867">
                <a:latin typeface="Raleway ExtraBold"/>
                <a:ea typeface="Raleway ExtraBold"/>
                <a:cs typeface="Raleway ExtraBold"/>
                <a:sym typeface="Raleway ExtraBold"/>
              </a:defRPr>
            </a:lvl1pPr>
            <a:lvl2pPr lvl="1" algn="ctr" rtl="0">
              <a:lnSpc>
                <a:spcPct val="100000"/>
              </a:lnSpc>
              <a:spcBef>
                <a:spcPts val="2133"/>
              </a:spcBef>
              <a:spcAft>
                <a:spcPts val="0"/>
              </a:spcAft>
              <a:buNone/>
              <a:defRPr>
                <a:latin typeface="Raleway ExtraBold"/>
                <a:ea typeface="Raleway ExtraBold"/>
                <a:cs typeface="Raleway ExtraBold"/>
                <a:sym typeface="Raleway ExtraBold"/>
              </a:defRPr>
            </a:lvl2pPr>
            <a:lvl3pPr lvl="2" algn="ctr" rtl="0">
              <a:lnSpc>
                <a:spcPct val="100000"/>
              </a:lnSpc>
              <a:spcBef>
                <a:spcPts val="2133"/>
              </a:spcBef>
              <a:spcAft>
                <a:spcPts val="0"/>
              </a:spcAft>
              <a:buNone/>
              <a:defRPr>
                <a:latin typeface="Raleway ExtraBold"/>
                <a:ea typeface="Raleway ExtraBold"/>
                <a:cs typeface="Raleway ExtraBold"/>
                <a:sym typeface="Raleway ExtraBold"/>
              </a:defRPr>
            </a:lvl3pPr>
            <a:lvl4pPr lvl="3" algn="ctr" rtl="0">
              <a:lnSpc>
                <a:spcPct val="100000"/>
              </a:lnSpc>
              <a:spcBef>
                <a:spcPts val="2133"/>
              </a:spcBef>
              <a:spcAft>
                <a:spcPts val="0"/>
              </a:spcAft>
              <a:buNone/>
              <a:defRPr>
                <a:latin typeface="Raleway ExtraBold"/>
                <a:ea typeface="Raleway ExtraBold"/>
                <a:cs typeface="Raleway ExtraBold"/>
                <a:sym typeface="Raleway ExtraBold"/>
              </a:defRPr>
            </a:lvl4pPr>
            <a:lvl5pPr lvl="4" algn="ctr" rtl="0">
              <a:lnSpc>
                <a:spcPct val="100000"/>
              </a:lnSpc>
              <a:spcBef>
                <a:spcPts val="2133"/>
              </a:spcBef>
              <a:spcAft>
                <a:spcPts val="0"/>
              </a:spcAft>
              <a:buNone/>
              <a:defRPr>
                <a:latin typeface="Raleway ExtraBold"/>
                <a:ea typeface="Raleway ExtraBold"/>
                <a:cs typeface="Raleway ExtraBold"/>
                <a:sym typeface="Raleway ExtraBold"/>
              </a:defRPr>
            </a:lvl5pPr>
            <a:lvl6pPr lvl="5" algn="ctr" rtl="0">
              <a:lnSpc>
                <a:spcPct val="100000"/>
              </a:lnSpc>
              <a:spcBef>
                <a:spcPts val="2133"/>
              </a:spcBef>
              <a:spcAft>
                <a:spcPts val="0"/>
              </a:spcAft>
              <a:buNone/>
              <a:defRPr>
                <a:latin typeface="Raleway ExtraBold"/>
                <a:ea typeface="Raleway ExtraBold"/>
                <a:cs typeface="Raleway ExtraBold"/>
                <a:sym typeface="Raleway ExtraBold"/>
              </a:defRPr>
            </a:lvl6pPr>
            <a:lvl7pPr lvl="6" algn="ctr" rtl="0">
              <a:lnSpc>
                <a:spcPct val="100000"/>
              </a:lnSpc>
              <a:spcBef>
                <a:spcPts val="2133"/>
              </a:spcBef>
              <a:spcAft>
                <a:spcPts val="0"/>
              </a:spcAft>
              <a:buNone/>
              <a:defRPr>
                <a:latin typeface="Raleway ExtraBold"/>
                <a:ea typeface="Raleway ExtraBold"/>
                <a:cs typeface="Raleway ExtraBold"/>
                <a:sym typeface="Raleway ExtraBold"/>
              </a:defRPr>
            </a:lvl7pPr>
            <a:lvl8pPr lvl="7" algn="ctr" rtl="0">
              <a:lnSpc>
                <a:spcPct val="100000"/>
              </a:lnSpc>
              <a:spcBef>
                <a:spcPts val="2133"/>
              </a:spcBef>
              <a:spcAft>
                <a:spcPts val="0"/>
              </a:spcAft>
              <a:buNone/>
              <a:defRPr>
                <a:latin typeface="Raleway ExtraBold"/>
                <a:ea typeface="Raleway ExtraBold"/>
                <a:cs typeface="Raleway ExtraBold"/>
                <a:sym typeface="Raleway ExtraBold"/>
              </a:defRPr>
            </a:lvl8pPr>
            <a:lvl9pPr lvl="8" algn="ctr" rtl="0">
              <a:lnSpc>
                <a:spcPct val="100000"/>
              </a:lnSpc>
              <a:spcBef>
                <a:spcPts val="2133"/>
              </a:spcBef>
              <a:spcAft>
                <a:spcPts val="2133"/>
              </a:spcAft>
              <a:buNone/>
              <a:defRPr>
                <a:latin typeface="Raleway ExtraBold"/>
                <a:ea typeface="Raleway ExtraBold"/>
                <a:cs typeface="Raleway ExtraBold"/>
                <a:sym typeface="Raleway ExtraBold"/>
              </a:defRPr>
            </a:lvl9pPr>
          </a:lstStyle>
          <a:p>
            <a:endParaRPr/>
          </a:p>
        </p:txBody>
      </p:sp>
      <p:sp>
        <p:nvSpPr>
          <p:cNvPr id="61" name="Google Shape;61;p8"/>
          <p:cNvSpPr txBox="1">
            <a:spLocks noGrp="1"/>
          </p:cNvSpPr>
          <p:nvPr>
            <p:ph type="subTitle" idx="2"/>
          </p:nvPr>
        </p:nvSpPr>
        <p:spPr>
          <a:xfrm>
            <a:off x="6575551" y="3688169"/>
            <a:ext cx="38284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62" name="Google Shape;62;p8"/>
          <p:cNvSpPr txBox="1">
            <a:spLocks noGrp="1"/>
          </p:cNvSpPr>
          <p:nvPr>
            <p:ph type="ctrTitle"/>
          </p:nvPr>
        </p:nvSpPr>
        <p:spPr>
          <a:xfrm>
            <a:off x="4209816" y="524797"/>
            <a:ext cx="3772400" cy="1135600"/>
          </a:xfrm>
          <a:prstGeom prst="rect">
            <a:avLst/>
          </a:prstGeom>
        </p:spPr>
        <p:txBody>
          <a:bodyPr spcFirstLastPara="1" wrap="square" lIns="91425" tIns="91425" rIns="91425" bIns="91425" anchor="b" anchorCtr="0">
            <a:noAutofit/>
          </a:bodyPr>
          <a:lstStyle>
            <a:lvl1pPr lvl="0" algn="ctr" rtl="0">
              <a:spcBef>
                <a:spcPts val="0"/>
              </a:spcBef>
              <a:spcAft>
                <a:spcPts val="0"/>
              </a:spcAft>
              <a:buClr>
                <a:srgbClr val="EE4961"/>
              </a:buClr>
              <a:buSzPts val="2400"/>
              <a:buNone/>
              <a:defRPr sz="3200">
                <a:solidFill>
                  <a:srgbClr val="EE4961"/>
                </a:solidFill>
              </a:defRPr>
            </a:lvl1pPr>
            <a:lvl2pPr lvl="1" algn="ctr" rtl="0">
              <a:spcBef>
                <a:spcPts val="0"/>
              </a:spcBef>
              <a:spcAft>
                <a:spcPts val="0"/>
              </a:spcAft>
              <a:buSzPts val="1100"/>
              <a:buNone/>
              <a:defRPr sz="1467"/>
            </a:lvl2pPr>
            <a:lvl3pPr lvl="2" algn="ctr" rtl="0">
              <a:spcBef>
                <a:spcPts val="0"/>
              </a:spcBef>
              <a:spcAft>
                <a:spcPts val="0"/>
              </a:spcAft>
              <a:buSzPts val="1100"/>
              <a:buNone/>
              <a:defRPr sz="1467"/>
            </a:lvl3pPr>
            <a:lvl4pPr lvl="3" algn="ctr" rtl="0">
              <a:spcBef>
                <a:spcPts val="0"/>
              </a:spcBef>
              <a:spcAft>
                <a:spcPts val="0"/>
              </a:spcAft>
              <a:buSzPts val="1100"/>
              <a:buNone/>
              <a:defRPr sz="1467"/>
            </a:lvl4pPr>
            <a:lvl5pPr lvl="4" algn="ctr" rtl="0">
              <a:spcBef>
                <a:spcPts val="0"/>
              </a:spcBef>
              <a:spcAft>
                <a:spcPts val="0"/>
              </a:spcAft>
              <a:buSzPts val="1100"/>
              <a:buNone/>
              <a:defRPr sz="1467"/>
            </a:lvl5pPr>
            <a:lvl6pPr lvl="5" algn="ctr" rtl="0">
              <a:spcBef>
                <a:spcPts val="0"/>
              </a:spcBef>
              <a:spcAft>
                <a:spcPts val="0"/>
              </a:spcAft>
              <a:buSzPts val="1100"/>
              <a:buNone/>
              <a:defRPr sz="1467"/>
            </a:lvl6pPr>
            <a:lvl7pPr lvl="6" algn="ctr" rtl="0">
              <a:spcBef>
                <a:spcPts val="0"/>
              </a:spcBef>
              <a:spcAft>
                <a:spcPts val="0"/>
              </a:spcAft>
              <a:buSzPts val="1100"/>
              <a:buNone/>
              <a:defRPr sz="1467"/>
            </a:lvl7pPr>
            <a:lvl8pPr lvl="7" algn="ctr" rtl="0">
              <a:spcBef>
                <a:spcPts val="0"/>
              </a:spcBef>
              <a:spcAft>
                <a:spcPts val="0"/>
              </a:spcAft>
              <a:buSzPts val="1100"/>
              <a:buNone/>
              <a:defRPr sz="1467"/>
            </a:lvl8pPr>
            <a:lvl9pPr lvl="8" algn="ctr" rtl="0">
              <a:spcBef>
                <a:spcPts val="0"/>
              </a:spcBef>
              <a:spcAft>
                <a:spcPts val="0"/>
              </a:spcAft>
              <a:buSzPts val="1100"/>
              <a:buNone/>
              <a:defRPr sz="1467"/>
            </a:lvl9pPr>
          </a:lstStyle>
          <a:p>
            <a:endParaRPr/>
          </a:p>
        </p:txBody>
      </p:sp>
      <p:sp>
        <p:nvSpPr>
          <p:cNvPr id="63" name="Google Shape;63;p8"/>
          <p:cNvSpPr txBox="1">
            <a:spLocks noGrp="1"/>
          </p:cNvSpPr>
          <p:nvPr>
            <p:ph type="subTitle" idx="3"/>
          </p:nvPr>
        </p:nvSpPr>
        <p:spPr>
          <a:xfrm>
            <a:off x="1788067" y="3232233"/>
            <a:ext cx="3828400" cy="5644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None/>
              <a:defRPr sz="1867">
                <a:latin typeface="Raleway ExtraBold"/>
                <a:ea typeface="Raleway ExtraBold"/>
                <a:cs typeface="Raleway ExtraBold"/>
                <a:sym typeface="Raleway ExtraBold"/>
              </a:defRPr>
            </a:lvl1pPr>
            <a:lvl2pPr lvl="1" algn="ctr" rtl="0">
              <a:lnSpc>
                <a:spcPct val="100000"/>
              </a:lnSpc>
              <a:spcBef>
                <a:spcPts val="2133"/>
              </a:spcBef>
              <a:spcAft>
                <a:spcPts val="0"/>
              </a:spcAft>
              <a:buNone/>
              <a:defRPr>
                <a:latin typeface="Raleway ExtraBold"/>
                <a:ea typeface="Raleway ExtraBold"/>
                <a:cs typeface="Raleway ExtraBold"/>
                <a:sym typeface="Raleway ExtraBold"/>
              </a:defRPr>
            </a:lvl2pPr>
            <a:lvl3pPr lvl="2" algn="ctr" rtl="0">
              <a:lnSpc>
                <a:spcPct val="100000"/>
              </a:lnSpc>
              <a:spcBef>
                <a:spcPts val="2133"/>
              </a:spcBef>
              <a:spcAft>
                <a:spcPts val="0"/>
              </a:spcAft>
              <a:buNone/>
              <a:defRPr>
                <a:latin typeface="Raleway ExtraBold"/>
                <a:ea typeface="Raleway ExtraBold"/>
                <a:cs typeface="Raleway ExtraBold"/>
                <a:sym typeface="Raleway ExtraBold"/>
              </a:defRPr>
            </a:lvl3pPr>
            <a:lvl4pPr lvl="3" algn="ctr" rtl="0">
              <a:lnSpc>
                <a:spcPct val="100000"/>
              </a:lnSpc>
              <a:spcBef>
                <a:spcPts val="2133"/>
              </a:spcBef>
              <a:spcAft>
                <a:spcPts val="0"/>
              </a:spcAft>
              <a:buNone/>
              <a:defRPr>
                <a:latin typeface="Raleway ExtraBold"/>
                <a:ea typeface="Raleway ExtraBold"/>
                <a:cs typeface="Raleway ExtraBold"/>
                <a:sym typeface="Raleway ExtraBold"/>
              </a:defRPr>
            </a:lvl4pPr>
            <a:lvl5pPr lvl="4" algn="ctr" rtl="0">
              <a:lnSpc>
                <a:spcPct val="100000"/>
              </a:lnSpc>
              <a:spcBef>
                <a:spcPts val="2133"/>
              </a:spcBef>
              <a:spcAft>
                <a:spcPts val="0"/>
              </a:spcAft>
              <a:buNone/>
              <a:defRPr>
                <a:latin typeface="Raleway ExtraBold"/>
                <a:ea typeface="Raleway ExtraBold"/>
                <a:cs typeface="Raleway ExtraBold"/>
                <a:sym typeface="Raleway ExtraBold"/>
              </a:defRPr>
            </a:lvl5pPr>
            <a:lvl6pPr lvl="5" algn="ctr" rtl="0">
              <a:lnSpc>
                <a:spcPct val="100000"/>
              </a:lnSpc>
              <a:spcBef>
                <a:spcPts val="2133"/>
              </a:spcBef>
              <a:spcAft>
                <a:spcPts val="0"/>
              </a:spcAft>
              <a:buNone/>
              <a:defRPr>
                <a:latin typeface="Raleway ExtraBold"/>
                <a:ea typeface="Raleway ExtraBold"/>
                <a:cs typeface="Raleway ExtraBold"/>
                <a:sym typeface="Raleway ExtraBold"/>
              </a:defRPr>
            </a:lvl6pPr>
            <a:lvl7pPr lvl="6" algn="ctr" rtl="0">
              <a:lnSpc>
                <a:spcPct val="100000"/>
              </a:lnSpc>
              <a:spcBef>
                <a:spcPts val="2133"/>
              </a:spcBef>
              <a:spcAft>
                <a:spcPts val="0"/>
              </a:spcAft>
              <a:buNone/>
              <a:defRPr>
                <a:latin typeface="Raleway ExtraBold"/>
                <a:ea typeface="Raleway ExtraBold"/>
                <a:cs typeface="Raleway ExtraBold"/>
                <a:sym typeface="Raleway ExtraBold"/>
              </a:defRPr>
            </a:lvl7pPr>
            <a:lvl8pPr lvl="7" algn="ctr" rtl="0">
              <a:lnSpc>
                <a:spcPct val="100000"/>
              </a:lnSpc>
              <a:spcBef>
                <a:spcPts val="2133"/>
              </a:spcBef>
              <a:spcAft>
                <a:spcPts val="0"/>
              </a:spcAft>
              <a:buNone/>
              <a:defRPr>
                <a:latin typeface="Raleway ExtraBold"/>
                <a:ea typeface="Raleway ExtraBold"/>
                <a:cs typeface="Raleway ExtraBold"/>
                <a:sym typeface="Raleway ExtraBold"/>
              </a:defRPr>
            </a:lvl8pPr>
            <a:lvl9pPr lvl="8" algn="ctr" rtl="0">
              <a:lnSpc>
                <a:spcPct val="100000"/>
              </a:lnSpc>
              <a:spcBef>
                <a:spcPts val="2133"/>
              </a:spcBef>
              <a:spcAft>
                <a:spcPts val="2133"/>
              </a:spcAft>
              <a:buNone/>
              <a:defRPr>
                <a:latin typeface="Raleway ExtraBold"/>
                <a:ea typeface="Raleway ExtraBold"/>
                <a:cs typeface="Raleway ExtraBold"/>
                <a:sym typeface="Raleway ExtraBold"/>
              </a:defRPr>
            </a:lvl9pPr>
          </a:lstStyle>
          <a:p>
            <a:endParaRPr/>
          </a:p>
        </p:txBody>
      </p:sp>
      <p:sp>
        <p:nvSpPr>
          <p:cNvPr id="64" name="Google Shape;64;p8"/>
          <p:cNvSpPr txBox="1">
            <a:spLocks noGrp="1"/>
          </p:cNvSpPr>
          <p:nvPr>
            <p:ph type="subTitle" idx="4"/>
          </p:nvPr>
        </p:nvSpPr>
        <p:spPr>
          <a:xfrm>
            <a:off x="1788051" y="3688169"/>
            <a:ext cx="38284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Tree>
    <p:extLst>
      <p:ext uri="{BB962C8B-B14F-4D97-AF65-F5344CB8AC3E}">
        <p14:creationId xmlns:p14="http://schemas.microsoft.com/office/powerpoint/2010/main" val="1975357603"/>
      </p:ext>
    </p:extLst>
  </p:cSld>
  <p:clrMapOvr>
    <a:masterClrMapping/>
  </p:clrMapOvr>
</p:sldLayout>
</file>

<file path=ppt/slideLayouts/slideLayout229.xml><?xml version="1.0" encoding="utf-8"?>
<p:sldLayout xmlns:a="http://schemas.openxmlformats.org/drawingml/2006/main" xmlns:r="http://schemas.openxmlformats.org/officeDocument/2006/relationships" xmlns:p="http://schemas.openxmlformats.org/presentationml/2006/main" matchingName="Three columns">
  <p:cSld name="Three columns">
    <p:bg>
      <p:bgPr>
        <a:solidFill>
          <a:srgbClr val="F3F3F3"/>
        </a:solidFill>
        <a:effectLst/>
      </p:bgPr>
    </p:bg>
    <p:spTree>
      <p:nvGrpSpPr>
        <p:cNvPr id="1" name="Shape 65"/>
        <p:cNvGrpSpPr/>
        <p:nvPr/>
      </p:nvGrpSpPr>
      <p:grpSpPr>
        <a:xfrm>
          <a:off x="0" y="0"/>
          <a:ext cx="0" cy="0"/>
          <a:chOff x="0" y="0"/>
          <a:chExt cx="0" cy="0"/>
        </a:xfrm>
      </p:grpSpPr>
      <p:grpSp>
        <p:nvGrpSpPr>
          <p:cNvPr id="66" name="Google Shape;66;p9"/>
          <p:cNvGrpSpPr/>
          <p:nvPr/>
        </p:nvGrpSpPr>
        <p:grpSpPr>
          <a:xfrm rot="10800000">
            <a:off x="0" y="382"/>
            <a:ext cx="12229085" cy="3442268"/>
            <a:chOff x="0" y="2561799"/>
            <a:chExt cx="9171814" cy="2581701"/>
          </a:xfrm>
        </p:grpSpPr>
        <p:pic>
          <p:nvPicPr>
            <p:cNvPr id="67" name="Google Shape;67;p9"/>
            <p:cNvPicPr preferRelativeResize="0"/>
            <p:nvPr/>
          </p:nvPicPr>
          <p:blipFill>
            <a:blip r:embed="rId2">
              <a:alphaModFix/>
            </a:blip>
            <a:stretch>
              <a:fillRect/>
            </a:stretch>
          </p:blipFill>
          <p:spPr>
            <a:xfrm>
              <a:off x="0" y="2561799"/>
              <a:ext cx="4589700" cy="2581701"/>
            </a:xfrm>
            <a:prstGeom prst="rect">
              <a:avLst/>
            </a:prstGeom>
            <a:noFill/>
            <a:ln>
              <a:noFill/>
            </a:ln>
          </p:spPr>
        </p:pic>
        <p:pic>
          <p:nvPicPr>
            <p:cNvPr id="68" name="Google Shape;68;p9"/>
            <p:cNvPicPr preferRelativeResize="0"/>
            <p:nvPr/>
          </p:nvPicPr>
          <p:blipFill>
            <a:blip r:embed="rId2">
              <a:alphaModFix/>
            </a:blip>
            <a:stretch>
              <a:fillRect/>
            </a:stretch>
          </p:blipFill>
          <p:spPr>
            <a:xfrm flipH="1">
              <a:off x="4582114" y="2561799"/>
              <a:ext cx="4589700" cy="2581701"/>
            </a:xfrm>
            <a:prstGeom prst="rect">
              <a:avLst/>
            </a:prstGeom>
            <a:noFill/>
            <a:ln>
              <a:noFill/>
            </a:ln>
          </p:spPr>
        </p:pic>
      </p:grpSp>
      <p:sp>
        <p:nvSpPr>
          <p:cNvPr id="69" name="Google Shape;69;p9"/>
          <p:cNvSpPr/>
          <p:nvPr/>
        </p:nvSpPr>
        <p:spPr>
          <a:xfrm rot="10800000">
            <a:off x="970200" y="1770863"/>
            <a:ext cx="10251600" cy="4403600"/>
          </a:xfrm>
          <a:prstGeom prst="rect">
            <a:avLst/>
          </a:prstGeom>
          <a:solidFill>
            <a:srgbClr val="FFFFFF"/>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grpSp>
        <p:nvGrpSpPr>
          <p:cNvPr id="70" name="Google Shape;70;p9"/>
          <p:cNvGrpSpPr/>
          <p:nvPr/>
        </p:nvGrpSpPr>
        <p:grpSpPr>
          <a:xfrm rot="10800000">
            <a:off x="1787409" y="0"/>
            <a:ext cx="8691353" cy="3175243"/>
            <a:chOff x="-2" y="1810675"/>
            <a:chExt cx="9164227" cy="3348000"/>
          </a:xfrm>
        </p:grpSpPr>
        <p:pic>
          <p:nvPicPr>
            <p:cNvPr id="71" name="Google Shape;71;p9"/>
            <p:cNvPicPr preferRelativeResize="0"/>
            <p:nvPr/>
          </p:nvPicPr>
          <p:blipFill rotWithShape="1">
            <a:blip r:embed="rId3">
              <a:alphaModFix/>
            </a:blip>
            <a:srcRect l="22887"/>
            <a:stretch/>
          </p:blipFill>
          <p:spPr>
            <a:xfrm>
              <a:off x="-2" y="1810675"/>
              <a:ext cx="4589700" cy="3348000"/>
            </a:xfrm>
            <a:prstGeom prst="rect">
              <a:avLst/>
            </a:prstGeom>
            <a:noFill/>
            <a:ln>
              <a:noFill/>
            </a:ln>
          </p:spPr>
        </p:pic>
        <p:pic>
          <p:nvPicPr>
            <p:cNvPr id="72" name="Google Shape;72;p9"/>
            <p:cNvPicPr preferRelativeResize="0"/>
            <p:nvPr/>
          </p:nvPicPr>
          <p:blipFill rotWithShape="1">
            <a:blip r:embed="rId3">
              <a:alphaModFix/>
            </a:blip>
            <a:srcRect l="22887"/>
            <a:stretch/>
          </p:blipFill>
          <p:spPr>
            <a:xfrm flipH="1">
              <a:off x="4574526" y="1810675"/>
              <a:ext cx="4589700" cy="3348000"/>
            </a:xfrm>
            <a:prstGeom prst="rect">
              <a:avLst/>
            </a:prstGeom>
            <a:noFill/>
            <a:ln>
              <a:noFill/>
            </a:ln>
          </p:spPr>
        </p:pic>
      </p:grpSp>
      <p:sp>
        <p:nvSpPr>
          <p:cNvPr id="73" name="Google Shape;73;p9"/>
          <p:cNvSpPr txBox="1">
            <a:spLocks noGrp="1"/>
          </p:cNvSpPr>
          <p:nvPr>
            <p:ph type="subTitle" idx="1"/>
          </p:nvPr>
        </p:nvSpPr>
        <p:spPr>
          <a:xfrm>
            <a:off x="1843409" y="4067333"/>
            <a:ext cx="2362800" cy="5644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None/>
              <a:defRPr sz="1867">
                <a:latin typeface="Raleway ExtraBold"/>
                <a:ea typeface="Raleway ExtraBold"/>
                <a:cs typeface="Raleway ExtraBold"/>
                <a:sym typeface="Raleway ExtraBold"/>
              </a:defRPr>
            </a:lvl1pPr>
            <a:lvl2pPr lvl="1" algn="ctr" rtl="0">
              <a:lnSpc>
                <a:spcPct val="100000"/>
              </a:lnSpc>
              <a:spcBef>
                <a:spcPts val="2133"/>
              </a:spcBef>
              <a:spcAft>
                <a:spcPts val="0"/>
              </a:spcAft>
              <a:buNone/>
              <a:defRPr>
                <a:latin typeface="Raleway ExtraBold"/>
                <a:ea typeface="Raleway ExtraBold"/>
                <a:cs typeface="Raleway ExtraBold"/>
                <a:sym typeface="Raleway ExtraBold"/>
              </a:defRPr>
            </a:lvl2pPr>
            <a:lvl3pPr lvl="2" algn="ctr" rtl="0">
              <a:lnSpc>
                <a:spcPct val="100000"/>
              </a:lnSpc>
              <a:spcBef>
                <a:spcPts val="2133"/>
              </a:spcBef>
              <a:spcAft>
                <a:spcPts val="0"/>
              </a:spcAft>
              <a:buNone/>
              <a:defRPr>
                <a:latin typeface="Raleway ExtraBold"/>
                <a:ea typeface="Raleway ExtraBold"/>
                <a:cs typeface="Raleway ExtraBold"/>
                <a:sym typeface="Raleway ExtraBold"/>
              </a:defRPr>
            </a:lvl3pPr>
            <a:lvl4pPr lvl="3" algn="ctr" rtl="0">
              <a:lnSpc>
                <a:spcPct val="100000"/>
              </a:lnSpc>
              <a:spcBef>
                <a:spcPts val="2133"/>
              </a:spcBef>
              <a:spcAft>
                <a:spcPts val="0"/>
              </a:spcAft>
              <a:buNone/>
              <a:defRPr>
                <a:latin typeface="Raleway ExtraBold"/>
                <a:ea typeface="Raleway ExtraBold"/>
                <a:cs typeface="Raleway ExtraBold"/>
                <a:sym typeface="Raleway ExtraBold"/>
              </a:defRPr>
            </a:lvl4pPr>
            <a:lvl5pPr lvl="4" algn="ctr" rtl="0">
              <a:lnSpc>
                <a:spcPct val="100000"/>
              </a:lnSpc>
              <a:spcBef>
                <a:spcPts val="2133"/>
              </a:spcBef>
              <a:spcAft>
                <a:spcPts val="0"/>
              </a:spcAft>
              <a:buNone/>
              <a:defRPr>
                <a:latin typeface="Raleway ExtraBold"/>
                <a:ea typeface="Raleway ExtraBold"/>
                <a:cs typeface="Raleway ExtraBold"/>
                <a:sym typeface="Raleway ExtraBold"/>
              </a:defRPr>
            </a:lvl5pPr>
            <a:lvl6pPr lvl="5" algn="ctr" rtl="0">
              <a:lnSpc>
                <a:spcPct val="100000"/>
              </a:lnSpc>
              <a:spcBef>
                <a:spcPts val="2133"/>
              </a:spcBef>
              <a:spcAft>
                <a:spcPts val="0"/>
              </a:spcAft>
              <a:buNone/>
              <a:defRPr>
                <a:latin typeface="Raleway ExtraBold"/>
                <a:ea typeface="Raleway ExtraBold"/>
                <a:cs typeface="Raleway ExtraBold"/>
                <a:sym typeface="Raleway ExtraBold"/>
              </a:defRPr>
            </a:lvl6pPr>
            <a:lvl7pPr lvl="6" algn="ctr" rtl="0">
              <a:lnSpc>
                <a:spcPct val="100000"/>
              </a:lnSpc>
              <a:spcBef>
                <a:spcPts val="2133"/>
              </a:spcBef>
              <a:spcAft>
                <a:spcPts val="0"/>
              </a:spcAft>
              <a:buNone/>
              <a:defRPr>
                <a:latin typeface="Raleway ExtraBold"/>
                <a:ea typeface="Raleway ExtraBold"/>
                <a:cs typeface="Raleway ExtraBold"/>
                <a:sym typeface="Raleway ExtraBold"/>
              </a:defRPr>
            </a:lvl7pPr>
            <a:lvl8pPr lvl="7" algn="ctr" rtl="0">
              <a:lnSpc>
                <a:spcPct val="100000"/>
              </a:lnSpc>
              <a:spcBef>
                <a:spcPts val="2133"/>
              </a:spcBef>
              <a:spcAft>
                <a:spcPts val="0"/>
              </a:spcAft>
              <a:buNone/>
              <a:defRPr>
                <a:latin typeface="Raleway ExtraBold"/>
                <a:ea typeface="Raleway ExtraBold"/>
                <a:cs typeface="Raleway ExtraBold"/>
                <a:sym typeface="Raleway ExtraBold"/>
              </a:defRPr>
            </a:lvl8pPr>
            <a:lvl9pPr lvl="8" algn="ctr" rtl="0">
              <a:lnSpc>
                <a:spcPct val="100000"/>
              </a:lnSpc>
              <a:spcBef>
                <a:spcPts val="2133"/>
              </a:spcBef>
              <a:spcAft>
                <a:spcPts val="2133"/>
              </a:spcAft>
              <a:buNone/>
              <a:defRPr>
                <a:latin typeface="Raleway ExtraBold"/>
                <a:ea typeface="Raleway ExtraBold"/>
                <a:cs typeface="Raleway ExtraBold"/>
                <a:sym typeface="Raleway ExtraBold"/>
              </a:defRPr>
            </a:lvl9pPr>
          </a:lstStyle>
          <a:p>
            <a:endParaRPr/>
          </a:p>
        </p:txBody>
      </p:sp>
      <p:sp>
        <p:nvSpPr>
          <p:cNvPr id="74" name="Google Shape;74;p9"/>
          <p:cNvSpPr txBox="1">
            <a:spLocks noGrp="1"/>
          </p:cNvSpPr>
          <p:nvPr>
            <p:ph type="subTitle" idx="2"/>
          </p:nvPr>
        </p:nvSpPr>
        <p:spPr>
          <a:xfrm>
            <a:off x="1843400" y="4382768"/>
            <a:ext cx="23628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75" name="Google Shape;75;p9"/>
          <p:cNvSpPr txBox="1">
            <a:spLocks noGrp="1"/>
          </p:cNvSpPr>
          <p:nvPr>
            <p:ph type="subTitle" idx="3"/>
          </p:nvPr>
        </p:nvSpPr>
        <p:spPr>
          <a:xfrm>
            <a:off x="4932876" y="4067333"/>
            <a:ext cx="2362800" cy="5644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None/>
              <a:defRPr sz="1867">
                <a:latin typeface="Raleway ExtraBold"/>
                <a:ea typeface="Raleway ExtraBold"/>
                <a:cs typeface="Raleway ExtraBold"/>
                <a:sym typeface="Raleway ExtraBold"/>
              </a:defRPr>
            </a:lvl1pPr>
            <a:lvl2pPr lvl="1" algn="ctr" rtl="0">
              <a:lnSpc>
                <a:spcPct val="100000"/>
              </a:lnSpc>
              <a:spcBef>
                <a:spcPts val="2133"/>
              </a:spcBef>
              <a:spcAft>
                <a:spcPts val="0"/>
              </a:spcAft>
              <a:buNone/>
              <a:defRPr>
                <a:latin typeface="Raleway ExtraBold"/>
                <a:ea typeface="Raleway ExtraBold"/>
                <a:cs typeface="Raleway ExtraBold"/>
                <a:sym typeface="Raleway ExtraBold"/>
              </a:defRPr>
            </a:lvl2pPr>
            <a:lvl3pPr lvl="2" algn="ctr" rtl="0">
              <a:lnSpc>
                <a:spcPct val="100000"/>
              </a:lnSpc>
              <a:spcBef>
                <a:spcPts val="2133"/>
              </a:spcBef>
              <a:spcAft>
                <a:spcPts val="0"/>
              </a:spcAft>
              <a:buNone/>
              <a:defRPr>
                <a:latin typeface="Raleway ExtraBold"/>
                <a:ea typeface="Raleway ExtraBold"/>
                <a:cs typeface="Raleway ExtraBold"/>
                <a:sym typeface="Raleway ExtraBold"/>
              </a:defRPr>
            </a:lvl3pPr>
            <a:lvl4pPr lvl="3" algn="ctr" rtl="0">
              <a:lnSpc>
                <a:spcPct val="100000"/>
              </a:lnSpc>
              <a:spcBef>
                <a:spcPts val="2133"/>
              </a:spcBef>
              <a:spcAft>
                <a:spcPts val="0"/>
              </a:spcAft>
              <a:buNone/>
              <a:defRPr>
                <a:latin typeface="Raleway ExtraBold"/>
                <a:ea typeface="Raleway ExtraBold"/>
                <a:cs typeface="Raleway ExtraBold"/>
                <a:sym typeface="Raleway ExtraBold"/>
              </a:defRPr>
            </a:lvl4pPr>
            <a:lvl5pPr lvl="4" algn="ctr" rtl="0">
              <a:lnSpc>
                <a:spcPct val="100000"/>
              </a:lnSpc>
              <a:spcBef>
                <a:spcPts val="2133"/>
              </a:spcBef>
              <a:spcAft>
                <a:spcPts val="0"/>
              </a:spcAft>
              <a:buNone/>
              <a:defRPr>
                <a:latin typeface="Raleway ExtraBold"/>
                <a:ea typeface="Raleway ExtraBold"/>
                <a:cs typeface="Raleway ExtraBold"/>
                <a:sym typeface="Raleway ExtraBold"/>
              </a:defRPr>
            </a:lvl5pPr>
            <a:lvl6pPr lvl="5" algn="ctr" rtl="0">
              <a:lnSpc>
                <a:spcPct val="100000"/>
              </a:lnSpc>
              <a:spcBef>
                <a:spcPts val="2133"/>
              </a:spcBef>
              <a:spcAft>
                <a:spcPts val="0"/>
              </a:spcAft>
              <a:buNone/>
              <a:defRPr>
                <a:latin typeface="Raleway ExtraBold"/>
                <a:ea typeface="Raleway ExtraBold"/>
                <a:cs typeface="Raleway ExtraBold"/>
                <a:sym typeface="Raleway ExtraBold"/>
              </a:defRPr>
            </a:lvl6pPr>
            <a:lvl7pPr lvl="6" algn="ctr" rtl="0">
              <a:lnSpc>
                <a:spcPct val="100000"/>
              </a:lnSpc>
              <a:spcBef>
                <a:spcPts val="2133"/>
              </a:spcBef>
              <a:spcAft>
                <a:spcPts val="0"/>
              </a:spcAft>
              <a:buNone/>
              <a:defRPr>
                <a:latin typeface="Raleway ExtraBold"/>
                <a:ea typeface="Raleway ExtraBold"/>
                <a:cs typeface="Raleway ExtraBold"/>
                <a:sym typeface="Raleway ExtraBold"/>
              </a:defRPr>
            </a:lvl7pPr>
            <a:lvl8pPr lvl="7" algn="ctr" rtl="0">
              <a:lnSpc>
                <a:spcPct val="100000"/>
              </a:lnSpc>
              <a:spcBef>
                <a:spcPts val="2133"/>
              </a:spcBef>
              <a:spcAft>
                <a:spcPts val="0"/>
              </a:spcAft>
              <a:buNone/>
              <a:defRPr>
                <a:latin typeface="Raleway ExtraBold"/>
                <a:ea typeface="Raleway ExtraBold"/>
                <a:cs typeface="Raleway ExtraBold"/>
                <a:sym typeface="Raleway ExtraBold"/>
              </a:defRPr>
            </a:lvl8pPr>
            <a:lvl9pPr lvl="8" algn="ctr" rtl="0">
              <a:lnSpc>
                <a:spcPct val="100000"/>
              </a:lnSpc>
              <a:spcBef>
                <a:spcPts val="2133"/>
              </a:spcBef>
              <a:spcAft>
                <a:spcPts val="2133"/>
              </a:spcAft>
              <a:buNone/>
              <a:defRPr>
                <a:latin typeface="Raleway ExtraBold"/>
                <a:ea typeface="Raleway ExtraBold"/>
                <a:cs typeface="Raleway ExtraBold"/>
                <a:sym typeface="Raleway ExtraBold"/>
              </a:defRPr>
            </a:lvl9pPr>
          </a:lstStyle>
          <a:p>
            <a:endParaRPr/>
          </a:p>
        </p:txBody>
      </p:sp>
      <p:sp>
        <p:nvSpPr>
          <p:cNvPr id="76" name="Google Shape;76;p9"/>
          <p:cNvSpPr txBox="1">
            <a:spLocks noGrp="1"/>
          </p:cNvSpPr>
          <p:nvPr>
            <p:ph type="subTitle" idx="4"/>
          </p:nvPr>
        </p:nvSpPr>
        <p:spPr>
          <a:xfrm>
            <a:off x="4932867" y="4382768"/>
            <a:ext cx="23628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77" name="Google Shape;77;p9"/>
          <p:cNvSpPr txBox="1">
            <a:spLocks noGrp="1"/>
          </p:cNvSpPr>
          <p:nvPr>
            <p:ph type="subTitle" idx="5"/>
          </p:nvPr>
        </p:nvSpPr>
        <p:spPr>
          <a:xfrm>
            <a:off x="8022343" y="4067333"/>
            <a:ext cx="2362800" cy="5644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None/>
              <a:defRPr sz="1867">
                <a:latin typeface="Raleway ExtraBold"/>
                <a:ea typeface="Raleway ExtraBold"/>
                <a:cs typeface="Raleway ExtraBold"/>
                <a:sym typeface="Raleway ExtraBold"/>
              </a:defRPr>
            </a:lvl1pPr>
            <a:lvl2pPr lvl="1" algn="ctr" rtl="0">
              <a:lnSpc>
                <a:spcPct val="100000"/>
              </a:lnSpc>
              <a:spcBef>
                <a:spcPts val="2133"/>
              </a:spcBef>
              <a:spcAft>
                <a:spcPts val="0"/>
              </a:spcAft>
              <a:buNone/>
              <a:defRPr>
                <a:latin typeface="Raleway ExtraBold"/>
                <a:ea typeface="Raleway ExtraBold"/>
                <a:cs typeface="Raleway ExtraBold"/>
                <a:sym typeface="Raleway ExtraBold"/>
              </a:defRPr>
            </a:lvl2pPr>
            <a:lvl3pPr lvl="2" algn="ctr" rtl="0">
              <a:lnSpc>
                <a:spcPct val="100000"/>
              </a:lnSpc>
              <a:spcBef>
                <a:spcPts val="2133"/>
              </a:spcBef>
              <a:spcAft>
                <a:spcPts val="0"/>
              </a:spcAft>
              <a:buNone/>
              <a:defRPr>
                <a:latin typeface="Raleway ExtraBold"/>
                <a:ea typeface="Raleway ExtraBold"/>
                <a:cs typeface="Raleway ExtraBold"/>
                <a:sym typeface="Raleway ExtraBold"/>
              </a:defRPr>
            </a:lvl3pPr>
            <a:lvl4pPr lvl="3" algn="ctr" rtl="0">
              <a:lnSpc>
                <a:spcPct val="100000"/>
              </a:lnSpc>
              <a:spcBef>
                <a:spcPts val="2133"/>
              </a:spcBef>
              <a:spcAft>
                <a:spcPts val="0"/>
              </a:spcAft>
              <a:buNone/>
              <a:defRPr>
                <a:latin typeface="Raleway ExtraBold"/>
                <a:ea typeface="Raleway ExtraBold"/>
                <a:cs typeface="Raleway ExtraBold"/>
                <a:sym typeface="Raleway ExtraBold"/>
              </a:defRPr>
            </a:lvl4pPr>
            <a:lvl5pPr lvl="4" algn="ctr" rtl="0">
              <a:lnSpc>
                <a:spcPct val="100000"/>
              </a:lnSpc>
              <a:spcBef>
                <a:spcPts val="2133"/>
              </a:spcBef>
              <a:spcAft>
                <a:spcPts val="0"/>
              </a:spcAft>
              <a:buNone/>
              <a:defRPr>
                <a:latin typeface="Raleway ExtraBold"/>
                <a:ea typeface="Raleway ExtraBold"/>
                <a:cs typeface="Raleway ExtraBold"/>
                <a:sym typeface="Raleway ExtraBold"/>
              </a:defRPr>
            </a:lvl5pPr>
            <a:lvl6pPr lvl="5" algn="ctr" rtl="0">
              <a:lnSpc>
                <a:spcPct val="100000"/>
              </a:lnSpc>
              <a:spcBef>
                <a:spcPts val="2133"/>
              </a:spcBef>
              <a:spcAft>
                <a:spcPts val="0"/>
              </a:spcAft>
              <a:buNone/>
              <a:defRPr>
                <a:latin typeface="Raleway ExtraBold"/>
                <a:ea typeface="Raleway ExtraBold"/>
                <a:cs typeface="Raleway ExtraBold"/>
                <a:sym typeface="Raleway ExtraBold"/>
              </a:defRPr>
            </a:lvl6pPr>
            <a:lvl7pPr lvl="6" algn="ctr" rtl="0">
              <a:lnSpc>
                <a:spcPct val="100000"/>
              </a:lnSpc>
              <a:spcBef>
                <a:spcPts val="2133"/>
              </a:spcBef>
              <a:spcAft>
                <a:spcPts val="0"/>
              </a:spcAft>
              <a:buNone/>
              <a:defRPr>
                <a:latin typeface="Raleway ExtraBold"/>
                <a:ea typeface="Raleway ExtraBold"/>
                <a:cs typeface="Raleway ExtraBold"/>
                <a:sym typeface="Raleway ExtraBold"/>
              </a:defRPr>
            </a:lvl7pPr>
            <a:lvl8pPr lvl="7" algn="ctr" rtl="0">
              <a:lnSpc>
                <a:spcPct val="100000"/>
              </a:lnSpc>
              <a:spcBef>
                <a:spcPts val="2133"/>
              </a:spcBef>
              <a:spcAft>
                <a:spcPts val="0"/>
              </a:spcAft>
              <a:buNone/>
              <a:defRPr>
                <a:latin typeface="Raleway ExtraBold"/>
                <a:ea typeface="Raleway ExtraBold"/>
                <a:cs typeface="Raleway ExtraBold"/>
                <a:sym typeface="Raleway ExtraBold"/>
              </a:defRPr>
            </a:lvl8pPr>
            <a:lvl9pPr lvl="8" algn="ctr" rtl="0">
              <a:lnSpc>
                <a:spcPct val="100000"/>
              </a:lnSpc>
              <a:spcBef>
                <a:spcPts val="2133"/>
              </a:spcBef>
              <a:spcAft>
                <a:spcPts val="2133"/>
              </a:spcAft>
              <a:buNone/>
              <a:defRPr>
                <a:latin typeface="Raleway ExtraBold"/>
                <a:ea typeface="Raleway ExtraBold"/>
                <a:cs typeface="Raleway ExtraBold"/>
                <a:sym typeface="Raleway ExtraBold"/>
              </a:defRPr>
            </a:lvl9pPr>
          </a:lstStyle>
          <a:p>
            <a:endParaRPr/>
          </a:p>
        </p:txBody>
      </p:sp>
      <p:sp>
        <p:nvSpPr>
          <p:cNvPr id="78" name="Google Shape;78;p9"/>
          <p:cNvSpPr txBox="1">
            <a:spLocks noGrp="1"/>
          </p:cNvSpPr>
          <p:nvPr>
            <p:ph type="subTitle" idx="6"/>
          </p:nvPr>
        </p:nvSpPr>
        <p:spPr>
          <a:xfrm>
            <a:off x="8022333" y="4382768"/>
            <a:ext cx="23628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79" name="Google Shape;79;p9"/>
          <p:cNvSpPr txBox="1">
            <a:spLocks noGrp="1"/>
          </p:cNvSpPr>
          <p:nvPr>
            <p:ph type="ctrTitle"/>
          </p:nvPr>
        </p:nvSpPr>
        <p:spPr>
          <a:xfrm>
            <a:off x="4209816" y="1939497"/>
            <a:ext cx="3772400" cy="1135600"/>
          </a:xfrm>
          <a:prstGeom prst="rect">
            <a:avLst/>
          </a:prstGeom>
        </p:spPr>
        <p:txBody>
          <a:bodyPr spcFirstLastPara="1" wrap="square" lIns="91425" tIns="91425" rIns="91425" bIns="91425" anchor="b" anchorCtr="0">
            <a:noAutofit/>
          </a:bodyPr>
          <a:lstStyle>
            <a:lvl1pPr lvl="0" algn="ctr" rtl="0">
              <a:spcBef>
                <a:spcPts val="0"/>
              </a:spcBef>
              <a:spcAft>
                <a:spcPts val="0"/>
              </a:spcAft>
              <a:buClr>
                <a:srgbClr val="EE4961"/>
              </a:buClr>
              <a:buSzPts val="2400"/>
              <a:buNone/>
              <a:defRPr sz="3200">
                <a:solidFill>
                  <a:srgbClr val="EE4961"/>
                </a:solidFill>
              </a:defRPr>
            </a:lvl1pPr>
            <a:lvl2pPr lvl="1" algn="ctr" rtl="0">
              <a:spcBef>
                <a:spcPts val="0"/>
              </a:spcBef>
              <a:spcAft>
                <a:spcPts val="0"/>
              </a:spcAft>
              <a:buSzPts val="1100"/>
              <a:buNone/>
              <a:defRPr sz="1467"/>
            </a:lvl2pPr>
            <a:lvl3pPr lvl="2" algn="ctr" rtl="0">
              <a:spcBef>
                <a:spcPts val="0"/>
              </a:spcBef>
              <a:spcAft>
                <a:spcPts val="0"/>
              </a:spcAft>
              <a:buSzPts val="1100"/>
              <a:buNone/>
              <a:defRPr sz="1467"/>
            </a:lvl3pPr>
            <a:lvl4pPr lvl="3" algn="ctr" rtl="0">
              <a:spcBef>
                <a:spcPts val="0"/>
              </a:spcBef>
              <a:spcAft>
                <a:spcPts val="0"/>
              </a:spcAft>
              <a:buSzPts val="1100"/>
              <a:buNone/>
              <a:defRPr sz="1467"/>
            </a:lvl4pPr>
            <a:lvl5pPr lvl="4" algn="ctr" rtl="0">
              <a:spcBef>
                <a:spcPts val="0"/>
              </a:spcBef>
              <a:spcAft>
                <a:spcPts val="0"/>
              </a:spcAft>
              <a:buSzPts val="1100"/>
              <a:buNone/>
              <a:defRPr sz="1467"/>
            </a:lvl5pPr>
            <a:lvl6pPr lvl="5" algn="ctr" rtl="0">
              <a:spcBef>
                <a:spcPts val="0"/>
              </a:spcBef>
              <a:spcAft>
                <a:spcPts val="0"/>
              </a:spcAft>
              <a:buSzPts val="1100"/>
              <a:buNone/>
              <a:defRPr sz="1467"/>
            </a:lvl6pPr>
            <a:lvl7pPr lvl="6" algn="ctr" rtl="0">
              <a:spcBef>
                <a:spcPts val="0"/>
              </a:spcBef>
              <a:spcAft>
                <a:spcPts val="0"/>
              </a:spcAft>
              <a:buSzPts val="1100"/>
              <a:buNone/>
              <a:defRPr sz="1467"/>
            </a:lvl7pPr>
            <a:lvl8pPr lvl="7" algn="ctr" rtl="0">
              <a:spcBef>
                <a:spcPts val="0"/>
              </a:spcBef>
              <a:spcAft>
                <a:spcPts val="0"/>
              </a:spcAft>
              <a:buSzPts val="1100"/>
              <a:buNone/>
              <a:defRPr sz="1467"/>
            </a:lvl8pPr>
            <a:lvl9pPr lvl="8" algn="ctr" rtl="0">
              <a:spcBef>
                <a:spcPts val="0"/>
              </a:spcBef>
              <a:spcAft>
                <a:spcPts val="0"/>
              </a:spcAft>
              <a:buSzPts val="1100"/>
              <a:buNone/>
              <a:defRPr sz="1467"/>
            </a:lvl9pPr>
          </a:lstStyle>
          <a:p>
            <a:endParaRPr/>
          </a:p>
        </p:txBody>
      </p:sp>
    </p:spTree>
    <p:extLst>
      <p:ext uri="{BB962C8B-B14F-4D97-AF65-F5344CB8AC3E}">
        <p14:creationId xmlns:p14="http://schemas.microsoft.com/office/powerpoint/2010/main" val="2397651525"/>
      </p:ext>
    </p:extLst>
  </p:cSld>
  <p:clrMapOvr>
    <a:masterClrMapping/>
  </p:clrMapOvr>
</p:sldLayout>
</file>

<file path=ppt/slideLayouts/slideLayout230.xml><?xml version="1.0" encoding="utf-8"?>
<p:sldLayout xmlns:a="http://schemas.openxmlformats.org/drawingml/2006/main" xmlns:r="http://schemas.openxmlformats.org/officeDocument/2006/relationships" xmlns:p="http://schemas.openxmlformats.org/presentationml/2006/main" matchingName="Quote ">
  <p:cSld name="Quote ">
    <p:bg>
      <p:bgPr>
        <a:blipFill>
          <a:blip r:embed="rId2">
            <a:alphaModFix/>
          </a:blip>
          <a:stretch>
            <a:fillRect/>
          </a:stretch>
        </a:blipFill>
        <a:effectLst/>
      </p:bgPr>
    </p:bg>
    <p:spTree>
      <p:nvGrpSpPr>
        <p:cNvPr id="1" name="Shape 80"/>
        <p:cNvGrpSpPr/>
        <p:nvPr/>
      </p:nvGrpSpPr>
      <p:grpSpPr>
        <a:xfrm>
          <a:off x="0" y="0"/>
          <a:ext cx="0" cy="0"/>
          <a:chOff x="0" y="0"/>
          <a:chExt cx="0" cy="0"/>
        </a:xfrm>
      </p:grpSpPr>
      <p:sp>
        <p:nvSpPr>
          <p:cNvPr id="81" name="Google Shape;81;p10"/>
          <p:cNvSpPr/>
          <p:nvPr/>
        </p:nvSpPr>
        <p:spPr>
          <a:xfrm>
            <a:off x="1466433" y="1756200"/>
            <a:ext cx="9176000" cy="3345600"/>
          </a:xfrm>
          <a:prstGeom prst="rect">
            <a:avLst/>
          </a:prstGeom>
          <a:solidFill>
            <a:srgbClr val="FFFFFF"/>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solidFill>
                <a:srgbClr val="FFFFFF"/>
              </a:solidFill>
            </a:endParaRPr>
          </a:p>
        </p:txBody>
      </p:sp>
      <p:pic>
        <p:nvPicPr>
          <p:cNvPr id="82" name="Google Shape;82;p10"/>
          <p:cNvPicPr preferRelativeResize="0"/>
          <p:nvPr/>
        </p:nvPicPr>
        <p:blipFill>
          <a:blip r:embed="rId3">
            <a:alphaModFix/>
          </a:blip>
          <a:stretch>
            <a:fillRect/>
          </a:stretch>
        </p:blipFill>
        <p:spPr>
          <a:xfrm>
            <a:off x="0" y="0"/>
            <a:ext cx="12192000" cy="6858000"/>
          </a:xfrm>
          <a:prstGeom prst="rect">
            <a:avLst/>
          </a:prstGeom>
          <a:noFill/>
          <a:ln>
            <a:noFill/>
          </a:ln>
        </p:spPr>
      </p:pic>
      <p:sp>
        <p:nvSpPr>
          <p:cNvPr id="83" name="Google Shape;83;p10"/>
          <p:cNvSpPr txBox="1">
            <a:spLocks noGrp="1"/>
          </p:cNvSpPr>
          <p:nvPr>
            <p:ph type="subTitle" idx="1"/>
          </p:nvPr>
        </p:nvSpPr>
        <p:spPr>
          <a:xfrm>
            <a:off x="4264200" y="2639967"/>
            <a:ext cx="3663600" cy="1435200"/>
          </a:xfrm>
          <a:prstGeom prst="rect">
            <a:avLst/>
          </a:prstGeom>
        </p:spPr>
        <p:txBody>
          <a:bodyPr spcFirstLastPara="1" wrap="square" lIns="91425" tIns="91425" rIns="91425" bIns="91425" anchor="b" anchorCtr="0">
            <a:noAutofit/>
          </a:bodyPr>
          <a:lstStyle>
            <a:lvl1pPr lvl="0" algn="ctr" rtl="0">
              <a:spcBef>
                <a:spcPts val="0"/>
              </a:spcBef>
              <a:spcAft>
                <a:spcPts val="0"/>
              </a:spcAft>
              <a:buNone/>
              <a:defRPr sz="1867"/>
            </a:lvl1pPr>
            <a:lvl2pPr lvl="1" algn="ctr" rtl="0">
              <a:spcBef>
                <a:spcPts val="2133"/>
              </a:spcBef>
              <a:spcAft>
                <a:spcPts val="0"/>
              </a:spcAft>
              <a:buNone/>
              <a:defRPr/>
            </a:lvl2pPr>
            <a:lvl3pPr lvl="2" algn="ctr" rtl="0">
              <a:spcBef>
                <a:spcPts val="2133"/>
              </a:spcBef>
              <a:spcAft>
                <a:spcPts val="0"/>
              </a:spcAft>
              <a:buNone/>
              <a:defRPr/>
            </a:lvl3pPr>
            <a:lvl4pPr lvl="3" algn="ctr" rtl="0">
              <a:spcBef>
                <a:spcPts val="2133"/>
              </a:spcBef>
              <a:spcAft>
                <a:spcPts val="0"/>
              </a:spcAft>
              <a:buNone/>
              <a:defRPr/>
            </a:lvl4pPr>
            <a:lvl5pPr lvl="4" algn="ctr" rtl="0">
              <a:spcBef>
                <a:spcPts val="2133"/>
              </a:spcBef>
              <a:spcAft>
                <a:spcPts val="0"/>
              </a:spcAft>
              <a:buNone/>
              <a:defRPr/>
            </a:lvl5pPr>
            <a:lvl6pPr lvl="5" algn="ctr" rtl="0">
              <a:spcBef>
                <a:spcPts val="2133"/>
              </a:spcBef>
              <a:spcAft>
                <a:spcPts val="0"/>
              </a:spcAft>
              <a:buNone/>
              <a:defRPr/>
            </a:lvl6pPr>
            <a:lvl7pPr lvl="6" algn="ctr" rtl="0">
              <a:spcBef>
                <a:spcPts val="2133"/>
              </a:spcBef>
              <a:spcAft>
                <a:spcPts val="0"/>
              </a:spcAft>
              <a:buNone/>
              <a:defRPr/>
            </a:lvl7pPr>
            <a:lvl8pPr lvl="7" algn="ctr" rtl="0">
              <a:spcBef>
                <a:spcPts val="2133"/>
              </a:spcBef>
              <a:spcAft>
                <a:spcPts val="0"/>
              </a:spcAft>
              <a:buNone/>
              <a:defRPr/>
            </a:lvl8pPr>
            <a:lvl9pPr lvl="8" algn="ctr" rtl="0">
              <a:spcBef>
                <a:spcPts val="2133"/>
              </a:spcBef>
              <a:spcAft>
                <a:spcPts val="2133"/>
              </a:spcAft>
              <a:buNone/>
              <a:defRPr/>
            </a:lvl9pPr>
          </a:lstStyle>
          <a:p>
            <a:endParaRPr/>
          </a:p>
        </p:txBody>
      </p:sp>
      <p:sp>
        <p:nvSpPr>
          <p:cNvPr id="84" name="Google Shape;84;p10"/>
          <p:cNvSpPr txBox="1">
            <a:spLocks noGrp="1"/>
          </p:cNvSpPr>
          <p:nvPr>
            <p:ph type="subTitle" idx="2"/>
          </p:nvPr>
        </p:nvSpPr>
        <p:spPr>
          <a:xfrm>
            <a:off x="4295800" y="3905299"/>
            <a:ext cx="3600400" cy="284000"/>
          </a:xfrm>
          <a:prstGeom prst="rect">
            <a:avLst/>
          </a:prstGeom>
        </p:spPr>
        <p:txBody>
          <a:bodyPr spcFirstLastPara="1" wrap="square" lIns="91425" tIns="91425" rIns="91425" bIns="91425" anchor="t" anchorCtr="0">
            <a:noAutofit/>
          </a:bodyPr>
          <a:lstStyle>
            <a:lvl1pPr lvl="0" algn="ctr" rtl="0">
              <a:spcBef>
                <a:spcPts val="0"/>
              </a:spcBef>
              <a:spcAft>
                <a:spcPts val="0"/>
              </a:spcAft>
              <a:buNone/>
              <a:defRPr>
                <a:latin typeface="Raleway Black"/>
                <a:ea typeface="Raleway Black"/>
                <a:cs typeface="Raleway Black"/>
                <a:sym typeface="Raleway Black"/>
              </a:defRPr>
            </a:lvl1pPr>
            <a:lvl2pPr lvl="1" algn="ctr" rtl="0">
              <a:spcBef>
                <a:spcPts val="2133"/>
              </a:spcBef>
              <a:spcAft>
                <a:spcPts val="0"/>
              </a:spcAft>
              <a:buNone/>
              <a:defRPr>
                <a:latin typeface="Raleway Black"/>
                <a:ea typeface="Raleway Black"/>
                <a:cs typeface="Raleway Black"/>
                <a:sym typeface="Raleway Black"/>
              </a:defRPr>
            </a:lvl2pPr>
            <a:lvl3pPr lvl="2" algn="ctr" rtl="0">
              <a:spcBef>
                <a:spcPts val="2133"/>
              </a:spcBef>
              <a:spcAft>
                <a:spcPts val="0"/>
              </a:spcAft>
              <a:buNone/>
              <a:defRPr>
                <a:latin typeface="Raleway Black"/>
                <a:ea typeface="Raleway Black"/>
                <a:cs typeface="Raleway Black"/>
                <a:sym typeface="Raleway Black"/>
              </a:defRPr>
            </a:lvl3pPr>
            <a:lvl4pPr lvl="3" algn="ctr" rtl="0">
              <a:spcBef>
                <a:spcPts val="2133"/>
              </a:spcBef>
              <a:spcAft>
                <a:spcPts val="0"/>
              </a:spcAft>
              <a:buNone/>
              <a:defRPr>
                <a:latin typeface="Raleway Black"/>
                <a:ea typeface="Raleway Black"/>
                <a:cs typeface="Raleway Black"/>
                <a:sym typeface="Raleway Black"/>
              </a:defRPr>
            </a:lvl4pPr>
            <a:lvl5pPr lvl="4" algn="ctr" rtl="0">
              <a:spcBef>
                <a:spcPts val="2133"/>
              </a:spcBef>
              <a:spcAft>
                <a:spcPts val="0"/>
              </a:spcAft>
              <a:buNone/>
              <a:defRPr>
                <a:latin typeface="Raleway Black"/>
                <a:ea typeface="Raleway Black"/>
                <a:cs typeface="Raleway Black"/>
                <a:sym typeface="Raleway Black"/>
              </a:defRPr>
            </a:lvl5pPr>
            <a:lvl6pPr lvl="5" algn="ctr" rtl="0">
              <a:spcBef>
                <a:spcPts val="2133"/>
              </a:spcBef>
              <a:spcAft>
                <a:spcPts val="0"/>
              </a:spcAft>
              <a:buNone/>
              <a:defRPr>
                <a:latin typeface="Raleway Black"/>
                <a:ea typeface="Raleway Black"/>
                <a:cs typeface="Raleway Black"/>
                <a:sym typeface="Raleway Black"/>
              </a:defRPr>
            </a:lvl6pPr>
            <a:lvl7pPr lvl="6" algn="ctr" rtl="0">
              <a:spcBef>
                <a:spcPts val="2133"/>
              </a:spcBef>
              <a:spcAft>
                <a:spcPts val="0"/>
              </a:spcAft>
              <a:buNone/>
              <a:defRPr>
                <a:latin typeface="Raleway Black"/>
                <a:ea typeface="Raleway Black"/>
                <a:cs typeface="Raleway Black"/>
                <a:sym typeface="Raleway Black"/>
              </a:defRPr>
            </a:lvl7pPr>
            <a:lvl8pPr lvl="7" algn="ctr" rtl="0">
              <a:spcBef>
                <a:spcPts val="2133"/>
              </a:spcBef>
              <a:spcAft>
                <a:spcPts val="0"/>
              </a:spcAft>
              <a:buNone/>
              <a:defRPr>
                <a:latin typeface="Raleway Black"/>
                <a:ea typeface="Raleway Black"/>
                <a:cs typeface="Raleway Black"/>
                <a:sym typeface="Raleway Black"/>
              </a:defRPr>
            </a:lvl8pPr>
            <a:lvl9pPr lvl="8" algn="ctr" rtl="0">
              <a:spcBef>
                <a:spcPts val="2133"/>
              </a:spcBef>
              <a:spcAft>
                <a:spcPts val="2133"/>
              </a:spcAft>
              <a:buNone/>
              <a:defRPr>
                <a:latin typeface="Raleway Black"/>
                <a:ea typeface="Raleway Black"/>
                <a:cs typeface="Raleway Black"/>
                <a:sym typeface="Raleway Black"/>
              </a:defRPr>
            </a:lvl9pPr>
          </a:lstStyle>
          <a:p>
            <a:endParaRPr/>
          </a:p>
        </p:txBody>
      </p:sp>
    </p:spTree>
    <p:extLst>
      <p:ext uri="{BB962C8B-B14F-4D97-AF65-F5344CB8AC3E}">
        <p14:creationId xmlns:p14="http://schemas.microsoft.com/office/powerpoint/2010/main" val="2579737239"/>
      </p:ext>
    </p:extLst>
  </p:cSld>
  <p:clrMapOvr>
    <a:masterClrMapping/>
  </p:clrMapOvr>
</p:sldLayout>
</file>

<file path=ppt/slideLayouts/slideLayout231.xml><?xml version="1.0" encoding="utf-8"?>
<p:sldLayout xmlns:a="http://schemas.openxmlformats.org/drawingml/2006/main" xmlns:r="http://schemas.openxmlformats.org/officeDocument/2006/relationships" xmlns:p="http://schemas.openxmlformats.org/presentationml/2006/main" matchingName="Title + design  2">
  <p:cSld name="Title + design  2">
    <p:bg>
      <p:bgPr>
        <a:blipFill>
          <a:blip r:embed="rId2">
            <a:alphaModFix/>
          </a:blip>
          <a:stretch>
            <a:fillRect/>
          </a:stretch>
        </a:blipFill>
        <a:effectLst/>
      </p:bgPr>
    </p:bg>
    <p:spTree>
      <p:nvGrpSpPr>
        <p:cNvPr id="1" name="Shape 85"/>
        <p:cNvGrpSpPr/>
        <p:nvPr/>
      </p:nvGrpSpPr>
      <p:grpSpPr>
        <a:xfrm>
          <a:off x="0" y="0"/>
          <a:ext cx="0" cy="0"/>
          <a:chOff x="0" y="0"/>
          <a:chExt cx="0" cy="0"/>
        </a:xfrm>
      </p:grpSpPr>
      <p:sp>
        <p:nvSpPr>
          <p:cNvPr id="86" name="Google Shape;86;p11"/>
          <p:cNvSpPr txBox="1">
            <a:spLocks noGrp="1"/>
          </p:cNvSpPr>
          <p:nvPr>
            <p:ph type="ctrTitle"/>
          </p:nvPr>
        </p:nvSpPr>
        <p:spPr>
          <a:xfrm>
            <a:off x="7336116" y="534167"/>
            <a:ext cx="3772400" cy="1135600"/>
          </a:xfrm>
          <a:prstGeom prst="rect">
            <a:avLst/>
          </a:prstGeom>
        </p:spPr>
        <p:txBody>
          <a:bodyPr spcFirstLastPara="1" wrap="square" lIns="91425" tIns="91425" rIns="91425" bIns="91425" anchor="b" anchorCtr="0">
            <a:noAutofit/>
          </a:bodyPr>
          <a:lstStyle>
            <a:lvl1pPr lvl="0" algn="r" rtl="0">
              <a:spcBef>
                <a:spcPts val="0"/>
              </a:spcBef>
              <a:spcAft>
                <a:spcPts val="0"/>
              </a:spcAft>
              <a:buClr>
                <a:srgbClr val="EE4961"/>
              </a:buClr>
              <a:buSzPts val="2400"/>
              <a:buNone/>
              <a:defRPr sz="3200">
                <a:solidFill>
                  <a:srgbClr val="EE4961"/>
                </a:solidFill>
              </a:defRPr>
            </a:lvl1pPr>
            <a:lvl2pPr lvl="1" algn="r" rtl="0">
              <a:spcBef>
                <a:spcPts val="0"/>
              </a:spcBef>
              <a:spcAft>
                <a:spcPts val="0"/>
              </a:spcAft>
              <a:buSzPts val="1100"/>
              <a:buNone/>
              <a:defRPr sz="1467"/>
            </a:lvl2pPr>
            <a:lvl3pPr lvl="2" algn="r" rtl="0">
              <a:spcBef>
                <a:spcPts val="0"/>
              </a:spcBef>
              <a:spcAft>
                <a:spcPts val="0"/>
              </a:spcAft>
              <a:buSzPts val="1100"/>
              <a:buNone/>
              <a:defRPr sz="1467"/>
            </a:lvl3pPr>
            <a:lvl4pPr lvl="3" algn="r" rtl="0">
              <a:spcBef>
                <a:spcPts val="0"/>
              </a:spcBef>
              <a:spcAft>
                <a:spcPts val="0"/>
              </a:spcAft>
              <a:buSzPts val="1100"/>
              <a:buNone/>
              <a:defRPr sz="1467"/>
            </a:lvl4pPr>
            <a:lvl5pPr lvl="4" algn="r" rtl="0">
              <a:spcBef>
                <a:spcPts val="0"/>
              </a:spcBef>
              <a:spcAft>
                <a:spcPts val="0"/>
              </a:spcAft>
              <a:buSzPts val="1100"/>
              <a:buNone/>
              <a:defRPr sz="1467"/>
            </a:lvl5pPr>
            <a:lvl6pPr lvl="5" algn="r" rtl="0">
              <a:spcBef>
                <a:spcPts val="0"/>
              </a:spcBef>
              <a:spcAft>
                <a:spcPts val="0"/>
              </a:spcAft>
              <a:buSzPts val="1100"/>
              <a:buNone/>
              <a:defRPr sz="1467"/>
            </a:lvl6pPr>
            <a:lvl7pPr lvl="6" algn="r" rtl="0">
              <a:spcBef>
                <a:spcPts val="0"/>
              </a:spcBef>
              <a:spcAft>
                <a:spcPts val="0"/>
              </a:spcAft>
              <a:buSzPts val="1100"/>
              <a:buNone/>
              <a:defRPr sz="1467"/>
            </a:lvl7pPr>
            <a:lvl8pPr lvl="7" algn="r" rtl="0">
              <a:spcBef>
                <a:spcPts val="0"/>
              </a:spcBef>
              <a:spcAft>
                <a:spcPts val="0"/>
              </a:spcAft>
              <a:buSzPts val="1100"/>
              <a:buNone/>
              <a:defRPr sz="1467"/>
            </a:lvl8pPr>
            <a:lvl9pPr lvl="8" algn="r" rtl="0">
              <a:spcBef>
                <a:spcPts val="0"/>
              </a:spcBef>
              <a:spcAft>
                <a:spcPts val="0"/>
              </a:spcAft>
              <a:buSzPts val="1100"/>
              <a:buNone/>
              <a:defRPr sz="1467"/>
            </a:lvl9pPr>
          </a:lstStyle>
          <a:p>
            <a:endParaRPr/>
          </a:p>
        </p:txBody>
      </p:sp>
    </p:spTree>
    <p:extLst>
      <p:ext uri="{BB962C8B-B14F-4D97-AF65-F5344CB8AC3E}">
        <p14:creationId xmlns:p14="http://schemas.microsoft.com/office/powerpoint/2010/main" val="2213749667"/>
      </p:ext>
    </p:extLst>
  </p:cSld>
  <p:clrMapOvr>
    <a:masterClrMapping/>
  </p:clrMapOvr>
</p:sldLayout>
</file>

<file path=ppt/slideLayouts/slideLayout232.xml><?xml version="1.0" encoding="utf-8"?>
<p:sldLayout xmlns:a="http://schemas.openxmlformats.org/drawingml/2006/main" xmlns:r="http://schemas.openxmlformats.org/officeDocument/2006/relationships" xmlns:p="http://schemas.openxmlformats.org/presentationml/2006/main" matchingName="Title + design 3">
  <p:cSld name="Title + design 3">
    <p:bg>
      <p:bgPr>
        <a:blipFill>
          <a:blip r:embed="rId2">
            <a:alphaModFix/>
          </a:blip>
          <a:stretch>
            <a:fillRect/>
          </a:stretch>
        </a:blipFill>
        <a:effectLst/>
      </p:bgPr>
    </p:bg>
    <p:spTree>
      <p:nvGrpSpPr>
        <p:cNvPr id="1" name="Shape 87"/>
        <p:cNvGrpSpPr/>
        <p:nvPr/>
      </p:nvGrpSpPr>
      <p:grpSpPr>
        <a:xfrm>
          <a:off x="0" y="0"/>
          <a:ext cx="0" cy="0"/>
          <a:chOff x="0" y="0"/>
          <a:chExt cx="0" cy="0"/>
        </a:xfrm>
      </p:grpSpPr>
      <p:sp>
        <p:nvSpPr>
          <p:cNvPr id="88" name="Google Shape;88;p12"/>
          <p:cNvSpPr txBox="1">
            <a:spLocks noGrp="1"/>
          </p:cNvSpPr>
          <p:nvPr>
            <p:ph type="ctrTitle"/>
          </p:nvPr>
        </p:nvSpPr>
        <p:spPr>
          <a:xfrm>
            <a:off x="4209816" y="515453"/>
            <a:ext cx="3772400" cy="1135600"/>
          </a:xfrm>
          <a:prstGeom prst="rect">
            <a:avLst/>
          </a:prstGeom>
        </p:spPr>
        <p:txBody>
          <a:bodyPr spcFirstLastPara="1" wrap="square" lIns="91425" tIns="91425" rIns="91425" bIns="91425" anchor="b" anchorCtr="0">
            <a:noAutofit/>
          </a:bodyPr>
          <a:lstStyle>
            <a:lvl1pPr lvl="0" algn="ctr" rtl="0">
              <a:spcBef>
                <a:spcPts val="0"/>
              </a:spcBef>
              <a:spcAft>
                <a:spcPts val="0"/>
              </a:spcAft>
              <a:buClr>
                <a:srgbClr val="EE4961"/>
              </a:buClr>
              <a:buSzPts val="2400"/>
              <a:buNone/>
              <a:defRPr sz="3200">
                <a:solidFill>
                  <a:srgbClr val="EE4961"/>
                </a:solidFill>
              </a:defRPr>
            </a:lvl1pPr>
            <a:lvl2pPr lvl="1" algn="ctr" rtl="0">
              <a:spcBef>
                <a:spcPts val="0"/>
              </a:spcBef>
              <a:spcAft>
                <a:spcPts val="0"/>
              </a:spcAft>
              <a:buSzPts val="1100"/>
              <a:buNone/>
              <a:defRPr sz="1467"/>
            </a:lvl2pPr>
            <a:lvl3pPr lvl="2" algn="ctr" rtl="0">
              <a:spcBef>
                <a:spcPts val="0"/>
              </a:spcBef>
              <a:spcAft>
                <a:spcPts val="0"/>
              </a:spcAft>
              <a:buSzPts val="1100"/>
              <a:buNone/>
              <a:defRPr sz="1467"/>
            </a:lvl3pPr>
            <a:lvl4pPr lvl="3" algn="ctr" rtl="0">
              <a:spcBef>
                <a:spcPts val="0"/>
              </a:spcBef>
              <a:spcAft>
                <a:spcPts val="0"/>
              </a:spcAft>
              <a:buSzPts val="1100"/>
              <a:buNone/>
              <a:defRPr sz="1467"/>
            </a:lvl4pPr>
            <a:lvl5pPr lvl="4" algn="ctr" rtl="0">
              <a:spcBef>
                <a:spcPts val="0"/>
              </a:spcBef>
              <a:spcAft>
                <a:spcPts val="0"/>
              </a:spcAft>
              <a:buSzPts val="1100"/>
              <a:buNone/>
              <a:defRPr sz="1467"/>
            </a:lvl5pPr>
            <a:lvl6pPr lvl="5" algn="ctr" rtl="0">
              <a:spcBef>
                <a:spcPts val="0"/>
              </a:spcBef>
              <a:spcAft>
                <a:spcPts val="0"/>
              </a:spcAft>
              <a:buSzPts val="1100"/>
              <a:buNone/>
              <a:defRPr sz="1467"/>
            </a:lvl6pPr>
            <a:lvl7pPr lvl="6" algn="ctr" rtl="0">
              <a:spcBef>
                <a:spcPts val="0"/>
              </a:spcBef>
              <a:spcAft>
                <a:spcPts val="0"/>
              </a:spcAft>
              <a:buSzPts val="1100"/>
              <a:buNone/>
              <a:defRPr sz="1467"/>
            </a:lvl7pPr>
            <a:lvl8pPr lvl="7" algn="ctr" rtl="0">
              <a:spcBef>
                <a:spcPts val="0"/>
              </a:spcBef>
              <a:spcAft>
                <a:spcPts val="0"/>
              </a:spcAft>
              <a:buSzPts val="1100"/>
              <a:buNone/>
              <a:defRPr sz="1467"/>
            </a:lvl8pPr>
            <a:lvl9pPr lvl="8" algn="ctr" rtl="0">
              <a:spcBef>
                <a:spcPts val="0"/>
              </a:spcBef>
              <a:spcAft>
                <a:spcPts val="0"/>
              </a:spcAft>
              <a:buSzPts val="1100"/>
              <a:buNone/>
              <a:defRPr sz="1467"/>
            </a:lvl9pPr>
          </a:lstStyle>
          <a:p>
            <a:endParaRPr/>
          </a:p>
        </p:txBody>
      </p:sp>
    </p:spTree>
    <p:extLst>
      <p:ext uri="{BB962C8B-B14F-4D97-AF65-F5344CB8AC3E}">
        <p14:creationId xmlns:p14="http://schemas.microsoft.com/office/powerpoint/2010/main" val="3306440702"/>
      </p:ext>
    </p:extLst>
  </p:cSld>
  <p:clrMapOvr>
    <a:masterClrMapping/>
  </p:clrMapOvr>
</p:sldLayout>
</file>

<file path=ppt/slideLayouts/slideLayout233.xml><?xml version="1.0" encoding="utf-8"?>
<p:sldLayout xmlns:a="http://schemas.openxmlformats.org/drawingml/2006/main" xmlns:r="http://schemas.openxmlformats.org/officeDocument/2006/relationships" xmlns:p="http://schemas.openxmlformats.org/presentationml/2006/main" matchingName="Title + design 4">
  <p:cSld name="Title + design 4">
    <p:bg>
      <p:bgPr>
        <a:blipFill>
          <a:blip r:embed="rId2">
            <a:alphaModFix/>
          </a:blip>
          <a:stretch>
            <a:fillRect/>
          </a:stretch>
        </a:blipFill>
        <a:effectLst/>
      </p:bgPr>
    </p:bg>
    <p:spTree>
      <p:nvGrpSpPr>
        <p:cNvPr id="1" name="Shape 89"/>
        <p:cNvGrpSpPr/>
        <p:nvPr/>
      </p:nvGrpSpPr>
      <p:grpSpPr>
        <a:xfrm>
          <a:off x="0" y="0"/>
          <a:ext cx="0" cy="0"/>
          <a:chOff x="0" y="0"/>
          <a:chExt cx="0" cy="0"/>
        </a:xfrm>
      </p:grpSpPr>
      <p:sp>
        <p:nvSpPr>
          <p:cNvPr id="90" name="Google Shape;90;p13"/>
          <p:cNvSpPr txBox="1">
            <a:spLocks noGrp="1"/>
          </p:cNvSpPr>
          <p:nvPr>
            <p:ph type="ctrTitle"/>
          </p:nvPr>
        </p:nvSpPr>
        <p:spPr>
          <a:xfrm>
            <a:off x="4209816" y="517779"/>
            <a:ext cx="3772400" cy="1135600"/>
          </a:xfrm>
          <a:prstGeom prst="rect">
            <a:avLst/>
          </a:prstGeom>
        </p:spPr>
        <p:txBody>
          <a:bodyPr spcFirstLastPara="1" wrap="square" lIns="91425" tIns="91425" rIns="91425" bIns="91425" anchor="b" anchorCtr="0">
            <a:noAutofit/>
          </a:bodyPr>
          <a:lstStyle>
            <a:lvl1pPr lvl="0" algn="ctr" rtl="0">
              <a:spcBef>
                <a:spcPts val="0"/>
              </a:spcBef>
              <a:spcAft>
                <a:spcPts val="0"/>
              </a:spcAft>
              <a:buClr>
                <a:srgbClr val="EE4961"/>
              </a:buClr>
              <a:buSzPts val="2400"/>
              <a:buNone/>
              <a:defRPr sz="3200">
                <a:solidFill>
                  <a:srgbClr val="EE4961"/>
                </a:solidFill>
              </a:defRPr>
            </a:lvl1pPr>
            <a:lvl2pPr lvl="1" algn="ctr" rtl="0">
              <a:spcBef>
                <a:spcPts val="0"/>
              </a:spcBef>
              <a:spcAft>
                <a:spcPts val="0"/>
              </a:spcAft>
              <a:buSzPts val="1100"/>
              <a:buNone/>
              <a:defRPr sz="1467"/>
            </a:lvl2pPr>
            <a:lvl3pPr lvl="2" algn="ctr" rtl="0">
              <a:spcBef>
                <a:spcPts val="0"/>
              </a:spcBef>
              <a:spcAft>
                <a:spcPts val="0"/>
              </a:spcAft>
              <a:buSzPts val="1100"/>
              <a:buNone/>
              <a:defRPr sz="1467"/>
            </a:lvl3pPr>
            <a:lvl4pPr lvl="3" algn="ctr" rtl="0">
              <a:spcBef>
                <a:spcPts val="0"/>
              </a:spcBef>
              <a:spcAft>
                <a:spcPts val="0"/>
              </a:spcAft>
              <a:buSzPts val="1100"/>
              <a:buNone/>
              <a:defRPr sz="1467"/>
            </a:lvl4pPr>
            <a:lvl5pPr lvl="4" algn="ctr" rtl="0">
              <a:spcBef>
                <a:spcPts val="0"/>
              </a:spcBef>
              <a:spcAft>
                <a:spcPts val="0"/>
              </a:spcAft>
              <a:buSzPts val="1100"/>
              <a:buNone/>
              <a:defRPr sz="1467"/>
            </a:lvl5pPr>
            <a:lvl6pPr lvl="5" algn="ctr" rtl="0">
              <a:spcBef>
                <a:spcPts val="0"/>
              </a:spcBef>
              <a:spcAft>
                <a:spcPts val="0"/>
              </a:spcAft>
              <a:buSzPts val="1100"/>
              <a:buNone/>
              <a:defRPr sz="1467"/>
            </a:lvl6pPr>
            <a:lvl7pPr lvl="6" algn="ctr" rtl="0">
              <a:spcBef>
                <a:spcPts val="0"/>
              </a:spcBef>
              <a:spcAft>
                <a:spcPts val="0"/>
              </a:spcAft>
              <a:buSzPts val="1100"/>
              <a:buNone/>
              <a:defRPr sz="1467"/>
            </a:lvl7pPr>
            <a:lvl8pPr lvl="7" algn="ctr" rtl="0">
              <a:spcBef>
                <a:spcPts val="0"/>
              </a:spcBef>
              <a:spcAft>
                <a:spcPts val="0"/>
              </a:spcAft>
              <a:buSzPts val="1100"/>
              <a:buNone/>
              <a:defRPr sz="1467"/>
            </a:lvl8pPr>
            <a:lvl9pPr lvl="8" algn="ctr" rtl="0">
              <a:spcBef>
                <a:spcPts val="0"/>
              </a:spcBef>
              <a:spcAft>
                <a:spcPts val="0"/>
              </a:spcAft>
              <a:buSzPts val="1100"/>
              <a:buNone/>
              <a:defRPr sz="1467"/>
            </a:lvl9pPr>
          </a:lstStyle>
          <a:p>
            <a:endParaRPr/>
          </a:p>
        </p:txBody>
      </p:sp>
    </p:spTree>
    <p:extLst>
      <p:ext uri="{BB962C8B-B14F-4D97-AF65-F5344CB8AC3E}">
        <p14:creationId xmlns:p14="http://schemas.microsoft.com/office/powerpoint/2010/main" val="4161609937"/>
      </p:ext>
    </p:extLst>
  </p:cSld>
  <p:clrMapOvr>
    <a:masterClrMapping/>
  </p:clrMapOvr>
</p:sldLayout>
</file>

<file path=ppt/slideLayouts/slideLayout234.xml><?xml version="1.0" encoding="utf-8"?>
<p:sldLayout xmlns:a="http://schemas.openxmlformats.org/drawingml/2006/main" xmlns:r="http://schemas.openxmlformats.org/officeDocument/2006/relationships" xmlns:p="http://schemas.openxmlformats.org/presentationml/2006/main" matchingName="Four columns ">
  <p:cSld name="Four columns ">
    <p:bg>
      <p:bgPr>
        <a:blipFill>
          <a:blip r:embed="rId2">
            <a:alphaModFix/>
          </a:blip>
          <a:stretch>
            <a:fillRect/>
          </a:stretch>
        </a:blipFill>
        <a:effectLst/>
      </p:bgPr>
    </p:bg>
    <p:spTree>
      <p:nvGrpSpPr>
        <p:cNvPr id="1" name="Shape 91"/>
        <p:cNvGrpSpPr/>
        <p:nvPr/>
      </p:nvGrpSpPr>
      <p:grpSpPr>
        <a:xfrm>
          <a:off x="0" y="0"/>
          <a:ext cx="0" cy="0"/>
          <a:chOff x="0" y="0"/>
          <a:chExt cx="0" cy="0"/>
        </a:xfrm>
      </p:grpSpPr>
      <p:grpSp>
        <p:nvGrpSpPr>
          <p:cNvPr id="92" name="Google Shape;92;p14"/>
          <p:cNvGrpSpPr/>
          <p:nvPr/>
        </p:nvGrpSpPr>
        <p:grpSpPr>
          <a:xfrm>
            <a:off x="544214" y="368815"/>
            <a:ext cx="11112019" cy="6128819"/>
            <a:chOff x="408161" y="276611"/>
            <a:chExt cx="8334014" cy="4596614"/>
          </a:xfrm>
        </p:grpSpPr>
        <p:sp>
          <p:nvSpPr>
            <p:cNvPr id="93" name="Google Shape;93;p14"/>
            <p:cNvSpPr/>
            <p:nvPr/>
          </p:nvSpPr>
          <p:spPr>
            <a:xfrm>
              <a:off x="408161" y="276611"/>
              <a:ext cx="4170300" cy="2301600"/>
            </a:xfrm>
            <a:prstGeom prst="rect">
              <a:avLst/>
            </a:pr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solidFill>
                  <a:srgbClr val="FFFFFF"/>
                </a:solidFill>
              </a:endParaRPr>
            </a:p>
          </p:txBody>
        </p:sp>
        <p:sp>
          <p:nvSpPr>
            <p:cNvPr id="94" name="Google Shape;94;p14"/>
            <p:cNvSpPr/>
            <p:nvPr/>
          </p:nvSpPr>
          <p:spPr>
            <a:xfrm>
              <a:off x="4571875" y="276611"/>
              <a:ext cx="4170300" cy="2301600"/>
            </a:xfrm>
            <a:prstGeom prst="rect">
              <a:avLst/>
            </a:pr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solidFill>
                  <a:srgbClr val="FFFFFF"/>
                </a:solidFill>
              </a:endParaRPr>
            </a:p>
          </p:txBody>
        </p:sp>
        <p:sp>
          <p:nvSpPr>
            <p:cNvPr id="95" name="Google Shape;95;p14"/>
            <p:cNvSpPr/>
            <p:nvPr/>
          </p:nvSpPr>
          <p:spPr>
            <a:xfrm>
              <a:off x="408161" y="2571625"/>
              <a:ext cx="4170300" cy="2301600"/>
            </a:xfrm>
            <a:prstGeom prst="rect">
              <a:avLst/>
            </a:pr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solidFill>
                  <a:srgbClr val="FFFFFF"/>
                </a:solidFill>
              </a:endParaRPr>
            </a:p>
          </p:txBody>
        </p:sp>
        <p:sp>
          <p:nvSpPr>
            <p:cNvPr id="96" name="Google Shape;96;p14"/>
            <p:cNvSpPr/>
            <p:nvPr/>
          </p:nvSpPr>
          <p:spPr>
            <a:xfrm>
              <a:off x="4571875" y="2571625"/>
              <a:ext cx="4170300" cy="2301600"/>
            </a:xfrm>
            <a:prstGeom prst="rect">
              <a:avLst/>
            </a:pr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solidFill>
                  <a:srgbClr val="FFFFFF"/>
                </a:solidFill>
              </a:endParaRPr>
            </a:p>
          </p:txBody>
        </p:sp>
      </p:grpSp>
      <p:sp>
        <p:nvSpPr>
          <p:cNvPr id="97" name="Google Shape;97;p14"/>
          <p:cNvSpPr/>
          <p:nvPr/>
        </p:nvSpPr>
        <p:spPr>
          <a:xfrm>
            <a:off x="5175600" y="2504400"/>
            <a:ext cx="1849200" cy="1849200"/>
          </a:xfrm>
          <a:prstGeom prst="ellipse">
            <a:avLst/>
          </a:prstGeom>
          <a:solidFill>
            <a:srgbClr val="EE496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pic>
        <p:nvPicPr>
          <p:cNvPr id="98" name="Google Shape;98;p14"/>
          <p:cNvPicPr preferRelativeResize="0"/>
          <p:nvPr/>
        </p:nvPicPr>
        <p:blipFill>
          <a:blip r:embed="rId3">
            <a:alphaModFix/>
          </a:blip>
          <a:stretch>
            <a:fillRect/>
          </a:stretch>
        </p:blipFill>
        <p:spPr>
          <a:xfrm>
            <a:off x="-4564" y="4217"/>
            <a:ext cx="12192000" cy="6858000"/>
          </a:xfrm>
          <a:prstGeom prst="rect">
            <a:avLst/>
          </a:prstGeom>
          <a:noFill/>
          <a:ln>
            <a:noFill/>
          </a:ln>
        </p:spPr>
      </p:pic>
      <p:sp>
        <p:nvSpPr>
          <p:cNvPr id="99" name="Google Shape;99;p14"/>
          <p:cNvSpPr txBox="1">
            <a:spLocks noGrp="1"/>
          </p:cNvSpPr>
          <p:nvPr>
            <p:ph type="subTitle" idx="1"/>
          </p:nvPr>
        </p:nvSpPr>
        <p:spPr>
          <a:xfrm>
            <a:off x="1677133" y="1356695"/>
            <a:ext cx="3292800" cy="8976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None/>
              <a:defRPr sz="1867">
                <a:latin typeface="Raleway Black"/>
                <a:ea typeface="Raleway Black"/>
                <a:cs typeface="Raleway Black"/>
                <a:sym typeface="Raleway Black"/>
              </a:defRPr>
            </a:lvl1pPr>
            <a:lvl2pPr lvl="1" algn="ctr" rtl="0">
              <a:lnSpc>
                <a:spcPct val="100000"/>
              </a:lnSpc>
              <a:spcBef>
                <a:spcPts val="2133"/>
              </a:spcBef>
              <a:spcAft>
                <a:spcPts val="0"/>
              </a:spcAft>
              <a:buNone/>
              <a:defRPr>
                <a:latin typeface="Raleway Black"/>
                <a:ea typeface="Raleway Black"/>
                <a:cs typeface="Raleway Black"/>
                <a:sym typeface="Raleway Black"/>
              </a:defRPr>
            </a:lvl2pPr>
            <a:lvl3pPr lvl="2" algn="ctr" rtl="0">
              <a:lnSpc>
                <a:spcPct val="100000"/>
              </a:lnSpc>
              <a:spcBef>
                <a:spcPts val="2133"/>
              </a:spcBef>
              <a:spcAft>
                <a:spcPts val="0"/>
              </a:spcAft>
              <a:buNone/>
              <a:defRPr>
                <a:latin typeface="Raleway Black"/>
                <a:ea typeface="Raleway Black"/>
                <a:cs typeface="Raleway Black"/>
                <a:sym typeface="Raleway Black"/>
              </a:defRPr>
            </a:lvl3pPr>
            <a:lvl4pPr lvl="3" algn="ctr" rtl="0">
              <a:lnSpc>
                <a:spcPct val="100000"/>
              </a:lnSpc>
              <a:spcBef>
                <a:spcPts val="2133"/>
              </a:spcBef>
              <a:spcAft>
                <a:spcPts val="0"/>
              </a:spcAft>
              <a:buNone/>
              <a:defRPr>
                <a:latin typeface="Raleway Black"/>
                <a:ea typeface="Raleway Black"/>
                <a:cs typeface="Raleway Black"/>
                <a:sym typeface="Raleway Black"/>
              </a:defRPr>
            </a:lvl4pPr>
            <a:lvl5pPr lvl="4" algn="ctr" rtl="0">
              <a:lnSpc>
                <a:spcPct val="100000"/>
              </a:lnSpc>
              <a:spcBef>
                <a:spcPts val="2133"/>
              </a:spcBef>
              <a:spcAft>
                <a:spcPts val="0"/>
              </a:spcAft>
              <a:buNone/>
              <a:defRPr>
                <a:latin typeface="Raleway Black"/>
                <a:ea typeface="Raleway Black"/>
                <a:cs typeface="Raleway Black"/>
                <a:sym typeface="Raleway Black"/>
              </a:defRPr>
            </a:lvl5pPr>
            <a:lvl6pPr lvl="5" algn="ctr" rtl="0">
              <a:lnSpc>
                <a:spcPct val="100000"/>
              </a:lnSpc>
              <a:spcBef>
                <a:spcPts val="2133"/>
              </a:spcBef>
              <a:spcAft>
                <a:spcPts val="0"/>
              </a:spcAft>
              <a:buNone/>
              <a:defRPr>
                <a:latin typeface="Raleway Black"/>
                <a:ea typeface="Raleway Black"/>
                <a:cs typeface="Raleway Black"/>
                <a:sym typeface="Raleway Black"/>
              </a:defRPr>
            </a:lvl6pPr>
            <a:lvl7pPr lvl="6" algn="ctr" rtl="0">
              <a:lnSpc>
                <a:spcPct val="100000"/>
              </a:lnSpc>
              <a:spcBef>
                <a:spcPts val="2133"/>
              </a:spcBef>
              <a:spcAft>
                <a:spcPts val="0"/>
              </a:spcAft>
              <a:buNone/>
              <a:defRPr>
                <a:latin typeface="Raleway Black"/>
                <a:ea typeface="Raleway Black"/>
                <a:cs typeface="Raleway Black"/>
                <a:sym typeface="Raleway Black"/>
              </a:defRPr>
            </a:lvl7pPr>
            <a:lvl8pPr lvl="7" algn="ctr" rtl="0">
              <a:lnSpc>
                <a:spcPct val="100000"/>
              </a:lnSpc>
              <a:spcBef>
                <a:spcPts val="2133"/>
              </a:spcBef>
              <a:spcAft>
                <a:spcPts val="0"/>
              </a:spcAft>
              <a:buNone/>
              <a:defRPr>
                <a:latin typeface="Raleway Black"/>
                <a:ea typeface="Raleway Black"/>
                <a:cs typeface="Raleway Black"/>
                <a:sym typeface="Raleway Black"/>
              </a:defRPr>
            </a:lvl8pPr>
            <a:lvl9pPr lvl="8" algn="ctr" rtl="0">
              <a:lnSpc>
                <a:spcPct val="100000"/>
              </a:lnSpc>
              <a:spcBef>
                <a:spcPts val="2133"/>
              </a:spcBef>
              <a:spcAft>
                <a:spcPts val="2133"/>
              </a:spcAft>
              <a:buNone/>
              <a:defRPr>
                <a:latin typeface="Raleway Black"/>
                <a:ea typeface="Raleway Black"/>
                <a:cs typeface="Raleway Black"/>
                <a:sym typeface="Raleway Black"/>
              </a:defRPr>
            </a:lvl9pPr>
          </a:lstStyle>
          <a:p>
            <a:endParaRPr/>
          </a:p>
        </p:txBody>
      </p:sp>
      <p:sp>
        <p:nvSpPr>
          <p:cNvPr id="100" name="Google Shape;100;p14"/>
          <p:cNvSpPr txBox="1">
            <a:spLocks noGrp="1"/>
          </p:cNvSpPr>
          <p:nvPr>
            <p:ph type="subTitle" idx="2"/>
          </p:nvPr>
        </p:nvSpPr>
        <p:spPr>
          <a:xfrm>
            <a:off x="2175857" y="1808800"/>
            <a:ext cx="22856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101" name="Google Shape;101;p14"/>
          <p:cNvSpPr txBox="1">
            <a:spLocks noGrp="1"/>
          </p:cNvSpPr>
          <p:nvPr>
            <p:ph type="subTitle" idx="3"/>
          </p:nvPr>
        </p:nvSpPr>
        <p:spPr>
          <a:xfrm>
            <a:off x="7230467" y="1356695"/>
            <a:ext cx="3292800" cy="8976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None/>
              <a:defRPr sz="1867">
                <a:latin typeface="Raleway Black"/>
                <a:ea typeface="Raleway Black"/>
                <a:cs typeface="Raleway Black"/>
                <a:sym typeface="Raleway Black"/>
              </a:defRPr>
            </a:lvl1pPr>
            <a:lvl2pPr lvl="1" algn="ctr" rtl="0">
              <a:lnSpc>
                <a:spcPct val="100000"/>
              </a:lnSpc>
              <a:spcBef>
                <a:spcPts val="2133"/>
              </a:spcBef>
              <a:spcAft>
                <a:spcPts val="0"/>
              </a:spcAft>
              <a:buNone/>
              <a:defRPr>
                <a:latin typeface="Raleway Black"/>
                <a:ea typeface="Raleway Black"/>
                <a:cs typeface="Raleway Black"/>
                <a:sym typeface="Raleway Black"/>
              </a:defRPr>
            </a:lvl2pPr>
            <a:lvl3pPr lvl="2" algn="ctr" rtl="0">
              <a:lnSpc>
                <a:spcPct val="100000"/>
              </a:lnSpc>
              <a:spcBef>
                <a:spcPts val="2133"/>
              </a:spcBef>
              <a:spcAft>
                <a:spcPts val="0"/>
              </a:spcAft>
              <a:buNone/>
              <a:defRPr>
                <a:latin typeface="Raleway Black"/>
                <a:ea typeface="Raleway Black"/>
                <a:cs typeface="Raleway Black"/>
                <a:sym typeface="Raleway Black"/>
              </a:defRPr>
            </a:lvl3pPr>
            <a:lvl4pPr lvl="3" algn="ctr" rtl="0">
              <a:lnSpc>
                <a:spcPct val="100000"/>
              </a:lnSpc>
              <a:spcBef>
                <a:spcPts val="2133"/>
              </a:spcBef>
              <a:spcAft>
                <a:spcPts val="0"/>
              </a:spcAft>
              <a:buNone/>
              <a:defRPr>
                <a:latin typeface="Raleway Black"/>
                <a:ea typeface="Raleway Black"/>
                <a:cs typeface="Raleway Black"/>
                <a:sym typeface="Raleway Black"/>
              </a:defRPr>
            </a:lvl4pPr>
            <a:lvl5pPr lvl="4" algn="ctr" rtl="0">
              <a:lnSpc>
                <a:spcPct val="100000"/>
              </a:lnSpc>
              <a:spcBef>
                <a:spcPts val="2133"/>
              </a:spcBef>
              <a:spcAft>
                <a:spcPts val="0"/>
              </a:spcAft>
              <a:buNone/>
              <a:defRPr>
                <a:latin typeface="Raleway Black"/>
                <a:ea typeface="Raleway Black"/>
                <a:cs typeface="Raleway Black"/>
                <a:sym typeface="Raleway Black"/>
              </a:defRPr>
            </a:lvl5pPr>
            <a:lvl6pPr lvl="5" algn="ctr" rtl="0">
              <a:lnSpc>
                <a:spcPct val="100000"/>
              </a:lnSpc>
              <a:spcBef>
                <a:spcPts val="2133"/>
              </a:spcBef>
              <a:spcAft>
                <a:spcPts val="0"/>
              </a:spcAft>
              <a:buNone/>
              <a:defRPr>
                <a:latin typeface="Raleway Black"/>
                <a:ea typeface="Raleway Black"/>
                <a:cs typeface="Raleway Black"/>
                <a:sym typeface="Raleway Black"/>
              </a:defRPr>
            </a:lvl6pPr>
            <a:lvl7pPr lvl="6" algn="ctr" rtl="0">
              <a:lnSpc>
                <a:spcPct val="100000"/>
              </a:lnSpc>
              <a:spcBef>
                <a:spcPts val="2133"/>
              </a:spcBef>
              <a:spcAft>
                <a:spcPts val="0"/>
              </a:spcAft>
              <a:buNone/>
              <a:defRPr>
                <a:latin typeface="Raleway Black"/>
                <a:ea typeface="Raleway Black"/>
                <a:cs typeface="Raleway Black"/>
                <a:sym typeface="Raleway Black"/>
              </a:defRPr>
            </a:lvl7pPr>
            <a:lvl8pPr lvl="7" algn="ctr" rtl="0">
              <a:lnSpc>
                <a:spcPct val="100000"/>
              </a:lnSpc>
              <a:spcBef>
                <a:spcPts val="2133"/>
              </a:spcBef>
              <a:spcAft>
                <a:spcPts val="0"/>
              </a:spcAft>
              <a:buNone/>
              <a:defRPr>
                <a:latin typeface="Raleway Black"/>
                <a:ea typeface="Raleway Black"/>
                <a:cs typeface="Raleway Black"/>
                <a:sym typeface="Raleway Black"/>
              </a:defRPr>
            </a:lvl8pPr>
            <a:lvl9pPr lvl="8" algn="ctr" rtl="0">
              <a:lnSpc>
                <a:spcPct val="100000"/>
              </a:lnSpc>
              <a:spcBef>
                <a:spcPts val="2133"/>
              </a:spcBef>
              <a:spcAft>
                <a:spcPts val="2133"/>
              </a:spcAft>
              <a:buNone/>
              <a:defRPr>
                <a:latin typeface="Raleway Black"/>
                <a:ea typeface="Raleway Black"/>
                <a:cs typeface="Raleway Black"/>
                <a:sym typeface="Raleway Black"/>
              </a:defRPr>
            </a:lvl9pPr>
          </a:lstStyle>
          <a:p>
            <a:endParaRPr/>
          </a:p>
        </p:txBody>
      </p:sp>
      <p:sp>
        <p:nvSpPr>
          <p:cNvPr id="102" name="Google Shape;102;p14"/>
          <p:cNvSpPr txBox="1">
            <a:spLocks noGrp="1"/>
          </p:cNvSpPr>
          <p:nvPr>
            <p:ph type="subTitle" idx="4"/>
          </p:nvPr>
        </p:nvSpPr>
        <p:spPr>
          <a:xfrm>
            <a:off x="7729191" y="1808800"/>
            <a:ext cx="22856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103" name="Google Shape;103;p14"/>
          <p:cNvSpPr txBox="1">
            <a:spLocks noGrp="1"/>
          </p:cNvSpPr>
          <p:nvPr>
            <p:ph type="subTitle" idx="5"/>
          </p:nvPr>
        </p:nvSpPr>
        <p:spPr>
          <a:xfrm>
            <a:off x="1677133" y="4309695"/>
            <a:ext cx="3292800" cy="8976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None/>
              <a:defRPr sz="1867">
                <a:latin typeface="Raleway Black"/>
                <a:ea typeface="Raleway Black"/>
                <a:cs typeface="Raleway Black"/>
                <a:sym typeface="Raleway Black"/>
              </a:defRPr>
            </a:lvl1pPr>
            <a:lvl2pPr lvl="1" algn="ctr" rtl="0">
              <a:lnSpc>
                <a:spcPct val="100000"/>
              </a:lnSpc>
              <a:spcBef>
                <a:spcPts val="2133"/>
              </a:spcBef>
              <a:spcAft>
                <a:spcPts val="0"/>
              </a:spcAft>
              <a:buNone/>
              <a:defRPr>
                <a:latin typeface="Raleway Black"/>
                <a:ea typeface="Raleway Black"/>
                <a:cs typeface="Raleway Black"/>
                <a:sym typeface="Raleway Black"/>
              </a:defRPr>
            </a:lvl2pPr>
            <a:lvl3pPr lvl="2" algn="ctr" rtl="0">
              <a:lnSpc>
                <a:spcPct val="100000"/>
              </a:lnSpc>
              <a:spcBef>
                <a:spcPts val="2133"/>
              </a:spcBef>
              <a:spcAft>
                <a:spcPts val="0"/>
              </a:spcAft>
              <a:buNone/>
              <a:defRPr>
                <a:latin typeface="Raleway Black"/>
                <a:ea typeface="Raleway Black"/>
                <a:cs typeface="Raleway Black"/>
                <a:sym typeface="Raleway Black"/>
              </a:defRPr>
            </a:lvl3pPr>
            <a:lvl4pPr lvl="3" algn="ctr" rtl="0">
              <a:lnSpc>
                <a:spcPct val="100000"/>
              </a:lnSpc>
              <a:spcBef>
                <a:spcPts val="2133"/>
              </a:spcBef>
              <a:spcAft>
                <a:spcPts val="0"/>
              </a:spcAft>
              <a:buNone/>
              <a:defRPr>
                <a:latin typeface="Raleway Black"/>
                <a:ea typeface="Raleway Black"/>
                <a:cs typeface="Raleway Black"/>
                <a:sym typeface="Raleway Black"/>
              </a:defRPr>
            </a:lvl4pPr>
            <a:lvl5pPr lvl="4" algn="ctr" rtl="0">
              <a:lnSpc>
                <a:spcPct val="100000"/>
              </a:lnSpc>
              <a:spcBef>
                <a:spcPts val="2133"/>
              </a:spcBef>
              <a:spcAft>
                <a:spcPts val="0"/>
              </a:spcAft>
              <a:buNone/>
              <a:defRPr>
                <a:latin typeface="Raleway Black"/>
                <a:ea typeface="Raleway Black"/>
                <a:cs typeface="Raleway Black"/>
                <a:sym typeface="Raleway Black"/>
              </a:defRPr>
            </a:lvl5pPr>
            <a:lvl6pPr lvl="5" algn="ctr" rtl="0">
              <a:lnSpc>
                <a:spcPct val="100000"/>
              </a:lnSpc>
              <a:spcBef>
                <a:spcPts val="2133"/>
              </a:spcBef>
              <a:spcAft>
                <a:spcPts val="0"/>
              </a:spcAft>
              <a:buNone/>
              <a:defRPr>
                <a:latin typeface="Raleway Black"/>
                <a:ea typeface="Raleway Black"/>
                <a:cs typeface="Raleway Black"/>
                <a:sym typeface="Raleway Black"/>
              </a:defRPr>
            </a:lvl6pPr>
            <a:lvl7pPr lvl="6" algn="ctr" rtl="0">
              <a:lnSpc>
                <a:spcPct val="100000"/>
              </a:lnSpc>
              <a:spcBef>
                <a:spcPts val="2133"/>
              </a:spcBef>
              <a:spcAft>
                <a:spcPts val="0"/>
              </a:spcAft>
              <a:buNone/>
              <a:defRPr>
                <a:latin typeface="Raleway Black"/>
                <a:ea typeface="Raleway Black"/>
                <a:cs typeface="Raleway Black"/>
                <a:sym typeface="Raleway Black"/>
              </a:defRPr>
            </a:lvl7pPr>
            <a:lvl8pPr lvl="7" algn="ctr" rtl="0">
              <a:lnSpc>
                <a:spcPct val="100000"/>
              </a:lnSpc>
              <a:spcBef>
                <a:spcPts val="2133"/>
              </a:spcBef>
              <a:spcAft>
                <a:spcPts val="0"/>
              </a:spcAft>
              <a:buNone/>
              <a:defRPr>
                <a:latin typeface="Raleway Black"/>
                <a:ea typeface="Raleway Black"/>
                <a:cs typeface="Raleway Black"/>
                <a:sym typeface="Raleway Black"/>
              </a:defRPr>
            </a:lvl8pPr>
            <a:lvl9pPr lvl="8" algn="ctr" rtl="0">
              <a:lnSpc>
                <a:spcPct val="100000"/>
              </a:lnSpc>
              <a:spcBef>
                <a:spcPts val="2133"/>
              </a:spcBef>
              <a:spcAft>
                <a:spcPts val="2133"/>
              </a:spcAft>
              <a:buNone/>
              <a:defRPr>
                <a:latin typeface="Raleway Black"/>
                <a:ea typeface="Raleway Black"/>
                <a:cs typeface="Raleway Black"/>
                <a:sym typeface="Raleway Black"/>
              </a:defRPr>
            </a:lvl9pPr>
          </a:lstStyle>
          <a:p>
            <a:endParaRPr/>
          </a:p>
        </p:txBody>
      </p:sp>
      <p:sp>
        <p:nvSpPr>
          <p:cNvPr id="104" name="Google Shape;104;p14"/>
          <p:cNvSpPr txBox="1">
            <a:spLocks noGrp="1"/>
          </p:cNvSpPr>
          <p:nvPr>
            <p:ph type="subTitle" idx="6"/>
          </p:nvPr>
        </p:nvSpPr>
        <p:spPr>
          <a:xfrm>
            <a:off x="2175857" y="4761800"/>
            <a:ext cx="22856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105" name="Google Shape;105;p14"/>
          <p:cNvSpPr txBox="1">
            <a:spLocks noGrp="1"/>
          </p:cNvSpPr>
          <p:nvPr>
            <p:ph type="subTitle" idx="7"/>
          </p:nvPr>
        </p:nvSpPr>
        <p:spPr>
          <a:xfrm>
            <a:off x="7230467" y="4309695"/>
            <a:ext cx="3292800" cy="8976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None/>
              <a:defRPr sz="1867">
                <a:latin typeface="Raleway Black"/>
                <a:ea typeface="Raleway Black"/>
                <a:cs typeface="Raleway Black"/>
                <a:sym typeface="Raleway Black"/>
              </a:defRPr>
            </a:lvl1pPr>
            <a:lvl2pPr lvl="1" algn="ctr" rtl="0">
              <a:lnSpc>
                <a:spcPct val="100000"/>
              </a:lnSpc>
              <a:spcBef>
                <a:spcPts val="2133"/>
              </a:spcBef>
              <a:spcAft>
                <a:spcPts val="0"/>
              </a:spcAft>
              <a:buNone/>
              <a:defRPr>
                <a:latin typeface="Raleway Black"/>
                <a:ea typeface="Raleway Black"/>
                <a:cs typeface="Raleway Black"/>
                <a:sym typeface="Raleway Black"/>
              </a:defRPr>
            </a:lvl2pPr>
            <a:lvl3pPr lvl="2" algn="ctr" rtl="0">
              <a:lnSpc>
                <a:spcPct val="100000"/>
              </a:lnSpc>
              <a:spcBef>
                <a:spcPts val="2133"/>
              </a:spcBef>
              <a:spcAft>
                <a:spcPts val="0"/>
              </a:spcAft>
              <a:buNone/>
              <a:defRPr>
                <a:latin typeface="Raleway Black"/>
                <a:ea typeface="Raleway Black"/>
                <a:cs typeface="Raleway Black"/>
                <a:sym typeface="Raleway Black"/>
              </a:defRPr>
            </a:lvl3pPr>
            <a:lvl4pPr lvl="3" algn="ctr" rtl="0">
              <a:lnSpc>
                <a:spcPct val="100000"/>
              </a:lnSpc>
              <a:spcBef>
                <a:spcPts val="2133"/>
              </a:spcBef>
              <a:spcAft>
                <a:spcPts val="0"/>
              </a:spcAft>
              <a:buNone/>
              <a:defRPr>
                <a:latin typeface="Raleway Black"/>
                <a:ea typeface="Raleway Black"/>
                <a:cs typeface="Raleway Black"/>
                <a:sym typeface="Raleway Black"/>
              </a:defRPr>
            </a:lvl4pPr>
            <a:lvl5pPr lvl="4" algn="ctr" rtl="0">
              <a:lnSpc>
                <a:spcPct val="100000"/>
              </a:lnSpc>
              <a:spcBef>
                <a:spcPts val="2133"/>
              </a:spcBef>
              <a:spcAft>
                <a:spcPts val="0"/>
              </a:spcAft>
              <a:buNone/>
              <a:defRPr>
                <a:latin typeface="Raleway Black"/>
                <a:ea typeface="Raleway Black"/>
                <a:cs typeface="Raleway Black"/>
                <a:sym typeface="Raleway Black"/>
              </a:defRPr>
            </a:lvl5pPr>
            <a:lvl6pPr lvl="5" algn="ctr" rtl="0">
              <a:lnSpc>
                <a:spcPct val="100000"/>
              </a:lnSpc>
              <a:spcBef>
                <a:spcPts val="2133"/>
              </a:spcBef>
              <a:spcAft>
                <a:spcPts val="0"/>
              </a:spcAft>
              <a:buNone/>
              <a:defRPr>
                <a:latin typeface="Raleway Black"/>
                <a:ea typeface="Raleway Black"/>
                <a:cs typeface="Raleway Black"/>
                <a:sym typeface="Raleway Black"/>
              </a:defRPr>
            </a:lvl6pPr>
            <a:lvl7pPr lvl="6" algn="ctr" rtl="0">
              <a:lnSpc>
                <a:spcPct val="100000"/>
              </a:lnSpc>
              <a:spcBef>
                <a:spcPts val="2133"/>
              </a:spcBef>
              <a:spcAft>
                <a:spcPts val="0"/>
              </a:spcAft>
              <a:buNone/>
              <a:defRPr>
                <a:latin typeface="Raleway Black"/>
                <a:ea typeface="Raleway Black"/>
                <a:cs typeface="Raleway Black"/>
                <a:sym typeface="Raleway Black"/>
              </a:defRPr>
            </a:lvl7pPr>
            <a:lvl8pPr lvl="7" algn="ctr" rtl="0">
              <a:lnSpc>
                <a:spcPct val="100000"/>
              </a:lnSpc>
              <a:spcBef>
                <a:spcPts val="2133"/>
              </a:spcBef>
              <a:spcAft>
                <a:spcPts val="0"/>
              </a:spcAft>
              <a:buNone/>
              <a:defRPr>
                <a:latin typeface="Raleway Black"/>
                <a:ea typeface="Raleway Black"/>
                <a:cs typeface="Raleway Black"/>
                <a:sym typeface="Raleway Black"/>
              </a:defRPr>
            </a:lvl8pPr>
            <a:lvl9pPr lvl="8" algn="ctr" rtl="0">
              <a:lnSpc>
                <a:spcPct val="100000"/>
              </a:lnSpc>
              <a:spcBef>
                <a:spcPts val="2133"/>
              </a:spcBef>
              <a:spcAft>
                <a:spcPts val="2133"/>
              </a:spcAft>
              <a:buNone/>
              <a:defRPr>
                <a:latin typeface="Raleway Black"/>
                <a:ea typeface="Raleway Black"/>
                <a:cs typeface="Raleway Black"/>
                <a:sym typeface="Raleway Black"/>
              </a:defRPr>
            </a:lvl9pPr>
          </a:lstStyle>
          <a:p>
            <a:endParaRPr/>
          </a:p>
        </p:txBody>
      </p:sp>
      <p:sp>
        <p:nvSpPr>
          <p:cNvPr id="106" name="Google Shape;106;p14"/>
          <p:cNvSpPr txBox="1">
            <a:spLocks noGrp="1"/>
          </p:cNvSpPr>
          <p:nvPr>
            <p:ph type="subTitle" idx="8"/>
          </p:nvPr>
        </p:nvSpPr>
        <p:spPr>
          <a:xfrm>
            <a:off x="7729191" y="4761800"/>
            <a:ext cx="22856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107" name="Google Shape;107;p14"/>
          <p:cNvSpPr txBox="1">
            <a:spLocks noGrp="1"/>
          </p:cNvSpPr>
          <p:nvPr>
            <p:ph type="ctrTitle"/>
          </p:nvPr>
        </p:nvSpPr>
        <p:spPr>
          <a:xfrm>
            <a:off x="5277125" y="2861200"/>
            <a:ext cx="1637600" cy="11356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rgbClr val="FFFFFF"/>
              </a:buClr>
              <a:buSzPts val="1800"/>
              <a:buNone/>
              <a:defRPr sz="2400">
                <a:solidFill>
                  <a:srgbClr val="FFFFFF"/>
                </a:solidFill>
              </a:defRPr>
            </a:lvl1pPr>
            <a:lvl2pPr lvl="1" algn="ctr" rtl="0">
              <a:spcBef>
                <a:spcPts val="0"/>
              </a:spcBef>
              <a:spcAft>
                <a:spcPts val="0"/>
              </a:spcAft>
              <a:buClr>
                <a:srgbClr val="FFFFFF"/>
              </a:buClr>
              <a:buSzPts val="1800"/>
              <a:buNone/>
              <a:defRPr sz="2400">
                <a:solidFill>
                  <a:srgbClr val="FFFFFF"/>
                </a:solidFill>
              </a:defRPr>
            </a:lvl2pPr>
            <a:lvl3pPr lvl="2" algn="ctr" rtl="0">
              <a:spcBef>
                <a:spcPts val="0"/>
              </a:spcBef>
              <a:spcAft>
                <a:spcPts val="0"/>
              </a:spcAft>
              <a:buClr>
                <a:srgbClr val="FFFFFF"/>
              </a:buClr>
              <a:buSzPts val="1800"/>
              <a:buNone/>
              <a:defRPr sz="2400">
                <a:solidFill>
                  <a:srgbClr val="FFFFFF"/>
                </a:solidFill>
              </a:defRPr>
            </a:lvl3pPr>
            <a:lvl4pPr lvl="3" algn="ctr" rtl="0">
              <a:spcBef>
                <a:spcPts val="0"/>
              </a:spcBef>
              <a:spcAft>
                <a:spcPts val="0"/>
              </a:spcAft>
              <a:buClr>
                <a:srgbClr val="FFFFFF"/>
              </a:buClr>
              <a:buSzPts val="1800"/>
              <a:buNone/>
              <a:defRPr sz="2400">
                <a:solidFill>
                  <a:srgbClr val="FFFFFF"/>
                </a:solidFill>
              </a:defRPr>
            </a:lvl4pPr>
            <a:lvl5pPr lvl="4" algn="ctr" rtl="0">
              <a:spcBef>
                <a:spcPts val="0"/>
              </a:spcBef>
              <a:spcAft>
                <a:spcPts val="0"/>
              </a:spcAft>
              <a:buClr>
                <a:srgbClr val="FFFFFF"/>
              </a:buClr>
              <a:buSzPts val="1800"/>
              <a:buNone/>
              <a:defRPr sz="2400">
                <a:solidFill>
                  <a:srgbClr val="FFFFFF"/>
                </a:solidFill>
              </a:defRPr>
            </a:lvl5pPr>
            <a:lvl6pPr lvl="5" algn="ctr" rtl="0">
              <a:spcBef>
                <a:spcPts val="0"/>
              </a:spcBef>
              <a:spcAft>
                <a:spcPts val="0"/>
              </a:spcAft>
              <a:buClr>
                <a:srgbClr val="FFFFFF"/>
              </a:buClr>
              <a:buSzPts val="1800"/>
              <a:buNone/>
              <a:defRPr sz="2400">
                <a:solidFill>
                  <a:srgbClr val="FFFFFF"/>
                </a:solidFill>
              </a:defRPr>
            </a:lvl6pPr>
            <a:lvl7pPr lvl="6" algn="ctr" rtl="0">
              <a:spcBef>
                <a:spcPts val="0"/>
              </a:spcBef>
              <a:spcAft>
                <a:spcPts val="0"/>
              </a:spcAft>
              <a:buClr>
                <a:srgbClr val="FFFFFF"/>
              </a:buClr>
              <a:buSzPts val="1800"/>
              <a:buNone/>
              <a:defRPr sz="2400">
                <a:solidFill>
                  <a:srgbClr val="FFFFFF"/>
                </a:solidFill>
              </a:defRPr>
            </a:lvl7pPr>
            <a:lvl8pPr lvl="7" algn="ctr" rtl="0">
              <a:spcBef>
                <a:spcPts val="0"/>
              </a:spcBef>
              <a:spcAft>
                <a:spcPts val="0"/>
              </a:spcAft>
              <a:buClr>
                <a:srgbClr val="FFFFFF"/>
              </a:buClr>
              <a:buSzPts val="1800"/>
              <a:buNone/>
              <a:defRPr sz="2400">
                <a:solidFill>
                  <a:srgbClr val="FFFFFF"/>
                </a:solidFill>
              </a:defRPr>
            </a:lvl8pPr>
            <a:lvl9pPr lvl="8" algn="ctr" rtl="0">
              <a:spcBef>
                <a:spcPts val="0"/>
              </a:spcBef>
              <a:spcAft>
                <a:spcPts val="0"/>
              </a:spcAft>
              <a:buClr>
                <a:srgbClr val="FFFFFF"/>
              </a:buClr>
              <a:buSzPts val="1800"/>
              <a:buNone/>
              <a:defRPr sz="2400">
                <a:solidFill>
                  <a:srgbClr val="FFFFFF"/>
                </a:solidFill>
              </a:defRPr>
            </a:lvl9pPr>
          </a:lstStyle>
          <a:p>
            <a:endParaRPr/>
          </a:p>
        </p:txBody>
      </p:sp>
    </p:spTree>
    <p:extLst>
      <p:ext uri="{BB962C8B-B14F-4D97-AF65-F5344CB8AC3E}">
        <p14:creationId xmlns:p14="http://schemas.microsoft.com/office/powerpoint/2010/main" val="3774124309"/>
      </p:ext>
    </p:extLst>
  </p:cSld>
  <p:clrMapOvr>
    <a:masterClrMapping/>
  </p:clrMapOvr>
</p:sldLayout>
</file>

<file path=ppt/slideLayouts/slideLayout235.xml><?xml version="1.0" encoding="utf-8"?>
<p:sldLayout xmlns:a="http://schemas.openxmlformats.org/drawingml/2006/main" xmlns:r="http://schemas.openxmlformats.org/officeDocument/2006/relationships" xmlns:p="http://schemas.openxmlformats.org/presentationml/2006/main" matchingName="Title + design 5">
  <p:cSld name="Title + design 5">
    <p:bg>
      <p:bgPr>
        <a:solidFill>
          <a:srgbClr val="F3F3F3"/>
        </a:solidFill>
        <a:effectLst/>
      </p:bgPr>
    </p:bg>
    <p:spTree>
      <p:nvGrpSpPr>
        <p:cNvPr id="1" name="Shape 108"/>
        <p:cNvGrpSpPr/>
        <p:nvPr/>
      </p:nvGrpSpPr>
      <p:grpSpPr>
        <a:xfrm>
          <a:off x="0" y="0"/>
          <a:ext cx="0" cy="0"/>
          <a:chOff x="0" y="0"/>
          <a:chExt cx="0" cy="0"/>
        </a:xfrm>
      </p:grpSpPr>
      <p:grpSp>
        <p:nvGrpSpPr>
          <p:cNvPr id="109" name="Google Shape;109;p15"/>
          <p:cNvGrpSpPr/>
          <p:nvPr/>
        </p:nvGrpSpPr>
        <p:grpSpPr>
          <a:xfrm>
            <a:off x="0" y="3415733"/>
            <a:ext cx="12229085" cy="3442268"/>
            <a:chOff x="0" y="2561799"/>
            <a:chExt cx="9171814" cy="2581701"/>
          </a:xfrm>
        </p:grpSpPr>
        <p:pic>
          <p:nvPicPr>
            <p:cNvPr id="110" name="Google Shape;110;p15"/>
            <p:cNvPicPr preferRelativeResize="0"/>
            <p:nvPr/>
          </p:nvPicPr>
          <p:blipFill>
            <a:blip r:embed="rId2">
              <a:alphaModFix/>
            </a:blip>
            <a:stretch>
              <a:fillRect/>
            </a:stretch>
          </p:blipFill>
          <p:spPr>
            <a:xfrm>
              <a:off x="0" y="2561799"/>
              <a:ext cx="4589700" cy="2581701"/>
            </a:xfrm>
            <a:prstGeom prst="rect">
              <a:avLst/>
            </a:prstGeom>
            <a:noFill/>
            <a:ln>
              <a:noFill/>
            </a:ln>
          </p:spPr>
        </p:pic>
        <p:pic>
          <p:nvPicPr>
            <p:cNvPr id="111" name="Google Shape;111;p15"/>
            <p:cNvPicPr preferRelativeResize="0"/>
            <p:nvPr/>
          </p:nvPicPr>
          <p:blipFill>
            <a:blip r:embed="rId2">
              <a:alphaModFix/>
            </a:blip>
            <a:stretch>
              <a:fillRect/>
            </a:stretch>
          </p:blipFill>
          <p:spPr>
            <a:xfrm flipH="1">
              <a:off x="4582114" y="2561799"/>
              <a:ext cx="4589700" cy="2581701"/>
            </a:xfrm>
            <a:prstGeom prst="rect">
              <a:avLst/>
            </a:prstGeom>
            <a:noFill/>
            <a:ln>
              <a:noFill/>
            </a:ln>
          </p:spPr>
        </p:pic>
      </p:grpSp>
      <p:sp>
        <p:nvSpPr>
          <p:cNvPr id="112" name="Google Shape;112;p15"/>
          <p:cNvSpPr txBox="1">
            <a:spLocks noGrp="1"/>
          </p:cNvSpPr>
          <p:nvPr>
            <p:ph type="ctrTitle"/>
          </p:nvPr>
        </p:nvSpPr>
        <p:spPr>
          <a:xfrm>
            <a:off x="4209816" y="534167"/>
            <a:ext cx="3772400" cy="1135600"/>
          </a:xfrm>
          <a:prstGeom prst="rect">
            <a:avLst/>
          </a:prstGeom>
        </p:spPr>
        <p:txBody>
          <a:bodyPr spcFirstLastPara="1" wrap="square" lIns="91425" tIns="91425" rIns="91425" bIns="91425" anchor="b" anchorCtr="0">
            <a:noAutofit/>
          </a:bodyPr>
          <a:lstStyle>
            <a:lvl1pPr lvl="0" algn="ctr" rtl="0">
              <a:spcBef>
                <a:spcPts val="0"/>
              </a:spcBef>
              <a:spcAft>
                <a:spcPts val="0"/>
              </a:spcAft>
              <a:buClr>
                <a:srgbClr val="EE4961"/>
              </a:buClr>
              <a:buSzPts val="2400"/>
              <a:buNone/>
              <a:defRPr sz="3200">
                <a:solidFill>
                  <a:srgbClr val="EE4961"/>
                </a:solidFill>
              </a:defRPr>
            </a:lvl1pPr>
            <a:lvl2pPr lvl="1" algn="ctr" rtl="0">
              <a:spcBef>
                <a:spcPts val="0"/>
              </a:spcBef>
              <a:spcAft>
                <a:spcPts val="0"/>
              </a:spcAft>
              <a:buSzPts val="1100"/>
              <a:buNone/>
              <a:defRPr sz="1467"/>
            </a:lvl2pPr>
            <a:lvl3pPr lvl="2" algn="ctr" rtl="0">
              <a:spcBef>
                <a:spcPts val="0"/>
              </a:spcBef>
              <a:spcAft>
                <a:spcPts val="0"/>
              </a:spcAft>
              <a:buSzPts val="1100"/>
              <a:buNone/>
              <a:defRPr sz="1467"/>
            </a:lvl3pPr>
            <a:lvl4pPr lvl="3" algn="ctr" rtl="0">
              <a:spcBef>
                <a:spcPts val="0"/>
              </a:spcBef>
              <a:spcAft>
                <a:spcPts val="0"/>
              </a:spcAft>
              <a:buSzPts val="1100"/>
              <a:buNone/>
              <a:defRPr sz="1467"/>
            </a:lvl4pPr>
            <a:lvl5pPr lvl="4" algn="ctr" rtl="0">
              <a:spcBef>
                <a:spcPts val="0"/>
              </a:spcBef>
              <a:spcAft>
                <a:spcPts val="0"/>
              </a:spcAft>
              <a:buSzPts val="1100"/>
              <a:buNone/>
              <a:defRPr sz="1467"/>
            </a:lvl5pPr>
            <a:lvl6pPr lvl="5" algn="ctr" rtl="0">
              <a:spcBef>
                <a:spcPts val="0"/>
              </a:spcBef>
              <a:spcAft>
                <a:spcPts val="0"/>
              </a:spcAft>
              <a:buSzPts val="1100"/>
              <a:buNone/>
              <a:defRPr sz="1467"/>
            </a:lvl6pPr>
            <a:lvl7pPr lvl="6" algn="ctr" rtl="0">
              <a:spcBef>
                <a:spcPts val="0"/>
              </a:spcBef>
              <a:spcAft>
                <a:spcPts val="0"/>
              </a:spcAft>
              <a:buSzPts val="1100"/>
              <a:buNone/>
              <a:defRPr sz="1467"/>
            </a:lvl7pPr>
            <a:lvl8pPr lvl="7" algn="ctr" rtl="0">
              <a:spcBef>
                <a:spcPts val="0"/>
              </a:spcBef>
              <a:spcAft>
                <a:spcPts val="0"/>
              </a:spcAft>
              <a:buSzPts val="1100"/>
              <a:buNone/>
              <a:defRPr sz="1467"/>
            </a:lvl8pPr>
            <a:lvl9pPr lvl="8" algn="ctr" rtl="0">
              <a:spcBef>
                <a:spcPts val="0"/>
              </a:spcBef>
              <a:spcAft>
                <a:spcPts val="0"/>
              </a:spcAft>
              <a:buSzPts val="1100"/>
              <a:buNone/>
              <a:defRPr sz="1467"/>
            </a:lvl9pPr>
          </a:lstStyle>
          <a:p>
            <a:endParaRPr/>
          </a:p>
        </p:txBody>
      </p:sp>
      <p:grpSp>
        <p:nvGrpSpPr>
          <p:cNvPr id="113" name="Google Shape;113;p15"/>
          <p:cNvGrpSpPr/>
          <p:nvPr/>
        </p:nvGrpSpPr>
        <p:grpSpPr>
          <a:xfrm>
            <a:off x="1601854" y="3534106"/>
            <a:ext cx="9098245" cy="3323895"/>
            <a:chOff x="-2" y="1810675"/>
            <a:chExt cx="9164227" cy="3348000"/>
          </a:xfrm>
        </p:grpSpPr>
        <p:pic>
          <p:nvPicPr>
            <p:cNvPr id="114" name="Google Shape;114;p15"/>
            <p:cNvPicPr preferRelativeResize="0"/>
            <p:nvPr/>
          </p:nvPicPr>
          <p:blipFill rotWithShape="1">
            <a:blip r:embed="rId3">
              <a:alphaModFix/>
            </a:blip>
            <a:srcRect l="22887"/>
            <a:stretch/>
          </p:blipFill>
          <p:spPr>
            <a:xfrm>
              <a:off x="-2" y="1810675"/>
              <a:ext cx="4589700" cy="3348000"/>
            </a:xfrm>
            <a:prstGeom prst="rect">
              <a:avLst/>
            </a:prstGeom>
            <a:noFill/>
            <a:ln>
              <a:noFill/>
            </a:ln>
          </p:spPr>
        </p:pic>
        <p:pic>
          <p:nvPicPr>
            <p:cNvPr id="115" name="Google Shape;115;p15"/>
            <p:cNvPicPr preferRelativeResize="0"/>
            <p:nvPr/>
          </p:nvPicPr>
          <p:blipFill rotWithShape="1">
            <a:blip r:embed="rId3">
              <a:alphaModFix/>
            </a:blip>
            <a:srcRect l="22887"/>
            <a:stretch/>
          </p:blipFill>
          <p:spPr>
            <a:xfrm flipH="1">
              <a:off x="4574526" y="1810675"/>
              <a:ext cx="4589700" cy="3348000"/>
            </a:xfrm>
            <a:prstGeom prst="rect">
              <a:avLst/>
            </a:prstGeom>
            <a:noFill/>
            <a:ln>
              <a:noFill/>
            </a:ln>
          </p:spPr>
        </p:pic>
      </p:grpSp>
    </p:spTree>
    <p:extLst>
      <p:ext uri="{BB962C8B-B14F-4D97-AF65-F5344CB8AC3E}">
        <p14:creationId xmlns:p14="http://schemas.microsoft.com/office/powerpoint/2010/main" val="1167876348"/>
      </p:ext>
    </p:extLst>
  </p:cSld>
  <p:clrMapOvr>
    <a:masterClrMapping/>
  </p:clrMapOvr>
</p:sldLayout>
</file>

<file path=ppt/slideLayouts/slideLayout236.xml><?xml version="1.0" encoding="utf-8"?>
<p:sldLayout xmlns:a="http://schemas.openxmlformats.org/drawingml/2006/main" xmlns:r="http://schemas.openxmlformats.org/officeDocument/2006/relationships" xmlns:p="http://schemas.openxmlformats.org/presentationml/2006/main" matchingName="Title + text 2">
  <p:cSld name="Title + text 2">
    <p:bg>
      <p:bgPr>
        <a:solidFill>
          <a:srgbClr val="F3F3F3"/>
        </a:solidFill>
        <a:effectLst/>
      </p:bgPr>
    </p:bg>
    <p:spTree>
      <p:nvGrpSpPr>
        <p:cNvPr id="1" name="Shape 116"/>
        <p:cNvGrpSpPr/>
        <p:nvPr/>
      </p:nvGrpSpPr>
      <p:grpSpPr>
        <a:xfrm>
          <a:off x="0" y="0"/>
          <a:ext cx="0" cy="0"/>
          <a:chOff x="0" y="0"/>
          <a:chExt cx="0" cy="0"/>
        </a:xfrm>
      </p:grpSpPr>
      <p:grpSp>
        <p:nvGrpSpPr>
          <p:cNvPr id="117" name="Google Shape;117;p16"/>
          <p:cNvGrpSpPr/>
          <p:nvPr/>
        </p:nvGrpSpPr>
        <p:grpSpPr>
          <a:xfrm rot="10800000">
            <a:off x="0" y="-1"/>
            <a:ext cx="12229085" cy="3442268"/>
            <a:chOff x="0" y="2561799"/>
            <a:chExt cx="9171814" cy="2581701"/>
          </a:xfrm>
        </p:grpSpPr>
        <p:pic>
          <p:nvPicPr>
            <p:cNvPr id="118" name="Google Shape;118;p16"/>
            <p:cNvPicPr preferRelativeResize="0"/>
            <p:nvPr/>
          </p:nvPicPr>
          <p:blipFill>
            <a:blip r:embed="rId2">
              <a:alphaModFix/>
            </a:blip>
            <a:stretch>
              <a:fillRect/>
            </a:stretch>
          </p:blipFill>
          <p:spPr>
            <a:xfrm>
              <a:off x="0" y="2561799"/>
              <a:ext cx="4589700" cy="2581701"/>
            </a:xfrm>
            <a:prstGeom prst="rect">
              <a:avLst/>
            </a:prstGeom>
            <a:noFill/>
            <a:ln>
              <a:noFill/>
            </a:ln>
          </p:spPr>
        </p:pic>
        <p:pic>
          <p:nvPicPr>
            <p:cNvPr id="119" name="Google Shape;119;p16"/>
            <p:cNvPicPr preferRelativeResize="0"/>
            <p:nvPr/>
          </p:nvPicPr>
          <p:blipFill>
            <a:blip r:embed="rId2">
              <a:alphaModFix/>
            </a:blip>
            <a:stretch>
              <a:fillRect/>
            </a:stretch>
          </p:blipFill>
          <p:spPr>
            <a:xfrm flipH="1">
              <a:off x="4582114" y="2561799"/>
              <a:ext cx="4589700" cy="2581701"/>
            </a:xfrm>
            <a:prstGeom prst="rect">
              <a:avLst/>
            </a:prstGeom>
            <a:noFill/>
            <a:ln>
              <a:noFill/>
            </a:ln>
          </p:spPr>
        </p:pic>
      </p:grpSp>
      <p:grpSp>
        <p:nvGrpSpPr>
          <p:cNvPr id="120" name="Google Shape;120;p16"/>
          <p:cNvGrpSpPr/>
          <p:nvPr/>
        </p:nvGrpSpPr>
        <p:grpSpPr>
          <a:xfrm rot="10800000">
            <a:off x="1528987" y="-1"/>
            <a:ext cx="9098245" cy="3323895"/>
            <a:chOff x="-2" y="1810675"/>
            <a:chExt cx="9164227" cy="3348000"/>
          </a:xfrm>
        </p:grpSpPr>
        <p:pic>
          <p:nvPicPr>
            <p:cNvPr id="121" name="Google Shape;121;p16"/>
            <p:cNvPicPr preferRelativeResize="0"/>
            <p:nvPr/>
          </p:nvPicPr>
          <p:blipFill rotWithShape="1">
            <a:blip r:embed="rId3">
              <a:alphaModFix/>
            </a:blip>
            <a:srcRect l="22887"/>
            <a:stretch/>
          </p:blipFill>
          <p:spPr>
            <a:xfrm>
              <a:off x="-2" y="1810675"/>
              <a:ext cx="4589700" cy="3348000"/>
            </a:xfrm>
            <a:prstGeom prst="rect">
              <a:avLst/>
            </a:prstGeom>
            <a:noFill/>
            <a:ln>
              <a:noFill/>
            </a:ln>
          </p:spPr>
        </p:pic>
        <p:pic>
          <p:nvPicPr>
            <p:cNvPr id="122" name="Google Shape;122;p16"/>
            <p:cNvPicPr preferRelativeResize="0"/>
            <p:nvPr/>
          </p:nvPicPr>
          <p:blipFill rotWithShape="1">
            <a:blip r:embed="rId3">
              <a:alphaModFix/>
            </a:blip>
            <a:srcRect l="22887"/>
            <a:stretch/>
          </p:blipFill>
          <p:spPr>
            <a:xfrm flipH="1">
              <a:off x="4574526" y="1810675"/>
              <a:ext cx="4589700" cy="3348000"/>
            </a:xfrm>
            <a:prstGeom prst="rect">
              <a:avLst/>
            </a:prstGeom>
            <a:noFill/>
            <a:ln>
              <a:noFill/>
            </a:ln>
          </p:spPr>
        </p:pic>
      </p:grpSp>
      <p:sp>
        <p:nvSpPr>
          <p:cNvPr id="123" name="Google Shape;123;p16"/>
          <p:cNvSpPr txBox="1">
            <a:spLocks noGrp="1"/>
          </p:cNvSpPr>
          <p:nvPr>
            <p:ph type="subTitle" idx="1"/>
          </p:nvPr>
        </p:nvSpPr>
        <p:spPr>
          <a:xfrm>
            <a:off x="3037905" y="3555333"/>
            <a:ext cx="61384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124" name="Google Shape;124;p16"/>
          <p:cNvSpPr txBox="1">
            <a:spLocks noGrp="1"/>
          </p:cNvSpPr>
          <p:nvPr>
            <p:ph type="ctrTitle"/>
          </p:nvPr>
        </p:nvSpPr>
        <p:spPr>
          <a:xfrm>
            <a:off x="3121200" y="2419733"/>
            <a:ext cx="5949600" cy="11356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2400"/>
              <a:buNone/>
              <a:defRPr sz="3200"/>
            </a:lvl1pPr>
            <a:lvl2pPr lvl="1" algn="ctr" rtl="0">
              <a:spcBef>
                <a:spcPts val="0"/>
              </a:spcBef>
              <a:spcAft>
                <a:spcPts val="0"/>
              </a:spcAft>
              <a:buSzPts val="1100"/>
              <a:buNone/>
              <a:defRPr sz="1467"/>
            </a:lvl2pPr>
            <a:lvl3pPr lvl="2" algn="ctr" rtl="0">
              <a:spcBef>
                <a:spcPts val="0"/>
              </a:spcBef>
              <a:spcAft>
                <a:spcPts val="0"/>
              </a:spcAft>
              <a:buSzPts val="1100"/>
              <a:buNone/>
              <a:defRPr sz="1467"/>
            </a:lvl3pPr>
            <a:lvl4pPr lvl="3" algn="ctr" rtl="0">
              <a:spcBef>
                <a:spcPts val="0"/>
              </a:spcBef>
              <a:spcAft>
                <a:spcPts val="0"/>
              </a:spcAft>
              <a:buSzPts val="1100"/>
              <a:buNone/>
              <a:defRPr sz="1467"/>
            </a:lvl4pPr>
            <a:lvl5pPr lvl="4" algn="ctr" rtl="0">
              <a:spcBef>
                <a:spcPts val="0"/>
              </a:spcBef>
              <a:spcAft>
                <a:spcPts val="0"/>
              </a:spcAft>
              <a:buSzPts val="1100"/>
              <a:buNone/>
              <a:defRPr sz="1467"/>
            </a:lvl5pPr>
            <a:lvl6pPr lvl="5" algn="ctr" rtl="0">
              <a:spcBef>
                <a:spcPts val="0"/>
              </a:spcBef>
              <a:spcAft>
                <a:spcPts val="0"/>
              </a:spcAft>
              <a:buSzPts val="1100"/>
              <a:buNone/>
              <a:defRPr sz="1467"/>
            </a:lvl6pPr>
            <a:lvl7pPr lvl="6" algn="ctr" rtl="0">
              <a:spcBef>
                <a:spcPts val="0"/>
              </a:spcBef>
              <a:spcAft>
                <a:spcPts val="0"/>
              </a:spcAft>
              <a:buSzPts val="1100"/>
              <a:buNone/>
              <a:defRPr sz="1467"/>
            </a:lvl7pPr>
            <a:lvl8pPr lvl="7" algn="ctr" rtl="0">
              <a:spcBef>
                <a:spcPts val="0"/>
              </a:spcBef>
              <a:spcAft>
                <a:spcPts val="0"/>
              </a:spcAft>
              <a:buSzPts val="1100"/>
              <a:buNone/>
              <a:defRPr sz="1467"/>
            </a:lvl8pPr>
            <a:lvl9pPr lvl="8" algn="ctr" rtl="0">
              <a:spcBef>
                <a:spcPts val="0"/>
              </a:spcBef>
              <a:spcAft>
                <a:spcPts val="0"/>
              </a:spcAft>
              <a:buSzPts val="1100"/>
              <a:buNone/>
              <a:defRPr sz="1467"/>
            </a:lvl9pPr>
          </a:lstStyle>
          <a:p>
            <a:endParaRPr/>
          </a:p>
        </p:txBody>
      </p:sp>
    </p:spTree>
    <p:extLst>
      <p:ext uri="{BB962C8B-B14F-4D97-AF65-F5344CB8AC3E}">
        <p14:creationId xmlns:p14="http://schemas.microsoft.com/office/powerpoint/2010/main" val="2467910056"/>
      </p:ext>
    </p:extLst>
  </p:cSld>
  <p:clrMapOvr>
    <a:masterClrMapping/>
  </p:clrMapOvr>
</p:sldLayout>
</file>

<file path=ppt/slideLayouts/slideLayout237.xml><?xml version="1.0" encoding="utf-8"?>
<p:sldLayout xmlns:a="http://schemas.openxmlformats.org/drawingml/2006/main" xmlns:r="http://schemas.openxmlformats.org/officeDocument/2006/relationships" xmlns:p="http://schemas.openxmlformats.org/presentationml/2006/main" matchingName="Background">
  <p:cSld name="Background">
    <p:bg>
      <p:bgPr>
        <a:blipFill>
          <a:blip r:embed="rId2">
            <a:alphaModFix/>
          </a:blip>
          <a:stretch>
            <a:fillRect/>
          </a:stretch>
        </a:blipFill>
        <a:effectLst/>
      </p:bgPr>
    </p:bg>
    <p:spTree>
      <p:nvGrpSpPr>
        <p:cNvPr id="1" name="Shape 135"/>
        <p:cNvGrpSpPr/>
        <p:nvPr/>
      </p:nvGrpSpPr>
      <p:grpSpPr>
        <a:xfrm>
          <a:off x="0" y="0"/>
          <a:ext cx="0" cy="0"/>
          <a:chOff x="0" y="0"/>
          <a:chExt cx="0" cy="0"/>
        </a:xfrm>
      </p:grpSpPr>
      <p:pic>
        <p:nvPicPr>
          <p:cNvPr id="136" name="Google Shape;136;p19"/>
          <p:cNvPicPr preferRelativeResize="0"/>
          <p:nvPr/>
        </p:nvPicPr>
        <p:blipFill>
          <a:blip r:embed="rId3">
            <a:alphaModFix/>
          </a:blip>
          <a:stretch>
            <a:fillRect/>
          </a:stretch>
        </p:blipFill>
        <p:spPr>
          <a:xfrm>
            <a:off x="0" y="0"/>
            <a:ext cx="12192000" cy="6858000"/>
          </a:xfrm>
          <a:prstGeom prst="rect">
            <a:avLst/>
          </a:prstGeom>
          <a:noFill/>
          <a:ln>
            <a:noFill/>
          </a:ln>
        </p:spPr>
      </p:pic>
    </p:spTree>
    <p:extLst>
      <p:ext uri="{BB962C8B-B14F-4D97-AF65-F5344CB8AC3E}">
        <p14:creationId xmlns:p14="http://schemas.microsoft.com/office/powerpoint/2010/main" val="2584696527"/>
      </p:ext>
    </p:extLst>
  </p:cSld>
  <p:clrMapOvr>
    <a:masterClrMapping/>
  </p:clrMapOvr>
</p:sldLayout>
</file>

<file path=ppt/slideLayouts/slideLayout238.xml><?xml version="1.0" encoding="utf-8"?>
<p:sldLayout xmlns:a="http://schemas.openxmlformats.org/drawingml/2006/main" xmlns:r="http://schemas.openxmlformats.org/officeDocument/2006/relationships" xmlns:p="http://schemas.openxmlformats.org/presentationml/2006/main" matchingName="Blank slide 1" type="blank">
  <p:cSld name="Blank slide 1">
    <p:spTree>
      <p:nvGrpSpPr>
        <p:cNvPr id="1" name="Shape 137"/>
        <p:cNvGrpSpPr/>
        <p:nvPr/>
      </p:nvGrpSpPr>
      <p:grpSpPr>
        <a:xfrm>
          <a:off x="0" y="0"/>
          <a:ext cx="0" cy="0"/>
          <a:chOff x="0" y="0"/>
          <a:chExt cx="0" cy="0"/>
        </a:xfrm>
      </p:grpSpPr>
    </p:spTree>
    <p:extLst>
      <p:ext uri="{BB962C8B-B14F-4D97-AF65-F5344CB8AC3E}">
        <p14:creationId xmlns:p14="http://schemas.microsoft.com/office/powerpoint/2010/main" val="3665242670"/>
      </p:ext>
    </p:extLst>
  </p:cSld>
  <p:clrMapOvr>
    <a:masterClrMapping/>
  </p:clrMapOvr>
</p:sldLayout>
</file>

<file path=ppt/slideLayouts/slideLayout239.xml><?xml version="1.0" encoding="utf-8"?>
<p:sldLayout xmlns:a="http://schemas.openxmlformats.org/drawingml/2006/main" xmlns:r="http://schemas.openxmlformats.org/officeDocument/2006/relationships" xmlns:p="http://schemas.openxmlformats.org/presentationml/2006/main" preserve="1" userDrawn="1">
  <p:cSld name="2_Contents slide layout">
    <p:spTree>
      <p:nvGrpSpPr>
        <p:cNvPr id="1" name=""/>
        <p:cNvGrpSpPr/>
        <p:nvPr/>
      </p:nvGrpSpPr>
      <p:grpSpPr>
        <a:xfrm>
          <a:off x="0" y="0"/>
          <a:ext cx="0" cy="0"/>
          <a:chOff x="0" y="0"/>
          <a:chExt cx="0" cy="0"/>
        </a:xfrm>
      </p:grpSpPr>
      <p:sp>
        <p:nvSpPr>
          <p:cNvPr id="6" name="Rectangle 5"/>
          <p:cNvSpPr/>
          <p:nvPr userDrawn="1"/>
        </p:nvSpPr>
        <p:spPr>
          <a:xfrm>
            <a:off x="1" y="0"/>
            <a:ext cx="409074"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sp>
        <p:nvSpPr>
          <p:cNvPr id="2" name="Text Placeholder 9"/>
          <p:cNvSpPr>
            <a:spLocks noGrp="1"/>
          </p:cNvSpPr>
          <p:nvPr>
            <p:ph type="body" sz="quarter" idx="10" hasCustomPrompt="1"/>
          </p:nvPr>
        </p:nvSpPr>
        <p:spPr>
          <a:xfrm>
            <a:off x="1817635" y="640842"/>
            <a:ext cx="9997376" cy="724247"/>
          </a:xfrm>
          <a:prstGeom prst="rect">
            <a:avLst/>
          </a:prstGeom>
        </p:spPr>
        <p:txBody>
          <a:bodyPr anchor="ctr"/>
          <a:lstStyle>
            <a:lvl1pPr marL="0" indent="0" algn="l">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pic>
        <p:nvPicPr>
          <p:cNvPr id="3" name="Picture 2"/>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rot="21358364">
            <a:off x="611326" y="178379"/>
            <a:ext cx="780533" cy="876799"/>
          </a:xfrm>
          <a:prstGeom prst="rect">
            <a:avLst/>
          </a:prstGeom>
        </p:spPr>
      </p:pic>
      <p:pic>
        <p:nvPicPr>
          <p:cNvPr id="8" name="Picture 7"/>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rot="21358364">
            <a:off x="513320" y="1676358"/>
            <a:ext cx="310679" cy="348997"/>
          </a:xfrm>
          <a:prstGeom prst="rect">
            <a:avLst/>
          </a:prstGeom>
        </p:spPr>
      </p:pic>
      <p:pic>
        <p:nvPicPr>
          <p:cNvPr id="9" name="Picture 8"/>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rot="1337627">
            <a:off x="1004969" y="1059226"/>
            <a:ext cx="544562" cy="611726"/>
          </a:xfrm>
          <a:prstGeom prst="rect">
            <a:avLst/>
          </a:prstGeom>
        </p:spPr>
      </p:pic>
      <p:pic>
        <p:nvPicPr>
          <p:cNvPr id="10" name="Picture 9"/>
          <p:cNvPicPr>
            <a:picLocks noChangeAspect="1"/>
          </p:cNvPicPr>
          <p:nvPr userDrawn="1"/>
        </p:nvPicPr>
        <p:blipFill>
          <a:blip r:embed="rId5" cstate="print">
            <a:extLst>
              <a:ext uri="{28A0092B-C50C-407E-A947-70E740481C1C}">
                <a14:useLocalDpi xmlns:a14="http://schemas.microsoft.com/office/drawing/2010/main" val="0"/>
              </a:ext>
            </a:extLst>
          </a:blip>
          <a:stretch>
            <a:fillRect/>
          </a:stretch>
        </p:blipFill>
        <p:spPr>
          <a:xfrm>
            <a:off x="1331194" y="308920"/>
            <a:ext cx="131474" cy="81477"/>
          </a:xfrm>
          <a:prstGeom prst="rect">
            <a:avLst/>
          </a:prstGeom>
        </p:spPr>
      </p:pic>
      <p:pic>
        <p:nvPicPr>
          <p:cNvPr id="11" name="Picture 10"/>
          <p:cNvPicPr>
            <a:picLocks noChangeAspect="1"/>
          </p:cNvPicPr>
          <p:nvPr userDrawn="1"/>
        </p:nvPicPr>
        <p:blipFill>
          <a:blip r:embed="rId6" cstate="print">
            <a:extLst>
              <a:ext uri="{28A0092B-C50C-407E-A947-70E740481C1C}">
                <a14:useLocalDpi xmlns:a14="http://schemas.microsoft.com/office/drawing/2010/main" val="0"/>
              </a:ext>
            </a:extLst>
          </a:blip>
          <a:stretch>
            <a:fillRect/>
          </a:stretch>
        </p:blipFill>
        <p:spPr>
          <a:xfrm>
            <a:off x="559292" y="1200543"/>
            <a:ext cx="177573" cy="110046"/>
          </a:xfrm>
          <a:prstGeom prst="rect">
            <a:avLst/>
          </a:prstGeom>
        </p:spPr>
      </p:pic>
      <p:pic>
        <p:nvPicPr>
          <p:cNvPr id="12" name="Picture 11"/>
          <p:cNvPicPr>
            <a:picLocks noChangeAspect="1"/>
          </p:cNvPicPr>
          <p:nvPr userDrawn="1"/>
        </p:nvPicPr>
        <p:blipFill>
          <a:blip r:embed="rId7" cstate="print">
            <a:extLst>
              <a:ext uri="{28A0092B-C50C-407E-A947-70E740481C1C}">
                <a14:useLocalDpi xmlns:a14="http://schemas.microsoft.com/office/drawing/2010/main" val="0"/>
              </a:ext>
            </a:extLst>
          </a:blip>
          <a:stretch>
            <a:fillRect/>
          </a:stretch>
        </p:blipFill>
        <p:spPr>
          <a:xfrm rot="19819042">
            <a:off x="1912590" y="153001"/>
            <a:ext cx="237894" cy="147428"/>
          </a:xfrm>
          <a:prstGeom prst="rect">
            <a:avLst/>
          </a:prstGeom>
        </p:spPr>
      </p:pic>
    </p:spTree>
    <p:extLst>
      <p:ext uri="{BB962C8B-B14F-4D97-AF65-F5344CB8AC3E}">
        <p14:creationId xmlns:p14="http://schemas.microsoft.com/office/powerpoint/2010/main" val="1839873428"/>
      </p:ext>
    </p:extLst>
  </p:cSld>
  <p:clrMapOvr>
    <a:masterClrMapping/>
  </p:clrMapOvr>
</p:sldLayout>
</file>

<file path=ppt/slideLayouts/slideLayout240.xml><?xml version="1.0" encoding="utf-8"?>
<p:sldLayout xmlns:a="http://schemas.openxmlformats.org/drawingml/2006/main" xmlns:r="http://schemas.openxmlformats.org/officeDocument/2006/relationships" xmlns:p="http://schemas.openxmlformats.org/presentationml/2006/main" preserve="1" userDrawn="1">
  <p:cSld name="3_Contents slide layout">
    <p:spTree>
      <p:nvGrpSpPr>
        <p:cNvPr id="1" name=""/>
        <p:cNvGrpSpPr/>
        <p:nvPr/>
      </p:nvGrpSpPr>
      <p:grpSpPr>
        <a:xfrm>
          <a:off x="0" y="0"/>
          <a:ext cx="0" cy="0"/>
          <a:chOff x="0" y="0"/>
          <a:chExt cx="0" cy="0"/>
        </a:xfrm>
      </p:grpSpPr>
      <p:sp>
        <p:nvSpPr>
          <p:cNvPr id="6" name="Rectangle 5"/>
          <p:cNvSpPr/>
          <p:nvPr userDrawn="1"/>
        </p:nvSpPr>
        <p:spPr>
          <a:xfrm>
            <a:off x="1" y="0"/>
            <a:ext cx="409074" cy="6858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sp>
        <p:nvSpPr>
          <p:cNvPr id="2" name="Text Placeholder 9"/>
          <p:cNvSpPr>
            <a:spLocks noGrp="1"/>
          </p:cNvSpPr>
          <p:nvPr>
            <p:ph type="body" sz="quarter" idx="10" hasCustomPrompt="1"/>
          </p:nvPr>
        </p:nvSpPr>
        <p:spPr>
          <a:xfrm>
            <a:off x="1826653" y="640842"/>
            <a:ext cx="9988358" cy="724247"/>
          </a:xfrm>
          <a:prstGeom prst="rect">
            <a:avLst/>
          </a:prstGeom>
        </p:spPr>
        <p:txBody>
          <a:bodyPr anchor="ctr"/>
          <a:lstStyle>
            <a:lvl1pPr marL="0" indent="0" algn="l">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pic>
        <p:nvPicPr>
          <p:cNvPr id="13" name="Picture 12"/>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636910" y="185107"/>
            <a:ext cx="811397" cy="911469"/>
          </a:xfrm>
          <a:prstGeom prst="rect">
            <a:avLst/>
          </a:prstGeom>
        </p:spPr>
      </p:pic>
      <p:pic>
        <p:nvPicPr>
          <p:cNvPr id="14" name="Picture 13"/>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1365576" y="339762"/>
            <a:ext cx="165462" cy="102540"/>
          </a:xfrm>
          <a:prstGeom prst="rect">
            <a:avLst/>
          </a:prstGeom>
        </p:spPr>
      </p:pic>
      <p:pic>
        <p:nvPicPr>
          <p:cNvPr id="15" name="Picture 14"/>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rot="938088">
            <a:off x="1084633" y="1062473"/>
            <a:ext cx="522132" cy="586528"/>
          </a:xfrm>
          <a:prstGeom prst="rect">
            <a:avLst/>
          </a:prstGeom>
        </p:spPr>
      </p:pic>
      <p:pic>
        <p:nvPicPr>
          <p:cNvPr id="16" name="Picture 15"/>
          <p:cNvPicPr>
            <a:picLocks noChangeAspect="1"/>
          </p:cNvPicPr>
          <p:nvPr userDrawn="1"/>
        </p:nvPicPr>
        <p:blipFill>
          <a:blip r:embed="rId5" cstate="print">
            <a:extLst>
              <a:ext uri="{28A0092B-C50C-407E-A947-70E740481C1C}">
                <a14:useLocalDpi xmlns:a14="http://schemas.microsoft.com/office/drawing/2010/main" val="0"/>
              </a:ext>
            </a:extLst>
          </a:blip>
          <a:stretch>
            <a:fillRect/>
          </a:stretch>
        </p:blipFill>
        <p:spPr>
          <a:xfrm rot="938088">
            <a:off x="554740" y="1584386"/>
            <a:ext cx="363072" cy="407851"/>
          </a:xfrm>
          <a:prstGeom prst="rect">
            <a:avLst/>
          </a:prstGeom>
        </p:spPr>
      </p:pic>
      <p:pic>
        <p:nvPicPr>
          <p:cNvPr id="17" name="Picture 16"/>
          <p:cNvPicPr>
            <a:picLocks noChangeAspect="1"/>
          </p:cNvPicPr>
          <p:nvPr userDrawn="1"/>
        </p:nvPicPr>
        <p:blipFill>
          <a:blip r:embed="rId6" cstate="print">
            <a:extLst>
              <a:ext uri="{28A0092B-C50C-407E-A947-70E740481C1C}">
                <a14:useLocalDpi xmlns:a14="http://schemas.microsoft.com/office/drawing/2010/main" val="0"/>
              </a:ext>
            </a:extLst>
          </a:blip>
          <a:stretch>
            <a:fillRect/>
          </a:stretch>
        </p:blipFill>
        <p:spPr>
          <a:xfrm rot="20374587">
            <a:off x="2036550" y="173185"/>
            <a:ext cx="207259" cy="128442"/>
          </a:xfrm>
          <a:prstGeom prst="rect">
            <a:avLst/>
          </a:prstGeom>
        </p:spPr>
      </p:pic>
      <p:pic>
        <p:nvPicPr>
          <p:cNvPr id="18" name="Picture 17"/>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629434" y="1192874"/>
            <a:ext cx="165462" cy="102540"/>
          </a:xfrm>
          <a:prstGeom prst="rect">
            <a:avLst/>
          </a:prstGeom>
        </p:spPr>
      </p:pic>
    </p:spTree>
    <p:extLst>
      <p:ext uri="{BB962C8B-B14F-4D97-AF65-F5344CB8AC3E}">
        <p14:creationId xmlns:p14="http://schemas.microsoft.com/office/powerpoint/2010/main" val="1034161201"/>
      </p:ext>
    </p:extLst>
  </p:cSld>
  <p:clrMapOvr>
    <a:masterClrMapping/>
  </p:clrMapOvr>
</p:sldLayout>
</file>

<file path=ppt/slideLayouts/slideLayout241.xml><?xml version="1.0" encoding="utf-8"?>
<p:sldLayout xmlns:a="http://schemas.openxmlformats.org/drawingml/2006/main" xmlns:r="http://schemas.openxmlformats.org/officeDocument/2006/relationships" xmlns:p="http://schemas.openxmlformats.org/presentationml/2006/main" preserve="1" userDrawn="1">
  <p:cSld name="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1594111" y="640842"/>
            <a:ext cx="10220900" cy="724247"/>
          </a:xfrm>
          <a:prstGeom prst="rect">
            <a:avLst/>
          </a:prstGeom>
        </p:spPr>
        <p:txBody>
          <a:bodyPr anchor="ctr"/>
          <a:lstStyle>
            <a:lvl1pPr marL="0" indent="0" algn="l">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
        <p:nvSpPr>
          <p:cNvPr id="14" name="Freeform 13"/>
          <p:cNvSpPr/>
          <p:nvPr userDrawn="1"/>
        </p:nvSpPr>
        <p:spPr>
          <a:xfrm rot="5400000">
            <a:off x="3096043" y="-2213812"/>
            <a:ext cx="6513262" cy="11285624"/>
          </a:xfrm>
          <a:custGeom>
            <a:avLst/>
            <a:gdLst>
              <a:gd name="connsiteX0" fmla="*/ 0 w 6513262"/>
              <a:gd name="connsiteY0" fmla="*/ 11285624 h 11285624"/>
              <a:gd name="connsiteX1" fmla="*/ 0 w 6513262"/>
              <a:gd name="connsiteY1" fmla="*/ 11118724 h 11285624"/>
              <a:gd name="connsiteX2" fmla="*/ 1 w 6513262"/>
              <a:gd name="connsiteY2" fmla="*/ 11118724 h 11285624"/>
              <a:gd name="connsiteX3" fmla="*/ 1 w 6513262"/>
              <a:gd name="connsiteY3" fmla="*/ 10587 h 11285624"/>
              <a:gd name="connsiteX4" fmla="*/ 11432 w 6513262"/>
              <a:gd name="connsiteY4" fmla="*/ 10587 h 11285624"/>
              <a:gd name="connsiteX5" fmla="*/ 11432 w 6513262"/>
              <a:gd name="connsiteY5" fmla="*/ 0 h 11285624"/>
              <a:gd name="connsiteX6" fmla="*/ 6513262 w 6513262"/>
              <a:gd name="connsiteY6" fmla="*/ 0 h 11285624"/>
              <a:gd name="connsiteX7" fmla="*/ 6513262 w 6513262"/>
              <a:gd name="connsiteY7" fmla="*/ 10588 h 11285624"/>
              <a:gd name="connsiteX8" fmla="*/ 6513262 w 6513262"/>
              <a:gd name="connsiteY8" fmla="*/ 166900 h 11285624"/>
              <a:gd name="connsiteX9" fmla="*/ 6513262 w 6513262"/>
              <a:gd name="connsiteY9" fmla="*/ 10988117 h 11285624"/>
              <a:gd name="connsiteX10" fmla="*/ 6372810 w 6513262"/>
              <a:gd name="connsiteY10" fmla="*/ 11117181 h 11285624"/>
              <a:gd name="connsiteX11" fmla="*/ 6341860 w 6513262"/>
              <a:gd name="connsiteY11" fmla="*/ 11070756 h 11285624"/>
              <a:gd name="connsiteX12" fmla="*/ 6341860 w 6513262"/>
              <a:gd name="connsiteY12" fmla="*/ 166900 h 11285624"/>
              <a:gd name="connsiteX13" fmla="*/ 171403 w 6513262"/>
              <a:gd name="connsiteY13" fmla="*/ 166900 h 11285624"/>
              <a:gd name="connsiteX14" fmla="*/ 171403 w 6513262"/>
              <a:gd name="connsiteY14" fmla="*/ 11118724 h 11285624"/>
              <a:gd name="connsiteX15" fmla="*/ 4310552 w 6513262"/>
              <a:gd name="connsiteY15" fmla="*/ 11118724 h 11285624"/>
              <a:gd name="connsiteX16" fmla="*/ 4342911 w 6513262"/>
              <a:gd name="connsiteY16" fmla="*/ 11161869 h 11285624"/>
              <a:gd name="connsiteX17" fmla="*/ 4219156 w 6513262"/>
              <a:gd name="connsiteY17" fmla="*/ 11285624 h 11285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513262" h="11285624">
                <a:moveTo>
                  <a:pt x="0" y="11285624"/>
                </a:moveTo>
                <a:lnTo>
                  <a:pt x="0" y="11118724"/>
                </a:lnTo>
                <a:lnTo>
                  <a:pt x="1" y="11118724"/>
                </a:lnTo>
                <a:lnTo>
                  <a:pt x="1" y="10587"/>
                </a:lnTo>
                <a:lnTo>
                  <a:pt x="11432" y="10587"/>
                </a:lnTo>
                <a:lnTo>
                  <a:pt x="11432" y="0"/>
                </a:lnTo>
                <a:lnTo>
                  <a:pt x="6513262" y="0"/>
                </a:lnTo>
                <a:lnTo>
                  <a:pt x="6513262" y="10588"/>
                </a:lnTo>
                <a:lnTo>
                  <a:pt x="6513262" y="166900"/>
                </a:lnTo>
                <a:lnTo>
                  <a:pt x="6513262" y="10988117"/>
                </a:lnTo>
                <a:lnTo>
                  <a:pt x="6372810" y="11117181"/>
                </a:lnTo>
                <a:lnTo>
                  <a:pt x="6341860" y="11070756"/>
                </a:lnTo>
                <a:lnTo>
                  <a:pt x="6341860" y="166900"/>
                </a:lnTo>
                <a:lnTo>
                  <a:pt x="171403" y="166900"/>
                </a:lnTo>
                <a:lnTo>
                  <a:pt x="171403" y="11118724"/>
                </a:lnTo>
                <a:lnTo>
                  <a:pt x="4310552" y="11118724"/>
                </a:lnTo>
                <a:lnTo>
                  <a:pt x="4342911" y="11161869"/>
                </a:lnTo>
                <a:lnTo>
                  <a:pt x="4219156" y="11285624"/>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nvGrpSpPr>
          <p:cNvPr id="5" name="Group 4"/>
          <p:cNvGrpSpPr/>
          <p:nvPr userDrawn="1"/>
        </p:nvGrpSpPr>
        <p:grpSpPr>
          <a:xfrm rot="21358364">
            <a:off x="275400" y="3956499"/>
            <a:ext cx="1327117" cy="2741164"/>
            <a:chOff x="1355925" y="1388842"/>
            <a:chExt cx="2157296" cy="4455902"/>
          </a:xfrm>
        </p:grpSpPr>
        <p:pic>
          <p:nvPicPr>
            <p:cNvPr id="3" name="Picture 2"/>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1669343" y="1388842"/>
              <a:ext cx="1843878" cy="2071290"/>
            </a:xfrm>
            <a:prstGeom prst="rect">
              <a:avLst/>
            </a:prstGeom>
          </p:spPr>
        </p:pic>
        <p:pic>
          <p:nvPicPr>
            <p:cNvPr id="4" name="Picture 3"/>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a:off x="1355925" y="2853588"/>
              <a:ext cx="1375244" cy="2991156"/>
            </a:xfrm>
            <a:prstGeom prst="rect">
              <a:avLst/>
            </a:prstGeom>
          </p:spPr>
        </p:pic>
      </p:grpSp>
    </p:spTree>
    <p:extLst>
      <p:ext uri="{BB962C8B-B14F-4D97-AF65-F5344CB8AC3E}">
        <p14:creationId xmlns:p14="http://schemas.microsoft.com/office/powerpoint/2010/main" val="1922839838"/>
      </p:ext>
    </p:extLst>
  </p:cSld>
  <p:clrMapOvr>
    <a:masterClrMapping/>
  </p:clrMapOvr>
</p:sldLayout>
</file>

<file path=ppt/slideLayouts/slideLayout242.xml><?xml version="1.0" encoding="utf-8"?>
<p:sldLayout xmlns:a="http://schemas.openxmlformats.org/drawingml/2006/main" xmlns:r="http://schemas.openxmlformats.org/officeDocument/2006/relationships" xmlns:p="http://schemas.openxmlformats.org/presentationml/2006/main" preserve="1" userDrawn="1">
  <p:cSld name="1_Contents slide layout">
    <p:spTree>
      <p:nvGrpSpPr>
        <p:cNvPr id="1" name=""/>
        <p:cNvGrpSpPr/>
        <p:nvPr/>
      </p:nvGrpSpPr>
      <p:grpSpPr>
        <a:xfrm>
          <a:off x="0" y="0"/>
          <a:ext cx="0" cy="0"/>
          <a:chOff x="0" y="0"/>
          <a:chExt cx="0" cy="0"/>
        </a:xfrm>
      </p:grpSpPr>
      <p:sp>
        <p:nvSpPr>
          <p:cNvPr id="14" name="Freeform 13"/>
          <p:cNvSpPr/>
          <p:nvPr userDrawn="1"/>
        </p:nvSpPr>
        <p:spPr>
          <a:xfrm rot="5400000">
            <a:off x="3096043" y="-2213812"/>
            <a:ext cx="6513262" cy="11285624"/>
          </a:xfrm>
          <a:custGeom>
            <a:avLst/>
            <a:gdLst>
              <a:gd name="connsiteX0" fmla="*/ 0 w 6513262"/>
              <a:gd name="connsiteY0" fmla="*/ 11285624 h 11285624"/>
              <a:gd name="connsiteX1" fmla="*/ 0 w 6513262"/>
              <a:gd name="connsiteY1" fmla="*/ 11118724 h 11285624"/>
              <a:gd name="connsiteX2" fmla="*/ 1 w 6513262"/>
              <a:gd name="connsiteY2" fmla="*/ 11118724 h 11285624"/>
              <a:gd name="connsiteX3" fmla="*/ 1 w 6513262"/>
              <a:gd name="connsiteY3" fmla="*/ 10587 h 11285624"/>
              <a:gd name="connsiteX4" fmla="*/ 11432 w 6513262"/>
              <a:gd name="connsiteY4" fmla="*/ 10587 h 11285624"/>
              <a:gd name="connsiteX5" fmla="*/ 11432 w 6513262"/>
              <a:gd name="connsiteY5" fmla="*/ 0 h 11285624"/>
              <a:gd name="connsiteX6" fmla="*/ 6513262 w 6513262"/>
              <a:gd name="connsiteY6" fmla="*/ 0 h 11285624"/>
              <a:gd name="connsiteX7" fmla="*/ 6513262 w 6513262"/>
              <a:gd name="connsiteY7" fmla="*/ 10588 h 11285624"/>
              <a:gd name="connsiteX8" fmla="*/ 6513262 w 6513262"/>
              <a:gd name="connsiteY8" fmla="*/ 166900 h 11285624"/>
              <a:gd name="connsiteX9" fmla="*/ 6513262 w 6513262"/>
              <a:gd name="connsiteY9" fmla="*/ 10988117 h 11285624"/>
              <a:gd name="connsiteX10" fmla="*/ 6372810 w 6513262"/>
              <a:gd name="connsiteY10" fmla="*/ 11117181 h 11285624"/>
              <a:gd name="connsiteX11" fmla="*/ 6341860 w 6513262"/>
              <a:gd name="connsiteY11" fmla="*/ 11070756 h 11285624"/>
              <a:gd name="connsiteX12" fmla="*/ 6341860 w 6513262"/>
              <a:gd name="connsiteY12" fmla="*/ 166900 h 11285624"/>
              <a:gd name="connsiteX13" fmla="*/ 171403 w 6513262"/>
              <a:gd name="connsiteY13" fmla="*/ 166900 h 11285624"/>
              <a:gd name="connsiteX14" fmla="*/ 171403 w 6513262"/>
              <a:gd name="connsiteY14" fmla="*/ 11118724 h 11285624"/>
              <a:gd name="connsiteX15" fmla="*/ 4310552 w 6513262"/>
              <a:gd name="connsiteY15" fmla="*/ 11118724 h 11285624"/>
              <a:gd name="connsiteX16" fmla="*/ 4342911 w 6513262"/>
              <a:gd name="connsiteY16" fmla="*/ 11161869 h 11285624"/>
              <a:gd name="connsiteX17" fmla="*/ 4219156 w 6513262"/>
              <a:gd name="connsiteY17" fmla="*/ 11285624 h 11285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513262" h="11285624">
                <a:moveTo>
                  <a:pt x="0" y="11285624"/>
                </a:moveTo>
                <a:lnTo>
                  <a:pt x="0" y="11118724"/>
                </a:lnTo>
                <a:lnTo>
                  <a:pt x="1" y="11118724"/>
                </a:lnTo>
                <a:lnTo>
                  <a:pt x="1" y="10587"/>
                </a:lnTo>
                <a:lnTo>
                  <a:pt x="11432" y="10587"/>
                </a:lnTo>
                <a:lnTo>
                  <a:pt x="11432" y="0"/>
                </a:lnTo>
                <a:lnTo>
                  <a:pt x="6513262" y="0"/>
                </a:lnTo>
                <a:lnTo>
                  <a:pt x="6513262" y="10588"/>
                </a:lnTo>
                <a:lnTo>
                  <a:pt x="6513262" y="166900"/>
                </a:lnTo>
                <a:lnTo>
                  <a:pt x="6513262" y="10988117"/>
                </a:lnTo>
                <a:lnTo>
                  <a:pt x="6372810" y="11117181"/>
                </a:lnTo>
                <a:lnTo>
                  <a:pt x="6341860" y="11070756"/>
                </a:lnTo>
                <a:lnTo>
                  <a:pt x="6341860" y="166900"/>
                </a:lnTo>
                <a:lnTo>
                  <a:pt x="171403" y="166900"/>
                </a:lnTo>
                <a:lnTo>
                  <a:pt x="171403" y="11118724"/>
                </a:lnTo>
                <a:lnTo>
                  <a:pt x="4310552" y="11118724"/>
                </a:lnTo>
                <a:lnTo>
                  <a:pt x="4342911" y="11161869"/>
                </a:lnTo>
                <a:lnTo>
                  <a:pt x="4219156" y="11285624"/>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nvGrpSpPr>
          <p:cNvPr id="6" name="Group 5"/>
          <p:cNvGrpSpPr/>
          <p:nvPr userDrawn="1"/>
        </p:nvGrpSpPr>
        <p:grpSpPr>
          <a:xfrm>
            <a:off x="300646" y="3963527"/>
            <a:ext cx="1251428" cy="2758199"/>
            <a:chOff x="2460386" y="3756070"/>
            <a:chExt cx="1264172" cy="2786287"/>
          </a:xfrm>
        </p:grpSpPr>
        <p:pic>
          <p:nvPicPr>
            <p:cNvPr id="7" name="Picture 6"/>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2627812" y="3756070"/>
              <a:ext cx="1096746" cy="1232011"/>
            </a:xfrm>
            <a:prstGeom prst="rect">
              <a:avLst/>
            </a:prstGeom>
          </p:spPr>
        </p:pic>
        <p:pic>
          <p:nvPicPr>
            <p:cNvPr id="8" name="Picture 7"/>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rot="21358751">
              <a:off x="2460386" y="4617303"/>
              <a:ext cx="885082" cy="1925054"/>
            </a:xfrm>
            <a:prstGeom prst="rect">
              <a:avLst/>
            </a:prstGeom>
          </p:spPr>
        </p:pic>
      </p:grpSp>
      <p:sp>
        <p:nvSpPr>
          <p:cNvPr id="9" name="Text Placeholder 9">
            <a:extLst>
              <a:ext uri="{FF2B5EF4-FFF2-40B4-BE49-F238E27FC236}">
                <a16:creationId xmlns:a16="http://schemas.microsoft.com/office/drawing/2014/main" xmlns="" id="{8AED82F3-E353-4900-99D3-2CD090E0FEB5}"/>
              </a:ext>
            </a:extLst>
          </p:cNvPr>
          <p:cNvSpPr>
            <a:spLocks noGrp="1"/>
          </p:cNvSpPr>
          <p:nvPr>
            <p:ph type="body" sz="quarter" idx="10" hasCustomPrompt="1"/>
          </p:nvPr>
        </p:nvSpPr>
        <p:spPr>
          <a:xfrm>
            <a:off x="1594111" y="640842"/>
            <a:ext cx="10220900" cy="724247"/>
          </a:xfrm>
          <a:prstGeom prst="rect">
            <a:avLst/>
          </a:prstGeom>
        </p:spPr>
        <p:txBody>
          <a:bodyPr anchor="ctr"/>
          <a:lstStyle>
            <a:lvl1pPr marL="0" indent="0" algn="l">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Tree>
    <p:extLst>
      <p:ext uri="{BB962C8B-B14F-4D97-AF65-F5344CB8AC3E}">
        <p14:creationId xmlns:p14="http://schemas.microsoft.com/office/powerpoint/2010/main" val="2748463711"/>
      </p:ext>
    </p:extLst>
  </p:cSld>
  <p:clrMapOvr>
    <a:masterClrMapping/>
  </p:clrMapOvr>
</p:sldLayout>
</file>

<file path=ppt/slideLayouts/slideLayout243.xml><?xml version="1.0" encoding="utf-8"?>
<p:sldLayout xmlns:a="http://schemas.openxmlformats.org/drawingml/2006/main" xmlns:r="http://schemas.openxmlformats.org/officeDocument/2006/relationships" xmlns:p="http://schemas.openxmlformats.org/presentationml/2006/main" preserve="1" userDrawn="1">
  <p:cSld name="5_Contents slide layout">
    <p:spTree>
      <p:nvGrpSpPr>
        <p:cNvPr id="1" name=""/>
        <p:cNvGrpSpPr/>
        <p:nvPr/>
      </p:nvGrpSpPr>
      <p:grpSpPr>
        <a:xfrm>
          <a:off x="0" y="0"/>
          <a:ext cx="0" cy="0"/>
          <a:chOff x="0" y="0"/>
          <a:chExt cx="0" cy="0"/>
        </a:xfrm>
      </p:grpSpPr>
      <p:grpSp>
        <p:nvGrpSpPr>
          <p:cNvPr id="44" name="Group 43"/>
          <p:cNvGrpSpPr/>
          <p:nvPr userDrawn="1"/>
        </p:nvGrpSpPr>
        <p:grpSpPr>
          <a:xfrm rot="20746501">
            <a:off x="427051" y="282870"/>
            <a:ext cx="456591" cy="512904"/>
            <a:chOff x="608961" y="1041225"/>
            <a:chExt cx="1134310" cy="1274208"/>
          </a:xfrm>
        </p:grpSpPr>
        <p:pic>
          <p:nvPicPr>
            <p:cNvPr id="45" name="Picture 44"/>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46" name="Oval 45"/>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cxnSp>
        <p:nvCxnSpPr>
          <p:cNvPr id="47" name="Straight Connector 46"/>
          <p:cNvCxnSpPr/>
          <p:nvPr userDrawn="1"/>
        </p:nvCxnSpPr>
        <p:spPr>
          <a:xfrm>
            <a:off x="625362" y="529437"/>
            <a:ext cx="0" cy="6328563"/>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userDrawn="1"/>
        </p:nvCxnSpPr>
        <p:spPr>
          <a:xfrm>
            <a:off x="1659963" y="923168"/>
            <a:ext cx="0" cy="5934832"/>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17" name="Straight Connector 16"/>
          <p:cNvCxnSpPr/>
          <p:nvPr userDrawn="1"/>
        </p:nvCxnSpPr>
        <p:spPr>
          <a:xfrm>
            <a:off x="948751" y="1540540"/>
            <a:ext cx="0" cy="5317460"/>
          </a:xfrm>
          <a:prstGeom prst="line">
            <a:avLst/>
          </a:prstGeom>
          <a:ln w="19050"/>
        </p:spPr>
        <p:style>
          <a:lnRef idx="1">
            <a:schemeClr val="accent1"/>
          </a:lnRef>
          <a:fillRef idx="0">
            <a:schemeClr val="accent1"/>
          </a:fillRef>
          <a:effectRef idx="0">
            <a:schemeClr val="accent1"/>
          </a:effectRef>
          <a:fontRef idx="minor">
            <a:schemeClr val="tx1"/>
          </a:fontRef>
        </p:style>
      </p:cxnSp>
      <p:grpSp>
        <p:nvGrpSpPr>
          <p:cNvPr id="8" name="Group 7"/>
          <p:cNvGrpSpPr/>
          <p:nvPr userDrawn="1"/>
        </p:nvGrpSpPr>
        <p:grpSpPr>
          <a:xfrm rot="21099034">
            <a:off x="459801" y="945545"/>
            <a:ext cx="1134310" cy="1274208"/>
            <a:chOff x="608961" y="1041225"/>
            <a:chExt cx="1134310" cy="1274208"/>
          </a:xfrm>
        </p:grpSpPr>
        <p:pic>
          <p:nvPicPr>
            <p:cNvPr id="3" name="Picture 2"/>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7" name="Oval 6"/>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grpSp>
        <p:nvGrpSpPr>
          <p:cNvPr id="19" name="Group 18"/>
          <p:cNvGrpSpPr/>
          <p:nvPr userDrawn="1"/>
        </p:nvGrpSpPr>
        <p:grpSpPr>
          <a:xfrm rot="20746501">
            <a:off x="1628669" y="1828684"/>
            <a:ext cx="886337" cy="995652"/>
            <a:chOff x="608961" y="1041225"/>
            <a:chExt cx="1134310" cy="1274208"/>
          </a:xfrm>
        </p:grpSpPr>
        <p:pic>
          <p:nvPicPr>
            <p:cNvPr id="20" name="Picture 19"/>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21" name="Oval 20"/>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grpSp>
        <p:nvGrpSpPr>
          <p:cNvPr id="22" name="Group 21"/>
          <p:cNvGrpSpPr/>
          <p:nvPr userDrawn="1"/>
        </p:nvGrpSpPr>
        <p:grpSpPr>
          <a:xfrm rot="20746501">
            <a:off x="162757" y="2271383"/>
            <a:ext cx="642582" cy="721834"/>
            <a:chOff x="608961" y="1041225"/>
            <a:chExt cx="1134310" cy="1274208"/>
          </a:xfrm>
        </p:grpSpPr>
        <p:pic>
          <p:nvPicPr>
            <p:cNvPr id="23" name="Picture 22"/>
            <p:cNvPicPr>
              <a:picLocks noChangeAspect="1"/>
            </p:cNvPicPr>
            <p:nvPr userDrawn="1"/>
          </p:nvPicPr>
          <p:blipFill>
            <a:blip r:embed="rId5"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24" name="Oval 23"/>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grpSp>
        <p:nvGrpSpPr>
          <p:cNvPr id="25" name="Group 24"/>
          <p:cNvGrpSpPr/>
          <p:nvPr userDrawn="1"/>
        </p:nvGrpSpPr>
        <p:grpSpPr>
          <a:xfrm rot="20746501">
            <a:off x="1178764" y="2985246"/>
            <a:ext cx="456591" cy="512904"/>
            <a:chOff x="608961" y="1041225"/>
            <a:chExt cx="1134310" cy="1274208"/>
          </a:xfrm>
        </p:grpSpPr>
        <p:pic>
          <p:nvPicPr>
            <p:cNvPr id="26" name="Picture 25"/>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27" name="Oval 26"/>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grpSp>
        <p:nvGrpSpPr>
          <p:cNvPr id="28" name="Group 27"/>
          <p:cNvGrpSpPr/>
          <p:nvPr userDrawn="1"/>
        </p:nvGrpSpPr>
        <p:grpSpPr>
          <a:xfrm rot="20746501">
            <a:off x="1371136" y="563552"/>
            <a:ext cx="692698" cy="778131"/>
            <a:chOff x="608961" y="1041225"/>
            <a:chExt cx="1134310" cy="1274208"/>
          </a:xfrm>
        </p:grpSpPr>
        <p:pic>
          <p:nvPicPr>
            <p:cNvPr id="29" name="Picture 28"/>
            <p:cNvPicPr>
              <a:picLocks noChangeAspect="1"/>
            </p:cNvPicPr>
            <p:nvPr userDrawn="1"/>
          </p:nvPicPr>
          <p:blipFill>
            <a:blip r:embed="rId6"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30" name="Oval 29"/>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cxnSp>
        <p:nvCxnSpPr>
          <p:cNvPr id="32" name="Straight Connector 31"/>
          <p:cNvCxnSpPr/>
          <p:nvPr userDrawn="1"/>
        </p:nvCxnSpPr>
        <p:spPr>
          <a:xfrm>
            <a:off x="2013631" y="2307321"/>
            <a:ext cx="0" cy="4550679"/>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userDrawn="1"/>
        </p:nvCxnSpPr>
        <p:spPr>
          <a:xfrm>
            <a:off x="1377075" y="3231813"/>
            <a:ext cx="0" cy="3626187"/>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userDrawn="1"/>
        </p:nvCxnSpPr>
        <p:spPr>
          <a:xfrm>
            <a:off x="429817" y="2628623"/>
            <a:ext cx="0" cy="4229377"/>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userDrawn="1"/>
        </p:nvCxnSpPr>
        <p:spPr>
          <a:xfrm>
            <a:off x="691849" y="3779607"/>
            <a:ext cx="0" cy="3078393"/>
          </a:xfrm>
          <a:prstGeom prst="line">
            <a:avLst/>
          </a:prstGeom>
          <a:ln w="19050"/>
        </p:spPr>
        <p:style>
          <a:lnRef idx="1">
            <a:schemeClr val="accent1"/>
          </a:lnRef>
          <a:fillRef idx="0">
            <a:schemeClr val="accent1"/>
          </a:fillRef>
          <a:effectRef idx="0">
            <a:schemeClr val="accent1"/>
          </a:effectRef>
          <a:fontRef idx="minor">
            <a:schemeClr val="tx1"/>
          </a:fontRef>
        </p:style>
      </p:cxnSp>
      <p:grpSp>
        <p:nvGrpSpPr>
          <p:cNvPr id="40" name="Group 39"/>
          <p:cNvGrpSpPr/>
          <p:nvPr userDrawn="1"/>
        </p:nvGrpSpPr>
        <p:grpSpPr>
          <a:xfrm rot="20746501">
            <a:off x="274872" y="3276036"/>
            <a:ext cx="948998" cy="1066042"/>
            <a:chOff x="608961" y="1041225"/>
            <a:chExt cx="1134310" cy="1274208"/>
          </a:xfrm>
        </p:grpSpPr>
        <p:pic>
          <p:nvPicPr>
            <p:cNvPr id="41" name="Picture 40"/>
            <p:cNvPicPr>
              <a:picLocks noChangeAspect="1"/>
            </p:cNvPicPr>
            <p:nvPr userDrawn="1"/>
          </p:nvPicPr>
          <p:blipFill>
            <a:blip r:embed="rId7"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42" name="Oval 41"/>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sp>
        <p:nvSpPr>
          <p:cNvPr id="37" name="Text Placeholder 9">
            <a:extLst>
              <a:ext uri="{FF2B5EF4-FFF2-40B4-BE49-F238E27FC236}">
                <a16:creationId xmlns:a16="http://schemas.microsoft.com/office/drawing/2014/main" xmlns="" id="{339F5A9C-BD14-4427-B9F0-39CE623B943E}"/>
              </a:ext>
            </a:extLst>
          </p:cNvPr>
          <p:cNvSpPr>
            <a:spLocks noGrp="1"/>
          </p:cNvSpPr>
          <p:nvPr>
            <p:ph type="body" sz="quarter" idx="10" hasCustomPrompt="1"/>
          </p:nvPr>
        </p:nvSpPr>
        <p:spPr>
          <a:xfrm>
            <a:off x="2333181" y="640842"/>
            <a:ext cx="9481830" cy="724247"/>
          </a:xfrm>
          <a:prstGeom prst="rect">
            <a:avLst/>
          </a:prstGeom>
        </p:spPr>
        <p:txBody>
          <a:bodyPr anchor="ctr"/>
          <a:lstStyle>
            <a:lvl1pPr marL="0" indent="0" algn="l">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Tree>
    <p:extLst>
      <p:ext uri="{BB962C8B-B14F-4D97-AF65-F5344CB8AC3E}">
        <p14:creationId xmlns:p14="http://schemas.microsoft.com/office/powerpoint/2010/main" val="390189721"/>
      </p:ext>
    </p:extLst>
  </p:cSld>
  <p:clrMapOvr>
    <a:masterClrMapping/>
  </p:clrMapOvr>
</p:sldLayout>
</file>

<file path=ppt/slideLayouts/slideLayout244.xml><?xml version="1.0" encoding="utf-8"?>
<p:sldLayout xmlns:a="http://schemas.openxmlformats.org/drawingml/2006/main" xmlns:r="http://schemas.openxmlformats.org/officeDocument/2006/relationships" xmlns:p="http://schemas.openxmlformats.org/presentationml/2006/main" preserve="1" userDrawn="1">
  <p:cSld name="Style slide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4263767298"/>
      </p:ext>
    </p:extLst>
  </p:cSld>
  <p:clrMapOvr>
    <a:masterClrMapping/>
  </p:clrMapOvr>
</p:sldLayout>
</file>

<file path=ppt/slideLayouts/slideLayout245.xml><?xml version="1.0" encoding="utf-8"?>
<p:sldLayout xmlns:a="http://schemas.openxmlformats.org/drawingml/2006/main" xmlns:r="http://schemas.openxmlformats.org/officeDocument/2006/relationships" xmlns:p="http://schemas.openxmlformats.org/presentationml/2006/main" preserve="1" userDrawn="1">
  <p:cSld name="9_Contents slide layout">
    <p:spTree>
      <p:nvGrpSpPr>
        <p:cNvPr id="1" name=""/>
        <p:cNvGrpSpPr/>
        <p:nvPr/>
      </p:nvGrpSpPr>
      <p:grpSpPr>
        <a:xfrm>
          <a:off x="0" y="0"/>
          <a:ext cx="0" cy="0"/>
          <a:chOff x="0" y="0"/>
          <a:chExt cx="0" cy="0"/>
        </a:xfrm>
      </p:grpSpPr>
      <p:sp>
        <p:nvSpPr>
          <p:cNvPr id="6" name="Rectangle 5"/>
          <p:cNvSpPr/>
          <p:nvPr userDrawn="1"/>
        </p:nvSpPr>
        <p:spPr>
          <a:xfrm>
            <a:off x="1" y="0"/>
            <a:ext cx="409074" cy="6858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sp>
        <p:nvSpPr>
          <p:cNvPr id="2" name="Text Placeholder 9"/>
          <p:cNvSpPr>
            <a:spLocks noGrp="1"/>
          </p:cNvSpPr>
          <p:nvPr>
            <p:ph type="body" sz="quarter" idx="10" hasCustomPrompt="1"/>
          </p:nvPr>
        </p:nvSpPr>
        <p:spPr>
          <a:xfrm>
            <a:off x="1826653" y="640842"/>
            <a:ext cx="9988358" cy="724247"/>
          </a:xfrm>
          <a:prstGeom prst="rect">
            <a:avLst/>
          </a:prstGeom>
        </p:spPr>
        <p:txBody>
          <a:bodyPr anchor="ctr"/>
          <a:lstStyle>
            <a:lvl1pPr marL="0" indent="0" algn="l">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pic>
        <p:nvPicPr>
          <p:cNvPr id="13" name="Picture 12"/>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636910" y="185107"/>
            <a:ext cx="811397" cy="911469"/>
          </a:xfrm>
          <a:prstGeom prst="rect">
            <a:avLst/>
          </a:prstGeom>
        </p:spPr>
      </p:pic>
      <p:pic>
        <p:nvPicPr>
          <p:cNvPr id="14" name="Picture 13"/>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1365576" y="339762"/>
            <a:ext cx="165462" cy="102540"/>
          </a:xfrm>
          <a:prstGeom prst="rect">
            <a:avLst/>
          </a:prstGeom>
        </p:spPr>
      </p:pic>
      <p:pic>
        <p:nvPicPr>
          <p:cNvPr id="15" name="Picture 14"/>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rot="938088">
            <a:off x="1084633" y="1062473"/>
            <a:ext cx="522132" cy="586528"/>
          </a:xfrm>
          <a:prstGeom prst="rect">
            <a:avLst/>
          </a:prstGeom>
        </p:spPr>
      </p:pic>
      <p:pic>
        <p:nvPicPr>
          <p:cNvPr id="16" name="Picture 15"/>
          <p:cNvPicPr>
            <a:picLocks noChangeAspect="1"/>
          </p:cNvPicPr>
          <p:nvPr userDrawn="1"/>
        </p:nvPicPr>
        <p:blipFill>
          <a:blip r:embed="rId5" cstate="print">
            <a:extLst>
              <a:ext uri="{28A0092B-C50C-407E-A947-70E740481C1C}">
                <a14:useLocalDpi xmlns:a14="http://schemas.microsoft.com/office/drawing/2010/main" val="0"/>
              </a:ext>
            </a:extLst>
          </a:blip>
          <a:stretch>
            <a:fillRect/>
          </a:stretch>
        </p:blipFill>
        <p:spPr>
          <a:xfrm rot="938088">
            <a:off x="554740" y="1584386"/>
            <a:ext cx="363072" cy="407851"/>
          </a:xfrm>
          <a:prstGeom prst="rect">
            <a:avLst/>
          </a:prstGeom>
        </p:spPr>
      </p:pic>
      <p:pic>
        <p:nvPicPr>
          <p:cNvPr id="17" name="Picture 16"/>
          <p:cNvPicPr>
            <a:picLocks noChangeAspect="1"/>
          </p:cNvPicPr>
          <p:nvPr userDrawn="1"/>
        </p:nvPicPr>
        <p:blipFill>
          <a:blip r:embed="rId6" cstate="print">
            <a:extLst>
              <a:ext uri="{28A0092B-C50C-407E-A947-70E740481C1C}">
                <a14:useLocalDpi xmlns:a14="http://schemas.microsoft.com/office/drawing/2010/main" val="0"/>
              </a:ext>
            </a:extLst>
          </a:blip>
          <a:stretch>
            <a:fillRect/>
          </a:stretch>
        </p:blipFill>
        <p:spPr>
          <a:xfrm rot="20374587">
            <a:off x="2036550" y="173185"/>
            <a:ext cx="207259" cy="128442"/>
          </a:xfrm>
          <a:prstGeom prst="rect">
            <a:avLst/>
          </a:prstGeom>
        </p:spPr>
      </p:pic>
      <p:pic>
        <p:nvPicPr>
          <p:cNvPr id="18" name="Picture 17"/>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629434" y="1192874"/>
            <a:ext cx="165462" cy="102540"/>
          </a:xfrm>
          <a:prstGeom prst="rect">
            <a:avLst/>
          </a:prstGeom>
        </p:spPr>
      </p:pic>
      <p:sp>
        <p:nvSpPr>
          <p:cNvPr id="10" name="Rectangle 1">
            <a:extLst>
              <a:ext uri="{FF2B5EF4-FFF2-40B4-BE49-F238E27FC236}">
                <a16:creationId xmlns:a16="http://schemas.microsoft.com/office/drawing/2014/main" xmlns="" id="{5D9DF242-4B02-4EDE-948B-86C0BEE2AE25}"/>
              </a:ext>
            </a:extLst>
          </p:cNvPr>
          <p:cNvSpPr/>
          <p:nvPr userDrawn="1"/>
        </p:nvSpPr>
        <p:spPr>
          <a:xfrm>
            <a:off x="409074" y="2747855"/>
            <a:ext cx="4462795" cy="1368152"/>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914377"/>
            <a:endParaRPr lang="ko-KR" altLang="en-US">
              <a:solidFill>
                <a:prstClr val="white"/>
              </a:solidFill>
            </a:endParaRPr>
          </a:p>
        </p:txBody>
      </p:sp>
      <p:sp>
        <p:nvSpPr>
          <p:cNvPr id="11" name="Rectangle 11">
            <a:extLst>
              <a:ext uri="{FF2B5EF4-FFF2-40B4-BE49-F238E27FC236}">
                <a16:creationId xmlns:a16="http://schemas.microsoft.com/office/drawing/2014/main" xmlns="" id="{A113DC2C-763A-405E-93B7-1A37111FCF29}"/>
              </a:ext>
            </a:extLst>
          </p:cNvPr>
          <p:cNvSpPr/>
          <p:nvPr userDrawn="1"/>
        </p:nvSpPr>
        <p:spPr>
          <a:xfrm>
            <a:off x="7320143" y="4113431"/>
            <a:ext cx="4871858" cy="136815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914377"/>
            <a:endParaRPr lang="ko-KR" altLang="en-US">
              <a:solidFill>
                <a:prstClr val="white"/>
              </a:solidFill>
            </a:endParaRPr>
          </a:p>
        </p:txBody>
      </p:sp>
      <p:grpSp>
        <p:nvGrpSpPr>
          <p:cNvPr id="12" name="Group 3">
            <a:extLst>
              <a:ext uri="{FF2B5EF4-FFF2-40B4-BE49-F238E27FC236}">
                <a16:creationId xmlns:a16="http://schemas.microsoft.com/office/drawing/2014/main" xmlns="" id="{3C5FB90C-0839-48C2-A113-53A68B11DA0A}"/>
              </a:ext>
            </a:extLst>
          </p:cNvPr>
          <p:cNvGrpSpPr/>
          <p:nvPr userDrawn="1"/>
        </p:nvGrpSpPr>
        <p:grpSpPr>
          <a:xfrm>
            <a:off x="4871870" y="2014248"/>
            <a:ext cx="2448272" cy="4303935"/>
            <a:chOff x="445712" y="1449040"/>
            <a:chExt cx="2113018" cy="3924176"/>
          </a:xfrm>
        </p:grpSpPr>
        <p:sp>
          <p:nvSpPr>
            <p:cNvPr id="19" name="Rounded Rectangle 4">
              <a:extLst>
                <a:ext uri="{FF2B5EF4-FFF2-40B4-BE49-F238E27FC236}">
                  <a16:creationId xmlns:a16="http://schemas.microsoft.com/office/drawing/2014/main" xmlns="" id="{78376A2D-F730-448E-8DE3-56074C166B51}"/>
                </a:ext>
              </a:extLst>
            </p:cNvPr>
            <p:cNvSpPr/>
            <p:nvPr userDrawn="1"/>
          </p:nvSpPr>
          <p:spPr>
            <a:xfrm>
              <a:off x="445712" y="1449040"/>
              <a:ext cx="2113018" cy="3924176"/>
            </a:xfrm>
            <a:prstGeom prst="roundRect">
              <a:avLst>
                <a:gd name="adj" fmla="val 13580"/>
              </a:avLst>
            </a:prstGeom>
            <a:solidFill>
              <a:srgbClr val="262626"/>
            </a:solidFill>
            <a:ln w="88900">
              <a:noFill/>
            </a:ln>
            <a:effectLst/>
            <a:scene3d>
              <a:camera prst="perspectiveFront"/>
              <a:lightRig rig="threePt" dir="t"/>
            </a:scene3d>
            <a:sp3d prstMaterial="plastic">
              <a:bevelT w="127000" h="50800"/>
              <a:bevelB w="127000" h="2540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20" name="Rectangle 5">
              <a:extLst>
                <a:ext uri="{FF2B5EF4-FFF2-40B4-BE49-F238E27FC236}">
                  <a16:creationId xmlns:a16="http://schemas.microsoft.com/office/drawing/2014/main" xmlns="" id="{DD599D78-8EE5-4208-9890-AE007F88EC27}"/>
                </a:ext>
              </a:extLst>
            </p:cNvPr>
            <p:cNvSpPr/>
            <p:nvPr userDrawn="1"/>
          </p:nvSpPr>
          <p:spPr>
            <a:xfrm>
              <a:off x="1379920" y="1650572"/>
              <a:ext cx="216024" cy="34350"/>
            </a:xfrm>
            <a:prstGeom prst="rect">
              <a:avLst/>
            </a:prstGeom>
            <a:solidFill>
              <a:srgbClr val="B0B0B0"/>
            </a:solidFill>
            <a:ln w="889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grpSp>
          <p:nvGrpSpPr>
            <p:cNvPr id="21" name="Group 6">
              <a:extLst>
                <a:ext uri="{FF2B5EF4-FFF2-40B4-BE49-F238E27FC236}">
                  <a16:creationId xmlns:a16="http://schemas.microsoft.com/office/drawing/2014/main" xmlns="" id="{524505CB-2EE9-4490-BF14-22DD35828352}"/>
                </a:ext>
              </a:extLst>
            </p:cNvPr>
            <p:cNvGrpSpPr/>
            <p:nvPr userDrawn="1"/>
          </p:nvGrpSpPr>
          <p:grpSpPr>
            <a:xfrm>
              <a:off x="1407705" y="5045834"/>
              <a:ext cx="211967" cy="211967"/>
              <a:chOff x="1549420" y="5712364"/>
              <a:chExt cx="312583" cy="312583"/>
            </a:xfrm>
          </p:grpSpPr>
          <p:sp>
            <p:nvSpPr>
              <p:cNvPr id="22" name="Oval 7">
                <a:extLst>
                  <a:ext uri="{FF2B5EF4-FFF2-40B4-BE49-F238E27FC236}">
                    <a16:creationId xmlns:a16="http://schemas.microsoft.com/office/drawing/2014/main" xmlns="" id="{37BE2E0F-CE0A-415E-9718-91E688A06DCA}"/>
                  </a:ext>
                </a:extLst>
              </p:cNvPr>
              <p:cNvSpPr/>
              <p:nvPr userDrawn="1"/>
            </p:nvSpPr>
            <p:spPr>
              <a:xfrm>
                <a:off x="1549420" y="5712364"/>
                <a:ext cx="312583" cy="312583"/>
              </a:xfrm>
              <a:prstGeom prst="ellipse">
                <a:avLst/>
              </a:prstGeom>
              <a:gradFill flip="none" rotWithShape="1">
                <a:gsLst>
                  <a:gs pos="0">
                    <a:schemeClr val="tx1">
                      <a:lumMod val="94000"/>
                      <a:lumOff val="6000"/>
                    </a:schemeClr>
                  </a:gs>
                  <a:gs pos="56000">
                    <a:schemeClr val="tx1">
                      <a:lumMod val="65000"/>
                      <a:lumOff val="35000"/>
                    </a:schemeClr>
                  </a:gs>
                  <a:gs pos="91000">
                    <a:schemeClr val="tx1">
                      <a:lumMod val="50000"/>
                      <a:lumOff val="50000"/>
                    </a:schemeClr>
                  </a:gs>
                  <a:gs pos="100000">
                    <a:schemeClr val="bg1">
                      <a:lumMod val="75000"/>
                    </a:schemeClr>
                  </a:gs>
                </a:gsLst>
                <a:lin ang="10800000" scaled="1"/>
                <a:tileRect/>
              </a:gradFill>
              <a:ln w="0">
                <a:solidFill>
                  <a:srgbClr val="262626"/>
                </a:solidFill>
              </a:ln>
              <a:scene3d>
                <a:camera prst="perspectiveFront"/>
                <a:lightRig rig="threePt" dir="t"/>
              </a:scene3d>
              <a:sp3d>
                <a:bevelT w="63500" h="12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23" name="Rounded Rectangle 8">
                <a:extLst>
                  <a:ext uri="{FF2B5EF4-FFF2-40B4-BE49-F238E27FC236}">
                    <a16:creationId xmlns:a16="http://schemas.microsoft.com/office/drawing/2014/main" xmlns="" id="{2EEEDFD6-C51C-4D40-B171-467E5EBB0B97}"/>
                  </a:ext>
                </a:extLst>
              </p:cNvPr>
              <p:cNvSpPr/>
              <p:nvPr userDrawn="1"/>
            </p:nvSpPr>
            <p:spPr>
              <a:xfrm>
                <a:off x="1634225" y="5796647"/>
                <a:ext cx="142969" cy="144016"/>
              </a:xfrm>
              <a:prstGeom prst="roundRect">
                <a:avLst/>
              </a:prstGeom>
              <a:solidFill>
                <a:srgbClr val="737373"/>
              </a:solidFill>
              <a:ln w="6350">
                <a:solidFill>
                  <a:srgbClr val="B0B0B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grpSp>
      </p:grpSp>
      <p:sp>
        <p:nvSpPr>
          <p:cNvPr id="24" name="Picture Placeholder 2">
            <a:extLst>
              <a:ext uri="{FF2B5EF4-FFF2-40B4-BE49-F238E27FC236}">
                <a16:creationId xmlns:a16="http://schemas.microsoft.com/office/drawing/2014/main" xmlns="" id="{A6E594DC-0F23-490E-BAD8-4D5FEAE09EA6}"/>
              </a:ext>
            </a:extLst>
          </p:cNvPr>
          <p:cNvSpPr>
            <a:spLocks noGrp="1"/>
          </p:cNvSpPr>
          <p:nvPr>
            <p:ph type="pic" idx="22" hasCustomPrompt="1"/>
          </p:nvPr>
        </p:nvSpPr>
        <p:spPr>
          <a:xfrm>
            <a:off x="5051890" y="2474027"/>
            <a:ext cx="2088232" cy="3384376"/>
          </a:xfrm>
          <a:prstGeom prst="rect">
            <a:avLst/>
          </a:prstGeom>
          <a:solidFill>
            <a:schemeClr val="bg1">
              <a:lumMod val="95000"/>
            </a:schemeClr>
          </a:solidFill>
        </p:spPr>
        <p:txBody>
          <a:bodyPr anchor="ctr"/>
          <a:lstStyle>
            <a:lvl1pPr marL="0" indent="0" algn="ctr">
              <a:buNone/>
              <a:defRPr sz="1200">
                <a:solidFill>
                  <a:schemeClr val="tx1">
                    <a:lumMod val="75000"/>
                    <a:lumOff val="25000"/>
                  </a:schemeClr>
                </a:solidFill>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1519921536"/>
      </p:ext>
    </p:extLst>
  </p:cSld>
  <p:clrMapOvr>
    <a:masterClrMapping/>
  </p:clrMapOvr>
</p:sldLayout>
</file>

<file path=ppt/slideLayouts/slideLayout246.xml><?xml version="1.0" encoding="utf-8"?>
<p:sldLayout xmlns:a="http://schemas.openxmlformats.org/drawingml/2006/main" xmlns:r="http://schemas.openxmlformats.org/officeDocument/2006/relationships" xmlns:p="http://schemas.openxmlformats.org/presentationml/2006/main" preserve="1" userDrawn="1">
  <p:cSld name="8_Contents slide layout">
    <p:spTree>
      <p:nvGrpSpPr>
        <p:cNvPr id="1" name=""/>
        <p:cNvGrpSpPr/>
        <p:nvPr/>
      </p:nvGrpSpPr>
      <p:grpSpPr>
        <a:xfrm>
          <a:off x="0" y="0"/>
          <a:ext cx="0" cy="0"/>
          <a:chOff x="0" y="0"/>
          <a:chExt cx="0" cy="0"/>
        </a:xfrm>
      </p:grpSpPr>
      <p:sp>
        <p:nvSpPr>
          <p:cNvPr id="6" name="Rectangle 5"/>
          <p:cNvSpPr/>
          <p:nvPr userDrawn="1"/>
        </p:nvSpPr>
        <p:spPr>
          <a:xfrm>
            <a:off x="1" y="0"/>
            <a:ext cx="409074" cy="6858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pic>
        <p:nvPicPr>
          <p:cNvPr id="13" name="Picture 12"/>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636910" y="185107"/>
            <a:ext cx="811397" cy="911469"/>
          </a:xfrm>
          <a:prstGeom prst="rect">
            <a:avLst/>
          </a:prstGeom>
        </p:spPr>
      </p:pic>
      <p:pic>
        <p:nvPicPr>
          <p:cNvPr id="14" name="Picture 13"/>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1365576" y="339762"/>
            <a:ext cx="165462" cy="102540"/>
          </a:xfrm>
          <a:prstGeom prst="rect">
            <a:avLst/>
          </a:prstGeom>
        </p:spPr>
      </p:pic>
      <p:pic>
        <p:nvPicPr>
          <p:cNvPr id="15" name="Picture 14"/>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rot="938088">
            <a:off x="1084633" y="1062473"/>
            <a:ext cx="522132" cy="586528"/>
          </a:xfrm>
          <a:prstGeom prst="rect">
            <a:avLst/>
          </a:prstGeom>
        </p:spPr>
      </p:pic>
      <p:pic>
        <p:nvPicPr>
          <p:cNvPr id="16" name="Picture 15"/>
          <p:cNvPicPr>
            <a:picLocks noChangeAspect="1"/>
          </p:cNvPicPr>
          <p:nvPr userDrawn="1"/>
        </p:nvPicPr>
        <p:blipFill>
          <a:blip r:embed="rId5" cstate="print">
            <a:extLst>
              <a:ext uri="{28A0092B-C50C-407E-A947-70E740481C1C}">
                <a14:useLocalDpi xmlns:a14="http://schemas.microsoft.com/office/drawing/2010/main" val="0"/>
              </a:ext>
            </a:extLst>
          </a:blip>
          <a:stretch>
            <a:fillRect/>
          </a:stretch>
        </p:blipFill>
        <p:spPr>
          <a:xfrm rot="938088">
            <a:off x="554740" y="1584386"/>
            <a:ext cx="363072" cy="407851"/>
          </a:xfrm>
          <a:prstGeom prst="rect">
            <a:avLst/>
          </a:prstGeom>
        </p:spPr>
      </p:pic>
      <p:pic>
        <p:nvPicPr>
          <p:cNvPr id="17" name="Picture 16"/>
          <p:cNvPicPr>
            <a:picLocks noChangeAspect="1"/>
          </p:cNvPicPr>
          <p:nvPr userDrawn="1"/>
        </p:nvPicPr>
        <p:blipFill>
          <a:blip r:embed="rId6" cstate="print">
            <a:extLst>
              <a:ext uri="{28A0092B-C50C-407E-A947-70E740481C1C}">
                <a14:useLocalDpi xmlns:a14="http://schemas.microsoft.com/office/drawing/2010/main" val="0"/>
              </a:ext>
            </a:extLst>
          </a:blip>
          <a:stretch>
            <a:fillRect/>
          </a:stretch>
        </p:blipFill>
        <p:spPr>
          <a:xfrm rot="20374587">
            <a:off x="2036550" y="173185"/>
            <a:ext cx="207259" cy="128442"/>
          </a:xfrm>
          <a:prstGeom prst="rect">
            <a:avLst/>
          </a:prstGeom>
        </p:spPr>
      </p:pic>
      <p:pic>
        <p:nvPicPr>
          <p:cNvPr id="18" name="Picture 17"/>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629434" y="1192874"/>
            <a:ext cx="165462" cy="102540"/>
          </a:xfrm>
          <a:prstGeom prst="rect">
            <a:avLst/>
          </a:prstGeom>
        </p:spPr>
      </p:pic>
      <p:sp>
        <p:nvSpPr>
          <p:cNvPr id="10" name="그림 개체 틀 49">
            <a:extLst>
              <a:ext uri="{FF2B5EF4-FFF2-40B4-BE49-F238E27FC236}">
                <a16:creationId xmlns:a16="http://schemas.microsoft.com/office/drawing/2014/main" xmlns="" id="{15E29CE4-EB8D-4F06-B9AB-E20EDD21F76D}"/>
              </a:ext>
            </a:extLst>
          </p:cNvPr>
          <p:cNvSpPr>
            <a:spLocks noGrp="1"/>
          </p:cNvSpPr>
          <p:nvPr>
            <p:ph type="pic" idx="16" hasCustomPrompt="1"/>
          </p:nvPr>
        </p:nvSpPr>
        <p:spPr>
          <a:xfrm>
            <a:off x="6399544" y="103202"/>
            <a:ext cx="5792457" cy="6754799"/>
          </a:xfrm>
          <a:custGeom>
            <a:avLst/>
            <a:gdLst>
              <a:gd name="connsiteX0" fmla="*/ 1533320 w 5792457"/>
              <a:gd name="connsiteY0" fmla="*/ 4500111 h 6754799"/>
              <a:gd name="connsiteX1" fmla="*/ 3294520 w 5792457"/>
              <a:gd name="connsiteY1" fmla="*/ 4951431 h 6754799"/>
              <a:gd name="connsiteX2" fmla="*/ 5090788 w 5792457"/>
              <a:gd name="connsiteY2" fmla="*/ 6696360 h 6754799"/>
              <a:gd name="connsiteX3" fmla="*/ 5119328 w 5792457"/>
              <a:gd name="connsiteY3" fmla="*/ 6754799 h 6754799"/>
              <a:gd name="connsiteX4" fmla="*/ 1637394 w 5792457"/>
              <a:gd name="connsiteY4" fmla="*/ 6754799 h 6754799"/>
              <a:gd name="connsiteX5" fmla="*/ 1571513 w 5792457"/>
              <a:gd name="connsiteY5" fmla="*/ 6709630 h 6754799"/>
              <a:gd name="connsiteX6" fmla="*/ 254121 w 5792457"/>
              <a:gd name="connsiteY6" fmla="*/ 5041498 h 6754799"/>
              <a:gd name="connsiteX7" fmla="*/ 123222 w 5792457"/>
              <a:gd name="connsiteY7" fmla="*/ 4698624 h 6754799"/>
              <a:gd name="connsiteX8" fmla="*/ 477006 w 5792457"/>
              <a:gd name="connsiteY8" fmla="*/ 4600985 h 6754799"/>
              <a:gd name="connsiteX9" fmla="*/ 1533320 w 5792457"/>
              <a:gd name="connsiteY9" fmla="*/ 4500111 h 6754799"/>
              <a:gd name="connsiteX10" fmla="*/ 0 w 5792457"/>
              <a:gd name="connsiteY10" fmla="*/ 2381984 h 6754799"/>
              <a:gd name="connsiteX11" fmla="*/ 366880 w 5792457"/>
              <a:gd name="connsiteY11" fmla="*/ 2391769 h 6754799"/>
              <a:gd name="connsiteX12" fmla="*/ 2959700 w 5792457"/>
              <a:gd name="connsiteY12" fmla="*/ 3548695 h 6754799"/>
              <a:gd name="connsiteX13" fmla="*/ 3969553 w 5792457"/>
              <a:gd name="connsiteY13" fmla="*/ 5060553 h 6754799"/>
              <a:gd name="connsiteX14" fmla="*/ 4067392 w 5792457"/>
              <a:gd name="connsiteY14" fmla="*/ 5348936 h 6754799"/>
              <a:gd name="connsiteX15" fmla="*/ 3819523 w 5792457"/>
              <a:gd name="connsiteY15" fmla="*/ 5163737 h 6754799"/>
              <a:gd name="connsiteX16" fmla="*/ 3167689 w 5792457"/>
              <a:gd name="connsiteY16" fmla="*/ 4799815 h 6754799"/>
              <a:gd name="connsiteX17" fmla="*/ 681042 w 5792457"/>
              <a:gd name="connsiteY17" fmla="*/ 4503265 h 6754799"/>
              <a:gd name="connsiteX18" fmla="*/ 653866 w 5792457"/>
              <a:gd name="connsiteY18" fmla="*/ 4509539 h 6754799"/>
              <a:gd name="connsiteX19" fmla="*/ 596815 w 5792457"/>
              <a:gd name="connsiteY19" fmla="*/ 4423579 h 6754799"/>
              <a:gd name="connsiteX20" fmla="*/ 25211 w 5792457"/>
              <a:gd name="connsiteY20" fmla="*/ 2748129 h 6754799"/>
              <a:gd name="connsiteX21" fmla="*/ 5032203 w 5792457"/>
              <a:gd name="connsiteY21" fmla="*/ 1481298 h 6754799"/>
              <a:gd name="connsiteX22" fmla="*/ 5295168 w 5792457"/>
              <a:gd name="connsiteY22" fmla="*/ 1737316 h 6754799"/>
              <a:gd name="connsiteX23" fmla="*/ 5732623 w 5792457"/>
              <a:gd name="connsiteY23" fmla="*/ 2292798 h 6754799"/>
              <a:gd name="connsiteX24" fmla="*/ 5792457 w 5792457"/>
              <a:gd name="connsiteY24" fmla="*/ 2392513 h 6754799"/>
              <a:gd name="connsiteX25" fmla="*/ 5792457 w 5792457"/>
              <a:gd name="connsiteY25" fmla="*/ 6754799 h 6754799"/>
              <a:gd name="connsiteX26" fmla="*/ 5200274 w 5792457"/>
              <a:gd name="connsiteY26" fmla="*/ 6754799 h 6754799"/>
              <a:gd name="connsiteX27" fmla="*/ 5120381 w 5792457"/>
              <a:gd name="connsiteY27" fmla="*/ 6595475 h 6754799"/>
              <a:gd name="connsiteX28" fmla="*/ 4282992 w 5792457"/>
              <a:gd name="connsiteY28" fmla="*/ 5554426 h 6754799"/>
              <a:gd name="connsiteX29" fmla="*/ 4190235 w 5792457"/>
              <a:gd name="connsiteY29" fmla="*/ 5478043 h 6754799"/>
              <a:gd name="connsiteX30" fmla="*/ 4118933 w 5792457"/>
              <a:gd name="connsiteY30" fmla="*/ 5231556 h 6754799"/>
              <a:gd name="connsiteX31" fmla="*/ 4008036 w 5792457"/>
              <a:gd name="connsiteY31" fmla="*/ 4493295 h 6754799"/>
              <a:gd name="connsiteX32" fmla="*/ 4802400 w 5792457"/>
              <a:gd name="connsiteY32" fmla="*/ 1767459 h 6754799"/>
              <a:gd name="connsiteX33" fmla="*/ 3088861 w 5792457"/>
              <a:gd name="connsiteY33" fmla="*/ 314511 h 6754799"/>
              <a:gd name="connsiteX34" fmla="*/ 3402723 w 5792457"/>
              <a:gd name="connsiteY34" fmla="*/ 504742 h 6754799"/>
              <a:gd name="connsiteX35" fmla="*/ 4629821 w 5792457"/>
              <a:gd name="connsiteY35" fmla="*/ 1780711 h 6754799"/>
              <a:gd name="connsiteX36" fmla="*/ 4644616 w 5792457"/>
              <a:gd name="connsiteY36" fmla="*/ 1807243 h 6754799"/>
              <a:gd name="connsiteX37" fmla="*/ 4586596 w 5792457"/>
              <a:gd name="connsiteY37" fmla="*/ 1888227 h 6754799"/>
              <a:gd name="connsiteX38" fmla="*/ 3903974 w 5792457"/>
              <a:gd name="connsiteY38" fmla="*/ 4297663 h 6754799"/>
              <a:gd name="connsiteX39" fmla="*/ 3955960 w 5792457"/>
              <a:gd name="connsiteY39" fmla="*/ 4857801 h 6754799"/>
              <a:gd name="connsiteX40" fmla="*/ 3974355 w 5792457"/>
              <a:gd name="connsiteY40" fmla="*/ 4958231 h 6754799"/>
              <a:gd name="connsiteX41" fmla="*/ 3903503 w 5792457"/>
              <a:gd name="connsiteY41" fmla="*/ 4785562 h 6754799"/>
              <a:gd name="connsiteX42" fmla="*/ 3307489 w 5792457"/>
              <a:gd name="connsiteY42" fmla="*/ 3819211 h 6754799"/>
              <a:gd name="connsiteX43" fmla="*/ 3178011 w 5792457"/>
              <a:gd name="connsiteY43" fmla="*/ 3670523 h 6754799"/>
              <a:gd name="connsiteX44" fmla="*/ 3031102 w 5792457"/>
              <a:gd name="connsiteY44" fmla="*/ 3495008 h 6754799"/>
              <a:gd name="connsiteX45" fmla="*/ 2769114 w 5792457"/>
              <a:gd name="connsiteY45" fmla="*/ 3224132 h 6754799"/>
              <a:gd name="connsiteX46" fmla="*/ 2686927 w 5792457"/>
              <a:gd name="connsiteY46" fmla="*/ 3152966 h 6754799"/>
              <a:gd name="connsiteX47" fmla="*/ 2678163 w 5792457"/>
              <a:gd name="connsiteY47" fmla="*/ 3114096 h 6754799"/>
              <a:gd name="connsiteX48" fmla="*/ 2929398 w 5792457"/>
              <a:gd name="connsiteY48" fmla="*/ 645069 h 6754799"/>
              <a:gd name="connsiteX49" fmla="*/ 504990 w 5792457"/>
              <a:gd name="connsiteY49" fmla="*/ 0 h 6754799"/>
              <a:gd name="connsiteX50" fmla="*/ 860734 w 5792457"/>
              <a:gd name="connsiteY50" fmla="*/ 90236 h 6754799"/>
              <a:gd name="connsiteX51" fmla="*/ 2407073 w 5792457"/>
              <a:gd name="connsiteY51" fmla="*/ 952036 h 6754799"/>
              <a:gd name="connsiteX52" fmla="*/ 2655607 w 5792457"/>
              <a:gd name="connsiteY52" fmla="*/ 1190924 h 6754799"/>
              <a:gd name="connsiteX53" fmla="*/ 2640974 w 5792457"/>
              <a:gd name="connsiteY53" fmla="*/ 1240941 h 6754799"/>
              <a:gd name="connsiteX54" fmla="*/ 2602390 w 5792457"/>
              <a:gd name="connsiteY54" fmla="*/ 3124737 h 6754799"/>
              <a:gd name="connsiteX55" fmla="*/ 2608895 w 5792457"/>
              <a:gd name="connsiteY55" fmla="*/ 3152682 h 6754799"/>
              <a:gd name="connsiteX56" fmla="*/ 2387135 w 5792457"/>
              <a:gd name="connsiteY56" fmla="*/ 2990396 h 6754799"/>
              <a:gd name="connsiteX57" fmla="*/ 901671 w 5792457"/>
              <a:gd name="connsiteY57" fmla="*/ 2373321 h 6754799"/>
              <a:gd name="connsiteX58" fmla="*/ 718687 w 5792457"/>
              <a:gd name="connsiteY58" fmla="*/ 2342151 h 6754799"/>
              <a:gd name="connsiteX59" fmla="*/ 699296 w 5792457"/>
              <a:gd name="connsiteY59" fmla="*/ 2294436 h 6754799"/>
              <a:gd name="connsiteX60" fmla="*/ 449055 w 5792457"/>
              <a:gd name="connsiteY60" fmla="*/ 362725 h 67547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5792457" h="6754799">
                <a:moveTo>
                  <a:pt x="1533320" y="4500111"/>
                </a:moveTo>
                <a:cubicBezTo>
                  <a:pt x="2128166" y="4518902"/>
                  <a:pt x="2728434" y="4665012"/>
                  <a:pt x="3294520" y="4951431"/>
                </a:cubicBezTo>
                <a:cubicBezTo>
                  <a:pt x="4087042" y="5352419"/>
                  <a:pt x="4697681" y="5970285"/>
                  <a:pt x="5090788" y="6696360"/>
                </a:cubicBezTo>
                <a:lnTo>
                  <a:pt x="5119328" y="6754799"/>
                </a:lnTo>
                <a:lnTo>
                  <a:pt x="1637394" y="6754799"/>
                </a:lnTo>
                <a:lnTo>
                  <a:pt x="1571513" y="6709630"/>
                </a:lnTo>
                <a:cubicBezTo>
                  <a:pt x="983789" y="6267303"/>
                  <a:pt x="537175" y="5688448"/>
                  <a:pt x="254121" y="5041498"/>
                </a:cubicBezTo>
                <a:lnTo>
                  <a:pt x="123222" y="4698624"/>
                </a:lnTo>
                <a:lnTo>
                  <a:pt x="477006" y="4600985"/>
                </a:lnTo>
                <a:cubicBezTo>
                  <a:pt x="821456" y="4523397"/>
                  <a:pt x="1176412" y="4488838"/>
                  <a:pt x="1533320" y="4500111"/>
                </a:cubicBezTo>
                <a:close/>
                <a:moveTo>
                  <a:pt x="0" y="2381984"/>
                </a:moveTo>
                <a:lnTo>
                  <a:pt x="366880" y="2391769"/>
                </a:lnTo>
                <a:cubicBezTo>
                  <a:pt x="1305823" y="2461748"/>
                  <a:pt x="2226990" y="2846193"/>
                  <a:pt x="2959700" y="3548695"/>
                </a:cubicBezTo>
                <a:cubicBezTo>
                  <a:pt x="3417646" y="3987759"/>
                  <a:pt x="3754556" y="4505603"/>
                  <a:pt x="3969553" y="5060553"/>
                </a:cubicBezTo>
                <a:lnTo>
                  <a:pt x="4067392" y="5348936"/>
                </a:lnTo>
                <a:lnTo>
                  <a:pt x="3819523" y="5163737"/>
                </a:lnTo>
                <a:cubicBezTo>
                  <a:pt x="3616874" y="5025706"/>
                  <a:pt x="3399279" y="4903568"/>
                  <a:pt x="3167689" y="4799815"/>
                </a:cubicBezTo>
                <a:cubicBezTo>
                  <a:pt x="2357125" y="4436681"/>
                  <a:pt x="1492622" y="4351412"/>
                  <a:pt x="681042" y="4503265"/>
                </a:cubicBezTo>
                <a:lnTo>
                  <a:pt x="653866" y="4509539"/>
                </a:lnTo>
                <a:lnTo>
                  <a:pt x="596815" y="4423579"/>
                </a:lnTo>
                <a:cubicBezTo>
                  <a:pt x="284429" y="3904982"/>
                  <a:pt x="93601" y="3332609"/>
                  <a:pt x="25211" y="2748129"/>
                </a:cubicBezTo>
                <a:close/>
                <a:moveTo>
                  <a:pt x="5032203" y="1481298"/>
                </a:moveTo>
                <a:lnTo>
                  <a:pt x="5295168" y="1737316"/>
                </a:lnTo>
                <a:cubicBezTo>
                  <a:pt x="5455799" y="1909377"/>
                  <a:pt x="5602283" y="2095127"/>
                  <a:pt x="5732623" y="2292798"/>
                </a:cubicBezTo>
                <a:lnTo>
                  <a:pt x="5792457" y="2392513"/>
                </a:lnTo>
                <a:lnTo>
                  <a:pt x="5792457" y="6754799"/>
                </a:lnTo>
                <a:lnTo>
                  <a:pt x="5200274" y="6754799"/>
                </a:lnTo>
                <a:lnTo>
                  <a:pt x="5120381" y="6595475"/>
                </a:lnTo>
                <a:cubicBezTo>
                  <a:pt x="4901489" y="6210721"/>
                  <a:pt x="4620532" y="5858135"/>
                  <a:pt x="4282992" y="5554426"/>
                </a:cubicBezTo>
                <a:lnTo>
                  <a:pt x="4190235" y="5478043"/>
                </a:lnTo>
                <a:lnTo>
                  <a:pt x="4118933" y="5231556"/>
                </a:lnTo>
                <a:cubicBezTo>
                  <a:pt x="4061162" y="4993267"/>
                  <a:pt x="4023529" y="4746591"/>
                  <a:pt x="4008036" y="4493295"/>
                </a:cubicBezTo>
                <a:cubicBezTo>
                  <a:pt x="3946059" y="3480116"/>
                  <a:pt x="4248555" y="2528883"/>
                  <a:pt x="4802400" y="1767459"/>
                </a:cubicBezTo>
                <a:close/>
                <a:moveTo>
                  <a:pt x="3088861" y="314511"/>
                </a:moveTo>
                <a:lnTo>
                  <a:pt x="3402723" y="504742"/>
                </a:lnTo>
                <a:cubicBezTo>
                  <a:pt x="3890844" y="833422"/>
                  <a:pt x="4312089" y="1265372"/>
                  <a:pt x="4629821" y="1780711"/>
                </a:cubicBezTo>
                <a:lnTo>
                  <a:pt x="4644616" y="1807243"/>
                </a:lnTo>
                <a:lnTo>
                  <a:pt x="4586596" y="1888227"/>
                </a:lnTo>
                <a:cubicBezTo>
                  <a:pt x="4134290" y="2578979"/>
                  <a:pt x="3880513" y="3409784"/>
                  <a:pt x="3903974" y="4297663"/>
                </a:cubicBezTo>
                <a:cubicBezTo>
                  <a:pt x="3909001" y="4487922"/>
                  <a:pt x="3926601" y="4674893"/>
                  <a:pt x="3955960" y="4857801"/>
                </a:cubicBezTo>
                <a:lnTo>
                  <a:pt x="3974355" y="4958231"/>
                </a:lnTo>
                <a:lnTo>
                  <a:pt x="3903503" y="4785562"/>
                </a:lnTo>
                <a:cubicBezTo>
                  <a:pt x="3752479" y="4443857"/>
                  <a:pt x="3553760" y="4118348"/>
                  <a:pt x="3307489" y="3819211"/>
                </a:cubicBezTo>
                <a:lnTo>
                  <a:pt x="3178011" y="3670523"/>
                </a:lnTo>
                <a:lnTo>
                  <a:pt x="3031102" y="3495008"/>
                </a:lnTo>
                <a:cubicBezTo>
                  <a:pt x="2947003" y="3399996"/>
                  <a:pt x="2859565" y="3309698"/>
                  <a:pt x="2769114" y="3224132"/>
                </a:cubicBezTo>
                <a:lnTo>
                  <a:pt x="2686927" y="3152966"/>
                </a:lnTo>
                <a:lnTo>
                  <a:pt x="2678163" y="3114096"/>
                </a:lnTo>
                <a:cubicBezTo>
                  <a:pt x="2505321" y="2259844"/>
                  <a:pt x="2607249" y="1403327"/>
                  <a:pt x="2929398" y="645069"/>
                </a:cubicBezTo>
                <a:close/>
                <a:moveTo>
                  <a:pt x="504990" y="0"/>
                </a:moveTo>
                <a:lnTo>
                  <a:pt x="860734" y="90236"/>
                </a:lnTo>
                <a:cubicBezTo>
                  <a:pt x="1423585" y="261969"/>
                  <a:pt x="1952644" y="552007"/>
                  <a:pt x="2407073" y="952036"/>
                </a:cubicBezTo>
                <a:lnTo>
                  <a:pt x="2655607" y="1190924"/>
                </a:lnTo>
                <a:lnTo>
                  <a:pt x="2640974" y="1240941"/>
                </a:lnTo>
                <a:cubicBezTo>
                  <a:pt x="2488711" y="1842851"/>
                  <a:pt x="2468279" y="2484971"/>
                  <a:pt x="2602390" y="3124737"/>
                </a:cubicBezTo>
                <a:lnTo>
                  <a:pt x="2608895" y="3152682"/>
                </a:lnTo>
                <a:lnTo>
                  <a:pt x="2387135" y="2990396"/>
                </a:lnTo>
                <a:cubicBezTo>
                  <a:pt x="1927981" y="2684566"/>
                  <a:pt x="1422700" y="2479088"/>
                  <a:pt x="901671" y="2373321"/>
                </a:cubicBezTo>
                <a:lnTo>
                  <a:pt x="718687" y="2342151"/>
                </a:lnTo>
                <a:lnTo>
                  <a:pt x="699296" y="2294436"/>
                </a:lnTo>
                <a:cubicBezTo>
                  <a:pt x="460766" y="1668479"/>
                  <a:pt x="381039" y="1006455"/>
                  <a:pt x="449055" y="362725"/>
                </a:cubicBezTo>
                <a:close/>
              </a:path>
            </a:pathLst>
          </a:cu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2923427487"/>
      </p:ext>
    </p:extLst>
  </p:cSld>
  <p:clrMapOvr>
    <a:masterClrMapping/>
  </p:clrMapOvr>
</p:sldLayout>
</file>

<file path=ppt/slideLayouts/slideLayout247.xml><?xml version="1.0" encoding="utf-8"?>
<p:sldLayout xmlns:a="http://schemas.openxmlformats.org/drawingml/2006/main" xmlns:r="http://schemas.openxmlformats.org/officeDocument/2006/relationships" xmlns:p="http://schemas.openxmlformats.org/presentationml/2006/main" userDrawn="1">
  <p:cSld name="8_Title Slide">
    <p:spTree>
      <p:nvGrpSpPr>
        <p:cNvPr id="1" name=""/>
        <p:cNvGrpSpPr/>
        <p:nvPr/>
      </p:nvGrpSpPr>
      <p:grpSpPr>
        <a:xfrm>
          <a:off x="0" y="0"/>
          <a:ext cx="0" cy="0"/>
          <a:chOff x="0" y="0"/>
          <a:chExt cx="0" cy="0"/>
        </a:xfrm>
      </p:grpSpPr>
      <p:sp>
        <p:nvSpPr>
          <p:cNvPr id="4" name="자유형: 도형 3">
            <a:extLst>
              <a:ext uri="{FF2B5EF4-FFF2-40B4-BE49-F238E27FC236}">
                <a16:creationId xmlns:a16="http://schemas.microsoft.com/office/drawing/2014/main" xmlns="" id="{E332A5CF-5FC0-423E-9488-B11023820CDA}"/>
              </a:ext>
            </a:extLst>
          </p:cNvPr>
          <p:cNvSpPr>
            <a:spLocks noGrp="1"/>
          </p:cNvSpPr>
          <p:nvPr>
            <p:ph type="pic" idx="13" hasCustomPrompt="1"/>
          </p:nvPr>
        </p:nvSpPr>
        <p:spPr>
          <a:xfrm>
            <a:off x="0" y="0"/>
            <a:ext cx="6960096" cy="6858000"/>
          </a:xfrm>
          <a:custGeom>
            <a:avLst/>
            <a:gdLst>
              <a:gd name="connsiteX0" fmla="*/ 2353219 w 6960096"/>
              <a:gd name="connsiteY0" fmla="*/ 2324450 h 6858000"/>
              <a:gd name="connsiteX1" fmla="*/ 6960096 w 6960096"/>
              <a:gd name="connsiteY1" fmla="*/ 2324450 h 6858000"/>
              <a:gd name="connsiteX2" fmla="*/ 6960096 w 6960096"/>
              <a:gd name="connsiteY2" fmla="*/ 6858000 h 6858000"/>
              <a:gd name="connsiteX3" fmla="*/ 2353219 w 6960096"/>
              <a:gd name="connsiteY3" fmla="*/ 6858000 h 6858000"/>
              <a:gd name="connsiteX4" fmla="*/ 0 w 6960096"/>
              <a:gd name="connsiteY4" fmla="*/ 2324450 h 6858000"/>
              <a:gd name="connsiteX5" fmla="*/ 2245219 w 6960096"/>
              <a:gd name="connsiteY5" fmla="*/ 2324450 h 6858000"/>
              <a:gd name="connsiteX6" fmla="*/ 2245219 w 6960096"/>
              <a:gd name="connsiteY6" fmla="*/ 6858000 h 6858000"/>
              <a:gd name="connsiteX7" fmla="*/ 0 w 6960096"/>
              <a:gd name="connsiteY7" fmla="*/ 6858000 h 6858000"/>
              <a:gd name="connsiteX8" fmla="*/ 2353219 w 6960096"/>
              <a:gd name="connsiteY8" fmla="*/ 0 h 6858000"/>
              <a:gd name="connsiteX9" fmla="*/ 6960096 w 6960096"/>
              <a:gd name="connsiteY9" fmla="*/ 0 h 6858000"/>
              <a:gd name="connsiteX10" fmla="*/ 6960096 w 6960096"/>
              <a:gd name="connsiteY10" fmla="*/ 2216451 h 6858000"/>
              <a:gd name="connsiteX11" fmla="*/ 4710657 w 6960096"/>
              <a:gd name="connsiteY11" fmla="*/ 2216451 h 6858000"/>
              <a:gd name="connsiteX12" fmla="*/ 4710657 w 6960096"/>
              <a:gd name="connsiteY12" fmla="*/ 6075 h 6858000"/>
              <a:gd name="connsiteX13" fmla="*/ 4602657 w 6960096"/>
              <a:gd name="connsiteY13" fmla="*/ 6075 h 6858000"/>
              <a:gd name="connsiteX14" fmla="*/ 4602657 w 6960096"/>
              <a:gd name="connsiteY14" fmla="*/ 2216451 h 6858000"/>
              <a:gd name="connsiteX15" fmla="*/ 2353219 w 6960096"/>
              <a:gd name="connsiteY15" fmla="*/ 2216451 h 6858000"/>
              <a:gd name="connsiteX16" fmla="*/ 0 w 6960096"/>
              <a:gd name="connsiteY16" fmla="*/ 0 h 6858000"/>
              <a:gd name="connsiteX17" fmla="*/ 2245219 w 6960096"/>
              <a:gd name="connsiteY17" fmla="*/ 0 h 6858000"/>
              <a:gd name="connsiteX18" fmla="*/ 2245219 w 6960096"/>
              <a:gd name="connsiteY18" fmla="*/ 2216451 h 6858000"/>
              <a:gd name="connsiteX19" fmla="*/ 0 w 6960096"/>
              <a:gd name="connsiteY19" fmla="*/ 2216451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6960096" h="6858000">
                <a:moveTo>
                  <a:pt x="2353219" y="2324450"/>
                </a:moveTo>
                <a:lnTo>
                  <a:pt x="6960096" y="2324450"/>
                </a:lnTo>
                <a:lnTo>
                  <a:pt x="6960096" y="6858000"/>
                </a:lnTo>
                <a:lnTo>
                  <a:pt x="2353219" y="6858000"/>
                </a:lnTo>
                <a:close/>
                <a:moveTo>
                  <a:pt x="0" y="2324450"/>
                </a:moveTo>
                <a:lnTo>
                  <a:pt x="2245219" y="2324450"/>
                </a:lnTo>
                <a:lnTo>
                  <a:pt x="2245219" y="6858000"/>
                </a:lnTo>
                <a:lnTo>
                  <a:pt x="0" y="6858000"/>
                </a:lnTo>
                <a:close/>
                <a:moveTo>
                  <a:pt x="2353219" y="0"/>
                </a:moveTo>
                <a:lnTo>
                  <a:pt x="6960096" y="0"/>
                </a:lnTo>
                <a:lnTo>
                  <a:pt x="6960096" y="2216451"/>
                </a:lnTo>
                <a:lnTo>
                  <a:pt x="4710657" y="2216451"/>
                </a:lnTo>
                <a:lnTo>
                  <a:pt x="4710657" y="6075"/>
                </a:lnTo>
                <a:lnTo>
                  <a:pt x="4602657" y="6075"/>
                </a:lnTo>
                <a:lnTo>
                  <a:pt x="4602657" y="2216451"/>
                </a:lnTo>
                <a:lnTo>
                  <a:pt x="2353219" y="2216451"/>
                </a:lnTo>
                <a:close/>
                <a:moveTo>
                  <a:pt x="0" y="0"/>
                </a:moveTo>
                <a:lnTo>
                  <a:pt x="2245219" y="0"/>
                </a:lnTo>
                <a:lnTo>
                  <a:pt x="2245219" y="2216451"/>
                </a:lnTo>
                <a:lnTo>
                  <a:pt x="0" y="2216451"/>
                </a:lnTo>
                <a:close/>
              </a:path>
            </a:pathLst>
          </a:custGeom>
          <a:solidFill>
            <a:schemeClr val="bg1">
              <a:lumMod val="95000"/>
            </a:schemeClr>
          </a:solidFill>
        </p:spPr>
        <p:txBody>
          <a:bodyPr wrap="square" anchor="ctr">
            <a:noAutofit/>
          </a:bodyPr>
          <a:lstStyle>
            <a:lvl1pPr marL="0" indent="0" algn="ctr">
              <a:buNone/>
              <a:defRPr sz="1200">
                <a:solidFill>
                  <a:schemeClr val="tx1">
                    <a:lumMod val="75000"/>
                    <a:lumOff val="25000"/>
                  </a:schemeClr>
                </a:solidFill>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16904570"/>
      </p:ext>
    </p:extLst>
  </p:cSld>
  <p:clrMapOvr>
    <a:masterClrMapping/>
  </p:clrMapOvr>
</p:sldLayout>
</file>

<file path=ppt/slideLayouts/slideLayout248.xml><?xml version="1.0" encoding="utf-8"?>
<p:sldLayout xmlns:a="http://schemas.openxmlformats.org/drawingml/2006/main" xmlns:r="http://schemas.openxmlformats.org/officeDocument/2006/relationships" xmlns:p="http://schemas.openxmlformats.org/presentationml/2006/main" userDrawn="1">
  <p:cSld name="30_Images &amp; Contents Layout">
    <p:spTree>
      <p:nvGrpSpPr>
        <p:cNvPr id="1" name=""/>
        <p:cNvGrpSpPr/>
        <p:nvPr/>
      </p:nvGrpSpPr>
      <p:grpSpPr>
        <a:xfrm>
          <a:off x="0" y="0"/>
          <a:ext cx="0" cy="0"/>
          <a:chOff x="0" y="0"/>
          <a:chExt cx="0" cy="0"/>
        </a:xfrm>
      </p:grpSpPr>
      <p:sp>
        <p:nvSpPr>
          <p:cNvPr id="30" name="Rectangle 29"/>
          <p:cNvSpPr/>
          <p:nvPr userDrawn="1"/>
        </p:nvSpPr>
        <p:spPr>
          <a:xfrm>
            <a:off x="0" y="0"/>
            <a:ext cx="12208675" cy="6858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36" name="Picture Placeholder 35"/>
          <p:cNvSpPr>
            <a:spLocks noGrp="1"/>
          </p:cNvSpPr>
          <p:nvPr>
            <p:ph type="pic" sz="quarter" idx="10" hasCustomPrompt="1"/>
          </p:nvPr>
        </p:nvSpPr>
        <p:spPr>
          <a:xfrm>
            <a:off x="0" y="1119739"/>
            <a:ext cx="5135893" cy="3749421"/>
          </a:xfrm>
          <a:prstGeom prst="rect">
            <a:avLst/>
          </a:prstGeom>
          <a:solidFill>
            <a:schemeClr val="bg1">
              <a:lumMod val="95000"/>
            </a:schemeClr>
          </a:solidFill>
        </p:spPr>
        <p:txBody>
          <a:bodyPr lIns="288000" tIns="612000" anchor="ctr"/>
          <a:lstStyle>
            <a:lvl1pPr marL="0" indent="0" algn="ctr">
              <a:buNone/>
              <a:defRPr sz="1200">
                <a:solidFill>
                  <a:schemeClr val="tx1">
                    <a:lumMod val="75000"/>
                    <a:lumOff val="25000"/>
                  </a:schemeClr>
                </a:solidFill>
                <a:latin typeface="+mn-lt"/>
                <a:cs typeface="Arial" pitchFamily="34" charset="0"/>
              </a:defRPr>
            </a:lvl1pPr>
          </a:lstStyle>
          <a:p>
            <a:r>
              <a:rPr lang="en-US" altLang="ko-KR" dirty="0"/>
              <a:t>Insert Your Images</a:t>
            </a:r>
            <a:endParaRPr lang="ko-KR" altLang="en-US" dirty="0"/>
          </a:p>
        </p:txBody>
      </p:sp>
      <p:sp>
        <p:nvSpPr>
          <p:cNvPr id="37" name="Rectangle 36"/>
          <p:cNvSpPr/>
          <p:nvPr userDrawn="1"/>
        </p:nvSpPr>
        <p:spPr>
          <a:xfrm rot="10800000">
            <a:off x="5135893" y="1119739"/>
            <a:ext cx="4022165" cy="5529080"/>
          </a:xfrm>
          <a:prstGeom prst="round2SameRect">
            <a:avLst>
              <a:gd name="adj1" fmla="val 9014"/>
              <a:gd name="adj2" fmla="val 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40" name="Picture Placeholder 35"/>
          <p:cNvSpPr>
            <a:spLocks noGrp="1"/>
          </p:cNvSpPr>
          <p:nvPr>
            <p:ph type="pic" sz="quarter" idx="11" hasCustomPrompt="1"/>
          </p:nvPr>
        </p:nvSpPr>
        <p:spPr>
          <a:xfrm>
            <a:off x="9158060" y="1119739"/>
            <a:ext cx="3050616" cy="3749421"/>
          </a:xfrm>
          <a:prstGeom prst="rect">
            <a:avLst/>
          </a:prstGeom>
          <a:solidFill>
            <a:schemeClr val="bg1">
              <a:lumMod val="95000"/>
            </a:schemeClr>
          </a:solidFill>
        </p:spPr>
        <p:txBody>
          <a:bodyPr lIns="288000" tIns="612000" anchor="ctr"/>
          <a:lstStyle>
            <a:lvl1pPr marL="0" indent="0" algn="ctr">
              <a:buNone/>
              <a:defRPr sz="1200">
                <a:solidFill>
                  <a:schemeClr val="tx1">
                    <a:lumMod val="75000"/>
                    <a:lumOff val="25000"/>
                  </a:schemeClr>
                </a:solidFill>
                <a:latin typeface="+mn-lt"/>
                <a:cs typeface="Arial" pitchFamily="34" charset="0"/>
              </a:defRPr>
            </a:lvl1pPr>
          </a:lstStyle>
          <a:p>
            <a:r>
              <a:rPr lang="en-US" altLang="ko-KR" dirty="0"/>
              <a:t>Insert Your Images</a:t>
            </a:r>
            <a:endParaRPr lang="ko-KR" altLang="en-US" dirty="0"/>
          </a:p>
        </p:txBody>
      </p:sp>
      <p:sp>
        <p:nvSpPr>
          <p:cNvPr id="13" name="제목 1">
            <a:extLst>
              <a:ext uri="{FF2B5EF4-FFF2-40B4-BE49-F238E27FC236}">
                <a16:creationId xmlns:a16="http://schemas.microsoft.com/office/drawing/2014/main" xmlns="" id="{C6F3612C-F0AE-484F-942A-DE2A058655BF}"/>
              </a:ext>
            </a:extLst>
          </p:cNvPr>
          <p:cNvSpPr>
            <a:spLocks noGrp="1"/>
          </p:cNvSpPr>
          <p:nvPr>
            <p:ph type="title" hasCustomPrompt="1"/>
          </p:nvPr>
        </p:nvSpPr>
        <p:spPr>
          <a:xfrm>
            <a:off x="-13503" y="209181"/>
            <a:ext cx="12192000" cy="701377"/>
          </a:xfrm>
          <a:prstGeom prst="rect">
            <a:avLst/>
          </a:prstGeom>
        </p:spPr>
        <p:txBody>
          <a:bodyPr anchor="ctr">
            <a:noAutofit/>
          </a:bodyPr>
          <a:lstStyle>
            <a:lvl1pPr algn="ctr">
              <a:defRPr sz="5400" b="0" baseline="0">
                <a:solidFill>
                  <a:schemeClr val="tx1">
                    <a:lumMod val="75000"/>
                    <a:lumOff val="25000"/>
                  </a:schemeClr>
                </a:solidFill>
              </a:defRPr>
            </a:lvl1pPr>
          </a:lstStyle>
          <a:p>
            <a:r>
              <a:rPr lang="en-US" altLang="ko-KR" dirty="0"/>
              <a:t>BASIC LAYOUT</a:t>
            </a:r>
            <a:endParaRPr lang="ko-KR" altLang="en-US" dirty="0"/>
          </a:p>
        </p:txBody>
      </p:sp>
    </p:spTree>
    <p:extLst>
      <p:ext uri="{BB962C8B-B14F-4D97-AF65-F5344CB8AC3E}">
        <p14:creationId xmlns:p14="http://schemas.microsoft.com/office/powerpoint/2010/main" val="3042987410"/>
      </p:ext>
    </p:extLst>
  </p:cSld>
  <p:clrMapOvr>
    <a:masterClrMapping/>
  </p:clrMapOvr>
</p:sldLayout>
</file>

<file path=ppt/slideLayouts/slideLayout249.xml><?xml version="1.0" encoding="utf-8"?>
<p:sldLayout xmlns:a="http://schemas.openxmlformats.org/drawingml/2006/main" xmlns:r="http://schemas.openxmlformats.org/officeDocument/2006/relationships" xmlns:p="http://schemas.openxmlformats.org/presentationml/2006/main" userDrawn="1">
  <p:cSld name="IMAGE AND CONTENTS LAYOUT_10">
    <p:bg>
      <p:bgPr>
        <a:solidFill>
          <a:schemeClr val="bg1"/>
        </a:solidFill>
        <a:effectLst/>
      </p:bgPr>
    </p:bg>
    <p:spTree>
      <p:nvGrpSpPr>
        <p:cNvPr id="1" name=""/>
        <p:cNvGrpSpPr/>
        <p:nvPr/>
      </p:nvGrpSpPr>
      <p:grpSpPr>
        <a:xfrm>
          <a:off x="0" y="0"/>
          <a:ext cx="0" cy="0"/>
          <a:chOff x="0" y="0"/>
          <a:chExt cx="0" cy="0"/>
        </a:xfrm>
      </p:grpSpPr>
      <p:sp>
        <p:nvSpPr>
          <p:cNvPr id="6" name="Rectangle 1"/>
          <p:cNvSpPr/>
          <p:nvPr userDrawn="1"/>
        </p:nvSpPr>
        <p:spPr>
          <a:xfrm>
            <a:off x="5065779" y="0"/>
            <a:ext cx="7126221" cy="6858000"/>
          </a:xfrm>
          <a:custGeom>
            <a:avLst/>
            <a:gdLst>
              <a:gd name="connsiteX0" fmla="*/ 0 w 4716016"/>
              <a:gd name="connsiteY0" fmla="*/ 0 h 6858000"/>
              <a:gd name="connsiteX1" fmla="*/ 4716016 w 4716016"/>
              <a:gd name="connsiteY1" fmla="*/ 0 h 6858000"/>
              <a:gd name="connsiteX2" fmla="*/ 4716016 w 4716016"/>
              <a:gd name="connsiteY2" fmla="*/ 6858000 h 6858000"/>
              <a:gd name="connsiteX3" fmla="*/ 0 w 4716016"/>
              <a:gd name="connsiteY3" fmla="*/ 6858000 h 6858000"/>
              <a:gd name="connsiteX4" fmla="*/ 0 w 4716016"/>
              <a:gd name="connsiteY4" fmla="*/ 0 h 6858000"/>
              <a:gd name="connsiteX0" fmla="*/ 2238375 w 4716016"/>
              <a:gd name="connsiteY0" fmla="*/ 0 h 6858000"/>
              <a:gd name="connsiteX1" fmla="*/ 4716016 w 4716016"/>
              <a:gd name="connsiteY1" fmla="*/ 0 h 6858000"/>
              <a:gd name="connsiteX2" fmla="*/ 4716016 w 4716016"/>
              <a:gd name="connsiteY2" fmla="*/ 6858000 h 6858000"/>
              <a:gd name="connsiteX3" fmla="*/ 0 w 4716016"/>
              <a:gd name="connsiteY3" fmla="*/ 6858000 h 6858000"/>
              <a:gd name="connsiteX4" fmla="*/ 2238375 w 4716016"/>
              <a:gd name="connsiteY4" fmla="*/ 0 h 6858000"/>
              <a:gd name="connsiteX0" fmla="*/ 2867025 w 5344666"/>
              <a:gd name="connsiteY0" fmla="*/ 0 h 6858000"/>
              <a:gd name="connsiteX1" fmla="*/ 5344666 w 5344666"/>
              <a:gd name="connsiteY1" fmla="*/ 0 h 6858000"/>
              <a:gd name="connsiteX2" fmla="*/ 5344666 w 5344666"/>
              <a:gd name="connsiteY2" fmla="*/ 6858000 h 6858000"/>
              <a:gd name="connsiteX3" fmla="*/ 0 w 5344666"/>
              <a:gd name="connsiteY3" fmla="*/ 6858000 h 6858000"/>
              <a:gd name="connsiteX4" fmla="*/ 2867025 w 5344666"/>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44666" h="6858000">
                <a:moveTo>
                  <a:pt x="2867025" y="0"/>
                </a:moveTo>
                <a:lnTo>
                  <a:pt x="5344666" y="0"/>
                </a:lnTo>
                <a:lnTo>
                  <a:pt x="5344666" y="6858000"/>
                </a:lnTo>
                <a:lnTo>
                  <a:pt x="0" y="6858000"/>
                </a:lnTo>
                <a:lnTo>
                  <a:pt x="2867025" y="0"/>
                </a:lnTo>
                <a:close/>
              </a:path>
            </a:pathLst>
          </a:custGeom>
          <a:solidFill>
            <a:schemeClr val="accent2">
              <a:alpha val="69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sp>
        <p:nvSpPr>
          <p:cNvPr id="11" name="제목 1"/>
          <p:cNvSpPr>
            <a:spLocks noGrp="1"/>
          </p:cNvSpPr>
          <p:nvPr>
            <p:ph type="title" hasCustomPrompt="1"/>
          </p:nvPr>
        </p:nvSpPr>
        <p:spPr>
          <a:xfrm>
            <a:off x="724117" y="332655"/>
            <a:ext cx="7684119" cy="877020"/>
          </a:xfrm>
          <a:prstGeom prst="rect">
            <a:avLst/>
          </a:prstGeom>
        </p:spPr>
        <p:txBody>
          <a:bodyPr wrap="square" lIns="0" tIns="252000" bIns="108000" anchor="ctr">
            <a:noAutofit/>
          </a:bodyPr>
          <a:lstStyle>
            <a:lvl1pPr algn="l">
              <a:lnSpc>
                <a:spcPts val="3200"/>
              </a:lnSpc>
              <a:defRPr sz="5400" b="0" baseline="0">
                <a:solidFill>
                  <a:schemeClr val="tx1">
                    <a:lumMod val="75000"/>
                    <a:lumOff val="25000"/>
                  </a:schemeClr>
                </a:solidFill>
                <a:latin typeface="+mj-lt"/>
                <a:cs typeface="Arial" pitchFamily="34" charset="0"/>
              </a:defRPr>
            </a:lvl1pPr>
          </a:lstStyle>
          <a:p>
            <a:r>
              <a:rPr lang="en-US" altLang="ko-KR" dirty="0"/>
              <a:t>BASIC LAYOUT</a:t>
            </a:r>
            <a:endParaRPr lang="ko-KR" altLang="en-US" dirty="0"/>
          </a:p>
        </p:txBody>
      </p:sp>
      <p:sp>
        <p:nvSpPr>
          <p:cNvPr id="4" name="그림 개체 틀 2"/>
          <p:cNvSpPr>
            <a:spLocks noGrp="1"/>
          </p:cNvSpPr>
          <p:nvPr>
            <p:ph type="pic" sz="quarter" idx="42" hasCustomPrompt="1"/>
          </p:nvPr>
        </p:nvSpPr>
        <p:spPr>
          <a:xfrm>
            <a:off x="724117" y="1412776"/>
            <a:ext cx="7749323" cy="2376264"/>
          </a:xfrm>
          <a:prstGeom prst="rect">
            <a:avLst/>
          </a:prstGeom>
          <a:solidFill>
            <a:schemeClr val="bg1">
              <a:lumMod val="95000"/>
            </a:schemeClr>
          </a:solidFill>
        </p:spPr>
        <p:txBody>
          <a:bodyPr anchor="ctr"/>
          <a:lstStyle>
            <a:lvl1pPr marL="0" indent="0" algn="ctr">
              <a:buNone/>
              <a:defRPr sz="1200"/>
            </a:lvl1pPr>
          </a:lstStyle>
          <a:p>
            <a:r>
              <a:rPr lang="en-US" altLang="ko-KR" dirty="0"/>
              <a:t>Place Your Picture Here</a:t>
            </a:r>
            <a:endParaRPr lang="ko-KR" altLang="en-US" dirty="0"/>
          </a:p>
        </p:txBody>
      </p:sp>
      <p:sp>
        <p:nvSpPr>
          <p:cNvPr id="5" name="그림 개체 틀 2"/>
          <p:cNvSpPr>
            <a:spLocks noGrp="1"/>
          </p:cNvSpPr>
          <p:nvPr>
            <p:ph type="pic" sz="quarter" idx="43" hasCustomPrompt="1"/>
          </p:nvPr>
        </p:nvSpPr>
        <p:spPr>
          <a:xfrm>
            <a:off x="724117" y="3899148"/>
            <a:ext cx="7749323" cy="2376264"/>
          </a:xfrm>
          <a:prstGeom prst="rect">
            <a:avLst/>
          </a:prstGeom>
          <a:solidFill>
            <a:schemeClr val="bg1">
              <a:lumMod val="95000"/>
            </a:schemeClr>
          </a:solidFill>
        </p:spPr>
        <p:txBody>
          <a:bodyPr anchor="ctr"/>
          <a:lstStyle>
            <a:lvl1pPr marL="0" indent="0" algn="ctr">
              <a:buNone/>
              <a:defRPr sz="1200"/>
            </a:lvl1pPr>
          </a:lstStyle>
          <a:p>
            <a:r>
              <a:rPr lang="en-US" altLang="ko-KR" dirty="0"/>
              <a:t>Place Your Picture Here</a:t>
            </a:r>
            <a:endParaRPr lang="ko-KR" altLang="en-US" dirty="0"/>
          </a:p>
        </p:txBody>
      </p:sp>
    </p:spTree>
    <p:extLst>
      <p:ext uri="{BB962C8B-B14F-4D97-AF65-F5344CB8AC3E}">
        <p14:creationId xmlns:p14="http://schemas.microsoft.com/office/powerpoint/2010/main" val="1074686749"/>
      </p:ext>
    </p:extLst>
  </p:cSld>
  <p:clrMapOvr>
    <a:masterClrMapping/>
  </p:clrMapOvr>
</p:sldLayout>
</file>

<file path=ppt/slideLayouts/slideLayout250.xml><?xml version="1.0" encoding="utf-8"?>
<p:sldLayout xmlns:a="http://schemas.openxmlformats.org/drawingml/2006/main" xmlns:r="http://schemas.openxmlformats.org/officeDocument/2006/relationships" xmlns:p="http://schemas.openxmlformats.org/presentationml/2006/main" userDrawn="1">
  <p:cSld name="4_Images and Contents Layout">
    <p:spTree>
      <p:nvGrpSpPr>
        <p:cNvPr id="1" name=""/>
        <p:cNvGrpSpPr/>
        <p:nvPr/>
      </p:nvGrpSpPr>
      <p:grpSpPr>
        <a:xfrm>
          <a:off x="0" y="0"/>
          <a:ext cx="0" cy="0"/>
          <a:chOff x="0" y="0"/>
          <a:chExt cx="0" cy="0"/>
        </a:xfrm>
      </p:grpSpPr>
      <p:sp>
        <p:nvSpPr>
          <p:cNvPr id="8" name="Picture Placeholder 2"/>
          <p:cNvSpPr>
            <a:spLocks noGrp="1"/>
          </p:cNvSpPr>
          <p:nvPr>
            <p:ph type="pic" idx="15" hasCustomPrompt="1"/>
          </p:nvPr>
        </p:nvSpPr>
        <p:spPr>
          <a:xfrm>
            <a:off x="288000" y="245790"/>
            <a:ext cx="3744000" cy="4680000"/>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9" name="Picture Placeholder 2"/>
          <p:cNvSpPr>
            <a:spLocks noGrp="1"/>
          </p:cNvSpPr>
          <p:nvPr>
            <p:ph type="pic" idx="16" hasCustomPrompt="1"/>
          </p:nvPr>
        </p:nvSpPr>
        <p:spPr>
          <a:xfrm>
            <a:off x="4224000" y="245790"/>
            <a:ext cx="3744000" cy="6364832"/>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11" name="Picture Placeholder 2"/>
          <p:cNvSpPr>
            <a:spLocks noGrp="1"/>
          </p:cNvSpPr>
          <p:nvPr>
            <p:ph type="pic" idx="17" hasCustomPrompt="1"/>
          </p:nvPr>
        </p:nvSpPr>
        <p:spPr>
          <a:xfrm>
            <a:off x="8160000" y="1930622"/>
            <a:ext cx="3744000" cy="4680000"/>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5" name="Rectangle 4"/>
          <p:cNvSpPr/>
          <p:nvPr userDrawn="1"/>
        </p:nvSpPr>
        <p:spPr>
          <a:xfrm rot="5400000">
            <a:off x="1296000" y="3874622"/>
            <a:ext cx="1440000" cy="4032000"/>
          </a:xfrm>
          <a:prstGeom prst="round2Same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dirty="0">
              <a:solidFill>
                <a:prstClr val="white"/>
              </a:solidFill>
            </a:endParaRPr>
          </a:p>
        </p:txBody>
      </p:sp>
      <p:sp>
        <p:nvSpPr>
          <p:cNvPr id="6" name="Rectangle 5"/>
          <p:cNvSpPr/>
          <p:nvPr userDrawn="1"/>
        </p:nvSpPr>
        <p:spPr>
          <a:xfrm rot="16200000">
            <a:off x="9456000" y="-1050210"/>
            <a:ext cx="1440000" cy="4032000"/>
          </a:xfrm>
          <a:prstGeom prst="round2Same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Tree>
    <p:extLst>
      <p:ext uri="{BB962C8B-B14F-4D97-AF65-F5344CB8AC3E}">
        <p14:creationId xmlns:p14="http://schemas.microsoft.com/office/powerpoint/2010/main" val="2875239486"/>
      </p:ext>
    </p:extLst>
  </p:cSld>
  <p:clrMapOvr>
    <a:masterClrMapping/>
  </p:clrMapOvr>
</p:sldLayout>
</file>

<file path=ppt/slideLayouts/slideLayout251.xml><?xml version="1.0" encoding="utf-8"?>
<p:sldLayout xmlns:a="http://schemas.openxmlformats.org/drawingml/2006/main" xmlns:r="http://schemas.openxmlformats.org/officeDocument/2006/relationships" xmlns:p="http://schemas.openxmlformats.org/presentationml/2006/main" userDrawn="1">
  <p:cSld name="31_Images &amp; Contents Layout">
    <p:bg>
      <p:bgPr>
        <a:solidFill>
          <a:schemeClr val="bg1"/>
        </a:solidFill>
        <a:effectLst/>
      </p:bgPr>
    </p:bg>
    <p:spTree>
      <p:nvGrpSpPr>
        <p:cNvPr id="1" name=""/>
        <p:cNvGrpSpPr/>
        <p:nvPr/>
      </p:nvGrpSpPr>
      <p:grpSpPr>
        <a:xfrm>
          <a:off x="0" y="0"/>
          <a:ext cx="0" cy="0"/>
          <a:chOff x="0" y="0"/>
          <a:chExt cx="0" cy="0"/>
        </a:xfrm>
      </p:grpSpPr>
      <p:sp>
        <p:nvSpPr>
          <p:cNvPr id="13" name="Rounded Rectangle 4"/>
          <p:cNvSpPr/>
          <p:nvPr userDrawn="1"/>
        </p:nvSpPr>
        <p:spPr>
          <a:xfrm>
            <a:off x="723198" y="1552597"/>
            <a:ext cx="3276000" cy="4716000"/>
          </a:xfrm>
          <a:prstGeom prst="round2DiagRect">
            <a:avLst>
              <a:gd name="adj1" fmla="val 10587"/>
              <a:gd name="adj2" fmla="val 0"/>
            </a:avLst>
          </a:prstGeom>
          <a:gradFill flip="none" rotWithShape="1">
            <a:gsLst>
              <a:gs pos="0">
                <a:schemeClr val="bg1">
                  <a:lumMod val="85000"/>
                </a:schemeClr>
              </a:gs>
              <a:gs pos="100000">
                <a:schemeClr val="bg1"/>
              </a:gs>
            </a:gsLst>
            <a:lin ang="8100000" scaled="1"/>
            <a:tileRect/>
          </a:gradFill>
          <a:ln>
            <a:gradFill flip="none" rotWithShape="1">
              <a:gsLst>
                <a:gs pos="0">
                  <a:schemeClr val="bg1"/>
                </a:gs>
                <a:gs pos="100000">
                  <a:schemeClr val="bg1">
                    <a:lumMod val="75000"/>
                  </a:schemeClr>
                </a:gs>
              </a:gsLst>
              <a:lin ang="8100000" scaled="1"/>
              <a:tileRect/>
            </a:gradFill>
          </a:ln>
          <a:effectLst>
            <a:outerShdw blurRad="127000" dist="38100" dir="8100000" algn="tr" rotWithShape="0">
              <a:prstClr val="black">
                <a:alpha val="33000"/>
              </a:prstClr>
            </a:outerShdw>
          </a:effectLst>
        </p:spPr>
        <p:txBody>
          <a:bodyPr vert="horz" wrap="square" lIns="91440" tIns="45720" rIns="91440" bIns="45720" numCol="1" anchor="t" anchorCtr="0" compatLnSpc="1">
            <a:prstTxWarp prst="textNoShape">
              <a:avLst/>
            </a:prstTxWarp>
          </a:bodyPr>
          <a:lstStyle/>
          <a:p>
            <a:pPr defTabSz="914377"/>
            <a:endParaRPr lang="ko-KR" altLang="en-US" dirty="0">
              <a:solidFill>
                <a:prstClr val="black"/>
              </a:solidFill>
            </a:endParaRPr>
          </a:p>
        </p:txBody>
      </p:sp>
      <p:sp>
        <p:nvSpPr>
          <p:cNvPr id="7" name="그림 개체 틀 6"/>
          <p:cNvSpPr>
            <a:spLocks noGrp="1"/>
          </p:cNvSpPr>
          <p:nvPr>
            <p:ph type="pic" sz="quarter" idx="10" hasCustomPrompt="1"/>
          </p:nvPr>
        </p:nvSpPr>
        <p:spPr>
          <a:xfrm>
            <a:off x="885198" y="1733177"/>
            <a:ext cx="2952000" cy="1980000"/>
          </a:xfrm>
          <a:prstGeom prst="rect">
            <a:avLst/>
          </a:prstGeom>
          <a:solidFill>
            <a:schemeClr val="bg1">
              <a:lumMod val="95000"/>
            </a:schemeClr>
          </a:solidFill>
        </p:spPr>
        <p:txBody>
          <a:bodyPr wrap="square" tIns="216000" anchor="ctr">
            <a:noAutofit/>
          </a:bodyP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lang="ko-KR" altLang="en-US" sz="1200" baseline="0">
                <a:solidFill>
                  <a:schemeClr val="tx1">
                    <a:lumMod val="75000"/>
                    <a:lumOff val="25000"/>
                  </a:schemeClr>
                </a:solidFill>
                <a:latin typeface="+mn-lt"/>
              </a:defRPr>
            </a:lvl1pPr>
          </a:lstStyle>
          <a:p>
            <a:pPr marL="0" marR="0" lvl="0" indent="0" algn="ctr" defTabSz="914400" rtl="0" eaLnBrk="1" fontAlgn="auto" latinLnBrk="1" hangingPunct="1">
              <a:lnSpc>
                <a:spcPct val="100000"/>
              </a:lnSpc>
              <a:spcBef>
                <a:spcPct val="20000"/>
              </a:spcBef>
              <a:spcAft>
                <a:spcPts val="0"/>
              </a:spcAft>
              <a:buClrTx/>
              <a:buSzTx/>
              <a:buFont typeface="Arial" pitchFamily="34" charset="0"/>
              <a:buNone/>
              <a:tabLst/>
              <a:defRPr/>
            </a:pPr>
            <a:r>
              <a:rPr lang="en-US" altLang="ko-KR" dirty="0"/>
              <a:t>Insert Your Image</a:t>
            </a:r>
            <a:endParaRPr lang="ko-KR" altLang="en-US" dirty="0"/>
          </a:p>
          <a:p>
            <a:pPr marL="0" lvl="0" indent="0" algn="ctr">
              <a:buNone/>
            </a:pPr>
            <a:endParaRPr lang="ko-KR" altLang="en-US" dirty="0"/>
          </a:p>
        </p:txBody>
      </p:sp>
      <p:sp>
        <p:nvSpPr>
          <p:cNvPr id="18" name="Rounded Rectangle 4"/>
          <p:cNvSpPr/>
          <p:nvPr userDrawn="1"/>
        </p:nvSpPr>
        <p:spPr>
          <a:xfrm>
            <a:off x="4416213" y="1552597"/>
            <a:ext cx="3304050" cy="4720591"/>
          </a:xfrm>
          <a:prstGeom prst="round2DiagRect">
            <a:avLst>
              <a:gd name="adj1" fmla="val 10365"/>
              <a:gd name="adj2" fmla="val 0"/>
            </a:avLst>
          </a:prstGeom>
          <a:gradFill flip="none" rotWithShape="1">
            <a:gsLst>
              <a:gs pos="0">
                <a:schemeClr val="bg1">
                  <a:lumMod val="85000"/>
                </a:schemeClr>
              </a:gs>
              <a:gs pos="100000">
                <a:schemeClr val="bg1"/>
              </a:gs>
            </a:gsLst>
            <a:lin ang="8100000" scaled="1"/>
            <a:tileRect/>
          </a:gradFill>
          <a:ln>
            <a:gradFill flip="none" rotWithShape="1">
              <a:gsLst>
                <a:gs pos="0">
                  <a:schemeClr val="bg1"/>
                </a:gs>
                <a:gs pos="100000">
                  <a:schemeClr val="bg1">
                    <a:lumMod val="75000"/>
                  </a:schemeClr>
                </a:gs>
              </a:gsLst>
              <a:lin ang="8100000" scaled="1"/>
              <a:tileRect/>
            </a:gradFill>
          </a:ln>
          <a:effectLst>
            <a:outerShdw blurRad="127000" dist="38100" dir="8100000" algn="tr" rotWithShape="0">
              <a:prstClr val="black">
                <a:alpha val="33000"/>
              </a:prstClr>
            </a:outerShdw>
          </a:effectLst>
        </p:spPr>
        <p:txBody>
          <a:bodyPr vert="horz" wrap="square" lIns="91440" tIns="45720" rIns="91440" bIns="45720" numCol="1" anchor="t" anchorCtr="0" compatLnSpc="1">
            <a:prstTxWarp prst="textNoShape">
              <a:avLst/>
            </a:prstTxWarp>
          </a:bodyPr>
          <a:lstStyle/>
          <a:p>
            <a:pPr defTabSz="914377"/>
            <a:endParaRPr lang="ko-KR" altLang="en-US">
              <a:solidFill>
                <a:prstClr val="black"/>
              </a:solidFill>
            </a:endParaRPr>
          </a:p>
        </p:txBody>
      </p:sp>
      <p:sp>
        <p:nvSpPr>
          <p:cNvPr id="19" name="그림 개체 틀 6"/>
          <p:cNvSpPr>
            <a:spLocks noGrp="1"/>
          </p:cNvSpPr>
          <p:nvPr>
            <p:ph type="pic" sz="quarter" idx="11" hasCustomPrompt="1"/>
          </p:nvPr>
        </p:nvSpPr>
        <p:spPr>
          <a:xfrm>
            <a:off x="4599251" y="1733177"/>
            <a:ext cx="2952000" cy="1980000"/>
          </a:xfrm>
          <a:prstGeom prst="rect">
            <a:avLst/>
          </a:prstGeom>
          <a:solidFill>
            <a:schemeClr val="bg1">
              <a:lumMod val="95000"/>
            </a:schemeClr>
          </a:solidFill>
        </p:spPr>
        <p:txBody>
          <a:bodyPr wrap="square" tIns="216000" anchor="ctr">
            <a:noAutofit/>
          </a:bodyP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lang="ko-KR" altLang="en-US" sz="1200" baseline="0">
                <a:solidFill>
                  <a:schemeClr val="tx1">
                    <a:lumMod val="75000"/>
                    <a:lumOff val="25000"/>
                  </a:schemeClr>
                </a:solidFill>
                <a:latin typeface="+mn-lt"/>
              </a:defRPr>
            </a:lvl1pPr>
          </a:lstStyle>
          <a:p>
            <a:pPr marL="0" marR="0" lvl="0" indent="0" algn="ctr" defTabSz="914400" rtl="0" eaLnBrk="1" fontAlgn="auto" latinLnBrk="1" hangingPunct="1">
              <a:lnSpc>
                <a:spcPct val="100000"/>
              </a:lnSpc>
              <a:spcBef>
                <a:spcPct val="20000"/>
              </a:spcBef>
              <a:spcAft>
                <a:spcPts val="0"/>
              </a:spcAft>
              <a:buClrTx/>
              <a:buSzTx/>
              <a:buFont typeface="Arial" pitchFamily="34" charset="0"/>
              <a:buNone/>
              <a:tabLst/>
              <a:defRPr/>
            </a:pPr>
            <a:r>
              <a:rPr lang="en-US" altLang="ko-KR" dirty="0"/>
              <a:t>Insert Your Image</a:t>
            </a:r>
            <a:endParaRPr lang="ko-KR" altLang="en-US" dirty="0"/>
          </a:p>
          <a:p>
            <a:pPr marL="0" lvl="0" indent="0" algn="ctr">
              <a:buNone/>
            </a:pPr>
            <a:endParaRPr lang="ko-KR" altLang="en-US" dirty="0"/>
          </a:p>
        </p:txBody>
      </p:sp>
      <p:sp>
        <p:nvSpPr>
          <p:cNvPr id="20" name="Rounded Rectangle 4"/>
          <p:cNvSpPr/>
          <p:nvPr userDrawn="1"/>
        </p:nvSpPr>
        <p:spPr>
          <a:xfrm>
            <a:off x="8137278" y="1552597"/>
            <a:ext cx="3304050" cy="4720591"/>
          </a:xfrm>
          <a:prstGeom prst="round2DiagRect">
            <a:avLst>
              <a:gd name="adj1" fmla="val 10639"/>
              <a:gd name="adj2" fmla="val 0"/>
            </a:avLst>
          </a:prstGeom>
          <a:gradFill flip="none" rotWithShape="1">
            <a:gsLst>
              <a:gs pos="0">
                <a:schemeClr val="bg1">
                  <a:lumMod val="85000"/>
                </a:schemeClr>
              </a:gs>
              <a:gs pos="100000">
                <a:schemeClr val="bg1"/>
              </a:gs>
            </a:gsLst>
            <a:lin ang="8100000" scaled="1"/>
            <a:tileRect/>
          </a:gradFill>
          <a:ln>
            <a:gradFill flip="none" rotWithShape="1">
              <a:gsLst>
                <a:gs pos="0">
                  <a:schemeClr val="bg1"/>
                </a:gs>
                <a:gs pos="100000">
                  <a:schemeClr val="bg1">
                    <a:lumMod val="75000"/>
                  </a:schemeClr>
                </a:gs>
              </a:gsLst>
              <a:lin ang="8100000" scaled="1"/>
              <a:tileRect/>
            </a:gradFill>
          </a:ln>
          <a:effectLst>
            <a:outerShdw blurRad="127000" dist="38100" dir="8100000" algn="tr" rotWithShape="0">
              <a:prstClr val="black">
                <a:alpha val="33000"/>
              </a:prstClr>
            </a:outerShdw>
          </a:effectLst>
        </p:spPr>
        <p:txBody>
          <a:bodyPr vert="horz" wrap="square" lIns="91440" tIns="45720" rIns="91440" bIns="45720" numCol="1" anchor="t" anchorCtr="0" compatLnSpc="1">
            <a:prstTxWarp prst="textNoShape">
              <a:avLst/>
            </a:prstTxWarp>
          </a:bodyPr>
          <a:lstStyle/>
          <a:p>
            <a:pPr defTabSz="914377"/>
            <a:endParaRPr lang="ko-KR" altLang="en-US">
              <a:solidFill>
                <a:prstClr val="black"/>
              </a:solidFill>
            </a:endParaRPr>
          </a:p>
        </p:txBody>
      </p:sp>
      <p:sp>
        <p:nvSpPr>
          <p:cNvPr id="21" name="그림 개체 틀 6"/>
          <p:cNvSpPr>
            <a:spLocks noGrp="1"/>
          </p:cNvSpPr>
          <p:nvPr>
            <p:ph type="pic" sz="quarter" idx="12" hasCustomPrompt="1"/>
          </p:nvPr>
        </p:nvSpPr>
        <p:spPr>
          <a:xfrm>
            <a:off x="8313303" y="1733177"/>
            <a:ext cx="2952000" cy="1980000"/>
          </a:xfrm>
          <a:prstGeom prst="rect">
            <a:avLst/>
          </a:prstGeom>
          <a:solidFill>
            <a:schemeClr val="bg1">
              <a:lumMod val="95000"/>
            </a:schemeClr>
          </a:solidFill>
        </p:spPr>
        <p:txBody>
          <a:bodyPr wrap="square" tIns="216000" anchor="ctr">
            <a:noAutofit/>
          </a:bodyP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lang="ko-KR" altLang="en-US" sz="1200" baseline="0">
                <a:solidFill>
                  <a:schemeClr val="tx1">
                    <a:lumMod val="75000"/>
                    <a:lumOff val="25000"/>
                  </a:schemeClr>
                </a:solidFill>
                <a:latin typeface="+mn-lt"/>
              </a:defRPr>
            </a:lvl1pPr>
          </a:lstStyle>
          <a:p>
            <a:pPr marL="0" marR="0" lvl="0" indent="0" algn="ctr" defTabSz="914400" rtl="0" eaLnBrk="1" fontAlgn="auto" latinLnBrk="1" hangingPunct="1">
              <a:lnSpc>
                <a:spcPct val="100000"/>
              </a:lnSpc>
              <a:spcBef>
                <a:spcPct val="20000"/>
              </a:spcBef>
              <a:spcAft>
                <a:spcPts val="0"/>
              </a:spcAft>
              <a:buClrTx/>
              <a:buSzTx/>
              <a:buFont typeface="Arial" pitchFamily="34" charset="0"/>
              <a:buNone/>
              <a:tabLst/>
              <a:defRPr/>
            </a:pPr>
            <a:r>
              <a:rPr lang="en-US" altLang="ko-KR" dirty="0"/>
              <a:t>Insert Your Image</a:t>
            </a:r>
            <a:endParaRPr lang="ko-KR" altLang="en-US" dirty="0"/>
          </a:p>
          <a:p>
            <a:pPr marL="0" lvl="0" indent="0" algn="ctr">
              <a:buNone/>
            </a:pPr>
            <a:endParaRPr lang="ko-KR" altLang="en-US" dirty="0"/>
          </a:p>
        </p:txBody>
      </p:sp>
      <p:sp>
        <p:nvSpPr>
          <p:cNvPr id="14" name="제목 1">
            <a:extLst>
              <a:ext uri="{FF2B5EF4-FFF2-40B4-BE49-F238E27FC236}">
                <a16:creationId xmlns:a16="http://schemas.microsoft.com/office/drawing/2014/main" xmlns="" id="{552C85F4-B1C7-4195-ABF4-E5FA52DD3057}"/>
              </a:ext>
            </a:extLst>
          </p:cNvPr>
          <p:cNvSpPr>
            <a:spLocks noGrp="1"/>
          </p:cNvSpPr>
          <p:nvPr>
            <p:ph type="title" hasCustomPrompt="1"/>
          </p:nvPr>
        </p:nvSpPr>
        <p:spPr>
          <a:xfrm>
            <a:off x="0" y="378337"/>
            <a:ext cx="12192000" cy="806152"/>
          </a:xfrm>
          <a:prstGeom prst="rect">
            <a:avLst/>
          </a:prstGeom>
        </p:spPr>
        <p:txBody>
          <a:bodyPr anchor="ctr">
            <a:noAutofit/>
          </a:bodyPr>
          <a:lstStyle>
            <a:lvl1pPr algn="ctr">
              <a:defRPr sz="5400" b="0" baseline="0">
                <a:solidFill>
                  <a:schemeClr val="tx1">
                    <a:lumMod val="75000"/>
                    <a:lumOff val="25000"/>
                  </a:schemeClr>
                </a:solidFill>
              </a:defRPr>
            </a:lvl1pPr>
          </a:lstStyle>
          <a:p>
            <a:r>
              <a:rPr lang="en-US" altLang="ko-KR" dirty="0"/>
              <a:t>BASIC LAYOUT</a:t>
            </a:r>
            <a:endParaRPr lang="ko-KR" altLang="en-US" dirty="0"/>
          </a:p>
        </p:txBody>
      </p:sp>
      <p:sp>
        <p:nvSpPr>
          <p:cNvPr id="9" name="Rectangle 26">
            <a:extLst>
              <a:ext uri="{FF2B5EF4-FFF2-40B4-BE49-F238E27FC236}">
                <a16:creationId xmlns:a16="http://schemas.microsoft.com/office/drawing/2014/main" xmlns="" id="{CA2738B4-CC35-4E1E-8FF3-1F2A9128E90F}"/>
              </a:ext>
            </a:extLst>
          </p:cNvPr>
          <p:cNvSpPr/>
          <p:nvPr userDrawn="1"/>
        </p:nvSpPr>
        <p:spPr>
          <a:xfrm>
            <a:off x="0" y="6691672"/>
            <a:ext cx="12192000" cy="16632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10" name="Rectangle 27">
            <a:extLst>
              <a:ext uri="{FF2B5EF4-FFF2-40B4-BE49-F238E27FC236}">
                <a16:creationId xmlns:a16="http://schemas.microsoft.com/office/drawing/2014/main" xmlns="" id="{1FE06515-967C-4CE5-8FA8-5A62E97330F3}"/>
              </a:ext>
            </a:extLst>
          </p:cNvPr>
          <p:cNvSpPr/>
          <p:nvPr userDrawn="1"/>
        </p:nvSpPr>
        <p:spPr>
          <a:xfrm>
            <a:off x="0" y="540"/>
            <a:ext cx="12192000" cy="16632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Tree>
    <p:extLst>
      <p:ext uri="{BB962C8B-B14F-4D97-AF65-F5344CB8AC3E}">
        <p14:creationId xmlns:p14="http://schemas.microsoft.com/office/powerpoint/2010/main" val="1414964012"/>
      </p:ext>
    </p:extLst>
  </p:cSld>
  <p:clrMapOvr>
    <a:masterClrMapping/>
  </p:clrMapOvr>
  <p:extLst>
    <p:ext uri="{DCECCB84-F9BA-43D5-87BE-67443E8EF086}">
      <p15:sldGuideLst xmlns:p15="http://schemas.microsoft.com/office/powerpoint/2012/main">
        <p15:guide id="1" orient="horz" pos="2341">
          <p15:clr>
            <a:srgbClr val="FBAE40"/>
          </p15:clr>
        </p15:guide>
        <p15:guide id="2" pos="3840">
          <p15:clr>
            <a:srgbClr val="FBAE40"/>
          </p15:clr>
        </p15:guide>
      </p15:sldGuideLst>
    </p:ext>
  </p:extLst>
</p:sldLayout>
</file>

<file path=ppt/slideLayouts/slideLayout252.xml><?xml version="1.0" encoding="utf-8"?>
<p:sldLayout xmlns:a="http://schemas.openxmlformats.org/drawingml/2006/main" xmlns:r="http://schemas.openxmlformats.org/officeDocument/2006/relationships" xmlns:p="http://schemas.openxmlformats.org/presentationml/2006/main" preserve="1" userDrawn="1">
  <p:cSld name="6_Contents slide layout">
    <p:spTree>
      <p:nvGrpSpPr>
        <p:cNvPr id="1" name=""/>
        <p:cNvGrpSpPr/>
        <p:nvPr/>
      </p:nvGrpSpPr>
      <p:grpSpPr>
        <a:xfrm>
          <a:off x="0" y="0"/>
          <a:ext cx="0" cy="0"/>
          <a:chOff x="0" y="0"/>
          <a:chExt cx="0" cy="0"/>
        </a:xfrm>
      </p:grpSpPr>
      <p:sp>
        <p:nvSpPr>
          <p:cNvPr id="11" name="Picture Placeholder 14">
            <a:extLst>
              <a:ext uri="{FF2B5EF4-FFF2-40B4-BE49-F238E27FC236}">
                <a16:creationId xmlns:a16="http://schemas.microsoft.com/office/drawing/2014/main" xmlns="" id="{B7165DEF-E616-4890-AF3D-57D9D379148D}"/>
              </a:ext>
            </a:extLst>
          </p:cNvPr>
          <p:cNvSpPr>
            <a:spLocks noGrp="1"/>
          </p:cNvSpPr>
          <p:nvPr>
            <p:ph type="pic" sz="quarter" idx="13" hasCustomPrompt="1"/>
          </p:nvPr>
        </p:nvSpPr>
        <p:spPr>
          <a:xfrm>
            <a:off x="8225598" y="3684505"/>
            <a:ext cx="3240000" cy="2376000"/>
          </a:xfrm>
          <a:prstGeom prst="rect">
            <a:avLst/>
          </a:prstGeom>
          <a:solidFill>
            <a:schemeClr val="bg1">
              <a:lumMod val="95000"/>
            </a:schemeClr>
          </a:solidFill>
        </p:spPr>
        <p:txBody>
          <a:bodyPr lIns="360000" tIns="360000" anchor="ctr"/>
          <a:lstStyle>
            <a:lvl1pPr marL="0" indent="0" algn="ctr">
              <a:buNone/>
              <a:defRPr sz="1200" baseline="0">
                <a:latin typeface="+mn-lt"/>
                <a:cs typeface="Arial" pitchFamily="34" charset="0"/>
              </a:defRPr>
            </a:lvl1pPr>
          </a:lstStyle>
          <a:p>
            <a:r>
              <a:rPr lang="en-US" altLang="ko-KR" dirty="0"/>
              <a:t>Insert Your Images</a:t>
            </a:r>
            <a:endParaRPr lang="ko-KR" altLang="en-US" dirty="0"/>
          </a:p>
        </p:txBody>
      </p:sp>
      <p:sp>
        <p:nvSpPr>
          <p:cNvPr id="12" name="Picture Placeholder 14">
            <a:extLst>
              <a:ext uri="{FF2B5EF4-FFF2-40B4-BE49-F238E27FC236}">
                <a16:creationId xmlns:a16="http://schemas.microsoft.com/office/drawing/2014/main" xmlns="" id="{C16AC466-35BA-4450-934A-9BB571A42B7F}"/>
              </a:ext>
            </a:extLst>
          </p:cNvPr>
          <p:cNvSpPr>
            <a:spLocks noGrp="1"/>
          </p:cNvSpPr>
          <p:nvPr>
            <p:ph type="pic" sz="quarter" idx="12" hasCustomPrompt="1"/>
          </p:nvPr>
        </p:nvSpPr>
        <p:spPr>
          <a:xfrm>
            <a:off x="4481182" y="3684505"/>
            <a:ext cx="3240000" cy="2376000"/>
          </a:xfrm>
          <a:prstGeom prst="rect">
            <a:avLst/>
          </a:prstGeom>
          <a:solidFill>
            <a:schemeClr val="bg1">
              <a:lumMod val="95000"/>
            </a:schemeClr>
          </a:solidFill>
        </p:spPr>
        <p:txBody>
          <a:bodyPr lIns="360000" tIns="360000" anchor="ctr"/>
          <a:lstStyle>
            <a:lvl1pPr marL="0" indent="0" algn="ctr">
              <a:buNone/>
              <a:defRPr sz="1200" baseline="0">
                <a:latin typeface="+mn-lt"/>
                <a:cs typeface="Arial" pitchFamily="34" charset="0"/>
              </a:defRPr>
            </a:lvl1pPr>
          </a:lstStyle>
          <a:p>
            <a:r>
              <a:rPr lang="en-US" altLang="ko-KR" dirty="0"/>
              <a:t>Insert Your Images</a:t>
            </a:r>
            <a:endParaRPr lang="ko-KR" altLang="en-US" dirty="0"/>
          </a:p>
        </p:txBody>
      </p:sp>
      <p:sp>
        <p:nvSpPr>
          <p:cNvPr id="13" name="Picture Placeholder 14">
            <a:extLst>
              <a:ext uri="{FF2B5EF4-FFF2-40B4-BE49-F238E27FC236}">
                <a16:creationId xmlns:a16="http://schemas.microsoft.com/office/drawing/2014/main" xmlns="" id="{AB1A03B8-1F2B-404F-AB45-8F421D57F4B7}"/>
              </a:ext>
            </a:extLst>
          </p:cNvPr>
          <p:cNvSpPr>
            <a:spLocks noGrp="1"/>
          </p:cNvSpPr>
          <p:nvPr>
            <p:ph type="pic" sz="quarter" idx="10" hasCustomPrompt="1"/>
          </p:nvPr>
        </p:nvSpPr>
        <p:spPr>
          <a:xfrm>
            <a:off x="4481555" y="615355"/>
            <a:ext cx="3240000" cy="2376000"/>
          </a:xfrm>
          <a:prstGeom prst="rect">
            <a:avLst/>
          </a:prstGeom>
          <a:solidFill>
            <a:schemeClr val="bg1">
              <a:lumMod val="95000"/>
            </a:schemeClr>
          </a:solidFill>
        </p:spPr>
        <p:txBody>
          <a:bodyPr lIns="360000" tIns="360000" anchor="ctr"/>
          <a:lstStyle>
            <a:lvl1pPr marL="0" indent="0" algn="ctr">
              <a:buNone/>
              <a:defRPr sz="1200" baseline="0">
                <a:latin typeface="+mn-lt"/>
                <a:cs typeface="Arial" pitchFamily="34" charset="0"/>
              </a:defRPr>
            </a:lvl1pPr>
          </a:lstStyle>
          <a:p>
            <a:r>
              <a:rPr lang="en-US" altLang="ko-KR" dirty="0"/>
              <a:t>Insert Your Images</a:t>
            </a:r>
            <a:endParaRPr lang="ko-KR" altLang="en-US" dirty="0"/>
          </a:p>
        </p:txBody>
      </p:sp>
      <p:sp>
        <p:nvSpPr>
          <p:cNvPr id="15" name="Picture Placeholder 14">
            <a:extLst>
              <a:ext uri="{FF2B5EF4-FFF2-40B4-BE49-F238E27FC236}">
                <a16:creationId xmlns:a16="http://schemas.microsoft.com/office/drawing/2014/main" xmlns="" id="{43837709-0073-4885-B368-D1E407D275BA}"/>
              </a:ext>
            </a:extLst>
          </p:cNvPr>
          <p:cNvSpPr>
            <a:spLocks noGrp="1"/>
          </p:cNvSpPr>
          <p:nvPr>
            <p:ph type="pic" sz="quarter" idx="11" hasCustomPrompt="1"/>
          </p:nvPr>
        </p:nvSpPr>
        <p:spPr>
          <a:xfrm>
            <a:off x="8225598" y="615355"/>
            <a:ext cx="3240000" cy="2376000"/>
          </a:xfrm>
          <a:prstGeom prst="rect">
            <a:avLst/>
          </a:prstGeom>
          <a:solidFill>
            <a:schemeClr val="bg1">
              <a:lumMod val="95000"/>
            </a:schemeClr>
          </a:solidFill>
        </p:spPr>
        <p:txBody>
          <a:bodyPr lIns="360000" tIns="360000" anchor="ctr"/>
          <a:lstStyle>
            <a:lvl1pPr marL="0" indent="0" algn="ctr">
              <a:buNone/>
              <a:defRPr sz="1200" baseline="0">
                <a:latin typeface="+mn-lt"/>
                <a:cs typeface="Arial" pitchFamily="34" charset="0"/>
              </a:defRPr>
            </a:lvl1pPr>
          </a:lstStyle>
          <a:p>
            <a:r>
              <a:rPr lang="en-US" altLang="ko-KR" dirty="0"/>
              <a:t>Insert Your Images</a:t>
            </a:r>
            <a:endParaRPr lang="ko-KR" altLang="en-US" dirty="0"/>
          </a:p>
        </p:txBody>
      </p:sp>
      <p:sp>
        <p:nvSpPr>
          <p:cNvPr id="14" name="Freeform 13"/>
          <p:cNvSpPr/>
          <p:nvPr userDrawn="1"/>
        </p:nvSpPr>
        <p:spPr>
          <a:xfrm rot="5400000">
            <a:off x="3096043" y="-2213812"/>
            <a:ext cx="6513262" cy="11285624"/>
          </a:xfrm>
          <a:custGeom>
            <a:avLst/>
            <a:gdLst>
              <a:gd name="connsiteX0" fmla="*/ 0 w 6513262"/>
              <a:gd name="connsiteY0" fmla="*/ 11285624 h 11285624"/>
              <a:gd name="connsiteX1" fmla="*/ 0 w 6513262"/>
              <a:gd name="connsiteY1" fmla="*/ 11118724 h 11285624"/>
              <a:gd name="connsiteX2" fmla="*/ 1 w 6513262"/>
              <a:gd name="connsiteY2" fmla="*/ 11118724 h 11285624"/>
              <a:gd name="connsiteX3" fmla="*/ 1 w 6513262"/>
              <a:gd name="connsiteY3" fmla="*/ 10587 h 11285624"/>
              <a:gd name="connsiteX4" fmla="*/ 11432 w 6513262"/>
              <a:gd name="connsiteY4" fmla="*/ 10587 h 11285624"/>
              <a:gd name="connsiteX5" fmla="*/ 11432 w 6513262"/>
              <a:gd name="connsiteY5" fmla="*/ 0 h 11285624"/>
              <a:gd name="connsiteX6" fmla="*/ 6513262 w 6513262"/>
              <a:gd name="connsiteY6" fmla="*/ 0 h 11285624"/>
              <a:gd name="connsiteX7" fmla="*/ 6513262 w 6513262"/>
              <a:gd name="connsiteY7" fmla="*/ 10588 h 11285624"/>
              <a:gd name="connsiteX8" fmla="*/ 6513262 w 6513262"/>
              <a:gd name="connsiteY8" fmla="*/ 166900 h 11285624"/>
              <a:gd name="connsiteX9" fmla="*/ 6513262 w 6513262"/>
              <a:gd name="connsiteY9" fmla="*/ 10988117 h 11285624"/>
              <a:gd name="connsiteX10" fmla="*/ 6372810 w 6513262"/>
              <a:gd name="connsiteY10" fmla="*/ 11117181 h 11285624"/>
              <a:gd name="connsiteX11" fmla="*/ 6341860 w 6513262"/>
              <a:gd name="connsiteY11" fmla="*/ 11070756 h 11285624"/>
              <a:gd name="connsiteX12" fmla="*/ 6341860 w 6513262"/>
              <a:gd name="connsiteY12" fmla="*/ 166900 h 11285624"/>
              <a:gd name="connsiteX13" fmla="*/ 171403 w 6513262"/>
              <a:gd name="connsiteY13" fmla="*/ 166900 h 11285624"/>
              <a:gd name="connsiteX14" fmla="*/ 171403 w 6513262"/>
              <a:gd name="connsiteY14" fmla="*/ 11118724 h 11285624"/>
              <a:gd name="connsiteX15" fmla="*/ 4310552 w 6513262"/>
              <a:gd name="connsiteY15" fmla="*/ 11118724 h 11285624"/>
              <a:gd name="connsiteX16" fmla="*/ 4342911 w 6513262"/>
              <a:gd name="connsiteY16" fmla="*/ 11161869 h 11285624"/>
              <a:gd name="connsiteX17" fmla="*/ 4219156 w 6513262"/>
              <a:gd name="connsiteY17" fmla="*/ 11285624 h 11285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513262" h="11285624">
                <a:moveTo>
                  <a:pt x="0" y="11285624"/>
                </a:moveTo>
                <a:lnTo>
                  <a:pt x="0" y="11118724"/>
                </a:lnTo>
                <a:lnTo>
                  <a:pt x="1" y="11118724"/>
                </a:lnTo>
                <a:lnTo>
                  <a:pt x="1" y="10587"/>
                </a:lnTo>
                <a:lnTo>
                  <a:pt x="11432" y="10587"/>
                </a:lnTo>
                <a:lnTo>
                  <a:pt x="11432" y="0"/>
                </a:lnTo>
                <a:lnTo>
                  <a:pt x="6513262" y="0"/>
                </a:lnTo>
                <a:lnTo>
                  <a:pt x="6513262" y="10588"/>
                </a:lnTo>
                <a:lnTo>
                  <a:pt x="6513262" y="166900"/>
                </a:lnTo>
                <a:lnTo>
                  <a:pt x="6513262" y="10988117"/>
                </a:lnTo>
                <a:lnTo>
                  <a:pt x="6372810" y="11117181"/>
                </a:lnTo>
                <a:lnTo>
                  <a:pt x="6341860" y="11070756"/>
                </a:lnTo>
                <a:lnTo>
                  <a:pt x="6341860" y="166900"/>
                </a:lnTo>
                <a:lnTo>
                  <a:pt x="171403" y="166900"/>
                </a:lnTo>
                <a:lnTo>
                  <a:pt x="171403" y="11118724"/>
                </a:lnTo>
                <a:lnTo>
                  <a:pt x="4310552" y="11118724"/>
                </a:lnTo>
                <a:lnTo>
                  <a:pt x="4342911" y="11161869"/>
                </a:lnTo>
                <a:lnTo>
                  <a:pt x="4219156" y="11285624"/>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nvGrpSpPr>
          <p:cNvPr id="6" name="Group 5"/>
          <p:cNvGrpSpPr/>
          <p:nvPr userDrawn="1"/>
        </p:nvGrpSpPr>
        <p:grpSpPr>
          <a:xfrm>
            <a:off x="300646" y="3963527"/>
            <a:ext cx="1251428" cy="2758199"/>
            <a:chOff x="2460386" y="3756070"/>
            <a:chExt cx="1264172" cy="2786287"/>
          </a:xfrm>
        </p:grpSpPr>
        <p:pic>
          <p:nvPicPr>
            <p:cNvPr id="7" name="Picture 6"/>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2627812" y="3756070"/>
              <a:ext cx="1096746" cy="1232011"/>
            </a:xfrm>
            <a:prstGeom prst="rect">
              <a:avLst/>
            </a:prstGeom>
          </p:spPr>
        </p:pic>
        <p:pic>
          <p:nvPicPr>
            <p:cNvPr id="8" name="Picture 7"/>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rot="21358751">
              <a:off x="2460386" y="4617303"/>
              <a:ext cx="885082" cy="1925054"/>
            </a:xfrm>
            <a:prstGeom prst="rect">
              <a:avLst/>
            </a:prstGeom>
          </p:spPr>
        </p:pic>
      </p:grpSp>
    </p:spTree>
    <p:extLst>
      <p:ext uri="{BB962C8B-B14F-4D97-AF65-F5344CB8AC3E}">
        <p14:creationId xmlns:p14="http://schemas.microsoft.com/office/powerpoint/2010/main" val="221339239"/>
      </p:ext>
    </p:extLst>
  </p:cSld>
  <p:clrMapOvr>
    <a:masterClrMapping/>
  </p:clrMapOvr>
</p:sldLayout>
</file>

<file path=ppt/slideLayouts/slideLayout253.xml><?xml version="1.0" encoding="utf-8"?>
<p:sldLayout xmlns:a="http://schemas.openxmlformats.org/drawingml/2006/main" xmlns:r="http://schemas.openxmlformats.org/officeDocument/2006/relationships" xmlns:p="http://schemas.openxmlformats.org/presentationml/2006/main" userDrawn="1">
  <p:cSld name="25_Images &amp; Contents Layout">
    <p:spTree>
      <p:nvGrpSpPr>
        <p:cNvPr id="1" name=""/>
        <p:cNvGrpSpPr/>
        <p:nvPr/>
      </p:nvGrpSpPr>
      <p:grpSpPr>
        <a:xfrm>
          <a:off x="0" y="0"/>
          <a:ext cx="0" cy="0"/>
          <a:chOff x="0" y="0"/>
          <a:chExt cx="0" cy="0"/>
        </a:xfrm>
      </p:grpSpPr>
      <p:sp>
        <p:nvSpPr>
          <p:cNvPr id="18" name="Rectangle 1">
            <a:extLst>
              <a:ext uri="{FF2B5EF4-FFF2-40B4-BE49-F238E27FC236}">
                <a16:creationId xmlns:a16="http://schemas.microsoft.com/office/drawing/2014/main" xmlns="" id="{5742EE5F-60CF-4996-9DC4-C27ECCFF0627}"/>
              </a:ext>
            </a:extLst>
          </p:cNvPr>
          <p:cNvSpPr/>
          <p:nvPr userDrawn="1"/>
        </p:nvSpPr>
        <p:spPr>
          <a:xfrm flipH="1">
            <a:off x="3831771" y="0"/>
            <a:ext cx="8360408" cy="6868886"/>
          </a:xfrm>
          <a:custGeom>
            <a:avLst/>
            <a:gdLst>
              <a:gd name="connsiteX0" fmla="*/ 0 w 2718024"/>
              <a:gd name="connsiteY0" fmla="*/ 0 h 6858000"/>
              <a:gd name="connsiteX1" fmla="*/ 2718024 w 2718024"/>
              <a:gd name="connsiteY1" fmla="*/ 0 h 6858000"/>
              <a:gd name="connsiteX2" fmla="*/ 2718024 w 2718024"/>
              <a:gd name="connsiteY2" fmla="*/ 6858000 h 6858000"/>
              <a:gd name="connsiteX3" fmla="*/ 0 w 2718024"/>
              <a:gd name="connsiteY3" fmla="*/ 6858000 h 6858000"/>
              <a:gd name="connsiteX4" fmla="*/ 0 w 2718024"/>
              <a:gd name="connsiteY4" fmla="*/ 0 h 6858000"/>
              <a:gd name="connsiteX0" fmla="*/ 0 w 2718024"/>
              <a:gd name="connsiteY0" fmla="*/ 6858000 h 6858000"/>
              <a:gd name="connsiteX1" fmla="*/ 2718024 w 2718024"/>
              <a:gd name="connsiteY1" fmla="*/ 0 h 6858000"/>
              <a:gd name="connsiteX2" fmla="*/ 2718024 w 2718024"/>
              <a:gd name="connsiteY2" fmla="*/ 6858000 h 6858000"/>
              <a:gd name="connsiteX3" fmla="*/ 0 w 2718024"/>
              <a:gd name="connsiteY3" fmla="*/ 6858000 h 6858000"/>
              <a:gd name="connsiteX0" fmla="*/ 0 w 9162367"/>
              <a:gd name="connsiteY0" fmla="*/ 6868886 h 6868886"/>
              <a:gd name="connsiteX1" fmla="*/ 9162367 w 9162367"/>
              <a:gd name="connsiteY1" fmla="*/ 0 h 6868886"/>
              <a:gd name="connsiteX2" fmla="*/ 9162367 w 9162367"/>
              <a:gd name="connsiteY2" fmla="*/ 6858000 h 6868886"/>
              <a:gd name="connsiteX3" fmla="*/ 0 w 9162367"/>
              <a:gd name="connsiteY3" fmla="*/ 6868886 h 6868886"/>
            </a:gdLst>
            <a:ahLst/>
            <a:cxnLst>
              <a:cxn ang="0">
                <a:pos x="connsiteX0" y="connsiteY0"/>
              </a:cxn>
              <a:cxn ang="0">
                <a:pos x="connsiteX1" y="connsiteY1"/>
              </a:cxn>
              <a:cxn ang="0">
                <a:pos x="connsiteX2" y="connsiteY2"/>
              </a:cxn>
              <a:cxn ang="0">
                <a:pos x="connsiteX3" y="connsiteY3"/>
              </a:cxn>
            </a:cxnLst>
            <a:rect l="l" t="t" r="r" b="b"/>
            <a:pathLst>
              <a:path w="9162367" h="6868886">
                <a:moveTo>
                  <a:pt x="0" y="6868886"/>
                </a:moveTo>
                <a:lnTo>
                  <a:pt x="9162367" y="0"/>
                </a:lnTo>
                <a:lnTo>
                  <a:pt x="9162367" y="6858000"/>
                </a:lnTo>
                <a:lnTo>
                  <a:pt x="0" y="6868886"/>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19" name="Rectangle 2">
            <a:extLst>
              <a:ext uri="{FF2B5EF4-FFF2-40B4-BE49-F238E27FC236}">
                <a16:creationId xmlns:a16="http://schemas.microsoft.com/office/drawing/2014/main" xmlns="" id="{D072C73F-4BE8-4869-9545-239417D1D13E}"/>
              </a:ext>
            </a:extLst>
          </p:cNvPr>
          <p:cNvSpPr/>
          <p:nvPr userDrawn="1"/>
        </p:nvSpPr>
        <p:spPr>
          <a:xfrm>
            <a:off x="0" y="0"/>
            <a:ext cx="3831771" cy="6868886"/>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14" name="Picture Placeholder 14"/>
          <p:cNvSpPr>
            <a:spLocks noGrp="1"/>
          </p:cNvSpPr>
          <p:nvPr>
            <p:ph type="pic" sz="quarter" idx="13" hasCustomPrompt="1"/>
          </p:nvPr>
        </p:nvSpPr>
        <p:spPr>
          <a:xfrm>
            <a:off x="8225598" y="3617830"/>
            <a:ext cx="3240000" cy="2376000"/>
          </a:xfrm>
          <a:prstGeom prst="rect">
            <a:avLst/>
          </a:prstGeom>
          <a:solidFill>
            <a:schemeClr val="bg1">
              <a:lumMod val="95000"/>
            </a:schemeClr>
          </a:solidFill>
        </p:spPr>
        <p:txBody>
          <a:bodyPr lIns="360000" tIns="360000" anchor="ctr"/>
          <a:lstStyle>
            <a:lvl1pPr marL="0" indent="0" algn="ctr">
              <a:buNone/>
              <a:defRPr sz="1200" baseline="0">
                <a:latin typeface="+mn-lt"/>
                <a:cs typeface="Arial" pitchFamily="34" charset="0"/>
              </a:defRPr>
            </a:lvl1pPr>
          </a:lstStyle>
          <a:p>
            <a:r>
              <a:rPr lang="en-US" altLang="ko-KR" dirty="0"/>
              <a:t>Insert Your Images</a:t>
            </a:r>
            <a:endParaRPr lang="ko-KR" altLang="en-US" dirty="0"/>
          </a:p>
        </p:txBody>
      </p:sp>
      <p:sp>
        <p:nvSpPr>
          <p:cNvPr id="17" name="Picture Placeholder 14"/>
          <p:cNvSpPr>
            <a:spLocks noGrp="1"/>
          </p:cNvSpPr>
          <p:nvPr>
            <p:ph type="pic" sz="quarter" idx="12" hasCustomPrompt="1"/>
          </p:nvPr>
        </p:nvSpPr>
        <p:spPr>
          <a:xfrm>
            <a:off x="4481182" y="3617830"/>
            <a:ext cx="3240000" cy="2376000"/>
          </a:xfrm>
          <a:prstGeom prst="rect">
            <a:avLst/>
          </a:prstGeom>
          <a:solidFill>
            <a:schemeClr val="bg1">
              <a:lumMod val="95000"/>
            </a:schemeClr>
          </a:solidFill>
        </p:spPr>
        <p:txBody>
          <a:bodyPr lIns="360000" tIns="360000" anchor="ctr"/>
          <a:lstStyle>
            <a:lvl1pPr marL="0" indent="0" algn="ctr">
              <a:buNone/>
              <a:defRPr sz="1200" baseline="0">
                <a:latin typeface="+mn-lt"/>
                <a:cs typeface="Arial" pitchFamily="34" charset="0"/>
              </a:defRPr>
            </a:lvl1pPr>
          </a:lstStyle>
          <a:p>
            <a:r>
              <a:rPr lang="en-US" altLang="ko-KR" dirty="0"/>
              <a:t>Insert Your Images</a:t>
            </a:r>
            <a:endParaRPr lang="ko-KR" altLang="en-US" dirty="0"/>
          </a:p>
        </p:txBody>
      </p:sp>
      <p:sp>
        <p:nvSpPr>
          <p:cNvPr id="15" name="Picture Placeholder 14"/>
          <p:cNvSpPr>
            <a:spLocks noGrp="1"/>
          </p:cNvSpPr>
          <p:nvPr>
            <p:ph type="pic" sz="quarter" idx="10" hasCustomPrompt="1"/>
          </p:nvPr>
        </p:nvSpPr>
        <p:spPr>
          <a:xfrm>
            <a:off x="4481555" y="548680"/>
            <a:ext cx="3240000" cy="2376000"/>
          </a:xfrm>
          <a:prstGeom prst="rect">
            <a:avLst/>
          </a:prstGeom>
          <a:solidFill>
            <a:schemeClr val="bg1">
              <a:lumMod val="95000"/>
            </a:schemeClr>
          </a:solidFill>
        </p:spPr>
        <p:txBody>
          <a:bodyPr lIns="360000" tIns="360000" anchor="ctr"/>
          <a:lstStyle>
            <a:lvl1pPr marL="0" indent="0" algn="ctr">
              <a:buNone/>
              <a:defRPr sz="1200" baseline="0">
                <a:latin typeface="+mn-lt"/>
                <a:cs typeface="Arial" pitchFamily="34" charset="0"/>
              </a:defRPr>
            </a:lvl1pPr>
          </a:lstStyle>
          <a:p>
            <a:r>
              <a:rPr lang="en-US" altLang="ko-KR" dirty="0"/>
              <a:t>Insert Your Images</a:t>
            </a:r>
            <a:endParaRPr lang="ko-KR" altLang="en-US" dirty="0"/>
          </a:p>
        </p:txBody>
      </p:sp>
      <p:sp>
        <p:nvSpPr>
          <p:cNvPr id="16" name="Picture Placeholder 14"/>
          <p:cNvSpPr>
            <a:spLocks noGrp="1"/>
          </p:cNvSpPr>
          <p:nvPr>
            <p:ph type="pic" sz="quarter" idx="11" hasCustomPrompt="1"/>
          </p:nvPr>
        </p:nvSpPr>
        <p:spPr>
          <a:xfrm>
            <a:off x="8225598" y="548680"/>
            <a:ext cx="3240000" cy="2376000"/>
          </a:xfrm>
          <a:prstGeom prst="rect">
            <a:avLst/>
          </a:prstGeom>
          <a:solidFill>
            <a:schemeClr val="bg1">
              <a:lumMod val="95000"/>
            </a:schemeClr>
          </a:solidFill>
        </p:spPr>
        <p:txBody>
          <a:bodyPr lIns="360000" tIns="360000" anchor="ctr"/>
          <a:lstStyle>
            <a:lvl1pPr marL="0" indent="0" algn="ctr">
              <a:buNone/>
              <a:defRPr sz="1200" baseline="0">
                <a:latin typeface="+mn-lt"/>
                <a:cs typeface="Arial" pitchFamily="34" charset="0"/>
              </a:defRPr>
            </a:lvl1pPr>
          </a:lstStyle>
          <a:p>
            <a:r>
              <a:rPr lang="en-US" altLang="ko-KR" dirty="0"/>
              <a:t>Insert Your Images</a:t>
            </a:r>
            <a:endParaRPr lang="ko-KR" altLang="en-US" dirty="0"/>
          </a:p>
        </p:txBody>
      </p:sp>
    </p:spTree>
    <p:extLst>
      <p:ext uri="{BB962C8B-B14F-4D97-AF65-F5344CB8AC3E}">
        <p14:creationId xmlns:p14="http://schemas.microsoft.com/office/powerpoint/2010/main" val="3163224753"/>
      </p:ext>
    </p:extLst>
  </p:cSld>
  <p:clrMapOvr>
    <a:masterClrMapping/>
  </p:clrMapOvr>
</p:sldLayout>
</file>

<file path=ppt/slideLayouts/slideLayout254.xml><?xml version="1.0" encoding="utf-8"?>
<p:sldLayout xmlns:a="http://schemas.openxmlformats.org/drawingml/2006/main" xmlns:r="http://schemas.openxmlformats.org/officeDocument/2006/relationships" xmlns:p="http://schemas.openxmlformats.org/presentationml/2006/main" userDrawn="1">
  <p:cSld name="26_Images &amp; Contents Layout">
    <p:bg>
      <p:bgPr>
        <a:solidFill>
          <a:schemeClr val="bg1"/>
        </a:solidFill>
        <a:effectLst/>
      </p:bgPr>
    </p:bg>
    <p:spTree>
      <p:nvGrpSpPr>
        <p:cNvPr id="1" name=""/>
        <p:cNvGrpSpPr/>
        <p:nvPr/>
      </p:nvGrpSpPr>
      <p:grpSpPr>
        <a:xfrm>
          <a:off x="0" y="0"/>
          <a:ext cx="0" cy="0"/>
          <a:chOff x="0" y="0"/>
          <a:chExt cx="0" cy="0"/>
        </a:xfrm>
      </p:grpSpPr>
      <p:sp>
        <p:nvSpPr>
          <p:cNvPr id="13" name="자유형: 도형 12">
            <a:extLst>
              <a:ext uri="{FF2B5EF4-FFF2-40B4-BE49-F238E27FC236}">
                <a16:creationId xmlns:a16="http://schemas.microsoft.com/office/drawing/2014/main" xmlns="" id="{7FCCAA75-7E04-4D81-8DE3-D1B95096C3B5}"/>
              </a:ext>
            </a:extLst>
          </p:cNvPr>
          <p:cNvSpPr>
            <a:spLocks noGrp="1"/>
          </p:cNvSpPr>
          <p:nvPr>
            <p:ph type="pic" idx="14" hasCustomPrompt="1"/>
          </p:nvPr>
        </p:nvSpPr>
        <p:spPr>
          <a:xfrm>
            <a:off x="728323" y="639000"/>
            <a:ext cx="5940000" cy="5580000"/>
          </a:xfrm>
          <a:custGeom>
            <a:avLst/>
            <a:gdLst>
              <a:gd name="connsiteX0" fmla="*/ 1478300 w 5940000"/>
              <a:gd name="connsiteY0" fmla="*/ 1478300 h 5580000"/>
              <a:gd name="connsiteX1" fmla="*/ 4461700 w 5940000"/>
              <a:gd name="connsiteY1" fmla="*/ 1478300 h 5580000"/>
              <a:gd name="connsiteX2" fmla="*/ 4461700 w 5940000"/>
              <a:gd name="connsiteY2" fmla="*/ 4101700 h 5580000"/>
              <a:gd name="connsiteX3" fmla="*/ 1478300 w 5940000"/>
              <a:gd name="connsiteY3" fmla="*/ 4101700 h 5580000"/>
              <a:gd name="connsiteX4" fmla="*/ 1260000 w 5940000"/>
              <a:gd name="connsiteY4" fmla="*/ 1260000 h 5580000"/>
              <a:gd name="connsiteX5" fmla="*/ 1260000 w 5940000"/>
              <a:gd name="connsiteY5" fmla="*/ 4320000 h 5580000"/>
              <a:gd name="connsiteX6" fmla="*/ 4680000 w 5940000"/>
              <a:gd name="connsiteY6" fmla="*/ 4320000 h 5580000"/>
              <a:gd name="connsiteX7" fmla="*/ 4680000 w 5940000"/>
              <a:gd name="connsiteY7" fmla="*/ 1260000 h 5580000"/>
              <a:gd name="connsiteX8" fmla="*/ 989027 w 5940000"/>
              <a:gd name="connsiteY8" fmla="*/ 989027 h 5580000"/>
              <a:gd name="connsiteX9" fmla="*/ 4950973 w 5940000"/>
              <a:gd name="connsiteY9" fmla="*/ 989027 h 5580000"/>
              <a:gd name="connsiteX10" fmla="*/ 4950973 w 5940000"/>
              <a:gd name="connsiteY10" fmla="*/ 4590973 h 5580000"/>
              <a:gd name="connsiteX11" fmla="*/ 989027 w 5940000"/>
              <a:gd name="connsiteY11" fmla="*/ 4590973 h 5580000"/>
              <a:gd name="connsiteX12" fmla="*/ 774000 w 5940000"/>
              <a:gd name="connsiteY12" fmla="*/ 774000 h 5580000"/>
              <a:gd name="connsiteX13" fmla="*/ 774000 w 5940000"/>
              <a:gd name="connsiteY13" fmla="*/ 4806000 h 5580000"/>
              <a:gd name="connsiteX14" fmla="*/ 5166000 w 5940000"/>
              <a:gd name="connsiteY14" fmla="*/ 4806000 h 5580000"/>
              <a:gd name="connsiteX15" fmla="*/ 5166000 w 5940000"/>
              <a:gd name="connsiteY15" fmla="*/ 774000 h 5580000"/>
              <a:gd name="connsiteX16" fmla="*/ 528392 w 5940000"/>
              <a:gd name="connsiteY16" fmla="*/ 528392 h 5580000"/>
              <a:gd name="connsiteX17" fmla="*/ 5411608 w 5940000"/>
              <a:gd name="connsiteY17" fmla="*/ 528392 h 5580000"/>
              <a:gd name="connsiteX18" fmla="*/ 5411608 w 5940000"/>
              <a:gd name="connsiteY18" fmla="*/ 5051608 h 5580000"/>
              <a:gd name="connsiteX19" fmla="*/ 528392 w 5940000"/>
              <a:gd name="connsiteY19" fmla="*/ 5051608 h 5580000"/>
              <a:gd name="connsiteX20" fmla="*/ 288000 w 5940000"/>
              <a:gd name="connsiteY20" fmla="*/ 288000 h 5580000"/>
              <a:gd name="connsiteX21" fmla="*/ 288000 w 5940000"/>
              <a:gd name="connsiteY21" fmla="*/ 5292000 h 5580000"/>
              <a:gd name="connsiteX22" fmla="*/ 5652000 w 5940000"/>
              <a:gd name="connsiteY22" fmla="*/ 5292000 h 5580000"/>
              <a:gd name="connsiteX23" fmla="*/ 5652000 w 5940000"/>
              <a:gd name="connsiteY23" fmla="*/ 288000 h 5580000"/>
              <a:gd name="connsiteX24" fmla="*/ 0 w 5940000"/>
              <a:gd name="connsiteY24" fmla="*/ 0 h 5580000"/>
              <a:gd name="connsiteX25" fmla="*/ 5940000 w 5940000"/>
              <a:gd name="connsiteY25" fmla="*/ 0 h 5580000"/>
              <a:gd name="connsiteX26" fmla="*/ 5940000 w 5940000"/>
              <a:gd name="connsiteY26" fmla="*/ 5580000 h 5580000"/>
              <a:gd name="connsiteX27" fmla="*/ 0 w 5940000"/>
              <a:gd name="connsiteY27" fmla="*/ 5580000 h 558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5940000" h="5580000">
                <a:moveTo>
                  <a:pt x="1478300" y="1478300"/>
                </a:moveTo>
                <a:lnTo>
                  <a:pt x="4461700" y="1478300"/>
                </a:lnTo>
                <a:lnTo>
                  <a:pt x="4461700" y="4101700"/>
                </a:lnTo>
                <a:lnTo>
                  <a:pt x="1478300" y="4101700"/>
                </a:lnTo>
                <a:close/>
                <a:moveTo>
                  <a:pt x="1260000" y="1260000"/>
                </a:moveTo>
                <a:lnTo>
                  <a:pt x="1260000" y="4320000"/>
                </a:lnTo>
                <a:lnTo>
                  <a:pt x="4680000" y="4320000"/>
                </a:lnTo>
                <a:lnTo>
                  <a:pt x="4680000" y="1260000"/>
                </a:lnTo>
                <a:close/>
                <a:moveTo>
                  <a:pt x="989027" y="989027"/>
                </a:moveTo>
                <a:lnTo>
                  <a:pt x="4950973" y="989027"/>
                </a:lnTo>
                <a:lnTo>
                  <a:pt x="4950973" y="4590973"/>
                </a:lnTo>
                <a:lnTo>
                  <a:pt x="989027" y="4590973"/>
                </a:lnTo>
                <a:close/>
                <a:moveTo>
                  <a:pt x="774000" y="774000"/>
                </a:moveTo>
                <a:lnTo>
                  <a:pt x="774000" y="4806000"/>
                </a:lnTo>
                <a:lnTo>
                  <a:pt x="5166000" y="4806000"/>
                </a:lnTo>
                <a:lnTo>
                  <a:pt x="5166000" y="774000"/>
                </a:lnTo>
                <a:close/>
                <a:moveTo>
                  <a:pt x="528392" y="528392"/>
                </a:moveTo>
                <a:lnTo>
                  <a:pt x="5411608" y="528392"/>
                </a:lnTo>
                <a:lnTo>
                  <a:pt x="5411608" y="5051608"/>
                </a:lnTo>
                <a:lnTo>
                  <a:pt x="528392" y="5051608"/>
                </a:lnTo>
                <a:close/>
                <a:moveTo>
                  <a:pt x="288000" y="288000"/>
                </a:moveTo>
                <a:lnTo>
                  <a:pt x="288000" y="5292000"/>
                </a:lnTo>
                <a:lnTo>
                  <a:pt x="5652000" y="5292000"/>
                </a:lnTo>
                <a:lnTo>
                  <a:pt x="5652000" y="288000"/>
                </a:lnTo>
                <a:close/>
                <a:moveTo>
                  <a:pt x="0" y="0"/>
                </a:moveTo>
                <a:lnTo>
                  <a:pt x="5940000" y="0"/>
                </a:lnTo>
                <a:lnTo>
                  <a:pt x="5940000" y="5580000"/>
                </a:lnTo>
                <a:lnTo>
                  <a:pt x="0" y="5580000"/>
                </a:lnTo>
                <a:close/>
              </a:path>
            </a:pathLst>
          </a:cu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9" name="Rectangle 26">
            <a:extLst>
              <a:ext uri="{FF2B5EF4-FFF2-40B4-BE49-F238E27FC236}">
                <a16:creationId xmlns:a16="http://schemas.microsoft.com/office/drawing/2014/main" xmlns="" id="{5BA072A8-6495-492B-9B45-29E124B0D7B7}"/>
              </a:ext>
            </a:extLst>
          </p:cNvPr>
          <p:cNvSpPr/>
          <p:nvPr userDrawn="1"/>
        </p:nvSpPr>
        <p:spPr>
          <a:xfrm>
            <a:off x="0" y="6691672"/>
            <a:ext cx="12192000" cy="16632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10" name="Rectangle 27">
            <a:extLst>
              <a:ext uri="{FF2B5EF4-FFF2-40B4-BE49-F238E27FC236}">
                <a16:creationId xmlns:a16="http://schemas.microsoft.com/office/drawing/2014/main" xmlns="" id="{39AAF1FE-FBF8-419B-9412-D25BF677EB8A}"/>
              </a:ext>
            </a:extLst>
          </p:cNvPr>
          <p:cNvSpPr/>
          <p:nvPr userDrawn="1"/>
        </p:nvSpPr>
        <p:spPr>
          <a:xfrm>
            <a:off x="0" y="540"/>
            <a:ext cx="12192000" cy="16632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Tree>
    <p:extLst>
      <p:ext uri="{BB962C8B-B14F-4D97-AF65-F5344CB8AC3E}">
        <p14:creationId xmlns:p14="http://schemas.microsoft.com/office/powerpoint/2010/main" val="309578218"/>
      </p:ext>
    </p:extLst>
  </p:cSld>
  <p:clrMapOvr>
    <a:masterClrMapping/>
  </p:clrMapOvr>
  <p:extLst>
    <p:ext uri="{DCECCB84-F9BA-43D5-87BE-67443E8EF086}">
      <p15:sldGuideLst xmlns:p15="http://schemas.microsoft.com/office/powerpoint/2012/main">
        <p15:guide id="1" orient="horz" pos="2341">
          <p15:clr>
            <a:srgbClr val="FBAE40"/>
          </p15:clr>
        </p15:guide>
        <p15:guide id="2" pos="3840">
          <p15:clr>
            <a:srgbClr val="FBAE40"/>
          </p15:clr>
        </p15:guide>
      </p15:sldGuideLst>
    </p:ext>
  </p:extLst>
</p:sldLayout>
</file>

<file path=ppt/slideLayouts/slideLayout255.xml><?xml version="1.0" encoding="utf-8"?>
<p:sldLayout xmlns:a="http://schemas.openxmlformats.org/drawingml/2006/main" xmlns:r="http://schemas.openxmlformats.org/officeDocument/2006/relationships" xmlns:p="http://schemas.openxmlformats.org/presentationml/2006/main" preserve="1" userDrawn="1">
  <p:cSld name="28_Images &amp; Contents Layout">
    <p:bg>
      <p:bgPr>
        <a:solidFill>
          <a:schemeClr val="accent2"/>
        </a:solidFill>
        <a:effectLst/>
      </p:bgPr>
    </p:bg>
    <p:spTree>
      <p:nvGrpSpPr>
        <p:cNvPr id="1" name=""/>
        <p:cNvGrpSpPr/>
        <p:nvPr/>
      </p:nvGrpSpPr>
      <p:grpSpPr>
        <a:xfrm>
          <a:off x="0" y="0"/>
          <a:ext cx="0" cy="0"/>
          <a:chOff x="0" y="0"/>
          <a:chExt cx="0" cy="0"/>
        </a:xfrm>
      </p:grpSpPr>
      <p:sp>
        <p:nvSpPr>
          <p:cNvPr id="15" name="자유형: 도형 14">
            <a:extLst>
              <a:ext uri="{FF2B5EF4-FFF2-40B4-BE49-F238E27FC236}">
                <a16:creationId xmlns:a16="http://schemas.microsoft.com/office/drawing/2014/main" xmlns="" id="{9ADB48FD-2E3C-4E00-A5F2-E0DA349FF986}"/>
              </a:ext>
            </a:extLst>
          </p:cNvPr>
          <p:cNvSpPr>
            <a:spLocks noGrp="1"/>
          </p:cNvSpPr>
          <p:nvPr>
            <p:ph type="pic" idx="14" hasCustomPrompt="1"/>
          </p:nvPr>
        </p:nvSpPr>
        <p:spPr>
          <a:xfrm>
            <a:off x="168282" y="182455"/>
            <a:ext cx="11968488" cy="6483416"/>
          </a:xfrm>
          <a:custGeom>
            <a:avLst/>
            <a:gdLst>
              <a:gd name="connsiteX0" fmla="*/ 8230044 w 11968488"/>
              <a:gd name="connsiteY0" fmla="*/ 5919227 h 6483416"/>
              <a:gd name="connsiteX1" fmla="*/ 8235156 w 11968488"/>
              <a:gd name="connsiteY1" fmla="*/ 5944857 h 6483416"/>
              <a:gd name="connsiteX2" fmla="*/ 8235153 w 11968488"/>
              <a:gd name="connsiteY2" fmla="*/ 5944860 h 6483416"/>
              <a:gd name="connsiteX3" fmla="*/ 8235336 w 11968488"/>
              <a:gd name="connsiteY3" fmla="*/ 5945082 h 6483416"/>
              <a:gd name="connsiteX4" fmla="*/ 8243813 w 11968488"/>
              <a:gd name="connsiteY4" fmla="*/ 5952349 h 6483416"/>
              <a:gd name="connsiteX5" fmla="*/ 8247034 w 11968488"/>
              <a:gd name="connsiteY5" fmla="*/ 5945726 h 6483416"/>
              <a:gd name="connsiteX6" fmla="*/ 8251565 w 11968488"/>
              <a:gd name="connsiteY6" fmla="*/ 5952043 h 6483416"/>
              <a:gd name="connsiteX7" fmla="*/ 8249827 w 11968488"/>
              <a:gd name="connsiteY7" fmla="*/ 5954670 h 6483416"/>
              <a:gd name="connsiteX8" fmla="*/ 8280466 w 11968488"/>
              <a:gd name="connsiteY8" fmla="*/ 5981207 h 6483416"/>
              <a:gd name="connsiteX9" fmla="*/ 8283428 w 11968488"/>
              <a:gd name="connsiteY9" fmla="*/ 5982085 h 6483416"/>
              <a:gd name="connsiteX10" fmla="*/ 8272177 w 11968488"/>
              <a:gd name="connsiteY10" fmla="*/ 5973451 h 6483416"/>
              <a:gd name="connsiteX11" fmla="*/ 8230044 w 11968488"/>
              <a:gd name="connsiteY11" fmla="*/ 5919227 h 6483416"/>
              <a:gd name="connsiteX12" fmla="*/ 8191779 w 11968488"/>
              <a:gd name="connsiteY12" fmla="*/ 5918863 h 6483416"/>
              <a:gd name="connsiteX13" fmla="*/ 8195899 w 11968488"/>
              <a:gd name="connsiteY13" fmla="*/ 5922098 h 6483416"/>
              <a:gd name="connsiteX14" fmla="*/ 8193850 w 11968488"/>
              <a:gd name="connsiteY14" fmla="*/ 5920169 h 6483416"/>
              <a:gd name="connsiteX15" fmla="*/ 6483691 w 11968488"/>
              <a:gd name="connsiteY15" fmla="*/ 5915825 h 6483416"/>
              <a:gd name="connsiteX16" fmla="*/ 6471992 w 11968488"/>
              <a:gd name="connsiteY16" fmla="*/ 5921554 h 6483416"/>
              <a:gd name="connsiteX17" fmla="*/ 6448617 w 11968488"/>
              <a:gd name="connsiteY17" fmla="*/ 5926789 h 6483416"/>
              <a:gd name="connsiteX18" fmla="*/ 6445801 w 11968488"/>
              <a:gd name="connsiteY18" fmla="*/ 5932368 h 6483416"/>
              <a:gd name="connsiteX19" fmla="*/ 6469928 w 11968488"/>
              <a:gd name="connsiteY19" fmla="*/ 5959512 h 6483416"/>
              <a:gd name="connsiteX20" fmla="*/ 6506677 w 11968488"/>
              <a:gd name="connsiteY20" fmla="*/ 5979520 h 6483416"/>
              <a:gd name="connsiteX21" fmla="*/ 6519863 w 11968488"/>
              <a:gd name="connsiteY21" fmla="*/ 5985340 h 6483416"/>
              <a:gd name="connsiteX22" fmla="*/ 6519021 w 11968488"/>
              <a:gd name="connsiteY22" fmla="*/ 5984698 h 6483416"/>
              <a:gd name="connsiteX23" fmla="*/ 6514536 w 11968488"/>
              <a:gd name="connsiteY23" fmla="*/ 5979488 h 6483416"/>
              <a:gd name="connsiteX24" fmla="*/ 6494452 w 11968488"/>
              <a:gd name="connsiteY24" fmla="*/ 5967891 h 6483416"/>
              <a:gd name="connsiteX25" fmla="*/ 6502852 w 11968488"/>
              <a:gd name="connsiteY25" fmla="*/ 5951035 h 6483416"/>
              <a:gd name="connsiteX26" fmla="*/ 6519124 w 11968488"/>
              <a:gd name="connsiteY26" fmla="*/ 5961410 h 6483416"/>
              <a:gd name="connsiteX27" fmla="*/ 6553762 w 11968488"/>
              <a:gd name="connsiteY27" fmla="*/ 5985905 h 6483416"/>
              <a:gd name="connsiteX28" fmla="*/ 6568487 w 11968488"/>
              <a:gd name="connsiteY28" fmla="*/ 5991748 h 6483416"/>
              <a:gd name="connsiteX29" fmla="*/ 6576967 w 11968488"/>
              <a:gd name="connsiteY29" fmla="*/ 5997859 h 6483416"/>
              <a:gd name="connsiteX30" fmla="*/ 6584927 w 11968488"/>
              <a:gd name="connsiteY30" fmla="*/ 6003189 h 6483416"/>
              <a:gd name="connsiteX31" fmla="*/ 6584933 w 11968488"/>
              <a:gd name="connsiteY31" fmla="*/ 6002875 h 6483416"/>
              <a:gd name="connsiteX32" fmla="*/ 6579363 w 11968488"/>
              <a:gd name="connsiteY32" fmla="*/ 5972838 h 6483416"/>
              <a:gd name="connsiteX33" fmla="*/ 6538334 w 11968488"/>
              <a:gd name="connsiteY33" fmla="*/ 5944413 h 6483416"/>
              <a:gd name="connsiteX34" fmla="*/ 6523563 w 11968488"/>
              <a:gd name="connsiteY34" fmla="*/ 5945943 h 6483416"/>
              <a:gd name="connsiteX35" fmla="*/ 6496106 w 11968488"/>
              <a:gd name="connsiteY35" fmla="*/ 5939956 h 6483416"/>
              <a:gd name="connsiteX36" fmla="*/ 6483691 w 11968488"/>
              <a:gd name="connsiteY36" fmla="*/ 5915825 h 6483416"/>
              <a:gd name="connsiteX37" fmla="*/ 6302895 w 11968488"/>
              <a:gd name="connsiteY37" fmla="*/ 5879857 h 6483416"/>
              <a:gd name="connsiteX38" fmla="*/ 6310647 w 11968488"/>
              <a:gd name="connsiteY38" fmla="*/ 5924670 h 6483416"/>
              <a:gd name="connsiteX39" fmla="*/ 6310643 w 11968488"/>
              <a:gd name="connsiteY39" fmla="*/ 5924675 h 6483416"/>
              <a:gd name="connsiteX40" fmla="*/ 6310920 w 11968488"/>
              <a:gd name="connsiteY40" fmla="*/ 5925063 h 6483416"/>
              <a:gd name="connsiteX41" fmla="*/ 6323776 w 11968488"/>
              <a:gd name="connsiteY41" fmla="*/ 5937769 h 6483416"/>
              <a:gd name="connsiteX42" fmla="*/ 6328662 w 11968488"/>
              <a:gd name="connsiteY42" fmla="*/ 5926189 h 6483416"/>
              <a:gd name="connsiteX43" fmla="*/ 6335533 w 11968488"/>
              <a:gd name="connsiteY43" fmla="*/ 5937234 h 6483416"/>
              <a:gd name="connsiteX44" fmla="*/ 6332897 w 11968488"/>
              <a:gd name="connsiteY44" fmla="*/ 5941827 h 6483416"/>
              <a:gd name="connsiteX45" fmla="*/ 6379366 w 11968488"/>
              <a:gd name="connsiteY45" fmla="*/ 5988226 h 6483416"/>
              <a:gd name="connsiteX46" fmla="*/ 6383857 w 11968488"/>
              <a:gd name="connsiteY46" fmla="*/ 5989761 h 6483416"/>
              <a:gd name="connsiteX47" fmla="*/ 6366794 w 11968488"/>
              <a:gd name="connsiteY47" fmla="*/ 5974665 h 6483416"/>
              <a:gd name="connsiteX48" fmla="*/ 6302895 w 11968488"/>
              <a:gd name="connsiteY48" fmla="*/ 5879857 h 6483416"/>
              <a:gd name="connsiteX49" fmla="*/ 6244859 w 11968488"/>
              <a:gd name="connsiteY49" fmla="*/ 5879221 h 6483416"/>
              <a:gd name="connsiteX50" fmla="*/ 6251108 w 11968488"/>
              <a:gd name="connsiteY50" fmla="*/ 5884877 h 6483416"/>
              <a:gd name="connsiteX51" fmla="*/ 6248001 w 11968488"/>
              <a:gd name="connsiteY51" fmla="*/ 5881504 h 6483416"/>
              <a:gd name="connsiteX52" fmla="*/ 8101464 w 11968488"/>
              <a:gd name="connsiteY52" fmla="*/ 5860843 h 6483416"/>
              <a:gd name="connsiteX53" fmla="*/ 8107821 w 11968488"/>
              <a:gd name="connsiteY53" fmla="*/ 5867151 h 6483416"/>
              <a:gd name="connsiteX54" fmla="*/ 8108319 w 11968488"/>
              <a:gd name="connsiteY54" fmla="*/ 5867018 h 6483416"/>
              <a:gd name="connsiteX55" fmla="*/ 8462642 w 11968488"/>
              <a:gd name="connsiteY55" fmla="*/ 5837452 h 6483416"/>
              <a:gd name="connsiteX56" fmla="*/ 8460358 w 11968488"/>
              <a:gd name="connsiteY56" fmla="*/ 5841830 h 6483416"/>
              <a:gd name="connsiteX57" fmla="*/ 8460542 w 11968488"/>
              <a:gd name="connsiteY57" fmla="*/ 5840116 h 6483416"/>
              <a:gd name="connsiteX58" fmla="*/ 6397275 w 11968488"/>
              <a:gd name="connsiteY58" fmla="*/ 5836065 h 6483416"/>
              <a:gd name="connsiteX59" fmla="*/ 6379764 w 11968488"/>
              <a:gd name="connsiteY59" fmla="*/ 5848251 h 6483416"/>
              <a:gd name="connsiteX60" fmla="*/ 6396584 w 11968488"/>
              <a:gd name="connsiteY60" fmla="*/ 5868277 h 6483416"/>
              <a:gd name="connsiteX61" fmla="*/ 6403793 w 11968488"/>
              <a:gd name="connsiteY61" fmla="*/ 5837951 h 6483416"/>
              <a:gd name="connsiteX62" fmla="*/ 6403958 w 11968488"/>
              <a:gd name="connsiteY62" fmla="*/ 5837204 h 6483416"/>
              <a:gd name="connsiteX63" fmla="*/ 8952995 w 11968488"/>
              <a:gd name="connsiteY63" fmla="*/ 5832557 h 6483416"/>
              <a:gd name="connsiteX64" fmla="*/ 8943380 w 11968488"/>
              <a:gd name="connsiteY64" fmla="*/ 5836368 h 6483416"/>
              <a:gd name="connsiteX65" fmla="*/ 8948248 w 11968488"/>
              <a:gd name="connsiteY65" fmla="*/ 5835244 h 6483416"/>
              <a:gd name="connsiteX66" fmla="*/ 8506254 w 11968488"/>
              <a:gd name="connsiteY66" fmla="*/ 5811808 h 6483416"/>
              <a:gd name="connsiteX67" fmla="*/ 8505098 w 11968488"/>
              <a:gd name="connsiteY67" fmla="*/ 5812152 h 6483416"/>
              <a:gd name="connsiteX68" fmla="*/ 8506112 w 11968488"/>
              <a:gd name="connsiteY68" fmla="*/ 5812849 h 6483416"/>
              <a:gd name="connsiteX69" fmla="*/ 5820038 w 11968488"/>
              <a:gd name="connsiteY69" fmla="*/ 5799552 h 6483416"/>
              <a:gd name="connsiteX70" fmla="*/ 5822886 w 11968488"/>
              <a:gd name="connsiteY70" fmla="*/ 5805370 h 6483416"/>
              <a:gd name="connsiteX71" fmla="*/ 5826112 w 11968488"/>
              <a:gd name="connsiteY71" fmla="*/ 5806152 h 6483416"/>
              <a:gd name="connsiteX72" fmla="*/ 6107884 w 11968488"/>
              <a:gd name="connsiteY72" fmla="*/ 5777776 h 6483416"/>
              <a:gd name="connsiteX73" fmla="*/ 6117526 w 11968488"/>
              <a:gd name="connsiteY73" fmla="*/ 5788805 h 6483416"/>
              <a:gd name="connsiteX74" fmla="*/ 6118281 w 11968488"/>
              <a:gd name="connsiteY74" fmla="*/ 5788572 h 6483416"/>
              <a:gd name="connsiteX75" fmla="*/ 5812583 w 11968488"/>
              <a:gd name="connsiteY75" fmla="*/ 5773336 h 6483416"/>
              <a:gd name="connsiteX76" fmla="*/ 5808274 w 11968488"/>
              <a:gd name="connsiteY76" fmla="*/ 5775525 h 6483416"/>
              <a:gd name="connsiteX77" fmla="*/ 5813409 w 11968488"/>
              <a:gd name="connsiteY77" fmla="*/ 5786014 h 6483416"/>
              <a:gd name="connsiteX78" fmla="*/ 5812246 w 11968488"/>
              <a:gd name="connsiteY78" fmla="*/ 5774731 h 6483416"/>
              <a:gd name="connsiteX79" fmla="*/ 9130890 w 11968488"/>
              <a:gd name="connsiteY79" fmla="*/ 5756276 h 6483416"/>
              <a:gd name="connsiteX80" fmla="*/ 9094946 w 11968488"/>
              <a:gd name="connsiteY80" fmla="*/ 5772574 h 6483416"/>
              <a:gd name="connsiteX81" fmla="*/ 9094408 w 11968488"/>
              <a:gd name="connsiteY81" fmla="*/ 5773124 h 6483416"/>
              <a:gd name="connsiteX82" fmla="*/ 9091347 w 11968488"/>
              <a:gd name="connsiteY82" fmla="*/ 5775416 h 6483416"/>
              <a:gd name="connsiteX83" fmla="*/ 9091236 w 11968488"/>
              <a:gd name="connsiteY83" fmla="*/ 5775377 h 6483416"/>
              <a:gd name="connsiteX84" fmla="*/ 9090282 w 11968488"/>
              <a:gd name="connsiteY84" fmla="*/ 5776214 h 6483416"/>
              <a:gd name="connsiteX85" fmla="*/ 9091347 w 11968488"/>
              <a:gd name="connsiteY85" fmla="*/ 5775416 h 6483416"/>
              <a:gd name="connsiteX86" fmla="*/ 9091726 w 11968488"/>
              <a:gd name="connsiteY86" fmla="*/ 5775550 h 6483416"/>
              <a:gd name="connsiteX87" fmla="*/ 9092602 w 11968488"/>
              <a:gd name="connsiteY87" fmla="*/ 5774881 h 6483416"/>
              <a:gd name="connsiteX88" fmla="*/ 9092578 w 11968488"/>
              <a:gd name="connsiteY88" fmla="*/ 5775465 h 6483416"/>
              <a:gd name="connsiteX89" fmla="*/ 9069170 w 11968488"/>
              <a:gd name="connsiteY89" fmla="*/ 5789510 h 6483416"/>
              <a:gd name="connsiteX90" fmla="*/ 9079396 w 11968488"/>
              <a:gd name="connsiteY90" fmla="*/ 5787154 h 6483416"/>
              <a:gd name="connsiteX91" fmla="*/ 9099402 w 11968488"/>
              <a:gd name="connsiteY91" fmla="*/ 5775831 h 6483416"/>
              <a:gd name="connsiteX92" fmla="*/ 9121872 w 11968488"/>
              <a:gd name="connsiteY92" fmla="*/ 5766545 h 6483416"/>
              <a:gd name="connsiteX93" fmla="*/ 9114456 w 11968488"/>
              <a:gd name="connsiteY93" fmla="*/ 5767845 h 6483416"/>
              <a:gd name="connsiteX94" fmla="*/ 9116320 w 11968488"/>
              <a:gd name="connsiteY94" fmla="*/ 5763816 h 6483416"/>
              <a:gd name="connsiteX95" fmla="*/ 9124878 w 11968488"/>
              <a:gd name="connsiteY95" fmla="*/ 5759744 h 6483416"/>
              <a:gd name="connsiteX96" fmla="*/ 9187072 w 11968488"/>
              <a:gd name="connsiteY96" fmla="*/ 5737057 h 6483416"/>
              <a:gd name="connsiteX97" fmla="*/ 9177622 w 11968488"/>
              <a:gd name="connsiteY97" fmla="*/ 5738219 h 6483416"/>
              <a:gd name="connsiteX98" fmla="*/ 9135274 w 11968488"/>
              <a:gd name="connsiteY98" fmla="*/ 5754288 h 6483416"/>
              <a:gd name="connsiteX99" fmla="*/ 9133168 w 11968488"/>
              <a:gd name="connsiteY99" fmla="*/ 5755246 h 6483416"/>
              <a:gd name="connsiteX100" fmla="*/ 9135904 w 11968488"/>
              <a:gd name="connsiteY100" fmla="*/ 5755858 h 6483416"/>
              <a:gd name="connsiteX101" fmla="*/ 9135060 w 11968488"/>
              <a:gd name="connsiteY101" fmla="*/ 5762590 h 6483416"/>
              <a:gd name="connsiteX102" fmla="*/ 9155065 w 11968488"/>
              <a:gd name="connsiteY102" fmla="*/ 5751268 h 6483416"/>
              <a:gd name="connsiteX103" fmla="*/ 9178156 w 11968488"/>
              <a:gd name="connsiteY103" fmla="*/ 5740639 h 6483416"/>
              <a:gd name="connsiteX104" fmla="*/ 9179800 w 11968488"/>
              <a:gd name="connsiteY104" fmla="*/ 5741998 h 6483416"/>
              <a:gd name="connsiteX105" fmla="*/ 9187047 w 11968488"/>
              <a:gd name="connsiteY105" fmla="*/ 5737076 h 6483416"/>
              <a:gd name="connsiteX106" fmla="*/ 8418756 w 11968488"/>
              <a:gd name="connsiteY106" fmla="*/ 5704279 h 6483416"/>
              <a:gd name="connsiteX107" fmla="*/ 8408796 w 11968488"/>
              <a:gd name="connsiteY107" fmla="*/ 5709633 h 6483416"/>
              <a:gd name="connsiteX108" fmla="*/ 8410704 w 11968488"/>
              <a:gd name="connsiteY108" fmla="*/ 5723451 h 6483416"/>
              <a:gd name="connsiteX109" fmla="*/ 8482975 w 11968488"/>
              <a:gd name="connsiteY109" fmla="*/ 5796952 h 6483416"/>
              <a:gd name="connsiteX110" fmla="*/ 8483663 w 11968488"/>
              <a:gd name="connsiteY110" fmla="*/ 5797424 h 6483416"/>
              <a:gd name="connsiteX111" fmla="*/ 8491704 w 11968488"/>
              <a:gd name="connsiteY111" fmla="*/ 5782150 h 6483416"/>
              <a:gd name="connsiteX112" fmla="*/ 8502740 w 11968488"/>
              <a:gd name="connsiteY112" fmla="*/ 5762529 h 6483416"/>
              <a:gd name="connsiteX113" fmla="*/ 8504240 w 11968488"/>
              <a:gd name="connsiteY113" fmla="*/ 5760281 h 6483416"/>
              <a:gd name="connsiteX114" fmla="*/ 8431782 w 11968488"/>
              <a:gd name="connsiteY114" fmla="*/ 5714304 h 6483416"/>
              <a:gd name="connsiteX115" fmla="*/ 8418756 w 11968488"/>
              <a:gd name="connsiteY115" fmla="*/ 5704279 h 6483416"/>
              <a:gd name="connsiteX116" fmla="*/ 8525044 w 11968488"/>
              <a:gd name="connsiteY116" fmla="*/ 5687544 h 6483416"/>
              <a:gd name="connsiteX117" fmla="*/ 8530590 w 11968488"/>
              <a:gd name="connsiteY117" fmla="*/ 5695687 h 6483416"/>
              <a:gd name="connsiteX118" fmla="*/ 8531470 w 11968488"/>
              <a:gd name="connsiteY118" fmla="*/ 5696696 h 6483416"/>
              <a:gd name="connsiteX119" fmla="*/ 8534626 w 11968488"/>
              <a:gd name="connsiteY119" fmla="*/ 5690802 h 6483416"/>
              <a:gd name="connsiteX120" fmla="*/ 9012199 w 11968488"/>
              <a:gd name="connsiteY120" fmla="*/ 5667876 h 6483416"/>
              <a:gd name="connsiteX121" fmla="*/ 9004848 w 11968488"/>
              <a:gd name="connsiteY121" fmla="*/ 5668890 h 6483416"/>
              <a:gd name="connsiteX122" fmla="*/ 9002637 w 11968488"/>
              <a:gd name="connsiteY122" fmla="*/ 5669550 h 6483416"/>
              <a:gd name="connsiteX123" fmla="*/ 2639379 w 11968488"/>
              <a:gd name="connsiteY123" fmla="*/ 5623075 h 6483416"/>
              <a:gd name="connsiteX124" fmla="*/ 2629942 w 11968488"/>
              <a:gd name="connsiteY124" fmla="*/ 5628602 h 6483416"/>
              <a:gd name="connsiteX125" fmla="*/ 2652105 w 11968488"/>
              <a:gd name="connsiteY125" fmla="*/ 5680784 h 6483416"/>
              <a:gd name="connsiteX126" fmla="*/ 2673906 w 11968488"/>
              <a:gd name="connsiteY126" fmla="*/ 5686874 h 6483416"/>
              <a:gd name="connsiteX127" fmla="*/ 2667857 w 11968488"/>
              <a:gd name="connsiteY127" fmla="*/ 5674902 h 6483416"/>
              <a:gd name="connsiteX128" fmla="*/ 2663635 w 11968488"/>
              <a:gd name="connsiteY128" fmla="*/ 5677112 h 6483416"/>
              <a:gd name="connsiteX129" fmla="*/ 3374673 w 11968488"/>
              <a:gd name="connsiteY129" fmla="*/ 5593377 h 6483416"/>
              <a:gd name="connsiteX130" fmla="*/ 3374818 w 11968488"/>
              <a:gd name="connsiteY130" fmla="*/ 5595066 h 6483416"/>
              <a:gd name="connsiteX131" fmla="*/ 3378528 w 11968488"/>
              <a:gd name="connsiteY131" fmla="*/ 5602914 h 6483416"/>
              <a:gd name="connsiteX132" fmla="*/ 3376668 w 11968488"/>
              <a:gd name="connsiteY132" fmla="*/ 5602901 h 6483416"/>
              <a:gd name="connsiteX133" fmla="*/ 3369004 w 11968488"/>
              <a:gd name="connsiteY133" fmla="*/ 5598154 h 6483416"/>
              <a:gd name="connsiteX134" fmla="*/ 3369404 w 11968488"/>
              <a:gd name="connsiteY134" fmla="*/ 5602849 h 6483416"/>
              <a:gd name="connsiteX135" fmla="*/ 3376668 w 11968488"/>
              <a:gd name="connsiteY135" fmla="*/ 5602901 h 6483416"/>
              <a:gd name="connsiteX136" fmla="*/ 3417542 w 11968488"/>
              <a:gd name="connsiteY136" fmla="*/ 5628217 h 6483416"/>
              <a:gd name="connsiteX137" fmla="*/ 3453976 w 11968488"/>
              <a:gd name="connsiteY137" fmla="*/ 5654447 h 6483416"/>
              <a:gd name="connsiteX138" fmla="*/ 3412133 w 11968488"/>
              <a:gd name="connsiteY138" fmla="*/ 5607598 h 6483416"/>
              <a:gd name="connsiteX139" fmla="*/ 3397234 w 11968488"/>
              <a:gd name="connsiteY139" fmla="*/ 5600794 h 6483416"/>
              <a:gd name="connsiteX140" fmla="*/ 9394204 w 11968488"/>
              <a:gd name="connsiteY140" fmla="*/ 5518280 h 6483416"/>
              <a:gd name="connsiteX141" fmla="*/ 9393482 w 11968488"/>
              <a:gd name="connsiteY141" fmla="*/ 5518757 h 6483416"/>
              <a:gd name="connsiteX142" fmla="*/ 9394335 w 11968488"/>
              <a:gd name="connsiteY142" fmla="*/ 5518607 h 6483416"/>
              <a:gd name="connsiteX143" fmla="*/ 8569595 w 11968488"/>
              <a:gd name="connsiteY143" fmla="*/ 5478255 h 6483416"/>
              <a:gd name="connsiteX144" fmla="*/ 8516882 w 11968488"/>
              <a:gd name="connsiteY144" fmla="*/ 5498733 h 6483416"/>
              <a:gd name="connsiteX145" fmla="*/ 8390334 w 11968488"/>
              <a:gd name="connsiteY145" fmla="*/ 5587275 h 6483416"/>
              <a:gd name="connsiteX146" fmla="*/ 8372733 w 11968488"/>
              <a:gd name="connsiteY146" fmla="*/ 5601101 h 6483416"/>
              <a:gd name="connsiteX147" fmla="*/ 8418157 w 11968488"/>
              <a:gd name="connsiteY147" fmla="*/ 5624708 h 6483416"/>
              <a:gd name="connsiteX148" fmla="*/ 8437528 w 11968488"/>
              <a:gd name="connsiteY148" fmla="*/ 5628266 h 6483416"/>
              <a:gd name="connsiteX149" fmla="*/ 8459530 w 11968488"/>
              <a:gd name="connsiteY149" fmla="*/ 5654585 h 6483416"/>
              <a:gd name="connsiteX150" fmla="*/ 8474220 w 11968488"/>
              <a:gd name="connsiteY150" fmla="*/ 5667440 h 6483416"/>
              <a:gd name="connsiteX151" fmla="*/ 8472204 w 11968488"/>
              <a:gd name="connsiteY151" fmla="*/ 5615557 h 6483416"/>
              <a:gd name="connsiteX152" fmla="*/ 8480942 w 11968488"/>
              <a:gd name="connsiteY152" fmla="*/ 5612949 h 6483416"/>
              <a:gd name="connsiteX153" fmla="*/ 8493728 w 11968488"/>
              <a:gd name="connsiteY153" fmla="*/ 5602803 h 6483416"/>
              <a:gd name="connsiteX154" fmla="*/ 8493390 w 11968488"/>
              <a:gd name="connsiteY154" fmla="*/ 5583927 h 6483416"/>
              <a:gd name="connsiteX155" fmla="*/ 8543897 w 11968488"/>
              <a:gd name="connsiteY155" fmla="*/ 5513493 h 6483416"/>
              <a:gd name="connsiteX156" fmla="*/ 9572981 w 11968488"/>
              <a:gd name="connsiteY156" fmla="*/ 5438287 h 6483416"/>
              <a:gd name="connsiteX157" fmla="*/ 9568514 w 11968488"/>
              <a:gd name="connsiteY157" fmla="*/ 5439577 h 6483416"/>
              <a:gd name="connsiteX158" fmla="*/ 9536764 w 11968488"/>
              <a:gd name="connsiteY158" fmla="*/ 5447769 h 6483416"/>
              <a:gd name="connsiteX159" fmla="*/ 9402395 w 11968488"/>
              <a:gd name="connsiteY159" fmla="*/ 5512870 h 6483416"/>
              <a:gd name="connsiteX160" fmla="*/ 9400766 w 11968488"/>
              <a:gd name="connsiteY160" fmla="*/ 5513947 h 6483416"/>
              <a:gd name="connsiteX161" fmla="*/ 9400728 w 11968488"/>
              <a:gd name="connsiteY161" fmla="*/ 5514607 h 6483416"/>
              <a:gd name="connsiteX162" fmla="*/ 9439674 w 11968488"/>
              <a:gd name="connsiteY162" fmla="*/ 5504082 h 6483416"/>
              <a:gd name="connsiteX163" fmla="*/ 9459678 w 11968488"/>
              <a:gd name="connsiteY163" fmla="*/ 5492761 h 6483416"/>
              <a:gd name="connsiteX164" fmla="*/ 9482148 w 11968488"/>
              <a:gd name="connsiteY164" fmla="*/ 5483475 h 6483416"/>
              <a:gd name="connsiteX165" fmla="*/ 9474734 w 11968488"/>
              <a:gd name="connsiteY165" fmla="*/ 5484773 h 6483416"/>
              <a:gd name="connsiteX166" fmla="*/ 9476596 w 11968488"/>
              <a:gd name="connsiteY166" fmla="*/ 5480743 h 6483416"/>
              <a:gd name="connsiteX167" fmla="*/ 9493095 w 11968488"/>
              <a:gd name="connsiteY167" fmla="*/ 5472094 h 6483416"/>
              <a:gd name="connsiteX168" fmla="*/ 9496180 w 11968488"/>
              <a:gd name="connsiteY168" fmla="*/ 5472787 h 6483416"/>
              <a:gd name="connsiteX169" fmla="*/ 9495338 w 11968488"/>
              <a:gd name="connsiteY169" fmla="*/ 5479517 h 6483416"/>
              <a:gd name="connsiteX170" fmla="*/ 9515342 w 11968488"/>
              <a:gd name="connsiteY170" fmla="*/ 5468197 h 6483416"/>
              <a:gd name="connsiteX171" fmla="*/ 9538432 w 11968488"/>
              <a:gd name="connsiteY171" fmla="*/ 5457568 h 6483416"/>
              <a:gd name="connsiteX172" fmla="*/ 9540077 w 11968488"/>
              <a:gd name="connsiteY172" fmla="*/ 5458925 h 6483416"/>
              <a:gd name="connsiteX173" fmla="*/ 9553487 w 11968488"/>
              <a:gd name="connsiteY173" fmla="*/ 5449582 h 6483416"/>
              <a:gd name="connsiteX174" fmla="*/ 9563590 w 11968488"/>
              <a:gd name="connsiteY174" fmla="*/ 5444932 h 6483416"/>
              <a:gd name="connsiteX175" fmla="*/ 9986917 w 11968488"/>
              <a:gd name="connsiteY175" fmla="*/ 5324186 h 6483416"/>
              <a:gd name="connsiteX176" fmla="*/ 9978187 w 11968488"/>
              <a:gd name="connsiteY176" fmla="*/ 5327837 h 6483416"/>
              <a:gd name="connsiteX177" fmla="*/ 9981428 w 11968488"/>
              <a:gd name="connsiteY177" fmla="*/ 5327835 h 6483416"/>
              <a:gd name="connsiteX178" fmla="*/ 9985865 w 11968488"/>
              <a:gd name="connsiteY178" fmla="*/ 5326406 h 6483416"/>
              <a:gd name="connsiteX179" fmla="*/ 10017086 w 11968488"/>
              <a:gd name="connsiteY179" fmla="*/ 5314593 h 6483416"/>
              <a:gd name="connsiteX180" fmla="*/ 10016571 w 11968488"/>
              <a:gd name="connsiteY180" fmla="*/ 5314669 h 6483416"/>
              <a:gd name="connsiteX181" fmla="*/ 10015820 w 11968488"/>
              <a:gd name="connsiteY181" fmla="*/ 5315266 h 6483416"/>
              <a:gd name="connsiteX182" fmla="*/ 10007482 w 11968488"/>
              <a:gd name="connsiteY182" fmla="*/ 5320024 h 6483416"/>
              <a:gd name="connsiteX183" fmla="*/ 10015028 w 11968488"/>
              <a:gd name="connsiteY183" fmla="*/ 5318087 h 6483416"/>
              <a:gd name="connsiteX184" fmla="*/ 10017485 w 11968488"/>
              <a:gd name="connsiteY184" fmla="*/ 5318638 h 6483416"/>
              <a:gd name="connsiteX185" fmla="*/ 10018106 w 11968488"/>
              <a:gd name="connsiteY185" fmla="*/ 5317296 h 6483416"/>
              <a:gd name="connsiteX186" fmla="*/ 10015028 w 11968488"/>
              <a:gd name="connsiteY186" fmla="*/ 5318087 h 6483416"/>
              <a:gd name="connsiteX187" fmla="*/ 10014398 w 11968488"/>
              <a:gd name="connsiteY187" fmla="*/ 5317945 h 6483416"/>
              <a:gd name="connsiteX188" fmla="*/ 10016464 w 11968488"/>
              <a:gd name="connsiteY188" fmla="*/ 5315937 h 6483416"/>
              <a:gd name="connsiteX189" fmla="*/ 10017086 w 11968488"/>
              <a:gd name="connsiteY189" fmla="*/ 5314593 h 6483416"/>
              <a:gd name="connsiteX190" fmla="*/ 10046792 w 11968488"/>
              <a:gd name="connsiteY190" fmla="*/ 5299137 h 6483416"/>
              <a:gd name="connsiteX191" fmla="*/ 10040168 w 11968488"/>
              <a:gd name="connsiteY191" fmla="*/ 5301909 h 6483416"/>
              <a:gd name="connsiteX192" fmla="*/ 10047393 w 11968488"/>
              <a:gd name="connsiteY192" fmla="*/ 5300644 h 6483416"/>
              <a:gd name="connsiteX193" fmla="*/ 10128814 w 11968488"/>
              <a:gd name="connsiteY193" fmla="*/ 5264601 h 6483416"/>
              <a:gd name="connsiteX194" fmla="*/ 10111746 w 11968488"/>
              <a:gd name="connsiteY194" fmla="*/ 5271966 h 6483416"/>
              <a:gd name="connsiteX195" fmla="*/ 10053812 w 11968488"/>
              <a:gd name="connsiteY195" fmla="*/ 5296201 h 6483416"/>
              <a:gd name="connsiteX196" fmla="*/ 10053787 w 11968488"/>
              <a:gd name="connsiteY196" fmla="*/ 5296643 h 6483416"/>
              <a:gd name="connsiteX197" fmla="*/ 10092732 w 11968488"/>
              <a:gd name="connsiteY197" fmla="*/ 5286118 h 6483416"/>
              <a:gd name="connsiteX198" fmla="*/ 10112738 w 11968488"/>
              <a:gd name="connsiteY198" fmla="*/ 5274796 h 6483416"/>
              <a:gd name="connsiteX199" fmla="*/ 10135207 w 11968488"/>
              <a:gd name="connsiteY199" fmla="*/ 5265512 h 6483416"/>
              <a:gd name="connsiteX200" fmla="*/ 10127790 w 11968488"/>
              <a:gd name="connsiteY200" fmla="*/ 5266810 h 6483416"/>
              <a:gd name="connsiteX201" fmla="*/ 10227309 w 11968488"/>
              <a:gd name="connsiteY201" fmla="*/ 5219426 h 6483416"/>
              <a:gd name="connsiteX202" fmla="*/ 10180008 w 11968488"/>
              <a:gd name="connsiteY202" fmla="*/ 5242507 h 6483416"/>
              <a:gd name="connsiteX203" fmla="*/ 10148778 w 11968488"/>
              <a:gd name="connsiteY203" fmla="*/ 5255984 h 6483416"/>
              <a:gd name="connsiteX204" fmla="*/ 10147502 w 11968488"/>
              <a:gd name="connsiteY204" fmla="*/ 5259191 h 6483416"/>
              <a:gd name="connsiteX205" fmla="*/ 10148396 w 11968488"/>
              <a:gd name="connsiteY205" fmla="*/ 5261555 h 6483416"/>
              <a:gd name="connsiteX206" fmla="*/ 10168401 w 11968488"/>
              <a:gd name="connsiteY206" fmla="*/ 5250234 h 6483416"/>
              <a:gd name="connsiteX207" fmla="*/ 10191492 w 11968488"/>
              <a:gd name="connsiteY207" fmla="*/ 5239605 h 6483416"/>
              <a:gd name="connsiteX208" fmla="*/ 10193135 w 11968488"/>
              <a:gd name="connsiteY208" fmla="*/ 5240962 h 6483416"/>
              <a:gd name="connsiteX209" fmla="*/ 10206546 w 11968488"/>
              <a:gd name="connsiteY209" fmla="*/ 5231618 h 6483416"/>
              <a:gd name="connsiteX210" fmla="*/ 10216650 w 11968488"/>
              <a:gd name="connsiteY210" fmla="*/ 5226969 h 6483416"/>
              <a:gd name="connsiteX211" fmla="*/ 1313022 w 11968488"/>
              <a:gd name="connsiteY211" fmla="*/ 5187793 h 6483416"/>
              <a:gd name="connsiteX212" fmla="*/ 1277369 w 11968488"/>
              <a:gd name="connsiteY212" fmla="*/ 5196590 h 6483416"/>
              <a:gd name="connsiteX213" fmla="*/ 1270307 w 11968488"/>
              <a:gd name="connsiteY213" fmla="*/ 5197067 h 6483416"/>
              <a:gd name="connsiteX214" fmla="*/ 1286984 w 11968488"/>
              <a:gd name="connsiteY214" fmla="*/ 5198971 h 6483416"/>
              <a:gd name="connsiteX215" fmla="*/ 1390210 w 11968488"/>
              <a:gd name="connsiteY215" fmla="*/ 5170197 h 6483416"/>
              <a:gd name="connsiteX216" fmla="*/ 1358506 w 11968488"/>
              <a:gd name="connsiteY216" fmla="*/ 5176574 h 6483416"/>
              <a:gd name="connsiteX217" fmla="*/ 1315662 w 11968488"/>
              <a:gd name="connsiteY217" fmla="*/ 5187143 h 6483416"/>
              <a:gd name="connsiteX218" fmla="*/ 1345213 w 11968488"/>
              <a:gd name="connsiteY218" fmla="*/ 5182900 h 6483416"/>
              <a:gd name="connsiteX219" fmla="*/ 1409108 w 11968488"/>
              <a:gd name="connsiteY219" fmla="*/ 5176292 h 6483416"/>
              <a:gd name="connsiteX220" fmla="*/ 1388800 w 11968488"/>
              <a:gd name="connsiteY220" fmla="*/ 5172584 h 6483416"/>
              <a:gd name="connsiteX221" fmla="*/ 1445757 w 11968488"/>
              <a:gd name="connsiteY221" fmla="*/ 5166337 h 6483416"/>
              <a:gd name="connsiteX222" fmla="*/ 1444619 w 11968488"/>
              <a:gd name="connsiteY222" fmla="*/ 5168541 h 6483416"/>
              <a:gd name="connsiteX223" fmla="*/ 1445958 w 11968488"/>
              <a:gd name="connsiteY223" fmla="*/ 5177390 h 6483416"/>
              <a:gd name="connsiteX224" fmla="*/ 1459083 w 11968488"/>
              <a:gd name="connsiteY224" fmla="*/ 5173767 h 6483416"/>
              <a:gd name="connsiteX225" fmla="*/ 1458919 w 11968488"/>
              <a:gd name="connsiteY225" fmla="*/ 5173052 h 6483416"/>
              <a:gd name="connsiteX226" fmla="*/ 10916759 w 11968488"/>
              <a:gd name="connsiteY226" fmla="*/ 4332119 h 6483416"/>
              <a:gd name="connsiteX227" fmla="*/ 10877482 w 11968488"/>
              <a:gd name="connsiteY227" fmla="*/ 4345901 h 6483416"/>
              <a:gd name="connsiteX228" fmla="*/ 10874869 w 11968488"/>
              <a:gd name="connsiteY228" fmla="*/ 4340804 h 6483416"/>
              <a:gd name="connsiteX229" fmla="*/ 10854459 w 11968488"/>
              <a:gd name="connsiteY229" fmla="*/ 4347407 h 6483416"/>
              <a:gd name="connsiteX230" fmla="*/ 10845541 w 11968488"/>
              <a:gd name="connsiteY230" fmla="*/ 4372250 h 6483416"/>
              <a:gd name="connsiteX231" fmla="*/ 10869962 w 11968488"/>
              <a:gd name="connsiteY231" fmla="*/ 4362513 h 6483416"/>
              <a:gd name="connsiteX232" fmla="*/ 10919148 w 11968488"/>
              <a:gd name="connsiteY232" fmla="*/ 4343483 h 6483416"/>
              <a:gd name="connsiteX233" fmla="*/ 10919048 w 11968488"/>
              <a:gd name="connsiteY233" fmla="*/ 4342058 h 6483416"/>
              <a:gd name="connsiteX234" fmla="*/ 10850051 w 11968488"/>
              <a:gd name="connsiteY234" fmla="*/ 4141263 h 6483416"/>
              <a:gd name="connsiteX235" fmla="*/ 10848849 w 11968488"/>
              <a:gd name="connsiteY235" fmla="*/ 4141658 h 6483416"/>
              <a:gd name="connsiteX236" fmla="*/ 10841963 w 11968488"/>
              <a:gd name="connsiteY236" fmla="*/ 4143363 h 6483416"/>
              <a:gd name="connsiteX237" fmla="*/ 10842046 w 11968488"/>
              <a:gd name="connsiteY237" fmla="*/ 4144696 h 6483416"/>
              <a:gd name="connsiteX238" fmla="*/ 10854784 w 11968488"/>
              <a:gd name="connsiteY238" fmla="*/ 4101718 h 6483416"/>
              <a:gd name="connsiteX239" fmla="*/ 10824334 w 11968488"/>
              <a:gd name="connsiteY239" fmla="*/ 4113376 h 6483416"/>
              <a:gd name="connsiteX240" fmla="*/ 10824429 w 11968488"/>
              <a:gd name="connsiteY240" fmla="*/ 4118661 h 6483416"/>
              <a:gd name="connsiteX241" fmla="*/ 10837328 w 11968488"/>
              <a:gd name="connsiteY241" fmla="*/ 4114809 h 6483416"/>
              <a:gd name="connsiteX242" fmla="*/ 10837378 w 11968488"/>
              <a:gd name="connsiteY242" fmla="*/ 4117632 h 6483416"/>
              <a:gd name="connsiteX243" fmla="*/ 10850169 w 11968488"/>
              <a:gd name="connsiteY243" fmla="*/ 4111686 h 6483416"/>
              <a:gd name="connsiteX244" fmla="*/ 10850272 w 11968488"/>
              <a:gd name="connsiteY244" fmla="*/ 4111686 h 6483416"/>
              <a:gd name="connsiteX245" fmla="*/ 10853814 w 11968488"/>
              <a:gd name="connsiteY245" fmla="*/ 4109994 h 6483416"/>
              <a:gd name="connsiteX246" fmla="*/ 10850169 w 11968488"/>
              <a:gd name="connsiteY246" fmla="*/ 4111686 h 6483416"/>
              <a:gd name="connsiteX247" fmla="*/ 10844692 w 11968488"/>
              <a:gd name="connsiteY247" fmla="*/ 4111749 h 6483416"/>
              <a:gd name="connsiteX248" fmla="*/ 10853280 w 11968488"/>
              <a:gd name="connsiteY248" fmla="*/ 4105041 h 6483416"/>
              <a:gd name="connsiteX249" fmla="*/ 10856823 w 11968488"/>
              <a:gd name="connsiteY249" fmla="*/ 4103349 h 6483416"/>
              <a:gd name="connsiteX250" fmla="*/ 10854784 w 11968488"/>
              <a:gd name="connsiteY250" fmla="*/ 4101718 h 6483416"/>
              <a:gd name="connsiteX251" fmla="*/ 11029878 w 11968488"/>
              <a:gd name="connsiteY251" fmla="*/ 4061225 h 6483416"/>
              <a:gd name="connsiteX252" fmla="*/ 11012655 w 11968488"/>
              <a:gd name="connsiteY252" fmla="*/ 4065949 h 6483416"/>
              <a:gd name="connsiteX253" fmla="*/ 11019516 w 11968488"/>
              <a:gd name="connsiteY253" fmla="*/ 4065732 h 6483416"/>
              <a:gd name="connsiteX254" fmla="*/ 11099996 w 11968488"/>
              <a:gd name="connsiteY254" fmla="*/ 4043539 h 6483416"/>
              <a:gd name="connsiteX255" fmla="*/ 11006833 w 11968488"/>
              <a:gd name="connsiteY255" fmla="*/ 4077652 h 6483416"/>
              <a:gd name="connsiteX256" fmla="*/ 11003886 w 11968488"/>
              <a:gd name="connsiteY256" fmla="*/ 4071901 h 6483416"/>
              <a:gd name="connsiteX257" fmla="*/ 11008297 w 11968488"/>
              <a:gd name="connsiteY257" fmla="*/ 4067145 h 6483416"/>
              <a:gd name="connsiteX258" fmla="*/ 10991568 w 11968488"/>
              <a:gd name="connsiteY258" fmla="*/ 4071733 h 6483416"/>
              <a:gd name="connsiteX259" fmla="*/ 10985503 w 11968488"/>
              <a:gd name="connsiteY259" fmla="*/ 4070486 h 6483416"/>
              <a:gd name="connsiteX260" fmla="*/ 10984000 w 11968488"/>
              <a:gd name="connsiteY260" fmla="*/ 4073808 h 6483416"/>
              <a:gd name="connsiteX261" fmla="*/ 10991568 w 11968488"/>
              <a:gd name="connsiteY261" fmla="*/ 4071733 h 6483416"/>
              <a:gd name="connsiteX262" fmla="*/ 10993122 w 11968488"/>
              <a:gd name="connsiteY262" fmla="*/ 4072051 h 6483416"/>
              <a:gd name="connsiteX263" fmla="*/ 10988076 w 11968488"/>
              <a:gd name="connsiteY263" fmla="*/ 4077067 h 6483416"/>
              <a:gd name="connsiteX264" fmla="*/ 10986572 w 11968488"/>
              <a:gd name="connsiteY264" fmla="*/ 4080390 h 6483416"/>
              <a:gd name="connsiteX265" fmla="*/ 11033324 w 11968488"/>
              <a:gd name="connsiteY265" fmla="*/ 4075257 h 6483416"/>
              <a:gd name="connsiteX266" fmla="*/ 11034925 w 11968488"/>
              <a:gd name="connsiteY266" fmla="*/ 4074777 h 6483416"/>
              <a:gd name="connsiteX267" fmla="*/ 11038992 w 11968488"/>
              <a:gd name="connsiteY267" fmla="*/ 4074420 h 6483416"/>
              <a:gd name="connsiteX268" fmla="*/ 11060294 w 11968488"/>
              <a:gd name="connsiteY268" fmla="*/ 4069818 h 6483416"/>
              <a:gd name="connsiteX269" fmla="*/ 11095380 w 11968488"/>
              <a:gd name="connsiteY269" fmla="*/ 4053508 h 6483416"/>
              <a:gd name="connsiteX270" fmla="*/ 11095484 w 11968488"/>
              <a:gd name="connsiteY270" fmla="*/ 4053507 h 6483416"/>
              <a:gd name="connsiteX271" fmla="*/ 11099026 w 11968488"/>
              <a:gd name="connsiteY271" fmla="*/ 4051813 h 6483416"/>
              <a:gd name="connsiteX272" fmla="*/ 11095380 w 11968488"/>
              <a:gd name="connsiteY272" fmla="*/ 4053508 h 6483416"/>
              <a:gd name="connsiteX273" fmla="*/ 11089904 w 11968488"/>
              <a:gd name="connsiteY273" fmla="*/ 4053570 h 6483416"/>
              <a:gd name="connsiteX274" fmla="*/ 11098492 w 11968488"/>
              <a:gd name="connsiteY274" fmla="*/ 4046863 h 6483416"/>
              <a:gd name="connsiteX275" fmla="*/ 11102034 w 11968488"/>
              <a:gd name="connsiteY275" fmla="*/ 4045170 h 6483416"/>
              <a:gd name="connsiteX276" fmla="*/ 11099996 w 11968488"/>
              <a:gd name="connsiteY276" fmla="*/ 4043539 h 6483416"/>
              <a:gd name="connsiteX277" fmla="*/ 10613165 w 11968488"/>
              <a:gd name="connsiteY277" fmla="*/ 3969611 h 6483416"/>
              <a:gd name="connsiteX278" fmla="*/ 10592874 w 11968488"/>
              <a:gd name="connsiteY278" fmla="*/ 3977379 h 6483416"/>
              <a:gd name="connsiteX279" fmla="*/ 10610976 w 11968488"/>
              <a:gd name="connsiteY279" fmla="*/ 3973470 h 6483416"/>
              <a:gd name="connsiteX280" fmla="*/ 10611663 w 11968488"/>
              <a:gd name="connsiteY280" fmla="*/ 3972934 h 6483416"/>
              <a:gd name="connsiteX281" fmla="*/ 10615204 w 11968488"/>
              <a:gd name="connsiteY281" fmla="*/ 3971240 h 6483416"/>
              <a:gd name="connsiteX282" fmla="*/ 10613165 w 11968488"/>
              <a:gd name="connsiteY282" fmla="*/ 3969611 h 6483416"/>
              <a:gd name="connsiteX283" fmla="*/ 10572762 w 11968488"/>
              <a:gd name="connsiteY283" fmla="*/ 3966530 h 6483416"/>
              <a:gd name="connsiteX284" fmla="*/ 10533938 w 11968488"/>
              <a:gd name="connsiteY284" fmla="*/ 3977178 h 6483416"/>
              <a:gd name="connsiteX285" fmla="*/ 10527874 w 11968488"/>
              <a:gd name="connsiteY285" fmla="*/ 3975932 h 6483416"/>
              <a:gd name="connsiteX286" fmla="*/ 10526370 w 11968488"/>
              <a:gd name="connsiteY286" fmla="*/ 3979253 h 6483416"/>
              <a:gd name="connsiteX287" fmla="*/ 10533938 w 11968488"/>
              <a:gd name="connsiteY287" fmla="*/ 3977178 h 6483416"/>
              <a:gd name="connsiteX288" fmla="*/ 10535493 w 11968488"/>
              <a:gd name="connsiteY288" fmla="*/ 3977497 h 6483416"/>
              <a:gd name="connsiteX289" fmla="*/ 10530446 w 11968488"/>
              <a:gd name="connsiteY289" fmla="*/ 3982513 h 6483416"/>
              <a:gd name="connsiteX290" fmla="*/ 10529716 w 11968488"/>
              <a:gd name="connsiteY290" fmla="*/ 3984126 h 6483416"/>
              <a:gd name="connsiteX291" fmla="*/ 10530819 w 11968488"/>
              <a:gd name="connsiteY291" fmla="*/ 3985630 h 6483416"/>
              <a:gd name="connsiteX292" fmla="*/ 10537769 w 11968488"/>
              <a:gd name="connsiteY292" fmla="*/ 3984866 h 6483416"/>
              <a:gd name="connsiteX293" fmla="*/ 10554674 w 11968488"/>
              <a:gd name="connsiteY293" fmla="*/ 3976243 h 6483416"/>
              <a:gd name="connsiteX294" fmla="*/ 10743885 w 11968488"/>
              <a:gd name="connsiteY294" fmla="*/ 3938377 h 6483416"/>
              <a:gd name="connsiteX295" fmla="*/ 10742382 w 11968488"/>
              <a:gd name="connsiteY295" fmla="*/ 3941699 h 6483416"/>
              <a:gd name="connsiteX296" fmla="*/ 10746912 w 11968488"/>
              <a:gd name="connsiteY296" fmla="*/ 3940457 h 6483416"/>
              <a:gd name="connsiteX297" fmla="*/ 10747587 w 11968488"/>
              <a:gd name="connsiteY297" fmla="*/ 3939138 h 6483416"/>
              <a:gd name="connsiteX298" fmla="*/ 10661254 w 11968488"/>
              <a:gd name="connsiteY298" fmla="*/ 3925685 h 6483416"/>
              <a:gd name="connsiteX299" fmla="*/ 10627924 w 11968488"/>
              <a:gd name="connsiteY299" fmla="*/ 3942209 h 6483416"/>
              <a:gd name="connsiteX300" fmla="*/ 10625216 w 11968488"/>
              <a:gd name="connsiteY300" fmla="*/ 3943976 h 6483416"/>
              <a:gd name="connsiteX301" fmla="*/ 10627702 w 11968488"/>
              <a:gd name="connsiteY301" fmla="*/ 3951578 h 6483416"/>
              <a:gd name="connsiteX302" fmla="*/ 10616526 w 11968488"/>
              <a:gd name="connsiteY302" fmla="*/ 3951785 h 6483416"/>
              <a:gd name="connsiteX303" fmla="*/ 10609650 w 11968488"/>
              <a:gd name="connsiteY303" fmla="*/ 3954117 h 6483416"/>
              <a:gd name="connsiteX304" fmla="*/ 10608200 w 11968488"/>
              <a:gd name="connsiteY304" fmla="*/ 3955063 h 6483416"/>
              <a:gd name="connsiteX305" fmla="*/ 10593220 w 11968488"/>
              <a:gd name="connsiteY305" fmla="*/ 3964189 h 6483416"/>
              <a:gd name="connsiteX306" fmla="*/ 10595580 w 11968488"/>
              <a:gd name="connsiteY306" fmla="*/ 3964887 h 6483416"/>
              <a:gd name="connsiteX307" fmla="*/ 10597942 w 11968488"/>
              <a:gd name="connsiteY307" fmla="*/ 3965582 h 6483416"/>
              <a:gd name="connsiteX308" fmla="*/ 10594666 w 11968488"/>
              <a:gd name="connsiteY308" fmla="*/ 3968522 h 6483416"/>
              <a:gd name="connsiteX309" fmla="*/ 10589029 w 11968488"/>
              <a:gd name="connsiteY309" fmla="*/ 3970763 h 6483416"/>
              <a:gd name="connsiteX310" fmla="*/ 10589219 w 11968488"/>
              <a:gd name="connsiteY310" fmla="*/ 3970818 h 6483416"/>
              <a:gd name="connsiteX311" fmla="*/ 10645332 w 11968488"/>
              <a:gd name="connsiteY311" fmla="*/ 3949227 h 6483416"/>
              <a:gd name="connsiteX312" fmla="*/ 10647300 w 11968488"/>
              <a:gd name="connsiteY312" fmla="*/ 3942071 h 6483416"/>
              <a:gd name="connsiteX313" fmla="*/ 10661254 w 11968488"/>
              <a:gd name="connsiteY313" fmla="*/ 3925685 h 6483416"/>
              <a:gd name="connsiteX314" fmla="*/ 10770620 w 11968488"/>
              <a:gd name="connsiteY314" fmla="*/ 3900607 h 6483416"/>
              <a:gd name="connsiteX315" fmla="*/ 10757399 w 11968488"/>
              <a:gd name="connsiteY315" fmla="*/ 3905244 h 6483416"/>
              <a:gd name="connsiteX316" fmla="*/ 10730496 w 11968488"/>
              <a:gd name="connsiteY316" fmla="*/ 3922691 h 6483416"/>
              <a:gd name="connsiteX317" fmla="*/ 10722522 w 11968488"/>
              <a:gd name="connsiteY317" fmla="*/ 3925463 h 6483416"/>
              <a:gd name="connsiteX318" fmla="*/ 10735199 w 11968488"/>
              <a:gd name="connsiteY318" fmla="*/ 3926906 h 6483416"/>
              <a:gd name="connsiteX319" fmla="*/ 10758111 w 11968488"/>
              <a:gd name="connsiteY319" fmla="*/ 3921309 h 6483416"/>
              <a:gd name="connsiteX320" fmla="*/ 10759368 w 11968488"/>
              <a:gd name="connsiteY320" fmla="*/ 3919357 h 6483416"/>
              <a:gd name="connsiteX321" fmla="*/ 10767456 w 11968488"/>
              <a:gd name="connsiteY321" fmla="*/ 3906798 h 6483416"/>
              <a:gd name="connsiteX322" fmla="*/ 10962008 w 11968488"/>
              <a:gd name="connsiteY322" fmla="*/ 3853009 h 6483416"/>
              <a:gd name="connsiteX323" fmla="*/ 10958500 w 11968488"/>
              <a:gd name="connsiteY323" fmla="*/ 3853298 h 6483416"/>
              <a:gd name="connsiteX324" fmla="*/ 10954308 w 11968488"/>
              <a:gd name="connsiteY324" fmla="*/ 3859871 h 6483416"/>
              <a:gd name="connsiteX325" fmla="*/ 10881406 w 11968488"/>
              <a:gd name="connsiteY325" fmla="*/ 3877407 h 6483416"/>
              <a:gd name="connsiteX326" fmla="*/ 10840842 w 11968488"/>
              <a:gd name="connsiteY326" fmla="*/ 3887404 h 6483416"/>
              <a:gd name="connsiteX327" fmla="*/ 10813658 w 11968488"/>
              <a:gd name="connsiteY327" fmla="*/ 3895787 h 6483416"/>
              <a:gd name="connsiteX328" fmla="*/ 10819696 w 11968488"/>
              <a:gd name="connsiteY328" fmla="*/ 3898093 h 6483416"/>
              <a:gd name="connsiteX329" fmla="*/ 10859232 w 11968488"/>
              <a:gd name="connsiteY329" fmla="*/ 3889533 h 6483416"/>
              <a:gd name="connsiteX330" fmla="*/ 10859452 w 11968488"/>
              <a:gd name="connsiteY330" fmla="*/ 3901785 h 6483416"/>
              <a:gd name="connsiteX331" fmla="*/ 10850938 w 11968488"/>
              <a:gd name="connsiteY331" fmla="*/ 3916979 h 6483416"/>
              <a:gd name="connsiteX332" fmla="*/ 10881314 w 11968488"/>
              <a:gd name="connsiteY332" fmla="*/ 3907908 h 6483416"/>
              <a:gd name="connsiteX333" fmla="*/ 10944426 w 11968488"/>
              <a:gd name="connsiteY333" fmla="*/ 3871218 h 6483416"/>
              <a:gd name="connsiteX334" fmla="*/ 11191418 w 11968488"/>
              <a:gd name="connsiteY334" fmla="*/ 3449701 h 6483416"/>
              <a:gd name="connsiteX335" fmla="*/ 11164602 w 11968488"/>
              <a:gd name="connsiteY335" fmla="*/ 3455150 h 6483416"/>
              <a:gd name="connsiteX336" fmla="*/ 11163706 w 11968488"/>
              <a:gd name="connsiteY336" fmla="*/ 3456950 h 6483416"/>
              <a:gd name="connsiteX337" fmla="*/ 11164376 w 11968488"/>
              <a:gd name="connsiteY337" fmla="*/ 3459509 h 6483416"/>
              <a:gd name="connsiteX338" fmla="*/ 11184744 w 11968488"/>
              <a:gd name="connsiteY338" fmla="*/ 3451603 h 6483416"/>
              <a:gd name="connsiteX339" fmla="*/ 11212464 w 11968488"/>
              <a:gd name="connsiteY339" fmla="*/ 3445173 h 6483416"/>
              <a:gd name="connsiteX340" fmla="*/ 11208924 w 11968488"/>
              <a:gd name="connsiteY340" fmla="*/ 3445941 h 6483416"/>
              <a:gd name="connsiteX341" fmla="*/ 11209534 w 11968488"/>
              <a:gd name="connsiteY341" fmla="*/ 3446627 h 6483416"/>
              <a:gd name="connsiteX342" fmla="*/ 774471 w 11968488"/>
              <a:gd name="connsiteY342" fmla="*/ 3403612 h 6483416"/>
              <a:gd name="connsiteX343" fmla="*/ 729473 w 11968488"/>
              <a:gd name="connsiteY343" fmla="*/ 3410027 h 6483416"/>
              <a:gd name="connsiteX344" fmla="*/ 729360 w 11968488"/>
              <a:gd name="connsiteY344" fmla="*/ 3409980 h 6483416"/>
              <a:gd name="connsiteX345" fmla="*/ 725227 w 11968488"/>
              <a:gd name="connsiteY345" fmla="*/ 3410632 h 6483416"/>
              <a:gd name="connsiteX346" fmla="*/ 729473 w 11968488"/>
              <a:gd name="connsiteY346" fmla="*/ 3410027 h 6483416"/>
              <a:gd name="connsiteX347" fmla="*/ 735382 w 11968488"/>
              <a:gd name="connsiteY347" fmla="*/ 3412484 h 6483416"/>
              <a:gd name="connsiteX348" fmla="*/ 724868 w 11968488"/>
              <a:gd name="connsiteY348" fmla="*/ 3417589 h 6483416"/>
              <a:gd name="connsiteX349" fmla="*/ 720733 w 11968488"/>
              <a:gd name="connsiteY349" fmla="*/ 3418243 h 6483416"/>
              <a:gd name="connsiteX350" fmla="*/ 722623 w 11968488"/>
              <a:gd name="connsiteY350" fmla="*/ 3421397 h 6483416"/>
              <a:gd name="connsiteX351" fmla="*/ 773747 w 11968488"/>
              <a:gd name="connsiteY351" fmla="*/ 3418958 h 6483416"/>
              <a:gd name="connsiteX352" fmla="*/ 797861 w 11968488"/>
              <a:gd name="connsiteY352" fmla="*/ 3418715 h 6483416"/>
              <a:gd name="connsiteX353" fmla="*/ 788830 w 11968488"/>
              <a:gd name="connsiteY353" fmla="*/ 3415169 h 6483416"/>
              <a:gd name="connsiteX354" fmla="*/ 591522 w 11968488"/>
              <a:gd name="connsiteY354" fmla="*/ 3363080 h 6483416"/>
              <a:gd name="connsiteX355" fmla="*/ 602544 w 11968488"/>
              <a:gd name="connsiteY355" fmla="*/ 3364367 h 6483416"/>
              <a:gd name="connsiteX356" fmla="*/ 633585 w 11968488"/>
              <a:gd name="connsiteY356" fmla="*/ 3373715 h 6483416"/>
              <a:gd name="connsiteX357" fmla="*/ 660657 w 11968488"/>
              <a:gd name="connsiteY357" fmla="*/ 3375314 h 6483416"/>
              <a:gd name="connsiteX358" fmla="*/ 653097 w 11968488"/>
              <a:gd name="connsiteY358" fmla="*/ 3373597 h 6483416"/>
              <a:gd name="connsiteX359" fmla="*/ 604013 w 11968488"/>
              <a:gd name="connsiteY359" fmla="*/ 3363545 h 6483416"/>
              <a:gd name="connsiteX360" fmla="*/ 11212184 w 11968488"/>
              <a:gd name="connsiteY360" fmla="*/ 3072819 h 6483416"/>
              <a:gd name="connsiteX361" fmla="*/ 11181976 w 11968488"/>
              <a:gd name="connsiteY361" fmla="*/ 3082719 h 6483416"/>
              <a:gd name="connsiteX362" fmla="*/ 11138176 w 11968488"/>
              <a:gd name="connsiteY362" fmla="*/ 3093570 h 6483416"/>
              <a:gd name="connsiteX363" fmla="*/ 11130357 w 11968488"/>
              <a:gd name="connsiteY363" fmla="*/ 3097209 h 6483416"/>
              <a:gd name="connsiteX364" fmla="*/ 11111672 w 11968488"/>
              <a:gd name="connsiteY364" fmla="*/ 3110788 h 6483416"/>
              <a:gd name="connsiteX365" fmla="*/ 11101058 w 11968488"/>
              <a:gd name="connsiteY365" fmla="*/ 3115731 h 6483416"/>
              <a:gd name="connsiteX366" fmla="*/ 11085408 w 11968488"/>
              <a:gd name="connsiteY366" fmla="*/ 3133807 h 6483416"/>
              <a:gd name="connsiteX367" fmla="*/ 11094264 w 11968488"/>
              <a:gd name="connsiteY367" fmla="*/ 3137820 h 6483416"/>
              <a:gd name="connsiteX368" fmla="*/ 11150657 w 11968488"/>
              <a:gd name="connsiteY368" fmla="*/ 3133297 h 6483416"/>
              <a:gd name="connsiteX369" fmla="*/ 11150988 w 11968488"/>
              <a:gd name="connsiteY369" fmla="*/ 3151843 h 6483416"/>
              <a:gd name="connsiteX370" fmla="*/ 11172739 w 11968488"/>
              <a:gd name="connsiteY370" fmla="*/ 3151672 h 6483416"/>
              <a:gd name="connsiteX371" fmla="*/ 11164338 w 11968488"/>
              <a:gd name="connsiteY371" fmla="*/ 3173158 h 6483416"/>
              <a:gd name="connsiteX372" fmla="*/ 11183600 w 11968488"/>
              <a:gd name="connsiteY372" fmla="*/ 3182886 h 6483416"/>
              <a:gd name="connsiteX373" fmla="*/ 11190782 w 11968488"/>
              <a:gd name="connsiteY373" fmla="*/ 3187767 h 6483416"/>
              <a:gd name="connsiteX374" fmla="*/ 11211580 w 11968488"/>
              <a:gd name="connsiteY374" fmla="*/ 3184945 h 6483416"/>
              <a:gd name="connsiteX375" fmla="*/ 11227108 w 11968488"/>
              <a:gd name="connsiteY375" fmla="*/ 3188306 h 6483416"/>
              <a:gd name="connsiteX376" fmla="*/ 11302184 w 11968488"/>
              <a:gd name="connsiteY376" fmla="*/ 3176082 h 6483416"/>
              <a:gd name="connsiteX377" fmla="*/ 11304094 w 11968488"/>
              <a:gd name="connsiteY377" fmla="*/ 3173187 h 6483416"/>
              <a:gd name="connsiteX378" fmla="*/ 11305759 w 11968488"/>
              <a:gd name="connsiteY378" fmla="*/ 3175499 h 6483416"/>
              <a:gd name="connsiteX379" fmla="*/ 11312910 w 11968488"/>
              <a:gd name="connsiteY379" fmla="*/ 3174335 h 6483416"/>
              <a:gd name="connsiteX380" fmla="*/ 11310999 w 11968488"/>
              <a:gd name="connsiteY380" fmla="*/ 3177227 h 6483416"/>
              <a:gd name="connsiteX381" fmla="*/ 11307424 w 11968488"/>
              <a:gd name="connsiteY381" fmla="*/ 3177810 h 6483416"/>
              <a:gd name="connsiteX382" fmla="*/ 11330294 w 11968488"/>
              <a:gd name="connsiteY382" fmla="*/ 3181831 h 6483416"/>
              <a:gd name="connsiteX383" fmla="*/ 11258060 w 11968488"/>
              <a:gd name="connsiteY383" fmla="*/ 3209087 h 6483416"/>
              <a:gd name="connsiteX384" fmla="*/ 11265699 w 11968488"/>
              <a:gd name="connsiteY384" fmla="*/ 3197514 h 6483416"/>
              <a:gd name="connsiteX385" fmla="*/ 11257641 w 11968488"/>
              <a:gd name="connsiteY385" fmla="*/ 3198090 h 6483416"/>
              <a:gd name="connsiteX386" fmla="*/ 11256200 w 11968488"/>
              <a:gd name="connsiteY386" fmla="*/ 3198660 h 6483416"/>
              <a:gd name="connsiteX387" fmla="*/ 11221514 w 11968488"/>
              <a:gd name="connsiteY387" fmla="*/ 3212348 h 6483416"/>
              <a:gd name="connsiteX388" fmla="*/ 11213328 w 11968488"/>
              <a:gd name="connsiteY388" fmla="*/ 3245756 h 6483416"/>
              <a:gd name="connsiteX389" fmla="*/ 11236412 w 11968488"/>
              <a:gd name="connsiteY389" fmla="*/ 3263489 h 6483416"/>
              <a:gd name="connsiteX390" fmla="*/ 11236816 w 11968488"/>
              <a:gd name="connsiteY390" fmla="*/ 3265336 h 6483416"/>
              <a:gd name="connsiteX391" fmla="*/ 11266636 w 11968488"/>
              <a:gd name="connsiteY391" fmla="*/ 3267502 h 6483416"/>
              <a:gd name="connsiteX392" fmla="*/ 11270600 w 11968488"/>
              <a:gd name="connsiteY392" fmla="*/ 3266970 h 6483416"/>
              <a:gd name="connsiteX393" fmla="*/ 11270588 w 11968488"/>
              <a:gd name="connsiteY393" fmla="*/ 3266276 h 6483416"/>
              <a:gd name="connsiteX394" fmla="*/ 11274832 w 11968488"/>
              <a:gd name="connsiteY394" fmla="*/ 3246365 h 6483416"/>
              <a:gd name="connsiteX395" fmla="*/ 11283346 w 11968488"/>
              <a:gd name="connsiteY395" fmla="*/ 3231170 h 6483416"/>
              <a:gd name="connsiteX396" fmla="*/ 11330561 w 11968488"/>
              <a:gd name="connsiteY396" fmla="*/ 3204749 h 6483416"/>
              <a:gd name="connsiteX397" fmla="*/ 11333828 w 11968488"/>
              <a:gd name="connsiteY397" fmla="*/ 3153501 h 6483416"/>
              <a:gd name="connsiteX398" fmla="*/ 11325398 w 11968488"/>
              <a:gd name="connsiteY398" fmla="*/ 3150026 h 6483416"/>
              <a:gd name="connsiteX399" fmla="*/ 11228468 w 11968488"/>
              <a:gd name="connsiteY399" fmla="*/ 3110058 h 6483416"/>
              <a:gd name="connsiteX400" fmla="*/ 11215570 w 11968488"/>
              <a:gd name="connsiteY400" fmla="*/ 3113910 h 6483416"/>
              <a:gd name="connsiteX401" fmla="*/ 11187909 w 11968488"/>
              <a:gd name="connsiteY401" fmla="*/ 3042780 h 6483416"/>
              <a:gd name="connsiteX402" fmla="*/ 11143421 w 11968488"/>
              <a:gd name="connsiteY402" fmla="*/ 3059813 h 6483416"/>
              <a:gd name="connsiteX403" fmla="*/ 11137326 w 11968488"/>
              <a:gd name="connsiteY403" fmla="*/ 3061950 h 6483416"/>
              <a:gd name="connsiteX404" fmla="*/ 11138490 w 11968488"/>
              <a:gd name="connsiteY404" fmla="*/ 3064100 h 6483416"/>
              <a:gd name="connsiteX405" fmla="*/ 11143913 w 11968488"/>
              <a:gd name="connsiteY405" fmla="*/ 3071055 h 6483416"/>
              <a:gd name="connsiteX406" fmla="*/ 11183294 w 11968488"/>
              <a:gd name="connsiteY406" fmla="*/ 3052749 h 6483416"/>
              <a:gd name="connsiteX407" fmla="*/ 11183397 w 11968488"/>
              <a:gd name="connsiteY407" fmla="*/ 3052748 h 6483416"/>
              <a:gd name="connsiteX408" fmla="*/ 11186939 w 11968488"/>
              <a:gd name="connsiteY408" fmla="*/ 3051054 h 6483416"/>
              <a:gd name="connsiteX409" fmla="*/ 11183294 w 11968488"/>
              <a:gd name="connsiteY409" fmla="*/ 3052749 h 6483416"/>
              <a:gd name="connsiteX410" fmla="*/ 11177816 w 11968488"/>
              <a:gd name="connsiteY410" fmla="*/ 3052811 h 6483416"/>
              <a:gd name="connsiteX411" fmla="*/ 11186404 w 11968488"/>
              <a:gd name="connsiteY411" fmla="*/ 3046103 h 6483416"/>
              <a:gd name="connsiteX412" fmla="*/ 11189948 w 11968488"/>
              <a:gd name="connsiteY412" fmla="*/ 3044409 h 6483416"/>
              <a:gd name="connsiteX413" fmla="*/ 11187909 w 11968488"/>
              <a:gd name="connsiteY413" fmla="*/ 3042780 h 6483416"/>
              <a:gd name="connsiteX414" fmla="*/ 11173342 w 11968488"/>
              <a:gd name="connsiteY414" fmla="*/ 2948263 h 6483416"/>
              <a:gd name="connsiteX415" fmla="*/ 11100909 w 11968488"/>
              <a:gd name="connsiteY415" fmla="*/ 3041615 h 6483416"/>
              <a:gd name="connsiteX416" fmla="*/ 11101247 w 11968488"/>
              <a:gd name="connsiteY416" fmla="*/ 3060493 h 6483416"/>
              <a:gd name="connsiteX417" fmla="*/ 11125768 w 11968488"/>
              <a:gd name="connsiteY417" fmla="*/ 3053170 h 6483416"/>
              <a:gd name="connsiteX418" fmla="*/ 11125990 w 11968488"/>
              <a:gd name="connsiteY418" fmla="*/ 3052807 h 6483416"/>
              <a:gd name="connsiteX419" fmla="*/ 11162046 w 11968488"/>
              <a:gd name="connsiteY419" fmla="*/ 3044727 h 6483416"/>
              <a:gd name="connsiteX420" fmla="*/ 11205380 w 11968488"/>
              <a:gd name="connsiteY420" fmla="*/ 3028051 h 6483416"/>
              <a:gd name="connsiteX421" fmla="*/ 11203406 w 11968488"/>
              <a:gd name="connsiteY421" fmla="*/ 3015708 h 6483416"/>
              <a:gd name="connsiteX422" fmla="*/ 11182070 w 11968488"/>
              <a:gd name="connsiteY422" fmla="*/ 2948458 h 6483416"/>
              <a:gd name="connsiteX423" fmla="*/ 11173342 w 11968488"/>
              <a:gd name="connsiteY423" fmla="*/ 2948263 h 6483416"/>
              <a:gd name="connsiteX424" fmla="*/ 10662330 w 11968488"/>
              <a:gd name="connsiteY424" fmla="*/ 2844363 h 6483416"/>
              <a:gd name="connsiteX425" fmla="*/ 10635770 w 11968488"/>
              <a:gd name="connsiteY425" fmla="*/ 2846552 h 6483416"/>
              <a:gd name="connsiteX426" fmla="*/ 10606592 w 11968488"/>
              <a:gd name="connsiteY426" fmla="*/ 2857430 h 6483416"/>
              <a:gd name="connsiteX427" fmla="*/ 10566244 w 11968488"/>
              <a:gd name="connsiteY427" fmla="*/ 2869849 h 6483416"/>
              <a:gd name="connsiteX428" fmla="*/ 10565379 w 11968488"/>
              <a:gd name="connsiteY428" fmla="*/ 2869703 h 6483416"/>
              <a:gd name="connsiteX429" fmla="*/ 10558845 w 11968488"/>
              <a:gd name="connsiteY429" fmla="*/ 2871795 h 6483416"/>
              <a:gd name="connsiteX430" fmla="*/ 10558680 w 11968488"/>
              <a:gd name="connsiteY430" fmla="*/ 2872177 h 6483416"/>
              <a:gd name="connsiteX431" fmla="*/ 10566244 w 11968488"/>
              <a:gd name="connsiteY431" fmla="*/ 2869849 h 6483416"/>
              <a:gd name="connsiteX432" fmla="*/ 10567809 w 11968488"/>
              <a:gd name="connsiteY432" fmla="*/ 2870113 h 6483416"/>
              <a:gd name="connsiteX433" fmla="*/ 10562825 w 11968488"/>
              <a:gd name="connsiteY433" fmla="*/ 2875279 h 6483416"/>
              <a:gd name="connsiteX434" fmla="*/ 10561370 w 11968488"/>
              <a:gd name="connsiteY434" fmla="*/ 2878639 h 6483416"/>
              <a:gd name="connsiteX435" fmla="*/ 10587501 w 11968488"/>
              <a:gd name="connsiteY435" fmla="*/ 2874889 h 6483416"/>
              <a:gd name="connsiteX436" fmla="*/ 10592920 w 11968488"/>
              <a:gd name="connsiteY436" fmla="*/ 2872729 h 6483416"/>
              <a:gd name="connsiteX437" fmla="*/ 10642975 w 11968488"/>
              <a:gd name="connsiteY437" fmla="*/ 2853361 h 6483416"/>
              <a:gd name="connsiteX438" fmla="*/ 10791626 w 11968488"/>
              <a:gd name="connsiteY438" fmla="*/ 2827083 h 6483416"/>
              <a:gd name="connsiteX439" fmla="*/ 10777410 w 11968488"/>
              <a:gd name="connsiteY439" fmla="*/ 2828488 h 6483416"/>
              <a:gd name="connsiteX440" fmla="*/ 10751008 w 11968488"/>
              <a:gd name="connsiteY440" fmla="*/ 2836225 h 6483416"/>
              <a:gd name="connsiteX441" fmla="*/ 10751106 w 11968488"/>
              <a:gd name="connsiteY441" fmla="*/ 2854404 h 6483416"/>
              <a:gd name="connsiteX442" fmla="*/ 10734365 w 11968488"/>
              <a:gd name="connsiteY442" fmla="*/ 2854594 h 6483416"/>
              <a:gd name="connsiteX443" fmla="*/ 10735335 w 11968488"/>
              <a:gd name="connsiteY443" fmla="*/ 2846321 h 6483416"/>
              <a:gd name="connsiteX444" fmla="*/ 10716211 w 11968488"/>
              <a:gd name="connsiteY444" fmla="*/ 2852587 h 6483416"/>
              <a:gd name="connsiteX445" fmla="*/ 10704805 w 11968488"/>
              <a:gd name="connsiteY445" fmla="*/ 2858879 h 6483416"/>
              <a:gd name="connsiteX446" fmla="*/ 10692403 w 11968488"/>
              <a:gd name="connsiteY446" fmla="*/ 2860390 h 6483416"/>
              <a:gd name="connsiteX447" fmla="*/ 10687668 w 11968488"/>
              <a:gd name="connsiteY447" fmla="*/ 2861941 h 6483416"/>
              <a:gd name="connsiteX448" fmla="*/ 10668886 w 11968488"/>
              <a:gd name="connsiteY448" fmla="*/ 2866595 h 6483416"/>
              <a:gd name="connsiteX449" fmla="*/ 10671716 w 11968488"/>
              <a:gd name="connsiteY449" fmla="*/ 2874679 h 6483416"/>
              <a:gd name="connsiteX450" fmla="*/ 10629876 w 11968488"/>
              <a:gd name="connsiteY450" fmla="*/ 2880918 h 6483416"/>
              <a:gd name="connsiteX451" fmla="*/ 10617366 w 11968488"/>
              <a:gd name="connsiteY451" fmla="*/ 2890010 h 6483416"/>
              <a:gd name="connsiteX452" fmla="*/ 10590546 w 11968488"/>
              <a:gd name="connsiteY452" fmla="*/ 2902502 h 6483416"/>
              <a:gd name="connsiteX453" fmla="*/ 10581490 w 11968488"/>
              <a:gd name="connsiteY453" fmla="*/ 2906403 h 6483416"/>
              <a:gd name="connsiteX454" fmla="*/ 10584167 w 11968488"/>
              <a:gd name="connsiteY454" fmla="*/ 2909914 h 6483416"/>
              <a:gd name="connsiteX455" fmla="*/ 10593777 w 11968488"/>
              <a:gd name="connsiteY455" fmla="*/ 2918071 h 6483416"/>
              <a:gd name="connsiteX456" fmla="*/ 10636713 w 11968488"/>
              <a:gd name="connsiteY456" fmla="*/ 2886271 h 6483416"/>
              <a:gd name="connsiteX457" fmla="*/ 10736274 w 11968488"/>
              <a:gd name="connsiteY457" fmla="*/ 2862862 h 6483416"/>
              <a:gd name="connsiteX458" fmla="*/ 10787652 w 11968488"/>
              <a:gd name="connsiteY458" fmla="*/ 2835197 h 6483416"/>
              <a:gd name="connsiteX459" fmla="*/ 554897 w 11968488"/>
              <a:gd name="connsiteY459" fmla="*/ 2821001 h 6483416"/>
              <a:gd name="connsiteX460" fmla="*/ 547796 w 11968488"/>
              <a:gd name="connsiteY460" fmla="*/ 2824451 h 6483416"/>
              <a:gd name="connsiteX461" fmla="*/ 543664 w 11968488"/>
              <a:gd name="connsiteY461" fmla="*/ 2825101 h 6483416"/>
              <a:gd name="connsiteX462" fmla="*/ 545548 w 11968488"/>
              <a:gd name="connsiteY462" fmla="*/ 2828254 h 6483416"/>
              <a:gd name="connsiteX463" fmla="*/ 580621 w 11968488"/>
              <a:gd name="connsiteY463" fmla="*/ 2826581 h 6483416"/>
              <a:gd name="connsiteX464" fmla="*/ 578385 w 11968488"/>
              <a:gd name="connsiteY464" fmla="*/ 2826073 h 6483416"/>
              <a:gd name="connsiteX465" fmla="*/ 10276499 w 11968488"/>
              <a:gd name="connsiteY465" fmla="*/ 2771179 h 6483416"/>
              <a:gd name="connsiteX466" fmla="*/ 10274675 w 11968488"/>
              <a:gd name="connsiteY466" fmla="*/ 2771870 h 6483416"/>
              <a:gd name="connsiteX467" fmla="*/ 10264232 w 11968488"/>
              <a:gd name="connsiteY467" fmla="*/ 2774851 h 6483416"/>
              <a:gd name="connsiteX468" fmla="*/ 10264357 w 11968488"/>
              <a:gd name="connsiteY468" fmla="*/ 2777183 h 6483416"/>
              <a:gd name="connsiteX469" fmla="*/ 11278145 w 11968488"/>
              <a:gd name="connsiteY469" fmla="*/ 2706903 h 6483416"/>
              <a:gd name="connsiteX470" fmla="*/ 11276966 w 11968488"/>
              <a:gd name="connsiteY470" fmla="*/ 2707823 h 6483416"/>
              <a:gd name="connsiteX471" fmla="*/ 11278160 w 11968488"/>
              <a:gd name="connsiteY471" fmla="*/ 2707681 h 6483416"/>
              <a:gd name="connsiteX472" fmla="*/ 10286932 w 11968488"/>
              <a:gd name="connsiteY472" fmla="*/ 2699107 h 6483416"/>
              <a:gd name="connsiteX473" fmla="*/ 10283676 w 11968488"/>
              <a:gd name="connsiteY473" fmla="*/ 2702037 h 6483416"/>
              <a:gd name="connsiteX474" fmla="*/ 10237494 w 11968488"/>
              <a:gd name="connsiteY474" fmla="*/ 2722420 h 6483416"/>
              <a:gd name="connsiteX475" fmla="*/ 10237639 w 11968488"/>
              <a:gd name="connsiteY475" fmla="*/ 2731661 h 6483416"/>
              <a:gd name="connsiteX476" fmla="*/ 10257201 w 11968488"/>
              <a:gd name="connsiteY476" fmla="*/ 2724927 h 6483416"/>
              <a:gd name="connsiteX477" fmla="*/ 10257278 w 11968488"/>
              <a:gd name="connsiteY477" fmla="*/ 2729862 h 6483416"/>
              <a:gd name="connsiteX478" fmla="*/ 10276677 w 11968488"/>
              <a:gd name="connsiteY478" fmla="*/ 2719466 h 6483416"/>
              <a:gd name="connsiteX479" fmla="*/ 10276834 w 11968488"/>
              <a:gd name="connsiteY479" fmla="*/ 2719466 h 6483416"/>
              <a:gd name="connsiteX480" fmla="*/ 10282205 w 11968488"/>
              <a:gd name="connsiteY480" fmla="*/ 2716507 h 6483416"/>
              <a:gd name="connsiteX481" fmla="*/ 10276677 w 11968488"/>
              <a:gd name="connsiteY481" fmla="*/ 2719466 h 6483416"/>
              <a:gd name="connsiteX482" fmla="*/ 10268370 w 11968488"/>
              <a:gd name="connsiteY482" fmla="*/ 2719576 h 6483416"/>
              <a:gd name="connsiteX483" fmla="*/ 10281396 w 11968488"/>
              <a:gd name="connsiteY483" fmla="*/ 2707847 h 6483416"/>
              <a:gd name="connsiteX484" fmla="*/ 10286769 w 11968488"/>
              <a:gd name="connsiteY484" fmla="*/ 2704890 h 6483416"/>
              <a:gd name="connsiteX485" fmla="*/ 10286932 w 11968488"/>
              <a:gd name="connsiteY485" fmla="*/ 2699107 h 6483416"/>
              <a:gd name="connsiteX486" fmla="*/ 11187704 w 11968488"/>
              <a:gd name="connsiteY486" fmla="*/ 2695900 h 6483416"/>
              <a:gd name="connsiteX487" fmla="*/ 11174266 w 11968488"/>
              <a:gd name="connsiteY487" fmla="*/ 2696086 h 6483416"/>
              <a:gd name="connsiteX488" fmla="*/ 11156845 w 11968488"/>
              <a:gd name="connsiteY488" fmla="*/ 2706620 h 6483416"/>
              <a:gd name="connsiteX489" fmla="*/ 11137486 w 11968488"/>
              <a:gd name="connsiteY489" fmla="*/ 2714615 h 6483416"/>
              <a:gd name="connsiteX490" fmla="*/ 11143194 w 11968488"/>
              <a:gd name="connsiteY490" fmla="*/ 2716362 h 6483416"/>
              <a:gd name="connsiteX491" fmla="*/ 11121670 w 11968488"/>
              <a:gd name="connsiteY491" fmla="*/ 2729115 h 6483416"/>
              <a:gd name="connsiteX492" fmla="*/ 11121782 w 11968488"/>
              <a:gd name="connsiteY492" fmla="*/ 2735407 h 6483416"/>
              <a:gd name="connsiteX493" fmla="*/ 11143420 w 11968488"/>
              <a:gd name="connsiteY493" fmla="*/ 2728945 h 6483416"/>
              <a:gd name="connsiteX494" fmla="*/ 11167163 w 11968488"/>
              <a:gd name="connsiteY494" fmla="*/ 2723311 h 6483416"/>
              <a:gd name="connsiteX495" fmla="*/ 11190502 w 11968488"/>
              <a:gd name="connsiteY495" fmla="*/ 2708638 h 6483416"/>
              <a:gd name="connsiteX496" fmla="*/ 11166302 w 11968488"/>
              <a:gd name="connsiteY496" fmla="*/ 2716784 h 6483416"/>
              <a:gd name="connsiteX497" fmla="*/ 11187704 w 11968488"/>
              <a:gd name="connsiteY497" fmla="*/ 2695900 h 6483416"/>
              <a:gd name="connsiteX498" fmla="*/ 11355380 w 11968488"/>
              <a:gd name="connsiteY498" fmla="*/ 2686953 h 6483416"/>
              <a:gd name="connsiteX499" fmla="*/ 11345582 w 11968488"/>
              <a:gd name="connsiteY499" fmla="*/ 2690721 h 6483416"/>
              <a:gd name="connsiteX500" fmla="*/ 11347338 w 11968488"/>
              <a:gd name="connsiteY500" fmla="*/ 2693013 h 6483416"/>
              <a:gd name="connsiteX501" fmla="*/ 11134814 w 11968488"/>
              <a:gd name="connsiteY501" fmla="*/ 2685897 h 6483416"/>
              <a:gd name="connsiteX502" fmla="*/ 11124616 w 11968488"/>
              <a:gd name="connsiteY502" fmla="*/ 2686625 h 6483416"/>
              <a:gd name="connsiteX503" fmla="*/ 11065060 w 11968488"/>
              <a:gd name="connsiteY503" fmla="*/ 2698906 h 6483416"/>
              <a:gd name="connsiteX504" fmla="*/ 11060996 w 11968488"/>
              <a:gd name="connsiteY504" fmla="*/ 2709896 h 6483416"/>
              <a:gd name="connsiteX505" fmla="*/ 11060628 w 11968488"/>
              <a:gd name="connsiteY505" fmla="*/ 2710006 h 6483416"/>
              <a:gd name="connsiteX506" fmla="*/ 11063100 w 11968488"/>
              <a:gd name="connsiteY506" fmla="*/ 2711918 h 6483416"/>
              <a:gd name="connsiteX507" fmla="*/ 11065475 w 11968488"/>
              <a:gd name="connsiteY507" fmla="*/ 2710815 h 6483416"/>
              <a:gd name="connsiteX508" fmla="*/ 11065888 w 11968488"/>
              <a:gd name="connsiteY508" fmla="*/ 2711999 h 6483416"/>
              <a:gd name="connsiteX509" fmla="*/ 11063978 w 11968488"/>
              <a:gd name="connsiteY509" fmla="*/ 2712598 h 6483416"/>
              <a:gd name="connsiteX510" fmla="*/ 11064856 w 11968488"/>
              <a:gd name="connsiteY510" fmla="*/ 2713278 h 6483416"/>
              <a:gd name="connsiteX511" fmla="*/ 11070824 w 11968488"/>
              <a:gd name="connsiteY511" fmla="*/ 2711328 h 6483416"/>
              <a:gd name="connsiteX512" fmla="*/ 11080528 w 11968488"/>
              <a:gd name="connsiteY512" fmla="*/ 2710422 h 6483416"/>
              <a:gd name="connsiteX513" fmla="*/ 11130011 w 11968488"/>
              <a:gd name="connsiteY513" fmla="*/ 2687776 h 6483416"/>
              <a:gd name="connsiteX514" fmla="*/ 11452990 w 11968488"/>
              <a:gd name="connsiteY514" fmla="*/ 2638697 h 6483416"/>
              <a:gd name="connsiteX515" fmla="*/ 11413898 w 11968488"/>
              <a:gd name="connsiteY515" fmla="*/ 2642155 h 6483416"/>
              <a:gd name="connsiteX516" fmla="*/ 11398763 w 11968488"/>
              <a:gd name="connsiteY516" fmla="*/ 2647881 h 6483416"/>
              <a:gd name="connsiteX517" fmla="*/ 11400798 w 11968488"/>
              <a:gd name="connsiteY517" fmla="*/ 2650787 h 6483416"/>
              <a:gd name="connsiteX518" fmla="*/ 11363566 w 11968488"/>
              <a:gd name="connsiteY518" fmla="*/ 2665489 h 6483416"/>
              <a:gd name="connsiteX519" fmla="*/ 11351914 w 11968488"/>
              <a:gd name="connsiteY519" fmla="*/ 2661421 h 6483416"/>
              <a:gd name="connsiteX520" fmla="*/ 11353976 w 11968488"/>
              <a:gd name="connsiteY520" fmla="*/ 2654508 h 6483416"/>
              <a:gd name="connsiteX521" fmla="*/ 11347971 w 11968488"/>
              <a:gd name="connsiteY521" fmla="*/ 2654562 h 6483416"/>
              <a:gd name="connsiteX522" fmla="*/ 11347473 w 11968488"/>
              <a:gd name="connsiteY522" fmla="*/ 2662805 h 6483416"/>
              <a:gd name="connsiteX523" fmla="*/ 11310143 w 11968488"/>
              <a:gd name="connsiteY523" fmla="*/ 2669498 h 6483416"/>
              <a:gd name="connsiteX524" fmla="*/ 11309254 w 11968488"/>
              <a:gd name="connsiteY524" fmla="*/ 2663390 h 6483416"/>
              <a:gd name="connsiteX525" fmla="*/ 11301692 w 11968488"/>
              <a:gd name="connsiteY525" fmla="*/ 2667629 h 6483416"/>
              <a:gd name="connsiteX526" fmla="*/ 11304022 w 11968488"/>
              <a:gd name="connsiteY526" fmla="*/ 2668443 h 6483416"/>
              <a:gd name="connsiteX527" fmla="*/ 11306352 w 11968488"/>
              <a:gd name="connsiteY527" fmla="*/ 2669258 h 6483416"/>
              <a:gd name="connsiteX528" fmla="*/ 11303034 w 11968488"/>
              <a:gd name="connsiteY528" fmla="*/ 2672056 h 6483416"/>
              <a:gd name="connsiteX529" fmla="*/ 11297382 w 11968488"/>
              <a:gd name="connsiteY529" fmla="*/ 2674037 h 6483416"/>
              <a:gd name="connsiteX530" fmla="*/ 11299711 w 11968488"/>
              <a:gd name="connsiteY530" fmla="*/ 2674853 h 6483416"/>
              <a:gd name="connsiteX531" fmla="*/ 11282756 w 11968488"/>
              <a:gd name="connsiteY531" fmla="*/ 2680805 h 6483416"/>
              <a:gd name="connsiteX532" fmla="*/ 11281766 w 11968488"/>
              <a:gd name="connsiteY532" fmla="*/ 2684416 h 6483416"/>
              <a:gd name="connsiteX533" fmla="*/ 11278444 w 11968488"/>
              <a:gd name="connsiteY533" fmla="*/ 2687214 h 6483416"/>
              <a:gd name="connsiteX534" fmla="*/ 11276113 w 11968488"/>
              <a:gd name="connsiteY534" fmla="*/ 2686401 h 6483416"/>
              <a:gd name="connsiteX535" fmla="*/ 11273782 w 11968488"/>
              <a:gd name="connsiteY535" fmla="*/ 2685587 h 6483416"/>
              <a:gd name="connsiteX536" fmla="*/ 11277104 w 11968488"/>
              <a:gd name="connsiteY536" fmla="*/ 2682790 h 6483416"/>
              <a:gd name="connsiteX537" fmla="*/ 11274774 w 11968488"/>
              <a:gd name="connsiteY537" fmla="*/ 2681975 h 6483416"/>
              <a:gd name="connsiteX538" fmla="*/ 11271800 w 11968488"/>
              <a:gd name="connsiteY538" fmla="*/ 2692810 h 6483416"/>
              <a:gd name="connsiteX539" fmla="*/ 11266498 w 11968488"/>
              <a:gd name="connsiteY539" fmla="*/ 2702831 h 6483416"/>
              <a:gd name="connsiteX540" fmla="*/ 11276564 w 11968488"/>
              <a:gd name="connsiteY540" fmla="*/ 2703377 h 6483416"/>
              <a:gd name="connsiteX541" fmla="*/ 11278080 w 11968488"/>
              <a:gd name="connsiteY541" fmla="*/ 2703366 h 6483416"/>
              <a:gd name="connsiteX542" fmla="*/ 11277822 w 11968488"/>
              <a:gd name="connsiteY542" fmla="*/ 2688805 h 6483416"/>
              <a:gd name="connsiteX543" fmla="*/ 11299565 w 11968488"/>
              <a:gd name="connsiteY543" fmla="*/ 2688304 h 6483416"/>
              <a:gd name="connsiteX544" fmla="*/ 11299903 w 11968488"/>
              <a:gd name="connsiteY544" fmla="*/ 2707180 h 6483416"/>
              <a:gd name="connsiteX545" fmla="*/ 11313874 w 11968488"/>
              <a:gd name="connsiteY545" fmla="*/ 2701953 h 6483416"/>
              <a:gd name="connsiteX546" fmla="*/ 11311254 w 11968488"/>
              <a:gd name="connsiteY546" fmla="*/ 2697126 h 6483416"/>
              <a:gd name="connsiteX547" fmla="*/ 11316602 w 11968488"/>
              <a:gd name="connsiteY547" fmla="*/ 2691119 h 6483416"/>
              <a:gd name="connsiteX548" fmla="*/ 11326846 w 11968488"/>
              <a:gd name="connsiteY548" fmla="*/ 2690443 h 6483416"/>
              <a:gd name="connsiteX549" fmla="*/ 11328488 w 11968488"/>
              <a:gd name="connsiteY549" fmla="*/ 2689674 h 6483416"/>
              <a:gd name="connsiteX550" fmla="*/ 11338678 w 11968488"/>
              <a:gd name="connsiteY550" fmla="*/ 2676622 h 6483416"/>
              <a:gd name="connsiteX551" fmla="*/ 11341495 w 11968488"/>
              <a:gd name="connsiteY551" fmla="*/ 2683573 h 6483416"/>
              <a:gd name="connsiteX552" fmla="*/ 11341920 w 11968488"/>
              <a:gd name="connsiteY552" fmla="*/ 2683374 h 6483416"/>
              <a:gd name="connsiteX553" fmla="*/ 11355104 w 11968488"/>
              <a:gd name="connsiteY553" fmla="*/ 2674335 h 6483416"/>
              <a:gd name="connsiteX554" fmla="*/ 11379610 w 11968488"/>
              <a:gd name="connsiteY554" fmla="*/ 2668793 h 6483416"/>
              <a:gd name="connsiteX555" fmla="*/ 11403994 w 11968488"/>
              <a:gd name="connsiteY555" fmla="*/ 2653774 h 6483416"/>
              <a:gd name="connsiteX556" fmla="*/ 11435277 w 11968488"/>
              <a:gd name="connsiteY556" fmla="*/ 2645826 h 6483416"/>
              <a:gd name="connsiteX557" fmla="*/ 11447586 w 11968488"/>
              <a:gd name="connsiteY557" fmla="*/ 2640673 h 6483416"/>
              <a:gd name="connsiteX558" fmla="*/ 11452999 w 11968488"/>
              <a:gd name="connsiteY558" fmla="*/ 2638859 h 6483416"/>
              <a:gd name="connsiteX559" fmla="*/ 11319932 w 11968488"/>
              <a:gd name="connsiteY559" fmla="*/ 2637108 h 6483416"/>
              <a:gd name="connsiteX560" fmla="*/ 11250418 w 11968488"/>
              <a:gd name="connsiteY560" fmla="*/ 2657972 h 6483416"/>
              <a:gd name="connsiteX561" fmla="*/ 11252575 w 11968488"/>
              <a:gd name="connsiteY561" fmla="*/ 2659315 h 6483416"/>
              <a:gd name="connsiteX562" fmla="*/ 11254732 w 11968488"/>
              <a:gd name="connsiteY562" fmla="*/ 2660658 h 6483416"/>
              <a:gd name="connsiteX563" fmla="*/ 11251248 w 11968488"/>
              <a:gd name="connsiteY563" fmla="*/ 2662763 h 6483416"/>
              <a:gd name="connsiteX564" fmla="*/ 11245608 w 11968488"/>
              <a:gd name="connsiteY564" fmla="*/ 2663528 h 6483416"/>
              <a:gd name="connsiteX565" fmla="*/ 11247764 w 11968488"/>
              <a:gd name="connsiteY565" fmla="*/ 2664872 h 6483416"/>
              <a:gd name="connsiteX566" fmla="*/ 11244497 w 11968488"/>
              <a:gd name="connsiteY566" fmla="*/ 2666471 h 6483416"/>
              <a:gd name="connsiteX567" fmla="*/ 11245722 w 11968488"/>
              <a:gd name="connsiteY567" fmla="*/ 2666905 h 6483416"/>
              <a:gd name="connsiteX568" fmla="*/ 11217288 w 11968488"/>
              <a:gd name="connsiteY568" fmla="*/ 2680984 h 6483416"/>
              <a:gd name="connsiteX569" fmla="*/ 11216302 w 11968488"/>
              <a:gd name="connsiteY569" fmla="*/ 2683237 h 6483416"/>
              <a:gd name="connsiteX570" fmla="*/ 11212922 w 11968488"/>
              <a:gd name="connsiteY570" fmla="*/ 2685943 h 6483416"/>
              <a:gd name="connsiteX571" fmla="*/ 11223705 w 11968488"/>
              <a:gd name="connsiteY571" fmla="*/ 2692656 h 6483416"/>
              <a:gd name="connsiteX572" fmla="*/ 11200852 w 11968488"/>
              <a:gd name="connsiteY572" fmla="*/ 2705153 h 6483416"/>
              <a:gd name="connsiteX573" fmla="*/ 11190818 w 11968488"/>
              <a:gd name="connsiteY573" fmla="*/ 2708531 h 6483416"/>
              <a:gd name="connsiteX574" fmla="*/ 11198454 w 11968488"/>
              <a:gd name="connsiteY574" fmla="*/ 2713147 h 6483416"/>
              <a:gd name="connsiteX575" fmla="*/ 11233872 w 11968488"/>
              <a:gd name="connsiteY575" fmla="*/ 2691439 h 6483416"/>
              <a:gd name="connsiteX576" fmla="*/ 11263122 w 11968488"/>
              <a:gd name="connsiteY576" fmla="*/ 2677907 h 6483416"/>
              <a:gd name="connsiteX577" fmla="*/ 11300703 w 11968488"/>
              <a:gd name="connsiteY577" fmla="*/ 2659516 h 6483416"/>
              <a:gd name="connsiteX578" fmla="*/ 11304608 w 11968488"/>
              <a:gd name="connsiteY578" fmla="*/ 2650017 h 6483416"/>
              <a:gd name="connsiteX579" fmla="*/ 11319932 w 11968488"/>
              <a:gd name="connsiteY579" fmla="*/ 2637108 h 6483416"/>
              <a:gd name="connsiteX580" fmla="*/ 10549232 w 11968488"/>
              <a:gd name="connsiteY580" fmla="*/ 2631237 h 6483416"/>
              <a:gd name="connsiteX581" fmla="*/ 10523110 w 11968488"/>
              <a:gd name="connsiteY581" fmla="*/ 2639497 h 6483416"/>
              <a:gd name="connsiteX582" fmla="*/ 10533514 w 11968488"/>
              <a:gd name="connsiteY582" fmla="*/ 2639117 h 6483416"/>
              <a:gd name="connsiteX583" fmla="*/ 10658831 w 11968488"/>
              <a:gd name="connsiteY583" fmla="*/ 2597382 h 6483416"/>
              <a:gd name="connsiteX584" fmla="*/ 10655575 w 11968488"/>
              <a:gd name="connsiteY584" fmla="*/ 2600314 h 6483416"/>
              <a:gd name="connsiteX585" fmla="*/ 10514280 w 11968488"/>
              <a:gd name="connsiteY585" fmla="*/ 2659959 h 6483416"/>
              <a:gd name="connsiteX586" fmla="*/ 10509809 w 11968488"/>
              <a:gd name="connsiteY586" fmla="*/ 2649903 h 6483416"/>
              <a:gd name="connsiteX587" fmla="*/ 10516501 w 11968488"/>
              <a:gd name="connsiteY587" fmla="*/ 2641588 h 6483416"/>
              <a:gd name="connsiteX588" fmla="*/ 10491129 w 11968488"/>
              <a:gd name="connsiteY588" fmla="*/ 2649610 h 6483416"/>
              <a:gd name="connsiteX589" fmla="*/ 10481930 w 11968488"/>
              <a:gd name="connsiteY589" fmla="*/ 2647430 h 6483416"/>
              <a:gd name="connsiteX590" fmla="*/ 10479650 w 11968488"/>
              <a:gd name="connsiteY590" fmla="*/ 2653238 h 6483416"/>
              <a:gd name="connsiteX591" fmla="*/ 10491129 w 11968488"/>
              <a:gd name="connsiteY591" fmla="*/ 2649610 h 6483416"/>
              <a:gd name="connsiteX592" fmla="*/ 10493485 w 11968488"/>
              <a:gd name="connsiteY592" fmla="*/ 2650166 h 6483416"/>
              <a:gd name="connsiteX593" fmla="*/ 10485832 w 11968488"/>
              <a:gd name="connsiteY593" fmla="*/ 2658936 h 6483416"/>
              <a:gd name="connsiteX594" fmla="*/ 10483550 w 11968488"/>
              <a:gd name="connsiteY594" fmla="*/ 2664746 h 6483416"/>
              <a:gd name="connsiteX595" fmla="*/ 10554458 w 11968488"/>
              <a:gd name="connsiteY595" fmla="*/ 2655772 h 6483416"/>
              <a:gd name="connsiteX596" fmla="*/ 10556885 w 11968488"/>
              <a:gd name="connsiteY596" fmla="*/ 2654932 h 6483416"/>
              <a:gd name="connsiteX597" fmla="*/ 10563053 w 11968488"/>
              <a:gd name="connsiteY597" fmla="*/ 2654308 h 6483416"/>
              <a:gd name="connsiteX598" fmla="*/ 10595361 w 11968488"/>
              <a:gd name="connsiteY598" fmla="*/ 2646261 h 6483416"/>
              <a:gd name="connsiteX599" fmla="*/ 10648574 w 11968488"/>
              <a:gd name="connsiteY599" fmla="*/ 2617744 h 6483416"/>
              <a:gd name="connsiteX600" fmla="*/ 10648731 w 11968488"/>
              <a:gd name="connsiteY600" fmla="*/ 2617743 h 6483416"/>
              <a:gd name="connsiteX601" fmla="*/ 10654103 w 11968488"/>
              <a:gd name="connsiteY601" fmla="*/ 2614781 h 6483416"/>
              <a:gd name="connsiteX602" fmla="*/ 10648574 w 11968488"/>
              <a:gd name="connsiteY602" fmla="*/ 2617744 h 6483416"/>
              <a:gd name="connsiteX603" fmla="*/ 10640270 w 11968488"/>
              <a:gd name="connsiteY603" fmla="*/ 2617853 h 6483416"/>
              <a:gd name="connsiteX604" fmla="*/ 10653294 w 11968488"/>
              <a:gd name="connsiteY604" fmla="*/ 2606127 h 6483416"/>
              <a:gd name="connsiteX605" fmla="*/ 10658666 w 11968488"/>
              <a:gd name="connsiteY605" fmla="*/ 2603166 h 6483416"/>
              <a:gd name="connsiteX606" fmla="*/ 10658831 w 11968488"/>
              <a:gd name="connsiteY606" fmla="*/ 2597382 h 6483416"/>
              <a:gd name="connsiteX607" fmla="*/ 126843 w 11968488"/>
              <a:gd name="connsiteY607" fmla="*/ 2541119 h 6483416"/>
              <a:gd name="connsiteX608" fmla="*/ 127134 w 11968488"/>
              <a:gd name="connsiteY608" fmla="*/ 2541722 h 6483416"/>
              <a:gd name="connsiteX609" fmla="*/ 127834 w 11968488"/>
              <a:gd name="connsiteY609" fmla="*/ 2541550 h 6483416"/>
              <a:gd name="connsiteX610" fmla="*/ 409179 w 11968488"/>
              <a:gd name="connsiteY610" fmla="*/ 2519551 h 6483416"/>
              <a:gd name="connsiteX611" fmla="*/ 402431 w 11968488"/>
              <a:gd name="connsiteY611" fmla="*/ 2520341 h 6483416"/>
              <a:gd name="connsiteX612" fmla="*/ 411970 w 11968488"/>
              <a:gd name="connsiteY612" fmla="*/ 2519868 h 6483416"/>
              <a:gd name="connsiteX613" fmla="*/ 454576 w 11968488"/>
              <a:gd name="connsiteY613" fmla="*/ 2516325 h 6483416"/>
              <a:gd name="connsiteX614" fmla="*/ 450608 w 11968488"/>
              <a:gd name="connsiteY614" fmla="*/ 2517959 h 6483416"/>
              <a:gd name="connsiteX615" fmla="*/ 470585 w 11968488"/>
              <a:gd name="connsiteY615" fmla="*/ 2516973 h 6483416"/>
              <a:gd name="connsiteX616" fmla="*/ 473227 w 11968488"/>
              <a:gd name="connsiteY616" fmla="*/ 2516621 h 6483416"/>
              <a:gd name="connsiteX617" fmla="*/ 174723 w 11968488"/>
              <a:gd name="connsiteY617" fmla="*/ 2490333 h 6483416"/>
              <a:gd name="connsiteX618" fmla="*/ 181638 w 11968488"/>
              <a:gd name="connsiteY618" fmla="*/ 2493494 h 6483416"/>
              <a:gd name="connsiteX619" fmla="*/ 175095 w 11968488"/>
              <a:gd name="connsiteY619" fmla="*/ 2490454 h 6483416"/>
              <a:gd name="connsiteX620" fmla="*/ 554277 w 11968488"/>
              <a:gd name="connsiteY620" fmla="*/ 2471568 h 6483416"/>
              <a:gd name="connsiteX621" fmla="*/ 498782 w 11968488"/>
              <a:gd name="connsiteY621" fmla="*/ 2482373 h 6483416"/>
              <a:gd name="connsiteX622" fmla="*/ 440925 w 11968488"/>
              <a:gd name="connsiteY622" fmla="*/ 2489240 h 6483416"/>
              <a:gd name="connsiteX623" fmla="*/ 387180 w 11968488"/>
              <a:gd name="connsiteY623" fmla="*/ 2500422 h 6483416"/>
              <a:gd name="connsiteX624" fmla="*/ 387066 w 11968488"/>
              <a:gd name="connsiteY624" fmla="*/ 2500381 h 6483416"/>
              <a:gd name="connsiteX625" fmla="*/ 382921 w 11968488"/>
              <a:gd name="connsiteY625" fmla="*/ 2501307 h 6483416"/>
              <a:gd name="connsiteX626" fmla="*/ 387180 w 11968488"/>
              <a:gd name="connsiteY626" fmla="*/ 2500422 h 6483416"/>
              <a:gd name="connsiteX627" fmla="*/ 393186 w 11968488"/>
              <a:gd name="connsiteY627" fmla="*/ 2502462 h 6483416"/>
              <a:gd name="connsiteX628" fmla="*/ 382726 w 11968488"/>
              <a:gd name="connsiteY628" fmla="*/ 2508234 h 6483416"/>
              <a:gd name="connsiteX629" fmla="*/ 378581 w 11968488"/>
              <a:gd name="connsiteY629" fmla="*/ 2509159 h 6483416"/>
              <a:gd name="connsiteX630" fmla="*/ 380555 w 11968488"/>
              <a:gd name="connsiteY630" fmla="*/ 2512161 h 6483416"/>
              <a:gd name="connsiteX631" fmla="*/ 487931 w 11968488"/>
              <a:gd name="connsiteY631" fmla="*/ 2502004 h 6483416"/>
              <a:gd name="connsiteX632" fmla="*/ 490253 w 11968488"/>
              <a:gd name="connsiteY632" fmla="*/ 2510951 h 6483416"/>
              <a:gd name="connsiteX633" fmla="*/ 485508 w 11968488"/>
              <a:gd name="connsiteY633" fmla="*/ 2514988 h 6483416"/>
              <a:gd name="connsiteX634" fmla="*/ 519263 w 11968488"/>
              <a:gd name="connsiteY634" fmla="*/ 2510496 h 6483416"/>
              <a:gd name="connsiteX635" fmla="*/ 542326 w 11968488"/>
              <a:gd name="connsiteY635" fmla="*/ 2491642 h 6483416"/>
              <a:gd name="connsiteX636" fmla="*/ 9920486 w 11968488"/>
              <a:gd name="connsiteY636" fmla="*/ 2468123 h 6483416"/>
              <a:gd name="connsiteX637" fmla="*/ 9917228 w 11968488"/>
              <a:gd name="connsiteY637" fmla="*/ 2471055 h 6483416"/>
              <a:gd name="connsiteX638" fmla="*/ 9886453 w 11968488"/>
              <a:gd name="connsiteY638" fmla="*/ 2484637 h 6483416"/>
              <a:gd name="connsiteX639" fmla="*/ 9913909 w 11968488"/>
              <a:gd name="connsiteY639" fmla="*/ 2477802 h 6483416"/>
              <a:gd name="connsiteX640" fmla="*/ 9914950 w 11968488"/>
              <a:gd name="connsiteY640" fmla="*/ 2476865 h 6483416"/>
              <a:gd name="connsiteX641" fmla="*/ 9920320 w 11968488"/>
              <a:gd name="connsiteY641" fmla="*/ 2473903 h 6483416"/>
              <a:gd name="connsiteX642" fmla="*/ 9920486 w 11968488"/>
              <a:gd name="connsiteY642" fmla="*/ 2468123 h 6483416"/>
              <a:gd name="connsiteX643" fmla="*/ 10115483 w 11968488"/>
              <a:gd name="connsiteY643" fmla="*/ 2416444 h 6483416"/>
              <a:gd name="connsiteX644" fmla="*/ 10113202 w 11968488"/>
              <a:gd name="connsiteY644" fmla="*/ 2422252 h 6483416"/>
              <a:gd name="connsiteX645" fmla="*/ 10120074 w 11968488"/>
              <a:gd name="connsiteY645" fmla="*/ 2420081 h 6483416"/>
              <a:gd name="connsiteX646" fmla="*/ 10121098 w 11968488"/>
              <a:gd name="connsiteY646" fmla="*/ 2417774 h 6483416"/>
              <a:gd name="connsiteX647" fmla="*/ 611062 w 11968488"/>
              <a:gd name="connsiteY647" fmla="*/ 2410995 h 6483416"/>
              <a:gd name="connsiteX648" fmla="*/ 605772 w 11968488"/>
              <a:gd name="connsiteY648" fmla="*/ 2421949 h 6483416"/>
              <a:gd name="connsiteX649" fmla="*/ 605832 w 11968488"/>
              <a:gd name="connsiteY649" fmla="*/ 2422283 h 6483416"/>
              <a:gd name="connsiteX650" fmla="*/ 615721 w 11968488"/>
              <a:gd name="connsiteY650" fmla="*/ 2422186 h 6483416"/>
              <a:gd name="connsiteX651" fmla="*/ 607659 w 11968488"/>
              <a:gd name="connsiteY651" fmla="*/ 2406166 h 6483416"/>
              <a:gd name="connsiteX652" fmla="*/ 609544 w 11968488"/>
              <a:gd name="connsiteY652" fmla="*/ 2407348 h 6483416"/>
              <a:gd name="connsiteX653" fmla="*/ 609077 w 11968488"/>
              <a:gd name="connsiteY653" fmla="*/ 2406229 h 6483416"/>
              <a:gd name="connsiteX654" fmla="*/ 590553 w 11968488"/>
              <a:gd name="connsiteY654" fmla="*/ 2405407 h 6483416"/>
              <a:gd name="connsiteX655" fmla="*/ 577404 w 11968488"/>
              <a:gd name="connsiteY655" fmla="*/ 2406098 h 6483416"/>
              <a:gd name="connsiteX656" fmla="*/ 523819 w 11968488"/>
              <a:gd name="connsiteY656" fmla="*/ 2413737 h 6483416"/>
              <a:gd name="connsiteX657" fmla="*/ 523707 w 11968488"/>
              <a:gd name="connsiteY657" fmla="*/ 2413692 h 6483416"/>
              <a:gd name="connsiteX658" fmla="*/ 519573 w 11968488"/>
              <a:gd name="connsiteY658" fmla="*/ 2414341 h 6483416"/>
              <a:gd name="connsiteX659" fmla="*/ 523819 w 11968488"/>
              <a:gd name="connsiteY659" fmla="*/ 2413737 h 6483416"/>
              <a:gd name="connsiteX660" fmla="*/ 529730 w 11968488"/>
              <a:gd name="connsiteY660" fmla="*/ 2416192 h 6483416"/>
              <a:gd name="connsiteX661" fmla="*/ 519215 w 11968488"/>
              <a:gd name="connsiteY661" fmla="*/ 2421301 h 6483416"/>
              <a:gd name="connsiteX662" fmla="*/ 515081 w 11968488"/>
              <a:gd name="connsiteY662" fmla="*/ 2421954 h 6483416"/>
              <a:gd name="connsiteX663" fmla="*/ 516970 w 11968488"/>
              <a:gd name="connsiteY663" fmla="*/ 2425107 h 6483416"/>
              <a:gd name="connsiteX664" fmla="*/ 553194 w 11968488"/>
              <a:gd name="connsiteY664" fmla="*/ 2423376 h 6483416"/>
              <a:gd name="connsiteX665" fmla="*/ 556203 w 11968488"/>
              <a:gd name="connsiteY665" fmla="*/ 2417935 h 6483416"/>
              <a:gd name="connsiteX666" fmla="*/ 580824 w 11968488"/>
              <a:gd name="connsiteY666" fmla="*/ 2412018 h 6483416"/>
              <a:gd name="connsiteX667" fmla="*/ 598537 w 11968488"/>
              <a:gd name="connsiteY667" fmla="*/ 2405762 h 6483416"/>
              <a:gd name="connsiteX668" fmla="*/ 367057 w 11968488"/>
              <a:gd name="connsiteY668" fmla="*/ 2404456 h 6483416"/>
              <a:gd name="connsiteX669" fmla="*/ 370301 w 11968488"/>
              <a:gd name="connsiteY669" fmla="*/ 2406778 h 6483416"/>
              <a:gd name="connsiteX670" fmla="*/ 371414 w 11968488"/>
              <a:gd name="connsiteY670" fmla="*/ 2404892 h 6483416"/>
              <a:gd name="connsiteX671" fmla="*/ 9793590 w 11968488"/>
              <a:gd name="connsiteY671" fmla="*/ 2399668 h 6483416"/>
              <a:gd name="connsiteX672" fmla="*/ 9792704 w 11968488"/>
              <a:gd name="connsiteY672" fmla="*/ 2400649 h 6483416"/>
              <a:gd name="connsiteX673" fmla="*/ 9795546 w 11968488"/>
              <a:gd name="connsiteY673" fmla="*/ 2401609 h 6483416"/>
              <a:gd name="connsiteX674" fmla="*/ 9796048 w 11968488"/>
              <a:gd name="connsiteY674" fmla="*/ 2402105 h 6483416"/>
              <a:gd name="connsiteX675" fmla="*/ 9793748 w 11968488"/>
              <a:gd name="connsiteY675" fmla="*/ 2402931 h 6483416"/>
              <a:gd name="connsiteX676" fmla="*/ 9792860 w 11968488"/>
              <a:gd name="connsiteY676" fmla="*/ 2403916 h 6483416"/>
              <a:gd name="connsiteX677" fmla="*/ 9798829 w 11968488"/>
              <a:gd name="connsiteY677" fmla="*/ 2406741 h 6483416"/>
              <a:gd name="connsiteX678" fmla="*/ 9806901 w 11968488"/>
              <a:gd name="connsiteY678" fmla="*/ 2405435 h 6483416"/>
              <a:gd name="connsiteX679" fmla="*/ 9795546 w 11968488"/>
              <a:gd name="connsiteY679" fmla="*/ 2401609 h 6483416"/>
              <a:gd name="connsiteX680" fmla="*/ 9990162 w 11968488"/>
              <a:gd name="connsiteY680" fmla="*/ 2394253 h 6483416"/>
              <a:gd name="connsiteX681" fmla="*/ 9939611 w 11968488"/>
              <a:gd name="connsiteY681" fmla="*/ 2423144 h 6483416"/>
              <a:gd name="connsiteX682" fmla="*/ 9935504 w 11968488"/>
              <a:gd name="connsiteY682" fmla="*/ 2426233 h 6483416"/>
              <a:gd name="connsiteX683" fmla="*/ 9939275 w 11968488"/>
              <a:gd name="connsiteY683" fmla="*/ 2439525 h 6483416"/>
              <a:gd name="connsiteX684" fmla="*/ 9922324 w 11968488"/>
              <a:gd name="connsiteY684" fmla="*/ 2439887 h 6483416"/>
              <a:gd name="connsiteX685" fmla="*/ 9911896 w 11968488"/>
              <a:gd name="connsiteY685" fmla="*/ 2443964 h 6483416"/>
              <a:gd name="connsiteX686" fmla="*/ 9909698 w 11968488"/>
              <a:gd name="connsiteY686" fmla="*/ 2445618 h 6483416"/>
              <a:gd name="connsiteX687" fmla="*/ 9886978 w 11968488"/>
              <a:gd name="connsiteY687" fmla="*/ 2461575 h 6483416"/>
              <a:gd name="connsiteX688" fmla="*/ 9890558 w 11968488"/>
              <a:gd name="connsiteY688" fmla="*/ 2462795 h 6483416"/>
              <a:gd name="connsiteX689" fmla="*/ 9894140 w 11968488"/>
              <a:gd name="connsiteY689" fmla="*/ 2464010 h 6483416"/>
              <a:gd name="connsiteX690" fmla="*/ 9889172 w 11968488"/>
              <a:gd name="connsiteY690" fmla="*/ 2469151 h 6483416"/>
              <a:gd name="connsiteX691" fmla="*/ 9887328 w 11968488"/>
              <a:gd name="connsiteY691" fmla="*/ 2470318 h 6483416"/>
              <a:gd name="connsiteX692" fmla="*/ 9881143 w 11968488"/>
              <a:gd name="connsiteY692" fmla="*/ 2473062 h 6483416"/>
              <a:gd name="connsiteX693" fmla="*/ 9880622 w 11968488"/>
              <a:gd name="connsiteY693" fmla="*/ 2473070 h 6483416"/>
              <a:gd name="connsiteX694" fmla="*/ 9880910 w 11968488"/>
              <a:gd name="connsiteY694" fmla="*/ 2473165 h 6483416"/>
              <a:gd name="connsiteX695" fmla="*/ 9881143 w 11968488"/>
              <a:gd name="connsiteY695" fmla="*/ 2473062 h 6483416"/>
              <a:gd name="connsiteX696" fmla="*/ 9883034 w 11968488"/>
              <a:gd name="connsiteY696" fmla="*/ 2473037 h 6483416"/>
              <a:gd name="connsiteX697" fmla="*/ 9887328 w 11968488"/>
              <a:gd name="connsiteY697" fmla="*/ 2470318 h 6483416"/>
              <a:gd name="connsiteX698" fmla="*/ 9966013 w 11968488"/>
              <a:gd name="connsiteY698" fmla="*/ 2435414 h 6483416"/>
              <a:gd name="connsiteX699" fmla="*/ 9968999 w 11968488"/>
              <a:gd name="connsiteY699" fmla="*/ 2422903 h 6483416"/>
              <a:gd name="connsiteX700" fmla="*/ 9990162 w 11968488"/>
              <a:gd name="connsiteY700" fmla="*/ 2394253 h 6483416"/>
              <a:gd name="connsiteX701" fmla="*/ 9659279 w 11968488"/>
              <a:gd name="connsiteY701" fmla="*/ 2382217 h 6483416"/>
              <a:gd name="connsiteX702" fmla="*/ 9653831 w 11968488"/>
              <a:gd name="connsiteY702" fmla="*/ 2387368 h 6483416"/>
              <a:gd name="connsiteX703" fmla="*/ 9653305 w 11968488"/>
              <a:gd name="connsiteY703" fmla="*/ 2388573 h 6483416"/>
              <a:gd name="connsiteX704" fmla="*/ 9682526 w 11968488"/>
              <a:gd name="connsiteY704" fmla="*/ 2396178 h 6483416"/>
              <a:gd name="connsiteX705" fmla="*/ 9705542 w 11968488"/>
              <a:gd name="connsiteY705" fmla="*/ 2389305 h 6483416"/>
              <a:gd name="connsiteX706" fmla="*/ 9700524 w 11968488"/>
              <a:gd name="connsiteY706" fmla="*/ 2389284 h 6483416"/>
              <a:gd name="connsiteX707" fmla="*/ 9678850 w 11968488"/>
              <a:gd name="connsiteY707" fmla="*/ 2385784 h 6483416"/>
              <a:gd name="connsiteX708" fmla="*/ 9685536 w 11968488"/>
              <a:gd name="connsiteY708" fmla="*/ 2388694 h 6483416"/>
              <a:gd name="connsiteX709" fmla="*/ 9682872 w 11968488"/>
              <a:gd name="connsiteY709" fmla="*/ 2391643 h 6483416"/>
              <a:gd name="connsiteX710" fmla="*/ 9666473 w 11968488"/>
              <a:gd name="connsiteY710" fmla="*/ 2390895 h 6483416"/>
              <a:gd name="connsiteX711" fmla="*/ 9664018 w 11968488"/>
              <a:gd name="connsiteY711" fmla="*/ 2388458 h 6483416"/>
              <a:gd name="connsiteX712" fmla="*/ 9666525 w 11968488"/>
              <a:gd name="connsiteY712" fmla="*/ 2382246 h 6483416"/>
              <a:gd name="connsiteX713" fmla="*/ 10156030 w 11968488"/>
              <a:gd name="connsiteY713" fmla="*/ 2350405 h 6483416"/>
              <a:gd name="connsiteX714" fmla="*/ 10135978 w 11968488"/>
              <a:gd name="connsiteY714" fmla="*/ 2358512 h 6483416"/>
              <a:gd name="connsiteX715" fmla="*/ 10095176 w 11968488"/>
              <a:gd name="connsiteY715" fmla="*/ 2389017 h 6483416"/>
              <a:gd name="connsiteX716" fmla="*/ 10083084 w 11968488"/>
              <a:gd name="connsiteY716" fmla="*/ 2393865 h 6483416"/>
              <a:gd name="connsiteX717" fmla="*/ 10102309 w 11968488"/>
              <a:gd name="connsiteY717" fmla="*/ 2396387 h 6483416"/>
              <a:gd name="connsiteX718" fmla="*/ 10137059 w 11968488"/>
              <a:gd name="connsiteY718" fmla="*/ 2386601 h 6483416"/>
              <a:gd name="connsiteX719" fmla="*/ 10138965 w 11968488"/>
              <a:gd name="connsiteY719" fmla="*/ 2383188 h 6483416"/>
              <a:gd name="connsiteX720" fmla="*/ 10151231 w 11968488"/>
              <a:gd name="connsiteY720" fmla="*/ 2361230 h 6483416"/>
              <a:gd name="connsiteX721" fmla="*/ 10446298 w 11968488"/>
              <a:gd name="connsiteY721" fmla="*/ 2267182 h 6483416"/>
              <a:gd name="connsiteX722" fmla="*/ 10440976 w 11968488"/>
              <a:gd name="connsiteY722" fmla="*/ 2267687 h 6483416"/>
              <a:gd name="connsiteX723" fmla="*/ 10434619 w 11968488"/>
              <a:gd name="connsiteY723" fmla="*/ 2279180 h 6483416"/>
              <a:gd name="connsiteX724" fmla="*/ 10324052 w 11968488"/>
              <a:gd name="connsiteY724" fmla="*/ 2309841 h 6483416"/>
              <a:gd name="connsiteX725" fmla="*/ 10262531 w 11968488"/>
              <a:gd name="connsiteY725" fmla="*/ 2327321 h 6483416"/>
              <a:gd name="connsiteX726" fmla="*/ 10221302 w 11968488"/>
              <a:gd name="connsiteY726" fmla="*/ 2341977 h 6483416"/>
              <a:gd name="connsiteX727" fmla="*/ 10230462 w 11968488"/>
              <a:gd name="connsiteY727" fmla="*/ 2346010 h 6483416"/>
              <a:gd name="connsiteX728" fmla="*/ 10290422 w 11968488"/>
              <a:gd name="connsiteY728" fmla="*/ 2331042 h 6483416"/>
              <a:gd name="connsiteX729" fmla="*/ 10290756 w 11968488"/>
              <a:gd name="connsiteY729" fmla="*/ 2352464 h 6483416"/>
              <a:gd name="connsiteX730" fmla="*/ 10277843 w 11968488"/>
              <a:gd name="connsiteY730" fmla="*/ 2379031 h 6483416"/>
              <a:gd name="connsiteX731" fmla="*/ 10323913 w 11968488"/>
              <a:gd name="connsiteY731" fmla="*/ 2363171 h 6483416"/>
              <a:gd name="connsiteX732" fmla="*/ 10419631 w 11968488"/>
              <a:gd name="connsiteY732" fmla="*/ 2299021 h 6483416"/>
              <a:gd name="connsiteX733" fmla="*/ 996239 w 11968488"/>
              <a:gd name="connsiteY733" fmla="*/ 1750435 h 6483416"/>
              <a:gd name="connsiteX734" fmla="*/ 981395 w 11968488"/>
              <a:gd name="connsiteY734" fmla="*/ 1759784 h 6483416"/>
              <a:gd name="connsiteX735" fmla="*/ 996919 w 11968488"/>
              <a:gd name="connsiteY735" fmla="*/ 1756660 h 6483416"/>
              <a:gd name="connsiteX736" fmla="*/ 1023707 w 11968488"/>
              <a:gd name="connsiteY736" fmla="*/ 1756467 h 6483416"/>
              <a:gd name="connsiteX737" fmla="*/ 1015627 w 11968488"/>
              <a:gd name="connsiteY737" fmla="*/ 1753081 h 6483416"/>
              <a:gd name="connsiteX738" fmla="*/ 996239 w 11968488"/>
              <a:gd name="connsiteY738" fmla="*/ 1750435 h 6483416"/>
              <a:gd name="connsiteX739" fmla="*/ 10794228 w 11968488"/>
              <a:gd name="connsiteY739" fmla="*/ 1562019 h 6483416"/>
              <a:gd name="connsiteX740" fmla="*/ 10753559 w 11968488"/>
              <a:gd name="connsiteY740" fmla="*/ 1571546 h 6483416"/>
              <a:gd name="connsiteX741" fmla="*/ 10752200 w 11968488"/>
              <a:gd name="connsiteY741" fmla="*/ 1574693 h 6483416"/>
              <a:gd name="connsiteX742" fmla="*/ 10753216 w 11968488"/>
              <a:gd name="connsiteY742" fmla="*/ 1579168 h 6483416"/>
              <a:gd name="connsiteX743" fmla="*/ 10784107 w 11968488"/>
              <a:gd name="connsiteY743" fmla="*/ 1565345 h 6483416"/>
              <a:gd name="connsiteX744" fmla="*/ 10826149 w 11968488"/>
              <a:gd name="connsiteY744" fmla="*/ 1554102 h 6483416"/>
              <a:gd name="connsiteX745" fmla="*/ 10820780 w 11968488"/>
              <a:gd name="connsiteY745" fmla="*/ 1555445 h 6483416"/>
              <a:gd name="connsiteX746" fmla="*/ 10821704 w 11968488"/>
              <a:gd name="connsiteY746" fmla="*/ 1556644 h 6483416"/>
              <a:gd name="connsiteX747" fmla="*/ 10825724 w 11968488"/>
              <a:gd name="connsiteY747" fmla="*/ 903060 h 6483416"/>
              <a:gd name="connsiteX748" fmla="*/ 10779908 w 11968488"/>
              <a:gd name="connsiteY748" fmla="*/ 920370 h 6483416"/>
              <a:gd name="connsiteX749" fmla="*/ 10713480 w 11968488"/>
              <a:gd name="connsiteY749" fmla="*/ 939342 h 6483416"/>
              <a:gd name="connsiteX750" fmla="*/ 10701621 w 11968488"/>
              <a:gd name="connsiteY750" fmla="*/ 945705 h 6483416"/>
              <a:gd name="connsiteX751" fmla="*/ 10673283 w 11968488"/>
              <a:gd name="connsiteY751" fmla="*/ 969447 h 6483416"/>
              <a:gd name="connsiteX752" fmla="*/ 10657186 w 11968488"/>
              <a:gd name="connsiteY752" fmla="*/ 978090 h 6483416"/>
              <a:gd name="connsiteX753" fmla="*/ 10633449 w 11968488"/>
              <a:gd name="connsiteY753" fmla="*/ 1009695 h 6483416"/>
              <a:gd name="connsiteX754" fmla="*/ 10646881 w 11968488"/>
              <a:gd name="connsiteY754" fmla="*/ 1016711 h 6483416"/>
              <a:gd name="connsiteX755" fmla="*/ 10732409 w 11968488"/>
              <a:gd name="connsiteY755" fmla="*/ 1008803 h 6483416"/>
              <a:gd name="connsiteX756" fmla="*/ 10732912 w 11968488"/>
              <a:gd name="connsiteY756" fmla="*/ 1041230 h 6483416"/>
              <a:gd name="connsiteX757" fmla="*/ 10765899 w 11968488"/>
              <a:gd name="connsiteY757" fmla="*/ 1040931 h 6483416"/>
              <a:gd name="connsiteX758" fmla="*/ 10753159 w 11968488"/>
              <a:gd name="connsiteY758" fmla="*/ 1078498 h 6483416"/>
              <a:gd name="connsiteX759" fmla="*/ 10782371 w 11968488"/>
              <a:gd name="connsiteY759" fmla="*/ 1095507 h 6483416"/>
              <a:gd name="connsiteX760" fmla="*/ 10793264 w 11968488"/>
              <a:gd name="connsiteY760" fmla="*/ 1104041 h 6483416"/>
              <a:gd name="connsiteX761" fmla="*/ 10824807 w 11968488"/>
              <a:gd name="connsiteY761" fmla="*/ 1099107 h 6483416"/>
              <a:gd name="connsiteX762" fmla="*/ 10848357 w 11968488"/>
              <a:gd name="connsiteY762" fmla="*/ 1104983 h 6483416"/>
              <a:gd name="connsiteX763" fmla="*/ 10962220 w 11968488"/>
              <a:gd name="connsiteY763" fmla="*/ 1083610 h 6483416"/>
              <a:gd name="connsiteX764" fmla="*/ 10965117 w 11968488"/>
              <a:gd name="connsiteY764" fmla="*/ 1078549 h 6483416"/>
              <a:gd name="connsiteX765" fmla="*/ 10967643 w 11968488"/>
              <a:gd name="connsiteY765" fmla="*/ 1082591 h 6483416"/>
              <a:gd name="connsiteX766" fmla="*/ 10978488 w 11968488"/>
              <a:gd name="connsiteY766" fmla="*/ 1080556 h 6483416"/>
              <a:gd name="connsiteX767" fmla="*/ 10975590 w 11968488"/>
              <a:gd name="connsiteY767" fmla="*/ 1085612 h 6483416"/>
              <a:gd name="connsiteX768" fmla="*/ 10974169 w 11968488"/>
              <a:gd name="connsiteY768" fmla="*/ 1087567 h 6483416"/>
              <a:gd name="connsiteX769" fmla="*/ 10970169 w 11968488"/>
              <a:gd name="connsiteY769" fmla="*/ 1086632 h 6483416"/>
              <a:gd name="connsiteX770" fmla="*/ 10972740 w 11968488"/>
              <a:gd name="connsiteY770" fmla="*/ 1089534 h 6483416"/>
              <a:gd name="connsiteX771" fmla="*/ 10974169 w 11968488"/>
              <a:gd name="connsiteY771" fmla="*/ 1087567 h 6483416"/>
              <a:gd name="connsiteX772" fmla="*/ 10979703 w 11968488"/>
              <a:gd name="connsiteY772" fmla="*/ 1088862 h 6483416"/>
              <a:gd name="connsiteX773" fmla="*/ 11004854 w 11968488"/>
              <a:gd name="connsiteY773" fmla="*/ 1093662 h 6483416"/>
              <a:gd name="connsiteX774" fmla="*/ 10895300 w 11968488"/>
              <a:gd name="connsiteY774" fmla="*/ 1141318 h 6483416"/>
              <a:gd name="connsiteX775" fmla="*/ 10906886 w 11968488"/>
              <a:gd name="connsiteY775" fmla="*/ 1121083 h 6483416"/>
              <a:gd name="connsiteX776" fmla="*/ 10894665 w 11968488"/>
              <a:gd name="connsiteY776" fmla="*/ 1122090 h 6483416"/>
              <a:gd name="connsiteX777" fmla="*/ 10892480 w 11968488"/>
              <a:gd name="connsiteY777" fmla="*/ 1123087 h 6483416"/>
              <a:gd name="connsiteX778" fmla="*/ 10839874 w 11968488"/>
              <a:gd name="connsiteY778" fmla="*/ 1147020 h 6483416"/>
              <a:gd name="connsiteX779" fmla="*/ 10827458 w 11968488"/>
              <a:gd name="connsiteY779" fmla="*/ 1205432 h 6483416"/>
              <a:gd name="connsiteX780" fmla="*/ 10862468 w 11968488"/>
              <a:gd name="connsiteY780" fmla="*/ 1236437 h 6483416"/>
              <a:gd name="connsiteX781" fmla="*/ 10863081 w 11968488"/>
              <a:gd name="connsiteY781" fmla="*/ 1239666 h 6483416"/>
              <a:gd name="connsiteX782" fmla="*/ 10908307 w 11968488"/>
              <a:gd name="connsiteY782" fmla="*/ 1243454 h 6483416"/>
              <a:gd name="connsiteX783" fmla="*/ 10914318 w 11968488"/>
              <a:gd name="connsiteY783" fmla="*/ 1242523 h 6483416"/>
              <a:gd name="connsiteX784" fmla="*/ 10914301 w 11968488"/>
              <a:gd name="connsiteY784" fmla="*/ 1241310 h 6483416"/>
              <a:gd name="connsiteX785" fmla="*/ 10920738 w 11968488"/>
              <a:gd name="connsiteY785" fmla="*/ 1206497 h 6483416"/>
              <a:gd name="connsiteX786" fmla="*/ 10933650 w 11968488"/>
              <a:gd name="connsiteY786" fmla="*/ 1179929 h 6483416"/>
              <a:gd name="connsiteX787" fmla="*/ 11005258 w 11968488"/>
              <a:gd name="connsiteY787" fmla="*/ 1133733 h 6483416"/>
              <a:gd name="connsiteX788" fmla="*/ 11010213 w 11968488"/>
              <a:gd name="connsiteY788" fmla="*/ 1044129 h 6483416"/>
              <a:gd name="connsiteX789" fmla="*/ 10997428 w 11968488"/>
              <a:gd name="connsiteY789" fmla="*/ 1038053 h 6483416"/>
              <a:gd name="connsiteX790" fmla="*/ 10850420 w 11968488"/>
              <a:gd name="connsiteY790" fmla="*/ 968171 h 6483416"/>
              <a:gd name="connsiteX791" fmla="*/ 10830858 w 11968488"/>
              <a:gd name="connsiteY791" fmla="*/ 974906 h 6483416"/>
              <a:gd name="connsiteX792" fmla="*/ 10792163 w 11968488"/>
              <a:gd name="connsiteY792" fmla="*/ 847607 h 6483416"/>
              <a:gd name="connsiteX793" fmla="*/ 10788907 w 11968488"/>
              <a:gd name="connsiteY793" fmla="*/ 850539 h 6483416"/>
              <a:gd name="connsiteX794" fmla="*/ 10721434 w 11968488"/>
              <a:gd name="connsiteY794" fmla="*/ 880320 h 6483416"/>
              <a:gd name="connsiteX795" fmla="*/ 10712190 w 11968488"/>
              <a:gd name="connsiteY795" fmla="*/ 884057 h 6483416"/>
              <a:gd name="connsiteX796" fmla="*/ 10713957 w 11968488"/>
              <a:gd name="connsiteY796" fmla="*/ 887816 h 6483416"/>
              <a:gd name="connsiteX797" fmla="*/ 10722181 w 11968488"/>
              <a:gd name="connsiteY797" fmla="*/ 899976 h 6483416"/>
              <a:gd name="connsiteX798" fmla="*/ 10781909 w 11968488"/>
              <a:gd name="connsiteY798" fmla="*/ 867969 h 6483416"/>
              <a:gd name="connsiteX799" fmla="*/ 10782064 w 11968488"/>
              <a:gd name="connsiteY799" fmla="*/ 867967 h 6483416"/>
              <a:gd name="connsiteX800" fmla="*/ 10787436 w 11968488"/>
              <a:gd name="connsiteY800" fmla="*/ 865005 h 6483416"/>
              <a:gd name="connsiteX801" fmla="*/ 10781909 w 11968488"/>
              <a:gd name="connsiteY801" fmla="*/ 867969 h 6483416"/>
              <a:gd name="connsiteX802" fmla="*/ 10773600 w 11968488"/>
              <a:gd name="connsiteY802" fmla="*/ 868077 h 6483416"/>
              <a:gd name="connsiteX803" fmla="*/ 10786624 w 11968488"/>
              <a:gd name="connsiteY803" fmla="*/ 856349 h 6483416"/>
              <a:gd name="connsiteX804" fmla="*/ 10791999 w 11968488"/>
              <a:gd name="connsiteY804" fmla="*/ 853387 h 6483416"/>
              <a:gd name="connsiteX805" fmla="*/ 10792163 w 11968488"/>
              <a:gd name="connsiteY805" fmla="*/ 847607 h 6483416"/>
              <a:gd name="connsiteX806" fmla="*/ 10766815 w 11968488"/>
              <a:gd name="connsiteY806" fmla="*/ 685281 h 6483416"/>
              <a:gd name="connsiteX807" fmla="*/ 10656959 w 11968488"/>
              <a:gd name="connsiteY807" fmla="*/ 848502 h 6483416"/>
              <a:gd name="connsiteX808" fmla="*/ 10657472 w 11968488"/>
              <a:gd name="connsiteY808" fmla="*/ 881509 h 6483416"/>
              <a:gd name="connsiteX809" fmla="*/ 10694661 w 11968488"/>
              <a:gd name="connsiteY809" fmla="*/ 868705 h 6483416"/>
              <a:gd name="connsiteX810" fmla="*/ 10694999 w 11968488"/>
              <a:gd name="connsiteY810" fmla="*/ 868070 h 6483416"/>
              <a:gd name="connsiteX811" fmla="*/ 10749681 w 11968488"/>
              <a:gd name="connsiteY811" fmla="*/ 853943 h 6483416"/>
              <a:gd name="connsiteX812" fmla="*/ 10815405 w 11968488"/>
              <a:gd name="connsiteY812" fmla="*/ 824786 h 6483416"/>
              <a:gd name="connsiteX813" fmla="*/ 10812410 w 11968488"/>
              <a:gd name="connsiteY813" fmla="*/ 803205 h 6483416"/>
              <a:gd name="connsiteX814" fmla="*/ 10780051 w 11968488"/>
              <a:gd name="connsiteY814" fmla="*/ 685622 h 6483416"/>
              <a:gd name="connsiteX815" fmla="*/ 10766815 w 11968488"/>
              <a:gd name="connsiteY815" fmla="*/ 685281 h 6483416"/>
              <a:gd name="connsiteX816" fmla="*/ 9615264 w 11968488"/>
              <a:gd name="connsiteY816" fmla="*/ 589142 h 6483416"/>
              <a:gd name="connsiteX817" fmla="*/ 9601295 w 11968488"/>
              <a:gd name="connsiteY817" fmla="*/ 592877 h 6483416"/>
              <a:gd name="connsiteX818" fmla="*/ 9589089 w 11968488"/>
              <a:gd name="connsiteY818" fmla="*/ 608664 h 6483416"/>
              <a:gd name="connsiteX819" fmla="*/ 9573862 w 11968488"/>
              <a:gd name="connsiteY819" fmla="*/ 620200 h 6483416"/>
              <a:gd name="connsiteX820" fmla="*/ 9598427 w 11968488"/>
              <a:gd name="connsiteY820" fmla="*/ 613797 h 6483416"/>
              <a:gd name="connsiteX821" fmla="*/ 9608865 w 11968488"/>
              <a:gd name="connsiteY821" fmla="*/ 603696 h 6483416"/>
              <a:gd name="connsiteX822" fmla="*/ 9633838 w 11968488"/>
              <a:gd name="connsiteY822" fmla="*/ 592288 h 6483416"/>
              <a:gd name="connsiteX823" fmla="*/ 9623283 w 11968488"/>
              <a:gd name="connsiteY823" fmla="*/ 590590 h 6483416"/>
              <a:gd name="connsiteX824" fmla="*/ 9615264 w 11968488"/>
              <a:gd name="connsiteY824" fmla="*/ 589142 h 6483416"/>
              <a:gd name="connsiteX825" fmla="*/ 9696510 w 11968488"/>
              <a:gd name="connsiteY825" fmla="*/ 562424 h 6483416"/>
              <a:gd name="connsiteX826" fmla="*/ 9676127 w 11968488"/>
              <a:gd name="connsiteY826" fmla="*/ 568761 h 6483416"/>
              <a:gd name="connsiteX827" fmla="*/ 9649801 w 11968488"/>
              <a:gd name="connsiteY827" fmla="*/ 586077 h 6483416"/>
              <a:gd name="connsiteX828" fmla="*/ 9669935 w 11968488"/>
              <a:gd name="connsiteY828" fmla="*/ 579463 h 6483416"/>
              <a:gd name="connsiteX829" fmla="*/ 9690464 w 11968488"/>
              <a:gd name="connsiteY829" fmla="*/ 569551 h 6483416"/>
              <a:gd name="connsiteX830" fmla="*/ 9694576 w 11968488"/>
              <a:gd name="connsiteY830" fmla="*/ 567472 h 6483416"/>
              <a:gd name="connsiteX831" fmla="*/ 7468458 w 11968488"/>
              <a:gd name="connsiteY831" fmla="*/ 545796 h 6483416"/>
              <a:gd name="connsiteX832" fmla="*/ 7460935 w 11968488"/>
              <a:gd name="connsiteY832" fmla="*/ 565972 h 6483416"/>
              <a:gd name="connsiteX833" fmla="*/ 7445718 w 11968488"/>
              <a:gd name="connsiteY833" fmla="*/ 596963 h 6483416"/>
              <a:gd name="connsiteX834" fmla="*/ 7443757 w 11968488"/>
              <a:gd name="connsiteY834" fmla="*/ 598403 h 6483416"/>
              <a:gd name="connsiteX835" fmla="*/ 7445620 w 11968488"/>
              <a:gd name="connsiteY835" fmla="*/ 601246 h 6483416"/>
              <a:gd name="connsiteX836" fmla="*/ 7438583 w 11968488"/>
              <a:gd name="connsiteY836" fmla="*/ 602202 h 6483416"/>
              <a:gd name="connsiteX837" fmla="*/ 7427989 w 11968488"/>
              <a:gd name="connsiteY837" fmla="*/ 609980 h 6483416"/>
              <a:gd name="connsiteX838" fmla="*/ 7452157 w 11968488"/>
              <a:gd name="connsiteY838" fmla="*/ 607557 h 6483416"/>
              <a:gd name="connsiteX839" fmla="*/ 7455047 w 11968488"/>
              <a:gd name="connsiteY839" fmla="*/ 607450 h 6483416"/>
              <a:gd name="connsiteX840" fmla="*/ 7457053 w 11968488"/>
              <a:gd name="connsiteY840" fmla="*/ 601566 h 6483416"/>
              <a:gd name="connsiteX841" fmla="*/ 7473745 w 11968488"/>
              <a:gd name="connsiteY841" fmla="*/ 572109 h 6483416"/>
              <a:gd name="connsiteX842" fmla="*/ 9063497 w 11968488"/>
              <a:gd name="connsiteY842" fmla="*/ 528286 h 6483416"/>
              <a:gd name="connsiteX843" fmla="*/ 9034857 w 11968488"/>
              <a:gd name="connsiteY843" fmla="*/ 530637 h 6483416"/>
              <a:gd name="connsiteX844" fmla="*/ 9017558 w 11968488"/>
              <a:gd name="connsiteY844" fmla="*/ 530038 h 6483416"/>
              <a:gd name="connsiteX845" fmla="*/ 9020327 w 11968488"/>
              <a:gd name="connsiteY845" fmla="*/ 537670 h 6483416"/>
              <a:gd name="connsiteX846" fmla="*/ 7511234 w 11968488"/>
              <a:gd name="connsiteY846" fmla="*/ 521344 h 6483416"/>
              <a:gd name="connsiteX847" fmla="*/ 7506935 w 11968488"/>
              <a:gd name="connsiteY847" fmla="*/ 522612 h 6483416"/>
              <a:gd name="connsiteX848" fmla="*/ 7506988 w 11968488"/>
              <a:gd name="connsiteY848" fmla="*/ 526017 h 6483416"/>
              <a:gd name="connsiteX849" fmla="*/ 9110998 w 11968488"/>
              <a:gd name="connsiteY849" fmla="*/ 514256 h 6483416"/>
              <a:gd name="connsiteX850" fmla="*/ 9085540 w 11968488"/>
              <a:gd name="connsiteY850" fmla="*/ 523628 h 6483416"/>
              <a:gd name="connsiteX851" fmla="*/ 9137601 w 11968488"/>
              <a:gd name="connsiteY851" fmla="*/ 526602 h 6483416"/>
              <a:gd name="connsiteX852" fmla="*/ 9137159 w 11968488"/>
              <a:gd name="connsiteY852" fmla="*/ 520604 h 6483416"/>
              <a:gd name="connsiteX853" fmla="*/ 9138075 w 11968488"/>
              <a:gd name="connsiteY853" fmla="*/ 519114 h 6483416"/>
              <a:gd name="connsiteX854" fmla="*/ 9943276 w 11968488"/>
              <a:gd name="connsiteY854" fmla="*/ 485863 h 6483416"/>
              <a:gd name="connsiteX855" fmla="*/ 9863524 w 11968488"/>
              <a:gd name="connsiteY855" fmla="*/ 495997 h 6483416"/>
              <a:gd name="connsiteX856" fmla="*/ 9773165 w 11968488"/>
              <a:gd name="connsiteY856" fmla="*/ 521458 h 6483416"/>
              <a:gd name="connsiteX857" fmla="*/ 9773168 w 11968488"/>
              <a:gd name="connsiteY857" fmla="*/ 521566 h 6483416"/>
              <a:gd name="connsiteX858" fmla="*/ 9775328 w 11968488"/>
              <a:gd name="connsiteY858" fmla="*/ 528284 h 6483416"/>
              <a:gd name="connsiteX859" fmla="*/ 9773321 w 11968488"/>
              <a:gd name="connsiteY859" fmla="*/ 531408 h 6483416"/>
              <a:gd name="connsiteX860" fmla="*/ 9773400 w 11968488"/>
              <a:gd name="connsiteY860" fmla="*/ 536619 h 6483416"/>
              <a:gd name="connsiteX861" fmla="*/ 9803159 w 11968488"/>
              <a:gd name="connsiteY861" fmla="*/ 525118 h 6483416"/>
              <a:gd name="connsiteX862" fmla="*/ 9823292 w 11968488"/>
              <a:gd name="connsiteY862" fmla="*/ 526936 h 6483416"/>
              <a:gd name="connsiteX863" fmla="*/ 9867669 w 11968488"/>
              <a:gd name="connsiteY863" fmla="*/ 512719 h 6483416"/>
              <a:gd name="connsiteX864" fmla="*/ 9899496 w 11968488"/>
              <a:gd name="connsiteY864" fmla="*/ 506603 h 6483416"/>
              <a:gd name="connsiteX865" fmla="*/ 9901680 w 11968488"/>
              <a:gd name="connsiteY865" fmla="*/ 503888 h 6483416"/>
              <a:gd name="connsiteX866" fmla="*/ 9906644 w 11968488"/>
              <a:gd name="connsiteY866" fmla="*/ 503708 h 6483416"/>
              <a:gd name="connsiteX867" fmla="*/ 9908117 w 11968488"/>
              <a:gd name="connsiteY867" fmla="*/ 495112 h 6483416"/>
              <a:gd name="connsiteX868" fmla="*/ 9919286 w 11968488"/>
              <a:gd name="connsiteY868" fmla="*/ 493086 h 6483416"/>
              <a:gd name="connsiteX869" fmla="*/ 9940131 w 11968488"/>
              <a:gd name="connsiteY869" fmla="*/ 491628 h 6483416"/>
              <a:gd name="connsiteX870" fmla="*/ 9940209 w 11968488"/>
              <a:gd name="connsiteY870" fmla="*/ 491610 h 6483416"/>
              <a:gd name="connsiteX871" fmla="*/ 10187890 w 11968488"/>
              <a:gd name="connsiteY871" fmla="*/ 473404 h 6483416"/>
              <a:gd name="connsiteX872" fmla="*/ 10166327 w 11968488"/>
              <a:gd name="connsiteY872" fmla="*/ 475860 h 6483416"/>
              <a:gd name="connsiteX873" fmla="*/ 10126285 w 11968488"/>
              <a:gd name="connsiteY873" fmla="*/ 489388 h 6483416"/>
              <a:gd name="connsiteX874" fmla="*/ 10126434 w 11968488"/>
              <a:gd name="connsiteY874" fmla="*/ 521173 h 6483416"/>
              <a:gd name="connsiteX875" fmla="*/ 10101044 w 11968488"/>
              <a:gd name="connsiteY875" fmla="*/ 521505 h 6483416"/>
              <a:gd name="connsiteX876" fmla="*/ 10102515 w 11968488"/>
              <a:gd name="connsiteY876" fmla="*/ 507039 h 6483416"/>
              <a:gd name="connsiteX877" fmla="*/ 10030222 w 11968488"/>
              <a:gd name="connsiteY877" fmla="*/ 534351 h 6483416"/>
              <a:gd name="connsiteX878" fmla="*/ 10001736 w 11968488"/>
              <a:gd name="connsiteY878" fmla="*/ 542488 h 6483416"/>
              <a:gd name="connsiteX879" fmla="*/ 10006029 w 11968488"/>
              <a:gd name="connsiteY879" fmla="*/ 556623 h 6483416"/>
              <a:gd name="connsiteX880" fmla="*/ 9942571 w 11968488"/>
              <a:gd name="connsiteY880" fmla="*/ 567531 h 6483416"/>
              <a:gd name="connsiteX881" fmla="*/ 9923598 w 11968488"/>
              <a:gd name="connsiteY881" fmla="*/ 583428 h 6483416"/>
              <a:gd name="connsiteX882" fmla="*/ 9882922 w 11968488"/>
              <a:gd name="connsiteY882" fmla="*/ 605270 h 6483416"/>
              <a:gd name="connsiteX883" fmla="*/ 9869189 w 11968488"/>
              <a:gd name="connsiteY883" fmla="*/ 612091 h 6483416"/>
              <a:gd name="connsiteX884" fmla="*/ 9873249 w 11968488"/>
              <a:gd name="connsiteY884" fmla="*/ 618229 h 6483416"/>
              <a:gd name="connsiteX885" fmla="*/ 9887823 w 11968488"/>
              <a:gd name="connsiteY885" fmla="*/ 632491 h 6483416"/>
              <a:gd name="connsiteX886" fmla="*/ 9952941 w 11968488"/>
              <a:gd name="connsiteY886" fmla="*/ 576891 h 6483416"/>
              <a:gd name="connsiteX887" fmla="*/ 10103940 w 11968488"/>
              <a:gd name="connsiteY887" fmla="*/ 535961 h 6483416"/>
              <a:gd name="connsiteX888" fmla="*/ 10181862 w 11968488"/>
              <a:gd name="connsiteY888" fmla="*/ 487591 h 6483416"/>
              <a:gd name="connsiteX889" fmla="*/ 10042478 w 11968488"/>
              <a:gd name="connsiteY889" fmla="*/ 461589 h 6483416"/>
              <a:gd name="connsiteX890" fmla="*/ 10039221 w 11968488"/>
              <a:gd name="connsiteY890" fmla="*/ 464523 h 6483416"/>
              <a:gd name="connsiteX891" fmla="*/ 10004340 w 11968488"/>
              <a:gd name="connsiteY891" fmla="*/ 479915 h 6483416"/>
              <a:gd name="connsiteX892" fmla="*/ 9994692 w 11968488"/>
              <a:gd name="connsiteY892" fmla="*/ 485863 h 6483416"/>
              <a:gd name="connsiteX893" fmla="*/ 9986097 w 11968488"/>
              <a:gd name="connsiteY893" fmla="*/ 490993 h 6483416"/>
              <a:gd name="connsiteX894" fmla="*/ 9988209 w 11968488"/>
              <a:gd name="connsiteY894" fmla="*/ 497945 h 6483416"/>
              <a:gd name="connsiteX895" fmla="*/ 9972882 w 11968488"/>
              <a:gd name="connsiteY895" fmla="*/ 498882 h 6483416"/>
              <a:gd name="connsiteX896" fmla="*/ 9970373 w 11968488"/>
              <a:gd name="connsiteY896" fmla="*/ 500377 h 6483416"/>
              <a:gd name="connsiteX897" fmla="*/ 9966421 w 11968488"/>
              <a:gd name="connsiteY897" fmla="*/ 501036 h 6483416"/>
              <a:gd name="connsiteX898" fmla="*/ 9907259 w 11968488"/>
              <a:gd name="connsiteY898" fmla="*/ 526464 h 6483416"/>
              <a:gd name="connsiteX899" fmla="*/ 9846066 w 11968488"/>
              <a:gd name="connsiteY899" fmla="*/ 548178 h 6483416"/>
              <a:gd name="connsiteX900" fmla="*/ 9836800 w 11968488"/>
              <a:gd name="connsiteY900" fmla="*/ 546373 h 6483416"/>
              <a:gd name="connsiteX901" fmla="*/ 9834593 w 11968488"/>
              <a:gd name="connsiteY901" fmla="*/ 552248 h 6483416"/>
              <a:gd name="connsiteX902" fmla="*/ 9846066 w 11968488"/>
              <a:gd name="connsiteY902" fmla="*/ 548178 h 6483416"/>
              <a:gd name="connsiteX903" fmla="*/ 9848439 w 11968488"/>
              <a:gd name="connsiteY903" fmla="*/ 548639 h 6483416"/>
              <a:gd name="connsiteX904" fmla="*/ 9840880 w 11968488"/>
              <a:gd name="connsiteY904" fmla="*/ 557672 h 6483416"/>
              <a:gd name="connsiteX905" fmla="*/ 9838673 w 11968488"/>
              <a:gd name="connsiteY905" fmla="*/ 563547 h 6483416"/>
              <a:gd name="connsiteX906" fmla="*/ 9878304 w 11968488"/>
              <a:gd name="connsiteY906" fmla="*/ 556990 h 6483416"/>
              <a:gd name="connsiteX907" fmla="*/ 9886523 w 11968488"/>
              <a:gd name="connsiteY907" fmla="*/ 553213 h 6483416"/>
              <a:gd name="connsiteX908" fmla="*/ 9962439 w 11968488"/>
              <a:gd name="connsiteY908" fmla="*/ 519349 h 6483416"/>
              <a:gd name="connsiteX909" fmla="*/ 10032222 w 11968488"/>
              <a:gd name="connsiteY909" fmla="*/ 481950 h 6483416"/>
              <a:gd name="connsiteX910" fmla="*/ 10032380 w 11968488"/>
              <a:gd name="connsiteY910" fmla="*/ 481950 h 6483416"/>
              <a:gd name="connsiteX911" fmla="*/ 10037751 w 11968488"/>
              <a:gd name="connsiteY911" fmla="*/ 478990 h 6483416"/>
              <a:gd name="connsiteX912" fmla="*/ 10032222 w 11968488"/>
              <a:gd name="connsiteY912" fmla="*/ 481950 h 6483416"/>
              <a:gd name="connsiteX913" fmla="*/ 10023916 w 11968488"/>
              <a:gd name="connsiteY913" fmla="*/ 482060 h 6483416"/>
              <a:gd name="connsiteX914" fmla="*/ 10036941 w 11968488"/>
              <a:gd name="connsiteY914" fmla="*/ 470333 h 6483416"/>
              <a:gd name="connsiteX915" fmla="*/ 10042313 w 11968488"/>
              <a:gd name="connsiteY915" fmla="*/ 467372 h 6483416"/>
              <a:gd name="connsiteX916" fmla="*/ 10042478 w 11968488"/>
              <a:gd name="connsiteY916" fmla="*/ 461589 h 6483416"/>
              <a:gd name="connsiteX917" fmla="*/ 8776702 w 11968488"/>
              <a:gd name="connsiteY917" fmla="*/ 409288 h 6483416"/>
              <a:gd name="connsiteX918" fmla="*/ 8761332 w 11968488"/>
              <a:gd name="connsiteY918" fmla="*/ 414948 h 6483416"/>
              <a:gd name="connsiteX919" fmla="*/ 8803202 w 11968488"/>
              <a:gd name="connsiteY919" fmla="*/ 426439 h 6483416"/>
              <a:gd name="connsiteX920" fmla="*/ 8843179 w 11968488"/>
              <a:gd name="connsiteY920" fmla="*/ 447193 h 6483416"/>
              <a:gd name="connsiteX921" fmla="*/ 8843198 w 11968488"/>
              <a:gd name="connsiteY921" fmla="*/ 447183 h 6483416"/>
              <a:gd name="connsiteX922" fmla="*/ 8845479 w 11968488"/>
              <a:gd name="connsiteY922" fmla="*/ 442658 h 6483416"/>
              <a:gd name="connsiteX923" fmla="*/ 8857363 w 11968488"/>
              <a:gd name="connsiteY923" fmla="*/ 437286 h 6483416"/>
              <a:gd name="connsiteX924" fmla="*/ 8854511 w 11968488"/>
              <a:gd name="connsiteY924" fmla="*/ 436522 h 6483416"/>
              <a:gd name="connsiteX925" fmla="*/ 8863567 w 11968488"/>
              <a:gd name="connsiteY925" fmla="*/ 432378 h 6483416"/>
              <a:gd name="connsiteX926" fmla="*/ 8868377 w 11968488"/>
              <a:gd name="connsiteY926" fmla="*/ 436781 h 6483416"/>
              <a:gd name="connsiteX927" fmla="*/ 8863067 w 11968488"/>
              <a:gd name="connsiteY927" fmla="*/ 438817 h 6483416"/>
              <a:gd name="connsiteX928" fmla="*/ 8849356 w 11968488"/>
              <a:gd name="connsiteY928" fmla="*/ 450400 h 6483416"/>
              <a:gd name="connsiteX929" fmla="*/ 8852331 w 11968488"/>
              <a:gd name="connsiteY929" fmla="*/ 451944 h 6483416"/>
              <a:gd name="connsiteX930" fmla="*/ 8857743 w 11968488"/>
              <a:gd name="connsiteY930" fmla="*/ 453906 h 6483416"/>
              <a:gd name="connsiteX931" fmla="*/ 8873429 w 11968488"/>
              <a:gd name="connsiteY931" fmla="*/ 445019 h 6483416"/>
              <a:gd name="connsiteX932" fmla="*/ 8876468 w 11968488"/>
              <a:gd name="connsiteY932" fmla="*/ 444189 h 6483416"/>
              <a:gd name="connsiteX933" fmla="*/ 8883092 w 11968488"/>
              <a:gd name="connsiteY933" fmla="*/ 450255 h 6483416"/>
              <a:gd name="connsiteX934" fmla="*/ 8869179 w 11968488"/>
              <a:gd name="connsiteY934" fmla="*/ 457261 h 6483416"/>
              <a:gd name="connsiteX935" fmla="*/ 8887010 w 11968488"/>
              <a:gd name="connsiteY935" fmla="*/ 453105 h 6483416"/>
              <a:gd name="connsiteX936" fmla="*/ 8901374 w 11968488"/>
              <a:gd name="connsiteY936" fmla="*/ 448810 h 6483416"/>
              <a:gd name="connsiteX937" fmla="*/ 8911228 w 11968488"/>
              <a:gd name="connsiteY937" fmla="*/ 470407 h 6483416"/>
              <a:gd name="connsiteX938" fmla="*/ 8939559 w 11968488"/>
              <a:gd name="connsiteY938" fmla="*/ 472974 h 6483416"/>
              <a:gd name="connsiteX939" fmla="*/ 8974764 w 11968488"/>
              <a:gd name="connsiteY939" fmla="*/ 473750 h 6483416"/>
              <a:gd name="connsiteX940" fmla="*/ 8985664 w 11968488"/>
              <a:gd name="connsiteY940" fmla="*/ 479842 h 6483416"/>
              <a:gd name="connsiteX941" fmla="*/ 9046612 w 11968488"/>
              <a:gd name="connsiteY941" fmla="*/ 479611 h 6483416"/>
              <a:gd name="connsiteX942" fmla="*/ 9121501 w 11968488"/>
              <a:gd name="connsiteY942" fmla="*/ 480359 h 6483416"/>
              <a:gd name="connsiteX943" fmla="*/ 9177187 w 11968488"/>
              <a:gd name="connsiteY943" fmla="*/ 475850 h 6483416"/>
              <a:gd name="connsiteX944" fmla="*/ 9134929 w 11968488"/>
              <a:gd name="connsiteY944" fmla="*/ 461093 h 6483416"/>
              <a:gd name="connsiteX945" fmla="*/ 9121406 w 11968488"/>
              <a:gd name="connsiteY945" fmla="*/ 458633 h 6483416"/>
              <a:gd name="connsiteX946" fmla="*/ 9061754 w 11968488"/>
              <a:gd name="connsiteY946" fmla="*/ 455473 h 6483416"/>
              <a:gd name="connsiteX947" fmla="*/ 9060155 w 11968488"/>
              <a:gd name="connsiteY947" fmla="*/ 447488 h 6483416"/>
              <a:gd name="connsiteX948" fmla="*/ 9020685 w 11968488"/>
              <a:gd name="connsiteY948" fmla="*/ 440304 h 6483416"/>
              <a:gd name="connsiteX949" fmla="*/ 8941818 w 11968488"/>
              <a:gd name="connsiteY949" fmla="*/ 420656 h 6483416"/>
              <a:gd name="connsiteX950" fmla="*/ 8936790 w 11968488"/>
              <a:gd name="connsiteY950" fmla="*/ 452894 h 6483416"/>
              <a:gd name="connsiteX951" fmla="*/ 8913532 w 11968488"/>
              <a:gd name="connsiteY951" fmla="*/ 441517 h 6483416"/>
              <a:gd name="connsiteX952" fmla="*/ 8917230 w 11968488"/>
              <a:gd name="connsiteY952" fmla="*/ 427551 h 6483416"/>
              <a:gd name="connsiteX953" fmla="*/ 8776702 w 11968488"/>
              <a:gd name="connsiteY953" fmla="*/ 409288 h 6483416"/>
              <a:gd name="connsiteX954" fmla="*/ 8739571 w 11968488"/>
              <a:gd name="connsiteY954" fmla="*/ 351147 h 6483416"/>
              <a:gd name="connsiteX955" fmla="*/ 8720167 w 11968488"/>
              <a:gd name="connsiteY955" fmla="*/ 370401 h 6483416"/>
              <a:gd name="connsiteX956" fmla="*/ 8717141 w 11968488"/>
              <a:gd name="connsiteY956" fmla="*/ 374688 h 6483416"/>
              <a:gd name="connsiteX957" fmla="*/ 8787203 w 11968488"/>
              <a:gd name="connsiteY957" fmla="*/ 375391 h 6483416"/>
              <a:gd name="connsiteX958" fmla="*/ 8857059 w 11968488"/>
              <a:gd name="connsiteY958" fmla="*/ 369735 h 6483416"/>
              <a:gd name="connsiteX959" fmla="*/ 8857202 w 11968488"/>
              <a:gd name="connsiteY959" fmla="*/ 369805 h 6483416"/>
              <a:gd name="connsiteX960" fmla="*/ 8862595 w 11968488"/>
              <a:gd name="connsiteY960" fmla="*/ 369287 h 6483416"/>
              <a:gd name="connsiteX961" fmla="*/ 8857059 w 11968488"/>
              <a:gd name="connsiteY961" fmla="*/ 369735 h 6483416"/>
              <a:gd name="connsiteX962" fmla="*/ 8849450 w 11968488"/>
              <a:gd name="connsiteY962" fmla="*/ 366014 h 6483416"/>
              <a:gd name="connsiteX963" fmla="*/ 8863260 w 11968488"/>
              <a:gd name="connsiteY963" fmla="*/ 360153 h 6483416"/>
              <a:gd name="connsiteX964" fmla="*/ 8868652 w 11968488"/>
              <a:gd name="connsiteY964" fmla="*/ 359636 h 6483416"/>
              <a:gd name="connsiteX965" fmla="*/ 8866290 w 11968488"/>
              <a:gd name="connsiteY965" fmla="*/ 355322 h 6483416"/>
              <a:gd name="connsiteX966" fmla="*/ 8799781 w 11968488"/>
              <a:gd name="connsiteY966" fmla="*/ 354336 h 6483416"/>
              <a:gd name="connsiteX967" fmla="*/ 8560795 w 11968488"/>
              <a:gd name="connsiteY967" fmla="*/ 292432 h 6483416"/>
              <a:gd name="connsiteX968" fmla="*/ 8562487 w 11968488"/>
              <a:gd name="connsiteY968" fmla="*/ 296929 h 6483416"/>
              <a:gd name="connsiteX969" fmla="*/ 8600428 w 11968488"/>
              <a:gd name="connsiteY969" fmla="*/ 299208 h 6483416"/>
              <a:gd name="connsiteX970" fmla="*/ 8613402 w 11968488"/>
              <a:gd name="connsiteY970" fmla="*/ 298101 h 6483416"/>
              <a:gd name="connsiteX971" fmla="*/ 8578952 w 11968488"/>
              <a:gd name="connsiteY971" fmla="*/ 292457 h 6483416"/>
              <a:gd name="connsiteX972" fmla="*/ 10925763 w 11968488"/>
              <a:gd name="connsiteY972" fmla="*/ 263275 h 6483416"/>
              <a:gd name="connsiteX973" fmla="*/ 10923975 w 11968488"/>
              <a:gd name="connsiteY973" fmla="*/ 264884 h 6483416"/>
              <a:gd name="connsiteX974" fmla="*/ 10925785 w 11968488"/>
              <a:gd name="connsiteY974" fmla="*/ 264636 h 6483416"/>
              <a:gd name="connsiteX975" fmla="*/ 8430565 w 11968488"/>
              <a:gd name="connsiteY975" fmla="*/ 256540 h 6483416"/>
              <a:gd name="connsiteX976" fmla="*/ 8427985 w 11968488"/>
              <a:gd name="connsiteY976" fmla="*/ 268427 h 6483416"/>
              <a:gd name="connsiteX977" fmla="*/ 8442389 w 11968488"/>
              <a:gd name="connsiteY977" fmla="*/ 266770 h 6483416"/>
              <a:gd name="connsiteX978" fmla="*/ 8486992 w 11968488"/>
              <a:gd name="connsiteY978" fmla="*/ 273747 h 6483416"/>
              <a:gd name="connsiteX979" fmla="*/ 8481202 w 11968488"/>
              <a:gd name="connsiteY979" fmla="*/ 266533 h 6483416"/>
              <a:gd name="connsiteX980" fmla="*/ 8489325 w 11968488"/>
              <a:gd name="connsiteY980" fmla="*/ 261436 h 6483416"/>
              <a:gd name="connsiteX981" fmla="*/ 8454511 w 11968488"/>
              <a:gd name="connsiteY981" fmla="*/ 261549 h 6483416"/>
              <a:gd name="connsiteX982" fmla="*/ 8497606 w 11968488"/>
              <a:gd name="connsiteY982" fmla="*/ 244060 h 6483416"/>
              <a:gd name="connsiteX983" fmla="*/ 8498701 w 11968488"/>
              <a:gd name="connsiteY983" fmla="*/ 251842 h 6483416"/>
              <a:gd name="connsiteX984" fmla="*/ 8489608 w 11968488"/>
              <a:gd name="connsiteY984" fmla="*/ 261258 h 6483416"/>
              <a:gd name="connsiteX985" fmla="*/ 8491353 w 11968488"/>
              <a:gd name="connsiteY985" fmla="*/ 260161 h 6483416"/>
              <a:gd name="connsiteX986" fmla="*/ 8607127 w 11968488"/>
              <a:gd name="connsiteY986" fmla="*/ 275530 h 6483416"/>
              <a:gd name="connsiteX987" fmla="*/ 8642079 w 11968488"/>
              <a:gd name="connsiteY987" fmla="*/ 269608 h 6483416"/>
              <a:gd name="connsiteX988" fmla="*/ 8585322 w 11968488"/>
              <a:gd name="connsiteY988" fmla="*/ 253783 h 6483416"/>
              <a:gd name="connsiteX989" fmla="*/ 8497606 w 11968488"/>
              <a:gd name="connsiteY989" fmla="*/ 244060 h 6483416"/>
              <a:gd name="connsiteX990" fmla="*/ 10786438 w 11968488"/>
              <a:gd name="connsiteY990" fmla="*/ 242721 h 6483416"/>
              <a:gd name="connsiteX991" fmla="*/ 10768215 w 11968488"/>
              <a:gd name="connsiteY991" fmla="*/ 244362 h 6483416"/>
              <a:gd name="connsiteX992" fmla="*/ 10741794 w 11968488"/>
              <a:gd name="connsiteY992" fmla="*/ 262780 h 6483416"/>
              <a:gd name="connsiteX993" fmla="*/ 10712432 w 11968488"/>
              <a:gd name="connsiteY993" fmla="*/ 276759 h 6483416"/>
              <a:gd name="connsiteX994" fmla="*/ 10721091 w 11968488"/>
              <a:gd name="connsiteY994" fmla="*/ 279814 h 6483416"/>
              <a:gd name="connsiteX995" fmla="*/ 10688446 w 11968488"/>
              <a:gd name="connsiteY995" fmla="*/ 302112 h 6483416"/>
              <a:gd name="connsiteX996" fmla="*/ 10688616 w 11968488"/>
              <a:gd name="connsiteY996" fmla="*/ 313113 h 6483416"/>
              <a:gd name="connsiteX997" fmla="*/ 10721433 w 11968488"/>
              <a:gd name="connsiteY997" fmla="*/ 301814 h 6483416"/>
              <a:gd name="connsiteX998" fmla="*/ 10757443 w 11968488"/>
              <a:gd name="connsiteY998" fmla="*/ 291964 h 6483416"/>
              <a:gd name="connsiteX999" fmla="*/ 10792840 w 11968488"/>
              <a:gd name="connsiteY999" fmla="*/ 266309 h 6483416"/>
              <a:gd name="connsiteX1000" fmla="*/ 10756136 w 11968488"/>
              <a:gd name="connsiteY1000" fmla="*/ 280552 h 6483416"/>
              <a:gd name="connsiteX1001" fmla="*/ 10788596 w 11968488"/>
              <a:gd name="connsiteY1001" fmla="*/ 244037 h 6483416"/>
              <a:gd name="connsiteX1002" fmla="*/ 10786438 w 11968488"/>
              <a:gd name="connsiteY1002" fmla="*/ 242721 h 6483416"/>
              <a:gd name="connsiteX1003" fmla="*/ 11042899 w 11968488"/>
              <a:gd name="connsiteY1003" fmla="*/ 228394 h 6483416"/>
              <a:gd name="connsiteX1004" fmla="*/ 11028040 w 11968488"/>
              <a:gd name="connsiteY1004" fmla="*/ 234982 h 6483416"/>
              <a:gd name="connsiteX1005" fmla="*/ 11030704 w 11968488"/>
              <a:gd name="connsiteY1005" fmla="*/ 238989 h 6483416"/>
              <a:gd name="connsiteX1006" fmla="*/ 10708380 w 11968488"/>
              <a:gd name="connsiteY1006" fmla="*/ 226547 h 6483416"/>
              <a:gd name="connsiteX1007" fmla="*/ 10692915 w 11968488"/>
              <a:gd name="connsiteY1007" fmla="*/ 227820 h 6483416"/>
              <a:gd name="connsiteX1008" fmla="*/ 10602589 w 11968488"/>
              <a:gd name="connsiteY1008" fmla="*/ 249293 h 6483416"/>
              <a:gd name="connsiteX1009" fmla="*/ 10596426 w 11968488"/>
              <a:gd name="connsiteY1009" fmla="*/ 268508 h 6483416"/>
              <a:gd name="connsiteX1010" fmla="*/ 10595867 w 11968488"/>
              <a:gd name="connsiteY1010" fmla="*/ 268701 h 6483416"/>
              <a:gd name="connsiteX1011" fmla="*/ 10599616 w 11968488"/>
              <a:gd name="connsiteY1011" fmla="*/ 272044 h 6483416"/>
              <a:gd name="connsiteX1012" fmla="*/ 10603219 w 11968488"/>
              <a:gd name="connsiteY1012" fmla="*/ 270115 h 6483416"/>
              <a:gd name="connsiteX1013" fmla="*/ 10603845 w 11968488"/>
              <a:gd name="connsiteY1013" fmla="*/ 272185 h 6483416"/>
              <a:gd name="connsiteX1014" fmla="*/ 10600948 w 11968488"/>
              <a:gd name="connsiteY1014" fmla="*/ 273233 h 6483416"/>
              <a:gd name="connsiteX1015" fmla="*/ 10602279 w 11968488"/>
              <a:gd name="connsiteY1015" fmla="*/ 274422 h 6483416"/>
              <a:gd name="connsiteX1016" fmla="*/ 10611330 w 11968488"/>
              <a:gd name="connsiteY1016" fmla="*/ 271012 h 6483416"/>
              <a:gd name="connsiteX1017" fmla="*/ 10626049 w 11968488"/>
              <a:gd name="connsiteY1017" fmla="*/ 269428 h 6483416"/>
              <a:gd name="connsiteX1018" fmla="*/ 10701096 w 11968488"/>
              <a:gd name="connsiteY1018" fmla="*/ 229833 h 6483416"/>
              <a:gd name="connsiteX1019" fmla="*/ 2801905 w 11968488"/>
              <a:gd name="connsiteY1019" fmla="*/ 185382 h 6483416"/>
              <a:gd name="connsiteX1020" fmla="*/ 2799587 w 11968488"/>
              <a:gd name="connsiteY1020" fmla="*/ 189057 h 6483416"/>
              <a:gd name="connsiteX1021" fmla="*/ 2808042 w 11968488"/>
              <a:gd name="connsiteY1021" fmla="*/ 190344 h 6483416"/>
              <a:gd name="connsiteX1022" fmla="*/ 2809616 w 11968488"/>
              <a:gd name="connsiteY1022" fmla="*/ 191617 h 6483416"/>
              <a:gd name="connsiteX1023" fmla="*/ 2803181 w 11968488"/>
              <a:gd name="connsiteY1023" fmla="*/ 195666 h 6483416"/>
              <a:gd name="connsiteX1024" fmla="*/ 2800861 w 11968488"/>
              <a:gd name="connsiteY1024" fmla="*/ 199343 h 6483416"/>
              <a:gd name="connsiteX1025" fmla="*/ 2851117 w 11968488"/>
              <a:gd name="connsiteY1025" fmla="*/ 217574 h 6483416"/>
              <a:gd name="connsiteX1026" fmla="*/ 2862391 w 11968488"/>
              <a:gd name="connsiteY1026" fmla="*/ 218900 h 6483416"/>
              <a:gd name="connsiteX1027" fmla="*/ 2866228 w 11968488"/>
              <a:gd name="connsiteY1027" fmla="*/ 221562 h 6483416"/>
              <a:gd name="connsiteX1028" fmla="*/ 2892841 w 11968488"/>
              <a:gd name="connsiteY1028" fmla="*/ 227554 h 6483416"/>
              <a:gd name="connsiteX1029" fmla="*/ 2901124 w 11968488"/>
              <a:gd name="connsiteY1029" fmla="*/ 216637 h 6483416"/>
              <a:gd name="connsiteX1030" fmla="*/ 2908270 w 11968488"/>
              <a:gd name="connsiteY1030" fmla="*/ 204249 h 6483416"/>
              <a:gd name="connsiteX1031" fmla="*/ 2900923 w 11968488"/>
              <a:gd name="connsiteY1031" fmla="*/ 200681 h 6483416"/>
              <a:gd name="connsiteX1032" fmla="*/ 2853148 w 11968488"/>
              <a:gd name="connsiteY1032" fmla="*/ 197208 h 6483416"/>
              <a:gd name="connsiteX1033" fmla="*/ 2808042 w 11968488"/>
              <a:gd name="connsiteY1033" fmla="*/ 190344 h 6483416"/>
              <a:gd name="connsiteX1034" fmla="*/ 8131640 w 11968488"/>
              <a:gd name="connsiteY1034" fmla="*/ 154432 h 6483416"/>
              <a:gd name="connsiteX1035" fmla="*/ 8122702 w 11968488"/>
              <a:gd name="connsiteY1035" fmla="*/ 164180 h 6483416"/>
              <a:gd name="connsiteX1036" fmla="*/ 8110681 w 11968488"/>
              <a:gd name="connsiteY1036" fmla="*/ 176415 h 6483416"/>
              <a:gd name="connsiteX1037" fmla="*/ 8114337 w 11968488"/>
              <a:gd name="connsiteY1037" fmla="*/ 176415 h 6483416"/>
              <a:gd name="connsiteX1038" fmla="*/ 8119783 w 11968488"/>
              <a:gd name="connsiteY1038" fmla="*/ 169861 h 6483416"/>
              <a:gd name="connsiteX1039" fmla="*/ 11190938 w 11968488"/>
              <a:gd name="connsiteY1039" fmla="*/ 144021 h 6483416"/>
              <a:gd name="connsiteX1040" fmla="*/ 11131651 w 11968488"/>
              <a:gd name="connsiteY1040" fmla="*/ 150067 h 6483416"/>
              <a:gd name="connsiteX1041" fmla="*/ 11108697 w 11968488"/>
              <a:gd name="connsiteY1041" fmla="*/ 160078 h 6483416"/>
              <a:gd name="connsiteX1042" fmla="*/ 11111783 w 11968488"/>
              <a:gd name="connsiteY1042" fmla="*/ 165159 h 6483416"/>
              <a:gd name="connsiteX1043" fmla="*/ 11055315 w 11968488"/>
              <a:gd name="connsiteY1043" fmla="*/ 190865 h 6483416"/>
              <a:gd name="connsiteX1044" fmla="*/ 11037644 w 11968488"/>
              <a:gd name="connsiteY1044" fmla="*/ 183752 h 6483416"/>
              <a:gd name="connsiteX1045" fmla="*/ 11040771 w 11968488"/>
              <a:gd name="connsiteY1045" fmla="*/ 171665 h 6483416"/>
              <a:gd name="connsiteX1046" fmla="*/ 11031663 w 11968488"/>
              <a:gd name="connsiteY1046" fmla="*/ 171760 h 6483416"/>
              <a:gd name="connsiteX1047" fmla="*/ 11030908 w 11968488"/>
              <a:gd name="connsiteY1047" fmla="*/ 186172 h 6483416"/>
              <a:gd name="connsiteX1048" fmla="*/ 10974292 w 11968488"/>
              <a:gd name="connsiteY1048" fmla="*/ 197874 h 6483416"/>
              <a:gd name="connsiteX1049" fmla="*/ 10972943 w 11968488"/>
              <a:gd name="connsiteY1049" fmla="*/ 187195 h 6483416"/>
              <a:gd name="connsiteX1050" fmla="*/ 10961475 w 11968488"/>
              <a:gd name="connsiteY1050" fmla="*/ 194607 h 6483416"/>
              <a:gd name="connsiteX1051" fmla="*/ 10965009 w 11968488"/>
              <a:gd name="connsiteY1051" fmla="*/ 196030 h 6483416"/>
              <a:gd name="connsiteX1052" fmla="*/ 10968542 w 11968488"/>
              <a:gd name="connsiteY1052" fmla="*/ 197455 h 6483416"/>
              <a:gd name="connsiteX1053" fmla="*/ 10963509 w 11968488"/>
              <a:gd name="connsiteY1053" fmla="*/ 202347 h 6483416"/>
              <a:gd name="connsiteX1054" fmla="*/ 10954937 w 11968488"/>
              <a:gd name="connsiteY1054" fmla="*/ 205811 h 6483416"/>
              <a:gd name="connsiteX1055" fmla="*/ 10958470 w 11968488"/>
              <a:gd name="connsiteY1055" fmla="*/ 207237 h 6483416"/>
              <a:gd name="connsiteX1056" fmla="*/ 10932756 w 11968488"/>
              <a:gd name="connsiteY1056" fmla="*/ 217644 h 6483416"/>
              <a:gd name="connsiteX1057" fmla="*/ 10931253 w 11968488"/>
              <a:gd name="connsiteY1057" fmla="*/ 223958 h 6483416"/>
              <a:gd name="connsiteX1058" fmla="*/ 10926215 w 11968488"/>
              <a:gd name="connsiteY1058" fmla="*/ 228850 h 6483416"/>
              <a:gd name="connsiteX1059" fmla="*/ 10922680 w 11968488"/>
              <a:gd name="connsiteY1059" fmla="*/ 227428 h 6483416"/>
              <a:gd name="connsiteX1060" fmla="*/ 10919146 w 11968488"/>
              <a:gd name="connsiteY1060" fmla="*/ 226005 h 6483416"/>
              <a:gd name="connsiteX1061" fmla="*/ 10924183 w 11968488"/>
              <a:gd name="connsiteY1061" fmla="*/ 221115 h 6483416"/>
              <a:gd name="connsiteX1062" fmla="*/ 10920649 w 11968488"/>
              <a:gd name="connsiteY1062" fmla="*/ 219690 h 6483416"/>
              <a:gd name="connsiteX1063" fmla="*/ 10916140 w 11968488"/>
              <a:gd name="connsiteY1063" fmla="*/ 238634 h 6483416"/>
              <a:gd name="connsiteX1064" fmla="*/ 10908098 w 11968488"/>
              <a:gd name="connsiteY1064" fmla="*/ 256155 h 6483416"/>
              <a:gd name="connsiteX1065" fmla="*/ 10923364 w 11968488"/>
              <a:gd name="connsiteY1065" fmla="*/ 257110 h 6483416"/>
              <a:gd name="connsiteX1066" fmla="*/ 10925665 w 11968488"/>
              <a:gd name="connsiteY1066" fmla="*/ 257091 h 6483416"/>
              <a:gd name="connsiteX1067" fmla="*/ 10925272 w 11968488"/>
              <a:gd name="connsiteY1067" fmla="*/ 231632 h 6483416"/>
              <a:gd name="connsiteX1068" fmla="*/ 10958248 w 11968488"/>
              <a:gd name="connsiteY1068" fmla="*/ 230756 h 6483416"/>
              <a:gd name="connsiteX1069" fmla="*/ 10958761 w 11968488"/>
              <a:gd name="connsiteY1069" fmla="*/ 263760 h 6483416"/>
              <a:gd name="connsiteX1070" fmla="*/ 10979950 w 11968488"/>
              <a:gd name="connsiteY1070" fmla="*/ 254620 h 6483416"/>
              <a:gd name="connsiteX1071" fmla="*/ 10975976 w 11968488"/>
              <a:gd name="connsiteY1071" fmla="*/ 246179 h 6483416"/>
              <a:gd name="connsiteX1072" fmla="*/ 10984087 w 11968488"/>
              <a:gd name="connsiteY1072" fmla="*/ 235678 h 6483416"/>
              <a:gd name="connsiteX1073" fmla="*/ 10999624 w 11968488"/>
              <a:gd name="connsiteY1073" fmla="*/ 234496 h 6483416"/>
              <a:gd name="connsiteX1074" fmla="*/ 11002115 w 11968488"/>
              <a:gd name="connsiteY1074" fmla="*/ 233151 h 6483416"/>
              <a:gd name="connsiteX1075" fmla="*/ 11017570 w 11968488"/>
              <a:gd name="connsiteY1075" fmla="*/ 210330 h 6483416"/>
              <a:gd name="connsiteX1076" fmla="*/ 11021841 w 11968488"/>
              <a:gd name="connsiteY1076" fmla="*/ 222484 h 6483416"/>
              <a:gd name="connsiteX1077" fmla="*/ 11022485 w 11968488"/>
              <a:gd name="connsiteY1077" fmla="*/ 222136 h 6483416"/>
              <a:gd name="connsiteX1078" fmla="*/ 11042481 w 11968488"/>
              <a:gd name="connsiteY1078" fmla="*/ 206332 h 6483416"/>
              <a:gd name="connsiteX1079" fmla="*/ 11079649 w 11968488"/>
              <a:gd name="connsiteY1079" fmla="*/ 196642 h 6483416"/>
              <a:gd name="connsiteX1080" fmla="*/ 11116629 w 11968488"/>
              <a:gd name="connsiteY1080" fmla="*/ 170380 h 6483416"/>
              <a:gd name="connsiteX1081" fmla="*/ 11164075 w 11968488"/>
              <a:gd name="connsiteY1081" fmla="*/ 156485 h 6483416"/>
              <a:gd name="connsiteX1082" fmla="*/ 11182743 w 11968488"/>
              <a:gd name="connsiteY1082" fmla="*/ 147475 h 6483416"/>
              <a:gd name="connsiteX1083" fmla="*/ 11190952 w 11968488"/>
              <a:gd name="connsiteY1083" fmla="*/ 144302 h 6483416"/>
              <a:gd name="connsiteX1084" fmla="*/ 10989139 w 11968488"/>
              <a:gd name="connsiteY1084" fmla="*/ 141242 h 6483416"/>
              <a:gd name="connsiteX1085" fmla="*/ 10883710 w 11968488"/>
              <a:gd name="connsiteY1085" fmla="*/ 177722 h 6483416"/>
              <a:gd name="connsiteX1086" fmla="*/ 10886982 w 11968488"/>
              <a:gd name="connsiteY1086" fmla="*/ 180068 h 6483416"/>
              <a:gd name="connsiteX1087" fmla="*/ 10890253 w 11968488"/>
              <a:gd name="connsiteY1087" fmla="*/ 182418 h 6483416"/>
              <a:gd name="connsiteX1088" fmla="*/ 10884969 w 11968488"/>
              <a:gd name="connsiteY1088" fmla="*/ 186099 h 6483416"/>
              <a:gd name="connsiteX1089" fmla="*/ 10876414 w 11968488"/>
              <a:gd name="connsiteY1089" fmla="*/ 187436 h 6483416"/>
              <a:gd name="connsiteX1090" fmla="*/ 10879685 w 11968488"/>
              <a:gd name="connsiteY1090" fmla="*/ 189786 h 6483416"/>
              <a:gd name="connsiteX1091" fmla="*/ 10874730 w 11968488"/>
              <a:gd name="connsiteY1091" fmla="*/ 192582 h 6483416"/>
              <a:gd name="connsiteX1092" fmla="*/ 10876589 w 11968488"/>
              <a:gd name="connsiteY1092" fmla="*/ 193339 h 6483416"/>
              <a:gd name="connsiteX1093" fmla="*/ 10833465 w 11968488"/>
              <a:gd name="connsiteY1093" fmla="*/ 217957 h 6483416"/>
              <a:gd name="connsiteX1094" fmla="*/ 10831969 w 11968488"/>
              <a:gd name="connsiteY1094" fmla="*/ 221896 h 6483416"/>
              <a:gd name="connsiteX1095" fmla="*/ 10826843 w 11968488"/>
              <a:gd name="connsiteY1095" fmla="*/ 226628 h 6483416"/>
              <a:gd name="connsiteX1096" fmla="*/ 10843197 w 11968488"/>
              <a:gd name="connsiteY1096" fmla="*/ 238365 h 6483416"/>
              <a:gd name="connsiteX1097" fmla="*/ 10808536 w 11968488"/>
              <a:gd name="connsiteY1097" fmla="*/ 260215 h 6483416"/>
              <a:gd name="connsiteX1098" fmla="*/ 10793318 w 11968488"/>
              <a:gd name="connsiteY1098" fmla="*/ 266122 h 6483416"/>
              <a:gd name="connsiteX1099" fmla="*/ 10804901 w 11968488"/>
              <a:gd name="connsiteY1099" fmla="*/ 274191 h 6483416"/>
              <a:gd name="connsiteX1100" fmla="*/ 10858616 w 11968488"/>
              <a:gd name="connsiteY1100" fmla="*/ 236237 h 6483416"/>
              <a:gd name="connsiteX1101" fmla="*/ 10902977 w 11968488"/>
              <a:gd name="connsiteY1101" fmla="*/ 212577 h 6483416"/>
              <a:gd name="connsiteX1102" fmla="*/ 10959975 w 11968488"/>
              <a:gd name="connsiteY1102" fmla="*/ 180422 h 6483416"/>
              <a:gd name="connsiteX1103" fmla="*/ 10965897 w 11968488"/>
              <a:gd name="connsiteY1103" fmla="*/ 163813 h 6483416"/>
              <a:gd name="connsiteX1104" fmla="*/ 10989139 w 11968488"/>
              <a:gd name="connsiteY1104" fmla="*/ 141242 h 6483416"/>
              <a:gd name="connsiteX1105" fmla="*/ 8144506 w 11968488"/>
              <a:gd name="connsiteY1105" fmla="*/ 138471 h 6483416"/>
              <a:gd name="connsiteX1106" fmla="*/ 8138389 w 11968488"/>
              <a:gd name="connsiteY1106" fmla="*/ 142710 h 6483416"/>
              <a:gd name="connsiteX1107" fmla="*/ 8132370 w 11968488"/>
              <a:gd name="connsiteY1107" fmla="*/ 153482 h 6483416"/>
              <a:gd name="connsiteX1108" fmla="*/ 8142236 w 11968488"/>
              <a:gd name="connsiteY1108" fmla="*/ 140643 h 6483416"/>
              <a:gd name="connsiteX1109" fmla="*/ 11702969 w 11968488"/>
              <a:gd name="connsiteY1109" fmla="*/ 76 h 6483416"/>
              <a:gd name="connsiteX1110" fmla="*/ 11730605 w 11968488"/>
              <a:gd name="connsiteY1110" fmla="*/ 6010 h 6483416"/>
              <a:gd name="connsiteX1111" fmla="*/ 11748275 w 11968488"/>
              <a:gd name="connsiteY1111" fmla="*/ 13121 h 6483416"/>
              <a:gd name="connsiteX1112" fmla="*/ 11746772 w 11968488"/>
              <a:gd name="connsiteY1112" fmla="*/ 19438 h 6483416"/>
              <a:gd name="connsiteX1113" fmla="*/ 11703387 w 11968488"/>
              <a:gd name="connsiteY1113" fmla="*/ 22731 h 6483416"/>
              <a:gd name="connsiteX1114" fmla="*/ 11651427 w 11968488"/>
              <a:gd name="connsiteY1114" fmla="*/ 29494 h 6483416"/>
              <a:gd name="connsiteX1115" fmla="*/ 11623152 w 11968488"/>
              <a:gd name="connsiteY1115" fmla="*/ 18111 h 6483416"/>
              <a:gd name="connsiteX1116" fmla="*/ 11541946 w 11968488"/>
              <a:gd name="connsiteY1116" fmla="*/ 33863 h 6483416"/>
              <a:gd name="connsiteX1117" fmla="*/ 11515703 w 11968488"/>
              <a:gd name="connsiteY1117" fmla="*/ 30216 h 6483416"/>
              <a:gd name="connsiteX1118" fmla="*/ 11509162 w 11968488"/>
              <a:gd name="connsiteY1118" fmla="*/ 41422 h 6483416"/>
              <a:gd name="connsiteX1119" fmla="*/ 11398707 w 11968488"/>
              <a:gd name="connsiteY1119" fmla="*/ 66155 h 6483416"/>
              <a:gd name="connsiteX1120" fmla="*/ 11274642 w 11968488"/>
              <a:gd name="connsiteY1120" fmla="*/ 99246 h 6483416"/>
              <a:gd name="connsiteX1121" fmla="*/ 11270580 w 11968488"/>
              <a:gd name="connsiteY1121" fmla="*/ 83772 h 6483416"/>
              <a:gd name="connsiteX1122" fmla="*/ 11169753 w 11968488"/>
              <a:gd name="connsiteY1122" fmla="*/ 133138 h 6483416"/>
              <a:gd name="connsiteX1123" fmla="*/ 11149684 w 11968488"/>
              <a:gd name="connsiteY1123" fmla="*/ 140111 h 6483416"/>
              <a:gd name="connsiteX1124" fmla="*/ 11189648 w 11968488"/>
              <a:gd name="connsiteY1124" fmla="*/ 135735 h 6483416"/>
              <a:gd name="connsiteX1125" fmla="*/ 11214066 w 11968488"/>
              <a:gd name="connsiteY1125" fmla="*/ 135369 h 6483416"/>
              <a:gd name="connsiteX1126" fmla="*/ 11286255 w 11968488"/>
              <a:gd name="connsiteY1126" fmla="*/ 107473 h 6483416"/>
              <a:gd name="connsiteX1127" fmla="*/ 11306389 w 11968488"/>
              <a:gd name="connsiteY1127" fmla="*/ 109289 h 6483416"/>
              <a:gd name="connsiteX1128" fmla="*/ 11389470 w 11968488"/>
              <a:gd name="connsiteY1128" fmla="*/ 87637 h 6483416"/>
              <a:gd name="connsiteX1129" fmla="*/ 11402382 w 11968488"/>
              <a:gd name="connsiteY1129" fmla="*/ 75439 h 6483416"/>
              <a:gd name="connsiteX1130" fmla="*/ 11441715 w 11968488"/>
              <a:gd name="connsiteY1130" fmla="*/ 70490 h 6483416"/>
              <a:gd name="connsiteX1131" fmla="*/ 11435428 w 11968488"/>
              <a:gd name="connsiteY1131" fmla="*/ 65062 h 6483416"/>
              <a:gd name="connsiteX1132" fmla="*/ 11465479 w 11968488"/>
              <a:gd name="connsiteY1132" fmla="*/ 61125 h 6483416"/>
              <a:gd name="connsiteX1133" fmla="*/ 11471302 w 11968488"/>
              <a:gd name="connsiteY1133" fmla="*/ 80302 h 6483416"/>
              <a:gd name="connsiteX1134" fmla="*/ 11454289 w 11968488"/>
              <a:gd name="connsiteY1134" fmla="*/ 81339 h 6483416"/>
              <a:gd name="connsiteX1135" fmla="*/ 11390353 w 11968488"/>
              <a:gd name="connsiteY1135" fmla="*/ 108819 h 6483416"/>
              <a:gd name="connsiteX1136" fmla="*/ 11354741 w 11968488"/>
              <a:gd name="connsiteY1136" fmla="*/ 121457 h 6483416"/>
              <a:gd name="connsiteX1137" fmla="*/ 11363772 w 11968488"/>
              <a:gd name="connsiteY1137" fmla="*/ 124109 h 6483416"/>
              <a:gd name="connsiteX1138" fmla="*/ 11372749 w 11968488"/>
              <a:gd name="connsiteY1138" fmla="*/ 121219 h 6483416"/>
              <a:gd name="connsiteX1139" fmla="*/ 11376965 w 11968488"/>
              <a:gd name="connsiteY1139" fmla="*/ 127984 h 6483416"/>
              <a:gd name="connsiteX1140" fmla="*/ 11396097 w 11968488"/>
              <a:gd name="connsiteY1140" fmla="*/ 133602 h 6483416"/>
              <a:gd name="connsiteX1141" fmla="*/ 11398352 w 11968488"/>
              <a:gd name="connsiteY1141" fmla="*/ 133227 h 6483416"/>
              <a:gd name="connsiteX1142" fmla="*/ 11471878 w 11968488"/>
              <a:gd name="connsiteY1142" fmla="*/ 112078 h 6483416"/>
              <a:gd name="connsiteX1143" fmla="*/ 11481101 w 11968488"/>
              <a:gd name="connsiteY1143" fmla="*/ 112562 h 6483416"/>
              <a:gd name="connsiteX1144" fmla="*/ 11481934 w 11968488"/>
              <a:gd name="connsiteY1144" fmla="*/ 115304 h 6483416"/>
              <a:gd name="connsiteX1145" fmla="*/ 11504524 w 11968488"/>
              <a:gd name="connsiteY1145" fmla="*/ 109029 h 6483416"/>
              <a:gd name="connsiteX1146" fmla="*/ 11524582 w 11968488"/>
              <a:gd name="connsiteY1146" fmla="*/ 134140 h 6483416"/>
              <a:gd name="connsiteX1147" fmla="*/ 11590050 w 11968488"/>
              <a:gd name="connsiteY1147" fmla="*/ 101121 h 6483416"/>
              <a:gd name="connsiteX1148" fmla="*/ 11604610 w 11968488"/>
              <a:gd name="connsiteY1148" fmla="*/ 139767 h 6483416"/>
              <a:gd name="connsiteX1149" fmla="*/ 11663300 w 11968488"/>
              <a:gd name="connsiteY1149" fmla="*/ 119558 h 6483416"/>
              <a:gd name="connsiteX1150" fmla="*/ 11749167 w 11968488"/>
              <a:gd name="connsiteY1150" fmla="*/ 133654 h 6483416"/>
              <a:gd name="connsiteX1151" fmla="*/ 11882272 w 11968488"/>
              <a:gd name="connsiteY1151" fmla="*/ 138578 h 6483416"/>
              <a:gd name="connsiteX1152" fmla="*/ 11901720 w 11968488"/>
              <a:gd name="connsiteY1152" fmla="*/ 147729 h 6483416"/>
              <a:gd name="connsiteX1153" fmla="*/ 11927783 w 11968488"/>
              <a:gd name="connsiteY1153" fmla="*/ 153462 h 6483416"/>
              <a:gd name="connsiteX1154" fmla="*/ 11930959 w 11968488"/>
              <a:gd name="connsiteY1154" fmla="*/ 148914 h 6483416"/>
              <a:gd name="connsiteX1155" fmla="*/ 11933124 w 11968488"/>
              <a:gd name="connsiteY1155" fmla="*/ 153527 h 6483416"/>
              <a:gd name="connsiteX1156" fmla="*/ 11943802 w 11968488"/>
              <a:gd name="connsiteY1156" fmla="*/ 153653 h 6483416"/>
              <a:gd name="connsiteX1157" fmla="*/ 11940630 w 11968488"/>
              <a:gd name="connsiteY1157" fmla="*/ 158197 h 6483416"/>
              <a:gd name="connsiteX1158" fmla="*/ 11935288 w 11968488"/>
              <a:gd name="connsiteY1158" fmla="*/ 158136 h 6483416"/>
              <a:gd name="connsiteX1159" fmla="*/ 11968488 w 11968488"/>
              <a:gd name="connsiteY1159" fmla="*/ 172277 h 6483416"/>
              <a:gd name="connsiteX1160" fmla="*/ 11858661 w 11968488"/>
              <a:gd name="connsiteY1160" fmla="*/ 198490 h 6483416"/>
              <a:gd name="connsiteX1161" fmla="*/ 11871357 w 11968488"/>
              <a:gd name="connsiteY1161" fmla="*/ 180304 h 6483416"/>
              <a:gd name="connsiteX1162" fmla="*/ 11849821 w 11968488"/>
              <a:gd name="connsiteY1162" fmla="*/ 177692 h 6483416"/>
              <a:gd name="connsiteX1163" fmla="*/ 11798432 w 11968488"/>
              <a:gd name="connsiteY1163" fmla="*/ 195859 h 6483416"/>
              <a:gd name="connsiteX1164" fmla="*/ 11678242 w 11968488"/>
              <a:gd name="connsiteY1164" fmla="*/ 223853 h 6483416"/>
              <a:gd name="connsiteX1165" fmla="*/ 11539695 w 11968488"/>
              <a:gd name="connsiteY1165" fmla="*/ 249433 h 6483416"/>
              <a:gd name="connsiteX1166" fmla="*/ 11424314 w 11968488"/>
              <a:gd name="connsiteY1166" fmla="*/ 255108 h 6483416"/>
              <a:gd name="connsiteX1167" fmla="*/ 11339345 w 11968488"/>
              <a:gd name="connsiteY1167" fmla="*/ 277268 h 6483416"/>
              <a:gd name="connsiteX1168" fmla="*/ 11339226 w 11968488"/>
              <a:gd name="connsiteY1168" fmla="*/ 278336 h 6483416"/>
              <a:gd name="connsiteX1169" fmla="*/ 11339099 w 11968488"/>
              <a:gd name="connsiteY1169" fmla="*/ 279482 h 6483416"/>
              <a:gd name="connsiteX1170" fmla="*/ 11328575 w 11968488"/>
              <a:gd name="connsiteY1170" fmla="*/ 280074 h 6483416"/>
              <a:gd name="connsiteX1171" fmla="*/ 11309309 w 11968488"/>
              <a:gd name="connsiteY1171" fmla="*/ 285099 h 6483416"/>
              <a:gd name="connsiteX1172" fmla="*/ 11309687 w 11968488"/>
              <a:gd name="connsiteY1172" fmla="*/ 290883 h 6483416"/>
              <a:gd name="connsiteX1173" fmla="*/ 11319141 w 11968488"/>
              <a:gd name="connsiteY1173" fmla="*/ 293658 h 6483416"/>
              <a:gd name="connsiteX1174" fmla="*/ 11357690 w 11968488"/>
              <a:gd name="connsiteY1174" fmla="*/ 282872 h 6483416"/>
              <a:gd name="connsiteX1175" fmla="*/ 11360469 w 11968488"/>
              <a:gd name="connsiteY1175" fmla="*/ 295508 h 6483416"/>
              <a:gd name="connsiteX1176" fmla="*/ 11406643 w 11968488"/>
              <a:gd name="connsiteY1176" fmla="*/ 276453 h 6483416"/>
              <a:gd name="connsiteX1177" fmla="*/ 11471901 w 11968488"/>
              <a:gd name="connsiteY1177" fmla="*/ 264903 h 6483416"/>
              <a:gd name="connsiteX1178" fmla="*/ 11529068 w 11968488"/>
              <a:gd name="connsiteY1178" fmla="*/ 269410 h 6483416"/>
              <a:gd name="connsiteX1179" fmla="*/ 11520977 w 11968488"/>
              <a:gd name="connsiteY1179" fmla="*/ 285473 h 6483416"/>
              <a:gd name="connsiteX1180" fmla="*/ 11618884 w 11968488"/>
              <a:gd name="connsiteY1180" fmla="*/ 272640 h 6483416"/>
              <a:gd name="connsiteX1181" fmla="*/ 11727703 w 11968488"/>
              <a:gd name="connsiteY1181" fmla="*/ 265379 h 6483416"/>
              <a:gd name="connsiteX1182" fmla="*/ 11725087 w 11968488"/>
              <a:gd name="connsiteY1182" fmla="*/ 288724 h 6483416"/>
              <a:gd name="connsiteX1183" fmla="*/ 11735998 w 11968488"/>
              <a:gd name="connsiteY1183" fmla="*/ 294294 h 6483416"/>
              <a:gd name="connsiteX1184" fmla="*/ 11727866 w 11968488"/>
              <a:gd name="connsiteY1184" fmla="*/ 301360 h 6483416"/>
              <a:gd name="connsiteX1185" fmla="*/ 11722432 w 11968488"/>
              <a:gd name="connsiteY1185" fmla="*/ 303072 h 6483416"/>
              <a:gd name="connsiteX1186" fmla="*/ 11708866 w 11968488"/>
              <a:gd name="connsiteY1186" fmla="*/ 311849 h 6483416"/>
              <a:gd name="connsiteX1187" fmla="*/ 11708824 w 11968488"/>
              <a:gd name="connsiteY1187" fmla="*/ 302855 h 6483416"/>
              <a:gd name="connsiteX1188" fmla="*/ 11700653 w 11968488"/>
              <a:gd name="connsiteY1188" fmla="*/ 300925 h 6483416"/>
              <a:gd name="connsiteX1189" fmla="*/ 11708783 w 11968488"/>
              <a:gd name="connsiteY1189" fmla="*/ 293859 h 6483416"/>
              <a:gd name="connsiteX1190" fmla="*/ 11714217 w 11968488"/>
              <a:gd name="connsiteY1190" fmla="*/ 292147 h 6483416"/>
              <a:gd name="connsiteX1191" fmla="*/ 11651658 w 11968488"/>
              <a:gd name="connsiteY1191" fmla="*/ 298346 h 6483416"/>
              <a:gd name="connsiteX1192" fmla="*/ 11556447 w 11968488"/>
              <a:gd name="connsiteY1192" fmla="*/ 305825 h 6483416"/>
              <a:gd name="connsiteX1193" fmla="*/ 11526453 w 11968488"/>
              <a:gd name="connsiteY1193" fmla="*/ 292756 h 6483416"/>
              <a:gd name="connsiteX1194" fmla="*/ 11488452 w 11968488"/>
              <a:gd name="connsiteY1194" fmla="*/ 313739 h 6483416"/>
              <a:gd name="connsiteX1195" fmla="*/ 11451695 w 11968488"/>
              <a:gd name="connsiteY1195" fmla="*/ 309553 h 6483416"/>
              <a:gd name="connsiteX1196" fmla="*/ 11431485 w 11968488"/>
              <a:gd name="connsiteY1196" fmla="*/ 314328 h 6483416"/>
              <a:gd name="connsiteX1197" fmla="*/ 11435688 w 11968488"/>
              <a:gd name="connsiteY1197" fmla="*/ 318928 h 6483416"/>
              <a:gd name="connsiteX1198" fmla="*/ 11444622 w 11968488"/>
              <a:gd name="connsiteY1198" fmla="*/ 322537 h 6483416"/>
              <a:gd name="connsiteX1199" fmla="*/ 11530673 w 11968488"/>
              <a:gd name="connsiteY1199" fmla="*/ 331961 h 6483416"/>
              <a:gd name="connsiteX1200" fmla="*/ 11585779 w 11968488"/>
              <a:gd name="connsiteY1200" fmla="*/ 349082 h 6483416"/>
              <a:gd name="connsiteX1201" fmla="*/ 11602131 w 11968488"/>
              <a:gd name="connsiteY1201" fmla="*/ 360821 h 6483416"/>
              <a:gd name="connsiteX1202" fmla="*/ 11600118 w 11968488"/>
              <a:gd name="connsiteY1202" fmla="*/ 366855 h 6483416"/>
              <a:gd name="connsiteX1203" fmla="*/ 11558100 w 11968488"/>
              <a:gd name="connsiteY1203" fmla="*/ 359125 h 6483416"/>
              <a:gd name="connsiteX1204" fmla="*/ 11507524 w 11968488"/>
              <a:gd name="connsiteY1204" fmla="*/ 352731 h 6483416"/>
              <a:gd name="connsiteX1205" fmla="*/ 11481358 w 11968488"/>
              <a:gd name="connsiteY1205" fmla="*/ 333951 h 6483416"/>
              <a:gd name="connsiteX1206" fmla="*/ 11401846 w 11968488"/>
              <a:gd name="connsiteY1206" fmla="*/ 329220 h 6483416"/>
              <a:gd name="connsiteX1207" fmla="*/ 11397996 w 11968488"/>
              <a:gd name="connsiteY1207" fmla="*/ 325266 h 6483416"/>
              <a:gd name="connsiteX1208" fmla="*/ 11395985 w 11968488"/>
              <a:gd name="connsiteY1208" fmla="*/ 325980 h 6483416"/>
              <a:gd name="connsiteX1209" fmla="*/ 11360632 w 11968488"/>
              <a:gd name="connsiteY1209" fmla="*/ 331489 h 6483416"/>
              <a:gd name="connsiteX1210" fmla="*/ 11358507 w 11968488"/>
              <a:gd name="connsiteY1210" fmla="*/ 329265 h 6483416"/>
              <a:gd name="connsiteX1211" fmla="*/ 11318340 w 11968488"/>
              <a:gd name="connsiteY1211" fmla="*/ 331900 h 6483416"/>
              <a:gd name="connsiteX1212" fmla="*/ 11303820 w 11968488"/>
              <a:gd name="connsiteY1212" fmla="*/ 330265 h 6483416"/>
              <a:gd name="connsiteX1213" fmla="*/ 11303672 w 11968488"/>
              <a:gd name="connsiteY1213" fmla="*/ 330701 h 6483416"/>
              <a:gd name="connsiteX1214" fmla="*/ 11343644 w 11968488"/>
              <a:gd name="connsiteY1214" fmla="*/ 371656 h 6483416"/>
              <a:gd name="connsiteX1215" fmla="*/ 11337333 w 11968488"/>
              <a:gd name="connsiteY1215" fmla="*/ 373830 h 6483416"/>
              <a:gd name="connsiteX1216" fmla="*/ 11337505 w 11968488"/>
              <a:gd name="connsiteY1216" fmla="*/ 384831 h 6483416"/>
              <a:gd name="connsiteX1217" fmla="*/ 11271541 w 11968488"/>
              <a:gd name="connsiteY1217" fmla="*/ 386006 h 6483416"/>
              <a:gd name="connsiteX1218" fmla="*/ 11272215 w 11968488"/>
              <a:gd name="connsiteY1218" fmla="*/ 429430 h 6483416"/>
              <a:gd name="connsiteX1219" fmla="*/ 11311502 w 11968488"/>
              <a:gd name="connsiteY1219" fmla="*/ 426379 h 6483416"/>
              <a:gd name="connsiteX1220" fmla="*/ 11312185 w 11968488"/>
              <a:gd name="connsiteY1220" fmla="*/ 470388 h 6483416"/>
              <a:gd name="connsiteX1221" fmla="*/ 11298933 w 11968488"/>
              <a:gd name="connsiteY1221" fmla="*/ 474951 h 6483416"/>
              <a:gd name="connsiteX1222" fmla="*/ 11265776 w 11968488"/>
              <a:gd name="connsiteY1222" fmla="*/ 464249 h 6483416"/>
              <a:gd name="connsiteX1223" fmla="*/ 11266117 w 11968488"/>
              <a:gd name="connsiteY1223" fmla="*/ 486248 h 6483416"/>
              <a:gd name="connsiteX1224" fmla="*/ 11181468 w 11968488"/>
              <a:gd name="connsiteY1224" fmla="*/ 591651 h 6483416"/>
              <a:gd name="connsiteX1225" fmla="*/ 11083362 w 11968488"/>
              <a:gd name="connsiteY1225" fmla="*/ 647553 h 6483416"/>
              <a:gd name="connsiteX1226" fmla="*/ 11083523 w 11968488"/>
              <a:gd name="connsiteY1226" fmla="*/ 657975 h 6483416"/>
              <a:gd name="connsiteX1227" fmla="*/ 11195224 w 11968488"/>
              <a:gd name="connsiteY1227" fmla="*/ 619513 h 6483416"/>
              <a:gd name="connsiteX1228" fmla="*/ 11195395 w 11968488"/>
              <a:gd name="connsiteY1228" fmla="*/ 630516 h 6483416"/>
              <a:gd name="connsiteX1229" fmla="*/ 11176335 w 11968488"/>
              <a:gd name="connsiteY1229" fmla="*/ 669679 h 6483416"/>
              <a:gd name="connsiteX1230" fmla="*/ 11143357 w 11968488"/>
              <a:gd name="connsiteY1230" fmla="*/ 670554 h 6483416"/>
              <a:gd name="connsiteX1231" fmla="*/ 11123494 w 11968488"/>
              <a:gd name="connsiteY1231" fmla="*/ 698931 h 6483416"/>
              <a:gd name="connsiteX1232" fmla="*/ 11123657 w 11968488"/>
              <a:gd name="connsiteY1232" fmla="*/ 709353 h 6483416"/>
              <a:gd name="connsiteX1233" fmla="*/ 11157157 w 11968488"/>
              <a:gd name="connsiteY1233" fmla="*/ 742062 h 6483416"/>
              <a:gd name="connsiteX1234" fmla="*/ 11137593 w 11968488"/>
              <a:gd name="connsiteY1234" fmla="*/ 748797 h 6483416"/>
              <a:gd name="connsiteX1235" fmla="*/ 11137218 w 11968488"/>
              <a:gd name="connsiteY1235" fmla="*/ 748604 h 6483416"/>
              <a:gd name="connsiteX1236" fmla="*/ 11138566 w 11968488"/>
              <a:gd name="connsiteY1236" fmla="*/ 753349 h 6483416"/>
              <a:gd name="connsiteX1237" fmla="*/ 11122300 w 11968488"/>
              <a:gd name="connsiteY1237" fmla="*/ 753697 h 6483416"/>
              <a:gd name="connsiteX1238" fmla="*/ 11118372 w 11968488"/>
              <a:gd name="connsiteY1238" fmla="*/ 777534 h 6483416"/>
              <a:gd name="connsiteX1239" fmla="*/ 11128115 w 11968488"/>
              <a:gd name="connsiteY1239" fmla="*/ 787909 h 6483416"/>
              <a:gd name="connsiteX1240" fmla="*/ 11138690 w 11968488"/>
              <a:gd name="connsiteY1240" fmla="*/ 785276 h 6483416"/>
              <a:gd name="connsiteX1241" fmla="*/ 11147868 w 11968488"/>
              <a:gd name="connsiteY1241" fmla="*/ 786131 h 6483416"/>
              <a:gd name="connsiteX1242" fmla="*/ 11151395 w 11968488"/>
              <a:gd name="connsiteY1242" fmla="*/ 798573 h 6483416"/>
              <a:gd name="connsiteX1243" fmla="*/ 11151691 w 11968488"/>
              <a:gd name="connsiteY1243" fmla="*/ 798659 h 6483416"/>
              <a:gd name="connsiteX1244" fmla="*/ 11157659 w 11968488"/>
              <a:gd name="connsiteY1244" fmla="*/ 774485 h 6483416"/>
              <a:gd name="connsiteX1245" fmla="*/ 11158002 w 11968488"/>
              <a:gd name="connsiteY1245" fmla="*/ 796491 h 6483416"/>
              <a:gd name="connsiteX1246" fmla="*/ 11164944 w 11968488"/>
              <a:gd name="connsiteY1246" fmla="*/ 794099 h 6483416"/>
              <a:gd name="connsiteX1247" fmla="*/ 11165114 w 11968488"/>
              <a:gd name="connsiteY1247" fmla="*/ 805098 h 6483416"/>
              <a:gd name="connsiteX1248" fmla="*/ 11155078 w 11968488"/>
              <a:gd name="connsiteY1248" fmla="*/ 811548 h 6483416"/>
              <a:gd name="connsiteX1249" fmla="*/ 11155480 w 11968488"/>
              <a:gd name="connsiteY1249" fmla="*/ 812968 h 6483416"/>
              <a:gd name="connsiteX1250" fmla="*/ 11152184 w 11968488"/>
              <a:gd name="connsiteY1250" fmla="*/ 813409 h 6483416"/>
              <a:gd name="connsiteX1251" fmla="*/ 11142185 w 11968488"/>
              <a:gd name="connsiteY1251" fmla="*/ 819834 h 6483416"/>
              <a:gd name="connsiteX1252" fmla="*/ 11119378 w 11968488"/>
              <a:gd name="connsiteY1252" fmla="*/ 842388 h 6483416"/>
              <a:gd name="connsiteX1253" fmla="*/ 11119557 w 11968488"/>
              <a:gd name="connsiteY1253" fmla="*/ 853966 h 6483416"/>
              <a:gd name="connsiteX1254" fmla="*/ 11192166 w 11968488"/>
              <a:gd name="connsiteY1254" fmla="*/ 872043 h 6483416"/>
              <a:gd name="connsiteX1255" fmla="*/ 11204914 w 11968488"/>
              <a:gd name="connsiteY1255" fmla="*/ 835056 h 6483416"/>
              <a:gd name="connsiteX1256" fmla="*/ 11251486 w 11968488"/>
              <a:gd name="connsiteY1256" fmla="*/ 851619 h 6483416"/>
              <a:gd name="connsiteX1257" fmla="*/ 11232265 w 11968488"/>
              <a:gd name="connsiteY1257" fmla="*/ 880355 h 6483416"/>
              <a:gd name="connsiteX1258" fmla="*/ 11258139 w 11968488"/>
              <a:gd name="connsiteY1258" fmla="*/ 871448 h 6483416"/>
              <a:gd name="connsiteX1259" fmla="*/ 11337142 w 11968488"/>
              <a:gd name="connsiteY1259" fmla="*/ 811066 h 6483416"/>
              <a:gd name="connsiteX1260" fmla="*/ 11337655 w 11968488"/>
              <a:gd name="connsiteY1260" fmla="*/ 844070 h 6483416"/>
              <a:gd name="connsiteX1261" fmla="*/ 11306189 w 11968488"/>
              <a:gd name="connsiteY1261" fmla="*/ 942224 h 6483416"/>
              <a:gd name="connsiteX1262" fmla="*/ 11319782 w 11968488"/>
              <a:gd name="connsiteY1262" fmla="*/ 959661 h 6483416"/>
              <a:gd name="connsiteX1263" fmla="*/ 11306529 w 11968488"/>
              <a:gd name="connsiteY1263" fmla="*/ 964225 h 6483416"/>
              <a:gd name="connsiteX1264" fmla="*/ 11247549 w 11968488"/>
              <a:gd name="connsiteY1264" fmla="*/ 1006654 h 6483416"/>
              <a:gd name="connsiteX1265" fmla="*/ 11227849 w 11968488"/>
              <a:gd name="connsiteY1265" fmla="*/ 1045452 h 6483416"/>
              <a:gd name="connsiteX1266" fmla="*/ 11241615 w 11968488"/>
              <a:gd name="connsiteY1266" fmla="*/ 1073894 h 6483416"/>
              <a:gd name="connsiteX1267" fmla="*/ 11195716 w 11968488"/>
              <a:gd name="connsiteY1267" fmla="*/ 1100757 h 6483416"/>
              <a:gd name="connsiteX1268" fmla="*/ 11195035 w 11968488"/>
              <a:gd name="connsiteY1268" fmla="*/ 1056749 h 6483416"/>
              <a:gd name="connsiteX1269" fmla="*/ 11116781 w 11968488"/>
              <a:gd name="connsiteY1269" fmla="*/ 1083693 h 6483416"/>
              <a:gd name="connsiteX1270" fmla="*/ 11039927 w 11968488"/>
              <a:gd name="connsiteY1270" fmla="*/ 1241716 h 6483416"/>
              <a:gd name="connsiteX1271" fmla="*/ 10982040 w 11968488"/>
              <a:gd name="connsiteY1271" fmla="*/ 1236977 h 6483416"/>
              <a:gd name="connsiteX1272" fmla="*/ 10965133 w 11968488"/>
              <a:gd name="connsiteY1272" fmla="*/ 1240668 h 6483416"/>
              <a:gd name="connsiteX1273" fmla="*/ 11021335 w 11968488"/>
              <a:gd name="connsiteY1273" fmla="*/ 1266572 h 6483416"/>
              <a:gd name="connsiteX1274" fmla="*/ 11092425 w 11968488"/>
              <a:gd name="connsiteY1274" fmla="*/ 1283897 h 6483416"/>
              <a:gd name="connsiteX1275" fmla="*/ 11107850 w 11968488"/>
              <a:gd name="connsiteY1275" fmla="*/ 1298192 h 6483416"/>
              <a:gd name="connsiteX1276" fmla="*/ 11191739 w 11968488"/>
              <a:gd name="connsiteY1276" fmla="*/ 1320445 h 6483416"/>
              <a:gd name="connsiteX1277" fmla="*/ 11244881 w 11968488"/>
              <a:gd name="connsiteY1277" fmla="*/ 1345907 h 6483416"/>
              <a:gd name="connsiteX1278" fmla="*/ 11260306 w 11968488"/>
              <a:gd name="connsiteY1278" fmla="*/ 1360199 h 6483416"/>
              <a:gd name="connsiteX1279" fmla="*/ 11258018 w 11968488"/>
              <a:gd name="connsiteY1279" fmla="*/ 1366008 h 6483416"/>
              <a:gd name="connsiteX1280" fmla="*/ 11217218 w 11968488"/>
              <a:gd name="connsiteY1280" fmla="*/ 1351978 h 6483416"/>
              <a:gd name="connsiteX1281" fmla="*/ 11167958 w 11968488"/>
              <a:gd name="connsiteY1281" fmla="*/ 1338039 h 6483416"/>
              <a:gd name="connsiteX1282" fmla="*/ 11143277 w 11968488"/>
              <a:gd name="connsiteY1282" fmla="*/ 1315166 h 6483416"/>
              <a:gd name="connsiteX1283" fmla="*/ 11065558 w 11968488"/>
              <a:gd name="connsiteY1283" fmla="*/ 1298633 h 6483416"/>
              <a:gd name="connsiteX1284" fmla="*/ 11041676 w 11968488"/>
              <a:gd name="connsiteY1284" fmla="*/ 1284430 h 6483416"/>
              <a:gd name="connsiteX1285" fmla="*/ 11034012 w 11968488"/>
              <a:gd name="connsiteY1285" fmla="*/ 1293183 h 6483416"/>
              <a:gd name="connsiteX1286" fmla="*/ 10927833 w 11968488"/>
              <a:gd name="connsiteY1286" fmla="*/ 1274057 h 6483416"/>
              <a:gd name="connsiteX1287" fmla="*/ 10868686 w 11968488"/>
              <a:gd name="connsiteY1287" fmla="*/ 1263835 h 6483416"/>
              <a:gd name="connsiteX1288" fmla="*/ 10867660 w 11968488"/>
              <a:gd name="connsiteY1288" fmla="*/ 1263739 h 6483416"/>
              <a:gd name="connsiteX1289" fmla="*/ 10868393 w 11968488"/>
              <a:gd name="connsiteY1289" fmla="*/ 1267596 h 6483416"/>
              <a:gd name="connsiteX1290" fmla="*/ 10855141 w 11968488"/>
              <a:gd name="connsiteY1290" fmla="*/ 1272158 h 6483416"/>
              <a:gd name="connsiteX1291" fmla="*/ 10638349 w 11968488"/>
              <a:gd name="connsiteY1291" fmla="*/ 1325262 h 6483416"/>
              <a:gd name="connsiteX1292" fmla="*/ 10580033 w 11968488"/>
              <a:gd name="connsiteY1292" fmla="*/ 1410540 h 6483416"/>
              <a:gd name="connsiteX1293" fmla="*/ 10534144 w 11968488"/>
              <a:gd name="connsiteY1293" fmla="*/ 1437979 h 6483416"/>
              <a:gd name="connsiteX1294" fmla="*/ 10580546 w 11968488"/>
              <a:gd name="connsiteY1294" fmla="*/ 1443542 h 6483416"/>
              <a:gd name="connsiteX1295" fmla="*/ 10770126 w 11968488"/>
              <a:gd name="connsiteY1295" fmla="*/ 1313070 h 6483416"/>
              <a:gd name="connsiteX1296" fmla="*/ 10790184 w 11968488"/>
              <a:gd name="connsiteY1296" fmla="*/ 1338181 h 6483416"/>
              <a:gd name="connsiteX1297" fmla="*/ 10777444 w 11968488"/>
              <a:gd name="connsiteY1297" fmla="*/ 1375746 h 6483416"/>
              <a:gd name="connsiteX1298" fmla="*/ 10797851 w 11968488"/>
              <a:gd name="connsiteY1298" fmla="*/ 1423442 h 6483416"/>
              <a:gd name="connsiteX1299" fmla="*/ 10843749 w 11968488"/>
              <a:gd name="connsiteY1299" fmla="*/ 1396576 h 6483416"/>
              <a:gd name="connsiteX1300" fmla="*/ 10972679 w 11968488"/>
              <a:gd name="connsiteY1300" fmla="*/ 1448783 h 6483416"/>
              <a:gd name="connsiteX1301" fmla="*/ 10992289 w 11968488"/>
              <a:gd name="connsiteY1301" fmla="*/ 1470059 h 6483416"/>
              <a:gd name="connsiteX1302" fmla="*/ 10995453 w 11968488"/>
              <a:gd name="connsiteY1302" fmla="*/ 1469885 h 6483416"/>
              <a:gd name="connsiteX1303" fmla="*/ 11104974 w 11968488"/>
              <a:gd name="connsiteY1303" fmla="*/ 1511146 h 6483416"/>
              <a:gd name="connsiteX1304" fmla="*/ 11009910 w 11968488"/>
              <a:gd name="connsiteY1304" fmla="*/ 1499362 h 6483416"/>
              <a:gd name="connsiteX1305" fmla="*/ 10955177 w 11968488"/>
              <a:gd name="connsiteY1305" fmla="*/ 1494581 h 6483416"/>
              <a:gd name="connsiteX1306" fmla="*/ 10952138 w 11968488"/>
              <a:gd name="connsiteY1306" fmla="*/ 1495802 h 6483416"/>
              <a:gd name="connsiteX1307" fmla="*/ 10941459 w 11968488"/>
              <a:gd name="connsiteY1307" fmla="*/ 1512164 h 6483416"/>
              <a:gd name="connsiteX1308" fmla="*/ 10954502 w 11968488"/>
              <a:gd name="connsiteY1308" fmla="*/ 1515981 h 6483416"/>
              <a:gd name="connsiteX1309" fmla="*/ 10894921 w 11968488"/>
              <a:gd name="connsiteY1309" fmla="*/ 1539833 h 6483416"/>
              <a:gd name="connsiteX1310" fmla="*/ 10891683 w 11968488"/>
              <a:gd name="connsiteY1310" fmla="*/ 1540455 h 6483416"/>
              <a:gd name="connsiteX1311" fmla="*/ 10891228 w 11968488"/>
              <a:gd name="connsiteY1311" fmla="*/ 1540879 h 6483416"/>
              <a:gd name="connsiteX1312" fmla="*/ 10886430 w 11968488"/>
              <a:gd name="connsiteY1312" fmla="*/ 1543986 h 6483416"/>
              <a:gd name="connsiteX1313" fmla="*/ 10886273 w 11968488"/>
              <a:gd name="connsiteY1313" fmla="*/ 1543882 h 6483416"/>
              <a:gd name="connsiteX1314" fmla="*/ 10884760 w 11968488"/>
              <a:gd name="connsiteY1314" fmla="*/ 1545068 h 6483416"/>
              <a:gd name="connsiteX1315" fmla="*/ 10886430 w 11968488"/>
              <a:gd name="connsiteY1315" fmla="*/ 1543986 h 6483416"/>
              <a:gd name="connsiteX1316" fmla="*/ 10886970 w 11968488"/>
              <a:gd name="connsiteY1316" fmla="*/ 1544340 h 6483416"/>
              <a:gd name="connsiteX1317" fmla="*/ 10888346 w 11968488"/>
              <a:gd name="connsiteY1317" fmla="*/ 1543430 h 6483416"/>
              <a:gd name="connsiteX1318" fmla="*/ 10888237 w 11968488"/>
              <a:gd name="connsiteY1318" fmla="*/ 1544458 h 6483416"/>
              <a:gd name="connsiteX1319" fmla="*/ 10824175 w 11968488"/>
              <a:gd name="connsiteY1319" fmla="*/ 1575540 h 6483416"/>
              <a:gd name="connsiteX1320" fmla="*/ 10822975 w 11968488"/>
              <a:gd name="connsiteY1320" fmla="*/ 1572707 h 6483416"/>
              <a:gd name="connsiteX1321" fmla="*/ 10774408 w 11968488"/>
              <a:gd name="connsiteY1321" fmla="*/ 1592344 h 6483416"/>
              <a:gd name="connsiteX1322" fmla="*/ 10761114 w 11968488"/>
              <a:gd name="connsiteY1322" fmla="*/ 1593054 h 6483416"/>
              <a:gd name="connsiteX1323" fmla="*/ 10695923 w 11968488"/>
              <a:gd name="connsiteY1323" fmla="*/ 1612658 h 6483416"/>
              <a:gd name="connsiteX1324" fmla="*/ 10664960 w 11968488"/>
              <a:gd name="connsiteY1324" fmla="*/ 1619637 h 6483416"/>
              <a:gd name="connsiteX1325" fmla="*/ 10636295 w 11968488"/>
              <a:gd name="connsiteY1325" fmla="*/ 1628638 h 6483416"/>
              <a:gd name="connsiteX1326" fmla="*/ 10636234 w 11968488"/>
              <a:gd name="connsiteY1326" fmla="*/ 1628624 h 6483416"/>
              <a:gd name="connsiteX1327" fmla="*/ 10634025 w 11968488"/>
              <a:gd name="connsiteY1327" fmla="*/ 1629352 h 6483416"/>
              <a:gd name="connsiteX1328" fmla="*/ 10636295 w 11968488"/>
              <a:gd name="connsiteY1328" fmla="*/ 1628638 h 6483416"/>
              <a:gd name="connsiteX1329" fmla="*/ 10639567 w 11968488"/>
              <a:gd name="connsiteY1329" fmla="*/ 1629361 h 6483416"/>
              <a:gd name="connsiteX1330" fmla="*/ 10634061 w 11968488"/>
              <a:gd name="connsiteY1330" fmla="*/ 1633001 h 6483416"/>
              <a:gd name="connsiteX1331" fmla="*/ 10631852 w 11968488"/>
              <a:gd name="connsiteY1331" fmla="*/ 1633728 h 6483416"/>
              <a:gd name="connsiteX1332" fmla="*/ 10632976 w 11968488"/>
              <a:gd name="connsiteY1332" fmla="*/ 1635188 h 6483416"/>
              <a:gd name="connsiteX1333" fmla="*/ 10690492 w 11968488"/>
              <a:gd name="connsiteY1333" fmla="*/ 1623599 h 6483416"/>
              <a:gd name="connsiteX1334" fmla="*/ 10688357 w 11968488"/>
              <a:gd name="connsiteY1334" fmla="*/ 1631628 h 6483416"/>
              <a:gd name="connsiteX1335" fmla="*/ 10672854 w 11968488"/>
              <a:gd name="connsiteY1335" fmla="*/ 1633064 h 6483416"/>
              <a:gd name="connsiteX1336" fmla="*/ 10648515 w 11968488"/>
              <a:gd name="connsiteY1336" fmla="*/ 1637403 h 6483416"/>
              <a:gd name="connsiteX1337" fmla="*/ 10607461 w 11968488"/>
              <a:gd name="connsiteY1337" fmla="*/ 1646557 h 6483416"/>
              <a:gd name="connsiteX1338" fmla="*/ 10592670 w 11968488"/>
              <a:gd name="connsiteY1338" fmla="*/ 1648429 h 6483416"/>
              <a:gd name="connsiteX1339" fmla="*/ 10576102 w 11968488"/>
              <a:gd name="connsiteY1339" fmla="*/ 1688615 h 6483416"/>
              <a:gd name="connsiteX1340" fmla="*/ 10538873 w 11968488"/>
              <a:gd name="connsiteY1340" fmla="*/ 1742544 h 6483416"/>
              <a:gd name="connsiteX1341" fmla="*/ 10539377 w 11968488"/>
              <a:gd name="connsiteY1341" fmla="*/ 1774973 h 6483416"/>
              <a:gd name="connsiteX1342" fmla="*/ 10499790 w 11968488"/>
              <a:gd name="connsiteY1342" fmla="*/ 1799663 h 6483416"/>
              <a:gd name="connsiteX1343" fmla="*/ 10479040 w 11968488"/>
              <a:gd name="connsiteY1343" fmla="*/ 1729966 h 6483416"/>
              <a:gd name="connsiteX1344" fmla="*/ 10202457 w 11968488"/>
              <a:gd name="connsiteY1344" fmla="*/ 1814135 h 6483416"/>
              <a:gd name="connsiteX1345" fmla="*/ 10215504 w 11968488"/>
              <a:gd name="connsiteY1345" fmla="*/ 1755507 h 6483416"/>
              <a:gd name="connsiteX1346" fmla="*/ 10195309 w 11968488"/>
              <a:gd name="connsiteY1346" fmla="*/ 1762461 h 6483416"/>
              <a:gd name="connsiteX1347" fmla="*/ 10162826 w 11968488"/>
              <a:gd name="connsiteY1347" fmla="*/ 1795183 h 6483416"/>
              <a:gd name="connsiteX1348" fmla="*/ 10162654 w 11968488"/>
              <a:gd name="connsiteY1348" fmla="*/ 1784180 h 6483416"/>
              <a:gd name="connsiteX1349" fmla="*/ 10175746 w 11968488"/>
              <a:gd name="connsiteY1349" fmla="*/ 1769196 h 6483416"/>
              <a:gd name="connsiteX1350" fmla="*/ 10135988 w 11968488"/>
              <a:gd name="connsiteY1350" fmla="*/ 1782885 h 6483416"/>
              <a:gd name="connsiteX1351" fmla="*/ 10070986 w 11968488"/>
              <a:gd name="connsiteY1351" fmla="*/ 1805267 h 6483416"/>
              <a:gd name="connsiteX1352" fmla="*/ 10070303 w 11968488"/>
              <a:gd name="connsiteY1352" fmla="*/ 1761260 h 6483416"/>
              <a:gd name="connsiteX1353" fmla="*/ 10057051 w 11968488"/>
              <a:gd name="connsiteY1353" fmla="*/ 1765822 h 6483416"/>
              <a:gd name="connsiteX1354" fmla="*/ 10011666 w 11968488"/>
              <a:gd name="connsiteY1354" fmla="*/ 1825692 h 6483416"/>
              <a:gd name="connsiteX1355" fmla="*/ 10012340 w 11968488"/>
              <a:gd name="connsiteY1355" fmla="*/ 1869116 h 6483416"/>
              <a:gd name="connsiteX1356" fmla="*/ 9973214 w 11968488"/>
              <a:gd name="connsiteY1356" fmla="*/ 1882586 h 6483416"/>
              <a:gd name="connsiteX1357" fmla="*/ 9952506 w 11968488"/>
              <a:gd name="connsiteY1357" fmla="*/ 1856538 h 6483416"/>
              <a:gd name="connsiteX1358" fmla="*/ 9951327 w 11968488"/>
              <a:gd name="connsiteY1358" fmla="*/ 1780685 h 6483416"/>
              <a:gd name="connsiteX1359" fmla="*/ 9879387 w 11968488"/>
              <a:gd name="connsiteY1359" fmla="*/ 1805457 h 6483416"/>
              <a:gd name="connsiteX1360" fmla="*/ 9873921 w 11968488"/>
              <a:gd name="connsiteY1360" fmla="*/ 1862056 h 6483416"/>
              <a:gd name="connsiteX1361" fmla="*/ 9874091 w 11968488"/>
              <a:gd name="connsiteY1361" fmla="*/ 1873057 h 6483416"/>
              <a:gd name="connsiteX1362" fmla="*/ 9807658 w 11968488"/>
              <a:gd name="connsiteY1362" fmla="*/ 1884870 h 6483416"/>
              <a:gd name="connsiteX1363" fmla="*/ 9795251 w 11968488"/>
              <a:gd name="connsiteY1363" fmla="*/ 1943863 h 6483416"/>
              <a:gd name="connsiteX1364" fmla="*/ 9729276 w 11968488"/>
              <a:gd name="connsiteY1364" fmla="*/ 1944459 h 6483416"/>
              <a:gd name="connsiteX1365" fmla="*/ 9729780 w 11968488"/>
              <a:gd name="connsiteY1365" fmla="*/ 1976880 h 6483416"/>
              <a:gd name="connsiteX1366" fmla="*/ 9617409 w 11968488"/>
              <a:gd name="connsiteY1366" fmla="*/ 1971915 h 6483416"/>
              <a:gd name="connsiteX1367" fmla="*/ 9618081 w 11968488"/>
              <a:gd name="connsiteY1367" fmla="*/ 2015341 h 6483416"/>
              <a:gd name="connsiteX1368" fmla="*/ 9592209 w 11968488"/>
              <a:gd name="connsiteY1368" fmla="*/ 2024249 h 6483416"/>
              <a:gd name="connsiteX1369" fmla="*/ 9591536 w 11968488"/>
              <a:gd name="connsiteY1369" fmla="*/ 1980822 h 6483416"/>
              <a:gd name="connsiteX1370" fmla="*/ 9578282 w 11968488"/>
              <a:gd name="connsiteY1370" fmla="*/ 1985385 h 6483416"/>
              <a:gd name="connsiteX1371" fmla="*/ 9578452 w 11968488"/>
              <a:gd name="connsiteY1371" fmla="*/ 1996390 h 6483416"/>
              <a:gd name="connsiteX1372" fmla="*/ 9572698 w 11968488"/>
              <a:gd name="connsiteY1372" fmla="*/ 2075211 h 6483416"/>
              <a:gd name="connsiteX1373" fmla="*/ 9566386 w 11968488"/>
              <a:gd name="connsiteY1373" fmla="*/ 2077383 h 6483416"/>
              <a:gd name="connsiteX1374" fmla="*/ 9559394 w 11968488"/>
              <a:gd name="connsiteY1374" fmla="*/ 2035549 h 6483416"/>
              <a:gd name="connsiteX1375" fmla="*/ 9507065 w 11968488"/>
              <a:gd name="connsiteY1375" fmla="*/ 2097808 h 6483416"/>
              <a:gd name="connsiteX1376" fmla="*/ 9506722 w 11968488"/>
              <a:gd name="connsiteY1376" fmla="*/ 2075806 h 6483416"/>
              <a:gd name="connsiteX1377" fmla="*/ 9460996 w 11968488"/>
              <a:gd name="connsiteY1377" fmla="*/ 2113671 h 6483416"/>
              <a:gd name="connsiteX1378" fmla="*/ 9461157 w 11968488"/>
              <a:gd name="connsiteY1378" fmla="*/ 2124091 h 6483416"/>
              <a:gd name="connsiteX1379" fmla="*/ 9474750 w 11968488"/>
              <a:gd name="connsiteY1379" fmla="*/ 2141532 h 6483416"/>
              <a:gd name="connsiteX1380" fmla="*/ 9454555 w 11968488"/>
              <a:gd name="connsiteY1380" fmla="*/ 2148485 h 6483416"/>
              <a:gd name="connsiteX1381" fmla="*/ 9428344 w 11968488"/>
              <a:gd name="connsiteY1381" fmla="*/ 2135391 h 6483416"/>
              <a:gd name="connsiteX1382" fmla="*/ 9428682 w 11968488"/>
              <a:gd name="connsiteY1382" fmla="*/ 2157394 h 6483416"/>
              <a:gd name="connsiteX1383" fmla="*/ 9442440 w 11968488"/>
              <a:gd name="connsiteY1383" fmla="*/ 2185255 h 6483416"/>
              <a:gd name="connsiteX1384" fmla="*/ 9377312 w 11968488"/>
              <a:gd name="connsiteY1384" fmla="*/ 2240279 h 6483416"/>
              <a:gd name="connsiteX1385" fmla="*/ 9377481 w 11968488"/>
              <a:gd name="connsiteY1385" fmla="*/ 2251280 h 6483416"/>
              <a:gd name="connsiteX1386" fmla="*/ 9488729 w 11968488"/>
              <a:gd name="connsiteY1386" fmla="*/ 2224619 h 6483416"/>
              <a:gd name="connsiteX1387" fmla="*/ 9481394 w 11968488"/>
              <a:gd name="connsiteY1387" fmla="*/ 2160785 h 6483416"/>
              <a:gd name="connsiteX1388" fmla="*/ 9487706 w 11968488"/>
              <a:gd name="connsiteY1388" fmla="*/ 2158609 h 6483416"/>
              <a:gd name="connsiteX1389" fmla="*/ 9614312 w 11968488"/>
              <a:gd name="connsiteY1389" fmla="*/ 2181379 h 6483416"/>
              <a:gd name="connsiteX1390" fmla="*/ 9614133 w 11968488"/>
              <a:gd name="connsiteY1390" fmla="*/ 2169797 h 6483416"/>
              <a:gd name="connsiteX1391" fmla="*/ 9607193 w 11968488"/>
              <a:gd name="connsiteY1391" fmla="*/ 2172192 h 6483416"/>
              <a:gd name="connsiteX1392" fmla="*/ 9620272 w 11968488"/>
              <a:gd name="connsiteY1392" fmla="*/ 2156622 h 6483416"/>
              <a:gd name="connsiteX1393" fmla="*/ 9653773 w 11968488"/>
              <a:gd name="connsiteY1393" fmla="*/ 2189333 h 6483416"/>
              <a:gd name="connsiteX1394" fmla="*/ 9655318 w 11968488"/>
              <a:gd name="connsiteY1394" fmla="*/ 2193321 h 6483416"/>
              <a:gd name="connsiteX1395" fmla="*/ 9661018 w 11968488"/>
              <a:gd name="connsiteY1395" fmla="*/ 2190474 h 6483416"/>
              <a:gd name="connsiteX1396" fmla="*/ 9719761 w 11968488"/>
              <a:gd name="connsiteY1396" fmla="*/ 2171948 h 6483416"/>
              <a:gd name="connsiteX1397" fmla="*/ 9738619 w 11968488"/>
              <a:gd name="connsiteY1397" fmla="*/ 2172243 h 6483416"/>
              <a:gd name="connsiteX1398" fmla="*/ 9737896 w 11968488"/>
              <a:gd name="connsiteY1398" fmla="*/ 2178719 h 6483416"/>
              <a:gd name="connsiteX1399" fmla="*/ 9694240 w 11968488"/>
              <a:gd name="connsiteY1399" fmla="*/ 2197482 h 6483416"/>
              <a:gd name="connsiteX1400" fmla="*/ 9642314 w 11968488"/>
              <a:gd name="connsiteY1400" fmla="*/ 2222598 h 6483416"/>
              <a:gd name="connsiteX1401" fmla="*/ 9638324 w 11968488"/>
              <a:gd name="connsiteY1401" fmla="*/ 2222538 h 6483416"/>
              <a:gd name="connsiteX1402" fmla="*/ 9624912 w 11968488"/>
              <a:gd name="connsiteY1402" fmla="*/ 2230558 h 6483416"/>
              <a:gd name="connsiteX1403" fmla="*/ 9588643 w 11968488"/>
              <a:gd name="connsiteY1403" fmla="*/ 2244354 h 6483416"/>
              <a:gd name="connsiteX1404" fmla="*/ 9590579 w 11968488"/>
              <a:gd name="connsiteY1404" fmla="*/ 2305657 h 6483416"/>
              <a:gd name="connsiteX1405" fmla="*/ 9590066 w 11968488"/>
              <a:gd name="connsiteY1405" fmla="*/ 2328923 h 6483416"/>
              <a:gd name="connsiteX1406" fmla="*/ 9608745 w 11968488"/>
              <a:gd name="connsiteY1406" fmla="*/ 2315609 h 6483416"/>
              <a:gd name="connsiteX1407" fmla="*/ 9631973 w 11968488"/>
              <a:gd name="connsiteY1407" fmla="*/ 2266470 h 6483416"/>
              <a:gd name="connsiteX1408" fmla="*/ 9680951 w 11968488"/>
              <a:gd name="connsiteY1408" fmla="*/ 2223630 h 6483416"/>
              <a:gd name="connsiteX1409" fmla="*/ 9694368 w 11968488"/>
              <a:gd name="connsiteY1409" fmla="*/ 2229493 h 6483416"/>
              <a:gd name="connsiteX1410" fmla="*/ 9694962 w 11968488"/>
              <a:gd name="connsiteY1410" fmla="*/ 2267834 h 6483416"/>
              <a:gd name="connsiteX1411" fmla="*/ 9751834 w 11968488"/>
              <a:gd name="connsiteY1411" fmla="*/ 2232086 h 6483416"/>
              <a:gd name="connsiteX1412" fmla="*/ 9784877 w 11968488"/>
              <a:gd name="connsiteY1412" fmla="*/ 2222985 h 6483416"/>
              <a:gd name="connsiteX1413" fmla="*/ 9943757 w 11968488"/>
              <a:gd name="connsiteY1413" fmla="*/ 2139995 h 6483416"/>
              <a:gd name="connsiteX1414" fmla="*/ 10019675 w 11968488"/>
              <a:gd name="connsiteY1414" fmla="*/ 2106129 h 6483416"/>
              <a:gd name="connsiteX1415" fmla="*/ 10089457 w 11968488"/>
              <a:gd name="connsiteY1415" fmla="*/ 2068733 h 6483416"/>
              <a:gd name="connsiteX1416" fmla="*/ 10089612 w 11968488"/>
              <a:gd name="connsiteY1416" fmla="*/ 2068731 h 6483416"/>
              <a:gd name="connsiteX1417" fmla="*/ 10094984 w 11968488"/>
              <a:gd name="connsiteY1417" fmla="*/ 2065773 h 6483416"/>
              <a:gd name="connsiteX1418" fmla="*/ 10089457 w 11968488"/>
              <a:gd name="connsiteY1418" fmla="*/ 2068733 h 6483416"/>
              <a:gd name="connsiteX1419" fmla="*/ 10081150 w 11968488"/>
              <a:gd name="connsiteY1419" fmla="*/ 2068843 h 6483416"/>
              <a:gd name="connsiteX1420" fmla="*/ 10094175 w 11968488"/>
              <a:gd name="connsiteY1420" fmla="*/ 2057112 h 6483416"/>
              <a:gd name="connsiteX1421" fmla="*/ 10099547 w 11968488"/>
              <a:gd name="connsiteY1421" fmla="*/ 2054155 h 6483416"/>
              <a:gd name="connsiteX1422" fmla="*/ 10096456 w 11968488"/>
              <a:gd name="connsiteY1422" fmla="*/ 2051303 h 6483416"/>
              <a:gd name="connsiteX1423" fmla="*/ 9955160 w 11968488"/>
              <a:gd name="connsiteY1423" fmla="*/ 2110949 h 6483416"/>
              <a:gd name="connsiteX1424" fmla="*/ 9958914 w 11968488"/>
              <a:gd name="connsiteY1424" fmla="*/ 2090673 h 6483416"/>
              <a:gd name="connsiteX1425" fmla="*/ 9997327 w 11968488"/>
              <a:gd name="connsiteY1425" fmla="*/ 2078608 h 6483416"/>
              <a:gd name="connsiteX1426" fmla="*/ 10057231 w 11968488"/>
              <a:gd name="connsiteY1426" fmla="*/ 2054707 h 6483416"/>
              <a:gd name="connsiteX1427" fmla="*/ 10261517 w 11968488"/>
              <a:gd name="connsiteY1427" fmla="*/ 1974011 h 6483416"/>
              <a:gd name="connsiteX1428" fmla="*/ 10281535 w 11968488"/>
              <a:gd name="connsiteY1428" fmla="*/ 1976639 h 6483416"/>
              <a:gd name="connsiteX1429" fmla="*/ 10364546 w 11968488"/>
              <a:gd name="connsiteY1429" fmla="*/ 1958214 h 6483416"/>
              <a:gd name="connsiteX1430" fmla="*/ 10377571 w 11968488"/>
              <a:gd name="connsiteY1430" fmla="*/ 1946485 h 6483416"/>
              <a:gd name="connsiteX1431" fmla="*/ 10416796 w 11968488"/>
              <a:gd name="connsiteY1431" fmla="*/ 1943081 h 6483416"/>
              <a:gd name="connsiteX1432" fmla="*/ 10410613 w 11968488"/>
              <a:gd name="connsiteY1432" fmla="*/ 1937382 h 6483416"/>
              <a:gd name="connsiteX1433" fmla="*/ 10440585 w 11968488"/>
              <a:gd name="connsiteY1433" fmla="*/ 1934629 h 6483416"/>
              <a:gd name="connsiteX1434" fmla="*/ 10446113 w 11968488"/>
              <a:gd name="connsiteY1434" fmla="*/ 1954114 h 6483416"/>
              <a:gd name="connsiteX1435" fmla="*/ 10429161 w 11968488"/>
              <a:gd name="connsiteY1435" fmla="*/ 1954477 h 6483416"/>
              <a:gd name="connsiteX1436" fmla="*/ 10365129 w 11968488"/>
              <a:gd name="connsiteY1436" fmla="*/ 1979514 h 6483416"/>
              <a:gd name="connsiteX1437" fmla="*/ 10303909 w 11968488"/>
              <a:gd name="connsiteY1437" fmla="*/ 1998872 h 6483416"/>
              <a:gd name="connsiteX1438" fmla="*/ 10294710 w 11968488"/>
              <a:gd name="connsiteY1438" fmla="*/ 1996695 h 6483416"/>
              <a:gd name="connsiteX1439" fmla="*/ 10292429 w 11968488"/>
              <a:gd name="connsiteY1439" fmla="*/ 2002504 h 6483416"/>
              <a:gd name="connsiteX1440" fmla="*/ 10303909 w 11968488"/>
              <a:gd name="connsiteY1440" fmla="*/ 1998872 h 6483416"/>
              <a:gd name="connsiteX1441" fmla="*/ 10306265 w 11968488"/>
              <a:gd name="connsiteY1441" fmla="*/ 1999435 h 6483416"/>
              <a:gd name="connsiteX1442" fmla="*/ 10298612 w 11968488"/>
              <a:gd name="connsiteY1442" fmla="*/ 2008200 h 6483416"/>
              <a:gd name="connsiteX1443" fmla="*/ 10296330 w 11968488"/>
              <a:gd name="connsiteY1443" fmla="*/ 2014010 h 6483416"/>
              <a:gd name="connsiteX1444" fmla="*/ 10446237 w 11968488"/>
              <a:gd name="connsiteY1444" fmla="*/ 1986041 h 6483416"/>
              <a:gd name="connsiteX1445" fmla="*/ 10455416 w 11968488"/>
              <a:gd name="connsiteY1445" fmla="*/ 1986897 h 6483416"/>
              <a:gd name="connsiteX1446" fmla="*/ 10463031 w 11968488"/>
              <a:gd name="connsiteY1446" fmla="*/ 2013736 h 6483416"/>
              <a:gd name="connsiteX1447" fmla="*/ 10385537 w 11968488"/>
              <a:gd name="connsiteY1447" fmla="*/ 2024041 h 6483416"/>
              <a:gd name="connsiteX1448" fmla="*/ 10266529 w 11968488"/>
              <a:gd name="connsiteY1448" fmla="*/ 2057747 h 6483416"/>
              <a:gd name="connsiteX1449" fmla="*/ 10183517 w 11968488"/>
              <a:gd name="connsiteY1449" fmla="*/ 2076175 h 6483416"/>
              <a:gd name="connsiteX1450" fmla="*/ 10183667 w 11968488"/>
              <a:gd name="connsiteY1450" fmla="*/ 2107956 h 6483416"/>
              <a:gd name="connsiteX1451" fmla="*/ 10158279 w 11968488"/>
              <a:gd name="connsiteY1451" fmla="*/ 2108290 h 6483416"/>
              <a:gd name="connsiteX1452" fmla="*/ 10159749 w 11968488"/>
              <a:gd name="connsiteY1452" fmla="*/ 2093820 h 6483416"/>
              <a:gd name="connsiteX1453" fmla="*/ 10014553 w 11968488"/>
              <a:gd name="connsiteY1453" fmla="*/ 2141955 h 6483416"/>
              <a:gd name="connsiteX1454" fmla="*/ 9940157 w 11968488"/>
              <a:gd name="connsiteY1454" fmla="*/ 2192055 h 6483416"/>
              <a:gd name="connsiteX1455" fmla="*/ 9856484 w 11968488"/>
              <a:gd name="connsiteY1455" fmla="*/ 2233603 h 6483416"/>
              <a:gd name="connsiteX1456" fmla="*/ 9884154 w 11968488"/>
              <a:gd name="connsiteY1456" fmla="*/ 2227464 h 6483416"/>
              <a:gd name="connsiteX1457" fmla="*/ 9877312 w 11968488"/>
              <a:gd name="connsiteY1457" fmla="*/ 2244891 h 6483416"/>
              <a:gd name="connsiteX1458" fmla="*/ 9815939 w 11968488"/>
              <a:gd name="connsiteY1458" fmla="*/ 2283259 h 6483416"/>
              <a:gd name="connsiteX1459" fmla="*/ 9804385 w 11968488"/>
              <a:gd name="connsiteY1459" fmla="*/ 2280521 h 6483416"/>
              <a:gd name="connsiteX1460" fmla="*/ 9807325 w 11968488"/>
              <a:gd name="connsiteY1460" fmla="*/ 2251586 h 6483416"/>
              <a:gd name="connsiteX1461" fmla="*/ 9769272 w 11968488"/>
              <a:gd name="connsiteY1461" fmla="*/ 2278818 h 6483416"/>
              <a:gd name="connsiteX1462" fmla="*/ 9748780 w 11968488"/>
              <a:gd name="connsiteY1462" fmla="*/ 2291711 h 6483416"/>
              <a:gd name="connsiteX1463" fmla="*/ 9754755 w 11968488"/>
              <a:gd name="connsiteY1463" fmla="*/ 2318719 h 6483416"/>
              <a:gd name="connsiteX1464" fmla="*/ 9748444 w 11968488"/>
              <a:gd name="connsiteY1464" fmla="*/ 2320893 h 6483416"/>
              <a:gd name="connsiteX1465" fmla="*/ 9748616 w 11968488"/>
              <a:gd name="connsiteY1465" fmla="*/ 2331896 h 6483416"/>
              <a:gd name="connsiteX1466" fmla="*/ 9713603 w 11968488"/>
              <a:gd name="connsiteY1466" fmla="*/ 2344796 h 6483416"/>
              <a:gd name="connsiteX1467" fmla="*/ 9710094 w 11968488"/>
              <a:gd name="connsiteY1467" fmla="*/ 2346633 h 6483416"/>
              <a:gd name="connsiteX1468" fmla="*/ 9725976 w 11968488"/>
              <a:gd name="connsiteY1468" fmla="*/ 2348268 h 6483416"/>
              <a:gd name="connsiteX1469" fmla="*/ 9730758 w 11968488"/>
              <a:gd name="connsiteY1469" fmla="*/ 2351061 h 6483416"/>
              <a:gd name="connsiteX1470" fmla="*/ 9751885 w 11968488"/>
              <a:gd name="connsiteY1470" fmla="*/ 2355742 h 6483416"/>
              <a:gd name="connsiteX1471" fmla="*/ 9755590 w 11968488"/>
              <a:gd name="connsiteY1471" fmla="*/ 2354396 h 6483416"/>
              <a:gd name="connsiteX1472" fmla="*/ 9765338 w 11968488"/>
              <a:gd name="connsiteY1472" fmla="*/ 2357854 h 6483416"/>
              <a:gd name="connsiteX1473" fmla="*/ 9764075 w 11968488"/>
              <a:gd name="connsiteY1473" fmla="*/ 2355841 h 6483416"/>
              <a:gd name="connsiteX1474" fmla="*/ 9771530 w 11968488"/>
              <a:gd name="connsiteY1474" fmla="*/ 2358449 h 6483416"/>
              <a:gd name="connsiteX1475" fmla="*/ 9772024 w 11968488"/>
              <a:gd name="connsiteY1475" fmla="*/ 2363636 h 6483416"/>
              <a:gd name="connsiteX1476" fmla="*/ 9767860 w 11968488"/>
              <a:gd name="connsiteY1476" fmla="*/ 2361880 h 6483416"/>
              <a:gd name="connsiteX1477" fmla="*/ 9751087 w 11968488"/>
              <a:gd name="connsiteY1477" fmla="*/ 2360817 h 6483416"/>
              <a:gd name="connsiteX1478" fmla="*/ 9735252 w 11968488"/>
              <a:gd name="connsiteY1478" fmla="*/ 2358725 h 6483416"/>
              <a:gd name="connsiteX1479" fmla="*/ 9733098 w 11968488"/>
              <a:gd name="connsiteY1479" fmla="*/ 2357212 h 6483416"/>
              <a:gd name="connsiteX1480" fmla="*/ 9732284 w 11968488"/>
              <a:gd name="connsiteY1480" fmla="*/ 2358331 h 6483416"/>
              <a:gd name="connsiteX1481" fmla="*/ 9735252 w 11968488"/>
              <a:gd name="connsiteY1481" fmla="*/ 2358725 h 6483416"/>
              <a:gd name="connsiteX1482" fmla="*/ 9735804 w 11968488"/>
              <a:gd name="connsiteY1482" fmla="*/ 2359112 h 6483416"/>
              <a:gd name="connsiteX1483" fmla="*/ 9733545 w 11968488"/>
              <a:gd name="connsiteY1483" fmla="*/ 2360346 h 6483416"/>
              <a:gd name="connsiteX1484" fmla="*/ 9732730 w 11968488"/>
              <a:gd name="connsiteY1484" fmla="*/ 2361463 h 6483416"/>
              <a:gd name="connsiteX1485" fmla="*/ 9770645 w 11968488"/>
              <a:gd name="connsiteY1485" fmla="*/ 2371164 h 6483416"/>
              <a:gd name="connsiteX1486" fmla="*/ 9772854 w 11968488"/>
              <a:gd name="connsiteY1486" fmla="*/ 2372363 h 6483416"/>
              <a:gd name="connsiteX1487" fmla="*/ 9773532 w 11968488"/>
              <a:gd name="connsiteY1487" fmla="*/ 2379506 h 6483416"/>
              <a:gd name="connsiteX1488" fmla="*/ 9754117 w 11968488"/>
              <a:gd name="connsiteY1488" fmla="*/ 2373515 h 6483416"/>
              <a:gd name="connsiteX1489" fmla="*/ 9723508 w 11968488"/>
              <a:gd name="connsiteY1489" fmla="*/ 2368521 h 6483416"/>
              <a:gd name="connsiteX1490" fmla="*/ 9702382 w 11968488"/>
              <a:gd name="connsiteY1490" fmla="*/ 2363842 h 6483416"/>
              <a:gd name="connsiteX1491" fmla="*/ 9701016 w 11968488"/>
              <a:gd name="connsiteY1491" fmla="*/ 2371337 h 6483416"/>
              <a:gd name="connsiteX1492" fmla="*/ 9694788 w 11968488"/>
              <a:gd name="connsiteY1492" fmla="*/ 2368658 h 6483416"/>
              <a:gd name="connsiteX1493" fmla="*/ 9695787 w 11968488"/>
              <a:gd name="connsiteY1493" fmla="*/ 2365412 h 6483416"/>
              <a:gd name="connsiteX1494" fmla="*/ 9678433 w 11968488"/>
              <a:gd name="connsiteY1494" fmla="*/ 2364106 h 6483416"/>
              <a:gd name="connsiteX1495" fmla="*/ 9669084 w 11968488"/>
              <a:gd name="connsiteY1495" fmla="*/ 2372947 h 6483416"/>
              <a:gd name="connsiteX1496" fmla="*/ 9704650 w 11968488"/>
              <a:gd name="connsiteY1496" fmla="*/ 2377841 h 6483416"/>
              <a:gd name="connsiteX1497" fmla="*/ 9724072 w 11968488"/>
              <a:gd name="connsiteY1497" fmla="*/ 2381902 h 6483416"/>
              <a:gd name="connsiteX1498" fmla="*/ 9728476 w 11968488"/>
              <a:gd name="connsiteY1498" fmla="*/ 2382455 h 6483416"/>
              <a:gd name="connsiteX1499" fmla="*/ 9734540 w 11968488"/>
              <a:gd name="connsiteY1499" fmla="*/ 2380645 h 6483416"/>
              <a:gd name="connsiteX1500" fmla="*/ 9742184 w 11968488"/>
              <a:gd name="connsiteY1500" fmla="*/ 2384172 h 6483416"/>
              <a:gd name="connsiteX1501" fmla="*/ 9742322 w 11968488"/>
              <a:gd name="connsiteY1501" fmla="*/ 2384189 h 6483416"/>
              <a:gd name="connsiteX1502" fmla="*/ 9742358 w 11968488"/>
              <a:gd name="connsiteY1502" fmla="*/ 2384214 h 6483416"/>
              <a:gd name="connsiteX1503" fmla="*/ 9743769 w 11968488"/>
              <a:gd name="connsiteY1503" fmla="*/ 2384371 h 6483416"/>
              <a:gd name="connsiteX1504" fmla="*/ 9742322 w 11968488"/>
              <a:gd name="connsiteY1504" fmla="*/ 2384189 h 6483416"/>
              <a:gd name="connsiteX1505" fmla="*/ 9740425 w 11968488"/>
              <a:gd name="connsiteY1505" fmla="*/ 2382916 h 6483416"/>
              <a:gd name="connsiteX1506" fmla="*/ 9744133 w 11968488"/>
              <a:gd name="connsiteY1506" fmla="*/ 2382248 h 6483416"/>
              <a:gd name="connsiteX1507" fmla="*/ 9745543 w 11968488"/>
              <a:gd name="connsiteY1507" fmla="*/ 2382404 h 6483416"/>
              <a:gd name="connsiteX1508" fmla="*/ 9745021 w 11968488"/>
              <a:gd name="connsiteY1508" fmla="*/ 2381264 h 6483416"/>
              <a:gd name="connsiteX1509" fmla="*/ 9709090 w 11968488"/>
              <a:gd name="connsiteY1509" fmla="*/ 2372928 h 6483416"/>
              <a:gd name="connsiteX1510" fmla="*/ 9711230 w 11968488"/>
              <a:gd name="connsiteY1510" fmla="*/ 2368838 h 6483416"/>
              <a:gd name="connsiteX1511" fmla="*/ 9720736 w 11968488"/>
              <a:gd name="connsiteY1511" fmla="*/ 2372062 h 6483416"/>
              <a:gd name="connsiteX1512" fmla="*/ 9735882 w 11968488"/>
              <a:gd name="connsiteY1512" fmla="*/ 2375917 h 6483416"/>
              <a:gd name="connsiteX1513" fmla="*/ 9787480 w 11968488"/>
              <a:gd name="connsiteY1513" fmla="*/ 2389249 h 6483416"/>
              <a:gd name="connsiteX1514" fmla="*/ 9791867 w 11968488"/>
              <a:gd name="connsiteY1514" fmla="*/ 2392984 h 6483416"/>
              <a:gd name="connsiteX1515" fmla="*/ 9811924 w 11968488"/>
              <a:gd name="connsiteY1515" fmla="*/ 2401713 h 6483416"/>
              <a:gd name="connsiteX1516" fmla="*/ 9815629 w 11968488"/>
              <a:gd name="connsiteY1516" fmla="*/ 2401045 h 6483416"/>
              <a:gd name="connsiteX1517" fmla="*/ 9819298 w 11968488"/>
              <a:gd name="connsiteY1517" fmla="*/ 2403432 h 6483416"/>
              <a:gd name="connsiteX1518" fmla="*/ 9830288 w 11968488"/>
              <a:gd name="connsiteY1518" fmla="*/ 2401654 h 6483416"/>
              <a:gd name="connsiteX1519" fmla="*/ 9857286 w 11968488"/>
              <a:gd name="connsiteY1519" fmla="*/ 2437539 h 6483416"/>
              <a:gd name="connsiteX1520" fmla="*/ 9857395 w 11968488"/>
              <a:gd name="connsiteY1520" fmla="*/ 2443627 h 6483416"/>
              <a:gd name="connsiteX1521" fmla="*/ 9857708 w 11968488"/>
              <a:gd name="connsiteY1521" fmla="*/ 2443625 h 6483416"/>
              <a:gd name="connsiteX1522" fmla="*/ 9870734 w 11968488"/>
              <a:gd name="connsiteY1522" fmla="*/ 2431893 h 6483416"/>
              <a:gd name="connsiteX1523" fmla="*/ 9909957 w 11968488"/>
              <a:gd name="connsiteY1523" fmla="*/ 2428490 h 6483416"/>
              <a:gd name="connsiteX1524" fmla="*/ 9903776 w 11968488"/>
              <a:gd name="connsiteY1524" fmla="*/ 2422795 h 6483416"/>
              <a:gd name="connsiteX1525" fmla="*/ 9928928 w 11968488"/>
              <a:gd name="connsiteY1525" fmla="*/ 2420483 h 6483416"/>
              <a:gd name="connsiteX1526" fmla="*/ 9970871 w 11968488"/>
              <a:gd name="connsiteY1526" fmla="*/ 2394516 h 6483416"/>
              <a:gd name="connsiteX1527" fmla="*/ 10059950 w 11968488"/>
              <a:gd name="connsiteY1527" fmla="*/ 2356540 h 6483416"/>
              <a:gd name="connsiteX1528" fmla="*/ 10061338 w 11968488"/>
              <a:gd name="connsiteY1528" fmla="*/ 2350183 h 6483416"/>
              <a:gd name="connsiteX1529" fmla="*/ 10066307 w 11968488"/>
              <a:gd name="connsiteY1529" fmla="*/ 2345046 h 6483416"/>
              <a:gd name="connsiteX1530" fmla="*/ 10077050 w 11968488"/>
              <a:gd name="connsiteY1530" fmla="*/ 2348700 h 6483416"/>
              <a:gd name="connsiteX1531" fmla="*/ 10072081 w 11968488"/>
              <a:gd name="connsiteY1531" fmla="*/ 2353839 h 6483416"/>
              <a:gd name="connsiteX1532" fmla="*/ 10067113 w 11968488"/>
              <a:gd name="connsiteY1532" fmla="*/ 2358977 h 6483416"/>
              <a:gd name="connsiteX1533" fmla="*/ 10118411 w 11968488"/>
              <a:gd name="connsiteY1533" fmla="*/ 2335459 h 6483416"/>
              <a:gd name="connsiteX1534" fmla="*/ 10129958 w 11968488"/>
              <a:gd name="connsiteY1534" fmla="*/ 2353050 h 6483416"/>
              <a:gd name="connsiteX1535" fmla="*/ 10160419 w 11968488"/>
              <a:gd name="connsiteY1535" fmla="*/ 2340504 h 6483416"/>
              <a:gd name="connsiteX1536" fmla="*/ 10164795 w 11968488"/>
              <a:gd name="connsiteY1536" fmla="*/ 2330635 h 6483416"/>
              <a:gd name="connsiteX1537" fmla="*/ 10181243 w 11968488"/>
              <a:gd name="connsiteY1537" fmla="*/ 2331929 h 6483416"/>
              <a:gd name="connsiteX1538" fmla="*/ 10193368 w 11968488"/>
              <a:gd name="connsiteY1538" fmla="*/ 2326934 h 6483416"/>
              <a:gd name="connsiteX1539" fmla="*/ 10345901 w 11968488"/>
              <a:gd name="connsiteY1539" fmla="*/ 2262643 h 6483416"/>
              <a:gd name="connsiteX1540" fmla="*/ 10492276 w 11968488"/>
              <a:gd name="connsiteY1540" fmla="*/ 2244169 h 6483416"/>
              <a:gd name="connsiteX1541" fmla="*/ 10510182 w 11968488"/>
              <a:gd name="connsiteY1541" fmla="*/ 2250265 h 6483416"/>
              <a:gd name="connsiteX1542" fmla="*/ 10598677 w 11968488"/>
              <a:gd name="connsiteY1542" fmla="*/ 2232580 h 6483416"/>
              <a:gd name="connsiteX1543" fmla="*/ 10656555 w 11968488"/>
              <a:gd name="connsiteY1543" fmla="*/ 2231793 h 6483416"/>
              <a:gd name="connsiteX1544" fmla="*/ 10674460 w 11968488"/>
              <a:gd name="connsiteY1544" fmla="*/ 2237884 h 6483416"/>
              <a:gd name="connsiteX1545" fmla="*/ 10673071 w 11968488"/>
              <a:gd name="connsiteY1545" fmla="*/ 2244244 h 6483416"/>
              <a:gd name="connsiteX1546" fmla="*/ 10629517 w 11968488"/>
              <a:gd name="connsiteY1546" fmla="*/ 2249904 h 6483416"/>
              <a:gd name="connsiteX1547" fmla="*/ 10577412 w 11968488"/>
              <a:gd name="connsiteY1547" fmla="*/ 2259489 h 6483416"/>
              <a:gd name="connsiteX1548" fmla="*/ 10548764 w 11968488"/>
              <a:gd name="connsiteY1548" fmla="*/ 2249738 h 6483416"/>
              <a:gd name="connsiteX1549" fmla="*/ 10467430 w 11968488"/>
              <a:gd name="connsiteY1549" fmla="*/ 2269861 h 6483416"/>
              <a:gd name="connsiteX1550" fmla="*/ 10460616 w 11968488"/>
              <a:gd name="connsiteY1550" fmla="*/ 2265834 h 6483416"/>
              <a:gd name="connsiteX1551" fmla="*/ 10448040 w 11968488"/>
              <a:gd name="connsiteY1551" fmla="*/ 2267021 h 6483416"/>
              <a:gd name="connsiteX1552" fmla="*/ 10448191 w 11968488"/>
              <a:gd name="connsiteY1552" fmla="*/ 2276716 h 6483416"/>
              <a:gd name="connsiteX1553" fmla="*/ 10435271 w 11968488"/>
              <a:gd name="connsiteY1553" fmla="*/ 2302707 h 6483416"/>
              <a:gd name="connsiteX1554" fmla="*/ 10507216 w 11968488"/>
              <a:gd name="connsiteY1554" fmla="*/ 2277938 h 6483416"/>
              <a:gd name="connsiteX1555" fmla="*/ 10560268 w 11968488"/>
              <a:gd name="connsiteY1555" fmla="*/ 2303326 h 6483416"/>
              <a:gd name="connsiteX1556" fmla="*/ 10639956 w 11968488"/>
              <a:gd name="connsiteY1556" fmla="*/ 2286950 h 6483416"/>
              <a:gd name="connsiteX1557" fmla="*/ 10626702 w 11968488"/>
              <a:gd name="connsiteY1557" fmla="*/ 2291513 h 6483416"/>
              <a:gd name="connsiteX1558" fmla="*/ 10625714 w 11968488"/>
              <a:gd name="connsiteY1558" fmla="*/ 2293019 h 6483416"/>
              <a:gd name="connsiteX1559" fmla="*/ 10648037 w 11968488"/>
              <a:gd name="connsiteY1559" fmla="*/ 2286733 h 6483416"/>
              <a:gd name="connsiteX1560" fmla="*/ 10686672 w 11968488"/>
              <a:gd name="connsiteY1560" fmla="*/ 2280809 h 6483416"/>
              <a:gd name="connsiteX1561" fmla="*/ 10699697 w 11968488"/>
              <a:gd name="connsiteY1561" fmla="*/ 2269079 h 6483416"/>
              <a:gd name="connsiteX1562" fmla="*/ 10738922 w 11968488"/>
              <a:gd name="connsiteY1562" fmla="*/ 2265677 h 6483416"/>
              <a:gd name="connsiteX1563" fmla="*/ 10732739 w 11968488"/>
              <a:gd name="connsiteY1563" fmla="*/ 2259976 h 6483416"/>
              <a:gd name="connsiteX1564" fmla="*/ 10762709 w 11968488"/>
              <a:gd name="connsiteY1564" fmla="*/ 2257225 h 6483416"/>
              <a:gd name="connsiteX1565" fmla="*/ 10768240 w 11968488"/>
              <a:gd name="connsiteY1565" fmla="*/ 2276708 h 6483416"/>
              <a:gd name="connsiteX1566" fmla="*/ 10751286 w 11968488"/>
              <a:gd name="connsiteY1566" fmla="*/ 2277073 h 6483416"/>
              <a:gd name="connsiteX1567" fmla="*/ 10687254 w 11968488"/>
              <a:gd name="connsiteY1567" fmla="*/ 2302111 h 6483416"/>
              <a:gd name="connsiteX1568" fmla="*/ 10626033 w 11968488"/>
              <a:gd name="connsiteY1568" fmla="*/ 2321470 h 6483416"/>
              <a:gd name="connsiteX1569" fmla="*/ 10616834 w 11968488"/>
              <a:gd name="connsiteY1569" fmla="*/ 2319289 h 6483416"/>
              <a:gd name="connsiteX1570" fmla="*/ 10614554 w 11968488"/>
              <a:gd name="connsiteY1570" fmla="*/ 2325096 h 6483416"/>
              <a:gd name="connsiteX1571" fmla="*/ 10615480 w 11968488"/>
              <a:gd name="connsiteY1571" fmla="*/ 2324804 h 6483416"/>
              <a:gd name="connsiteX1572" fmla="*/ 10617112 w 11968488"/>
              <a:gd name="connsiteY1572" fmla="*/ 2323436 h 6483416"/>
              <a:gd name="connsiteX1573" fmla="*/ 10618056 w 11968488"/>
              <a:gd name="connsiteY1573" fmla="*/ 2323989 h 6483416"/>
              <a:gd name="connsiteX1574" fmla="*/ 10626033 w 11968488"/>
              <a:gd name="connsiteY1574" fmla="*/ 2321470 h 6483416"/>
              <a:gd name="connsiteX1575" fmla="*/ 10628391 w 11968488"/>
              <a:gd name="connsiteY1575" fmla="*/ 2322026 h 6483416"/>
              <a:gd name="connsiteX1576" fmla="*/ 10620737 w 11968488"/>
              <a:gd name="connsiteY1576" fmla="*/ 2330798 h 6483416"/>
              <a:gd name="connsiteX1577" fmla="*/ 10619805 w 11968488"/>
              <a:gd name="connsiteY1577" fmla="*/ 2333172 h 6483416"/>
              <a:gd name="connsiteX1578" fmla="*/ 10629066 w 11968488"/>
              <a:gd name="connsiteY1578" fmla="*/ 2335260 h 6483416"/>
              <a:gd name="connsiteX1579" fmla="*/ 10694874 w 11968488"/>
              <a:gd name="connsiteY1579" fmla="*/ 2326934 h 6483416"/>
              <a:gd name="connsiteX1580" fmla="*/ 10696326 w 11968488"/>
              <a:gd name="connsiteY1580" fmla="*/ 2326574 h 6483416"/>
              <a:gd name="connsiteX1581" fmla="*/ 10696479 w 11968488"/>
              <a:gd name="connsiteY1581" fmla="*/ 2326400 h 6483416"/>
              <a:gd name="connsiteX1582" fmla="*/ 10725996 w 11968488"/>
              <a:gd name="connsiteY1582" fmla="*/ 2312046 h 6483416"/>
              <a:gd name="connsiteX1583" fmla="*/ 10789760 w 11968488"/>
              <a:gd name="connsiteY1583" fmla="*/ 2294185 h 6483416"/>
              <a:gd name="connsiteX1584" fmla="*/ 10793225 w 11968488"/>
              <a:gd name="connsiteY1584" fmla="*/ 2293313 h 6483416"/>
              <a:gd name="connsiteX1585" fmla="*/ 10804532 w 11968488"/>
              <a:gd name="connsiteY1585" fmla="*/ 2289601 h 6483416"/>
              <a:gd name="connsiteX1586" fmla="*/ 10813081 w 11968488"/>
              <a:gd name="connsiteY1586" fmla="*/ 2285675 h 6483416"/>
              <a:gd name="connsiteX1587" fmla="*/ 10818373 w 11968488"/>
              <a:gd name="connsiteY1587" fmla="*/ 2286107 h 6483416"/>
              <a:gd name="connsiteX1588" fmla="*/ 10890837 w 11968488"/>
              <a:gd name="connsiteY1588" fmla="*/ 2264283 h 6483416"/>
              <a:gd name="connsiteX1589" fmla="*/ 10980397 w 11968488"/>
              <a:gd name="connsiteY1589" fmla="*/ 2234609 h 6483416"/>
              <a:gd name="connsiteX1590" fmla="*/ 11072810 w 11968488"/>
              <a:gd name="connsiteY1590" fmla="*/ 2223651 h 6483416"/>
              <a:gd name="connsiteX1591" fmla="*/ 11208784 w 11968488"/>
              <a:gd name="connsiteY1591" fmla="*/ 2206996 h 6483416"/>
              <a:gd name="connsiteX1592" fmla="*/ 11310158 w 11968488"/>
              <a:gd name="connsiteY1592" fmla="*/ 2229115 h 6483416"/>
              <a:gd name="connsiteX1593" fmla="*/ 11294282 w 11968488"/>
              <a:gd name="connsiteY1593" fmla="*/ 2227823 h 6483416"/>
              <a:gd name="connsiteX1594" fmla="*/ 11301611 w 11968488"/>
              <a:gd name="connsiteY1594" fmla="*/ 2233040 h 6483416"/>
              <a:gd name="connsiteX1595" fmla="*/ 11306903 w 11968488"/>
              <a:gd name="connsiteY1595" fmla="*/ 2233469 h 6483416"/>
              <a:gd name="connsiteX1596" fmla="*/ 11298354 w 11968488"/>
              <a:gd name="connsiteY1596" fmla="*/ 2237396 h 6483416"/>
              <a:gd name="connsiteX1597" fmla="*/ 11295099 w 11968488"/>
              <a:gd name="connsiteY1597" fmla="*/ 2241751 h 6483416"/>
              <a:gd name="connsiteX1598" fmla="*/ 11412755 w 11968488"/>
              <a:gd name="connsiteY1598" fmla="*/ 2242088 h 6483416"/>
              <a:gd name="connsiteX1599" fmla="*/ 11522277 w 11968488"/>
              <a:gd name="connsiteY1599" fmla="*/ 2283350 h 6483416"/>
              <a:gd name="connsiteX1600" fmla="*/ 11329707 w 11968488"/>
              <a:gd name="connsiteY1600" fmla="*/ 2263049 h 6483416"/>
              <a:gd name="connsiteX1601" fmla="*/ 11304061 w 11968488"/>
              <a:gd name="connsiteY1601" fmla="*/ 2274821 h 6483416"/>
              <a:gd name="connsiteX1602" fmla="*/ 11252354 w 11968488"/>
              <a:gd name="connsiteY1602" fmla="*/ 2261372 h 6483416"/>
              <a:gd name="connsiteX1603" fmla="*/ 11207574 w 11968488"/>
              <a:gd name="connsiteY1603" fmla="*/ 2276209 h 6483416"/>
              <a:gd name="connsiteX1604" fmla="*/ 11153833 w 11968488"/>
              <a:gd name="connsiteY1604" fmla="*/ 2257970 h 6483416"/>
              <a:gd name="connsiteX1605" fmla="*/ 11156272 w 11968488"/>
              <a:gd name="connsiteY1605" fmla="*/ 2239688 h 6483416"/>
              <a:gd name="connsiteX1606" fmla="*/ 11115966 w 11968488"/>
              <a:gd name="connsiteY1606" fmla="*/ 2241029 h 6483416"/>
              <a:gd name="connsiteX1607" fmla="*/ 11118004 w 11968488"/>
              <a:gd name="connsiteY1607" fmla="*/ 2245814 h 6483416"/>
              <a:gd name="connsiteX1608" fmla="*/ 11123297 w 11968488"/>
              <a:gd name="connsiteY1608" fmla="*/ 2246246 h 6483416"/>
              <a:gd name="connsiteX1609" fmla="*/ 11120040 w 11968488"/>
              <a:gd name="connsiteY1609" fmla="*/ 2250603 h 6483416"/>
              <a:gd name="connsiteX1610" fmla="*/ 11129406 w 11968488"/>
              <a:gd name="connsiteY1610" fmla="*/ 2260603 h 6483416"/>
              <a:gd name="connsiteX1611" fmla="*/ 11099687 w 11968488"/>
              <a:gd name="connsiteY1611" fmla="*/ 2262806 h 6483416"/>
              <a:gd name="connsiteX1612" fmla="*/ 11096431 w 11968488"/>
              <a:gd name="connsiteY1612" fmla="*/ 2267159 h 6483416"/>
              <a:gd name="connsiteX1613" fmla="*/ 11094394 w 11968488"/>
              <a:gd name="connsiteY1613" fmla="*/ 2262374 h 6483416"/>
              <a:gd name="connsiteX1614" fmla="*/ 11085846 w 11968488"/>
              <a:gd name="connsiteY1614" fmla="*/ 2266297 h 6483416"/>
              <a:gd name="connsiteX1615" fmla="*/ 11083809 w 11968488"/>
              <a:gd name="connsiteY1615" fmla="*/ 2261512 h 6483416"/>
              <a:gd name="connsiteX1616" fmla="*/ 11030481 w 11968488"/>
              <a:gd name="connsiteY1616" fmla="*/ 2280273 h 6483416"/>
              <a:gd name="connsiteX1617" fmla="*/ 11014144 w 11968488"/>
              <a:gd name="connsiteY1617" fmla="*/ 2278241 h 6483416"/>
              <a:gd name="connsiteX1618" fmla="*/ 11014714 w 11968488"/>
              <a:gd name="connsiteY1618" fmla="*/ 2278811 h 6483416"/>
              <a:gd name="connsiteX1619" fmla="*/ 11015592 w 11968488"/>
              <a:gd name="connsiteY1619" fmla="*/ 2279689 h 6483416"/>
              <a:gd name="connsiteX1620" fmla="*/ 11027032 w 11968488"/>
              <a:gd name="connsiteY1620" fmla="*/ 2283020 h 6483416"/>
              <a:gd name="connsiteX1621" fmla="*/ 11019264 w 11968488"/>
              <a:gd name="connsiteY1621" fmla="*/ 2291458 h 6483416"/>
              <a:gd name="connsiteX1622" fmla="*/ 11013870 w 11968488"/>
              <a:gd name="connsiteY1622" fmla="*/ 2294167 h 6483416"/>
              <a:gd name="connsiteX1623" fmla="*/ 11000703 w 11968488"/>
              <a:gd name="connsiteY1623" fmla="*/ 2305309 h 6483416"/>
              <a:gd name="connsiteX1624" fmla="*/ 11000055 w 11968488"/>
              <a:gd name="connsiteY1624" fmla="*/ 2296564 h 6483416"/>
              <a:gd name="connsiteX1625" fmla="*/ 10991637 w 11968488"/>
              <a:gd name="connsiteY1625" fmla="*/ 2296252 h 6483416"/>
              <a:gd name="connsiteX1626" fmla="*/ 10999406 w 11968488"/>
              <a:gd name="connsiteY1626" fmla="*/ 2287817 h 6483416"/>
              <a:gd name="connsiteX1627" fmla="*/ 11004800 w 11968488"/>
              <a:gd name="connsiteY1627" fmla="*/ 2285105 h 6483416"/>
              <a:gd name="connsiteX1628" fmla="*/ 11004277 w 11968488"/>
              <a:gd name="connsiteY1628" fmla="*/ 2285153 h 6483416"/>
              <a:gd name="connsiteX1629" fmla="*/ 10967622 w 11968488"/>
              <a:gd name="connsiteY1629" fmla="*/ 2288458 h 6483416"/>
              <a:gd name="connsiteX1630" fmla="*/ 10953805 w 11968488"/>
              <a:gd name="connsiteY1630" fmla="*/ 2296302 h 6483416"/>
              <a:gd name="connsiteX1631" fmla="*/ 10872373 w 11968488"/>
              <a:gd name="connsiteY1631" fmla="*/ 2382146 h 6483416"/>
              <a:gd name="connsiteX1632" fmla="*/ 10866224 w 11968488"/>
              <a:gd name="connsiteY1632" fmla="*/ 2394740 h 6483416"/>
              <a:gd name="connsiteX1633" fmla="*/ 10780740 w 11968488"/>
              <a:gd name="connsiteY1633" fmla="*/ 2446293 h 6483416"/>
              <a:gd name="connsiteX1634" fmla="*/ 10780398 w 11968488"/>
              <a:gd name="connsiteY1634" fmla="*/ 2424291 h 6483416"/>
              <a:gd name="connsiteX1635" fmla="*/ 10707782 w 11968488"/>
              <a:gd name="connsiteY1635" fmla="*/ 2405635 h 6483416"/>
              <a:gd name="connsiteX1636" fmla="*/ 10701813 w 11968488"/>
              <a:gd name="connsiteY1636" fmla="*/ 2429810 h 6483416"/>
              <a:gd name="connsiteX1637" fmla="*/ 10694528 w 11968488"/>
              <a:gd name="connsiteY1637" fmla="*/ 2410200 h 6483416"/>
              <a:gd name="connsiteX1638" fmla="*/ 10597267 w 11968488"/>
              <a:gd name="connsiteY1638" fmla="*/ 2520526 h 6483416"/>
              <a:gd name="connsiteX1639" fmla="*/ 10543581 w 11968488"/>
              <a:gd name="connsiteY1639" fmla="*/ 2495350 h 6483416"/>
              <a:gd name="connsiteX1640" fmla="*/ 10432215 w 11968488"/>
              <a:gd name="connsiteY1640" fmla="*/ 2555232 h 6483416"/>
              <a:gd name="connsiteX1641" fmla="*/ 10327283 w 11968488"/>
              <a:gd name="connsiteY1641" fmla="*/ 2580301 h 6483416"/>
              <a:gd name="connsiteX1642" fmla="*/ 10327958 w 11968488"/>
              <a:gd name="connsiteY1642" fmla="*/ 2623724 h 6483416"/>
              <a:gd name="connsiteX1643" fmla="*/ 10256014 w 11968488"/>
              <a:gd name="connsiteY1643" fmla="*/ 2648496 h 6483416"/>
              <a:gd name="connsiteX1644" fmla="*/ 10236964 w 11968488"/>
              <a:gd name="connsiteY1644" fmla="*/ 2688236 h 6483416"/>
              <a:gd name="connsiteX1645" fmla="*/ 10237255 w 11968488"/>
              <a:gd name="connsiteY1645" fmla="*/ 2707039 h 6483416"/>
              <a:gd name="connsiteX1646" fmla="*/ 10244451 w 11968488"/>
              <a:gd name="connsiteY1646" fmla="*/ 2705441 h 6483416"/>
              <a:gd name="connsiteX1647" fmla="*/ 10448738 w 11968488"/>
              <a:gd name="connsiteY1647" fmla="*/ 2624747 h 6483416"/>
              <a:gd name="connsiteX1648" fmla="*/ 10468756 w 11968488"/>
              <a:gd name="connsiteY1648" fmla="*/ 2627373 h 6483416"/>
              <a:gd name="connsiteX1649" fmla="*/ 10551768 w 11968488"/>
              <a:gd name="connsiteY1649" fmla="*/ 2608949 h 6483416"/>
              <a:gd name="connsiteX1650" fmla="*/ 10564792 w 11968488"/>
              <a:gd name="connsiteY1650" fmla="*/ 2597221 h 6483416"/>
              <a:gd name="connsiteX1651" fmla="*/ 10604017 w 11968488"/>
              <a:gd name="connsiteY1651" fmla="*/ 2593814 h 6483416"/>
              <a:gd name="connsiteX1652" fmla="*/ 10597836 w 11968488"/>
              <a:gd name="connsiteY1652" fmla="*/ 2588118 h 6483416"/>
              <a:gd name="connsiteX1653" fmla="*/ 10627805 w 11968488"/>
              <a:gd name="connsiteY1653" fmla="*/ 2585366 h 6483416"/>
              <a:gd name="connsiteX1654" fmla="*/ 10631151 w 11968488"/>
              <a:gd name="connsiteY1654" fmla="*/ 2597151 h 6483416"/>
              <a:gd name="connsiteX1655" fmla="*/ 10717030 w 11968488"/>
              <a:gd name="connsiteY1655" fmla="*/ 2559058 h 6483416"/>
              <a:gd name="connsiteX1656" fmla="*/ 10820638 w 11968488"/>
              <a:gd name="connsiteY1656" fmla="*/ 2523024 h 6483416"/>
              <a:gd name="connsiteX1657" fmla="*/ 10840656 w 11968488"/>
              <a:gd name="connsiteY1657" fmla="*/ 2525652 h 6483416"/>
              <a:gd name="connsiteX1658" fmla="*/ 10923666 w 11968488"/>
              <a:gd name="connsiteY1658" fmla="*/ 2507228 h 6483416"/>
              <a:gd name="connsiteX1659" fmla="*/ 10936690 w 11968488"/>
              <a:gd name="connsiteY1659" fmla="*/ 2495500 h 6483416"/>
              <a:gd name="connsiteX1660" fmla="*/ 10975915 w 11968488"/>
              <a:gd name="connsiteY1660" fmla="*/ 2492098 h 6483416"/>
              <a:gd name="connsiteX1661" fmla="*/ 10969734 w 11968488"/>
              <a:gd name="connsiteY1661" fmla="*/ 2486397 h 6483416"/>
              <a:gd name="connsiteX1662" fmla="*/ 10999703 w 11968488"/>
              <a:gd name="connsiteY1662" fmla="*/ 2483643 h 6483416"/>
              <a:gd name="connsiteX1663" fmla="*/ 11005233 w 11968488"/>
              <a:gd name="connsiteY1663" fmla="*/ 2503128 h 6483416"/>
              <a:gd name="connsiteX1664" fmla="*/ 10988281 w 11968488"/>
              <a:gd name="connsiteY1664" fmla="*/ 2503490 h 6483416"/>
              <a:gd name="connsiteX1665" fmla="*/ 10924248 w 11968488"/>
              <a:gd name="connsiteY1665" fmla="*/ 2528531 h 6483416"/>
              <a:gd name="connsiteX1666" fmla="*/ 10863028 w 11968488"/>
              <a:gd name="connsiteY1666" fmla="*/ 2547887 h 6483416"/>
              <a:gd name="connsiteX1667" fmla="*/ 10853829 w 11968488"/>
              <a:gd name="connsiteY1667" fmla="*/ 2545708 h 6483416"/>
              <a:gd name="connsiteX1668" fmla="*/ 10851549 w 11968488"/>
              <a:gd name="connsiteY1668" fmla="*/ 2551517 h 6483416"/>
              <a:gd name="connsiteX1669" fmla="*/ 10863028 w 11968488"/>
              <a:gd name="connsiteY1669" fmla="*/ 2547887 h 6483416"/>
              <a:gd name="connsiteX1670" fmla="*/ 10865385 w 11968488"/>
              <a:gd name="connsiteY1670" fmla="*/ 2548447 h 6483416"/>
              <a:gd name="connsiteX1671" fmla="*/ 10857730 w 11968488"/>
              <a:gd name="connsiteY1671" fmla="*/ 2557217 h 6483416"/>
              <a:gd name="connsiteX1672" fmla="*/ 10855449 w 11968488"/>
              <a:gd name="connsiteY1672" fmla="*/ 2563023 h 6483416"/>
              <a:gd name="connsiteX1673" fmla="*/ 10859042 w 11968488"/>
              <a:gd name="connsiteY1673" fmla="*/ 2562567 h 6483416"/>
              <a:gd name="connsiteX1674" fmla="*/ 10867102 w 11968488"/>
              <a:gd name="connsiteY1674" fmla="*/ 2559850 h 6483416"/>
              <a:gd name="connsiteX1675" fmla="*/ 10894621 w 11968488"/>
              <a:gd name="connsiteY1675" fmla="*/ 2548873 h 6483416"/>
              <a:gd name="connsiteX1676" fmla="*/ 10921493 w 11968488"/>
              <a:gd name="connsiteY1676" fmla="*/ 2543325 h 6483416"/>
              <a:gd name="connsiteX1677" fmla="*/ 10926990 w 11968488"/>
              <a:gd name="connsiteY1677" fmla="*/ 2543145 h 6483416"/>
              <a:gd name="connsiteX1678" fmla="*/ 10940066 w 11968488"/>
              <a:gd name="connsiteY1678" fmla="*/ 2538230 h 6483416"/>
              <a:gd name="connsiteX1679" fmla="*/ 11000365 w 11968488"/>
              <a:gd name="connsiteY1679" fmla="*/ 2534833 h 6483416"/>
              <a:gd name="connsiteX1680" fmla="*/ 10995089 w 11968488"/>
              <a:gd name="connsiteY1680" fmla="*/ 2537611 h 6483416"/>
              <a:gd name="connsiteX1681" fmla="*/ 11005356 w 11968488"/>
              <a:gd name="connsiteY1681" fmla="*/ 2535053 h 6483416"/>
              <a:gd name="connsiteX1682" fmla="*/ 11014534 w 11968488"/>
              <a:gd name="connsiteY1682" fmla="*/ 2535913 h 6483416"/>
              <a:gd name="connsiteX1683" fmla="*/ 11014927 w 11968488"/>
              <a:gd name="connsiteY1683" fmla="*/ 2537297 h 6483416"/>
              <a:gd name="connsiteX1684" fmla="*/ 11044201 w 11968488"/>
              <a:gd name="connsiteY1684" fmla="*/ 2528231 h 6483416"/>
              <a:gd name="connsiteX1685" fmla="*/ 11154062 w 11968488"/>
              <a:gd name="connsiteY1685" fmla="*/ 2500299 h 6483416"/>
              <a:gd name="connsiteX1686" fmla="*/ 11152988 w 11968488"/>
              <a:gd name="connsiteY1686" fmla="*/ 2523526 h 6483416"/>
              <a:gd name="connsiteX1687" fmla="*/ 11164428 w 11968488"/>
              <a:gd name="connsiteY1687" fmla="*/ 2526853 h 6483416"/>
              <a:gd name="connsiteX1688" fmla="*/ 11156661 w 11968488"/>
              <a:gd name="connsiteY1688" fmla="*/ 2535287 h 6483416"/>
              <a:gd name="connsiteX1689" fmla="*/ 11151264 w 11968488"/>
              <a:gd name="connsiteY1689" fmla="*/ 2537994 h 6483416"/>
              <a:gd name="connsiteX1690" fmla="*/ 11138099 w 11968488"/>
              <a:gd name="connsiteY1690" fmla="*/ 2549139 h 6483416"/>
              <a:gd name="connsiteX1691" fmla="*/ 11137450 w 11968488"/>
              <a:gd name="connsiteY1691" fmla="*/ 2540393 h 6483416"/>
              <a:gd name="connsiteX1692" fmla="*/ 11129032 w 11968488"/>
              <a:gd name="connsiteY1692" fmla="*/ 2540082 h 6483416"/>
              <a:gd name="connsiteX1693" fmla="*/ 11136802 w 11968488"/>
              <a:gd name="connsiteY1693" fmla="*/ 2531647 h 6483416"/>
              <a:gd name="connsiteX1694" fmla="*/ 11142196 w 11968488"/>
              <a:gd name="connsiteY1694" fmla="*/ 2528937 h 6483416"/>
              <a:gd name="connsiteX1695" fmla="*/ 11079172 w 11968488"/>
              <a:gd name="connsiteY1695" fmla="*/ 2546964 h 6483416"/>
              <a:gd name="connsiteX1696" fmla="*/ 11024590 w 11968488"/>
              <a:gd name="connsiteY1696" fmla="*/ 2556215 h 6483416"/>
              <a:gd name="connsiteX1697" fmla="*/ 11020727 w 11968488"/>
              <a:gd name="connsiteY1697" fmla="*/ 2557733 h 6483416"/>
              <a:gd name="connsiteX1698" fmla="*/ 11022151 w 11968488"/>
              <a:gd name="connsiteY1698" fmla="*/ 2562743 h 6483416"/>
              <a:gd name="connsiteX1699" fmla="*/ 11000685 w 11968488"/>
              <a:gd name="connsiteY1699" fmla="*/ 2565600 h 6483416"/>
              <a:gd name="connsiteX1700" fmla="*/ 10983124 w 11968488"/>
              <a:gd name="connsiteY1700" fmla="*/ 2572493 h 6483416"/>
              <a:gd name="connsiteX1701" fmla="*/ 10964561 w 11968488"/>
              <a:gd name="connsiteY1701" fmla="*/ 2572171 h 6483416"/>
              <a:gd name="connsiteX1702" fmla="*/ 10961864 w 11968488"/>
              <a:gd name="connsiteY1702" fmla="*/ 2570763 h 6483416"/>
              <a:gd name="connsiteX1703" fmla="*/ 10944655 w 11968488"/>
              <a:gd name="connsiteY1703" fmla="*/ 2573053 h 6483416"/>
              <a:gd name="connsiteX1704" fmla="*/ 10936083 w 11968488"/>
              <a:gd name="connsiteY1704" fmla="*/ 2575481 h 6483416"/>
              <a:gd name="connsiteX1705" fmla="*/ 10930109 w 11968488"/>
              <a:gd name="connsiteY1705" fmla="*/ 2579258 h 6483416"/>
              <a:gd name="connsiteX1706" fmla="*/ 10914703 w 11968488"/>
              <a:gd name="connsiteY1706" fmla="*/ 2593229 h 6483416"/>
              <a:gd name="connsiteX1707" fmla="*/ 10879888 w 11968488"/>
              <a:gd name="connsiteY1707" fmla="*/ 2595987 h 6483416"/>
              <a:gd name="connsiteX1708" fmla="*/ 10866832 w 11968488"/>
              <a:gd name="connsiteY1708" fmla="*/ 2602417 h 6483416"/>
              <a:gd name="connsiteX1709" fmla="*/ 10738512 w 11968488"/>
              <a:gd name="connsiteY1709" fmla="*/ 2668647 h 6483416"/>
              <a:gd name="connsiteX1710" fmla="*/ 10657288 w 11968488"/>
              <a:gd name="connsiteY1710" fmla="*/ 2703525 h 6483416"/>
              <a:gd name="connsiteX1711" fmla="*/ 10610988 w 11968488"/>
              <a:gd name="connsiteY1711" fmla="*/ 2708705 h 6483416"/>
              <a:gd name="connsiteX1712" fmla="*/ 10604551 w 11968488"/>
              <a:gd name="connsiteY1712" fmla="*/ 2712625 h 6483416"/>
              <a:gd name="connsiteX1713" fmla="*/ 10616642 w 11968488"/>
              <a:gd name="connsiteY1713" fmla="*/ 2724702 h 6483416"/>
              <a:gd name="connsiteX1714" fmla="*/ 10584757 w 11968488"/>
              <a:gd name="connsiteY1714" fmla="*/ 2742832 h 6483416"/>
              <a:gd name="connsiteX1715" fmla="*/ 10577460 w 11968488"/>
              <a:gd name="connsiteY1715" fmla="*/ 2743848 h 6483416"/>
              <a:gd name="connsiteX1716" fmla="*/ 10574645 w 11968488"/>
              <a:gd name="connsiteY1716" fmla="*/ 2779785 h 6483416"/>
              <a:gd name="connsiteX1717" fmla="*/ 10548302 w 11968488"/>
              <a:gd name="connsiteY1717" fmla="*/ 2799333 h 6483416"/>
              <a:gd name="connsiteX1718" fmla="*/ 10528234 w 11968488"/>
              <a:gd name="connsiteY1718" fmla="*/ 2773646 h 6483416"/>
              <a:gd name="connsiteX1719" fmla="*/ 10509355 w 11968488"/>
              <a:gd name="connsiteY1719" fmla="*/ 2824387 h 6483416"/>
              <a:gd name="connsiteX1720" fmla="*/ 10509014 w 11968488"/>
              <a:gd name="connsiteY1720" fmla="*/ 2802382 h 6483416"/>
              <a:gd name="connsiteX1721" fmla="*/ 10521925 w 11968488"/>
              <a:gd name="connsiteY1721" fmla="*/ 2775816 h 6483416"/>
              <a:gd name="connsiteX1722" fmla="*/ 10375699 w 11968488"/>
              <a:gd name="connsiteY1722" fmla="*/ 2838642 h 6483416"/>
              <a:gd name="connsiteX1723" fmla="*/ 10362403 w 11968488"/>
              <a:gd name="connsiteY1723" fmla="*/ 2858637 h 6483416"/>
              <a:gd name="connsiteX1724" fmla="*/ 10368638 w 11968488"/>
              <a:gd name="connsiteY1724" fmla="*/ 2885077 h 6483416"/>
              <a:gd name="connsiteX1725" fmla="*/ 10370488 w 11968488"/>
              <a:gd name="connsiteY1725" fmla="*/ 2889832 h 6483416"/>
              <a:gd name="connsiteX1726" fmla="*/ 10392238 w 11968488"/>
              <a:gd name="connsiteY1726" fmla="*/ 2879326 h 6483416"/>
              <a:gd name="connsiteX1727" fmla="*/ 10419803 w 11968488"/>
              <a:gd name="connsiteY1727" fmla="*/ 2871330 h 6483416"/>
              <a:gd name="connsiteX1728" fmla="*/ 10427691 w 11968488"/>
              <a:gd name="connsiteY1728" fmla="*/ 2868556 h 6483416"/>
              <a:gd name="connsiteX1729" fmla="*/ 10441406 w 11968488"/>
              <a:gd name="connsiteY1729" fmla="*/ 2862279 h 6483416"/>
              <a:gd name="connsiteX1730" fmla="*/ 10484518 w 11968488"/>
              <a:gd name="connsiteY1730" fmla="*/ 2848448 h 6483416"/>
              <a:gd name="connsiteX1731" fmla="*/ 10496314 w 11968488"/>
              <a:gd name="connsiteY1731" fmla="*/ 2848332 h 6483416"/>
              <a:gd name="connsiteX1732" fmla="*/ 10497314 w 11968488"/>
              <a:gd name="connsiteY1732" fmla="*/ 2848148 h 6483416"/>
              <a:gd name="connsiteX1733" fmla="*/ 10506842 w 11968488"/>
              <a:gd name="connsiteY1733" fmla="*/ 2839750 h 6483416"/>
              <a:gd name="connsiteX1734" fmla="*/ 10515643 w 11968488"/>
              <a:gd name="connsiteY1734" fmla="*/ 2837788 h 6483416"/>
              <a:gd name="connsiteX1735" fmla="*/ 10516892 w 11968488"/>
              <a:gd name="connsiteY1735" fmla="*/ 2836779 h 6483416"/>
              <a:gd name="connsiteX1736" fmla="*/ 10535013 w 11968488"/>
              <a:gd name="connsiteY1736" fmla="*/ 2832580 h 6483416"/>
              <a:gd name="connsiteX1737" fmla="*/ 10547176 w 11968488"/>
              <a:gd name="connsiteY1737" fmla="*/ 2827089 h 6483416"/>
              <a:gd name="connsiteX1738" fmla="*/ 10589203 w 11968488"/>
              <a:gd name="connsiteY1738" fmla="*/ 2818431 h 6483416"/>
              <a:gd name="connsiteX1739" fmla="*/ 10591401 w 11968488"/>
              <a:gd name="connsiteY1739" fmla="*/ 2822269 h 6483416"/>
              <a:gd name="connsiteX1740" fmla="*/ 10602204 w 11968488"/>
              <a:gd name="connsiteY1740" fmla="*/ 2820580 h 6483416"/>
              <a:gd name="connsiteX1741" fmla="*/ 10606780 w 11968488"/>
              <a:gd name="connsiteY1741" fmla="*/ 2821722 h 6483416"/>
              <a:gd name="connsiteX1742" fmla="*/ 10631285 w 11968488"/>
              <a:gd name="connsiteY1742" fmla="*/ 2812157 h 6483416"/>
              <a:gd name="connsiteX1743" fmla="*/ 10653898 w 11968488"/>
              <a:gd name="connsiteY1743" fmla="*/ 2811491 h 6483416"/>
              <a:gd name="connsiteX1744" fmla="*/ 10680125 w 11968488"/>
              <a:gd name="connsiteY1744" fmla="*/ 2804399 h 6483416"/>
              <a:gd name="connsiteX1745" fmla="*/ 10717436 w 11968488"/>
              <a:gd name="connsiteY1745" fmla="*/ 2804827 h 6483416"/>
              <a:gd name="connsiteX1746" fmla="*/ 10734122 w 11968488"/>
              <a:gd name="connsiteY1746" fmla="*/ 2798405 h 6483416"/>
              <a:gd name="connsiteX1747" fmla="*/ 10802436 w 11968488"/>
              <a:gd name="connsiteY1747" fmla="*/ 2777797 h 6483416"/>
              <a:gd name="connsiteX1748" fmla="*/ 10815635 w 11968488"/>
              <a:gd name="connsiteY1748" fmla="*/ 2779299 h 6483416"/>
              <a:gd name="connsiteX1749" fmla="*/ 10820536 w 11968488"/>
              <a:gd name="connsiteY1749" fmla="*/ 2778102 h 6483416"/>
              <a:gd name="connsiteX1750" fmla="*/ 10818334 w 11968488"/>
              <a:gd name="connsiteY1750" fmla="*/ 2777815 h 6483416"/>
              <a:gd name="connsiteX1751" fmla="*/ 10890568 w 11968488"/>
              <a:gd name="connsiteY1751" fmla="*/ 2750559 h 6483416"/>
              <a:gd name="connsiteX1752" fmla="*/ 10893870 w 11968488"/>
              <a:gd name="connsiteY1752" fmla="*/ 2749474 h 6483416"/>
              <a:gd name="connsiteX1753" fmla="*/ 10901754 w 11968488"/>
              <a:gd name="connsiteY1753" fmla="*/ 2736117 h 6483416"/>
              <a:gd name="connsiteX1754" fmla="*/ 10912391 w 11968488"/>
              <a:gd name="connsiteY1754" fmla="*/ 2722702 h 6483416"/>
              <a:gd name="connsiteX1755" fmla="*/ 10970806 w 11968488"/>
              <a:gd name="connsiteY1755" fmla="*/ 2708418 h 6483416"/>
              <a:gd name="connsiteX1756" fmla="*/ 10985984 w 11968488"/>
              <a:gd name="connsiteY1756" fmla="*/ 2704699 h 6483416"/>
              <a:gd name="connsiteX1757" fmla="*/ 10988562 w 11968488"/>
              <a:gd name="connsiteY1757" fmla="*/ 2703617 h 6483416"/>
              <a:gd name="connsiteX1758" fmla="*/ 11031708 w 11968488"/>
              <a:gd name="connsiteY1758" fmla="*/ 2691428 h 6483416"/>
              <a:gd name="connsiteX1759" fmla="*/ 11061974 w 11968488"/>
              <a:gd name="connsiteY1759" fmla="*/ 2689080 h 6483416"/>
              <a:gd name="connsiteX1760" fmla="*/ 11064128 w 11968488"/>
              <a:gd name="connsiteY1760" fmla="*/ 2680983 h 6483416"/>
              <a:gd name="connsiteX1761" fmla="*/ 11142535 w 11968488"/>
              <a:gd name="connsiteY1761" fmla="*/ 2673380 h 6483416"/>
              <a:gd name="connsiteX1762" fmla="*/ 11178383 w 11968488"/>
              <a:gd name="connsiteY1762" fmla="*/ 2660763 h 6483416"/>
              <a:gd name="connsiteX1763" fmla="*/ 11207468 w 11968488"/>
              <a:gd name="connsiteY1763" fmla="*/ 2661052 h 6483416"/>
              <a:gd name="connsiteX1764" fmla="*/ 11212260 w 11968488"/>
              <a:gd name="connsiteY1764" fmla="*/ 2659873 h 6483416"/>
              <a:gd name="connsiteX1765" fmla="*/ 11307822 w 11968488"/>
              <a:gd name="connsiteY1765" fmla="*/ 2633844 h 6483416"/>
              <a:gd name="connsiteX1766" fmla="*/ 11366388 w 11968488"/>
              <a:gd name="connsiteY1766" fmla="*/ 2627543 h 6483416"/>
              <a:gd name="connsiteX1767" fmla="*/ 11367714 w 11968488"/>
              <a:gd name="connsiteY1767" fmla="*/ 2624093 h 6483416"/>
              <a:gd name="connsiteX1768" fmla="*/ 11371198 w 11968488"/>
              <a:gd name="connsiteY1768" fmla="*/ 2621986 h 6483416"/>
              <a:gd name="connsiteX1769" fmla="*/ 11374656 w 11968488"/>
              <a:gd name="connsiteY1769" fmla="*/ 2624137 h 6483416"/>
              <a:gd name="connsiteX1770" fmla="*/ 11395654 w 11968488"/>
              <a:gd name="connsiteY1770" fmla="*/ 2614858 h 6483416"/>
              <a:gd name="connsiteX1771" fmla="*/ 11416358 w 11968488"/>
              <a:gd name="connsiteY1771" fmla="*/ 2612688 h 6483416"/>
              <a:gd name="connsiteX1772" fmla="*/ 11417350 w 11968488"/>
              <a:gd name="connsiteY1772" fmla="*/ 2609077 h 6483416"/>
              <a:gd name="connsiteX1773" fmla="*/ 11420672 w 11968488"/>
              <a:gd name="connsiteY1773" fmla="*/ 2606279 h 6483416"/>
              <a:gd name="connsiteX1774" fmla="*/ 11427662 w 11968488"/>
              <a:gd name="connsiteY1774" fmla="*/ 2608720 h 6483416"/>
              <a:gd name="connsiteX1775" fmla="*/ 11424341 w 11968488"/>
              <a:gd name="connsiteY1775" fmla="*/ 2611518 h 6483416"/>
              <a:gd name="connsiteX1776" fmla="*/ 11421019 w 11968488"/>
              <a:gd name="connsiteY1776" fmla="*/ 2614315 h 6483416"/>
              <a:gd name="connsiteX1777" fmla="*/ 11454930 w 11968488"/>
              <a:gd name="connsiteY1777" fmla="*/ 2602410 h 6483416"/>
              <a:gd name="connsiteX1778" fmla="*/ 11462269 w 11968488"/>
              <a:gd name="connsiteY1778" fmla="*/ 2612889 h 6483416"/>
              <a:gd name="connsiteX1779" fmla="*/ 11604900 w 11968488"/>
              <a:gd name="connsiteY1779" fmla="*/ 2567712 h 6483416"/>
              <a:gd name="connsiteX1780" fmla="*/ 11701034 w 11968488"/>
              <a:gd name="connsiteY1780" fmla="*/ 2561702 h 6483416"/>
              <a:gd name="connsiteX1781" fmla="*/ 11712686 w 11968488"/>
              <a:gd name="connsiteY1781" fmla="*/ 2565771 h 6483416"/>
              <a:gd name="connsiteX1782" fmla="*/ 11770890 w 11968488"/>
              <a:gd name="connsiteY1782" fmla="*/ 2558393 h 6483416"/>
              <a:gd name="connsiteX1783" fmla="*/ 11808820 w 11968488"/>
              <a:gd name="connsiteY1783" fmla="*/ 2559764 h 6483416"/>
              <a:gd name="connsiteX1784" fmla="*/ 11820471 w 11968488"/>
              <a:gd name="connsiteY1784" fmla="*/ 2563831 h 6483416"/>
              <a:gd name="connsiteX1785" fmla="*/ 11819480 w 11968488"/>
              <a:gd name="connsiteY1785" fmla="*/ 2567444 h 6483416"/>
              <a:gd name="connsiteX1786" fmla="*/ 11790874 w 11968488"/>
              <a:gd name="connsiteY1786" fmla="*/ 2569327 h 6483416"/>
              <a:gd name="connsiteX1787" fmla="*/ 11756614 w 11968488"/>
              <a:gd name="connsiteY1787" fmla="*/ 2573195 h 6483416"/>
              <a:gd name="connsiteX1788" fmla="*/ 11737971 w 11968488"/>
              <a:gd name="connsiteY1788" fmla="*/ 2566685 h 6483416"/>
              <a:gd name="connsiteX1789" fmla="*/ 11684428 w 11968488"/>
              <a:gd name="connsiteY1789" fmla="*/ 2575695 h 6483416"/>
              <a:gd name="connsiteX1790" fmla="*/ 11667124 w 11968488"/>
              <a:gd name="connsiteY1790" fmla="*/ 2573608 h 6483416"/>
              <a:gd name="connsiteX1791" fmla="*/ 11662812 w 11968488"/>
              <a:gd name="connsiteY1791" fmla="*/ 2580017 h 6483416"/>
              <a:gd name="connsiteX1792" fmla="*/ 11589982 w 11968488"/>
              <a:gd name="connsiteY1792" fmla="*/ 2594163 h 6483416"/>
              <a:gd name="connsiteX1793" fmla="*/ 11508180 w 11968488"/>
              <a:gd name="connsiteY1793" fmla="*/ 2613090 h 6483416"/>
              <a:gd name="connsiteX1794" fmla="*/ 11505501 w 11968488"/>
              <a:gd name="connsiteY1794" fmla="*/ 2604240 h 6483416"/>
              <a:gd name="connsiteX1795" fmla="*/ 11439021 w 11968488"/>
              <a:gd name="connsiteY1795" fmla="*/ 2632473 h 6483416"/>
              <a:gd name="connsiteX1796" fmla="*/ 11425788 w 11968488"/>
              <a:gd name="connsiteY1796" fmla="*/ 2636461 h 6483416"/>
              <a:gd name="connsiteX1797" fmla="*/ 11452139 w 11968488"/>
              <a:gd name="connsiteY1797" fmla="*/ 2633958 h 6483416"/>
              <a:gd name="connsiteX1798" fmla="*/ 11468238 w 11968488"/>
              <a:gd name="connsiteY1798" fmla="*/ 2633749 h 6483416"/>
              <a:gd name="connsiteX1799" fmla="*/ 11515836 w 11968488"/>
              <a:gd name="connsiteY1799" fmla="*/ 2617794 h 6483416"/>
              <a:gd name="connsiteX1800" fmla="*/ 11529112 w 11968488"/>
              <a:gd name="connsiteY1800" fmla="*/ 2618833 h 6483416"/>
              <a:gd name="connsiteX1801" fmla="*/ 11583892 w 11968488"/>
              <a:gd name="connsiteY1801" fmla="*/ 2606449 h 6483416"/>
              <a:gd name="connsiteX1802" fmla="*/ 11592405 w 11968488"/>
              <a:gd name="connsiteY1802" fmla="*/ 2599473 h 6483416"/>
              <a:gd name="connsiteX1803" fmla="*/ 11618340 w 11968488"/>
              <a:gd name="connsiteY1803" fmla="*/ 2596642 h 6483416"/>
              <a:gd name="connsiteX1804" fmla="*/ 11614194 w 11968488"/>
              <a:gd name="connsiteY1804" fmla="*/ 2593538 h 6483416"/>
              <a:gd name="connsiteX1805" fmla="*/ 11634008 w 11968488"/>
              <a:gd name="connsiteY1805" fmla="*/ 2591286 h 6483416"/>
              <a:gd name="connsiteX1806" fmla="*/ 11637848 w 11968488"/>
              <a:gd name="connsiteY1806" fmla="*/ 2602254 h 6483416"/>
              <a:gd name="connsiteX1807" fmla="*/ 11626630 w 11968488"/>
              <a:gd name="connsiteY1807" fmla="*/ 2602847 h 6483416"/>
              <a:gd name="connsiteX1808" fmla="*/ 11584474 w 11968488"/>
              <a:gd name="connsiteY1808" fmla="*/ 2618564 h 6483416"/>
              <a:gd name="connsiteX1809" fmla="*/ 11560993 w 11968488"/>
              <a:gd name="connsiteY1809" fmla="*/ 2625792 h 6483416"/>
              <a:gd name="connsiteX1810" fmla="*/ 11566948 w 11968488"/>
              <a:gd name="connsiteY1810" fmla="*/ 2627309 h 6483416"/>
              <a:gd name="connsiteX1811" fmla="*/ 11572866 w 11968488"/>
              <a:gd name="connsiteY1811" fmla="*/ 2625656 h 6483416"/>
              <a:gd name="connsiteX1812" fmla="*/ 11575646 w 11968488"/>
              <a:gd name="connsiteY1812" fmla="*/ 2629525 h 6483416"/>
              <a:gd name="connsiteX1813" fmla="*/ 11588262 w 11968488"/>
              <a:gd name="connsiteY1813" fmla="*/ 2632738 h 6483416"/>
              <a:gd name="connsiteX1814" fmla="*/ 11589748 w 11968488"/>
              <a:gd name="connsiteY1814" fmla="*/ 2632524 h 6483416"/>
              <a:gd name="connsiteX1815" fmla="*/ 11638228 w 11968488"/>
              <a:gd name="connsiteY1815" fmla="*/ 2620428 h 6483416"/>
              <a:gd name="connsiteX1816" fmla="*/ 11644309 w 11968488"/>
              <a:gd name="connsiteY1816" fmla="*/ 2620705 h 6483416"/>
              <a:gd name="connsiteX1817" fmla="*/ 11644858 w 11968488"/>
              <a:gd name="connsiteY1817" fmla="*/ 2622273 h 6483416"/>
              <a:gd name="connsiteX1818" fmla="*/ 11659754 w 11968488"/>
              <a:gd name="connsiteY1818" fmla="*/ 2618685 h 6483416"/>
              <a:gd name="connsiteX1819" fmla="*/ 11672978 w 11968488"/>
              <a:gd name="connsiteY1819" fmla="*/ 2633046 h 6483416"/>
              <a:gd name="connsiteX1820" fmla="*/ 11716145 w 11968488"/>
              <a:gd name="connsiteY1820" fmla="*/ 2614161 h 6483416"/>
              <a:gd name="connsiteX1821" fmla="*/ 11725745 w 11968488"/>
              <a:gd name="connsiteY1821" fmla="*/ 2636264 h 6483416"/>
              <a:gd name="connsiteX1822" fmla="*/ 11764442 w 11968488"/>
              <a:gd name="connsiteY1822" fmla="*/ 2624706 h 6483416"/>
              <a:gd name="connsiteX1823" fmla="*/ 11821060 w 11968488"/>
              <a:gd name="connsiteY1823" fmla="*/ 2632768 h 6483416"/>
              <a:gd name="connsiteX1824" fmla="*/ 11908822 w 11968488"/>
              <a:gd name="connsiteY1824" fmla="*/ 2635584 h 6483416"/>
              <a:gd name="connsiteX1825" fmla="*/ 11921646 w 11968488"/>
              <a:gd name="connsiteY1825" fmla="*/ 2640818 h 6483416"/>
              <a:gd name="connsiteX1826" fmla="*/ 11938830 w 11968488"/>
              <a:gd name="connsiteY1826" fmla="*/ 2644097 h 6483416"/>
              <a:gd name="connsiteX1827" fmla="*/ 11940924 w 11968488"/>
              <a:gd name="connsiteY1827" fmla="*/ 2641496 h 6483416"/>
              <a:gd name="connsiteX1828" fmla="*/ 11942352 w 11968488"/>
              <a:gd name="connsiteY1828" fmla="*/ 2644134 h 6483416"/>
              <a:gd name="connsiteX1829" fmla="*/ 11949392 w 11968488"/>
              <a:gd name="connsiteY1829" fmla="*/ 2644206 h 6483416"/>
              <a:gd name="connsiteX1830" fmla="*/ 11947300 w 11968488"/>
              <a:gd name="connsiteY1830" fmla="*/ 2646805 h 6483416"/>
              <a:gd name="connsiteX1831" fmla="*/ 11943779 w 11968488"/>
              <a:gd name="connsiteY1831" fmla="*/ 2646771 h 6483416"/>
              <a:gd name="connsiteX1832" fmla="*/ 11965669 w 11968488"/>
              <a:gd name="connsiteY1832" fmla="*/ 2654858 h 6483416"/>
              <a:gd name="connsiteX1833" fmla="*/ 11893254 w 11968488"/>
              <a:gd name="connsiteY1833" fmla="*/ 2669850 h 6483416"/>
              <a:gd name="connsiteX1834" fmla="*/ 11901625 w 11968488"/>
              <a:gd name="connsiteY1834" fmla="*/ 2659449 h 6483416"/>
              <a:gd name="connsiteX1835" fmla="*/ 11887426 w 11968488"/>
              <a:gd name="connsiteY1835" fmla="*/ 2657955 h 6483416"/>
              <a:gd name="connsiteX1836" fmla="*/ 11853542 w 11968488"/>
              <a:gd name="connsiteY1836" fmla="*/ 2668345 h 6483416"/>
              <a:gd name="connsiteX1837" fmla="*/ 11774295 w 11968488"/>
              <a:gd name="connsiteY1837" fmla="*/ 2684357 h 6483416"/>
              <a:gd name="connsiteX1838" fmla="*/ 11682943 w 11968488"/>
              <a:gd name="connsiteY1838" fmla="*/ 2698986 h 6483416"/>
              <a:gd name="connsiteX1839" fmla="*/ 11606866 w 11968488"/>
              <a:gd name="connsiteY1839" fmla="*/ 2702232 h 6483416"/>
              <a:gd name="connsiteX1840" fmla="*/ 11550842 w 11968488"/>
              <a:gd name="connsiteY1840" fmla="*/ 2714906 h 6483416"/>
              <a:gd name="connsiteX1841" fmla="*/ 11550764 w 11968488"/>
              <a:gd name="connsiteY1841" fmla="*/ 2715517 h 6483416"/>
              <a:gd name="connsiteX1842" fmla="*/ 11550680 w 11968488"/>
              <a:gd name="connsiteY1842" fmla="*/ 2716172 h 6483416"/>
              <a:gd name="connsiteX1843" fmla="*/ 11543741 w 11968488"/>
              <a:gd name="connsiteY1843" fmla="*/ 2716511 h 6483416"/>
              <a:gd name="connsiteX1844" fmla="*/ 11531038 w 11968488"/>
              <a:gd name="connsiteY1844" fmla="*/ 2719385 h 6483416"/>
              <a:gd name="connsiteX1845" fmla="*/ 11531287 w 11968488"/>
              <a:gd name="connsiteY1845" fmla="*/ 2722693 h 6483416"/>
              <a:gd name="connsiteX1846" fmla="*/ 11537520 w 11968488"/>
              <a:gd name="connsiteY1846" fmla="*/ 2724280 h 6483416"/>
              <a:gd name="connsiteX1847" fmla="*/ 11562938 w 11968488"/>
              <a:gd name="connsiteY1847" fmla="*/ 2718111 h 6483416"/>
              <a:gd name="connsiteX1848" fmla="*/ 11564770 w 11968488"/>
              <a:gd name="connsiteY1848" fmla="*/ 2725338 h 6483416"/>
              <a:gd name="connsiteX1849" fmla="*/ 11595215 w 11968488"/>
              <a:gd name="connsiteY1849" fmla="*/ 2714441 h 6483416"/>
              <a:gd name="connsiteX1850" fmla="*/ 11638243 w 11968488"/>
              <a:gd name="connsiteY1850" fmla="*/ 2707834 h 6483416"/>
              <a:gd name="connsiteX1851" fmla="*/ 11675936 w 11968488"/>
              <a:gd name="connsiteY1851" fmla="*/ 2710412 h 6483416"/>
              <a:gd name="connsiteX1852" fmla="*/ 11670602 w 11968488"/>
              <a:gd name="connsiteY1852" fmla="*/ 2719600 h 6483416"/>
              <a:gd name="connsiteX1853" fmla="*/ 11735156 w 11968488"/>
              <a:gd name="connsiteY1853" fmla="*/ 2712259 h 6483416"/>
              <a:gd name="connsiteX1854" fmla="*/ 11806906 w 11968488"/>
              <a:gd name="connsiteY1854" fmla="*/ 2708106 h 6483416"/>
              <a:gd name="connsiteX1855" fmla="*/ 11805182 w 11968488"/>
              <a:gd name="connsiteY1855" fmla="*/ 2721458 h 6483416"/>
              <a:gd name="connsiteX1856" fmla="*/ 11812376 w 11968488"/>
              <a:gd name="connsiteY1856" fmla="*/ 2724645 h 6483416"/>
              <a:gd name="connsiteX1857" fmla="*/ 11807014 w 11968488"/>
              <a:gd name="connsiteY1857" fmla="*/ 2728685 h 6483416"/>
              <a:gd name="connsiteX1858" fmla="*/ 11803431 w 11968488"/>
              <a:gd name="connsiteY1858" fmla="*/ 2729664 h 6483416"/>
              <a:gd name="connsiteX1859" fmla="*/ 11794486 w 11968488"/>
              <a:gd name="connsiteY1859" fmla="*/ 2734684 h 6483416"/>
              <a:gd name="connsiteX1860" fmla="*/ 11794459 w 11968488"/>
              <a:gd name="connsiteY1860" fmla="*/ 2729540 h 6483416"/>
              <a:gd name="connsiteX1861" fmla="*/ 11789072 w 11968488"/>
              <a:gd name="connsiteY1861" fmla="*/ 2728436 h 6483416"/>
              <a:gd name="connsiteX1862" fmla="*/ 11794432 w 11968488"/>
              <a:gd name="connsiteY1862" fmla="*/ 2724395 h 6483416"/>
              <a:gd name="connsiteX1863" fmla="*/ 11798015 w 11968488"/>
              <a:gd name="connsiteY1863" fmla="*/ 2723416 h 6483416"/>
              <a:gd name="connsiteX1864" fmla="*/ 11756766 w 11968488"/>
              <a:gd name="connsiteY1864" fmla="*/ 2726961 h 6483416"/>
              <a:gd name="connsiteX1865" fmla="*/ 11693988 w 11968488"/>
              <a:gd name="connsiteY1865" fmla="*/ 2731239 h 6483416"/>
              <a:gd name="connsiteX1866" fmla="*/ 11674212 w 11968488"/>
              <a:gd name="connsiteY1866" fmla="*/ 2723764 h 6483416"/>
              <a:gd name="connsiteX1867" fmla="*/ 11649156 w 11968488"/>
              <a:gd name="connsiteY1867" fmla="*/ 2735765 h 6483416"/>
              <a:gd name="connsiteX1868" fmla="*/ 11624920 w 11968488"/>
              <a:gd name="connsiteY1868" fmla="*/ 2733371 h 6483416"/>
              <a:gd name="connsiteX1869" fmla="*/ 11611594 w 11968488"/>
              <a:gd name="connsiteY1869" fmla="*/ 2736102 h 6483416"/>
              <a:gd name="connsiteX1870" fmla="*/ 11614366 w 11968488"/>
              <a:gd name="connsiteY1870" fmla="*/ 2738733 h 6483416"/>
              <a:gd name="connsiteX1871" fmla="*/ 11620256 w 11968488"/>
              <a:gd name="connsiteY1871" fmla="*/ 2740797 h 6483416"/>
              <a:gd name="connsiteX1872" fmla="*/ 11676995 w 11968488"/>
              <a:gd name="connsiteY1872" fmla="*/ 2746187 h 6483416"/>
              <a:gd name="connsiteX1873" fmla="*/ 11713329 w 11968488"/>
              <a:gd name="connsiteY1873" fmla="*/ 2755979 h 6483416"/>
              <a:gd name="connsiteX1874" fmla="*/ 11724111 w 11968488"/>
              <a:gd name="connsiteY1874" fmla="*/ 2762693 h 6483416"/>
              <a:gd name="connsiteX1875" fmla="*/ 11722784 w 11968488"/>
              <a:gd name="connsiteY1875" fmla="*/ 2766144 h 6483416"/>
              <a:gd name="connsiteX1876" fmla="*/ 11695078 w 11968488"/>
              <a:gd name="connsiteY1876" fmla="*/ 2761723 h 6483416"/>
              <a:gd name="connsiteX1877" fmla="*/ 11661731 w 11968488"/>
              <a:gd name="connsiteY1877" fmla="*/ 2758066 h 6483416"/>
              <a:gd name="connsiteX1878" fmla="*/ 11644478 w 11968488"/>
              <a:gd name="connsiteY1878" fmla="*/ 2747325 h 6483416"/>
              <a:gd name="connsiteX1879" fmla="*/ 11592052 w 11968488"/>
              <a:gd name="connsiteY1879" fmla="*/ 2744619 h 6483416"/>
              <a:gd name="connsiteX1880" fmla="*/ 11589514 w 11968488"/>
              <a:gd name="connsiteY1880" fmla="*/ 2742359 h 6483416"/>
              <a:gd name="connsiteX1881" fmla="*/ 11588188 w 11968488"/>
              <a:gd name="connsiteY1881" fmla="*/ 2742766 h 6483416"/>
              <a:gd name="connsiteX1882" fmla="*/ 11564878 w 11968488"/>
              <a:gd name="connsiteY1882" fmla="*/ 2745917 h 6483416"/>
              <a:gd name="connsiteX1883" fmla="*/ 11563476 w 11968488"/>
              <a:gd name="connsiteY1883" fmla="*/ 2744645 h 6483416"/>
              <a:gd name="connsiteX1884" fmla="*/ 11536992 w 11968488"/>
              <a:gd name="connsiteY1884" fmla="*/ 2746152 h 6483416"/>
              <a:gd name="connsiteX1885" fmla="*/ 11527418 w 11968488"/>
              <a:gd name="connsiteY1885" fmla="*/ 2745217 h 6483416"/>
              <a:gd name="connsiteX1886" fmla="*/ 11527321 w 11968488"/>
              <a:gd name="connsiteY1886" fmla="*/ 2745466 h 6483416"/>
              <a:gd name="connsiteX1887" fmla="*/ 11553676 w 11968488"/>
              <a:gd name="connsiteY1887" fmla="*/ 2768890 h 6483416"/>
              <a:gd name="connsiteX1888" fmla="*/ 11549516 w 11968488"/>
              <a:gd name="connsiteY1888" fmla="*/ 2770133 h 6483416"/>
              <a:gd name="connsiteX1889" fmla="*/ 11549628 w 11968488"/>
              <a:gd name="connsiteY1889" fmla="*/ 2776425 h 6483416"/>
              <a:gd name="connsiteX1890" fmla="*/ 11506135 w 11968488"/>
              <a:gd name="connsiteY1890" fmla="*/ 2777097 h 6483416"/>
              <a:gd name="connsiteX1891" fmla="*/ 11506580 w 11968488"/>
              <a:gd name="connsiteY1891" fmla="*/ 2801933 h 6483416"/>
              <a:gd name="connsiteX1892" fmla="*/ 11532484 w 11968488"/>
              <a:gd name="connsiteY1892" fmla="*/ 2800188 h 6483416"/>
              <a:gd name="connsiteX1893" fmla="*/ 11532934 w 11968488"/>
              <a:gd name="connsiteY1893" fmla="*/ 2825358 h 6483416"/>
              <a:gd name="connsiteX1894" fmla="*/ 11524196 w 11968488"/>
              <a:gd name="connsiteY1894" fmla="*/ 2827968 h 6483416"/>
              <a:gd name="connsiteX1895" fmla="*/ 11502334 w 11968488"/>
              <a:gd name="connsiteY1895" fmla="*/ 2821847 h 6483416"/>
              <a:gd name="connsiteX1896" fmla="*/ 11502559 w 11968488"/>
              <a:gd name="connsiteY1896" fmla="*/ 2834429 h 6483416"/>
              <a:gd name="connsiteX1897" fmla="*/ 11446745 w 11968488"/>
              <a:gd name="connsiteY1897" fmla="*/ 2894713 h 6483416"/>
              <a:gd name="connsiteX1898" fmla="*/ 11382059 w 11968488"/>
              <a:gd name="connsiteY1898" fmla="*/ 2926685 h 6483416"/>
              <a:gd name="connsiteX1899" fmla="*/ 11382164 w 11968488"/>
              <a:gd name="connsiteY1899" fmla="*/ 2932646 h 6483416"/>
              <a:gd name="connsiteX1900" fmla="*/ 11455815 w 11968488"/>
              <a:gd name="connsiteY1900" fmla="*/ 2910648 h 6483416"/>
              <a:gd name="connsiteX1901" fmla="*/ 11455928 w 11968488"/>
              <a:gd name="connsiteY1901" fmla="*/ 2916941 h 6483416"/>
              <a:gd name="connsiteX1902" fmla="*/ 11443361 w 11968488"/>
              <a:gd name="connsiteY1902" fmla="*/ 2939340 h 6483416"/>
              <a:gd name="connsiteX1903" fmla="*/ 11421616 w 11968488"/>
              <a:gd name="connsiteY1903" fmla="*/ 2939840 h 6483416"/>
              <a:gd name="connsiteX1904" fmla="*/ 11408520 w 11968488"/>
              <a:gd name="connsiteY1904" fmla="*/ 2956070 h 6483416"/>
              <a:gd name="connsiteX1905" fmla="*/ 11408628 w 11968488"/>
              <a:gd name="connsiteY1905" fmla="*/ 2962031 h 6483416"/>
              <a:gd name="connsiteX1906" fmla="*/ 11430716 w 11968488"/>
              <a:gd name="connsiteY1906" fmla="*/ 2980738 h 6483416"/>
              <a:gd name="connsiteX1907" fmla="*/ 11417816 w 11968488"/>
              <a:gd name="connsiteY1907" fmla="*/ 2984590 h 6483416"/>
              <a:gd name="connsiteX1908" fmla="*/ 11417569 w 11968488"/>
              <a:gd name="connsiteY1908" fmla="*/ 2984480 h 6483416"/>
              <a:gd name="connsiteX1909" fmla="*/ 11418458 w 11968488"/>
              <a:gd name="connsiteY1909" fmla="*/ 2987194 h 6483416"/>
              <a:gd name="connsiteX1910" fmla="*/ 11407732 w 11968488"/>
              <a:gd name="connsiteY1910" fmla="*/ 2987393 h 6483416"/>
              <a:gd name="connsiteX1911" fmla="*/ 11405142 w 11968488"/>
              <a:gd name="connsiteY1911" fmla="*/ 3001026 h 6483416"/>
              <a:gd name="connsiteX1912" fmla="*/ 11411566 w 11968488"/>
              <a:gd name="connsiteY1912" fmla="*/ 3006960 h 6483416"/>
              <a:gd name="connsiteX1913" fmla="*/ 11418540 w 11968488"/>
              <a:gd name="connsiteY1913" fmla="*/ 3005454 h 6483416"/>
              <a:gd name="connsiteX1914" fmla="*/ 11424590 w 11968488"/>
              <a:gd name="connsiteY1914" fmla="*/ 3005943 h 6483416"/>
              <a:gd name="connsiteX1915" fmla="*/ 11426916 w 11968488"/>
              <a:gd name="connsiteY1915" fmla="*/ 3013059 h 6483416"/>
              <a:gd name="connsiteX1916" fmla="*/ 11427112 w 11968488"/>
              <a:gd name="connsiteY1916" fmla="*/ 3013108 h 6483416"/>
              <a:gd name="connsiteX1917" fmla="*/ 11431046 w 11968488"/>
              <a:gd name="connsiteY1917" fmla="*/ 2999282 h 6483416"/>
              <a:gd name="connsiteX1918" fmla="*/ 11431273 w 11968488"/>
              <a:gd name="connsiteY1918" fmla="*/ 3011868 h 6483416"/>
              <a:gd name="connsiteX1919" fmla="*/ 11435850 w 11968488"/>
              <a:gd name="connsiteY1919" fmla="*/ 3010500 h 6483416"/>
              <a:gd name="connsiteX1920" fmla="*/ 11435962 w 11968488"/>
              <a:gd name="connsiteY1920" fmla="*/ 3016791 h 6483416"/>
              <a:gd name="connsiteX1921" fmla="*/ 11429344 w 11968488"/>
              <a:gd name="connsiteY1921" fmla="*/ 3020480 h 6483416"/>
              <a:gd name="connsiteX1922" fmla="*/ 11429610 w 11968488"/>
              <a:gd name="connsiteY1922" fmla="*/ 3021292 h 6483416"/>
              <a:gd name="connsiteX1923" fmla="*/ 11427437 w 11968488"/>
              <a:gd name="connsiteY1923" fmla="*/ 3021544 h 6483416"/>
              <a:gd name="connsiteX1924" fmla="*/ 11420844 w 11968488"/>
              <a:gd name="connsiteY1924" fmla="*/ 3025219 h 6483416"/>
              <a:gd name="connsiteX1925" fmla="*/ 11405806 w 11968488"/>
              <a:gd name="connsiteY1925" fmla="*/ 3038118 h 6483416"/>
              <a:gd name="connsiteX1926" fmla="*/ 11405924 w 11968488"/>
              <a:gd name="connsiteY1926" fmla="*/ 3044740 h 6483416"/>
              <a:gd name="connsiteX1927" fmla="*/ 11453799 w 11968488"/>
              <a:gd name="connsiteY1927" fmla="*/ 3055079 h 6483416"/>
              <a:gd name="connsiteX1928" fmla="*/ 11462204 w 11968488"/>
              <a:gd name="connsiteY1928" fmla="*/ 3033925 h 6483416"/>
              <a:gd name="connsiteX1929" fmla="*/ 11492912 w 11968488"/>
              <a:gd name="connsiteY1929" fmla="*/ 3043398 h 6483416"/>
              <a:gd name="connsiteX1930" fmla="*/ 11480238 w 11968488"/>
              <a:gd name="connsiteY1930" fmla="*/ 3059834 h 6483416"/>
              <a:gd name="connsiteX1931" fmla="*/ 11497298 w 11968488"/>
              <a:gd name="connsiteY1931" fmla="*/ 3054739 h 6483416"/>
              <a:gd name="connsiteX1932" fmla="*/ 11549390 w 11968488"/>
              <a:gd name="connsiteY1932" fmla="*/ 3020204 h 6483416"/>
              <a:gd name="connsiteX1933" fmla="*/ 11549728 w 11968488"/>
              <a:gd name="connsiteY1933" fmla="*/ 3039080 h 6483416"/>
              <a:gd name="connsiteX1934" fmla="*/ 11528980 w 11968488"/>
              <a:gd name="connsiteY1934" fmla="*/ 3095218 h 6483416"/>
              <a:gd name="connsiteX1935" fmla="*/ 11537943 w 11968488"/>
              <a:gd name="connsiteY1935" fmla="*/ 3105191 h 6483416"/>
              <a:gd name="connsiteX1936" fmla="*/ 11529204 w 11968488"/>
              <a:gd name="connsiteY1936" fmla="*/ 3107801 h 6483416"/>
              <a:gd name="connsiteX1937" fmla="*/ 11490316 w 11968488"/>
              <a:gd name="connsiteY1937" fmla="*/ 3132068 h 6483416"/>
              <a:gd name="connsiteX1938" fmla="*/ 11477326 w 11968488"/>
              <a:gd name="connsiteY1938" fmla="*/ 3154258 h 6483416"/>
              <a:gd name="connsiteX1939" fmla="*/ 11486404 w 11968488"/>
              <a:gd name="connsiteY1939" fmla="*/ 3170525 h 6483416"/>
              <a:gd name="connsiteX1940" fmla="*/ 11456140 w 11968488"/>
              <a:gd name="connsiteY1940" fmla="*/ 3185889 h 6483416"/>
              <a:gd name="connsiteX1941" fmla="*/ 11455690 w 11968488"/>
              <a:gd name="connsiteY1941" fmla="*/ 3160719 h 6483416"/>
              <a:gd name="connsiteX1942" fmla="*/ 11404094 w 11968488"/>
              <a:gd name="connsiteY1942" fmla="*/ 3176129 h 6483416"/>
              <a:gd name="connsiteX1943" fmla="*/ 11353420 w 11968488"/>
              <a:gd name="connsiteY1943" fmla="*/ 3266508 h 6483416"/>
              <a:gd name="connsiteX1944" fmla="*/ 11315252 w 11968488"/>
              <a:gd name="connsiteY1944" fmla="*/ 3263798 h 6483416"/>
              <a:gd name="connsiteX1945" fmla="*/ 11304104 w 11968488"/>
              <a:gd name="connsiteY1945" fmla="*/ 3265909 h 6483416"/>
              <a:gd name="connsiteX1946" fmla="*/ 11341162 w 11968488"/>
              <a:gd name="connsiteY1946" fmla="*/ 3280724 h 6483416"/>
              <a:gd name="connsiteX1947" fmla="*/ 11388034 w 11968488"/>
              <a:gd name="connsiteY1947" fmla="*/ 3290633 h 6483416"/>
              <a:gd name="connsiteX1948" fmla="*/ 11398204 w 11968488"/>
              <a:gd name="connsiteY1948" fmla="*/ 3298809 h 6483416"/>
              <a:gd name="connsiteX1949" fmla="*/ 11453518 w 11968488"/>
              <a:gd name="connsiteY1949" fmla="*/ 3311536 h 6483416"/>
              <a:gd name="connsiteX1950" fmla="*/ 11488556 w 11968488"/>
              <a:gd name="connsiteY1950" fmla="*/ 3326099 h 6483416"/>
              <a:gd name="connsiteX1951" fmla="*/ 11498727 w 11968488"/>
              <a:gd name="connsiteY1951" fmla="*/ 3334273 h 6483416"/>
              <a:gd name="connsiteX1952" fmla="*/ 11497218 w 11968488"/>
              <a:gd name="connsiteY1952" fmla="*/ 3337595 h 6483416"/>
              <a:gd name="connsiteX1953" fmla="*/ 11470317 w 11968488"/>
              <a:gd name="connsiteY1953" fmla="*/ 3329571 h 6483416"/>
              <a:gd name="connsiteX1954" fmla="*/ 11437838 w 11968488"/>
              <a:gd name="connsiteY1954" fmla="*/ 3321599 h 6483416"/>
              <a:gd name="connsiteX1955" fmla="*/ 11421564 w 11968488"/>
              <a:gd name="connsiteY1955" fmla="*/ 3308517 h 6483416"/>
              <a:gd name="connsiteX1956" fmla="*/ 11370320 w 11968488"/>
              <a:gd name="connsiteY1956" fmla="*/ 3299061 h 6483416"/>
              <a:gd name="connsiteX1957" fmla="*/ 11354574 w 11968488"/>
              <a:gd name="connsiteY1957" fmla="*/ 3290938 h 6483416"/>
              <a:gd name="connsiteX1958" fmla="*/ 11349520 w 11968488"/>
              <a:gd name="connsiteY1958" fmla="*/ 3295944 h 6483416"/>
              <a:gd name="connsiteX1959" fmla="*/ 11279510 w 11968488"/>
              <a:gd name="connsiteY1959" fmla="*/ 3285005 h 6483416"/>
              <a:gd name="connsiteX1960" fmla="*/ 11240512 w 11968488"/>
              <a:gd name="connsiteY1960" fmla="*/ 3279159 h 6483416"/>
              <a:gd name="connsiteX1961" fmla="*/ 11239835 w 11968488"/>
              <a:gd name="connsiteY1961" fmla="*/ 3279104 h 6483416"/>
              <a:gd name="connsiteX1962" fmla="*/ 11240318 w 11968488"/>
              <a:gd name="connsiteY1962" fmla="*/ 3281310 h 6483416"/>
              <a:gd name="connsiteX1963" fmla="*/ 11231581 w 11968488"/>
              <a:gd name="connsiteY1963" fmla="*/ 3283919 h 6483416"/>
              <a:gd name="connsiteX1964" fmla="*/ 11088638 w 11968488"/>
              <a:gd name="connsiteY1964" fmla="*/ 3314291 h 6483416"/>
              <a:gd name="connsiteX1965" fmla="*/ 11050188 w 11968488"/>
              <a:gd name="connsiteY1965" fmla="*/ 3363065 h 6483416"/>
              <a:gd name="connsiteX1966" fmla="*/ 11019930 w 11968488"/>
              <a:gd name="connsiteY1966" fmla="*/ 3378758 h 6483416"/>
              <a:gd name="connsiteX1967" fmla="*/ 11050526 w 11968488"/>
              <a:gd name="connsiteY1967" fmla="*/ 3381940 h 6483416"/>
              <a:gd name="connsiteX1968" fmla="*/ 11175526 w 11968488"/>
              <a:gd name="connsiteY1968" fmla="*/ 3307318 h 6483416"/>
              <a:gd name="connsiteX1969" fmla="*/ 11188751 w 11968488"/>
              <a:gd name="connsiteY1969" fmla="*/ 3321680 h 6483416"/>
              <a:gd name="connsiteX1970" fmla="*/ 11180350 w 11968488"/>
              <a:gd name="connsiteY1970" fmla="*/ 3343165 h 6483416"/>
              <a:gd name="connsiteX1971" fmla="*/ 11193806 w 11968488"/>
              <a:gd name="connsiteY1971" fmla="*/ 3370444 h 6483416"/>
              <a:gd name="connsiteX1972" fmla="*/ 11224069 w 11968488"/>
              <a:gd name="connsiteY1972" fmla="*/ 3355078 h 6483416"/>
              <a:gd name="connsiteX1973" fmla="*/ 11309080 w 11968488"/>
              <a:gd name="connsiteY1973" fmla="*/ 3384937 h 6483416"/>
              <a:gd name="connsiteX1974" fmla="*/ 11322010 w 11968488"/>
              <a:gd name="connsiteY1974" fmla="*/ 3397106 h 6483416"/>
              <a:gd name="connsiteX1975" fmla="*/ 11324096 w 11968488"/>
              <a:gd name="connsiteY1975" fmla="*/ 3397006 h 6483416"/>
              <a:gd name="connsiteX1976" fmla="*/ 11396309 w 11968488"/>
              <a:gd name="connsiteY1976" fmla="*/ 3420605 h 6483416"/>
              <a:gd name="connsiteX1977" fmla="*/ 11333628 w 11968488"/>
              <a:gd name="connsiteY1977" fmla="*/ 3413865 h 6483416"/>
              <a:gd name="connsiteX1978" fmla="*/ 11297540 w 11968488"/>
              <a:gd name="connsiteY1978" fmla="*/ 3411131 h 6483416"/>
              <a:gd name="connsiteX1979" fmla="*/ 11295536 w 11968488"/>
              <a:gd name="connsiteY1979" fmla="*/ 3411829 h 6483416"/>
              <a:gd name="connsiteX1980" fmla="*/ 11288494 w 11968488"/>
              <a:gd name="connsiteY1980" fmla="*/ 3421187 h 6483416"/>
              <a:gd name="connsiteX1981" fmla="*/ 11297094 w 11968488"/>
              <a:gd name="connsiteY1981" fmla="*/ 3423370 h 6483416"/>
              <a:gd name="connsiteX1982" fmla="*/ 11257810 w 11968488"/>
              <a:gd name="connsiteY1982" fmla="*/ 3437012 h 6483416"/>
              <a:gd name="connsiteX1983" fmla="*/ 11255674 w 11968488"/>
              <a:gd name="connsiteY1983" fmla="*/ 3437368 h 6483416"/>
              <a:gd name="connsiteX1984" fmla="*/ 11255375 w 11968488"/>
              <a:gd name="connsiteY1984" fmla="*/ 3437610 h 6483416"/>
              <a:gd name="connsiteX1985" fmla="*/ 11252211 w 11968488"/>
              <a:gd name="connsiteY1985" fmla="*/ 3439387 h 6483416"/>
              <a:gd name="connsiteX1986" fmla="*/ 11252108 w 11968488"/>
              <a:gd name="connsiteY1986" fmla="*/ 3439328 h 6483416"/>
              <a:gd name="connsiteX1987" fmla="*/ 11251110 w 11968488"/>
              <a:gd name="connsiteY1987" fmla="*/ 3440006 h 6483416"/>
              <a:gd name="connsiteX1988" fmla="*/ 11252211 w 11968488"/>
              <a:gd name="connsiteY1988" fmla="*/ 3439387 h 6483416"/>
              <a:gd name="connsiteX1989" fmla="*/ 11252567 w 11968488"/>
              <a:gd name="connsiteY1989" fmla="*/ 3439590 h 6483416"/>
              <a:gd name="connsiteX1990" fmla="*/ 11253474 w 11968488"/>
              <a:gd name="connsiteY1990" fmla="*/ 3439069 h 6483416"/>
              <a:gd name="connsiteX1991" fmla="*/ 11253402 w 11968488"/>
              <a:gd name="connsiteY1991" fmla="*/ 3439657 h 6483416"/>
              <a:gd name="connsiteX1992" fmla="*/ 11211163 w 11968488"/>
              <a:gd name="connsiteY1992" fmla="*/ 3457434 h 6483416"/>
              <a:gd name="connsiteX1993" fmla="*/ 11210372 w 11968488"/>
              <a:gd name="connsiteY1993" fmla="*/ 3455814 h 6483416"/>
              <a:gd name="connsiteX1994" fmla="*/ 11178349 w 11968488"/>
              <a:gd name="connsiteY1994" fmla="*/ 3467045 h 6483416"/>
              <a:gd name="connsiteX1995" fmla="*/ 11169584 w 11968488"/>
              <a:gd name="connsiteY1995" fmla="*/ 3467451 h 6483416"/>
              <a:gd name="connsiteX1996" fmla="*/ 11126600 w 11968488"/>
              <a:gd name="connsiteY1996" fmla="*/ 3478663 h 6483416"/>
              <a:gd name="connsiteX1997" fmla="*/ 11106184 w 11968488"/>
              <a:gd name="connsiteY1997" fmla="*/ 3482655 h 6483416"/>
              <a:gd name="connsiteX1998" fmla="*/ 11087284 w 11968488"/>
              <a:gd name="connsiteY1998" fmla="*/ 3487803 h 6483416"/>
              <a:gd name="connsiteX1999" fmla="*/ 11087244 w 11968488"/>
              <a:gd name="connsiteY1999" fmla="*/ 3487795 h 6483416"/>
              <a:gd name="connsiteX2000" fmla="*/ 11085787 w 11968488"/>
              <a:gd name="connsiteY2000" fmla="*/ 3488211 h 6483416"/>
              <a:gd name="connsiteX2001" fmla="*/ 11087284 w 11968488"/>
              <a:gd name="connsiteY2001" fmla="*/ 3487803 h 6483416"/>
              <a:gd name="connsiteX2002" fmla="*/ 11089442 w 11968488"/>
              <a:gd name="connsiteY2002" fmla="*/ 3488216 h 6483416"/>
              <a:gd name="connsiteX2003" fmla="*/ 11085811 w 11968488"/>
              <a:gd name="connsiteY2003" fmla="*/ 3490298 h 6483416"/>
              <a:gd name="connsiteX2004" fmla="*/ 11084354 w 11968488"/>
              <a:gd name="connsiteY2004" fmla="*/ 3490714 h 6483416"/>
              <a:gd name="connsiteX2005" fmla="*/ 11085096 w 11968488"/>
              <a:gd name="connsiteY2005" fmla="*/ 3491549 h 6483416"/>
              <a:gd name="connsiteX2006" fmla="*/ 11123019 w 11968488"/>
              <a:gd name="connsiteY2006" fmla="*/ 3484921 h 6483416"/>
              <a:gd name="connsiteX2007" fmla="*/ 11121611 w 11968488"/>
              <a:gd name="connsiteY2007" fmla="*/ 3489513 h 6483416"/>
              <a:gd name="connsiteX2008" fmla="*/ 11111389 w 11968488"/>
              <a:gd name="connsiteY2008" fmla="*/ 3490334 h 6483416"/>
              <a:gd name="connsiteX2009" fmla="*/ 11095341 w 11968488"/>
              <a:gd name="connsiteY2009" fmla="*/ 3492816 h 6483416"/>
              <a:gd name="connsiteX2010" fmla="*/ 11068272 w 11968488"/>
              <a:gd name="connsiteY2010" fmla="*/ 3498051 h 6483416"/>
              <a:gd name="connsiteX2011" fmla="*/ 11058520 w 11968488"/>
              <a:gd name="connsiteY2011" fmla="*/ 3499122 h 6483416"/>
              <a:gd name="connsiteX2012" fmla="*/ 11047596 w 11968488"/>
              <a:gd name="connsiteY2012" fmla="*/ 3522106 h 6483416"/>
              <a:gd name="connsiteX2013" fmla="*/ 11023048 w 11968488"/>
              <a:gd name="connsiteY2013" fmla="*/ 3552950 h 6483416"/>
              <a:gd name="connsiteX2014" fmla="*/ 11023380 w 11968488"/>
              <a:gd name="connsiteY2014" fmla="*/ 3571497 h 6483416"/>
              <a:gd name="connsiteX2015" fmla="*/ 10997279 w 11968488"/>
              <a:gd name="connsiteY2015" fmla="*/ 3585618 h 6483416"/>
              <a:gd name="connsiteX2016" fmla="*/ 10983598 w 11968488"/>
              <a:gd name="connsiteY2016" fmla="*/ 3545756 h 6483416"/>
              <a:gd name="connsiteX2017" fmla="*/ 10801232 w 11968488"/>
              <a:gd name="connsiteY2017" fmla="*/ 3593895 h 6483416"/>
              <a:gd name="connsiteX2018" fmla="*/ 10809834 w 11968488"/>
              <a:gd name="connsiteY2018" fmla="*/ 3560364 h 6483416"/>
              <a:gd name="connsiteX2019" fmla="*/ 10796518 w 11968488"/>
              <a:gd name="connsiteY2019" fmla="*/ 3564341 h 6483416"/>
              <a:gd name="connsiteX2020" fmla="*/ 10775101 w 11968488"/>
              <a:gd name="connsiteY2020" fmla="*/ 3583056 h 6483416"/>
              <a:gd name="connsiteX2021" fmla="*/ 10774988 w 11968488"/>
              <a:gd name="connsiteY2021" fmla="*/ 3576763 h 6483416"/>
              <a:gd name="connsiteX2022" fmla="*/ 10783620 w 11968488"/>
              <a:gd name="connsiteY2022" fmla="*/ 3568193 h 6483416"/>
              <a:gd name="connsiteX2023" fmla="*/ 10757406 w 11968488"/>
              <a:gd name="connsiteY2023" fmla="*/ 3576022 h 6483416"/>
              <a:gd name="connsiteX2024" fmla="*/ 10714546 w 11968488"/>
              <a:gd name="connsiteY2024" fmla="*/ 3588823 h 6483416"/>
              <a:gd name="connsiteX2025" fmla="*/ 10714096 w 11968488"/>
              <a:gd name="connsiteY2025" fmla="*/ 3563654 h 6483416"/>
              <a:gd name="connsiteX2026" fmla="*/ 10705358 w 11968488"/>
              <a:gd name="connsiteY2026" fmla="*/ 3566263 h 6483416"/>
              <a:gd name="connsiteX2027" fmla="*/ 10675433 w 11968488"/>
              <a:gd name="connsiteY2027" fmla="*/ 3600505 h 6483416"/>
              <a:gd name="connsiteX2028" fmla="*/ 10675878 w 11968488"/>
              <a:gd name="connsiteY2028" fmla="*/ 3625341 h 6483416"/>
              <a:gd name="connsiteX2029" fmla="*/ 10650080 w 11968488"/>
              <a:gd name="connsiteY2029" fmla="*/ 3633045 h 6483416"/>
              <a:gd name="connsiteX2030" fmla="*/ 10636426 w 11968488"/>
              <a:gd name="connsiteY2030" fmla="*/ 3618147 h 6483416"/>
              <a:gd name="connsiteX2031" fmla="*/ 10635648 w 11968488"/>
              <a:gd name="connsiteY2031" fmla="*/ 3574764 h 6483416"/>
              <a:gd name="connsiteX2032" fmla="*/ 10588214 w 11968488"/>
              <a:gd name="connsiteY2032" fmla="*/ 3588932 h 6483416"/>
              <a:gd name="connsiteX2033" fmla="*/ 10584610 w 11968488"/>
              <a:gd name="connsiteY2033" fmla="*/ 3621303 h 6483416"/>
              <a:gd name="connsiteX2034" fmla="*/ 10584722 w 11968488"/>
              <a:gd name="connsiteY2034" fmla="*/ 3627595 h 6483416"/>
              <a:gd name="connsiteX2035" fmla="*/ 10540920 w 11968488"/>
              <a:gd name="connsiteY2035" fmla="*/ 3634351 h 6483416"/>
              <a:gd name="connsiteX2036" fmla="*/ 10532739 w 11968488"/>
              <a:gd name="connsiteY2036" fmla="*/ 3668091 h 6483416"/>
              <a:gd name="connsiteX2037" fmla="*/ 10489238 w 11968488"/>
              <a:gd name="connsiteY2037" fmla="*/ 3668432 h 6483416"/>
              <a:gd name="connsiteX2038" fmla="*/ 10489571 w 11968488"/>
              <a:gd name="connsiteY2038" fmla="*/ 3686975 h 6483416"/>
              <a:gd name="connsiteX2039" fmla="*/ 10415478 w 11968488"/>
              <a:gd name="connsiteY2039" fmla="*/ 3684135 h 6483416"/>
              <a:gd name="connsiteX2040" fmla="*/ 10415922 w 11968488"/>
              <a:gd name="connsiteY2040" fmla="*/ 3708972 h 6483416"/>
              <a:gd name="connsiteX2041" fmla="*/ 10398863 w 11968488"/>
              <a:gd name="connsiteY2041" fmla="*/ 3714067 h 6483416"/>
              <a:gd name="connsiteX2042" fmla="*/ 10398419 w 11968488"/>
              <a:gd name="connsiteY2042" fmla="*/ 3689229 h 6483416"/>
              <a:gd name="connsiteX2043" fmla="*/ 10389680 w 11968488"/>
              <a:gd name="connsiteY2043" fmla="*/ 3691839 h 6483416"/>
              <a:gd name="connsiteX2044" fmla="*/ 10389792 w 11968488"/>
              <a:gd name="connsiteY2044" fmla="*/ 3698133 h 6483416"/>
              <a:gd name="connsiteX2045" fmla="*/ 10385998 w 11968488"/>
              <a:gd name="connsiteY2045" fmla="*/ 3743214 h 6483416"/>
              <a:gd name="connsiteX2046" fmla="*/ 10381836 w 11968488"/>
              <a:gd name="connsiteY2046" fmla="*/ 3744456 h 6483416"/>
              <a:gd name="connsiteX2047" fmla="*/ 10377226 w 11968488"/>
              <a:gd name="connsiteY2047" fmla="*/ 3720530 h 6483416"/>
              <a:gd name="connsiteX2048" fmla="*/ 10342723 w 11968488"/>
              <a:gd name="connsiteY2048" fmla="*/ 3756138 h 6483416"/>
              <a:gd name="connsiteX2049" fmla="*/ 10342497 w 11968488"/>
              <a:gd name="connsiteY2049" fmla="*/ 3743554 h 6483416"/>
              <a:gd name="connsiteX2050" fmla="*/ 10312347 w 11968488"/>
              <a:gd name="connsiteY2050" fmla="*/ 3765210 h 6483416"/>
              <a:gd name="connsiteX2051" fmla="*/ 10312454 w 11968488"/>
              <a:gd name="connsiteY2051" fmla="*/ 3771170 h 6483416"/>
              <a:gd name="connsiteX2052" fmla="*/ 10321416 w 11968488"/>
              <a:gd name="connsiteY2052" fmla="*/ 3781145 h 6483416"/>
              <a:gd name="connsiteX2053" fmla="*/ 10308100 w 11968488"/>
              <a:gd name="connsiteY2053" fmla="*/ 3785122 h 6483416"/>
              <a:gd name="connsiteX2054" fmla="*/ 10290818 w 11968488"/>
              <a:gd name="connsiteY2054" fmla="*/ 3777633 h 6483416"/>
              <a:gd name="connsiteX2055" fmla="*/ 10291041 w 11968488"/>
              <a:gd name="connsiteY2055" fmla="*/ 3790217 h 6483416"/>
              <a:gd name="connsiteX2056" fmla="*/ 10300112 w 11968488"/>
              <a:gd name="connsiteY2056" fmla="*/ 3806152 h 6483416"/>
              <a:gd name="connsiteX2057" fmla="*/ 10257170 w 11968488"/>
              <a:gd name="connsiteY2057" fmla="*/ 3837622 h 6483416"/>
              <a:gd name="connsiteX2058" fmla="*/ 10257282 w 11968488"/>
              <a:gd name="connsiteY2058" fmla="*/ 3843914 h 6483416"/>
              <a:gd name="connsiteX2059" fmla="*/ 10330634 w 11968488"/>
              <a:gd name="connsiteY2059" fmla="*/ 3828665 h 6483416"/>
              <a:gd name="connsiteX2060" fmla="*/ 10325797 w 11968488"/>
              <a:gd name="connsiteY2060" fmla="*/ 3792156 h 6483416"/>
              <a:gd name="connsiteX2061" fmla="*/ 10329958 w 11968488"/>
              <a:gd name="connsiteY2061" fmla="*/ 3790912 h 6483416"/>
              <a:gd name="connsiteX2062" fmla="*/ 10413436 w 11968488"/>
              <a:gd name="connsiteY2062" fmla="*/ 3803935 h 6483416"/>
              <a:gd name="connsiteX2063" fmla="*/ 10413318 w 11968488"/>
              <a:gd name="connsiteY2063" fmla="*/ 3797311 h 6483416"/>
              <a:gd name="connsiteX2064" fmla="*/ 10408743 w 11968488"/>
              <a:gd name="connsiteY2064" fmla="*/ 3798680 h 6483416"/>
              <a:gd name="connsiteX2065" fmla="*/ 10417366 w 11968488"/>
              <a:gd name="connsiteY2065" fmla="*/ 3789776 h 6483416"/>
              <a:gd name="connsiteX2066" fmla="*/ 10439456 w 11968488"/>
              <a:gd name="connsiteY2066" fmla="*/ 3808484 h 6483416"/>
              <a:gd name="connsiteX2067" fmla="*/ 10440474 w 11968488"/>
              <a:gd name="connsiteY2067" fmla="*/ 3810765 h 6483416"/>
              <a:gd name="connsiteX2068" fmla="*/ 10444232 w 11968488"/>
              <a:gd name="connsiteY2068" fmla="*/ 3809137 h 6483416"/>
              <a:gd name="connsiteX2069" fmla="*/ 10482964 w 11968488"/>
              <a:gd name="connsiteY2069" fmla="*/ 3798541 h 6483416"/>
              <a:gd name="connsiteX2070" fmla="*/ 10495399 w 11968488"/>
              <a:gd name="connsiteY2070" fmla="*/ 3798710 h 6483416"/>
              <a:gd name="connsiteX2071" fmla="*/ 10494922 w 11968488"/>
              <a:gd name="connsiteY2071" fmla="*/ 3802413 h 6483416"/>
              <a:gd name="connsiteX2072" fmla="*/ 10466137 w 11968488"/>
              <a:gd name="connsiteY2072" fmla="*/ 3813145 h 6483416"/>
              <a:gd name="connsiteX2073" fmla="*/ 10431900 w 11968488"/>
              <a:gd name="connsiteY2073" fmla="*/ 3827510 h 6483416"/>
              <a:gd name="connsiteX2074" fmla="*/ 10429268 w 11968488"/>
              <a:gd name="connsiteY2074" fmla="*/ 3827475 h 6483416"/>
              <a:gd name="connsiteX2075" fmla="*/ 10420426 w 11968488"/>
              <a:gd name="connsiteY2075" fmla="*/ 3832062 h 6483416"/>
              <a:gd name="connsiteX2076" fmla="*/ 10396512 w 11968488"/>
              <a:gd name="connsiteY2076" fmla="*/ 3839953 h 6483416"/>
              <a:gd name="connsiteX2077" fmla="*/ 10397788 w 11968488"/>
              <a:gd name="connsiteY2077" fmla="*/ 3875014 h 6483416"/>
              <a:gd name="connsiteX2078" fmla="*/ 10397450 w 11968488"/>
              <a:gd name="connsiteY2078" fmla="*/ 3888321 h 6483416"/>
              <a:gd name="connsiteX2079" fmla="*/ 10409766 w 11968488"/>
              <a:gd name="connsiteY2079" fmla="*/ 3880706 h 6483416"/>
              <a:gd name="connsiteX2080" fmla="*/ 10425081 w 11968488"/>
              <a:gd name="connsiteY2080" fmla="*/ 3852602 h 6483416"/>
              <a:gd name="connsiteX2081" fmla="*/ 10457376 w 11968488"/>
              <a:gd name="connsiteY2081" fmla="*/ 3828100 h 6483416"/>
              <a:gd name="connsiteX2082" fmla="*/ 10466222 w 11968488"/>
              <a:gd name="connsiteY2082" fmla="*/ 3831453 h 6483416"/>
              <a:gd name="connsiteX2083" fmla="*/ 10466613 w 11968488"/>
              <a:gd name="connsiteY2083" fmla="*/ 3853382 h 6483416"/>
              <a:gd name="connsiteX2084" fmla="*/ 10504112 w 11968488"/>
              <a:gd name="connsiteY2084" fmla="*/ 3832936 h 6483416"/>
              <a:gd name="connsiteX2085" fmla="*/ 10525899 w 11968488"/>
              <a:gd name="connsiteY2085" fmla="*/ 3827731 h 6483416"/>
              <a:gd name="connsiteX2086" fmla="*/ 10630657 w 11968488"/>
              <a:gd name="connsiteY2086" fmla="*/ 3780266 h 6483416"/>
              <a:gd name="connsiteX2087" fmla="*/ 10680714 w 11968488"/>
              <a:gd name="connsiteY2087" fmla="*/ 3760897 h 6483416"/>
              <a:gd name="connsiteX2088" fmla="*/ 10726724 w 11968488"/>
              <a:gd name="connsiteY2088" fmla="*/ 3739509 h 6483416"/>
              <a:gd name="connsiteX2089" fmla="*/ 10726827 w 11968488"/>
              <a:gd name="connsiteY2089" fmla="*/ 3739508 h 6483416"/>
              <a:gd name="connsiteX2090" fmla="*/ 10730369 w 11968488"/>
              <a:gd name="connsiteY2090" fmla="*/ 3737816 h 6483416"/>
              <a:gd name="connsiteX2091" fmla="*/ 10726724 w 11968488"/>
              <a:gd name="connsiteY2091" fmla="*/ 3739509 h 6483416"/>
              <a:gd name="connsiteX2092" fmla="*/ 10721248 w 11968488"/>
              <a:gd name="connsiteY2092" fmla="*/ 3739571 h 6483416"/>
              <a:gd name="connsiteX2093" fmla="*/ 10729836 w 11968488"/>
              <a:gd name="connsiteY2093" fmla="*/ 3732862 h 6483416"/>
              <a:gd name="connsiteX2094" fmla="*/ 10733378 w 11968488"/>
              <a:gd name="connsiteY2094" fmla="*/ 3731171 h 6483416"/>
              <a:gd name="connsiteX2095" fmla="*/ 10731340 w 11968488"/>
              <a:gd name="connsiteY2095" fmla="*/ 3729540 h 6483416"/>
              <a:gd name="connsiteX2096" fmla="*/ 10638176 w 11968488"/>
              <a:gd name="connsiteY2096" fmla="*/ 3763653 h 6483416"/>
              <a:gd name="connsiteX2097" fmla="*/ 10640651 w 11968488"/>
              <a:gd name="connsiteY2097" fmla="*/ 3752057 h 6483416"/>
              <a:gd name="connsiteX2098" fmla="*/ 10665978 w 11968488"/>
              <a:gd name="connsiteY2098" fmla="*/ 3745157 h 6483416"/>
              <a:gd name="connsiteX2099" fmla="*/ 10705477 w 11968488"/>
              <a:gd name="connsiteY2099" fmla="*/ 3731487 h 6483416"/>
              <a:gd name="connsiteX2100" fmla="*/ 10840173 w 11968488"/>
              <a:gd name="connsiteY2100" fmla="*/ 3685334 h 6483416"/>
              <a:gd name="connsiteX2101" fmla="*/ 10853372 w 11968488"/>
              <a:gd name="connsiteY2101" fmla="*/ 3686837 h 6483416"/>
              <a:gd name="connsiteX2102" fmla="*/ 10908106 w 11968488"/>
              <a:gd name="connsiteY2102" fmla="*/ 3676299 h 6483416"/>
              <a:gd name="connsiteX2103" fmla="*/ 10916694 w 11968488"/>
              <a:gd name="connsiteY2103" fmla="*/ 3669591 h 6483416"/>
              <a:gd name="connsiteX2104" fmla="*/ 10942556 w 11968488"/>
              <a:gd name="connsiteY2104" fmla="*/ 3667644 h 6483416"/>
              <a:gd name="connsiteX2105" fmla="*/ 10938480 w 11968488"/>
              <a:gd name="connsiteY2105" fmla="*/ 3664384 h 6483416"/>
              <a:gd name="connsiteX2106" fmla="*/ 10958242 w 11968488"/>
              <a:gd name="connsiteY2106" fmla="*/ 3662810 h 6483416"/>
              <a:gd name="connsiteX2107" fmla="*/ 10961887 w 11968488"/>
              <a:gd name="connsiteY2107" fmla="*/ 3673954 h 6483416"/>
              <a:gd name="connsiteX2108" fmla="*/ 10950710 w 11968488"/>
              <a:gd name="connsiteY2108" fmla="*/ 3674162 h 6483416"/>
              <a:gd name="connsiteX2109" fmla="*/ 10908490 w 11968488"/>
              <a:gd name="connsiteY2109" fmla="*/ 3688481 h 6483416"/>
              <a:gd name="connsiteX2110" fmla="*/ 10868124 w 11968488"/>
              <a:gd name="connsiteY2110" fmla="*/ 3699553 h 6483416"/>
              <a:gd name="connsiteX2111" fmla="*/ 10862058 w 11968488"/>
              <a:gd name="connsiteY2111" fmla="*/ 3698307 h 6483416"/>
              <a:gd name="connsiteX2112" fmla="*/ 10860555 w 11968488"/>
              <a:gd name="connsiteY2112" fmla="*/ 3701630 h 6483416"/>
              <a:gd name="connsiteX2113" fmla="*/ 10868124 w 11968488"/>
              <a:gd name="connsiteY2113" fmla="*/ 3699553 h 6483416"/>
              <a:gd name="connsiteX2114" fmla="*/ 10869678 w 11968488"/>
              <a:gd name="connsiteY2114" fmla="*/ 3699875 h 6483416"/>
              <a:gd name="connsiteX2115" fmla="*/ 10864632 w 11968488"/>
              <a:gd name="connsiteY2115" fmla="*/ 3704888 h 6483416"/>
              <a:gd name="connsiteX2116" fmla="*/ 10863127 w 11968488"/>
              <a:gd name="connsiteY2116" fmla="*/ 3708211 h 6483416"/>
              <a:gd name="connsiteX2117" fmla="*/ 10961968 w 11968488"/>
              <a:gd name="connsiteY2117" fmla="*/ 3692214 h 6483416"/>
              <a:gd name="connsiteX2118" fmla="*/ 10968020 w 11968488"/>
              <a:gd name="connsiteY2118" fmla="*/ 3692704 h 6483416"/>
              <a:gd name="connsiteX2119" fmla="*/ 10973042 w 11968488"/>
              <a:gd name="connsiteY2119" fmla="*/ 3708054 h 6483416"/>
              <a:gd name="connsiteX2120" fmla="*/ 10921946 w 11968488"/>
              <a:gd name="connsiteY2120" fmla="*/ 3713948 h 6483416"/>
              <a:gd name="connsiteX2121" fmla="*/ 10843478 w 11968488"/>
              <a:gd name="connsiteY2121" fmla="*/ 3733225 h 6483416"/>
              <a:gd name="connsiteX2122" fmla="*/ 10788744 w 11968488"/>
              <a:gd name="connsiteY2122" fmla="*/ 3743765 h 6483416"/>
              <a:gd name="connsiteX2123" fmla="*/ 10788842 w 11968488"/>
              <a:gd name="connsiteY2123" fmla="*/ 3761942 h 6483416"/>
              <a:gd name="connsiteX2124" fmla="*/ 10772103 w 11968488"/>
              <a:gd name="connsiteY2124" fmla="*/ 3762132 h 6483416"/>
              <a:gd name="connsiteX2125" fmla="*/ 10773072 w 11968488"/>
              <a:gd name="connsiteY2125" fmla="*/ 3753857 h 6483416"/>
              <a:gd name="connsiteX2126" fmla="*/ 10677337 w 11968488"/>
              <a:gd name="connsiteY2126" fmla="*/ 3781387 h 6483416"/>
              <a:gd name="connsiteX2127" fmla="*/ 10628283 w 11968488"/>
              <a:gd name="connsiteY2127" fmla="*/ 3810041 h 6483416"/>
              <a:gd name="connsiteX2128" fmla="*/ 10573114 w 11968488"/>
              <a:gd name="connsiteY2128" fmla="*/ 3833804 h 6483416"/>
              <a:gd name="connsiteX2129" fmla="*/ 10591358 w 11968488"/>
              <a:gd name="connsiteY2129" fmla="*/ 3830293 h 6483416"/>
              <a:gd name="connsiteX2130" fmla="*/ 10586846 w 11968488"/>
              <a:gd name="connsiteY2130" fmla="*/ 3840260 h 6483416"/>
              <a:gd name="connsiteX2131" fmla="*/ 10546380 w 11968488"/>
              <a:gd name="connsiteY2131" fmla="*/ 3862204 h 6483416"/>
              <a:gd name="connsiteX2132" fmla="*/ 10538762 w 11968488"/>
              <a:gd name="connsiteY2132" fmla="*/ 3860638 h 6483416"/>
              <a:gd name="connsiteX2133" fmla="*/ 10540700 w 11968488"/>
              <a:gd name="connsiteY2133" fmla="*/ 3844089 h 6483416"/>
              <a:gd name="connsiteX2134" fmla="*/ 10515610 w 11968488"/>
              <a:gd name="connsiteY2134" fmla="*/ 3859664 h 6483416"/>
              <a:gd name="connsiteX2135" fmla="*/ 10502098 w 11968488"/>
              <a:gd name="connsiteY2135" fmla="*/ 3867038 h 6483416"/>
              <a:gd name="connsiteX2136" fmla="*/ 10506038 w 11968488"/>
              <a:gd name="connsiteY2136" fmla="*/ 3882484 h 6483416"/>
              <a:gd name="connsiteX2137" fmla="*/ 10501877 w 11968488"/>
              <a:gd name="connsiteY2137" fmla="*/ 3883728 h 6483416"/>
              <a:gd name="connsiteX2138" fmla="*/ 10501990 w 11968488"/>
              <a:gd name="connsiteY2138" fmla="*/ 3890021 h 6483416"/>
              <a:gd name="connsiteX2139" fmla="*/ 10428890 w 11968488"/>
              <a:gd name="connsiteY2139" fmla="*/ 3942815 h 6483416"/>
              <a:gd name="connsiteX2140" fmla="*/ 10454690 w 11968488"/>
              <a:gd name="connsiteY2140" fmla="*/ 3935110 h 6483416"/>
              <a:gd name="connsiteX2141" fmla="*/ 10463426 w 11968488"/>
              <a:gd name="connsiteY2141" fmla="*/ 3932499 h 6483416"/>
              <a:gd name="connsiteX2142" fmla="*/ 10468005 w 11968488"/>
              <a:gd name="connsiteY2142" fmla="*/ 3931133 h 6483416"/>
              <a:gd name="connsiteX2143" fmla="*/ 10468118 w 11968488"/>
              <a:gd name="connsiteY2143" fmla="*/ 3937425 h 6483416"/>
              <a:gd name="connsiteX2144" fmla="*/ 10425286 w 11968488"/>
              <a:gd name="connsiteY2144" fmla="*/ 3975187 h 6483416"/>
              <a:gd name="connsiteX2145" fmla="*/ 10438186 w 11968488"/>
              <a:gd name="connsiteY2145" fmla="*/ 3971334 h 6483416"/>
              <a:gd name="connsiteX2146" fmla="*/ 10446818 w 11968488"/>
              <a:gd name="connsiteY2146" fmla="*/ 3962763 h 6483416"/>
              <a:gd name="connsiteX2147" fmla="*/ 10451199 w 11968488"/>
              <a:gd name="connsiteY2147" fmla="*/ 3973773 h 6483416"/>
              <a:gd name="connsiteX2148" fmla="*/ 10461899 w 11968488"/>
              <a:gd name="connsiteY2148" fmla="*/ 3976259 h 6483416"/>
              <a:gd name="connsiteX2149" fmla="*/ 10505988 w 11968488"/>
              <a:gd name="connsiteY2149" fmla="*/ 3962957 h 6483416"/>
              <a:gd name="connsiteX2150" fmla="*/ 10519188 w 11968488"/>
              <a:gd name="connsiteY2150" fmla="*/ 3964462 h 6483416"/>
              <a:gd name="connsiteX2151" fmla="*/ 10573920 w 11968488"/>
              <a:gd name="connsiteY2151" fmla="*/ 3953923 h 6483416"/>
              <a:gd name="connsiteX2152" fmla="*/ 10582509 w 11968488"/>
              <a:gd name="connsiteY2152" fmla="*/ 3947213 h 6483416"/>
              <a:gd name="connsiteX2153" fmla="*/ 10608371 w 11968488"/>
              <a:gd name="connsiteY2153" fmla="*/ 3945267 h 6483416"/>
              <a:gd name="connsiteX2154" fmla="*/ 10604296 w 11968488"/>
              <a:gd name="connsiteY2154" fmla="*/ 3942009 h 6483416"/>
              <a:gd name="connsiteX2155" fmla="*/ 10620880 w 11968488"/>
              <a:gd name="connsiteY2155" fmla="*/ 3940687 h 6483416"/>
              <a:gd name="connsiteX2156" fmla="*/ 10648534 w 11968488"/>
              <a:gd name="connsiteY2156" fmla="*/ 3925836 h 6483416"/>
              <a:gd name="connsiteX2157" fmla="*/ 10707270 w 11968488"/>
              <a:gd name="connsiteY2157" fmla="*/ 3904116 h 6483416"/>
              <a:gd name="connsiteX2158" fmla="*/ 10708184 w 11968488"/>
              <a:gd name="connsiteY2158" fmla="*/ 3900480 h 6483416"/>
              <a:gd name="connsiteX2159" fmla="*/ 10711461 w 11968488"/>
              <a:gd name="connsiteY2159" fmla="*/ 3897542 h 6483416"/>
              <a:gd name="connsiteX2160" fmla="*/ 10718544 w 11968488"/>
              <a:gd name="connsiteY2160" fmla="*/ 3899632 h 6483416"/>
              <a:gd name="connsiteX2161" fmla="*/ 10715268 w 11968488"/>
              <a:gd name="connsiteY2161" fmla="*/ 3902571 h 6483416"/>
              <a:gd name="connsiteX2162" fmla="*/ 10711992 w 11968488"/>
              <a:gd name="connsiteY2162" fmla="*/ 3905510 h 6483416"/>
              <a:gd name="connsiteX2163" fmla="*/ 10745816 w 11968488"/>
              <a:gd name="connsiteY2163" fmla="*/ 3892059 h 6483416"/>
              <a:gd name="connsiteX2164" fmla="*/ 10753430 w 11968488"/>
              <a:gd name="connsiteY2164" fmla="*/ 3902120 h 6483416"/>
              <a:gd name="connsiteX2165" fmla="*/ 10773514 w 11968488"/>
              <a:gd name="connsiteY2165" fmla="*/ 3894944 h 6483416"/>
              <a:gd name="connsiteX2166" fmla="*/ 10776399 w 11968488"/>
              <a:gd name="connsiteY2166" fmla="*/ 3889300 h 6483416"/>
              <a:gd name="connsiteX2167" fmla="*/ 10787244 w 11968488"/>
              <a:gd name="connsiteY2167" fmla="*/ 3890040 h 6483416"/>
              <a:gd name="connsiteX2168" fmla="*/ 10795239 w 11968488"/>
              <a:gd name="connsiteY2168" fmla="*/ 3887183 h 6483416"/>
              <a:gd name="connsiteX2169" fmla="*/ 10895812 w 11968488"/>
              <a:gd name="connsiteY2169" fmla="*/ 3850413 h 6483416"/>
              <a:gd name="connsiteX2170" fmla="*/ 10992324 w 11968488"/>
              <a:gd name="connsiteY2170" fmla="*/ 3839847 h 6483416"/>
              <a:gd name="connsiteX2171" fmla="*/ 11004131 w 11968488"/>
              <a:gd name="connsiteY2171" fmla="*/ 3843333 h 6483416"/>
              <a:gd name="connsiteX2172" fmla="*/ 11062480 w 11968488"/>
              <a:gd name="connsiteY2172" fmla="*/ 3833219 h 6483416"/>
              <a:gd name="connsiteX2173" fmla="*/ 11100642 w 11968488"/>
              <a:gd name="connsiteY2173" fmla="*/ 3832768 h 6483416"/>
              <a:gd name="connsiteX2174" fmla="*/ 11112448 w 11968488"/>
              <a:gd name="connsiteY2174" fmla="*/ 3836252 h 6483416"/>
              <a:gd name="connsiteX2175" fmla="*/ 11111532 w 11968488"/>
              <a:gd name="connsiteY2175" fmla="*/ 3839890 h 6483416"/>
              <a:gd name="connsiteX2176" fmla="*/ 11082815 w 11968488"/>
              <a:gd name="connsiteY2176" fmla="*/ 3843127 h 6483416"/>
              <a:gd name="connsiteX2177" fmla="*/ 11048460 w 11968488"/>
              <a:gd name="connsiteY2177" fmla="*/ 3848609 h 6483416"/>
              <a:gd name="connsiteX2178" fmla="*/ 11029570 w 11968488"/>
              <a:gd name="connsiteY2178" fmla="*/ 3843032 h 6483416"/>
              <a:gd name="connsiteX2179" fmla="*/ 10975942 w 11968488"/>
              <a:gd name="connsiteY2179" fmla="*/ 3854541 h 6483416"/>
              <a:gd name="connsiteX2180" fmla="*/ 10971450 w 11968488"/>
              <a:gd name="connsiteY2180" fmla="*/ 3852238 h 6483416"/>
              <a:gd name="connsiteX2181" fmla="*/ 10963158 w 11968488"/>
              <a:gd name="connsiteY2181" fmla="*/ 3852917 h 6483416"/>
              <a:gd name="connsiteX2182" fmla="*/ 10963258 w 11968488"/>
              <a:gd name="connsiteY2182" fmla="*/ 3858462 h 6483416"/>
              <a:gd name="connsiteX2183" fmla="*/ 10954738 w 11968488"/>
              <a:gd name="connsiteY2183" fmla="*/ 3873327 h 6483416"/>
              <a:gd name="connsiteX2184" fmla="*/ 11002176 w 11968488"/>
              <a:gd name="connsiteY2184" fmla="*/ 3859160 h 6483416"/>
              <a:gd name="connsiteX2185" fmla="*/ 11037156 w 11968488"/>
              <a:gd name="connsiteY2185" fmla="*/ 3873681 h 6483416"/>
              <a:gd name="connsiteX2186" fmla="*/ 11089698 w 11968488"/>
              <a:gd name="connsiteY2186" fmla="*/ 3864315 h 6483416"/>
              <a:gd name="connsiteX2187" fmla="*/ 11080958 w 11968488"/>
              <a:gd name="connsiteY2187" fmla="*/ 3866925 h 6483416"/>
              <a:gd name="connsiteX2188" fmla="*/ 11080308 w 11968488"/>
              <a:gd name="connsiteY2188" fmla="*/ 3867786 h 6483416"/>
              <a:gd name="connsiteX2189" fmla="*/ 11095026 w 11968488"/>
              <a:gd name="connsiteY2189" fmla="*/ 3864191 h 6483416"/>
              <a:gd name="connsiteX2190" fmla="*/ 11120500 w 11968488"/>
              <a:gd name="connsiteY2190" fmla="*/ 3860803 h 6483416"/>
              <a:gd name="connsiteX2191" fmla="*/ 11129088 w 11968488"/>
              <a:gd name="connsiteY2191" fmla="*/ 3854094 h 6483416"/>
              <a:gd name="connsiteX2192" fmla="*/ 11154951 w 11968488"/>
              <a:gd name="connsiteY2192" fmla="*/ 3852148 h 6483416"/>
              <a:gd name="connsiteX2193" fmla="*/ 11150874 w 11968488"/>
              <a:gd name="connsiteY2193" fmla="*/ 3848887 h 6483416"/>
              <a:gd name="connsiteX2194" fmla="*/ 11170636 w 11968488"/>
              <a:gd name="connsiteY2194" fmla="*/ 3847314 h 6483416"/>
              <a:gd name="connsiteX2195" fmla="*/ 11174282 w 11968488"/>
              <a:gd name="connsiteY2195" fmla="*/ 3858457 h 6483416"/>
              <a:gd name="connsiteX2196" fmla="*/ 11163104 w 11968488"/>
              <a:gd name="connsiteY2196" fmla="*/ 3858666 h 6483416"/>
              <a:gd name="connsiteX2197" fmla="*/ 11120884 w 11968488"/>
              <a:gd name="connsiteY2197" fmla="*/ 3872986 h 6483416"/>
              <a:gd name="connsiteX2198" fmla="*/ 11080518 w 11968488"/>
              <a:gd name="connsiteY2198" fmla="*/ 3884058 h 6483416"/>
              <a:gd name="connsiteX2199" fmla="*/ 11074452 w 11968488"/>
              <a:gd name="connsiteY2199" fmla="*/ 3882811 h 6483416"/>
              <a:gd name="connsiteX2200" fmla="*/ 11072949 w 11968488"/>
              <a:gd name="connsiteY2200" fmla="*/ 3886132 h 6483416"/>
              <a:gd name="connsiteX2201" fmla="*/ 11073560 w 11968488"/>
              <a:gd name="connsiteY2201" fmla="*/ 3885965 h 6483416"/>
              <a:gd name="connsiteX2202" fmla="*/ 11074636 w 11968488"/>
              <a:gd name="connsiteY2202" fmla="*/ 3885182 h 6483416"/>
              <a:gd name="connsiteX2203" fmla="*/ 11075258 w 11968488"/>
              <a:gd name="connsiteY2203" fmla="*/ 3885499 h 6483416"/>
              <a:gd name="connsiteX2204" fmla="*/ 11080518 w 11968488"/>
              <a:gd name="connsiteY2204" fmla="*/ 3884058 h 6483416"/>
              <a:gd name="connsiteX2205" fmla="*/ 11082072 w 11968488"/>
              <a:gd name="connsiteY2205" fmla="*/ 3884376 h 6483416"/>
              <a:gd name="connsiteX2206" fmla="*/ 11077026 w 11968488"/>
              <a:gd name="connsiteY2206" fmla="*/ 3889393 h 6483416"/>
              <a:gd name="connsiteX2207" fmla="*/ 11076412 w 11968488"/>
              <a:gd name="connsiteY2207" fmla="*/ 3890751 h 6483416"/>
              <a:gd name="connsiteX2208" fmla="*/ 11082518 w 11968488"/>
              <a:gd name="connsiteY2208" fmla="*/ 3891945 h 6483416"/>
              <a:gd name="connsiteX2209" fmla="*/ 11125908 w 11968488"/>
              <a:gd name="connsiteY2209" fmla="*/ 3887183 h 6483416"/>
              <a:gd name="connsiteX2210" fmla="*/ 11126866 w 11968488"/>
              <a:gd name="connsiteY2210" fmla="*/ 3886977 h 6483416"/>
              <a:gd name="connsiteX2211" fmla="*/ 11126966 w 11968488"/>
              <a:gd name="connsiteY2211" fmla="*/ 3886878 h 6483416"/>
              <a:gd name="connsiteX2212" fmla="*/ 11146428 w 11968488"/>
              <a:gd name="connsiteY2212" fmla="*/ 3878668 h 6483416"/>
              <a:gd name="connsiteX2213" fmla="*/ 11188472 w 11968488"/>
              <a:gd name="connsiteY2213" fmla="*/ 3868453 h 6483416"/>
              <a:gd name="connsiteX2214" fmla="*/ 11190756 w 11968488"/>
              <a:gd name="connsiteY2214" fmla="*/ 3867954 h 6483416"/>
              <a:gd name="connsiteX2215" fmla="*/ 11198212 w 11968488"/>
              <a:gd name="connsiteY2215" fmla="*/ 3865831 h 6483416"/>
              <a:gd name="connsiteX2216" fmla="*/ 11203848 w 11968488"/>
              <a:gd name="connsiteY2216" fmla="*/ 3863586 h 6483416"/>
              <a:gd name="connsiteX2217" fmla="*/ 11207338 w 11968488"/>
              <a:gd name="connsiteY2217" fmla="*/ 3863833 h 6483416"/>
              <a:gd name="connsiteX2218" fmla="*/ 11255116 w 11968488"/>
              <a:gd name="connsiteY2218" fmla="*/ 3851351 h 6483416"/>
              <a:gd name="connsiteX2219" fmla="*/ 11314168 w 11968488"/>
              <a:gd name="connsiteY2219" fmla="*/ 3834379 h 6483416"/>
              <a:gd name="connsiteX2220" fmla="*/ 11375101 w 11968488"/>
              <a:gd name="connsiteY2220" fmla="*/ 3828112 h 6483416"/>
              <a:gd name="connsiteX2221" fmla="*/ 11464756 w 11968488"/>
              <a:gd name="connsiteY2221" fmla="*/ 3818586 h 6483416"/>
              <a:gd name="connsiteX2222" fmla="*/ 11531598 w 11968488"/>
              <a:gd name="connsiteY2222" fmla="*/ 3831237 h 6483416"/>
              <a:gd name="connsiteX2223" fmla="*/ 11521129 w 11968488"/>
              <a:gd name="connsiteY2223" fmla="*/ 3830498 h 6483416"/>
              <a:gd name="connsiteX2224" fmla="*/ 11525962 w 11968488"/>
              <a:gd name="connsiteY2224" fmla="*/ 3833482 h 6483416"/>
              <a:gd name="connsiteX2225" fmla="*/ 11529451 w 11968488"/>
              <a:gd name="connsiteY2225" fmla="*/ 3833727 h 6483416"/>
              <a:gd name="connsiteX2226" fmla="*/ 11523814 w 11968488"/>
              <a:gd name="connsiteY2226" fmla="*/ 3835973 h 6483416"/>
              <a:gd name="connsiteX2227" fmla="*/ 11521668 w 11968488"/>
              <a:gd name="connsiteY2227" fmla="*/ 3838464 h 6483416"/>
              <a:gd name="connsiteX2228" fmla="*/ 11599244 w 11968488"/>
              <a:gd name="connsiteY2228" fmla="*/ 3838656 h 6483416"/>
              <a:gd name="connsiteX2229" fmla="*/ 11671458 w 11968488"/>
              <a:gd name="connsiteY2229" fmla="*/ 3862256 h 6483416"/>
              <a:gd name="connsiteX2230" fmla="*/ 11544487 w 11968488"/>
              <a:gd name="connsiteY2230" fmla="*/ 3850645 h 6483416"/>
              <a:gd name="connsiteX2231" fmla="*/ 11527577 w 11968488"/>
              <a:gd name="connsiteY2231" fmla="*/ 3857378 h 6483416"/>
              <a:gd name="connsiteX2232" fmla="*/ 11493484 w 11968488"/>
              <a:gd name="connsiteY2232" fmla="*/ 3849686 h 6483416"/>
              <a:gd name="connsiteX2233" fmla="*/ 11463958 w 11968488"/>
              <a:gd name="connsiteY2233" fmla="*/ 3858172 h 6483416"/>
              <a:gd name="connsiteX2234" fmla="*/ 11428524 w 11968488"/>
              <a:gd name="connsiteY2234" fmla="*/ 3847740 h 6483416"/>
              <a:gd name="connsiteX2235" fmla="*/ 11430132 w 11968488"/>
              <a:gd name="connsiteY2235" fmla="*/ 3837284 h 6483416"/>
              <a:gd name="connsiteX2236" fmla="*/ 11403556 w 11968488"/>
              <a:gd name="connsiteY2236" fmla="*/ 3838051 h 6483416"/>
              <a:gd name="connsiteX2237" fmla="*/ 11404900 w 11968488"/>
              <a:gd name="connsiteY2237" fmla="*/ 3840788 h 6483416"/>
              <a:gd name="connsiteX2238" fmla="*/ 11408390 w 11968488"/>
              <a:gd name="connsiteY2238" fmla="*/ 3841035 h 6483416"/>
              <a:gd name="connsiteX2239" fmla="*/ 11406242 w 11968488"/>
              <a:gd name="connsiteY2239" fmla="*/ 3843527 h 6483416"/>
              <a:gd name="connsiteX2240" fmla="*/ 11412418 w 11968488"/>
              <a:gd name="connsiteY2240" fmla="*/ 3849246 h 6483416"/>
              <a:gd name="connsiteX2241" fmla="*/ 11392823 w 11968488"/>
              <a:gd name="connsiteY2241" fmla="*/ 3850506 h 6483416"/>
              <a:gd name="connsiteX2242" fmla="*/ 11390676 w 11968488"/>
              <a:gd name="connsiteY2242" fmla="*/ 3852996 h 6483416"/>
              <a:gd name="connsiteX2243" fmla="*/ 11389333 w 11968488"/>
              <a:gd name="connsiteY2243" fmla="*/ 3850259 h 6483416"/>
              <a:gd name="connsiteX2244" fmla="*/ 11383696 w 11968488"/>
              <a:gd name="connsiteY2244" fmla="*/ 3852503 h 6483416"/>
              <a:gd name="connsiteX2245" fmla="*/ 11382354 w 11968488"/>
              <a:gd name="connsiteY2245" fmla="*/ 3849766 h 6483416"/>
              <a:gd name="connsiteX2246" fmla="*/ 11347192 w 11968488"/>
              <a:gd name="connsiteY2246" fmla="*/ 3860496 h 6483416"/>
              <a:gd name="connsiteX2247" fmla="*/ 11336420 w 11968488"/>
              <a:gd name="connsiteY2247" fmla="*/ 3859334 h 6483416"/>
              <a:gd name="connsiteX2248" fmla="*/ 11336796 w 11968488"/>
              <a:gd name="connsiteY2248" fmla="*/ 3859660 h 6483416"/>
              <a:gd name="connsiteX2249" fmla="*/ 11337374 w 11968488"/>
              <a:gd name="connsiteY2249" fmla="*/ 3860162 h 6483416"/>
              <a:gd name="connsiteX2250" fmla="*/ 11344918 w 11968488"/>
              <a:gd name="connsiteY2250" fmla="*/ 3862067 h 6483416"/>
              <a:gd name="connsiteX2251" fmla="*/ 11339796 w 11968488"/>
              <a:gd name="connsiteY2251" fmla="*/ 3866893 h 6483416"/>
              <a:gd name="connsiteX2252" fmla="*/ 11336239 w 11968488"/>
              <a:gd name="connsiteY2252" fmla="*/ 3868442 h 6483416"/>
              <a:gd name="connsiteX2253" fmla="*/ 11327558 w 11968488"/>
              <a:gd name="connsiteY2253" fmla="*/ 3874815 h 6483416"/>
              <a:gd name="connsiteX2254" fmla="*/ 11327130 w 11968488"/>
              <a:gd name="connsiteY2254" fmla="*/ 3869813 h 6483416"/>
              <a:gd name="connsiteX2255" fmla="*/ 11321580 w 11968488"/>
              <a:gd name="connsiteY2255" fmla="*/ 3869635 h 6483416"/>
              <a:gd name="connsiteX2256" fmla="*/ 11326702 w 11968488"/>
              <a:gd name="connsiteY2256" fmla="*/ 3864810 h 6483416"/>
              <a:gd name="connsiteX2257" fmla="*/ 11330259 w 11968488"/>
              <a:gd name="connsiteY2257" fmla="*/ 3863260 h 6483416"/>
              <a:gd name="connsiteX2258" fmla="*/ 11329914 w 11968488"/>
              <a:gd name="connsiteY2258" fmla="*/ 3863287 h 6483416"/>
              <a:gd name="connsiteX2259" fmla="*/ 11305745 w 11968488"/>
              <a:gd name="connsiteY2259" fmla="*/ 3865177 h 6483416"/>
              <a:gd name="connsiteX2260" fmla="*/ 11296636 w 11968488"/>
              <a:gd name="connsiteY2260" fmla="*/ 3869664 h 6483416"/>
              <a:gd name="connsiteX2261" fmla="*/ 11242943 w 11968488"/>
              <a:gd name="connsiteY2261" fmla="*/ 3918761 h 6483416"/>
              <a:gd name="connsiteX2262" fmla="*/ 11238888 w 11968488"/>
              <a:gd name="connsiteY2262" fmla="*/ 3925964 h 6483416"/>
              <a:gd name="connsiteX2263" fmla="*/ 11182524 w 11968488"/>
              <a:gd name="connsiteY2263" fmla="*/ 3955449 h 6483416"/>
              <a:gd name="connsiteX2264" fmla="*/ 11182299 w 11968488"/>
              <a:gd name="connsiteY2264" fmla="*/ 3942865 h 6483416"/>
              <a:gd name="connsiteX2265" fmla="*/ 11134419 w 11968488"/>
              <a:gd name="connsiteY2265" fmla="*/ 3932195 h 6483416"/>
              <a:gd name="connsiteX2266" fmla="*/ 11130484 w 11968488"/>
              <a:gd name="connsiteY2266" fmla="*/ 3946022 h 6483416"/>
              <a:gd name="connsiteX2267" fmla="*/ 11125680 w 11968488"/>
              <a:gd name="connsiteY2267" fmla="*/ 3934806 h 6483416"/>
              <a:gd name="connsiteX2268" fmla="*/ 11061550 w 11968488"/>
              <a:gd name="connsiteY2268" fmla="*/ 3997905 h 6483416"/>
              <a:gd name="connsiteX2269" fmla="*/ 11026153 w 11968488"/>
              <a:gd name="connsiteY2269" fmla="*/ 3983506 h 6483416"/>
              <a:gd name="connsiteX2270" fmla="*/ 10952723 w 11968488"/>
              <a:gd name="connsiteY2270" fmla="*/ 4017755 h 6483416"/>
              <a:gd name="connsiteX2271" fmla="*/ 10883536 w 11968488"/>
              <a:gd name="connsiteY2271" fmla="*/ 4032093 h 6483416"/>
              <a:gd name="connsiteX2272" fmla="*/ 10883981 w 11968488"/>
              <a:gd name="connsiteY2272" fmla="*/ 4056928 h 6483416"/>
              <a:gd name="connsiteX2273" fmla="*/ 10836544 w 11968488"/>
              <a:gd name="connsiteY2273" fmla="*/ 4071096 h 6483416"/>
              <a:gd name="connsiteX2274" fmla="*/ 10823984 w 11968488"/>
              <a:gd name="connsiteY2274" fmla="*/ 4093825 h 6483416"/>
              <a:gd name="connsiteX2275" fmla="*/ 10824176 w 11968488"/>
              <a:gd name="connsiteY2275" fmla="*/ 4104579 h 6483416"/>
              <a:gd name="connsiteX2276" fmla="*/ 10828920 w 11968488"/>
              <a:gd name="connsiteY2276" fmla="*/ 4103665 h 6483416"/>
              <a:gd name="connsiteX2277" fmla="*/ 10963618 w 11968488"/>
              <a:gd name="connsiteY2277" fmla="*/ 4057513 h 6483416"/>
              <a:gd name="connsiteX2278" fmla="*/ 10976816 w 11968488"/>
              <a:gd name="connsiteY2278" fmla="*/ 4059015 h 6483416"/>
              <a:gd name="connsiteX2279" fmla="*/ 11031550 w 11968488"/>
              <a:gd name="connsiteY2279" fmla="*/ 4048478 h 6483416"/>
              <a:gd name="connsiteX2280" fmla="*/ 11040138 w 11968488"/>
              <a:gd name="connsiteY2280" fmla="*/ 4041770 h 6483416"/>
              <a:gd name="connsiteX2281" fmla="*/ 11066002 w 11968488"/>
              <a:gd name="connsiteY2281" fmla="*/ 4039821 h 6483416"/>
              <a:gd name="connsiteX2282" fmla="*/ 11061926 w 11968488"/>
              <a:gd name="connsiteY2282" fmla="*/ 4036564 h 6483416"/>
              <a:gd name="connsiteX2283" fmla="*/ 11081686 w 11968488"/>
              <a:gd name="connsiteY2283" fmla="*/ 4034990 h 6483416"/>
              <a:gd name="connsiteX2284" fmla="*/ 11083892 w 11968488"/>
              <a:gd name="connsiteY2284" fmla="*/ 4041730 h 6483416"/>
              <a:gd name="connsiteX2285" fmla="*/ 11140516 w 11968488"/>
              <a:gd name="connsiteY2285" fmla="*/ 4019943 h 6483416"/>
              <a:gd name="connsiteX2286" fmla="*/ 11208830 w 11968488"/>
              <a:gd name="connsiteY2286" fmla="*/ 3999334 h 6483416"/>
              <a:gd name="connsiteX2287" fmla="*/ 11222030 w 11968488"/>
              <a:gd name="connsiteY2287" fmla="*/ 4000837 h 6483416"/>
              <a:gd name="connsiteX2288" fmla="*/ 11276762 w 11968488"/>
              <a:gd name="connsiteY2288" fmla="*/ 3990300 h 6483416"/>
              <a:gd name="connsiteX2289" fmla="*/ 11285350 w 11968488"/>
              <a:gd name="connsiteY2289" fmla="*/ 3983592 h 6483416"/>
              <a:gd name="connsiteX2290" fmla="*/ 11311214 w 11968488"/>
              <a:gd name="connsiteY2290" fmla="*/ 3981646 h 6483416"/>
              <a:gd name="connsiteX2291" fmla="*/ 11307138 w 11968488"/>
              <a:gd name="connsiteY2291" fmla="*/ 3978386 h 6483416"/>
              <a:gd name="connsiteX2292" fmla="*/ 11326898 w 11968488"/>
              <a:gd name="connsiteY2292" fmla="*/ 3976811 h 6483416"/>
              <a:gd name="connsiteX2293" fmla="*/ 11330544 w 11968488"/>
              <a:gd name="connsiteY2293" fmla="*/ 3987955 h 6483416"/>
              <a:gd name="connsiteX2294" fmla="*/ 11319367 w 11968488"/>
              <a:gd name="connsiteY2294" fmla="*/ 3988162 h 6483416"/>
              <a:gd name="connsiteX2295" fmla="*/ 11277146 w 11968488"/>
              <a:gd name="connsiteY2295" fmla="*/ 4002484 h 6483416"/>
              <a:gd name="connsiteX2296" fmla="*/ 11236781 w 11968488"/>
              <a:gd name="connsiteY2296" fmla="*/ 4013554 h 6483416"/>
              <a:gd name="connsiteX2297" fmla="*/ 11230716 w 11968488"/>
              <a:gd name="connsiteY2297" fmla="*/ 4012308 h 6483416"/>
              <a:gd name="connsiteX2298" fmla="*/ 11229212 w 11968488"/>
              <a:gd name="connsiteY2298" fmla="*/ 4015630 h 6483416"/>
              <a:gd name="connsiteX2299" fmla="*/ 11236781 w 11968488"/>
              <a:gd name="connsiteY2299" fmla="*/ 4013554 h 6483416"/>
              <a:gd name="connsiteX2300" fmla="*/ 11238335 w 11968488"/>
              <a:gd name="connsiteY2300" fmla="*/ 4013874 h 6483416"/>
              <a:gd name="connsiteX2301" fmla="*/ 11233288 w 11968488"/>
              <a:gd name="connsiteY2301" fmla="*/ 4018890 h 6483416"/>
              <a:gd name="connsiteX2302" fmla="*/ 11231784 w 11968488"/>
              <a:gd name="connsiteY2302" fmla="*/ 4022211 h 6483416"/>
              <a:gd name="connsiteX2303" fmla="*/ 11234153 w 11968488"/>
              <a:gd name="connsiteY2303" fmla="*/ 4021950 h 6483416"/>
              <a:gd name="connsiteX2304" fmla="*/ 11239468 w 11968488"/>
              <a:gd name="connsiteY2304" fmla="*/ 4020396 h 6483416"/>
              <a:gd name="connsiteX2305" fmla="*/ 11257612 w 11968488"/>
              <a:gd name="connsiteY2305" fmla="*/ 4014118 h 6483416"/>
              <a:gd name="connsiteX2306" fmla="*/ 11275330 w 11968488"/>
              <a:gd name="connsiteY2306" fmla="*/ 4010945 h 6483416"/>
              <a:gd name="connsiteX2307" fmla="*/ 11278954 w 11968488"/>
              <a:gd name="connsiteY2307" fmla="*/ 4010842 h 6483416"/>
              <a:gd name="connsiteX2308" fmla="*/ 11287576 w 11968488"/>
              <a:gd name="connsiteY2308" fmla="*/ 4008031 h 6483416"/>
              <a:gd name="connsiteX2309" fmla="*/ 11327334 w 11968488"/>
              <a:gd name="connsiteY2309" fmla="*/ 4006088 h 6483416"/>
              <a:gd name="connsiteX2310" fmla="*/ 11323856 w 11968488"/>
              <a:gd name="connsiteY2310" fmla="*/ 4007677 h 6483416"/>
              <a:gd name="connsiteX2311" fmla="*/ 11330626 w 11968488"/>
              <a:gd name="connsiteY2311" fmla="*/ 4006214 h 6483416"/>
              <a:gd name="connsiteX2312" fmla="*/ 11336677 w 11968488"/>
              <a:gd name="connsiteY2312" fmla="*/ 4006706 h 6483416"/>
              <a:gd name="connsiteX2313" fmla="*/ 11336936 w 11968488"/>
              <a:gd name="connsiteY2313" fmla="*/ 4007497 h 6483416"/>
              <a:gd name="connsiteX2314" fmla="*/ 11356238 w 11968488"/>
              <a:gd name="connsiteY2314" fmla="*/ 4002312 h 6483416"/>
              <a:gd name="connsiteX2315" fmla="*/ 11428675 w 11968488"/>
              <a:gd name="connsiteY2315" fmla="*/ 3986337 h 6483416"/>
              <a:gd name="connsiteX2316" fmla="*/ 11427967 w 11968488"/>
              <a:gd name="connsiteY2316" fmla="*/ 3999621 h 6483416"/>
              <a:gd name="connsiteX2317" fmla="*/ 11435510 w 11968488"/>
              <a:gd name="connsiteY2317" fmla="*/ 4001524 h 6483416"/>
              <a:gd name="connsiteX2318" fmla="*/ 11430388 w 11968488"/>
              <a:gd name="connsiteY2318" fmla="*/ 4006348 h 6483416"/>
              <a:gd name="connsiteX2319" fmla="*/ 11426830 w 11968488"/>
              <a:gd name="connsiteY2319" fmla="*/ 4007896 h 6483416"/>
              <a:gd name="connsiteX2320" fmla="*/ 11418150 w 11968488"/>
              <a:gd name="connsiteY2320" fmla="*/ 4014270 h 6483416"/>
              <a:gd name="connsiteX2321" fmla="*/ 11417722 w 11968488"/>
              <a:gd name="connsiteY2321" fmla="*/ 4009268 h 6483416"/>
              <a:gd name="connsiteX2322" fmla="*/ 11412171 w 11968488"/>
              <a:gd name="connsiteY2322" fmla="*/ 4009090 h 6483416"/>
              <a:gd name="connsiteX2323" fmla="*/ 11417294 w 11968488"/>
              <a:gd name="connsiteY2323" fmla="*/ 4004266 h 6483416"/>
              <a:gd name="connsiteX2324" fmla="*/ 11420851 w 11968488"/>
              <a:gd name="connsiteY2324" fmla="*/ 4002716 h 6483416"/>
              <a:gd name="connsiteX2325" fmla="*/ 11379296 w 11968488"/>
              <a:gd name="connsiteY2325" fmla="*/ 4013026 h 6483416"/>
              <a:gd name="connsiteX2326" fmla="*/ 11343308 w 11968488"/>
              <a:gd name="connsiteY2326" fmla="*/ 4018317 h 6483416"/>
              <a:gd name="connsiteX2327" fmla="*/ 11340760 w 11968488"/>
              <a:gd name="connsiteY2327" fmla="*/ 4019185 h 6483416"/>
              <a:gd name="connsiteX2328" fmla="*/ 11341699 w 11968488"/>
              <a:gd name="connsiteY2328" fmla="*/ 4022051 h 6483416"/>
              <a:gd name="connsiteX2329" fmla="*/ 11327546 w 11968488"/>
              <a:gd name="connsiteY2329" fmla="*/ 4023685 h 6483416"/>
              <a:gd name="connsiteX2330" fmla="*/ 11315967 w 11968488"/>
              <a:gd name="connsiteY2330" fmla="*/ 4027627 h 6483416"/>
              <a:gd name="connsiteX2331" fmla="*/ 11303727 w 11968488"/>
              <a:gd name="connsiteY2331" fmla="*/ 4027443 h 6483416"/>
              <a:gd name="connsiteX2332" fmla="*/ 11301948 w 11968488"/>
              <a:gd name="connsiteY2332" fmla="*/ 4026638 h 6483416"/>
              <a:gd name="connsiteX2333" fmla="*/ 11290602 w 11968488"/>
              <a:gd name="connsiteY2333" fmla="*/ 4027947 h 6483416"/>
              <a:gd name="connsiteX2334" fmla="*/ 11284950 w 11968488"/>
              <a:gd name="connsiteY2334" fmla="*/ 4029336 h 6483416"/>
              <a:gd name="connsiteX2335" fmla="*/ 11281010 w 11968488"/>
              <a:gd name="connsiteY2335" fmla="*/ 4031496 h 6483416"/>
              <a:gd name="connsiteX2336" fmla="*/ 11270853 w 11968488"/>
              <a:gd name="connsiteY2336" fmla="*/ 4039487 h 6483416"/>
              <a:gd name="connsiteX2337" fmla="*/ 11247898 w 11968488"/>
              <a:gd name="connsiteY2337" fmla="*/ 4041064 h 6483416"/>
              <a:gd name="connsiteX2338" fmla="*/ 11239289 w 11968488"/>
              <a:gd name="connsiteY2338" fmla="*/ 4044742 h 6483416"/>
              <a:gd name="connsiteX2339" fmla="*/ 11154681 w 11968488"/>
              <a:gd name="connsiteY2339" fmla="*/ 4082621 h 6483416"/>
              <a:gd name="connsiteX2340" fmla="*/ 11101126 w 11968488"/>
              <a:gd name="connsiteY2340" fmla="*/ 4102569 h 6483416"/>
              <a:gd name="connsiteX2341" fmla="*/ 11070598 w 11968488"/>
              <a:gd name="connsiteY2341" fmla="*/ 4105532 h 6483416"/>
              <a:gd name="connsiteX2342" fmla="*/ 11066354 w 11968488"/>
              <a:gd name="connsiteY2342" fmla="*/ 4107774 h 6483416"/>
              <a:gd name="connsiteX2343" fmla="*/ 11074326 w 11968488"/>
              <a:gd name="connsiteY2343" fmla="*/ 4114680 h 6483416"/>
              <a:gd name="connsiteX2344" fmla="*/ 11053302 w 11968488"/>
              <a:gd name="connsiteY2344" fmla="*/ 4125050 h 6483416"/>
              <a:gd name="connsiteX2345" fmla="*/ 11048490 w 11968488"/>
              <a:gd name="connsiteY2345" fmla="*/ 4125631 h 6483416"/>
              <a:gd name="connsiteX2346" fmla="*/ 11046635 w 11968488"/>
              <a:gd name="connsiteY2346" fmla="*/ 4146185 h 6483416"/>
              <a:gd name="connsiteX2347" fmla="*/ 11029266 w 11968488"/>
              <a:gd name="connsiteY2347" fmla="*/ 4157365 h 6483416"/>
              <a:gd name="connsiteX2348" fmla="*/ 11016034 w 11968488"/>
              <a:gd name="connsiteY2348" fmla="*/ 4142673 h 6483416"/>
              <a:gd name="connsiteX2349" fmla="*/ 11003586 w 11968488"/>
              <a:gd name="connsiteY2349" fmla="*/ 4171694 h 6483416"/>
              <a:gd name="connsiteX2350" fmla="*/ 11003361 w 11968488"/>
              <a:gd name="connsiteY2350" fmla="*/ 4159109 h 6483416"/>
              <a:gd name="connsiteX2351" fmla="*/ 11011874 w 11968488"/>
              <a:gd name="connsiteY2351" fmla="*/ 4143915 h 6483416"/>
              <a:gd name="connsiteX2352" fmla="*/ 10904018 w 11968488"/>
              <a:gd name="connsiteY2352" fmla="*/ 4194771 h 6483416"/>
              <a:gd name="connsiteX2353" fmla="*/ 10899779 w 11968488"/>
              <a:gd name="connsiteY2353" fmla="*/ 4215014 h 6483416"/>
              <a:gd name="connsiteX2354" fmla="*/ 10900170 w 11968488"/>
              <a:gd name="connsiteY2354" fmla="*/ 4215399 h 6483416"/>
              <a:gd name="connsiteX2355" fmla="*/ 10908722 w 11968488"/>
              <a:gd name="connsiteY2355" fmla="*/ 4210508 h 6483416"/>
              <a:gd name="connsiteX2356" fmla="*/ 10926364 w 11968488"/>
              <a:gd name="connsiteY2356" fmla="*/ 4203116 h 6483416"/>
              <a:gd name="connsiteX2357" fmla="*/ 10969510 w 11968488"/>
              <a:gd name="connsiteY2357" fmla="*/ 4190926 h 6483416"/>
              <a:gd name="connsiteX2358" fmla="*/ 10981245 w 11968488"/>
              <a:gd name="connsiteY2358" fmla="*/ 4191274 h 6483416"/>
              <a:gd name="connsiteX2359" fmla="*/ 10983172 w 11968488"/>
              <a:gd name="connsiteY2359" fmla="*/ 4190993 h 6483416"/>
              <a:gd name="connsiteX2360" fmla="*/ 10983275 w 11968488"/>
              <a:gd name="connsiteY2360" fmla="*/ 4190952 h 6483416"/>
              <a:gd name="connsiteX2361" fmla="*/ 10996166 w 11968488"/>
              <a:gd name="connsiteY2361" fmla="*/ 4185905 h 6483416"/>
              <a:gd name="connsiteX2362" fmla="*/ 10995489 w 11968488"/>
              <a:gd name="connsiteY2362" fmla="*/ 4185404 h 6483416"/>
              <a:gd name="connsiteX2363" fmla="*/ 11001929 w 11968488"/>
              <a:gd name="connsiteY2363" fmla="*/ 4180481 h 6483416"/>
              <a:gd name="connsiteX2364" fmla="*/ 11017935 w 11968488"/>
              <a:gd name="connsiteY2364" fmla="*/ 4177385 h 6483416"/>
              <a:gd name="connsiteX2365" fmla="*/ 11028524 w 11968488"/>
              <a:gd name="connsiteY2365" fmla="*/ 4173240 h 6483416"/>
              <a:gd name="connsiteX2366" fmla="*/ 11056234 w 11968488"/>
              <a:gd name="connsiteY2366" fmla="*/ 4168288 h 6483416"/>
              <a:gd name="connsiteX2367" fmla="*/ 11057683 w 11968488"/>
              <a:gd name="connsiteY2367" fmla="*/ 4170483 h 6483416"/>
              <a:gd name="connsiteX2368" fmla="*/ 11064806 w 11968488"/>
              <a:gd name="connsiteY2368" fmla="*/ 4169517 h 6483416"/>
              <a:gd name="connsiteX2369" fmla="*/ 11080335 w 11968488"/>
              <a:gd name="connsiteY2369" fmla="*/ 4172879 h 6483416"/>
              <a:gd name="connsiteX2370" fmla="*/ 11155412 w 11968488"/>
              <a:gd name="connsiteY2370" fmla="*/ 4160652 h 6483416"/>
              <a:gd name="connsiteX2371" fmla="*/ 11157322 w 11968488"/>
              <a:gd name="connsiteY2371" fmla="*/ 4157759 h 6483416"/>
              <a:gd name="connsiteX2372" fmla="*/ 11158987 w 11968488"/>
              <a:gd name="connsiteY2372" fmla="*/ 4160070 h 6483416"/>
              <a:gd name="connsiteX2373" fmla="*/ 11166136 w 11968488"/>
              <a:gd name="connsiteY2373" fmla="*/ 4158906 h 6483416"/>
              <a:gd name="connsiteX2374" fmla="*/ 11164227 w 11968488"/>
              <a:gd name="connsiteY2374" fmla="*/ 4161800 h 6483416"/>
              <a:gd name="connsiteX2375" fmla="*/ 11160652 w 11968488"/>
              <a:gd name="connsiteY2375" fmla="*/ 4162381 h 6483416"/>
              <a:gd name="connsiteX2376" fmla="*/ 11183522 w 11968488"/>
              <a:gd name="connsiteY2376" fmla="*/ 4166402 h 6483416"/>
              <a:gd name="connsiteX2377" fmla="*/ 11111286 w 11968488"/>
              <a:gd name="connsiteY2377" fmla="*/ 4193658 h 6483416"/>
              <a:gd name="connsiteX2378" fmla="*/ 11118928 w 11968488"/>
              <a:gd name="connsiteY2378" fmla="*/ 4182085 h 6483416"/>
              <a:gd name="connsiteX2379" fmla="*/ 11062419 w 11968488"/>
              <a:gd name="connsiteY2379" fmla="*/ 4186124 h 6483416"/>
              <a:gd name="connsiteX2380" fmla="*/ 11060193 w 11968488"/>
              <a:gd name="connsiteY2380" fmla="*/ 4186582 h 6483416"/>
              <a:gd name="connsiteX2381" fmla="*/ 11056678 w 11968488"/>
              <a:gd name="connsiteY2381" fmla="*/ 4193126 h 6483416"/>
              <a:gd name="connsiteX2382" fmla="*/ 10991576 w 11968488"/>
              <a:gd name="connsiteY2382" fmla="*/ 4225220 h 6483416"/>
              <a:gd name="connsiteX2383" fmla="*/ 11004588 w 11968488"/>
              <a:gd name="connsiteY2383" fmla="*/ 4227659 h 6483416"/>
              <a:gd name="connsiteX2384" fmla="*/ 10991794 w 11968488"/>
              <a:gd name="connsiteY2384" fmla="*/ 4237473 h 6483416"/>
              <a:gd name="connsiteX2385" fmla="*/ 10996514 w 11968488"/>
              <a:gd name="connsiteY2385" fmla="*/ 4267360 h 6483416"/>
              <a:gd name="connsiteX2386" fmla="*/ 11008933 w 11968488"/>
              <a:gd name="connsiteY2386" fmla="*/ 4281168 h 6483416"/>
              <a:gd name="connsiteX2387" fmla="*/ 11018780 w 11968488"/>
              <a:gd name="connsiteY2387" fmla="*/ 4280464 h 6483416"/>
              <a:gd name="connsiteX2388" fmla="*/ 11035604 w 11968488"/>
              <a:gd name="connsiteY2388" fmla="*/ 4280819 h 6483416"/>
              <a:gd name="connsiteX2389" fmla="*/ 11079480 w 11968488"/>
              <a:gd name="connsiteY2389" fmla="*/ 4267583 h 6483416"/>
              <a:gd name="connsiteX2390" fmla="*/ 11092676 w 11968488"/>
              <a:gd name="connsiteY2390" fmla="*/ 4269085 h 6483416"/>
              <a:gd name="connsiteX2391" fmla="*/ 11147412 w 11968488"/>
              <a:gd name="connsiteY2391" fmla="*/ 4258548 h 6483416"/>
              <a:gd name="connsiteX2392" fmla="*/ 11156000 w 11968488"/>
              <a:gd name="connsiteY2392" fmla="*/ 4251839 h 6483416"/>
              <a:gd name="connsiteX2393" fmla="*/ 11181863 w 11968488"/>
              <a:gd name="connsiteY2393" fmla="*/ 4249892 h 6483416"/>
              <a:gd name="connsiteX2394" fmla="*/ 11177786 w 11968488"/>
              <a:gd name="connsiteY2394" fmla="*/ 4246634 h 6483416"/>
              <a:gd name="connsiteX2395" fmla="*/ 11197548 w 11968488"/>
              <a:gd name="connsiteY2395" fmla="*/ 4245059 h 6483416"/>
              <a:gd name="connsiteX2396" fmla="*/ 11201192 w 11968488"/>
              <a:gd name="connsiteY2396" fmla="*/ 4256202 h 6483416"/>
              <a:gd name="connsiteX2397" fmla="*/ 11190016 w 11968488"/>
              <a:gd name="connsiteY2397" fmla="*/ 4256410 h 6483416"/>
              <a:gd name="connsiteX2398" fmla="*/ 11147796 w 11968488"/>
              <a:gd name="connsiteY2398" fmla="*/ 4270732 h 6483416"/>
              <a:gd name="connsiteX2399" fmla="*/ 11107430 w 11968488"/>
              <a:gd name="connsiteY2399" fmla="*/ 4281802 h 6483416"/>
              <a:gd name="connsiteX2400" fmla="*/ 11101364 w 11968488"/>
              <a:gd name="connsiteY2400" fmla="*/ 4280556 h 6483416"/>
              <a:gd name="connsiteX2401" fmla="*/ 11099860 w 11968488"/>
              <a:gd name="connsiteY2401" fmla="*/ 4283878 h 6483416"/>
              <a:gd name="connsiteX2402" fmla="*/ 11107430 w 11968488"/>
              <a:gd name="connsiteY2402" fmla="*/ 4281802 h 6483416"/>
              <a:gd name="connsiteX2403" fmla="*/ 11108982 w 11968488"/>
              <a:gd name="connsiteY2403" fmla="*/ 4282122 h 6483416"/>
              <a:gd name="connsiteX2404" fmla="*/ 11103938 w 11968488"/>
              <a:gd name="connsiteY2404" fmla="*/ 4287138 h 6483416"/>
              <a:gd name="connsiteX2405" fmla="*/ 11102434 w 11968488"/>
              <a:gd name="connsiteY2405" fmla="*/ 4290461 h 6483416"/>
              <a:gd name="connsiteX2406" fmla="*/ 11201275 w 11968488"/>
              <a:gd name="connsiteY2406" fmla="*/ 4274463 h 6483416"/>
              <a:gd name="connsiteX2407" fmla="*/ 11207326 w 11968488"/>
              <a:gd name="connsiteY2407" fmla="*/ 4274952 h 6483416"/>
              <a:gd name="connsiteX2408" fmla="*/ 11212348 w 11968488"/>
              <a:gd name="connsiteY2408" fmla="*/ 4290300 h 6483416"/>
              <a:gd name="connsiteX2409" fmla="*/ 11161250 w 11968488"/>
              <a:gd name="connsiteY2409" fmla="*/ 4296196 h 6483416"/>
              <a:gd name="connsiteX2410" fmla="*/ 11082783 w 11968488"/>
              <a:gd name="connsiteY2410" fmla="*/ 4315473 h 6483416"/>
              <a:gd name="connsiteX2411" fmla="*/ 11028050 w 11968488"/>
              <a:gd name="connsiteY2411" fmla="*/ 4326011 h 6483416"/>
              <a:gd name="connsiteX2412" fmla="*/ 11028148 w 11968488"/>
              <a:gd name="connsiteY2412" fmla="*/ 4344190 h 6483416"/>
              <a:gd name="connsiteX2413" fmla="*/ 11011408 w 11968488"/>
              <a:gd name="connsiteY2413" fmla="*/ 4344380 h 6483416"/>
              <a:gd name="connsiteX2414" fmla="*/ 11012378 w 11968488"/>
              <a:gd name="connsiteY2414" fmla="*/ 4336105 h 6483416"/>
              <a:gd name="connsiteX2415" fmla="*/ 11010276 w 11968488"/>
              <a:gd name="connsiteY2415" fmla="*/ 4336795 h 6483416"/>
              <a:gd name="connsiteX2416" fmla="*/ 11004421 w 11968488"/>
              <a:gd name="connsiteY2416" fmla="*/ 4344028 h 6483416"/>
              <a:gd name="connsiteX2417" fmla="*/ 10994022 w 11968488"/>
              <a:gd name="connsiteY2417" fmla="*/ 4361991 h 6483416"/>
              <a:gd name="connsiteX2418" fmla="*/ 10993692 w 11968488"/>
              <a:gd name="connsiteY2418" fmla="*/ 4343446 h 6483416"/>
              <a:gd name="connsiteX2419" fmla="*/ 10953601 w 11968488"/>
              <a:gd name="connsiteY2419" fmla="*/ 4356086 h 6483416"/>
              <a:gd name="connsiteX2420" fmla="*/ 10942948 w 11968488"/>
              <a:gd name="connsiteY2420" fmla="*/ 4357119 h 6483416"/>
              <a:gd name="connsiteX2421" fmla="*/ 10916643 w 11968488"/>
              <a:gd name="connsiteY2421" fmla="*/ 4363637 h 6483416"/>
              <a:gd name="connsiteX2422" fmla="*/ 10867588 w 11968488"/>
              <a:gd name="connsiteY2422" fmla="*/ 4392290 h 6483416"/>
              <a:gd name="connsiteX2423" fmla="*/ 10834882 w 11968488"/>
              <a:gd name="connsiteY2423" fmla="*/ 4406377 h 6483416"/>
              <a:gd name="connsiteX2424" fmla="*/ 10833824 w 11968488"/>
              <a:gd name="connsiteY2424" fmla="*/ 4409836 h 6483416"/>
              <a:gd name="connsiteX2425" fmla="*/ 10899068 w 11968488"/>
              <a:gd name="connsiteY2425" fmla="*/ 4408993 h 6483416"/>
              <a:gd name="connsiteX2426" fmla="*/ 10899405 w 11968488"/>
              <a:gd name="connsiteY2426" fmla="*/ 4427872 h 6483416"/>
              <a:gd name="connsiteX2427" fmla="*/ 10869137 w 11968488"/>
              <a:gd name="connsiteY2427" fmla="*/ 4442903 h 6483416"/>
              <a:gd name="connsiteX2428" fmla="*/ 10869249 w 11968488"/>
              <a:gd name="connsiteY2428" fmla="*/ 4449196 h 6483416"/>
              <a:gd name="connsiteX2429" fmla="*/ 10926094 w 11968488"/>
              <a:gd name="connsiteY2429" fmla="*/ 4469840 h 6483416"/>
              <a:gd name="connsiteX2430" fmla="*/ 10934386 w 11968488"/>
              <a:gd name="connsiteY2430" fmla="*/ 4442393 h 6483416"/>
              <a:gd name="connsiteX2431" fmla="*/ 10934493 w 11968488"/>
              <a:gd name="connsiteY2431" fmla="*/ 4448354 h 6483416"/>
              <a:gd name="connsiteX2432" fmla="*/ 10987402 w 11968488"/>
              <a:gd name="connsiteY2432" fmla="*/ 4482826 h 6483416"/>
              <a:gd name="connsiteX2433" fmla="*/ 11017664 w 11968488"/>
              <a:gd name="connsiteY2433" fmla="*/ 4467461 h 6483416"/>
              <a:gd name="connsiteX2434" fmla="*/ 11017997 w 11968488"/>
              <a:gd name="connsiteY2434" fmla="*/ 4486006 h 6483416"/>
              <a:gd name="connsiteX2435" fmla="*/ 11026544 w 11968488"/>
              <a:gd name="connsiteY2435" fmla="*/ 4496106 h 6483416"/>
              <a:gd name="connsiteX2436" fmla="*/ 11100829 w 11968488"/>
              <a:gd name="connsiteY2436" fmla="*/ 4486239 h 6483416"/>
              <a:gd name="connsiteX2437" fmla="*/ 11101481 w 11968488"/>
              <a:gd name="connsiteY2437" fmla="*/ 4493409 h 6483416"/>
              <a:gd name="connsiteX2438" fmla="*/ 11102192 w 11968488"/>
              <a:gd name="connsiteY2438" fmla="*/ 4495342 h 6483416"/>
              <a:gd name="connsiteX2439" fmla="*/ 11109860 w 11968488"/>
              <a:gd name="connsiteY2439" fmla="*/ 4495399 h 6483416"/>
              <a:gd name="connsiteX2440" fmla="*/ 11159078 w 11968488"/>
              <a:gd name="connsiteY2440" fmla="*/ 4487609 h 6483416"/>
              <a:gd name="connsiteX2441" fmla="*/ 11170780 w 11968488"/>
              <a:gd name="connsiteY2441" fmla="*/ 4491494 h 6483416"/>
              <a:gd name="connsiteX2442" fmla="*/ 11229036 w 11968488"/>
              <a:gd name="connsiteY2442" fmla="*/ 4483254 h 6483416"/>
              <a:gd name="connsiteX2443" fmla="*/ 11267042 w 11968488"/>
              <a:gd name="connsiteY2443" fmla="*/ 4484054 h 6483416"/>
              <a:gd name="connsiteX2444" fmla="*/ 11278744 w 11968488"/>
              <a:gd name="connsiteY2444" fmla="*/ 4487938 h 6483416"/>
              <a:gd name="connsiteX2445" fmla="*/ 11277776 w 11968488"/>
              <a:gd name="connsiteY2445" fmla="*/ 4491559 h 6483416"/>
              <a:gd name="connsiteX2446" fmla="*/ 11249132 w 11968488"/>
              <a:gd name="connsiteY2446" fmla="*/ 4493869 h 6483416"/>
              <a:gd name="connsiteX2447" fmla="*/ 11214840 w 11968488"/>
              <a:gd name="connsiteY2447" fmla="*/ 4498244 h 6483416"/>
              <a:gd name="connsiteX2448" fmla="*/ 11196117 w 11968488"/>
              <a:gd name="connsiteY2448" fmla="*/ 4492026 h 6483416"/>
              <a:gd name="connsiteX2449" fmla="*/ 11142540 w 11968488"/>
              <a:gd name="connsiteY2449" fmla="*/ 4501819 h 6483416"/>
              <a:gd name="connsiteX2450" fmla="*/ 11125191 w 11968488"/>
              <a:gd name="connsiteY2450" fmla="*/ 4499998 h 6483416"/>
              <a:gd name="connsiteX2451" fmla="*/ 11120917 w 11968488"/>
              <a:gd name="connsiteY2451" fmla="*/ 4506461 h 6483416"/>
              <a:gd name="connsiteX2452" fmla="*/ 11086756 w 11968488"/>
              <a:gd name="connsiteY2452" fmla="*/ 4516298 h 6483416"/>
              <a:gd name="connsiteX2453" fmla="*/ 11071432 w 11968488"/>
              <a:gd name="connsiteY2453" fmla="*/ 4518425 h 6483416"/>
              <a:gd name="connsiteX2454" fmla="*/ 11058324 w 11968488"/>
              <a:gd name="connsiteY2454" fmla="*/ 4521655 h 6483416"/>
              <a:gd name="connsiteX2455" fmla="*/ 11018884 w 11968488"/>
              <a:gd name="connsiteY2455" fmla="*/ 4535680 h 6483416"/>
              <a:gd name="connsiteX2456" fmla="*/ 10992896 w 11968488"/>
              <a:gd name="connsiteY2456" fmla="*/ 4556094 h 6483416"/>
              <a:gd name="connsiteX2457" fmla="*/ 10932336 w 11968488"/>
              <a:gd name="connsiteY2457" fmla="*/ 4561530 h 6483416"/>
              <a:gd name="connsiteX2458" fmla="*/ 10902518 w 11968488"/>
              <a:gd name="connsiteY2458" fmla="*/ 4601732 h 6483416"/>
              <a:gd name="connsiteX2459" fmla="*/ 10798412 w 11968488"/>
              <a:gd name="connsiteY2459" fmla="*/ 4651799 h 6483416"/>
              <a:gd name="connsiteX2460" fmla="*/ 10747432 w 11968488"/>
              <a:gd name="connsiteY2460" fmla="*/ 4629993 h 6483416"/>
              <a:gd name="connsiteX2461" fmla="*/ 10728826 w 11968488"/>
              <a:gd name="connsiteY2461" fmla="*/ 4635152 h 6483416"/>
              <a:gd name="connsiteX2462" fmla="*/ 10734842 w 11968488"/>
              <a:gd name="connsiteY2462" fmla="*/ 4635386 h 6483416"/>
              <a:gd name="connsiteX2463" fmla="*/ 10736457 w 11968488"/>
              <a:gd name="connsiteY2463" fmla="*/ 4638878 h 6483416"/>
              <a:gd name="connsiteX2464" fmla="*/ 10714614 w 11968488"/>
              <a:gd name="connsiteY2464" fmla="*/ 4656255 h 6483416"/>
              <a:gd name="connsiteX2465" fmla="*/ 10704921 w 11968488"/>
              <a:gd name="connsiteY2465" fmla="*/ 4661787 h 6483416"/>
              <a:gd name="connsiteX2466" fmla="*/ 10700104 w 11968488"/>
              <a:gd name="connsiteY2466" fmla="*/ 4669545 h 6483416"/>
              <a:gd name="connsiteX2467" fmla="*/ 10590142 w 11968488"/>
              <a:gd name="connsiteY2467" fmla="*/ 4701684 h 6483416"/>
              <a:gd name="connsiteX2468" fmla="*/ 10590250 w 11968488"/>
              <a:gd name="connsiteY2468" fmla="*/ 4707644 h 6483416"/>
              <a:gd name="connsiteX2469" fmla="*/ 10596122 w 11968488"/>
              <a:gd name="connsiteY2469" fmla="*/ 4714422 h 6483416"/>
              <a:gd name="connsiteX2470" fmla="*/ 10595288 w 11968488"/>
              <a:gd name="connsiteY2470" fmla="*/ 4717608 h 6483416"/>
              <a:gd name="connsiteX2471" fmla="*/ 10621752 w 11968488"/>
              <a:gd name="connsiteY2471" fmla="*/ 4715718 h 6483416"/>
              <a:gd name="connsiteX2472" fmla="*/ 10659758 w 11968488"/>
              <a:gd name="connsiteY2472" fmla="*/ 4716517 h 6483416"/>
              <a:gd name="connsiteX2473" fmla="*/ 10671460 w 11968488"/>
              <a:gd name="connsiteY2473" fmla="*/ 4720403 h 6483416"/>
              <a:gd name="connsiteX2474" fmla="*/ 10670494 w 11968488"/>
              <a:gd name="connsiteY2474" fmla="*/ 4724023 h 6483416"/>
              <a:gd name="connsiteX2475" fmla="*/ 10641848 w 11968488"/>
              <a:gd name="connsiteY2475" fmla="*/ 4726333 h 6483416"/>
              <a:gd name="connsiteX2476" fmla="*/ 10607555 w 11968488"/>
              <a:gd name="connsiteY2476" fmla="*/ 4730708 h 6483416"/>
              <a:gd name="connsiteX2477" fmla="*/ 10588834 w 11968488"/>
              <a:gd name="connsiteY2477" fmla="*/ 4724489 h 6483416"/>
              <a:gd name="connsiteX2478" fmla="*/ 10584812 w 11968488"/>
              <a:gd name="connsiteY2478" fmla="*/ 4725159 h 6483416"/>
              <a:gd name="connsiteX2479" fmla="*/ 10569769 w 11968488"/>
              <a:gd name="connsiteY2479" fmla="*/ 4734904 h 6483416"/>
              <a:gd name="connsiteX2480" fmla="*/ 10547835 w 11968488"/>
              <a:gd name="connsiteY2480" fmla="*/ 4745282 h 6483416"/>
              <a:gd name="connsiteX2481" fmla="*/ 10556496 w 11968488"/>
              <a:gd name="connsiteY2481" fmla="*/ 4761675 h 6483416"/>
              <a:gd name="connsiteX2482" fmla="*/ 10530698 w 11968488"/>
              <a:gd name="connsiteY2482" fmla="*/ 4769378 h 6483416"/>
              <a:gd name="connsiteX2483" fmla="*/ 10513108 w 11968488"/>
              <a:gd name="connsiteY2483" fmla="*/ 4768306 h 6483416"/>
              <a:gd name="connsiteX2484" fmla="*/ 10500541 w 11968488"/>
              <a:gd name="connsiteY2484" fmla="*/ 4790703 h 6483416"/>
              <a:gd name="connsiteX2485" fmla="*/ 10500654 w 11968488"/>
              <a:gd name="connsiteY2485" fmla="*/ 4796995 h 6483416"/>
              <a:gd name="connsiteX2486" fmla="*/ 10531700 w 11968488"/>
              <a:gd name="connsiteY2486" fmla="*/ 4825345 h 6483416"/>
              <a:gd name="connsiteX2487" fmla="*/ 10527982 w 11968488"/>
              <a:gd name="connsiteY2487" fmla="*/ 4851425 h 6483416"/>
              <a:gd name="connsiteX2488" fmla="*/ 10592917 w 11968488"/>
              <a:gd name="connsiteY2488" fmla="*/ 4856668 h 6483416"/>
              <a:gd name="connsiteX2489" fmla="*/ 10593367 w 11968488"/>
              <a:gd name="connsiteY2489" fmla="*/ 4881837 h 6483416"/>
              <a:gd name="connsiteX2490" fmla="*/ 10599437 w 11968488"/>
              <a:gd name="connsiteY2490" fmla="*/ 4885528 h 6483416"/>
              <a:gd name="connsiteX2491" fmla="*/ 10612815 w 11968488"/>
              <a:gd name="connsiteY2491" fmla="*/ 4883612 h 6483416"/>
              <a:gd name="connsiteX2492" fmla="*/ 10613571 w 11968488"/>
              <a:gd name="connsiteY2492" fmla="*/ 4883351 h 6483416"/>
              <a:gd name="connsiteX2493" fmla="*/ 10615066 w 11968488"/>
              <a:gd name="connsiteY2493" fmla="*/ 4881682 h 6483416"/>
              <a:gd name="connsiteX2494" fmla="*/ 10619998 w 11968488"/>
              <a:gd name="connsiteY2494" fmla="*/ 4873883 h 6483416"/>
              <a:gd name="connsiteX2495" fmla="*/ 10622190 w 11968488"/>
              <a:gd name="connsiteY2495" fmla="*/ 4880378 h 6483416"/>
              <a:gd name="connsiteX2496" fmla="*/ 10643932 w 11968488"/>
              <a:gd name="connsiteY2496" fmla="*/ 4872885 h 6483416"/>
              <a:gd name="connsiteX2497" fmla="*/ 10657691 w 11968488"/>
              <a:gd name="connsiteY2497" fmla="*/ 4875077 h 6483416"/>
              <a:gd name="connsiteX2498" fmla="*/ 10665342 w 11968488"/>
              <a:gd name="connsiteY2498" fmla="*/ 4869581 h 6483416"/>
              <a:gd name="connsiteX2499" fmla="*/ 10672123 w 11968488"/>
              <a:gd name="connsiteY2499" fmla="*/ 4864642 h 6483416"/>
              <a:gd name="connsiteX2500" fmla="*/ 10720003 w 11968488"/>
              <a:gd name="connsiteY2500" fmla="*/ 4875313 h 6483416"/>
              <a:gd name="connsiteX2501" fmla="*/ 10732570 w 11968488"/>
              <a:gd name="connsiteY2501" fmla="*/ 4852915 h 6483416"/>
              <a:gd name="connsiteX2502" fmla="*/ 10745914 w 11968488"/>
              <a:gd name="connsiteY2502" fmla="*/ 4873899 h 6483416"/>
              <a:gd name="connsiteX2503" fmla="*/ 10784802 w 11968488"/>
              <a:gd name="connsiteY2503" fmla="*/ 4849634 h 6483416"/>
              <a:gd name="connsiteX2504" fmla="*/ 10785140 w 11968488"/>
              <a:gd name="connsiteY2504" fmla="*/ 4868510 h 6483416"/>
              <a:gd name="connsiteX2505" fmla="*/ 10802122 w 11968488"/>
              <a:gd name="connsiteY2505" fmla="*/ 4876548 h 6483416"/>
              <a:gd name="connsiteX2506" fmla="*/ 10812179 w 11968488"/>
              <a:gd name="connsiteY2506" fmla="*/ 4886419 h 6483416"/>
              <a:gd name="connsiteX2507" fmla="*/ 10844200 w 11968488"/>
              <a:gd name="connsiteY2507" fmla="*/ 4891979 h 6483416"/>
              <a:gd name="connsiteX2508" fmla="*/ 10855361 w 11968488"/>
              <a:gd name="connsiteY2508" fmla="*/ 4897645 h 6483416"/>
              <a:gd name="connsiteX2509" fmla="*/ 10854165 w 11968488"/>
              <a:gd name="connsiteY2509" fmla="*/ 4901171 h 6483416"/>
              <a:gd name="connsiteX2510" fmla="*/ 10826023 w 11968488"/>
              <a:gd name="connsiteY2510" fmla="*/ 4899271 h 6483416"/>
              <a:gd name="connsiteX2511" fmla="*/ 10807896 w 11968488"/>
              <a:gd name="connsiteY2511" fmla="*/ 4896777 h 6483416"/>
              <a:gd name="connsiteX2512" fmla="*/ 10805987 w 11968488"/>
              <a:gd name="connsiteY2512" fmla="*/ 4897002 h 6483416"/>
              <a:gd name="connsiteX2513" fmla="*/ 10779730 w 11968488"/>
              <a:gd name="connsiteY2513" fmla="*/ 4914624 h 6483416"/>
              <a:gd name="connsiteX2514" fmla="*/ 10704644 w 11968488"/>
              <a:gd name="connsiteY2514" fmla="*/ 4998758 h 6483416"/>
              <a:gd name="connsiteX2515" fmla="*/ 10665608 w 11968488"/>
              <a:gd name="connsiteY2515" fmla="*/ 4991439 h 6483416"/>
              <a:gd name="connsiteX2516" fmla="*/ 10609772 w 11968488"/>
              <a:gd name="connsiteY2516" fmla="*/ 5027091 h 6483416"/>
              <a:gd name="connsiteX2517" fmla="*/ 10609434 w 11968488"/>
              <a:gd name="connsiteY2517" fmla="*/ 5008216 h 6483416"/>
              <a:gd name="connsiteX2518" fmla="*/ 10496255 w 11968488"/>
              <a:gd name="connsiteY2518" fmla="*/ 5042017 h 6483416"/>
              <a:gd name="connsiteX2519" fmla="*/ 10496700 w 11968488"/>
              <a:gd name="connsiteY2519" fmla="*/ 5066854 h 6483416"/>
              <a:gd name="connsiteX2520" fmla="*/ 10436815 w 11968488"/>
              <a:gd name="connsiteY2520" fmla="*/ 5110042 h 6483416"/>
              <a:gd name="connsiteX2521" fmla="*/ 10419890 w 11968488"/>
              <a:gd name="connsiteY2521" fmla="*/ 5146060 h 6483416"/>
              <a:gd name="connsiteX2522" fmla="*/ 10407324 w 11968488"/>
              <a:gd name="connsiteY2522" fmla="*/ 5154382 h 6483416"/>
              <a:gd name="connsiteX2523" fmla="*/ 10411065 w 11968488"/>
              <a:gd name="connsiteY2523" fmla="*/ 5154409 h 6483416"/>
              <a:gd name="connsiteX2524" fmla="*/ 10460284 w 11968488"/>
              <a:gd name="connsiteY2524" fmla="*/ 5146618 h 6483416"/>
              <a:gd name="connsiteX2525" fmla="*/ 10471986 w 11968488"/>
              <a:gd name="connsiteY2525" fmla="*/ 5150504 h 6483416"/>
              <a:gd name="connsiteX2526" fmla="*/ 10530242 w 11968488"/>
              <a:gd name="connsiteY2526" fmla="*/ 5142264 h 6483416"/>
              <a:gd name="connsiteX2527" fmla="*/ 10568248 w 11968488"/>
              <a:gd name="connsiteY2527" fmla="*/ 5143064 h 6483416"/>
              <a:gd name="connsiteX2528" fmla="*/ 10579950 w 11968488"/>
              <a:gd name="connsiteY2528" fmla="*/ 5146949 h 6483416"/>
              <a:gd name="connsiteX2529" fmla="*/ 10578982 w 11968488"/>
              <a:gd name="connsiteY2529" fmla="*/ 5150569 h 6483416"/>
              <a:gd name="connsiteX2530" fmla="*/ 10550338 w 11968488"/>
              <a:gd name="connsiteY2530" fmla="*/ 5152878 h 6483416"/>
              <a:gd name="connsiteX2531" fmla="*/ 10516046 w 11968488"/>
              <a:gd name="connsiteY2531" fmla="*/ 5157254 h 6483416"/>
              <a:gd name="connsiteX2532" fmla="*/ 10497323 w 11968488"/>
              <a:gd name="connsiteY2532" fmla="*/ 5151035 h 6483416"/>
              <a:gd name="connsiteX2533" fmla="*/ 10443746 w 11968488"/>
              <a:gd name="connsiteY2533" fmla="*/ 5160829 h 6483416"/>
              <a:gd name="connsiteX2534" fmla="*/ 10426396 w 11968488"/>
              <a:gd name="connsiteY2534" fmla="*/ 5159009 h 6483416"/>
              <a:gd name="connsiteX2535" fmla="*/ 10422122 w 11968488"/>
              <a:gd name="connsiteY2535" fmla="*/ 5165471 h 6483416"/>
              <a:gd name="connsiteX2536" fmla="*/ 10349262 w 11968488"/>
              <a:gd name="connsiteY2536" fmla="*/ 5180683 h 6483416"/>
              <a:gd name="connsiteX2537" fmla="*/ 10328512 w 11968488"/>
              <a:gd name="connsiteY2537" fmla="*/ 5185136 h 6483416"/>
              <a:gd name="connsiteX2538" fmla="*/ 10324832 w 11968488"/>
              <a:gd name="connsiteY2538" fmla="*/ 5187434 h 6483416"/>
              <a:gd name="connsiteX2539" fmla="*/ 10320583 w 11968488"/>
              <a:gd name="connsiteY2539" fmla="*/ 5207014 h 6483416"/>
              <a:gd name="connsiteX2540" fmla="*/ 10307685 w 11968488"/>
              <a:gd name="connsiteY2540" fmla="*/ 5210867 h 6483416"/>
              <a:gd name="connsiteX2541" fmla="*/ 10294460 w 11968488"/>
              <a:gd name="connsiteY2541" fmla="*/ 5196505 h 6483416"/>
              <a:gd name="connsiteX2542" fmla="*/ 10268466 w 11968488"/>
              <a:gd name="connsiteY2542" fmla="*/ 5216587 h 6483416"/>
              <a:gd name="connsiteX2543" fmla="*/ 10255594 w 11968488"/>
              <a:gd name="connsiteY2543" fmla="*/ 5207369 h 6483416"/>
              <a:gd name="connsiteX2544" fmla="*/ 10255292 w 11968488"/>
              <a:gd name="connsiteY2544" fmla="*/ 5207476 h 6483416"/>
              <a:gd name="connsiteX2545" fmla="*/ 10256640 w 11968488"/>
              <a:gd name="connsiteY2545" fmla="*/ 5211751 h 6483416"/>
              <a:gd name="connsiteX2546" fmla="*/ 10242404 w 11968488"/>
              <a:gd name="connsiteY2546" fmla="*/ 5220399 h 6483416"/>
              <a:gd name="connsiteX2547" fmla="*/ 10238894 w 11968488"/>
              <a:gd name="connsiteY2547" fmla="*/ 5223998 h 6483416"/>
              <a:gd name="connsiteX2548" fmla="*/ 10235832 w 11968488"/>
              <a:gd name="connsiteY2548" fmla="*/ 5226289 h 6483416"/>
              <a:gd name="connsiteX2549" fmla="*/ 10235722 w 11968488"/>
              <a:gd name="connsiteY2549" fmla="*/ 5226250 h 6483416"/>
              <a:gd name="connsiteX2550" fmla="*/ 10234766 w 11968488"/>
              <a:gd name="connsiteY2550" fmla="*/ 5227087 h 6483416"/>
              <a:gd name="connsiteX2551" fmla="*/ 10235832 w 11968488"/>
              <a:gd name="connsiteY2551" fmla="*/ 5226289 h 6483416"/>
              <a:gd name="connsiteX2552" fmla="*/ 10236209 w 11968488"/>
              <a:gd name="connsiteY2552" fmla="*/ 5226423 h 6483416"/>
              <a:gd name="connsiteX2553" fmla="*/ 10237087 w 11968488"/>
              <a:gd name="connsiteY2553" fmla="*/ 5225754 h 6483416"/>
              <a:gd name="connsiteX2554" fmla="*/ 10237063 w 11968488"/>
              <a:gd name="connsiteY2554" fmla="*/ 5226337 h 6483416"/>
              <a:gd name="connsiteX2555" fmla="*/ 10195695 w 11968488"/>
              <a:gd name="connsiteY2555" fmla="*/ 5251162 h 6483416"/>
              <a:gd name="connsiteX2556" fmla="*/ 10194758 w 11968488"/>
              <a:gd name="connsiteY2556" fmla="*/ 5249731 h 6483416"/>
              <a:gd name="connsiteX2557" fmla="*/ 10163206 w 11968488"/>
              <a:gd name="connsiteY2557" fmla="*/ 5266368 h 6483416"/>
              <a:gd name="connsiteX2558" fmla="*/ 10154348 w 11968488"/>
              <a:gd name="connsiteY2558" fmla="*/ 5268331 h 6483416"/>
              <a:gd name="connsiteX2559" fmla="*/ 10111672 w 11968488"/>
              <a:gd name="connsiteY2559" fmla="*/ 5286916 h 6483416"/>
              <a:gd name="connsiteX2560" fmla="*/ 10091293 w 11968488"/>
              <a:gd name="connsiteY2560" fmla="*/ 5294446 h 6483416"/>
              <a:gd name="connsiteX2561" fmla="*/ 10072546 w 11968488"/>
              <a:gd name="connsiteY2561" fmla="*/ 5302829 h 6483416"/>
              <a:gd name="connsiteX2562" fmla="*/ 10072505 w 11968488"/>
              <a:gd name="connsiteY2562" fmla="*/ 5302828 h 6483416"/>
              <a:gd name="connsiteX2563" fmla="*/ 10071062 w 11968488"/>
              <a:gd name="connsiteY2563" fmla="*/ 5303493 h 6483416"/>
              <a:gd name="connsiteX2564" fmla="*/ 10072546 w 11968488"/>
              <a:gd name="connsiteY2564" fmla="*/ 5302829 h 6483416"/>
              <a:gd name="connsiteX2565" fmla="*/ 10074770 w 11968488"/>
              <a:gd name="connsiteY2565" fmla="*/ 5302843 h 6483416"/>
              <a:gd name="connsiteX2566" fmla="*/ 10071262 w 11968488"/>
              <a:gd name="connsiteY2566" fmla="*/ 5305515 h 6483416"/>
              <a:gd name="connsiteX2567" fmla="*/ 10069819 w 11968488"/>
              <a:gd name="connsiteY2567" fmla="*/ 5306179 h 6483416"/>
              <a:gd name="connsiteX2568" fmla="*/ 10070641 w 11968488"/>
              <a:gd name="connsiteY2568" fmla="*/ 5306859 h 6483416"/>
              <a:gd name="connsiteX2569" fmla="*/ 10108564 w 11968488"/>
              <a:gd name="connsiteY2569" fmla="*/ 5293632 h 6483416"/>
              <a:gd name="connsiteX2570" fmla="*/ 10107522 w 11968488"/>
              <a:gd name="connsiteY2570" fmla="*/ 5298341 h 6483416"/>
              <a:gd name="connsiteX2571" fmla="*/ 10097220 w 11968488"/>
              <a:gd name="connsiteY2571" fmla="*/ 5300970 h 6483416"/>
              <a:gd name="connsiteX2572" fmla="*/ 10081143 w 11968488"/>
              <a:gd name="connsiteY2572" fmla="*/ 5306254 h 6483416"/>
              <a:gd name="connsiteX2573" fmla="*/ 10026324 w 11968488"/>
              <a:gd name="connsiteY2573" fmla="*/ 5324086 h 6483416"/>
              <a:gd name="connsiteX2574" fmla="*/ 10020972 w 11968488"/>
              <a:gd name="connsiteY2574" fmla="*/ 5323377 h 6483416"/>
              <a:gd name="connsiteX2575" fmla="*/ 9998722 w 11968488"/>
              <a:gd name="connsiteY2575" fmla="*/ 5327275 h 6483416"/>
              <a:gd name="connsiteX2576" fmla="*/ 9995216 w 11968488"/>
              <a:gd name="connsiteY2576" fmla="*/ 5329946 h 6483416"/>
              <a:gd name="connsiteX2577" fmla="*/ 9990024 w 11968488"/>
              <a:gd name="connsiteY2577" fmla="*/ 5329991 h 6483416"/>
              <a:gd name="connsiteX2578" fmla="*/ 9981996 w 11968488"/>
              <a:gd name="connsiteY2578" fmla="*/ 5334571 h 6483416"/>
              <a:gd name="connsiteX2579" fmla="*/ 9983166 w 11968488"/>
              <a:gd name="connsiteY2579" fmla="*/ 5332108 h 6483416"/>
              <a:gd name="connsiteX2580" fmla="*/ 9978330 w 11968488"/>
              <a:gd name="connsiteY2580" fmla="*/ 5332407 h 6483416"/>
              <a:gd name="connsiteX2581" fmla="*/ 9977040 w 11968488"/>
              <a:gd name="connsiteY2581" fmla="*/ 5328316 h 6483416"/>
              <a:gd name="connsiteX2582" fmla="*/ 9974722 w 11968488"/>
              <a:gd name="connsiteY2582" fmla="*/ 5329286 h 6483416"/>
              <a:gd name="connsiteX2583" fmla="*/ 9973464 w 11968488"/>
              <a:gd name="connsiteY2583" fmla="*/ 5324801 h 6483416"/>
              <a:gd name="connsiteX2584" fmla="*/ 9971262 w 11968488"/>
              <a:gd name="connsiteY2584" fmla="*/ 5327067 h 6483416"/>
              <a:gd name="connsiteX2585" fmla="*/ 9953422 w 11968488"/>
              <a:gd name="connsiteY2585" fmla="*/ 5338683 h 6483416"/>
              <a:gd name="connsiteX2586" fmla="*/ 9952506 w 11968488"/>
              <a:gd name="connsiteY2586" fmla="*/ 5329172 h 6483416"/>
              <a:gd name="connsiteX2587" fmla="*/ 9945772 w 11968488"/>
              <a:gd name="connsiteY2587" fmla="*/ 5333189 h 6483416"/>
              <a:gd name="connsiteX2588" fmla="*/ 9917794 w 11968488"/>
              <a:gd name="connsiteY2588" fmla="*/ 5327311 h 6483416"/>
              <a:gd name="connsiteX2589" fmla="*/ 9918132 w 11968488"/>
              <a:gd name="connsiteY2589" fmla="*/ 5346187 h 6483416"/>
              <a:gd name="connsiteX2590" fmla="*/ 9882842 w 11968488"/>
              <a:gd name="connsiteY2590" fmla="*/ 5337750 h 6483416"/>
              <a:gd name="connsiteX2591" fmla="*/ 9839794 w 11968488"/>
              <a:gd name="connsiteY2591" fmla="*/ 5363259 h 6483416"/>
              <a:gd name="connsiteX2592" fmla="*/ 9813769 w 11968488"/>
              <a:gd name="connsiteY2592" fmla="*/ 5358379 h 6483416"/>
              <a:gd name="connsiteX2593" fmla="*/ 9796736 w 11968488"/>
              <a:gd name="connsiteY2593" fmla="*/ 5388437 h 6483416"/>
              <a:gd name="connsiteX2594" fmla="*/ 9762319 w 11968488"/>
              <a:gd name="connsiteY2594" fmla="*/ 5405375 h 6483416"/>
              <a:gd name="connsiteX2595" fmla="*/ 9761982 w 11968488"/>
              <a:gd name="connsiteY2595" fmla="*/ 5386498 h 6483416"/>
              <a:gd name="connsiteX2596" fmla="*/ 9675236 w 11968488"/>
              <a:gd name="connsiteY2596" fmla="*/ 5424724 h 6483416"/>
              <a:gd name="connsiteX2597" fmla="*/ 9644014 w 11968488"/>
              <a:gd name="connsiteY2597" fmla="*/ 5409953 h 6483416"/>
              <a:gd name="connsiteX2598" fmla="*/ 9601134 w 11968488"/>
              <a:gd name="connsiteY2598" fmla="*/ 5421962 h 6483416"/>
              <a:gd name="connsiteX2599" fmla="*/ 9603580 w 11968488"/>
              <a:gd name="connsiteY2599" fmla="*/ 5429716 h 6483416"/>
              <a:gd name="connsiteX2600" fmla="*/ 9589346 w 11968488"/>
              <a:gd name="connsiteY2600" fmla="*/ 5438363 h 6483416"/>
              <a:gd name="connsiteX2601" fmla="*/ 9585834 w 11968488"/>
              <a:gd name="connsiteY2601" fmla="*/ 5441962 h 6483416"/>
              <a:gd name="connsiteX2602" fmla="*/ 9582774 w 11968488"/>
              <a:gd name="connsiteY2602" fmla="*/ 5444253 h 6483416"/>
              <a:gd name="connsiteX2603" fmla="*/ 9582663 w 11968488"/>
              <a:gd name="connsiteY2603" fmla="*/ 5444215 h 6483416"/>
              <a:gd name="connsiteX2604" fmla="*/ 9581708 w 11968488"/>
              <a:gd name="connsiteY2604" fmla="*/ 5445051 h 6483416"/>
              <a:gd name="connsiteX2605" fmla="*/ 9582774 w 11968488"/>
              <a:gd name="connsiteY2605" fmla="*/ 5444253 h 6483416"/>
              <a:gd name="connsiteX2606" fmla="*/ 9583152 w 11968488"/>
              <a:gd name="connsiteY2606" fmla="*/ 5444386 h 6483416"/>
              <a:gd name="connsiteX2607" fmla="*/ 9584028 w 11968488"/>
              <a:gd name="connsiteY2607" fmla="*/ 5443717 h 6483416"/>
              <a:gd name="connsiteX2608" fmla="*/ 9584005 w 11968488"/>
              <a:gd name="connsiteY2608" fmla="*/ 5444301 h 6483416"/>
              <a:gd name="connsiteX2609" fmla="*/ 9542636 w 11968488"/>
              <a:gd name="connsiteY2609" fmla="*/ 5469124 h 6483416"/>
              <a:gd name="connsiteX2610" fmla="*/ 9541698 w 11968488"/>
              <a:gd name="connsiteY2610" fmla="*/ 5467695 h 6483416"/>
              <a:gd name="connsiteX2611" fmla="*/ 9510148 w 11968488"/>
              <a:gd name="connsiteY2611" fmla="*/ 5484331 h 6483416"/>
              <a:gd name="connsiteX2612" fmla="*/ 9501288 w 11968488"/>
              <a:gd name="connsiteY2612" fmla="*/ 5486294 h 6483416"/>
              <a:gd name="connsiteX2613" fmla="*/ 9458614 w 11968488"/>
              <a:gd name="connsiteY2613" fmla="*/ 5504878 h 6483416"/>
              <a:gd name="connsiteX2614" fmla="*/ 9438234 w 11968488"/>
              <a:gd name="connsiteY2614" fmla="*/ 5512409 h 6483416"/>
              <a:gd name="connsiteX2615" fmla="*/ 9419489 w 11968488"/>
              <a:gd name="connsiteY2615" fmla="*/ 5520793 h 6483416"/>
              <a:gd name="connsiteX2616" fmla="*/ 9419447 w 11968488"/>
              <a:gd name="connsiteY2616" fmla="*/ 5520793 h 6483416"/>
              <a:gd name="connsiteX2617" fmla="*/ 9418004 w 11968488"/>
              <a:gd name="connsiteY2617" fmla="*/ 5521456 h 6483416"/>
              <a:gd name="connsiteX2618" fmla="*/ 9419489 w 11968488"/>
              <a:gd name="connsiteY2618" fmla="*/ 5520793 h 6483416"/>
              <a:gd name="connsiteX2619" fmla="*/ 9421711 w 11968488"/>
              <a:gd name="connsiteY2619" fmla="*/ 5520807 h 6483416"/>
              <a:gd name="connsiteX2620" fmla="*/ 9418204 w 11968488"/>
              <a:gd name="connsiteY2620" fmla="*/ 5523479 h 6483416"/>
              <a:gd name="connsiteX2621" fmla="*/ 9416760 w 11968488"/>
              <a:gd name="connsiteY2621" fmla="*/ 5524144 h 6483416"/>
              <a:gd name="connsiteX2622" fmla="*/ 9417582 w 11968488"/>
              <a:gd name="connsiteY2622" fmla="*/ 5524823 h 6483416"/>
              <a:gd name="connsiteX2623" fmla="*/ 9455505 w 11968488"/>
              <a:gd name="connsiteY2623" fmla="*/ 5511595 h 6483416"/>
              <a:gd name="connsiteX2624" fmla="*/ 9454462 w 11968488"/>
              <a:gd name="connsiteY2624" fmla="*/ 5516305 h 6483416"/>
              <a:gd name="connsiteX2625" fmla="*/ 9444160 w 11968488"/>
              <a:gd name="connsiteY2625" fmla="*/ 5518933 h 6483416"/>
              <a:gd name="connsiteX2626" fmla="*/ 9428084 w 11968488"/>
              <a:gd name="connsiteY2626" fmla="*/ 5524217 h 6483416"/>
              <a:gd name="connsiteX2627" fmla="*/ 9373265 w 11968488"/>
              <a:gd name="connsiteY2627" fmla="*/ 5542050 h 6483416"/>
              <a:gd name="connsiteX2628" fmla="*/ 9367914 w 11968488"/>
              <a:gd name="connsiteY2628" fmla="*/ 5541339 h 6483416"/>
              <a:gd name="connsiteX2629" fmla="*/ 9356014 w 11968488"/>
              <a:gd name="connsiteY2629" fmla="*/ 5544041 h 6483416"/>
              <a:gd name="connsiteX2630" fmla="*/ 9353324 w 11968488"/>
              <a:gd name="connsiteY2630" fmla="*/ 5544354 h 6483416"/>
              <a:gd name="connsiteX2631" fmla="*/ 9320868 w 11968488"/>
              <a:gd name="connsiteY2631" fmla="*/ 5562189 h 6483416"/>
              <a:gd name="connsiteX2632" fmla="*/ 9246992 w 11968488"/>
              <a:gd name="connsiteY2632" fmla="*/ 5571601 h 6483416"/>
              <a:gd name="connsiteX2633" fmla="*/ 9225913 w 11968488"/>
              <a:gd name="connsiteY2633" fmla="*/ 5609193 h 6483416"/>
              <a:gd name="connsiteX2634" fmla="*/ 9186687 w 11968488"/>
              <a:gd name="connsiteY2634" fmla="*/ 5614582 h 6483416"/>
              <a:gd name="connsiteX2635" fmla="*/ 9156761 w 11968488"/>
              <a:gd name="connsiteY2635" fmla="*/ 5648823 h 6483416"/>
              <a:gd name="connsiteX2636" fmla="*/ 9126049 w 11968488"/>
              <a:gd name="connsiteY2636" fmla="*/ 5639019 h 6483416"/>
              <a:gd name="connsiteX2637" fmla="*/ 9067287 w 11968488"/>
              <a:gd name="connsiteY2637" fmla="*/ 5660271 h 6483416"/>
              <a:gd name="connsiteX2638" fmla="*/ 9056148 w 11968488"/>
              <a:gd name="connsiteY2638" fmla="*/ 5661809 h 6483416"/>
              <a:gd name="connsiteX2639" fmla="*/ 9037919 w 11968488"/>
              <a:gd name="connsiteY2639" fmla="*/ 5669962 h 6483416"/>
              <a:gd name="connsiteX2640" fmla="*/ 9037877 w 11968488"/>
              <a:gd name="connsiteY2640" fmla="*/ 5669961 h 6483416"/>
              <a:gd name="connsiteX2641" fmla="*/ 9036433 w 11968488"/>
              <a:gd name="connsiteY2641" fmla="*/ 5670625 h 6483416"/>
              <a:gd name="connsiteX2642" fmla="*/ 9037919 w 11968488"/>
              <a:gd name="connsiteY2642" fmla="*/ 5669962 h 6483416"/>
              <a:gd name="connsiteX2643" fmla="*/ 9040142 w 11968488"/>
              <a:gd name="connsiteY2643" fmla="*/ 5669976 h 6483416"/>
              <a:gd name="connsiteX2644" fmla="*/ 9036633 w 11968488"/>
              <a:gd name="connsiteY2644" fmla="*/ 5672648 h 6483416"/>
              <a:gd name="connsiteX2645" fmla="*/ 9035190 w 11968488"/>
              <a:gd name="connsiteY2645" fmla="*/ 5673312 h 6483416"/>
              <a:gd name="connsiteX2646" fmla="*/ 9036012 w 11968488"/>
              <a:gd name="connsiteY2646" fmla="*/ 5673991 h 6483416"/>
              <a:gd name="connsiteX2647" fmla="*/ 9073936 w 11968488"/>
              <a:gd name="connsiteY2647" fmla="*/ 5660765 h 6483416"/>
              <a:gd name="connsiteX2648" fmla="*/ 9072892 w 11968488"/>
              <a:gd name="connsiteY2648" fmla="*/ 5665473 h 6483416"/>
              <a:gd name="connsiteX2649" fmla="*/ 9062590 w 11968488"/>
              <a:gd name="connsiteY2649" fmla="*/ 5668101 h 6483416"/>
              <a:gd name="connsiteX2650" fmla="*/ 9046514 w 11968488"/>
              <a:gd name="connsiteY2650" fmla="*/ 5673385 h 6483416"/>
              <a:gd name="connsiteX2651" fmla="*/ 8991694 w 11968488"/>
              <a:gd name="connsiteY2651" fmla="*/ 5691218 h 6483416"/>
              <a:gd name="connsiteX2652" fmla="*/ 8986342 w 11968488"/>
              <a:gd name="connsiteY2652" fmla="*/ 5690510 h 6483416"/>
              <a:gd name="connsiteX2653" fmla="*/ 8964094 w 11968488"/>
              <a:gd name="connsiteY2653" fmla="*/ 5694406 h 6483416"/>
              <a:gd name="connsiteX2654" fmla="*/ 8960586 w 11968488"/>
              <a:gd name="connsiteY2654" fmla="*/ 5697078 h 6483416"/>
              <a:gd name="connsiteX2655" fmla="*/ 8950084 w 11968488"/>
              <a:gd name="connsiteY2655" fmla="*/ 5697683 h 6483416"/>
              <a:gd name="connsiteX2656" fmla="*/ 8951728 w 11968488"/>
              <a:gd name="connsiteY2656" fmla="*/ 5699041 h 6483416"/>
              <a:gd name="connsiteX2657" fmla="*/ 8943702 w 11968488"/>
              <a:gd name="connsiteY2657" fmla="*/ 5699539 h 6483416"/>
              <a:gd name="connsiteX2658" fmla="*/ 8942260 w 11968488"/>
              <a:gd name="connsiteY2658" fmla="*/ 5694971 h 6483416"/>
              <a:gd name="connsiteX2659" fmla="*/ 8946798 w 11968488"/>
              <a:gd name="connsiteY2659" fmla="*/ 5694967 h 6483416"/>
              <a:gd name="connsiteX2660" fmla="*/ 8963980 w 11968488"/>
              <a:gd name="connsiteY2660" fmla="*/ 5689437 h 6483416"/>
              <a:gd name="connsiteX2661" fmla="*/ 8980400 w 11968488"/>
              <a:gd name="connsiteY2661" fmla="*/ 5685218 h 6483416"/>
              <a:gd name="connsiteX2662" fmla="*/ 8982856 w 11968488"/>
              <a:gd name="connsiteY2662" fmla="*/ 5685771 h 6483416"/>
              <a:gd name="connsiteX2663" fmla="*/ 8983478 w 11968488"/>
              <a:gd name="connsiteY2663" fmla="*/ 5684427 h 6483416"/>
              <a:gd name="connsiteX2664" fmla="*/ 8980400 w 11968488"/>
              <a:gd name="connsiteY2664" fmla="*/ 5685218 h 6483416"/>
              <a:gd name="connsiteX2665" fmla="*/ 8979770 w 11968488"/>
              <a:gd name="connsiteY2665" fmla="*/ 5685078 h 6483416"/>
              <a:gd name="connsiteX2666" fmla="*/ 8981836 w 11968488"/>
              <a:gd name="connsiteY2666" fmla="*/ 5683069 h 6483416"/>
              <a:gd name="connsiteX2667" fmla="*/ 8982457 w 11968488"/>
              <a:gd name="connsiteY2667" fmla="*/ 5681726 h 6483416"/>
              <a:gd name="connsiteX2668" fmla="*/ 8942290 w 11968488"/>
              <a:gd name="connsiteY2668" fmla="*/ 5687527 h 6483416"/>
              <a:gd name="connsiteX2669" fmla="*/ 8939836 w 11968488"/>
              <a:gd name="connsiteY2669" fmla="*/ 5687284 h 6483416"/>
              <a:gd name="connsiteX2670" fmla="*/ 8937851 w 11968488"/>
              <a:gd name="connsiteY2670" fmla="*/ 5680991 h 6483416"/>
              <a:gd name="connsiteX2671" fmla="*/ 8942249 w 11968488"/>
              <a:gd name="connsiteY2671" fmla="*/ 5680561 h 6483416"/>
              <a:gd name="connsiteX2672" fmla="*/ 8939190 w 11968488"/>
              <a:gd name="connsiteY2672" fmla="*/ 5669854 h 6483416"/>
              <a:gd name="connsiteX2673" fmla="*/ 8857443 w 11968488"/>
              <a:gd name="connsiteY2673" fmla="*/ 5706921 h 6483416"/>
              <a:gd name="connsiteX2674" fmla="*/ 8853311 w 11968488"/>
              <a:gd name="connsiteY2674" fmla="*/ 5733126 h 6483416"/>
              <a:gd name="connsiteX2675" fmla="*/ 8887960 w 11968488"/>
              <a:gd name="connsiteY2675" fmla="*/ 5729104 h 6483416"/>
              <a:gd name="connsiteX2676" fmla="*/ 8871452 w 11968488"/>
              <a:gd name="connsiteY2676" fmla="*/ 5764998 h 6483416"/>
              <a:gd name="connsiteX2677" fmla="*/ 8841414 w 11968488"/>
              <a:gd name="connsiteY2677" fmla="*/ 5792944 h 6483416"/>
              <a:gd name="connsiteX2678" fmla="*/ 8854532 w 11968488"/>
              <a:gd name="connsiteY2678" fmla="*/ 5801347 h 6483416"/>
              <a:gd name="connsiteX2679" fmla="*/ 8880528 w 11968488"/>
              <a:gd name="connsiteY2679" fmla="*/ 5781263 h 6483416"/>
              <a:gd name="connsiteX2680" fmla="*/ 8893646 w 11968488"/>
              <a:gd name="connsiteY2680" fmla="*/ 5789665 h 6483416"/>
              <a:gd name="connsiteX2681" fmla="*/ 8962386 w 11968488"/>
              <a:gd name="connsiteY2681" fmla="*/ 5750490 h 6483416"/>
              <a:gd name="connsiteX2682" fmla="*/ 8962718 w 11968488"/>
              <a:gd name="connsiteY2682" fmla="*/ 5769034 h 6483416"/>
              <a:gd name="connsiteX2683" fmla="*/ 8967294 w 11968488"/>
              <a:gd name="connsiteY2683" fmla="*/ 5767668 h 6483416"/>
              <a:gd name="connsiteX2684" fmla="*/ 9240144 w 11968488"/>
              <a:gd name="connsiteY2684" fmla="*/ 5679852 h 6483416"/>
              <a:gd name="connsiteX2685" fmla="*/ 9372803 w 11968488"/>
              <a:gd name="connsiteY2685" fmla="*/ 5659210 h 6483416"/>
              <a:gd name="connsiteX2686" fmla="*/ 9237164 w 11968488"/>
              <a:gd name="connsiteY2686" fmla="*/ 5722520 h 6483416"/>
              <a:gd name="connsiteX2687" fmla="*/ 9223729 w 11968488"/>
              <a:gd name="connsiteY2687" fmla="*/ 5727358 h 6483416"/>
              <a:gd name="connsiteX2688" fmla="*/ 9223727 w 11968488"/>
              <a:gd name="connsiteY2688" fmla="*/ 5727372 h 6483416"/>
              <a:gd name="connsiteX2689" fmla="*/ 9182360 w 11968488"/>
              <a:gd name="connsiteY2689" fmla="*/ 5752195 h 6483416"/>
              <a:gd name="connsiteX2690" fmla="*/ 9181420 w 11968488"/>
              <a:gd name="connsiteY2690" fmla="*/ 5750765 h 6483416"/>
              <a:gd name="connsiteX2691" fmla="*/ 9149870 w 11968488"/>
              <a:gd name="connsiteY2691" fmla="*/ 5767402 h 6483416"/>
              <a:gd name="connsiteX2692" fmla="*/ 9141012 w 11968488"/>
              <a:gd name="connsiteY2692" fmla="*/ 5769366 h 6483416"/>
              <a:gd name="connsiteX2693" fmla="*/ 9098337 w 11968488"/>
              <a:gd name="connsiteY2693" fmla="*/ 5787950 h 6483416"/>
              <a:gd name="connsiteX2694" fmla="*/ 9077957 w 11968488"/>
              <a:gd name="connsiteY2694" fmla="*/ 5795480 h 6483416"/>
              <a:gd name="connsiteX2695" fmla="*/ 9059212 w 11968488"/>
              <a:gd name="connsiteY2695" fmla="*/ 5803863 h 6483416"/>
              <a:gd name="connsiteX2696" fmla="*/ 9059170 w 11968488"/>
              <a:gd name="connsiteY2696" fmla="*/ 5803864 h 6483416"/>
              <a:gd name="connsiteX2697" fmla="*/ 9057727 w 11968488"/>
              <a:gd name="connsiteY2697" fmla="*/ 5804528 h 6483416"/>
              <a:gd name="connsiteX2698" fmla="*/ 9059212 w 11968488"/>
              <a:gd name="connsiteY2698" fmla="*/ 5803863 h 6483416"/>
              <a:gd name="connsiteX2699" fmla="*/ 9061434 w 11968488"/>
              <a:gd name="connsiteY2699" fmla="*/ 5803879 h 6483416"/>
              <a:gd name="connsiteX2700" fmla="*/ 9057926 w 11968488"/>
              <a:gd name="connsiteY2700" fmla="*/ 5806551 h 6483416"/>
              <a:gd name="connsiteX2701" fmla="*/ 9056483 w 11968488"/>
              <a:gd name="connsiteY2701" fmla="*/ 5807214 h 6483416"/>
              <a:gd name="connsiteX2702" fmla="*/ 9057304 w 11968488"/>
              <a:gd name="connsiteY2702" fmla="*/ 5807894 h 6483416"/>
              <a:gd name="connsiteX2703" fmla="*/ 9095228 w 11968488"/>
              <a:gd name="connsiteY2703" fmla="*/ 5794668 h 6483416"/>
              <a:gd name="connsiteX2704" fmla="*/ 9094184 w 11968488"/>
              <a:gd name="connsiteY2704" fmla="*/ 5799376 h 6483416"/>
              <a:gd name="connsiteX2705" fmla="*/ 9083882 w 11968488"/>
              <a:gd name="connsiteY2705" fmla="*/ 5802004 h 6483416"/>
              <a:gd name="connsiteX2706" fmla="*/ 9067808 w 11968488"/>
              <a:gd name="connsiteY2706" fmla="*/ 5807287 h 6483416"/>
              <a:gd name="connsiteX2707" fmla="*/ 9012988 w 11968488"/>
              <a:gd name="connsiteY2707" fmla="*/ 5825121 h 6483416"/>
              <a:gd name="connsiteX2708" fmla="*/ 9007636 w 11968488"/>
              <a:gd name="connsiteY2708" fmla="*/ 5824413 h 6483416"/>
              <a:gd name="connsiteX2709" fmla="*/ 8985388 w 11968488"/>
              <a:gd name="connsiteY2709" fmla="*/ 5828308 h 6483416"/>
              <a:gd name="connsiteX2710" fmla="*/ 8981880 w 11968488"/>
              <a:gd name="connsiteY2710" fmla="*/ 5830981 h 6483416"/>
              <a:gd name="connsiteX2711" fmla="*/ 8978748 w 11968488"/>
              <a:gd name="connsiteY2711" fmla="*/ 5831008 h 6483416"/>
              <a:gd name="connsiteX2712" fmla="*/ 8967188 w 11968488"/>
              <a:gd name="connsiteY2712" fmla="*/ 5836043 h 6483416"/>
              <a:gd name="connsiteX2713" fmla="*/ 8946808 w 11968488"/>
              <a:gd name="connsiteY2713" fmla="*/ 5843571 h 6483416"/>
              <a:gd name="connsiteX2714" fmla="*/ 8928063 w 11968488"/>
              <a:gd name="connsiteY2714" fmla="*/ 5851955 h 6483416"/>
              <a:gd name="connsiteX2715" fmla="*/ 8928021 w 11968488"/>
              <a:gd name="connsiteY2715" fmla="*/ 5851955 h 6483416"/>
              <a:gd name="connsiteX2716" fmla="*/ 8926577 w 11968488"/>
              <a:gd name="connsiteY2716" fmla="*/ 5852620 h 6483416"/>
              <a:gd name="connsiteX2717" fmla="*/ 8928063 w 11968488"/>
              <a:gd name="connsiteY2717" fmla="*/ 5851955 h 6483416"/>
              <a:gd name="connsiteX2718" fmla="*/ 8930286 w 11968488"/>
              <a:gd name="connsiteY2718" fmla="*/ 5851970 h 6483416"/>
              <a:gd name="connsiteX2719" fmla="*/ 8926777 w 11968488"/>
              <a:gd name="connsiteY2719" fmla="*/ 5854643 h 6483416"/>
              <a:gd name="connsiteX2720" fmla="*/ 8925333 w 11968488"/>
              <a:gd name="connsiteY2720" fmla="*/ 5855306 h 6483416"/>
              <a:gd name="connsiteX2721" fmla="*/ 8926156 w 11968488"/>
              <a:gd name="connsiteY2721" fmla="*/ 5855985 h 6483416"/>
              <a:gd name="connsiteX2722" fmla="*/ 8964080 w 11968488"/>
              <a:gd name="connsiteY2722" fmla="*/ 5842760 h 6483416"/>
              <a:gd name="connsiteX2723" fmla="*/ 8963035 w 11968488"/>
              <a:gd name="connsiteY2723" fmla="*/ 5847468 h 6483416"/>
              <a:gd name="connsiteX2724" fmla="*/ 8952734 w 11968488"/>
              <a:gd name="connsiteY2724" fmla="*/ 5850097 h 6483416"/>
              <a:gd name="connsiteX2725" fmla="*/ 8936658 w 11968488"/>
              <a:gd name="connsiteY2725" fmla="*/ 5855380 h 6483416"/>
              <a:gd name="connsiteX2726" fmla="*/ 8881839 w 11968488"/>
              <a:gd name="connsiteY2726" fmla="*/ 5873211 h 6483416"/>
              <a:gd name="connsiteX2727" fmla="*/ 8876489 w 11968488"/>
              <a:gd name="connsiteY2727" fmla="*/ 5872502 h 6483416"/>
              <a:gd name="connsiteX2728" fmla="*/ 8870484 w 11968488"/>
              <a:gd name="connsiteY2728" fmla="*/ 5873866 h 6483416"/>
              <a:gd name="connsiteX2729" fmla="*/ 8826210 w 11968488"/>
              <a:gd name="connsiteY2729" fmla="*/ 5907604 h 6483416"/>
              <a:gd name="connsiteX2730" fmla="*/ 8761445 w 11968488"/>
              <a:gd name="connsiteY2730" fmla="*/ 5929362 h 6483416"/>
              <a:gd name="connsiteX2731" fmla="*/ 8656220 w 11968488"/>
              <a:gd name="connsiteY2731" fmla="*/ 5916839 h 6483416"/>
              <a:gd name="connsiteX2732" fmla="*/ 8630979 w 11968488"/>
              <a:gd name="connsiteY2732" fmla="*/ 5955674 h 6483416"/>
              <a:gd name="connsiteX2733" fmla="*/ 8579080 w 11968488"/>
              <a:gd name="connsiteY2733" fmla="*/ 5977501 h 6483416"/>
              <a:gd name="connsiteX2734" fmla="*/ 8535136 w 11968488"/>
              <a:gd name="connsiteY2734" fmla="*/ 5953004 h 6483416"/>
              <a:gd name="connsiteX2735" fmla="*/ 8526206 w 11968488"/>
              <a:gd name="connsiteY2735" fmla="*/ 5968321 h 6483416"/>
              <a:gd name="connsiteX2736" fmla="*/ 8512418 w 11968488"/>
              <a:gd name="connsiteY2736" fmla="*/ 5922499 h 6483416"/>
              <a:gd name="connsiteX2737" fmla="*/ 8524868 w 11968488"/>
              <a:gd name="connsiteY2737" fmla="*/ 5893479 h 6483416"/>
              <a:gd name="connsiteX2738" fmla="*/ 8524316 w 11968488"/>
              <a:gd name="connsiteY2738" fmla="*/ 5862680 h 6483416"/>
              <a:gd name="connsiteX2739" fmla="*/ 8498404 w 11968488"/>
              <a:gd name="connsiteY2739" fmla="*/ 5864093 h 6483416"/>
              <a:gd name="connsiteX2740" fmla="*/ 8494174 w 11968488"/>
              <a:gd name="connsiteY2740" fmla="*/ 5852745 h 6483416"/>
              <a:gd name="connsiteX2741" fmla="*/ 8493458 w 11968488"/>
              <a:gd name="connsiteY2741" fmla="*/ 5841769 h 6483416"/>
              <a:gd name="connsiteX2742" fmla="*/ 8482626 w 11968488"/>
              <a:gd name="connsiteY2742" fmla="*/ 5842721 h 6483416"/>
              <a:gd name="connsiteX2743" fmla="*/ 8463028 w 11968488"/>
              <a:gd name="connsiteY2743" fmla="*/ 5836963 h 6483416"/>
              <a:gd name="connsiteX2744" fmla="*/ 8462642 w 11968488"/>
              <a:gd name="connsiteY2744" fmla="*/ 5837452 h 6483416"/>
              <a:gd name="connsiteX2745" fmla="*/ 8462915 w 11968488"/>
              <a:gd name="connsiteY2745" fmla="*/ 5836930 h 6483416"/>
              <a:gd name="connsiteX2746" fmla="*/ 8461226 w 11968488"/>
              <a:gd name="connsiteY2746" fmla="*/ 5836434 h 6483416"/>
              <a:gd name="connsiteX2747" fmla="*/ 8425688 w 11968488"/>
              <a:gd name="connsiteY2747" fmla="*/ 5841130 h 6483416"/>
              <a:gd name="connsiteX2748" fmla="*/ 8394038 w 11968488"/>
              <a:gd name="connsiteY2748" fmla="*/ 5839807 h 6483416"/>
              <a:gd name="connsiteX2749" fmla="*/ 8330066 w 11968488"/>
              <a:gd name="connsiteY2749" fmla="*/ 5791245 h 6483416"/>
              <a:gd name="connsiteX2750" fmla="*/ 8217466 w 11968488"/>
              <a:gd name="connsiteY2750" fmla="*/ 5707265 h 6483416"/>
              <a:gd name="connsiteX2751" fmla="*/ 8262878 w 11968488"/>
              <a:gd name="connsiteY2751" fmla="*/ 5794617 h 6483416"/>
              <a:gd name="connsiteX2752" fmla="*/ 8328284 w 11968488"/>
              <a:gd name="connsiteY2752" fmla="*/ 5837607 h 6483416"/>
              <a:gd name="connsiteX2753" fmla="*/ 8338442 w 11968488"/>
              <a:gd name="connsiteY2753" fmla="*/ 5858777 h 6483416"/>
              <a:gd name="connsiteX2754" fmla="*/ 8269011 w 11968488"/>
              <a:gd name="connsiteY2754" fmla="*/ 5825374 h 6483416"/>
              <a:gd name="connsiteX2755" fmla="*/ 8285989 w 11968488"/>
              <a:gd name="connsiteY2755" fmla="*/ 5859468 h 6483416"/>
              <a:gd name="connsiteX2756" fmla="*/ 8306382 w 11968488"/>
              <a:gd name="connsiteY2756" fmla="*/ 5868152 h 6483416"/>
              <a:gd name="connsiteX2757" fmla="*/ 8315520 w 11968488"/>
              <a:gd name="connsiteY2757" fmla="*/ 5884196 h 6483416"/>
              <a:gd name="connsiteX2758" fmla="*/ 8301670 w 11968488"/>
              <a:gd name="connsiteY2758" fmla="*/ 5895570 h 6483416"/>
              <a:gd name="connsiteX2759" fmla="*/ 8280728 w 11968488"/>
              <a:gd name="connsiteY2759" fmla="*/ 5901150 h 6483416"/>
              <a:gd name="connsiteX2760" fmla="*/ 8364408 w 11968488"/>
              <a:gd name="connsiteY2760" fmla="*/ 5976228 h 6483416"/>
              <a:gd name="connsiteX2761" fmla="*/ 8431646 w 11968488"/>
              <a:gd name="connsiteY2761" fmla="*/ 6066692 h 6483416"/>
              <a:gd name="connsiteX2762" fmla="*/ 8423053 w 11968488"/>
              <a:gd name="connsiteY2762" fmla="*/ 6062601 h 6483416"/>
              <a:gd name="connsiteX2763" fmla="*/ 8422430 w 11968488"/>
              <a:gd name="connsiteY2763" fmla="*/ 6065949 h 6483416"/>
              <a:gd name="connsiteX2764" fmla="*/ 8409154 w 11968488"/>
              <a:gd name="connsiteY2764" fmla="*/ 6060551 h 6483416"/>
              <a:gd name="connsiteX2765" fmla="*/ 8405246 w 11968488"/>
              <a:gd name="connsiteY2765" fmla="*/ 6060533 h 6483416"/>
              <a:gd name="connsiteX2766" fmla="*/ 8402204 w 11968488"/>
              <a:gd name="connsiteY2766" fmla="*/ 6059760 h 6483416"/>
              <a:gd name="connsiteX2767" fmla="*/ 8402146 w 11968488"/>
              <a:gd name="connsiteY2767" fmla="*/ 6059623 h 6483416"/>
              <a:gd name="connsiteX2768" fmla="*/ 8401144 w 11968488"/>
              <a:gd name="connsiteY2768" fmla="*/ 6059490 h 6483416"/>
              <a:gd name="connsiteX2769" fmla="*/ 8402204 w 11968488"/>
              <a:gd name="connsiteY2769" fmla="*/ 6059760 h 6483416"/>
              <a:gd name="connsiteX2770" fmla="*/ 8402400 w 11968488"/>
              <a:gd name="connsiteY2770" fmla="*/ 6060228 h 6483416"/>
              <a:gd name="connsiteX2771" fmla="*/ 8403276 w 11968488"/>
              <a:gd name="connsiteY2771" fmla="*/ 6060439 h 6483416"/>
              <a:gd name="connsiteX2772" fmla="*/ 8403008 w 11968488"/>
              <a:gd name="connsiteY2772" fmla="*/ 6060941 h 6483416"/>
              <a:gd name="connsiteX2773" fmla="*/ 8364558 w 11968488"/>
              <a:gd name="connsiteY2773" fmla="*/ 6044979 h 6483416"/>
              <a:gd name="connsiteX2774" fmla="*/ 8364549 w 11968488"/>
              <a:gd name="connsiteY2774" fmla="*/ 6042829 h 6483416"/>
              <a:gd name="connsiteX2775" fmla="*/ 8336217 w 11968488"/>
              <a:gd name="connsiteY2775" fmla="*/ 6028600 h 6483416"/>
              <a:gd name="connsiteX2776" fmla="*/ 8329434 w 11968488"/>
              <a:gd name="connsiteY2776" fmla="*/ 6022177 h 6483416"/>
              <a:gd name="connsiteX2777" fmla="*/ 8292809 w 11968488"/>
              <a:gd name="connsiteY2777" fmla="*/ 5999418 h 6483416"/>
              <a:gd name="connsiteX2778" fmla="*/ 8275900 w 11968488"/>
              <a:gd name="connsiteY2778" fmla="*/ 5987343 h 6483416"/>
              <a:gd name="connsiteX2779" fmla="*/ 8259718 w 11968488"/>
              <a:gd name="connsiteY2779" fmla="*/ 5977543 h 6483416"/>
              <a:gd name="connsiteX2780" fmla="*/ 8259689 w 11968488"/>
              <a:gd name="connsiteY2780" fmla="*/ 5977503 h 6483416"/>
              <a:gd name="connsiteX2781" fmla="*/ 8258436 w 11968488"/>
              <a:gd name="connsiteY2781" fmla="*/ 5976765 h 6483416"/>
              <a:gd name="connsiteX2782" fmla="*/ 8259718 w 11968488"/>
              <a:gd name="connsiteY2782" fmla="*/ 5977543 h 6483416"/>
              <a:gd name="connsiteX2783" fmla="*/ 8261200 w 11968488"/>
              <a:gd name="connsiteY2783" fmla="*/ 5979609 h 6483416"/>
              <a:gd name="connsiteX2784" fmla="*/ 8257694 w 11968488"/>
              <a:gd name="connsiteY2784" fmla="*/ 5978763 h 6483416"/>
              <a:gd name="connsiteX2785" fmla="*/ 8256440 w 11968488"/>
              <a:gd name="connsiteY2785" fmla="*/ 5978025 h 6483416"/>
              <a:gd name="connsiteX2786" fmla="*/ 8256697 w 11968488"/>
              <a:gd name="connsiteY2786" fmla="*/ 5979393 h 6483416"/>
              <a:gd name="connsiteX2787" fmla="*/ 8287823 w 11968488"/>
              <a:gd name="connsiteY2787" fmla="*/ 6002567 h 6483416"/>
              <a:gd name="connsiteX2788" fmla="*/ 8285084 w 11968488"/>
              <a:gd name="connsiteY2788" fmla="*/ 6005824 h 6483416"/>
              <a:gd name="connsiteX2789" fmla="*/ 8277048 w 11968488"/>
              <a:gd name="connsiteY2789" fmla="*/ 5998663 h 6483416"/>
              <a:gd name="connsiteX2790" fmla="*/ 8263994 w 11968488"/>
              <a:gd name="connsiteY2790" fmla="*/ 5988552 h 6483416"/>
              <a:gd name="connsiteX2791" fmla="*/ 8219559 w 11968488"/>
              <a:gd name="connsiteY2791" fmla="*/ 5953898 h 6483416"/>
              <a:gd name="connsiteX2792" fmla="*/ 8216280 w 11968488"/>
              <a:gd name="connsiteY2792" fmla="*/ 5948320 h 6483416"/>
              <a:gd name="connsiteX2793" fmla="*/ 8199693 w 11968488"/>
              <a:gd name="connsiteY2793" fmla="*/ 5931263 h 6483416"/>
              <a:gd name="connsiteX2794" fmla="*/ 8196186 w 11968488"/>
              <a:gd name="connsiteY2794" fmla="*/ 5930417 h 6483416"/>
              <a:gd name="connsiteX2795" fmla="*/ 8188889 w 11968488"/>
              <a:gd name="connsiteY2795" fmla="*/ 5921258 h 6483416"/>
              <a:gd name="connsiteX2796" fmla="*/ 8189403 w 11968488"/>
              <a:gd name="connsiteY2796" fmla="*/ 5923994 h 6483416"/>
              <a:gd name="connsiteX2797" fmla="*/ 8183811 w 11968488"/>
              <a:gd name="connsiteY2797" fmla="*/ 5917029 h 6483416"/>
              <a:gd name="connsiteX2798" fmla="*/ 8183928 w 11968488"/>
              <a:gd name="connsiteY2798" fmla="*/ 5916403 h 6483416"/>
              <a:gd name="connsiteX2799" fmla="*/ 8153238 w 11968488"/>
              <a:gd name="connsiteY2799" fmla="*/ 5896544 h 6483416"/>
              <a:gd name="connsiteX2800" fmla="*/ 8153241 w 11968488"/>
              <a:gd name="connsiteY2800" fmla="*/ 5898023 h 6483416"/>
              <a:gd name="connsiteX2801" fmla="*/ 8154277 w 11968488"/>
              <a:gd name="connsiteY2801" fmla="*/ 5900709 h 6483416"/>
              <a:gd name="connsiteX2802" fmla="*/ 8153646 w 11968488"/>
              <a:gd name="connsiteY2802" fmla="*/ 5900573 h 6483416"/>
              <a:gd name="connsiteX2803" fmla="*/ 8151179 w 11968488"/>
              <a:gd name="connsiteY2803" fmla="*/ 5898569 h 6483416"/>
              <a:gd name="connsiteX2804" fmla="*/ 8151183 w 11968488"/>
              <a:gd name="connsiteY2804" fmla="*/ 5900052 h 6483416"/>
              <a:gd name="connsiteX2805" fmla="*/ 8153646 w 11968488"/>
              <a:gd name="connsiteY2805" fmla="*/ 5900573 h 6483416"/>
              <a:gd name="connsiteX2806" fmla="*/ 8166797 w 11968488"/>
              <a:gd name="connsiteY2806" fmla="*/ 5911263 h 6483416"/>
              <a:gd name="connsiteX2807" fmla="*/ 8180094 w 11968488"/>
              <a:gd name="connsiteY2807" fmla="*/ 5923464 h 6483416"/>
              <a:gd name="connsiteX2808" fmla="*/ 8184213 w 11968488"/>
              <a:gd name="connsiteY2808" fmla="*/ 5925361 h 6483416"/>
              <a:gd name="connsiteX2809" fmla="*/ 8180993 w 11968488"/>
              <a:gd name="connsiteY2809" fmla="*/ 5928909 h 6483416"/>
              <a:gd name="connsiteX2810" fmla="*/ 8173911 w 11968488"/>
              <a:gd name="connsiteY2810" fmla="*/ 5925105 h 6483416"/>
              <a:gd name="connsiteX2811" fmla="*/ 8175971 w 11968488"/>
              <a:gd name="connsiteY2811" fmla="*/ 5924559 h 6483416"/>
              <a:gd name="connsiteX2812" fmla="*/ 8166684 w 11968488"/>
              <a:gd name="connsiteY2812" fmla="*/ 5919622 h 6483416"/>
              <a:gd name="connsiteX2813" fmla="*/ 8164615 w 11968488"/>
              <a:gd name="connsiteY2813" fmla="*/ 5915731 h 6483416"/>
              <a:gd name="connsiteX2814" fmla="*/ 8146034 w 11968488"/>
              <a:gd name="connsiteY2814" fmla="*/ 5902899 h 6483416"/>
              <a:gd name="connsiteX2815" fmla="*/ 8140875 w 11968488"/>
              <a:gd name="connsiteY2815" fmla="*/ 5901308 h 6483416"/>
              <a:gd name="connsiteX2816" fmla="*/ 8098533 w 11968488"/>
              <a:gd name="connsiteY2816" fmla="*/ 5862216 h 6483416"/>
              <a:gd name="connsiteX2817" fmla="*/ 8086141 w 11968488"/>
              <a:gd name="connsiteY2817" fmla="*/ 5850702 h 6483416"/>
              <a:gd name="connsiteX2818" fmla="*/ 8077881 w 11968488"/>
              <a:gd name="connsiteY2818" fmla="*/ 5844010 h 6483416"/>
              <a:gd name="connsiteX2819" fmla="*/ 8078903 w 11968488"/>
              <a:gd name="connsiteY2819" fmla="*/ 5839299 h 6483416"/>
              <a:gd name="connsiteX2820" fmla="*/ 8088068 w 11968488"/>
              <a:gd name="connsiteY2820" fmla="*/ 5847888 h 6483416"/>
              <a:gd name="connsiteX2821" fmla="*/ 8076763 w 11968488"/>
              <a:gd name="connsiteY2821" fmla="*/ 5829516 h 6483416"/>
              <a:gd name="connsiteX2822" fmla="*/ 8047895 w 11968488"/>
              <a:gd name="connsiteY2822" fmla="*/ 5797193 h 6483416"/>
              <a:gd name="connsiteX2823" fmla="*/ 8040669 w 11968488"/>
              <a:gd name="connsiteY2823" fmla="*/ 5791710 h 6483416"/>
              <a:gd name="connsiteX2824" fmla="*/ 8029817 w 11968488"/>
              <a:gd name="connsiteY2824" fmla="*/ 5777565 h 6483416"/>
              <a:gd name="connsiteX2825" fmla="*/ 8023682 w 11968488"/>
              <a:gd name="connsiteY2825" fmla="*/ 5769569 h 6483416"/>
              <a:gd name="connsiteX2826" fmla="*/ 8016439 w 11968488"/>
              <a:gd name="connsiteY2826" fmla="*/ 5766864 h 6483416"/>
              <a:gd name="connsiteX2827" fmla="*/ 7967537 w 11968488"/>
              <a:gd name="connsiteY2827" fmla="*/ 5738578 h 6483416"/>
              <a:gd name="connsiteX2828" fmla="*/ 7947892 w 11968488"/>
              <a:gd name="connsiteY2828" fmla="*/ 5742153 h 6483416"/>
              <a:gd name="connsiteX2829" fmla="*/ 7943380 w 11968488"/>
              <a:gd name="connsiteY2829" fmla="*/ 5796095 h 6483416"/>
              <a:gd name="connsiteX2830" fmla="*/ 7959747 w 11968488"/>
              <a:gd name="connsiteY2830" fmla="*/ 5814364 h 6483416"/>
              <a:gd name="connsiteX2831" fmla="*/ 7982584 w 11968488"/>
              <a:gd name="connsiteY2831" fmla="*/ 5886348 h 6483416"/>
              <a:gd name="connsiteX2832" fmla="*/ 8015537 w 11968488"/>
              <a:gd name="connsiteY2832" fmla="*/ 5912223 h 6483416"/>
              <a:gd name="connsiteX2833" fmla="*/ 8022304 w 11968488"/>
              <a:gd name="connsiteY2833" fmla="*/ 5924192 h 6483416"/>
              <a:gd name="connsiteX2834" fmla="*/ 8028942 w 11968488"/>
              <a:gd name="connsiteY2834" fmla="*/ 5928203 h 6483416"/>
              <a:gd name="connsiteX2835" fmla="*/ 8048010 w 11968488"/>
              <a:gd name="connsiteY2835" fmla="*/ 5940637 h 6483416"/>
              <a:gd name="connsiteX2836" fmla="*/ 8042481 w 11968488"/>
              <a:gd name="connsiteY2836" fmla="*/ 5934951 h 6483416"/>
              <a:gd name="connsiteX2837" fmla="*/ 8045473 w 11968488"/>
              <a:gd name="connsiteY2837" fmla="*/ 5933061 h 6483416"/>
              <a:gd name="connsiteX2838" fmla="*/ 8060264 w 11968488"/>
              <a:gd name="connsiteY2838" fmla="*/ 5940545 h 6483416"/>
              <a:gd name="connsiteX2839" fmla="*/ 8062033 w 11968488"/>
              <a:gd name="connsiteY2839" fmla="*/ 5944018 h 6483416"/>
              <a:gd name="connsiteX2840" fmla="*/ 8058556 w 11968488"/>
              <a:gd name="connsiteY2840" fmla="*/ 5949273 h 6483416"/>
              <a:gd name="connsiteX2841" fmla="*/ 8076854 w 11968488"/>
              <a:gd name="connsiteY2841" fmla="*/ 5957603 h 6483416"/>
              <a:gd name="connsiteX2842" fmla="*/ 8096920 w 11968488"/>
              <a:gd name="connsiteY2842" fmla="*/ 5969405 h 6483416"/>
              <a:gd name="connsiteX2843" fmla="*/ 8097434 w 11968488"/>
              <a:gd name="connsiteY2843" fmla="*/ 5972141 h 6483416"/>
              <a:gd name="connsiteX2844" fmla="*/ 8110458 w 11968488"/>
              <a:gd name="connsiteY2844" fmla="*/ 5976151 h 6483416"/>
              <a:gd name="connsiteX2845" fmla="*/ 8119237 w 11968488"/>
              <a:gd name="connsiteY2845" fmla="*/ 5981314 h 6483416"/>
              <a:gd name="connsiteX2846" fmla="*/ 8143752 w 11968488"/>
              <a:gd name="connsiteY2846" fmla="*/ 5988586 h 6483416"/>
              <a:gd name="connsiteX2847" fmla="*/ 8154861 w 11968488"/>
              <a:gd name="connsiteY2847" fmla="*/ 5992517 h 6483416"/>
              <a:gd name="connsiteX2848" fmla="*/ 8152607 w 11968488"/>
              <a:gd name="connsiteY2848" fmla="*/ 6004616 h 6483416"/>
              <a:gd name="connsiteX2849" fmla="*/ 8139332 w 11968488"/>
              <a:gd name="connsiteY2849" fmla="*/ 5999217 h 6483416"/>
              <a:gd name="connsiteX2850" fmla="*/ 8135423 w 11968488"/>
              <a:gd name="connsiteY2850" fmla="*/ 5999201 h 6483416"/>
              <a:gd name="connsiteX2851" fmla="*/ 8132382 w 11968488"/>
              <a:gd name="connsiteY2851" fmla="*/ 5998426 h 6483416"/>
              <a:gd name="connsiteX2852" fmla="*/ 8132325 w 11968488"/>
              <a:gd name="connsiteY2852" fmla="*/ 5998289 h 6483416"/>
              <a:gd name="connsiteX2853" fmla="*/ 8131323 w 11968488"/>
              <a:gd name="connsiteY2853" fmla="*/ 5998157 h 6483416"/>
              <a:gd name="connsiteX2854" fmla="*/ 8132382 w 11968488"/>
              <a:gd name="connsiteY2854" fmla="*/ 5998426 h 6483416"/>
              <a:gd name="connsiteX2855" fmla="*/ 8132576 w 11968488"/>
              <a:gd name="connsiteY2855" fmla="*/ 5998894 h 6483416"/>
              <a:gd name="connsiteX2856" fmla="*/ 8133453 w 11968488"/>
              <a:gd name="connsiteY2856" fmla="*/ 5999105 h 6483416"/>
              <a:gd name="connsiteX2857" fmla="*/ 8133185 w 11968488"/>
              <a:gd name="connsiteY2857" fmla="*/ 5999607 h 6483416"/>
              <a:gd name="connsiteX2858" fmla="*/ 8094737 w 11968488"/>
              <a:gd name="connsiteY2858" fmla="*/ 5983647 h 6483416"/>
              <a:gd name="connsiteX2859" fmla="*/ 8094727 w 11968488"/>
              <a:gd name="connsiteY2859" fmla="*/ 5981497 h 6483416"/>
              <a:gd name="connsiteX2860" fmla="*/ 8066396 w 11968488"/>
              <a:gd name="connsiteY2860" fmla="*/ 5967267 h 6483416"/>
              <a:gd name="connsiteX2861" fmla="*/ 8059612 w 11968488"/>
              <a:gd name="connsiteY2861" fmla="*/ 5960843 h 6483416"/>
              <a:gd name="connsiteX2862" fmla="*/ 8022987 w 11968488"/>
              <a:gd name="connsiteY2862" fmla="*/ 5938085 h 6483416"/>
              <a:gd name="connsiteX2863" fmla="*/ 8017346 w 11968488"/>
              <a:gd name="connsiteY2863" fmla="*/ 5934056 h 6483416"/>
              <a:gd name="connsiteX2864" fmla="*/ 8011292 w 11968488"/>
              <a:gd name="connsiteY2864" fmla="*/ 5932473 h 6483416"/>
              <a:gd name="connsiteX2865" fmla="*/ 7986794 w 11968488"/>
              <a:gd name="connsiteY2865" fmla="*/ 5917628 h 6483416"/>
              <a:gd name="connsiteX2866" fmla="*/ 7986876 w 11968488"/>
              <a:gd name="connsiteY2866" fmla="*/ 5918060 h 6483416"/>
              <a:gd name="connsiteX2867" fmla="*/ 8018000 w 11968488"/>
              <a:gd name="connsiteY2867" fmla="*/ 5941233 h 6483416"/>
              <a:gd name="connsiteX2868" fmla="*/ 8015263 w 11968488"/>
              <a:gd name="connsiteY2868" fmla="*/ 5944490 h 6483416"/>
              <a:gd name="connsiteX2869" fmla="*/ 8007226 w 11968488"/>
              <a:gd name="connsiteY2869" fmla="*/ 5937331 h 6483416"/>
              <a:gd name="connsiteX2870" fmla="*/ 7994172 w 11968488"/>
              <a:gd name="connsiteY2870" fmla="*/ 5927219 h 6483416"/>
              <a:gd name="connsiteX2871" fmla="*/ 7965476 w 11968488"/>
              <a:gd name="connsiteY2871" fmla="*/ 5904840 h 6483416"/>
              <a:gd name="connsiteX2872" fmla="*/ 7920581 w 11968488"/>
              <a:gd name="connsiteY2872" fmla="*/ 5881694 h 6483416"/>
              <a:gd name="connsiteX2873" fmla="*/ 7911108 w 11968488"/>
              <a:gd name="connsiteY2873" fmla="*/ 5842693 h 6483416"/>
              <a:gd name="connsiteX2874" fmla="*/ 7903068 w 11968488"/>
              <a:gd name="connsiteY2874" fmla="*/ 5798118 h 6483416"/>
              <a:gd name="connsiteX2875" fmla="*/ 7888881 w 11968488"/>
              <a:gd name="connsiteY2875" fmla="*/ 5786535 h 6483416"/>
              <a:gd name="connsiteX2876" fmla="*/ 7885399 w 11968488"/>
              <a:gd name="connsiteY2876" fmla="*/ 5771426 h 6483416"/>
              <a:gd name="connsiteX2877" fmla="*/ 7849724 w 11968488"/>
              <a:gd name="connsiteY2877" fmla="*/ 5762882 h 6483416"/>
              <a:gd name="connsiteX2878" fmla="*/ 7803364 w 11968488"/>
              <a:gd name="connsiteY2878" fmla="*/ 5733610 h 6483416"/>
              <a:gd name="connsiteX2879" fmla="*/ 7779678 w 11968488"/>
              <a:gd name="connsiteY2879" fmla="*/ 5717519 h 6483416"/>
              <a:gd name="connsiteX2880" fmla="*/ 7756397 w 11968488"/>
              <a:gd name="connsiteY2880" fmla="*/ 5715625 h 6483416"/>
              <a:gd name="connsiteX2881" fmla="*/ 7748552 w 11968488"/>
              <a:gd name="connsiteY2881" fmla="*/ 5718224 h 6483416"/>
              <a:gd name="connsiteX2882" fmla="*/ 7667822 w 11968488"/>
              <a:gd name="connsiteY2882" fmla="*/ 5732914 h 6483416"/>
              <a:gd name="connsiteX2883" fmla="*/ 7634773 w 11968488"/>
              <a:gd name="connsiteY2883" fmla="*/ 5744241 h 6483416"/>
              <a:gd name="connsiteX2884" fmla="*/ 7623072 w 11968488"/>
              <a:gd name="connsiteY2884" fmla="*/ 5744644 h 6483416"/>
              <a:gd name="connsiteX2885" fmla="*/ 7634138 w 11968488"/>
              <a:gd name="connsiteY2885" fmla="*/ 5754670 h 6483416"/>
              <a:gd name="connsiteX2886" fmla="*/ 7748650 w 11968488"/>
              <a:gd name="connsiteY2886" fmla="*/ 5793736 h 6483416"/>
              <a:gd name="connsiteX2887" fmla="*/ 7754565 w 11968488"/>
              <a:gd name="connsiteY2887" fmla="*/ 5795184 h 6483416"/>
              <a:gd name="connsiteX2888" fmla="*/ 7773222 w 11968488"/>
              <a:gd name="connsiteY2888" fmla="*/ 5824749 h 6483416"/>
              <a:gd name="connsiteX2889" fmla="*/ 7767982 w 11968488"/>
              <a:gd name="connsiteY2889" fmla="*/ 5837872 h 6483416"/>
              <a:gd name="connsiteX2890" fmla="*/ 7764678 w 11968488"/>
              <a:gd name="connsiteY2890" fmla="*/ 5840444 h 6483416"/>
              <a:gd name="connsiteX2891" fmla="*/ 7768271 w 11968488"/>
              <a:gd name="connsiteY2891" fmla="*/ 5840437 h 6483416"/>
              <a:gd name="connsiteX2892" fmla="*/ 7765002 w 11968488"/>
              <a:gd name="connsiteY2892" fmla="*/ 5846993 h 6483416"/>
              <a:gd name="connsiteX2893" fmla="*/ 7762477 w 11968488"/>
              <a:gd name="connsiteY2893" fmla="*/ 5847486 h 6483416"/>
              <a:gd name="connsiteX2894" fmla="*/ 7738735 w 11968488"/>
              <a:gd name="connsiteY2894" fmla="*/ 5846393 h 6483416"/>
              <a:gd name="connsiteX2895" fmla="*/ 7723788 w 11968488"/>
              <a:gd name="connsiteY2895" fmla="*/ 5847355 h 6483416"/>
              <a:gd name="connsiteX2896" fmla="*/ 7725111 w 11968488"/>
              <a:gd name="connsiteY2896" fmla="*/ 5848785 h 6483416"/>
              <a:gd name="connsiteX2897" fmla="*/ 7724447 w 11968488"/>
              <a:gd name="connsiteY2897" fmla="*/ 5848992 h 6483416"/>
              <a:gd name="connsiteX2898" fmla="*/ 7721495 w 11968488"/>
              <a:gd name="connsiteY2898" fmla="*/ 5848503 h 6483416"/>
              <a:gd name="connsiteX2899" fmla="*/ 7721854 w 11968488"/>
              <a:gd name="connsiteY2899" fmla="*/ 5849797 h 6483416"/>
              <a:gd name="connsiteX2900" fmla="*/ 7724447 w 11968488"/>
              <a:gd name="connsiteY2900" fmla="*/ 5848992 h 6483416"/>
              <a:gd name="connsiteX2901" fmla="*/ 7740185 w 11968488"/>
              <a:gd name="connsiteY2901" fmla="*/ 5851599 h 6483416"/>
              <a:gd name="connsiteX2902" fmla="*/ 7756431 w 11968488"/>
              <a:gd name="connsiteY2902" fmla="*/ 5855455 h 6483416"/>
              <a:gd name="connsiteX2903" fmla="*/ 7761013 w 11968488"/>
              <a:gd name="connsiteY2903" fmla="*/ 5855000 h 6483416"/>
              <a:gd name="connsiteX2904" fmla="*/ 7758642 w 11968488"/>
              <a:gd name="connsiteY2904" fmla="*/ 5859761 h 6483416"/>
              <a:gd name="connsiteX2905" fmla="*/ 7750635 w 11968488"/>
              <a:gd name="connsiteY2905" fmla="*/ 5860066 h 6483416"/>
              <a:gd name="connsiteX2906" fmla="*/ 7752567 w 11968488"/>
              <a:gd name="connsiteY2906" fmla="*/ 5858530 h 6483416"/>
              <a:gd name="connsiteX2907" fmla="*/ 7742080 w 11968488"/>
              <a:gd name="connsiteY2907" fmla="*/ 5858975 h 6483416"/>
              <a:gd name="connsiteX2908" fmla="*/ 7739073 w 11968488"/>
              <a:gd name="connsiteY2908" fmla="*/ 5856630 h 6483416"/>
              <a:gd name="connsiteX2909" fmla="*/ 7717382 w 11968488"/>
              <a:gd name="connsiteY2909" fmla="*/ 5854933 h 6483416"/>
              <a:gd name="connsiteX2910" fmla="*/ 7711836 w 11968488"/>
              <a:gd name="connsiteY2910" fmla="*/ 5856189 h 6483416"/>
              <a:gd name="connsiteX2911" fmla="*/ 7660040 w 11968488"/>
              <a:gd name="connsiteY2911" fmla="*/ 5843699 h 6483416"/>
              <a:gd name="connsiteX2912" fmla="*/ 7644863 w 11968488"/>
              <a:gd name="connsiteY2912" fmla="*/ 5839980 h 6483416"/>
              <a:gd name="connsiteX2913" fmla="*/ 7634984 w 11968488"/>
              <a:gd name="connsiteY2913" fmla="*/ 5838364 h 6483416"/>
              <a:gd name="connsiteX2914" fmla="*/ 7634876 w 11968488"/>
              <a:gd name="connsiteY2914" fmla="*/ 5833713 h 6483416"/>
              <a:gd name="connsiteX2915" fmla="*/ 7670527 w 11968488"/>
              <a:gd name="connsiteY2915" fmla="*/ 5843253 h 6483416"/>
              <a:gd name="connsiteX2916" fmla="*/ 7671493 w 11968488"/>
              <a:gd name="connsiteY2916" fmla="*/ 5842484 h 6483416"/>
              <a:gd name="connsiteX2917" fmla="*/ 7670168 w 11968488"/>
              <a:gd name="connsiteY2917" fmla="*/ 5841959 h 6483416"/>
              <a:gd name="connsiteX2918" fmla="*/ 7667161 w 11968488"/>
              <a:gd name="connsiteY2918" fmla="*/ 5839614 h 6483416"/>
              <a:gd name="connsiteX2919" fmla="*/ 7669410 w 11968488"/>
              <a:gd name="connsiteY2919" fmla="*/ 5839375 h 6483416"/>
              <a:gd name="connsiteX2920" fmla="*/ 7670776 w 11968488"/>
              <a:gd name="connsiteY2920" fmla="*/ 5839897 h 6483416"/>
              <a:gd name="connsiteX2921" fmla="*/ 7669451 w 11968488"/>
              <a:gd name="connsiteY2921" fmla="*/ 5839369 h 6483416"/>
              <a:gd name="connsiteX2922" fmla="*/ 7669410 w 11968488"/>
              <a:gd name="connsiteY2922" fmla="*/ 5839375 h 6483416"/>
              <a:gd name="connsiteX2923" fmla="*/ 7652156 w 11968488"/>
              <a:gd name="connsiteY2923" fmla="*/ 5832795 h 6483416"/>
              <a:gd name="connsiteX2924" fmla="*/ 7633082 w 11968488"/>
              <a:gd name="connsiteY2924" fmla="*/ 5827242 h 6483416"/>
              <a:gd name="connsiteX2925" fmla="*/ 7593706 w 11968488"/>
              <a:gd name="connsiteY2925" fmla="*/ 5812768 h 6483416"/>
              <a:gd name="connsiteX2926" fmla="*/ 7592743 w 11968488"/>
              <a:gd name="connsiteY2926" fmla="*/ 5812646 h 6483416"/>
              <a:gd name="connsiteX2927" fmla="*/ 7588373 w 11968488"/>
              <a:gd name="connsiteY2927" fmla="*/ 5813253 h 6483416"/>
              <a:gd name="connsiteX2928" fmla="*/ 7563427 w 11968488"/>
              <a:gd name="connsiteY2928" fmla="*/ 5829995 h 6483416"/>
              <a:gd name="connsiteX2929" fmla="*/ 7540314 w 11968488"/>
              <a:gd name="connsiteY2929" fmla="*/ 5867712 h 6483416"/>
              <a:gd name="connsiteX2930" fmla="*/ 7519256 w 11968488"/>
              <a:gd name="connsiteY2930" fmla="*/ 5886084 h 6483416"/>
              <a:gd name="connsiteX2931" fmla="*/ 7510342 w 11968488"/>
              <a:gd name="connsiteY2931" fmla="*/ 5868462 h 6483416"/>
              <a:gd name="connsiteX2932" fmla="*/ 7508170 w 11968488"/>
              <a:gd name="connsiteY2932" fmla="*/ 5846608 h 6483416"/>
              <a:gd name="connsiteX2933" fmla="*/ 7505656 w 11968488"/>
              <a:gd name="connsiteY2933" fmla="*/ 5853346 h 6483416"/>
              <a:gd name="connsiteX2934" fmla="*/ 7457600 w 11968488"/>
              <a:gd name="connsiteY2934" fmla="*/ 5878340 h 6483416"/>
              <a:gd name="connsiteX2935" fmla="*/ 7439371 w 11968488"/>
              <a:gd name="connsiteY2935" fmla="*/ 5851086 h 6483416"/>
              <a:gd name="connsiteX2936" fmla="*/ 7376117 w 11968488"/>
              <a:gd name="connsiteY2936" fmla="*/ 5875299 h 6483416"/>
              <a:gd name="connsiteX2937" fmla="*/ 7353774 w 11968488"/>
              <a:gd name="connsiteY2937" fmla="*/ 5886740 h 6483416"/>
              <a:gd name="connsiteX2938" fmla="*/ 7339061 w 11968488"/>
              <a:gd name="connsiteY2938" fmla="*/ 5908870 h 6483416"/>
              <a:gd name="connsiteX2939" fmla="*/ 7375831 w 11968488"/>
              <a:gd name="connsiteY2939" fmla="*/ 5924489 h 6483416"/>
              <a:gd name="connsiteX2940" fmla="*/ 7396917 w 11968488"/>
              <a:gd name="connsiteY2940" fmla="*/ 5916418 h 6483416"/>
              <a:gd name="connsiteX2941" fmla="*/ 7420944 w 11968488"/>
              <a:gd name="connsiteY2941" fmla="*/ 5903921 h 6483416"/>
              <a:gd name="connsiteX2942" fmla="*/ 7429373 w 11968488"/>
              <a:gd name="connsiteY2942" fmla="*/ 5898632 h 6483416"/>
              <a:gd name="connsiteX2943" fmla="*/ 7431630 w 11968488"/>
              <a:gd name="connsiteY2943" fmla="*/ 5951385 h 6483416"/>
              <a:gd name="connsiteX2944" fmla="*/ 7416459 w 11968488"/>
              <a:gd name="connsiteY2944" fmla="*/ 5960904 h 6483416"/>
              <a:gd name="connsiteX2945" fmla="*/ 7373860 w 11968488"/>
              <a:gd name="connsiteY2945" fmla="*/ 5974736 h 6483416"/>
              <a:gd name="connsiteX2946" fmla="*/ 7366689 w 11968488"/>
              <a:gd name="connsiteY2946" fmla="*/ 5976656 h 6483416"/>
              <a:gd name="connsiteX2947" fmla="*/ 7277605 w 11968488"/>
              <a:gd name="connsiteY2947" fmla="*/ 5973225 h 6483416"/>
              <a:gd name="connsiteX2948" fmla="*/ 7257748 w 11968488"/>
              <a:gd name="connsiteY2948" fmla="*/ 5967629 h 6483416"/>
              <a:gd name="connsiteX2949" fmla="*/ 7200292 w 11968488"/>
              <a:gd name="connsiteY2949" fmla="*/ 5952091 h 6483416"/>
              <a:gd name="connsiteX2950" fmla="*/ 7185093 w 11968488"/>
              <a:gd name="connsiteY2950" fmla="*/ 5951310 h 6483416"/>
              <a:gd name="connsiteX2951" fmla="*/ 7151321 w 11968488"/>
              <a:gd name="connsiteY2951" fmla="*/ 5951865 h 6483416"/>
              <a:gd name="connsiteX2952" fmla="*/ 7119380 w 11968488"/>
              <a:gd name="connsiteY2952" fmla="*/ 6002860 h 6483416"/>
              <a:gd name="connsiteX2953" fmla="*/ 7068839 w 11968488"/>
              <a:gd name="connsiteY2953" fmla="*/ 6044891 h 6483416"/>
              <a:gd name="connsiteX2954" fmla="*/ 6894356 w 11968488"/>
              <a:gd name="connsiteY2954" fmla="*/ 5997025 h 6483416"/>
              <a:gd name="connsiteX2955" fmla="*/ 6866085 w 11968488"/>
              <a:gd name="connsiteY2955" fmla="*/ 5982844 h 6483416"/>
              <a:gd name="connsiteX2956" fmla="*/ 6842994 w 11968488"/>
              <a:gd name="connsiteY2956" fmla="*/ 5973630 h 6483416"/>
              <a:gd name="connsiteX2957" fmla="*/ 6832256 w 11968488"/>
              <a:gd name="connsiteY2957" fmla="*/ 5981746 h 6483416"/>
              <a:gd name="connsiteX2958" fmla="*/ 6824152 w 11968488"/>
              <a:gd name="connsiteY2958" fmla="*/ 5962085 h 6483416"/>
              <a:gd name="connsiteX2959" fmla="*/ 6815986 w 11968488"/>
              <a:gd name="connsiteY2959" fmla="*/ 5956241 h 6483416"/>
              <a:gd name="connsiteX2960" fmla="*/ 6805829 w 11968488"/>
              <a:gd name="connsiteY2960" fmla="*/ 5943571 h 6483416"/>
              <a:gd name="connsiteX2961" fmla="*/ 6788908 w 11968488"/>
              <a:gd name="connsiteY2961" fmla="*/ 5936586 h 6483416"/>
              <a:gd name="connsiteX2962" fmla="*/ 6765608 w 11968488"/>
              <a:gd name="connsiteY2962" fmla="*/ 5938915 h 6483416"/>
              <a:gd name="connsiteX2963" fmla="*/ 6752064 w 11968488"/>
              <a:gd name="connsiteY2963" fmla="*/ 5965696 h 6483416"/>
              <a:gd name="connsiteX2964" fmla="*/ 6749374 w 11968488"/>
              <a:gd name="connsiteY2964" fmla="*/ 5932841 h 6483416"/>
              <a:gd name="connsiteX2965" fmla="*/ 6746118 w 11968488"/>
              <a:gd name="connsiteY2965" fmla="*/ 5925476 h 6483416"/>
              <a:gd name="connsiteX2966" fmla="*/ 6728620 w 11968488"/>
              <a:gd name="connsiteY2966" fmla="*/ 5925292 h 6483416"/>
              <a:gd name="connsiteX2967" fmla="*/ 6677988 w 11968488"/>
              <a:gd name="connsiteY2967" fmla="*/ 5916113 h 6483416"/>
              <a:gd name="connsiteX2968" fmla="*/ 6680674 w 11968488"/>
              <a:gd name="connsiteY2968" fmla="*/ 5971175 h 6483416"/>
              <a:gd name="connsiteX2969" fmla="*/ 6689589 w 11968488"/>
              <a:gd name="connsiteY2969" fmla="*/ 5988798 h 6483416"/>
              <a:gd name="connsiteX2970" fmla="*/ 6771930 w 11968488"/>
              <a:gd name="connsiteY2970" fmla="*/ 5996459 h 6483416"/>
              <a:gd name="connsiteX2971" fmla="*/ 6823100 w 11968488"/>
              <a:gd name="connsiteY2971" fmla="*/ 6028839 h 6483416"/>
              <a:gd name="connsiteX2972" fmla="*/ 6850157 w 11968488"/>
              <a:gd name="connsiteY2972" fmla="*/ 6042814 h 6483416"/>
              <a:gd name="connsiteX2973" fmla="*/ 6970926 w 11968488"/>
              <a:gd name="connsiteY2973" fmla="*/ 6054738 h 6483416"/>
              <a:gd name="connsiteX2974" fmla="*/ 6997155 w 11968488"/>
              <a:gd name="connsiteY2974" fmla="*/ 6074394 h 6483416"/>
              <a:gd name="connsiteX2975" fmla="*/ 6936441 w 11968488"/>
              <a:gd name="connsiteY2975" fmla="*/ 6102172 h 6483416"/>
              <a:gd name="connsiteX2976" fmla="*/ 6893178 w 11968488"/>
              <a:gd name="connsiteY2976" fmla="*/ 6104814 h 6483416"/>
              <a:gd name="connsiteX2977" fmla="*/ 6885184 w 11968488"/>
              <a:gd name="connsiteY2977" fmla="*/ 6106818 h 6483416"/>
              <a:gd name="connsiteX2978" fmla="*/ 6898988 w 11968488"/>
              <a:gd name="connsiteY2978" fmla="*/ 6110093 h 6483416"/>
              <a:gd name="connsiteX2979" fmla="*/ 6906265 w 11968488"/>
              <a:gd name="connsiteY2979" fmla="*/ 6109373 h 6483416"/>
              <a:gd name="connsiteX2980" fmla="*/ 6902497 w 11968488"/>
              <a:gd name="connsiteY2980" fmla="*/ 6116933 h 6483416"/>
              <a:gd name="connsiteX2981" fmla="*/ 6889783 w 11968488"/>
              <a:gd name="connsiteY2981" fmla="*/ 6117419 h 6483416"/>
              <a:gd name="connsiteX2982" fmla="*/ 6892851 w 11968488"/>
              <a:gd name="connsiteY2982" fmla="*/ 6114975 h 6483416"/>
              <a:gd name="connsiteX2983" fmla="*/ 6876195 w 11968488"/>
              <a:gd name="connsiteY2983" fmla="*/ 6115686 h 6483416"/>
              <a:gd name="connsiteX2984" fmla="*/ 6871418 w 11968488"/>
              <a:gd name="connsiteY2984" fmla="*/ 6111959 h 6483416"/>
              <a:gd name="connsiteX2985" fmla="*/ 6865086 w 11968488"/>
              <a:gd name="connsiteY2985" fmla="*/ 6111857 h 6483416"/>
              <a:gd name="connsiteX2986" fmla="*/ 6848672 w 11968488"/>
              <a:gd name="connsiteY2986" fmla="*/ 6115972 h 6483416"/>
              <a:gd name="connsiteX2987" fmla="*/ 6819126 w 11968488"/>
              <a:gd name="connsiteY2987" fmla="*/ 6117744 h 6483416"/>
              <a:gd name="connsiteX2988" fmla="*/ 6799791 w 11968488"/>
              <a:gd name="connsiteY2988" fmla="*/ 6105709 h 6483416"/>
              <a:gd name="connsiteX2989" fmla="*/ 6786089 w 11968488"/>
              <a:gd name="connsiteY2989" fmla="*/ 6103027 h 6483416"/>
              <a:gd name="connsiteX2990" fmla="*/ 6745892 w 11968488"/>
              <a:gd name="connsiteY2990" fmla="*/ 6091422 h 6483416"/>
              <a:gd name="connsiteX2991" fmla="*/ 6721787 w 11968488"/>
              <a:gd name="connsiteY2991" fmla="*/ 6085516 h 6483416"/>
              <a:gd name="connsiteX2992" fmla="*/ 6706097 w 11968488"/>
              <a:gd name="connsiteY2992" fmla="*/ 6082947 h 6483416"/>
              <a:gd name="connsiteX2993" fmla="*/ 6705923 w 11968488"/>
              <a:gd name="connsiteY2993" fmla="*/ 6075561 h 6483416"/>
              <a:gd name="connsiteX2994" fmla="*/ 6762548 w 11968488"/>
              <a:gd name="connsiteY2994" fmla="*/ 6090713 h 6483416"/>
              <a:gd name="connsiteX2995" fmla="*/ 6764083 w 11968488"/>
              <a:gd name="connsiteY2995" fmla="*/ 6089493 h 6483416"/>
              <a:gd name="connsiteX2996" fmla="*/ 6761978 w 11968488"/>
              <a:gd name="connsiteY2996" fmla="*/ 6088657 h 6483416"/>
              <a:gd name="connsiteX2997" fmla="*/ 6757202 w 11968488"/>
              <a:gd name="connsiteY2997" fmla="*/ 6084932 h 6483416"/>
              <a:gd name="connsiteX2998" fmla="*/ 6760249 w 11968488"/>
              <a:gd name="connsiteY2998" fmla="*/ 6084609 h 6483416"/>
              <a:gd name="connsiteX2999" fmla="*/ 6755549 w 11968488"/>
              <a:gd name="connsiteY2999" fmla="*/ 6083154 h 6483416"/>
              <a:gd name="connsiteX3000" fmla="*/ 6734907 w 11968488"/>
              <a:gd name="connsiteY3000" fmla="*/ 6077769 h 6483416"/>
              <a:gd name="connsiteX3001" fmla="*/ 6720060 w 11968488"/>
              <a:gd name="connsiteY3001" fmla="*/ 6070227 h 6483416"/>
              <a:gd name="connsiteX3002" fmla="*/ 6711493 w 11968488"/>
              <a:gd name="connsiteY3002" fmla="*/ 6067733 h 6483416"/>
              <a:gd name="connsiteX3003" fmla="*/ 6709385 w 11968488"/>
              <a:gd name="connsiteY3003" fmla="*/ 6067625 h 6483416"/>
              <a:gd name="connsiteX3004" fmla="*/ 6708577 w 11968488"/>
              <a:gd name="connsiteY3004" fmla="*/ 6066885 h 6483416"/>
              <a:gd name="connsiteX3005" fmla="*/ 6703076 w 11968488"/>
              <a:gd name="connsiteY3005" fmla="*/ 6065283 h 6483416"/>
              <a:gd name="connsiteX3006" fmla="*/ 6640534 w 11968488"/>
              <a:gd name="connsiteY3006" fmla="*/ 6042294 h 6483416"/>
              <a:gd name="connsiteX3007" fmla="*/ 6626947 w 11968488"/>
              <a:gd name="connsiteY3007" fmla="*/ 6040562 h 6483416"/>
              <a:gd name="connsiteX3008" fmla="*/ 6581632 w 11968488"/>
              <a:gd name="connsiteY3008" fmla="*/ 6018920 h 6483416"/>
              <a:gd name="connsiteX3009" fmla="*/ 6579671 w 11968488"/>
              <a:gd name="connsiteY3009" fmla="*/ 6021364 h 6483416"/>
              <a:gd name="connsiteX3010" fmla="*/ 6551233 w 11968488"/>
              <a:gd name="connsiteY3010" fmla="*/ 6005211 h 6483416"/>
              <a:gd name="connsiteX3011" fmla="*/ 6570510 w 11968488"/>
              <a:gd name="connsiteY3011" fmla="*/ 6026887 h 6483416"/>
              <a:gd name="connsiteX3012" fmla="*/ 6608652 w 11968488"/>
              <a:gd name="connsiteY3012" fmla="*/ 6137692 h 6483416"/>
              <a:gd name="connsiteX3013" fmla="*/ 6595619 w 11968488"/>
              <a:gd name="connsiteY3013" fmla="*/ 6130539 h 6483416"/>
              <a:gd name="connsiteX3014" fmla="*/ 6594674 w 11968488"/>
              <a:gd name="connsiteY3014" fmla="*/ 6136393 h 6483416"/>
              <a:gd name="connsiteX3015" fmla="*/ 6574539 w 11968488"/>
              <a:gd name="connsiteY3015" fmla="*/ 6126955 h 6483416"/>
              <a:gd name="connsiteX3016" fmla="*/ 6568612 w 11968488"/>
              <a:gd name="connsiteY3016" fmla="*/ 6126923 h 6483416"/>
              <a:gd name="connsiteX3017" fmla="*/ 6563999 w 11968488"/>
              <a:gd name="connsiteY3017" fmla="*/ 6125572 h 6483416"/>
              <a:gd name="connsiteX3018" fmla="*/ 6563910 w 11968488"/>
              <a:gd name="connsiteY3018" fmla="*/ 6125332 h 6483416"/>
              <a:gd name="connsiteX3019" fmla="*/ 6562392 w 11968488"/>
              <a:gd name="connsiteY3019" fmla="*/ 6125100 h 6483416"/>
              <a:gd name="connsiteX3020" fmla="*/ 6563999 w 11968488"/>
              <a:gd name="connsiteY3020" fmla="*/ 6125572 h 6483416"/>
              <a:gd name="connsiteX3021" fmla="*/ 6564295 w 11968488"/>
              <a:gd name="connsiteY3021" fmla="*/ 6126390 h 6483416"/>
              <a:gd name="connsiteX3022" fmla="*/ 6565624 w 11968488"/>
              <a:gd name="connsiteY3022" fmla="*/ 6126759 h 6483416"/>
              <a:gd name="connsiteX3023" fmla="*/ 6565218 w 11968488"/>
              <a:gd name="connsiteY3023" fmla="*/ 6127637 h 6483416"/>
              <a:gd name="connsiteX3024" fmla="*/ 6506903 w 11968488"/>
              <a:gd name="connsiteY3024" fmla="*/ 6099728 h 6483416"/>
              <a:gd name="connsiteX3025" fmla="*/ 6506890 w 11968488"/>
              <a:gd name="connsiteY3025" fmla="*/ 6095969 h 6483416"/>
              <a:gd name="connsiteX3026" fmla="*/ 6463920 w 11968488"/>
              <a:gd name="connsiteY3026" fmla="*/ 6071090 h 6483416"/>
              <a:gd name="connsiteX3027" fmla="*/ 6453633 w 11968488"/>
              <a:gd name="connsiteY3027" fmla="*/ 6059860 h 6483416"/>
              <a:gd name="connsiteX3028" fmla="*/ 6398086 w 11968488"/>
              <a:gd name="connsiteY3028" fmla="*/ 6020067 h 6483416"/>
              <a:gd name="connsiteX3029" fmla="*/ 6372441 w 11968488"/>
              <a:gd name="connsiteY3029" fmla="*/ 5998954 h 6483416"/>
              <a:gd name="connsiteX3030" fmla="*/ 6347898 w 11968488"/>
              <a:gd name="connsiteY3030" fmla="*/ 5981820 h 6483416"/>
              <a:gd name="connsiteX3031" fmla="*/ 6347854 w 11968488"/>
              <a:gd name="connsiteY3031" fmla="*/ 5981750 h 6483416"/>
              <a:gd name="connsiteX3032" fmla="*/ 6345953 w 11968488"/>
              <a:gd name="connsiteY3032" fmla="*/ 5980459 h 6483416"/>
              <a:gd name="connsiteX3033" fmla="*/ 6347898 w 11968488"/>
              <a:gd name="connsiteY3033" fmla="*/ 5981820 h 6483416"/>
              <a:gd name="connsiteX3034" fmla="*/ 6350147 w 11968488"/>
              <a:gd name="connsiteY3034" fmla="*/ 5985432 h 6483416"/>
              <a:gd name="connsiteX3035" fmla="*/ 6344829 w 11968488"/>
              <a:gd name="connsiteY3035" fmla="*/ 5983953 h 6483416"/>
              <a:gd name="connsiteX3036" fmla="*/ 6342927 w 11968488"/>
              <a:gd name="connsiteY3036" fmla="*/ 5982662 h 6483416"/>
              <a:gd name="connsiteX3037" fmla="*/ 6343317 w 11968488"/>
              <a:gd name="connsiteY3037" fmla="*/ 5985054 h 6483416"/>
              <a:gd name="connsiteX3038" fmla="*/ 6390523 w 11968488"/>
              <a:gd name="connsiteY3038" fmla="*/ 6025573 h 6483416"/>
              <a:gd name="connsiteX3039" fmla="*/ 6386370 w 11968488"/>
              <a:gd name="connsiteY3039" fmla="*/ 6031268 h 6483416"/>
              <a:gd name="connsiteX3040" fmla="*/ 6374181 w 11968488"/>
              <a:gd name="connsiteY3040" fmla="*/ 6018747 h 6483416"/>
              <a:gd name="connsiteX3041" fmla="*/ 6354384 w 11968488"/>
              <a:gd name="connsiteY3041" fmla="*/ 6001068 h 6483416"/>
              <a:gd name="connsiteX3042" fmla="*/ 6286991 w 11968488"/>
              <a:gd name="connsiteY3042" fmla="*/ 5940478 h 6483416"/>
              <a:gd name="connsiteX3043" fmla="*/ 6282018 w 11968488"/>
              <a:gd name="connsiteY3043" fmla="*/ 5930725 h 6483416"/>
              <a:gd name="connsiteX3044" fmla="*/ 6256862 w 11968488"/>
              <a:gd name="connsiteY3044" fmla="*/ 5900902 h 6483416"/>
              <a:gd name="connsiteX3045" fmla="*/ 6251544 w 11968488"/>
              <a:gd name="connsiteY3045" fmla="*/ 5899422 h 6483416"/>
              <a:gd name="connsiteX3046" fmla="*/ 6240477 w 11968488"/>
              <a:gd name="connsiteY3046" fmla="*/ 5883408 h 6483416"/>
              <a:gd name="connsiteX3047" fmla="*/ 6241256 w 11968488"/>
              <a:gd name="connsiteY3047" fmla="*/ 5888192 h 6483416"/>
              <a:gd name="connsiteX3048" fmla="*/ 6232775 w 11968488"/>
              <a:gd name="connsiteY3048" fmla="*/ 5876014 h 6483416"/>
              <a:gd name="connsiteX3049" fmla="*/ 6232952 w 11968488"/>
              <a:gd name="connsiteY3049" fmla="*/ 5874920 h 6483416"/>
              <a:gd name="connsiteX3050" fmla="*/ 6186406 w 11968488"/>
              <a:gd name="connsiteY3050" fmla="*/ 5840197 h 6483416"/>
              <a:gd name="connsiteX3051" fmla="*/ 6186411 w 11968488"/>
              <a:gd name="connsiteY3051" fmla="*/ 5842783 h 6483416"/>
              <a:gd name="connsiteX3052" fmla="*/ 6187982 w 11968488"/>
              <a:gd name="connsiteY3052" fmla="*/ 5847479 h 6483416"/>
              <a:gd name="connsiteX3053" fmla="*/ 6187026 w 11968488"/>
              <a:gd name="connsiteY3053" fmla="*/ 5847242 h 6483416"/>
              <a:gd name="connsiteX3054" fmla="*/ 6183284 w 11968488"/>
              <a:gd name="connsiteY3054" fmla="*/ 5843738 h 6483416"/>
              <a:gd name="connsiteX3055" fmla="*/ 6183290 w 11968488"/>
              <a:gd name="connsiteY3055" fmla="*/ 5846331 h 6483416"/>
              <a:gd name="connsiteX3056" fmla="*/ 6187026 w 11968488"/>
              <a:gd name="connsiteY3056" fmla="*/ 5847242 h 6483416"/>
              <a:gd name="connsiteX3057" fmla="*/ 6206971 w 11968488"/>
              <a:gd name="connsiteY3057" fmla="*/ 5865933 h 6483416"/>
              <a:gd name="connsiteX3058" fmla="*/ 6227138 w 11968488"/>
              <a:gd name="connsiteY3058" fmla="*/ 5887265 h 6483416"/>
              <a:gd name="connsiteX3059" fmla="*/ 6233385 w 11968488"/>
              <a:gd name="connsiteY3059" fmla="*/ 5890582 h 6483416"/>
              <a:gd name="connsiteX3060" fmla="*/ 6228501 w 11968488"/>
              <a:gd name="connsiteY3060" fmla="*/ 5896786 h 6483416"/>
              <a:gd name="connsiteX3061" fmla="*/ 6217760 w 11968488"/>
              <a:gd name="connsiteY3061" fmla="*/ 5890135 h 6483416"/>
              <a:gd name="connsiteX3062" fmla="*/ 6220885 w 11968488"/>
              <a:gd name="connsiteY3062" fmla="*/ 5889180 h 6483416"/>
              <a:gd name="connsiteX3063" fmla="*/ 6206799 w 11968488"/>
              <a:gd name="connsiteY3063" fmla="*/ 5880548 h 6483416"/>
              <a:gd name="connsiteX3064" fmla="*/ 6203661 w 11968488"/>
              <a:gd name="connsiteY3064" fmla="*/ 5873745 h 6483416"/>
              <a:gd name="connsiteX3065" fmla="*/ 6175480 w 11968488"/>
              <a:gd name="connsiteY3065" fmla="*/ 5851309 h 6483416"/>
              <a:gd name="connsiteX3066" fmla="*/ 6167657 w 11968488"/>
              <a:gd name="connsiteY3066" fmla="*/ 5848527 h 6483416"/>
              <a:gd name="connsiteX3067" fmla="*/ 6103440 w 11968488"/>
              <a:gd name="connsiteY3067" fmla="*/ 5780176 h 6483416"/>
              <a:gd name="connsiteX3068" fmla="*/ 6084644 w 11968488"/>
              <a:gd name="connsiteY3068" fmla="*/ 5760045 h 6483416"/>
              <a:gd name="connsiteX3069" fmla="*/ 6072117 w 11968488"/>
              <a:gd name="connsiteY3069" fmla="*/ 5748344 h 6483416"/>
              <a:gd name="connsiteX3070" fmla="*/ 6073667 w 11968488"/>
              <a:gd name="connsiteY3070" fmla="*/ 5740107 h 6483416"/>
              <a:gd name="connsiteX3071" fmla="*/ 6087567 w 11968488"/>
              <a:gd name="connsiteY3071" fmla="*/ 5755125 h 6483416"/>
              <a:gd name="connsiteX3072" fmla="*/ 6070422 w 11968488"/>
              <a:gd name="connsiteY3072" fmla="*/ 5723002 h 6483416"/>
              <a:gd name="connsiteX3073" fmla="*/ 6050503 w 11968488"/>
              <a:gd name="connsiteY3073" fmla="*/ 5697290 h 6483416"/>
              <a:gd name="connsiteX3074" fmla="*/ 6047065 w 11968488"/>
              <a:gd name="connsiteY3074" fmla="*/ 5698271 h 6483416"/>
              <a:gd name="connsiteX3075" fmla="*/ 5958136 w 11968488"/>
              <a:gd name="connsiteY3075" fmla="*/ 5709765 h 6483416"/>
              <a:gd name="connsiteX3076" fmla="*/ 5907535 w 11968488"/>
              <a:gd name="connsiteY3076" fmla="*/ 5716790 h 6483416"/>
              <a:gd name="connsiteX3077" fmla="*/ 5899161 w 11968488"/>
              <a:gd name="connsiteY3077" fmla="*/ 5720571 h 6483416"/>
              <a:gd name="connsiteX3078" fmla="*/ 5909532 w 11968488"/>
              <a:gd name="connsiteY3078" fmla="*/ 5760755 h 6483416"/>
              <a:gd name="connsiteX3079" fmla="*/ 5927587 w 11968488"/>
              <a:gd name="connsiteY3079" fmla="*/ 5822370 h 6483416"/>
              <a:gd name="connsiteX3080" fmla="*/ 5977565 w 11968488"/>
              <a:gd name="connsiteY3080" fmla="*/ 5867611 h 6483416"/>
              <a:gd name="connsiteX3081" fmla="*/ 5987828 w 11968488"/>
              <a:gd name="connsiteY3081" fmla="*/ 5888538 h 6483416"/>
              <a:gd name="connsiteX3082" fmla="*/ 5997895 w 11968488"/>
              <a:gd name="connsiteY3082" fmla="*/ 5895551 h 6483416"/>
              <a:gd name="connsiteX3083" fmla="*/ 6026814 w 11968488"/>
              <a:gd name="connsiteY3083" fmla="*/ 5917291 h 6483416"/>
              <a:gd name="connsiteX3084" fmla="*/ 6018429 w 11968488"/>
              <a:gd name="connsiteY3084" fmla="*/ 5907350 h 6483416"/>
              <a:gd name="connsiteX3085" fmla="*/ 6022967 w 11968488"/>
              <a:gd name="connsiteY3085" fmla="*/ 5904045 h 6483416"/>
              <a:gd name="connsiteX3086" fmla="*/ 6045399 w 11968488"/>
              <a:gd name="connsiteY3086" fmla="*/ 5917131 h 6483416"/>
              <a:gd name="connsiteX3087" fmla="*/ 6048082 w 11968488"/>
              <a:gd name="connsiteY3087" fmla="*/ 5923203 h 6483416"/>
              <a:gd name="connsiteX3088" fmla="*/ 6042809 w 11968488"/>
              <a:gd name="connsiteY3088" fmla="*/ 5932391 h 6483416"/>
              <a:gd name="connsiteX3089" fmla="*/ 6070560 w 11968488"/>
              <a:gd name="connsiteY3089" fmla="*/ 5946956 h 6483416"/>
              <a:gd name="connsiteX3090" fmla="*/ 6100993 w 11968488"/>
              <a:gd name="connsiteY3090" fmla="*/ 5967591 h 6483416"/>
              <a:gd name="connsiteX3091" fmla="*/ 6101772 w 11968488"/>
              <a:gd name="connsiteY3091" fmla="*/ 5972375 h 6483416"/>
              <a:gd name="connsiteX3092" fmla="*/ 6121524 w 11968488"/>
              <a:gd name="connsiteY3092" fmla="*/ 5979386 h 6483416"/>
              <a:gd name="connsiteX3093" fmla="*/ 6134839 w 11968488"/>
              <a:gd name="connsiteY3093" fmla="*/ 5988413 h 6483416"/>
              <a:gd name="connsiteX3094" fmla="*/ 6172019 w 11968488"/>
              <a:gd name="connsiteY3094" fmla="*/ 6001128 h 6483416"/>
              <a:gd name="connsiteX3095" fmla="*/ 6188868 w 11968488"/>
              <a:gd name="connsiteY3095" fmla="*/ 6008001 h 6483416"/>
              <a:gd name="connsiteX3096" fmla="*/ 6185450 w 11968488"/>
              <a:gd name="connsiteY3096" fmla="*/ 6029155 h 6483416"/>
              <a:gd name="connsiteX3097" fmla="*/ 6165316 w 11968488"/>
              <a:gd name="connsiteY3097" fmla="*/ 6019716 h 6483416"/>
              <a:gd name="connsiteX3098" fmla="*/ 6159388 w 11968488"/>
              <a:gd name="connsiteY3098" fmla="*/ 6019688 h 6483416"/>
              <a:gd name="connsiteX3099" fmla="*/ 6154776 w 11968488"/>
              <a:gd name="connsiteY3099" fmla="*/ 6018333 h 6483416"/>
              <a:gd name="connsiteX3100" fmla="*/ 6154689 w 11968488"/>
              <a:gd name="connsiteY3100" fmla="*/ 6018093 h 6483416"/>
              <a:gd name="connsiteX3101" fmla="*/ 6153169 w 11968488"/>
              <a:gd name="connsiteY3101" fmla="*/ 6017862 h 6483416"/>
              <a:gd name="connsiteX3102" fmla="*/ 6154776 w 11968488"/>
              <a:gd name="connsiteY3102" fmla="*/ 6018333 h 6483416"/>
              <a:gd name="connsiteX3103" fmla="*/ 6155070 w 11968488"/>
              <a:gd name="connsiteY3103" fmla="*/ 6019151 h 6483416"/>
              <a:gd name="connsiteX3104" fmla="*/ 6156400 w 11968488"/>
              <a:gd name="connsiteY3104" fmla="*/ 6019520 h 6483416"/>
              <a:gd name="connsiteX3105" fmla="*/ 6155994 w 11968488"/>
              <a:gd name="connsiteY3105" fmla="*/ 6020397 h 6483416"/>
              <a:gd name="connsiteX3106" fmla="*/ 6097681 w 11968488"/>
              <a:gd name="connsiteY3106" fmla="*/ 5992492 h 6483416"/>
              <a:gd name="connsiteX3107" fmla="*/ 6097667 w 11968488"/>
              <a:gd name="connsiteY3107" fmla="*/ 5988733 h 6483416"/>
              <a:gd name="connsiteX3108" fmla="*/ 6054699 w 11968488"/>
              <a:gd name="connsiteY3108" fmla="*/ 5963853 h 6483416"/>
              <a:gd name="connsiteX3109" fmla="*/ 6044410 w 11968488"/>
              <a:gd name="connsiteY3109" fmla="*/ 5952621 h 6483416"/>
              <a:gd name="connsiteX3110" fmla="*/ 5988863 w 11968488"/>
              <a:gd name="connsiteY3110" fmla="*/ 5912829 h 6483416"/>
              <a:gd name="connsiteX3111" fmla="*/ 5980308 w 11968488"/>
              <a:gd name="connsiteY3111" fmla="*/ 5905785 h 6483416"/>
              <a:gd name="connsiteX3112" fmla="*/ 5971127 w 11968488"/>
              <a:gd name="connsiteY3112" fmla="*/ 5903017 h 6483416"/>
              <a:gd name="connsiteX3113" fmla="*/ 5933972 w 11968488"/>
              <a:gd name="connsiteY3113" fmla="*/ 5877061 h 6483416"/>
              <a:gd name="connsiteX3114" fmla="*/ 5934095 w 11968488"/>
              <a:gd name="connsiteY3114" fmla="*/ 5877817 h 6483416"/>
              <a:gd name="connsiteX3115" fmla="*/ 5981301 w 11968488"/>
              <a:gd name="connsiteY3115" fmla="*/ 5918334 h 6483416"/>
              <a:gd name="connsiteX3116" fmla="*/ 5977149 w 11968488"/>
              <a:gd name="connsiteY3116" fmla="*/ 5924028 h 6483416"/>
              <a:gd name="connsiteX3117" fmla="*/ 5964960 w 11968488"/>
              <a:gd name="connsiteY3117" fmla="*/ 5911511 h 6483416"/>
              <a:gd name="connsiteX3118" fmla="*/ 5945162 w 11968488"/>
              <a:gd name="connsiteY3118" fmla="*/ 5893831 h 6483416"/>
              <a:gd name="connsiteX3119" fmla="*/ 5901639 w 11968488"/>
              <a:gd name="connsiteY3119" fmla="*/ 5854702 h 6483416"/>
              <a:gd name="connsiteX3120" fmla="*/ 5881514 w 11968488"/>
              <a:gd name="connsiteY3120" fmla="*/ 5842741 h 6483416"/>
              <a:gd name="connsiteX3121" fmla="*/ 5885877 w 11968488"/>
              <a:gd name="connsiteY3121" fmla="*/ 5850236 h 6483416"/>
              <a:gd name="connsiteX3122" fmla="*/ 5894711 w 11968488"/>
              <a:gd name="connsiteY3122" fmla="*/ 5867372 h 6483416"/>
              <a:gd name="connsiteX3123" fmla="*/ 5897195 w 11968488"/>
              <a:gd name="connsiteY3123" fmla="*/ 5870778 h 6483416"/>
              <a:gd name="connsiteX3124" fmla="*/ 5900232 w 11968488"/>
              <a:gd name="connsiteY3124" fmla="*/ 5868380 h 6483416"/>
              <a:gd name="connsiteX3125" fmla="*/ 5901386 w 11968488"/>
              <a:gd name="connsiteY3125" fmla="*/ 5859521 h 6483416"/>
              <a:gd name="connsiteX3126" fmla="*/ 5906940 w 11968488"/>
              <a:gd name="connsiteY3126" fmla="*/ 5861761 h 6483416"/>
              <a:gd name="connsiteX3127" fmla="*/ 5915502 w 11968488"/>
              <a:gd name="connsiteY3127" fmla="*/ 5877689 h 6483416"/>
              <a:gd name="connsiteX3128" fmla="*/ 5919611 w 11968488"/>
              <a:gd name="connsiteY3128" fmla="*/ 5884175 h 6483416"/>
              <a:gd name="connsiteX3129" fmla="*/ 5927528 w 11968488"/>
              <a:gd name="connsiteY3129" fmla="*/ 5882984 h 6483416"/>
              <a:gd name="connsiteX3130" fmla="*/ 5955693 w 11968488"/>
              <a:gd name="connsiteY3130" fmla="*/ 5929546 h 6483416"/>
              <a:gd name="connsiteX3131" fmla="*/ 6105265 w 11968488"/>
              <a:gd name="connsiteY3131" fmla="*/ 6092837 h 6483416"/>
              <a:gd name="connsiteX3132" fmla="*/ 6126645 w 11968488"/>
              <a:gd name="connsiteY3132" fmla="*/ 6118242 h 6483416"/>
              <a:gd name="connsiteX3133" fmla="*/ 6131620 w 11968488"/>
              <a:gd name="connsiteY3133" fmla="*/ 6147743 h 6483416"/>
              <a:gd name="connsiteX3134" fmla="*/ 6124772 w 11968488"/>
              <a:gd name="connsiteY3134" fmla="*/ 6150757 h 6483416"/>
              <a:gd name="connsiteX3135" fmla="*/ 6121743 w 11968488"/>
              <a:gd name="connsiteY3135" fmla="*/ 6153465 h 6483416"/>
              <a:gd name="connsiteX3136" fmla="*/ 6117605 w 11968488"/>
              <a:gd name="connsiteY3136" fmla="*/ 6151190 h 6483416"/>
              <a:gd name="connsiteX3137" fmla="*/ 6112582 w 11968488"/>
              <a:gd name="connsiteY3137" fmla="*/ 6146226 h 6483416"/>
              <a:gd name="connsiteX3138" fmla="*/ 6112487 w 11968488"/>
              <a:gd name="connsiteY3138" fmla="*/ 6146158 h 6483416"/>
              <a:gd name="connsiteX3139" fmla="*/ 6058907 w 11968488"/>
              <a:gd name="connsiteY3139" fmla="*/ 6102805 h 6483416"/>
              <a:gd name="connsiteX3140" fmla="*/ 6059951 w 11968488"/>
              <a:gd name="connsiteY3140" fmla="*/ 6106617 h 6483416"/>
              <a:gd name="connsiteX3141" fmla="*/ 6058819 w 11968488"/>
              <a:gd name="connsiteY3141" fmla="*/ 6106159 h 6483416"/>
              <a:gd name="connsiteX3142" fmla="*/ 6054612 w 11968488"/>
              <a:gd name="connsiteY3142" fmla="*/ 6101555 h 6483416"/>
              <a:gd name="connsiteX3143" fmla="*/ 6054397 w 11968488"/>
              <a:gd name="connsiteY3143" fmla="*/ 6104377 h 6483416"/>
              <a:gd name="connsiteX3144" fmla="*/ 6058819 w 11968488"/>
              <a:gd name="connsiteY3144" fmla="*/ 6106159 h 6483416"/>
              <a:gd name="connsiteX3145" fmla="*/ 6081245 w 11968488"/>
              <a:gd name="connsiteY3145" fmla="*/ 6130709 h 6483416"/>
              <a:gd name="connsiteX3146" fmla="*/ 6103712 w 11968488"/>
              <a:gd name="connsiteY3146" fmla="*/ 6158183 h 6483416"/>
              <a:gd name="connsiteX3147" fmla="*/ 6110955 w 11968488"/>
              <a:gd name="connsiteY3147" fmla="*/ 6163109 h 6483416"/>
              <a:gd name="connsiteX3148" fmla="*/ 6104543 w 11968488"/>
              <a:gd name="connsiteY3148" fmla="*/ 6168844 h 6483416"/>
              <a:gd name="connsiteX3149" fmla="*/ 6092174 w 11968488"/>
              <a:gd name="connsiteY3149" fmla="*/ 6159343 h 6483416"/>
              <a:gd name="connsiteX3150" fmla="*/ 6096020 w 11968488"/>
              <a:gd name="connsiteY3150" fmla="*/ 6158957 h 6483416"/>
              <a:gd name="connsiteX3151" fmla="*/ 6079791 w 11968488"/>
              <a:gd name="connsiteY3151" fmla="*/ 6146595 h 6483416"/>
              <a:gd name="connsiteX3152" fmla="*/ 6076592 w 11968488"/>
              <a:gd name="connsiteY3152" fmla="*/ 6138521 h 6483416"/>
              <a:gd name="connsiteX3153" fmla="*/ 6044566 w 11968488"/>
              <a:gd name="connsiteY3153" fmla="*/ 6108162 h 6483416"/>
              <a:gd name="connsiteX3154" fmla="*/ 6035382 w 11968488"/>
              <a:gd name="connsiteY3154" fmla="*/ 6103488 h 6483416"/>
              <a:gd name="connsiteX3155" fmla="*/ 5998105 w 11968488"/>
              <a:gd name="connsiteY3155" fmla="*/ 6060715 h 6483416"/>
              <a:gd name="connsiteX3156" fmla="*/ 5978324 w 11968488"/>
              <a:gd name="connsiteY3156" fmla="*/ 6034605 h 6483416"/>
              <a:gd name="connsiteX3157" fmla="*/ 5923434 w 11968488"/>
              <a:gd name="connsiteY3157" fmla="*/ 5982551 h 6483416"/>
              <a:gd name="connsiteX3158" fmla="*/ 5850365 w 11968488"/>
              <a:gd name="connsiteY3158" fmla="*/ 5906275 h 6483416"/>
              <a:gd name="connsiteX3159" fmla="*/ 5839219 w 11968488"/>
              <a:gd name="connsiteY3159" fmla="*/ 5892626 h 6483416"/>
              <a:gd name="connsiteX3160" fmla="*/ 5829078 w 11968488"/>
              <a:gd name="connsiteY3160" fmla="*/ 5895421 h 6483416"/>
              <a:gd name="connsiteX3161" fmla="*/ 5829173 w 11968488"/>
              <a:gd name="connsiteY3161" fmla="*/ 5909973 h 6483416"/>
              <a:gd name="connsiteX3162" fmla="*/ 5911828 w 11968488"/>
              <a:gd name="connsiteY3162" fmla="*/ 6029541 h 6483416"/>
              <a:gd name="connsiteX3163" fmla="*/ 5915797 w 11968488"/>
              <a:gd name="connsiteY3163" fmla="*/ 6042596 h 6483416"/>
              <a:gd name="connsiteX3164" fmla="*/ 5905418 w 11968488"/>
              <a:gd name="connsiteY3164" fmla="*/ 6054463 h 6483416"/>
              <a:gd name="connsiteX3165" fmla="*/ 5863180 w 11968488"/>
              <a:gd name="connsiteY3165" fmla="*/ 6038236 h 6483416"/>
              <a:gd name="connsiteX3166" fmla="*/ 5828790 w 11968488"/>
              <a:gd name="connsiteY3166" fmla="*/ 6033569 h 6483416"/>
              <a:gd name="connsiteX3167" fmla="*/ 5798846 w 11968488"/>
              <a:gd name="connsiteY3167" fmla="*/ 6023817 h 6483416"/>
              <a:gd name="connsiteX3168" fmla="*/ 5744031 w 11968488"/>
              <a:gd name="connsiteY3168" fmla="*/ 5957462 h 6483416"/>
              <a:gd name="connsiteX3169" fmla="*/ 5647360 w 11968488"/>
              <a:gd name="connsiteY3169" fmla="*/ 5842188 h 6483416"/>
              <a:gd name="connsiteX3170" fmla="*/ 5679693 w 11968488"/>
              <a:gd name="connsiteY3170" fmla="*/ 5943041 h 6483416"/>
              <a:gd name="connsiteX3171" fmla="*/ 5736567 w 11968488"/>
              <a:gd name="connsiteY3171" fmla="*/ 6004112 h 6483416"/>
              <a:gd name="connsiteX3172" fmla="*/ 5743597 w 11968488"/>
              <a:gd name="connsiteY3172" fmla="*/ 6028330 h 6483416"/>
              <a:gd name="connsiteX3173" fmla="*/ 5681702 w 11968488"/>
              <a:gd name="connsiteY3173" fmla="*/ 5975932 h 6483416"/>
              <a:gd name="connsiteX3174" fmla="*/ 5693611 w 11968488"/>
              <a:gd name="connsiteY3174" fmla="*/ 6015098 h 6483416"/>
              <a:gd name="connsiteX3175" fmla="*/ 5711932 w 11968488"/>
              <a:gd name="connsiteY3175" fmla="*/ 6029341 h 6483416"/>
              <a:gd name="connsiteX3176" fmla="*/ 5718629 w 11968488"/>
              <a:gd name="connsiteY3176" fmla="*/ 6048077 h 6483416"/>
              <a:gd name="connsiteX3177" fmla="*/ 5704038 w 11968488"/>
              <a:gd name="connsiteY3177" fmla="*/ 6055958 h 6483416"/>
              <a:gd name="connsiteX3178" fmla="*/ 5683423 w 11968488"/>
              <a:gd name="connsiteY3178" fmla="*/ 6056069 h 6483416"/>
              <a:gd name="connsiteX3179" fmla="*/ 5753688 w 11968488"/>
              <a:gd name="connsiteY3179" fmla="*/ 6154610 h 6483416"/>
              <a:gd name="connsiteX3180" fmla="*/ 5806399 w 11968488"/>
              <a:gd name="connsiteY3180" fmla="*/ 6264424 h 6483416"/>
              <a:gd name="connsiteX3181" fmla="*/ 5632959 w 11968488"/>
              <a:gd name="connsiteY3181" fmla="*/ 6060979 h 6483416"/>
              <a:gd name="connsiteX3182" fmla="*/ 5634632 w 11968488"/>
              <a:gd name="connsiteY3182" fmla="*/ 6088387 h 6483416"/>
              <a:gd name="connsiteX3183" fmla="*/ 5615737 w 11968488"/>
              <a:gd name="connsiteY3183" fmla="*/ 6077732 h 6483416"/>
              <a:gd name="connsiteX3184" fmla="*/ 5536001 w 11968488"/>
              <a:gd name="connsiteY3184" fmla="*/ 5992949 h 6483416"/>
              <a:gd name="connsiteX3185" fmla="*/ 5487595 w 11968488"/>
              <a:gd name="connsiteY3185" fmla="*/ 5901674 h 6483416"/>
              <a:gd name="connsiteX3186" fmla="*/ 5448708 w 11968488"/>
              <a:gd name="connsiteY3186" fmla="*/ 5849365 h 6483416"/>
              <a:gd name="connsiteX3187" fmla="*/ 5405707 w 11968488"/>
              <a:gd name="connsiteY3187" fmla="*/ 5807622 h 6483416"/>
              <a:gd name="connsiteX3188" fmla="*/ 5386573 w 11968488"/>
              <a:gd name="connsiteY3188" fmla="*/ 5806037 h 6483416"/>
              <a:gd name="connsiteX3189" fmla="*/ 5375571 w 11968488"/>
              <a:gd name="connsiteY3189" fmla="*/ 5859667 h 6483416"/>
              <a:gd name="connsiteX3190" fmla="*/ 5388869 w 11968488"/>
              <a:gd name="connsiteY3190" fmla="*/ 5882585 h 6483416"/>
              <a:gd name="connsiteX3191" fmla="*/ 5401638 w 11968488"/>
              <a:gd name="connsiteY3191" fmla="*/ 5961819 h 6483416"/>
              <a:gd name="connsiteX3192" fmla="*/ 5435741 w 11968488"/>
              <a:gd name="connsiteY3192" fmla="*/ 6013733 h 6483416"/>
              <a:gd name="connsiteX3193" fmla="*/ 5423210 w 11968488"/>
              <a:gd name="connsiteY3193" fmla="*/ 6016330 h 6483416"/>
              <a:gd name="connsiteX3194" fmla="*/ 5343233 w 11968488"/>
              <a:gd name="connsiteY3194" fmla="*/ 5940618 h 6483416"/>
              <a:gd name="connsiteX3195" fmla="*/ 5339073 w 11968488"/>
              <a:gd name="connsiteY3195" fmla="*/ 5898459 h 6483416"/>
              <a:gd name="connsiteX3196" fmla="*/ 5336969 w 11968488"/>
              <a:gd name="connsiteY3196" fmla="*/ 5851015 h 6483416"/>
              <a:gd name="connsiteX3197" fmla="*/ 5324915 w 11968488"/>
              <a:gd name="connsiteY3197" fmla="*/ 5835472 h 6483416"/>
              <a:gd name="connsiteX3198" fmla="*/ 5322334 w 11968488"/>
              <a:gd name="connsiteY3198" fmla="*/ 5806169 h 6483416"/>
              <a:gd name="connsiteX3199" fmla="*/ 5340796 w 11968488"/>
              <a:gd name="connsiteY3199" fmla="*/ 5796791 h 6483416"/>
              <a:gd name="connsiteX3200" fmla="*/ 5355721 w 11968488"/>
              <a:gd name="connsiteY3200" fmla="*/ 5794391 h 6483416"/>
              <a:gd name="connsiteX3201" fmla="*/ 5357108 w 11968488"/>
              <a:gd name="connsiteY3201" fmla="*/ 5778144 h 6483416"/>
              <a:gd name="connsiteX3202" fmla="*/ 5343667 w 11968488"/>
              <a:gd name="connsiteY3202" fmla="*/ 5778849 h 6483416"/>
              <a:gd name="connsiteX3203" fmla="*/ 5326353 w 11968488"/>
              <a:gd name="connsiteY3203" fmla="*/ 5781049 h 6483416"/>
              <a:gd name="connsiteX3204" fmla="*/ 5305209 w 11968488"/>
              <a:gd name="connsiteY3204" fmla="*/ 5746573 h 6483416"/>
              <a:gd name="connsiteX3205" fmla="*/ 5302205 w 11968488"/>
              <a:gd name="connsiteY3205" fmla="*/ 5720165 h 6483416"/>
              <a:gd name="connsiteX3206" fmla="*/ 5291876 w 11968488"/>
              <a:gd name="connsiteY3206" fmla="*/ 5723840 h 6483416"/>
              <a:gd name="connsiteX3207" fmla="*/ 5256824 w 11968488"/>
              <a:gd name="connsiteY3207" fmla="*/ 5789786 h 6483416"/>
              <a:gd name="connsiteX3208" fmla="*/ 5224885 w 11968488"/>
              <a:gd name="connsiteY3208" fmla="*/ 5821908 h 6483416"/>
              <a:gd name="connsiteX3209" fmla="*/ 5211367 w 11968488"/>
              <a:gd name="connsiteY3209" fmla="*/ 5791097 h 6483416"/>
              <a:gd name="connsiteX3210" fmla="*/ 5208072 w 11968488"/>
              <a:gd name="connsiteY3210" fmla="*/ 5752887 h 6483416"/>
              <a:gd name="connsiteX3211" fmla="*/ 5204260 w 11968488"/>
              <a:gd name="connsiteY3211" fmla="*/ 5764668 h 6483416"/>
              <a:gd name="connsiteX3212" fmla="*/ 5131378 w 11968488"/>
              <a:gd name="connsiteY3212" fmla="*/ 5808368 h 6483416"/>
              <a:gd name="connsiteX3213" fmla="*/ 5103728 w 11968488"/>
              <a:gd name="connsiteY3213" fmla="*/ 5760716 h 6483416"/>
              <a:gd name="connsiteX3214" fmla="*/ 5007794 w 11968488"/>
              <a:gd name="connsiteY3214" fmla="*/ 5803051 h 6483416"/>
              <a:gd name="connsiteX3215" fmla="*/ 4973910 w 11968488"/>
              <a:gd name="connsiteY3215" fmla="*/ 5823055 h 6483416"/>
              <a:gd name="connsiteX3216" fmla="*/ 4951595 w 11968488"/>
              <a:gd name="connsiteY3216" fmla="*/ 5861749 h 6483416"/>
              <a:gd name="connsiteX3217" fmla="*/ 5007361 w 11968488"/>
              <a:gd name="connsiteY3217" fmla="*/ 5889058 h 6483416"/>
              <a:gd name="connsiteX3218" fmla="*/ 5039342 w 11968488"/>
              <a:gd name="connsiteY3218" fmla="*/ 5874946 h 6483416"/>
              <a:gd name="connsiteX3219" fmla="*/ 5075782 w 11968488"/>
              <a:gd name="connsiteY3219" fmla="*/ 5853095 h 6483416"/>
              <a:gd name="connsiteX3220" fmla="*/ 5088565 w 11968488"/>
              <a:gd name="connsiteY3220" fmla="*/ 5843848 h 6483416"/>
              <a:gd name="connsiteX3221" fmla="*/ 5091988 w 11968488"/>
              <a:gd name="connsiteY3221" fmla="*/ 5936084 h 6483416"/>
              <a:gd name="connsiteX3222" fmla="*/ 5068979 w 11968488"/>
              <a:gd name="connsiteY3222" fmla="*/ 5952727 h 6483416"/>
              <a:gd name="connsiteX3223" fmla="*/ 5004371 w 11968488"/>
              <a:gd name="connsiteY3223" fmla="*/ 5976912 h 6483416"/>
              <a:gd name="connsiteX3224" fmla="*/ 4993496 w 11968488"/>
              <a:gd name="connsiteY3224" fmla="*/ 5980269 h 6483416"/>
              <a:gd name="connsiteX3225" fmla="*/ 4858387 w 11968488"/>
              <a:gd name="connsiteY3225" fmla="*/ 5974270 h 6483416"/>
              <a:gd name="connsiteX3226" fmla="*/ 4828272 w 11968488"/>
              <a:gd name="connsiteY3226" fmla="*/ 5964486 h 6483416"/>
              <a:gd name="connsiteX3227" fmla="*/ 4741132 w 11968488"/>
              <a:gd name="connsiteY3227" fmla="*/ 5937318 h 6483416"/>
              <a:gd name="connsiteX3228" fmla="*/ 4718082 w 11968488"/>
              <a:gd name="connsiteY3228" fmla="*/ 5935953 h 6483416"/>
              <a:gd name="connsiteX3229" fmla="*/ 4666860 w 11968488"/>
              <a:gd name="connsiteY3229" fmla="*/ 5936923 h 6483416"/>
              <a:gd name="connsiteX3230" fmla="*/ 4618417 w 11968488"/>
              <a:gd name="connsiteY3230" fmla="*/ 6026085 h 6483416"/>
              <a:gd name="connsiteX3231" fmla="*/ 4541765 w 11968488"/>
              <a:gd name="connsiteY3231" fmla="*/ 6099574 h 6483416"/>
              <a:gd name="connsiteX3232" fmla="*/ 4277137 w 11968488"/>
              <a:gd name="connsiteY3232" fmla="*/ 6015883 h 6483416"/>
              <a:gd name="connsiteX3233" fmla="*/ 4189954 w 11968488"/>
              <a:gd name="connsiteY3233" fmla="*/ 5970707 h 6483416"/>
              <a:gd name="connsiteX3234" fmla="*/ 4130892 w 11968488"/>
              <a:gd name="connsiteY3234" fmla="*/ 5905190 h 6483416"/>
              <a:gd name="connsiteX3235" fmla="*/ 4100126 w 11968488"/>
              <a:gd name="connsiteY3235" fmla="*/ 5891362 h 6483416"/>
              <a:gd name="connsiteX3236" fmla="*/ 3948985 w 11968488"/>
              <a:gd name="connsiteY3236" fmla="*/ 5874413 h 6483416"/>
              <a:gd name="connsiteX3237" fmla="*/ 3953061 w 11968488"/>
              <a:gd name="connsiteY3237" fmla="*/ 5970686 h 6483416"/>
              <a:gd name="connsiteX3238" fmla="*/ 3966579 w 11968488"/>
              <a:gd name="connsiteY3238" fmla="*/ 6001498 h 6483416"/>
              <a:gd name="connsiteX3239" fmla="*/ 4091462 w 11968488"/>
              <a:gd name="connsiteY3239" fmla="*/ 6014893 h 6483416"/>
              <a:gd name="connsiteX3240" fmla="*/ 4169069 w 11968488"/>
              <a:gd name="connsiteY3240" fmla="*/ 6071508 h 6483416"/>
              <a:gd name="connsiteX3241" fmla="*/ 4210103 w 11968488"/>
              <a:gd name="connsiteY3241" fmla="*/ 6095943 h 6483416"/>
              <a:gd name="connsiteX3242" fmla="*/ 4393267 w 11968488"/>
              <a:gd name="connsiteY3242" fmla="*/ 6116791 h 6483416"/>
              <a:gd name="connsiteX3243" fmla="*/ 4433046 w 11968488"/>
              <a:gd name="connsiteY3243" fmla="*/ 6151159 h 6483416"/>
              <a:gd name="connsiteX3244" fmla="*/ 4340966 w 11968488"/>
              <a:gd name="connsiteY3244" fmla="*/ 6199727 h 6483416"/>
              <a:gd name="connsiteX3245" fmla="*/ 4275351 w 11968488"/>
              <a:gd name="connsiteY3245" fmla="*/ 6204346 h 6483416"/>
              <a:gd name="connsiteX3246" fmla="*/ 4263226 w 11968488"/>
              <a:gd name="connsiteY3246" fmla="*/ 6207850 h 6483416"/>
              <a:gd name="connsiteX3247" fmla="*/ 4284165 w 11968488"/>
              <a:gd name="connsiteY3247" fmla="*/ 6213577 h 6483416"/>
              <a:gd name="connsiteX3248" fmla="*/ 4295198 w 11968488"/>
              <a:gd name="connsiteY3248" fmla="*/ 6212318 h 6483416"/>
              <a:gd name="connsiteX3249" fmla="*/ 4289484 w 11968488"/>
              <a:gd name="connsiteY3249" fmla="*/ 6225536 h 6483416"/>
              <a:gd name="connsiteX3250" fmla="*/ 4270202 w 11968488"/>
              <a:gd name="connsiteY3250" fmla="*/ 6226386 h 6483416"/>
              <a:gd name="connsiteX3251" fmla="*/ 4274854 w 11968488"/>
              <a:gd name="connsiteY3251" fmla="*/ 6222112 h 6483416"/>
              <a:gd name="connsiteX3252" fmla="*/ 4249593 w 11968488"/>
              <a:gd name="connsiteY3252" fmla="*/ 6223356 h 6483416"/>
              <a:gd name="connsiteX3253" fmla="*/ 4242350 w 11968488"/>
              <a:gd name="connsiteY3253" fmla="*/ 6216839 h 6483416"/>
              <a:gd name="connsiteX3254" fmla="*/ 4232745 w 11968488"/>
              <a:gd name="connsiteY3254" fmla="*/ 6216661 h 6483416"/>
              <a:gd name="connsiteX3255" fmla="*/ 4207852 w 11968488"/>
              <a:gd name="connsiteY3255" fmla="*/ 6223856 h 6483416"/>
              <a:gd name="connsiteX3256" fmla="*/ 4163041 w 11968488"/>
              <a:gd name="connsiteY3256" fmla="*/ 6226954 h 6483416"/>
              <a:gd name="connsiteX3257" fmla="*/ 4133718 w 11968488"/>
              <a:gd name="connsiteY3257" fmla="*/ 6205911 h 6483416"/>
              <a:gd name="connsiteX3258" fmla="*/ 4112935 w 11968488"/>
              <a:gd name="connsiteY3258" fmla="*/ 6201222 h 6483416"/>
              <a:gd name="connsiteX3259" fmla="*/ 4051972 w 11968488"/>
              <a:gd name="connsiteY3259" fmla="*/ 6180931 h 6483416"/>
              <a:gd name="connsiteX3260" fmla="*/ 4015413 w 11968488"/>
              <a:gd name="connsiteY3260" fmla="*/ 6170605 h 6483416"/>
              <a:gd name="connsiteX3261" fmla="*/ 3991617 w 11968488"/>
              <a:gd name="connsiteY3261" fmla="*/ 6166113 h 6483416"/>
              <a:gd name="connsiteX3262" fmla="*/ 3991353 w 11968488"/>
              <a:gd name="connsiteY3262" fmla="*/ 6153199 h 6483416"/>
              <a:gd name="connsiteX3263" fmla="*/ 4077232 w 11968488"/>
              <a:gd name="connsiteY3263" fmla="*/ 6179692 h 6483416"/>
              <a:gd name="connsiteX3264" fmla="*/ 4079560 w 11968488"/>
              <a:gd name="connsiteY3264" fmla="*/ 6177558 h 6483416"/>
              <a:gd name="connsiteX3265" fmla="*/ 4076368 w 11968488"/>
              <a:gd name="connsiteY3265" fmla="*/ 6176097 h 6483416"/>
              <a:gd name="connsiteX3266" fmla="*/ 4069124 w 11968488"/>
              <a:gd name="connsiteY3266" fmla="*/ 6169584 h 6483416"/>
              <a:gd name="connsiteX3267" fmla="*/ 4073745 w 11968488"/>
              <a:gd name="connsiteY3267" fmla="*/ 6169019 h 6483416"/>
              <a:gd name="connsiteX3268" fmla="*/ 4066617 w 11968488"/>
              <a:gd name="connsiteY3268" fmla="*/ 6166475 h 6483416"/>
              <a:gd name="connsiteX3269" fmla="*/ 4035313 w 11968488"/>
              <a:gd name="connsiteY3269" fmla="*/ 6157060 h 6483416"/>
              <a:gd name="connsiteX3270" fmla="*/ 4012795 w 11968488"/>
              <a:gd name="connsiteY3270" fmla="*/ 6143873 h 6483416"/>
              <a:gd name="connsiteX3271" fmla="*/ 3999801 w 11968488"/>
              <a:gd name="connsiteY3271" fmla="*/ 6139512 h 6483416"/>
              <a:gd name="connsiteX3272" fmla="*/ 3996604 w 11968488"/>
              <a:gd name="connsiteY3272" fmla="*/ 6139323 h 6483416"/>
              <a:gd name="connsiteX3273" fmla="*/ 3995377 w 11968488"/>
              <a:gd name="connsiteY3273" fmla="*/ 6138030 h 6483416"/>
              <a:gd name="connsiteX3274" fmla="*/ 3987035 w 11968488"/>
              <a:gd name="connsiteY3274" fmla="*/ 6135229 h 6483416"/>
              <a:gd name="connsiteX3275" fmla="*/ 3892182 w 11968488"/>
              <a:gd name="connsiteY3275" fmla="*/ 6095033 h 6483416"/>
              <a:gd name="connsiteX3276" fmla="*/ 3871576 w 11968488"/>
              <a:gd name="connsiteY3276" fmla="*/ 6092005 h 6483416"/>
              <a:gd name="connsiteX3277" fmla="*/ 3802849 w 11968488"/>
              <a:gd name="connsiteY3277" fmla="*/ 6054165 h 6483416"/>
              <a:gd name="connsiteX3278" fmla="*/ 3799876 w 11968488"/>
              <a:gd name="connsiteY3278" fmla="*/ 6058438 h 6483416"/>
              <a:gd name="connsiteX3279" fmla="*/ 3711214 w 11968488"/>
              <a:gd name="connsiteY3279" fmla="*/ 6000381 h 6483416"/>
              <a:gd name="connsiteX3280" fmla="*/ 3711438 w 11968488"/>
              <a:gd name="connsiteY3280" fmla="*/ 5998752 h 6483416"/>
              <a:gd name="connsiteX3281" fmla="*/ 3713250 w 11968488"/>
              <a:gd name="connsiteY3281" fmla="*/ 6000381 h 6483416"/>
              <a:gd name="connsiteX3282" fmla="*/ 3714235 w 11968488"/>
              <a:gd name="connsiteY3282" fmla="*/ 5999904 h 6483416"/>
              <a:gd name="connsiteX3283" fmla="*/ 3716439 w 11968488"/>
              <a:gd name="connsiteY3283" fmla="*/ 6001838 h 6483416"/>
              <a:gd name="connsiteX3284" fmla="*/ 3714518 w 11968488"/>
              <a:gd name="connsiteY3284" fmla="*/ 5999761 h 6483416"/>
              <a:gd name="connsiteX3285" fmla="*/ 3714235 w 11968488"/>
              <a:gd name="connsiteY3285" fmla="*/ 5999904 h 6483416"/>
              <a:gd name="connsiteX3286" fmla="*/ 3707890 w 11968488"/>
              <a:gd name="connsiteY3286" fmla="*/ 5994330 h 6483416"/>
              <a:gd name="connsiteX3287" fmla="*/ 3701088 w 11968488"/>
              <a:gd name="connsiteY3287" fmla="*/ 5985220 h 6483416"/>
              <a:gd name="connsiteX3288" fmla="*/ 3670628 w 11968488"/>
              <a:gd name="connsiteY3288" fmla="*/ 5964944 h 6483416"/>
              <a:gd name="connsiteX3289" fmla="*/ 3683368 w 11968488"/>
              <a:gd name="connsiteY3289" fmla="*/ 5935472 h 6483416"/>
              <a:gd name="connsiteX3290" fmla="*/ 3708047 w 11968488"/>
              <a:gd name="connsiteY3290" fmla="*/ 5953612 h 6483416"/>
              <a:gd name="connsiteX3291" fmla="*/ 3760580 w 11968488"/>
              <a:gd name="connsiteY3291" fmla="*/ 5996440 h 6483416"/>
              <a:gd name="connsiteX3292" fmla="*/ 3782912 w 11968488"/>
              <a:gd name="connsiteY3292" fmla="*/ 6006656 h 6483416"/>
              <a:gd name="connsiteX3293" fmla="*/ 3795774 w 11968488"/>
              <a:gd name="connsiteY3293" fmla="*/ 6017341 h 6483416"/>
              <a:gd name="connsiteX3294" fmla="*/ 3807847 w 11968488"/>
              <a:gd name="connsiteY3294" fmla="*/ 6026660 h 6483416"/>
              <a:gd name="connsiteX3295" fmla="*/ 3807856 w 11968488"/>
              <a:gd name="connsiteY3295" fmla="*/ 6026111 h 6483416"/>
              <a:gd name="connsiteX3296" fmla="*/ 3799406 w 11968488"/>
              <a:gd name="connsiteY3296" fmla="*/ 5973593 h 6483416"/>
              <a:gd name="connsiteX3297" fmla="*/ 3737181 w 11968488"/>
              <a:gd name="connsiteY3297" fmla="*/ 5923894 h 6483416"/>
              <a:gd name="connsiteX3298" fmla="*/ 3714778 w 11968488"/>
              <a:gd name="connsiteY3298" fmla="*/ 5926569 h 6483416"/>
              <a:gd name="connsiteX3299" fmla="*/ 3673137 w 11968488"/>
              <a:gd name="connsiteY3299" fmla="*/ 5916101 h 6483416"/>
              <a:gd name="connsiteX3300" fmla="*/ 3636563 w 11968488"/>
              <a:gd name="connsiteY3300" fmla="*/ 5883926 h 6483416"/>
              <a:gd name="connsiteX3301" fmla="*/ 3590546 w 11968488"/>
              <a:gd name="connsiteY3301" fmla="*/ 5917211 h 6483416"/>
              <a:gd name="connsiteX3302" fmla="*/ 3568144 w 11968488"/>
              <a:gd name="connsiteY3302" fmla="*/ 5919888 h 6483416"/>
              <a:gd name="connsiteX3303" fmla="*/ 3514284 w 11968488"/>
              <a:gd name="connsiteY3303" fmla="*/ 5886688 h 6483416"/>
              <a:gd name="connsiteX3304" fmla="*/ 3509083 w 11968488"/>
              <a:gd name="connsiteY3304" fmla="*/ 5854368 h 6483416"/>
              <a:gd name="connsiteX3305" fmla="*/ 3533132 w 11968488"/>
              <a:gd name="connsiteY3305" fmla="*/ 5737750 h 6483416"/>
              <a:gd name="connsiteX3306" fmla="*/ 3535559 w 11968488"/>
              <a:gd name="connsiteY3306" fmla="*/ 5681875 h 6483416"/>
              <a:gd name="connsiteX3307" fmla="*/ 3507393 w 11968488"/>
              <a:gd name="connsiteY3307" fmla="*/ 5684208 h 6483416"/>
              <a:gd name="connsiteX3308" fmla="*/ 3471514 w 11968488"/>
              <a:gd name="connsiteY3308" fmla="*/ 5674081 h 6483416"/>
              <a:gd name="connsiteX3309" fmla="*/ 3466988 w 11968488"/>
              <a:gd name="connsiteY3309" fmla="*/ 5669017 h 6483416"/>
              <a:gd name="connsiteX3310" fmla="*/ 3463287 w 11968488"/>
              <a:gd name="connsiteY3310" fmla="*/ 5674930 h 6483416"/>
              <a:gd name="connsiteX3311" fmla="*/ 3441794 w 11968488"/>
              <a:gd name="connsiteY3311" fmla="*/ 5667492 h 6483416"/>
              <a:gd name="connsiteX3312" fmla="*/ 3447610 w 11968488"/>
              <a:gd name="connsiteY3312" fmla="*/ 5664408 h 6483416"/>
              <a:gd name="connsiteX3313" fmla="*/ 3419436 w 11968488"/>
              <a:gd name="connsiteY3313" fmla="*/ 5654821 h 6483416"/>
              <a:gd name="connsiteX3314" fmla="*/ 3412417 w 11968488"/>
              <a:gd name="connsiteY3314" fmla="*/ 5643820 h 6483416"/>
              <a:gd name="connsiteX3315" fmla="*/ 3355269 w 11968488"/>
              <a:gd name="connsiteY3315" fmla="*/ 5615261 h 6483416"/>
              <a:gd name="connsiteX3316" fmla="*/ 3339931 w 11968488"/>
              <a:gd name="connsiteY3316" fmla="*/ 5613586 h 6483416"/>
              <a:gd name="connsiteX3317" fmla="*/ 3207082 w 11968488"/>
              <a:gd name="connsiteY3317" fmla="*/ 5517229 h 6483416"/>
              <a:gd name="connsiteX3318" fmla="*/ 3168181 w 11968488"/>
              <a:gd name="connsiteY3318" fmla="*/ 5488799 h 6483416"/>
              <a:gd name="connsiteX3319" fmla="*/ 3142516 w 11968488"/>
              <a:gd name="connsiteY3319" fmla="*/ 5472976 h 6483416"/>
              <a:gd name="connsiteX3320" fmla="*/ 3144215 w 11968488"/>
              <a:gd name="connsiteY3320" fmla="*/ 5457348 h 6483416"/>
              <a:gd name="connsiteX3321" fmla="*/ 3235257 w 11968488"/>
              <a:gd name="connsiteY3321" fmla="*/ 5526816 h 6483416"/>
              <a:gd name="connsiteX3322" fmla="*/ 3238162 w 11968488"/>
              <a:gd name="connsiteY3322" fmla="*/ 5525272 h 6483416"/>
              <a:gd name="connsiteX3323" fmla="*/ 3234853 w 11968488"/>
              <a:gd name="connsiteY3323" fmla="*/ 5522121 h 6483416"/>
              <a:gd name="connsiteX3324" fmla="*/ 3227835 w 11968488"/>
              <a:gd name="connsiteY3324" fmla="*/ 5511122 h 6483416"/>
              <a:gd name="connsiteX3325" fmla="*/ 3233257 w 11968488"/>
              <a:gd name="connsiteY3325" fmla="*/ 5512527 h 6483416"/>
              <a:gd name="connsiteX3326" fmla="*/ 3230340 w 11968488"/>
              <a:gd name="connsiteY3326" fmla="*/ 5509359 h 6483416"/>
              <a:gd name="connsiteX3327" fmla="*/ 3190726 w 11968488"/>
              <a:gd name="connsiteY3327" fmla="*/ 5472537 h 6483416"/>
              <a:gd name="connsiteX3328" fmla="*/ 3142210 w 11968488"/>
              <a:gd name="connsiteY3328" fmla="*/ 5433874 h 6483416"/>
              <a:gd name="connsiteX3329" fmla="*/ 3137098 w 11968488"/>
              <a:gd name="connsiteY3329" fmla="*/ 5429224 h 6483416"/>
              <a:gd name="connsiteX3330" fmla="*/ 3125073 w 11968488"/>
              <a:gd name="connsiteY3330" fmla="*/ 5437486 h 6483416"/>
              <a:gd name="connsiteX3331" fmla="*/ 2857230 w 11968488"/>
              <a:gd name="connsiteY3331" fmla="*/ 5513624 h 6483416"/>
              <a:gd name="connsiteX3332" fmla="*/ 2705662 w 11968488"/>
              <a:gd name="connsiteY3332" fmla="*/ 5564859 h 6483416"/>
              <a:gd name="connsiteX3333" fmla="*/ 2665124 w 11968488"/>
              <a:gd name="connsiteY3333" fmla="*/ 5605083 h 6483416"/>
              <a:gd name="connsiteX3334" fmla="*/ 2669464 w 11968488"/>
              <a:gd name="connsiteY3334" fmla="*/ 5617307 h 6483416"/>
              <a:gd name="connsiteX3335" fmla="*/ 2683749 w 11968488"/>
              <a:gd name="connsiteY3335" fmla="*/ 5653493 h 6483416"/>
              <a:gd name="connsiteX3336" fmla="*/ 2689581 w 11968488"/>
              <a:gd name="connsiteY3336" fmla="*/ 5652818 h 6483416"/>
              <a:gd name="connsiteX3337" fmla="*/ 2731011 w 11968488"/>
              <a:gd name="connsiteY3337" fmla="*/ 5726296 h 6483416"/>
              <a:gd name="connsiteX3338" fmla="*/ 2747639 w 11968488"/>
              <a:gd name="connsiteY3338" fmla="*/ 5759230 h 6483416"/>
              <a:gd name="connsiteX3339" fmla="*/ 2761038 w 11968488"/>
              <a:gd name="connsiteY3339" fmla="*/ 5789191 h 6483416"/>
              <a:gd name="connsiteX3340" fmla="*/ 2764805 w 11968488"/>
              <a:gd name="connsiteY3340" fmla="*/ 5795147 h 6483416"/>
              <a:gd name="connsiteX3341" fmla="*/ 2769409 w 11968488"/>
              <a:gd name="connsiteY3341" fmla="*/ 5790954 h 6483416"/>
              <a:gd name="connsiteX3342" fmla="*/ 2771161 w 11968488"/>
              <a:gd name="connsiteY3342" fmla="*/ 5775464 h 6483416"/>
              <a:gd name="connsiteX3343" fmla="*/ 2779583 w 11968488"/>
              <a:gd name="connsiteY3343" fmla="*/ 5779381 h 6483416"/>
              <a:gd name="connsiteX3344" fmla="*/ 2792569 w 11968488"/>
              <a:gd name="connsiteY3344" fmla="*/ 5807230 h 6483416"/>
              <a:gd name="connsiteX3345" fmla="*/ 2798802 w 11968488"/>
              <a:gd name="connsiteY3345" fmla="*/ 5818571 h 6483416"/>
              <a:gd name="connsiteX3346" fmla="*/ 2810809 w 11968488"/>
              <a:gd name="connsiteY3346" fmla="*/ 5816488 h 6483416"/>
              <a:gd name="connsiteX3347" fmla="*/ 2853524 w 11968488"/>
              <a:gd name="connsiteY3347" fmla="*/ 5897899 h 6483416"/>
              <a:gd name="connsiteX3348" fmla="*/ 3080372 w 11968488"/>
              <a:gd name="connsiteY3348" fmla="*/ 6183405 h 6483416"/>
              <a:gd name="connsiteX3349" fmla="*/ 3112799 w 11968488"/>
              <a:gd name="connsiteY3349" fmla="*/ 6227825 h 6483416"/>
              <a:gd name="connsiteX3350" fmla="*/ 3120344 w 11968488"/>
              <a:gd name="connsiteY3350" fmla="*/ 6279406 h 6483416"/>
              <a:gd name="connsiteX3351" fmla="*/ 3109956 w 11968488"/>
              <a:gd name="connsiteY3351" fmla="*/ 6284675 h 6483416"/>
              <a:gd name="connsiteX3352" fmla="*/ 3105362 w 11968488"/>
              <a:gd name="connsiteY3352" fmla="*/ 6289410 h 6483416"/>
              <a:gd name="connsiteX3353" fmla="*/ 3099087 w 11968488"/>
              <a:gd name="connsiteY3353" fmla="*/ 6285432 h 6483416"/>
              <a:gd name="connsiteX3354" fmla="*/ 3091469 w 11968488"/>
              <a:gd name="connsiteY3354" fmla="*/ 6276753 h 6483416"/>
              <a:gd name="connsiteX3355" fmla="*/ 3091324 w 11968488"/>
              <a:gd name="connsiteY3355" fmla="*/ 6276634 h 6483416"/>
              <a:gd name="connsiteX3356" fmla="*/ 3010063 w 11968488"/>
              <a:gd name="connsiteY3356" fmla="*/ 6200834 h 6483416"/>
              <a:gd name="connsiteX3357" fmla="*/ 3011646 w 11968488"/>
              <a:gd name="connsiteY3357" fmla="*/ 6207499 h 6483416"/>
              <a:gd name="connsiteX3358" fmla="*/ 3009929 w 11968488"/>
              <a:gd name="connsiteY3358" fmla="*/ 6206698 h 6483416"/>
              <a:gd name="connsiteX3359" fmla="*/ 3003550 w 11968488"/>
              <a:gd name="connsiteY3359" fmla="*/ 6198648 h 6483416"/>
              <a:gd name="connsiteX3360" fmla="*/ 3003222 w 11968488"/>
              <a:gd name="connsiteY3360" fmla="*/ 6203582 h 6483416"/>
              <a:gd name="connsiteX3361" fmla="*/ 3009929 w 11968488"/>
              <a:gd name="connsiteY3361" fmla="*/ 6206698 h 6483416"/>
              <a:gd name="connsiteX3362" fmla="*/ 3043942 w 11968488"/>
              <a:gd name="connsiteY3362" fmla="*/ 6249623 h 6483416"/>
              <a:gd name="connsiteX3363" fmla="*/ 3078017 w 11968488"/>
              <a:gd name="connsiteY3363" fmla="*/ 6297659 h 6483416"/>
              <a:gd name="connsiteX3364" fmla="*/ 3089001 w 11968488"/>
              <a:gd name="connsiteY3364" fmla="*/ 6306272 h 6483416"/>
              <a:gd name="connsiteX3365" fmla="*/ 3079277 w 11968488"/>
              <a:gd name="connsiteY3365" fmla="*/ 6316300 h 6483416"/>
              <a:gd name="connsiteX3366" fmla="*/ 3060517 w 11968488"/>
              <a:gd name="connsiteY3366" fmla="*/ 6299688 h 6483416"/>
              <a:gd name="connsiteX3367" fmla="*/ 3066351 w 11968488"/>
              <a:gd name="connsiteY3367" fmla="*/ 6299013 h 6483416"/>
              <a:gd name="connsiteX3368" fmla="*/ 3041736 w 11968488"/>
              <a:gd name="connsiteY3368" fmla="*/ 6277398 h 6483416"/>
              <a:gd name="connsiteX3369" fmla="*/ 3036885 w 11968488"/>
              <a:gd name="connsiteY3369" fmla="*/ 6263281 h 6483416"/>
              <a:gd name="connsiteX3370" fmla="*/ 2988313 w 11968488"/>
              <a:gd name="connsiteY3370" fmla="*/ 6210200 h 6483416"/>
              <a:gd name="connsiteX3371" fmla="*/ 2974385 w 11968488"/>
              <a:gd name="connsiteY3371" fmla="*/ 6202028 h 6483416"/>
              <a:gd name="connsiteX3372" fmla="*/ 2917849 w 11968488"/>
              <a:gd name="connsiteY3372" fmla="*/ 6127242 h 6483416"/>
              <a:gd name="connsiteX3373" fmla="*/ 2887847 w 11968488"/>
              <a:gd name="connsiteY3373" fmla="*/ 6081590 h 6483416"/>
              <a:gd name="connsiteX3374" fmla="*/ 2804599 w 11968488"/>
              <a:gd name="connsiteY3374" fmla="*/ 5990576 h 6483416"/>
              <a:gd name="connsiteX3375" fmla="*/ 2693780 w 11968488"/>
              <a:gd name="connsiteY3375" fmla="*/ 5857211 h 6483416"/>
              <a:gd name="connsiteX3376" fmla="*/ 2676876 w 11968488"/>
              <a:gd name="connsiteY3376" fmla="*/ 5833347 h 6483416"/>
              <a:gd name="connsiteX3377" fmla="*/ 2661497 w 11968488"/>
              <a:gd name="connsiteY3377" fmla="*/ 5838234 h 6483416"/>
              <a:gd name="connsiteX3378" fmla="*/ 2661640 w 11968488"/>
              <a:gd name="connsiteY3378" fmla="*/ 5863677 h 6483416"/>
              <a:gd name="connsiteX3379" fmla="*/ 2786997 w 11968488"/>
              <a:gd name="connsiteY3379" fmla="*/ 6072736 h 6483416"/>
              <a:gd name="connsiteX3380" fmla="*/ 2793018 w 11968488"/>
              <a:gd name="connsiteY3380" fmla="*/ 6095561 h 6483416"/>
              <a:gd name="connsiteX3381" fmla="*/ 2777276 w 11968488"/>
              <a:gd name="connsiteY3381" fmla="*/ 6116310 h 6483416"/>
              <a:gd name="connsiteX3382" fmla="*/ 2713217 w 11968488"/>
              <a:gd name="connsiteY3382" fmla="*/ 6087938 h 6483416"/>
              <a:gd name="connsiteX3383" fmla="*/ 2661057 w 11968488"/>
              <a:gd name="connsiteY3383" fmla="*/ 6079778 h 6483416"/>
              <a:gd name="connsiteX3384" fmla="*/ 2615643 w 11968488"/>
              <a:gd name="connsiteY3384" fmla="*/ 6062727 h 6483416"/>
              <a:gd name="connsiteX3385" fmla="*/ 2532508 w 11968488"/>
              <a:gd name="connsiteY3385" fmla="*/ 5946709 h 6483416"/>
              <a:gd name="connsiteX3386" fmla="*/ 2385895 w 11968488"/>
              <a:gd name="connsiteY3386" fmla="*/ 5745159 h 6483416"/>
              <a:gd name="connsiteX3387" fmla="*/ 2434932 w 11968488"/>
              <a:gd name="connsiteY3387" fmla="*/ 5921495 h 6483416"/>
              <a:gd name="connsiteX3388" fmla="*/ 2521189 w 11968488"/>
              <a:gd name="connsiteY3388" fmla="*/ 6028274 h 6483416"/>
              <a:gd name="connsiteX3389" fmla="*/ 2531852 w 11968488"/>
              <a:gd name="connsiteY3389" fmla="*/ 6070618 h 6483416"/>
              <a:gd name="connsiteX3390" fmla="*/ 2437978 w 11968488"/>
              <a:gd name="connsiteY3390" fmla="*/ 5979003 h 6483416"/>
              <a:gd name="connsiteX3391" fmla="*/ 2456041 w 11968488"/>
              <a:gd name="connsiteY3391" fmla="*/ 6047483 h 6483416"/>
              <a:gd name="connsiteX3392" fmla="*/ 2483826 w 11968488"/>
              <a:gd name="connsiteY3392" fmla="*/ 6072386 h 6483416"/>
              <a:gd name="connsiteX3393" fmla="*/ 2493984 w 11968488"/>
              <a:gd name="connsiteY3393" fmla="*/ 6105145 h 6483416"/>
              <a:gd name="connsiteX3394" fmla="*/ 2471855 w 11968488"/>
              <a:gd name="connsiteY3394" fmla="*/ 6118924 h 6483416"/>
              <a:gd name="connsiteX3395" fmla="*/ 2440590 w 11968488"/>
              <a:gd name="connsiteY3395" fmla="*/ 6119118 h 6483416"/>
              <a:gd name="connsiteX3396" fmla="*/ 2547157 w 11968488"/>
              <a:gd name="connsiteY3396" fmla="*/ 6291412 h 6483416"/>
              <a:gd name="connsiteX3397" fmla="*/ 2627099 w 11968488"/>
              <a:gd name="connsiteY3397" fmla="*/ 6483416 h 6483416"/>
              <a:gd name="connsiteX3398" fmla="*/ 2364053 w 11968488"/>
              <a:gd name="connsiteY3398" fmla="*/ 6127703 h 6483416"/>
              <a:gd name="connsiteX3399" fmla="*/ 2366592 w 11968488"/>
              <a:gd name="connsiteY3399" fmla="*/ 6175625 h 6483416"/>
              <a:gd name="connsiteX3400" fmla="*/ 2337935 w 11968488"/>
              <a:gd name="connsiteY3400" fmla="*/ 6156995 h 6483416"/>
              <a:gd name="connsiteX3401" fmla="*/ 2217003 w 11968488"/>
              <a:gd name="connsiteY3401" fmla="*/ 6008756 h 6483416"/>
              <a:gd name="connsiteX3402" fmla="*/ 2143589 w 11968488"/>
              <a:gd name="connsiteY3402" fmla="*/ 5849167 h 6483416"/>
              <a:gd name="connsiteX3403" fmla="*/ 2084610 w 11968488"/>
              <a:gd name="connsiteY3403" fmla="*/ 5757707 h 6483416"/>
              <a:gd name="connsiteX3404" fmla="*/ 2019393 w 11968488"/>
              <a:gd name="connsiteY3404" fmla="*/ 5684722 h 6483416"/>
              <a:gd name="connsiteX3405" fmla="*/ 1990374 w 11968488"/>
              <a:gd name="connsiteY3405" fmla="*/ 5681950 h 6483416"/>
              <a:gd name="connsiteX3406" fmla="*/ 1973688 w 11968488"/>
              <a:gd name="connsiteY3406" fmla="*/ 5775720 h 6483416"/>
              <a:gd name="connsiteX3407" fmla="*/ 1993855 w 11968488"/>
              <a:gd name="connsiteY3407" fmla="*/ 5815791 h 6483416"/>
              <a:gd name="connsiteX3408" fmla="*/ 2013224 w 11968488"/>
              <a:gd name="connsiteY3408" fmla="*/ 5954327 h 6483416"/>
              <a:gd name="connsiteX3409" fmla="*/ 2064946 w 11968488"/>
              <a:gd name="connsiteY3409" fmla="*/ 6045096 h 6483416"/>
              <a:gd name="connsiteX3410" fmla="*/ 2045941 w 11968488"/>
              <a:gd name="connsiteY3410" fmla="*/ 6049637 h 6483416"/>
              <a:gd name="connsiteX3411" fmla="*/ 1924644 w 11968488"/>
              <a:gd name="connsiteY3411" fmla="*/ 5917258 h 6483416"/>
              <a:gd name="connsiteX3412" fmla="*/ 1918334 w 11968488"/>
              <a:gd name="connsiteY3412" fmla="*/ 5843545 h 6483416"/>
              <a:gd name="connsiteX3413" fmla="*/ 1915143 w 11968488"/>
              <a:gd name="connsiteY3413" fmla="*/ 5760592 h 6483416"/>
              <a:gd name="connsiteX3414" fmla="*/ 1896863 w 11968488"/>
              <a:gd name="connsiteY3414" fmla="*/ 5733416 h 6483416"/>
              <a:gd name="connsiteX3415" fmla="*/ 1892946 w 11968488"/>
              <a:gd name="connsiteY3415" fmla="*/ 5682181 h 6483416"/>
              <a:gd name="connsiteX3416" fmla="*/ 1920948 w 11968488"/>
              <a:gd name="connsiteY3416" fmla="*/ 5665784 h 6483416"/>
              <a:gd name="connsiteX3417" fmla="*/ 1943583 w 11968488"/>
              <a:gd name="connsiteY3417" fmla="*/ 5661588 h 6483416"/>
              <a:gd name="connsiteX3418" fmla="*/ 1945688 w 11968488"/>
              <a:gd name="connsiteY3418" fmla="*/ 5633181 h 6483416"/>
              <a:gd name="connsiteX3419" fmla="*/ 1925300 w 11968488"/>
              <a:gd name="connsiteY3419" fmla="*/ 5634414 h 6483416"/>
              <a:gd name="connsiteX3420" fmla="*/ 1899041 w 11968488"/>
              <a:gd name="connsiteY3420" fmla="*/ 5638260 h 6483416"/>
              <a:gd name="connsiteX3421" fmla="*/ 1866974 w 11968488"/>
              <a:gd name="connsiteY3421" fmla="*/ 5577981 h 6483416"/>
              <a:gd name="connsiteX3422" fmla="*/ 1831284 w 11968488"/>
              <a:gd name="connsiteY3422" fmla="*/ 5517355 h 6483416"/>
              <a:gd name="connsiteX3423" fmla="*/ 1829034 w 11968488"/>
              <a:gd name="connsiteY3423" fmla="*/ 5520320 h 6483416"/>
              <a:gd name="connsiteX3424" fmla="*/ 1588036 w 11968488"/>
              <a:gd name="connsiteY3424" fmla="*/ 5535446 h 6483416"/>
              <a:gd name="connsiteX3425" fmla="*/ 1496338 w 11968488"/>
              <a:gd name="connsiteY3425" fmla="*/ 5507616 h 6483416"/>
              <a:gd name="connsiteX3426" fmla="*/ 1470076 w 11968488"/>
              <a:gd name="connsiteY3426" fmla="*/ 5511464 h 6483416"/>
              <a:gd name="connsiteX3427" fmla="*/ 1361039 w 11968488"/>
              <a:gd name="connsiteY3427" fmla="*/ 5542375 h 6483416"/>
              <a:gd name="connsiteX3428" fmla="*/ 1279790 w 11968488"/>
              <a:gd name="connsiteY3428" fmla="*/ 5439252 h 6483416"/>
              <a:gd name="connsiteX3429" fmla="*/ 1301482 w 11968488"/>
              <a:gd name="connsiteY3429" fmla="*/ 5349139 h 6483416"/>
              <a:gd name="connsiteX3430" fmla="*/ 1442587 w 11968488"/>
              <a:gd name="connsiteY3430" fmla="*/ 5219570 h 6483416"/>
              <a:gd name="connsiteX3431" fmla="*/ 1455980 w 11968488"/>
              <a:gd name="connsiteY3431" fmla="*/ 5214095 h 6483416"/>
              <a:gd name="connsiteX3432" fmla="*/ 1459465 w 11968488"/>
              <a:gd name="connsiteY3432" fmla="*/ 5206514 h 6483416"/>
              <a:gd name="connsiteX3433" fmla="*/ 1458814 w 11968488"/>
              <a:gd name="connsiteY3433" fmla="*/ 5206432 h 6483416"/>
              <a:gd name="connsiteX3434" fmla="*/ 1337047 w 11968488"/>
              <a:gd name="connsiteY3434" fmla="*/ 5222154 h 6483416"/>
              <a:gd name="connsiteX3435" fmla="*/ 1279484 w 11968488"/>
              <a:gd name="connsiteY3435" fmla="*/ 5225174 h 6483416"/>
              <a:gd name="connsiteX3436" fmla="*/ 1225899 w 11968488"/>
              <a:gd name="connsiteY3436" fmla="*/ 5232813 h 6483416"/>
              <a:gd name="connsiteX3437" fmla="*/ 1225788 w 11968488"/>
              <a:gd name="connsiteY3437" fmla="*/ 5232769 h 6483416"/>
              <a:gd name="connsiteX3438" fmla="*/ 1221654 w 11968488"/>
              <a:gd name="connsiteY3438" fmla="*/ 5233417 h 6483416"/>
              <a:gd name="connsiteX3439" fmla="*/ 1225899 w 11968488"/>
              <a:gd name="connsiteY3439" fmla="*/ 5232813 h 6483416"/>
              <a:gd name="connsiteX3440" fmla="*/ 1231810 w 11968488"/>
              <a:gd name="connsiteY3440" fmla="*/ 5235269 h 6483416"/>
              <a:gd name="connsiteX3441" fmla="*/ 1221297 w 11968488"/>
              <a:gd name="connsiteY3441" fmla="*/ 5240376 h 6483416"/>
              <a:gd name="connsiteX3442" fmla="*/ 1217162 w 11968488"/>
              <a:gd name="connsiteY3442" fmla="*/ 5241027 h 6483416"/>
              <a:gd name="connsiteX3443" fmla="*/ 1219049 w 11968488"/>
              <a:gd name="connsiteY3443" fmla="*/ 5244183 h 6483416"/>
              <a:gd name="connsiteX3444" fmla="*/ 1325814 w 11968488"/>
              <a:gd name="connsiteY3444" fmla="*/ 5241182 h 6483416"/>
              <a:gd name="connsiteX3445" fmla="*/ 1320963 w 11968488"/>
              <a:gd name="connsiteY3445" fmla="*/ 5255752 h 6483416"/>
              <a:gd name="connsiteX3446" fmla="*/ 1292386 w 11968488"/>
              <a:gd name="connsiteY3446" fmla="*/ 5253346 h 6483416"/>
              <a:gd name="connsiteX3447" fmla="*/ 1247271 w 11968488"/>
              <a:gd name="connsiteY3447" fmla="*/ 5253547 h 6483416"/>
              <a:gd name="connsiteX3448" fmla="*/ 1093504 w 11968488"/>
              <a:gd name="connsiteY3448" fmla="*/ 5253591 h 6483416"/>
              <a:gd name="connsiteX3449" fmla="*/ 1079573 w 11968488"/>
              <a:gd name="connsiteY3449" fmla="*/ 5245433 h 6483416"/>
              <a:gd name="connsiteX3450" fmla="*/ 1018641 w 11968488"/>
              <a:gd name="connsiteY3450" fmla="*/ 5234314 h 6483416"/>
              <a:gd name="connsiteX3451" fmla="*/ 1008125 w 11968488"/>
              <a:gd name="connsiteY3451" fmla="*/ 5239422 h 6483416"/>
              <a:gd name="connsiteX3452" fmla="*/ 979904 w 11968488"/>
              <a:gd name="connsiteY3452" fmla="*/ 5230057 h 6483416"/>
              <a:gd name="connsiteX3453" fmla="*/ 983682 w 11968488"/>
              <a:gd name="connsiteY3453" fmla="*/ 5236367 h 6483416"/>
              <a:gd name="connsiteX3454" fmla="*/ 962101 w 11968488"/>
              <a:gd name="connsiteY3454" fmla="*/ 5229331 h 6483416"/>
              <a:gd name="connsiteX3455" fmla="*/ 960276 w 11968488"/>
              <a:gd name="connsiteY3455" fmla="*/ 5212536 h 6483416"/>
              <a:gd name="connsiteX3456" fmla="*/ 972353 w 11968488"/>
              <a:gd name="connsiteY3456" fmla="*/ 5217440 h 6483416"/>
              <a:gd name="connsiteX3457" fmla="*/ 1020523 w 11968488"/>
              <a:gd name="connsiteY3457" fmla="*/ 5217622 h 6483416"/>
              <a:gd name="connsiteX3458" fmla="*/ 1066083 w 11968488"/>
              <a:gd name="connsiteY3458" fmla="*/ 5221348 h 6483416"/>
              <a:gd name="connsiteX3459" fmla="*/ 1072380 w 11968488"/>
              <a:gd name="connsiteY3459" fmla="*/ 5225855 h 6483416"/>
              <a:gd name="connsiteX3460" fmla="*/ 1074626 w 11968488"/>
              <a:gd name="connsiteY3460" fmla="*/ 5222049 h 6483416"/>
              <a:gd name="connsiteX3461" fmla="*/ 1066083 w 11968488"/>
              <a:gd name="connsiteY3461" fmla="*/ 5221348 h 6483416"/>
              <a:gd name="connsiteX3462" fmla="*/ 1064469 w 11968488"/>
              <a:gd name="connsiteY3462" fmla="*/ 5220196 h 6483416"/>
              <a:gd name="connsiteX3463" fmla="*/ 1070849 w 11968488"/>
              <a:gd name="connsiteY3463" fmla="*/ 5215741 h 6483416"/>
              <a:gd name="connsiteX3464" fmla="*/ 1073097 w 11968488"/>
              <a:gd name="connsiteY3464" fmla="*/ 5211933 h 6483416"/>
              <a:gd name="connsiteX3465" fmla="*/ 1050685 w 11968488"/>
              <a:gd name="connsiteY3465" fmla="*/ 5205495 h 6483416"/>
              <a:gd name="connsiteX3466" fmla="*/ 1036475 w 11968488"/>
              <a:gd name="connsiteY3466" fmla="*/ 5206213 h 6483416"/>
              <a:gd name="connsiteX3467" fmla="*/ 985184 w 11968488"/>
              <a:gd name="connsiteY3467" fmla="*/ 5191776 h 6483416"/>
              <a:gd name="connsiteX3468" fmla="*/ 983564 w 11968488"/>
              <a:gd name="connsiteY3468" fmla="*/ 5190803 h 6483416"/>
              <a:gd name="connsiteX3469" fmla="*/ 963629 w 11968488"/>
              <a:gd name="connsiteY3469" fmla="*/ 5187746 h 6483416"/>
              <a:gd name="connsiteX3470" fmla="*/ 957203 w 11968488"/>
              <a:gd name="connsiteY3470" fmla="*/ 5184274 h 6483416"/>
              <a:gd name="connsiteX3471" fmla="*/ 954691 w 11968488"/>
              <a:gd name="connsiteY3471" fmla="*/ 5161142 h 6483416"/>
              <a:gd name="connsiteX3472" fmla="*/ 969828 w 11968488"/>
              <a:gd name="connsiteY3472" fmla="*/ 5165380 h 6483416"/>
              <a:gd name="connsiteX3473" fmla="*/ 970022 w 11968488"/>
              <a:gd name="connsiteY3473" fmla="*/ 5155363 h 6483416"/>
              <a:gd name="connsiteX3474" fmla="*/ 960374 w 11968488"/>
              <a:gd name="connsiteY3474" fmla="*/ 5132193 h 6483416"/>
              <a:gd name="connsiteX3475" fmla="*/ 951671 w 11968488"/>
              <a:gd name="connsiteY3475" fmla="*/ 5035997 h 6483416"/>
              <a:gd name="connsiteX3476" fmla="*/ 955661 w 11968488"/>
              <a:gd name="connsiteY3476" fmla="*/ 5020486 h 6483416"/>
              <a:gd name="connsiteX3477" fmla="*/ 1021606 w 11968488"/>
              <a:gd name="connsiteY3477" fmla="*/ 4902810 h 6483416"/>
              <a:gd name="connsiteX3478" fmla="*/ 1039237 w 11968488"/>
              <a:gd name="connsiteY3478" fmla="*/ 4894958 h 6483416"/>
              <a:gd name="connsiteX3479" fmla="*/ 1069416 w 11968488"/>
              <a:gd name="connsiteY3479" fmla="*/ 4783405 h 6483416"/>
              <a:gd name="connsiteX3480" fmla="*/ 1064411 w 11968488"/>
              <a:gd name="connsiteY3480" fmla="*/ 4779749 h 6483416"/>
              <a:gd name="connsiteX3481" fmla="*/ 970102 w 11968488"/>
              <a:gd name="connsiteY3481" fmla="*/ 4770740 h 6483416"/>
              <a:gd name="connsiteX3482" fmla="*/ 903431 w 11968488"/>
              <a:gd name="connsiteY3482" fmla="*/ 4761195 h 6483416"/>
              <a:gd name="connsiteX3483" fmla="*/ 850616 w 11968488"/>
              <a:gd name="connsiteY3483" fmla="*/ 4876944 h 6483416"/>
              <a:gd name="connsiteX3484" fmla="*/ 834729 w 11968488"/>
              <a:gd name="connsiteY3484" fmla="*/ 4872248 h 6483416"/>
              <a:gd name="connsiteX3485" fmla="*/ 846844 w 11968488"/>
              <a:gd name="connsiteY3485" fmla="*/ 4851153 h 6483416"/>
              <a:gd name="connsiteX3486" fmla="*/ 869335 w 11968488"/>
              <a:gd name="connsiteY3486" fmla="*/ 4821515 h 6483416"/>
              <a:gd name="connsiteX3487" fmla="*/ 845321 w 11968488"/>
              <a:gd name="connsiteY3487" fmla="*/ 4822399 h 6483416"/>
              <a:gd name="connsiteX3488" fmla="*/ 762835 w 11968488"/>
              <a:gd name="connsiteY3488" fmla="*/ 4900347 h 6483416"/>
              <a:gd name="connsiteX3489" fmla="*/ 677158 w 11968488"/>
              <a:gd name="connsiteY3489" fmla="*/ 4895341 h 6483416"/>
              <a:gd name="connsiteX3490" fmla="*/ 656266 w 11968488"/>
              <a:gd name="connsiteY3490" fmla="*/ 4886989 h 6483416"/>
              <a:gd name="connsiteX3491" fmla="*/ 603090 w 11968488"/>
              <a:gd name="connsiteY3491" fmla="*/ 4859659 h 6483416"/>
              <a:gd name="connsiteX3492" fmla="*/ 637623 w 11968488"/>
              <a:gd name="connsiteY3492" fmla="*/ 4716735 h 6483416"/>
              <a:gd name="connsiteX3493" fmla="*/ 824359 w 11968488"/>
              <a:gd name="connsiteY3493" fmla="*/ 4562917 h 6483416"/>
              <a:gd name="connsiteX3494" fmla="*/ 858892 w 11968488"/>
              <a:gd name="connsiteY3494" fmla="*/ 4578930 h 6483416"/>
              <a:gd name="connsiteX3495" fmla="*/ 833790 w 11968488"/>
              <a:gd name="connsiteY3495" fmla="*/ 4627393 h 6483416"/>
              <a:gd name="connsiteX3496" fmla="*/ 799547 w 11968488"/>
              <a:gd name="connsiteY3496" fmla="*/ 4662268 h 6483416"/>
              <a:gd name="connsiteX3497" fmla="*/ 953708 w 11968488"/>
              <a:gd name="connsiteY3497" fmla="*/ 4597524 h 6483416"/>
              <a:gd name="connsiteX3498" fmla="*/ 893931 w 11968488"/>
              <a:gd name="connsiteY3498" fmla="*/ 4604529 h 6483416"/>
              <a:gd name="connsiteX3499" fmla="*/ 875288 w 11968488"/>
              <a:gd name="connsiteY3499" fmla="*/ 4593211 h 6483416"/>
              <a:gd name="connsiteX3500" fmla="*/ 880004 w 11968488"/>
              <a:gd name="connsiteY3500" fmla="*/ 4545980 h 6483416"/>
              <a:gd name="connsiteX3501" fmla="*/ 898139 w 11968488"/>
              <a:gd name="connsiteY3501" fmla="*/ 4547713 h 6483416"/>
              <a:gd name="connsiteX3502" fmla="*/ 923893 w 11968488"/>
              <a:gd name="connsiteY3502" fmla="*/ 4534278 h 6483416"/>
              <a:gd name="connsiteX3503" fmla="*/ 974241 w 11968488"/>
              <a:gd name="connsiteY3503" fmla="*/ 4462798 h 6483416"/>
              <a:gd name="connsiteX3504" fmla="*/ 994264 w 11968488"/>
              <a:gd name="connsiteY3504" fmla="*/ 4477425 h 6483416"/>
              <a:gd name="connsiteX3505" fmla="*/ 1012400 w 11968488"/>
              <a:gd name="connsiteY3505" fmla="*/ 4479156 h 6483416"/>
              <a:gd name="connsiteX3506" fmla="*/ 1051215 w 11968488"/>
              <a:gd name="connsiteY3506" fmla="*/ 4371607 h 6483416"/>
              <a:gd name="connsiteX3507" fmla="*/ 1050706 w 11968488"/>
              <a:gd name="connsiteY3507" fmla="*/ 4362022 h 6483416"/>
              <a:gd name="connsiteX3508" fmla="*/ 1024591 w 11968488"/>
              <a:gd name="connsiteY3508" fmla="*/ 4391316 h 6483416"/>
              <a:gd name="connsiteX3509" fmla="*/ 1004205 w 11968488"/>
              <a:gd name="connsiteY3509" fmla="*/ 4392547 h 6483416"/>
              <a:gd name="connsiteX3510" fmla="*/ 1009936 w 11968488"/>
              <a:gd name="connsiteY3510" fmla="*/ 4364486 h 6483416"/>
              <a:gd name="connsiteX3511" fmla="*/ 1100910 w 11968488"/>
              <a:gd name="connsiteY3511" fmla="*/ 4265097 h 6483416"/>
              <a:gd name="connsiteX3512" fmla="*/ 1015598 w 11968488"/>
              <a:gd name="connsiteY3512" fmla="*/ 4244233 h 6483416"/>
              <a:gd name="connsiteX3513" fmla="*/ 999346 w 11968488"/>
              <a:gd name="connsiteY3513" fmla="*/ 4255399 h 6483416"/>
              <a:gd name="connsiteX3514" fmla="*/ 925710 w 11968488"/>
              <a:gd name="connsiteY3514" fmla="*/ 4296045 h 6483416"/>
              <a:gd name="connsiteX3515" fmla="*/ 791356 w 11968488"/>
              <a:gd name="connsiteY3515" fmla="*/ 4257782 h 6483416"/>
              <a:gd name="connsiteX3516" fmla="*/ 779678 w 11968488"/>
              <a:gd name="connsiteY3516" fmla="*/ 4196271 h 6483416"/>
              <a:gd name="connsiteX3517" fmla="*/ 849977 w 11968488"/>
              <a:gd name="connsiteY3517" fmla="*/ 4047225 h 6483416"/>
              <a:gd name="connsiteX3518" fmla="*/ 875805 w 11968488"/>
              <a:gd name="connsiteY3518" fmla="*/ 3967046 h 6483416"/>
              <a:gd name="connsiteX3519" fmla="*/ 927024 w 11968488"/>
              <a:gd name="connsiteY3519" fmla="*/ 3889287 h 6483416"/>
              <a:gd name="connsiteX3520" fmla="*/ 972510 w 11968488"/>
              <a:gd name="connsiteY3520" fmla="*/ 3839595 h 6483416"/>
              <a:gd name="connsiteX3521" fmla="*/ 932321 w 11968488"/>
              <a:gd name="connsiteY3521" fmla="*/ 3784896 h 6483416"/>
              <a:gd name="connsiteX3522" fmla="*/ 788826 w 11968488"/>
              <a:gd name="connsiteY3522" fmla="*/ 3733044 h 6483416"/>
              <a:gd name="connsiteX3523" fmla="*/ 781281 w 11968488"/>
              <a:gd name="connsiteY3523" fmla="*/ 3681465 h 6483416"/>
              <a:gd name="connsiteX3524" fmla="*/ 789261 w 11968488"/>
              <a:gd name="connsiteY3524" fmla="*/ 3650441 h 6483416"/>
              <a:gd name="connsiteX3525" fmla="*/ 849476 w 11968488"/>
              <a:gd name="connsiteY3525" fmla="*/ 3560827 h 6483416"/>
              <a:gd name="connsiteX3526" fmla="*/ 968596 w 11968488"/>
              <a:gd name="connsiteY3526" fmla="*/ 3629423 h 6483416"/>
              <a:gd name="connsiteX3527" fmla="*/ 997107 w 11968488"/>
              <a:gd name="connsiteY3527" fmla="*/ 3622609 h 6483416"/>
              <a:gd name="connsiteX3528" fmla="*/ 1036281 w 11968488"/>
              <a:gd name="connsiteY3528" fmla="*/ 3658139 h 6483416"/>
              <a:gd name="connsiteX3529" fmla="*/ 1047309 w 11968488"/>
              <a:gd name="connsiteY3529" fmla="*/ 3684621 h 6483416"/>
              <a:gd name="connsiteX3530" fmla="*/ 1061673 w 11968488"/>
              <a:gd name="connsiteY3530" fmla="*/ 3660566 h 6483416"/>
              <a:gd name="connsiteX3531" fmla="*/ 1083292 w 11968488"/>
              <a:gd name="connsiteY3531" fmla="*/ 3637198 h 6483416"/>
              <a:gd name="connsiteX3532" fmla="*/ 1100776 w 11968488"/>
              <a:gd name="connsiteY3532" fmla="*/ 3603902 h 6483416"/>
              <a:gd name="connsiteX3533" fmla="*/ 1158813 w 11968488"/>
              <a:gd name="connsiteY3533" fmla="*/ 3609446 h 6483416"/>
              <a:gd name="connsiteX3534" fmla="*/ 1189426 w 11968488"/>
              <a:gd name="connsiteY3534" fmla="*/ 3574224 h 6483416"/>
              <a:gd name="connsiteX3535" fmla="*/ 1169986 w 11968488"/>
              <a:gd name="connsiteY3535" fmla="*/ 3502436 h 6483416"/>
              <a:gd name="connsiteX3536" fmla="*/ 1105928 w 11968488"/>
              <a:gd name="connsiteY3536" fmla="*/ 3474066 h 6483416"/>
              <a:gd name="connsiteX3537" fmla="*/ 993482 w 11968488"/>
              <a:gd name="connsiteY3537" fmla="*/ 3463325 h 6483416"/>
              <a:gd name="connsiteX3538" fmla="*/ 856007 w 11968488"/>
              <a:gd name="connsiteY3538" fmla="*/ 3434303 h 6483416"/>
              <a:gd name="connsiteX3539" fmla="*/ 839105 w 11968488"/>
              <a:gd name="connsiteY3539" fmla="*/ 3410435 h 6483416"/>
              <a:gd name="connsiteX3540" fmla="*/ 831912 w 11968488"/>
              <a:gd name="connsiteY3540" fmla="*/ 3399823 h 6483416"/>
              <a:gd name="connsiteX3541" fmla="*/ 812962 w 11968488"/>
              <a:gd name="connsiteY3541" fmla="*/ 3400820 h 6483416"/>
              <a:gd name="connsiteX3542" fmla="*/ 807838 w 11968488"/>
              <a:gd name="connsiteY3542" fmla="*/ 3410629 h 6483416"/>
              <a:gd name="connsiteX3543" fmla="*/ 798361 w 11968488"/>
              <a:gd name="connsiteY3543" fmla="*/ 3418710 h 6483416"/>
              <a:gd name="connsiteX3544" fmla="*/ 829387 w 11968488"/>
              <a:gd name="connsiteY3544" fmla="*/ 3418397 h 6483416"/>
              <a:gd name="connsiteX3545" fmla="*/ 824536 w 11968488"/>
              <a:gd name="connsiteY3545" fmla="*/ 3432967 h 6483416"/>
              <a:gd name="connsiteX3546" fmla="*/ 795958 w 11968488"/>
              <a:gd name="connsiteY3546" fmla="*/ 3430563 h 6483416"/>
              <a:gd name="connsiteX3547" fmla="*/ 750844 w 11968488"/>
              <a:gd name="connsiteY3547" fmla="*/ 3430764 h 6483416"/>
              <a:gd name="connsiteX3548" fmla="*/ 597075 w 11968488"/>
              <a:gd name="connsiteY3548" fmla="*/ 3430808 h 6483416"/>
              <a:gd name="connsiteX3549" fmla="*/ 583146 w 11968488"/>
              <a:gd name="connsiteY3549" fmla="*/ 3422648 h 6483416"/>
              <a:gd name="connsiteX3550" fmla="*/ 522211 w 11968488"/>
              <a:gd name="connsiteY3550" fmla="*/ 3411527 h 6483416"/>
              <a:gd name="connsiteX3551" fmla="*/ 511699 w 11968488"/>
              <a:gd name="connsiteY3551" fmla="*/ 3416638 h 6483416"/>
              <a:gd name="connsiteX3552" fmla="*/ 483476 w 11968488"/>
              <a:gd name="connsiteY3552" fmla="*/ 3407273 h 6483416"/>
              <a:gd name="connsiteX3553" fmla="*/ 487253 w 11968488"/>
              <a:gd name="connsiteY3553" fmla="*/ 3413582 h 6483416"/>
              <a:gd name="connsiteX3554" fmla="*/ 465673 w 11968488"/>
              <a:gd name="connsiteY3554" fmla="*/ 3406546 h 6483416"/>
              <a:gd name="connsiteX3555" fmla="*/ 463848 w 11968488"/>
              <a:gd name="connsiteY3555" fmla="*/ 3389750 h 6483416"/>
              <a:gd name="connsiteX3556" fmla="*/ 475925 w 11968488"/>
              <a:gd name="connsiteY3556" fmla="*/ 3394655 h 6483416"/>
              <a:gd name="connsiteX3557" fmla="*/ 524095 w 11968488"/>
              <a:gd name="connsiteY3557" fmla="*/ 3394838 h 6483416"/>
              <a:gd name="connsiteX3558" fmla="*/ 569655 w 11968488"/>
              <a:gd name="connsiteY3558" fmla="*/ 3398566 h 6483416"/>
              <a:gd name="connsiteX3559" fmla="*/ 575953 w 11968488"/>
              <a:gd name="connsiteY3559" fmla="*/ 3403068 h 6483416"/>
              <a:gd name="connsiteX3560" fmla="*/ 578198 w 11968488"/>
              <a:gd name="connsiteY3560" fmla="*/ 3399262 h 6483416"/>
              <a:gd name="connsiteX3561" fmla="*/ 569655 w 11968488"/>
              <a:gd name="connsiteY3561" fmla="*/ 3398566 h 6483416"/>
              <a:gd name="connsiteX3562" fmla="*/ 568041 w 11968488"/>
              <a:gd name="connsiteY3562" fmla="*/ 3397410 h 6483416"/>
              <a:gd name="connsiteX3563" fmla="*/ 574421 w 11968488"/>
              <a:gd name="connsiteY3563" fmla="*/ 3392954 h 6483416"/>
              <a:gd name="connsiteX3564" fmla="*/ 576669 w 11968488"/>
              <a:gd name="connsiteY3564" fmla="*/ 3389147 h 6483416"/>
              <a:gd name="connsiteX3565" fmla="*/ 467200 w 11968488"/>
              <a:gd name="connsiteY3565" fmla="*/ 3364963 h 6483416"/>
              <a:gd name="connsiteX3566" fmla="*/ 460776 w 11968488"/>
              <a:gd name="connsiteY3566" fmla="*/ 3361492 h 6483416"/>
              <a:gd name="connsiteX3567" fmla="*/ 458263 w 11968488"/>
              <a:gd name="connsiteY3567" fmla="*/ 3338357 h 6483416"/>
              <a:gd name="connsiteX3568" fmla="*/ 492349 w 11968488"/>
              <a:gd name="connsiteY3568" fmla="*/ 3347903 h 6483416"/>
              <a:gd name="connsiteX3569" fmla="*/ 455701 w 11968488"/>
              <a:gd name="connsiteY3569" fmla="*/ 3326133 h 6483416"/>
              <a:gd name="connsiteX3570" fmla="*/ 424796 w 11968488"/>
              <a:gd name="connsiteY3570" fmla="*/ 3310467 h 6483416"/>
              <a:gd name="connsiteX3571" fmla="*/ 441628 w 11968488"/>
              <a:gd name="connsiteY3571" fmla="*/ 3242143 h 6483416"/>
              <a:gd name="connsiteX3572" fmla="*/ 505832 w 11968488"/>
              <a:gd name="connsiteY3572" fmla="*/ 3137019 h 6483416"/>
              <a:gd name="connsiteX3573" fmla="*/ 578234 w 11968488"/>
              <a:gd name="connsiteY3573" fmla="*/ 3118503 h 6483416"/>
              <a:gd name="connsiteX3574" fmla="*/ 600505 w 11968488"/>
              <a:gd name="connsiteY3574" fmla="*/ 3130167 h 6483416"/>
              <a:gd name="connsiteX3575" fmla="*/ 658686 w 11968488"/>
              <a:gd name="connsiteY3575" fmla="*/ 3161155 h 6483416"/>
              <a:gd name="connsiteX3576" fmla="*/ 689302 w 11968488"/>
              <a:gd name="connsiteY3576" fmla="*/ 3125934 h 6483416"/>
              <a:gd name="connsiteX3577" fmla="*/ 703667 w 11968488"/>
              <a:gd name="connsiteY3577" fmla="*/ 3101875 h 6483416"/>
              <a:gd name="connsiteX3578" fmla="*/ 712444 w 11968488"/>
              <a:gd name="connsiteY3578" fmla="*/ 3131321 h 6483416"/>
              <a:gd name="connsiteX3579" fmla="*/ 744362 w 11968488"/>
              <a:gd name="connsiteY3579" fmla="*/ 3166159 h 6483416"/>
              <a:gd name="connsiteX3580" fmla="*/ 900048 w 11968488"/>
              <a:gd name="connsiteY3580" fmla="*/ 3130167 h 6483416"/>
              <a:gd name="connsiteX3581" fmla="*/ 968315 w 11968488"/>
              <a:gd name="connsiteY3581" fmla="*/ 3101722 h 6483416"/>
              <a:gd name="connsiteX3582" fmla="*/ 976802 w 11968488"/>
              <a:gd name="connsiteY3582" fmla="*/ 3080282 h 6483416"/>
              <a:gd name="connsiteX3583" fmla="*/ 964760 w 11968488"/>
              <a:gd name="connsiteY3583" fmla="*/ 3034628 h 6483416"/>
              <a:gd name="connsiteX3584" fmla="*/ 942126 w 11968488"/>
              <a:gd name="connsiteY3584" fmla="*/ 3038825 h 6483416"/>
              <a:gd name="connsiteX3585" fmla="*/ 904620 w 11968488"/>
              <a:gd name="connsiteY3585" fmla="*/ 3057493 h 6483416"/>
              <a:gd name="connsiteX3586" fmla="*/ 771643 w 11968488"/>
              <a:gd name="connsiteY3586" fmla="*/ 3022543 h 6483416"/>
              <a:gd name="connsiteX3587" fmla="*/ 751983 w 11968488"/>
              <a:gd name="connsiteY3587" fmla="*/ 2992054 h 6483416"/>
              <a:gd name="connsiteX3588" fmla="*/ 713680 w 11968488"/>
              <a:gd name="connsiteY3588" fmla="*/ 2950250 h 6483416"/>
              <a:gd name="connsiteX3589" fmla="*/ 684227 w 11968488"/>
              <a:gd name="connsiteY3589" fmla="*/ 2871147 h 6483416"/>
              <a:gd name="connsiteX3590" fmla="*/ 674579 w 11968488"/>
              <a:gd name="connsiteY3590" fmla="*/ 2847975 h 6483416"/>
              <a:gd name="connsiteX3591" fmla="*/ 633692 w 11968488"/>
              <a:gd name="connsiteY3591" fmla="*/ 2838664 h 6483416"/>
              <a:gd name="connsiteX3592" fmla="*/ 618886 w 11968488"/>
              <a:gd name="connsiteY3592" fmla="*/ 2837421 h 6483416"/>
              <a:gd name="connsiteX3593" fmla="*/ 573772 w 11968488"/>
              <a:gd name="connsiteY3593" fmla="*/ 2837619 h 6483416"/>
              <a:gd name="connsiteX3594" fmla="*/ 420003 w 11968488"/>
              <a:gd name="connsiteY3594" fmla="*/ 2837664 h 6483416"/>
              <a:gd name="connsiteX3595" fmla="*/ 406073 w 11968488"/>
              <a:gd name="connsiteY3595" fmla="*/ 2829504 h 6483416"/>
              <a:gd name="connsiteX3596" fmla="*/ 345140 w 11968488"/>
              <a:gd name="connsiteY3596" fmla="*/ 2818388 h 6483416"/>
              <a:gd name="connsiteX3597" fmla="*/ 334626 w 11968488"/>
              <a:gd name="connsiteY3597" fmla="*/ 2823495 h 6483416"/>
              <a:gd name="connsiteX3598" fmla="*/ 306405 w 11968488"/>
              <a:gd name="connsiteY3598" fmla="*/ 2814130 h 6483416"/>
              <a:gd name="connsiteX3599" fmla="*/ 310180 w 11968488"/>
              <a:gd name="connsiteY3599" fmla="*/ 2820440 h 6483416"/>
              <a:gd name="connsiteX3600" fmla="*/ 288601 w 11968488"/>
              <a:gd name="connsiteY3600" fmla="*/ 2813401 h 6483416"/>
              <a:gd name="connsiteX3601" fmla="*/ 286776 w 11968488"/>
              <a:gd name="connsiteY3601" fmla="*/ 2796607 h 6483416"/>
              <a:gd name="connsiteX3602" fmla="*/ 298853 w 11968488"/>
              <a:gd name="connsiteY3602" fmla="*/ 2801511 h 6483416"/>
              <a:gd name="connsiteX3603" fmla="*/ 347023 w 11968488"/>
              <a:gd name="connsiteY3603" fmla="*/ 2801697 h 6483416"/>
              <a:gd name="connsiteX3604" fmla="*/ 392584 w 11968488"/>
              <a:gd name="connsiteY3604" fmla="*/ 2805423 h 6483416"/>
              <a:gd name="connsiteX3605" fmla="*/ 398880 w 11968488"/>
              <a:gd name="connsiteY3605" fmla="*/ 2809927 h 6483416"/>
              <a:gd name="connsiteX3606" fmla="*/ 401125 w 11968488"/>
              <a:gd name="connsiteY3606" fmla="*/ 2806122 h 6483416"/>
              <a:gd name="connsiteX3607" fmla="*/ 392584 w 11968488"/>
              <a:gd name="connsiteY3607" fmla="*/ 2805423 h 6483416"/>
              <a:gd name="connsiteX3608" fmla="*/ 390970 w 11968488"/>
              <a:gd name="connsiteY3608" fmla="*/ 2804265 h 6483416"/>
              <a:gd name="connsiteX3609" fmla="*/ 397351 w 11968488"/>
              <a:gd name="connsiteY3609" fmla="*/ 2799814 h 6483416"/>
              <a:gd name="connsiteX3610" fmla="*/ 398941 w 11968488"/>
              <a:gd name="connsiteY3610" fmla="*/ 2797119 h 6483416"/>
              <a:gd name="connsiteX3611" fmla="*/ 378374 w 11968488"/>
              <a:gd name="connsiteY3611" fmla="*/ 2797434 h 6483416"/>
              <a:gd name="connsiteX3612" fmla="*/ 241771 w 11968488"/>
              <a:gd name="connsiteY3612" fmla="*/ 2762136 h 6483416"/>
              <a:gd name="connsiteX3613" fmla="*/ 203757 w 11968488"/>
              <a:gd name="connsiteY3613" fmla="*/ 2771219 h 6483416"/>
              <a:gd name="connsiteX3614" fmla="*/ 160592 w 11968488"/>
              <a:gd name="connsiteY3614" fmla="*/ 2751203 h 6483416"/>
              <a:gd name="connsiteX3615" fmla="*/ 143326 w 11968488"/>
              <a:gd name="connsiteY3615" fmla="*/ 2743197 h 6483416"/>
              <a:gd name="connsiteX3616" fmla="*/ 71433 w 11968488"/>
              <a:gd name="connsiteY3616" fmla="*/ 2771293 h 6483416"/>
              <a:gd name="connsiteX3617" fmla="*/ 21522 w 11968488"/>
              <a:gd name="connsiteY3617" fmla="*/ 2760170 h 6483416"/>
              <a:gd name="connsiteX3618" fmla="*/ 16590 w 11968488"/>
              <a:gd name="connsiteY3618" fmla="*/ 2689768 h 6483416"/>
              <a:gd name="connsiteX3619" fmla="*/ 28197 w 11968488"/>
              <a:gd name="connsiteY3619" fmla="*/ 2659088 h 6483416"/>
              <a:gd name="connsiteX3620" fmla="*/ 72017 w 11968488"/>
              <a:gd name="connsiteY3620" fmla="*/ 2555195 h 6483416"/>
              <a:gd name="connsiteX3621" fmla="*/ 99611 w 11968488"/>
              <a:gd name="connsiteY3621" fmla="*/ 2548450 h 6483416"/>
              <a:gd name="connsiteX3622" fmla="*/ 99314 w 11968488"/>
              <a:gd name="connsiteY3622" fmla="*/ 2542473 h 6483416"/>
              <a:gd name="connsiteX3623" fmla="*/ 106532 w 11968488"/>
              <a:gd name="connsiteY3623" fmla="*/ 2546757 h 6483416"/>
              <a:gd name="connsiteX3624" fmla="*/ 120708 w 11968488"/>
              <a:gd name="connsiteY3624" fmla="*/ 2543294 h 6483416"/>
              <a:gd name="connsiteX3625" fmla="*/ 109450 w 11968488"/>
              <a:gd name="connsiteY3625" fmla="*/ 2537587 h 6483416"/>
              <a:gd name="connsiteX3626" fmla="*/ 108594 w 11968488"/>
              <a:gd name="connsiteY3626" fmla="*/ 2520298 h 6483416"/>
              <a:gd name="connsiteX3627" fmla="*/ 120146 w 11968488"/>
              <a:gd name="connsiteY3627" fmla="*/ 2527157 h 6483416"/>
              <a:gd name="connsiteX3628" fmla="*/ 136052 w 11968488"/>
              <a:gd name="connsiteY3628" fmla="*/ 2529771 h 6483416"/>
              <a:gd name="connsiteX3629" fmla="*/ 135975 w 11968488"/>
              <a:gd name="connsiteY3629" fmla="*/ 2528192 h 6483416"/>
              <a:gd name="connsiteX3630" fmla="*/ 103968 w 11968488"/>
              <a:gd name="connsiteY3630" fmla="*/ 2517899 h 6483416"/>
              <a:gd name="connsiteX3631" fmla="*/ 97869 w 11968488"/>
              <a:gd name="connsiteY3631" fmla="*/ 2513376 h 6483416"/>
              <a:gd name="connsiteX3632" fmla="*/ 96687 w 11968488"/>
              <a:gd name="connsiteY3632" fmla="*/ 2489558 h 6483416"/>
              <a:gd name="connsiteX3633" fmla="*/ 117930 w 11968488"/>
              <a:gd name="connsiteY3633" fmla="*/ 2499269 h 6483416"/>
              <a:gd name="connsiteX3634" fmla="*/ 117873 w 11968488"/>
              <a:gd name="connsiteY3634" fmla="*/ 2498119 h 6483416"/>
              <a:gd name="connsiteX3635" fmla="*/ 119505 w 11968488"/>
              <a:gd name="connsiteY3635" fmla="*/ 2499090 h 6483416"/>
              <a:gd name="connsiteX3636" fmla="*/ 119380 w 11968488"/>
              <a:gd name="connsiteY3636" fmla="*/ 2498170 h 6483416"/>
              <a:gd name="connsiteX3637" fmla="*/ 131650 w 11968488"/>
              <a:gd name="connsiteY3637" fmla="*/ 2502222 h 6483416"/>
              <a:gd name="connsiteX3638" fmla="*/ 133162 w 11968488"/>
              <a:gd name="connsiteY3638" fmla="*/ 2502126 h 6483416"/>
              <a:gd name="connsiteX3639" fmla="*/ 113248 w 11968488"/>
              <a:gd name="connsiteY3639" fmla="*/ 2495722 h 6483416"/>
              <a:gd name="connsiteX3640" fmla="*/ 107149 w 11968488"/>
              <a:gd name="connsiteY3640" fmla="*/ 2491199 h 6483416"/>
              <a:gd name="connsiteX3641" fmla="*/ 105966 w 11968488"/>
              <a:gd name="connsiteY3641" fmla="*/ 2467385 h 6483416"/>
              <a:gd name="connsiteX3642" fmla="*/ 133584 w 11968488"/>
              <a:gd name="connsiteY3642" fmla="*/ 2480008 h 6483416"/>
              <a:gd name="connsiteX3643" fmla="*/ 133437 w 11968488"/>
              <a:gd name="connsiteY3643" fmla="*/ 2477057 h 6483416"/>
              <a:gd name="connsiteX3644" fmla="*/ 122526 w 11968488"/>
              <a:gd name="connsiteY3644" fmla="*/ 2473550 h 6483416"/>
              <a:gd name="connsiteX3645" fmla="*/ 122273 w 11968488"/>
              <a:gd name="connsiteY3645" fmla="*/ 2473361 h 6483416"/>
              <a:gd name="connsiteX3646" fmla="*/ 122170 w 11968488"/>
              <a:gd name="connsiteY3646" fmla="*/ 2473352 h 6483416"/>
              <a:gd name="connsiteX3647" fmla="*/ 115620 w 11968488"/>
              <a:gd name="connsiteY3647" fmla="*/ 2470341 h 6483416"/>
              <a:gd name="connsiteX3648" fmla="*/ 112542 w 11968488"/>
              <a:gd name="connsiteY3648" fmla="*/ 2447559 h 6483416"/>
              <a:gd name="connsiteX3649" fmla="*/ 115392 w 11968488"/>
              <a:gd name="connsiteY3649" fmla="*/ 2448152 h 6483416"/>
              <a:gd name="connsiteX3650" fmla="*/ 115247 w 11968488"/>
              <a:gd name="connsiteY3650" fmla="*/ 2445209 h 6483416"/>
              <a:gd name="connsiteX3651" fmla="*/ 126931 w 11968488"/>
              <a:gd name="connsiteY3651" fmla="*/ 2450551 h 6483416"/>
              <a:gd name="connsiteX3652" fmla="*/ 169414 w 11968488"/>
              <a:gd name="connsiteY3652" fmla="*/ 2459380 h 6483416"/>
              <a:gd name="connsiteX3653" fmla="*/ 258361 w 11968488"/>
              <a:gd name="connsiteY3653" fmla="*/ 2463659 h 6483416"/>
              <a:gd name="connsiteX3654" fmla="*/ 319946 w 11968488"/>
              <a:gd name="connsiteY3654" fmla="*/ 2470588 h 6483416"/>
              <a:gd name="connsiteX3655" fmla="*/ 322706 w 11968488"/>
              <a:gd name="connsiteY3655" fmla="*/ 2445873 h 6483416"/>
              <a:gd name="connsiteX3656" fmla="*/ 341062 w 11968488"/>
              <a:gd name="connsiteY3656" fmla="*/ 2452110 h 6483416"/>
              <a:gd name="connsiteX3657" fmla="*/ 338696 w 11968488"/>
              <a:gd name="connsiteY3657" fmla="*/ 2462968 h 6483416"/>
              <a:gd name="connsiteX3658" fmla="*/ 447853 w 11968488"/>
              <a:gd name="connsiteY3658" fmla="*/ 2462739 h 6483416"/>
              <a:gd name="connsiteX3659" fmla="*/ 506074 w 11968488"/>
              <a:gd name="connsiteY3659" fmla="*/ 2442875 h 6483416"/>
              <a:gd name="connsiteX3660" fmla="*/ 550277 w 11968488"/>
              <a:gd name="connsiteY3660" fmla="*/ 2435397 h 6483416"/>
              <a:gd name="connsiteX3661" fmla="*/ 545190 w 11968488"/>
              <a:gd name="connsiteY3661" fmla="*/ 2434469 h 6483416"/>
              <a:gd name="connsiteX3662" fmla="*/ 391424 w 11968488"/>
              <a:gd name="connsiteY3662" fmla="*/ 2434518 h 6483416"/>
              <a:gd name="connsiteX3663" fmla="*/ 377492 w 11968488"/>
              <a:gd name="connsiteY3663" fmla="*/ 2426356 h 6483416"/>
              <a:gd name="connsiteX3664" fmla="*/ 316559 w 11968488"/>
              <a:gd name="connsiteY3664" fmla="*/ 2415237 h 6483416"/>
              <a:gd name="connsiteX3665" fmla="*/ 306045 w 11968488"/>
              <a:gd name="connsiteY3665" fmla="*/ 2420344 h 6483416"/>
              <a:gd name="connsiteX3666" fmla="*/ 277824 w 11968488"/>
              <a:gd name="connsiteY3666" fmla="*/ 2410982 h 6483416"/>
              <a:gd name="connsiteX3667" fmla="*/ 281602 w 11968488"/>
              <a:gd name="connsiteY3667" fmla="*/ 2417291 h 6483416"/>
              <a:gd name="connsiteX3668" fmla="*/ 260019 w 11968488"/>
              <a:gd name="connsiteY3668" fmla="*/ 2410254 h 6483416"/>
              <a:gd name="connsiteX3669" fmla="*/ 259100 w 11968488"/>
              <a:gd name="connsiteY3669" fmla="*/ 2401786 h 6483416"/>
              <a:gd name="connsiteX3670" fmla="*/ 256627 w 11968488"/>
              <a:gd name="connsiteY3670" fmla="*/ 2399933 h 6483416"/>
              <a:gd name="connsiteX3671" fmla="*/ 252731 w 11968488"/>
              <a:gd name="connsiteY3671" fmla="*/ 2378551 h 6483416"/>
              <a:gd name="connsiteX3672" fmla="*/ 255013 w 11968488"/>
              <a:gd name="connsiteY3672" fmla="*/ 2364167 h 6483416"/>
              <a:gd name="connsiteX3673" fmla="*/ 252611 w 11968488"/>
              <a:gd name="connsiteY3673" fmla="*/ 2342065 h 6483416"/>
              <a:gd name="connsiteX3674" fmla="*/ 262463 w 11968488"/>
              <a:gd name="connsiteY3674" fmla="*/ 2344824 h 6483416"/>
              <a:gd name="connsiteX3675" fmla="*/ 266271 w 11968488"/>
              <a:gd name="connsiteY3675" fmla="*/ 2338917 h 6483416"/>
              <a:gd name="connsiteX3676" fmla="*/ 291836 w 11968488"/>
              <a:gd name="connsiteY3676" fmla="*/ 2321889 h 6483416"/>
              <a:gd name="connsiteX3677" fmla="*/ 362859 w 11968488"/>
              <a:gd name="connsiteY3677" fmla="*/ 2300063 h 6483416"/>
              <a:gd name="connsiteX3678" fmla="*/ 528045 w 11968488"/>
              <a:gd name="connsiteY3678" fmla="*/ 2261804 h 6483416"/>
              <a:gd name="connsiteX3679" fmla="*/ 572155 w 11968488"/>
              <a:gd name="connsiteY3679" fmla="*/ 2208798 h 6483416"/>
              <a:gd name="connsiteX3680" fmla="*/ 595733 w 11968488"/>
              <a:gd name="connsiteY3680" fmla="*/ 2131582 h 6483416"/>
              <a:gd name="connsiteX3681" fmla="*/ 622213 w 11968488"/>
              <a:gd name="connsiteY3681" fmla="*/ 2086429 h 6483416"/>
              <a:gd name="connsiteX3682" fmla="*/ 641365 w 11968488"/>
              <a:gd name="connsiteY3682" fmla="*/ 2107330 h 6483416"/>
              <a:gd name="connsiteX3683" fmla="*/ 651521 w 11968488"/>
              <a:gd name="connsiteY3683" fmla="*/ 2140090 h 6483416"/>
              <a:gd name="connsiteX3684" fmla="*/ 653263 w 11968488"/>
              <a:gd name="connsiteY3684" fmla="*/ 2127541 h 6483416"/>
              <a:gd name="connsiteX3685" fmla="*/ 718991 w 11968488"/>
              <a:gd name="connsiteY3685" fmla="*/ 2051168 h 6483416"/>
              <a:gd name="connsiteX3686" fmla="*/ 755409 w 11968488"/>
              <a:gd name="connsiteY3686" fmla="*/ 2080079 h 6483416"/>
              <a:gd name="connsiteX3687" fmla="*/ 844642 w 11968488"/>
              <a:gd name="connsiteY3687" fmla="*/ 1993239 h 6483416"/>
              <a:gd name="connsiteX3688" fmla="*/ 875257 w 11968488"/>
              <a:gd name="connsiteY3688" fmla="*/ 1958018 h 6483416"/>
              <a:gd name="connsiteX3689" fmla="*/ 890853 w 11968488"/>
              <a:gd name="connsiteY3689" fmla="*/ 1911824 h 6483416"/>
              <a:gd name="connsiteX3690" fmla="*/ 829697 w 11968488"/>
              <a:gd name="connsiteY3690" fmla="*/ 1915520 h 6483416"/>
              <a:gd name="connsiteX3691" fmla="*/ 799955 w 11968488"/>
              <a:gd name="connsiteY3691" fmla="*/ 1944468 h 6483416"/>
              <a:gd name="connsiteX3692" fmla="*/ 767090 w 11968488"/>
              <a:gd name="connsiteY3692" fmla="*/ 1982652 h 6483416"/>
              <a:gd name="connsiteX3693" fmla="*/ 755845 w 11968488"/>
              <a:gd name="connsiteY3693" fmla="*/ 1997470 h 6483416"/>
              <a:gd name="connsiteX3694" fmla="*/ 735895 w 11968488"/>
              <a:gd name="connsiteY3694" fmla="*/ 1916099 h 6483416"/>
              <a:gd name="connsiteX3695" fmla="*/ 756137 w 11968488"/>
              <a:gd name="connsiteY3695" fmla="*/ 1889423 h 6483416"/>
              <a:gd name="connsiteX3696" fmla="*/ 817004 w 11968488"/>
              <a:gd name="connsiteY3696" fmla="*/ 1834840 h 6483416"/>
              <a:gd name="connsiteX3697" fmla="*/ 827377 w 11968488"/>
              <a:gd name="connsiteY3697" fmla="*/ 1826293 h 6483416"/>
              <a:gd name="connsiteX3698" fmla="*/ 930774 w 11968488"/>
              <a:gd name="connsiteY3698" fmla="*/ 1775823 h 6483416"/>
              <a:gd name="connsiteX3699" fmla="*/ 938594 w 11968488"/>
              <a:gd name="connsiteY3699" fmla="*/ 1772903 h 6483416"/>
              <a:gd name="connsiteX3700" fmla="*/ 934448 w 11968488"/>
              <a:gd name="connsiteY3700" fmla="*/ 1742148 h 6483416"/>
              <a:gd name="connsiteX3701" fmla="*/ 917182 w 11968488"/>
              <a:gd name="connsiteY3701" fmla="*/ 1734143 h 6483416"/>
              <a:gd name="connsiteX3702" fmla="*/ 845290 w 11968488"/>
              <a:gd name="connsiteY3702" fmla="*/ 1762241 h 6483416"/>
              <a:gd name="connsiteX3703" fmla="*/ 795376 w 11968488"/>
              <a:gd name="connsiteY3703" fmla="*/ 1751117 h 6483416"/>
              <a:gd name="connsiteX3704" fmla="*/ 790445 w 11968488"/>
              <a:gd name="connsiteY3704" fmla="*/ 1680714 h 6483416"/>
              <a:gd name="connsiteX3705" fmla="*/ 802052 w 11968488"/>
              <a:gd name="connsiteY3705" fmla="*/ 1650034 h 6483416"/>
              <a:gd name="connsiteX3706" fmla="*/ 845872 w 11968488"/>
              <a:gd name="connsiteY3706" fmla="*/ 1546143 h 6483416"/>
              <a:gd name="connsiteX3707" fmla="*/ 1008956 w 11968488"/>
              <a:gd name="connsiteY3707" fmla="*/ 1536289 h 6483416"/>
              <a:gd name="connsiteX3708" fmla="*/ 1050234 w 11968488"/>
              <a:gd name="connsiteY3708" fmla="*/ 1543410 h 6483416"/>
              <a:gd name="connsiteX3709" fmla="*/ 1148454 w 11968488"/>
              <a:gd name="connsiteY3709" fmla="*/ 1512659 h 6483416"/>
              <a:gd name="connsiteX3710" fmla="*/ 1239674 w 11968488"/>
              <a:gd name="connsiteY3710" fmla="*/ 1508155 h 6483416"/>
              <a:gd name="connsiteX3711" fmla="*/ 1261863 w 11968488"/>
              <a:gd name="connsiteY3711" fmla="*/ 1489520 h 6483416"/>
              <a:gd name="connsiteX3712" fmla="*/ 1321951 w 11968488"/>
              <a:gd name="connsiteY3712" fmla="*/ 1472899 h 6483416"/>
              <a:gd name="connsiteX3713" fmla="*/ 1337447 w 11968488"/>
              <a:gd name="connsiteY3713" fmla="*/ 1446870 h 6483416"/>
              <a:gd name="connsiteX3714" fmla="*/ 1377201 w 11968488"/>
              <a:gd name="connsiteY3714" fmla="*/ 1425238 h 6483416"/>
              <a:gd name="connsiteX3715" fmla="*/ 1389825 w 11968488"/>
              <a:gd name="connsiteY3715" fmla="*/ 1413731 h 6483416"/>
              <a:gd name="connsiteX3716" fmla="*/ 1387189 w 11968488"/>
              <a:gd name="connsiteY3716" fmla="*/ 1407400 h 6483416"/>
              <a:gd name="connsiteX3717" fmla="*/ 1381836 w 11968488"/>
              <a:gd name="connsiteY3717" fmla="*/ 1409589 h 6483416"/>
              <a:gd name="connsiteX3718" fmla="*/ 1370192 w 11968488"/>
              <a:gd name="connsiteY3718" fmla="*/ 1396612 h 6483416"/>
              <a:gd name="connsiteX3719" fmla="*/ 1320834 w 11968488"/>
              <a:gd name="connsiteY3719" fmla="*/ 1394423 h 6483416"/>
              <a:gd name="connsiteX3720" fmla="*/ 1261346 w 11968488"/>
              <a:gd name="connsiteY3720" fmla="*/ 1372847 h 6483416"/>
              <a:gd name="connsiteX3721" fmla="*/ 1073887 w 11968488"/>
              <a:gd name="connsiteY3721" fmla="*/ 1399443 h 6483416"/>
              <a:gd name="connsiteX3722" fmla="*/ 1064383 w 11968488"/>
              <a:gd name="connsiteY3722" fmla="*/ 1401718 h 6483416"/>
              <a:gd name="connsiteX3723" fmla="*/ 1026587 w 11968488"/>
              <a:gd name="connsiteY3723" fmla="*/ 1369499 h 6483416"/>
              <a:gd name="connsiteX3724" fmla="*/ 1040128 w 11968488"/>
              <a:gd name="connsiteY3724" fmla="*/ 1329865 h 6483416"/>
              <a:gd name="connsiteX3725" fmla="*/ 1051249 w 11968488"/>
              <a:gd name="connsiteY3725" fmla="*/ 1322454 h 6483416"/>
              <a:gd name="connsiteX3726" fmla="*/ 1049677 w 11968488"/>
              <a:gd name="connsiteY3726" fmla="*/ 1308623 h 6483416"/>
              <a:gd name="connsiteX3727" fmla="*/ 1091372 w 11968488"/>
              <a:gd name="connsiteY3727" fmla="*/ 1294706 h 6483416"/>
              <a:gd name="connsiteX3728" fmla="*/ 1102278 w 11968488"/>
              <a:gd name="connsiteY3728" fmla="*/ 1286383 h 6483416"/>
              <a:gd name="connsiteX3729" fmla="*/ 1111430 w 11968488"/>
              <a:gd name="connsiteY3729" fmla="*/ 1281953 h 6483416"/>
              <a:gd name="connsiteX3730" fmla="*/ 1111707 w 11968488"/>
              <a:gd name="connsiteY3730" fmla="*/ 1282196 h 6483416"/>
              <a:gd name="connsiteX3731" fmla="*/ 1114613 w 11968488"/>
              <a:gd name="connsiteY3731" fmla="*/ 1280409 h 6483416"/>
              <a:gd name="connsiteX3732" fmla="*/ 1111430 w 11968488"/>
              <a:gd name="connsiteY3732" fmla="*/ 1281953 h 6483416"/>
              <a:gd name="connsiteX3733" fmla="*/ 1110479 w 11968488"/>
              <a:gd name="connsiteY3733" fmla="*/ 1281110 h 6483416"/>
              <a:gd name="connsiteX3734" fmla="*/ 1107851 w 11968488"/>
              <a:gd name="connsiteY3734" fmla="*/ 1282419 h 6483416"/>
              <a:gd name="connsiteX3735" fmla="*/ 1108163 w 11968488"/>
              <a:gd name="connsiteY3735" fmla="*/ 1280500 h 6483416"/>
              <a:gd name="connsiteX3736" fmla="*/ 1229190 w 11968488"/>
              <a:gd name="connsiteY3736" fmla="*/ 1241077 h 6483416"/>
              <a:gd name="connsiteX3737" fmla="*/ 1231090 w 11968488"/>
              <a:gd name="connsiteY3737" fmla="*/ 1246828 h 6483416"/>
              <a:gd name="connsiteX3738" fmla="*/ 1322416 w 11968488"/>
              <a:gd name="connsiteY3738" fmla="*/ 1224418 h 6483416"/>
              <a:gd name="connsiteX3739" fmla="*/ 1326533 w 11968488"/>
              <a:gd name="connsiteY3739" fmla="*/ 1224876 h 6483416"/>
              <a:gd name="connsiteX3740" fmla="*/ 1346011 w 11968488"/>
              <a:gd name="connsiteY3740" fmla="*/ 1199747 h 6483416"/>
              <a:gd name="connsiteX3741" fmla="*/ 1369590 w 11968488"/>
              <a:gd name="connsiteY3741" fmla="*/ 1122529 h 6483416"/>
              <a:gd name="connsiteX3742" fmla="*/ 1396068 w 11968488"/>
              <a:gd name="connsiteY3742" fmla="*/ 1077377 h 6483416"/>
              <a:gd name="connsiteX3743" fmla="*/ 1415221 w 11968488"/>
              <a:gd name="connsiteY3743" fmla="*/ 1098276 h 6483416"/>
              <a:gd name="connsiteX3744" fmla="*/ 1425376 w 11968488"/>
              <a:gd name="connsiteY3744" fmla="*/ 1131037 h 6483416"/>
              <a:gd name="connsiteX3745" fmla="*/ 1427118 w 11968488"/>
              <a:gd name="connsiteY3745" fmla="*/ 1118487 h 6483416"/>
              <a:gd name="connsiteX3746" fmla="*/ 1492846 w 11968488"/>
              <a:gd name="connsiteY3746" fmla="*/ 1042114 h 6483416"/>
              <a:gd name="connsiteX3747" fmla="*/ 1529264 w 11968488"/>
              <a:gd name="connsiteY3747" fmla="*/ 1071025 h 6483416"/>
              <a:gd name="connsiteX3748" fmla="*/ 1618496 w 11968488"/>
              <a:gd name="connsiteY3748" fmla="*/ 984185 h 6483416"/>
              <a:gd name="connsiteX3749" fmla="*/ 1649112 w 11968488"/>
              <a:gd name="connsiteY3749" fmla="*/ 948964 h 6483416"/>
              <a:gd name="connsiteX3750" fmla="*/ 1664710 w 11968488"/>
              <a:gd name="connsiteY3750" fmla="*/ 902770 h 6483416"/>
              <a:gd name="connsiteX3751" fmla="*/ 1603553 w 11968488"/>
              <a:gd name="connsiteY3751" fmla="*/ 906466 h 6483416"/>
              <a:gd name="connsiteX3752" fmla="*/ 1573809 w 11968488"/>
              <a:gd name="connsiteY3752" fmla="*/ 935417 h 6483416"/>
              <a:gd name="connsiteX3753" fmla="*/ 1540945 w 11968488"/>
              <a:gd name="connsiteY3753" fmla="*/ 973600 h 6483416"/>
              <a:gd name="connsiteX3754" fmla="*/ 1529701 w 11968488"/>
              <a:gd name="connsiteY3754" fmla="*/ 988418 h 6483416"/>
              <a:gd name="connsiteX3755" fmla="*/ 1509752 w 11968488"/>
              <a:gd name="connsiteY3755" fmla="*/ 907045 h 6483416"/>
              <a:gd name="connsiteX3756" fmla="*/ 1529993 w 11968488"/>
              <a:gd name="connsiteY3756" fmla="*/ 880367 h 6483416"/>
              <a:gd name="connsiteX3757" fmla="*/ 1590859 w 11968488"/>
              <a:gd name="connsiteY3757" fmla="*/ 825788 h 6483416"/>
              <a:gd name="connsiteX3758" fmla="*/ 1601233 w 11968488"/>
              <a:gd name="connsiteY3758" fmla="*/ 817240 h 6483416"/>
              <a:gd name="connsiteX3759" fmla="*/ 1738638 w 11968488"/>
              <a:gd name="connsiteY3759" fmla="*/ 754075 h 6483416"/>
              <a:gd name="connsiteX3760" fmla="*/ 1770774 w 11968488"/>
              <a:gd name="connsiteY3760" fmla="*/ 747608 h 6483416"/>
              <a:gd name="connsiteX3761" fmla="*/ 1863562 w 11968488"/>
              <a:gd name="connsiteY3761" fmla="*/ 727862 h 6483416"/>
              <a:gd name="connsiteX3762" fmla="*/ 1887066 w 11968488"/>
              <a:gd name="connsiteY3762" fmla="*/ 717393 h 6483416"/>
              <a:gd name="connsiteX3763" fmla="*/ 1938575 w 11968488"/>
              <a:gd name="connsiteY3763" fmla="*/ 690522 h 6483416"/>
              <a:gd name="connsiteX3764" fmla="*/ 1971513 w 11968488"/>
              <a:gd name="connsiteY3764" fmla="*/ 585591 h 6483416"/>
              <a:gd name="connsiteX3765" fmla="*/ 2035716 w 11968488"/>
              <a:gd name="connsiteY3765" fmla="*/ 480467 h 6483416"/>
              <a:gd name="connsiteX3766" fmla="*/ 2317704 w 11968488"/>
              <a:gd name="connsiteY3766" fmla="*/ 421576 h 6483416"/>
              <a:gd name="connsiteX3767" fmla="*/ 2413756 w 11968488"/>
              <a:gd name="connsiteY3767" fmla="*/ 418032 h 6483416"/>
              <a:gd name="connsiteX3768" fmla="*/ 2485068 w 11968488"/>
              <a:gd name="connsiteY3768" fmla="*/ 447093 h 6483416"/>
              <a:gd name="connsiteX3769" fmla="*/ 2518585 w 11968488"/>
              <a:gd name="connsiteY3769" fmla="*/ 443937 h 6483416"/>
              <a:gd name="connsiteX3770" fmla="*/ 2674125 w 11968488"/>
              <a:gd name="connsiteY3770" fmla="*/ 382504 h 6483416"/>
              <a:gd name="connsiteX3771" fmla="*/ 2652797 w 11968488"/>
              <a:gd name="connsiteY3771" fmla="*/ 297821 h 6483416"/>
              <a:gd name="connsiteX3772" fmla="*/ 2633644 w 11968488"/>
              <a:gd name="connsiteY3772" fmla="*/ 276918 h 6483416"/>
              <a:gd name="connsiteX3773" fmla="*/ 2505237 w 11968488"/>
              <a:gd name="connsiteY3773" fmla="*/ 328227 h 6483416"/>
              <a:gd name="connsiteX3774" fmla="*/ 2416803 w 11968488"/>
              <a:gd name="connsiteY3774" fmla="*/ 316603 h 6483416"/>
              <a:gd name="connsiteX3775" fmla="*/ 2371028 w 11968488"/>
              <a:gd name="connsiteY3775" fmla="*/ 315410 h 6483416"/>
              <a:gd name="connsiteX3776" fmla="*/ 2182481 w 11968488"/>
              <a:gd name="connsiteY3776" fmla="*/ 389585 h 6483416"/>
              <a:gd name="connsiteX3777" fmla="*/ 2136196 w 11968488"/>
              <a:gd name="connsiteY3777" fmla="*/ 378806 h 6483416"/>
              <a:gd name="connsiteX3778" fmla="*/ 2220423 w 11968488"/>
              <a:gd name="connsiteY3778" fmla="*/ 288309 h 6483416"/>
              <a:gd name="connsiteX3779" fmla="*/ 2285806 w 11968488"/>
              <a:gd name="connsiteY3779" fmla="*/ 250845 h 6483416"/>
              <a:gd name="connsiteX3780" fmla="*/ 2316994 w 11968488"/>
              <a:gd name="connsiteY3780" fmla="*/ 225825 h 6483416"/>
              <a:gd name="connsiteX3781" fmla="*/ 2306163 w 11968488"/>
              <a:gd name="connsiteY3781" fmla="*/ 226806 h 6483416"/>
              <a:gd name="connsiteX3782" fmla="*/ 2302570 w 11968488"/>
              <a:gd name="connsiteY3782" fmla="*/ 220197 h 6483416"/>
              <a:gd name="connsiteX3783" fmla="*/ 2262683 w 11968488"/>
              <a:gd name="connsiteY3783" fmla="*/ 234212 h 6483416"/>
              <a:gd name="connsiteX3784" fmla="*/ 2233868 w 11968488"/>
              <a:gd name="connsiteY3784" fmla="*/ 236821 h 6483416"/>
              <a:gd name="connsiteX3785" fmla="*/ 2159014 w 11968488"/>
              <a:gd name="connsiteY3785" fmla="*/ 263966 h 6483416"/>
              <a:gd name="connsiteX3786" fmla="*/ 2124593 w 11968488"/>
              <a:gd name="connsiteY3786" fmla="*/ 274502 h 6483416"/>
              <a:gd name="connsiteX3787" fmla="*/ 2121456 w 11968488"/>
              <a:gd name="connsiteY3787" fmla="*/ 236540 h 6483416"/>
              <a:gd name="connsiteX3788" fmla="*/ 2163143 w 11968488"/>
              <a:gd name="connsiteY3788" fmla="*/ 225892 h 6483416"/>
              <a:gd name="connsiteX3789" fmla="*/ 2174179 w 11968488"/>
              <a:gd name="connsiteY3789" fmla="*/ 218393 h 6483416"/>
              <a:gd name="connsiteX3790" fmla="*/ 2183370 w 11968488"/>
              <a:gd name="connsiteY3790" fmla="*/ 214670 h 6483416"/>
              <a:gd name="connsiteX3791" fmla="*/ 2183638 w 11968488"/>
              <a:gd name="connsiteY3791" fmla="*/ 214939 h 6483416"/>
              <a:gd name="connsiteX3792" fmla="*/ 2186565 w 11968488"/>
              <a:gd name="connsiteY3792" fmla="*/ 213371 h 6483416"/>
              <a:gd name="connsiteX3793" fmla="*/ 2183370 w 11968488"/>
              <a:gd name="connsiteY3793" fmla="*/ 214670 h 6483416"/>
              <a:gd name="connsiteX3794" fmla="*/ 2182448 w 11968488"/>
              <a:gd name="connsiteY3794" fmla="*/ 213742 h 6483416"/>
              <a:gd name="connsiteX3795" fmla="*/ 2179812 w 11968488"/>
              <a:gd name="connsiteY3795" fmla="*/ 214850 h 6483416"/>
              <a:gd name="connsiteX3796" fmla="*/ 2180175 w 11968488"/>
              <a:gd name="connsiteY3796" fmla="*/ 212939 h 6483416"/>
              <a:gd name="connsiteX3797" fmla="*/ 2301153 w 11968488"/>
              <a:gd name="connsiteY3797" fmla="*/ 183027 h 6483416"/>
              <a:gd name="connsiteX3798" fmla="*/ 2302867 w 11968488"/>
              <a:gd name="connsiteY3798" fmla="*/ 188971 h 6483416"/>
              <a:gd name="connsiteX3799" fmla="*/ 2393942 w 11968488"/>
              <a:gd name="connsiteY3799" fmla="*/ 173793 h 6483416"/>
              <a:gd name="connsiteX3800" fmla="*/ 2394378 w 11968488"/>
              <a:gd name="connsiteY3800" fmla="*/ 173879 h 6483416"/>
              <a:gd name="connsiteX3801" fmla="*/ 2395087 w 11968488"/>
              <a:gd name="connsiteY3801" fmla="*/ 173471 h 6483416"/>
              <a:gd name="connsiteX3802" fmla="*/ 2430320 w 11968488"/>
              <a:gd name="connsiteY3802" fmla="*/ 177778 h 6483416"/>
              <a:gd name="connsiteX3803" fmla="*/ 2539286 w 11968488"/>
              <a:gd name="connsiteY3803" fmla="*/ 171029 h 6483416"/>
              <a:gd name="connsiteX3804" fmla="*/ 2570717 w 11968488"/>
              <a:gd name="connsiteY3804" fmla="*/ 171518 h 6483416"/>
              <a:gd name="connsiteX3805" fmla="*/ 2578704 w 11968488"/>
              <a:gd name="connsiteY3805" fmla="*/ 167962 h 6483416"/>
              <a:gd name="connsiteX3806" fmla="*/ 2585912 w 11968488"/>
              <a:gd name="connsiteY3806" fmla="*/ 170637 h 6483416"/>
              <a:gd name="connsiteX3807" fmla="*/ 2586946 w 11968488"/>
              <a:gd name="connsiteY3807" fmla="*/ 171772 h 6483416"/>
              <a:gd name="connsiteX3808" fmla="*/ 2596455 w 11968488"/>
              <a:gd name="connsiteY3808" fmla="*/ 171921 h 6483416"/>
              <a:gd name="connsiteX3809" fmla="*/ 2649792 w 11968488"/>
              <a:gd name="connsiteY3809" fmla="*/ 167894 h 6483416"/>
              <a:gd name="connsiteX3810" fmla="*/ 2649902 w 11968488"/>
              <a:gd name="connsiteY3810" fmla="*/ 167948 h 6483416"/>
              <a:gd name="connsiteX3811" fmla="*/ 2654017 w 11968488"/>
              <a:gd name="connsiteY3811" fmla="*/ 167574 h 6483416"/>
              <a:gd name="connsiteX3812" fmla="*/ 2649792 w 11968488"/>
              <a:gd name="connsiteY3812" fmla="*/ 167894 h 6483416"/>
              <a:gd name="connsiteX3813" fmla="*/ 2643986 w 11968488"/>
              <a:gd name="connsiteY3813" fmla="*/ 165016 h 6483416"/>
              <a:gd name="connsiteX3814" fmla="*/ 2654538 w 11968488"/>
              <a:gd name="connsiteY3814" fmla="*/ 160594 h 6483416"/>
              <a:gd name="connsiteX3815" fmla="*/ 2658655 w 11968488"/>
              <a:gd name="connsiteY3815" fmla="*/ 160222 h 6483416"/>
              <a:gd name="connsiteX3816" fmla="*/ 2656858 w 11968488"/>
              <a:gd name="connsiteY3816" fmla="*/ 156917 h 6483416"/>
              <a:gd name="connsiteX3817" fmla="*/ 2550883 w 11968488"/>
              <a:gd name="connsiteY3817" fmla="*/ 152646 h 6483416"/>
              <a:gd name="connsiteX3818" fmla="*/ 2556044 w 11968488"/>
              <a:gd name="connsiteY3818" fmla="*/ 138312 h 6483416"/>
              <a:gd name="connsiteX3819" fmla="*/ 2584334 w 11968488"/>
              <a:gd name="connsiteY3819" fmla="*/ 142685 h 6483416"/>
              <a:gd name="connsiteX3820" fmla="*/ 2629090 w 11968488"/>
              <a:gd name="connsiteY3820" fmla="*/ 145566 h 6483416"/>
              <a:gd name="connsiteX3821" fmla="*/ 2704878 w 11968488"/>
              <a:gd name="connsiteY3821" fmla="*/ 146935 h 6483416"/>
              <a:gd name="connsiteX3822" fmla="*/ 2776123 w 11968488"/>
              <a:gd name="connsiteY3822" fmla="*/ 155370 h 6483416"/>
              <a:gd name="connsiteX3823" fmla="*/ 2778009 w 11968488"/>
              <a:gd name="connsiteY3823" fmla="*/ 153870 h 6483416"/>
              <a:gd name="connsiteX3824" fmla="*/ 2786185 w 11968488"/>
              <a:gd name="connsiteY3824" fmla="*/ 155992 h 6483416"/>
              <a:gd name="connsiteX3825" fmla="*/ 2786808 w 11968488"/>
              <a:gd name="connsiteY3825" fmla="*/ 159510 h 6483416"/>
              <a:gd name="connsiteX3826" fmla="*/ 2795241 w 11968488"/>
              <a:gd name="connsiteY3826" fmla="*/ 165184 h 6483416"/>
              <a:gd name="connsiteX3827" fmla="*/ 2855417 w 11968488"/>
              <a:gd name="connsiteY3827" fmla="*/ 180537 h 6483416"/>
              <a:gd name="connsiteX3828" fmla="*/ 2865967 w 11968488"/>
              <a:gd name="connsiteY3828" fmla="*/ 176113 h 6483416"/>
              <a:gd name="connsiteX3829" fmla="*/ 2893737 w 11968488"/>
              <a:gd name="connsiteY3829" fmla="*/ 187462 h 6483416"/>
              <a:gd name="connsiteX3830" fmla="*/ 2890145 w 11968488"/>
              <a:gd name="connsiteY3830" fmla="*/ 180857 h 6483416"/>
              <a:gd name="connsiteX3831" fmla="*/ 2911379 w 11968488"/>
              <a:gd name="connsiteY3831" fmla="*/ 189412 h 6483416"/>
              <a:gd name="connsiteX3832" fmla="*/ 2912112 w 11968488"/>
              <a:gd name="connsiteY3832" fmla="*/ 198285 h 6483416"/>
              <a:gd name="connsiteX3833" fmla="*/ 2922116 w 11968488"/>
              <a:gd name="connsiteY3833" fmla="*/ 192816 h 6483416"/>
              <a:gd name="connsiteX3834" fmla="*/ 2945016 w 11968488"/>
              <a:gd name="connsiteY3834" fmla="*/ 204936 h 6483416"/>
              <a:gd name="connsiteX3835" fmla="*/ 2987671 w 11968488"/>
              <a:gd name="connsiteY3835" fmla="*/ 215368 h 6483416"/>
              <a:gd name="connsiteX3836" fmla="*/ 3028151 w 11968488"/>
              <a:gd name="connsiteY3836" fmla="*/ 162017 h 6483416"/>
              <a:gd name="connsiteX3837" fmla="*/ 3050280 w 11968488"/>
              <a:gd name="connsiteY3837" fmla="*/ 148238 h 6483416"/>
              <a:gd name="connsiteX3838" fmla="*/ 3110565 w 11968488"/>
              <a:gd name="connsiteY3838" fmla="*/ 150815 h 6483416"/>
              <a:gd name="connsiteX3839" fmla="*/ 3121591 w 11968488"/>
              <a:gd name="connsiteY3839" fmla="*/ 177299 h 6483416"/>
              <a:gd name="connsiteX3840" fmla="*/ 3118180 w 11968488"/>
              <a:gd name="connsiteY3840" fmla="*/ 294588 h 6483416"/>
              <a:gd name="connsiteX3841" fmla="*/ 3125723 w 11968488"/>
              <a:gd name="connsiteY3841" fmla="*/ 346166 h 6483416"/>
              <a:gd name="connsiteX3842" fmla="*/ 3153729 w 11968488"/>
              <a:gd name="connsiteY3842" fmla="*/ 329770 h 6483416"/>
              <a:gd name="connsiteX3843" fmla="*/ 3191742 w 11968488"/>
              <a:gd name="connsiteY3843" fmla="*/ 320687 h 6483416"/>
              <a:gd name="connsiteX3844" fmla="*/ 3347714 w 11968488"/>
              <a:gd name="connsiteY3844" fmla="*/ 335582 h 6483416"/>
              <a:gd name="connsiteX3845" fmla="*/ 3413876 w 11968488"/>
              <a:gd name="connsiteY3845" fmla="*/ 335544 h 6483416"/>
              <a:gd name="connsiteX3846" fmla="*/ 3496942 w 11968488"/>
              <a:gd name="connsiteY3846" fmla="*/ 359373 h 6483416"/>
              <a:gd name="connsiteX3847" fmla="*/ 3606777 w 11968488"/>
              <a:gd name="connsiteY3847" fmla="*/ 388934 h 6483416"/>
              <a:gd name="connsiteX3848" fmla="*/ 3659807 w 11968488"/>
              <a:gd name="connsiteY3848" fmla="*/ 390823 h 6483416"/>
              <a:gd name="connsiteX3849" fmla="*/ 3724531 w 11968488"/>
              <a:gd name="connsiteY3849" fmla="*/ 388473 h 6483416"/>
              <a:gd name="connsiteX3850" fmla="*/ 3721238 w 11968488"/>
              <a:gd name="connsiteY3850" fmla="*/ 378988 h 6483416"/>
              <a:gd name="connsiteX3851" fmla="*/ 3723664 w 11968488"/>
              <a:gd name="connsiteY3851" fmla="*/ 323112 h 6483416"/>
              <a:gd name="connsiteX3852" fmla="*/ 3749318 w 11968488"/>
              <a:gd name="connsiteY3852" fmla="*/ 340637 h 6483416"/>
              <a:gd name="connsiteX3853" fmla="*/ 3775548 w 11968488"/>
              <a:gd name="connsiteY3853" fmla="*/ 392393 h 6483416"/>
              <a:gd name="connsiteX3854" fmla="*/ 3858947 w 11968488"/>
              <a:gd name="connsiteY3854" fmla="*/ 425736 h 6483416"/>
              <a:gd name="connsiteX3855" fmla="*/ 3874326 w 11968488"/>
              <a:gd name="connsiteY3855" fmla="*/ 420849 h 6483416"/>
              <a:gd name="connsiteX3856" fmla="*/ 3925326 w 11968488"/>
              <a:gd name="connsiteY3856" fmla="*/ 384395 h 6483416"/>
              <a:gd name="connsiteX3857" fmla="*/ 4052499 w 11968488"/>
              <a:gd name="connsiteY3857" fmla="*/ 355217 h 6483416"/>
              <a:gd name="connsiteX3858" fmla="*/ 4111915 w 11968488"/>
              <a:gd name="connsiteY3858" fmla="*/ 364070 h 6483416"/>
              <a:gd name="connsiteX3859" fmla="*/ 4135928 w 11968488"/>
              <a:gd name="connsiteY3859" fmla="*/ 363185 h 6483416"/>
              <a:gd name="connsiteX3860" fmla="*/ 4212607 w 11968488"/>
              <a:gd name="connsiteY3860" fmla="*/ 380047 h 6483416"/>
              <a:gd name="connsiteX3861" fmla="*/ 4225377 w 11968488"/>
              <a:gd name="connsiteY3861" fmla="*/ 393982 h 6483416"/>
              <a:gd name="connsiteX3862" fmla="*/ 4236621 w 11968488"/>
              <a:gd name="connsiteY3862" fmla="*/ 379162 h 6483416"/>
              <a:gd name="connsiteX3863" fmla="*/ 4270718 w 11968488"/>
              <a:gd name="connsiteY3863" fmla="*/ 318843 h 6483416"/>
              <a:gd name="connsiteX3864" fmla="*/ 4361837 w 11968488"/>
              <a:gd name="connsiteY3864" fmla="*/ 244897 h 6483416"/>
              <a:gd name="connsiteX3865" fmla="*/ 4411241 w 11968488"/>
              <a:gd name="connsiteY3865" fmla="*/ 246436 h 6483416"/>
              <a:gd name="connsiteX3866" fmla="*/ 4477911 w 11968488"/>
              <a:gd name="connsiteY3866" fmla="*/ 255982 h 6483416"/>
              <a:gd name="connsiteX3867" fmla="*/ 4510194 w 11968488"/>
              <a:gd name="connsiteY3867" fmla="*/ 274960 h 6483416"/>
              <a:gd name="connsiteX3868" fmla="*/ 4546831 w 11968488"/>
              <a:gd name="connsiteY3868" fmla="*/ 262565 h 6483416"/>
              <a:gd name="connsiteX3869" fmla="*/ 4588111 w 11968488"/>
              <a:gd name="connsiteY3869" fmla="*/ 269687 h 6483416"/>
              <a:gd name="connsiteX3870" fmla="*/ 4591736 w 11968488"/>
              <a:gd name="connsiteY3870" fmla="*/ 270035 h 6483416"/>
              <a:gd name="connsiteX3871" fmla="*/ 4623371 w 11968488"/>
              <a:gd name="connsiteY3871" fmla="*/ 278569 h 6483416"/>
              <a:gd name="connsiteX3872" fmla="*/ 4633758 w 11968488"/>
              <a:gd name="connsiteY3872" fmla="*/ 288722 h 6483416"/>
              <a:gd name="connsiteX3873" fmla="*/ 4675447 w 11968488"/>
              <a:gd name="connsiteY3873" fmla="*/ 259855 h 6483416"/>
              <a:gd name="connsiteX3874" fmla="*/ 4720634 w 11968488"/>
              <a:gd name="connsiteY3874" fmla="*/ 259883 h 6483416"/>
              <a:gd name="connsiteX3875" fmla="*/ 4851251 w 11968488"/>
              <a:gd name="connsiteY3875" fmla="*/ 237762 h 6483416"/>
              <a:gd name="connsiteX3876" fmla="*/ 4868115 w 11968488"/>
              <a:gd name="connsiteY3876" fmla="*/ 234200 h 6483416"/>
              <a:gd name="connsiteX3877" fmla="*/ 4877408 w 11968488"/>
              <a:gd name="connsiteY3877" fmla="*/ 242628 h 6483416"/>
              <a:gd name="connsiteX3878" fmla="*/ 4882001 w 11968488"/>
              <a:gd name="connsiteY3878" fmla="*/ 242525 h 6483416"/>
              <a:gd name="connsiteX3879" fmla="*/ 4909819 w 11968488"/>
              <a:gd name="connsiteY3879" fmla="*/ 247168 h 6483416"/>
              <a:gd name="connsiteX3880" fmla="*/ 4950289 w 11968488"/>
              <a:gd name="connsiteY3880" fmla="*/ 219578 h 6483416"/>
              <a:gd name="connsiteX3881" fmla="*/ 5038590 w 11968488"/>
              <a:gd name="connsiteY3881" fmla="*/ 217338 h 6483416"/>
              <a:gd name="connsiteX3882" fmla="*/ 5050858 w 11968488"/>
              <a:gd name="connsiteY3882" fmla="*/ 204489 h 6483416"/>
              <a:gd name="connsiteX3883" fmla="*/ 5073851 w 11968488"/>
              <a:gd name="connsiteY3883" fmla="*/ 213308 h 6483416"/>
              <a:gd name="connsiteX3884" fmla="*/ 5093770 w 11968488"/>
              <a:gd name="connsiteY3884" fmla="*/ 253542 h 6483416"/>
              <a:gd name="connsiteX3885" fmla="*/ 5166741 w 11968488"/>
              <a:gd name="connsiteY3885" fmla="*/ 257956 h 6483416"/>
              <a:gd name="connsiteX3886" fmla="*/ 5188513 w 11968488"/>
              <a:gd name="connsiteY3886" fmla="*/ 241734 h 6483416"/>
              <a:gd name="connsiteX3887" fmla="*/ 5232362 w 11968488"/>
              <a:gd name="connsiteY3887" fmla="*/ 224953 h 6483416"/>
              <a:gd name="connsiteX3888" fmla="*/ 5275898 w 11968488"/>
              <a:gd name="connsiteY3888" fmla="*/ 230114 h 6483416"/>
              <a:gd name="connsiteX3889" fmla="*/ 5314543 w 11968488"/>
              <a:gd name="connsiteY3889" fmla="*/ 172723 h 6483416"/>
              <a:gd name="connsiteX3890" fmla="*/ 5336316 w 11968488"/>
              <a:gd name="connsiteY3890" fmla="*/ 156501 h 6483416"/>
              <a:gd name="connsiteX3891" fmla="*/ 5397332 w 11968488"/>
              <a:gd name="connsiteY3891" fmla="*/ 151817 h 6483416"/>
              <a:gd name="connsiteX3892" fmla="*/ 5409590 w 11968488"/>
              <a:gd name="connsiteY3892" fmla="*/ 176577 h 6483416"/>
              <a:gd name="connsiteX3893" fmla="*/ 5411094 w 11968488"/>
              <a:gd name="connsiteY3893" fmla="*/ 292492 h 6483416"/>
              <a:gd name="connsiteX3894" fmla="*/ 5420894 w 11968488"/>
              <a:gd name="connsiteY3894" fmla="*/ 342384 h 6483416"/>
              <a:gd name="connsiteX3895" fmla="*/ 5448494 w 11968488"/>
              <a:gd name="connsiteY3895" fmla="*/ 322882 h 6483416"/>
              <a:gd name="connsiteX3896" fmla="*/ 5486514 w 11968488"/>
              <a:gd name="connsiteY3896" fmla="*/ 309380 h 6483416"/>
              <a:gd name="connsiteX3897" fmla="*/ 5644723 w 11968488"/>
              <a:gd name="connsiteY3897" fmla="*/ 305362 h 6483416"/>
              <a:gd name="connsiteX3898" fmla="*/ 5711564 w 11968488"/>
              <a:gd name="connsiteY3898" fmla="*/ 297396 h 6483416"/>
              <a:gd name="connsiteX3899" fmla="*/ 5796490 w 11968488"/>
              <a:gd name="connsiteY3899" fmla="*/ 310910 h 6483416"/>
              <a:gd name="connsiteX3900" fmla="*/ 5908703 w 11968488"/>
              <a:gd name="connsiteY3900" fmla="*/ 326864 h 6483416"/>
              <a:gd name="connsiteX3901" fmla="*/ 5962359 w 11968488"/>
              <a:gd name="connsiteY3901" fmla="*/ 322369 h 6483416"/>
              <a:gd name="connsiteX3902" fmla="*/ 6165021 w 11968488"/>
              <a:gd name="connsiteY3902" fmla="*/ 332891 h 6483416"/>
              <a:gd name="connsiteX3903" fmla="*/ 6180352 w 11968488"/>
              <a:gd name="connsiteY3903" fmla="*/ 326235 h 6483416"/>
              <a:gd name="connsiteX3904" fmla="*/ 6230338 w 11968488"/>
              <a:gd name="connsiteY3904" fmla="*/ 284225 h 6483416"/>
              <a:gd name="connsiteX3905" fmla="*/ 6357589 w 11968488"/>
              <a:gd name="connsiteY3905" fmla="*/ 240253 h 6483416"/>
              <a:gd name="connsiteX3906" fmla="*/ 6417990 w 11968488"/>
              <a:gd name="connsiteY3906" fmla="*/ 241853 h 6483416"/>
              <a:gd name="connsiteX3907" fmla="*/ 6442213 w 11968488"/>
              <a:gd name="connsiteY3907" fmla="*/ 238105 h 6483416"/>
              <a:gd name="connsiteX3908" fmla="*/ 6520395 w 11968488"/>
              <a:gd name="connsiteY3908" fmla="*/ 245521 h 6483416"/>
              <a:gd name="connsiteX3909" fmla="*/ 6533883 w 11968488"/>
              <a:gd name="connsiteY3909" fmla="*/ 257713 h 6483416"/>
              <a:gd name="connsiteX3910" fmla="*/ 6544617 w 11968488"/>
              <a:gd name="connsiteY3910" fmla="*/ 241773 h 6483416"/>
              <a:gd name="connsiteX3911" fmla="*/ 6576519 w 11968488"/>
              <a:gd name="connsiteY3911" fmla="*/ 178285 h 6483416"/>
              <a:gd name="connsiteX3912" fmla="*/ 6665455 w 11968488"/>
              <a:gd name="connsiteY3912" fmla="*/ 94545 h 6483416"/>
              <a:gd name="connsiteX3913" fmla="*/ 6715431 w 11968488"/>
              <a:gd name="connsiteY3913" fmla="*/ 90142 h 6483416"/>
              <a:gd name="connsiteX3914" fmla="*/ 6783191 w 11968488"/>
              <a:gd name="connsiteY3914" fmla="*/ 91555 h 6483416"/>
              <a:gd name="connsiteX3915" fmla="*/ 6816607 w 11968488"/>
              <a:gd name="connsiteY3915" fmla="*/ 106378 h 6483416"/>
              <a:gd name="connsiteX3916" fmla="*/ 6853096 w 11968488"/>
              <a:gd name="connsiteY3916" fmla="*/ 89782 h 6483416"/>
              <a:gd name="connsiteX3917" fmla="*/ 6895102 w 11968488"/>
              <a:gd name="connsiteY3917" fmla="*/ 91847 h 6483416"/>
              <a:gd name="connsiteX3918" fmla="*/ 6898779 w 11968488"/>
              <a:gd name="connsiteY3918" fmla="*/ 91754 h 6483416"/>
              <a:gd name="connsiteX3919" fmla="*/ 7027545 w 11968488"/>
              <a:gd name="connsiteY3919" fmla="*/ 126092 h 6483416"/>
              <a:gd name="connsiteX3920" fmla="*/ 7088266 w 11968488"/>
              <a:gd name="connsiteY3920" fmla="*/ 68140 h 6483416"/>
              <a:gd name="connsiteX3921" fmla="*/ 7125986 w 11968488"/>
              <a:gd name="connsiteY3921" fmla="*/ 38977 h 6483416"/>
              <a:gd name="connsiteX3922" fmla="*/ 7253227 w 11968488"/>
              <a:gd name="connsiteY3922" fmla="*/ 32613 h 6483416"/>
              <a:gd name="connsiteX3923" fmla="*/ 7319150 w 11968488"/>
              <a:gd name="connsiteY3923" fmla="*/ 15268 h 6483416"/>
              <a:gd name="connsiteX3924" fmla="*/ 7385681 w 11968488"/>
              <a:gd name="connsiteY3924" fmla="*/ 29249 h 6483416"/>
              <a:gd name="connsiteX3925" fmla="*/ 7517510 w 11968488"/>
              <a:gd name="connsiteY3925" fmla="*/ 69776 h 6483416"/>
              <a:gd name="connsiteX3926" fmla="*/ 7607638 w 11968488"/>
              <a:gd name="connsiteY3926" fmla="*/ 123896 h 6483416"/>
              <a:gd name="connsiteX3927" fmla="*/ 7612772 w 11968488"/>
              <a:gd name="connsiteY3927" fmla="*/ 150257 h 6483416"/>
              <a:gd name="connsiteX3928" fmla="*/ 7611677 w 11968488"/>
              <a:gd name="connsiteY3928" fmla="*/ 172331 h 6483416"/>
              <a:gd name="connsiteX3929" fmla="*/ 7621673 w 11968488"/>
              <a:gd name="connsiteY3929" fmla="*/ 172666 h 6483416"/>
              <a:gd name="connsiteX3930" fmla="*/ 7686337 w 11968488"/>
              <a:gd name="connsiteY3930" fmla="*/ 198375 h 6483416"/>
              <a:gd name="connsiteX3931" fmla="*/ 7729115 w 11968488"/>
              <a:gd name="connsiteY3931" fmla="*/ 208243 h 6483416"/>
              <a:gd name="connsiteX3932" fmla="*/ 7769392 w 11968488"/>
              <a:gd name="connsiteY3932" fmla="*/ 210896 h 6483416"/>
              <a:gd name="connsiteX3933" fmla="*/ 7779901 w 11968488"/>
              <a:gd name="connsiteY3933" fmla="*/ 203360 h 6483416"/>
              <a:gd name="connsiteX3934" fmla="*/ 7762144 w 11968488"/>
              <a:gd name="connsiteY3934" fmla="*/ 171044 h 6483416"/>
              <a:gd name="connsiteX3935" fmla="*/ 7745321 w 11968488"/>
              <a:gd name="connsiteY3935" fmla="*/ 165088 h 6483416"/>
              <a:gd name="connsiteX3936" fmla="*/ 7704194 w 11968488"/>
              <a:gd name="connsiteY3936" fmla="*/ 130008 h 6483416"/>
              <a:gd name="connsiteX3937" fmla="*/ 7664043 w 11968488"/>
              <a:gd name="connsiteY3937" fmla="*/ 118254 h 6483416"/>
              <a:gd name="connsiteX3938" fmla="*/ 7669340 w 11968488"/>
              <a:gd name="connsiteY3938" fmla="*/ 111453 h 6483416"/>
              <a:gd name="connsiteX3939" fmla="*/ 7743411 w 11968488"/>
              <a:gd name="connsiteY3939" fmla="*/ 115400 h 6483416"/>
              <a:gd name="connsiteX3940" fmla="*/ 7763942 w 11968488"/>
              <a:gd name="connsiteY3940" fmla="*/ 135214 h 6483416"/>
              <a:gd name="connsiteX3941" fmla="*/ 7785724 w 11968488"/>
              <a:gd name="connsiteY3941" fmla="*/ 158638 h 6483416"/>
              <a:gd name="connsiteX3942" fmla="*/ 7798691 w 11968488"/>
              <a:gd name="connsiteY3942" fmla="*/ 161353 h 6483416"/>
              <a:gd name="connsiteX3943" fmla="*/ 7812802 w 11968488"/>
              <a:gd name="connsiteY3943" fmla="*/ 175261 h 6483416"/>
              <a:gd name="connsiteX3944" fmla="*/ 7807421 w 11968488"/>
              <a:gd name="connsiteY3944" fmla="*/ 188129 h 6483416"/>
              <a:gd name="connsiteX3945" fmla="*/ 7800812 w 11968488"/>
              <a:gd name="connsiteY3945" fmla="*/ 195873 h 6483416"/>
              <a:gd name="connsiteX3946" fmla="*/ 7807189 w 11968488"/>
              <a:gd name="connsiteY3946" fmla="*/ 204814 h 6483416"/>
              <a:gd name="connsiteX3947" fmla="*/ 7813778 w 11968488"/>
              <a:gd name="connsiteY3947" fmla="*/ 198587 h 6483416"/>
              <a:gd name="connsiteX3948" fmla="*/ 7821702 w 11968488"/>
              <a:gd name="connsiteY3948" fmla="*/ 189903 h 6483416"/>
              <a:gd name="connsiteX3949" fmla="*/ 7832751 w 11968488"/>
              <a:gd name="connsiteY3949" fmla="*/ 185064 h 6483416"/>
              <a:gd name="connsiteX3950" fmla="*/ 7836124 w 11968488"/>
              <a:gd name="connsiteY3950" fmla="*/ 176415 h 6483416"/>
              <a:gd name="connsiteX3951" fmla="*/ 7897392 w 11968488"/>
              <a:gd name="connsiteY3951" fmla="*/ 176415 h 6483416"/>
              <a:gd name="connsiteX3952" fmla="*/ 7909389 w 11968488"/>
              <a:gd name="connsiteY3952" fmla="*/ 161559 h 6483416"/>
              <a:gd name="connsiteX3953" fmla="*/ 7952572 w 11968488"/>
              <a:gd name="connsiteY3953" fmla="*/ 130592 h 6483416"/>
              <a:gd name="connsiteX3954" fmla="*/ 7990538 w 11968488"/>
              <a:gd name="connsiteY3954" fmla="*/ 112375 h 6483416"/>
              <a:gd name="connsiteX3955" fmla="*/ 7998461 w 11968488"/>
              <a:gd name="connsiteY3955" fmla="*/ 103690 h 6483416"/>
              <a:gd name="connsiteX3956" fmla="*/ 8027633 w 11968488"/>
              <a:gd name="connsiteY3956" fmla="*/ 63248 h 6483416"/>
              <a:gd name="connsiteX3957" fmla="*/ 8080856 w 11968488"/>
              <a:gd name="connsiteY3957" fmla="*/ 70132 h 6483416"/>
              <a:gd name="connsiteX3958" fmla="*/ 8096007 w 11968488"/>
              <a:gd name="connsiteY3958" fmla="*/ 102816 h 6483416"/>
              <a:gd name="connsiteX3959" fmla="*/ 8081592 w 11968488"/>
              <a:gd name="connsiteY3959" fmla="*/ 176415 h 6483416"/>
              <a:gd name="connsiteX3960" fmla="*/ 8091130 w 11968488"/>
              <a:gd name="connsiteY3960" fmla="*/ 176415 h 6483416"/>
              <a:gd name="connsiteX3961" fmla="*/ 8115668 w 11968488"/>
              <a:gd name="connsiteY3961" fmla="*/ 150311 h 6483416"/>
              <a:gd name="connsiteX3962" fmla="*/ 8134387 w 11968488"/>
              <a:gd name="connsiteY3962" fmla="*/ 132863 h 6483416"/>
              <a:gd name="connsiteX3963" fmla="*/ 8150608 w 11968488"/>
              <a:gd name="connsiteY3963" fmla="*/ 115205 h 6483416"/>
              <a:gd name="connsiteX3964" fmla="*/ 8150656 w 11968488"/>
              <a:gd name="connsiteY3964" fmla="*/ 115185 h 6483416"/>
              <a:gd name="connsiteX3965" fmla="*/ 8151893 w 11968488"/>
              <a:gd name="connsiteY3965" fmla="*/ 113806 h 6483416"/>
              <a:gd name="connsiteX3966" fmla="*/ 8150608 w 11968488"/>
              <a:gd name="connsiteY3966" fmla="*/ 115205 h 6483416"/>
              <a:gd name="connsiteX3967" fmla="*/ 8147995 w 11968488"/>
              <a:gd name="connsiteY3967" fmla="*/ 116184 h 6483416"/>
              <a:gd name="connsiteX3968" fmla="*/ 8150277 w 11968488"/>
              <a:gd name="connsiteY3968" fmla="*/ 111661 h 6483416"/>
              <a:gd name="connsiteX3969" fmla="*/ 8151513 w 11968488"/>
              <a:gd name="connsiteY3969" fmla="*/ 110281 h 6483416"/>
              <a:gd name="connsiteX3970" fmla="*/ 8150087 w 11968488"/>
              <a:gd name="connsiteY3970" fmla="*/ 109897 h 6483416"/>
              <a:gd name="connsiteX3971" fmla="*/ 8114719 w 11968488"/>
              <a:gd name="connsiteY3971" fmla="*/ 141496 h 6483416"/>
              <a:gd name="connsiteX3972" fmla="*/ 8112724 w 11968488"/>
              <a:gd name="connsiteY3972" fmla="*/ 135825 h 6483416"/>
              <a:gd name="connsiteX3973" fmla="*/ 8122991 w 11968488"/>
              <a:gd name="connsiteY3973" fmla="*/ 128308 h 6483416"/>
              <a:gd name="connsiteX3974" fmla="*/ 8138203 w 11968488"/>
              <a:gd name="connsiteY3974" fmla="*/ 115269 h 6483416"/>
              <a:gd name="connsiteX3975" fmla="*/ 8190210 w 11968488"/>
              <a:gd name="connsiteY3975" fmla="*/ 71015 h 6483416"/>
              <a:gd name="connsiteX3976" fmla="*/ 8196959 w 11968488"/>
              <a:gd name="connsiteY3976" fmla="*/ 69401 h 6483416"/>
              <a:gd name="connsiteX3977" fmla="*/ 8220346 w 11968488"/>
              <a:gd name="connsiteY3977" fmla="*/ 55132 h 6483416"/>
              <a:gd name="connsiteX3978" fmla="*/ 8222629 w 11968488"/>
              <a:gd name="connsiteY3978" fmla="*/ 50608 h 6483416"/>
              <a:gd name="connsiteX3979" fmla="*/ 8234513 w 11968488"/>
              <a:gd name="connsiteY3979" fmla="*/ 45237 h 6483416"/>
              <a:gd name="connsiteX3980" fmla="*/ 8231660 w 11968488"/>
              <a:gd name="connsiteY3980" fmla="*/ 44472 h 6483416"/>
              <a:gd name="connsiteX3981" fmla="*/ 8240717 w 11968488"/>
              <a:gd name="connsiteY3981" fmla="*/ 40327 h 6483416"/>
              <a:gd name="connsiteX3982" fmla="*/ 8245526 w 11968488"/>
              <a:gd name="connsiteY3982" fmla="*/ 44731 h 6483416"/>
              <a:gd name="connsiteX3983" fmla="*/ 8240217 w 11968488"/>
              <a:gd name="connsiteY3983" fmla="*/ 46766 h 6483416"/>
              <a:gd name="connsiteX3984" fmla="*/ 8223876 w 11968488"/>
              <a:gd name="connsiteY3984" fmla="*/ 60572 h 6483416"/>
              <a:gd name="connsiteX3985" fmla="*/ 8207533 w 11968488"/>
              <a:gd name="connsiteY3985" fmla="*/ 72587 h 6483416"/>
              <a:gd name="connsiteX3986" fmla="*/ 8204279 w 11968488"/>
              <a:gd name="connsiteY3986" fmla="*/ 73076 h 6483416"/>
              <a:gd name="connsiteX3987" fmla="*/ 8204469 w 11968488"/>
              <a:gd name="connsiteY3987" fmla="*/ 74839 h 6483416"/>
              <a:gd name="connsiteX3988" fmla="*/ 8207533 w 11968488"/>
              <a:gd name="connsiteY3988" fmla="*/ 72587 h 6483416"/>
              <a:gd name="connsiteX3989" fmla="*/ 8208367 w 11968488"/>
              <a:gd name="connsiteY3989" fmla="*/ 72461 h 6483416"/>
              <a:gd name="connsiteX3990" fmla="*/ 8207321 w 11968488"/>
              <a:gd name="connsiteY3990" fmla="*/ 75604 h 6483416"/>
              <a:gd name="connsiteX3991" fmla="*/ 8207511 w 11968488"/>
              <a:gd name="connsiteY3991" fmla="*/ 77368 h 6483416"/>
              <a:gd name="connsiteX3992" fmla="*/ 8216699 w 11968488"/>
              <a:gd name="connsiteY3992" fmla="*/ 72809 h 6483416"/>
              <a:gd name="connsiteX3993" fmla="*/ 8221327 w 11968488"/>
              <a:gd name="connsiteY3993" fmla="*/ 68509 h 6483416"/>
              <a:gd name="connsiteX3994" fmla="*/ 8242281 w 11968488"/>
              <a:gd name="connsiteY3994" fmla="*/ 57989 h 6483416"/>
              <a:gd name="connsiteX3995" fmla="*/ 8243072 w 11968488"/>
              <a:gd name="connsiteY3995" fmla="*/ 57809 h 6483416"/>
              <a:gd name="connsiteX3996" fmla="*/ 8250579 w 11968488"/>
              <a:gd name="connsiteY3996" fmla="*/ 52970 h 6483416"/>
              <a:gd name="connsiteX3997" fmla="*/ 8253619 w 11968488"/>
              <a:gd name="connsiteY3997" fmla="*/ 52140 h 6483416"/>
              <a:gd name="connsiteX3998" fmla="*/ 8260242 w 11968488"/>
              <a:gd name="connsiteY3998" fmla="*/ 58205 h 6483416"/>
              <a:gd name="connsiteX3999" fmla="*/ 8254063 w 11968488"/>
              <a:gd name="connsiteY3999" fmla="*/ 61316 h 6483416"/>
              <a:gd name="connsiteX4000" fmla="*/ 8256498 w 11968488"/>
              <a:gd name="connsiteY4000" fmla="*/ 64312 h 6483416"/>
              <a:gd name="connsiteX4001" fmla="*/ 8265544 w 11968488"/>
              <a:gd name="connsiteY4001" fmla="*/ 68335 h 6483416"/>
              <a:gd name="connsiteX4002" fmla="*/ 8292496 w 11968488"/>
              <a:gd name="connsiteY4002" fmla="*/ 94059 h 6483416"/>
              <a:gd name="connsiteX4003" fmla="*/ 8295017 w 11968488"/>
              <a:gd name="connsiteY4003" fmla="*/ 99758 h 6483416"/>
              <a:gd name="connsiteX4004" fmla="*/ 8302077 w 11968488"/>
              <a:gd name="connsiteY4004" fmla="*/ 153263 h 6483416"/>
              <a:gd name="connsiteX4005" fmla="*/ 8298072 w 11968488"/>
              <a:gd name="connsiteY4005" fmla="*/ 160639 h 6483416"/>
              <a:gd name="connsiteX4006" fmla="*/ 8315703 w 11968488"/>
              <a:gd name="connsiteY4006" fmla="*/ 202056 h 6483416"/>
              <a:gd name="connsiteX4007" fmla="*/ 8318309 w 11968488"/>
              <a:gd name="connsiteY4007" fmla="*/ 201689 h 6483416"/>
              <a:gd name="connsiteX4008" fmla="*/ 8352461 w 11968488"/>
              <a:gd name="connsiteY4008" fmla="*/ 177199 h 6483416"/>
              <a:gd name="connsiteX4009" fmla="*/ 8377398 w 11968488"/>
              <a:gd name="connsiteY4009" fmla="*/ 160818 h 6483416"/>
              <a:gd name="connsiteX4010" fmla="*/ 8366377 w 11968488"/>
              <a:gd name="connsiteY4010" fmla="*/ 111656 h 6483416"/>
              <a:gd name="connsiteX4011" fmla="*/ 8372923 w 11968488"/>
              <a:gd name="connsiteY4011" fmla="*/ 108463 h 6483416"/>
              <a:gd name="connsiteX4012" fmla="*/ 8374090 w 11968488"/>
              <a:gd name="connsiteY4012" fmla="*/ 118139 h 6483416"/>
              <a:gd name="connsiteX4013" fmla="*/ 8373878 w 11968488"/>
              <a:gd name="connsiteY4013" fmla="*/ 133307 h 6483416"/>
              <a:gd name="connsiteX4014" fmla="*/ 8381781 w 11968488"/>
              <a:gd name="connsiteY4014" fmla="*/ 126139 h 6483416"/>
              <a:gd name="connsiteX4015" fmla="*/ 8390232 w 11968488"/>
              <a:gd name="connsiteY4015" fmla="*/ 79533 h 6483416"/>
              <a:gd name="connsiteX4016" fmla="*/ 8420465 w 11968488"/>
              <a:gd name="connsiteY4016" fmla="*/ 56351 h 6483416"/>
              <a:gd name="connsiteX4017" fmla="*/ 8429617 w 11968488"/>
              <a:gd name="connsiteY4017" fmla="*/ 52791 h 6483416"/>
              <a:gd name="connsiteX4018" fmla="*/ 8454427 w 11968488"/>
              <a:gd name="connsiteY4018" fmla="*/ 45512 h 6483416"/>
              <a:gd name="connsiteX4019" fmla="*/ 8478414 w 11968488"/>
              <a:gd name="connsiteY4019" fmla="*/ 97387 h 6483416"/>
              <a:gd name="connsiteX4020" fmla="*/ 8453631 w 11968488"/>
              <a:gd name="connsiteY4020" fmla="*/ 196250 h 6483416"/>
              <a:gd name="connsiteX4021" fmla="*/ 8437953 w 11968488"/>
              <a:gd name="connsiteY4021" fmla="*/ 201487 h 6483416"/>
              <a:gd name="connsiteX4022" fmla="*/ 8434349 w 11968488"/>
              <a:gd name="connsiteY4022" fmla="*/ 180044 h 6483416"/>
              <a:gd name="connsiteX4023" fmla="*/ 8437230 w 11968488"/>
              <a:gd name="connsiteY4023" fmla="*/ 159958 h 6483416"/>
              <a:gd name="connsiteX4024" fmla="*/ 8413942 w 11968488"/>
              <a:gd name="connsiteY4024" fmla="*/ 186419 h 6483416"/>
              <a:gd name="connsiteX4025" fmla="*/ 8404824 w 11968488"/>
              <a:gd name="connsiteY4025" fmla="*/ 212895 h 6483416"/>
              <a:gd name="connsiteX4026" fmla="*/ 8414268 w 11968488"/>
              <a:gd name="connsiteY4026" fmla="*/ 213422 h 6483416"/>
              <a:gd name="connsiteX4027" fmla="*/ 8415436 w 11968488"/>
              <a:gd name="connsiteY4027" fmla="*/ 213412 h 6483416"/>
              <a:gd name="connsiteX4028" fmla="*/ 8419710 w 11968488"/>
              <a:gd name="connsiteY4028" fmla="*/ 204057 h 6483416"/>
              <a:gd name="connsiteX4029" fmla="*/ 8428842 w 11968488"/>
              <a:gd name="connsiteY4029" fmla="*/ 202014 h 6483416"/>
              <a:gd name="connsiteX4030" fmla="*/ 8436360 w 11968488"/>
              <a:gd name="connsiteY4030" fmla="*/ 213238 h 6483416"/>
              <a:gd name="connsiteX4031" fmla="*/ 8451576 w 11968488"/>
              <a:gd name="connsiteY4031" fmla="*/ 213112 h 6483416"/>
              <a:gd name="connsiteX4032" fmla="*/ 8495314 w 11968488"/>
              <a:gd name="connsiteY4032" fmla="*/ 224970 h 6483416"/>
              <a:gd name="connsiteX4033" fmla="*/ 8500132 w 11968488"/>
              <a:gd name="connsiteY4033" fmla="*/ 211726 h 6483416"/>
              <a:gd name="connsiteX4034" fmla="*/ 8613768 w 11968488"/>
              <a:gd name="connsiteY4034" fmla="*/ 239738 h 6483416"/>
              <a:gd name="connsiteX4035" fmla="*/ 8723636 w 11968488"/>
              <a:gd name="connsiteY4035" fmla="*/ 257775 h 6483416"/>
              <a:gd name="connsiteX4036" fmla="*/ 8726988 w 11968488"/>
              <a:gd name="connsiteY4036" fmla="*/ 253643 h 6483416"/>
              <a:gd name="connsiteX4037" fmla="*/ 8728869 w 11968488"/>
              <a:gd name="connsiteY4037" fmla="*/ 258631 h 6483416"/>
              <a:gd name="connsiteX4038" fmla="*/ 8739334 w 11968488"/>
              <a:gd name="connsiteY4038" fmla="*/ 260348 h 6483416"/>
              <a:gd name="connsiteX4039" fmla="*/ 8735981 w 11968488"/>
              <a:gd name="connsiteY4039" fmla="*/ 264478 h 6483416"/>
              <a:gd name="connsiteX4040" fmla="*/ 8730751 w 11968488"/>
              <a:gd name="connsiteY4040" fmla="*/ 263620 h 6483416"/>
              <a:gd name="connsiteX4041" fmla="*/ 8762555 w 11968488"/>
              <a:gd name="connsiteY4041" fmla="*/ 282877 h 6483416"/>
              <a:gd name="connsiteX4042" fmla="*/ 8733126 w 11968488"/>
              <a:gd name="connsiteY4042" fmla="*/ 286379 h 6483416"/>
              <a:gd name="connsiteX4043" fmla="*/ 8729727 w 11968488"/>
              <a:gd name="connsiteY4043" fmla="*/ 287603 h 6483416"/>
              <a:gd name="connsiteX4044" fmla="*/ 8745756 w 11968488"/>
              <a:gd name="connsiteY4044" fmla="*/ 292689 h 6483416"/>
              <a:gd name="connsiteX4045" fmla="*/ 8758974 w 11968488"/>
              <a:gd name="connsiteY4045" fmla="*/ 302030 h 6483416"/>
              <a:gd name="connsiteX4046" fmla="*/ 8748688 w 11968488"/>
              <a:gd name="connsiteY4046" fmla="*/ 304336 h 6483416"/>
              <a:gd name="connsiteX4047" fmla="*/ 8749016 w 11968488"/>
              <a:gd name="connsiteY4047" fmla="*/ 304705 h 6483416"/>
              <a:gd name="connsiteX4048" fmla="*/ 8758908 w 11968488"/>
              <a:gd name="connsiteY4048" fmla="*/ 331959 h 6483416"/>
              <a:gd name="connsiteX4049" fmla="*/ 8752735 w 11968488"/>
              <a:gd name="connsiteY4049" fmla="*/ 338086 h 6483416"/>
              <a:gd name="connsiteX4050" fmla="*/ 8771251 w 11968488"/>
              <a:gd name="connsiteY4050" fmla="*/ 337228 h 6483416"/>
              <a:gd name="connsiteX4051" fmla="*/ 8829886 w 11968488"/>
              <a:gd name="connsiteY4051" fmla="*/ 340672 h 6483416"/>
              <a:gd name="connsiteX4052" fmla="*/ 9029716 w 11968488"/>
              <a:gd name="connsiteY4052" fmla="*/ 353247 h 6483416"/>
              <a:gd name="connsiteX4053" fmla="*/ 9047582 w 11968488"/>
              <a:gd name="connsiteY4053" fmla="*/ 365140 h 6483416"/>
              <a:gd name="connsiteX4054" fmla="*/ 9126445 w 11968488"/>
              <a:gd name="connsiteY4054" fmla="*/ 384785 h 6483416"/>
              <a:gd name="connsiteX4055" fmla="*/ 9140256 w 11968488"/>
              <a:gd name="connsiteY4055" fmla="*/ 378925 h 6483416"/>
              <a:gd name="connsiteX4056" fmla="*/ 9176661 w 11968488"/>
              <a:gd name="connsiteY4056" fmla="*/ 393573 h 6483416"/>
              <a:gd name="connsiteX4057" fmla="*/ 9171936 w 11968488"/>
              <a:gd name="connsiteY4057" fmla="*/ 384955 h 6483416"/>
              <a:gd name="connsiteX4058" fmla="*/ 9199777 w 11968488"/>
              <a:gd name="connsiteY4058" fmla="*/ 395995 h 6483416"/>
              <a:gd name="connsiteX4059" fmla="*/ 9201664 w 11968488"/>
              <a:gd name="connsiteY4059" fmla="*/ 418265 h 6483416"/>
              <a:gd name="connsiteX4060" fmla="*/ 9186110 w 11968488"/>
              <a:gd name="connsiteY4060" fmla="*/ 410815 h 6483416"/>
              <a:gd name="connsiteX4061" fmla="*/ 9123516 w 11968488"/>
              <a:gd name="connsiteY4061" fmla="*/ 406617 h 6483416"/>
              <a:gd name="connsiteX4062" fmla="*/ 9064414 w 11968488"/>
              <a:gd name="connsiteY4062" fmla="*/ 397967 h 6483416"/>
              <a:gd name="connsiteX4063" fmla="*/ 9056363 w 11968488"/>
              <a:gd name="connsiteY4063" fmla="*/ 391513 h 6483416"/>
              <a:gd name="connsiteX4064" fmla="*/ 9053337 w 11968488"/>
              <a:gd name="connsiteY4064" fmla="*/ 396343 h 6483416"/>
              <a:gd name="connsiteX4065" fmla="*/ 9064414 w 11968488"/>
              <a:gd name="connsiteY4065" fmla="*/ 397967 h 6483416"/>
              <a:gd name="connsiteX4066" fmla="*/ 9066479 w 11968488"/>
              <a:gd name="connsiteY4066" fmla="*/ 399617 h 6483416"/>
              <a:gd name="connsiteX4067" fmla="*/ 9058059 w 11968488"/>
              <a:gd name="connsiteY4067" fmla="*/ 404961 h 6483416"/>
              <a:gd name="connsiteX4068" fmla="*/ 9055029 w 11968488"/>
              <a:gd name="connsiteY4068" fmla="*/ 409790 h 6483416"/>
              <a:gd name="connsiteX4069" fmla="*/ 9126443 w 11968488"/>
              <a:gd name="connsiteY4069" fmla="*/ 435256 h 6483416"/>
              <a:gd name="connsiteX4070" fmla="*/ 9174377 w 11968488"/>
              <a:gd name="connsiteY4070" fmla="*/ 445766 h 6483416"/>
              <a:gd name="connsiteX4071" fmla="*/ 9263464 w 11968488"/>
              <a:gd name="connsiteY4071" fmla="*/ 446885 h 6483416"/>
              <a:gd name="connsiteX4072" fmla="*/ 9364012 w 11968488"/>
              <a:gd name="connsiteY4072" fmla="*/ 458211 h 6483416"/>
              <a:gd name="connsiteX4073" fmla="*/ 9381881 w 11968488"/>
              <a:gd name="connsiteY4073" fmla="*/ 470103 h 6483416"/>
              <a:gd name="connsiteX4074" fmla="*/ 9460746 w 11968488"/>
              <a:gd name="connsiteY4074" fmla="*/ 489753 h 6483416"/>
              <a:gd name="connsiteX4075" fmla="*/ 9474555 w 11968488"/>
              <a:gd name="connsiteY4075" fmla="*/ 483889 h 6483416"/>
              <a:gd name="connsiteX4076" fmla="*/ 9510960 w 11968488"/>
              <a:gd name="connsiteY4076" fmla="*/ 498541 h 6483416"/>
              <a:gd name="connsiteX4077" fmla="*/ 9506234 w 11968488"/>
              <a:gd name="connsiteY4077" fmla="*/ 489921 h 6483416"/>
              <a:gd name="connsiteX4078" fmla="*/ 9534076 w 11968488"/>
              <a:gd name="connsiteY4078" fmla="*/ 500961 h 6483416"/>
              <a:gd name="connsiteX4079" fmla="*/ 9535960 w 11968488"/>
              <a:gd name="connsiteY4079" fmla="*/ 523233 h 6483416"/>
              <a:gd name="connsiteX4080" fmla="*/ 9520409 w 11968488"/>
              <a:gd name="connsiteY4080" fmla="*/ 515783 h 6483416"/>
              <a:gd name="connsiteX4081" fmla="*/ 9457812 w 11968488"/>
              <a:gd name="connsiteY4081" fmla="*/ 511583 h 6483416"/>
              <a:gd name="connsiteX4082" fmla="*/ 9398714 w 11968488"/>
              <a:gd name="connsiteY4082" fmla="*/ 502933 h 6483416"/>
              <a:gd name="connsiteX4083" fmla="*/ 9390661 w 11968488"/>
              <a:gd name="connsiteY4083" fmla="*/ 496482 h 6483416"/>
              <a:gd name="connsiteX4084" fmla="*/ 9387635 w 11968488"/>
              <a:gd name="connsiteY4084" fmla="*/ 501307 h 6483416"/>
              <a:gd name="connsiteX4085" fmla="*/ 9398714 w 11968488"/>
              <a:gd name="connsiteY4085" fmla="*/ 502933 h 6483416"/>
              <a:gd name="connsiteX4086" fmla="*/ 9400778 w 11968488"/>
              <a:gd name="connsiteY4086" fmla="*/ 504586 h 6483416"/>
              <a:gd name="connsiteX4087" fmla="*/ 9392358 w 11968488"/>
              <a:gd name="connsiteY4087" fmla="*/ 509925 h 6483416"/>
              <a:gd name="connsiteX4088" fmla="*/ 9389329 w 11968488"/>
              <a:gd name="connsiteY4088" fmla="*/ 514756 h 6483416"/>
              <a:gd name="connsiteX4089" fmla="*/ 9460741 w 11968488"/>
              <a:gd name="connsiteY4089" fmla="*/ 540226 h 6483416"/>
              <a:gd name="connsiteX4090" fmla="*/ 9470090 w 11968488"/>
              <a:gd name="connsiteY4090" fmla="*/ 542273 h 6483416"/>
              <a:gd name="connsiteX4091" fmla="*/ 9477109 w 11968488"/>
              <a:gd name="connsiteY4091" fmla="*/ 541277 h 6483416"/>
              <a:gd name="connsiteX4092" fmla="*/ 9535918 w 11968488"/>
              <a:gd name="connsiteY4092" fmla="*/ 523719 h 6483416"/>
              <a:gd name="connsiteX4093" fmla="*/ 9546369 w 11968488"/>
              <a:gd name="connsiteY4093" fmla="*/ 574803 h 6483416"/>
              <a:gd name="connsiteX4094" fmla="*/ 9556003 w 11968488"/>
              <a:gd name="connsiteY4094" fmla="*/ 603347 h 6483416"/>
              <a:gd name="connsiteX4095" fmla="*/ 9606952 w 11968488"/>
              <a:gd name="connsiteY4095" fmla="*/ 582547 h 6483416"/>
              <a:gd name="connsiteX4096" fmla="*/ 9599148 w 11968488"/>
              <a:gd name="connsiteY4096" fmla="*/ 570831 h 6483416"/>
              <a:gd name="connsiteX4097" fmla="*/ 9656730 w 11968488"/>
              <a:gd name="connsiteY4097" fmla="*/ 534942 h 6483416"/>
              <a:gd name="connsiteX4098" fmla="*/ 9722117 w 11968488"/>
              <a:gd name="connsiteY4098" fmla="*/ 510759 h 6483416"/>
              <a:gd name="connsiteX4099" fmla="*/ 9768161 w 11968488"/>
              <a:gd name="connsiteY4099" fmla="*/ 504591 h 6483416"/>
              <a:gd name="connsiteX4100" fmla="*/ 9771216 w 11968488"/>
              <a:gd name="connsiteY4100" fmla="*/ 490357 h 6483416"/>
              <a:gd name="connsiteX4101" fmla="*/ 9890449 w 11968488"/>
              <a:gd name="connsiteY4101" fmla="*/ 471723 h 6483416"/>
              <a:gd name="connsiteX4102" fmla="*/ 10004481 w 11968488"/>
              <a:gd name="connsiteY4102" fmla="*/ 445275 h 6483416"/>
              <a:gd name="connsiteX4103" fmla="*/ 10007309 w 11968488"/>
              <a:gd name="connsiteY4103" fmla="*/ 440113 h 6483416"/>
              <a:gd name="connsiteX4104" fmla="*/ 10009909 w 11968488"/>
              <a:gd name="connsiteY4104" fmla="*/ 444019 h 6483416"/>
              <a:gd name="connsiteX4105" fmla="*/ 10020770 w 11968488"/>
              <a:gd name="connsiteY4105" fmla="*/ 441501 h 6483416"/>
              <a:gd name="connsiteX4106" fmla="*/ 10017942 w 11968488"/>
              <a:gd name="connsiteY4106" fmla="*/ 446661 h 6483416"/>
              <a:gd name="connsiteX4107" fmla="*/ 10016546 w 11968488"/>
              <a:gd name="connsiteY4107" fmla="*/ 448671 h 6483416"/>
              <a:gd name="connsiteX4108" fmla="*/ 10012511 w 11968488"/>
              <a:gd name="connsiteY4108" fmla="*/ 447922 h 6483416"/>
              <a:gd name="connsiteX4109" fmla="*/ 10015141 w 11968488"/>
              <a:gd name="connsiteY4109" fmla="*/ 450693 h 6483416"/>
              <a:gd name="connsiteX4110" fmla="*/ 10016546 w 11968488"/>
              <a:gd name="connsiteY4110" fmla="*/ 448671 h 6483416"/>
              <a:gd name="connsiteX4111" fmla="*/ 10022125 w 11968488"/>
              <a:gd name="connsiteY4111" fmla="*/ 449707 h 6483416"/>
              <a:gd name="connsiteX4112" fmla="*/ 10033085 w 11968488"/>
              <a:gd name="connsiteY4112" fmla="*/ 448221 h 6483416"/>
              <a:gd name="connsiteX4113" fmla="*/ 10039371 w 11968488"/>
              <a:gd name="connsiteY4113" fmla="*/ 450459 h 6483416"/>
              <a:gd name="connsiteX4114" fmla="*/ 10100677 w 11968488"/>
              <a:gd name="connsiteY4114" fmla="*/ 423262 h 6483416"/>
              <a:gd name="connsiteX4115" fmla="*/ 10204285 w 11968488"/>
              <a:gd name="connsiteY4115" fmla="*/ 387230 h 6483416"/>
              <a:gd name="connsiteX4116" fmla="*/ 10224302 w 11968488"/>
              <a:gd name="connsiteY4116" fmla="*/ 389856 h 6483416"/>
              <a:gd name="connsiteX4117" fmla="*/ 10231734 w 11968488"/>
              <a:gd name="connsiteY4117" fmla="*/ 387763 h 6483416"/>
              <a:gd name="connsiteX4118" fmla="*/ 10228395 w 11968488"/>
              <a:gd name="connsiteY4118" fmla="*/ 387261 h 6483416"/>
              <a:gd name="connsiteX4119" fmla="*/ 10337948 w 11968488"/>
              <a:gd name="connsiteY4119" fmla="*/ 339605 h 6483416"/>
              <a:gd name="connsiteX4120" fmla="*/ 10342955 w 11968488"/>
              <a:gd name="connsiteY4120" fmla="*/ 337708 h 6483416"/>
              <a:gd name="connsiteX4121" fmla="*/ 10354913 w 11968488"/>
              <a:gd name="connsiteY4121" fmla="*/ 314353 h 6483416"/>
              <a:gd name="connsiteX4122" fmla="*/ 10371046 w 11968488"/>
              <a:gd name="connsiteY4122" fmla="*/ 290899 h 6483416"/>
              <a:gd name="connsiteX4123" fmla="*/ 10459641 w 11968488"/>
              <a:gd name="connsiteY4123" fmla="*/ 265924 h 6483416"/>
              <a:gd name="connsiteX4124" fmla="*/ 10482659 w 11968488"/>
              <a:gd name="connsiteY4124" fmla="*/ 259420 h 6483416"/>
              <a:gd name="connsiteX4125" fmla="*/ 10486570 w 11968488"/>
              <a:gd name="connsiteY4125" fmla="*/ 257530 h 6483416"/>
              <a:gd name="connsiteX4126" fmla="*/ 10552007 w 11968488"/>
              <a:gd name="connsiteY4126" fmla="*/ 236218 h 6483416"/>
              <a:gd name="connsiteX4127" fmla="*/ 10597909 w 11968488"/>
              <a:gd name="connsiteY4127" fmla="*/ 232113 h 6483416"/>
              <a:gd name="connsiteX4128" fmla="*/ 10601177 w 11968488"/>
              <a:gd name="connsiteY4128" fmla="*/ 217955 h 6483416"/>
              <a:gd name="connsiteX4129" fmla="*/ 10720091 w 11968488"/>
              <a:gd name="connsiteY4129" fmla="*/ 204662 h 6483416"/>
              <a:gd name="connsiteX4130" fmla="*/ 10774459 w 11968488"/>
              <a:gd name="connsiteY4130" fmla="*/ 182602 h 6483416"/>
              <a:gd name="connsiteX4131" fmla="*/ 10818571 w 11968488"/>
              <a:gd name="connsiteY4131" fmla="*/ 183107 h 6483416"/>
              <a:gd name="connsiteX4132" fmla="*/ 10825838 w 11968488"/>
              <a:gd name="connsiteY4132" fmla="*/ 181046 h 6483416"/>
              <a:gd name="connsiteX4133" fmla="*/ 10970772 w 11968488"/>
              <a:gd name="connsiteY4133" fmla="*/ 135535 h 6483416"/>
              <a:gd name="connsiteX4134" fmla="*/ 11059595 w 11968488"/>
              <a:gd name="connsiteY4134" fmla="*/ 124518 h 6483416"/>
              <a:gd name="connsiteX4135" fmla="*/ 11061607 w 11968488"/>
              <a:gd name="connsiteY4135" fmla="*/ 118486 h 6483416"/>
              <a:gd name="connsiteX4136" fmla="*/ 11066891 w 11968488"/>
              <a:gd name="connsiteY4136" fmla="*/ 114802 h 6483416"/>
              <a:gd name="connsiteX4137" fmla="*/ 11072135 w 11968488"/>
              <a:gd name="connsiteY4137" fmla="*/ 118563 h 6483416"/>
              <a:gd name="connsiteX4138" fmla="*/ 11103982 w 11968488"/>
              <a:gd name="connsiteY4138" fmla="*/ 102339 h 6483416"/>
              <a:gd name="connsiteX4139" fmla="*/ 11135383 w 11968488"/>
              <a:gd name="connsiteY4139" fmla="*/ 98545 h 6483416"/>
              <a:gd name="connsiteX4140" fmla="*/ 11136886 w 11968488"/>
              <a:gd name="connsiteY4140" fmla="*/ 92230 h 6483416"/>
              <a:gd name="connsiteX4141" fmla="*/ 11141923 w 11968488"/>
              <a:gd name="connsiteY4141" fmla="*/ 87339 h 6483416"/>
              <a:gd name="connsiteX4142" fmla="*/ 11152526 w 11968488"/>
              <a:gd name="connsiteY4142" fmla="*/ 91607 h 6483416"/>
              <a:gd name="connsiteX4143" fmla="*/ 11147489 w 11968488"/>
              <a:gd name="connsiteY4143" fmla="*/ 96499 h 6483416"/>
              <a:gd name="connsiteX4144" fmla="*/ 11142450 w 11968488"/>
              <a:gd name="connsiteY4144" fmla="*/ 101390 h 6483416"/>
              <a:gd name="connsiteX4145" fmla="*/ 11193882 w 11968488"/>
              <a:gd name="connsiteY4145" fmla="*/ 80575 h 6483416"/>
              <a:gd name="connsiteX4146" fmla="*/ 11205012 w 11968488"/>
              <a:gd name="connsiteY4146" fmla="*/ 98897 h 6483416"/>
              <a:gd name="connsiteX4147" fmla="*/ 11421333 w 11968488"/>
              <a:gd name="connsiteY4147" fmla="*/ 19907 h 6483416"/>
              <a:gd name="connsiteX4148" fmla="*/ 11567132 w 11968488"/>
              <a:gd name="connsiteY4148" fmla="*/ 9399 h 6483416"/>
              <a:gd name="connsiteX4149" fmla="*/ 11584804 w 11968488"/>
              <a:gd name="connsiteY4149" fmla="*/ 16513 h 6483416"/>
              <a:gd name="connsiteX4150" fmla="*/ 11673079 w 11968488"/>
              <a:gd name="connsiteY4150" fmla="*/ 3613 h 6483416"/>
              <a:gd name="connsiteX4151" fmla="*/ 11702969 w 11968488"/>
              <a:gd name="connsiteY4151" fmla="*/ 76 h 6483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Lst>
            <a:rect l="l" t="t" r="r" b="b"/>
            <a:pathLst>
              <a:path w="11968488" h="6483416">
                <a:moveTo>
                  <a:pt x="8230044" y="5919227"/>
                </a:moveTo>
                <a:cubicBezTo>
                  <a:pt x="8224586" y="5934386"/>
                  <a:pt x="8242935" y="5932817"/>
                  <a:pt x="8235156" y="5944857"/>
                </a:cubicBezTo>
                <a:lnTo>
                  <a:pt x="8235153" y="5944860"/>
                </a:lnTo>
                <a:lnTo>
                  <a:pt x="8235336" y="5945082"/>
                </a:lnTo>
                <a:cubicBezTo>
                  <a:pt x="8238290" y="5948188"/>
                  <a:pt x="8241304" y="5950873"/>
                  <a:pt x="8243813" y="5952349"/>
                </a:cubicBezTo>
                <a:cubicBezTo>
                  <a:pt x="8241532" y="5946138"/>
                  <a:pt x="8246548" y="5949091"/>
                  <a:pt x="8247034" y="5945726"/>
                </a:cubicBezTo>
                <a:cubicBezTo>
                  <a:pt x="8249540" y="5947202"/>
                  <a:pt x="8248800" y="5949198"/>
                  <a:pt x="8251565" y="5952043"/>
                </a:cubicBezTo>
                <a:cubicBezTo>
                  <a:pt x="8255583" y="5955620"/>
                  <a:pt x="8246548" y="5949091"/>
                  <a:pt x="8249827" y="5954670"/>
                </a:cubicBezTo>
                <a:cubicBezTo>
                  <a:pt x="8260629" y="5964673"/>
                  <a:pt x="8270405" y="5969206"/>
                  <a:pt x="8280466" y="5981207"/>
                </a:cubicBezTo>
                <a:lnTo>
                  <a:pt x="8283428" y="5982085"/>
                </a:lnTo>
                <a:lnTo>
                  <a:pt x="8272177" y="5973451"/>
                </a:lnTo>
                <a:cubicBezTo>
                  <a:pt x="8256806" y="5958513"/>
                  <a:pt x="8242625" y="5940842"/>
                  <a:pt x="8230044" y="5919227"/>
                </a:cubicBezTo>
                <a:close/>
                <a:moveTo>
                  <a:pt x="8191779" y="5918863"/>
                </a:moveTo>
                <a:lnTo>
                  <a:pt x="8195899" y="5922098"/>
                </a:lnTo>
                <a:lnTo>
                  <a:pt x="8193850" y="5920169"/>
                </a:lnTo>
                <a:close/>
                <a:moveTo>
                  <a:pt x="6483691" y="5915825"/>
                </a:moveTo>
                <a:cubicBezTo>
                  <a:pt x="6480972" y="5915435"/>
                  <a:pt x="6477256" y="5916961"/>
                  <a:pt x="6471992" y="5921554"/>
                </a:cubicBezTo>
                <a:cubicBezTo>
                  <a:pt x="6465993" y="5927253"/>
                  <a:pt x="6456393" y="5919250"/>
                  <a:pt x="6448617" y="5926789"/>
                </a:cubicBezTo>
                <a:lnTo>
                  <a:pt x="6445801" y="5932368"/>
                </a:lnTo>
                <a:lnTo>
                  <a:pt x="6469928" y="5959512"/>
                </a:lnTo>
                <a:cubicBezTo>
                  <a:pt x="6480907" y="5969060"/>
                  <a:pt x="6492919" y="5976215"/>
                  <a:pt x="6506677" y="5979520"/>
                </a:cubicBezTo>
                <a:lnTo>
                  <a:pt x="6519863" y="5985340"/>
                </a:lnTo>
                <a:lnTo>
                  <a:pt x="6519021" y="5984698"/>
                </a:lnTo>
                <a:cubicBezTo>
                  <a:pt x="6517350" y="5982892"/>
                  <a:pt x="6515873" y="5980932"/>
                  <a:pt x="6514536" y="5979488"/>
                </a:cubicBezTo>
                <a:lnTo>
                  <a:pt x="6494452" y="5967891"/>
                </a:lnTo>
                <a:lnTo>
                  <a:pt x="6502852" y="5951035"/>
                </a:lnTo>
                <a:lnTo>
                  <a:pt x="6519124" y="5961410"/>
                </a:lnTo>
                <a:cubicBezTo>
                  <a:pt x="6531598" y="5968418"/>
                  <a:pt x="6543354" y="5975371"/>
                  <a:pt x="6553762" y="5985905"/>
                </a:cubicBezTo>
                <a:cubicBezTo>
                  <a:pt x="6560074" y="5988409"/>
                  <a:pt x="6564281" y="5990080"/>
                  <a:pt x="6568487" y="5991748"/>
                </a:cubicBezTo>
                <a:cubicBezTo>
                  <a:pt x="6573265" y="5995474"/>
                  <a:pt x="6574985" y="5996613"/>
                  <a:pt x="6576967" y="5997859"/>
                </a:cubicBezTo>
                <a:lnTo>
                  <a:pt x="6584927" y="6003189"/>
                </a:lnTo>
                <a:lnTo>
                  <a:pt x="6584933" y="6002875"/>
                </a:lnTo>
                <a:cubicBezTo>
                  <a:pt x="6597963" y="5981803"/>
                  <a:pt x="6586134" y="5978906"/>
                  <a:pt x="6579363" y="5972838"/>
                </a:cubicBezTo>
                <a:cubicBezTo>
                  <a:pt x="6566249" y="5963010"/>
                  <a:pt x="6547677" y="5964345"/>
                  <a:pt x="6538334" y="5944413"/>
                </a:cubicBezTo>
                <a:cubicBezTo>
                  <a:pt x="6535362" y="5938539"/>
                  <a:pt x="6528192" y="5940459"/>
                  <a:pt x="6523563" y="5945943"/>
                </a:cubicBezTo>
                <a:cubicBezTo>
                  <a:pt x="6511363" y="5961336"/>
                  <a:pt x="6504164" y="5952956"/>
                  <a:pt x="6496106" y="5939956"/>
                </a:cubicBezTo>
                <a:cubicBezTo>
                  <a:pt x="6491028" y="5935404"/>
                  <a:pt x="6491848" y="5916995"/>
                  <a:pt x="6483691" y="5915825"/>
                </a:cubicBezTo>
                <a:close/>
                <a:moveTo>
                  <a:pt x="6302895" y="5879857"/>
                </a:moveTo>
                <a:cubicBezTo>
                  <a:pt x="6294615" y="5906362"/>
                  <a:pt x="6322444" y="5903619"/>
                  <a:pt x="6310647" y="5924670"/>
                </a:cubicBezTo>
                <a:lnTo>
                  <a:pt x="6310643" y="5924675"/>
                </a:lnTo>
                <a:lnTo>
                  <a:pt x="6310920" y="5925063"/>
                </a:lnTo>
                <a:cubicBezTo>
                  <a:pt x="6315400" y="5930494"/>
                  <a:pt x="6319971" y="5935189"/>
                  <a:pt x="6323776" y="5937769"/>
                </a:cubicBezTo>
                <a:cubicBezTo>
                  <a:pt x="6320316" y="5926910"/>
                  <a:pt x="6327925" y="5932073"/>
                  <a:pt x="6328662" y="5926189"/>
                </a:cubicBezTo>
                <a:cubicBezTo>
                  <a:pt x="6332463" y="5928770"/>
                  <a:pt x="6331340" y="5932260"/>
                  <a:pt x="6335533" y="5937234"/>
                </a:cubicBezTo>
                <a:cubicBezTo>
                  <a:pt x="6341628" y="5943488"/>
                  <a:pt x="6327925" y="5932073"/>
                  <a:pt x="6332897" y="5941827"/>
                </a:cubicBezTo>
                <a:cubicBezTo>
                  <a:pt x="6349280" y="5959317"/>
                  <a:pt x="6364107" y="5967243"/>
                  <a:pt x="6379366" y="5988226"/>
                </a:cubicBezTo>
                <a:lnTo>
                  <a:pt x="6383857" y="5989761"/>
                </a:lnTo>
                <a:lnTo>
                  <a:pt x="6366794" y="5974665"/>
                </a:lnTo>
                <a:cubicBezTo>
                  <a:pt x="6343482" y="5948547"/>
                  <a:pt x="6321975" y="5917650"/>
                  <a:pt x="6302895" y="5879857"/>
                </a:cubicBezTo>
                <a:close/>
                <a:moveTo>
                  <a:pt x="6244859" y="5879221"/>
                </a:moveTo>
                <a:lnTo>
                  <a:pt x="6251108" y="5884877"/>
                </a:lnTo>
                <a:lnTo>
                  <a:pt x="6248001" y="5881504"/>
                </a:lnTo>
                <a:close/>
                <a:moveTo>
                  <a:pt x="8101464" y="5860843"/>
                </a:moveTo>
                <a:lnTo>
                  <a:pt x="8107821" y="5867151"/>
                </a:lnTo>
                <a:lnTo>
                  <a:pt x="8108319" y="5867018"/>
                </a:lnTo>
                <a:close/>
                <a:moveTo>
                  <a:pt x="8462642" y="5837452"/>
                </a:moveTo>
                <a:lnTo>
                  <a:pt x="8460358" y="5841830"/>
                </a:lnTo>
                <a:cubicBezTo>
                  <a:pt x="8458202" y="5844056"/>
                  <a:pt x="8458624" y="5842909"/>
                  <a:pt x="8460542" y="5840116"/>
                </a:cubicBezTo>
                <a:close/>
                <a:moveTo>
                  <a:pt x="6397275" y="5836065"/>
                </a:moveTo>
                <a:cubicBezTo>
                  <a:pt x="6392180" y="5836360"/>
                  <a:pt x="6386542" y="5839090"/>
                  <a:pt x="6379764" y="5848251"/>
                </a:cubicBezTo>
                <a:lnTo>
                  <a:pt x="6396584" y="5868277"/>
                </a:lnTo>
                <a:lnTo>
                  <a:pt x="6403793" y="5837951"/>
                </a:lnTo>
                <a:lnTo>
                  <a:pt x="6403958" y="5837204"/>
                </a:lnTo>
                <a:close/>
                <a:moveTo>
                  <a:pt x="8952995" y="5832557"/>
                </a:moveTo>
                <a:lnTo>
                  <a:pt x="8943380" y="5836368"/>
                </a:lnTo>
                <a:lnTo>
                  <a:pt x="8948248" y="5835244"/>
                </a:lnTo>
                <a:close/>
                <a:moveTo>
                  <a:pt x="8506254" y="5811808"/>
                </a:moveTo>
                <a:lnTo>
                  <a:pt x="8505098" y="5812152"/>
                </a:lnTo>
                <a:lnTo>
                  <a:pt x="8506112" y="5812849"/>
                </a:lnTo>
                <a:close/>
                <a:moveTo>
                  <a:pt x="5820038" y="5799552"/>
                </a:moveTo>
                <a:lnTo>
                  <a:pt x="5822886" y="5805370"/>
                </a:lnTo>
                <a:lnTo>
                  <a:pt x="5826112" y="5806152"/>
                </a:lnTo>
                <a:close/>
                <a:moveTo>
                  <a:pt x="6107884" y="5777776"/>
                </a:moveTo>
                <a:lnTo>
                  <a:pt x="6117526" y="5788805"/>
                </a:lnTo>
                <a:lnTo>
                  <a:pt x="6118281" y="5788572"/>
                </a:lnTo>
                <a:close/>
                <a:moveTo>
                  <a:pt x="5812583" y="5773336"/>
                </a:moveTo>
                <a:lnTo>
                  <a:pt x="5808274" y="5775525"/>
                </a:lnTo>
                <a:lnTo>
                  <a:pt x="5813409" y="5786014"/>
                </a:lnTo>
                <a:lnTo>
                  <a:pt x="5812246" y="5774731"/>
                </a:lnTo>
                <a:close/>
                <a:moveTo>
                  <a:pt x="9130890" y="5756276"/>
                </a:moveTo>
                <a:lnTo>
                  <a:pt x="9094946" y="5772574"/>
                </a:lnTo>
                <a:lnTo>
                  <a:pt x="9094408" y="5773124"/>
                </a:lnTo>
                <a:lnTo>
                  <a:pt x="9091347" y="5775416"/>
                </a:lnTo>
                <a:lnTo>
                  <a:pt x="9091236" y="5775377"/>
                </a:lnTo>
                <a:cubicBezTo>
                  <a:pt x="9090954" y="5775376"/>
                  <a:pt x="9090593" y="5775541"/>
                  <a:pt x="9090282" y="5776214"/>
                </a:cubicBezTo>
                <a:lnTo>
                  <a:pt x="9091347" y="5775416"/>
                </a:lnTo>
                <a:lnTo>
                  <a:pt x="9091726" y="5775550"/>
                </a:lnTo>
                <a:cubicBezTo>
                  <a:pt x="9092036" y="5774878"/>
                  <a:pt x="9092397" y="5774711"/>
                  <a:pt x="9092602" y="5774881"/>
                </a:cubicBezTo>
                <a:lnTo>
                  <a:pt x="9092578" y="5775465"/>
                </a:lnTo>
                <a:lnTo>
                  <a:pt x="9069170" y="5789510"/>
                </a:lnTo>
                <a:lnTo>
                  <a:pt x="9079396" y="5787154"/>
                </a:lnTo>
                <a:cubicBezTo>
                  <a:pt x="9084148" y="5781794"/>
                  <a:pt x="9092186" y="5779152"/>
                  <a:pt x="9099402" y="5775831"/>
                </a:cubicBezTo>
                <a:cubicBezTo>
                  <a:pt x="9107439" y="5773189"/>
                  <a:pt x="9115476" y="5770547"/>
                  <a:pt x="9121872" y="5766545"/>
                </a:cubicBezTo>
                <a:cubicBezTo>
                  <a:pt x="9116099" y="5769202"/>
                  <a:pt x="9115898" y="5767181"/>
                  <a:pt x="9114456" y="5767845"/>
                </a:cubicBezTo>
                <a:cubicBezTo>
                  <a:pt x="9116522" y="5765838"/>
                  <a:pt x="9115698" y="5765158"/>
                  <a:pt x="9116320" y="5763816"/>
                </a:cubicBezTo>
                <a:cubicBezTo>
                  <a:pt x="9120339" y="5762493"/>
                  <a:pt x="9122659" y="5761163"/>
                  <a:pt x="9124878" y="5759744"/>
                </a:cubicBezTo>
                <a:close/>
                <a:moveTo>
                  <a:pt x="9187072" y="5737057"/>
                </a:moveTo>
                <a:lnTo>
                  <a:pt x="9177622" y="5738219"/>
                </a:lnTo>
                <a:cubicBezTo>
                  <a:pt x="9165656" y="5741886"/>
                  <a:pt x="9150662" y="5747737"/>
                  <a:pt x="9135274" y="5754288"/>
                </a:cubicBezTo>
                <a:lnTo>
                  <a:pt x="9133168" y="5755246"/>
                </a:lnTo>
                <a:lnTo>
                  <a:pt x="9135904" y="5755858"/>
                </a:lnTo>
                <a:cubicBezTo>
                  <a:pt x="9135482" y="5759224"/>
                  <a:pt x="9131974" y="5761896"/>
                  <a:pt x="9135060" y="5762590"/>
                </a:cubicBezTo>
                <a:cubicBezTo>
                  <a:pt x="9142898" y="5757926"/>
                  <a:pt x="9147850" y="5754589"/>
                  <a:pt x="9155065" y="5751268"/>
                </a:cubicBezTo>
                <a:cubicBezTo>
                  <a:pt x="9160838" y="5748610"/>
                  <a:pt x="9167233" y="5744610"/>
                  <a:pt x="9178156" y="5740639"/>
                </a:cubicBezTo>
                <a:cubicBezTo>
                  <a:pt x="9178156" y="5740639"/>
                  <a:pt x="9178357" y="5742662"/>
                  <a:pt x="9179800" y="5741998"/>
                </a:cubicBezTo>
                <a:cubicBezTo>
                  <a:pt x="9184030" y="5738993"/>
                  <a:pt x="9185628" y="5737994"/>
                  <a:pt x="9187047" y="5737076"/>
                </a:cubicBezTo>
                <a:close/>
                <a:moveTo>
                  <a:pt x="8418756" y="5704279"/>
                </a:moveTo>
                <a:cubicBezTo>
                  <a:pt x="8415140" y="5703167"/>
                  <a:pt x="8410230" y="5704060"/>
                  <a:pt x="8408796" y="5709633"/>
                </a:cubicBezTo>
                <a:cubicBezTo>
                  <a:pt x="8406204" y="5713646"/>
                  <a:pt x="8407088" y="5722339"/>
                  <a:pt x="8410704" y="5723451"/>
                </a:cubicBezTo>
                <a:cubicBezTo>
                  <a:pt x="8440321" y="5737983"/>
                  <a:pt x="8458846" y="5773455"/>
                  <a:pt x="8482975" y="5796952"/>
                </a:cubicBezTo>
                <a:lnTo>
                  <a:pt x="8483663" y="5797424"/>
                </a:lnTo>
                <a:lnTo>
                  <a:pt x="8491704" y="5782150"/>
                </a:lnTo>
                <a:cubicBezTo>
                  <a:pt x="8495709" y="5774778"/>
                  <a:pt x="8499522" y="5767948"/>
                  <a:pt x="8502740" y="5762529"/>
                </a:cubicBezTo>
                <a:lnTo>
                  <a:pt x="8504240" y="5760281"/>
                </a:lnTo>
                <a:lnTo>
                  <a:pt x="8431782" y="5714304"/>
                </a:lnTo>
                <a:cubicBezTo>
                  <a:pt x="8428304" y="5709625"/>
                  <a:pt x="8423530" y="5706952"/>
                  <a:pt x="8418756" y="5704279"/>
                </a:cubicBezTo>
                <a:close/>
                <a:moveTo>
                  <a:pt x="8525044" y="5687544"/>
                </a:moveTo>
                <a:lnTo>
                  <a:pt x="8530590" y="5695687"/>
                </a:lnTo>
                <a:lnTo>
                  <a:pt x="8531470" y="5696696"/>
                </a:lnTo>
                <a:lnTo>
                  <a:pt x="8534626" y="5690802"/>
                </a:lnTo>
                <a:close/>
                <a:moveTo>
                  <a:pt x="9012199" y="5667876"/>
                </a:moveTo>
                <a:lnTo>
                  <a:pt x="9004848" y="5668890"/>
                </a:lnTo>
                <a:lnTo>
                  <a:pt x="9002637" y="5669550"/>
                </a:lnTo>
                <a:close/>
                <a:moveTo>
                  <a:pt x="2639379" y="5623075"/>
                </a:moveTo>
                <a:lnTo>
                  <a:pt x="2629942" y="5628602"/>
                </a:lnTo>
                <a:cubicBezTo>
                  <a:pt x="2634838" y="5652909"/>
                  <a:pt x="2642074" y="5670290"/>
                  <a:pt x="2652105" y="5680784"/>
                </a:cubicBezTo>
                <a:lnTo>
                  <a:pt x="2673906" y="5686874"/>
                </a:lnTo>
                <a:lnTo>
                  <a:pt x="2667857" y="5674902"/>
                </a:lnTo>
                <a:lnTo>
                  <a:pt x="2663635" y="5677112"/>
                </a:lnTo>
                <a:close/>
                <a:moveTo>
                  <a:pt x="3374673" y="5593377"/>
                </a:moveTo>
                <a:lnTo>
                  <a:pt x="3374818" y="5595066"/>
                </a:lnTo>
                <a:cubicBezTo>
                  <a:pt x="3377724" y="5593524"/>
                  <a:pt x="3381033" y="5596677"/>
                  <a:pt x="3378528" y="5602914"/>
                </a:cubicBezTo>
                <a:lnTo>
                  <a:pt x="3376668" y="5602901"/>
                </a:lnTo>
                <a:lnTo>
                  <a:pt x="3369004" y="5598154"/>
                </a:lnTo>
                <a:cubicBezTo>
                  <a:pt x="3369404" y="5602849"/>
                  <a:pt x="3369404" y="5602849"/>
                  <a:pt x="3369404" y="5602849"/>
                </a:cubicBezTo>
                <a:lnTo>
                  <a:pt x="3376668" y="5602901"/>
                </a:lnTo>
                <a:lnTo>
                  <a:pt x="3417542" y="5628217"/>
                </a:lnTo>
                <a:lnTo>
                  <a:pt x="3453976" y="5654447"/>
                </a:lnTo>
                <a:lnTo>
                  <a:pt x="3412133" y="5607598"/>
                </a:lnTo>
                <a:lnTo>
                  <a:pt x="3397234" y="5600794"/>
                </a:lnTo>
                <a:close/>
                <a:moveTo>
                  <a:pt x="9394204" y="5518280"/>
                </a:moveTo>
                <a:lnTo>
                  <a:pt x="9393482" y="5518757"/>
                </a:lnTo>
                <a:lnTo>
                  <a:pt x="9394335" y="5518607"/>
                </a:lnTo>
                <a:close/>
                <a:moveTo>
                  <a:pt x="8569595" y="5478255"/>
                </a:moveTo>
                <a:lnTo>
                  <a:pt x="8516882" y="5498733"/>
                </a:lnTo>
                <a:cubicBezTo>
                  <a:pt x="8471246" y="5512348"/>
                  <a:pt x="8426496" y="5534657"/>
                  <a:pt x="8390334" y="5587275"/>
                </a:cubicBezTo>
                <a:cubicBezTo>
                  <a:pt x="8385150" y="5595301"/>
                  <a:pt x="8377919" y="5593075"/>
                  <a:pt x="8372733" y="5601101"/>
                </a:cubicBezTo>
                <a:cubicBezTo>
                  <a:pt x="8382755" y="5625838"/>
                  <a:pt x="8397079" y="5633856"/>
                  <a:pt x="8418157" y="5624708"/>
                </a:cubicBezTo>
                <a:cubicBezTo>
                  <a:pt x="8426820" y="5621361"/>
                  <a:pt x="8433028" y="5618460"/>
                  <a:pt x="8437528" y="5628266"/>
                </a:cubicBezTo>
                <a:cubicBezTo>
                  <a:pt x="8442540" y="5640634"/>
                  <a:pt x="8450791" y="5647986"/>
                  <a:pt x="8459530" y="5654585"/>
                </a:cubicBezTo>
                <a:lnTo>
                  <a:pt x="8474220" y="5667440"/>
                </a:lnTo>
                <a:lnTo>
                  <a:pt x="8472204" y="5615557"/>
                </a:lnTo>
                <a:lnTo>
                  <a:pt x="8480942" y="5612949"/>
                </a:lnTo>
                <a:cubicBezTo>
                  <a:pt x="8485102" y="5611705"/>
                  <a:pt x="8485102" y="5611705"/>
                  <a:pt x="8493728" y="5602803"/>
                </a:cubicBezTo>
                <a:lnTo>
                  <a:pt x="8493390" y="5583927"/>
                </a:lnTo>
                <a:cubicBezTo>
                  <a:pt x="8495418" y="5580326"/>
                  <a:pt x="8519911" y="5546459"/>
                  <a:pt x="8543897" y="5513493"/>
                </a:cubicBezTo>
                <a:close/>
                <a:moveTo>
                  <a:pt x="9572981" y="5438287"/>
                </a:moveTo>
                <a:lnTo>
                  <a:pt x="9568514" y="5439577"/>
                </a:lnTo>
                <a:cubicBezTo>
                  <a:pt x="9557150" y="5441432"/>
                  <a:pt x="9545236" y="5441909"/>
                  <a:pt x="9536764" y="5447769"/>
                </a:cubicBezTo>
                <a:cubicBezTo>
                  <a:pt x="9506612" y="5469094"/>
                  <a:pt x="9450438" y="5485871"/>
                  <a:pt x="9402395" y="5512870"/>
                </a:cubicBezTo>
                <a:lnTo>
                  <a:pt x="9400766" y="5513947"/>
                </a:lnTo>
                <a:lnTo>
                  <a:pt x="9400728" y="5514607"/>
                </a:lnTo>
                <a:cubicBezTo>
                  <a:pt x="9414740" y="5511329"/>
                  <a:pt x="9425463" y="5505338"/>
                  <a:pt x="9439674" y="5504082"/>
                </a:cubicBezTo>
                <a:cubicBezTo>
                  <a:pt x="9444424" y="5498724"/>
                  <a:pt x="9452463" y="5496081"/>
                  <a:pt x="9459678" y="5492761"/>
                </a:cubicBezTo>
                <a:cubicBezTo>
                  <a:pt x="9467717" y="5490117"/>
                  <a:pt x="9475754" y="5487475"/>
                  <a:pt x="9482148" y="5483475"/>
                </a:cubicBezTo>
                <a:cubicBezTo>
                  <a:pt x="9476376" y="5486132"/>
                  <a:pt x="9476176" y="5484109"/>
                  <a:pt x="9474734" y="5484773"/>
                </a:cubicBezTo>
                <a:cubicBezTo>
                  <a:pt x="9476798" y="5482766"/>
                  <a:pt x="9475976" y="5482087"/>
                  <a:pt x="9476596" y="5480743"/>
                </a:cubicBezTo>
                <a:cubicBezTo>
                  <a:pt x="9484634" y="5478101"/>
                  <a:pt x="9485878" y="5475414"/>
                  <a:pt x="9493095" y="5472094"/>
                </a:cubicBezTo>
                <a:cubicBezTo>
                  <a:pt x="9493916" y="5472773"/>
                  <a:pt x="9494738" y="5473452"/>
                  <a:pt x="9496180" y="5472787"/>
                </a:cubicBezTo>
                <a:cubicBezTo>
                  <a:pt x="9495760" y="5476152"/>
                  <a:pt x="9492252" y="5478824"/>
                  <a:pt x="9495338" y="5479517"/>
                </a:cubicBezTo>
                <a:cubicBezTo>
                  <a:pt x="9503174" y="5474854"/>
                  <a:pt x="9508126" y="5471518"/>
                  <a:pt x="9515342" y="5468197"/>
                </a:cubicBezTo>
                <a:cubicBezTo>
                  <a:pt x="9521114" y="5465539"/>
                  <a:pt x="9527508" y="5461540"/>
                  <a:pt x="9538432" y="5457568"/>
                </a:cubicBezTo>
                <a:cubicBezTo>
                  <a:pt x="9538432" y="5457568"/>
                  <a:pt x="9538634" y="5459591"/>
                  <a:pt x="9540077" y="5458925"/>
                </a:cubicBezTo>
                <a:cubicBezTo>
                  <a:pt x="9548535" y="5452918"/>
                  <a:pt x="9546472" y="5454926"/>
                  <a:pt x="9553487" y="5449582"/>
                </a:cubicBezTo>
                <a:cubicBezTo>
                  <a:pt x="9556374" y="5448253"/>
                  <a:pt x="9559259" y="5446925"/>
                  <a:pt x="9563590" y="5444932"/>
                </a:cubicBezTo>
                <a:close/>
                <a:moveTo>
                  <a:pt x="9986917" y="5324186"/>
                </a:moveTo>
                <a:lnTo>
                  <a:pt x="9978187" y="5327837"/>
                </a:lnTo>
                <a:lnTo>
                  <a:pt x="9981428" y="5327835"/>
                </a:lnTo>
                <a:lnTo>
                  <a:pt x="9985865" y="5326406"/>
                </a:lnTo>
                <a:close/>
                <a:moveTo>
                  <a:pt x="10017086" y="5314593"/>
                </a:moveTo>
                <a:lnTo>
                  <a:pt x="10016571" y="5314669"/>
                </a:lnTo>
                <a:lnTo>
                  <a:pt x="10015820" y="5315266"/>
                </a:lnTo>
                <a:lnTo>
                  <a:pt x="10007482" y="5320024"/>
                </a:lnTo>
                <a:lnTo>
                  <a:pt x="10015028" y="5318087"/>
                </a:lnTo>
                <a:lnTo>
                  <a:pt x="10017485" y="5318638"/>
                </a:lnTo>
                <a:cubicBezTo>
                  <a:pt x="10017485" y="5318638"/>
                  <a:pt x="10017485" y="5318638"/>
                  <a:pt x="10018106" y="5317296"/>
                </a:cubicBezTo>
                <a:lnTo>
                  <a:pt x="10015028" y="5318087"/>
                </a:lnTo>
                <a:lnTo>
                  <a:pt x="10014398" y="5317945"/>
                </a:lnTo>
                <a:cubicBezTo>
                  <a:pt x="10014199" y="5315923"/>
                  <a:pt x="10015642" y="5315258"/>
                  <a:pt x="10016464" y="5315937"/>
                </a:cubicBezTo>
                <a:cubicBezTo>
                  <a:pt x="10017086" y="5314593"/>
                  <a:pt x="10017086" y="5314593"/>
                  <a:pt x="10017086" y="5314593"/>
                </a:cubicBezTo>
                <a:close/>
                <a:moveTo>
                  <a:pt x="10046792" y="5299137"/>
                </a:moveTo>
                <a:lnTo>
                  <a:pt x="10040168" y="5301909"/>
                </a:lnTo>
                <a:lnTo>
                  <a:pt x="10047393" y="5300644"/>
                </a:lnTo>
                <a:close/>
                <a:moveTo>
                  <a:pt x="10128814" y="5264601"/>
                </a:moveTo>
                <a:lnTo>
                  <a:pt x="10111746" y="5271966"/>
                </a:lnTo>
                <a:lnTo>
                  <a:pt x="10053812" y="5296201"/>
                </a:lnTo>
                <a:lnTo>
                  <a:pt x="10053787" y="5296643"/>
                </a:lnTo>
                <a:cubicBezTo>
                  <a:pt x="10067798" y="5293366"/>
                  <a:pt x="10078522" y="5287374"/>
                  <a:pt x="10092732" y="5286118"/>
                </a:cubicBezTo>
                <a:cubicBezTo>
                  <a:pt x="10097484" y="5280760"/>
                  <a:pt x="10105522" y="5278119"/>
                  <a:pt x="10112738" y="5274796"/>
                </a:cubicBezTo>
                <a:cubicBezTo>
                  <a:pt x="10120775" y="5272153"/>
                  <a:pt x="10128812" y="5269512"/>
                  <a:pt x="10135207" y="5265512"/>
                </a:cubicBezTo>
                <a:cubicBezTo>
                  <a:pt x="10129434" y="5268169"/>
                  <a:pt x="10129234" y="5266146"/>
                  <a:pt x="10127790" y="5266810"/>
                </a:cubicBezTo>
                <a:close/>
                <a:moveTo>
                  <a:pt x="10227309" y="5219426"/>
                </a:moveTo>
                <a:lnTo>
                  <a:pt x="10180008" y="5242507"/>
                </a:lnTo>
                <a:lnTo>
                  <a:pt x="10148778" y="5255984"/>
                </a:lnTo>
                <a:lnTo>
                  <a:pt x="10147502" y="5259191"/>
                </a:lnTo>
                <a:cubicBezTo>
                  <a:pt x="10146958" y="5260367"/>
                  <a:pt x="10146854" y="5261208"/>
                  <a:pt x="10148396" y="5261555"/>
                </a:cubicBezTo>
                <a:cubicBezTo>
                  <a:pt x="10156233" y="5256890"/>
                  <a:pt x="10161184" y="5253555"/>
                  <a:pt x="10168401" y="5250234"/>
                </a:cubicBezTo>
                <a:cubicBezTo>
                  <a:pt x="10174174" y="5247576"/>
                  <a:pt x="10180568" y="5243574"/>
                  <a:pt x="10191492" y="5239605"/>
                </a:cubicBezTo>
                <a:cubicBezTo>
                  <a:pt x="10191492" y="5239605"/>
                  <a:pt x="10191691" y="5241627"/>
                  <a:pt x="10193135" y="5240962"/>
                </a:cubicBezTo>
                <a:cubicBezTo>
                  <a:pt x="10201594" y="5234955"/>
                  <a:pt x="10199530" y="5236962"/>
                  <a:pt x="10206546" y="5231618"/>
                </a:cubicBezTo>
                <a:cubicBezTo>
                  <a:pt x="10209432" y="5230290"/>
                  <a:pt x="10212320" y="5228962"/>
                  <a:pt x="10216650" y="5226969"/>
                </a:cubicBezTo>
                <a:close/>
                <a:moveTo>
                  <a:pt x="1313022" y="5187793"/>
                </a:moveTo>
                <a:lnTo>
                  <a:pt x="1277369" y="5196590"/>
                </a:lnTo>
                <a:lnTo>
                  <a:pt x="1270307" y="5197067"/>
                </a:lnTo>
                <a:lnTo>
                  <a:pt x="1286984" y="5198971"/>
                </a:lnTo>
                <a:close/>
                <a:moveTo>
                  <a:pt x="1390210" y="5170197"/>
                </a:moveTo>
                <a:lnTo>
                  <a:pt x="1358506" y="5176574"/>
                </a:lnTo>
                <a:lnTo>
                  <a:pt x="1315662" y="5187143"/>
                </a:lnTo>
                <a:lnTo>
                  <a:pt x="1345213" y="5182900"/>
                </a:lnTo>
                <a:cubicBezTo>
                  <a:pt x="1367770" y="5182798"/>
                  <a:pt x="1390329" y="5182698"/>
                  <a:pt x="1409108" y="5176292"/>
                </a:cubicBezTo>
                <a:cubicBezTo>
                  <a:pt x="1392573" y="5178894"/>
                  <a:pt x="1392932" y="5171932"/>
                  <a:pt x="1388800" y="5172584"/>
                </a:cubicBezTo>
                <a:close/>
                <a:moveTo>
                  <a:pt x="1445757" y="5166337"/>
                </a:moveTo>
                <a:lnTo>
                  <a:pt x="1444619" y="5168541"/>
                </a:lnTo>
                <a:cubicBezTo>
                  <a:pt x="1442654" y="5171869"/>
                  <a:pt x="1442002" y="5174561"/>
                  <a:pt x="1445958" y="5177390"/>
                </a:cubicBezTo>
                <a:lnTo>
                  <a:pt x="1459083" y="5173767"/>
                </a:lnTo>
                <a:lnTo>
                  <a:pt x="1458919" y="5173052"/>
                </a:lnTo>
                <a:close/>
                <a:moveTo>
                  <a:pt x="10916759" y="4332119"/>
                </a:moveTo>
                <a:lnTo>
                  <a:pt x="10877482" y="4345901"/>
                </a:lnTo>
                <a:lnTo>
                  <a:pt x="10874869" y="4340804"/>
                </a:lnTo>
                <a:lnTo>
                  <a:pt x="10854459" y="4347407"/>
                </a:lnTo>
                <a:lnTo>
                  <a:pt x="10845541" y="4372250"/>
                </a:lnTo>
                <a:lnTo>
                  <a:pt x="10869962" y="4362513"/>
                </a:lnTo>
                <a:lnTo>
                  <a:pt x="10919148" y="4343483"/>
                </a:lnTo>
                <a:lnTo>
                  <a:pt x="10919048" y="4342058"/>
                </a:lnTo>
                <a:close/>
                <a:moveTo>
                  <a:pt x="10850051" y="4141263"/>
                </a:moveTo>
                <a:lnTo>
                  <a:pt x="10848849" y="4141658"/>
                </a:lnTo>
                <a:lnTo>
                  <a:pt x="10841963" y="4143363"/>
                </a:lnTo>
                <a:lnTo>
                  <a:pt x="10842046" y="4144696"/>
                </a:lnTo>
                <a:close/>
                <a:moveTo>
                  <a:pt x="10854784" y="4101718"/>
                </a:moveTo>
                <a:lnTo>
                  <a:pt x="10824334" y="4113376"/>
                </a:lnTo>
                <a:lnTo>
                  <a:pt x="10824429" y="4118661"/>
                </a:lnTo>
                <a:lnTo>
                  <a:pt x="10837328" y="4114809"/>
                </a:lnTo>
                <a:lnTo>
                  <a:pt x="10837378" y="4117632"/>
                </a:lnTo>
                <a:lnTo>
                  <a:pt x="10850169" y="4111686"/>
                </a:lnTo>
                <a:lnTo>
                  <a:pt x="10850272" y="4111686"/>
                </a:lnTo>
                <a:cubicBezTo>
                  <a:pt x="10850272" y="4111686"/>
                  <a:pt x="10850272" y="4111686"/>
                  <a:pt x="10853814" y="4109994"/>
                </a:cubicBezTo>
                <a:lnTo>
                  <a:pt x="10850169" y="4111686"/>
                </a:lnTo>
                <a:lnTo>
                  <a:pt x="10844692" y="4111749"/>
                </a:lnTo>
                <a:cubicBezTo>
                  <a:pt x="10846195" y="4108426"/>
                  <a:pt x="10847699" y="4105104"/>
                  <a:pt x="10853280" y="4105041"/>
                </a:cubicBezTo>
                <a:cubicBezTo>
                  <a:pt x="10853280" y="4105041"/>
                  <a:pt x="10856823" y="4103349"/>
                  <a:pt x="10856823" y="4103349"/>
                </a:cubicBezTo>
                <a:cubicBezTo>
                  <a:pt x="10858325" y="4100026"/>
                  <a:pt x="10856288" y="4098396"/>
                  <a:pt x="10854784" y="4101718"/>
                </a:cubicBezTo>
                <a:close/>
                <a:moveTo>
                  <a:pt x="11029878" y="4061225"/>
                </a:moveTo>
                <a:lnTo>
                  <a:pt x="11012655" y="4065949"/>
                </a:lnTo>
                <a:lnTo>
                  <a:pt x="11019516" y="4065732"/>
                </a:lnTo>
                <a:close/>
                <a:moveTo>
                  <a:pt x="11099996" y="4043539"/>
                </a:moveTo>
                <a:cubicBezTo>
                  <a:pt x="11074667" y="4050439"/>
                  <a:pt x="11037742" y="4070690"/>
                  <a:pt x="11006833" y="4077652"/>
                </a:cubicBezTo>
                <a:cubicBezTo>
                  <a:pt x="11005548" y="4074362"/>
                  <a:pt x="11004018" y="4073138"/>
                  <a:pt x="11003886" y="4071901"/>
                </a:cubicBezTo>
                <a:lnTo>
                  <a:pt x="11008297" y="4067145"/>
                </a:lnTo>
                <a:lnTo>
                  <a:pt x="10991568" y="4071733"/>
                </a:lnTo>
                <a:lnTo>
                  <a:pt x="10985503" y="4070486"/>
                </a:lnTo>
                <a:cubicBezTo>
                  <a:pt x="10985503" y="4070486"/>
                  <a:pt x="10985503" y="4070486"/>
                  <a:pt x="10984000" y="4073808"/>
                </a:cubicBezTo>
                <a:lnTo>
                  <a:pt x="10991568" y="4071733"/>
                </a:lnTo>
                <a:lnTo>
                  <a:pt x="10993122" y="4072051"/>
                </a:lnTo>
                <a:cubicBezTo>
                  <a:pt x="10993656" y="4077004"/>
                  <a:pt x="10990114" y="4078696"/>
                  <a:pt x="10988076" y="4077067"/>
                </a:cubicBezTo>
                <a:cubicBezTo>
                  <a:pt x="10986572" y="4080390"/>
                  <a:pt x="10986572" y="4080390"/>
                  <a:pt x="10986572" y="4080390"/>
                </a:cubicBezTo>
                <a:lnTo>
                  <a:pt x="11033324" y="4075257"/>
                </a:lnTo>
                <a:lnTo>
                  <a:pt x="11034925" y="4074777"/>
                </a:lnTo>
                <a:lnTo>
                  <a:pt x="11038992" y="4074420"/>
                </a:lnTo>
                <a:lnTo>
                  <a:pt x="11060294" y="4069818"/>
                </a:lnTo>
                <a:lnTo>
                  <a:pt x="11095380" y="4053508"/>
                </a:lnTo>
                <a:lnTo>
                  <a:pt x="11095484" y="4053507"/>
                </a:lnTo>
                <a:cubicBezTo>
                  <a:pt x="11095484" y="4053507"/>
                  <a:pt x="11095484" y="4053507"/>
                  <a:pt x="11099026" y="4051813"/>
                </a:cubicBezTo>
                <a:lnTo>
                  <a:pt x="11095380" y="4053508"/>
                </a:lnTo>
                <a:lnTo>
                  <a:pt x="11089904" y="4053570"/>
                </a:lnTo>
                <a:cubicBezTo>
                  <a:pt x="11091408" y="4050248"/>
                  <a:pt x="11092912" y="4046925"/>
                  <a:pt x="11098492" y="4046863"/>
                </a:cubicBezTo>
                <a:cubicBezTo>
                  <a:pt x="11098492" y="4046863"/>
                  <a:pt x="11102034" y="4045170"/>
                  <a:pt x="11102034" y="4045170"/>
                </a:cubicBezTo>
                <a:cubicBezTo>
                  <a:pt x="11103538" y="4041845"/>
                  <a:pt x="11101500" y="4040217"/>
                  <a:pt x="11099996" y="4043539"/>
                </a:cubicBezTo>
                <a:close/>
                <a:moveTo>
                  <a:pt x="10613165" y="3969611"/>
                </a:moveTo>
                <a:lnTo>
                  <a:pt x="10592874" y="3977379"/>
                </a:lnTo>
                <a:lnTo>
                  <a:pt x="10610976" y="3973470"/>
                </a:lnTo>
                <a:lnTo>
                  <a:pt x="10611663" y="3972934"/>
                </a:lnTo>
                <a:cubicBezTo>
                  <a:pt x="10611663" y="3972934"/>
                  <a:pt x="10615204" y="3971240"/>
                  <a:pt x="10615204" y="3971240"/>
                </a:cubicBezTo>
                <a:cubicBezTo>
                  <a:pt x="10616708" y="3967919"/>
                  <a:pt x="10614670" y="3966288"/>
                  <a:pt x="10613165" y="3969611"/>
                </a:cubicBezTo>
                <a:close/>
                <a:moveTo>
                  <a:pt x="10572762" y="3966530"/>
                </a:moveTo>
                <a:lnTo>
                  <a:pt x="10533938" y="3977178"/>
                </a:lnTo>
                <a:lnTo>
                  <a:pt x="10527874" y="3975932"/>
                </a:lnTo>
                <a:cubicBezTo>
                  <a:pt x="10527874" y="3975932"/>
                  <a:pt x="10527874" y="3975932"/>
                  <a:pt x="10526370" y="3979253"/>
                </a:cubicBezTo>
                <a:lnTo>
                  <a:pt x="10533938" y="3977178"/>
                </a:lnTo>
                <a:lnTo>
                  <a:pt x="10535493" y="3977497"/>
                </a:lnTo>
                <a:cubicBezTo>
                  <a:pt x="10536026" y="3982451"/>
                  <a:pt x="10532485" y="3984142"/>
                  <a:pt x="10530446" y="3982513"/>
                </a:cubicBezTo>
                <a:lnTo>
                  <a:pt x="10529716" y="3984126"/>
                </a:lnTo>
                <a:lnTo>
                  <a:pt x="10530819" y="3985630"/>
                </a:lnTo>
                <a:lnTo>
                  <a:pt x="10537769" y="3984866"/>
                </a:lnTo>
                <a:lnTo>
                  <a:pt x="10554674" y="3976243"/>
                </a:lnTo>
                <a:close/>
                <a:moveTo>
                  <a:pt x="10743885" y="3938377"/>
                </a:moveTo>
                <a:cubicBezTo>
                  <a:pt x="10743885" y="3938377"/>
                  <a:pt x="10743885" y="3938377"/>
                  <a:pt x="10742382" y="3941699"/>
                </a:cubicBezTo>
                <a:lnTo>
                  <a:pt x="10746912" y="3940457"/>
                </a:lnTo>
                <a:lnTo>
                  <a:pt x="10747587" y="3939138"/>
                </a:lnTo>
                <a:close/>
                <a:moveTo>
                  <a:pt x="10661254" y="3925685"/>
                </a:moveTo>
                <a:cubicBezTo>
                  <a:pt x="10654894" y="3925761"/>
                  <a:pt x="10641524" y="3933530"/>
                  <a:pt x="10627924" y="3942209"/>
                </a:cubicBezTo>
                <a:lnTo>
                  <a:pt x="10625216" y="3943976"/>
                </a:lnTo>
                <a:lnTo>
                  <a:pt x="10627702" y="3951578"/>
                </a:lnTo>
                <a:lnTo>
                  <a:pt x="10616526" y="3951785"/>
                </a:lnTo>
                <a:lnTo>
                  <a:pt x="10609650" y="3954117"/>
                </a:lnTo>
                <a:lnTo>
                  <a:pt x="10608200" y="3955063"/>
                </a:lnTo>
                <a:cubicBezTo>
                  <a:pt x="10602134" y="3959009"/>
                  <a:pt x="10596858" y="3962333"/>
                  <a:pt x="10593220" y="3964189"/>
                </a:cubicBezTo>
                <a:cubicBezTo>
                  <a:pt x="10593220" y="3964189"/>
                  <a:pt x="10595580" y="3964887"/>
                  <a:pt x="10595580" y="3964887"/>
                </a:cubicBezTo>
                <a:cubicBezTo>
                  <a:pt x="10598858" y="3961947"/>
                  <a:pt x="10597942" y="3965582"/>
                  <a:pt x="10597942" y="3965582"/>
                </a:cubicBezTo>
                <a:cubicBezTo>
                  <a:pt x="10597942" y="3965582"/>
                  <a:pt x="10594666" y="3968522"/>
                  <a:pt x="10594666" y="3968522"/>
                </a:cubicBezTo>
                <a:cubicBezTo>
                  <a:pt x="10591391" y="3971461"/>
                  <a:pt x="10589029" y="3970763"/>
                  <a:pt x="10589029" y="3970763"/>
                </a:cubicBezTo>
                <a:lnTo>
                  <a:pt x="10589219" y="3970818"/>
                </a:lnTo>
                <a:lnTo>
                  <a:pt x="10645332" y="3949227"/>
                </a:lnTo>
                <a:lnTo>
                  <a:pt x="10647300" y="3942071"/>
                </a:lnTo>
                <a:cubicBezTo>
                  <a:pt x="10650739" y="3937227"/>
                  <a:pt x="10655882" y="3931910"/>
                  <a:pt x="10661254" y="3925685"/>
                </a:cubicBezTo>
                <a:close/>
                <a:moveTo>
                  <a:pt x="10770620" y="3900607"/>
                </a:moveTo>
                <a:lnTo>
                  <a:pt x="10757399" y="3905244"/>
                </a:lnTo>
                <a:cubicBezTo>
                  <a:pt x="10747238" y="3909081"/>
                  <a:pt x="10739144" y="3913527"/>
                  <a:pt x="10730496" y="3922691"/>
                </a:cubicBezTo>
                <a:lnTo>
                  <a:pt x="10722522" y="3925463"/>
                </a:lnTo>
                <a:lnTo>
                  <a:pt x="10735199" y="3926906"/>
                </a:lnTo>
                <a:lnTo>
                  <a:pt x="10758111" y="3921309"/>
                </a:lnTo>
                <a:lnTo>
                  <a:pt x="10759368" y="3919357"/>
                </a:lnTo>
                <a:cubicBezTo>
                  <a:pt x="10762016" y="3915444"/>
                  <a:pt x="10764666" y="3911533"/>
                  <a:pt x="10767456" y="3906798"/>
                </a:cubicBezTo>
                <a:close/>
                <a:moveTo>
                  <a:pt x="10962008" y="3853009"/>
                </a:moveTo>
                <a:lnTo>
                  <a:pt x="10958500" y="3853298"/>
                </a:lnTo>
                <a:cubicBezTo>
                  <a:pt x="10952862" y="3855539"/>
                  <a:pt x="10943033" y="3864355"/>
                  <a:pt x="10954308" y="3859871"/>
                </a:cubicBezTo>
                <a:cubicBezTo>
                  <a:pt x="10934118" y="3869535"/>
                  <a:pt x="10907762" y="3873472"/>
                  <a:pt x="10881406" y="3877407"/>
                </a:cubicBezTo>
                <a:cubicBezTo>
                  <a:pt x="10867770" y="3881194"/>
                  <a:pt x="10854362" y="3884073"/>
                  <a:pt x="10840842" y="3887404"/>
                </a:cubicBezTo>
                <a:lnTo>
                  <a:pt x="10813658" y="3895787"/>
                </a:lnTo>
                <a:lnTo>
                  <a:pt x="10819696" y="3898093"/>
                </a:lnTo>
                <a:cubicBezTo>
                  <a:pt x="10831225" y="3902473"/>
                  <a:pt x="10842130" y="3903961"/>
                  <a:pt x="10859232" y="3889533"/>
                </a:cubicBezTo>
                <a:lnTo>
                  <a:pt x="10859452" y="3901785"/>
                </a:lnTo>
                <a:cubicBezTo>
                  <a:pt x="10855402" y="3909320"/>
                  <a:pt x="10855402" y="3909320"/>
                  <a:pt x="10850938" y="3916979"/>
                </a:cubicBezTo>
                <a:lnTo>
                  <a:pt x="10881314" y="3907908"/>
                </a:lnTo>
                <a:cubicBezTo>
                  <a:pt x="10897876" y="3921687"/>
                  <a:pt x="10923578" y="3893973"/>
                  <a:pt x="10944426" y="3871218"/>
                </a:cubicBezTo>
                <a:close/>
                <a:moveTo>
                  <a:pt x="11191418" y="3449701"/>
                </a:moveTo>
                <a:lnTo>
                  <a:pt x="11164602" y="3455150"/>
                </a:lnTo>
                <a:lnTo>
                  <a:pt x="11163706" y="3456950"/>
                </a:lnTo>
                <a:cubicBezTo>
                  <a:pt x="11163080" y="3458046"/>
                  <a:pt x="11162906" y="3458880"/>
                  <a:pt x="11164376" y="3459509"/>
                </a:cubicBezTo>
                <a:cubicBezTo>
                  <a:pt x="11172374" y="3456180"/>
                  <a:pt x="11177461" y="3453681"/>
                  <a:pt x="11184744" y="3451603"/>
                </a:cubicBezTo>
                <a:close/>
                <a:moveTo>
                  <a:pt x="11212464" y="3445173"/>
                </a:moveTo>
                <a:lnTo>
                  <a:pt x="11208924" y="3445941"/>
                </a:lnTo>
                <a:lnTo>
                  <a:pt x="11209534" y="3446627"/>
                </a:lnTo>
                <a:close/>
                <a:moveTo>
                  <a:pt x="774471" y="3403612"/>
                </a:moveTo>
                <a:lnTo>
                  <a:pt x="729473" y="3410027"/>
                </a:lnTo>
                <a:lnTo>
                  <a:pt x="729360" y="3409980"/>
                </a:lnTo>
                <a:cubicBezTo>
                  <a:pt x="729360" y="3409980"/>
                  <a:pt x="729360" y="3409980"/>
                  <a:pt x="725227" y="3410632"/>
                </a:cubicBezTo>
                <a:lnTo>
                  <a:pt x="729473" y="3410027"/>
                </a:lnTo>
                <a:lnTo>
                  <a:pt x="735382" y="3412484"/>
                </a:lnTo>
                <a:cubicBezTo>
                  <a:pt x="733137" y="3416290"/>
                  <a:pt x="730891" y="3420097"/>
                  <a:pt x="724868" y="3417589"/>
                </a:cubicBezTo>
                <a:cubicBezTo>
                  <a:pt x="724868" y="3417589"/>
                  <a:pt x="720733" y="3418243"/>
                  <a:pt x="720733" y="3418243"/>
                </a:cubicBezTo>
                <a:cubicBezTo>
                  <a:pt x="718488" y="3422051"/>
                  <a:pt x="720376" y="3425204"/>
                  <a:pt x="722623" y="3421397"/>
                </a:cubicBezTo>
                <a:cubicBezTo>
                  <a:pt x="736911" y="3422600"/>
                  <a:pt x="754952" y="3420623"/>
                  <a:pt x="773747" y="3418958"/>
                </a:cubicBezTo>
                <a:lnTo>
                  <a:pt x="797861" y="3418715"/>
                </a:lnTo>
                <a:lnTo>
                  <a:pt x="788830" y="3415169"/>
                </a:lnTo>
                <a:close/>
                <a:moveTo>
                  <a:pt x="591522" y="3363080"/>
                </a:moveTo>
                <a:lnTo>
                  <a:pt x="602544" y="3364367"/>
                </a:lnTo>
                <a:cubicBezTo>
                  <a:pt x="611576" y="3368119"/>
                  <a:pt x="622676" y="3371551"/>
                  <a:pt x="633585" y="3373715"/>
                </a:cubicBezTo>
                <a:lnTo>
                  <a:pt x="660657" y="3375314"/>
                </a:lnTo>
                <a:lnTo>
                  <a:pt x="653097" y="3373597"/>
                </a:lnTo>
                <a:cubicBezTo>
                  <a:pt x="637428" y="3367332"/>
                  <a:pt x="620900" y="3364762"/>
                  <a:pt x="604013" y="3363545"/>
                </a:cubicBezTo>
                <a:close/>
                <a:moveTo>
                  <a:pt x="11212184" y="3072819"/>
                </a:moveTo>
                <a:lnTo>
                  <a:pt x="11181976" y="3082719"/>
                </a:lnTo>
                <a:lnTo>
                  <a:pt x="11138176" y="3093570"/>
                </a:lnTo>
                <a:lnTo>
                  <a:pt x="11130357" y="3097209"/>
                </a:lnTo>
                <a:lnTo>
                  <a:pt x="11111672" y="3110788"/>
                </a:lnTo>
                <a:lnTo>
                  <a:pt x="11101058" y="3115731"/>
                </a:lnTo>
                <a:lnTo>
                  <a:pt x="11085408" y="3133807"/>
                </a:lnTo>
                <a:cubicBezTo>
                  <a:pt x="11089686" y="3139187"/>
                  <a:pt x="11085408" y="3133807"/>
                  <a:pt x="11094264" y="3137820"/>
                </a:cubicBezTo>
                <a:cubicBezTo>
                  <a:pt x="11107489" y="3152183"/>
                  <a:pt x="11124443" y="3141126"/>
                  <a:pt x="11150657" y="3133297"/>
                </a:cubicBezTo>
                <a:lnTo>
                  <a:pt x="11150988" y="3151843"/>
                </a:lnTo>
                <a:cubicBezTo>
                  <a:pt x="11159727" y="3149231"/>
                  <a:pt x="11163888" y="3147990"/>
                  <a:pt x="11172739" y="3151672"/>
                </a:cubicBezTo>
                <a:cubicBezTo>
                  <a:pt x="11168274" y="3159330"/>
                  <a:pt x="11168381" y="3165292"/>
                  <a:pt x="11164338" y="3173158"/>
                </a:cubicBezTo>
                <a:cubicBezTo>
                  <a:pt x="11173130" y="3173528"/>
                  <a:pt x="11178650" y="3178122"/>
                  <a:pt x="11183600" y="3182886"/>
                </a:cubicBezTo>
                <a:lnTo>
                  <a:pt x="11190782" y="3187767"/>
                </a:lnTo>
                <a:lnTo>
                  <a:pt x="11211580" y="3184945"/>
                </a:lnTo>
                <a:cubicBezTo>
                  <a:pt x="11217849" y="3184812"/>
                  <a:pt x="11223239" y="3185711"/>
                  <a:pt x="11227108" y="3188306"/>
                </a:cubicBezTo>
                <a:cubicBezTo>
                  <a:pt x="11249048" y="3174406"/>
                  <a:pt x="11275738" y="3172641"/>
                  <a:pt x="11302184" y="3176082"/>
                </a:cubicBezTo>
                <a:cubicBezTo>
                  <a:pt x="11304094" y="3173187"/>
                  <a:pt x="11304094" y="3173187"/>
                  <a:pt x="11304094" y="3173187"/>
                </a:cubicBezTo>
                <a:cubicBezTo>
                  <a:pt x="11304094" y="3173187"/>
                  <a:pt x="11305759" y="3175499"/>
                  <a:pt x="11305759" y="3175499"/>
                </a:cubicBezTo>
                <a:cubicBezTo>
                  <a:pt x="11307669" y="3172606"/>
                  <a:pt x="11312910" y="3174335"/>
                  <a:pt x="11312910" y="3174335"/>
                </a:cubicBezTo>
                <a:cubicBezTo>
                  <a:pt x="11316484" y="3173752"/>
                  <a:pt x="11314575" y="3176646"/>
                  <a:pt x="11310999" y="3177227"/>
                </a:cubicBezTo>
                <a:cubicBezTo>
                  <a:pt x="11309089" y="3180120"/>
                  <a:pt x="11309089" y="3180120"/>
                  <a:pt x="11307424" y="3177810"/>
                </a:cubicBezTo>
                <a:cubicBezTo>
                  <a:pt x="11314330" y="3181849"/>
                  <a:pt x="11328874" y="3174318"/>
                  <a:pt x="11330294" y="3181831"/>
                </a:cubicBezTo>
                <a:cubicBezTo>
                  <a:pt x="11299784" y="3189382"/>
                  <a:pt x="11291656" y="3211362"/>
                  <a:pt x="11258060" y="3209087"/>
                </a:cubicBezTo>
                <a:cubicBezTo>
                  <a:pt x="11254728" y="3204465"/>
                  <a:pt x="11263790" y="3200409"/>
                  <a:pt x="11265699" y="3197514"/>
                </a:cubicBezTo>
                <a:lnTo>
                  <a:pt x="11257641" y="3198090"/>
                </a:lnTo>
                <a:lnTo>
                  <a:pt x="11256200" y="3198660"/>
                </a:lnTo>
                <a:cubicBezTo>
                  <a:pt x="11244266" y="3203887"/>
                  <a:pt x="11232333" y="3209118"/>
                  <a:pt x="11221514" y="3212348"/>
                </a:cubicBezTo>
                <a:cubicBezTo>
                  <a:pt x="11226536" y="3235818"/>
                  <a:pt x="11226310" y="3223234"/>
                  <a:pt x="11213328" y="3245756"/>
                </a:cubicBezTo>
                <a:cubicBezTo>
                  <a:pt x="11226520" y="3246561"/>
                  <a:pt x="11232222" y="3249603"/>
                  <a:pt x="11236412" y="3263489"/>
                </a:cubicBezTo>
                <a:lnTo>
                  <a:pt x="11236816" y="3265336"/>
                </a:lnTo>
                <a:lnTo>
                  <a:pt x="11266636" y="3267502"/>
                </a:lnTo>
                <a:lnTo>
                  <a:pt x="11270600" y="3266970"/>
                </a:lnTo>
                <a:lnTo>
                  <a:pt x="11270588" y="3266276"/>
                </a:lnTo>
                <a:cubicBezTo>
                  <a:pt x="11274946" y="3252656"/>
                  <a:pt x="11270368" y="3254024"/>
                  <a:pt x="11274832" y="3246365"/>
                </a:cubicBezTo>
                <a:cubicBezTo>
                  <a:pt x="11278656" y="3226245"/>
                  <a:pt x="11270143" y="3241438"/>
                  <a:pt x="11283346" y="3231170"/>
                </a:cubicBezTo>
                <a:cubicBezTo>
                  <a:pt x="11295907" y="3208442"/>
                  <a:pt x="11308806" y="3204588"/>
                  <a:pt x="11330561" y="3204749"/>
                </a:cubicBezTo>
                <a:cubicBezTo>
                  <a:pt x="11334385" y="3184629"/>
                  <a:pt x="11334159" y="3172046"/>
                  <a:pt x="11333828" y="3153501"/>
                </a:cubicBezTo>
                <a:cubicBezTo>
                  <a:pt x="11333828" y="3153501"/>
                  <a:pt x="11329667" y="3154745"/>
                  <a:pt x="11325398" y="3150026"/>
                </a:cubicBezTo>
                <a:cubicBezTo>
                  <a:pt x="11303536" y="3143905"/>
                  <a:pt x="11238095" y="3157123"/>
                  <a:pt x="11228468" y="3110058"/>
                </a:cubicBezTo>
                <a:lnTo>
                  <a:pt x="11215570" y="3113910"/>
                </a:lnTo>
                <a:close/>
                <a:moveTo>
                  <a:pt x="11187909" y="3042780"/>
                </a:moveTo>
                <a:cubicBezTo>
                  <a:pt x="11175244" y="3046229"/>
                  <a:pt x="11159681" y="3053017"/>
                  <a:pt x="11143421" y="3059813"/>
                </a:cubicBezTo>
                <a:lnTo>
                  <a:pt x="11137326" y="3061950"/>
                </a:lnTo>
                <a:lnTo>
                  <a:pt x="11138490" y="3064100"/>
                </a:lnTo>
                <a:lnTo>
                  <a:pt x="11143913" y="3071055"/>
                </a:lnTo>
                <a:lnTo>
                  <a:pt x="11183294" y="3052749"/>
                </a:lnTo>
                <a:lnTo>
                  <a:pt x="11183397" y="3052748"/>
                </a:lnTo>
                <a:cubicBezTo>
                  <a:pt x="11183397" y="3052748"/>
                  <a:pt x="11183397" y="3052748"/>
                  <a:pt x="11186939" y="3051054"/>
                </a:cubicBezTo>
                <a:lnTo>
                  <a:pt x="11183294" y="3052749"/>
                </a:lnTo>
                <a:lnTo>
                  <a:pt x="11177816" y="3052811"/>
                </a:lnTo>
                <a:cubicBezTo>
                  <a:pt x="11179322" y="3049488"/>
                  <a:pt x="11180824" y="3046168"/>
                  <a:pt x="11186404" y="3046103"/>
                </a:cubicBezTo>
                <a:cubicBezTo>
                  <a:pt x="11186404" y="3046103"/>
                  <a:pt x="11189948" y="3044409"/>
                  <a:pt x="11189948" y="3044409"/>
                </a:cubicBezTo>
                <a:cubicBezTo>
                  <a:pt x="11191450" y="3041088"/>
                  <a:pt x="11189414" y="3039458"/>
                  <a:pt x="11187909" y="3042780"/>
                </a:cubicBezTo>
                <a:close/>
                <a:moveTo>
                  <a:pt x="11173342" y="2948263"/>
                </a:moveTo>
                <a:cubicBezTo>
                  <a:pt x="11151918" y="2956902"/>
                  <a:pt x="11123654" y="3024044"/>
                  <a:pt x="11100909" y="3041615"/>
                </a:cubicBezTo>
                <a:lnTo>
                  <a:pt x="11101247" y="3060493"/>
                </a:lnTo>
                <a:lnTo>
                  <a:pt x="11125768" y="3053170"/>
                </a:lnTo>
                <a:lnTo>
                  <a:pt x="11125990" y="3052807"/>
                </a:lnTo>
                <a:cubicBezTo>
                  <a:pt x="11133150" y="3048774"/>
                  <a:pt x="11149892" y="3048584"/>
                  <a:pt x="11162046" y="3044727"/>
                </a:cubicBezTo>
                <a:lnTo>
                  <a:pt x="11205380" y="3028051"/>
                </a:lnTo>
                <a:lnTo>
                  <a:pt x="11203406" y="3015708"/>
                </a:lnTo>
                <a:cubicBezTo>
                  <a:pt x="11196784" y="2981686"/>
                  <a:pt x="11188633" y="2952824"/>
                  <a:pt x="11182070" y="2948458"/>
                </a:cubicBezTo>
                <a:cubicBezTo>
                  <a:pt x="11179324" y="2946989"/>
                  <a:pt x="11176404" y="2947029"/>
                  <a:pt x="11173342" y="2948263"/>
                </a:cubicBezTo>
                <a:close/>
                <a:moveTo>
                  <a:pt x="10662330" y="2844363"/>
                </a:moveTo>
                <a:lnTo>
                  <a:pt x="10635770" y="2846552"/>
                </a:lnTo>
                <a:lnTo>
                  <a:pt x="10606592" y="2857430"/>
                </a:lnTo>
                <a:lnTo>
                  <a:pt x="10566244" y="2869849"/>
                </a:lnTo>
                <a:lnTo>
                  <a:pt x="10565379" y="2869703"/>
                </a:lnTo>
                <a:lnTo>
                  <a:pt x="10558845" y="2871795"/>
                </a:lnTo>
                <a:lnTo>
                  <a:pt x="10558680" y="2872177"/>
                </a:lnTo>
                <a:lnTo>
                  <a:pt x="10566244" y="2869849"/>
                </a:lnTo>
                <a:lnTo>
                  <a:pt x="10567809" y="2870113"/>
                </a:lnTo>
                <a:cubicBezTo>
                  <a:pt x="10568428" y="2875024"/>
                  <a:pt x="10564898" y="2876831"/>
                  <a:pt x="10562825" y="2875279"/>
                </a:cubicBezTo>
                <a:cubicBezTo>
                  <a:pt x="10561370" y="2878639"/>
                  <a:pt x="10561370" y="2878639"/>
                  <a:pt x="10561370" y="2878639"/>
                </a:cubicBezTo>
                <a:lnTo>
                  <a:pt x="10587501" y="2874889"/>
                </a:lnTo>
                <a:lnTo>
                  <a:pt x="10592920" y="2872729"/>
                </a:lnTo>
                <a:cubicBezTo>
                  <a:pt x="10609879" y="2865926"/>
                  <a:pt x="10626460" y="2859953"/>
                  <a:pt x="10642975" y="2853361"/>
                </a:cubicBezTo>
                <a:close/>
                <a:moveTo>
                  <a:pt x="10791626" y="2827083"/>
                </a:moveTo>
                <a:lnTo>
                  <a:pt x="10777410" y="2828488"/>
                </a:lnTo>
                <a:cubicBezTo>
                  <a:pt x="10767589" y="2830253"/>
                  <a:pt x="10758091" y="2832840"/>
                  <a:pt x="10751008" y="2836225"/>
                </a:cubicBezTo>
                <a:cubicBezTo>
                  <a:pt x="10762702" y="2841051"/>
                  <a:pt x="10748533" y="2847823"/>
                  <a:pt x="10751106" y="2854404"/>
                </a:cubicBezTo>
                <a:cubicBezTo>
                  <a:pt x="10744022" y="2857790"/>
                  <a:pt x="10743488" y="2852839"/>
                  <a:pt x="10734365" y="2854594"/>
                </a:cubicBezTo>
                <a:cubicBezTo>
                  <a:pt x="10721701" y="2858044"/>
                  <a:pt x="10748533" y="2847823"/>
                  <a:pt x="10735335" y="2846321"/>
                </a:cubicBezTo>
                <a:lnTo>
                  <a:pt x="10716211" y="2852587"/>
                </a:lnTo>
                <a:lnTo>
                  <a:pt x="10704805" y="2858879"/>
                </a:lnTo>
                <a:lnTo>
                  <a:pt x="10692403" y="2860390"/>
                </a:lnTo>
                <a:lnTo>
                  <a:pt x="10687668" y="2861941"/>
                </a:lnTo>
                <a:lnTo>
                  <a:pt x="10668886" y="2866595"/>
                </a:lnTo>
                <a:lnTo>
                  <a:pt x="10671716" y="2874679"/>
                </a:lnTo>
                <a:lnTo>
                  <a:pt x="10629876" y="2880918"/>
                </a:lnTo>
                <a:lnTo>
                  <a:pt x="10617366" y="2890010"/>
                </a:lnTo>
                <a:cubicBezTo>
                  <a:pt x="10608766" y="2894448"/>
                  <a:pt x="10599402" y="2898270"/>
                  <a:pt x="10590546" y="2902502"/>
                </a:cubicBezTo>
                <a:lnTo>
                  <a:pt x="10581490" y="2906403"/>
                </a:lnTo>
                <a:lnTo>
                  <a:pt x="10584167" y="2909914"/>
                </a:lnTo>
                <a:cubicBezTo>
                  <a:pt x="10588074" y="2915031"/>
                  <a:pt x="10591488" y="2918755"/>
                  <a:pt x="10593777" y="2918071"/>
                </a:cubicBezTo>
                <a:cubicBezTo>
                  <a:pt x="10610950" y="2919269"/>
                  <a:pt x="10628088" y="2895172"/>
                  <a:pt x="10636713" y="2886271"/>
                </a:cubicBezTo>
                <a:cubicBezTo>
                  <a:pt x="10671362" y="2882248"/>
                  <a:pt x="10701738" y="2873177"/>
                  <a:pt x="10736274" y="2862862"/>
                </a:cubicBezTo>
                <a:cubicBezTo>
                  <a:pt x="10749174" y="2859011"/>
                  <a:pt x="10770929" y="2859172"/>
                  <a:pt x="10787652" y="2835197"/>
                </a:cubicBezTo>
                <a:close/>
                <a:moveTo>
                  <a:pt x="554897" y="2821001"/>
                </a:moveTo>
                <a:lnTo>
                  <a:pt x="547796" y="2824451"/>
                </a:lnTo>
                <a:cubicBezTo>
                  <a:pt x="547796" y="2824451"/>
                  <a:pt x="543664" y="2825101"/>
                  <a:pt x="543664" y="2825101"/>
                </a:cubicBezTo>
                <a:cubicBezTo>
                  <a:pt x="541416" y="2828906"/>
                  <a:pt x="543305" y="2832062"/>
                  <a:pt x="545548" y="2828254"/>
                </a:cubicBezTo>
                <a:lnTo>
                  <a:pt x="580621" y="2826581"/>
                </a:lnTo>
                <a:lnTo>
                  <a:pt x="578385" y="2826073"/>
                </a:lnTo>
                <a:close/>
                <a:moveTo>
                  <a:pt x="10276499" y="2771179"/>
                </a:moveTo>
                <a:lnTo>
                  <a:pt x="10274675" y="2771870"/>
                </a:lnTo>
                <a:lnTo>
                  <a:pt x="10264232" y="2774851"/>
                </a:lnTo>
                <a:lnTo>
                  <a:pt x="10264357" y="2777183"/>
                </a:lnTo>
                <a:close/>
                <a:moveTo>
                  <a:pt x="11278145" y="2706903"/>
                </a:moveTo>
                <a:lnTo>
                  <a:pt x="11276966" y="2707823"/>
                </a:lnTo>
                <a:lnTo>
                  <a:pt x="11278160" y="2707681"/>
                </a:lnTo>
                <a:close/>
                <a:moveTo>
                  <a:pt x="10286932" y="2699107"/>
                </a:moveTo>
                <a:cubicBezTo>
                  <a:pt x="10286159" y="2698393"/>
                  <a:pt x="10284817" y="2699133"/>
                  <a:pt x="10283676" y="2702037"/>
                </a:cubicBezTo>
                <a:lnTo>
                  <a:pt x="10237494" y="2722420"/>
                </a:lnTo>
                <a:lnTo>
                  <a:pt x="10237639" y="2731661"/>
                </a:lnTo>
                <a:lnTo>
                  <a:pt x="10257201" y="2724927"/>
                </a:lnTo>
                <a:lnTo>
                  <a:pt x="10257278" y="2729862"/>
                </a:lnTo>
                <a:lnTo>
                  <a:pt x="10276677" y="2719466"/>
                </a:lnTo>
                <a:lnTo>
                  <a:pt x="10276834" y="2719466"/>
                </a:lnTo>
                <a:cubicBezTo>
                  <a:pt x="10276834" y="2719466"/>
                  <a:pt x="10276834" y="2719466"/>
                  <a:pt x="10282205" y="2716507"/>
                </a:cubicBezTo>
                <a:lnTo>
                  <a:pt x="10276677" y="2719466"/>
                </a:lnTo>
                <a:lnTo>
                  <a:pt x="10268370" y="2719576"/>
                </a:lnTo>
                <a:cubicBezTo>
                  <a:pt x="10270650" y="2713765"/>
                  <a:pt x="10272931" y="2707957"/>
                  <a:pt x="10281396" y="2707847"/>
                </a:cubicBezTo>
                <a:cubicBezTo>
                  <a:pt x="10281396" y="2707847"/>
                  <a:pt x="10286769" y="2704890"/>
                  <a:pt x="10286769" y="2704890"/>
                </a:cubicBezTo>
                <a:cubicBezTo>
                  <a:pt x="10287908" y="2701984"/>
                  <a:pt x="10287705" y="2699819"/>
                  <a:pt x="10286932" y="2699107"/>
                </a:cubicBezTo>
                <a:close/>
                <a:moveTo>
                  <a:pt x="11187704" y="2695900"/>
                </a:moveTo>
                <a:cubicBezTo>
                  <a:pt x="11189032" y="2692449"/>
                  <a:pt x="11175096" y="2700878"/>
                  <a:pt x="11174266" y="2696086"/>
                </a:cubicBezTo>
                <a:cubicBezTo>
                  <a:pt x="11167298" y="2700301"/>
                  <a:pt x="11158173" y="2703171"/>
                  <a:pt x="11156845" y="2706620"/>
                </a:cubicBezTo>
                <a:lnTo>
                  <a:pt x="11137486" y="2714615"/>
                </a:lnTo>
                <a:lnTo>
                  <a:pt x="11143194" y="2716362"/>
                </a:lnTo>
                <a:cubicBezTo>
                  <a:pt x="11130408" y="2726506"/>
                  <a:pt x="11130408" y="2726506"/>
                  <a:pt x="11121670" y="2729115"/>
                </a:cubicBezTo>
                <a:lnTo>
                  <a:pt x="11121782" y="2735407"/>
                </a:lnTo>
                <a:lnTo>
                  <a:pt x="11143420" y="2728945"/>
                </a:lnTo>
                <a:cubicBezTo>
                  <a:pt x="11147842" y="2730621"/>
                  <a:pt x="11157516" y="2727732"/>
                  <a:pt x="11167163" y="2723311"/>
                </a:cubicBezTo>
                <a:lnTo>
                  <a:pt x="11190502" y="2708638"/>
                </a:lnTo>
                <a:lnTo>
                  <a:pt x="11166302" y="2716784"/>
                </a:lnTo>
                <a:cubicBezTo>
                  <a:pt x="11164643" y="2707200"/>
                  <a:pt x="11179408" y="2703563"/>
                  <a:pt x="11187704" y="2695900"/>
                </a:cubicBezTo>
                <a:close/>
                <a:moveTo>
                  <a:pt x="11355380" y="2686953"/>
                </a:moveTo>
                <a:lnTo>
                  <a:pt x="11345582" y="2690721"/>
                </a:lnTo>
                <a:lnTo>
                  <a:pt x="11347338" y="2693013"/>
                </a:lnTo>
                <a:close/>
                <a:moveTo>
                  <a:pt x="11134814" y="2685897"/>
                </a:moveTo>
                <a:lnTo>
                  <a:pt x="11124616" y="2686625"/>
                </a:lnTo>
                <a:cubicBezTo>
                  <a:pt x="11106356" y="2688308"/>
                  <a:pt x="11087587" y="2691364"/>
                  <a:pt x="11065060" y="2698906"/>
                </a:cubicBezTo>
                <a:cubicBezTo>
                  <a:pt x="11070300" y="2700634"/>
                  <a:pt x="11064816" y="2704112"/>
                  <a:pt x="11060996" y="2709896"/>
                </a:cubicBezTo>
                <a:lnTo>
                  <a:pt x="11060628" y="2710006"/>
                </a:lnTo>
                <a:lnTo>
                  <a:pt x="11063100" y="2711918"/>
                </a:lnTo>
                <a:lnTo>
                  <a:pt x="11065475" y="2710815"/>
                </a:lnTo>
                <a:lnTo>
                  <a:pt x="11065888" y="2711999"/>
                </a:lnTo>
                <a:lnTo>
                  <a:pt x="11063978" y="2712598"/>
                </a:lnTo>
                <a:lnTo>
                  <a:pt x="11064856" y="2713278"/>
                </a:lnTo>
                <a:lnTo>
                  <a:pt x="11070824" y="2711328"/>
                </a:lnTo>
                <a:cubicBezTo>
                  <a:pt x="11074348" y="2710852"/>
                  <a:pt x="11077708" y="2710805"/>
                  <a:pt x="11080528" y="2710422"/>
                </a:cubicBezTo>
                <a:cubicBezTo>
                  <a:pt x="11096621" y="2703336"/>
                  <a:pt x="11113046" y="2695390"/>
                  <a:pt x="11130011" y="2687776"/>
                </a:cubicBezTo>
                <a:close/>
                <a:moveTo>
                  <a:pt x="11452990" y="2638697"/>
                </a:moveTo>
                <a:cubicBezTo>
                  <a:pt x="11436067" y="2640989"/>
                  <a:pt x="11424039" y="2640985"/>
                  <a:pt x="11413898" y="2642155"/>
                </a:cubicBezTo>
                <a:lnTo>
                  <a:pt x="11398763" y="2647881"/>
                </a:lnTo>
                <a:lnTo>
                  <a:pt x="11400798" y="2650787"/>
                </a:lnTo>
                <a:cubicBezTo>
                  <a:pt x="11389496" y="2654755"/>
                  <a:pt x="11378191" y="2658725"/>
                  <a:pt x="11363566" y="2665489"/>
                </a:cubicBezTo>
                <a:cubicBezTo>
                  <a:pt x="11369860" y="2651857"/>
                  <a:pt x="11355237" y="2658624"/>
                  <a:pt x="11351914" y="2661421"/>
                </a:cubicBezTo>
                <a:lnTo>
                  <a:pt x="11353976" y="2654508"/>
                </a:lnTo>
                <a:lnTo>
                  <a:pt x="11347971" y="2654562"/>
                </a:lnTo>
                <a:cubicBezTo>
                  <a:pt x="11341002" y="2658777"/>
                  <a:pt x="11348800" y="2659356"/>
                  <a:pt x="11347473" y="2662805"/>
                </a:cubicBezTo>
                <a:cubicBezTo>
                  <a:pt x="11336192" y="2664334"/>
                  <a:pt x="11324909" y="2665863"/>
                  <a:pt x="11310143" y="2669498"/>
                </a:cubicBezTo>
                <a:lnTo>
                  <a:pt x="11309254" y="2663390"/>
                </a:lnTo>
                <a:lnTo>
                  <a:pt x="11301692" y="2667629"/>
                </a:lnTo>
                <a:cubicBezTo>
                  <a:pt x="11301692" y="2667629"/>
                  <a:pt x="11304022" y="2668443"/>
                  <a:pt x="11304022" y="2668443"/>
                </a:cubicBezTo>
                <a:cubicBezTo>
                  <a:pt x="11307345" y="2665645"/>
                  <a:pt x="11306352" y="2669258"/>
                  <a:pt x="11306352" y="2669258"/>
                </a:cubicBezTo>
                <a:cubicBezTo>
                  <a:pt x="11306352" y="2669258"/>
                  <a:pt x="11303034" y="2672056"/>
                  <a:pt x="11303034" y="2672056"/>
                </a:cubicBezTo>
                <a:cubicBezTo>
                  <a:pt x="11299711" y="2674853"/>
                  <a:pt x="11297382" y="2674037"/>
                  <a:pt x="11297382" y="2674037"/>
                </a:cubicBezTo>
                <a:cubicBezTo>
                  <a:pt x="11297382" y="2674037"/>
                  <a:pt x="11297382" y="2674037"/>
                  <a:pt x="11299711" y="2674853"/>
                </a:cubicBezTo>
                <a:cubicBezTo>
                  <a:pt x="11302042" y="2675666"/>
                  <a:pt x="11280774" y="2688028"/>
                  <a:pt x="11282756" y="2680805"/>
                </a:cubicBezTo>
                <a:cubicBezTo>
                  <a:pt x="11282756" y="2680805"/>
                  <a:pt x="11282756" y="2680805"/>
                  <a:pt x="11281766" y="2684416"/>
                </a:cubicBezTo>
                <a:cubicBezTo>
                  <a:pt x="11281766" y="2684416"/>
                  <a:pt x="11279434" y="2683603"/>
                  <a:pt x="11278444" y="2687214"/>
                </a:cubicBezTo>
                <a:cubicBezTo>
                  <a:pt x="11278444" y="2687214"/>
                  <a:pt x="11276113" y="2686401"/>
                  <a:pt x="11276113" y="2686401"/>
                </a:cubicBezTo>
                <a:cubicBezTo>
                  <a:pt x="11273782" y="2685587"/>
                  <a:pt x="11273782" y="2685587"/>
                  <a:pt x="11273782" y="2685587"/>
                </a:cubicBezTo>
                <a:cubicBezTo>
                  <a:pt x="11273782" y="2685587"/>
                  <a:pt x="11273782" y="2685587"/>
                  <a:pt x="11277104" y="2682790"/>
                </a:cubicBezTo>
                <a:cubicBezTo>
                  <a:pt x="11277104" y="2682790"/>
                  <a:pt x="11277104" y="2682790"/>
                  <a:pt x="11274774" y="2681975"/>
                </a:cubicBezTo>
                <a:cubicBezTo>
                  <a:pt x="11253506" y="2694336"/>
                  <a:pt x="11272792" y="2689200"/>
                  <a:pt x="11271800" y="2692810"/>
                </a:cubicBezTo>
                <a:cubicBezTo>
                  <a:pt x="11273140" y="2697236"/>
                  <a:pt x="11266498" y="2702831"/>
                  <a:pt x="11266498" y="2702831"/>
                </a:cubicBezTo>
                <a:cubicBezTo>
                  <a:pt x="11267168" y="2705044"/>
                  <a:pt x="11272571" y="2703963"/>
                  <a:pt x="11276564" y="2703377"/>
                </a:cubicBezTo>
                <a:lnTo>
                  <a:pt x="11278080" y="2703366"/>
                </a:lnTo>
                <a:lnTo>
                  <a:pt x="11277822" y="2688805"/>
                </a:lnTo>
                <a:cubicBezTo>
                  <a:pt x="11286666" y="2692156"/>
                  <a:pt x="11295404" y="2689547"/>
                  <a:pt x="11299565" y="2688304"/>
                </a:cubicBezTo>
                <a:lnTo>
                  <a:pt x="11299903" y="2707180"/>
                </a:lnTo>
                <a:lnTo>
                  <a:pt x="11313874" y="2701953"/>
                </a:lnTo>
                <a:lnTo>
                  <a:pt x="11311254" y="2697126"/>
                </a:lnTo>
                <a:cubicBezTo>
                  <a:pt x="11311099" y="2695899"/>
                  <a:pt x="11312346" y="2694606"/>
                  <a:pt x="11316602" y="2691119"/>
                </a:cubicBezTo>
                <a:cubicBezTo>
                  <a:pt x="11318676" y="2692671"/>
                  <a:pt x="11322357" y="2692091"/>
                  <a:pt x="11326846" y="2690443"/>
                </a:cubicBezTo>
                <a:lnTo>
                  <a:pt x="11328488" y="2689674"/>
                </a:lnTo>
                <a:lnTo>
                  <a:pt x="11338678" y="2676622"/>
                </a:lnTo>
                <a:lnTo>
                  <a:pt x="11341495" y="2683573"/>
                </a:lnTo>
                <a:lnTo>
                  <a:pt x="11341920" y="2683374"/>
                </a:lnTo>
                <a:cubicBezTo>
                  <a:pt x="11341303" y="2678463"/>
                  <a:pt x="11347114" y="2676140"/>
                  <a:pt x="11355104" y="2674335"/>
                </a:cubicBezTo>
                <a:lnTo>
                  <a:pt x="11379610" y="2668793"/>
                </a:lnTo>
                <a:lnTo>
                  <a:pt x="11403994" y="2653774"/>
                </a:lnTo>
                <a:lnTo>
                  <a:pt x="11435277" y="2645826"/>
                </a:lnTo>
                <a:lnTo>
                  <a:pt x="11447586" y="2640673"/>
                </a:lnTo>
                <a:lnTo>
                  <a:pt x="11452999" y="2638859"/>
                </a:lnTo>
                <a:close/>
                <a:moveTo>
                  <a:pt x="11319932" y="2637108"/>
                </a:moveTo>
                <a:cubicBezTo>
                  <a:pt x="11307822" y="2633844"/>
                  <a:pt x="11265184" y="2654336"/>
                  <a:pt x="11250418" y="2657972"/>
                </a:cubicBezTo>
                <a:cubicBezTo>
                  <a:pt x="11250418" y="2657972"/>
                  <a:pt x="11252575" y="2659315"/>
                  <a:pt x="11252575" y="2659315"/>
                </a:cubicBezTo>
                <a:cubicBezTo>
                  <a:pt x="11256060" y="2657208"/>
                  <a:pt x="11254732" y="2660658"/>
                  <a:pt x="11254732" y="2660658"/>
                </a:cubicBezTo>
                <a:cubicBezTo>
                  <a:pt x="11254732" y="2660658"/>
                  <a:pt x="11251248" y="2662763"/>
                  <a:pt x="11251248" y="2662763"/>
                </a:cubicBezTo>
                <a:cubicBezTo>
                  <a:pt x="11247764" y="2664872"/>
                  <a:pt x="11245608" y="2663528"/>
                  <a:pt x="11245608" y="2663528"/>
                </a:cubicBezTo>
                <a:cubicBezTo>
                  <a:pt x="11245608" y="2663528"/>
                  <a:pt x="11245608" y="2663528"/>
                  <a:pt x="11247764" y="2664872"/>
                </a:cubicBezTo>
                <a:lnTo>
                  <a:pt x="11244497" y="2666471"/>
                </a:lnTo>
                <a:lnTo>
                  <a:pt x="11245722" y="2666905"/>
                </a:lnTo>
                <a:lnTo>
                  <a:pt x="11217288" y="2680984"/>
                </a:lnTo>
                <a:lnTo>
                  <a:pt x="11216302" y="2683237"/>
                </a:lnTo>
                <a:cubicBezTo>
                  <a:pt x="11214665" y="2684890"/>
                  <a:pt x="11212922" y="2685943"/>
                  <a:pt x="11212922" y="2685943"/>
                </a:cubicBezTo>
                <a:cubicBezTo>
                  <a:pt x="11213751" y="2690736"/>
                  <a:pt x="11234158" y="2686335"/>
                  <a:pt x="11223705" y="2692656"/>
                </a:cubicBezTo>
                <a:cubicBezTo>
                  <a:pt x="11216737" y="2696870"/>
                  <a:pt x="11209769" y="2701085"/>
                  <a:pt x="11200852" y="2705153"/>
                </a:cubicBezTo>
                <a:lnTo>
                  <a:pt x="11190818" y="2708531"/>
                </a:lnTo>
                <a:lnTo>
                  <a:pt x="11198454" y="2713147"/>
                </a:lnTo>
                <a:lnTo>
                  <a:pt x="11233872" y="2691439"/>
                </a:lnTo>
                <a:cubicBezTo>
                  <a:pt x="11242846" y="2686656"/>
                  <a:pt x="11251818" y="2681875"/>
                  <a:pt x="11263122" y="2677907"/>
                </a:cubicBezTo>
                <a:lnTo>
                  <a:pt x="11300703" y="2659516"/>
                </a:lnTo>
                <a:lnTo>
                  <a:pt x="11304608" y="2650017"/>
                </a:lnTo>
                <a:cubicBezTo>
                  <a:pt x="11308486" y="2646016"/>
                  <a:pt x="11314044" y="2641992"/>
                  <a:pt x="11319932" y="2637108"/>
                </a:cubicBezTo>
                <a:close/>
                <a:moveTo>
                  <a:pt x="10549232" y="2631237"/>
                </a:moveTo>
                <a:lnTo>
                  <a:pt x="10523110" y="2639497"/>
                </a:lnTo>
                <a:lnTo>
                  <a:pt x="10533514" y="2639117"/>
                </a:lnTo>
                <a:close/>
                <a:moveTo>
                  <a:pt x="10658831" y="2597382"/>
                </a:moveTo>
                <a:cubicBezTo>
                  <a:pt x="10658059" y="2596670"/>
                  <a:pt x="10656716" y="2597411"/>
                  <a:pt x="10655575" y="2600314"/>
                </a:cubicBezTo>
                <a:cubicBezTo>
                  <a:pt x="10617160" y="2612378"/>
                  <a:pt x="10561159" y="2647786"/>
                  <a:pt x="10514280" y="2659959"/>
                </a:cubicBezTo>
                <a:cubicBezTo>
                  <a:pt x="10512330" y="2654206"/>
                  <a:pt x="10510011" y="2652066"/>
                  <a:pt x="10509809" y="2649903"/>
                </a:cubicBezTo>
                <a:lnTo>
                  <a:pt x="10516501" y="2641588"/>
                </a:lnTo>
                <a:lnTo>
                  <a:pt x="10491129" y="2649610"/>
                </a:lnTo>
                <a:lnTo>
                  <a:pt x="10481930" y="2647430"/>
                </a:lnTo>
                <a:cubicBezTo>
                  <a:pt x="10481930" y="2647430"/>
                  <a:pt x="10481930" y="2647430"/>
                  <a:pt x="10479650" y="2653238"/>
                </a:cubicBezTo>
                <a:lnTo>
                  <a:pt x="10491129" y="2649610"/>
                </a:lnTo>
                <a:lnTo>
                  <a:pt x="10493485" y="2650166"/>
                </a:lnTo>
                <a:cubicBezTo>
                  <a:pt x="10494295" y="2658826"/>
                  <a:pt x="10488923" y="2661784"/>
                  <a:pt x="10485832" y="2658936"/>
                </a:cubicBezTo>
                <a:cubicBezTo>
                  <a:pt x="10483550" y="2664746"/>
                  <a:pt x="10483550" y="2664746"/>
                  <a:pt x="10483550" y="2664746"/>
                </a:cubicBezTo>
                <a:lnTo>
                  <a:pt x="10554458" y="2655772"/>
                </a:lnTo>
                <a:lnTo>
                  <a:pt x="10556885" y="2654932"/>
                </a:lnTo>
                <a:lnTo>
                  <a:pt x="10563053" y="2654308"/>
                </a:lnTo>
                <a:lnTo>
                  <a:pt x="10595361" y="2646261"/>
                </a:lnTo>
                <a:lnTo>
                  <a:pt x="10648574" y="2617744"/>
                </a:lnTo>
                <a:lnTo>
                  <a:pt x="10648731" y="2617743"/>
                </a:lnTo>
                <a:cubicBezTo>
                  <a:pt x="10648731" y="2617743"/>
                  <a:pt x="10648731" y="2617743"/>
                  <a:pt x="10654103" y="2614781"/>
                </a:cubicBezTo>
                <a:lnTo>
                  <a:pt x="10648574" y="2617744"/>
                </a:lnTo>
                <a:lnTo>
                  <a:pt x="10640270" y="2617853"/>
                </a:lnTo>
                <a:cubicBezTo>
                  <a:pt x="10642550" y="2612044"/>
                  <a:pt x="10644831" y="2606234"/>
                  <a:pt x="10653294" y="2606127"/>
                </a:cubicBezTo>
                <a:cubicBezTo>
                  <a:pt x="10653294" y="2606127"/>
                  <a:pt x="10658666" y="2603166"/>
                  <a:pt x="10658666" y="2603166"/>
                </a:cubicBezTo>
                <a:cubicBezTo>
                  <a:pt x="10659807" y="2600259"/>
                  <a:pt x="10659604" y="2598095"/>
                  <a:pt x="10658831" y="2597382"/>
                </a:cubicBezTo>
                <a:close/>
                <a:moveTo>
                  <a:pt x="126843" y="2541119"/>
                </a:moveTo>
                <a:lnTo>
                  <a:pt x="127134" y="2541722"/>
                </a:lnTo>
                <a:lnTo>
                  <a:pt x="127834" y="2541550"/>
                </a:lnTo>
                <a:close/>
                <a:moveTo>
                  <a:pt x="409179" y="2519551"/>
                </a:moveTo>
                <a:lnTo>
                  <a:pt x="402431" y="2520341"/>
                </a:lnTo>
                <a:lnTo>
                  <a:pt x="411970" y="2519868"/>
                </a:lnTo>
                <a:close/>
                <a:moveTo>
                  <a:pt x="454576" y="2516325"/>
                </a:moveTo>
                <a:lnTo>
                  <a:pt x="450608" y="2517959"/>
                </a:lnTo>
                <a:lnTo>
                  <a:pt x="470585" y="2516973"/>
                </a:lnTo>
                <a:lnTo>
                  <a:pt x="473227" y="2516621"/>
                </a:lnTo>
                <a:close/>
                <a:moveTo>
                  <a:pt x="174723" y="2490333"/>
                </a:moveTo>
                <a:lnTo>
                  <a:pt x="181638" y="2493494"/>
                </a:lnTo>
                <a:lnTo>
                  <a:pt x="175095" y="2490454"/>
                </a:lnTo>
                <a:close/>
                <a:moveTo>
                  <a:pt x="554277" y="2471568"/>
                </a:moveTo>
                <a:lnTo>
                  <a:pt x="498782" y="2482373"/>
                </a:lnTo>
                <a:cubicBezTo>
                  <a:pt x="479143" y="2485025"/>
                  <a:pt x="460048" y="2486700"/>
                  <a:pt x="440925" y="2489240"/>
                </a:cubicBezTo>
                <a:lnTo>
                  <a:pt x="387180" y="2500422"/>
                </a:lnTo>
                <a:lnTo>
                  <a:pt x="387066" y="2500381"/>
                </a:lnTo>
                <a:cubicBezTo>
                  <a:pt x="387066" y="2500381"/>
                  <a:pt x="387066" y="2500381"/>
                  <a:pt x="382921" y="2501307"/>
                </a:cubicBezTo>
                <a:lnTo>
                  <a:pt x="387180" y="2500422"/>
                </a:lnTo>
                <a:lnTo>
                  <a:pt x="393186" y="2502462"/>
                </a:lnTo>
                <a:cubicBezTo>
                  <a:pt x="391018" y="2506389"/>
                  <a:pt x="388846" y="2510314"/>
                  <a:pt x="382726" y="2508234"/>
                </a:cubicBezTo>
                <a:cubicBezTo>
                  <a:pt x="382726" y="2508234"/>
                  <a:pt x="378581" y="2509159"/>
                  <a:pt x="378581" y="2509159"/>
                </a:cubicBezTo>
                <a:cubicBezTo>
                  <a:pt x="376411" y="2513087"/>
                  <a:pt x="378385" y="2516088"/>
                  <a:pt x="380555" y="2512161"/>
                </a:cubicBezTo>
                <a:cubicBezTo>
                  <a:pt x="409375" y="2512626"/>
                  <a:pt x="452993" y="2499460"/>
                  <a:pt x="487931" y="2502004"/>
                </a:cubicBezTo>
                <a:cubicBezTo>
                  <a:pt x="488822" y="2506966"/>
                  <a:pt x="490302" y="2509222"/>
                  <a:pt x="490253" y="2510951"/>
                </a:cubicBezTo>
                <a:lnTo>
                  <a:pt x="485508" y="2514988"/>
                </a:lnTo>
                <a:lnTo>
                  <a:pt x="519263" y="2510496"/>
                </a:lnTo>
                <a:cubicBezTo>
                  <a:pt x="527172" y="2506486"/>
                  <a:pt x="534898" y="2500467"/>
                  <a:pt x="542326" y="2491642"/>
                </a:cubicBezTo>
                <a:close/>
                <a:moveTo>
                  <a:pt x="9920486" y="2468123"/>
                </a:moveTo>
                <a:cubicBezTo>
                  <a:pt x="9919713" y="2467410"/>
                  <a:pt x="9918370" y="2468150"/>
                  <a:pt x="9917228" y="2471055"/>
                </a:cubicBezTo>
                <a:lnTo>
                  <a:pt x="9886453" y="2484637"/>
                </a:lnTo>
                <a:lnTo>
                  <a:pt x="9913909" y="2477802"/>
                </a:lnTo>
                <a:lnTo>
                  <a:pt x="9914950" y="2476865"/>
                </a:lnTo>
                <a:cubicBezTo>
                  <a:pt x="9914950" y="2476865"/>
                  <a:pt x="9920320" y="2473903"/>
                  <a:pt x="9920320" y="2473903"/>
                </a:cubicBezTo>
                <a:cubicBezTo>
                  <a:pt x="9921461" y="2471000"/>
                  <a:pt x="9921259" y="2468835"/>
                  <a:pt x="9920486" y="2468123"/>
                </a:cubicBezTo>
                <a:close/>
                <a:moveTo>
                  <a:pt x="10115483" y="2416444"/>
                </a:moveTo>
                <a:cubicBezTo>
                  <a:pt x="10115483" y="2416444"/>
                  <a:pt x="10115483" y="2416444"/>
                  <a:pt x="10113202" y="2422252"/>
                </a:cubicBezTo>
                <a:lnTo>
                  <a:pt x="10120074" y="2420081"/>
                </a:lnTo>
                <a:lnTo>
                  <a:pt x="10121098" y="2417774"/>
                </a:lnTo>
                <a:close/>
                <a:moveTo>
                  <a:pt x="611062" y="2410995"/>
                </a:moveTo>
                <a:lnTo>
                  <a:pt x="605772" y="2421949"/>
                </a:lnTo>
                <a:lnTo>
                  <a:pt x="605832" y="2422283"/>
                </a:lnTo>
                <a:lnTo>
                  <a:pt x="615721" y="2422186"/>
                </a:lnTo>
                <a:close/>
                <a:moveTo>
                  <a:pt x="607659" y="2406166"/>
                </a:moveTo>
                <a:lnTo>
                  <a:pt x="609544" y="2407348"/>
                </a:lnTo>
                <a:lnTo>
                  <a:pt x="609077" y="2406229"/>
                </a:lnTo>
                <a:close/>
                <a:moveTo>
                  <a:pt x="590553" y="2405407"/>
                </a:moveTo>
                <a:lnTo>
                  <a:pt x="577404" y="2406098"/>
                </a:lnTo>
                <a:lnTo>
                  <a:pt x="523819" y="2413737"/>
                </a:lnTo>
                <a:lnTo>
                  <a:pt x="523707" y="2413692"/>
                </a:lnTo>
                <a:cubicBezTo>
                  <a:pt x="523707" y="2413692"/>
                  <a:pt x="523707" y="2413692"/>
                  <a:pt x="519573" y="2414341"/>
                </a:cubicBezTo>
                <a:lnTo>
                  <a:pt x="523819" y="2413737"/>
                </a:lnTo>
                <a:lnTo>
                  <a:pt x="529730" y="2416192"/>
                </a:lnTo>
                <a:cubicBezTo>
                  <a:pt x="527484" y="2419996"/>
                  <a:pt x="525239" y="2423806"/>
                  <a:pt x="519215" y="2421301"/>
                </a:cubicBezTo>
                <a:cubicBezTo>
                  <a:pt x="519215" y="2421301"/>
                  <a:pt x="515081" y="2421954"/>
                  <a:pt x="515081" y="2421954"/>
                </a:cubicBezTo>
                <a:cubicBezTo>
                  <a:pt x="512836" y="2425756"/>
                  <a:pt x="514724" y="2428910"/>
                  <a:pt x="516970" y="2425107"/>
                </a:cubicBezTo>
                <a:lnTo>
                  <a:pt x="553194" y="2423376"/>
                </a:lnTo>
                <a:lnTo>
                  <a:pt x="556203" y="2417935"/>
                </a:lnTo>
                <a:cubicBezTo>
                  <a:pt x="567552" y="2417129"/>
                  <a:pt x="574312" y="2414760"/>
                  <a:pt x="580824" y="2412018"/>
                </a:cubicBezTo>
                <a:lnTo>
                  <a:pt x="598537" y="2405762"/>
                </a:lnTo>
                <a:close/>
                <a:moveTo>
                  <a:pt x="367057" y="2404456"/>
                </a:moveTo>
                <a:lnTo>
                  <a:pt x="370301" y="2406778"/>
                </a:lnTo>
                <a:lnTo>
                  <a:pt x="371414" y="2404892"/>
                </a:lnTo>
                <a:close/>
                <a:moveTo>
                  <a:pt x="9793590" y="2399668"/>
                </a:moveTo>
                <a:cubicBezTo>
                  <a:pt x="9793590" y="2399668"/>
                  <a:pt x="9793590" y="2399668"/>
                  <a:pt x="9792704" y="2400649"/>
                </a:cubicBezTo>
                <a:lnTo>
                  <a:pt x="9795546" y="2401609"/>
                </a:lnTo>
                <a:lnTo>
                  <a:pt x="9796048" y="2402105"/>
                </a:lnTo>
                <a:cubicBezTo>
                  <a:pt x="9795680" y="2404228"/>
                  <a:pt x="9794270" y="2404071"/>
                  <a:pt x="9793748" y="2402931"/>
                </a:cubicBezTo>
                <a:cubicBezTo>
                  <a:pt x="9792860" y="2403916"/>
                  <a:pt x="9792860" y="2403916"/>
                  <a:pt x="9792860" y="2403916"/>
                </a:cubicBezTo>
                <a:lnTo>
                  <a:pt x="9798829" y="2406741"/>
                </a:lnTo>
                <a:lnTo>
                  <a:pt x="9806901" y="2405435"/>
                </a:lnTo>
                <a:lnTo>
                  <a:pt x="9795546" y="2401609"/>
                </a:lnTo>
                <a:close/>
                <a:moveTo>
                  <a:pt x="9990162" y="2394253"/>
                </a:moveTo>
                <a:cubicBezTo>
                  <a:pt x="9980516" y="2394385"/>
                  <a:pt x="9960237" y="2407969"/>
                  <a:pt x="9939611" y="2423144"/>
                </a:cubicBezTo>
                <a:lnTo>
                  <a:pt x="9935504" y="2426233"/>
                </a:lnTo>
                <a:lnTo>
                  <a:pt x="9939275" y="2439525"/>
                </a:lnTo>
                <a:lnTo>
                  <a:pt x="9922324" y="2439887"/>
                </a:lnTo>
                <a:lnTo>
                  <a:pt x="9911896" y="2443964"/>
                </a:lnTo>
                <a:lnTo>
                  <a:pt x="9909698" y="2445618"/>
                </a:lnTo>
                <a:cubicBezTo>
                  <a:pt x="9900497" y="2452518"/>
                  <a:pt x="9892495" y="2458330"/>
                  <a:pt x="9886978" y="2461575"/>
                </a:cubicBezTo>
                <a:cubicBezTo>
                  <a:pt x="9886978" y="2461575"/>
                  <a:pt x="9890558" y="2462795"/>
                  <a:pt x="9890558" y="2462795"/>
                </a:cubicBezTo>
                <a:cubicBezTo>
                  <a:pt x="9895529" y="2457656"/>
                  <a:pt x="9894140" y="2464010"/>
                  <a:pt x="9894140" y="2464010"/>
                </a:cubicBezTo>
                <a:cubicBezTo>
                  <a:pt x="9894140" y="2464010"/>
                  <a:pt x="9889172" y="2469151"/>
                  <a:pt x="9889172" y="2469151"/>
                </a:cubicBezTo>
                <a:lnTo>
                  <a:pt x="9887328" y="2470318"/>
                </a:lnTo>
                <a:lnTo>
                  <a:pt x="9881143" y="2473062"/>
                </a:lnTo>
                <a:lnTo>
                  <a:pt x="9880622" y="2473070"/>
                </a:lnTo>
                <a:lnTo>
                  <a:pt x="9880910" y="2473165"/>
                </a:lnTo>
                <a:lnTo>
                  <a:pt x="9881143" y="2473062"/>
                </a:lnTo>
                <a:lnTo>
                  <a:pt x="9883034" y="2473037"/>
                </a:lnTo>
                <a:lnTo>
                  <a:pt x="9887328" y="2470318"/>
                </a:lnTo>
                <a:lnTo>
                  <a:pt x="9966013" y="2435414"/>
                </a:lnTo>
                <a:lnTo>
                  <a:pt x="9968999" y="2422903"/>
                </a:lnTo>
                <a:cubicBezTo>
                  <a:pt x="9974214" y="2414433"/>
                  <a:pt x="9982015" y="2405137"/>
                  <a:pt x="9990162" y="2394253"/>
                </a:cubicBezTo>
                <a:close/>
                <a:moveTo>
                  <a:pt x="9659279" y="2382217"/>
                </a:moveTo>
                <a:lnTo>
                  <a:pt x="9653831" y="2387368"/>
                </a:lnTo>
                <a:lnTo>
                  <a:pt x="9653305" y="2388573"/>
                </a:lnTo>
                <a:lnTo>
                  <a:pt x="9682526" y="2396178"/>
                </a:lnTo>
                <a:lnTo>
                  <a:pt x="9705542" y="2389305"/>
                </a:lnTo>
                <a:lnTo>
                  <a:pt x="9700524" y="2389284"/>
                </a:lnTo>
                <a:cubicBezTo>
                  <a:pt x="9692952" y="2387358"/>
                  <a:pt x="9685379" y="2385431"/>
                  <a:pt x="9678850" y="2385784"/>
                </a:cubicBezTo>
                <a:cubicBezTo>
                  <a:pt x="9684491" y="2386413"/>
                  <a:pt x="9684126" y="2388538"/>
                  <a:pt x="9685536" y="2388694"/>
                </a:cubicBezTo>
                <a:cubicBezTo>
                  <a:pt x="9683238" y="2389520"/>
                  <a:pt x="9683760" y="2390659"/>
                  <a:pt x="9682872" y="2391643"/>
                </a:cubicBezTo>
                <a:cubicBezTo>
                  <a:pt x="9675300" y="2389716"/>
                  <a:pt x="9673524" y="2391682"/>
                  <a:pt x="9666473" y="2390895"/>
                </a:cubicBezTo>
                <a:cubicBezTo>
                  <a:pt x="9665952" y="2389756"/>
                  <a:pt x="9665428" y="2388616"/>
                  <a:pt x="9664018" y="2388458"/>
                </a:cubicBezTo>
                <a:cubicBezTo>
                  <a:pt x="9665272" y="2385351"/>
                  <a:pt x="9668979" y="2384684"/>
                  <a:pt x="9666525" y="2382246"/>
                </a:cubicBezTo>
                <a:close/>
                <a:moveTo>
                  <a:pt x="10156030" y="2350405"/>
                </a:moveTo>
                <a:lnTo>
                  <a:pt x="10135978" y="2358512"/>
                </a:lnTo>
                <a:cubicBezTo>
                  <a:pt x="10120569" y="2365221"/>
                  <a:pt x="10108292" y="2372995"/>
                  <a:pt x="10095176" y="2389017"/>
                </a:cubicBezTo>
                <a:lnTo>
                  <a:pt x="10083084" y="2393865"/>
                </a:lnTo>
                <a:lnTo>
                  <a:pt x="10102309" y="2396387"/>
                </a:lnTo>
                <a:lnTo>
                  <a:pt x="10137059" y="2386601"/>
                </a:lnTo>
                <a:lnTo>
                  <a:pt x="10138965" y="2383188"/>
                </a:lnTo>
                <a:cubicBezTo>
                  <a:pt x="10142981" y="2376346"/>
                  <a:pt x="10146999" y="2369510"/>
                  <a:pt x="10151231" y="2361230"/>
                </a:cubicBezTo>
                <a:close/>
                <a:moveTo>
                  <a:pt x="10446298" y="2267182"/>
                </a:moveTo>
                <a:lnTo>
                  <a:pt x="10440976" y="2267687"/>
                </a:lnTo>
                <a:cubicBezTo>
                  <a:pt x="10432427" y="2271606"/>
                  <a:pt x="10417519" y="2287020"/>
                  <a:pt x="10434619" y="2279180"/>
                </a:cubicBezTo>
                <a:cubicBezTo>
                  <a:pt x="10403998" y="2296077"/>
                  <a:pt x="10364025" y="2302961"/>
                  <a:pt x="10324052" y="2309841"/>
                </a:cubicBezTo>
                <a:cubicBezTo>
                  <a:pt x="10303370" y="2316462"/>
                  <a:pt x="10283037" y="2321496"/>
                  <a:pt x="10262531" y="2327321"/>
                </a:cubicBezTo>
                <a:lnTo>
                  <a:pt x="10221302" y="2341977"/>
                </a:lnTo>
                <a:lnTo>
                  <a:pt x="10230462" y="2346010"/>
                </a:lnTo>
                <a:cubicBezTo>
                  <a:pt x="10247946" y="2353667"/>
                  <a:pt x="10264485" y="2356269"/>
                  <a:pt x="10290422" y="2331042"/>
                </a:cubicBezTo>
                <a:lnTo>
                  <a:pt x="10290756" y="2352464"/>
                </a:lnTo>
                <a:cubicBezTo>
                  <a:pt x="10284614" y="2365639"/>
                  <a:pt x="10284614" y="2365639"/>
                  <a:pt x="10277843" y="2379031"/>
                </a:cubicBezTo>
                <a:lnTo>
                  <a:pt x="10323913" y="2363171"/>
                </a:lnTo>
                <a:cubicBezTo>
                  <a:pt x="10349031" y="2387262"/>
                  <a:pt x="10388012" y="2338806"/>
                  <a:pt x="10419631" y="2299021"/>
                </a:cubicBezTo>
                <a:close/>
                <a:moveTo>
                  <a:pt x="996239" y="1750435"/>
                </a:moveTo>
                <a:lnTo>
                  <a:pt x="981395" y="1759784"/>
                </a:lnTo>
                <a:lnTo>
                  <a:pt x="996919" y="1756660"/>
                </a:lnTo>
                <a:lnTo>
                  <a:pt x="1023707" y="1756467"/>
                </a:lnTo>
                <a:lnTo>
                  <a:pt x="1015627" y="1753081"/>
                </a:lnTo>
                <a:cubicBezTo>
                  <a:pt x="1007685" y="1750732"/>
                  <a:pt x="1001898" y="1749386"/>
                  <a:pt x="996239" y="1750435"/>
                </a:cubicBezTo>
                <a:close/>
                <a:moveTo>
                  <a:pt x="10794228" y="1562019"/>
                </a:moveTo>
                <a:lnTo>
                  <a:pt x="10753559" y="1571546"/>
                </a:lnTo>
                <a:lnTo>
                  <a:pt x="10752200" y="1574693"/>
                </a:lnTo>
                <a:cubicBezTo>
                  <a:pt x="10751251" y="1576610"/>
                  <a:pt x="10750987" y="1578068"/>
                  <a:pt x="10753216" y="1579168"/>
                </a:cubicBezTo>
                <a:cubicBezTo>
                  <a:pt x="10765346" y="1573347"/>
                  <a:pt x="10773061" y="1568978"/>
                  <a:pt x="10784107" y="1565345"/>
                </a:cubicBezTo>
                <a:close/>
                <a:moveTo>
                  <a:pt x="10826149" y="1554102"/>
                </a:moveTo>
                <a:lnTo>
                  <a:pt x="10820780" y="1555445"/>
                </a:lnTo>
                <a:lnTo>
                  <a:pt x="10821704" y="1556644"/>
                </a:lnTo>
                <a:close/>
                <a:moveTo>
                  <a:pt x="10825724" y="903060"/>
                </a:moveTo>
                <a:lnTo>
                  <a:pt x="10779908" y="920370"/>
                </a:lnTo>
                <a:lnTo>
                  <a:pt x="10713480" y="939342"/>
                </a:lnTo>
                <a:lnTo>
                  <a:pt x="10701621" y="945705"/>
                </a:lnTo>
                <a:lnTo>
                  <a:pt x="10673283" y="969447"/>
                </a:lnTo>
                <a:lnTo>
                  <a:pt x="10657186" y="978090"/>
                </a:lnTo>
                <a:lnTo>
                  <a:pt x="10633449" y="1009695"/>
                </a:lnTo>
                <a:cubicBezTo>
                  <a:pt x="10639939" y="1019101"/>
                  <a:pt x="10633449" y="1009695"/>
                  <a:pt x="10646881" y="1016711"/>
                </a:cubicBezTo>
                <a:cubicBezTo>
                  <a:pt x="10666939" y="1041824"/>
                  <a:pt x="10692652" y="1022492"/>
                  <a:pt x="10732409" y="1008803"/>
                </a:cubicBezTo>
                <a:lnTo>
                  <a:pt x="10732912" y="1041230"/>
                </a:lnTo>
                <a:cubicBezTo>
                  <a:pt x="10746165" y="1036663"/>
                  <a:pt x="10752476" y="1034493"/>
                  <a:pt x="10765899" y="1040931"/>
                </a:cubicBezTo>
                <a:cubicBezTo>
                  <a:pt x="10759128" y="1054320"/>
                  <a:pt x="10759290" y="1064745"/>
                  <a:pt x="10753159" y="1078498"/>
                </a:cubicBezTo>
                <a:cubicBezTo>
                  <a:pt x="10766492" y="1079145"/>
                  <a:pt x="10774865" y="1087177"/>
                  <a:pt x="10782371" y="1095507"/>
                </a:cubicBezTo>
                <a:lnTo>
                  <a:pt x="10793264" y="1104041"/>
                </a:lnTo>
                <a:lnTo>
                  <a:pt x="10824807" y="1099107"/>
                </a:lnTo>
                <a:cubicBezTo>
                  <a:pt x="10834315" y="1098874"/>
                  <a:pt x="10842490" y="1100446"/>
                  <a:pt x="10848357" y="1104983"/>
                </a:cubicBezTo>
                <a:cubicBezTo>
                  <a:pt x="10881632" y="1080680"/>
                  <a:pt x="10922111" y="1077594"/>
                  <a:pt x="10962220" y="1083610"/>
                </a:cubicBezTo>
                <a:cubicBezTo>
                  <a:pt x="10965117" y="1078549"/>
                  <a:pt x="10965117" y="1078549"/>
                  <a:pt x="10965117" y="1078549"/>
                </a:cubicBezTo>
                <a:cubicBezTo>
                  <a:pt x="10965117" y="1078549"/>
                  <a:pt x="10967643" y="1082591"/>
                  <a:pt x="10967643" y="1082591"/>
                </a:cubicBezTo>
                <a:cubicBezTo>
                  <a:pt x="10970539" y="1077533"/>
                  <a:pt x="10978488" y="1080556"/>
                  <a:pt x="10978488" y="1080556"/>
                </a:cubicBezTo>
                <a:cubicBezTo>
                  <a:pt x="10983909" y="1079537"/>
                  <a:pt x="10981013" y="1084597"/>
                  <a:pt x="10975590" y="1085612"/>
                </a:cubicBezTo>
                <a:lnTo>
                  <a:pt x="10974169" y="1087567"/>
                </a:lnTo>
                <a:lnTo>
                  <a:pt x="10970169" y="1086632"/>
                </a:lnTo>
                <a:cubicBezTo>
                  <a:pt x="10971431" y="1088651"/>
                  <a:pt x="10972062" y="1089661"/>
                  <a:pt x="10972740" y="1089534"/>
                </a:cubicBezTo>
                <a:lnTo>
                  <a:pt x="10974169" y="1087567"/>
                </a:lnTo>
                <a:lnTo>
                  <a:pt x="10979703" y="1088862"/>
                </a:lnTo>
                <a:cubicBezTo>
                  <a:pt x="10990426" y="1088754"/>
                  <a:pt x="11003238" y="1083810"/>
                  <a:pt x="11004854" y="1093662"/>
                </a:cubicBezTo>
                <a:cubicBezTo>
                  <a:pt x="10958582" y="1106865"/>
                  <a:pt x="10946254" y="1145296"/>
                  <a:pt x="10895300" y="1141318"/>
                </a:cubicBezTo>
                <a:cubicBezTo>
                  <a:pt x="10890248" y="1133237"/>
                  <a:pt x="10903990" y="1126145"/>
                  <a:pt x="10906886" y="1121083"/>
                </a:cubicBezTo>
                <a:lnTo>
                  <a:pt x="10894665" y="1122090"/>
                </a:lnTo>
                <a:lnTo>
                  <a:pt x="10892480" y="1123087"/>
                </a:lnTo>
                <a:cubicBezTo>
                  <a:pt x="10874380" y="1132226"/>
                  <a:pt x="10856282" y="1141372"/>
                  <a:pt x="10839874" y="1147020"/>
                </a:cubicBezTo>
                <a:cubicBezTo>
                  <a:pt x="10847489" y="1188056"/>
                  <a:pt x="10847148" y="1166053"/>
                  <a:pt x="10827458" y="1205432"/>
                </a:cubicBezTo>
                <a:cubicBezTo>
                  <a:pt x="10847465" y="1206839"/>
                  <a:pt x="10856114" y="1212158"/>
                  <a:pt x="10862468" y="1236437"/>
                </a:cubicBezTo>
                <a:lnTo>
                  <a:pt x="10863081" y="1239666"/>
                </a:lnTo>
                <a:lnTo>
                  <a:pt x="10908307" y="1243454"/>
                </a:lnTo>
                <a:lnTo>
                  <a:pt x="10914318" y="1242523"/>
                </a:lnTo>
                <a:lnTo>
                  <a:pt x="10914301" y="1241310"/>
                </a:lnTo>
                <a:cubicBezTo>
                  <a:pt x="10920910" y="1217496"/>
                  <a:pt x="10913967" y="1219888"/>
                  <a:pt x="10920738" y="1206497"/>
                </a:cubicBezTo>
                <a:cubicBezTo>
                  <a:pt x="10926538" y="1171318"/>
                  <a:pt x="10913626" y="1197882"/>
                  <a:pt x="10933650" y="1179929"/>
                </a:cubicBezTo>
                <a:cubicBezTo>
                  <a:pt x="10952701" y="1140190"/>
                  <a:pt x="10972264" y="1133452"/>
                  <a:pt x="11005258" y="1133733"/>
                </a:cubicBezTo>
                <a:cubicBezTo>
                  <a:pt x="11011058" y="1098554"/>
                  <a:pt x="11010715" y="1076554"/>
                  <a:pt x="11010213" y="1044129"/>
                </a:cubicBezTo>
                <a:cubicBezTo>
                  <a:pt x="11010213" y="1044129"/>
                  <a:pt x="11003903" y="1046304"/>
                  <a:pt x="10997428" y="1038053"/>
                </a:cubicBezTo>
                <a:cubicBezTo>
                  <a:pt x="10964272" y="1027351"/>
                  <a:pt x="10865021" y="1050462"/>
                  <a:pt x="10850420" y="968171"/>
                </a:cubicBezTo>
                <a:lnTo>
                  <a:pt x="10830858" y="974906"/>
                </a:lnTo>
                <a:close/>
                <a:moveTo>
                  <a:pt x="10792163" y="847607"/>
                </a:moveTo>
                <a:cubicBezTo>
                  <a:pt x="10791390" y="846895"/>
                  <a:pt x="10790048" y="847635"/>
                  <a:pt x="10788907" y="850539"/>
                </a:cubicBezTo>
                <a:cubicBezTo>
                  <a:pt x="10769699" y="856569"/>
                  <a:pt x="10746095" y="868438"/>
                  <a:pt x="10721434" y="880320"/>
                </a:cubicBezTo>
                <a:lnTo>
                  <a:pt x="10712190" y="884057"/>
                </a:lnTo>
                <a:lnTo>
                  <a:pt x="10713957" y="887816"/>
                </a:lnTo>
                <a:lnTo>
                  <a:pt x="10722181" y="899976"/>
                </a:lnTo>
                <a:lnTo>
                  <a:pt x="10781909" y="867969"/>
                </a:lnTo>
                <a:lnTo>
                  <a:pt x="10782064" y="867967"/>
                </a:lnTo>
                <a:cubicBezTo>
                  <a:pt x="10782064" y="867967"/>
                  <a:pt x="10782064" y="867967"/>
                  <a:pt x="10787436" y="865005"/>
                </a:cubicBezTo>
                <a:lnTo>
                  <a:pt x="10781909" y="867969"/>
                </a:lnTo>
                <a:lnTo>
                  <a:pt x="10773600" y="868077"/>
                </a:lnTo>
                <a:cubicBezTo>
                  <a:pt x="10775883" y="862267"/>
                  <a:pt x="10778162" y="856462"/>
                  <a:pt x="10786624" y="856349"/>
                </a:cubicBezTo>
                <a:cubicBezTo>
                  <a:pt x="10786624" y="856349"/>
                  <a:pt x="10791999" y="853387"/>
                  <a:pt x="10791999" y="853387"/>
                </a:cubicBezTo>
                <a:cubicBezTo>
                  <a:pt x="10793139" y="850484"/>
                  <a:pt x="10792936" y="848320"/>
                  <a:pt x="10792163" y="847607"/>
                </a:cubicBezTo>
                <a:close/>
                <a:moveTo>
                  <a:pt x="10766815" y="685281"/>
                </a:moveTo>
                <a:cubicBezTo>
                  <a:pt x="10734322" y="700386"/>
                  <a:pt x="10691455" y="817780"/>
                  <a:pt x="10656959" y="848502"/>
                </a:cubicBezTo>
                <a:lnTo>
                  <a:pt x="10657472" y="881509"/>
                </a:lnTo>
                <a:lnTo>
                  <a:pt x="10694661" y="868705"/>
                </a:lnTo>
                <a:lnTo>
                  <a:pt x="10694999" y="868070"/>
                </a:lnTo>
                <a:cubicBezTo>
                  <a:pt x="10705857" y="861019"/>
                  <a:pt x="10731248" y="860687"/>
                  <a:pt x="10749681" y="853943"/>
                </a:cubicBezTo>
                <a:lnTo>
                  <a:pt x="10815405" y="824786"/>
                </a:lnTo>
                <a:lnTo>
                  <a:pt x="10812410" y="803205"/>
                </a:lnTo>
                <a:cubicBezTo>
                  <a:pt x="10802366" y="743719"/>
                  <a:pt x="10790005" y="693255"/>
                  <a:pt x="10780051" y="685622"/>
                </a:cubicBezTo>
                <a:cubicBezTo>
                  <a:pt x="10775887" y="683053"/>
                  <a:pt x="10771457" y="683123"/>
                  <a:pt x="10766815" y="685281"/>
                </a:cubicBezTo>
                <a:close/>
                <a:moveTo>
                  <a:pt x="9615264" y="589142"/>
                </a:moveTo>
                <a:cubicBezTo>
                  <a:pt x="9611844" y="589302"/>
                  <a:pt x="9607432" y="590325"/>
                  <a:pt x="9601295" y="592877"/>
                </a:cubicBezTo>
                <a:cubicBezTo>
                  <a:pt x="9593038" y="599297"/>
                  <a:pt x="9591566" y="604146"/>
                  <a:pt x="9589089" y="608664"/>
                </a:cubicBezTo>
                <a:lnTo>
                  <a:pt x="9573862" y="620200"/>
                </a:lnTo>
                <a:lnTo>
                  <a:pt x="9598427" y="613797"/>
                </a:lnTo>
                <a:lnTo>
                  <a:pt x="9608865" y="603696"/>
                </a:lnTo>
                <a:lnTo>
                  <a:pt x="9633838" y="592288"/>
                </a:lnTo>
                <a:lnTo>
                  <a:pt x="9623283" y="590590"/>
                </a:lnTo>
                <a:cubicBezTo>
                  <a:pt x="9621113" y="589687"/>
                  <a:pt x="9618684" y="588983"/>
                  <a:pt x="9615264" y="589142"/>
                </a:cubicBezTo>
                <a:close/>
                <a:moveTo>
                  <a:pt x="9696510" y="562424"/>
                </a:moveTo>
                <a:lnTo>
                  <a:pt x="9676127" y="568761"/>
                </a:lnTo>
                <a:lnTo>
                  <a:pt x="9649801" y="586077"/>
                </a:lnTo>
                <a:lnTo>
                  <a:pt x="9669935" y="579463"/>
                </a:lnTo>
                <a:lnTo>
                  <a:pt x="9690464" y="569551"/>
                </a:lnTo>
                <a:lnTo>
                  <a:pt x="9694576" y="567472"/>
                </a:lnTo>
                <a:close/>
                <a:moveTo>
                  <a:pt x="7468458" y="545796"/>
                </a:moveTo>
                <a:lnTo>
                  <a:pt x="7460935" y="565972"/>
                </a:lnTo>
                <a:cubicBezTo>
                  <a:pt x="7456698" y="577636"/>
                  <a:pt x="7451914" y="588432"/>
                  <a:pt x="7445718" y="596963"/>
                </a:cubicBezTo>
                <a:lnTo>
                  <a:pt x="7443757" y="598403"/>
                </a:lnTo>
                <a:lnTo>
                  <a:pt x="7445620" y="601246"/>
                </a:lnTo>
                <a:lnTo>
                  <a:pt x="7438583" y="602202"/>
                </a:lnTo>
                <a:lnTo>
                  <a:pt x="7427989" y="609980"/>
                </a:lnTo>
                <a:lnTo>
                  <a:pt x="7452157" y="607557"/>
                </a:lnTo>
                <a:lnTo>
                  <a:pt x="7455047" y="607450"/>
                </a:lnTo>
                <a:lnTo>
                  <a:pt x="7457053" y="601566"/>
                </a:lnTo>
                <a:lnTo>
                  <a:pt x="7473745" y="572109"/>
                </a:lnTo>
                <a:close/>
                <a:moveTo>
                  <a:pt x="9063497" y="528286"/>
                </a:moveTo>
                <a:lnTo>
                  <a:pt x="9034857" y="530637"/>
                </a:lnTo>
                <a:lnTo>
                  <a:pt x="9017558" y="530038"/>
                </a:lnTo>
                <a:lnTo>
                  <a:pt x="9020327" y="537670"/>
                </a:lnTo>
                <a:close/>
                <a:moveTo>
                  <a:pt x="7511234" y="521344"/>
                </a:moveTo>
                <a:lnTo>
                  <a:pt x="7506935" y="522612"/>
                </a:lnTo>
                <a:lnTo>
                  <a:pt x="7506988" y="526017"/>
                </a:lnTo>
                <a:close/>
                <a:moveTo>
                  <a:pt x="9110998" y="514256"/>
                </a:moveTo>
                <a:lnTo>
                  <a:pt x="9085540" y="523628"/>
                </a:lnTo>
                <a:lnTo>
                  <a:pt x="9137601" y="526602"/>
                </a:lnTo>
                <a:lnTo>
                  <a:pt x="9137159" y="520604"/>
                </a:lnTo>
                <a:lnTo>
                  <a:pt x="9138075" y="519114"/>
                </a:lnTo>
                <a:close/>
                <a:moveTo>
                  <a:pt x="9943276" y="485863"/>
                </a:moveTo>
                <a:lnTo>
                  <a:pt x="9863524" y="495997"/>
                </a:lnTo>
                <a:lnTo>
                  <a:pt x="9773165" y="521458"/>
                </a:lnTo>
                <a:lnTo>
                  <a:pt x="9773168" y="521566"/>
                </a:lnTo>
                <a:lnTo>
                  <a:pt x="9775328" y="528284"/>
                </a:lnTo>
                <a:lnTo>
                  <a:pt x="9773321" y="531408"/>
                </a:lnTo>
                <a:lnTo>
                  <a:pt x="9773400" y="536619"/>
                </a:lnTo>
                <a:lnTo>
                  <a:pt x="9803159" y="525118"/>
                </a:lnTo>
                <a:cubicBezTo>
                  <a:pt x="9811654" y="524670"/>
                  <a:pt x="9814796" y="527382"/>
                  <a:pt x="9823292" y="526936"/>
                </a:cubicBezTo>
                <a:cubicBezTo>
                  <a:pt x="9834464" y="524906"/>
                  <a:pt x="9851538" y="518250"/>
                  <a:pt x="9867669" y="512719"/>
                </a:cubicBezTo>
                <a:lnTo>
                  <a:pt x="9899496" y="506603"/>
                </a:lnTo>
                <a:lnTo>
                  <a:pt x="9901680" y="503888"/>
                </a:lnTo>
                <a:lnTo>
                  <a:pt x="9906644" y="503708"/>
                </a:lnTo>
                <a:lnTo>
                  <a:pt x="9908117" y="495112"/>
                </a:lnTo>
                <a:cubicBezTo>
                  <a:pt x="9910006" y="492857"/>
                  <a:pt x="9913468" y="491951"/>
                  <a:pt x="9919286" y="493086"/>
                </a:cubicBezTo>
                <a:cubicBezTo>
                  <a:pt x="9921961" y="491504"/>
                  <a:pt x="9931244" y="491734"/>
                  <a:pt x="9940131" y="491628"/>
                </a:cubicBezTo>
                <a:lnTo>
                  <a:pt x="9940209" y="491610"/>
                </a:lnTo>
                <a:close/>
                <a:moveTo>
                  <a:pt x="10187890" y="473404"/>
                </a:moveTo>
                <a:lnTo>
                  <a:pt x="10166327" y="475860"/>
                </a:lnTo>
                <a:cubicBezTo>
                  <a:pt x="10151433" y="478946"/>
                  <a:pt x="10137028" y="483470"/>
                  <a:pt x="10126285" y="489388"/>
                </a:cubicBezTo>
                <a:cubicBezTo>
                  <a:pt x="10144021" y="497826"/>
                  <a:pt x="10122532" y="509666"/>
                  <a:pt x="10126434" y="521173"/>
                </a:cubicBezTo>
                <a:cubicBezTo>
                  <a:pt x="10115691" y="527093"/>
                  <a:pt x="10114880" y="518437"/>
                  <a:pt x="10101044" y="521505"/>
                </a:cubicBezTo>
                <a:cubicBezTo>
                  <a:pt x="10081838" y="527537"/>
                  <a:pt x="10122532" y="509666"/>
                  <a:pt x="10102515" y="507039"/>
                </a:cubicBezTo>
                <a:cubicBezTo>
                  <a:pt x="10076391" y="514606"/>
                  <a:pt x="10053357" y="525018"/>
                  <a:pt x="10030222" y="534351"/>
                </a:cubicBezTo>
                <a:lnTo>
                  <a:pt x="10001736" y="542488"/>
                </a:lnTo>
                <a:lnTo>
                  <a:pt x="10006029" y="556623"/>
                </a:lnTo>
                <a:lnTo>
                  <a:pt x="9942571" y="567531"/>
                </a:lnTo>
                <a:lnTo>
                  <a:pt x="9923598" y="583428"/>
                </a:lnTo>
                <a:cubicBezTo>
                  <a:pt x="9910555" y="591188"/>
                  <a:pt x="9896354" y="597871"/>
                  <a:pt x="9882922" y="605270"/>
                </a:cubicBezTo>
                <a:lnTo>
                  <a:pt x="9869189" y="612091"/>
                </a:lnTo>
                <a:lnTo>
                  <a:pt x="9873249" y="618229"/>
                </a:lnTo>
                <a:cubicBezTo>
                  <a:pt x="9879175" y="627176"/>
                  <a:pt x="9884351" y="633687"/>
                  <a:pt x="9887823" y="632491"/>
                </a:cubicBezTo>
                <a:cubicBezTo>
                  <a:pt x="9913869" y="634586"/>
                  <a:pt x="9939860" y="592454"/>
                  <a:pt x="9952941" y="576891"/>
                </a:cubicBezTo>
                <a:cubicBezTo>
                  <a:pt x="10005491" y="569857"/>
                  <a:pt x="10051561" y="553997"/>
                  <a:pt x="10103940" y="535961"/>
                </a:cubicBezTo>
                <a:cubicBezTo>
                  <a:pt x="10123503" y="529228"/>
                  <a:pt x="10156499" y="529510"/>
                  <a:pt x="10181862" y="487591"/>
                </a:cubicBezTo>
                <a:close/>
                <a:moveTo>
                  <a:pt x="10042478" y="461589"/>
                </a:moveTo>
                <a:cubicBezTo>
                  <a:pt x="10041706" y="460876"/>
                  <a:pt x="10040362" y="461617"/>
                  <a:pt x="10039221" y="464523"/>
                </a:cubicBezTo>
                <a:lnTo>
                  <a:pt x="10004340" y="479915"/>
                </a:lnTo>
                <a:lnTo>
                  <a:pt x="9994692" y="485863"/>
                </a:lnTo>
                <a:lnTo>
                  <a:pt x="9986097" y="490993"/>
                </a:lnTo>
                <a:lnTo>
                  <a:pt x="9988209" y="497945"/>
                </a:lnTo>
                <a:lnTo>
                  <a:pt x="9972882" y="498882"/>
                </a:lnTo>
                <a:lnTo>
                  <a:pt x="9970373" y="500377"/>
                </a:lnTo>
                <a:lnTo>
                  <a:pt x="9966421" y="501036"/>
                </a:lnTo>
                <a:lnTo>
                  <a:pt x="9907259" y="526464"/>
                </a:lnTo>
                <a:lnTo>
                  <a:pt x="9846066" y="548178"/>
                </a:lnTo>
                <a:lnTo>
                  <a:pt x="9836800" y="546373"/>
                </a:lnTo>
                <a:cubicBezTo>
                  <a:pt x="9836800" y="546373"/>
                  <a:pt x="9836800" y="546373"/>
                  <a:pt x="9834593" y="552248"/>
                </a:cubicBezTo>
                <a:lnTo>
                  <a:pt x="9846066" y="548178"/>
                </a:lnTo>
                <a:lnTo>
                  <a:pt x="9848439" y="548639"/>
                </a:lnTo>
                <a:cubicBezTo>
                  <a:pt x="9849377" y="557226"/>
                  <a:pt x="9844024" y="560386"/>
                  <a:pt x="9840880" y="557672"/>
                </a:cubicBezTo>
                <a:cubicBezTo>
                  <a:pt x="9838673" y="563547"/>
                  <a:pt x="9838673" y="563547"/>
                  <a:pt x="9838673" y="563547"/>
                </a:cubicBezTo>
                <a:lnTo>
                  <a:pt x="9878304" y="556990"/>
                </a:lnTo>
                <a:lnTo>
                  <a:pt x="9886523" y="553213"/>
                </a:lnTo>
                <a:cubicBezTo>
                  <a:pt x="9912244" y="541319"/>
                  <a:pt x="9937392" y="530875"/>
                  <a:pt x="9962439" y="519349"/>
                </a:cubicBezTo>
                <a:lnTo>
                  <a:pt x="10032222" y="481950"/>
                </a:lnTo>
                <a:lnTo>
                  <a:pt x="10032380" y="481950"/>
                </a:lnTo>
                <a:cubicBezTo>
                  <a:pt x="10032380" y="481950"/>
                  <a:pt x="10032380" y="481950"/>
                  <a:pt x="10037751" y="478990"/>
                </a:cubicBezTo>
                <a:lnTo>
                  <a:pt x="10032222" y="481950"/>
                </a:lnTo>
                <a:lnTo>
                  <a:pt x="10023916" y="482060"/>
                </a:lnTo>
                <a:cubicBezTo>
                  <a:pt x="10026195" y="476254"/>
                  <a:pt x="10028477" y="470442"/>
                  <a:pt x="10036941" y="470333"/>
                </a:cubicBezTo>
                <a:cubicBezTo>
                  <a:pt x="10036941" y="470333"/>
                  <a:pt x="10042313" y="467372"/>
                  <a:pt x="10042313" y="467372"/>
                </a:cubicBezTo>
                <a:cubicBezTo>
                  <a:pt x="10043453" y="464466"/>
                  <a:pt x="10043251" y="462301"/>
                  <a:pt x="10042478" y="461589"/>
                </a:cubicBezTo>
                <a:close/>
                <a:moveTo>
                  <a:pt x="8776702" y="409288"/>
                </a:moveTo>
                <a:lnTo>
                  <a:pt x="8761332" y="414948"/>
                </a:lnTo>
                <a:lnTo>
                  <a:pt x="8803202" y="426439"/>
                </a:lnTo>
                <a:lnTo>
                  <a:pt x="8843179" y="447193"/>
                </a:lnTo>
                <a:lnTo>
                  <a:pt x="8843198" y="447183"/>
                </a:lnTo>
                <a:cubicBezTo>
                  <a:pt x="8841582" y="445037"/>
                  <a:pt x="8841391" y="443274"/>
                  <a:pt x="8845479" y="442658"/>
                </a:cubicBezTo>
                <a:cubicBezTo>
                  <a:pt x="8846715" y="441278"/>
                  <a:pt x="8857554" y="439049"/>
                  <a:pt x="8857363" y="437286"/>
                </a:cubicBezTo>
                <a:cubicBezTo>
                  <a:pt x="8856127" y="438667"/>
                  <a:pt x="8855937" y="436904"/>
                  <a:pt x="8854511" y="436522"/>
                </a:cubicBezTo>
                <a:lnTo>
                  <a:pt x="8863567" y="432378"/>
                </a:lnTo>
                <a:lnTo>
                  <a:pt x="8868377" y="436781"/>
                </a:lnTo>
                <a:lnTo>
                  <a:pt x="8863067" y="438817"/>
                </a:lnTo>
                <a:lnTo>
                  <a:pt x="8849356" y="450400"/>
                </a:lnTo>
                <a:lnTo>
                  <a:pt x="8852331" y="451944"/>
                </a:lnTo>
                <a:lnTo>
                  <a:pt x="8857743" y="453906"/>
                </a:lnTo>
                <a:lnTo>
                  <a:pt x="8873429" y="445019"/>
                </a:lnTo>
                <a:lnTo>
                  <a:pt x="8876468" y="444189"/>
                </a:lnTo>
                <a:lnTo>
                  <a:pt x="8883092" y="450255"/>
                </a:lnTo>
                <a:lnTo>
                  <a:pt x="8869179" y="457261"/>
                </a:lnTo>
                <a:lnTo>
                  <a:pt x="8887010" y="453105"/>
                </a:lnTo>
                <a:cubicBezTo>
                  <a:pt x="8892200" y="453887"/>
                  <a:pt x="8896141" y="451061"/>
                  <a:pt x="8901374" y="448810"/>
                </a:cubicBezTo>
                <a:lnTo>
                  <a:pt x="8911228" y="470407"/>
                </a:lnTo>
                <a:lnTo>
                  <a:pt x="8939559" y="472974"/>
                </a:lnTo>
                <a:cubicBezTo>
                  <a:pt x="8952105" y="472711"/>
                  <a:pt x="8964030" y="471989"/>
                  <a:pt x="8974764" y="473750"/>
                </a:cubicBezTo>
                <a:lnTo>
                  <a:pt x="8985664" y="479842"/>
                </a:lnTo>
                <a:lnTo>
                  <a:pt x="9046612" y="479611"/>
                </a:lnTo>
                <a:cubicBezTo>
                  <a:pt x="9072051" y="479436"/>
                  <a:pt x="9096735" y="480467"/>
                  <a:pt x="9121501" y="480359"/>
                </a:cubicBezTo>
                <a:lnTo>
                  <a:pt x="9177187" y="475850"/>
                </a:lnTo>
                <a:lnTo>
                  <a:pt x="9134929" y="461093"/>
                </a:lnTo>
                <a:lnTo>
                  <a:pt x="9121406" y="458633"/>
                </a:lnTo>
                <a:lnTo>
                  <a:pt x="9061754" y="455473"/>
                </a:lnTo>
                <a:lnTo>
                  <a:pt x="9060155" y="447488"/>
                </a:lnTo>
                <a:lnTo>
                  <a:pt x="9020685" y="440304"/>
                </a:lnTo>
                <a:cubicBezTo>
                  <a:pt x="8997426" y="428925"/>
                  <a:pt x="8963384" y="418585"/>
                  <a:pt x="8941818" y="420656"/>
                </a:cubicBezTo>
                <a:cubicBezTo>
                  <a:pt x="8956660" y="437377"/>
                  <a:pt x="8935095" y="439447"/>
                  <a:pt x="8936790" y="452894"/>
                </a:cubicBezTo>
                <a:cubicBezTo>
                  <a:pt x="8926010" y="453930"/>
                  <a:pt x="8926675" y="444792"/>
                  <a:pt x="8913532" y="441517"/>
                </a:cubicBezTo>
                <a:cubicBezTo>
                  <a:pt x="8894997" y="438762"/>
                  <a:pt x="8935095" y="439447"/>
                  <a:pt x="8917230" y="427551"/>
                </a:cubicBezTo>
                <a:cubicBezTo>
                  <a:pt x="8867013" y="418763"/>
                  <a:pt x="8826249" y="427215"/>
                  <a:pt x="8776702" y="409288"/>
                </a:cubicBezTo>
                <a:close/>
                <a:moveTo>
                  <a:pt x="8739571" y="351147"/>
                </a:moveTo>
                <a:lnTo>
                  <a:pt x="8720167" y="370401"/>
                </a:lnTo>
                <a:lnTo>
                  <a:pt x="8717141" y="374688"/>
                </a:lnTo>
                <a:lnTo>
                  <a:pt x="8787203" y="375391"/>
                </a:lnTo>
                <a:lnTo>
                  <a:pt x="8857059" y="369735"/>
                </a:lnTo>
                <a:lnTo>
                  <a:pt x="8857202" y="369805"/>
                </a:lnTo>
                <a:cubicBezTo>
                  <a:pt x="8857202" y="369805"/>
                  <a:pt x="8857202" y="369805"/>
                  <a:pt x="8862595" y="369287"/>
                </a:cubicBezTo>
                <a:lnTo>
                  <a:pt x="8857059" y="369735"/>
                </a:lnTo>
                <a:lnTo>
                  <a:pt x="8849450" y="366014"/>
                </a:lnTo>
                <a:cubicBezTo>
                  <a:pt x="8852478" y="361187"/>
                  <a:pt x="8855508" y="356359"/>
                  <a:pt x="8863260" y="360153"/>
                </a:cubicBezTo>
                <a:cubicBezTo>
                  <a:pt x="8863260" y="360153"/>
                  <a:pt x="8868652" y="359636"/>
                  <a:pt x="8868652" y="359636"/>
                </a:cubicBezTo>
                <a:cubicBezTo>
                  <a:pt x="8871681" y="354805"/>
                  <a:pt x="8869318" y="350498"/>
                  <a:pt x="8866290" y="355322"/>
                </a:cubicBezTo>
                <a:cubicBezTo>
                  <a:pt x="8847754" y="352567"/>
                  <a:pt x="8824252" y="353687"/>
                  <a:pt x="8799781" y="354336"/>
                </a:cubicBezTo>
                <a:close/>
                <a:moveTo>
                  <a:pt x="8560795" y="292432"/>
                </a:moveTo>
                <a:lnTo>
                  <a:pt x="8562487" y="296929"/>
                </a:lnTo>
                <a:lnTo>
                  <a:pt x="8600428" y="299208"/>
                </a:lnTo>
                <a:lnTo>
                  <a:pt x="8613402" y="298101"/>
                </a:lnTo>
                <a:lnTo>
                  <a:pt x="8578952" y="292457"/>
                </a:lnTo>
                <a:close/>
                <a:moveTo>
                  <a:pt x="10925763" y="263275"/>
                </a:moveTo>
                <a:lnTo>
                  <a:pt x="10923975" y="264884"/>
                </a:lnTo>
                <a:lnTo>
                  <a:pt x="10925785" y="264636"/>
                </a:lnTo>
                <a:close/>
                <a:moveTo>
                  <a:pt x="8430565" y="256540"/>
                </a:moveTo>
                <a:lnTo>
                  <a:pt x="8427985" y="268427"/>
                </a:lnTo>
                <a:lnTo>
                  <a:pt x="8442389" y="266770"/>
                </a:lnTo>
                <a:cubicBezTo>
                  <a:pt x="8446567" y="276203"/>
                  <a:pt x="8468961" y="268185"/>
                  <a:pt x="8486992" y="273747"/>
                </a:cubicBezTo>
                <a:cubicBezTo>
                  <a:pt x="8483291" y="271250"/>
                  <a:pt x="8480916" y="268820"/>
                  <a:pt x="8481202" y="266533"/>
                </a:cubicBezTo>
                <a:lnTo>
                  <a:pt x="8489325" y="261436"/>
                </a:lnTo>
                <a:lnTo>
                  <a:pt x="8454511" y="261549"/>
                </a:lnTo>
                <a:close/>
                <a:moveTo>
                  <a:pt x="8497606" y="244060"/>
                </a:moveTo>
                <a:cubicBezTo>
                  <a:pt x="8501162" y="246983"/>
                  <a:pt x="8500797" y="249265"/>
                  <a:pt x="8498701" y="251842"/>
                </a:cubicBezTo>
                <a:lnTo>
                  <a:pt x="8489608" y="261258"/>
                </a:lnTo>
                <a:lnTo>
                  <a:pt x="8491353" y="260161"/>
                </a:lnTo>
                <a:cubicBezTo>
                  <a:pt x="8525328" y="266575"/>
                  <a:pt x="8586055" y="251382"/>
                  <a:pt x="8607127" y="275530"/>
                </a:cubicBezTo>
                <a:lnTo>
                  <a:pt x="8642079" y="269608"/>
                </a:lnTo>
                <a:lnTo>
                  <a:pt x="8585322" y="253783"/>
                </a:lnTo>
                <a:cubicBezTo>
                  <a:pt x="8558877" y="247102"/>
                  <a:pt x="8531410" y="242591"/>
                  <a:pt x="8497606" y="244060"/>
                </a:cubicBezTo>
                <a:close/>
                <a:moveTo>
                  <a:pt x="10786438" y="242721"/>
                </a:moveTo>
                <a:cubicBezTo>
                  <a:pt x="10781284" y="243927"/>
                  <a:pt x="10769159" y="250646"/>
                  <a:pt x="10768215" y="244362"/>
                </a:cubicBezTo>
                <a:cubicBezTo>
                  <a:pt x="10757647" y="251732"/>
                  <a:pt x="10743808" y="256750"/>
                  <a:pt x="10741794" y="262780"/>
                </a:cubicBezTo>
                <a:lnTo>
                  <a:pt x="10712432" y="276759"/>
                </a:lnTo>
                <a:lnTo>
                  <a:pt x="10721091" y="279814"/>
                </a:lnTo>
                <a:cubicBezTo>
                  <a:pt x="10701698" y="297548"/>
                  <a:pt x="10701698" y="297548"/>
                  <a:pt x="10688446" y="302112"/>
                </a:cubicBezTo>
                <a:lnTo>
                  <a:pt x="10688616" y="313113"/>
                </a:lnTo>
                <a:lnTo>
                  <a:pt x="10721433" y="301814"/>
                </a:lnTo>
                <a:cubicBezTo>
                  <a:pt x="10728139" y="304745"/>
                  <a:pt x="10742812" y="299694"/>
                  <a:pt x="10757443" y="291964"/>
                </a:cubicBezTo>
                <a:lnTo>
                  <a:pt x="10792840" y="266309"/>
                </a:lnTo>
                <a:lnTo>
                  <a:pt x="10756136" y="280552"/>
                </a:lnTo>
                <a:cubicBezTo>
                  <a:pt x="10753620" y="263794"/>
                  <a:pt x="10776015" y="257435"/>
                  <a:pt x="10788596" y="244037"/>
                </a:cubicBezTo>
                <a:cubicBezTo>
                  <a:pt x="10789100" y="242529"/>
                  <a:pt x="10788156" y="242318"/>
                  <a:pt x="10786438" y="242721"/>
                </a:cubicBezTo>
                <a:close/>
                <a:moveTo>
                  <a:pt x="11042899" y="228394"/>
                </a:moveTo>
                <a:lnTo>
                  <a:pt x="11028040" y="234982"/>
                </a:lnTo>
                <a:lnTo>
                  <a:pt x="11030704" y="238989"/>
                </a:lnTo>
                <a:close/>
                <a:moveTo>
                  <a:pt x="10708380" y="226547"/>
                </a:moveTo>
                <a:lnTo>
                  <a:pt x="10692915" y="227820"/>
                </a:lnTo>
                <a:cubicBezTo>
                  <a:pt x="10665220" y="230763"/>
                  <a:pt x="10636755" y="236106"/>
                  <a:pt x="10602589" y="249293"/>
                </a:cubicBezTo>
                <a:cubicBezTo>
                  <a:pt x="10610537" y="252314"/>
                  <a:pt x="10602218" y="258394"/>
                  <a:pt x="10596426" y="268508"/>
                </a:cubicBezTo>
                <a:lnTo>
                  <a:pt x="10595867" y="268701"/>
                </a:lnTo>
                <a:lnTo>
                  <a:pt x="10599616" y="272044"/>
                </a:lnTo>
                <a:lnTo>
                  <a:pt x="10603219" y="270115"/>
                </a:lnTo>
                <a:lnTo>
                  <a:pt x="10603845" y="272185"/>
                </a:lnTo>
                <a:lnTo>
                  <a:pt x="10600948" y="273233"/>
                </a:lnTo>
                <a:lnTo>
                  <a:pt x="10602279" y="274422"/>
                </a:lnTo>
                <a:lnTo>
                  <a:pt x="10611330" y="271012"/>
                </a:lnTo>
                <a:cubicBezTo>
                  <a:pt x="10616677" y="270180"/>
                  <a:pt x="10621772" y="270098"/>
                  <a:pt x="10626049" y="269428"/>
                </a:cubicBezTo>
                <a:cubicBezTo>
                  <a:pt x="10650456" y="257038"/>
                  <a:pt x="10675366" y="243145"/>
                  <a:pt x="10701096" y="229833"/>
                </a:cubicBezTo>
                <a:close/>
                <a:moveTo>
                  <a:pt x="2801905" y="185382"/>
                </a:moveTo>
                <a:cubicBezTo>
                  <a:pt x="2801905" y="185382"/>
                  <a:pt x="2801905" y="185382"/>
                  <a:pt x="2799587" y="189057"/>
                </a:cubicBezTo>
                <a:lnTo>
                  <a:pt x="2808042" y="190344"/>
                </a:lnTo>
                <a:lnTo>
                  <a:pt x="2809616" y="191617"/>
                </a:lnTo>
                <a:cubicBezTo>
                  <a:pt x="2809093" y="198597"/>
                  <a:pt x="2804978" y="198969"/>
                  <a:pt x="2803181" y="195666"/>
                </a:cubicBezTo>
                <a:cubicBezTo>
                  <a:pt x="2800861" y="199343"/>
                  <a:pt x="2800861" y="199343"/>
                  <a:pt x="2800861" y="199343"/>
                </a:cubicBezTo>
                <a:lnTo>
                  <a:pt x="2851117" y="217574"/>
                </a:lnTo>
                <a:lnTo>
                  <a:pt x="2862391" y="218900"/>
                </a:lnTo>
                <a:lnTo>
                  <a:pt x="2866228" y="221562"/>
                </a:lnTo>
                <a:lnTo>
                  <a:pt x="2892841" y="227554"/>
                </a:lnTo>
                <a:lnTo>
                  <a:pt x="2901124" y="216637"/>
                </a:lnTo>
                <a:lnTo>
                  <a:pt x="2908270" y="204249"/>
                </a:lnTo>
                <a:lnTo>
                  <a:pt x="2900923" y="200681"/>
                </a:lnTo>
                <a:cubicBezTo>
                  <a:pt x="2885359" y="203823"/>
                  <a:pt x="2869733" y="200905"/>
                  <a:pt x="2853148" y="197208"/>
                </a:cubicBezTo>
                <a:lnTo>
                  <a:pt x="2808042" y="190344"/>
                </a:lnTo>
                <a:close/>
                <a:moveTo>
                  <a:pt x="8131640" y="154432"/>
                </a:moveTo>
                <a:lnTo>
                  <a:pt x="8122702" y="164180"/>
                </a:lnTo>
                <a:lnTo>
                  <a:pt x="8110681" y="176415"/>
                </a:lnTo>
                <a:lnTo>
                  <a:pt x="8114337" y="176415"/>
                </a:lnTo>
                <a:lnTo>
                  <a:pt x="8119783" y="169861"/>
                </a:lnTo>
                <a:close/>
                <a:moveTo>
                  <a:pt x="11190938" y="144021"/>
                </a:moveTo>
                <a:cubicBezTo>
                  <a:pt x="11165273" y="148028"/>
                  <a:pt x="11147031" y="148021"/>
                  <a:pt x="11131651" y="150067"/>
                </a:cubicBezTo>
                <a:lnTo>
                  <a:pt x="11108697" y="160078"/>
                </a:lnTo>
                <a:lnTo>
                  <a:pt x="11111783" y="165159"/>
                </a:lnTo>
                <a:cubicBezTo>
                  <a:pt x="11094642" y="172097"/>
                  <a:pt x="11077496" y="179037"/>
                  <a:pt x="11055315" y="190865"/>
                </a:cubicBezTo>
                <a:cubicBezTo>
                  <a:pt x="11064861" y="167030"/>
                  <a:pt x="11042683" y="178862"/>
                  <a:pt x="11037644" y="183752"/>
                </a:cubicBezTo>
                <a:lnTo>
                  <a:pt x="11040771" y="171665"/>
                </a:lnTo>
                <a:lnTo>
                  <a:pt x="11031663" y="171760"/>
                </a:lnTo>
                <a:cubicBezTo>
                  <a:pt x="11021094" y="179129"/>
                  <a:pt x="11032920" y="180142"/>
                  <a:pt x="11030908" y="186172"/>
                </a:cubicBezTo>
                <a:cubicBezTo>
                  <a:pt x="11013798" y="188845"/>
                  <a:pt x="10996686" y="191519"/>
                  <a:pt x="10974292" y="197874"/>
                </a:cubicBezTo>
                <a:lnTo>
                  <a:pt x="10972943" y="187195"/>
                </a:lnTo>
                <a:lnTo>
                  <a:pt x="10961475" y="194607"/>
                </a:lnTo>
                <a:cubicBezTo>
                  <a:pt x="10961475" y="194607"/>
                  <a:pt x="10965009" y="196030"/>
                  <a:pt x="10965009" y="196030"/>
                </a:cubicBezTo>
                <a:cubicBezTo>
                  <a:pt x="10970048" y="191138"/>
                  <a:pt x="10968542" y="197455"/>
                  <a:pt x="10968542" y="197455"/>
                </a:cubicBezTo>
                <a:cubicBezTo>
                  <a:pt x="10968542" y="197455"/>
                  <a:pt x="10963509" y="202347"/>
                  <a:pt x="10963509" y="202347"/>
                </a:cubicBezTo>
                <a:cubicBezTo>
                  <a:pt x="10958470" y="207237"/>
                  <a:pt x="10954937" y="205811"/>
                  <a:pt x="10954937" y="205811"/>
                </a:cubicBezTo>
                <a:cubicBezTo>
                  <a:pt x="10954937" y="205811"/>
                  <a:pt x="10954937" y="205811"/>
                  <a:pt x="10958470" y="207237"/>
                </a:cubicBezTo>
                <a:cubicBezTo>
                  <a:pt x="10962005" y="208659"/>
                  <a:pt x="10929749" y="230273"/>
                  <a:pt x="10932756" y="217644"/>
                </a:cubicBezTo>
                <a:cubicBezTo>
                  <a:pt x="10932756" y="217644"/>
                  <a:pt x="10932756" y="217644"/>
                  <a:pt x="10931253" y="223958"/>
                </a:cubicBezTo>
                <a:cubicBezTo>
                  <a:pt x="10931253" y="223958"/>
                  <a:pt x="10927717" y="222536"/>
                  <a:pt x="10926215" y="228850"/>
                </a:cubicBezTo>
                <a:cubicBezTo>
                  <a:pt x="10926215" y="228850"/>
                  <a:pt x="10922680" y="227428"/>
                  <a:pt x="10922680" y="227428"/>
                </a:cubicBezTo>
                <a:cubicBezTo>
                  <a:pt x="10919146" y="226005"/>
                  <a:pt x="10919146" y="226005"/>
                  <a:pt x="10919146" y="226005"/>
                </a:cubicBezTo>
                <a:cubicBezTo>
                  <a:pt x="10919146" y="226005"/>
                  <a:pt x="10919146" y="226005"/>
                  <a:pt x="10924183" y="221115"/>
                </a:cubicBezTo>
                <a:cubicBezTo>
                  <a:pt x="10924183" y="221115"/>
                  <a:pt x="10924183" y="221115"/>
                  <a:pt x="10920649" y="219690"/>
                </a:cubicBezTo>
                <a:cubicBezTo>
                  <a:pt x="10888394" y="241302"/>
                  <a:pt x="10917645" y="232322"/>
                  <a:pt x="10916140" y="238634"/>
                </a:cubicBezTo>
                <a:cubicBezTo>
                  <a:pt x="10918172" y="246373"/>
                  <a:pt x="10908098" y="256155"/>
                  <a:pt x="10908098" y="256155"/>
                </a:cubicBezTo>
                <a:cubicBezTo>
                  <a:pt x="10909113" y="260023"/>
                  <a:pt x="10917309" y="258135"/>
                  <a:pt x="10923364" y="257110"/>
                </a:cubicBezTo>
                <a:lnTo>
                  <a:pt x="10925665" y="257091"/>
                </a:lnTo>
                <a:lnTo>
                  <a:pt x="10925272" y="231632"/>
                </a:lnTo>
                <a:cubicBezTo>
                  <a:pt x="10938686" y="237491"/>
                  <a:pt x="10951939" y="232929"/>
                  <a:pt x="10958248" y="230756"/>
                </a:cubicBezTo>
                <a:lnTo>
                  <a:pt x="10958761" y="263760"/>
                </a:lnTo>
                <a:lnTo>
                  <a:pt x="10979950" y="254620"/>
                </a:lnTo>
                <a:lnTo>
                  <a:pt x="10975976" y="246179"/>
                </a:lnTo>
                <a:cubicBezTo>
                  <a:pt x="10975742" y="244035"/>
                  <a:pt x="10977632" y="241775"/>
                  <a:pt x="10984087" y="235678"/>
                </a:cubicBezTo>
                <a:cubicBezTo>
                  <a:pt x="10987232" y="238391"/>
                  <a:pt x="10992816" y="237377"/>
                  <a:pt x="10999624" y="234496"/>
                </a:cubicBezTo>
                <a:lnTo>
                  <a:pt x="11002115" y="233151"/>
                </a:lnTo>
                <a:lnTo>
                  <a:pt x="11017570" y="210330"/>
                </a:lnTo>
                <a:lnTo>
                  <a:pt x="11021841" y="222484"/>
                </a:lnTo>
                <a:lnTo>
                  <a:pt x="11022485" y="222136"/>
                </a:lnTo>
                <a:cubicBezTo>
                  <a:pt x="11021550" y="213549"/>
                  <a:pt x="11030364" y="209488"/>
                  <a:pt x="11042481" y="206332"/>
                </a:cubicBezTo>
                <a:lnTo>
                  <a:pt x="11079649" y="196642"/>
                </a:lnTo>
                <a:lnTo>
                  <a:pt x="11116629" y="170380"/>
                </a:lnTo>
                <a:lnTo>
                  <a:pt x="11164075" y="156485"/>
                </a:lnTo>
                <a:lnTo>
                  <a:pt x="11182743" y="147475"/>
                </a:lnTo>
                <a:lnTo>
                  <a:pt x="11190952" y="144302"/>
                </a:lnTo>
                <a:close/>
                <a:moveTo>
                  <a:pt x="10989139" y="141242"/>
                </a:moveTo>
                <a:cubicBezTo>
                  <a:pt x="10970772" y="135535"/>
                  <a:pt x="10906105" y="171365"/>
                  <a:pt x="10883710" y="177722"/>
                </a:cubicBezTo>
                <a:cubicBezTo>
                  <a:pt x="10883710" y="177722"/>
                  <a:pt x="10886982" y="180068"/>
                  <a:pt x="10886982" y="180068"/>
                </a:cubicBezTo>
                <a:cubicBezTo>
                  <a:pt x="10892267" y="176386"/>
                  <a:pt x="10890253" y="182418"/>
                  <a:pt x="10890253" y="182418"/>
                </a:cubicBezTo>
                <a:cubicBezTo>
                  <a:pt x="10890253" y="182418"/>
                  <a:pt x="10884969" y="186099"/>
                  <a:pt x="10884969" y="186099"/>
                </a:cubicBezTo>
                <a:cubicBezTo>
                  <a:pt x="10879685" y="189786"/>
                  <a:pt x="10876414" y="187436"/>
                  <a:pt x="10876414" y="187436"/>
                </a:cubicBezTo>
                <a:cubicBezTo>
                  <a:pt x="10876414" y="187436"/>
                  <a:pt x="10876414" y="187436"/>
                  <a:pt x="10879685" y="189786"/>
                </a:cubicBezTo>
                <a:lnTo>
                  <a:pt x="10874730" y="192582"/>
                </a:lnTo>
                <a:lnTo>
                  <a:pt x="10876589" y="193339"/>
                </a:lnTo>
                <a:lnTo>
                  <a:pt x="10833465" y="217957"/>
                </a:lnTo>
                <a:lnTo>
                  <a:pt x="10831969" y="221896"/>
                </a:lnTo>
                <a:cubicBezTo>
                  <a:pt x="10829486" y="224787"/>
                  <a:pt x="10826843" y="226628"/>
                  <a:pt x="10826843" y="226628"/>
                </a:cubicBezTo>
                <a:cubicBezTo>
                  <a:pt x="10828100" y="235008"/>
                  <a:pt x="10859050" y="227313"/>
                  <a:pt x="10843197" y="238365"/>
                </a:cubicBezTo>
                <a:cubicBezTo>
                  <a:pt x="10832629" y="245733"/>
                  <a:pt x="10822061" y="253101"/>
                  <a:pt x="10808536" y="260215"/>
                </a:cubicBezTo>
                <a:lnTo>
                  <a:pt x="10793318" y="266122"/>
                </a:lnTo>
                <a:lnTo>
                  <a:pt x="10804901" y="274191"/>
                </a:lnTo>
                <a:lnTo>
                  <a:pt x="10858616" y="236237"/>
                </a:lnTo>
                <a:cubicBezTo>
                  <a:pt x="10872226" y="227874"/>
                  <a:pt x="10885834" y="219515"/>
                  <a:pt x="10902977" y="212577"/>
                </a:cubicBezTo>
                <a:lnTo>
                  <a:pt x="10959975" y="180422"/>
                </a:lnTo>
                <a:lnTo>
                  <a:pt x="10965897" y="163813"/>
                </a:lnTo>
                <a:cubicBezTo>
                  <a:pt x="10971778" y="156817"/>
                  <a:pt x="10980209" y="149782"/>
                  <a:pt x="10989139" y="141242"/>
                </a:cubicBezTo>
                <a:close/>
                <a:moveTo>
                  <a:pt x="8144506" y="138471"/>
                </a:moveTo>
                <a:lnTo>
                  <a:pt x="8138389" y="142710"/>
                </a:lnTo>
                <a:lnTo>
                  <a:pt x="8132370" y="153482"/>
                </a:lnTo>
                <a:lnTo>
                  <a:pt x="8142236" y="140643"/>
                </a:lnTo>
                <a:close/>
                <a:moveTo>
                  <a:pt x="11702969" y="76"/>
                </a:moveTo>
                <a:cubicBezTo>
                  <a:pt x="11712557" y="476"/>
                  <a:pt x="11721768" y="2454"/>
                  <a:pt x="11730605" y="6010"/>
                </a:cubicBezTo>
                <a:cubicBezTo>
                  <a:pt x="11737672" y="8855"/>
                  <a:pt x="11741206" y="10280"/>
                  <a:pt x="11748275" y="13121"/>
                </a:cubicBezTo>
                <a:cubicBezTo>
                  <a:pt x="11746772" y="19438"/>
                  <a:pt x="11746772" y="19438"/>
                  <a:pt x="11746772" y="19438"/>
                </a:cubicBezTo>
                <a:cubicBezTo>
                  <a:pt x="11736697" y="29221"/>
                  <a:pt x="11721057" y="29843"/>
                  <a:pt x="11703387" y="22731"/>
                </a:cubicBezTo>
                <a:cubicBezTo>
                  <a:pt x="11684211" y="21930"/>
                  <a:pt x="11665037" y="21131"/>
                  <a:pt x="11651427" y="29494"/>
                </a:cubicBezTo>
                <a:cubicBezTo>
                  <a:pt x="11640826" y="25226"/>
                  <a:pt x="11633757" y="22381"/>
                  <a:pt x="11623152" y="18111"/>
                </a:cubicBezTo>
                <a:cubicBezTo>
                  <a:pt x="11586835" y="24252"/>
                  <a:pt x="11574730" y="26296"/>
                  <a:pt x="11541946" y="33863"/>
                </a:cubicBezTo>
                <a:cubicBezTo>
                  <a:pt x="11548486" y="22654"/>
                  <a:pt x="11526305" y="34482"/>
                  <a:pt x="11515703" y="30216"/>
                </a:cubicBezTo>
                <a:cubicBezTo>
                  <a:pt x="11507131" y="33685"/>
                  <a:pt x="11492019" y="48359"/>
                  <a:pt x="11509162" y="41422"/>
                </a:cubicBezTo>
                <a:cubicBezTo>
                  <a:pt x="11478411" y="56721"/>
                  <a:pt x="11438560" y="61440"/>
                  <a:pt x="11398707" y="66155"/>
                </a:cubicBezTo>
                <a:cubicBezTo>
                  <a:pt x="11357353" y="77186"/>
                  <a:pt x="11317501" y="81900"/>
                  <a:pt x="11274642" y="99246"/>
                </a:cubicBezTo>
                <a:cubicBezTo>
                  <a:pt x="11276146" y="92933"/>
                  <a:pt x="11267573" y="96400"/>
                  <a:pt x="11270580" y="83772"/>
                </a:cubicBezTo>
                <a:cubicBezTo>
                  <a:pt x="11219151" y="104590"/>
                  <a:pt x="11196440" y="102364"/>
                  <a:pt x="11169753" y="133138"/>
                </a:cubicBezTo>
                <a:lnTo>
                  <a:pt x="11149684" y="140111"/>
                </a:lnTo>
                <a:lnTo>
                  <a:pt x="11189648" y="135735"/>
                </a:lnTo>
                <a:lnTo>
                  <a:pt x="11214066" y="135369"/>
                </a:lnTo>
                <a:lnTo>
                  <a:pt x="11286255" y="107473"/>
                </a:lnTo>
                <a:cubicBezTo>
                  <a:pt x="11294749" y="107022"/>
                  <a:pt x="11297893" y="109737"/>
                  <a:pt x="11306389" y="109289"/>
                </a:cubicBezTo>
                <a:cubicBezTo>
                  <a:pt x="11328732" y="105233"/>
                  <a:pt x="11374688" y="82659"/>
                  <a:pt x="11389470" y="87637"/>
                </a:cubicBezTo>
                <a:cubicBezTo>
                  <a:pt x="11388535" y="79050"/>
                  <a:pt x="11390743" y="73175"/>
                  <a:pt x="11402382" y="75439"/>
                </a:cubicBezTo>
                <a:cubicBezTo>
                  <a:pt x="11407733" y="72280"/>
                  <a:pt x="11439507" y="76359"/>
                  <a:pt x="11441715" y="70490"/>
                </a:cubicBezTo>
                <a:cubicBezTo>
                  <a:pt x="11436363" y="73647"/>
                  <a:pt x="11438571" y="67774"/>
                  <a:pt x="11435428" y="65062"/>
                </a:cubicBezTo>
                <a:lnTo>
                  <a:pt x="11465479" y="61125"/>
                </a:lnTo>
                <a:lnTo>
                  <a:pt x="11471302" y="80302"/>
                </a:lnTo>
                <a:lnTo>
                  <a:pt x="11454289" y="81339"/>
                </a:lnTo>
                <a:cubicBezTo>
                  <a:pt x="11434453" y="95338"/>
                  <a:pt x="11413131" y="102222"/>
                  <a:pt x="11390353" y="108819"/>
                </a:cubicBezTo>
                <a:lnTo>
                  <a:pt x="11354741" y="121457"/>
                </a:lnTo>
                <a:lnTo>
                  <a:pt x="11363772" y="124109"/>
                </a:lnTo>
                <a:lnTo>
                  <a:pt x="11372749" y="121219"/>
                </a:lnTo>
                <a:lnTo>
                  <a:pt x="11376965" y="127984"/>
                </a:lnTo>
                <a:lnTo>
                  <a:pt x="11396097" y="133602"/>
                </a:lnTo>
                <a:lnTo>
                  <a:pt x="11398352" y="133227"/>
                </a:lnTo>
                <a:cubicBezTo>
                  <a:pt x="11424431" y="127536"/>
                  <a:pt x="11450001" y="120429"/>
                  <a:pt x="11471878" y="112078"/>
                </a:cubicBezTo>
                <a:lnTo>
                  <a:pt x="11481101" y="112562"/>
                </a:lnTo>
                <a:lnTo>
                  <a:pt x="11481934" y="115304"/>
                </a:lnTo>
                <a:lnTo>
                  <a:pt x="11504524" y="109029"/>
                </a:lnTo>
                <a:cubicBezTo>
                  <a:pt x="11510834" y="106857"/>
                  <a:pt x="11518270" y="136313"/>
                  <a:pt x="11524582" y="134140"/>
                </a:cubicBezTo>
                <a:cubicBezTo>
                  <a:pt x="11544145" y="127405"/>
                  <a:pt x="11563547" y="110246"/>
                  <a:pt x="11590050" y="101121"/>
                </a:cubicBezTo>
                <a:cubicBezTo>
                  <a:pt x="11590214" y="111541"/>
                  <a:pt x="11596866" y="131372"/>
                  <a:pt x="11604610" y="139767"/>
                </a:cubicBezTo>
                <a:lnTo>
                  <a:pt x="11663300" y="119558"/>
                </a:lnTo>
                <a:cubicBezTo>
                  <a:pt x="11683034" y="123826"/>
                  <a:pt x="11709125" y="128813"/>
                  <a:pt x="11749167" y="133654"/>
                </a:cubicBezTo>
                <a:cubicBezTo>
                  <a:pt x="11779204" y="137282"/>
                  <a:pt x="11847297" y="132722"/>
                  <a:pt x="11882272" y="138578"/>
                </a:cubicBezTo>
                <a:lnTo>
                  <a:pt x="11901720" y="147729"/>
                </a:lnTo>
                <a:lnTo>
                  <a:pt x="11927783" y="153462"/>
                </a:lnTo>
                <a:cubicBezTo>
                  <a:pt x="11930959" y="148914"/>
                  <a:pt x="11930959" y="148914"/>
                  <a:pt x="11930959" y="148914"/>
                </a:cubicBezTo>
                <a:cubicBezTo>
                  <a:pt x="11930959" y="148914"/>
                  <a:pt x="11933124" y="153527"/>
                  <a:pt x="11933124" y="153527"/>
                </a:cubicBezTo>
                <a:cubicBezTo>
                  <a:pt x="11936297" y="148979"/>
                  <a:pt x="11943802" y="153653"/>
                  <a:pt x="11943802" y="153653"/>
                </a:cubicBezTo>
                <a:cubicBezTo>
                  <a:pt x="11949143" y="153714"/>
                  <a:pt x="11945970" y="158260"/>
                  <a:pt x="11940630" y="158197"/>
                </a:cubicBezTo>
                <a:cubicBezTo>
                  <a:pt x="11937455" y="162745"/>
                  <a:pt x="11937455" y="162745"/>
                  <a:pt x="11935288" y="158136"/>
                </a:cubicBezTo>
                <a:cubicBezTo>
                  <a:pt x="11944962" y="167418"/>
                  <a:pt x="11967330" y="158512"/>
                  <a:pt x="11968488" y="172277"/>
                </a:cubicBezTo>
                <a:cubicBezTo>
                  <a:pt x="11922592" y="176320"/>
                  <a:pt x="11907878" y="212820"/>
                  <a:pt x="11858661" y="198490"/>
                </a:cubicBezTo>
                <a:cubicBezTo>
                  <a:pt x="11854328" y="189272"/>
                  <a:pt x="11868183" y="184852"/>
                  <a:pt x="11871357" y="180304"/>
                </a:cubicBezTo>
                <a:lnTo>
                  <a:pt x="11849821" y="177692"/>
                </a:lnTo>
                <a:lnTo>
                  <a:pt x="11798432" y="195859"/>
                </a:lnTo>
                <a:cubicBezTo>
                  <a:pt x="11749413" y="210699"/>
                  <a:pt x="11697887" y="222327"/>
                  <a:pt x="11678242" y="223853"/>
                </a:cubicBezTo>
                <a:cubicBezTo>
                  <a:pt x="11644923" y="202725"/>
                  <a:pt x="11585934" y="244574"/>
                  <a:pt x="11539695" y="249433"/>
                </a:cubicBezTo>
                <a:cubicBezTo>
                  <a:pt x="11506627" y="244521"/>
                  <a:pt x="11465439" y="247789"/>
                  <a:pt x="11424314" y="255108"/>
                </a:cubicBezTo>
                <a:lnTo>
                  <a:pt x="11339345" y="277268"/>
                </a:lnTo>
                <a:lnTo>
                  <a:pt x="11339226" y="278336"/>
                </a:lnTo>
                <a:cubicBezTo>
                  <a:pt x="11339099" y="279482"/>
                  <a:pt x="11339099" y="279482"/>
                  <a:pt x="11339099" y="279482"/>
                </a:cubicBezTo>
                <a:lnTo>
                  <a:pt x="11328575" y="280074"/>
                </a:lnTo>
                <a:lnTo>
                  <a:pt x="11309309" y="285099"/>
                </a:lnTo>
                <a:lnTo>
                  <a:pt x="11309687" y="290883"/>
                </a:lnTo>
                <a:lnTo>
                  <a:pt x="11319141" y="293658"/>
                </a:lnTo>
                <a:lnTo>
                  <a:pt x="11357690" y="282872"/>
                </a:lnTo>
                <a:cubicBezTo>
                  <a:pt x="11371296" y="283087"/>
                  <a:pt x="11368601" y="288441"/>
                  <a:pt x="11360469" y="295508"/>
                </a:cubicBezTo>
                <a:cubicBezTo>
                  <a:pt x="11379469" y="285017"/>
                  <a:pt x="11401250" y="287161"/>
                  <a:pt x="11406643" y="276453"/>
                </a:cubicBezTo>
                <a:cubicBezTo>
                  <a:pt x="11436555" y="271535"/>
                  <a:pt x="11455596" y="270038"/>
                  <a:pt x="11471901" y="264903"/>
                </a:cubicBezTo>
                <a:cubicBezTo>
                  <a:pt x="11490942" y="263406"/>
                  <a:pt x="11504550" y="263623"/>
                  <a:pt x="11529068" y="269410"/>
                </a:cubicBezTo>
                <a:cubicBezTo>
                  <a:pt x="11529109" y="278404"/>
                  <a:pt x="11520936" y="276478"/>
                  <a:pt x="11520977" y="285473"/>
                </a:cubicBezTo>
                <a:cubicBezTo>
                  <a:pt x="11559062" y="282482"/>
                  <a:pt x="11586235" y="273920"/>
                  <a:pt x="11618884" y="272640"/>
                </a:cubicBezTo>
                <a:cubicBezTo>
                  <a:pt x="11651493" y="262368"/>
                  <a:pt x="11684142" y="261086"/>
                  <a:pt x="11727703" y="265379"/>
                </a:cubicBezTo>
                <a:cubicBezTo>
                  <a:pt x="11703225" y="268587"/>
                  <a:pt x="11716874" y="277798"/>
                  <a:pt x="11725087" y="288724"/>
                </a:cubicBezTo>
                <a:cubicBezTo>
                  <a:pt x="11727826" y="292366"/>
                  <a:pt x="11733260" y="290651"/>
                  <a:pt x="11735998" y="294294"/>
                </a:cubicBezTo>
                <a:cubicBezTo>
                  <a:pt x="11735998" y="294294"/>
                  <a:pt x="11733300" y="299646"/>
                  <a:pt x="11727866" y="301360"/>
                </a:cubicBezTo>
                <a:cubicBezTo>
                  <a:pt x="11727866" y="301360"/>
                  <a:pt x="11727866" y="301360"/>
                  <a:pt x="11722432" y="303072"/>
                </a:cubicBezTo>
                <a:cubicBezTo>
                  <a:pt x="11733300" y="299646"/>
                  <a:pt x="11725210" y="315708"/>
                  <a:pt x="11708866" y="311849"/>
                </a:cubicBezTo>
                <a:cubicBezTo>
                  <a:pt x="11708866" y="311849"/>
                  <a:pt x="11708866" y="311849"/>
                  <a:pt x="11708824" y="302855"/>
                </a:cubicBezTo>
                <a:cubicBezTo>
                  <a:pt x="11706086" y="299213"/>
                  <a:pt x="11700653" y="300925"/>
                  <a:pt x="11700653" y="300925"/>
                </a:cubicBezTo>
                <a:cubicBezTo>
                  <a:pt x="11700612" y="291929"/>
                  <a:pt x="11703349" y="295573"/>
                  <a:pt x="11708783" y="293859"/>
                </a:cubicBezTo>
                <a:cubicBezTo>
                  <a:pt x="11708783" y="293859"/>
                  <a:pt x="11708783" y="293859"/>
                  <a:pt x="11714217" y="292147"/>
                </a:cubicBezTo>
                <a:cubicBezTo>
                  <a:pt x="11695135" y="284650"/>
                  <a:pt x="11657051" y="287640"/>
                  <a:pt x="11651658" y="298346"/>
                </a:cubicBezTo>
                <a:cubicBezTo>
                  <a:pt x="11613574" y="301337"/>
                  <a:pt x="11578145" y="289979"/>
                  <a:pt x="11556447" y="305825"/>
                </a:cubicBezTo>
                <a:cubicBezTo>
                  <a:pt x="11531970" y="309034"/>
                  <a:pt x="11542798" y="296613"/>
                  <a:pt x="11526453" y="292756"/>
                </a:cubicBezTo>
                <a:cubicBezTo>
                  <a:pt x="11501977" y="295962"/>
                  <a:pt x="11504757" y="308600"/>
                  <a:pt x="11488452" y="313739"/>
                </a:cubicBezTo>
                <a:cubicBezTo>
                  <a:pt x="11474824" y="309023"/>
                  <a:pt x="11462575" y="308378"/>
                  <a:pt x="11451695" y="309553"/>
                </a:cubicBezTo>
                <a:lnTo>
                  <a:pt x="11431485" y="314328"/>
                </a:lnTo>
                <a:lnTo>
                  <a:pt x="11435688" y="318928"/>
                </a:lnTo>
                <a:cubicBezTo>
                  <a:pt x="11439211" y="320523"/>
                  <a:pt x="11442986" y="321364"/>
                  <a:pt x="11444622" y="322537"/>
                </a:cubicBezTo>
                <a:cubicBezTo>
                  <a:pt x="11470287" y="318528"/>
                  <a:pt x="11500480" y="325245"/>
                  <a:pt x="11530673" y="331961"/>
                </a:cubicBezTo>
                <a:cubicBezTo>
                  <a:pt x="11551054" y="331636"/>
                  <a:pt x="11569423" y="337343"/>
                  <a:pt x="11585779" y="349082"/>
                </a:cubicBezTo>
                <a:cubicBezTo>
                  <a:pt x="11592319" y="353777"/>
                  <a:pt x="11595590" y="356127"/>
                  <a:pt x="11602131" y="360821"/>
                </a:cubicBezTo>
                <a:cubicBezTo>
                  <a:pt x="11600118" y="366855"/>
                  <a:pt x="11600118" y="366855"/>
                  <a:pt x="11600118" y="366855"/>
                </a:cubicBezTo>
                <a:cubicBezTo>
                  <a:pt x="11589550" y="374223"/>
                  <a:pt x="11574453" y="370864"/>
                  <a:pt x="11558100" y="359125"/>
                </a:cubicBezTo>
                <a:cubicBezTo>
                  <a:pt x="11539732" y="353418"/>
                  <a:pt x="11521364" y="347709"/>
                  <a:pt x="11507524" y="352731"/>
                </a:cubicBezTo>
                <a:cubicBezTo>
                  <a:pt x="11497711" y="345688"/>
                  <a:pt x="11491170" y="340994"/>
                  <a:pt x="11481358" y="333951"/>
                </a:cubicBezTo>
                <a:cubicBezTo>
                  <a:pt x="11445878" y="330916"/>
                  <a:pt x="11434054" y="329903"/>
                  <a:pt x="11401846" y="329220"/>
                </a:cubicBezTo>
                <a:lnTo>
                  <a:pt x="11397996" y="325266"/>
                </a:lnTo>
                <a:lnTo>
                  <a:pt x="11395985" y="325980"/>
                </a:lnTo>
                <a:cubicBezTo>
                  <a:pt x="11385795" y="329190"/>
                  <a:pt x="11374241" y="331704"/>
                  <a:pt x="11360632" y="331489"/>
                </a:cubicBezTo>
                <a:lnTo>
                  <a:pt x="11358507" y="329265"/>
                </a:lnTo>
                <a:lnTo>
                  <a:pt x="11318340" y="331900"/>
                </a:lnTo>
                <a:lnTo>
                  <a:pt x="11303820" y="330265"/>
                </a:lnTo>
                <a:lnTo>
                  <a:pt x="11303672" y="330701"/>
                </a:lnTo>
                <a:cubicBezTo>
                  <a:pt x="11316636" y="348356"/>
                  <a:pt x="11336992" y="351825"/>
                  <a:pt x="11343644" y="371656"/>
                </a:cubicBezTo>
                <a:lnTo>
                  <a:pt x="11337333" y="373830"/>
                </a:lnTo>
                <a:lnTo>
                  <a:pt x="11337505" y="384831"/>
                </a:lnTo>
                <a:cubicBezTo>
                  <a:pt x="11310829" y="382955"/>
                  <a:pt x="11304355" y="374709"/>
                  <a:pt x="11271541" y="386006"/>
                </a:cubicBezTo>
                <a:lnTo>
                  <a:pt x="11272215" y="429430"/>
                </a:lnTo>
                <a:cubicBezTo>
                  <a:pt x="11284836" y="425084"/>
                  <a:pt x="11298249" y="430943"/>
                  <a:pt x="11311502" y="426379"/>
                </a:cubicBezTo>
                <a:lnTo>
                  <a:pt x="11312185" y="470388"/>
                </a:lnTo>
                <a:lnTo>
                  <a:pt x="11298933" y="474951"/>
                </a:lnTo>
                <a:cubicBezTo>
                  <a:pt x="11292452" y="466123"/>
                  <a:pt x="11278857" y="448682"/>
                  <a:pt x="11265776" y="464249"/>
                </a:cubicBezTo>
                <a:lnTo>
                  <a:pt x="11266117" y="486248"/>
                </a:lnTo>
                <a:cubicBezTo>
                  <a:pt x="11239945" y="516798"/>
                  <a:pt x="11207633" y="560524"/>
                  <a:pt x="11181468" y="591651"/>
                </a:cubicBezTo>
                <a:cubicBezTo>
                  <a:pt x="11142682" y="627127"/>
                  <a:pt x="11121977" y="601074"/>
                  <a:pt x="11083362" y="647553"/>
                </a:cubicBezTo>
                <a:lnTo>
                  <a:pt x="11083523" y="657975"/>
                </a:lnTo>
                <a:cubicBezTo>
                  <a:pt x="11116341" y="646677"/>
                  <a:pt x="11162578" y="641814"/>
                  <a:pt x="11195224" y="619513"/>
                </a:cubicBezTo>
                <a:lnTo>
                  <a:pt x="11195395" y="630516"/>
                </a:lnTo>
                <a:cubicBezTo>
                  <a:pt x="11188623" y="643907"/>
                  <a:pt x="11182484" y="657082"/>
                  <a:pt x="11176335" y="669679"/>
                </a:cubicBezTo>
                <a:cubicBezTo>
                  <a:pt x="11156141" y="676629"/>
                  <a:pt x="11155979" y="666207"/>
                  <a:pt x="11143357" y="670554"/>
                </a:cubicBezTo>
                <a:cubicBezTo>
                  <a:pt x="11136579" y="683368"/>
                  <a:pt x="11130437" y="696539"/>
                  <a:pt x="11123494" y="698931"/>
                </a:cubicBezTo>
                <a:lnTo>
                  <a:pt x="11123657" y="709353"/>
                </a:lnTo>
                <a:cubicBezTo>
                  <a:pt x="11150342" y="711808"/>
                  <a:pt x="11150342" y="711808"/>
                  <a:pt x="11157157" y="742062"/>
                </a:cubicBezTo>
                <a:lnTo>
                  <a:pt x="11137593" y="748797"/>
                </a:lnTo>
                <a:lnTo>
                  <a:pt x="11137218" y="748604"/>
                </a:lnTo>
                <a:lnTo>
                  <a:pt x="11138566" y="753349"/>
                </a:lnTo>
                <a:lnTo>
                  <a:pt x="11122300" y="753697"/>
                </a:lnTo>
                <a:lnTo>
                  <a:pt x="11118372" y="777534"/>
                </a:lnTo>
                <a:lnTo>
                  <a:pt x="11128115" y="787909"/>
                </a:lnTo>
                <a:lnTo>
                  <a:pt x="11138690" y="785276"/>
                </a:lnTo>
                <a:lnTo>
                  <a:pt x="11147868" y="786131"/>
                </a:lnTo>
                <a:lnTo>
                  <a:pt x="11151395" y="798573"/>
                </a:lnTo>
                <a:lnTo>
                  <a:pt x="11151691" y="798659"/>
                </a:lnTo>
                <a:cubicBezTo>
                  <a:pt x="11151691" y="798659"/>
                  <a:pt x="11157328" y="753059"/>
                  <a:pt x="11157659" y="774485"/>
                </a:cubicBezTo>
                <a:lnTo>
                  <a:pt x="11158002" y="796491"/>
                </a:lnTo>
                <a:lnTo>
                  <a:pt x="11164944" y="794099"/>
                </a:lnTo>
                <a:lnTo>
                  <a:pt x="11165114" y="805098"/>
                </a:lnTo>
                <a:lnTo>
                  <a:pt x="11155078" y="811548"/>
                </a:lnTo>
                <a:lnTo>
                  <a:pt x="11155480" y="812968"/>
                </a:lnTo>
                <a:lnTo>
                  <a:pt x="11152184" y="813409"/>
                </a:lnTo>
                <a:lnTo>
                  <a:pt x="11142185" y="819834"/>
                </a:lnTo>
                <a:cubicBezTo>
                  <a:pt x="11135623" y="826169"/>
                  <a:pt x="11129079" y="833806"/>
                  <a:pt x="11119378" y="842388"/>
                </a:cubicBezTo>
                <a:lnTo>
                  <a:pt x="11119557" y="853966"/>
                </a:lnTo>
                <a:cubicBezTo>
                  <a:pt x="11152374" y="842667"/>
                  <a:pt x="11159177" y="872342"/>
                  <a:pt x="11192166" y="872043"/>
                </a:cubicBezTo>
                <a:cubicBezTo>
                  <a:pt x="11198442" y="826803"/>
                  <a:pt x="11191834" y="850619"/>
                  <a:pt x="11204914" y="835056"/>
                </a:cubicBezTo>
                <a:cubicBezTo>
                  <a:pt x="11218339" y="841492"/>
                  <a:pt x="11237731" y="823754"/>
                  <a:pt x="11251486" y="851619"/>
                </a:cubicBezTo>
                <a:cubicBezTo>
                  <a:pt x="11238406" y="867184"/>
                  <a:pt x="11238406" y="867184"/>
                  <a:pt x="11232265" y="880355"/>
                </a:cubicBezTo>
                <a:lnTo>
                  <a:pt x="11258139" y="871448"/>
                </a:lnTo>
                <a:cubicBezTo>
                  <a:pt x="11271511" y="833661"/>
                  <a:pt x="11298015" y="824539"/>
                  <a:pt x="11337142" y="811066"/>
                </a:cubicBezTo>
                <a:lnTo>
                  <a:pt x="11337655" y="844070"/>
                </a:lnTo>
                <a:cubicBezTo>
                  <a:pt x="11312115" y="874403"/>
                  <a:pt x="11305352" y="888372"/>
                  <a:pt x="11306189" y="942224"/>
                </a:cubicBezTo>
                <a:cubicBezTo>
                  <a:pt x="11319611" y="948660"/>
                  <a:pt x="11313300" y="950833"/>
                  <a:pt x="11319782" y="959661"/>
                </a:cubicBezTo>
                <a:lnTo>
                  <a:pt x="11306529" y="964225"/>
                </a:lnTo>
                <a:cubicBezTo>
                  <a:pt x="11287307" y="992966"/>
                  <a:pt x="11259829" y="980303"/>
                  <a:pt x="11247549" y="1006654"/>
                </a:cubicBezTo>
                <a:cubicBezTo>
                  <a:pt x="11240770" y="1019465"/>
                  <a:pt x="11234629" y="1032641"/>
                  <a:pt x="11227849" y="1045452"/>
                </a:cubicBezTo>
                <a:cubicBezTo>
                  <a:pt x="11234971" y="1054644"/>
                  <a:pt x="11235133" y="1065065"/>
                  <a:pt x="11241615" y="1073894"/>
                </a:cubicBezTo>
                <a:cubicBezTo>
                  <a:pt x="11208799" y="1085193"/>
                  <a:pt x="11215569" y="1071803"/>
                  <a:pt x="11195716" y="1100757"/>
                </a:cubicBezTo>
                <a:lnTo>
                  <a:pt x="11195035" y="1056749"/>
                </a:lnTo>
                <a:lnTo>
                  <a:pt x="11116781" y="1083693"/>
                </a:lnTo>
                <a:cubicBezTo>
                  <a:pt x="11104380" y="1143266"/>
                  <a:pt x="11078883" y="1217241"/>
                  <a:pt x="11039927" y="1241716"/>
                </a:cubicBezTo>
                <a:cubicBezTo>
                  <a:pt x="11029890" y="1228581"/>
                  <a:pt x="11006773" y="1231153"/>
                  <a:pt x="10982040" y="1236977"/>
                </a:cubicBezTo>
                <a:lnTo>
                  <a:pt x="10965133" y="1240668"/>
                </a:lnTo>
                <a:lnTo>
                  <a:pt x="11021335" y="1266572"/>
                </a:lnTo>
                <a:cubicBezTo>
                  <a:pt x="11041647" y="1276478"/>
                  <a:pt x="11062819" y="1284208"/>
                  <a:pt x="11092425" y="1283897"/>
                </a:cubicBezTo>
                <a:cubicBezTo>
                  <a:pt x="11093220" y="1292562"/>
                  <a:pt x="11104763" y="1295333"/>
                  <a:pt x="11107850" y="1298192"/>
                </a:cubicBezTo>
                <a:cubicBezTo>
                  <a:pt x="11133225" y="1297926"/>
                  <a:pt x="11162483" y="1309183"/>
                  <a:pt x="11191739" y="1320445"/>
                </a:cubicBezTo>
                <a:cubicBezTo>
                  <a:pt x="11211741" y="1323120"/>
                  <a:pt x="11229454" y="1331609"/>
                  <a:pt x="11244881" y="1345907"/>
                </a:cubicBezTo>
                <a:cubicBezTo>
                  <a:pt x="11251050" y="1351623"/>
                  <a:pt x="11254135" y="1354482"/>
                  <a:pt x="11260306" y="1360199"/>
                </a:cubicBezTo>
                <a:cubicBezTo>
                  <a:pt x="11258018" y="1366008"/>
                  <a:pt x="11258018" y="1366008"/>
                  <a:pt x="11258018" y="1366008"/>
                </a:cubicBezTo>
                <a:cubicBezTo>
                  <a:pt x="11247272" y="1371905"/>
                  <a:pt x="11232643" y="1366273"/>
                  <a:pt x="11217218" y="1351978"/>
                </a:cubicBezTo>
                <a:cubicBezTo>
                  <a:pt x="11199505" y="1343491"/>
                  <a:pt x="11181789" y="1335001"/>
                  <a:pt x="11167958" y="1338039"/>
                </a:cubicBezTo>
                <a:cubicBezTo>
                  <a:pt x="11158704" y="1329461"/>
                  <a:pt x="11152533" y="1323744"/>
                  <a:pt x="11143277" y="1315166"/>
                </a:cubicBezTo>
                <a:cubicBezTo>
                  <a:pt x="11108646" y="1306858"/>
                  <a:pt x="11097104" y="1304084"/>
                  <a:pt x="11065558" y="1298633"/>
                </a:cubicBezTo>
                <a:cubicBezTo>
                  <a:pt x="11073219" y="1289878"/>
                  <a:pt x="11050930" y="1293005"/>
                  <a:pt x="11041676" y="1284430"/>
                </a:cubicBezTo>
                <a:cubicBezTo>
                  <a:pt x="11033216" y="1284518"/>
                  <a:pt x="11017097" y="1293361"/>
                  <a:pt x="11034012" y="1293183"/>
                </a:cubicBezTo>
                <a:cubicBezTo>
                  <a:pt x="11003266" y="1296398"/>
                  <a:pt x="10965548" y="1285229"/>
                  <a:pt x="10927833" y="1274057"/>
                </a:cubicBezTo>
                <a:cubicBezTo>
                  <a:pt x="10907832" y="1271376"/>
                  <a:pt x="10888403" y="1267243"/>
                  <a:pt x="10868686" y="1263835"/>
                </a:cubicBezTo>
                <a:lnTo>
                  <a:pt x="10867660" y="1263739"/>
                </a:lnTo>
                <a:lnTo>
                  <a:pt x="10868393" y="1267596"/>
                </a:lnTo>
                <a:lnTo>
                  <a:pt x="10855141" y="1272158"/>
                </a:lnTo>
                <a:cubicBezTo>
                  <a:pt x="10827970" y="1238437"/>
                  <a:pt x="10663890" y="1294930"/>
                  <a:pt x="10638349" y="1325262"/>
                </a:cubicBezTo>
                <a:cubicBezTo>
                  <a:pt x="10618956" y="1343001"/>
                  <a:pt x="10600067" y="1393163"/>
                  <a:pt x="10580033" y="1410540"/>
                </a:cubicBezTo>
                <a:cubicBezTo>
                  <a:pt x="10560018" y="1429072"/>
                  <a:pt x="10546587" y="1422054"/>
                  <a:pt x="10534144" y="1437979"/>
                </a:cubicBezTo>
                <a:cubicBezTo>
                  <a:pt x="10553879" y="1442245"/>
                  <a:pt x="10554041" y="1452668"/>
                  <a:pt x="10580546" y="1443542"/>
                </a:cubicBezTo>
                <a:cubicBezTo>
                  <a:pt x="10600408" y="1415169"/>
                  <a:pt x="10756872" y="1317635"/>
                  <a:pt x="10770126" y="1313070"/>
                </a:cubicBezTo>
                <a:cubicBezTo>
                  <a:pt x="10790021" y="1327762"/>
                  <a:pt x="10783540" y="1318931"/>
                  <a:pt x="10790184" y="1338181"/>
                </a:cubicBezTo>
                <a:cubicBezTo>
                  <a:pt x="10777281" y="1365327"/>
                  <a:pt x="10777281" y="1365327"/>
                  <a:pt x="10777444" y="1375746"/>
                </a:cubicBezTo>
                <a:cubicBezTo>
                  <a:pt x="10784896" y="1406365"/>
                  <a:pt x="10784896" y="1406365"/>
                  <a:pt x="10797851" y="1423442"/>
                </a:cubicBezTo>
                <a:cubicBezTo>
                  <a:pt x="10811104" y="1418877"/>
                  <a:pt x="10824186" y="1403312"/>
                  <a:pt x="10843749" y="1396576"/>
                </a:cubicBezTo>
                <a:cubicBezTo>
                  <a:pt x="10849469" y="1427789"/>
                  <a:pt x="10929656" y="1428452"/>
                  <a:pt x="10972679" y="1448783"/>
                </a:cubicBezTo>
                <a:lnTo>
                  <a:pt x="10992289" y="1470059"/>
                </a:lnTo>
                <a:lnTo>
                  <a:pt x="10995453" y="1469885"/>
                </a:lnTo>
                <a:cubicBezTo>
                  <a:pt x="11019477" y="1490320"/>
                  <a:pt x="11067111" y="1494198"/>
                  <a:pt x="11104974" y="1511146"/>
                </a:cubicBezTo>
                <a:cubicBezTo>
                  <a:pt x="11075457" y="1501811"/>
                  <a:pt x="11042887" y="1500316"/>
                  <a:pt x="11009910" y="1499362"/>
                </a:cubicBezTo>
                <a:lnTo>
                  <a:pt x="10955177" y="1494581"/>
                </a:lnTo>
                <a:lnTo>
                  <a:pt x="10952138" y="1495802"/>
                </a:lnTo>
                <a:lnTo>
                  <a:pt x="10941459" y="1512164"/>
                </a:lnTo>
                <a:cubicBezTo>
                  <a:pt x="10939717" y="1516816"/>
                  <a:pt x="10942206" y="1518951"/>
                  <a:pt x="10954502" y="1515981"/>
                </a:cubicBezTo>
                <a:cubicBezTo>
                  <a:pt x="10932202" y="1526345"/>
                  <a:pt x="10912790" y="1534271"/>
                  <a:pt x="10894921" y="1539833"/>
                </a:cubicBezTo>
                <a:lnTo>
                  <a:pt x="10891683" y="1540455"/>
                </a:lnTo>
                <a:lnTo>
                  <a:pt x="10891228" y="1540879"/>
                </a:lnTo>
                <a:lnTo>
                  <a:pt x="10886430" y="1543986"/>
                </a:lnTo>
                <a:lnTo>
                  <a:pt x="10886273" y="1543882"/>
                </a:lnTo>
                <a:cubicBezTo>
                  <a:pt x="10885857" y="1543790"/>
                  <a:pt x="10885303" y="1543975"/>
                  <a:pt x="10884760" y="1545068"/>
                </a:cubicBezTo>
                <a:lnTo>
                  <a:pt x="10886430" y="1543986"/>
                </a:lnTo>
                <a:lnTo>
                  <a:pt x="10886970" y="1544340"/>
                </a:lnTo>
                <a:cubicBezTo>
                  <a:pt x="10887513" y="1543246"/>
                  <a:pt x="10888066" y="1543066"/>
                  <a:pt x="10888346" y="1543430"/>
                </a:cubicBezTo>
                <a:lnTo>
                  <a:pt x="10888237" y="1544458"/>
                </a:lnTo>
                <a:lnTo>
                  <a:pt x="10824175" y="1575540"/>
                </a:lnTo>
                <a:lnTo>
                  <a:pt x="10822975" y="1572707"/>
                </a:lnTo>
                <a:cubicBezTo>
                  <a:pt x="10804215" y="1580712"/>
                  <a:pt x="10793168" y="1584343"/>
                  <a:pt x="10774408" y="1592344"/>
                </a:cubicBezTo>
                <a:cubicBezTo>
                  <a:pt x="10768867" y="1592335"/>
                  <a:pt x="10765534" y="1591599"/>
                  <a:pt x="10761114" y="1593054"/>
                </a:cubicBezTo>
                <a:cubicBezTo>
                  <a:pt x="10740145" y="1601777"/>
                  <a:pt x="10718052" y="1609045"/>
                  <a:pt x="10695923" y="1612658"/>
                </a:cubicBezTo>
                <a:cubicBezTo>
                  <a:pt x="10685418" y="1615198"/>
                  <a:pt x="10675188" y="1617190"/>
                  <a:pt x="10664960" y="1619637"/>
                </a:cubicBezTo>
                <a:lnTo>
                  <a:pt x="10636295" y="1628638"/>
                </a:lnTo>
                <a:lnTo>
                  <a:pt x="10636234" y="1628624"/>
                </a:lnTo>
                <a:cubicBezTo>
                  <a:pt x="10636234" y="1628624"/>
                  <a:pt x="10636234" y="1628624"/>
                  <a:pt x="10634025" y="1629352"/>
                </a:cubicBezTo>
                <a:lnTo>
                  <a:pt x="10636295" y="1628638"/>
                </a:lnTo>
                <a:lnTo>
                  <a:pt x="10639567" y="1629361"/>
                </a:lnTo>
                <a:cubicBezTo>
                  <a:pt x="10638479" y="1631548"/>
                  <a:pt x="10637394" y="1633737"/>
                  <a:pt x="10634061" y="1633001"/>
                </a:cubicBezTo>
                <a:cubicBezTo>
                  <a:pt x="10634061" y="1633001"/>
                  <a:pt x="10631852" y="1633728"/>
                  <a:pt x="10631852" y="1633728"/>
                </a:cubicBezTo>
                <a:cubicBezTo>
                  <a:pt x="10630766" y="1635915"/>
                  <a:pt x="10631889" y="1637381"/>
                  <a:pt x="10632976" y="1635188"/>
                </a:cubicBezTo>
                <a:cubicBezTo>
                  <a:pt x="10648478" y="1633753"/>
                  <a:pt x="10671657" y="1624302"/>
                  <a:pt x="10690492" y="1623599"/>
                </a:cubicBezTo>
                <a:cubicBezTo>
                  <a:pt x="10691652" y="1628715"/>
                  <a:pt x="10693861" y="1627986"/>
                  <a:pt x="10688357" y="1631628"/>
                </a:cubicBezTo>
                <a:cubicBezTo>
                  <a:pt x="10686110" y="1628703"/>
                  <a:pt x="10679482" y="1630885"/>
                  <a:pt x="10672854" y="1633064"/>
                </a:cubicBezTo>
                <a:cubicBezTo>
                  <a:pt x="10672928" y="1640364"/>
                  <a:pt x="10658475" y="1635959"/>
                  <a:pt x="10648515" y="1637403"/>
                </a:cubicBezTo>
                <a:cubicBezTo>
                  <a:pt x="10635241" y="1639937"/>
                  <a:pt x="10621424" y="1643565"/>
                  <a:pt x="10607461" y="1646557"/>
                </a:cubicBezTo>
                <a:lnTo>
                  <a:pt x="10592670" y="1648429"/>
                </a:lnTo>
                <a:lnTo>
                  <a:pt x="10576102" y="1688615"/>
                </a:lnTo>
                <a:cubicBezTo>
                  <a:pt x="10564681" y="1708920"/>
                  <a:pt x="10551639" y="1727088"/>
                  <a:pt x="10538873" y="1742544"/>
                </a:cubicBezTo>
                <a:lnTo>
                  <a:pt x="10539377" y="1774973"/>
                </a:lnTo>
                <a:cubicBezTo>
                  <a:pt x="10526125" y="1779535"/>
                  <a:pt x="10513042" y="1795098"/>
                  <a:pt x="10499790" y="1799663"/>
                </a:cubicBezTo>
                <a:cubicBezTo>
                  <a:pt x="10492965" y="1768829"/>
                  <a:pt x="10492633" y="1747405"/>
                  <a:pt x="10479040" y="1729966"/>
                </a:cubicBezTo>
                <a:cubicBezTo>
                  <a:pt x="10405749" y="1667884"/>
                  <a:pt x="10281810" y="1776337"/>
                  <a:pt x="10202457" y="1814135"/>
                </a:cubicBezTo>
                <a:cubicBezTo>
                  <a:pt x="10208894" y="1779320"/>
                  <a:pt x="10208894" y="1779320"/>
                  <a:pt x="10215504" y="1755507"/>
                </a:cubicBezTo>
                <a:lnTo>
                  <a:pt x="10195309" y="1762461"/>
                </a:lnTo>
                <a:cubicBezTo>
                  <a:pt x="10189161" y="1775057"/>
                  <a:pt x="10176079" y="1790620"/>
                  <a:pt x="10162826" y="1795183"/>
                </a:cubicBezTo>
                <a:lnTo>
                  <a:pt x="10162654" y="1784180"/>
                </a:lnTo>
                <a:cubicBezTo>
                  <a:pt x="10168965" y="1782009"/>
                  <a:pt x="10168965" y="1782009"/>
                  <a:pt x="10175746" y="1769196"/>
                </a:cubicBezTo>
                <a:lnTo>
                  <a:pt x="10135988" y="1782885"/>
                </a:lnTo>
                <a:cubicBezTo>
                  <a:pt x="10123196" y="1776230"/>
                  <a:pt x="10103001" y="1783184"/>
                  <a:pt x="10070986" y="1805267"/>
                </a:cubicBezTo>
                <a:lnTo>
                  <a:pt x="10070303" y="1761260"/>
                </a:lnTo>
                <a:lnTo>
                  <a:pt x="10057051" y="1765822"/>
                </a:lnTo>
                <a:cubicBezTo>
                  <a:pt x="10050451" y="1790218"/>
                  <a:pt x="10024577" y="1799123"/>
                  <a:pt x="10011666" y="1825692"/>
                </a:cubicBezTo>
                <a:lnTo>
                  <a:pt x="10012340" y="1869116"/>
                </a:lnTo>
                <a:lnTo>
                  <a:pt x="9973214" y="1882586"/>
                </a:lnTo>
                <a:cubicBezTo>
                  <a:pt x="9966102" y="1873977"/>
                  <a:pt x="9959619" y="1865147"/>
                  <a:pt x="9952506" y="1856538"/>
                </a:cubicBezTo>
                <a:cubicBezTo>
                  <a:pt x="9958946" y="1821719"/>
                  <a:pt x="9958774" y="1810720"/>
                  <a:pt x="9951327" y="1780685"/>
                </a:cubicBezTo>
                <a:lnTo>
                  <a:pt x="9879387" y="1805457"/>
                </a:lnTo>
                <a:cubicBezTo>
                  <a:pt x="9873409" y="1829051"/>
                  <a:pt x="9873409" y="1829051"/>
                  <a:pt x="9873921" y="1862056"/>
                </a:cubicBezTo>
                <a:lnTo>
                  <a:pt x="9874091" y="1873057"/>
                </a:lnTo>
                <a:cubicBezTo>
                  <a:pt x="9859867" y="1855835"/>
                  <a:pt x="9833362" y="1864962"/>
                  <a:pt x="9807658" y="1884870"/>
                </a:cubicBezTo>
                <a:cubicBezTo>
                  <a:pt x="9801049" y="1908686"/>
                  <a:pt x="9814644" y="1926125"/>
                  <a:pt x="9795251" y="1943863"/>
                </a:cubicBezTo>
                <a:cubicBezTo>
                  <a:pt x="9769078" y="1974413"/>
                  <a:pt x="9762264" y="1944162"/>
                  <a:pt x="9729276" y="1944459"/>
                </a:cubicBezTo>
                <a:lnTo>
                  <a:pt x="9729780" y="1976880"/>
                </a:lnTo>
                <a:cubicBezTo>
                  <a:pt x="9703275" y="1986009"/>
                  <a:pt x="9644252" y="1984795"/>
                  <a:pt x="9617409" y="1971915"/>
                </a:cubicBezTo>
                <a:lnTo>
                  <a:pt x="9618081" y="2015341"/>
                </a:lnTo>
                <a:lnTo>
                  <a:pt x="9592209" y="2024249"/>
                </a:lnTo>
                <a:lnTo>
                  <a:pt x="9591536" y="1980822"/>
                </a:lnTo>
                <a:lnTo>
                  <a:pt x="9578282" y="1985385"/>
                </a:lnTo>
                <a:lnTo>
                  <a:pt x="9578452" y="1996390"/>
                </a:lnTo>
                <a:cubicBezTo>
                  <a:pt x="9571853" y="2020782"/>
                  <a:pt x="9579126" y="2039814"/>
                  <a:pt x="9572698" y="2075211"/>
                </a:cubicBezTo>
                <a:lnTo>
                  <a:pt x="9566386" y="2077383"/>
                </a:lnTo>
                <a:cubicBezTo>
                  <a:pt x="9565871" y="2044377"/>
                  <a:pt x="9572355" y="2053209"/>
                  <a:pt x="9559394" y="2035549"/>
                </a:cubicBezTo>
                <a:cubicBezTo>
                  <a:pt x="9546482" y="2062117"/>
                  <a:pt x="9533909" y="2110684"/>
                  <a:pt x="9507065" y="2097808"/>
                </a:cubicBezTo>
                <a:lnTo>
                  <a:pt x="9506722" y="2075806"/>
                </a:lnTo>
                <a:cubicBezTo>
                  <a:pt x="9486355" y="2071756"/>
                  <a:pt x="9474249" y="2109108"/>
                  <a:pt x="9460996" y="2113671"/>
                </a:cubicBezTo>
                <a:lnTo>
                  <a:pt x="9461157" y="2124091"/>
                </a:lnTo>
                <a:cubicBezTo>
                  <a:pt x="9467649" y="2133501"/>
                  <a:pt x="9467649" y="2133501"/>
                  <a:pt x="9474750" y="2141532"/>
                </a:cubicBezTo>
                <a:lnTo>
                  <a:pt x="9454555" y="2148485"/>
                </a:lnTo>
                <a:cubicBezTo>
                  <a:pt x="9448085" y="2140233"/>
                  <a:pt x="9441772" y="2142410"/>
                  <a:pt x="9428344" y="2135391"/>
                </a:cubicBezTo>
                <a:lnTo>
                  <a:pt x="9428682" y="2157394"/>
                </a:lnTo>
                <a:cubicBezTo>
                  <a:pt x="9442105" y="2163832"/>
                  <a:pt x="9435165" y="2166221"/>
                  <a:pt x="9442440" y="2185255"/>
                </a:cubicBezTo>
                <a:cubicBezTo>
                  <a:pt x="9422414" y="2203211"/>
                  <a:pt x="9396711" y="2223121"/>
                  <a:pt x="9377312" y="2240279"/>
                </a:cubicBezTo>
                <a:lnTo>
                  <a:pt x="9377481" y="2251280"/>
                </a:lnTo>
                <a:cubicBezTo>
                  <a:pt x="9410298" y="2239980"/>
                  <a:pt x="9449424" y="2226511"/>
                  <a:pt x="9488729" y="2224619"/>
                </a:cubicBezTo>
                <a:cubicBezTo>
                  <a:pt x="9488379" y="2202038"/>
                  <a:pt x="9481736" y="2182786"/>
                  <a:pt x="9481394" y="2160785"/>
                </a:cubicBezTo>
                <a:lnTo>
                  <a:pt x="9487706" y="2158609"/>
                </a:lnTo>
                <a:cubicBezTo>
                  <a:pt x="9515236" y="2215491"/>
                  <a:pt x="9555154" y="2212226"/>
                  <a:pt x="9614312" y="2181379"/>
                </a:cubicBezTo>
                <a:lnTo>
                  <a:pt x="9614133" y="2169797"/>
                </a:lnTo>
                <a:lnTo>
                  <a:pt x="9607193" y="2172192"/>
                </a:lnTo>
                <a:cubicBezTo>
                  <a:pt x="9594403" y="2165531"/>
                  <a:pt x="9620272" y="2156622"/>
                  <a:pt x="9620272" y="2156622"/>
                </a:cubicBezTo>
                <a:cubicBezTo>
                  <a:pt x="9633698" y="2163064"/>
                  <a:pt x="9646949" y="2158499"/>
                  <a:pt x="9653773" y="2189333"/>
                </a:cubicBezTo>
                <a:lnTo>
                  <a:pt x="9655318" y="2193321"/>
                </a:lnTo>
                <a:lnTo>
                  <a:pt x="9661018" y="2190474"/>
                </a:lnTo>
                <a:cubicBezTo>
                  <a:pt x="9681322" y="2177828"/>
                  <a:pt x="9700903" y="2171650"/>
                  <a:pt x="9719761" y="2171948"/>
                </a:cubicBezTo>
                <a:cubicBezTo>
                  <a:pt x="9727304" y="2172070"/>
                  <a:pt x="9731076" y="2172124"/>
                  <a:pt x="9738619" y="2172243"/>
                </a:cubicBezTo>
                <a:cubicBezTo>
                  <a:pt x="9737896" y="2178719"/>
                  <a:pt x="9737896" y="2178719"/>
                  <a:pt x="9737896" y="2178719"/>
                </a:cubicBezTo>
                <a:cubicBezTo>
                  <a:pt x="9728907" y="2191545"/>
                  <a:pt x="9713096" y="2197779"/>
                  <a:pt x="9694240" y="2197482"/>
                </a:cubicBezTo>
                <a:cubicBezTo>
                  <a:pt x="9674658" y="2203656"/>
                  <a:pt x="9655077" y="2209832"/>
                  <a:pt x="9642314" y="2222598"/>
                </a:cubicBezTo>
                <a:lnTo>
                  <a:pt x="9638324" y="2222538"/>
                </a:lnTo>
                <a:lnTo>
                  <a:pt x="9624912" y="2230558"/>
                </a:lnTo>
                <a:cubicBezTo>
                  <a:pt x="9613414" y="2235826"/>
                  <a:pt x="9601896" y="2239791"/>
                  <a:pt x="9588643" y="2244354"/>
                </a:cubicBezTo>
                <a:cubicBezTo>
                  <a:pt x="9594363" y="2275568"/>
                  <a:pt x="9591889" y="2284714"/>
                  <a:pt x="9590579" y="2305657"/>
                </a:cubicBezTo>
                <a:lnTo>
                  <a:pt x="9590066" y="2328923"/>
                </a:lnTo>
                <a:lnTo>
                  <a:pt x="9608745" y="2315609"/>
                </a:lnTo>
                <a:lnTo>
                  <a:pt x="9631973" y="2266470"/>
                </a:lnTo>
                <a:cubicBezTo>
                  <a:pt x="9644874" y="2249587"/>
                  <a:pt x="9661153" y="2235687"/>
                  <a:pt x="9680951" y="2223630"/>
                </a:cubicBezTo>
                <a:cubicBezTo>
                  <a:pt x="9687423" y="2231881"/>
                  <a:pt x="9681115" y="2234054"/>
                  <a:pt x="9694368" y="2229493"/>
                </a:cubicBezTo>
                <a:lnTo>
                  <a:pt x="9694962" y="2267834"/>
                </a:lnTo>
                <a:lnTo>
                  <a:pt x="9751834" y="2232086"/>
                </a:lnTo>
                <a:cubicBezTo>
                  <a:pt x="9765669" y="2229015"/>
                  <a:pt x="9774134" y="2228905"/>
                  <a:pt x="9784877" y="2222985"/>
                </a:cubicBezTo>
                <a:cubicBezTo>
                  <a:pt x="9835507" y="2190534"/>
                  <a:pt x="9889226" y="2160934"/>
                  <a:pt x="9943757" y="2139995"/>
                </a:cubicBezTo>
                <a:cubicBezTo>
                  <a:pt x="9969478" y="2128099"/>
                  <a:pt x="9994627" y="2117657"/>
                  <a:pt x="10019675" y="2106129"/>
                </a:cubicBezTo>
                <a:lnTo>
                  <a:pt x="10089457" y="2068733"/>
                </a:lnTo>
                <a:lnTo>
                  <a:pt x="10089612" y="2068731"/>
                </a:lnTo>
                <a:cubicBezTo>
                  <a:pt x="10089612" y="2068731"/>
                  <a:pt x="10089612" y="2068731"/>
                  <a:pt x="10094984" y="2065773"/>
                </a:cubicBezTo>
                <a:lnTo>
                  <a:pt x="10089457" y="2068733"/>
                </a:lnTo>
                <a:lnTo>
                  <a:pt x="10081150" y="2068843"/>
                </a:lnTo>
                <a:cubicBezTo>
                  <a:pt x="10083430" y="2063034"/>
                  <a:pt x="10085712" y="2057225"/>
                  <a:pt x="10094175" y="2057112"/>
                </a:cubicBezTo>
                <a:cubicBezTo>
                  <a:pt x="10094175" y="2057112"/>
                  <a:pt x="10099547" y="2054155"/>
                  <a:pt x="10099547" y="2054155"/>
                </a:cubicBezTo>
                <a:cubicBezTo>
                  <a:pt x="10101827" y="2048345"/>
                  <a:pt x="10098737" y="2045496"/>
                  <a:pt x="10096456" y="2051303"/>
                </a:cubicBezTo>
                <a:cubicBezTo>
                  <a:pt x="10058039" y="2063365"/>
                  <a:pt x="10002039" y="2098776"/>
                  <a:pt x="9955160" y="2110949"/>
                </a:cubicBezTo>
                <a:cubicBezTo>
                  <a:pt x="9951260" y="2099438"/>
                  <a:pt x="9945888" y="2102401"/>
                  <a:pt x="9958914" y="2090673"/>
                </a:cubicBezTo>
                <a:cubicBezTo>
                  <a:pt x="9965095" y="2096368"/>
                  <a:pt x="9981210" y="2087489"/>
                  <a:pt x="9997327" y="2078608"/>
                </a:cubicBezTo>
                <a:cubicBezTo>
                  <a:pt x="9995708" y="2061292"/>
                  <a:pt x="10032651" y="2063699"/>
                  <a:pt x="10057231" y="2054707"/>
                </a:cubicBezTo>
                <a:cubicBezTo>
                  <a:pt x="10122506" y="2027846"/>
                  <a:pt x="10192342" y="1989367"/>
                  <a:pt x="10261517" y="1974011"/>
                </a:cubicBezTo>
                <a:cubicBezTo>
                  <a:pt x="10269981" y="1973899"/>
                  <a:pt x="10273071" y="1976749"/>
                  <a:pt x="10281535" y="1976639"/>
                </a:cubicBezTo>
                <a:cubicBezTo>
                  <a:pt x="10303834" y="1973455"/>
                  <a:pt x="10349901" y="1952628"/>
                  <a:pt x="10364546" y="1958214"/>
                </a:cubicBezTo>
                <a:cubicBezTo>
                  <a:pt x="10363737" y="1949556"/>
                  <a:pt x="10366017" y="1943747"/>
                  <a:pt x="10377571" y="1946485"/>
                </a:cubicBezTo>
                <a:cubicBezTo>
                  <a:pt x="10382945" y="1943527"/>
                  <a:pt x="10414515" y="1948891"/>
                  <a:pt x="10416796" y="1943081"/>
                </a:cubicBezTo>
                <a:cubicBezTo>
                  <a:pt x="10411425" y="1946039"/>
                  <a:pt x="10413706" y="1940232"/>
                  <a:pt x="10410613" y="1937382"/>
                </a:cubicBezTo>
                <a:lnTo>
                  <a:pt x="10440585" y="1934629"/>
                </a:lnTo>
                <a:lnTo>
                  <a:pt x="10446113" y="1954114"/>
                </a:lnTo>
                <a:lnTo>
                  <a:pt x="10429161" y="1954477"/>
                </a:lnTo>
                <a:cubicBezTo>
                  <a:pt x="10409218" y="1967743"/>
                  <a:pt x="10387897" y="1973799"/>
                  <a:pt x="10365129" y="1979514"/>
                </a:cubicBezTo>
                <a:lnTo>
                  <a:pt x="10303909" y="1998872"/>
                </a:lnTo>
                <a:lnTo>
                  <a:pt x="10294710" y="1996695"/>
                </a:lnTo>
                <a:cubicBezTo>
                  <a:pt x="10294710" y="1996695"/>
                  <a:pt x="10294710" y="1996695"/>
                  <a:pt x="10292429" y="2002504"/>
                </a:cubicBezTo>
                <a:lnTo>
                  <a:pt x="10303909" y="1998872"/>
                </a:lnTo>
                <a:lnTo>
                  <a:pt x="10306265" y="1999435"/>
                </a:lnTo>
                <a:cubicBezTo>
                  <a:pt x="10307074" y="2008093"/>
                  <a:pt x="10301703" y="2011050"/>
                  <a:pt x="10298612" y="2008200"/>
                </a:cubicBezTo>
                <a:cubicBezTo>
                  <a:pt x="10296330" y="2014010"/>
                  <a:pt x="10296330" y="2014010"/>
                  <a:pt x="10296330" y="2014010"/>
                </a:cubicBezTo>
                <a:cubicBezTo>
                  <a:pt x="10344018" y="2010498"/>
                  <a:pt x="10402449" y="2001063"/>
                  <a:pt x="10446237" y="1986041"/>
                </a:cubicBezTo>
                <a:lnTo>
                  <a:pt x="10455416" y="1986897"/>
                </a:lnTo>
                <a:lnTo>
                  <a:pt x="10463031" y="2013736"/>
                </a:lnTo>
                <a:lnTo>
                  <a:pt x="10385537" y="2024041"/>
                </a:lnTo>
                <a:cubicBezTo>
                  <a:pt x="10343155" y="2031460"/>
                  <a:pt x="10304539" y="2041353"/>
                  <a:pt x="10266529" y="2057747"/>
                </a:cubicBezTo>
                <a:cubicBezTo>
                  <a:pt x="10241141" y="2058076"/>
                  <a:pt x="10205006" y="2064331"/>
                  <a:pt x="10183517" y="2076175"/>
                </a:cubicBezTo>
                <a:cubicBezTo>
                  <a:pt x="10201254" y="2084610"/>
                  <a:pt x="10179766" y="2096450"/>
                  <a:pt x="10183667" y="2107956"/>
                </a:cubicBezTo>
                <a:cubicBezTo>
                  <a:pt x="10172925" y="2113877"/>
                  <a:pt x="10172114" y="2105217"/>
                  <a:pt x="10158279" y="2108290"/>
                </a:cubicBezTo>
                <a:cubicBezTo>
                  <a:pt x="10139071" y="2114319"/>
                  <a:pt x="10179766" y="2096450"/>
                  <a:pt x="10159749" y="2093820"/>
                </a:cubicBezTo>
                <a:cubicBezTo>
                  <a:pt x="10107499" y="2108954"/>
                  <a:pt x="10067614" y="2135481"/>
                  <a:pt x="10014553" y="2141955"/>
                </a:cubicBezTo>
                <a:cubicBezTo>
                  <a:pt x="9996967" y="2165304"/>
                  <a:pt x="9967017" y="2177256"/>
                  <a:pt x="9940157" y="2192055"/>
                </a:cubicBezTo>
                <a:cubicBezTo>
                  <a:pt x="9910205" y="2204007"/>
                  <a:pt x="9880252" y="2215960"/>
                  <a:pt x="9856484" y="2233603"/>
                </a:cubicBezTo>
                <a:cubicBezTo>
                  <a:pt x="9877972" y="2221764"/>
                  <a:pt x="9878784" y="2230423"/>
                  <a:pt x="9884154" y="2227464"/>
                </a:cubicBezTo>
                <a:cubicBezTo>
                  <a:pt x="9876503" y="2236233"/>
                  <a:pt x="9879594" y="2239083"/>
                  <a:pt x="9877312" y="2244891"/>
                </a:cubicBezTo>
                <a:cubicBezTo>
                  <a:pt x="9847360" y="2256842"/>
                  <a:pt x="9842799" y="2268464"/>
                  <a:pt x="9815939" y="2283259"/>
                </a:cubicBezTo>
                <a:cubicBezTo>
                  <a:pt x="9812848" y="2280412"/>
                  <a:pt x="9809757" y="2277566"/>
                  <a:pt x="9804385" y="2280521"/>
                </a:cubicBezTo>
                <a:cubicBezTo>
                  <a:pt x="9805855" y="2266054"/>
                  <a:pt x="9818879" y="2254326"/>
                  <a:pt x="9807325" y="2251586"/>
                </a:cubicBezTo>
                <a:cubicBezTo>
                  <a:pt x="9792755" y="2261891"/>
                  <a:pt x="9780871" y="2270718"/>
                  <a:pt x="9769272" y="2278818"/>
                </a:cubicBezTo>
                <a:lnTo>
                  <a:pt x="9748780" y="2291711"/>
                </a:lnTo>
                <a:lnTo>
                  <a:pt x="9754755" y="2318719"/>
                </a:lnTo>
                <a:lnTo>
                  <a:pt x="9748444" y="2320893"/>
                </a:lnTo>
                <a:lnTo>
                  <a:pt x="9748616" y="2331896"/>
                </a:lnTo>
                <a:cubicBezTo>
                  <a:pt x="9737099" y="2335861"/>
                  <a:pt x="9725187" y="2339962"/>
                  <a:pt x="9713603" y="2344796"/>
                </a:cubicBezTo>
                <a:lnTo>
                  <a:pt x="9710094" y="2346633"/>
                </a:lnTo>
                <a:lnTo>
                  <a:pt x="9725976" y="2348268"/>
                </a:lnTo>
                <a:cubicBezTo>
                  <a:pt x="9728052" y="2349162"/>
                  <a:pt x="9728683" y="2350167"/>
                  <a:pt x="9730758" y="2351061"/>
                </a:cubicBezTo>
                <a:cubicBezTo>
                  <a:pt x="9736356" y="2352733"/>
                  <a:pt x="9748547" y="2352834"/>
                  <a:pt x="9751885" y="2355742"/>
                </a:cubicBezTo>
                <a:cubicBezTo>
                  <a:pt x="9752069" y="2353617"/>
                  <a:pt x="9752882" y="2352495"/>
                  <a:pt x="9755590" y="2354396"/>
                </a:cubicBezTo>
                <a:cubicBezTo>
                  <a:pt x="9757034" y="2354281"/>
                  <a:pt x="9764524" y="2358975"/>
                  <a:pt x="9765338" y="2357854"/>
                </a:cubicBezTo>
                <a:cubicBezTo>
                  <a:pt x="9763894" y="2357968"/>
                  <a:pt x="9764708" y="2356849"/>
                  <a:pt x="9764075" y="2355841"/>
                </a:cubicBezTo>
                <a:lnTo>
                  <a:pt x="9771530" y="2358449"/>
                </a:lnTo>
                <a:lnTo>
                  <a:pt x="9772024" y="2363636"/>
                </a:lnTo>
                <a:lnTo>
                  <a:pt x="9767860" y="2361880"/>
                </a:lnTo>
                <a:cubicBezTo>
                  <a:pt x="9762397" y="2362835"/>
                  <a:pt x="9756912" y="2361946"/>
                  <a:pt x="9751087" y="2360817"/>
                </a:cubicBezTo>
                <a:lnTo>
                  <a:pt x="9735252" y="2358725"/>
                </a:lnTo>
                <a:lnTo>
                  <a:pt x="9733098" y="2357212"/>
                </a:lnTo>
                <a:cubicBezTo>
                  <a:pt x="9733098" y="2357212"/>
                  <a:pt x="9733098" y="2357212"/>
                  <a:pt x="9732284" y="2358331"/>
                </a:cubicBezTo>
                <a:lnTo>
                  <a:pt x="9735252" y="2358725"/>
                </a:lnTo>
                <a:lnTo>
                  <a:pt x="9735804" y="2359112"/>
                </a:lnTo>
                <a:cubicBezTo>
                  <a:pt x="9735620" y="2361236"/>
                  <a:pt x="9734176" y="2361351"/>
                  <a:pt x="9733545" y="2360346"/>
                </a:cubicBezTo>
                <a:cubicBezTo>
                  <a:pt x="9732730" y="2361463"/>
                  <a:pt x="9732730" y="2361463"/>
                  <a:pt x="9732730" y="2361463"/>
                </a:cubicBezTo>
                <a:cubicBezTo>
                  <a:pt x="9744554" y="2365816"/>
                  <a:pt x="9759268" y="2369944"/>
                  <a:pt x="9770645" y="2371164"/>
                </a:cubicBezTo>
                <a:lnTo>
                  <a:pt x="9772854" y="2372363"/>
                </a:lnTo>
                <a:lnTo>
                  <a:pt x="9773532" y="2379506"/>
                </a:lnTo>
                <a:lnTo>
                  <a:pt x="9754117" y="2373515"/>
                </a:lnTo>
                <a:cubicBezTo>
                  <a:pt x="9743418" y="2370655"/>
                  <a:pt x="9733533" y="2368791"/>
                  <a:pt x="9723508" y="2368521"/>
                </a:cubicBezTo>
                <a:cubicBezTo>
                  <a:pt x="9717280" y="2365840"/>
                  <a:pt x="9708162" y="2363387"/>
                  <a:pt x="9702382" y="2363842"/>
                </a:cubicBezTo>
                <a:cubicBezTo>
                  <a:pt x="9706350" y="2367751"/>
                  <a:pt x="9700570" y="2368207"/>
                  <a:pt x="9701016" y="2371337"/>
                </a:cubicBezTo>
                <a:cubicBezTo>
                  <a:pt x="9698126" y="2371565"/>
                  <a:pt x="9698310" y="2369439"/>
                  <a:pt x="9694788" y="2368658"/>
                </a:cubicBezTo>
                <a:cubicBezTo>
                  <a:pt x="9689822" y="2367992"/>
                  <a:pt x="9700570" y="2368207"/>
                  <a:pt x="9695787" y="2365412"/>
                </a:cubicBezTo>
                <a:lnTo>
                  <a:pt x="9678433" y="2364106"/>
                </a:lnTo>
                <a:lnTo>
                  <a:pt x="9669084" y="2372947"/>
                </a:lnTo>
                <a:lnTo>
                  <a:pt x="9704650" y="2377841"/>
                </a:lnTo>
                <a:cubicBezTo>
                  <a:pt x="9711256" y="2379121"/>
                  <a:pt x="9717642" y="2380644"/>
                  <a:pt x="9724072" y="2381902"/>
                </a:cubicBezTo>
                <a:lnTo>
                  <a:pt x="9728476" y="2382455"/>
                </a:lnTo>
                <a:lnTo>
                  <a:pt x="9734540" y="2380645"/>
                </a:lnTo>
                <a:lnTo>
                  <a:pt x="9742184" y="2384172"/>
                </a:lnTo>
                <a:lnTo>
                  <a:pt x="9742322" y="2384189"/>
                </a:lnTo>
                <a:lnTo>
                  <a:pt x="9742358" y="2384214"/>
                </a:lnTo>
                <a:cubicBezTo>
                  <a:pt x="9742358" y="2384214"/>
                  <a:pt x="9742358" y="2384214"/>
                  <a:pt x="9743769" y="2384371"/>
                </a:cubicBezTo>
                <a:lnTo>
                  <a:pt x="9742322" y="2384189"/>
                </a:lnTo>
                <a:lnTo>
                  <a:pt x="9740425" y="2382916"/>
                </a:lnTo>
                <a:cubicBezTo>
                  <a:pt x="9741312" y="2381934"/>
                  <a:pt x="9742201" y="2380949"/>
                  <a:pt x="9744133" y="2382248"/>
                </a:cubicBezTo>
                <a:cubicBezTo>
                  <a:pt x="9744133" y="2382248"/>
                  <a:pt x="9745543" y="2382404"/>
                  <a:pt x="9745543" y="2382404"/>
                </a:cubicBezTo>
                <a:cubicBezTo>
                  <a:pt x="9746433" y="2381424"/>
                  <a:pt x="9745909" y="2380281"/>
                  <a:pt x="9745021" y="2381264"/>
                </a:cubicBezTo>
                <a:cubicBezTo>
                  <a:pt x="9735516" y="2378041"/>
                  <a:pt x="9720528" y="2377450"/>
                  <a:pt x="9709090" y="2372928"/>
                </a:cubicBezTo>
                <a:cubicBezTo>
                  <a:pt x="9708932" y="2369664"/>
                  <a:pt x="9707522" y="2369507"/>
                  <a:pt x="9711230" y="2368838"/>
                </a:cubicBezTo>
                <a:cubicBezTo>
                  <a:pt x="9712275" y="2371119"/>
                  <a:pt x="9716505" y="2371591"/>
                  <a:pt x="9720736" y="2372062"/>
                </a:cubicBezTo>
                <a:cubicBezTo>
                  <a:pt x="9721468" y="2367817"/>
                  <a:pt x="9729719" y="2374146"/>
                  <a:pt x="9735882" y="2375917"/>
                </a:cubicBezTo>
                <a:cubicBezTo>
                  <a:pt x="9752438" y="2379927"/>
                  <a:pt x="9770769" y="2381974"/>
                  <a:pt x="9787480" y="2389249"/>
                </a:cubicBezTo>
                <a:cubicBezTo>
                  <a:pt x="9789414" y="2390545"/>
                  <a:pt x="9789936" y="2391685"/>
                  <a:pt x="9791867" y="2392984"/>
                </a:cubicBezTo>
                <a:cubicBezTo>
                  <a:pt x="9797143" y="2395737"/>
                  <a:pt x="9808946" y="2398134"/>
                  <a:pt x="9811924" y="2401713"/>
                </a:cubicBezTo>
                <a:cubicBezTo>
                  <a:pt x="9812287" y="2399591"/>
                  <a:pt x="9813176" y="2398605"/>
                  <a:pt x="9815629" y="2401045"/>
                </a:cubicBezTo>
                <a:lnTo>
                  <a:pt x="9819298" y="2403432"/>
                </a:lnTo>
                <a:lnTo>
                  <a:pt x="9830288" y="2401654"/>
                </a:lnTo>
                <a:cubicBezTo>
                  <a:pt x="9835204" y="2419161"/>
                  <a:pt x="9852487" y="2426652"/>
                  <a:pt x="9857286" y="2437539"/>
                </a:cubicBezTo>
                <a:lnTo>
                  <a:pt x="9857395" y="2443627"/>
                </a:lnTo>
                <a:lnTo>
                  <a:pt x="9857708" y="2443625"/>
                </a:lnTo>
                <a:cubicBezTo>
                  <a:pt x="9856898" y="2434968"/>
                  <a:pt x="9859179" y="2429158"/>
                  <a:pt x="9870734" y="2431893"/>
                </a:cubicBezTo>
                <a:cubicBezTo>
                  <a:pt x="9876104" y="2428935"/>
                  <a:pt x="9907677" y="2434301"/>
                  <a:pt x="9909957" y="2428490"/>
                </a:cubicBezTo>
                <a:cubicBezTo>
                  <a:pt x="9904586" y="2431451"/>
                  <a:pt x="9906866" y="2425645"/>
                  <a:pt x="9903776" y="2422795"/>
                </a:cubicBezTo>
                <a:lnTo>
                  <a:pt x="9928928" y="2420483"/>
                </a:lnTo>
                <a:lnTo>
                  <a:pt x="9970871" y="2394516"/>
                </a:lnTo>
                <a:cubicBezTo>
                  <a:pt x="10015009" y="2368561"/>
                  <a:pt x="10050595" y="2346527"/>
                  <a:pt x="10059950" y="2356540"/>
                </a:cubicBezTo>
                <a:cubicBezTo>
                  <a:pt x="10061338" y="2350183"/>
                  <a:pt x="10061338" y="2350183"/>
                  <a:pt x="10061338" y="2350183"/>
                </a:cubicBezTo>
                <a:cubicBezTo>
                  <a:pt x="10061338" y="2350183"/>
                  <a:pt x="10061338" y="2350183"/>
                  <a:pt x="10066307" y="2345046"/>
                </a:cubicBezTo>
                <a:cubicBezTo>
                  <a:pt x="10069890" y="2346264"/>
                  <a:pt x="10073469" y="2347483"/>
                  <a:pt x="10077050" y="2348700"/>
                </a:cubicBezTo>
                <a:cubicBezTo>
                  <a:pt x="10077050" y="2348700"/>
                  <a:pt x="10077050" y="2348700"/>
                  <a:pt x="10072081" y="2353839"/>
                </a:cubicBezTo>
                <a:cubicBezTo>
                  <a:pt x="10072081" y="2353839"/>
                  <a:pt x="10072081" y="2353839"/>
                  <a:pt x="10067113" y="2358977"/>
                </a:cubicBezTo>
                <a:cubicBezTo>
                  <a:pt x="10084212" y="2351138"/>
                  <a:pt x="10101312" y="2343299"/>
                  <a:pt x="10118411" y="2335459"/>
                </a:cubicBezTo>
                <a:cubicBezTo>
                  <a:pt x="10117023" y="2341818"/>
                  <a:pt x="10136317" y="2341556"/>
                  <a:pt x="10129958" y="2353050"/>
                </a:cubicBezTo>
                <a:lnTo>
                  <a:pt x="10160419" y="2340504"/>
                </a:lnTo>
                <a:lnTo>
                  <a:pt x="10164795" y="2330635"/>
                </a:lnTo>
                <a:lnTo>
                  <a:pt x="10181243" y="2331929"/>
                </a:lnTo>
                <a:lnTo>
                  <a:pt x="10193368" y="2326934"/>
                </a:lnTo>
                <a:cubicBezTo>
                  <a:pt x="10252659" y="2306456"/>
                  <a:pt x="10300574" y="2298437"/>
                  <a:pt x="10345901" y="2262643"/>
                </a:cubicBezTo>
                <a:cubicBezTo>
                  <a:pt x="10401585" y="2254279"/>
                  <a:pt x="10432427" y="2271606"/>
                  <a:pt x="10492276" y="2244169"/>
                </a:cubicBezTo>
                <a:cubicBezTo>
                  <a:pt x="10494468" y="2251747"/>
                  <a:pt x="10506599" y="2249046"/>
                  <a:pt x="10510182" y="2250265"/>
                </a:cubicBezTo>
                <a:cubicBezTo>
                  <a:pt x="10535830" y="2238505"/>
                  <a:pt x="10567254" y="2235541"/>
                  <a:pt x="10598677" y="2232580"/>
                </a:cubicBezTo>
                <a:cubicBezTo>
                  <a:pt x="10619356" y="2225959"/>
                  <a:pt x="10638651" y="2225697"/>
                  <a:pt x="10656555" y="2231793"/>
                </a:cubicBezTo>
                <a:cubicBezTo>
                  <a:pt x="10663716" y="2234231"/>
                  <a:pt x="10667298" y="2235450"/>
                  <a:pt x="10674460" y="2237884"/>
                </a:cubicBezTo>
                <a:cubicBezTo>
                  <a:pt x="10673071" y="2244244"/>
                  <a:pt x="10673071" y="2244244"/>
                  <a:pt x="10673071" y="2244244"/>
                </a:cubicBezTo>
                <a:cubicBezTo>
                  <a:pt x="10663132" y="2254518"/>
                  <a:pt x="10647419" y="2256003"/>
                  <a:pt x="10629517" y="2249904"/>
                </a:cubicBezTo>
                <a:cubicBezTo>
                  <a:pt x="10610224" y="2250171"/>
                  <a:pt x="10590930" y="2250430"/>
                  <a:pt x="10577412" y="2259489"/>
                </a:cubicBezTo>
                <a:cubicBezTo>
                  <a:pt x="10566669" y="2255833"/>
                  <a:pt x="10559509" y="2253394"/>
                  <a:pt x="10548764" y="2249738"/>
                </a:cubicBezTo>
                <a:cubicBezTo>
                  <a:pt x="10512374" y="2257841"/>
                  <a:pt x="10500242" y="2260540"/>
                  <a:pt x="10467430" y="2269861"/>
                </a:cubicBezTo>
                <a:cubicBezTo>
                  <a:pt x="10470609" y="2264115"/>
                  <a:pt x="10466681" y="2264485"/>
                  <a:pt x="10460616" y="2265834"/>
                </a:cubicBezTo>
                <a:lnTo>
                  <a:pt x="10448040" y="2267021"/>
                </a:lnTo>
                <a:lnTo>
                  <a:pt x="10448191" y="2276716"/>
                </a:lnTo>
                <a:cubicBezTo>
                  <a:pt x="10441412" y="2289533"/>
                  <a:pt x="10441412" y="2289533"/>
                  <a:pt x="10435271" y="2302707"/>
                </a:cubicBezTo>
                <a:lnTo>
                  <a:pt x="10507216" y="2277938"/>
                </a:lnTo>
                <a:cubicBezTo>
                  <a:pt x="10513986" y="2264544"/>
                  <a:pt x="10560268" y="2303326"/>
                  <a:pt x="10560268" y="2303326"/>
                </a:cubicBezTo>
                <a:cubicBezTo>
                  <a:pt x="10587576" y="2304984"/>
                  <a:pt x="10620059" y="2272263"/>
                  <a:pt x="10639956" y="2286950"/>
                </a:cubicBezTo>
                <a:lnTo>
                  <a:pt x="10626702" y="2291513"/>
                </a:lnTo>
                <a:lnTo>
                  <a:pt x="10625714" y="2293019"/>
                </a:lnTo>
                <a:lnTo>
                  <a:pt x="10648037" y="2286733"/>
                </a:lnTo>
                <a:cubicBezTo>
                  <a:pt x="10664172" y="2281827"/>
                  <a:pt x="10679349" y="2278015"/>
                  <a:pt x="10686672" y="2280809"/>
                </a:cubicBezTo>
                <a:cubicBezTo>
                  <a:pt x="10685863" y="2272152"/>
                  <a:pt x="10688144" y="2266340"/>
                  <a:pt x="10699697" y="2269079"/>
                </a:cubicBezTo>
                <a:cubicBezTo>
                  <a:pt x="10705069" y="2266119"/>
                  <a:pt x="10736640" y="2271485"/>
                  <a:pt x="10738922" y="2265677"/>
                </a:cubicBezTo>
                <a:cubicBezTo>
                  <a:pt x="10733549" y="2268635"/>
                  <a:pt x="10735830" y="2262826"/>
                  <a:pt x="10732739" y="2259976"/>
                </a:cubicBezTo>
                <a:lnTo>
                  <a:pt x="10762709" y="2257225"/>
                </a:lnTo>
                <a:lnTo>
                  <a:pt x="10768240" y="2276708"/>
                </a:lnTo>
                <a:lnTo>
                  <a:pt x="10751286" y="2277073"/>
                </a:lnTo>
                <a:cubicBezTo>
                  <a:pt x="10731343" y="2290337"/>
                  <a:pt x="10710020" y="2296396"/>
                  <a:pt x="10687254" y="2302111"/>
                </a:cubicBezTo>
                <a:lnTo>
                  <a:pt x="10626033" y="2321470"/>
                </a:lnTo>
                <a:lnTo>
                  <a:pt x="10616834" y="2319289"/>
                </a:lnTo>
                <a:cubicBezTo>
                  <a:pt x="10616834" y="2319289"/>
                  <a:pt x="10616834" y="2319289"/>
                  <a:pt x="10614554" y="2325096"/>
                </a:cubicBezTo>
                <a:lnTo>
                  <a:pt x="10615480" y="2324804"/>
                </a:lnTo>
                <a:lnTo>
                  <a:pt x="10617112" y="2323436"/>
                </a:lnTo>
                <a:lnTo>
                  <a:pt x="10618056" y="2323989"/>
                </a:lnTo>
                <a:lnTo>
                  <a:pt x="10626033" y="2321470"/>
                </a:lnTo>
                <a:lnTo>
                  <a:pt x="10628391" y="2322026"/>
                </a:lnTo>
                <a:cubicBezTo>
                  <a:pt x="10629200" y="2330687"/>
                  <a:pt x="10623830" y="2333644"/>
                  <a:pt x="10620737" y="2330798"/>
                </a:cubicBezTo>
                <a:lnTo>
                  <a:pt x="10619805" y="2333172"/>
                </a:lnTo>
                <a:lnTo>
                  <a:pt x="10629066" y="2335260"/>
                </a:lnTo>
                <a:lnTo>
                  <a:pt x="10694874" y="2326934"/>
                </a:lnTo>
                <a:lnTo>
                  <a:pt x="10696326" y="2326574"/>
                </a:lnTo>
                <a:lnTo>
                  <a:pt x="10696479" y="2326400"/>
                </a:lnTo>
                <a:cubicBezTo>
                  <a:pt x="10702984" y="2321353"/>
                  <a:pt x="10712264" y="2316334"/>
                  <a:pt x="10725996" y="2312046"/>
                </a:cubicBezTo>
                <a:cubicBezTo>
                  <a:pt x="10739728" y="2307755"/>
                  <a:pt x="10762747" y="2301321"/>
                  <a:pt x="10789760" y="2294185"/>
                </a:cubicBezTo>
                <a:lnTo>
                  <a:pt x="10793225" y="2293313"/>
                </a:lnTo>
                <a:lnTo>
                  <a:pt x="10804532" y="2289601"/>
                </a:lnTo>
                <a:cubicBezTo>
                  <a:pt x="10807789" y="2285244"/>
                  <a:pt x="10807789" y="2285244"/>
                  <a:pt x="10813081" y="2285675"/>
                </a:cubicBezTo>
                <a:cubicBezTo>
                  <a:pt x="10816338" y="2281318"/>
                  <a:pt x="10818373" y="2286107"/>
                  <a:pt x="10818373" y="2286107"/>
                </a:cubicBezTo>
                <a:cubicBezTo>
                  <a:pt x="10838728" y="2273902"/>
                  <a:pt x="10866411" y="2266916"/>
                  <a:pt x="10890837" y="2264283"/>
                </a:cubicBezTo>
                <a:cubicBezTo>
                  <a:pt x="10911190" y="2252079"/>
                  <a:pt x="10945385" y="2236380"/>
                  <a:pt x="10980397" y="2234609"/>
                </a:cubicBezTo>
                <a:cubicBezTo>
                  <a:pt x="11016629" y="2223698"/>
                  <a:pt x="11051640" y="2221925"/>
                  <a:pt x="11072810" y="2223651"/>
                </a:cubicBezTo>
                <a:cubicBezTo>
                  <a:pt x="11116369" y="2217958"/>
                  <a:pt x="11165222" y="2212693"/>
                  <a:pt x="11208784" y="2206996"/>
                </a:cubicBezTo>
                <a:cubicBezTo>
                  <a:pt x="11249089" y="2205662"/>
                  <a:pt x="11286135" y="2208676"/>
                  <a:pt x="11310158" y="2229115"/>
                </a:cubicBezTo>
                <a:cubicBezTo>
                  <a:pt x="11304865" y="2228683"/>
                  <a:pt x="11299575" y="2228253"/>
                  <a:pt x="11294282" y="2227823"/>
                </a:cubicBezTo>
                <a:cubicBezTo>
                  <a:pt x="11294282" y="2227823"/>
                  <a:pt x="11294282" y="2227823"/>
                  <a:pt x="11301611" y="2233040"/>
                </a:cubicBezTo>
                <a:cubicBezTo>
                  <a:pt x="11304865" y="2228683"/>
                  <a:pt x="11306903" y="2233469"/>
                  <a:pt x="11306903" y="2233469"/>
                </a:cubicBezTo>
                <a:cubicBezTo>
                  <a:pt x="11303648" y="2237824"/>
                  <a:pt x="11303648" y="2237824"/>
                  <a:pt x="11298354" y="2237396"/>
                </a:cubicBezTo>
                <a:cubicBezTo>
                  <a:pt x="11298354" y="2237396"/>
                  <a:pt x="11298354" y="2237396"/>
                  <a:pt x="11295099" y="2241751"/>
                </a:cubicBezTo>
                <a:cubicBezTo>
                  <a:pt x="11332146" y="2244767"/>
                  <a:pt x="11374488" y="2248216"/>
                  <a:pt x="11412755" y="2242088"/>
                </a:cubicBezTo>
                <a:cubicBezTo>
                  <a:pt x="11436778" y="2262527"/>
                  <a:pt x="11484410" y="2266404"/>
                  <a:pt x="11522277" y="2283350"/>
                </a:cubicBezTo>
                <a:cubicBezTo>
                  <a:pt x="11463240" y="2264680"/>
                  <a:pt x="11391998" y="2277362"/>
                  <a:pt x="11329707" y="2263049"/>
                </a:cubicBezTo>
                <a:cubicBezTo>
                  <a:pt x="11311793" y="2256969"/>
                  <a:pt x="11317903" y="2271331"/>
                  <a:pt x="11304061" y="2274821"/>
                </a:cubicBezTo>
                <a:cubicBezTo>
                  <a:pt x="11277598" y="2272669"/>
                  <a:pt x="11264977" y="2267019"/>
                  <a:pt x="11252354" y="2261372"/>
                </a:cubicBezTo>
                <a:cubicBezTo>
                  <a:pt x="11231185" y="2259651"/>
                  <a:pt x="11226708" y="2273148"/>
                  <a:pt x="11207574" y="2276209"/>
                </a:cubicBezTo>
                <a:cubicBezTo>
                  <a:pt x="11189659" y="2270131"/>
                  <a:pt x="11171746" y="2264051"/>
                  <a:pt x="11153833" y="2257970"/>
                </a:cubicBezTo>
                <a:cubicBezTo>
                  <a:pt x="11153833" y="2257970"/>
                  <a:pt x="11153833" y="2257970"/>
                  <a:pt x="11156272" y="2239688"/>
                </a:cubicBezTo>
                <a:cubicBezTo>
                  <a:pt x="11145685" y="2238827"/>
                  <a:pt x="11129808" y="2237530"/>
                  <a:pt x="11115966" y="2241029"/>
                </a:cubicBezTo>
                <a:cubicBezTo>
                  <a:pt x="11115966" y="2241029"/>
                  <a:pt x="11115966" y="2241029"/>
                  <a:pt x="11118004" y="2245814"/>
                </a:cubicBezTo>
                <a:cubicBezTo>
                  <a:pt x="11121260" y="2241458"/>
                  <a:pt x="11126552" y="2241887"/>
                  <a:pt x="11123297" y="2246246"/>
                </a:cubicBezTo>
                <a:cubicBezTo>
                  <a:pt x="11123297" y="2246246"/>
                  <a:pt x="11120040" y="2250603"/>
                  <a:pt x="11120040" y="2250603"/>
                </a:cubicBezTo>
                <a:cubicBezTo>
                  <a:pt x="11122076" y="2255387"/>
                  <a:pt x="11135918" y="2251894"/>
                  <a:pt x="11129406" y="2260603"/>
                </a:cubicBezTo>
                <a:cubicBezTo>
                  <a:pt x="11112308" y="2268453"/>
                  <a:pt x="11113528" y="2259309"/>
                  <a:pt x="11099687" y="2262806"/>
                </a:cubicBezTo>
                <a:cubicBezTo>
                  <a:pt x="11099687" y="2262806"/>
                  <a:pt x="11099687" y="2262806"/>
                  <a:pt x="11096431" y="2267159"/>
                </a:cubicBezTo>
                <a:cubicBezTo>
                  <a:pt x="11096431" y="2267159"/>
                  <a:pt x="11096431" y="2267159"/>
                  <a:pt x="11094394" y="2262374"/>
                </a:cubicBezTo>
                <a:cubicBezTo>
                  <a:pt x="11091139" y="2266729"/>
                  <a:pt x="11085846" y="2266297"/>
                  <a:pt x="11085846" y="2266297"/>
                </a:cubicBezTo>
                <a:cubicBezTo>
                  <a:pt x="11083809" y="2261512"/>
                  <a:pt x="11083809" y="2261512"/>
                  <a:pt x="11083809" y="2261512"/>
                </a:cubicBezTo>
                <a:cubicBezTo>
                  <a:pt x="11072004" y="2269792"/>
                  <a:pt x="11049613" y="2277209"/>
                  <a:pt x="11030481" y="2280273"/>
                </a:cubicBezTo>
                <a:lnTo>
                  <a:pt x="11014144" y="2278241"/>
                </a:lnTo>
                <a:lnTo>
                  <a:pt x="11014714" y="2278811"/>
                </a:lnTo>
                <a:lnTo>
                  <a:pt x="11015592" y="2279689"/>
                </a:lnTo>
                <a:cubicBezTo>
                  <a:pt x="11018616" y="2282708"/>
                  <a:pt x="11024012" y="2280000"/>
                  <a:pt x="11027032" y="2283020"/>
                </a:cubicBezTo>
                <a:cubicBezTo>
                  <a:pt x="11027032" y="2283020"/>
                  <a:pt x="11024660" y="2288747"/>
                  <a:pt x="11019264" y="2291458"/>
                </a:cubicBezTo>
                <a:cubicBezTo>
                  <a:pt x="11019264" y="2291458"/>
                  <a:pt x="11019264" y="2291458"/>
                  <a:pt x="11013870" y="2294167"/>
                </a:cubicBezTo>
                <a:cubicBezTo>
                  <a:pt x="11024660" y="2288747"/>
                  <a:pt x="11017540" y="2305933"/>
                  <a:pt x="11000703" y="2305309"/>
                </a:cubicBezTo>
                <a:cubicBezTo>
                  <a:pt x="11000703" y="2305309"/>
                  <a:pt x="11000703" y="2305309"/>
                  <a:pt x="11000055" y="2296564"/>
                </a:cubicBezTo>
                <a:cubicBezTo>
                  <a:pt x="10997032" y="2293543"/>
                  <a:pt x="10991637" y="2296252"/>
                  <a:pt x="10991637" y="2296252"/>
                </a:cubicBezTo>
                <a:cubicBezTo>
                  <a:pt x="10990987" y="2287506"/>
                  <a:pt x="10994009" y="2290524"/>
                  <a:pt x="10999406" y="2287817"/>
                </a:cubicBezTo>
                <a:cubicBezTo>
                  <a:pt x="10999406" y="2287817"/>
                  <a:pt x="10999406" y="2287817"/>
                  <a:pt x="11004800" y="2285105"/>
                </a:cubicBezTo>
                <a:lnTo>
                  <a:pt x="11004277" y="2285153"/>
                </a:lnTo>
                <a:lnTo>
                  <a:pt x="10967622" y="2288458"/>
                </a:lnTo>
                <a:lnTo>
                  <a:pt x="10953805" y="2296302"/>
                </a:lnTo>
                <a:lnTo>
                  <a:pt x="10872373" y="2382146"/>
                </a:lnTo>
                <a:cubicBezTo>
                  <a:pt x="10870535" y="2386272"/>
                  <a:pt x="10868065" y="2390616"/>
                  <a:pt x="10866224" y="2394740"/>
                </a:cubicBezTo>
                <a:cubicBezTo>
                  <a:pt x="10839719" y="2403865"/>
                  <a:pt x="10794162" y="2452731"/>
                  <a:pt x="10780740" y="2446293"/>
                </a:cubicBezTo>
                <a:lnTo>
                  <a:pt x="10780398" y="2424291"/>
                </a:lnTo>
                <a:cubicBezTo>
                  <a:pt x="10760673" y="2420603"/>
                  <a:pt x="10727525" y="2410480"/>
                  <a:pt x="10707782" y="2405635"/>
                </a:cubicBezTo>
                <a:cubicBezTo>
                  <a:pt x="10707961" y="2417215"/>
                  <a:pt x="10708121" y="2427639"/>
                  <a:pt x="10701813" y="2429810"/>
                </a:cubicBezTo>
                <a:cubicBezTo>
                  <a:pt x="10688731" y="2445377"/>
                  <a:pt x="10701650" y="2419390"/>
                  <a:pt x="10694528" y="2410200"/>
                </a:cubicBezTo>
                <a:cubicBezTo>
                  <a:pt x="10668654" y="2419106"/>
                  <a:pt x="10623600" y="2500398"/>
                  <a:pt x="10597267" y="2520526"/>
                </a:cubicBezTo>
                <a:cubicBezTo>
                  <a:pt x="10584808" y="2535296"/>
                  <a:pt x="10556995" y="2501208"/>
                  <a:pt x="10543581" y="2495350"/>
                </a:cubicBezTo>
                <a:cubicBezTo>
                  <a:pt x="10517535" y="2493258"/>
                  <a:pt x="10458548" y="2535108"/>
                  <a:pt x="10432215" y="2555232"/>
                </a:cubicBezTo>
                <a:cubicBezTo>
                  <a:pt x="10399398" y="2566532"/>
                  <a:pt x="10360271" y="2580006"/>
                  <a:pt x="10327283" y="2580301"/>
                </a:cubicBezTo>
                <a:lnTo>
                  <a:pt x="10327958" y="2623724"/>
                </a:lnTo>
                <a:lnTo>
                  <a:pt x="10256014" y="2648496"/>
                </a:lnTo>
                <a:cubicBezTo>
                  <a:pt x="10249244" y="2661887"/>
                  <a:pt x="10249424" y="2673467"/>
                  <a:pt x="10236964" y="2688236"/>
                </a:cubicBezTo>
                <a:lnTo>
                  <a:pt x="10237255" y="2707039"/>
                </a:lnTo>
                <a:lnTo>
                  <a:pt x="10244451" y="2705441"/>
                </a:lnTo>
                <a:cubicBezTo>
                  <a:pt x="10309726" y="2678581"/>
                  <a:pt x="10379563" y="2640100"/>
                  <a:pt x="10448738" y="2624747"/>
                </a:cubicBezTo>
                <a:cubicBezTo>
                  <a:pt x="10457203" y="2624633"/>
                  <a:pt x="10460293" y="2627485"/>
                  <a:pt x="10468756" y="2627373"/>
                </a:cubicBezTo>
                <a:cubicBezTo>
                  <a:pt x="10491054" y="2624189"/>
                  <a:pt x="10537121" y="2603360"/>
                  <a:pt x="10551768" y="2608949"/>
                </a:cubicBezTo>
                <a:cubicBezTo>
                  <a:pt x="10550958" y="2600291"/>
                  <a:pt x="10553239" y="2594481"/>
                  <a:pt x="10564792" y="2597221"/>
                </a:cubicBezTo>
                <a:cubicBezTo>
                  <a:pt x="10570165" y="2594261"/>
                  <a:pt x="10601737" y="2599622"/>
                  <a:pt x="10604017" y="2593814"/>
                </a:cubicBezTo>
                <a:cubicBezTo>
                  <a:pt x="10598646" y="2596775"/>
                  <a:pt x="10600925" y="2590963"/>
                  <a:pt x="10597836" y="2588118"/>
                </a:cubicBezTo>
                <a:lnTo>
                  <a:pt x="10627805" y="2585366"/>
                </a:lnTo>
                <a:lnTo>
                  <a:pt x="10631151" y="2597151"/>
                </a:lnTo>
                <a:lnTo>
                  <a:pt x="10717030" y="2559058"/>
                </a:lnTo>
                <a:cubicBezTo>
                  <a:pt x="10751297" y="2544163"/>
                  <a:pt x="10786050" y="2530701"/>
                  <a:pt x="10820638" y="2523024"/>
                </a:cubicBezTo>
                <a:cubicBezTo>
                  <a:pt x="10829100" y="2522915"/>
                  <a:pt x="10832190" y="2525765"/>
                  <a:pt x="10840656" y="2525652"/>
                </a:cubicBezTo>
                <a:cubicBezTo>
                  <a:pt x="10862953" y="2522473"/>
                  <a:pt x="10909020" y="2501642"/>
                  <a:pt x="10923666" y="2507228"/>
                </a:cubicBezTo>
                <a:cubicBezTo>
                  <a:pt x="10922855" y="2498572"/>
                  <a:pt x="10925137" y="2492760"/>
                  <a:pt x="10936690" y="2495500"/>
                </a:cubicBezTo>
                <a:cubicBezTo>
                  <a:pt x="10942062" y="2492540"/>
                  <a:pt x="10973635" y="2497906"/>
                  <a:pt x="10975915" y="2492098"/>
                </a:cubicBezTo>
                <a:cubicBezTo>
                  <a:pt x="10970544" y="2495059"/>
                  <a:pt x="10972824" y="2489247"/>
                  <a:pt x="10969734" y="2486397"/>
                </a:cubicBezTo>
                <a:lnTo>
                  <a:pt x="10999703" y="2483643"/>
                </a:lnTo>
                <a:lnTo>
                  <a:pt x="11005233" y="2503128"/>
                </a:lnTo>
                <a:lnTo>
                  <a:pt x="10988281" y="2503490"/>
                </a:lnTo>
                <a:cubicBezTo>
                  <a:pt x="10968338" y="2516757"/>
                  <a:pt x="10947015" y="2522818"/>
                  <a:pt x="10924248" y="2528531"/>
                </a:cubicBezTo>
                <a:lnTo>
                  <a:pt x="10863028" y="2547887"/>
                </a:lnTo>
                <a:lnTo>
                  <a:pt x="10853829" y="2545708"/>
                </a:lnTo>
                <a:cubicBezTo>
                  <a:pt x="10853829" y="2545708"/>
                  <a:pt x="10853829" y="2545708"/>
                  <a:pt x="10851549" y="2551517"/>
                </a:cubicBezTo>
                <a:lnTo>
                  <a:pt x="10863028" y="2547887"/>
                </a:lnTo>
                <a:lnTo>
                  <a:pt x="10865385" y="2548447"/>
                </a:lnTo>
                <a:cubicBezTo>
                  <a:pt x="10866193" y="2557106"/>
                  <a:pt x="10860821" y="2560061"/>
                  <a:pt x="10857730" y="2557217"/>
                </a:cubicBezTo>
                <a:cubicBezTo>
                  <a:pt x="10855449" y="2563023"/>
                  <a:pt x="10855449" y="2563023"/>
                  <a:pt x="10855449" y="2563023"/>
                </a:cubicBezTo>
                <a:lnTo>
                  <a:pt x="10859042" y="2562567"/>
                </a:lnTo>
                <a:lnTo>
                  <a:pt x="10867102" y="2559850"/>
                </a:lnTo>
                <a:cubicBezTo>
                  <a:pt x="10877678" y="2556246"/>
                  <a:pt x="10886527" y="2552939"/>
                  <a:pt x="10894621" y="2548873"/>
                </a:cubicBezTo>
                <a:cubicBezTo>
                  <a:pt x="10904225" y="2546322"/>
                  <a:pt x="10912482" y="2544446"/>
                  <a:pt x="10921493" y="2543325"/>
                </a:cubicBezTo>
                <a:lnTo>
                  <a:pt x="10926990" y="2543145"/>
                </a:lnTo>
                <a:lnTo>
                  <a:pt x="10940066" y="2538230"/>
                </a:lnTo>
                <a:cubicBezTo>
                  <a:pt x="10969748" y="2529439"/>
                  <a:pt x="10991991" y="2526660"/>
                  <a:pt x="11000365" y="2534833"/>
                </a:cubicBezTo>
                <a:lnTo>
                  <a:pt x="10995089" y="2537611"/>
                </a:lnTo>
                <a:lnTo>
                  <a:pt x="11005356" y="2535053"/>
                </a:lnTo>
                <a:lnTo>
                  <a:pt x="11014534" y="2535913"/>
                </a:lnTo>
                <a:lnTo>
                  <a:pt x="11014927" y="2537297"/>
                </a:lnTo>
                <a:lnTo>
                  <a:pt x="11044201" y="2528231"/>
                </a:lnTo>
                <a:cubicBezTo>
                  <a:pt x="11076575" y="2511977"/>
                  <a:pt x="11109597" y="2504474"/>
                  <a:pt x="11154062" y="2500299"/>
                </a:cubicBezTo>
                <a:cubicBezTo>
                  <a:pt x="11129458" y="2508119"/>
                  <a:pt x="11143920" y="2514465"/>
                  <a:pt x="11152988" y="2523526"/>
                </a:cubicBezTo>
                <a:cubicBezTo>
                  <a:pt x="11156010" y="2526540"/>
                  <a:pt x="11161406" y="2523832"/>
                  <a:pt x="11164428" y="2526853"/>
                </a:cubicBezTo>
                <a:cubicBezTo>
                  <a:pt x="11164428" y="2526853"/>
                  <a:pt x="11162056" y="2532578"/>
                  <a:pt x="11156661" y="2535287"/>
                </a:cubicBezTo>
                <a:cubicBezTo>
                  <a:pt x="11156661" y="2535287"/>
                  <a:pt x="11156661" y="2535287"/>
                  <a:pt x="11151264" y="2537994"/>
                </a:cubicBezTo>
                <a:cubicBezTo>
                  <a:pt x="11162056" y="2532578"/>
                  <a:pt x="11154935" y="2549761"/>
                  <a:pt x="11138099" y="2549139"/>
                </a:cubicBezTo>
                <a:cubicBezTo>
                  <a:pt x="11138099" y="2549139"/>
                  <a:pt x="11138099" y="2549139"/>
                  <a:pt x="11137450" y="2540393"/>
                </a:cubicBezTo>
                <a:cubicBezTo>
                  <a:pt x="11134427" y="2537375"/>
                  <a:pt x="11129032" y="2540082"/>
                  <a:pt x="11129032" y="2540082"/>
                </a:cubicBezTo>
                <a:cubicBezTo>
                  <a:pt x="11128382" y="2531334"/>
                  <a:pt x="11131405" y="2534354"/>
                  <a:pt x="11136802" y="2531647"/>
                </a:cubicBezTo>
                <a:cubicBezTo>
                  <a:pt x="11136802" y="2531647"/>
                  <a:pt x="11136802" y="2531647"/>
                  <a:pt x="11142196" y="2528937"/>
                </a:cubicBezTo>
                <a:cubicBezTo>
                  <a:pt x="11122337" y="2525298"/>
                  <a:pt x="11083918" y="2535507"/>
                  <a:pt x="11079172" y="2546964"/>
                </a:cubicBezTo>
                <a:cubicBezTo>
                  <a:pt x="11059964" y="2552067"/>
                  <a:pt x="11041185" y="2553557"/>
                  <a:pt x="11024590" y="2556215"/>
                </a:cubicBezTo>
                <a:lnTo>
                  <a:pt x="11020727" y="2557733"/>
                </a:lnTo>
                <a:lnTo>
                  <a:pt x="11022151" y="2562743"/>
                </a:lnTo>
                <a:lnTo>
                  <a:pt x="11000685" y="2565600"/>
                </a:lnTo>
                <a:lnTo>
                  <a:pt x="10983124" y="2572493"/>
                </a:lnTo>
                <a:cubicBezTo>
                  <a:pt x="10970823" y="2576399"/>
                  <a:pt x="10967205" y="2574815"/>
                  <a:pt x="10964561" y="2572171"/>
                </a:cubicBezTo>
                <a:lnTo>
                  <a:pt x="10961864" y="2570763"/>
                </a:lnTo>
                <a:lnTo>
                  <a:pt x="10944655" y="2573053"/>
                </a:lnTo>
                <a:lnTo>
                  <a:pt x="10936083" y="2575481"/>
                </a:lnTo>
                <a:lnTo>
                  <a:pt x="10930109" y="2579258"/>
                </a:lnTo>
                <a:cubicBezTo>
                  <a:pt x="10925926" y="2584195"/>
                  <a:pt x="10922798" y="2589168"/>
                  <a:pt x="10914703" y="2593229"/>
                </a:cubicBezTo>
                <a:lnTo>
                  <a:pt x="10879888" y="2595987"/>
                </a:lnTo>
                <a:lnTo>
                  <a:pt x="10866832" y="2602417"/>
                </a:lnTo>
                <a:cubicBezTo>
                  <a:pt x="10810400" y="2630069"/>
                  <a:pt x="10754834" y="2657495"/>
                  <a:pt x="10738512" y="2668647"/>
                </a:cubicBezTo>
                <a:cubicBezTo>
                  <a:pt x="10715649" y="2687577"/>
                  <a:pt x="10686146" y="2697737"/>
                  <a:pt x="10657288" y="2703525"/>
                </a:cubicBezTo>
                <a:lnTo>
                  <a:pt x="10610988" y="2708705"/>
                </a:lnTo>
                <a:lnTo>
                  <a:pt x="10604551" y="2712625"/>
                </a:lnTo>
                <a:cubicBezTo>
                  <a:pt x="10607574" y="2715645"/>
                  <a:pt x="10621389" y="2713246"/>
                  <a:pt x="10616642" y="2724702"/>
                </a:cubicBezTo>
                <a:cubicBezTo>
                  <a:pt x="10604071" y="2734417"/>
                  <a:pt x="10593806" y="2739852"/>
                  <a:pt x="10584757" y="2742832"/>
                </a:cubicBezTo>
                <a:lnTo>
                  <a:pt x="10577460" y="2743848"/>
                </a:lnTo>
                <a:lnTo>
                  <a:pt x="10574645" y="2779785"/>
                </a:lnTo>
                <a:cubicBezTo>
                  <a:pt x="10567865" y="2792597"/>
                  <a:pt x="10567865" y="2792597"/>
                  <a:pt x="10548302" y="2799333"/>
                </a:cubicBezTo>
                <a:cubicBezTo>
                  <a:pt x="10541659" y="2780083"/>
                  <a:pt x="10547968" y="2777909"/>
                  <a:pt x="10528234" y="2773646"/>
                </a:cubicBezTo>
                <a:cubicBezTo>
                  <a:pt x="10522265" y="2797821"/>
                  <a:pt x="10515486" y="2810631"/>
                  <a:pt x="10509355" y="2824387"/>
                </a:cubicBezTo>
                <a:lnTo>
                  <a:pt x="10509014" y="2802382"/>
                </a:lnTo>
                <a:cubicBezTo>
                  <a:pt x="10515153" y="2789211"/>
                  <a:pt x="10515153" y="2789211"/>
                  <a:pt x="10521925" y="2775816"/>
                </a:cubicBezTo>
                <a:cubicBezTo>
                  <a:pt x="10470018" y="2793690"/>
                  <a:pt x="10417726" y="2786736"/>
                  <a:pt x="10375699" y="2838642"/>
                </a:cubicBezTo>
                <a:lnTo>
                  <a:pt x="10362403" y="2858637"/>
                </a:lnTo>
                <a:lnTo>
                  <a:pt x="10368638" y="2885077"/>
                </a:lnTo>
                <a:lnTo>
                  <a:pt x="10370488" y="2889832"/>
                </a:lnTo>
                <a:lnTo>
                  <a:pt x="10392238" y="2879326"/>
                </a:lnTo>
                <a:cubicBezTo>
                  <a:pt x="10400371" y="2877800"/>
                  <a:pt x="10409228" y="2875008"/>
                  <a:pt x="10419803" y="2871330"/>
                </a:cubicBezTo>
                <a:lnTo>
                  <a:pt x="10427691" y="2868556"/>
                </a:lnTo>
                <a:lnTo>
                  <a:pt x="10441406" y="2862279"/>
                </a:lnTo>
                <a:cubicBezTo>
                  <a:pt x="10452148" y="2860116"/>
                  <a:pt x="10464752" y="2855003"/>
                  <a:pt x="10484518" y="2848448"/>
                </a:cubicBezTo>
                <a:cubicBezTo>
                  <a:pt x="10486234" y="2850681"/>
                  <a:pt x="10490710" y="2849781"/>
                  <a:pt x="10496314" y="2848332"/>
                </a:cubicBezTo>
                <a:lnTo>
                  <a:pt x="10497314" y="2848148"/>
                </a:lnTo>
                <a:lnTo>
                  <a:pt x="10506842" y="2839750"/>
                </a:lnTo>
                <a:lnTo>
                  <a:pt x="10515643" y="2837788"/>
                </a:lnTo>
                <a:lnTo>
                  <a:pt x="10516892" y="2836779"/>
                </a:lnTo>
                <a:lnTo>
                  <a:pt x="10535013" y="2832580"/>
                </a:lnTo>
                <a:lnTo>
                  <a:pt x="10547176" y="2827089"/>
                </a:lnTo>
                <a:cubicBezTo>
                  <a:pt x="10566972" y="2819392"/>
                  <a:pt x="10582336" y="2815411"/>
                  <a:pt x="10589203" y="2818431"/>
                </a:cubicBezTo>
                <a:lnTo>
                  <a:pt x="10591401" y="2822269"/>
                </a:lnTo>
                <a:lnTo>
                  <a:pt x="10602204" y="2820580"/>
                </a:lnTo>
                <a:lnTo>
                  <a:pt x="10606780" y="2821722"/>
                </a:lnTo>
                <a:lnTo>
                  <a:pt x="10631285" y="2812157"/>
                </a:lnTo>
                <a:lnTo>
                  <a:pt x="10653898" y="2811491"/>
                </a:lnTo>
                <a:lnTo>
                  <a:pt x="10680125" y="2804399"/>
                </a:lnTo>
                <a:lnTo>
                  <a:pt x="10717436" y="2804827"/>
                </a:lnTo>
                <a:lnTo>
                  <a:pt x="10734122" y="2798405"/>
                </a:lnTo>
                <a:cubicBezTo>
                  <a:pt x="10756716" y="2789885"/>
                  <a:pt x="10779630" y="2782188"/>
                  <a:pt x="10802436" y="2777797"/>
                </a:cubicBezTo>
                <a:cubicBezTo>
                  <a:pt x="10808016" y="2777733"/>
                  <a:pt x="10810055" y="2779364"/>
                  <a:pt x="10815635" y="2779299"/>
                </a:cubicBezTo>
                <a:lnTo>
                  <a:pt x="10820536" y="2778102"/>
                </a:lnTo>
                <a:lnTo>
                  <a:pt x="10818334" y="2777815"/>
                </a:lnTo>
                <a:cubicBezTo>
                  <a:pt x="10847424" y="2762750"/>
                  <a:pt x="10869118" y="2754053"/>
                  <a:pt x="10890568" y="2750559"/>
                </a:cubicBezTo>
                <a:lnTo>
                  <a:pt x="10893870" y="2749474"/>
                </a:lnTo>
                <a:lnTo>
                  <a:pt x="10901754" y="2736117"/>
                </a:lnTo>
                <a:cubicBezTo>
                  <a:pt x="10904882" y="2729688"/>
                  <a:pt x="10908022" y="2724007"/>
                  <a:pt x="10912391" y="2722702"/>
                </a:cubicBezTo>
                <a:cubicBezTo>
                  <a:pt x="10931740" y="2716922"/>
                  <a:pt x="10951221" y="2712685"/>
                  <a:pt x="10970806" y="2708418"/>
                </a:cubicBezTo>
                <a:lnTo>
                  <a:pt x="10985984" y="2704699"/>
                </a:lnTo>
                <a:lnTo>
                  <a:pt x="10988562" y="2703617"/>
                </a:lnTo>
                <a:cubicBezTo>
                  <a:pt x="10999288" y="2701870"/>
                  <a:pt x="11011923" y="2697231"/>
                  <a:pt x="11031708" y="2691428"/>
                </a:cubicBezTo>
                <a:cubicBezTo>
                  <a:pt x="11035038" y="2696049"/>
                  <a:pt x="11049583" y="2688516"/>
                  <a:pt x="11061974" y="2689080"/>
                </a:cubicBezTo>
                <a:cubicBezTo>
                  <a:pt x="11056734" y="2687352"/>
                  <a:pt x="11055069" y="2685041"/>
                  <a:pt x="11064128" y="2680983"/>
                </a:cubicBezTo>
                <a:cubicBezTo>
                  <a:pt x="11087244" y="2679801"/>
                  <a:pt x="11127060" y="2662990"/>
                  <a:pt x="11142535" y="2673380"/>
                </a:cubicBezTo>
                <a:cubicBezTo>
                  <a:pt x="11153504" y="2666429"/>
                  <a:pt x="11165662" y="2662511"/>
                  <a:pt x="11178383" y="2660763"/>
                </a:cubicBezTo>
                <a:lnTo>
                  <a:pt x="11207468" y="2661052"/>
                </a:lnTo>
                <a:lnTo>
                  <a:pt x="11212260" y="2659873"/>
                </a:lnTo>
                <a:cubicBezTo>
                  <a:pt x="11241790" y="2652600"/>
                  <a:pt x="11278291" y="2641115"/>
                  <a:pt x="11307822" y="2633844"/>
                </a:cubicBezTo>
                <a:cubicBezTo>
                  <a:pt x="11337354" y="2626571"/>
                  <a:pt x="11361244" y="2620065"/>
                  <a:pt x="11366388" y="2627543"/>
                </a:cubicBezTo>
                <a:cubicBezTo>
                  <a:pt x="11367714" y="2624093"/>
                  <a:pt x="11367714" y="2624093"/>
                  <a:pt x="11367714" y="2624093"/>
                </a:cubicBezTo>
                <a:cubicBezTo>
                  <a:pt x="11367714" y="2624093"/>
                  <a:pt x="11367714" y="2624093"/>
                  <a:pt x="11371198" y="2621986"/>
                </a:cubicBezTo>
                <a:lnTo>
                  <a:pt x="11374656" y="2624137"/>
                </a:lnTo>
                <a:lnTo>
                  <a:pt x="11395654" y="2614858"/>
                </a:lnTo>
                <a:cubicBezTo>
                  <a:pt x="11405958" y="2611035"/>
                  <a:pt x="11413360" y="2609662"/>
                  <a:pt x="11416358" y="2612688"/>
                </a:cubicBezTo>
                <a:cubicBezTo>
                  <a:pt x="11417350" y="2609077"/>
                  <a:pt x="11417350" y="2609077"/>
                  <a:pt x="11417350" y="2609077"/>
                </a:cubicBezTo>
                <a:cubicBezTo>
                  <a:pt x="11417350" y="2609077"/>
                  <a:pt x="11417350" y="2609077"/>
                  <a:pt x="11420672" y="2606279"/>
                </a:cubicBezTo>
                <a:cubicBezTo>
                  <a:pt x="11423002" y="2607093"/>
                  <a:pt x="11425333" y="2607905"/>
                  <a:pt x="11427662" y="2608720"/>
                </a:cubicBezTo>
                <a:cubicBezTo>
                  <a:pt x="11427662" y="2608720"/>
                  <a:pt x="11427662" y="2608720"/>
                  <a:pt x="11424341" y="2611518"/>
                </a:cubicBezTo>
                <a:cubicBezTo>
                  <a:pt x="11424341" y="2611518"/>
                  <a:pt x="11424341" y="2611518"/>
                  <a:pt x="11421019" y="2614315"/>
                </a:cubicBezTo>
                <a:cubicBezTo>
                  <a:pt x="11432322" y="2610348"/>
                  <a:pt x="11443626" y="2606379"/>
                  <a:pt x="11454930" y="2602410"/>
                </a:cubicBezTo>
                <a:cubicBezTo>
                  <a:pt x="11453938" y="2606022"/>
                  <a:pt x="11466582" y="2606479"/>
                  <a:pt x="11462269" y="2612889"/>
                </a:cubicBezTo>
                <a:cubicBezTo>
                  <a:pt x="11522108" y="2590251"/>
                  <a:pt x="11564696" y="2593248"/>
                  <a:pt x="11604900" y="2567712"/>
                </a:cubicBezTo>
                <a:cubicBezTo>
                  <a:pt x="11641490" y="2564657"/>
                  <a:pt x="11661472" y="2575592"/>
                  <a:pt x="11701034" y="2561702"/>
                </a:cubicBezTo>
                <a:cubicBezTo>
                  <a:pt x="11702373" y="2566128"/>
                  <a:pt x="11710356" y="2564959"/>
                  <a:pt x="11712686" y="2565771"/>
                </a:cubicBezTo>
                <a:cubicBezTo>
                  <a:pt x="11729641" y="2559819"/>
                  <a:pt x="11750265" y="2559105"/>
                  <a:pt x="11770890" y="2558393"/>
                </a:cubicBezTo>
                <a:cubicBezTo>
                  <a:pt x="11784525" y="2555239"/>
                  <a:pt x="11797168" y="2555696"/>
                  <a:pt x="11808820" y="2559764"/>
                </a:cubicBezTo>
                <a:cubicBezTo>
                  <a:pt x="11813480" y="2561391"/>
                  <a:pt x="11815810" y="2562206"/>
                  <a:pt x="11820471" y="2563831"/>
                </a:cubicBezTo>
                <a:cubicBezTo>
                  <a:pt x="11819480" y="2567444"/>
                  <a:pt x="11819480" y="2567444"/>
                  <a:pt x="11819480" y="2567444"/>
                </a:cubicBezTo>
                <a:cubicBezTo>
                  <a:pt x="11812836" y="2573039"/>
                  <a:pt x="11802524" y="2573395"/>
                  <a:pt x="11790874" y="2569327"/>
                </a:cubicBezTo>
                <a:cubicBezTo>
                  <a:pt x="11778230" y="2568869"/>
                  <a:pt x="11765588" y="2568412"/>
                  <a:pt x="11756614" y="2573195"/>
                </a:cubicBezTo>
                <a:cubicBezTo>
                  <a:pt x="11749624" y="2570754"/>
                  <a:pt x="11744964" y="2569127"/>
                  <a:pt x="11737971" y="2566685"/>
                </a:cubicBezTo>
                <a:cubicBezTo>
                  <a:pt x="11714025" y="2570197"/>
                  <a:pt x="11706044" y="2571366"/>
                  <a:pt x="11684428" y="2575695"/>
                </a:cubicBezTo>
                <a:cubicBezTo>
                  <a:pt x="11688740" y="2569283"/>
                  <a:pt x="11674114" y="2576048"/>
                  <a:pt x="11667124" y="2573608"/>
                </a:cubicBezTo>
                <a:cubicBezTo>
                  <a:pt x="11661472" y="2575592"/>
                  <a:pt x="11651508" y="2583985"/>
                  <a:pt x="11662812" y="2580017"/>
                </a:cubicBezTo>
                <a:cubicBezTo>
                  <a:pt x="11642536" y="2588767"/>
                  <a:pt x="11616260" y="2591466"/>
                  <a:pt x="11589982" y="2594163"/>
                </a:cubicBezTo>
                <a:cubicBezTo>
                  <a:pt x="11562716" y="2600472"/>
                  <a:pt x="11536439" y="2603168"/>
                  <a:pt x="11508180" y="2613090"/>
                </a:cubicBezTo>
                <a:cubicBezTo>
                  <a:pt x="11509172" y="2609478"/>
                  <a:pt x="11503519" y="2611461"/>
                  <a:pt x="11505501" y="2604240"/>
                </a:cubicBezTo>
                <a:cubicBezTo>
                  <a:pt x="11471592" y="2616145"/>
                  <a:pt x="11456618" y="2614872"/>
                  <a:pt x="11439021" y="2632473"/>
                </a:cubicBezTo>
                <a:lnTo>
                  <a:pt x="11425788" y="2636461"/>
                </a:lnTo>
                <a:lnTo>
                  <a:pt x="11452139" y="2633958"/>
                </a:lnTo>
                <a:lnTo>
                  <a:pt x="11468238" y="2633749"/>
                </a:lnTo>
                <a:lnTo>
                  <a:pt x="11515836" y="2617794"/>
                </a:lnTo>
                <a:cubicBezTo>
                  <a:pt x="11521438" y="2617536"/>
                  <a:pt x="11523510" y="2619089"/>
                  <a:pt x="11529112" y="2618833"/>
                </a:cubicBezTo>
                <a:cubicBezTo>
                  <a:pt x="11543844" y="2616513"/>
                  <a:pt x="11574146" y="2603602"/>
                  <a:pt x="11583892" y="2606449"/>
                </a:cubicBezTo>
                <a:cubicBezTo>
                  <a:pt x="11583276" y="2601538"/>
                  <a:pt x="11584731" y="2598178"/>
                  <a:pt x="11592405" y="2599473"/>
                </a:cubicBezTo>
                <a:cubicBezTo>
                  <a:pt x="11595934" y="2597666"/>
                  <a:pt x="11616884" y="2599999"/>
                  <a:pt x="11618340" y="2596642"/>
                </a:cubicBezTo>
                <a:cubicBezTo>
                  <a:pt x="11614810" y="2598448"/>
                  <a:pt x="11616267" y="2595089"/>
                  <a:pt x="11614194" y="2593538"/>
                </a:cubicBezTo>
                <a:lnTo>
                  <a:pt x="11634008" y="2591286"/>
                </a:lnTo>
                <a:lnTo>
                  <a:pt x="11637848" y="2602254"/>
                </a:lnTo>
                <a:lnTo>
                  <a:pt x="11626630" y="2602847"/>
                </a:lnTo>
                <a:cubicBezTo>
                  <a:pt x="11613552" y="2610854"/>
                  <a:pt x="11599493" y="2614791"/>
                  <a:pt x="11584474" y="2618564"/>
                </a:cubicBezTo>
                <a:lnTo>
                  <a:pt x="11560993" y="2625792"/>
                </a:lnTo>
                <a:lnTo>
                  <a:pt x="11566948" y="2627309"/>
                </a:lnTo>
                <a:lnTo>
                  <a:pt x="11572866" y="2625656"/>
                </a:lnTo>
                <a:lnTo>
                  <a:pt x="11575646" y="2629525"/>
                </a:lnTo>
                <a:lnTo>
                  <a:pt x="11588262" y="2632738"/>
                </a:lnTo>
                <a:lnTo>
                  <a:pt x="11589748" y="2632524"/>
                </a:lnTo>
                <a:cubicBezTo>
                  <a:pt x="11606944" y="2629269"/>
                  <a:pt x="11623804" y="2625204"/>
                  <a:pt x="11638228" y="2620428"/>
                </a:cubicBezTo>
                <a:lnTo>
                  <a:pt x="11644309" y="2620705"/>
                </a:lnTo>
                <a:lnTo>
                  <a:pt x="11644858" y="2622273"/>
                </a:lnTo>
                <a:lnTo>
                  <a:pt x="11659754" y="2618685"/>
                </a:lnTo>
                <a:cubicBezTo>
                  <a:pt x="11663914" y="2617442"/>
                  <a:pt x="11668816" y="2634290"/>
                  <a:pt x="11672978" y="2633046"/>
                </a:cubicBezTo>
                <a:cubicBezTo>
                  <a:pt x="11685877" y="2629194"/>
                  <a:pt x="11698670" y="2619380"/>
                  <a:pt x="11716145" y="2614161"/>
                </a:cubicBezTo>
                <a:cubicBezTo>
                  <a:pt x="11716253" y="2620121"/>
                  <a:pt x="11720639" y="2631463"/>
                  <a:pt x="11725745" y="2636264"/>
                </a:cubicBezTo>
                <a:lnTo>
                  <a:pt x="11764442" y="2624706"/>
                </a:lnTo>
                <a:cubicBezTo>
                  <a:pt x="11777454" y="2627147"/>
                  <a:pt x="11794658" y="2629999"/>
                  <a:pt x="11821060" y="2632768"/>
                </a:cubicBezTo>
                <a:cubicBezTo>
                  <a:pt x="11840864" y="2634843"/>
                  <a:pt x="11885762" y="2632235"/>
                  <a:pt x="11908822" y="2635584"/>
                </a:cubicBezTo>
                <a:lnTo>
                  <a:pt x="11921646" y="2640818"/>
                </a:lnTo>
                <a:lnTo>
                  <a:pt x="11938830" y="2644097"/>
                </a:lnTo>
                <a:cubicBezTo>
                  <a:pt x="11940924" y="2641496"/>
                  <a:pt x="11940924" y="2641496"/>
                  <a:pt x="11940924" y="2641496"/>
                </a:cubicBezTo>
                <a:cubicBezTo>
                  <a:pt x="11940924" y="2641496"/>
                  <a:pt x="11942352" y="2644134"/>
                  <a:pt x="11942352" y="2644134"/>
                </a:cubicBezTo>
                <a:cubicBezTo>
                  <a:pt x="11944444" y="2641533"/>
                  <a:pt x="11949392" y="2644206"/>
                  <a:pt x="11949392" y="2644206"/>
                </a:cubicBezTo>
                <a:cubicBezTo>
                  <a:pt x="11952914" y="2644241"/>
                  <a:pt x="11950822" y="2646841"/>
                  <a:pt x="11947300" y="2646805"/>
                </a:cubicBezTo>
                <a:cubicBezTo>
                  <a:pt x="11945207" y="2649406"/>
                  <a:pt x="11945207" y="2649406"/>
                  <a:pt x="11943779" y="2646771"/>
                </a:cubicBezTo>
                <a:cubicBezTo>
                  <a:pt x="11950157" y="2652079"/>
                  <a:pt x="11964906" y="2646985"/>
                  <a:pt x="11965669" y="2654858"/>
                </a:cubicBezTo>
                <a:cubicBezTo>
                  <a:pt x="11935408" y="2657170"/>
                  <a:pt x="11925706" y="2678046"/>
                  <a:pt x="11893254" y="2669850"/>
                </a:cubicBezTo>
                <a:cubicBezTo>
                  <a:pt x="11890397" y="2664578"/>
                  <a:pt x="11899532" y="2662050"/>
                  <a:pt x="11901625" y="2659449"/>
                </a:cubicBezTo>
                <a:lnTo>
                  <a:pt x="11887426" y="2657955"/>
                </a:lnTo>
                <a:lnTo>
                  <a:pt x="11853542" y="2668345"/>
                </a:lnTo>
                <a:cubicBezTo>
                  <a:pt x="11821221" y="2676833"/>
                  <a:pt x="11787248" y="2683483"/>
                  <a:pt x="11774295" y="2684357"/>
                </a:cubicBezTo>
                <a:cubicBezTo>
                  <a:pt x="11752326" y="2672272"/>
                  <a:pt x="11713432" y="2696207"/>
                  <a:pt x="11682943" y="2698986"/>
                </a:cubicBezTo>
                <a:cubicBezTo>
                  <a:pt x="11661140" y="2696177"/>
                  <a:pt x="11633982" y="2698046"/>
                  <a:pt x="11606866" y="2702232"/>
                </a:cubicBezTo>
                <a:lnTo>
                  <a:pt x="11550842" y="2714906"/>
                </a:lnTo>
                <a:lnTo>
                  <a:pt x="11550764" y="2715517"/>
                </a:lnTo>
                <a:cubicBezTo>
                  <a:pt x="11550680" y="2716172"/>
                  <a:pt x="11550680" y="2716172"/>
                  <a:pt x="11550680" y="2716172"/>
                </a:cubicBezTo>
                <a:lnTo>
                  <a:pt x="11543741" y="2716511"/>
                </a:lnTo>
                <a:lnTo>
                  <a:pt x="11531038" y="2719385"/>
                </a:lnTo>
                <a:lnTo>
                  <a:pt x="11531287" y="2722693"/>
                </a:lnTo>
                <a:lnTo>
                  <a:pt x="11537520" y="2724280"/>
                </a:lnTo>
                <a:lnTo>
                  <a:pt x="11562938" y="2718111"/>
                </a:lnTo>
                <a:cubicBezTo>
                  <a:pt x="11571909" y="2718234"/>
                  <a:pt x="11570132" y="2721296"/>
                  <a:pt x="11564770" y="2725338"/>
                </a:cubicBezTo>
                <a:cubicBezTo>
                  <a:pt x="11577298" y="2719338"/>
                  <a:pt x="11591659" y="2720564"/>
                  <a:pt x="11595215" y="2714441"/>
                </a:cubicBezTo>
                <a:cubicBezTo>
                  <a:pt x="11614938" y="2711628"/>
                  <a:pt x="11627492" y="2710771"/>
                  <a:pt x="11638243" y="2707834"/>
                </a:cubicBezTo>
                <a:cubicBezTo>
                  <a:pt x="11650798" y="2706978"/>
                  <a:pt x="11659770" y="2707102"/>
                  <a:pt x="11675936" y="2710412"/>
                </a:cubicBezTo>
                <a:cubicBezTo>
                  <a:pt x="11675963" y="2715556"/>
                  <a:pt x="11670574" y="2714454"/>
                  <a:pt x="11670602" y="2719600"/>
                </a:cubicBezTo>
                <a:cubicBezTo>
                  <a:pt x="11695712" y="2717888"/>
                  <a:pt x="11713630" y="2712991"/>
                  <a:pt x="11735156" y="2712259"/>
                </a:cubicBezTo>
                <a:cubicBezTo>
                  <a:pt x="11756658" y="2706384"/>
                  <a:pt x="11778185" y="2705651"/>
                  <a:pt x="11806906" y="2708106"/>
                </a:cubicBezTo>
                <a:cubicBezTo>
                  <a:pt x="11790768" y="2709941"/>
                  <a:pt x="11799767" y="2715209"/>
                  <a:pt x="11805182" y="2721458"/>
                </a:cubicBezTo>
                <a:cubicBezTo>
                  <a:pt x="11806988" y="2723541"/>
                  <a:pt x="11810571" y="2722560"/>
                  <a:pt x="11812376" y="2724645"/>
                </a:cubicBezTo>
                <a:cubicBezTo>
                  <a:pt x="11812376" y="2724645"/>
                  <a:pt x="11810598" y="2727706"/>
                  <a:pt x="11807014" y="2728685"/>
                </a:cubicBezTo>
                <a:cubicBezTo>
                  <a:pt x="11807014" y="2728685"/>
                  <a:pt x="11807014" y="2728685"/>
                  <a:pt x="11803431" y="2729664"/>
                </a:cubicBezTo>
                <a:cubicBezTo>
                  <a:pt x="11810598" y="2727706"/>
                  <a:pt x="11805263" y="2736891"/>
                  <a:pt x="11794486" y="2734684"/>
                </a:cubicBezTo>
                <a:cubicBezTo>
                  <a:pt x="11794486" y="2734684"/>
                  <a:pt x="11794486" y="2734684"/>
                  <a:pt x="11794459" y="2729540"/>
                </a:cubicBezTo>
                <a:cubicBezTo>
                  <a:pt x="11792654" y="2727458"/>
                  <a:pt x="11789072" y="2728436"/>
                  <a:pt x="11789072" y="2728436"/>
                </a:cubicBezTo>
                <a:cubicBezTo>
                  <a:pt x="11789044" y="2723291"/>
                  <a:pt x="11790848" y="2725375"/>
                  <a:pt x="11794432" y="2724395"/>
                </a:cubicBezTo>
                <a:cubicBezTo>
                  <a:pt x="11794432" y="2724395"/>
                  <a:pt x="11794432" y="2724395"/>
                  <a:pt x="11798015" y="2723416"/>
                </a:cubicBezTo>
                <a:cubicBezTo>
                  <a:pt x="11785433" y="2719128"/>
                  <a:pt x="11760322" y="2720838"/>
                  <a:pt x="11756766" y="2726961"/>
                </a:cubicBezTo>
                <a:cubicBezTo>
                  <a:pt x="11731655" y="2728672"/>
                  <a:pt x="11708295" y="2722176"/>
                  <a:pt x="11693988" y="2731239"/>
                </a:cubicBezTo>
                <a:cubicBezTo>
                  <a:pt x="11677850" y="2733074"/>
                  <a:pt x="11684989" y="2725970"/>
                  <a:pt x="11674212" y="2723764"/>
                </a:cubicBezTo>
                <a:cubicBezTo>
                  <a:pt x="11658074" y="2725598"/>
                  <a:pt x="11659906" y="2732826"/>
                  <a:pt x="11649156" y="2735765"/>
                </a:cubicBezTo>
                <a:cubicBezTo>
                  <a:pt x="11640170" y="2733068"/>
                  <a:pt x="11632094" y="2732699"/>
                  <a:pt x="11624920" y="2733371"/>
                </a:cubicBezTo>
                <a:lnTo>
                  <a:pt x="11611594" y="2736102"/>
                </a:lnTo>
                <a:lnTo>
                  <a:pt x="11614366" y="2738733"/>
                </a:lnTo>
                <a:cubicBezTo>
                  <a:pt x="11616688" y="2739645"/>
                  <a:pt x="11619178" y="2740126"/>
                  <a:pt x="11620256" y="2740797"/>
                </a:cubicBezTo>
                <a:cubicBezTo>
                  <a:pt x="11637179" y="2738504"/>
                  <a:pt x="11657087" y="2742346"/>
                  <a:pt x="11676995" y="2746187"/>
                </a:cubicBezTo>
                <a:cubicBezTo>
                  <a:pt x="11690432" y="2746001"/>
                  <a:pt x="11702544" y="2749265"/>
                  <a:pt x="11713329" y="2755979"/>
                </a:cubicBezTo>
                <a:cubicBezTo>
                  <a:pt x="11717641" y="2758664"/>
                  <a:pt x="11719798" y="2760008"/>
                  <a:pt x="11724111" y="2762693"/>
                </a:cubicBezTo>
                <a:cubicBezTo>
                  <a:pt x="11722784" y="2766144"/>
                  <a:pt x="11722784" y="2766144"/>
                  <a:pt x="11722784" y="2766144"/>
                </a:cubicBezTo>
                <a:cubicBezTo>
                  <a:pt x="11715815" y="2770358"/>
                  <a:pt x="11705861" y="2768437"/>
                  <a:pt x="11695078" y="2761723"/>
                </a:cubicBezTo>
                <a:cubicBezTo>
                  <a:pt x="11682968" y="2758460"/>
                  <a:pt x="11670856" y="2755194"/>
                  <a:pt x="11661731" y="2758066"/>
                </a:cubicBezTo>
                <a:cubicBezTo>
                  <a:pt x="11655261" y="2754038"/>
                  <a:pt x="11650948" y="2751353"/>
                  <a:pt x="11644478" y="2747325"/>
                </a:cubicBezTo>
                <a:cubicBezTo>
                  <a:pt x="11621085" y="2745589"/>
                  <a:pt x="11613288" y="2745010"/>
                  <a:pt x="11592052" y="2744619"/>
                </a:cubicBezTo>
                <a:lnTo>
                  <a:pt x="11589514" y="2742359"/>
                </a:lnTo>
                <a:lnTo>
                  <a:pt x="11588188" y="2742766"/>
                </a:lnTo>
                <a:cubicBezTo>
                  <a:pt x="11581469" y="2744602"/>
                  <a:pt x="11573850" y="2746040"/>
                  <a:pt x="11564878" y="2745917"/>
                </a:cubicBezTo>
                <a:lnTo>
                  <a:pt x="11563476" y="2744645"/>
                </a:lnTo>
                <a:lnTo>
                  <a:pt x="11536992" y="2746152"/>
                </a:lnTo>
                <a:lnTo>
                  <a:pt x="11527418" y="2745217"/>
                </a:lnTo>
                <a:lnTo>
                  <a:pt x="11527321" y="2745466"/>
                </a:lnTo>
                <a:cubicBezTo>
                  <a:pt x="11535868" y="2755564"/>
                  <a:pt x="11549290" y="2757548"/>
                  <a:pt x="11553676" y="2768890"/>
                </a:cubicBezTo>
                <a:lnTo>
                  <a:pt x="11549516" y="2770133"/>
                </a:lnTo>
                <a:lnTo>
                  <a:pt x="11549628" y="2776425"/>
                </a:lnTo>
                <a:cubicBezTo>
                  <a:pt x="11532040" y="2775352"/>
                  <a:pt x="11527771" y="2770636"/>
                  <a:pt x="11506135" y="2777097"/>
                </a:cubicBezTo>
                <a:lnTo>
                  <a:pt x="11506580" y="2801933"/>
                </a:lnTo>
                <a:cubicBezTo>
                  <a:pt x="11514902" y="2799447"/>
                  <a:pt x="11523745" y="2802798"/>
                  <a:pt x="11532484" y="2800188"/>
                </a:cubicBezTo>
                <a:lnTo>
                  <a:pt x="11532934" y="2825358"/>
                </a:lnTo>
                <a:lnTo>
                  <a:pt x="11524196" y="2827968"/>
                </a:lnTo>
                <a:cubicBezTo>
                  <a:pt x="11519923" y="2822919"/>
                  <a:pt x="11510959" y="2812944"/>
                  <a:pt x="11502334" y="2821847"/>
                </a:cubicBezTo>
                <a:lnTo>
                  <a:pt x="11502559" y="2834429"/>
                </a:lnTo>
                <a:cubicBezTo>
                  <a:pt x="11485302" y="2851902"/>
                  <a:pt x="11463997" y="2876910"/>
                  <a:pt x="11446745" y="2894713"/>
                </a:cubicBezTo>
                <a:cubicBezTo>
                  <a:pt x="11421172" y="2915003"/>
                  <a:pt x="11407520" y="2900102"/>
                  <a:pt x="11382059" y="2926685"/>
                </a:cubicBezTo>
                <a:lnTo>
                  <a:pt x="11382164" y="2932646"/>
                </a:lnTo>
                <a:cubicBezTo>
                  <a:pt x="11403804" y="2926184"/>
                  <a:pt x="11434290" y="2923403"/>
                  <a:pt x="11455815" y="2910648"/>
                </a:cubicBezTo>
                <a:lnTo>
                  <a:pt x="11455928" y="2916941"/>
                </a:lnTo>
                <a:cubicBezTo>
                  <a:pt x="11451463" y="2924600"/>
                  <a:pt x="11447416" y="2932135"/>
                  <a:pt x="11443361" y="2939340"/>
                </a:cubicBezTo>
                <a:cubicBezTo>
                  <a:pt x="11430046" y="2943315"/>
                  <a:pt x="11429939" y="2937354"/>
                  <a:pt x="11421616" y="2939840"/>
                </a:cubicBezTo>
                <a:cubicBezTo>
                  <a:pt x="11417148" y="2947169"/>
                  <a:pt x="11413098" y="2954702"/>
                  <a:pt x="11408520" y="2956070"/>
                </a:cubicBezTo>
                <a:lnTo>
                  <a:pt x="11408628" y="2962031"/>
                </a:lnTo>
                <a:cubicBezTo>
                  <a:pt x="11426222" y="2963435"/>
                  <a:pt x="11426222" y="2963435"/>
                  <a:pt x="11430716" y="2980738"/>
                </a:cubicBezTo>
                <a:lnTo>
                  <a:pt x="11417816" y="2984590"/>
                </a:lnTo>
                <a:lnTo>
                  <a:pt x="11417569" y="2984480"/>
                </a:lnTo>
                <a:lnTo>
                  <a:pt x="11418458" y="2987194"/>
                </a:lnTo>
                <a:lnTo>
                  <a:pt x="11407732" y="2987393"/>
                </a:lnTo>
                <a:lnTo>
                  <a:pt x="11405142" y="3001026"/>
                </a:lnTo>
                <a:lnTo>
                  <a:pt x="11411566" y="3006960"/>
                </a:lnTo>
                <a:lnTo>
                  <a:pt x="11418540" y="3005454"/>
                </a:lnTo>
                <a:lnTo>
                  <a:pt x="11424590" y="3005943"/>
                </a:lnTo>
                <a:lnTo>
                  <a:pt x="11426916" y="3013059"/>
                </a:lnTo>
                <a:lnTo>
                  <a:pt x="11427112" y="3013108"/>
                </a:lnTo>
                <a:cubicBezTo>
                  <a:pt x="11427112" y="3013108"/>
                  <a:pt x="11430828" y="2987028"/>
                  <a:pt x="11431046" y="2999282"/>
                </a:cubicBezTo>
                <a:lnTo>
                  <a:pt x="11431273" y="3011868"/>
                </a:lnTo>
                <a:lnTo>
                  <a:pt x="11435850" y="3010500"/>
                </a:lnTo>
                <a:lnTo>
                  <a:pt x="11435962" y="3016791"/>
                </a:lnTo>
                <a:lnTo>
                  <a:pt x="11429344" y="3020480"/>
                </a:lnTo>
                <a:lnTo>
                  <a:pt x="11429610" y="3021292"/>
                </a:lnTo>
                <a:lnTo>
                  <a:pt x="11427437" y="3021544"/>
                </a:lnTo>
                <a:lnTo>
                  <a:pt x="11420844" y="3025219"/>
                </a:lnTo>
                <a:cubicBezTo>
                  <a:pt x="11416517" y="3028842"/>
                  <a:pt x="11412202" y="3033210"/>
                  <a:pt x="11405806" y="3038118"/>
                </a:cubicBezTo>
                <a:lnTo>
                  <a:pt x="11405924" y="3044740"/>
                </a:lnTo>
                <a:cubicBezTo>
                  <a:pt x="11427562" y="3038278"/>
                  <a:pt x="11432048" y="3055250"/>
                  <a:pt x="11453799" y="3055079"/>
                </a:cubicBezTo>
                <a:cubicBezTo>
                  <a:pt x="11457937" y="3029205"/>
                  <a:pt x="11453580" y="3042826"/>
                  <a:pt x="11462204" y="3033925"/>
                </a:cubicBezTo>
                <a:cubicBezTo>
                  <a:pt x="11471056" y="3037606"/>
                  <a:pt x="11483842" y="3027461"/>
                  <a:pt x="11492912" y="3043398"/>
                </a:cubicBezTo>
                <a:cubicBezTo>
                  <a:pt x="11484288" y="3052300"/>
                  <a:pt x="11484288" y="3052300"/>
                  <a:pt x="11480238" y="3059834"/>
                </a:cubicBezTo>
                <a:lnTo>
                  <a:pt x="11497298" y="3054739"/>
                </a:lnTo>
                <a:cubicBezTo>
                  <a:pt x="11506116" y="3033127"/>
                  <a:pt x="11523590" y="3027910"/>
                  <a:pt x="11549390" y="3020204"/>
                </a:cubicBezTo>
                <a:lnTo>
                  <a:pt x="11549728" y="3039080"/>
                </a:lnTo>
                <a:cubicBezTo>
                  <a:pt x="11532888" y="3056429"/>
                  <a:pt x="11528428" y="3064418"/>
                  <a:pt x="11528980" y="3095218"/>
                </a:cubicBezTo>
                <a:cubicBezTo>
                  <a:pt x="11537830" y="3098899"/>
                  <a:pt x="11533669" y="3100142"/>
                  <a:pt x="11537943" y="3105191"/>
                </a:cubicBezTo>
                <a:lnTo>
                  <a:pt x="11529204" y="3107801"/>
                </a:lnTo>
                <a:cubicBezTo>
                  <a:pt x="11516530" y="3124239"/>
                  <a:pt x="11498413" y="3116997"/>
                  <a:pt x="11490316" y="3132068"/>
                </a:cubicBezTo>
                <a:cubicBezTo>
                  <a:pt x="11485846" y="3139395"/>
                  <a:pt x="11481797" y="3146931"/>
                  <a:pt x="11477326" y="3154258"/>
                </a:cubicBezTo>
                <a:cubicBezTo>
                  <a:pt x="11482023" y="3159515"/>
                  <a:pt x="11482130" y="3165475"/>
                  <a:pt x="11486404" y="3170525"/>
                </a:cubicBezTo>
                <a:cubicBezTo>
                  <a:pt x="11464766" y="3176987"/>
                  <a:pt x="11469230" y="3169329"/>
                  <a:pt x="11456140" y="3185889"/>
                </a:cubicBezTo>
                <a:lnTo>
                  <a:pt x="11455690" y="3160719"/>
                </a:lnTo>
                <a:lnTo>
                  <a:pt x="11404094" y="3176129"/>
                </a:lnTo>
                <a:cubicBezTo>
                  <a:pt x="11395917" y="3210201"/>
                  <a:pt x="11379106" y="3252510"/>
                  <a:pt x="11353420" y="3266508"/>
                </a:cubicBezTo>
                <a:cubicBezTo>
                  <a:pt x="11346802" y="3258996"/>
                  <a:pt x="11331560" y="3260467"/>
                  <a:pt x="11315252" y="3263798"/>
                </a:cubicBezTo>
                <a:lnTo>
                  <a:pt x="11304104" y="3265909"/>
                </a:lnTo>
                <a:lnTo>
                  <a:pt x="11341162" y="3280724"/>
                </a:lnTo>
                <a:cubicBezTo>
                  <a:pt x="11354554" y="3286390"/>
                  <a:pt x="11368514" y="3290811"/>
                  <a:pt x="11388034" y="3290633"/>
                </a:cubicBezTo>
                <a:cubicBezTo>
                  <a:pt x="11388559" y="3295589"/>
                  <a:pt x="11396170" y="3297174"/>
                  <a:pt x="11398204" y="3298809"/>
                </a:cubicBezTo>
                <a:cubicBezTo>
                  <a:pt x="11414936" y="3298657"/>
                  <a:pt x="11434227" y="3305095"/>
                  <a:pt x="11453518" y="3311536"/>
                </a:cubicBezTo>
                <a:cubicBezTo>
                  <a:pt x="11466706" y="3313066"/>
                  <a:pt x="11478385" y="3317921"/>
                  <a:pt x="11488556" y="3326099"/>
                </a:cubicBezTo>
                <a:cubicBezTo>
                  <a:pt x="11492624" y="3329368"/>
                  <a:pt x="11494658" y="3331003"/>
                  <a:pt x="11498727" y="3334273"/>
                </a:cubicBezTo>
                <a:cubicBezTo>
                  <a:pt x="11497218" y="3337595"/>
                  <a:pt x="11497218" y="3337595"/>
                  <a:pt x="11497218" y="3337595"/>
                </a:cubicBezTo>
                <a:cubicBezTo>
                  <a:pt x="11490134" y="3340968"/>
                  <a:pt x="11480488" y="3337747"/>
                  <a:pt x="11470317" y="3329571"/>
                </a:cubicBezTo>
                <a:cubicBezTo>
                  <a:pt x="11458638" y="3324717"/>
                  <a:pt x="11446957" y="3319861"/>
                  <a:pt x="11437838" y="3321599"/>
                </a:cubicBezTo>
                <a:cubicBezTo>
                  <a:pt x="11431736" y="3316693"/>
                  <a:pt x="11427666" y="3313423"/>
                  <a:pt x="11421564" y="3308517"/>
                </a:cubicBezTo>
                <a:cubicBezTo>
                  <a:pt x="11398730" y="3303765"/>
                  <a:pt x="11391120" y="3302179"/>
                  <a:pt x="11370320" y="3299061"/>
                </a:cubicBezTo>
                <a:cubicBezTo>
                  <a:pt x="11375371" y="3294054"/>
                  <a:pt x="11360674" y="3295842"/>
                  <a:pt x="11354574" y="3290938"/>
                </a:cubicBezTo>
                <a:cubicBezTo>
                  <a:pt x="11348994" y="3290988"/>
                  <a:pt x="11338367" y="3296046"/>
                  <a:pt x="11349520" y="3295944"/>
                </a:cubicBezTo>
                <a:cubicBezTo>
                  <a:pt x="11329247" y="3297783"/>
                  <a:pt x="11304378" y="3291395"/>
                  <a:pt x="11279510" y="3285005"/>
                </a:cubicBezTo>
                <a:cubicBezTo>
                  <a:pt x="11266322" y="3283472"/>
                  <a:pt x="11253512" y="3281108"/>
                  <a:pt x="11240512" y="3279159"/>
                </a:cubicBezTo>
                <a:lnTo>
                  <a:pt x="11239835" y="3279104"/>
                </a:lnTo>
                <a:lnTo>
                  <a:pt x="11240318" y="3281310"/>
                </a:lnTo>
                <a:lnTo>
                  <a:pt x="11231581" y="3283919"/>
                </a:lnTo>
                <a:cubicBezTo>
                  <a:pt x="11213665" y="3264633"/>
                  <a:pt x="11105478" y="3296943"/>
                  <a:pt x="11088638" y="3314291"/>
                </a:cubicBezTo>
                <a:cubicBezTo>
                  <a:pt x="11075852" y="3324437"/>
                  <a:pt x="11063397" y="3353126"/>
                  <a:pt x="11050188" y="3363065"/>
                </a:cubicBezTo>
                <a:cubicBezTo>
                  <a:pt x="11036990" y="3373664"/>
                  <a:pt x="11028134" y="3369650"/>
                  <a:pt x="11019930" y="3378758"/>
                </a:cubicBezTo>
                <a:cubicBezTo>
                  <a:pt x="11032942" y="3381198"/>
                  <a:pt x="11033050" y="3387159"/>
                  <a:pt x="11050526" y="3381940"/>
                </a:cubicBezTo>
                <a:cubicBezTo>
                  <a:pt x="11063622" y="3365712"/>
                  <a:pt x="11166787" y="3309929"/>
                  <a:pt x="11175526" y="3307318"/>
                </a:cubicBezTo>
                <a:cubicBezTo>
                  <a:pt x="11188644" y="3315721"/>
                  <a:pt x="11184370" y="3310670"/>
                  <a:pt x="11188751" y="3321680"/>
                </a:cubicBezTo>
                <a:cubicBezTo>
                  <a:pt x="11180244" y="3337206"/>
                  <a:pt x="11180244" y="3337206"/>
                  <a:pt x="11180350" y="3343165"/>
                </a:cubicBezTo>
                <a:cubicBezTo>
                  <a:pt x="11185264" y="3360677"/>
                  <a:pt x="11185264" y="3360677"/>
                  <a:pt x="11193806" y="3370444"/>
                </a:cubicBezTo>
                <a:cubicBezTo>
                  <a:pt x="11202545" y="3367833"/>
                  <a:pt x="11211170" y="3358931"/>
                  <a:pt x="11224069" y="3355078"/>
                </a:cubicBezTo>
                <a:cubicBezTo>
                  <a:pt x="11227840" y="3372930"/>
                  <a:pt x="11280712" y="3373309"/>
                  <a:pt x="11309080" y="3384937"/>
                </a:cubicBezTo>
                <a:lnTo>
                  <a:pt x="11322010" y="3397106"/>
                </a:lnTo>
                <a:lnTo>
                  <a:pt x="11324096" y="3397006"/>
                </a:lnTo>
                <a:cubicBezTo>
                  <a:pt x="11339936" y="3408694"/>
                  <a:pt x="11371344" y="3410912"/>
                  <a:pt x="11396309" y="3420605"/>
                </a:cubicBezTo>
                <a:cubicBezTo>
                  <a:pt x="11376846" y="3415266"/>
                  <a:pt x="11355372" y="3414411"/>
                  <a:pt x="11333628" y="3413865"/>
                </a:cubicBezTo>
                <a:lnTo>
                  <a:pt x="11297540" y="3411131"/>
                </a:lnTo>
                <a:lnTo>
                  <a:pt x="11295536" y="3411829"/>
                </a:lnTo>
                <a:lnTo>
                  <a:pt x="11288494" y="3421187"/>
                </a:lnTo>
                <a:cubicBezTo>
                  <a:pt x="11287346" y="3423848"/>
                  <a:pt x="11288987" y="3425069"/>
                  <a:pt x="11297094" y="3423370"/>
                </a:cubicBezTo>
                <a:cubicBezTo>
                  <a:pt x="11282392" y="3429298"/>
                  <a:pt x="11269592" y="3433831"/>
                  <a:pt x="11257810" y="3437012"/>
                </a:cubicBezTo>
                <a:lnTo>
                  <a:pt x="11255674" y="3437368"/>
                </a:lnTo>
                <a:lnTo>
                  <a:pt x="11255375" y="3437610"/>
                </a:lnTo>
                <a:lnTo>
                  <a:pt x="11252211" y="3439387"/>
                </a:lnTo>
                <a:lnTo>
                  <a:pt x="11252108" y="3439328"/>
                </a:lnTo>
                <a:cubicBezTo>
                  <a:pt x="11251833" y="3439275"/>
                  <a:pt x="11251468" y="3439381"/>
                  <a:pt x="11251110" y="3440006"/>
                </a:cubicBezTo>
                <a:lnTo>
                  <a:pt x="11252211" y="3439387"/>
                </a:lnTo>
                <a:lnTo>
                  <a:pt x="11252567" y="3439590"/>
                </a:lnTo>
                <a:cubicBezTo>
                  <a:pt x="11252926" y="3438964"/>
                  <a:pt x="11253290" y="3438861"/>
                  <a:pt x="11253474" y="3439069"/>
                </a:cubicBezTo>
                <a:lnTo>
                  <a:pt x="11253402" y="3439657"/>
                </a:lnTo>
                <a:lnTo>
                  <a:pt x="11211163" y="3457434"/>
                </a:lnTo>
                <a:lnTo>
                  <a:pt x="11210372" y="3455814"/>
                </a:lnTo>
                <a:cubicBezTo>
                  <a:pt x="11198002" y="3460392"/>
                  <a:pt x="11190718" y="3462469"/>
                  <a:pt x="11178349" y="3467045"/>
                </a:cubicBezTo>
                <a:cubicBezTo>
                  <a:pt x="11174696" y="3467040"/>
                  <a:pt x="11172498" y="3466619"/>
                  <a:pt x="11169584" y="3467451"/>
                </a:cubicBezTo>
                <a:cubicBezTo>
                  <a:pt x="11155758" y="3472440"/>
                  <a:pt x="11141190" y="3476597"/>
                  <a:pt x="11126600" y="3478663"/>
                </a:cubicBezTo>
                <a:cubicBezTo>
                  <a:pt x="11119674" y="3480116"/>
                  <a:pt x="11112928" y="3481255"/>
                  <a:pt x="11106184" y="3482655"/>
                </a:cubicBezTo>
                <a:lnTo>
                  <a:pt x="11087284" y="3487803"/>
                </a:lnTo>
                <a:lnTo>
                  <a:pt x="11087244" y="3487795"/>
                </a:lnTo>
                <a:cubicBezTo>
                  <a:pt x="11087244" y="3487795"/>
                  <a:pt x="11087244" y="3487795"/>
                  <a:pt x="11085787" y="3488211"/>
                </a:cubicBezTo>
                <a:lnTo>
                  <a:pt x="11087284" y="3487803"/>
                </a:lnTo>
                <a:lnTo>
                  <a:pt x="11089442" y="3488216"/>
                </a:lnTo>
                <a:cubicBezTo>
                  <a:pt x="11088724" y="3489467"/>
                  <a:pt x="11088008" y="3490719"/>
                  <a:pt x="11085811" y="3490298"/>
                </a:cubicBezTo>
                <a:cubicBezTo>
                  <a:pt x="11085811" y="3490298"/>
                  <a:pt x="11084354" y="3490714"/>
                  <a:pt x="11084354" y="3490714"/>
                </a:cubicBezTo>
                <a:cubicBezTo>
                  <a:pt x="11083638" y="3491965"/>
                  <a:pt x="11084378" y="3492803"/>
                  <a:pt x="11085096" y="3491549"/>
                </a:cubicBezTo>
                <a:cubicBezTo>
                  <a:pt x="11095317" y="3490728"/>
                  <a:pt x="11110600" y="3485323"/>
                  <a:pt x="11123019" y="3484921"/>
                </a:cubicBezTo>
                <a:cubicBezTo>
                  <a:pt x="11123784" y="3487847"/>
                  <a:pt x="11125240" y="3487430"/>
                  <a:pt x="11121611" y="3489513"/>
                </a:cubicBezTo>
                <a:cubicBezTo>
                  <a:pt x="11120130" y="3487840"/>
                  <a:pt x="11115760" y="3489088"/>
                  <a:pt x="11111389" y="3490334"/>
                </a:cubicBezTo>
                <a:cubicBezTo>
                  <a:pt x="11111438" y="3494509"/>
                  <a:pt x="11101908" y="3491990"/>
                  <a:pt x="11095341" y="3492816"/>
                </a:cubicBezTo>
                <a:cubicBezTo>
                  <a:pt x="11086589" y="3494265"/>
                  <a:pt x="11077478" y="3496340"/>
                  <a:pt x="11068272" y="3498051"/>
                </a:cubicBezTo>
                <a:lnTo>
                  <a:pt x="11058520" y="3499122"/>
                </a:lnTo>
                <a:lnTo>
                  <a:pt x="11047596" y="3522106"/>
                </a:lnTo>
                <a:cubicBezTo>
                  <a:pt x="11040065" y="3533719"/>
                  <a:pt x="11031466" y="3544110"/>
                  <a:pt x="11023048" y="3552950"/>
                </a:cubicBezTo>
                <a:lnTo>
                  <a:pt x="11023380" y="3571497"/>
                </a:lnTo>
                <a:cubicBezTo>
                  <a:pt x="11014643" y="3574106"/>
                  <a:pt x="11006016" y="3583007"/>
                  <a:pt x="10997279" y="3585618"/>
                </a:cubicBezTo>
                <a:cubicBezTo>
                  <a:pt x="10992779" y="3567983"/>
                  <a:pt x="10992560" y="3555730"/>
                  <a:pt x="10983598" y="3545756"/>
                </a:cubicBezTo>
                <a:cubicBezTo>
                  <a:pt x="10935272" y="3510249"/>
                  <a:pt x="10853553" y="3572277"/>
                  <a:pt x="10801232" y="3593895"/>
                </a:cubicBezTo>
                <a:cubicBezTo>
                  <a:pt x="10805476" y="3573983"/>
                  <a:pt x="10805476" y="3573983"/>
                  <a:pt x="10809834" y="3560364"/>
                </a:cubicBezTo>
                <a:lnTo>
                  <a:pt x="10796518" y="3564341"/>
                </a:lnTo>
                <a:cubicBezTo>
                  <a:pt x="10792464" y="3571545"/>
                  <a:pt x="10783840" y="3580446"/>
                  <a:pt x="10775101" y="3583056"/>
                </a:cubicBezTo>
                <a:lnTo>
                  <a:pt x="10774988" y="3576763"/>
                </a:lnTo>
                <a:cubicBezTo>
                  <a:pt x="10779148" y="3575521"/>
                  <a:pt x="10779148" y="3575521"/>
                  <a:pt x="10783620" y="3568193"/>
                </a:cubicBezTo>
                <a:lnTo>
                  <a:pt x="10757406" y="3576022"/>
                </a:lnTo>
                <a:cubicBezTo>
                  <a:pt x="10748970" y="3572216"/>
                  <a:pt x="10735655" y="3576193"/>
                  <a:pt x="10714546" y="3588823"/>
                </a:cubicBezTo>
                <a:lnTo>
                  <a:pt x="10714096" y="3563654"/>
                </a:lnTo>
                <a:lnTo>
                  <a:pt x="10705358" y="3566263"/>
                </a:lnTo>
                <a:cubicBezTo>
                  <a:pt x="10701006" y="3580216"/>
                  <a:pt x="10683946" y="3585309"/>
                  <a:pt x="10675433" y="3600505"/>
                </a:cubicBezTo>
                <a:lnTo>
                  <a:pt x="10675878" y="3625341"/>
                </a:lnTo>
                <a:lnTo>
                  <a:pt x="10650080" y="3633045"/>
                </a:lnTo>
                <a:cubicBezTo>
                  <a:pt x="10645390" y="3628121"/>
                  <a:pt x="10641116" y="3623071"/>
                  <a:pt x="10636426" y="3618147"/>
                </a:cubicBezTo>
                <a:cubicBezTo>
                  <a:pt x="10640672" y="3598233"/>
                  <a:pt x="10640559" y="3591942"/>
                  <a:pt x="10635648" y="3574764"/>
                </a:cubicBezTo>
                <a:lnTo>
                  <a:pt x="10588214" y="3588932"/>
                </a:lnTo>
                <a:cubicBezTo>
                  <a:pt x="10584273" y="3602426"/>
                  <a:pt x="10584273" y="3602426"/>
                  <a:pt x="10584610" y="3621303"/>
                </a:cubicBezTo>
                <a:lnTo>
                  <a:pt x="10584722" y="3627595"/>
                </a:lnTo>
                <a:cubicBezTo>
                  <a:pt x="10575344" y="3617745"/>
                  <a:pt x="10557868" y="3622965"/>
                  <a:pt x="10540920" y="3634351"/>
                </a:cubicBezTo>
                <a:cubicBezTo>
                  <a:pt x="10536562" y="3647972"/>
                  <a:pt x="10545526" y="3657946"/>
                  <a:pt x="10532739" y="3668091"/>
                </a:cubicBezTo>
                <a:cubicBezTo>
                  <a:pt x="10515482" y="3685564"/>
                  <a:pt x="10510990" y="3668262"/>
                  <a:pt x="10489238" y="3668432"/>
                </a:cubicBezTo>
                <a:lnTo>
                  <a:pt x="10489571" y="3686975"/>
                </a:lnTo>
                <a:cubicBezTo>
                  <a:pt x="10472094" y="3692196"/>
                  <a:pt x="10433178" y="3691502"/>
                  <a:pt x="10415478" y="3684135"/>
                </a:cubicBezTo>
                <a:lnTo>
                  <a:pt x="10415922" y="3708972"/>
                </a:lnTo>
                <a:lnTo>
                  <a:pt x="10398863" y="3714067"/>
                </a:lnTo>
                <a:lnTo>
                  <a:pt x="10398419" y="3689229"/>
                </a:lnTo>
                <a:lnTo>
                  <a:pt x="10389680" y="3691839"/>
                </a:lnTo>
                <a:lnTo>
                  <a:pt x="10389792" y="3698133"/>
                </a:lnTo>
                <a:cubicBezTo>
                  <a:pt x="10385441" y="3712084"/>
                  <a:pt x="10390237" y="3722969"/>
                  <a:pt x="10385998" y="3743214"/>
                </a:cubicBezTo>
                <a:lnTo>
                  <a:pt x="10381836" y="3744456"/>
                </a:lnTo>
                <a:cubicBezTo>
                  <a:pt x="10381497" y="3725579"/>
                  <a:pt x="10385772" y="3730630"/>
                  <a:pt x="10377226" y="3720530"/>
                </a:cubicBezTo>
                <a:cubicBezTo>
                  <a:pt x="10368713" y="3735725"/>
                  <a:pt x="10360423" y="3763502"/>
                  <a:pt x="10342723" y="3756138"/>
                </a:cubicBezTo>
                <a:lnTo>
                  <a:pt x="10342497" y="3743554"/>
                </a:lnTo>
                <a:cubicBezTo>
                  <a:pt x="10329068" y="3741238"/>
                  <a:pt x="10321086" y="3762601"/>
                  <a:pt x="10312347" y="3765210"/>
                </a:cubicBezTo>
                <a:lnTo>
                  <a:pt x="10312454" y="3771170"/>
                </a:lnTo>
                <a:cubicBezTo>
                  <a:pt x="10316734" y="3776552"/>
                  <a:pt x="10316734" y="3776552"/>
                  <a:pt x="10321416" y="3781145"/>
                </a:cubicBezTo>
                <a:lnTo>
                  <a:pt x="10308100" y="3785122"/>
                </a:lnTo>
                <a:cubicBezTo>
                  <a:pt x="10303834" y="3780402"/>
                  <a:pt x="10299672" y="3781647"/>
                  <a:pt x="10290818" y="3777633"/>
                </a:cubicBezTo>
                <a:lnTo>
                  <a:pt x="10291041" y="3790217"/>
                </a:lnTo>
                <a:cubicBezTo>
                  <a:pt x="10299892" y="3793899"/>
                  <a:pt x="10295316" y="3795266"/>
                  <a:pt x="10300112" y="3806152"/>
                </a:cubicBezTo>
                <a:cubicBezTo>
                  <a:pt x="10286908" y="3816421"/>
                  <a:pt x="10269961" y="3827809"/>
                  <a:pt x="10257170" y="3837622"/>
                </a:cubicBezTo>
                <a:lnTo>
                  <a:pt x="10257282" y="3843914"/>
                </a:lnTo>
                <a:cubicBezTo>
                  <a:pt x="10278919" y="3837451"/>
                  <a:pt x="10304718" y="3829748"/>
                  <a:pt x="10330634" y="3828665"/>
                </a:cubicBezTo>
                <a:cubicBezTo>
                  <a:pt x="10330402" y="3815751"/>
                  <a:pt x="10326022" y="3804740"/>
                  <a:pt x="10325797" y="3792156"/>
                </a:cubicBezTo>
                <a:lnTo>
                  <a:pt x="10329958" y="3790912"/>
                </a:lnTo>
                <a:cubicBezTo>
                  <a:pt x="10348110" y="3823445"/>
                  <a:pt x="10374430" y="3821577"/>
                  <a:pt x="10413436" y="3803935"/>
                </a:cubicBezTo>
                <a:lnTo>
                  <a:pt x="10413318" y="3797311"/>
                </a:lnTo>
                <a:lnTo>
                  <a:pt x="10408743" y="3798680"/>
                </a:lnTo>
                <a:cubicBezTo>
                  <a:pt x="10400310" y="3794871"/>
                  <a:pt x="10417366" y="3789776"/>
                  <a:pt x="10417366" y="3789776"/>
                </a:cubicBezTo>
                <a:cubicBezTo>
                  <a:pt x="10426219" y="3793460"/>
                  <a:pt x="10434956" y="3790849"/>
                  <a:pt x="10439456" y="3808484"/>
                </a:cubicBezTo>
                <a:lnTo>
                  <a:pt x="10440474" y="3810765"/>
                </a:lnTo>
                <a:lnTo>
                  <a:pt x="10444232" y="3809137"/>
                </a:lnTo>
                <a:cubicBezTo>
                  <a:pt x="10457620" y="3801904"/>
                  <a:pt x="10470530" y="3798371"/>
                  <a:pt x="10482964" y="3798541"/>
                </a:cubicBezTo>
                <a:cubicBezTo>
                  <a:pt x="10487938" y="3798611"/>
                  <a:pt x="10490425" y="3798642"/>
                  <a:pt x="10495399" y="3798710"/>
                </a:cubicBezTo>
                <a:cubicBezTo>
                  <a:pt x="10494922" y="3802413"/>
                  <a:pt x="10494922" y="3802413"/>
                  <a:pt x="10494922" y="3802413"/>
                </a:cubicBezTo>
                <a:cubicBezTo>
                  <a:pt x="10488996" y="3809749"/>
                  <a:pt x="10478570" y="3813315"/>
                  <a:pt x="10466137" y="3813145"/>
                </a:cubicBezTo>
                <a:cubicBezTo>
                  <a:pt x="10453226" y="3816676"/>
                  <a:pt x="10440315" y="3820208"/>
                  <a:pt x="10431900" y="3827510"/>
                </a:cubicBezTo>
                <a:lnTo>
                  <a:pt x="10429268" y="3827475"/>
                </a:lnTo>
                <a:lnTo>
                  <a:pt x="10420426" y="3832062"/>
                </a:lnTo>
                <a:cubicBezTo>
                  <a:pt x="10412844" y="3835075"/>
                  <a:pt x="10405250" y="3837343"/>
                  <a:pt x="10396512" y="3839953"/>
                </a:cubicBezTo>
                <a:cubicBezTo>
                  <a:pt x="10400284" y="3857805"/>
                  <a:pt x="10398652" y="3863036"/>
                  <a:pt x="10397788" y="3875014"/>
                </a:cubicBezTo>
                <a:lnTo>
                  <a:pt x="10397450" y="3888321"/>
                </a:lnTo>
                <a:lnTo>
                  <a:pt x="10409766" y="3880706"/>
                </a:lnTo>
                <a:lnTo>
                  <a:pt x="10425081" y="3852602"/>
                </a:lnTo>
                <a:cubicBezTo>
                  <a:pt x="10433588" y="3842946"/>
                  <a:pt x="10444322" y="3834996"/>
                  <a:pt x="10457376" y="3828100"/>
                </a:cubicBezTo>
                <a:cubicBezTo>
                  <a:pt x="10461643" y="3832819"/>
                  <a:pt x="10457483" y="3834062"/>
                  <a:pt x="10466222" y="3831453"/>
                </a:cubicBezTo>
                <a:lnTo>
                  <a:pt x="10466613" y="3853382"/>
                </a:lnTo>
                <a:lnTo>
                  <a:pt x="10504112" y="3832936"/>
                </a:lnTo>
                <a:cubicBezTo>
                  <a:pt x="10513234" y="3831180"/>
                  <a:pt x="10518816" y="3831117"/>
                  <a:pt x="10525899" y="3827731"/>
                </a:cubicBezTo>
                <a:cubicBezTo>
                  <a:pt x="10559282" y="3809171"/>
                  <a:pt x="10594702" y="3792242"/>
                  <a:pt x="10630657" y="3780266"/>
                </a:cubicBezTo>
                <a:cubicBezTo>
                  <a:pt x="10647616" y="3773462"/>
                  <a:pt x="10664198" y="3767490"/>
                  <a:pt x="10680714" y="3760897"/>
                </a:cubicBezTo>
                <a:lnTo>
                  <a:pt x="10726724" y="3739509"/>
                </a:lnTo>
                <a:lnTo>
                  <a:pt x="10726827" y="3739508"/>
                </a:lnTo>
                <a:cubicBezTo>
                  <a:pt x="10726827" y="3739508"/>
                  <a:pt x="10726827" y="3739508"/>
                  <a:pt x="10730369" y="3737816"/>
                </a:cubicBezTo>
                <a:lnTo>
                  <a:pt x="10726724" y="3739509"/>
                </a:lnTo>
                <a:lnTo>
                  <a:pt x="10721248" y="3739571"/>
                </a:lnTo>
                <a:cubicBezTo>
                  <a:pt x="10722751" y="3736249"/>
                  <a:pt x="10724255" y="3732927"/>
                  <a:pt x="10729836" y="3732862"/>
                </a:cubicBezTo>
                <a:cubicBezTo>
                  <a:pt x="10729836" y="3732862"/>
                  <a:pt x="10733378" y="3731171"/>
                  <a:pt x="10733378" y="3731171"/>
                </a:cubicBezTo>
                <a:cubicBezTo>
                  <a:pt x="10734881" y="3727848"/>
                  <a:pt x="10732844" y="3726219"/>
                  <a:pt x="10731340" y="3729540"/>
                </a:cubicBezTo>
                <a:cubicBezTo>
                  <a:pt x="10706010" y="3736439"/>
                  <a:pt x="10669086" y="3756691"/>
                  <a:pt x="10638176" y="3763653"/>
                </a:cubicBezTo>
                <a:cubicBezTo>
                  <a:pt x="10635604" y="3757070"/>
                  <a:pt x="10632062" y="3758765"/>
                  <a:pt x="10640651" y="3752057"/>
                </a:cubicBezTo>
                <a:cubicBezTo>
                  <a:pt x="10644726" y="3755314"/>
                  <a:pt x="10655352" y="3750236"/>
                  <a:pt x="10665978" y="3745157"/>
                </a:cubicBezTo>
                <a:cubicBezTo>
                  <a:pt x="10664912" y="3735253"/>
                  <a:pt x="10689270" y="3736630"/>
                  <a:pt x="10705477" y="3731487"/>
                </a:cubicBezTo>
                <a:cubicBezTo>
                  <a:pt x="10748516" y="3716124"/>
                  <a:pt x="10794562" y="3694116"/>
                  <a:pt x="10840173" y="3685334"/>
                </a:cubicBezTo>
                <a:cubicBezTo>
                  <a:pt x="10845754" y="3685270"/>
                  <a:pt x="10847792" y="3686900"/>
                  <a:pt x="10853372" y="3686837"/>
                </a:cubicBezTo>
                <a:cubicBezTo>
                  <a:pt x="10868075" y="3685016"/>
                  <a:pt x="10898450" y="3673104"/>
                  <a:pt x="10908106" y="3676299"/>
                </a:cubicBezTo>
                <a:cubicBezTo>
                  <a:pt x="10907572" y="3671347"/>
                  <a:pt x="10909076" y="3668025"/>
                  <a:pt x="10916694" y="3669591"/>
                </a:cubicBezTo>
                <a:cubicBezTo>
                  <a:pt x="10920237" y="3667899"/>
                  <a:pt x="10941053" y="3670967"/>
                  <a:pt x="10942556" y="3667644"/>
                </a:cubicBezTo>
                <a:cubicBezTo>
                  <a:pt x="10939016" y="3669336"/>
                  <a:pt x="10940519" y="3666014"/>
                  <a:pt x="10938480" y="3664384"/>
                </a:cubicBezTo>
                <a:lnTo>
                  <a:pt x="10958242" y="3662810"/>
                </a:lnTo>
                <a:lnTo>
                  <a:pt x="10961887" y="3673954"/>
                </a:lnTo>
                <a:lnTo>
                  <a:pt x="10950710" y="3674162"/>
                </a:lnTo>
                <a:cubicBezTo>
                  <a:pt x="10937560" y="3681749"/>
                  <a:pt x="10923502" y="3685213"/>
                  <a:pt x="10908490" y="3688481"/>
                </a:cubicBezTo>
                <a:lnTo>
                  <a:pt x="10868124" y="3699553"/>
                </a:lnTo>
                <a:lnTo>
                  <a:pt x="10862058" y="3698307"/>
                </a:lnTo>
                <a:cubicBezTo>
                  <a:pt x="10862058" y="3698307"/>
                  <a:pt x="10862058" y="3698307"/>
                  <a:pt x="10860555" y="3701630"/>
                </a:cubicBezTo>
                <a:lnTo>
                  <a:pt x="10868124" y="3699553"/>
                </a:lnTo>
                <a:lnTo>
                  <a:pt x="10869678" y="3699875"/>
                </a:lnTo>
                <a:cubicBezTo>
                  <a:pt x="10870212" y="3704826"/>
                  <a:pt x="10866670" y="3706518"/>
                  <a:pt x="10864632" y="3704888"/>
                </a:cubicBezTo>
                <a:cubicBezTo>
                  <a:pt x="10863127" y="3708211"/>
                  <a:pt x="10863127" y="3708211"/>
                  <a:pt x="10863127" y="3708211"/>
                </a:cubicBezTo>
                <a:cubicBezTo>
                  <a:pt x="10894570" y="3706202"/>
                  <a:pt x="10933097" y="3700806"/>
                  <a:pt x="10961968" y="3692214"/>
                </a:cubicBezTo>
                <a:lnTo>
                  <a:pt x="10968020" y="3692704"/>
                </a:lnTo>
                <a:lnTo>
                  <a:pt x="10973042" y="3708054"/>
                </a:lnTo>
                <a:lnTo>
                  <a:pt x="10921946" y="3713948"/>
                </a:lnTo>
                <a:cubicBezTo>
                  <a:pt x="10894002" y="3718191"/>
                  <a:pt x="10868540" y="3723849"/>
                  <a:pt x="10843478" y="3733225"/>
                </a:cubicBezTo>
                <a:cubicBezTo>
                  <a:pt x="10826738" y="3733414"/>
                  <a:pt x="10802912" y="3736991"/>
                  <a:pt x="10788744" y="3743765"/>
                </a:cubicBezTo>
                <a:cubicBezTo>
                  <a:pt x="10800438" y="3748589"/>
                  <a:pt x="10786270" y="3755361"/>
                  <a:pt x="10788842" y="3761942"/>
                </a:cubicBezTo>
                <a:cubicBezTo>
                  <a:pt x="10781760" y="3765328"/>
                  <a:pt x="10781224" y="3760375"/>
                  <a:pt x="10772103" y="3762132"/>
                </a:cubicBezTo>
                <a:cubicBezTo>
                  <a:pt x="10759438" y="3765581"/>
                  <a:pt x="10786270" y="3755361"/>
                  <a:pt x="10773072" y="3753857"/>
                </a:cubicBezTo>
                <a:cubicBezTo>
                  <a:pt x="10738621" y="3762512"/>
                  <a:pt x="10712322" y="3777684"/>
                  <a:pt x="10677337" y="3781387"/>
                </a:cubicBezTo>
                <a:cubicBezTo>
                  <a:pt x="10665742" y="3794741"/>
                  <a:pt x="10645994" y="3801577"/>
                  <a:pt x="10628283" y="3810041"/>
                </a:cubicBezTo>
                <a:cubicBezTo>
                  <a:pt x="10608534" y="3816877"/>
                  <a:pt x="10588785" y="3823713"/>
                  <a:pt x="10573114" y="3833804"/>
                </a:cubicBezTo>
                <a:cubicBezTo>
                  <a:pt x="10587282" y="3827033"/>
                  <a:pt x="10587817" y="3831985"/>
                  <a:pt x="10591358" y="3830293"/>
                </a:cubicBezTo>
                <a:cubicBezTo>
                  <a:pt x="10586313" y="3835308"/>
                  <a:pt x="10588351" y="3836938"/>
                  <a:pt x="10586846" y="3840260"/>
                </a:cubicBezTo>
                <a:cubicBezTo>
                  <a:pt x="10567098" y="3847095"/>
                  <a:pt x="10564090" y="3853742"/>
                  <a:pt x="10546380" y="3862204"/>
                </a:cubicBezTo>
                <a:cubicBezTo>
                  <a:pt x="10544342" y="3860575"/>
                  <a:pt x="10542304" y="3858948"/>
                  <a:pt x="10538762" y="3860638"/>
                </a:cubicBezTo>
                <a:cubicBezTo>
                  <a:pt x="10539731" y="3852364"/>
                  <a:pt x="10548318" y="3845656"/>
                  <a:pt x="10540700" y="3844089"/>
                </a:cubicBezTo>
                <a:cubicBezTo>
                  <a:pt x="10531094" y="3849982"/>
                  <a:pt x="10523258" y="3855031"/>
                  <a:pt x="10515610" y="3859664"/>
                </a:cubicBezTo>
                <a:lnTo>
                  <a:pt x="10502098" y="3867038"/>
                </a:lnTo>
                <a:lnTo>
                  <a:pt x="10506038" y="3882484"/>
                </a:lnTo>
                <a:lnTo>
                  <a:pt x="10501877" y="3883728"/>
                </a:lnTo>
                <a:lnTo>
                  <a:pt x="10501990" y="3890021"/>
                </a:lnTo>
                <a:cubicBezTo>
                  <a:pt x="10471614" y="3899092"/>
                  <a:pt x="10437078" y="3909407"/>
                  <a:pt x="10428890" y="3942815"/>
                </a:cubicBezTo>
                <a:lnTo>
                  <a:pt x="10454690" y="3935110"/>
                </a:lnTo>
                <a:cubicBezTo>
                  <a:pt x="10459160" y="3927780"/>
                  <a:pt x="10454583" y="3929148"/>
                  <a:pt x="10463426" y="3932499"/>
                </a:cubicBezTo>
                <a:lnTo>
                  <a:pt x="10468005" y="3931133"/>
                </a:lnTo>
                <a:lnTo>
                  <a:pt x="10468118" y="3937425"/>
                </a:lnTo>
                <a:cubicBezTo>
                  <a:pt x="10446586" y="3949848"/>
                  <a:pt x="10442008" y="3951214"/>
                  <a:pt x="10425286" y="3975187"/>
                </a:cubicBezTo>
                <a:lnTo>
                  <a:pt x="10438186" y="3971334"/>
                </a:lnTo>
                <a:cubicBezTo>
                  <a:pt x="10438186" y="3971334"/>
                  <a:pt x="10442128" y="3957839"/>
                  <a:pt x="10446818" y="3962763"/>
                </a:cubicBezTo>
                <a:cubicBezTo>
                  <a:pt x="10446924" y="3968723"/>
                  <a:pt x="10451086" y="3967481"/>
                  <a:pt x="10451199" y="3973773"/>
                </a:cubicBezTo>
                <a:lnTo>
                  <a:pt x="10461899" y="3976259"/>
                </a:lnTo>
                <a:lnTo>
                  <a:pt x="10505988" y="3962957"/>
                </a:lnTo>
                <a:cubicBezTo>
                  <a:pt x="10511568" y="3962895"/>
                  <a:pt x="10513608" y="3964524"/>
                  <a:pt x="10519188" y="3964462"/>
                </a:cubicBezTo>
                <a:cubicBezTo>
                  <a:pt x="10533890" y="3962642"/>
                  <a:pt x="10564264" y="3950728"/>
                  <a:pt x="10573920" y="3953923"/>
                </a:cubicBezTo>
                <a:cubicBezTo>
                  <a:pt x="10573386" y="3948971"/>
                  <a:pt x="10574890" y="3945649"/>
                  <a:pt x="10582509" y="3947213"/>
                </a:cubicBezTo>
                <a:cubicBezTo>
                  <a:pt x="10586050" y="3945521"/>
                  <a:pt x="10606868" y="3948590"/>
                  <a:pt x="10608371" y="3945267"/>
                </a:cubicBezTo>
                <a:cubicBezTo>
                  <a:pt x="10604830" y="3946960"/>
                  <a:pt x="10606333" y="3943639"/>
                  <a:pt x="10604296" y="3942009"/>
                </a:cubicBezTo>
                <a:lnTo>
                  <a:pt x="10620880" y="3940687"/>
                </a:lnTo>
                <a:lnTo>
                  <a:pt x="10648534" y="3925836"/>
                </a:lnTo>
                <a:cubicBezTo>
                  <a:pt x="10677637" y="3910991"/>
                  <a:pt x="10701101" y="3898389"/>
                  <a:pt x="10707270" y="3904116"/>
                </a:cubicBezTo>
                <a:cubicBezTo>
                  <a:pt x="10708184" y="3900480"/>
                  <a:pt x="10708184" y="3900480"/>
                  <a:pt x="10708184" y="3900480"/>
                </a:cubicBezTo>
                <a:cubicBezTo>
                  <a:pt x="10708184" y="3900480"/>
                  <a:pt x="10708184" y="3900480"/>
                  <a:pt x="10711461" y="3897542"/>
                </a:cubicBezTo>
                <a:cubicBezTo>
                  <a:pt x="10713824" y="3898239"/>
                  <a:pt x="10716183" y="3898936"/>
                  <a:pt x="10718544" y="3899632"/>
                </a:cubicBezTo>
                <a:cubicBezTo>
                  <a:pt x="10718544" y="3899632"/>
                  <a:pt x="10718544" y="3899632"/>
                  <a:pt x="10715268" y="3902571"/>
                </a:cubicBezTo>
                <a:cubicBezTo>
                  <a:pt x="10715268" y="3902571"/>
                  <a:pt x="10715268" y="3902571"/>
                  <a:pt x="10711992" y="3905510"/>
                </a:cubicBezTo>
                <a:cubicBezTo>
                  <a:pt x="10723266" y="3901026"/>
                  <a:pt x="10734542" y="3896543"/>
                  <a:pt x="10745816" y="3892059"/>
                </a:cubicBezTo>
                <a:cubicBezTo>
                  <a:pt x="10744900" y="3895696"/>
                  <a:pt x="10757622" y="3895546"/>
                  <a:pt x="10753430" y="3902120"/>
                </a:cubicBezTo>
                <a:lnTo>
                  <a:pt x="10773514" y="3894944"/>
                </a:lnTo>
                <a:lnTo>
                  <a:pt x="10776399" y="3889300"/>
                </a:lnTo>
                <a:lnTo>
                  <a:pt x="10787244" y="3890040"/>
                </a:lnTo>
                <a:lnTo>
                  <a:pt x="10795239" y="3887183"/>
                </a:lnTo>
                <a:cubicBezTo>
                  <a:pt x="10834333" y="3875471"/>
                  <a:pt x="10865926" y="3870885"/>
                  <a:pt x="10895812" y="3850413"/>
                </a:cubicBezTo>
                <a:cubicBezTo>
                  <a:pt x="10932528" y="3845629"/>
                  <a:pt x="10952862" y="3855539"/>
                  <a:pt x="10992324" y="3839847"/>
                </a:cubicBezTo>
                <a:cubicBezTo>
                  <a:pt x="10993770" y="3844181"/>
                  <a:pt x="11001768" y="3842636"/>
                  <a:pt x="11004131" y="3843333"/>
                </a:cubicBezTo>
                <a:cubicBezTo>
                  <a:pt x="11021042" y="3836607"/>
                  <a:pt x="11041762" y="3834912"/>
                  <a:pt x="11062480" y="3833219"/>
                </a:cubicBezTo>
                <a:cubicBezTo>
                  <a:pt x="11076116" y="3829432"/>
                  <a:pt x="11088837" y="3829282"/>
                  <a:pt x="11100642" y="3832768"/>
                </a:cubicBezTo>
                <a:cubicBezTo>
                  <a:pt x="11105364" y="3834163"/>
                  <a:pt x="11107726" y="3834860"/>
                  <a:pt x="11112448" y="3836252"/>
                </a:cubicBezTo>
                <a:cubicBezTo>
                  <a:pt x="11111532" y="3839890"/>
                  <a:pt x="11111532" y="3839890"/>
                  <a:pt x="11111532" y="3839890"/>
                </a:cubicBezTo>
                <a:cubicBezTo>
                  <a:pt x="11104979" y="3845766"/>
                  <a:pt x="11094619" y="3846615"/>
                  <a:pt x="11082815" y="3843127"/>
                </a:cubicBezTo>
                <a:cubicBezTo>
                  <a:pt x="11070094" y="3843280"/>
                  <a:pt x="11057372" y="3843428"/>
                  <a:pt x="11048460" y="3848609"/>
                </a:cubicBezTo>
                <a:cubicBezTo>
                  <a:pt x="11041376" y="3846518"/>
                  <a:pt x="11036655" y="3845123"/>
                  <a:pt x="11029570" y="3843032"/>
                </a:cubicBezTo>
                <a:cubicBezTo>
                  <a:pt x="11005576" y="3847666"/>
                  <a:pt x="10997577" y="3849210"/>
                  <a:pt x="10975942" y="3854541"/>
                </a:cubicBezTo>
                <a:cubicBezTo>
                  <a:pt x="10978038" y="3851255"/>
                  <a:pt x="10975448" y="3851466"/>
                  <a:pt x="10971450" y="3852238"/>
                </a:cubicBezTo>
                <a:lnTo>
                  <a:pt x="10963158" y="3852917"/>
                </a:lnTo>
                <a:lnTo>
                  <a:pt x="10963258" y="3858462"/>
                </a:lnTo>
                <a:cubicBezTo>
                  <a:pt x="10958788" y="3865792"/>
                  <a:pt x="10958788" y="3865792"/>
                  <a:pt x="10954738" y="3873327"/>
                </a:cubicBezTo>
                <a:lnTo>
                  <a:pt x="11002176" y="3859160"/>
                </a:lnTo>
                <a:cubicBezTo>
                  <a:pt x="11006639" y="3851500"/>
                  <a:pt x="11037156" y="3873681"/>
                  <a:pt x="11037156" y="3873681"/>
                </a:cubicBezTo>
                <a:cubicBezTo>
                  <a:pt x="11055161" y="3874629"/>
                  <a:pt x="11076578" y="3855915"/>
                  <a:pt x="11089698" y="3864315"/>
                </a:cubicBezTo>
                <a:lnTo>
                  <a:pt x="11080958" y="3866925"/>
                </a:lnTo>
                <a:lnTo>
                  <a:pt x="11080308" y="3867786"/>
                </a:lnTo>
                <a:lnTo>
                  <a:pt x="11095026" y="3864191"/>
                </a:lnTo>
                <a:cubicBezTo>
                  <a:pt x="11105664" y="3861385"/>
                  <a:pt x="11115672" y="3859205"/>
                  <a:pt x="11120500" y="3860803"/>
                </a:cubicBezTo>
                <a:cubicBezTo>
                  <a:pt x="11119967" y="3855851"/>
                  <a:pt x="11121470" y="3852527"/>
                  <a:pt x="11129088" y="3854094"/>
                </a:cubicBezTo>
                <a:cubicBezTo>
                  <a:pt x="11132630" y="3852401"/>
                  <a:pt x="11153447" y="3855469"/>
                  <a:pt x="11154951" y="3852148"/>
                </a:cubicBezTo>
                <a:cubicBezTo>
                  <a:pt x="11151408" y="3853840"/>
                  <a:pt x="11152913" y="3850517"/>
                  <a:pt x="11150874" y="3848887"/>
                </a:cubicBezTo>
                <a:lnTo>
                  <a:pt x="11170636" y="3847314"/>
                </a:lnTo>
                <a:lnTo>
                  <a:pt x="11174282" y="3858457"/>
                </a:lnTo>
                <a:lnTo>
                  <a:pt x="11163104" y="3858666"/>
                </a:lnTo>
                <a:cubicBezTo>
                  <a:pt x="11149954" y="3866252"/>
                  <a:pt x="11135894" y="3869717"/>
                  <a:pt x="11120884" y="3872986"/>
                </a:cubicBezTo>
                <a:lnTo>
                  <a:pt x="11080518" y="3884058"/>
                </a:lnTo>
                <a:lnTo>
                  <a:pt x="11074452" y="3882811"/>
                </a:lnTo>
                <a:cubicBezTo>
                  <a:pt x="11074452" y="3882811"/>
                  <a:pt x="11074452" y="3882811"/>
                  <a:pt x="11072949" y="3886132"/>
                </a:cubicBezTo>
                <a:lnTo>
                  <a:pt x="11073560" y="3885965"/>
                </a:lnTo>
                <a:lnTo>
                  <a:pt x="11074636" y="3885182"/>
                </a:lnTo>
                <a:lnTo>
                  <a:pt x="11075258" y="3885499"/>
                </a:lnTo>
                <a:lnTo>
                  <a:pt x="11080518" y="3884058"/>
                </a:lnTo>
                <a:lnTo>
                  <a:pt x="11082072" y="3884376"/>
                </a:lnTo>
                <a:cubicBezTo>
                  <a:pt x="11082606" y="3889329"/>
                  <a:pt x="11079065" y="3891021"/>
                  <a:pt x="11077026" y="3889393"/>
                </a:cubicBezTo>
                <a:lnTo>
                  <a:pt x="11076412" y="3890751"/>
                </a:lnTo>
                <a:lnTo>
                  <a:pt x="11082518" y="3891945"/>
                </a:lnTo>
                <a:lnTo>
                  <a:pt x="11125908" y="3887183"/>
                </a:lnTo>
                <a:lnTo>
                  <a:pt x="11126866" y="3886977"/>
                </a:lnTo>
                <a:lnTo>
                  <a:pt x="11126966" y="3886878"/>
                </a:lnTo>
                <a:cubicBezTo>
                  <a:pt x="11131256" y="3883991"/>
                  <a:pt x="11137374" y="3881121"/>
                  <a:pt x="11146428" y="3878668"/>
                </a:cubicBezTo>
                <a:cubicBezTo>
                  <a:pt x="11155483" y="3876214"/>
                  <a:pt x="11170660" y="3872534"/>
                  <a:pt x="11188472" y="3868453"/>
                </a:cubicBezTo>
                <a:lnTo>
                  <a:pt x="11190756" y="3867954"/>
                </a:lnTo>
                <a:lnTo>
                  <a:pt x="11198212" y="3865831"/>
                </a:lnTo>
                <a:cubicBezTo>
                  <a:pt x="11200359" y="3863339"/>
                  <a:pt x="11200359" y="3863339"/>
                  <a:pt x="11203848" y="3863586"/>
                </a:cubicBezTo>
                <a:cubicBezTo>
                  <a:pt x="11205996" y="3861094"/>
                  <a:pt x="11207338" y="3863833"/>
                  <a:pt x="11207338" y="3863833"/>
                </a:cubicBezTo>
                <a:cubicBezTo>
                  <a:pt x="11220759" y="3856852"/>
                  <a:pt x="11239012" y="3852856"/>
                  <a:pt x="11255116" y="3851351"/>
                </a:cubicBezTo>
                <a:cubicBezTo>
                  <a:pt x="11268536" y="3844371"/>
                  <a:pt x="11291083" y="3835392"/>
                  <a:pt x="11314168" y="3834379"/>
                </a:cubicBezTo>
                <a:cubicBezTo>
                  <a:pt x="11338058" y="3828139"/>
                  <a:pt x="11361142" y="3827125"/>
                  <a:pt x="11375101" y="3828112"/>
                </a:cubicBezTo>
                <a:cubicBezTo>
                  <a:pt x="11403822" y="3824856"/>
                  <a:pt x="11436034" y="3821845"/>
                  <a:pt x="11464756" y="3818586"/>
                </a:cubicBezTo>
                <a:cubicBezTo>
                  <a:pt x="11491331" y="3817823"/>
                  <a:pt x="11515758" y="3819547"/>
                  <a:pt x="11531598" y="3831237"/>
                </a:cubicBezTo>
                <a:cubicBezTo>
                  <a:pt x="11528108" y="3830990"/>
                  <a:pt x="11524619" y="3830744"/>
                  <a:pt x="11521129" y="3830498"/>
                </a:cubicBezTo>
                <a:cubicBezTo>
                  <a:pt x="11521129" y="3830498"/>
                  <a:pt x="11521129" y="3830498"/>
                  <a:pt x="11525962" y="3833482"/>
                </a:cubicBezTo>
                <a:cubicBezTo>
                  <a:pt x="11528108" y="3830990"/>
                  <a:pt x="11529451" y="3833727"/>
                  <a:pt x="11529451" y="3833727"/>
                </a:cubicBezTo>
                <a:cubicBezTo>
                  <a:pt x="11527305" y="3836218"/>
                  <a:pt x="11527305" y="3836218"/>
                  <a:pt x="11523814" y="3835973"/>
                </a:cubicBezTo>
                <a:cubicBezTo>
                  <a:pt x="11523814" y="3835973"/>
                  <a:pt x="11523814" y="3835973"/>
                  <a:pt x="11521668" y="3838464"/>
                </a:cubicBezTo>
                <a:cubicBezTo>
                  <a:pt x="11546096" y="3840189"/>
                  <a:pt x="11574014" y="3842161"/>
                  <a:pt x="11599244" y="3838656"/>
                </a:cubicBezTo>
                <a:cubicBezTo>
                  <a:pt x="11615084" y="3850346"/>
                  <a:pt x="11646491" y="3852564"/>
                  <a:pt x="11671458" y="3862256"/>
                </a:cubicBezTo>
                <a:cubicBezTo>
                  <a:pt x="11632532" y="3851578"/>
                  <a:pt x="11585558" y="3858831"/>
                  <a:pt x="11544487" y="3850645"/>
                </a:cubicBezTo>
                <a:cubicBezTo>
                  <a:pt x="11532676" y="3847168"/>
                  <a:pt x="11536704" y="3855381"/>
                  <a:pt x="11527577" y="3857378"/>
                </a:cubicBezTo>
                <a:cubicBezTo>
                  <a:pt x="11510129" y="3856147"/>
                  <a:pt x="11501807" y="3852916"/>
                  <a:pt x="11493484" y="3849686"/>
                </a:cubicBezTo>
                <a:cubicBezTo>
                  <a:pt x="11479526" y="3848701"/>
                  <a:pt x="11476574" y="3856421"/>
                  <a:pt x="11463958" y="3858172"/>
                </a:cubicBezTo>
                <a:cubicBezTo>
                  <a:pt x="11452146" y="3854695"/>
                  <a:pt x="11440335" y="3851218"/>
                  <a:pt x="11428524" y="3847740"/>
                </a:cubicBezTo>
                <a:cubicBezTo>
                  <a:pt x="11428524" y="3847740"/>
                  <a:pt x="11428524" y="3847740"/>
                  <a:pt x="11430132" y="3837284"/>
                </a:cubicBezTo>
                <a:cubicBezTo>
                  <a:pt x="11423152" y="3836791"/>
                  <a:pt x="11412683" y="3836050"/>
                  <a:pt x="11403556" y="3838051"/>
                </a:cubicBezTo>
                <a:cubicBezTo>
                  <a:pt x="11403556" y="3838051"/>
                  <a:pt x="11403556" y="3838051"/>
                  <a:pt x="11404900" y="3840788"/>
                </a:cubicBezTo>
                <a:cubicBezTo>
                  <a:pt x="11407047" y="3838296"/>
                  <a:pt x="11410536" y="3838542"/>
                  <a:pt x="11408390" y="3841035"/>
                </a:cubicBezTo>
                <a:cubicBezTo>
                  <a:pt x="11408390" y="3841035"/>
                  <a:pt x="11406242" y="3843527"/>
                  <a:pt x="11406242" y="3843527"/>
                </a:cubicBezTo>
                <a:cubicBezTo>
                  <a:pt x="11407585" y="3846263"/>
                  <a:pt x="11416712" y="3844265"/>
                  <a:pt x="11412418" y="3849246"/>
                </a:cubicBezTo>
                <a:cubicBezTo>
                  <a:pt x="11401144" y="3853736"/>
                  <a:pt x="11401949" y="3848506"/>
                  <a:pt x="11392823" y="3850506"/>
                </a:cubicBezTo>
                <a:cubicBezTo>
                  <a:pt x="11392823" y="3850506"/>
                  <a:pt x="11392823" y="3850506"/>
                  <a:pt x="11390676" y="3852996"/>
                </a:cubicBezTo>
                <a:cubicBezTo>
                  <a:pt x="11390676" y="3852996"/>
                  <a:pt x="11390676" y="3852996"/>
                  <a:pt x="11389333" y="3850259"/>
                </a:cubicBezTo>
                <a:cubicBezTo>
                  <a:pt x="11387186" y="3852750"/>
                  <a:pt x="11383696" y="3852503"/>
                  <a:pt x="11383696" y="3852503"/>
                </a:cubicBezTo>
                <a:cubicBezTo>
                  <a:pt x="11382354" y="3849766"/>
                  <a:pt x="11382354" y="3849766"/>
                  <a:pt x="11382354" y="3849766"/>
                </a:cubicBezTo>
                <a:cubicBezTo>
                  <a:pt x="11374570" y="3854501"/>
                  <a:pt x="11359806" y="3858744"/>
                  <a:pt x="11347192" y="3860496"/>
                </a:cubicBezTo>
                <a:lnTo>
                  <a:pt x="11336420" y="3859334"/>
                </a:lnTo>
                <a:lnTo>
                  <a:pt x="11336796" y="3859660"/>
                </a:lnTo>
                <a:lnTo>
                  <a:pt x="11337374" y="3860162"/>
                </a:lnTo>
                <a:cubicBezTo>
                  <a:pt x="11339368" y="3861889"/>
                  <a:pt x="11342926" y="3860340"/>
                  <a:pt x="11344918" y="3862067"/>
                </a:cubicBezTo>
                <a:cubicBezTo>
                  <a:pt x="11344918" y="3862067"/>
                  <a:pt x="11343354" y="3865343"/>
                  <a:pt x="11339796" y="3866893"/>
                </a:cubicBezTo>
                <a:cubicBezTo>
                  <a:pt x="11339796" y="3866893"/>
                  <a:pt x="11339796" y="3866893"/>
                  <a:pt x="11336239" y="3868442"/>
                </a:cubicBezTo>
                <a:cubicBezTo>
                  <a:pt x="11343354" y="3865343"/>
                  <a:pt x="11338659" y="3875172"/>
                  <a:pt x="11327558" y="3874815"/>
                </a:cubicBezTo>
                <a:cubicBezTo>
                  <a:pt x="11327558" y="3874815"/>
                  <a:pt x="11327558" y="3874815"/>
                  <a:pt x="11327130" y="3869813"/>
                </a:cubicBezTo>
                <a:cubicBezTo>
                  <a:pt x="11325136" y="3868085"/>
                  <a:pt x="11321580" y="3869635"/>
                  <a:pt x="11321580" y="3869635"/>
                </a:cubicBezTo>
                <a:cubicBezTo>
                  <a:pt x="11321151" y="3864633"/>
                  <a:pt x="11323144" y="3866359"/>
                  <a:pt x="11326702" y="3864810"/>
                </a:cubicBezTo>
                <a:cubicBezTo>
                  <a:pt x="11326702" y="3864810"/>
                  <a:pt x="11326702" y="3864810"/>
                  <a:pt x="11330259" y="3863260"/>
                </a:cubicBezTo>
                <a:lnTo>
                  <a:pt x="11329914" y="3863287"/>
                </a:lnTo>
                <a:lnTo>
                  <a:pt x="11305745" y="3865177"/>
                </a:lnTo>
                <a:lnTo>
                  <a:pt x="11296636" y="3869664"/>
                </a:lnTo>
                <a:lnTo>
                  <a:pt x="11242943" y="3918761"/>
                </a:lnTo>
                <a:cubicBezTo>
                  <a:pt x="11241730" y="3921120"/>
                  <a:pt x="11240102" y="3923605"/>
                  <a:pt x="11238888" y="3925964"/>
                </a:cubicBezTo>
                <a:cubicBezTo>
                  <a:pt x="11221412" y="3931183"/>
                  <a:pt x="11191374" y="3959131"/>
                  <a:pt x="11182524" y="3955449"/>
                </a:cubicBezTo>
                <a:lnTo>
                  <a:pt x="11182299" y="3942865"/>
                </a:lnTo>
                <a:cubicBezTo>
                  <a:pt x="11169293" y="3940756"/>
                  <a:pt x="11147436" y="3934966"/>
                  <a:pt x="11134419" y="3932195"/>
                </a:cubicBezTo>
                <a:cubicBezTo>
                  <a:pt x="11134537" y="3938818"/>
                  <a:pt x="11134642" y="3944780"/>
                  <a:pt x="11130484" y="3946022"/>
                </a:cubicBezTo>
                <a:cubicBezTo>
                  <a:pt x="11121858" y="3954925"/>
                  <a:pt x="11130376" y="3940062"/>
                  <a:pt x="11125680" y="3934806"/>
                </a:cubicBezTo>
                <a:cubicBezTo>
                  <a:pt x="11108620" y="3939900"/>
                  <a:pt x="11078914" y="3986393"/>
                  <a:pt x="11061550" y="3997905"/>
                </a:cubicBezTo>
                <a:cubicBezTo>
                  <a:pt x="11053336" y="4006352"/>
                  <a:pt x="11034998" y="3986857"/>
                  <a:pt x="11026153" y="3983506"/>
                </a:cubicBezTo>
                <a:cubicBezTo>
                  <a:pt x="11008980" y="3982310"/>
                  <a:pt x="10970086" y="4006245"/>
                  <a:pt x="10952723" y="4017755"/>
                </a:cubicBezTo>
                <a:cubicBezTo>
                  <a:pt x="10931085" y="4024218"/>
                  <a:pt x="10905286" y="4031924"/>
                  <a:pt x="10883536" y="4032093"/>
                </a:cubicBezTo>
                <a:lnTo>
                  <a:pt x="10883981" y="4056928"/>
                </a:lnTo>
                <a:lnTo>
                  <a:pt x="10836544" y="4071096"/>
                </a:lnTo>
                <a:cubicBezTo>
                  <a:pt x="10832081" y="4078755"/>
                  <a:pt x="10832200" y="4085378"/>
                  <a:pt x="10823984" y="4093825"/>
                </a:cubicBezTo>
                <a:lnTo>
                  <a:pt x="10824176" y="4104579"/>
                </a:lnTo>
                <a:lnTo>
                  <a:pt x="10828920" y="4103665"/>
                </a:lnTo>
                <a:cubicBezTo>
                  <a:pt x="10871960" y="4088303"/>
                  <a:pt x="10918007" y="4066294"/>
                  <a:pt x="10963618" y="4057513"/>
                </a:cubicBezTo>
                <a:cubicBezTo>
                  <a:pt x="10969199" y="4057448"/>
                  <a:pt x="10971236" y="4059079"/>
                  <a:pt x="10976816" y="4059015"/>
                </a:cubicBezTo>
                <a:cubicBezTo>
                  <a:pt x="10991519" y="4057194"/>
                  <a:pt x="11021894" y="4045281"/>
                  <a:pt x="11031550" y="4048478"/>
                </a:cubicBezTo>
                <a:cubicBezTo>
                  <a:pt x="11031017" y="4043526"/>
                  <a:pt x="11032520" y="4040203"/>
                  <a:pt x="11040138" y="4041770"/>
                </a:cubicBezTo>
                <a:cubicBezTo>
                  <a:pt x="11043680" y="4040077"/>
                  <a:pt x="11064498" y="4043143"/>
                  <a:pt x="11066002" y="4039821"/>
                </a:cubicBezTo>
                <a:cubicBezTo>
                  <a:pt x="11062460" y="4041515"/>
                  <a:pt x="11063962" y="4038191"/>
                  <a:pt x="11061926" y="4036564"/>
                </a:cubicBezTo>
                <a:lnTo>
                  <a:pt x="11081686" y="4034990"/>
                </a:lnTo>
                <a:lnTo>
                  <a:pt x="11083892" y="4041730"/>
                </a:lnTo>
                <a:lnTo>
                  <a:pt x="11140516" y="4019943"/>
                </a:lnTo>
                <a:cubicBezTo>
                  <a:pt x="11163110" y="4011424"/>
                  <a:pt x="11186025" y="4003725"/>
                  <a:pt x="11208830" y="3999334"/>
                </a:cubicBezTo>
                <a:cubicBezTo>
                  <a:pt x="11214410" y="3999272"/>
                  <a:pt x="11216448" y="4000901"/>
                  <a:pt x="11222030" y="4000837"/>
                </a:cubicBezTo>
                <a:cubicBezTo>
                  <a:pt x="11236732" y="3999018"/>
                  <a:pt x="11267106" y="3987105"/>
                  <a:pt x="11276762" y="3990300"/>
                </a:cubicBezTo>
                <a:cubicBezTo>
                  <a:pt x="11276228" y="3985349"/>
                  <a:pt x="11277732" y="3982025"/>
                  <a:pt x="11285350" y="3983592"/>
                </a:cubicBezTo>
                <a:cubicBezTo>
                  <a:pt x="11288892" y="3981899"/>
                  <a:pt x="11309710" y="3984968"/>
                  <a:pt x="11311214" y="3981646"/>
                </a:cubicBezTo>
                <a:cubicBezTo>
                  <a:pt x="11307672" y="3983340"/>
                  <a:pt x="11309176" y="3980016"/>
                  <a:pt x="11307138" y="3978386"/>
                </a:cubicBezTo>
                <a:lnTo>
                  <a:pt x="11326898" y="3976811"/>
                </a:lnTo>
                <a:lnTo>
                  <a:pt x="11330544" y="3987955"/>
                </a:lnTo>
                <a:lnTo>
                  <a:pt x="11319367" y="3988162"/>
                </a:lnTo>
                <a:cubicBezTo>
                  <a:pt x="11306217" y="3995750"/>
                  <a:pt x="11292158" y="3999216"/>
                  <a:pt x="11277146" y="4002484"/>
                </a:cubicBezTo>
                <a:lnTo>
                  <a:pt x="11236781" y="4013554"/>
                </a:lnTo>
                <a:lnTo>
                  <a:pt x="11230716" y="4012308"/>
                </a:lnTo>
                <a:cubicBezTo>
                  <a:pt x="11230716" y="4012308"/>
                  <a:pt x="11230716" y="4012308"/>
                  <a:pt x="11229212" y="4015630"/>
                </a:cubicBezTo>
                <a:lnTo>
                  <a:pt x="11236781" y="4013554"/>
                </a:lnTo>
                <a:lnTo>
                  <a:pt x="11238335" y="4013874"/>
                </a:lnTo>
                <a:cubicBezTo>
                  <a:pt x="11238868" y="4018827"/>
                  <a:pt x="11235326" y="4020517"/>
                  <a:pt x="11233288" y="4018890"/>
                </a:cubicBezTo>
                <a:cubicBezTo>
                  <a:pt x="11231784" y="4022211"/>
                  <a:pt x="11231784" y="4022211"/>
                  <a:pt x="11231784" y="4022211"/>
                </a:cubicBezTo>
                <a:lnTo>
                  <a:pt x="11234153" y="4021950"/>
                </a:lnTo>
                <a:lnTo>
                  <a:pt x="11239468" y="4020396"/>
                </a:lnTo>
                <a:cubicBezTo>
                  <a:pt x="11246440" y="4018335"/>
                  <a:pt x="11252275" y="4016443"/>
                  <a:pt x="11257612" y="4014118"/>
                </a:cubicBezTo>
                <a:cubicBezTo>
                  <a:pt x="11263944" y="4012659"/>
                  <a:pt x="11269388" y="4011586"/>
                  <a:pt x="11275330" y="4010945"/>
                </a:cubicBezTo>
                <a:lnTo>
                  <a:pt x="11278954" y="4010842"/>
                </a:lnTo>
                <a:lnTo>
                  <a:pt x="11287576" y="4008031"/>
                </a:lnTo>
                <a:cubicBezTo>
                  <a:pt x="11307147" y="4003003"/>
                  <a:pt x="11321813" y="4001413"/>
                  <a:pt x="11327334" y="4006088"/>
                </a:cubicBezTo>
                <a:lnTo>
                  <a:pt x="11323856" y="4007677"/>
                </a:lnTo>
                <a:lnTo>
                  <a:pt x="11330626" y="4006214"/>
                </a:lnTo>
                <a:lnTo>
                  <a:pt x="11336677" y="4006706"/>
                </a:lnTo>
                <a:lnTo>
                  <a:pt x="11336936" y="4007497"/>
                </a:lnTo>
                <a:lnTo>
                  <a:pt x="11356238" y="4002312"/>
                </a:lnTo>
                <a:cubicBezTo>
                  <a:pt x="11377584" y="3993016"/>
                  <a:pt x="11399357" y="3988725"/>
                  <a:pt x="11428675" y="3986337"/>
                </a:cubicBezTo>
                <a:cubicBezTo>
                  <a:pt x="11412452" y="3990809"/>
                  <a:pt x="11421988" y="3994439"/>
                  <a:pt x="11427967" y="3999621"/>
                </a:cubicBezTo>
                <a:cubicBezTo>
                  <a:pt x="11429960" y="4001345"/>
                  <a:pt x="11433518" y="3999796"/>
                  <a:pt x="11435510" y="4001524"/>
                </a:cubicBezTo>
                <a:cubicBezTo>
                  <a:pt x="11435510" y="4001524"/>
                  <a:pt x="11433946" y="4004798"/>
                  <a:pt x="11430388" y="4006348"/>
                </a:cubicBezTo>
                <a:cubicBezTo>
                  <a:pt x="11430388" y="4006348"/>
                  <a:pt x="11430388" y="4006348"/>
                  <a:pt x="11426830" y="4007896"/>
                </a:cubicBezTo>
                <a:cubicBezTo>
                  <a:pt x="11433946" y="4004798"/>
                  <a:pt x="11429251" y="4014626"/>
                  <a:pt x="11418150" y="4014270"/>
                </a:cubicBezTo>
                <a:cubicBezTo>
                  <a:pt x="11418150" y="4014270"/>
                  <a:pt x="11418150" y="4014270"/>
                  <a:pt x="11417722" y="4009268"/>
                </a:cubicBezTo>
                <a:cubicBezTo>
                  <a:pt x="11415728" y="4007542"/>
                  <a:pt x="11412171" y="4009090"/>
                  <a:pt x="11412171" y="4009090"/>
                </a:cubicBezTo>
                <a:cubicBezTo>
                  <a:pt x="11411743" y="4004087"/>
                  <a:pt x="11413736" y="4005814"/>
                  <a:pt x="11417294" y="4004266"/>
                </a:cubicBezTo>
                <a:cubicBezTo>
                  <a:pt x="11417294" y="4004266"/>
                  <a:pt x="11417294" y="4004266"/>
                  <a:pt x="11420851" y="4002716"/>
                </a:cubicBezTo>
                <a:cubicBezTo>
                  <a:pt x="11407758" y="4000635"/>
                  <a:pt x="11382426" y="4006473"/>
                  <a:pt x="11379296" y="4013026"/>
                </a:cubicBezTo>
                <a:cubicBezTo>
                  <a:pt x="11366632" y="4015945"/>
                  <a:pt x="11354249" y="4016797"/>
                  <a:pt x="11343308" y="4018317"/>
                </a:cubicBezTo>
                <a:lnTo>
                  <a:pt x="11340760" y="4019185"/>
                </a:lnTo>
                <a:lnTo>
                  <a:pt x="11341699" y="4022051"/>
                </a:lnTo>
                <a:lnTo>
                  <a:pt x="11327546" y="4023685"/>
                </a:lnTo>
                <a:lnTo>
                  <a:pt x="11315967" y="4027627"/>
                </a:lnTo>
                <a:cubicBezTo>
                  <a:pt x="11307856" y="4029861"/>
                  <a:pt x="11305470" y="4028955"/>
                  <a:pt x="11303727" y="4027443"/>
                </a:cubicBezTo>
                <a:lnTo>
                  <a:pt x="11301948" y="4026638"/>
                </a:lnTo>
                <a:lnTo>
                  <a:pt x="11290602" y="4027947"/>
                </a:lnTo>
                <a:lnTo>
                  <a:pt x="11284950" y="4029336"/>
                </a:lnTo>
                <a:lnTo>
                  <a:pt x="11281010" y="4031496"/>
                </a:lnTo>
                <a:cubicBezTo>
                  <a:pt x="11278253" y="4034320"/>
                  <a:pt x="11276190" y="4037164"/>
                  <a:pt x="11270853" y="4039487"/>
                </a:cubicBezTo>
                <a:lnTo>
                  <a:pt x="11247898" y="4041064"/>
                </a:lnTo>
                <a:lnTo>
                  <a:pt x="11239289" y="4044742"/>
                </a:lnTo>
                <a:cubicBezTo>
                  <a:pt x="11202080" y="4060557"/>
                  <a:pt x="11165443" y="4076243"/>
                  <a:pt x="11154681" y="4082621"/>
                </a:cubicBezTo>
                <a:cubicBezTo>
                  <a:pt x="11139606" y="4093448"/>
                  <a:pt x="11120154" y="4099259"/>
                  <a:pt x="11101126" y="4102569"/>
                </a:cubicBezTo>
                <a:lnTo>
                  <a:pt x="11070598" y="4105532"/>
                </a:lnTo>
                <a:lnTo>
                  <a:pt x="11066354" y="4107774"/>
                </a:lnTo>
                <a:cubicBezTo>
                  <a:pt x="11068346" y="4109501"/>
                  <a:pt x="11077456" y="4108129"/>
                  <a:pt x="11074326" y="4114680"/>
                </a:cubicBezTo>
                <a:cubicBezTo>
                  <a:pt x="11066037" y="4120237"/>
                  <a:pt x="11059268" y="4123346"/>
                  <a:pt x="11053302" y="4125050"/>
                </a:cubicBezTo>
                <a:lnTo>
                  <a:pt x="11048490" y="4125631"/>
                </a:lnTo>
                <a:lnTo>
                  <a:pt x="11046635" y="4146185"/>
                </a:lnTo>
                <a:cubicBezTo>
                  <a:pt x="11042164" y="4153512"/>
                  <a:pt x="11042164" y="4153512"/>
                  <a:pt x="11029266" y="4157365"/>
                </a:cubicBezTo>
                <a:cubicBezTo>
                  <a:pt x="11024886" y="4146355"/>
                  <a:pt x="11029045" y="4145112"/>
                  <a:pt x="11016034" y="4142673"/>
                </a:cubicBezTo>
                <a:cubicBezTo>
                  <a:pt x="11012098" y="4156500"/>
                  <a:pt x="11007628" y="4163827"/>
                  <a:pt x="11003586" y="4171694"/>
                </a:cubicBezTo>
                <a:lnTo>
                  <a:pt x="11003361" y="4159109"/>
                </a:lnTo>
                <a:cubicBezTo>
                  <a:pt x="11007408" y="4151575"/>
                  <a:pt x="11007408" y="4151575"/>
                  <a:pt x="11011874" y="4143915"/>
                </a:cubicBezTo>
                <a:cubicBezTo>
                  <a:pt x="10972760" y="4155598"/>
                  <a:pt x="10933314" y="4148734"/>
                  <a:pt x="10904018" y="4194771"/>
                </a:cubicBezTo>
                <a:cubicBezTo>
                  <a:pt x="10899560" y="4202762"/>
                  <a:pt x="10899560" y="4202762"/>
                  <a:pt x="10899779" y="4215014"/>
                </a:cubicBezTo>
                <a:lnTo>
                  <a:pt x="10900170" y="4215399"/>
                </a:lnTo>
                <a:lnTo>
                  <a:pt x="10908722" y="4210508"/>
                </a:lnTo>
                <a:cubicBezTo>
                  <a:pt x="10914623" y="4207609"/>
                  <a:pt x="10920046" y="4205436"/>
                  <a:pt x="10926364" y="4203116"/>
                </a:cubicBezTo>
                <a:cubicBezTo>
                  <a:pt x="10937089" y="4201370"/>
                  <a:pt x="10949724" y="4196730"/>
                  <a:pt x="10969510" y="4190926"/>
                </a:cubicBezTo>
                <a:cubicBezTo>
                  <a:pt x="10971174" y="4193238"/>
                  <a:pt x="10975644" y="4192509"/>
                  <a:pt x="10981245" y="4191274"/>
                </a:cubicBezTo>
                <a:lnTo>
                  <a:pt x="10983172" y="4190993"/>
                </a:lnTo>
                <a:lnTo>
                  <a:pt x="10983275" y="4190952"/>
                </a:lnTo>
                <a:lnTo>
                  <a:pt x="10996166" y="4185905"/>
                </a:lnTo>
                <a:lnTo>
                  <a:pt x="10995489" y="4185404"/>
                </a:lnTo>
                <a:cubicBezTo>
                  <a:pt x="10995551" y="4184103"/>
                  <a:pt x="10997400" y="4182511"/>
                  <a:pt x="11001929" y="4180481"/>
                </a:cubicBezTo>
                <a:lnTo>
                  <a:pt x="11017935" y="4177385"/>
                </a:lnTo>
                <a:lnTo>
                  <a:pt x="11028524" y="4173240"/>
                </a:lnTo>
                <a:cubicBezTo>
                  <a:pt x="11041576" y="4168837"/>
                  <a:pt x="11051706" y="4166561"/>
                  <a:pt x="11056234" y="4168288"/>
                </a:cubicBezTo>
                <a:lnTo>
                  <a:pt x="11057683" y="4170483"/>
                </a:lnTo>
                <a:lnTo>
                  <a:pt x="11064806" y="4169517"/>
                </a:lnTo>
                <a:cubicBezTo>
                  <a:pt x="11071076" y="4169384"/>
                  <a:pt x="11076466" y="4170280"/>
                  <a:pt x="11080335" y="4172879"/>
                </a:cubicBezTo>
                <a:cubicBezTo>
                  <a:pt x="11102276" y="4158978"/>
                  <a:pt x="11128965" y="4157212"/>
                  <a:pt x="11155412" y="4160652"/>
                </a:cubicBezTo>
                <a:cubicBezTo>
                  <a:pt x="11157322" y="4157759"/>
                  <a:pt x="11157322" y="4157759"/>
                  <a:pt x="11157322" y="4157759"/>
                </a:cubicBezTo>
                <a:cubicBezTo>
                  <a:pt x="11157322" y="4157759"/>
                  <a:pt x="11158987" y="4160070"/>
                  <a:pt x="11158987" y="4160070"/>
                </a:cubicBezTo>
                <a:cubicBezTo>
                  <a:pt x="11160896" y="4157177"/>
                  <a:pt x="11166136" y="4158906"/>
                  <a:pt x="11166136" y="4158906"/>
                </a:cubicBezTo>
                <a:cubicBezTo>
                  <a:pt x="11169711" y="4158325"/>
                  <a:pt x="11167802" y="4161216"/>
                  <a:pt x="11164227" y="4161800"/>
                </a:cubicBezTo>
                <a:cubicBezTo>
                  <a:pt x="11162316" y="4164693"/>
                  <a:pt x="11162316" y="4164693"/>
                  <a:pt x="11160652" y="4162381"/>
                </a:cubicBezTo>
                <a:cubicBezTo>
                  <a:pt x="11167557" y="4166420"/>
                  <a:pt x="11182102" y="4158888"/>
                  <a:pt x="11183522" y="4166402"/>
                </a:cubicBezTo>
                <a:cubicBezTo>
                  <a:pt x="11153012" y="4173953"/>
                  <a:pt x="11144884" y="4195935"/>
                  <a:pt x="11111286" y="4193658"/>
                </a:cubicBezTo>
                <a:cubicBezTo>
                  <a:pt x="11107958" y="4189036"/>
                  <a:pt x="11117017" y="4184978"/>
                  <a:pt x="11118928" y="4182085"/>
                </a:cubicBezTo>
                <a:cubicBezTo>
                  <a:pt x="11098432" y="4184133"/>
                  <a:pt x="11080678" y="4184441"/>
                  <a:pt x="11062419" y="4186124"/>
                </a:cubicBezTo>
                <a:lnTo>
                  <a:pt x="11060193" y="4186582"/>
                </a:lnTo>
                <a:lnTo>
                  <a:pt x="11056678" y="4193126"/>
                </a:lnTo>
                <a:cubicBezTo>
                  <a:pt x="11034624" y="4199712"/>
                  <a:pt x="10999560" y="4203857"/>
                  <a:pt x="10991576" y="4225220"/>
                </a:cubicBezTo>
                <a:cubicBezTo>
                  <a:pt x="10999898" y="4222734"/>
                  <a:pt x="10999898" y="4222734"/>
                  <a:pt x="11004588" y="4227659"/>
                </a:cubicBezTo>
                <a:cubicBezTo>
                  <a:pt x="10995848" y="4230269"/>
                  <a:pt x="10995848" y="4230269"/>
                  <a:pt x="10991794" y="4237473"/>
                </a:cubicBezTo>
                <a:cubicBezTo>
                  <a:pt x="10996068" y="4242523"/>
                  <a:pt x="10992352" y="4268603"/>
                  <a:pt x="10996514" y="4267360"/>
                </a:cubicBezTo>
                <a:lnTo>
                  <a:pt x="11008933" y="4281168"/>
                </a:lnTo>
                <a:lnTo>
                  <a:pt x="11018780" y="4280464"/>
                </a:lnTo>
                <a:lnTo>
                  <a:pt x="11035604" y="4280819"/>
                </a:lnTo>
                <a:lnTo>
                  <a:pt x="11079480" y="4267583"/>
                </a:lnTo>
                <a:cubicBezTo>
                  <a:pt x="11085060" y="4267518"/>
                  <a:pt x="11087098" y="4269149"/>
                  <a:pt x="11092676" y="4269085"/>
                </a:cubicBezTo>
                <a:cubicBezTo>
                  <a:pt x="11107380" y="4267265"/>
                  <a:pt x="11137755" y="4255352"/>
                  <a:pt x="11147412" y="4258548"/>
                </a:cubicBezTo>
                <a:cubicBezTo>
                  <a:pt x="11146878" y="4253596"/>
                  <a:pt x="11148381" y="4250273"/>
                  <a:pt x="11156000" y="4251839"/>
                </a:cubicBezTo>
                <a:cubicBezTo>
                  <a:pt x="11159542" y="4250146"/>
                  <a:pt x="11180358" y="4253215"/>
                  <a:pt x="11181863" y="4249892"/>
                </a:cubicBezTo>
                <a:cubicBezTo>
                  <a:pt x="11178321" y="4251584"/>
                  <a:pt x="11179824" y="4248263"/>
                  <a:pt x="11177786" y="4246634"/>
                </a:cubicBezTo>
                <a:lnTo>
                  <a:pt x="11197548" y="4245059"/>
                </a:lnTo>
                <a:lnTo>
                  <a:pt x="11201192" y="4256202"/>
                </a:lnTo>
                <a:lnTo>
                  <a:pt x="11190016" y="4256410"/>
                </a:lnTo>
                <a:cubicBezTo>
                  <a:pt x="11176866" y="4263999"/>
                  <a:pt x="11162807" y="4267461"/>
                  <a:pt x="11147796" y="4270732"/>
                </a:cubicBezTo>
                <a:lnTo>
                  <a:pt x="11107430" y="4281802"/>
                </a:lnTo>
                <a:lnTo>
                  <a:pt x="11101364" y="4280556"/>
                </a:lnTo>
                <a:cubicBezTo>
                  <a:pt x="11101364" y="4280556"/>
                  <a:pt x="11101364" y="4280556"/>
                  <a:pt x="11099860" y="4283878"/>
                </a:cubicBezTo>
                <a:lnTo>
                  <a:pt x="11107430" y="4281802"/>
                </a:lnTo>
                <a:lnTo>
                  <a:pt x="11108982" y="4282122"/>
                </a:lnTo>
                <a:cubicBezTo>
                  <a:pt x="11109517" y="4287073"/>
                  <a:pt x="11105976" y="4288767"/>
                  <a:pt x="11103938" y="4287138"/>
                </a:cubicBezTo>
                <a:cubicBezTo>
                  <a:pt x="11102434" y="4290461"/>
                  <a:pt x="11102434" y="4290461"/>
                  <a:pt x="11102434" y="4290461"/>
                </a:cubicBezTo>
                <a:cubicBezTo>
                  <a:pt x="11133877" y="4288448"/>
                  <a:pt x="11172404" y="4283054"/>
                  <a:pt x="11201275" y="4274463"/>
                </a:cubicBezTo>
                <a:lnTo>
                  <a:pt x="11207326" y="4274952"/>
                </a:lnTo>
                <a:lnTo>
                  <a:pt x="11212348" y="4290300"/>
                </a:lnTo>
                <a:lnTo>
                  <a:pt x="11161250" y="4296196"/>
                </a:lnTo>
                <a:cubicBezTo>
                  <a:pt x="11133306" y="4300439"/>
                  <a:pt x="11107845" y="4306099"/>
                  <a:pt x="11082783" y="4315473"/>
                </a:cubicBezTo>
                <a:cubicBezTo>
                  <a:pt x="11066043" y="4315663"/>
                  <a:pt x="11042218" y="4319241"/>
                  <a:pt x="11028050" y="4326011"/>
                </a:cubicBezTo>
                <a:cubicBezTo>
                  <a:pt x="11039744" y="4330838"/>
                  <a:pt x="11025576" y="4337609"/>
                  <a:pt x="11028148" y="4344190"/>
                </a:cubicBezTo>
                <a:cubicBezTo>
                  <a:pt x="11021064" y="4347575"/>
                  <a:pt x="11020530" y="4342624"/>
                  <a:pt x="11011408" y="4344380"/>
                </a:cubicBezTo>
                <a:cubicBezTo>
                  <a:pt x="10998744" y="4347830"/>
                  <a:pt x="11025576" y="4337609"/>
                  <a:pt x="11012378" y="4336105"/>
                </a:cubicBezTo>
                <a:lnTo>
                  <a:pt x="11010276" y="4336795"/>
                </a:lnTo>
                <a:lnTo>
                  <a:pt x="11004421" y="4344028"/>
                </a:lnTo>
                <a:cubicBezTo>
                  <a:pt x="11001214" y="4348857"/>
                  <a:pt x="10998072" y="4354455"/>
                  <a:pt x="10994022" y="4361991"/>
                </a:cubicBezTo>
                <a:lnTo>
                  <a:pt x="10993692" y="4343446"/>
                </a:lnTo>
                <a:cubicBezTo>
                  <a:pt x="10978504" y="4347982"/>
                  <a:pt x="10965527" y="4353356"/>
                  <a:pt x="10953601" y="4356086"/>
                </a:cubicBezTo>
                <a:lnTo>
                  <a:pt x="10942948" y="4357119"/>
                </a:lnTo>
                <a:lnTo>
                  <a:pt x="10916643" y="4363637"/>
                </a:lnTo>
                <a:cubicBezTo>
                  <a:pt x="10905046" y="4376990"/>
                  <a:pt x="10885298" y="4383824"/>
                  <a:pt x="10867588" y="4392290"/>
                </a:cubicBezTo>
                <a:lnTo>
                  <a:pt x="10834882" y="4406377"/>
                </a:lnTo>
                <a:lnTo>
                  <a:pt x="10833824" y="4409836"/>
                </a:lnTo>
                <a:cubicBezTo>
                  <a:pt x="10864199" y="4400764"/>
                  <a:pt x="10877212" y="4403202"/>
                  <a:pt x="10899068" y="4408993"/>
                </a:cubicBezTo>
                <a:lnTo>
                  <a:pt x="10899405" y="4427872"/>
                </a:lnTo>
                <a:cubicBezTo>
                  <a:pt x="10881929" y="4433090"/>
                  <a:pt x="10877769" y="4434332"/>
                  <a:pt x="10869137" y="4442903"/>
                </a:cubicBezTo>
                <a:lnTo>
                  <a:pt x="10869249" y="4449196"/>
                </a:lnTo>
                <a:cubicBezTo>
                  <a:pt x="10887058" y="4462520"/>
                  <a:pt x="10900182" y="4471253"/>
                  <a:pt x="10926094" y="4469840"/>
                </a:cubicBezTo>
                <a:cubicBezTo>
                  <a:pt x="10930558" y="4462182"/>
                  <a:pt x="10934493" y="4448354"/>
                  <a:pt x="10934386" y="4442393"/>
                </a:cubicBezTo>
                <a:lnTo>
                  <a:pt x="10934493" y="4448354"/>
                </a:lnTo>
                <a:cubicBezTo>
                  <a:pt x="10947730" y="4463378"/>
                  <a:pt x="10965652" y="4482995"/>
                  <a:pt x="10987402" y="4482826"/>
                </a:cubicBezTo>
                <a:cubicBezTo>
                  <a:pt x="10991450" y="4475290"/>
                  <a:pt x="11004348" y="4471438"/>
                  <a:pt x="11017664" y="4467461"/>
                </a:cubicBezTo>
                <a:lnTo>
                  <a:pt x="11017997" y="4486006"/>
                </a:lnTo>
                <a:cubicBezTo>
                  <a:pt x="11030896" y="4482155"/>
                  <a:pt x="11026206" y="4477229"/>
                  <a:pt x="11026544" y="4496106"/>
                </a:cubicBezTo>
                <a:cubicBezTo>
                  <a:pt x="11048182" y="4489643"/>
                  <a:pt x="11083436" y="4472787"/>
                  <a:pt x="11100829" y="4486239"/>
                </a:cubicBezTo>
                <a:cubicBezTo>
                  <a:pt x="11100888" y="4489549"/>
                  <a:pt x="11100918" y="4491205"/>
                  <a:pt x="11101481" y="4493409"/>
                </a:cubicBezTo>
                <a:lnTo>
                  <a:pt x="11102192" y="4495342"/>
                </a:lnTo>
                <a:lnTo>
                  <a:pt x="11109860" y="4495399"/>
                </a:lnTo>
                <a:cubicBezTo>
                  <a:pt x="11124404" y="4495797"/>
                  <a:pt x="11139311" y="4494836"/>
                  <a:pt x="11159078" y="4487609"/>
                </a:cubicBezTo>
                <a:cubicBezTo>
                  <a:pt x="11160450" y="4492005"/>
                  <a:pt x="11168440" y="4490715"/>
                  <a:pt x="11170780" y="4491494"/>
                </a:cubicBezTo>
                <a:cubicBezTo>
                  <a:pt x="11187722" y="4485297"/>
                  <a:pt x="11208380" y="4484276"/>
                  <a:pt x="11229036" y="4483254"/>
                </a:cubicBezTo>
                <a:cubicBezTo>
                  <a:pt x="11242672" y="4479902"/>
                  <a:pt x="11255340" y="4480166"/>
                  <a:pt x="11267042" y="4484054"/>
                </a:cubicBezTo>
                <a:cubicBezTo>
                  <a:pt x="11271723" y="4485607"/>
                  <a:pt x="11274063" y="4486386"/>
                  <a:pt x="11278744" y="4487938"/>
                </a:cubicBezTo>
                <a:cubicBezTo>
                  <a:pt x="11277776" y="4491559"/>
                  <a:pt x="11277776" y="4491559"/>
                  <a:pt x="11277776" y="4491559"/>
                </a:cubicBezTo>
                <a:cubicBezTo>
                  <a:pt x="11271161" y="4497243"/>
                  <a:pt x="11260832" y="4497755"/>
                  <a:pt x="11249132" y="4493869"/>
                </a:cubicBezTo>
                <a:cubicBezTo>
                  <a:pt x="11236462" y="4493602"/>
                  <a:pt x="11223794" y="4493335"/>
                  <a:pt x="11214840" y="4498244"/>
                </a:cubicBezTo>
                <a:cubicBezTo>
                  <a:pt x="11207818" y="4495912"/>
                  <a:pt x="11203137" y="4494359"/>
                  <a:pt x="11196117" y="4492026"/>
                </a:cubicBezTo>
                <a:cubicBezTo>
                  <a:pt x="11172153" y="4495889"/>
                  <a:pt x="11164165" y="4497178"/>
                  <a:pt x="11142540" y="4501819"/>
                </a:cubicBezTo>
                <a:cubicBezTo>
                  <a:pt x="11146815" y="4495356"/>
                  <a:pt x="11132213" y="4502332"/>
                  <a:pt x="11125191" y="4499998"/>
                </a:cubicBezTo>
                <a:cubicBezTo>
                  <a:pt x="11119544" y="4502063"/>
                  <a:pt x="11109622" y="4510591"/>
                  <a:pt x="11120917" y="4506461"/>
                </a:cubicBezTo>
                <a:cubicBezTo>
                  <a:pt x="11110790" y="4510980"/>
                  <a:pt x="11099151" y="4514012"/>
                  <a:pt x="11086756" y="4516298"/>
                </a:cubicBezTo>
                <a:lnTo>
                  <a:pt x="11071432" y="4518425"/>
                </a:lnTo>
                <a:lnTo>
                  <a:pt x="11058324" y="4521655"/>
                </a:lnTo>
                <a:cubicBezTo>
                  <a:pt x="11042550" y="4525618"/>
                  <a:pt x="11027362" y="4530152"/>
                  <a:pt x="11018884" y="4535680"/>
                </a:cubicBezTo>
                <a:cubicBezTo>
                  <a:pt x="11010148" y="4538291"/>
                  <a:pt x="11001634" y="4553486"/>
                  <a:pt x="10992896" y="4556094"/>
                </a:cubicBezTo>
                <a:cubicBezTo>
                  <a:pt x="10975729" y="4555229"/>
                  <a:pt x="10957808" y="4535610"/>
                  <a:pt x="10932336" y="4561530"/>
                </a:cubicBezTo>
                <a:cubicBezTo>
                  <a:pt x="10923716" y="4570762"/>
                  <a:pt x="10915310" y="4591919"/>
                  <a:pt x="10902518" y="4601732"/>
                </a:cubicBezTo>
                <a:cubicBezTo>
                  <a:pt x="10872480" y="4629679"/>
                  <a:pt x="10833444" y="4622361"/>
                  <a:pt x="10798412" y="4651799"/>
                </a:cubicBezTo>
                <a:cubicBezTo>
                  <a:pt x="10791670" y="4625598"/>
                  <a:pt x="10772898" y="4624150"/>
                  <a:pt x="10747432" y="4629993"/>
                </a:cubicBezTo>
                <a:lnTo>
                  <a:pt x="10728826" y="4635152"/>
                </a:lnTo>
                <a:lnTo>
                  <a:pt x="10734842" y="4635386"/>
                </a:lnTo>
                <a:cubicBezTo>
                  <a:pt x="10738836" y="4634742"/>
                  <a:pt x="10741418" y="4634615"/>
                  <a:pt x="10736457" y="4638878"/>
                </a:cubicBezTo>
                <a:cubicBezTo>
                  <a:pt x="10729842" y="4644563"/>
                  <a:pt x="10723227" y="4650248"/>
                  <a:pt x="10714614" y="4656255"/>
                </a:cubicBezTo>
                <a:lnTo>
                  <a:pt x="10704921" y="4661787"/>
                </a:lnTo>
                <a:lnTo>
                  <a:pt x="10700104" y="4669545"/>
                </a:lnTo>
                <a:cubicBezTo>
                  <a:pt x="10676020" y="4692329"/>
                  <a:pt x="10639220" y="4691521"/>
                  <a:pt x="10590142" y="4701684"/>
                </a:cubicBezTo>
                <a:lnTo>
                  <a:pt x="10590250" y="4707644"/>
                </a:lnTo>
                <a:cubicBezTo>
                  <a:pt x="10592648" y="4713087"/>
                  <a:pt x="10594964" y="4713978"/>
                  <a:pt x="10596122" y="4714422"/>
                </a:cubicBezTo>
                <a:lnTo>
                  <a:pt x="10595288" y="4717608"/>
                </a:lnTo>
                <a:lnTo>
                  <a:pt x="10621752" y="4715718"/>
                </a:lnTo>
                <a:cubicBezTo>
                  <a:pt x="10635388" y="4712366"/>
                  <a:pt x="10648056" y="4712631"/>
                  <a:pt x="10659758" y="4716517"/>
                </a:cubicBezTo>
                <a:cubicBezTo>
                  <a:pt x="10664438" y="4718071"/>
                  <a:pt x="10666779" y="4718849"/>
                  <a:pt x="10671460" y="4720403"/>
                </a:cubicBezTo>
                <a:cubicBezTo>
                  <a:pt x="10670494" y="4724023"/>
                  <a:pt x="10670494" y="4724023"/>
                  <a:pt x="10670494" y="4724023"/>
                </a:cubicBezTo>
                <a:cubicBezTo>
                  <a:pt x="10663877" y="4729707"/>
                  <a:pt x="10653548" y="4730219"/>
                  <a:pt x="10641848" y="4726333"/>
                </a:cubicBezTo>
                <a:cubicBezTo>
                  <a:pt x="10629178" y="4726066"/>
                  <a:pt x="10616510" y="4725799"/>
                  <a:pt x="10607555" y="4730708"/>
                </a:cubicBezTo>
                <a:cubicBezTo>
                  <a:pt x="10600534" y="4728375"/>
                  <a:pt x="10595854" y="4726821"/>
                  <a:pt x="10588834" y="4724489"/>
                </a:cubicBezTo>
                <a:lnTo>
                  <a:pt x="10584812" y="4725159"/>
                </a:lnTo>
                <a:lnTo>
                  <a:pt x="10569769" y="4734904"/>
                </a:lnTo>
                <a:cubicBezTo>
                  <a:pt x="10560578" y="4738480"/>
                  <a:pt x="10551942" y="4741059"/>
                  <a:pt x="10547835" y="4745282"/>
                </a:cubicBezTo>
                <a:cubicBezTo>
                  <a:pt x="10552108" y="4750332"/>
                  <a:pt x="10552222" y="4756623"/>
                  <a:pt x="10556496" y="4761675"/>
                </a:cubicBezTo>
                <a:lnTo>
                  <a:pt x="10530698" y="4769378"/>
                </a:lnTo>
                <a:cubicBezTo>
                  <a:pt x="10526424" y="4764329"/>
                  <a:pt x="10526424" y="4764329"/>
                  <a:pt x="10513108" y="4768306"/>
                </a:cubicBezTo>
                <a:cubicBezTo>
                  <a:pt x="10509060" y="4775842"/>
                  <a:pt x="10509173" y="4782132"/>
                  <a:pt x="10500541" y="4790703"/>
                </a:cubicBezTo>
                <a:lnTo>
                  <a:pt x="10500654" y="4796995"/>
                </a:lnTo>
                <a:cubicBezTo>
                  <a:pt x="10526868" y="4789166"/>
                  <a:pt x="10531029" y="4787922"/>
                  <a:pt x="10531700" y="4825345"/>
                </a:cubicBezTo>
                <a:cubicBezTo>
                  <a:pt x="10527650" y="4832880"/>
                  <a:pt x="10527758" y="4838842"/>
                  <a:pt x="10527982" y="4851425"/>
                </a:cubicBezTo>
                <a:cubicBezTo>
                  <a:pt x="10549952" y="4863508"/>
                  <a:pt x="10558380" y="4866983"/>
                  <a:pt x="10592917" y="4856668"/>
                </a:cubicBezTo>
                <a:lnTo>
                  <a:pt x="10593367" y="4881837"/>
                </a:lnTo>
                <a:lnTo>
                  <a:pt x="10599437" y="4885528"/>
                </a:lnTo>
                <a:lnTo>
                  <a:pt x="10612815" y="4883612"/>
                </a:lnTo>
                <a:lnTo>
                  <a:pt x="10613571" y="4883351"/>
                </a:lnTo>
                <a:lnTo>
                  <a:pt x="10615066" y="4881682"/>
                </a:lnTo>
                <a:cubicBezTo>
                  <a:pt x="10616649" y="4879628"/>
                  <a:pt x="10617766" y="4877713"/>
                  <a:pt x="10619998" y="4873883"/>
                </a:cubicBezTo>
                <a:lnTo>
                  <a:pt x="10622190" y="4880378"/>
                </a:lnTo>
                <a:lnTo>
                  <a:pt x="10643932" y="4872885"/>
                </a:lnTo>
                <a:lnTo>
                  <a:pt x="10657691" y="4875077"/>
                </a:lnTo>
                <a:lnTo>
                  <a:pt x="10665342" y="4869581"/>
                </a:lnTo>
                <a:cubicBezTo>
                  <a:pt x="10669440" y="4866608"/>
                  <a:pt x="10672123" y="4864642"/>
                  <a:pt x="10672123" y="4864642"/>
                </a:cubicBezTo>
                <a:cubicBezTo>
                  <a:pt x="10680446" y="4862156"/>
                  <a:pt x="10702752" y="4893114"/>
                  <a:pt x="10720003" y="4875313"/>
                </a:cubicBezTo>
                <a:cubicBezTo>
                  <a:pt x="10728629" y="4866410"/>
                  <a:pt x="10723939" y="4861485"/>
                  <a:pt x="10732570" y="4852915"/>
                </a:cubicBezTo>
                <a:cubicBezTo>
                  <a:pt x="10737480" y="4870092"/>
                  <a:pt x="10741528" y="4862559"/>
                  <a:pt x="10745914" y="4873899"/>
                </a:cubicBezTo>
                <a:cubicBezTo>
                  <a:pt x="10758702" y="4863755"/>
                  <a:pt x="10772017" y="4859778"/>
                  <a:pt x="10784802" y="4849634"/>
                </a:cubicBezTo>
                <a:lnTo>
                  <a:pt x="10785140" y="4868510"/>
                </a:lnTo>
                <a:cubicBezTo>
                  <a:pt x="10791699" y="4872710"/>
                  <a:pt x="10797164" y="4874159"/>
                  <a:pt x="10802122" y="4876548"/>
                </a:cubicBezTo>
                <a:lnTo>
                  <a:pt x="10812179" y="4886419"/>
                </a:lnTo>
                <a:lnTo>
                  <a:pt x="10844200" y="4891979"/>
                </a:lnTo>
                <a:cubicBezTo>
                  <a:pt x="10848664" y="4894245"/>
                  <a:pt x="10850896" y="4895380"/>
                  <a:pt x="10855361" y="4897645"/>
                </a:cubicBezTo>
                <a:cubicBezTo>
                  <a:pt x="10854165" y="4901171"/>
                  <a:pt x="10854165" y="4901171"/>
                  <a:pt x="10854165" y="4901171"/>
                </a:cubicBezTo>
                <a:cubicBezTo>
                  <a:pt x="10847308" y="4905953"/>
                  <a:pt x="10837182" y="4904941"/>
                  <a:pt x="10826023" y="4899271"/>
                </a:cubicBezTo>
                <a:cubicBezTo>
                  <a:pt x="10819844" y="4898199"/>
                  <a:pt x="10813664" y="4897126"/>
                  <a:pt x="10807896" y="4896777"/>
                </a:cubicBezTo>
                <a:lnTo>
                  <a:pt x="10805987" y="4897002"/>
                </a:lnTo>
                <a:lnTo>
                  <a:pt x="10779730" y="4914624"/>
                </a:lnTo>
                <a:cubicBezTo>
                  <a:pt x="10748615" y="4944485"/>
                  <a:pt x="10730773" y="4986209"/>
                  <a:pt x="10704644" y="4998758"/>
                </a:cubicBezTo>
                <a:cubicBezTo>
                  <a:pt x="10687689" y="5009814"/>
                  <a:pt x="10674464" y="4995451"/>
                  <a:pt x="10665608" y="4991439"/>
                </a:cubicBezTo>
                <a:cubicBezTo>
                  <a:pt x="10643864" y="4991939"/>
                  <a:pt x="10631746" y="5039505"/>
                  <a:pt x="10609772" y="5027091"/>
                </a:cubicBezTo>
                <a:lnTo>
                  <a:pt x="10609434" y="5008216"/>
                </a:lnTo>
                <a:cubicBezTo>
                  <a:pt x="10578316" y="4999197"/>
                  <a:pt x="10522468" y="5034187"/>
                  <a:pt x="10496255" y="5042017"/>
                </a:cubicBezTo>
                <a:lnTo>
                  <a:pt x="10496700" y="5066854"/>
                </a:lnTo>
                <a:cubicBezTo>
                  <a:pt x="10479638" y="5071950"/>
                  <a:pt x="10449495" y="5093936"/>
                  <a:pt x="10436815" y="5110042"/>
                </a:cubicBezTo>
                <a:cubicBezTo>
                  <a:pt x="10432464" y="5123993"/>
                  <a:pt x="10432570" y="5129954"/>
                  <a:pt x="10419890" y="5146060"/>
                </a:cubicBezTo>
                <a:lnTo>
                  <a:pt x="10407324" y="5154382"/>
                </a:lnTo>
                <a:lnTo>
                  <a:pt x="10411065" y="5154409"/>
                </a:lnTo>
                <a:cubicBezTo>
                  <a:pt x="10425610" y="5154807"/>
                  <a:pt x="10440518" y="5153846"/>
                  <a:pt x="10460284" y="5146618"/>
                </a:cubicBezTo>
                <a:cubicBezTo>
                  <a:pt x="10461657" y="5151016"/>
                  <a:pt x="10469646" y="5149726"/>
                  <a:pt x="10471986" y="5150504"/>
                </a:cubicBezTo>
                <a:cubicBezTo>
                  <a:pt x="10488928" y="5144308"/>
                  <a:pt x="10509586" y="5143284"/>
                  <a:pt x="10530242" y="5142264"/>
                </a:cubicBezTo>
                <a:cubicBezTo>
                  <a:pt x="10543878" y="5138912"/>
                  <a:pt x="10556546" y="5139177"/>
                  <a:pt x="10568248" y="5143064"/>
                </a:cubicBezTo>
                <a:cubicBezTo>
                  <a:pt x="10572928" y="5144618"/>
                  <a:pt x="10575269" y="5145396"/>
                  <a:pt x="10579950" y="5146949"/>
                </a:cubicBezTo>
                <a:cubicBezTo>
                  <a:pt x="10578982" y="5150569"/>
                  <a:pt x="10578982" y="5150569"/>
                  <a:pt x="10578982" y="5150569"/>
                </a:cubicBezTo>
                <a:cubicBezTo>
                  <a:pt x="10572366" y="5156254"/>
                  <a:pt x="10562038" y="5156765"/>
                  <a:pt x="10550338" y="5152878"/>
                </a:cubicBezTo>
                <a:cubicBezTo>
                  <a:pt x="10537669" y="5152612"/>
                  <a:pt x="10525000" y="5152345"/>
                  <a:pt x="10516046" y="5157254"/>
                </a:cubicBezTo>
                <a:cubicBezTo>
                  <a:pt x="10509024" y="5154923"/>
                  <a:pt x="10504343" y="5153368"/>
                  <a:pt x="10497323" y="5151035"/>
                </a:cubicBezTo>
                <a:cubicBezTo>
                  <a:pt x="10473358" y="5154900"/>
                  <a:pt x="10465370" y="5156188"/>
                  <a:pt x="10443746" y="5160829"/>
                </a:cubicBezTo>
                <a:cubicBezTo>
                  <a:pt x="10448021" y="5154367"/>
                  <a:pt x="10433418" y="5161340"/>
                  <a:pt x="10426396" y="5159009"/>
                </a:cubicBezTo>
                <a:cubicBezTo>
                  <a:pt x="10420749" y="5161074"/>
                  <a:pt x="10410827" y="5169601"/>
                  <a:pt x="10422122" y="5165471"/>
                </a:cubicBezTo>
                <a:cubicBezTo>
                  <a:pt x="10401872" y="5174508"/>
                  <a:pt x="10375567" y="5177597"/>
                  <a:pt x="10349262" y="5180683"/>
                </a:cubicBezTo>
                <a:lnTo>
                  <a:pt x="10328512" y="5185136"/>
                </a:lnTo>
                <a:lnTo>
                  <a:pt x="10324832" y="5187434"/>
                </a:lnTo>
                <a:cubicBezTo>
                  <a:pt x="10324938" y="5193395"/>
                  <a:pt x="10325052" y="5199686"/>
                  <a:pt x="10320583" y="5207014"/>
                </a:cubicBezTo>
                <a:lnTo>
                  <a:pt x="10307685" y="5210867"/>
                </a:lnTo>
                <a:cubicBezTo>
                  <a:pt x="10307577" y="5204906"/>
                  <a:pt x="10294460" y="5196505"/>
                  <a:pt x="10294460" y="5196505"/>
                </a:cubicBezTo>
                <a:cubicBezTo>
                  <a:pt x="10281448" y="5194065"/>
                  <a:pt x="10281888" y="5218572"/>
                  <a:pt x="10268466" y="5216587"/>
                </a:cubicBezTo>
                <a:cubicBezTo>
                  <a:pt x="10268466" y="5216587"/>
                  <a:pt x="10265938" y="5206854"/>
                  <a:pt x="10255594" y="5207369"/>
                </a:cubicBezTo>
                <a:lnTo>
                  <a:pt x="10255292" y="5207476"/>
                </a:lnTo>
                <a:lnTo>
                  <a:pt x="10256640" y="5211751"/>
                </a:lnTo>
                <a:lnTo>
                  <a:pt x="10242404" y="5220399"/>
                </a:lnTo>
                <a:cubicBezTo>
                  <a:pt x="10241373" y="5221403"/>
                  <a:pt x="10240184" y="5222742"/>
                  <a:pt x="10238894" y="5223998"/>
                </a:cubicBezTo>
                <a:lnTo>
                  <a:pt x="10235832" y="5226289"/>
                </a:lnTo>
                <a:lnTo>
                  <a:pt x="10235722" y="5226250"/>
                </a:lnTo>
                <a:cubicBezTo>
                  <a:pt x="10235440" y="5226249"/>
                  <a:pt x="10235078" y="5226416"/>
                  <a:pt x="10234766" y="5227087"/>
                </a:cubicBezTo>
                <a:lnTo>
                  <a:pt x="10235832" y="5226289"/>
                </a:lnTo>
                <a:lnTo>
                  <a:pt x="10236209" y="5226423"/>
                </a:lnTo>
                <a:cubicBezTo>
                  <a:pt x="10236522" y="5225750"/>
                  <a:pt x="10236882" y="5225585"/>
                  <a:pt x="10237087" y="5225754"/>
                </a:cubicBezTo>
                <a:lnTo>
                  <a:pt x="10237063" y="5226337"/>
                </a:lnTo>
                <a:lnTo>
                  <a:pt x="10195695" y="5251162"/>
                </a:lnTo>
                <a:lnTo>
                  <a:pt x="10194758" y="5249731"/>
                </a:lnTo>
                <a:cubicBezTo>
                  <a:pt x="10182590" y="5256389"/>
                  <a:pt x="10175374" y="5259710"/>
                  <a:pt x="10163206" y="5266368"/>
                </a:cubicBezTo>
                <a:cubicBezTo>
                  <a:pt x="10159498" y="5267018"/>
                  <a:pt x="10157234" y="5267003"/>
                  <a:pt x="10154348" y="5268331"/>
                </a:cubicBezTo>
                <a:cubicBezTo>
                  <a:pt x="10140737" y="5275653"/>
                  <a:pt x="10126304" y="5282295"/>
                  <a:pt x="10111672" y="5286916"/>
                </a:cubicBezTo>
                <a:cubicBezTo>
                  <a:pt x="10104766" y="5289565"/>
                  <a:pt x="10098018" y="5291879"/>
                  <a:pt x="10091293" y="5294446"/>
                </a:cubicBezTo>
                <a:lnTo>
                  <a:pt x="10072546" y="5302829"/>
                </a:lnTo>
                <a:lnTo>
                  <a:pt x="10072505" y="5302828"/>
                </a:lnTo>
                <a:cubicBezTo>
                  <a:pt x="10072505" y="5302828"/>
                  <a:pt x="10072505" y="5302828"/>
                  <a:pt x="10071062" y="5303493"/>
                </a:cubicBezTo>
                <a:lnTo>
                  <a:pt x="10072546" y="5302829"/>
                </a:lnTo>
                <a:lnTo>
                  <a:pt x="10074770" y="5302843"/>
                </a:lnTo>
                <a:cubicBezTo>
                  <a:pt x="10074148" y="5304186"/>
                  <a:pt x="10073528" y="5305529"/>
                  <a:pt x="10071262" y="5305515"/>
                </a:cubicBezTo>
                <a:cubicBezTo>
                  <a:pt x="10071262" y="5305515"/>
                  <a:pt x="10069819" y="5306179"/>
                  <a:pt x="10069819" y="5306179"/>
                </a:cubicBezTo>
                <a:cubicBezTo>
                  <a:pt x="10069196" y="5307523"/>
                  <a:pt x="10070018" y="5308201"/>
                  <a:pt x="10070641" y="5306859"/>
                </a:cubicBezTo>
                <a:cubicBezTo>
                  <a:pt x="10080942" y="5304232"/>
                  <a:pt x="10095998" y="5296245"/>
                  <a:pt x="10108564" y="5293632"/>
                </a:cubicBezTo>
                <a:cubicBezTo>
                  <a:pt x="10109585" y="5296334"/>
                  <a:pt x="10111029" y="5295669"/>
                  <a:pt x="10107522" y="5298341"/>
                </a:cubicBezTo>
                <a:cubicBezTo>
                  <a:pt x="10105876" y="5296984"/>
                  <a:pt x="10101546" y="5298976"/>
                  <a:pt x="10097220" y="5300970"/>
                </a:cubicBezTo>
                <a:cubicBezTo>
                  <a:pt x="10097618" y="5305013"/>
                  <a:pt x="10087738" y="5304275"/>
                  <a:pt x="10081143" y="5306254"/>
                </a:cubicBezTo>
                <a:cubicBezTo>
                  <a:pt x="10063625" y="5312203"/>
                  <a:pt x="10044863" y="5320838"/>
                  <a:pt x="10026324" y="5324086"/>
                </a:cubicBezTo>
                <a:cubicBezTo>
                  <a:pt x="10024058" y="5324071"/>
                  <a:pt x="10023236" y="5323391"/>
                  <a:pt x="10020972" y="5323377"/>
                </a:cubicBezTo>
                <a:cubicBezTo>
                  <a:pt x="10014998" y="5324012"/>
                  <a:pt x="10002632" y="5328646"/>
                  <a:pt x="9998722" y="5327275"/>
                </a:cubicBezTo>
                <a:cubicBezTo>
                  <a:pt x="9998924" y="5329295"/>
                  <a:pt x="9998302" y="5330641"/>
                  <a:pt x="9995216" y="5329946"/>
                </a:cubicBezTo>
                <a:lnTo>
                  <a:pt x="9990024" y="5329991"/>
                </a:lnTo>
                <a:lnTo>
                  <a:pt x="9981996" y="5334571"/>
                </a:lnTo>
                <a:lnTo>
                  <a:pt x="9983166" y="5332108"/>
                </a:lnTo>
                <a:lnTo>
                  <a:pt x="9978330" y="5332407"/>
                </a:lnTo>
                <a:lnTo>
                  <a:pt x="9977040" y="5328316"/>
                </a:lnTo>
                <a:lnTo>
                  <a:pt x="9974722" y="5329286"/>
                </a:lnTo>
                <a:lnTo>
                  <a:pt x="9973464" y="5324801"/>
                </a:lnTo>
                <a:lnTo>
                  <a:pt x="9971262" y="5327067"/>
                </a:lnTo>
                <a:lnTo>
                  <a:pt x="9953422" y="5338683"/>
                </a:lnTo>
                <a:lnTo>
                  <a:pt x="9952506" y="5329172"/>
                </a:lnTo>
                <a:lnTo>
                  <a:pt x="9945772" y="5333189"/>
                </a:lnTo>
                <a:cubicBezTo>
                  <a:pt x="9937604" y="5335628"/>
                  <a:pt x="9928782" y="5333519"/>
                  <a:pt x="9917794" y="5327311"/>
                </a:cubicBezTo>
                <a:lnTo>
                  <a:pt x="9918132" y="5346187"/>
                </a:lnTo>
                <a:cubicBezTo>
                  <a:pt x="9904817" y="5350164"/>
                  <a:pt x="9895860" y="5340522"/>
                  <a:pt x="9882842" y="5337750"/>
                </a:cubicBezTo>
                <a:cubicBezTo>
                  <a:pt x="9865675" y="5336884"/>
                  <a:pt x="9848532" y="5360649"/>
                  <a:pt x="9839794" y="5363259"/>
                </a:cubicBezTo>
                <a:cubicBezTo>
                  <a:pt x="9827006" y="5373403"/>
                  <a:pt x="9826788" y="5361149"/>
                  <a:pt x="9813769" y="5358379"/>
                </a:cubicBezTo>
                <a:cubicBezTo>
                  <a:pt x="9809947" y="5378499"/>
                  <a:pt x="9809947" y="5378499"/>
                  <a:pt x="9796736" y="5388437"/>
                </a:cubicBezTo>
                <a:cubicBezTo>
                  <a:pt x="9783512" y="5374077"/>
                  <a:pt x="9770832" y="5390180"/>
                  <a:pt x="9762319" y="5405375"/>
                </a:cubicBezTo>
                <a:lnTo>
                  <a:pt x="9761982" y="5386498"/>
                </a:lnTo>
                <a:cubicBezTo>
                  <a:pt x="9731719" y="5401863"/>
                  <a:pt x="9701865" y="5416771"/>
                  <a:pt x="9675236" y="5424724"/>
                </a:cubicBezTo>
                <a:cubicBezTo>
                  <a:pt x="9668510" y="5411252"/>
                  <a:pt x="9657578" y="5408273"/>
                  <a:pt x="9644014" y="5409953"/>
                </a:cubicBezTo>
                <a:lnTo>
                  <a:pt x="9601134" y="5421962"/>
                </a:lnTo>
                <a:lnTo>
                  <a:pt x="9603580" y="5429716"/>
                </a:lnTo>
                <a:lnTo>
                  <a:pt x="9589346" y="5438363"/>
                </a:lnTo>
                <a:cubicBezTo>
                  <a:pt x="9588312" y="5439368"/>
                  <a:pt x="9587126" y="5440706"/>
                  <a:pt x="9585834" y="5441962"/>
                </a:cubicBezTo>
                <a:lnTo>
                  <a:pt x="9582774" y="5444253"/>
                </a:lnTo>
                <a:lnTo>
                  <a:pt x="9582663" y="5444215"/>
                </a:lnTo>
                <a:cubicBezTo>
                  <a:pt x="9582380" y="5444213"/>
                  <a:pt x="9582018" y="5444379"/>
                  <a:pt x="9581708" y="5445051"/>
                </a:cubicBezTo>
                <a:lnTo>
                  <a:pt x="9582774" y="5444253"/>
                </a:lnTo>
                <a:lnTo>
                  <a:pt x="9583152" y="5444386"/>
                </a:lnTo>
                <a:cubicBezTo>
                  <a:pt x="9583462" y="5443715"/>
                  <a:pt x="9583824" y="5443548"/>
                  <a:pt x="9584028" y="5443717"/>
                </a:cubicBezTo>
                <a:lnTo>
                  <a:pt x="9584005" y="5444301"/>
                </a:lnTo>
                <a:lnTo>
                  <a:pt x="9542636" y="5469124"/>
                </a:lnTo>
                <a:lnTo>
                  <a:pt x="9541698" y="5467695"/>
                </a:lnTo>
                <a:cubicBezTo>
                  <a:pt x="9529531" y="5474352"/>
                  <a:pt x="9522314" y="5477673"/>
                  <a:pt x="9510148" y="5484331"/>
                </a:cubicBezTo>
                <a:cubicBezTo>
                  <a:pt x="9506439" y="5484981"/>
                  <a:pt x="9504176" y="5484965"/>
                  <a:pt x="9501288" y="5486294"/>
                </a:cubicBezTo>
                <a:cubicBezTo>
                  <a:pt x="9487678" y="5493617"/>
                  <a:pt x="9473246" y="5500258"/>
                  <a:pt x="9458614" y="5504878"/>
                </a:cubicBezTo>
                <a:cubicBezTo>
                  <a:pt x="9451708" y="5507529"/>
                  <a:pt x="9444959" y="5509843"/>
                  <a:pt x="9438234" y="5512409"/>
                </a:cubicBezTo>
                <a:lnTo>
                  <a:pt x="9419489" y="5520793"/>
                </a:lnTo>
                <a:lnTo>
                  <a:pt x="9419447" y="5520793"/>
                </a:lnTo>
                <a:cubicBezTo>
                  <a:pt x="9419447" y="5520793"/>
                  <a:pt x="9419447" y="5520793"/>
                  <a:pt x="9418004" y="5521456"/>
                </a:cubicBezTo>
                <a:lnTo>
                  <a:pt x="9419489" y="5520793"/>
                </a:lnTo>
                <a:lnTo>
                  <a:pt x="9421711" y="5520807"/>
                </a:lnTo>
                <a:cubicBezTo>
                  <a:pt x="9421090" y="5522150"/>
                  <a:pt x="9420468" y="5523493"/>
                  <a:pt x="9418204" y="5523479"/>
                </a:cubicBezTo>
                <a:cubicBezTo>
                  <a:pt x="9418204" y="5523479"/>
                  <a:pt x="9416760" y="5524144"/>
                  <a:pt x="9416760" y="5524144"/>
                </a:cubicBezTo>
                <a:cubicBezTo>
                  <a:pt x="9416140" y="5525486"/>
                  <a:pt x="9416960" y="5526166"/>
                  <a:pt x="9417582" y="5524823"/>
                </a:cubicBezTo>
                <a:cubicBezTo>
                  <a:pt x="9427885" y="5522194"/>
                  <a:pt x="9442938" y="5514209"/>
                  <a:pt x="9455505" y="5511595"/>
                </a:cubicBezTo>
                <a:cubicBezTo>
                  <a:pt x="9456526" y="5514296"/>
                  <a:pt x="9457970" y="5513633"/>
                  <a:pt x="9454462" y="5516305"/>
                </a:cubicBezTo>
                <a:cubicBezTo>
                  <a:pt x="9452818" y="5514947"/>
                  <a:pt x="9448490" y="5516941"/>
                  <a:pt x="9444160" y="5518933"/>
                </a:cubicBezTo>
                <a:cubicBezTo>
                  <a:pt x="9444560" y="5522977"/>
                  <a:pt x="9434679" y="5522239"/>
                  <a:pt x="9428084" y="5524217"/>
                </a:cubicBezTo>
                <a:cubicBezTo>
                  <a:pt x="9410566" y="5530166"/>
                  <a:pt x="9391804" y="5538802"/>
                  <a:pt x="9373265" y="5542050"/>
                </a:cubicBezTo>
                <a:cubicBezTo>
                  <a:pt x="9370999" y="5542034"/>
                  <a:pt x="9370178" y="5541355"/>
                  <a:pt x="9367914" y="5541339"/>
                </a:cubicBezTo>
                <a:cubicBezTo>
                  <a:pt x="9364926" y="5541657"/>
                  <a:pt x="9360342" y="5542974"/>
                  <a:pt x="9356014" y="5544041"/>
                </a:cubicBezTo>
                <a:lnTo>
                  <a:pt x="9353324" y="5544354"/>
                </a:lnTo>
                <a:lnTo>
                  <a:pt x="9320868" y="5562189"/>
                </a:lnTo>
                <a:cubicBezTo>
                  <a:pt x="9290712" y="5583514"/>
                  <a:pt x="9272988" y="5551519"/>
                  <a:pt x="9246992" y="5571601"/>
                </a:cubicBezTo>
                <a:cubicBezTo>
                  <a:pt x="9238366" y="5580504"/>
                  <a:pt x="9230376" y="5601533"/>
                  <a:pt x="9225913" y="5609193"/>
                </a:cubicBezTo>
                <a:cubicBezTo>
                  <a:pt x="9212596" y="5613169"/>
                  <a:pt x="9199585" y="5610730"/>
                  <a:pt x="9186687" y="5614582"/>
                </a:cubicBezTo>
                <a:cubicBezTo>
                  <a:pt x="9177947" y="5617192"/>
                  <a:pt x="9165498" y="5646214"/>
                  <a:pt x="9156761" y="5648823"/>
                </a:cubicBezTo>
                <a:cubicBezTo>
                  <a:pt x="9139284" y="5654042"/>
                  <a:pt x="9143524" y="5633799"/>
                  <a:pt x="9126049" y="5639019"/>
                </a:cubicBezTo>
                <a:cubicBezTo>
                  <a:pt x="9106752" y="5647776"/>
                  <a:pt x="9087326" y="5655078"/>
                  <a:pt x="9067287" y="5660271"/>
                </a:cubicBezTo>
                <a:lnTo>
                  <a:pt x="9056148" y="5661809"/>
                </a:lnTo>
                <a:lnTo>
                  <a:pt x="9037919" y="5669962"/>
                </a:lnTo>
                <a:lnTo>
                  <a:pt x="9037877" y="5669961"/>
                </a:lnTo>
                <a:cubicBezTo>
                  <a:pt x="9037877" y="5669961"/>
                  <a:pt x="9037877" y="5669961"/>
                  <a:pt x="9036433" y="5670625"/>
                </a:cubicBezTo>
                <a:lnTo>
                  <a:pt x="9037919" y="5669962"/>
                </a:lnTo>
                <a:lnTo>
                  <a:pt x="9040142" y="5669976"/>
                </a:lnTo>
                <a:cubicBezTo>
                  <a:pt x="9039520" y="5671320"/>
                  <a:pt x="9038898" y="5672663"/>
                  <a:pt x="9036633" y="5672648"/>
                </a:cubicBezTo>
                <a:cubicBezTo>
                  <a:pt x="9036633" y="5672648"/>
                  <a:pt x="9035190" y="5673312"/>
                  <a:pt x="9035190" y="5673312"/>
                </a:cubicBezTo>
                <a:cubicBezTo>
                  <a:pt x="9034568" y="5674657"/>
                  <a:pt x="9035390" y="5675335"/>
                  <a:pt x="9036012" y="5673991"/>
                </a:cubicBezTo>
                <a:cubicBezTo>
                  <a:pt x="9046314" y="5671365"/>
                  <a:pt x="9061368" y="5663378"/>
                  <a:pt x="9073936" y="5660765"/>
                </a:cubicBezTo>
                <a:cubicBezTo>
                  <a:pt x="9074956" y="5663466"/>
                  <a:pt x="9076400" y="5662803"/>
                  <a:pt x="9072892" y="5665473"/>
                </a:cubicBezTo>
                <a:cubicBezTo>
                  <a:pt x="9071249" y="5664116"/>
                  <a:pt x="9066919" y="5666109"/>
                  <a:pt x="9062590" y="5668101"/>
                </a:cubicBezTo>
                <a:cubicBezTo>
                  <a:pt x="9062989" y="5672147"/>
                  <a:pt x="9053108" y="5671408"/>
                  <a:pt x="9046514" y="5673385"/>
                </a:cubicBezTo>
                <a:cubicBezTo>
                  <a:pt x="9028996" y="5679336"/>
                  <a:pt x="9010234" y="5687970"/>
                  <a:pt x="8991694" y="5691218"/>
                </a:cubicBezTo>
                <a:cubicBezTo>
                  <a:pt x="8989429" y="5691204"/>
                  <a:pt x="8988607" y="5690525"/>
                  <a:pt x="8986342" y="5690510"/>
                </a:cubicBezTo>
                <a:cubicBezTo>
                  <a:pt x="8980370" y="5691144"/>
                  <a:pt x="8968002" y="5695780"/>
                  <a:pt x="8964094" y="5694406"/>
                </a:cubicBezTo>
                <a:cubicBezTo>
                  <a:pt x="8964294" y="5696429"/>
                  <a:pt x="8963674" y="5697771"/>
                  <a:pt x="8960586" y="5697078"/>
                </a:cubicBezTo>
                <a:cubicBezTo>
                  <a:pt x="8959144" y="5697742"/>
                  <a:pt x="8950706" y="5696340"/>
                  <a:pt x="8950084" y="5697683"/>
                </a:cubicBezTo>
                <a:cubicBezTo>
                  <a:pt x="8951528" y="5697019"/>
                  <a:pt x="8950906" y="5698362"/>
                  <a:pt x="8951728" y="5699041"/>
                </a:cubicBezTo>
                <a:lnTo>
                  <a:pt x="8943702" y="5699539"/>
                </a:lnTo>
                <a:lnTo>
                  <a:pt x="8942260" y="5694971"/>
                </a:lnTo>
                <a:lnTo>
                  <a:pt x="8946798" y="5694967"/>
                </a:lnTo>
                <a:cubicBezTo>
                  <a:pt x="8952160" y="5691970"/>
                  <a:pt x="8957877" y="5690660"/>
                  <a:pt x="8963980" y="5689437"/>
                </a:cubicBezTo>
                <a:lnTo>
                  <a:pt x="8980400" y="5685218"/>
                </a:lnTo>
                <a:lnTo>
                  <a:pt x="8982856" y="5685771"/>
                </a:lnTo>
                <a:cubicBezTo>
                  <a:pt x="8982856" y="5685771"/>
                  <a:pt x="8982856" y="5685771"/>
                  <a:pt x="8983478" y="5684427"/>
                </a:cubicBezTo>
                <a:lnTo>
                  <a:pt x="8980400" y="5685218"/>
                </a:lnTo>
                <a:lnTo>
                  <a:pt x="8979770" y="5685078"/>
                </a:lnTo>
                <a:cubicBezTo>
                  <a:pt x="8979570" y="5683055"/>
                  <a:pt x="8981014" y="5682391"/>
                  <a:pt x="8981836" y="5683069"/>
                </a:cubicBezTo>
                <a:cubicBezTo>
                  <a:pt x="8982457" y="5681726"/>
                  <a:pt x="8982457" y="5681726"/>
                  <a:pt x="8982457" y="5681726"/>
                </a:cubicBezTo>
                <a:cubicBezTo>
                  <a:pt x="8969688" y="5682317"/>
                  <a:pt x="8954036" y="5684236"/>
                  <a:pt x="8942290" y="5687527"/>
                </a:cubicBezTo>
                <a:lnTo>
                  <a:pt x="8939836" y="5687284"/>
                </a:lnTo>
                <a:lnTo>
                  <a:pt x="8937851" y="5680991"/>
                </a:lnTo>
                <a:lnTo>
                  <a:pt x="8942249" y="5680561"/>
                </a:lnTo>
                <a:lnTo>
                  <a:pt x="8939190" y="5669854"/>
                </a:lnTo>
                <a:cubicBezTo>
                  <a:pt x="8930338" y="5666174"/>
                  <a:pt x="8883242" y="5699217"/>
                  <a:pt x="8857443" y="5706921"/>
                </a:cubicBezTo>
                <a:cubicBezTo>
                  <a:pt x="8857550" y="5712883"/>
                  <a:pt x="8857770" y="5725135"/>
                  <a:pt x="8853311" y="5733126"/>
                </a:cubicBezTo>
                <a:cubicBezTo>
                  <a:pt x="8866210" y="5729273"/>
                  <a:pt x="8879526" y="5725298"/>
                  <a:pt x="8887960" y="5729104"/>
                </a:cubicBezTo>
                <a:cubicBezTo>
                  <a:pt x="8879744" y="5737551"/>
                  <a:pt x="8879970" y="5750135"/>
                  <a:pt x="8871452" y="5764998"/>
                </a:cubicBezTo>
                <a:cubicBezTo>
                  <a:pt x="8862826" y="5773898"/>
                  <a:pt x="8845348" y="5779117"/>
                  <a:pt x="8841414" y="5792944"/>
                </a:cubicBezTo>
                <a:cubicBezTo>
                  <a:pt x="8845680" y="5797663"/>
                  <a:pt x="8845680" y="5797663"/>
                  <a:pt x="8854532" y="5801347"/>
                </a:cubicBezTo>
                <a:cubicBezTo>
                  <a:pt x="8863158" y="5792444"/>
                  <a:pt x="8867212" y="5785241"/>
                  <a:pt x="8880528" y="5781263"/>
                </a:cubicBezTo>
                <a:cubicBezTo>
                  <a:pt x="8884908" y="5792274"/>
                  <a:pt x="8880634" y="5787225"/>
                  <a:pt x="8893646" y="5789665"/>
                </a:cubicBezTo>
                <a:cubicBezTo>
                  <a:pt x="8906213" y="5767266"/>
                  <a:pt x="8940748" y="5756952"/>
                  <a:pt x="8962386" y="5750490"/>
                </a:cubicBezTo>
                <a:lnTo>
                  <a:pt x="8962718" y="5769034"/>
                </a:lnTo>
                <a:lnTo>
                  <a:pt x="8967294" y="5767668"/>
                </a:lnTo>
                <a:cubicBezTo>
                  <a:pt x="9001583" y="5720138"/>
                  <a:pt x="9195903" y="5662102"/>
                  <a:pt x="9240144" y="5679852"/>
                </a:cubicBezTo>
                <a:cubicBezTo>
                  <a:pt x="9240370" y="5692436"/>
                  <a:pt x="9368000" y="5647993"/>
                  <a:pt x="9372803" y="5659210"/>
                </a:cubicBezTo>
                <a:cubicBezTo>
                  <a:pt x="9359860" y="5672314"/>
                  <a:pt x="9284896" y="5704129"/>
                  <a:pt x="9237164" y="5722520"/>
                </a:cubicBezTo>
                <a:lnTo>
                  <a:pt x="9223729" y="5727358"/>
                </a:lnTo>
                <a:lnTo>
                  <a:pt x="9223727" y="5727372"/>
                </a:lnTo>
                <a:lnTo>
                  <a:pt x="9182360" y="5752195"/>
                </a:lnTo>
                <a:lnTo>
                  <a:pt x="9181420" y="5750765"/>
                </a:lnTo>
                <a:cubicBezTo>
                  <a:pt x="9169254" y="5757424"/>
                  <a:pt x="9162039" y="5760745"/>
                  <a:pt x="9149870" y="5767402"/>
                </a:cubicBezTo>
                <a:cubicBezTo>
                  <a:pt x="9146162" y="5768051"/>
                  <a:pt x="9143898" y="5768038"/>
                  <a:pt x="9141012" y="5769366"/>
                </a:cubicBezTo>
                <a:cubicBezTo>
                  <a:pt x="9127401" y="5776688"/>
                  <a:pt x="9112969" y="5783329"/>
                  <a:pt x="9098337" y="5787950"/>
                </a:cubicBezTo>
                <a:cubicBezTo>
                  <a:pt x="9091431" y="5790601"/>
                  <a:pt x="9084682" y="5792914"/>
                  <a:pt x="9077957" y="5795480"/>
                </a:cubicBezTo>
                <a:lnTo>
                  <a:pt x="9059212" y="5803863"/>
                </a:lnTo>
                <a:lnTo>
                  <a:pt x="9059170" y="5803864"/>
                </a:lnTo>
                <a:cubicBezTo>
                  <a:pt x="9059170" y="5803864"/>
                  <a:pt x="9059170" y="5803864"/>
                  <a:pt x="9057727" y="5804528"/>
                </a:cubicBezTo>
                <a:lnTo>
                  <a:pt x="9059212" y="5803863"/>
                </a:lnTo>
                <a:lnTo>
                  <a:pt x="9061434" y="5803879"/>
                </a:lnTo>
                <a:cubicBezTo>
                  <a:pt x="9060812" y="5805222"/>
                  <a:pt x="9060191" y="5806566"/>
                  <a:pt x="9057926" y="5806551"/>
                </a:cubicBezTo>
                <a:cubicBezTo>
                  <a:pt x="9057926" y="5806551"/>
                  <a:pt x="9056483" y="5807214"/>
                  <a:pt x="9056483" y="5807214"/>
                </a:cubicBezTo>
                <a:cubicBezTo>
                  <a:pt x="9055861" y="5808558"/>
                  <a:pt x="9056683" y="5809236"/>
                  <a:pt x="9057304" y="5807894"/>
                </a:cubicBezTo>
                <a:cubicBezTo>
                  <a:pt x="9067607" y="5805266"/>
                  <a:pt x="9082661" y="5797280"/>
                  <a:pt x="9095228" y="5794668"/>
                </a:cubicBezTo>
                <a:cubicBezTo>
                  <a:pt x="9096250" y="5797368"/>
                  <a:pt x="9097692" y="5796704"/>
                  <a:pt x="9094184" y="5799376"/>
                </a:cubicBezTo>
                <a:cubicBezTo>
                  <a:pt x="9092542" y="5798018"/>
                  <a:pt x="9088212" y="5800011"/>
                  <a:pt x="9083882" y="5802004"/>
                </a:cubicBezTo>
                <a:cubicBezTo>
                  <a:pt x="9084282" y="5806048"/>
                  <a:pt x="9074401" y="5805310"/>
                  <a:pt x="9067808" y="5807287"/>
                </a:cubicBezTo>
                <a:cubicBezTo>
                  <a:pt x="9050290" y="5813237"/>
                  <a:pt x="9031528" y="5821872"/>
                  <a:pt x="9012988" y="5825121"/>
                </a:cubicBezTo>
                <a:cubicBezTo>
                  <a:pt x="9010722" y="5825106"/>
                  <a:pt x="9009900" y="5824426"/>
                  <a:pt x="9007636" y="5824413"/>
                </a:cubicBezTo>
                <a:cubicBezTo>
                  <a:pt x="9001664" y="5825046"/>
                  <a:pt x="8989296" y="5829681"/>
                  <a:pt x="8985388" y="5828308"/>
                </a:cubicBezTo>
                <a:cubicBezTo>
                  <a:pt x="8985588" y="5830330"/>
                  <a:pt x="8984966" y="5831675"/>
                  <a:pt x="8981880" y="5830981"/>
                </a:cubicBezTo>
                <a:lnTo>
                  <a:pt x="8978748" y="5831008"/>
                </a:lnTo>
                <a:lnTo>
                  <a:pt x="8967188" y="5836043"/>
                </a:lnTo>
                <a:cubicBezTo>
                  <a:pt x="8960282" y="5838691"/>
                  <a:pt x="8953532" y="5841005"/>
                  <a:pt x="8946808" y="5843571"/>
                </a:cubicBezTo>
                <a:lnTo>
                  <a:pt x="8928063" y="5851955"/>
                </a:lnTo>
                <a:lnTo>
                  <a:pt x="8928021" y="5851955"/>
                </a:lnTo>
                <a:cubicBezTo>
                  <a:pt x="8928021" y="5851955"/>
                  <a:pt x="8928021" y="5851955"/>
                  <a:pt x="8926577" y="5852620"/>
                </a:cubicBezTo>
                <a:lnTo>
                  <a:pt x="8928063" y="5851955"/>
                </a:lnTo>
                <a:lnTo>
                  <a:pt x="8930286" y="5851970"/>
                </a:lnTo>
                <a:cubicBezTo>
                  <a:pt x="8929664" y="5853313"/>
                  <a:pt x="8929042" y="5854657"/>
                  <a:pt x="8926777" y="5854643"/>
                </a:cubicBezTo>
                <a:cubicBezTo>
                  <a:pt x="8926777" y="5854643"/>
                  <a:pt x="8925333" y="5855306"/>
                  <a:pt x="8925333" y="5855306"/>
                </a:cubicBezTo>
                <a:cubicBezTo>
                  <a:pt x="8924712" y="5856649"/>
                  <a:pt x="8925535" y="5857328"/>
                  <a:pt x="8926156" y="5855985"/>
                </a:cubicBezTo>
                <a:cubicBezTo>
                  <a:pt x="8936458" y="5853357"/>
                  <a:pt x="8951512" y="5845372"/>
                  <a:pt x="8964080" y="5842760"/>
                </a:cubicBezTo>
                <a:cubicBezTo>
                  <a:pt x="8965101" y="5845460"/>
                  <a:pt x="8966544" y="5844796"/>
                  <a:pt x="8963035" y="5847468"/>
                </a:cubicBezTo>
                <a:cubicBezTo>
                  <a:pt x="8961393" y="5846109"/>
                  <a:pt x="8957064" y="5848103"/>
                  <a:pt x="8952734" y="5850097"/>
                </a:cubicBezTo>
                <a:cubicBezTo>
                  <a:pt x="8953134" y="5854140"/>
                  <a:pt x="8943252" y="5853401"/>
                  <a:pt x="8936658" y="5855380"/>
                </a:cubicBezTo>
                <a:cubicBezTo>
                  <a:pt x="8919140" y="5861328"/>
                  <a:pt x="8900380" y="5869964"/>
                  <a:pt x="8881839" y="5873211"/>
                </a:cubicBezTo>
                <a:cubicBezTo>
                  <a:pt x="8879575" y="5873197"/>
                  <a:pt x="8878754" y="5872518"/>
                  <a:pt x="8876489" y="5872502"/>
                </a:cubicBezTo>
                <a:lnTo>
                  <a:pt x="8870484" y="5873866"/>
                </a:lnTo>
                <a:lnTo>
                  <a:pt x="8826210" y="5907604"/>
                </a:lnTo>
                <a:cubicBezTo>
                  <a:pt x="8808422" y="5918743"/>
                  <a:pt x="8787354" y="5927782"/>
                  <a:pt x="8761445" y="5929362"/>
                </a:cubicBezTo>
                <a:cubicBezTo>
                  <a:pt x="8739280" y="5929655"/>
                  <a:pt x="8677747" y="5904086"/>
                  <a:pt x="8656220" y="5916839"/>
                </a:cubicBezTo>
                <a:cubicBezTo>
                  <a:pt x="8647602" y="5926072"/>
                  <a:pt x="8639606" y="5946772"/>
                  <a:pt x="8630979" y="5955674"/>
                </a:cubicBezTo>
                <a:cubicBezTo>
                  <a:pt x="8604878" y="5969796"/>
                  <a:pt x="8604653" y="5957211"/>
                  <a:pt x="8579080" y="5977501"/>
                </a:cubicBezTo>
                <a:cubicBezTo>
                  <a:pt x="8574586" y="5960199"/>
                  <a:pt x="8556774" y="5946541"/>
                  <a:pt x="8535136" y="5953004"/>
                </a:cubicBezTo>
                <a:cubicBezTo>
                  <a:pt x="8535254" y="5959626"/>
                  <a:pt x="8531093" y="5960870"/>
                  <a:pt x="8526206" y="5968321"/>
                </a:cubicBezTo>
                <a:cubicBezTo>
                  <a:pt x="8525537" y="5930899"/>
                  <a:pt x="8517131" y="5952056"/>
                  <a:pt x="8512418" y="5922499"/>
                </a:cubicBezTo>
                <a:cubicBezTo>
                  <a:pt x="8508144" y="5917450"/>
                  <a:pt x="8520819" y="5901013"/>
                  <a:pt x="8524868" y="5893479"/>
                </a:cubicBezTo>
                <a:cubicBezTo>
                  <a:pt x="8524760" y="5887517"/>
                  <a:pt x="8520488" y="5882468"/>
                  <a:pt x="8524316" y="5862680"/>
                </a:cubicBezTo>
                <a:cubicBezTo>
                  <a:pt x="8515464" y="5858998"/>
                  <a:pt x="8507144" y="5861483"/>
                  <a:pt x="8498404" y="5864093"/>
                </a:cubicBezTo>
                <a:cubicBezTo>
                  <a:pt x="8496002" y="5858484"/>
                  <a:pt x="8494802" y="5855679"/>
                  <a:pt x="8494174" y="5852745"/>
                </a:cubicBezTo>
                <a:lnTo>
                  <a:pt x="8493458" y="5841769"/>
                </a:lnTo>
                <a:lnTo>
                  <a:pt x="8482626" y="5842721"/>
                </a:lnTo>
                <a:lnTo>
                  <a:pt x="8463028" y="5836963"/>
                </a:lnTo>
                <a:lnTo>
                  <a:pt x="8462642" y="5837452"/>
                </a:lnTo>
                <a:lnTo>
                  <a:pt x="8462915" y="5836930"/>
                </a:lnTo>
                <a:lnTo>
                  <a:pt x="8461226" y="5836434"/>
                </a:lnTo>
                <a:cubicBezTo>
                  <a:pt x="8449359" y="5827970"/>
                  <a:pt x="8437080" y="5830204"/>
                  <a:pt x="8425688" y="5841130"/>
                </a:cubicBezTo>
                <a:cubicBezTo>
                  <a:pt x="8412997" y="5854064"/>
                  <a:pt x="8403175" y="5855851"/>
                  <a:pt x="8394038" y="5839807"/>
                </a:cubicBezTo>
                <a:cubicBezTo>
                  <a:pt x="8378082" y="5810838"/>
                  <a:pt x="8348751" y="5812634"/>
                  <a:pt x="8330066" y="5791245"/>
                </a:cubicBezTo>
                <a:cubicBezTo>
                  <a:pt x="8296035" y="5756711"/>
                  <a:pt x="8243170" y="5768102"/>
                  <a:pt x="8217466" y="5707265"/>
                </a:cubicBezTo>
                <a:cubicBezTo>
                  <a:pt x="8215821" y="5750060"/>
                  <a:pt x="8234095" y="5782148"/>
                  <a:pt x="8262878" y="5794617"/>
                </a:cubicBezTo>
                <a:cubicBezTo>
                  <a:pt x="8285590" y="5806421"/>
                  <a:pt x="8307004" y="5820230"/>
                  <a:pt x="8328284" y="5837607"/>
                </a:cubicBezTo>
                <a:cubicBezTo>
                  <a:pt x="8334217" y="5841839"/>
                  <a:pt x="8340288" y="5842505"/>
                  <a:pt x="8338442" y="5858777"/>
                </a:cubicBezTo>
                <a:cubicBezTo>
                  <a:pt x="8313000" y="5854553"/>
                  <a:pt x="8291723" y="5837176"/>
                  <a:pt x="8269011" y="5825374"/>
                </a:cubicBezTo>
                <a:cubicBezTo>
                  <a:pt x="8270507" y="5849891"/>
                  <a:pt x="8272825" y="5853011"/>
                  <a:pt x="8285989" y="5859468"/>
                </a:cubicBezTo>
                <a:cubicBezTo>
                  <a:pt x="8293218" y="5861694"/>
                  <a:pt x="8299152" y="5865926"/>
                  <a:pt x="8306382" y="5868152"/>
                </a:cubicBezTo>
                <a:cubicBezTo>
                  <a:pt x="8313612" y="5870378"/>
                  <a:pt x="8318386" y="5873050"/>
                  <a:pt x="8315520" y="5884196"/>
                </a:cubicBezTo>
                <a:cubicBezTo>
                  <a:pt x="8312516" y="5898908"/>
                  <a:pt x="8306581" y="5894676"/>
                  <a:pt x="8301670" y="5895570"/>
                </a:cubicBezTo>
                <a:cubicBezTo>
                  <a:pt x="8295600" y="5894903"/>
                  <a:pt x="8289666" y="5890671"/>
                  <a:pt x="8280728" y="5901150"/>
                </a:cubicBezTo>
                <a:cubicBezTo>
                  <a:pt x="8310259" y="5925878"/>
                  <a:pt x="8328122" y="5968666"/>
                  <a:pt x="8364408" y="5976228"/>
                </a:cubicBezTo>
                <a:cubicBezTo>
                  <a:pt x="8399535" y="5982231"/>
                  <a:pt x="8419106" y="6012312"/>
                  <a:pt x="8431646" y="6066692"/>
                </a:cubicBezTo>
                <a:lnTo>
                  <a:pt x="8423053" y="6062601"/>
                </a:lnTo>
                <a:lnTo>
                  <a:pt x="8422430" y="6065949"/>
                </a:lnTo>
                <a:lnTo>
                  <a:pt x="8409154" y="6060551"/>
                </a:lnTo>
                <a:cubicBezTo>
                  <a:pt x="8408028" y="6060496"/>
                  <a:pt x="8406654" y="6060601"/>
                  <a:pt x="8405246" y="6060533"/>
                </a:cubicBezTo>
                <a:lnTo>
                  <a:pt x="8402204" y="6059760"/>
                </a:lnTo>
                <a:lnTo>
                  <a:pt x="8402146" y="6059623"/>
                </a:lnTo>
                <a:cubicBezTo>
                  <a:pt x="8401958" y="6059360"/>
                  <a:pt x="8401644" y="6059175"/>
                  <a:pt x="8401144" y="6059490"/>
                </a:cubicBezTo>
                <a:lnTo>
                  <a:pt x="8402204" y="6059760"/>
                </a:lnTo>
                <a:lnTo>
                  <a:pt x="8402400" y="6060228"/>
                </a:lnTo>
                <a:cubicBezTo>
                  <a:pt x="8402898" y="6059914"/>
                  <a:pt x="8403212" y="6060097"/>
                  <a:pt x="8403276" y="6060439"/>
                </a:cubicBezTo>
                <a:lnTo>
                  <a:pt x="8403008" y="6060941"/>
                </a:lnTo>
                <a:lnTo>
                  <a:pt x="8364558" y="6044979"/>
                </a:lnTo>
                <a:lnTo>
                  <a:pt x="8364549" y="6042829"/>
                </a:lnTo>
                <a:cubicBezTo>
                  <a:pt x="8353518" y="6037559"/>
                  <a:pt x="8347248" y="6033873"/>
                  <a:pt x="8336217" y="6028600"/>
                </a:cubicBezTo>
                <a:cubicBezTo>
                  <a:pt x="8333453" y="6025758"/>
                  <a:pt x="8331944" y="6023652"/>
                  <a:pt x="8329434" y="6022177"/>
                </a:cubicBezTo>
                <a:cubicBezTo>
                  <a:pt x="8317150" y="6016167"/>
                  <a:pt x="8304609" y="6008790"/>
                  <a:pt x="8292809" y="5999418"/>
                </a:cubicBezTo>
                <a:cubicBezTo>
                  <a:pt x="8287038" y="5995414"/>
                  <a:pt x="8281514" y="5991253"/>
                  <a:pt x="8275900" y="5987343"/>
                </a:cubicBezTo>
                <a:lnTo>
                  <a:pt x="8259718" y="5977543"/>
                </a:lnTo>
                <a:lnTo>
                  <a:pt x="8259689" y="5977503"/>
                </a:lnTo>
                <a:cubicBezTo>
                  <a:pt x="8259689" y="5977503"/>
                  <a:pt x="8259689" y="5977503"/>
                  <a:pt x="8258436" y="5976765"/>
                </a:cubicBezTo>
                <a:lnTo>
                  <a:pt x="8259718" y="5977543"/>
                </a:lnTo>
                <a:lnTo>
                  <a:pt x="8261200" y="5979609"/>
                </a:lnTo>
                <a:cubicBezTo>
                  <a:pt x="8260202" y="5980239"/>
                  <a:pt x="8259206" y="5980869"/>
                  <a:pt x="8257694" y="5978763"/>
                </a:cubicBezTo>
                <a:cubicBezTo>
                  <a:pt x="8257694" y="5978763"/>
                  <a:pt x="8256440" y="5978025"/>
                  <a:pt x="8256440" y="5978025"/>
                </a:cubicBezTo>
                <a:cubicBezTo>
                  <a:pt x="8255443" y="5978655"/>
                  <a:pt x="8255700" y="5980023"/>
                  <a:pt x="8256697" y="5979393"/>
                </a:cubicBezTo>
                <a:cubicBezTo>
                  <a:pt x="8264734" y="5986553"/>
                  <a:pt x="8278274" y="5993301"/>
                  <a:pt x="8287823" y="6002567"/>
                </a:cubicBezTo>
                <a:cubicBezTo>
                  <a:pt x="8287337" y="6005932"/>
                  <a:pt x="8288592" y="6006669"/>
                  <a:pt x="8285084" y="6005824"/>
                </a:cubicBezTo>
                <a:cubicBezTo>
                  <a:pt x="8284572" y="6003088"/>
                  <a:pt x="8280810" y="6000876"/>
                  <a:pt x="8277048" y="5998663"/>
                </a:cubicBezTo>
                <a:cubicBezTo>
                  <a:pt x="8275566" y="6002659"/>
                  <a:pt x="8269268" y="5992869"/>
                  <a:pt x="8263994" y="5988552"/>
                </a:cubicBezTo>
                <a:cubicBezTo>
                  <a:pt x="8249686" y="5977703"/>
                  <a:pt x="8233382" y="5968112"/>
                  <a:pt x="8219559" y="5953898"/>
                </a:cubicBezTo>
                <a:cubicBezTo>
                  <a:pt x="8218047" y="5951792"/>
                  <a:pt x="8217792" y="5950426"/>
                  <a:pt x="8216280" y="5948320"/>
                </a:cubicBezTo>
                <a:cubicBezTo>
                  <a:pt x="8212005" y="5943372"/>
                  <a:pt x="8201715" y="5936104"/>
                  <a:pt x="8199693" y="5931263"/>
                </a:cubicBezTo>
                <a:cubicBezTo>
                  <a:pt x="8198951" y="5933259"/>
                  <a:pt x="8197954" y="5933890"/>
                  <a:pt x="8196186" y="5930417"/>
                </a:cubicBezTo>
                <a:cubicBezTo>
                  <a:pt x="8194932" y="5929680"/>
                  <a:pt x="8189887" y="5920630"/>
                  <a:pt x="8188889" y="5921258"/>
                </a:cubicBezTo>
                <a:cubicBezTo>
                  <a:pt x="8190144" y="5921998"/>
                  <a:pt x="8189146" y="5922626"/>
                  <a:pt x="8189403" y="5923994"/>
                </a:cubicBezTo>
                <a:lnTo>
                  <a:pt x="8183811" y="5917029"/>
                </a:lnTo>
                <a:lnTo>
                  <a:pt x="8183928" y="5916403"/>
                </a:lnTo>
                <a:lnTo>
                  <a:pt x="8153238" y="5896544"/>
                </a:lnTo>
                <a:cubicBezTo>
                  <a:pt x="8153238" y="5896544"/>
                  <a:pt x="8153238" y="5896544"/>
                  <a:pt x="8153241" y="5898023"/>
                </a:cubicBezTo>
                <a:cubicBezTo>
                  <a:pt x="8154272" y="5897749"/>
                  <a:pt x="8155304" y="5898955"/>
                  <a:pt x="8154277" y="5900709"/>
                </a:cubicBezTo>
                <a:lnTo>
                  <a:pt x="8153646" y="5900573"/>
                </a:lnTo>
                <a:lnTo>
                  <a:pt x="8151179" y="5898569"/>
                </a:lnTo>
                <a:cubicBezTo>
                  <a:pt x="8151183" y="5900052"/>
                  <a:pt x="8151183" y="5900052"/>
                  <a:pt x="8151183" y="5900052"/>
                </a:cubicBezTo>
                <a:lnTo>
                  <a:pt x="8153646" y="5900573"/>
                </a:lnTo>
                <a:lnTo>
                  <a:pt x="8166797" y="5911263"/>
                </a:lnTo>
                <a:cubicBezTo>
                  <a:pt x="8171830" y="5914924"/>
                  <a:pt x="8176475" y="5918503"/>
                  <a:pt x="8180094" y="5923464"/>
                </a:cubicBezTo>
                <a:lnTo>
                  <a:pt x="8184213" y="5925361"/>
                </a:lnTo>
                <a:lnTo>
                  <a:pt x="8180993" y="5928909"/>
                </a:lnTo>
                <a:lnTo>
                  <a:pt x="8173911" y="5925105"/>
                </a:lnTo>
                <a:cubicBezTo>
                  <a:pt x="8174941" y="5924831"/>
                  <a:pt x="8174938" y="5923352"/>
                  <a:pt x="8175971" y="5924559"/>
                </a:cubicBezTo>
                <a:cubicBezTo>
                  <a:pt x="8175969" y="5923079"/>
                  <a:pt x="8167717" y="5920829"/>
                  <a:pt x="8166684" y="5919622"/>
                </a:cubicBezTo>
                <a:cubicBezTo>
                  <a:pt x="8163590" y="5918965"/>
                  <a:pt x="8163587" y="5917483"/>
                  <a:pt x="8164615" y="5915731"/>
                </a:cubicBezTo>
                <a:cubicBezTo>
                  <a:pt x="8160490" y="5915345"/>
                  <a:pt x="8151194" y="5905969"/>
                  <a:pt x="8146034" y="5902899"/>
                </a:cubicBezTo>
                <a:cubicBezTo>
                  <a:pt x="8143969" y="5901966"/>
                  <a:pt x="8142939" y="5902239"/>
                  <a:pt x="8140875" y="5901308"/>
                </a:cubicBezTo>
                <a:cubicBezTo>
                  <a:pt x="8125390" y="5890616"/>
                  <a:pt x="8111959" y="5874936"/>
                  <a:pt x="8098533" y="5862216"/>
                </a:cubicBezTo>
                <a:cubicBezTo>
                  <a:pt x="8093371" y="5857663"/>
                  <a:pt x="8084084" y="5854208"/>
                  <a:pt x="8086141" y="5850702"/>
                </a:cubicBezTo>
                <a:cubicBezTo>
                  <a:pt x="8083041" y="5847082"/>
                  <a:pt x="8079941" y="5843463"/>
                  <a:pt x="8077881" y="5844010"/>
                </a:cubicBezTo>
                <a:cubicBezTo>
                  <a:pt x="8075811" y="5840118"/>
                  <a:pt x="8076844" y="5841324"/>
                  <a:pt x="8078903" y="5839299"/>
                </a:cubicBezTo>
                <a:lnTo>
                  <a:pt x="8088068" y="5847888"/>
                </a:lnTo>
                <a:lnTo>
                  <a:pt x="8076763" y="5829516"/>
                </a:lnTo>
                <a:lnTo>
                  <a:pt x="8047895" y="5797193"/>
                </a:lnTo>
                <a:cubicBezTo>
                  <a:pt x="8045829" y="5794780"/>
                  <a:pt x="8043766" y="5793849"/>
                  <a:pt x="8040669" y="5791710"/>
                </a:cubicBezTo>
                <a:cubicBezTo>
                  <a:pt x="8036534" y="5786145"/>
                  <a:pt x="8033175" y="5781855"/>
                  <a:pt x="8029817" y="5777565"/>
                </a:cubicBezTo>
                <a:lnTo>
                  <a:pt x="8023682" y="5769569"/>
                </a:lnTo>
                <a:lnTo>
                  <a:pt x="8016439" y="5766864"/>
                </a:lnTo>
                <a:cubicBezTo>
                  <a:pt x="7998090" y="5768433"/>
                  <a:pt x="7982883" y="5751722"/>
                  <a:pt x="7967537" y="5738578"/>
                </a:cubicBezTo>
                <a:cubicBezTo>
                  <a:pt x="7961604" y="5734346"/>
                  <a:pt x="7953763" y="5716295"/>
                  <a:pt x="7947892" y="5742153"/>
                </a:cubicBezTo>
                <a:cubicBezTo>
                  <a:pt x="7943592" y="5758872"/>
                  <a:pt x="7923261" y="5780279"/>
                  <a:pt x="7943380" y="5796095"/>
                </a:cubicBezTo>
                <a:cubicBezTo>
                  <a:pt x="7950610" y="5798320"/>
                  <a:pt x="7955247" y="5804560"/>
                  <a:pt x="7959747" y="5814364"/>
                </a:cubicBezTo>
                <a:cubicBezTo>
                  <a:pt x="7969907" y="5835534"/>
                  <a:pt x="7971129" y="5867183"/>
                  <a:pt x="7982584" y="5886348"/>
                </a:cubicBezTo>
                <a:cubicBezTo>
                  <a:pt x="7990306" y="5899550"/>
                  <a:pt x="8005321" y="5901466"/>
                  <a:pt x="8015537" y="5912223"/>
                </a:cubicBezTo>
                <a:lnTo>
                  <a:pt x="8022304" y="5924192"/>
                </a:lnTo>
                <a:lnTo>
                  <a:pt x="8028942" y="5928203"/>
                </a:lnTo>
                <a:cubicBezTo>
                  <a:pt x="8035470" y="5933259"/>
                  <a:pt x="8041998" y="5938316"/>
                  <a:pt x="8048010" y="5940637"/>
                </a:cubicBezTo>
                <a:cubicBezTo>
                  <a:pt x="8042993" y="5937686"/>
                  <a:pt x="8043736" y="5935689"/>
                  <a:pt x="8042481" y="5934951"/>
                </a:cubicBezTo>
                <a:cubicBezTo>
                  <a:pt x="8044732" y="5935058"/>
                  <a:pt x="8044476" y="5933691"/>
                  <a:pt x="8045473" y="5933061"/>
                </a:cubicBezTo>
                <a:cubicBezTo>
                  <a:pt x="8052000" y="5938117"/>
                  <a:pt x="8053995" y="5936857"/>
                  <a:pt x="8060264" y="5940545"/>
                </a:cubicBezTo>
                <a:cubicBezTo>
                  <a:pt x="8060522" y="5941913"/>
                  <a:pt x="8060780" y="5943280"/>
                  <a:pt x="8062033" y="5944018"/>
                </a:cubicBezTo>
                <a:cubicBezTo>
                  <a:pt x="8060295" y="5946646"/>
                  <a:pt x="8056789" y="5945799"/>
                  <a:pt x="8058556" y="5949273"/>
                </a:cubicBezTo>
                <a:cubicBezTo>
                  <a:pt x="8065825" y="5952331"/>
                  <a:pt x="8070584" y="5953914"/>
                  <a:pt x="8076854" y="5957603"/>
                </a:cubicBezTo>
                <a:cubicBezTo>
                  <a:pt x="8081872" y="5960553"/>
                  <a:pt x="8087885" y="5962873"/>
                  <a:pt x="8096920" y="5969405"/>
                </a:cubicBezTo>
                <a:cubicBezTo>
                  <a:pt x="8096920" y="5969405"/>
                  <a:pt x="8096180" y="5971401"/>
                  <a:pt x="8097434" y="5972141"/>
                </a:cubicBezTo>
                <a:cubicBezTo>
                  <a:pt x="8105699" y="5974570"/>
                  <a:pt x="8103448" y="5974460"/>
                  <a:pt x="8110458" y="5976151"/>
                </a:cubicBezTo>
                <a:cubicBezTo>
                  <a:pt x="8112967" y="5977626"/>
                  <a:pt x="8115474" y="5979101"/>
                  <a:pt x="8119237" y="5981314"/>
                </a:cubicBezTo>
                <a:cubicBezTo>
                  <a:pt x="8127745" y="5982061"/>
                  <a:pt x="8135575" y="5985147"/>
                  <a:pt x="8143752" y="5988586"/>
                </a:cubicBezTo>
                <a:lnTo>
                  <a:pt x="8154861" y="5992517"/>
                </a:lnTo>
                <a:lnTo>
                  <a:pt x="8152607" y="6004616"/>
                </a:lnTo>
                <a:lnTo>
                  <a:pt x="8139332" y="5999217"/>
                </a:lnTo>
                <a:cubicBezTo>
                  <a:pt x="8138206" y="5999163"/>
                  <a:pt x="8136832" y="5999267"/>
                  <a:pt x="8135423" y="5999201"/>
                </a:cubicBezTo>
                <a:lnTo>
                  <a:pt x="8132382" y="5998426"/>
                </a:lnTo>
                <a:lnTo>
                  <a:pt x="8132325" y="5998289"/>
                </a:lnTo>
                <a:cubicBezTo>
                  <a:pt x="8132135" y="5998027"/>
                  <a:pt x="8131821" y="5997842"/>
                  <a:pt x="8131323" y="5998157"/>
                </a:cubicBezTo>
                <a:lnTo>
                  <a:pt x="8132382" y="5998426"/>
                </a:lnTo>
                <a:lnTo>
                  <a:pt x="8132576" y="5998894"/>
                </a:lnTo>
                <a:cubicBezTo>
                  <a:pt x="8133076" y="5998580"/>
                  <a:pt x="8133390" y="5998764"/>
                  <a:pt x="8133453" y="5999105"/>
                </a:cubicBezTo>
                <a:lnTo>
                  <a:pt x="8133185" y="5999607"/>
                </a:lnTo>
                <a:lnTo>
                  <a:pt x="8094737" y="5983647"/>
                </a:lnTo>
                <a:lnTo>
                  <a:pt x="8094727" y="5981497"/>
                </a:lnTo>
                <a:cubicBezTo>
                  <a:pt x="8083696" y="5976227"/>
                  <a:pt x="8077426" y="5972539"/>
                  <a:pt x="8066396" y="5967267"/>
                </a:cubicBezTo>
                <a:cubicBezTo>
                  <a:pt x="8063632" y="5964425"/>
                  <a:pt x="8062120" y="5962319"/>
                  <a:pt x="8059612" y="5960843"/>
                </a:cubicBezTo>
                <a:cubicBezTo>
                  <a:pt x="8047328" y="5954835"/>
                  <a:pt x="8034787" y="5947458"/>
                  <a:pt x="8022987" y="5938085"/>
                </a:cubicBezTo>
                <a:lnTo>
                  <a:pt x="8017346" y="5934056"/>
                </a:lnTo>
                <a:lnTo>
                  <a:pt x="8011292" y="5932473"/>
                </a:lnTo>
                <a:lnTo>
                  <a:pt x="7986794" y="5917628"/>
                </a:lnTo>
                <a:lnTo>
                  <a:pt x="7986876" y="5918060"/>
                </a:lnTo>
                <a:cubicBezTo>
                  <a:pt x="7994913" y="5925221"/>
                  <a:pt x="8008451" y="5931967"/>
                  <a:pt x="8018000" y="5941233"/>
                </a:cubicBezTo>
                <a:cubicBezTo>
                  <a:pt x="8017516" y="5944599"/>
                  <a:pt x="8018770" y="5945337"/>
                  <a:pt x="8015263" y="5944490"/>
                </a:cubicBezTo>
                <a:cubicBezTo>
                  <a:pt x="8014751" y="5941755"/>
                  <a:pt x="8010988" y="5939543"/>
                  <a:pt x="8007226" y="5937331"/>
                </a:cubicBezTo>
                <a:cubicBezTo>
                  <a:pt x="8005744" y="5941324"/>
                  <a:pt x="7999444" y="5931536"/>
                  <a:pt x="7994172" y="5927219"/>
                </a:cubicBezTo>
                <a:lnTo>
                  <a:pt x="7965476" y="5904840"/>
                </a:lnTo>
                <a:lnTo>
                  <a:pt x="7920581" y="5881694"/>
                </a:lnTo>
                <a:cubicBezTo>
                  <a:pt x="7909874" y="5874790"/>
                  <a:pt x="7900325" y="5869444"/>
                  <a:pt x="7911108" y="5842693"/>
                </a:cubicBezTo>
                <a:cubicBezTo>
                  <a:pt x="7920320" y="5825080"/>
                  <a:pt x="7912341" y="5810596"/>
                  <a:pt x="7903068" y="5798118"/>
                </a:cubicBezTo>
                <a:cubicBezTo>
                  <a:pt x="7899590" y="5793439"/>
                  <a:pt x="7893520" y="5792772"/>
                  <a:pt x="7888881" y="5786535"/>
                </a:cubicBezTo>
                <a:lnTo>
                  <a:pt x="7885399" y="5771426"/>
                </a:lnTo>
                <a:lnTo>
                  <a:pt x="7849724" y="5762882"/>
                </a:lnTo>
                <a:cubicBezTo>
                  <a:pt x="7833085" y="5756879"/>
                  <a:pt x="7817334" y="5748059"/>
                  <a:pt x="7803364" y="5733610"/>
                </a:cubicBezTo>
                <a:cubicBezTo>
                  <a:pt x="7796163" y="5725231"/>
                  <a:pt x="7788963" y="5716851"/>
                  <a:pt x="7779678" y="5717519"/>
                </a:cubicBezTo>
                <a:lnTo>
                  <a:pt x="7756397" y="5715625"/>
                </a:lnTo>
                <a:lnTo>
                  <a:pt x="7748552" y="5718224"/>
                </a:lnTo>
                <a:cubicBezTo>
                  <a:pt x="7721778" y="5724866"/>
                  <a:pt x="7694835" y="5727999"/>
                  <a:pt x="7667822" y="5732914"/>
                </a:cubicBezTo>
                <a:cubicBezTo>
                  <a:pt x="7656772" y="5734925"/>
                  <a:pt x="7645550" y="5741394"/>
                  <a:pt x="7634773" y="5744241"/>
                </a:cubicBezTo>
                <a:lnTo>
                  <a:pt x="7623072" y="5744644"/>
                </a:lnTo>
                <a:lnTo>
                  <a:pt x="7634138" y="5754670"/>
                </a:lnTo>
                <a:cubicBezTo>
                  <a:pt x="7678853" y="5742091"/>
                  <a:pt x="7708109" y="5788221"/>
                  <a:pt x="7748650" y="5793736"/>
                </a:cubicBezTo>
                <a:cubicBezTo>
                  <a:pt x="7750766" y="5794989"/>
                  <a:pt x="7752450" y="5793931"/>
                  <a:pt x="7754565" y="5795184"/>
                </a:cubicBezTo>
                <a:cubicBezTo>
                  <a:pt x="7761765" y="5803564"/>
                  <a:pt x="7778221" y="5800976"/>
                  <a:pt x="7773222" y="5824749"/>
                </a:cubicBezTo>
                <a:cubicBezTo>
                  <a:pt x="7771972" y="5830692"/>
                  <a:pt x="7770163" y="5834890"/>
                  <a:pt x="7767982" y="5837872"/>
                </a:cubicBezTo>
                <a:lnTo>
                  <a:pt x="7764678" y="5840444"/>
                </a:lnTo>
                <a:lnTo>
                  <a:pt x="7768271" y="5840437"/>
                </a:lnTo>
                <a:lnTo>
                  <a:pt x="7765002" y="5846993"/>
                </a:lnTo>
                <a:lnTo>
                  <a:pt x="7762477" y="5847486"/>
                </a:lnTo>
                <a:lnTo>
                  <a:pt x="7738735" y="5846393"/>
                </a:lnTo>
                <a:lnTo>
                  <a:pt x="7723788" y="5847355"/>
                </a:lnTo>
                <a:lnTo>
                  <a:pt x="7725111" y="5848785"/>
                </a:lnTo>
                <a:lnTo>
                  <a:pt x="7724447" y="5848992"/>
                </a:lnTo>
                <a:lnTo>
                  <a:pt x="7721495" y="5848503"/>
                </a:lnTo>
                <a:cubicBezTo>
                  <a:pt x="7721854" y="5849797"/>
                  <a:pt x="7721854" y="5849797"/>
                  <a:pt x="7721854" y="5849797"/>
                </a:cubicBezTo>
                <a:lnTo>
                  <a:pt x="7724447" y="5848992"/>
                </a:lnTo>
                <a:lnTo>
                  <a:pt x="7740185" y="5851599"/>
                </a:lnTo>
                <a:cubicBezTo>
                  <a:pt x="7746104" y="5852221"/>
                  <a:pt x="7751616" y="5852968"/>
                  <a:pt x="7756431" y="5855455"/>
                </a:cubicBezTo>
                <a:lnTo>
                  <a:pt x="7761013" y="5855000"/>
                </a:lnTo>
                <a:lnTo>
                  <a:pt x="7758642" y="5859761"/>
                </a:lnTo>
                <a:lnTo>
                  <a:pt x="7750635" y="5860066"/>
                </a:lnTo>
                <a:cubicBezTo>
                  <a:pt x="7751600" y="5859298"/>
                  <a:pt x="7751242" y="5858002"/>
                  <a:pt x="7752567" y="5858530"/>
                </a:cubicBezTo>
                <a:cubicBezTo>
                  <a:pt x="7752208" y="5857235"/>
                  <a:pt x="7743404" y="5859501"/>
                  <a:pt x="7742080" y="5858975"/>
                </a:cubicBezTo>
                <a:cubicBezTo>
                  <a:pt x="7738824" y="5859986"/>
                  <a:pt x="7738465" y="5858693"/>
                  <a:pt x="7739073" y="5856630"/>
                </a:cubicBezTo>
                <a:cubicBezTo>
                  <a:pt x="7734850" y="5858410"/>
                  <a:pt x="7723289" y="5854975"/>
                  <a:pt x="7717382" y="5854933"/>
                </a:cubicBezTo>
                <a:cubicBezTo>
                  <a:pt x="7715092" y="5855179"/>
                  <a:pt x="7714126" y="5855946"/>
                  <a:pt x="7711836" y="5856189"/>
                </a:cubicBezTo>
                <a:cubicBezTo>
                  <a:pt x="7693761" y="5854777"/>
                  <a:pt x="7676542" y="5847943"/>
                  <a:pt x="7660040" y="5843699"/>
                </a:cubicBezTo>
                <a:cubicBezTo>
                  <a:pt x="7653777" y="5842366"/>
                  <a:pt x="7643648" y="5844107"/>
                  <a:pt x="7644863" y="5839980"/>
                </a:cubicBezTo>
                <a:cubicBezTo>
                  <a:pt x="7640890" y="5838404"/>
                  <a:pt x="7636916" y="5836827"/>
                  <a:pt x="7634984" y="5838364"/>
                </a:cubicBezTo>
                <a:cubicBezTo>
                  <a:pt x="7631976" y="5836018"/>
                  <a:pt x="7633301" y="5836544"/>
                  <a:pt x="7634876" y="5833713"/>
                </a:cubicBezTo>
                <a:cubicBezTo>
                  <a:pt x="7647044" y="5835087"/>
                  <a:pt x="7660648" y="5841637"/>
                  <a:pt x="7670527" y="5843253"/>
                </a:cubicBezTo>
                <a:cubicBezTo>
                  <a:pt x="7670886" y="5844547"/>
                  <a:pt x="7671851" y="5843778"/>
                  <a:pt x="7671493" y="5842484"/>
                </a:cubicBezTo>
                <a:cubicBezTo>
                  <a:pt x="7671493" y="5842484"/>
                  <a:pt x="7670168" y="5841959"/>
                  <a:pt x="7670168" y="5841959"/>
                </a:cubicBezTo>
                <a:cubicBezTo>
                  <a:pt x="7667878" y="5842202"/>
                  <a:pt x="7667519" y="5840907"/>
                  <a:pt x="7667161" y="5839614"/>
                </a:cubicBezTo>
                <a:lnTo>
                  <a:pt x="7669410" y="5839375"/>
                </a:lnTo>
                <a:lnTo>
                  <a:pt x="7670776" y="5839897"/>
                </a:lnTo>
                <a:cubicBezTo>
                  <a:pt x="7669451" y="5839369"/>
                  <a:pt x="7669451" y="5839369"/>
                  <a:pt x="7669451" y="5839369"/>
                </a:cubicBezTo>
                <a:lnTo>
                  <a:pt x="7669410" y="5839375"/>
                </a:lnTo>
                <a:lnTo>
                  <a:pt x="7652156" y="5832795"/>
                </a:lnTo>
                <a:cubicBezTo>
                  <a:pt x="7645879" y="5830879"/>
                  <a:pt x="7639526" y="5829223"/>
                  <a:pt x="7633082" y="5827242"/>
                </a:cubicBezTo>
                <a:cubicBezTo>
                  <a:pt x="7619231" y="5824049"/>
                  <a:pt x="7605984" y="5818793"/>
                  <a:pt x="7593706" y="5812768"/>
                </a:cubicBezTo>
                <a:lnTo>
                  <a:pt x="7592743" y="5812646"/>
                </a:lnTo>
                <a:lnTo>
                  <a:pt x="7588373" y="5813253"/>
                </a:lnTo>
                <a:cubicBezTo>
                  <a:pt x="7580885" y="5817588"/>
                  <a:pt x="7573241" y="5829640"/>
                  <a:pt x="7563427" y="5829995"/>
                </a:cubicBezTo>
                <a:cubicBezTo>
                  <a:pt x="7550769" y="5832777"/>
                  <a:pt x="7538970" y="5840181"/>
                  <a:pt x="7540314" y="5867712"/>
                </a:cubicBezTo>
                <a:cubicBezTo>
                  <a:pt x="7541199" y="5882634"/>
                  <a:pt x="7528542" y="5885416"/>
                  <a:pt x="7519256" y="5886084"/>
                </a:cubicBezTo>
                <a:cubicBezTo>
                  <a:pt x="7511656" y="5885694"/>
                  <a:pt x="7506999" y="5880878"/>
                  <a:pt x="7510342" y="5868462"/>
                </a:cubicBezTo>
                <a:cubicBezTo>
                  <a:pt x="7512857" y="5861726"/>
                  <a:pt x="7516628" y="5851621"/>
                  <a:pt x="7508170" y="5846608"/>
                </a:cubicBezTo>
                <a:cubicBezTo>
                  <a:pt x="7508599" y="5848920"/>
                  <a:pt x="7505656" y="5853346"/>
                  <a:pt x="7505656" y="5853346"/>
                </a:cubicBezTo>
                <a:cubicBezTo>
                  <a:pt x="7491857" y="5900696"/>
                  <a:pt x="7477943" y="5906847"/>
                  <a:pt x="7457600" y="5878340"/>
                </a:cubicBezTo>
                <a:cubicBezTo>
                  <a:pt x="7450400" y="5869960"/>
                  <a:pt x="7449916" y="5847050"/>
                  <a:pt x="7439371" y="5851086"/>
                </a:cubicBezTo>
                <a:cubicBezTo>
                  <a:pt x="7418286" y="5859157"/>
                  <a:pt x="7395487" y="5857986"/>
                  <a:pt x="7376117" y="5875299"/>
                </a:cubicBezTo>
                <a:cubicBezTo>
                  <a:pt x="7368117" y="5882899"/>
                  <a:pt x="7362231" y="5891751"/>
                  <a:pt x="7353774" y="5886740"/>
                </a:cubicBezTo>
                <a:cubicBezTo>
                  <a:pt x="7339403" y="5880280"/>
                  <a:pt x="7339031" y="5898569"/>
                  <a:pt x="7339061" y="5908870"/>
                </a:cubicBezTo>
                <a:cubicBezTo>
                  <a:pt x="7338689" y="5927158"/>
                  <a:pt x="7364889" y="5936514"/>
                  <a:pt x="7375831" y="5924489"/>
                </a:cubicBezTo>
                <a:cubicBezTo>
                  <a:pt x="7383402" y="5914579"/>
                  <a:pt x="7388460" y="5911407"/>
                  <a:pt x="7396917" y="5916418"/>
                </a:cubicBezTo>
                <a:cubicBezTo>
                  <a:pt x="7405373" y="5921429"/>
                  <a:pt x="7417659" y="5936935"/>
                  <a:pt x="7420944" y="5903921"/>
                </a:cubicBezTo>
                <a:cubicBezTo>
                  <a:pt x="7421772" y="5898242"/>
                  <a:pt x="7425573" y="5898436"/>
                  <a:pt x="7429373" y="5898632"/>
                </a:cubicBezTo>
                <a:cubicBezTo>
                  <a:pt x="7441229" y="5911828"/>
                  <a:pt x="7426516" y="5933958"/>
                  <a:pt x="7431630" y="5951385"/>
                </a:cubicBezTo>
                <a:cubicBezTo>
                  <a:pt x="7433344" y="5960627"/>
                  <a:pt x="7423631" y="5958983"/>
                  <a:pt x="7416459" y="5960904"/>
                </a:cubicBezTo>
                <a:cubicBezTo>
                  <a:pt x="7402116" y="5964744"/>
                  <a:pt x="7386888" y="5953664"/>
                  <a:pt x="7373860" y="5974736"/>
                </a:cubicBezTo>
                <a:cubicBezTo>
                  <a:pt x="7372603" y="5978105"/>
                  <a:pt x="7368803" y="5977909"/>
                  <a:pt x="7366689" y="5976656"/>
                </a:cubicBezTo>
                <a:cubicBezTo>
                  <a:pt x="7340860" y="5949012"/>
                  <a:pt x="7304662" y="5987202"/>
                  <a:pt x="7277605" y="5973225"/>
                </a:cubicBezTo>
                <a:cubicBezTo>
                  <a:pt x="7271262" y="5969466"/>
                  <a:pt x="7264091" y="5971387"/>
                  <a:pt x="7257748" y="5967629"/>
                </a:cubicBezTo>
                <a:cubicBezTo>
                  <a:pt x="7239977" y="5952984"/>
                  <a:pt x="7220977" y="5952009"/>
                  <a:pt x="7200292" y="5952091"/>
                </a:cubicBezTo>
                <a:cubicBezTo>
                  <a:pt x="7194807" y="5952953"/>
                  <a:pt x="7190578" y="5950447"/>
                  <a:pt x="7185093" y="5951310"/>
                </a:cubicBezTo>
                <a:cubicBezTo>
                  <a:pt x="7173293" y="5958714"/>
                  <a:pt x="7169350" y="5907020"/>
                  <a:pt x="7151321" y="5951865"/>
                </a:cubicBezTo>
                <a:cubicBezTo>
                  <a:pt x="7143351" y="5969763"/>
                  <a:pt x="7127751" y="5976972"/>
                  <a:pt x="7119380" y="6002860"/>
                </a:cubicBezTo>
                <a:cubicBezTo>
                  <a:pt x="7109752" y="6032117"/>
                  <a:pt x="7090380" y="6049431"/>
                  <a:pt x="7068839" y="6044891"/>
                </a:cubicBezTo>
                <a:cubicBezTo>
                  <a:pt x="7010126" y="6032722"/>
                  <a:pt x="6950155" y="6023920"/>
                  <a:pt x="6894356" y="5997025"/>
                </a:cubicBezTo>
                <a:cubicBezTo>
                  <a:pt x="6885057" y="5992543"/>
                  <a:pt x="6875650" y="5987483"/>
                  <a:pt x="6866085" y="5982844"/>
                </a:cubicBezTo>
                <a:lnTo>
                  <a:pt x="6842994" y="5973630"/>
                </a:lnTo>
                <a:lnTo>
                  <a:pt x="6832256" y="5981746"/>
                </a:lnTo>
                <a:lnTo>
                  <a:pt x="6824152" y="5962085"/>
                </a:lnTo>
                <a:lnTo>
                  <a:pt x="6815986" y="5956241"/>
                </a:lnTo>
                <a:lnTo>
                  <a:pt x="6805829" y="5943571"/>
                </a:lnTo>
                <a:lnTo>
                  <a:pt x="6788908" y="5936586"/>
                </a:lnTo>
                <a:cubicBezTo>
                  <a:pt x="6781654" y="5935464"/>
                  <a:pt x="6773812" y="5936090"/>
                  <a:pt x="6765608" y="5938915"/>
                </a:cubicBezTo>
                <a:cubicBezTo>
                  <a:pt x="6765788" y="5950493"/>
                  <a:pt x="6759477" y="5952668"/>
                  <a:pt x="6752064" y="5965696"/>
                </a:cubicBezTo>
                <a:cubicBezTo>
                  <a:pt x="6751811" y="5949338"/>
                  <a:pt x="6750824" y="5939382"/>
                  <a:pt x="6749374" y="5932841"/>
                </a:cubicBezTo>
                <a:lnTo>
                  <a:pt x="6746118" y="5925476"/>
                </a:lnTo>
                <a:lnTo>
                  <a:pt x="6728620" y="5925292"/>
                </a:lnTo>
                <a:cubicBezTo>
                  <a:pt x="6712310" y="5923597"/>
                  <a:pt x="6695731" y="5920457"/>
                  <a:pt x="6677988" y="5916113"/>
                </a:cubicBezTo>
                <a:cubicBezTo>
                  <a:pt x="6679731" y="5935655"/>
                  <a:pt x="6679360" y="5953944"/>
                  <a:pt x="6680674" y="5971175"/>
                </a:cubicBezTo>
                <a:cubicBezTo>
                  <a:pt x="6680704" y="5981475"/>
                  <a:pt x="6684103" y="5989659"/>
                  <a:pt x="6689589" y="5988798"/>
                </a:cubicBezTo>
                <a:cubicBezTo>
                  <a:pt x="6718273" y="5981117"/>
                  <a:pt x="6739502" y="6024546"/>
                  <a:pt x="6771930" y="5996459"/>
                </a:cubicBezTo>
                <a:cubicBezTo>
                  <a:pt x="6784644" y="6014277"/>
                  <a:pt x="6819158" y="5977144"/>
                  <a:pt x="6823100" y="6028839"/>
                </a:cubicBezTo>
                <a:cubicBezTo>
                  <a:pt x="6823986" y="6043759"/>
                  <a:pt x="6841272" y="6035494"/>
                  <a:pt x="6850157" y="6042814"/>
                </a:cubicBezTo>
                <a:cubicBezTo>
                  <a:pt x="6885700" y="6072103"/>
                  <a:pt x="6927070" y="6071939"/>
                  <a:pt x="6970926" y="6054738"/>
                </a:cubicBezTo>
                <a:cubicBezTo>
                  <a:pt x="6985269" y="6050898"/>
                  <a:pt x="6993726" y="6055909"/>
                  <a:pt x="6997155" y="6074394"/>
                </a:cubicBezTo>
                <a:cubicBezTo>
                  <a:pt x="6979498" y="6100950"/>
                  <a:pt x="6959670" y="6105654"/>
                  <a:pt x="6936441" y="6102172"/>
                </a:cubicBezTo>
                <a:cubicBezTo>
                  <a:pt x="6922714" y="6099178"/>
                  <a:pt x="6908050" y="6101285"/>
                  <a:pt x="6893178" y="6104814"/>
                </a:cubicBezTo>
                <a:lnTo>
                  <a:pt x="6885184" y="6106818"/>
                </a:lnTo>
                <a:lnTo>
                  <a:pt x="6898988" y="6110093"/>
                </a:lnTo>
                <a:lnTo>
                  <a:pt x="6906265" y="6109373"/>
                </a:lnTo>
                <a:lnTo>
                  <a:pt x="6902497" y="6116933"/>
                </a:lnTo>
                <a:lnTo>
                  <a:pt x="6889783" y="6117419"/>
                </a:lnTo>
                <a:cubicBezTo>
                  <a:pt x="6891317" y="6116197"/>
                  <a:pt x="6890746" y="6114140"/>
                  <a:pt x="6892851" y="6114975"/>
                </a:cubicBezTo>
                <a:cubicBezTo>
                  <a:pt x="6892281" y="6112921"/>
                  <a:pt x="6878299" y="6116520"/>
                  <a:pt x="6876195" y="6115686"/>
                </a:cubicBezTo>
                <a:cubicBezTo>
                  <a:pt x="6871024" y="6117292"/>
                  <a:pt x="6870454" y="6115237"/>
                  <a:pt x="6871418" y="6111959"/>
                </a:cubicBezTo>
                <a:lnTo>
                  <a:pt x="6865086" y="6111857"/>
                </a:lnTo>
                <a:lnTo>
                  <a:pt x="6848672" y="6115972"/>
                </a:lnTo>
                <a:cubicBezTo>
                  <a:pt x="6837916" y="6118853"/>
                  <a:pt x="6828208" y="6119785"/>
                  <a:pt x="6819126" y="6117744"/>
                </a:cubicBezTo>
                <a:lnTo>
                  <a:pt x="6799791" y="6105709"/>
                </a:lnTo>
                <a:lnTo>
                  <a:pt x="6786089" y="6103027"/>
                </a:lnTo>
                <a:cubicBezTo>
                  <a:pt x="6772386" y="6099192"/>
                  <a:pt x="6758996" y="6094792"/>
                  <a:pt x="6745892" y="6091422"/>
                </a:cubicBezTo>
                <a:cubicBezTo>
                  <a:pt x="6735945" y="6089303"/>
                  <a:pt x="6719859" y="6092068"/>
                  <a:pt x="6721787" y="6085516"/>
                </a:cubicBezTo>
                <a:cubicBezTo>
                  <a:pt x="6715477" y="6083011"/>
                  <a:pt x="6709165" y="6080505"/>
                  <a:pt x="6706097" y="6082947"/>
                </a:cubicBezTo>
                <a:cubicBezTo>
                  <a:pt x="6701321" y="6079224"/>
                  <a:pt x="6703425" y="6080057"/>
                  <a:pt x="6705923" y="6075561"/>
                </a:cubicBezTo>
                <a:cubicBezTo>
                  <a:pt x="6725251" y="6077741"/>
                  <a:pt x="6746858" y="6088146"/>
                  <a:pt x="6762548" y="6090713"/>
                </a:cubicBezTo>
                <a:cubicBezTo>
                  <a:pt x="6763118" y="6092769"/>
                  <a:pt x="6764653" y="6091548"/>
                  <a:pt x="6764083" y="6089493"/>
                </a:cubicBezTo>
                <a:cubicBezTo>
                  <a:pt x="6764083" y="6089493"/>
                  <a:pt x="6761978" y="6088657"/>
                  <a:pt x="6761978" y="6088657"/>
                </a:cubicBezTo>
                <a:cubicBezTo>
                  <a:pt x="6758341" y="6089044"/>
                  <a:pt x="6757772" y="6086989"/>
                  <a:pt x="6757202" y="6084932"/>
                </a:cubicBezTo>
                <a:lnTo>
                  <a:pt x="6760249" y="6084609"/>
                </a:lnTo>
                <a:lnTo>
                  <a:pt x="6755549" y="6083154"/>
                </a:lnTo>
                <a:cubicBezTo>
                  <a:pt x="6748658" y="6081515"/>
                  <a:pt x="6741675" y="6080011"/>
                  <a:pt x="6734907" y="6077769"/>
                </a:cubicBezTo>
                <a:lnTo>
                  <a:pt x="6720060" y="6070227"/>
                </a:lnTo>
                <a:lnTo>
                  <a:pt x="6711493" y="6067733"/>
                </a:lnTo>
                <a:lnTo>
                  <a:pt x="6709385" y="6067625"/>
                </a:lnTo>
                <a:lnTo>
                  <a:pt x="6708577" y="6066885"/>
                </a:lnTo>
                <a:lnTo>
                  <a:pt x="6703076" y="6065283"/>
                </a:lnTo>
                <a:cubicBezTo>
                  <a:pt x="6681074" y="6060210"/>
                  <a:pt x="6660037" y="6051863"/>
                  <a:pt x="6640534" y="6042294"/>
                </a:cubicBezTo>
                <a:cubicBezTo>
                  <a:pt x="6636327" y="6040624"/>
                  <a:pt x="6632689" y="6041010"/>
                  <a:pt x="6626947" y="6040562"/>
                </a:cubicBezTo>
                <a:cubicBezTo>
                  <a:pt x="6609549" y="6031829"/>
                  <a:pt x="6599031" y="6027654"/>
                  <a:pt x="6581632" y="6018920"/>
                </a:cubicBezTo>
                <a:lnTo>
                  <a:pt x="6579671" y="6021364"/>
                </a:lnTo>
                <a:lnTo>
                  <a:pt x="6551233" y="6005211"/>
                </a:lnTo>
                <a:lnTo>
                  <a:pt x="6570510" y="6026887"/>
                </a:lnTo>
                <a:cubicBezTo>
                  <a:pt x="6586967" y="6053233"/>
                  <a:pt x="6599143" y="6090152"/>
                  <a:pt x="6608652" y="6137692"/>
                </a:cubicBezTo>
                <a:lnTo>
                  <a:pt x="6595619" y="6130539"/>
                </a:lnTo>
                <a:lnTo>
                  <a:pt x="6594674" y="6136393"/>
                </a:lnTo>
                <a:lnTo>
                  <a:pt x="6574539" y="6126955"/>
                </a:lnTo>
                <a:cubicBezTo>
                  <a:pt x="6572831" y="6126859"/>
                  <a:pt x="6570747" y="6127042"/>
                  <a:pt x="6568612" y="6126923"/>
                </a:cubicBezTo>
                <a:lnTo>
                  <a:pt x="6563999" y="6125572"/>
                </a:lnTo>
                <a:lnTo>
                  <a:pt x="6563910" y="6125332"/>
                </a:lnTo>
                <a:cubicBezTo>
                  <a:pt x="6563625" y="6124872"/>
                  <a:pt x="6563148" y="6124549"/>
                  <a:pt x="6562392" y="6125100"/>
                </a:cubicBezTo>
                <a:lnTo>
                  <a:pt x="6563999" y="6125572"/>
                </a:lnTo>
                <a:lnTo>
                  <a:pt x="6564295" y="6126390"/>
                </a:lnTo>
                <a:cubicBezTo>
                  <a:pt x="6565050" y="6125841"/>
                  <a:pt x="6565526" y="6126161"/>
                  <a:pt x="6565624" y="6126759"/>
                </a:cubicBezTo>
                <a:lnTo>
                  <a:pt x="6565218" y="6127637"/>
                </a:lnTo>
                <a:lnTo>
                  <a:pt x="6506903" y="6099728"/>
                </a:lnTo>
                <a:lnTo>
                  <a:pt x="6506890" y="6095969"/>
                </a:lnTo>
                <a:cubicBezTo>
                  <a:pt x="6490160" y="6086755"/>
                  <a:pt x="6480650" y="6080310"/>
                  <a:pt x="6463920" y="6071090"/>
                </a:cubicBezTo>
                <a:cubicBezTo>
                  <a:pt x="6459728" y="6066121"/>
                  <a:pt x="6457438" y="6062439"/>
                  <a:pt x="6453633" y="6059860"/>
                </a:cubicBezTo>
                <a:cubicBezTo>
                  <a:pt x="6435002" y="6049352"/>
                  <a:pt x="6415982" y="6036453"/>
                  <a:pt x="6398086" y="6020067"/>
                </a:cubicBezTo>
                <a:cubicBezTo>
                  <a:pt x="6389332" y="6013066"/>
                  <a:pt x="6380956" y="6005791"/>
                  <a:pt x="6372441" y="5998954"/>
                </a:cubicBezTo>
                <a:lnTo>
                  <a:pt x="6347898" y="5981820"/>
                </a:lnTo>
                <a:lnTo>
                  <a:pt x="6347854" y="5981750"/>
                </a:lnTo>
                <a:cubicBezTo>
                  <a:pt x="6347854" y="5981750"/>
                  <a:pt x="6347854" y="5981750"/>
                  <a:pt x="6345953" y="5980459"/>
                </a:cubicBezTo>
                <a:lnTo>
                  <a:pt x="6347898" y="5981820"/>
                </a:lnTo>
                <a:lnTo>
                  <a:pt x="6350147" y="5985432"/>
                </a:lnTo>
                <a:cubicBezTo>
                  <a:pt x="6348633" y="5986534"/>
                  <a:pt x="6347121" y="5987635"/>
                  <a:pt x="6344829" y="5983953"/>
                </a:cubicBezTo>
                <a:cubicBezTo>
                  <a:pt x="6344829" y="5983953"/>
                  <a:pt x="6342927" y="5982662"/>
                  <a:pt x="6342927" y="5982662"/>
                </a:cubicBezTo>
                <a:cubicBezTo>
                  <a:pt x="6341415" y="5983764"/>
                  <a:pt x="6341805" y="5986156"/>
                  <a:pt x="6343317" y="5985054"/>
                </a:cubicBezTo>
                <a:cubicBezTo>
                  <a:pt x="6355507" y="5997573"/>
                  <a:pt x="6376041" y="6009372"/>
                  <a:pt x="6390523" y="6025573"/>
                </a:cubicBezTo>
                <a:cubicBezTo>
                  <a:pt x="6389786" y="6031456"/>
                  <a:pt x="6391690" y="6032745"/>
                  <a:pt x="6386370" y="6031268"/>
                </a:cubicBezTo>
                <a:cubicBezTo>
                  <a:pt x="6385594" y="6026484"/>
                  <a:pt x="6379887" y="6022616"/>
                  <a:pt x="6374181" y="6018747"/>
                </a:cubicBezTo>
                <a:cubicBezTo>
                  <a:pt x="6371935" y="6025734"/>
                  <a:pt x="6362382" y="6008616"/>
                  <a:pt x="6354384" y="6001068"/>
                </a:cubicBezTo>
                <a:cubicBezTo>
                  <a:pt x="6332684" y="5982099"/>
                  <a:pt x="6307955" y="5965330"/>
                  <a:pt x="6286991" y="5940478"/>
                </a:cubicBezTo>
                <a:cubicBezTo>
                  <a:pt x="6284699" y="5936795"/>
                  <a:pt x="6284312" y="5934407"/>
                  <a:pt x="6282018" y="5930725"/>
                </a:cubicBezTo>
                <a:cubicBezTo>
                  <a:pt x="6275535" y="5922073"/>
                  <a:pt x="6259929" y="5909366"/>
                  <a:pt x="6256862" y="5900902"/>
                </a:cubicBezTo>
                <a:cubicBezTo>
                  <a:pt x="6255736" y="5904391"/>
                  <a:pt x="6254225" y="5905495"/>
                  <a:pt x="6251544" y="5899422"/>
                </a:cubicBezTo>
                <a:cubicBezTo>
                  <a:pt x="6249642" y="5898134"/>
                  <a:pt x="6241989" y="5882310"/>
                  <a:pt x="6240477" y="5883408"/>
                </a:cubicBezTo>
                <a:cubicBezTo>
                  <a:pt x="6242379" y="5884702"/>
                  <a:pt x="6240866" y="5885800"/>
                  <a:pt x="6241256" y="5888192"/>
                </a:cubicBezTo>
                <a:lnTo>
                  <a:pt x="6232775" y="5876014"/>
                </a:lnTo>
                <a:lnTo>
                  <a:pt x="6232952" y="5874920"/>
                </a:lnTo>
                <a:lnTo>
                  <a:pt x="6186406" y="5840197"/>
                </a:lnTo>
                <a:cubicBezTo>
                  <a:pt x="6186406" y="5840197"/>
                  <a:pt x="6186406" y="5840197"/>
                  <a:pt x="6186411" y="5842783"/>
                </a:cubicBezTo>
                <a:cubicBezTo>
                  <a:pt x="6187975" y="5842304"/>
                  <a:pt x="6189540" y="5844413"/>
                  <a:pt x="6187982" y="5847479"/>
                </a:cubicBezTo>
                <a:lnTo>
                  <a:pt x="6187026" y="5847242"/>
                </a:lnTo>
                <a:lnTo>
                  <a:pt x="6183284" y="5843738"/>
                </a:lnTo>
                <a:cubicBezTo>
                  <a:pt x="6183290" y="5846331"/>
                  <a:pt x="6183290" y="5846331"/>
                  <a:pt x="6183290" y="5846331"/>
                </a:cubicBezTo>
                <a:lnTo>
                  <a:pt x="6187026" y="5847242"/>
                </a:lnTo>
                <a:lnTo>
                  <a:pt x="6206971" y="5865933"/>
                </a:lnTo>
                <a:cubicBezTo>
                  <a:pt x="6214604" y="5872334"/>
                  <a:pt x="6221649" y="5878591"/>
                  <a:pt x="6227138" y="5887265"/>
                </a:cubicBezTo>
                <a:lnTo>
                  <a:pt x="6233385" y="5890582"/>
                </a:lnTo>
                <a:lnTo>
                  <a:pt x="6228501" y="5896786"/>
                </a:lnTo>
                <a:lnTo>
                  <a:pt x="6217760" y="5890135"/>
                </a:lnTo>
                <a:cubicBezTo>
                  <a:pt x="6219322" y="5889656"/>
                  <a:pt x="6219318" y="5887070"/>
                  <a:pt x="6220885" y="5889180"/>
                </a:cubicBezTo>
                <a:cubicBezTo>
                  <a:pt x="6220882" y="5886592"/>
                  <a:pt x="6208367" y="5882658"/>
                  <a:pt x="6206799" y="5880548"/>
                </a:cubicBezTo>
                <a:cubicBezTo>
                  <a:pt x="6202107" y="5879399"/>
                  <a:pt x="6202103" y="5876808"/>
                  <a:pt x="6203661" y="5873745"/>
                </a:cubicBezTo>
                <a:cubicBezTo>
                  <a:pt x="6197405" y="5873070"/>
                  <a:pt x="6183306" y="5856676"/>
                  <a:pt x="6175480" y="5851309"/>
                </a:cubicBezTo>
                <a:cubicBezTo>
                  <a:pt x="6172349" y="5849677"/>
                  <a:pt x="6170787" y="5850155"/>
                  <a:pt x="6167657" y="5848527"/>
                </a:cubicBezTo>
                <a:cubicBezTo>
                  <a:pt x="6144171" y="5829832"/>
                  <a:pt x="6123802" y="5802417"/>
                  <a:pt x="6103440" y="5780176"/>
                </a:cubicBezTo>
                <a:cubicBezTo>
                  <a:pt x="6095610" y="5772216"/>
                  <a:pt x="6081526" y="5766175"/>
                  <a:pt x="6084644" y="5760045"/>
                </a:cubicBezTo>
                <a:cubicBezTo>
                  <a:pt x="6079943" y="5753715"/>
                  <a:pt x="6075241" y="5747388"/>
                  <a:pt x="6072117" y="5748344"/>
                </a:cubicBezTo>
                <a:cubicBezTo>
                  <a:pt x="6068978" y="5741539"/>
                  <a:pt x="6070544" y="5743648"/>
                  <a:pt x="6073667" y="5740107"/>
                </a:cubicBezTo>
                <a:lnTo>
                  <a:pt x="6087567" y="5755125"/>
                </a:lnTo>
                <a:lnTo>
                  <a:pt x="6070422" y="5723002"/>
                </a:lnTo>
                <a:lnTo>
                  <a:pt x="6050503" y="5697290"/>
                </a:lnTo>
                <a:lnTo>
                  <a:pt x="6047065" y="5698271"/>
                </a:lnTo>
                <a:cubicBezTo>
                  <a:pt x="6017713" y="5704702"/>
                  <a:pt x="5988152" y="5707707"/>
                  <a:pt x="5958136" y="5709765"/>
                </a:cubicBezTo>
                <a:cubicBezTo>
                  <a:pt x="5941221" y="5710409"/>
                  <a:pt x="5924274" y="5712328"/>
                  <a:pt x="5907535" y="5716790"/>
                </a:cubicBezTo>
                <a:lnTo>
                  <a:pt x="5899161" y="5720571"/>
                </a:lnTo>
                <a:lnTo>
                  <a:pt x="5909532" y="5760755"/>
                </a:lnTo>
                <a:cubicBezTo>
                  <a:pt x="5914093" y="5783404"/>
                  <a:pt x="5918900" y="5805616"/>
                  <a:pt x="5927587" y="5822370"/>
                </a:cubicBezTo>
                <a:cubicBezTo>
                  <a:pt x="5939298" y="5845453"/>
                  <a:pt x="5962069" y="5848803"/>
                  <a:pt x="5977565" y="5867611"/>
                </a:cubicBezTo>
                <a:lnTo>
                  <a:pt x="5987828" y="5888538"/>
                </a:lnTo>
                <a:lnTo>
                  <a:pt x="5997895" y="5895551"/>
                </a:lnTo>
                <a:cubicBezTo>
                  <a:pt x="6007795" y="5904391"/>
                  <a:pt x="6017696" y="5913233"/>
                  <a:pt x="6026814" y="5917291"/>
                </a:cubicBezTo>
                <a:cubicBezTo>
                  <a:pt x="6019205" y="5912132"/>
                  <a:pt x="6020332" y="5908640"/>
                  <a:pt x="6018429" y="5907350"/>
                </a:cubicBezTo>
                <a:cubicBezTo>
                  <a:pt x="6021843" y="5907537"/>
                  <a:pt x="6021454" y="5905147"/>
                  <a:pt x="6022967" y="5904045"/>
                </a:cubicBezTo>
                <a:cubicBezTo>
                  <a:pt x="6032865" y="5912885"/>
                  <a:pt x="6035892" y="5910682"/>
                  <a:pt x="6045399" y="5917131"/>
                </a:cubicBezTo>
                <a:cubicBezTo>
                  <a:pt x="6045790" y="5919522"/>
                  <a:pt x="6046181" y="5921913"/>
                  <a:pt x="6048082" y="5923203"/>
                </a:cubicBezTo>
                <a:cubicBezTo>
                  <a:pt x="6045446" y="5927798"/>
                  <a:pt x="6040129" y="5926317"/>
                  <a:pt x="6042809" y="5932391"/>
                </a:cubicBezTo>
                <a:cubicBezTo>
                  <a:pt x="6053832" y="5937738"/>
                  <a:pt x="6061050" y="5940506"/>
                  <a:pt x="6070560" y="5946956"/>
                </a:cubicBezTo>
                <a:cubicBezTo>
                  <a:pt x="6078171" y="5952114"/>
                  <a:pt x="6087290" y="5956170"/>
                  <a:pt x="6100993" y="5967591"/>
                </a:cubicBezTo>
                <a:cubicBezTo>
                  <a:pt x="6100993" y="5967591"/>
                  <a:pt x="6099871" y="5971081"/>
                  <a:pt x="6101772" y="5972375"/>
                </a:cubicBezTo>
                <a:cubicBezTo>
                  <a:pt x="6114307" y="5976622"/>
                  <a:pt x="6110893" y="5976429"/>
                  <a:pt x="6121524" y="5979386"/>
                </a:cubicBezTo>
                <a:cubicBezTo>
                  <a:pt x="6125330" y="5981965"/>
                  <a:pt x="6129132" y="5984544"/>
                  <a:pt x="6134839" y="5988413"/>
                </a:cubicBezTo>
                <a:cubicBezTo>
                  <a:pt x="6147743" y="5989719"/>
                  <a:pt x="6159618" y="5995115"/>
                  <a:pt x="6172019" y="6001128"/>
                </a:cubicBezTo>
                <a:lnTo>
                  <a:pt x="6188868" y="6008001"/>
                </a:lnTo>
                <a:lnTo>
                  <a:pt x="6185450" y="6029155"/>
                </a:lnTo>
                <a:lnTo>
                  <a:pt x="6165316" y="6019716"/>
                </a:lnTo>
                <a:cubicBezTo>
                  <a:pt x="6163608" y="6019621"/>
                  <a:pt x="6161524" y="6019803"/>
                  <a:pt x="6159388" y="6019688"/>
                </a:cubicBezTo>
                <a:lnTo>
                  <a:pt x="6154776" y="6018333"/>
                </a:lnTo>
                <a:lnTo>
                  <a:pt x="6154689" y="6018093"/>
                </a:lnTo>
                <a:cubicBezTo>
                  <a:pt x="6154401" y="6017635"/>
                  <a:pt x="6153925" y="6017311"/>
                  <a:pt x="6153169" y="6017862"/>
                </a:cubicBezTo>
                <a:lnTo>
                  <a:pt x="6154776" y="6018333"/>
                </a:lnTo>
                <a:lnTo>
                  <a:pt x="6155070" y="6019151"/>
                </a:lnTo>
                <a:cubicBezTo>
                  <a:pt x="6155829" y="6018602"/>
                  <a:pt x="6156305" y="6018924"/>
                  <a:pt x="6156400" y="6019520"/>
                </a:cubicBezTo>
                <a:lnTo>
                  <a:pt x="6155994" y="6020397"/>
                </a:lnTo>
                <a:lnTo>
                  <a:pt x="6097681" y="5992492"/>
                </a:lnTo>
                <a:lnTo>
                  <a:pt x="6097667" y="5988733"/>
                </a:lnTo>
                <a:cubicBezTo>
                  <a:pt x="6080937" y="5979519"/>
                  <a:pt x="6071427" y="5973070"/>
                  <a:pt x="6054699" y="5963853"/>
                </a:cubicBezTo>
                <a:cubicBezTo>
                  <a:pt x="6050507" y="5958884"/>
                  <a:pt x="6048214" y="5955201"/>
                  <a:pt x="6044410" y="5952621"/>
                </a:cubicBezTo>
                <a:cubicBezTo>
                  <a:pt x="6025780" y="5942116"/>
                  <a:pt x="6006759" y="5929218"/>
                  <a:pt x="5988863" y="5912829"/>
                </a:cubicBezTo>
                <a:lnTo>
                  <a:pt x="5980308" y="5905785"/>
                </a:lnTo>
                <a:lnTo>
                  <a:pt x="5971127" y="5903017"/>
                </a:lnTo>
                <a:lnTo>
                  <a:pt x="5933972" y="5877061"/>
                </a:lnTo>
                <a:lnTo>
                  <a:pt x="5934095" y="5877817"/>
                </a:lnTo>
                <a:cubicBezTo>
                  <a:pt x="5946284" y="5890337"/>
                  <a:pt x="5966817" y="5902132"/>
                  <a:pt x="5981301" y="5918334"/>
                </a:cubicBezTo>
                <a:cubicBezTo>
                  <a:pt x="5980565" y="5924219"/>
                  <a:pt x="5982467" y="5925509"/>
                  <a:pt x="5977149" y="5924028"/>
                </a:cubicBezTo>
                <a:cubicBezTo>
                  <a:pt x="5976371" y="5919246"/>
                  <a:pt x="5970665" y="5915379"/>
                  <a:pt x="5964960" y="5911511"/>
                </a:cubicBezTo>
                <a:cubicBezTo>
                  <a:pt x="5962712" y="5918493"/>
                  <a:pt x="5953157" y="5901379"/>
                  <a:pt x="5945162" y="5893831"/>
                </a:cubicBezTo>
                <a:lnTo>
                  <a:pt x="5901639" y="5854702"/>
                </a:lnTo>
                <a:lnTo>
                  <a:pt x="5881514" y="5842741"/>
                </a:lnTo>
                <a:lnTo>
                  <a:pt x="5885877" y="5850236"/>
                </a:lnTo>
                <a:lnTo>
                  <a:pt x="5894711" y="5867372"/>
                </a:lnTo>
                <a:lnTo>
                  <a:pt x="5897195" y="5870778"/>
                </a:lnTo>
                <a:lnTo>
                  <a:pt x="5900232" y="5868380"/>
                </a:lnTo>
                <a:cubicBezTo>
                  <a:pt x="5900420" y="5865913"/>
                  <a:pt x="5900209" y="5862437"/>
                  <a:pt x="5901386" y="5859521"/>
                </a:cubicBezTo>
                <a:cubicBezTo>
                  <a:pt x="5903093" y="5862147"/>
                  <a:pt x="5905017" y="5861955"/>
                  <a:pt x="5906940" y="5861761"/>
                </a:cubicBezTo>
                <a:cubicBezTo>
                  <a:pt x="5911209" y="5868327"/>
                  <a:pt x="5913234" y="5873020"/>
                  <a:pt x="5915502" y="5877689"/>
                </a:cubicBezTo>
                <a:lnTo>
                  <a:pt x="5919611" y="5884175"/>
                </a:lnTo>
                <a:lnTo>
                  <a:pt x="5927528" y="5882984"/>
                </a:lnTo>
                <a:cubicBezTo>
                  <a:pt x="5941479" y="5889167"/>
                  <a:pt x="5944858" y="5917741"/>
                  <a:pt x="5955693" y="5929546"/>
                </a:cubicBezTo>
                <a:cubicBezTo>
                  <a:pt x="6006539" y="5982847"/>
                  <a:pt x="6055901" y="6037841"/>
                  <a:pt x="6105265" y="6092837"/>
                </a:cubicBezTo>
                <a:cubicBezTo>
                  <a:pt x="6112775" y="6098912"/>
                  <a:pt x="6119710" y="6108577"/>
                  <a:pt x="6126645" y="6118242"/>
                </a:cubicBezTo>
                <a:cubicBezTo>
                  <a:pt x="6131764" y="6124120"/>
                  <a:pt x="6138699" y="6133785"/>
                  <a:pt x="6131620" y="6147743"/>
                </a:cubicBezTo>
                <a:lnTo>
                  <a:pt x="6124772" y="6150757"/>
                </a:lnTo>
                <a:lnTo>
                  <a:pt x="6121743" y="6153465"/>
                </a:lnTo>
                <a:lnTo>
                  <a:pt x="6117605" y="6151190"/>
                </a:lnTo>
                <a:lnTo>
                  <a:pt x="6112582" y="6146226"/>
                </a:lnTo>
                <a:lnTo>
                  <a:pt x="6112487" y="6146158"/>
                </a:lnTo>
                <a:lnTo>
                  <a:pt x="6058907" y="6102805"/>
                </a:lnTo>
                <a:lnTo>
                  <a:pt x="6059951" y="6106617"/>
                </a:lnTo>
                <a:lnTo>
                  <a:pt x="6058819" y="6106159"/>
                </a:lnTo>
                <a:lnTo>
                  <a:pt x="6054612" y="6101555"/>
                </a:lnTo>
                <a:cubicBezTo>
                  <a:pt x="6054397" y="6104377"/>
                  <a:pt x="6054397" y="6104377"/>
                  <a:pt x="6054397" y="6104377"/>
                </a:cubicBezTo>
                <a:lnTo>
                  <a:pt x="6058819" y="6106159"/>
                </a:lnTo>
                <a:lnTo>
                  <a:pt x="6081245" y="6130709"/>
                </a:lnTo>
                <a:cubicBezTo>
                  <a:pt x="6089891" y="6139285"/>
                  <a:pt x="6097844" y="6147580"/>
                  <a:pt x="6103712" y="6158183"/>
                </a:cubicBezTo>
                <a:lnTo>
                  <a:pt x="6110955" y="6163109"/>
                </a:lnTo>
                <a:lnTo>
                  <a:pt x="6104543" y="6168844"/>
                </a:lnTo>
                <a:lnTo>
                  <a:pt x="6092174" y="6159343"/>
                </a:lnTo>
                <a:cubicBezTo>
                  <a:pt x="6094098" y="6159148"/>
                  <a:pt x="6094313" y="6156329"/>
                  <a:pt x="6096020" y="6158957"/>
                </a:cubicBezTo>
                <a:cubicBezTo>
                  <a:pt x="6096236" y="6156135"/>
                  <a:pt x="6081498" y="6149221"/>
                  <a:pt x="6079791" y="6146595"/>
                </a:cubicBezTo>
                <a:cubicBezTo>
                  <a:pt x="6074237" y="6144355"/>
                  <a:pt x="6074453" y="6141536"/>
                  <a:pt x="6076592" y="6138521"/>
                </a:cubicBezTo>
                <a:cubicBezTo>
                  <a:pt x="6069115" y="6136474"/>
                  <a:pt x="6053533" y="6115656"/>
                  <a:pt x="6044566" y="6108162"/>
                </a:cubicBezTo>
                <a:cubicBezTo>
                  <a:pt x="6040936" y="6105728"/>
                  <a:pt x="6039012" y="6105922"/>
                  <a:pt x="6035382" y="6103488"/>
                </a:cubicBezTo>
                <a:cubicBezTo>
                  <a:pt x="6022038" y="6090839"/>
                  <a:pt x="6009817" y="6075977"/>
                  <a:pt x="5998105" y="6060715"/>
                </a:cubicBezTo>
                <a:lnTo>
                  <a:pt x="5978324" y="6034605"/>
                </a:lnTo>
                <a:lnTo>
                  <a:pt x="5923434" y="5982551"/>
                </a:lnTo>
                <a:cubicBezTo>
                  <a:pt x="5898879" y="5957109"/>
                  <a:pt x="5874879" y="5931032"/>
                  <a:pt x="5850365" y="5906275"/>
                </a:cubicBezTo>
                <a:cubicBezTo>
                  <a:pt x="5847638" y="5900596"/>
                  <a:pt x="5843429" y="5896610"/>
                  <a:pt x="5839219" y="5892626"/>
                </a:cubicBezTo>
                <a:cubicBezTo>
                  <a:pt x="5835918" y="5890534"/>
                  <a:pt x="5831136" y="5890138"/>
                  <a:pt x="5829078" y="5895421"/>
                </a:cubicBezTo>
                <a:cubicBezTo>
                  <a:pt x="5826113" y="5898812"/>
                  <a:pt x="5825874" y="5907883"/>
                  <a:pt x="5829173" y="5909973"/>
                </a:cubicBezTo>
                <a:cubicBezTo>
                  <a:pt x="5864332" y="5940157"/>
                  <a:pt x="5876096" y="6002946"/>
                  <a:pt x="5911828" y="6029541"/>
                </a:cubicBezTo>
                <a:cubicBezTo>
                  <a:pt x="5913646" y="6033327"/>
                  <a:pt x="5916945" y="6035418"/>
                  <a:pt x="5915797" y="6042596"/>
                </a:cubicBezTo>
                <a:cubicBezTo>
                  <a:pt x="5913167" y="6051468"/>
                  <a:pt x="5910202" y="6054859"/>
                  <a:pt x="5905418" y="6054463"/>
                </a:cubicBezTo>
                <a:cubicBezTo>
                  <a:pt x="5890159" y="6051380"/>
                  <a:pt x="5874326" y="6051886"/>
                  <a:pt x="5863180" y="6038236"/>
                </a:cubicBezTo>
                <a:cubicBezTo>
                  <a:pt x="5852945" y="6026480"/>
                  <a:pt x="5840986" y="6025489"/>
                  <a:pt x="5828790" y="6033569"/>
                </a:cubicBezTo>
                <a:cubicBezTo>
                  <a:pt x="5815108" y="6043344"/>
                  <a:pt x="5805541" y="6042551"/>
                  <a:pt x="5798846" y="6023817"/>
                </a:cubicBezTo>
                <a:cubicBezTo>
                  <a:pt x="5787270" y="5990132"/>
                  <a:pt x="5759144" y="5984166"/>
                  <a:pt x="5744031" y="5957462"/>
                </a:cubicBezTo>
                <a:cubicBezTo>
                  <a:pt x="5715952" y="5913320"/>
                  <a:pt x="5664245" y="5910854"/>
                  <a:pt x="5647360" y="5842188"/>
                </a:cubicBezTo>
                <a:cubicBezTo>
                  <a:pt x="5640471" y="5885249"/>
                  <a:pt x="5653865" y="5922721"/>
                  <a:pt x="5679693" y="5943041"/>
                </a:cubicBezTo>
                <a:cubicBezTo>
                  <a:pt x="5699831" y="5961072"/>
                  <a:pt x="5718485" y="5980797"/>
                  <a:pt x="5736567" y="6004112"/>
                </a:cubicBezTo>
                <a:cubicBezTo>
                  <a:pt x="5741684" y="6009991"/>
                  <a:pt x="5747378" y="6012280"/>
                  <a:pt x="5743597" y="6028330"/>
                </a:cubicBezTo>
                <a:cubicBezTo>
                  <a:pt x="5719922" y="6017277"/>
                  <a:pt x="5701841" y="5993963"/>
                  <a:pt x="5681702" y="5975932"/>
                </a:cubicBezTo>
                <a:cubicBezTo>
                  <a:pt x="5680075" y="6001250"/>
                  <a:pt x="5681894" y="6005037"/>
                  <a:pt x="5693611" y="6015098"/>
                </a:cubicBezTo>
                <a:cubicBezTo>
                  <a:pt x="5700215" y="6019282"/>
                  <a:pt x="5705331" y="6025159"/>
                  <a:pt x="5711932" y="6029341"/>
                </a:cubicBezTo>
                <a:cubicBezTo>
                  <a:pt x="5718533" y="6033525"/>
                  <a:pt x="5722742" y="6037510"/>
                  <a:pt x="5718629" y="6048077"/>
                </a:cubicBezTo>
                <a:cubicBezTo>
                  <a:pt x="5713940" y="6062233"/>
                  <a:pt x="5708822" y="6056355"/>
                  <a:pt x="5704038" y="6055958"/>
                </a:cubicBezTo>
                <a:cubicBezTo>
                  <a:pt x="5698347" y="6053670"/>
                  <a:pt x="5693228" y="6047791"/>
                  <a:pt x="5683423" y="6056069"/>
                </a:cubicBezTo>
                <a:cubicBezTo>
                  <a:pt x="5708439" y="6089048"/>
                  <a:pt x="5720110" y="6137284"/>
                  <a:pt x="5753688" y="6154610"/>
                </a:cubicBezTo>
                <a:cubicBezTo>
                  <a:pt x="5786358" y="6170044"/>
                  <a:pt x="5801235" y="6205819"/>
                  <a:pt x="5806399" y="6264424"/>
                </a:cubicBezTo>
                <a:cubicBezTo>
                  <a:pt x="5739385" y="6206149"/>
                  <a:pt x="5670075" y="6162228"/>
                  <a:pt x="5632959" y="6060979"/>
                </a:cubicBezTo>
                <a:cubicBezTo>
                  <a:pt x="5625879" y="6074936"/>
                  <a:pt x="5643530" y="6078216"/>
                  <a:pt x="5634632" y="6088387"/>
                </a:cubicBezTo>
                <a:cubicBezTo>
                  <a:pt x="5625735" y="6098558"/>
                  <a:pt x="5619374" y="6085305"/>
                  <a:pt x="5615737" y="6077732"/>
                </a:cubicBezTo>
                <a:cubicBezTo>
                  <a:pt x="5595170" y="6039667"/>
                  <a:pt x="5563074" y="6020646"/>
                  <a:pt x="5536001" y="5992949"/>
                </a:cubicBezTo>
                <a:cubicBezTo>
                  <a:pt x="5514047" y="5971133"/>
                  <a:pt x="5498597" y="5938946"/>
                  <a:pt x="5487595" y="5901674"/>
                </a:cubicBezTo>
                <a:cubicBezTo>
                  <a:pt x="5481139" y="5873868"/>
                  <a:pt x="5469658" y="5854737"/>
                  <a:pt x="5448708" y="5849365"/>
                </a:cubicBezTo>
                <a:cubicBezTo>
                  <a:pt x="5431059" y="5846084"/>
                  <a:pt x="5418668" y="5825059"/>
                  <a:pt x="5405707" y="5807622"/>
                </a:cubicBezTo>
                <a:cubicBezTo>
                  <a:pt x="5400588" y="5801744"/>
                  <a:pt x="5395374" y="5781315"/>
                  <a:pt x="5386573" y="5806037"/>
                </a:cubicBezTo>
                <a:cubicBezTo>
                  <a:pt x="5380401" y="5821888"/>
                  <a:pt x="5358398" y="5838245"/>
                  <a:pt x="5375571" y="5859667"/>
                </a:cubicBezTo>
                <a:cubicBezTo>
                  <a:pt x="5382171" y="5863850"/>
                  <a:pt x="5385806" y="5871424"/>
                  <a:pt x="5388869" y="5882585"/>
                </a:cubicBezTo>
                <a:cubicBezTo>
                  <a:pt x="5395898" y="5906802"/>
                  <a:pt x="5393124" y="5939297"/>
                  <a:pt x="5401638" y="5961819"/>
                </a:cubicBezTo>
                <a:cubicBezTo>
                  <a:pt x="5409243" y="5982448"/>
                  <a:pt x="5431676" y="5986125"/>
                  <a:pt x="5435741" y="6013733"/>
                </a:cubicBezTo>
                <a:cubicBezTo>
                  <a:pt x="5430720" y="6022406"/>
                  <a:pt x="5427419" y="6020315"/>
                  <a:pt x="5423210" y="6016330"/>
                </a:cubicBezTo>
                <a:cubicBezTo>
                  <a:pt x="5400011" y="5987137"/>
                  <a:pt x="5369398" y="5966420"/>
                  <a:pt x="5343233" y="5940618"/>
                </a:cubicBezTo>
                <a:cubicBezTo>
                  <a:pt x="5333907" y="5930756"/>
                  <a:pt x="5325488" y="5922786"/>
                  <a:pt x="5339073" y="5898459"/>
                </a:cubicBezTo>
                <a:cubicBezTo>
                  <a:pt x="5350027" y="5883003"/>
                  <a:pt x="5344240" y="5866161"/>
                  <a:pt x="5336969" y="5851015"/>
                </a:cubicBezTo>
                <a:cubicBezTo>
                  <a:pt x="5334243" y="5845335"/>
                  <a:pt x="5328550" y="5843046"/>
                  <a:pt x="5324915" y="5835472"/>
                </a:cubicBezTo>
                <a:cubicBezTo>
                  <a:pt x="5318888" y="5827700"/>
                  <a:pt x="5318219" y="5816736"/>
                  <a:pt x="5322334" y="5806169"/>
                </a:cubicBezTo>
                <a:cubicBezTo>
                  <a:pt x="5327021" y="5792013"/>
                  <a:pt x="5335105" y="5794501"/>
                  <a:pt x="5340796" y="5796791"/>
                </a:cubicBezTo>
                <a:cubicBezTo>
                  <a:pt x="5346489" y="5799081"/>
                  <a:pt x="5352180" y="5801370"/>
                  <a:pt x="5355721" y="5794391"/>
                </a:cubicBezTo>
                <a:cubicBezTo>
                  <a:pt x="5357778" y="5789107"/>
                  <a:pt x="5358926" y="5781931"/>
                  <a:pt x="5357108" y="5778144"/>
                </a:cubicBezTo>
                <a:cubicBezTo>
                  <a:pt x="5354957" y="5768875"/>
                  <a:pt x="5348450" y="5779245"/>
                  <a:pt x="5343667" y="5778849"/>
                </a:cubicBezTo>
                <a:cubicBezTo>
                  <a:pt x="5337400" y="5780147"/>
                  <a:pt x="5332618" y="5779751"/>
                  <a:pt x="5326353" y="5781049"/>
                </a:cubicBezTo>
                <a:cubicBezTo>
                  <a:pt x="5309036" y="5783251"/>
                  <a:pt x="5300616" y="5775281"/>
                  <a:pt x="5305209" y="5746573"/>
                </a:cubicBezTo>
                <a:lnTo>
                  <a:pt x="5302205" y="5720165"/>
                </a:lnTo>
                <a:lnTo>
                  <a:pt x="5291876" y="5723840"/>
                </a:lnTo>
                <a:cubicBezTo>
                  <a:pt x="5272680" y="5728704"/>
                  <a:pt x="5254783" y="5741649"/>
                  <a:pt x="5256824" y="5789786"/>
                </a:cubicBezTo>
                <a:cubicBezTo>
                  <a:pt x="5258164" y="5815876"/>
                  <a:pt x="5238969" y="5820740"/>
                  <a:pt x="5224885" y="5821908"/>
                </a:cubicBezTo>
                <a:cubicBezTo>
                  <a:pt x="5213359" y="5821226"/>
                  <a:pt x="5206295" y="5812806"/>
                  <a:pt x="5211367" y="5791097"/>
                </a:cubicBezTo>
                <a:cubicBezTo>
                  <a:pt x="5215180" y="5779320"/>
                  <a:pt x="5220899" y="5761652"/>
                  <a:pt x="5208072" y="5752887"/>
                </a:cubicBezTo>
                <a:cubicBezTo>
                  <a:pt x="5208722" y="5756929"/>
                  <a:pt x="5204260" y="5764668"/>
                  <a:pt x="5204260" y="5764668"/>
                </a:cubicBezTo>
                <a:cubicBezTo>
                  <a:pt x="5183330" y="5847457"/>
                  <a:pt x="5162228" y="5858211"/>
                  <a:pt x="5131378" y="5808368"/>
                </a:cubicBezTo>
                <a:cubicBezTo>
                  <a:pt x="5120456" y="5793716"/>
                  <a:pt x="5119721" y="5753659"/>
                  <a:pt x="5103728" y="5760716"/>
                </a:cubicBezTo>
                <a:cubicBezTo>
                  <a:pt x="5071751" y="5774828"/>
                  <a:pt x="5037172" y="5772780"/>
                  <a:pt x="5007794" y="5803051"/>
                </a:cubicBezTo>
                <a:cubicBezTo>
                  <a:pt x="4995662" y="5816340"/>
                  <a:pt x="4986735" y="5831817"/>
                  <a:pt x="4973910" y="5823055"/>
                </a:cubicBezTo>
                <a:cubicBezTo>
                  <a:pt x="4952114" y="5811760"/>
                  <a:pt x="4951549" y="5843738"/>
                  <a:pt x="4951595" y="5861749"/>
                </a:cubicBezTo>
                <a:cubicBezTo>
                  <a:pt x="4951031" y="5893724"/>
                  <a:pt x="4990765" y="5910083"/>
                  <a:pt x="5007361" y="5889058"/>
                </a:cubicBezTo>
                <a:cubicBezTo>
                  <a:pt x="5018844" y="5871730"/>
                  <a:pt x="5026514" y="5866184"/>
                  <a:pt x="5039342" y="5874946"/>
                </a:cubicBezTo>
                <a:cubicBezTo>
                  <a:pt x="5052165" y="5883707"/>
                  <a:pt x="5070799" y="5910819"/>
                  <a:pt x="5075782" y="5853095"/>
                </a:cubicBezTo>
                <a:cubicBezTo>
                  <a:pt x="5077037" y="5843166"/>
                  <a:pt x="5082802" y="5843505"/>
                  <a:pt x="5088565" y="5843848"/>
                </a:cubicBezTo>
                <a:cubicBezTo>
                  <a:pt x="5106547" y="5866920"/>
                  <a:pt x="5084231" y="5905614"/>
                  <a:pt x="5091988" y="5936084"/>
                </a:cubicBezTo>
                <a:cubicBezTo>
                  <a:pt x="5094589" y="5952243"/>
                  <a:pt x="5079856" y="5949369"/>
                  <a:pt x="5068979" y="5952727"/>
                </a:cubicBezTo>
                <a:cubicBezTo>
                  <a:pt x="5047227" y="5959441"/>
                  <a:pt x="5024132" y="5940069"/>
                  <a:pt x="5004371" y="5976912"/>
                </a:cubicBezTo>
                <a:cubicBezTo>
                  <a:pt x="5002465" y="5982802"/>
                  <a:pt x="4996704" y="5982460"/>
                  <a:pt x="4993496" y="5980269"/>
                </a:cubicBezTo>
                <a:cubicBezTo>
                  <a:pt x="4954323" y="5931935"/>
                  <a:pt x="4899423" y="5998708"/>
                  <a:pt x="4858387" y="5974270"/>
                </a:cubicBezTo>
                <a:cubicBezTo>
                  <a:pt x="4848768" y="5967697"/>
                  <a:pt x="4837893" y="5971056"/>
                  <a:pt x="4828272" y="5964486"/>
                </a:cubicBezTo>
                <a:cubicBezTo>
                  <a:pt x="4801320" y="5938880"/>
                  <a:pt x="4772506" y="5937175"/>
                  <a:pt x="4741132" y="5937318"/>
                </a:cubicBezTo>
                <a:cubicBezTo>
                  <a:pt x="4732813" y="5938825"/>
                  <a:pt x="4726400" y="5934444"/>
                  <a:pt x="4718082" y="5935953"/>
                </a:cubicBezTo>
                <a:cubicBezTo>
                  <a:pt x="4700186" y="5948898"/>
                  <a:pt x="4694203" y="5858514"/>
                  <a:pt x="4666860" y="5936923"/>
                </a:cubicBezTo>
                <a:cubicBezTo>
                  <a:pt x="4654775" y="5968217"/>
                  <a:pt x="4631114" y="5980821"/>
                  <a:pt x="4618417" y="6026085"/>
                </a:cubicBezTo>
                <a:cubicBezTo>
                  <a:pt x="4603815" y="6077240"/>
                  <a:pt x="4574435" y="6107512"/>
                  <a:pt x="4541765" y="6099574"/>
                </a:cubicBezTo>
                <a:cubicBezTo>
                  <a:pt x="4452718" y="6078297"/>
                  <a:pt x="4361764" y="6062907"/>
                  <a:pt x="4277137" y="6015883"/>
                </a:cubicBezTo>
                <a:cubicBezTo>
                  <a:pt x="4248929" y="6000208"/>
                  <a:pt x="4220069" y="5980494"/>
                  <a:pt x="4189954" y="5970707"/>
                </a:cubicBezTo>
                <a:cubicBezTo>
                  <a:pt x="4166252" y="5965304"/>
                  <a:pt x="4148876" y="5928261"/>
                  <a:pt x="4130892" y="5905190"/>
                </a:cubicBezTo>
                <a:cubicBezTo>
                  <a:pt x="4123179" y="5892726"/>
                  <a:pt x="4113558" y="5886155"/>
                  <a:pt x="4100126" y="5891362"/>
                </a:cubicBezTo>
                <a:cubicBezTo>
                  <a:pt x="4049558" y="5896371"/>
                  <a:pt x="4002804" y="5889601"/>
                  <a:pt x="3948985" y="5874413"/>
                </a:cubicBezTo>
                <a:cubicBezTo>
                  <a:pt x="3951629" y="5908581"/>
                  <a:pt x="3951066" y="5940558"/>
                  <a:pt x="3953061" y="5970686"/>
                </a:cubicBezTo>
                <a:cubicBezTo>
                  <a:pt x="3953105" y="5988695"/>
                  <a:pt x="3958260" y="6003004"/>
                  <a:pt x="3966579" y="6001498"/>
                </a:cubicBezTo>
                <a:cubicBezTo>
                  <a:pt x="4010084" y="5988069"/>
                  <a:pt x="4042280" y="6064002"/>
                  <a:pt x="4091462" y="6014893"/>
                </a:cubicBezTo>
                <a:cubicBezTo>
                  <a:pt x="4110744" y="6046047"/>
                  <a:pt x="4163089" y="5981122"/>
                  <a:pt x="4169069" y="6071508"/>
                </a:cubicBezTo>
                <a:cubicBezTo>
                  <a:pt x="4170412" y="6097595"/>
                  <a:pt x="4196628" y="6083144"/>
                  <a:pt x="4210103" y="6095943"/>
                </a:cubicBezTo>
                <a:cubicBezTo>
                  <a:pt x="4264009" y="6147153"/>
                  <a:pt x="4326753" y="6146866"/>
                  <a:pt x="4393267" y="6116791"/>
                </a:cubicBezTo>
                <a:cubicBezTo>
                  <a:pt x="4415020" y="6110077"/>
                  <a:pt x="4427847" y="6118839"/>
                  <a:pt x="4433046" y="6151159"/>
                </a:cubicBezTo>
                <a:cubicBezTo>
                  <a:pt x="4406266" y="6197590"/>
                  <a:pt x="4376195" y="6205815"/>
                  <a:pt x="4340966" y="6199727"/>
                </a:cubicBezTo>
                <a:cubicBezTo>
                  <a:pt x="4320146" y="6194492"/>
                  <a:pt x="4297906" y="6198176"/>
                  <a:pt x="4275351" y="6204346"/>
                </a:cubicBezTo>
                <a:lnTo>
                  <a:pt x="4263226" y="6207850"/>
                </a:lnTo>
                <a:lnTo>
                  <a:pt x="4284165" y="6213577"/>
                </a:lnTo>
                <a:lnTo>
                  <a:pt x="4295198" y="6212318"/>
                </a:lnTo>
                <a:lnTo>
                  <a:pt x="4289484" y="6225536"/>
                </a:lnTo>
                <a:lnTo>
                  <a:pt x="4270202" y="6226386"/>
                </a:lnTo>
                <a:cubicBezTo>
                  <a:pt x="4272529" y="6224249"/>
                  <a:pt x="4271662" y="6220652"/>
                  <a:pt x="4274854" y="6222112"/>
                </a:cubicBezTo>
                <a:cubicBezTo>
                  <a:pt x="4273991" y="6218521"/>
                  <a:pt x="4252787" y="6224814"/>
                  <a:pt x="4249593" y="6223356"/>
                </a:cubicBezTo>
                <a:cubicBezTo>
                  <a:pt x="4241750" y="6226164"/>
                  <a:pt x="4240886" y="6222571"/>
                  <a:pt x="4242350" y="6216839"/>
                </a:cubicBezTo>
                <a:lnTo>
                  <a:pt x="4232745" y="6216661"/>
                </a:lnTo>
                <a:lnTo>
                  <a:pt x="4207852" y="6223856"/>
                </a:lnTo>
                <a:cubicBezTo>
                  <a:pt x="4191538" y="6228893"/>
                  <a:pt x="4176815" y="6230522"/>
                  <a:pt x="4163041" y="6226954"/>
                </a:cubicBezTo>
                <a:lnTo>
                  <a:pt x="4133718" y="6205911"/>
                </a:lnTo>
                <a:lnTo>
                  <a:pt x="4112935" y="6201222"/>
                </a:lnTo>
                <a:cubicBezTo>
                  <a:pt x="4092154" y="6194517"/>
                  <a:pt x="4071846" y="6186823"/>
                  <a:pt x="4051972" y="6180931"/>
                </a:cubicBezTo>
                <a:cubicBezTo>
                  <a:pt x="4036885" y="6177226"/>
                  <a:pt x="4012489" y="6182061"/>
                  <a:pt x="4015413" y="6170605"/>
                </a:cubicBezTo>
                <a:cubicBezTo>
                  <a:pt x="4005843" y="6166225"/>
                  <a:pt x="3996270" y="6161843"/>
                  <a:pt x="3991617" y="6166113"/>
                </a:cubicBezTo>
                <a:cubicBezTo>
                  <a:pt x="3984373" y="6159604"/>
                  <a:pt x="3987563" y="6161060"/>
                  <a:pt x="3991353" y="6153199"/>
                </a:cubicBezTo>
                <a:cubicBezTo>
                  <a:pt x="4020667" y="6157011"/>
                  <a:pt x="4053436" y="6175203"/>
                  <a:pt x="4077232" y="6179692"/>
                </a:cubicBezTo>
                <a:cubicBezTo>
                  <a:pt x="4078096" y="6183286"/>
                  <a:pt x="4080424" y="6181152"/>
                  <a:pt x="4079560" y="6177558"/>
                </a:cubicBezTo>
                <a:cubicBezTo>
                  <a:pt x="4079560" y="6177558"/>
                  <a:pt x="4076368" y="6176097"/>
                  <a:pt x="4076368" y="6176097"/>
                </a:cubicBezTo>
                <a:cubicBezTo>
                  <a:pt x="4070851" y="6176773"/>
                  <a:pt x="4069988" y="6173180"/>
                  <a:pt x="4069124" y="6169584"/>
                </a:cubicBezTo>
                <a:lnTo>
                  <a:pt x="4073745" y="6169019"/>
                </a:lnTo>
                <a:lnTo>
                  <a:pt x="4066617" y="6166475"/>
                </a:lnTo>
                <a:cubicBezTo>
                  <a:pt x="4056166" y="6163609"/>
                  <a:pt x="4045576" y="6160980"/>
                  <a:pt x="4035313" y="6157060"/>
                </a:cubicBezTo>
                <a:lnTo>
                  <a:pt x="4012795" y="6143873"/>
                </a:lnTo>
                <a:lnTo>
                  <a:pt x="3999801" y="6139512"/>
                </a:lnTo>
                <a:lnTo>
                  <a:pt x="3996604" y="6139323"/>
                </a:lnTo>
                <a:lnTo>
                  <a:pt x="3995377" y="6138030"/>
                </a:lnTo>
                <a:lnTo>
                  <a:pt x="3987035" y="6135229"/>
                </a:lnTo>
                <a:cubicBezTo>
                  <a:pt x="3953666" y="6126359"/>
                  <a:pt x="3921760" y="6111764"/>
                  <a:pt x="3892182" y="6095033"/>
                </a:cubicBezTo>
                <a:cubicBezTo>
                  <a:pt x="3885801" y="6092114"/>
                  <a:pt x="3880283" y="6092788"/>
                  <a:pt x="3871576" y="6092005"/>
                </a:cubicBezTo>
                <a:cubicBezTo>
                  <a:pt x="3845189" y="6076736"/>
                  <a:pt x="3829237" y="6069436"/>
                  <a:pt x="3802849" y="6054165"/>
                </a:cubicBezTo>
                <a:lnTo>
                  <a:pt x="3799876" y="6058438"/>
                </a:lnTo>
                <a:lnTo>
                  <a:pt x="3711214" y="6000381"/>
                </a:lnTo>
                <a:lnTo>
                  <a:pt x="3711438" y="5998752"/>
                </a:lnTo>
                <a:cubicBezTo>
                  <a:pt x="3712020" y="5998218"/>
                  <a:pt x="3712818" y="5998584"/>
                  <a:pt x="3713250" y="6000381"/>
                </a:cubicBezTo>
                <a:lnTo>
                  <a:pt x="3714235" y="5999904"/>
                </a:lnTo>
                <a:lnTo>
                  <a:pt x="3716439" y="6001838"/>
                </a:lnTo>
                <a:cubicBezTo>
                  <a:pt x="3716009" y="6000044"/>
                  <a:pt x="3715210" y="5999677"/>
                  <a:pt x="3714518" y="5999761"/>
                </a:cubicBezTo>
                <a:lnTo>
                  <a:pt x="3714235" y="5999904"/>
                </a:lnTo>
                <a:lnTo>
                  <a:pt x="3707890" y="5994330"/>
                </a:lnTo>
                <a:cubicBezTo>
                  <a:pt x="3705357" y="5991172"/>
                  <a:pt x="3703115" y="5987745"/>
                  <a:pt x="3701088" y="5985220"/>
                </a:cubicBezTo>
                <a:lnTo>
                  <a:pt x="3670628" y="5964944"/>
                </a:lnTo>
                <a:lnTo>
                  <a:pt x="3683368" y="5935472"/>
                </a:lnTo>
                <a:lnTo>
                  <a:pt x="3708047" y="5953612"/>
                </a:lnTo>
                <a:cubicBezTo>
                  <a:pt x="3726965" y="5965865"/>
                  <a:pt x="3744795" y="5978022"/>
                  <a:pt x="3760580" y="5996440"/>
                </a:cubicBezTo>
                <a:cubicBezTo>
                  <a:pt x="3770152" y="6000818"/>
                  <a:pt x="3776533" y="6003740"/>
                  <a:pt x="3782912" y="6006656"/>
                </a:cubicBezTo>
                <a:cubicBezTo>
                  <a:pt x="3790159" y="6013171"/>
                  <a:pt x="3792767" y="6015163"/>
                  <a:pt x="3795774" y="6017341"/>
                </a:cubicBezTo>
                <a:lnTo>
                  <a:pt x="3807847" y="6026660"/>
                </a:lnTo>
                <a:lnTo>
                  <a:pt x="3807856" y="6026111"/>
                </a:lnTo>
                <a:cubicBezTo>
                  <a:pt x="3827616" y="5989268"/>
                  <a:pt x="3809676" y="5984203"/>
                  <a:pt x="3799406" y="5973593"/>
                </a:cubicBezTo>
                <a:cubicBezTo>
                  <a:pt x="3779517" y="5956410"/>
                  <a:pt x="3751352" y="5958744"/>
                  <a:pt x="3737181" y="5923894"/>
                </a:cubicBezTo>
                <a:cubicBezTo>
                  <a:pt x="3732674" y="5913623"/>
                  <a:pt x="3721798" y="5916980"/>
                  <a:pt x="3714778" y="5926569"/>
                </a:cubicBezTo>
                <a:cubicBezTo>
                  <a:pt x="3696275" y="5953483"/>
                  <a:pt x="3685358" y="5938831"/>
                  <a:pt x="3673137" y="5916101"/>
                </a:cubicBezTo>
                <a:cubicBezTo>
                  <a:pt x="3662867" y="5905488"/>
                  <a:pt x="3668500" y="5851803"/>
                  <a:pt x="3636563" y="5883926"/>
                </a:cubicBezTo>
                <a:cubicBezTo>
                  <a:pt x="3624432" y="5897211"/>
                  <a:pt x="3602593" y="5867908"/>
                  <a:pt x="3590546" y="5917211"/>
                </a:cubicBezTo>
                <a:cubicBezTo>
                  <a:pt x="3587382" y="5933031"/>
                  <a:pt x="3574558" y="5924268"/>
                  <a:pt x="3568144" y="5919888"/>
                </a:cubicBezTo>
                <a:cubicBezTo>
                  <a:pt x="3551462" y="5904893"/>
                  <a:pt x="3541148" y="5876275"/>
                  <a:pt x="3514284" y="5886688"/>
                </a:cubicBezTo>
                <a:cubicBezTo>
                  <a:pt x="3503405" y="5890045"/>
                  <a:pt x="3505920" y="5870188"/>
                  <a:pt x="3509083" y="5854368"/>
                </a:cubicBezTo>
                <a:cubicBezTo>
                  <a:pt x="3517317" y="5816843"/>
                  <a:pt x="3524898" y="5775276"/>
                  <a:pt x="3533132" y="5737750"/>
                </a:cubicBezTo>
                <a:cubicBezTo>
                  <a:pt x="3538201" y="5716042"/>
                  <a:pt x="3543270" y="5694336"/>
                  <a:pt x="3535559" y="5681875"/>
                </a:cubicBezTo>
                <a:cubicBezTo>
                  <a:pt x="3527194" y="5665372"/>
                  <a:pt x="3517616" y="5676812"/>
                  <a:pt x="3507393" y="5684208"/>
                </a:cubicBezTo>
                <a:cubicBezTo>
                  <a:pt x="3490147" y="5701194"/>
                  <a:pt x="3483082" y="5692773"/>
                  <a:pt x="3471514" y="5674081"/>
                </a:cubicBezTo>
                <a:lnTo>
                  <a:pt x="3466988" y="5669017"/>
                </a:lnTo>
                <a:lnTo>
                  <a:pt x="3463287" y="5674930"/>
                </a:lnTo>
                <a:lnTo>
                  <a:pt x="3441794" y="5667492"/>
                </a:lnTo>
                <a:cubicBezTo>
                  <a:pt x="3444701" y="5665949"/>
                  <a:pt x="3444301" y="5661257"/>
                  <a:pt x="3447610" y="5664408"/>
                </a:cubicBezTo>
                <a:cubicBezTo>
                  <a:pt x="3447208" y="5659714"/>
                  <a:pt x="3422744" y="5657972"/>
                  <a:pt x="3419436" y="5654821"/>
                </a:cubicBezTo>
                <a:cubicBezTo>
                  <a:pt x="3410314" y="5654755"/>
                  <a:pt x="3409911" y="5650060"/>
                  <a:pt x="3412417" y="5643820"/>
                </a:cubicBezTo>
                <a:cubicBezTo>
                  <a:pt x="3400388" y="5645301"/>
                  <a:pt x="3371010" y="5621629"/>
                  <a:pt x="3355269" y="5615261"/>
                </a:cubicBezTo>
                <a:cubicBezTo>
                  <a:pt x="3349053" y="5613652"/>
                  <a:pt x="3346146" y="5615193"/>
                  <a:pt x="3339931" y="5613586"/>
                </a:cubicBezTo>
                <a:cubicBezTo>
                  <a:pt x="3292307" y="5589788"/>
                  <a:pt x="3249293" y="5548813"/>
                  <a:pt x="3207082" y="5517229"/>
                </a:cubicBezTo>
                <a:cubicBezTo>
                  <a:pt x="3190942" y="5506167"/>
                  <a:pt x="3163168" y="5501278"/>
                  <a:pt x="3168181" y="5488799"/>
                </a:cubicBezTo>
                <a:cubicBezTo>
                  <a:pt x="3158256" y="5479345"/>
                  <a:pt x="3148329" y="5469888"/>
                  <a:pt x="3142516" y="5472976"/>
                </a:cubicBezTo>
                <a:cubicBezTo>
                  <a:pt x="3135496" y="5461976"/>
                  <a:pt x="3138805" y="5465131"/>
                  <a:pt x="3144215" y="5457348"/>
                </a:cubicBezTo>
                <a:cubicBezTo>
                  <a:pt x="3176100" y="5474780"/>
                  <a:pt x="3209588" y="5510992"/>
                  <a:pt x="3235257" y="5526816"/>
                </a:cubicBezTo>
                <a:cubicBezTo>
                  <a:pt x="3235657" y="5531510"/>
                  <a:pt x="3238565" y="5529968"/>
                  <a:pt x="3238162" y="5525272"/>
                </a:cubicBezTo>
                <a:cubicBezTo>
                  <a:pt x="3238162" y="5525272"/>
                  <a:pt x="3234853" y="5522121"/>
                  <a:pt x="3234853" y="5522121"/>
                </a:cubicBezTo>
                <a:cubicBezTo>
                  <a:pt x="3228639" y="5520513"/>
                  <a:pt x="3228237" y="5515818"/>
                  <a:pt x="3227835" y="5511122"/>
                </a:cubicBezTo>
                <a:lnTo>
                  <a:pt x="3233257" y="5512527"/>
                </a:lnTo>
                <a:lnTo>
                  <a:pt x="3230340" y="5509359"/>
                </a:lnTo>
                <a:lnTo>
                  <a:pt x="3190726" y="5472537"/>
                </a:lnTo>
                <a:cubicBezTo>
                  <a:pt x="3174795" y="5459522"/>
                  <a:pt x="3158555" y="5447284"/>
                  <a:pt x="3142210" y="5433874"/>
                </a:cubicBezTo>
                <a:lnTo>
                  <a:pt x="3137098" y="5429224"/>
                </a:lnTo>
                <a:lnTo>
                  <a:pt x="3125073" y="5437486"/>
                </a:lnTo>
                <a:cubicBezTo>
                  <a:pt x="3036566" y="5492607"/>
                  <a:pt x="2948274" y="5506427"/>
                  <a:pt x="2857230" y="5513624"/>
                </a:cubicBezTo>
                <a:cubicBezTo>
                  <a:pt x="2805923" y="5515874"/>
                  <a:pt x="2754409" y="5527048"/>
                  <a:pt x="2705662" y="5564859"/>
                </a:cubicBezTo>
                <a:lnTo>
                  <a:pt x="2665124" y="5605083"/>
                </a:lnTo>
                <a:lnTo>
                  <a:pt x="2669464" y="5617307"/>
                </a:lnTo>
                <a:cubicBezTo>
                  <a:pt x="2673496" y="5628077"/>
                  <a:pt x="2674528" y="5628876"/>
                  <a:pt x="2683749" y="5653493"/>
                </a:cubicBezTo>
                <a:cubicBezTo>
                  <a:pt x="2686336" y="5658084"/>
                  <a:pt x="2689581" y="5652818"/>
                  <a:pt x="2689581" y="5652818"/>
                </a:cubicBezTo>
                <a:cubicBezTo>
                  <a:pt x="2710625" y="5684625"/>
                  <a:pt x="2720654" y="5707927"/>
                  <a:pt x="2731011" y="5726296"/>
                </a:cubicBezTo>
                <a:cubicBezTo>
                  <a:pt x="2737484" y="5737780"/>
                  <a:pt x="2742581" y="5748197"/>
                  <a:pt x="2747639" y="5759230"/>
                </a:cubicBezTo>
                <a:lnTo>
                  <a:pt x="2761038" y="5789191"/>
                </a:lnTo>
                <a:lnTo>
                  <a:pt x="2764805" y="5795147"/>
                </a:lnTo>
                <a:lnTo>
                  <a:pt x="2769409" y="5790954"/>
                </a:lnTo>
                <a:cubicBezTo>
                  <a:pt x="2769696" y="5786640"/>
                  <a:pt x="2769375" y="5780563"/>
                  <a:pt x="2771161" y="5775464"/>
                </a:cubicBezTo>
                <a:cubicBezTo>
                  <a:pt x="2773749" y="5780056"/>
                  <a:pt x="2776668" y="5779720"/>
                  <a:pt x="2779583" y="5779381"/>
                </a:cubicBezTo>
                <a:cubicBezTo>
                  <a:pt x="2786058" y="5790861"/>
                  <a:pt x="2789130" y="5799067"/>
                  <a:pt x="2792569" y="5807230"/>
                </a:cubicBezTo>
                <a:lnTo>
                  <a:pt x="2798802" y="5818571"/>
                </a:lnTo>
                <a:lnTo>
                  <a:pt x="2810809" y="5816488"/>
                </a:lnTo>
                <a:cubicBezTo>
                  <a:pt x="2831968" y="5827299"/>
                  <a:pt x="2837093" y="5877259"/>
                  <a:pt x="2853524" y="5897899"/>
                </a:cubicBezTo>
                <a:cubicBezTo>
                  <a:pt x="2930640" y="5991093"/>
                  <a:pt x="3005505" y="6087248"/>
                  <a:pt x="3080372" y="6183405"/>
                </a:cubicBezTo>
                <a:cubicBezTo>
                  <a:pt x="3091762" y="6194027"/>
                  <a:pt x="3102280" y="6210926"/>
                  <a:pt x="3112799" y="6227825"/>
                </a:cubicBezTo>
                <a:cubicBezTo>
                  <a:pt x="3120561" y="6238102"/>
                  <a:pt x="3131080" y="6255001"/>
                  <a:pt x="3120344" y="6279406"/>
                </a:cubicBezTo>
                <a:lnTo>
                  <a:pt x="3109956" y="6284675"/>
                </a:lnTo>
                <a:lnTo>
                  <a:pt x="3105362" y="6289410"/>
                </a:lnTo>
                <a:lnTo>
                  <a:pt x="3099087" y="6285432"/>
                </a:lnTo>
                <a:lnTo>
                  <a:pt x="3091469" y="6276753"/>
                </a:lnTo>
                <a:lnTo>
                  <a:pt x="3091324" y="6276634"/>
                </a:lnTo>
                <a:lnTo>
                  <a:pt x="3010063" y="6200834"/>
                </a:lnTo>
                <a:lnTo>
                  <a:pt x="3011646" y="6207499"/>
                </a:lnTo>
                <a:lnTo>
                  <a:pt x="3009929" y="6206698"/>
                </a:lnTo>
                <a:lnTo>
                  <a:pt x="3003550" y="6198648"/>
                </a:lnTo>
                <a:cubicBezTo>
                  <a:pt x="3003222" y="6203582"/>
                  <a:pt x="3003222" y="6203582"/>
                  <a:pt x="3003222" y="6203582"/>
                </a:cubicBezTo>
                <a:lnTo>
                  <a:pt x="3009929" y="6206698"/>
                </a:lnTo>
                <a:lnTo>
                  <a:pt x="3043942" y="6249623"/>
                </a:lnTo>
                <a:cubicBezTo>
                  <a:pt x="3057056" y="6264617"/>
                  <a:pt x="3069118" y="6279121"/>
                  <a:pt x="3078017" y="6297659"/>
                </a:cubicBezTo>
                <a:lnTo>
                  <a:pt x="3089001" y="6306272"/>
                </a:lnTo>
                <a:lnTo>
                  <a:pt x="3079277" y="6316300"/>
                </a:lnTo>
                <a:lnTo>
                  <a:pt x="3060517" y="6299688"/>
                </a:lnTo>
                <a:cubicBezTo>
                  <a:pt x="3063435" y="6299347"/>
                  <a:pt x="3063760" y="6294418"/>
                  <a:pt x="3066351" y="6299013"/>
                </a:cubicBezTo>
                <a:cubicBezTo>
                  <a:pt x="3066677" y="6294079"/>
                  <a:pt x="3044326" y="6281990"/>
                  <a:pt x="3041736" y="6277398"/>
                </a:cubicBezTo>
                <a:cubicBezTo>
                  <a:pt x="3033313" y="6273482"/>
                  <a:pt x="3033641" y="6268553"/>
                  <a:pt x="3036885" y="6263281"/>
                </a:cubicBezTo>
                <a:cubicBezTo>
                  <a:pt x="3025546" y="6259702"/>
                  <a:pt x="3001914" y="6223303"/>
                  <a:pt x="2988313" y="6210200"/>
                </a:cubicBezTo>
                <a:cubicBezTo>
                  <a:pt x="2982808" y="6205945"/>
                  <a:pt x="2979890" y="6206284"/>
                  <a:pt x="2974385" y="6202028"/>
                </a:cubicBezTo>
                <a:cubicBezTo>
                  <a:pt x="2954147" y="6179912"/>
                  <a:pt x="2935611" y="6153926"/>
                  <a:pt x="2917849" y="6127242"/>
                </a:cubicBezTo>
                <a:lnTo>
                  <a:pt x="2887847" y="6081590"/>
                </a:lnTo>
                <a:lnTo>
                  <a:pt x="2804599" y="5990576"/>
                </a:lnTo>
                <a:cubicBezTo>
                  <a:pt x="2767359" y="5946092"/>
                  <a:pt x="2730958" y="5900498"/>
                  <a:pt x="2693780" y="5857211"/>
                </a:cubicBezTo>
                <a:cubicBezTo>
                  <a:pt x="2689644" y="5847282"/>
                  <a:pt x="2683260" y="5840313"/>
                  <a:pt x="2676876" y="5833347"/>
                </a:cubicBezTo>
                <a:cubicBezTo>
                  <a:pt x="2671871" y="5829689"/>
                  <a:pt x="2664616" y="5828997"/>
                  <a:pt x="2661497" y="5838234"/>
                </a:cubicBezTo>
                <a:cubicBezTo>
                  <a:pt x="2656998" y="5844163"/>
                  <a:pt x="2656636" y="5860023"/>
                  <a:pt x="2661640" y="5863677"/>
                </a:cubicBezTo>
                <a:cubicBezTo>
                  <a:pt x="2714963" y="5916452"/>
                  <a:pt x="2732804" y="6026236"/>
                  <a:pt x="2786997" y="6072736"/>
                </a:cubicBezTo>
                <a:cubicBezTo>
                  <a:pt x="2789754" y="6079355"/>
                  <a:pt x="2794759" y="6083011"/>
                  <a:pt x="2793018" y="6095561"/>
                </a:cubicBezTo>
                <a:cubicBezTo>
                  <a:pt x="2789028" y="6111074"/>
                  <a:pt x="2784530" y="6117003"/>
                  <a:pt x="2777276" y="6116310"/>
                </a:cubicBezTo>
                <a:cubicBezTo>
                  <a:pt x="2754134" y="6110920"/>
                  <a:pt x="2730121" y="6111805"/>
                  <a:pt x="2713217" y="6087938"/>
                </a:cubicBezTo>
                <a:cubicBezTo>
                  <a:pt x="2697693" y="6067384"/>
                  <a:pt x="2679555" y="6065651"/>
                  <a:pt x="2661057" y="6079778"/>
                </a:cubicBezTo>
                <a:cubicBezTo>
                  <a:pt x="2640307" y="6096869"/>
                  <a:pt x="2625799" y="6095483"/>
                  <a:pt x="2615643" y="6062727"/>
                </a:cubicBezTo>
                <a:cubicBezTo>
                  <a:pt x="2598088" y="6003831"/>
                  <a:pt x="2555432" y="5993400"/>
                  <a:pt x="2532508" y="5946709"/>
                </a:cubicBezTo>
                <a:cubicBezTo>
                  <a:pt x="2489924" y="5869529"/>
                  <a:pt x="2411502" y="5865217"/>
                  <a:pt x="2385895" y="5745159"/>
                </a:cubicBezTo>
                <a:cubicBezTo>
                  <a:pt x="2375448" y="5820448"/>
                  <a:pt x="2395758" y="5885966"/>
                  <a:pt x="2434932" y="5921495"/>
                </a:cubicBezTo>
                <a:cubicBezTo>
                  <a:pt x="2465474" y="5953021"/>
                  <a:pt x="2493767" y="5987509"/>
                  <a:pt x="2521189" y="6028274"/>
                </a:cubicBezTo>
                <a:cubicBezTo>
                  <a:pt x="2528952" y="6038553"/>
                  <a:pt x="2537585" y="6042556"/>
                  <a:pt x="2531852" y="6070618"/>
                </a:cubicBezTo>
                <a:cubicBezTo>
                  <a:pt x="2495944" y="6051293"/>
                  <a:pt x="2468522" y="6010529"/>
                  <a:pt x="2437978" y="5979003"/>
                </a:cubicBezTo>
                <a:cubicBezTo>
                  <a:pt x="2435512" y="6023270"/>
                  <a:pt x="2438269" y="6029892"/>
                  <a:pt x="2456041" y="6047483"/>
                </a:cubicBezTo>
                <a:cubicBezTo>
                  <a:pt x="2466054" y="6054798"/>
                  <a:pt x="2473817" y="6065074"/>
                  <a:pt x="2483826" y="6072386"/>
                </a:cubicBezTo>
                <a:cubicBezTo>
                  <a:pt x="2493839" y="6079701"/>
                  <a:pt x="2500223" y="6086669"/>
                  <a:pt x="2493984" y="6105145"/>
                </a:cubicBezTo>
                <a:cubicBezTo>
                  <a:pt x="2486872" y="6129896"/>
                  <a:pt x="2479111" y="6119618"/>
                  <a:pt x="2471855" y="6118924"/>
                </a:cubicBezTo>
                <a:cubicBezTo>
                  <a:pt x="2463223" y="6114924"/>
                  <a:pt x="2455461" y="6104645"/>
                  <a:pt x="2440590" y="6119118"/>
                </a:cubicBezTo>
                <a:cubicBezTo>
                  <a:pt x="2478529" y="6176780"/>
                  <a:pt x="2496229" y="6261119"/>
                  <a:pt x="2547157" y="6291412"/>
                </a:cubicBezTo>
                <a:cubicBezTo>
                  <a:pt x="2596705" y="6318398"/>
                  <a:pt x="2619267" y="6380948"/>
                  <a:pt x="2627099" y="6483416"/>
                </a:cubicBezTo>
                <a:cubicBezTo>
                  <a:pt x="2525465" y="6381525"/>
                  <a:pt x="2420346" y="6304732"/>
                  <a:pt x="2364053" y="6127703"/>
                </a:cubicBezTo>
                <a:cubicBezTo>
                  <a:pt x="2353316" y="6152106"/>
                  <a:pt x="2380085" y="6157841"/>
                  <a:pt x="2366592" y="6175625"/>
                </a:cubicBezTo>
                <a:cubicBezTo>
                  <a:pt x="2353098" y="6193408"/>
                  <a:pt x="2343448" y="6170236"/>
                  <a:pt x="2337935" y="6156995"/>
                </a:cubicBezTo>
                <a:cubicBezTo>
                  <a:pt x="2306741" y="6090440"/>
                  <a:pt x="2258065" y="6057183"/>
                  <a:pt x="2217003" y="6008756"/>
                </a:cubicBezTo>
                <a:cubicBezTo>
                  <a:pt x="2183706" y="5970612"/>
                  <a:pt x="2160275" y="5914335"/>
                  <a:pt x="2143589" y="5849167"/>
                </a:cubicBezTo>
                <a:cubicBezTo>
                  <a:pt x="2133796" y="5800549"/>
                  <a:pt x="2116387" y="5767100"/>
                  <a:pt x="2084610" y="5757707"/>
                </a:cubicBezTo>
                <a:cubicBezTo>
                  <a:pt x="2057842" y="5751970"/>
                  <a:pt x="2039052" y="5715209"/>
                  <a:pt x="2019393" y="5684722"/>
                </a:cubicBezTo>
                <a:cubicBezTo>
                  <a:pt x="2011632" y="5674444"/>
                  <a:pt x="2003723" y="5638725"/>
                  <a:pt x="1990374" y="5681950"/>
                </a:cubicBezTo>
                <a:cubicBezTo>
                  <a:pt x="1981015" y="5709665"/>
                  <a:pt x="1947645" y="5738264"/>
                  <a:pt x="1973688" y="5775720"/>
                </a:cubicBezTo>
                <a:cubicBezTo>
                  <a:pt x="1983700" y="5783033"/>
                  <a:pt x="1989211" y="5796276"/>
                  <a:pt x="1993855" y="5815791"/>
                </a:cubicBezTo>
                <a:cubicBezTo>
                  <a:pt x="2004519" y="5858133"/>
                  <a:pt x="2000309" y="5914949"/>
                  <a:pt x="2013224" y="5954327"/>
                </a:cubicBezTo>
                <a:cubicBezTo>
                  <a:pt x="2024757" y="5990396"/>
                  <a:pt x="2058780" y="5996825"/>
                  <a:pt x="2064946" y="6045096"/>
                </a:cubicBezTo>
                <a:cubicBezTo>
                  <a:pt x="2057328" y="6060260"/>
                  <a:pt x="2052322" y="6056604"/>
                  <a:pt x="2045941" y="6049637"/>
                </a:cubicBezTo>
                <a:cubicBezTo>
                  <a:pt x="2010755" y="5998594"/>
                  <a:pt x="1964326" y="5962372"/>
                  <a:pt x="1924644" y="5917258"/>
                </a:cubicBezTo>
                <a:cubicBezTo>
                  <a:pt x="1910499" y="5900015"/>
                  <a:pt x="1897731" y="5886080"/>
                  <a:pt x="1918334" y="5843545"/>
                </a:cubicBezTo>
                <a:cubicBezTo>
                  <a:pt x="1934949" y="5816521"/>
                  <a:pt x="1926169" y="5787074"/>
                  <a:pt x="1915143" y="5760592"/>
                </a:cubicBezTo>
                <a:cubicBezTo>
                  <a:pt x="1911007" y="5750661"/>
                  <a:pt x="1902375" y="5746659"/>
                  <a:pt x="1896863" y="5733416"/>
                </a:cubicBezTo>
                <a:cubicBezTo>
                  <a:pt x="1887721" y="5719827"/>
                  <a:pt x="1886707" y="5700657"/>
                  <a:pt x="1892946" y="5682181"/>
                </a:cubicBezTo>
                <a:cubicBezTo>
                  <a:pt x="1900056" y="5657430"/>
                  <a:pt x="1912316" y="5661780"/>
                  <a:pt x="1920948" y="5665784"/>
                </a:cubicBezTo>
                <a:cubicBezTo>
                  <a:pt x="1929583" y="5669788"/>
                  <a:pt x="1938213" y="5673790"/>
                  <a:pt x="1943583" y="5661588"/>
                </a:cubicBezTo>
                <a:cubicBezTo>
                  <a:pt x="1946704" y="5652349"/>
                  <a:pt x="1948445" y="5639802"/>
                  <a:pt x="1945688" y="5633181"/>
                </a:cubicBezTo>
                <a:cubicBezTo>
                  <a:pt x="1942423" y="5616975"/>
                  <a:pt x="1932556" y="5635106"/>
                  <a:pt x="1925300" y="5634414"/>
                </a:cubicBezTo>
                <a:cubicBezTo>
                  <a:pt x="1915797" y="5636683"/>
                  <a:pt x="1908544" y="5635991"/>
                  <a:pt x="1899041" y="5638260"/>
                </a:cubicBezTo>
                <a:cubicBezTo>
                  <a:pt x="1872779" y="5642110"/>
                  <a:pt x="1860010" y="5628175"/>
                  <a:pt x="1866974" y="5577981"/>
                </a:cubicBezTo>
                <a:cubicBezTo>
                  <a:pt x="1873070" y="5534060"/>
                  <a:pt x="1859795" y="5510541"/>
                  <a:pt x="1831284" y="5517355"/>
                </a:cubicBezTo>
                <a:cubicBezTo>
                  <a:pt x="1831284" y="5517355"/>
                  <a:pt x="1829034" y="5520320"/>
                  <a:pt x="1829034" y="5520320"/>
                </a:cubicBezTo>
                <a:cubicBezTo>
                  <a:pt x="1745896" y="5563238"/>
                  <a:pt x="1667837" y="5543068"/>
                  <a:pt x="1588036" y="5535446"/>
                </a:cubicBezTo>
                <a:cubicBezTo>
                  <a:pt x="1555391" y="5532327"/>
                  <a:pt x="1518392" y="5560580"/>
                  <a:pt x="1496338" y="5507616"/>
                </a:cubicBezTo>
                <a:cubicBezTo>
                  <a:pt x="1492203" y="5497685"/>
                  <a:pt x="1478202" y="5505883"/>
                  <a:pt x="1470076" y="5511464"/>
                </a:cubicBezTo>
                <a:cubicBezTo>
                  <a:pt x="1432207" y="5545993"/>
                  <a:pt x="1394194" y="5555076"/>
                  <a:pt x="1361039" y="5542375"/>
                </a:cubicBezTo>
                <a:cubicBezTo>
                  <a:pt x="1326508" y="5526361"/>
                  <a:pt x="1277611" y="5534406"/>
                  <a:pt x="1279790" y="5439252"/>
                </a:cubicBezTo>
                <a:cubicBezTo>
                  <a:pt x="1281386" y="5401256"/>
                  <a:pt x="1281242" y="5375813"/>
                  <a:pt x="1301482" y="5349139"/>
                </a:cubicBezTo>
                <a:cubicBezTo>
                  <a:pt x="1344213" y="5292824"/>
                  <a:pt x="1393834" y="5253061"/>
                  <a:pt x="1442587" y="5219570"/>
                </a:cubicBezTo>
                <a:cubicBezTo>
                  <a:pt x="1446648" y="5216781"/>
                  <a:pt x="1451745" y="5216473"/>
                  <a:pt x="1455980" y="5214095"/>
                </a:cubicBezTo>
                <a:lnTo>
                  <a:pt x="1459465" y="5206514"/>
                </a:lnTo>
                <a:lnTo>
                  <a:pt x="1458814" y="5206432"/>
                </a:lnTo>
                <a:cubicBezTo>
                  <a:pt x="1419363" y="5216096"/>
                  <a:pt x="1378025" y="5222605"/>
                  <a:pt x="1337047" y="5222154"/>
                </a:cubicBezTo>
                <a:cubicBezTo>
                  <a:pt x="1317498" y="5223506"/>
                  <a:pt x="1298513" y="5223904"/>
                  <a:pt x="1279484" y="5225174"/>
                </a:cubicBezTo>
                <a:lnTo>
                  <a:pt x="1225899" y="5232813"/>
                </a:lnTo>
                <a:lnTo>
                  <a:pt x="1225788" y="5232769"/>
                </a:lnTo>
                <a:cubicBezTo>
                  <a:pt x="1225788" y="5232769"/>
                  <a:pt x="1225788" y="5232769"/>
                  <a:pt x="1221654" y="5233417"/>
                </a:cubicBezTo>
                <a:lnTo>
                  <a:pt x="1225899" y="5232813"/>
                </a:lnTo>
                <a:lnTo>
                  <a:pt x="1231810" y="5235269"/>
                </a:lnTo>
                <a:cubicBezTo>
                  <a:pt x="1229564" y="5239077"/>
                  <a:pt x="1227318" y="5242880"/>
                  <a:pt x="1221297" y="5240376"/>
                </a:cubicBezTo>
                <a:cubicBezTo>
                  <a:pt x="1221297" y="5240376"/>
                  <a:pt x="1217162" y="5241027"/>
                  <a:pt x="1217162" y="5241027"/>
                </a:cubicBezTo>
                <a:cubicBezTo>
                  <a:pt x="1214916" y="5244830"/>
                  <a:pt x="1216804" y="5247987"/>
                  <a:pt x="1219049" y="5244183"/>
                </a:cubicBezTo>
                <a:cubicBezTo>
                  <a:pt x="1247628" y="5246587"/>
                  <a:pt x="1291214" y="5236273"/>
                  <a:pt x="1325814" y="5241182"/>
                </a:cubicBezTo>
                <a:cubicBezTo>
                  <a:pt x="1327343" y="5251295"/>
                  <a:pt x="1331478" y="5250643"/>
                  <a:pt x="1320963" y="5255752"/>
                </a:cubicBezTo>
                <a:cubicBezTo>
                  <a:pt x="1317188" y="5249440"/>
                  <a:pt x="1304786" y="5251395"/>
                  <a:pt x="1292386" y="5253346"/>
                </a:cubicBezTo>
                <a:cubicBezTo>
                  <a:pt x="1291670" y="5267267"/>
                  <a:pt x="1265695" y="5254096"/>
                  <a:pt x="1247271" y="5253547"/>
                </a:cubicBezTo>
                <a:cubicBezTo>
                  <a:pt x="1198023" y="5254395"/>
                  <a:pt x="1144282" y="5262858"/>
                  <a:pt x="1093504" y="5253591"/>
                </a:cubicBezTo>
                <a:cubicBezTo>
                  <a:pt x="1087483" y="5251093"/>
                  <a:pt x="1085595" y="5247935"/>
                  <a:pt x="1079573" y="5245433"/>
                </a:cubicBezTo>
                <a:cubicBezTo>
                  <a:pt x="1063396" y="5241076"/>
                  <a:pt x="1028437" y="5243128"/>
                  <a:pt x="1018641" y="5234314"/>
                </a:cubicBezTo>
                <a:cubicBezTo>
                  <a:pt x="1018282" y="5241275"/>
                  <a:pt x="1016036" y="5245080"/>
                  <a:pt x="1008125" y="5239422"/>
                </a:cubicBezTo>
                <a:cubicBezTo>
                  <a:pt x="1003993" y="5240072"/>
                  <a:pt x="982150" y="5226251"/>
                  <a:pt x="979904" y="5230057"/>
                </a:cubicBezTo>
                <a:cubicBezTo>
                  <a:pt x="984038" y="5229407"/>
                  <a:pt x="981792" y="5233215"/>
                  <a:pt x="983682" y="5236367"/>
                </a:cubicBezTo>
                <a:lnTo>
                  <a:pt x="962101" y="5229331"/>
                </a:lnTo>
                <a:lnTo>
                  <a:pt x="960276" y="5212536"/>
                </a:lnTo>
                <a:lnTo>
                  <a:pt x="972353" y="5217440"/>
                </a:lnTo>
                <a:cubicBezTo>
                  <a:pt x="987945" y="5213258"/>
                  <a:pt x="1003739" y="5215088"/>
                  <a:pt x="1020523" y="5217622"/>
                </a:cubicBezTo>
                <a:lnTo>
                  <a:pt x="1066083" y="5221348"/>
                </a:lnTo>
                <a:lnTo>
                  <a:pt x="1072380" y="5225855"/>
                </a:lnTo>
                <a:cubicBezTo>
                  <a:pt x="1072380" y="5225855"/>
                  <a:pt x="1072380" y="5225855"/>
                  <a:pt x="1074626" y="5222049"/>
                </a:cubicBezTo>
                <a:lnTo>
                  <a:pt x="1066083" y="5221348"/>
                </a:lnTo>
                <a:lnTo>
                  <a:pt x="1064469" y="5220196"/>
                </a:lnTo>
                <a:cubicBezTo>
                  <a:pt x="1064828" y="5213235"/>
                  <a:pt x="1068962" y="5212583"/>
                  <a:pt x="1070849" y="5215741"/>
                </a:cubicBezTo>
                <a:cubicBezTo>
                  <a:pt x="1073097" y="5211933"/>
                  <a:pt x="1073097" y="5211933"/>
                  <a:pt x="1073097" y="5211933"/>
                </a:cubicBezTo>
                <a:lnTo>
                  <a:pt x="1050685" y="5205495"/>
                </a:lnTo>
                <a:lnTo>
                  <a:pt x="1036475" y="5206213"/>
                </a:lnTo>
                <a:cubicBezTo>
                  <a:pt x="1019715" y="5207790"/>
                  <a:pt x="1001072" y="5196476"/>
                  <a:pt x="985184" y="5191776"/>
                </a:cubicBezTo>
                <a:lnTo>
                  <a:pt x="983564" y="5190803"/>
                </a:lnTo>
                <a:lnTo>
                  <a:pt x="963629" y="5187746"/>
                </a:lnTo>
                <a:lnTo>
                  <a:pt x="957203" y="5184274"/>
                </a:lnTo>
                <a:lnTo>
                  <a:pt x="954691" y="5161142"/>
                </a:lnTo>
                <a:lnTo>
                  <a:pt x="969828" y="5165380"/>
                </a:lnTo>
                <a:lnTo>
                  <a:pt x="970022" y="5155363"/>
                </a:lnTo>
                <a:cubicBezTo>
                  <a:pt x="974013" y="5139853"/>
                  <a:pt x="965379" y="5135847"/>
                  <a:pt x="960374" y="5132193"/>
                </a:cubicBezTo>
                <a:cubicBezTo>
                  <a:pt x="928091" y="5113213"/>
                  <a:pt x="926569" y="5084460"/>
                  <a:pt x="951671" y="5035997"/>
                </a:cubicBezTo>
                <a:cubicBezTo>
                  <a:pt x="953920" y="5033033"/>
                  <a:pt x="957038" y="5023794"/>
                  <a:pt x="955661" y="5020486"/>
                </a:cubicBezTo>
                <a:cubicBezTo>
                  <a:pt x="948843" y="4937185"/>
                  <a:pt x="991863" y="4931758"/>
                  <a:pt x="1021606" y="4902810"/>
                </a:cubicBezTo>
                <a:cubicBezTo>
                  <a:pt x="1027484" y="4900193"/>
                  <a:pt x="1033359" y="4897577"/>
                  <a:pt x="1039237" y="4894958"/>
                </a:cubicBezTo>
                <a:cubicBezTo>
                  <a:pt x="1083491" y="4867397"/>
                  <a:pt x="1091470" y="4836371"/>
                  <a:pt x="1069416" y="4783405"/>
                </a:cubicBezTo>
                <a:cubicBezTo>
                  <a:pt x="1068038" y="4780096"/>
                  <a:pt x="1066660" y="4776784"/>
                  <a:pt x="1064411" y="4779749"/>
                </a:cubicBezTo>
                <a:cubicBezTo>
                  <a:pt x="1029662" y="4805041"/>
                  <a:pt x="1007972" y="4736215"/>
                  <a:pt x="970102" y="4770740"/>
                </a:cubicBezTo>
                <a:cubicBezTo>
                  <a:pt x="944854" y="4793760"/>
                  <a:pt x="923092" y="4791681"/>
                  <a:pt x="903431" y="4761195"/>
                </a:cubicBezTo>
                <a:cubicBezTo>
                  <a:pt x="904229" y="4821667"/>
                  <a:pt x="888994" y="4852001"/>
                  <a:pt x="850616" y="4876944"/>
                </a:cubicBezTo>
                <a:cubicBezTo>
                  <a:pt x="844741" y="4879561"/>
                  <a:pt x="836616" y="4885142"/>
                  <a:pt x="834729" y="4872248"/>
                </a:cubicBezTo>
                <a:cubicBezTo>
                  <a:pt x="832843" y="4859351"/>
                  <a:pt x="840969" y="4853770"/>
                  <a:pt x="846844" y="4851153"/>
                </a:cubicBezTo>
                <a:cubicBezTo>
                  <a:pt x="854970" y="4845570"/>
                  <a:pt x="863095" y="4839990"/>
                  <a:pt x="869335" y="4821515"/>
                </a:cubicBezTo>
                <a:cubicBezTo>
                  <a:pt x="862443" y="4804962"/>
                  <a:pt x="852068" y="4813507"/>
                  <a:pt x="845321" y="4822399"/>
                </a:cubicBezTo>
                <a:cubicBezTo>
                  <a:pt x="820583" y="4855001"/>
                  <a:pt x="790331" y="4874363"/>
                  <a:pt x="762835" y="4900347"/>
                </a:cubicBezTo>
                <a:cubicBezTo>
                  <a:pt x="729463" y="4928946"/>
                  <a:pt x="700952" y="4935760"/>
                  <a:pt x="677158" y="4895341"/>
                </a:cubicBezTo>
                <a:cubicBezTo>
                  <a:pt x="670774" y="4888377"/>
                  <a:pt x="666640" y="4878444"/>
                  <a:pt x="656266" y="4886989"/>
                </a:cubicBezTo>
                <a:cubicBezTo>
                  <a:pt x="631890" y="4903734"/>
                  <a:pt x="616365" y="4883177"/>
                  <a:pt x="603090" y="4859659"/>
                </a:cubicBezTo>
                <a:cubicBezTo>
                  <a:pt x="596198" y="4843106"/>
                  <a:pt x="622752" y="4731207"/>
                  <a:pt x="637623" y="4716735"/>
                </a:cubicBezTo>
                <a:cubicBezTo>
                  <a:pt x="699869" y="4665462"/>
                  <a:pt x="762114" y="4614191"/>
                  <a:pt x="824359" y="4562917"/>
                </a:cubicBezTo>
                <a:cubicBezTo>
                  <a:pt x="840610" y="4551753"/>
                  <a:pt x="855120" y="4553140"/>
                  <a:pt x="858892" y="4578930"/>
                </a:cubicBezTo>
                <a:cubicBezTo>
                  <a:pt x="864042" y="4608031"/>
                  <a:pt x="846414" y="4615883"/>
                  <a:pt x="833790" y="4627393"/>
                </a:cubicBezTo>
                <a:cubicBezTo>
                  <a:pt x="824793" y="4639249"/>
                  <a:pt x="811663" y="4641173"/>
                  <a:pt x="799547" y="4662268"/>
                </a:cubicBezTo>
                <a:cubicBezTo>
                  <a:pt x="855335" y="4670776"/>
                  <a:pt x="901838" y="4640249"/>
                  <a:pt x="953708" y="4597524"/>
                </a:cubicBezTo>
                <a:cubicBezTo>
                  <a:pt x="930931" y="4576277"/>
                  <a:pt x="913809" y="4593711"/>
                  <a:pt x="893931" y="4604529"/>
                </a:cubicBezTo>
                <a:cubicBezTo>
                  <a:pt x="885805" y="4610111"/>
                  <a:pt x="878551" y="4609417"/>
                  <a:pt x="875288" y="4593211"/>
                </a:cubicBezTo>
                <a:cubicBezTo>
                  <a:pt x="872022" y="4577005"/>
                  <a:pt x="872386" y="4561146"/>
                  <a:pt x="880004" y="4545980"/>
                </a:cubicBezTo>
                <a:cubicBezTo>
                  <a:pt x="889870" y="4527850"/>
                  <a:pt x="894004" y="4537780"/>
                  <a:pt x="898139" y="4547713"/>
                </a:cubicBezTo>
                <a:cubicBezTo>
                  <a:pt x="910907" y="4561646"/>
                  <a:pt x="917655" y="4552755"/>
                  <a:pt x="923893" y="4534278"/>
                </a:cubicBezTo>
                <a:cubicBezTo>
                  <a:pt x="933615" y="4490703"/>
                  <a:pt x="953494" y="4479887"/>
                  <a:pt x="974241" y="4462798"/>
                </a:cubicBezTo>
                <a:cubicBezTo>
                  <a:pt x="986865" y="4451288"/>
                  <a:pt x="991871" y="4454944"/>
                  <a:pt x="994264" y="4477425"/>
                </a:cubicBezTo>
                <a:cubicBezTo>
                  <a:pt x="996658" y="4499905"/>
                  <a:pt x="1012400" y="4479156"/>
                  <a:pt x="1012400" y="4479156"/>
                </a:cubicBezTo>
                <a:cubicBezTo>
                  <a:pt x="1007106" y="4424612"/>
                  <a:pt x="1040985" y="4405597"/>
                  <a:pt x="1051215" y="4371607"/>
                </a:cubicBezTo>
                <a:cubicBezTo>
                  <a:pt x="1052084" y="4365334"/>
                  <a:pt x="1052084" y="4365334"/>
                  <a:pt x="1050706" y="4362022"/>
                </a:cubicBezTo>
                <a:cubicBezTo>
                  <a:pt x="1035690" y="4351051"/>
                  <a:pt x="1034963" y="4382771"/>
                  <a:pt x="1024591" y="4391316"/>
                </a:cubicBezTo>
                <a:cubicBezTo>
                  <a:pt x="1015593" y="4403170"/>
                  <a:pt x="1008340" y="4402480"/>
                  <a:pt x="1004205" y="4392547"/>
                </a:cubicBezTo>
                <a:cubicBezTo>
                  <a:pt x="1000068" y="4382616"/>
                  <a:pt x="1003189" y="4373379"/>
                  <a:pt x="1009936" y="4364486"/>
                </a:cubicBezTo>
                <a:cubicBezTo>
                  <a:pt x="1034167" y="4322296"/>
                  <a:pt x="1065798" y="4306245"/>
                  <a:pt x="1100910" y="4265097"/>
                </a:cubicBezTo>
                <a:cubicBezTo>
                  <a:pt x="1063767" y="4267907"/>
                  <a:pt x="1036126" y="4268445"/>
                  <a:pt x="1015598" y="4244233"/>
                </a:cubicBezTo>
                <a:cubicBezTo>
                  <a:pt x="1010591" y="4240575"/>
                  <a:pt x="1002465" y="4246158"/>
                  <a:pt x="999346" y="4255399"/>
                </a:cubicBezTo>
                <a:cubicBezTo>
                  <a:pt x="976492" y="4300895"/>
                  <a:pt x="950595" y="4288885"/>
                  <a:pt x="925710" y="4296045"/>
                </a:cubicBezTo>
                <a:cubicBezTo>
                  <a:pt x="872825" y="4319602"/>
                  <a:pt x="841630" y="4253047"/>
                  <a:pt x="791356" y="4257782"/>
                </a:cubicBezTo>
                <a:cubicBezTo>
                  <a:pt x="772349" y="4262324"/>
                  <a:pt x="767198" y="4233223"/>
                  <a:pt x="779678" y="4196271"/>
                </a:cubicBezTo>
                <a:cubicBezTo>
                  <a:pt x="798396" y="4140840"/>
                  <a:pt x="807102" y="4078097"/>
                  <a:pt x="849977" y="4047225"/>
                </a:cubicBezTo>
                <a:cubicBezTo>
                  <a:pt x="864849" y="4032753"/>
                  <a:pt x="870072" y="3995107"/>
                  <a:pt x="875805" y="3967046"/>
                </a:cubicBezTo>
                <a:cubicBezTo>
                  <a:pt x="884149" y="3920160"/>
                  <a:pt x="898512" y="3896101"/>
                  <a:pt x="927024" y="3889287"/>
                </a:cubicBezTo>
                <a:cubicBezTo>
                  <a:pt x="944652" y="3881437"/>
                  <a:pt x="969534" y="3874277"/>
                  <a:pt x="972510" y="3839595"/>
                </a:cubicBezTo>
                <a:cubicBezTo>
                  <a:pt x="974978" y="3795328"/>
                  <a:pt x="954084" y="3786973"/>
                  <a:pt x="932321" y="3784896"/>
                </a:cubicBezTo>
                <a:cubicBezTo>
                  <a:pt x="882408" y="3773773"/>
                  <a:pt x="832498" y="3762647"/>
                  <a:pt x="788826" y="3733044"/>
                </a:cubicBezTo>
                <a:cubicBezTo>
                  <a:pt x="773809" y="3722076"/>
                  <a:pt x="768295" y="3708834"/>
                  <a:pt x="781281" y="3681465"/>
                </a:cubicBezTo>
                <a:cubicBezTo>
                  <a:pt x="788028" y="3672574"/>
                  <a:pt x="791148" y="3663335"/>
                  <a:pt x="789261" y="3650441"/>
                </a:cubicBezTo>
                <a:cubicBezTo>
                  <a:pt x="783460" y="3586311"/>
                  <a:pt x="815816" y="3538540"/>
                  <a:pt x="849476" y="3560827"/>
                </a:cubicBezTo>
                <a:cubicBezTo>
                  <a:pt x="888144" y="3586771"/>
                  <a:pt x="933920" y="3587967"/>
                  <a:pt x="968596" y="3629423"/>
                </a:cubicBezTo>
                <a:cubicBezTo>
                  <a:pt x="976358" y="3639700"/>
                  <a:pt x="985861" y="3637430"/>
                  <a:pt x="997107" y="3622609"/>
                </a:cubicBezTo>
                <a:cubicBezTo>
                  <a:pt x="1018726" y="3599244"/>
                  <a:pt x="1036499" y="3616835"/>
                  <a:pt x="1036281" y="3658139"/>
                </a:cubicBezTo>
                <a:cubicBezTo>
                  <a:pt x="1038167" y="3671036"/>
                  <a:pt x="1037803" y="3686894"/>
                  <a:pt x="1047309" y="3684621"/>
                </a:cubicBezTo>
                <a:cubicBezTo>
                  <a:pt x="1058190" y="3685661"/>
                  <a:pt x="1059931" y="3673114"/>
                  <a:pt x="1061673" y="3660566"/>
                </a:cubicBezTo>
                <a:cubicBezTo>
                  <a:pt x="1063779" y="3632157"/>
                  <a:pt x="1071902" y="3626574"/>
                  <a:pt x="1083292" y="3637198"/>
                </a:cubicBezTo>
                <a:cubicBezTo>
                  <a:pt x="1111946" y="3655829"/>
                  <a:pt x="1096785" y="3619416"/>
                  <a:pt x="1100776" y="3603902"/>
                </a:cubicBezTo>
                <a:cubicBezTo>
                  <a:pt x="1120289" y="3608946"/>
                  <a:pt x="1136685" y="3623226"/>
                  <a:pt x="1158813" y="3609446"/>
                </a:cubicBezTo>
                <a:cubicBezTo>
                  <a:pt x="1169187" y="3600902"/>
                  <a:pt x="1188702" y="3605943"/>
                  <a:pt x="1189426" y="3574224"/>
                </a:cubicBezTo>
                <a:cubicBezTo>
                  <a:pt x="1191531" y="3545817"/>
                  <a:pt x="1189500" y="3507479"/>
                  <a:pt x="1169986" y="3502436"/>
                </a:cubicBezTo>
                <a:cubicBezTo>
                  <a:pt x="1144595" y="3500009"/>
                  <a:pt x="1121307" y="3469177"/>
                  <a:pt x="1105928" y="3474066"/>
                </a:cubicBezTo>
                <a:cubicBezTo>
                  <a:pt x="1062545" y="3495353"/>
                  <a:pt x="1032875" y="3457554"/>
                  <a:pt x="993482" y="3463325"/>
                </a:cubicBezTo>
                <a:cubicBezTo>
                  <a:pt x="944587" y="3471372"/>
                  <a:pt x="904905" y="3426256"/>
                  <a:pt x="856007" y="3434303"/>
                </a:cubicBezTo>
                <a:cubicBezTo>
                  <a:pt x="848754" y="3433609"/>
                  <a:pt x="843239" y="3420366"/>
                  <a:pt x="839105" y="3410435"/>
                </a:cubicBezTo>
                <a:lnTo>
                  <a:pt x="831912" y="3399823"/>
                </a:lnTo>
                <a:lnTo>
                  <a:pt x="812962" y="3400820"/>
                </a:lnTo>
                <a:lnTo>
                  <a:pt x="807838" y="3410629"/>
                </a:lnTo>
                <a:lnTo>
                  <a:pt x="798361" y="3418710"/>
                </a:lnTo>
                <a:lnTo>
                  <a:pt x="829387" y="3418397"/>
                </a:lnTo>
                <a:cubicBezTo>
                  <a:pt x="830915" y="3428510"/>
                  <a:pt x="835049" y="3427858"/>
                  <a:pt x="824536" y="3432967"/>
                </a:cubicBezTo>
                <a:cubicBezTo>
                  <a:pt x="820760" y="3426655"/>
                  <a:pt x="808358" y="3428613"/>
                  <a:pt x="795958" y="3430563"/>
                </a:cubicBezTo>
                <a:cubicBezTo>
                  <a:pt x="795240" y="3444482"/>
                  <a:pt x="769267" y="3431311"/>
                  <a:pt x="750844" y="3430764"/>
                </a:cubicBezTo>
                <a:cubicBezTo>
                  <a:pt x="701595" y="3431610"/>
                  <a:pt x="647855" y="3440073"/>
                  <a:pt x="597075" y="3430808"/>
                </a:cubicBezTo>
                <a:cubicBezTo>
                  <a:pt x="591054" y="3428304"/>
                  <a:pt x="589167" y="3425150"/>
                  <a:pt x="583146" y="3422648"/>
                </a:cubicBezTo>
                <a:cubicBezTo>
                  <a:pt x="566969" y="3418289"/>
                  <a:pt x="532009" y="3420341"/>
                  <a:pt x="522211" y="3411527"/>
                </a:cubicBezTo>
                <a:cubicBezTo>
                  <a:pt x="521854" y="3418488"/>
                  <a:pt x="519608" y="3422294"/>
                  <a:pt x="511699" y="3416638"/>
                </a:cubicBezTo>
                <a:cubicBezTo>
                  <a:pt x="507565" y="3417289"/>
                  <a:pt x="485721" y="3403467"/>
                  <a:pt x="483476" y="3407273"/>
                </a:cubicBezTo>
                <a:cubicBezTo>
                  <a:pt x="487611" y="3406623"/>
                  <a:pt x="485364" y="3410428"/>
                  <a:pt x="487253" y="3413582"/>
                </a:cubicBezTo>
                <a:lnTo>
                  <a:pt x="465673" y="3406546"/>
                </a:lnTo>
                <a:lnTo>
                  <a:pt x="463848" y="3389750"/>
                </a:lnTo>
                <a:lnTo>
                  <a:pt x="475925" y="3394655"/>
                </a:lnTo>
                <a:cubicBezTo>
                  <a:pt x="491517" y="3390473"/>
                  <a:pt x="507309" y="3392301"/>
                  <a:pt x="524095" y="3394838"/>
                </a:cubicBezTo>
                <a:lnTo>
                  <a:pt x="569655" y="3398566"/>
                </a:lnTo>
                <a:lnTo>
                  <a:pt x="575953" y="3403068"/>
                </a:lnTo>
                <a:cubicBezTo>
                  <a:pt x="575953" y="3403068"/>
                  <a:pt x="575953" y="3403068"/>
                  <a:pt x="578198" y="3399262"/>
                </a:cubicBezTo>
                <a:lnTo>
                  <a:pt x="569655" y="3398566"/>
                </a:lnTo>
                <a:lnTo>
                  <a:pt x="568041" y="3397410"/>
                </a:lnTo>
                <a:cubicBezTo>
                  <a:pt x="568401" y="3390452"/>
                  <a:pt x="572532" y="3389798"/>
                  <a:pt x="574421" y="3392954"/>
                </a:cubicBezTo>
                <a:cubicBezTo>
                  <a:pt x="576669" y="3389147"/>
                  <a:pt x="576669" y="3389147"/>
                  <a:pt x="576669" y="3389147"/>
                </a:cubicBezTo>
                <a:cubicBezTo>
                  <a:pt x="542425" y="3377282"/>
                  <a:pt x="499915" y="3366715"/>
                  <a:pt x="467200" y="3364963"/>
                </a:cubicBezTo>
                <a:lnTo>
                  <a:pt x="460776" y="3361492"/>
                </a:lnTo>
                <a:lnTo>
                  <a:pt x="458263" y="3338357"/>
                </a:lnTo>
                <a:lnTo>
                  <a:pt x="492349" y="3347903"/>
                </a:lnTo>
                <a:lnTo>
                  <a:pt x="455701" y="3326133"/>
                </a:lnTo>
                <a:cubicBezTo>
                  <a:pt x="447938" y="3315856"/>
                  <a:pt x="437056" y="3314817"/>
                  <a:pt x="424796" y="3310467"/>
                </a:cubicBezTo>
                <a:cubicBezTo>
                  <a:pt x="428278" y="3285372"/>
                  <a:pt x="439524" y="3270550"/>
                  <a:pt x="441628" y="3242143"/>
                </a:cubicBezTo>
                <a:cubicBezTo>
                  <a:pt x="442717" y="3194566"/>
                  <a:pt x="473696" y="3143487"/>
                  <a:pt x="505832" y="3137019"/>
                </a:cubicBezTo>
                <a:cubicBezTo>
                  <a:pt x="529847" y="3136133"/>
                  <a:pt x="553495" y="3151107"/>
                  <a:pt x="578234" y="3118503"/>
                </a:cubicBezTo>
                <a:cubicBezTo>
                  <a:pt x="587230" y="3106649"/>
                  <a:pt x="594123" y="3123200"/>
                  <a:pt x="600505" y="3130167"/>
                </a:cubicBezTo>
                <a:cubicBezTo>
                  <a:pt x="615160" y="3156997"/>
                  <a:pt x="636922" y="3159076"/>
                  <a:pt x="658686" y="3161155"/>
                </a:cubicBezTo>
                <a:cubicBezTo>
                  <a:pt x="676823" y="3162884"/>
                  <a:pt x="686328" y="3160615"/>
                  <a:pt x="689302" y="3125934"/>
                </a:cubicBezTo>
                <a:cubicBezTo>
                  <a:pt x="691043" y="3113384"/>
                  <a:pt x="696411" y="3101181"/>
                  <a:pt x="703667" y="3101875"/>
                </a:cubicBezTo>
                <a:cubicBezTo>
                  <a:pt x="716797" y="3099950"/>
                  <a:pt x="714185" y="3118774"/>
                  <a:pt x="712444" y="3131321"/>
                </a:cubicBezTo>
                <a:cubicBezTo>
                  <a:pt x="709977" y="3175590"/>
                  <a:pt x="724486" y="3176975"/>
                  <a:pt x="744362" y="3166159"/>
                </a:cubicBezTo>
                <a:cubicBezTo>
                  <a:pt x="797251" y="3142602"/>
                  <a:pt x="849265" y="3125319"/>
                  <a:pt x="900048" y="3130167"/>
                </a:cubicBezTo>
                <a:cubicBezTo>
                  <a:pt x="924061" y="3129282"/>
                  <a:pt x="942779" y="3073855"/>
                  <a:pt x="968315" y="3101722"/>
                </a:cubicBezTo>
                <a:cubicBezTo>
                  <a:pt x="969693" y="3105031"/>
                  <a:pt x="975933" y="3086557"/>
                  <a:pt x="976802" y="3080282"/>
                </a:cubicBezTo>
                <a:cubicBezTo>
                  <a:pt x="980285" y="3055183"/>
                  <a:pt x="974772" y="3041942"/>
                  <a:pt x="964760" y="3034628"/>
                </a:cubicBezTo>
                <a:cubicBezTo>
                  <a:pt x="958376" y="3027661"/>
                  <a:pt x="946986" y="3017039"/>
                  <a:pt x="942126" y="3038825"/>
                </a:cubicBezTo>
                <a:cubicBezTo>
                  <a:pt x="930518" y="3069503"/>
                  <a:pt x="919129" y="3058878"/>
                  <a:pt x="904620" y="3057493"/>
                </a:cubicBezTo>
                <a:cubicBezTo>
                  <a:pt x="860584" y="3043752"/>
                  <a:pt x="821409" y="3008223"/>
                  <a:pt x="771643" y="3022543"/>
                </a:cubicBezTo>
                <a:cubicBezTo>
                  <a:pt x="756264" y="3027430"/>
                  <a:pt x="755248" y="3008262"/>
                  <a:pt x="751983" y="2992054"/>
                </a:cubicBezTo>
                <a:cubicBezTo>
                  <a:pt x="749953" y="2953715"/>
                  <a:pt x="736314" y="2946056"/>
                  <a:pt x="713680" y="2950250"/>
                </a:cubicBezTo>
                <a:cubicBezTo>
                  <a:pt x="677916" y="2956371"/>
                  <a:pt x="668269" y="2933199"/>
                  <a:pt x="684227" y="2871147"/>
                </a:cubicBezTo>
                <a:cubicBezTo>
                  <a:pt x="689959" y="2843086"/>
                  <a:pt x="679584" y="2851632"/>
                  <a:pt x="674579" y="2847975"/>
                </a:cubicBezTo>
                <a:lnTo>
                  <a:pt x="633692" y="2838664"/>
                </a:lnTo>
                <a:lnTo>
                  <a:pt x="618886" y="2837421"/>
                </a:lnTo>
                <a:cubicBezTo>
                  <a:pt x="618168" y="2851340"/>
                  <a:pt x="592195" y="2838168"/>
                  <a:pt x="573772" y="2837619"/>
                </a:cubicBezTo>
                <a:cubicBezTo>
                  <a:pt x="524524" y="2838472"/>
                  <a:pt x="470783" y="2846931"/>
                  <a:pt x="420003" y="2837664"/>
                </a:cubicBezTo>
                <a:cubicBezTo>
                  <a:pt x="413983" y="2835164"/>
                  <a:pt x="412096" y="2832008"/>
                  <a:pt x="406073" y="2829504"/>
                </a:cubicBezTo>
                <a:cubicBezTo>
                  <a:pt x="389896" y="2825149"/>
                  <a:pt x="354938" y="2827201"/>
                  <a:pt x="345140" y="2818388"/>
                </a:cubicBezTo>
                <a:cubicBezTo>
                  <a:pt x="344781" y="2825346"/>
                  <a:pt x="342537" y="2829154"/>
                  <a:pt x="334626" y="2823495"/>
                </a:cubicBezTo>
                <a:cubicBezTo>
                  <a:pt x="330491" y="2824145"/>
                  <a:pt x="308651" y="2810327"/>
                  <a:pt x="306405" y="2814130"/>
                </a:cubicBezTo>
                <a:cubicBezTo>
                  <a:pt x="310539" y="2813479"/>
                  <a:pt x="308292" y="2817286"/>
                  <a:pt x="310180" y="2820440"/>
                </a:cubicBezTo>
                <a:lnTo>
                  <a:pt x="288601" y="2813401"/>
                </a:lnTo>
                <a:lnTo>
                  <a:pt x="286776" y="2796607"/>
                </a:lnTo>
                <a:lnTo>
                  <a:pt x="298853" y="2801511"/>
                </a:lnTo>
                <a:cubicBezTo>
                  <a:pt x="314445" y="2797333"/>
                  <a:pt x="330239" y="2799158"/>
                  <a:pt x="347023" y="2801697"/>
                </a:cubicBezTo>
                <a:lnTo>
                  <a:pt x="392584" y="2805423"/>
                </a:lnTo>
                <a:lnTo>
                  <a:pt x="398880" y="2809927"/>
                </a:lnTo>
                <a:cubicBezTo>
                  <a:pt x="398880" y="2809927"/>
                  <a:pt x="398880" y="2809927"/>
                  <a:pt x="401125" y="2806122"/>
                </a:cubicBezTo>
                <a:lnTo>
                  <a:pt x="392584" y="2805423"/>
                </a:lnTo>
                <a:lnTo>
                  <a:pt x="390970" y="2804265"/>
                </a:lnTo>
                <a:cubicBezTo>
                  <a:pt x="391329" y="2797305"/>
                  <a:pt x="395463" y="2796656"/>
                  <a:pt x="397351" y="2799814"/>
                </a:cubicBezTo>
                <a:lnTo>
                  <a:pt x="398941" y="2797119"/>
                </a:lnTo>
                <a:lnTo>
                  <a:pt x="378374" y="2797434"/>
                </a:lnTo>
                <a:cubicBezTo>
                  <a:pt x="330858" y="2808788"/>
                  <a:pt x="287185" y="2779187"/>
                  <a:pt x="241771" y="2762136"/>
                </a:cubicBezTo>
                <a:cubicBezTo>
                  <a:pt x="225884" y="2757438"/>
                  <a:pt x="218628" y="2756747"/>
                  <a:pt x="203757" y="2771219"/>
                </a:cubicBezTo>
                <a:cubicBezTo>
                  <a:pt x="187506" y="2782380"/>
                  <a:pt x="160519" y="2817949"/>
                  <a:pt x="160592" y="2751203"/>
                </a:cubicBezTo>
                <a:cubicBezTo>
                  <a:pt x="160955" y="2735343"/>
                  <a:pt x="148696" y="2730993"/>
                  <a:pt x="143326" y="2743197"/>
                </a:cubicBezTo>
                <a:cubicBezTo>
                  <a:pt x="118733" y="2801242"/>
                  <a:pt x="95446" y="2770411"/>
                  <a:pt x="71433" y="2771293"/>
                </a:cubicBezTo>
                <a:cubicBezTo>
                  <a:pt x="53297" y="2769564"/>
                  <a:pt x="37409" y="2764867"/>
                  <a:pt x="21522" y="2760170"/>
                </a:cubicBezTo>
                <a:cubicBezTo>
                  <a:pt x="-5755" y="2744850"/>
                  <a:pt x="-6772" y="2725681"/>
                  <a:pt x="16590" y="2689768"/>
                </a:cubicBezTo>
                <a:cubicBezTo>
                  <a:pt x="21958" y="2677565"/>
                  <a:pt x="27834" y="2674947"/>
                  <a:pt x="28197" y="2659088"/>
                </a:cubicBezTo>
                <a:cubicBezTo>
                  <a:pt x="24281" y="2607851"/>
                  <a:pt x="39878" y="2561663"/>
                  <a:pt x="72017" y="2555195"/>
                </a:cubicBezTo>
                <a:lnTo>
                  <a:pt x="99611" y="2548450"/>
                </a:lnTo>
                <a:lnTo>
                  <a:pt x="99314" y="2542473"/>
                </a:lnTo>
                <a:lnTo>
                  <a:pt x="106532" y="2546757"/>
                </a:lnTo>
                <a:lnTo>
                  <a:pt x="120708" y="2543294"/>
                </a:lnTo>
                <a:lnTo>
                  <a:pt x="109450" y="2537587"/>
                </a:lnTo>
                <a:lnTo>
                  <a:pt x="108594" y="2520298"/>
                </a:lnTo>
                <a:lnTo>
                  <a:pt x="120146" y="2527157"/>
                </a:lnTo>
                <a:lnTo>
                  <a:pt x="136052" y="2529771"/>
                </a:lnTo>
                <a:lnTo>
                  <a:pt x="135975" y="2528192"/>
                </a:lnTo>
                <a:lnTo>
                  <a:pt x="103968" y="2517899"/>
                </a:lnTo>
                <a:lnTo>
                  <a:pt x="97869" y="2513376"/>
                </a:lnTo>
                <a:lnTo>
                  <a:pt x="96687" y="2489558"/>
                </a:lnTo>
                <a:lnTo>
                  <a:pt x="117930" y="2499269"/>
                </a:lnTo>
                <a:lnTo>
                  <a:pt x="117873" y="2498119"/>
                </a:lnTo>
                <a:lnTo>
                  <a:pt x="119505" y="2499090"/>
                </a:lnTo>
                <a:lnTo>
                  <a:pt x="119380" y="2498170"/>
                </a:lnTo>
                <a:lnTo>
                  <a:pt x="131650" y="2502222"/>
                </a:lnTo>
                <a:lnTo>
                  <a:pt x="133162" y="2502126"/>
                </a:lnTo>
                <a:lnTo>
                  <a:pt x="113248" y="2495722"/>
                </a:lnTo>
                <a:lnTo>
                  <a:pt x="107149" y="2491199"/>
                </a:lnTo>
                <a:lnTo>
                  <a:pt x="105966" y="2467385"/>
                </a:lnTo>
                <a:lnTo>
                  <a:pt x="133584" y="2480008"/>
                </a:lnTo>
                <a:lnTo>
                  <a:pt x="133437" y="2477057"/>
                </a:lnTo>
                <a:lnTo>
                  <a:pt x="122526" y="2473550"/>
                </a:lnTo>
                <a:lnTo>
                  <a:pt x="122273" y="2473361"/>
                </a:lnTo>
                <a:lnTo>
                  <a:pt x="122170" y="2473352"/>
                </a:lnTo>
                <a:lnTo>
                  <a:pt x="115620" y="2470341"/>
                </a:lnTo>
                <a:lnTo>
                  <a:pt x="112542" y="2447559"/>
                </a:lnTo>
                <a:lnTo>
                  <a:pt x="115392" y="2448152"/>
                </a:lnTo>
                <a:lnTo>
                  <a:pt x="115247" y="2445209"/>
                </a:lnTo>
                <a:lnTo>
                  <a:pt x="126931" y="2450551"/>
                </a:lnTo>
                <a:lnTo>
                  <a:pt x="169414" y="2459380"/>
                </a:lnTo>
                <a:cubicBezTo>
                  <a:pt x="200675" y="2464461"/>
                  <a:pt x="229446" y="2466659"/>
                  <a:pt x="258361" y="2463659"/>
                </a:cubicBezTo>
                <a:cubicBezTo>
                  <a:pt x="276721" y="2469892"/>
                  <a:pt x="303369" y="2474279"/>
                  <a:pt x="319946" y="2470588"/>
                </a:cubicBezTo>
                <a:cubicBezTo>
                  <a:pt x="307904" y="2459500"/>
                  <a:pt x="324483" y="2455803"/>
                  <a:pt x="322706" y="2445873"/>
                </a:cubicBezTo>
                <a:cubicBezTo>
                  <a:pt x="330994" y="2444027"/>
                  <a:pt x="330798" y="2450956"/>
                  <a:pt x="341062" y="2452110"/>
                </a:cubicBezTo>
                <a:cubicBezTo>
                  <a:pt x="355471" y="2452343"/>
                  <a:pt x="324483" y="2455803"/>
                  <a:pt x="338696" y="2462968"/>
                </a:cubicBezTo>
                <a:cubicBezTo>
                  <a:pt x="377780" y="2464585"/>
                  <a:pt x="408963" y="2454191"/>
                  <a:pt x="447853" y="2462739"/>
                </a:cubicBezTo>
                <a:cubicBezTo>
                  <a:pt x="462650" y="2449112"/>
                  <a:pt x="485351" y="2447496"/>
                  <a:pt x="506074" y="2442875"/>
                </a:cubicBezTo>
                <a:lnTo>
                  <a:pt x="550277" y="2435397"/>
                </a:lnTo>
                <a:lnTo>
                  <a:pt x="545190" y="2434469"/>
                </a:lnTo>
                <a:cubicBezTo>
                  <a:pt x="495943" y="2435320"/>
                  <a:pt x="442202" y="2443779"/>
                  <a:pt x="391424" y="2434518"/>
                </a:cubicBezTo>
                <a:cubicBezTo>
                  <a:pt x="385403" y="2432014"/>
                  <a:pt x="383514" y="2428858"/>
                  <a:pt x="377492" y="2426356"/>
                </a:cubicBezTo>
                <a:cubicBezTo>
                  <a:pt x="361315" y="2422000"/>
                  <a:pt x="326357" y="2424049"/>
                  <a:pt x="316559" y="2415237"/>
                </a:cubicBezTo>
                <a:cubicBezTo>
                  <a:pt x="316202" y="2422199"/>
                  <a:pt x="313956" y="2426004"/>
                  <a:pt x="306045" y="2420344"/>
                </a:cubicBezTo>
                <a:cubicBezTo>
                  <a:pt x="301912" y="2420993"/>
                  <a:pt x="280071" y="2407175"/>
                  <a:pt x="277824" y="2410982"/>
                </a:cubicBezTo>
                <a:cubicBezTo>
                  <a:pt x="281959" y="2410331"/>
                  <a:pt x="279713" y="2414136"/>
                  <a:pt x="281602" y="2417291"/>
                </a:cubicBezTo>
                <a:lnTo>
                  <a:pt x="260019" y="2410254"/>
                </a:lnTo>
                <a:lnTo>
                  <a:pt x="259100" y="2401786"/>
                </a:lnTo>
                <a:lnTo>
                  <a:pt x="256627" y="2399933"/>
                </a:lnTo>
                <a:cubicBezTo>
                  <a:pt x="254159" y="2395576"/>
                  <a:pt x="252677" y="2388878"/>
                  <a:pt x="252731" y="2378551"/>
                </a:cubicBezTo>
                <a:lnTo>
                  <a:pt x="255013" y="2364167"/>
                </a:lnTo>
                <a:lnTo>
                  <a:pt x="252611" y="2342065"/>
                </a:lnTo>
                <a:lnTo>
                  <a:pt x="262463" y="2344824"/>
                </a:lnTo>
                <a:lnTo>
                  <a:pt x="266271" y="2338917"/>
                </a:lnTo>
                <a:cubicBezTo>
                  <a:pt x="273989" y="2331312"/>
                  <a:pt x="283710" y="2327472"/>
                  <a:pt x="291836" y="2321889"/>
                </a:cubicBezTo>
                <a:cubicBezTo>
                  <a:pt x="314833" y="2301835"/>
                  <a:pt x="339717" y="2294676"/>
                  <a:pt x="362859" y="2300063"/>
                </a:cubicBezTo>
                <a:cubicBezTo>
                  <a:pt x="418139" y="2298987"/>
                  <a:pt x="474145" y="2266192"/>
                  <a:pt x="528045" y="2261804"/>
                </a:cubicBezTo>
                <a:cubicBezTo>
                  <a:pt x="544803" y="2260225"/>
                  <a:pt x="552278" y="2219616"/>
                  <a:pt x="572155" y="2208798"/>
                </a:cubicBezTo>
                <a:cubicBezTo>
                  <a:pt x="590655" y="2194671"/>
                  <a:pt x="606397" y="2173923"/>
                  <a:pt x="595733" y="2131582"/>
                </a:cubicBezTo>
                <a:cubicBezTo>
                  <a:pt x="589713" y="2108755"/>
                  <a:pt x="608212" y="2094628"/>
                  <a:pt x="622213" y="2086429"/>
                </a:cubicBezTo>
                <a:cubicBezTo>
                  <a:pt x="633966" y="2081195"/>
                  <a:pt x="642598" y="2085197"/>
                  <a:pt x="641365" y="2107330"/>
                </a:cubicBezTo>
                <a:cubicBezTo>
                  <a:pt x="639623" y="2119879"/>
                  <a:pt x="637011" y="2138703"/>
                  <a:pt x="651521" y="2140090"/>
                </a:cubicBezTo>
                <a:cubicBezTo>
                  <a:pt x="650143" y="2136779"/>
                  <a:pt x="653263" y="2127541"/>
                  <a:pt x="653263" y="2127541"/>
                </a:cubicBezTo>
                <a:cubicBezTo>
                  <a:pt x="659575" y="2042318"/>
                  <a:pt x="678945" y="2021915"/>
                  <a:pt x="718991" y="2051168"/>
                </a:cubicBezTo>
                <a:cubicBezTo>
                  <a:pt x="732628" y="2058830"/>
                  <a:pt x="740536" y="2094549"/>
                  <a:pt x="755409" y="2080079"/>
                </a:cubicBezTo>
                <a:cubicBezTo>
                  <a:pt x="785154" y="2051132"/>
                  <a:pt x="820410" y="2035427"/>
                  <a:pt x="844642" y="1993239"/>
                </a:cubicBezTo>
                <a:cubicBezTo>
                  <a:pt x="854508" y="1975108"/>
                  <a:pt x="860747" y="1956630"/>
                  <a:pt x="875257" y="1958018"/>
                </a:cubicBezTo>
                <a:cubicBezTo>
                  <a:pt x="899269" y="1957134"/>
                  <a:pt x="894119" y="1928033"/>
                  <a:pt x="890853" y="1911824"/>
                </a:cubicBezTo>
                <a:cubicBezTo>
                  <a:pt x="885703" y="1882725"/>
                  <a:pt x="842683" y="1888152"/>
                  <a:pt x="829697" y="1915520"/>
                </a:cubicBezTo>
                <a:cubicBezTo>
                  <a:pt x="821208" y="1936961"/>
                  <a:pt x="814464" y="1945853"/>
                  <a:pt x="799955" y="1944468"/>
                </a:cubicBezTo>
                <a:cubicBezTo>
                  <a:pt x="785443" y="1943079"/>
                  <a:pt x="761794" y="1928110"/>
                  <a:pt x="767090" y="1982652"/>
                </a:cubicBezTo>
                <a:cubicBezTo>
                  <a:pt x="767598" y="1992237"/>
                  <a:pt x="761721" y="1994854"/>
                  <a:pt x="755845" y="1997470"/>
                </a:cubicBezTo>
                <a:cubicBezTo>
                  <a:pt x="733572" y="1985808"/>
                  <a:pt x="749172" y="1939616"/>
                  <a:pt x="735895" y="1916099"/>
                </a:cubicBezTo>
                <a:cubicBezTo>
                  <a:pt x="730382" y="1902856"/>
                  <a:pt x="745763" y="1897968"/>
                  <a:pt x="756137" y="1889423"/>
                </a:cubicBezTo>
                <a:cubicBezTo>
                  <a:pt x="776885" y="1872332"/>
                  <a:pt x="803654" y="1878067"/>
                  <a:pt x="817004" y="1834840"/>
                </a:cubicBezTo>
                <a:cubicBezTo>
                  <a:pt x="817875" y="1828565"/>
                  <a:pt x="823750" y="1825947"/>
                  <a:pt x="827377" y="1826293"/>
                </a:cubicBezTo>
                <a:cubicBezTo>
                  <a:pt x="863506" y="1844049"/>
                  <a:pt x="896981" y="1798969"/>
                  <a:pt x="930774" y="1775823"/>
                </a:cubicBezTo>
                <a:lnTo>
                  <a:pt x="938594" y="1772903"/>
                </a:lnTo>
                <a:lnTo>
                  <a:pt x="934448" y="1742148"/>
                </a:lnTo>
                <a:cubicBezTo>
                  <a:pt x="934810" y="1726289"/>
                  <a:pt x="922552" y="1721939"/>
                  <a:pt x="917182" y="1734143"/>
                </a:cubicBezTo>
                <a:cubicBezTo>
                  <a:pt x="892588" y="1792188"/>
                  <a:pt x="869301" y="1761358"/>
                  <a:pt x="845290" y="1762241"/>
                </a:cubicBezTo>
                <a:cubicBezTo>
                  <a:pt x="827153" y="1760512"/>
                  <a:pt x="811263" y="1755813"/>
                  <a:pt x="795376" y="1751117"/>
                </a:cubicBezTo>
                <a:cubicBezTo>
                  <a:pt x="768102" y="1735799"/>
                  <a:pt x="767084" y="1716627"/>
                  <a:pt x="790445" y="1680714"/>
                </a:cubicBezTo>
                <a:cubicBezTo>
                  <a:pt x="795812" y="1668512"/>
                  <a:pt x="801690" y="1665894"/>
                  <a:pt x="802052" y="1650034"/>
                </a:cubicBezTo>
                <a:cubicBezTo>
                  <a:pt x="798136" y="1598799"/>
                  <a:pt x="813734" y="1552609"/>
                  <a:pt x="845872" y="1546143"/>
                </a:cubicBezTo>
                <a:cubicBezTo>
                  <a:pt x="901516" y="1529204"/>
                  <a:pt x="957159" y="1512269"/>
                  <a:pt x="1008956" y="1536289"/>
                </a:cubicBezTo>
                <a:cubicBezTo>
                  <a:pt x="1022596" y="1543949"/>
                  <a:pt x="1036232" y="1551607"/>
                  <a:pt x="1050234" y="1543410"/>
                </a:cubicBezTo>
                <a:cubicBezTo>
                  <a:pt x="1082989" y="1525877"/>
                  <a:pt x="1115908" y="1517101"/>
                  <a:pt x="1148454" y="1512659"/>
                </a:cubicBezTo>
                <a:lnTo>
                  <a:pt x="1239674" y="1508155"/>
                </a:lnTo>
                <a:lnTo>
                  <a:pt x="1261863" y="1489520"/>
                </a:lnTo>
                <a:lnTo>
                  <a:pt x="1321951" y="1472899"/>
                </a:lnTo>
                <a:lnTo>
                  <a:pt x="1337447" y="1446870"/>
                </a:lnTo>
                <a:cubicBezTo>
                  <a:pt x="1347312" y="1428740"/>
                  <a:pt x="1362692" y="1423850"/>
                  <a:pt x="1377201" y="1425238"/>
                </a:cubicBezTo>
                <a:cubicBezTo>
                  <a:pt x="1382206" y="1428896"/>
                  <a:pt x="1388083" y="1426278"/>
                  <a:pt x="1389825" y="1413731"/>
                </a:cubicBezTo>
                <a:lnTo>
                  <a:pt x="1387189" y="1407400"/>
                </a:lnTo>
                <a:lnTo>
                  <a:pt x="1381836" y="1409589"/>
                </a:lnTo>
                <a:lnTo>
                  <a:pt x="1370192" y="1396612"/>
                </a:lnTo>
                <a:lnTo>
                  <a:pt x="1320834" y="1394423"/>
                </a:lnTo>
                <a:cubicBezTo>
                  <a:pt x="1300539" y="1391689"/>
                  <a:pt x="1280679" y="1385819"/>
                  <a:pt x="1261346" y="1372847"/>
                </a:cubicBezTo>
                <a:cubicBezTo>
                  <a:pt x="1196852" y="1427084"/>
                  <a:pt x="1137655" y="1376928"/>
                  <a:pt x="1073887" y="1399443"/>
                </a:cubicBezTo>
                <a:cubicBezTo>
                  <a:pt x="1070261" y="1399099"/>
                  <a:pt x="1068012" y="1402064"/>
                  <a:pt x="1064383" y="1401718"/>
                </a:cubicBezTo>
                <a:cubicBezTo>
                  <a:pt x="1050745" y="1394056"/>
                  <a:pt x="1026369" y="1410803"/>
                  <a:pt x="1026587" y="1369499"/>
                </a:cubicBezTo>
                <a:cubicBezTo>
                  <a:pt x="1026696" y="1348846"/>
                  <a:pt x="1032410" y="1337471"/>
                  <a:pt x="1040128" y="1329865"/>
                </a:cubicBezTo>
                <a:lnTo>
                  <a:pt x="1051249" y="1322454"/>
                </a:lnTo>
                <a:lnTo>
                  <a:pt x="1049677" y="1308623"/>
                </a:lnTo>
                <a:lnTo>
                  <a:pt x="1091372" y="1294706"/>
                </a:lnTo>
                <a:cubicBezTo>
                  <a:pt x="1094555" y="1292442"/>
                  <a:pt x="1098298" y="1289217"/>
                  <a:pt x="1102278" y="1286383"/>
                </a:cubicBezTo>
                <a:lnTo>
                  <a:pt x="1111430" y="1281953"/>
                </a:lnTo>
                <a:lnTo>
                  <a:pt x="1111707" y="1282196"/>
                </a:lnTo>
                <a:cubicBezTo>
                  <a:pt x="1112463" y="1282498"/>
                  <a:pt x="1113497" y="1282322"/>
                  <a:pt x="1114613" y="1280409"/>
                </a:cubicBezTo>
                <a:lnTo>
                  <a:pt x="1111430" y="1281953"/>
                </a:lnTo>
                <a:lnTo>
                  <a:pt x="1110479" y="1281110"/>
                </a:lnTo>
                <a:cubicBezTo>
                  <a:pt x="1109361" y="1283028"/>
                  <a:pt x="1108326" y="1283201"/>
                  <a:pt x="1107851" y="1282419"/>
                </a:cubicBezTo>
                <a:lnTo>
                  <a:pt x="1108163" y="1280500"/>
                </a:lnTo>
                <a:lnTo>
                  <a:pt x="1229190" y="1241077"/>
                </a:lnTo>
                <a:lnTo>
                  <a:pt x="1231090" y="1246828"/>
                </a:lnTo>
                <a:cubicBezTo>
                  <a:pt x="1266412" y="1237381"/>
                  <a:pt x="1287093" y="1233867"/>
                  <a:pt x="1322416" y="1224418"/>
                </a:cubicBezTo>
                <a:lnTo>
                  <a:pt x="1326533" y="1224876"/>
                </a:lnTo>
                <a:lnTo>
                  <a:pt x="1346011" y="1199747"/>
                </a:lnTo>
                <a:cubicBezTo>
                  <a:pt x="1364509" y="1185618"/>
                  <a:pt x="1380253" y="1164871"/>
                  <a:pt x="1369590" y="1122529"/>
                </a:cubicBezTo>
                <a:cubicBezTo>
                  <a:pt x="1363568" y="1099701"/>
                  <a:pt x="1382067" y="1085574"/>
                  <a:pt x="1396068" y="1077377"/>
                </a:cubicBezTo>
                <a:cubicBezTo>
                  <a:pt x="1407821" y="1072142"/>
                  <a:pt x="1416454" y="1076143"/>
                  <a:pt x="1415221" y="1098276"/>
                </a:cubicBezTo>
                <a:cubicBezTo>
                  <a:pt x="1413479" y="1110825"/>
                  <a:pt x="1410867" y="1129649"/>
                  <a:pt x="1425376" y="1131037"/>
                </a:cubicBezTo>
                <a:cubicBezTo>
                  <a:pt x="1423999" y="1127726"/>
                  <a:pt x="1427118" y="1118487"/>
                  <a:pt x="1427118" y="1118487"/>
                </a:cubicBezTo>
                <a:cubicBezTo>
                  <a:pt x="1433430" y="1033264"/>
                  <a:pt x="1452801" y="1012861"/>
                  <a:pt x="1492846" y="1042114"/>
                </a:cubicBezTo>
                <a:cubicBezTo>
                  <a:pt x="1506484" y="1049778"/>
                  <a:pt x="1514392" y="1085497"/>
                  <a:pt x="1529264" y="1071025"/>
                </a:cubicBezTo>
                <a:cubicBezTo>
                  <a:pt x="1559010" y="1042078"/>
                  <a:pt x="1594266" y="1026373"/>
                  <a:pt x="1618496" y="984185"/>
                </a:cubicBezTo>
                <a:cubicBezTo>
                  <a:pt x="1628364" y="966055"/>
                  <a:pt x="1634605" y="947579"/>
                  <a:pt x="1649112" y="948964"/>
                </a:cubicBezTo>
                <a:cubicBezTo>
                  <a:pt x="1673125" y="948079"/>
                  <a:pt x="1667974" y="918978"/>
                  <a:pt x="1664710" y="902770"/>
                </a:cubicBezTo>
                <a:cubicBezTo>
                  <a:pt x="1659560" y="873672"/>
                  <a:pt x="1616540" y="879100"/>
                  <a:pt x="1603553" y="906466"/>
                </a:cubicBezTo>
                <a:cubicBezTo>
                  <a:pt x="1595065" y="927908"/>
                  <a:pt x="1588318" y="936800"/>
                  <a:pt x="1573809" y="935417"/>
                </a:cubicBezTo>
                <a:cubicBezTo>
                  <a:pt x="1559299" y="934027"/>
                  <a:pt x="1535650" y="919057"/>
                  <a:pt x="1540945" y="973600"/>
                </a:cubicBezTo>
                <a:cubicBezTo>
                  <a:pt x="1541453" y="983186"/>
                  <a:pt x="1535577" y="985800"/>
                  <a:pt x="1529701" y="988418"/>
                </a:cubicBezTo>
                <a:cubicBezTo>
                  <a:pt x="1507428" y="976754"/>
                  <a:pt x="1523028" y="930562"/>
                  <a:pt x="1509752" y="907045"/>
                </a:cubicBezTo>
                <a:cubicBezTo>
                  <a:pt x="1504238" y="893802"/>
                  <a:pt x="1519617" y="888914"/>
                  <a:pt x="1529993" y="880367"/>
                </a:cubicBezTo>
                <a:cubicBezTo>
                  <a:pt x="1550740" y="863278"/>
                  <a:pt x="1577510" y="869013"/>
                  <a:pt x="1590859" y="825788"/>
                </a:cubicBezTo>
                <a:cubicBezTo>
                  <a:pt x="1591730" y="819513"/>
                  <a:pt x="1597606" y="816895"/>
                  <a:pt x="1601233" y="817240"/>
                </a:cubicBezTo>
                <a:cubicBezTo>
                  <a:pt x="1649402" y="840915"/>
                  <a:pt x="1692860" y="752883"/>
                  <a:pt x="1738638" y="754075"/>
                </a:cubicBezTo>
                <a:cubicBezTo>
                  <a:pt x="1749519" y="755114"/>
                  <a:pt x="1759892" y="746567"/>
                  <a:pt x="1770774" y="747608"/>
                </a:cubicBezTo>
                <a:cubicBezTo>
                  <a:pt x="1802549" y="757002"/>
                  <a:pt x="1831932" y="743913"/>
                  <a:pt x="1863562" y="727862"/>
                </a:cubicBezTo>
                <a:cubicBezTo>
                  <a:pt x="1871686" y="722280"/>
                  <a:pt x="1878942" y="722974"/>
                  <a:pt x="1887066" y="717393"/>
                </a:cubicBezTo>
                <a:cubicBezTo>
                  <a:pt x="1902810" y="696644"/>
                  <a:pt x="1925008" y="775053"/>
                  <a:pt x="1938575" y="690522"/>
                </a:cubicBezTo>
                <a:cubicBezTo>
                  <a:pt x="1945176" y="656187"/>
                  <a:pt x="1966797" y="632822"/>
                  <a:pt x="1971513" y="585591"/>
                </a:cubicBezTo>
                <a:cubicBezTo>
                  <a:pt x="1977100" y="532085"/>
                  <a:pt x="2001332" y="489899"/>
                  <a:pt x="2035716" y="480467"/>
                </a:cubicBezTo>
                <a:cubicBezTo>
                  <a:pt x="2129375" y="454447"/>
                  <a:pt x="2223903" y="422150"/>
                  <a:pt x="2317704" y="421576"/>
                </a:cubicBezTo>
                <a:cubicBezTo>
                  <a:pt x="2348972" y="421380"/>
                  <a:pt x="2381619" y="424500"/>
                  <a:pt x="2413756" y="418032"/>
                </a:cubicBezTo>
                <a:cubicBezTo>
                  <a:pt x="2438640" y="410874"/>
                  <a:pt x="2462798" y="435429"/>
                  <a:pt x="2485068" y="447093"/>
                </a:cubicBezTo>
                <a:cubicBezTo>
                  <a:pt x="2495081" y="454409"/>
                  <a:pt x="2505962" y="455449"/>
                  <a:pt x="2518585" y="443937"/>
                </a:cubicBezTo>
                <a:cubicBezTo>
                  <a:pt x="2568714" y="413759"/>
                  <a:pt x="2617103" y="396129"/>
                  <a:pt x="2674125" y="382504"/>
                </a:cubicBezTo>
                <a:cubicBezTo>
                  <a:pt x="2665349" y="353056"/>
                  <a:pt x="2660195" y="323955"/>
                  <a:pt x="2652797" y="297821"/>
                </a:cubicBezTo>
                <a:cubicBezTo>
                  <a:pt x="2649534" y="281613"/>
                  <a:pt x="2641771" y="271336"/>
                  <a:pt x="2633644" y="276918"/>
                </a:cubicBezTo>
                <a:cubicBezTo>
                  <a:pt x="2592150" y="311097"/>
                  <a:pt x="2546083" y="259016"/>
                  <a:pt x="2505237" y="328227"/>
                </a:cubicBezTo>
                <a:cubicBezTo>
                  <a:pt x="2480211" y="309943"/>
                  <a:pt x="2439002" y="395012"/>
                  <a:pt x="2416803" y="316603"/>
                </a:cubicBezTo>
                <a:cubicBezTo>
                  <a:pt x="2410783" y="293775"/>
                  <a:pt x="2386915" y="320105"/>
                  <a:pt x="2371028" y="315410"/>
                </a:cubicBezTo>
                <a:cubicBezTo>
                  <a:pt x="2307479" y="296625"/>
                  <a:pt x="2244218" y="328728"/>
                  <a:pt x="2182481" y="389585"/>
                </a:cubicBezTo>
                <a:cubicBezTo>
                  <a:pt x="2161731" y="406676"/>
                  <a:pt x="2147223" y="405289"/>
                  <a:pt x="2136196" y="378806"/>
                </a:cubicBezTo>
                <a:cubicBezTo>
                  <a:pt x="2154915" y="323376"/>
                  <a:pt x="2183787" y="300706"/>
                  <a:pt x="2220423" y="288309"/>
                </a:cubicBezTo>
                <a:cubicBezTo>
                  <a:pt x="2242367" y="282461"/>
                  <a:pt x="2264150" y="267851"/>
                  <a:pt x="2285806" y="250845"/>
                </a:cubicBezTo>
                <a:lnTo>
                  <a:pt x="2316994" y="225825"/>
                </a:lnTo>
                <a:lnTo>
                  <a:pt x="2306163" y="226806"/>
                </a:lnTo>
                <a:cubicBezTo>
                  <a:pt x="2306163" y="226806"/>
                  <a:pt x="2306688" y="219824"/>
                  <a:pt x="2302570" y="220197"/>
                </a:cubicBezTo>
                <a:cubicBezTo>
                  <a:pt x="2277352" y="229418"/>
                  <a:pt x="2283786" y="225367"/>
                  <a:pt x="2262683" y="234212"/>
                </a:cubicBezTo>
                <a:cubicBezTo>
                  <a:pt x="2254450" y="234956"/>
                  <a:pt x="2246217" y="235700"/>
                  <a:pt x="2233868" y="236821"/>
                </a:cubicBezTo>
                <a:cubicBezTo>
                  <a:pt x="2209285" y="251179"/>
                  <a:pt x="2184776" y="257731"/>
                  <a:pt x="2159014" y="263966"/>
                </a:cubicBezTo>
                <a:lnTo>
                  <a:pt x="2124593" y="274502"/>
                </a:lnTo>
                <a:lnTo>
                  <a:pt x="2121456" y="236540"/>
                </a:lnTo>
                <a:lnTo>
                  <a:pt x="2163143" y="225892"/>
                </a:lnTo>
                <a:cubicBezTo>
                  <a:pt x="2166362" y="223865"/>
                  <a:pt x="2170159" y="220924"/>
                  <a:pt x="2174179" y="218393"/>
                </a:cubicBezTo>
                <a:lnTo>
                  <a:pt x="2183370" y="214670"/>
                </a:lnTo>
                <a:lnTo>
                  <a:pt x="2183638" y="214939"/>
                </a:lnTo>
                <a:cubicBezTo>
                  <a:pt x="2184379" y="215301"/>
                  <a:pt x="2185406" y="215210"/>
                  <a:pt x="2186565" y="213371"/>
                </a:cubicBezTo>
                <a:lnTo>
                  <a:pt x="2183370" y="214670"/>
                </a:lnTo>
                <a:lnTo>
                  <a:pt x="2182448" y="213742"/>
                </a:lnTo>
                <a:cubicBezTo>
                  <a:pt x="2181290" y="215581"/>
                  <a:pt x="2180262" y="215675"/>
                  <a:pt x="2179812" y="214850"/>
                </a:cubicBezTo>
                <a:lnTo>
                  <a:pt x="2180175" y="212939"/>
                </a:lnTo>
                <a:lnTo>
                  <a:pt x="2301153" y="183027"/>
                </a:lnTo>
                <a:lnTo>
                  <a:pt x="2302867" y="188971"/>
                </a:lnTo>
                <a:cubicBezTo>
                  <a:pt x="2338113" y="182313"/>
                  <a:pt x="2358696" y="180451"/>
                  <a:pt x="2393942" y="173793"/>
                </a:cubicBezTo>
                <a:lnTo>
                  <a:pt x="2394378" y="173879"/>
                </a:lnTo>
                <a:lnTo>
                  <a:pt x="2395087" y="173471"/>
                </a:lnTo>
                <a:lnTo>
                  <a:pt x="2430320" y="177778"/>
                </a:lnTo>
                <a:lnTo>
                  <a:pt x="2539286" y="171029"/>
                </a:lnTo>
                <a:lnTo>
                  <a:pt x="2570717" y="171518"/>
                </a:lnTo>
                <a:lnTo>
                  <a:pt x="2578704" y="167962"/>
                </a:lnTo>
                <a:cubicBezTo>
                  <a:pt x="2581815" y="167069"/>
                  <a:pt x="2584536" y="167329"/>
                  <a:pt x="2585912" y="170637"/>
                </a:cubicBezTo>
                <a:lnTo>
                  <a:pt x="2586946" y="171772"/>
                </a:lnTo>
                <a:lnTo>
                  <a:pt x="2596455" y="171921"/>
                </a:lnTo>
                <a:lnTo>
                  <a:pt x="2649792" y="167894"/>
                </a:lnTo>
                <a:lnTo>
                  <a:pt x="2649902" y="167948"/>
                </a:lnTo>
                <a:cubicBezTo>
                  <a:pt x="2649902" y="167948"/>
                  <a:pt x="2649902" y="167948"/>
                  <a:pt x="2654017" y="167574"/>
                </a:cubicBezTo>
                <a:lnTo>
                  <a:pt x="2649792" y="167894"/>
                </a:lnTo>
                <a:lnTo>
                  <a:pt x="2643986" y="165016"/>
                </a:lnTo>
                <a:cubicBezTo>
                  <a:pt x="2646307" y="161339"/>
                  <a:pt x="2648626" y="157664"/>
                  <a:pt x="2654538" y="160594"/>
                </a:cubicBezTo>
                <a:cubicBezTo>
                  <a:pt x="2654538" y="160594"/>
                  <a:pt x="2658655" y="160222"/>
                  <a:pt x="2658655" y="160222"/>
                </a:cubicBezTo>
                <a:cubicBezTo>
                  <a:pt x="2660975" y="156543"/>
                  <a:pt x="2659179" y="153242"/>
                  <a:pt x="2656858" y="156917"/>
                </a:cubicBezTo>
                <a:cubicBezTo>
                  <a:pt x="2628568" y="152544"/>
                  <a:pt x="2585086" y="159951"/>
                  <a:pt x="2550883" y="152646"/>
                </a:cubicBezTo>
                <a:cubicBezTo>
                  <a:pt x="2549610" y="142363"/>
                  <a:pt x="2545492" y="142735"/>
                  <a:pt x="2556044" y="138312"/>
                </a:cubicBezTo>
                <a:cubicBezTo>
                  <a:pt x="2559638" y="144921"/>
                  <a:pt x="2571985" y="143806"/>
                  <a:pt x="2584334" y="142685"/>
                </a:cubicBezTo>
                <a:cubicBezTo>
                  <a:pt x="2585381" y="128725"/>
                  <a:pt x="2610829" y="143753"/>
                  <a:pt x="2629090" y="145566"/>
                </a:cubicBezTo>
                <a:cubicBezTo>
                  <a:pt x="2653525" y="146820"/>
                  <a:pt x="2679122" y="146236"/>
                  <a:pt x="2704878" y="146935"/>
                </a:cubicBezTo>
                <a:lnTo>
                  <a:pt x="2776123" y="155370"/>
                </a:lnTo>
                <a:lnTo>
                  <a:pt x="2778009" y="153870"/>
                </a:lnTo>
                <a:cubicBezTo>
                  <a:pt x="2781255" y="153039"/>
                  <a:pt x="2784049" y="154001"/>
                  <a:pt x="2786185" y="155992"/>
                </a:cubicBezTo>
                <a:lnTo>
                  <a:pt x="2786808" y="159510"/>
                </a:lnTo>
                <a:lnTo>
                  <a:pt x="2795241" y="165184"/>
                </a:lnTo>
                <a:cubicBezTo>
                  <a:pt x="2811183" y="170676"/>
                  <a:pt x="2845909" y="170994"/>
                  <a:pt x="2855417" y="180537"/>
                </a:cubicBezTo>
                <a:cubicBezTo>
                  <a:pt x="2855938" y="173555"/>
                  <a:pt x="2858258" y="169878"/>
                  <a:pt x="2865967" y="176113"/>
                </a:cubicBezTo>
                <a:cubicBezTo>
                  <a:pt x="2870085" y="175737"/>
                  <a:pt x="2891417" y="191139"/>
                  <a:pt x="2893737" y="187462"/>
                </a:cubicBezTo>
                <a:cubicBezTo>
                  <a:pt x="2889619" y="187838"/>
                  <a:pt x="2891940" y="184163"/>
                  <a:pt x="2890145" y="180857"/>
                </a:cubicBezTo>
                <a:lnTo>
                  <a:pt x="2911379" y="189412"/>
                </a:lnTo>
                <a:lnTo>
                  <a:pt x="2912112" y="198285"/>
                </a:lnTo>
                <a:lnTo>
                  <a:pt x="2922116" y="192816"/>
                </a:lnTo>
                <a:cubicBezTo>
                  <a:pt x="2929309" y="192311"/>
                  <a:pt x="2936818" y="197798"/>
                  <a:pt x="2945016" y="204936"/>
                </a:cubicBezTo>
                <a:cubicBezTo>
                  <a:pt x="2957273" y="209287"/>
                  <a:pt x="2961190" y="260521"/>
                  <a:pt x="2987671" y="215368"/>
                </a:cubicBezTo>
                <a:cubicBezTo>
                  <a:pt x="2997537" y="197238"/>
                  <a:pt x="3024814" y="212558"/>
                  <a:pt x="3028151" y="162017"/>
                </a:cubicBezTo>
                <a:cubicBezTo>
                  <a:pt x="3028515" y="146159"/>
                  <a:pt x="3043024" y="147544"/>
                  <a:pt x="3050280" y="148238"/>
                </a:cubicBezTo>
                <a:cubicBezTo>
                  <a:pt x="3069794" y="153280"/>
                  <a:pt x="3085319" y="173833"/>
                  <a:pt x="3110565" y="150815"/>
                </a:cubicBezTo>
                <a:cubicBezTo>
                  <a:pt x="3120940" y="142269"/>
                  <a:pt x="3121955" y="161439"/>
                  <a:pt x="3121591" y="177299"/>
                </a:cubicBezTo>
                <a:cubicBezTo>
                  <a:pt x="3119995" y="215291"/>
                  <a:pt x="3119776" y="256594"/>
                  <a:pt x="3118180" y="294588"/>
                </a:cubicBezTo>
                <a:cubicBezTo>
                  <a:pt x="3116948" y="316720"/>
                  <a:pt x="3115712" y="338854"/>
                  <a:pt x="3125723" y="346166"/>
                </a:cubicBezTo>
                <a:cubicBezTo>
                  <a:pt x="3137113" y="356791"/>
                  <a:pt x="3144731" y="341625"/>
                  <a:pt x="3153729" y="329770"/>
                </a:cubicBezTo>
                <a:cubicBezTo>
                  <a:pt x="3168093" y="305710"/>
                  <a:pt x="3176724" y="309716"/>
                  <a:pt x="3191742" y="320687"/>
                </a:cubicBezTo>
                <a:cubicBezTo>
                  <a:pt x="3238169" y="356908"/>
                  <a:pt x="3292581" y="362105"/>
                  <a:pt x="3347714" y="335582"/>
                </a:cubicBezTo>
                <a:cubicBezTo>
                  <a:pt x="3371221" y="325114"/>
                  <a:pt x="3392982" y="327191"/>
                  <a:pt x="3413876" y="335544"/>
                </a:cubicBezTo>
                <a:cubicBezTo>
                  <a:pt x="3442026" y="344590"/>
                  <a:pt x="3475541" y="341436"/>
                  <a:pt x="3496942" y="359373"/>
                </a:cubicBezTo>
                <a:cubicBezTo>
                  <a:pt x="3531111" y="391246"/>
                  <a:pt x="3572244" y="372920"/>
                  <a:pt x="3606777" y="388934"/>
                </a:cubicBezTo>
                <a:cubicBezTo>
                  <a:pt x="3624042" y="396942"/>
                  <a:pt x="3640801" y="395363"/>
                  <a:pt x="3659807" y="390823"/>
                </a:cubicBezTo>
                <a:lnTo>
                  <a:pt x="3724531" y="388473"/>
                </a:lnTo>
                <a:lnTo>
                  <a:pt x="3721238" y="378988"/>
                </a:lnTo>
                <a:cubicBezTo>
                  <a:pt x="3716081" y="364676"/>
                  <a:pt x="3709626" y="342288"/>
                  <a:pt x="3723664" y="323112"/>
                </a:cubicBezTo>
                <a:cubicBezTo>
                  <a:pt x="3735799" y="309826"/>
                  <a:pt x="3744810" y="330365"/>
                  <a:pt x="3749318" y="340637"/>
                </a:cubicBezTo>
                <a:lnTo>
                  <a:pt x="3775548" y="392393"/>
                </a:lnTo>
                <a:lnTo>
                  <a:pt x="3858947" y="425736"/>
                </a:lnTo>
                <a:cubicBezTo>
                  <a:pt x="3863952" y="429392"/>
                  <a:pt x="3870335" y="436359"/>
                  <a:pt x="3874326" y="420849"/>
                </a:cubicBezTo>
                <a:cubicBezTo>
                  <a:pt x="3886297" y="374309"/>
                  <a:pt x="3907190" y="382663"/>
                  <a:pt x="3925326" y="384395"/>
                </a:cubicBezTo>
                <a:cubicBezTo>
                  <a:pt x="3966606" y="391515"/>
                  <a:pt x="4008101" y="357336"/>
                  <a:pt x="4052499" y="355217"/>
                </a:cubicBezTo>
                <a:cubicBezTo>
                  <a:pt x="4085581" y="275729"/>
                  <a:pt x="4096752" y="327653"/>
                  <a:pt x="4111915" y="364070"/>
                </a:cubicBezTo>
                <a:cubicBezTo>
                  <a:pt x="4116049" y="374003"/>
                  <a:pt x="4126060" y="381315"/>
                  <a:pt x="4135928" y="363185"/>
                </a:cubicBezTo>
                <a:cubicBezTo>
                  <a:pt x="4168282" y="315417"/>
                  <a:pt x="4195053" y="321152"/>
                  <a:pt x="4212607" y="380047"/>
                </a:cubicBezTo>
                <a:cubicBezTo>
                  <a:pt x="4215365" y="386667"/>
                  <a:pt x="4218121" y="393288"/>
                  <a:pt x="4225377" y="393982"/>
                </a:cubicBezTo>
                <a:cubicBezTo>
                  <a:pt x="4229003" y="394328"/>
                  <a:pt x="4233500" y="388396"/>
                  <a:pt x="4236621" y="379162"/>
                </a:cubicBezTo>
                <a:cubicBezTo>
                  <a:pt x="4243731" y="354408"/>
                  <a:pt x="4225667" y="285928"/>
                  <a:pt x="4270718" y="318843"/>
                </a:cubicBezTo>
                <a:cubicBezTo>
                  <a:pt x="4293935" y="257484"/>
                  <a:pt x="4331222" y="280118"/>
                  <a:pt x="4361837" y="244897"/>
                </a:cubicBezTo>
                <a:cubicBezTo>
                  <a:pt x="4376711" y="230424"/>
                  <a:pt x="4392089" y="225535"/>
                  <a:pt x="4411241" y="246436"/>
                </a:cubicBezTo>
                <a:cubicBezTo>
                  <a:pt x="4425388" y="263681"/>
                  <a:pt x="4453899" y="256869"/>
                  <a:pt x="4477911" y="255982"/>
                </a:cubicBezTo>
                <a:cubicBezTo>
                  <a:pt x="4490172" y="260333"/>
                  <a:pt x="4501056" y="261371"/>
                  <a:pt x="4510194" y="274960"/>
                </a:cubicBezTo>
                <a:cubicBezTo>
                  <a:pt x="4519334" y="288551"/>
                  <a:pt x="4533624" y="331236"/>
                  <a:pt x="4546831" y="262565"/>
                </a:cubicBezTo>
                <a:cubicBezTo>
                  <a:pt x="4557855" y="289049"/>
                  <a:pt x="4583177" y="199282"/>
                  <a:pt x="4588111" y="269687"/>
                </a:cubicBezTo>
                <a:cubicBezTo>
                  <a:pt x="4588111" y="269687"/>
                  <a:pt x="4589487" y="272995"/>
                  <a:pt x="4591736" y="270035"/>
                </a:cubicBezTo>
                <a:cubicBezTo>
                  <a:pt x="4603614" y="267195"/>
                  <a:pt x="4613836" y="271350"/>
                  <a:pt x="4623371" y="278569"/>
                </a:cubicBezTo>
                <a:lnTo>
                  <a:pt x="4633758" y="288722"/>
                </a:lnTo>
                <a:lnTo>
                  <a:pt x="4675447" y="259855"/>
                </a:lnTo>
                <a:cubicBezTo>
                  <a:pt x="4689975" y="254395"/>
                  <a:pt x="4704692" y="254021"/>
                  <a:pt x="4720634" y="259883"/>
                </a:cubicBezTo>
                <a:cubicBezTo>
                  <a:pt x="4761407" y="274518"/>
                  <a:pt x="4807715" y="232600"/>
                  <a:pt x="4851251" y="237762"/>
                </a:cubicBezTo>
                <a:cubicBezTo>
                  <a:pt x="4857078" y="234482"/>
                  <a:pt x="4865050" y="228011"/>
                  <a:pt x="4868115" y="234200"/>
                </a:cubicBezTo>
                <a:lnTo>
                  <a:pt x="4877408" y="242628"/>
                </a:lnTo>
                <a:lnTo>
                  <a:pt x="4882001" y="242525"/>
                </a:lnTo>
                <a:lnTo>
                  <a:pt x="4909819" y="247168"/>
                </a:lnTo>
                <a:lnTo>
                  <a:pt x="4950289" y="219578"/>
                </a:lnTo>
                <a:cubicBezTo>
                  <a:pt x="4980951" y="206265"/>
                  <a:pt x="5009773" y="211801"/>
                  <a:pt x="5038590" y="217338"/>
                </a:cubicBezTo>
                <a:cubicBezTo>
                  <a:pt x="5043802" y="220339"/>
                  <a:pt x="5048096" y="213960"/>
                  <a:pt x="5050858" y="204489"/>
                </a:cubicBezTo>
                <a:cubicBezTo>
                  <a:pt x="5065887" y="182172"/>
                  <a:pt x="5078760" y="200648"/>
                  <a:pt x="5073851" y="213308"/>
                </a:cubicBezTo>
                <a:cubicBezTo>
                  <a:pt x="5062190" y="257477"/>
                  <a:pt x="5081201" y="250728"/>
                  <a:pt x="5093770" y="253542"/>
                </a:cubicBezTo>
                <a:cubicBezTo>
                  <a:pt x="5117377" y="256077"/>
                  <a:pt x="5144978" y="236573"/>
                  <a:pt x="5166741" y="257956"/>
                </a:cubicBezTo>
                <a:cubicBezTo>
                  <a:pt x="5173485" y="264053"/>
                  <a:pt x="5183605" y="254395"/>
                  <a:pt x="5188513" y="241734"/>
                </a:cubicBezTo>
                <a:cubicBezTo>
                  <a:pt x="5201092" y="206942"/>
                  <a:pt x="5215195" y="212852"/>
                  <a:pt x="5232362" y="224953"/>
                </a:cubicBezTo>
                <a:cubicBezTo>
                  <a:pt x="5244931" y="227766"/>
                  <a:pt x="5251052" y="277752"/>
                  <a:pt x="5275898" y="230114"/>
                </a:cubicBezTo>
                <a:cubicBezTo>
                  <a:pt x="5285102" y="211077"/>
                  <a:pt x="5313305" y="222897"/>
                  <a:pt x="5314543" y="172723"/>
                </a:cubicBezTo>
                <a:cubicBezTo>
                  <a:pt x="5314240" y="157062"/>
                  <a:pt x="5328959" y="156688"/>
                  <a:pt x="5336316" y="156501"/>
                </a:cubicBezTo>
                <a:cubicBezTo>
                  <a:pt x="5356246" y="159129"/>
                  <a:pt x="5372797" y="177510"/>
                  <a:pt x="5397332" y="151817"/>
                </a:cubicBezTo>
                <a:cubicBezTo>
                  <a:pt x="5407453" y="142158"/>
                  <a:pt x="5409288" y="160916"/>
                  <a:pt x="5409590" y="176577"/>
                </a:cubicBezTo>
                <a:cubicBezTo>
                  <a:pt x="5409581" y="214184"/>
                  <a:pt x="5411104" y="254886"/>
                  <a:pt x="5411094" y="292492"/>
                </a:cubicBezTo>
                <a:cubicBezTo>
                  <a:pt x="5410783" y="314437"/>
                  <a:pt x="5410471" y="336383"/>
                  <a:pt x="5420894" y="342384"/>
                </a:cubicBezTo>
                <a:cubicBezTo>
                  <a:pt x="5432850" y="351484"/>
                  <a:pt x="5439905" y="335635"/>
                  <a:pt x="5448494" y="322882"/>
                </a:cubicBezTo>
                <a:cubicBezTo>
                  <a:pt x="5461989" y="297468"/>
                  <a:pt x="5470881" y="300376"/>
                  <a:pt x="5486514" y="309380"/>
                </a:cubicBezTo>
                <a:cubicBezTo>
                  <a:pt x="5534950" y="339490"/>
                  <a:pt x="5590139" y="338088"/>
                  <a:pt x="5644723" y="305362"/>
                </a:cubicBezTo>
                <a:cubicBezTo>
                  <a:pt x="5668028" y="292237"/>
                  <a:pt x="5690103" y="291675"/>
                  <a:pt x="5711564" y="297396"/>
                </a:cubicBezTo>
                <a:cubicBezTo>
                  <a:pt x="5740384" y="302933"/>
                  <a:pt x="5774112" y="295810"/>
                  <a:pt x="5796490" y="310910"/>
                </a:cubicBezTo>
                <a:cubicBezTo>
                  <a:pt x="5832357" y="338205"/>
                  <a:pt x="5873139" y="315232"/>
                  <a:pt x="5908703" y="326864"/>
                </a:cubicBezTo>
                <a:cubicBezTo>
                  <a:pt x="5926484" y="332682"/>
                  <a:pt x="5943348" y="329120"/>
                  <a:pt x="5962359" y="322369"/>
                </a:cubicBezTo>
                <a:cubicBezTo>
                  <a:pt x="6032577" y="298648"/>
                  <a:pt x="6100335" y="300061"/>
                  <a:pt x="6165021" y="332891"/>
                </a:cubicBezTo>
                <a:cubicBezTo>
                  <a:pt x="6170233" y="335892"/>
                  <a:pt x="6176976" y="341989"/>
                  <a:pt x="6180352" y="326235"/>
                </a:cubicBezTo>
                <a:cubicBezTo>
                  <a:pt x="6190482" y="278969"/>
                  <a:pt x="6211943" y="284692"/>
                  <a:pt x="6230338" y="284225"/>
                </a:cubicBezTo>
                <a:cubicBezTo>
                  <a:pt x="6272343" y="286292"/>
                  <a:pt x="6312823" y="247658"/>
                  <a:pt x="6357589" y="240253"/>
                </a:cubicBezTo>
                <a:cubicBezTo>
                  <a:pt x="6387656" y="158008"/>
                  <a:pt x="6401135" y="207809"/>
                  <a:pt x="6417990" y="241853"/>
                </a:cubicBezTo>
                <a:cubicBezTo>
                  <a:pt x="6422587" y="251139"/>
                  <a:pt x="6433010" y="257142"/>
                  <a:pt x="6442213" y="238105"/>
                </a:cubicBezTo>
                <a:cubicBezTo>
                  <a:pt x="6472885" y="187184"/>
                  <a:pt x="6500173" y="189624"/>
                  <a:pt x="6520395" y="245521"/>
                </a:cubicBezTo>
                <a:cubicBezTo>
                  <a:pt x="6523459" y="251711"/>
                  <a:pt x="6526523" y="257900"/>
                  <a:pt x="6533883" y="257713"/>
                </a:cubicBezTo>
                <a:cubicBezTo>
                  <a:pt x="6537561" y="257621"/>
                  <a:pt x="6541855" y="251244"/>
                  <a:pt x="6544617" y="241773"/>
                </a:cubicBezTo>
                <a:cubicBezTo>
                  <a:pt x="6550756" y="216546"/>
                  <a:pt x="6529615" y="151271"/>
                  <a:pt x="6576519" y="178285"/>
                </a:cubicBezTo>
                <a:cubicBezTo>
                  <a:pt x="6597383" y="115079"/>
                  <a:pt x="6636011" y="132900"/>
                  <a:pt x="6665455" y="94545"/>
                </a:cubicBezTo>
                <a:cubicBezTo>
                  <a:pt x="6679869" y="78510"/>
                  <a:pt x="6695199" y="71853"/>
                  <a:pt x="6715431" y="90142"/>
                </a:cubicBezTo>
                <a:cubicBezTo>
                  <a:pt x="6730452" y="105431"/>
                  <a:pt x="6758969" y="95305"/>
                  <a:pt x="6783191" y="91555"/>
                </a:cubicBezTo>
                <a:cubicBezTo>
                  <a:pt x="6795761" y="94370"/>
                  <a:pt x="6806799" y="94090"/>
                  <a:pt x="6816607" y="106378"/>
                </a:cubicBezTo>
                <a:cubicBezTo>
                  <a:pt x="6826416" y="118663"/>
                  <a:pt x="6842655" y="158991"/>
                  <a:pt x="6853096" y="89782"/>
                </a:cubicBezTo>
                <a:cubicBezTo>
                  <a:pt x="6865354" y="114542"/>
                  <a:pt x="6887145" y="23105"/>
                  <a:pt x="6895102" y="91847"/>
                </a:cubicBezTo>
                <a:cubicBezTo>
                  <a:pt x="6895102" y="91847"/>
                  <a:pt x="6896632" y="94943"/>
                  <a:pt x="6898779" y="91754"/>
                </a:cubicBezTo>
                <a:cubicBezTo>
                  <a:pt x="6946307" y="74878"/>
                  <a:pt x="6971731" y="171382"/>
                  <a:pt x="7027545" y="126092"/>
                </a:cubicBezTo>
                <a:cubicBezTo>
                  <a:pt x="7047785" y="106773"/>
                  <a:pt x="7072008" y="103025"/>
                  <a:pt x="7088266" y="68140"/>
                </a:cubicBezTo>
                <a:cubicBezTo>
                  <a:pt x="7099615" y="45913"/>
                  <a:pt x="7112800" y="42446"/>
                  <a:pt x="7125986" y="38977"/>
                </a:cubicBezTo>
                <a:cubicBezTo>
                  <a:pt x="7168604" y="34762"/>
                  <a:pt x="7213985" y="21073"/>
                  <a:pt x="7253227" y="32613"/>
                </a:cubicBezTo>
                <a:cubicBezTo>
                  <a:pt x="7276220" y="41430"/>
                  <a:pt x="7297992" y="25208"/>
                  <a:pt x="7319150" y="15268"/>
                </a:cubicBezTo>
                <a:cubicBezTo>
                  <a:pt x="7344603" y="-1046"/>
                  <a:pt x="7368212" y="1487"/>
                  <a:pt x="7385681" y="29249"/>
                </a:cubicBezTo>
                <a:cubicBezTo>
                  <a:pt x="7420619" y="84773"/>
                  <a:pt x="7465687" y="93029"/>
                  <a:pt x="7517510" y="69776"/>
                </a:cubicBezTo>
                <a:cubicBezTo>
                  <a:pt x="7561972" y="46711"/>
                  <a:pt x="7586187" y="80568"/>
                  <a:pt x="7607638" y="123896"/>
                </a:cubicBezTo>
                <a:cubicBezTo>
                  <a:pt x="7610703" y="130086"/>
                  <a:pt x="7612310" y="139447"/>
                  <a:pt x="7612772" y="150257"/>
                </a:cubicBezTo>
                <a:lnTo>
                  <a:pt x="7611677" y="172331"/>
                </a:lnTo>
                <a:lnTo>
                  <a:pt x="7621673" y="172666"/>
                </a:lnTo>
                <a:cubicBezTo>
                  <a:pt x="7642457" y="174279"/>
                  <a:pt x="7664429" y="184052"/>
                  <a:pt x="7686337" y="198375"/>
                </a:cubicBezTo>
                <a:cubicBezTo>
                  <a:pt x="7701784" y="209823"/>
                  <a:pt x="7716021" y="214629"/>
                  <a:pt x="7729115" y="208243"/>
                </a:cubicBezTo>
                <a:cubicBezTo>
                  <a:pt x="7739602" y="202225"/>
                  <a:pt x="7755133" y="207606"/>
                  <a:pt x="7769392" y="210896"/>
                </a:cubicBezTo>
                <a:cubicBezTo>
                  <a:pt x="7774583" y="211679"/>
                  <a:pt x="7786173" y="219885"/>
                  <a:pt x="7779901" y="203360"/>
                </a:cubicBezTo>
                <a:cubicBezTo>
                  <a:pt x="7776150" y="192535"/>
                  <a:pt x="7780302" y="174541"/>
                  <a:pt x="7762144" y="171044"/>
                </a:cubicBezTo>
                <a:cubicBezTo>
                  <a:pt x="7756931" y="171778"/>
                  <a:pt x="7751762" y="169478"/>
                  <a:pt x="7745321" y="165088"/>
                </a:cubicBezTo>
                <a:cubicBezTo>
                  <a:pt x="7731146" y="155730"/>
                  <a:pt x="7718390" y="137847"/>
                  <a:pt x="7704194" y="130008"/>
                </a:cubicBezTo>
                <a:cubicBezTo>
                  <a:pt x="7691290" y="122742"/>
                  <a:pt x="7678177" y="130644"/>
                  <a:pt x="7664043" y="118254"/>
                </a:cubicBezTo>
                <a:cubicBezTo>
                  <a:pt x="7662836" y="111612"/>
                  <a:pt x="7665442" y="111245"/>
                  <a:pt x="7669340" y="111453"/>
                </a:cubicBezTo>
                <a:cubicBezTo>
                  <a:pt x="7693981" y="116308"/>
                  <a:pt x="7718728" y="113579"/>
                  <a:pt x="7743411" y="115400"/>
                </a:cubicBezTo>
                <a:cubicBezTo>
                  <a:pt x="7752500" y="116390"/>
                  <a:pt x="7760297" y="116805"/>
                  <a:pt x="7763942" y="135214"/>
                </a:cubicBezTo>
                <a:cubicBezTo>
                  <a:pt x="7765066" y="147925"/>
                  <a:pt x="7775385" y="154040"/>
                  <a:pt x="7785724" y="158638"/>
                </a:cubicBezTo>
                <a:cubicBezTo>
                  <a:pt x="7789602" y="160363"/>
                  <a:pt x="7793521" y="159053"/>
                  <a:pt x="7798691" y="161353"/>
                </a:cubicBezTo>
                <a:cubicBezTo>
                  <a:pt x="7805175" y="162711"/>
                  <a:pt x="7810302" y="168044"/>
                  <a:pt x="7812802" y="175261"/>
                </a:cubicBezTo>
                <a:cubicBezTo>
                  <a:pt x="7816574" y="184570"/>
                  <a:pt x="7811341" y="186820"/>
                  <a:pt x="7807421" y="188129"/>
                </a:cubicBezTo>
                <a:cubicBezTo>
                  <a:pt x="7803502" y="189438"/>
                  <a:pt x="7799583" y="190747"/>
                  <a:pt x="7800812" y="195873"/>
                </a:cubicBezTo>
                <a:cubicBezTo>
                  <a:pt x="7802062" y="199481"/>
                  <a:pt x="7804604" y="203664"/>
                  <a:pt x="7807189" y="204814"/>
                </a:cubicBezTo>
                <a:cubicBezTo>
                  <a:pt x="7812338" y="208631"/>
                  <a:pt x="7811151" y="200471"/>
                  <a:pt x="7813778" y="198587"/>
                </a:cubicBezTo>
                <a:cubicBezTo>
                  <a:pt x="7816427" y="195187"/>
                  <a:pt x="7819053" y="193303"/>
                  <a:pt x="7821702" y="189903"/>
                </a:cubicBezTo>
                <a:lnTo>
                  <a:pt x="7832751" y="185064"/>
                </a:lnTo>
                <a:lnTo>
                  <a:pt x="7836124" y="176415"/>
                </a:lnTo>
                <a:lnTo>
                  <a:pt x="7897392" y="176415"/>
                </a:lnTo>
                <a:lnTo>
                  <a:pt x="7909389" y="161559"/>
                </a:lnTo>
                <a:cubicBezTo>
                  <a:pt x="7923038" y="150269"/>
                  <a:pt x="7938123" y="140953"/>
                  <a:pt x="7952572" y="130592"/>
                </a:cubicBezTo>
                <a:cubicBezTo>
                  <a:pt x="7964393" y="122115"/>
                  <a:pt x="7969859" y="103179"/>
                  <a:pt x="7990538" y="112375"/>
                </a:cubicBezTo>
                <a:cubicBezTo>
                  <a:pt x="7994415" y="114100"/>
                  <a:pt x="7997105" y="107666"/>
                  <a:pt x="7998461" y="103690"/>
                </a:cubicBezTo>
                <a:cubicBezTo>
                  <a:pt x="8002655" y="82662"/>
                  <a:pt x="8013248" y="69060"/>
                  <a:pt x="8027633" y="63248"/>
                </a:cubicBezTo>
                <a:cubicBezTo>
                  <a:pt x="8043312" y="58012"/>
                  <a:pt x="8057845" y="41583"/>
                  <a:pt x="8080856" y="70132"/>
                </a:cubicBezTo>
                <a:cubicBezTo>
                  <a:pt x="8089798" y="81741"/>
                  <a:pt x="8096197" y="89165"/>
                  <a:pt x="8096007" y="102816"/>
                </a:cubicBezTo>
                <a:lnTo>
                  <a:pt x="8081592" y="176415"/>
                </a:lnTo>
                <a:lnTo>
                  <a:pt x="8091130" y="176415"/>
                </a:lnTo>
                <a:lnTo>
                  <a:pt x="8115668" y="150311"/>
                </a:lnTo>
                <a:cubicBezTo>
                  <a:pt x="8121943" y="144290"/>
                  <a:pt x="8128266" y="138711"/>
                  <a:pt x="8134387" y="132863"/>
                </a:cubicBezTo>
                <a:lnTo>
                  <a:pt x="8150608" y="115205"/>
                </a:lnTo>
                <a:lnTo>
                  <a:pt x="8150656" y="115185"/>
                </a:lnTo>
                <a:cubicBezTo>
                  <a:pt x="8150656" y="115185"/>
                  <a:pt x="8150656" y="115185"/>
                  <a:pt x="8151893" y="113806"/>
                </a:cubicBezTo>
                <a:lnTo>
                  <a:pt x="8150608" y="115205"/>
                </a:lnTo>
                <a:lnTo>
                  <a:pt x="8147995" y="116184"/>
                </a:lnTo>
                <a:cubicBezTo>
                  <a:pt x="8147805" y="114421"/>
                  <a:pt x="8147615" y="112659"/>
                  <a:pt x="8150277" y="111661"/>
                </a:cubicBezTo>
                <a:cubicBezTo>
                  <a:pt x="8150277" y="111661"/>
                  <a:pt x="8151513" y="110281"/>
                  <a:pt x="8151513" y="110281"/>
                </a:cubicBezTo>
                <a:cubicBezTo>
                  <a:pt x="8151324" y="108518"/>
                  <a:pt x="8149897" y="108135"/>
                  <a:pt x="8150087" y="109897"/>
                </a:cubicBezTo>
                <a:cubicBezTo>
                  <a:pt x="8139819" y="117414"/>
                  <a:pt x="8127649" y="132981"/>
                  <a:pt x="8114719" y="141496"/>
                </a:cubicBezTo>
                <a:cubicBezTo>
                  <a:pt x="8111677" y="138968"/>
                  <a:pt x="8110441" y="140349"/>
                  <a:pt x="8112724" y="135825"/>
                </a:cubicBezTo>
                <a:cubicBezTo>
                  <a:pt x="8115576" y="136591"/>
                  <a:pt x="8119283" y="132449"/>
                  <a:pt x="8122991" y="128308"/>
                </a:cubicBezTo>
                <a:cubicBezTo>
                  <a:pt x="8119759" y="124017"/>
                  <a:pt x="8131833" y="120409"/>
                  <a:pt x="8138203" y="115269"/>
                </a:cubicBezTo>
                <a:cubicBezTo>
                  <a:pt x="8154652" y="100851"/>
                  <a:pt x="8170720" y="82906"/>
                  <a:pt x="8190210" y="71015"/>
                </a:cubicBezTo>
                <a:cubicBezTo>
                  <a:pt x="8192871" y="70016"/>
                  <a:pt x="8194298" y="70399"/>
                  <a:pt x="8196959" y="69401"/>
                </a:cubicBezTo>
                <a:cubicBezTo>
                  <a:pt x="8203519" y="66025"/>
                  <a:pt x="8214833" y="55365"/>
                  <a:pt x="8220346" y="55132"/>
                </a:cubicBezTo>
                <a:cubicBezTo>
                  <a:pt x="8218731" y="52987"/>
                  <a:pt x="8218542" y="51224"/>
                  <a:pt x="8222629" y="50608"/>
                </a:cubicBezTo>
                <a:cubicBezTo>
                  <a:pt x="8223865" y="49229"/>
                  <a:pt x="8234703" y="47000"/>
                  <a:pt x="8234513" y="45237"/>
                </a:cubicBezTo>
                <a:cubicBezTo>
                  <a:pt x="8233277" y="46617"/>
                  <a:pt x="8233087" y="44853"/>
                  <a:pt x="8231660" y="44472"/>
                </a:cubicBezTo>
                <a:lnTo>
                  <a:pt x="8240717" y="40327"/>
                </a:lnTo>
                <a:lnTo>
                  <a:pt x="8245526" y="44731"/>
                </a:lnTo>
                <a:lnTo>
                  <a:pt x="8240217" y="46766"/>
                </a:lnTo>
                <a:cubicBezTo>
                  <a:pt x="8235986" y="52480"/>
                  <a:pt x="8230186" y="56486"/>
                  <a:pt x="8223876" y="60572"/>
                </a:cubicBezTo>
                <a:lnTo>
                  <a:pt x="8207533" y="72587"/>
                </a:lnTo>
                <a:lnTo>
                  <a:pt x="8204279" y="73076"/>
                </a:lnTo>
                <a:cubicBezTo>
                  <a:pt x="8204279" y="73076"/>
                  <a:pt x="8204279" y="73076"/>
                  <a:pt x="8204469" y="74839"/>
                </a:cubicBezTo>
                <a:lnTo>
                  <a:pt x="8207533" y="72587"/>
                </a:lnTo>
                <a:lnTo>
                  <a:pt x="8208367" y="72461"/>
                </a:lnTo>
                <a:cubicBezTo>
                  <a:pt x="8209983" y="74607"/>
                  <a:pt x="8208747" y="75987"/>
                  <a:pt x="8207321" y="75604"/>
                </a:cubicBezTo>
                <a:cubicBezTo>
                  <a:pt x="8207511" y="77368"/>
                  <a:pt x="8207511" y="77368"/>
                  <a:pt x="8207511" y="77368"/>
                </a:cubicBezTo>
                <a:lnTo>
                  <a:pt x="8216699" y="72809"/>
                </a:lnTo>
                <a:lnTo>
                  <a:pt x="8221327" y="68509"/>
                </a:lnTo>
                <a:cubicBezTo>
                  <a:pt x="8226603" y="63225"/>
                  <a:pt x="8235733" y="61181"/>
                  <a:pt x="8242281" y="57989"/>
                </a:cubicBezTo>
                <a:lnTo>
                  <a:pt x="8243072" y="57809"/>
                </a:lnTo>
                <a:lnTo>
                  <a:pt x="8250579" y="52970"/>
                </a:lnTo>
                <a:lnTo>
                  <a:pt x="8253619" y="52140"/>
                </a:lnTo>
                <a:lnTo>
                  <a:pt x="8260242" y="58205"/>
                </a:lnTo>
                <a:lnTo>
                  <a:pt x="8254063" y="61316"/>
                </a:lnTo>
                <a:lnTo>
                  <a:pt x="8256498" y="64312"/>
                </a:lnTo>
                <a:cubicBezTo>
                  <a:pt x="8259019" y="70011"/>
                  <a:pt x="8262939" y="68703"/>
                  <a:pt x="8265544" y="68335"/>
                </a:cubicBezTo>
                <a:cubicBezTo>
                  <a:pt x="8281202" y="64616"/>
                  <a:pt x="8288893" y="72615"/>
                  <a:pt x="8292496" y="94059"/>
                </a:cubicBezTo>
                <a:cubicBezTo>
                  <a:pt x="8292475" y="95575"/>
                  <a:pt x="8293726" y="99184"/>
                  <a:pt x="8295017" y="99758"/>
                </a:cubicBezTo>
                <a:cubicBezTo>
                  <a:pt x="8318113" y="122241"/>
                  <a:pt x="8304914" y="136211"/>
                  <a:pt x="8302077" y="153263"/>
                </a:cubicBezTo>
                <a:cubicBezTo>
                  <a:pt x="8300742" y="155722"/>
                  <a:pt x="8299407" y="158180"/>
                  <a:pt x="8298072" y="160639"/>
                </a:cubicBezTo>
                <a:cubicBezTo>
                  <a:pt x="8289980" y="181459"/>
                  <a:pt x="8295024" y="192860"/>
                  <a:pt x="8315703" y="202056"/>
                </a:cubicBezTo>
                <a:cubicBezTo>
                  <a:pt x="8316995" y="202631"/>
                  <a:pt x="8318288" y="203206"/>
                  <a:pt x="8318309" y="201689"/>
                </a:cubicBezTo>
                <a:cubicBezTo>
                  <a:pt x="8323752" y="184270"/>
                  <a:pt x="8348267" y="198226"/>
                  <a:pt x="8352461" y="177199"/>
                </a:cubicBezTo>
                <a:cubicBezTo>
                  <a:pt x="8355257" y="163180"/>
                  <a:pt x="8363138" y="157528"/>
                  <a:pt x="8377398" y="160818"/>
                </a:cubicBezTo>
                <a:cubicBezTo>
                  <a:pt x="8362035" y="143302"/>
                  <a:pt x="8359619" y="130018"/>
                  <a:pt x="8366377" y="111656"/>
                </a:cubicBezTo>
                <a:cubicBezTo>
                  <a:pt x="8367711" y="109198"/>
                  <a:pt x="8369067" y="105223"/>
                  <a:pt x="8372923" y="108463"/>
                </a:cubicBezTo>
                <a:cubicBezTo>
                  <a:pt x="8376780" y="111705"/>
                  <a:pt x="8375424" y="115681"/>
                  <a:pt x="8374090" y="118139"/>
                </a:cubicBezTo>
                <a:cubicBezTo>
                  <a:pt x="8372734" y="122116"/>
                  <a:pt x="8371378" y="126090"/>
                  <a:pt x="8373878" y="133307"/>
                </a:cubicBezTo>
                <a:cubicBezTo>
                  <a:pt x="8380341" y="136182"/>
                  <a:pt x="8381718" y="130689"/>
                  <a:pt x="8381781" y="126139"/>
                </a:cubicBezTo>
                <a:cubicBezTo>
                  <a:pt x="8382013" y="109454"/>
                  <a:pt x="8387415" y="95069"/>
                  <a:pt x="8390232" y="79533"/>
                </a:cubicBezTo>
                <a:cubicBezTo>
                  <a:pt x="8394384" y="61539"/>
                  <a:pt x="8402328" y="51337"/>
                  <a:pt x="8420465" y="56351"/>
                </a:cubicBezTo>
                <a:cubicBezTo>
                  <a:pt x="8424363" y="56558"/>
                  <a:pt x="8428240" y="58283"/>
                  <a:pt x="8429617" y="52791"/>
                </a:cubicBezTo>
                <a:cubicBezTo>
                  <a:pt x="8433684" y="40864"/>
                  <a:pt x="8444066" y="42430"/>
                  <a:pt x="8454427" y="45512"/>
                </a:cubicBezTo>
                <a:cubicBezTo>
                  <a:pt x="8460890" y="48386"/>
                  <a:pt x="8479833" y="88861"/>
                  <a:pt x="8478414" y="97387"/>
                </a:cubicBezTo>
                <a:cubicBezTo>
                  <a:pt x="8470153" y="130342"/>
                  <a:pt x="8461892" y="163296"/>
                  <a:pt x="8453631" y="196250"/>
                </a:cubicBezTo>
                <a:cubicBezTo>
                  <a:pt x="8450920" y="204202"/>
                  <a:pt x="8445665" y="207969"/>
                  <a:pt x="8437953" y="201487"/>
                </a:cubicBezTo>
                <a:cubicBezTo>
                  <a:pt x="8428948" y="194429"/>
                  <a:pt x="8432951" y="187053"/>
                  <a:pt x="8434349" y="180044"/>
                </a:cubicBezTo>
                <a:cubicBezTo>
                  <a:pt x="8434434" y="173976"/>
                  <a:pt x="8438396" y="169634"/>
                  <a:pt x="8437230" y="159958"/>
                </a:cubicBezTo>
                <a:cubicBezTo>
                  <a:pt x="8426732" y="166735"/>
                  <a:pt x="8419455" y="175708"/>
                  <a:pt x="8413942" y="186419"/>
                </a:cubicBezTo>
                <a:lnTo>
                  <a:pt x="8404824" y="212895"/>
                </a:lnTo>
                <a:lnTo>
                  <a:pt x="8414268" y="213422"/>
                </a:lnTo>
                <a:lnTo>
                  <a:pt x="8415436" y="213412"/>
                </a:lnTo>
                <a:lnTo>
                  <a:pt x="8419710" y="204057"/>
                </a:lnTo>
                <a:cubicBezTo>
                  <a:pt x="8421066" y="200081"/>
                  <a:pt x="8423693" y="198197"/>
                  <a:pt x="8428842" y="202014"/>
                </a:cubicBezTo>
                <a:lnTo>
                  <a:pt x="8436360" y="213238"/>
                </a:lnTo>
                <a:lnTo>
                  <a:pt x="8451576" y="213112"/>
                </a:lnTo>
                <a:cubicBezTo>
                  <a:pt x="8455337" y="223087"/>
                  <a:pt x="8477735" y="217408"/>
                  <a:pt x="8495314" y="224970"/>
                </a:cubicBezTo>
                <a:cubicBezTo>
                  <a:pt x="8488201" y="219123"/>
                  <a:pt x="8486317" y="214135"/>
                  <a:pt x="8500132" y="211726"/>
                </a:cubicBezTo>
                <a:cubicBezTo>
                  <a:pt x="8533405" y="221865"/>
                  <a:pt x="8593896" y="213083"/>
                  <a:pt x="8613768" y="239738"/>
                </a:cubicBezTo>
                <a:cubicBezTo>
                  <a:pt x="8648095" y="226659"/>
                  <a:pt x="8686603" y="237659"/>
                  <a:pt x="8723636" y="257775"/>
                </a:cubicBezTo>
                <a:cubicBezTo>
                  <a:pt x="8726988" y="253643"/>
                  <a:pt x="8726988" y="253643"/>
                  <a:pt x="8726988" y="253643"/>
                </a:cubicBezTo>
                <a:cubicBezTo>
                  <a:pt x="8726988" y="253643"/>
                  <a:pt x="8728869" y="258631"/>
                  <a:pt x="8728869" y="258631"/>
                </a:cubicBezTo>
                <a:cubicBezTo>
                  <a:pt x="8732220" y="254505"/>
                  <a:pt x="8739334" y="260348"/>
                  <a:pt x="8739334" y="260348"/>
                </a:cubicBezTo>
                <a:cubicBezTo>
                  <a:pt x="8744566" y="261209"/>
                  <a:pt x="8741216" y="265338"/>
                  <a:pt x="8735981" y="264478"/>
                </a:cubicBezTo>
                <a:cubicBezTo>
                  <a:pt x="8732633" y="268608"/>
                  <a:pt x="8732633" y="268608"/>
                  <a:pt x="8730751" y="263620"/>
                </a:cubicBezTo>
                <a:cubicBezTo>
                  <a:pt x="8739746" y="274453"/>
                  <a:pt x="8762144" y="268771"/>
                  <a:pt x="8762555" y="282877"/>
                </a:cubicBezTo>
                <a:cubicBezTo>
                  <a:pt x="8751253" y="282190"/>
                  <a:pt x="8741757" y="283846"/>
                  <a:pt x="8733126" y="286379"/>
                </a:cubicBezTo>
                <a:lnTo>
                  <a:pt x="8729727" y="287603"/>
                </a:lnTo>
                <a:lnTo>
                  <a:pt x="8745756" y="292689"/>
                </a:lnTo>
                <a:cubicBezTo>
                  <a:pt x="8752660" y="293630"/>
                  <a:pt x="8758496" y="295093"/>
                  <a:pt x="8758974" y="302030"/>
                </a:cubicBezTo>
                <a:lnTo>
                  <a:pt x="8748688" y="304336"/>
                </a:lnTo>
                <a:lnTo>
                  <a:pt x="8749016" y="304705"/>
                </a:lnTo>
                <a:cubicBezTo>
                  <a:pt x="8752951" y="311632"/>
                  <a:pt x="8756272" y="320567"/>
                  <a:pt x="8758908" y="331959"/>
                </a:cubicBezTo>
                <a:lnTo>
                  <a:pt x="8752735" y="338086"/>
                </a:lnTo>
                <a:lnTo>
                  <a:pt x="8771251" y="337228"/>
                </a:lnTo>
                <a:cubicBezTo>
                  <a:pt x="8772587" y="318955"/>
                  <a:pt x="8805961" y="338436"/>
                  <a:pt x="8829886" y="340672"/>
                </a:cubicBezTo>
                <a:cubicBezTo>
                  <a:pt x="8893911" y="343601"/>
                  <a:pt x="8963994" y="336869"/>
                  <a:pt x="9029716" y="353247"/>
                </a:cubicBezTo>
                <a:cubicBezTo>
                  <a:pt x="9037468" y="357036"/>
                  <a:pt x="9039829" y="361347"/>
                  <a:pt x="9047582" y="365140"/>
                </a:cubicBezTo>
                <a:cubicBezTo>
                  <a:pt x="9068479" y="372205"/>
                  <a:pt x="9113968" y="372377"/>
                  <a:pt x="9126445" y="384785"/>
                </a:cubicBezTo>
                <a:cubicBezTo>
                  <a:pt x="9127113" y="375650"/>
                  <a:pt x="9130141" y="370822"/>
                  <a:pt x="9140256" y="378925"/>
                </a:cubicBezTo>
                <a:cubicBezTo>
                  <a:pt x="9145650" y="378407"/>
                  <a:pt x="9173630" y="398406"/>
                  <a:pt x="9176661" y="393573"/>
                </a:cubicBezTo>
                <a:cubicBezTo>
                  <a:pt x="9171270" y="394092"/>
                  <a:pt x="9174298" y="389265"/>
                  <a:pt x="9171936" y="384955"/>
                </a:cubicBezTo>
                <a:lnTo>
                  <a:pt x="9199777" y="395995"/>
                </a:lnTo>
                <a:lnTo>
                  <a:pt x="9201664" y="418265"/>
                </a:lnTo>
                <a:lnTo>
                  <a:pt x="9186110" y="410815"/>
                </a:lnTo>
                <a:cubicBezTo>
                  <a:pt x="9165726" y="415037"/>
                  <a:pt x="9145253" y="411334"/>
                  <a:pt x="9123516" y="406617"/>
                </a:cubicBezTo>
                <a:lnTo>
                  <a:pt x="9064414" y="397967"/>
                </a:lnTo>
                <a:lnTo>
                  <a:pt x="9056363" y="391513"/>
                </a:lnTo>
                <a:cubicBezTo>
                  <a:pt x="9056363" y="391513"/>
                  <a:pt x="9056363" y="391513"/>
                  <a:pt x="9053337" y="396343"/>
                </a:cubicBezTo>
                <a:lnTo>
                  <a:pt x="9064414" y="397967"/>
                </a:lnTo>
                <a:lnTo>
                  <a:pt x="9066479" y="399617"/>
                </a:lnTo>
                <a:cubicBezTo>
                  <a:pt x="9065812" y="408753"/>
                  <a:pt x="9060419" y="409272"/>
                  <a:pt x="9058059" y="404961"/>
                </a:cubicBezTo>
                <a:cubicBezTo>
                  <a:pt x="9055029" y="409790"/>
                  <a:pt x="9055029" y="409790"/>
                  <a:pt x="9055029" y="409790"/>
                </a:cubicBezTo>
                <a:cubicBezTo>
                  <a:pt x="9077108" y="419011"/>
                  <a:pt x="9101881" y="427972"/>
                  <a:pt x="9126443" y="435256"/>
                </a:cubicBezTo>
                <a:lnTo>
                  <a:pt x="9174377" y="445766"/>
                </a:lnTo>
                <a:lnTo>
                  <a:pt x="9263464" y="446885"/>
                </a:lnTo>
                <a:cubicBezTo>
                  <a:pt x="9297200" y="447614"/>
                  <a:pt x="9331154" y="450025"/>
                  <a:pt x="9364012" y="458211"/>
                </a:cubicBezTo>
                <a:cubicBezTo>
                  <a:pt x="9371766" y="462004"/>
                  <a:pt x="9374127" y="466314"/>
                  <a:pt x="9381881" y="470103"/>
                </a:cubicBezTo>
                <a:cubicBezTo>
                  <a:pt x="9402779" y="477172"/>
                  <a:pt x="9448268" y="477343"/>
                  <a:pt x="9460746" y="489753"/>
                </a:cubicBezTo>
                <a:cubicBezTo>
                  <a:pt x="9461411" y="480618"/>
                  <a:pt x="9464440" y="475789"/>
                  <a:pt x="9474555" y="483889"/>
                </a:cubicBezTo>
                <a:cubicBezTo>
                  <a:pt x="9479947" y="483372"/>
                  <a:pt x="9507930" y="503369"/>
                  <a:pt x="9510960" y="498541"/>
                </a:cubicBezTo>
                <a:cubicBezTo>
                  <a:pt x="9505569" y="499060"/>
                  <a:pt x="9508598" y="494231"/>
                  <a:pt x="9506234" y="489921"/>
                </a:cubicBezTo>
                <a:lnTo>
                  <a:pt x="9534076" y="500961"/>
                </a:lnTo>
                <a:lnTo>
                  <a:pt x="9535960" y="523233"/>
                </a:lnTo>
                <a:lnTo>
                  <a:pt x="9520409" y="515783"/>
                </a:lnTo>
                <a:cubicBezTo>
                  <a:pt x="9500024" y="520005"/>
                  <a:pt x="9479553" y="516302"/>
                  <a:pt x="9457812" y="511583"/>
                </a:cubicBezTo>
                <a:lnTo>
                  <a:pt x="9398714" y="502933"/>
                </a:lnTo>
                <a:lnTo>
                  <a:pt x="9390661" y="496482"/>
                </a:lnTo>
                <a:cubicBezTo>
                  <a:pt x="9390661" y="496482"/>
                  <a:pt x="9390661" y="496482"/>
                  <a:pt x="9387635" y="501307"/>
                </a:cubicBezTo>
                <a:lnTo>
                  <a:pt x="9398714" y="502933"/>
                </a:lnTo>
                <a:lnTo>
                  <a:pt x="9400778" y="504586"/>
                </a:lnTo>
                <a:cubicBezTo>
                  <a:pt x="9400110" y="513719"/>
                  <a:pt x="9394718" y="514237"/>
                  <a:pt x="9392358" y="509925"/>
                </a:cubicBezTo>
                <a:cubicBezTo>
                  <a:pt x="9389329" y="514756"/>
                  <a:pt x="9389329" y="514756"/>
                  <a:pt x="9389329" y="514756"/>
                </a:cubicBezTo>
                <a:cubicBezTo>
                  <a:pt x="9411407" y="523976"/>
                  <a:pt x="9436178" y="532940"/>
                  <a:pt x="9460741" y="540226"/>
                </a:cubicBezTo>
                <a:lnTo>
                  <a:pt x="9470090" y="542273"/>
                </a:lnTo>
                <a:lnTo>
                  <a:pt x="9477109" y="541277"/>
                </a:lnTo>
                <a:cubicBezTo>
                  <a:pt x="9499475" y="536267"/>
                  <a:pt x="9522667" y="528282"/>
                  <a:pt x="9535918" y="523719"/>
                </a:cubicBezTo>
                <a:cubicBezTo>
                  <a:pt x="9540908" y="538593"/>
                  <a:pt x="9543280" y="557312"/>
                  <a:pt x="9546369" y="574803"/>
                </a:cubicBezTo>
                <a:lnTo>
                  <a:pt x="9556003" y="603347"/>
                </a:lnTo>
                <a:lnTo>
                  <a:pt x="9606952" y="582547"/>
                </a:lnTo>
                <a:cubicBezTo>
                  <a:pt x="9607180" y="573476"/>
                  <a:pt x="9598921" y="579902"/>
                  <a:pt x="9599148" y="570831"/>
                </a:cubicBezTo>
                <a:cubicBezTo>
                  <a:pt x="9623924" y="551563"/>
                  <a:pt x="9637610" y="543884"/>
                  <a:pt x="9656730" y="534942"/>
                </a:cubicBezTo>
                <a:cubicBezTo>
                  <a:pt x="9673023" y="531160"/>
                  <a:pt x="9692140" y="522220"/>
                  <a:pt x="9722117" y="510759"/>
                </a:cubicBezTo>
                <a:cubicBezTo>
                  <a:pt x="9727321" y="518568"/>
                  <a:pt x="9749270" y="504463"/>
                  <a:pt x="9768161" y="504591"/>
                </a:cubicBezTo>
                <a:cubicBezTo>
                  <a:pt x="9760128" y="501945"/>
                  <a:pt x="9757527" y="498039"/>
                  <a:pt x="9771216" y="490357"/>
                </a:cubicBezTo>
                <a:cubicBezTo>
                  <a:pt x="9806398" y="486706"/>
                  <a:pt x="9866582" y="454716"/>
                  <a:pt x="9890449" y="471723"/>
                </a:cubicBezTo>
                <a:cubicBezTo>
                  <a:pt x="9923483" y="446030"/>
                  <a:pt x="9964096" y="441119"/>
                  <a:pt x="10004481" y="445275"/>
                </a:cubicBezTo>
                <a:cubicBezTo>
                  <a:pt x="10007309" y="440113"/>
                  <a:pt x="10007309" y="440113"/>
                  <a:pt x="10007309" y="440113"/>
                </a:cubicBezTo>
                <a:cubicBezTo>
                  <a:pt x="10007309" y="440113"/>
                  <a:pt x="10009909" y="444019"/>
                  <a:pt x="10009909" y="444019"/>
                </a:cubicBezTo>
                <a:cubicBezTo>
                  <a:pt x="10012738" y="438853"/>
                  <a:pt x="10020770" y="441501"/>
                  <a:pt x="10020770" y="441501"/>
                </a:cubicBezTo>
                <a:cubicBezTo>
                  <a:pt x="10026200" y="440239"/>
                  <a:pt x="10023372" y="445402"/>
                  <a:pt x="10017942" y="446661"/>
                </a:cubicBezTo>
                <a:lnTo>
                  <a:pt x="10016546" y="448671"/>
                </a:lnTo>
                <a:lnTo>
                  <a:pt x="10012511" y="447922"/>
                </a:lnTo>
                <a:cubicBezTo>
                  <a:pt x="10013812" y="449874"/>
                  <a:pt x="10014462" y="450850"/>
                  <a:pt x="10015141" y="450693"/>
                </a:cubicBezTo>
                <a:lnTo>
                  <a:pt x="10016546" y="448671"/>
                </a:lnTo>
                <a:lnTo>
                  <a:pt x="10022125" y="449707"/>
                </a:lnTo>
                <a:cubicBezTo>
                  <a:pt x="10025715" y="449509"/>
                  <a:pt x="10029529" y="448765"/>
                  <a:pt x="10033085" y="448221"/>
                </a:cubicBezTo>
                <a:lnTo>
                  <a:pt x="10039371" y="450459"/>
                </a:lnTo>
                <a:lnTo>
                  <a:pt x="10100677" y="423262"/>
                </a:lnTo>
                <a:cubicBezTo>
                  <a:pt x="10134944" y="408365"/>
                  <a:pt x="10169695" y="394905"/>
                  <a:pt x="10204285" y="387230"/>
                </a:cubicBezTo>
                <a:cubicBezTo>
                  <a:pt x="10212746" y="387118"/>
                  <a:pt x="10215839" y="389969"/>
                  <a:pt x="10224302" y="389856"/>
                </a:cubicBezTo>
                <a:lnTo>
                  <a:pt x="10231734" y="387763"/>
                </a:lnTo>
                <a:lnTo>
                  <a:pt x="10228395" y="387261"/>
                </a:lnTo>
                <a:cubicBezTo>
                  <a:pt x="10272514" y="360921"/>
                  <a:pt x="10305417" y="345715"/>
                  <a:pt x="10337948" y="339605"/>
                </a:cubicBezTo>
                <a:lnTo>
                  <a:pt x="10342955" y="337708"/>
                </a:lnTo>
                <a:lnTo>
                  <a:pt x="10354913" y="314353"/>
                </a:lnTo>
                <a:cubicBezTo>
                  <a:pt x="10359657" y="303114"/>
                  <a:pt x="10364419" y="293181"/>
                  <a:pt x="10371046" y="290899"/>
                </a:cubicBezTo>
                <a:cubicBezTo>
                  <a:pt x="10400390" y="280793"/>
                  <a:pt x="10429937" y="273385"/>
                  <a:pt x="10459641" y="265924"/>
                </a:cubicBezTo>
                <a:lnTo>
                  <a:pt x="10482659" y="259420"/>
                </a:lnTo>
                <a:lnTo>
                  <a:pt x="10486570" y="257530"/>
                </a:lnTo>
                <a:cubicBezTo>
                  <a:pt x="10502838" y="254475"/>
                  <a:pt x="10522000" y="246364"/>
                  <a:pt x="10552007" y="236218"/>
                </a:cubicBezTo>
                <a:cubicBezTo>
                  <a:pt x="10557058" y="244298"/>
                  <a:pt x="10579116" y="231127"/>
                  <a:pt x="10597909" y="232113"/>
                </a:cubicBezTo>
                <a:cubicBezTo>
                  <a:pt x="10589962" y="229091"/>
                  <a:pt x="10587437" y="225049"/>
                  <a:pt x="10601177" y="217955"/>
                </a:cubicBezTo>
                <a:cubicBezTo>
                  <a:pt x="10636235" y="215889"/>
                  <a:pt x="10696620" y="186496"/>
                  <a:pt x="10720091" y="204662"/>
                </a:cubicBezTo>
                <a:cubicBezTo>
                  <a:pt x="10736728" y="192508"/>
                  <a:pt x="10755167" y="185658"/>
                  <a:pt x="10774459" y="182602"/>
                </a:cubicBezTo>
                <a:lnTo>
                  <a:pt x="10818571" y="183107"/>
                </a:lnTo>
                <a:lnTo>
                  <a:pt x="10825838" y="181046"/>
                </a:lnTo>
                <a:cubicBezTo>
                  <a:pt x="10870626" y="168329"/>
                  <a:pt x="10925984" y="148248"/>
                  <a:pt x="10970772" y="135535"/>
                </a:cubicBezTo>
                <a:cubicBezTo>
                  <a:pt x="11015562" y="122819"/>
                  <a:pt x="11051794" y="111443"/>
                  <a:pt x="11059595" y="124518"/>
                </a:cubicBezTo>
                <a:cubicBezTo>
                  <a:pt x="11061607" y="118486"/>
                  <a:pt x="11061607" y="118486"/>
                  <a:pt x="11061607" y="118486"/>
                </a:cubicBezTo>
                <a:cubicBezTo>
                  <a:pt x="11061607" y="118486"/>
                  <a:pt x="11061607" y="118486"/>
                  <a:pt x="11066891" y="114802"/>
                </a:cubicBezTo>
                <a:lnTo>
                  <a:pt x="11072135" y="118563"/>
                </a:lnTo>
                <a:lnTo>
                  <a:pt x="11103982" y="102339"/>
                </a:lnTo>
                <a:cubicBezTo>
                  <a:pt x="11119610" y="95655"/>
                  <a:pt x="11130834" y="93254"/>
                  <a:pt x="11135383" y="98545"/>
                </a:cubicBezTo>
                <a:cubicBezTo>
                  <a:pt x="11136886" y="92230"/>
                  <a:pt x="11136886" y="92230"/>
                  <a:pt x="11136886" y="92230"/>
                </a:cubicBezTo>
                <a:cubicBezTo>
                  <a:pt x="11136886" y="92230"/>
                  <a:pt x="11136886" y="92230"/>
                  <a:pt x="11141923" y="87339"/>
                </a:cubicBezTo>
                <a:cubicBezTo>
                  <a:pt x="11145458" y="88763"/>
                  <a:pt x="11148993" y="90182"/>
                  <a:pt x="11152526" y="91607"/>
                </a:cubicBezTo>
                <a:cubicBezTo>
                  <a:pt x="11152526" y="91607"/>
                  <a:pt x="11152526" y="91607"/>
                  <a:pt x="11147489" y="96499"/>
                </a:cubicBezTo>
                <a:cubicBezTo>
                  <a:pt x="11147489" y="96499"/>
                  <a:pt x="11147489" y="96499"/>
                  <a:pt x="11142450" y="101390"/>
                </a:cubicBezTo>
                <a:cubicBezTo>
                  <a:pt x="11159594" y="94454"/>
                  <a:pt x="11176738" y="87514"/>
                  <a:pt x="11193882" y="80575"/>
                </a:cubicBezTo>
                <a:cubicBezTo>
                  <a:pt x="11192378" y="86890"/>
                  <a:pt x="11211554" y="87689"/>
                  <a:pt x="11205012" y="98897"/>
                </a:cubicBezTo>
                <a:cubicBezTo>
                  <a:pt x="11295766" y="59315"/>
                  <a:pt x="11360358" y="64555"/>
                  <a:pt x="11421333" y="19907"/>
                </a:cubicBezTo>
                <a:cubicBezTo>
                  <a:pt x="11476825" y="14565"/>
                  <a:pt x="11507131" y="33685"/>
                  <a:pt x="11567132" y="9399"/>
                </a:cubicBezTo>
                <a:cubicBezTo>
                  <a:pt x="11569163" y="17137"/>
                  <a:pt x="11581269" y="15094"/>
                  <a:pt x="11584804" y="16513"/>
                </a:cubicBezTo>
                <a:cubicBezTo>
                  <a:pt x="11610519" y="6106"/>
                  <a:pt x="11641798" y="4858"/>
                  <a:pt x="11673079" y="3613"/>
                </a:cubicBezTo>
                <a:cubicBezTo>
                  <a:pt x="11683418" y="855"/>
                  <a:pt x="11693382" y="-324"/>
                  <a:pt x="11702969" y="76"/>
                </a:cubicBezTo>
                <a:close/>
              </a:path>
            </a:pathLst>
          </a:cu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4112862995"/>
      </p:ext>
    </p:extLst>
  </p:cSld>
  <p:clrMapOvr>
    <a:masterClrMapping/>
  </p:clrMapOvr>
  <p:extLst>
    <p:ext uri="{DCECCB84-F9BA-43D5-87BE-67443E8EF086}">
      <p15:sldGuideLst xmlns:p15="http://schemas.microsoft.com/office/powerpoint/2012/main">
        <p15:guide id="1" orient="horz" pos="2341">
          <p15:clr>
            <a:srgbClr val="FBAE40"/>
          </p15:clr>
        </p15:guide>
        <p15:guide id="2" pos="3840">
          <p15:clr>
            <a:srgbClr val="FBAE40"/>
          </p15:clr>
        </p15:guide>
      </p15:sldGuideLst>
    </p:ext>
  </p:extLst>
</p:sldLayout>
</file>

<file path=ppt/slideLayouts/slideLayout256.xml><?xml version="1.0" encoding="utf-8"?>
<p:sldLayout xmlns:a="http://schemas.openxmlformats.org/drawingml/2006/main" xmlns:r="http://schemas.openxmlformats.org/officeDocument/2006/relationships" xmlns:p="http://schemas.openxmlformats.org/presentationml/2006/main" preserve="1" userDrawn="1">
  <p:cSld name="27_Images &amp; Contents Layout">
    <p:bg>
      <p:bgPr>
        <a:solidFill>
          <a:schemeClr val="bg1"/>
        </a:solidFill>
        <a:effectLst/>
      </p:bgPr>
    </p:bg>
    <p:spTree>
      <p:nvGrpSpPr>
        <p:cNvPr id="1" name=""/>
        <p:cNvGrpSpPr/>
        <p:nvPr/>
      </p:nvGrpSpPr>
      <p:grpSpPr>
        <a:xfrm>
          <a:off x="0" y="0"/>
          <a:ext cx="0" cy="0"/>
          <a:chOff x="0" y="0"/>
          <a:chExt cx="0" cy="0"/>
        </a:xfrm>
      </p:grpSpPr>
      <p:sp>
        <p:nvSpPr>
          <p:cNvPr id="12" name="Rounded Rectangle 4"/>
          <p:cNvSpPr/>
          <p:nvPr userDrawn="1"/>
        </p:nvSpPr>
        <p:spPr>
          <a:xfrm>
            <a:off x="704888" y="1409699"/>
            <a:ext cx="10782226" cy="4962525"/>
          </a:xfrm>
          <a:prstGeom prst="roundRect">
            <a:avLst>
              <a:gd name="adj" fmla="val 5697"/>
            </a:avLst>
          </a:prstGeom>
          <a:gradFill flip="none" rotWithShape="1">
            <a:gsLst>
              <a:gs pos="0">
                <a:schemeClr val="bg1">
                  <a:lumMod val="85000"/>
                </a:schemeClr>
              </a:gs>
              <a:gs pos="100000">
                <a:schemeClr val="bg1"/>
              </a:gs>
            </a:gsLst>
            <a:lin ang="8100000" scaled="1"/>
            <a:tileRect/>
          </a:gradFill>
          <a:ln>
            <a:gradFill flip="none" rotWithShape="1">
              <a:gsLst>
                <a:gs pos="0">
                  <a:schemeClr val="bg1"/>
                </a:gs>
                <a:gs pos="100000">
                  <a:schemeClr val="bg1">
                    <a:lumMod val="75000"/>
                  </a:schemeClr>
                </a:gs>
              </a:gsLst>
              <a:lin ang="8100000" scaled="1"/>
              <a:tileRect/>
            </a:gradFill>
          </a:ln>
          <a:effectLst>
            <a:outerShdw blurRad="127000" dist="38100" dir="8100000" algn="tr" rotWithShape="0">
              <a:prstClr val="black">
                <a:alpha val="33000"/>
              </a:prstClr>
            </a:outerShdw>
          </a:effectLst>
        </p:spPr>
        <p:txBody>
          <a:bodyPr vert="horz" wrap="square" lIns="91440" tIns="45720" rIns="91440" bIns="45720" numCol="1" anchor="t" anchorCtr="0" compatLnSpc="1">
            <a:prstTxWarp prst="textNoShape">
              <a:avLst/>
            </a:prstTxWarp>
          </a:bodyPr>
          <a:lstStyle/>
          <a:p>
            <a:pPr defTabSz="914377"/>
            <a:endParaRPr lang="ko-KR" altLang="en-US">
              <a:solidFill>
                <a:prstClr val="black"/>
              </a:solidFill>
            </a:endParaRPr>
          </a:p>
        </p:txBody>
      </p:sp>
      <p:sp>
        <p:nvSpPr>
          <p:cNvPr id="7" name="그림 개체 틀 6"/>
          <p:cNvSpPr>
            <a:spLocks noGrp="1"/>
          </p:cNvSpPr>
          <p:nvPr>
            <p:ph type="pic" sz="quarter" idx="10" hasCustomPrompt="1"/>
          </p:nvPr>
        </p:nvSpPr>
        <p:spPr>
          <a:xfrm>
            <a:off x="4212881" y="1651253"/>
            <a:ext cx="3420000" cy="1147771"/>
          </a:xfrm>
          <a:prstGeom prst="rect">
            <a:avLst/>
          </a:prstGeom>
          <a:solidFill>
            <a:schemeClr val="bg1">
              <a:lumMod val="95000"/>
            </a:schemeClr>
          </a:solidFill>
        </p:spPr>
        <p:txBody>
          <a:bodyPr wrap="square" tIns="576000" anchor="ctr">
            <a:noAutofit/>
          </a:bodyP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lang="ko-KR" altLang="en-US" sz="1200" baseline="0">
                <a:solidFill>
                  <a:schemeClr val="tx1">
                    <a:lumMod val="75000"/>
                    <a:lumOff val="25000"/>
                  </a:schemeClr>
                </a:solidFill>
                <a:latin typeface="+mn-lt"/>
              </a:defRPr>
            </a:lvl1pPr>
          </a:lstStyle>
          <a:p>
            <a:pPr marL="0" marR="0" lvl="0" indent="0" algn="ctr" defTabSz="914400" rtl="0" eaLnBrk="1" fontAlgn="auto" latinLnBrk="1" hangingPunct="1">
              <a:lnSpc>
                <a:spcPct val="100000"/>
              </a:lnSpc>
              <a:spcBef>
                <a:spcPct val="20000"/>
              </a:spcBef>
              <a:spcAft>
                <a:spcPts val="0"/>
              </a:spcAft>
              <a:buClrTx/>
              <a:buSzTx/>
              <a:buFont typeface="Arial" pitchFamily="34" charset="0"/>
              <a:buNone/>
              <a:tabLst/>
              <a:defRPr/>
            </a:pPr>
            <a:r>
              <a:rPr lang="en-US" altLang="ko-KR" dirty="0"/>
              <a:t>Insert Your Image</a:t>
            </a:r>
            <a:endParaRPr lang="ko-KR" altLang="en-US" dirty="0"/>
          </a:p>
          <a:p>
            <a:pPr marL="0" lvl="0" indent="0" algn="ctr">
              <a:buNone/>
            </a:pPr>
            <a:endParaRPr lang="ko-KR" altLang="en-US" dirty="0"/>
          </a:p>
        </p:txBody>
      </p:sp>
      <p:sp>
        <p:nvSpPr>
          <p:cNvPr id="13" name="그림 개체 틀 6"/>
          <p:cNvSpPr>
            <a:spLocks noGrp="1"/>
          </p:cNvSpPr>
          <p:nvPr>
            <p:ph type="pic" sz="quarter" idx="11" hasCustomPrompt="1"/>
          </p:nvPr>
        </p:nvSpPr>
        <p:spPr>
          <a:xfrm>
            <a:off x="4212881" y="2974797"/>
            <a:ext cx="3420000" cy="3127293"/>
          </a:xfrm>
          <a:prstGeom prst="rect">
            <a:avLst/>
          </a:prstGeom>
          <a:solidFill>
            <a:schemeClr val="bg1">
              <a:lumMod val="95000"/>
            </a:schemeClr>
          </a:solidFill>
        </p:spPr>
        <p:txBody>
          <a:bodyPr wrap="square" tIns="576000" anchor="ctr">
            <a:noAutofit/>
          </a:bodyP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lang="ko-KR" altLang="en-US" sz="1200" baseline="0">
                <a:solidFill>
                  <a:schemeClr val="tx1">
                    <a:lumMod val="75000"/>
                    <a:lumOff val="25000"/>
                  </a:schemeClr>
                </a:solidFill>
                <a:latin typeface="+mn-lt"/>
              </a:defRPr>
            </a:lvl1pPr>
          </a:lstStyle>
          <a:p>
            <a:pPr marL="0" marR="0" lvl="0" indent="0" algn="ctr" defTabSz="914400" rtl="0" eaLnBrk="1" fontAlgn="auto" latinLnBrk="1" hangingPunct="1">
              <a:lnSpc>
                <a:spcPct val="100000"/>
              </a:lnSpc>
              <a:spcBef>
                <a:spcPct val="20000"/>
              </a:spcBef>
              <a:spcAft>
                <a:spcPts val="0"/>
              </a:spcAft>
              <a:buClrTx/>
              <a:buSzTx/>
              <a:buFont typeface="Arial" pitchFamily="34" charset="0"/>
              <a:buNone/>
              <a:tabLst/>
              <a:defRPr/>
            </a:pPr>
            <a:r>
              <a:rPr lang="en-US" altLang="ko-KR" dirty="0"/>
              <a:t>Insert Your Image</a:t>
            </a:r>
            <a:endParaRPr lang="ko-KR" altLang="en-US" dirty="0"/>
          </a:p>
          <a:p>
            <a:pPr marL="0" lvl="0" indent="0" algn="ctr">
              <a:buNone/>
            </a:pPr>
            <a:endParaRPr lang="ko-KR" altLang="en-US" dirty="0"/>
          </a:p>
        </p:txBody>
      </p:sp>
      <p:sp>
        <p:nvSpPr>
          <p:cNvPr id="16" name="그림 개체 틀 6"/>
          <p:cNvSpPr>
            <a:spLocks noGrp="1"/>
          </p:cNvSpPr>
          <p:nvPr>
            <p:ph type="pic" sz="quarter" idx="12" hasCustomPrompt="1"/>
          </p:nvPr>
        </p:nvSpPr>
        <p:spPr>
          <a:xfrm>
            <a:off x="7825912" y="1651253"/>
            <a:ext cx="3420000" cy="1845625"/>
          </a:xfrm>
          <a:prstGeom prst="rect">
            <a:avLst/>
          </a:prstGeom>
          <a:solidFill>
            <a:schemeClr val="bg1">
              <a:lumMod val="95000"/>
            </a:schemeClr>
          </a:solidFill>
        </p:spPr>
        <p:txBody>
          <a:bodyPr wrap="square" tIns="576000" anchor="ctr">
            <a:noAutofit/>
          </a:bodyP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lang="ko-KR" altLang="en-US" sz="1200" baseline="0">
                <a:solidFill>
                  <a:schemeClr val="tx1">
                    <a:lumMod val="75000"/>
                    <a:lumOff val="25000"/>
                  </a:schemeClr>
                </a:solidFill>
                <a:latin typeface="+mn-lt"/>
              </a:defRPr>
            </a:lvl1pPr>
          </a:lstStyle>
          <a:p>
            <a:pPr marL="0" marR="0" lvl="0" indent="0" algn="ctr" defTabSz="914400" rtl="0" eaLnBrk="1" fontAlgn="auto" latinLnBrk="1" hangingPunct="1">
              <a:lnSpc>
                <a:spcPct val="100000"/>
              </a:lnSpc>
              <a:spcBef>
                <a:spcPct val="20000"/>
              </a:spcBef>
              <a:spcAft>
                <a:spcPts val="0"/>
              </a:spcAft>
              <a:buClrTx/>
              <a:buSzTx/>
              <a:buFont typeface="Arial" pitchFamily="34" charset="0"/>
              <a:buNone/>
              <a:tabLst/>
              <a:defRPr/>
            </a:pPr>
            <a:r>
              <a:rPr lang="en-US" altLang="ko-KR" dirty="0"/>
              <a:t>Insert Your Image</a:t>
            </a:r>
            <a:endParaRPr lang="ko-KR" altLang="en-US" dirty="0"/>
          </a:p>
          <a:p>
            <a:pPr marL="0" lvl="0" indent="0" algn="ctr">
              <a:buNone/>
            </a:pPr>
            <a:endParaRPr lang="ko-KR" altLang="en-US" dirty="0"/>
          </a:p>
        </p:txBody>
      </p:sp>
      <p:sp>
        <p:nvSpPr>
          <p:cNvPr id="17" name="그림 개체 틀 6"/>
          <p:cNvSpPr>
            <a:spLocks noGrp="1"/>
          </p:cNvSpPr>
          <p:nvPr>
            <p:ph type="pic" sz="quarter" idx="13" hasCustomPrompt="1"/>
          </p:nvPr>
        </p:nvSpPr>
        <p:spPr>
          <a:xfrm>
            <a:off x="7825912" y="3687576"/>
            <a:ext cx="3420000" cy="2395609"/>
          </a:xfrm>
          <a:prstGeom prst="rect">
            <a:avLst/>
          </a:prstGeom>
          <a:solidFill>
            <a:schemeClr val="bg1">
              <a:lumMod val="95000"/>
            </a:schemeClr>
          </a:solidFill>
        </p:spPr>
        <p:txBody>
          <a:bodyPr wrap="square" tIns="576000" anchor="ctr">
            <a:noAutofit/>
          </a:bodyP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lang="ko-KR" altLang="en-US" sz="1200" baseline="0">
                <a:solidFill>
                  <a:schemeClr val="tx1">
                    <a:lumMod val="75000"/>
                    <a:lumOff val="25000"/>
                  </a:schemeClr>
                </a:solidFill>
                <a:latin typeface="+mn-lt"/>
              </a:defRPr>
            </a:lvl1pPr>
          </a:lstStyle>
          <a:p>
            <a:pPr marL="0" marR="0" lvl="0" indent="0" algn="ctr" defTabSz="914400" rtl="0" eaLnBrk="1" fontAlgn="auto" latinLnBrk="1" hangingPunct="1">
              <a:lnSpc>
                <a:spcPct val="100000"/>
              </a:lnSpc>
              <a:spcBef>
                <a:spcPct val="20000"/>
              </a:spcBef>
              <a:spcAft>
                <a:spcPts val="0"/>
              </a:spcAft>
              <a:buClrTx/>
              <a:buSzTx/>
              <a:buFont typeface="Arial" pitchFamily="34" charset="0"/>
              <a:buNone/>
              <a:tabLst/>
              <a:defRPr/>
            </a:pPr>
            <a:r>
              <a:rPr lang="en-US" altLang="ko-KR" dirty="0"/>
              <a:t>Insert Your Image</a:t>
            </a:r>
            <a:endParaRPr lang="ko-KR" altLang="en-US" dirty="0"/>
          </a:p>
          <a:p>
            <a:pPr marL="0" lvl="0" indent="0" algn="ctr">
              <a:buNone/>
            </a:pPr>
            <a:endParaRPr lang="ko-KR" altLang="en-US" dirty="0"/>
          </a:p>
        </p:txBody>
      </p:sp>
      <p:sp>
        <p:nvSpPr>
          <p:cNvPr id="22" name="제목 1">
            <a:extLst>
              <a:ext uri="{FF2B5EF4-FFF2-40B4-BE49-F238E27FC236}">
                <a16:creationId xmlns:a16="http://schemas.microsoft.com/office/drawing/2014/main" xmlns="" id="{70F2D9FB-E4B9-4E14-B53C-7E3B5A84795B}"/>
              </a:ext>
            </a:extLst>
          </p:cNvPr>
          <p:cNvSpPr>
            <a:spLocks noGrp="1"/>
          </p:cNvSpPr>
          <p:nvPr>
            <p:ph type="title" hasCustomPrompt="1"/>
          </p:nvPr>
        </p:nvSpPr>
        <p:spPr>
          <a:xfrm>
            <a:off x="0" y="369284"/>
            <a:ext cx="12192000" cy="806152"/>
          </a:xfrm>
          <a:prstGeom prst="rect">
            <a:avLst/>
          </a:prstGeom>
        </p:spPr>
        <p:txBody>
          <a:bodyPr anchor="ctr">
            <a:noAutofit/>
          </a:bodyPr>
          <a:lstStyle>
            <a:lvl1pPr algn="ctr">
              <a:defRPr sz="5400" b="0" baseline="0">
                <a:solidFill>
                  <a:schemeClr val="tx1">
                    <a:lumMod val="75000"/>
                    <a:lumOff val="25000"/>
                  </a:schemeClr>
                </a:solidFill>
              </a:defRPr>
            </a:lvl1pPr>
          </a:lstStyle>
          <a:p>
            <a:r>
              <a:rPr lang="en-US" altLang="ko-KR" dirty="0"/>
              <a:t>BASIC LAYOUT</a:t>
            </a:r>
            <a:endParaRPr lang="ko-KR" altLang="en-US" dirty="0"/>
          </a:p>
        </p:txBody>
      </p:sp>
      <p:sp>
        <p:nvSpPr>
          <p:cNvPr id="8" name="Rectangle 26">
            <a:extLst>
              <a:ext uri="{FF2B5EF4-FFF2-40B4-BE49-F238E27FC236}">
                <a16:creationId xmlns:a16="http://schemas.microsoft.com/office/drawing/2014/main" xmlns="" id="{5E960110-80C6-486E-8870-BEFB601974E3}"/>
              </a:ext>
            </a:extLst>
          </p:cNvPr>
          <p:cNvSpPr/>
          <p:nvPr userDrawn="1"/>
        </p:nvSpPr>
        <p:spPr>
          <a:xfrm>
            <a:off x="0" y="6691672"/>
            <a:ext cx="12192000" cy="16632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9" name="Rectangle 27">
            <a:extLst>
              <a:ext uri="{FF2B5EF4-FFF2-40B4-BE49-F238E27FC236}">
                <a16:creationId xmlns:a16="http://schemas.microsoft.com/office/drawing/2014/main" xmlns="" id="{267A27E3-1C86-4195-AB83-536D911D04A9}"/>
              </a:ext>
            </a:extLst>
          </p:cNvPr>
          <p:cNvSpPr/>
          <p:nvPr userDrawn="1"/>
        </p:nvSpPr>
        <p:spPr>
          <a:xfrm>
            <a:off x="0" y="540"/>
            <a:ext cx="12192000" cy="16632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Tree>
    <p:extLst>
      <p:ext uri="{BB962C8B-B14F-4D97-AF65-F5344CB8AC3E}">
        <p14:creationId xmlns:p14="http://schemas.microsoft.com/office/powerpoint/2010/main" val="1087819565"/>
      </p:ext>
    </p:extLst>
  </p:cSld>
  <p:clrMapOvr>
    <a:masterClrMapping/>
  </p:clrMapOvr>
  <p:extLst>
    <p:ext uri="{DCECCB84-F9BA-43D5-87BE-67443E8EF086}">
      <p15:sldGuideLst xmlns:p15="http://schemas.microsoft.com/office/powerpoint/2012/main">
        <p15:guide id="1" orient="horz" pos="2341">
          <p15:clr>
            <a:srgbClr val="FBAE40"/>
          </p15:clr>
        </p15:guide>
        <p15:guide id="2" pos="3840">
          <p15:clr>
            <a:srgbClr val="FBAE40"/>
          </p15:clr>
        </p15:guide>
      </p15:sldGuideLst>
    </p:ext>
  </p:extLst>
</p:sldLayout>
</file>

<file path=ppt/slideLayouts/slideLayout257.xml><?xml version="1.0" encoding="utf-8"?>
<p:sldLayout xmlns:a="http://schemas.openxmlformats.org/drawingml/2006/main" xmlns:r="http://schemas.openxmlformats.org/officeDocument/2006/relationships" xmlns:p="http://schemas.openxmlformats.org/presentationml/2006/main" preserve="1" userDrawn="1">
  <p:cSld name="7_Contents slide layout">
    <p:spTree>
      <p:nvGrpSpPr>
        <p:cNvPr id="1" name=""/>
        <p:cNvGrpSpPr/>
        <p:nvPr/>
      </p:nvGrpSpPr>
      <p:grpSpPr>
        <a:xfrm>
          <a:off x="0" y="0"/>
          <a:ext cx="0" cy="0"/>
          <a:chOff x="0" y="0"/>
          <a:chExt cx="0" cy="0"/>
        </a:xfrm>
      </p:grpSpPr>
      <p:sp>
        <p:nvSpPr>
          <p:cNvPr id="14" name="Freeform 13"/>
          <p:cNvSpPr/>
          <p:nvPr userDrawn="1"/>
        </p:nvSpPr>
        <p:spPr>
          <a:xfrm rot="5400000">
            <a:off x="3096043" y="-2213812"/>
            <a:ext cx="6513262" cy="11285624"/>
          </a:xfrm>
          <a:custGeom>
            <a:avLst/>
            <a:gdLst>
              <a:gd name="connsiteX0" fmla="*/ 0 w 6513262"/>
              <a:gd name="connsiteY0" fmla="*/ 11285624 h 11285624"/>
              <a:gd name="connsiteX1" fmla="*/ 0 w 6513262"/>
              <a:gd name="connsiteY1" fmla="*/ 11118724 h 11285624"/>
              <a:gd name="connsiteX2" fmla="*/ 1 w 6513262"/>
              <a:gd name="connsiteY2" fmla="*/ 11118724 h 11285624"/>
              <a:gd name="connsiteX3" fmla="*/ 1 w 6513262"/>
              <a:gd name="connsiteY3" fmla="*/ 10587 h 11285624"/>
              <a:gd name="connsiteX4" fmla="*/ 11432 w 6513262"/>
              <a:gd name="connsiteY4" fmla="*/ 10587 h 11285624"/>
              <a:gd name="connsiteX5" fmla="*/ 11432 w 6513262"/>
              <a:gd name="connsiteY5" fmla="*/ 0 h 11285624"/>
              <a:gd name="connsiteX6" fmla="*/ 6513262 w 6513262"/>
              <a:gd name="connsiteY6" fmla="*/ 0 h 11285624"/>
              <a:gd name="connsiteX7" fmla="*/ 6513262 w 6513262"/>
              <a:gd name="connsiteY7" fmla="*/ 10588 h 11285624"/>
              <a:gd name="connsiteX8" fmla="*/ 6513262 w 6513262"/>
              <a:gd name="connsiteY8" fmla="*/ 166900 h 11285624"/>
              <a:gd name="connsiteX9" fmla="*/ 6513262 w 6513262"/>
              <a:gd name="connsiteY9" fmla="*/ 10988117 h 11285624"/>
              <a:gd name="connsiteX10" fmla="*/ 6372810 w 6513262"/>
              <a:gd name="connsiteY10" fmla="*/ 11117181 h 11285624"/>
              <a:gd name="connsiteX11" fmla="*/ 6341860 w 6513262"/>
              <a:gd name="connsiteY11" fmla="*/ 11070756 h 11285624"/>
              <a:gd name="connsiteX12" fmla="*/ 6341860 w 6513262"/>
              <a:gd name="connsiteY12" fmla="*/ 166900 h 11285624"/>
              <a:gd name="connsiteX13" fmla="*/ 171403 w 6513262"/>
              <a:gd name="connsiteY13" fmla="*/ 166900 h 11285624"/>
              <a:gd name="connsiteX14" fmla="*/ 171403 w 6513262"/>
              <a:gd name="connsiteY14" fmla="*/ 11118724 h 11285624"/>
              <a:gd name="connsiteX15" fmla="*/ 4310552 w 6513262"/>
              <a:gd name="connsiteY15" fmla="*/ 11118724 h 11285624"/>
              <a:gd name="connsiteX16" fmla="*/ 4342911 w 6513262"/>
              <a:gd name="connsiteY16" fmla="*/ 11161869 h 11285624"/>
              <a:gd name="connsiteX17" fmla="*/ 4219156 w 6513262"/>
              <a:gd name="connsiteY17" fmla="*/ 11285624 h 11285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513262" h="11285624">
                <a:moveTo>
                  <a:pt x="0" y="11285624"/>
                </a:moveTo>
                <a:lnTo>
                  <a:pt x="0" y="11118724"/>
                </a:lnTo>
                <a:lnTo>
                  <a:pt x="1" y="11118724"/>
                </a:lnTo>
                <a:lnTo>
                  <a:pt x="1" y="10587"/>
                </a:lnTo>
                <a:lnTo>
                  <a:pt x="11432" y="10587"/>
                </a:lnTo>
                <a:lnTo>
                  <a:pt x="11432" y="0"/>
                </a:lnTo>
                <a:lnTo>
                  <a:pt x="6513262" y="0"/>
                </a:lnTo>
                <a:lnTo>
                  <a:pt x="6513262" y="10588"/>
                </a:lnTo>
                <a:lnTo>
                  <a:pt x="6513262" y="166900"/>
                </a:lnTo>
                <a:lnTo>
                  <a:pt x="6513262" y="10988117"/>
                </a:lnTo>
                <a:lnTo>
                  <a:pt x="6372810" y="11117181"/>
                </a:lnTo>
                <a:lnTo>
                  <a:pt x="6341860" y="11070756"/>
                </a:lnTo>
                <a:lnTo>
                  <a:pt x="6341860" y="166900"/>
                </a:lnTo>
                <a:lnTo>
                  <a:pt x="171403" y="166900"/>
                </a:lnTo>
                <a:lnTo>
                  <a:pt x="171403" y="11118724"/>
                </a:lnTo>
                <a:lnTo>
                  <a:pt x="4310552" y="11118724"/>
                </a:lnTo>
                <a:lnTo>
                  <a:pt x="4342911" y="11161869"/>
                </a:lnTo>
                <a:lnTo>
                  <a:pt x="4219156" y="11285624"/>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nvGrpSpPr>
          <p:cNvPr id="5" name="Group 4"/>
          <p:cNvGrpSpPr/>
          <p:nvPr userDrawn="1"/>
        </p:nvGrpSpPr>
        <p:grpSpPr>
          <a:xfrm rot="21358364">
            <a:off x="275400" y="3956499"/>
            <a:ext cx="1327117" cy="2741164"/>
            <a:chOff x="1355925" y="1388842"/>
            <a:chExt cx="2157296" cy="4455902"/>
          </a:xfrm>
        </p:grpSpPr>
        <p:pic>
          <p:nvPicPr>
            <p:cNvPr id="3" name="Picture 2"/>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1669343" y="1388842"/>
              <a:ext cx="1843878" cy="2071290"/>
            </a:xfrm>
            <a:prstGeom prst="rect">
              <a:avLst/>
            </a:prstGeom>
          </p:spPr>
        </p:pic>
        <p:pic>
          <p:nvPicPr>
            <p:cNvPr id="4" name="Picture 3"/>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a:off x="1355925" y="2853588"/>
              <a:ext cx="1375244" cy="2991156"/>
            </a:xfrm>
            <a:prstGeom prst="rect">
              <a:avLst/>
            </a:prstGeom>
          </p:spPr>
        </p:pic>
      </p:grpSp>
      <p:sp>
        <p:nvSpPr>
          <p:cNvPr id="7" name="Rectangle 3">
            <a:extLst>
              <a:ext uri="{FF2B5EF4-FFF2-40B4-BE49-F238E27FC236}">
                <a16:creationId xmlns:a16="http://schemas.microsoft.com/office/drawing/2014/main" xmlns="" id="{2E4470BE-467F-42F1-9CCD-604F8475C0F0}"/>
              </a:ext>
            </a:extLst>
          </p:cNvPr>
          <p:cNvSpPr/>
          <p:nvPr userDrawn="1"/>
        </p:nvSpPr>
        <p:spPr>
          <a:xfrm>
            <a:off x="6763562" y="812852"/>
            <a:ext cx="4618769" cy="216206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dirty="0">
              <a:solidFill>
                <a:prstClr val="white"/>
              </a:solidFill>
            </a:endParaRPr>
          </a:p>
        </p:txBody>
      </p:sp>
      <p:sp>
        <p:nvSpPr>
          <p:cNvPr id="8" name="Picture Placeholder 5">
            <a:extLst>
              <a:ext uri="{FF2B5EF4-FFF2-40B4-BE49-F238E27FC236}">
                <a16:creationId xmlns:a16="http://schemas.microsoft.com/office/drawing/2014/main" xmlns="" id="{7D00C1B7-75A1-4F82-8622-26140BEEEFEC}"/>
              </a:ext>
            </a:extLst>
          </p:cNvPr>
          <p:cNvSpPr>
            <a:spLocks noGrp="1"/>
          </p:cNvSpPr>
          <p:nvPr>
            <p:ph type="pic" sz="quarter" idx="10" hasCustomPrompt="1"/>
          </p:nvPr>
        </p:nvSpPr>
        <p:spPr>
          <a:xfrm>
            <a:off x="1553976" y="812852"/>
            <a:ext cx="2013976" cy="2162062"/>
          </a:xfrm>
          <a:prstGeom prst="rect">
            <a:avLst/>
          </a:prstGeom>
          <a:solidFill>
            <a:schemeClr val="bg1">
              <a:lumMod val="95000"/>
            </a:schemeClr>
          </a:solidFill>
        </p:spPr>
        <p:txBody>
          <a:bodyPr tIns="540000" anchor="ctr"/>
          <a:lstStyle>
            <a:lvl1pPr marL="0" indent="0" algn="ctr">
              <a:buNone/>
              <a:defRPr sz="1200">
                <a:latin typeface="+mn-lt"/>
                <a:cs typeface="Arial" pitchFamily="34" charset="0"/>
              </a:defRPr>
            </a:lvl1pPr>
          </a:lstStyle>
          <a:p>
            <a:r>
              <a:rPr lang="en-US" altLang="ko-KR" dirty="0"/>
              <a:t>Insert Your Image</a:t>
            </a:r>
            <a:endParaRPr lang="ko-KR" altLang="en-US" dirty="0"/>
          </a:p>
        </p:txBody>
      </p:sp>
      <p:sp>
        <p:nvSpPr>
          <p:cNvPr id="9" name="Picture Placeholder 5">
            <a:extLst>
              <a:ext uri="{FF2B5EF4-FFF2-40B4-BE49-F238E27FC236}">
                <a16:creationId xmlns:a16="http://schemas.microsoft.com/office/drawing/2014/main" xmlns="" id="{B8FA30A1-B36C-4B48-BDE6-4FC32641C9CE}"/>
              </a:ext>
            </a:extLst>
          </p:cNvPr>
          <p:cNvSpPr>
            <a:spLocks noGrp="1"/>
          </p:cNvSpPr>
          <p:nvPr>
            <p:ph type="pic" sz="quarter" idx="14" hasCustomPrompt="1"/>
          </p:nvPr>
        </p:nvSpPr>
        <p:spPr>
          <a:xfrm>
            <a:off x="4158769" y="812852"/>
            <a:ext cx="2013976" cy="2162062"/>
          </a:xfrm>
          <a:prstGeom prst="rect">
            <a:avLst/>
          </a:prstGeom>
          <a:solidFill>
            <a:schemeClr val="bg1">
              <a:lumMod val="95000"/>
            </a:schemeClr>
          </a:solidFill>
        </p:spPr>
        <p:txBody>
          <a:bodyPr tIns="540000" anchor="ctr"/>
          <a:lstStyle>
            <a:lvl1pPr marL="0" indent="0" algn="ctr">
              <a:buNone/>
              <a:defRPr sz="1200">
                <a:latin typeface="+mn-lt"/>
                <a:cs typeface="Arial" pitchFamily="34" charset="0"/>
              </a:defRPr>
            </a:lvl1pPr>
          </a:lstStyle>
          <a:p>
            <a:r>
              <a:rPr lang="en-US" altLang="ko-KR" dirty="0"/>
              <a:t>Insert Your Image</a:t>
            </a:r>
            <a:endParaRPr lang="ko-KR" altLang="en-US" dirty="0"/>
          </a:p>
        </p:txBody>
      </p:sp>
      <p:sp>
        <p:nvSpPr>
          <p:cNvPr id="10" name="Picture Placeholder 5">
            <a:extLst>
              <a:ext uri="{FF2B5EF4-FFF2-40B4-BE49-F238E27FC236}">
                <a16:creationId xmlns:a16="http://schemas.microsoft.com/office/drawing/2014/main" xmlns="" id="{179D2BD8-8AD2-49DD-BD2B-003725308147}"/>
              </a:ext>
            </a:extLst>
          </p:cNvPr>
          <p:cNvSpPr>
            <a:spLocks noGrp="1"/>
          </p:cNvSpPr>
          <p:nvPr>
            <p:ph type="pic" sz="quarter" idx="15" hasCustomPrompt="1"/>
          </p:nvPr>
        </p:nvSpPr>
        <p:spPr>
          <a:xfrm>
            <a:off x="1553976" y="3733913"/>
            <a:ext cx="2013976" cy="2162062"/>
          </a:xfrm>
          <a:prstGeom prst="rect">
            <a:avLst/>
          </a:prstGeom>
          <a:solidFill>
            <a:schemeClr val="bg1">
              <a:lumMod val="95000"/>
            </a:schemeClr>
          </a:solidFill>
        </p:spPr>
        <p:txBody>
          <a:bodyPr tIns="540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1" name="Picture Placeholder 5">
            <a:extLst>
              <a:ext uri="{FF2B5EF4-FFF2-40B4-BE49-F238E27FC236}">
                <a16:creationId xmlns:a16="http://schemas.microsoft.com/office/drawing/2014/main" xmlns="" id="{26CE268C-A6A7-4425-8A10-083E0F7949AB}"/>
              </a:ext>
            </a:extLst>
          </p:cNvPr>
          <p:cNvSpPr>
            <a:spLocks noGrp="1"/>
          </p:cNvSpPr>
          <p:nvPr>
            <p:ph type="pic" sz="quarter" idx="16" hasCustomPrompt="1"/>
          </p:nvPr>
        </p:nvSpPr>
        <p:spPr>
          <a:xfrm>
            <a:off x="4158769" y="3733913"/>
            <a:ext cx="2013976" cy="2162062"/>
          </a:xfrm>
          <a:prstGeom prst="rect">
            <a:avLst/>
          </a:prstGeom>
          <a:solidFill>
            <a:schemeClr val="bg1">
              <a:lumMod val="95000"/>
            </a:schemeClr>
          </a:solidFill>
        </p:spPr>
        <p:txBody>
          <a:bodyPr tIns="540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2" name="Picture Placeholder 5">
            <a:extLst>
              <a:ext uri="{FF2B5EF4-FFF2-40B4-BE49-F238E27FC236}">
                <a16:creationId xmlns:a16="http://schemas.microsoft.com/office/drawing/2014/main" xmlns="" id="{C351CBC6-A360-43D0-ADEE-814396B2607F}"/>
              </a:ext>
            </a:extLst>
          </p:cNvPr>
          <p:cNvSpPr>
            <a:spLocks noGrp="1"/>
          </p:cNvSpPr>
          <p:nvPr>
            <p:ph type="pic" sz="quarter" idx="17" hasCustomPrompt="1"/>
          </p:nvPr>
        </p:nvSpPr>
        <p:spPr>
          <a:xfrm>
            <a:off x="6763562" y="3733913"/>
            <a:ext cx="2013976" cy="2162062"/>
          </a:xfrm>
          <a:prstGeom prst="rect">
            <a:avLst/>
          </a:prstGeom>
          <a:solidFill>
            <a:schemeClr val="bg1">
              <a:lumMod val="95000"/>
            </a:schemeClr>
          </a:solidFill>
        </p:spPr>
        <p:txBody>
          <a:bodyPr tIns="540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3" name="Picture Placeholder 5">
            <a:extLst>
              <a:ext uri="{FF2B5EF4-FFF2-40B4-BE49-F238E27FC236}">
                <a16:creationId xmlns:a16="http://schemas.microsoft.com/office/drawing/2014/main" xmlns="" id="{066A9285-2A1E-463A-A43A-7AC28AEAE354}"/>
              </a:ext>
            </a:extLst>
          </p:cNvPr>
          <p:cNvSpPr>
            <a:spLocks noGrp="1"/>
          </p:cNvSpPr>
          <p:nvPr>
            <p:ph type="pic" sz="quarter" idx="18" hasCustomPrompt="1"/>
          </p:nvPr>
        </p:nvSpPr>
        <p:spPr>
          <a:xfrm>
            <a:off x="9368355" y="3733913"/>
            <a:ext cx="2013976" cy="2162062"/>
          </a:xfrm>
          <a:prstGeom prst="rect">
            <a:avLst/>
          </a:prstGeom>
          <a:solidFill>
            <a:schemeClr val="bg1">
              <a:lumMod val="95000"/>
            </a:schemeClr>
          </a:solidFill>
        </p:spPr>
        <p:txBody>
          <a:bodyPr tIns="540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Tree>
    <p:extLst>
      <p:ext uri="{BB962C8B-B14F-4D97-AF65-F5344CB8AC3E}">
        <p14:creationId xmlns:p14="http://schemas.microsoft.com/office/powerpoint/2010/main" val="2795531131"/>
      </p:ext>
    </p:extLst>
  </p:cSld>
  <p:clrMapOvr>
    <a:masterClrMapping/>
  </p:clrMapOvr>
</p:sldLayout>
</file>

<file path=ppt/slideLayouts/slideLayout258.xml><?xml version="1.0" encoding="utf-8"?>
<p:sldLayout xmlns:a="http://schemas.openxmlformats.org/drawingml/2006/main" xmlns:r="http://schemas.openxmlformats.org/officeDocument/2006/relationships" xmlns:p="http://schemas.openxmlformats.org/presentationml/2006/main" userDrawn="1">
  <p:cSld name="21_Images &amp; Contents Layout">
    <p:spTree>
      <p:nvGrpSpPr>
        <p:cNvPr id="1" name=""/>
        <p:cNvGrpSpPr/>
        <p:nvPr/>
      </p:nvGrpSpPr>
      <p:grpSpPr>
        <a:xfrm>
          <a:off x="0" y="0"/>
          <a:ext cx="0" cy="0"/>
          <a:chOff x="0" y="0"/>
          <a:chExt cx="0" cy="0"/>
        </a:xfrm>
      </p:grpSpPr>
      <p:sp>
        <p:nvSpPr>
          <p:cNvPr id="4" name="Rectangle 3"/>
          <p:cNvSpPr/>
          <p:nvPr userDrawn="1"/>
        </p:nvSpPr>
        <p:spPr>
          <a:xfrm>
            <a:off x="6255979" y="536627"/>
            <a:ext cx="5216403" cy="262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dirty="0">
              <a:solidFill>
                <a:prstClr val="white"/>
              </a:solidFill>
            </a:endParaRPr>
          </a:p>
        </p:txBody>
      </p:sp>
      <p:sp>
        <p:nvSpPr>
          <p:cNvPr id="9" name="Picture Placeholder 5"/>
          <p:cNvSpPr>
            <a:spLocks noGrp="1"/>
          </p:cNvSpPr>
          <p:nvPr>
            <p:ph type="pic" sz="quarter" idx="10" hasCustomPrompt="1"/>
          </p:nvPr>
        </p:nvSpPr>
        <p:spPr>
          <a:xfrm>
            <a:off x="719171" y="536627"/>
            <a:ext cx="2448000" cy="2628000"/>
          </a:xfrm>
          <a:prstGeom prst="rect">
            <a:avLst/>
          </a:prstGeom>
          <a:solidFill>
            <a:schemeClr val="bg1">
              <a:lumMod val="95000"/>
            </a:schemeClr>
          </a:solidFill>
        </p:spPr>
        <p:txBody>
          <a:bodyPr tIns="540000" anchor="ctr"/>
          <a:lstStyle>
            <a:lvl1pPr marL="0" indent="0" algn="ctr">
              <a:buNone/>
              <a:defRPr sz="1200">
                <a:latin typeface="+mn-lt"/>
                <a:cs typeface="Arial" pitchFamily="34" charset="0"/>
              </a:defRPr>
            </a:lvl1pPr>
          </a:lstStyle>
          <a:p>
            <a:r>
              <a:rPr lang="en-US" altLang="ko-KR" dirty="0"/>
              <a:t>Insert Your Image</a:t>
            </a:r>
            <a:endParaRPr lang="ko-KR" altLang="en-US" dirty="0"/>
          </a:p>
        </p:txBody>
      </p:sp>
      <p:sp>
        <p:nvSpPr>
          <p:cNvPr id="11" name="Picture Placeholder 5"/>
          <p:cNvSpPr>
            <a:spLocks noGrp="1"/>
          </p:cNvSpPr>
          <p:nvPr>
            <p:ph type="pic" sz="quarter" idx="14" hasCustomPrompt="1"/>
          </p:nvPr>
        </p:nvSpPr>
        <p:spPr>
          <a:xfrm>
            <a:off x="3487575" y="536627"/>
            <a:ext cx="2448000" cy="2628000"/>
          </a:xfrm>
          <a:prstGeom prst="rect">
            <a:avLst/>
          </a:prstGeom>
          <a:solidFill>
            <a:schemeClr val="bg1">
              <a:lumMod val="95000"/>
            </a:schemeClr>
          </a:solidFill>
        </p:spPr>
        <p:txBody>
          <a:bodyPr tIns="540000" anchor="ctr"/>
          <a:lstStyle>
            <a:lvl1pPr marL="0" indent="0" algn="ctr">
              <a:buNone/>
              <a:defRPr sz="1200">
                <a:latin typeface="+mn-lt"/>
                <a:cs typeface="Arial" pitchFamily="34" charset="0"/>
              </a:defRPr>
            </a:lvl1pPr>
          </a:lstStyle>
          <a:p>
            <a:r>
              <a:rPr lang="en-US" altLang="ko-KR" dirty="0"/>
              <a:t>Insert Your Image</a:t>
            </a:r>
            <a:endParaRPr lang="ko-KR" altLang="en-US" dirty="0"/>
          </a:p>
        </p:txBody>
      </p:sp>
      <p:sp>
        <p:nvSpPr>
          <p:cNvPr id="12" name="Picture Placeholder 5"/>
          <p:cNvSpPr>
            <a:spLocks noGrp="1"/>
          </p:cNvSpPr>
          <p:nvPr>
            <p:ph type="pic" sz="quarter" idx="15" hasCustomPrompt="1"/>
          </p:nvPr>
        </p:nvSpPr>
        <p:spPr>
          <a:xfrm>
            <a:off x="719171" y="3457688"/>
            <a:ext cx="2448000" cy="2628000"/>
          </a:xfrm>
          <a:prstGeom prst="rect">
            <a:avLst/>
          </a:prstGeom>
          <a:solidFill>
            <a:schemeClr val="bg1">
              <a:lumMod val="95000"/>
            </a:schemeClr>
          </a:solidFill>
        </p:spPr>
        <p:txBody>
          <a:bodyPr tIns="540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3" name="Picture Placeholder 5"/>
          <p:cNvSpPr>
            <a:spLocks noGrp="1"/>
          </p:cNvSpPr>
          <p:nvPr>
            <p:ph type="pic" sz="quarter" idx="16" hasCustomPrompt="1"/>
          </p:nvPr>
        </p:nvSpPr>
        <p:spPr>
          <a:xfrm>
            <a:off x="3487575" y="3457688"/>
            <a:ext cx="2448000" cy="2628000"/>
          </a:xfrm>
          <a:prstGeom prst="rect">
            <a:avLst/>
          </a:prstGeom>
          <a:solidFill>
            <a:schemeClr val="bg1">
              <a:lumMod val="95000"/>
            </a:schemeClr>
          </a:solidFill>
        </p:spPr>
        <p:txBody>
          <a:bodyPr tIns="540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4" name="Picture Placeholder 5"/>
          <p:cNvSpPr>
            <a:spLocks noGrp="1"/>
          </p:cNvSpPr>
          <p:nvPr>
            <p:ph type="pic" sz="quarter" idx="17" hasCustomPrompt="1"/>
          </p:nvPr>
        </p:nvSpPr>
        <p:spPr>
          <a:xfrm>
            <a:off x="6255979" y="3457688"/>
            <a:ext cx="2448000" cy="2628000"/>
          </a:xfrm>
          <a:prstGeom prst="rect">
            <a:avLst/>
          </a:prstGeom>
          <a:solidFill>
            <a:schemeClr val="bg1">
              <a:lumMod val="95000"/>
            </a:schemeClr>
          </a:solidFill>
        </p:spPr>
        <p:txBody>
          <a:bodyPr tIns="540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5" name="Picture Placeholder 5"/>
          <p:cNvSpPr>
            <a:spLocks noGrp="1"/>
          </p:cNvSpPr>
          <p:nvPr>
            <p:ph type="pic" sz="quarter" idx="18" hasCustomPrompt="1"/>
          </p:nvPr>
        </p:nvSpPr>
        <p:spPr>
          <a:xfrm>
            <a:off x="9024382" y="3457688"/>
            <a:ext cx="2448000" cy="2628000"/>
          </a:xfrm>
          <a:prstGeom prst="rect">
            <a:avLst/>
          </a:prstGeom>
          <a:solidFill>
            <a:schemeClr val="bg1">
              <a:lumMod val="95000"/>
            </a:schemeClr>
          </a:solidFill>
        </p:spPr>
        <p:txBody>
          <a:bodyPr tIns="540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0" name="Rectangle 26">
            <a:extLst>
              <a:ext uri="{FF2B5EF4-FFF2-40B4-BE49-F238E27FC236}">
                <a16:creationId xmlns:a16="http://schemas.microsoft.com/office/drawing/2014/main" xmlns="" id="{014BF118-7805-4CE3-BFFB-7B8D38F86890}"/>
              </a:ext>
            </a:extLst>
          </p:cNvPr>
          <p:cNvSpPr/>
          <p:nvPr userDrawn="1"/>
        </p:nvSpPr>
        <p:spPr>
          <a:xfrm>
            <a:off x="0" y="6691672"/>
            <a:ext cx="12192000" cy="16632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16" name="Rectangle 27">
            <a:extLst>
              <a:ext uri="{FF2B5EF4-FFF2-40B4-BE49-F238E27FC236}">
                <a16:creationId xmlns:a16="http://schemas.microsoft.com/office/drawing/2014/main" xmlns="" id="{5E817235-5A77-4E74-B757-BB579DCFDBE3}"/>
              </a:ext>
            </a:extLst>
          </p:cNvPr>
          <p:cNvSpPr/>
          <p:nvPr userDrawn="1"/>
        </p:nvSpPr>
        <p:spPr>
          <a:xfrm>
            <a:off x="0" y="540"/>
            <a:ext cx="12192000" cy="16632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Tree>
    <p:extLst>
      <p:ext uri="{BB962C8B-B14F-4D97-AF65-F5344CB8AC3E}">
        <p14:creationId xmlns:p14="http://schemas.microsoft.com/office/powerpoint/2010/main" val="753328689"/>
      </p:ext>
    </p:extLst>
  </p:cSld>
  <p:clrMapOvr>
    <a:masterClrMapping/>
  </p:clrMapOvr>
</p:sldLayout>
</file>

<file path=ppt/slideLayouts/slideLayout259.xml><?xml version="1.0" encoding="utf-8"?>
<p:sldLayout xmlns:a="http://schemas.openxmlformats.org/drawingml/2006/main" xmlns:r="http://schemas.openxmlformats.org/officeDocument/2006/relationships" xmlns:p="http://schemas.openxmlformats.org/presentationml/2006/main" userDrawn="1">
  <p:cSld name="20_Images &amp; Contents Layout">
    <p:spTree>
      <p:nvGrpSpPr>
        <p:cNvPr id="1" name=""/>
        <p:cNvGrpSpPr/>
        <p:nvPr/>
      </p:nvGrpSpPr>
      <p:grpSpPr>
        <a:xfrm>
          <a:off x="0" y="0"/>
          <a:ext cx="0" cy="0"/>
          <a:chOff x="0" y="0"/>
          <a:chExt cx="0" cy="0"/>
        </a:xfrm>
      </p:grpSpPr>
      <p:sp>
        <p:nvSpPr>
          <p:cNvPr id="11" name="Picture Placeholder 10"/>
          <p:cNvSpPr>
            <a:spLocks noGrp="1"/>
          </p:cNvSpPr>
          <p:nvPr>
            <p:ph type="pic" sz="quarter" idx="10" hasCustomPrompt="1"/>
          </p:nvPr>
        </p:nvSpPr>
        <p:spPr>
          <a:xfrm>
            <a:off x="0" y="0"/>
            <a:ext cx="6141101" cy="4176000"/>
          </a:xfrm>
          <a:prstGeom prst="rect">
            <a:avLst/>
          </a:prstGeom>
          <a:solidFill>
            <a:srgbClr val="BEBFBF">
              <a:alpha val="30000"/>
            </a:srgbClr>
          </a:solidFill>
        </p:spPr>
        <p:txBody>
          <a:bodyPr tIns="288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3" name="Picture Placeholder 10"/>
          <p:cNvSpPr>
            <a:spLocks noGrp="1"/>
          </p:cNvSpPr>
          <p:nvPr>
            <p:ph type="pic" sz="quarter" idx="11" hasCustomPrompt="1"/>
          </p:nvPr>
        </p:nvSpPr>
        <p:spPr>
          <a:xfrm>
            <a:off x="6281560" y="0"/>
            <a:ext cx="2880000" cy="2016000"/>
          </a:xfrm>
          <a:prstGeom prst="rect">
            <a:avLst/>
          </a:prstGeom>
          <a:solidFill>
            <a:srgbClr val="BEBFBF">
              <a:alpha val="30000"/>
            </a:srgbClr>
          </a:solidFill>
        </p:spPr>
        <p:txBody>
          <a:bodyPr tIns="288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6" name="Picture Placeholder 10"/>
          <p:cNvSpPr>
            <a:spLocks noGrp="1"/>
          </p:cNvSpPr>
          <p:nvPr>
            <p:ph type="pic" sz="quarter" idx="13" hasCustomPrompt="1"/>
          </p:nvPr>
        </p:nvSpPr>
        <p:spPr>
          <a:xfrm>
            <a:off x="6281560" y="2160786"/>
            <a:ext cx="2880000" cy="2016000"/>
          </a:xfrm>
          <a:prstGeom prst="rect">
            <a:avLst/>
          </a:prstGeom>
          <a:solidFill>
            <a:srgbClr val="BEBFBF">
              <a:alpha val="30000"/>
            </a:srgbClr>
          </a:solidFill>
        </p:spPr>
        <p:txBody>
          <a:bodyPr tIns="288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b="0">
                <a:latin typeface="+mn-lt"/>
                <a:cs typeface="Arial" pitchFamily="34" charset="0"/>
              </a:defRPr>
            </a:lvl1pPr>
          </a:lstStyle>
          <a:p>
            <a:r>
              <a:rPr lang="en-US" altLang="ko-KR" dirty="0"/>
              <a:t>Insert Your Image</a:t>
            </a:r>
            <a:endParaRPr lang="ko-KR" altLang="en-US" dirty="0"/>
          </a:p>
          <a:p>
            <a:endParaRPr lang="ko-KR" altLang="en-US" dirty="0"/>
          </a:p>
        </p:txBody>
      </p:sp>
      <p:sp>
        <p:nvSpPr>
          <p:cNvPr id="25" name="Picture Placeholder 10"/>
          <p:cNvSpPr>
            <a:spLocks noGrp="1"/>
          </p:cNvSpPr>
          <p:nvPr>
            <p:ph type="pic" sz="quarter" idx="14" hasCustomPrompt="1"/>
          </p:nvPr>
        </p:nvSpPr>
        <p:spPr>
          <a:xfrm>
            <a:off x="9305596" y="-4215"/>
            <a:ext cx="2880000" cy="2016000"/>
          </a:xfrm>
          <a:prstGeom prst="rect">
            <a:avLst/>
          </a:prstGeom>
          <a:solidFill>
            <a:srgbClr val="BEBFBF">
              <a:alpha val="30000"/>
            </a:srgbClr>
          </a:solidFill>
        </p:spPr>
        <p:txBody>
          <a:bodyPr tIns="288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26" name="Picture Placeholder 10"/>
          <p:cNvSpPr>
            <a:spLocks noGrp="1"/>
          </p:cNvSpPr>
          <p:nvPr>
            <p:ph type="pic" sz="quarter" idx="15" hasCustomPrompt="1"/>
          </p:nvPr>
        </p:nvSpPr>
        <p:spPr>
          <a:xfrm>
            <a:off x="9305596" y="2156571"/>
            <a:ext cx="2880000" cy="2016000"/>
          </a:xfrm>
          <a:prstGeom prst="rect">
            <a:avLst/>
          </a:prstGeom>
          <a:solidFill>
            <a:srgbClr val="BEBFBF">
              <a:alpha val="30000"/>
            </a:srgbClr>
          </a:solidFill>
        </p:spPr>
        <p:txBody>
          <a:bodyPr tIns="288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b="0">
                <a:latin typeface="+mn-lt"/>
                <a:cs typeface="Arial" pitchFamily="34" charset="0"/>
              </a:defRPr>
            </a:lvl1pPr>
          </a:lstStyle>
          <a:p>
            <a:r>
              <a:rPr lang="en-US" altLang="ko-KR" dirty="0"/>
              <a:t>Insert Your Image</a:t>
            </a:r>
            <a:endParaRPr lang="ko-KR" altLang="en-US" dirty="0"/>
          </a:p>
          <a:p>
            <a:endParaRPr lang="ko-KR" altLang="en-US" dirty="0"/>
          </a:p>
        </p:txBody>
      </p:sp>
      <p:sp>
        <p:nvSpPr>
          <p:cNvPr id="2" name="Rectangle 1"/>
          <p:cNvSpPr/>
          <p:nvPr userDrawn="1"/>
        </p:nvSpPr>
        <p:spPr>
          <a:xfrm>
            <a:off x="0" y="4302000"/>
            <a:ext cx="12192000" cy="2556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914377"/>
            <a:endParaRPr lang="ko-KR" altLang="en-US" dirty="0">
              <a:solidFill>
                <a:prstClr val="white"/>
              </a:solidFill>
            </a:endParaRPr>
          </a:p>
        </p:txBody>
      </p:sp>
    </p:spTree>
    <p:extLst>
      <p:ext uri="{BB962C8B-B14F-4D97-AF65-F5344CB8AC3E}">
        <p14:creationId xmlns:p14="http://schemas.microsoft.com/office/powerpoint/2010/main" val="631137054"/>
      </p:ext>
    </p:extLst>
  </p:cSld>
  <p:clrMapOvr>
    <a:masterClrMapping/>
  </p:clrMapOvr>
</p:sldLayout>
</file>

<file path=ppt/slideLayouts/slideLayout260.xml><?xml version="1.0" encoding="utf-8"?>
<p:sldLayout xmlns:a="http://schemas.openxmlformats.org/drawingml/2006/main" xmlns:r="http://schemas.openxmlformats.org/officeDocument/2006/relationships" xmlns:p="http://schemas.openxmlformats.org/presentationml/2006/main" userDrawn="1">
  <p:cSld name="22_Images &amp; Contents Layout">
    <p:spTree>
      <p:nvGrpSpPr>
        <p:cNvPr id="1" name=""/>
        <p:cNvGrpSpPr/>
        <p:nvPr/>
      </p:nvGrpSpPr>
      <p:grpSpPr>
        <a:xfrm>
          <a:off x="0" y="0"/>
          <a:ext cx="0" cy="0"/>
          <a:chOff x="0" y="0"/>
          <a:chExt cx="0" cy="0"/>
        </a:xfrm>
      </p:grpSpPr>
      <p:sp>
        <p:nvSpPr>
          <p:cNvPr id="3" name="Picture Placeholder 2"/>
          <p:cNvSpPr>
            <a:spLocks noGrp="1"/>
          </p:cNvSpPr>
          <p:nvPr>
            <p:ph type="pic" idx="1" hasCustomPrompt="1"/>
          </p:nvPr>
        </p:nvSpPr>
        <p:spPr>
          <a:xfrm>
            <a:off x="4272000" y="0"/>
            <a:ext cx="7920000" cy="3888000"/>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4" name="Picture Placeholder 2"/>
          <p:cNvSpPr>
            <a:spLocks noGrp="1"/>
          </p:cNvSpPr>
          <p:nvPr>
            <p:ph type="pic" idx="10" hasCustomPrompt="1"/>
          </p:nvPr>
        </p:nvSpPr>
        <p:spPr>
          <a:xfrm>
            <a:off x="0" y="2970000"/>
            <a:ext cx="3960000" cy="3888000"/>
          </a:xfrm>
          <a:prstGeom prst="rect">
            <a:avLst/>
          </a:prstGeom>
          <a:solidFill>
            <a:schemeClr val="bg1">
              <a:lumMod val="95000"/>
            </a:schemeClr>
          </a:solidFill>
        </p:spPr>
        <p:txBody>
          <a:bodyPr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a:p>
            <a:endParaRPr lang="ko-KR" altLang="en-US" dirty="0"/>
          </a:p>
        </p:txBody>
      </p:sp>
    </p:spTree>
    <p:extLst>
      <p:ext uri="{BB962C8B-B14F-4D97-AF65-F5344CB8AC3E}">
        <p14:creationId xmlns:p14="http://schemas.microsoft.com/office/powerpoint/2010/main" val="4010278707"/>
      </p:ext>
    </p:extLst>
  </p:cSld>
  <p:clrMapOvr>
    <a:masterClrMapping/>
  </p:clrMapOvr>
</p:sldLayout>
</file>

<file path=ppt/slideLayouts/slideLayout261.xml><?xml version="1.0" encoding="utf-8"?>
<p:sldLayout xmlns:a="http://schemas.openxmlformats.org/drawingml/2006/main" xmlns:r="http://schemas.openxmlformats.org/officeDocument/2006/relationships" xmlns:p="http://schemas.openxmlformats.org/presentationml/2006/main" preserve="1" userDrawn="1">
  <p:cSld name="4_Contents slide layout">
    <p:spTree>
      <p:nvGrpSpPr>
        <p:cNvPr id="1" name=""/>
        <p:cNvGrpSpPr/>
        <p:nvPr/>
      </p:nvGrpSpPr>
      <p:grpSpPr>
        <a:xfrm>
          <a:off x="0" y="0"/>
          <a:ext cx="0" cy="0"/>
          <a:chOff x="0" y="0"/>
          <a:chExt cx="0" cy="0"/>
        </a:xfrm>
      </p:grpSpPr>
      <p:grpSp>
        <p:nvGrpSpPr>
          <p:cNvPr id="44" name="Group 43"/>
          <p:cNvGrpSpPr/>
          <p:nvPr userDrawn="1"/>
        </p:nvGrpSpPr>
        <p:grpSpPr>
          <a:xfrm rot="20746501">
            <a:off x="427051" y="282870"/>
            <a:ext cx="456591" cy="512904"/>
            <a:chOff x="608961" y="1041225"/>
            <a:chExt cx="1134310" cy="1274208"/>
          </a:xfrm>
        </p:grpSpPr>
        <p:pic>
          <p:nvPicPr>
            <p:cNvPr id="45" name="Picture 44"/>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46" name="Oval 45"/>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cxnSp>
        <p:nvCxnSpPr>
          <p:cNvPr id="47" name="Straight Connector 46"/>
          <p:cNvCxnSpPr/>
          <p:nvPr userDrawn="1"/>
        </p:nvCxnSpPr>
        <p:spPr>
          <a:xfrm>
            <a:off x="625362" y="529437"/>
            <a:ext cx="0" cy="6328563"/>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userDrawn="1"/>
        </p:nvCxnSpPr>
        <p:spPr>
          <a:xfrm>
            <a:off x="1659963" y="923168"/>
            <a:ext cx="0" cy="5934832"/>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17" name="Straight Connector 16"/>
          <p:cNvCxnSpPr/>
          <p:nvPr userDrawn="1"/>
        </p:nvCxnSpPr>
        <p:spPr>
          <a:xfrm>
            <a:off x="948751" y="1540540"/>
            <a:ext cx="0" cy="5317460"/>
          </a:xfrm>
          <a:prstGeom prst="line">
            <a:avLst/>
          </a:prstGeom>
          <a:ln w="19050"/>
        </p:spPr>
        <p:style>
          <a:lnRef idx="1">
            <a:schemeClr val="accent1"/>
          </a:lnRef>
          <a:fillRef idx="0">
            <a:schemeClr val="accent1"/>
          </a:fillRef>
          <a:effectRef idx="0">
            <a:schemeClr val="accent1"/>
          </a:effectRef>
          <a:fontRef idx="minor">
            <a:schemeClr val="tx1"/>
          </a:fontRef>
        </p:style>
      </p:cxnSp>
      <p:grpSp>
        <p:nvGrpSpPr>
          <p:cNvPr id="8" name="Group 7"/>
          <p:cNvGrpSpPr/>
          <p:nvPr userDrawn="1"/>
        </p:nvGrpSpPr>
        <p:grpSpPr>
          <a:xfrm rot="21099034">
            <a:off x="459801" y="945545"/>
            <a:ext cx="1134310" cy="1274208"/>
            <a:chOff x="608961" y="1041225"/>
            <a:chExt cx="1134310" cy="1274208"/>
          </a:xfrm>
        </p:grpSpPr>
        <p:pic>
          <p:nvPicPr>
            <p:cNvPr id="3" name="Picture 2"/>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7" name="Oval 6"/>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grpSp>
        <p:nvGrpSpPr>
          <p:cNvPr id="19" name="Group 18"/>
          <p:cNvGrpSpPr/>
          <p:nvPr userDrawn="1"/>
        </p:nvGrpSpPr>
        <p:grpSpPr>
          <a:xfrm rot="20746501">
            <a:off x="1628669" y="1828684"/>
            <a:ext cx="886337" cy="995652"/>
            <a:chOff x="608961" y="1041225"/>
            <a:chExt cx="1134310" cy="1274208"/>
          </a:xfrm>
        </p:grpSpPr>
        <p:pic>
          <p:nvPicPr>
            <p:cNvPr id="20" name="Picture 19"/>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21" name="Oval 20"/>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grpSp>
        <p:nvGrpSpPr>
          <p:cNvPr id="22" name="Group 21"/>
          <p:cNvGrpSpPr/>
          <p:nvPr userDrawn="1"/>
        </p:nvGrpSpPr>
        <p:grpSpPr>
          <a:xfrm rot="20746501">
            <a:off x="162757" y="2271383"/>
            <a:ext cx="642582" cy="721834"/>
            <a:chOff x="608961" y="1041225"/>
            <a:chExt cx="1134310" cy="1274208"/>
          </a:xfrm>
        </p:grpSpPr>
        <p:pic>
          <p:nvPicPr>
            <p:cNvPr id="23" name="Picture 22"/>
            <p:cNvPicPr>
              <a:picLocks noChangeAspect="1"/>
            </p:cNvPicPr>
            <p:nvPr userDrawn="1"/>
          </p:nvPicPr>
          <p:blipFill>
            <a:blip r:embed="rId5"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24" name="Oval 23"/>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grpSp>
        <p:nvGrpSpPr>
          <p:cNvPr id="25" name="Group 24"/>
          <p:cNvGrpSpPr/>
          <p:nvPr userDrawn="1"/>
        </p:nvGrpSpPr>
        <p:grpSpPr>
          <a:xfrm rot="20746501">
            <a:off x="1178764" y="2985246"/>
            <a:ext cx="456591" cy="512904"/>
            <a:chOff x="608961" y="1041225"/>
            <a:chExt cx="1134310" cy="1274208"/>
          </a:xfrm>
        </p:grpSpPr>
        <p:pic>
          <p:nvPicPr>
            <p:cNvPr id="26" name="Picture 25"/>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27" name="Oval 26"/>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grpSp>
        <p:nvGrpSpPr>
          <p:cNvPr id="28" name="Group 27"/>
          <p:cNvGrpSpPr/>
          <p:nvPr userDrawn="1"/>
        </p:nvGrpSpPr>
        <p:grpSpPr>
          <a:xfrm rot="20746501">
            <a:off x="1371136" y="563552"/>
            <a:ext cx="692698" cy="778131"/>
            <a:chOff x="608961" y="1041225"/>
            <a:chExt cx="1134310" cy="1274208"/>
          </a:xfrm>
        </p:grpSpPr>
        <p:pic>
          <p:nvPicPr>
            <p:cNvPr id="29" name="Picture 28"/>
            <p:cNvPicPr>
              <a:picLocks noChangeAspect="1"/>
            </p:cNvPicPr>
            <p:nvPr userDrawn="1"/>
          </p:nvPicPr>
          <p:blipFill>
            <a:blip r:embed="rId6"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30" name="Oval 29"/>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cxnSp>
        <p:nvCxnSpPr>
          <p:cNvPr id="32" name="Straight Connector 31"/>
          <p:cNvCxnSpPr/>
          <p:nvPr userDrawn="1"/>
        </p:nvCxnSpPr>
        <p:spPr>
          <a:xfrm>
            <a:off x="2013631" y="2307321"/>
            <a:ext cx="0" cy="4550679"/>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userDrawn="1"/>
        </p:nvCxnSpPr>
        <p:spPr>
          <a:xfrm>
            <a:off x="1377075" y="3231813"/>
            <a:ext cx="0" cy="3626187"/>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userDrawn="1"/>
        </p:nvCxnSpPr>
        <p:spPr>
          <a:xfrm>
            <a:off x="429817" y="2628623"/>
            <a:ext cx="0" cy="4229377"/>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userDrawn="1"/>
        </p:nvCxnSpPr>
        <p:spPr>
          <a:xfrm>
            <a:off x="691849" y="3779607"/>
            <a:ext cx="0" cy="3078393"/>
          </a:xfrm>
          <a:prstGeom prst="line">
            <a:avLst/>
          </a:prstGeom>
          <a:ln w="19050"/>
        </p:spPr>
        <p:style>
          <a:lnRef idx="1">
            <a:schemeClr val="accent1"/>
          </a:lnRef>
          <a:fillRef idx="0">
            <a:schemeClr val="accent1"/>
          </a:fillRef>
          <a:effectRef idx="0">
            <a:schemeClr val="accent1"/>
          </a:effectRef>
          <a:fontRef idx="minor">
            <a:schemeClr val="tx1"/>
          </a:fontRef>
        </p:style>
      </p:cxnSp>
      <p:grpSp>
        <p:nvGrpSpPr>
          <p:cNvPr id="40" name="Group 39"/>
          <p:cNvGrpSpPr/>
          <p:nvPr userDrawn="1"/>
        </p:nvGrpSpPr>
        <p:grpSpPr>
          <a:xfrm rot="20746501">
            <a:off x="274872" y="3276036"/>
            <a:ext cx="948998" cy="1066042"/>
            <a:chOff x="608961" y="1041225"/>
            <a:chExt cx="1134310" cy="1274208"/>
          </a:xfrm>
        </p:grpSpPr>
        <p:pic>
          <p:nvPicPr>
            <p:cNvPr id="41" name="Picture 40"/>
            <p:cNvPicPr>
              <a:picLocks noChangeAspect="1"/>
            </p:cNvPicPr>
            <p:nvPr userDrawn="1"/>
          </p:nvPicPr>
          <p:blipFill>
            <a:blip r:embed="rId7"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42" name="Oval 41"/>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sp>
        <p:nvSpPr>
          <p:cNvPr id="38" name="Rectangle 14">
            <a:extLst>
              <a:ext uri="{FF2B5EF4-FFF2-40B4-BE49-F238E27FC236}">
                <a16:creationId xmlns:a16="http://schemas.microsoft.com/office/drawing/2014/main" xmlns="" id="{2A56CF54-E8A9-4CB3-8E2F-822D02DEE067}"/>
              </a:ext>
            </a:extLst>
          </p:cNvPr>
          <p:cNvSpPr/>
          <p:nvPr userDrawn="1"/>
        </p:nvSpPr>
        <p:spPr>
          <a:xfrm rot="16200000">
            <a:off x="4784974" y="-1005425"/>
            <a:ext cx="5734851" cy="9079200"/>
          </a:xfrm>
          <a:prstGeom prst="round2SameRect">
            <a:avLst>
              <a:gd name="adj1" fmla="val 9618"/>
              <a:gd name="adj2" fmla="val 0"/>
            </a:avLst>
          </a:prstGeom>
          <a:solidFill>
            <a:schemeClr val="accent1">
              <a:lumMod val="20000"/>
              <a:lumOff val="80000"/>
            </a:schemeClr>
          </a:solidFill>
          <a:ln w="9525">
            <a:gradFill>
              <a:gsLst>
                <a:gs pos="0">
                  <a:schemeClr val="bg1">
                    <a:alpha val="59000"/>
                  </a:schemeClr>
                </a:gs>
                <a:gs pos="100000">
                  <a:schemeClr val="bg1">
                    <a:alpha val="19000"/>
                  </a:schemeClr>
                </a:gs>
              </a:gsLst>
              <a:lin ang="7800000" scaled="0"/>
            </a:gradFill>
          </a:ln>
          <a:effectLst>
            <a:glow rad="76200">
              <a:schemeClr val="bg1">
                <a:alpha val="13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sp>
        <p:nvSpPr>
          <p:cNvPr id="49" name="Picture Placeholder 2">
            <a:extLst>
              <a:ext uri="{FF2B5EF4-FFF2-40B4-BE49-F238E27FC236}">
                <a16:creationId xmlns:a16="http://schemas.microsoft.com/office/drawing/2014/main" xmlns="" id="{0CA75033-6DEB-4833-A97C-13B2ACE7C612}"/>
              </a:ext>
            </a:extLst>
          </p:cNvPr>
          <p:cNvSpPr>
            <a:spLocks noGrp="1"/>
          </p:cNvSpPr>
          <p:nvPr>
            <p:ph type="pic" idx="14" hasCustomPrompt="1"/>
          </p:nvPr>
        </p:nvSpPr>
        <p:spPr>
          <a:xfrm>
            <a:off x="3767879" y="958244"/>
            <a:ext cx="2160000" cy="2664743"/>
          </a:xfrm>
          <a:prstGeom prst="roundRect">
            <a:avLst>
              <a:gd name="adj" fmla="val 15344"/>
            </a:avLst>
          </a:prstGeom>
          <a:solidFill>
            <a:schemeClr val="bg1">
              <a:lumMod val="95000"/>
            </a:schemeClr>
          </a:solidFill>
          <a:ln w="19050">
            <a:solidFill>
              <a:schemeClr val="accent2"/>
            </a:solidFill>
          </a:ln>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t>
            </a:r>
            <a:endParaRPr lang="ko-KR" altLang="en-US" dirty="0"/>
          </a:p>
        </p:txBody>
      </p:sp>
      <p:sp>
        <p:nvSpPr>
          <p:cNvPr id="51" name="Rectangle 17">
            <a:extLst>
              <a:ext uri="{FF2B5EF4-FFF2-40B4-BE49-F238E27FC236}">
                <a16:creationId xmlns:a16="http://schemas.microsoft.com/office/drawing/2014/main" xmlns="" id="{1EB681C3-88C5-4FD8-8B12-CCD616C27E79}"/>
              </a:ext>
            </a:extLst>
          </p:cNvPr>
          <p:cNvSpPr/>
          <p:nvPr userDrawn="1"/>
        </p:nvSpPr>
        <p:spPr>
          <a:xfrm>
            <a:off x="6590247" y="3818820"/>
            <a:ext cx="2160000" cy="648000"/>
          </a:xfrm>
          <a:prstGeom prst="roundRect">
            <a:avLst>
              <a:gd name="adj" fmla="val 26956"/>
            </a:avLst>
          </a:prstGeom>
          <a:solidFill>
            <a:schemeClr val="accent3"/>
          </a:solidFill>
          <a:ln w="9525">
            <a:noFill/>
          </a:ln>
          <a:effectLst>
            <a:glow rad="76200">
              <a:schemeClr val="bg1">
                <a:alpha val="13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sp>
        <p:nvSpPr>
          <p:cNvPr id="55" name="Rectangle 17">
            <a:extLst>
              <a:ext uri="{FF2B5EF4-FFF2-40B4-BE49-F238E27FC236}">
                <a16:creationId xmlns:a16="http://schemas.microsoft.com/office/drawing/2014/main" xmlns="" id="{3177E798-31DD-4007-B9A5-B9562F7A1B10}"/>
              </a:ext>
            </a:extLst>
          </p:cNvPr>
          <p:cNvSpPr/>
          <p:nvPr userDrawn="1"/>
        </p:nvSpPr>
        <p:spPr>
          <a:xfrm>
            <a:off x="3767879" y="3818820"/>
            <a:ext cx="2160000" cy="648000"/>
          </a:xfrm>
          <a:prstGeom prst="roundRect">
            <a:avLst>
              <a:gd name="adj" fmla="val 26956"/>
            </a:avLst>
          </a:prstGeom>
          <a:solidFill>
            <a:schemeClr val="accent2"/>
          </a:solidFill>
          <a:ln w="9525">
            <a:noFill/>
          </a:ln>
          <a:effectLst>
            <a:glow rad="76200">
              <a:schemeClr val="bg1">
                <a:alpha val="13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sp>
        <p:nvSpPr>
          <p:cNvPr id="56" name="Rectangle 17">
            <a:extLst>
              <a:ext uri="{FF2B5EF4-FFF2-40B4-BE49-F238E27FC236}">
                <a16:creationId xmlns:a16="http://schemas.microsoft.com/office/drawing/2014/main" xmlns="" id="{2245EFFE-4084-4C09-826D-4D874ADCF1CE}"/>
              </a:ext>
            </a:extLst>
          </p:cNvPr>
          <p:cNvSpPr/>
          <p:nvPr userDrawn="1"/>
        </p:nvSpPr>
        <p:spPr>
          <a:xfrm>
            <a:off x="9412614" y="3818820"/>
            <a:ext cx="2160000" cy="648000"/>
          </a:xfrm>
          <a:prstGeom prst="roundRect">
            <a:avLst>
              <a:gd name="adj" fmla="val 26956"/>
            </a:avLst>
          </a:prstGeom>
          <a:solidFill>
            <a:schemeClr val="accent4"/>
          </a:solidFill>
          <a:ln w="9525">
            <a:noFill/>
          </a:ln>
          <a:effectLst>
            <a:glow rad="76200">
              <a:schemeClr val="bg1">
                <a:alpha val="13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sp>
        <p:nvSpPr>
          <p:cNvPr id="57" name="Picture Placeholder 2">
            <a:extLst>
              <a:ext uri="{FF2B5EF4-FFF2-40B4-BE49-F238E27FC236}">
                <a16:creationId xmlns:a16="http://schemas.microsoft.com/office/drawing/2014/main" xmlns="" id="{3FE01333-B095-4842-ADE3-957E2AA6066C}"/>
              </a:ext>
            </a:extLst>
          </p:cNvPr>
          <p:cNvSpPr>
            <a:spLocks noGrp="1"/>
          </p:cNvSpPr>
          <p:nvPr>
            <p:ph type="pic" idx="15" hasCustomPrompt="1"/>
          </p:nvPr>
        </p:nvSpPr>
        <p:spPr>
          <a:xfrm>
            <a:off x="6590247" y="958244"/>
            <a:ext cx="2160000" cy="2664743"/>
          </a:xfrm>
          <a:prstGeom prst="roundRect">
            <a:avLst>
              <a:gd name="adj" fmla="val 15344"/>
            </a:avLst>
          </a:prstGeom>
          <a:solidFill>
            <a:schemeClr val="bg1">
              <a:lumMod val="95000"/>
            </a:schemeClr>
          </a:solidFill>
          <a:ln w="19050">
            <a:solidFill>
              <a:schemeClr val="accent3"/>
            </a:solidFill>
          </a:ln>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t>
            </a:r>
            <a:endParaRPr lang="ko-KR" altLang="en-US" dirty="0"/>
          </a:p>
        </p:txBody>
      </p:sp>
      <p:sp>
        <p:nvSpPr>
          <p:cNvPr id="58" name="Picture Placeholder 2">
            <a:extLst>
              <a:ext uri="{FF2B5EF4-FFF2-40B4-BE49-F238E27FC236}">
                <a16:creationId xmlns:a16="http://schemas.microsoft.com/office/drawing/2014/main" xmlns="" id="{30FFE088-CDD4-4C6A-BFE6-83468B616121}"/>
              </a:ext>
            </a:extLst>
          </p:cNvPr>
          <p:cNvSpPr>
            <a:spLocks noGrp="1"/>
          </p:cNvSpPr>
          <p:nvPr>
            <p:ph type="pic" idx="16" hasCustomPrompt="1"/>
          </p:nvPr>
        </p:nvSpPr>
        <p:spPr>
          <a:xfrm>
            <a:off x="9412614" y="958244"/>
            <a:ext cx="2160000" cy="2664743"/>
          </a:xfrm>
          <a:prstGeom prst="roundRect">
            <a:avLst>
              <a:gd name="adj" fmla="val 15344"/>
            </a:avLst>
          </a:prstGeom>
          <a:solidFill>
            <a:schemeClr val="bg1">
              <a:lumMod val="95000"/>
            </a:schemeClr>
          </a:solidFill>
          <a:ln w="19050">
            <a:solidFill>
              <a:schemeClr val="accent4"/>
            </a:solidFill>
          </a:ln>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t>
            </a:r>
            <a:endParaRPr lang="ko-KR" altLang="en-US" dirty="0"/>
          </a:p>
        </p:txBody>
      </p:sp>
    </p:spTree>
    <p:extLst>
      <p:ext uri="{BB962C8B-B14F-4D97-AF65-F5344CB8AC3E}">
        <p14:creationId xmlns:p14="http://schemas.microsoft.com/office/powerpoint/2010/main" val="3509373354"/>
      </p:ext>
    </p:extLst>
  </p:cSld>
  <p:clrMapOvr>
    <a:masterClrMapping/>
  </p:clrMapOvr>
</p:sldLayout>
</file>

<file path=ppt/slideLayouts/slideLayout262.xml><?xml version="1.0" encoding="utf-8"?>
<p:sldLayout xmlns:a="http://schemas.openxmlformats.org/drawingml/2006/main" xmlns:r="http://schemas.openxmlformats.org/officeDocument/2006/relationships" xmlns:p="http://schemas.openxmlformats.org/presentationml/2006/main" preserve="1" userDrawn="1">
  <p:cSld name="PNG sets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8" y="123478"/>
            <a:ext cx="11573197" cy="724247"/>
          </a:xfrm>
          <a:prstGeom prst="rect">
            <a:avLst/>
          </a:prstGeom>
        </p:spPr>
        <p:txBody>
          <a:bodyPr anchor="ctr"/>
          <a:lstStyle>
            <a:lvl1pPr marL="0" indent="0" algn="ctr">
              <a:buNone/>
              <a:defRPr sz="5400" b="0" baseline="0">
                <a:solidFill>
                  <a:schemeClr val="tx1">
                    <a:lumMod val="65000"/>
                    <a:lumOff val="35000"/>
                  </a:schemeClr>
                </a:solidFill>
                <a:latin typeface="+mj-lt"/>
                <a:cs typeface="Arial" pitchFamily="34" charset="0"/>
              </a:defRPr>
            </a:lvl1pPr>
          </a:lstStyle>
          <a:p>
            <a:pPr lvl="0"/>
            <a:r>
              <a:rPr lang="en-US" altLang="ko-KR" dirty="0"/>
              <a:t>PNG LAYOUT</a:t>
            </a:r>
          </a:p>
        </p:txBody>
      </p:sp>
    </p:spTree>
    <p:extLst>
      <p:ext uri="{BB962C8B-B14F-4D97-AF65-F5344CB8AC3E}">
        <p14:creationId xmlns:p14="http://schemas.microsoft.com/office/powerpoint/2010/main" val="1994549911"/>
      </p:ext>
    </p:extLst>
  </p:cSld>
  <p:clrMapOvr>
    <a:masterClrMapping/>
  </p:clrMapOvr>
</p:sldLayout>
</file>

<file path=ppt/slideLayouts/slideLayout263.xml><?xml version="1.0" encoding="utf-8"?>
<p:sldLayout xmlns:a="http://schemas.openxmlformats.org/drawingml/2006/main" xmlns:r="http://schemas.openxmlformats.org/officeDocument/2006/relationships" xmlns:p="http://schemas.openxmlformats.org/presentationml/2006/main" preserve="1" userDrawn="1">
  <p:cSld name="1_Icon sets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8" y="123478"/>
            <a:ext cx="11573197" cy="724247"/>
          </a:xfrm>
          <a:prstGeom prst="rect">
            <a:avLst/>
          </a:prstGeom>
        </p:spPr>
        <p:txBody>
          <a:bodyPr anchor="ctr"/>
          <a:lstStyle>
            <a:lvl1pPr marL="0" indent="0" algn="ctr">
              <a:buNone/>
              <a:defRPr sz="5400" b="0" baseline="0">
                <a:solidFill>
                  <a:schemeClr val="tx1">
                    <a:lumMod val="65000"/>
                    <a:lumOff val="35000"/>
                  </a:schemeClr>
                </a:solidFill>
                <a:latin typeface="+mj-lt"/>
                <a:cs typeface="Arial" pitchFamily="34" charset="0"/>
              </a:defRPr>
            </a:lvl1pPr>
          </a:lstStyle>
          <a:p>
            <a:pPr lvl="0"/>
            <a:r>
              <a:rPr lang="en-US" altLang="ko-KR" dirty="0"/>
              <a:t>BASIC LAYOUT</a:t>
            </a:r>
          </a:p>
        </p:txBody>
      </p:sp>
      <p:sp>
        <p:nvSpPr>
          <p:cNvPr id="3" name="Rounded Rectangle 2"/>
          <p:cNvSpPr/>
          <p:nvPr userDrawn="1"/>
        </p:nvSpPr>
        <p:spPr>
          <a:xfrm>
            <a:off x="354009" y="1131590"/>
            <a:ext cx="3560767" cy="5402561"/>
          </a:xfrm>
          <a:prstGeom prst="roundRect">
            <a:avLst>
              <a:gd name="adj" fmla="val 3968"/>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sz="1351">
              <a:solidFill>
                <a:prstClr val="white"/>
              </a:solidFill>
            </a:endParaRPr>
          </a:p>
        </p:txBody>
      </p:sp>
      <p:sp>
        <p:nvSpPr>
          <p:cNvPr id="4" name="Rounded Rectangle 3"/>
          <p:cNvSpPr/>
          <p:nvPr userDrawn="1"/>
        </p:nvSpPr>
        <p:spPr>
          <a:xfrm>
            <a:off x="531933" y="1347500"/>
            <a:ext cx="153868" cy="5015200"/>
          </a:xfrm>
          <a:prstGeom prst="roundRect">
            <a:avLst>
              <a:gd name="adj" fmla="val 50000"/>
            </a:avLst>
          </a:prstGeom>
          <a:solidFill>
            <a:schemeClr val="bg1">
              <a:alpha val="4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sz="1351">
              <a:solidFill>
                <a:prstClr val="white"/>
              </a:solidFill>
            </a:endParaRPr>
          </a:p>
        </p:txBody>
      </p:sp>
      <p:sp>
        <p:nvSpPr>
          <p:cNvPr id="5" name="Half Frame 4"/>
          <p:cNvSpPr/>
          <p:nvPr userDrawn="1"/>
        </p:nvSpPr>
        <p:spPr>
          <a:xfrm rot="5400000">
            <a:off x="3057176" y="1276653"/>
            <a:ext cx="685849" cy="685148"/>
          </a:xfrm>
          <a:prstGeom prst="halfFrame">
            <a:avLst>
              <a:gd name="adj1" fmla="val 23728"/>
              <a:gd name="adj2" fmla="val 24642"/>
            </a:avLst>
          </a:prstGeom>
          <a:solidFill>
            <a:schemeClr val="bg1">
              <a:alpha val="2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sz="1351">
              <a:solidFill>
                <a:prstClr val="black"/>
              </a:solidFill>
            </a:endParaRPr>
          </a:p>
        </p:txBody>
      </p:sp>
      <p:sp>
        <p:nvSpPr>
          <p:cNvPr id="58" name="TextBox 57">
            <a:extLst>
              <a:ext uri="{FF2B5EF4-FFF2-40B4-BE49-F238E27FC236}">
                <a16:creationId xmlns:a16="http://schemas.microsoft.com/office/drawing/2014/main" xmlns="" id="{5644E8BB-F13A-4AE0-889E-633DE4143787}"/>
              </a:ext>
            </a:extLst>
          </p:cNvPr>
          <p:cNvSpPr txBox="1"/>
          <p:nvPr userDrawn="1"/>
        </p:nvSpPr>
        <p:spPr>
          <a:xfrm>
            <a:off x="711704" y="1637213"/>
            <a:ext cx="2232248" cy="523220"/>
          </a:xfrm>
          <a:prstGeom prst="rect">
            <a:avLst/>
          </a:prstGeom>
          <a:noFill/>
        </p:spPr>
        <p:txBody>
          <a:bodyPr wrap="square" rtlCol="0" anchor="ctr">
            <a:spAutoFit/>
          </a:bodyPr>
          <a:lstStyle/>
          <a:p>
            <a:pPr defTabSz="914377"/>
            <a:r>
              <a:rPr lang="en-US" altLang="ko-KR" sz="1400" b="1" dirty="0">
                <a:solidFill>
                  <a:prstClr val="white"/>
                </a:solidFill>
                <a:cs typeface="Arial" pitchFamily="34" charset="0"/>
              </a:rPr>
              <a:t>You can Resize without losing quality</a:t>
            </a:r>
            <a:endParaRPr lang="ko-KR" altLang="en-US" sz="1400" b="1" dirty="0">
              <a:solidFill>
                <a:prstClr val="white"/>
              </a:solidFill>
              <a:cs typeface="Arial" pitchFamily="34" charset="0"/>
            </a:endParaRPr>
          </a:p>
        </p:txBody>
      </p:sp>
      <p:sp>
        <p:nvSpPr>
          <p:cNvPr id="59" name="TextBox 58">
            <a:extLst>
              <a:ext uri="{FF2B5EF4-FFF2-40B4-BE49-F238E27FC236}">
                <a16:creationId xmlns:a16="http://schemas.microsoft.com/office/drawing/2014/main" xmlns="" id="{F2CE2B8B-ED32-491A-95B2-D28904BC432C}"/>
              </a:ext>
            </a:extLst>
          </p:cNvPr>
          <p:cNvSpPr txBox="1"/>
          <p:nvPr userDrawn="1"/>
        </p:nvSpPr>
        <p:spPr>
          <a:xfrm>
            <a:off x="711704" y="2127462"/>
            <a:ext cx="2232248" cy="738664"/>
          </a:xfrm>
          <a:prstGeom prst="rect">
            <a:avLst/>
          </a:prstGeom>
          <a:noFill/>
        </p:spPr>
        <p:txBody>
          <a:bodyPr wrap="square" rtlCol="0" anchor="ctr">
            <a:spAutoFit/>
          </a:bodyPr>
          <a:lstStyle/>
          <a:p>
            <a:pPr defTabSz="914377"/>
            <a:r>
              <a:rPr lang="en-US" altLang="ko-KR" sz="1400" b="1" dirty="0">
                <a:solidFill>
                  <a:prstClr val="white"/>
                </a:solidFill>
                <a:cs typeface="Arial" pitchFamily="34" charset="0"/>
              </a:rPr>
              <a:t>You can Change Fill Color &amp;</a:t>
            </a:r>
          </a:p>
          <a:p>
            <a:pPr defTabSz="914377"/>
            <a:r>
              <a:rPr lang="en-US" altLang="ko-KR" sz="1400" b="1" dirty="0">
                <a:solidFill>
                  <a:prstClr val="white"/>
                </a:solidFill>
                <a:cs typeface="Arial" pitchFamily="34" charset="0"/>
              </a:rPr>
              <a:t>Line Color</a:t>
            </a:r>
            <a:endParaRPr lang="ko-KR" altLang="en-US" sz="1400" b="1" dirty="0">
              <a:solidFill>
                <a:prstClr val="white"/>
              </a:solidFill>
              <a:cs typeface="Arial" pitchFamily="34" charset="0"/>
            </a:endParaRPr>
          </a:p>
        </p:txBody>
      </p:sp>
      <p:sp>
        <p:nvSpPr>
          <p:cNvPr id="60" name="TextBox 59">
            <a:extLst>
              <a:ext uri="{FF2B5EF4-FFF2-40B4-BE49-F238E27FC236}">
                <a16:creationId xmlns:a16="http://schemas.microsoft.com/office/drawing/2014/main" xmlns="" id="{962A52DF-2523-4479-BFA3-B5ACE9887E1C}"/>
              </a:ext>
            </a:extLst>
          </p:cNvPr>
          <p:cNvSpPr txBox="1"/>
          <p:nvPr userDrawn="1"/>
        </p:nvSpPr>
        <p:spPr>
          <a:xfrm>
            <a:off x="721229" y="5808438"/>
            <a:ext cx="2232000" cy="307777"/>
          </a:xfrm>
          <a:prstGeom prst="rect">
            <a:avLst/>
          </a:prstGeom>
          <a:noFill/>
        </p:spPr>
        <p:txBody>
          <a:bodyPr wrap="square" rtlCol="0" anchor="ctr">
            <a:spAutoFit/>
          </a:bodyPr>
          <a:lstStyle/>
          <a:p>
            <a:pPr defTabSz="914377"/>
            <a:r>
              <a:rPr lang="en-US" altLang="ko-KR" sz="1400" dirty="0">
                <a:solidFill>
                  <a:prstClr val="white"/>
                </a:solidFill>
                <a:cs typeface="Arial" pitchFamily="34" charset="0"/>
              </a:rPr>
              <a:t>www.allppt.com</a:t>
            </a:r>
            <a:endParaRPr lang="ko-KR" altLang="en-US" sz="1400" dirty="0">
              <a:solidFill>
                <a:prstClr val="white"/>
              </a:solidFill>
              <a:cs typeface="Arial" pitchFamily="34" charset="0"/>
            </a:endParaRPr>
          </a:p>
        </p:txBody>
      </p:sp>
      <p:sp>
        <p:nvSpPr>
          <p:cNvPr id="61" name="TextBox 60">
            <a:extLst>
              <a:ext uri="{FF2B5EF4-FFF2-40B4-BE49-F238E27FC236}">
                <a16:creationId xmlns:a16="http://schemas.microsoft.com/office/drawing/2014/main" xmlns="" id="{BAAC314F-E96A-4408-95DE-A70E9ED054AF}"/>
              </a:ext>
            </a:extLst>
          </p:cNvPr>
          <p:cNvSpPr txBox="1"/>
          <p:nvPr userDrawn="1"/>
        </p:nvSpPr>
        <p:spPr>
          <a:xfrm>
            <a:off x="721229" y="4450323"/>
            <a:ext cx="2717296" cy="1384995"/>
          </a:xfrm>
          <a:prstGeom prst="rect">
            <a:avLst/>
          </a:prstGeom>
          <a:noFill/>
        </p:spPr>
        <p:txBody>
          <a:bodyPr wrap="square" rtlCol="0" anchor="ctr">
            <a:spAutoFit/>
          </a:bodyPr>
          <a:lstStyle/>
          <a:p>
            <a:pPr defTabSz="914377"/>
            <a:r>
              <a:rPr lang="en-US" altLang="ko-KR" sz="2800" b="1" dirty="0">
                <a:solidFill>
                  <a:prstClr val="white"/>
                </a:solidFill>
                <a:cs typeface="Arial" pitchFamily="34" charset="0"/>
              </a:rPr>
              <a:t>FREE </a:t>
            </a:r>
          </a:p>
          <a:p>
            <a:pPr defTabSz="914377"/>
            <a:r>
              <a:rPr lang="en-US" altLang="ko-KR" sz="2800" b="1" dirty="0">
                <a:solidFill>
                  <a:prstClr val="white"/>
                </a:solidFill>
                <a:cs typeface="Arial" pitchFamily="34" charset="0"/>
              </a:rPr>
              <a:t>PPT TEMPLATES</a:t>
            </a:r>
          </a:p>
        </p:txBody>
      </p:sp>
    </p:spTree>
    <p:extLst>
      <p:ext uri="{BB962C8B-B14F-4D97-AF65-F5344CB8AC3E}">
        <p14:creationId xmlns:p14="http://schemas.microsoft.com/office/powerpoint/2010/main" val="848415502"/>
      </p:ext>
    </p:extLst>
  </p:cSld>
  <p:clrMapOvr>
    <a:masterClrMapping/>
  </p:clrMapOvr>
</p:sldLayout>
</file>

<file path=ppt/slideLayouts/slideLayout264.xml><?xml version="1.0" encoding="utf-8"?>
<p:sldLayout xmlns:a="http://schemas.openxmlformats.org/drawingml/2006/main" xmlns:r="http://schemas.openxmlformats.org/officeDocument/2006/relationships" xmlns:p="http://schemas.openxmlformats.org/presentationml/2006/main" preserve="1" userDrawn="1">
  <p:cSld name="Agenda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981344886"/>
      </p:ext>
    </p:extLst>
  </p:cSld>
  <p:clrMapOvr>
    <a:masterClrMapping/>
  </p:clrMapOvr>
</p:sldLayout>
</file>

<file path=ppt/slideLayouts/slideLayout265.xml><?xml version="1.0" encoding="utf-8"?>
<p:sldLayout xmlns:a="http://schemas.openxmlformats.org/drawingml/2006/main" xmlns:r="http://schemas.openxmlformats.org/officeDocument/2006/relationships" xmlns:p="http://schemas.openxmlformats.org/presentationml/2006/main" preserve="1" userDrawn="1">
  <p:cSld name="1_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pSp>
        <p:nvGrpSpPr>
          <p:cNvPr id="4" name="Group 3"/>
          <p:cNvGrpSpPr/>
          <p:nvPr userDrawn="1"/>
        </p:nvGrpSpPr>
        <p:grpSpPr>
          <a:xfrm>
            <a:off x="3791744" y="502830"/>
            <a:ext cx="4608512" cy="4620329"/>
            <a:chOff x="1115616" y="1275607"/>
            <a:chExt cx="2585656" cy="2592286"/>
          </a:xfrm>
        </p:grpSpPr>
        <p:pic>
          <p:nvPicPr>
            <p:cNvPr id="5" name="Picture 2" descr="E:\002-KIMS BUSINESS\007-02-Googleslidesppt\02-GSppt-Contents-Kim\20170215\03-abs\item01-png.png"/>
            <p:cNvPicPr>
              <a:picLocks noChangeAspect="1" noChangeArrowheads="1"/>
            </p:cNvPicPr>
            <p:nvPr userDrawn="1"/>
          </p:nvPicPr>
          <p:blipFill>
            <a:blip r:embed="rId3">
              <a:extLst>
                <a:ext uri="{28A0092B-C50C-407E-A947-70E740481C1C}">
                  <a14:useLocalDpi xmlns:a14="http://schemas.microsoft.com/office/drawing/2010/main" val="0"/>
                </a:ext>
              </a:extLst>
            </a:blip>
            <a:srcRect/>
            <a:stretch>
              <a:fillRect/>
            </a:stretch>
          </p:blipFill>
          <p:spPr bwMode="auto">
            <a:xfrm>
              <a:off x="1115616" y="1275607"/>
              <a:ext cx="2585656" cy="2592286"/>
            </a:xfrm>
            <a:prstGeom prst="rect">
              <a:avLst/>
            </a:prstGeom>
            <a:noFill/>
            <a:extLst>
              <a:ext uri="{909E8E84-426E-40DD-AFC4-6F175D3DCCD1}">
                <a14:hiddenFill xmlns:a14="http://schemas.microsoft.com/office/drawing/2010/main">
                  <a:solidFill>
                    <a:srgbClr val="FFFFFF"/>
                  </a:solidFill>
                </a14:hiddenFill>
              </a:ext>
            </a:extLst>
          </p:spPr>
        </p:pic>
        <p:sp>
          <p:nvSpPr>
            <p:cNvPr id="6" name="Oval 5"/>
            <p:cNvSpPr/>
            <p:nvPr userDrawn="1"/>
          </p:nvSpPr>
          <p:spPr>
            <a:xfrm>
              <a:off x="1796376" y="1959682"/>
              <a:ext cx="1224136" cy="1224136"/>
            </a:xfrm>
            <a:prstGeom prst="ellipse">
              <a:avLst/>
            </a:prstGeom>
            <a:solidFill>
              <a:schemeClr val="bg1"/>
            </a:solidFill>
            <a:ln>
              <a:noFill/>
            </a:ln>
            <a:effectLst>
              <a:innerShdw blurRad="63500" dist="38100" dir="18900000">
                <a:prstClr val="black">
                  <a:alpha val="29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grpSp>
      <p:sp>
        <p:nvSpPr>
          <p:cNvPr id="7" name="Text Placeholder 9"/>
          <p:cNvSpPr>
            <a:spLocks noGrp="1"/>
          </p:cNvSpPr>
          <p:nvPr>
            <p:ph type="body" sz="quarter" idx="10" hasCustomPrompt="1"/>
          </p:nvPr>
        </p:nvSpPr>
        <p:spPr>
          <a:xfrm>
            <a:off x="3772131" y="5106393"/>
            <a:ext cx="4608512" cy="768084"/>
          </a:xfrm>
          <a:prstGeom prst="rect">
            <a:avLst/>
          </a:prstGeom>
        </p:spPr>
        <p:txBody>
          <a:bodyPr anchor="ctr"/>
          <a:lstStyle>
            <a:lvl1pPr marL="0" indent="0" algn="ctr">
              <a:buNone/>
              <a:defRPr sz="4800" b="1" baseline="0">
                <a:solidFill>
                  <a:schemeClr val="tx1">
                    <a:lumMod val="75000"/>
                    <a:lumOff val="25000"/>
                  </a:schemeClr>
                </a:solidFill>
                <a:latin typeface="+mj-lt"/>
                <a:cs typeface="Arial" pitchFamily="34" charset="0"/>
              </a:defRPr>
            </a:lvl1pPr>
          </a:lstStyle>
          <a:p>
            <a:pPr lvl="0"/>
            <a:r>
              <a:rPr lang="en-US" altLang="ko-KR" dirty="0"/>
              <a:t>Welcome!!</a:t>
            </a:r>
          </a:p>
        </p:txBody>
      </p:sp>
      <p:sp>
        <p:nvSpPr>
          <p:cNvPr id="8" name="Text Placeholder 9"/>
          <p:cNvSpPr>
            <a:spLocks noGrp="1"/>
          </p:cNvSpPr>
          <p:nvPr>
            <p:ph type="body" sz="quarter" idx="11" hasCustomPrompt="1"/>
          </p:nvPr>
        </p:nvSpPr>
        <p:spPr>
          <a:xfrm>
            <a:off x="3771933" y="5925277"/>
            <a:ext cx="4608512"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Tree>
    <p:extLst>
      <p:ext uri="{BB962C8B-B14F-4D97-AF65-F5344CB8AC3E}">
        <p14:creationId xmlns:p14="http://schemas.microsoft.com/office/powerpoint/2010/main" val="906229614"/>
      </p:ext>
    </p:extLst>
  </p:cSld>
  <p:clrMapOvr>
    <a:masterClrMapping/>
  </p:clrMapOvr>
</p:sldLayout>
</file>

<file path=ppt/slideLayouts/slideLayout266.xml><?xml version="1.0" encoding="utf-8"?>
<p:sldLayout xmlns:a="http://schemas.openxmlformats.org/drawingml/2006/main" xmlns:r="http://schemas.openxmlformats.org/officeDocument/2006/relationships" xmlns:p="http://schemas.openxmlformats.org/presentationml/2006/main" preserve="1" userDrawn="1">
  <p:cSld name="3_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9" name="Text Placeholder 9"/>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BASIC LAYOUT</a:t>
            </a:r>
          </a:p>
        </p:txBody>
      </p:sp>
      <p:sp>
        <p:nvSpPr>
          <p:cNvPr id="10" name="Text Placeholder 9"/>
          <p:cNvSpPr>
            <a:spLocks noGrp="1"/>
          </p:cNvSpPr>
          <p:nvPr>
            <p:ph type="body" sz="quarter" idx="11" hasCustomPrompt="1"/>
          </p:nvPr>
        </p:nvSpPr>
        <p:spPr>
          <a:xfrm>
            <a:off x="0" y="932723"/>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Tree>
    <p:extLst>
      <p:ext uri="{BB962C8B-B14F-4D97-AF65-F5344CB8AC3E}">
        <p14:creationId xmlns:p14="http://schemas.microsoft.com/office/powerpoint/2010/main" val="4029207484"/>
      </p:ext>
    </p:extLst>
  </p:cSld>
  <p:clrMapOvr>
    <a:masterClrMapping/>
  </p:clrMapOvr>
</p:sldLayout>
</file>

<file path=ppt/slideLayouts/slideLayout267.xml><?xml version="1.0" encoding="utf-8"?>
<p:sldLayout xmlns:a="http://schemas.openxmlformats.org/drawingml/2006/main" xmlns:r="http://schemas.openxmlformats.org/officeDocument/2006/relationships" xmlns:p="http://schemas.openxmlformats.org/presentationml/2006/main" preserve="1" userDrawn="1">
  <p:cSld name="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10" name="Text Placeholder 9"/>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BASIC LAYOUT</a:t>
            </a:r>
          </a:p>
        </p:txBody>
      </p:sp>
      <p:sp>
        <p:nvSpPr>
          <p:cNvPr id="11" name="Text Placeholder 9"/>
          <p:cNvSpPr>
            <a:spLocks noGrp="1"/>
          </p:cNvSpPr>
          <p:nvPr>
            <p:ph type="body" sz="quarter" idx="11" hasCustomPrompt="1"/>
          </p:nvPr>
        </p:nvSpPr>
        <p:spPr>
          <a:xfrm>
            <a:off x="0" y="932723"/>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Tree>
    <p:extLst>
      <p:ext uri="{BB962C8B-B14F-4D97-AF65-F5344CB8AC3E}">
        <p14:creationId xmlns:p14="http://schemas.microsoft.com/office/powerpoint/2010/main" val="2400706985"/>
      </p:ext>
    </p:extLst>
  </p:cSld>
  <p:clrMapOvr>
    <a:masterClrMapping/>
  </p:clrMapOvr>
</p:sldLayout>
</file>

<file path=ppt/slideLayouts/slideLayout268.xml><?xml version="1.0" encoding="utf-8"?>
<p:sldLayout xmlns:a="http://schemas.openxmlformats.org/drawingml/2006/main" xmlns:r="http://schemas.openxmlformats.org/officeDocument/2006/relationships" xmlns:p="http://schemas.openxmlformats.org/presentationml/2006/main" preserve="1" userDrawn="1">
  <p:cSld name="2_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5" name="Picture Placeholder 2"/>
          <p:cNvSpPr>
            <a:spLocks noGrp="1"/>
          </p:cNvSpPr>
          <p:nvPr>
            <p:ph type="pic" idx="1" hasCustomPrompt="1"/>
          </p:nvPr>
        </p:nvSpPr>
        <p:spPr>
          <a:xfrm>
            <a:off x="1151424" y="2133096"/>
            <a:ext cx="1920000" cy="1920000"/>
          </a:xfrm>
          <a:prstGeom prst="ellipse">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6" name="Picture Placeholder 2"/>
          <p:cNvSpPr>
            <a:spLocks noGrp="1"/>
          </p:cNvSpPr>
          <p:nvPr>
            <p:ph type="pic" idx="12" hasCustomPrompt="1"/>
          </p:nvPr>
        </p:nvSpPr>
        <p:spPr>
          <a:xfrm>
            <a:off x="3789508" y="2129832"/>
            <a:ext cx="1920000" cy="1920000"/>
          </a:xfrm>
          <a:prstGeom prst="ellipse">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7" name="Picture Placeholder 2"/>
          <p:cNvSpPr>
            <a:spLocks noGrp="1"/>
          </p:cNvSpPr>
          <p:nvPr>
            <p:ph type="pic" idx="13" hasCustomPrompt="1"/>
          </p:nvPr>
        </p:nvSpPr>
        <p:spPr>
          <a:xfrm>
            <a:off x="6446311" y="2129832"/>
            <a:ext cx="1920000" cy="1920000"/>
          </a:xfrm>
          <a:prstGeom prst="ellipse">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8" name="Picture Placeholder 2"/>
          <p:cNvSpPr>
            <a:spLocks noGrp="1"/>
          </p:cNvSpPr>
          <p:nvPr>
            <p:ph type="pic" idx="14" hasCustomPrompt="1"/>
          </p:nvPr>
        </p:nvSpPr>
        <p:spPr>
          <a:xfrm>
            <a:off x="9102681" y="2133096"/>
            <a:ext cx="1920000" cy="1920000"/>
          </a:xfrm>
          <a:prstGeom prst="ellipse">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2" name="Block Arc 1"/>
          <p:cNvSpPr/>
          <p:nvPr userDrawn="1"/>
        </p:nvSpPr>
        <p:spPr>
          <a:xfrm>
            <a:off x="911424" y="1893096"/>
            <a:ext cx="2400000" cy="2400000"/>
          </a:xfrm>
          <a:prstGeom prst="blockArc">
            <a:avLst>
              <a:gd name="adj1" fmla="val 10800000"/>
              <a:gd name="adj2" fmla="val 94979"/>
              <a:gd name="adj3" fmla="val 5402"/>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black"/>
              </a:solidFill>
            </a:endParaRPr>
          </a:p>
        </p:txBody>
      </p:sp>
      <p:sp>
        <p:nvSpPr>
          <p:cNvPr id="12" name="Block Arc 11"/>
          <p:cNvSpPr/>
          <p:nvPr userDrawn="1"/>
        </p:nvSpPr>
        <p:spPr>
          <a:xfrm>
            <a:off x="3561843" y="1893096"/>
            <a:ext cx="2400000" cy="2400000"/>
          </a:xfrm>
          <a:prstGeom prst="blockArc">
            <a:avLst>
              <a:gd name="adj1" fmla="val 10800000"/>
              <a:gd name="adj2" fmla="val 94979"/>
              <a:gd name="adj3" fmla="val 5402"/>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dirty="0">
              <a:solidFill>
                <a:prstClr val="black"/>
              </a:solidFill>
            </a:endParaRPr>
          </a:p>
        </p:txBody>
      </p:sp>
      <p:sp>
        <p:nvSpPr>
          <p:cNvPr id="13" name="Block Arc 12"/>
          <p:cNvSpPr/>
          <p:nvPr userDrawn="1"/>
        </p:nvSpPr>
        <p:spPr>
          <a:xfrm>
            <a:off x="6212261" y="1893096"/>
            <a:ext cx="2400000" cy="2400000"/>
          </a:xfrm>
          <a:prstGeom prst="blockArc">
            <a:avLst>
              <a:gd name="adj1" fmla="val 10800000"/>
              <a:gd name="adj2" fmla="val 94979"/>
              <a:gd name="adj3" fmla="val 5402"/>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black"/>
              </a:solidFill>
            </a:endParaRPr>
          </a:p>
        </p:txBody>
      </p:sp>
      <p:sp>
        <p:nvSpPr>
          <p:cNvPr id="14" name="Block Arc 13"/>
          <p:cNvSpPr/>
          <p:nvPr userDrawn="1"/>
        </p:nvSpPr>
        <p:spPr>
          <a:xfrm>
            <a:off x="8862681" y="1893096"/>
            <a:ext cx="2400000" cy="2400000"/>
          </a:xfrm>
          <a:prstGeom prst="blockArc">
            <a:avLst>
              <a:gd name="adj1" fmla="val 10800000"/>
              <a:gd name="adj2" fmla="val 94979"/>
              <a:gd name="adj3" fmla="val 5402"/>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black"/>
              </a:solidFill>
            </a:endParaRPr>
          </a:p>
        </p:txBody>
      </p:sp>
      <p:sp>
        <p:nvSpPr>
          <p:cNvPr id="17" name="Text Placeholder 9">
            <a:extLst>
              <a:ext uri="{FF2B5EF4-FFF2-40B4-BE49-F238E27FC236}">
                <a16:creationId xmlns:a16="http://schemas.microsoft.com/office/drawing/2014/main" xmlns="" id="{EDBECCA6-8618-46C3-A8D4-3B6399CCEF88}"/>
              </a:ext>
            </a:extLst>
          </p:cNvPr>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BASIC LAYOUT</a:t>
            </a:r>
          </a:p>
        </p:txBody>
      </p:sp>
      <p:sp>
        <p:nvSpPr>
          <p:cNvPr id="18" name="Text Placeholder 9">
            <a:extLst>
              <a:ext uri="{FF2B5EF4-FFF2-40B4-BE49-F238E27FC236}">
                <a16:creationId xmlns:a16="http://schemas.microsoft.com/office/drawing/2014/main" xmlns="" id="{1D40A599-6D66-4DC9-82BB-52C171B56BB6}"/>
              </a:ext>
            </a:extLst>
          </p:cNvPr>
          <p:cNvSpPr>
            <a:spLocks noGrp="1"/>
          </p:cNvSpPr>
          <p:nvPr>
            <p:ph type="body" sz="quarter" idx="11" hasCustomPrompt="1"/>
          </p:nvPr>
        </p:nvSpPr>
        <p:spPr>
          <a:xfrm>
            <a:off x="0" y="932723"/>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Tree>
    <p:extLst>
      <p:ext uri="{BB962C8B-B14F-4D97-AF65-F5344CB8AC3E}">
        <p14:creationId xmlns:p14="http://schemas.microsoft.com/office/powerpoint/2010/main" val="2098343564"/>
      </p:ext>
    </p:extLst>
  </p:cSld>
  <p:clrMapOvr>
    <a:masterClrMapping/>
  </p:clrMapOvr>
</p:sldLayout>
</file>

<file path=ppt/slideLayouts/slideLayout269.xml><?xml version="1.0" encoding="utf-8"?>
<p:sldLayout xmlns:a="http://schemas.openxmlformats.org/drawingml/2006/main" xmlns:r="http://schemas.openxmlformats.org/officeDocument/2006/relationships" xmlns:p="http://schemas.openxmlformats.org/presentationml/2006/main" preserve="1" userDrawn="1">
  <p:cSld name="icon sets layout">
    <p:spTree>
      <p:nvGrpSpPr>
        <p:cNvPr id="1" name=""/>
        <p:cNvGrpSpPr/>
        <p:nvPr/>
      </p:nvGrpSpPr>
      <p:grpSpPr>
        <a:xfrm>
          <a:off x="0" y="0"/>
          <a:ext cx="0" cy="0"/>
          <a:chOff x="0" y="0"/>
          <a:chExt cx="0" cy="0"/>
        </a:xfrm>
      </p:grpSpPr>
      <p:sp>
        <p:nvSpPr>
          <p:cNvPr id="10" name="Text Placeholder 9"/>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ICON SETS LAYOUT</a:t>
            </a:r>
          </a:p>
        </p:txBody>
      </p:sp>
      <p:grpSp>
        <p:nvGrpSpPr>
          <p:cNvPr id="5" name="Group 4"/>
          <p:cNvGrpSpPr/>
          <p:nvPr userDrawn="1"/>
        </p:nvGrpSpPr>
        <p:grpSpPr>
          <a:xfrm>
            <a:off x="472011" y="1508786"/>
            <a:ext cx="3799787" cy="4865561"/>
            <a:chOff x="354008" y="1131589"/>
            <a:chExt cx="2849840" cy="3649171"/>
          </a:xfrm>
        </p:grpSpPr>
        <p:sp>
          <p:nvSpPr>
            <p:cNvPr id="6" name="Rounded Rectangle 5"/>
            <p:cNvSpPr/>
            <p:nvPr/>
          </p:nvSpPr>
          <p:spPr>
            <a:xfrm>
              <a:off x="354008" y="1131589"/>
              <a:ext cx="2849840" cy="3649171"/>
            </a:xfrm>
            <a:prstGeom prst="roundRect">
              <a:avLst>
                <a:gd name="adj" fmla="val 3968"/>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sp>
          <p:nvSpPr>
            <p:cNvPr id="9" name="Rounded Rectangle 8"/>
            <p:cNvSpPr/>
            <p:nvPr/>
          </p:nvSpPr>
          <p:spPr>
            <a:xfrm>
              <a:off x="531932" y="1347500"/>
              <a:ext cx="108520" cy="3240473"/>
            </a:xfrm>
            <a:prstGeom prst="roundRect">
              <a:avLst>
                <a:gd name="adj" fmla="val 50000"/>
              </a:avLst>
            </a:prstGeom>
            <a:solidFill>
              <a:schemeClr val="bg1">
                <a:alpha val="4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sp>
          <p:nvSpPr>
            <p:cNvPr id="12" name="Half Frame 11"/>
            <p:cNvSpPr/>
            <p:nvPr/>
          </p:nvSpPr>
          <p:spPr>
            <a:xfrm rot="5400000">
              <a:off x="2592642" y="1238201"/>
              <a:ext cx="502331" cy="502331"/>
            </a:xfrm>
            <a:prstGeom prst="halfFrame">
              <a:avLst>
                <a:gd name="adj1" fmla="val 23728"/>
                <a:gd name="adj2" fmla="val 24642"/>
              </a:avLst>
            </a:prstGeom>
            <a:solidFill>
              <a:schemeClr val="bg1">
                <a:alpha val="2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black"/>
                </a:solidFill>
              </a:endParaRPr>
            </a:p>
          </p:txBody>
        </p:sp>
      </p:grpSp>
    </p:spTree>
    <p:extLst>
      <p:ext uri="{BB962C8B-B14F-4D97-AF65-F5344CB8AC3E}">
        <p14:creationId xmlns:p14="http://schemas.microsoft.com/office/powerpoint/2010/main" val="940663100"/>
      </p:ext>
    </p:extLst>
  </p:cSld>
  <p:clrMapOvr>
    <a:masterClrMapping/>
  </p:clrMapOvr>
</p:sldLayout>
</file>

<file path=ppt/slideLayouts/slideLayout270.xml><?xml version="1.0" encoding="utf-8"?>
<p:sldLayout xmlns:a="http://schemas.openxmlformats.org/drawingml/2006/main" xmlns:r="http://schemas.openxmlformats.org/officeDocument/2006/relationships" xmlns:p="http://schemas.openxmlformats.org/presentationml/2006/main" userDrawn="1">
  <p:cSld name="24_Title Slide">
    <p:spTree>
      <p:nvGrpSpPr>
        <p:cNvPr id="1" name=""/>
        <p:cNvGrpSpPr/>
        <p:nvPr/>
      </p:nvGrpSpPr>
      <p:grpSpPr>
        <a:xfrm>
          <a:off x="0" y="0"/>
          <a:ext cx="0" cy="0"/>
          <a:chOff x="0" y="0"/>
          <a:chExt cx="0" cy="0"/>
        </a:xfrm>
      </p:grpSpPr>
      <p:sp>
        <p:nvSpPr>
          <p:cNvPr id="2" name="Picture Placeholder 2"/>
          <p:cNvSpPr>
            <a:spLocks noGrp="1"/>
          </p:cNvSpPr>
          <p:nvPr>
            <p:ph type="pic" idx="1" hasCustomPrompt="1"/>
          </p:nvPr>
        </p:nvSpPr>
        <p:spPr>
          <a:xfrm>
            <a:off x="0" y="0"/>
            <a:ext cx="12192000" cy="3717032"/>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Insert Your Image</a:t>
            </a:r>
            <a:endParaRPr lang="ko-KR" altLang="en-US" dirty="0"/>
          </a:p>
        </p:txBody>
      </p:sp>
    </p:spTree>
    <p:extLst>
      <p:ext uri="{BB962C8B-B14F-4D97-AF65-F5344CB8AC3E}">
        <p14:creationId xmlns:p14="http://schemas.microsoft.com/office/powerpoint/2010/main" val="880655617"/>
      </p:ext>
    </p:extLst>
  </p:cSld>
  <p:clrMapOvr>
    <a:masterClrMapping/>
  </p:clrMapOvr>
</p:sldLayout>
</file>

<file path=ppt/slideLayouts/slideLayout271.xml><?xml version="1.0" encoding="utf-8"?>
<p:sldLayout xmlns:a="http://schemas.openxmlformats.org/drawingml/2006/main" xmlns:r="http://schemas.openxmlformats.org/officeDocument/2006/relationships" xmlns:p="http://schemas.openxmlformats.org/presentationml/2006/main" preserve="1" userDrawn="1">
  <p:cSld name="4_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4" name="Picture Placeholder 2"/>
          <p:cNvSpPr>
            <a:spLocks noGrp="1"/>
          </p:cNvSpPr>
          <p:nvPr>
            <p:ph type="pic" idx="13" hasCustomPrompt="1"/>
          </p:nvPr>
        </p:nvSpPr>
        <p:spPr>
          <a:xfrm>
            <a:off x="3695733" y="1873019"/>
            <a:ext cx="8496267" cy="4032448"/>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5" name="Text Placeholder 9">
            <a:extLst>
              <a:ext uri="{FF2B5EF4-FFF2-40B4-BE49-F238E27FC236}">
                <a16:creationId xmlns:a16="http://schemas.microsoft.com/office/drawing/2014/main" xmlns="" id="{A6C3AF05-0B8F-485E-983F-1B40340199EC}"/>
              </a:ext>
            </a:extLst>
          </p:cNvPr>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BASIC LAYOUT</a:t>
            </a:r>
          </a:p>
        </p:txBody>
      </p:sp>
      <p:sp>
        <p:nvSpPr>
          <p:cNvPr id="6" name="Text Placeholder 9">
            <a:extLst>
              <a:ext uri="{FF2B5EF4-FFF2-40B4-BE49-F238E27FC236}">
                <a16:creationId xmlns:a16="http://schemas.microsoft.com/office/drawing/2014/main" xmlns="" id="{D183D1CC-DF98-45E3-B7CE-601603E40D08}"/>
              </a:ext>
            </a:extLst>
          </p:cNvPr>
          <p:cNvSpPr>
            <a:spLocks noGrp="1"/>
          </p:cNvSpPr>
          <p:nvPr>
            <p:ph type="body" sz="quarter" idx="11" hasCustomPrompt="1"/>
          </p:nvPr>
        </p:nvSpPr>
        <p:spPr>
          <a:xfrm>
            <a:off x="0" y="932723"/>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Tree>
    <p:extLst>
      <p:ext uri="{BB962C8B-B14F-4D97-AF65-F5344CB8AC3E}">
        <p14:creationId xmlns:p14="http://schemas.microsoft.com/office/powerpoint/2010/main" val="1115639463"/>
      </p:ext>
    </p:extLst>
  </p:cSld>
  <p:clrMapOvr>
    <a:masterClrMapping/>
  </p:clrMapOvr>
</p:sldLayout>
</file>

<file path=ppt/slideLayouts/slideLayout272.xml><?xml version="1.0" encoding="utf-8"?>
<p:sldLayout xmlns:a="http://schemas.openxmlformats.org/drawingml/2006/main" xmlns:r="http://schemas.openxmlformats.org/officeDocument/2006/relationships" xmlns:p="http://schemas.openxmlformats.org/presentationml/2006/main" preserve="1" userDrawn="1">
  <p:cSld name="5_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5" name="Picture Placeholder 2"/>
          <p:cNvSpPr>
            <a:spLocks noGrp="1"/>
          </p:cNvSpPr>
          <p:nvPr>
            <p:ph type="pic" idx="12" hasCustomPrompt="1"/>
          </p:nvPr>
        </p:nvSpPr>
        <p:spPr>
          <a:xfrm>
            <a:off x="0" y="0"/>
            <a:ext cx="4079776" cy="292800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6" name="Picture Placeholder 2"/>
          <p:cNvSpPr>
            <a:spLocks noGrp="1"/>
          </p:cNvSpPr>
          <p:nvPr>
            <p:ph type="pic" idx="14" hasCustomPrompt="1"/>
          </p:nvPr>
        </p:nvSpPr>
        <p:spPr>
          <a:xfrm>
            <a:off x="8112000" y="3930000"/>
            <a:ext cx="4080000" cy="292800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1941890746"/>
      </p:ext>
    </p:extLst>
  </p:cSld>
  <p:clrMapOvr>
    <a:masterClrMapping/>
  </p:clrMapOvr>
</p:sldLayout>
</file>

<file path=ppt/slideLayouts/slideLayout273.xml><?xml version="1.0" encoding="utf-8"?>
<p:sldLayout xmlns:a="http://schemas.openxmlformats.org/drawingml/2006/main" xmlns:r="http://schemas.openxmlformats.org/officeDocument/2006/relationships" xmlns:p="http://schemas.openxmlformats.org/presentationml/2006/main" preserve="1" userDrawn="1">
  <p:cSld name="6_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4" name="Picture Placeholder 2"/>
          <p:cNvSpPr>
            <a:spLocks noGrp="1"/>
          </p:cNvSpPr>
          <p:nvPr>
            <p:ph type="pic" idx="1" hasCustomPrompt="1"/>
          </p:nvPr>
        </p:nvSpPr>
        <p:spPr>
          <a:xfrm>
            <a:off x="4704523" y="0"/>
            <a:ext cx="2831637" cy="4293096"/>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7" name="Picture Placeholder 2"/>
          <p:cNvSpPr>
            <a:spLocks noGrp="1"/>
          </p:cNvSpPr>
          <p:nvPr>
            <p:ph type="pic" idx="10" hasCustomPrompt="1"/>
          </p:nvPr>
        </p:nvSpPr>
        <p:spPr>
          <a:xfrm>
            <a:off x="9360363" y="2564904"/>
            <a:ext cx="2831637" cy="4293096"/>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1404859658"/>
      </p:ext>
    </p:extLst>
  </p:cSld>
  <p:clrMapOvr>
    <a:masterClrMapping/>
  </p:clrMapOvr>
</p:sldLayout>
</file>

<file path=ppt/slideLayouts/slideLayout274.xml><?xml version="1.0" encoding="utf-8"?>
<p:sldLayout xmlns:a="http://schemas.openxmlformats.org/drawingml/2006/main" xmlns:r="http://schemas.openxmlformats.org/officeDocument/2006/relationships" xmlns:p="http://schemas.openxmlformats.org/presentationml/2006/main" preserve="1" userDrawn="1">
  <p:cSld name="7_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Picture Placeholder 2"/>
          <p:cNvSpPr>
            <a:spLocks noGrp="1"/>
          </p:cNvSpPr>
          <p:nvPr>
            <p:ph type="pic" idx="10" hasCustomPrompt="1"/>
          </p:nvPr>
        </p:nvSpPr>
        <p:spPr>
          <a:xfrm>
            <a:off x="957145" y="1700808"/>
            <a:ext cx="3264727" cy="2698739"/>
          </a:xfrm>
          <a:prstGeom prst="rect">
            <a:avLst/>
          </a:prstGeom>
          <a:solidFill>
            <a:schemeClr val="bg1">
              <a:lumMod val="95000"/>
            </a:schemeClr>
          </a:solidFill>
          <a:ln w="12700">
            <a:noFill/>
          </a:ln>
        </p:spPr>
        <p:txBody>
          <a:bodyPr anchor="ctr"/>
          <a:lstStyle>
            <a:lvl1pPr marL="0" indent="0" algn="ctr">
              <a:buNone/>
              <a:defRPr sz="160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 </a:t>
            </a:r>
            <a:endParaRPr lang="ko-KR" altLang="en-US" dirty="0"/>
          </a:p>
        </p:txBody>
      </p:sp>
      <p:sp>
        <p:nvSpPr>
          <p:cNvPr id="3" name="Picture Placeholder 2"/>
          <p:cNvSpPr>
            <a:spLocks noGrp="1"/>
          </p:cNvSpPr>
          <p:nvPr>
            <p:ph type="pic" idx="11" hasCustomPrompt="1"/>
          </p:nvPr>
        </p:nvSpPr>
        <p:spPr>
          <a:xfrm>
            <a:off x="4452723" y="1700808"/>
            <a:ext cx="3264364" cy="2698739"/>
          </a:xfrm>
          <a:prstGeom prst="rect">
            <a:avLst/>
          </a:prstGeom>
          <a:solidFill>
            <a:schemeClr val="bg1">
              <a:lumMod val="95000"/>
            </a:schemeClr>
          </a:solidFill>
          <a:ln w="12700">
            <a:noFill/>
          </a:ln>
        </p:spPr>
        <p:txBody>
          <a:bodyPr anchor="ctr"/>
          <a:lstStyle>
            <a:lvl1pPr marL="0" indent="0" algn="ctr">
              <a:buNone/>
              <a:defRPr sz="160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 </a:t>
            </a:r>
            <a:endParaRPr lang="ko-KR" altLang="en-US" dirty="0"/>
          </a:p>
        </p:txBody>
      </p:sp>
      <p:sp>
        <p:nvSpPr>
          <p:cNvPr id="4" name="Picture Placeholder 2"/>
          <p:cNvSpPr>
            <a:spLocks noGrp="1"/>
          </p:cNvSpPr>
          <p:nvPr>
            <p:ph type="pic" idx="12" hasCustomPrompt="1"/>
          </p:nvPr>
        </p:nvSpPr>
        <p:spPr>
          <a:xfrm>
            <a:off x="7947939" y="1700808"/>
            <a:ext cx="3264364" cy="2698739"/>
          </a:xfrm>
          <a:prstGeom prst="rect">
            <a:avLst/>
          </a:prstGeom>
          <a:solidFill>
            <a:schemeClr val="bg1">
              <a:lumMod val="95000"/>
            </a:schemeClr>
          </a:solidFill>
          <a:ln w="12700">
            <a:noFill/>
          </a:ln>
        </p:spPr>
        <p:txBody>
          <a:bodyPr anchor="ctr"/>
          <a:lstStyle>
            <a:lvl1pPr marL="0" indent="0" algn="ctr">
              <a:buNone/>
              <a:defRPr sz="160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 </a:t>
            </a:r>
            <a:endParaRPr lang="ko-KR" altLang="en-US" dirty="0"/>
          </a:p>
        </p:txBody>
      </p:sp>
      <p:sp>
        <p:nvSpPr>
          <p:cNvPr id="7" name="Text Placeholder 9">
            <a:extLst>
              <a:ext uri="{FF2B5EF4-FFF2-40B4-BE49-F238E27FC236}">
                <a16:creationId xmlns:a16="http://schemas.microsoft.com/office/drawing/2014/main" xmlns="" id="{DDA4CE02-F7F3-4BCD-B8DB-4DFD03965EC0}"/>
              </a:ext>
            </a:extLst>
          </p:cNvPr>
          <p:cNvSpPr>
            <a:spLocks noGrp="1"/>
          </p:cNvSpPr>
          <p:nvPr>
            <p:ph type="body" sz="quarter" idx="13"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BASIC LAYOUT</a:t>
            </a:r>
          </a:p>
        </p:txBody>
      </p:sp>
      <p:sp>
        <p:nvSpPr>
          <p:cNvPr id="8" name="Text Placeholder 9">
            <a:extLst>
              <a:ext uri="{FF2B5EF4-FFF2-40B4-BE49-F238E27FC236}">
                <a16:creationId xmlns:a16="http://schemas.microsoft.com/office/drawing/2014/main" xmlns="" id="{39A54B34-6F96-4E3E-B72E-E680E3CE2717}"/>
              </a:ext>
            </a:extLst>
          </p:cNvPr>
          <p:cNvSpPr>
            <a:spLocks noGrp="1"/>
          </p:cNvSpPr>
          <p:nvPr>
            <p:ph type="body" sz="quarter" idx="14" hasCustomPrompt="1"/>
          </p:nvPr>
        </p:nvSpPr>
        <p:spPr>
          <a:xfrm>
            <a:off x="0" y="932723"/>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Tree>
    <p:extLst>
      <p:ext uri="{BB962C8B-B14F-4D97-AF65-F5344CB8AC3E}">
        <p14:creationId xmlns:p14="http://schemas.microsoft.com/office/powerpoint/2010/main" val="685680916"/>
      </p:ext>
    </p:extLst>
  </p:cSld>
  <p:clrMapOvr>
    <a:masterClrMapping/>
  </p:clrMapOvr>
</p:sldLayout>
</file>

<file path=ppt/slideLayouts/slideLayout275.xml><?xml version="1.0" encoding="utf-8"?>
<p:sldLayout xmlns:a="http://schemas.openxmlformats.org/drawingml/2006/main" xmlns:r="http://schemas.openxmlformats.org/officeDocument/2006/relationships" xmlns:p="http://schemas.openxmlformats.org/presentationml/2006/main" preserve="1" userDrawn="1">
  <p:cSld name="8_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pic>
        <p:nvPicPr>
          <p:cNvPr id="2" name="Picture 3" descr="D:\Fullppt\005-PNG이미지\모니터.png"/>
          <p:cNvPicPr>
            <a:picLocks noChangeAspect="1" noChangeArrowheads="1"/>
          </p:cNvPicPr>
          <p:nvPr userDrawn="1"/>
        </p:nvPicPr>
        <p:blipFill>
          <a:blip r:embed="rId3">
            <a:extLst>
              <a:ext uri="{28A0092B-C50C-407E-A947-70E740481C1C}">
                <a14:useLocalDpi xmlns:a14="http://schemas.microsoft.com/office/drawing/2010/main" val="0"/>
              </a:ext>
            </a:extLst>
          </a:blip>
          <a:srcRect/>
          <a:stretch>
            <a:fillRect/>
          </a:stretch>
        </p:blipFill>
        <p:spPr bwMode="auto">
          <a:xfrm>
            <a:off x="1976382" y="1700809"/>
            <a:ext cx="3898337" cy="3358159"/>
          </a:xfrm>
          <a:prstGeom prst="rect">
            <a:avLst/>
          </a:prstGeom>
          <a:noFill/>
          <a:extLst>
            <a:ext uri="{909E8E84-426E-40DD-AFC4-6F175D3DCCD1}">
              <a14:hiddenFill xmlns:a14="http://schemas.microsoft.com/office/drawing/2010/main">
                <a:solidFill>
                  <a:srgbClr val="FFFFFF"/>
                </a:solidFill>
              </a14:hiddenFill>
            </a:ext>
          </a:extLst>
        </p:spPr>
      </p:pic>
      <p:pic>
        <p:nvPicPr>
          <p:cNvPr id="3" name="Picture 3" descr="D:\Fullppt\005-PNG이미지\모니터.png"/>
          <p:cNvPicPr>
            <a:picLocks noChangeAspect="1" noChangeArrowheads="1"/>
          </p:cNvPicPr>
          <p:nvPr userDrawn="1"/>
        </p:nvPicPr>
        <p:blipFill>
          <a:blip r:embed="rId3">
            <a:extLst>
              <a:ext uri="{28A0092B-C50C-407E-A947-70E740481C1C}">
                <a14:useLocalDpi xmlns:a14="http://schemas.microsoft.com/office/drawing/2010/main" val="0"/>
              </a:ext>
            </a:extLst>
          </a:blip>
          <a:srcRect/>
          <a:stretch>
            <a:fillRect/>
          </a:stretch>
        </p:blipFill>
        <p:spPr bwMode="auto">
          <a:xfrm>
            <a:off x="6296862" y="1700809"/>
            <a:ext cx="3898337" cy="3358159"/>
          </a:xfrm>
          <a:prstGeom prst="rect">
            <a:avLst/>
          </a:prstGeom>
          <a:noFill/>
          <a:extLst>
            <a:ext uri="{909E8E84-426E-40DD-AFC4-6F175D3DCCD1}">
              <a14:hiddenFill xmlns:a14="http://schemas.microsoft.com/office/drawing/2010/main">
                <a:solidFill>
                  <a:srgbClr val="FFFFFF"/>
                </a:solidFill>
              </a14:hiddenFill>
            </a:ext>
          </a:extLst>
        </p:spPr>
      </p:pic>
      <p:sp>
        <p:nvSpPr>
          <p:cNvPr id="4" name="Picture Placeholder 2"/>
          <p:cNvSpPr>
            <a:spLocks noGrp="1"/>
          </p:cNvSpPr>
          <p:nvPr>
            <p:ph type="pic" idx="1" hasCustomPrompt="1"/>
          </p:nvPr>
        </p:nvSpPr>
        <p:spPr>
          <a:xfrm>
            <a:off x="2110208" y="1832542"/>
            <a:ext cx="3600000" cy="211311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5" name="Picture Placeholder 2"/>
          <p:cNvSpPr>
            <a:spLocks noGrp="1"/>
          </p:cNvSpPr>
          <p:nvPr>
            <p:ph type="pic" idx="12" hasCustomPrompt="1"/>
          </p:nvPr>
        </p:nvSpPr>
        <p:spPr>
          <a:xfrm>
            <a:off x="6427952" y="1832542"/>
            <a:ext cx="3648000" cy="211311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8" name="Text Placeholder 9">
            <a:extLst>
              <a:ext uri="{FF2B5EF4-FFF2-40B4-BE49-F238E27FC236}">
                <a16:creationId xmlns:a16="http://schemas.microsoft.com/office/drawing/2014/main" xmlns="" id="{2F3CBFE9-6225-4EAB-9415-3558F6BE9A6F}"/>
              </a:ext>
            </a:extLst>
          </p:cNvPr>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BASIC LAYOUT</a:t>
            </a:r>
          </a:p>
        </p:txBody>
      </p:sp>
      <p:sp>
        <p:nvSpPr>
          <p:cNvPr id="9" name="Text Placeholder 9">
            <a:extLst>
              <a:ext uri="{FF2B5EF4-FFF2-40B4-BE49-F238E27FC236}">
                <a16:creationId xmlns:a16="http://schemas.microsoft.com/office/drawing/2014/main" xmlns="" id="{9E9189EF-3C10-45A2-8749-4187192ACEC2}"/>
              </a:ext>
            </a:extLst>
          </p:cNvPr>
          <p:cNvSpPr>
            <a:spLocks noGrp="1"/>
          </p:cNvSpPr>
          <p:nvPr>
            <p:ph type="body" sz="quarter" idx="11" hasCustomPrompt="1"/>
          </p:nvPr>
        </p:nvSpPr>
        <p:spPr>
          <a:xfrm>
            <a:off x="0" y="932723"/>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Tree>
    <p:extLst>
      <p:ext uri="{BB962C8B-B14F-4D97-AF65-F5344CB8AC3E}">
        <p14:creationId xmlns:p14="http://schemas.microsoft.com/office/powerpoint/2010/main" val="1976522133"/>
      </p:ext>
    </p:extLst>
  </p:cSld>
  <p:clrMapOvr>
    <a:masterClrMapping/>
  </p:clrMapOvr>
</p:sldLayout>
</file>

<file path=ppt/slideLayouts/slideLayout276.xml><?xml version="1.0" encoding="utf-8"?>
<p:sldLayout xmlns:a="http://schemas.openxmlformats.org/drawingml/2006/main" xmlns:r="http://schemas.openxmlformats.org/officeDocument/2006/relationships" xmlns:p="http://schemas.openxmlformats.org/presentationml/2006/main" preserve="1" userDrawn="1">
  <p:cSld name="9_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4" name="Donut 3"/>
          <p:cNvSpPr/>
          <p:nvPr userDrawn="1"/>
        </p:nvSpPr>
        <p:spPr>
          <a:xfrm>
            <a:off x="3796148" y="1572993"/>
            <a:ext cx="4535419" cy="4535419"/>
          </a:xfrm>
          <a:prstGeom prst="donut">
            <a:avLst>
              <a:gd name="adj" fmla="val 1353"/>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black"/>
              </a:solidFill>
            </a:endParaRPr>
          </a:p>
        </p:txBody>
      </p:sp>
      <p:pic>
        <p:nvPicPr>
          <p:cNvPr id="5" name="Picture 2" descr="D:\Fullppt\PNG이미지\핸드폰2.png"/>
          <p:cNvPicPr>
            <a:picLocks noChangeAspect="1" noChangeArrowheads="1"/>
          </p:cNvPicPr>
          <p:nvPr userDrawn="1"/>
        </p:nvPicPr>
        <p:blipFill>
          <a:blip r:embed="rId3">
            <a:extLst>
              <a:ext uri="{28A0092B-C50C-407E-A947-70E740481C1C}">
                <a14:useLocalDpi xmlns:a14="http://schemas.microsoft.com/office/drawing/2010/main" val="0"/>
              </a:ext>
            </a:extLst>
          </a:blip>
          <a:srcRect/>
          <a:stretch>
            <a:fillRect/>
          </a:stretch>
        </p:blipFill>
        <p:spPr bwMode="auto">
          <a:xfrm>
            <a:off x="3646967" y="1438674"/>
            <a:ext cx="4497771" cy="5446711"/>
          </a:xfrm>
          <a:prstGeom prst="rect">
            <a:avLst/>
          </a:prstGeom>
          <a:noFill/>
          <a:extLst>
            <a:ext uri="{909E8E84-426E-40DD-AFC4-6F175D3DCCD1}">
              <a14:hiddenFill xmlns:a14="http://schemas.microsoft.com/office/drawing/2010/main">
                <a:solidFill>
                  <a:srgbClr val="FFFFFF"/>
                </a:solidFill>
              </a14:hiddenFill>
            </a:ext>
          </a:extLst>
        </p:spPr>
      </p:pic>
      <p:sp>
        <p:nvSpPr>
          <p:cNvPr id="6" name="Picture Placeholder 2"/>
          <p:cNvSpPr>
            <a:spLocks noGrp="1"/>
          </p:cNvSpPr>
          <p:nvPr>
            <p:ph type="pic" idx="1" hasCustomPrompt="1"/>
          </p:nvPr>
        </p:nvSpPr>
        <p:spPr>
          <a:xfrm>
            <a:off x="4755105" y="1622871"/>
            <a:ext cx="2593953" cy="400686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9" name="Text Placeholder 9">
            <a:extLst>
              <a:ext uri="{FF2B5EF4-FFF2-40B4-BE49-F238E27FC236}">
                <a16:creationId xmlns:a16="http://schemas.microsoft.com/office/drawing/2014/main" xmlns="" id="{9B4F25E9-AA8C-4BD3-BF1F-56D20DF8DD5E}"/>
              </a:ext>
            </a:extLst>
          </p:cNvPr>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BASIC LAYOUT</a:t>
            </a:r>
          </a:p>
        </p:txBody>
      </p:sp>
      <p:sp>
        <p:nvSpPr>
          <p:cNvPr id="10" name="Text Placeholder 9">
            <a:extLst>
              <a:ext uri="{FF2B5EF4-FFF2-40B4-BE49-F238E27FC236}">
                <a16:creationId xmlns:a16="http://schemas.microsoft.com/office/drawing/2014/main" xmlns="" id="{840BDE80-4E1C-47DE-8168-381888FDC3F5}"/>
              </a:ext>
            </a:extLst>
          </p:cNvPr>
          <p:cNvSpPr>
            <a:spLocks noGrp="1"/>
          </p:cNvSpPr>
          <p:nvPr>
            <p:ph type="body" sz="quarter" idx="11" hasCustomPrompt="1"/>
          </p:nvPr>
        </p:nvSpPr>
        <p:spPr>
          <a:xfrm>
            <a:off x="0" y="932723"/>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Tree>
    <p:extLst>
      <p:ext uri="{BB962C8B-B14F-4D97-AF65-F5344CB8AC3E}">
        <p14:creationId xmlns:p14="http://schemas.microsoft.com/office/powerpoint/2010/main" val="3696826777"/>
      </p:ext>
    </p:extLst>
  </p:cSld>
  <p:clrMapOvr>
    <a:masterClrMapping/>
  </p:clrMapOvr>
</p:sldLayout>
</file>

<file path=ppt/slideLayouts/slideLayout277.xml><?xml version="1.0" encoding="utf-8"?>
<p:sldLayout xmlns:a="http://schemas.openxmlformats.org/drawingml/2006/main" xmlns:r="http://schemas.openxmlformats.org/officeDocument/2006/relationships" xmlns:p="http://schemas.openxmlformats.org/presentationml/2006/main" userDrawn="1">
  <p:cSld name="26_Title Slide">
    <p:spTree>
      <p:nvGrpSpPr>
        <p:cNvPr id="1" name=""/>
        <p:cNvGrpSpPr/>
        <p:nvPr/>
      </p:nvGrpSpPr>
      <p:grpSpPr>
        <a:xfrm>
          <a:off x="0" y="0"/>
          <a:ext cx="0" cy="0"/>
          <a:chOff x="0" y="0"/>
          <a:chExt cx="0" cy="0"/>
        </a:xfrm>
      </p:grpSpPr>
      <p:sp>
        <p:nvSpPr>
          <p:cNvPr id="2" name="Picture Placeholder 2"/>
          <p:cNvSpPr>
            <a:spLocks noGrp="1"/>
          </p:cNvSpPr>
          <p:nvPr>
            <p:ph type="pic" idx="1" hasCustomPrompt="1"/>
          </p:nvPr>
        </p:nvSpPr>
        <p:spPr>
          <a:xfrm>
            <a:off x="728952" y="1562579"/>
            <a:ext cx="2592000" cy="1391477"/>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ea typeface="+mj-ea"/>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Insert Your Image</a:t>
            </a:r>
            <a:endParaRPr lang="ko-KR" altLang="en-US" dirty="0"/>
          </a:p>
        </p:txBody>
      </p:sp>
      <p:sp>
        <p:nvSpPr>
          <p:cNvPr id="3" name="Picture Placeholder 2"/>
          <p:cNvSpPr>
            <a:spLocks noGrp="1"/>
          </p:cNvSpPr>
          <p:nvPr>
            <p:ph type="pic" idx="10" hasCustomPrompt="1"/>
          </p:nvPr>
        </p:nvSpPr>
        <p:spPr>
          <a:xfrm>
            <a:off x="728504" y="3816222"/>
            <a:ext cx="2592000" cy="163218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ea typeface="+mj-ea"/>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Insert Your Image</a:t>
            </a:r>
            <a:endParaRPr lang="ko-KR" altLang="en-US" dirty="0"/>
          </a:p>
        </p:txBody>
      </p:sp>
      <p:sp>
        <p:nvSpPr>
          <p:cNvPr id="4" name="Rectangle 3"/>
          <p:cNvSpPr/>
          <p:nvPr userDrawn="1"/>
        </p:nvSpPr>
        <p:spPr>
          <a:xfrm>
            <a:off x="728504" y="2956276"/>
            <a:ext cx="2592000" cy="707936"/>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white"/>
              </a:solidFill>
            </a:endParaRPr>
          </a:p>
        </p:txBody>
      </p:sp>
      <p:sp>
        <p:nvSpPr>
          <p:cNvPr id="5" name="Rectangle 4"/>
          <p:cNvSpPr/>
          <p:nvPr userDrawn="1"/>
        </p:nvSpPr>
        <p:spPr>
          <a:xfrm>
            <a:off x="728056" y="5447872"/>
            <a:ext cx="2592000" cy="707936"/>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white"/>
              </a:solidFill>
            </a:endParaRPr>
          </a:p>
        </p:txBody>
      </p:sp>
      <p:sp>
        <p:nvSpPr>
          <p:cNvPr id="6" name="Picture Placeholder 2"/>
          <p:cNvSpPr>
            <a:spLocks noGrp="1"/>
          </p:cNvSpPr>
          <p:nvPr>
            <p:ph type="pic" idx="11" hasCustomPrompt="1"/>
          </p:nvPr>
        </p:nvSpPr>
        <p:spPr>
          <a:xfrm>
            <a:off x="3444409" y="1562579"/>
            <a:ext cx="2592000" cy="1391477"/>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ea typeface="+mj-ea"/>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Insert Your Image</a:t>
            </a:r>
            <a:endParaRPr lang="ko-KR" altLang="en-US" dirty="0"/>
          </a:p>
        </p:txBody>
      </p:sp>
      <p:sp>
        <p:nvSpPr>
          <p:cNvPr id="7" name="Picture Placeholder 2"/>
          <p:cNvSpPr>
            <a:spLocks noGrp="1"/>
          </p:cNvSpPr>
          <p:nvPr>
            <p:ph type="pic" idx="12" hasCustomPrompt="1"/>
          </p:nvPr>
        </p:nvSpPr>
        <p:spPr>
          <a:xfrm>
            <a:off x="3443961" y="3816222"/>
            <a:ext cx="2592000" cy="163218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ea typeface="+mj-ea"/>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Insert Your Image</a:t>
            </a:r>
            <a:endParaRPr lang="ko-KR" altLang="en-US" dirty="0"/>
          </a:p>
        </p:txBody>
      </p:sp>
      <p:sp>
        <p:nvSpPr>
          <p:cNvPr id="8" name="Rectangle 7"/>
          <p:cNvSpPr/>
          <p:nvPr userDrawn="1"/>
        </p:nvSpPr>
        <p:spPr>
          <a:xfrm>
            <a:off x="3443961" y="2956276"/>
            <a:ext cx="2592000" cy="707936"/>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white"/>
              </a:solidFill>
            </a:endParaRPr>
          </a:p>
        </p:txBody>
      </p:sp>
      <p:sp>
        <p:nvSpPr>
          <p:cNvPr id="9" name="Rectangle 8"/>
          <p:cNvSpPr/>
          <p:nvPr userDrawn="1"/>
        </p:nvSpPr>
        <p:spPr>
          <a:xfrm>
            <a:off x="3443513" y="5447872"/>
            <a:ext cx="2592000" cy="707936"/>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white"/>
              </a:solidFill>
            </a:endParaRPr>
          </a:p>
        </p:txBody>
      </p:sp>
      <p:sp>
        <p:nvSpPr>
          <p:cNvPr id="10" name="Picture Placeholder 2"/>
          <p:cNvSpPr>
            <a:spLocks noGrp="1"/>
          </p:cNvSpPr>
          <p:nvPr>
            <p:ph type="pic" idx="13" hasCustomPrompt="1"/>
          </p:nvPr>
        </p:nvSpPr>
        <p:spPr>
          <a:xfrm>
            <a:off x="6159867" y="1562579"/>
            <a:ext cx="2592000" cy="1391477"/>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ea typeface="+mj-ea"/>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Insert Your Image</a:t>
            </a:r>
            <a:endParaRPr lang="ko-KR" altLang="en-US" dirty="0"/>
          </a:p>
        </p:txBody>
      </p:sp>
      <p:sp>
        <p:nvSpPr>
          <p:cNvPr id="11" name="Picture Placeholder 2"/>
          <p:cNvSpPr>
            <a:spLocks noGrp="1"/>
          </p:cNvSpPr>
          <p:nvPr>
            <p:ph type="pic" idx="14" hasCustomPrompt="1"/>
          </p:nvPr>
        </p:nvSpPr>
        <p:spPr>
          <a:xfrm>
            <a:off x="6159419" y="3816222"/>
            <a:ext cx="2592000" cy="163218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ea typeface="+mj-ea"/>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Insert Your Image</a:t>
            </a:r>
            <a:endParaRPr lang="ko-KR" altLang="en-US" dirty="0"/>
          </a:p>
        </p:txBody>
      </p:sp>
      <p:sp>
        <p:nvSpPr>
          <p:cNvPr id="12" name="Rectangle 11"/>
          <p:cNvSpPr/>
          <p:nvPr userDrawn="1"/>
        </p:nvSpPr>
        <p:spPr>
          <a:xfrm>
            <a:off x="6159419" y="2956276"/>
            <a:ext cx="2592000" cy="707936"/>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white"/>
              </a:solidFill>
            </a:endParaRPr>
          </a:p>
        </p:txBody>
      </p:sp>
      <p:sp>
        <p:nvSpPr>
          <p:cNvPr id="13" name="Rectangle 12"/>
          <p:cNvSpPr/>
          <p:nvPr userDrawn="1"/>
        </p:nvSpPr>
        <p:spPr>
          <a:xfrm>
            <a:off x="6158971" y="5447872"/>
            <a:ext cx="2592000" cy="707936"/>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white"/>
              </a:solidFill>
            </a:endParaRPr>
          </a:p>
        </p:txBody>
      </p:sp>
      <p:sp>
        <p:nvSpPr>
          <p:cNvPr id="14" name="Picture Placeholder 2"/>
          <p:cNvSpPr>
            <a:spLocks noGrp="1"/>
          </p:cNvSpPr>
          <p:nvPr>
            <p:ph type="pic" idx="15" hasCustomPrompt="1"/>
          </p:nvPr>
        </p:nvSpPr>
        <p:spPr>
          <a:xfrm>
            <a:off x="8875325" y="1562579"/>
            <a:ext cx="2592000" cy="1391477"/>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ea typeface="+mj-ea"/>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Insert Your Image</a:t>
            </a:r>
            <a:endParaRPr lang="ko-KR" altLang="en-US" dirty="0"/>
          </a:p>
        </p:txBody>
      </p:sp>
      <p:sp>
        <p:nvSpPr>
          <p:cNvPr id="15" name="Picture Placeholder 2"/>
          <p:cNvSpPr>
            <a:spLocks noGrp="1"/>
          </p:cNvSpPr>
          <p:nvPr>
            <p:ph type="pic" idx="16" hasCustomPrompt="1"/>
          </p:nvPr>
        </p:nvSpPr>
        <p:spPr>
          <a:xfrm>
            <a:off x="8874877" y="3816222"/>
            <a:ext cx="2592000" cy="163218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ea typeface="+mj-ea"/>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Insert Your Image</a:t>
            </a:r>
            <a:endParaRPr lang="ko-KR" altLang="en-US" dirty="0"/>
          </a:p>
        </p:txBody>
      </p:sp>
      <p:sp>
        <p:nvSpPr>
          <p:cNvPr id="16" name="Rectangle 15"/>
          <p:cNvSpPr/>
          <p:nvPr userDrawn="1"/>
        </p:nvSpPr>
        <p:spPr>
          <a:xfrm>
            <a:off x="8874877" y="2956276"/>
            <a:ext cx="2592000" cy="707936"/>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white"/>
              </a:solidFill>
            </a:endParaRPr>
          </a:p>
        </p:txBody>
      </p:sp>
      <p:sp>
        <p:nvSpPr>
          <p:cNvPr id="17" name="Rectangle 16"/>
          <p:cNvSpPr/>
          <p:nvPr userDrawn="1"/>
        </p:nvSpPr>
        <p:spPr>
          <a:xfrm>
            <a:off x="8874429" y="5447872"/>
            <a:ext cx="2592000" cy="707936"/>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white"/>
              </a:solidFill>
            </a:endParaRPr>
          </a:p>
        </p:txBody>
      </p:sp>
    </p:spTree>
    <p:extLst>
      <p:ext uri="{BB962C8B-B14F-4D97-AF65-F5344CB8AC3E}">
        <p14:creationId xmlns:p14="http://schemas.microsoft.com/office/powerpoint/2010/main" val="1774920045"/>
      </p:ext>
    </p:extLst>
  </p:cSld>
  <p:clrMapOvr>
    <a:masterClrMapping/>
  </p:clrMapOvr>
</p:sldLayout>
</file>

<file path=ppt/slideLayouts/slideLayout278.xml><?xml version="1.0" encoding="utf-8"?>
<p:sldLayout xmlns:a="http://schemas.openxmlformats.org/drawingml/2006/main" xmlns:r="http://schemas.openxmlformats.org/officeDocument/2006/relationships" xmlns:p="http://schemas.openxmlformats.org/presentationml/2006/main" userDrawn="1">
  <p:cSld name="Agenda layout">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xmlns="" id="{3E1CD0F0-C157-4A74-85C5-3764950204CE}"/>
              </a:ext>
            </a:extLst>
          </p:cNvPr>
          <p:cNvSpPr/>
          <p:nvPr userDrawn="1"/>
        </p:nvSpPr>
        <p:spPr>
          <a:xfrm>
            <a:off x="0" y="0"/>
            <a:ext cx="12191999" cy="255228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nvGrpSpPr>
          <p:cNvPr id="4" name="Group 3">
            <a:extLst>
              <a:ext uri="{FF2B5EF4-FFF2-40B4-BE49-F238E27FC236}">
                <a16:creationId xmlns:a16="http://schemas.microsoft.com/office/drawing/2014/main" xmlns="" id="{84A88E2B-8914-4A51-93D1-53EE236F8DAE}"/>
              </a:ext>
            </a:extLst>
          </p:cNvPr>
          <p:cNvGrpSpPr/>
          <p:nvPr userDrawn="1"/>
        </p:nvGrpSpPr>
        <p:grpSpPr>
          <a:xfrm>
            <a:off x="1" y="2543120"/>
            <a:ext cx="12192000" cy="92498"/>
            <a:chOff x="11445923" y="0"/>
            <a:chExt cx="1119115" cy="2552282"/>
          </a:xfrm>
        </p:grpSpPr>
        <p:sp>
          <p:nvSpPr>
            <p:cNvPr id="5" name="Rectangle 4">
              <a:extLst>
                <a:ext uri="{FF2B5EF4-FFF2-40B4-BE49-F238E27FC236}">
                  <a16:creationId xmlns:a16="http://schemas.microsoft.com/office/drawing/2014/main" xmlns="" id="{013FC2A0-2C8C-454E-A2FC-805728A75C98}"/>
                </a:ext>
              </a:extLst>
            </p:cNvPr>
            <p:cNvSpPr/>
            <p:nvPr/>
          </p:nvSpPr>
          <p:spPr>
            <a:xfrm>
              <a:off x="11818961" y="0"/>
              <a:ext cx="373038" cy="2552282"/>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solidFill>
                  <a:prstClr val="white"/>
                </a:solidFill>
              </a:endParaRPr>
            </a:p>
          </p:txBody>
        </p:sp>
        <p:sp>
          <p:nvSpPr>
            <p:cNvPr id="6" name="Rectangle 5">
              <a:extLst>
                <a:ext uri="{FF2B5EF4-FFF2-40B4-BE49-F238E27FC236}">
                  <a16:creationId xmlns:a16="http://schemas.microsoft.com/office/drawing/2014/main" xmlns="" id="{7690C1EE-6A6F-42D3-83B8-026B5166B341}"/>
                </a:ext>
              </a:extLst>
            </p:cNvPr>
            <p:cNvSpPr/>
            <p:nvPr/>
          </p:nvSpPr>
          <p:spPr>
            <a:xfrm>
              <a:off x="11445923" y="0"/>
              <a:ext cx="373038" cy="255228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solidFill>
                  <a:prstClr val="white"/>
                </a:solidFill>
              </a:endParaRPr>
            </a:p>
          </p:txBody>
        </p:sp>
        <p:sp>
          <p:nvSpPr>
            <p:cNvPr id="7" name="Rectangle 6">
              <a:extLst>
                <a:ext uri="{FF2B5EF4-FFF2-40B4-BE49-F238E27FC236}">
                  <a16:creationId xmlns:a16="http://schemas.microsoft.com/office/drawing/2014/main" xmlns="" id="{1AAFA40F-A963-4E4B-8411-ED8116D801AE}"/>
                </a:ext>
              </a:extLst>
            </p:cNvPr>
            <p:cNvSpPr/>
            <p:nvPr/>
          </p:nvSpPr>
          <p:spPr>
            <a:xfrm>
              <a:off x="12192000" y="0"/>
              <a:ext cx="373038" cy="2552282"/>
            </a:xfrm>
            <a:prstGeom prst="rect">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solidFill>
                  <a:prstClr val="white"/>
                </a:solidFill>
              </a:endParaRPr>
            </a:p>
          </p:txBody>
        </p:sp>
      </p:grpSp>
      <p:grpSp>
        <p:nvGrpSpPr>
          <p:cNvPr id="8" name="Group 7">
            <a:extLst>
              <a:ext uri="{FF2B5EF4-FFF2-40B4-BE49-F238E27FC236}">
                <a16:creationId xmlns:a16="http://schemas.microsoft.com/office/drawing/2014/main" xmlns="" id="{FF457DA5-8BD8-4BD1-ABAC-1702790078A5}"/>
              </a:ext>
            </a:extLst>
          </p:cNvPr>
          <p:cNvGrpSpPr/>
          <p:nvPr userDrawn="1"/>
        </p:nvGrpSpPr>
        <p:grpSpPr>
          <a:xfrm>
            <a:off x="11126530" y="59960"/>
            <a:ext cx="983575" cy="1226175"/>
            <a:chOff x="8411919" y="701065"/>
            <a:chExt cx="2800065" cy="3490702"/>
          </a:xfrm>
        </p:grpSpPr>
        <p:cxnSp>
          <p:nvCxnSpPr>
            <p:cNvPr id="9" name="Straight Connector 8">
              <a:extLst>
                <a:ext uri="{FF2B5EF4-FFF2-40B4-BE49-F238E27FC236}">
                  <a16:creationId xmlns:a16="http://schemas.microsoft.com/office/drawing/2014/main" xmlns="" id="{95DD6D29-DDE2-45C1-A138-CADB303F7C9F}"/>
                </a:ext>
              </a:extLst>
            </p:cNvPr>
            <p:cNvCxnSpPr/>
            <p:nvPr/>
          </p:nvCxnSpPr>
          <p:spPr>
            <a:xfrm>
              <a:off x="9105681" y="1504009"/>
              <a:ext cx="914400" cy="914400"/>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xmlns="" id="{0FDC7CD9-2180-42AE-8704-20DBF67B10A0}"/>
                </a:ext>
              </a:extLst>
            </p:cNvPr>
            <p:cNvCxnSpPr>
              <a:cxnSpLocks/>
            </p:cNvCxnSpPr>
            <p:nvPr/>
          </p:nvCxnSpPr>
          <p:spPr>
            <a:xfrm flipV="1">
              <a:off x="8423293" y="2418409"/>
              <a:ext cx="1596788" cy="191069"/>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xmlns="" id="{ED0A05A7-05C3-49E0-9D7D-F545E41AF236}"/>
                </a:ext>
              </a:extLst>
            </p:cNvPr>
            <p:cNvCxnSpPr>
              <a:cxnSpLocks/>
            </p:cNvCxnSpPr>
            <p:nvPr/>
          </p:nvCxnSpPr>
          <p:spPr>
            <a:xfrm flipV="1">
              <a:off x="8423293" y="1504009"/>
              <a:ext cx="682388" cy="1105469"/>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xmlns="" id="{F7A9F57B-F0AC-4B12-9AF5-A2D627622BC2}"/>
                </a:ext>
              </a:extLst>
            </p:cNvPr>
            <p:cNvCxnSpPr>
              <a:cxnSpLocks/>
            </p:cNvCxnSpPr>
            <p:nvPr/>
          </p:nvCxnSpPr>
          <p:spPr>
            <a:xfrm>
              <a:off x="10702469" y="701066"/>
              <a:ext cx="509515" cy="1260143"/>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xmlns="" id="{31285139-F2C4-446A-B33F-24C8A0E0D26D}"/>
                </a:ext>
              </a:extLst>
            </p:cNvPr>
            <p:cNvCxnSpPr>
              <a:cxnSpLocks/>
            </p:cNvCxnSpPr>
            <p:nvPr/>
          </p:nvCxnSpPr>
          <p:spPr>
            <a:xfrm flipV="1">
              <a:off x="10020081" y="701065"/>
              <a:ext cx="682388" cy="171734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xmlns="" id="{DD5932DE-97EB-4356-AB7E-C15C95618CA8}"/>
                </a:ext>
              </a:extLst>
            </p:cNvPr>
            <p:cNvCxnSpPr>
              <a:cxnSpLocks/>
            </p:cNvCxnSpPr>
            <p:nvPr/>
          </p:nvCxnSpPr>
          <p:spPr>
            <a:xfrm flipV="1">
              <a:off x="9105681" y="701067"/>
              <a:ext cx="1596788" cy="80294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xmlns="" id="{3C91D568-C449-4AA9-82B1-53294978160D}"/>
                </a:ext>
              </a:extLst>
            </p:cNvPr>
            <p:cNvCxnSpPr>
              <a:cxnSpLocks/>
            </p:cNvCxnSpPr>
            <p:nvPr/>
          </p:nvCxnSpPr>
          <p:spPr>
            <a:xfrm flipV="1">
              <a:off x="8764487" y="2415851"/>
              <a:ext cx="1255594" cy="119503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xmlns="" id="{A58F475E-0095-4F26-BB26-022930977535}"/>
                </a:ext>
              </a:extLst>
            </p:cNvPr>
            <p:cNvCxnSpPr>
              <a:cxnSpLocks/>
            </p:cNvCxnSpPr>
            <p:nvPr/>
          </p:nvCxnSpPr>
          <p:spPr>
            <a:xfrm>
              <a:off x="8423293" y="2609478"/>
              <a:ext cx="341194" cy="1001405"/>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xmlns="" id="{85EFA47E-8BD9-48B8-8713-E45FE90BC034}"/>
                </a:ext>
              </a:extLst>
            </p:cNvPr>
            <p:cNvCxnSpPr>
              <a:cxnSpLocks/>
            </p:cNvCxnSpPr>
            <p:nvPr/>
          </p:nvCxnSpPr>
          <p:spPr>
            <a:xfrm flipV="1">
              <a:off x="10020081" y="2415851"/>
              <a:ext cx="0" cy="1775916"/>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xmlns="" id="{D56E6CA7-B7F3-4621-A76D-BA617AA32ED8}"/>
                </a:ext>
              </a:extLst>
            </p:cNvPr>
            <p:cNvCxnSpPr>
              <a:cxnSpLocks/>
            </p:cNvCxnSpPr>
            <p:nvPr/>
          </p:nvCxnSpPr>
          <p:spPr>
            <a:xfrm>
              <a:off x="10020081" y="2418409"/>
              <a:ext cx="1026994" cy="74039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xmlns="" id="{174EE110-4344-4F52-A647-018872E82CB7}"/>
                </a:ext>
              </a:extLst>
            </p:cNvPr>
            <p:cNvCxnSpPr>
              <a:cxnSpLocks/>
            </p:cNvCxnSpPr>
            <p:nvPr/>
          </p:nvCxnSpPr>
          <p:spPr>
            <a:xfrm>
              <a:off x="9111368" y="1501451"/>
              <a:ext cx="792707" cy="1535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xmlns="" id="{28D380D3-EEA7-40C1-B43D-07CD1E39FD9A}"/>
                </a:ext>
              </a:extLst>
            </p:cNvPr>
            <p:cNvCxnSpPr>
              <a:cxnSpLocks/>
            </p:cNvCxnSpPr>
            <p:nvPr/>
          </p:nvCxnSpPr>
          <p:spPr>
            <a:xfrm flipH="1">
              <a:off x="9904075" y="701065"/>
              <a:ext cx="798394" cy="815170"/>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xmlns="" id="{58724384-2A2C-43ED-8941-9540034BD8C4}"/>
                </a:ext>
              </a:extLst>
            </p:cNvPr>
            <p:cNvCxnSpPr>
              <a:cxnSpLocks/>
            </p:cNvCxnSpPr>
            <p:nvPr/>
          </p:nvCxnSpPr>
          <p:spPr>
            <a:xfrm>
              <a:off x="8764487" y="3610883"/>
              <a:ext cx="1249907" cy="58088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xmlns="" id="{2F0ACFEA-6181-41EB-8BED-A51527F7C024}"/>
                </a:ext>
              </a:extLst>
            </p:cNvPr>
            <p:cNvCxnSpPr>
              <a:cxnSpLocks/>
            </p:cNvCxnSpPr>
            <p:nvPr/>
          </p:nvCxnSpPr>
          <p:spPr>
            <a:xfrm flipV="1">
              <a:off x="10014394" y="3158800"/>
              <a:ext cx="1032681" cy="1032967"/>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xmlns="" id="{F11BAF15-78AF-4795-B4FC-753D1EF9E02E}"/>
                </a:ext>
              </a:extLst>
            </p:cNvPr>
            <p:cNvCxnSpPr>
              <a:cxnSpLocks/>
            </p:cNvCxnSpPr>
            <p:nvPr/>
          </p:nvCxnSpPr>
          <p:spPr>
            <a:xfrm flipV="1">
              <a:off x="10020081" y="1961209"/>
              <a:ext cx="1191903" cy="45464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xmlns="" id="{4050C95F-629C-490C-8BAC-78DABCD8556E}"/>
                </a:ext>
              </a:extLst>
            </p:cNvPr>
            <p:cNvCxnSpPr>
              <a:cxnSpLocks/>
            </p:cNvCxnSpPr>
            <p:nvPr/>
          </p:nvCxnSpPr>
          <p:spPr>
            <a:xfrm flipH="1">
              <a:off x="11052762" y="1961209"/>
              <a:ext cx="159222" cy="119759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xmlns="" id="{A5A19A85-9EC7-455C-8DD6-187CB92EDEE4}"/>
                </a:ext>
              </a:extLst>
            </p:cNvPr>
            <p:cNvCxnSpPr>
              <a:cxnSpLocks/>
            </p:cNvCxnSpPr>
            <p:nvPr/>
          </p:nvCxnSpPr>
          <p:spPr>
            <a:xfrm>
              <a:off x="9904075" y="1501451"/>
              <a:ext cx="116006" cy="91440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xmlns="" id="{A7240E26-80CD-41EC-B8BB-D59466F37C28}"/>
                </a:ext>
              </a:extLst>
            </p:cNvPr>
            <p:cNvCxnSpPr>
              <a:cxnSpLocks/>
            </p:cNvCxnSpPr>
            <p:nvPr/>
          </p:nvCxnSpPr>
          <p:spPr>
            <a:xfrm flipH="1" flipV="1">
              <a:off x="8417606" y="3605125"/>
              <a:ext cx="343470" cy="320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xmlns="" id="{ADC3978A-C5FA-42C9-8D7B-F6438BA6096E}"/>
                </a:ext>
              </a:extLst>
            </p:cNvPr>
            <p:cNvCxnSpPr>
              <a:cxnSpLocks/>
            </p:cNvCxnSpPr>
            <p:nvPr/>
          </p:nvCxnSpPr>
          <p:spPr>
            <a:xfrm>
              <a:off x="8764487" y="1040840"/>
              <a:ext cx="346881" cy="475395"/>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xmlns="" id="{24388F42-C696-4539-BD00-F21F87F844EA}"/>
                </a:ext>
              </a:extLst>
            </p:cNvPr>
            <p:cNvCxnSpPr>
              <a:cxnSpLocks/>
            </p:cNvCxnSpPr>
            <p:nvPr/>
          </p:nvCxnSpPr>
          <p:spPr>
            <a:xfrm flipV="1">
              <a:off x="8423292" y="1040840"/>
              <a:ext cx="329821" cy="1568638"/>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xmlns="" id="{1148E84D-1A6D-4271-8A0A-660F1B15D12D}"/>
                </a:ext>
              </a:extLst>
            </p:cNvPr>
            <p:cNvCxnSpPr>
              <a:cxnSpLocks/>
            </p:cNvCxnSpPr>
            <p:nvPr/>
          </p:nvCxnSpPr>
          <p:spPr>
            <a:xfrm flipV="1">
              <a:off x="8761075" y="734546"/>
              <a:ext cx="1941393" cy="32193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xmlns="" id="{32B5DA5F-B400-4F36-B83F-421F78931480}"/>
                </a:ext>
              </a:extLst>
            </p:cNvPr>
            <p:cNvCxnSpPr>
              <a:cxnSpLocks/>
            </p:cNvCxnSpPr>
            <p:nvPr/>
          </p:nvCxnSpPr>
          <p:spPr>
            <a:xfrm flipH="1">
              <a:off x="8411919" y="2609478"/>
              <a:ext cx="11374" cy="995647"/>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31" name="Group 30">
            <a:extLst>
              <a:ext uri="{FF2B5EF4-FFF2-40B4-BE49-F238E27FC236}">
                <a16:creationId xmlns:a16="http://schemas.microsoft.com/office/drawing/2014/main" xmlns="" id="{044EE669-9E4C-4CA7-A3A7-33BC296CAA71}"/>
              </a:ext>
            </a:extLst>
          </p:cNvPr>
          <p:cNvGrpSpPr/>
          <p:nvPr userDrawn="1"/>
        </p:nvGrpSpPr>
        <p:grpSpPr>
          <a:xfrm rot="15730005">
            <a:off x="10036530" y="262594"/>
            <a:ext cx="983575" cy="1226175"/>
            <a:chOff x="8411919" y="701065"/>
            <a:chExt cx="2800065" cy="3490702"/>
          </a:xfrm>
        </p:grpSpPr>
        <p:cxnSp>
          <p:nvCxnSpPr>
            <p:cNvPr id="32" name="Straight Connector 31">
              <a:extLst>
                <a:ext uri="{FF2B5EF4-FFF2-40B4-BE49-F238E27FC236}">
                  <a16:creationId xmlns:a16="http://schemas.microsoft.com/office/drawing/2014/main" xmlns="" id="{0EC4FCD0-D80E-4BDE-A5CD-8F0BC7673FD2}"/>
                </a:ext>
              </a:extLst>
            </p:cNvPr>
            <p:cNvCxnSpPr/>
            <p:nvPr/>
          </p:nvCxnSpPr>
          <p:spPr>
            <a:xfrm>
              <a:off x="9105681" y="1504009"/>
              <a:ext cx="914400" cy="914400"/>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xmlns="" id="{2CA6BF7A-2F64-4D37-A80A-A731FAAE69BE}"/>
                </a:ext>
              </a:extLst>
            </p:cNvPr>
            <p:cNvCxnSpPr>
              <a:cxnSpLocks/>
            </p:cNvCxnSpPr>
            <p:nvPr/>
          </p:nvCxnSpPr>
          <p:spPr>
            <a:xfrm flipV="1">
              <a:off x="8423293" y="2418409"/>
              <a:ext cx="1596788" cy="191069"/>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34" name="Straight Connector 33">
              <a:extLst>
                <a:ext uri="{FF2B5EF4-FFF2-40B4-BE49-F238E27FC236}">
                  <a16:creationId xmlns:a16="http://schemas.microsoft.com/office/drawing/2014/main" xmlns="" id="{47D40FFE-6973-4966-BE8A-2C8BFC6DED2A}"/>
                </a:ext>
              </a:extLst>
            </p:cNvPr>
            <p:cNvCxnSpPr>
              <a:cxnSpLocks/>
            </p:cNvCxnSpPr>
            <p:nvPr/>
          </p:nvCxnSpPr>
          <p:spPr>
            <a:xfrm flipV="1">
              <a:off x="8423293" y="1504009"/>
              <a:ext cx="682388" cy="1105469"/>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35" name="Straight Connector 34">
              <a:extLst>
                <a:ext uri="{FF2B5EF4-FFF2-40B4-BE49-F238E27FC236}">
                  <a16:creationId xmlns:a16="http://schemas.microsoft.com/office/drawing/2014/main" xmlns="" id="{78D0628B-4C25-405C-B92F-967A2F552D5E}"/>
                </a:ext>
              </a:extLst>
            </p:cNvPr>
            <p:cNvCxnSpPr>
              <a:cxnSpLocks/>
            </p:cNvCxnSpPr>
            <p:nvPr/>
          </p:nvCxnSpPr>
          <p:spPr>
            <a:xfrm>
              <a:off x="10702469" y="701066"/>
              <a:ext cx="509515" cy="1260143"/>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36" name="Straight Connector 35">
              <a:extLst>
                <a:ext uri="{FF2B5EF4-FFF2-40B4-BE49-F238E27FC236}">
                  <a16:creationId xmlns:a16="http://schemas.microsoft.com/office/drawing/2014/main" xmlns="" id="{555B7347-0448-457F-8A6E-209E78A22122}"/>
                </a:ext>
              </a:extLst>
            </p:cNvPr>
            <p:cNvCxnSpPr>
              <a:cxnSpLocks/>
            </p:cNvCxnSpPr>
            <p:nvPr/>
          </p:nvCxnSpPr>
          <p:spPr>
            <a:xfrm flipV="1">
              <a:off x="10020081" y="701065"/>
              <a:ext cx="682388" cy="171734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37" name="Straight Connector 36">
              <a:extLst>
                <a:ext uri="{FF2B5EF4-FFF2-40B4-BE49-F238E27FC236}">
                  <a16:creationId xmlns:a16="http://schemas.microsoft.com/office/drawing/2014/main" xmlns="" id="{91F3020F-2980-43D8-A6E1-A1C268398A23}"/>
                </a:ext>
              </a:extLst>
            </p:cNvPr>
            <p:cNvCxnSpPr>
              <a:cxnSpLocks/>
            </p:cNvCxnSpPr>
            <p:nvPr/>
          </p:nvCxnSpPr>
          <p:spPr>
            <a:xfrm flipV="1">
              <a:off x="9105681" y="701067"/>
              <a:ext cx="1596788" cy="80294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38" name="Straight Connector 37">
              <a:extLst>
                <a:ext uri="{FF2B5EF4-FFF2-40B4-BE49-F238E27FC236}">
                  <a16:creationId xmlns:a16="http://schemas.microsoft.com/office/drawing/2014/main" xmlns="" id="{362F092F-EF39-4548-B871-05F5F502CCB9}"/>
                </a:ext>
              </a:extLst>
            </p:cNvPr>
            <p:cNvCxnSpPr>
              <a:cxnSpLocks/>
            </p:cNvCxnSpPr>
            <p:nvPr/>
          </p:nvCxnSpPr>
          <p:spPr>
            <a:xfrm flipV="1">
              <a:off x="8764487" y="2415851"/>
              <a:ext cx="1255594" cy="119503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xmlns="" id="{C36979FA-828A-48D4-9C8B-6F50EEDAC5A3}"/>
                </a:ext>
              </a:extLst>
            </p:cNvPr>
            <p:cNvCxnSpPr>
              <a:cxnSpLocks/>
            </p:cNvCxnSpPr>
            <p:nvPr/>
          </p:nvCxnSpPr>
          <p:spPr>
            <a:xfrm>
              <a:off x="8423293" y="2609478"/>
              <a:ext cx="341194" cy="1001405"/>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xmlns="" id="{950A29C4-0BDC-4C57-A752-FBD4848DD6D3}"/>
                </a:ext>
              </a:extLst>
            </p:cNvPr>
            <p:cNvCxnSpPr>
              <a:cxnSpLocks/>
            </p:cNvCxnSpPr>
            <p:nvPr/>
          </p:nvCxnSpPr>
          <p:spPr>
            <a:xfrm flipV="1">
              <a:off x="10020081" y="2415851"/>
              <a:ext cx="0" cy="1775916"/>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xmlns="" id="{6195D661-139C-43DA-B191-64D4E3EB6F2C}"/>
                </a:ext>
              </a:extLst>
            </p:cNvPr>
            <p:cNvCxnSpPr>
              <a:cxnSpLocks/>
            </p:cNvCxnSpPr>
            <p:nvPr/>
          </p:nvCxnSpPr>
          <p:spPr>
            <a:xfrm>
              <a:off x="10020081" y="2418409"/>
              <a:ext cx="1026994" cy="74039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xmlns="" id="{4A0B6320-BEEA-4ED4-886F-54835A7A8DCB}"/>
                </a:ext>
              </a:extLst>
            </p:cNvPr>
            <p:cNvCxnSpPr>
              <a:cxnSpLocks/>
            </p:cNvCxnSpPr>
            <p:nvPr/>
          </p:nvCxnSpPr>
          <p:spPr>
            <a:xfrm>
              <a:off x="9111368" y="1501451"/>
              <a:ext cx="792707" cy="1535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xmlns="" id="{5F0C052C-0C49-45D2-95B4-EB71C530351C}"/>
                </a:ext>
              </a:extLst>
            </p:cNvPr>
            <p:cNvCxnSpPr>
              <a:cxnSpLocks/>
            </p:cNvCxnSpPr>
            <p:nvPr/>
          </p:nvCxnSpPr>
          <p:spPr>
            <a:xfrm flipH="1">
              <a:off x="9904075" y="701065"/>
              <a:ext cx="798394" cy="815170"/>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xmlns="" id="{A8C62899-030E-4CD7-8551-E8FB609D8372}"/>
                </a:ext>
              </a:extLst>
            </p:cNvPr>
            <p:cNvCxnSpPr>
              <a:cxnSpLocks/>
            </p:cNvCxnSpPr>
            <p:nvPr/>
          </p:nvCxnSpPr>
          <p:spPr>
            <a:xfrm>
              <a:off x="8764487" y="3610883"/>
              <a:ext cx="1249907" cy="58088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xmlns="" id="{F753D3BE-5268-47BB-88DC-D80B00614481}"/>
                </a:ext>
              </a:extLst>
            </p:cNvPr>
            <p:cNvCxnSpPr>
              <a:cxnSpLocks/>
            </p:cNvCxnSpPr>
            <p:nvPr/>
          </p:nvCxnSpPr>
          <p:spPr>
            <a:xfrm flipV="1">
              <a:off x="10014394" y="3158800"/>
              <a:ext cx="1032681" cy="1032967"/>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xmlns="" id="{2E2C63B3-FEBC-4E81-A83F-442EFD970C61}"/>
                </a:ext>
              </a:extLst>
            </p:cNvPr>
            <p:cNvCxnSpPr>
              <a:cxnSpLocks/>
            </p:cNvCxnSpPr>
            <p:nvPr/>
          </p:nvCxnSpPr>
          <p:spPr>
            <a:xfrm flipV="1">
              <a:off x="10020081" y="1961209"/>
              <a:ext cx="1191903" cy="45464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xmlns="" id="{09839260-DA6B-4278-8342-339E9D7EEAE3}"/>
                </a:ext>
              </a:extLst>
            </p:cNvPr>
            <p:cNvCxnSpPr>
              <a:cxnSpLocks/>
            </p:cNvCxnSpPr>
            <p:nvPr/>
          </p:nvCxnSpPr>
          <p:spPr>
            <a:xfrm flipH="1">
              <a:off x="11052762" y="1961209"/>
              <a:ext cx="159222" cy="119759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xmlns="" id="{1A9196E6-7FB0-4C52-A592-204D37882FDF}"/>
                </a:ext>
              </a:extLst>
            </p:cNvPr>
            <p:cNvCxnSpPr>
              <a:cxnSpLocks/>
            </p:cNvCxnSpPr>
            <p:nvPr/>
          </p:nvCxnSpPr>
          <p:spPr>
            <a:xfrm>
              <a:off x="9904075" y="1501451"/>
              <a:ext cx="116006" cy="91440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49" name="Straight Connector 48">
              <a:extLst>
                <a:ext uri="{FF2B5EF4-FFF2-40B4-BE49-F238E27FC236}">
                  <a16:creationId xmlns:a16="http://schemas.microsoft.com/office/drawing/2014/main" xmlns="" id="{4F56BBE9-7A54-44FD-8960-0A51776C1430}"/>
                </a:ext>
              </a:extLst>
            </p:cNvPr>
            <p:cNvCxnSpPr>
              <a:cxnSpLocks/>
            </p:cNvCxnSpPr>
            <p:nvPr/>
          </p:nvCxnSpPr>
          <p:spPr>
            <a:xfrm flipH="1" flipV="1">
              <a:off x="8417606" y="3605125"/>
              <a:ext cx="343470" cy="320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50" name="Straight Connector 49">
              <a:extLst>
                <a:ext uri="{FF2B5EF4-FFF2-40B4-BE49-F238E27FC236}">
                  <a16:creationId xmlns:a16="http://schemas.microsoft.com/office/drawing/2014/main" xmlns="" id="{7F9F36F4-C91F-4046-832E-002EF0AE5503}"/>
                </a:ext>
              </a:extLst>
            </p:cNvPr>
            <p:cNvCxnSpPr>
              <a:cxnSpLocks/>
            </p:cNvCxnSpPr>
            <p:nvPr/>
          </p:nvCxnSpPr>
          <p:spPr>
            <a:xfrm>
              <a:off x="8764487" y="1040840"/>
              <a:ext cx="346881" cy="475395"/>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51" name="Straight Connector 50">
              <a:extLst>
                <a:ext uri="{FF2B5EF4-FFF2-40B4-BE49-F238E27FC236}">
                  <a16:creationId xmlns:a16="http://schemas.microsoft.com/office/drawing/2014/main" xmlns="" id="{A7280801-44E2-40E6-9915-0A3ADC263647}"/>
                </a:ext>
              </a:extLst>
            </p:cNvPr>
            <p:cNvCxnSpPr>
              <a:cxnSpLocks/>
            </p:cNvCxnSpPr>
            <p:nvPr/>
          </p:nvCxnSpPr>
          <p:spPr>
            <a:xfrm flipV="1">
              <a:off x="8423292" y="1040840"/>
              <a:ext cx="329821" cy="1568638"/>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52" name="Straight Connector 51">
              <a:extLst>
                <a:ext uri="{FF2B5EF4-FFF2-40B4-BE49-F238E27FC236}">
                  <a16:creationId xmlns:a16="http://schemas.microsoft.com/office/drawing/2014/main" xmlns="" id="{43EA181D-8A90-4729-8E01-BAB32AE98160}"/>
                </a:ext>
              </a:extLst>
            </p:cNvPr>
            <p:cNvCxnSpPr>
              <a:cxnSpLocks/>
            </p:cNvCxnSpPr>
            <p:nvPr/>
          </p:nvCxnSpPr>
          <p:spPr>
            <a:xfrm flipV="1">
              <a:off x="8761075" y="734546"/>
              <a:ext cx="1941393" cy="32193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53" name="Straight Connector 52">
              <a:extLst>
                <a:ext uri="{FF2B5EF4-FFF2-40B4-BE49-F238E27FC236}">
                  <a16:creationId xmlns:a16="http://schemas.microsoft.com/office/drawing/2014/main" xmlns="" id="{89547D6E-9ECC-481E-83BB-010BB8DA42F1}"/>
                </a:ext>
              </a:extLst>
            </p:cNvPr>
            <p:cNvCxnSpPr>
              <a:cxnSpLocks/>
            </p:cNvCxnSpPr>
            <p:nvPr/>
          </p:nvCxnSpPr>
          <p:spPr>
            <a:xfrm flipH="1">
              <a:off x="8411919" y="2609478"/>
              <a:ext cx="11374" cy="995647"/>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54" name="Group 53">
            <a:extLst>
              <a:ext uri="{FF2B5EF4-FFF2-40B4-BE49-F238E27FC236}">
                <a16:creationId xmlns:a16="http://schemas.microsoft.com/office/drawing/2014/main" xmlns="" id="{D17AD10F-453A-4E8D-AD1B-4B24EAEAFAD1}"/>
              </a:ext>
            </a:extLst>
          </p:cNvPr>
          <p:cNvGrpSpPr/>
          <p:nvPr userDrawn="1"/>
        </p:nvGrpSpPr>
        <p:grpSpPr>
          <a:xfrm rot="6889181">
            <a:off x="10412956" y="1601928"/>
            <a:ext cx="796471" cy="992922"/>
            <a:chOff x="8411919" y="701065"/>
            <a:chExt cx="2800065" cy="3490702"/>
          </a:xfrm>
        </p:grpSpPr>
        <p:cxnSp>
          <p:nvCxnSpPr>
            <p:cNvPr id="55" name="Straight Connector 54">
              <a:extLst>
                <a:ext uri="{FF2B5EF4-FFF2-40B4-BE49-F238E27FC236}">
                  <a16:creationId xmlns:a16="http://schemas.microsoft.com/office/drawing/2014/main" xmlns="" id="{FDD64DF2-DC03-4DA2-8ECD-92414187EC81}"/>
                </a:ext>
              </a:extLst>
            </p:cNvPr>
            <p:cNvCxnSpPr/>
            <p:nvPr/>
          </p:nvCxnSpPr>
          <p:spPr>
            <a:xfrm>
              <a:off x="9105681" y="1504009"/>
              <a:ext cx="914400" cy="914400"/>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56" name="Straight Connector 55">
              <a:extLst>
                <a:ext uri="{FF2B5EF4-FFF2-40B4-BE49-F238E27FC236}">
                  <a16:creationId xmlns:a16="http://schemas.microsoft.com/office/drawing/2014/main" xmlns="" id="{06570102-6A32-4B3B-906D-BD8943799E05}"/>
                </a:ext>
              </a:extLst>
            </p:cNvPr>
            <p:cNvCxnSpPr>
              <a:cxnSpLocks/>
            </p:cNvCxnSpPr>
            <p:nvPr/>
          </p:nvCxnSpPr>
          <p:spPr>
            <a:xfrm flipV="1">
              <a:off x="8423293" y="2418409"/>
              <a:ext cx="1596788" cy="191069"/>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57" name="Straight Connector 56">
              <a:extLst>
                <a:ext uri="{FF2B5EF4-FFF2-40B4-BE49-F238E27FC236}">
                  <a16:creationId xmlns:a16="http://schemas.microsoft.com/office/drawing/2014/main" xmlns="" id="{CC6062CC-F21A-41D5-B8B5-545A8428128A}"/>
                </a:ext>
              </a:extLst>
            </p:cNvPr>
            <p:cNvCxnSpPr>
              <a:cxnSpLocks/>
            </p:cNvCxnSpPr>
            <p:nvPr/>
          </p:nvCxnSpPr>
          <p:spPr>
            <a:xfrm flipV="1">
              <a:off x="8423293" y="1504009"/>
              <a:ext cx="682388" cy="1105469"/>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58" name="Straight Connector 57">
              <a:extLst>
                <a:ext uri="{FF2B5EF4-FFF2-40B4-BE49-F238E27FC236}">
                  <a16:creationId xmlns:a16="http://schemas.microsoft.com/office/drawing/2014/main" xmlns="" id="{CB52F408-DC70-476B-A49E-0EC9DCC8A68E}"/>
                </a:ext>
              </a:extLst>
            </p:cNvPr>
            <p:cNvCxnSpPr>
              <a:cxnSpLocks/>
            </p:cNvCxnSpPr>
            <p:nvPr/>
          </p:nvCxnSpPr>
          <p:spPr>
            <a:xfrm>
              <a:off x="10702469" y="701066"/>
              <a:ext cx="509515" cy="1260143"/>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59" name="Straight Connector 58">
              <a:extLst>
                <a:ext uri="{FF2B5EF4-FFF2-40B4-BE49-F238E27FC236}">
                  <a16:creationId xmlns:a16="http://schemas.microsoft.com/office/drawing/2014/main" xmlns="" id="{3A5B904B-857F-43D9-88E8-9889A777C56B}"/>
                </a:ext>
              </a:extLst>
            </p:cNvPr>
            <p:cNvCxnSpPr>
              <a:cxnSpLocks/>
            </p:cNvCxnSpPr>
            <p:nvPr/>
          </p:nvCxnSpPr>
          <p:spPr>
            <a:xfrm flipV="1">
              <a:off x="10020081" y="701065"/>
              <a:ext cx="682388" cy="171734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60" name="Straight Connector 59">
              <a:extLst>
                <a:ext uri="{FF2B5EF4-FFF2-40B4-BE49-F238E27FC236}">
                  <a16:creationId xmlns:a16="http://schemas.microsoft.com/office/drawing/2014/main" xmlns="" id="{BEBCEDAA-E03D-4863-BBCD-A3499AB57842}"/>
                </a:ext>
              </a:extLst>
            </p:cNvPr>
            <p:cNvCxnSpPr>
              <a:cxnSpLocks/>
            </p:cNvCxnSpPr>
            <p:nvPr/>
          </p:nvCxnSpPr>
          <p:spPr>
            <a:xfrm flipV="1">
              <a:off x="9105681" y="701067"/>
              <a:ext cx="1596788" cy="80294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61" name="Straight Connector 60">
              <a:extLst>
                <a:ext uri="{FF2B5EF4-FFF2-40B4-BE49-F238E27FC236}">
                  <a16:creationId xmlns:a16="http://schemas.microsoft.com/office/drawing/2014/main" xmlns="" id="{D4D46D37-1080-4754-9469-9332FD8D44F1}"/>
                </a:ext>
              </a:extLst>
            </p:cNvPr>
            <p:cNvCxnSpPr>
              <a:cxnSpLocks/>
            </p:cNvCxnSpPr>
            <p:nvPr/>
          </p:nvCxnSpPr>
          <p:spPr>
            <a:xfrm flipV="1">
              <a:off x="8764487" y="2415851"/>
              <a:ext cx="1255594" cy="119503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62" name="Straight Connector 61">
              <a:extLst>
                <a:ext uri="{FF2B5EF4-FFF2-40B4-BE49-F238E27FC236}">
                  <a16:creationId xmlns:a16="http://schemas.microsoft.com/office/drawing/2014/main" xmlns="" id="{525EE8BE-F561-4363-B07C-2A8568C849D8}"/>
                </a:ext>
              </a:extLst>
            </p:cNvPr>
            <p:cNvCxnSpPr>
              <a:cxnSpLocks/>
            </p:cNvCxnSpPr>
            <p:nvPr/>
          </p:nvCxnSpPr>
          <p:spPr>
            <a:xfrm>
              <a:off x="8423293" y="2609478"/>
              <a:ext cx="341194" cy="1001405"/>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63" name="Straight Connector 62">
              <a:extLst>
                <a:ext uri="{FF2B5EF4-FFF2-40B4-BE49-F238E27FC236}">
                  <a16:creationId xmlns:a16="http://schemas.microsoft.com/office/drawing/2014/main" xmlns="" id="{1CDEA6CE-6883-439C-90F3-B682651821D4}"/>
                </a:ext>
              </a:extLst>
            </p:cNvPr>
            <p:cNvCxnSpPr>
              <a:cxnSpLocks/>
            </p:cNvCxnSpPr>
            <p:nvPr/>
          </p:nvCxnSpPr>
          <p:spPr>
            <a:xfrm flipV="1">
              <a:off x="10020081" y="2415851"/>
              <a:ext cx="0" cy="1775916"/>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64" name="Straight Connector 63">
              <a:extLst>
                <a:ext uri="{FF2B5EF4-FFF2-40B4-BE49-F238E27FC236}">
                  <a16:creationId xmlns:a16="http://schemas.microsoft.com/office/drawing/2014/main" xmlns="" id="{C39EBADE-0038-4448-AE69-7A30F68146A9}"/>
                </a:ext>
              </a:extLst>
            </p:cNvPr>
            <p:cNvCxnSpPr>
              <a:cxnSpLocks/>
            </p:cNvCxnSpPr>
            <p:nvPr/>
          </p:nvCxnSpPr>
          <p:spPr>
            <a:xfrm>
              <a:off x="10020081" y="2418409"/>
              <a:ext cx="1026994" cy="74039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65" name="Straight Connector 64">
              <a:extLst>
                <a:ext uri="{FF2B5EF4-FFF2-40B4-BE49-F238E27FC236}">
                  <a16:creationId xmlns:a16="http://schemas.microsoft.com/office/drawing/2014/main" xmlns="" id="{DC478AC4-0F9A-4B28-B8AE-A5C3FC191FD9}"/>
                </a:ext>
              </a:extLst>
            </p:cNvPr>
            <p:cNvCxnSpPr>
              <a:cxnSpLocks/>
            </p:cNvCxnSpPr>
            <p:nvPr/>
          </p:nvCxnSpPr>
          <p:spPr>
            <a:xfrm>
              <a:off x="9111368" y="1501451"/>
              <a:ext cx="792707" cy="1535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66" name="Straight Connector 65">
              <a:extLst>
                <a:ext uri="{FF2B5EF4-FFF2-40B4-BE49-F238E27FC236}">
                  <a16:creationId xmlns:a16="http://schemas.microsoft.com/office/drawing/2014/main" xmlns="" id="{164C4057-53E5-4332-A8BC-0476466B17C2}"/>
                </a:ext>
              </a:extLst>
            </p:cNvPr>
            <p:cNvCxnSpPr>
              <a:cxnSpLocks/>
            </p:cNvCxnSpPr>
            <p:nvPr/>
          </p:nvCxnSpPr>
          <p:spPr>
            <a:xfrm flipH="1">
              <a:off x="9904075" y="701065"/>
              <a:ext cx="798394" cy="815170"/>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67" name="Straight Connector 66">
              <a:extLst>
                <a:ext uri="{FF2B5EF4-FFF2-40B4-BE49-F238E27FC236}">
                  <a16:creationId xmlns:a16="http://schemas.microsoft.com/office/drawing/2014/main" xmlns="" id="{F6E5EB65-4860-47A3-A636-1D5B4086EBE5}"/>
                </a:ext>
              </a:extLst>
            </p:cNvPr>
            <p:cNvCxnSpPr>
              <a:cxnSpLocks/>
            </p:cNvCxnSpPr>
            <p:nvPr/>
          </p:nvCxnSpPr>
          <p:spPr>
            <a:xfrm>
              <a:off x="8764487" y="3610883"/>
              <a:ext cx="1249907" cy="58088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68" name="Straight Connector 67">
              <a:extLst>
                <a:ext uri="{FF2B5EF4-FFF2-40B4-BE49-F238E27FC236}">
                  <a16:creationId xmlns:a16="http://schemas.microsoft.com/office/drawing/2014/main" xmlns="" id="{18726D1F-8E94-41C4-91B4-FE73F6CA4A22}"/>
                </a:ext>
              </a:extLst>
            </p:cNvPr>
            <p:cNvCxnSpPr>
              <a:cxnSpLocks/>
            </p:cNvCxnSpPr>
            <p:nvPr/>
          </p:nvCxnSpPr>
          <p:spPr>
            <a:xfrm flipV="1">
              <a:off x="10014394" y="3158800"/>
              <a:ext cx="1032681" cy="1032967"/>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69" name="Straight Connector 68">
              <a:extLst>
                <a:ext uri="{FF2B5EF4-FFF2-40B4-BE49-F238E27FC236}">
                  <a16:creationId xmlns:a16="http://schemas.microsoft.com/office/drawing/2014/main" xmlns="" id="{8C5EE4BC-D4F2-4506-A3BC-1F492332090B}"/>
                </a:ext>
              </a:extLst>
            </p:cNvPr>
            <p:cNvCxnSpPr>
              <a:cxnSpLocks/>
            </p:cNvCxnSpPr>
            <p:nvPr/>
          </p:nvCxnSpPr>
          <p:spPr>
            <a:xfrm flipV="1">
              <a:off x="10020081" y="1961209"/>
              <a:ext cx="1191903" cy="45464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70" name="Straight Connector 69">
              <a:extLst>
                <a:ext uri="{FF2B5EF4-FFF2-40B4-BE49-F238E27FC236}">
                  <a16:creationId xmlns:a16="http://schemas.microsoft.com/office/drawing/2014/main" xmlns="" id="{FA371812-5AE7-41A7-8354-03341B0DD5E3}"/>
                </a:ext>
              </a:extLst>
            </p:cNvPr>
            <p:cNvCxnSpPr>
              <a:cxnSpLocks/>
            </p:cNvCxnSpPr>
            <p:nvPr/>
          </p:nvCxnSpPr>
          <p:spPr>
            <a:xfrm flipH="1">
              <a:off x="11052762" y="1961209"/>
              <a:ext cx="159222" cy="119759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71" name="Straight Connector 70">
              <a:extLst>
                <a:ext uri="{FF2B5EF4-FFF2-40B4-BE49-F238E27FC236}">
                  <a16:creationId xmlns:a16="http://schemas.microsoft.com/office/drawing/2014/main" xmlns="" id="{3B530347-4200-441B-ABAD-B145DCE83342}"/>
                </a:ext>
              </a:extLst>
            </p:cNvPr>
            <p:cNvCxnSpPr>
              <a:cxnSpLocks/>
            </p:cNvCxnSpPr>
            <p:nvPr/>
          </p:nvCxnSpPr>
          <p:spPr>
            <a:xfrm>
              <a:off x="9904075" y="1501451"/>
              <a:ext cx="116006" cy="91440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72" name="Straight Connector 71">
              <a:extLst>
                <a:ext uri="{FF2B5EF4-FFF2-40B4-BE49-F238E27FC236}">
                  <a16:creationId xmlns:a16="http://schemas.microsoft.com/office/drawing/2014/main" xmlns="" id="{DE61C81E-2924-483B-81DE-205FCB7A445E}"/>
                </a:ext>
              </a:extLst>
            </p:cNvPr>
            <p:cNvCxnSpPr>
              <a:cxnSpLocks/>
            </p:cNvCxnSpPr>
            <p:nvPr/>
          </p:nvCxnSpPr>
          <p:spPr>
            <a:xfrm flipH="1" flipV="1">
              <a:off x="8417606" y="3605125"/>
              <a:ext cx="343470" cy="320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73" name="Straight Connector 72">
              <a:extLst>
                <a:ext uri="{FF2B5EF4-FFF2-40B4-BE49-F238E27FC236}">
                  <a16:creationId xmlns:a16="http://schemas.microsoft.com/office/drawing/2014/main" xmlns="" id="{D324DC81-1E85-4D25-9885-81ACFF8EF9CE}"/>
                </a:ext>
              </a:extLst>
            </p:cNvPr>
            <p:cNvCxnSpPr>
              <a:cxnSpLocks/>
            </p:cNvCxnSpPr>
            <p:nvPr/>
          </p:nvCxnSpPr>
          <p:spPr>
            <a:xfrm>
              <a:off x="8764487" y="1040840"/>
              <a:ext cx="346881" cy="475395"/>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74" name="Straight Connector 73">
              <a:extLst>
                <a:ext uri="{FF2B5EF4-FFF2-40B4-BE49-F238E27FC236}">
                  <a16:creationId xmlns:a16="http://schemas.microsoft.com/office/drawing/2014/main" xmlns="" id="{2F3CC859-CABB-414D-A81B-30AF7FDC4052}"/>
                </a:ext>
              </a:extLst>
            </p:cNvPr>
            <p:cNvCxnSpPr>
              <a:cxnSpLocks/>
            </p:cNvCxnSpPr>
            <p:nvPr/>
          </p:nvCxnSpPr>
          <p:spPr>
            <a:xfrm flipV="1">
              <a:off x="8423292" y="1040840"/>
              <a:ext cx="329821" cy="1568638"/>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75" name="Straight Connector 74">
              <a:extLst>
                <a:ext uri="{FF2B5EF4-FFF2-40B4-BE49-F238E27FC236}">
                  <a16:creationId xmlns:a16="http://schemas.microsoft.com/office/drawing/2014/main" xmlns="" id="{EC5B7264-49F4-4210-9CA1-CF355D0959B5}"/>
                </a:ext>
              </a:extLst>
            </p:cNvPr>
            <p:cNvCxnSpPr>
              <a:cxnSpLocks/>
            </p:cNvCxnSpPr>
            <p:nvPr/>
          </p:nvCxnSpPr>
          <p:spPr>
            <a:xfrm flipV="1">
              <a:off x="8761075" y="734546"/>
              <a:ext cx="1941393" cy="32193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76" name="Straight Connector 75">
              <a:extLst>
                <a:ext uri="{FF2B5EF4-FFF2-40B4-BE49-F238E27FC236}">
                  <a16:creationId xmlns:a16="http://schemas.microsoft.com/office/drawing/2014/main" xmlns="" id="{4FED197B-9A2F-4634-9DE3-0062A5B452DC}"/>
                </a:ext>
              </a:extLst>
            </p:cNvPr>
            <p:cNvCxnSpPr>
              <a:cxnSpLocks/>
            </p:cNvCxnSpPr>
            <p:nvPr/>
          </p:nvCxnSpPr>
          <p:spPr>
            <a:xfrm flipH="1">
              <a:off x="8411919" y="2609478"/>
              <a:ext cx="11374" cy="995647"/>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77" name="Group 76">
            <a:extLst>
              <a:ext uri="{FF2B5EF4-FFF2-40B4-BE49-F238E27FC236}">
                <a16:creationId xmlns:a16="http://schemas.microsoft.com/office/drawing/2014/main" xmlns="" id="{5A6F875E-26AF-47EC-80DA-4A202F58A299}"/>
              </a:ext>
            </a:extLst>
          </p:cNvPr>
          <p:cNvGrpSpPr/>
          <p:nvPr userDrawn="1"/>
        </p:nvGrpSpPr>
        <p:grpSpPr>
          <a:xfrm rot="20334324">
            <a:off x="11027040" y="751132"/>
            <a:ext cx="1164960" cy="1452298"/>
            <a:chOff x="8411919" y="701065"/>
            <a:chExt cx="2800065" cy="3490702"/>
          </a:xfrm>
        </p:grpSpPr>
        <p:cxnSp>
          <p:nvCxnSpPr>
            <p:cNvPr id="78" name="Straight Connector 77">
              <a:extLst>
                <a:ext uri="{FF2B5EF4-FFF2-40B4-BE49-F238E27FC236}">
                  <a16:creationId xmlns:a16="http://schemas.microsoft.com/office/drawing/2014/main" xmlns="" id="{677BA5B5-C758-4877-800C-0C7E4D9CEBE4}"/>
                </a:ext>
              </a:extLst>
            </p:cNvPr>
            <p:cNvCxnSpPr/>
            <p:nvPr/>
          </p:nvCxnSpPr>
          <p:spPr>
            <a:xfrm>
              <a:off x="9105681" y="1504009"/>
              <a:ext cx="914400" cy="914400"/>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79" name="Straight Connector 78">
              <a:extLst>
                <a:ext uri="{FF2B5EF4-FFF2-40B4-BE49-F238E27FC236}">
                  <a16:creationId xmlns:a16="http://schemas.microsoft.com/office/drawing/2014/main" xmlns="" id="{A83A37C0-EC73-49DF-8FB5-5ECE4448FD6A}"/>
                </a:ext>
              </a:extLst>
            </p:cNvPr>
            <p:cNvCxnSpPr>
              <a:cxnSpLocks/>
            </p:cNvCxnSpPr>
            <p:nvPr/>
          </p:nvCxnSpPr>
          <p:spPr>
            <a:xfrm flipV="1">
              <a:off x="8423293" y="2418409"/>
              <a:ext cx="1596788" cy="191069"/>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80" name="Straight Connector 79">
              <a:extLst>
                <a:ext uri="{FF2B5EF4-FFF2-40B4-BE49-F238E27FC236}">
                  <a16:creationId xmlns:a16="http://schemas.microsoft.com/office/drawing/2014/main" xmlns="" id="{B1BA5729-6339-4F12-87C6-59FE607335CD}"/>
                </a:ext>
              </a:extLst>
            </p:cNvPr>
            <p:cNvCxnSpPr>
              <a:cxnSpLocks/>
            </p:cNvCxnSpPr>
            <p:nvPr/>
          </p:nvCxnSpPr>
          <p:spPr>
            <a:xfrm flipV="1">
              <a:off x="8423293" y="1504009"/>
              <a:ext cx="682388" cy="1105469"/>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81" name="Straight Connector 80">
              <a:extLst>
                <a:ext uri="{FF2B5EF4-FFF2-40B4-BE49-F238E27FC236}">
                  <a16:creationId xmlns:a16="http://schemas.microsoft.com/office/drawing/2014/main" xmlns="" id="{A12BFEE7-A77F-4E6A-9E50-307AEE0A93E3}"/>
                </a:ext>
              </a:extLst>
            </p:cNvPr>
            <p:cNvCxnSpPr>
              <a:cxnSpLocks/>
            </p:cNvCxnSpPr>
            <p:nvPr/>
          </p:nvCxnSpPr>
          <p:spPr>
            <a:xfrm>
              <a:off x="10702469" y="701066"/>
              <a:ext cx="509515" cy="1260143"/>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82" name="Straight Connector 81">
              <a:extLst>
                <a:ext uri="{FF2B5EF4-FFF2-40B4-BE49-F238E27FC236}">
                  <a16:creationId xmlns:a16="http://schemas.microsoft.com/office/drawing/2014/main" xmlns="" id="{F402FDBD-1882-4637-A220-48C025A1952D}"/>
                </a:ext>
              </a:extLst>
            </p:cNvPr>
            <p:cNvCxnSpPr>
              <a:cxnSpLocks/>
            </p:cNvCxnSpPr>
            <p:nvPr/>
          </p:nvCxnSpPr>
          <p:spPr>
            <a:xfrm flipV="1">
              <a:off x="10020081" y="701065"/>
              <a:ext cx="682388" cy="171734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83" name="Straight Connector 82">
              <a:extLst>
                <a:ext uri="{FF2B5EF4-FFF2-40B4-BE49-F238E27FC236}">
                  <a16:creationId xmlns:a16="http://schemas.microsoft.com/office/drawing/2014/main" xmlns="" id="{1BB18570-115A-4B82-B5E8-DEFEE35E3640}"/>
                </a:ext>
              </a:extLst>
            </p:cNvPr>
            <p:cNvCxnSpPr>
              <a:cxnSpLocks/>
            </p:cNvCxnSpPr>
            <p:nvPr/>
          </p:nvCxnSpPr>
          <p:spPr>
            <a:xfrm flipV="1">
              <a:off x="9105681" y="701067"/>
              <a:ext cx="1596788" cy="80294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84" name="Straight Connector 83">
              <a:extLst>
                <a:ext uri="{FF2B5EF4-FFF2-40B4-BE49-F238E27FC236}">
                  <a16:creationId xmlns:a16="http://schemas.microsoft.com/office/drawing/2014/main" xmlns="" id="{B3A398FB-C068-4429-A23D-89DBCBB6FFFF}"/>
                </a:ext>
              </a:extLst>
            </p:cNvPr>
            <p:cNvCxnSpPr>
              <a:cxnSpLocks/>
            </p:cNvCxnSpPr>
            <p:nvPr/>
          </p:nvCxnSpPr>
          <p:spPr>
            <a:xfrm flipV="1">
              <a:off x="8764487" y="2415851"/>
              <a:ext cx="1255594" cy="119503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85" name="Straight Connector 84">
              <a:extLst>
                <a:ext uri="{FF2B5EF4-FFF2-40B4-BE49-F238E27FC236}">
                  <a16:creationId xmlns:a16="http://schemas.microsoft.com/office/drawing/2014/main" xmlns="" id="{2B571856-F9E7-4ED8-B06C-57DFF6B9CC0F}"/>
                </a:ext>
              </a:extLst>
            </p:cNvPr>
            <p:cNvCxnSpPr>
              <a:cxnSpLocks/>
            </p:cNvCxnSpPr>
            <p:nvPr/>
          </p:nvCxnSpPr>
          <p:spPr>
            <a:xfrm>
              <a:off x="8423293" y="2609478"/>
              <a:ext cx="341194" cy="1001405"/>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86" name="Straight Connector 85">
              <a:extLst>
                <a:ext uri="{FF2B5EF4-FFF2-40B4-BE49-F238E27FC236}">
                  <a16:creationId xmlns:a16="http://schemas.microsoft.com/office/drawing/2014/main" xmlns="" id="{FA8CAEB4-E5DC-46B5-B31F-0CEF96845043}"/>
                </a:ext>
              </a:extLst>
            </p:cNvPr>
            <p:cNvCxnSpPr>
              <a:cxnSpLocks/>
            </p:cNvCxnSpPr>
            <p:nvPr/>
          </p:nvCxnSpPr>
          <p:spPr>
            <a:xfrm flipV="1">
              <a:off x="10020081" y="2415851"/>
              <a:ext cx="0" cy="1775916"/>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87" name="Straight Connector 86">
              <a:extLst>
                <a:ext uri="{FF2B5EF4-FFF2-40B4-BE49-F238E27FC236}">
                  <a16:creationId xmlns:a16="http://schemas.microsoft.com/office/drawing/2014/main" xmlns="" id="{C1937CDF-54A0-4EB9-87AA-3A6F53380AA3}"/>
                </a:ext>
              </a:extLst>
            </p:cNvPr>
            <p:cNvCxnSpPr>
              <a:cxnSpLocks/>
            </p:cNvCxnSpPr>
            <p:nvPr/>
          </p:nvCxnSpPr>
          <p:spPr>
            <a:xfrm>
              <a:off x="10020081" y="2418409"/>
              <a:ext cx="1026994" cy="74039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88" name="Straight Connector 87">
              <a:extLst>
                <a:ext uri="{FF2B5EF4-FFF2-40B4-BE49-F238E27FC236}">
                  <a16:creationId xmlns:a16="http://schemas.microsoft.com/office/drawing/2014/main" xmlns="" id="{EEC0EDC4-79A2-48AC-9C2F-EC89AA5AF409}"/>
                </a:ext>
              </a:extLst>
            </p:cNvPr>
            <p:cNvCxnSpPr>
              <a:cxnSpLocks/>
            </p:cNvCxnSpPr>
            <p:nvPr/>
          </p:nvCxnSpPr>
          <p:spPr>
            <a:xfrm>
              <a:off x="9111368" y="1501451"/>
              <a:ext cx="792707" cy="1535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89" name="Straight Connector 88">
              <a:extLst>
                <a:ext uri="{FF2B5EF4-FFF2-40B4-BE49-F238E27FC236}">
                  <a16:creationId xmlns:a16="http://schemas.microsoft.com/office/drawing/2014/main" xmlns="" id="{2C7274A9-AD57-4BC8-9D3E-4444CD75C008}"/>
                </a:ext>
              </a:extLst>
            </p:cNvPr>
            <p:cNvCxnSpPr>
              <a:cxnSpLocks/>
            </p:cNvCxnSpPr>
            <p:nvPr/>
          </p:nvCxnSpPr>
          <p:spPr>
            <a:xfrm flipH="1">
              <a:off x="9904075" y="701065"/>
              <a:ext cx="798394" cy="815170"/>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90" name="Straight Connector 89">
              <a:extLst>
                <a:ext uri="{FF2B5EF4-FFF2-40B4-BE49-F238E27FC236}">
                  <a16:creationId xmlns:a16="http://schemas.microsoft.com/office/drawing/2014/main" xmlns="" id="{BCE58877-41A8-426A-A97C-C7E929F3EBE6}"/>
                </a:ext>
              </a:extLst>
            </p:cNvPr>
            <p:cNvCxnSpPr>
              <a:cxnSpLocks/>
            </p:cNvCxnSpPr>
            <p:nvPr/>
          </p:nvCxnSpPr>
          <p:spPr>
            <a:xfrm>
              <a:off x="8764487" y="3610883"/>
              <a:ext cx="1249907" cy="58088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91" name="Straight Connector 90">
              <a:extLst>
                <a:ext uri="{FF2B5EF4-FFF2-40B4-BE49-F238E27FC236}">
                  <a16:creationId xmlns:a16="http://schemas.microsoft.com/office/drawing/2014/main" xmlns="" id="{6DEBC82F-0A62-4539-9DAC-1F7078C43F83}"/>
                </a:ext>
              </a:extLst>
            </p:cNvPr>
            <p:cNvCxnSpPr>
              <a:cxnSpLocks/>
            </p:cNvCxnSpPr>
            <p:nvPr/>
          </p:nvCxnSpPr>
          <p:spPr>
            <a:xfrm flipV="1">
              <a:off x="10014394" y="3158800"/>
              <a:ext cx="1032681" cy="1032967"/>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92" name="Straight Connector 91">
              <a:extLst>
                <a:ext uri="{FF2B5EF4-FFF2-40B4-BE49-F238E27FC236}">
                  <a16:creationId xmlns:a16="http://schemas.microsoft.com/office/drawing/2014/main" xmlns="" id="{6A5A7A4C-C4AC-4031-8AE8-3C1D0B91DF2B}"/>
                </a:ext>
              </a:extLst>
            </p:cNvPr>
            <p:cNvCxnSpPr>
              <a:cxnSpLocks/>
            </p:cNvCxnSpPr>
            <p:nvPr/>
          </p:nvCxnSpPr>
          <p:spPr>
            <a:xfrm flipV="1">
              <a:off x="10020081" y="1961209"/>
              <a:ext cx="1191903" cy="45464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93" name="Straight Connector 92">
              <a:extLst>
                <a:ext uri="{FF2B5EF4-FFF2-40B4-BE49-F238E27FC236}">
                  <a16:creationId xmlns:a16="http://schemas.microsoft.com/office/drawing/2014/main" xmlns="" id="{73F73277-134F-4896-A41B-6121A44641EF}"/>
                </a:ext>
              </a:extLst>
            </p:cNvPr>
            <p:cNvCxnSpPr>
              <a:cxnSpLocks/>
            </p:cNvCxnSpPr>
            <p:nvPr/>
          </p:nvCxnSpPr>
          <p:spPr>
            <a:xfrm flipH="1">
              <a:off x="11052762" y="1961209"/>
              <a:ext cx="159222" cy="119759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94" name="Straight Connector 93">
              <a:extLst>
                <a:ext uri="{FF2B5EF4-FFF2-40B4-BE49-F238E27FC236}">
                  <a16:creationId xmlns:a16="http://schemas.microsoft.com/office/drawing/2014/main" xmlns="" id="{284486BE-FF72-4400-AED7-FC2F51FF896E}"/>
                </a:ext>
              </a:extLst>
            </p:cNvPr>
            <p:cNvCxnSpPr>
              <a:cxnSpLocks/>
            </p:cNvCxnSpPr>
            <p:nvPr/>
          </p:nvCxnSpPr>
          <p:spPr>
            <a:xfrm>
              <a:off x="9904075" y="1501451"/>
              <a:ext cx="116006" cy="91440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95" name="Straight Connector 94">
              <a:extLst>
                <a:ext uri="{FF2B5EF4-FFF2-40B4-BE49-F238E27FC236}">
                  <a16:creationId xmlns:a16="http://schemas.microsoft.com/office/drawing/2014/main" xmlns="" id="{07E4E1DC-4629-41E4-881E-039F4A4E34FF}"/>
                </a:ext>
              </a:extLst>
            </p:cNvPr>
            <p:cNvCxnSpPr>
              <a:cxnSpLocks/>
            </p:cNvCxnSpPr>
            <p:nvPr/>
          </p:nvCxnSpPr>
          <p:spPr>
            <a:xfrm flipH="1" flipV="1">
              <a:off x="8417606" y="3605125"/>
              <a:ext cx="343470" cy="320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96" name="Straight Connector 95">
              <a:extLst>
                <a:ext uri="{FF2B5EF4-FFF2-40B4-BE49-F238E27FC236}">
                  <a16:creationId xmlns:a16="http://schemas.microsoft.com/office/drawing/2014/main" xmlns="" id="{BEBF3104-364F-4626-A5B8-05B4D1ADCA6A}"/>
                </a:ext>
              </a:extLst>
            </p:cNvPr>
            <p:cNvCxnSpPr>
              <a:cxnSpLocks/>
            </p:cNvCxnSpPr>
            <p:nvPr/>
          </p:nvCxnSpPr>
          <p:spPr>
            <a:xfrm>
              <a:off x="8764487" y="1040840"/>
              <a:ext cx="346881" cy="475395"/>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97" name="Straight Connector 96">
              <a:extLst>
                <a:ext uri="{FF2B5EF4-FFF2-40B4-BE49-F238E27FC236}">
                  <a16:creationId xmlns:a16="http://schemas.microsoft.com/office/drawing/2014/main" xmlns="" id="{8EA45D2F-F00F-4129-99E1-0B7C1B4A45BE}"/>
                </a:ext>
              </a:extLst>
            </p:cNvPr>
            <p:cNvCxnSpPr>
              <a:cxnSpLocks/>
            </p:cNvCxnSpPr>
            <p:nvPr/>
          </p:nvCxnSpPr>
          <p:spPr>
            <a:xfrm flipV="1">
              <a:off x="8423292" y="1040840"/>
              <a:ext cx="329821" cy="1568638"/>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98" name="Straight Connector 97">
              <a:extLst>
                <a:ext uri="{FF2B5EF4-FFF2-40B4-BE49-F238E27FC236}">
                  <a16:creationId xmlns:a16="http://schemas.microsoft.com/office/drawing/2014/main" xmlns="" id="{96CA710A-0CE7-4CEF-B09B-27A332D95945}"/>
                </a:ext>
              </a:extLst>
            </p:cNvPr>
            <p:cNvCxnSpPr>
              <a:cxnSpLocks/>
            </p:cNvCxnSpPr>
            <p:nvPr/>
          </p:nvCxnSpPr>
          <p:spPr>
            <a:xfrm flipV="1">
              <a:off x="8761075" y="734546"/>
              <a:ext cx="1941393" cy="32193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99" name="Straight Connector 98">
              <a:extLst>
                <a:ext uri="{FF2B5EF4-FFF2-40B4-BE49-F238E27FC236}">
                  <a16:creationId xmlns:a16="http://schemas.microsoft.com/office/drawing/2014/main" xmlns="" id="{FCF51995-51FB-475E-94CD-AEE40B2178EE}"/>
                </a:ext>
              </a:extLst>
            </p:cNvPr>
            <p:cNvCxnSpPr>
              <a:cxnSpLocks/>
            </p:cNvCxnSpPr>
            <p:nvPr/>
          </p:nvCxnSpPr>
          <p:spPr>
            <a:xfrm flipH="1">
              <a:off x="8411919" y="2609478"/>
              <a:ext cx="11374" cy="995647"/>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100" name="Group 99">
            <a:extLst>
              <a:ext uri="{FF2B5EF4-FFF2-40B4-BE49-F238E27FC236}">
                <a16:creationId xmlns:a16="http://schemas.microsoft.com/office/drawing/2014/main" xmlns="" id="{B0D5CCF4-AEE8-4235-B77C-72150C7B86A8}"/>
              </a:ext>
            </a:extLst>
          </p:cNvPr>
          <p:cNvGrpSpPr/>
          <p:nvPr userDrawn="1"/>
        </p:nvGrpSpPr>
        <p:grpSpPr>
          <a:xfrm rot="20334324">
            <a:off x="9037156" y="71664"/>
            <a:ext cx="753407" cy="737354"/>
            <a:chOff x="8411919" y="701065"/>
            <a:chExt cx="2800065" cy="3490702"/>
          </a:xfrm>
        </p:grpSpPr>
        <p:cxnSp>
          <p:nvCxnSpPr>
            <p:cNvPr id="101" name="Straight Connector 100">
              <a:extLst>
                <a:ext uri="{FF2B5EF4-FFF2-40B4-BE49-F238E27FC236}">
                  <a16:creationId xmlns:a16="http://schemas.microsoft.com/office/drawing/2014/main" xmlns="" id="{6666712C-D9DC-4E1B-B224-EE2C1109D35C}"/>
                </a:ext>
              </a:extLst>
            </p:cNvPr>
            <p:cNvCxnSpPr/>
            <p:nvPr/>
          </p:nvCxnSpPr>
          <p:spPr>
            <a:xfrm>
              <a:off x="9105681" y="1504009"/>
              <a:ext cx="914400" cy="914400"/>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02" name="Straight Connector 101">
              <a:extLst>
                <a:ext uri="{FF2B5EF4-FFF2-40B4-BE49-F238E27FC236}">
                  <a16:creationId xmlns:a16="http://schemas.microsoft.com/office/drawing/2014/main" xmlns="" id="{63352840-ABD4-47EF-ADD9-AA88424C913A}"/>
                </a:ext>
              </a:extLst>
            </p:cNvPr>
            <p:cNvCxnSpPr>
              <a:cxnSpLocks/>
            </p:cNvCxnSpPr>
            <p:nvPr/>
          </p:nvCxnSpPr>
          <p:spPr>
            <a:xfrm flipV="1">
              <a:off x="8423293" y="2418409"/>
              <a:ext cx="1596788" cy="191069"/>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03" name="Straight Connector 102">
              <a:extLst>
                <a:ext uri="{FF2B5EF4-FFF2-40B4-BE49-F238E27FC236}">
                  <a16:creationId xmlns:a16="http://schemas.microsoft.com/office/drawing/2014/main" xmlns="" id="{E9F6F136-D82F-4732-9A09-51877B30061C}"/>
                </a:ext>
              </a:extLst>
            </p:cNvPr>
            <p:cNvCxnSpPr>
              <a:cxnSpLocks/>
            </p:cNvCxnSpPr>
            <p:nvPr/>
          </p:nvCxnSpPr>
          <p:spPr>
            <a:xfrm flipV="1">
              <a:off x="8423293" y="1504009"/>
              <a:ext cx="682388" cy="1105469"/>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04" name="Straight Connector 103">
              <a:extLst>
                <a:ext uri="{FF2B5EF4-FFF2-40B4-BE49-F238E27FC236}">
                  <a16:creationId xmlns:a16="http://schemas.microsoft.com/office/drawing/2014/main" xmlns="" id="{2357C639-5D19-43DF-9527-8D32F5DC8C97}"/>
                </a:ext>
              </a:extLst>
            </p:cNvPr>
            <p:cNvCxnSpPr>
              <a:cxnSpLocks/>
            </p:cNvCxnSpPr>
            <p:nvPr/>
          </p:nvCxnSpPr>
          <p:spPr>
            <a:xfrm>
              <a:off x="10702469" y="701066"/>
              <a:ext cx="509515" cy="1260143"/>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05" name="Straight Connector 104">
              <a:extLst>
                <a:ext uri="{FF2B5EF4-FFF2-40B4-BE49-F238E27FC236}">
                  <a16:creationId xmlns:a16="http://schemas.microsoft.com/office/drawing/2014/main" xmlns="" id="{69BA665B-04B0-4300-9EB4-1CFFE3ED45E8}"/>
                </a:ext>
              </a:extLst>
            </p:cNvPr>
            <p:cNvCxnSpPr>
              <a:cxnSpLocks/>
            </p:cNvCxnSpPr>
            <p:nvPr/>
          </p:nvCxnSpPr>
          <p:spPr>
            <a:xfrm flipV="1">
              <a:off x="10020081" y="701065"/>
              <a:ext cx="682388" cy="171734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06" name="Straight Connector 105">
              <a:extLst>
                <a:ext uri="{FF2B5EF4-FFF2-40B4-BE49-F238E27FC236}">
                  <a16:creationId xmlns:a16="http://schemas.microsoft.com/office/drawing/2014/main" xmlns="" id="{EF1951ED-ABFB-4722-9F63-B0B27E2C299A}"/>
                </a:ext>
              </a:extLst>
            </p:cNvPr>
            <p:cNvCxnSpPr>
              <a:cxnSpLocks/>
            </p:cNvCxnSpPr>
            <p:nvPr/>
          </p:nvCxnSpPr>
          <p:spPr>
            <a:xfrm flipV="1">
              <a:off x="9105681" y="701067"/>
              <a:ext cx="1596788" cy="80294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07" name="Straight Connector 106">
              <a:extLst>
                <a:ext uri="{FF2B5EF4-FFF2-40B4-BE49-F238E27FC236}">
                  <a16:creationId xmlns:a16="http://schemas.microsoft.com/office/drawing/2014/main" xmlns="" id="{364E12DE-0E57-4B8F-A49C-688E0958E91F}"/>
                </a:ext>
              </a:extLst>
            </p:cNvPr>
            <p:cNvCxnSpPr>
              <a:cxnSpLocks/>
            </p:cNvCxnSpPr>
            <p:nvPr/>
          </p:nvCxnSpPr>
          <p:spPr>
            <a:xfrm flipV="1">
              <a:off x="8764487" y="2415851"/>
              <a:ext cx="1255594" cy="119503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08" name="Straight Connector 107">
              <a:extLst>
                <a:ext uri="{FF2B5EF4-FFF2-40B4-BE49-F238E27FC236}">
                  <a16:creationId xmlns:a16="http://schemas.microsoft.com/office/drawing/2014/main" xmlns="" id="{EE4BC377-B444-49A0-A473-E947787673A9}"/>
                </a:ext>
              </a:extLst>
            </p:cNvPr>
            <p:cNvCxnSpPr>
              <a:cxnSpLocks/>
            </p:cNvCxnSpPr>
            <p:nvPr/>
          </p:nvCxnSpPr>
          <p:spPr>
            <a:xfrm>
              <a:off x="8423293" y="2609478"/>
              <a:ext cx="341194" cy="1001405"/>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09" name="Straight Connector 108">
              <a:extLst>
                <a:ext uri="{FF2B5EF4-FFF2-40B4-BE49-F238E27FC236}">
                  <a16:creationId xmlns:a16="http://schemas.microsoft.com/office/drawing/2014/main" xmlns="" id="{B6B46601-4F83-4893-8A97-6736B822C139}"/>
                </a:ext>
              </a:extLst>
            </p:cNvPr>
            <p:cNvCxnSpPr>
              <a:cxnSpLocks/>
            </p:cNvCxnSpPr>
            <p:nvPr/>
          </p:nvCxnSpPr>
          <p:spPr>
            <a:xfrm flipV="1">
              <a:off x="10020081" y="2415851"/>
              <a:ext cx="0" cy="1775916"/>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10" name="Straight Connector 109">
              <a:extLst>
                <a:ext uri="{FF2B5EF4-FFF2-40B4-BE49-F238E27FC236}">
                  <a16:creationId xmlns:a16="http://schemas.microsoft.com/office/drawing/2014/main" xmlns="" id="{67EEF4EC-D9C6-4972-9B35-88DF77520A96}"/>
                </a:ext>
              </a:extLst>
            </p:cNvPr>
            <p:cNvCxnSpPr>
              <a:cxnSpLocks/>
            </p:cNvCxnSpPr>
            <p:nvPr/>
          </p:nvCxnSpPr>
          <p:spPr>
            <a:xfrm>
              <a:off x="10020081" y="2418409"/>
              <a:ext cx="1026994" cy="74039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11" name="Straight Connector 110">
              <a:extLst>
                <a:ext uri="{FF2B5EF4-FFF2-40B4-BE49-F238E27FC236}">
                  <a16:creationId xmlns:a16="http://schemas.microsoft.com/office/drawing/2014/main" xmlns="" id="{E2B4C8D5-FD70-44AE-8137-B0A8F4ACCEA6}"/>
                </a:ext>
              </a:extLst>
            </p:cNvPr>
            <p:cNvCxnSpPr>
              <a:cxnSpLocks/>
            </p:cNvCxnSpPr>
            <p:nvPr/>
          </p:nvCxnSpPr>
          <p:spPr>
            <a:xfrm>
              <a:off x="9111368" y="1501451"/>
              <a:ext cx="792707" cy="1535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12" name="Straight Connector 111">
              <a:extLst>
                <a:ext uri="{FF2B5EF4-FFF2-40B4-BE49-F238E27FC236}">
                  <a16:creationId xmlns:a16="http://schemas.microsoft.com/office/drawing/2014/main" xmlns="" id="{EE403C5D-66B6-4B98-9623-F82EEB8A97A5}"/>
                </a:ext>
              </a:extLst>
            </p:cNvPr>
            <p:cNvCxnSpPr>
              <a:cxnSpLocks/>
            </p:cNvCxnSpPr>
            <p:nvPr/>
          </p:nvCxnSpPr>
          <p:spPr>
            <a:xfrm flipH="1">
              <a:off x="9904075" y="701065"/>
              <a:ext cx="798394" cy="815170"/>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13" name="Straight Connector 112">
              <a:extLst>
                <a:ext uri="{FF2B5EF4-FFF2-40B4-BE49-F238E27FC236}">
                  <a16:creationId xmlns:a16="http://schemas.microsoft.com/office/drawing/2014/main" xmlns="" id="{2521883D-899C-437B-9424-C11E887F4C76}"/>
                </a:ext>
              </a:extLst>
            </p:cNvPr>
            <p:cNvCxnSpPr>
              <a:cxnSpLocks/>
            </p:cNvCxnSpPr>
            <p:nvPr/>
          </p:nvCxnSpPr>
          <p:spPr>
            <a:xfrm>
              <a:off x="8764487" y="3610883"/>
              <a:ext cx="1249907" cy="58088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14" name="Straight Connector 113">
              <a:extLst>
                <a:ext uri="{FF2B5EF4-FFF2-40B4-BE49-F238E27FC236}">
                  <a16:creationId xmlns:a16="http://schemas.microsoft.com/office/drawing/2014/main" xmlns="" id="{11EE4CB0-E6F1-4616-8CFD-ABC0841896B9}"/>
                </a:ext>
              </a:extLst>
            </p:cNvPr>
            <p:cNvCxnSpPr>
              <a:cxnSpLocks/>
            </p:cNvCxnSpPr>
            <p:nvPr/>
          </p:nvCxnSpPr>
          <p:spPr>
            <a:xfrm flipV="1">
              <a:off x="10014394" y="3158800"/>
              <a:ext cx="1032681" cy="1032967"/>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15" name="Straight Connector 114">
              <a:extLst>
                <a:ext uri="{FF2B5EF4-FFF2-40B4-BE49-F238E27FC236}">
                  <a16:creationId xmlns:a16="http://schemas.microsoft.com/office/drawing/2014/main" xmlns="" id="{FD622344-682A-45AB-BDAC-D83955B30DB0}"/>
                </a:ext>
              </a:extLst>
            </p:cNvPr>
            <p:cNvCxnSpPr>
              <a:cxnSpLocks/>
            </p:cNvCxnSpPr>
            <p:nvPr/>
          </p:nvCxnSpPr>
          <p:spPr>
            <a:xfrm flipV="1">
              <a:off x="10020081" y="1961209"/>
              <a:ext cx="1191903" cy="45464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16" name="Straight Connector 115">
              <a:extLst>
                <a:ext uri="{FF2B5EF4-FFF2-40B4-BE49-F238E27FC236}">
                  <a16:creationId xmlns:a16="http://schemas.microsoft.com/office/drawing/2014/main" xmlns="" id="{E3F36C3A-AAA2-43EC-A1CA-D5CCDC6E3589}"/>
                </a:ext>
              </a:extLst>
            </p:cNvPr>
            <p:cNvCxnSpPr>
              <a:cxnSpLocks/>
            </p:cNvCxnSpPr>
            <p:nvPr/>
          </p:nvCxnSpPr>
          <p:spPr>
            <a:xfrm flipH="1">
              <a:off x="11052762" y="1961209"/>
              <a:ext cx="159222" cy="119759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17" name="Straight Connector 116">
              <a:extLst>
                <a:ext uri="{FF2B5EF4-FFF2-40B4-BE49-F238E27FC236}">
                  <a16:creationId xmlns:a16="http://schemas.microsoft.com/office/drawing/2014/main" xmlns="" id="{AD7E67AE-8D68-43B6-A73E-4A33D1A25236}"/>
                </a:ext>
              </a:extLst>
            </p:cNvPr>
            <p:cNvCxnSpPr>
              <a:cxnSpLocks/>
            </p:cNvCxnSpPr>
            <p:nvPr/>
          </p:nvCxnSpPr>
          <p:spPr>
            <a:xfrm>
              <a:off x="9904075" y="1501451"/>
              <a:ext cx="116006" cy="91440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18" name="Straight Connector 117">
              <a:extLst>
                <a:ext uri="{FF2B5EF4-FFF2-40B4-BE49-F238E27FC236}">
                  <a16:creationId xmlns:a16="http://schemas.microsoft.com/office/drawing/2014/main" xmlns="" id="{4CA0A232-916A-46A2-A7C1-987C261630A9}"/>
                </a:ext>
              </a:extLst>
            </p:cNvPr>
            <p:cNvCxnSpPr>
              <a:cxnSpLocks/>
            </p:cNvCxnSpPr>
            <p:nvPr/>
          </p:nvCxnSpPr>
          <p:spPr>
            <a:xfrm flipH="1" flipV="1">
              <a:off x="8417606" y="3605125"/>
              <a:ext cx="343470" cy="320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xmlns="" id="{978AD056-AB72-4926-86BA-E77C4E1712FA}"/>
                </a:ext>
              </a:extLst>
            </p:cNvPr>
            <p:cNvCxnSpPr>
              <a:cxnSpLocks/>
            </p:cNvCxnSpPr>
            <p:nvPr/>
          </p:nvCxnSpPr>
          <p:spPr>
            <a:xfrm>
              <a:off x="8764487" y="1040840"/>
              <a:ext cx="346881" cy="475395"/>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xmlns="" id="{7189B293-9518-480B-92F2-B3FD6AE4D625}"/>
                </a:ext>
              </a:extLst>
            </p:cNvPr>
            <p:cNvCxnSpPr>
              <a:cxnSpLocks/>
            </p:cNvCxnSpPr>
            <p:nvPr/>
          </p:nvCxnSpPr>
          <p:spPr>
            <a:xfrm flipV="1">
              <a:off x="8423292" y="1040840"/>
              <a:ext cx="329821" cy="1568638"/>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21" name="Straight Connector 120">
              <a:extLst>
                <a:ext uri="{FF2B5EF4-FFF2-40B4-BE49-F238E27FC236}">
                  <a16:creationId xmlns:a16="http://schemas.microsoft.com/office/drawing/2014/main" xmlns="" id="{39E57236-C826-4A70-BF3F-87A183C24D27}"/>
                </a:ext>
              </a:extLst>
            </p:cNvPr>
            <p:cNvCxnSpPr>
              <a:cxnSpLocks/>
            </p:cNvCxnSpPr>
            <p:nvPr/>
          </p:nvCxnSpPr>
          <p:spPr>
            <a:xfrm flipV="1">
              <a:off x="8761075" y="734546"/>
              <a:ext cx="1941393" cy="32193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22" name="Straight Connector 121">
              <a:extLst>
                <a:ext uri="{FF2B5EF4-FFF2-40B4-BE49-F238E27FC236}">
                  <a16:creationId xmlns:a16="http://schemas.microsoft.com/office/drawing/2014/main" xmlns="" id="{28F2DAEF-A763-4480-9B9B-5510A70DD6B4}"/>
                </a:ext>
              </a:extLst>
            </p:cNvPr>
            <p:cNvCxnSpPr>
              <a:cxnSpLocks/>
            </p:cNvCxnSpPr>
            <p:nvPr/>
          </p:nvCxnSpPr>
          <p:spPr>
            <a:xfrm flipH="1">
              <a:off x="8411919" y="2609478"/>
              <a:ext cx="11374" cy="995647"/>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123" name="Group 122">
            <a:extLst>
              <a:ext uri="{FF2B5EF4-FFF2-40B4-BE49-F238E27FC236}">
                <a16:creationId xmlns:a16="http://schemas.microsoft.com/office/drawing/2014/main" xmlns="" id="{574C772B-1928-4597-8A34-F77909439262}"/>
              </a:ext>
            </a:extLst>
          </p:cNvPr>
          <p:cNvGrpSpPr/>
          <p:nvPr userDrawn="1"/>
        </p:nvGrpSpPr>
        <p:grpSpPr>
          <a:xfrm rot="19421998">
            <a:off x="9748081" y="1384230"/>
            <a:ext cx="717208" cy="701926"/>
            <a:chOff x="8411919" y="701065"/>
            <a:chExt cx="2800065" cy="3490702"/>
          </a:xfrm>
        </p:grpSpPr>
        <p:cxnSp>
          <p:nvCxnSpPr>
            <p:cNvPr id="124" name="Straight Connector 123">
              <a:extLst>
                <a:ext uri="{FF2B5EF4-FFF2-40B4-BE49-F238E27FC236}">
                  <a16:creationId xmlns:a16="http://schemas.microsoft.com/office/drawing/2014/main" xmlns="" id="{7089472D-6102-4681-8E55-2C5794EE4E05}"/>
                </a:ext>
              </a:extLst>
            </p:cNvPr>
            <p:cNvCxnSpPr/>
            <p:nvPr/>
          </p:nvCxnSpPr>
          <p:spPr>
            <a:xfrm>
              <a:off x="9105681" y="1504009"/>
              <a:ext cx="914400" cy="914400"/>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25" name="Straight Connector 124">
              <a:extLst>
                <a:ext uri="{FF2B5EF4-FFF2-40B4-BE49-F238E27FC236}">
                  <a16:creationId xmlns:a16="http://schemas.microsoft.com/office/drawing/2014/main" xmlns="" id="{45D7A623-A535-43CF-9E20-EB48163EBA0A}"/>
                </a:ext>
              </a:extLst>
            </p:cNvPr>
            <p:cNvCxnSpPr>
              <a:cxnSpLocks/>
            </p:cNvCxnSpPr>
            <p:nvPr/>
          </p:nvCxnSpPr>
          <p:spPr>
            <a:xfrm flipV="1">
              <a:off x="8423293" y="2418409"/>
              <a:ext cx="1596788" cy="191069"/>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26" name="Straight Connector 125">
              <a:extLst>
                <a:ext uri="{FF2B5EF4-FFF2-40B4-BE49-F238E27FC236}">
                  <a16:creationId xmlns:a16="http://schemas.microsoft.com/office/drawing/2014/main" xmlns="" id="{84DDAD5E-B095-422F-B6CD-672CE6F954CC}"/>
                </a:ext>
              </a:extLst>
            </p:cNvPr>
            <p:cNvCxnSpPr>
              <a:cxnSpLocks/>
            </p:cNvCxnSpPr>
            <p:nvPr/>
          </p:nvCxnSpPr>
          <p:spPr>
            <a:xfrm flipV="1">
              <a:off x="8423293" y="1504009"/>
              <a:ext cx="682388" cy="1105469"/>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27" name="Straight Connector 126">
              <a:extLst>
                <a:ext uri="{FF2B5EF4-FFF2-40B4-BE49-F238E27FC236}">
                  <a16:creationId xmlns:a16="http://schemas.microsoft.com/office/drawing/2014/main" xmlns="" id="{68204260-9189-46EB-869A-E95AE4088988}"/>
                </a:ext>
              </a:extLst>
            </p:cNvPr>
            <p:cNvCxnSpPr>
              <a:cxnSpLocks/>
            </p:cNvCxnSpPr>
            <p:nvPr/>
          </p:nvCxnSpPr>
          <p:spPr>
            <a:xfrm>
              <a:off x="10702469" y="701066"/>
              <a:ext cx="509515" cy="1260143"/>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28" name="Straight Connector 127">
              <a:extLst>
                <a:ext uri="{FF2B5EF4-FFF2-40B4-BE49-F238E27FC236}">
                  <a16:creationId xmlns:a16="http://schemas.microsoft.com/office/drawing/2014/main" xmlns="" id="{5B13CB03-7EDD-43E9-A3EE-08A70D250D47}"/>
                </a:ext>
              </a:extLst>
            </p:cNvPr>
            <p:cNvCxnSpPr>
              <a:cxnSpLocks/>
            </p:cNvCxnSpPr>
            <p:nvPr/>
          </p:nvCxnSpPr>
          <p:spPr>
            <a:xfrm flipV="1">
              <a:off x="10020081" y="701065"/>
              <a:ext cx="682388" cy="171734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29" name="Straight Connector 128">
              <a:extLst>
                <a:ext uri="{FF2B5EF4-FFF2-40B4-BE49-F238E27FC236}">
                  <a16:creationId xmlns:a16="http://schemas.microsoft.com/office/drawing/2014/main" xmlns="" id="{424ACA07-2AC8-4301-AF7A-F872F5BCBF77}"/>
                </a:ext>
              </a:extLst>
            </p:cNvPr>
            <p:cNvCxnSpPr>
              <a:cxnSpLocks/>
            </p:cNvCxnSpPr>
            <p:nvPr/>
          </p:nvCxnSpPr>
          <p:spPr>
            <a:xfrm flipV="1">
              <a:off x="9105681" y="701067"/>
              <a:ext cx="1596788" cy="80294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30" name="Straight Connector 129">
              <a:extLst>
                <a:ext uri="{FF2B5EF4-FFF2-40B4-BE49-F238E27FC236}">
                  <a16:creationId xmlns:a16="http://schemas.microsoft.com/office/drawing/2014/main" xmlns="" id="{5E9DDC0C-BE86-40AC-BA9D-02E3CE7A15D8}"/>
                </a:ext>
              </a:extLst>
            </p:cNvPr>
            <p:cNvCxnSpPr>
              <a:cxnSpLocks/>
            </p:cNvCxnSpPr>
            <p:nvPr/>
          </p:nvCxnSpPr>
          <p:spPr>
            <a:xfrm flipV="1">
              <a:off x="8764487" y="2415851"/>
              <a:ext cx="1255594" cy="119503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31" name="Straight Connector 130">
              <a:extLst>
                <a:ext uri="{FF2B5EF4-FFF2-40B4-BE49-F238E27FC236}">
                  <a16:creationId xmlns:a16="http://schemas.microsoft.com/office/drawing/2014/main" xmlns="" id="{04D754C4-75A5-4238-AA8C-BB7B243E7233}"/>
                </a:ext>
              </a:extLst>
            </p:cNvPr>
            <p:cNvCxnSpPr>
              <a:cxnSpLocks/>
            </p:cNvCxnSpPr>
            <p:nvPr/>
          </p:nvCxnSpPr>
          <p:spPr>
            <a:xfrm>
              <a:off x="8423293" y="2609478"/>
              <a:ext cx="341194" cy="1001405"/>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32" name="Straight Connector 131">
              <a:extLst>
                <a:ext uri="{FF2B5EF4-FFF2-40B4-BE49-F238E27FC236}">
                  <a16:creationId xmlns:a16="http://schemas.microsoft.com/office/drawing/2014/main" xmlns="" id="{1819C5E5-16FB-4BD7-ABFF-2AFB5E55E991}"/>
                </a:ext>
              </a:extLst>
            </p:cNvPr>
            <p:cNvCxnSpPr>
              <a:cxnSpLocks/>
            </p:cNvCxnSpPr>
            <p:nvPr/>
          </p:nvCxnSpPr>
          <p:spPr>
            <a:xfrm flipV="1">
              <a:off x="10020081" y="2415851"/>
              <a:ext cx="0" cy="1775916"/>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33" name="Straight Connector 132">
              <a:extLst>
                <a:ext uri="{FF2B5EF4-FFF2-40B4-BE49-F238E27FC236}">
                  <a16:creationId xmlns:a16="http://schemas.microsoft.com/office/drawing/2014/main" xmlns="" id="{4C7A9859-4815-4EA4-8F65-F968C9FC849F}"/>
                </a:ext>
              </a:extLst>
            </p:cNvPr>
            <p:cNvCxnSpPr>
              <a:cxnSpLocks/>
            </p:cNvCxnSpPr>
            <p:nvPr/>
          </p:nvCxnSpPr>
          <p:spPr>
            <a:xfrm>
              <a:off x="10020081" y="2418409"/>
              <a:ext cx="1026994" cy="74039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34" name="Straight Connector 133">
              <a:extLst>
                <a:ext uri="{FF2B5EF4-FFF2-40B4-BE49-F238E27FC236}">
                  <a16:creationId xmlns:a16="http://schemas.microsoft.com/office/drawing/2014/main" xmlns="" id="{57B13CD7-AC6F-456F-9E2D-A202EA93C04D}"/>
                </a:ext>
              </a:extLst>
            </p:cNvPr>
            <p:cNvCxnSpPr>
              <a:cxnSpLocks/>
            </p:cNvCxnSpPr>
            <p:nvPr/>
          </p:nvCxnSpPr>
          <p:spPr>
            <a:xfrm>
              <a:off x="9111368" y="1501451"/>
              <a:ext cx="792707" cy="1535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35" name="Straight Connector 134">
              <a:extLst>
                <a:ext uri="{FF2B5EF4-FFF2-40B4-BE49-F238E27FC236}">
                  <a16:creationId xmlns:a16="http://schemas.microsoft.com/office/drawing/2014/main" xmlns="" id="{F2B697B7-B1AF-408B-A9B5-014F75EB3E91}"/>
                </a:ext>
              </a:extLst>
            </p:cNvPr>
            <p:cNvCxnSpPr>
              <a:cxnSpLocks/>
            </p:cNvCxnSpPr>
            <p:nvPr/>
          </p:nvCxnSpPr>
          <p:spPr>
            <a:xfrm flipH="1">
              <a:off x="9904075" y="701065"/>
              <a:ext cx="798394" cy="815170"/>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36" name="Straight Connector 135">
              <a:extLst>
                <a:ext uri="{FF2B5EF4-FFF2-40B4-BE49-F238E27FC236}">
                  <a16:creationId xmlns:a16="http://schemas.microsoft.com/office/drawing/2014/main" xmlns="" id="{AFF57946-E60E-4726-9F65-63637C96D9AC}"/>
                </a:ext>
              </a:extLst>
            </p:cNvPr>
            <p:cNvCxnSpPr>
              <a:cxnSpLocks/>
            </p:cNvCxnSpPr>
            <p:nvPr/>
          </p:nvCxnSpPr>
          <p:spPr>
            <a:xfrm>
              <a:off x="8764487" y="3610883"/>
              <a:ext cx="1249907" cy="58088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37" name="Straight Connector 136">
              <a:extLst>
                <a:ext uri="{FF2B5EF4-FFF2-40B4-BE49-F238E27FC236}">
                  <a16:creationId xmlns:a16="http://schemas.microsoft.com/office/drawing/2014/main" xmlns="" id="{7CB79018-A974-42C3-9327-9EE494BBBC1F}"/>
                </a:ext>
              </a:extLst>
            </p:cNvPr>
            <p:cNvCxnSpPr>
              <a:cxnSpLocks/>
            </p:cNvCxnSpPr>
            <p:nvPr/>
          </p:nvCxnSpPr>
          <p:spPr>
            <a:xfrm flipV="1">
              <a:off x="10014394" y="3158800"/>
              <a:ext cx="1032681" cy="1032967"/>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38" name="Straight Connector 137">
              <a:extLst>
                <a:ext uri="{FF2B5EF4-FFF2-40B4-BE49-F238E27FC236}">
                  <a16:creationId xmlns:a16="http://schemas.microsoft.com/office/drawing/2014/main" xmlns="" id="{A027431D-F6A9-4475-92D1-2C456BFCECFB}"/>
                </a:ext>
              </a:extLst>
            </p:cNvPr>
            <p:cNvCxnSpPr>
              <a:cxnSpLocks/>
            </p:cNvCxnSpPr>
            <p:nvPr/>
          </p:nvCxnSpPr>
          <p:spPr>
            <a:xfrm flipV="1">
              <a:off x="10020081" y="1961209"/>
              <a:ext cx="1191903" cy="45464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39" name="Straight Connector 138">
              <a:extLst>
                <a:ext uri="{FF2B5EF4-FFF2-40B4-BE49-F238E27FC236}">
                  <a16:creationId xmlns:a16="http://schemas.microsoft.com/office/drawing/2014/main" xmlns="" id="{B510266C-E548-470A-8A98-08A02F3E2EE8}"/>
                </a:ext>
              </a:extLst>
            </p:cNvPr>
            <p:cNvCxnSpPr>
              <a:cxnSpLocks/>
            </p:cNvCxnSpPr>
            <p:nvPr/>
          </p:nvCxnSpPr>
          <p:spPr>
            <a:xfrm flipH="1">
              <a:off x="11052762" y="1961209"/>
              <a:ext cx="159222" cy="119759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40" name="Straight Connector 139">
              <a:extLst>
                <a:ext uri="{FF2B5EF4-FFF2-40B4-BE49-F238E27FC236}">
                  <a16:creationId xmlns:a16="http://schemas.microsoft.com/office/drawing/2014/main" xmlns="" id="{37175B15-68E2-4A5E-9813-8991CCF80A48}"/>
                </a:ext>
              </a:extLst>
            </p:cNvPr>
            <p:cNvCxnSpPr>
              <a:cxnSpLocks/>
            </p:cNvCxnSpPr>
            <p:nvPr/>
          </p:nvCxnSpPr>
          <p:spPr>
            <a:xfrm>
              <a:off x="9904075" y="1501451"/>
              <a:ext cx="116006" cy="91440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41" name="Straight Connector 140">
              <a:extLst>
                <a:ext uri="{FF2B5EF4-FFF2-40B4-BE49-F238E27FC236}">
                  <a16:creationId xmlns:a16="http://schemas.microsoft.com/office/drawing/2014/main" xmlns="" id="{3A100DAD-AFB1-40DB-ADE7-B83F5DD8967F}"/>
                </a:ext>
              </a:extLst>
            </p:cNvPr>
            <p:cNvCxnSpPr>
              <a:cxnSpLocks/>
            </p:cNvCxnSpPr>
            <p:nvPr/>
          </p:nvCxnSpPr>
          <p:spPr>
            <a:xfrm flipH="1" flipV="1">
              <a:off x="8417606" y="3605125"/>
              <a:ext cx="343470" cy="320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42" name="Straight Connector 141">
              <a:extLst>
                <a:ext uri="{FF2B5EF4-FFF2-40B4-BE49-F238E27FC236}">
                  <a16:creationId xmlns:a16="http://schemas.microsoft.com/office/drawing/2014/main" xmlns="" id="{620490C3-05EB-4F8F-B133-39AC8E8CA87F}"/>
                </a:ext>
              </a:extLst>
            </p:cNvPr>
            <p:cNvCxnSpPr>
              <a:cxnSpLocks/>
            </p:cNvCxnSpPr>
            <p:nvPr/>
          </p:nvCxnSpPr>
          <p:spPr>
            <a:xfrm>
              <a:off x="8764487" y="1040840"/>
              <a:ext cx="346881" cy="475395"/>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43" name="Straight Connector 142">
              <a:extLst>
                <a:ext uri="{FF2B5EF4-FFF2-40B4-BE49-F238E27FC236}">
                  <a16:creationId xmlns:a16="http://schemas.microsoft.com/office/drawing/2014/main" xmlns="" id="{B64D449B-2D2F-4B3F-8257-1F8D0DD919E2}"/>
                </a:ext>
              </a:extLst>
            </p:cNvPr>
            <p:cNvCxnSpPr>
              <a:cxnSpLocks/>
            </p:cNvCxnSpPr>
            <p:nvPr/>
          </p:nvCxnSpPr>
          <p:spPr>
            <a:xfrm flipV="1">
              <a:off x="8423292" y="1040840"/>
              <a:ext cx="329821" cy="1568638"/>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44" name="Straight Connector 143">
              <a:extLst>
                <a:ext uri="{FF2B5EF4-FFF2-40B4-BE49-F238E27FC236}">
                  <a16:creationId xmlns:a16="http://schemas.microsoft.com/office/drawing/2014/main" xmlns="" id="{7C287B58-6106-4047-BAA2-C3406DDB2596}"/>
                </a:ext>
              </a:extLst>
            </p:cNvPr>
            <p:cNvCxnSpPr>
              <a:cxnSpLocks/>
            </p:cNvCxnSpPr>
            <p:nvPr/>
          </p:nvCxnSpPr>
          <p:spPr>
            <a:xfrm flipV="1">
              <a:off x="8761075" y="734546"/>
              <a:ext cx="1941393" cy="32193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45" name="Straight Connector 144">
              <a:extLst>
                <a:ext uri="{FF2B5EF4-FFF2-40B4-BE49-F238E27FC236}">
                  <a16:creationId xmlns:a16="http://schemas.microsoft.com/office/drawing/2014/main" xmlns="" id="{9B63D3A8-33D6-4BC7-8CC9-857AAE669DC5}"/>
                </a:ext>
              </a:extLst>
            </p:cNvPr>
            <p:cNvCxnSpPr>
              <a:cxnSpLocks/>
            </p:cNvCxnSpPr>
            <p:nvPr/>
          </p:nvCxnSpPr>
          <p:spPr>
            <a:xfrm flipH="1">
              <a:off x="8411919" y="2609478"/>
              <a:ext cx="11374" cy="995647"/>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146" name="Group 145">
            <a:extLst>
              <a:ext uri="{FF2B5EF4-FFF2-40B4-BE49-F238E27FC236}">
                <a16:creationId xmlns:a16="http://schemas.microsoft.com/office/drawing/2014/main" xmlns="" id="{17F06A6F-6318-483E-B452-C88B27C43350}"/>
              </a:ext>
            </a:extLst>
          </p:cNvPr>
          <p:cNvGrpSpPr/>
          <p:nvPr userDrawn="1"/>
        </p:nvGrpSpPr>
        <p:grpSpPr>
          <a:xfrm rot="19421998">
            <a:off x="9244413" y="1325575"/>
            <a:ext cx="458379" cy="448611"/>
            <a:chOff x="8411919" y="701065"/>
            <a:chExt cx="2800065" cy="3490702"/>
          </a:xfrm>
        </p:grpSpPr>
        <p:cxnSp>
          <p:nvCxnSpPr>
            <p:cNvPr id="147" name="Straight Connector 146">
              <a:extLst>
                <a:ext uri="{FF2B5EF4-FFF2-40B4-BE49-F238E27FC236}">
                  <a16:creationId xmlns:a16="http://schemas.microsoft.com/office/drawing/2014/main" xmlns="" id="{E91CD7AF-1692-4440-B8BA-E670A60CBCCA}"/>
                </a:ext>
              </a:extLst>
            </p:cNvPr>
            <p:cNvCxnSpPr/>
            <p:nvPr/>
          </p:nvCxnSpPr>
          <p:spPr>
            <a:xfrm>
              <a:off x="9105681" y="1504009"/>
              <a:ext cx="914400" cy="914400"/>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48" name="Straight Connector 147">
              <a:extLst>
                <a:ext uri="{FF2B5EF4-FFF2-40B4-BE49-F238E27FC236}">
                  <a16:creationId xmlns:a16="http://schemas.microsoft.com/office/drawing/2014/main" xmlns="" id="{1356FF31-B953-4F4E-B596-E60EA148FE19}"/>
                </a:ext>
              </a:extLst>
            </p:cNvPr>
            <p:cNvCxnSpPr>
              <a:cxnSpLocks/>
            </p:cNvCxnSpPr>
            <p:nvPr/>
          </p:nvCxnSpPr>
          <p:spPr>
            <a:xfrm flipV="1">
              <a:off x="8423293" y="2418409"/>
              <a:ext cx="1596788" cy="191069"/>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49" name="Straight Connector 148">
              <a:extLst>
                <a:ext uri="{FF2B5EF4-FFF2-40B4-BE49-F238E27FC236}">
                  <a16:creationId xmlns:a16="http://schemas.microsoft.com/office/drawing/2014/main" xmlns="" id="{5C49752A-D43C-45B6-993D-EA5E0844C9BB}"/>
                </a:ext>
              </a:extLst>
            </p:cNvPr>
            <p:cNvCxnSpPr>
              <a:cxnSpLocks/>
            </p:cNvCxnSpPr>
            <p:nvPr/>
          </p:nvCxnSpPr>
          <p:spPr>
            <a:xfrm flipV="1">
              <a:off x="8423293" y="1504009"/>
              <a:ext cx="682388" cy="1105469"/>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50" name="Straight Connector 149">
              <a:extLst>
                <a:ext uri="{FF2B5EF4-FFF2-40B4-BE49-F238E27FC236}">
                  <a16:creationId xmlns:a16="http://schemas.microsoft.com/office/drawing/2014/main" xmlns="" id="{B753FBDD-B18B-409C-A47A-F97D2E3F5EF6}"/>
                </a:ext>
              </a:extLst>
            </p:cNvPr>
            <p:cNvCxnSpPr>
              <a:cxnSpLocks/>
            </p:cNvCxnSpPr>
            <p:nvPr/>
          </p:nvCxnSpPr>
          <p:spPr>
            <a:xfrm>
              <a:off x="10702469" y="701066"/>
              <a:ext cx="509515" cy="1260143"/>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51" name="Straight Connector 150">
              <a:extLst>
                <a:ext uri="{FF2B5EF4-FFF2-40B4-BE49-F238E27FC236}">
                  <a16:creationId xmlns:a16="http://schemas.microsoft.com/office/drawing/2014/main" xmlns="" id="{61749067-1D7E-4678-B43D-843D42744BF2}"/>
                </a:ext>
              </a:extLst>
            </p:cNvPr>
            <p:cNvCxnSpPr>
              <a:cxnSpLocks/>
            </p:cNvCxnSpPr>
            <p:nvPr/>
          </p:nvCxnSpPr>
          <p:spPr>
            <a:xfrm flipV="1">
              <a:off x="10020081" y="701065"/>
              <a:ext cx="682388" cy="171734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52" name="Straight Connector 151">
              <a:extLst>
                <a:ext uri="{FF2B5EF4-FFF2-40B4-BE49-F238E27FC236}">
                  <a16:creationId xmlns:a16="http://schemas.microsoft.com/office/drawing/2014/main" xmlns="" id="{BB90CE84-57B1-4386-B44F-156E4FFC61CD}"/>
                </a:ext>
              </a:extLst>
            </p:cNvPr>
            <p:cNvCxnSpPr>
              <a:cxnSpLocks/>
            </p:cNvCxnSpPr>
            <p:nvPr/>
          </p:nvCxnSpPr>
          <p:spPr>
            <a:xfrm flipV="1">
              <a:off x="9105681" y="701067"/>
              <a:ext cx="1596788" cy="80294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53" name="Straight Connector 152">
              <a:extLst>
                <a:ext uri="{FF2B5EF4-FFF2-40B4-BE49-F238E27FC236}">
                  <a16:creationId xmlns:a16="http://schemas.microsoft.com/office/drawing/2014/main" xmlns="" id="{15B6C08B-4B3D-4F15-9BA5-AB40A1E1F85F}"/>
                </a:ext>
              </a:extLst>
            </p:cNvPr>
            <p:cNvCxnSpPr>
              <a:cxnSpLocks/>
            </p:cNvCxnSpPr>
            <p:nvPr/>
          </p:nvCxnSpPr>
          <p:spPr>
            <a:xfrm flipV="1">
              <a:off x="8764487" y="2415851"/>
              <a:ext cx="1255594" cy="119503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54" name="Straight Connector 153">
              <a:extLst>
                <a:ext uri="{FF2B5EF4-FFF2-40B4-BE49-F238E27FC236}">
                  <a16:creationId xmlns:a16="http://schemas.microsoft.com/office/drawing/2014/main" xmlns="" id="{BC1DF333-9292-43D8-96FF-D38D03FC80C0}"/>
                </a:ext>
              </a:extLst>
            </p:cNvPr>
            <p:cNvCxnSpPr>
              <a:cxnSpLocks/>
            </p:cNvCxnSpPr>
            <p:nvPr/>
          </p:nvCxnSpPr>
          <p:spPr>
            <a:xfrm>
              <a:off x="8423293" y="2609478"/>
              <a:ext cx="341194" cy="1001405"/>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55" name="Straight Connector 154">
              <a:extLst>
                <a:ext uri="{FF2B5EF4-FFF2-40B4-BE49-F238E27FC236}">
                  <a16:creationId xmlns:a16="http://schemas.microsoft.com/office/drawing/2014/main" xmlns="" id="{DC4CB3EA-34E0-4265-818A-640BBCAED2D6}"/>
                </a:ext>
              </a:extLst>
            </p:cNvPr>
            <p:cNvCxnSpPr>
              <a:cxnSpLocks/>
            </p:cNvCxnSpPr>
            <p:nvPr/>
          </p:nvCxnSpPr>
          <p:spPr>
            <a:xfrm flipV="1">
              <a:off x="10020081" y="2415851"/>
              <a:ext cx="0" cy="1775916"/>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56" name="Straight Connector 155">
              <a:extLst>
                <a:ext uri="{FF2B5EF4-FFF2-40B4-BE49-F238E27FC236}">
                  <a16:creationId xmlns:a16="http://schemas.microsoft.com/office/drawing/2014/main" xmlns="" id="{885D7418-DA23-4D62-ADDA-A33D8629D46F}"/>
                </a:ext>
              </a:extLst>
            </p:cNvPr>
            <p:cNvCxnSpPr>
              <a:cxnSpLocks/>
            </p:cNvCxnSpPr>
            <p:nvPr/>
          </p:nvCxnSpPr>
          <p:spPr>
            <a:xfrm>
              <a:off x="10020081" y="2418409"/>
              <a:ext cx="1026994" cy="74039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57" name="Straight Connector 156">
              <a:extLst>
                <a:ext uri="{FF2B5EF4-FFF2-40B4-BE49-F238E27FC236}">
                  <a16:creationId xmlns:a16="http://schemas.microsoft.com/office/drawing/2014/main" xmlns="" id="{7DA01C98-3668-44DC-BD8A-21C1F9B9CC2B}"/>
                </a:ext>
              </a:extLst>
            </p:cNvPr>
            <p:cNvCxnSpPr>
              <a:cxnSpLocks/>
            </p:cNvCxnSpPr>
            <p:nvPr/>
          </p:nvCxnSpPr>
          <p:spPr>
            <a:xfrm>
              <a:off x="9111368" y="1501451"/>
              <a:ext cx="792707" cy="1535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58" name="Straight Connector 157">
              <a:extLst>
                <a:ext uri="{FF2B5EF4-FFF2-40B4-BE49-F238E27FC236}">
                  <a16:creationId xmlns:a16="http://schemas.microsoft.com/office/drawing/2014/main" xmlns="" id="{77874D64-B6D5-4B26-9D31-C32312A1FDF5}"/>
                </a:ext>
              </a:extLst>
            </p:cNvPr>
            <p:cNvCxnSpPr>
              <a:cxnSpLocks/>
            </p:cNvCxnSpPr>
            <p:nvPr/>
          </p:nvCxnSpPr>
          <p:spPr>
            <a:xfrm flipH="1">
              <a:off x="9904075" y="701065"/>
              <a:ext cx="798394" cy="815170"/>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59" name="Straight Connector 158">
              <a:extLst>
                <a:ext uri="{FF2B5EF4-FFF2-40B4-BE49-F238E27FC236}">
                  <a16:creationId xmlns:a16="http://schemas.microsoft.com/office/drawing/2014/main" xmlns="" id="{67A0BDD8-5F2F-4871-AC80-15065F48B7B4}"/>
                </a:ext>
              </a:extLst>
            </p:cNvPr>
            <p:cNvCxnSpPr>
              <a:cxnSpLocks/>
            </p:cNvCxnSpPr>
            <p:nvPr/>
          </p:nvCxnSpPr>
          <p:spPr>
            <a:xfrm>
              <a:off x="8764487" y="3610883"/>
              <a:ext cx="1249907" cy="58088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60" name="Straight Connector 159">
              <a:extLst>
                <a:ext uri="{FF2B5EF4-FFF2-40B4-BE49-F238E27FC236}">
                  <a16:creationId xmlns:a16="http://schemas.microsoft.com/office/drawing/2014/main" xmlns="" id="{774FF47B-975B-495B-AFA7-626EA3CB0BC3}"/>
                </a:ext>
              </a:extLst>
            </p:cNvPr>
            <p:cNvCxnSpPr>
              <a:cxnSpLocks/>
            </p:cNvCxnSpPr>
            <p:nvPr/>
          </p:nvCxnSpPr>
          <p:spPr>
            <a:xfrm flipV="1">
              <a:off x="10014394" y="3158800"/>
              <a:ext cx="1032681" cy="1032967"/>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61" name="Straight Connector 160">
              <a:extLst>
                <a:ext uri="{FF2B5EF4-FFF2-40B4-BE49-F238E27FC236}">
                  <a16:creationId xmlns:a16="http://schemas.microsoft.com/office/drawing/2014/main" xmlns="" id="{9979DDAC-383E-484D-AD43-6040954E5D53}"/>
                </a:ext>
              </a:extLst>
            </p:cNvPr>
            <p:cNvCxnSpPr>
              <a:cxnSpLocks/>
            </p:cNvCxnSpPr>
            <p:nvPr/>
          </p:nvCxnSpPr>
          <p:spPr>
            <a:xfrm flipV="1">
              <a:off x="10020081" y="1961209"/>
              <a:ext cx="1191903" cy="45464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62" name="Straight Connector 161">
              <a:extLst>
                <a:ext uri="{FF2B5EF4-FFF2-40B4-BE49-F238E27FC236}">
                  <a16:creationId xmlns:a16="http://schemas.microsoft.com/office/drawing/2014/main" xmlns="" id="{5E20253B-FE44-45FD-9073-793A2ACD306A}"/>
                </a:ext>
              </a:extLst>
            </p:cNvPr>
            <p:cNvCxnSpPr>
              <a:cxnSpLocks/>
            </p:cNvCxnSpPr>
            <p:nvPr/>
          </p:nvCxnSpPr>
          <p:spPr>
            <a:xfrm flipH="1">
              <a:off x="11052762" y="1961209"/>
              <a:ext cx="159222" cy="119759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63" name="Straight Connector 162">
              <a:extLst>
                <a:ext uri="{FF2B5EF4-FFF2-40B4-BE49-F238E27FC236}">
                  <a16:creationId xmlns:a16="http://schemas.microsoft.com/office/drawing/2014/main" xmlns="" id="{4A967840-EB8D-4A8D-9023-BA05C472301C}"/>
                </a:ext>
              </a:extLst>
            </p:cNvPr>
            <p:cNvCxnSpPr>
              <a:cxnSpLocks/>
            </p:cNvCxnSpPr>
            <p:nvPr/>
          </p:nvCxnSpPr>
          <p:spPr>
            <a:xfrm>
              <a:off x="9904075" y="1501451"/>
              <a:ext cx="116006" cy="91440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64" name="Straight Connector 163">
              <a:extLst>
                <a:ext uri="{FF2B5EF4-FFF2-40B4-BE49-F238E27FC236}">
                  <a16:creationId xmlns:a16="http://schemas.microsoft.com/office/drawing/2014/main" xmlns="" id="{5BFA0587-ECDE-4476-B6DA-8C1636CCCB86}"/>
                </a:ext>
              </a:extLst>
            </p:cNvPr>
            <p:cNvCxnSpPr>
              <a:cxnSpLocks/>
            </p:cNvCxnSpPr>
            <p:nvPr/>
          </p:nvCxnSpPr>
          <p:spPr>
            <a:xfrm flipH="1" flipV="1">
              <a:off x="8417606" y="3605125"/>
              <a:ext cx="343470" cy="320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65" name="Straight Connector 164">
              <a:extLst>
                <a:ext uri="{FF2B5EF4-FFF2-40B4-BE49-F238E27FC236}">
                  <a16:creationId xmlns:a16="http://schemas.microsoft.com/office/drawing/2014/main" xmlns="" id="{9332D652-2851-49FA-9380-17419EF0B2EB}"/>
                </a:ext>
              </a:extLst>
            </p:cNvPr>
            <p:cNvCxnSpPr>
              <a:cxnSpLocks/>
            </p:cNvCxnSpPr>
            <p:nvPr/>
          </p:nvCxnSpPr>
          <p:spPr>
            <a:xfrm>
              <a:off x="8764487" y="1040840"/>
              <a:ext cx="346881" cy="475395"/>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66" name="Straight Connector 165">
              <a:extLst>
                <a:ext uri="{FF2B5EF4-FFF2-40B4-BE49-F238E27FC236}">
                  <a16:creationId xmlns:a16="http://schemas.microsoft.com/office/drawing/2014/main" xmlns="" id="{0AB93698-E5DF-418F-84ED-95993EFBD678}"/>
                </a:ext>
              </a:extLst>
            </p:cNvPr>
            <p:cNvCxnSpPr>
              <a:cxnSpLocks/>
            </p:cNvCxnSpPr>
            <p:nvPr/>
          </p:nvCxnSpPr>
          <p:spPr>
            <a:xfrm flipV="1">
              <a:off x="8423292" y="1040840"/>
              <a:ext cx="329821" cy="1568638"/>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67" name="Straight Connector 166">
              <a:extLst>
                <a:ext uri="{FF2B5EF4-FFF2-40B4-BE49-F238E27FC236}">
                  <a16:creationId xmlns:a16="http://schemas.microsoft.com/office/drawing/2014/main" xmlns="" id="{7253BEA4-85D6-4559-8CD4-CD651FA044B2}"/>
                </a:ext>
              </a:extLst>
            </p:cNvPr>
            <p:cNvCxnSpPr>
              <a:cxnSpLocks/>
            </p:cNvCxnSpPr>
            <p:nvPr/>
          </p:nvCxnSpPr>
          <p:spPr>
            <a:xfrm flipV="1">
              <a:off x="8761075" y="734546"/>
              <a:ext cx="1941393" cy="32193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68" name="Straight Connector 167">
              <a:extLst>
                <a:ext uri="{FF2B5EF4-FFF2-40B4-BE49-F238E27FC236}">
                  <a16:creationId xmlns:a16="http://schemas.microsoft.com/office/drawing/2014/main" xmlns="" id="{33186F57-FF32-469C-8E8F-0D5A121C0D09}"/>
                </a:ext>
              </a:extLst>
            </p:cNvPr>
            <p:cNvCxnSpPr>
              <a:cxnSpLocks/>
            </p:cNvCxnSpPr>
            <p:nvPr/>
          </p:nvCxnSpPr>
          <p:spPr>
            <a:xfrm flipH="1">
              <a:off x="8411919" y="2609478"/>
              <a:ext cx="11374" cy="995647"/>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169" name="Group 168">
            <a:extLst>
              <a:ext uri="{FF2B5EF4-FFF2-40B4-BE49-F238E27FC236}">
                <a16:creationId xmlns:a16="http://schemas.microsoft.com/office/drawing/2014/main" xmlns="" id="{B39A1B71-4BFB-417F-8ADF-A50673257A72}"/>
              </a:ext>
            </a:extLst>
          </p:cNvPr>
          <p:cNvGrpSpPr/>
          <p:nvPr userDrawn="1"/>
        </p:nvGrpSpPr>
        <p:grpSpPr>
          <a:xfrm rot="19421998">
            <a:off x="10765083" y="43767"/>
            <a:ext cx="412730" cy="403935"/>
            <a:chOff x="8411919" y="701065"/>
            <a:chExt cx="2800065" cy="3490702"/>
          </a:xfrm>
        </p:grpSpPr>
        <p:cxnSp>
          <p:nvCxnSpPr>
            <p:cNvPr id="170" name="Straight Connector 169">
              <a:extLst>
                <a:ext uri="{FF2B5EF4-FFF2-40B4-BE49-F238E27FC236}">
                  <a16:creationId xmlns:a16="http://schemas.microsoft.com/office/drawing/2014/main" xmlns="" id="{F5970A27-55A6-4D07-8C70-C55D06337EBD}"/>
                </a:ext>
              </a:extLst>
            </p:cNvPr>
            <p:cNvCxnSpPr/>
            <p:nvPr/>
          </p:nvCxnSpPr>
          <p:spPr>
            <a:xfrm>
              <a:off x="9105681" y="1504009"/>
              <a:ext cx="914400" cy="914400"/>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71" name="Straight Connector 170">
              <a:extLst>
                <a:ext uri="{FF2B5EF4-FFF2-40B4-BE49-F238E27FC236}">
                  <a16:creationId xmlns:a16="http://schemas.microsoft.com/office/drawing/2014/main" xmlns="" id="{E83ABF58-61A0-409C-A57E-EA1E39EFB775}"/>
                </a:ext>
              </a:extLst>
            </p:cNvPr>
            <p:cNvCxnSpPr>
              <a:cxnSpLocks/>
            </p:cNvCxnSpPr>
            <p:nvPr/>
          </p:nvCxnSpPr>
          <p:spPr>
            <a:xfrm flipV="1">
              <a:off x="8423293" y="2418409"/>
              <a:ext cx="1596788" cy="191069"/>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72" name="Straight Connector 171">
              <a:extLst>
                <a:ext uri="{FF2B5EF4-FFF2-40B4-BE49-F238E27FC236}">
                  <a16:creationId xmlns:a16="http://schemas.microsoft.com/office/drawing/2014/main" xmlns="" id="{A072E919-222D-4E11-9FBF-4092D8A0EAF7}"/>
                </a:ext>
              </a:extLst>
            </p:cNvPr>
            <p:cNvCxnSpPr>
              <a:cxnSpLocks/>
            </p:cNvCxnSpPr>
            <p:nvPr/>
          </p:nvCxnSpPr>
          <p:spPr>
            <a:xfrm flipV="1">
              <a:off x="8423293" y="1504009"/>
              <a:ext cx="682388" cy="1105469"/>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73" name="Straight Connector 172">
              <a:extLst>
                <a:ext uri="{FF2B5EF4-FFF2-40B4-BE49-F238E27FC236}">
                  <a16:creationId xmlns:a16="http://schemas.microsoft.com/office/drawing/2014/main" xmlns="" id="{B669C07E-C483-453C-AAEC-C3FBEDB040FD}"/>
                </a:ext>
              </a:extLst>
            </p:cNvPr>
            <p:cNvCxnSpPr>
              <a:cxnSpLocks/>
            </p:cNvCxnSpPr>
            <p:nvPr/>
          </p:nvCxnSpPr>
          <p:spPr>
            <a:xfrm>
              <a:off x="10702469" y="701066"/>
              <a:ext cx="509515" cy="1260143"/>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74" name="Straight Connector 173">
              <a:extLst>
                <a:ext uri="{FF2B5EF4-FFF2-40B4-BE49-F238E27FC236}">
                  <a16:creationId xmlns:a16="http://schemas.microsoft.com/office/drawing/2014/main" xmlns="" id="{344DE8EA-742F-48A6-BEBC-F6781301EDE7}"/>
                </a:ext>
              </a:extLst>
            </p:cNvPr>
            <p:cNvCxnSpPr>
              <a:cxnSpLocks/>
            </p:cNvCxnSpPr>
            <p:nvPr/>
          </p:nvCxnSpPr>
          <p:spPr>
            <a:xfrm flipV="1">
              <a:off x="10020081" y="701065"/>
              <a:ext cx="682388" cy="171734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75" name="Straight Connector 174">
              <a:extLst>
                <a:ext uri="{FF2B5EF4-FFF2-40B4-BE49-F238E27FC236}">
                  <a16:creationId xmlns:a16="http://schemas.microsoft.com/office/drawing/2014/main" xmlns="" id="{16CB3F9E-2089-4472-92AB-7C98031C0563}"/>
                </a:ext>
              </a:extLst>
            </p:cNvPr>
            <p:cNvCxnSpPr>
              <a:cxnSpLocks/>
            </p:cNvCxnSpPr>
            <p:nvPr/>
          </p:nvCxnSpPr>
          <p:spPr>
            <a:xfrm flipV="1">
              <a:off x="9105681" y="701067"/>
              <a:ext cx="1596788" cy="80294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76" name="Straight Connector 175">
              <a:extLst>
                <a:ext uri="{FF2B5EF4-FFF2-40B4-BE49-F238E27FC236}">
                  <a16:creationId xmlns:a16="http://schemas.microsoft.com/office/drawing/2014/main" xmlns="" id="{70B846A2-CA79-4A17-A686-E022D57453C9}"/>
                </a:ext>
              </a:extLst>
            </p:cNvPr>
            <p:cNvCxnSpPr>
              <a:cxnSpLocks/>
            </p:cNvCxnSpPr>
            <p:nvPr/>
          </p:nvCxnSpPr>
          <p:spPr>
            <a:xfrm flipV="1">
              <a:off x="8764487" y="2415851"/>
              <a:ext cx="1255594" cy="119503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77" name="Straight Connector 176">
              <a:extLst>
                <a:ext uri="{FF2B5EF4-FFF2-40B4-BE49-F238E27FC236}">
                  <a16:creationId xmlns:a16="http://schemas.microsoft.com/office/drawing/2014/main" xmlns="" id="{719E7FB7-9E8D-44B6-8718-865071D50168}"/>
                </a:ext>
              </a:extLst>
            </p:cNvPr>
            <p:cNvCxnSpPr>
              <a:cxnSpLocks/>
            </p:cNvCxnSpPr>
            <p:nvPr/>
          </p:nvCxnSpPr>
          <p:spPr>
            <a:xfrm>
              <a:off x="8423293" y="2609478"/>
              <a:ext cx="341194" cy="1001405"/>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78" name="Straight Connector 177">
              <a:extLst>
                <a:ext uri="{FF2B5EF4-FFF2-40B4-BE49-F238E27FC236}">
                  <a16:creationId xmlns:a16="http://schemas.microsoft.com/office/drawing/2014/main" xmlns="" id="{1D0C8432-AFF4-4746-83E6-40A3AD7EBAED}"/>
                </a:ext>
              </a:extLst>
            </p:cNvPr>
            <p:cNvCxnSpPr>
              <a:cxnSpLocks/>
            </p:cNvCxnSpPr>
            <p:nvPr/>
          </p:nvCxnSpPr>
          <p:spPr>
            <a:xfrm flipV="1">
              <a:off x="10020081" y="2415851"/>
              <a:ext cx="0" cy="1775916"/>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79" name="Straight Connector 178">
              <a:extLst>
                <a:ext uri="{FF2B5EF4-FFF2-40B4-BE49-F238E27FC236}">
                  <a16:creationId xmlns:a16="http://schemas.microsoft.com/office/drawing/2014/main" xmlns="" id="{E4C7F024-C3FD-44DA-B543-9D4C33842F03}"/>
                </a:ext>
              </a:extLst>
            </p:cNvPr>
            <p:cNvCxnSpPr>
              <a:cxnSpLocks/>
            </p:cNvCxnSpPr>
            <p:nvPr/>
          </p:nvCxnSpPr>
          <p:spPr>
            <a:xfrm>
              <a:off x="10020081" y="2418409"/>
              <a:ext cx="1026994" cy="74039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80" name="Straight Connector 179">
              <a:extLst>
                <a:ext uri="{FF2B5EF4-FFF2-40B4-BE49-F238E27FC236}">
                  <a16:creationId xmlns:a16="http://schemas.microsoft.com/office/drawing/2014/main" xmlns="" id="{11DFA92C-51B2-4F6C-AE96-147198D89D7A}"/>
                </a:ext>
              </a:extLst>
            </p:cNvPr>
            <p:cNvCxnSpPr>
              <a:cxnSpLocks/>
            </p:cNvCxnSpPr>
            <p:nvPr/>
          </p:nvCxnSpPr>
          <p:spPr>
            <a:xfrm>
              <a:off x="9111368" y="1501451"/>
              <a:ext cx="792707" cy="1535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81" name="Straight Connector 180">
              <a:extLst>
                <a:ext uri="{FF2B5EF4-FFF2-40B4-BE49-F238E27FC236}">
                  <a16:creationId xmlns:a16="http://schemas.microsoft.com/office/drawing/2014/main" xmlns="" id="{1F9FB3DC-4DAF-4AAE-9F4C-EFB7B0B94E6F}"/>
                </a:ext>
              </a:extLst>
            </p:cNvPr>
            <p:cNvCxnSpPr>
              <a:cxnSpLocks/>
            </p:cNvCxnSpPr>
            <p:nvPr/>
          </p:nvCxnSpPr>
          <p:spPr>
            <a:xfrm flipH="1">
              <a:off x="9904075" y="701065"/>
              <a:ext cx="798394" cy="815170"/>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82" name="Straight Connector 181">
              <a:extLst>
                <a:ext uri="{FF2B5EF4-FFF2-40B4-BE49-F238E27FC236}">
                  <a16:creationId xmlns:a16="http://schemas.microsoft.com/office/drawing/2014/main" xmlns="" id="{9FEA2574-D8E8-4BE5-9DEF-F08B7AF24CBB}"/>
                </a:ext>
              </a:extLst>
            </p:cNvPr>
            <p:cNvCxnSpPr>
              <a:cxnSpLocks/>
            </p:cNvCxnSpPr>
            <p:nvPr/>
          </p:nvCxnSpPr>
          <p:spPr>
            <a:xfrm>
              <a:off x="8764487" y="3610883"/>
              <a:ext cx="1249907" cy="58088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83" name="Straight Connector 182">
              <a:extLst>
                <a:ext uri="{FF2B5EF4-FFF2-40B4-BE49-F238E27FC236}">
                  <a16:creationId xmlns:a16="http://schemas.microsoft.com/office/drawing/2014/main" xmlns="" id="{DC142A40-9738-4197-9048-6E3CE2822934}"/>
                </a:ext>
              </a:extLst>
            </p:cNvPr>
            <p:cNvCxnSpPr>
              <a:cxnSpLocks/>
            </p:cNvCxnSpPr>
            <p:nvPr/>
          </p:nvCxnSpPr>
          <p:spPr>
            <a:xfrm flipV="1">
              <a:off x="10014394" y="3158800"/>
              <a:ext cx="1032681" cy="1032967"/>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84" name="Straight Connector 183">
              <a:extLst>
                <a:ext uri="{FF2B5EF4-FFF2-40B4-BE49-F238E27FC236}">
                  <a16:creationId xmlns:a16="http://schemas.microsoft.com/office/drawing/2014/main" xmlns="" id="{DA05D9C8-371D-4CB4-967D-A728CB6DE2B8}"/>
                </a:ext>
              </a:extLst>
            </p:cNvPr>
            <p:cNvCxnSpPr>
              <a:cxnSpLocks/>
            </p:cNvCxnSpPr>
            <p:nvPr/>
          </p:nvCxnSpPr>
          <p:spPr>
            <a:xfrm flipV="1">
              <a:off x="10020081" y="1961209"/>
              <a:ext cx="1191903" cy="45464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85" name="Straight Connector 184">
              <a:extLst>
                <a:ext uri="{FF2B5EF4-FFF2-40B4-BE49-F238E27FC236}">
                  <a16:creationId xmlns:a16="http://schemas.microsoft.com/office/drawing/2014/main" xmlns="" id="{9EB1DF40-1EA3-479A-8E44-C460A091116E}"/>
                </a:ext>
              </a:extLst>
            </p:cNvPr>
            <p:cNvCxnSpPr>
              <a:cxnSpLocks/>
            </p:cNvCxnSpPr>
            <p:nvPr/>
          </p:nvCxnSpPr>
          <p:spPr>
            <a:xfrm flipH="1">
              <a:off x="11052762" y="1961209"/>
              <a:ext cx="159222" cy="119759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86" name="Straight Connector 185">
              <a:extLst>
                <a:ext uri="{FF2B5EF4-FFF2-40B4-BE49-F238E27FC236}">
                  <a16:creationId xmlns:a16="http://schemas.microsoft.com/office/drawing/2014/main" xmlns="" id="{9194C8E4-D8F1-4623-8319-FC3C7547D1E9}"/>
                </a:ext>
              </a:extLst>
            </p:cNvPr>
            <p:cNvCxnSpPr>
              <a:cxnSpLocks/>
            </p:cNvCxnSpPr>
            <p:nvPr/>
          </p:nvCxnSpPr>
          <p:spPr>
            <a:xfrm>
              <a:off x="9904075" y="1501451"/>
              <a:ext cx="116006" cy="91440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87" name="Straight Connector 186">
              <a:extLst>
                <a:ext uri="{FF2B5EF4-FFF2-40B4-BE49-F238E27FC236}">
                  <a16:creationId xmlns:a16="http://schemas.microsoft.com/office/drawing/2014/main" xmlns="" id="{C2521ABC-062E-4457-999D-4BC3DE953E87}"/>
                </a:ext>
              </a:extLst>
            </p:cNvPr>
            <p:cNvCxnSpPr>
              <a:cxnSpLocks/>
            </p:cNvCxnSpPr>
            <p:nvPr/>
          </p:nvCxnSpPr>
          <p:spPr>
            <a:xfrm flipH="1" flipV="1">
              <a:off x="8417606" y="3605125"/>
              <a:ext cx="343470" cy="320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88" name="Straight Connector 187">
              <a:extLst>
                <a:ext uri="{FF2B5EF4-FFF2-40B4-BE49-F238E27FC236}">
                  <a16:creationId xmlns:a16="http://schemas.microsoft.com/office/drawing/2014/main" xmlns="" id="{994EDE13-F833-42D7-A127-BB45FBFCB58B}"/>
                </a:ext>
              </a:extLst>
            </p:cNvPr>
            <p:cNvCxnSpPr>
              <a:cxnSpLocks/>
            </p:cNvCxnSpPr>
            <p:nvPr/>
          </p:nvCxnSpPr>
          <p:spPr>
            <a:xfrm>
              <a:off x="8764487" y="1040840"/>
              <a:ext cx="346881" cy="475395"/>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89" name="Straight Connector 188">
              <a:extLst>
                <a:ext uri="{FF2B5EF4-FFF2-40B4-BE49-F238E27FC236}">
                  <a16:creationId xmlns:a16="http://schemas.microsoft.com/office/drawing/2014/main" xmlns="" id="{76DD19A0-42AC-4680-A070-B7D26A7ECB88}"/>
                </a:ext>
              </a:extLst>
            </p:cNvPr>
            <p:cNvCxnSpPr>
              <a:cxnSpLocks/>
            </p:cNvCxnSpPr>
            <p:nvPr/>
          </p:nvCxnSpPr>
          <p:spPr>
            <a:xfrm flipV="1">
              <a:off x="8423292" y="1040840"/>
              <a:ext cx="329821" cy="1568638"/>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90" name="Straight Connector 189">
              <a:extLst>
                <a:ext uri="{FF2B5EF4-FFF2-40B4-BE49-F238E27FC236}">
                  <a16:creationId xmlns:a16="http://schemas.microsoft.com/office/drawing/2014/main" xmlns="" id="{4823B065-A184-4DE8-A2E9-BD9454771D9D}"/>
                </a:ext>
              </a:extLst>
            </p:cNvPr>
            <p:cNvCxnSpPr>
              <a:cxnSpLocks/>
            </p:cNvCxnSpPr>
            <p:nvPr/>
          </p:nvCxnSpPr>
          <p:spPr>
            <a:xfrm flipV="1">
              <a:off x="8761075" y="734546"/>
              <a:ext cx="1941393" cy="32193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91" name="Straight Connector 190">
              <a:extLst>
                <a:ext uri="{FF2B5EF4-FFF2-40B4-BE49-F238E27FC236}">
                  <a16:creationId xmlns:a16="http://schemas.microsoft.com/office/drawing/2014/main" xmlns="" id="{06A0FAEF-9B32-47C8-BD6B-48A2993CE36A}"/>
                </a:ext>
              </a:extLst>
            </p:cNvPr>
            <p:cNvCxnSpPr>
              <a:cxnSpLocks/>
            </p:cNvCxnSpPr>
            <p:nvPr/>
          </p:nvCxnSpPr>
          <p:spPr>
            <a:xfrm flipH="1">
              <a:off x="8411919" y="2609478"/>
              <a:ext cx="11374" cy="995647"/>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grpSp>
      <p:sp>
        <p:nvSpPr>
          <p:cNvPr id="192" name="Rectangle 191">
            <a:extLst>
              <a:ext uri="{FF2B5EF4-FFF2-40B4-BE49-F238E27FC236}">
                <a16:creationId xmlns:a16="http://schemas.microsoft.com/office/drawing/2014/main" xmlns="" id="{6C54488B-4AA8-4A29-9071-60D6AF00DA6E}"/>
              </a:ext>
            </a:extLst>
          </p:cNvPr>
          <p:cNvSpPr/>
          <p:nvPr userDrawn="1"/>
        </p:nvSpPr>
        <p:spPr>
          <a:xfrm>
            <a:off x="11445923" y="0"/>
            <a:ext cx="373038" cy="2552282"/>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solidFill>
                <a:prstClr val="white"/>
              </a:solidFill>
            </a:endParaRPr>
          </a:p>
        </p:txBody>
      </p:sp>
      <p:sp>
        <p:nvSpPr>
          <p:cNvPr id="193" name="Rectangle 192">
            <a:extLst>
              <a:ext uri="{FF2B5EF4-FFF2-40B4-BE49-F238E27FC236}">
                <a16:creationId xmlns:a16="http://schemas.microsoft.com/office/drawing/2014/main" xmlns="" id="{6AA5F804-B564-42DA-88D6-915FE7EFD1E7}"/>
              </a:ext>
            </a:extLst>
          </p:cNvPr>
          <p:cNvSpPr/>
          <p:nvPr userDrawn="1"/>
        </p:nvSpPr>
        <p:spPr>
          <a:xfrm>
            <a:off x="11818961" y="0"/>
            <a:ext cx="373038" cy="2552282"/>
          </a:xfrm>
          <a:prstGeom prst="rect">
            <a:avLst/>
          </a:prstGeom>
          <a:solidFill>
            <a:schemeClr val="accent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solidFill>
                <a:prstClr val="white"/>
              </a:solidFill>
            </a:endParaRPr>
          </a:p>
        </p:txBody>
      </p:sp>
    </p:spTree>
    <p:extLst>
      <p:ext uri="{BB962C8B-B14F-4D97-AF65-F5344CB8AC3E}">
        <p14:creationId xmlns:p14="http://schemas.microsoft.com/office/powerpoint/2010/main" val="454866383"/>
      </p:ext>
    </p:extLst>
  </p:cSld>
  <p:clrMapOvr>
    <a:masterClrMapping/>
  </p:clrMapOvr>
</p:sldLayout>
</file>

<file path=ppt/slideLayouts/slideLayout279.xml><?xml version="1.0" encoding="utf-8"?>
<p:sldLayout xmlns:a="http://schemas.openxmlformats.org/drawingml/2006/main" xmlns:r="http://schemas.openxmlformats.org/officeDocument/2006/relationships" xmlns:p="http://schemas.openxmlformats.org/presentationml/2006/main" preserve="1" userDrawn="1">
  <p:cSld name="1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464874970"/>
      </p:ext>
    </p:extLst>
  </p:cSld>
  <p:clrMapOvr>
    <a:masterClrMapping/>
  </p:clrMapOvr>
</p:sldLayout>
</file>

<file path=ppt/slideLayouts/slideLayout280.xml><?xml version="1.0" encoding="utf-8"?>
<p:sldLayout xmlns:a="http://schemas.openxmlformats.org/drawingml/2006/main" xmlns:r="http://schemas.openxmlformats.org/officeDocument/2006/relationships" xmlns:p="http://schemas.openxmlformats.org/presentationml/2006/main" preserve="1" userDrawn="1">
  <p:cSld name="3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872141885"/>
      </p:ext>
    </p:extLst>
  </p:cSld>
  <p:clrMapOvr>
    <a:masterClrMapping/>
  </p:clrMapOvr>
</p:sldLayout>
</file>

<file path=ppt/slideLayouts/slideLayout281.xml><?xml version="1.0" encoding="utf-8"?>
<p:sldLayout xmlns:a="http://schemas.openxmlformats.org/drawingml/2006/main" xmlns:r="http://schemas.openxmlformats.org/officeDocument/2006/relationships" xmlns:p="http://schemas.openxmlformats.org/presentationml/2006/main" preserve="1" userDrawn="1">
  <p:cSld name="2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988665844"/>
      </p:ext>
    </p:extLst>
  </p:cSld>
  <p:clrMapOvr>
    <a:masterClrMapping/>
  </p:clrMapOvr>
</p:sldLayout>
</file>

<file path=ppt/slideLayouts/slideLayout282.xml><?xml version="1.0" encoding="utf-8"?>
<p:sldLayout xmlns:a="http://schemas.openxmlformats.org/drawingml/2006/main" xmlns:r="http://schemas.openxmlformats.org/officeDocument/2006/relationships" xmlns:p="http://schemas.openxmlformats.org/presentationml/2006/main" preserve="1" userDrawn="1">
  <p:cSld name="4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471880394"/>
      </p:ext>
    </p:extLst>
  </p:cSld>
  <p:clrMapOvr>
    <a:masterClrMapping/>
  </p:clrMapOvr>
</p:sldLayout>
</file>

<file path=ppt/slideLayouts/slideLayout283.xml><?xml version="1.0" encoding="utf-8"?>
<p:sldLayout xmlns:a="http://schemas.openxmlformats.org/drawingml/2006/main" xmlns:r="http://schemas.openxmlformats.org/officeDocument/2006/relationships" xmlns:p="http://schemas.openxmlformats.org/presentationml/2006/main" preserve="1" userDrawn="1">
  <p:cSld name="7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4139131565"/>
      </p:ext>
    </p:extLst>
  </p:cSld>
  <p:clrMapOvr>
    <a:masterClrMapping/>
  </p:clrMapOvr>
</p:sldLayout>
</file>

<file path=ppt/slideLayouts/slideLayout284.xml><?xml version="1.0" encoding="utf-8"?>
<p:sldLayout xmlns:a="http://schemas.openxmlformats.org/drawingml/2006/main" xmlns:r="http://schemas.openxmlformats.org/officeDocument/2006/relationships" xmlns:p="http://schemas.openxmlformats.org/presentationml/2006/main" preserve="1" userDrawn="1">
  <p:cSld name="5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842612377"/>
      </p:ext>
    </p:extLst>
  </p:cSld>
  <p:clrMapOvr>
    <a:masterClrMapping/>
  </p:clrMapOvr>
</p:sldLayout>
</file>

<file path=ppt/slideLayouts/slideLayout285.xml><?xml version="1.0" encoding="utf-8"?>
<p:sldLayout xmlns:a="http://schemas.openxmlformats.org/drawingml/2006/main" xmlns:r="http://schemas.openxmlformats.org/officeDocument/2006/relationships" xmlns:p="http://schemas.openxmlformats.org/presentationml/2006/main" preserve="1" userDrawn="1">
  <p:cSld name="6_Style slide layout">
    <p:bg>
      <p:bgPr>
        <a:solidFill>
          <a:schemeClr val="bg1"/>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912522353"/>
      </p:ext>
    </p:extLst>
  </p:cSld>
  <p:clrMapOvr>
    <a:masterClrMapping/>
  </p:clrMapOvr>
</p:sldLayout>
</file>

<file path=ppt/slideLayouts/slideLayout286.xml><?xml version="1.0" encoding="utf-8"?>
<p:sldLayout xmlns:a="http://schemas.openxmlformats.org/drawingml/2006/main" xmlns:r="http://schemas.openxmlformats.org/officeDocument/2006/relationships" xmlns:p="http://schemas.openxmlformats.org/presentationml/2006/main" userDrawn="1">
  <p:cSld name="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Tree>
    <p:extLst>
      <p:ext uri="{BB962C8B-B14F-4D97-AF65-F5344CB8AC3E}">
        <p14:creationId xmlns:p14="http://schemas.microsoft.com/office/powerpoint/2010/main" val="3680710739"/>
      </p:ext>
    </p:extLst>
  </p:cSld>
  <p:clrMapOvr>
    <a:masterClrMapping/>
  </p:clrMapOvr>
</p:sldLayout>
</file>

<file path=ppt/slideLayouts/slideLayout287.xml><?xml version="1.0" encoding="utf-8"?>
<p:sldLayout xmlns:a="http://schemas.openxmlformats.org/drawingml/2006/main" xmlns:r="http://schemas.openxmlformats.org/officeDocument/2006/relationships" xmlns:p="http://schemas.openxmlformats.org/presentationml/2006/main" preserve="1" userDrawn="1">
  <p:cSld name="1_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Tree>
    <p:extLst>
      <p:ext uri="{BB962C8B-B14F-4D97-AF65-F5344CB8AC3E}">
        <p14:creationId xmlns:p14="http://schemas.microsoft.com/office/powerpoint/2010/main" val="2325685136"/>
      </p:ext>
    </p:extLst>
  </p:cSld>
  <p:clrMapOvr>
    <a:masterClrMapping/>
  </p:clrMapOvr>
</p:sldLayout>
</file>

<file path=ppt/slideLayouts/slideLayout288.xml><?xml version="1.0" encoding="utf-8"?>
<p:sldLayout xmlns:a="http://schemas.openxmlformats.org/drawingml/2006/main" xmlns:r="http://schemas.openxmlformats.org/officeDocument/2006/relationships" xmlns:p="http://schemas.openxmlformats.org/presentationml/2006/main" userDrawn="1">
  <p:cSld name="14_Images &amp; Contents Layout">
    <p:spTree>
      <p:nvGrpSpPr>
        <p:cNvPr id="1" name=""/>
        <p:cNvGrpSpPr/>
        <p:nvPr/>
      </p:nvGrpSpPr>
      <p:grpSpPr>
        <a:xfrm>
          <a:off x="0" y="0"/>
          <a:ext cx="0" cy="0"/>
          <a:chOff x="0" y="0"/>
          <a:chExt cx="0" cy="0"/>
        </a:xfrm>
      </p:grpSpPr>
      <p:sp>
        <p:nvSpPr>
          <p:cNvPr id="29" name="Picture Placeholder 2"/>
          <p:cNvSpPr>
            <a:spLocks noGrp="1"/>
          </p:cNvSpPr>
          <p:nvPr>
            <p:ph type="pic" idx="14" hasCustomPrompt="1"/>
          </p:nvPr>
        </p:nvSpPr>
        <p:spPr>
          <a:xfrm>
            <a:off x="280706" y="395209"/>
            <a:ext cx="11617291" cy="2908895"/>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a:t>
            </a:r>
            <a:endParaRPr lang="ko-KR" altLang="en-US" dirty="0"/>
          </a:p>
        </p:txBody>
      </p:sp>
      <p:sp>
        <p:nvSpPr>
          <p:cNvPr id="32" name="Picture Placeholder 2"/>
          <p:cNvSpPr>
            <a:spLocks noGrp="1"/>
          </p:cNvSpPr>
          <p:nvPr>
            <p:ph type="pic" idx="15" hasCustomPrompt="1"/>
          </p:nvPr>
        </p:nvSpPr>
        <p:spPr>
          <a:xfrm>
            <a:off x="858527" y="2695539"/>
            <a:ext cx="2161509" cy="2160240"/>
          </a:xfrm>
          <a:prstGeom prst="rect">
            <a:avLst/>
          </a:prstGeom>
          <a:solidFill>
            <a:schemeClr val="bg1">
              <a:lumMod val="95000"/>
            </a:schemeClr>
          </a:solidFill>
          <a:ln w="127000">
            <a:solidFill>
              <a:schemeClr val="bg1"/>
            </a:solidFill>
          </a:ln>
        </p:spPr>
        <p:txBody>
          <a:bodyPr anchor="ctr"/>
          <a:lstStyle>
            <a:lvl1pPr marL="0" indent="0" algn="ctr">
              <a:buNone/>
              <a:defRPr sz="120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a:t>
            </a:r>
            <a:endParaRPr lang="ko-KR" altLang="en-US" dirty="0"/>
          </a:p>
        </p:txBody>
      </p:sp>
      <p:sp>
        <p:nvSpPr>
          <p:cNvPr id="33" name="Picture Placeholder 2"/>
          <p:cNvSpPr>
            <a:spLocks noGrp="1"/>
          </p:cNvSpPr>
          <p:nvPr>
            <p:ph type="pic" idx="16" hasCustomPrompt="1"/>
          </p:nvPr>
        </p:nvSpPr>
        <p:spPr>
          <a:xfrm>
            <a:off x="3628466" y="2695539"/>
            <a:ext cx="2161509" cy="2160240"/>
          </a:xfrm>
          <a:prstGeom prst="rect">
            <a:avLst/>
          </a:prstGeom>
          <a:solidFill>
            <a:schemeClr val="bg1">
              <a:lumMod val="95000"/>
            </a:schemeClr>
          </a:solidFill>
          <a:ln w="127000">
            <a:solidFill>
              <a:schemeClr val="bg1"/>
            </a:solidFill>
          </a:ln>
        </p:spPr>
        <p:txBody>
          <a:bodyPr anchor="ctr"/>
          <a:lstStyle>
            <a:lvl1pPr marL="0" indent="0" algn="ctr">
              <a:buNone/>
              <a:defRPr sz="120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a:t>
            </a:r>
            <a:endParaRPr lang="ko-KR" altLang="en-US" dirty="0"/>
          </a:p>
        </p:txBody>
      </p:sp>
      <p:sp>
        <p:nvSpPr>
          <p:cNvPr id="34" name="Picture Placeholder 2"/>
          <p:cNvSpPr>
            <a:spLocks noGrp="1"/>
          </p:cNvSpPr>
          <p:nvPr>
            <p:ph type="pic" idx="17" hasCustomPrompt="1"/>
          </p:nvPr>
        </p:nvSpPr>
        <p:spPr>
          <a:xfrm>
            <a:off x="6398405" y="2695539"/>
            <a:ext cx="2161509" cy="2160240"/>
          </a:xfrm>
          <a:prstGeom prst="rect">
            <a:avLst/>
          </a:prstGeom>
          <a:solidFill>
            <a:schemeClr val="bg1">
              <a:lumMod val="95000"/>
            </a:schemeClr>
          </a:solidFill>
          <a:ln w="127000">
            <a:solidFill>
              <a:schemeClr val="bg1"/>
            </a:solidFill>
          </a:ln>
        </p:spPr>
        <p:txBody>
          <a:bodyPr anchor="ctr"/>
          <a:lstStyle>
            <a:lvl1pPr marL="0" indent="0" algn="ctr">
              <a:buNone/>
              <a:defRPr sz="120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a:t>
            </a:r>
            <a:endParaRPr lang="ko-KR" altLang="en-US" dirty="0"/>
          </a:p>
        </p:txBody>
      </p:sp>
      <p:sp>
        <p:nvSpPr>
          <p:cNvPr id="56" name="Picture Placeholder 2"/>
          <p:cNvSpPr>
            <a:spLocks noGrp="1"/>
          </p:cNvSpPr>
          <p:nvPr>
            <p:ph type="pic" idx="18" hasCustomPrompt="1"/>
          </p:nvPr>
        </p:nvSpPr>
        <p:spPr>
          <a:xfrm>
            <a:off x="9168343" y="2695539"/>
            <a:ext cx="2161509" cy="2160240"/>
          </a:xfrm>
          <a:prstGeom prst="rect">
            <a:avLst/>
          </a:prstGeom>
          <a:solidFill>
            <a:schemeClr val="bg1">
              <a:lumMod val="95000"/>
            </a:schemeClr>
          </a:solidFill>
          <a:ln w="127000">
            <a:solidFill>
              <a:schemeClr val="bg1"/>
            </a:solidFill>
          </a:ln>
        </p:spPr>
        <p:txBody>
          <a:bodyPr anchor="ctr"/>
          <a:lstStyle>
            <a:lvl1pPr marL="0" indent="0" algn="ctr">
              <a:buNone/>
              <a:defRPr sz="120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1495941817"/>
      </p:ext>
    </p:extLst>
  </p:cSld>
  <p:clrMapOvr>
    <a:masterClrMapping/>
  </p:clrMapOvr>
</p:sldLayout>
</file>

<file path=ppt/slideLayouts/slideLayout289.xml><?xml version="1.0" encoding="utf-8"?>
<p:sldLayout xmlns:a="http://schemas.openxmlformats.org/drawingml/2006/main" xmlns:r="http://schemas.openxmlformats.org/officeDocument/2006/relationships" xmlns:p="http://schemas.openxmlformats.org/presentationml/2006/main" userDrawn="1">
  <p:cSld name="IMAGE AND CONTENTS LAYOUT_18">
    <p:spTree>
      <p:nvGrpSpPr>
        <p:cNvPr id="1" name=""/>
        <p:cNvGrpSpPr/>
        <p:nvPr/>
      </p:nvGrpSpPr>
      <p:grpSpPr>
        <a:xfrm>
          <a:off x="0" y="0"/>
          <a:ext cx="0" cy="0"/>
          <a:chOff x="0" y="0"/>
          <a:chExt cx="0" cy="0"/>
        </a:xfrm>
      </p:grpSpPr>
      <p:sp>
        <p:nvSpPr>
          <p:cNvPr id="7" name="그림 개체 틀 2"/>
          <p:cNvSpPr>
            <a:spLocks noGrp="1"/>
          </p:cNvSpPr>
          <p:nvPr>
            <p:ph type="pic" sz="quarter" idx="46" hasCustomPrompt="1"/>
          </p:nvPr>
        </p:nvSpPr>
        <p:spPr>
          <a:xfrm>
            <a:off x="729574" y="1515298"/>
            <a:ext cx="3300639" cy="4780173"/>
          </a:xfrm>
          <a:prstGeom prst="rect">
            <a:avLst/>
          </a:prstGeom>
          <a:solidFill>
            <a:schemeClr val="bg1">
              <a:lumMod val="95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marL="0" indent="0">
              <a:buNone/>
              <a:defRPr lang="ko-KR" altLang="en-US" sz="1200" dirty="0">
                <a:solidFill>
                  <a:schemeClr val="tx1">
                    <a:lumMod val="75000"/>
                    <a:lumOff val="25000"/>
                  </a:schemeClr>
                </a:solidFill>
              </a:defRPr>
            </a:lvl1pPr>
          </a:lstStyle>
          <a:p>
            <a:pPr marL="0" lvl="0" algn="ctr"/>
            <a:r>
              <a:rPr lang="en-US" altLang="ko-KR" dirty="0"/>
              <a:t>Place Your Picture Here</a:t>
            </a:r>
            <a:endParaRPr lang="ko-KR" altLang="en-US" dirty="0"/>
          </a:p>
        </p:txBody>
      </p:sp>
      <p:sp>
        <p:nvSpPr>
          <p:cNvPr id="12" name="그림 개체 틀 2"/>
          <p:cNvSpPr>
            <a:spLocks noGrp="1"/>
          </p:cNvSpPr>
          <p:nvPr>
            <p:ph type="pic" sz="quarter" idx="58" hasCustomPrompt="1"/>
          </p:nvPr>
        </p:nvSpPr>
        <p:spPr>
          <a:xfrm>
            <a:off x="8212091" y="1515298"/>
            <a:ext cx="3300639" cy="4780173"/>
          </a:xfrm>
          <a:prstGeom prst="rect">
            <a:avLst/>
          </a:prstGeom>
          <a:solidFill>
            <a:schemeClr val="bg1">
              <a:lumMod val="95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marL="0" indent="0">
              <a:buNone/>
              <a:defRPr lang="ko-KR" altLang="en-US" sz="1200" dirty="0">
                <a:solidFill>
                  <a:schemeClr val="tx1">
                    <a:lumMod val="75000"/>
                    <a:lumOff val="25000"/>
                  </a:schemeClr>
                </a:solidFill>
              </a:defRPr>
            </a:lvl1pPr>
          </a:lstStyle>
          <a:p>
            <a:pPr marL="0" lvl="0" algn="ctr"/>
            <a:r>
              <a:rPr lang="en-US" altLang="ko-KR" dirty="0"/>
              <a:t>Place Your Picture Here</a:t>
            </a:r>
            <a:endParaRPr lang="ko-KR" altLang="en-US" dirty="0"/>
          </a:p>
        </p:txBody>
      </p:sp>
      <p:sp>
        <p:nvSpPr>
          <p:cNvPr id="9" name="제목 1">
            <a:extLst>
              <a:ext uri="{FF2B5EF4-FFF2-40B4-BE49-F238E27FC236}">
                <a16:creationId xmlns:a16="http://schemas.microsoft.com/office/drawing/2014/main" xmlns="" id="{AE1361B6-8316-4AC7-8C5C-5371D9A5B6D9}"/>
              </a:ext>
            </a:extLst>
          </p:cNvPr>
          <p:cNvSpPr>
            <a:spLocks noGrp="1"/>
          </p:cNvSpPr>
          <p:nvPr>
            <p:ph type="title" hasCustomPrompt="1"/>
          </p:nvPr>
        </p:nvSpPr>
        <p:spPr>
          <a:xfrm>
            <a:off x="0" y="260648"/>
            <a:ext cx="12192000" cy="801798"/>
          </a:xfrm>
          <a:prstGeom prst="rect">
            <a:avLst/>
          </a:prstGeom>
        </p:spPr>
        <p:txBody>
          <a:bodyPr anchor="ctr">
            <a:noAutofit/>
          </a:bodyPr>
          <a:lstStyle>
            <a:lvl1pPr algn="ctr">
              <a:defRPr sz="5400" b="0" baseline="0">
                <a:solidFill>
                  <a:schemeClr val="tx1">
                    <a:lumMod val="75000"/>
                    <a:lumOff val="25000"/>
                  </a:schemeClr>
                </a:solidFill>
              </a:defRPr>
            </a:lvl1pPr>
          </a:lstStyle>
          <a:p>
            <a:r>
              <a:rPr lang="en-US" altLang="ko-KR" dirty="0"/>
              <a:t>BASIC LAYOUT</a:t>
            </a:r>
            <a:endParaRPr lang="ko-KR" altLang="en-US" dirty="0"/>
          </a:p>
        </p:txBody>
      </p:sp>
    </p:spTree>
    <p:extLst>
      <p:ext uri="{BB962C8B-B14F-4D97-AF65-F5344CB8AC3E}">
        <p14:creationId xmlns:p14="http://schemas.microsoft.com/office/powerpoint/2010/main" val="180168762"/>
      </p:ext>
    </p:extLst>
  </p:cSld>
  <p:clrMapOvr>
    <a:masterClrMapping/>
  </p:clrMapOvr>
</p:sldLayout>
</file>

<file path=ppt/slideLayouts/slideLayout290.xml><?xml version="1.0" encoding="utf-8"?>
<p:sldLayout xmlns:a="http://schemas.openxmlformats.org/drawingml/2006/main" xmlns:r="http://schemas.openxmlformats.org/officeDocument/2006/relationships" xmlns:p="http://schemas.openxmlformats.org/presentationml/2006/main" userDrawn="1">
  <p:cSld name="PNG sets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332482"/>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PNG &amp; Shapes Layout</a:t>
            </a:r>
          </a:p>
        </p:txBody>
      </p:sp>
    </p:spTree>
    <p:extLst>
      <p:ext uri="{BB962C8B-B14F-4D97-AF65-F5344CB8AC3E}">
        <p14:creationId xmlns:p14="http://schemas.microsoft.com/office/powerpoint/2010/main" val="1831321648"/>
      </p:ext>
    </p:extLst>
  </p:cSld>
  <p:clrMapOvr>
    <a:masterClrMapping/>
  </p:clrMapOvr>
</p:sldLayout>
</file>

<file path=ppt/slideLayouts/slideLayout291.xml><?xml version="1.0" encoding="utf-8"?>
<p:sldLayout xmlns:a="http://schemas.openxmlformats.org/drawingml/2006/main" xmlns:r="http://schemas.openxmlformats.org/officeDocument/2006/relationships" xmlns:p="http://schemas.openxmlformats.org/presentationml/2006/main" userDrawn="1">
  <p:cSld name="1_Icon sets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123478"/>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Icon Sets Layout</a:t>
            </a:r>
          </a:p>
        </p:txBody>
      </p:sp>
      <p:sp>
        <p:nvSpPr>
          <p:cNvPr id="3" name="Rounded Rectangle 2"/>
          <p:cNvSpPr/>
          <p:nvPr userDrawn="1"/>
        </p:nvSpPr>
        <p:spPr>
          <a:xfrm>
            <a:off x="354010" y="1131591"/>
            <a:ext cx="3560767" cy="5402561"/>
          </a:xfrm>
          <a:prstGeom prst="roundRect">
            <a:avLst>
              <a:gd name="adj" fmla="val 3968"/>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351">
              <a:solidFill>
                <a:prstClr val="white"/>
              </a:solidFill>
            </a:endParaRPr>
          </a:p>
        </p:txBody>
      </p:sp>
      <p:sp>
        <p:nvSpPr>
          <p:cNvPr id="4" name="Rounded Rectangle 3"/>
          <p:cNvSpPr/>
          <p:nvPr userDrawn="1"/>
        </p:nvSpPr>
        <p:spPr>
          <a:xfrm>
            <a:off x="531933" y="1347500"/>
            <a:ext cx="153868" cy="5015200"/>
          </a:xfrm>
          <a:prstGeom prst="roundRect">
            <a:avLst>
              <a:gd name="adj" fmla="val 50000"/>
            </a:avLst>
          </a:prstGeom>
          <a:solidFill>
            <a:schemeClr val="bg1">
              <a:alpha val="4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351">
              <a:solidFill>
                <a:prstClr val="white"/>
              </a:solidFill>
            </a:endParaRPr>
          </a:p>
        </p:txBody>
      </p:sp>
      <p:sp>
        <p:nvSpPr>
          <p:cNvPr id="5" name="Half Frame 4"/>
          <p:cNvSpPr/>
          <p:nvPr userDrawn="1"/>
        </p:nvSpPr>
        <p:spPr>
          <a:xfrm rot="5400000">
            <a:off x="3057177" y="1276653"/>
            <a:ext cx="685849" cy="685148"/>
          </a:xfrm>
          <a:prstGeom prst="halfFrame">
            <a:avLst>
              <a:gd name="adj1" fmla="val 23728"/>
              <a:gd name="adj2" fmla="val 24642"/>
            </a:avLst>
          </a:prstGeom>
          <a:solidFill>
            <a:schemeClr val="bg1">
              <a:alpha val="2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351">
              <a:solidFill>
                <a:prstClr val="black">
                  <a:lumMod val="85000"/>
                  <a:lumOff val="15000"/>
                </a:prstClr>
              </a:solidFill>
            </a:endParaRPr>
          </a:p>
        </p:txBody>
      </p:sp>
      <p:sp>
        <p:nvSpPr>
          <p:cNvPr id="58" name="TextBox 57">
            <a:extLst>
              <a:ext uri="{FF2B5EF4-FFF2-40B4-BE49-F238E27FC236}">
                <a16:creationId xmlns:a16="http://schemas.microsoft.com/office/drawing/2014/main" xmlns="" id="{5644E8BB-F13A-4AE0-889E-633DE4143787}"/>
              </a:ext>
            </a:extLst>
          </p:cNvPr>
          <p:cNvSpPr txBox="1"/>
          <p:nvPr userDrawn="1"/>
        </p:nvSpPr>
        <p:spPr>
          <a:xfrm>
            <a:off x="711704" y="1637214"/>
            <a:ext cx="2232248" cy="523220"/>
          </a:xfrm>
          <a:prstGeom prst="rect">
            <a:avLst/>
          </a:prstGeom>
          <a:noFill/>
        </p:spPr>
        <p:txBody>
          <a:bodyPr wrap="square" rtlCol="0" anchor="ctr">
            <a:spAutoFit/>
          </a:bodyPr>
          <a:lstStyle/>
          <a:p>
            <a:r>
              <a:rPr lang="en-US" altLang="ko-KR" sz="1400" b="1" dirty="0">
                <a:solidFill>
                  <a:prstClr val="white"/>
                </a:solidFill>
                <a:cs typeface="Arial" pitchFamily="34" charset="0"/>
              </a:rPr>
              <a:t>You can Resize without losing quality</a:t>
            </a:r>
            <a:endParaRPr lang="ko-KR" altLang="en-US" sz="1400" b="1" dirty="0">
              <a:solidFill>
                <a:prstClr val="white"/>
              </a:solidFill>
              <a:cs typeface="Arial" pitchFamily="34" charset="0"/>
            </a:endParaRPr>
          </a:p>
        </p:txBody>
      </p:sp>
      <p:sp>
        <p:nvSpPr>
          <p:cNvPr id="59" name="TextBox 58">
            <a:extLst>
              <a:ext uri="{FF2B5EF4-FFF2-40B4-BE49-F238E27FC236}">
                <a16:creationId xmlns:a16="http://schemas.microsoft.com/office/drawing/2014/main" xmlns="" id="{F2CE2B8B-ED32-491A-95B2-D28904BC432C}"/>
              </a:ext>
            </a:extLst>
          </p:cNvPr>
          <p:cNvSpPr txBox="1"/>
          <p:nvPr userDrawn="1"/>
        </p:nvSpPr>
        <p:spPr>
          <a:xfrm>
            <a:off x="711704" y="2127463"/>
            <a:ext cx="2232248" cy="738664"/>
          </a:xfrm>
          <a:prstGeom prst="rect">
            <a:avLst/>
          </a:prstGeom>
          <a:noFill/>
        </p:spPr>
        <p:txBody>
          <a:bodyPr wrap="square" rtlCol="0" anchor="ctr">
            <a:spAutoFit/>
          </a:bodyPr>
          <a:lstStyle/>
          <a:p>
            <a:r>
              <a:rPr lang="en-US" altLang="ko-KR" sz="1400" b="1" dirty="0">
                <a:solidFill>
                  <a:prstClr val="white"/>
                </a:solidFill>
                <a:cs typeface="Arial" pitchFamily="34" charset="0"/>
              </a:rPr>
              <a:t>You can Change Fill Color &amp;</a:t>
            </a:r>
          </a:p>
          <a:p>
            <a:r>
              <a:rPr lang="en-US" altLang="ko-KR" sz="1400" b="1" dirty="0">
                <a:solidFill>
                  <a:prstClr val="white"/>
                </a:solidFill>
                <a:cs typeface="Arial" pitchFamily="34" charset="0"/>
              </a:rPr>
              <a:t>Line Color</a:t>
            </a:r>
            <a:endParaRPr lang="ko-KR" altLang="en-US" sz="1400" b="1" dirty="0">
              <a:solidFill>
                <a:prstClr val="white"/>
              </a:solidFill>
              <a:cs typeface="Arial" pitchFamily="34" charset="0"/>
            </a:endParaRPr>
          </a:p>
        </p:txBody>
      </p:sp>
      <p:sp>
        <p:nvSpPr>
          <p:cNvPr id="60" name="TextBox 59">
            <a:extLst>
              <a:ext uri="{FF2B5EF4-FFF2-40B4-BE49-F238E27FC236}">
                <a16:creationId xmlns:a16="http://schemas.microsoft.com/office/drawing/2014/main" xmlns="" id="{962A52DF-2523-4479-BFA3-B5ACE9887E1C}"/>
              </a:ext>
            </a:extLst>
          </p:cNvPr>
          <p:cNvSpPr txBox="1"/>
          <p:nvPr userDrawn="1"/>
        </p:nvSpPr>
        <p:spPr>
          <a:xfrm>
            <a:off x="721229" y="5808438"/>
            <a:ext cx="2232000" cy="307777"/>
          </a:xfrm>
          <a:prstGeom prst="rect">
            <a:avLst/>
          </a:prstGeom>
          <a:noFill/>
        </p:spPr>
        <p:txBody>
          <a:bodyPr wrap="square" rtlCol="0" anchor="ctr">
            <a:spAutoFit/>
          </a:bodyPr>
          <a:lstStyle/>
          <a:p>
            <a:r>
              <a:rPr lang="en-US" altLang="ko-KR" sz="1400" dirty="0">
                <a:solidFill>
                  <a:prstClr val="white"/>
                </a:solidFill>
                <a:cs typeface="Arial" pitchFamily="34" charset="0"/>
              </a:rPr>
              <a:t>www.allppt.com</a:t>
            </a:r>
            <a:endParaRPr lang="ko-KR" altLang="en-US" sz="1400" dirty="0">
              <a:solidFill>
                <a:prstClr val="white"/>
              </a:solidFill>
              <a:cs typeface="Arial" pitchFamily="34" charset="0"/>
            </a:endParaRPr>
          </a:p>
        </p:txBody>
      </p:sp>
      <p:sp>
        <p:nvSpPr>
          <p:cNvPr id="61" name="TextBox 60">
            <a:extLst>
              <a:ext uri="{FF2B5EF4-FFF2-40B4-BE49-F238E27FC236}">
                <a16:creationId xmlns:a16="http://schemas.microsoft.com/office/drawing/2014/main" xmlns="" id="{BAAC314F-E96A-4408-95DE-A70E9ED054AF}"/>
              </a:ext>
            </a:extLst>
          </p:cNvPr>
          <p:cNvSpPr txBox="1"/>
          <p:nvPr userDrawn="1"/>
        </p:nvSpPr>
        <p:spPr>
          <a:xfrm>
            <a:off x="721229" y="4450324"/>
            <a:ext cx="2717296" cy="1384995"/>
          </a:xfrm>
          <a:prstGeom prst="rect">
            <a:avLst/>
          </a:prstGeom>
          <a:noFill/>
        </p:spPr>
        <p:txBody>
          <a:bodyPr wrap="square" rtlCol="0" anchor="ctr">
            <a:spAutoFit/>
          </a:bodyPr>
          <a:lstStyle/>
          <a:p>
            <a:r>
              <a:rPr lang="en-US" altLang="ko-KR" sz="2800" b="1" dirty="0">
                <a:solidFill>
                  <a:prstClr val="white"/>
                </a:solidFill>
                <a:cs typeface="Arial" pitchFamily="34" charset="0"/>
              </a:rPr>
              <a:t>FREE </a:t>
            </a:r>
          </a:p>
          <a:p>
            <a:r>
              <a:rPr lang="en-US" altLang="ko-KR" sz="2800" b="1" dirty="0">
                <a:solidFill>
                  <a:prstClr val="white"/>
                </a:solidFill>
                <a:cs typeface="Arial" pitchFamily="34" charset="0"/>
              </a:rPr>
              <a:t>PPT TEMPLATES</a:t>
            </a:r>
          </a:p>
        </p:txBody>
      </p:sp>
    </p:spTree>
    <p:extLst>
      <p:ext uri="{BB962C8B-B14F-4D97-AF65-F5344CB8AC3E}">
        <p14:creationId xmlns:p14="http://schemas.microsoft.com/office/powerpoint/2010/main" val="409605128"/>
      </p:ext>
    </p:extLst>
  </p:cSld>
  <p:clrMapOvr>
    <a:masterClrMapping/>
  </p:clrMapOvr>
</p:sldLayout>
</file>

<file path=ppt/slideLayouts/slideLayout292.xml><?xml version="1.0" encoding="utf-8"?>
<p:sldLayout xmlns:a="http://schemas.openxmlformats.org/drawingml/2006/main" xmlns:r="http://schemas.openxmlformats.org/officeDocument/2006/relationships" xmlns:p="http://schemas.openxmlformats.org/presentationml/2006/main" userDrawn="1">
  <p:cSld name="21_Images &amp; Contents">
    <p:spTree>
      <p:nvGrpSpPr>
        <p:cNvPr id="1" name=""/>
        <p:cNvGrpSpPr/>
        <p:nvPr/>
      </p:nvGrpSpPr>
      <p:grpSpPr>
        <a:xfrm>
          <a:off x="0" y="0"/>
          <a:ext cx="0" cy="0"/>
          <a:chOff x="0" y="0"/>
          <a:chExt cx="0" cy="0"/>
        </a:xfrm>
      </p:grpSpPr>
      <p:sp>
        <p:nvSpPr>
          <p:cNvPr id="21" name="자유형: 도형 20">
            <a:extLst>
              <a:ext uri="{FF2B5EF4-FFF2-40B4-BE49-F238E27FC236}">
                <a16:creationId xmlns:a16="http://schemas.microsoft.com/office/drawing/2014/main" xmlns="" id="{A1DEFAEA-9F02-4B9F-ACC6-353AF6C3EFFF}"/>
              </a:ext>
            </a:extLst>
          </p:cNvPr>
          <p:cNvSpPr>
            <a:spLocks noGrp="1"/>
          </p:cNvSpPr>
          <p:nvPr>
            <p:ph type="pic" sz="quarter" idx="11" hasCustomPrompt="1"/>
          </p:nvPr>
        </p:nvSpPr>
        <p:spPr>
          <a:xfrm>
            <a:off x="8155574" y="296099"/>
            <a:ext cx="3644538" cy="3666309"/>
          </a:xfrm>
          <a:custGeom>
            <a:avLst/>
            <a:gdLst>
              <a:gd name="connsiteX0" fmla="*/ 1171303 w 3644538"/>
              <a:gd name="connsiteY0" fmla="*/ 1323703 h 3666309"/>
              <a:gd name="connsiteX1" fmla="*/ 2342606 w 3644538"/>
              <a:gd name="connsiteY1" fmla="*/ 2495006 h 3666309"/>
              <a:gd name="connsiteX2" fmla="*/ 1171303 w 3644538"/>
              <a:gd name="connsiteY2" fmla="*/ 3666309 h 3666309"/>
              <a:gd name="connsiteX3" fmla="*/ 0 w 3644538"/>
              <a:gd name="connsiteY3" fmla="*/ 2495006 h 3666309"/>
              <a:gd name="connsiteX4" fmla="*/ 2473235 w 3644538"/>
              <a:gd name="connsiteY4" fmla="*/ 0 h 3666309"/>
              <a:gd name="connsiteX5" fmla="*/ 3644538 w 3644538"/>
              <a:gd name="connsiteY5" fmla="*/ 1171303 h 3666309"/>
              <a:gd name="connsiteX6" fmla="*/ 2473235 w 3644538"/>
              <a:gd name="connsiteY6" fmla="*/ 2342606 h 3666309"/>
              <a:gd name="connsiteX7" fmla="*/ 1301932 w 3644538"/>
              <a:gd name="connsiteY7" fmla="*/ 1171303 h 3666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44538" h="3666309">
                <a:moveTo>
                  <a:pt x="1171303" y="1323703"/>
                </a:moveTo>
                <a:lnTo>
                  <a:pt x="2342606" y="2495006"/>
                </a:lnTo>
                <a:lnTo>
                  <a:pt x="1171303" y="3666309"/>
                </a:lnTo>
                <a:lnTo>
                  <a:pt x="0" y="2495006"/>
                </a:lnTo>
                <a:close/>
                <a:moveTo>
                  <a:pt x="2473235" y="0"/>
                </a:moveTo>
                <a:lnTo>
                  <a:pt x="3644538" y="1171303"/>
                </a:lnTo>
                <a:lnTo>
                  <a:pt x="2473235" y="2342606"/>
                </a:lnTo>
                <a:lnTo>
                  <a:pt x="1301932" y="1171303"/>
                </a:lnTo>
                <a:close/>
              </a:path>
            </a:pathLst>
          </a:custGeom>
          <a:solidFill>
            <a:schemeClr val="bg1">
              <a:lumMod val="95000"/>
            </a:schemeClr>
          </a:solidFill>
          <a:effectLst/>
        </p:spPr>
        <p:txBody>
          <a:bodyPr wrap="square" anchor="ctr">
            <a:noAutofit/>
          </a:bodyPr>
          <a:lstStyle>
            <a:lvl1pPr marL="0" marR="0" indent="0" algn="ctr" defTabSz="914446"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
        <p:nvSpPr>
          <p:cNvPr id="22" name="자유형: 도형 21">
            <a:extLst>
              <a:ext uri="{FF2B5EF4-FFF2-40B4-BE49-F238E27FC236}">
                <a16:creationId xmlns:a16="http://schemas.microsoft.com/office/drawing/2014/main" xmlns="" id="{03515A44-D3E9-44BA-B3D4-43ECDBD5159D}"/>
              </a:ext>
            </a:extLst>
          </p:cNvPr>
          <p:cNvSpPr>
            <a:spLocks noGrp="1"/>
          </p:cNvSpPr>
          <p:nvPr>
            <p:ph type="pic" sz="quarter" idx="12" hasCustomPrompt="1"/>
          </p:nvPr>
        </p:nvSpPr>
        <p:spPr>
          <a:xfrm>
            <a:off x="8155574" y="2891254"/>
            <a:ext cx="3644538" cy="3666309"/>
          </a:xfrm>
          <a:custGeom>
            <a:avLst/>
            <a:gdLst>
              <a:gd name="connsiteX0" fmla="*/ 1171303 w 3644538"/>
              <a:gd name="connsiteY0" fmla="*/ 1323703 h 3666309"/>
              <a:gd name="connsiteX1" fmla="*/ 2342606 w 3644538"/>
              <a:gd name="connsiteY1" fmla="*/ 2495006 h 3666309"/>
              <a:gd name="connsiteX2" fmla="*/ 1171303 w 3644538"/>
              <a:gd name="connsiteY2" fmla="*/ 3666309 h 3666309"/>
              <a:gd name="connsiteX3" fmla="*/ 0 w 3644538"/>
              <a:gd name="connsiteY3" fmla="*/ 2495006 h 3666309"/>
              <a:gd name="connsiteX4" fmla="*/ 2473235 w 3644538"/>
              <a:gd name="connsiteY4" fmla="*/ 0 h 3666309"/>
              <a:gd name="connsiteX5" fmla="*/ 3644538 w 3644538"/>
              <a:gd name="connsiteY5" fmla="*/ 1171303 h 3666309"/>
              <a:gd name="connsiteX6" fmla="*/ 2473235 w 3644538"/>
              <a:gd name="connsiteY6" fmla="*/ 2342606 h 3666309"/>
              <a:gd name="connsiteX7" fmla="*/ 1301932 w 3644538"/>
              <a:gd name="connsiteY7" fmla="*/ 1171303 h 3666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44538" h="3666309">
                <a:moveTo>
                  <a:pt x="1171303" y="1323703"/>
                </a:moveTo>
                <a:lnTo>
                  <a:pt x="2342606" y="2495006"/>
                </a:lnTo>
                <a:lnTo>
                  <a:pt x="1171303" y="3666309"/>
                </a:lnTo>
                <a:lnTo>
                  <a:pt x="0" y="2495006"/>
                </a:lnTo>
                <a:close/>
                <a:moveTo>
                  <a:pt x="2473235" y="0"/>
                </a:moveTo>
                <a:lnTo>
                  <a:pt x="3644538" y="1171303"/>
                </a:lnTo>
                <a:lnTo>
                  <a:pt x="2473235" y="2342606"/>
                </a:lnTo>
                <a:lnTo>
                  <a:pt x="1301932" y="1171303"/>
                </a:lnTo>
                <a:close/>
              </a:path>
            </a:pathLst>
          </a:custGeom>
          <a:solidFill>
            <a:schemeClr val="bg1">
              <a:lumMod val="95000"/>
            </a:schemeClr>
          </a:solidFill>
          <a:effectLst/>
        </p:spPr>
        <p:txBody>
          <a:bodyPr wrap="square" anchor="ctr">
            <a:noAutofit/>
          </a:bodyPr>
          <a:lstStyle>
            <a:lvl1pPr marL="0" marR="0" indent="0" algn="ctr" defTabSz="914446"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
        <p:nvSpPr>
          <p:cNvPr id="23" name="자유형: 도형 22">
            <a:extLst>
              <a:ext uri="{FF2B5EF4-FFF2-40B4-BE49-F238E27FC236}">
                <a16:creationId xmlns:a16="http://schemas.microsoft.com/office/drawing/2014/main" xmlns="" id="{5CED0A4D-1B43-4F94-A1B2-796349C976DE}"/>
              </a:ext>
            </a:extLst>
          </p:cNvPr>
          <p:cNvSpPr>
            <a:spLocks noGrp="1"/>
          </p:cNvSpPr>
          <p:nvPr>
            <p:ph type="pic" sz="quarter" idx="13" hasCustomPrompt="1"/>
          </p:nvPr>
        </p:nvSpPr>
        <p:spPr>
          <a:xfrm>
            <a:off x="5551710" y="2891254"/>
            <a:ext cx="3644538" cy="3666309"/>
          </a:xfrm>
          <a:custGeom>
            <a:avLst/>
            <a:gdLst>
              <a:gd name="connsiteX0" fmla="*/ 1171303 w 3644538"/>
              <a:gd name="connsiteY0" fmla="*/ 1323703 h 3666309"/>
              <a:gd name="connsiteX1" fmla="*/ 2342606 w 3644538"/>
              <a:gd name="connsiteY1" fmla="*/ 2495006 h 3666309"/>
              <a:gd name="connsiteX2" fmla="*/ 1171303 w 3644538"/>
              <a:gd name="connsiteY2" fmla="*/ 3666309 h 3666309"/>
              <a:gd name="connsiteX3" fmla="*/ 0 w 3644538"/>
              <a:gd name="connsiteY3" fmla="*/ 2495006 h 3666309"/>
              <a:gd name="connsiteX4" fmla="*/ 2473235 w 3644538"/>
              <a:gd name="connsiteY4" fmla="*/ 0 h 3666309"/>
              <a:gd name="connsiteX5" fmla="*/ 3644538 w 3644538"/>
              <a:gd name="connsiteY5" fmla="*/ 1171303 h 3666309"/>
              <a:gd name="connsiteX6" fmla="*/ 2473235 w 3644538"/>
              <a:gd name="connsiteY6" fmla="*/ 2342606 h 3666309"/>
              <a:gd name="connsiteX7" fmla="*/ 1301932 w 3644538"/>
              <a:gd name="connsiteY7" fmla="*/ 1171303 h 3666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44538" h="3666309">
                <a:moveTo>
                  <a:pt x="1171303" y="1323703"/>
                </a:moveTo>
                <a:lnTo>
                  <a:pt x="2342606" y="2495006"/>
                </a:lnTo>
                <a:lnTo>
                  <a:pt x="1171303" y="3666309"/>
                </a:lnTo>
                <a:lnTo>
                  <a:pt x="0" y="2495006"/>
                </a:lnTo>
                <a:close/>
                <a:moveTo>
                  <a:pt x="2473235" y="0"/>
                </a:moveTo>
                <a:lnTo>
                  <a:pt x="3644538" y="1171303"/>
                </a:lnTo>
                <a:lnTo>
                  <a:pt x="2473235" y="2342606"/>
                </a:lnTo>
                <a:lnTo>
                  <a:pt x="1301932" y="1171303"/>
                </a:lnTo>
                <a:close/>
              </a:path>
            </a:pathLst>
          </a:custGeom>
          <a:solidFill>
            <a:schemeClr val="bg1">
              <a:lumMod val="95000"/>
            </a:schemeClr>
          </a:solidFill>
          <a:effectLst/>
        </p:spPr>
        <p:txBody>
          <a:bodyPr wrap="square" anchor="ctr">
            <a:noAutofit/>
          </a:bodyPr>
          <a:lstStyle>
            <a:lvl1pPr marL="0" marR="0" indent="0" algn="ctr" defTabSz="914446"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
        <p:nvSpPr>
          <p:cNvPr id="20" name="자유형: 도형 19">
            <a:extLst>
              <a:ext uri="{FF2B5EF4-FFF2-40B4-BE49-F238E27FC236}">
                <a16:creationId xmlns:a16="http://schemas.microsoft.com/office/drawing/2014/main" xmlns="" id="{1D5AFB38-0AC4-4043-A23A-C86F3145AE10}"/>
              </a:ext>
            </a:extLst>
          </p:cNvPr>
          <p:cNvSpPr>
            <a:spLocks noGrp="1"/>
          </p:cNvSpPr>
          <p:nvPr>
            <p:ph type="pic" sz="quarter" idx="10" hasCustomPrompt="1"/>
          </p:nvPr>
        </p:nvSpPr>
        <p:spPr>
          <a:xfrm>
            <a:off x="5551710" y="296099"/>
            <a:ext cx="3644538" cy="3666309"/>
          </a:xfrm>
          <a:custGeom>
            <a:avLst/>
            <a:gdLst>
              <a:gd name="connsiteX0" fmla="*/ 1171303 w 3644538"/>
              <a:gd name="connsiteY0" fmla="*/ 1323703 h 3666309"/>
              <a:gd name="connsiteX1" fmla="*/ 2342606 w 3644538"/>
              <a:gd name="connsiteY1" fmla="*/ 2495006 h 3666309"/>
              <a:gd name="connsiteX2" fmla="*/ 1171303 w 3644538"/>
              <a:gd name="connsiteY2" fmla="*/ 3666309 h 3666309"/>
              <a:gd name="connsiteX3" fmla="*/ 0 w 3644538"/>
              <a:gd name="connsiteY3" fmla="*/ 2495006 h 3666309"/>
              <a:gd name="connsiteX4" fmla="*/ 2473235 w 3644538"/>
              <a:gd name="connsiteY4" fmla="*/ 0 h 3666309"/>
              <a:gd name="connsiteX5" fmla="*/ 3644538 w 3644538"/>
              <a:gd name="connsiteY5" fmla="*/ 1171303 h 3666309"/>
              <a:gd name="connsiteX6" fmla="*/ 2473235 w 3644538"/>
              <a:gd name="connsiteY6" fmla="*/ 2342606 h 3666309"/>
              <a:gd name="connsiteX7" fmla="*/ 1301932 w 3644538"/>
              <a:gd name="connsiteY7" fmla="*/ 1171303 h 3666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44538" h="3666309">
                <a:moveTo>
                  <a:pt x="1171303" y="1323703"/>
                </a:moveTo>
                <a:lnTo>
                  <a:pt x="2342606" y="2495006"/>
                </a:lnTo>
                <a:lnTo>
                  <a:pt x="1171303" y="3666309"/>
                </a:lnTo>
                <a:lnTo>
                  <a:pt x="0" y="2495006"/>
                </a:lnTo>
                <a:close/>
                <a:moveTo>
                  <a:pt x="2473235" y="0"/>
                </a:moveTo>
                <a:lnTo>
                  <a:pt x="3644538" y="1171303"/>
                </a:lnTo>
                <a:lnTo>
                  <a:pt x="2473235" y="2342606"/>
                </a:lnTo>
                <a:lnTo>
                  <a:pt x="1301932" y="1171303"/>
                </a:lnTo>
                <a:close/>
              </a:path>
            </a:pathLst>
          </a:custGeom>
          <a:solidFill>
            <a:schemeClr val="bg1">
              <a:lumMod val="95000"/>
            </a:schemeClr>
          </a:solidFill>
          <a:effectLst/>
        </p:spPr>
        <p:txBody>
          <a:bodyPr wrap="square" anchor="ctr">
            <a:noAutofit/>
          </a:bodyPr>
          <a:lstStyle>
            <a:lvl1pPr marL="0" marR="0" indent="0" algn="ctr" defTabSz="914446"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Tree>
    <p:extLst>
      <p:ext uri="{BB962C8B-B14F-4D97-AF65-F5344CB8AC3E}">
        <p14:creationId xmlns:p14="http://schemas.microsoft.com/office/powerpoint/2010/main" val="584589295"/>
      </p:ext>
    </p:extLst>
  </p:cSld>
  <p:clrMapOvr>
    <a:masterClrMapping/>
  </p:clrMapOvr>
</p:sldLayout>
</file>

<file path=ppt/slideLayouts/slideLayout293.xml><?xml version="1.0" encoding="utf-8"?>
<p:sldLayout xmlns:a="http://schemas.openxmlformats.org/drawingml/2006/main" xmlns:r="http://schemas.openxmlformats.org/officeDocument/2006/relationships" xmlns:p="http://schemas.openxmlformats.org/presentationml/2006/main" userDrawn="1">
  <p:cSld name="36_Images &amp; Contents">
    <p:spTree>
      <p:nvGrpSpPr>
        <p:cNvPr id="1" name=""/>
        <p:cNvGrpSpPr/>
        <p:nvPr/>
      </p:nvGrpSpPr>
      <p:grpSpPr>
        <a:xfrm>
          <a:off x="0" y="0"/>
          <a:ext cx="0" cy="0"/>
          <a:chOff x="0" y="0"/>
          <a:chExt cx="0" cy="0"/>
        </a:xfrm>
      </p:grpSpPr>
      <p:sp>
        <p:nvSpPr>
          <p:cNvPr id="24" name="그림 개체 틀 23">
            <a:extLst>
              <a:ext uri="{FF2B5EF4-FFF2-40B4-BE49-F238E27FC236}">
                <a16:creationId xmlns:a16="http://schemas.microsoft.com/office/drawing/2014/main" xmlns="" id="{ADD85E6C-2694-4BB6-B396-E6F812C0190B}"/>
              </a:ext>
            </a:extLst>
          </p:cNvPr>
          <p:cNvSpPr>
            <a:spLocks noGrp="1"/>
          </p:cNvSpPr>
          <p:nvPr>
            <p:ph type="pic" sz="quarter" idx="10" hasCustomPrompt="1"/>
          </p:nvPr>
        </p:nvSpPr>
        <p:spPr>
          <a:xfrm>
            <a:off x="3" y="3255649"/>
            <a:ext cx="11904055" cy="3602353"/>
          </a:xfrm>
          <a:custGeom>
            <a:avLst/>
            <a:gdLst>
              <a:gd name="connsiteX0" fmla="*/ 11582341 w 11904055"/>
              <a:gd name="connsiteY0" fmla="*/ 2503750 h 3602353"/>
              <a:gd name="connsiteX1" fmla="*/ 11769730 w 11904055"/>
              <a:gd name="connsiteY1" fmla="*/ 2573468 h 3602353"/>
              <a:gd name="connsiteX2" fmla="*/ 11833752 w 11904055"/>
              <a:gd name="connsiteY2" fmla="*/ 3052873 h 3602353"/>
              <a:gd name="connsiteX3" fmla="*/ 11413744 w 11904055"/>
              <a:gd name="connsiteY3" fmla="*/ 3602352 h 3602353"/>
              <a:gd name="connsiteX4" fmla="*/ 10552808 w 11904055"/>
              <a:gd name="connsiteY4" fmla="*/ 3602352 h 3602353"/>
              <a:gd name="connsiteX5" fmla="*/ 11290325 w 11904055"/>
              <a:gd name="connsiteY5" fmla="*/ 2637490 h 3602353"/>
              <a:gd name="connsiteX6" fmla="*/ 11582341 w 11904055"/>
              <a:gd name="connsiteY6" fmla="*/ 2503750 h 3602353"/>
              <a:gd name="connsiteX7" fmla="*/ 10782012 w 11904055"/>
              <a:gd name="connsiteY7" fmla="*/ 2174396 h 3602353"/>
              <a:gd name="connsiteX8" fmla="*/ 10969399 w 11904055"/>
              <a:gd name="connsiteY8" fmla="*/ 2244113 h 3602353"/>
              <a:gd name="connsiteX9" fmla="*/ 11033422 w 11904055"/>
              <a:gd name="connsiteY9" fmla="*/ 2723518 h 3602353"/>
              <a:gd name="connsiteX10" fmla="*/ 10361662 w 11904055"/>
              <a:gd name="connsiteY10" fmla="*/ 3602352 h 3602353"/>
              <a:gd name="connsiteX11" fmla="*/ 9500727 w 11904055"/>
              <a:gd name="connsiteY11" fmla="*/ 3602352 h 3602353"/>
              <a:gd name="connsiteX12" fmla="*/ 10489995 w 11904055"/>
              <a:gd name="connsiteY12" fmla="*/ 2308135 h 3602353"/>
              <a:gd name="connsiteX13" fmla="*/ 10782012 w 11904055"/>
              <a:gd name="connsiteY13" fmla="*/ 2174396 h 3602353"/>
              <a:gd name="connsiteX14" fmla="*/ 1691966 w 11904055"/>
              <a:gd name="connsiteY14" fmla="*/ 1637118 h 3602353"/>
              <a:gd name="connsiteX15" fmla="*/ 1879354 w 11904055"/>
              <a:gd name="connsiteY15" fmla="*/ 1706836 h 3602353"/>
              <a:gd name="connsiteX16" fmla="*/ 1943376 w 11904055"/>
              <a:gd name="connsiteY16" fmla="*/ 2186241 h 3602353"/>
              <a:gd name="connsiteX17" fmla="*/ 860935 w 11904055"/>
              <a:gd name="connsiteY17" fmla="*/ 3602352 h 3602353"/>
              <a:gd name="connsiteX18" fmla="*/ 0 w 11904055"/>
              <a:gd name="connsiteY18" fmla="*/ 3602352 h 3602353"/>
              <a:gd name="connsiteX19" fmla="*/ 0 w 11904055"/>
              <a:gd name="connsiteY19" fmla="*/ 3602351 h 3602353"/>
              <a:gd name="connsiteX20" fmla="*/ 1399949 w 11904055"/>
              <a:gd name="connsiteY20" fmla="*/ 1770858 h 3602353"/>
              <a:gd name="connsiteX21" fmla="*/ 1691966 w 11904055"/>
              <a:gd name="connsiteY21" fmla="*/ 1637118 h 3602353"/>
              <a:gd name="connsiteX22" fmla="*/ 8108140 w 11904055"/>
              <a:gd name="connsiteY22" fmla="*/ 1412767 h 3602353"/>
              <a:gd name="connsiteX23" fmla="*/ 8295528 w 11904055"/>
              <a:gd name="connsiteY23" fmla="*/ 1482484 h 3602353"/>
              <a:gd name="connsiteX24" fmla="*/ 8359550 w 11904055"/>
              <a:gd name="connsiteY24" fmla="*/ 1961890 h 3602353"/>
              <a:gd name="connsiteX25" fmla="*/ 7105620 w 11904055"/>
              <a:gd name="connsiteY25" fmla="*/ 3602352 h 3602353"/>
              <a:gd name="connsiteX26" fmla="*/ 6244685 w 11904055"/>
              <a:gd name="connsiteY26" fmla="*/ 3602352 h 3602353"/>
              <a:gd name="connsiteX27" fmla="*/ 7816123 w 11904055"/>
              <a:gd name="connsiteY27" fmla="*/ 1546506 h 3602353"/>
              <a:gd name="connsiteX28" fmla="*/ 8108140 w 11904055"/>
              <a:gd name="connsiteY28" fmla="*/ 1412767 h 3602353"/>
              <a:gd name="connsiteX29" fmla="*/ 9385014 w 11904055"/>
              <a:gd name="connsiteY29" fmla="*/ 1161427 h 3602353"/>
              <a:gd name="connsiteX30" fmla="*/ 9572402 w 11904055"/>
              <a:gd name="connsiteY30" fmla="*/ 1231145 h 3602353"/>
              <a:gd name="connsiteX31" fmla="*/ 9636423 w 11904055"/>
              <a:gd name="connsiteY31" fmla="*/ 1710549 h 3602353"/>
              <a:gd name="connsiteX32" fmla="*/ 8190375 w 11904055"/>
              <a:gd name="connsiteY32" fmla="*/ 3602352 h 3602353"/>
              <a:gd name="connsiteX33" fmla="*/ 7329441 w 11904055"/>
              <a:gd name="connsiteY33" fmla="*/ 3602352 h 3602353"/>
              <a:gd name="connsiteX34" fmla="*/ 9092997 w 11904055"/>
              <a:gd name="connsiteY34" fmla="*/ 1295167 h 3602353"/>
              <a:gd name="connsiteX35" fmla="*/ 9385014 w 11904055"/>
              <a:gd name="connsiteY35" fmla="*/ 1161427 h 3602353"/>
              <a:gd name="connsiteX36" fmla="*/ 3104652 w 11904055"/>
              <a:gd name="connsiteY36" fmla="*/ 1140248 h 3602353"/>
              <a:gd name="connsiteX37" fmla="*/ 3292040 w 11904055"/>
              <a:gd name="connsiteY37" fmla="*/ 1209966 h 3602353"/>
              <a:gd name="connsiteX38" fmla="*/ 3356063 w 11904055"/>
              <a:gd name="connsiteY38" fmla="*/ 1689371 h 3602353"/>
              <a:gd name="connsiteX39" fmla="*/ 1893826 w 11904055"/>
              <a:gd name="connsiteY39" fmla="*/ 3602352 h 3602353"/>
              <a:gd name="connsiteX40" fmla="*/ 1032889 w 11904055"/>
              <a:gd name="connsiteY40" fmla="*/ 3602352 h 3602353"/>
              <a:gd name="connsiteX41" fmla="*/ 2812635 w 11904055"/>
              <a:gd name="connsiteY41" fmla="*/ 1273988 h 3602353"/>
              <a:gd name="connsiteX42" fmla="*/ 3104652 w 11904055"/>
              <a:gd name="connsiteY42" fmla="*/ 1140248 h 3602353"/>
              <a:gd name="connsiteX43" fmla="*/ 10527184 w 11904055"/>
              <a:gd name="connsiteY43" fmla="*/ 1087492 h 3602353"/>
              <a:gd name="connsiteX44" fmla="*/ 10714572 w 11904055"/>
              <a:gd name="connsiteY44" fmla="*/ 1157209 h 3602353"/>
              <a:gd name="connsiteX45" fmla="*/ 10778593 w 11904055"/>
              <a:gd name="connsiteY45" fmla="*/ 1636614 h 3602353"/>
              <a:gd name="connsiteX46" fmla="*/ 9276031 w 11904055"/>
              <a:gd name="connsiteY46" fmla="*/ 3602352 h 3602353"/>
              <a:gd name="connsiteX47" fmla="*/ 8415095 w 11904055"/>
              <a:gd name="connsiteY47" fmla="*/ 3602352 h 3602353"/>
              <a:gd name="connsiteX48" fmla="*/ 10235167 w 11904055"/>
              <a:gd name="connsiteY48" fmla="*/ 1221231 h 3602353"/>
              <a:gd name="connsiteX49" fmla="*/ 10527184 w 11904055"/>
              <a:gd name="connsiteY49" fmla="*/ 1087492 h 3602353"/>
              <a:gd name="connsiteX50" fmla="*/ 4425492 w 11904055"/>
              <a:gd name="connsiteY50" fmla="*/ 821528 h 3602353"/>
              <a:gd name="connsiteX51" fmla="*/ 4612880 w 11904055"/>
              <a:gd name="connsiteY51" fmla="*/ 891246 h 3602353"/>
              <a:gd name="connsiteX52" fmla="*/ 4676903 w 11904055"/>
              <a:gd name="connsiteY52" fmla="*/ 1370650 h 3602353"/>
              <a:gd name="connsiteX53" fmla="*/ 2971045 w 11904055"/>
              <a:gd name="connsiteY53" fmla="*/ 3602352 h 3602353"/>
              <a:gd name="connsiteX54" fmla="*/ 2228075 w 11904055"/>
              <a:gd name="connsiteY54" fmla="*/ 3602352 h 3602353"/>
              <a:gd name="connsiteX55" fmla="*/ 2235176 w 11904055"/>
              <a:gd name="connsiteY55" fmla="*/ 3482988 h 3602353"/>
              <a:gd name="connsiteX56" fmla="*/ 2294666 w 11904055"/>
              <a:gd name="connsiteY56" fmla="*/ 3360904 h 3602353"/>
              <a:gd name="connsiteX57" fmla="*/ 4133476 w 11904055"/>
              <a:gd name="connsiteY57" fmla="*/ 955268 h 3602353"/>
              <a:gd name="connsiteX58" fmla="*/ 4425492 w 11904055"/>
              <a:gd name="connsiteY58" fmla="*/ 821528 h 3602353"/>
              <a:gd name="connsiteX59" fmla="*/ 5787281 w 11904055"/>
              <a:gd name="connsiteY59" fmla="*/ 372647 h 3602353"/>
              <a:gd name="connsiteX60" fmla="*/ 5974669 w 11904055"/>
              <a:gd name="connsiteY60" fmla="*/ 442365 h 3602353"/>
              <a:gd name="connsiteX61" fmla="*/ 6038692 w 11904055"/>
              <a:gd name="connsiteY61" fmla="*/ 921770 h 3602353"/>
              <a:gd name="connsiteX62" fmla="*/ 3989720 w 11904055"/>
              <a:gd name="connsiteY62" fmla="*/ 3602352 h 3602353"/>
              <a:gd name="connsiteX63" fmla="*/ 3227852 w 11904055"/>
              <a:gd name="connsiteY63" fmla="*/ 3602353 h 3602353"/>
              <a:gd name="connsiteX64" fmla="*/ 3233358 w 11904055"/>
              <a:gd name="connsiteY64" fmla="*/ 3509800 h 3602353"/>
              <a:gd name="connsiteX65" fmla="*/ 3292848 w 11904055"/>
              <a:gd name="connsiteY65" fmla="*/ 3387715 h 3602353"/>
              <a:gd name="connsiteX66" fmla="*/ 5495264 w 11904055"/>
              <a:gd name="connsiteY66" fmla="*/ 506388 h 3602353"/>
              <a:gd name="connsiteX67" fmla="*/ 5787281 w 11904055"/>
              <a:gd name="connsiteY67" fmla="*/ 372647 h 3602353"/>
              <a:gd name="connsiteX68" fmla="*/ 6896315 w 11904055"/>
              <a:gd name="connsiteY68" fmla="*/ 289347 h 3602353"/>
              <a:gd name="connsiteX69" fmla="*/ 7083704 w 11904055"/>
              <a:gd name="connsiteY69" fmla="*/ 359064 h 3602353"/>
              <a:gd name="connsiteX70" fmla="*/ 7147725 w 11904055"/>
              <a:gd name="connsiteY70" fmla="*/ 838469 h 3602353"/>
              <a:gd name="connsiteX71" fmla="*/ 5035081 w 11904055"/>
              <a:gd name="connsiteY71" fmla="*/ 3602353 h 3602353"/>
              <a:gd name="connsiteX72" fmla="*/ 4174147 w 11904055"/>
              <a:gd name="connsiteY72" fmla="*/ 3602352 h 3602353"/>
              <a:gd name="connsiteX73" fmla="*/ 6604298 w 11904055"/>
              <a:gd name="connsiteY73" fmla="*/ 423088 h 3602353"/>
              <a:gd name="connsiteX74" fmla="*/ 6896315 w 11904055"/>
              <a:gd name="connsiteY74" fmla="*/ 289347 h 3602353"/>
              <a:gd name="connsiteX75" fmla="*/ 8134781 w 11904055"/>
              <a:gd name="connsiteY75" fmla="*/ 587 h 3602353"/>
              <a:gd name="connsiteX76" fmla="*/ 8322169 w 11904055"/>
              <a:gd name="connsiteY76" fmla="*/ 70304 h 3602353"/>
              <a:gd name="connsiteX77" fmla="*/ 8386192 w 11904055"/>
              <a:gd name="connsiteY77" fmla="*/ 549710 h 3602353"/>
              <a:gd name="connsiteX78" fmla="*/ 6052827 w 11904055"/>
              <a:gd name="connsiteY78" fmla="*/ 3602352 h 3602353"/>
              <a:gd name="connsiteX79" fmla="*/ 5191892 w 11904055"/>
              <a:gd name="connsiteY79" fmla="*/ 3602352 h 3602353"/>
              <a:gd name="connsiteX80" fmla="*/ 7842765 w 11904055"/>
              <a:gd name="connsiteY80" fmla="*/ 134328 h 3602353"/>
              <a:gd name="connsiteX81" fmla="*/ 8134781 w 11904055"/>
              <a:gd name="connsiteY81" fmla="*/ 587 h 36023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Lst>
            <a:rect l="l" t="t" r="r" b="b"/>
            <a:pathLst>
              <a:path w="11904055" h="3602353">
                <a:moveTo>
                  <a:pt x="11582341" y="2503750"/>
                </a:moveTo>
                <a:cubicBezTo>
                  <a:pt x="11648102" y="2507602"/>
                  <a:pt x="11713456" y="2530454"/>
                  <a:pt x="11769730" y="2573468"/>
                </a:cubicBezTo>
                <a:cubicBezTo>
                  <a:pt x="11919793" y="2688173"/>
                  <a:pt x="11948456" y="2902810"/>
                  <a:pt x="11833752" y="3052873"/>
                </a:cubicBezTo>
                <a:lnTo>
                  <a:pt x="11413744" y="3602352"/>
                </a:lnTo>
                <a:lnTo>
                  <a:pt x="10552808" y="3602352"/>
                </a:lnTo>
                <a:lnTo>
                  <a:pt x="11290325" y="2637490"/>
                </a:lnTo>
                <a:cubicBezTo>
                  <a:pt x="11362015" y="2543701"/>
                  <a:pt x="11472742" y="2497333"/>
                  <a:pt x="11582341" y="2503750"/>
                </a:cubicBezTo>
                <a:close/>
                <a:moveTo>
                  <a:pt x="10782012" y="2174396"/>
                </a:moveTo>
                <a:cubicBezTo>
                  <a:pt x="10847772" y="2178246"/>
                  <a:pt x="10913126" y="2201099"/>
                  <a:pt x="10969399" y="2244113"/>
                </a:cubicBezTo>
                <a:cubicBezTo>
                  <a:pt x="11119462" y="2358818"/>
                  <a:pt x="11148126" y="2573455"/>
                  <a:pt x="11033422" y="2723518"/>
                </a:cubicBezTo>
                <a:lnTo>
                  <a:pt x="10361662" y="3602352"/>
                </a:lnTo>
                <a:lnTo>
                  <a:pt x="9500727" y="3602352"/>
                </a:lnTo>
                <a:lnTo>
                  <a:pt x="10489995" y="2308135"/>
                </a:lnTo>
                <a:cubicBezTo>
                  <a:pt x="10561685" y="2214346"/>
                  <a:pt x="10672411" y="2167978"/>
                  <a:pt x="10782012" y="2174396"/>
                </a:cubicBezTo>
                <a:close/>
                <a:moveTo>
                  <a:pt x="1691966" y="1637118"/>
                </a:moveTo>
                <a:cubicBezTo>
                  <a:pt x="1757726" y="1640968"/>
                  <a:pt x="1823080" y="1663822"/>
                  <a:pt x="1879354" y="1706836"/>
                </a:cubicBezTo>
                <a:cubicBezTo>
                  <a:pt x="2029417" y="1821540"/>
                  <a:pt x="2058080" y="2036178"/>
                  <a:pt x="1943376" y="2186241"/>
                </a:cubicBezTo>
                <a:lnTo>
                  <a:pt x="860935" y="3602352"/>
                </a:lnTo>
                <a:lnTo>
                  <a:pt x="0" y="3602352"/>
                </a:lnTo>
                <a:lnTo>
                  <a:pt x="0" y="3602351"/>
                </a:lnTo>
                <a:lnTo>
                  <a:pt x="1399949" y="1770858"/>
                </a:lnTo>
                <a:cubicBezTo>
                  <a:pt x="1471639" y="1677069"/>
                  <a:pt x="1582366" y="1630701"/>
                  <a:pt x="1691966" y="1637118"/>
                </a:cubicBezTo>
                <a:close/>
                <a:moveTo>
                  <a:pt x="8108140" y="1412767"/>
                </a:moveTo>
                <a:cubicBezTo>
                  <a:pt x="8173900" y="1416618"/>
                  <a:pt x="8239254" y="1439471"/>
                  <a:pt x="8295528" y="1482484"/>
                </a:cubicBezTo>
                <a:cubicBezTo>
                  <a:pt x="8445591" y="1597188"/>
                  <a:pt x="8474254" y="1811827"/>
                  <a:pt x="8359550" y="1961890"/>
                </a:cubicBezTo>
                <a:lnTo>
                  <a:pt x="7105620" y="3602352"/>
                </a:lnTo>
                <a:lnTo>
                  <a:pt x="6244685" y="3602352"/>
                </a:lnTo>
                <a:lnTo>
                  <a:pt x="7816123" y="1546506"/>
                </a:lnTo>
                <a:cubicBezTo>
                  <a:pt x="7887814" y="1452716"/>
                  <a:pt x="7998540" y="1406349"/>
                  <a:pt x="8108140" y="1412767"/>
                </a:cubicBezTo>
                <a:close/>
                <a:moveTo>
                  <a:pt x="9385014" y="1161427"/>
                </a:moveTo>
                <a:cubicBezTo>
                  <a:pt x="9450774" y="1165277"/>
                  <a:pt x="9516128" y="1188130"/>
                  <a:pt x="9572402" y="1231145"/>
                </a:cubicBezTo>
                <a:cubicBezTo>
                  <a:pt x="9722465" y="1345849"/>
                  <a:pt x="9751129" y="1560486"/>
                  <a:pt x="9636423" y="1710549"/>
                </a:cubicBezTo>
                <a:lnTo>
                  <a:pt x="8190375" y="3602352"/>
                </a:lnTo>
                <a:lnTo>
                  <a:pt x="7329441" y="3602352"/>
                </a:lnTo>
                <a:lnTo>
                  <a:pt x="9092997" y="1295167"/>
                </a:lnTo>
                <a:cubicBezTo>
                  <a:pt x="9164687" y="1201377"/>
                  <a:pt x="9275414" y="1155009"/>
                  <a:pt x="9385014" y="1161427"/>
                </a:cubicBezTo>
                <a:close/>
                <a:moveTo>
                  <a:pt x="3104652" y="1140248"/>
                </a:moveTo>
                <a:cubicBezTo>
                  <a:pt x="3170412" y="1144098"/>
                  <a:pt x="3235766" y="1166952"/>
                  <a:pt x="3292040" y="1209966"/>
                </a:cubicBezTo>
                <a:cubicBezTo>
                  <a:pt x="3442103" y="1324671"/>
                  <a:pt x="3470767" y="1539308"/>
                  <a:pt x="3356063" y="1689371"/>
                </a:cubicBezTo>
                <a:lnTo>
                  <a:pt x="1893826" y="3602352"/>
                </a:lnTo>
                <a:lnTo>
                  <a:pt x="1032889" y="3602352"/>
                </a:lnTo>
                <a:lnTo>
                  <a:pt x="2812635" y="1273988"/>
                </a:lnTo>
                <a:cubicBezTo>
                  <a:pt x="2884326" y="1180199"/>
                  <a:pt x="2995052" y="1133831"/>
                  <a:pt x="3104652" y="1140248"/>
                </a:cubicBezTo>
                <a:close/>
                <a:moveTo>
                  <a:pt x="10527184" y="1087492"/>
                </a:moveTo>
                <a:cubicBezTo>
                  <a:pt x="10592944" y="1091342"/>
                  <a:pt x="10658298" y="1114195"/>
                  <a:pt x="10714572" y="1157209"/>
                </a:cubicBezTo>
                <a:cubicBezTo>
                  <a:pt x="10864635" y="1271913"/>
                  <a:pt x="10893299" y="1486551"/>
                  <a:pt x="10778593" y="1636614"/>
                </a:cubicBezTo>
                <a:lnTo>
                  <a:pt x="9276031" y="3602352"/>
                </a:lnTo>
                <a:lnTo>
                  <a:pt x="8415095" y="3602352"/>
                </a:lnTo>
                <a:lnTo>
                  <a:pt x="10235167" y="1221231"/>
                </a:lnTo>
                <a:cubicBezTo>
                  <a:pt x="10306857" y="1127442"/>
                  <a:pt x="10417583" y="1081074"/>
                  <a:pt x="10527184" y="1087492"/>
                </a:cubicBezTo>
                <a:close/>
                <a:moveTo>
                  <a:pt x="4425492" y="821528"/>
                </a:moveTo>
                <a:cubicBezTo>
                  <a:pt x="4491251" y="825379"/>
                  <a:pt x="4556607" y="848231"/>
                  <a:pt x="4612880" y="891246"/>
                </a:cubicBezTo>
                <a:cubicBezTo>
                  <a:pt x="4762943" y="1005950"/>
                  <a:pt x="4791607" y="1220588"/>
                  <a:pt x="4676903" y="1370650"/>
                </a:cubicBezTo>
                <a:lnTo>
                  <a:pt x="2971045" y="3602352"/>
                </a:lnTo>
                <a:lnTo>
                  <a:pt x="2228075" y="3602352"/>
                </a:lnTo>
                <a:lnTo>
                  <a:pt x="2235176" y="3482988"/>
                </a:lnTo>
                <a:cubicBezTo>
                  <a:pt x="2246274" y="3439971"/>
                  <a:pt x="2265990" y="3398420"/>
                  <a:pt x="2294666" y="3360904"/>
                </a:cubicBezTo>
                <a:lnTo>
                  <a:pt x="4133476" y="955268"/>
                </a:lnTo>
                <a:cubicBezTo>
                  <a:pt x="4205166" y="861479"/>
                  <a:pt x="4315892" y="815111"/>
                  <a:pt x="4425492" y="821528"/>
                </a:cubicBezTo>
                <a:close/>
                <a:moveTo>
                  <a:pt x="5787281" y="372647"/>
                </a:moveTo>
                <a:cubicBezTo>
                  <a:pt x="5853041" y="376498"/>
                  <a:pt x="5918396" y="399351"/>
                  <a:pt x="5974669" y="442365"/>
                </a:cubicBezTo>
                <a:cubicBezTo>
                  <a:pt x="6124732" y="557070"/>
                  <a:pt x="6153396" y="771707"/>
                  <a:pt x="6038692" y="921770"/>
                </a:cubicBezTo>
                <a:lnTo>
                  <a:pt x="3989720" y="3602352"/>
                </a:lnTo>
                <a:lnTo>
                  <a:pt x="3227852" y="3602353"/>
                </a:lnTo>
                <a:lnTo>
                  <a:pt x="3233358" y="3509800"/>
                </a:lnTo>
                <a:cubicBezTo>
                  <a:pt x="3244456" y="3466782"/>
                  <a:pt x="3264173" y="3425231"/>
                  <a:pt x="3292848" y="3387715"/>
                </a:cubicBezTo>
                <a:lnTo>
                  <a:pt x="5495264" y="506388"/>
                </a:lnTo>
                <a:cubicBezTo>
                  <a:pt x="5566956" y="412598"/>
                  <a:pt x="5677682" y="366230"/>
                  <a:pt x="5787281" y="372647"/>
                </a:cubicBezTo>
                <a:close/>
                <a:moveTo>
                  <a:pt x="6896315" y="289347"/>
                </a:moveTo>
                <a:cubicBezTo>
                  <a:pt x="6962075" y="293197"/>
                  <a:pt x="7027430" y="316050"/>
                  <a:pt x="7083704" y="359064"/>
                </a:cubicBezTo>
                <a:cubicBezTo>
                  <a:pt x="7233766" y="473768"/>
                  <a:pt x="7262430" y="688406"/>
                  <a:pt x="7147725" y="838469"/>
                </a:cubicBezTo>
                <a:lnTo>
                  <a:pt x="5035081" y="3602353"/>
                </a:lnTo>
                <a:lnTo>
                  <a:pt x="4174147" y="3602352"/>
                </a:lnTo>
                <a:lnTo>
                  <a:pt x="6604298" y="423088"/>
                </a:lnTo>
                <a:cubicBezTo>
                  <a:pt x="6675989" y="329298"/>
                  <a:pt x="6786715" y="282930"/>
                  <a:pt x="6896315" y="289347"/>
                </a:cubicBezTo>
                <a:close/>
                <a:moveTo>
                  <a:pt x="8134781" y="587"/>
                </a:moveTo>
                <a:cubicBezTo>
                  <a:pt x="8200542" y="4437"/>
                  <a:pt x="8265896" y="27291"/>
                  <a:pt x="8322169" y="70304"/>
                </a:cubicBezTo>
                <a:cubicBezTo>
                  <a:pt x="8472232" y="185009"/>
                  <a:pt x="8500896" y="399647"/>
                  <a:pt x="8386192" y="549710"/>
                </a:cubicBezTo>
                <a:lnTo>
                  <a:pt x="6052827" y="3602352"/>
                </a:lnTo>
                <a:lnTo>
                  <a:pt x="5191892" y="3602352"/>
                </a:lnTo>
                <a:lnTo>
                  <a:pt x="7842765" y="134328"/>
                </a:lnTo>
                <a:cubicBezTo>
                  <a:pt x="7914455" y="40538"/>
                  <a:pt x="8025182" y="-5830"/>
                  <a:pt x="8134781" y="587"/>
                </a:cubicBezTo>
                <a:close/>
              </a:path>
            </a:pathLst>
          </a:custGeom>
          <a:solidFill>
            <a:schemeClr val="bg1">
              <a:lumMod val="95000"/>
            </a:schemeClr>
          </a:solidFill>
          <a:effectLst/>
        </p:spPr>
        <p:txBody>
          <a:bodyPr wrap="square" anchor="ctr">
            <a:noAutofit/>
          </a:bodyPr>
          <a:lstStyle>
            <a:lvl1pPr marL="0" marR="0" indent="0" algn="ctr" defTabSz="914446"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Tree>
    <p:extLst>
      <p:ext uri="{BB962C8B-B14F-4D97-AF65-F5344CB8AC3E}">
        <p14:creationId xmlns:p14="http://schemas.microsoft.com/office/powerpoint/2010/main" val="1738633809"/>
      </p:ext>
    </p:extLst>
  </p:cSld>
  <p:clrMapOvr>
    <a:masterClrMapping/>
  </p:clrMapOvr>
</p:sldLayout>
</file>

<file path=ppt/slideLayouts/slideLayout294.xml><?xml version="1.0" encoding="utf-8"?>
<p:sldLayout xmlns:a="http://schemas.openxmlformats.org/drawingml/2006/main" xmlns:r="http://schemas.openxmlformats.org/officeDocument/2006/relationships" xmlns:p="http://schemas.openxmlformats.org/presentationml/2006/main" userDrawn="1">
  <p:cSld name="35_Images &amp; Contents Layout">
    <p:spTree>
      <p:nvGrpSpPr>
        <p:cNvPr id="1" name=""/>
        <p:cNvGrpSpPr/>
        <p:nvPr/>
      </p:nvGrpSpPr>
      <p:grpSpPr>
        <a:xfrm>
          <a:off x="0" y="0"/>
          <a:ext cx="0" cy="0"/>
          <a:chOff x="0" y="0"/>
          <a:chExt cx="0" cy="0"/>
        </a:xfrm>
      </p:grpSpPr>
      <p:sp>
        <p:nvSpPr>
          <p:cNvPr id="3" name="직사각형 2">
            <a:extLst>
              <a:ext uri="{FF2B5EF4-FFF2-40B4-BE49-F238E27FC236}">
                <a16:creationId xmlns:a16="http://schemas.microsoft.com/office/drawing/2014/main" xmlns="" id="{E69FBFC8-EC0E-4E14-905F-2E4D84D4D4BA}"/>
              </a:ext>
            </a:extLst>
          </p:cNvPr>
          <p:cNvSpPr/>
          <p:nvPr userDrawn="1"/>
        </p:nvSpPr>
        <p:spPr>
          <a:xfrm>
            <a:off x="0" y="0"/>
            <a:ext cx="609600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sp>
        <p:nvSpPr>
          <p:cNvPr id="2" name="그림 개체 틀 8">
            <a:extLst>
              <a:ext uri="{FF2B5EF4-FFF2-40B4-BE49-F238E27FC236}">
                <a16:creationId xmlns:a16="http://schemas.microsoft.com/office/drawing/2014/main" xmlns="" id="{AAF3D6DC-4A0E-4BCA-9639-615F1AC5895F}"/>
              </a:ext>
            </a:extLst>
          </p:cNvPr>
          <p:cNvSpPr>
            <a:spLocks noGrp="1"/>
          </p:cNvSpPr>
          <p:nvPr>
            <p:ph type="pic" sz="quarter" idx="10" hasCustomPrompt="1"/>
          </p:nvPr>
        </p:nvSpPr>
        <p:spPr>
          <a:xfrm>
            <a:off x="635726" y="642257"/>
            <a:ext cx="10920548" cy="5573486"/>
          </a:xfrm>
          <a:prstGeom prst="rect">
            <a:avLst/>
          </a:prstGeom>
          <a:solidFill>
            <a:schemeClr val="bg1">
              <a:lumMod val="95000"/>
            </a:schemeClr>
          </a:solidFill>
          <a:effectLst/>
        </p:spPr>
        <p:txBody>
          <a:bodyPr wrap="square" anchor="ctr">
            <a:noAutofit/>
          </a:bodyPr>
          <a:lstStyle>
            <a:lvl1pPr marL="0" marR="0" indent="0" algn="ctr" defTabSz="914400"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Tree>
    <p:extLst>
      <p:ext uri="{BB962C8B-B14F-4D97-AF65-F5344CB8AC3E}">
        <p14:creationId xmlns:p14="http://schemas.microsoft.com/office/powerpoint/2010/main" val="2737126473"/>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295.xml><?xml version="1.0" encoding="utf-8"?>
<p:sldLayout xmlns:a="http://schemas.openxmlformats.org/drawingml/2006/main" xmlns:r="http://schemas.openxmlformats.org/officeDocument/2006/relationships" xmlns:p="http://schemas.openxmlformats.org/presentationml/2006/main" userDrawn="1">
  <p:cSld name="37_Images &amp; Contents Layout">
    <p:spTree>
      <p:nvGrpSpPr>
        <p:cNvPr id="1" name=""/>
        <p:cNvGrpSpPr/>
        <p:nvPr/>
      </p:nvGrpSpPr>
      <p:grpSpPr>
        <a:xfrm>
          <a:off x="0" y="0"/>
          <a:ext cx="0" cy="0"/>
          <a:chOff x="0" y="0"/>
          <a:chExt cx="0" cy="0"/>
        </a:xfrm>
      </p:grpSpPr>
      <p:sp>
        <p:nvSpPr>
          <p:cNvPr id="2" name="그림 개체 틀 5">
            <a:extLst>
              <a:ext uri="{FF2B5EF4-FFF2-40B4-BE49-F238E27FC236}">
                <a16:creationId xmlns:a16="http://schemas.microsoft.com/office/drawing/2014/main" xmlns="" id="{67539AF6-5D49-44B8-BBE5-89EA831A4873}"/>
              </a:ext>
            </a:extLst>
          </p:cNvPr>
          <p:cNvSpPr>
            <a:spLocks noGrp="1"/>
          </p:cNvSpPr>
          <p:nvPr>
            <p:ph type="pic" sz="quarter" idx="12" hasCustomPrompt="1"/>
          </p:nvPr>
        </p:nvSpPr>
        <p:spPr>
          <a:xfrm>
            <a:off x="2038350" y="0"/>
            <a:ext cx="4057650" cy="6858000"/>
          </a:xfrm>
          <a:prstGeom prst="rect">
            <a:avLst/>
          </a:prstGeom>
          <a:solidFill>
            <a:schemeClr val="bg1">
              <a:lumMod val="95000"/>
            </a:schemeClr>
          </a:solidFill>
          <a:effectLst/>
        </p:spPr>
        <p:txBody>
          <a:bodyPr wrap="square" anchor="ctr">
            <a:noAutofit/>
          </a:bodyPr>
          <a:lstStyle>
            <a:lvl1pPr marL="0" marR="0" indent="0" algn="ctr" defTabSz="914400"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
        <p:nvSpPr>
          <p:cNvPr id="3" name="직사각형 2">
            <a:extLst>
              <a:ext uri="{FF2B5EF4-FFF2-40B4-BE49-F238E27FC236}">
                <a16:creationId xmlns:a16="http://schemas.microsoft.com/office/drawing/2014/main" xmlns="" id="{4DAB0763-12DF-41B9-B692-22FB8DB24B15}"/>
              </a:ext>
            </a:extLst>
          </p:cNvPr>
          <p:cNvSpPr/>
          <p:nvPr userDrawn="1"/>
        </p:nvSpPr>
        <p:spPr>
          <a:xfrm>
            <a:off x="0" y="0"/>
            <a:ext cx="203835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spTree>
    <p:extLst>
      <p:ext uri="{BB962C8B-B14F-4D97-AF65-F5344CB8AC3E}">
        <p14:creationId xmlns:p14="http://schemas.microsoft.com/office/powerpoint/2010/main" val="2371934410"/>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296.xml><?xml version="1.0" encoding="utf-8"?>
<p:sldLayout xmlns:a="http://schemas.openxmlformats.org/drawingml/2006/main" xmlns:r="http://schemas.openxmlformats.org/officeDocument/2006/relationships" xmlns:p="http://schemas.openxmlformats.org/presentationml/2006/main" userDrawn="1">
  <p:cSld name="27_Images &amp; Contents Layout">
    <p:spTree>
      <p:nvGrpSpPr>
        <p:cNvPr id="1" name=""/>
        <p:cNvGrpSpPr/>
        <p:nvPr/>
      </p:nvGrpSpPr>
      <p:grpSpPr>
        <a:xfrm>
          <a:off x="0" y="0"/>
          <a:ext cx="0" cy="0"/>
          <a:chOff x="0" y="0"/>
          <a:chExt cx="0" cy="0"/>
        </a:xfrm>
      </p:grpSpPr>
      <p:sp>
        <p:nvSpPr>
          <p:cNvPr id="2" name="Picture Placeholder 2">
            <a:extLst>
              <a:ext uri="{FF2B5EF4-FFF2-40B4-BE49-F238E27FC236}">
                <a16:creationId xmlns:a16="http://schemas.microsoft.com/office/drawing/2014/main" xmlns="" id="{16EE34E5-ADA6-4EE7-BC24-98C8E9A86B83}"/>
              </a:ext>
            </a:extLst>
          </p:cNvPr>
          <p:cNvSpPr>
            <a:spLocks noGrp="1"/>
          </p:cNvSpPr>
          <p:nvPr>
            <p:ph type="pic" idx="13" hasCustomPrompt="1"/>
          </p:nvPr>
        </p:nvSpPr>
        <p:spPr>
          <a:xfrm>
            <a:off x="661852" y="653142"/>
            <a:ext cx="4454434" cy="1692000"/>
          </a:xfrm>
          <a:prstGeom prst="rect">
            <a:avLst/>
          </a:prstGeom>
          <a:solidFill>
            <a:schemeClr val="bg1">
              <a:lumMod val="95000"/>
            </a:schemeClr>
          </a:solidFill>
        </p:spPr>
        <p:txBody>
          <a:bodyPr anchor="ctr"/>
          <a:lstStyle>
            <a:lvl1pPr marL="0" indent="0" algn="ctr">
              <a:buNone/>
              <a:defRPr sz="1200">
                <a:solidFill>
                  <a:schemeClr val="tx1">
                    <a:lumMod val="75000"/>
                    <a:lumOff val="25000"/>
                  </a:schemeClr>
                </a:solidFill>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3" name="Picture Placeholder 2">
            <a:extLst>
              <a:ext uri="{FF2B5EF4-FFF2-40B4-BE49-F238E27FC236}">
                <a16:creationId xmlns:a16="http://schemas.microsoft.com/office/drawing/2014/main" xmlns="" id="{6FDE143D-2918-4056-AC94-92DF81A575B9}"/>
              </a:ext>
            </a:extLst>
          </p:cNvPr>
          <p:cNvSpPr>
            <a:spLocks noGrp="1"/>
          </p:cNvSpPr>
          <p:nvPr>
            <p:ph type="pic" idx="14" hasCustomPrompt="1"/>
          </p:nvPr>
        </p:nvSpPr>
        <p:spPr>
          <a:xfrm>
            <a:off x="3705502" y="2576900"/>
            <a:ext cx="4454434" cy="1692000"/>
          </a:xfrm>
          <a:prstGeom prst="rect">
            <a:avLst/>
          </a:prstGeom>
          <a:solidFill>
            <a:schemeClr val="bg1">
              <a:lumMod val="95000"/>
            </a:schemeClr>
          </a:solidFill>
        </p:spPr>
        <p:txBody>
          <a:bodyPr anchor="ctr"/>
          <a:lstStyle>
            <a:lvl1pPr marL="0" indent="0" algn="ctr">
              <a:buNone/>
              <a:defRPr sz="1200">
                <a:solidFill>
                  <a:schemeClr val="tx1">
                    <a:lumMod val="75000"/>
                    <a:lumOff val="25000"/>
                  </a:schemeClr>
                </a:solidFill>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and Send to Back</a:t>
            </a:r>
            <a:endParaRPr lang="ko-KR" altLang="en-US" dirty="0"/>
          </a:p>
        </p:txBody>
      </p:sp>
      <p:sp>
        <p:nvSpPr>
          <p:cNvPr id="4" name="Picture Placeholder 2">
            <a:extLst>
              <a:ext uri="{FF2B5EF4-FFF2-40B4-BE49-F238E27FC236}">
                <a16:creationId xmlns:a16="http://schemas.microsoft.com/office/drawing/2014/main" xmlns="" id="{1334882F-9259-4D67-9996-302AE17E5F75}"/>
              </a:ext>
            </a:extLst>
          </p:cNvPr>
          <p:cNvSpPr>
            <a:spLocks noGrp="1"/>
          </p:cNvSpPr>
          <p:nvPr>
            <p:ph type="pic" idx="15" hasCustomPrompt="1"/>
          </p:nvPr>
        </p:nvSpPr>
        <p:spPr>
          <a:xfrm>
            <a:off x="2183677" y="4500658"/>
            <a:ext cx="4454434" cy="1692000"/>
          </a:xfrm>
          <a:prstGeom prst="rect">
            <a:avLst/>
          </a:prstGeom>
          <a:solidFill>
            <a:schemeClr val="bg1">
              <a:lumMod val="95000"/>
            </a:schemeClr>
          </a:solidFill>
        </p:spPr>
        <p:txBody>
          <a:bodyPr anchor="ctr"/>
          <a:lstStyle>
            <a:lvl1pPr marL="0" indent="0" algn="ctr">
              <a:buNone/>
              <a:defRPr sz="1200">
                <a:solidFill>
                  <a:schemeClr val="tx1">
                    <a:lumMod val="75000"/>
                    <a:lumOff val="25000"/>
                  </a:schemeClr>
                </a:solidFill>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449791401"/>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297.xml><?xml version="1.0" encoding="utf-8"?>
<p:sldLayout xmlns:a="http://schemas.openxmlformats.org/drawingml/2006/main" xmlns:r="http://schemas.openxmlformats.org/officeDocument/2006/relationships" xmlns:p="http://schemas.openxmlformats.org/presentationml/2006/main" userDrawn="1">
  <p:cSld name="3_Contents slide layout">
    <p:spTree>
      <p:nvGrpSpPr>
        <p:cNvPr id="1" name=""/>
        <p:cNvGrpSpPr/>
        <p:nvPr/>
      </p:nvGrpSpPr>
      <p:grpSpPr>
        <a:xfrm>
          <a:off x="0" y="0"/>
          <a:ext cx="0" cy="0"/>
          <a:chOff x="0" y="0"/>
          <a:chExt cx="0" cy="0"/>
        </a:xfrm>
      </p:grpSpPr>
      <p:sp>
        <p:nvSpPr>
          <p:cNvPr id="2" name="Text Placeholder 9">
            <a:extLst>
              <a:ext uri="{FF2B5EF4-FFF2-40B4-BE49-F238E27FC236}">
                <a16:creationId xmlns:a16="http://schemas.microsoft.com/office/drawing/2014/main" xmlns="" id="{23DE32A5-6181-4C51-AD5C-3F1A448478A1}"/>
              </a:ext>
            </a:extLst>
          </p:cNvPr>
          <p:cNvSpPr>
            <a:spLocks noGrp="1"/>
          </p:cNvSpPr>
          <p:nvPr>
            <p:ph type="body" sz="quarter" idx="10" hasCustomPrompt="1"/>
          </p:nvPr>
        </p:nvSpPr>
        <p:spPr>
          <a:xfrm>
            <a:off x="323530" y="339510"/>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
        <p:nvSpPr>
          <p:cNvPr id="5" name="Rectangle 4">
            <a:extLst>
              <a:ext uri="{FF2B5EF4-FFF2-40B4-BE49-F238E27FC236}">
                <a16:creationId xmlns:a16="http://schemas.microsoft.com/office/drawing/2014/main" xmlns="" id="{3DAC4E46-8A9D-4900-AE18-E05E6A326170}"/>
              </a:ext>
            </a:extLst>
          </p:cNvPr>
          <p:cNvSpPr/>
          <p:nvPr userDrawn="1"/>
        </p:nvSpPr>
        <p:spPr>
          <a:xfrm>
            <a:off x="4953000" y="1199607"/>
            <a:ext cx="2286000" cy="9144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latinLnBrk="0"/>
            <a:endParaRPr lang="en-US" sz="1800">
              <a:solidFill>
                <a:prstClr val="white"/>
              </a:solidFill>
            </a:endParaRPr>
          </a:p>
        </p:txBody>
      </p:sp>
      <p:sp>
        <p:nvSpPr>
          <p:cNvPr id="18" name="Freeform: Shape 17">
            <a:extLst>
              <a:ext uri="{FF2B5EF4-FFF2-40B4-BE49-F238E27FC236}">
                <a16:creationId xmlns:a16="http://schemas.microsoft.com/office/drawing/2014/main" xmlns="" id="{1C5A825F-0EE8-4E3A-83EF-07BE4BC281E3}"/>
              </a:ext>
            </a:extLst>
          </p:cNvPr>
          <p:cNvSpPr/>
          <p:nvPr userDrawn="1"/>
        </p:nvSpPr>
        <p:spPr>
          <a:xfrm rot="8736033">
            <a:off x="47290" y="-101596"/>
            <a:ext cx="2062039" cy="1342703"/>
          </a:xfrm>
          <a:custGeom>
            <a:avLst/>
            <a:gdLst>
              <a:gd name="connsiteX0" fmla="*/ 211797 w 2062038"/>
              <a:gd name="connsiteY0" fmla="*/ 827255 h 1342703"/>
              <a:gd name="connsiteX1" fmla="*/ 0 w 2062038"/>
              <a:gd name="connsiteY1" fmla="*/ 682237 h 1342703"/>
              <a:gd name="connsiteX2" fmla="*/ 2296 w 2062038"/>
              <a:gd name="connsiteY2" fmla="*/ 674390 h 1342703"/>
              <a:gd name="connsiteX3" fmla="*/ 605953 w 2062038"/>
              <a:gd name="connsiteY3" fmla="*/ 352769 h 1342703"/>
              <a:gd name="connsiteX4" fmla="*/ 754394 w 2062038"/>
              <a:gd name="connsiteY4" fmla="*/ 290919 h 1342703"/>
              <a:gd name="connsiteX5" fmla="*/ 1754511 w 2062038"/>
              <a:gd name="connsiteY5" fmla="*/ 137531 h 1342703"/>
              <a:gd name="connsiteX6" fmla="*/ 1987686 w 2062038"/>
              <a:gd name="connsiteY6" fmla="*/ 716449 h 1342703"/>
              <a:gd name="connsiteX7" fmla="*/ 1968512 w 2062038"/>
              <a:gd name="connsiteY7" fmla="*/ 837675 h 1342703"/>
              <a:gd name="connsiteX8" fmla="*/ 2029483 w 2062038"/>
              <a:gd name="connsiteY8" fmla="*/ 1050942 h 1342703"/>
              <a:gd name="connsiteX9" fmla="*/ 2062038 w 2062038"/>
              <a:gd name="connsiteY9" fmla="*/ 1074205 h 1342703"/>
              <a:gd name="connsiteX10" fmla="*/ 1878198 w 2062038"/>
              <a:gd name="connsiteY10" fmla="*/ 1342703 h 1342703"/>
              <a:gd name="connsiteX11" fmla="*/ 1878114 w 2062038"/>
              <a:gd name="connsiteY11" fmla="*/ 1342595 h 1342703"/>
              <a:gd name="connsiteX12" fmla="*/ 1847286 w 2062038"/>
              <a:gd name="connsiteY12" fmla="*/ 1315158 h 1342703"/>
              <a:gd name="connsiteX13" fmla="*/ 1693279 w 2062038"/>
              <a:gd name="connsiteY13" fmla="*/ 1233516 h 1342703"/>
              <a:gd name="connsiteX14" fmla="*/ 1639470 w 2062038"/>
              <a:gd name="connsiteY14" fmla="*/ 953335 h 1342703"/>
              <a:gd name="connsiteX15" fmla="*/ 1646892 w 2062038"/>
              <a:gd name="connsiteY15" fmla="*/ 542031 h 1342703"/>
              <a:gd name="connsiteX16" fmla="*/ 1085910 w 2062038"/>
              <a:gd name="connsiteY16" fmla="*/ 319370 h 1342703"/>
              <a:gd name="connsiteX17" fmla="*/ 879950 w 2062038"/>
              <a:gd name="connsiteY17" fmla="*/ 612540 h 1342703"/>
              <a:gd name="connsiteX18" fmla="*/ 879950 w 2062038"/>
              <a:gd name="connsiteY18" fmla="*/ 619344 h 1342703"/>
              <a:gd name="connsiteX19" fmla="*/ 673370 w 2062038"/>
              <a:gd name="connsiteY19" fmla="*/ 697275 h 1342703"/>
              <a:gd name="connsiteX20" fmla="*/ 274436 w 2062038"/>
              <a:gd name="connsiteY20" fmla="*/ 704697 h 1342703"/>
              <a:gd name="connsiteX21" fmla="*/ 224124 w 2062038"/>
              <a:gd name="connsiteY21" fmla="*/ 786493 h 13427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062038" h="1342703">
                <a:moveTo>
                  <a:pt x="211797" y="827255"/>
                </a:moveTo>
                <a:lnTo>
                  <a:pt x="0" y="682237"/>
                </a:lnTo>
                <a:lnTo>
                  <a:pt x="2296" y="674390"/>
                </a:lnTo>
                <a:cubicBezTo>
                  <a:pt x="155684" y="303908"/>
                  <a:pt x="374015" y="338544"/>
                  <a:pt x="605953" y="352769"/>
                </a:cubicBezTo>
                <a:cubicBezTo>
                  <a:pt x="662237" y="355862"/>
                  <a:pt x="717283" y="332977"/>
                  <a:pt x="754394" y="290919"/>
                </a:cubicBezTo>
                <a:cubicBezTo>
                  <a:pt x="969014" y="46611"/>
                  <a:pt x="1336404" y="-138321"/>
                  <a:pt x="1754511" y="137531"/>
                </a:cubicBezTo>
                <a:cubicBezTo>
                  <a:pt x="1902951" y="235254"/>
                  <a:pt x="1999438" y="582852"/>
                  <a:pt x="1987686" y="716449"/>
                </a:cubicBezTo>
                <a:cubicBezTo>
                  <a:pt x="1982738" y="768403"/>
                  <a:pt x="1975316" y="806749"/>
                  <a:pt x="1968512" y="837675"/>
                </a:cubicBezTo>
                <a:cubicBezTo>
                  <a:pt x="1951349" y="916070"/>
                  <a:pt x="1975586" y="996205"/>
                  <a:pt x="2029483" y="1050942"/>
                </a:cubicBezTo>
                <a:lnTo>
                  <a:pt x="2062038" y="1074205"/>
                </a:lnTo>
                <a:lnTo>
                  <a:pt x="1878198" y="1342703"/>
                </a:lnTo>
                <a:lnTo>
                  <a:pt x="1878114" y="1342595"/>
                </a:lnTo>
                <a:cubicBezTo>
                  <a:pt x="1868740" y="1332553"/>
                  <a:pt x="1858419" y="1323353"/>
                  <a:pt x="1847286" y="1315158"/>
                </a:cubicBezTo>
                <a:cubicBezTo>
                  <a:pt x="1797187" y="1278048"/>
                  <a:pt x="1745233" y="1246505"/>
                  <a:pt x="1693279" y="1233516"/>
                </a:cubicBezTo>
                <a:cubicBezTo>
                  <a:pt x="1471237" y="1178469"/>
                  <a:pt x="1427323" y="1103012"/>
                  <a:pt x="1639470" y="953335"/>
                </a:cubicBezTo>
                <a:cubicBezTo>
                  <a:pt x="1810794" y="833345"/>
                  <a:pt x="1722349" y="669442"/>
                  <a:pt x="1646892" y="542031"/>
                </a:cubicBezTo>
                <a:cubicBezTo>
                  <a:pt x="1523191" y="332359"/>
                  <a:pt x="1305479" y="295867"/>
                  <a:pt x="1085910" y="319370"/>
                </a:cubicBezTo>
                <a:cubicBezTo>
                  <a:pt x="923863" y="336070"/>
                  <a:pt x="886135" y="464719"/>
                  <a:pt x="879950" y="612540"/>
                </a:cubicBezTo>
                <a:cubicBezTo>
                  <a:pt x="879950" y="615014"/>
                  <a:pt x="879950" y="616870"/>
                  <a:pt x="879950" y="619344"/>
                </a:cubicBezTo>
                <a:cubicBezTo>
                  <a:pt x="878713" y="726963"/>
                  <a:pt x="746972" y="775206"/>
                  <a:pt x="673370" y="697275"/>
                </a:cubicBezTo>
                <a:cubicBezTo>
                  <a:pt x="584306" y="603263"/>
                  <a:pt x="452565" y="475851"/>
                  <a:pt x="274436" y="704697"/>
                </a:cubicBezTo>
                <a:cubicBezTo>
                  <a:pt x="252789" y="732452"/>
                  <a:pt x="236234" y="759773"/>
                  <a:pt x="224124" y="786493"/>
                </a:cubicBezTo>
                <a:close/>
              </a:path>
            </a:pathLst>
          </a:custGeom>
          <a:solidFill>
            <a:schemeClr val="accent2">
              <a:alpha val="30000"/>
            </a:schemeClr>
          </a:solidFill>
          <a:ln w="9525" cap="flat">
            <a:noFill/>
            <a:prstDash val="solid"/>
            <a:miter/>
          </a:ln>
        </p:spPr>
        <p:txBody>
          <a:bodyPr rtlCol="0" anchor="ctr"/>
          <a:lstStyle/>
          <a:p>
            <a:pPr latinLnBrk="0"/>
            <a:endParaRPr lang="en-US" sz="1800">
              <a:solidFill>
                <a:prstClr val="black"/>
              </a:solidFill>
            </a:endParaRPr>
          </a:p>
        </p:txBody>
      </p:sp>
      <p:sp>
        <p:nvSpPr>
          <p:cNvPr id="19" name="Freeform: Shape 18">
            <a:extLst>
              <a:ext uri="{FF2B5EF4-FFF2-40B4-BE49-F238E27FC236}">
                <a16:creationId xmlns:a16="http://schemas.microsoft.com/office/drawing/2014/main" xmlns="" id="{6DB54B7C-B64B-465F-BA40-97AA6D6E0E7E}"/>
              </a:ext>
            </a:extLst>
          </p:cNvPr>
          <p:cNvSpPr/>
          <p:nvPr userDrawn="1"/>
        </p:nvSpPr>
        <p:spPr>
          <a:xfrm rot="19928977">
            <a:off x="11013436" y="5741878"/>
            <a:ext cx="1157545" cy="778623"/>
          </a:xfrm>
          <a:custGeom>
            <a:avLst/>
            <a:gdLst>
              <a:gd name="connsiteX0" fmla="*/ 928294 w 1157545"/>
              <a:gd name="connsiteY0" fmla="*/ 31386 h 778623"/>
              <a:gd name="connsiteX1" fmla="*/ 1016454 w 1157545"/>
              <a:gd name="connsiteY1" fmla="*/ 78623 h 778623"/>
              <a:gd name="connsiteX2" fmla="*/ 1149755 w 1157545"/>
              <a:gd name="connsiteY2" fmla="*/ 409578 h 778623"/>
              <a:gd name="connsiteX3" fmla="*/ 1138793 w 1157545"/>
              <a:gd name="connsiteY3" fmla="*/ 478879 h 778623"/>
              <a:gd name="connsiteX4" fmla="*/ 1148739 w 1157545"/>
              <a:gd name="connsiteY4" fmla="*/ 565242 h 778623"/>
              <a:gd name="connsiteX5" fmla="*/ 1157545 w 1157545"/>
              <a:gd name="connsiteY5" fmla="*/ 577813 h 778623"/>
              <a:gd name="connsiteX6" fmla="*/ 1066593 w 1157545"/>
              <a:gd name="connsiteY6" fmla="*/ 749952 h 778623"/>
              <a:gd name="connsiteX7" fmla="*/ 1025869 w 1157545"/>
              <a:gd name="connsiteY7" fmla="*/ 723338 h 778623"/>
              <a:gd name="connsiteX8" fmla="*/ 981449 w 1157545"/>
              <a:gd name="connsiteY8" fmla="*/ 705173 h 778623"/>
              <a:gd name="connsiteX9" fmla="*/ 950688 w 1157545"/>
              <a:gd name="connsiteY9" fmla="*/ 544999 h 778623"/>
              <a:gd name="connsiteX10" fmla="*/ 954930 w 1157545"/>
              <a:gd name="connsiteY10" fmla="*/ 309866 h 778623"/>
              <a:gd name="connsiteX11" fmla="*/ 634231 w 1157545"/>
              <a:gd name="connsiteY11" fmla="*/ 182577 h 778623"/>
              <a:gd name="connsiteX12" fmla="*/ 516488 w 1157545"/>
              <a:gd name="connsiteY12" fmla="*/ 350175 h 778623"/>
              <a:gd name="connsiteX13" fmla="*/ 516488 w 1157545"/>
              <a:gd name="connsiteY13" fmla="*/ 354065 h 778623"/>
              <a:gd name="connsiteX14" fmla="*/ 398391 w 1157545"/>
              <a:gd name="connsiteY14" fmla="*/ 398616 h 778623"/>
              <a:gd name="connsiteX15" fmla="*/ 170330 w 1157545"/>
              <a:gd name="connsiteY15" fmla="*/ 402859 h 778623"/>
              <a:gd name="connsiteX16" fmla="*/ 242461 w 1157545"/>
              <a:gd name="connsiteY16" fmla="*/ 687493 h 778623"/>
              <a:gd name="connsiteX17" fmla="*/ 270107 w 1157545"/>
              <a:gd name="connsiteY17" fmla="*/ 777988 h 778623"/>
              <a:gd name="connsiteX18" fmla="*/ 269524 w 1157545"/>
              <a:gd name="connsiteY18" fmla="*/ 778623 h 778623"/>
              <a:gd name="connsiteX19" fmla="*/ 32151 w 1157545"/>
              <a:gd name="connsiteY19" fmla="*/ 653204 h 778623"/>
              <a:gd name="connsiteX20" fmla="*/ 26776 w 1157545"/>
              <a:gd name="connsiteY20" fmla="*/ 645063 h 778623"/>
              <a:gd name="connsiteX21" fmla="*/ 14753 w 1157545"/>
              <a:gd name="connsiteY21" fmla="*/ 385533 h 778623"/>
              <a:gd name="connsiteX22" fmla="*/ 359851 w 1157545"/>
              <a:gd name="connsiteY22" fmla="*/ 201670 h 778623"/>
              <a:gd name="connsiteX23" fmla="*/ 444710 w 1157545"/>
              <a:gd name="connsiteY23" fmla="*/ 166312 h 778623"/>
              <a:gd name="connsiteX24" fmla="*/ 928294 w 1157545"/>
              <a:gd name="connsiteY24" fmla="*/ 31386 h 778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157545" h="778623">
                <a:moveTo>
                  <a:pt x="928294" y="31386"/>
                </a:moveTo>
                <a:cubicBezTo>
                  <a:pt x="957152" y="43315"/>
                  <a:pt x="986576" y="58911"/>
                  <a:pt x="1016454" y="78623"/>
                </a:cubicBezTo>
                <a:cubicBezTo>
                  <a:pt x="1101314" y="134489"/>
                  <a:pt x="1156473" y="333203"/>
                  <a:pt x="1149755" y="409578"/>
                </a:cubicBezTo>
                <a:cubicBezTo>
                  <a:pt x="1146927" y="439278"/>
                  <a:pt x="1142684" y="461200"/>
                  <a:pt x="1138793" y="478879"/>
                </a:cubicBezTo>
                <a:cubicBezTo>
                  <a:pt x="1132253" y="508757"/>
                  <a:pt x="1136230" y="539077"/>
                  <a:pt x="1148739" y="565242"/>
                </a:cubicBezTo>
                <a:lnTo>
                  <a:pt x="1157545" y="577813"/>
                </a:lnTo>
                <a:lnTo>
                  <a:pt x="1066593" y="749952"/>
                </a:lnTo>
                <a:lnTo>
                  <a:pt x="1025869" y="723338"/>
                </a:lnTo>
                <a:cubicBezTo>
                  <a:pt x="1011151" y="715250"/>
                  <a:pt x="996300" y="708885"/>
                  <a:pt x="981449" y="705173"/>
                </a:cubicBezTo>
                <a:cubicBezTo>
                  <a:pt x="854513" y="673704"/>
                  <a:pt x="829409" y="630567"/>
                  <a:pt x="950688" y="544999"/>
                </a:cubicBezTo>
                <a:cubicBezTo>
                  <a:pt x="1048630" y="476404"/>
                  <a:pt x="998068" y="382704"/>
                  <a:pt x="954930" y="309866"/>
                </a:cubicBezTo>
                <a:cubicBezTo>
                  <a:pt x="884215" y="190002"/>
                  <a:pt x="759753" y="169140"/>
                  <a:pt x="634231" y="182577"/>
                </a:cubicBezTo>
                <a:cubicBezTo>
                  <a:pt x="541592" y="192123"/>
                  <a:pt x="520024" y="265669"/>
                  <a:pt x="516488" y="350175"/>
                </a:cubicBezTo>
                <a:cubicBezTo>
                  <a:pt x="516488" y="351590"/>
                  <a:pt x="516488" y="352650"/>
                  <a:pt x="516488" y="354065"/>
                </a:cubicBezTo>
                <a:cubicBezTo>
                  <a:pt x="515781" y="415588"/>
                  <a:pt x="440468" y="443168"/>
                  <a:pt x="398391" y="398616"/>
                </a:cubicBezTo>
                <a:cubicBezTo>
                  <a:pt x="347475" y="344871"/>
                  <a:pt x="272162" y="272033"/>
                  <a:pt x="170330" y="402859"/>
                </a:cubicBezTo>
                <a:cubicBezTo>
                  <a:pt x="71327" y="529795"/>
                  <a:pt x="158662" y="640820"/>
                  <a:pt x="242461" y="687493"/>
                </a:cubicBezTo>
                <a:cubicBezTo>
                  <a:pt x="276140" y="706322"/>
                  <a:pt x="285753" y="747227"/>
                  <a:pt x="270107" y="777988"/>
                </a:cubicBezTo>
                <a:lnTo>
                  <a:pt x="269524" y="778623"/>
                </a:lnTo>
                <a:lnTo>
                  <a:pt x="32151" y="653204"/>
                </a:lnTo>
                <a:lnTo>
                  <a:pt x="26776" y="645063"/>
                </a:lnTo>
                <a:cubicBezTo>
                  <a:pt x="-3986" y="595208"/>
                  <a:pt x="-8583" y="442460"/>
                  <a:pt x="14753" y="385533"/>
                </a:cubicBezTo>
                <a:cubicBezTo>
                  <a:pt x="102442" y="173737"/>
                  <a:pt x="227257" y="193538"/>
                  <a:pt x="359851" y="201670"/>
                </a:cubicBezTo>
                <a:cubicBezTo>
                  <a:pt x="392027" y="203438"/>
                  <a:pt x="423496" y="190356"/>
                  <a:pt x="444710" y="166312"/>
                </a:cubicBezTo>
                <a:cubicBezTo>
                  <a:pt x="552067" y="44105"/>
                  <a:pt x="726289" y="-52114"/>
                  <a:pt x="928294" y="31386"/>
                </a:cubicBezTo>
                <a:close/>
              </a:path>
            </a:pathLst>
          </a:custGeom>
          <a:solidFill>
            <a:schemeClr val="accent2">
              <a:alpha val="30000"/>
            </a:schemeClr>
          </a:solidFill>
          <a:ln w="9525" cap="flat">
            <a:noFill/>
            <a:prstDash val="solid"/>
            <a:miter/>
          </a:ln>
        </p:spPr>
        <p:txBody>
          <a:bodyPr rtlCol="0" anchor="ctr"/>
          <a:lstStyle/>
          <a:p>
            <a:pPr latinLnBrk="0"/>
            <a:endParaRPr lang="en-US" sz="1800">
              <a:solidFill>
                <a:prstClr val="black"/>
              </a:solidFill>
            </a:endParaRPr>
          </a:p>
        </p:txBody>
      </p:sp>
      <p:sp>
        <p:nvSpPr>
          <p:cNvPr id="13" name="Graphic 1">
            <a:extLst>
              <a:ext uri="{FF2B5EF4-FFF2-40B4-BE49-F238E27FC236}">
                <a16:creationId xmlns:a16="http://schemas.microsoft.com/office/drawing/2014/main" xmlns="" id="{22076317-9A77-4E39-AE9D-46F30709B4B1}"/>
              </a:ext>
            </a:extLst>
          </p:cNvPr>
          <p:cNvSpPr/>
          <p:nvPr userDrawn="1"/>
        </p:nvSpPr>
        <p:spPr>
          <a:xfrm rot="17307127">
            <a:off x="10163006" y="5715989"/>
            <a:ext cx="842153" cy="797239"/>
          </a:xfrm>
          <a:custGeom>
            <a:avLst/>
            <a:gdLst>
              <a:gd name="connsiteX0" fmla="*/ 3563995 w 3571875"/>
              <a:gd name="connsiteY0" fmla="*/ 2018692 h 3381375"/>
              <a:gd name="connsiteX1" fmla="*/ 3259195 w 3571875"/>
              <a:gd name="connsiteY1" fmla="*/ 1688175 h 3381375"/>
              <a:gd name="connsiteX2" fmla="*/ 3067742 w 3571875"/>
              <a:gd name="connsiteY2" fmla="*/ 1290029 h 3381375"/>
              <a:gd name="connsiteX3" fmla="*/ 3097270 w 3571875"/>
              <a:gd name="connsiteY3" fmla="*/ 1103340 h 3381375"/>
              <a:gd name="connsiteX4" fmla="*/ 2738177 w 3571875"/>
              <a:gd name="connsiteY4" fmla="*/ 211799 h 3381375"/>
              <a:gd name="connsiteX5" fmla="*/ 1197984 w 3571875"/>
              <a:gd name="connsiteY5" fmla="*/ 448019 h 3381375"/>
              <a:gd name="connsiteX6" fmla="*/ 969384 w 3571875"/>
              <a:gd name="connsiteY6" fmla="*/ 543269 h 3381375"/>
              <a:gd name="connsiteX7" fmla="*/ 39744 w 3571875"/>
              <a:gd name="connsiteY7" fmla="*/ 1038569 h 3381375"/>
              <a:gd name="connsiteX8" fmla="*/ 72129 w 3571875"/>
              <a:gd name="connsiteY8" fmla="*/ 1737704 h 3381375"/>
              <a:gd name="connsiteX9" fmla="*/ 155949 w 3571875"/>
              <a:gd name="connsiteY9" fmla="*/ 2333970 h 3381375"/>
              <a:gd name="connsiteX10" fmla="*/ 724592 w 3571875"/>
              <a:gd name="connsiteY10" fmla="*/ 3295995 h 3381375"/>
              <a:gd name="connsiteX11" fmla="*/ 2052377 w 3571875"/>
              <a:gd name="connsiteY11" fmla="*/ 3293137 h 3381375"/>
              <a:gd name="connsiteX12" fmla="*/ 2053329 w 3571875"/>
              <a:gd name="connsiteY12" fmla="*/ 3294090 h 3381375"/>
              <a:gd name="connsiteX13" fmla="*/ 2053329 w 3571875"/>
              <a:gd name="connsiteY13" fmla="*/ 3294090 h 3381375"/>
              <a:gd name="connsiteX14" fmla="*/ 2053329 w 3571875"/>
              <a:gd name="connsiteY14" fmla="*/ 3294090 h 3381375"/>
              <a:gd name="connsiteX15" fmla="*/ 3150609 w 3571875"/>
              <a:gd name="connsiteY15" fmla="*/ 2945474 h 3381375"/>
              <a:gd name="connsiteX16" fmla="*/ 3563995 w 3571875"/>
              <a:gd name="connsiteY16" fmla="*/ 2018692 h 3381375"/>
              <a:gd name="connsiteX17" fmla="*/ 2525770 w 3571875"/>
              <a:gd name="connsiteY17" fmla="*/ 2945474 h 3381375"/>
              <a:gd name="connsiteX18" fmla="*/ 1897119 w 3571875"/>
              <a:gd name="connsiteY18" fmla="*/ 2853082 h 3381375"/>
              <a:gd name="connsiteX19" fmla="*/ 1736147 w 3571875"/>
              <a:gd name="connsiteY19" fmla="*/ 2662582 h 3381375"/>
              <a:gd name="connsiteX20" fmla="*/ 1487544 w 3571875"/>
              <a:gd name="connsiteY20" fmla="*/ 2900707 h 3381375"/>
              <a:gd name="connsiteX21" fmla="*/ 500754 w 3571875"/>
              <a:gd name="connsiteY21" fmla="*/ 2563522 h 3381375"/>
              <a:gd name="connsiteX22" fmla="*/ 662679 w 3571875"/>
              <a:gd name="connsiteY22" fmla="*/ 2166330 h 3381375"/>
              <a:gd name="connsiteX23" fmla="*/ 653154 w 3571875"/>
              <a:gd name="connsiteY23" fmla="*/ 1852004 h 3381375"/>
              <a:gd name="connsiteX24" fmla="*/ 458844 w 3571875"/>
              <a:gd name="connsiteY24" fmla="*/ 1085242 h 3381375"/>
              <a:gd name="connsiteX25" fmla="*/ 1073207 w 3571875"/>
              <a:gd name="connsiteY25" fmla="*/ 1073812 h 3381375"/>
              <a:gd name="connsiteX26" fmla="*/ 1391342 w 3571875"/>
              <a:gd name="connsiteY26" fmla="*/ 953797 h 3381375"/>
              <a:gd name="connsiteX27" fmla="*/ 1391342 w 3571875"/>
              <a:gd name="connsiteY27" fmla="*/ 943319 h 3381375"/>
              <a:gd name="connsiteX28" fmla="*/ 1708524 w 3571875"/>
              <a:gd name="connsiteY28" fmla="*/ 491834 h 3381375"/>
              <a:gd name="connsiteX29" fmla="*/ 2572442 w 3571875"/>
              <a:gd name="connsiteY29" fmla="*/ 834734 h 3381375"/>
              <a:gd name="connsiteX30" fmla="*/ 2561012 w 3571875"/>
              <a:gd name="connsiteY30" fmla="*/ 1468147 h 3381375"/>
              <a:gd name="connsiteX31" fmla="*/ 2643879 w 3571875"/>
              <a:gd name="connsiteY31" fmla="*/ 1899629 h 3381375"/>
              <a:gd name="connsiteX32" fmla="*/ 2881052 w 3571875"/>
              <a:gd name="connsiteY32" fmla="*/ 2025359 h 3381375"/>
              <a:gd name="connsiteX33" fmla="*/ 3013449 w 3571875"/>
              <a:gd name="connsiteY33" fmla="*/ 2234910 h 3381375"/>
              <a:gd name="connsiteX34" fmla="*/ 2525770 w 3571875"/>
              <a:gd name="connsiteY34" fmla="*/ 2945474 h 3381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3571875" h="3381375">
                <a:moveTo>
                  <a:pt x="3563995" y="2018692"/>
                </a:moveTo>
                <a:cubicBezTo>
                  <a:pt x="3504939" y="1839622"/>
                  <a:pt x="3367779" y="1740562"/>
                  <a:pt x="3259195" y="1688175"/>
                </a:cubicBezTo>
                <a:cubicBezTo>
                  <a:pt x="3110604" y="1616737"/>
                  <a:pt x="3032499" y="1451002"/>
                  <a:pt x="3067742" y="1290029"/>
                </a:cubicBezTo>
                <a:cubicBezTo>
                  <a:pt x="3078220" y="1242404"/>
                  <a:pt x="3089649" y="1183350"/>
                  <a:pt x="3097270" y="1103340"/>
                </a:cubicBezTo>
                <a:cubicBezTo>
                  <a:pt x="3115367" y="897599"/>
                  <a:pt x="2966777" y="362294"/>
                  <a:pt x="2738177" y="211799"/>
                </a:cubicBezTo>
                <a:cubicBezTo>
                  <a:pt x="2094287" y="-213016"/>
                  <a:pt x="1528502" y="71782"/>
                  <a:pt x="1197984" y="448019"/>
                </a:cubicBezTo>
                <a:cubicBezTo>
                  <a:pt x="1140834" y="512789"/>
                  <a:pt x="1056062" y="548032"/>
                  <a:pt x="969384" y="543269"/>
                </a:cubicBezTo>
                <a:cubicBezTo>
                  <a:pt x="612197" y="521362"/>
                  <a:pt x="275964" y="468022"/>
                  <a:pt x="39744" y="1038569"/>
                </a:cubicBezTo>
                <a:cubicBezTo>
                  <a:pt x="-23121" y="1191922"/>
                  <a:pt x="-10738" y="1603402"/>
                  <a:pt x="72129" y="1737704"/>
                </a:cubicBezTo>
                <a:cubicBezTo>
                  <a:pt x="277869" y="2073937"/>
                  <a:pt x="364547" y="1985354"/>
                  <a:pt x="155949" y="2333970"/>
                </a:cubicBezTo>
                <a:cubicBezTo>
                  <a:pt x="-84081" y="2734972"/>
                  <a:pt x="276917" y="3127402"/>
                  <a:pt x="724592" y="3295995"/>
                </a:cubicBezTo>
                <a:cubicBezTo>
                  <a:pt x="1363719" y="3559837"/>
                  <a:pt x="1736147" y="3043582"/>
                  <a:pt x="2052377" y="3293137"/>
                </a:cubicBezTo>
                <a:lnTo>
                  <a:pt x="2053329" y="3294090"/>
                </a:lnTo>
                <a:cubicBezTo>
                  <a:pt x="2053329" y="3294090"/>
                  <a:pt x="2053329" y="3294090"/>
                  <a:pt x="2053329" y="3294090"/>
                </a:cubicBezTo>
                <a:cubicBezTo>
                  <a:pt x="2053329" y="3294090"/>
                  <a:pt x="2053329" y="3294090"/>
                  <a:pt x="2053329" y="3294090"/>
                </a:cubicBezTo>
                <a:cubicBezTo>
                  <a:pt x="2526722" y="3519832"/>
                  <a:pt x="2890577" y="3277897"/>
                  <a:pt x="3150609" y="2945474"/>
                </a:cubicBezTo>
                <a:cubicBezTo>
                  <a:pt x="3388734" y="2642580"/>
                  <a:pt x="3649720" y="2535899"/>
                  <a:pt x="3563995" y="2018692"/>
                </a:cubicBezTo>
                <a:close/>
                <a:moveTo>
                  <a:pt x="2525770" y="2945474"/>
                </a:moveTo>
                <a:cubicBezTo>
                  <a:pt x="2316219" y="3144547"/>
                  <a:pt x="2058092" y="2975002"/>
                  <a:pt x="1897119" y="2853082"/>
                </a:cubicBezTo>
                <a:cubicBezTo>
                  <a:pt x="1788534" y="2771167"/>
                  <a:pt x="1791392" y="2613052"/>
                  <a:pt x="1736147" y="2662582"/>
                </a:cubicBezTo>
                <a:cubicBezTo>
                  <a:pt x="1664709" y="2726399"/>
                  <a:pt x="1569459" y="2852130"/>
                  <a:pt x="1487544" y="2900707"/>
                </a:cubicBezTo>
                <a:cubicBezTo>
                  <a:pt x="1126547" y="3111210"/>
                  <a:pt x="636962" y="3001672"/>
                  <a:pt x="500754" y="2563522"/>
                </a:cubicBezTo>
                <a:cubicBezTo>
                  <a:pt x="434079" y="2346352"/>
                  <a:pt x="532187" y="2248245"/>
                  <a:pt x="662679" y="2166330"/>
                </a:cubicBezTo>
                <a:cubicBezTo>
                  <a:pt x="779837" y="2092987"/>
                  <a:pt x="774122" y="1919632"/>
                  <a:pt x="653154" y="1852004"/>
                </a:cubicBezTo>
                <a:cubicBezTo>
                  <a:pt x="427412" y="1726275"/>
                  <a:pt x="192144" y="1427189"/>
                  <a:pt x="458844" y="1085242"/>
                </a:cubicBezTo>
                <a:cubicBezTo>
                  <a:pt x="733164" y="732817"/>
                  <a:pt x="936047" y="929032"/>
                  <a:pt x="1073207" y="1073812"/>
                </a:cubicBezTo>
                <a:cubicBezTo>
                  <a:pt x="1186554" y="1193827"/>
                  <a:pt x="1389437" y="1119532"/>
                  <a:pt x="1391342" y="953797"/>
                </a:cubicBezTo>
                <a:cubicBezTo>
                  <a:pt x="1391342" y="949987"/>
                  <a:pt x="1391342" y="947129"/>
                  <a:pt x="1391342" y="943319"/>
                </a:cubicBezTo>
                <a:cubicBezTo>
                  <a:pt x="1400867" y="715672"/>
                  <a:pt x="1458969" y="517552"/>
                  <a:pt x="1708524" y="491834"/>
                </a:cubicBezTo>
                <a:cubicBezTo>
                  <a:pt x="2046662" y="455639"/>
                  <a:pt x="2381942" y="511837"/>
                  <a:pt x="2572442" y="834734"/>
                </a:cubicBezTo>
                <a:cubicBezTo>
                  <a:pt x="2688647" y="1030949"/>
                  <a:pt x="2824854" y="1283362"/>
                  <a:pt x="2561012" y="1468147"/>
                </a:cubicBezTo>
                <a:cubicBezTo>
                  <a:pt x="2234304" y="1698652"/>
                  <a:pt x="2301932" y="1814857"/>
                  <a:pt x="2643879" y="1899629"/>
                </a:cubicBezTo>
                <a:cubicBezTo>
                  <a:pt x="2723889" y="1919632"/>
                  <a:pt x="2803899" y="1968209"/>
                  <a:pt x="2881052" y="2025359"/>
                </a:cubicBezTo>
                <a:cubicBezTo>
                  <a:pt x="2949632" y="2075842"/>
                  <a:pt x="2998209" y="2151090"/>
                  <a:pt x="3013449" y="2234910"/>
                </a:cubicBezTo>
                <a:cubicBezTo>
                  <a:pt x="3079172" y="2606385"/>
                  <a:pt x="2737224" y="2743545"/>
                  <a:pt x="2525770" y="2945474"/>
                </a:cubicBezTo>
                <a:close/>
              </a:path>
            </a:pathLst>
          </a:custGeom>
          <a:solidFill>
            <a:schemeClr val="accent2">
              <a:alpha val="30000"/>
            </a:schemeClr>
          </a:solidFill>
          <a:ln w="9525" cap="flat">
            <a:noFill/>
            <a:prstDash val="solid"/>
            <a:miter/>
          </a:ln>
        </p:spPr>
        <p:txBody>
          <a:bodyPr rtlCol="0" anchor="ctr"/>
          <a:lstStyle/>
          <a:p>
            <a:pPr latinLnBrk="0"/>
            <a:endParaRPr lang="en-US" sz="1800">
              <a:solidFill>
                <a:prstClr val="black"/>
              </a:solidFill>
            </a:endParaRPr>
          </a:p>
        </p:txBody>
      </p:sp>
      <p:sp>
        <p:nvSpPr>
          <p:cNvPr id="14" name="Graphic 1">
            <a:extLst>
              <a:ext uri="{FF2B5EF4-FFF2-40B4-BE49-F238E27FC236}">
                <a16:creationId xmlns:a16="http://schemas.microsoft.com/office/drawing/2014/main" xmlns="" id="{17643AFC-76CD-4508-BA40-5AF32458912A}"/>
              </a:ext>
            </a:extLst>
          </p:cNvPr>
          <p:cNvSpPr/>
          <p:nvPr userDrawn="1"/>
        </p:nvSpPr>
        <p:spPr>
          <a:xfrm rot="20336913">
            <a:off x="10928531" y="5061567"/>
            <a:ext cx="661037" cy="685620"/>
          </a:xfrm>
          <a:custGeom>
            <a:avLst/>
            <a:gdLst>
              <a:gd name="connsiteX0" fmla="*/ 3563995 w 3571875"/>
              <a:gd name="connsiteY0" fmla="*/ 2018692 h 3381375"/>
              <a:gd name="connsiteX1" fmla="*/ 3259195 w 3571875"/>
              <a:gd name="connsiteY1" fmla="*/ 1688175 h 3381375"/>
              <a:gd name="connsiteX2" fmla="*/ 3067742 w 3571875"/>
              <a:gd name="connsiteY2" fmla="*/ 1290029 h 3381375"/>
              <a:gd name="connsiteX3" fmla="*/ 3097270 w 3571875"/>
              <a:gd name="connsiteY3" fmla="*/ 1103340 h 3381375"/>
              <a:gd name="connsiteX4" fmla="*/ 2738177 w 3571875"/>
              <a:gd name="connsiteY4" fmla="*/ 211799 h 3381375"/>
              <a:gd name="connsiteX5" fmla="*/ 1197984 w 3571875"/>
              <a:gd name="connsiteY5" fmla="*/ 448019 h 3381375"/>
              <a:gd name="connsiteX6" fmla="*/ 969384 w 3571875"/>
              <a:gd name="connsiteY6" fmla="*/ 543269 h 3381375"/>
              <a:gd name="connsiteX7" fmla="*/ 39744 w 3571875"/>
              <a:gd name="connsiteY7" fmla="*/ 1038569 h 3381375"/>
              <a:gd name="connsiteX8" fmla="*/ 72129 w 3571875"/>
              <a:gd name="connsiteY8" fmla="*/ 1737704 h 3381375"/>
              <a:gd name="connsiteX9" fmla="*/ 155949 w 3571875"/>
              <a:gd name="connsiteY9" fmla="*/ 2333970 h 3381375"/>
              <a:gd name="connsiteX10" fmla="*/ 724592 w 3571875"/>
              <a:gd name="connsiteY10" fmla="*/ 3295995 h 3381375"/>
              <a:gd name="connsiteX11" fmla="*/ 2052377 w 3571875"/>
              <a:gd name="connsiteY11" fmla="*/ 3293137 h 3381375"/>
              <a:gd name="connsiteX12" fmla="*/ 2053329 w 3571875"/>
              <a:gd name="connsiteY12" fmla="*/ 3294090 h 3381375"/>
              <a:gd name="connsiteX13" fmla="*/ 2053329 w 3571875"/>
              <a:gd name="connsiteY13" fmla="*/ 3294090 h 3381375"/>
              <a:gd name="connsiteX14" fmla="*/ 2053329 w 3571875"/>
              <a:gd name="connsiteY14" fmla="*/ 3294090 h 3381375"/>
              <a:gd name="connsiteX15" fmla="*/ 3150609 w 3571875"/>
              <a:gd name="connsiteY15" fmla="*/ 2945474 h 3381375"/>
              <a:gd name="connsiteX16" fmla="*/ 3563995 w 3571875"/>
              <a:gd name="connsiteY16" fmla="*/ 2018692 h 3381375"/>
              <a:gd name="connsiteX17" fmla="*/ 2525770 w 3571875"/>
              <a:gd name="connsiteY17" fmla="*/ 2945474 h 3381375"/>
              <a:gd name="connsiteX18" fmla="*/ 1897119 w 3571875"/>
              <a:gd name="connsiteY18" fmla="*/ 2853082 h 3381375"/>
              <a:gd name="connsiteX19" fmla="*/ 1736147 w 3571875"/>
              <a:gd name="connsiteY19" fmla="*/ 2662582 h 3381375"/>
              <a:gd name="connsiteX20" fmla="*/ 1487544 w 3571875"/>
              <a:gd name="connsiteY20" fmla="*/ 2900707 h 3381375"/>
              <a:gd name="connsiteX21" fmla="*/ 500754 w 3571875"/>
              <a:gd name="connsiteY21" fmla="*/ 2563522 h 3381375"/>
              <a:gd name="connsiteX22" fmla="*/ 662679 w 3571875"/>
              <a:gd name="connsiteY22" fmla="*/ 2166330 h 3381375"/>
              <a:gd name="connsiteX23" fmla="*/ 653154 w 3571875"/>
              <a:gd name="connsiteY23" fmla="*/ 1852004 h 3381375"/>
              <a:gd name="connsiteX24" fmla="*/ 458844 w 3571875"/>
              <a:gd name="connsiteY24" fmla="*/ 1085242 h 3381375"/>
              <a:gd name="connsiteX25" fmla="*/ 1073207 w 3571875"/>
              <a:gd name="connsiteY25" fmla="*/ 1073812 h 3381375"/>
              <a:gd name="connsiteX26" fmla="*/ 1391342 w 3571875"/>
              <a:gd name="connsiteY26" fmla="*/ 953797 h 3381375"/>
              <a:gd name="connsiteX27" fmla="*/ 1391342 w 3571875"/>
              <a:gd name="connsiteY27" fmla="*/ 943319 h 3381375"/>
              <a:gd name="connsiteX28" fmla="*/ 1708524 w 3571875"/>
              <a:gd name="connsiteY28" fmla="*/ 491834 h 3381375"/>
              <a:gd name="connsiteX29" fmla="*/ 2572442 w 3571875"/>
              <a:gd name="connsiteY29" fmla="*/ 834734 h 3381375"/>
              <a:gd name="connsiteX30" fmla="*/ 2561012 w 3571875"/>
              <a:gd name="connsiteY30" fmla="*/ 1468147 h 3381375"/>
              <a:gd name="connsiteX31" fmla="*/ 2643879 w 3571875"/>
              <a:gd name="connsiteY31" fmla="*/ 1899629 h 3381375"/>
              <a:gd name="connsiteX32" fmla="*/ 2881052 w 3571875"/>
              <a:gd name="connsiteY32" fmla="*/ 2025359 h 3381375"/>
              <a:gd name="connsiteX33" fmla="*/ 3013449 w 3571875"/>
              <a:gd name="connsiteY33" fmla="*/ 2234910 h 3381375"/>
              <a:gd name="connsiteX34" fmla="*/ 2525770 w 3571875"/>
              <a:gd name="connsiteY34" fmla="*/ 2945474 h 3381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3571875" h="3381375">
                <a:moveTo>
                  <a:pt x="3563995" y="2018692"/>
                </a:moveTo>
                <a:cubicBezTo>
                  <a:pt x="3504939" y="1839622"/>
                  <a:pt x="3367779" y="1740562"/>
                  <a:pt x="3259195" y="1688175"/>
                </a:cubicBezTo>
                <a:cubicBezTo>
                  <a:pt x="3110604" y="1616737"/>
                  <a:pt x="3032499" y="1451002"/>
                  <a:pt x="3067742" y="1290029"/>
                </a:cubicBezTo>
                <a:cubicBezTo>
                  <a:pt x="3078220" y="1242404"/>
                  <a:pt x="3089649" y="1183350"/>
                  <a:pt x="3097270" y="1103340"/>
                </a:cubicBezTo>
                <a:cubicBezTo>
                  <a:pt x="3115367" y="897599"/>
                  <a:pt x="2966777" y="362294"/>
                  <a:pt x="2738177" y="211799"/>
                </a:cubicBezTo>
                <a:cubicBezTo>
                  <a:pt x="2094287" y="-213016"/>
                  <a:pt x="1528502" y="71782"/>
                  <a:pt x="1197984" y="448019"/>
                </a:cubicBezTo>
                <a:cubicBezTo>
                  <a:pt x="1140834" y="512789"/>
                  <a:pt x="1056062" y="548032"/>
                  <a:pt x="969384" y="543269"/>
                </a:cubicBezTo>
                <a:cubicBezTo>
                  <a:pt x="612197" y="521362"/>
                  <a:pt x="275964" y="468022"/>
                  <a:pt x="39744" y="1038569"/>
                </a:cubicBezTo>
                <a:cubicBezTo>
                  <a:pt x="-23121" y="1191922"/>
                  <a:pt x="-10738" y="1603402"/>
                  <a:pt x="72129" y="1737704"/>
                </a:cubicBezTo>
                <a:cubicBezTo>
                  <a:pt x="277869" y="2073937"/>
                  <a:pt x="364547" y="1985354"/>
                  <a:pt x="155949" y="2333970"/>
                </a:cubicBezTo>
                <a:cubicBezTo>
                  <a:pt x="-84081" y="2734972"/>
                  <a:pt x="276917" y="3127402"/>
                  <a:pt x="724592" y="3295995"/>
                </a:cubicBezTo>
                <a:cubicBezTo>
                  <a:pt x="1363719" y="3559837"/>
                  <a:pt x="1736147" y="3043582"/>
                  <a:pt x="2052377" y="3293137"/>
                </a:cubicBezTo>
                <a:lnTo>
                  <a:pt x="2053329" y="3294090"/>
                </a:lnTo>
                <a:cubicBezTo>
                  <a:pt x="2053329" y="3294090"/>
                  <a:pt x="2053329" y="3294090"/>
                  <a:pt x="2053329" y="3294090"/>
                </a:cubicBezTo>
                <a:cubicBezTo>
                  <a:pt x="2053329" y="3294090"/>
                  <a:pt x="2053329" y="3294090"/>
                  <a:pt x="2053329" y="3294090"/>
                </a:cubicBezTo>
                <a:cubicBezTo>
                  <a:pt x="2526722" y="3519832"/>
                  <a:pt x="2890577" y="3277897"/>
                  <a:pt x="3150609" y="2945474"/>
                </a:cubicBezTo>
                <a:cubicBezTo>
                  <a:pt x="3388734" y="2642580"/>
                  <a:pt x="3649720" y="2535899"/>
                  <a:pt x="3563995" y="2018692"/>
                </a:cubicBezTo>
                <a:close/>
                <a:moveTo>
                  <a:pt x="2525770" y="2945474"/>
                </a:moveTo>
                <a:cubicBezTo>
                  <a:pt x="2316219" y="3144547"/>
                  <a:pt x="2058092" y="2975002"/>
                  <a:pt x="1897119" y="2853082"/>
                </a:cubicBezTo>
                <a:cubicBezTo>
                  <a:pt x="1788534" y="2771167"/>
                  <a:pt x="1791392" y="2613052"/>
                  <a:pt x="1736147" y="2662582"/>
                </a:cubicBezTo>
                <a:cubicBezTo>
                  <a:pt x="1664709" y="2726399"/>
                  <a:pt x="1569459" y="2852130"/>
                  <a:pt x="1487544" y="2900707"/>
                </a:cubicBezTo>
                <a:cubicBezTo>
                  <a:pt x="1126547" y="3111210"/>
                  <a:pt x="636962" y="3001672"/>
                  <a:pt x="500754" y="2563522"/>
                </a:cubicBezTo>
                <a:cubicBezTo>
                  <a:pt x="434079" y="2346352"/>
                  <a:pt x="532187" y="2248245"/>
                  <a:pt x="662679" y="2166330"/>
                </a:cubicBezTo>
                <a:cubicBezTo>
                  <a:pt x="779837" y="2092987"/>
                  <a:pt x="774122" y="1919632"/>
                  <a:pt x="653154" y="1852004"/>
                </a:cubicBezTo>
                <a:cubicBezTo>
                  <a:pt x="427412" y="1726275"/>
                  <a:pt x="192144" y="1427189"/>
                  <a:pt x="458844" y="1085242"/>
                </a:cubicBezTo>
                <a:cubicBezTo>
                  <a:pt x="733164" y="732817"/>
                  <a:pt x="936047" y="929032"/>
                  <a:pt x="1073207" y="1073812"/>
                </a:cubicBezTo>
                <a:cubicBezTo>
                  <a:pt x="1186554" y="1193827"/>
                  <a:pt x="1389437" y="1119532"/>
                  <a:pt x="1391342" y="953797"/>
                </a:cubicBezTo>
                <a:cubicBezTo>
                  <a:pt x="1391342" y="949987"/>
                  <a:pt x="1391342" y="947129"/>
                  <a:pt x="1391342" y="943319"/>
                </a:cubicBezTo>
                <a:cubicBezTo>
                  <a:pt x="1400867" y="715672"/>
                  <a:pt x="1458969" y="517552"/>
                  <a:pt x="1708524" y="491834"/>
                </a:cubicBezTo>
                <a:cubicBezTo>
                  <a:pt x="2046662" y="455639"/>
                  <a:pt x="2381942" y="511837"/>
                  <a:pt x="2572442" y="834734"/>
                </a:cubicBezTo>
                <a:cubicBezTo>
                  <a:pt x="2688647" y="1030949"/>
                  <a:pt x="2824854" y="1283362"/>
                  <a:pt x="2561012" y="1468147"/>
                </a:cubicBezTo>
                <a:cubicBezTo>
                  <a:pt x="2234304" y="1698652"/>
                  <a:pt x="2301932" y="1814857"/>
                  <a:pt x="2643879" y="1899629"/>
                </a:cubicBezTo>
                <a:cubicBezTo>
                  <a:pt x="2723889" y="1919632"/>
                  <a:pt x="2803899" y="1968209"/>
                  <a:pt x="2881052" y="2025359"/>
                </a:cubicBezTo>
                <a:cubicBezTo>
                  <a:pt x="2949632" y="2075842"/>
                  <a:pt x="2998209" y="2151090"/>
                  <a:pt x="3013449" y="2234910"/>
                </a:cubicBezTo>
                <a:cubicBezTo>
                  <a:pt x="3079172" y="2606385"/>
                  <a:pt x="2737224" y="2743545"/>
                  <a:pt x="2525770" y="2945474"/>
                </a:cubicBezTo>
                <a:close/>
              </a:path>
            </a:pathLst>
          </a:custGeom>
          <a:solidFill>
            <a:schemeClr val="accent2">
              <a:alpha val="30000"/>
            </a:schemeClr>
          </a:solidFill>
          <a:ln w="9525" cap="flat">
            <a:noFill/>
            <a:prstDash val="solid"/>
            <a:miter/>
          </a:ln>
        </p:spPr>
        <p:txBody>
          <a:bodyPr rtlCol="0" anchor="ctr"/>
          <a:lstStyle/>
          <a:p>
            <a:pPr latinLnBrk="0"/>
            <a:endParaRPr lang="en-US" sz="1800">
              <a:solidFill>
                <a:prstClr val="black"/>
              </a:solidFill>
            </a:endParaRPr>
          </a:p>
        </p:txBody>
      </p:sp>
      <p:sp>
        <p:nvSpPr>
          <p:cNvPr id="20" name="Rectangle 19">
            <a:extLst>
              <a:ext uri="{FF2B5EF4-FFF2-40B4-BE49-F238E27FC236}">
                <a16:creationId xmlns:a16="http://schemas.microsoft.com/office/drawing/2014/main" xmlns="" id="{8B53EBB3-5069-4481-AE02-EA54E792AEED}"/>
              </a:ext>
            </a:extLst>
          </p:cNvPr>
          <p:cNvSpPr/>
          <p:nvPr userDrawn="1"/>
        </p:nvSpPr>
        <p:spPr>
          <a:xfrm>
            <a:off x="0" y="6580736"/>
            <a:ext cx="12192000" cy="277264"/>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latinLnBrk="0"/>
            <a:endParaRPr lang="en-US" sz="1800">
              <a:solidFill>
                <a:prstClr val="white"/>
              </a:solidFill>
            </a:endParaRPr>
          </a:p>
        </p:txBody>
      </p:sp>
    </p:spTree>
    <p:extLst>
      <p:ext uri="{BB962C8B-B14F-4D97-AF65-F5344CB8AC3E}">
        <p14:creationId xmlns:p14="http://schemas.microsoft.com/office/powerpoint/2010/main" val="2243810207"/>
      </p:ext>
    </p:extLst>
  </p:cSld>
  <p:clrMapOvr>
    <a:masterClrMapping/>
  </p:clrMapOvr>
</p:sldLayout>
</file>

<file path=ppt/slideLayouts/slideLayout298.xml><?xml version="1.0" encoding="utf-8"?>
<p:sldLayout xmlns:a="http://schemas.openxmlformats.org/drawingml/2006/main" xmlns:r="http://schemas.openxmlformats.org/officeDocument/2006/relationships" xmlns:p="http://schemas.openxmlformats.org/presentationml/2006/main" userDrawn="1">
  <p:cSld name="5_Contents slide layout">
    <p:spTree>
      <p:nvGrpSpPr>
        <p:cNvPr id="1" name=""/>
        <p:cNvGrpSpPr/>
        <p:nvPr/>
      </p:nvGrpSpPr>
      <p:grpSpPr>
        <a:xfrm>
          <a:off x="0" y="0"/>
          <a:ext cx="0" cy="0"/>
          <a:chOff x="0" y="0"/>
          <a:chExt cx="0" cy="0"/>
        </a:xfrm>
      </p:grpSpPr>
      <p:sp>
        <p:nvSpPr>
          <p:cNvPr id="5" name="Rectangle 4">
            <a:extLst>
              <a:ext uri="{FF2B5EF4-FFF2-40B4-BE49-F238E27FC236}">
                <a16:creationId xmlns:a16="http://schemas.microsoft.com/office/drawing/2014/main" xmlns="" id="{BE4C200A-24A8-43AD-A980-E284C50657FD}"/>
              </a:ext>
            </a:extLst>
          </p:cNvPr>
          <p:cNvSpPr>
            <a:spLocks noGrp="1"/>
          </p:cNvSpPr>
          <p:nvPr>
            <p:ph type="pic" idx="1" hasCustomPrompt="1"/>
          </p:nvPr>
        </p:nvSpPr>
        <p:spPr>
          <a:xfrm>
            <a:off x="0" y="0"/>
            <a:ext cx="6113635" cy="6858000"/>
          </a:xfrm>
          <a:custGeom>
            <a:avLst/>
            <a:gdLst>
              <a:gd name="connsiteX0" fmla="*/ 0 w 3658111"/>
              <a:gd name="connsiteY0" fmla="*/ 0 h 6858000"/>
              <a:gd name="connsiteX1" fmla="*/ 3658111 w 3658111"/>
              <a:gd name="connsiteY1" fmla="*/ 0 h 6858000"/>
              <a:gd name="connsiteX2" fmla="*/ 3658111 w 3658111"/>
              <a:gd name="connsiteY2" fmla="*/ 6858000 h 6858000"/>
              <a:gd name="connsiteX3" fmla="*/ 0 w 3658111"/>
              <a:gd name="connsiteY3" fmla="*/ 6858000 h 6858000"/>
              <a:gd name="connsiteX4" fmla="*/ 0 w 3658111"/>
              <a:gd name="connsiteY4" fmla="*/ 0 h 6858000"/>
              <a:gd name="connsiteX0" fmla="*/ 0 w 6113634"/>
              <a:gd name="connsiteY0" fmla="*/ 0 h 6878548"/>
              <a:gd name="connsiteX1" fmla="*/ 3658111 w 6113634"/>
              <a:gd name="connsiteY1" fmla="*/ 0 h 6878548"/>
              <a:gd name="connsiteX2" fmla="*/ 6113634 w 6113634"/>
              <a:gd name="connsiteY2" fmla="*/ 6878548 h 6878548"/>
              <a:gd name="connsiteX3" fmla="*/ 0 w 6113634"/>
              <a:gd name="connsiteY3" fmla="*/ 6858000 h 6878548"/>
              <a:gd name="connsiteX4" fmla="*/ 0 w 6113634"/>
              <a:gd name="connsiteY4" fmla="*/ 0 h 68785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13634" h="6878548">
                <a:moveTo>
                  <a:pt x="0" y="0"/>
                </a:moveTo>
                <a:lnTo>
                  <a:pt x="3658111" y="0"/>
                </a:lnTo>
                <a:lnTo>
                  <a:pt x="6113634" y="6878548"/>
                </a:lnTo>
                <a:lnTo>
                  <a:pt x="0" y="6858000"/>
                </a:lnTo>
                <a:lnTo>
                  <a:pt x="0" y="0"/>
                </a:lnTo>
                <a:close/>
              </a:path>
            </a:pathLst>
          </a:custGeom>
          <a:solidFill>
            <a:schemeClr val="bg1">
              <a:lumMod val="95000"/>
            </a:schemeClr>
          </a:solidFill>
          <a:ln w="50800">
            <a:noFill/>
          </a:ln>
          <a:effectLst>
            <a:outerShdw blurRad="50800" dist="38100" algn="l" rotWithShape="0">
              <a:prstClr val="black">
                <a:alpha val="40000"/>
              </a:prstClr>
            </a:outerShdw>
          </a:effectLst>
        </p:spPr>
        <p:txBody>
          <a:bodyPr wrap="square" anchor="ctr">
            <a:noAutofit/>
          </a:bodyPr>
          <a:lstStyle>
            <a:lvl1pPr marL="0" indent="0" algn="ctr">
              <a:buNone/>
              <a:defRPr sz="1200" baseline="0">
                <a:latin typeface="Arial" pitchFamily="34" charset="0"/>
                <a:cs typeface="Arial" pitchFamily="34" charset="0"/>
              </a:defRPr>
            </a:lvl1pPr>
            <a:lvl2pPr marL="457189" indent="0">
              <a:buNone/>
              <a:defRPr sz="2800"/>
            </a:lvl2pPr>
            <a:lvl3pPr marL="914377" indent="0">
              <a:buNone/>
              <a:defRPr sz="2400"/>
            </a:lvl3pPr>
            <a:lvl4pPr marL="1371566" indent="0">
              <a:buNone/>
              <a:defRPr sz="2000"/>
            </a:lvl4pPr>
            <a:lvl5pPr marL="1828754" indent="0">
              <a:buNone/>
              <a:defRPr sz="2000"/>
            </a:lvl5pPr>
            <a:lvl6pPr marL="2285943" indent="0">
              <a:buNone/>
              <a:defRPr sz="2000"/>
            </a:lvl6pPr>
            <a:lvl7pPr marL="2743131" indent="0">
              <a:buNone/>
              <a:defRPr sz="2000"/>
            </a:lvl7pPr>
            <a:lvl8pPr marL="3200320" indent="0">
              <a:buNone/>
              <a:defRPr sz="2000"/>
            </a:lvl8pPr>
            <a:lvl9pPr marL="3657509" indent="0">
              <a:buNone/>
              <a:defRPr sz="2000"/>
            </a:lvl9pPr>
          </a:lstStyle>
          <a:p>
            <a:r>
              <a:rPr lang="en-US" altLang="ko-KR" dirty="0"/>
              <a:t>Your Picture Here and Send to Back</a:t>
            </a:r>
            <a:endParaRPr lang="ko-KR" altLang="en-US" dirty="0"/>
          </a:p>
        </p:txBody>
      </p:sp>
    </p:spTree>
    <p:extLst>
      <p:ext uri="{BB962C8B-B14F-4D97-AF65-F5344CB8AC3E}">
        <p14:creationId xmlns:p14="http://schemas.microsoft.com/office/powerpoint/2010/main" val="757556033"/>
      </p:ext>
    </p:extLst>
  </p:cSld>
  <p:clrMapOvr>
    <a:masterClrMapping/>
  </p:clrMapOvr>
</p:sldLayout>
</file>

<file path=ppt/slideLayouts/slideLayout299.xml><?xml version="1.0" encoding="utf-8"?>
<p:sldLayout xmlns:a="http://schemas.openxmlformats.org/drawingml/2006/main" xmlns:r="http://schemas.openxmlformats.org/officeDocument/2006/relationships" xmlns:p="http://schemas.openxmlformats.org/presentationml/2006/main" userDrawn="1">
  <p:cSld name="Agenda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211663662"/>
      </p:ext>
    </p:extLst>
  </p:cSld>
  <p:clrMapOvr>
    <a:masterClrMapping/>
  </p:clrMapOvr>
</p:sldLayout>
</file>

<file path=ppt/slideLayouts/slideLayout300.xml><?xml version="1.0" encoding="utf-8"?>
<p:sldLayout xmlns:a="http://schemas.openxmlformats.org/drawingml/2006/main" xmlns:r="http://schemas.openxmlformats.org/officeDocument/2006/relationships" xmlns:p="http://schemas.openxmlformats.org/presentationml/2006/main" preserve="1" userDrawn="1">
  <p:cSld name="1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258746148"/>
      </p:ext>
    </p:extLst>
  </p:cSld>
  <p:clrMapOvr>
    <a:masterClrMapping/>
  </p:clrMapOvr>
</p:sldLayout>
</file>

<file path=ppt/slideLayouts/slideLayout301.xml><?xml version="1.0" encoding="utf-8"?>
<p:sldLayout xmlns:a="http://schemas.openxmlformats.org/drawingml/2006/main" xmlns:r="http://schemas.openxmlformats.org/officeDocument/2006/relationships" xmlns:p="http://schemas.openxmlformats.org/presentationml/2006/main" preserve="1" userDrawn="1">
  <p:cSld name="7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583664181"/>
      </p:ext>
    </p:extLst>
  </p:cSld>
  <p:clrMapOvr>
    <a:masterClrMapping/>
  </p:clrMapOvr>
</p:sldLayout>
</file>

<file path=ppt/slideLayouts/slideLayout302.xml><?xml version="1.0" encoding="utf-8"?>
<p:sldLayout xmlns:a="http://schemas.openxmlformats.org/drawingml/2006/main" xmlns:r="http://schemas.openxmlformats.org/officeDocument/2006/relationships" xmlns:p="http://schemas.openxmlformats.org/presentationml/2006/main" preserve="1" userDrawn="1">
  <p:cSld name="2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16880385"/>
      </p:ext>
    </p:extLst>
  </p:cSld>
  <p:clrMapOvr>
    <a:masterClrMapping/>
  </p:clrMapOvr>
</p:sldLayout>
</file>

<file path=ppt/slideLayouts/slideLayout303.xml><?xml version="1.0" encoding="utf-8"?>
<p:sldLayout xmlns:a="http://schemas.openxmlformats.org/drawingml/2006/main" xmlns:r="http://schemas.openxmlformats.org/officeDocument/2006/relationships" xmlns:p="http://schemas.openxmlformats.org/presentationml/2006/main" preserve="1" userDrawn="1">
  <p:cSld name="3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292037690"/>
      </p:ext>
    </p:extLst>
  </p:cSld>
  <p:clrMapOvr>
    <a:masterClrMapping/>
  </p:clrMapOvr>
</p:sldLayout>
</file>

<file path=ppt/slideLayouts/slideLayout304.xml><?xml version="1.0" encoding="utf-8"?>
<p:sldLayout xmlns:a="http://schemas.openxmlformats.org/drawingml/2006/main" xmlns:r="http://schemas.openxmlformats.org/officeDocument/2006/relationships" xmlns:p="http://schemas.openxmlformats.org/presentationml/2006/main" preserve="1" userDrawn="1">
  <p:cSld name="6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115741282"/>
      </p:ext>
    </p:extLst>
  </p:cSld>
  <p:clrMapOvr>
    <a:masterClrMapping/>
  </p:clrMapOvr>
</p:sldLayout>
</file>

<file path=ppt/slideLayouts/slideLayout305.xml><?xml version="1.0" encoding="utf-8"?>
<p:sldLayout xmlns:a="http://schemas.openxmlformats.org/drawingml/2006/main" xmlns:r="http://schemas.openxmlformats.org/officeDocument/2006/relationships" xmlns:p="http://schemas.openxmlformats.org/presentationml/2006/main" preserve="1" userDrawn="1">
  <p:cSld name="4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936308213"/>
      </p:ext>
    </p:extLst>
  </p:cSld>
  <p:clrMapOvr>
    <a:masterClrMapping/>
  </p:clrMapOvr>
</p:sldLayout>
</file>

<file path=ppt/slideLayouts/slideLayout306.xml><?xml version="1.0" encoding="utf-8"?>
<p:sldLayout xmlns:a="http://schemas.openxmlformats.org/drawingml/2006/main" xmlns:r="http://schemas.openxmlformats.org/officeDocument/2006/relationships" xmlns:p="http://schemas.openxmlformats.org/presentationml/2006/main" preserve="1" userDrawn="1">
  <p:cSld name="5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17977653"/>
      </p:ext>
    </p:extLst>
  </p:cSld>
  <p:clrMapOvr>
    <a:masterClrMapping/>
  </p:clrMapOvr>
</p:sldLayout>
</file>

<file path=ppt/slideLayouts/slideLayout307.xml><?xml version="1.0" encoding="utf-8"?>
<p:sldLayout xmlns:a="http://schemas.openxmlformats.org/drawingml/2006/main" xmlns:r="http://schemas.openxmlformats.org/officeDocument/2006/relationships" xmlns:p="http://schemas.openxmlformats.org/presentationml/2006/main" userDrawn="1">
  <p:cSld name="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grpSp>
        <p:nvGrpSpPr>
          <p:cNvPr id="4" name="Group 3">
            <a:extLst>
              <a:ext uri="{FF2B5EF4-FFF2-40B4-BE49-F238E27FC236}">
                <a16:creationId xmlns:a16="http://schemas.microsoft.com/office/drawing/2014/main" xmlns="" id="{C2C52B6D-34FB-4FDE-831C-0BC7BB7E8FCC}"/>
              </a:ext>
            </a:extLst>
          </p:cNvPr>
          <p:cNvGrpSpPr/>
          <p:nvPr userDrawn="1"/>
        </p:nvGrpSpPr>
        <p:grpSpPr>
          <a:xfrm>
            <a:off x="0" y="5735952"/>
            <a:ext cx="12192000" cy="723192"/>
            <a:chOff x="0" y="5808144"/>
            <a:chExt cx="12192000" cy="723192"/>
          </a:xfrm>
        </p:grpSpPr>
        <p:sp>
          <p:nvSpPr>
            <p:cNvPr id="5" name="Freeform: Shape 4">
              <a:extLst>
                <a:ext uri="{FF2B5EF4-FFF2-40B4-BE49-F238E27FC236}">
                  <a16:creationId xmlns:a16="http://schemas.microsoft.com/office/drawing/2014/main" xmlns="" id="{18273629-03F8-49F1-A322-60F40F3A5D5C}"/>
                </a:ext>
              </a:extLst>
            </p:cNvPr>
            <p:cNvSpPr/>
            <p:nvPr/>
          </p:nvSpPr>
          <p:spPr>
            <a:xfrm>
              <a:off x="7651033" y="5808144"/>
              <a:ext cx="4540967" cy="723192"/>
            </a:xfrm>
            <a:custGeom>
              <a:avLst/>
              <a:gdLst>
                <a:gd name="connsiteX0" fmla="*/ 2320655 w 4540967"/>
                <a:gd name="connsiteY0" fmla="*/ 0 h 723192"/>
                <a:gd name="connsiteX1" fmla="*/ 2481565 w 4540967"/>
                <a:gd name="connsiteY1" fmla="*/ 57012 h 723192"/>
                <a:gd name="connsiteX2" fmla="*/ 2540708 w 4540967"/>
                <a:gd name="connsiteY2" fmla="*/ 199540 h 723192"/>
                <a:gd name="connsiteX3" fmla="*/ 2522858 w 4540967"/>
                <a:gd name="connsiteY3" fmla="*/ 283991 h 723192"/>
                <a:gd name="connsiteX4" fmla="*/ 2477836 w 4540967"/>
                <a:gd name="connsiteY4" fmla="*/ 348728 h 723192"/>
                <a:gd name="connsiteX5" fmla="*/ 2386458 w 4540967"/>
                <a:gd name="connsiteY5" fmla="*/ 420658 h 723192"/>
                <a:gd name="connsiteX6" fmla="*/ 2268440 w 4540967"/>
                <a:gd name="connsiteY6" fmla="*/ 526955 h 723192"/>
                <a:gd name="connsiteX7" fmla="*/ 2244463 w 4540967"/>
                <a:gd name="connsiteY7" fmla="*/ 578371 h 723192"/>
                <a:gd name="connsiteX8" fmla="*/ 2411501 w 4540967"/>
                <a:gd name="connsiteY8" fmla="*/ 578371 h 723192"/>
                <a:gd name="connsiteX9" fmla="*/ 2411501 w 4540967"/>
                <a:gd name="connsiteY9" fmla="*/ 522692 h 723192"/>
                <a:gd name="connsiteX10" fmla="*/ 2443469 w 4540967"/>
                <a:gd name="connsiteY10" fmla="*/ 490723 h 723192"/>
                <a:gd name="connsiteX11" fmla="*/ 2515932 w 4540967"/>
                <a:gd name="connsiteY11" fmla="*/ 490723 h 723192"/>
                <a:gd name="connsiteX12" fmla="*/ 2533248 w 4540967"/>
                <a:gd name="connsiteY12" fmla="*/ 495785 h 723192"/>
                <a:gd name="connsiteX13" fmla="*/ 2546303 w 4540967"/>
                <a:gd name="connsiteY13" fmla="*/ 520294 h 723192"/>
                <a:gd name="connsiteX14" fmla="*/ 2545503 w 4540967"/>
                <a:gd name="connsiteY14" fmla="*/ 670015 h 723192"/>
                <a:gd name="connsiteX15" fmla="*/ 2545770 w 4540967"/>
                <a:gd name="connsiteY15" fmla="*/ 679073 h 723192"/>
                <a:gd name="connsiteX16" fmla="*/ 2554029 w 4540967"/>
                <a:gd name="connsiteY16" fmla="*/ 687332 h 723192"/>
                <a:gd name="connsiteX17" fmla="*/ 2685367 w 4540967"/>
                <a:gd name="connsiteY17" fmla="*/ 689196 h 723192"/>
                <a:gd name="connsiteX18" fmla="*/ 2755432 w 4540967"/>
                <a:gd name="connsiteY18" fmla="*/ 690262 h 723192"/>
                <a:gd name="connsiteX19" fmla="*/ 2686433 w 4540967"/>
                <a:gd name="connsiteY19" fmla="*/ 626857 h 723192"/>
                <a:gd name="connsiteX20" fmla="*/ 2624892 w 4540967"/>
                <a:gd name="connsiteY20" fmla="*/ 361249 h 723192"/>
                <a:gd name="connsiteX21" fmla="*/ 2684834 w 4540967"/>
                <a:gd name="connsiteY21" fmla="*/ 97772 h 723192"/>
                <a:gd name="connsiteX22" fmla="*/ 2869188 w 4540967"/>
                <a:gd name="connsiteY22" fmla="*/ 0 h 723192"/>
                <a:gd name="connsiteX23" fmla="*/ 3054075 w 4540967"/>
                <a:gd name="connsiteY23" fmla="*/ 96440 h 723192"/>
                <a:gd name="connsiteX24" fmla="*/ 3114283 w 4540967"/>
                <a:gd name="connsiteY24" fmla="*/ 360450 h 723192"/>
                <a:gd name="connsiteX25" fmla="*/ 3052477 w 4540967"/>
                <a:gd name="connsiteY25" fmla="*/ 626325 h 723192"/>
                <a:gd name="connsiteX26" fmla="*/ 2981879 w 4540967"/>
                <a:gd name="connsiteY26" fmla="*/ 693992 h 723192"/>
                <a:gd name="connsiteX27" fmla="*/ 3045017 w 4540967"/>
                <a:gd name="connsiteY27" fmla="*/ 693992 h 723192"/>
                <a:gd name="connsiteX28" fmla="*/ 3232834 w 4540967"/>
                <a:gd name="connsiteY28" fmla="*/ 695590 h 723192"/>
                <a:gd name="connsiteX29" fmla="*/ 3240027 w 4540967"/>
                <a:gd name="connsiteY29" fmla="*/ 692660 h 723192"/>
                <a:gd name="connsiteX30" fmla="*/ 3242958 w 4540967"/>
                <a:gd name="connsiteY30" fmla="*/ 685467 h 723192"/>
                <a:gd name="connsiteX31" fmla="*/ 3242958 w 4540967"/>
                <a:gd name="connsiteY31" fmla="*/ 615402 h 723192"/>
                <a:gd name="connsiteX32" fmla="*/ 3280255 w 4540967"/>
                <a:gd name="connsiteY32" fmla="*/ 578104 h 723192"/>
                <a:gd name="connsiteX33" fmla="*/ 3323413 w 4540967"/>
                <a:gd name="connsiteY33" fmla="*/ 578104 h 723192"/>
                <a:gd name="connsiteX34" fmla="*/ 3336201 w 4540967"/>
                <a:gd name="connsiteY34" fmla="*/ 565317 h 723192"/>
                <a:gd name="connsiteX35" fmla="*/ 3336201 w 4540967"/>
                <a:gd name="connsiteY35" fmla="*/ 151586 h 723192"/>
                <a:gd name="connsiteX36" fmla="*/ 3331139 w 4540967"/>
                <a:gd name="connsiteY36" fmla="*/ 146524 h 723192"/>
                <a:gd name="connsiteX37" fmla="*/ 3272263 w 4540967"/>
                <a:gd name="connsiteY37" fmla="*/ 146524 h 723192"/>
                <a:gd name="connsiteX38" fmla="*/ 3237097 w 4540967"/>
                <a:gd name="connsiteY38" fmla="*/ 111359 h 723192"/>
                <a:gd name="connsiteX39" fmla="*/ 3237097 w 4540967"/>
                <a:gd name="connsiteY39" fmla="*/ 51151 h 723192"/>
                <a:gd name="connsiteX40" fmla="*/ 3276792 w 4540967"/>
                <a:gd name="connsiteY40" fmla="*/ 11456 h 723192"/>
                <a:gd name="connsiteX41" fmla="*/ 3471802 w 4540967"/>
                <a:gd name="connsiteY41" fmla="*/ 11456 h 723192"/>
                <a:gd name="connsiteX42" fmla="*/ 3511230 w 4540967"/>
                <a:gd name="connsiteY42" fmla="*/ 50884 h 723192"/>
                <a:gd name="connsiteX43" fmla="*/ 3511230 w 4540967"/>
                <a:gd name="connsiteY43" fmla="*/ 572776 h 723192"/>
                <a:gd name="connsiteX44" fmla="*/ 3516558 w 4540967"/>
                <a:gd name="connsiteY44" fmla="*/ 578104 h 723192"/>
                <a:gd name="connsiteX45" fmla="*/ 3570106 w 4540967"/>
                <a:gd name="connsiteY45" fmla="*/ 578104 h 723192"/>
                <a:gd name="connsiteX46" fmla="*/ 3599677 w 4540967"/>
                <a:gd name="connsiteY46" fmla="*/ 607676 h 723192"/>
                <a:gd name="connsiteX47" fmla="*/ 3599677 w 4540967"/>
                <a:gd name="connsiteY47" fmla="*/ 689463 h 723192"/>
                <a:gd name="connsiteX48" fmla="*/ 3606604 w 4540967"/>
                <a:gd name="connsiteY48" fmla="*/ 695856 h 723192"/>
                <a:gd name="connsiteX49" fmla="*/ 3741939 w 4540967"/>
                <a:gd name="connsiteY49" fmla="*/ 695856 h 723192"/>
                <a:gd name="connsiteX50" fmla="*/ 3755259 w 4540967"/>
                <a:gd name="connsiteY50" fmla="*/ 682802 h 723192"/>
                <a:gd name="connsiteX51" fmla="*/ 3756059 w 4540967"/>
                <a:gd name="connsiteY51" fmla="*/ 628189 h 723192"/>
                <a:gd name="connsiteX52" fmla="*/ 3795487 w 4540967"/>
                <a:gd name="connsiteY52" fmla="*/ 589294 h 723192"/>
                <a:gd name="connsiteX53" fmla="*/ 3918834 w 4540967"/>
                <a:gd name="connsiteY53" fmla="*/ 589294 h 723192"/>
                <a:gd name="connsiteX54" fmla="*/ 3939880 w 4540967"/>
                <a:gd name="connsiteY54" fmla="*/ 588761 h 723192"/>
                <a:gd name="connsiteX55" fmla="*/ 4026995 w 4540967"/>
                <a:gd name="connsiteY55" fmla="*/ 436909 h 723192"/>
                <a:gd name="connsiteX56" fmla="*/ 3916969 w 4540967"/>
                <a:gd name="connsiteY56" fmla="*/ 465681 h 723192"/>
                <a:gd name="connsiteX57" fmla="*/ 3778970 w 4540967"/>
                <a:gd name="connsiteY57" fmla="*/ 404940 h 723192"/>
                <a:gd name="connsiteX58" fmla="*/ 3722225 w 4540967"/>
                <a:gd name="connsiteY58" fmla="*/ 241366 h 723192"/>
                <a:gd name="connsiteX59" fmla="*/ 3782699 w 4540967"/>
                <a:gd name="connsiteY59" fmla="*/ 69000 h 723192"/>
                <a:gd name="connsiteX60" fmla="*/ 3951602 w 4540967"/>
                <a:gd name="connsiteY60" fmla="*/ 0 h 723192"/>
                <a:gd name="connsiteX61" fmla="*/ 4136755 w 4540967"/>
                <a:gd name="connsiteY61" fmla="*/ 85517 h 723192"/>
                <a:gd name="connsiteX62" fmla="*/ 4200693 w 4540967"/>
                <a:gd name="connsiteY62" fmla="*/ 359650 h 723192"/>
                <a:gd name="connsiteX63" fmla="*/ 4060029 w 4540967"/>
                <a:gd name="connsiteY63" fmla="*/ 695590 h 723192"/>
                <a:gd name="connsiteX64" fmla="*/ 4140751 w 4540967"/>
                <a:gd name="connsiteY64" fmla="*/ 695856 h 723192"/>
                <a:gd name="connsiteX65" fmla="*/ 4540967 w 4540967"/>
                <a:gd name="connsiteY65" fmla="*/ 695856 h 723192"/>
                <a:gd name="connsiteX66" fmla="*/ 4540967 w 4540967"/>
                <a:gd name="connsiteY66" fmla="*/ 723192 h 723192"/>
                <a:gd name="connsiteX67" fmla="*/ 4140751 w 4540967"/>
                <a:gd name="connsiteY67" fmla="*/ 722497 h 723192"/>
                <a:gd name="connsiteX68" fmla="*/ 3949737 w 4540967"/>
                <a:gd name="connsiteY68" fmla="*/ 721698 h 723192"/>
                <a:gd name="connsiteX69" fmla="*/ 3949737 w 4540967"/>
                <a:gd name="connsiteY69" fmla="*/ 695324 h 723192"/>
                <a:gd name="connsiteX70" fmla="*/ 4114377 w 4540967"/>
                <a:gd name="connsiteY70" fmla="*/ 613803 h 723192"/>
                <a:gd name="connsiteX71" fmla="*/ 4174052 w 4540967"/>
                <a:gd name="connsiteY71" fmla="*/ 359917 h 723192"/>
                <a:gd name="connsiteX72" fmla="*/ 4115709 w 4540967"/>
                <a:gd name="connsiteY72" fmla="*/ 102035 h 723192"/>
                <a:gd name="connsiteX73" fmla="*/ 3951602 w 4540967"/>
                <a:gd name="connsiteY73" fmla="*/ 26907 h 723192"/>
                <a:gd name="connsiteX74" fmla="*/ 3802414 w 4540967"/>
                <a:gd name="connsiteY74" fmla="*/ 86849 h 723192"/>
                <a:gd name="connsiteX75" fmla="*/ 3748599 w 4540967"/>
                <a:gd name="connsiteY75" fmla="*/ 241366 h 723192"/>
                <a:gd name="connsiteX76" fmla="*/ 3798151 w 4540967"/>
                <a:gd name="connsiteY76" fmla="*/ 386824 h 723192"/>
                <a:gd name="connsiteX77" fmla="*/ 3916702 w 4540967"/>
                <a:gd name="connsiteY77" fmla="*/ 439040 h 723192"/>
                <a:gd name="connsiteX78" fmla="*/ 4033921 w 4540967"/>
                <a:gd name="connsiteY78" fmla="*/ 399611 h 723192"/>
                <a:gd name="connsiteX79" fmla="*/ 4043245 w 4540967"/>
                <a:gd name="connsiteY79" fmla="*/ 392418 h 723192"/>
                <a:gd name="connsiteX80" fmla="*/ 4056300 w 4540967"/>
                <a:gd name="connsiteY80" fmla="*/ 399345 h 723192"/>
                <a:gd name="connsiteX81" fmla="*/ 4055501 w 4540967"/>
                <a:gd name="connsiteY81" fmla="*/ 411067 h 723192"/>
                <a:gd name="connsiteX82" fmla="*/ 3939613 w 4540967"/>
                <a:gd name="connsiteY82" fmla="*/ 615668 h 723192"/>
                <a:gd name="connsiteX83" fmla="*/ 3918567 w 4540967"/>
                <a:gd name="connsiteY83" fmla="*/ 616201 h 723192"/>
                <a:gd name="connsiteX84" fmla="*/ 3795220 w 4540967"/>
                <a:gd name="connsiteY84" fmla="*/ 616201 h 723192"/>
                <a:gd name="connsiteX85" fmla="*/ 3782433 w 4540967"/>
                <a:gd name="connsiteY85" fmla="*/ 628722 h 723192"/>
                <a:gd name="connsiteX86" fmla="*/ 3781634 w 4540967"/>
                <a:gd name="connsiteY86" fmla="*/ 683336 h 723192"/>
                <a:gd name="connsiteX87" fmla="*/ 3741673 w 4540967"/>
                <a:gd name="connsiteY87" fmla="*/ 722497 h 723192"/>
                <a:gd name="connsiteX88" fmla="*/ 3606337 w 4540967"/>
                <a:gd name="connsiteY88" fmla="*/ 722497 h 723192"/>
                <a:gd name="connsiteX89" fmla="*/ 3572771 w 4540967"/>
                <a:gd name="connsiteY89" fmla="*/ 689996 h 723192"/>
                <a:gd name="connsiteX90" fmla="*/ 3572771 w 4540967"/>
                <a:gd name="connsiteY90" fmla="*/ 689463 h 723192"/>
                <a:gd name="connsiteX91" fmla="*/ 3572771 w 4540967"/>
                <a:gd name="connsiteY91" fmla="*/ 607410 h 723192"/>
                <a:gd name="connsiteX92" fmla="*/ 3569840 w 4540967"/>
                <a:gd name="connsiteY92" fmla="*/ 604479 h 723192"/>
                <a:gd name="connsiteX93" fmla="*/ 3516558 w 4540967"/>
                <a:gd name="connsiteY93" fmla="*/ 604479 h 723192"/>
                <a:gd name="connsiteX94" fmla="*/ 3484589 w 4540967"/>
                <a:gd name="connsiteY94" fmla="*/ 572510 h 723192"/>
                <a:gd name="connsiteX95" fmla="*/ 3484589 w 4540967"/>
                <a:gd name="connsiteY95" fmla="*/ 51151 h 723192"/>
                <a:gd name="connsiteX96" fmla="*/ 3471802 w 4540967"/>
                <a:gd name="connsiteY96" fmla="*/ 38363 h 723192"/>
                <a:gd name="connsiteX97" fmla="*/ 3276792 w 4540967"/>
                <a:gd name="connsiteY97" fmla="*/ 38363 h 723192"/>
                <a:gd name="connsiteX98" fmla="*/ 3263737 w 4540967"/>
                <a:gd name="connsiteY98" fmla="*/ 51416 h 723192"/>
                <a:gd name="connsiteX99" fmla="*/ 3263737 w 4540967"/>
                <a:gd name="connsiteY99" fmla="*/ 111625 h 723192"/>
                <a:gd name="connsiteX100" fmla="*/ 3272263 w 4540967"/>
                <a:gd name="connsiteY100" fmla="*/ 120150 h 723192"/>
                <a:gd name="connsiteX101" fmla="*/ 3331139 w 4540967"/>
                <a:gd name="connsiteY101" fmla="*/ 120150 h 723192"/>
                <a:gd name="connsiteX102" fmla="*/ 3362841 w 4540967"/>
                <a:gd name="connsiteY102" fmla="*/ 151852 h 723192"/>
                <a:gd name="connsiteX103" fmla="*/ 3362841 w 4540967"/>
                <a:gd name="connsiteY103" fmla="*/ 565850 h 723192"/>
                <a:gd name="connsiteX104" fmla="*/ 3323413 w 4540967"/>
                <a:gd name="connsiteY104" fmla="*/ 605278 h 723192"/>
                <a:gd name="connsiteX105" fmla="*/ 3280255 w 4540967"/>
                <a:gd name="connsiteY105" fmla="*/ 605278 h 723192"/>
                <a:gd name="connsiteX106" fmla="*/ 3269599 w 4540967"/>
                <a:gd name="connsiteY106" fmla="*/ 615934 h 723192"/>
                <a:gd name="connsiteX107" fmla="*/ 3269599 w 4540967"/>
                <a:gd name="connsiteY107" fmla="*/ 686266 h 723192"/>
                <a:gd name="connsiteX108" fmla="*/ 3258943 w 4540967"/>
                <a:gd name="connsiteY108" fmla="*/ 712374 h 723192"/>
                <a:gd name="connsiteX109" fmla="*/ 3233101 w 4540967"/>
                <a:gd name="connsiteY109" fmla="*/ 723030 h 723192"/>
                <a:gd name="connsiteX110" fmla="*/ 3232834 w 4540967"/>
                <a:gd name="connsiteY110" fmla="*/ 723030 h 723192"/>
                <a:gd name="connsiteX111" fmla="*/ 3045017 w 4540967"/>
                <a:gd name="connsiteY111" fmla="*/ 721432 h 723192"/>
                <a:gd name="connsiteX112" fmla="*/ 2941917 w 4540967"/>
                <a:gd name="connsiteY112" fmla="*/ 721432 h 723192"/>
                <a:gd name="connsiteX113" fmla="*/ 2926732 w 4540967"/>
                <a:gd name="connsiteY113" fmla="*/ 711042 h 723192"/>
                <a:gd name="connsiteX114" fmla="*/ 2934725 w 4540967"/>
                <a:gd name="connsiteY114" fmla="*/ 692127 h 723192"/>
                <a:gd name="connsiteX115" fmla="*/ 3030631 w 4540967"/>
                <a:gd name="connsiteY115" fmla="*/ 612471 h 723192"/>
                <a:gd name="connsiteX116" fmla="*/ 3087909 w 4540967"/>
                <a:gd name="connsiteY116" fmla="*/ 361249 h 723192"/>
                <a:gd name="connsiteX117" fmla="*/ 3031697 w 4540967"/>
                <a:gd name="connsiteY117" fmla="*/ 111625 h 723192"/>
                <a:gd name="connsiteX118" fmla="*/ 2869188 w 4540967"/>
                <a:gd name="connsiteY118" fmla="*/ 27174 h 723192"/>
                <a:gd name="connsiteX119" fmla="*/ 2706680 w 4540967"/>
                <a:gd name="connsiteY119" fmla="*/ 111891 h 723192"/>
                <a:gd name="connsiteX120" fmla="*/ 2650734 w 4540967"/>
                <a:gd name="connsiteY120" fmla="*/ 360982 h 723192"/>
                <a:gd name="connsiteX121" fmla="*/ 2708012 w 4540967"/>
                <a:gd name="connsiteY121" fmla="*/ 611938 h 723192"/>
                <a:gd name="connsiteX122" fmla="*/ 2808447 w 4540967"/>
                <a:gd name="connsiteY122" fmla="*/ 688131 h 723192"/>
                <a:gd name="connsiteX123" fmla="*/ 2818571 w 4540967"/>
                <a:gd name="connsiteY123" fmla="*/ 701984 h 723192"/>
                <a:gd name="connsiteX124" fmla="*/ 2803386 w 4540967"/>
                <a:gd name="connsiteY124" fmla="*/ 717702 h 723192"/>
                <a:gd name="connsiteX125" fmla="*/ 2803119 w 4540967"/>
                <a:gd name="connsiteY125" fmla="*/ 717702 h 723192"/>
                <a:gd name="connsiteX126" fmla="*/ 2684568 w 4540967"/>
                <a:gd name="connsiteY126" fmla="*/ 716104 h 723192"/>
                <a:gd name="connsiteX127" fmla="*/ 2553229 w 4540967"/>
                <a:gd name="connsiteY127" fmla="*/ 714239 h 723192"/>
                <a:gd name="connsiteX128" fmla="*/ 2518862 w 4540967"/>
                <a:gd name="connsiteY128" fmla="*/ 679872 h 723192"/>
                <a:gd name="connsiteX129" fmla="*/ 2518596 w 4540967"/>
                <a:gd name="connsiteY129" fmla="*/ 670282 h 723192"/>
                <a:gd name="connsiteX130" fmla="*/ 2519395 w 4540967"/>
                <a:gd name="connsiteY130" fmla="*/ 520561 h 723192"/>
                <a:gd name="connsiteX131" fmla="*/ 2518596 w 4540967"/>
                <a:gd name="connsiteY131" fmla="*/ 518429 h 723192"/>
                <a:gd name="connsiteX132" fmla="*/ 2516465 w 4540967"/>
                <a:gd name="connsiteY132" fmla="*/ 517630 h 723192"/>
                <a:gd name="connsiteX133" fmla="*/ 2443203 w 4540967"/>
                <a:gd name="connsiteY133" fmla="*/ 517630 h 723192"/>
                <a:gd name="connsiteX134" fmla="*/ 2437875 w 4540967"/>
                <a:gd name="connsiteY134" fmla="*/ 522958 h 723192"/>
                <a:gd name="connsiteX135" fmla="*/ 2437875 w 4540967"/>
                <a:gd name="connsiteY135" fmla="*/ 581568 h 723192"/>
                <a:gd name="connsiteX136" fmla="*/ 2414164 w 4540967"/>
                <a:gd name="connsiteY136" fmla="*/ 605278 h 723192"/>
                <a:gd name="connsiteX137" fmla="*/ 2236737 w 4540967"/>
                <a:gd name="connsiteY137" fmla="*/ 605278 h 723192"/>
                <a:gd name="connsiteX138" fmla="*/ 2223683 w 4540967"/>
                <a:gd name="connsiteY138" fmla="*/ 601016 h 723192"/>
                <a:gd name="connsiteX139" fmla="*/ 2216490 w 4540967"/>
                <a:gd name="connsiteY139" fmla="*/ 580502 h 723192"/>
                <a:gd name="connsiteX140" fmla="*/ 2245529 w 4540967"/>
                <a:gd name="connsiteY140" fmla="*/ 513367 h 723192"/>
                <a:gd name="connsiteX141" fmla="*/ 2371006 w 4540967"/>
                <a:gd name="connsiteY141" fmla="*/ 399345 h 723192"/>
                <a:gd name="connsiteX142" fmla="*/ 2459454 w 4540967"/>
                <a:gd name="connsiteY142" fmla="*/ 330079 h 723192"/>
                <a:gd name="connsiteX143" fmla="*/ 2498882 w 4540967"/>
                <a:gd name="connsiteY143" fmla="*/ 273334 h 723192"/>
                <a:gd name="connsiteX144" fmla="*/ 2514334 w 4540967"/>
                <a:gd name="connsiteY144" fmla="*/ 200073 h 723192"/>
                <a:gd name="connsiteX145" fmla="*/ 2463450 w 4540967"/>
                <a:gd name="connsiteY145" fmla="*/ 76726 h 723192"/>
                <a:gd name="connsiteX146" fmla="*/ 2320655 w 4540967"/>
                <a:gd name="connsiteY146" fmla="*/ 26641 h 723192"/>
                <a:gd name="connsiteX147" fmla="*/ 2217555 w 4540967"/>
                <a:gd name="connsiteY147" fmla="*/ 47687 h 723192"/>
                <a:gd name="connsiteX148" fmla="*/ 2144561 w 4540967"/>
                <a:gd name="connsiteY148" fmla="*/ 114023 h 723192"/>
                <a:gd name="connsiteX149" fmla="*/ 2117387 w 4540967"/>
                <a:gd name="connsiteY149" fmla="*/ 239234 h 723192"/>
                <a:gd name="connsiteX150" fmla="*/ 2119784 w 4540967"/>
                <a:gd name="connsiteY150" fmla="*/ 241632 h 723192"/>
                <a:gd name="connsiteX151" fmla="*/ 2205567 w 4540967"/>
                <a:gd name="connsiteY151" fmla="*/ 245628 h 723192"/>
                <a:gd name="connsiteX152" fmla="*/ 2215691 w 4540967"/>
                <a:gd name="connsiteY152" fmla="*/ 236571 h 723192"/>
                <a:gd name="connsiteX153" fmla="*/ 2238335 w 4540967"/>
                <a:gd name="connsiteY153" fmla="*/ 144926 h 723192"/>
                <a:gd name="connsiteX154" fmla="*/ 2309200 w 4540967"/>
                <a:gd name="connsiteY154" fmla="*/ 104965 h 723192"/>
                <a:gd name="connsiteX155" fmla="*/ 2365145 w 4540967"/>
                <a:gd name="connsiteY155" fmla="*/ 129475 h 723192"/>
                <a:gd name="connsiteX156" fmla="*/ 2386991 w 4540967"/>
                <a:gd name="connsiteY156" fmla="*/ 189682 h 723192"/>
                <a:gd name="connsiteX157" fmla="*/ 2359817 w 4540967"/>
                <a:gd name="connsiteY157" fmla="*/ 272535 h 723192"/>
                <a:gd name="connsiteX158" fmla="*/ 2256451 w 4540967"/>
                <a:gd name="connsiteY158" fmla="*/ 378566 h 723192"/>
                <a:gd name="connsiteX159" fmla="*/ 2166938 w 4540967"/>
                <a:gd name="connsiteY159" fmla="*/ 476337 h 723192"/>
                <a:gd name="connsiteX160" fmla="*/ 2121915 w 4540967"/>
                <a:gd name="connsiteY160" fmla="*/ 566383 h 723192"/>
                <a:gd name="connsiteX161" fmla="*/ 2108063 w 4540967"/>
                <a:gd name="connsiteY161" fmla="*/ 675343 h 723192"/>
                <a:gd name="connsiteX162" fmla="*/ 2069167 w 4540967"/>
                <a:gd name="connsiteY162" fmla="*/ 712640 h 723192"/>
                <a:gd name="connsiteX163" fmla="*/ 2020148 w 4540967"/>
                <a:gd name="connsiteY163" fmla="*/ 712640 h 723192"/>
                <a:gd name="connsiteX164" fmla="*/ 13833 w 4540967"/>
                <a:gd name="connsiteY164" fmla="*/ 712640 h 723192"/>
                <a:gd name="connsiteX165" fmla="*/ 247 w 4540967"/>
                <a:gd name="connsiteY165" fmla="*/ 701984 h 723192"/>
                <a:gd name="connsiteX166" fmla="*/ 13301 w 4540967"/>
                <a:gd name="connsiteY166" fmla="*/ 686000 h 723192"/>
                <a:gd name="connsiteX167" fmla="*/ 2020148 w 4540967"/>
                <a:gd name="connsiteY167" fmla="*/ 686000 h 723192"/>
                <a:gd name="connsiteX168" fmla="*/ 2069167 w 4540967"/>
                <a:gd name="connsiteY168" fmla="*/ 686000 h 723192"/>
                <a:gd name="connsiteX169" fmla="*/ 2081421 w 4540967"/>
                <a:gd name="connsiteY169" fmla="*/ 674278 h 723192"/>
                <a:gd name="connsiteX170" fmla="*/ 2096340 w 4540967"/>
                <a:gd name="connsiteY170" fmla="*/ 558923 h 723192"/>
                <a:gd name="connsiteX171" fmla="*/ 2145359 w 4540967"/>
                <a:gd name="connsiteY171" fmla="*/ 460885 h 723192"/>
                <a:gd name="connsiteX172" fmla="*/ 2238602 w 4540967"/>
                <a:gd name="connsiteY172" fmla="*/ 358851 h 723192"/>
                <a:gd name="connsiteX173" fmla="*/ 2338505 w 4540967"/>
                <a:gd name="connsiteY173" fmla="*/ 256817 h 723192"/>
                <a:gd name="connsiteX174" fmla="*/ 2360350 w 4540967"/>
                <a:gd name="connsiteY174" fmla="*/ 189682 h 723192"/>
                <a:gd name="connsiteX175" fmla="*/ 2345431 w 4540967"/>
                <a:gd name="connsiteY175" fmla="*/ 147590 h 723192"/>
                <a:gd name="connsiteX176" fmla="*/ 2309200 w 4540967"/>
                <a:gd name="connsiteY176" fmla="*/ 131872 h 723192"/>
                <a:gd name="connsiteX177" fmla="*/ 2261247 w 4540967"/>
                <a:gd name="connsiteY177" fmla="*/ 158512 h 723192"/>
                <a:gd name="connsiteX178" fmla="*/ 2242331 w 4540967"/>
                <a:gd name="connsiteY178" fmla="*/ 238968 h 723192"/>
                <a:gd name="connsiteX179" fmla="*/ 2204501 w 4540967"/>
                <a:gd name="connsiteY179" fmla="*/ 272535 h 723192"/>
                <a:gd name="connsiteX180" fmla="*/ 2118719 w 4540967"/>
                <a:gd name="connsiteY180" fmla="*/ 268539 h 723192"/>
                <a:gd name="connsiteX181" fmla="*/ 2091012 w 4540967"/>
                <a:gd name="connsiteY181" fmla="*/ 238968 h 723192"/>
                <a:gd name="connsiteX182" fmla="*/ 2121649 w 4540967"/>
                <a:gd name="connsiteY182" fmla="*/ 100969 h 723192"/>
                <a:gd name="connsiteX183" fmla="*/ 2206633 w 4540967"/>
                <a:gd name="connsiteY183" fmla="*/ 23710 h 723192"/>
                <a:gd name="connsiteX184" fmla="*/ 2320655 w 4540967"/>
                <a:gd name="connsiteY184" fmla="*/ 0 h 723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Lst>
              <a:rect l="l" t="t" r="r" b="b"/>
              <a:pathLst>
                <a:path w="4540967" h="723192">
                  <a:moveTo>
                    <a:pt x="2320655" y="0"/>
                  </a:moveTo>
                  <a:cubicBezTo>
                    <a:pt x="2388323" y="0"/>
                    <a:pt x="2442404" y="19182"/>
                    <a:pt x="2481565" y="57012"/>
                  </a:cubicBezTo>
                  <a:cubicBezTo>
                    <a:pt x="2520727" y="95107"/>
                    <a:pt x="2540708" y="143061"/>
                    <a:pt x="2540708" y="199540"/>
                  </a:cubicBezTo>
                  <a:cubicBezTo>
                    <a:pt x="2540708" y="229910"/>
                    <a:pt x="2534581" y="258149"/>
                    <a:pt x="2522858" y="283991"/>
                  </a:cubicBezTo>
                  <a:cubicBezTo>
                    <a:pt x="2511136" y="309566"/>
                    <a:pt x="2495951" y="331145"/>
                    <a:pt x="2477836" y="348728"/>
                  </a:cubicBezTo>
                  <a:cubicBezTo>
                    <a:pt x="2460253" y="365778"/>
                    <a:pt x="2430415" y="389222"/>
                    <a:pt x="2386458" y="420658"/>
                  </a:cubicBezTo>
                  <a:cubicBezTo>
                    <a:pt x="2323586" y="465681"/>
                    <a:pt x="2283891" y="501379"/>
                    <a:pt x="2268440" y="526955"/>
                  </a:cubicBezTo>
                  <a:cubicBezTo>
                    <a:pt x="2256984" y="545869"/>
                    <a:pt x="2248991" y="563186"/>
                    <a:pt x="2244463" y="578371"/>
                  </a:cubicBezTo>
                  <a:lnTo>
                    <a:pt x="2411501" y="578371"/>
                  </a:lnTo>
                  <a:lnTo>
                    <a:pt x="2411501" y="522692"/>
                  </a:lnTo>
                  <a:cubicBezTo>
                    <a:pt x="2411501" y="505109"/>
                    <a:pt x="2425886" y="490723"/>
                    <a:pt x="2443469" y="490723"/>
                  </a:cubicBezTo>
                  <a:lnTo>
                    <a:pt x="2515932" y="490723"/>
                  </a:lnTo>
                  <a:cubicBezTo>
                    <a:pt x="2522060" y="490723"/>
                    <a:pt x="2528187" y="492322"/>
                    <a:pt x="2533248" y="495785"/>
                  </a:cubicBezTo>
                  <a:cubicBezTo>
                    <a:pt x="2541507" y="501645"/>
                    <a:pt x="2546303" y="510703"/>
                    <a:pt x="2546303" y="520294"/>
                  </a:cubicBezTo>
                  <a:lnTo>
                    <a:pt x="2545503" y="670015"/>
                  </a:lnTo>
                  <a:cubicBezTo>
                    <a:pt x="2545592" y="673034"/>
                    <a:pt x="2545681" y="676053"/>
                    <a:pt x="2545770" y="679073"/>
                  </a:cubicBezTo>
                  <a:cubicBezTo>
                    <a:pt x="2545770" y="683602"/>
                    <a:pt x="2549499" y="687065"/>
                    <a:pt x="2554029" y="687332"/>
                  </a:cubicBezTo>
                  <a:lnTo>
                    <a:pt x="2685367" y="689196"/>
                  </a:lnTo>
                  <a:lnTo>
                    <a:pt x="2755432" y="690262"/>
                  </a:lnTo>
                  <a:cubicBezTo>
                    <a:pt x="2729591" y="674278"/>
                    <a:pt x="2703483" y="652432"/>
                    <a:pt x="2686433" y="626857"/>
                  </a:cubicBezTo>
                  <a:cubicBezTo>
                    <a:pt x="2645406" y="565317"/>
                    <a:pt x="2624892" y="475804"/>
                    <a:pt x="2624892" y="361249"/>
                  </a:cubicBezTo>
                  <a:cubicBezTo>
                    <a:pt x="2624892" y="248825"/>
                    <a:pt x="2645140" y="160378"/>
                    <a:pt x="2684834" y="97772"/>
                  </a:cubicBezTo>
                  <a:cubicBezTo>
                    <a:pt x="2725328" y="32768"/>
                    <a:pt x="2787401" y="0"/>
                    <a:pt x="2869188" y="0"/>
                  </a:cubicBezTo>
                  <a:cubicBezTo>
                    <a:pt x="2950709" y="0"/>
                    <a:pt x="3012782" y="32502"/>
                    <a:pt x="3054075" y="96440"/>
                  </a:cubicBezTo>
                  <a:cubicBezTo>
                    <a:pt x="3094036" y="158779"/>
                    <a:pt x="3114283" y="247493"/>
                    <a:pt x="3114283" y="360450"/>
                  </a:cubicBezTo>
                  <a:cubicBezTo>
                    <a:pt x="3114283" y="475538"/>
                    <a:pt x="3093503" y="564784"/>
                    <a:pt x="3052477" y="626325"/>
                  </a:cubicBezTo>
                  <a:cubicBezTo>
                    <a:pt x="3036226" y="650834"/>
                    <a:pt x="3008519" y="675610"/>
                    <a:pt x="2981879" y="693992"/>
                  </a:cubicBezTo>
                  <a:lnTo>
                    <a:pt x="3045017" y="693992"/>
                  </a:lnTo>
                  <a:lnTo>
                    <a:pt x="3232834" y="695590"/>
                  </a:lnTo>
                  <a:cubicBezTo>
                    <a:pt x="3235498" y="695590"/>
                    <a:pt x="3237896" y="694525"/>
                    <a:pt x="3240027" y="692660"/>
                  </a:cubicBezTo>
                  <a:cubicBezTo>
                    <a:pt x="3241893" y="690795"/>
                    <a:pt x="3242958" y="688397"/>
                    <a:pt x="3242958" y="685467"/>
                  </a:cubicBezTo>
                  <a:lnTo>
                    <a:pt x="3242958" y="615402"/>
                  </a:lnTo>
                  <a:cubicBezTo>
                    <a:pt x="3242958" y="594888"/>
                    <a:pt x="3259475" y="578104"/>
                    <a:pt x="3280255" y="578104"/>
                  </a:cubicBezTo>
                  <a:lnTo>
                    <a:pt x="3323413" y="578104"/>
                  </a:lnTo>
                  <a:cubicBezTo>
                    <a:pt x="3330339" y="578104"/>
                    <a:pt x="3336201" y="572510"/>
                    <a:pt x="3336201" y="565317"/>
                  </a:cubicBezTo>
                  <a:lnTo>
                    <a:pt x="3336201" y="151586"/>
                  </a:lnTo>
                  <a:cubicBezTo>
                    <a:pt x="3336201" y="148656"/>
                    <a:pt x="3333803" y="146524"/>
                    <a:pt x="3331139" y="146524"/>
                  </a:cubicBezTo>
                  <a:lnTo>
                    <a:pt x="3272263" y="146524"/>
                  </a:lnTo>
                  <a:cubicBezTo>
                    <a:pt x="3252815" y="146524"/>
                    <a:pt x="3237097" y="130806"/>
                    <a:pt x="3237097" y="111359"/>
                  </a:cubicBezTo>
                  <a:lnTo>
                    <a:pt x="3237097" y="51151"/>
                  </a:lnTo>
                  <a:cubicBezTo>
                    <a:pt x="3237097" y="29305"/>
                    <a:pt x="3254947" y="11456"/>
                    <a:pt x="3276792" y="11456"/>
                  </a:cubicBezTo>
                  <a:lnTo>
                    <a:pt x="3471802" y="11456"/>
                  </a:lnTo>
                  <a:cubicBezTo>
                    <a:pt x="3493647" y="11456"/>
                    <a:pt x="3511230" y="29039"/>
                    <a:pt x="3511230" y="50884"/>
                  </a:cubicBezTo>
                  <a:lnTo>
                    <a:pt x="3511230" y="572776"/>
                  </a:lnTo>
                  <a:cubicBezTo>
                    <a:pt x="3511230" y="575707"/>
                    <a:pt x="3513628" y="578104"/>
                    <a:pt x="3516558" y="578104"/>
                  </a:cubicBezTo>
                  <a:lnTo>
                    <a:pt x="3570106" y="578104"/>
                  </a:lnTo>
                  <a:cubicBezTo>
                    <a:pt x="3586357" y="578104"/>
                    <a:pt x="3599677" y="591425"/>
                    <a:pt x="3599677" y="607676"/>
                  </a:cubicBezTo>
                  <a:lnTo>
                    <a:pt x="3599677" y="689463"/>
                  </a:lnTo>
                  <a:cubicBezTo>
                    <a:pt x="3599944" y="693193"/>
                    <a:pt x="3602874" y="695856"/>
                    <a:pt x="3606604" y="695856"/>
                  </a:cubicBezTo>
                  <a:lnTo>
                    <a:pt x="3741939" y="695856"/>
                  </a:lnTo>
                  <a:cubicBezTo>
                    <a:pt x="3749132" y="695856"/>
                    <a:pt x="3754993" y="689996"/>
                    <a:pt x="3755259" y="682802"/>
                  </a:cubicBezTo>
                  <a:cubicBezTo>
                    <a:pt x="3755525" y="664598"/>
                    <a:pt x="3755792" y="646394"/>
                    <a:pt x="3756059" y="628189"/>
                  </a:cubicBezTo>
                  <a:cubicBezTo>
                    <a:pt x="3756325" y="606877"/>
                    <a:pt x="3774174" y="589294"/>
                    <a:pt x="3795487" y="589294"/>
                  </a:cubicBezTo>
                  <a:lnTo>
                    <a:pt x="3918834" y="589294"/>
                  </a:lnTo>
                  <a:lnTo>
                    <a:pt x="3939880" y="588761"/>
                  </a:lnTo>
                  <a:cubicBezTo>
                    <a:pt x="3987300" y="588761"/>
                    <a:pt x="4016605" y="537611"/>
                    <a:pt x="4026995" y="436909"/>
                  </a:cubicBezTo>
                  <a:cubicBezTo>
                    <a:pt x="3994493" y="456090"/>
                    <a:pt x="3957729" y="465681"/>
                    <a:pt x="3916969" y="465681"/>
                  </a:cubicBezTo>
                  <a:cubicBezTo>
                    <a:pt x="3863155" y="465681"/>
                    <a:pt x="3816800" y="445167"/>
                    <a:pt x="3778970" y="404940"/>
                  </a:cubicBezTo>
                  <a:cubicBezTo>
                    <a:pt x="3741406" y="364978"/>
                    <a:pt x="3722225" y="309832"/>
                    <a:pt x="3722225" y="241366"/>
                  </a:cubicBezTo>
                  <a:cubicBezTo>
                    <a:pt x="3722225" y="172366"/>
                    <a:pt x="3742738" y="114289"/>
                    <a:pt x="3782699" y="69000"/>
                  </a:cubicBezTo>
                  <a:cubicBezTo>
                    <a:pt x="3823193" y="23178"/>
                    <a:pt x="3880205" y="0"/>
                    <a:pt x="3951602" y="0"/>
                  </a:cubicBezTo>
                  <a:cubicBezTo>
                    <a:pt x="4031257" y="0"/>
                    <a:pt x="4093597" y="28772"/>
                    <a:pt x="4136755" y="85517"/>
                  </a:cubicBezTo>
                  <a:cubicBezTo>
                    <a:pt x="4179113" y="141196"/>
                    <a:pt x="4200693" y="233373"/>
                    <a:pt x="4200693" y="359650"/>
                  </a:cubicBezTo>
                  <a:cubicBezTo>
                    <a:pt x="4200693" y="535479"/>
                    <a:pt x="4153538" y="647903"/>
                    <a:pt x="4060029" y="695590"/>
                  </a:cubicBezTo>
                  <a:lnTo>
                    <a:pt x="4140751" y="695856"/>
                  </a:lnTo>
                  <a:lnTo>
                    <a:pt x="4540967" y="695856"/>
                  </a:lnTo>
                  <a:lnTo>
                    <a:pt x="4540967" y="723192"/>
                  </a:lnTo>
                  <a:lnTo>
                    <a:pt x="4140751" y="722497"/>
                  </a:lnTo>
                  <a:lnTo>
                    <a:pt x="3949737" y="721698"/>
                  </a:lnTo>
                  <a:cubicBezTo>
                    <a:pt x="3938015" y="721698"/>
                    <a:pt x="3938281" y="695324"/>
                    <a:pt x="3949737" y="695324"/>
                  </a:cubicBezTo>
                  <a:cubicBezTo>
                    <a:pt x="4041115" y="694525"/>
                    <a:pt x="4075215" y="668683"/>
                    <a:pt x="4114377" y="613803"/>
                  </a:cubicBezTo>
                  <a:cubicBezTo>
                    <a:pt x="4153805" y="558390"/>
                    <a:pt x="4174052" y="472874"/>
                    <a:pt x="4174052" y="359917"/>
                  </a:cubicBezTo>
                  <a:cubicBezTo>
                    <a:pt x="4174052" y="239767"/>
                    <a:pt x="4154338" y="152918"/>
                    <a:pt x="4115709" y="102035"/>
                  </a:cubicBezTo>
                  <a:cubicBezTo>
                    <a:pt x="4077346" y="51683"/>
                    <a:pt x="4023532" y="26907"/>
                    <a:pt x="3951602" y="26907"/>
                  </a:cubicBezTo>
                  <a:cubicBezTo>
                    <a:pt x="3887131" y="26907"/>
                    <a:pt x="3838379" y="46622"/>
                    <a:pt x="3802414" y="86849"/>
                  </a:cubicBezTo>
                  <a:cubicBezTo>
                    <a:pt x="3766715" y="127077"/>
                    <a:pt x="3748599" y="179026"/>
                    <a:pt x="3748599" y="241366"/>
                  </a:cubicBezTo>
                  <a:cubicBezTo>
                    <a:pt x="3748599" y="302906"/>
                    <a:pt x="3765383" y="351658"/>
                    <a:pt x="3798151" y="386824"/>
                  </a:cubicBezTo>
                  <a:cubicBezTo>
                    <a:pt x="3831185" y="421990"/>
                    <a:pt x="3870081" y="439040"/>
                    <a:pt x="3916702" y="439040"/>
                  </a:cubicBezTo>
                  <a:cubicBezTo>
                    <a:pt x="3961459" y="439040"/>
                    <a:pt x="4001153" y="425720"/>
                    <a:pt x="4033921" y="399611"/>
                  </a:cubicBezTo>
                  <a:lnTo>
                    <a:pt x="4043245" y="392418"/>
                  </a:lnTo>
                  <a:cubicBezTo>
                    <a:pt x="4048840" y="388156"/>
                    <a:pt x="4056833" y="392418"/>
                    <a:pt x="4056300" y="399345"/>
                  </a:cubicBezTo>
                  <a:lnTo>
                    <a:pt x="4055501" y="411067"/>
                  </a:lnTo>
                  <a:cubicBezTo>
                    <a:pt x="4046709" y="546669"/>
                    <a:pt x="4007547" y="615402"/>
                    <a:pt x="3939613" y="615668"/>
                  </a:cubicBezTo>
                  <a:lnTo>
                    <a:pt x="3918567" y="616201"/>
                  </a:lnTo>
                  <a:lnTo>
                    <a:pt x="3795220" y="616201"/>
                  </a:lnTo>
                  <a:cubicBezTo>
                    <a:pt x="3788294" y="616201"/>
                    <a:pt x="3782433" y="621795"/>
                    <a:pt x="3782433" y="628722"/>
                  </a:cubicBezTo>
                  <a:lnTo>
                    <a:pt x="3781634" y="683336"/>
                  </a:lnTo>
                  <a:cubicBezTo>
                    <a:pt x="3781367" y="704914"/>
                    <a:pt x="3763251" y="722497"/>
                    <a:pt x="3741673" y="722497"/>
                  </a:cubicBezTo>
                  <a:lnTo>
                    <a:pt x="3606337" y="722497"/>
                  </a:lnTo>
                  <a:cubicBezTo>
                    <a:pt x="3588222" y="722497"/>
                    <a:pt x="3573303" y="708378"/>
                    <a:pt x="3572771" y="689996"/>
                  </a:cubicBezTo>
                  <a:lnTo>
                    <a:pt x="3572771" y="689463"/>
                  </a:lnTo>
                  <a:lnTo>
                    <a:pt x="3572771" y="607410"/>
                  </a:lnTo>
                  <a:cubicBezTo>
                    <a:pt x="3572771" y="605811"/>
                    <a:pt x="3571438" y="604479"/>
                    <a:pt x="3569840" y="604479"/>
                  </a:cubicBezTo>
                  <a:lnTo>
                    <a:pt x="3516558" y="604479"/>
                  </a:lnTo>
                  <a:cubicBezTo>
                    <a:pt x="3498976" y="604479"/>
                    <a:pt x="3484589" y="590093"/>
                    <a:pt x="3484589" y="572510"/>
                  </a:cubicBezTo>
                  <a:lnTo>
                    <a:pt x="3484589" y="51151"/>
                  </a:lnTo>
                  <a:cubicBezTo>
                    <a:pt x="3484589" y="43958"/>
                    <a:pt x="3478729" y="38363"/>
                    <a:pt x="3471802" y="38363"/>
                  </a:cubicBezTo>
                  <a:lnTo>
                    <a:pt x="3276792" y="38363"/>
                  </a:lnTo>
                  <a:cubicBezTo>
                    <a:pt x="3269599" y="38363"/>
                    <a:pt x="3263737" y="44224"/>
                    <a:pt x="3263737" y="51416"/>
                  </a:cubicBezTo>
                  <a:lnTo>
                    <a:pt x="3263737" y="111625"/>
                  </a:lnTo>
                  <a:cubicBezTo>
                    <a:pt x="3263737" y="116154"/>
                    <a:pt x="3267467" y="120150"/>
                    <a:pt x="3272263" y="120150"/>
                  </a:cubicBezTo>
                  <a:lnTo>
                    <a:pt x="3331139" y="120150"/>
                  </a:lnTo>
                  <a:cubicBezTo>
                    <a:pt x="3348722" y="120150"/>
                    <a:pt x="3362841" y="134270"/>
                    <a:pt x="3362841" y="151852"/>
                  </a:cubicBezTo>
                  <a:lnTo>
                    <a:pt x="3362841" y="565850"/>
                  </a:lnTo>
                  <a:cubicBezTo>
                    <a:pt x="3362841" y="587696"/>
                    <a:pt x="3345258" y="605278"/>
                    <a:pt x="3323413" y="605278"/>
                  </a:cubicBezTo>
                  <a:lnTo>
                    <a:pt x="3280255" y="605278"/>
                  </a:lnTo>
                  <a:cubicBezTo>
                    <a:pt x="3274393" y="605278"/>
                    <a:pt x="3269599" y="610074"/>
                    <a:pt x="3269599" y="615934"/>
                  </a:cubicBezTo>
                  <a:lnTo>
                    <a:pt x="3269599" y="686266"/>
                  </a:lnTo>
                  <a:cubicBezTo>
                    <a:pt x="3269599" y="696123"/>
                    <a:pt x="3265869" y="705181"/>
                    <a:pt x="3258943" y="712374"/>
                  </a:cubicBezTo>
                  <a:cubicBezTo>
                    <a:pt x="3252016" y="719301"/>
                    <a:pt x="3242958" y="723030"/>
                    <a:pt x="3233101" y="723030"/>
                  </a:cubicBezTo>
                  <a:lnTo>
                    <a:pt x="3232834" y="723030"/>
                  </a:lnTo>
                  <a:lnTo>
                    <a:pt x="3045017" y="721432"/>
                  </a:lnTo>
                  <a:lnTo>
                    <a:pt x="2941917" y="721432"/>
                  </a:lnTo>
                  <a:cubicBezTo>
                    <a:pt x="2935258" y="721432"/>
                    <a:pt x="2928863" y="717436"/>
                    <a:pt x="2926732" y="711042"/>
                  </a:cubicBezTo>
                  <a:cubicBezTo>
                    <a:pt x="2924068" y="703582"/>
                    <a:pt x="2927532" y="695324"/>
                    <a:pt x="2934725" y="692127"/>
                  </a:cubicBezTo>
                  <a:cubicBezTo>
                    <a:pt x="2965628" y="677208"/>
                    <a:pt x="3009851" y="643374"/>
                    <a:pt x="3030631" y="612471"/>
                  </a:cubicBezTo>
                  <a:cubicBezTo>
                    <a:pt x="3068727" y="555460"/>
                    <a:pt x="3087909" y="471009"/>
                    <a:pt x="3087909" y="361249"/>
                  </a:cubicBezTo>
                  <a:cubicBezTo>
                    <a:pt x="3087909" y="253354"/>
                    <a:pt x="3068994" y="169436"/>
                    <a:pt x="3031697" y="111625"/>
                  </a:cubicBezTo>
                  <a:cubicBezTo>
                    <a:pt x="2995199" y="54880"/>
                    <a:pt x="2942184" y="27174"/>
                    <a:pt x="2869188" y="27174"/>
                  </a:cubicBezTo>
                  <a:cubicBezTo>
                    <a:pt x="2796193" y="27174"/>
                    <a:pt x="2742911" y="54880"/>
                    <a:pt x="2706680" y="111891"/>
                  </a:cubicBezTo>
                  <a:cubicBezTo>
                    <a:pt x="2669649" y="169968"/>
                    <a:pt x="2650734" y="253886"/>
                    <a:pt x="2650734" y="360982"/>
                  </a:cubicBezTo>
                  <a:cubicBezTo>
                    <a:pt x="2650734" y="470210"/>
                    <a:pt x="2669915" y="554661"/>
                    <a:pt x="2708012" y="611938"/>
                  </a:cubicBezTo>
                  <a:cubicBezTo>
                    <a:pt x="2730390" y="645506"/>
                    <a:pt x="2774347" y="674278"/>
                    <a:pt x="2808447" y="688131"/>
                  </a:cubicBezTo>
                  <a:cubicBezTo>
                    <a:pt x="2814042" y="690529"/>
                    <a:pt x="2818305" y="695856"/>
                    <a:pt x="2818571" y="701984"/>
                  </a:cubicBezTo>
                  <a:cubicBezTo>
                    <a:pt x="2818837" y="710775"/>
                    <a:pt x="2811644" y="717702"/>
                    <a:pt x="2803386" y="717702"/>
                  </a:cubicBezTo>
                  <a:lnTo>
                    <a:pt x="2803119" y="717702"/>
                  </a:lnTo>
                  <a:lnTo>
                    <a:pt x="2684568" y="716104"/>
                  </a:lnTo>
                  <a:lnTo>
                    <a:pt x="2553229" y="714239"/>
                  </a:lnTo>
                  <a:cubicBezTo>
                    <a:pt x="2534314" y="713972"/>
                    <a:pt x="2519129" y="698787"/>
                    <a:pt x="2518862" y="679872"/>
                  </a:cubicBezTo>
                  <a:lnTo>
                    <a:pt x="2518596" y="670282"/>
                  </a:lnTo>
                  <a:lnTo>
                    <a:pt x="2519395" y="520561"/>
                  </a:lnTo>
                  <a:cubicBezTo>
                    <a:pt x="2519395" y="519495"/>
                    <a:pt x="2518862" y="518962"/>
                    <a:pt x="2518596" y="518429"/>
                  </a:cubicBezTo>
                  <a:cubicBezTo>
                    <a:pt x="2518330" y="517897"/>
                    <a:pt x="2517530" y="517630"/>
                    <a:pt x="2516465" y="517630"/>
                  </a:cubicBezTo>
                  <a:lnTo>
                    <a:pt x="2443203" y="517630"/>
                  </a:lnTo>
                  <a:cubicBezTo>
                    <a:pt x="2440272" y="517630"/>
                    <a:pt x="2437875" y="520028"/>
                    <a:pt x="2437875" y="522958"/>
                  </a:cubicBezTo>
                  <a:lnTo>
                    <a:pt x="2437875" y="581568"/>
                  </a:lnTo>
                  <a:cubicBezTo>
                    <a:pt x="2437875" y="594622"/>
                    <a:pt x="2427218" y="605278"/>
                    <a:pt x="2414164" y="605278"/>
                  </a:cubicBezTo>
                  <a:lnTo>
                    <a:pt x="2236737" y="605278"/>
                  </a:lnTo>
                  <a:cubicBezTo>
                    <a:pt x="2231941" y="605278"/>
                    <a:pt x="2227147" y="603946"/>
                    <a:pt x="2223683" y="601016"/>
                  </a:cubicBezTo>
                  <a:cubicBezTo>
                    <a:pt x="2217555" y="595954"/>
                    <a:pt x="2214892" y="588228"/>
                    <a:pt x="2216490" y="580502"/>
                  </a:cubicBezTo>
                  <a:cubicBezTo>
                    <a:pt x="2221019" y="560522"/>
                    <a:pt x="2230610" y="537877"/>
                    <a:pt x="2245529" y="513367"/>
                  </a:cubicBezTo>
                  <a:cubicBezTo>
                    <a:pt x="2263111" y="484329"/>
                    <a:pt x="2304138" y="447032"/>
                    <a:pt x="2371006" y="399345"/>
                  </a:cubicBezTo>
                  <a:cubicBezTo>
                    <a:pt x="2413365" y="369241"/>
                    <a:pt x="2442937" y="345797"/>
                    <a:pt x="2459454" y="330079"/>
                  </a:cubicBezTo>
                  <a:cubicBezTo>
                    <a:pt x="2475171" y="314894"/>
                    <a:pt x="2488492" y="295979"/>
                    <a:pt x="2498882" y="273334"/>
                  </a:cubicBezTo>
                  <a:cubicBezTo>
                    <a:pt x="2509272" y="251223"/>
                    <a:pt x="2514334" y="226447"/>
                    <a:pt x="2514334" y="200073"/>
                  </a:cubicBezTo>
                  <a:cubicBezTo>
                    <a:pt x="2514334" y="150254"/>
                    <a:pt x="2497550" y="110027"/>
                    <a:pt x="2463450" y="76726"/>
                  </a:cubicBezTo>
                  <a:cubicBezTo>
                    <a:pt x="2429083" y="43424"/>
                    <a:pt x="2381130" y="26641"/>
                    <a:pt x="2320655" y="26641"/>
                  </a:cubicBezTo>
                  <a:cubicBezTo>
                    <a:pt x="2283625" y="26641"/>
                    <a:pt x="2248991" y="33834"/>
                    <a:pt x="2217555" y="47687"/>
                  </a:cubicBezTo>
                  <a:cubicBezTo>
                    <a:pt x="2186919" y="61274"/>
                    <a:pt x="2162409" y="83652"/>
                    <a:pt x="2144561" y="114023"/>
                  </a:cubicBezTo>
                  <a:cubicBezTo>
                    <a:pt x="2128043" y="142262"/>
                    <a:pt x="2118985" y="184354"/>
                    <a:pt x="2117387" y="239234"/>
                  </a:cubicBezTo>
                  <a:cubicBezTo>
                    <a:pt x="2117387" y="240567"/>
                    <a:pt x="2118452" y="241632"/>
                    <a:pt x="2119784" y="241632"/>
                  </a:cubicBezTo>
                  <a:lnTo>
                    <a:pt x="2205567" y="245628"/>
                  </a:lnTo>
                  <a:cubicBezTo>
                    <a:pt x="2210896" y="245894"/>
                    <a:pt x="2215158" y="241898"/>
                    <a:pt x="2215691" y="236571"/>
                  </a:cubicBezTo>
                  <a:cubicBezTo>
                    <a:pt x="2218888" y="195543"/>
                    <a:pt x="2226347" y="165440"/>
                    <a:pt x="2238335" y="144926"/>
                  </a:cubicBezTo>
                  <a:cubicBezTo>
                    <a:pt x="2253255" y="118818"/>
                    <a:pt x="2278030" y="104965"/>
                    <a:pt x="2309200" y="104965"/>
                  </a:cubicBezTo>
                  <a:cubicBezTo>
                    <a:pt x="2331311" y="104965"/>
                    <a:pt x="2350227" y="113223"/>
                    <a:pt x="2365145" y="129475"/>
                  </a:cubicBezTo>
                  <a:cubicBezTo>
                    <a:pt x="2379798" y="145459"/>
                    <a:pt x="2386991" y="165706"/>
                    <a:pt x="2386991" y="189682"/>
                  </a:cubicBezTo>
                  <a:cubicBezTo>
                    <a:pt x="2386991" y="220319"/>
                    <a:pt x="2377933" y="248026"/>
                    <a:pt x="2359817" y="272535"/>
                  </a:cubicBezTo>
                  <a:cubicBezTo>
                    <a:pt x="2342767" y="295713"/>
                    <a:pt x="2308933" y="330346"/>
                    <a:pt x="2256451" y="378566"/>
                  </a:cubicBezTo>
                  <a:cubicBezTo>
                    <a:pt x="2218089" y="413998"/>
                    <a:pt x="2187984" y="446766"/>
                    <a:pt x="2166938" y="476337"/>
                  </a:cubicBezTo>
                  <a:cubicBezTo>
                    <a:pt x="2146159" y="505375"/>
                    <a:pt x="2130973" y="535746"/>
                    <a:pt x="2121915" y="566383"/>
                  </a:cubicBezTo>
                  <a:cubicBezTo>
                    <a:pt x="2114989" y="589560"/>
                    <a:pt x="2109661" y="639911"/>
                    <a:pt x="2108063" y="675343"/>
                  </a:cubicBezTo>
                  <a:cubicBezTo>
                    <a:pt x="2107263" y="696390"/>
                    <a:pt x="2090213" y="712640"/>
                    <a:pt x="2069167" y="712640"/>
                  </a:cubicBezTo>
                  <a:lnTo>
                    <a:pt x="2020148" y="712640"/>
                  </a:lnTo>
                  <a:lnTo>
                    <a:pt x="13833" y="712640"/>
                  </a:lnTo>
                  <a:cubicBezTo>
                    <a:pt x="7440" y="712640"/>
                    <a:pt x="1579" y="708378"/>
                    <a:pt x="247" y="701984"/>
                  </a:cubicBezTo>
                  <a:cubicBezTo>
                    <a:pt x="-1352" y="693459"/>
                    <a:pt x="5042" y="686000"/>
                    <a:pt x="13301" y="686000"/>
                  </a:cubicBezTo>
                  <a:lnTo>
                    <a:pt x="2020148" y="686000"/>
                  </a:lnTo>
                  <a:lnTo>
                    <a:pt x="2069167" y="686000"/>
                  </a:lnTo>
                  <a:cubicBezTo>
                    <a:pt x="2075827" y="686000"/>
                    <a:pt x="2081155" y="680938"/>
                    <a:pt x="2081421" y="674278"/>
                  </a:cubicBezTo>
                  <a:cubicBezTo>
                    <a:pt x="2082753" y="637780"/>
                    <a:pt x="2088614" y="584764"/>
                    <a:pt x="2096340" y="558923"/>
                  </a:cubicBezTo>
                  <a:cubicBezTo>
                    <a:pt x="2106197" y="525355"/>
                    <a:pt x="2122715" y="492322"/>
                    <a:pt x="2145359" y="460885"/>
                  </a:cubicBezTo>
                  <a:cubicBezTo>
                    <a:pt x="2167738" y="429983"/>
                    <a:pt x="2198907" y="395615"/>
                    <a:pt x="2238602" y="358851"/>
                  </a:cubicBezTo>
                  <a:cubicBezTo>
                    <a:pt x="2289219" y="312496"/>
                    <a:pt x="2322787" y="278130"/>
                    <a:pt x="2338505" y="256817"/>
                  </a:cubicBezTo>
                  <a:cubicBezTo>
                    <a:pt x="2353157" y="236836"/>
                    <a:pt x="2360350" y="214991"/>
                    <a:pt x="2360350" y="189682"/>
                  </a:cubicBezTo>
                  <a:cubicBezTo>
                    <a:pt x="2360350" y="172366"/>
                    <a:pt x="2355555" y="158512"/>
                    <a:pt x="2345431" y="147590"/>
                  </a:cubicBezTo>
                  <a:cubicBezTo>
                    <a:pt x="2335574" y="136934"/>
                    <a:pt x="2323852" y="131872"/>
                    <a:pt x="2309200" y="131872"/>
                  </a:cubicBezTo>
                  <a:cubicBezTo>
                    <a:pt x="2287088" y="131872"/>
                    <a:pt x="2271903" y="140397"/>
                    <a:pt x="2261247" y="158512"/>
                  </a:cubicBezTo>
                  <a:cubicBezTo>
                    <a:pt x="2251389" y="175296"/>
                    <a:pt x="2244995" y="202470"/>
                    <a:pt x="2242331" y="238968"/>
                  </a:cubicBezTo>
                  <a:cubicBezTo>
                    <a:pt x="2240733" y="258682"/>
                    <a:pt x="2224215" y="273334"/>
                    <a:pt x="2204501" y="272535"/>
                  </a:cubicBezTo>
                  <a:lnTo>
                    <a:pt x="2118719" y="268539"/>
                  </a:lnTo>
                  <a:cubicBezTo>
                    <a:pt x="2103001" y="267740"/>
                    <a:pt x="2090746" y="254420"/>
                    <a:pt x="2091012" y="238968"/>
                  </a:cubicBezTo>
                  <a:cubicBezTo>
                    <a:pt x="2092611" y="179559"/>
                    <a:pt x="2102734" y="133204"/>
                    <a:pt x="2121649" y="100969"/>
                  </a:cubicBezTo>
                  <a:cubicBezTo>
                    <a:pt x="2142429" y="65803"/>
                    <a:pt x="2170935" y="39695"/>
                    <a:pt x="2206633" y="23710"/>
                  </a:cubicBezTo>
                  <a:cubicBezTo>
                    <a:pt x="2241533" y="7992"/>
                    <a:pt x="2279895" y="0"/>
                    <a:pt x="2320655" y="0"/>
                  </a:cubicBezTo>
                  <a:close/>
                </a:path>
              </a:pathLst>
            </a:custGeom>
            <a:solidFill>
              <a:schemeClr val="accent1">
                <a:lumMod val="90000"/>
              </a:schemeClr>
            </a:solidFill>
            <a:ln w="9525" cap="flat">
              <a:noFill/>
              <a:prstDash val="solid"/>
              <a:miter/>
            </a:ln>
          </p:spPr>
          <p:txBody>
            <a:bodyPr wrap="square" rtlCol="0" anchor="ctr">
              <a:noAutofit/>
            </a:bodyPr>
            <a:lstStyle/>
            <a:p>
              <a:endParaRPr lang="en-US">
                <a:solidFill>
                  <a:prstClr val="black"/>
                </a:solidFill>
              </a:endParaRPr>
            </a:p>
          </p:txBody>
        </p:sp>
        <p:sp>
          <p:nvSpPr>
            <p:cNvPr id="6" name="Freeform: Shape 5">
              <a:extLst>
                <a:ext uri="{FF2B5EF4-FFF2-40B4-BE49-F238E27FC236}">
                  <a16:creationId xmlns:a16="http://schemas.microsoft.com/office/drawing/2014/main" xmlns="" id="{BB4ADEB2-9858-4A7B-AE74-51CFC39D0568}"/>
                </a:ext>
              </a:extLst>
            </p:cNvPr>
            <p:cNvSpPr/>
            <p:nvPr/>
          </p:nvSpPr>
          <p:spPr>
            <a:xfrm>
              <a:off x="11477118" y="5890245"/>
              <a:ext cx="258415" cy="293048"/>
            </a:xfrm>
            <a:custGeom>
              <a:avLst/>
              <a:gdLst>
                <a:gd name="connsiteX0" fmla="*/ 440715 w 533434"/>
                <a:gd name="connsiteY0" fmla="*/ 250808 h 604925"/>
                <a:gd name="connsiteX1" fmla="*/ 335252 w 533434"/>
                <a:gd name="connsiteY1" fmla="*/ 523875 h 604925"/>
                <a:gd name="connsiteX2" fmla="*/ 96381 w 533434"/>
                <a:gd name="connsiteY2" fmla="*/ 354677 h 604925"/>
                <a:gd name="connsiteX3" fmla="*/ 201843 w 533434"/>
                <a:gd name="connsiteY3" fmla="*/ 81610 h 604925"/>
                <a:gd name="connsiteX4" fmla="*/ 440715 w 533434"/>
                <a:gd name="connsiteY4" fmla="*/ 250808 h 6049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3434" h="604925">
                  <a:moveTo>
                    <a:pt x="440715" y="250808"/>
                  </a:moveTo>
                  <a:cubicBezTo>
                    <a:pt x="477555" y="372936"/>
                    <a:pt x="430337" y="495192"/>
                    <a:pt x="335252" y="523875"/>
                  </a:cubicBezTo>
                  <a:cubicBezTo>
                    <a:pt x="240167" y="552557"/>
                    <a:pt x="133221" y="476805"/>
                    <a:pt x="96381" y="354677"/>
                  </a:cubicBezTo>
                  <a:cubicBezTo>
                    <a:pt x="59541" y="232549"/>
                    <a:pt x="106758" y="110293"/>
                    <a:pt x="201843" y="81610"/>
                  </a:cubicBezTo>
                  <a:cubicBezTo>
                    <a:pt x="296928" y="52928"/>
                    <a:pt x="403875" y="128680"/>
                    <a:pt x="440715" y="250808"/>
                  </a:cubicBezTo>
                  <a:close/>
                </a:path>
              </a:pathLst>
            </a:custGeom>
            <a:noFill/>
            <a:ln w="41275" cap="flat">
              <a:solidFill>
                <a:schemeClr val="accent1">
                  <a:lumMod val="90000"/>
                </a:schemeClr>
              </a:solidFill>
              <a:prstDash val="solid"/>
              <a:miter/>
            </a:ln>
          </p:spPr>
          <p:txBody>
            <a:bodyPr rtlCol="0" anchor="ctr"/>
            <a:lstStyle/>
            <a:p>
              <a:endParaRPr lang="en-US">
                <a:solidFill>
                  <a:prstClr val="black"/>
                </a:solidFill>
              </a:endParaRPr>
            </a:p>
          </p:txBody>
        </p:sp>
        <p:sp>
          <p:nvSpPr>
            <p:cNvPr id="7" name="Freeform: Shape 6">
              <a:extLst>
                <a:ext uri="{FF2B5EF4-FFF2-40B4-BE49-F238E27FC236}">
                  <a16:creationId xmlns:a16="http://schemas.microsoft.com/office/drawing/2014/main" xmlns="" id="{00C44094-553E-44B1-8AA3-A91943ABDA2A}"/>
                </a:ext>
              </a:extLst>
            </p:cNvPr>
            <p:cNvSpPr/>
            <p:nvPr/>
          </p:nvSpPr>
          <p:spPr>
            <a:xfrm>
              <a:off x="10433420" y="5924696"/>
              <a:ext cx="186485" cy="506174"/>
            </a:xfrm>
            <a:custGeom>
              <a:avLst/>
              <a:gdLst>
                <a:gd name="connsiteX0" fmla="*/ 190551 w 384952"/>
                <a:gd name="connsiteY0" fmla="*/ 1041847 h 1044871"/>
                <a:gd name="connsiteX1" fmla="*/ 42620 w 384952"/>
                <a:gd name="connsiteY1" fmla="*/ 898315 h 1044871"/>
                <a:gd name="connsiteX2" fmla="*/ 4124 w 384952"/>
                <a:gd name="connsiteY2" fmla="*/ 523811 h 1044871"/>
                <a:gd name="connsiteX3" fmla="*/ 42069 w 384952"/>
                <a:gd name="connsiteY3" fmla="*/ 151506 h 1044871"/>
                <a:gd name="connsiteX4" fmla="*/ 192201 w 384952"/>
                <a:gd name="connsiteY4" fmla="*/ 4124 h 1044871"/>
                <a:gd name="connsiteX5" fmla="*/ 342333 w 384952"/>
                <a:gd name="connsiteY5" fmla="*/ 148207 h 1044871"/>
                <a:gd name="connsiteX6" fmla="*/ 380828 w 384952"/>
                <a:gd name="connsiteY6" fmla="*/ 523261 h 1044871"/>
                <a:gd name="connsiteX7" fmla="*/ 352231 w 384952"/>
                <a:gd name="connsiteY7" fmla="*/ 848821 h 1044871"/>
                <a:gd name="connsiteX8" fmla="*/ 190551 w 384952"/>
                <a:gd name="connsiteY8" fmla="*/ 1041847 h 1044871"/>
                <a:gd name="connsiteX9" fmla="*/ 192201 w 384952"/>
                <a:gd name="connsiteY9" fmla="*/ 59118 h 1044871"/>
                <a:gd name="connsiteX10" fmla="*/ 94313 w 384952"/>
                <a:gd name="connsiteY10" fmla="*/ 166905 h 1044871"/>
                <a:gd name="connsiteX11" fmla="*/ 58567 w 384952"/>
                <a:gd name="connsiteY11" fmla="*/ 524361 h 1044871"/>
                <a:gd name="connsiteX12" fmla="*/ 94863 w 384952"/>
                <a:gd name="connsiteY12" fmla="*/ 882917 h 1044871"/>
                <a:gd name="connsiteX13" fmla="*/ 190001 w 384952"/>
                <a:gd name="connsiteY13" fmla="*/ 987404 h 1044871"/>
                <a:gd name="connsiteX14" fmla="*/ 297788 w 384952"/>
                <a:gd name="connsiteY14" fmla="*/ 840022 h 1044871"/>
                <a:gd name="connsiteX15" fmla="*/ 325284 w 384952"/>
                <a:gd name="connsiteY15" fmla="*/ 523261 h 1044871"/>
                <a:gd name="connsiteX16" fmla="*/ 288989 w 384952"/>
                <a:gd name="connsiteY16" fmla="*/ 164155 h 1044871"/>
                <a:gd name="connsiteX17" fmla="*/ 192201 w 384952"/>
                <a:gd name="connsiteY17" fmla="*/ 59118 h 1044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84952" h="1044871">
                  <a:moveTo>
                    <a:pt x="190551" y="1041847"/>
                  </a:moveTo>
                  <a:cubicBezTo>
                    <a:pt x="121260" y="1041847"/>
                    <a:pt x="71216" y="993453"/>
                    <a:pt x="42620" y="898315"/>
                  </a:cubicBezTo>
                  <a:cubicBezTo>
                    <a:pt x="16773" y="813625"/>
                    <a:pt x="4124" y="687141"/>
                    <a:pt x="4124" y="523811"/>
                  </a:cubicBezTo>
                  <a:cubicBezTo>
                    <a:pt x="4124" y="363780"/>
                    <a:pt x="16773" y="238396"/>
                    <a:pt x="42069" y="151506"/>
                  </a:cubicBezTo>
                  <a:cubicBezTo>
                    <a:pt x="70116" y="53618"/>
                    <a:pt x="120710" y="4124"/>
                    <a:pt x="192201" y="4124"/>
                  </a:cubicBezTo>
                  <a:cubicBezTo>
                    <a:pt x="263143" y="4124"/>
                    <a:pt x="313186" y="52519"/>
                    <a:pt x="342333" y="148207"/>
                  </a:cubicBezTo>
                  <a:cubicBezTo>
                    <a:pt x="368179" y="233446"/>
                    <a:pt x="380828" y="359381"/>
                    <a:pt x="380828" y="523261"/>
                  </a:cubicBezTo>
                  <a:cubicBezTo>
                    <a:pt x="380828" y="624998"/>
                    <a:pt x="371479" y="734435"/>
                    <a:pt x="352231" y="848821"/>
                  </a:cubicBezTo>
                  <a:cubicBezTo>
                    <a:pt x="331334" y="976955"/>
                    <a:pt x="276891" y="1041847"/>
                    <a:pt x="190551" y="1041847"/>
                  </a:cubicBezTo>
                  <a:close/>
                  <a:moveTo>
                    <a:pt x="192201" y="59118"/>
                  </a:moveTo>
                  <a:cubicBezTo>
                    <a:pt x="175703" y="59118"/>
                    <a:pt x="125659" y="59118"/>
                    <a:pt x="94313" y="166905"/>
                  </a:cubicBezTo>
                  <a:cubicBezTo>
                    <a:pt x="70666" y="248844"/>
                    <a:pt x="58567" y="369280"/>
                    <a:pt x="58567" y="524361"/>
                  </a:cubicBezTo>
                  <a:cubicBezTo>
                    <a:pt x="58567" y="682191"/>
                    <a:pt x="70666" y="803176"/>
                    <a:pt x="94863" y="882917"/>
                  </a:cubicBezTo>
                  <a:cubicBezTo>
                    <a:pt x="126759" y="987404"/>
                    <a:pt x="174604" y="987404"/>
                    <a:pt x="190001" y="987404"/>
                  </a:cubicBezTo>
                  <a:cubicBezTo>
                    <a:pt x="210899" y="987404"/>
                    <a:pt x="273591" y="987404"/>
                    <a:pt x="297788" y="840022"/>
                  </a:cubicBezTo>
                  <a:cubicBezTo>
                    <a:pt x="315936" y="728386"/>
                    <a:pt x="325284" y="621699"/>
                    <a:pt x="325284" y="523261"/>
                  </a:cubicBezTo>
                  <a:cubicBezTo>
                    <a:pt x="325284" y="365430"/>
                    <a:pt x="313186" y="244445"/>
                    <a:pt x="288989" y="164155"/>
                  </a:cubicBezTo>
                  <a:cubicBezTo>
                    <a:pt x="258193" y="59118"/>
                    <a:pt x="208699" y="59118"/>
                    <a:pt x="192201" y="59118"/>
                  </a:cubicBezTo>
                  <a:close/>
                </a:path>
              </a:pathLst>
            </a:custGeom>
            <a:solidFill>
              <a:schemeClr val="accent1">
                <a:lumMod val="90000"/>
              </a:schemeClr>
            </a:solidFill>
            <a:ln w="9525" cap="flat">
              <a:noFill/>
              <a:prstDash val="solid"/>
              <a:miter/>
            </a:ln>
          </p:spPr>
          <p:txBody>
            <a:bodyPr rtlCol="0" anchor="ctr"/>
            <a:lstStyle/>
            <a:p>
              <a:endParaRPr lang="en-US">
                <a:solidFill>
                  <a:prstClr val="black"/>
                </a:solidFill>
              </a:endParaRPr>
            </a:p>
          </p:txBody>
        </p:sp>
        <p:cxnSp>
          <p:nvCxnSpPr>
            <p:cNvPr id="8" name="Straight Connector 7">
              <a:extLst>
                <a:ext uri="{FF2B5EF4-FFF2-40B4-BE49-F238E27FC236}">
                  <a16:creationId xmlns:a16="http://schemas.microsoft.com/office/drawing/2014/main" xmlns="" id="{6E6F65D3-6563-4713-9BE8-7CF9A9390645}"/>
                </a:ext>
              </a:extLst>
            </p:cNvPr>
            <p:cNvCxnSpPr>
              <a:cxnSpLocks/>
            </p:cNvCxnSpPr>
            <p:nvPr/>
          </p:nvCxnSpPr>
          <p:spPr>
            <a:xfrm>
              <a:off x="0" y="6503154"/>
              <a:ext cx="8181474" cy="0"/>
            </a:xfrm>
            <a:prstGeom prst="line">
              <a:avLst/>
            </a:prstGeom>
            <a:ln w="25400">
              <a:solidFill>
                <a:schemeClr val="accent1">
                  <a:lumMod val="90000"/>
                </a:schemeClr>
              </a:solidFill>
            </a:ln>
          </p:spPr>
          <p:style>
            <a:lnRef idx="1">
              <a:schemeClr val="accent1"/>
            </a:lnRef>
            <a:fillRef idx="0">
              <a:schemeClr val="accent1"/>
            </a:fillRef>
            <a:effectRef idx="0">
              <a:schemeClr val="accent1"/>
            </a:effectRef>
            <a:fontRef idx="minor">
              <a:schemeClr val="tx1"/>
            </a:fontRef>
          </p:style>
        </p:cxnSp>
      </p:grpSp>
      <p:sp>
        <p:nvSpPr>
          <p:cNvPr id="9" name="Rectangle 8">
            <a:extLst>
              <a:ext uri="{FF2B5EF4-FFF2-40B4-BE49-F238E27FC236}">
                <a16:creationId xmlns:a16="http://schemas.microsoft.com/office/drawing/2014/main" xmlns="" id="{4CCF9E78-6BBC-4373-8848-FD3950FEF73B}"/>
              </a:ext>
            </a:extLst>
          </p:cNvPr>
          <p:cNvSpPr/>
          <p:nvPr userDrawn="1"/>
        </p:nvSpPr>
        <p:spPr>
          <a:xfrm>
            <a:off x="0" y="6485021"/>
            <a:ext cx="12192000" cy="372979"/>
          </a:xfrm>
          <a:prstGeom prst="rect">
            <a:avLst/>
          </a:prstGeom>
          <a:solidFill>
            <a:schemeClr val="accent1">
              <a:lumMod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Tree>
    <p:extLst>
      <p:ext uri="{BB962C8B-B14F-4D97-AF65-F5344CB8AC3E}">
        <p14:creationId xmlns:p14="http://schemas.microsoft.com/office/powerpoint/2010/main" val="2145145785"/>
      </p:ext>
    </p:extLst>
  </p:cSld>
  <p:clrMapOvr>
    <a:masterClrMapping/>
  </p:clrMapOvr>
</p:sldLayout>
</file>

<file path=ppt/slideLayouts/slideLayout308.xml><?xml version="1.0" encoding="utf-8"?>
<p:sldLayout xmlns:a="http://schemas.openxmlformats.org/drawingml/2006/main" xmlns:r="http://schemas.openxmlformats.org/officeDocument/2006/relationships" xmlns:p="http://schemas.openxmlformats.org/presentationml/2006/main" preserve="1" userDrawn="1">
  <p:cSld name="5_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cxnSp>
        <p:nvCxnSpPr>
          <p:cNvPr id="8" name="Straight Connector 7">
            <a:extLst>
              <a:ext uri="{FF2B5EF4-FFF2-40B4-BE49-F238E27FC236}">
                <a16:creationId xmlns:a16="http://schemas.microsoft.com/office/drawing/2014/main" xmlns="" id="{6E6F65D3-6563-4713-9BE8-7CF9A9390645}"/>
              </a:ext>
            </a:extLst>
          </p:cNvPr>
          <p:cNvCxnSpPr>
            <a:cxnSpLocks/>
          </p:cNvCxnSpPr>
          <p:nvPr/>
        </p:nvCxnSpPr>
        <p:spPr>
          <a:xfrm>
            <a:off x="0" y="6430962"/>
            <a:ext cx="12192000" cy="0"/>
          </a:xfrm>
          <a:prstGeom prst="line">
            <a:avLst/>
          </a:prstGeom>
          <a:ln w="25400">
            <a:solidFill>
              <a:schemeClr val="accent1">
                <a:lumMod val="90000"/>
              </a:schemeClr>
            </a:solidFill>
          </a:ln>
        </p:spPr>
        <p:style>
          <a:lnRef idx="1">
            <a:schemeClr val="accent1"/>
          </a:lnRef>
          <a:fillRef idx="0">
            <a:schemeClr val="accent1"/>
          </a:fillRef>
          <a:effectRef idx="0">
            <a:schemeClr val="accent1"/>
          </a:effectRef>
          <a:fontRef idx="minor">
            <a:schemeClr val="tx1"/>
          </a:fontRef>
        </p:style>
      </p:cxnSp>
      <p:sp>
        <p:nvSpPr>
          <p:cNvPr id="9" name="Rectangle 8">
            <a:extLst>
              <a:ext uri="{FF2B5EF4-FFF2-40B4-BE49-F238E27FC236}">
                <a16:creationId xmlns:a16="http://schemas.microsoft.com/office/drawing/2014/main" xmlns="" id="{4CCF9E78-6BBC-4373-8848-FD3950FEF73B}"/>
              </a:ext>
            </a:extLst>
          </p:cNvPr>
          <p:cNvSpPr/>
          <p:nvPr userDrawn="1"/>
        </p:nvSpPr>
        <p:spPr>
          <a:xfrm>
            <a:off x="0" y="6485021"/>
            <a:ext cx="12192000" cy="372979"/>
          </a:xfrm>
          <a:prstGeom prst="rect">
            <a:avLst/>
          </a:prstGeom>
          <a:solidFill>
            <a:schemeClr val="accent1">
              <a:lumMod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Tree>
    <p:extLst>
      <p:ext uri="{BB962C8B-B14F-4D97-AF65-F5344CB8AC3E}">
        <p14:creationId xmlns:p14="http://schemas.microsoft.com/office/powerpoint/2010/main" val="1863646853"/>
      </p:ext>
    </p:extLst>
  </p:cSld>
  <p:clrMapOvr>
    <a:masterClrMapping/>
  </p:clrMapOvr>
</p:sldLayout>
</file>

<file path=ppt/slideLayouts/slideLayout309.xml><?xml version="1.0" encoding="utf-8"?>
<p:sldLayout xmlns:a="http://schemas.openxmlformats.org/drawingml/2006/main" xmlns:r="http://schemas.openxmlformats.org/officeDocument/2006/relationships" xmlns:p="http://schemas.openxmlformats.org/presentationml/2006/main" preserve="1" userDrawn="1">
  <p:cSld name="2_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grpSp>
        <p:nvGrpSpPr>
          <p:cNvPr id="4" name="Group 3">
            <a:extLst>
              <a:ext uri="{FF2B5EF4-FFF2-40B4-BE49-F238E27FC236}">
                <a16:creationId xmlns:a16="http://schemas.microsoft.com/office/drawing/2014/main" xmlns="" id="{C2C52B6D-34FB-4FDE-831C-0BC7BB7E8FCC}"/>
              </a:ext>
            </a:extLst>
          </p:cNvPr>
          <p:cNvGrpSpPr/>
          <p:nvPr userDrawn="1"/>
        </p:nvGrpSpPr>
        <p:grpSpPr>
          <a:xfrm>
            <a:off x="0" y="5728740"/>
            <a:ext cx="12192000" cy="723192"/>
            <a:chOff x="0" y="5808144"/>
            <a:chExt cx="12192000" cy="723192"/>
          </a:xfrm>
        </p:grpSpPr>
        <p:sp>
          <p:nvSpPr>
            <p:cNvPr id="5" name="Freeform: Shape 4">
              <a:extLst>
                <a:ext uri="{FF2B5EF4-FFF2-40B4-BE49-F238E27FC236}">
                  <a16:creationId xmlns:a16="http://schemas.microsoft.com/office/drawing/2014/main" xmlns="" id="{18273629-03F8-49F1-A322-60F40F3A5D5C}"/>
                </a:ext>
              </a:extLst>
            </p:cNvPr>
            <p:cNvSpPr/>
            <p:nvPr/>
          </p:nvSpPr>
          <p:spPr>
            <a:xfrm>
              <a:off x="7651033" y="5808144"/>
              <a:ext cx="4540967" cy="723192"/>
            </a:xfrm>
            <a:custGeom>
              <a:avLst/>
              <a:gdLst>
                <a:gd name="connsiteX0" fmla="*/ 2320655 w 4540967"/>
                <a:gd name="connsiteY0" fmla="*/ 0 h 723192"/>
                <a:gd name="connsiteX1" fmla="*/ 2481565 w 4540967"/>
                <a:gd name="connsiteY1" fmla="*/ 57012 h 723192"/>
                <a:gd name="connsiteX2" fmla="*/ 2540708 w 4540967"/>
                <a:gd name="connsiteY2" fmla="*/ 199540 h 723192"/>
                <a:gd name="connsiteX3" fmla="*/ 2522858 w 4540967"/>
                <a:gd name="connsiteY3" fmla="*/ 283991 h 723192"/>
                <a:gd name="connsiteX4" fmla="*/ 2477836 w 4540967"/>
                <a:gd name="connsiteY4" fmla="*/ 348728 h 723192"/>
                <a:gd name="connsiteX5" fmla="*/ 2386458 w 4540967"/>
                <a:gd name="connsiteY5" fmla="*/ 420658 h 723192"/>
                <a:gd name="connsiteX6" fmla="*/ 2268440 w 4540967"/>
                <a:gd name="connsiteY6" fmla="*/ 526955 h 723192"/>
                <a:gd name="connsiteX7" fmla="*/ 2244463 w 4540967"/>
                <a:gd name="connsiteY7" fmla="*/ 578371 h 723192"/>
                <a:gd name="connsiteX8" fmla="*/ 2411501 w 4540967"/>
                <a:gd name="connsiteY8" fmla="*/ 578371 h 723192"/>
                <a:gd name="connsiteX9" fmla="*/ 2411501 w 4540967"/>
                <a:gd name="connsiteY9" fmla="*/ 522692 h 723192"/>
                <a:gd name="connsiteX10" fmla="*/ 2443469 w 4540967"/>
                <a:gd name="connsiteY10" fmla="*/ 490723 h 723192"/>
                <a:gd name="connsiteX11" fmla="*/ 2515932 w 4540967"/>
                <a:gd name="connsiteY11" fmla="*/ 490723 h 723192"/>
                <a:gd name="connsiteX12" fmla="*/ 2533248 w 4540967"/>
                <a:gd name="connsiteY12" fmla="*/ 495785 h 723192"/>
                <a:gd name="connsiteX13" fmla="*/ 2546303 w 4540967"/>
                <a:gd name="connsiteY13" fmla="*/ 520294 h 723192"/>
                <a:gd name="connsiteX14" fmla="*/ 2545503 w 4540967"/>
                <a:gd name="connsiteY14" fmla="*/ 670015 h 723192"/>
                <a:gd name="connsiteX15" fmla="*/ 2545770 w 4540967"/>
                <a:gd name="connsiteY15" fmla="*/ 679073 h 723192"/>
                <a:gd name="connsiteX16" fmla="*/ 2554029 w 4540967"/>
                <a:gd name="connsiteY16" fmla="*/ 687332 h 723192"/>
                <a:gd name="connsiteX17" fmla="*/ 2685367 w 4540967"/>
                <a:gd name="connsiteY17" fmla="*/ 689196 h 723192"/>
                <a:gd name="connsiteX18" fmla="*/ 2755432 w 4540967"/>
                <a:gd name="connsiteY18" fmla="*/ 690262 h 723192"/>
                <a:gd name="connsiteX19" fmla="*/ 2686433 w 4540967"/>
                <a:gd name="connsiteY19" fmla="*/ 626857 h 723192"/>
                <a:gd name="connsiteX20" fmla="*/ 2624892 w 4540967"/>
                <a:gd name="connsiteY20" fmla="*/ 361249 h 723192"/>
                <a:gd name="connsiteX21" fmla="*/ 2684834 w 4540967"/>
                <a:gd name="connsiteY21" fmla="*/ 97772 h 723192"/>
                <a:gd name="connsiteX22" fmla="*/ 2869188 w 4540967"/>
                <a:gd name="connsiteY22" fmla="*/ 0 h 723192"/>
                <a:gd name="connsiteX23" fmla="*/ 3054075 w 4540967"/>
                <a:gd name="connsiteY23" fmla="*/ 96440 h 723192"/>
                <a:gd name="connsiteX24" fmla="*/ 3114283 w 4540967"/>
                <a:gd name="connsiteY24" fmla="*/ 360450 h 723192"/>
                <a:gd name="connsiteX25" fmla="*/ 3052477 w 4540967"/>
                <a:gd name="connsiteY25" fmla="*/ 626325 h 723192"/>
                <a:gd name="connsiteX26" fmla="*/ 2981879 w 4540967"/>
                <a:gd name="connsiteY26" fmla="*/ 693992 h 723192"/>
                <a:gd name="connsiteX27" fmla="*/ 3045017 w 4540967"/>
                <a:gd name="connsiteY27" fmla="*/ 693992 h 723192"/>
                <a:gd name="connsiteX28" fmla="*/ 3232834 w 4540967"/>
                <a:gd name="connsiteY28" fmla="*/ 695590 h 723192"/>
                <a:gd name="connsiteX29" fmla="*/ 3240027 w 4540967"/>
                <a:gd name="connsiteY29" fmla="*/ 692660 h 723192"/>
                <a:gd name="connsiteX30" fmla="*/ 3242958 w 4540967"/>
                <a:gd name="connsiteY30" fmla="*/ 685467 h 723192"/>
                <a:gd name="connsiteX31" fmla="*/ 3242958 w 4540967"/>
                <a:gd name="connsiteY31" fmla="*/ 615402 h 723192"/>
                <a:gd name="connsiteX32" fmla="*/ 3280255 w 4540967"/>
                <a:gd name="connsiteY32" fmla="*/ 578104 h 723192"/>
                <a:gd name="connsiteX33" fmla="*/ 3323413 w 4540967"/>
                <a:gd name="connsiteY33" fmla="*/ 578104 h 723192"/>
                <a:gd name="connsiteX34" fmla="*/ 3336201 w 4540967"/>
                <a:gd name="connsiteY34" fmla="*/ 565317 h 723192"/>
                <a:gd name="connsiteX35" fmla="*/ 3336201 w 4540967"/>
                <a:gd name="connsiteY35" fmla="*/ 151586 h 723192"/>
                <a:gd name="connsiteX36" fmla="*/ 3331139 w 4540967"/>
                <a:gd name="connsiteY36" fmla="*/ 146524 h 723192"/>
                <a:gd name="connsiteX37" fmla="*/ 3272263 w 4540967"/>
                <a:gd name="connsiteY37" fmla="*/ 146524 h 723192"/>
                <a:gd name="connsiteX38" fmla="*/ 3237097 w 4540967"/>
                <a:gd name="connsiteY38" fmla="*/ 111359 h 723192"/>
                <a:gd name="connsiteX39" fmla="*/ 3237097 w 4540967"/>
                <a:gd name="connsiteY39" fmla="*/ 51151 h 723192"/>
                <a:gd name="connsiteX40" fmla="*/ 3276792 w 4540967"/>
                <a:gd name="connsiteY40" fmla="*/ 11456 h 723192"/>
                <a:gd name="connsiteX41" fmla="*/ 3471802 w 4540967"/>
                <a:gd name="connsiteY41" fmla="*/ 11456 h 723192"/>
                <a:gd name="connsiteX42" fmla="*/ 3511230 w 4540967"/>
                <a:gd name="connsiteY42" fmla="*/ 50884 h 723192"/>
                <a:gd name="connsiteX43" fmla="*/ 3511230 w 4540967"/>
                <a:gd name="connsiteY43" fmla="*/ 572776 h 723192"/>
                <a:gd name="connsiteX44" fmla="*/ 3516558 w 4540967"/>
                <a:gd name="connsiteY44" fmla="*/ 578104 h 723192"/>
                <a:gd name="connsiteX45" fmla="*/ 3570106 w 4540967"/>
                <a:gd name="connsiteY45" fmla="*/ 578104 h 723192"/>
                <a:gd name="connsiteX46" fmla="*/ 3599677 w 4540967"/>
                <a:gd name="connsiteY46" fmla="*/ 607676 h 723192"/>
                <a:gd name="connsiteX47" fmla="*/ 3599677 w 4540967"/>
                <a:gd name="connsiteY47" fmla="*/ 689463 h 723192"/>
                <a:gd name="connsiteX48" fmla="*/ 3606604 w 4540967"/>
                <a:gd name="connsiteY48" fmla="*/ 695856 h 723192"/>
                <a:gd name="connsiteX49" fmla="*/ 3741939 w 4540967"/>
                <a:gd name="connsiteY49" fmla="*/ 695856 h 723192"/>
                <a:gd name="connsiteX50" fmla="*/ 3755259 w 4540967"/>
                <a:gd name="connsiteY50" fmla="*/ 682802 h 723192"/>
                <a:gd name="connsiteX51" fmla="*/ 3756059 w 4540967"/>
                <a:gd name="connsiteY51" fmla="*/ 628189 h 723192"/>
                <a:gd name="connsiteX52" fmla="*/ 3795487 w 4540967"/>
                <a:gd name="connsiteY52" fmla="*/ 589294 h 723192"/>
                <a:gd name="connsiteX53" fmla="*/ 3918834 w 4540967"/>
                <a:gd name="connsiteY53" fmla="*/ 589294 h 723192"/>
                <a:gd name="connsiteX54" fmla="*/ 3939880 w 4540967"/>
                <a:gd name="connsiteY54" fmla="*/ 588761 h 723192"/>
                <a:gd name="connsiteX55" fmla="*/ 4026995 w 4540967"/>
                <a:gd name="connsiteY55" fmla="*/ 436909 h 723192"/>
                <a:gd name="connsiteX56" fmla="*/ 3916969 w 4540967"/>
                <a:gd name="connsiteY56" fmla="*/ 465681 h 723192"/>
                <a:gd name="connsiteX57" fmla="*/ 3778970 w 4540967"/>
                <a:gd name="connsiteY57" fmla="*/ 404940 h 723192"/>
                <a:gd name="connsiteX58" fmla="*/ 3722225 w 4540967"/>
                <a:gd name="connsiteY58" fmla="*/ 241366 h 723192"/>
                <a:gd name="connsiteX59" fmla="*/ 3782699 w 4540967"/>
                <a:gd name="connsiteY59" fmla="*/ 69000 h 723192"/>
                <a:gd name="connsiteX60" fmla="*/ 3951602 w 4540967"/>
                <a:gd name="connsiteY60" fmla="*/ 0 h 723192"/>
                <a:gd name="connsiteX61" fmla="*/ 4136755 w 4540967"/>
                <a:gd name="connsiteY61" fmla="*/ 85517 h 723192"/>
                <a:gd name="connsiteX62" fmla="*/ 4200693 w 4540967"/>
                <a:gd name="connsiteY62" fmla="*/ 359650 h 723192"/>
                <a:gd name="connsiteX63" fmla="*/ 4060029 w 4540967"/>
                <a:gd name="connsiteY63" fmla="*/ 695590 h 723192"/>
                <a:gd name="connsiteX64" fmla="*/ 4140751 w 4540967"/>
                <a:gd name="connsiteY64" fmla="*/ 695856 h 723192"/>
                <a:gd name="connsiteX65" fmla="*/ 4540967 w 4540967"/>
                <a:gd name="connsiteY65" fmla="*/ 695856 h 723192"/>
                <a:gd name="connsiteX66" fmla="*/ 4540967 w 4540967"/>
                <a:gd name="connsiteY66" fmla="*/ 723192 h 723192"/>
                <a:gd name="connsiteX67" fmla="*/ 4140751 w 4540967"/>
                <a:gd name="connsiteY67" fmla="*/ 722497 h 723192"/>
                <a:gd name="connsiteX68" fmla="*/ 3949737 w 4540967"/>
                <a:gd name="connsiteY68" fmla="*/ 721698 h 723192"/>
                <a:gd name="connsiteX69" fmla="*/ 3949737 w 4540967"/>
                <a:gd name="connsiteY69" fmla="*/ 695324 h 723192"/>
                <a:gd name="connsiteX70" fmla="*/ 4114377 w 4540967"/>
                <a:gd name="connsiteY70" fmla="*/ 613803 h 723192"/>
                <a:gd name="connsiteX71" fmla="*/ 4174052 w 4540967"/>
                <a:gd name="connsiteY71" fmla="*/ 359917 h 723192"/>
                <a:gd name="connsiteX72" fmla="*/ 4115709 w 4540967"/>
                <a:gd name="connsiteY72" fmla="*/ 102035 h 723192"/>
                <a:gd name="connsiteX73" fmla="*/ 3951602 w 4540967"/>
                <a:gd name="connsiteY73" fmla="*/ 26907 h 723192"/>
                <a:gd name="connsiteX74" fmla="*/ 3802414 w 4540967"/>
                <a:gd name="connsiteY74" fmla="*/ 86849 h 723192"/>
                <a:gd name="connsiteX75" fmla="*/ 3748599 w 4540967"/>
                <a:gd name="connsiteY75" fmla="*/ 241366 h 723192"/>
                <a:gd name="connsiteX76" fmla="*/ 3798151 w 4540967"/>
                <a:gd name="connsiteY76" fmla="*/ 386824 h 723192"/>
                <a:gd name="connsiteX77" fmla="*/ 3916702 w 4540967"/>
                <a:gd name="connsiteY77" fmla="*/ 439040 h 723192"/>
                <a:gd name="connsiteX78" fmla="*/ 4033921 w 4540967"/>
                <a:gd name="connsiteY78" fmla="*/ 399611 h 723192"/>
                <a:gd name="connsiteX79" fmla="*/ 4043245 w 4540967"/>
                <a:gd name="connsiteY79" fmla="*/ 392418 h 723192"/>
                <a:gd name="connsiteX80" fmla="*/ 4056300 w 4540967"/>
                <a:gd name="connsiteY80" fmla="*/ 399345 h 723192"/>
                <a:gd name="connsiteX81" fmla="*/ 4055501 w 4540967"/>
                <a:gd name="connsiteY81" fmla="*/ 411067 h 723192"/>
                <a:gd name="connsiteX82" fmla="*/ 3939613 w 4540967"/>
                <a:gd name="connsiteY82" fmla="*/ 615668 h 723192"/>
                <a:gd name="connsiteX83" fmla="*/ 3918567 w 4540967"/>
                <a:gd name="connsiteY83" fmla="*/ 616201 h 723192"/>
                <a:gd name="connsiteX84" fmla="*/ 3795220 w 4540967"/>
                <a:gd name="connsiteY84" fmla="*/ 616201 h 723192"/>
                <a:gd name="connsiteX85" fmla="*/ 3782433 w 4540967"/>
                <a:gd name="connsiteY85" fmla="*/ 628722 h 723192"/>
                <a:gd name="connsiteX86" fmla="*/ 3781634 w 4540967"/>
                <a:gd name="connsiteY86" fmla="*/ 683336 h 723192"/>
                <a:gd name="connsiteX87" fmla="*/ 3741673 w 4540967"/>
                <a:gd name="connsiteY87" fmla="*/ 722497 h 723192"/>
                <a:gd name="connsiteX88" fmla="*/ 3606337 w 4540967"/>
                <a:gd name="connsiteY88" fmla="*/ 722497 h 723192"/>
                <a:gd name="connsiteX89" fmla="*/ 3572771 w 4540967"/>
                <a:gd name="connsiteY89" fmla="*/ 689996 h 723192"/>
                <a:gd name="connsiteX90" fmla="*/ 3572771 w 4540967"/>
                <a:gd name="connsiteY90" fmla="*/ 689463 h 723192"/>
                <a:gd name="connsiteX91" fmla="*/ 3572771 w 4540967"/>
                <a:gd name="connsiteY91" fmla="*/ 607410 h 723192"/>
                <a:gd name="connsiteX92" fmla="*/ 3569840 w 4540967"/>
                <a:gd name="connsiteY92" fmla="*/ 604479 h 723192"/>
                <a:gd name="connsiteX93" fmla="*/ 3516558 w 4540967"/>
                <a:gd name="connsiteY93" fmla="*/ 604479 h 723192"/>
                <a:gd name="connsiteX94" fmla="*/ 3484589 w 4540967"/>
                <a:gd name="connsiteY94" fmla="*/ 572510 h 723192"/>
                <a:gd name="connsiteX95" fmla="*/ 3484589 w 4540967"/>
                <a:gd name="connsiteY95" fmla="*/ 51151 h 723192"/>
                <a:gd name="connsiteX96" fmla="*/ 3471802 w 4540967"/>
                <a:gd name="connsiteY96" fmla="*/ 38363 h 723192"/>
                <a:gd name="connsiteX97" fmla="*/ 3276792 w 4540967"/>
                <a:gd name="connsiteY97" fmla="*/ 38363 h 723192"/>
                <a:gd name="connsiteX98" fmla="*/ 3263737 w 4540967"/>
                <a:gd name="connsiteY98" fmla="*/ 51416 h 723192"/>
                <a:gd name="connsiteX99" fmla="*/ 3263737 w 4540967"/>
                <a:gd name="connsiteY99" fmla="*/ 111625 h 723192"/>
                <a:gd name="connsiteX100" fmla="*/ 3272263 w 4540967"/>
                <a:gd name="connsiteY100" fmla="*/ 120150 h 723192"/>
                <a:gd name="connsiteX101" fmla="*/ 3331139 w 4540967"/>
                <a:gd name="connsiteY101" fmla="*/ 120150 h 723192"/>
                <a:gd name="connsiteX102" fmla="*/ 3362841 w 4540967"/>
                <a:gd name="connsiteY102" fmla="*/ 151852 h 723192"/>
                <a:gd name="connsiteX103" fmla="*/ 3362841 w 4540967"/>
                <a:gd name="connsiteY103" fmla="*/ 565850 h 723192"/>
                <a:gd name="connsiteX104" fmla="*/ 3323413 w 4540967"/>
                <a:gd name="connsiteY104" fmla="*/ 605278 h 723192"/>
                <a:gd name="connsiteX105" fmla="*/ 3280255 w 4540967"/>
                <a:gd name="connsiteY105" fmla="*/ 605278 h 723192"/>
                <a:gd name="connsiteX106" fmla="*/ 3269599 w 4540967"/>
                <a:gd name="connsiteY106" fmla="*/ 615934 h 723192"/>
                <a:gd name="connsiteX107" fmla="*/ 3269599 w 4540967"/>
                <a:gd name="connsiteY107" fmla="*/ 686266 h 723192"/>
                <a:gd name="connsiteX108" fmla="*/ 3258943 w 4540967"/>
                <a:gd name="connsiteY108" fmla="*/ 712374 h 723192"/>
                <a:gd name="connsiteX109" fmla="*/ 3233101 w 4540967"/>
                <a:gd name="connsiteY109" fmla="*/ 723030 h 723192"/>
                <a:gd name="connsiteX110" fmla="*/ 3232834 w 4540967"/>
                <a:gd name="connsiteY110" fmla="*/ 723030 h 723192"/>
                <a:gd name="connsiteX111" fmla="*/ 3045017 w 4540967"/>
                <a:gd name="connsiteY111" fmla="*/ 721432 h 723192"/>
                <a:gd name="connsiteX112" fmla="*/ 2941917 w 4540967"/>
                <a:gd name="connsiteY112" fmla="*/ 721432 h 723192"/>
                <a:gd name="connsiteX113" fmla="*/ 2926732 w 4540967"/>
                <a:gd name="connsiteY113" fmla="*/ 711042 h 723192"/>
                <a:gd name="connsiteX114" fmla="*/ 2934725 w 4540967"/>
                <a:gd name="connsiteY114" fmla="*/ 692127 h 723192"/>
                <a:gd name="connsiteX115" fmla="*/ 3030631 w 4540967"/>
                <a:gd name="connsiteY115" fmla="*/ 612471 h 723192"/>
                <a:gd name="connsiteX116" fmla="*/ 3087909 w 4540967"/>
                <a:gd name="connsiteY116" fmla="*/ 361249 h 723192"/>
                <a:gd name="connsiteX117" fmla="*/ 3031697 w 4540967"/>
                <a:gd name="connsiteY117" fmla="*/ 111625 h 723192"/>
                <a:gd name="connsiteX118" fmla="*/ 2869188 w 4540967"/>
                <a:gd name="connsiteY118" fmla="*/ 27174 h 723192"/>
                <a:gd name="connsiteX119" fmla="*/ 2706680 w 4540967"/>
                <a:gd name="connsiteY119" fmla="*/ 111891 h 723192"/>
                <a:gd name="connsiteX120" fmla="*/ 2650734 w 4540967"/>
                <a:gd name="connsiteY120" fmla="*/ 360982 h 723192"/>
                <a:gd name="connsiteX121" fmla="*/ 2708012 w 4540967"/>
                <a:gd name="connsiteY121" fmla="*/ 611938 h 723192"/>
                <a:gd name="connsiteX122" fmla="*/ 2808447 w 4540967"/>
                <a:gd name="connsiteY122" fmla="*/ 688131 h 723192"/>
                <a:gd name="connsiteX123" fmla="*/ 2818571 w 4540967"/>
                <a:gd name="connsiteY123" fmla="*/ 701984 h 723192"/>
                <a:gd name="connsiteX124" fmla="*/ 2803386 w 4540967"/>
                <a:gd name="connsiteY124" fmla="*/ 717702 h 723192"/>
                <a:gd name="connsiteX125" fmla="*/ 2803119 w 4540967"/>
                <a:gd name="connsiteY125" fmla="*/ 717702 h 723192"/>
                <a:gd name="connsiteX126" fmla="*/ 2684568 w 4540967"/>
                <a:gd name="connsiteY126" fmla="*/ 716104 h 723192"/>
                <a:gd name="connsiteX127" fmla="*/ 2553229 w 4540967"/>
                <a:gd name="connsiteY127" fmla="*/ 714239 h 723192"/>
                <a:gd name="connsiteX128" fmla="*/ 2518862 w 4540967"/>
                <a:gd name="connsiteY128" fmla="*/ 679872 h 723192"/>
                <a:gd name="connsiteX129" fmla="*/ 2518596 w 4540967"/>
                <a:gd name="connsiteY129" fmla="*/ 670282 h 723192"/>
                <a:gd name="connsiteX130" fmla="*/ 2519395 w 4540967"/>
                <a:gd name="connsiteY130" fmla="*/ 520561 h 723192"/>
                <a:gd name="connsiteX131" fmla="*/ 2518596 w 4540967"/>
                <a:gd name="connsiteY131" fmla="*/ 518429 h 723192"/>
                <a:gd name="connsiteX132" fmla="*/ 2516465 w 4540967"/>
                <a:gd name="connsiteY132" fmla="*/ 517630 h 723192"/>
                <a:gd name="connsiteX133" fmla="*/ 2443203 w 4540967"/>
                <a:gd name="connsiteY133" fmla="*/ 517630 h 723192"/>
                <a:gd name="connsiteX134" fmla="*/ 2437875 w 4540967"/>
                <a:gd name="connsiteY134" fmla="*/ 522958 h 723192"/>
                <a:gd name="connsiteX135" fmla="*/ 2437875 w 4540967"/>
                <a:gd name="connsiteY135" fmla="*/ 581568 h 723192"/>
                <a:gd name="connsiteX136" fmla="*/ 2414164 w 4540967"/>
                <a:gd name="connsiteY136" fmla="*/ 605278 h 723192"/>
                <a:gd name="connsiteX137" fmla="*/ 2236737 w 4540967"/>
                <a:gd name="connsiteY137" fmla="*/ 605278 h 723192"/>
                <a:gd name="connsiteX138" fmla="*/ 2223683 w 4540967"/>
                <a:gd name="connsiteY138" fmla="*/ 601016 h 723192"/>
                <a:gd name="connsiteX139" fmla="*/ 2216490 w 4540967"/>
                <a:gd name="connsiteY139" fmla="*/ 580502 h 723192"/>
                <a:gd name="connsiteX140" fmla="*/ 2245529 w 4540967"/>
                <a:gd name="connsiteY140" fmla="*/ 513367 h 723192"/>
                <a:gd name="connsiteX141" fmla="*/ 2371006 w 4540967"/>
                <a:gd name="connsiteY141" fmla="*/ 399345 h 723192"/>
                <a:gd name="connsiteX142" fmla="*/ 2459454 w 4540967"/>
                <a:gd name="connsiteY142" fmla="*/ 330079 h 723192"/>
                <a:gd name="connsiteX143" fmla="*/ 2498882 w 4540967"/>
                <a:gd name="connsiteY143" fmla="*/ 273334 h 723192"/>
                <a:gd name="connsiteX144" fmla="*/ 2514334 w 4540967"/>
                <a:gd name="connsiteY144" fmla="*/ 200073 h 723192"/>
                <a:gd name="connsiteX145" fmla="*/ 2463450 w 4540967"/>
                <a:gd name="connsiteY145" fmla="*/ 76726 h 723192"/>
                <a:gd name="connsiteX146" fmla="*/ 2320655 w 4540967"/>
                <a:gd name="connsiteY146" fmla="*/ 26641 h 723192"/>
                <a:gd name="connsiteX147" fmla="*/ 2217555 w 4540967"/>
                <a:gd name="connsiteY147" fmla="*/ 47687 h 723192"/>
                <a:gd name="connsiteX148" fmla="*/ 2144561 w 4540967"/>
                <a:gd name="connsiteY148" fmla="*/ 114023 h 723192"/>
                <a:gd name="connsiteX149" fmla="*/ 2117387 w 4540967"/>
                <a:gd name="connsiteY149" fmla="*/ 239234 h 723192"/>
                <a:gd name="connsiteX150" fmla="*/ 2119784 w 4540967"/>
                <a:gd name="connsiteY150" fmla="*/ 241632 h 723192"/>
                <a:gd name="connsiteX151" fmla="*/ 2205567 w 4540967"/>
                <a:gd name="connsiteY151" fmla="*/ 245628 h 723192"/>
                <a:gd name="connsiteX152" fmla="*/ 2215691 w 4540967"/>
                <a:gd name="connsiteY152" fmla="*/ 236571 h 723192"/>
                <a:gd name="connsiteX153" fmla="*/ 2238335 w 4540967"/>
                <a:gd name="connsiteY153" fmla="*/ 144926 h 723192"/>
                <a:gd name="connsiteX154" fmla="*/ 2309200 w 4540967"/>
                <a:gd name="connsiteY154" fmla="*/ 104965 h 723192"/>
                <a:gd name="connsiteX155" fmla="*/ 2365145 w 4540967"/>
                <a:gd name="connsiteY155" fmla="*/ 129475 h 723192"/>
                <a:gd name="connsiteX156" fmla="*/ 2386991 w 4540967"/>
                <a:gd name="connsiteY156" fmla="*/ 189682 h 723192"/>
                <a:gd name="connsiteX157" fmla="*/ 2359817 w 4540967"/>
                <a:gd name="connsiteY157" fmla="*/ 272535 h 723192"/>
                <a:gd name="connsiteX158" fmla="*/ 2256451 w 4540967"/>
                <a:gd name="connsiteY158" fmla="*/ 378566 h 723192"/>
                <a:gd name="connsiteX159" fmla="*/ 2166938 w 4540967"/>
                <a:gd name="connsiteY159" fmla="*/ 476337 h 723192"/>
                <a:gd name="connsiteX160" fmla="*/ 2121915 w 4540967"/>
                <a:gd name="connsiteY160" fmla="*/ 566383 h 723192"/>
                <a:gd name="connsiteX161" fmla="*/ 2108063 w 4540967"/>
                <a:gd name="connsiteY161" fmla="*/ 675343 h 723192"/>
                <a:gd name="connsiteX162" fmla="*/ 2069167 w 4540967"/>
                <a:gd name="connsiteY162" fmla="*/ 712640 h 723192"/>
                <a:gd name="connsiteX163" fmla="*/ 2020148 w 4540967"/>
                <a:gd name="connsiteY163" fmla="*/ 712640 h 723192"/>
                <a:gd name="connsiteX164" fmla="*/ 13833 w 4540967"/>
                <a:gd name="connsiteY164" fmla="*/ 712640 h 723192"/>
                <a:gd name="connsiteX165" fmla="*/ 247 w 4540967"/>
                <a:gd name="connsiteY165" fmla="*/ 701984 h 723192"/>
                <a:gd name="connsiteX166" fmla="*/ 13301 w 4540967"/>
                <a:gd name="connsiteY166" fmla="*/ 686000 h 723192"/>
                <a:gd name="connsiteX167" fmla="*/ 2020148 w 4540967"/>
                <a:gd name="connsiteY167" fmla="*/ 686000 h 723192"/>
                <a:gd name="connsiteX168" fmla="*/ 2069167 w 4540967"/>
                <a:gd name="connsiteY168" fmla="*/ 686000 h 723192"/>
                <a:gd name="connsiteX169" fmla="*/ 2081421 w 4540967"/>
                <a:gd name="connsiteY169" fmla="*/ 674278 h 723192"/>
                <a:gd name="connsiteX170" fmla="*/ 2096340 w 4540967"/>
                <a:gd name="connsiteY170" fmla="*/ 558923 h 723192"/>
                <a:gd name="connsiteX171" fmla="*/ 2145359 w 4540967"/>
                <a:gd name="connsiteY171" fmla="*/ 460885 h 723192"/>
                <a:gd name="connsiteX172" fmla="*/ 2238602 w 4540967"/>
                <a:gd name="connsiteY172" fmla="*/ 358851 h 723192"/>
                <a:gd name="connsiteX173" fmla="*/ 2338505 w 4540967"/>
                <a:gd name="connsiteY173" fmla="*/ 256817 h 723192"/>
                <a:gd name="connsiteX174" fmla="*/ 2360350 w 4540967"/>
                <a:gd name="connsiteY174" fmla="*/ 189682 h 723192"/>
                <a:gd name="connsiteX175" fmla="*/ 2345431 w 4540967"/>
                <a:gd name="connsiteY175" fmla="*/ 147590 h 723192"/>
                <a:gd name="connsiteX176" fmla="*/ 2309200 w 4540967"/>
                <a:gd name="connsiteY176" fmla="*/ 131872 h 723192"/>
                <a:gd name="connsiteX177" fmla="*/ 2261247 w 4540967"/>
                <a:gd name="connsiteY177" fmla="*/ 158512 h 723192"/>
                <a:gd name="connsiteX178" fmla="*/ 2242331 w 4540967"/>
                <a:gd name="connsiteY178" fmla="*/ 238968 h 723192"/>
                <a:gd name="connsiteX179" fmla="*/ 2204501 w 4540967"/>
                <a:gd name="connsiteY179" fmla="*/ 272535 h 723192"/>
                <a:gd name="connsiteX180" fmla="*/ 2118719 w 4540967"/>
                <a:gd name="connsiteY180" fmla="*/ 268539 h 723192"/>
                <a:gd name="connsiteX181" fmla="*/ 2091012 w 4540967"/>
                <a:gd name="connsiteY181" fmla="*/ 238968 h 723192"/>
                <a:gd name="connsiteX182" fmla="*/ 2121649 w 4540967"/>
                <a:gd name="connsiteY182" fmla="*/ 100969 h 723192"/>
                <a:gd name="connsiteX183" fmla="*/ 2206633 w 4540967"/>
                <a:gd name="connsiteY183" fmla="*/ 23710 h 723192"/>
                <a:gd name="connsiteX184" fmla="*/ 2320655 w 4540967"/>
                <a:gd name="connsiteY184" fmla="*/ 0 h 723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Lst>
              <a:rect l="l" t="t" r="r" b="b"/>
              <a:pathLst>
                <a:path w="4540967" h="723192">
                  <a:moveTo>
                    <a:pt x="2320655" y="0"/>
                  </a:moveTo>
                  <a:cubicBezTo>
                    <a:pt x="2388323" y="0"/>
                    <a:pt x="2442404" y="19182"/>
                    <a:pt x="2481565" y="57012"/>
                  </a:cubicBezTo>
                  <a:cubicBezTo>
                    <a:pt x="2520727" y="95107"/>
                    <a:pt x="2540708" y="143061"/>
                    <a:pt x="2540708" y="199540"/>
                  </a:cubicBezTo>
                  <a:cubicBezTo>
                    <a:pt x="2540708" y="229910"/>
                    <a:pt x="2534581" y="258149"/>
                    <a:pt x="2522858" y="283991"/>
                  </a:cubicBezTo>
                  <a:cubicBezTo>
                    <a:pt x="2511136" y="309566"/>
                    <a:pt x="2495951" y="331145"/>
                    <a:pt x="2477836" y="348728"/>
                  </a:cubicBezTo>
                  <a:cubicBezTo>
                    <a:pt x="2460253" y="365778"/>
                    <a:pt x="2430415" y="389222"/>
                    <a:pt x="2386458" y="420658"/>
                  </a:cubicBezTo>
                  <a:cubicBezTo>
                    <a:pt x="2323586" y="465681"/>
                    <a:pt x="2283891" y="501379"/>
                    <a:pt x="2268440" y="526955"/>
                  </a:cubicBezTo>
                  <a:cubicBezTo>
                    <a:pt x="2256984" y="545869"/>
                    <a:pt x="2248991" y="563186"/>
                    <a:pt x="2244463" y="578371"/>
                  </a:cubicBezTo>
                  <a:lnTo>
                    <a:pt x="2411501" y="578371"/>
                  </a:lnTo>
                  <a:lnTo>
                    <a:pt x="2411501" y="522692"/>
                  </a:lnTo>
                  <a:cubicBezTo>
                    <a:pt x="2411501" y="505109"/>
                    <a:pt x="2425886" y="490723"/>
                    <a:pt x="2443469" y="490723"/>
                  </a:cubicBezTo>
                  <a:lnTo>
                    <a:pt x="2515932" y="490723"/>
                  </a:lnTo>
                  <a:cubicBezTo>
                    <a:pt x="2522060" y="490723"/>
                    <a:pt x="2528187" y="492322"/>
                    <a:pt x="2533248" y="495785"/>
                  </a:cubicBezTo>
                  <a:cubicBezTo>
                    <a:pt x="2541507" y="501645"/>
                    <a:pt x="2546303" y="510703"/>
                    <a:pt x="2546303" y="520294"/>
                  </a:cubicBezTo>
                  <a:lnTo>
                    <a:pt x="2545503" y="670015"/>
                  </a:lnTo>
                  <a:cubicBezTo>
                    <a:pt x="2545592" y="673034"/>
                    <a:pt x="2545681" y="676053"/>
                    <a:pt x="2545770" y="679073"/>
                  </a:cubicBezTo>
                  <a:cubicBezTo>
                    <a:pt x="2545770" y="683602"/>
                    <a:pt x="2549499" y="687065"/>
                    <a:pt x="2554029" y="687332"/>
                  </a:cubicBezTo>
                  <a:lnTo>
                    <a:pt x="2685367" y="689196"/>
                  </a:lnTo>
                  <a:lnTo>
                    <a:pt x="2755432" y="690262"/>
                  </a:lnTo>
                  <a:cubicBezTo>
                    <a:pt x="2729591" y="674278"/>
                    <a:pt x="2703483" y="652432"/>
                    <a:pt x="2686433" y="626857"/>
                  </a:cubicBezTo>
                  <a:cubicBezTo>
                    <a:pt x="2645406" y="565317"/>
                    <a:pt x="2624892" y="475804"/>
                    <a:pt x="2624892" y="361249"/>
                  </a:cubicBezTo>
                  <a:cubicBezTo>
                    <a:pt x="2624892" y="248825"/>
                    <a:pt x="2645140" y="160378"/>
                    <a:pt x="2684834" y="97772"/>
                  </a:cubicBezTo>
                  <a:cubicBezTo>
                    <a:pt x="2725328" y="32768"/>
                    <a:pt x="2787401" y="0"/>
                    <a:pt x="2869188" y="0"/>
                  </a:cubicBezTo>
                  <a:cubicBezTo>
                    <a:pt x="2950709" y="0"/>
                    <a:pt x="3012782" y="32502"/>
                    <a:pt x="3054075" y="96440"/>
                  </a:cubicBezTo>
                  <a:cubicBezTo>
                    <a:pt x="3094036" y="158779"/>
                    <a:pt x="3114283" y="247493"/>
                    <a:pt x="3114283" y="360450"/>
                  </a:cubicBezTo>
                  <a:cubicBezTo>
                    <a:pt x="3114283" y="475538"/>
                    <a:pt x="3093503" y="564784"/>
                    <a:pt x="3052477" y="626325"/>
                  </a:cubicBezTo>
                  <a:cubicBezTo>
                    <a:pt x="3036226" y="650834"/>
                    <a:pt x="3008519" y="675610"/>
                    <a:pt x="2981879" y="693992"/>
                  </a:cubicBezTo>
                  <a:lnTo>
                    <a:pt x="3045017" y="693992"/>
                  </a:lnTo>
                  <a:lnTo>
                    <a:pt x="3232834" y="695590"/>
                  </a:lnTo>
                  <a:cubicBezTo>
                    <a:pt x="3235498" y="695590"/>
                    <a:pt x="3237896" y="694525"/>
                    <a:pt x="3240027" y="692660"/>
                  </a:cubicBezTo>
                  <a:cubicBezTo>
                    <a:pt x="3241893" y="690795"/>
                    <a:pt x="3242958" y="688397"/>
                    <a:pt x="3242958" y="685467"/>
                  </a:cubicBezTo>
                  <a:lnTo>
                    <a:pt x="3242958" y="615402"/>
                  </a:lnTo>
                  <a:cubicBezTo>
                    <a:pt x="3242958" y="594888"/>
                    <a:pt x="3259475" y="578104"/>
                    <a:pt x="3280255" y="578104"/>
                  </a:cubicBezTo>
                  <a:lnTo>
                    <a:pt x="3323413" y="578104"/>
                  </a:lnTo>
                  <a:cubicBezTo>
                    <a:pt x="3330339" y="578104"/>
                    <a:pt x="3336201" y="572510"/>
                    <a:pt x="3336201" y="565317"/>
                  </a:cubicBezTo>
                  <a:lnTo>
                    <a:pt x="3336201" y="151586"/>
                  </a:lnTo>
                  <a:cubicBezTo>
                    <a:pt x="3336201" y="148656"/>
                    <a:pt x="3333803" y="146524"/>
                    <a:pt x="3331139" y="146524"/>
                  </a:cubicBezTo>
                  <a:lnTo>
                    <a:pt x="3272263" y="146524"/>
                  </a:lnTo>
                  <a:cubicBezTo>
                    <a:pt x="3252815" y="146524"/>
                    <a:pt x="3237097" y="130806"/>
                    <a:pt x="3237097" y="111359"/>
                  </a:cubicBezTo>
                  <a:lnTo>
                    <a:pt x="3237097" y="51151"/>
                  </a:lnTo>
                  <a:cubicBezTo>
                    <a:pt x="3237097" y="29305"/>
                    <a:pt x="3254947" y="11456"/>
                    <a:pt x="3276792" y="11456"/>
                  </a:cubicBezTo>
                  <a:lnTo>
                    <a:pt x="3471802" y="11456"/>
                  </a:lnTo>
                  <a:cubicBezTo>
                    <a:pt x="3493647" y="11456"/>
                    <a:pt x="3511230" y="29039"/>
                    <a:pt x="3511230" y="50884"/>
                  </a:cubicBezTo>
                  <a:lnTo>
                    <a:pt x="3511230" y="572776"/>
                  </a:lnTo>
                  <a:cubicBezTo>
                    <a:pt x="3511230" y="575707"/>
                    <a:pt x="3513628" y="578104"/>
                    <a:pt x="3516558" y="578104"/>
                  </a:cubicBezTo>
                  <a:lnTo>
                    <a:pt x="3570106" y="578104"/>
                  </a:lnTo>
                  <a:cubicBezTo>
                    <a:pt x="3586357" y="578104"/>
                    <a:pt x="3599677" y="591425"/>
                    <a:pt x="3599677" y="607676"/>
                  </a:cubicBezTo>
                  <a:lnTo>
                    <a:pt x="3599677" y="689463"/>
                  </a:lnTo>
                  <a:cubicBezTo>
                    <a:pt x="3599944" y="693193"/>
                    <a:pt x="3602874" y="695856"/>
                    <a:pt x="3606604" y="695856"/>
                  </a:cubicBezTo>
                  <a:lnTo>
                    <a:pt x="3741939" y="695856"/>
                  </a:lnTo>
                  <a:cubicBezTo>
                    <a:pt x="3749132" y="695856"/>
                    <a:pt x="3754993" y="689996"/>
                    <a:pt x="3755259" y="682802"/>
                  </a:cubicBezTo>
                  <a:cubicBezTo>
                    <a:pt x="3755525" y="664598"/>
                    <a:pt x="3755792" y="646394"/>
                    <a:pt x="3756059" y="628189"/>
                  </a:cubicBezTo>
                  <a:cubicBezTo>
                    <a:pt x="3756325" y="606877"/>
                    <a:pt x="3774174" y="589294"/>
                    <a:pt x="3795487" y="589294"/>
                  </a:cubicBezTo>
                  <a:lnTo>
                    <a:pt x="3918834" y="589294"/>
                  </a:lnTo>
                  <a:lnTo>
                    <a:pt x="3939880" y="588761"/>
                  </a:lnTo>
                  <a:cubicBezTo>
                    <a:pt x="3987300" y="588761"/>
                    <a:pt x="4016605" y="537611"/>
                    <a:pt x="4026995" y="436909"/>
                  </a:cubicBezTo>
                  <a:cubicBezTo>
                    <a:pt x="3994493" y="456090"/>
                    <a:pt x="3957729" y="465681"/>
                    <a:pt x="3916969" y="465681"/>
                  </a:cubicBezTo>
                  <a:cubicBezTo>
                    <a:pt x="3863155" y="465681"/>
                    <a:pt x="3816800" y="445167"/>
                    <a:pt x="3778970" y="404940"/>
                  </a:cubicBezTo>
                  <a:cubicBezTo>
                    <a:pt x="3741406" y="364978"/>
                    <a:pt x="3722225" y="309832"/>
                    <a:pt x="3722225" y="241366"/>
                  </a:cubicBezTo>
                  <a:cubicBezTo>
                    <a:pt x="3722225" y="172366"/>
                    <a:pt x="3742738" y="114289"/>
                    <a:pt x="3782699" y="69000"/>
                  </a:cubicBezTo>
                  <a:cubicBezTo>
                    <a:pt x="3823193" y="23178"/>
                    <a:pt x="3880205" y="0"/>
                    <a:pt x="3951602" y="0"/>
                  </a:cubicBezTo>
                  <a:cubicBezTo>
                    <a:pt x="4031257" y="0"/>
                    <a:pt x="4093597" y="28772"/>
                    <a:pt x="4136755" y="85517"/>
                  </a:cubicBezTo>
                  <a:cubicBezTo>
                    <a:pt x="4179113" y="141196"/>
                    <a:pt x="4200693" y="233373"/>
                    <a:pt x="4200693" y="359650"/>
                  </a:cubicBezTo>
                  <a:cubicBezTo>
                    <a:pt x="4200693" y="535479"/>
                    <a:pt x="4153538" y="647903"/>
                    <a:pt x="4060029" y="695590"/>
                  </a:cubicBezTo>
                  <a:lnTo>
                    <a:pt x="4140751" y="695856"/>
                  </a:lnTo>
                  <a:lnTo>
                    <a:pt x="4540967" y="695856"/>
                  </a:lnTo>
                  <a:lnTo>
                    <a:pt x="4540967" y="723192"/>
                  </a:lnTo>
                  <a:lnTo>
                    <a:pt x="4140751" y="722497"/>
                  </a:lnTo>
                  <a:lnTo>
                    <a:pt x="3949737" y="721698"/>
                  </a:lnTo>
                  <a:cubicBezTo>
                    <a:pt x="3938015" y="721698"/>
                    <a:pt x="3938281" y="695324"/>
                    <a:pt x="3949737" y="695324"/>
                  </a:cubicBezTo>
                  <a:cubicBezTo>
                    <a:pt x="4041115" y="694525"/>
                    <a:pt x="4075215" y="668683"/>
                    <a:pt x="4114377" y="613803"/>
                  </a:cubicBezTo>
                  <a:cubicBezTo>
                    <a:pt x="4153805" y="558390"/>
                    <a:pt x="4174052" y="472874"/>
                    <a:pt x="4174052" y="359917"/>
                  </a:cubicBezTo>
                  <a:cubicBezTo>
                    <a:pt x="4174052" y="239767"/>
                    <a:pt x="4154338" y="152918"/>
                    <a:pt x="4115709" y="102035"/>
                  </a:cubicBezTo>
                  <a:cubicBezTo>
                    <a:pt x="4077346" y="51683"/>
                    <a:pt x="4023532" y="26907"/>
                    <a:pt x="3951602" y="26907"/>
                  </a:cubicBezTo>
                  <a:cubicBezTo>
                    <a:pt x="3887131" y="26907"/>
                    <a:pt x="3838379" y="46622"/>
                    <a:pt x="3802414" y="86849"/>
                  </a:cubicBezTo>
                  <a:cubicBezTo>
                    <a:pt x="3766715" y="127077"/>
                    <a:pt x="3748599" y="179026"/>
                    <a:pt x="3748599" y="241366"/>
                  </a:cubicBezTo>
                  <a:cubicBezTo>
                    <a:pt x="3748599" y="302906"/>
                    <a:pt x="3765383" y="351658"/>
                    <a:pt x="3798151" y="386824"/>
                  </a:cubicBezTo>
                  <a:cubicBezTo>
                    <a:pt x="3831185" y="421990"/>
                    <a:pt x="3870081" y="439040"/>
                    <a:pt x="3916702" y="439040"/>
                  </a:cubicBezTo>
                  <a:cubicBezTo>
                    <a:pt x="3961459" y="439040"/>
                    <a:pt x="4001153" y="425720"/>
                    <a:pt x="4033921" y="399611"/>
                  </a:cubicBezTo>
                  <a:lnTo>
                    <a:pt x="4043245" y="392418"/>
                  </a:lnTo>
                  <a:cubicBezTo>
                    <a:pt x="4048840" y="388156"/>
                    <a:pt x="4056833" y="392418"/>
                    <a:pt x="4056300" y="399345"/>
                  </a:cubicBezTo>
                  <a:lnTo>
                    <a:pt x="4055501" y="411067"/>
                  </a:lnTo>
                  <a:cubicBezTo>
                    <a:pt x="4046709" y="546669"/>
                    <a:pt x="4007547" y="615402"/>
                    <a:pt x="3939613" y="615668"/>
                  </a:cubicBezTo>
                  <a:lnTo>
                    <a:pt x="3918567" y="616201"/>
                  </a:lnTo>
                  <a:lnTo>
                    <a:pt x="3795220" y="616201"/>
                  </a:lnTo>
                  <a:cubicBezTo>
                    <a:pt x="3788294" y="616201"/>
                    <a:pt x="3782433" y="621795"/>
                    <a:pt x="3782433" y="628722"/>
                  </a:cubicBezTo>
                  <a:lnTo>
                    <a:pt x="3781634" y="683336"/>
                  </a:lnTo>
                  <a:cubicBezTo>
                    <a:pt x="3781367" y="704914"/>
                    <a:pt x="3763251" y="722497"/>
                    <a:pt x="3741673" y="722497"/>
                  </a:cubicBezTo>
                  <a:lnTo>
                    <a:pt x="3606337" y="722497"/>
                  </a:lnTo>
                  <a:cubicBezTo>
                    <a:pt x="3588222" y="722497"/>
                    <a:pt x="3573303" y="708378"/>
                    <a:pt x="3572771" y="689996"/>
                  </a:cubicBezTo>
                  <a:lnTo>
                    <a:pt x="3572771" y="689463"/>
                  </a:lnTo>
                  <a:lnTo>
                    <a:pt x="3572771" y="607410"/>
                  </a:lnTo>
                  <a:cubicBezTo>
                    <a:pt x="3572771" y="605811"/>
                    <a:pt x="3571438" y="604479"/>
                    <a:pt x="3569840" y="604479"/>
                  </a:cubicBezTo>
                  <a:lnTo>
                    <a:pt x="3516558" y="604479"/>
                  </a:lnTo>
                  <a:cubicBezTo>
                    <a:pt x="3498976" y="604479"/>
                    <a:pt x="3484589" y="590093"/>
                    <a:pt x="3484589" y="572510"/>
                  </a:cubicBezTo>
                  <a:lnTo>
                    <a:pt x="3484589" y="51151"/>
                  </a:lnTo>
                  <a:cubicBezTo>
                    <a:pt x="3484589" y="43958"/>
                    <a:pt x="3478729" y="38363"/>
                    <a:pt x="3471802" y="38363"/>
                  </a:cubicBezTo>
                  <a:lnTo>
                    <a:pt x="3276792" y="38363"/>
                  </a:lnTo>
                  <a:cubicBezTo>
                    <a:pt x="3269599" y="38363"/>
                    <a:pt x="3263737" y="44224"/>
                    <a:pt x="3263737" y="51416"/>
                  </a:cubicBezTo>
                  <a:lnTo>
                    <a:pt x="3263737" y="111625"/>
                  </a:lnTo>
                  <a:cubicBezTo>
                    <a:pt x="3263737" y="116154"/>
                    <a:pt x="3267467" y="120150"/>
                    <a:pt x="3272263" y="120150"/>
                  </a:cubicBezTo>
                  <a:lnTo>
                    <a:pt x="3331139" y="120150"/>
                  </a:lnTo>
                  <a:cubicBezTo>
                    <a:pt x="3348722" y="120150"/>
                    <a:pt x="3362841" y="134270"/>
                    <a:pt x="3362841" y="151852"/>
                  </a:cubicBezTo>
                  <a:lnTo>
                    <a:pt x="3362841" y="565850"/>
                  </a:lnTo>
                  <a:cubicBezTo>
                    <a:pt x="3362841" y="587696"/>
                    <a:pt x="3345258" y="605278"/>
                    <a:pt x="3323413" y="605278"/>
                  </a:cubicBezTo>
                  <a:lnTo>
                    <a:pt x="3280255" y="605278"/>
                  </a:lnTo>
                  <a:cubicBezTo>
                    <a:pt x="3274393" y="605278"/>
                    <a:pt x="3269599" y="610074"/>
                    <a:pt x="3269599" y="615934"/>
                  </a:cubicBezTo>
                  <a:lnTo>
                    <a:pt x="3269599" y="686266"/>
                  </a:lnTo>
                  <a:cubicBezTo>
                    <a:pt x="3269599" y="696123"/>
                    <a:pt x="3265869" y="705181"/>
                    <a:pt x="3258943" y="712374"/>
                  </a:cubicBezTo>
                  <a:cubicBezTo>
                    <a:pt x="3252016" y="719301"/>
                    <a:pt x="3242958" y="723030"/>
                    <a:pt x="3233101" y="723030"/>
                  </a:cubicBezTo>
                  <a:lnTo>
                    <a:pt x="3232834" y="723030"/>
                  </a:lnTo>
                  <a:lnTo>
                    <a:pt x="3045017" y="721432"/>
                  </a:lnTo>
                  <a:lnTo>
                    <a:pt x="2941917" y="721432"/>
                  </a:lnTo>
                  <a:cubicBezTo>
                    <a:pt x="2935258" y="721432"/>
                    <a:pt x="2928863" y="717436"/>
                    <a:pt x="2926732" y="711042"/>
                  </a:cubicBezTo>
                  <a:cubicBezTo>
                    <a:pt x="2924068" y="703582"/>
                    <a:pt x="2927532" y="695324"/>
                    <a:pt x="2934725" y="692127"/>
                  </a:cubicBezTo>
                  <a:cubicBezTo>
                    <a:pt x="2965628" y="677208"/>
                    <a:pt x="3009851" y="643374"/>
                    <a:pt x="3030631" y="612471"/>
                  </a:cubicBezTo>
                  <a:cubicBezTo>
                    <a:pt x="3068727" y="555460"/>
                    <a:pt x="3087909" y="471009"/>
                    <a:pt x="3087909" y="361249"/>
                  </a:cubicBezTo>
                  <a:cubicBezTo>
                    <a:pt x="3087909" y="253354"/>
                    <a:pt x="3068994" y="169436"/>
                    <a:pt x="3031697" y="111625"/>
                  </a:cubicBezTo>
                  <a:cubicBezTo>
                    <a:pt x="2995199" y="54880"/>
                    <a:pt x="2942184" y="27174"/>
                    <a:pt x="2869188" y="27174"/>
                  </a:cubicBezTo>
                  <a:cubicBezTo>
                    <a:pt x="2796193" y="27174"/>
                    <a:pt x="2742911" y="54880"/>
                    <a:pt x="2706680" y="111891"/>
                  </a:cubicBezTo>
                  <a:cubicBezTo>
                    <a:pt x="2669649" y="169968"/>
                    <a:pt x="2650734" y="253886"/>
                    <a:pt x="2650734" y="360982"/>
                  </a:cubicBezTo>
                  <a:cubicBezTo>
                    <a:pt x="2650734" y="470210"/>
                    <a:pt x="2669915" y="554661"/>
                    <a:pt x="2708012" y="611938"/>
                  </a:cubicBezTo>
                  <a:cubicBezTo>
                    <a:pt x="2730390" y="645506"/>
                    <a:pt x="2774347" y="674278"/>
                    <a:pt x="2808447" y="688131"/>
                  </a:cubicBezTo>
                  <a:cubicBezTo>
                    <a:pt x="2814042" y="690529"/>
                    <a:pt x="2818305" y="695856"/>
                    <a:pt x="2818571" y="701984"/>
                  </a:cubicBezTo>
                  <a:cubicBezTo>
                    <a:pt x="2818837" y="710775"/>
                    <a:pt x="2811644" y="717702"/>
                    <a:pt x="2803386" y="717702"/>
                  </a:cubicBezTo>
                  <a:lnTo>
                    <a:pt x="2803119" y="717702"/>
                  </a:lnTo>
                  <a:lnTo>
                    <a:pt x="2684568" y="716104"/>
                  </a:lnTo>
                  <a:lnTo>
                    <a:pt x="2553229" y="714239"/>
                  </a:lnTo>
                  <a:cubicBezTo>
                    <a:pt x="2534314" y="713972"/>
                    <a:pt x="2519129" y="698787"/>
                    <a:pt x="2518862" y="679872"/>
                  </a:cubicBezTo>
                  <a:lnTo>
                    <a:pt x="2518596" y="670282"/>
                  </a:lnTo>
                  <a:lnTo>
                    <a:pt x="2519395" y="520561"/>
                  </a:lnTo>
                  <a:cubicBezTo>
                    <a:pt x="2519395" y="519495"/>
                    <a:pt x="2518862" y="518962"/>
                    <a:pt x="2518596" y="518429"/>
                  </a:cubicBezTo>
                  <a:cubicBezTo>
                    <a:pt x="2518330" y="517897"/>
                    <a:pt x="2517530" y="517630"/>
                    <a:pt x="2516465" y="517630"/>
                  </a:cubicBezTo>
                  <a:lnTo>
                    <a:pt x="2443203" y="517630"/>
                  </a:lnTo>
                  <a:cubicBezTo>
                    <a:pt x="2440272" y="517630"/>
                    <a:pt x="2437875" y="520028"/>
                    <a:pt x="2437875" y="522958"/>
                  </a:cubicBezTo>
                  <a:lnTo>
                    <a:pt x="2437875" y="581568"/>
                  </a:lnTo>
                  <a:cubicBezTo>
                    <a:pt x="2437875" y="594622"/>
                    <a:pt x="2427218" y="605278"/>
                    <a:pt x="2414164" y="605278"/>
                  </a:cubicBezTo>
                  <a:lnTo>
                    <a:pt x="2236737" y="605278"/>
                  </a:lnTo>
                  <a:cubicBezTo>
                    <a:pt x="2231941" y="605278"/>
                    <a:pt x="2227147" y="603946"/>
                    <a:pt x="2223683" y="601016"/>
                  </a:cubicBezTo>
                  <a:cubicBezTo>
                    <a:pt x="2217555" y="595954"/>
                    <a:pt x="2214892" y="588228"/>
                    <a:pt x="2216490" y="580502"/>
                  </a:cubicBezTo>
                  <a:cubicBezTo>
                    <a:pt x="2221019" y="560522"/>
                    <a:pt x="2230610" y="537877"/>
                    <a:pt x="2245529" y="513367"/>
                  </a:cubicBezTo>
                  <a:cubicBezTo>
                    <a:pt x="2263111" y="484329"/>
                    <a:pt x="2304138" y="447032"/>
                    <a:pt x="2371006" y="399345"/>
                  </a:cubicBezTo>
                  <a:cubicBezTo>
                    <a:pt x="2413365" y="369241"/>
                    <a:pt x="2442937" y="345797"/>
                    <a:pt x="2459454" y="330079"/>
                  </a:cubicBezTo>
                  <a:cubicBezTo>
                    <a:pt x="2475171" y="314894"/>
                    <a:pt x="2488492" y="295979"/>
                    <a:pt x="2498882" y="273334"/>
                  </a:cubicBezTo>
                  <a:cubicBezTo>
                    <a:pt x="2509272" y="251223"/>
                    <a:pt x="2514334" y="226447"/>
                    <a:pt x="2514334" y="200073"/>
                  </a:cubicBezTo>
                  <a:cubicBezTo>
                    <a:pt x="2514334" y="150254"/>
                    <a:pt x="2497550" y="110027"/>
                    <a:pt x="2463450" y="76726"/>
                  </a:cubicBezTo>
                  <a:cubicBezTo>
                    <a:pt x="2429083" y="43424"/>
                    <a:pt x="2381130" y="26641"/>
                    <a:pt x="2320655" y="26641"/>
                  </a:cubicBezTo>
                  <a:cubicBezTo>
                    <a:pt x="2283625" y="26641"/>
                    <a:pt x="2248991" y="33834"/>
                    <a:pt x="2217555" y="47687"/>
                  </a:cubicBezTo>
                  <a:cubicBezTo>
                    <a:pt x="2186919" y="61274"/>
                    <a:pt x="2162409" y="83652"/>
                    <a:pt x="2144561" y="114023"/>
                  </a:cubicBezTo>
                  <a:cubicBezTo>
                    <a:pt x="2128043" y="142262"/>
                    <a:pt x="2118985" y="184354"/>
                    <a:pt x="2117387" y="239234"/>
                  </a:cubicBezTo>
                  <a:cubicBezTo>
                    <a:pt x="2117387" y="240567"/>
                    <a:pt x="2118452" y="241632"/>
                    <a:pt x="2119784" y="241632"/>
                  </a:cubicBezTo>
                  <a:lnTo>
                    <a:pt x="2205567" y="245628"/>
                  </a:lnTo>
                  <a:cubicBezTo>
                    <a:pt x="2210896" y="245894"/>
                    <a:pt x="2215158" y="241898"/>
                    <a:pt x="2215691" y="236571"/>
                  </a:cubicBezTo>
                  <a:cubicBezTo>
                    <a:pt x="2218888" y="195543"/>
                    <a:pt x="2226347" y="165440"/>
                    <a:pt x="2238335" y="144926"/>
                  </a:cubicBezTo>
                  <a:cubicBezTo>
                    <a:pt x="2253255" y="118818"/>
                    <a:pt x="2278030" y="104965"/>
                    <a:pt x="2309200" y="104965"/>
                  </a:cubicBezTo>
                  <a:cubicBezTo>
                    <a:pt x="2331311" y="104965"/>
                    <a:pt x="2350227" y="113223"/>
                    <a:pt x="2365145" y="129475"/>
                  </a:cubicBezTo>
                  <a:cubicBezTo>
                    <a:pt x="2379798" y="145459"/>
                    <a:pt x="2386991" y="165706"/>
                    <a:pt x="2386991" y="189682"/>
                  </a:cubicBezTo>
                  <a:cubicBezTo>
                    <a:pt x="2386991" y="220319"/>
                    <a:pt x="2377933" y="248026"/>
                    <a:pt x="2359817" y="272535"/>
                  </a:cubicBezTo>
                  <a:cubicBezTo>
                    <a:pt x="2342767" y="295713"/>
                    <a:pt x="2308933" y="330346"/>
                    <a:pt x="2256451" y="378566"/>
                  </a:cubicBezTo>
                  <a:cubicBezTo>
                    <a:pt x="2218089" y="413998"/>
                    <a:pt x="2187984" y="446766"/>
                    <a:pt x="2166938" y="476337"/>
                  </a:cubicBezTo>
                  <a:cubicBezTo>
                    <a:pt x="2146159" y="505375"/>
                    <a:pt x="2130973" y="535746"/>
                    <a:pt x="2121915" y="566383"/>
                  </a:cubicBezTo>
                  <a:cubicBezTo>
                    <a:pt x="2114989" y="589560"/>
                    <a:pt x="2109661" y="639911"/>
                    <a:pt x="2108063" y="675343"/>
                  </a:cubicBezTo>
                  <a:cubicBezTo>
                    <a:pt x="2107263" y="696390"/>
                    <a:pt x="2090213" y="712640"/>
                    <a:pt x="2069167" y="712640"/>
                  </a:cubicBezTo>
                  <a:lnTo>
                    <a:pt x="2020148" y="712640"/>
                  </a:lnTo>
                  <a:lnTo>
                    <a:pt x="13833" y="712640"/>
                  </a:lnTo>
                  <a:cubicBezTo>
                    <a:pt x="7440" y="712640"/>
                    <a:pt x="1579" y="708378"/>
                    <a:pt x="247" y="701984"/>
                  </a:cubicBezTo>
                  <a:cubicBezTo>
                    <a:pt x="-1352" y="693459"/>
                    <a:pt x="5042" y="686000"/>
                    <a:pt x="13301" y="686000"/>
                  </a:cubicBezTo>
                  <a:lnTo>
                    <a:pt x="2020148" y="686000"/>
                  </a:lnTo>
                  <a:lnTo>
                    <a:pt x="2069167" y="686000"/>
                  </a:lnTo>
                  <a:cubicBezTo>
                    <a:pt x="2075827" y="686000"/>
                    <a:pt x="2081155" y="680938"/>
                    <a:pt x="2081421" y="674278"/>
                  </a:cubicBezTo>
                  <a:cubicBezTo>
                    <a:pt x="2082753" y="637780"/>
                    <a:pt x="2088614" y="584764"/>
                    <a:pt x="2096340" y="558923"/>
                  </a:cubicBezTo>
                  <a:cubicBezTo>
                    <a:pt x="2106197" y="525355"/>
                    <a:pt x="2122715" y="492322"/>
                    <a:pt x="2145359" y="460885"/>
                  </a:cubicBezTo>
                  <a:cubicBezTo>
                    <a:pt x="2167738" y="429983"/>
                    <a:pt x="2198907" y="395615"/>
                    <a:pt x="2238602" y="358851"/>
                  </a:cubicBezTo>
                  <a:cubicBezTo>
                    <a:pt x="2289219" y="312496"/>
                    <a:pt x="2322787" y="278130"/>
                    <a:pt x="2338505" y="256817"/>
                  </a:cubicBezTo>
                  <a:cubicBezTo>
                    <a:pt x="2353157" y="236836"/>
                    <a:pt x="2360350" y="214991"/>
                    <a:pt x="2360350" y="189682"/>
                  </a:cubicBezTo>
                  <a:cubicBezTo>
                    <a:pt x="2360350" y="172366"/>
                    <a:pt x="2355555" y="158512"/>
                    <a:pt x="2345431" y="147590"/>
                  </a:cubicBezTo>
                  <a:cubicBezTo>
                    <a:pt x="2335574" y="136934"/>
                    <a:pt x="2323852" y="131872"/>
                    <a:pt x="2309200" y="131872"/>
                  </a:cubicBezTo>
                  <a:cubicBezTo>
                    <a:pt x="2287088" y="131872"/>
                    <a:pt x="2271903" y="140397"/>
                    <a:pt x="2261247" y="158512"/>
                  </a:cubicBezTo>
                  <a:cubicBezTo>
                    <a:pt x="2251389" y="175296"/>
                    <a:pt x="2244995" y="202470"/>
                    <a:pt x="2242331" y="238968"/>
                  </a:cubicBezTo>
                  <a:cubicBezTo>
                    <a:pt x="2240733" y="258682"/>
                    <a:pt x="2224215" y="273334"/>
                    <a:pt x="2204501" y="272535"/>
                  </a:cubicBezTo>
                  <a:lnTo>
                    <a:pt x="2118719" y="268539"/>
                  </a:lnTo>
                  <a:cubicBezTo>
                    <a:pt x="2103001" y="267740"/>
                    <a:pt x="2090746" y="254420"/>
                    <a:pt x="2091012" y="238968"/>
                  </a:cubicBezTo>
                  <a:cubicBezTo>
                    <a:pt x="2092611" y="179559"/>
                    <a:pt x="2102734" y="133204"/>
                    <a:pt x="2121649" y="100969"/>
                  </a:cubicBezTo>
                  <a:cubicBezTo>
                    <a:pt x="2142429" y="65803"/>
                    <a:pt x="2170935" y="39695"/>
                    <a:pt x="2206633" y="23710"/>
                  </a:cubicBezTo>
                  <a:cubicBezTo>
                    <a:pt x="2241533" y="7992"/>
                    <a:pt x="2279895" y="0"/>
                    <a:pt x="2320655" y="0"/>
                  </a:cubicBezTo>
                  <a:close/>
                </a:path>
              </a:pathLst>
            </a:custGeom>
            <a:solidFill>
              <a:schemeClr val="accent2"/>
            </a:solidFill>
            <a:ln w="9525" cap="flat">
              <a:noFill/>
              <a:prstDash val="solid"/>
              <a:miter/>
            </a:ln>
          </p:spPr>
          <p:txBody>
            <a:bodyPr wrap="square" rtlCol="0" anchor="ctr">
              <a:noAutofit/>
            </a:bodyPr>
            <a:lstStyle/>
            <a:p>
              <a:endParaRPr lang="en-US">
                <a:solidFill>
                  <a:prstClr val="black"/>
                </a:solidFill>
              </a:endParaRPr>
            </a:p>
          </p:txBody>
        </p:sp>
        <p:sp>
          <p:nvSpPr>
            <p:cNvPr id="6" name="Freeform: Shape 5">
              <a:extLst>
                <a:ext uri="{FF2B5EF4-FFF2-40B4-BE49-F238E27FC236}">
                  <a16:creationId xmlns:a16="http://schemas.microsoft.com/office/drawing/2014/main" xmlns="" id="{BB4ADEB2-9858-4A7B-AE74-51CFC39D0568}"/>
                </a:ext>
              </a:extLst>
            </p:cNvPr>
            <p:cNvSpPr/>
            <p:nvPr/>
          </p:nvSpPr>
          <p:spPr>
            <a:xfrm>
              <a:off x="11477118" y="5890245"/>
              <a:ext cx="258415" cy="293048"/>
            </a:xfrm>
            <a:custGeom>
              <a:avLst/>
              <a:gdLst>
                <a:gd name="connsiteX0" fmla="*/ 440715 w 533434"/>
                <a:gd name="connsiteY0" fmla="*/ 250808 h 604925"/>
                <a:gd name="connsiteX1" fmla="*/ 335252 w 533434"/>
                <a:gd name="connsiteY1" fmla="*/ 523875 h 604925"/>
                <a:gd name="connsiteX2" fmla="*/ 96381 w 533434"/>
                <a:gd name="connsiteY2" fmla="*/ 354677 h 604925"/>
                <a:gd name="connsiteX3" fmla="*/ 201843 w 533434"/>
                <a:gd name="connsiteY3" fmla="*/ 81610 h 604925"/>
                <a:gd name="connsiteX4" fmla="*/ 440715 w 533434"/>
                <a:gd name="connsiteY4" fmla="*/ 250808 h 6049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3434" h="604925">
                  <a:moveTo>
                    <a:pt x="440715" y="250808"/>
                  </a:moveTo>
                  <a:cubicBezTo>
                    <a:pt x="477555" y="372936"/>
                    <a:pt x="430337" y="495192"/>
                    <a:pt x="335252" y="523875"/>
                  </a:cubicBezTo>
                  <a:cubicBezTo>
                    <a:pt x="240167" y="552557"/>
                    <a:pt x="133221" y="476805"/>
                    <a:pt x="96381" y="354677"/>
                  </a:cubicBezTo>
                  <a:cubicBezTo>
                    <a:pt x="59541" y="232549"/>
                    <a:pt x="106758" y="110293"/>
                    <a:pt x="201843" y="81610"/>
                  </a:cubicBezTo>
                  <a:cubicBezTo>
                    <a:pt x="296928" y="52928"/>
                    <a:pt x="403875" y="128680"/>
                    <a:pt x="440715" y="250808"/>
                  </a:cubicBezTo>
                  <a:close/>
                </a:path>
              </a:pathLst>
            </a:custGeom>
            <a:noFill/>
            <a:ln w="28575" cap="flat">
              <a:solidFill>
                <a:schemeClr val="accent2"/>
              </a:solidFill>
              <a:prstDash val="solid"/>
              <a:miter/>
            </a:ln>
          </p:spPr>
          <p:txBody>
            <a:bodyPr rtlCol="0" anchor="ctr"/>
            <a:lstStyle/>
            <a:p>
              <a:endParaRPr lang="en-US">
                <a:solidFill>
                  <a:prstClr val="black"/>
                </a:solidFill>
              </a:endParaRPr>
            </a:p>
          </p:txBody>
        </p:sp>
        <p:sp>
          <p:nvSpPr>
            <p:cNvPr id="7" name="Freeform: Shape 6">
              <a:extLst>
                <a:ext uri="{FF2B5EF4-FFF2-40B4-BE49-F238E27FC236}">
                  <a16:creationId xmlns:a16="http://schemas.microsoft.com/office/drawing/2014/main" xmlns="" id="{00C44094-553E-44B1-8AA3-A91943ABDA2A}"/>
                </a:ext>
              </a:extLst>
            </p:cNvPr>
            <p:cNvSpPr/>
            <p:nvPr/>
          </p:nvSpPr>
          <p:spPr>
            <a:xfrm>
              <a:off x="10433420" y="5924696"/>
              <a:ext cx="186485" cy="506174"/>
            </a:xfrm>
            <a:custGeom>
              <a:avLst/>
              <a:gdLst>
                <a:gd name="connsiteX0" fmla="*/ 190551 w 384952"/>
                <a:gd name="connsiteY0" fmla="*/ 1041847 h 1044871"/>
                <a:gd name="connsiteX1" fmla="*/ 42620 w 384952"/>
                <a:gd name="connsiteY1" fmla="*/ 898315 h 1044871"/>
                <a:gd name="connsiteX2" fmla="*/ 4124 w 384952"/>
                <a:gd name="connsiteY2" fmla="*/ 523811 h 1044871"/>
                <a:gd name="connsiteX3" fmla="*/ 42069 w 384952"/>
                <a:gd name="connsiteY3" fmla="*/ 151506 h 1044871"/>
                <a:gd name="connsiteX4" fmla="*/ 192201 w 384952"/>
                <a:gd name="connsiteY4" fmla="*/ 4124 h 1044871"/>
                <a:gd name="connsiteX5" fmla="*/ 342333 w 384952"/>
                <a:gd name="connsiteY5" fmla="*/ 148207 h 1044871"/>
                <a:gd name="connsiteX6" fmla="*/ 380828 w 384952"/>
                <a:gd name="connsiteY6" fmla="*/ 523261 h 1044871"/>
                <a:gd name="connsiteX7" fmla="*/ 352231 w 384952"/>
                <a:gd name="connsiteY7" fmla="*/ 848821 h 1044871"/>
                <a:gd name="connsiteX8" fmla="*/ 190551 w 384952"/>
                <a:gd name="connsiteY8" fmla="*/ 1041847 h 1044871"/>
                <a:gd name="connsiteX9" fmla="*/ 192201 w 384952"/>
                <a:gd name="connsiteY9" fmla="*/ 59118 h 1044871"/>
                <a:gd name="connsiteX10" fmla="*/ 94313 w 384952"/>
                <a:gd name="connsiteY10" fmla="*/ 166905 h 1044871"/>
                <a:gd name="connsiteX11" fmla="*/ 58567 w 384952"/>
                <a:gd name="connsiteY11" fmla="*/ 524361 h 1044871"/>
                <a:gd name="connsiteX12" fmla="*/ 94863 w 384952"/>
                <a:gd name="connsiteY12" fmla="*/ 882917 h 1044871"/>
                <a:gd name="connsiteX13" fmla="*/ 190001 w 384952"/>
                <a:gd name="connsiteY13" fmla="*/ 987404 h 1044871"/>
                <a:gd name="connsiteX14" fmla="*/ 297788 w 384952"/>
                <a:gd name="connsiteY14" fmla="*/ 840022 h 1044871"/>
                <a:gd name="connsiteX15" fmla="*/ 325284 w 384952"/>
                <a:gd name="connsiteY15" fmla="*/ 523261 h 1044871"/>
                <a:gd name="connsiteX16" fmla="*/ 288989 w 384952"/>
                <a:gd name="connsiteY16" fmla="*/ 164155 h 1044871"/>
                <a:gd name="connsiteX17" fmla="*/ 192201 w 384952"/>
                <a:gd name="connsiteY17" fmla="*/ 59118 h 1044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84952" h="1044871">
                  <a:moveTo>
                    <a:pt x="190551" y="1041847"/>
                  </a:moveTo>
                  <a:cubicBezTo>
                    <a:pt x="121260" y="1041847"/>
                    <a:pt x="71216" y="993453"/>
                    <a:pt x="42620" y="898315"/>
                  </a:cubicBezTo>
                  <a:cubicBezTo>
                    <a:pt x="16773" y="813625"/>
                    <a:pt x="4124" y="687141"/>
                    <a:pt x="4124" y="523811"/>
                  </a:cubicBezTo>
                  <a:cubicBezTo>
                    <a:pt x="4124" y="363780"/>
                    <a:pt x="16773" y="238396"/>
                    <a:pt x="42069" y="151506"/>
                  </a:cubicBezTo>
                  <a:cubicBezTo>
                    <a:pt x="70116" y="53618"/>
                    <a:pt x="120710" y="4124"/>
                    <a:pt x="192201" y="4124"/>
                  </a:cubicBezTo>
                  <a:cubicBezTo>
                    <a:pt x="263143" y="4124"/>
                    <a:pt x="313186" y="52519"/>
                    <a:pt x="342333" y="148207"/>
                  </a:cubicBezTo>
                  <a:cubicBezTo>
                    <a:pt x="368179" y="233446"/>
                    <a:pt x="380828" y="359381"/>
                    <a:pt x="380828" y="523261"/>
                  </a:cubicBezTo>
                  <a:cubicBezTo>
                    <a:pt x="380828" y="624998"/>
                    <a:pt x="371479" y="734435"/>
                    <a:pt x="352231" y="848821"/>
                  </a:cubicBezTo>
                  <a:cubicBezTo>
                    <a:pt x="331334" y="976955"/>
                    <a:pt x="276891" y="1041847"/>
                    <a:pt x="190551" y="1041847"/>
                  </a:cubicBezTo>
                  <a:close/>
                  <a:moveTo>
                    <a:pt x="192201" y="59118"/>
                  </a:moveTo>
                  <a:cubicBezTo>
                    <a:pt x="175703" y="59118"/>
                    <a:pt x="125659" y="59118"/>
                    <a:pt x="94313" y="166905"/>
                  </a:cubicBezTo>
                  <a:cubicBezTo>
                    <a:pt x="70666" y="248844"/>
                    <a:pt x="58567" y="369280"/>
                    <a:pt x="58567" y="524361"/>
                  </a:cubicBezTo>
                  <a:cubicBezTo>
                    <a:pt x="58567" y="682191"/>
                    <a:pt x="70666" y="803176"/>
                    <a:pt x="94863" y="882917"/>
                  </a:cubicBezTo>
                  <a:cubicBezTo>
                    <a:pt x="126759" y="987404"/>
                    <a:pt x="174604" y="987404"/>
                    <a:pt x="190001" y="987404"/>
                  </a:cubicBezTo>
                  <a:cubicBezTo>
                    <a:pt x="210899" y="987404"/>
                    <a:pt x="273591" y="987404"/>
                    <a:pt x="297788" y="840022"/>
                  </a:cubicBezTo>
                  <a:cubicBezTo>
                    <a:pt x="315936" y="728386"/>
                    <a:pt x="325284" y="621699"/>
                    <a:pt x="325284" y="523261"/>
                  </a:cubicBezTo>
                  <a:cubicBezTo>
                    <a:pt x="325284" y="365430"/>
                    <a:pt x="313186" y="244445"/>
                    <a:pt x="288989" y="164155"/>
                  </a:cubicBezTo>
                  <a:cubicBezTo>
                    <a:pt x="258193" y="59118"/>
                    <a:pt x="208699" y="59118"/>
                    <a:pt x="192201" y="59118"/>
                  </a:cubicBezTo>
                  <a:close/>
                </a:path>
              </a:pathLst>
            </a:custGeom>
            <a:solidFill>
              <a:schemeClr val="accent2"/>
            </a:solidFill>
            <a:ln w="9525" cap="flat">
              <a:noFill/>
              <a:prstDash val="solid"/>
              <a:miter/>
            </a:ln>
          </p:spPr>
          <p:txBody>
            <a:bodyPr rtlCol="0" anchor="ctr"/>
            <a:lstStyle/>
            <a:p>
              <a:endParaRPr lang="en-US">
                <a:solidFill>
                  <a:prstClr val="black"/>
                </a:solidFill>
              </a:endParaRPr>
            </a:p>
          </p:txBody>
        </p:sp>
        <p:cxnSp>
          <p:nvCxnSpPr>
            <p:cNvPr id="8" name="Straight Connector 7">
              <a:extLst>
                <a:ext uri="{FF2B5EF4-FFF2-40B4-BE49-F238E27FC236}">
                  <a16:creationId xmlns:a16="http://schemas.microsoft.com/office/drawing/2014/main" xmlns="" id="{6E6F65D3-6563-4713-9BE8-7CF9A9390645}"/>
                </a:ext>
              </a:extLst>
            </p:cNvPr>
            <p:cNvCxnSpPr>
              <a:cxnSpLocks/>
            </p:cNvCxnSpPr>
            <p:nvPr/>
          </p:nvCxnSpPr>
          <p:spPr>
            <a:xfrm>
              <a:off x="0" y="6503154"/>
              <a:ext cx="8181474" cy="0"/>
            </a:xfrm>
            <a:prstGeom prst="line">
              <a:avLst/>
            </a:prstGeom>
            <a:ln w="25400">
              <a:solidFill>
                <a:schemeClr val="accent2"/>
              </a:solidFill>
            </a:ln>
          </p:spPr>
          <p:style>
            <a:lnRef idx="1">
              <a:schemeClr val="accent1"/>
            </a:lnRef>
            <a:fillRef idx="0">
              <a:schemeClr val="accent1"/>
            </a:fillRef>
            <a:effectRef idx="0">
              <a:schemeClr val="accent1"/>
            </a:effectRef>
            <a:fontRef idx="minor">
              <a:schemeClr val="tx1"/>
            </a:fontRef>
          </p:style>
        </p:cxnSp>
      </p:grpSp>
      <p:sp>
        <p:nvSpPr>
          <p:cNvPr id="9" name="Rectangle 8">
            <a:extLst>
              <a:ext uri="{FF2B5EF4-FFF2-40B4-BE49-F238E27FC236}">
                <a16:creationId xmlns:a16="http://schemas.microsoft.com/office/drawing/2014/main" xmlns="" id="{4CCF9E78-6BBC-4373-8848-FD3950FEF73B}"/>
              </a:ext>
            </a:extLst>
          </p:cNvPr>
          <p:cNvSpPr/>
          <p:nvPr userDrawn="1"/>
        </p:nvSpPr>
        <p:spPr>
          <a:xfrm>
            <a:off x="0" y="6485021"/>
            <a:ext cx="12192000" cy="372979"/>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Tree>
    <p:extLst>
      <p:ext uri="{BB962C8B-B14F-4D97-AF65-F5344CB8AC3E}">
        <p14:creationId xmlns:p14="http://schemas.microsoft.com/office/powerpoint/2010/main" val="2098932848"/>
      </p:ext>
    </p:extLst>
  </p:cSld>
  <p:clrMapOvr>
    <a:masterClrMapping/>
  </p:clrMapOvr>
</p:sldLayout>
</file>

<file path=ppt/slideLayouts/slideLayout310.xml><?xml version="1.0" encoding="utf-8"?>
<p:sldLayout xmlns:a="http://schemas.openxmlformats.org/drawingml/2006/main" xmlns:r="http://schemas.openxmlformats.org/officeDocument/2006/relationships" xmlns:p="http://schemas.openxmlformats.org/presentationml/2006/main" preserve="1" userDrawn="1">
  <p:cSld name="4_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cxnSp>
        <p:nvCxnSpPr>
          <p:cNvPr id="8" name="Straight Connector 7">
            <a:extLst>
              <a:ext uri="{FF2B5EF4-FFF2-40B4-BE49-F238E27FC236}">
                <a16:creationId xmlns:a16="http://schemas.microsoft.com/office/drawing/2014/main" xmlns="" id="{6E6F65D3-6563-4713-9BE8-7CF9A9390645}"/>
              </a:ext>
            </a:extLst>
          </p:cNvPr>
          <p:cNvCxnSpPr>
            <a:cxnSpLocks/>
          </p:cNvCxnSpPr>
          <p:nvPr/>
        </p:nvCxnSpPr>
        <p:spPr>
          <a:xfrm>
            <a:off x="0" y="6423750"/>
            <a:ext cx="12192000" cy="0"/>
          </a:xfrm>
          <a:prstGeom prst="line">
            <a:avLst/>
          </a:prstGeom>
          <a:ln w="25400">
            <a:solidFill>
              <a:schemeClr val="accent2"/>
            </a:solidFill>
          </a:ln>
        </p:spPr>
        <p:style>
          <a:lnRef idx="1">
            <a:schemeClr val="accent1"/>
          </a:lnRef>
          <a:fillRef idx="0">
            <a:schemeClr val="accent1"/>
          </a:fillRef>
          <a:effectRef idx="0">
            <a:schemeClr val="accent1"/>
          </a:effectRef>
          <a:fontRef idx="minor">
            <a:schemeClr val="tx1"/>
          </a:fontRef>
        </p:style>
      </p:cxnSp>
      <p:sp>
        <p:nvSpPr>
          <p:cNvPr id="9" name="Rectangle 8">
            <a:extLst>
              <a:ext uri="{FF2B5EF4-FFF2-40B4-BE49-F238E27FC236}">
                <a16:creationId xmlns:a16="http://schemas.microsoft.com/office/drawing/2014/main" xmlns="" id="{4CCF9E78-6BBC-4373-8848-FD3950FEF73B}"/>
              </a:ext>
            </a:extLst>
          </p:cNvPr>
          <p:cNvSpPr/>
          <p:nvPr userDrawn="1"/>
        </p:nvSpPr>
        <p:spPr>
          <a:xfrm>
            <a:off x="0" y="6485021"/>
            <a:ext cx="12192000" cy="372979"/>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Tree>
    <p:extLst>
      <p:ext uri="{BB962C8B-B14F-4D97-AF65-F5344CB8AC3E}">
        <p14:creationId xmlns:p14="http://schemas.microsoft.com/office/powerpoint/2010/main" val="3559299955"/>
      </p:ext>
    </p:extLst>
  </p:cSld>
  <p:clrMapOvr>
    <a:masterClrMapping/>
  </p:clrMapOvr>
</p:sldLayout>
</file>

<file path=ppt/slideLayouts/slideLayout311.xml><?xml version="1.0" encoding="utf-8"?>
<p:sldLayout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sp>
        <p:nvSpPr>
          <p:cNvPr id="9" name="Picture Placeholder 8">
            <a:extLst>
              <a:ext uri="{FF2B5EF4-FFF2-40B4-BE49-F238E27FC236}">
                <a16:creationId xmlns:a16="http://schemas.microsoft.com/office/drawing/2014/main" xmlns="" id="{8B0E9180-5F9B-4195-9329-D4333F8A63E8}"/>
              </a:ext>
            </a:extLst>
          </p:cNvPr>
          <p:cNvSpPr>
            <a:spLocks noGrp="1"/>
          </p:cNvSpPr>
          <p:nvPr>
            <p:ph type="pic" sz="quarter" idx="10" hasCustomPrompt="1"/>
          </p:nvPr>
        </p:nvSpPr>
        <p:spPr>
          <a:xfrm rot="21355416">
            <a:off x="4737054" y="311641"/>
            <a:ext cx="6923157" cy="3844781"/>
          </a:xfrm>
          <a:custGeom>
            <a:avLst/>
            <a:gdLst>
              <a:gd name="connsiteX0" fmla="*/ 4127094 w 6923157"/>
              <a:gd name="connsiteY0" fmla="*/ 2650274 h 3844781"/>
              <a:gd name="connsiteX1" fmla="*/ 4120952 w 6923157"/>
              <a:gd name="connsiteY1" fmla="*/ 2652027 h 3844781"/>
              <a:gd name="connsiteX2" fmla="*/ 4121694 w 6923157"/>
              <a:gd name="connsiteY2" fmla="*/ 2652798 h 3844781"/>
              <a:gd name="connsiteX3" fmla="*/ 4123622 w 6923157"/>
              <a:gd name="connsiteY3" fmla="*/ 2654447 h 3844781"/>
              <a:gd name="connsiteX4" fmla="*/ 4042165 w 6923157"/>
              <a:gd name="connsiteY4" fmla="*/ 2624169 h 3844781"/>
              <a:gd name="connsiteX5" fmla="*/ 4033090 w 6923157"/>
              <a:gd name="connsiteY5" fmla="*/ 2625954 h 3844781"/>
              <a:gd name="connsiteX6" fmla="*/ 4032096 w 6923157"/>
              <a:gd name="connsiteY6" fmla="*/ 2627139 h 3844781"/>
              <a:gd name="connsiteX7" fmla="*/ 4039066 w 6923157"/>
              <a:gd name="connsiteY7" fmla="*/ 2637438 h 3844781"/>
              <a:gd name="connsiteX8" fmla="*/ 4040573 w 6923157"/>
              <a:gd name="connsiteY8" fmla="*/ 2642238 h 3844781"/>
              <a:gd name="connsiteX9" fmla="*/ 4050273 w 6923157"/>
              <a:gd name="connsiteY9" fmla="*/ 2643511 h 3844781"/>
              <a:gd name="connsiteX10" fmla="*/ 4050295 w 6923157"/>
              <a:gd name="connsiteY10" fmla="*/ 2643480 h 3844781"/>
              <a:gd name="connsiteX11" fmla="*/ 4049615 w 6923157"/>
              <a:gd name="connsiteY11" fmla="*/ 2633721 h 3844781"/>
              <a:gd name="connsiteX12" fmla="*/ 4042165 w 6923157"/>
              <a:gd name="connsiteY12" fmla="*/ 2624169 h 3844781"/>
              <a:gd name="connsiteX13" fmla="*/ 4268802 w 6923157"/>
              <a:gd name="connsiteY13" fmla="*/ 2636824 h 3844781"/>
              <a:gd name="connsiteX14" fmla="*/ 4256851 w 6923157"/>
              <a:gd name="connsiteY14" fmla="*/ 2652632 h 3844781"/>
              <a:gd name="connsiteX15" fmla="*/ 4274805 w 6923157"/>
              <a:gd name="connsiteY15" fmla="*/ 2655317 h 3844781"/>
              <a:gd name="connsiteX16" fmla="*/ 4275574 w 6923157"/>
              <a:gd name="connsiteY16" fmla="*/ 2653477 h 3844781"/>
              <a:gd name="connsiteX17" fmla="*/ 4287193 w 6923157"/>
              <a:gd name="connsiteY17" fmla="*/ 2642347 h 3844781"/>
              <a:gd name="connsiteX18" fmla="*/ 4268802 w 6923157"/>
              <a:gd name="connsiteY18" fmla="*/ 2636824 h 3844781"/>
              <a:gd name="connsiteX19" fmla="*/ 5509053 w 6923157"/>
              <a:gd name="connsiteY19" fmla="*/ 15735 h 3844781"/>
              <a:gd name="connsiteX20" fmla="*/ 5568007 w 6923157"/>
              <a:gd name="connsiteY20" fmla="*/ 34782 h 3844781"/>
              <a:gd name="connsiteX21" fmla="*/ 5582209 w 6923157"/>
              <a:gd name="connsiteY21" fmla="*/ 34308 h 3844781"/>
              <a:gd name="connsiteX22" fmla="*/ 5615414 w 6923157"/>
              <a:gd name="connsiteY22" fmla="*/ 29649 h 3844781"/>
              <a:gd name="connsiteX23" fmla="*/ 5664202 w 6923157"/>
              <a:gd name="connsiteY23" fmla="*/ 37982 h 3844781"/>
              <a:gd name="connsiteX24" fmla="*/ 5739604 w 6923157"/>
              <a:gd name="connsiteY24" fmla="*/ 53203 h 3844781"/>
              <a:gd name="connsiteX25" fmla="*/ 5783946 w 6923157"/>
              <a:gd name="connsiteY25" fmla="*/ 56089 h 3844781"/>
              <a:gd name="connsiteX26" fmla="*/ 5846832 w 6923157"/>
              <a:gd name="connsiteY26" fmla="*/ 50301 h 3844781"/>
              <a:gd name="connsiteX27" fmla="*/ 5882235 w 6923157"/>
              <a:gd name="connsiteY27" fmla="*/ 54440 h 3844781"/>
              <a:gd name="connsiteX28" fmla="*/ 5891942 w 6923157"/>
              <a:gd name="connsiteY28" fmla="*/ 60666 h 3844781"/>
              <a:gd name="connsiteX29" fmla="*/ 5893015 w 6923157"/>
              <a:gd name="connsiteY29" fmla="*/ 71140 h 3844781"/>
              <a:gd name="connsiteX30" fmla="*/ 5905430 w 6923157"/>
              <a:gd name="connsiteY30" fmla="*/ 78505 h 3844781"/>
              <a:gd name="connsiteX31" fmla="*/ 5943179 w 6923157"/>
              <a:gd name="connsiteY31" fmla="*/ 54995 h 3844781"/>
              <a:gd name="connsiteX32" fmla="*/ 5957381 w 6923157"/>
              <a:gd name="connsiteY32" fmla="*/ 54521 h 3844781"/>
              <a:gd name="connsiteX33" fmla="*/ 5957638 w 6923157"/>
              <a:gd name="connsiteY33" fmla="*/ 69662 h 3844781"/>
              <a:gd name="connsiteX34" fmla="*/ 5967294 w 6923157"/>
              <a:gd name="connsiteY34" fmla="*/ 88037 h 3844781"/>
              <a:gd name="connsiteX35" fmla="*/ 5979250 w 6923157"/>
              <a:gd name="connsiteY35" fmla="*/ 90913 h 3844781"/>
              <a:gd name="connsiteX36" fmla="*/ 5985739 w 6923157"/>
              <a:gd name="connsiteY36" fmla="*/ 103664 h 3844781"/>
              <a:gd name="connsiteX37" fmla="*/ 5985535 w 6923157"/>
              <a:gd name="connsiteY37" fmla="*/ 114315 h 3844781"/>
              <a:gd name="connsiteX38" fmla="*/ 5995906 w 6923157"/>
              <a:gd name="connsiteY38" fmla="*/ 114378 h 3844781"/>
              <a:gd name="connsiteX39" fmla="*/ 6027833 w 6923157"/>
              <a:gd name="connsiteY39" fmla="*/ 109899 h 3844781"/>
              <a:gd name="connsiteX40" fmla="*/ 6120345 w 6923157"/>
              <a:gd name="connsiteY40" fmla="*/ 77188 h 3844781"/>
              <a:gd name="connsiteX41" fmla="*/ 6133167 w 6923157"/>
              <a:gd name="connsiteY41" fmla="*/ 63247 h 3844781"/>
              <a:gd name="connsiteX42" fmla="*/ 6131482 w 6923157"/>
              <a:gd name="connsiteY42" fmla="*/ 84731 h 3844781"/>
              <a:gd name="connsiteX43" fmla="*/ 6148292 w 6923157"/>
              <a:gd name="connsiteY43" fmla="*/ 109692 h 3844781"/>
              <a:gd name="connsiteX44" fmla="*/ 6266453 w 6923157"/>
              <a:gd name="connsiteY44" fmla="*/ 124986 h 3844781"/>
              <a:gd name="connsiteX45" fmla="*/ 6309365 w 6923157"/>
              <a:gd name="connsiteY45" fmla="*/ 126553 h 3844781"/>
              <a:gd name="connsiteX46" fmla="*/ 6323161 w 6923157"/>
              <a:gd name="connsiteY46" fmla="*/ 147384 h 3844781"/>
              <a:gd name="connsiteX47" fmla="*/ 6346711 w 6923157"/>
              <a:gd name="connsiteY47" fmla="*/ 162293 h 3844781"/>
              <a:gd name="connsiteX48" fmla="*/ 6373685 w 6923157"/>
              <a:gd name="connsiteY48" fmla="*/ 160026 h 3844781"/>
              <a:gd name="connsiteX49" fmla="*/ 6390287 w 6923157"/>
              <a:gd name="connsiteY49" fmla="*/ 157697 h 3844781"/>
              <a:gd name="connsiteX50" fmla="*/ 6411539 w 6923157"/>
              <a:gd name="connsiteY50" fmla="*/ 150162 h 3844781"/>
              <a:gd name="connsiteX51" fmla="*/ 6428754 w 6923157"/>
              <a:gd name="connsiteY51" fmla="*/ 153817 h 3844781"/>
              <a:gd name="connsiteX52" fmla="*/ 6441476 w 6923157"/>
              <a:gd name="connsiteY52" fmla="*/ 164175 h 3844781"/>
              <a:gd name="connsiteX53" fmla="*/ 6461400 w 6923157"/>
              <a:gd name="connsiteY53" fmla="*/ 168968 h 3844781"/>
              <a:gd name="connsiteX54" fmla="*/ 6483977 w 6923157"/>
              <a:gd name="connsiteY54" fmla="*/ 149104 h 3844781"/>
              <a:gd name="connsiteX55" fmla="*/ 6485561 w 6923157"/>
              <a:gd name="connsiteY55" fmla="*/ 151918 h 3844781"/>
              <a:gd name="connsiteX56" fmla="*/ 6488426 w 6923157"/>
              <a:gd name="connsiteY56" fmla="*/ 192495 h 3844781"/>
              <a:gd name="connsiteX57" fmla="*/ 6493024 w 6923157"/>
              <a:gd name="connsiteY57" fmla="*/ 199438 h 3844781"/>
              <a:gd name="connsiteX58" fmla="*/ 6542118 w 6923157"/>
              <a:gd name="connsiteY58" fmla="*/ 210763 h 3844781"/>
              <a:gd name="connsiteX59" fmla="*/ 6563778 w 6923157"/>
              <a:gd name="connsiteY59" fmla="*/ 219867 h 3844781"/>
              <a:gd name="connsiteX60" fmla="*/ 6566079 w 6923157"/>
              <a:gd name="connsiteY60" fmla="*/ 242309 h 3844781"/>
              <a:gd name="connsiteX61" fmla="*/ 6534254 w 6923157"/>
              <a:gd name="connsiteY61" fmla="*/ 260435 h 3844781"/>
              <a:gd name="connsiteX62" fmla="*/ 6500486 w 6923157"/>
              <a:gd name="connsiteY62" fmla="*/ 246959 h 3844781"/>
              <a:gd name="connsiteX63" fmla="*/ 6469425 w 6923157"/>
              <a:gd name="connsiteY63" fmla="*/ 234623 h 3844781"/>
              <a:gd name="connsiteX64" fmla="*/ 6437038 w 6923157"/>
              <a:gd name="connsiteY64" fmla="*/ 234614 h 3844781"/>
              <a:gd name="connsiteX65" fmla="*/ 6406030 w 6923157"/>
              <a:gd name="connsiteY65" fmla="*/ 248070 h 3844781"/>
              <a:gd name="connsiteX66" fmla="*/ 6337319 w 6923157"/>
              <a:gd name="connsiteY66" fmla="*/ 234945 h 3844781"/>
              <a:gd name="connsiteX67" fmla="*/ 6283169 w 6923157"/>
              <a:gd name="connsiteY67" fmla="*/ 250132 h 3844781"/>
              <a:gd name="connsiteX68" fmla="*/ 6261153 w 6923157"/>
              <a:gd name="connsiteY68" fmla="*/ 250186 h 3844781"/>
              <a:gd name="connsiteX69" fmla="*/ 6130883 w 6923157"/>
              <a:gd name="connsiteY69" fmla="*/ 230520 h 3844781"/>
              <a:gd name="connsiteX70" fmla="*/ 6110296 w 6923157"/>
              <a:gd name="connsiteY70" fmla="*/ 231890 h 3844781"/>
              <a:gd name="connsiteX71" fmla="*/ 6095786 w 6923157"/>
              <a:gd name="connsiteY71" fmla="*/ 229372 h 3844781"/>
              <a:gd name="connsiteX72" fmla="*/ 6097628 w 6923157"/>
              <a:gd name="connsiteY72" fmla="*/ 247327 h 3844781"/>
              <a:gd name="connsiteX73" fmla="*/ 6091193 w 6923157"/>
              <a:gd name="connsiteY73" fmla="*/ 260372 h 3844781"/>
              <a:gd name="connsiteX74" fmla="*/ 6067744 w 6923157"/>
              <a:gd name="connsiteY74" fmla="*/ 259109 h 3844781"/>
              <a:gd name="connsiteX75" fmla="*/ 6018293 w 6923157"/>
              <a:gd name="connsiteY75" fmla="*/ 256941 h 3844781"/>
              <a:gd name="connsiteX76" fmla="*/ 6012571 w 6923157"/>
              <a:gd name="connsiteY76" fmla="*/ 251672 h 3844781"/>
              <a:gd name="connsiteX77" fmla="*/ 5987896 w 6923157"/>
              <a:gd name="connsiteY77" fmla="*/ 238440 h 3844781"/>
              <a:gd name="connsiteX78" fmla="*/ 5872086 w 6923157"/>
              <a:gd name="connsiteY78" fmla="*/ 233441 h 3844781"/>
              <a:gd name="connsiteX79" fmla="*/ 5861868 w 6923157"/>
              <a:gd name="connsiteY79" fmla="*/ 234874 h 3844781"/>
              <a:gd name="connsiteX80" fmla="*/ 5835099 w 6923157"/>
              <a:gd name="connsiteY80" fmla="*/ 226487 h 3844781"/>
              <a:gd name="connsiteX81" fmla="*/ 5809096 w 6923157"/>
              <a:gd name="connsiteY81" fmla="*/ 225583 h 3844781"/>
              <a:gd name="connsiteX82" fmla="*/ 5796583 w 6923157"/>
              <a:gd name="connsiteY82" fmla="*/ 242516 h 3844781"/>
              <a:gd name="connsiteX83" fmla="*/ 5775585 w 6923157"/>
              <a:gd name="connsiteY83" fmla="*/ 227250 h 3844781"/>
              <a:gd name="connsiteX84" fmla="*/ 5746058 w 6923157"/>
              <a:gd name="connsiteY84" fmla="*/ 229875 h 3844781"/>
              <a:gd name="connsiteX85" fmla="*/ 5706471 w 6923157"/>
              <a:gd name="connsiteY85" fmla="*/ 273373 h 3844781"/>
              <a:gd name="connsiteX86" fmla="*/ 5705346 w 6923157"/>
              <a:gd name="connsiteY86" fmla="*/ 275048 h 3844781"/>
              <a:gd name="connsiteX87" fmla="*/ 5685169 w 6923157"/>
              <a:gd name="connsiteY87" fmla="*/ 293056 h 3844781"/>
              <a:gd name="connsiteX88" fmla="*/ 5511940 w 6923157"/>
              <a:gd name="connsiteY88" fmla="*/ 283972 h 3844781"/>
              <a:gd name="connsiteX89" fmla="*/ 5401850 w 6923157"/>
              <a:gd name="connsiteY89" fmla="*/ 284240 h 3844781"/>
              <a:gd name="connsiteX90" fmla="*/ 5271889 w 6923157"/>
              <a:gd name="connsiteY90" fmla="*/ 267567 h 3844781"/>
              <a:gd name="connsiteX91" fmla="*/ 5177228 w 6923157"/>
              <a:gd name="connsiteY91" fmla="*/ 279331 h 3844781"/>
              <a:gd name="connsiteX92" fmla="*/ 5139732 w 6923157"/>
              <a:gd name="connsiteY92" fmla="*/ 280040 h 3844781"/>
              <a:gd name="connsiteX93" fmla="*/ 5058709 w 6923157"/>
              <a:gd name="connsiteY93" fmla="*/ 273193 h 3844781"/>
              <a:gd name="connsiteX94" fmla="*/ 4984023 w 6923157"/>
              <a:gd name="connsiteY94" fmla="*/ 277602 h 3844781"/>
              <a:gd name="connsiteX95" fmla="*/ 4870257 w 6923157"/>
              <a:gd name="connsiteY95" fmla="*/ 279905 h 3844781"/>
              <a:gd name="connsiteX96" fmla="*/ 4799402 w 6923157"/>
              <a:gd name="connsiteY96" fmla="*/ 283776 h 3844781"/>
              <a:gd name="connsiteX97" fmla="*/ 4645891 w 6923157"/>
              <a:gd name="connsiteY97" fmla="*/ 290136 h 3844781"/>
              <a:gd name="connsiteX98" fmla="*/ 4493454 w 6923157"/>
              <a:gd name="connsiteY98" fmla="*/ 306971 h 3844781"/>
              <a:gd name="connsiteX99" fmla="*/ 4389242 w 6923157"/>
              <a:gd name="connsiteY99" fmla="*/ 314005 h 3844781"/>
              <a:gd name="connsiteX100" fmla="*/ 4227047 w 6923157"/>
              <a:gd name="connsiteY100" fmla="*/ 336762 h 3844781"/>
              <a:gd name="connsiteX101" fmla="*/ 4144697 w 6923157"/>
              <a:gd name="connsiteY101" fmla="*/ 342246 h 3844781"/>
              <a:gd name="connsiteX102" fmla="*/ 4048252 w 6923157"/>
              <a:gd name="connsiteY102" fmla="*/ 361849 h 3844781"/>
              <a:gd name="connsiteX103" fmla="*/ 3988227 w 6923157"/>
              <a:gd name="connsiteY103" fmla="*/ 370271 h 3844781"/>
              <a:gd name="connsiteX104" fmla="*/ 3924064 w 6923157"/>
              <a:gd name="connsiteY104" fmla="*/ 376237 h 3844781"/>
              <a:gd name="connsiteX105" fmla="*/ 3846110 w 6923157"/>
              <a:gd name="connsiteY105" fmla="*/ 399317 h 3844781"/>
              <a:gd name="connsiteX106" fmla="*/ 3738322 w 6923157"/>
              <a:gd name="connsiteY106" fmla="*/ 422029 h 3844781"/>
              <a:gd name="connsiteX107" fmla="*/ 3594111 w 6923157"/>
              <a:gd name="connsiteY107" fmla="*/ 455923 h 3844781"/>
              <a:gd name="connsiteX108" fmla="*/ 3509312 w 6923157"/>
              <a:gd name="connsiteY108" fmla="*/ 475409 h 3844781"/>
              <a:gd name="connsiteX109" fmla="*/ 3376799 w 6923157"/>
              <a:gd name="connsiteY109" fmla="*/ 497038 h 3844781"/>
              <a:gd name="connsiteX110" fmla="*/ 3368778 w 6923157"/>
              <a:gd name="connsiteY110" fmla="*/ 507270 h 3844781"/>
              <a:gd name="connsiteX111" fmla="*/ 3383238 w 6923157"/>
              <a:gd name="connsiteY111" fmla="*/ 521937 h 3844781"/>
              <a:gd name="connsiteX112" fmla="*/ 3409904 w 6923157"/>
              <a:gd name="connsiteY112" fmla="*/ 516676 h 3844781"/>
              <a:gd name="connsiteX113" fmla="*/ 3984042 w 6923157"/>
              <a:gd name="connsiteY113" fmla="*/ 417907 h 3844781"/>
              <a:gd name="connsiteX114" fmla="*/ 4513535 w 6923157"/>
              <a:gd name="connsiteY114" fmla="*/ 351205 h 3844781"/>
              <a:gd name="connsiteX115" fmla="*/ 4854731 w 6923157"/>
              <a:gd name="connsiteY115" fmla="*/ 330651 h 3844781"/>
              <a:gd name="connsiteX116" fmla="*/ 5153579 w 6923157"/>
              <a:gd name="connsiteY116" fmla="*/ 326663 h 3844781"/>
              <a:gd name="connsiteX117" fmla="*/ 5521550 w 6923157"/>
              <a:gd name="connsiteY117" fmla="*/ 352439 h 3844781"/>
              <a:gd name="connsiteX118" fmla="*/ 5638636 w 6923157"/>
              <a:gd name="connsiteY118" fmla="*/ 357260 h 3844781"/>
              <a:gd name="connsiteX119" fmla="*/ 5762367 w 6923157"/>
              <a:gd name="connsiteY119" fmla="*/ 376325 h 3844781"/>
              <a:gd name="connsiteX120" fmla="*/ 5812941 w 6923157"/>
              <a:gd name="connsiteY120" fmla="*/ 376818 h 3844781"/>
              <a:gd name="connsiteX121" fmla="*/ 5848701 w 6923157"/>
              <a:gd name="connsiteY121" fmla="*/ 371801 h 3844781"/>
              <a:gd name="connsiteX122" fmla="*/ 5908215 w 6923157"/>
              <a:gd name="connsiteY122" fmla="*/ 371039 h 3844781"/>
              <a:gd name="connsiteX123" fmla="*/ 5952201 w 6923157"/>
              <a:gd name="connsiteY123" fmla="*/ 383081 h 3844781"/>
              <a:gd name="connsiteX124" fmla="*/ 5967986 w 6923157"/>
              <a:gd name="connsiteY124" fmla="*/ 385420 h 3844781"/>
              <a:gd name="connsiteX125" fmla="*/ 5997206 w 6923157"/>
              <a:gd name="connsiteY125" fmla="*/ 379801 h 3844781"/>
              <a:gd name="connsiteX126" fmla="*/ 6096058 w 6923157"/>
              <a:gd name="connsiteY126" fmla="*/ 396287 h 3844781"/>
              <a:gd name="connsiteX127" fmla="*/ 6126863 w 6923157"/>
              <a:gd name="connsiteY127" fmla="*/ 393483 h 3844781"/>
              <a:gd name="connsiteX128" fmla="*/ 6170388 w 6923157"/>
              <a:gd name="connsiteY128" fmla="*/ 401035 h 3844781"/>
              <a:gd name="connsiteX129" fmla="*/ 6191078 w 6923157"/>
              <a:gd name="connsiteY129" fmla="*/ 413309 h 3844781"/>
              <a:gd name="connsiteX130" fmla="*/ 6268729 w 6923157"/>
              <a:gd name="connsiteY130" fmla="*/ 425181 h 3844781"/>
              <a:gd name="connsiteX131" fmla="*/ 6336367 w 6923157"/>
              <a:gd name="connsiteY131" fmla="*/ 427833 h 3844781"/>
              <a:gd name="connsiteX132" fmla="*/ 6355166 w 6923157"/>
              <a:gd name="connsiteY132" fmla="*/ 434301 h 3844781"/>
              <a:gd name="connsiteX133" fmla="*/ 6378564 w 6923157"/>
              <a:gd name="connsiteY133" fmla="*/ 447714 h 3844781"/>
              <a:gd name="connsiteX134" fmla="*/ 6435781 w 6923157"/>
              <a:gd name="connsiteY134" fmla="*/ 462451 h 3844781"/>
              <a:gd name="connsiteX135" fmla="*/ 6519972 w 6923157"/>
              <a:gd name="connsiteY135" fmla="*/ 474924 h 3844781"/>
              <a:gd name="connsiteX136" fmla="*/ 6536677 w 6923157"/>
              <a:gd name="connsiteY136" fmla="*/ 486239 h 3844781"/>
              <a:gd name="connsiteX137" fmla="*/ 6539181 w 6923157"/>
              <a:gd name="connsiteY137" fmla="*/ 498030 h 3844781"/>
              <a:gd name="connsiteX138" fmla="*/ 6613923 w 6923157"/>
              <a:gd name="connsiteY138" fmla="*/ 557358 h 3844781"/>
              <a:gd name="connsiteX139" fmla="*/ 6618983 w 6923157"/>
              <a:gd name="connsiteY139" fmla="*/ 568791 h 3844781"/>
              <a:gd name="connsiteX140" fmla="*/ 6613518 w 6923157"/>
              <a:gd name="connsiteY140" fmla="*/ 578664 h 3844781"/>
              <a:gd name="connsiteX141" fmla="*/ 6610403 w 6923157"/>
              <a:gd name="connsiteY141" fmla="*/ 598832 h 3844781"/>
              <a:gd name="connsiteX142" fmla="*/ 6627160 w 6923157"/>
              <a:gd name="connsiteY142" fmla="*/ 597999 h 3844781"/>
              <a:gd name="connsiteX143" fmla="*/ 6664195 w 6923157"/>
              <a:gd name="connsiteY143" fmla="*/ 592802 h 3844781"/>
              <a:gd name="connsiteX144" fmla="*/ 6691678 w 6923157"/>
              <a:gd name="connsiteY144" fmla="*/ 582875 h 3844781"/>
              <a:gd name="connsiteX145" fmla="*/ 6699852 w 6923157"/>
              <a:gd name="connsiteY145" fmla="*/ 574140 h 3844781"/>
              <a:gd name="connsiteX146" fmla="*/ 6712622 w 6923157"/>
              <a:gd name="connsiteY146" fmla="*/ 572348 h 3844781"/>
              <a:gd name="connsiteX147" fmla="*/ 6714156 w 6923157"/>
              <a:gd name="connsiteY147" fmla="*/ 587310 h 3844781"/>
              <a:gd name="connsiteX148" fmla="*/ 6705626 w 6923157"/>
              <a:gd name="connsiteY148" fmla="*/ 605202 h 3844781"/>
              <a:gd name="connsiteX149" fmla="*/ 6702562 w 6923157"/>
              <a:gd name="connsiteY149" fmla="*/ 613221 h 3844781"/>
              <a:gd name="connsiteX150" fmla="*/ 6710379 w 6923157"/>
              <a:gd name="connsiteY150" fmla="*/ 613641 h 3844781"/>
              <a:gd name="connsiteX151" fmla="*/ 6719011 w 6923157"/>
              <a:gd name="connsiteY151" fmla="*/ 609395 h 3844781"/>
              <a:gd name="connsiteX152" fmla="*/ 6726674 w 6923157"/>
              <a:gd name="connsiteY152" fmla="*/ 608320 h 3844781"/>
              <a:gd name="connsiteX153" fmla="*/ 6778782 w 6923157"/>
              <a:gd name="connsiteY153" fmla="*/ 623775 h 3844781"/>
              <a:gd name="connsiteX154" fmla="*/ 6805602 w 6923157"/>
              <a:gd name="connsiteY154" fmla="*/ 620012 h 3844781"/>
              <a:gd name="connsiteX155" fmla="*/ 6821694 w 6923157"/>
              <a:gd name="connsiteY155" fmla="*/ 625343 h 3844781"/>
              <a:gd name="connsiteX156" fmla="*/ 6814289 w 6923157"/>
              <a:gd name="connsiteY156" fmla="*/ 641560 h 3844781"/>
              <a:gd name="connsiteX157" fmla="*/ 6807393 w 6923157"/>
              <a:gd name="connsiteY157" fmla="*/ 650116 h 3844781"/>
              <a:gd name="connsiteX158" fmla="*/ 6802234 w 6923157"/>
              <a:gd name="connsiteY158" fmla="*/ 662981 h 3844781"/>
              <a:gd name="connsiteX159" fmla="*/ 6815465 w 6923157"/>
              <a:gd name="connsiteY159" fmla="*/ 665678 h 3844781"/>
              <a:gd name="connsiteX160" fmla="*/ 6848314 w 6923157"/>
              <a:gd name="connsiteY160" fmla="*/ 670176 h 3844781"/>
              <a:gd name="connsiteX161" fmla="*/ 6895820 w 6923157"/>
              <a:gd name="connsiteY161" fmla="*/ 640744 h 3844781"/>
              <a:gd name="connsiteX162" fmla="*/ 6914567 w 6923157"/>
              <a:gd name="connsiteY162" fmla="*/ 621419 h 3844781"/>
              <a:gd name="connsiteX163" fmla="*/ 6923157 w 6923157"/>
              <a:gd name="connsiteY163" fmla="*/ 705208 h 3844781"/>
              <a:gd name="connsiteX164" fmla="*/ 6908855 w 6923157"/>
              <a:gd name="connsiteY164" fmla="*/ 729981 h 3844781"/>
              <a:gd name="connsiteX165" fmla="*/ 6913913 w 6923157"/>
              <a:gd name="connsiteY165" fmla="*/ 741412 h 3844781"/>
              <a:gd name="connsiteX166" fmla="*/ 6901296 w 6923157"/>
              <a:gd name="connsiteY166" fmla="*/ 744700 h 3844781"/>
              <a:gd name="connsiteX167" fmla="*/ 6892049 w 6923157"/>
              <a:gd name="connsiteY167" fmla="*/ 742962 h 3844781"/>
              <a:gd name="connsiteX168" fmla="*/ 6880198 w 6923157"/>
              <a:gd name="connsiteY168" fmla="*/ 753731 h 3844781"/>
              <a:gd name="connsiteX169" fmla="*/ 6869779 w 6923157"/>
              <a:gd name="connsiteY169" fmla="*/ 765818 h 3844781"/>
              <a:gd name="connsiteX170" fmla="*/ 6842346 w 6923157"/>
              <a:gd name="connsiteY170" fmla="*/ 763595 h 3844781"/>
              <a:gd name="connsiteX171" fmla="*/ 6816649 w 6923157"/>
              <a:gd name="connsiteY171" fmla="*/ 765683 h 3844781"/>
              <a:gd name="connsiteX172" fmla="*/ 6808580 w 6923157"/>
              <a:gd name="connsiteY172" fmla="*/ 788064 h 3844781"/>
              <a:gd name="connsiteX173" fmla="*/ 6804392 w 6923157"/>
              <a:gd name="connsiteY173" fmla="*/ 797759 h 3844781"/>
              <a:gd name="connsiteX174" fmla="*/ 6774658 w 6923157"/>
              <a:gd name="connsiteY174" fmla="*/ 773093 h 3844781"/>
              <a:gd name="connsiteX175" fmla="*/ 6766585 w 6923157"/>
              <a:gd name="connsiteY175" fmla="*/ 757530 h 3844781"/>
              <a:gd name="connsiteX176" fmla="*/ 6738029 w 6923157"/>
              <a:gd name="connsiteY176" fmla="*/ 756984 h 3844781"/>
              <a:gd name="connsiteX177" fmla="*/ 6736395 w 6923157"/>
              <a:gd name="connsiteY177" fmla="*/ 766319 h 3844781"/>
              <a:gd name="connsiteX178" fmla="*/ 6735221 w 6923157"/>
              <a:gd name="connsiteY178" fmla="*/ 780145 h 3844781"/>
              <a:gd name="connsiteX179" fmla="*/ 6723064 w 6923157"/>
              <a:gd name="connsiteY179" fmla="*/ 787920 h 3844781"/>
              <a:gd name="connsiteX180" fmla="*/ 6684339 w 6923157"/>
              <a:gd name="connsiteY180" fmla="*/ 776658 h 3844781"/>
              <a:gd name="connsiteX181" fmla="*/ 6661556 w 6923157"/>
              <a:gd name="connsiteY181" fmla="*/ 769231 h 3844781"/>
              <a:gd name="connsiteX182" fmla="*/ 6601021 w 6923157"/>
              <a:gd name="connsiteY182" fmla="*/ 785313 h 3844781"/>
              <a:gd name="connsiteX183" fmla="*/ 6583448 w 6923157"/>
              <a:gd name="connsiteY183" fmla="*/ 790815 h 3844781"/>
              <a:gd name="connsiteX184" fmla="*/ 6525925 w 6923157"/>
              <a:gd name="connsiteY184" fmla="*/ 773084 h 3844781"/>
              <a:gd name="connsiteX185" fmla="*/ 6493843 w 6923157"/>
              <a:gd name="connsiteY185" fmla="*/ 776068 h 3844781"/>
              <a:gd name="connsiteX186" fmla="*/ 6452875 w 6923157"/>
              <a:gd name="connsiteY186" fmla="*/ 806100 h 3844781"/>
              <a:gd name="connsiteX187" fmla="*/ 6447560 w 6923157"/>
              <a:gd name="connsiteY187" fmla="*/ 779526 h 3844781"/>
              <a:gd name="connsiteX188" fmla="*/ 6424162 w 6923157"/>
              <a:gd name="connsiteY188" fmla="*/ 766114 h 3844781"/>
              <a:gd name="connsiteX189" fmla="*/ 6420893 w 6923157"/>
              <a:gd name="connsiteY189" fmla="*/ 784785 h 3844781"/>
              <a:gd name="connsiteX190" fmla="*/ 6407920 w 6923157"/>
              <a:gd name="connsiteY190" fmla="*/ 797231 h 3844781"/>
              <a:gd name="connsiteX191" fmla="*/ 6376808 w 6923157"/>
              <a:gd name="connsiteY191" fmla="*/ 797042 h 3844781"/>
              <a:gd name="connsiteX192" fmla="*/ 6335173 w 6923157"/>
              <a:gd name="connsiteY192" fmla="*/ 795295 h 3844781"/>
              <a:gd name="connsiteX193" fmla="*/ 6313616 w 6923157"/>
              <a:gd name="connsiteY193" fmla="*/ 799837 h 3844781"/>
              <a:gd name="connsiteX194" fmla="*/ 6304626 w 6923157"/>
              <a:gd name="connsiteY194" fmla="*/ 813240 h 3844781"/>
              <a:gd name="connsiteX195" fmla="*/ 6288128 w 6923157"/>
              <a:gd name="connsiteY195" fmla="*/ 829216 h 3844781"/>
              <a:gd name="connsiteX196" fmla="*/ 6279594 w 6923157"/>
              <a:gd name="connsiteY196" fmla="*/ 809163 h 3844781"/>
              <a:gd name="connsiteX197" fmla="*/ 6270042 w 6923157"/>
              <a:gd name="connsiteY197" fmla="*/ 804434 h 3844781"/>
              <a:gd name="connsiteX198" fmla="*/ 6264269 w 6923157"/>
              <a:gd name="connsiteY198" fmla="*/ 811314 h 3844781"/>
              <a:gd name="connsiteX199" fmla="*/ 6249967 w 6923157"/>
              <a:gd name="connsiteY199" fmla="*/ 836088 h 3844781"/>
              <a:gd name="connsiteX200" fmla="*/ 6246699 w 6923157"/>
              <a:gd name="connsiteY200" fmla="*/ 854759 h 3844781"/>
              <a:gd name="connsiteX201" fmla="*/ 6256252 w 6923157"/>
              <a:gd name="connsiteY201" fmla="*/ 859489 h 3844781"/>
              <a:gd name="connsiteX202" fmla="*/ 6365475 w 6923157"/>
              <a:gd name="connsiteY202" fmla="*/ 876037 h 3844781"/>
              <a:gd name="connsiteX203" fmla="*/ 6449461 w 6923157"/>
              <a:gd name="connsiteY203" fmla="*/ 899162 h 3844781"/>
              <a:gd name="connsiteX204" fmla="*/ 6487881 w 6923157"/>
              <a:gd name="connsiteY204" fmla="*/ 945374 h 3844781"/>
              <a:gd name="connsiteX205" fmla="*/ 6515518 w 6923157"/>
              <a:gd name="connsiteY205" fmla="*/ 936943 h 3844781"/>
              <a:gd name="connsiteX206" fmla="*/ 6522620 w 6923157"/>
              <a:gd name="connsiteY206" fmla="*/ 955678 h 3844781"/>
              <a:gd name="connsiteX207" fmla="*/ 6541216 w 6923157"/>
              <a:gd name="connsiteY207" fmla="*/ 972800 h 3844781"/>
              <a:gd name="connsiteX208" fmla="*/ 6556593 w 6923157"/>
              <a:gd name="connsiteY208" fmla="*/ 958500 h 3844781"/>
              <a:gd name="connsiteX209" fmla="*/ 6564202 w 6923157"/>
              <a:gd name="connsiteY209" fmla="*/ 931631 h 3844781"/>
              <a:gd name="connsiteX210" fmla="*/ 6580858 w 6923157"/>
              <a:gd name="connsiteY210" fmla="*/ 955096 h 3844781"/>
              <a:gd name="connsiteX211" fmla="*/ 6600578 w 6923157"/>
              <a:gd name="connsiteY211" fmla="*/ 970541 h 3844781"/>
              <a:gd name="connsiteX212" fmla="*/ 6592562 w 6923157"/>
              <a:gd name="connsiteY212" fmla="*/ 1018716 h 3844781"/>
              <a:gd name="connsiteX213" fmla="*/ 6574173 w 6923157"/>
              <a:gd name="connsiteY213" fmla="*/ 1028885 h 3844781"/>
              <a:gd name="connsiteX214" fmla="*/ 6564976 w 6923157"/>
              <a:gd name="connsiteY214" fmla="*/ 1014998 h 3844781"/>
              <a:gd name="connsiteX215" fmla="*/ 6556392 w 6923157"/>
              <a:gd name="connsiteY215" fmla="*/ 1007096 h 3844781"/>
              <a:gd name="connsiteX216" fmla="*/ 6521346 w 6923157"/>
              <a:gd name="connsiteY216" fmla="*/ 993799 h 3844781"/>
              <a:gd name="connsiteX217" fmla="*/ 6493097 w 6923157"/>
              <a:gd name="connsiteY217" fmla="*/ 996246 h 3844781"/>
              <a:gd name="connsiteX218" fmla="*/ 6484974 w 6923157"/>
              <a:gd name="connsiteY218" fmla="*/ 992832 h 3844781"/>
              <a:gd name="connsiteX219" fmla="*/ 6476238 w 6923157"/>
              <a:gd name="connsiteY219" fmla="*/ 983433 h 3844781"/>
              <a:gd name="connsiteX220" fmla="*/ 6409828 w 6923157"/>
              <a:gd name="connsiteY220" fmla="*/ 992751 h 3844781"/>
              <a:gd name="connsiteX221" fmla="*/ 6375651 w 6923157"/>
              <a:gd name="connsiteY221" fmla="*/ 1000583 h 3844781"/>
              <a:gd name="connsiteX222" fmla="*/ 6346992 w 6923157"/>
              <a:gd name="connsiteY222" fmla="*/ 986391 h 3844781"/>
              <a:gd name="connsiteX223" fmla="*/ 6333608 w 6923157"/>
              <a:gd name="connsiteY223" fmla="*/ 982198 h 3844781"/>
              <a:gd name="connsiteX224" fmla="*/ 6330339 w 6923157"/>
              <a:gd name="connsiteY224" fmla="*/ 1000869 h 3844781"/>
              <a:gd name="connsiteX225" fmla="*/ 6334581 w 6923157"/>
              <a:gd name="connsiteY225" fmla="*/ 1016969 h 3844781"/>
              <a:gd name="connsiteX226" fmla="*/ 6356499 w 6923157"/>
              <a:gd name="connsiteY226" fmla="*/ 1041213 h 3844781"/>
              <a:gd name="connsiteX227" fmla="*/ 6423933 w 6923157"/>
              <a:gd name="connsiteY227" fmla="*/ 1054518 h 3844781"/>
              <a:gd name="connsiteX228" fmla="*/ 6431802 w 6923157"/>
              <a:gd name="connsiteY228" fmla="*/ 1080733 h 3844781"/>
              <a:gd name="connsiteX229" fmla="*/ 6430832 w 6923157"/>
              <a:gd name="connsiteY229" fmla="*/ 1083904 h 3844781"/>
              <a:gd name="connsiteX230" fmla="*/ 6413620 w 6923157"/>
              <a:gd name="connsiteY230" fmla="*/ 1118194 h 3844781"/>
              <a:gd name="connsiteX231" fmla="*/ 6403095 w 6923157"/>
              <a:gd name="connsiteY231" fmla="*/ 1116633 h 3844781"/>
              <a:gd name="connsiteX232" fmla="*/ 6414996 w 6923157"/>
              <a:gd name="connsiteY232" fmla="*/ 1093715 h 3844781"/>
              <a:gd name="connsiteX233" fmla="*/ 6400845 w 6923157"/>
              <a:gd name="connsiteY233" fmla="*/ 1082041 h 3844781"/>
              <a:gd name="connsiteX234" fmla="*/ 6395533 w 6923157"/>
              <a:gd name="connsiteY234" fmla="*/ 1093411 h 3844781"/>
              <a:gd name="connsiteX235" fmla="*/ 6368767 w 6923157"/>
              <a:gd name="connsiteY235" fmla="*/ 1122968 h 3844781"/>
              <a:gd name="connsiteX236" fmla="*/ 6313851 w 6923157"/>
              <a:gd name="connsiteY236" fmla="*/ 1130673 h 3844781"/>
              <a:gd name="connsiteX237" fmla="*/ 6285241 w 6923157"/>
              <a:gd name="connsiteY237" fmla="*/ 1104333 h 3844781"/>
              <a:gd name="connsiteX238" fmla="*/ 6284780 w 6923157"/>
              <a:gd name="connsiteY238" fmla="*/ 1099844 h 3844781"/>
              <a:gd name="connsiteX239" fmla="*/ 6282123 w 6923157"/>
              <a:gd name="connsiteY239" fmla="*/ 1086557 h 3844781"/>
              <a:gd name="connsiteX240" fmla="*/ 6265980 w 6923157"/>
              <a:gd name="connsiteY240" fmla="*/ 1093375 h 3844781"/>
              <a:gd name="connsiteX241" fmla="*/ 6261283 w 6923157"/>
              <a:gd name="connsiteY241" fmla="*/ 1110729 h 3844781"/>
              <a:gd name="connsiteX242" fmla="*/ 6243863 w 6923157"/>
              <a:gd name="connsiteY242" fmla="*/ 1117727 h 3844781"/>
              <a:gd name="connsiteX243" fmla="*/ 6240745 w 6923157"/>
              <a:gd name="connsiteY243" fmla="*/ 1099951 h 3844781"/>
              <a:gd name="connsiteX244" fmla="*/ 6243809 w 6923157"/>
              <a:gd name="connsiteY244" fmla="*/ 1091932 h 3844781"/>
              <a:gd name="connsiteX245" fmla="*/ 6242736 w 6923157"/>
              <a:gd name="connsiteY245" fmla="*/ 1081459 h 3844781"/>
              <a:gd name="connsiteX246" fmla="*/ 6235379 w 6923157"/>
              <a:gd name="connsiteY246" fmla="*/ 1085526 h 3844781"/>
              <a:gd name="connsiteX247" fmla="*/ 6225726 w 6923157"/>
              <a:gd name="connsiteY247" fmla="*/ 1105094 h 3844781"/>
              <a:gd name="connsiteX248" fmla="*/ 6193749 w 6923157"/>
              <a:gd name="connsiteY248" fmla="*/ 1121723 h 3844781"/>
              <a:gd name="connsiteX249" fmla="*/ 6169226 w 6923157"/>
              <a:gd name="connsiteY249" fmla="*/ 1109986 h 3844781"/>
              <a:gd name="connsiteX250" fmla="*/ 6152931 w 6923157"/>
              <a:gd name="connsiteY250" fmla="*/ 1115309 h 3844781"/>
              <a:gd name="connsiteX251" fmla="*/ 6131783 w 6923157"/>
              <a:gd name="connsiteY251" fmla="*/ 1136488 h 3844781"/>
              <a:gd name="connsiteX252" fmla="*/ 6112166 w 6923157"/>
              <a:gd name="connsiteY252" fmla="*/ 1134688 h 3844781"/>
              <a:gd name="connsiteX253" fmla="*/ 6001821 w 6923157"/>
              <a:gd name="connsiteY253" fmla="*/ 1119814 h 3844781"/>
              <a:gd name="connsiteX254" fmla="*/ 5984758 w 6923157"/>
              <a:gd name="connsiteY254" fmla="*/ 1117655 h 3844781"/>
              <a:gd name="connsiteX255" fmla="*/ 5942664 w 6923157"/>
              <a:gd name="connsiteY255" fmla="*/ 1111420 h 3844781"/>
              <a:gd name="connsiteX256" fmla="*/ 5885247 w 6923157"/>
              <a:gd name="connsiteY256" fmla="*/ 1145277 h 3844781"/>
              <a:gd name="connsiteX257" fmla="*/ 5858225 w 6923157"/>
              <a:gd name="connsiteY257" fmla="*/ 1159693 h 3844781"/>
              <a:gd name="connsiteX258" fmla="*/ 5755695 w 6923157"/>
              <a:gd name="connsiteY258" fmla="*/ 1145242 h 3844781"/>
              <a:gd name="connsiteX259" fmla="*/ 5738121 w 6923157"/>
              <a:gd name="connsiteY259" fmla="*/ 1150743 h 3844781"/>
              <a:gd name="connsiteX260" fmla="*/ 5731226 w 6923157"/>
              <a:gd name="connsiteY260" fmla="*/ 1159299 h 3844781"/>
              <a:gd name="connsiteX261" fmla="*/ 5728315 w 6923157"/>
              <a:gd name="connsiteY261" fmla="*/ 1168814 h 3844781"/>
              <a:gd name="connsiteX262" fmla="*/ 5745021 w 6923157"/>
              <a:gd name="connsiteY262" fmla="*/ 1180129 h 3844781"/>
              <a:gd name="connsiteX263" fmla="*/ 5758356 w 6923157"/>
              <a:gd name="connsiteY263" fmla="*/ 1196471 h 3844781"/>
              <a:gd name="connsiteX264" fmla="*/ 5744614 w 6923157"/>
              <a:gd name="connsiteY264" fmla="*/ 1201435 h 3844781"/>
              <a:gd name="connsiteX265" fmla="*/ 5719988 w 6923157"/>
              <a:gd name="connsiteY265" fmla="*/ 1176053 h 3844781"/>
              <a:gd name="connsiteX266" fmla="*/ 5632171 w 6923157"/>
              <a:gd name="connsiteY266" fmla="*/ 1153467 h 3844781"/>
              <a:gd name="connsiteX267" fmla="*/ 5605965 w 6923157"/>
              <a:gd name="connsiteY267" fmla="*/ 1163215 h 3844781"/>
              <a:gd name="connsiteX268" fmla="*/ 5596105 w 6923157"/>
              <a:gd name="connsiteY268" fmla="*/ 1155492 h 3844781"/>
              <a:gd name="connsiteX269" fmla="*/ 5578122 w 6923157"/>
              <a:gd name="connsiteY269" fmla="*/ 1144354 h 3844781"/>
              <a:gd name="connsiteX270" fmla="*/ 5515033 w 6923157"/>
              <a:gd name="connsiteY270" fmla="*/ 1160795 h 3844781"/>
              <a:gd name="connsiteX271" fmla="*/ 5425638 w 6923157"/>
              <a:gd name="connsiteY271" fmla="*/ 1211282 h 3844781"/>
              <a:gd name="connsiteX272" fmla="*/ 5424054 w 6923157"/>
              <a:gd name="connsiteY272" fmla="*/ 1208468 h 3844781"/>
              <a:gd name="connsiteX273" fmla="*/ 5427630 w 6923157"/>
              <a:gd name="connsiteY273" fmla="*/ 1192790 h 3844781"/>
              <a:gd name="connsiteX274" fmla="*/ 5413835 w 6923157"/>
              <a:gd name="connsiteY274" fmla="*/ 1171959 h 3844781"/>
              <a:gd name="connsiteX275" fmla="*/ 5396364 w 6923157"/>
              <a:gd name="connsiteY275" fmla="*/ 1191106 h 3844781"/>
              <a:gd name="connsiteX276" fmla="*/ 5392638 w 6923157"/>
              <a:gd name="connsiteY276" fmla="*/ 1205288 h 3844781"/>
              <a:gd name="connsiteX277" fmla="*/ 5376288 w 6923157"/>
              <a:gd name="connsiteY277" fmla="*/ 1184816 h 3844781"/>
              <a:gd name="connsiteX278" fmla="*/ 5369645 w 6923157"/>
              <a:gd name="connsiteY278" fmla="*/ 1170570 h 3844781"/>
              <a:gd name="connsiteX279" fmla="*/ 5318201 w 6923157"/>
              <a:gd name="connsiteY279" fmla="*/ 1148951 h 3844781"/>
              <a:gd name="connsiteX280" fmla="*/ 5277333 w 6923157"/>
              <a:gd name="connsiteY280" fmla="*/ 1154686 h 3844781"/>
              <a:gd name="connsiteX281" fmla="*/ 5262621 w 6923157"/>
              <a:gd name="connsiteY281" fmla="*/ 1162820 h 3844781"/>
              <a:gd name="connsiteX282" fmla="*/ 5231510 w 6923157"/>
              <a:gd name="connsiteY282" fmla="*/ 1162632 h 3844781"/>
              <a:gd name="connsiteX283" fmla="*/ 5213374 w 6923157"/>
              <a:gd name="connsiteY283" fmla="*/ 1150000 h 3844781"/>
              <a:gd name="connsiteX284" fmla="*/ 5198406 w 6923157"/>
              <a:gd name="connsiteY284" fmla="*/ 1142993 h 3844781"/>
              <a:gd name="connsiteX285" fmla="*/ 5178431 w 6923157"/>
              <a:gd name="connsiteY285" fmla="*/ 1150349 h 3844781"/>
              <a:gd name="connsiteX286" fmla="*/ 5154987 w 6923157"/>
              <a:gd name="connsiteY286" fmla="*/ 1187028 h 3844781"/>
              <a:gd name="connsiteX287" fmla="*/ 5154273 w 6923157"/>
              <a:gd name="connsiteY287" fmla="*/ 1205341 h 3844781"/>
              <a:gd name="connsiteX288" fmla="*/ 5086990 w 6923157"/>
              <a:gd name="connsiteY288" fmla="*/ 1155590 h 3844781"/>
              <a:gd name="connsiteX289" fmla="*/ 5066046 w 6923157"/>
              <a:gd name="connsiteY289" fmla="*/ 1166117 h 3844781"/>
              <a:gd name="connsiteX290" fmla="*/ 5061960 w 6923157"/>
              <a:gd name="connsiteY290" fmla="*/ 1189457 h 3844781"/>
              <a:gd name="connsiteX291" fmla="*/ 5076315 w 6923157"/>
              <a:gd name="connsiteY291" fmla="*/ 1190478 h 3844781"/>
              <a:gd name="connsiteX292" fmla="*/ 5088423 w 6923157"/>
              <a:gd name="connsiteY292" fmla="*/ 1194852 h 3844781"/>
              <a:gd name="connsiteX293" fmla="*/ 5083725 w 6923157"/>
              <a:gd name="connsiteY293" fmla="*/ 1212205 h 3844781"/>
              <a:gd name="connsiteX294" fmla="*/ 5067583 w 6923157"/>
              <a:gd name="connsiteY294" fmla="*/ 1219023 h 3844781"/>
              <a:gd name="connsiteX295" fmla="*/ 5051593 w 6923157"/>
              <a:gd name="connsiteY295" fmla="*/ 1227338 h 3844781"/>
              <a:gd name="connsiteX296" fmla="*/ 5078669 w 6923157"/>
              <a:gd name="connsiteY296" fmla="*/ 1238716 h 3844781"/>
              <a:gd name="connsiteX297" fmla="*/ 5156475 w 6923157"/>
              <a:gd name="connsiteY297" fmla="*/ 1252083 h 3844781"/>
              <a:gd name="connsiteX298" fmla="*/ 5205821 w 6923157"/>
              <a:gd name="connsiteY298" fmla="*/ 1240606 h 3844781"/>
              <a:gd name="connsiteX299" fmla="*/ 5221453 w 6923157"/>
              <a:gd name="connsiteY299" fmla="*/ 1241448 h 3844781"/>
              <a:gd name="connsiteX300" fmla="*/ 5256143 w 6923157"/>
              <a:gd name="connsiteY300" fmla="*/ 1263901 h 3844781"/>
              <a:gd name="connsiteX301" fmla="*/ 5275146 w 6923157"/>
              <a:gd name="connsiteY301" fmla="*/ 1259717 h 3844781"/>
              <a:gd name="connsiteX302" fmla="*/ 5315246 w 6923157"/>
              <a:gd name="connsiteY302" fmla="*/ 1246501 h 3844781"/>
              <a:gd name="connsiteX303" fmla="*/ 5353663 w 6923157"/>
              <a:gd name="connsiteY303" fmla="*/ 1254771 h 3844781"/>
              <a:gd name="connsiteX304" fmla="*/ 5368068 w 6923157"/>
              <a:gd name="connsiteY304" fmla="*/ 1243644 h 3844781"/>
              <a:gd name="connsiteX305" fmla="*/ 5377058 w 6923157"/>
              <a:gd name="connsiteY305" fmla="*/ 1230239 h 3844781"/>
              <a:gd name="connsiteX306" fmla="*/ 5393254 w 6923157"/>
              <a:gd name="connsiteY306" fmla="*/ 1249216 h 3844781"/>
              <a:gd name="connsiteX307" fmla="*/ 5412465 w 6923157"/>
              <a:gd name="connsiteY307" fmla="*/ 1272322 h 3844781"/>
              <a:gd name="connsiteX308" fmla="*/ 5445363 w 6923157"/>
              <a:gd name="connsiteY308" fmla="*/ 1264671 h 3844781"/>
              <a:gd name="connsiteX309" fmla="*/ 5493076 w 6923157"/>
              <a:gd name="connsiteY309" fmla="*/ 1262529 h 3844781"/>
              <a:gd name="connsiteX310" fmla="*/ 5508148 w 6923157"/>
              <a:gd name="connsiteY310" fmla="*/ 1283182 h 3844781"/>
              <a:gd name="connsiteX311" fmla="*/ 5522913 w 6923157"/>
              <a:gd name="connsiteY311" fmla="*/ 1300840 h 3844781"/>
              <a:gd name="connsiteX312" fmla="*/ 5614102 w 6923157"/>
              <a:gd name="connsiteY312" fmla="*/ 1318401 h 3844781"/>
              <a:gd name="connsiteX313" fmla="*/ 5661252 w 6923157"/>
              <a:gd name="connsiteY313" fmla="*/ 1298126 h 3844781"/>
              <a:gd name="connsiteX314" fmla="*/ 5663807 w 6923157"/>
              <a:gd name="connsiteY314" fmla="*/ 1297767 h 3844781"/>
              <a:gd name="connsiteX315" fmla="*/ 5672032 w 6923157"/>
              <a:gd name="connsiteY315" fmla="*/ 1314826 h 3844781"/>
              <a:gd name="connsiteX316" fmla="*/ 5685670 w 6923157"/>
              <a:gd name="connsiteY316" fmla="*/ 1296217 h 3844781"/>
              <a:gd name="connsiteX317" fmla="*/ 5688889 w 6923157"/>
              <a:gd name="connsiteY317" fmla="*/ 1289695 h 3844781"/>
              <a:gd name="connsiteX318" fmla="*/ 5697161 w 6923157"/>
              <a:gd name="connsiteY318" fmla="*/ 1256661 h 3844781"/>
              <a:gd name="connsiteX319" fmla="*/ 5710596 w 6923157"/>
              <a:gd name="connsiteY319" fmla="*/ 1248706 h 3844781"/>
              <a:gd name="connsiteX320" fmla="*/ 5718361 w 6923157"/>
              <a:gd name="connsiteY320" fmla="*/ 1261275 h 3844781"/>
              <a:gd name="connsiteX321" fmla="*/ 5724038 w 6923157"/>
              <a:gd name="connsiteY321" fmla="*/ 1316636 h 3844781"/>
              <a:gd name="connsiteX322" fmla="*/ 5737422 w 6923157"/>
              <a:gd name="connsiteY322" fmla="*/ 1320828 h 3844781"/>
              <a:gd name="connsiteX323" fmla="*/ 5777880 w 6923157"/>
              <a:gd name="connsiteY323" fmla="*/ 1298457 h 3844781"/>
              <a:gd name="connsiteX324" fmla="*/ 5788403 w 6923157"/>
              <a:gd name="connsiteY324" fmla="*/ 1300016 h 3844781"/>
              <a:gd name="connsiteX325" fmla="*/ 5826617 w 6923157"/>
              <a:gd name="connsiteY325" fmla="*/ 1318938 h 3844781"/>
              <a:gd name="connsiteX326" fmla="*/ 5860692 w 6923157"/>
              <a:gd name="connsiteY326" fmla="*/ 1335406 h 3844781"/>
              <a:gd name="connsiteX327" fmla="*/ 5872800 w 6923157"/>
              <a:gd name="connsiteY327" fmla="*/ 1339778 h 3844781"/>
              <a:gd name="connsiteX328" fmla="*/ 5937576 w 6923157"/>
              <a:gd name="connsiteY328" fmla="*/ 1339795 h 3844781"/>
              <a:gd name="connsiteX329" fmla="*/ 5958163 w 6923157"/>
              <a:gd name="connsiteY329" fmla="*/ 1338425 h 3844781"/>
              <a:gd name="connsiteX330" fmla="*/ 6008431 w 6923157"/>
              <a:gd name="connsiteY330" fmla="*/ 1335925 h 3844781"/>
              <a:gd name="connsiteX331" fmla="*/ 6021510 w 6923157"/>
              <a:gd name="connsiteY331" fmla="*/ 1337126 h 3844781"/>
              <a:gd name="connsiteX332" fmla="*/ 6094664 w 6923157"/>
              <a:gd name="connsiteY332" fmla="*/ 1355698 h 3844781"/>
              <a:gd name="connsiteX333" fmla="*/ 6128227 w 6923157"/>
              <a:gd name="connsiteY333" fmla="*/ 1341882 h 3844781"/>
              <a:gd name="connsiteX334" fmla="*/ 6181662 w 6923157"/>
              <a:gd name="connsiteY334" fmla="*/ 1345011 h 3844781"/>
              <a:gd name="connsiteX335" fmla="*/ 6230809 w 6923157"/>
              <a:gd name="connsiteY335" fmla="*/ 1382128 h 3844781"/>
              <a:gd name="connsiteX336" fmla="*/ 6232853 w 6923157"/>
              <a:gd name="connsiteY336" fmla="*/ 1389430 h 3844781"/>
              <a:gd name="connsiteX337" fmla="*/ 6247362 w 6923157"/>
              <a:gd name="connsiteY337" fmla="*/ 1391948 h 3844781"/>
              <a:gd name="connsiteX338" fmla="*/ 6262123 w 6923157"/>
              <a:gd name="connsiteY338" fmla="*/ 1371663 h 3844781"/>
              <a:gd name="connsiteX339" fmla="*/ 6326390 w 6923157"/>
              <a:gd name="connsiteY339" fmla="*/ 1379343 h 3844781"/>
              <a:gd name="connsiteX340" fmla="*/ 6354183 w 6923157"/>
              <a:gd name="connsiteY340" fmla="*/ 1410351 h 3844781"/>
              <a:gd name="connsiteX341" fmla="*/ 6384224 w 6923157"/>
              <a:gd name="connsiteY341" fmla="*/ 1438008 h 3844781"/>
              <a:gd name="connsiteX342" fmla="*/ 6386978 w 6923157"/>
              <a:gd name="connsiteY342" fmla="*/ 1389054 h 3844781"/>
              <a:gd name="connsiteX343" fmla="*/ 6417272 w 6923157"/>
              <a:gd name="connsiteY343" fmla="*/ 1393909 h 3844781"/>
              <a:gd name="connsiteX344" fmla="*/ 6437706 w 6923157"/>
              <a:gd name="connsiteY344" fmla="*/ 1391044 h 3844781"/>
              <a:gd name="connsiteX345" fmla="*/ 6501615 w 6923157"/>
              <a:gd name="connsiteY345" fmla="*/ 1407879 h 3844781"/>
              <a:gd name="connsiteX346" fmla="*/ 6696254 w 6923157"/>
              <a:gd name="connsiteY346" fmla="*/ 1448867 h 3844781"/>
              <a:gd name="connsiteX347" fmla="*/ 6709944 w 6923157"/>
              <a:gd name="connsiteY347" fmla="*/ 1456053 h 3844781"/>
              <a:gd name="connsiteX348" fmla="*/ 6702539 w 6923157"/>
              <a:gd name="connsiteY348" fmla="*/ 1472269 h 3844781"/>
              <a:gd name="connsiteX349" fmla="*/ 6697380 w 6923157"/>
              <a:gd name="connsiteY349" fmla="*/ 1485135 h 3844781"/>
              <a:gd name="connsiteX350" fmla="*/ 6710102 w 6923157"/>
              <a:gd name="connsiteY350" fmla="*/ 1495493 h 3844781"/>
              <a:gd name="connsiteX351" fmla="*/ 6721595 w 6923157"/>
              <a:gd name="connsiteY351" fmla="*/ 1493879 h 3844781"/>
              <a:gd name="connsiteX352" fmla="*/ 6753221 w 6923157"/>
              <a:gd name="connsiteY352" fmla="*/ 1524350 h 3844781"/>
              <a:gd name="connsiteX353" fmla="*/ 6752967 w 6923157"/>
              <a:gd name="connsiteY353" fmla="*/ 1547152 h 3844781"/>
              <a:gd name="connsiteX354" fmla="*/ 6765534 w 6923157"/>
              <a:gd name="connsiteY354" fmla="*/ 1556012 h 3844781"/>
              <a:gd name="connsiteX355" fmla="*/ 6780857 w 6923157"/>
              <a:gd name="connsiteY355" fmla="*/ 1515919 h 3844781"/>
              <a:gd name="connsiteX356" fmla="*/ 6803541 w 6923157"/>
              <a:gd name="connsiteY356" fmla="*/ 1547645 h 3844781"/>
              <a:gd name="connsiteX357" fmla="*/ 6799510 w 6923157"/>
              <a:gd name="connsiteY357" fmla="*/ 1596778 h 3844781"/>
              <a:gd name="connsiteX358" fmla="*/ 6767276 w 6923157"/>
              <a:gd name="connsiteY358" fmla="*/ 1598266 h 3844781"/>
              <a:gd name="connsiteX359" fmla="*/ 6723597 w 6923157"/>
              <a:gd name="connsiteY359" fmla="*/ 1589216 h 3844781"/>
              <a:gd name="connsiteX360" fmla="*/ 6694223 w 6923157"/>
              <a:gd name="connsiteY360" fmla="*/ 1593338 h 3844781"/>
              <a:gd name="connsiteX361" fmla="*/ 6573557 w 6923157"/>
              <a:gd name="connsiteY361" fmla="*/ 1566253 h 3844781"/>
              <a:gd name="connsiteX362" fmla="*/ 6547657 w 6923157"/>
              <a:gd name="connsiteY362" fmla="*/ 1578994 h 3844781"/>
              <a:gd name="connsiteX363" fmla="*/ 6546024 w 6923157"/>
              <a:gd name="connsiteY363" fmla="*/ 1588330 h 3844781"/>
              <a:gd name="connsiteX364" fmla="*/ 6537748 w 6923157"/>
              <a:gd name="connsiteY364" fmla="*/ 1583419 h 3844781"/>
              <a:gd name="connsiteX365" fmla="*/ 6533150 w 6923157"/>
              <a:gd name="connsiteY365" fmla="*/ 1576476 h 3844781"/>
              <a:gd name="connsiteX366" fmla="*/ 6517211 w 6923157"/>
              <a:gd name="connsiteY366" fmla="*/ 1572641 h 3844781"/>
              <a:gd name="connsiteX367" fmla="*/ 6523700 w 6923157"/>
              <a:gd name="connsiteY367" fmla="*/ 1585391 h 3844781"/>
              <a:gd name="connsiteX368" fmla="*/ 6525284 w 6923157"/>
              <a:gd name="connsiteY368" fmla="*/ 1588204 h 3844781"/>
              <a:gd name="connsiteX369" fmla="*/ 6527634 w 6923157"/>
              <a:gd name="connsiteY369" fmla="*/ 1598499 h 3844781"/>
              <a:gd name="connsiteX370" fmla="*/ 6518848 w 6923157"/>
              <a:gd name="connsiteY370" fmla="*/ 1601249 h 3844781"/>
              <a:gd name="connsiteX371" fmla="*/ 6480638 w 6923157"/>
              <a:gd name="connsiteY371" fmla="*/ 1620270 h 3844781"/>
              <a:gd name="connsiteX372" fmla="*/ 6474049 w 6923157"/>
              <a:gd name="connsiteY372" fmla="*/ 1631818 h 3844781"/>
              <a:gd name="connsiteX373" fmla="*/ 6503937 w 6923157"/>
              <a:gd name="connsiteY373" fmla="*/ 1657980 h 3844781"/>
              <a:gd name="connsiteX374" fmla="*/ 6579236 w 6923157"/>
              <a:gd name="connsiteY374" fmla="*/ 1659557 h 3844781"/>
              <a:gd name="connsiteX375" fmla="*/ 6604625 w 6923157"/>
              <a:gd name="connsiteY375" fmla="*/ 1654477 h 3844781"/>
              <a:gd name="connsiteX376" fmla="*/ 6615456 w 6923157"/>
              <a:gd name="connsiteY376" fmla="*/ 1659028 h 3844781"/>
              <a:gd name="connsiteX377" fmla="*/ 6635635 w 6923157"/>
              <a:gd name="connsiteY377" fmla="*/ 1678964 h 3844781"/>
              <a:gd name="connsiteX378" fmla="*/ 6670222 w 6923157"/>
              <a:gd name="connsiteY378" fmla="*/ 1687770 h 3844781"/>
              <a:gd name="connsiteX379" fmla="*/ 6685448 w 6923157"/>
              <a:gd name="connsiteY379" fmla="*/ 1709917 h 3844781"/>
              <a:gd name="connsiteX380" fmla="*/ 6684937 w 6923157"/>
              <a:gd name="connsiteY380" fmla="*/ 1717578 h 3844781"/>
              <a:gd name="connsiteX381" fmla="*/ 6696534 w 6923157"/>
              <a:gd name="connsiteY381" fmla="*/ 1729610 h 3844781"/>
              <a:gd name="connsiteX382" fmla="*/ 6700416 w 6923157"/>
              <a:gd name="connsiteY382" fmla="*/ 1716925 h 3844781"/>
              <a:gd name="connsiteX383" fmla="*/ 6707975 w 6923157"/>
              <a:gd name="connsiteY383" fmla="*/ 1702203 h 3844781"/>
              <a:gd name="connsiteX384" fmla="*/ 6730045 w 6923157"/>
              <a:gd name="connsiteY384" fmla="*/ 1727944 h 3844781"/>
              <a:gd name="connsiteX385" fmla="*/ 6731273 w 6923157"/>
              <a:gd name="connsiteY385" fmla="*/ 1739914 h 3844781"/>
              <a:gd name="connsiteX386" fmla="*/ 6737045 w 6923157"/>
              <a:gd name="connsiteY386" fmla="*/ 1733033 h 3844781"/>
              <a:gd name="connsiteX387" fmla="*/ 6753802 w 6923157"/>
              <a:gd name="connsiteY387" fmla="*/ 1732200 h 3844781"/>
              <a:gd name="connsiteX388" fmla="*/ 6784609 w 6923157"/>
              <a:gd name="connsiteY388" fmla="*/ 1767339 h 3844781"/>
              <a:gd name="connsiteX389" fmla="*/ 6812659 w 6923157"/>
              <a:gd name="connsiteY389" fmla="*/ 1813489 h 3844781"/>
              <a:gd name="connsiteX390" fmla="*/ 6824870 w 6923157"/>
              <a:gd name="connsiteY390" fmla="*/ 1831507 h 3844781"/>
              <a:gd name="connsiteX391" fmla="*/ 6889395 w 6923157"/>
              <a:gd name="connsiteY391" fmla="*/ 1892269 h 3844781"/>
              <a:gd name="connsiteX392" fmla="*/ 6894098 w 6923157"/>
              <a:gd name="connsiteY392" fmla="*/ 1912858 h 3844781"/>
              <a:gd name="connsiteX393" fmla="*/ 6879897 w 6923157"/>
              <a:gd name="connsiteY393" fmla="*/ 1913333 h 3844781"/>
              <a:gd name="connsiteX394" fmla="*/ 6856908 w 6923157"/>
              <a:gd name="connsiteY394" fmla="*/ 1916558 h 3844781"/>
              <a:gd name="connsiteX395" fmla="*/ 6827331 w 6923157"/>
              <a:gd name="connsiteY395" fmla="*/ 1931332 h 3844781"/>
              <a:gd name="connsiteX396" fmla="*/ 6799077 w 6923157"/>
              <a:gd name="connsiteY396" fmla="*/ 1895835 h 3844781"/>
              <a:gd name="connsiteX397" fmla="*/ 6800099 w 6923157"/>
              <a:gd name="connsiteY397" fmla="*/ 1880514 h 3844781"/>
              <a:gd name="connsiteX398" fmla="*/ 6801068 w 6923157"/>
              <a:gd name="connsiteY398" fmla="*/ 1877342 h 3844781"/>
              <a:gd name="connsiteX399" fmla="*/ 6798668 w 6923157"/>
              <a:gd name="connsiteY399" fmla="*/ 1879197 h 3844781"/>
              <a:gd name="connsiteX400" fmla="*/ 6784466 w 6923157"/>
              <a:gd name="connsiteY400" fmla="*/ 1879672 h 3844781"/>
              <a:gd name="connsiteX401" fmla="*/ 6747483 w 6923157"/>
              <a:gd name="connsiteY401" fmla="*/ 1910662 h 3844781"/>
              <a:gd name="connsiteX402" fmla="*/ 6727153 w 6923157"/>
              <a:gd name="connsiteY402" fmla="*/ 1927175 h 3844781"/>
              <a:gd name="connsiteX403" fmla="*/ 6706155 w 6923157"/>
              <a:gd name="connsiteY403" fmla="*/ 1911909 h 3844781"/>
              <a:gd name="connsiteX404" fmla="*/ 6635193 w 6923157"/>
              <a:gd name="connsiteY404" fmla="*/ 1864190 h 3844781"/>
              <a:gd name="connsiteX405" fmla="*/ 6618184 w 6923157"/>
              <a:gd name="connsiteY405" fmla="*/ 1887826 h 3844781"/>
              <a:gd name="connsiteX406" fmla="*/ 6609758 w 6923157"/>
              <a:gd name="connsiteY406" fmla="*/ 1919363 h 3844781"/>
              <a:gd name="connsiteX407" fmla="*/ 6580025 w 6923157"/>
              <a:gd name="connsiteY407" fmla="*/ 1894697 h 3844781"/>
              <a:gd name="connsiteX408" fmla="*/ 6543192 w 6923157"/>
              <a:gd name="connsiteY408" fmla="*/ 1889241 h 3844781"/>
              <a:gd name="connsiteX409" fmla="*/ 6540483 w 6923157"/>
              <a:gd name="connsiteY409" fmla="*/ 1888103 h 3844781"/>
              <a:gd name="connsiteX410" fmla="*/ 6520207 w 6923157"/>
              <a:gd name="connsiteY410" fmla="*/ 1930409 h 3844781"/>
              <a:gd name="connsiteX411" fmla="*/ 6512597 w 6923157"/>
              <a:gd name="connsiteY411" fmla="*/ 1957279 h 3844781"/>
              <a:gd name="connsiteX412" fmla="*/ 6507490 w 6923157"/>
              <a:gd name="connsiteY412" fmla="*/ 1957996 h 3844781"/>
              <a:gd name="connsiteX413" fmla="*/ 6487768 w 6923157"/>
              <a:gd name="connsiteY413" fmla="*/ 1942550 h 3844781"/>
              <a:gd name="connsiteX414" fmla="*/ 6472544 w 6923157"/>
              <a:gd name="connsiteY414" fmla="*/ 1920402 h 3844781"/>
              <a:gd name="connsiteX415" fmla="*/ 6455427 w 6923157"/>
              <a:gd name="connsiteY415" fmla="*/ 1892449 h 3844781"/>
              <a:gd name="connsiteX416" fmla="*/ 6429067 w 6923157"/>
              <a:gd name="connsiteY416" fmla="*/ 1900700 h 3844781"/>
              <a:gd name="connsiteX417" fmla="*/ 6418237 w 6923157"/>
              <a:gd name="connsiteY417" fmla="*/ 1896150 h 3844781"/>
              <a:gd name="connsiteX418" fmla="*/ 6400101 w 6923157"/>
              <a:gd name="connsiteY418" fmla="*/ 1883516 h 3844781"/>
              <a:gd name="connsiteX419" fmla="*/ 6392592 w 6923157"/>
              <a:gd name="connsiteY419" fmla="*/ 1886088 h 3844781"/>
              <a:gd name="connsiteX420" fmla="*/ 6365669 w 6923157"/>
              <a:gd name="connsiteY420" fmla="*/ 1876205 h 3844781"/>
              <a:gd name="connsiteX421" fmla="*/ 6333994 w 6923157"/>
              <a:gd name="connsiteY421" fmla="*/ 1857884 h 3844781"/>
              <a:gd name="connsiteX422" fmla="*/ 6318772 w 6923157"/>
              <a:gd name="connsiteY422" fmla="*/ 1873679 h 3844781"/>
              <a:gd name="connsiteX423" fmla="*/ 6317752 w 6923157"/>
              <a:gd name="connsiteY423" fmla="*/ 1889000 h 3844781"/>
              <a:gd name="connsiteX424" fmla="*/ 6322097 w 6923157"/>
              <a:gd name="connsiteY424" fmla="*/ 1918744 h 3844781"/>
              <a:gd name="connsiteX425" fmla="*/ 6341157 w 6923157"/>
              <a:gd name="connsiteY425" fmla="*/ 1978298 h 3844781"/>
              <a:gd name="connsiteX426" fmla="*/ 6311833 w 6923157"/>
              <a:gd name="connsiteY426" fmla="*/ 1970270 h 3844781"/>
              <a:gd name="connsiteX427" fmla="*/ 6276125 w 6923157"/>
              <a:gd name="connsiteY427" fmla="*/ 1963139 h 3844781"/>
              <a:gd name="connsiteX428" fmla="*/ 6244756 w 6923157"/>
              <a:gd name="connsiteY428" fmla="*/ 1947809 h 3844781"/>
              <a:gd name="connsiteX429" fmla="*/ 6150194 w 6923157"/>
              <a:gd name="connsiteY429" fmla="*/ 1897331 h 3844781"/>
              <a:gd name="connsiteX430" fmla="*/ 6137882 w 6923157"/>
              <a:gd name="connsiteY430" fmla="*/ 1903612 h 3844781"/>
              <a:gd name="connsiteX431" fmla="*/ 6130987 w 6923157"/>
              <a:gd name="connsiteY431" fmla="*/ 1912168 h 3844781"/>
              <a:gd name="connsiteX432" fmla="*/ 6126082 w 6923157"/>
              <a:gd name="connsiteY432" fmla="*/ 1902232 h 3844781"/>
              <a:gd name="connsiteX433" fmla="*/ 6116885 w 6923157"/>
              <a:gd name="connsiteY433" fmla="*/ 1888346 h 3844781"/>
              <a:gd name="connsiteX434" fmla="*/ 6098085 w 6923157"/>
              <a:gd name="connsiteY434" fmla="*/ 1881876 h 3844781"/>
              <a:gd name="connsiteX435" fmla="*/ 6089858 w 6923157"/>
              <a:gd name="connsiteY435" fmla="*/ 1864818 h 3844781"/>
              <a:gd name="connsiteX436" fmla="*/ 6078618 w 6923157"/>
              <a:gd name="connsiteY436" fmla="*/ 1843629 h 3844781"/>
              <a:gd name="connsiteX437" fmla="*/ 6066920 w 6923157"/>
              <a:gd name="connsiteY437" fmla="*/ 1855895 h 3844781"/>
              <a:gd name="connsiteX438" fmla="*/ 6062425 w 6923157"/>
              <a:gd name="connsiteY438" fmla="*/ 1862596 h 3844781"/>
              <a:gd name="connsiteX439" fmla="*/ 6052308 w 6923157"/>
              <a:gd name="connsiteY439" fmla="*/ 1839731 h 3844781"/>
              <a:gd name="connsiteX440" fmla="*/ 6039740 w 6923157"/>
              <a:gd name="connsiteY440" fmla="*/ 1830870 h 3844781"/>
              <a:gd name="connsiteX441" fmla="*/ 6033306 w 6923157"/>
              <a:gd name="connsiteY441" fmla="*/ 1843915 h 3844781"/>
              <a:gd name="connsiteX442" fmla="*/ 5984828 w 6923157"/>
              <a:gd name="connsiteY442" fmla="*/ 1876520 h 3844781"/>
              <a:gd name="connsiteX443" fmla="*/ 5969859 w 6923157"/>
              <a:gd name="connsiteY443" fmla="*/ 1869513 h 3844781"/>
              <a:gd name="connsiteX444" fmla="*/ 5911878 w 6923157"/>
              <a:gd name="connsiteY444" fmla="*/ 1885236 h 3844781"/>
              <a:gd name="connsiteX445" fmla="*/ 5910756 w 6923157"/>
              <a:gd name="connsiteY445" fmla="*/ 1886912 h 3844781"/>
              <a:gd name="connsiteX446" fmla="*/ 5892876 w 6923157"/>
              <a:gd name="connsiteY446" fmla="*/ 1889420 h 3844781"/>
              <a:gd name="connsiteX447" fmla="*/ 5888124 w 6923157"/>
              <a:gd name="connsiteY447" fmla="*/ 1880981 h 3844781"/>
              <a:gd name="connsiteX448" fmla="*/ 5899822 w 6923157"/>
              <a:gd name="connsiteY448" fmla="*/ 1868716 h 3844781"/>
              <a:gd name="connsiteX449" fmla="*/ 5908148 w 6923157"/>
              <a:gd name="connsiteY449" fmla="*/ 1861477 h 3844781"/>
              <a:gd name="connsiteX450" fmla="*/ 5899719 w 6923157"/>
              <a:gd name="connsiteY450" fmla="*/ 1855071 h 3844781"/>
              <a:gd name="connsiteX451" fmla="*/ 5879794 w 6923157"/>
              <a:gd name="connsiteY451" fmla="*/ 1850277 h 3844781"/>
              <a:gd name="connsiteX452" fmla="*/ 5856396 w 6923157"/>
              <a:gd name="connsiteY452" fmla="*/ 1836864 h 3844781"/>
              <a:gd name="connsiteX453" fmla="*/ 5842041 w 6923157"/>
              <a:gd name="connsiteY453" fmla="*/ 1835843 h 3844781"/>
              <a:gd name="connsiteX454" fmla="*/ 5799639 w 6923157"/>
              <a:gd name="connsiteY454" fmla="*/ 1826615 h 3844781"/>
              <a:gd name="connsiteX455" fmla="*/ 5781245 w 6923157"/>
              <a:gd name="connsiteY455" fmla="*/ 1798841 h 3844781"/>
              <a:gd name="connsiteX456" fmla="*/ 5751972 w 6923157"/>
              <a:gd name="connsiteY456" fmla="*/ 1778664 h 3844781"/>
              <a:gd name="connsiteX457" fmla="*/ 5727964 w 6923157"/>
              <a:gd name="connsiteY457" fmla="*/ 1797210 h 3844781"/>
              <a:gd name="connsiteX458" fmla="*/ 5699511 w 6923157"/>
              <a:gd name="connsiteY458" fmla="*/ 1810309 h 3844781"/>
              <a:gd name="connsiteX459" fmla="*/ 5685002 w 6923157"/>
              <a:gd name="connsiteY459" fmla="*/ 1807792 h 3844781"/>
              <a:gd name="connsiteX460" fmla="*/ 5668296 w 6923157"/>
              <a:gd name="connsiteY460" fmla="*/ 1796475 h 3844781"/>
              <a:gd name="connsiteX461" fmla="*/ 5667528 w 6923157"/>
              <a:gd name="connsiteY461" fmla="*/ 1788995 h 3844781"/>
              <a:gd name="connsiteX462" fmla="*/ 5650977 w 6923157"/>
              <a:gd name="connsiteY462" fmla="*/ 1779176 h 3844781"/>
              <a:gd name="connsiteX463" fmla="*/ 5629062 w 6923157"/>
              <a:gd name="connsiteY463" fmla="*/ 1792873 h 3844781"/>
              <a:gd name="connsiteX464" fmla="*/ 5548958 w 6923157"/>
              <a:gd name="connsiteY464" fmla="*/ 1757063 h 3844781"/>
              <a:gd name="connsiteX465" fmla="*/ 5547524 w 6923157"/>
              <a:gd name="connsiteY465" fmla="*/ 1717803 h 3844781"/>
              <a:gd name="connsiteX466" fmla="*/ 5523562 w 6923157"/>
              <a:gd name="connsiteY466" fmla="*/ 1686257 h 3844781"/>
              <a:gd name="connsiteX467" fmla="*/ 5499807 w 6923157"/>
              <a:gd name="connsiteY467" fmla="*/ 1682002 h 3844781"/>
              <a:gd name="connsiteX468" fmla="*/ 5470690 w 6923157"/>
              <a:gd name="connsiteY468" fmla="*/ 1701264 h 3844781"/>
              <a:gd name="connsiteX469" fmla="*/ 5455517 w 6923157"/>
              <a:gd name="connsiteY469" fmla="*/ 1704910 h 3844781"/>
              <a:gd name="connsiteX470" fmla="*/ 5424510 w 6923157"/>
              <a:gd name="connsiteY470" fmla="*/ 1718368 h 3844781"/>
              <a:gd name="connsiteX471" fmla="*/ 5429875 w 6923157"/>
              <a:gd name="connsiteY471" fmla="*/ 1732793 h 3844781"/>
              <a:gd name="connsiteX472" fmla="*/ 5437895 w 6923157"/>
              <a:gd name="connsiteY472" fmla="*/ 1722561 h 3844781"/>
              <a:gd name="connsiteX473" fmla="*/ 5444791 w 6923157"/>
              <a:gd name="connsiteY473" fmla="*/ 1714004 h 3844781"/>
              <a:gd name="connsiteX474" fmla="*/ 5453528 w 6923157"/>
              <a:gd name="connsiteY474" fmla="*/ 1723403 h 3844781"/>
              <a:gd name="connsiteX475" fmla="*/ 5457466 w 6923157"/>
              <a:gd name="connsiteY475" fmla="*/ 1774455 h 3844781"/>
              <a:gd name="connsiteX476" fmla="*/ 5450160 w 6923157"/>
              <a:gd name="connsiteY476" fmla="*/ 1766372 h 3844781"/>
              <a:gd name="connsiteX477" fmla="*/ 5422113 w 6923157"/>
              <a:gd name="connsiteY477" fmla="*/ 1758166 h 3844781"/>
              <a:gd name="connsiteX478" fmla="*/ 5412970 w 6923157"/>
              <a:gd name="connsiteY478" fmla="*/ 1770073 h 3844781"/>
              <a:gd name="connsiteX479" fmla="*/ 5391719 w 6923157"/>
              <a:gd name="connsiteY479" fmla="*/ 1777607 h 3844781"/>
              <a:gd name="connsiteX480" fmla="*/ 5365716 w 6923157"/>
              <a:gd name="connsiteY480" fmla="*/ 1776702 h 3844781"/>
              <a:gd name="connsiteX481" fmla="*/ 5375987 w 6923157"/>
              <a:gd name="connsiteY481" fmla="*/ 1801063 h 3844781"/>
              <a:gd name="connsiteX482" fmla="*/ 5353766 w 6923157"/>
              <a:gd name="connsiteY482" fmla="*/ 1811770 h 3844781"/>
              <a:gd name="connsiteX483" fmla="*/ 5351519 w 6923157"/>
              <a:gd name="connsiteY483" fmla="*/ 1815120 h 3844781"/>
              <a:gd name="connsiteX484" fmla="*/ 5358314 w 6923157"/>
              <a:gd name="connsiteY484" fmla="*/ 1830862 h 3844781"/>
              <a:gd name="connsiteX485" fmla="*/ 5386514 w 6923157"/>
              <a:gd name="connsiteY485" fmla="*/ 1840565 h 3844781"/>
              <a:gd name="connsiteX486" fmla="*/ 5410166 w 6923157"/>
              <a:gd name="connsiteY486" fmla="*/ 1831175 h 3844781"/>
              <a:gd name="connsiteX487" fmla="*/ 5425338 w 6923157"/>
              <a:gd name="connsiteY487" fmla="*/ 1827529 h 3844781"/>
              <a:gd name="connsiteX488" fmla="*/ 5458393 w 6923157"/>
              <a:gd name="connsiteY488" fmla="*/ 1859318 h 3844781"/>
              <a:gd name="connsiteX489" fmla="*/ 5477856 w 6923157"/>
              <a:gd name="connsiteY489" fmla="*/ 1859622 h 3844781"/>
              <a:gd name="connsiteX490" fmla="*/ 5496246 w 6923157"/>
              <a:gd name="connsiteY490" fmla="*/ 1849454 h 3844781"/>
              <a:gd name="connsiteX491" fmla="*/ 5510704 w 6923157"/>
              <a:gd name="connsiteY491" fmla="*/ 1864120 h 3844781"/>
              <a:gd name="connsiteX492" fmla="*/ 5537064 w 6923157"/>
              <a:gd name="connsiteY492" fmla="*/ 1855868 h 3844781"/>
              <a:gd name="connsiteX493" fmla="*/ 5559235 w 6923157"/>
              <a:gd name="connsiteY493" fmla="*/ 1857310 h 3844781"/>
              <a:gd name="connsiteX494" fmla="*/ 5593819 w 6923157"/>
              <a:gd name="connsiteY494" fmla="*/ 1866118 h 3844781"/>
              <a:gd name="connsiteX495" fmla="*/ 5613185 w 6923157"/>
              <a:gd name="connsiteY495" fmla="*/ 1890720 h 3844781"/>
              <a:gd name="connsiteX496" fmla="*/ 5649097 w 6923157"/>
              <a:gd name="connsiteY496" fmla="*/ 1887199 h 3844781"/>
              <a:gd name="connsiteX497" fmla="*/ 5658903 w 6923157"/>
              <a:gd name="connsiteY497" fmla="*/ 1869128 h 3844781"/>
              <a:gd name="connsiteX498" fmla="*/ 5669941 w 6923157"/>
              <a:gd name="connsiteY498" fmla="*/ 1900969 h 3844781"/>
              <a:gd name="connsiteX499" fmla="*/ 5673159 w 6923157"/>
              <a:gd name="connsiteY499" fmla="*/ 1894447 h 3844781"/>
              <a:gd name="connsiteX500" fmla="*/ 5711164 w 6923157"/>
              <a:gd name="connsiteY500" fmla="*/ 1886079 h 3844781"/>
              <a:gd name="connsiteX501" fmla="*/ 5720362 w 6923157"/>
              <a:gd name="connsiteY501" fmla="*/ 1899966 h 3844781"/>
              <a:gd name="connsiteX502" fmla="*/ 5721436 w 6923157"/>
              <a:gd name="connsiteY502" fmla="*/ 1910440 h 3844781"/>
              <a:gd name="connsiteX503" fmla="*/ 5727875 w 6923157"/>
              <a:gd name="connsiteY503" fmla="*/ 1935338 h 3844781"/>
              <a:gd name="connsiteX504" fmla="*/ 5796381 w 6923157"/>
              <a:gd name="connsiteY504" fmla="*/ 1959115 h 3844781"/>
              <a:gd name="connsiteX505" fmla="*/ 5908415 w 6923157"/>
              <a:gd name="connsiteY505" fmla="*/ 1990447 h 3844781"/>
              <a:gd name="connsiteX506" fmla="*/ 5943971 w 6923157"/>
              <a:gd name="connsiteY506" fmla="*/ 1996083 h 3844781"/>
              <a:gd name="connsiteX507" fmla="*/ 5970586 w 6923157"/>
              <a:gd name="connsiteY507" fmla="*/ 2002972 h 3844781"/>
              <a:gd name="connsiteX508" fmla="*/ 6016463 w 6923157"/>
              <a:gd name="connsiteY508" fmla="*/ 2020820 h 3844781"/>
              <a:gd name="connsiteX509" fmla="*/ 6064126 w 6923157"/>
              <a:gd name="connsiteY509" fmla="*/ 2030827 h 3844781"/>
              <a:gd name="connsiteX510" fmla="*/ 6103564 w 6923157"/>
              <a:gd name="connsiteY510" fmla="*/ 2023776 h 3844781"/>
              <a:gd name="connsiteX511" fmla="*/ 6137129 w 6923157"/>
              <a:gd name="connsiteY511" fmla="*/ 2047903 h 3844781"/>
              <a:gd name="connsiteX512" fmla="*/ 6170284 w 6923157"/>
              <a:gd name="connsiteY512" fmla="*/ 2055394 h 3844781"/>
              <a:gd name="connsiteX513" fmla="*/ 6218203 w 6923157"/>
              <a:gd name="connsiteY513" fmla="*/ 2080543 h 3844781"/>
              <a:gd name="connsiteX514" fmla="*/ 6309190 w 6923157"/>
              <a:gd name="connsiteY514" fmla="*/ 2108756 h 3844781"/>
              <a:gd name="connsiteX515" fmla="*/ 6382346 w 6923157"/>
              <a:gd name="connsiteY515" fmla="*/ 2127328 h 3844781"/>
              <a:gd name="connsiteX516" fmla="*/ 6399052 w 6923157"/>
              <a:gd name="connsiteY516" fmla="*/ 2138645 h 3844781"/>
              <a:gd name="connsiteX517" fmla="*/ 6440125 w 6923157"/>
              <a:gd name="connsiteY517" fmla="*/ 2160201 h 3844781"/>
              <a:gd name="connsiteX518" fmla="*/ 6449067 w 6923157"/>
              <a:gd name="connsiteY518" fmla="*/ 2158948 h 3844781"/>
              <a:gd name="connsiteX519" fmla="*/ 6440180 w 6923157"/>
              <a:gd name="connsiteY519" fmla="*/ 2185995 h 3844781"/>
              <a:gd name="connsiteX520" fmla="*/ 6414077 w 6923157"/>
              <a:gd name="connsiteY520" fmla="*/ 2209389 h 3844781"/>
              <a:gd name="connsiteX521" fmla="*/ 6392212 w 6923157"/>
              <a:gd name="connsiteY521" fmla="*/ 2210938 h 3844781"/>
              <a:gd name="connsiteX522" fmla="*/ 6371522 w 6923157"/>
              <a:gd name="connsiteY522" fmla="*/ 2198663 h 3844781"/>
              <a:gd name="connsiteX523" fmla="*/ 6369681 w 6923157"/>
              <a:gd name="connsiteY523" fmla="*/ 2180709 h 3844781"/>
              <a:gd name="connsiteX524" fmla="*/ 6359667 w 6923157"/>
              <a:gd name="connsiteY524" fmla="*/ 2171490 h 3844781"/>
              <a:gd name="connsiteX525" fmla="*/ 6328150 w 6923157"/>
              <a:gd name="connsiteY525" fmla="*/ 2192607 h 3844781"/>
              <a:gd name="connsiteX526" fmla="*/ 6320947 w 6923157"/>
              <a:gd name="connsiteY526" fmla="*/ 2198171 h 3844781"/>
              <a:gd name="connsiteX527" fmla="*/ 6316196 w 6923157"/>
              <a:gd name="connsiteY527" fmla="*/ 2189732 h 3844781"/>
              <a:gd name="connsiteX528" fmla="*/ 6315429 w 6923157"/>
              <a:gd name="connsiteY528" fmla="*/ 2182250 h 3844781"/>
              <a:gd name="connsiteX529" fmla="*/ 6302860 w 6923157"/>
              <a:gd name="connsiteY529" fmla="*/ 2173390 h 3844781"/>
              <a:gd name="connsiteX530" fmla="*/ 6286769 w 6923157"/>
              <a:gd name="connsiteY530" fmla="*/ 2168059 h 3844781"/>
              <a:gd name="connsiteX531" fmla="*/ 6286358 w 6923157"/>
              <a:gd name="connsiteY531" fmla="*/ 2151421 h 3844781"/>
              <a:gd name="connsiteX532" fmla="*/ 6301838 w 6923157"/>
              <a:gd name="connsiteY532" fmla="*/ 2150768 h 3844781"/>
              <a:gd name="connsiteX533" fmla="*/ 6311901 w 6923157"/>
              <a:gd name="connsiteY533" fmla="*/ 2147837 h 3844781"/>
              <a:gd name="connsiteX534" fmla="*/ 6309243 w 6923157"/>
              <a:gd name="connsiteY534" fmla="*/ 2134550 h 3844781"/>
              <a:gd name="connsiteX535" fmla="*/ 6278389 w 6923157"/>
              <a:gd name="connsiteY535" fmla="*/ 2149504 h 3844781"/>
              <a:gd name="connsiteX536" fmla="*/ 6251673 w 6923157"/>
              <a:gd name="connsiteY536" fmla="*/ 2166912 h 3844781"/>
              <a:gd name="connsiteX537" fmla="*/ 6178824 w 6923157"/>
              <a:gd name="connsiteY537" fmla="*/ 2151331 h 3844781"/>
              <a:gd name="connsiteX538" fmla="*/ 6173458 w 6923157"/>
              <a:gd name="connsiteY538" fmla="*/ 2136907 h 3844781"/>
              <a:gd name="connsiteX539" fmla="*/ 6177390 w 6923157"/>
              <a:gd name="connsiteY539" fmla="*/ 2112071 h 3844781"/>
              <a:gd name="connsiteX540" fmla="*/ 6165639 w 6923157"/>
              <a:gd name="connsiteY540" fmla="*/ 2098542 h 3844781"/>
              <a:gd name="connsiteX541" fmla="*/ 6158590 w 6923157"/>
              <a:gd name="connsiteY541" fmla="*/ 2105602 h 3844781"/>
              <a:gd name="connsiteX542" fmla="*/ 6141377 w 6923157"/>
              <a:gd name="connsiteY542" fmla="*/ 2139891 h 3844781"/>
              <a:gd name="connsiteX543" fmla="*/ 6139486 w 6923157"/>
              <a:gd name="connsiteY543" fmla="*/ 2134085 h 3844781"/>
              <a:gd name="connsiteX544" fmla="*/ 6123241 w 6923157"/>
              <a:gd name="connsiteY544" fmla="*/ 2127258 h 3844781"/>
              <a:gd name="connsiteX545" fmla="*/ 6115271 w 6923157"/>
              <a:gd name="connsiteY545" fmla="*/ 2125340 h 3844781"/>
              <a:gd name="connsiteX546" fmla="*/ 6093458 w 6923157"/>
              <a:gd name="connsiteY546" fmla="*/ 2114741 h 3844781"/>
              <a:gd name="connsiteX547" fmla="*/ 6051925 w 6923157"/>
              <a:gd name="connsiteY547" fmla="*/ 2126639 h 3844781"/>
              <a:gd name="connsiteX548" fmla="*/ 6046614 w 6923157"/>
              <a:gd name="connsiteY548" fmla="*/ 2138008 h 3844781"/>
              <a:gd name="connsiteX549" fmla="*/ 6042376 w 6923157"/>
              <a:gd name="connsiteY549" fmla="*/ 2159852 h 3844781"/>
              <a:gd name="connsiteX550" fmla="*/ 6076961 w 6923157"/>
              <a:gd name="connsiteY550" fmla="*/ 2168659 h 3844781"/>
              <a:gd name="connsiteX551" fmla="*/ 6107206 w 6923157"/>
              <a:gd name="connsiteY551" fmla="*/ 2185663 h 3844781"/>
              <a:gd name="connsiteX552" fmla="*/ 6065417 w 6923157"/>
              <a:gd name="connsiteY552" fmla="*/ 2182420 h 3844781"/>
              <a:gd name="connsiteX553" fmla="*/ 6034103 w 6923157"/>
              <a:gd name="connsiteY553" fmla="*/ 2192885 h 3844781"/>
              <a:gd name="connsiteX554" fmla="*/ 6017348 w 6923157"/>
              <a:gd name="connsiteY554" fmla="*/ 2193719 h 3844781"/>
              <a:gd name="connsiteX555" fmla="*/ 6015610 w 6923157"/>
              <a:gd name="connsiteY555" fmla="*/ 2189409 h 3844781"/>
              <a:gd name="connsiteX556" fmla="*/ 5954819 w 6923157"/>
              <a:gd name="connsiteY556" fmla="*/ 2190350 h 3844781"/>
              <a:gd name="connsiteX557" fmla="*/ 5921667 w 6923157"/>
              <a:gd name="connsiteY557" fmla="*/ 2220803 h 3844781"/>
              <a:gd name="connsiteX558" fmla="*/ 5878448 w 6923157"/>
              <a:gd name="connsiteY558" fmla="*/ 2216242 h 3844781"/>
              <a:gd name="connsiteX559" fmla="*/ 5823939 w 6923157"/>
              <a:gd name="connsiteY559" fmla="*/ 2202642 h 3844781"/>
              <a:gd name="connsiteX560" fmla="*/ 5782969 w 6923157"/>
              <a:gd name="connsiteY560" fmla="*/ 2194731 h 3844781"/>
              <a:gd name="connsiteX561" fmla="*/ 5751550 w 6923157"/>
              <a:gd name="connsiteY561" fmla="*/ 2191551 h 3844781"/>
              <a:gd name="connsiteX562" fmla="*/ 5724781 w 6923157"/>
              <a:gd name="connsiteY562" fmla="*/ 2183164 h 3844781"/>
              <a:gd name="connsiteX563" fmla="*/ 5721864 w 6923157"/>
              <a:gd name="connsiteY563" fmla="*/ 2175534 h 3844781"/>
              <a:gd name="connsiteX564" fmla="*/ 5719633 w 6923157"/>
              <a:gd name="connsiteY564" fmla="*/ 2176664 h 3844781"/>
              <a:gd name="connsiteX565" fmla="*/ 5724208 w 6923157"/>
              <a:gd name="connsiteY565" fmla="*/ 2184965 h 3844781"/>
              <a:gd name="connsiteX566" fmla="*/ 5725317 w 6923157"/>
              <a:gd name="connsiteY566" fmla="*/ 2186793 h 3844781"/>
              <a:gd name="connsiteX567" fmla="*/ 5727090 w 6923157"/>
              <a:gd name="connsiteY567" fmla="*/ 2193574 h 3844781"/>
              <a:gd name="connsiteX568" fmla="*/ 5721301 w 6923157"/>
              <a:gd name="connsiteY568" fmla="*/ 2195647 h 3844781"/>
              <a:gd name="connsiteX569" fmla="*/ 5696271 w 6923157"/>
              <a:gd name="connsiteY569" fmla="*/ 2209352 h 3844781"/>
              <a:gd name="connsiteX570" fmla="*/ 5692123 w 6923157"/>
              <a:gd name="connsiteY570" fmla="*/ 2217218 h 3844781"/>
              <a:gd name="connsiteX571" fmla="*/ 5712528 w 6923157"/>
              <a:gd name="connsiteY571" fmla="*/ 2233791 h 3844781"/>
              <a:gd name="connsiteX572" fmla="*/ 5762644 w 6923157"/>
              <a:gd name="connsiteY572" fmla="*/ 2232758 h 3844781"/>
              <a:gd name="connsiteX573" fmla="*/ 5779429 w 6923157"/>
              <a:gd name="connsiteY573" fmla="*/ 2228676 h 3844781"/>
              <a:gd name="connsiteX574" fmla="*/ 5786724 w 6923157"/>
              <a:gd name="connsiteY574" fmla="*/ 2231405 h 3844781"/>
              <a:gd name="connsiteX575" fmla="*/ 5800550 w 6923157"/>
              <a:gd name="connsiteY575" fmla="*/ 2244106 h 3844781"/>
              <a:gd name="connsiteX576" fmla="*/ 5823730 w 6923157"/>
              <a:gd name="connsiteY576" fmla="*/ 2249008 h 3844781"/>
              <a:gd name="connsiteX577" fmla="*/ 5834305 w 6923157"/>
              <a:gd name="connsiteY577" fmla="*/ 2263318 h 3844781"/>
              <a:gd name="connsiteX578" fmla="*/ 5834120 w 6923157"/>
              <a:gd name="connsiteY578" fmla="*/ 2268427 h 3844781"/>
              <a:gd name="connsiteX579" fmla="*/ 5842077 w 6923157"/>
              <a:gd name="connsiteY579" fmla="*/ 2276107 h 3844781"/>
              <a:gd name="connsiteX580" fmla="*/ 5844402 w 6923157"/>
              <a:gd name="connsiteY580" fmla="*/ 2267564 h 3844781"/>
              <a:gd name="connsiteX581" fmla="*/ 5849133 w 6923157"/>
              <a:gd name="connsiteY581" fmla="*/ 2257563 h 3844781"/>
              <a:gd name="connsiteX582" fmla="*/ 5864334 w 6923157"/>
              <a:gd name="connsiteY582" fmla="*/ 2274074 h 3844781"/>
              <a:gd name="connsiteX583" fmla="*/ 5865391 w 6923157"/>
              <a:gd name="connsiteY583" fmla="*/ 2282002 h 3844781"/>
              <a:gd name="connsiteX584" fmla="*/ 5869090 w 6923157"/>
              <a:gd name="connsiteY584" fmla="*/ 2277265 h 3844781"/>
              <a:gd name="connsiteX585" fmla="*/ 5880218 w 6923157"/>
              <a:gd name="connsiteY585" fmla="*/ 2276247 h 3844781"/>
              <a:gd name="connsiteX586" fmla="*/ 5901419 w 6923157"/>
              <a:gd name="connsiteY586" fmla="*/ 2298766 h 3844781"/>
              <a:gd name="connsiteX587" fmla="*/ 5921009 w 6923157"/>
              <a:gd name="connsiteY587" fmla="*/ 2328686 h 3844781"/>
              <a:gd name="connsiteX588" fmla="*/ 5929493 w 6923157"/>
              <a:gd name="connsiteY588" fmla="*/ 2340331 h 3844781"/>
              <a:gd name="connsiteX589" fmla="*/ 5973639 w 6923157"/>
              <a:gd name="connsiteY589" fmla="*/ 2378962 h 3844781"/>
              <a:gd name="connsiteX590" fmla="*/ 5977182 w 6923157"/>
              <a:gd name="connsiteY590" fmla="*/ 2392526 h 3844781"/>
              <a:gd name="connsiteX591" fmla="*/ 5967748 w 6923157"/>
              <a:gd name="connsiteY591" fmla="*/ 2393234 h 3844781"/>
              <a:gd name="connsiteX592" fmla="*/ 5952522 w 6923157"/>
              <a:gd name="connsiteY592" fmla="*/ 2396015 h 3844781"/>
              <a:gd name="connsiteX593" fmla="*/ 5933148 w 6923157"/>
              <a:gd name="connsiteY593" fmla="*/ 2406661 h 3844781"/>
              <a:gd name="connsiteX594" fmla="*/ 5913638 w 6923157"/>
              <a:gd name="connsiteY594" fmla="*/ 2383831 h 3844781"/>
              <a:gd name="connsiteX595" fmla="*/ 5914007 w 6923157"/>
              <a:gd name="connsiteY595" fmla="*/ 2373613 h 3844781"/>
              <a:gd name="connsiteX596" fmla="*/ 5914589 w 6923157"/>
              <a:gd name="connsiteY596" fmla="*/ 2371477 h 3844781"/>
              <a:gd name="connsiteX597" fmla="*/ 5913030 w 6923157"/>
              <a:gd name="connsiteY597" fmla="*/ 2372777 h 3844781"/>
              <a:gd name="connsiteX598" fmla="*/ 5903593 w 6923157"/>
              <a:gd name="connsiteY598" fmla="*/ 2373485 h 3844781"/>
              <a:gd name="connsiteX599" fmla="*/ 5879623 w 6923157"/>
              <a:gd name="connsiteY599" fmla="*/ 2395120 h 3844781"/>
              <a:gd name="connsiteX600" fmla="*/ 5866434 w 6923157"/>
              <a:gd name="connsiteY600" fmla="*/ 2406665 h 3844781"/>
              <a:gd name="connsiteX601" fmla="*/ 5852159 w 6923157"/>
              <a:gd name="connsiteY601" fmla="*/ 2397091 h 3844781"/>
              <a:gd name="connsiteX602" fmla="*/ 5803997 w 6923157"/>
              <a:gd name="connsiteY602" fmla="*/ 2367315 h 3844781"/>
              <a:gd name="connsiteX603" fmla="*/ 5793160 w 6923157"/>
              <a:gd name="connsiteY603" fmla="*/ 2383506 h 3844781"/>
              <a:gd name="connsiteX604" fmla="*/ 5788194 w 6923157"/>
              <a:gd name="connsiteY604" fmla="*/ 2404715 h 3844781"/>
              <a:gd name="connsiteX605" fmla="*/ 5767919 w 6923157"/>
              <a:gd name="connsiteY605" fmla="*/ 2389130 h 3844781"/>
              <a:gd name="connsiteX606" fmla="*/ 5743310 w 6923157"/>
              <a:gd name="connsiteY606" fmla="*/ 2386521 h 3844781"/>
              <a:gd name="connsiteX607" fmla="*/ 5741487 w 6923157"/>
              <a:gd name="connsiteY607" fmla="*/ 2385840 h 3844781"/>
              <a:gd name="connsiteX608" fmla="*/ 5728855 w 6923157"/>
              <a:gd name="connsiteY608" fmla="*/ 2414539 h 3844781"/>
              <a:gd name="connsiteX609" fmla="*/ 5724337 w 6923157"/>
              <a:gd name="connsiteY609" fmla="*/ 2432621 h 3844781"/>
              <a:gd name="connsiteX610" fmla="*/ 5720953 w 6923157"/>
              <a:gd name="connsiteY610" fmla="*/ 2433239 h 3844781"/>
              <a:gd name="connsiteX611" fmla="*/ 5707526 w 6923157"/>
              <a:gd name="connsiteY611" fmla="*/ 2423511 h 3844781"/>
              <a:gd name="connsiteX612" fmla="*/ 5696953 w 6923157"/>
              <a:gd name="connsiteY612" fmla="*/ 2409200 h 3844781"/>
              <a:gd name="connsiteX613" fmla="*/ 5685002 w 6923157"/>
              <a:gd name="connsiteY613" fmla="*/ 2391082 h 3844781"/>
              <a:gd name="connsiteX614" fmla="*/ 5667637 w 6923157"/>
              <a:gd name="connsiteY614" fmla="*/ 2397298 h 3844781"/>
              <a:gd name="connsiteX615" fmla="*/ 5660342 w 6923157"/>
              <a:gd name="connsiteY615" fmla="*/ 2394570 h 3844781"/>
              <a:gd name="connsiteX616" fmla="*/ 5648023 w 6923157"/>
              <a:gd name="connsiteY616" fmla="*/ 2386670 h 3844781"/>
              <a:gd name="connsiteX617" fmla="*/ 5643081 w 6923157"/>
              <a:gd name="connsiteY617" fmla="*/ 2388590 h 3844781"/>
              <a:gd name="connsiteX618" fmla="*/ 5624974 w 6923157"/>
              <a:gd name="connsiteY618" fmla="*/ 2382760 h 3844781"/>
              <a:gd name="connsiteX619" fmla="*/ 5603537 w 6923157"/>
              <a:gd name="connsiteY619" fmla="*/ 2371451 h 3844781"/>
              <a:gd name="connsiteX620" fmla="*/ 5593731 w 6923157"/>
              <a:gd name="connsiteY620" fmla="*/ 2382376 h 3844781"/>
              <a:gd name="connsiteX621" fmla="*/ 5593361 w 6923157"/>
              <a:gd name="connsiteY621" fmla="*/ 2392594 h 3844781"/>
              <a:gd name="connsiteX622" fmla="*/ 5596854 w 6923157"/>
              <a:gd name="connsiteY622" fmla="*/ 2412258 h 3844781"/>
              <a:gd name="connsiteX623" fmla="*/ 5610735 w 6923157"/>
              <a:gd name="connsiteY623" fmla="*/ 2451342 h 3844781"/>
              <a:gd name="connsiteX624" fmla="*/ 5591068 w 6923157"/>
              <a:gd name="connsiteY624" fmla="*/ 2446814 h 3844781"/>
              <a:gd name="connsiteX625" fmla="*/ 5567173 w 6923157"/>
              <a:gd name="connsiteY625" fmla="*/ 2443058 h 3844781"/>
              <a:gd name="connsiteX626" fmla="*/ 5546000 w 6923157"/>
              <a:gd name="connsiteY626" fmla="*/ 2433729 h 3844781"/>
              <a:gd name="connsiteX627" fmla="*/ 5482084 w 6923157"/>
              <a:gd name="connsiteY627" fmla="*/ 2402769 h 3844781"/>
              <a:gd name="connsiteX628" fmla="*/ 5474023 w 6923157"/>
              <a:gd name="connsiteY628" fmla="*/ 2407288 h 3844781"/>
              <a:gd name="connsiteX629" fmla="*/ 5469609 w 6923157"/>
              <a:gd name="connsiteY629" fmla="*/ 2413169 h 3844781"/>
              <a:gd name="connsiteX630" fmla="*/ 5466147 w 6923157"/>
              <a:gd name="connsiteY630" fmla="*/ 2406696 h 3844781"/>
              <a:gd name="connsiteX631" fmla="*/ 5459748 w 6923157"/>
              <a:gd name="connsiteY631" fmla="*/ 2397715 h 3844781"/>
              <a:gd name="connsiteX632" fmla="*/ 5447113 w 6923157"/>
              <a:gd name="connsiteY632" fmla="*/ 2393932 h 3844781"/>
              <a:gd name="connsiteX633" fmla="*/ 5441298 w 6923157"/>
              <a:gd name="connsiteY633" fmla="*/ 2382813 h 3844781"/>
              <a:gd name="connsiteX634" fmla="*/ 5433393 w 6923157"/>
              <a:gd name="connsiteY634" fmla="*/ 2369030 h 3844781"/>
              <a:gd name="connsiteX635" fmla="*/ 5425861 w 6923157"/>
              <a:gd name="connsiteY635" fmla="*/ 2377512 h 3844781"/>
              <a:gd name="connsiteX636" fmla="*/ 5423007 w 6923157"/>
              <a:gd name="connsiteY636" fmla="*/ 2382095 h 3844781"/>
              <a:gd name="connsiteX637" fmla="*/ 5415816 w 6923157"/>
              <a:gd name="connsiteY637" fmla="*/ 2367167 h 3844781"/>
              <a:gd name="connsiteX638" fmla="*/ 5407277 w 6923157"/>
              <a:gd name="connsiteY638" fmla="*/ 2361621 h 3844781"/>
              <a:gd name="connsiteX639" fmla="*/ 5403261 w 6923157"/>
              <a:gd name="connsiteY639" fmla="*/ 2370474 h 3844781"/>
              <a:gd name="connsiteX640" fmla="*/ 5371676 w 6923157"/>
              <a:gd name="connsiteY640" fmla="*/ 2393499 h 3844781"/>
              <a:gd name="connsiteX641" fmla="*/ 5361578 w 6923157"/>
              <a:gd name="connsiteY641" fmla="*/ 2389255 h 3844781"/>
              <a:gd name="connsiteX642" fmla="*/ 5323333 w 6923157"/>
              <a:gd name="connsiteY642" fmla="*/ 2401315 h 3844781"/>
              <a:gd name="connsiteX643" fmla="*/ 5322621 w 6923157"/>
              <a:gd name="connsiteY643" fmla="*/ 2402460 h 3844781"/>
              <a:gd name="connsiteX644" fmla="*/ 5310778 w 6923157"/>
              <a:gd name="connsiteY644" fmla="*/ 2404624 h 3844781"/>
              <a:gd name="connsiteX645" fmla="*/ 5307447 w 6923157"/>
              <a:gd name="connsiteY645" fmla="*/ 2399143 h 3844781"/>
              <a:gd name="connsiteX646" fmla="*/ 5314979 w 6923157"/>
              <a:gd name="connsiteY646" fmla="*/ 2390661 h 3844781"/>
              <a:gd name="connsiteX647" fmla="*/ 5320370 w 6923157"/>
              <a:gd name="connsiteY647" fmla="*/ 2385616 h 3844781"/>
              <a:gd name="connsiteX648" fmla="*/ 5314634 w 6923157"/>
              <a:gd name="connsiteY648" fmla="*/ 2381587 h 3844781"/>
              <a:gd name="connsiteX649" fmla="*/ 5301286 w 6923157"/>
              <a:gd name="connsiteY649" fmla="*/ 2378951 h 3844781"/>
              <a:gd name="connsiteX650" fmla="*/ 5285452 w 6923157"/>
              <a:gd name="connsiteY650" fmla="*/ 2370677 h 3844781"/>
              <a:gd name="connsiteX651" fmla="*/ 5275884 w 6923157"/>
              <a:gd name="connsiteY651" fmla="*/ 2370393 h 3844781"/>
              <a:gd name="connsiteX652" fmla="*/ 5247497 w 6923157"/>
              <a:gd name="connsiteY652" fmla="*/ 2365428 h 3844781"/>
              <a:gd name="connsiteX653" fmla="*/ 5234702 w 6923157"/>
              <a:gd name="connsiteY653" fmla="*/ 2347465 h 3844781"/>
              <a:gd name="connsiteX654" fmla="*/ 5214823 w 6923157"/>
              <a:gd name="connsiteY654" fmla="*/ 2334853 h 3844781"/>
              <a:gd name="connsiteX655" fmla="*/ 5199229 w 6923157"/>
              <a:gd name="connsiteY655" fmla="*/ 2347854 h 3844781"/>
              <a:gd name="connsiteX656" fmla="*/ 5180568 w 6923157"/>
              <a:gd name="connsiteY656" fmla="*/ 2357351 h 3844781"/>
              <a:gd name="connsiteX657" fmla="*/ 5170868 w 6923157"/>
              <a:gd name="connsiteY657" fmla="*/ 2356078 h 3844781"/>
              <a:gd name="connsiteX658" fmla="*/ 5159530 w 6923157"/>
              <a:gd name="connsiteY658" fmla="*/ 2349014 h 3844781"/>
              <a:gd name="connsiteX659" fmla="*/ 5158867 w 6923157"/>
              <a:gd name="connsiteY659" fmla="*/ 2344059 h 3844781"/>
              <a:gd name="connsiteX660" fmla="*/ 5147659 w 6923157"/>
              <a:gd name="connsiteY660" fmla="*/ 2337987 h 3844781"/>
              <a:gd name="connsiteX661" fmla="*/ 5133362 w 6923157"/>
              <a:gd name="connsiteY661" fmla="*/ 2347703 h 3844781"/>
              <a:gd name="connsiteX662" fmla="*/ 5079358 w 6923157"/>
              <a:gd name="connsiteY662" fmla="*/ 2326101 h 3844781"/>
              <a:gd name="connsiteX663" fmla="*/ 5077611 w 6923157"/>
              <a:gd name="connsiteY663" fmla="*/ 2300028 h 3844781"/>
              <a:gd name="connsiteX664" fmla="*/ 5061035 w 6923157"/>
              <a:gd name="connsiteY664" fmla="*/ 2279707 h 3844781"/>
              <a:gd name="connsiteX665" fmla="*/ 5045151 w 6923157"/>
              <a:gd name="connsiteY665" fmla="*/ 2277534 h 3844781"/>
              <a:gd name="connsiteX666" fmla="*/ 5026173 w 6923157"/>
              <a:gd name="connsiteY666" fmla="*/ 2291152 h 3844781"/>
              <a:gd name="connsiteX667" fmla="*/ 5016157 w 6923157"/>
              <a:gd name="connsiteY667" fmla="*/ 2293997 h 3844781"/>
              <a:gd name="connsiteX668" fmla="*/ 4995803 w 6923157"/>
              <a:gd name="connsiteY668" fmla="*/ 2303803 h 3844781"/>
              <a:gd name="connsiteX669" fmla="*/ 4999664 w 6923157"/>
              <a:gd name="connsiteY669" fmla="*/ 2313251 h 3844781"/>
              <a:gd name="connsiteX670" fmla="*/ 5004792 w 6923157"/>
              <a:gd name="connsiteY670" fmla="*/ 2306224 h 3844781"/>
              <a:gd name="connsiteX671" fmla="*/ 5009205 w 6923157"/>
              <a:gd name="connsiteY671" fmla="*/ 2300341 h 3844781"/>
              <a:gd name="connsiteX672" fmla="*/ 5015204 w 6923157"/>
              <a:gd name="connsiteY672" fmla="*/ 2306351 h 3844781"/>
              <a:gd name="connsiteX673" fmla="*/ 5018857 w 6923157"/>
              <a:gd name="connsiteY673" fmla="*/ 2340198 h 3844781"/>
              <a:gd name="connsiteX674" fmla="*/ 5013834 w 6923157"/>
              <a:gd name="connsiteY674" fmla="*/ 2335023 h 3844781"/>
              <a:gd name="connsiteX675" fmla="*/ 4995014 w 6923157"/>
              <a:gd name="connsiteY675" fmla="*/ 2330340 h 3844781"/>
              <a:gd name="connsiteX676" fmla="*/ 4989172 w 6923157"/>
              <a:gd name="connsiteY676" fmla="*/ 2338513 h 3844781"/>
              <a:gd name="connsiteX677" fmla="*/ 4975190 w 6923157"/>
              <a:gd name="connsiteY677" fmla="*/ 2344112 h 3844781"/>
              <a:gd name="connsiteX678" fmla="*/ 4957878 w 6923157"/>
              <a:gd name="connsiteY678" fmla="*/ 2344231 h 3844781"/>
              <a:gd name="connsiteX679" fmla="*/ 4965201 w 6923157"/>
              <a:gd name="connsiteY679" fmla="*/ 2360149 h 3844781"/>
              <a:gd name="connsiteX680" fmla="*/ 4950638 w 6923157"/>
              <a:gd name="connsiteY680" fmla="*/ 2367884 h 3844781"/>
              <a:gd name="connsiteX681" fmla="*/ 4949210 w 6923157"/>
              <a:gd name="connsiteY681" fmla="*/ 2370174 h 3844781"/>
              <a:gd name="connsiteX682" fmla="*/ 4954048 w 6923157"/>
              <a:gd name="connsiteY682" fmla="*/ 2380456 h 3844781"/>
              <a:gd name="connsiteX683" fmla="*/ 4973000 w 6923157"/>
              <a:gd name="connsiteY683" fmla="*/ 2386130 h 3844781"/>
              <a:gd name="connsiteX684" fmla="*/ 4988542 w 6923157"/>
              <a:gd name="connsiteY684" fmla="*/ 2379231 h 3844781"/>
              <a:gd name="connsiteX685" fmla="*/ 4998560 w 6923157"/>
              <a:gd name="connsiteY685" fmla="*/ 2376388 h 3844781"/>
              <a:gd name="connsiteX686" fmla="*/ 5021189 w 6923157"/>
              <a:gd name="connsiteY686" fmla="*/ 2396616 h 3844781"/>
              <a:gd name="connsiteX687" fmla="*/ 5034139 w 6923157"/>
              <a:gd name="connsiteY687" fmla="*/ 2396280 h 3844781"/>
              <a:gd name="connsiteX688" fmla="*/ 5046166 w 6923157"/>
              <a:gd name="connsiteY688" fmla="*/ 2389008 h 3844781"/>
              <a:gd name="connsiteX689" fmla="*/ 5056078 w 6923157"/>
              <a:gd name="connsiteY689" fmla="*/ 2398363 h 3844781"/>
              <a:gd name="connsiteX690" fmla="*/ 5073443 w 6923157"/>
              <a:gd name="connsiteY690" fmla="*/ 2392146 h 3844781"/>
              <a:gd name="connsiteX691" fmla="*/ 5088220 w 6923157"/>
              <a:gd name="connsiteY691" fmla="*/ 2392491 h 3844781"/>
              <a:gd name="connsiteX692" fmla="*/ 5111400 w 6923157"/>
              <a:gd name="connsiteY692" fmla="*/ 2397394 h 3844781"/>
              <a:gd name="connsiteX693" fmla="*/ 5124776 w 6923157"/>
              <a:gd name="connsiteY693" fmla="*/ 2413223 h 3844781"/>
              <a:gd name="connsiteX694" fmla="*/ 5148591 w 6923157"/>
              <a:gd name="connsiteY694" fmla="*/ 2409888 h 3844781"/>
              <a:gd name="connsiteX695" fmla="*/ 5154750 w 6923157"/>
              <a:gd name="connsiteY695" fmla="*/ 2397596 h 3844781"/>
              <a:gd name="connsiteX696" fmla="*/ 5162733 w 6923157"/>
              <a:gd name="connsiteY696" fmla="*/ 2418470 h 3844781"/>
              <a:gd name="connsiteX697" fmla="*/ 5164742 w 6923157"/>
              <a:gd name="connsiteY697" fmla="*/ 2414041 h 3844781"/>
              <a:gd name="connsiteX698" fmla="*/ 5189851 w 6923157"/>
              <a:gd name="connsiteY698" fmla="*/ 2407425 h 3844781"/>
              <a:gd name="connsiteX699" fmla="*/ 5196250 w 6923157"/>
              <a:gd name="connsiteY699" fmla="*/ 2416407 h 3844781"/>
              <a:gd name="connsiteX700" fmla="*/ 5197175 w 6923157"/>
              <a:gd name="connsiteY700" fmla="*/ 2423345 h 3844781"/>
              <a:gd name="connsiteX701" fmla="*/ 5201961 w 6923157"/>
              <a:gd name="connsiteY701" fmla="*/ 2439726 h 3844781"/>
              <a:gd name="connsiteX702" fmla="*/ 5248008 w 6923157"/>
              <a:gd name="connsiteY702" fmla="*/ 2453647 h 3844781"/>
              <a:gd name="connsiteX703" fmla="*/ 5323154 w 6923157"/>
              <a:gd name="connsiteY703" fmla="*/ 2471388 h 3844781"/>
              <a:gd name="connsiteX704" fmla="*/ 5346918 w 6923157"/>
              <a:gd name="connsiteY704" fmla="*/ 2474154 h 3844781"/>
              <a:gd name="connsiteX705" fmla="*/ 5364759 w 6923157"/>
              <a:gd name="connsiteY705" fmla="*/ 2478000 h 3844781"/>
              <a:gd name="connsiteX706" fmla="*/ 5395633 w 6923157"/>
              <a:gd name="connsiteY706" fmla="*/ 2488602 h 3844781"/>
              <a:gd name="connsiteX707" fmla="*/ 5427537 w 6923157"/>
              <a:gd name="connsiteY707" fmla="*/ 2493940 h 3844781"/>
              <a:gd name="connsiteX708" fmla="*/ 5453624 w 6923157"/>
              <a:gd name="connsiteY708" fmla="*/ 2488160 h 3844781"/>
              <a:gd name="connsiteX709" fmla="*/ 5476437 w 6923157"/>
              <a:gd name="connsiteY709" fmla="*/ 2503279 h 3844781"/>
              <a:gd name="connsiteX710" fmla="*/ 5498641 w 6923157"/>
              <a:gd name="connsiteY710" fmla="*/ 2507343 h 3844781"/>
              <a:gd name="connsiteX711" fmla="*/ 5531021 w 6923157"/>
              <a:gd name="connsiteY711" fmla="*/ 2522745 h 3844781"/>
              <a:gd name="connsiteX712" fmla="*/ 5592108 w 6923157"/>
              <a:gd name="connsiteY712" fmla="*/ 2538995 h 3844781"/>
              <a:gd name="connsiteX713" fmla="*/ 5641140 w 6923157"/>
              <a:gd name="connsiteY713" fmla="*/ 2549325 h 3844781"/>
              <a:gd name="connsiteX714" fmla="*/ 5652480 w 6923157"/>
              <a:gd name="connsiteY714" fmla="*/ 2556390 h 3844781"/>
              <a:gd name="connsiteX715" fmla="*/ 5680234 w 6923157"/>
              <a:gd name="connsiteY715" fmla="*/ 2569593 h 3844781"/>
              <a:gd name="connsiteX716" fmla="*/ 5686156 w 6923157"/>
              <a:gd name="connsiteY716" fmla="*/ 2568511 h 3844781"/>
              <a:gd name="connsiteX717" fmla="*/ 5680792 w 6923157"/>
              <a:gd name="connsiteY717" fmla="*/ 2586747 h 3844781"/>
              <a:gd name="connsiteX718" fmla="*/ 5663903 w 6923157"/>
              <a:gd name="connsiteY718" fmla="*/ 2603026 h 3844781"/>
              <a:gd name="connsiteX719" fmla="*/ 5649391 w 6923157"/>
              <a:gd name="connsiteY719" fmla="*/ 2604662 h 3844781"/>
              <a:gd name="connsiteX720" fmla="*/ 5635384 w 6923157"/>
              <a:gd name="connsiteY720" fmla="*/ 2597071 h 3844781"/>
              <a:gd name="connsiteX721" fmla="*/ 5633796 w 6923157"/>
              <a:gd name="connsiteY721" fmla="*/ 2585181 h 3844781"/>
              <a:gd name="connsiteX722" fmla="*/ 5626950 w 6923157"/>
              <a:gd name="connsiteY722" fmla="*/ 2579325 h 3844781"/>
              <a:gd name="connsiteX723" fmla="*/ 5606414 w 6923157"/>
              <a:gd name="connsiteY723" fmla="*/ 2594241 h 3844781"/>
              <a:gd name="connsiteX724" fmla="*/ 5601735 w 6923157"/>
              <a:gd name="connsiteY724" fmla="*/ 2598142 h 3844781"/>
              <a:gd name="connsiteX725" fmla="*/ 5598404 w 6923157"/>
              <a:gd name="connsiteY725" fmla="*/ 2592660 h 3844781"/>
              <a:gd name="connsiteX726" fmla="*/ 5597742 w 6923157"/>
              <a:gd name="connsiteY726" fmla="*/ 2587705 h 3844781"/>
              <a:gd name="connsiteX727" fmla="*/ 5589204 w 6923157"/>
              <a:gd name="connsiteY727" fmla="*/ 2582160 h 3844781"/>
              <a:gd name="connsiteX728" fmla="*/ 5578393 w 6923157"/>
              <a:gd name="connsiteY728" fmla="*/ 2579058 h 3844781"/>
              <a:gd name="connsiteX729" fmla="*/ 5577784 w 6923157"/>
              <a:gd name="connsiteY729" fmla="*/ 2568004 h 3844781"/>
              <a:gd name="connsiteX730" fmla="*/ 5588067 w 6923157"/>
              <a:gd name="connsiteY730" fmla="*/ 2567140 h 3844781"/>
              <a:gd name="connsiteX731" fmla="*/ 5594702 w 6923157"/>
              <a:gd name="connsiteY731" fmla="*/ 2564913 h 3844781"/>
              <a:gd name="connsiteX732" fmla="*/ 5592664 w 6923157"/>
              <a:gd name="connsiteY732" fmla="*/ 2556150 h 3844781"/>
              <a:gd name="connsiteX733" fmla="*/ 5572445 w 6923157"/>
              <a:gd name="connsiteY733" fmla="*/ 2566948 h 3844781"/>
              <a:gd name="connsiteX734" fmla="*/ 5555026 w 6923157"/>
              <a:gd name="connsiteY734" fmla="*/ 2579267 h 3844781"/>
              <a:gd name="connsiteX735" fmla="*/ 5506259 w 6923157"/>
              <a:gd name="connsiteY735" fmla="*/ 2570919 h 3844781"/>
              <a:gd name="connsiteX736" fmla="*/ 5502398 w 6923157"/>
              <a:gd name="connsiteY736" fmla="*/ 2561471 h 3844781"/>
              <a:gd name="connsiteX737" fmla="*/ 5504512 w 6923157"/>
              <a:gd name="connsiteY737" fmla="*/ 2544844 h 3844781"/>
              <a:gd name="connsiteX738" fmla="*/ 5496423 w 6923157"/>
              <a:gd name="connsiteY738" fmla="*/ 2536172 h 3844781"/>
              <a:gd name="connsiteX739" fmla="*/ 5491877 w 6923157"/>
              <a:gd name="connsiteY739" fmla="*/ 2541062 h 3844781"/>
              <a:gd name="connsiteX740" fmla="*/ 5481122 w 6923157"/>
              <a:gd name="connsiteY740" fmla="*/ 2564344 h 3844781"/>
              <a:gd name="connsiteX741" fmla="*/ 5479747 w 6923157"/>
              <a:gd name="connsiteY741" fmla="*/ 2560534 h 3844781"/>
              <a:gd name="connsiteX742" fmla="*/ 5468805 w 6923157"/>
              <a:gd name="connsiteY742" fmla="*/ 2556443 h 3844781"/>
              <a:gd name="connsiteX743" fmla="*/ 5463464 w 6923157"/>
              <a:gd name="connsiteY743" fmla="*/ 2555388 h 3844781"/>
              <a:gd name="connsiteX744" fmla="*/ 5448741 w 6923157"/>
              <a:gd name="connsiteY744" fmla="*/ 2548942 h 3844781"/>
              <a:gd name="connsiteX745" fmla="*/ 5421358 w 6923157"/>
              <a:gd name="connsiteY745" fmla="*/ 2558005 h 3844781"/>
              <a:gd name="connsiteX746" fmla="*/ 5418054 w 6923157"/>
              <a:gd name="connsiteY746" fmla="*/ 2565713 h 3844781"/>
              <a:gd name="connsiteX747" fmla="*/ 5415677 w 6923157"/>
              <a:gd name="connsiteY747" fmla="*/ 2580358 h 3844781"/>
              <a:gd name="connsiteX748" fmla="*/ 5438859 w 6923157"/>
              <a:gd name="connsiteY748" fmla="*/ 2585259 h 3844781"/>
              <a:gd name="connsiteX749" fmla="*/ 5459317 w 6923157"/>
              <a:gd name="connsiteY749" fmla="*/ 2595733 h 3844781"/>
              <a:gd name="connsiteX750" fmla="*/ 5431459 w 6923157"/>
              <a:gd name="connsiteY750" fmla="*/ 2594732 h 3844781"/>
              <a:gd name="connsiteX751" fmla="*/ 5410843 w 6923157"/>
              <a:gd name="connsiteY751" fmla="*/ 2602559 h 3844781"/>
              <a:gd name="connsiteX752" fmla="*/ 5399714 w 6923157"/>
              <a:gd name="connsiteY752" fmla="*/ 2603576 h 3844781"/>
              <a:gd name="connsiteX753" fmla="*/ 5398473 w 6923157"/>
              <a:gd name="connsiteY753" fmla="*/ 2600756 h 3844781"/>
              <a:gd name="connsiteX754" fmla="*/ 5358057 w 6923157"/>
              <a:gd name="connsiteY754" fmla="*/ 2603063 h 3844781"/>
              <a:gd name="connsiteX755" fmla="*/ 5336623 w 6923157"/>
              <a:gd name="connsiteY755" fmla="*/ 2624236 h 3844781"/>
              <a:gd name="connsiteX756" fmla="*/ 5307787 w 6923157"/>
              <a:gd name="connsiteY756" fmla="*/ 2622398 h 3844781"/>
              <a:gd name="connsiteX757" fmla="*/ 5271256 w 6923157"/>
              <a:gd name="connsiteY757" fmla="*/ 2614858 h 3844781"/>
              <a:gd name="connsiteX758" fmla="*/ 5243845 w 6923157"/>
              <a:gd name="connsiteY758" fmla="*/ 2610730 h 3844781"/>
              <a:gd name="connsiteX759" fmla="*/ 5222885 w 6923157"/>
              <a:gd name="connsiteY759" fmla="*/ 2609484 h 3844781"/>
              <a:gd name="connsiteX760" fmla="*/ 5204909 w 6923157"/>
              <a:gd name="connsiteY760" fmla="*/ 2604647 h 3844781"/>
              <a:gd name="connsiteX761" fmla="*/ 5187117 w 6923157"/>
              <a:gd name="connsiteY761" fmla="*/ 2562218 h 3844781"/>
              <a:gd name="connsiteX762" fmla="*/ 5180721 w 6923157"/>
              <a:gd name="connsiteY762" fmla="*/ 2553235 h 3844781"/>
              <a:gd name="connsiteX763" fmla="*/ 5172077 w 6923157"/>
              <a:gd name="connsiteY763" fmla="*/ 2559888 h 3844781"/>
              <a:gd name="connsiteX764" fmla="*/ 5168060 w 6923157"/>
              <a:gd name="connsiteY764" fmla="*/ 2568744 h 3844781"/>
              <a:gd name="connsiteX765" fmla="*/ 5144274 w 6923157"/>
              <a:gd name="connsiteY765" fmla="*/ 2585270 h 3844781"/>
              <a:gd name="connsiteX766" fmla="*/ 5131559 w 6923157"/>
              <a:gd name="connsiteY766" fmla="*/ 2574395 h 3844781"/>
              <a:gd name="connsiteX767" fmla="*/ 5114406 w 6923157"/>
              <a:gd name="connsiteY767" fmla="*/ 2588695 h 3844781"/>
              <a:gd name="connsiteX768" fmla="*/ 5086361 w 6923157"/>
              <a:gd name="connsiteY768" fmla="*/ 2592803 h 3844781"/>
              <a:gd name="connsiteX769" fmla="*/ 5031011 w 6923157"/>
              <a:gd name="connsiteY769" fmla="*/ 2580580 h 3844781"/>
              <a:gd name="connsiteX770" fmla="*/ 5022025 w 6923157"/>
              <a:gd name="connsiteY770" fmla="*/ 2578162 h 3844781"/>
              <a:gd name="connsiteX771" fmla="*/ 5002121 w 6923157"/>
              <a:gd name="connsiteY771" fmla="*/ 2584844 h 3844781"/>
              <a:gd name="connsiteX772" fmla="*/ 4996730 w 6923157"/>
              <a:gd name="connsiteY772" fmla="*/ 2589888 h 3844781"/>
              <a:gd name="connsiteX773" fmla="*/ 4988536 w 6923157"/>
              <a:gd name="connsiteY773" fmla="*/ 2593415 h 3844781"/>
              <a:gd name="connsiteX774" fmla="*/ 4976351 w 6923157"/>
              <a:gd name="connsiteY774" fmla="*/ 2586505 h 3844781"/>
              <a:gd name="connsiteX775" fmla="*/ 4965328 w 6923157"/>
              <a:gd name="connsiteY775" fmla="*/ 2575322 h 3844781"/>
              <a:gd name="connsiteX776" fmla="*/ 4953539 w 6923157"/>
              <a:gd name="connsiteY776" fmla="*/ 2571384 h 3844781"/>
              <a:gd name="connsiteX777" fmla="*/ 4936541 w 6923157"/>
              <a:gd name="connsiteY777" fmla="*/ 2567385 h 3844781"/>
              <a:gd name="connsiteX778" fmla="*/ 4928930 w 6923157"/>
              <a:gd name="connsiteY778" fmla="*/ 2568776 h 3844781"/>
              <a:gd name="connsiteX779" fmla="*/ 4893009 w 6923157"/>
              <a:gd name="connsiteY779" fmla="*/ 2572291 h 3844781"/>
              <a:gd name="connsiteX780" fmla="*/ 4880139 w 6923157"/>
              <a:gd name="connsiteY780" fmla="*/ 2579719 h 3844781"/>
              <a:gd name="connsiteX781" fmla="*/ 4891029 w 6923157"/>
              <a:gd name="connsiteY781" fmla="*/ 2589909 h 3844781"/>
              <a:gd name="connsiteX782" fmla="*/ 4893829 w 6923157"/>
              <a:gd name="connsiteY782" fmla="*/ 2591427 h 3844781"/>
              <a:gd name="connsiteX783" fmla="*/ 4902952 w 6923157"/>
              <a:gd name="connsiteY783" fmla="*/ 2627319 h 3844781"/>
              <a:gd name="connsiteX784" fmla="*/ 4887754 w 6923157"/>
              <a:gd name="connsiteY784" fmla="*/ 2610810 h 3844781"/>
              <a:gd name="connsiteX785" fmla="*/ 4868115 w 6923157"/>
              <a:gd name="connsiteY785" fmla="*/ 2619472 h 3844781"/>
              <a:gd name="connsiteX786" fmla="*/ 4863356 w 6923157"/>
              <a:gd name="connsiteY786" fmla="*/ 2616281 h 3844781"/>
              <a:gd name="connsiteX787" fmla="*/ 4864254 w 6923157"/>
              <a:gd name="connsiteY787" fmla="*/ 2610027 h 3844781"/>
              <a:gd name="connsiteX788" fmla="*/ 4863064 w 6923157"/>
              <a:gd name="connsiteY788" fmla="*/ 2601107 h 3844781"/>
              <a:gd name="connsiteX789" fmla="*/ 4858122 w 6923157"/>
              <a:gd name="connsiteY789" fmla="*/ 2603026 h 3844781"/>
              <a:gd name="connsiteX790" fmla="*/ 4850563 w 6923157"/>
              <a:gd name="connsiteY790" fmla="*/ 2598317 h 3844781"/>
              <a:gd name="connsiteX791" fmla="*/ 4848922 w 6923157"/>
              <a:gd name="connsiteY791" fmla="*/ 2592525 h 3844781"/>
              <a:gd name="connsiteX792" fmla="*/ 4806527 w 6923157"/>
              <a:gd name="connsiteY792" fmla="*/ 2612451 h 3844781"/>
              <a:gd name="connsiteX793" fmla="*/ 4804703 w 6923157"/>
              <a:gd name="connsiteY793" fmla="*/ 2611767 h 3844781"/>
              <a:gd name="connsiteX794" fmla="*/ 4747161 w 6923157"/>
              <a:gd name="connsiteY794" fmla="*/ 2609084 h 3844781"/>
              <a:gd name="connsiteX795" fmla="*/ 4732570 w 6923157"/>
              <a:gd name="connsiteY795" fmla="*/ 2603627 h 3844781"/>
              <a:gd name="connsiteX796" fmla="*/ 4715759 w 6923157"/>
              <a:gd name="connsiteY796" fmla="*/ 2594518 h 3844781"/>
              <a:gd name="connsiteX797" fmla="*/ 4682956 w 6923157"/>
              <a:gd name="connsiteY797" fmla="*/ 2595433 h 3844781"/>
              <a:gd name="connsiteX798" fmla="*/ 4677196 w 6923157"/>
              <a:gd name="connsiteY798" fmla="*/ 2610696 h 3844781"/>
              <a:gd name="connsiteX799" fmla="*/ 4679099 w 6923157"/>
              <a:gd name="connsiteY799" fmla="*/ 2618471 h 3844781"/>
              <a:gd name="connsiteX800" fmla="*/ 4677832 w 6923157"/>
              <a:gd name="connsiteY800" fmla="*/ 2634943 h 3844781"/>
              <a:gd name="connsiteX801" fmla="*/ 4676352 w 6923157"/>
              <a:gd name="connsiteY801" fmla="*/ 2643334 h 3844781"/>
              <a:gd name="connsiteX802" fmla="*/ 4669639 w 6923157"/>
              <a:gd name="connsiteY802" fmla="*/ 2638469 h 3844781"/>
              <a:gd name="connsiteX803" fmla="*/ 4659117 w 6923157"/>
              <a:gd name="connsiteY803" fmla="*/ 2618060 h 3844781"/>
              <a:gd name="connsiteX804" fmla="*/ 4623934 w 6923157"/>
              <a:gd name="connsiteY804" fmla="*/ 2601140 h 3844781"/>
              <a:gd name="connsiteX805" fmla="*/ 4601229 w 6923157"/>
              <a:gd name="connsiteY805" fmla="*/ 2606302 h 3844781"/>
              <a:gd name="connsiteX806" fmla="*/ 4582461 w 6923157"/>
              <a:gd name="connsiteY806" fmla="*/ 2595518 h 3844781"/>
              <a:gd name="connsiteX807" fmla="*/ 4579129 w 6923157"/>
              <a:gd name="connsiteY807" fmla="*/ 2590037 h 3844781"/>
              <a:gd name="connsiteX808" fmla="*/ 4571176 w 6923157"/>
              <a:gd name="connsiteY808" fmla="*/ 2614836 h 3844781"/>
              <a:gd name="connsiteX809" fmla="*/ 4561872 w 6923157"/>
              <a:gd name="connsiteY809" fmla="*/ 2616536 h 3844781"/>
              <a:gd name="connsiteX810" fmla="*/ 4546964 w 6923157"/>
              <a:gd name="connsiteY810" fmla="*/ 2615199 h 3844781"/>
              <a:gd name="connsiteX811" fmla="*/ 4527193 w 6923157"/>
              <a:gd name="connsiteY811" fmla="*/ 2622870 h 3844781"/>
              <a:gd name="connsiteX812" fmla="*/ 4494047 w 6923157"/>
              <a:gd name="connsiteY812" fmla="*/ 2614713 h 3844781"/>
              <a:gd name="connsiteX813" fmla="*/ 4472585 w 6923157"/>
              <a:gd name="connsiteY813" fmla="*/ 2622694 h 3844781"/>
              <a:gd name="connsiteX814" fmla="*/ 4448505 w 6923157"/>
              <a:gd name="connsiteY814" fmla="*/ 2624048 h 3844781"/>
              <a:gd name="connsiteX815" fmla="*/ 4434841 w 6923157"/>
              <a:gd name="connsiteY815" fmla="*/ 2625527 h 3844781"/>
              <a:gd name="connsiteX816" fmla="*/ 4433281 w 6923157"/>
              <a:gd name="connsiteY816" fmla="*/ 2626828 h 3844781"/>
              <a:gd name="connsiteX817" fmla="*/ 4423713 w 6923157"/>
              <a:gd name="connsiteY817" fmla="*/ 2626546 h 3844781"/>
              <a:gd name="connsiteX818" fmla="*/ 4419986 w 6923157"/>
              <a:gd name="connsiteY818" fmla="*/ 2618091 h 3844781"/>
              <a:gd name="connsiteX819" fmla="*/ 4400635 w 6923157"/>
              <a:gd name="connsiteY819" fmla="*/ 2609444 h 3844781"/>
              <a:gd name="connsiteX820" fmla="*/ 4360330 w 6923157"/>
              <a:gd name="connsiteY820" fmla="*/ 2632033 h 3844781"/>
              <a:gd name="connsiteX821" fmla="*/ 4349651 w 6923157"/>
              <a:gd name="connsiteY821" fmla="*/ 2629923 h 3844781"/>
              <a:gd name="connsiteX822" fmla="*/ 4340663 w 6923157"/>
              <a:gd name="connsiteY822" fmla="*/ 2627505 h 3844781"/>
              <a:gd name="connsiteX823" fmla="*/ 4319915 w 6923157"/>
              <a:gd name="connsiteY823" fmla="*/ 2634341 h 3844781"/>
              <a:gd name="connsiteX824" fmla="*/ 4304269 w 6923157"/>
              <a:gd name="connsiteY824" fmla="*/ 2653438 h 3844781"/>
              <a:gd name="connsiteX825" fmla="*/ 4302436 w 6923157"/>
              <a:gd name="connsiteY825" fmla="*/ 2659991 h 3844781"/>
              <a:gd name="connsiteX826" fmla="*/ 4302244 w 6923157"/>
              <a:gd name="connsiteY826" fmla="*/ 2660056 h 3844781"/>
              <a:gd name="connsiteX827" fmla="*/ 4349990 w 6923157"/>
              <a:gd name="connsiteY827" fmla="*/ 2668957 h 3844781"/>
              <a:gd name="connsiteX828" fmla="*/ 4359241 w 6923157"/>
              <a:gd name="connsiteY828" fmla="*/ 2673358 h 3844781"/>
              <a:gd name="connsiteX829" fmla="*/ 4354642 w 6923157"/>
              <a:gd name="connsiteY829" fmla="*/ 2684348 h 3844781"/>
              <a:gd name="connsiteX830" fmla="*/ 4351472 w 6923157"/>
              <a:gd name="connsiteY830" fmla="*/ 2693048 h 3844781"/>
              <a:gd name="connsiteX831" fmla="*/ 4360142 w 6923157"/>
              <a:gd name="connsiteY831" fmla="*/ 2699586 h 3844781"/>
              <a:gd name="connsiteX832" fmla="*/ 4367754 w 6923157"/>
              <a:gd name="connsiteY832" fmla="*/ 2698194 h 3844781"/>
              <a:gd name="connsiteX833" fmla="*/ 4389403 w 6923157"/>
              <a:gd name="connsiteY833" fmla="*/ 2717586 h 3844781"/>
              <a:gd name="connsiteX834" fmla="*/ 4389698 w 6923157"/>
              <a:gd name="connsiteY834" fmla="*/ 2732760 h 3844781"/>
              <a:gd name="connsiteX835" fmla="*/ 4398235 w 6923157"/>
              <a:gd name="connsiteY835" fmla="*/ 2738305 h 3844781"/>
              <a:gd name="connsiteX836" fmla="*/ 4407615 w 6923157"/>
              <a:gd name="connsiteY836" fmla="*/ 2711215 h 3844781"/>
              <a:gd name="connsiteX837" fmla="*/ 4423345 w 6923157"/>
              <a:gd name="connsiteY837" fmla="*/ 2731689 h 3844781"/>
              <a:gd name="connsiteX838" fmla="*/ 4421656 w 6923157"/>
              <a:gd name="connsiteY838" fmla="*/ 2764480 h 3844781"/>
              <a:gd name="connsiteX839" fmla="*/ 4400246 w 6923157"/>
              <a:gd name="connsiteY839" fmla="*/ 2766360 h 3844781"/>
              <a:gd name="connsiteX840" fmla="*/ 4371011 w 6923157"/>
              <a:gd name="connsiteY840" fmla="*/ 2761549 h 3844781"/>
              <a:gd name="connsiteX841" fmla="*/ 4351558 w 6923157"/>
              <a:gd name="connsiteY841" fmla="*/ 2765104 h 3844781"/>
              <a:gd name="connsiteX842" fmla="*/ 4270754 w 6923157"/>
              <a:gd name="connsiteY842" fmla="*/ 2750426 h 3844781"/>
              <a:gd name="connsiteX843" fmla="*/ 4253785 w 6923157"/>
              <a:gd name="connsiteY843" fmla="*/ 2759615 h 3844781"/>
              <a:gd name="connsiteX844" fmla="*/ 4252888 w 6923157"/>
              <a:gd name="connsiteY844" fmla="*/ 2765870 h 3844781"/>
              <a:gd name="connsiteX845" fmla="*/ 4247283 w 6923157"/>
              <a:gd name="connsiteY845" fmla="*/ 2762833 h 3844781"/>
              <a:gd name="connsiteX846" fmla="*/ 4244084 w 6923157"/>
              <a:gd name="connsiteY846" fmla="*/ 2758342 h 3844781"/>
              <a:gd name="connsiteX847" fmla="*/ 4233406 w 6923157"/>
              <a:gd name="connsiteY847" fmla="*/ 2756233 h 3844781"/>
              <a:gd name="connsiteX848" fmla="*/ 4237978 w 6923157"/>
              <a:gd name="connsiteY848" fmla="*/ 2764533 h 3844781"/>
              <a:gd name="connsiteX849" fmla="*/ 4239089 w 6923157"/>
              <a:gd name="connsiteY849" fmla="*/ 2766361 h 3844781"/>
              <a:gd name="connsiteX850" fmla="*/ 4240862 w 6923157"/>
              <a:gd name="connsiteY850" fmla="*/ 2773142 h 3844781"/>
              <a:gd name="connsiteX851" fmla="*/ 4235072 w 6923157"/>
              <a:gd name="connsiteY851" fmla="*/ 2775215 h 3844781"/>
              <a:gd name="connsiteX852" fmla="*/ 4210043 w 6923157"/>
              <a:gd name="connsiteY852" fmla="*/ 2788921 h 3844781"/>
              <a:gd name="connsiteX853" fmla="*/ 4205894 w 6923157"/>
              <a:gd name="connsiteY853" fmla="*/ 2796786 h 3844781"/>
              <a:gd name="connsiteX854" fmla="*/ 4226300 w 6923157"/>
              <a:gd name="connsiteY854" fmla="*/ 2813360 h 3844781"/>
              <a:gd name="connsiteX855" fmla="*/ 4276416 w 6923157"/>
              <a:gd name="connsiteY855" fmla="*/ 2812326 h 3844781"/>
              <a:gd name="connsiteX856" fmla="*/ 4293201 w 6923157"/>
              <a:gd name="connsiteY856" fmla="*/ 2808245 h 3844781"/>
              <a:gd name="connsiteX857" fmla="*/ 4300495 w 6923157"/>
              <a:gd name="connsiteY857" fmla="*/ 2810973 h 3844781"/>
              <a:gd name="connsiteX858" fmla="*/ 4314320 w 6923157"/>
              <a:gd name="connsiteY858" fmla="*/ 2823674 h 3844781"/>
              <a:gd name="connsiteX859" fmla="*/ 4337502 w 6923157"/>
              <a:gd name="connsiteY859" fmla="*/ 2828576 h 3844781"/>
              <a:gd name="connsiteX860" fmla="*/ 4348077 w 6923157"/>
              <a:gd name="connsiteY860" fmla="*/ 2842886 h 3844781"/>
              <a:gd name="connsiteX861" fmla="*/ 4347891 w 6923157"/>
              <a:gd name="connsiteY861" fmla="*/ 2847995 h 3844781"/>
              <a:gd name="connsiteX862" fmla="*/ 4355848 w 6923157"/>
              <a:gd name="connsiteY862" fmla="*/ 2855676 h 3844781"/>
              <a:gd name="connsiteX863" fmla="*/ 4358174 w 6923157"/>
              <a:gd name="connsiteY863" fmla="*/ 2847132 h 3844781"/>
              <a:gd name="connsiteX864" fmla="*/ 4362905 w 6923157"/>
              <a:gd name="connsiteY864" fmla="*/ 2837131 h 3844781"/>
              <a:gd name="connsiteX865" fmla="*/ 4378105 w 6923157"/>
              <a:gd name="connsiteY865" fmla="*/ 2853642 h 3844781"/>
              <a:gd name="connsiteX866" fmla="*/ 4379162 w 6923157"/>
              <a:gd name="connsiteY866" fmla="*/ 2861570 h 3844781"/>
              <a:gd name="connsiteX867" fmla="*/ 4382862 w 6923157"/>
              <a:gd name="connsiteY867" fmla="*/ 2856833 h 3844781"/>
              <a:gd name="connsiteX868" fmla="*/ 4393991 w 6923157"/>
              <a:gd name="connsiteY868" fmla="*/ 2855815 h 3844781"/>
              <a:gd name="connsiteX869" fmla="*/ 4415191 w 6923157"/>
              <a:gd name="connsiteY869" fmla="*/ 2878335 h 3844781"/>
              <a:gd name="connsiteX870" fmla="*/ 4434780 w 6923157"/>
              <a:gd name="connsiteY870" fmla="*/ 2908255 h 3844781"/>
              <a:gd name="connsiteX871" fmla="*/ 4443265 w 6923157"/>
              <a:gd name="connsiteY871" fmla="*/ 2919900 h 3844781"/>
              <a:gd name="connsiteX872" fmla="*/ 4487411 w 6923157"/>
              <a:gd name="connsiteY872" fmla="*/ 2958531 h 3844781"/>
              <a:gd name="connsiteX873" fmla="*/ 4490953 w 6923157"/>
              <a:gd name="connsiteY873" fmla="*/ 2972094 h 3844781"/>
              <a:gd name="connsiteX874" fmla="*/ 4481518 w 6923157"/>
              <a:gd name="connsiteY874" fmla="*/ 2972803 h 3844781"/>
              <a:gd name="connsiteX875" fmla="*/ 4466294 w 6923157"/>
              <a:gd name="connsiteY875" fmla="*/ 2975584 h 3844781"/>
              <a:gd name="connsiteX876" fmla="*/ 4446919 w 6923157"/>
              <a:gd name="connsiteY876" fmla="*/ 2986229 h 3844781"/>
              <a:gd name="connsiteX877" fmla="*/ 4427410 w 6923157"/>
              <a:gd name="connsiteY877" fmla="*/ 2963400 h 3844781"/>
              <a:gd name="connsiteX878" fmla="*/ 4427780 w 6923157"/>
              <a:gd name="connsiteY878" fmla="*/ 2953181 h 3844781"/>
              <a:gd name="connsiteX879" fmla="*/ 4428361 w 6923157"/>
              <a:gd name="connsiteY879" fmla="*/ 2951045 h 3844781"/>
              <a:gd name="connsiteX880" fmla="*/ 4426803 w 6923157"/>
              <a:gd name="connsiteY880" fmla="*/ 2952345 h 3844781"/>
              <a:gd name="connsiteX881" fmla="*/ 4417365 w 6923157"/>
              <a:gd name="connsiteY881" fmla="*/ 2953054 h 3844781"/>
              <a:gd name="connsiteX882" fmla="*/ 4393393 w 6923157"/>
              <a:gd name="connsiteY882" fmla="*/ 2974689 h 3844781"/>
              <a:gd name="connsiteX883" fmla="*/ 4380205 w 6923157"/>
              <a:gd name="connsiteY883" fmla="*/ 2986233 h 3844781"/>
              <a:gd name="connsiteX884" fmla="*/ 4365931 w 6923157"/>
              <a:gd name="connsiteY884" fmla="*/ 2976660 h 3844781"/>
              <a:gd name="connsiteX885" fmla="*/ 4317769 w 6923157"/>
              <a:gd name="connsiteY885" fmla="*/ 2946884 h 3844781"/>
              <a:gd name="connsiteX886" fmla="*/ 4306933 w 6923157"/>
              <a:gd name="connsiteY886" fmla="*/ 2963074 h 3844781"/>
              <a:gd name="connsiteX887" fmla="*/ 4301967 w 6923157"/>
              <a:gd name="connsiteY887" fmla="*/ 2984284 h 3844781"/>
              <a:gd name="connsiteX888" fmla="*/ 4281691 w 6923157"/>
              <a:gd name="connsiteY888" fmla="*/ 2968699 h 3844781"/>
              <a:gd name="connsiteX889" fmla="*/ 4257082 w 6923157"/>
              <a:gd name="connsiteY889" fmla="*/ 2966090 h 3844781"/>
              <a:gd name="connsiteX890" fmla="*/ 4255259 w 6923157"/>
              <a:gd name="connsiteY890" fmla="*/ 2965409 h 3844781"/>
              <a:gd name="connsiteX891" fmla="*/ 4242627 w 6923157"/>
              <a:gd name="connsiteY891" fmla="*/ 2994107 h 3844781"/>
              <a:gd name="connsiteX892" fmla="*/ 4238109 w 6923157"/>
              <a:gd name="connsiteY892" fmla="*/ 3012189 h 3844781"/>
              <a:gd name="connsiteX893" fmla="*/ 4234726 w 6923157"/>
              <a:gd name="connsiteY893" fmla="*/ 3012807 h 3844781"/>
              <a:gd name="connsiteX894" fmla="*/ 4221298 w 6923157"/>
              <a:gd name="connsiteY894" fmla="*/ 3003079 h 3844781"/>
              <a:gd name="connsiteX895" fmla="*/ 4210723 w 6923157"/>
              <a:gd name="connsiteY895" fmla="*/ 2988769 h 3844781"/>
              <a:gd name="connsiteX896" fmla="*/ 4198774 w 6923157"/>
              <a:gd name="connsiteY896" fmla="*/ 2970650 h 3844781"/>
              <a:gd name="connsiteX897" fmla="*/ 4181409 w 6923157"/>
              <a:gd name="connsiteY897" fmla="*/ 2976867 h 3844781"/>
              <a:gd name="connsiteX898" fmla="*/ 4174114 w 6923157"/>
              <a:gd name="connsiteY898" fmla="*/ 2974139 h 3844781"/>
              <a:gd name="connsiteX899" fmla="*/ 4161795 w 6923157"/>
              <a:gd name="connsiteY899" fmla="*/ 2966239 h 3844781"/>
              <a:gd name="connsiteX900" fmla="*/ 4156853 w 6923157"/>
              <a:gd name="connsiteY900" fmla="*/ 2968158 h 3844781"/>
              <a:gd name="connsiteX901" fmla="*/ 4138746 w 6923157"/>
              <a:gd name="connsiteY901" fmla="*/ 2962328 h 3844781"/>
              <a:gd name="connsiteX902" fmla="*/ 4117308 w 6923157"/>
              <a:gd name="connsiteY902" fmla="*/ 2951019 h 3844781"/>
              <a:gd name="connsiteX903" fmla="*/ 4107503 w 6923157"/>
              <a:gd name="connsiteY903" fmla="*/ 2961945 h 3844781"/>
              <a:gd name="connsiteX904" fmla="*/ 4107133 w 6923157"/>
              <a:gd name="connsiteY904" fmla="*/ 2972163 h 3844781"/>
              <a:gd name="connsiteX905" fmla="*/ 4110625 w 6923157"/>
              <a:gd name="connsiteY905" fmla="*/ 2991827 h 3844781"/>
              <a:gd name="connsiteX906" fmla="*/ 4124506 w 6923157"/>
              <a:gd name="connsiteY906" fmla="*/ 3030910 h 3844781"/>
              <a:gd name="connsiteX907" fmla="*/ 4104840 w 6923157"/>
              <a:gd name="connsiteY907" fmla="*/ 3026382 h 3844781"/>
              <a:gd name="connsiteX908" fmla="*/ 4080945 w 6923157"/>
              <a:gd name="connsiteY908" fmla="*/ 3022626 h 3844781"/>
              <a:gd name="connsiteX909" fmla="*/ 4059772 w 6923157"/>
              <a:gd name="connsiteY909" fmla="*/ 3013297 h 3844781"/>
              <a:gd name="connsiteX910" fmla="*/ 3995857 w 6923157"/>
              <a:gd name="connsiteY910" fmla="*/ 2982338 h 3844781"/>
              <a:gd name="connsiteX911" fmla="*/ 3987794 w 6923157"/>
              <a:gd name="connsiteY911" fmla="*/ 2986856 h 3844781"/>
              <a:gd name="connsiteX912" fmla="*/ 3983381 w 6923157"/>
              <a:gd name="connsiteY912" fmla="*/ 2992738 h 3844781"/>
              <a:gd name="connsiteX913" fmla="*/ 3979918 w 6923157"/>
              <a:gd name="connsiteY913" fmla="*/ 2986264 h 3844781"/>
              <a:gd name="connsiteX914" fmla="*/ 3973520 w 6923157"/>
              <a:gd name="connsiteY914" fmla="*/ 2977283 h 3844781"/>
              <a:gd name="connsiteX915" fmla="*/ 3960884 w 6923157"/>
              <a:gd name="connsiteY915" fmla="*/ 2973500 h 3844781"/>
              <a:gd name="connsiteX916" fmla="*/ 3955069 w 6923157"/>
              <a:gd name="connsiteY916" fmla="*/ 2962381 h 3844781"/>
              <a:gd name="connsiteX917" fmla="*/ 3947166 w 6923157"/>
              <a:gd name="connsiteY917" fmla="*/ 2948598 h 3844781"/>
              <a:gd name="connsiteX918" fmla="*/ 3939633 w 6923157"/>
              <a:gd name="connsiteY918" fmla="*/ 2957080 h 3844781"/>
              <a:gd name="connsiteX919" fmla="*/ 3936779 w 6923157"/>
              <a:gd name="connsiteY919" fmla="*/ 2961663 h 3844781"/>
              <a:gd name="connsiteX920" fmla="*/ 3929588 w 6923157"/>
              <a:gd name="connsiteY920" fmla="*/ 2946735 h 3844781"/>
              <a:gd name="connsiteX921" fmla="*/ 3921049 w 6923157"/>
              <a:gd name="connsiteY921" fmla="*/ 2941189 h 3844781"/>
              <a:gd name="connsiteX922" fmla="*/ 3917033 w 6923157"/>
              <a:gd name="connsiteY922" fmla="*/ 2950043 h 3844781"/>
              <a:gd name="connsiteX923" fmla="*/ 3885448 w 6923157"/>
              <a:gd name="connsiteY923" fmla="*/ 2973069 h 3844781"/>
              <a:gd name="connsiteX924" fmla="*/ 3875350 w 6923157"/>
              <a:gd name="connsiteY924" fmla="*/ 2968823 h 3844781"/>
              <a:gd name="connsiteX925" fmla="*/ 3837104 w 6923157"/>
              <a:gd name="connsiteY925" fmla="*/ 2980884 h 3844781"/>
              <a:gd name="connsiteX926" fmla="*/ 3836392 w 6923157"/>
              <a:gd name="connsiteY926" fmla="*/ 2982028 h 3844781"/>
              <a:gd name="connsiteX927" fmla="*/ 3824549 w 6923157"/>
              <a:gd name="connsiteY927" fmla="*/ 2984192 h 3844781"/>
              <a:gd name="connsiteX928" fmla="*/ 3821219 w 6923157"/>
              <a:gd name="connsiteY928" fmla="*/ 2978711 h 3844781"/>
              <a:gd name="connsiteX929" fmla="*/ 3828752 w 6923157"/>
              <a:gd name="connsiteY929" fmla="*/ 2970229 h 3844781"/>
              <a:gd name="connsiteX930" fmla="*/ 3834142 w 6923157"/>
              <a:gd name="connsiteY930" fmla="*/ 2965184 h 3844781"/>
              <a:gd name="connsiteX931" fmla="*/ 3828406 w 6923157"/>
              <a:gd name="connsiteY931" fmla="*/ 2961155 h 3844781"/>
              <a:gd name="connsiteX932" fmla="*/ 3815058 w 6923157"/>
              <a:gd name="connsiteY932" fmla="*/ 2958519 h 3844781"/>
              <a:gd name="connsiteX933" fmla="*/ 3799224 w 6923157"/>
              <a:gd name="connsiteY933" fmla="*/ 2950245 h 3844781"/>
              <a:gd name="connsiteX934" fmla="*/ 3789655 w 6923157"/>
              <a:gd name="connsiteY934" fmla="*/ 2949962 h 3844781"/>
              <a:gd name="connsiteX935" fmla="*/ 3761269 w 6923157"/>
              <a:gd name="connsiteY935" fmla="*/ 2944997 h 3844781"/>
              <a:gd name="connsiteX936" fmla="*/ 3748473 w 6923157"/>
              <a:gd name="connsiteY936" fmla="*/ 2927033 h 3844781"/>
              <a:gd name="connsiteX937" fmla="*/ 3728595 w 6923157"/>
              <a:gd name="connsiteY937" fmla="*/ 2914422 h 3844781"/>
              <a:gd name="connsiteX938" fmla="*/ 3713001 w 6923157"/>
              <a:gd name="connsiteY938" fmla="*/ 2927422 h 3844781"/>
              <a:gd name="connsiteX939" fmla="*/ 3694340 w 6923157"/>
              <a:gd name="connsiteY939" fmla="*/ 2936920 h 3844781"/>
              <a:gd name="connsiteX940" fmla="*/ 3684640 w 6923157"/>
              <a:gd name="connsiteY940" fmla="*/ 2935647 h 3844781"/>
              <a:gd name="connsiteX941" fmla="*/ 3673302 w 6923157"/>
              <a:gd name="connsiteY941" fmla="*/ 2928583 h 3844781"/>
              <a:gd name="connsiteX942" fmla="*/ 3672638 w 6923157"/>
              <a:gd name="connsiteY942" fmla="*/ 2923628 h 3844781"/>
              <a:gd name="connsiteX943" fmla="*/ 3661431 w 6923157"/>
              <a:gd name="connsiteY943" fmla="*/ 2917555 h 3844781"/>
              <a:gd name="connsiteX944" fmla="*/ 3647134 w 6923157"/>
              <a:gd name="connsiteY944" fmla="*/ 2927272 h 3844781"/>
              <a:gd name="connsiteX945" fmla="*/ 3593130 w 6923157"/>
              <a:gd name="connsiteY945" fmla="*/ 2905669 h 3844781"/>
              <a:gd name="connsiteX946" fmla="*/ 3591383 w 6923157"/>
              <a:gd name="connsiteY946" fmla="*/ 2879596 h 3844781"/>
              <a:gd name="connsiteX947" fmla="*/ 3574807 w 6923157"/>
              <a:gd name="connsiteY947" fmla="*/ 2859276 h 3844781"/>
              <a:gd name="connsiteX948" fmla="*/ 3558922 w 6923157"/>
              <a:gd name="connsiteY948" fmla="*/ 2857102 h 3844781"/>
              <a:gd name="connsiteX949" fmla="*/ 3539945 w 6923157"/>
              <a:gd name="connsiteY949" fmla="*/ 2870720 h 3844781"/>
              <a:gd name="connsiteX950" fmla="*/ 3529928 w 6923157"/>
              <a:gd name="connsiteY950" fmla="*/ 2873565 h 3844781"/>
              <a:gd name="connsiteX951" fmla="*/ 3509575 w 6923157"/>
              <a:gd name="connsiteY951" fmla="*/ 2883372 h 3844781"/>
              <a:gd name="connsiteX952" fmla="*/ 3513437 w 6923157"/>
              <a:gd name="connsiteY952" fmla="*/ 2892819 h 3844781"/>
              <a:gd name="connsiteX953" fmla="*/ 3518563 w 6923157"/>
              <a:gd name="connsiteY953" fmla="*/ 2885792 h 3844781"/>
              <a:gd name="connsiteX954" fmla="*/ 3522977 w 6923157"/>
              <a:gd name="connsiteY954" fmla="*/ 2879910 h 3844781"/>
              <a:gd name="connsiteX955" fmla="*/ 3528976 w 6923157"/>
              <a:gd name="connsiteY955" fmla="*/ 2885919 h 3844781"/>
              <a:gd name="connsiteX956" fmla="*/ 3532629 w 6923157"/>
              <a:gd name="connsiteY956" fmla="*/ 2919766 h 3844781"/>
              <a:gd name="connsiteX957" fmla="*/ 3527606 w 6923157"/>
              <a:gd name="connsiteY957" fmla="*/ 2914592 h 3844781"/>
              <a:gd name="connsiteX958" fmla="*/ 3508785 w 6923157"/>
              <a:gd name="connsiteY958" fmla="*/ 2909909 h 3844781"/>
              <a:gd name="connsiteX959" fmla="*/ 3502944 w 6923157"/>
              <a:gd name="connsiteY959" fmla="*/ 2918082 h 3844781"/>
              <a:gd name="connsiteX960" fmla="*/ 3488962 w 6923157"/>
              <a:gd name="connsiteY960" fmla="*/ 2923681 h 3844781"/>
              <a:gd name="connsiteX961" fmla="*/ 3471650 w 6923157"/>
              <a:gd name="connsiteY961" fmla="*/ 2923799 h 3844781"/>
              <a:gd name="connsiteX962" fmla="*/ 3478973 w 6923157"/>
              <a:gd name="connsiteY962" fmla="*/ 2939717 h 3844781"/>
              <a:gd name="connsiteX963" fmla="*/ 3464410 w 6923157"/>
              <a:gd name="connsiteY963" fmla="*/ 2947453 h 3844781"/>
              <a:gd name="connsiteX964" fmla="*/ 3462982 w 6923157"/>
              <a:gd name="connsiteY964" fmla="*/ 2949743 h 3844781"/>
              <a:gd name="connsiteX965" fmla="*/ 3467820 w 6923157"/>
              <a:gd name="connsiteY965" fmla="*/ 2960025 h 3844781"/>
              <a:gd name="connsiteX966" fmla="*/ 3486772 w 6923157"/>
              <a:gd name="connsiteY966" fmla="*/ 2965699 h 3844781"/>
              <a:gd name="connsiteX967" fmla="*/ 3502313 w 6923157"/>
              <a:gd name="connsiteY967" fmla="*/ 2958799 h 3844781"/>
              <a:gd name="connsiteX968" fmla="*/ 3512331 w 6923157"/>
              <a:gd name="connsiteY968" fmla="*/ 2955956 h 3844781"/>
              <a:gd name="connsiteX969" fmla="*/ 3534960 w 6923157"/>
              <a:gd name="connsiteY969" fmla="*/ 2976184 h 3844781"/>
              <a:gd name="connsiteX970" fmla="*/ 3547911 w 6923157"/>
              <a:gd name="connsiteY970" fmla="*/ 2975848 h 3844781"/>
              <a:gd name="connsiteX971" fmla="*/ 3559937 w 6923157"/>
              <a:gd name="connsiteY971" fmla="*/ 2968576 h 3844781"/>
              <a:gd name="connsiteX972" fmla="*/ 3569849 w 6923157"/>
              <a:gd name="connsiteY972" fmla="*/ 2977931 h 3844781"/>
              <a:gd name="connsiteX973" fmla="*/ 3587214 w 6923157"/>
              <a:gd name="connsiteY973" fmla="*/ 2971714 h 3844781"/>
              <a:gd name="connsiteX974" fmla="*/ 3601992 w 6923157"/>
              <a:gd name="connsiteY974" fmla="*/ 2972060 h 3844781"/>
              <a:gd name="connsiteX975" fmla="*/ 3625172 w 6923157"/>
              <a:gd name="connsiteY975" fmla="*/ 2976963 h 3844781"/>
              <a:gd name="connsiteX976" fmla="*/ 3638548 w 6923157"/>
              <a:gd name="connsiteY976" fmla="*/ 2992791 h 3844781"/>
              <a:gd name="connsiteX977" fmla="*/ 3662363 w 6923157"/>
              <a:gd name="connsiteY977" fmla="*/ 2989456 h 3844781"/>
              <a:gd name="connsiteX978" fmla="*/ 3668521 w 6923157"/>
              <a:gd name="connsiteY978" fmla="*/ 2977165 h 3844781"/>
              <a:gd name="connsiteX979" fmla="*/ 3676506 w 6923157"/>
              <a:gd name="connsiteY979" fmla="*/ 2998038 h 3844781"/>
              <a:gd name="connsiteX980" fmla="*/ 3678513 w 6923157"/>
              <a:gd name="connsiteY980" fmla="*/ 2993610 h 3844781"/>
              <a:gd name="connsiteX981" fmla="*/ 3703623 w 6923157"/>
              <a:gd name="connsiteY981" fmla="*/ 2986993 h 3844781"/>
              <a:gd name="connsiteX982" fmla="*/ 3710022 w 6923157"/>
              <a:gd name="connsiteY982" fmla="*/ 2995976 h 3844781"/>
              <a:gd name="connsiteX983" fmla="*/ 3710946 w 6923157"/>
              <a:gd name="connsiteY983" fmla="*/ 3002914 h 3844781"/>
              <a:gd name="connsiteX984" fmla="*/ 3715733 w 6923157"/>
              <a:gd name="connsiteY984" fmla="*/ 3019295 h 3844781"/>
              <a:gd name="connsiteX985" fmla="*/ 3761780 w 6923157"/>
              <a:gd name="connsiteY985" fmla="*/ 3033216 h 3844781"/>
              <a:gd name="connsiteX986" fmla="*/ 3836927 w 6923157"/>
              <a:gd name="connsiteY986" fmla="*/ 3050957 h 3844781"/>
              <a:gd name="connsiteX987" fmla="*/ 3860689 w 6923157"/>
              <a:gd name="connsiteY987" fmla="*/ 3053723 h 3844781"/>
              <a:gd name="connsiteX988" fmla="*/ 3878531 w 6923157"/>
              <a:gd name="connsiteY988" fmla="*/ 3057568 h 3844781"/>
              <a:gd name="connsiteX989" fmla="*/ 3909405 w 6923157"/>
              <a:gd name="connsiteY989" fmla="*/ 3068170 h 3844781"/>
              <a:gd name="connsiteX990" fmla="*/ 3941309 w 6923157"/>
              <a:gd name="connsiteY990" fmla="*/ 3073509 h 3844781"/>
              <a:gd name="connsiteX991" fmla="*/ 3967397 w 6923157"/>
              <a:gd name="connsiteY991" fmla="*/ 3067728 h 3844781"/>
              <a:gd name="connsiteX992" fmla="*/ 3990209 w 6923157"/>
              <a:gd name="connsiteY992" fmla="*/ 3082848 h 3844781"/>
              <a:gd name="connsiteX993" fmla="*/ 4012413 w 6923157"/>
              <a:gd name="connsiteY993" fmla="*/ 3086912 h 3844781"/>
              <a:gd name="connsiteX994" fmla="*/ 4044794 w 6923157"/>
              <a:gd name="connsiteY994" fmla="*/ 3102314 h 3844781"/>
              <a:gd name="connsiteX995" fmla="*/ 4105879 w 6923157"/>
              <a:gd name="connsiteY995" fmla="*/ 3118564 h 3844781"/>
              <a:gd name="connsiteX996" fmla="*/ 4154912 w 6923157"/>
              <a:gd name="connsiteY996" fmla="*/ 3128894 h 3844781"/>
              <a:gd name="connsiteX997" fmla="*/ 4166251 w 6923157"/>
              <a:gd name="connsiteY997" fmla="*/ 3135959 h 3844781"/>
              <a:gd name="connsiteX998" fmla="*/ 4194006 w 6923157"/>
              <a:gd name="connsiteY998" fmla="*/ 3149161 h 3844781"/>
              <a:gd name="connsiteX999" fmla="*/ 4199928 w 6923157"/>
              <a:gd name="connsiteY999" fmla="*/ 3148079 h 3844781"/>
              <a:gd name="connsiteX1000" fmla="*/ 4194564 w 6923157"/>
              <a:gd name="connsiteY1000" fmla="*/ 3166315 h 3844781"/>
              <a:gd name="connsiteX1001" fmla="*/ 4177675 w 6923157"/>
              <a:gd name="connsiteY1001" fmla="*/ 3182595 h 3844781"/>
              <a:gd name="connsiteX1002" fmla="*/ 4163163 w 6923157"/>
              <a:gd name="connsiteY1002" fmla="*/ 3184231 h 3844781"/>
              <a:gd name="connsiteX1003" fmla="*/ 4149154 w 6923157"/>
              <a:gd name="connsiteY1003" fmla="*/ 3176640 h 3844781"/>
              <a:gd name="connsiteX1004" fmla="*/ 4147567 w 6923157"/>
              <a:gd name="connsiteY1004" fmla="*/ 3164749 h 3844781"/>
              <a:gd name="connsiteX1005" fmla="*/ 4140721 w 6923157"/>
              <a:gd name="connsiteY1005" fmla="*/ 3158893 h 3844781"/>
              <a:gd name="connsiteX1006" fmla="*/ 4120185 w 6923157"/>
              <a:gd name="connsiteY1006" fmla="*/ 3173810 h 3844781"/>
              <a:gd name="connsiteX1007" fmla="*/ 4115507 w 6923157"/>
              <a:gd name="connsiteY1007" fmla="*/ 3177710 h 3844781"/>
              <a:gd name="connsiteX1008" fmla="*/ 4112175 w 6923157"/>
              <a:gd name="connsiteY1008" fmla="*/ 3172228 h 3844781"/>
              <a:gd name="connsiteX1009" fmla="*/ 4111514 w 6923157"/>
              <a:gd name="connsiteY1009" fmla="*/ 3167273 h 3844781"/>
              <a:gd name="connsiteX1010" fmla="*/ 4102976 w 6923157"/>
              <a:gd name="connsiteY1010" fmla="*/ 3161728 h 3844781"/>
              <a:gd name="connsiteX1011" fmla="*/ 4092164 w 6923157"/>
              <a:gd name="connsiteY1011" fmla="*/ 3158627 h 3844781"/>
              <a:gd name="connsiteX1012" fmla="*/ 4091557 w 6923157"/>
              <a:gd name="connsiteY1012" fmla="*/ 3147573 h 3844781"/>
              <a:gd name="connsiteX1013" fmla="*/ 4101838 w 6923157"/>
              <a:gd name="connsiteY1013" fmla="*/ 3146709 h 3844781"/>
              <a:gd name="connsiteX1014" fmla="*/ 4108473 w 6923157"/>
              <a:gd name="connsiteY1014" fmla="*/ 3144482 h 3844781"/>
              <a:gd name="connsiteX1015" fmla="*/ 4106436 w 6923157"/>
              <a:gd name="connsiteY1015" fmla="*/ 3135719 h 3844781"/>
              <a:gd name="connsiteX1016" fmla="*/ 4086216 w 6923157"/>
              <a:gd name="connsiteY1016" fmla="*/ 3146517 h 3844781"/>
              <a:gd name="connsiteX1017" fmla="*/ 4068799 w 6923157"/>
              <a:gd name="connsiteY1017" fmla="*/ 3158835 h 3844781"/>
              <a:gd name="connsiteX1018" fmla="*/ 4020031 w 6923157"/>
              <a:gd name="connsiteY1018" fmla="*/ 3150487 h 3844781"/>
              <a:gd name="connsiteX1019" fmla="*/ 4016170 w 6923157"/>
              <a:gd name="connsiteY1019" fmla="*/ 3141040 h 3844781"/>
              <a:gd name="connsiteX1020" fmla="*/ 4018285 w 6923157"/>
              <a:gd name="connsiteY1020" fmla="*/ 3124413 h 3844781"/>
              <a:gd name="connsiteX1021" fmla="*/ 4010196 w 6923157"/>
              <a:gd name="connsiteY1021" fmla="*/ 3115741 h 3844781"/>
              <a:gd name="connsiteX1022" fmla="*/ 4005649 w 6923157"/>
              <a:gd name="connsiteY1022" fmla="*/ 3120631 h 3844781"/>
              <a:gd name="connsiteX1023" fmla="*/ 3994894 w 6923157"/>
              <a:gd name="connsiteY1023" fmla="*/ 3143912 h 3844781"/>
              <a:gd name="connsiteX1024" fmla="*/ 3993519 w 6923157"/>
              <a:gd name="connsiteY1024" fmla="*/ 3140103 h 3844781"/>
              <a:gd name="connsiteX1025" fmla="*/ 3982577 w 6923157"/>
              <a:gd name="connsiteY1025" fmla="*/ 3136012 h 3844781"/>
              <a:gd name="connsiteX1026" fmla="*/ 3977236 w 6923157"/>
              <a:gd name="connsiteY1026" fmla="*/ 3134956 h 3844781"/>
              <a:gd name="connsiteX1027" fmla="*/ 3962513 w 6923157"/>
              <a:gd name="connsiteY1027" fmla="*/ 3128511 h 3844781"/>
              <a:gd name="connsiteX1028" fmla="*/ 3935130 w 6923157"/>
              <a:gd name="connsiteY1028" fmla="*/ 3137573 h 3844781"/>
              <a:gd name="connsiteX1029" fmla="*/ 3931826 w 6923157"/>
              <a:gd name="connsiteY1029" fmla="*/ 3145282 h 3844781"/>
              <a:gd name="connsiteX1030" fmla="*/ 3929449 w 6923157"/>
              <a:gd name="connsiteY1030" fmla="*/ 3159926 h 3844781"/>
              <a:gd name="connsiteX1031" fmla="*/ 3952632 w 6923157"/>
              <a:gd name="connsiteY1031" fmla="*/ 3164827 h 3844781"/>
              <a:gd name="connsiteX1032" fmla="*/ 3973090 w 6923157"/>
              <a:gd name="connsiteY1032" fmla="*/ 3175302 h 3844781"/>
              <a:gd name="connsiteX1033" fmla="*/ 3945232 w 6923157"/>
              <a:gd name="connsiteY1033" fmla="*/ 3174300 h 3844781"/>
              <a:gd name="connsiteX1034" fmla="*/ 3924614 w 6923157"/>
              <a:gd name="connsiteY1034" fmla="*/ 3182127 h 3844781"/>
              <a:gd name="connsiteX1035" fmla="*/ 3913487 w 6923157"/>
              <a:gd name="connsiteY1035" fmla="*/ 3183144 h 3844781"/>
              <a:gd name="connsiteX1036" fmla="*/ 3912245 w 6923157"/>
              <a:gd name="connsiteY1036" fmla="*/ 3180325 h 3844781"/>
              <a:gd name="connsiteX1037" fmla="*/ 3871830 w 6923157"/>
              <a:gd name="connsiteY1037" fmla="*/ 3182632 h 3844781"/>
              <a:gd name="connsiteX1038" fmla="*/ 3850394 w 6923157"/>
              <a:gd name="connsiteY1038" fmla="*/ 3203804 h 3844781"/>
              <a:gd name="connsiteX1039" fmla="*/ 3821557 w 6923157"/>
              <a:gd name="connsiteY1039" fmla="*/ 3201966 h 3844781"/>
              <a:gd name="connsiteX1040" fmla="*/ 3785028 w 6923157"/>
              <a:gd name="connsiteY1040" fmla="*/ 3194427 h 3844781"/>
              <a:gd name="connsiteX1041" fmla="*/ 3757617 w 6923157"/>
              <a:gd name="connsiteY1041" fmla="*/ 3190299 h 3844781"/>
              <a:gd name="connsiteX1042" fmla="*/ 3736656 w 6923157"/>
              <a:gd name="connsiteY1042" fmla="*/ 3189052 h 3844781"/>
              <a:gd name="connsiteX1043" fmla="*/ 3718682 w 6923157"/>
              <a:gd name="connsiteY1043" fmla="*/ 3184216 h 3844781"/>
              <a:gd name="connsiteX1044" fmla="*/ 3700889 w 6923157"/>
              <a:gd name="connsiteY1044" fmla="*/ 3141786 h 3844781"/>
              <a:gd name="connsiteX1045" fmla="*/ 3694492 w 6923157"/>
              <a:gd name="connsiteY1045" fmla="*/ 3132803 h 3844781"/>
              <a:gd name="connsiteX1046" fmla="*/ 3685849 w 6923157"/>
              <a:gd name="connsiteY1046" fmla="*/ 3139456 h 3844781"/>
              <a:gd name="connsiteX1047" fmla="*/ 3681833 w 6923157"/>
              <a:gd name="connsiteY1047" fmla="*/ 3148313 h 3844781"/>
              <a:gd name="connsiteX1048" fmla="*/ 3658046 w 6923157"/>
              <a:gd name="connsiteY1048" fmla="*/ 3164838 h 3844781"/>
              <a:gd name="connsiteX1049" fmla="*/ 3645331 w 6923157"/>
              <a:gd name="connsiteY1049" fmla="*/ 3153964 h 3844781"/>
              <a:gd name="connsiteX1050" fmla="*/ 3628178 w 6923157"/>
              <a:gd name="connsiteY1050" fmla="*/ 3168263 h 3844781"/>
              <a:gd name="connsiteX1051" fmla="*/ 3600133 w 6923157"/>
              <a:gd name="connsiteY1051" fmla="*/ 3172371 h 3844781"/>
              <a:gd name="connsiteX1052" fmla="*/ 3544783 w 6923157"/>
              <a:gd name="connsiteY1052" fmla="*/ 3160149 h 3844781"/>
              <a:gd name="connsiteX1053" fmla="*/ 3535797 w 6923157"/>
              <a:gd name="connsiteY1053" fmla="*/ 3157730 h 3844781"/>
              <a:gd name="connsiteX1054" fmla="*/ 3515893 w 6923157"/>
              <a:gd name="connsiteY1054" fmla="*/ 3164412 h 3844781"/>
              <a:gd name="connsiteX1055" fmla="*/ 3510502 w 6923157"/>
              <a:gd name="connsiteY1055" fmla="*/ 3169456 h 3844781"/>
              <a:gd name="connsiteX1056" fmla="*/ 3502308 w 6923157"/>
              <a:gd name="connsiteY1056" fmla="*/ 3172983 h 3844781"/>
              <a:gd name="connsiteX1057" fmla="*/ 3490123 w 6923157"/>
              <a:gd name="connsiteY1057" fmla="*/ 3166074 h 3844781"/>
              <a:gd name="connsiteX1058" fmla="*/ 3479099 w 6923157"/>
              <a:gd name="connsiteY1058" fmla="*/ 3154891 h 3844781"/>
              <a:gd name="connsiteX1059" fmla="*/ 3467310 w 6923157"/>
              <a:gd name="connsiteY1059" fmla="*/ 3150953 h 3844781"/>
              <a:gd name="connsiteX1060" fmla="*/ 3450313 w 6923157"/>
              <a:gd name="connsiteY1060" fmla="*/ 3146953 h 3844781"/>
              <a:gd name="connsiteX1061" fmla="*/ 3442701 w 6923157"/>
              <a:gd name="connsiteY1061" fmla="*/ 3148344 h 3844781"/>
              <a:gd name="connsiteX1062" fmla="*/ 3406781 w 6923157"/>
              <a:gd name="connsiteY1062" fmla="*/ 3151860 h 3844781"/>
              <a:gd name="connsiteX1063" fmla="*/ 3393910 w 6923157"/>
              <a:gd name="connsiteY1063" fmla="*/ 3159287 h 3844781"/>
              <a:gd name="connsiteX1064" fmla="*/ 3404800 w 6923157"/>
              <a:gd name="connsiteY1064" fmla="*/ 3169478 h 3844781"/>
              <a:gd name="connsiteX1065" fmla="*/ 3407601 w 6923157"/>
              <a:gd name="connsiteY1065" fmla="*/ 3170995 h 3844781"/>
              <a:gd name="connsiteX1066" fmla="*/ 3416724 w 6923157"/>
              <a:gd name="connsiteY1066" fmla="*/ 3206888 h 3844781"/>
              <a:gd name="connsiteX1067" fmla="*/ 3401525 w 6923157"/>
              <a:gd name="connsiteY1067" fmla="*/ 3190378 h 3844781"/>
              <a:gd name="connsiteX1068" fmla="*/ 3381887 w 6923157"/>
              <a:gd name="connsiteY1068" fmla="*/ 3199041 h 3844781"/>
              <a:gd name="connsiteX1069" fmla="*/ 3377128 w 6923157"/>
              <a:gd name="connsiteY1069" fmla="*/ 3195849 h 3844781"/>
              <a:gd name="connsiteX1070" fmla="*/ 3378026 w 6923157"/>
              <a:gd name="connsiteY1070" fmla="*/ 3189595 h 3844781"/>
              <a:gd name="connsiteX1071" fmla="*/ 3376836 w 6923157"/>
              <a:gd name="connsiteY1071" fmla="*/ 3180676 h 3844781"/>
              <a:gd name="connsiteX1072" fmla="*/ 3371893 w 6923157"/>
              <a:gd name="connsiteY1072" fmla="*/ 3182595 h 3844781"/>
              <a:gd name="connsiteX1073" fmla="*/ 3364334 w 6923157"/>
              <a:gd name="connsiteY1073" fmla="*/ 3177885 h 3844781"/>
              <a:gd name="connsiteX1074" fmla="*/ 3362694 w 6923157"/>
              <a:gd name="connsiteY1074" fmla="*/ 3172093 h 3844781"/>
              <a:gd name="connsiteX1075" fmla="*/ 3320299 w 6923157"/>
              <a:gd name="connsiteY1075" fmla="*/ 3192019 h 3844781"/>
              <a:gd name="connsiteX1076" fmla="*/ 3318475 w 6923157"/>
              <a:gd name="connsiteY1076" fmla="*/ 3191336 h 3844781"/>
              <a:gd name="connsiteX1077" fmla="*/ 3260932 w 6923157"/>
              <a:gd name="connsiteY1077" fmla="*/ 3188652 h 3844781"/>
              <a:gd name="connsiteX1078" fmla="*/ 3246341 w 6923157"/>
              <a:gd name="connsiteY1078" fmla="*/ 3183195 h 3844781"/>
              <a:gd name="connsiteX1079" fmla="*/ 3229530 w 6923157"/>
              <a:gd name="connsiteY1079" fmla="*/ 3174086 h 3844781"/>
              <a:gd name="connsiteX1080" fmla="*/ 3196727 w 6923157"/>
              <a:gd name="connsiteY1080" fmla="*/ 3175002 h 3844781"/>
              <a:gd name="connsiteX1081" fmla="*/ 3190967 w 6923157"/>
              <a:gd name="connsiteY1081" fmla="*/ 3190265 h 3844781"/>
              <a:gd name="connsiteX1082" fmla="*/ 3192871 w 6923157"/>
              <a:gd name="connsiteY1082" fmla="*/ 3198039 h 3844781"/>
              <a:gd name="connsiteX1083" fmla="*/ 3191604 w 6923157"/>
              <a:gd name="connsiteY1083" fmla="*/ 3214512 h 3844781"/>
              <a:gd name="connsiteX1084" fmla="*/ 3190124 w 6923157"/>
              <a:gd name="connsiteY1084" fmla="*/ 3222903 h 3844781"/>
              <a:gd name="connsiteX1085" fmla="*/ 3183410 w 6923157"/>
              <a:gd name="connsiteY1085" fmla="*/ 3218038 h 3844781"/>
              <a:gd name="connsiteX1086" fmla="*/ 3172888 w 6923157"/>
              <a:gd name="connsiteY1086" fmla="*/ 3197628 h 3844781"/>
              <a:gd name="connsiteX1087" fmla="*/ 3137705 w 6923157"/>
              <a:gd name="connsiteY1087" fmla="*/ 3180708 h 3844781"/>
              <a:gd name="connsiteX1088" fmla="*/ 3115001 w 6923157"/>
              <a:gd name="connsiteY1088" fmla="*/ 3185870 h 3844781"/>
              <a:gd name="connsiteX1089" fmla="*/ 3096233 w 6923157"/>
              <a:gd name="connsiteY1089" fmla="*/ 3175087 h 3844781"/>
              <a:gd name="connsiteX1090" fmla="*/ 3092901 w 6923157"/>
              <a:gd name="connsiteY1090" fmla="*/ 3169605 h 3844781"/>
              <a:gd name="connsiteX1091" fmla="*/ 3084947 w 6923157"/>
              <a:gd name="connsiteY1091" fmla="*/ 3194404 h 3844781"/>
              <a:gd name="connsiteX1092" fmla="*/ 3075644 w 6923157"/>
              <a:gd name="connsiteY1092" fmla="*/ 3196105 h 3844781"/>
              <a:gd name="connsiteX1093" fmla="*/ 3060736 w 6923157"/>
              <a:gd name="connsiteY1093" fmla="*/ 3194767 h 3844781"/>
              <a:gd name="connsiteX1094" fmla="*/ 3040965 w 6923157"/>
              <a:gd name="connsiteY1094" fmla="*/ 3202438 h 3844781"/>
              <a:gd name="connsiteX1095" fmla="*/ 3007819 w 6923157"/>
              <a:gd name="connsiteY1095" fmla="*/ 3194282 h 3844781"/>
              <a:gd name="connsiteX1096" fmla="*/ 2986357 w 6923157"/>
              <a:gd name="connsiteY1096" fmla="*/ 3202263 h 3844781"/>
              <a:gd name="connsiteX1097" fmla="*/ 2962277 w 6923157"/>
              <a:gd name="connsiteY1097" fmla="*/ 3203616 h 3844781"/>
              <a:gd name="connsiteX1098" fmla="*/ 2948612 w 6923157"/>
              <a:gd name="connsiteY1098" fmla="*/ 3205096 h 3844781"/>
              <a:gd name="connsiteX1099" fmla="*/ 2947053 w 6923157"/>
              <a:gd name="connsiteY1099" fmla="*/ 3206396 h 3844781"/>
              <a:gd name="connsiteX1100" fmla="*/ 2937485 w 6923157"/>
              <a:gd name="connsiteY1100" fmla="*/ 3206114 h 3844781"/>
              <a:gd name="connsiteX1101" fmla="*/ 2933757 w 6923157"/>
              <a:gd name="connsiteY1101" fmla="*/ 3197659 h 3844781"/>
              <a:gd name="connsiteX1102" fmla="*/ 2914407 w 6923157"/>
              <a:gd name="connsiteY1102" fmla="*/ 3189013 h 3844781"/>
              <a:gd name="connsiteX1103" fmla="*/ 2874101 w 6923157"/>
              <a:gd name="connsiteY1103" fmla="*/ 3211602 h 3844781"/>
              <a:gd name="connsiteX1104" fmla="*/ 2863422 w 6923157"/>
              <a:gd name="connsiteY1104" fmla="*/ 3209492 h 3844781"/>
              <a:gd name="connsiteX1105" fmla="*/ 2854435 w 6923157"/>
              <a:gd name="connsiteY1105" fmla="*/ 3207074 h 3844781"/>
              <a:gd name="connsiteX1106" fmla="*/ 2833687 w 6923157"/>
              <a:gd name="connsiteY1106" fmla="*/ 3213909 h 3844781"/>
              <a:gd name="connsiteX1107" fmla="*/ 2818041 w 6923157"/>
              <a:gd name="connsiteY1107" fmla="*/ 3233007 h 3844781"/>
              <a:gd name="connsiteX1108" fmla="*/ 2810508 w 6923157"/>
              <a:gd name="connsiteY1108" fmla="*/ 3241489 h 3844781"/>
              <a:gd name="connsiteX1109" fmla="*/ 2792747 w 6923157"/>
              <a:gd name="connsiteY1109" fmla="*/ 3244733 h 3844781"/>
              <a:gd name="connsiteX1110" fmla="*/ 2790581 w 6923157"/>
              <a:gd name="connsiteY1110" fmla="*/ 3267460 h 3844781"/>
              <a:gd name="connsiteX1111" fmla="*/ 2782861 w 6923157"/>
              <a:gd name="connsiteY1111" fmla="*/ 3248569 h 3844781"/>
              <a:gd name="connsiteX1112" fmla="*/ 2800965 w 6923157"/>
              <a:gd name="connsiteY1112" fmla="*/ 3221915 h 3844781"/>
              <a:gd name="connsiteX1113" fmla="*/ 2770330 w 6923157"/>
              <a:gd name="connsiteY1113" fmla="*/ 3232586 h 3844781"/>
              <a:gd name="connsiteX1114" fmla="*/ 2765732 w 6923157"/>
              <a:gd name="connsiteY1114" fmla="*/ 3243577 h 3844781"/>
              <a:gd name="connsiteX1115" fmla="*/ 2751065 w 6923157"/>
              <a:gd name="connsiteY1115" fmla="*/ 3263512 h 3844781"/>
              <a:gd name="connsiteX1116" fmla="*/ 2747894 w 6923157"/>
              <a:gd name="connsiteY1116" fmla="*/ 3272213 h 3844781"/>
              <a:gd name="connsiteX1117" fmla="*/ 2744618 w 6923157"/>
              <a:gd name="connsiteY1117" fmla="*/ 3293112 h 3844781"/>
              <a:gd name="connsiteX1118" fmla="*/ 2741022 w 6923157"/>
              <a:gd name="connsiteY1118" fmla="*/ 3285649 h 3844781"/>
              <a:gd name="connsiteX1119" fmla="*/ 2721622 w 6923157"/>
              <a:gd name="connsiteY1119" fmla="*/ 3283102 h 3844781"/>
              <a:gd name="connsiteX1120" fmla="*/ 2697754 w 6923157"/>
              <a:gd name="connsiteY1120" fmla="*/ 3292537 h 3844781"/>
              <a:gd name="connsiteX1121" fmla="*/ 2678486 w 6923157"/>
              <a:gd name="connsiteY1121" fmla="*/ 3290981 h 3844781"/>
              <a:gd name="connsiteX1122" fmla="*/ 2621444 w 6923157"/>
              <a:gd name="connsiteY1122" fmla="*/ 3279068 h 3844781"/>
              <a:gd name="connsiteX1123" fmla="*/ 2615098 w 6923157"/>
              <a:gd name="connsiteY1123" fmla="*/ 3263987 h 3844781"/>
              <a:gd name="connsiteX1124" fmla="*/ 2625933 w 6923157"/>
              <a:gd name="connsiteY1124" fmla="*/ 3247795 h 3844781"/>
              <a:gd name="connsiteX1125" fmla="*/ 2640866 w 6923157"/>
              <a:gd name="connsiteY1125" fmla="*/ 3229843 h 3844781"/>
              <a:gd name="connsiteX1126" fmla="*/ 2567468 w 6923157"/>
              <a:gd name="connsiteY1126" fmla="*/ 3270657 h 3844781"/>
              <a:gd name="connsiteX1127" fmla="*/ 2558429 w 6923157"/>
              <a:gd name="connsiteY1127" fmla="*/ 3274338 h 3844781"/>
              <a:gd name="connsiteX1128" fmla="*/ 2550920 w 6923157"/>
              <a:gd name="connsiteY1128" fmla="*/ 3263528 h 3844781"/>
              <a:gd name="connsiteX1129" fmla="*/ 2553113 w 6923157"/>
              <a:gd name="connsiteY1129" fmla="*/ 3253993 h 3844781"/>
              <a:gd name="connsiteX1130" fmla="*/ 2564451 w 6923157"/>
              <a:gd name="connsiteY1130" fmla="*/ 3228575 h 3844781"/>
              <a:gd name="connsiteX1131" fmla="*/ 2555937 w 6923157"/>
              <a:gd name="connsiteY1131" fmla="*/ 3203737 h 3844781"/>
              <a:gd name="connsiteX1132" fmla="*/ 2539947 w 6923157"/>
              <a:gd name="connsiteY1132" fmla="*/ 3213764 h 3844781"/>
              <a:gd name="connsiteX1133" fmla="*/ 2537173 w 6923157"/>
              <a:gd name="connsiteY1133" fmla="*/ 3225437 h 3844781"/>
              <a:gd name="connsiteX1134" fmla="*/ 2512832 w 6923157"/>
              <a:gd name="connsiteY1134" fmla="*/ 3257290 h 3844781"/>
              <a:gd name="connsiteX1135" fmla="*/ 2489546 w 6923157"/>
              <a:gd name="connsiteY1135" fmla="*/ 3264588 h 3844781"/>
              <a:gd name="connsiteX1136" fmla="*/ 2429333 w 6923157"/>
              <a:gd name="connsiteY1136" fmla="*/ 3261377 h 3844781"/>
              <a:gd name="connsiteX1137" fmla="*/ 2414506 w 6923157"/>
              <a:gd name="connsiteY1137" fmla="*/ 3267130 h 3844781"/>
              <a:gd name="connsiteX1138" fmla="*/ 2391036 w 6923157"/>
              <a:gd name="connsiteY1138" fmla="*/ 3279538 h 3844781"/>
              <a:gd name="connsiteX1139" fmla="*/ 2362117 w 6923157"/>
              <a:gd name="connsiteY1139" fmla="*/ 3270608 h 3844781"/>
              <a:gd name="connsiteX1140" fmla="*/ 2343245 w 6923157"/>
              <a:gd name="connsiteY1140" fmla="*/ 3272026 h 3844781"/>
              <a:gd name="connsiteX1141" fmla="*/ 2330373 w 6923157"/>
              <a:gd name="connsiteY1141" fmla="*/ 3279453 h 3844781"/>
              <a:gd name="connsiteX1142" fmla="*/ 2323422 w 6923157"/>
              <a:gd name="connsiteY1142" fmla="*/ 3285797 h 3844781"/>
              <a:gd name="connsiteX1143" fmla="*/ 2318452 w 6923157"/>
              <a:gd name="connsiteY1143" fmla="*/ 3274524 h 3844781"/>
              <a:gd name="connsiteX1144" fmla="*/ 2322654 w 6923157"/>
              <a:gd name="connsiteY1144" fmla="*/ 3260561 h 3844781"/>
              <a:gd name="connsiteX1145" fmla="*/ 2302166 w 6923157"/>
              <a:gd name="connsiteY1145" fmla="*/ 3236895 h 3844781"/>
              <a:gd name="connsiteX1146" fmla="*/ 2292414 w 6923157"/>
              <a:gd name="connsiteY1146" fmla="*/ 3241723 h 3844781"/>
              <a:gd name="connsiteX1147" fmla="*/ 2282977 w 6923157"/>
              <a:gd name="connsiteY1147" fmla="*/ 3242431 h 3844781"/>
              <a:gd name="connsiteX1148" fmla="*/ 2239047 w 6923157"/>
              <a:gd name="connsiteY1148" fmla="*/ 3244365 h 3844781"/>
              <a:gd name="connsiteX1149" fmla="*/ 2237039 w 6923157"/>
              <a:gd name="connsiteY1149" fmla="*/ 3248792 h 3844781"/>
              <a:gd name="connsiteX1150" fmla="*/ 2241745 w 6923157"/>
              <a:gd name="connsiteY1150" fmla="*/ 3258083 h 3844781"/>
              <a:gd name="connsiteX1151" fmla="*/ 2244864 w 6923157"/>
              <a:gd name="connsiteY1151" fmla="*/ 3255483 h 3844781"/>
              <a:gd name="connsiteX1152" fmla="*/ 2265745 w 6923157"/>
              <a:gd name="connsiteY1152" fmla="*/ 3249639 h 3844781"/>
              <a:gd name="connsiteX1153" fmla="*/ 2277641 w 6923157"/>
              <a:gd name="connsiteY1153" fmla="*/ 3273859 h 3844781"/>
              <a:gd name="connsiteX1154" fmla="*/ 2271139 w 6923157"/>
              <a:gd name="connsiteY1154" fmla="*/ 3277076 h 3844781"/>
              <a:gd name="connsiteX1155" fmla="*/ 2256311 w 6923157"/>
              <a:gd name="connsiteY1155" fmla="*/ 3282830 h 3844781"/>
              <a:gd name="connsiteX1156" fmla="*/ 2225096 w 6923157"/>
              <a:gd name="connsiteY1156" fmla="*/ 3295637 h 3844781"/>
              <a:gd name="connsiteX1157" fmla="*/ 2210188 w 6923157"/>
              <a:gd name="connsiteY1157" fmla="*/ 3294300 h 3844781"/>
              <a:gd name="connsiteX1158" fmla="*/ 2191501 w 6923157"/>
              <a:gd name="connsiteY1158" fmla="*/ 3290607 h 3844781"/>
              <a:gd name="connsiteX1159" fmla="*/ 2179395 w 6923157"/>
              <a:gd name="connsiteY1159" fmla="*/ 3290789 h 3844781"/>
              <a:gd name="connsiteX1160" fmla="*/ 2167104 w 6923157"/>
              <a:gd name="connsiteY1160" fmla="*/ 3296079 h 3844781"/>
              <a:gd name="connsiteX1161" fmla="*/ 2158222 w 6923157"/>
              <a:gd name="connsiteY1161" fmla="*/ 3281460 h 3844781"/>
              <a:gd name="connsiteX1162" fmla="*/ 2130101 w 6923157"/>
              <a:gd name="connsiteY1162" fmla="*/ 3310959 h 3844781"/>
              <a:gd name="connsiteX1163" fmla="*/ 2132425 w 6923157"/>
              <a:gd name="connsiteY1163" fmla="*/ 3302413 h 3844781"/>
              <a:gd name="connsiteX1164" fmla="*/ 2117807 w 6923157"/>
              <a:gd name="connsiteY1164" fmla="*/ 3283766 h 3844781"/>
              <a:gd name="connsiteX1165" fmla="*/ 2090741 w 6923157"/>
              <a:gd name="connsiteY1165" fmla="*/ 3288711 h 3844781"/>
              <a:gd name="connsiteX1166" fmla="*/ 2048475 w 6923157"/>
              <a:gd name="connsiteY1166" fmla="*/ 3277145 h 3844781"/>
              <a:gd name="connsiteX1167" fmla="*/ 2032353 w 6923157"/>
              <a:gd name="connsiteY1167" fmla="*/ 3286181 h 3844781"/>
              <a:gd name="connsiteX1168" fmla="*/ 2014750 w 6923157"/>
              <a:gd name="connsiteY1168" fmla="*/ 3303606 h 3844781"/>
              <a:gd name="connsiteX1169" fmla="*/ 1993340 w 6923157"/>
              <a:gd name="connsiteY1169" fmla="*/ 3305488 h 3844781"/>
              <a:gd name="connsiteX1170" fmla="*/ 1981419 w 6923157"/>
              <a:gd name="connsiteY1170" fmla="*/ 3300559 h 3844781"/>
              <a:gd name="connsiteX1171" fmla="*/ 1977771 w 6923157"/>
              <a:gd name="connsiteY1171" fmla="*/ 3299195 h 3844781"/>
              <a:gd name="connsiteX1172" fmla="*/ 1945579 w 6923157"/>
              <a:gd name="connsiteY1172" fmla="*/ 3311166 h 3844781"/>
              <a:gd name="connsiteX1173" fmla="*/ 1917297 w 6923157"/>
              <a:gd name="connsiteY1173" fmla="*/ 3326483 h 3844781"/>
              <a:gd name="connsiteX1174" fmla="*/ 1908575 w 6923157"/>
              <a:gd name="connsiteY1174" fmla="*/ 3326046 h 3844781"/>
              <a:gd name="connsiteX1175" fmla="*/ 1895491 w 6923157"/>
              <a:gd name="connsiteY1175" fmla="*/ 3325391 h 3844781"/>
              <a:gd name="connsiteX1176" fmla="*/ 1856876 w 6923157"/>
              <a:gd name="connsiteY1176" fmla="*/ 3347670 h 3844781"/>
              <a:gd name="connsiteX1177" fmla="*/ 1839431 w 6923157"/>
              <a:gd name="connsiteY1177" fmla="*/ 3346796 h 3844781"/>
              <a:gd name="connsiteX1178" fmla="*/ 1829650 w 6923157"/>
              <a:gd name="connsiteY1178" fmla="*/ 3338433 h 3844781"/>
              <a:gd name="connsiteX1179" fmla="*/ 1822407 w 6923157"/>
              <a:gd name="connsiteY1179" fmla="*/ 3329605 h 3844781"/>
              <a:gd name="connsiteX1180" fmla="*/ 1788362 w 6923157"/>
              <a:gd name="connsiteY1180" fmla="*/ 3327702 h 3844781"/>
              <a:gd name="connsiteX1181" fmla="*/ 1781887 w 6923157"/>
              <a:gd name="connsiteY1181" fmla="*/ 3344112 h 3844781"/>
              <a:gd name="connsiteX1182" fmla="*/ 1779907 w 6923157"/>
              <a:gd name="connsiteY1182" fmla="*/ 3361729 h 3844781"/>
              <a:gd name="connsiteX1183" fmla="*/ 1768090 w 6923157"/>
              <a:gd name="connsiteY1183" fmla="*/ 3344601 h 3844781"/>
              <a:gd name="connsiteX1184" fmla="*/ 1746308 w 6923157"/>
              <a:gd name="connsiteY1184" fmla="*/ 3324219 h 3844781"/>
              <a:gd name="connsiteX1185" fmla="*/ 1721807 w 6923157"/>
              <a:gd name="connsiteY1185" fmla="*/ 3341889 h 3844781"/>
              <a:gd name="connsiteX1186" fmla="*/ 1708803 w 6923157"/>
              <a:gd name="connsiteY1186" fmla="*/ 3348326 h 3844781"/>
              <a:gd name="connsiteX1187" fmla="*/ 1686335 w 6923157"/>
              <a:gd name="connsiteY1187" fmla="*/ 3342278 h 3844781"/>
              <a:gd name="connsiteX1188" fmla="*/ 1678459 w 6923157"/>
              <a:gd name="connsiteY1188" fmla="*/ 3341687 h 3844781"/>
              <a:gd name="connsiteX1189" fmla="*/ 1661094 w 6923157"/>
              <a:gd name="connsiteY1189" fmla="*/ 3347905 h 3844781"/>
              <a:gd name="connsiteX1190" fmla="*/ 1666934 w 6923157"/>
              <a:gd name="connsiteY1190" fmla="*/ 3339731 h 3844781"/>
              <a:gd name="connsiteX1191" fmla="*/ 1664236 w 6923157"/>
              <a:gd name="connsiteY1191" fmla="*/ 3326014 h 3844781"/>
              <a:gd name="connsiteX1192" fmla="*/ 1654352 w 6923157"/>
              <a:gd name="connsiteY1192" fmla="*/ 3329850 h 3844781"/>
              <a:gd name="connsiteX1193" fmla="*/ 1631439 w 6923157"/>
              <a:gd name="connsiteY1193" fmla="*/ 3359412 h 3844781"/>
              <a:gd name="connsiteX1194" fmla="*/ 1610690 w 6923157"/>
              <a:gd name="connsiteY1194" fmla="*/ 3366248 h 3844781"/>
              <a:gd name="connsiteX1195" fmla="*/ 1587588 w 6923157"/>
              <a:gd name="connsiteY1195" fmla="*/ 3368437 h 3844781"/>
              <a:gd name="connsiteX1196" fmla="*/ 1562399 w 6923157"/>
              <a:gd name="connsiteY1196" fmla="*/ 3367962 h 3844781"/>
              <a:gd name="connsiteX1197" fmla="*/ 1544901 w 6923157"/>
              <a:gd name="connsiteY1197" fmla="*/ 3373188 h 3844781"/>
              <a:gd name="connsiteX1198" fmla="*/ 1523623 w 6923157"/>
              <a:gd name="connsiteY1198" fmla="*/ 3376060 h 3844781"/>
              <a:gd name="connsiteX1199" fmla="*/ 1516776 w 6923157"/>
              <a:gd name="connsiteY1199" fmla="*/ 3370206 h 3844781"/>
              <a:gd name="connsiteX1200" fmla="*/ 1491904 w 6923157"/>
              <a:gd name="connsiteY1200" fmla="*/ 3365614 h 3844781"/>
              <a:gd name="connsiteX1201" fmla="*/ 1481201 w 6923157"/>
              <a:gd name="connsiteY1201" fmla="*/ 3382794 h 3844781"/>
              <a:gd name="connsiteX1202" fmla="*/ 1463465 w 6923157"/>
              <a:gd name="connsiteY1202" fmla="*/ 3399230 h 3844781"/>
              <a:gd name="connsiteX1203" fmla="*/ 1432119 w 6923157"/>
              <a:gd name="connsiteY1203" fmla="*/ 3411045 h 3844781"/>
              <a:gd name="connsiteX1204" fmla="*/ 1423925 w 6923157"/>
              <a:gd name="connsiteY1204" fmla="*/ 3414572 h 3844781"/>
              <a:gd name="connsiteX1205" fmla="*/ 1376163 w 6923157"/>
              <a:gd name="connsiteY1205" fmla="*/ 3420251 h 3844781"/>
              <a:gd name="connsiteX1206" fmla="*/ 1384514 w 6923157"/>
              <a:gd name="connsiteY1206" fmla="*/ 3398425 h 3844781"/>
              <a:gd name="connsiteX1207" fmla="*/ 1386707 w 6923157"/>
              <a:gd name="connsiteY1207" fmla="*/ 3388889 h 3844781"/>
              <a:gd name="connsiteX1208" fmla="*/ 1386230 w 6923157"/>
              <a:gd name="connsiteY1208" fmla="*/ 3378825 h 3844781"/>
              <a:gd name="connsiteX1209" fmla="*/ 1377903 w 6923157"/>
              <a:gd name="connsiteY1209" fmla="*/ 3381361 h 3844781"/>
              <a:gd name="connsiteX1210" fmla="*/ 1370187 w 6923157"/>
              <a:gd name="connsiteY1210" fmla="*/ 3394951 h 3844781"/>
              <a:gd name="connsiteX1211" fmla="*/ 1363157 w 6923157"/>
              <a:gd name="connsiteY1211" fmla="*/ 3394205 h 3844781"/>
              <a:gd name="connsiteX1212" fmla="*/ 1356625 w 6923157"/>
              <a:gd name="connsiteY1212" fmla="*/ 3384233 h 3844781"/>
              <a:gd name="connsiteX1213" fmla="*/ 1314151 w 6923157"/>
              <a:gd name="connsiteY1213" fmla="*/ 3397066 h 3844781"/>
              <a:gd name="connsiteX1214" fmla="*/ 1305456 w 6923157"/>
              <a:gd name="connsiteY1214" fmla="*/ 3409820 h 3844781"/>
              <a:gd name="connsiteX1215" fmla="*/ 1304715 w 6923157"/>
              <a:gd name="connsiteY1215" fmla="*/ 3397775 h 3844781"/>
              <a:gd name="connsiteX1216" fmla="*/ 1294220 w 6923157"/>
              <a:gd name="connsiteY1216" fmla="*/ 3390556 h 3844781"/>
              <a:gd name="connsiteX1217" fmla="*/ 1280371 w 6923157"/>
              <a:gd name="connsiteY1217" fmla="*/ 3397146 h 3844781"/>
              <a:gd name="connsiteX1218" fmla="*/ 1273632 w 6923157"/>
              <a:gd name="connsiteY1218" fmla="*/ 3411572 h 3844781"/>
              <a:gd name="connsiteX1219" fmla="*/ 1280374 w 6923157"/>
              <a:gd name="connsiteY1219" fmla="*/ 3429627 h 3844781"/>
              <a:gd name="connsiteX1220" fmla="*/ 1266100 w 6923157"/>
              <a:gd name="connsiteY1220" fmla="*/ 3420054 h 3844781"/>
              <a:gd name="connsiteX1221" fmla="*/ 1253413 w 6923157"/>
              <a:gd name="connsiteY1221" fmla="*/ 3422371 h 3844781"/>
              <a:gd name="connsiteX1222" fmla="*/ 1213475 w 6923157"/>
              <a:gd name="connsiteY1222" fmla="*/ 3434742 h 3844781"/>
              <a:gd name="connsiteX1223" fmla="*/ 1182789 w 6923157"/>
              <a:gd name="connsiteY1223" fmla="*/ 3451513 h 3844781"/>
              <a:gd name="connsiteX1224" fmla="*/ 1175706 w 6923157"/>
              <a:gd name="connsiteY1224" fmla="*/ 3456868 h 3844781"/>
              <a:gd name="connsiteX1225" fmla="*/ 1157575 w 6923157"/>
              <a:gd name="connsiteY1225" fmla="*/ 3470330 h 3844781"/>
              <a:gd name="connsiteX1226" fmla="*/ 1156993 w 6923157"/>
              <a:gd name="connsiteY1226" fmla="*/ 3472466 h 3844781"/>
              <a:gd name="connsiteX1227" fmla="*/ 1148483 w 6923157"/>
              <a:gd name="connsiteY1227" fmla="*/ 3480112 h 3844781"/>
              <a:gd name="connsiteX1228" fmla="*/ 1143196 w 6923157"/>
              <a:gd name="connsiteY1228" fmla="*/ 3472958 h 3844781"/>
              <a:gd name="connsiteX1229" fmla="*/ 1129450 w 6923157"/>
              <a:gd name="connsiteY1229" fmla="*/ 3467347 h 3844781"/>
              <a:gd name="connsiteX1230" fmla="*/ 1096544 w 6923157"/>
              <a:gd name="connsiteY1230" fmla="*/ 3480463 h 3844781"/>
              <a:gd name="connsiteX1231" fmla="*/ 1071962 w 6923157"/>
              <a:gd name="connsiteY1231" fmla="*/ 3491043 h 3844781"/>
              <a:gd name="connsiteX1232" fmla="*/ 1064799 w 6923157"/>
              <a:gd name="connsiteY1232" fmla="*/ 3489307 h 3844781"/>
              <a:gd name="connsiteX1233" fmla="*/ 1044023 w 6923157"/>
              <a:gd name="connsiteY1233" fmla="*/ 3482951 h 3844781"/>
              <a:gd name="connsiteX1234" fmla="*/ 1013309 w 6923157"/>
              <a:gd name="connsiteY1234" fmla="*/ 3486531 h 3844781"/>
              <a:gd name="connsiteX1235" fmla="*/ 1019972 w 6923157"/>
              <a:gd name="connsiteY1235" fmla="*/ 3497496 h 3844781"/>
              <a:gd name="connsiteX1236" fmla="*/ 1017911 w 6923157"/>
              <a:gd name="connsiteY1236" fmla="*/ 3508022 h 3844781"/>
              <a:gd name="connsiteX1237" fmla="*/ 988812 w 6923157"/>
              <a:gd name="connsiteY1237" fmla="*/ 3536685 h 3844781"/>
              <a:gd name="connsiteX1238" fmla="*/ 944489 w 6923157"/>
              <a:gd name="connsiteY1238" fmla="*/ 3568127 h 3844781"/>
              <a:gd name="connsiteX1239" fmla="*/ 938487 w 6923157"/>
              <a:gd name="connsiteY1239" fmla="*/ 3562118 h 3844781"/>
              <a:gd name="connsiteX1240" fmla="*/ 946520 w 6923157"/>
              <a:gd name="connsiteY1240" fmla="*/ 3544409 h 3844781"/>
              <a:gd name="connsiteX1241" fmla="*/ 946626 w 6923157"/>
              <a:gd name="connsiteY1241" fmla="*/ 3532209 h 3844781"/>
              <a:gd name="connsiteX1242" fmla="*/ 937057 w 6923157"/>
              <a:gd name="connsiteY1242" fmla="*/ 3531926 h 3844781"/>
              <a:gd name="connsiteX1243" fmla="*/ 924451 w 6923157"/>
              <a:gd name="connsiteY1243" fmla="*/ 3541335 h 3844781"/>
              <a:gd name="connsiteX1244" fmla="*/ 915278 w 6923157"/>
              <a:gd name="connsiteY1244" fmla="*/ 3544026 h 3844781"/>
              <a:gd name="connsiteX1245" fmla="*/ 915383 w 6923157"/>
              <a:gd name="connsiteY1245" fmla="*/ 3531825 h 3844781"/>
              <a:gd name="connsiteX1246" fmla="*/ 916281 w 6923157"/>
              <a:gd name="connsiteY1246" fmla="*/ 3525571 h 3844781"/>
              <a:gd name="connsiteX1247" fmla="*/ 910493 w 6923157"/>
              <a:gd name="connsiteY1247" fmla="*/ 3527644 h 3844781"/>
              <a:gd name="connsiteX1248" fmla="*/ 871457 w 6923157"/>
              <a:gd name="connsiteY1248" fmla="*/ 3566242 h 3844781"/>
              <a:gd name="connsiteX1249" fmla="*/ 820765 w 6923157"/>
              <a:gd name="connsiteY1249" fmla="*/ 3634375 h 3844781"/>
              <a:gd name="connsiteX1250" fmla="*/ 815110 w 6923157"/>
              <a:gd name="connsiteY1250" fmla="*/ 3637438 h 3844781"/>
              <a:gd name="connsiteX1251" fmla="*/ 811515 w 6923157"/>
              <a:gd name="connsiteY1251" fmla="*/ 3629975 h 3844781"/>
              <a:gd name="connsiteX1252" fmla="*/ 812517 w 6923157"/>
              <a:gd name="connsiteY1252" fmla="*/ 3611520 h 3844781"/>
              <a:gd name="connsiteX1253" fmla="*/ 812093 w 6923157"/>
              <a:gd name="connsiteY1253" fmla="*/ 3595357 h 3844781"/>
              <a:gd name="connsiteX1254" fmla="*/ 803238 w 6923157"/>
              <a:gd name="connsiteY1254" fmla="*/ 3593929 h 3844781"/>
              <a:gd name="connsiteX1255" fmla="*/ 795520 w 6923157"/>
              <a:gd name="connsiteY1255" fmla="*/ 3607519 h 3844781"/>
              <a:gd name="connsiteX1256" fmla="*/ 783944 w 6923157"/>
              <a:gd name="connsiteY1256" fmla="*/ 3611664 h 3844781"/>
              <a:gd name="connsiteX1257" fmla="*/ 778605 w 6923157"/>
              <a:gd name="connsiteY1257" fmla="*/ 3610609 h 3844781"/>
              <a:gd name="connsiteX1258" fmla="*/ 765469 w 6923157"/>
              <a:gd name="connsiteY1258" fmla="*/ 3616054 h 3844781"/>
              <a:gd name="connsiteX1259" fmla="*/ 748396 w 6923157"/>
              <a:gd name="connsiteY1259" fmla="*/ 3637444 h 3844781"/>
              <a:gd name="connsiteX1260" fmla="*/ 729895 w 6923157"/>
              <a:gd name="connsiteY1260" fmla="*/ 3661125 h 3844781"/>
              <a:gd name="connsiteX1261" fmla="*/ 718768 w 6923157"/>
              <a:gd name="connsiteY1261" fmla="*/ 3662143 h 3844781"/>
              <a:gd name="connsiteX1262" fmla="*/ 661731 w 6923157"/>
              <a:gd name="connsiteY1262" fmla="*/ 3715194 h 3844781"/>
              <a:gd name="connsiteX1263" fmla="*/ 641275 w 6923157"/>
              <a:gd name="connsiteY1263" fmla="*/ 3737201 h 3844781"/>
              <a:gd name="connsiteX1264" fmla="*/ 628853 w 6923157"/>
              <a:gd name="connsiteY1264" fmla="*/ 3741501 h 3844781"/>
              <a:gd name="connsiteX1265" fmla="*/ 606890 w 6923157"/>
              <a:gd name="connsiteY1265" fmla="*/ 3758709 h 3844781"/>
              <a:gd name="connsiteX1266" fmla="*/ 595895 w 6923157"/>
              <a:gd name="connsiteY1266" fmla="*/ 3760718 h 3844781"/>
              <a:gd name="connsiteX1267" fmla="*/ 583074 w 6923157"/>
              <a:gd name="connsiteY1267" fmla="*/ 3762044 h 3844781"/>
              <a:gd name="connsiteX1268" fmla="*/ 570732 w 6923157"/>
              <a:gd name="connsiteY1268" fmla="*/ 3773434 h 3844781"/>
              <a:gd name="connsiteX1269" fmla="*/ 569437 w 6923157"/>
              <a:gd name="connsiteY1269" fmla="*/ 3776716 h 3844781"/>
              <a:gd name="connsiteX1270" fmla="*/ 571052 w 6923157"/>
              <a:gd name="connsiteY1270" fmla="*/ 3801798 h 3844781"/>
              <a:gd name="connsiteX1271" fmla="*/ 560982 w 6923157"/>
              <a:gd name="connsiteY1271" fmla="*/ 3810743 h 3844781"/>
              <a:gd name="connsiteX1272" fmla="*/ 555431 w 6923157"/>
              <a:gd name="connsiteY1272" fmla="*/ 3801607 h 3844781"/>
              <a:gd name="connsiteX1273" fmla="*/ 554874 w 6923157"/>
              <a:gd name="connsiteY1273" fmla="*/ 3784452 h 3844781"/>
              <a:gd name="connsiteX1274" fmla="*/ 543617 w 6923157"/>
              <a:gd name="connsiteY1274" fmla="*/ 3816960 h 3844781"/>
              <a:gd name="connsiteX1275" fmla="*/ 526359 w 6923157"/>
              <a:gd name="connsiteY1275" fmla="*/ 3843460 h 3844781"/>
              <a:gd name="connsiteX1276" fmla="*/ 519776 w 6923157"/>
              <a:gd name="connsiteY1276" fmla="*/ 3839587 h 3844781"/>
              <a:gd name="connsiteX1277" fmla="*/ 523582 w 6923157"/>
              <a:gd name="connsiteY1277" fmla="*/ 3822650 h 3844781"/>
              <a:gd name="connsiteX1278" fmla="*/ 528681 w 6923157"/>
              <a:gd name="connsiteY1278" fmla="*/ 3802432 h 3844781"/>
              <a:gd name="connsiteX1279" fmla="*/ 503043 w 6923157"/>
              <a:gd name="connsiteY1279" fmla="*/ 3805086 h 3844781"/>
              <a:gd name="connsiteX1280" fmla="*/ 518424 w 6923157"/>
              <a:gd name="connsiteY1280" fmla="*/ 3784004 h 3844781"/>
              <a:gd name="connsiteX1281" fmla="*/ 524738 w 6923157"/>
              <a:gd name="connsiteY1281" fmla="*/ 3753413 h 3844781"/>
              <a:gd name="connsiteX1282" fmla="*/ 519267 w 6923157"/>
              <a:gd name="connsiteY1282" fmla="*/ 3751368 h 3844781"/>
              <a:gd name="connsiteX1283" fmla="*/ 510703 w 6923157"/>
              <a:gd name="connsiteY1283" fmla="*/ 3765112 h 3844781"/>
              <a:gd name="connsiteX1284" fmla="*/ 487470 w 6923157"/>
              <a:gd name="connsiteY1284" fmla="*/ 3766311 h 3844781"/>
              <a:gd name="connsiteX1285" fmla="*/ 485779 w 6923157"/>
              <a:gd name="connsiteY1285" fmla="*/ 3766620 h 3844781"/>
              <a:gd name="connsiteX1286" fmla="*/ 455966 w 6923157"/>
              <a:gd name="connsiteY1286" fmla="*/ 3796428 h 3844781"/>
              <a:gd name="connsiteX1287" fmla="*/ 407281 w 6923157"/>
              <a:gd name="connsiteY1287" fmla="*/ 3827653 h 3844781"/>
              <a:gd name="connsiteX1288" fmla="*/ 411535 w 6923157"/>
              <a:gd name="connsiteY1288" fmla="*/ 3807590 h 3844781"/>
              <a:gd name="connsiteX1289" fmla="*/ 402204 w 6923157"/>
              <a:gd name="connsiteY1289" fmla="*/ 3796098 h 3844781"/>
              <a:gd name="connsiteX1290" fmla="*/ 365409 w 6923157"/>
              <a:gd name="connsiteY1290" fmla="*/ 3786577 h 3844781"/>
              <a:gd name="connsiteX1291" fmla="*/ 354835 w 6923157"/>
              <a:gd name="connsiteY1291" fmla="*/ 3772267 h 3844781"/>
              <a:gd name="connsiteX1292" fmla="*/ 338075 w 6923157"/>
              <a:gd name="connsiteY1292" fmla="*/ 3757057 h 3844781"/>
              <a:gd name="connsiteX1293" fmla="*/ 325653 w 6923157"/>
              <a:gd name="connsiteY1293" fmla="*/ 3761357 h 3844781"/>
              <a:gd name="connsiteX1294" fmla="*/ 309554 w 6923157"/>
              <a:gd name="connsiteY1294" fmla="*/ 3751101 h 3844781"/>
              <a:gd name="connsiteX1295" fmla="*/ 304637 w 6923157"/>
              <a:gd name="connsiteY1295" fmla="*/ 3733728 h 3844781"/>
              <a:gd name="connsiteX1296" fmla="*/ 311031 w 6923157"/>
              <a:gd name="connsiteY1296" fmla="*/ 3710227 h 3844781"/>
              <a:gd name="connsiteX1297" fmla="*/ 325065 w 6923157"/>
              <a:gd name="connsiteY1297" fmla="*/ 3698529 h 3844781"/>
              <a:gd name="connsiteX1298" fmla="*/ 336617 w 6923157"/>
              <a:gd name="connsiteY1298" fmla="*/ 3713675 h 3844781"/>
              <a:gd name="connsiteX1299" fmla="*/ 347878 w 6923157"/>
              <a:gd name="connsiteY1299" fmla="*/ 3713648 h 3844781"/>
              <a:gd name="connsiteX1300" fmla="*/ 355884 w 6923157"/>
              <a:gd name="connsiteY1300" fmla="*/ 3682749 h 3844781"/>
              <a:gd name="connsiteX1301" fmla="*/ 354032 w 6923157"/>
              <a:gd name="connsiteY1301" fmla="*/ 3668875 h 3844781"/>
              <a:gd name="connsiteX1302" fmla="*/ 354745 w 6923157"/>
              <a:gd name="connsiteY1302" fmla="*/ 3667730 h 3844781"/>
              <a:gd name="connsiteX1303" fmla="*/ 353054 w 6923157"/>
              <a:gd name="connsiteY1303" fmla="*/ 3668038 h 3844781"/>
              <a:gd name="connsiteX1304" fmla="*/ 307884 w 6923157"/>
              <a:gd name="connsiteY1304" fmla="*/ 3699637 h 3844781"/>
              <a:gd name="connsiteX1305" fmla="*/ 282273 w 6923157"/>
              <a:gd name="connsiteY1305" fmla="*/ 3715481 h 3844781"/>
              <a:gd name="connsiteX1306" fmla="*/ 270459 w 6923157"/>
              <a:gd name="connsiteY1306" fmla="*/ 3730834 h 3844781"/>
              <a:gd name="connsiteX1307" fmla="*/ 263377 w 6923157"/>
              <a:gd name="connsiteY1307" fmla="*/ 3736189 h 3844781"/>
              <a:gd name="connsiteX1308" fmla="*/ 248284 w 6923157"/>
              <a:gd name="connsiteY1308" fmla="*/ 3739961 h 3844781"/>
              <a:gd name="connsiteX1309" fmla="*/ 223390 w 6923157"/>
              <a:gd name="connsiteY1309" fmla="*/ 3787142 h 3844781"/>
              <a:gd name="connsiteX1310" fmla="*/ 221962 w 6923157"/>
              <a:gd name="connsiteY1310" fmla="*/ 3789432 h 3844781"/>
              <a:gd name="connsiteX1311" fmla="*/ 214614 w 6923157"/>
              <a:gd name="connsiteY1311" fmla="*/ 3792805 h 3844781"/>
              <a:gd name="connsiteX1312" fmla="*/ 209328 w 6923157"/>
              <a:gd name="connsiteY1312" fmla="*/ 3785650 h 3844781"/>
              <a:gd name="connsiteX1313" fmla="*/ 212102 w 6923157"/>
              <a:gd name="connsiteY1313" fmla="*/ 3773976 h 3844781"/>
              <a:gd name="connsiteX1314" fmla="*/ 224997 w 6923157"/>
              <a:gd name="connsiteY1314" fmla="*/ 3747260 h 3844781"/>
              <a:gd name="connsiteX1315" fmla="*/ 225580 w 6923157"/>
              <a:gd name="connsiteY1315" fmla="*/ 3745123 h 3844781"/>
              <a:gd name="connsiteX1316" fmla="*/ 227139 w 6923157"/>
              <a:gd name="connsiteY1316" fmla="*/ 3743824 h 3844781"/>
              <a:gd name="connsiteX1317" fmla="*/ 224601 w 6923157"/>
              <a:gd name="connsiteY1317" fmla="*/ 3744287 h 3844781"/>
              <a:gd name="connsiteX1318" fmla="*/ 223043 w 6923157"/>
              <a:gd name="connsiteY1318" fmla="*/ 3745587 h 3844781"/>
              <a:gd name="connsiteX1319" fmla="*/ 200946 w 6923157"/>
              <a:gd name="connsiteY1319" fmla="*/ 3761803 h 3844781"/>
              <a:gd name="connsiteX1320" fmla="*/ 177952 w 6923157"/>
              <a:gd name="connsiteY1320" fmla="*/ 3784275 h 3844781"/>
              <a:gd name="connsiteX1321" fmla="*/ 164420 w 6923157"/>
              <a:gd name="connsiteY1321" fmla="*/ 3786747 h 3844781"/>
              <a:gd name="connsiteX1322" fmla="*/ 163863 w 6923157"/>
              <a:gd name="connsiteY1322" fmla="*/ 3769592 h 3844781"/>
              <a:gd name="connsiteX1323" fmla="*/ 177208 w 6923157"/>
              <a:gd name="connsiteY1323" fmla="*/ 3739748 h 3844781"/>
              <a:gd name="connsiteX1324" fmla="*/ 181646 w 6923157"/>
              <a:gd name="connsiteY1324" fmla="*/ 3714576 h 3844781"/>
              <a:gd name="connsiteX1325" fmla="*/ 172502 w 6923157"/>
              <a:gd name="connsiteY1325" fmla="*/ 3730457 h 3844781"/>
              <a:gd name="connsiteX1326" fmla="*/ 150038 w 6923157"/>
              <a:gd name="connsiteY1326" fmla="*/ 3756891 h 3844781"/>
              <a:gd name="connsiteX1327" fmla="*/ 118823 w 6923157"/>
              <a:gd name="connsiteY1327" fmla="*/ 3769699 h 3844781"/>
              <a:gd name="connsiteX1328" fmla="*/ 88345 w 6923157"/>
              <a:gd name="connsiteY1328" fmla="*/ 3762069 h 3844781"/>
              <a:gd name="connsiteX1329" fmla="*/ 73120 w 6923157"/>
              <a:gd name="connsiteY1329" fmla="*/ 3764851 h 3844781"/>
              <a:gd name="connsiteX1330" fmla="*/ 62418 w 6923157"/>
              <a:gd name="connsiteY1330" fmla="*/ 3782032 h 3844781"/>
              <a:gd name="connsiteX1331" fmla="*/ 20334 w 6923157"/>
              <a:gd name="connsiteY1331" fmla="*/ 3732874 h 3844781"/>
              <a:gd name="connsiteX1332" fmla="*/ 3595 w 6923157"/>
              <a:gd name="connsiteY1332" fmla="*/ 3665891 h 3844781"/>
              <a:gd name="connsiteX1333" fmla="*/ 16781 w 6923157"/>
              <a:gd name="connsiteY1333" fmla="*/ 3621866 h 3844781"/>
              <a:gd name="connsiteX1334" fmla="*/ 36259 w 6923157"/>
              <a:gd name="connsiteY1334" fmla="*/ 3599020 h 3844781"/>
              <a:gd name="connsiteX1335" fmla="*/ 39934 w 6923157"/>
              <a:gd name="connsiteY1335" fmla="*/ 3613574 h 3844781"/>
              <a:gd name="connsiteX1336" fmla="*/ 58538 w 6923157"/>
              <a:gd name="connsiteY1336" fmla="*/ 3577694 h 3844781"/>
              <a:gd name="connsiteX1337" fmla="*/ 72362 w 6923157"/>
              <a:gd name="connsiteY1337" fmla="*/ 3557912 h 3844781"/>
              <a:gd name="connsiteX1338" fmla="*/ 96545 w 6923157"/>
              <a:gd name="connsiteY1338" fmla="*/ 3544360 h 3844781"/>
              <a:gd name="connsiteX1339" fmla="*/ 120677 w 6923157"/>
              <a:gd name="connsiteY1339" fmla="*/ 3536906 h 3844781"/>
              <a:gd name="connsiteX1340" fmla="*/ 141530 w 6923157"/>
              <a:gd name="connsiteY1340" fmla="*/ 3517871 h 3844781"/>
              <a:gd name="connsiteX1341" fmla="*/ 153713 w 6923157"/>
              <a:gd name="connsiteY1341" fmla="*/ 3492300 h 3844781"/>
              <a:gd name="connsiteX1342" fmla="*/ 165475 w 6923157"/>
              <a:gd name="connsiteY1342" fmla="*/ 3483046 h 3844781"/>
              <a:gd name="connsiteX1343" fmla="*/ 235437 w 6923157"/>
              <a:gd name="connsiteY1343" fmla="*/ 3448950 h 3844781"/>
              <a:gd name="connsiteX1344" fmla="*/ 256318 w 6923157"/>
              <a:gd name="connsiteY1344" fmla="*/ 3443105 h 3844781"/>
              <a:gd name="connsiteX1345" fmla="*/ 287160 w 6923157"/>
              <a:gd name="connsiteY1345" fmla="*/ 3408033 h 3844781"/>
              <a:gd name="connsiteX1346" fmla="*/ 297520 w 6923157"/>
              <a:gd name="connsiteY1346" fmla="*/ 3381779 h 3844781"/>
              <a:gd name="connsiteX1347" fmla="*/ 304652 w 6923157"/>
              <a:gd name="connsiteY1347" fmla="*/ 3337843 h 3844781"/>
              <a:gd name="connsiteX1348" fmla="*/ 299761 w 6923157"/>
              <a:gd name="connsiteY1348" fmla="*/ 3333660 h 3844781"/>
              <a:gd name="connsiteX1349" fmla="*/ 295215 w 6923157"/>
              <a:gd name="connsiteY1349" fmla="*/ 3338552 h 3844781"/>
              <a:gd name="connsiteX1350" fmla="*/ 295428 w 6923157"/>
              <a:gd name="connsiteY1350" fmla="*/ 3346634 h 3844781"/>
              <a:gd name="connsiteX1351" fmla="*/ 282980 w 6923157"/>
              <a:gd name="connsiteY1351" fmla="*/ 3370224 h 3844781"/>
              <a:gd name="connsiteX1352" fmla="*/ 247773 w 6923157"/>
              <a:gd name="connsiteY1352" fmla="*/ 3372594 h 3844781"/>
              <a:gd name="connsiteX1353" fmla="*/ 256440 w 6923157"/>
              <a:gd name="connsiteY1353" fmla="*/ 3346650 h 3844781"/>
              <a:gd name="connsiteX1354" fmla="*/ 255250 w 6923157"/>
              <a:gd name="connsiteY1354" fmla="*/ 3337732 h 3844781"/>
              <a:gd name="connsiteX1355" fmla="*/ 248034 w 6923157"/>
              <a:gd name="connsiteY1355" fmla="*/ 3342095 h 3844781"/>
              <a:gd name="connsiteX1356" fmla="*/ 240053 w 6923157"/>
              <a:gd name="connsiteY1356" fmla="*/ 3353703 h 3844781"/>
              <a:gd name="connsiteX1357" fmla="*/ 227286 w 6923157"/>
              <a:gd name="connsiteY1357" fmla="*/ 3348929 h 3844781"/>
              <a:gd name="connsiteX1358" fmla="*/ 211055 w 6923157"/>
              <a:gd name="connsiteY1358" fmla="*/ 3337683 h 3844781"/>
              <a:gd name="connsiteX1359" fmla="*/ 202121 w 6923157"/>
              <a:gd name="connsiteY1359" fmla="*/ 3329165 h 3844781"/>
              <a:gd name="connsiteX1360" fmla="*/ 203733 w 6923157"/>
              <a:gd name="connsiteY1360" fmla="*/ 3321765 h 3844781"/>
              <a:gd name="connsiteX1361" fmla="*/ 195247 w 6923157"/>
              <a:gd name="connsiteY1361" fmla="*/ 3310118 h 3844781"/>
              <a:gd name="connsiteX1362" fmla="*/ 149862 w 6923157"/>
              <a:gd name="connsiteY1362" fmla="*/ 3301152 h 3844781"/>
              <a:gd name="connsiteX1363" fmla="*/ 140214 w 6923157"/>
              <a:gd name="connsiteY1363" fmla="*/ 3293778 h 3844781"/>
              <a:gd name="connsiteX1364" fmla="*/ 140158 w 6923157"/>
              <a:gd name="connsiteY1364" fmla="*/ 3267396 h 3844781"/>
              <a:gd name="connsiteX1365" fmla="*/ 164394 w 6923157"/>
              <a:gd name="connsiteY1365" fmla="*/ 3247744 h 3844781"/>
              <a:gd name="connsiteX1366" fmla="*/ 245032 w 6923157"/>
              <a:gd name="connsiteY1366" fmla="*/ 3183276 h 3844781"/>
              <a:gd name="connsiteX1367" fmla="*/ 262502 w 6923157"/>
              <a:gd name="connsiteY1367" fmla="*/ 3164857 h 3844781"/>
              <a:gd name="connsiteX1368" fmla="*/ 327651 w 6923157"/>
              <a:gd name="connsiteY1368" fmla="*/ 3101188 h 3844781"/>
              <a:gd name="connsiteX1369" fmla="*/ 332911 w 6923157"/>
              <a:gd name="connsiteY1369" fmla="*/ 3095153 h 3844781"/>
              <a:gd name="connsiteX1370" fmla="*/ 336555 w 6923157"/>
              <a:gd name="connsiteY1370" fmla="*/ 3064034 h 3844781"/>
              <a:gd name="connsiteX1371" fmla="*/ 331321 w 6923157"/>
              <a:gd name="connsiteY1371" fmla="*/ 3050779 h 3844781"/>
              <a:gd name="connsiteX1372" fmla="*/ 322281 w 6923157"/>
              <a:gd name="connsiteY1372" fmla="*/ 3054460 h 3844781"/>
              <a:gd name="connsiteX1373" fmla="*/ 259009 w 6923157"/>
              <a:gd name="connsiteY1373" fmla="*/ 3112712 h 3844781"/>
              <a:gd name="connsiteX1374" fmla="*/ 182756 w 6923157"/>
              <a:gd name="connsiteY1374" fmla="*/ 3158108 h 3844781"/>
              <a:gd name="connsiteX1375" fmla="*/ 172474 w 6923157"/>
              <a:gd name="connsiteY1375" fmla="*/ 3158970 h 3844781"/>
              <a:gd name="connsiteX1376" fmla="*/ 173292 w 6923157"/>
              <a:gd name="connsiteY1376" fmla="*/ 3145626 h 3844781"/>
              <a:gd name="connsiteX1377" fmla="*/ 176728 w 6923157"/>
              <a:gd name="connsiteY1377" fmla="*/ 3138907 h 3844781"/>
              <a:gd name="connsiteX1378" fmla="*/ 181959 w 6923157"/>
              <a:gd name="connsiteY1378" fmla="*/ 3119679 h 3844781"/>
              <a:gd name="connsiteX1379" fmla="*/ 124232 w 6923157"/>
              <a:gd name="connsiteY1379" fmla="*/ 3122105 h 3844781"/>
              <a:gd name="connsiteX1380" fmla="*/ 119791 w 6923157"/>
              <a:gd name="connsiteY1380" fmla="*/ 3114794 h 3844781"/>
              <a:gd name="connsiteX1381" fmla="*/ 120344 w 6923157"/>
              <a:gd name="connsiteY1381" fmla="*/ 3099467 h 3844781"/>
              <a:gd name="connsiteX1382" fmla="*/ 127264 w 6923157"/>
              <a:gd name="connsiteY1382" fmla="*/ 3047449 h 3844781"/>
              <a:gd name="connsiteX1383" fmla="*/ 172852 w 6923157"/>
              <a:gd name="connsiteY1383" fmla="*/ 2967051 h 3844781"/>
              <a:gd name="connsiteX1384" fmla="*/ 209905 w 6923157"/>
              <a:gd name="connsiteY1384" fmla="*/ 2913588 h 3844781"/>
              <a:gd name="connsiteX1385" fmla="*/ 245109 w 6923157"/>
              <a:gd name="connsiteY1385" fmla="*/ 2878736 h 3844781"/>
              <a:gd name="connsiteX1386" fmla="*/ 270376 w 6923157"/>
              <a:gd name="connsiteY1386" fmla="*/ 2853820 h 3844781"/>
              <a:gd name="connsiteX1387" fmla="*/ 279898 w 6923157"/>
              <a:gd name="connsiteY1387" fmla="*/ 2844104 h 3844781"/>
              <a:gd name="connsiteX1388" fmla="*/ 278558 w 6923157"/>
              <a:gd name="connsiteY1388" fmla="*/ 2844794 h 3844781"/>
              <a:gd name="connsiteX1389" fmla="*/ 247119 w 6923157"/>
              <a:gd name="connsiteY1389" fmla="*/ 2824235 h 3844781"/>
              <a:gd name="connsiteX1390" fmla="*/ 224132 w 6923157"/>
              <a:gd name="connsiteY1390" fmla="*/ 2827459 h 3844781"/>
              <a:gd name="connsiteX1391" fmla="*/ 207276 w 6923157"/>
              <a:gd name="connsiteY1391" fmla="*/ 2852591 h 3844781"/>
              <a:gd name="connsiteX1392" fmla="*/ 146325 w 6923157"/>
              <a:gd name="connsiteY1392" fmla="*/ 2776149 h 3844781"/>
              <a:gd name="connsiteX1393" fmla="*/ 124246 w 6923157"/>
              <a:gd name="connsiteY1393" fmla="*/ 2674521 h 3844781"/>
              <a:gd name="connsiteX1394" fmla="*/ 146053 w 6923157"/>
              <a:gd name="connsiteY1394" fmla="*/ 2609234 h 3844781"/>
              <a:gd name="connsiteX1395" fmla="*/ 176343 w 6923157"/>
              <a:gd name="connsiteY1395" fmla="*/ 2576149 h 3844781"/>
              <a:gd name="connsiteX1396" fmla="*/ 181199 w 6923157"/>
              <a:gd name="connsiteY1396" fmla="*/ 2598233 h 3844781"/>
              <a:gd name="connsiteX1397" fmla="*/ 210774 w 6923157"/>
              <a:gd name="connsiteY1397" fmla="*/ 2545516 h 3844781"/>
              <a:gd name="connsiteX1398" fmla="*/ 232431 w 6923157"/>
              <a:gd name="connsiteY1398" fmla="*/ 2516675 h 3844781"/>
              <a:gd name="connsiteX1399" fmla="*/ 269363 w 6923157"/>
              <a:gd name="connsiteY1399" fmla="*/ 2497833 h 3844781"/>
              <a:gd name="connsiteX1400" fmla="*/ 305940 w 6923157"/>
              <a:gd name="connsiteY1400" fmla="*/ 2488148 h 3844781"/>
              <a:gd name="connsiteX1401" fmla="*/ 338121 w 6923157"/>
              <a:gd name="connsiteY1401" fmla="*/ 2460867 h 3844781"/>
              <a:gd name="connsiteX1402" fmla="*/ 357581 w 6923157"/>
              <a:gd name="connsiteY1402" fmla="*/ 2423228 h 3844781"/>
              <a:gd name="connsiteX1403" fmla="*/ 375664 w 6923157"/>
              <a:gd name="connsiteY1403" fmla="*/ 2410067 h 3844781"/>
              <a:gd name="connsiteX1404" fmla="*/ 482274 w 6923157"/>
              <a:gd name="connsiteY1404" fmla="*/ 2363235 h 3844781"/>
              <a:gd name="connsiteX1405" fmla="*/ 513895 w 6923157"/>
              <a:gd name="connsiteY1405" fmla="*/ 2355764 h 3844781"/>
              <a:gd name="connsiteX1406" fmla="*/ 561808 w 6923157"/>
              <a:gd name="connsiteY1406" fmla="*/ 2305026 h 3844781"/>
              <a:gd name="connsiteX1407" fmla="*/ 578560 w 6923157"/>
              <a:gd name="connsiteY1407" fmla="*/ 2266250 h 3844781"/>
              <a:gd name="connsiteX1408" fmla="*/ 591275 w 6923157"/>
              <a:gd name="connsiteY1408" fmla="*/ 2200721 h 3844781"/>
              <a:gd name="connsiteX1409" fmla="*/ 584123 w 6923157"/>
              <a:gd name="connsiteY1409" fmla="*/ 2194135 h 3844781"/>
              <a:gd name="connsiteX1410" fmla="*/ 577073 w 6923157"/>
              <a:gd name="connsiteY1410" fmla="*/ 2201196 h 3844781"/>
              <a:gd name="connsiteX1411" fmla="*/ 577024 w 6923157"/>
              <a:gd name="connsiteY1411" fmla="*/ 2213343 h 3844781"/>
              <a:gd name="connsiteX1412" fmla="*/ 557257 w 6923157"/>
              <a:gd name="connsiteY1412" fmla="*/ 2247990 h 3844781"/>
              <a:gd name="connsiteX1413" fmla="*/ 504281 w 6923157"/>
              <a:gd name="connsiteY1413" fmla="*/ 2249351 h 3844781"/>
              <a:gd name="connsiteX1414" fmla="*/ 518480 w 6923157"/>
              <a:gd name="connsiteY1414" fmla="*/ 2210933 h 3844781"/>
              <a:gd name="connsiteX1415" fmla="*/ 517099 w 6923157"/>
              <a:gd name="connsiteY1415" fmla="*/ 2197468 h 3844781"/>
              <a:gd name="connsiteX1416" fmla="*/ 506065 w 6923157"/>
              <a:gd name="connsiteY1416" fmla="*/ 2203570 h 3844781"/>
              <a:gd name="connsiteX1417" fmla="*/ 493550 w 6923157"/>
              <a:gd name="connsiteY1417" fmla="*/ 2220502 h 3844781"/>
              <a:gd name="connsiteX1418" fmla="*/ 474597 w 6923157"/>
              <a:gd name="connsiteY1418" fmla="*/ 2212539 h 3844781"/>
              <a:gd name="connsiteX1419" fmla="*/ 450739 w 6923157"/>
              <a:gd name="connsiteY1419" fmla="*/ 2194637 h 3844781"/>
              <a:gd name="connsiteX1420" fmla="*/ 437711 w 6923157"/>
              <a:gd name="connsiteY1420" fmla="*/ 2181288 h 3844781"/>
              <a:gd name="connsiteX1421" fmla="*/ 440469 w 6923157"/>
              <a:gd name="connsiteY1421" fmla="*/ 2170276 h 3844781"/>
              <a:gd name="connsiteX1422" fmla="*/ 428258 w 6923157"/>
              <a:gd name="connsiteY1422" fmla="*/ 2152259 h 3844781"/>
              <a:gd name="connsiteX1423" fmla="*/ 360518 w 6923157"/>
              <a:gd name="connsiteY1423" fmla="*/ 2135962 h 3844781"/>
              <a:gd name="connsiteX1424" fmla="*/ 346365 w 6923157"/>
              <a:gd name="connsiteY1424" fmla="*/ 2124288 h 3844781"/>
              <a:gd name="connsiteX1425" fmla="*/ 347486 w 6923157"/>
              <a:gd name="connsiteY1425" fmla="*/ 2084669 h 3844781"/>
              <a:gd name="connsiteX1426" fmla="*/ 384776 w 6923157"/>
              <a:gd name="connsiteY1426" fmla="*/ 2056671 h 3844781"/>
              <a:gd name="connsiteX1427" fmla="*/ 508802 w 6923157"/>
              <a:gd name="connsiteY1427" fmla="*/ 1964899 h 3844781"/>
              <a:gd name="connsiteX1428" fmla="*/ 535875 w 6923157"/>
              <a:gd name="connsiteY1428" fmla="*/ 1938334 h 3844781"/>
              <a:gd name="connsiteX1429" fmla="*/ 636606 w 6923157"/>
              <a:gd name="connsiteY1429" fmla="*/ 1846796 h 3844781"/>
              <a:gd name="connsiteX1430" fmla="*/ 644780 w 6923157"/>
              <a:gd name="connsiteY1430" fmla="*/ 1838061 h 3844781"/>
              <a:gd name="connsiteX1431" fmla="*/ 651672 w 6923157"/>
              <a:gd name="connsiteY1431" fmla="*/ 1791561 h 3844781"/>
              <a:gd name="connsiteX1432" fmla="*/ 644415 w 6923157"/>
              <a:gd name="connsiteY1432" fmla="*/ 1771331 h 3844781"/>
              <a:gd name="connsiteX1433" fmla="*/ 630674 w 6923157"/>
              <a:gd name="connsiteY1433" fmla="*/ 1776295 h 3844781"/>
              <a:gd name="connsiteX1434" fmla="*/ 533006 w 6923157"/>
              <a:gd name="connsiteY1434" fmla="*/ 1859814 h 3844781"/>
              <a:gd name="connsiteX1435" fmla="*/ 416436 w 6923157"/>
              <a:gd name="connsiteY1435" fmla="*/ 1923220 h 3844781"/>
              <a:gd name="connsiteX1436" fmla="*/ 400957 w 6923157"/>
              <a:gd name="connsiteY1436" fmla="*/ 1923875 h 3844781"/>
              <a:gd name="connsiteX1437" fmla="*/ 402795 w 6923157"/>
              <a:gd name="connsiteY1437" fmla="*/ 1903885 h 3844781"/>
              <a:gd name="connsiteX1438" fmla="*/ 408260 w 6923157"/>
              <a:gd name="connsiteY1438" fmla="*/ 1894012 h 3844781"/>
              <a:gd name="connsiteX1439" fmla="*/ 416993 w 6923157"/>
              <a:gd name="connsiteY1439" fmla="*/ 1865468 h 3844781"/>
              <a:gd name="connsiteX1440" fmla="*/ 330199 w 6923157"/>
              <a:gd name="connsiteY1440" fmla="*/ 1865504 h 3844781"/>
              <a:gd name="connsiteX1441" fmla="*/ 323863 w 6923157"/>
              <a:gd name="connsiteY1441" fmla="*/ 1854250 h 3844781"/>
              <a:gd name="connsiteX1442" fmla="*/ 325394 w 6923157"/>
              <a:gd name="connsiteY1442" fmla="*/ 1831270 h 3844781"/>
              <a:gd name="connsiteX1443" fmla="*/ 338158 w 6923157"/>
              <a:gd name="connsiteY1443" fmla="*/ 1753591 h 3844781"/>
              <a:gd name="connsiteX1444" fmla="*/ 410280 w 6923157"/>
              <a:gd name="connsiteY1444" fmla="*/ 1635711 h 3844781"/>
              <a:gd name="connsiteX1445" fmla="*/ 468357 w 6923157"/>
              <a:gd name="connsiteY1445" fmla="*/ 1557746 h 3844781"/>
              <a:gd name="connsiteX1446" fmla="*/ 522809 w 6923157"/>
              <a:gd name="connsiteY1446" fmla="*/ 1507610 h 3844781"/>
              <a:gd name="connsiteX1447" fmla="*/ 561886 w 6923157"/>
              <a:gd name="connsiteY1447" fmla="*/ 1471771 h 3844781"/>
              <a:gd name="connsiteX1448" fmla="*/ 649696 w 6923157"/>
              <a:gd name="connsiteY1448" fmla="*/ 1418472 h 3844781"/>
              <a:gd name="connsiteX1449" fmla="*/ 713242 w 6923157"/>
              <a:gd name="connsiteY1449" fmla="*/ 1368577 h 3844781"/>
              <a:gd name="connsiteX1450" fmla="*/ 740771 w 6923157"/>
              <a:gd name="connsiteY1450" fmla="*/ 1308558 h 3844781"/>
              <a:gd name="connsiteX1451" fmla="*/ 786385 w 6923157"/>
              <a:gd name="connsiteY1451" fmla="*/ 1235378 h 3844781"/>
              <a:gd name="connsiteX1452" fmla="*/ 798032 w 6923157"/>
              <a:gd name="connsiteY1452" fmla="*/ 1235262 h 3844781"/>
              <a:gd name="connsiteX1453" fmla="*/ 832413 w 6923157"/>
              <a:gd name="connsiteY1453" fmla="*/ 1254721 h 3844781"/>
              <a:gd name="connsiteX1454" fmla="*/ 879103 w 6923157"/>
              <a:gd name="connsiteY1454" fmla="*/ 1229957 h 3844781"/>
              <a:gd name="connsiteX1455" fmla="*/ 888654 w 6923157"/>
              <a:gd name="connsiteY1455" fmla="*/ 1196745 h 3844781"/>
              <a:gd name="connsiteX1456" fmla="*/ 926709 w 6923157"/>
              <a:gd name="connsiteY1456" fmla="*/ 1176227 h 3844781"/>
              <a:gd name="connsiteX1457" fmla="*/ 929110 w 6923157"/>
              <a:gd name="connsiteY1457" fmla="*/ 1174373 h 3844781"/>
              <a:gd name="connsiteX1458" fmla="*/ 931714 w 6923157"/>
              <a:gd name="connsiteY1458" fmla="*/ 1161865 h 3844781"/>
              <a:gd name="connsiteX1459" fmla="*/ 957000 w 6923157"/>
              <a:gd name="connsiteY1459" fmla="*/ 1143140 h 3844781"/>
              <a:gd name="connsiteX1460" fmla="*/ 1044458 w 6923157"/>
              <a:gd name="connsiteY1460" fmla="*/ 1136940 h 3844781"/>
              <a:gd name="connsiteX1461" fmla="*/ 1109074 w 6923157"/>
              <a:gd name="connsiteY1461" fmla="*/ 1059575 h 3844781"/>
              <a:gd name="connsiteX1462" fmla="*/ 1123426 w 6923157"/>
              <a:gd name="connsiteY1462" fmla="*/ 1022654 h 3844781"/>
              <a:gd name="connsiteX1463" fmla="*/ 1176193 w 6923157"/>
              <a:gd name="connsiteY1463" fmla="*/ 994002 h 3844781"/>
              <a:gd name="connsiteX1464" fmla="*/ 1204954 w 6923157"/>
              <a:gd name="connsiteY1464" fmla="*/ 983895 h 3844781"/>
              <a:gd name="connsiteX1465" fmla="*/ 1244029 w 6923157"/>
              <a:gd name="connsiteY1465" fmla="*/ 948057 h 3844781"/>
              <a:gd name="connsiteX1466" fmla="*/ 1356921 w 6923157"/>
              <a:gd name="connsiteY1466" fmla="*/ 848742 h 3844781"/>
              <a:gd name="connsiteX1467" fmla="*/ 1404426 w 6923157"/>
              <a:gd name="connsiteY1467" fmla="*/ 819310 h 3844781"/>
              <a:gd name="connsiteX1468" fmla="*/ 1480437 w 6923157"/>
              <a:gd name="connsiteY1468" fmla="*/ 764631 h 3844781"/>
              <a:gd name="connsiteX1469" fmla="*/ 1510677 w 6923157"/>
              <a:gd name="connsiteY1469" fmla="*/ 743693 h 3844781"/>
              <a:gd name="connsiteX1470" fmla="*/ 1522835 w 6923157"/>
              <a:gd name="connsiteY1470" fmla="*/ 735916 h 3844781"/>
              <a:gd name="connsiteX1471" fmla="*/ 1610848 w 6923157"/>
              <a:gd name="connsiteY1471" fmla="*/ 671964 h 3844781"/>
              <a:gd name="connsiteX1472" fmla="*/ 1635881 w 6923157"/>
              <a:gd name="connsiteY1472" fmla="*/ 676040 h 3844781"/>
              <a:gd name="connsiteX1473" fmla="*/ 1629088 w 6923157"/>
              <a:gd name="connsiteY1473" fmla="*/ 698241 h 3844781"/>
              <a:gd name="connsiteX1474" fmla="*/ 1609421 w 6923157"/>
              <a:gd name="connsiteY1474" fmla="*/ 708589 h 3844781"/>
              <a:gd name="connsiteX1475" fmla="*/ 1584799 w 6923157"/>
              <a:gd name="connsiteY1475" fmla="*/ 721150 h 3844781"/>
              <a:gd name="connsiteX1476" fmla="*/ 1576423 w 6923157"/>
              <a:gd name="connsiteY1476" fmla="*/ 740538 h 3844781"/>
              <a:gd name="connsiteX1477" fmla="*/ 1577497 w 6923157"/>
              <a:gd name="connsiteY1477" fmla="*/ 751013 h 3844781"/>
              <a:gd name="connsiteX1478" fmla="*/ 1586743 w 6923157"/>
              <a:gd name="connsiteY1478" fmla="*/ 752750 h 3844781"/>
              <a:gd name="connsiteX1479" fmla="*/ 1612592 w 6923157"/>
              <a:gd name="connsiteY1479" fmla="*/ 752159 h 3844781"/>
              <a:gd name="connsiteX1480" fmla="*/ 1635428 w 6923157"/>
              <a:gd name="connsiteY1480" fmla="*/ 747436 h 3844781"/>
              <a:gd name="connsiteX1481" fmla="*/ 1749087 w 6923157"/>
              <a:gd name="connsiteY1481" fmla="*/ 693547 h 3844781"/>
              <a:gd name="connsiteX1482" fmla="*/ 1775343 w 6923157"/>
              <a:gd name="connsiteY1482" fmla="*/ 671650 h 3844781"/>
              <a:gd name="connsiteX1483" fmla="*/ 1790515 w 6923157"/>
              <a:gd name="connsiteY1483" fmla="*/ 668003 h 3844781"/>
              <a:gd name="connsiteX1484" fmla="*/ 1809315 w 6923157"/>
              <a:gd name="connsiteY1484" fmla="*/ 674471 h 3844781"/>
              <a:gd name="connsiteX1485" fmla="*/ 1831126 w 6923157"/>
              <a:gd name="connsiteY1485" fmla="*/ 647127 h 3844781"/>
              <a:gd name="connsiteX1486" fmla="*/ 1847778 w 6923157"/>
              <a:gd name="connsiteY1486" fmla="*/ 632649 h 3844781"/>
              <a:gd name="connsiteX1487" fmla="*/ 1859119 w 6923157"/>
              <a:gd name="connsiteY1487" fmla="*/ 629540 h 3844781"/>
              <a:gd name="connsiteX1488" fmla="*/ 1931044 w 6923157"/>
              <a:gd name="connsiteY1488" fmla="*/ 598199 h 3844781"/>
              <a:gd name="connsiteX1489" fmla="*/ 1955052 w 6923157"/>
              <a:gd name="connsiteY1489" fmla="*/ 579654 h 3844781"/>
              <a:gd name="connsiteX1490" fmla="*/ 1971347 w 6923157"/>
              <a:gd name="connsiteY1490" fmla="*/ 574332 h 3844781"/>
              <a:gd name="connsiteX1491" fmla="*/ 2024477 w 6923157"/>
              <a:gd name="connsiteY1491" fmla="*/ 574466 h 3844781"/>
              <a:gd name="connsiteX1492" fmla="*/ 2168484 w 6923157"/>
              <a:gd name="connsiteY1492" fmla="*/ 551225 h 3844781"/>
              <a:gd name="connsiteX1493" fmla="*/ 2222429 w 6923157"/>
              <a:gd name="connsiteY1493" fmla="*/ 546692 h 3844781"/>
              <a:gd name="connsiteX1494" fmla="*/ 2309324 w 6923157"/>
              <a:gd name="connsiteY1494" fmla="*/ 522358 h 3844781"/>
              <a:gd name="connsiteX1495" fmla="*/ 2426561 w 6923157"/>
              <a:gd name="connsiteY1495" fmla="*/ 490731 h 3844781"/>
              <a:gd name="connsiteX1496" fmla="*/ 2524029 w 6923157"/>
              <a:gd name="connsiteY1496" fmla="*/ 455807 h 3844781"/>
              <a:gd name="connsiteX1497" fmla="*/ 2618585 w 6923157"/>
              <a:gd name="connsiteY1497" fmla="*/ 430397 h 3844781"/>
              <a:gd name="connsiteX1498" fmla="*/ 2686169 w 6923157"/>
              <a:gd name="connsiteY1498" fmla="*/ 407256 h 3844781"/>
              <a:gd name="connsiteX1499" fmla="*/ 2966161 w 6923157"/>
              <a:gd name="connsiteY1499" fmla="*/ 333063 h 3844781"/>
              <a:gd name="connsiteX1500" fmla="*/ 3270774 w 6923157"/>
              <a:gd name="connsiteY1500" fmla="*/ 246308 h 3844781"/>
              <a:gd name="connsiteX1501" fmla="*/ 3563794 w 6923157"/>
              <a:gd name="connsiteY1501" fmla="*/ 185465 h 3844781"/>
              <a:gd name="connsiteX1502" fmla="*/ 3788615 w 6923157"/>
              <a:gd name="connsiteY1502" fmla="*/ 141779 h 3844781"/>
              <a:gd name="connsiteX1503" fmla="*/ 3959493 w 6923157"/>
              <a:gd name="connsiteY1503" fmla="*/ 102625 h 3844781"/>
              <a:gd name="connsiteX1504" fmla="*/ 4082759 w 6923157"/>
              <a:gd name="connsiteY1504" fmla="*/ 79260 h 3844781"/>
              <a:gd name="connsiteX1505" fmla="*/ 4160510 w 6923157"/>
              <a:gd name="connsiteY1505" fmla="*/ 66832 h 3844781"/>
              <a:gd name="connsiteX1506" fmla="*/ 4184775 w 6923157"/>
              <a:gd name="connsiteY1506" fmla="*/ 63429 h 3844781"/>
              <a:gd name="connsiteX1507" fmla="*/ 4190037 w 6923157"/>
              <a:gd name="connsiteY1507" fmla="*/ 64206 h 3844781"/>
              <a:gd name="connsiteX1508" fmla="*/ 4555241 w 6923157"/>
              <a:gd name="connsiteY1508" fmla="*/ 25108 h 3844781"/>
              <a:gd name="connsiteX1509" fmla="*/ 4651792 w 6923157"/>
              <a:gd name="connsiteY1509" fmla="*/ 19150 h 3844781"/>
              <a:gd name="connsiteX1510" fmla="*/ 4863232 w 6923157"/>
              <a:gd name="connsiteY1510" fmla="*/ 9214 h 3844781"/>
              <a:gd name="connsiteX1511" fmla="*/ 5029821 w 6923157"/>
              <a:gd name="connsiteY1511" fmla="*/ 4053 h 3844781"/>
              <a:gd name="connsiteX1512" fmla="*/ 5184916 w 6923157"/>
              <a:gd name="connsiteY1512" fmla="*/ 504 h 3844781"/>
              <a:gd name="connsiteX1513" fmla="*/ 5191838 w 6923157"/>
              <a:gd name="connsiteY1513" fmla="*/ 103 h 3844781"/>
              <a:gd name="connsiteX1514" fmla="*/ 5198148 w 6923157"/>
              <a:gd name="connsiteY1514" fmla="*/ 3202 h 3844781"/>
              <a:gd name="connsiteX1515" fmla="*/ 5279936 w 6923157"/>
              <a:gd name="connsiteY1515" fmla="*/ 17527 h 3844781"/>
              <a:gd name="connsiteX1516" fmla="*/ 5364685 w 6923157"/>
              <a:gd name="connsiteY1516" fmla="*/ 10190 h 3844781"/>
              <a:gd name="connsiteX1517" fmla="*/ 5509053 w 6923157"/>
              <a:gd name="connsiteY1517" fmla="*/ 15735 h 38447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Lst>
            <a:rect l="l" t="t" r="r" b="b"/>
            <a:pathLst>
              <a:path w="6923157" h="3844781">
                <a:moveTo>
                  <a:pt x="4127094" y="2650274"/>
                </a:moveTo>
                <a:lnTo>
                  <a:pt x="4120952" y="2652027"/>
                </a:lnTo>
                <a:lnTo>
                  <a:pt x="4121694" y="2652798"/>
                </a:lnTo>
                <a:lnTo>
                  <a:pt x="4123622" y="2654447"/>
                </a:lnTo>
                <a:close/>
                <a:moveTo>
                  <a:pt x="4042165" y="2624169"/>
                </a:moveTo>
                <a:cubicBezTo>
                  <a:pt x="4038517" y="2622805"/>
                  <a:pt x="4035623" y="2623841"/>
                  <a:pt x="4033090" y="2625954"/>
                </a:cubicBezTo>
                <a:lnTo>
                  <a:pt x="4032096" y="2627139"/>
                </a:lnTo>
                <a:lnTo>
                  <a:pt x="4039066" y="2637438"/>
                </a:lnTo>
                <a:cubicBezTo>
                  <a:pt x="4039330" y="2639420"/>
                  <a:pt x="4040308" y="2640257"/>
                  <a:pt x="4040573" y="2642238"/>
                </a:cubicBezTo>
                <a:cubicBezTo>
                  <a:pt x="4043190" y="2648865"/>
                  <a:pt x="4046705" y="2649238"/>
                  <a:pt x="4050273" y="2643511"/>
                </a:cubicBezTo>
                <a:lnTo>
                  <a:pt x="4050295" y="2643480"/>
                </a:lnTo>
                <a:lnTo>
                  <a:pt x="4049615" y="2633721"/>
                </a:lnTo>
                <a:cubicBezTo>
                  <a:pt x="4048001" y="2628940"/>
                  <a:pt x="4045325" y="2625115"/>
                  <a:pt x="4042165" y="2624169"/>
                </a:cubicBezTo>
                <a:close/>
                <a:moveTo>
                  <a:pt x="4268802" y="2636824"/>
                </a:moveTo>
                <a:lnTo>
                  <a:pt x="4256851" y="2652632"/>
                </a:lnTo>
                <a:lnTo>
                  <a:pt x="4274805" y="2655317"/>
                </a:lnTo>
                <a:lnTo>
                  <a:pt x="4275574" y="2653477"/>
                </a:lnTo>
                <a:cubicBezTo>
                  <a:pt x="4279284" y="2649628"/>
                  <a:pt x="4283850" y="2646510"/>
                  <a:pt x="4287193" y="2642347"/>
                </a:cubicBezTo>
                <a:cubicBezTo>
                  <a:pt x="4279567" y="2637142"/>
                  <a:pt x="4273673" y="2635174"/>
                  <a:pt x="4268802" y="2636824"/>
                </a:cubicBezTo>
                <a:close/>
                <a:moveTo>
                  <a:pt x="5509053" y="15735"/>
                </a:moveTo>
                <a:cubicBezTo>
                  <a:pt x="5530765" y="12689"/>
                  <a:pt x="5550842" y="18979"/>
                  <a:pt x="5568007" y="34782"/>
                </a:cubicBezTo>
                <a:cubicBezTo>
                  <a:pt x="5573730" y="40050"/>
                  <a:pt x="5577561" y="39514"/>
                  <a:pt x="5582209" y="34308"/>
                </a:cubicBezTo>
                <a:cubicBezTo>
                  <a:pt x="5592936" y="25214"/>
                  <a:pt x="5603970" y="19113"/>
                  <a:pt x="5615414" y="29649"/>
                </a:cubicBezTo>
                <a:cubicBezTo>
                  <a:pt x="5630843" y="41144"/>
                  <a:pt x="5646475" y="41987"/>
                  <a:pt x="5664202" y="37982"/>
                </a:cubicBezTo>
                <a:cubicBezTo>
                  <a:pt x="5690868" y="32722"/>
                  <a:pt x="5715899" y="36799"/>
                  <a:pt x="5739604" y="53203"/>
                </a:cubicBezTo>
                <a:cubicBezTo>
                  <a:pt x="5753603" y="63381"/>
                  <a:pt x="5772096" y="66858"/>
                  <a:pt x="5783946" y="56089"/>
                </a:cubicBezTo>
                <a:cubicBezTo>
                  <a:pt x="5805248" y="36405"/>
                  <a:pt x="5825018" y="39701"/>
                  <a:pt x="5846832" y="50301"/>
                </a:cubicBezTo>
                <a:cubicBezTo>
                  <a:pt x="5857663" y="54852"/>
                  <a:pt x="5869770" y="59225"/>
                  <a:pt x="5882235" y="54440"/>
                </a:cubicBezTo>
                <a:cubicBezTo>
                  <a:pt x="5888314" y="50551"/>
                  <a:pt x="5891328" y="54682"/>
                  <a:pt x="5891942" y="60666"/>
                </a:cubicBezTo>
                <a:cubicBezTo>
                  <a:pt x="5892402" y="65155"/>
                  <a:pt x="5892708" y="68148"/>
                  <a:pt x="5893015" y="71140"/>
                </a:cubicBezTo>
                <a:cubicBezTo>
                  <a:pt x="5893426" y="87778"/>
                  <a:pt x="5894703" y="87599"/>
                  <a:pt x="5905430" y="78505"/>
                </a:cubicBezTo>
                <a:cubicBezTo>
                  <a:pt x="5917434" y="69232"/>
                  <a:pt x="5930868" y="61276"/>
                  <a:pt x="5943179" y="54995"/>
                </a:cubicBezTo>
                <a:cubicBezTo>
                  <a:pt x="5948135" y="52782"/>
                  <a:pt x="5953089" y="50570"/>
                  <a:pt x="5957381" y="54521"/>
                </a:cubicBezTo>
                <a:cubicBezTo>
                  <a:pt x="5961674" y="58471"/>
                  <a:pt x="5959733" y="64814"/>
                  <a:pt x="5957638" y="69662"/>
                </a:cubicBezTo>
                <a:cubicBezTo>
                  <a:pt x="5952480" y="82528"/>
                  <a:pt x="5956925" y="87975"/>
                  <a:pt x="5967294" y="88037"/>
                </a:cubicBezTo>
                <a:cubicBezTo>
                  <a:pt x="5971280" y="88997"/>
                  <a:pt x="5975418" y="91452"/>
                  <a:pt x="5979250" y="90913"/>
                </a:cubicBezTo>
                <a:cubicBezTo>
                  <a:pt x="5988189" y="89659"/>
                  <a:pt x="5989927" y="93969"/>
                  <a:pt x="5985739" y="103664"/>
                </a:cubicBezTo>
                <a:cubicBezTo>
                  <a:pt x="5983491" y="107014"/>
                  <a:pt x="5981396" y="111861"/>
                  <a:pt x="5985535" y="114315"/>
                </a:cubicBezTo>
                <a:cubicBezTo>
                  <a:pt x="5988549" y="118446"/>
                  <a:pt x="5992227" y="116412"/>
                  <a:pt x="5995906" y="114378"/>
                </a:cubicBezTo>
                <a:cubicBezTo>
                  <a:pt x="6005509" y="106960"/>
                  <a:pt x="6016032" y="108519"/>
                  <a:pt x="6027833" y="109899"/>
                </a:cubicBezTo>
                <a:cubicBezTo>
                  <a:pt x="6063542" y="117031"/>
                  <a:pt x="6093120" y="102256"/>
                  <a:pt x="6120345" y="77188"/>
                </a:cubicBezTo>
                <a:cubicBezTo>
                  <a:pt x="6125147" y="73479"/>
                  <a:pt x="6126934" y="65639"/>
                  <a:pt x="6133167" y="63247"/>
                </a:cubicBezTo>
                <a:cubicBezTo>
                  <a:pt x="6132656" y="70908"/>
                  <a:pt x="6131992" y="77071"/>
                  <a:pt x="6131482" y="84731"/>
                </a:cubicBezTo>
                <a:cubicBezTo>
                  <a:pt x="6130463" y="100052"/>
                  <a:pt x="6136491" y="108312"/>
                  <a:pt x="6148292" y="109692"/>
                </a:cubicBezTo>
                <a:cubicBezTo>
                  <a:pt x="6187680" y="114790"/>
                  <a:pt x="6227066" y="119888"/>
                  <a:pt x="6266453" y="124986"/>
                </a:cubicBezTo>
                <a:cubicBezTo>
                  <a:pt x="6280809" y="126008"/>
                  <a:pt x="6294703" y="122540"/>
                  <a:pt x="6309365" y="126553"/>
                </a:cubicBezTo>
                <a:cubicBezTo>
                  <a:pt x="6318765" y="129789"/>
                  <a:pt x="6324335" y="133561"/>
                  <a:pt x="6323161" y="147384"/>
                </a:cubicBezTo>
                <a:cubicBezTo>
                  <a:pt x="6323571" y="164021"/>
                  <a:pt x="6334709" y="171565"/>
                  <a:pt x="6346711" y="162293"/>
                </a:cubicBezTo>
                <a:cubicBezTo>
                  <a:pt x="6356315" y="154875"/>
                  <a:pt x="6364132" y="155296"/>
                  <a:pt x="6373685" y="160026"/>
                </a:cubicBezTo>
                <a:cubicBezTo>
                  <a:pt x="6379407" y="165294"/>
                  <a:pt x="6384516" y="164577"/>
                  <a:pt x="6390287" y="157697"/>
                </a:cubicBezTo>
                <a:cubicBezTo>
                  <a:pt x="6395906" y="149321"/>
                  <a:pt x="6403416" y="146749"/>
                  <a:pt x="6411539" y="150162"/>
                </a:cubicBezTo>
                <a:cubicBezTo>
                  <a:pt x="6416800" y="150941"/>
                  <a:pt x="6423645" y="154534"/>
                  <a:pt x="6428754" y="153817"/>
                </a:cubicBezTo>
                <a:cubicBezTo>
                  <a:pt x="6436417" y="152743"/>
                  <a:pt x="6439431" y="156872"/>
                  <a:pt x="6441476" y="164175"/>
                </a:cubicBezTo>
                <a:cubicBezTo>
                  <a:pt x="6446840" y="178599"/>
                  <a:pt x="6449548" y="179737"/>
                  <a:pt x="6461400" y="168968"/>
                </a:cubicBezTo>
                <a:cubicBezTo>
                  <a:pt x="6468448" y="161908"/>
                  <a:pt x="6475344" y="153351"/>
                  <a:pt x="6483977" y="149104"/>
                </a:cubicBezTo>
                <a:cubicBezTo>
                  <a:pt x="6484130" y="150601"/>
                  <a:pt x="6485407" y="150422"/>
                  <a:pt x="6485561" y="151918"/>
                </a:cubicBezTo>
                <a:cubicBezTo>
                  <a:pt x="6476061" y="172981"/>
                  <a:pt x="6476061" y="172981"/>
                  <a:pt x="6488426" y="192495"/>
                </a:cubicBezTo>
                <a:cubicBezTo>
                  <a:pt x="6490009" y="195307"/>
                  <a:pt x="6491594" y="198122"/>
                  <a:pt x="6493024" y="199438"/>
                </a:cubicBezTo>
                <a:cubicBezTo>
                  <a:pt x="6505849" y="223441"/>
                  <a:pt x="6521634" y="225780"/>
                  <a:pt x="6542118" y="210763"/>
                </a:cubicBezTo>
                <a:cubicBezTo>
                  <a:pt x="6552845" y="201670"/>
                  <a:pt x="6560967" y="205083"/>
                  <a:pt x="6563778" y="219867"/>
                </a:cubicBezTo>
                <a:cubicBezTo>
                  <a:pt x="6565823" y="227168"/>
                  <a:pt x="6566590" y="234649"/>
                  <a:pt x="6566079" y="242309"/>
                </a:cubicBezTo>
                <a:cubicBezTo>
                  <a:pt x="6564395" y="263794"/>
                  <a:pt x="6548406" y="272108"/>
                  <a:pt x="6534254" y="260435"/>
                </a:cubicBezTo>
                <a:cubicBezTo>
                  <a:pt x="6522964" y="251394"/>
                  <a:pt x="6512287" y="248339"/>
                  <a:pt x="6500486" y="246959"/>
                </a:cubicBezTo>
                <a:cubicBezTo>
                  <a:pt x="6488839" y="247076"/>
                  <a:pt x="6478162" y="244020"/>
                  <a:pt x="6469425" y="234623"/>
                </a:cubicBezTo>
                <a:cubicBezTo>
                  <a:pt x="6456091" y="218280"/>
                  <a:pt x="6449552" y="217681"/>
                  <a:pt x="6437038" y="234614"/>
                </a:cubicBezTo>
                <a:cubicBezTo>
                  <a:pt x="6427741" y="245025"/>
                  <a:pt x="6419108" y="249272"/>
                  <a:pt x="6406030" y="248070"/>
                </a:cubicBezTo>
                <a:cubicBezTo>
                  <a:pt x="6382582" y="246808"/>
                  <a:pt x="6359643" y="237883"/>
                  <a:pt x="6337319" y="234945"/>
                </a:cubicBezTo>
                <a:cubicBezTo>
                  <a:pt x="6317548" y="231648"/>
                  <a:pt x="6298393" y="234336"/>
                  <a:pt x="6283169" y="250132"/>
                </a:cubicBezTo>
                <a:cubicBezTo>
                  <a:pt x="6275151" y="260363"/>
                  <a:pt x="6269735" y="258087"/>
                  <a:pt x="6261153" y="250186"/>
                </a:cubicBezTo>
                <a:cubicBezTo>
                  <a:pt x="6221098" y="213308"/>
                  <a:pt x="6178084" y="198095"/>
                  <a:pt x="6130883" y="230520"/>
                </a:cubicBezTo>
                <a:cubicBezTo>
                  <a:pt x="6123681" y="236083"/>
                  <a:pt x="6116988" y="233987"/>
                  <a:pt x="6110296" y="231890"/>
                </a:cubicBezTo>
                <a:cubicBezTo>
                  <a:pt x="6106158" y="229436"/>
                  <a:pt x="6100436" y="224168"/>
                  <a:pt x="6095786" y="229372"/>
                </a:cubicBezTo>
                <a:cubicBezTo>
                  <a:pt x="6091293" y="236075"/>
                  <a:pt x="6095737" y="241521"/>
                  <a:pt x="6097628" y="247327"/>
                </a:cubicBezTo>
                <a:cubicBezTo>
                  <a:pt x="6102379" y="255768"/>
                  <a:pt x="6098856" y="259297"/>
                  <a:pt x="6091193" y="260372"/>
                </a:cubicBezTo>
                <a:cubicBezTo>
                  <a:pt x="6083530" y="261447"/>
                  <a:pt x="6075560" y="259530"/>
                  <a:pt x="6067744" y="259109"/>
                </a:cubicBezTo>
                <a:cubicBezTo>
                  <a:pt x="6050528" y="255454"/>
                  <a:pt x="6035713" y="249943"/>
                  <a:pt x="6018293" y="256941"/>
                </a:cubicBezTo>
                <a:cubicBezTo>
                  <a:pt x="6014462" y="257479"/>
                  <a:pt x="6014155" y="254486"/>
                  <a:pt x="6012571" y="251672"/>
                </a:cubicBezTo>
                <a:cubicBezTo>
                  <a:pt x="6007360" y="238744"/>
                  <a:pt x="5998113" y="237006"/>
                  <a:pt x="5987896" y="238440"/>
                </a:cubicBezTo>
                <a:cubicBezTo>
                  <a:pt x="5949429" y="242318"/>
                  <a:pt x="5910656" y="243205"/>
                  <a:pt x="5872086" y="233441"/>
                </a:cubicBezTo>
                <a:cubicBezTo>
                  <a:pt x="5869378" y="232303"/>
                  <a:pt x="5865546" y="232839"/>
                  <a:pt x="5861868" y="234874"/>
                </a:cubicBezTo>
                <a:cubicBezTo>
                  <a:pt x="5851141" y="243967"/>
                  <a:pt x="5843019" y="240554"/>
                  <a:pt x="5835099" y="226487"/>
                </a:cubicBezTo>
                <a:cubicBezTo>
                  <a:pt x="5827180" y="212421"/>
                  <a:pt x="5819363" y="211999"/>
                  <a:pt x="5809096" y="225583"/>
                </a:cubicBezTo>
                <a:cubicBezTo>
                  <a:pt x="5804448" y="230788"/>
                  <a:pt x="5801077" y="235815"/>
                  <a:pt x="5796583" y="242516"/>
                </a:cubicBezTo>
                <a:cubicBezTo>
                  <a:pt x="5790554" y="234256"/>
                  <a:pt x="5784525" y="225995"/>
                  <a:pt x="5775585" y="227250"/>
                </a:cubicBezTo>
                <a:cubicBezTo>
                  <a:pt x="5765367" y="228683"/>
                  <a:pt x="5754997" y="228620"/>
                  <a:pt x="5746058" y="229875"/>
                </a:cubicBezTo>
                <a:cubicBezTo>
                  <a:pt x="5712699" y="233037"/>
                  <a:pt x="5708560" y="230583"/>
                  <a:pt x="5706471" y="273373"/>
                </a:cubicBezTo>
                <a:cubicBezTo>
                  <a:pt x="5706471" y="273373"/>
                  <a:pt x="5705193" y="273551"/>
                  <a:pt x="5705346" y="275048"/>
                </a:cubicBezTo>
                <a:cubicBezTo>
                  <a:pt x="5703050" y="290547"/>
                  <a:pt x="5698401" y="295754"/>
                  <a:pt x="5685169" y="293056"/>
                </a:cubicBezTo>
                <a:cubicBezTo>
                  <a:pt x="5627596" y="287474"/>
                  <a:pt x="5569206" y="286561"/>
                  <a:pt x="5511940" y="283972"/>
                </a:cubicBezTo>
                <a:cubicBezTo>
                  <a:pt x="5475566" y="283005"/>
                  <a:pt x="5438070" y="283712"/>
                  <a:pt x="5401850" y="284240"/>
                </a:cubicBezTo>
                <a:cubicBezTo>
                  <a:pt x="5357814" y="284348"/>
                  <a:pt x="5315413" y="275120"/>
                  <a:pt x="5271889" y="267567"/>
                </a:cubicBezTo>
                <a:cubicBezTo>
                  <a:pt x="5239039" y="263069"/>
                  <a:pt x="5207775" y="261386"/>
                  <a:pt x="5177228" y="279331"/>
                </a:cubicBezTo>
                <a:cubicBezTo>
                  <a:pt x="5165070" y="287108"/>
                  <a:pt x="5153269" y="285728"/>
                  <a:pt x="5139732" y="280040"/>
                </a:cubicBezTo>
                <a:cubicBezTo>
                  <a:pt x="5114085" y="269977"/>
                  <a:pt x="5086653" y="267755"/>
                  <a:pt x="5058709" y="273193"/>
                </a:cubicBezTo>
                <a:cubicBezTo>
                  <a:pt x="5034751" y="279591"/>
                  <a:pt x="5009055" y="281678"/>
                  <a:pt x="4984023" y="277602"/>
                </a:cubicBezTo>
                <a:cubicBezTo>
                  <a:pt x="4946067" y="273821"/>
                  <a:pt x="4908570" y="274529"/>
                  <a:pt x="4870257" y="279905"/>
                </a:cubicBezTo>
                <a:cubicBezTo>
                  <a:pt x="4845991" y="283310"/>
                  <a:pt x="4822696" y="283542"/>
                  <a:pt x="4799402" y="283776"/>
                </a:cubicBezTo>
                <a:cubicBezTo>
                  <a:pt x="4748674" y="281786"/>
                  <a:pt x="4697129" y="284465"/>
                  <a:pt x="4645891" y="290136"/>
                </a:cubicBezTo>
                <a:cubicBezTo>
                  <a:pt x="4594653" y="295808"/>
                  <a:pt x="4543721" y="304472"/>
                  <a:pt x="4493454" y="306971"/>
                </a:cubicBezTo>
                <a:cubicBezTo>
                  <a:pt x="4458512" y="307321"/>
                  <a:pt x="4423263" y="304677"/>
                  <a:pt x="4389242" y="314005"/>
                </a:cubicBezTo>
                <a:cubicBezTo>
                  <a:pt x="4335246" y="330687"/>
                  <a:pt x="4280993" y="332229"/>
                  <a:pt x="4227047" y="336762"/>
                </a:cubicBezTo>
                <a:cubicBezTo>
                  <a:pt x="4199921" y="337533"/>
                  <a:pt x="4172641" y="336806"/>
                  <a:pt x="4144697" y="342246"/>
                </a:cubicBezTo>
                <a:cubicBezTo>
                  <a:pt x="4113078" y="349717"/>
                  <a:pt x="4079258" y="348391"/>
                  <a:pt x="4048252" y="361849"/>
                </a:cubicBezTo>
                <a:cubicBezTo>
                  <a:pt x="4028430" y="370701"/>
                  <a:pt x="4007844" y="372071"/>
                  <a:pt x="3988227" y="370271"/>
                </a:cubicBezTo>
                <a:cubicBezTo>
                  <a:pt x="3965902" y="367332"/>
                  <a:pt x="3945315" y="368702"/>
                  <a:pt x="3924064" y="376237"/>
                </a:cubicBezTo>
                <a:cubicBezTo>
                  <a:pt x="3899289" y="387302"/>
                  <a:pt x="3872776" y="394058"/>
                  <a:pt x="3846110" y="399317"/>
                </a:cubicBezTo>
                <a:cubicBezTo>
                  <a:pt x="3809381" y="407506"/>
                  <a:pt x="3773775" y="414020"/>
                  <a:pt x="3738322" y="422029"/>
                </a:cubicBezTo>
                <a:cubicBezTo>
                  <a:pt x="3690251" y="433327"/>
                  <a:pt x="3642182" y="444624"/>
                  <a:pt x="3594111" y="455923"/>
                </a:cubicBezTo>
                <a:cubicBezTo>
                  <a:pt x="3564891" y="461540"/>
                  <a:pt x="3537101" y="468476"/>
                  <a:pt x="3509312" y="475409"/>
                </a:cubicBezTo>
                <a:cubicBezTo>
                  <a:pt x="3465073" y="486170"/>
                  <a:pt x="3422878" y="504232"/>
                  <a:pt x="3376799" y="497038"/>
                </a:cubicBezTo>
                <a:cubicBezTo>
                  <a:pt x="3370261" y="496437"/>
                  <a:pt x="3368013" y="499788"/>
                  <a:pt x="3368778" y="507270"/>
                </a:cubicBezTo>
                <a:cubicBezTo>
                  <a:pt x="3369854" y="517743"/>
                  <a:pt x="3374299" y="523191"/>
                  <a:pt x="3383238" y="521937"/>
                </a:cubicBezTo>
                <a:cubicBezTo>
                  <a:pt x="3392178" y="520682"/>
                  <a:pt x="3400964" y="517930"/>
                  <a:pt x="3409904" y="516676"/>
                </a:cubicBezTo>
                <a:cubicBezTo>
                  <a:pt x="3600858" y="483813"/>
                  <a:pt x="3792781" y="447779"/>
                  <a:pt x="3984042" y="417907"/>
                </a:cubicBezTo>
                <a:cubicBezTo>
                  <a:pt x="4160130" y="391684"/>
                  <a:pt x="4336373" y="366955"/>
                  <a:pt x="4513535" y="351205"/>
                </a:cubicBezTo>
                <a:cubicBezTo>
                  <a:pt x="4627811" y="341241"/>
                  <a:pt x="4741118" y="334451"/>
                  <a:pt x="4854731" y="330651"/>
                </a:cubicBezTo>
                <a:cubicBezTo>
                  <a:pt x="4953989" y="325830"/>
                  <a:pt x="5053708" y="325499"/>
                  <a:pt x="5153579" y="326663"/>
                </a:cubicBezTo>
                <a:cubicBezTo>
                  <a:pt x="5276900" y="329092"/>
                  <a:pt x="5398740" y="342352"/>
                  <a:pt x="5521550" y="352439"/>
                </a:cubicBezTo>
                <a:cubicBezTo>
                  <a:pt x="5560630" y="354545"/>
                  <a:pt x="5600477" y="364131"/>
                  <a:pt x="5638636" y="357260"/>
                </a:cubicBezTo>
                <a:cubicBezTo>
                  <a:pt x="5682059" y="351168"/>
                  <a:pt x="5723386" y="349922"/>
                  <a:pt x="5762367" y="376325"/>
                </a:cubicBezTo>
                <a:cubicBezTo>
                  <a:pt x="5777643" y="386324"/>
                  <a:pt x="5795676" y="385312"/>
                  <a:pt x="5812941" y="376818"/>
                </a:cubicBezTo>
                <a:cubicBezTo>
                  <a:pt x="5823976" y="370716"/>
                  <a:pt x="5835624" y="370599"/>
                  <a:pt x="5848701" y="371801"/>
                </a:cubicBezTo>
                <a:cubicBezTo>
                  <a:pt x="5868319" y="373602"/>
                  <a:pt x="5888395" y="379891"/>
                  <a:pt x="5908215" y="371039"/>
                </a:cubicBezTo>
                <a:cubicBezTo>
                  <a:pt x="5925634" y="364042"/>
                  <a:pt x="5939019" y="368234"/>
                  <a:pt x="5952201" y="383081"/>
                </a:cubicBezTo>
                <a:cubicBezTo>
                  <a:pt x="5956645" y="388529"/>
                  <a:pt x="5961907" y="389307"/>
                  <a:pt x="5967986" y="385420"/>
                </a:cubicBezTo>
                <a:cubicBezTo>
                  <a:pt x="5976466" y="379676"/>
                  <a:pt x="5986529" y="376745"/>
                  <a:pt x="5997206" y="379801"/>
                </a:cubicBezTo>
                <a:cubicBezTo>
                  <a:pt x="6029085" y="387471"/>
                  <a:pt x="6063873" y="385625"/>
                  <a:pt x="6096058" y="396287"/>
                </a:cubicBezTo>
                <a:cubicBezTo>
                  <a:pt x="6106889" y="400838"/>
                  <a:pt x="6117259" y="400901"/>
                  <a:pt x="6126863" y="393483"/>
                </a:cubicBezTo>
                <a:cubicBezTo>
                  <a:pt x="6147500" y="379963"/>
                  <a:pt x="6154039" y="380563"/>
                  <a:pt x="6170388" y="401035"/>
                </a:cubicBezTo>
                <a:cubicBezTo>
                  <a:pt x="6176417" y="409296"/>
                  <a:pt x="6183416" y="414384"/>
                  <a:pt x="6191078" y="413309"/>
                </a:cubicBezTo>
                <a:cubicBezTo>
                  <a:pt x="6218051" y="411043"/>
                  <a:pt x="6243544" y="419608"/>
                  <a:pt x="6268729" y="425181"/>
                </a:cubicBezTo>
                <a:cubicBezTo>
                  <a:pt x="6291361" y="431112"/>
                  <a:pt x="6313839" y="435548"/>
                  <a:pt x="6336367" y="427833"/>
                </a:cubicBezTo>
                <a:cubicBezTo>
                  <a:pt x="6345153" y="425082"/>
                  <a:pt x="6350569" y="427357"/>
                  <a:pt x="6355166" y="434301"/>
                </a:cubicBezTo>
                <a:cubicBezTo>
                  <a:pt x="6361196" y="442561"/>
                  <a:pt x="6368654" y="452139"/>
                  <a:pt x="6378564" y="447714"/>
                </a:cubicBezTo>
                <a:cubicBezTo>
                  <a:pt x="6399662" y="438682"/>
                  <a:pt x="6418615" y="446647"/>
                  <a:pt x="6435781" y="462451"/>
                </a:cubicBezTo>
                <a:cubicBezTo>
                  <a:pt x="6461377" y="484663"/>
                  <a:pt x="6490394" y="489697"/>
                  <a:pt x="6519972" y="474924"/>
                </a:cubicBezTo>
                <a:cubicBezTo>
                  <a:pt x="6531158" y="470319"/>
                  <a:pt x="6535296" y="472772"/>
                  <a:pt x="6536677" y="486239"/>
                </a:cubicBezTo>
                <a:cubicBezTo>
                  <a:pt x="6537137" y="490728"/>
                  <a:pt x="6537598" y="495216"/>
                  <a:pt x="6539181" y="498030"/>
                </a:cubicBezTo>
                <a:cubicBezTo>
                  <a:pt x="6559005" y="527121"/>
                  <a:pt x="6578675" y="554716"/>
                  <a:pt x="6613923" y="557358"/>
                </a:cubicBezTo>
                <a:cubicBezTo>
                  <a:pt x="6621740" y="557780"/>
                  <a:pt x="6620923" y="562448"/>
                  <a:pt x="6618983" y="568791"/>
                </a:cubicBezTo>
                <a:cubicBezTo>
                  <a:pt x="6618013" y="571963"/>
                  <a:pt x="6615765" y="575314"/>
                  <a:pt x="6613518" y="578664"/>
                </a:cubicBezTo>
                <a:cubicBezTo>
                  <a:pt x="6609023" y="585366"/>
                  <a:pt x="6604373" y="590572"/>
                  <a:pt x="6610403" y="598832"/>
                </a:cubicBezTo>
                <a:cubicBezTo>
                  <a:pt x="6615154" y="607272"/>
                  <a:pt x="6620927" y="600391"/>
                  <a:pt x="6627160" y="597999"/>
                </a:cubicBezTo>
                <a:cubicBezTo>
                  <a:pt x="6639470" y="591719"/>
                  <a:pt x="6653058" y="585258"/>
                  <a:pt x="6664195" y="592802"/>
                </a:cubicBezTo>
                <a:cubicBezTo>
                  <a:pt x="6678041" y="601483"/>
                  <a:pt x="6683966" y="596098"/>
                  <a:pt x="6691678" y="582875"/>
                </a:cubicBezTo>
                <a:cubicBezTo>
                  <a:pt x="6693925" y="579524"/>
                  <a:pt x="6696174" y="576174"/>
                  <a:pt x="6699852" y="574140"/>
                </a:cubicBezTo>
                <a:cubicBezTo>
                  <a:pt x="6703223" y="569114"/>
                  <a:pt x="6706901" y="567080"/>
                  <a:pt x="6712622" y="572348"/>
                </a:cubicBezTo>
                <a:cubicBezTo>
                  <a:pt x="6716915" y="576300"/>
                  <a:pt x="6717528" y="582284"/>
                  <a:pt x="6714156" y="587310"/>
                </a:cubicBezTo>
                <a:cubicBezTo>
                  <a:pt x="6710938" y="593832"/>
                  <a:pt x="6710275" y="599997"/>
                  <a:pt x="6705626" y="605202"/>
                </a:cubicBezTo>
                <a:cubicBezTo>
                  <a:pt x="6703226" y="607056"/>
                  <a:pt x="6700826" y="608911"/>
                  <a:pt x="6702562" y="613221"/>
                </a:cubicBezTo>
                <a:cubicBezTo>
                  <a:pt x="6704147" y="616034"/>
                  <a:pt x="6707824" y="614000"/>
                  <a:pt x="6710379" y="613641"/>
                </a:cubicBezTo>
                <a:cubicBezTo>
                  <a:pt x="6714210" y="613105"/>
                  <a:pt x="6716764" y="612746"/>
                  <a:pt x="6719011" y="609395"/>
                </a:cubicBezTo>
                <a:cubicBezTo>
                  <a:pt x="6721258" y="606044"/>
                  <a:pt x="6723814" y="605687"/>
                  <a:pt x="6726674" y="608320"/>
                </a:cubicBezTo>
                <a:cubicBezTo>
                  <a:pt x="6742410" y="622808"/>
                  <a:pt x="6759779" y="627959"/>
                  <a:pt x="6778782" y="623775"/>
                </a:cubicBezTo>
                <a:cubicBezTo>
                  <a:pt x="6787569" y="621025"/>
                  <a:pt x="6796509" y="619770"/>
                  <a:pt x="6805602" y="620012"/>
                </a:cubicBezTo>
                <a:cubicBezTo>
                  <a:pt x="6810710" y="619295"/>
                  <a:pt x="6818373" y="618220"/>
                  <a:pt x="6821694" y="625343"/>
                </a:cubicBezTo>
                <a:cubicBezTo>
                  <a:pt x="6823584" y="631149"/>
                  <a:pt x="6817661" y="636533"/>
                  <a:pt x="6814289" y="641560"/>
                </a:cubicBezTo>
                <a:cubicBezTo>
                  <a:pt x="6812041" y="644911"/>
                  <a:pt x="6809640" y="646765"/>
                  <a:pt x="6807393" y="650116"/>
                </a:cubicBezTo>
                <a:cubicBezTo>
                  <a:pt x="6805145" y="653466"/>
                  <a:pt x="6799066" y="657356"/>
                  <a:pt x="6802234" y="662981"/>
                </a:cubicBezTo>
                <a:cubicBezTo>
                  <a:pt x="6804125" y="668787"/>
                  <a:pt x="6810511" y="667891"/>
                  <a:pt x="6815465" y="665678"/>
                </a:cubicBezTo>
                <a:cubicBezTo>
                  <a:pt x="6826960" y="664066"/>
                  <a:pt x="6836207" y="665803"/>
                  <a:pt x="6848314" y="670176"/>
                </a:cubicBezTo>
                <a:cubicBezTo>
                  <a:pt x="6875390" y="681554"/>
                  <a:pt x="6888672" y="672102"/>
                  <a:pt x="6895820" y="640744"/>
                </a:cubicBezTo>
                <a:cubicBezTo>
                  <a:pt x="6898425" y="628237"/>
                  <a:pt x="6904197" y="621356"/>
                  <a:pt x="6914567" y="621419"/>
                </a:cubicBezTo>
                <a:cubicBezTo>
                  <a:pt x="6917482" y="649847"/>
                  <a:pt x="6920242" y="676779"/>
                  <a:pt x="6923157" y="705208"/>
                </a:cubicBezTo>
                <a:cubicBezTo>
                  <a:pt x="6905431" y="709212"/>
                  <a:pt x="6902367" y="717231"/>
                  <a:pt x="6908855" y="729981"/>
                </a:cubicBezTo>
                <a:cubicBezTo>
                  <a:pt x="6910593" y="734289"/>
                  <a:pt x="6916008" y="736565"/>
                  <a:pt x="6913913" y="741412"/>
                </a:cubicBezTo>
                <a:cubicBezTo>
                  <a:pt x="6910543" y="746438"/>
                  <a:pt x="6905281" y="745659"/>
                  <a:pt x="6901296" y="744700"/>
                </a:cubicBezTo>
                <a:cubicBezTo>
                  <a:pt x="6897464" y="745238"/>
                  <a:pt x="6894757" y="744100"/>
                  <a:pt x="6892049" y="742962"/>
                </a:cubicBezTo>
                <a:cubicBezTo>
                  <a:pt x="6884080" y="741046"/>
                  <a:pt x="6880401" y="743079"/>
                  <a:pt x="6880198" y="753731"/>
                </a:cubicBezTo>
                <a:cubicBezTo>
                  <a:pt x="6879535" y="759896"/>
                  <a:pt x="6876624" y="769411"/>
                  <a:pt x="6869779" y="765818"/>
                </a:cubicBezTo>
                <a:cubicBezTo>
                  <a:pt x="6860378" y="762583"/>
                  <a:pt x="6851438" y="763838"/>
                  <a:pt x="6842346" y="763595"/>
                </a:cubicBezTo>
                <a:cubicBezTo>
                  <a:pt x="6834529" y="763175"/>
                  <a:pt x="6825283" y="761437"/>
                  <a:pt x="6816649" y="765683"/>
                </a:cubicBezTo>
                <a:cubicBezTo>
                  <a:pt x="6809294" y="769752"/>
                  <a:pt x="6800661" y="773998"/>
                  <a:pt x="6808580" y="788064"/>
                </a:cubicBezTo>
                <a:cubicBezTo>
                  <a:pt x="6811596" y="792194"/>
                  <a:pt x="6809348" y="795546"/>
                  <a:pt x="6804392" y="797759"/>
                </a:cubicBezTo>
                <a:cubicBezTo>
                  <a:pt x="6785235" y="800447"/>
                  <a:pt x="6778237" y="795357"/>
                  <a:pt x="6774658" y="773093"/>
                </a:cubicBezTo>
                <a:cubicBezTo>
                  <a:pt x="6773891" y="765612"/>
                  <a:pt x="6772000" y="759806"/>
                  <a:pt x="6766585" y="757530"/>
                </a:cubicBezTo>
                <a:cubicBezTo>
                  <a:pt x="6757185" y="754297"/>
                  <a:pt x="6747939" y="752558"/>
                  <a:pt x="6738029" y="756984"/>
                </a:cubicBezTo>
                <a:cubicBezTo>
                  <a:pt x="6735475" y="757343"/>
                  <a:pt x="6734812" y="763507"/>
                  <a:pt x="6736395" y="766319"/>
                </a:cubicBezTo>
                <a:cubicBezTo>
                  <a:pt x="6736855" y="770808"/>
                  <a:pt x="6737470" y="776793"/>
                  <a:pt x="6735221" y="780145"/>
                </a:cubicBezTo>
                <a:cubicBezTo>
                  <a:pt x="6731849" y="785171"/>
                  <a:pt x="6727816" y="796360"/>
                  <a:pt x="6723064" y="787920"/>
                </a:cubicBezTo>
                <a:cubicBezTo>
                  <a:pt x="6711160" y="772896"/>
                  <a:pt x="6698388" y="774687"/>
                  <a:pt x="6684339" y="776658"/>
                </a:cubicBezTo>
                <a:cubicBezTo>
                  <a:pt x="6676523" y="776238"/>
                  <a:pt x="6668708" y="775817"/>
                  <a:pt x="6661556" y="769231"/>
                </a:cubicBezTo>
                <a:cubicBezTo>
                  <a:pt x="6634529" y="745705"/>
                  <a:pt x="6615525" y="749889"/>
                  <a:pt x="6601021" y="785313"/>
                </a:cubicBezTo>
                <a:cubicBezTo>
                  <a:pt x="6596832" y="795008"/>
                  <a:pt x="6590754" y="798897"/>
                  <a:pt x="6583448" y="790815"/>
                </a:cubicBezTo>
                <a:cubicBezTo>
                  <a:pt x="6566282" y="775010"/>
                  <a:pt x="6546511" y="771714"/>
                  <a:pt x="6525925" y="773084"/>
                </a:cubicBezTo>
                <a:cubicBezTo>
                  <a:pt x="6515554" y="773022"/>
                  <a:pt x="6505490" y="775951"/>
                  <a:pt x="6493843" y="776068"/>
                </a:cubicBezTo>
                <a:cubicBezTo>
                  <a:pt x="6474380" y="775764"/>
                  <a:pt x="6457776" y="778093"/>
                  <a:pt x="6452875" y="806100"/>
                </a:cubicBezTo>
                <a:cubicBezTo>
                  <a:pt x="6451802" y="795627"/>
                  <a:pt x="6452312" y="787966"/>
                  <a:pt x="6447560" y="779526"/>
                </a:cubicBezTo>
                <a:cubicBezTo>
                  <a:pt x="6442502" y="768094"/>
                  <a:pt x="6433101" y="764860"/>
                  <a:pt x="6424162" y="766114"/>
                </a:cubicBezTo>
                <a:cubicBezTo>
                  <a:pt x="6414099" y="769043"/>
                  <a:pt x="6421557" y="778621"/>
                  <a:pt x="6420893" y="784785"/>
                </a:cubicBezTo>
                <a:cubicBezTo>
                  <a:pt x="6420537" y="793942"/>
                  <a:pt x="6416042" y="800644"/>
                  <a:pt x="6407920" y="797231"/>
                </a:cubicBezTo>
                <a:cubicBezTo>
                  <a:pt x="6397089" y="792678"/>
                  <a:pt x="6388149" y="793933"/>
                  <a:pt x="6376808" y="797042"/>
                </a:cubicBezTo>
                <a:cubicBezTo>
                  <a:pt x="6363221" y="803502"/>
                  <a:pt x="6349172" y="805473"/>
                  <a:pt x="6335173" y="795295"/>
                </a:cubicBezTo>
                <a:cubicBezTo>
                  <a:pt x="6326744" y="788890"/>
                  <a:pt x="6319234" y="791460"/>
                  <a:pt x="6313616" y="799837"/>
                </a:cubicBezTo>
                <a:cubicBezTo>
                  <a:pt x="6310245" y="804864"/>
                  <a:pt x="6306874" y="809890"/>
                  <a:pt x="6304626" y="813240"/>
                </a:cubicBezTo>
                <a:cubicBezTo>
                  <a:pt x="6298854" y="820121"/>
                  <a:pt x="6296097" y="831132"/>
                  <a:pt x="6288128" y="829216"/>
                </a:cubicBezTo>
                <a:cubicBezTo>
                  <a:pt x="6280158" y="827298"/>
                  <a:pt x="6280362" y="816645"/>
                  <a:pt x="6279594" y="809163"/>
                </a:cubicBezTo>
                <a:cubicBezTo>
                  <a:pt x="6278828" y="801682"/>
                  <a:pt x="6274026" y="805393"/>
                  <a:pt x="6270042" y="804434"/>
                </a:cubicBezTo>
                <a:cubicBezTo>
                  <a:pt x="6266210" y="804972"/>
                  <a:pt x="6262378" y="805508"/>
                  <a:pt x="6264269" y="811314"/>
                </a:cubicBezTo>
                <a:cubicBezTo>
                  <a:pt x="6268510" y="827413"/>
                  <a:pt x="6261308" y="832978"/>
                  <a:pt x="6249967" y="836088"/>
                </a:cubicBezTo>
                <a:cubicBezTo>
                  <a:pt x="6238627" y="839197"/>
                  <a:pt x="6237964" y="845361"/>
                  <a:pt x="6246699" y="854759"/>
                </a:cubicBezTo>
                <a:cubicBezTo>
                  <a:pt x="6248284" y="857572"/>
                  <a:pt x="6252268" y="858531"/>
                  <a:pt x="6256252" y="859489"/>
                </a:cubicBezTo>
                <a:cubicBezTo>
                  <a:pt x="6291299" y="872785"/>
                  <a:pt x="6327978" y="876745"/>
                  <a:pt x="6365475" y="876037"/>
                </a:cubicBezTo>
                <a:cubicBezTo>
                  <a:pt x="6395309" y="876405"/>
                  <a:pt x="6422895" y="880123"/>
                  <a:pt x="6449461" y="899162"/>
                </a:cubicBezTo>
                <a:cubicBezTo>
                  <a:pt x="6464890" y="910656"/>
                  <a:pt x="6476948" y="927177"/>
                  <a:pt x="6487881" y="945374"/>
                </a:cubicBezTo>
                <a:cubicBezTo>
                  <a:pt x="6494981" y="926165"/>
                  <a:pt x="6501212" y="923773"/>
                  <a:pt x="6515518" y="936943"/>
                </a:cubicBezTo>
                <a:cubicBezTo>
                  <a:pt x="6519809" y="940895"/>
                  <a:pt x="6523131" y="948017"/>
                  <a:pt x="6522620" y="955678"/>
                </a:cubicBezTo>
                <a:cubicBezTo>
                  <a:pt x="6522724" y="969323"/>
                  <a:pt x="6532123" y="972557"/>
                  <a:pt x="6541216" y="972800"/>
                </a:cubicBezTo>
                <a:cubicBezTo>
                  <a:pt x="6550464" y="974537"/>
                  <a:pt x="6553529" y="966518"/>
                  <a:pt x="6556593" y="958500"/>
                </a:cubicBezTo>
                <a:cubicBezTo>
                  <a:pt x="6558379" y="950660"/>
                  <a:pt x="6557459" y="941684"/>
                  <a:pt x="6564202" y="931631"/>
                </a:cubicBezTo>
                <a:cubicBezTo>
                  <a:pt x="6562211" y="950122"/>
                  <a:pt x="6570334" y="953536"/>
                  <a:pt x="6580858" y="955096"/>
                </a:cubicBezTo>
                <a:cubicBezTo>
                  <a:pt x="6589951" y="955337"/>
                  <a:pt x="6600935" y="961384"/>
                  <a:pt x="6600578" y="970541"/>
                </a:cubicBezTo>
                <a:cubicBezTo>
                  <a:pt x="6599711" y="987358"/>
                  <a:pt x="6600121" y="1003996"/>
                  <a:pt x="6592562" y="1018716"/>
                </a:cubicBezTo>
                <a:cubicBezTo>
                  <a:pt x="6588221" y="1026915"/>
                  <a:pt x="6583266" y="1029127"/>
                  <a:pt x="6574173" y="1028885"/>
                </a:cubicBezTo>
                <a:cubicBezTo>
                  <a:pt x="6567480" y="1026788"/>
                  <a:pt x="6564619" y="1024155"/>
                  <a:pt x="6564976" y="1014998"/>
                </a:cubicBezTo>
                <a:cubicBezTo>
                  <a:pt x="6564361" y="1009013"/>
                  <a:pt x="6560224" y="1006557"/>
                  <a:pt x="6556392" y="1007096"/>
                </a:cubicBezTo>
                <a:cubicBezTo>
                  <a:pt x="6541220" y="1010743"/>
                  <a:pt x="6531360" y="1003019"/>
                  <a:pt x="6521346" y="993799"/>
                </a:cubicBezTo>
                <a:cubicBezTo>
                  <a:pt x="6511486" y="986077"/>
                  <a:pt x="6500963" y="984518"/>
                  <a:pt x="6493097" y="996246"/>
                </a:cubicBezTo>
                <a:cubicBezTo>
                  <a:pt x="6487478" y="1004623"/>
                  <a:pt x="6484617" y="1001988"/>
                  <a:pt x="6484974" y="992832"/>
                </a:cubicBezTo>
                <a:cubicBezTo>
                  <a:pt x="6484361" y="986847"/>
                  <a:pt x="6481653" y="985709"/>
                  <a:pt x="6476238" y="983433"/>
                </a:cubicBezTo>
                <a:cubicBezTo>
                  <a:pt x="6453606" y="977502"/>
                  <a:pt x="6430619" y="980728"/>
                  <a:pt x="6409828" y="992751"/>
                </a:cubicBezTo>
                <a:cubicBezTo>
                  <a:pt x="6398947" y="1000349"/>
                  <a:pt x="6387453" y="1001961"/>
                  <a:pt x="6375651" y="1000583"/>
                </a:cubicBezTo>
                <a:cubicBezTo>
                  <a:pt x="6365128" y="999024"/>
                  <a:pt x="6355422" y="992797"/>
                  <a:pt x="6346992" y="986391"/>
                </a:cubicBezTo>
                <a:cubicBezTo>
                  <a:pt x="6342701" y="982439"/>
                  <a:pt x="6339533" y="976813"/>
                  <a:pt x="6333608" y="982198"/>
                </a:cubicBezTo>
                <a:cubicBezTo>
                  <a:pt x="6327682" y="987583"/>
                  <a:pt x="6328295" y="993567"/>
                  <a:pt x="6330339" y="1000869"/>
                </a:cubicBezTo>
                <a:cubicBezTo>
                  <a:pt x="6332230" y="1006674"/>
                  <a:pt x="6335245" y="1010805"/>
                  <a:pt x="6334581" y="1016969"/>
                </a:cubicBezTo>
                <a:cubicBezTo>
                  <a:pt x="6336269" y="1033428"/>
                  <a:pt x="6343421" y="1040012"/>
                  <a:pt x="6356499" y="1041213"/>
                </a:cubicBezTo>
                <a:cubicBezTo>
                  <a:pt x="6380100" y="1043972"/>
                  <a:pt x="6401301" y="1048587"/>
                  <a:pt x="6423933" y="1054518"/>
                </a:cubicBezTo>
                <a:cubicBezTo>
                  <a:pt x="6437471" y="1060207"/>
                  <a:pt x="6439514" y="1067509"/>
                  <a:pt x="6431802" y="1080733"/>
                </a:cubicBezTo>
                <a:cubicBezTo>
                  <a:pt x="6430525" y="1080912"/>
                  <a:pt x="6430679" y="1082409"/>
                  <a:pt x="6430832" y="1083904"/>
                </a:cubicBezTo>
                <a:cubicBezTo>
                  <a:pt x="6429811" y="1099225"/>
                  <a:pt x="6421793" y="1109456"/>
                  <a:pt x="6413620" y="1118194"/>
                </a:cubicBezTo>
                <a:cubicBezTo>
                  <a:pt x="6407847" y="1125073"/>
                  <a:pt x="6404986" y="1122439"/>
                  <a:pt x="6403095" y="1116633"/>
                </a:cubicBezTo>
                <a:cubicBezTo>
                  <a:pt x="6399162" y="1103526"/>
                  <a:pt x="6404933" y="1096645"/>
                  <a:pt x="6414996" y="1093715"/>
                </a:cubicBezTo>
                <a:cubicBezTo>
                  <a:pt x="6411675" y="1086593"/>
                  <a:pt x="6407230" y="1081145"/>
                  <a:pt x="6400845" y="1082041"/>
                </a:cubicBezTo>
                <a:cubicBezTo>
                  <a:pt x="6397014" y="1082578"/>
                  <a:pt x="6396350" y="1088743"/>
                  <a:pt x="6395533" y="1093411"/>
                </a:cubicBezTo>
                <a:cubicBezTo>
                  <a:pt x="6392724" y="1116571"/>
                  <a:pt x="6388078" y="1121776"/>
                  <a:pt x="6368767" y="1122968"/>
                </a:cubicBezTo>
                <a:cubicBezTo>
                  <a:pt x="6350580" y="1122485"/>
                  <a:pt x="6331424" y="1125172"/>
                  <a:pt x="6313851" y="1130673"/>
                </a:cubicBezTo>
                <a:cubicBezTo>
                  <a:pt x="6290046" y="1138567"/>
                  <a:pt x="6284324" y="1133299"/>
                  <a:pt x="6285241" y="1104333"/>
                </a:cubicBezTo>
                <a:cubicBezTo>
                  <a:pt x="6285087" y="1102836"/>
                  <a:pt x="6284934" y="1101340"/>
                  <a:pt x="6284780" y="1099844"/>
                </a:cubicBezTo>
                <a:cubicBezTo>
                  <a:pt x="6285597" y="1095175"/>
                  <a:pt x="6288814" y="1088653"/>
                  <a:pt x="6282123" y="1086557"/>
                </a:cubicBezTo>
                <a:cubicBezTo>
                  <a:pt x="6275583" y="1085957"/>
                  <a:pt x="6268891" y="1083860"/>
                  <a:pt x="6265980" y="1093375"/>
                </a:cubicBezTo>
                <a:cubicBezTo>
                  <a:pt x="6264040" y="1099718"/>
                  <a:pt x="6261946" y="1104565"/>
                  <a:pt x="6261283" y="1110729"/>
                </a:cubicBezTo>
                <a:cubicBezTo>
                  <a:pt x="6257094" y="1120424"/>
                  <a:pt x="6252139" y="1122636"/>
                  <a:pt x="6243863" y="1117727"/>
                </a:cubicBezTo>
                <a:cubicBezTo>
                  <a:pt x="6235740" y="1114313"/>
                  <a:pt x="6236250" y="1106654"/>
                  <a:pt x="6240745" y="1099951"/>
                </a:cubicBezTo>
                <a:cubicBezTo>
                  <a:pt x="6241715" y="1096780"/>
                  <a:pt x="6242838" y="1095104"/>
                  <a:pt x="6243809" y="1091932"/>
                </a:cubicBezTo>
                <a:cubicBezTo>
                  <a:pt x="6246057" y="1088582"/>
                  <a:pt x="6245597" y="1084093"/>
                  <a:pt x="6242736" y="1081459"/>
                </a:cubicBezTo>
                <a:cubicBezTo>
                  <a:pt x="6238597" y="1079004"/>
                  <a:pt x="6237780" y="1083672"/>
                  <a:pt x="6235379" y="1085526"/>
                </a:cubicBezTo>
                <a:cubicBezTo>
                  <a:pt x="6230732" y="1090731"/>
                  <a:pt x="6227514" y="1097254"/>
                  <a:pt x="6225726" y="1105094"/>
                </a:cubicBezTo>
                <a:cubicBezTo>
                  <a:pt x="6218780" y="1125800"/>
                  <a:pt x="6211425" y="1129868"/>
                  <a:pt x="6193749" y="1121723"/>
                </a:cubicBezTo>
                <a:cubicBezTo>
                  <a:pt x="6185626" y="1118310"/>
                  <a:pt x="6177350" y="1113399"/>
                  <a:pt x="6169226" y="1109986"/>
                </a:cubicBezTo>
                <a:cubicBezTo>
                  <a:pt x="6163811" y="1107710"/>
                  <a:pt x="6157273" y="1107110"/>
                  <a:pt x="6152931" y="1115309"/>
                </a:cubicBezTo>
                <a:cubicBezTo>
                  <a:pt x="6147466" y="1125181"/>
                  <a:pt x="6144708" y="1136192"/>
                  <a:pt x="6131783" y="1136488"/>
                </a:cubicBezTo>
                <a:cubicBezTo>
                  <a:pt x="6123968" y="1136067"/>
                  <a:pt x="6119166" y="1139776"/>
                  <a:pt x="6112166" y="1134688"/>
                </a:cubicBezTo>
                <a:cubicBezTo>
                  <a:pt x="6077018" y="1107746"/>
                  <a:pt x="6040492" y="1105282"/>
                  <a:pt x="6001821" y="1119814"/>
                </a:cubicBezTo>
                <a:cubicBezTo>
                  <a:pt x="5995589" y="1122207"/>
                  <a:pt x="5990327" y="1121427"/>
                  <a:pt x="5984758" y="1117655"/>
                </a:cubicBezTo>
                <a:cubicBezTo>
                  <a:pt x="5971883" y="1105802"/>
                  <a:pt x="5957682" y="1106276"/>
                  <a:pt x="5942664" y="1111420"/>
                </a:cubicBezTo>
                <a:cubicBezTo>
                  <a:pt x="5921566" y="1120451"/>
                  <a:pt x="5903176" y="1130619"/>
                  <a:pt x="5885247" y="1145277"/>
                </a:cubicBezTo>
                <a:cubicBezTo>
                  <a:pt x="5876920" y="1152517"/>
                  <a:pt x="5868593" y="1159756"/>
                  <a:pt x="5858225" y="1159693"/>
                </a:cubicBezTo>
                <a:cubicBezTo>
                  <a:pt x="5824098" y="1155375"/>
                  <a:pt x="5788339" y="1160393"/>
                  <a:pt x="5755695" y="1145242"/>
                </a:cubicBezTo>
                <a:cubicBezTo>
                  <a:pt x="5748849" y="1141649"/>
                  <a:pt x="5743894" y="1143862"/>
                  <a:pt x="5738121" y="1150743"/>
                </a:cubicBezTo>
                <a:cubicBezTo>
                  <a:pt x="5735874" y="1154094"/>
                  <a:pt x="5733626" y="1157444"/>
                  <a:pt x="5731226" y="1159299"/>
                </a:cubicBezTo>
                <a:cubicBezTo>
                  <a:pt x="5724994" y="1161691"/>
                  <a:pt x="5726578" y="1164504"/>
                  <a:pt x="5728315" y="1168814"/>
                </a:cubicBezTo>
                <a:cubicBezTo>
                  <a:pt x="5731790" y="1177432"/>
                  <a:pt x="5737359" y="1181206"/>
                  <a:pt x="5745021" y="1180129"/>
                </a:cubicBezTo>
                <a:cubicBezTo>
                  <a:pt x="5753960" y="1178876"/>
                  <a:pt x="5758712" y="1187315"/>
                  <a:pt x="5758356" y="1196471"/>
                </a:cubicBezTo>
                <a:cubicBezTo>
                  <a:pt x="5757845" y="1204132"/>
                  <a:pt x="5749877" y="1202215"/>
                  <a:pt x="5744614" y="1201435"/>
                </a:cubicBezTo>
                <a:cubicBezTo>
                  <a:pt x="5730259" y="1200414"/>
                  <a:pt x="5725047" y="1187485"/>
                  <a:pt x="5719988" y="1176053"/>
                </a:cubicBezTo>
                <a:cubicBezTo>
                  <a:pt x="5697814" y="1136667"/>
                  <a:pt x="5665783" y="1127502"/>
                  <a:pt x="5632171" y="1153467"/>
                </a:cubicBezTo>
                <a:cubicBezTo>
                  <a:pt x="5623692" y="1159210"/>
                  <a:pt x="5615058" y="1163456"/>
                  <a:pt x="5605965" y="1163215"/>
                </a:cubicBezTo>
                <a:cubicBezTo>
                  <a:pt x="5599580" y="1164110"/>
                  <a:pt x="5596871" y="1162973"/>
                  <a:pt x="5596105" y="1155492"/>
                </a:cubicBezTo>
                <a:cubicBezTo>
                  <a:pt x="5593447" y="1142205"/>
                  <a:pt x="5589156" y="1138253"/>
                  <a:pt x="5578122" y="1144354"/>
                </a:cubicBezTo>
                <a:cubicBezTo>
                  <a:pt x="5557177" y="1154883"/>
                  <a:pt x="5536745" y="1157750"/>
                  <a:pt x="5515033" y="1160795"/>
                </a:cubicBezTo>
                <a:cubicBezTo>
                  <a:pt x="5480397" y="1164137"/>
                  <a:pt x="5449391" y="1177595"/>
                  <a:pt x="5425638" y="1211282"/>
                </a:cubicBezTo>
                <a:cubicBezTo>
                  <a:pt x="5425638" y="1211282"/>
                  <a:pt x="5424208" y="1209965"/>
                  <a:pt x="5424054" y="1208468"/>
                </a:cubicBezTo>
                <a:cubicBezTo>
                  <a:pt x="5424872" y="1203801"/>
                  <a:pt x="5426966" y="1198954"/>
                  <a:pt x="5427630" y="1192790"/>
                </a:cubicBezTo>
                <a:cubicBezTo>
                  <a:pt x="5428803" y="1178965"/>
                  <a:pt x="5425636" y="1173339"/>
                  <a:pt x="5413835" y="1171959"/>
                </a:cubicBezTo>
                <a:cubicBezTo>
                  <a:pt x="5399479" y="1170938"/>
                  <a:pt x="5395955" y="1174467"/>
                  <a:pt x="5396364" y="1191106"/>
                </a:cubicBezTo>
                <a:cubicBezTo>
                  <a:pt x="5396825" y="1195594"/>
                  <a:pt x="5400299" y="1204213"/>
                  <a:pt x="5392638" y="1205288"/>
                </a:cubicBezTo>
                <a:cubicBezTo>
                  <a:pt x="5381297" y="1208397"/>
                  <a:pt x="5372407" y="1197502"/>
                  <a:pt x="5376288" y="1184816"/>
                </a:cubicBezTo>
                <a:cubicBezTo>
                  <a:pt x="5379352" y="1176797"/>
                  <a:pt x="5377615" y="1172488"/>
                  <a:pt x="5369645" y="1170570"/>
                </a:cubicBezTo>
                <a:cubicBezTo>
                  <a:pt x="5352276" y="1165419"/>
                  <a:pt x="5334753" y="1158770"/>
                  <a:pt x="5318201" y="1148951"/>
                </a:cubicBezTo>
                <a:cubicBezTo>
                  <a:pt x="5304509" y="1141765"/>
                  <a:pt x="5290308" y="1142241"/>
                  <a:pt x="5277333" y="1154686"/>
                </a:cubicBezTo>
                <a:cubicBezTo>
                  <a:pt x="5273962" y="1159713"/>
                  <a:pt x="5269006" y="1161925"/>
                  <a:pt x="5262621" y="1162820"/>
                </a:cubicBezTo>
                <a:cubicBezTo>
                  <a:pt x="5252251" y="1162758"/>
                  <a:pt x="5241880" y="1162695"/>
                  <a:pt x="5231510" y="1162632"/>
                </a:cubicBezTo>
                <a:cubicBezTo>
                  <a:pt x="5223847" y="1163707"/>
                  <a:pt x="5217002" y="1160115"/>
                  <a:pt x="5213374" y="1150000"/>
                </a:cubicBezTo>
                <a:cubicBezTo>
                  <a:pt x="5211023" y="1139706"/>
                  <a:pt x="5205761" y="1138926"/>
                  <a:pt x="5198406" y="1142993"/>
                </a:cubicBezTo>
                <a:cubicBezTo>
                  <a:pt x="5192173" y="1145385"/>
                  <a:pt x="5184664" y="1147956"/>
                  <a:pt x="5178431" y="1150349"/>
                </a:cubicBezTo>
                <a:cubicBezTo>
                  <a:pt x="5163567" y="1156988"/>
                  <a:pt x="5155700" y="1168715"/>
                  <a:pt x="5154987" y="1187028"/>
                </a:cubicBezTo>
                <a:cubicBezTo>
                  <a:pt x="5154324" y="1193193"/>
                  <a:pt x="5154937" y="1199178"/>
                  <a:pt x="5154273" y="1205341"/>
                </a:cubicBezTo>
                <a:cubicBezTo>
                  <a:pt x="5145840" y="1160993"/>
                  <a:pt x="5116977" y="1157454"/>
                  <a:pt x="5086990" y="1155590"/>
                </a:cubicBezTo>
                <a:cubicBezTo>
                  <a:pt x="5077743" y="1153853"/>
                  <a:pt x="5071817" y="1159237"/>
                  <a:pt x="5066046" y="1166117"/>
                </a:cubicBezTo>
                <a:cubicBezTo>
                  <a:pt x="5060273" y="1172999"/>
                  <a:pt x="5058487" y="1180838"/>
                  <a:pt x="5061960" y="1189457"/>
                </a:cubicBezTo>
                <a:cubicBezTo>
                  <a:pt x="5065282" y="1196580"/>
                  <a:pt x="5071207" y="1191195"/>
                  <a:pt x="5076315" y="1190478"/>
                </a:cubicBezTo>
                <a:cubicBezTo>
                  <a:pt x="5080147" y="1189941"/>
                  <a:pt x="5086380" y="1187549"/>
                  <a:pt x="5088423" y="1194852"/>
                </a:cubicBezTo>
                <a:cubicBezTo>
                  <a:pt x="5090314" y="1200656"/>
                  <a:pt x="5088526" y="1208496"/>
                  <a:pt x="5083725" y="1212205"/>
                </a:cubicBezTo>
                <a:cubicBezTo>
                  <a:pt x="5079078" y="1217410"/>
                  <a:pt x="5072691" y="1218307"/>
                  <a:pt x="5067583" y="1219023"/>
                </a:cubicBezTo>
                <a:cubicBezTo>
                  <a:pt x="5061197" y="1219919"/>
                  <a:pt x="5054811" y="1220815"/>
                  <a:pt x="5051593" y="1227338"/>
                </a:cubicBezTo>
                <a:cubicBezTo>
                  <a:pt x="5059054" y="1236915"/>
                  <a:pt x="5069730" y="1239971"/>
                  <a:pt x="5078669" y="1238716"/>
                </a:cubicBezTo>
                <a:cubicBezTo>
                  <a:pt x="5105796" y="1237946"/>
                  <a:pt x="5131135" y="1245014"/>
                  <a:pt x="5156475" y="1252083"/>
                </a:cubicBezTo>
                <a:cubicBezTo>
                  <a:pt x="5173843" y="1257235"/>
                  <a:pt x="5190446" y="1254905"/>
                  <a:pt x="5205821" y="1240606"/>
                </a:cubicBezTo>
                <a:cubicBezTo>
                  <a:pt x="5210469" y="1235400"/>
                  <a:pt x="5215731" y="1236180"/>
                  <a:pt x="5221453" y="1241448"/>
                </a:cubicBezTo>
                <a:cubicBezTo>
                  <a:pt x="5231621" y="1252164"/>
                  <a:pt x="5243881" y="1258032"/>
                  <a:pt x="5256143" y="1263901"/>
                </a:cubicBezTo>
                <a:cubicBezTo>
                  <a:pt x="5262835" y="1265997"/>
                  <a:pt x="5269221" y="1265102"/>
                  <a:pt x="5275146" y="1259717"/>
                </a:cubicBezTo>
                <a:cubicBezTo>
                  <a:pt x="5286997" y="1248947"/>
                  <a:pt x="5300738" y="1243984"/>
                  <a:pt x="5315246" y="1246501"/>
                </a:cubicBezTo>
                <a:cubicBezTo>
                  <a:pt x="5328478" y="1249198"/>
                  <a:pt x="5341710" y="1251895"/>
                  <a:pt x="5353663" y="1254771"/>
                </a:cubicBezTo>
                <a:cubicBezTo>
                  <a:pt x="5363064" y="1258005"/>
                  <a:pt x="5368018" y="1255792"/>
                  <a:pt x="5368068" y="1243644"/>
                </a:cubicBezTo>
                <a:cubicBezTo>
                  <a:pt x="5368579" y="1235984"/>
                  <a:pt x="5370673" y="1231136"/>
                  <a:pt x="5377058" y="1230239"/>
                </a:cubicBezTo>
                <a:cubicBezTo>
                  <a:pt x="5390953" y="1226773"/>
                  <a:pt x="5395552" y="1233716"/>
                  <a:pt x="5393254" y="1249216"/>
                </a:cubicBezTo>
                <a:cubicBezTo>
                  <a:pt x="5390293" y="1270880"/>
                  <a:pt x="5394585" y="1274832"/>
                  <a:pt x="5412465" y="1272322"/>
                </a:cubicBezTo>
                <a:cubicBezTo>
                  <a:pt x="5423958" y="1270710"/>
                  <a:pt x="5435299" y="1267600"/>
                  <a:pt x="5445363" y="1264671"/>
                </a:cubicBezTo>
                <a:cubicBezTo>
                  <a:pt x="5461965" y="1262342"/>
                  <a:pt x="5476984" y="1257198"/>
                  <a:pt x="5493076" y="1262529"/>
                </a:cubicBezTo>
                <a:cubicBezTo>
                  <a:pt x="5502323" y="1264267"/>
                  <a:pt x="5509168" y="1267860"/>
                  <a:pt x="5508148" y="1283182"/>
                </a:cubicBezTo>
                <a:cubicBezTo>
                  <a:pt x="5506668" y="1294013"/>
                  <a:pt x="5512696" y="1302273"/>
                  <a:pt x="5522913" y="1300840"/>
                </a:cubicBezTo>
                <a:cubicBezTo>
                  <a:pt x="5554994" y="1297856"/>
                  <a:pt x="5584472" y="1307380"/>
                  <a:pt x="5614102" y="1318401"/>
                </a:cubicBezTo>
                <a:cubicBezTo>
                  <a:pt x="5636887" y="1325828"/>
                  <a:pt x="5649812" y="1325533"/>
                  <a:pt x="5661252" y="1298126"/>
                </a:cubicBezTo>
                <a:cubicBezTo>
                  <a:pt x="5662529" y="1297946"/>
                  <a:pt x="5663807" y="1297767"/>
                  <a:pt x="5663807" y="1297767"/>
                </a:cubicBezTo>
                <a:cubicBezTo>
                  <a:pt x="5669375" y="1301539"/>
                  <a:pt x="5664370" y="1315901"/>
                  <a:pt x="5672032" y="1314826"/>
                </a:cubicBezTo>
                <a:cubicBezTo>
                  <a:pt x="5678418" y="1313930"/>
                  <a:pt x="5682606" y="1304236"/>
                  <a:pt x="5685670" y="1296217"/>
                </a:cubicBezTo>
                <a:cubicBezTo>
                  <a:pt x="5686794" y="1294542"/>
                  <a:pt x="5687765" y="1291369"/>
                  <a:pt x="5688889" y="1289695"/>
                </a:cubicBezTo>
                <a:cubicBezTo>
                  <a:pt x="5692923" y="1278504"/>
                  <a:pt x="5695680" y="1267493"/>
                  <a:pt x="5697161" y="1256661"/>
                </a:cubicBezTo>
                <a:cubicBezTo>
                  <a:pt x="5698948" y="1248822"/>
                  <a:pt x="5703904" y="1246608"/>
                  <a:pt x="5710596" y="1248706"/>
                </a:cubicBezTo>
                <a:cubicBezTo>
                  <a:pt x="5714734" y="1251160"/>
                  <a:pt x="5720303" y="1254932"/>
                  <a:pt x="5718361" y="1261275"/>
                </a:cubicBezTo>
                <a:cubicBezTo>
                  <a:pt x="5708862" y="1282339"/>
                  <a:pt x="5717089" y="1299398"/>
                  <a:pt x="5724038" y="1316636"/>
                </a:cubicBezTo>
                <a:cubicBezTo>
                  <a:pt x="5727666" y="1326751"/>
                  <a:pt x="5730680" y="1330881"/>
                  <a:pt x="5737422" y="1320828"/>
                </a:cubicBezTo>
                <a:cubicBezTo>
                  <a:pt x="5748965" y="1307066"/>
                  <a:pt x="5764139" y="1303421"/>
                  <a:pt x="5777880" y="1298457"/>
                </a:cubicBezTo>
                <a:cubicBezTo>
                  <a:pt x="5782834" y="1296244"/>
                  <a:pt x="5786666" y="1295706"/>
                  <a:pt x="5788403" y="1300016"/>
                </a:cubicBezTo>
                <a:cubicBezTo>
                  <a:pt x="5797907" y="1316895"/>
                  <a:pt x="5812262" y="1317917"/>
                  <a:pt x="5826617" y="1318938"/>
                </a:cubicBezTo>
                <a:cubicBezTo>
                  <a:pt x="5839848" y="1321635"/>
                  <a:pt x="5852925" y="1322835"/>
                  <a:pt x="5860692" y="1335406"/>
                </a:cubicBezTo>
                <a:cubicBezTo>
                  <a:pt x="5864013" y="1342528"/>
                  <a:pt x="5866567" y="1342170"/>
                  <a:pt x="5872800" y="1339778"/>
                </a:cubicBezTo>
                <a:cubicBezTo>
                  <a:pt x="5895021" y="1329071"/>
                  <a:pt x="5916732" y="1326025"/>
                  <a:pt x="5937576" y="1339795"/>
                </a:cubicBezTo>
                <a:cubicBezTo>
                  <a:pt x="5945853" y="1344704"/>
                  <a:pt x="5950960" y="1343989"/>
                  <a:pt x="5958163" y="1338425"/>
                </a:cubicBezTo>
                <a:cubicBezTo>
                  <a:pt x="5973846" y="1327119"/>
                  <a:pt x="5990448" y="1324789"/>
                  <a:pt x="6008431" y="1335925"/>
                </a:cubicBezTo>
                <a:cubicBezTo>
                  <a:pt x="6012722" y="1339877"/>
                  <a:pt x="6016707" y="1340834"/>
                  <a:pt x="6021510" y="1337126"/>
                </a:cubicBezTo>
                <a:cubicBezTo>
                  <a:pt x="6042299" y="1325102"/>
                  <a:pt x="6080870" y="1334868"/>
                  <a:pt x="6094664" y="1355698"/>
                </a:cubicBezTo>
                <a:cubicBezTo>
                  <a:pt x="6103654" y="1342295"/>
                  <a:pt x="6116273" y="1339008"/>
                  <a:pt x="6128227" y="1341882"/>
                </a:cubicBezTo>
                <a:cubicBezTo>
                  <a:pt x="6145596" y="1347035"/>
                  <a:pt x="6163629" y="1346022"/>
                  <a:pt x="6181662" y="1345011"/>
                </a:cubicBezTo>
                <a:cubicBezTo>
                  <a:pt x="6206234" y="1344597"/>
                  <a:pt x="6221203" y="1351605"/>
                  <a:pt x="6230809" y="1382128"/>
                </a:cubicBezTo>
                <a:cubicBezTo>
                  <a:pt x="6231115" y="1385121"/>
                  <a:pt x="6232546" y="1386438"/>
                  <a:pt x="6232853" y="1389430"/>
                </a:cubicBezTo>
                <a:cubicBezTo>
                  <a:pt x="6236481" y="1399545"/>
                  <a:pt x="6241743" y="1400325"/>
                  <a:pt x="6247362" y="1391948"/>
                </a:cubicBezTo>
                <a:cubicBezTo>
                  <a:pt x="6251857" y="1385246"/>
                  <a:pt x="6256351" y="1378545"/>
                  <a:pt x="6262123" y="1371663"/>
                </a:cubicBezTo>
                <a:cubicBezTo>
                  <a:pt x="6282811" y="1345995"/>
                  <a:pt x="6309121" y="1349892"/>
                  <a:pt x="6326390" y="1379343"/>
                </a:cubicBezTo>
                <a:cubicBezTo>
                  <a:pt x="6332878" y="1392092"/>
                  <a:pt x="6341769" y="1402986"/>
                  <a:pt x="6354183" y="1410351"/>
                </a:cubicBezTo>
                <a:cubicBezTo>
                  <a:pt x="6365320" y="1417895"/>
                  <a:pt x="6376457" y="1425438"/>
                  <a:pt x="6384224" y="1438008"/>
                </a:cubicBezTo>
                <a:cubicBezTo>
                  <a:pt x="6390352" y="1421972"/>
                  <a:pt x="6380849" y="1405091"/>
                  <a:pt x="6386978" y="1389054"/>
                </a:cubicBezTo>
                <a:cubicBezTo>
                  <a:pt x="6400466" y="1406892"/>
                  <a:pt x="6400466" y="1406892"/>
                  <a:pt x="6417272" y="1393909"/>
                </a:cubicBezTo>
                <a:cubicBezTo>
                  <a:pt x="6424627" y="1389843"/>
                  <a:pt x="6429583" y="1387630"/>
                  <a:pt x="6437706" y="1391044"/>
                </a:cubicBezTo>
                <a:cubicBezTo>
                  <a:pt x="6459212" y="1398650"/>
                  <a:pt x="6480414" y="1403264"/>
                  <a:pt x="6501615" y="1407879"/>
                </a:cubicBezTo>
                <a:cubicBezTo>
                  <a:pt x="6566648" y="1423037"/>
                  <a:pt x="6632038" y="1429041"/>
                  <a:pt x="6696254" y="1448867"/>
                </a:cubicBezTo>
                <a:cubicBezTo>
                  <a:pt x="6701515" y="1449647"/>
                  <a:pt x="6709178" y="1448571"/>
                  <a:pt x="6709944" y="1456053"/>
                </a:cubicBezTo>
                <a:cubicBezTo>
                  <a:pt x="6711989" y="1463354"/>
                  <a:pt x="6705910" y="1467242"/>
                  <a:pt x="6702539" y="1472269"/>
                </a:cubicBezTo>
                <a:cubicBezTo>
                  <a:pt x="6699015" y="1475799"/>
                  <a:pt x="6694212" y="1479508"/>
                  <a:pt x="6697380" y="1485135"/>
                </a:cubicBezTo>
                <a:cubicBezTo>
                  <a:pt x="6699424" y="1492437"/>
                  <a:pt x="6704839" y="1494713"/>
                  <a:pt x="6710102" y="1495493"/>
                </a:cubicBezTo>
                <a:cubicBezTo>
                  <a:pt x="6713933" y="1494954"/>
                  <a:pt x="6717765" y="1494416"/>
                  <a:pt x="6721595" y="1493879"/>
                </a:cubicBezTo>
                <a:cubicBezTo>
                  <a:pt x="6739629" y="1492867"/>
                  <a:pt x="6751073" y="1503403"/>
                  <a:pt x="6753221" y="1524350"/>
                </a:cubicBezTo>
                <a:cubicBezTo>
                  <a:pt x="6753987" y="1531831"/>
                  <a:pt x="6754754" y="1539313"/>
                  <a:pt x="6752967" y="1547152"/>
                </a:cubicBezTo>
                <a:cubicBezTo>
                  <a:pt x="6752610" y="1556308"/>
                  <a:pt x="6758178" y="1560080"/>
                  <a:pt x="6765534" y="1556012"/>
                </a:cubicBezTo>
                <a:cubicBezTo>
                  <a:pt x="6779123" y="1549553"/>
                  <a:pt x="6784281" y="1536687"/>
                  <a:pt x="6780857" y="1515919"/>
                </a:cubicBezTo>
                <a:cubicBezTo>
                  <a:pt x="6791024" y="1526635"/>
                  <a:pt x="6798483" y="1536211"/>
                  <a:pt x="6803541" y="1547645"/>
                </a:cubicBezTo>
                <a:cubicBezTo>
                  <a:pt x="6808599" y="1559077"/>
                  <a:pt x="6807530" y="1586548"/>
                  <a:pt x="6799510" y="1596778"/>
                </a:cubicBezTo>
                <a:cubicBezTo>
                  <a:pt x="6789090" y="1608864"/>
                  <a:pt x="6776829" y="1602997"/>
                  <a:pt x="6767276" y="1598266"/>
                </a:cubicBezTo>
                <a:cubicBezTo>
                  <a:pt x="6753584" y="1591080"/>
                  <a:pt x="6738922" y="1587066"/>
                  <a:pt x="6723597" y="1589216"/>
                </a:cubicBezTo>
                <a:cubicBezTo>
                  <a:pt x="6714657" y="1590471"/>
                  <a:pt x="6704440" y="1591905"/>
                  <a:pt x="6694223" y="1593338"/>
                </a:cubicBezTo>
                <a:cubicBezTo>
                  <a:pt x="6652078" y="1599252"/>
                  <a:pt x="6610444" y="1597503"/>
                  <a:pt x="6573557" y="1566253"/>
                </a:cubicBezTo>
                <a:cubicBezTo>
                  <a:pt x="6559406" y="1554579"/>
                  <a:pt x="6552204" y="1560144"/>
                  <a:pt x="6547657" y="1578994"/>
                </a:cubicBezTo>
                <a:cubicBezTo>
                  <a:pt x="6546688" y="1582164"/>
                  <a:pt x="6549702" y="1586296"/>
                  <a:pt x="6546024" y="1588330"/>
                </a:cubicBezTo>
                <a:cubicBezTo>
                  <a:pt x="6542193" y="1588867"/>
                  <a:pt x="6539332" y="1586233"/>
                  <a:pt x="6537748" y="1583419"/>
                </a:cubicBezTo>
                <a:cubicBezTo>
                  <a:pt x="6536164" y="1580607"/>
                  <a:pt x="6534580" y="1577793"/>
                  <a:pt x="6533150" y="1576476"/>
                </a:cubicBezTo>
                <a:cubicBezTo>
                  <a:pt x="6528552" y="1569533"/>
                  <a:pt x="6522829" y="1564265"/>
                  <a:pt x="6517211" y="1572641"/>
                </a:cubicBezTo>
                <a:cubicBezTo>
                  <a:pt x="6510315" y="1581198"/>
                  <a:pt x="6520685" y="1581260"/>
                  <a:pt x="6523700" y="1585391"/>
                </a:cubicBezTo>
                <a:cubicBezTo>
                  <a:pt x="6523853" y="1586886"/>
                  <a:pt x="6525130" y="1586708"/>
                  <a:pt x="6525284" y="1588204"/>
                </a:cubicBezTo>
                <a:cubicBezTo>
                  <a:pt x="6528145" y="1590839"/>
                  <a:pt x="6529882" y="1595147"/>
                  <a:pt x="6527634" y="1598499"/>
                </a:cubicBezTo>
                <a:cubicBezTo>
                  <a:pt x="6525540" y="1603345"/>
                  <a:pt x="6522986" y="1603704"/>
                  <a:pt x="6518848" y="1601249"/>
                </a:cubicBezTo>
                <a:cubicBezTo>
                  <a:pt x="6502603" y="1594422"/>
                  <a:pt x="6489168" y="1602378"/>
                  <a:pt x="6480638" y="1620270"/>
                </a:cubicBezTo>
                <a:cubicBezTo>
                  <a:pt x="6478390" y="1623621"/>
                  <a:pt x="6473590" y="1627330"/>
                  <a:pt x="6474049" y="1631818"/>
                </a:cubicBezTo>
                <a:cubicBezTo>
                  <a:pt x="6475736" y="1648278"/>
                  <a:pt x="6491472" y="1662765"/>
                  <a:pt x="6503937" y="1657980"/>
                </a:cubicBezTo>
                <a:cubicBezTo>
                  <a:pt x="6528865" y="1648411"/>
                  <a:pt x="6553590" y="1649496"/>
                  <a:pt x="6579236" y="1659557"/>
                </a:cubicBezTo>
                <a:cubicBezTo>
                  <a:pt x="6588483" y="1661296"/>
                  <a:pt x="6597730" y="1663033"/>
                  <a:pt x="6604625" y="1654477"/>
                </a:cubicBezTo>
                <a:cubicBezTo>
                  <a:pt x="6610550" y="1649093"/>
                  <a:pt x="6613258" y="1650231"/>
                  <a:pt x="6615456" y="1659028"/>
                </a:cubicBezTo>
                <a:cubicBezTo>
                  <a:pt x="6617960" y="1670818"/>
                  <a:pt x="6625112" y="1677404"/>
                  <a:pt x="6635635" y="1678964"/>
                </a:cubicBezTo>
                <a:cubicBezTo>
                  <a:pt x="6646313" y="1682018"/>
                  <a:pt x="6658268" y="1684895"/>
                  <a:pt x="6670222" y="1687770"/>
                </a:cubicBezTo>
                <a:cubicBezTo>
                  <a:pt x="6680746" y="1689329"/>
                  <a:pt x="6685497" y="1697769"/>
                  <a:pt x="6685448" y="1709917"/>
                </a:cubicBezTo>
                <a:cubicBezTo>
                  <a:pt x="6685601" y="1711415"/>
                  <a:pt x="6685907" y="1714408"/>
                  <a:pt x="6684937" y="1717578"/>
                </a:cubicBezTo>
                <a:cubicBezTo>
                  <a:pt x="6685704" y="1725060"/>
                  <a:pt x="6690148" y="1730507"/>
                  <a:pt x="6696534" y="1729610"/>
                </a:cubicBezTo>
                <a:cubicBezTo>
                  <a:pt x="6701797" y="1730390"/>
                  <a:pt x="6701030" y="1722908"/>
                  <a:pt x="6700416" y="1716925"/>
                </a:cubicBezTo>
                <a:cubicBezTo>
                  <a:pt x="6701080" y="1710760"/>
                  <a:pt x="6700465" y="1704775"/>
                  <a:pt x="6707975" y="1702203"/>
                </a:cubicBezTo>
                <a:cubicBezTo>
                  <a:pt x="6719469" y="1700591"/>
                  <a:pt x="6731220" y="1714120"/>
                  <a:pt x="6730045" y="1727944"/>
                </a:cubicBezTo>
                <a:cubicBezTo>
                  <a:pt x="6730506" y="1732433"/>
                  <a:pt x="6728259" y="1735784"/>
                  <a:pt x="6731273" y="1739914"/>
                </a:cubicBezTo>
                <a:cubicBezTo>
                  <a:pt x="6735104" y="1739376"/>
                  <a:pt x="6734645" y="1734888"/>
                  <a:pt x="6737045" y="1733033"/>
                </a:cubicBezTo>
                <a:cubicBezTo>
                  <a:pt x="6742511" y="1723160"/>
                  <a:pt x="6747619" y="1722443"/>
                  <a:pt x="6753802" y="1732200"/>
                </a:cubicBezTo>
                <a:cubicBezTo>
                  <a:pt x="6761875" y="1747763"/>
                  <a:pt x="6773318" y="1758299"/>
                  <a:pt x="6784609" y="1767339"/>
                </a:cubicBezTo>
                <a:cubicBezTo>
                  <a:pt x="6797484" y="1779193"/>
                  <a:pt x="6809235" y="1792721"/>
                  <a:pt x="6812659" y="1813489"/>
                </a:cubicBezTo>
                <a:cubicBezTo>
                  <a:pt x="6814703" y="1820791"/>
                  <a:pt x="6818177" y="1829410"/>
                  <a:pt x="6824870" y="1831507"/>
                </a:cubicBezTo>
                <a:cubicBezTo>
                  <a:pt x="6851946" y="1842884"/>
                  <a:pt x="6863290" y="1877719"/>
                  <a:pt x="6889395" y="1892269"/>
                </a:cubicBezTo>
                <a:cubicBezTo>
                  <a:pt x="6896395" y="1897358"/>
                  <a:pt x="6895885" y="1905018"/>
                  <a:pt x="6894098" y="1912858"/>
                </a:cubicBezTo>
                <a:cubicBezTo>
                  <a:pt x="6891034" y="1920877"/>
                  <a:pt x="6884188" y="1917284"/>
                  <a:pt x="6879897" y="1913333"/>
                </a:cubicBezTo>
                <a:cubicBezTo>
                  <a:pt x="6871467" y="1906926"/>
                  <a:pt x="6863958" y="1909499"/>
                  <a:pt x="6856908" y="1916558"/>
                </a:cubicBezTo>
                <a:cubicBezTo>
                  <a:pt x="6848736" y="1925294"/>
                  <a:pt x="6838825" y="1929719"/>
                  <a:pt x="6827331" y="1931332"/>
                </a:cubicBezTo>
                <a:cubicBezTo>
                  <a:pt x="6808022" y="1932524"/>
                  <a:pt x="6796117" y="1917498"/>
                  <a:pt x="6799077" y="1895835"/>
                </a:cubicBezTo>
                <a:cubicBezTo>
                  <a:pt x="6799894" y="1891166"/>
                  <a:pt x="6800559" y="1885004"/>
                  <a:pt x="6800099" y="1880514"/>
                </a:cubicBezTo>
                <a:cubicBezTo>
                  <a:pt x="6799945" y="1879017"/>
                  <a:pt x="6801068" y="1877342"/>
                  <a:pt x="6801068" y="1877342"/>
                </a:cubicBezTo>
                <a:cubicBezTo>
                  <a:pt x="6799791" y="1877523"/>
                  <a:pt x="6799791" y="1877523"/>
                  <a:pt x="6798668" y="1879197"/>
                </a:cubicBezTo>
                <a:cubicBezTo>
                  <a:pt x="6793559" y="1879914"/>
                  <a:pt x="6789727" y="1880452"/>
                  <a:pt x="6784466" y="1879672"/>
                </a:cubicBezTo>
                <a:cubicBezTo>
                  <a:pt x="6759434" y="1875596"/>
                  <a:pt x="6752231" y="1881159"/>
                  <a:pt x="6747483" y="1910662"/>
                </a:cubicBezTo>
                <a:cubicBezTo>
                  <a:pt x="6746310" y="1924487"/>
                  <a:pt x="6738953" y="1928554"/>
                  <a:pt x="6727153" y="1927175"/>
                </a:cubicBezTo>
                <a:cubicBezTo>
                  <a:pt x="6718059" y="1926933"/>
                  <a:pt x="6712338" y="1921665"/>
                  <a:pt x="6706155" y="1911909"/>
                </a:cubicBezTo>
                <a:cubicBezTo>
                  <a:pt x="6689038" y="1883955"/>
                  <a:pt x="6665334" y="1867550"/>
                  <a:pt x="6635193" y="1864190"/>
                </a:cubicBezTo>
                <a:cubicBezTo>
                  <a:pt x="6610007" y="1858618"/>
                  <a:pt x="6610007" y="1858618"/>
                  <a:pt x="6618184" y="1887826"/>
                </a:cubicBezTo>
                <a:cubicBezTo>
                  <a:pt x="6622426" y="1903926"/>
                  <a:pt x="6620638" y="1911765"/>
                  <a:pt x="6609758" y="1919363"/>
                </a:cubicBezTo>
                <a:cubicBezTo>
                  <a:pt x="6603625" y="1897457"/>
                  <a:pt x="6599334" y="1893505"/>
                  <a:pt x="6580025" y="1894697"/>
                </a:cubicBezTo>
                <a:cubicBezTo>
                  <a:pt x="6567253" y="1896490"/>
                  <a:pt x="6553665" y="1902950"/>
                  <a:pt x="6543192" y="1889241"/>
                </a:cubicBezTo>
                <a:cubicBezTo>
                  <a:pt x="6543038" y="1887745"/>
                  <a:pt x="6541760" y="1887924"/>
                  <a:pt x="6540483" y="1888103"/>
                </a:cubicBezTo>
                <a:cubicBezTo>
                  <a:pt x="6525772" y="1896239"/>
                  <a:pt x="6519489" y="1910779"/>
                  <a:pt x="6520207" y="1930409"/>
                </a:cubicBezTo>
                <a:cubicBezTo>
                  <a:pt x="6521280" y="1940883"/>
                  <a:pt x="6522354" y="1951356"/>
                  <a:pt x="6512597" y="1957279"/>
                </a:cubicBezTo>
                <a:cubicBezTo>
                  <a:pt x="6511474" y="1958954"/>
                  <a:pt x="6507949" y="1962484"/>
                  <a:pt x="6507490" y="1957996"/>
                </a:cubicBezTo>
                <a:cubicBezTo>
                  <a:pt x="6504984" y="1946205"/>
                  <a:pt x="6495892" y="1945964"/>
                  <a:pt x="6487768" y="1942550"/>
                </a:cubicBezTo>
                <a:cubicBezTo>
                  <a:pt x="6478368" y="1939314"/>
                  <a:pt x="6472493" y="1932551"/>
                  <a:pt x="6472544" y="1920402"/>
                </a:cubicBezTo>
                <a:cubicBezTo>
                  <a:pt x="6472440" y="1906757"/>
                  <a:pt x="6466257" y="1897000"/>
                  <a:pt x="6455427" y="1892449"/>
                </a:cubicBezTo>
                <a:cubicBezTo>
                  <a:pt x="6445720" y="1886222"/>
                  <a:pt x="6437241" y="1891966"/>
                  <a:pt x="6429067" y="1900700"/>
                </a:cubicBezTo>
                <a:cubicBezTo>
                  <a:pt x="6422325" y="1910753"/>
                  <a:pt x="6419158" y="1905126"/>
                  <a:pt x="6418237" y="1896150"/>
                </a:cubicBezTo>
                <a:cubicBezTo>
                  <a:pt x="6416856" y="1882682"/>
                  <a:pt x="6410010" y="1879091"/>
                  <a:pt x="6400101" y="1883516"/>
                </a:cubicBezTo>
                <a:cubicBezTo>
                  <a:pt x="6397546" y="1883874"/>
                  <a:pt x="6394992" y="1884232"/>
                  <a:pt x="6392592" y="1886088"/>
                </a:cubicBezTo>
                <a:cubicBezTo>
                  <a:pt x="6381404" y="1890693"/>
                  <a:pt x="6372311" y="1890451"/>
                  <a:pt x="6365669" y="1876205"/>
                </a:cubicBezTo>
                <a:cubicBezTo>
                  <a:pt x="6357903" y="1863635"/>
                  <a:pt x="6345642" y="1857767"/>
                  <a:pt x="6333994" y="1857884"/>
                </a:cubicBezTo>
                <a:cubicBezTo>
                  <a:pt x="6324747" y="1856145"/>
                  <a:pt x="6314531" y="1857579"/>
                  <a:pt x="6318772" y="1873679"/>
                </a:cubicBezTo>
                <a:cubicBezTo>
                  <a:pt x="6319232" y="1878167"/>
                  <a:pt x="6318568" y="1884331"/>
                  <a:pt x="6317752" y="1889000"/>
                </a:cubicBezTo>
                <a:cubicBezTo>
                  <a:pt x="6318826" y="1899473"/>
                  <a:pt x="6316069" y="1910484"/>
                  <a:pt x="6322097" y="1918744"/>
                </a:cubicBezTo>
                <a:cubicBezTo>
                  <a:pt x="6337986" y="1934729"/>
                  <a:pt x="6338856" y="1955855"/>
                  <a:pt x="6341157" y="1978298"/>
                </a:cubicBezTo>
                <a:cubicBezTo>
                  <a:pt x="6331604" y="1973567"/>
                  <a:pt x="6322050" y="1968836"/>
                  <a:pt x="6311833" y="1970270"/>
                </a:cubicBezTo>
                <a:cubicBezTo>
                  <a:pt x="6299215" y="1973559"/>
                  <a:pt x="6287262" y="1970682"/>
                  <a:pt x="6276125" y="1963139"/>
                </a:cubicBezTo>
                <a:cubicBezTo>
                  <a:pt x="6266418" y="1956912"/>
                  <a:pt x="6255587" y="1952361"/>
                  <a:pt x="6244756" y="1947809"/>
                </a:cubicBezTo>
                <a:cubicBezTo>
                  <a:pt x="6213388" y="1932479"/>
                  <a:pt x="6179773" y="1920501"/>
                  <a:pt x="6150194" y="1897331"/>
                </a:cubicBezTo>
                <a:cubicBezTo>
                  <a:pt x="6143194" y="1892243"/>
                  <a:pt x="6139669" y="1895773"/>
                  <a:pt x="6137882" y="1903612"/>
                </a:cubicBezTo>
                <a:cubicBezTo>
                  <a:pt x="6136911" y="1906783"/>
                  <a:pt x="6136248" y="1912947"/>
                  <a:pt x="6130987" y="1912168"/>
                </a:cubicBezTo>
                <a:cubicBezTo>
                  <a:pt x="6127002" y="1911210"/>
                  <a:pt x="6126388" y="1905226"/>
                  <a:pt x="6126082" y="1902232"/>
                </a:cubicBezTo>
                <a:cubicBezTo>
                  <a:pt x="6124037" y="1894931"/>
                  <a:pt x="6122146" y="1889125"/>
                  <a:pt x="6116885" y="1888346"/>
                </a:cubicBezTo>
                <a:cubicBezTo>
                  <a:pt x="6110346" y="1887745"/>
                  <a:pt x="6104624" y="1882477"/>
                  <a:pt x="6098085" y="1881876"/>
                </a:cubicBezTo>
                <a:cubicBezTo>
                  <a:pt x="6088838" y="1880139"/>
                  <a:pt x="6086947" y="1874332"/>
                  <a:pt x="6089858" y="1864818"/>
                </a:cubicBezTo>
                <a:cubicBezTo>
                  <a:pt x="6097417" y="1850097"/>
                  <a:pt x="6086894" y="1848539"/>
                  <a:pt x="6078618" y="1843629"/>
                </a:cubicBezTo>
                <a:cubicBezTo>
                  <a:pt x="6067635" y="1837581"/>
                  <a:pt x="6068861" y="1849552"/>
                  <a:pt x="6066920" y="1855895"/>
                </a:cubicBezTo>
                <a:cubicBezTo>
                  <a:pt x="6065949" y="1859066"/>
                  <a:pt x="6066256" y="1862058"/>
                  <a:pt x="6062425" y="1862596"/>
                </a:cubicBezTo>
                <a:cubicBezTo>
                  <a:pt x="6059103" y="1855474"/>
                  <a:pt x="6054506" y="1848530"/>
                  <a:pt x="6052308" y="1839731"/>
                </a:cubicBezTo>
                <a:cubicBezTo>
                  <a:pt x="6049140" y="1834105"/>
                  <a:pt x="6044849" y="1830154"/>
                  <a:pt x="6039740" y="1830870"/>
                </a:cubicBezTo>
                <a:cubicBezTo>
                  <a:pt x="6033355" y="1831767"/>
                  <a:pt x="6034123" y="1839247"/>
                  <a:pt x="6033306" y="1843915"/>
                </a:cubicBezTo>
                <a:cubicBezTo>
                  <a:pt x="6026156" y="1875274"/>
                  <a:pt x="6011598" y="1884905"/>
                  <a:pt x="5984828" y="1876520"/>
                </a:cubicBezTo>
                <a:cubicBezTo>
                  <a:pt x="5979412" y="1874244"/>
                  <a:pt x="5974151" y="1873464"/>
                  <a:pt x="5969859" y="1869513"/>
                </a:cubicBezTo>
                <a:cubicBezTo>
                  <a:pt x="5946768" y="1859093"/>
                  <a:pt x="5927151" y="1857293"/>
                  <a:pt x="5911878" y="1885236"/>
                </a:cubicBezTo>
                <a:cubicBezTo>
                  <a:pt x="5911878" y="1885236"/>
                  <a:pt x="5910602" y="1885416"/>
                  <a:pt x="5910756" y="1886912"/>
                </a:cubicBezTo>
                <a:cubicBezTo>
                  <a:pt x="5904676" y="1890801"/>
                  <a:pt x="5899721" y="1893014"/>
                  <a:pt x="5892876" y="1889420"/>
                </a:cubicBezTo>
                <a:cubicBezTo>
                  <a:pt x="5890169" y="1888283"/>
                  <a:pt x="5887308" y="1885649"/>
                  <a:pt x="5888124" y="1880981"/>
                </a:cubicBezTo>
                <a:cubicBezTo>
                  <a:pt x="5888634" y="1873321"/>
                  <a:pt x="5894866" y="1870929"/>
                  <a:pt x="5899822" y="1868716"/>
                </a:cubicBezTo>
                <a:cubicBezTo>
                  <a:pt x="5903653" y="1868178"/>
                  <a:pt x="5908608" y="1865965"/>
                  <a:pt x="5908148" y="1861477"/>
                </a:cubicBezTo>
                <a:cubicBezTo>
                  <a:pt x="5908812" y="1855312"/>
                  <a:pt x="5902579" y="1857704"/>
                  <a:pt x="5899719" y="1855071"/>
                </a:cubicBezTo>
                <a:cubicBezTo>
                  <a:pt x="5893026" y="1852975"/>
                  <a:pt x="5886487" y="1852374"/>
                  <a:pt x="5879794" y="1850277"/>
                </a:cubicBezTo>
                <a:cubicBezTo>
                  <a:pt x="5870548" y="1848539"/>
                  <a:pt x="5862424" y="1845125"/>
                  <a:pt x="5856396" y="1836864"/>
                </a:cubicBezTo>
                <a:cubicBezTo>
                  <a:pt x="5851951" y="1831418"/>
                  <a:pt x="5848119" y="1831955"/>
                  <a:pt x="5842041" y="1835843"/>
                </a:cubicBezTo>
                <a:cubicBezTo>
                  <a:pt x="5824927" y="1845833"/>
                  <a:pt x="5812974" y="1842957"/>
                  <a:pt x="5799639" y="1826615"/>
                </a:cubicBezTo>
                <a:cubicBezTo>
                  <a:pt x="5792333" y="1818533"/>
                  <a:pt x="5787428" y="1808597"/>
                  <a:pt x="5781245" y="1798841"/>
                </a:cubicBezTo>
                <a:cubicBezTo>
                  <a:pt x="5773633" y="1787768"/>
                  <a:pt x="5763926" y="1781540"/>
                  <a:pt x="5751972" y="1778664"/>
                </a:cubicBezTo>
                <a:cubicBezTo>
                  <a:pt x="5738741" y="1775967"/>
                  <a:pt x="5732663" y="1779857"/>
                  <a:pt x="5727964" y="1797210"/>
                </a:cubicBezTo>
                <a:cubicBezTo>
                  <a:pt x="5723419" y="1816062"/>
                  <a:pt x="5714633" y="1818811"/>
                  <a:pt x="5699511" y="1810309"/>
                </a:cubicBezTo>
                <a:cubicBezTo>
                  <a:pt x="5694095" y="1808034"/>
                  <a:pt x="5691233" y="1805400"/>
                  <a:pt x="5685002" y="1807792"/>
                </a:cubicBezTo>
                <a:cubicBezTo>
                  <a:pt x="5670291" y="1815927"/>
                  <a:pt x="5670291" y="1815927"/>
                  <a:pt x="5668296" y="1796475"/>
                </a:cubicBezTo>
                <a:cubicBezTo>
                  <a:pt x="5669267" y="1793304"/>
                  <a:pt x="5669113" y="1791808"/>
                  <a:pt x="5667528" y="1788995"/>
                </a:cubicBezTo>
                <a:cubicBezTo>
                  <a:pt x="5666302" y="1777025"/>
                  <a:pt x="5660733" y="1773253"/>
                  <a:pt x="5650977" y="1779176"/>
                </a:cubicBezTo>
                <a:cubicBezTo>
                  <a:pt x="5643621" y="1783243"/>
                  <a:pt x="5636572" y="1790303"/>
                  <a:pt x="5629062" y="1792873"/>
                </a:cubicBezTo>
                <a:cubicBezTo>
                  <a:pt x="5597084" y="1809503"/>
                  <a:pt x="5560302" y="1791898"/>
                  <a:pt x="5548958" y="1757063"/>
                </a:cubicBezTo>
                <a:cubicBezTo>
                  <a:pt x="5545023" y="1743956"/>
                  <a:pt x="5548905" y="1731270"/>
                  <a:pt x="5547524" y="1717803"/>
                </a:cubicBezTo>
                <a:cubicBezTo>
                  <a:pt x="5546806" y="1698173"/>
                  <a:pt x="5539501" y="1690093"/>
                  <a:pt x="5523562" y="1686257"/>
                </a:cubicBezTo>
                <a:cubicBezTo>
                  <a:pt x="5515592" y="1684340"/>
                  <a:pt x="5507777" y="1683919"/>
                  <a:pt x="5499807" y="1682002"/>
                </a:cubicBezTo>
                <a:cubicBezTo>
                  <a:pt x="5483868" y="1678167"/>
                  <a:pt x="5475235" y="1682413"/>
                  <a:pt x="5470690" y="1701264"/>
                </a:cubicBezTo>
                <a:cubicBezTo>
                  <a:pt x="5466655" y="1712455"/>
                  <a:pt x="5462670" y="1711496"/>
                  <a:pt x="5455517" y="1704910"/>
                </a:cubicBezTo>
                <a:cubicBezTo>
                  <a:pt x="5439936" y="1691919"/>
                  <a:pt x="5430025" y="1696345"/>
                  <a:pt x="5424510" y="1718368"/>
                </a:cubicBezTo>
                <a:cubicBezTo>
                  <a:pt x="5423846" y="1724532"/>
                  <a:pt x="5424460" y="1730517"/>
                  <a:pt x="5429875" y="1732793"/>
                </a:cubicBezTo>
                <a:cubicBezTo>
                  <a:pt x="5436568" y="1734889"/>
                  <a:pt x="5437231" y="1728724"/>
                  <a:pt x="5437895" y="1722561"/>
                </a:cubicBezTo>
                <a:cubicBezTo>
                  <a:pt x="5437436" y="1718073"/>
                  <a:pt x="5439529" y="1713225"/>
                  <a:pt x="5444791" y="1714004"/>
                </a:cubicBezTo>
                <a:cubicBezTo>
                  <a:pt x="5449899" y="1713288"/>
                  <a:pt x="5454192" y="1717239"/>
                  <a:pt x="5453528" y="1723403"/>
                </a:cubicBezTo>
                <a:cubicBezTo>
                  <a:pt x="5453938" y="1740040"/>
                  <a:pt x="5456901" y="1756319"/>
                  <a:pt x="5457466" y="1774455"/>
                </a:cubicBezTo>
                <a:cubicBezTo>
                  <a:pt x="5453174" y="1770502"/>
                  <a:pt x="5451744" y="1769186"/>
                  <a:pt x="5450160" y="1766372"/>
                </a:cubicBezTo>
                <a:cubicBezTo>
                  <a:pt x="5441577" y="1758470"/>
                  <a:pt x="5431360" y="1759904"/>
                  <a:pt x="5422113" y="1758166"/>
                </a:cubicBezTo>
                <a:cubicBezTo>
                  <a:pt x="5416850" y="1757386"/>
                  <a:pt x="5416494" y="1766543"/>
                  <a:pt x="5412970" y="1770073"/>
                </a:cubicBezTo>
                <a:cubicBezTo>
                  <a:pt x="5407045" y="1775457"/>
                  <a:pt x="5400966" y="1779345"/>
                  <a:pt x="5391719" y="1777607"/>
                </a:cubicBezTo>
                <a:cubicBezTo>
                  <a:pt x="5383903" y="1777186"/>
                  <a:pt x="5374963" y="1778441"/>
                  <a:pt x="5365716" y="1776702"/>
                </a:cubicBezTo>
                <a:cubicBezTo>
                  <a:pt x="5370622" y="1786639"/>
                  <a:pt x="5382729" y="1791011"/>
                  <a:pt x="5375987" y="1801063"/>
                </a:cubicBezTo>
                <a:cubicBezTo>
                  <a:pt x="5371645" y="1809260"/>
                  <a:pt x="5366640" y="1823623"/>
                  <a:pt x="5353766" y="1811770"/>
                </a:cubicBezTo>
                <a:cubicBezTo>
                  <a:pt x="5353766" y="1811770"/>
                  <a:pt x="5351365" y="1813624"/>
                  <a:pt x="5351519" y="1815120"/>
                </a:cubicBezTo>
                <a:cubicBezTo>
                  <a:pt x="5351008" y="1822781"/>
                  <a:pt x="5349221" y="1830620"/>
                  <a:pt x="5358314" y="1830862"/>
                </a:cubicBezTo>
                <a:cubicBezTo>
                  <a:pt x="5368685" y="1830924"/>
                  <a:pt x="5378238" y="1835656"/>
                  <a:pt x="5386514" y="1840565"/>
                </a:cubicBezTo>
                <a:cubicBezTo>
                  <a:pt x="5397345" y="1845116"/>
                  <a:pt x="5406131" y="1842366"/>
                  <a:pt x="5410166" y="1831175"/>
                </a:cubicBezTo>
                <a:cubicBezTo>
                  <a:pt x="5415477" y="1819806"/>
                  <a:pt x="5419615" y="1822261"/>
                  <a:pt x="5425338" y="1827529"/>
                </a:cubicBezTo>
                <a:cubicBezTo>
                  <a:pt x="5436781" y="1838065"/>
                  <a:pt x="5445825" y="1850456"/>
                  <a:pt x="5458393" y="1859318"/>
                </a:cubicBezTo>
                <a:cubicBezTo>
                  <a:pt x="5465391" y="1864406"/>
                  <a:pt x="5470654" y="1865185"/>
                  <a:pt x="5477856" y="1859622"/>
                </a:cubicBezTo>
                <a:cubicBezTo>
                  <a:pt x="5483782" y="1854237"/>
                  <a:pt x="5488276" y="1847537"/>
                  <a:pt x="5496246" y="1849454"/>
                </a:cubicBezTo>
                <a:cubicBezTo>
                  <a:pt x="5504062" y="1849874"/>
                  <a:pt x="5506260" y="1858672"/>
                  <a:pt x="5510704" y="1864120"/>
                </a:cubicBezTo>
                <a:cubicBezTo>
                  <a:pt x="5520358" y="1844552"/>
                  <a:pt x="5520358" y="1844552"/>
                  <a:pt x="5537064" y="1855868"/>
                </a:cubicBezTo>
                <a:cubicBezTo>
                  <a:pt x="5543909" y="1859461"/>
                  <a:pt x="5550908" y="1864549"/>
                  <a:pt x="5559235" y="1857310"/>
                </a:cubicBezTo>
                <a:cubicBezTo>
                  <a:pt x="5577471" y="1845646"/>
                  <a:pt x="5581455" y="1846603"/>
                  <a:pt x="5593819" y="1866118"/>
                </a:cubicBezTo>
                <a:cubicBezTo>
                  <a:pt x="5599850" y="1874378"/>
                  <a:pt x="5605879" y="1882639"/>
                  <a:pt x="5613185" y="1890720"/>
                </a:cubicBezTo>
                <a:cubicBezTo>
                  <a:pt x="5629534" y="1911192"/>
                  <a:pt x="5635918" y="1910297"/>
                  <a:pt x="5649097" y="1887199"/>
                </a:cubicBezTo>
                <a:cubicBezTo>
                  <a:pt x="5652468" y="1882173"/>
                  <a:pt x="5654408" y="1875829"/>
                  <a:pt x="5658903" y="1869128"/>
                </a:cubicBezTo>
                <a:cubicBezTo>
                  <a:pt x="5662684" y="1880739"/>
                  <a:pt x="5666159" y="1889358"/>
                  <a:pt x="5669941" y="1900969"/>
                </a:cubicBezTo>
                <a:cubicBezTo>
                  <a:pt x="5672188" y="1897619"/>
                  <a:pt x="5672034" y="1896123"/>
                  <a:pt x="5673159" y="1894447"/>
                </a:cubicBezTo>
                <a:cubicBezTo>
                  <a:pt x="5681892" y="1865902"/>
                  <a:pt x="5694662" y="1864111"/>
                  <a:pt x="5711164" y="1886079"/>
                </a:cubicBezTo>
                <a:cubicBezTo>
                  <a:pt x="5714180" y="1890209"/>
                  <a:pt x="5717194" y="1894339"/>
                  <a:pt x="5720362" y="1899966"/>
                </a:cubicBezTo>
                <a:cubicBezTo>
                  <a:pt x="5721945" y="1902780"/>
                  <a:pt x="5723530" y="1905593"/>
                  <a:pt x="5721436" y="1910440"/>
                </a:cubicBezTo>
                <a:cubicBezTo>
                  <a:pt x="5712291" y="1922347"/>
                  <a:pt x="5720722" y="1928753"/>
                  <a:pt x="5727875" y="1935338"/>
                </a:cubicBezTo>
                <a:cubicBezTo>
                  <a:pt x="5748872" y="1950604"/>
                  <a:pt x="5772627" y="1954861"/>
                  <a:pt x="5796381" y="1959115"/>
                </a:cubicBezTo>
                <a:cubicBezTo>
                  <a:pt x="5834492" y="1964393"/>
                  <a:pt x="5873572" y="1966499"/>
                  <a:pt x="5908415" y="1990447"/>
                </a:cubicBezTo>
                <a:cubicBezTo>
                  <a:pt x="5919552" y="1997992"/>
                  <a:pt x="5931353" y="1999370"/>
                  <a:pt x="5943971" y="1996083"/>
                </a:cubicBezTo>
                <a:cubicBezTo>
                  <a:pt x="5954034" y="1993153"/>
                  <a:pt x="5963434" y="1996388"/>
                  <a:pt x="5970586" y="2002972"/>
                </a:cubicBezTo>
                <a:cubicBezTo>
                  <a:pt x="5984584" y="2013150"/>
                  <a:pt x="5999401" y="2018659"/>
                  <a:pt x="6016463" y="2020820"/>
                </a:cubicBezTo>
                <a:cubicBezTo>
                  <a:pt x="6032248" y="2023158"/>
                  <a:pt x="6048851" y="2020828"/>
                  <a:pt x="6064126" y="2030827"/>
                </a:cubicBezTo>
                <a:cubicBezTo>
                  <a:pt x="6077819" y="2038013"/>
                  <a:pt x="6091048" y="2040709"/>
                  <a:pt x="6103564" y="2023776"/>
                </a:cubicBezTo>
                <a:cubicBezTo>
                  <a:pt x="6107448" y="2049032"/>
                  <a:pt x="6121650" y="2048558"/>
                  <a:pt x="6137129" y="2047903"/>
                </a:cubicBezTo>
                <a:cubicBezTo>
                  <a:pt x="6148623" y="2046291"/>
                  <a:pt x="6160271" y="2046176"/>
                  <a:pt x="6170284" y="2055394"/>
                </a:cubicBezTo>
                <a:cubicBezTo>
                  <a:pt x="6184742" y="2070060"/>
                  <a:pt x="6200835" y="2075391"/>
                  <a:pt x="6218203" y="2080543"/>
                </a:cubicBezTo>
                <a:cubicBezTo>
                  <a:pt x="6248805" y="2088391"/>
                  <a:pt x="6280376" y="2093068"/>
                  <a:pt x="6309190" y="2108756"/>
                </a:cubicBezTo>
                <a:cubicBezTo>
                  <a:pt x="6332434" y="2120672"/>
                  <a:pt x="6356496" y="2127920"/>
                  <a:pt x="6382346" y="2127328"/>
                </a:cubicBezTo>
                <a:cubicBezTo>
                  <a:pt x="6390008" y="2126254"/>
                  <a:pt x="6395577" y="2130026"/>
                  <a:pt x="6399052" y="2138645"/>
                </a:cubicBezTo>
                <a:cubicBezTo>
                  <a:pt x="6412184" y="2165640"/>
                  <a:pt x="6413460" y="2165461"/>
                  <a:pt x="6440125" y="2160201"/>
                </a:cubicBezTo>
                <a:cubicBezTo>
                  <a:pt x="6442680" y="2159842"/>
                  <a:pt x="6445235" y="2159485"/>
                  <a:pt x="6449067" y="2158948"/>
                </a:cubicBezTo>
                <a:cubicBezTo>
                  <a:pt x="6446154" y="2168461"/>
                  <a:pt x="6443243" y="2177977"/>
                  <a:pt x="6440180" y="2185995"/>
                </a:cubicBezTo>
                <a:cubicBezTo>
                  <a:pt x="6436604" y="2201674"/>
                  <a:pt x="6427001" y="2209092"/>
                  <a:pt x="6414077" y="2209389"/>
                </a:cubicBezTo>
                <a:cubicBezTo>
                  <a:pt x="6406415" y="2210463"/>
                  <a:pt x="6399721" y="2208367"/>
                  <a:pt x="6392212" y="2210938"/>
                </a:cubicBezTo>
                <a:cubicBezTo>
                  <a:pt x="6379748" y="2215722"/>
                  <a:pt x="6375610" y="2213268"/>
                  <a:pt x="6371522" y="2198663"/>
                </a:cubicBezTo>
                <a:cubicBezTo>
                  <a:pt x="6370908" y="2192679"/>
                  <a:pt x="6370294" y="2186694"/>
                  <a:pt x="6369681" y="2180709"/>
                </a:cubicBezTo>
                <a:cubicBezTo>
                  <a:pt x="6370038" y="2171553"/>
                  <a:pt x="6366053" y="2170595"/>
                  <a:pt x="6359667" y="2171490"/>
                </a:cubicBezTo>
                <a:cubicBezTo>
                  <a:pt x="6345466" y="2171965"/>
                  <a:pt x="6336016" y="2180878"/>
                  <a:pt x="6328150" y="2192607"/>
                </a:cubicBezTo>
                <a:cubicBezTo>
                  <a:pt x="6325749" y="2194462"/>
                  <a:pt x="6324932" y="2199129"/>
                  <a:pt x="6320947" y="2198171"/>
                </a:cubicBezTo>
                <a:cubicBezTo>
                  <a:pt x="6318241" y="2197033"/>
                  <a:pt x="6317780" y="2192544"/>
                  <a:pt x="6316196" y="2189732"/>
                </a:cubicBezTo>
                <a:cubicBezTo>
                  <a:pt x="6315889" y="2186739"/>
                  <a:pt x="6315735" y="2185242"/>
                  <a:pt x="6315429" y="2182250"/>
                </a:cubicBezTo>
                <a:cubicBezTo>
                  <a:pt x="6314355" y="2171777"/>
                  <a:pt x="6310217" y="2169322"/>
                  <a:pt x="6302860" y="2173390"/>
                </a:cubicBezTo>
                <a:cubicBezTo>
                  <a:pt x="6295658" y="2178953"/>
                  <a:pt x="6291367" y="2175003"/>
                  <a:pt x="6286769" y="2168059"/>
                </a:cubicBezTo>
                <a:cubicBezTo>
                  <a:pt x="6282324" y="2162611"/>
                  <a:pt x="6282988" y="2156446"/>
                  <a:pt x="6286358" y="2151421"/>
                </a:cubicBezTo>
                <a:cubicBezTo>
                  <a:pt x="6289575" y="2144899"/>
                  <a:pt x="6296269" y="2146995"/>
                  <a:pt x="6301838" y="2150768"/>
                </a:cubicBezTo>
                <a:cubicBezTo>
                  <a:pt x="6305822" y="2151726"/>
                  <a:pt x="6308683" y="2154360"/>
                  <a:pt x="6311901" y="2147837"/>
                </a:cubicBezTo>
                <a:cubicBezTo>
                  <a:pt x="6315119" y="2141314"/>
                  <a:pt x="6312257" y="2138681"/>
                  <a:pt x="6309243" y="2134550"/>
                </a:cubicBezTo>
                <a:cubicBezTo>
                  <a:pt x="6302090" y="2127966"/>
                  <a:pt x="6279716" y="2137175"/>
                  <a:pt x="6278389" y="2149504"/>
                </a:cubicBezTo>
                <a:cubicBezTo>
                  <a:pt x="6275275" y="2169672"/>
                  <a:pt x="6263473" y="2168291"/>
                  <a:pt x="6251673" y="2166912"/>
                </a:cubicBezTo>
                <a:cubicBezTo>
                  <a:pt x="6226948" y="2165827"/>
                  <a:pt x="6202579" y="2155588"/>
                  <a:pt x="6178824" y="2151331"/>
                </a:cubicBezTo>
                <a:cubicBezTo>
                  <a:pt x="6172133" y="2149236"/>
                  <a:pt x="6171519" y="2143249"/>
                  <a:pt x="6173458" y="2136907"/>
                </a:cubicBezTo>
                <a:cubicBezTo>
                  <a:pt x="6175245" y="2129068"/>
                  <a:pt x="6177033" y="2121227"/>
                  <a:pt x="6177390" y="2112071"/>
                </a:cubicBezTo>
                <a:cubicBezTo>
                  <a:pt x="6176470" y="2103093"/>
                  <a:pt x="6171054" y="2100817"/>
                  <a:pt x="6165639" y="2098542"/>
                </a:cubicBezTo>
                <a:cubicBezTo>
                  <a:pt x="6161501" y="2096088"/>
                  <a:pt x="6160991" y="2103749"/>
                  <a:pt x="6158590" y="2105602"/>
                </a:cubicBezTo>
                <a:cubicBezTo>
                  <a:pt x="6153278" y="2116972"/>
                  <a:pt x="6146690" y="2128520"/>
                  <a:pt x="6141377" y="2139891"/>
                </a:cubicBezTo>
                <a:cubicBezTo>
                  <a:pt x="6139793" y="2137077"/>
                  <a:pt x="6139639" y="2135581"/>
                  <a:pt x="6139486" y="2134085"/>
                </a:cubicBezTo>
                <a:cubicBezTo>
                  <a:pt x="6136370" y="2116310"/>
                  <a:pt x="6136370" y="2116310"/>
                  <a:pt x="6123241" y="2127258"/>
                </a:cubicBezTo>
                <a:cubicBezTo>
                  <a:pt x="6118593" y="2132462"/>
                  <a:pt x="6117008" y="2129650"/>
                  <a:pt x="6115271" y="2125340"/>
                </a:cubicBezTo>
                <a:cubicBezTo>
                  <a:pt x="6110213" y="2113908"/>
                  <a:pt x="6102090" y="2110495"/>
                  <a:pt x="6093458" y="2114741"/>
                </a:cubicBezTo>
                <a:cubicBezTo>
                  <a:pt x="6080175" y="2124193"/>
                  <a:pt x="6065973" y="2124668"/>
                  <a:pt x="6051925" y="2126639"/>
                </a:cubicBezTo>
                <a:cubicBezTo>
                  <a:pt x="6044263" y="2127714"/>
                  <a:pt x="6040585" y="2129748"/>
                  <a:pt x="6046614" y="2138008"/>
                </a:cubicBezTo>
                <a:cubicBezTo>
                  <a:pt x="6051366" y="2146449"/>
                  <a:pt x="6050703" y="2152613"/>
                  <a:pt x="6042376" y="2159852"/>
                </a:cubicBezTo>
                <a:cubicBezTo>
                  <a:pt x="6054331" y="2162728"/>
                  <a:pt x="6066131" y="2164107"/>
                  <a:pt x="6076961" y="2168659"/>
                </a:cubicBezTo>
                <a:cubicBezTo>
                  <a:pt x="6087639" y="2171714"/>
                  <a:pt x="6098469" y="2176265"/>
                  <a:pt x="6107206" y="2185663"/>
                </a:cubicBezTo>
                <a:cubicBezTo>
                  <a:pt x="6091063" y="2192482"/>
                  <a:pt x="6091063" y="2192482"/>
                  <a:pt x="6065417" y="2182420"/>
                </a:cubicBezTo>
                <a:cubicBezTo>
                  <a:pt x="6049172" y="2175593"/>
                  <a:pt x="6041662" y="2178164"/>
                  <a:pt x="6034103" y="2192885"/>
                </a:cubicBezTo>
                <a:cubicBezTo>
                  <a:pt x="6026697" y="2209102"/>
                  <a:pt x="6026697" y="2209102"/>
                  <a:pt x="6017348" y="2193719"/>
                </a:cubicBezTo>
                <a:cubicBezTo>
                  <a:pt x="6017194" y="2192221"/>
                  <a:pt x="6015764" y="2190905"/>
                  <a:pt x="6015610" y="2189409"/>
                </a:cubicBezTo>
                <a:cubicBezTo>
                  <a:pt x="5993743" y="2153015"/>
                  <a:pt x="5975709" y="2154029"/>
                  <a:pt x="5954819" y="2190350"/>
                </a:cubicBezTo>
                <a:cubicBezTo>
                  <a:pt x="5947260" y="2205070"/>
                  <a:pt x="5935408" y="2215839"/>
                  <a:pt x="5921667" y="2220803"/>
                </a:cubicBezTo>
                <a:cubicBezTo>
                  <a:pt x="5906495" y="2224450"/>
                  <a:pt x="5893110" y="2220256"/>
                  <a:pt x="5878448" y="2216242"/>
                </a:cubicBezTo>
                <a:cubicBezTo>
                  <a:pt x="5860926" y="2209595"/>
                  <a:pt x="5842126" y="2203125"/>
                  <a:pt x="5823939" y="2202642"/>
                </a:cubicBezTo>
                <a:cubicBezTo>
                  <a:pt x="5809738" y="2203117"/>
                  <a:pt x="5795230" y="2200600"/>
                  <a:pt x="5782969" y="2194731"/>
                </a:cubicBezTo>
                <a:cubicBezTo>
                  <a:pt x="5773414" y="2190000"/>
                  <a:pt x="5761307" y="2185629"/>
                  <a:pt x="5751550" y="2191551"/>
                </a:cubicBezTo>
                <a:cubicBezTo>
                  <a:pt x="5739392" y="2199327"/>
                  <a:pt x="5732240" y="2192743"/>
                  <a:pt x="5724781" y="2183164"/>
                </a:cubicBezTo>
                <a:lnTo>
                  <a:pt x="5721864" y="2175534"/>
                </a:lnTo>
                <a:lnTo>
                  <a:pt x="5719633" y="2176664"/>
                </a:lnTo>
                <a:cubicBezTo>
                  <a:pt x="5715220" y="2182546"/>
                  <a:pt x="5722120" y="2182301"/>
                  <a:pt x="5724208" y="2184965"/>
                </a:cubicBezTo>
                <a:cubicBezTo>
                  <a:pt x="5724341" y="2185956"/>
                  <a:pt x="5725187" y="2185801"/>
                  <a:pt x="5725317" y="2186793"/>
                </a:cubicBezTo>
                <a:cubicBezTo>
                  <a:pt x="5727275" y="2188464"/>
                  <a:pt x="5728516" y="2191283"/>
                  <a:pt x="5727090" y="2193574"/>
                </a:cubicBezTo>
                <a:cubicBezTo>
                  <a:pt x="5725795" y="2196855"/>
                  <a:pt x="5724103" y="2197164"/>
                  <a:pt x="5721301" y="2195647"/>
                </a:cubicBezTo>
                <a:cubicBezTo>
                  <a:pt x="5710358" y="2191555"/>
                  <a:pt x="5701582" y="2197219"/>
                  <a:pt x="5696271" y="2209352"/>
                </a:cubicBezTo>
                <a:cubicBezTo>
                  <a:pt x="5694844" y="2211644"/>
                  <a:pt x="5691725" y="2214244"/>
                  <a:pt x="5692123" y="2217218"/>
                </a:cubicBezTo>
                <a:cubicBezTo>
                  <a:pt x="5693577" y="2228117"/>
                  <a:pt x="5704336" y="2237318"/>
                  <a:pt x="5712528" y="2233791"/>
                </a:cubicBezTo>
                <a:cubicBezTo>
                  <a:pt x="5728916" y="2226738"/>
                  <a:pt x="5745383" y="2226774"/>
                  <a:pt x="5762644" y="2232758"/>
                </a:cubicBezTo>
                <a:cubicBezTo>
                  <a:pt x="5768829" y="2233659"/>
                  <a:pt x="5775016" y="2234559"/>
                  <a:pt x="5779429" y="2228676"/>
                </a:cubicBezTo>
                <a:cubicBezTo>
                  <a:pt x="5783261" y="2224932"/>
                  <a:pt x="5785084" y="2225612"/>
                  <a:pt x="5786724" y="2231405"/>
                </a:cubicBezTo>
                <a:cubicBezTo>
                  <a:pt x="5788627" y="2239177"/>
                  <a:pt x="5793518" y="2243359"/>
                  <a:pt x="5800550" y="2244106"/>
                </a:cubicBezTo>
                <a:cubicBezTo>
                  <a:pt x="5807712" y="2245842"/>
                  <a:pt x="5815722" y="2247425"/>
                  <a:pt x="5823730" y="2249008"/>
                </a:cubicBezTo>
                <a:cubicBezTo>
                  <a:pt x="5830762" y="2249753"/>
                  <a:pt x="5834092" y="2255234"/>
                  <a:pt x="5834305" y="2263318"/>
                </a:cubicBezTo>
                <a:cubicBezTo>
                  <a:pt x="5834436" y="2264309"/>
                  <a:pt x="5834702" y="2266290"/>
                  <a:pt x="5834120" y="2268427"/>
                </a:cubicBezTo>
                <a:cubicBezTo>
                  <a:pt x="5834781" y="2273381"/>
                  <a:pt x="5837848" y="2276880"/>
                  <a:pt x="5842077" y="2276107"/>
                </a:cubicBezTo>
                <a:cubicBezTo>
                  <a:pt x="5845592" y="2276481"/>
                  <a:pt x="5844931" y="2271527"/>
                  <a:pt x="5844402" y="2267564"/>
                </a:cubicBezTo>
                <a:cubicBezTo>
                  <a:pt x="5844720" y="2263443"/>
                  <a:pt x="5844189" y="2259480"/>
                  <a:pt x="5849133" y="2257563"/>
                </a:cubicBezTo>
                <a:cubicBezTo>
                  <a:pt x="5856744" y="2256173"/>
                  <a:pt x="5864834" y="2264845"/>
                  <a:pt x="5864334" y="2274074"/>
                </a:cubicBezTo>
                <a:cubicBezTo>
                  <a:pt x="5864728" y="2277045"/>
                  <a:pt x="5863302" y="2279336"/>
                  <a:pt x="5865391" y="2282002"/>
                </a:cubicBezTo>
                <a:cubicBezTo>
                  <a:pt x="5867927" y="2281537"/>
                  <a:pt x="5867533" y="2278565"/>
                  <a:pt x="5869090" y="2277265"/>
                </a:cubicBezTo>
                <a:cubicBezTo>
                  <a:pt x="5872525" y="2270546"/>
                  <a:pt x="5875910" y="2269929"/>
                  <a:pt x="5880218" y="2276247"/>
                </a:cubicBezTo>
                <a:cubicBezTo>
                  <a:pt x="5885903" y="2286375"/>
                  <a:pt x="5893727" y="2293066"/>
                  <a:pt x="5901419" y="2298766"/>
                </a:cubicBezTo>
                <a:cubicBezTo>
                  <a:pt x="5910221" y="2306293"/>
                  <a:pt x="5918310" y="2314969"/>
                  <a:pt x="5921009" y="2328686"/>
                </a:cubicBezTo>
                <a:cubicBezTo>
                  <a:pt x="5922515" y="2333487"/>
                  <a:pt x="5925000" y="2339123"/>
                  <a:pt x="5929493" y="2340331"/>
                </a:cubicBezTo>
                <a:cubicBezTo>
                  <a:pt x="5947732" y="2347151"/>
                  <a:pt x="5955981" y="2370006"/>
                  <a:pt x="5973639" y="2378962"/>
                </a:cubicBezTo>
                <a:cubicBezTo>
                  <a:pt x="5978397" y="2382152"/>
                  <a:pt x="5978214" y="2387263"/>
                  <a:pt x="5977182" y="2392526"/>
                </a:cubicBezTo>
                <a:cubicBezTo>
                  <a:pt x="5975307" y="2397944"/>
                  <a:pt x="5970682" y="2395745"/>
                  <a:pt x="5967748" y="2393234"/>
                </a:cubicBezTo>
                <a:cubicBezTo>
                  <a:pt x="5962010" y="2389206"/>
                  <a:pt x="5957067" y="2391126"/>
                  <a:pt x="5952522" y="2396015"/>
                </a:cubicBezTo>
                <a:cubicBezTo>
                  <a:pt x="5947262" y="2402051"/>
                  <a:pt x="5940760" y="2405269"/>
                  <a:pt x="5933148" y="2406661"/>
                </a:cubicBezTo>
                <a:cubicBezTo>
                  <a:pt x="5920328" y="2407986"/>
                  <a:pt x="5912108" y="2398323"/>
                  <a:pt x="5913638" y="2383831"/>
                </a:cubicBezTo>
                <a:cubicBezTo>
                  <a:pt x="5914089" y="2380704"/>
                  <a:pt x="5914405" y="2376585"/>
                  <a:pt x="5914007" y="2373613"/>
                </a:cubicBezTo>
                <a:cubicBezTo>
                  <a:pt x="5913877" y="2372622"/>
                  <a:pt x="5914589" y="2371477"/>
                  <a:pt x="5914589" y="2371477"/>
                </a:cubicBezTo>
                <a:cubicBezTo>
                  <a:pt x="5913745" y="2371632"/>
                  <a:pt x="5913745" y="2371632"/>
                  <a:pt x="5913030" y="2372777"/>
                </a:cubicBezTo>
                <a:cubicBezTo>
                  <a:pt x="5909646" y="2373394"/>
                  <a:pt x="5907110" y="2373858"/>
                  <a:pt x="5903593" y="2373485"/>
                </a:cubicBezTo>
                <a:cubicBezTo>
                  <a:pt x="5886862" y="2371467"/>
                  <a:pt x="5882184" y="2375366"/>
                  <a:pt x="5879623" y="2395120"/>
                </a:cubicBezTo>
                <a:cubicBezTo>
                  <a:pt x="5879120" y="2404348"/>
                  <a:pt x="5874310" y="2407257"/>
                  <a:pt x="5866434" y="2406665"/>
                </a:cubicBezTo>
                <a:cubicBezTo>
                  <a:pt x="5860380" y="2406755"/>
                  <a:pt x="5856468" y="2403409"/>
                  <a:pt x="5852159" y="2397091"/>
                </a:cubicBezTo>
                <a:cubicBezTo>
                  <a:pt x="5840211" y="2378972"/>
                  <a:pt x="5824112" y="2368717"/>
                  <a:pt x="5803997" y="2367315"/>
                </a:cubicBezTo>
                <a:cubicBezTo>
                  <a:pt x="5787133" y="2364305"/>
                  <a:pt x="5787133" y="2364305"/>
                  <a:pt x="5793160" y="2383506"/>
                </a:cubicBezTo>
                <a:cubicBezTo>
                  <a:pt x="5796309" y="2394097"/>
                  <a:pt x="5795277" y="2399361"/>
                  <a:pt x="5788194" y="2404715"/>
                </a:cubicBezTo>
                <a:cubicBezTo>
                  <a:pt x="5783673" y="2390316"/>
                  <a:pt x="5780738" y="2387806"/>
                  <a:pt x="5767919" y="2389130"/>
                </a:cubicBezTo>
                <a:cubicBezTo>
                  <a:pt x="5759461" y="2390677"/>
                  <a:pt x="5750554" y="2395348"/>
                  <a:pt x="5743310" y="2386521"/>
                </a:cubicBezTo>
                <a:cubicBezTo>
                  <a:pt x="5743178" y="2385531"/>
                  <a:pt x="5742333" y="2385684"/>
                  <a:pt x="5741487" y="2385840"/>
                </a:cubicBezTo>
                <a:cubicBezTo>
                  <a:pt x="5731866" y="2391656"/>
                  <a:pt x="5727981" y="2401502"/>
                  <a:pt x="5728855" y="2414539"/>
                </a:cubicBezTo>
                <a:cubicBezTo>
                  <a:pt x="5729780" y="2421476"/>
                  <a:pt x="5730707" y="2428412"/>
                  <a:pt x="5724337" y="2432621"/>
                </a:cubicBezTo>
                <a:cubicBezTo>
                  <a:pt x="5723624" y="2433767"/>
                  <a:pt x="5721351" y="2436211"/>
                  <a:pt x="5720953" y="2433239"/>
                </a:cubicBezTo>
                <a:cubicBezTo>
                  <a:pt x="5719050" y="2425466"/>
                  <a:pt x="5712997" y="2425556"/>
                  <a:pt x="5707526" y="2423511"/>
                </a:cubicBezTo>
                <a:cubicBezTo>
                  <a:pt x="5701208" y="2421620"/>
                  <a:pt x="5697164" y="2417282"/>
                  <a:pt x="5696953" y="2409200"/>
                </a:cubicBezTo>
                <a:cubicBezTo>
                  <a:pt x="5696606" y="2400128"/>
                  <a:pt x="5692297" y="2393810"/>
                  <a:pt x="5685002" y="2391082"/>
                </a:cubicBezTo>
                <a:cubicBezTo>
                  <a:pt x="5678420" y="2387208"/>
                  <a:pt x="5672897" y="2391264"/>
                  <a:pt x="5667637" y="2397298"/>
                </a:cubicBezTo>
                <a:cubicBezTo>
                  <a:pt x="5663356" y="2404171"/>
                  <a:pt x="5661134" y="2400517"/>
                  <a:pt x="5660342" y="2394570"/>
                </a:cubicBezTo>
                <a:cubicBezTo>
                  <a:pt x="5659150" y="2385653"/>
                  <a:pt x="5654526" y="2383453"/>
                  <a:pt x="5648023" y="2386670"/>
                </a:cubicBezTo>
                <a:cubicBezTo>
                  <a:pt x="5646331" y="2386979"/>
                  <a:pt x="5644639" y="2387288"/>
                  <a:pt x="5643081" y="2388590"/>
                </a:cubicBezTo>
                <a:cubicBezTo>
                  <a:pt x="5635732" y="2391961"/>
                  <a:pt x="5629680" y="2392051"/>
                  <a:pt x="5624974" y="2382760"/>
                </a:cubicBezTo>
                <a:cubicBezTo>
                  <a:pt x="5619555" y="2374615"/>
                  <a:pt x="5611281" y="2371051"/>
                  <a:pt x="5603537" y="2371451"/>
                </a:cubicBezTo>
                <a:cubicBezTo>
                  <a:pt x="5597352" y="2370548"/>
                  <a:pt x="5590585" y="2371785"/>
                  <a:pt x="5593731" y="2382376"/>
                </a:cubicBezTo>
                <a:cubicBezTo>
                  <a:pt x="5594128" y="2385348"/>
                  <a:pt x="5593811" y="2389468"/>
                  <a:pt x="5593361" y="2392594"/>
                </a:cubicBezTo>
                <a:cubicBezTo>
                  <a:pt x="5594288" y="2399530"/>
                  <a:pt x="5592676" y="2406931"/>
                  <a:pt x="5596854" y="2412258"/>
                </a:cubicBezTo>
                <a:cubicBezTo>
                  <a:pt x="5607744" y="2422450"/>
                  <a:pt x="5608749" y="2436478"/>
                  <a:pt x="5610735" y="2451342"/>
                </a:cubicBezTo>
                <a:cubicBezTo>
                  <a:pt x="5604283" y="2448458"/>
                  <a:pt x="5597835" y="2445577"/>
                  <a:pt x="5591068" y="2446814"/>
                </a:cubicBezTo>
                <a:cubicBezTo>
                  <a:pt x="5582743" y="2449348"/>
                  <a:pt x="5574733" y="2447767"/>
                  <a:pt x="5567173" y="2443058"/>
                </a:cubicBezTo>
                <a:cubicBezTo>
                  <a:pt x="5560591" y="2439184"/>
                  <a:pt x="5553296" y="2436456"/>
                  <a:pt x="5546000" y="2433729"/>
                </a:cubicBezTo>
                <a:cubicBezTo>
                  <a:pt x="5524827" y="2424400"/>
                  <a:pt x="5502227" y="2417362"/>
                  <a:pt x="5482084" y="2402769"/>
                </a:cubicBezTo>
                <a:cubicBezTo>
                  <a:pt x="5477326" y="2399580"/>
                  <a:pt x="5475053" y="2402024"/>
                  <a:pt x="5474023" y="2407288"/>
                </a:cubicBezTo>
                <a:cubicBezTo>
                  <a:pt x="5473441" y="2409425"/>
                  <a:pt x="5473125" y="2413543"/>
                  <a:pt x="5469609" y="2413169"/>
                </a:cubicBezTo>
                <a:cubicBezTo>
                  <a:pt x="5466939" y="2412643"/>
                  <a:pt x="5466411" y="2408677"/>
                  <a:pt x="5466147" y="2406696"/>
                </a:cubicBezTo>
                <a:cubicBezTo>
                  <a:pt x="5464639" y="2401897"/>
                  <a:pt x="5463264" y="2398087"/>
                  <a:pt x="5459748" y="2397715"/>
                </a:cubicBezTo>
                <a:cubicBezTo>
                  <a:pt x="5455387" y="2397497"/>
                  <a:pt x="5451475" y="2394150"/>
                  <a:pt x="5447113" y="2393932"/>
                </a:cubicBezTo>
                <a:cubicBezTo>
                  <a:pt x="5440928" y="2393032"/>
                  <a:pt x="5439555" y="2389222"/>
                  <a:pt x="5441298" y="2382813"/>
                </a:cubicBezTo>
                <a:cubicBezTo>
                  <a:pt x="5446027" y="2372812"/>
                  <a:pt x="5438998" y="2372068"/>
                  <a:pt x="5433393" y="2369030"/>
                </a:cubicBezTo>
                <a:cubicBezTo>
                  <a:pt x="5425965" y="2365311"/>
                  <a:pt x="5427023" y="2373239"/>
                  <a:pt x="5425861" y="2377512"/>
                </a:cubicBezTo>
                <a:cubicBezTo>
                  <a:pt x="5425279" y="2379649"/>
                  <a:pt x="5425543" y="2381630"/>
                  <a:pt x="5423007" y="2382095"/>
                </a:cubicBezTo>
                <a:cubicBezTo>
                  <a:pt x="5420654" y="2377448"/>
                  <a:pt x="5417455" y="2372956"/>
                  <a:pt x="5415816" y="2367167"/>
                </a:cubicBezTo>
                <a:cubicBezTo>
                  <a:pt x="5413596" y="2363510"/>
                  <a:pt x="5410662" y="2361002"/>
                  <a:pt x="5407277" y="2361621"/>
                </a:cubicBezTo>
                <a:cubicBezTo>
                  <a:pt x="5403048" y="2362393"/>
                  <a:pt x="5403710" y="2367346"/>
                  <a:pt x="5403261" y="2370474"/>
                </a:cubicBezTo>
                <a:cubicBezTo>
                  <a:pt x="5399139" y="2391529"/>
                  <a:pt x="5389650" y="2398337"/>
                  <a:pt x="5371676" y="2393499"/>
                </a:cubicBezTo>
                <a:cubicBezTo>
                  <a:pt x="5368028" y="2392135"/>
                  <a:pt x="5364513" y="2391763"/>
                  <a:pt x="5361578" y="2389255"/>
                </a:cubicBezTo>
                <a:cubicBezTo>
                  <a:pt x="5346010" y="2382961"/>
                  <a:pt x="5332925" y="2382306"/>
                  <a:pt x="5323333" y="2401315"/>
                </a:cubicBezTo>
                <a:cubicBezTo>
                  <a:pt x="5323333" y="2401315"/>
                  <a:pt x="5322488" y="2401470"/>
                  <a:pt x="5322621" y="2402460"/>
                </a:cubicBezTo>
                <a:cubicBezTo>
                  <a:pt x="5318656" y="2405216"/>
                  <a:pt x="5315404" y="2406823"/>
                  <a:pt x="5310778" y="2404624"/>
                </a:cubicBezTo>
                <a:cubicBezTo>
                  <a:pt x="5308954" y="2403941"/>
                  <a:pt x="5306998" y="2402269"/>
                  <a:pt x="5307447" y="2399143"/>
                </a:cubicBezTo>
                <a:cubicBezTo>
                  <a:pt x="5307631" y="2394033"/>
                  <a:pt x="5311729" y="2392269"/>
                  <a:pt x="5314979" y="2390661"/>
                </a:cubicBezTo>
                <a:cubicBezTo>
                  <a:pt x="5317517" y="2390198"/>
                  <a:pt x="5320768" y="2388587"/>
                  <a:pt x="5320370" y="2385616"/>
                </a:cubicBezTo>
                <a:cubicBezTo>
                  <a:pt x="5320688" y="2381497"/>
                  <a:pt x="5316591" y="2383260"/>
                  <a:pt x="5314634" y="2381587"/>
                </a:cubicBezTo>
                <a:cubicBezTo>
                  <a:pt x="5310141" y="2380377"/>
                  <a:pt x="5305781" y="2380159"/>
                  <a:pt x="5301286" y="2378951"/>
                </a:cubicBezTo>
                <a:cubicBezTo>
                  <a:pt x="5295102" y="2378049"/>
                  <a:pt x="5289629" y="2376004"/>
                  <a:pt x="5285452" y="2370677"/>
                </a:cubicBezTo>
                <a:cubicBezTo>
                  <a:pt x="5282387" y="2367176"/>
                  <a:pt x="5279849" y="2367641"/>
                  <a:pt x="5275884" y="2370393"/>
                </a:cubicBezTo>
                <a:cubicBezTo>
                  <a:pt x="5264705" y="2377510"/>
                  <a:pt x="5256695" y="2375930"/>
                  <a:pt x="5247497" y="2365428"/>
                </a:cubicBezTo>
                <a:cubicBezTo>
                  <a:pt x="5242474" y="2360257"/>
                  <a:pt x="5239011" y="2353781"/>
                  <a:pt x="5234702" y="2347465"/>
                </a:cubicBezTo>
                <a:cubicBezTo>
                  <a:pt x="5229414" y="2340309"/>
                  <a:pt x="5222833" y="2336436"/>
                  <a:pt x="5214823" y="2334853"/>
                </a:cubicBezTo>
                <a:cubicBezTo>
                  <a:pt x="5205968" y="2333426"/>
                  <a:pt x="5202003" y="2336180"/>
                  <a:pt x="5199229" y="2347854"/>
                </a:cubicBezTo>
                <a:cubicBezTo>
                  <a:pt x="5196588" y="2360516"/>
                  <a:pt x="5190799" y="2362590"/>
                  <a:pt x="5180568" y="2357351"/>
                </a:cubicBezTo>
                <a:cubicBezTo>
                  <a:pt x="5176923" y="2355988"/>
                  <a:pt x="5174966" y="2354316"/>
                  <a:pt x="5170868" y="2356078"/>
                </a:cubicBezTo>
                <a:cubicBezTo>
                  <a:pt x="5161247" y="2361896"/>
                  <a:pt x="5161247" y="2361896"/>
                  <a:pt x="5159530" y="2349014"/>
                </a:cubicBezTo>
                <a:cubicBezTo>
                  <a:pt x="5160111" y="2346878"/>
                  <a:pt x="5159978" y="2345888"/>
                  <a:pt x="5158867" y="2344059"/>
                </a:cubicBezTo>
                <a:cubicBezTo>
                  <a:pt x="5157811" y="2336134"/>
                  <a:pt x="5154030" y="2333778"/>
                  <a:pt x="5147659" y="2337987"/>
                </a:cubicBezTo>
                <a:cubicBezTo>
                  <a:pt x="5142849" y="2340896"/>
                  <a:pt x="5138303" y="2345786"/>
                  <a:pt x="5133362" y="2347703"/>
                </a:cubicBezTo>
                <a:cubicBezTo>
                  <a:pt x="5112428" y="2359648"/>
                  <a:pt x="5087608" y="2348956"/>
                  <a:pt x="5079358" y="2326101"/>
                </a:cubicBezTo>
                <a:cubicBezTo>
                  <a:pt x="5076475" y="2317491"/>
                  <a:pt x="5078801" y="2308947"/>
                  <a:pt x="5077611" y="2300028"/>
                </a:cubicBezTo>
                <a:cubicBezTo>
                  <a:pt x="5076738" y="2286991"/>
                  <a:pt x="5071714" y="2281819"/>
                  <a:pt x="5061035" y="2279707"/>
                </a:cubicBezTo>
                <a:cubicBezTo>
                  <a:pt x="5055696" y="2278653"/>
                  <a:pt x="5050489" y="2278590"/>
                  <a:pt x="5045151" y="2277534"/>
                </a:cubicBezTo>
                <a:cubicBezTo>
                  <a:pt x="5034470" y="2275425"/>
                  <a:pt x="5028814" y="2278487"/>
                  <a:pt x="5026173" y="2291152"/>
                </a:cubicBezTo>
                <a:cubicBezTo>
                  <a:pt x="5023716" y="2298706"/>
                  <a:pt x="5021045" y="2298179"/>
                  <a:pt x="5016157" y="2293997"/>
                </a:cubicBezTo>
                <a:cubicBezTo>
                  <a:pt x="5005529" y="2285787"/>
                  <a:pt x="4999026" y="2289005"/>
                  <a:pt x="4995803" y="2303803"/>
                </a:cubicBezTo>
                <a:cubicBezTo>
                  <a:pt x="4995488" y="2307923"/>
                  <a:pt x="4996016" y="2311887"/>
                  <a:pt x="4999664" y="2313251"/>
                </a:cubicBezTo>
                <a:cubicBezTo>
                  <a:pt x="5004158" y="2314460"/>
                  <a:pt x="5004475" y="2310340"/>
                  <a:pt x="5004792" y="2306224"/>
                </a:cubicBezTo>
                <a:cubicBezTo>
                  <a:pt x="5004394" y="2303251"/>
                  <a:pt x="5005691" y="2299969"/>
                  <a:pt x="5009205" y="2300341"/>
                </a:cubicBezTo>
                <a:cubicBezTo>
                  <a:pt x="5012590" y="2299723"/>
                  <a:pt x="5015523" y="2302234"/>
                  <a:pt x="5015204" y="2306351"/>
                </a:cubicBezTo>
                <a:cubicBezTo>
                  <a:pt x="5015815" y="2317406"/>
                  <a:pt x="5018115" y="2328152"/>
                  <a:pt x="5018857" y="2340198"/>
                </a:cubicBezTo>
                <a:cubicBezTo>
                  <a:pt x="5015921" y="2337688"/>
                  <a:pt x="5014943" y="2336850"/>
                  <a:pt x="5013834" y="2335023"/>
                </a:cubicBezTo>
                <a:cubicBezTo>
                  <a:pt x="5007965" y="2330006"/>
                  <a:pt x="5001199" y="2331240"/>
                  <a:pt x="4995014" y="2330340"/>
                </a:cubicBezTo>
                <a:cubicBezTo>
                  <a:pt x="4991499" y="2329967"/>
                  <a:pt x="4991446" y="2336068"/>
                  <a:pt x="4989172" y="2338513"/>
                </a:cubicBezTo>
                <a:cubicBezTo>
                  <a:pt x="4985340" y="2342259"/>
                  <a:pt x="4981376" y="2345012"/>
                  <a:pt x="4975190" y="2344112"/>
                </a:cubicBezTo>
                <a:cubicBezTo>
                  <a:pt x="4969984" y="2344048"/>
                  <a:pt x="4964063" y="2345130"/>
                  <a:pt x="4957878" y="2344231"/>
                </a:cubicBezTo>
                <a:cubicBezTo>
                  <a:pt x="4961341" y="2350704"/>
                  <a:pt x="4969482" y="2353276"/>
                  <a:pt x="4965201" y="2360149"/>
                </a:cubicBezTo>
                <a:cubicBezTo>
                  <a:pt x="4962479" y="2365721"/>
                  <a:pt x="4959442" y="2375412"/>
                  <a:pt x="4950638" y="2367884"/>
                </a:cubicBezTo>
                <a:cubicBezTo>
                  <a:pt x="4950638" y="2367884"/>
                  <a:pt x="4949078" y="2369184"/>
                  <a:pt x="4949210" y="2370174"/>
                </a:cubicBezTo>
                <a:cubicBezTo>
                  <a:pt x="4949025" y="2375284"/>
                  <a:pt x="4947997" y="2380547"/>
                  <a:pt x="4954048" y="2380456"/>
                </a:cubicBezTo>
                <a:cubicBezTo>
                  <a:pt x="4960947" y="2380213"/>
                  <a:pt x="4967398" y="2383094"/>
                  <a:pt x="4973000" y="2386130"/>
                </a:cubicBezTo>
                <a:cubicBezTo>
                  <a:pt x="4980298" y="2388859"/>
                  <a:pt x="4986087" y="2386785"/>
                  <a:pt x="4988542" y="2379231"/>
                </a:cubicBezTo>
                <a:cubicBezTo>
                  <a:pt x="4991846" y="2371523"/>
                  <a:pt x="4994647" y="2373041"/>
                  <a:pt x="4998560" y="2376388"/>
                </a:cubicBezTo>
                <a:cubicBezTo>
                  <a:pt x="5006384" y="2383077"/>
                  <a:pt x="5012650" y="2391071"/>
                  <a:pt x="5021189" y="2396616"/>
                </a:cubicBezTo>
                <a:cubicBezTo>
                  <a:pt x="5025947" y="2399808"/>
                  <a:pt x="5029462" y="2400179"/>
                  <a:pt x="5034139" y="2396280"/>
                </a:cubicBezTo>
                <a:cubicBezTo>
                  <a:pt x="5037971" y="2392535"/>
                  <a:pt x="5040825" y="2387953"/>
                  <a:pt x="5046166" y="2389008"/>
                </a:cubicBezTo>
                <a:cubicBezTo>
                  <a:pt x="5051371" y="2389073"/>
                  <a:pt x="5053012" y="2394863"/>
                  <a:pt x="5056078" y="2398363"/>
                </a:cubicBezTo>
                <a:cubicBezTo>
                  <a:pt x="5062103" y="2385081"/>
                  <a:pt x="5062103" y="2385081"/>
                  <a:pt x="5073443" y="2392146"/>
                </a:cubicBezTo>
                <a:cubicBezTo>
                  <a:pt x="5078069" y="2394347"/>
                  <a:pt x="5082827" y="2397537"/>
                  <a:pt x="5088220" y="2392491"/>
                </a:cubicBezTo>
                <a:cubicBezTo>
                  <a:pt x="5100113" y="2384229"/>
                  <a:pt x="5102782" y="2384757"/>
                  <a:pt x="5111400" y="2397394"/>
                </a:cubicBezTo>
                <a:cubicBezTo>
                  <a:pt x="5115577" y="2402721"/>
                  <a:pt x="5119753" y="2408049"/>
                  <a:pt x="5124776" y="2413223"/>
                </a:cubicBezTo>
                <a:cubicBezTo>
                  <a:pt x="5136064" y="2426385"/>
                  <a:pt x="5140293" y="2425613"/>
                  <a:pt x="5148591" y="2409888"/>
                </a:cubicBezTo>
                <a:cubicBezTo>
                  <a:pt x="5150732" y="2406451"/>
                  <a:pt x="5151894" y="2402178"/>
                  <a:pt x="5154750" y="2397596"/>
                </a:cubicBezTo>
                <a:cubicBezTo>
                  <a:pt x="5157499" y="2405215"/>
                  <a:pt x="5159983" y="2410851"/>
                  <a:pt x="5162733" y="2418470"/>
                </a:cubicBezTo>
                <a:cubicBezTo>
                  <a:pt x="5164161" y="2416178"/>
                  <a:pt x="5164029" y="2415188"/>
                  <a:pt x="5164742" y="2414041"/>
                </a:cubicBezTo>
                <a:cubicBezTo>
                  <a:pt x="5169974" y="2394815"/>
                  <a:pt x="5178431" y="2393270"/>
                  <a:pt x="5189851" y="2407425"/>
                </a:cubicBezTo>
                <a:cubicBezTo>
                  <a:pt x="5191941" y="2410090"/>
                  <a:pt x="5194030" y="2412753"/>
                  <a:pt x="5196250" y="2416407"/>
                </a:cubicBezTo>
                <a:cubicBezTo>
                  <a:pt x="5197359" y="2418235"/>
                  <a:pt x="5198470" y="2420064"/>
                  <a:pt x="5197175" y="2423345"/>
                </a:cubicBezTo>
                <a:cubicBezTo>
                  <a:pt x="5191334" y="2431516"/>
                  <a:pt x="5197070" y="2435543"/>
                  <a:pt x="5201961" y="2439726"/>
                </a:cubicBezTo>
                <a:cubicBezTo>
                  <a:pt x="5216235" y="2449301"/>
                  <a:pt x="5232121" y="2451474"/>
                  <a:pt x="5248008" y="2453647"/>
                </a:cubicBezTo>
                <a:cubicBezTo>
                  <a:pt x="5273461" y="2456104"/>
                  <a:pt x="5299497" y="2456423"/>
                  <a:pt x="5323154" y="2471388"/>
                </a:cubicBezTo>
                <a:cubicBezTo>
                  <a:pt x="5330715" y="2476097"/>
                  <a:pt x="5338591" y="2476688"/>
                  <a:pt x="5346918" y="2474154"/>
                </a:cubicBezTo>
                <a:cubicBezTo>
                  <a:pt x="5353551" y="2471926"/>
                  <a:pt x="5359868" y="2473817"/>
                  <a:pt x="5364759" y="2478000"/>
                </a:cubicBezTo>
                <a:cubicBezTo>
                  <a:pt x="5374275" y="2484382"/>
                  <a:pt x="5384240" y="2487638"/>
                  <a:pt x="5395633" y="2488602"/>
                </a:cubicBezTo>
                <a:cubicBezTo>
                  <a:pt x="5406180" y="2489722"/>
                  <a:pt x="5417176" y="2487712"/>
                  <a:pt x="5427537" y="2493940"/>
                </a:cubicBezTo>
                <a:cubicBezTo>
                  <a:pt x="5436790" y="2498341"/>
                  <a:pt x="5445644" y="2499769"/>
                  <a:pt x="5453624" y="2488160"/>
                </a:cubicBezTo>
                <a:cubicBezTo>
                  <a:pt x="5456719" y="2504851"/>
                  <a:pt x="5466155" y="2504144"/>
                  <a:pt x="5476437" y="2503279"/>
                </a:cubicBezTo>
                <a:cubicBezTo>
                  <a:pt x="5484049" y="2501889"/>
                  <a:pt x="5491794" y="2501489"/>
                  <a:pt x="5498641" y="2507343"/>
                </a:cubicBezTo>
                <a:cubicBezTo>
                  <a:pt x="5508554" y="2516700"/>
                  <a:pt x="5519364" y="2519800"/>
                  <a:pt x="5531021" y="2522745"/>
                </a:cubicBezTo>
                <a:cubicBezTo>
                  <a:pt x="5551533" y="2527120"/>
                  <a:pt x="5572626" y="2529357"/>
                  <a:pt x="5592108" y="2538995"/>
                </a:cubicBezTo>
                <a:cubicBezTo>
                  <a:pt x="5607810" y="2546279"/>
                  <a:pt x="5623959" y="2550434"/>
                  <a:pt x="5641140" y="2549325"/>
                </a:cubicBezTo>
                <a:cubicBezTo>
                  <a:pt x="5646215" y="2548399"/>
                  <a:pt x="5649995" y="2550754"/>
                  <a:pt x="5652480" y="2556390"/>
                </a:cubicBezTo>
                <a:cubicBezTo>
                  <a:pt x="5661759" y="2573982"/>
                  <a:pt x="5662605" y="2573827"/>
                  <a:pt x="5680234" y="2569593"/>
                </a:cubicBezTo>
                <a:cubicBezTo>
                  <a:pt x="5681927" y="2569284"/>
                  <a:pt x="5683618" y="2568973"/>
                  <a:pt x="5686156" y="2568511"/>
                </a:cubicBezTo>
                <a:cubicBezTo>
                  <a:pt x="5684412" y="2574919"/>
                  <a:pt x="5682667" y="2581327"/>
                  <a:pt x="5680792" y="2586747"/>
                </a:cubicBezTo>
                <a:cubicBezTo>
                  <a:pt x="5678731" y="2597272"/>
                  <a:pt x="5672495" y="2602473"/>
                  <a:pt x="5663903" y="2603026"/>
                </a:cubicBezTo>
                <a:cubicBezTo>
                  <a:pt x="5658829" y="2603955"/>
                  <a:pt x="5654335" y="2602746"/>
                  <a:pt x="5649391" y="2604662"/>
                </a:cubicBezTo>
                <a:cubicBezTo>
                  <a:pt x="5641199" y="2608190"/>
                  <a:pt x="5638396" y="2606671"/>
                  <a:pt x="5635384" y="2597071"/>
                </a:cubicBezTo>
                <a:cubicBezTo>
                  <a:pt x="5634854" y="2593107"/>
                  <a:pt x="5634325" y="2589144"/>
                  <a:pt x="5633796" y="2585181"/>
                </a:cubicBezTo>
                <a:cubicBezTo>
                  <a:pt x="5633848" y="2579081"/>
                  <a:pt x="5631178" y="2578553"/>
                  <a:pt x="5626950" y="2579325"/>
                </a:cubicBezTo>
                <a:cubicBezTo>
                  <a:pt x="5617513" y="2580034"/>
                  <a:pt x="5611407" y="2586223"/>
                  <a:pt x="5606414" y="2594241"/>
                </a:cubicBezTo>
                <a:cubicBezTo>
                  <a:pt x="5604854" y="2595541"/>
                  <a:pt x="5604404" y="2598670"/>
                  <a:pt x="5601735" y="2598142"/>
                </a:cubicBezTo>
                <a:cubicBezTo>
                  <a:pt x="5599910" y="2597461"/>
                  <a:pt x="5599515" y="2594488"/>
                  <a:pt x="5598404" y="2592660"/>
                </a:cubicBezTo>
                <a:cubicBezTo>
                  <a:pt x="5598138" y="2590677"/>
                  <a:pt x="5598007" y="2589687"/>
                  <a:pt x="5597742" y="2587705"/>
                </a:cubicBezTo>
                <a:cubicBezTo>
                  <a:pt x="5596817" y="2580768"/>
                  <a:pt x="5594015" y="2579250"/>
                  <a:pt x="5589204" y="2582160"/>
                </a:cubicBezTo>
                <a:cubicBezTo>
                  <a:pt x="5584525" y="2586059"/>
                  <a:pt x="5581593" y="2583550"/>
                  <a:pt x="5578393" y="2579058"/>
                </a:cubicBezTo>
                <a:cubicBezTo>
                  <a:pt x="5575327" y="2575558"/>
                  <a:pt x="5575645" y="2571441"/>
                  <a:pt x="5577784" y="2568004"/>
                </a:cubicBezTo>
                <a:cubicBezTo>
                  <a:pt x="5579792" y="2563576"/>
                  <a:pt x="5584286" y="2564786"/>
                  <a:pt x="5588067" y="2567140"/>
                </a:cubicBezTo>
                <a:cubicBezTo>
                  <a:pt x="5590736" y="2567668"/>
                  <a:pt x="5592692" y="2569342"/>
                  <a:pt x="5594702" y="2564913"/>
                </a:cubicBezTo>
                <a:cubicBezTo>
                  <a:pt x="5596708" y="2560487"/>
                  <a:pt x="5594752" y="2558814"/>
                  <a:pt x="5592664" y="2556150"/>
                </a:cubicBezTo>
                <a:cubicBezTo>
                  <a:pt x="5587774" y="2551969"/>
                  <a:pt x="5573079" y="2558713"/>
                  <a:pt x="5572445" y="2566948"/>
                </a:cubicBezTo>
                <a:cubicBezTo>
                  <a:pt x="5570781" y="2580449"/>
                  <a:pt x="5562904" y="2579858"/>
                  <a:pt x="5555026" y="2579267"/>
                </a:cubicBezTo>
                <a:cubicBezTo>
                  <a:pt x="5538560" y="2579229"/>
                  <a:pt x="5522146" y="2573091"/>
                  <a:pt x="5506259" y="2570919"/>
                </a:cubicBezTo>
                <a:cubicBezTo>
                  <a:pt x="5501766" y="2569709"/>
                  <a:pt x="5501236" y="2565744"/>
                  <a:pt x="5502398" y="2561471"/>
                </a:cubicBezTo>
                <a:cubicBezTo>
                  <a:pt x="5503430" y="2556209"/>
                  <a:pt x="5504461" y="2550945"/>
                  <a:pt x="5504512" y="2544844"/>
                </a:cubicBezTo>
                <a:cubicBezTo>
                  <a:pt x="5503719" y="2538899"/>
                  <a:pt x="5500071" y="2537537"/>
                  <a:pt x="5496423" y="2536172"/>
                </a:cubicBezTo>
                <a:cubicBezTo>
                  <a:pt x="5493621" y="2534653"/>
                  <a:pt x="5493436" y="2539762"/>
                  <a:pt x="5491877" y="2541062"/>
                </a:cubicBezTo>
                <a:cubicBezTo>
                  <a:pt x="5488576" y="2548772"/>
                  <a:pt x="5484426" y="2556634"/>
                  <a:pt x="5481122" y="2564344"/>
                </a:cubicBezTo>
                <a:cubicBezTo>
                  <a:pt x="5480011" y="2562516"/>
                  <a:pt x="5479878" y="2561525"/>
                  <a:pt x="5479747" y="2560534"/>
                </a:cubicBezTo>
                <a:cubicBezTo>
                  <a:pt x="5477314" y="2548799"/>
                  <a:pt x="5477314" y="2548799"/>
                  <a:pt x="5468805" y="2556443"/>
                </a:cubicBezTo>
                <a:cubicBezTo>
                  <a:pt x="5465818" y="2560032"/>
                  <a:pt x="5464707" y="2558206"/>
                  <a:pt x="5463464" y="2555388"/>
                </a:cubicBezTo>
                <a:cubicBezTo>
                  <a:pt x="5459868" y="2547924"/>
                  <a:pt x="5454396" y="2545878"/>
                  <a:pt x="5448741" y="2548942"/>
                </a:cubicBezTo>
                <a:cubicBezTo>
                  <a:pt x="5440098" y="2555595"/>
                  <a:pt x="5430663" y="2556304"/>
                  <a:pt x="5421358" y="2558005"/>
                </a:cubicBezTo>
                <a:cubicBezTo>
                  <a:pt x="5416284" y="2558931"/>
                  <a:pt x="5413878" y="2560386"/>
                  <a:pt x="5418054" y="2565713"/>
                </a:cubicBezTo>
                <a:cubicBezTo>
                  <a:pt x="5421386" y="2571194"/>
                  <a:pt x="5421069" y="2575313"/>
                  <a:pt x="5415677" y="2580358"/>
                </a:cubicBezTo>
                <a:cubicBezTo>
                  <a:pt x="5423687" y="2581941"/>
                  <a:pt x="5431564" y="2582532"/>
                  <a:pt x="5438859" y="2585259"/>
                </a:cubicBezTo>
                <a:cubicBezTo>
                  <a:pt x="5446022" y="2586995"/>
                  <a:pt x="5453317" y="2589724"/>
                  <a:pt x="5459317" y="2595733"/>
                </a:cubicBezTo>
                <a:cubicBezTo>
                  <a:pt x="5448720" y="2600714"/>
                  <a:pt x="5448720" y="2600714"/>
                  <a:pt x="5431459" y="2594732"/>
                </a:cubicBezTo>
                <a:cubicBezTo>
                  <a:pt x="5420516" y="2590641"/>
                  <a:pt x="5415572" y="2592557"/>
                  <a:pt x="5410843" y="2602559"/>
                </a:cubicBezTo>
                <a:cubicBezTo>
                  <a:pt x="5406246" y="2613549"/>
                  <a:pt x="5406246" y="2613549"/>
                  <a:pt x="5399714" y="2603576"/>
                </a:cubicBezTo>
                <a:cubicBezTo>
                  <a:pt x="5399582" y="2602586"/>
                  <a:pt x="5398604" y="2601748"/>
                  <a:pt x="5398473" y="2600756"/>
                </a:cubicBezTo>
                <a:cubicBezTo>
                  <a:pt x="5383192" y="2577156"/>
                  <a:pt x="5371219" y="2578328"/>
                  <a:pt x="5358057" y="2603063"/>
                </a:cubicBezTo>
                <a:cubicBezTo>
                  <a:pt x="5353327" y="2613065"/>
                  <a:pt x="5345663" y="2620553"/>
                  <a:pt x="5336623" y="2624236"/>
                </a:cubicBezTo>
                <a:cubicBezTo>
                  <a:pt x="5326606" y="2627080"/>
                  <a:pt x="5317618" y="2624661"/>
                  <a:pt x="5307787" y="2622398"/>
                </a:cubicBezTo>
                <a:cubicBezTo>
                  <a:pt x="5295998" y="2618460"/>
                  <a:pt x="5283361" y="2614678"/>
                  <a:pt x="5271256" y="2614858"/>
                </a:cubicBezTo>
                <a:cubicBezTo>
                  <a:pt x="5261820" y="2615567"/>
                  <a:pt x="5252120" y="2614293"/>
                  <a:pt x="5243845" y="2610730"/>
                </a:cubicBezTo>
                <a:cubicBezTo>
                  <a:pt x="5237395" y="2607848"/>
                  <a:pt x="5229254" y="2605275"/>
                  <a:pt x="5222885" y="2609484"/>
                </a:cubicBezTo>
                <a:cubicBezTo>
                  <a:pt x="5214956" y="2614993"/>
                  <a:pt x="5210065" y="2610810"/>
                  <a:pt x="5204909" y="2604647"/>
                </a:cubicBezTo>
                <a:cubicBezTo>
                  <a:pt x="5195578" y="2593155"/>
                  <a:pt x="5189365" y="2579063"/>
                  <a:pt x="5187117" y="2562218"/>
                </a:cubicBezTo>
                <a:cubicBezTo>
                  <a:pt x="5186590" y="2558254"/>
                  <a:pt x="5186059" y="2554290"/>
                  <a:pt x="5180721" y="2553235"/>
                </a:cubicBezTo>
                <a:cubicBezTo>
                  <a:pt x="5175249" y="2551189"/>
                  <a:pt x="5174218" y="2556453"/>
                  <a:pt x="5172077" y="2559888"/>
                </a:cubicBezTo>
                <a:cubicBezTo>
                  <a:pt x="5170783" y="2563171"/>
                  <a:pt x="5169488" y="2566453"/>
                  <a:pt x="5168060" y="2568744"/>
                </a:cubicBezTo>
                <a:cubicBezTo>
                  <a:pt x="5162485" y="2578899"/>
                  <a:pt x="5153445" y="2582578"/>
                  <a:pt x="5144274" y="2585270"/>
                </a:cubicBezTo>
                <a:cubicBezTo>
                  <a:pt x="5136661" y="2586659"/>
                  <a:pt x="5135603" y="2578731"/>
                  <a:pt x="5131559" y="2574395"/>
                </a:cubicBezTo>
                <a:cubicBezTo>
                  <a:pt x="5128520" y="2584086"/>
                  <a:pt x="5122282" y="2589286"/>
                  <a:pt x="5114406" y="2588695"/>
                </a:cubicBezTo>
                <a:cubicBezTo>
                  <a:pt x="5104704" y="2587421"/>
                  <a:pt x="5095534" y="2590112"/>
                  <a:pt x="5086361" y="2592803"/>
                </a:cubicBezTo>
                <a:cubicBezTo>
                  <a:pt x="5067041" y="2597347"/>
                  <a:pt x="5047771" y="2595790"/>
                  <a:pt x="5031011" y="2580580"/>
                </a:cubicBezTo>
                <a:cubicBezTo>
                  <a:pt x="5028077" y="2578072"/>
                  <a:pt x="5025142" y="2575563"/>
                  <a:pt x="5022025" y="2578162"/>
                </a:cubicBezTo>
                <a:cubicBezTo>
                  <a:pt x="5015920" y="2584352"/>
                  <a:pt x="5009020" y="2584597"/>
                  <a:pt x="5002121" y="2584844"/>
                </a:cubicBezTo>
                <a:cubicBezTo>
                  <a:pt x="4999584" y="2585306"/>
                  <a:pt x="4998025" y="2586607"/>
                  <a:pt x="4996730" y="2589888"/>
                </a:cubicBezTo>
                <a:cubicBezTo>
                  <a:pt x="4995700" y="2595152"/>
                  <a:pt x="4992184" y="2594780"/>
                  <a:pt x="4988536" y="2593415"/>
                </a:cubicBezTo>
                <a:cubicBezTo>
                  <a:pt x="4984042" y="2592206"/>
                  <a:pt x="4978254" y="2594279"/>
                  <a:pt x="4976351" y="2586505"/>
                </a:cubicBezTo>
                <a:cubicBezTo>
                  <a:pt x="4975292" y="2578579"/>
                  <a:pt x="4970667" y="2576377"/>
                  <a:pt x="4965328" y="2575322"/>
                </a:cubicBezTo>
                <a:cubicBezTo>
                  <a:pt x="4960834" y="2574112"/>
                  <a:pt x="4955759" y="2575041"/>
                  <a:pt x="4953539" y="2571384"/>
                </a:cubicBezTo>
                <a:cubicBezTo>
                  <a:pt x="4948964" y="2563085"/>
                  <a:pt x="4943308" y="2566148"/>
                  <a:pt x="4936541" y="2567385"/>
                </a:cubicBezTo>
                <a:cubicBezTo>
                  <a:pt x="4934137" y="2568839"/>
                  <a:pt x="4931467" y="2568311"/>
                  <a:pt x="4928930" y="2568776"/>
                </a:cubicBezTo>
                <a:cubicBezTo>
                  <a:pt x="4916956" y="2569947"/>
                  <a:pt x="4904718" y="2569137"/>
                  <a:pt x="4893009" y="2572291"/>
                </a:cubicBezTo>
                <a:cubicBezTo>
                  <a:pt x="4888066" y="2574208"/>
                  <a:pt x="4881299" y="2575445"/>
                  <a:pt x="4880139" y="2579719"/>
                </a:cubicBezTo>
                <a:cubicBezTo>
                  <a:pt x="4879239" y="2585973"/>
                  <a:pt x="4886402" y="2587710"/>
                  <a:pt x="4891029" y="2589909"/>
                </a:cubicBezTo>
                <a:cubicBezTo>
                  <a:pt x="4892007" y="2590746"/>
                  <a:pt x="4892986" y="2591583"/>
                  <a:pt x="4893829" y="2591427"/>
                </a:cubicBezTo>
                <a:cubicBezTo>
                  <a:pt x="4907973" y="2600010"/>
                  <a:pt x="4911119" y="2610603"/>
                  <a:pt x="4902952" y="2627319"/>
                </a:cubicBezTo>
                <a:cubicBezTo>
                  <a:pt x="4898777" y="2621993"/>
                  <a:pt x="4895048" y="2613536"/>
                  <a:pt x="4887754" y="2610810"/>
                </a:cubicBezTo>
                <a:cubicBezTo>
                  <a:pt x="4879611" y="2608236"/>
                  <a:pt x="4874486" y="2615263"/>
                  <a:pt x="4868115" y="2619472"/>
                </a:cubicBezTo>
                <a:cubicBezTo>
                  <a:pt x="4865842" y="2621916"/>
                  <a:pt x="4863171" y="2621390"/>
                  <a:pt x="4863356" y="2616281"/>
                </a:cubicBezTo>
                <a:cubicBezTo>
                  <a:pt x="4863938" y="2614145"/>
                  <a:pt x="4863674" y="2612162"/>
                  <a:pt x="4864254" y="2610027"/>
                </a:cubicBezTo>
                <a:cubicBezTo>
                  <a:pt x="4864704" y="2606900"/>
                  <a:pt x="4865153" y="2603771"/>
                  <a:pt x="4863064" y="2601107"/>
                </a:cubicBezTo>
                <a:cubicBezTo>
                  <a:pt x="4861953" y="2599281"/>
                  <a:pt x="4859813" y="2602718"/>
                  <a:pt x="4858122" y="2603026"/>
                </a:cubicBezTo>
                <a:cubicBezTo>
                  <a:pt x="4852598" y="2607080"/>
                  <a:pt x="4850509" y="2604417"/>
                  <a:pt x="4850563" y="2598317"/>
                </a:cubicBezTo>
                <a:cubicBezTo>
                  <a:pt x="4850297" y="2596333"/>
                  <a:pt x="4851725" y="2594042"/>
                  <a:pt x="4848922" y="2592525"/>
                </a:cubicBezTo>
                <a:cubicBezTo>
                  <a:pt x="4837453" y="2616951"/>
                  <a:pt x="4830952" y="2620170"/>
                  <a:pt x="4806527" y="2612451"/>
                </a:cubicBezTo>
                <a:cubicBezTo>
                  <a:pt x="4805681" y="2612605"/>
                  <a:pt x="4805681" y="2612605"/>
                  <a:pt x="4804703" y="2611767"/>
                </a:cubicBezTo>
                <a:cubicBezTo>
                  <a:pt x="4785619" y="2605103"/>
                  <a:pt x="4766218" y="2602557"/>
                  <a:pt x="4747161" y="2609084"/>
                </a:cubicBezTo>
                <a:cubicBezTo>
                  <a:pt x="4740527" y="2611309"/>
                  <a:pt x="4735900" y="2609109"/>
                  <a:pt x="4732570" y="2603627"/>
                </a:cubicBezTo>
                <a:cubicBezTo>
                  <a:pt x="4728260" y="2597309"/>
                  <a:pt x="4721811" y="2594427"/>
                  <a:pt x="4715759" y="2594518"/>
                </a:cubicBezTo>
                <a:cubicBezTo>
                  <a:pt x="4705212" y="2593400"/>
                  <a:pt x="4693951" y="2593425"/>
                  <a:pt x="4682956" y="2595433"/>
                </a:cubicBezTo>
                <a:cubicBezTo>
                  <a:pt x="4673652" y="2597133"/>
                  <a:pt x="4672490" y="2601406"/>
                  <a:pt x="4677196" y="2610696"/>
                </a:cubicBezTo>
                <a:cubicBezTo>
                  <a:pt x="4678436" y="2613515"/>
                  <a:pt x="4681239" y="2615034"/>
                  <a:pt x="4679099" y="2618471"/>
                </a:cubicBezTo>
                <a:cubicBezTo>
                  <a:pt x="4675398" y="2623207"/>
                  <a:pt x="4677038" y="2628996"/>
                  <a:pt x="4677832" y="2634943"/>
                </a:cubicBezTo>
                <a:cubicBezTo>
                  <a:pt x="4678229" y="2637915"/>
                  <a:pt x="4679603" y="2641725"/>
                  <a:pt x="4676352" y="2643334"/>
                </a:cubicBezTo>
                <a:cubicBezTo>
                  <a:pt x="4673101" y="2644941"/>
                  <a:pt x="4670880" y="2641288"/>
                  <a:pt x="4669639" y="2638469"/>
                </a:cubicBezTo>
                <a:cubicBezTo>
                  <a:pt x="4666042" y="2631005"/>
                  <a:pt x="4662579" y="2624533"/>
                  <a:pt x="4659117" y="2618060"/>
                </a:cubicBezTo>
                <a:cubicBezTo>
                  <a:pt x="4650234" y="2603441"/>
                  <a:pt x="4639025" y="2597368"/>
                  <a:pt x="4623934" y="2601140"/>
                </a:cubicBezTo>
                <a:cubicBezTo>
                  <a:pt x="4616321" y="2602530"/>
                  <a:pt x="4608842" y="2604912"/>
                  <a:pt x="4601229" y="2606302"/>
                </a:cubicBezTo>
                <a:cubicBezTo>
                  <a:pt x="4592057" y="2608993"/>
                  <a:pt x="4586322" y="2604963"/>
                  <a:pt x="4582461" y="2595518"/>
                </a:cubicBezTo>
                <a:cubicBezTo>
                  <a:pt x="4581350" y="2593690"/>
                  <a:pt x="4581800" y="2590564"/>
                  <a:pt x="4579129" y="2590037"/>
                </a:cubicBezTo>
                <a:cubicBezTo>
                  <a:pt x="4576673" y="2597590"/>
                  <a:pt x="4573501" y="2606291"/>
                  <a:pt x="4571176" y="2614836"/>
                </a:cubicBezTo>
                <a:cubicBezTo>
                  <a:pt x="4567291" y="2624682"/>
                  <a:pt x="4567291" y="2624682"/>
                  <a:pt x="4561872" y="2616536"/>
                </a:cubicBezTo>
                <a:cubicBezTo>
                  <a:pt x="4557430" y="2609227"/>
                  <a:pt x="4552937" y="2608018"/>
                  <a:pt x="4546964" y="2615199"/>
                </a:cubicBezTo>
                <a:cubicBezTo>
                  <a:pt x="4541705" y="2621235"/>
                  <a:pt x="4535070" y="2623461"/>
                  <a:pt x="4527193" y="2622870"/>
                </a:cubicBezTo>
                <a:cubicBezTo>
                  <a:pt x="4515935" y="2622898"/>
                  <a:pt x="4504991" y="2618804"/>
                  <a:pt x="4494047" y="2614713"/>
                </a:cubicBezTo>
                <a:cubicBezTo>
                  <a:pt x="4483104" y="2610621"/>
                  <a:pt x="4479008" y="2612386"/>
                  <a:pt x="4472585" y="2622694"/>
                </a:cubicBezTo>
                <a:cubicBezTo>
                  <a:pt x="4465582" y="2635140"/>
                  <a:pt x="4456145" y="2635848"/>
                  <a:pt x="4448505" y="2624048"/>
                </a:cubicBezTo>
                <a:cubicBezTo>
                  <a:pt x="4441131" y="2614229"/>
                  <a:pt x="4441131" y="2614229"/>
                  <a:pt x="4434841" y="2625527"/>
                </a:cubicBezTo>
                <a:cubicBezTo>
                  <a:pt x="4433995" y="2625684"/>
                  <a:pt x="4434127" y="2626673"/>
                  <a:pt x="4433281" y="2626828"/>
                </a:cubicBezTo>
                <a:cubicBezTo>
                  <a:pt x="4430558" y="2632400"/>
                  <a:pt x="4427043" y="2632028"/>
                  <a:pt x="4423713" y="2626546"/>
                </a:cubicBezTo>
                <a:cubicBezTo>
                  <a:pt x="4422470" y="2623728"/>
                  <a:pt x="4421227" y="2620910"/>
                  <a:pt x="4419986" y="2618091"/>
                </a:cubicBezTo>
                <a:cubicBezTo>
                  <a:pt x="4415279" y="2608800"/>
                  <a:pt x="4408698" y="2604926"/>
                  <a:pt x="4400635" y="2609444"/>
                </a:cubicBezTo>
                <a:cubicBezTo>
                  <a:pt x="4386920" y="2617026"/>
                  <a:pt x="4372673" y="2620643"/>
                  <a:pt x="4360330" y="2632033"/>
                </a:cubicBezTo>
                <a:cubicBezTo>
                  <a:pt x="4356497" y="2635778"/>
                  <a:pt x="4351554" y="2637696"/>
                  <a:pt x="4349651" y="2629923"/>
                </a:cubicBezTo>
                <a:cubicBezTo>
                  <a:pt x="4347165" y="2624289"/>
                  <a:pt x="4343782" y="2624905"/>
                  <a:pt x="4340663" y="2627505"/>
                </a:cubicBezTo>
                <a:cubicBezTo>
                  <a:pt x="4334293" y="2631715"/>
                  <a:pt x="4326682" y="2633105"/>
                  <a:pt x="4319915" y="2634341"/>
                </a:cubicBezTo>
                <a:cubicBezTo>
                  <a:pt x="4308920" y="2636349"/>
                  <a:pt x="4305220" y="2641086"/>
                  <a:pt x="4304269" y="2653438"/>
                </a:cubicBezTo>
                <a:cubicBezTo>
                  <a:pt x="4304308" y="2656984"/>
                  <a:pt x="4303694" y="2658873"/>
                  <a:pt x="4302436" y="2659991"/>
                </a:cubicBezTo>
                <a:lnTo>
                  <a:pt x="4302244" y="2660056"/>
                </a:lnTo>
                <a:lnTo>
                  <a:pt x="4349990" y="2668957"/>
                </a:lnTo>
                <a:cubicBezTo>
                  <a:pt x="4353505" y="2669330"/>
                  <a:pt x="4358580" y="2668403"/>
                  <a:pt x="4359241" y="2673358"/>
                </a:cubicBezTo>
                <a:cubicBezTo>
                  <a:pt x="4360748" y="2678157"/>
                  <a:pt x="4356783" y="2680911"/>
                  <a:pt x="4354642" y="2684348"/>
                </a:cubicBezTo>
                <a:cubicBezTo>
                  <a:pt x="4352370" y="2686794"/>
                  <a:pt x="4349251" y="2689393"/>
                  <a:pt x="4351472" y="2693048"/>
                </a:cubicBezTo>
                <a:cubicBezTo>
                  <a:pt x="4352979" y="2697847"/>
                  <a:pt x="4356627" y="2699212"/>
                  <a:pt x="4360142" y="2699586"/>
                </a:cubicBezTo>
                <a:cubicBezTo>
                  <a:pt x="4362680" y="2699121"/>
                  <a:pt x="4365217" y="2698658"/>
                  <a:pt x="4367754" y="2698194"/>
                </a:cubicBezTo>
                <a:cubicBezTo>
                  <a:pt x="4379729" y="2697022"/>
                  <a:pt x="4387553" y="2703713"/>
                  <a:pt x="4389403" y="2717586"/>
                </a:cubicBezTo>
                <a:cubicBezTo>
                  <a:pt x="4390067" y="2722541"/>
                  <a:pt x="4390726" y="2727496"/>
                  <a:pt x="4389698" y="2732760"/>
                </a:cubicBezTo>
                <a:cubicBezTo>
                  <a:pt x="4389644" y="2738860"/>
                  <a:pt x="4393424" y="2741215"/>
                  <a:pt x="4398235" y="2738305"/>
                </a:cubicBezTo>
                <a:cubicBezTo>
                  <a:pt x="4407141" y="2733633"/>
                  <a:pt x="4410312" y="2724933"/>
                  <a:pt x="4407615" y="2711215"/>
                </a:cubicBezTo>
                <a:cubicBezTo>
                  <a:pt x="4414594" y="2718060"/>
                  <a:pt x="4419749" y="2724224"/>
                  <a:pt x="4423345" y="2731689"/>
                </a:cubicBezTo>
                <a:cubicBezTo>
                  <a:pt x="4426940" y="2739152"/>
                  <a:pt x="4426783" y="2757453"/>
                  <a:pt x="4421656" y="2764480"/>
                </a:cubicBezTo>
                <a:cubicBezTo>
                  <a:pt x="4414969" y="2772806"/>
                  <a:pt x="4406695" y="2769243"/>
                  <a:pt x="4400246" y="2766360"/>
                </a:cubicBezTo>
                <a:cubicBezTo>
                  <a:pt x="4390994" y="2761960"/>
                  <a:pt x="4381162" y="2759695"/>
                  <a:pt x="4371011" y="2761549"/>
                </a:cubicBezTo>
                <a:cubicBezTo>
                  <a:pt x="4365091" y="2762631"/>
                  <a:pt x="4358325" y="2763867"/>
                  <a:pt x="4351558" y="2765104"/>
                </a:cubicBezTo>
                <a:cubicBezTo>
                  <a:pt x="4323646" y="2770201"/>
                  <a:pt x="4295919" y="2770190"/>
                  <a:pt x="4270754" y="2750426"/>
                </a:cubicBezTo>
                <a:cubicBezTo>
                  <a:pt x="4261107" y="2743053"/>
                  <a:pt x="4256427" y="2746951"/>
                  <a:pt x="4253785" y="2759615"/>
                </a:cubicBezTo>
                <a:cubicBezTo>
                  <a:pt x="4253204" y="2761751"/>
                  <a:pt x="4255293" y="2764416"/>
                  <a:pt x="4252888" y="2765870"/>
                </a:cubicBezTo>
                <a:cubicBezTo>
                  <a:pt x="4250349" y="2766333"/>
                  <a:pt x="4248394" y="2764661"/>
                  <a:pt x="4247283" y="2762833"/>
                </a:cubicBezTo>
                <a:cubicBezTo>
                  <a:pt x="4246173" y="2761006"/>
                  <a:pt x="4245063" y="2759178"/>
                  <a:pt x="4244084" y="2758342"/>
                </a:cubicBezTo>
                <a:cubicBezTo>
                  <a:pt x="4240886" y="2753851"/>
                  <a:pt x="4236974" y="2750505"/>
                  <a:pt x="4233406" y="2756233"/>
                </a:cubicBezTo>
                <a:cubicBezTo>
                  <a:pt x="4228992" y="2762114"/>
                  <a:pt x="4235891" y="2761870"/>
                  <a:pt x="4237978" y="2764533"/>
                </a:cubicBezTo>
                <a:cubicBezTo>
                  <a:pt x="4238112" y="2765524"/>
                  <a:pt x="4238958" y="2765369"/>
                  <a:pt x="4239089" y="2766361"/>
                </a:cubicBezTo>
                <a:cubicBezTo>
                  <a:pt x="4241046" y="2768033"/>
                  <a:pt x="4242288" y="2770851"/>
                  <a:pt x="4240862" y="2773142"/>
                </a:cubicBezTo>
                <a:cubicBezTo>
                  <a:pt x="4239567" y="2776423"/>
                  <a:pt x="4237875" y="2776732"/>
                  <a:pt x="4235072" y="2775215"/>
                </a:cubicBezTo>
                <a:cubicBezTo>
                  <a:pt x="4224130" y="2771123"/>
                  <a:pt x="4215354" y="2776787"/>
                  <a:pt x="4210043" y="2788921"/>
                </a:cubicBezTo>
                <a:cubicBezTo>
                  <a:pt x="4208616" y="2791213"/>
                  <a:pt x="4205497" y="2793812"/>
                  <a:pt x="4205894" y="2796786"/>
                </a:cubicBezTo>
                <a:cubicBezTo>
                  <a:pt x="4207348" y="2807685"/>
                  <a:pt x="4218107" y="2816886"/>
                  <a:pt x="4226300" y="2813360"/>
                </a:cubicBezTo>
                <a:cubicBezTo>
                  <a:pt x="4242688" y="2806306"/>
                  <a:pt x="4259156" y="2806343"/>
                  <a:pt x="4276416" y="2812326"/>
                </a:cubicBezTo>
                <a:cubicBezTo>
                  <a:pt x="4282601" y="2813227"/>
                  <a:pt x="4288787" y="2814127"/>
                  <a:pt x="4293201" y="2808245"/>
                </a:cubicBezTo>
                <a:cubicBezTo>
                  <a:pt x="4297033" y="2804501"/>
                  <a:pt x="4298857" y="2805181"/>
                  <a:pt x="4300495" y="2810973"/>
                </a:cubicBezTo>
                <a:cubicBezTo>
                  <a:pt x="4302399" y="2818746"/>
                  <a:pt x="4307289" y="2822928"/>
                  <a:pt x="4314320" y="2823674"/>
                </a:cubicBezTo>
                <a:cubicBezTo>
                  <a:pt x="4321484" y="2825410"/>
                  <a:pt x="4329494" y="2826993"/>
                  <a:pt x="4337502" y="2828576"/>
                </a:cubicBezTo>
                <a:cubicBezTo>
                  <a:pt x="4344533" y="2829321"/>
                  <a:pt x="4347864" y="2834803"/>
                  <a:pt x="4348077" y="2842886"/>
                </a:cubicBezTo>
                <a:cubicBezTo>
                  <a:pt x="4348208" y="2843877"/>
                  <a:pt x="4348474" y="2845858"/>
                  <a:pt x="4347891" y="2847995"/>
                </a:cubicBezTo>
                <a:cubicBezTo>
                  <a:pt x="4348554" y="2852949"/>
                  <a:pt x="4351620" y="2856449"/>
                  <a:pt x="4355848" y="2855676"/>
                </a:cubicBezTo>
                <a:cubicBezTo>
                  <a:pt x="4359364" y="2856050"/>
                  <a:pt x="4358702" y="2851095"/>
                  <a:pt x="4358174" y="2847132"/>
                </a:cubicBezTo>
                <a:cubicBezTo>
                  <a:pt x="4358491" y="2843013"/>
                  <a:pt x="4357961" y="2839049"/>
                  <a:pt x="4362905" y="2837131"/>
                </a:cubicBezTo>
                <a:cubicBezTo>
                  <a:pt x="4370516" y="2835741"/>
                  <a:pt x="4378606" y="2844413"/>
                  <a:pt x="4378105" y="2853642"/>
                </a:cubicBezTo>
                <a:cubicBezTo>
                  <a:pt x="4378501" y="2856614"/>
                  <a:pt x="4377074" y="2858904"/>
                  <a:pt x="4379162" y="2861570"/>
                </a:cubicBezTo>
                <a:cubicBezTo>
                  <a:pt x="4381699" y="2861106"/>
                  <a:pt x="4381303" y="2858133"/>
                  <a:pt x="4382862" y="2856833"/>
                </a:cubicBezTo>
                <a:cubicBezTo>
                  <a:pt x="4386298" y="2850114"/>
                  <a:pt x="4389681" y="2849497"/>
                  <a:pt x="4393991" y="2855815"/>
                </a:cubicBezTo>
                <a:cubicBezTo>
                  <a:pt x="4399674" y="2865943"/>
                  <a:pt x="4407499" y="2872635"/>
                  <a:pt x="4415191" y="2878335"/>
                </a:cubicBezTo>
                <a:cubicBezTo>
                  <a:pt x="4423993" y="2885862"/>
                  <a:pt x="4432082" y="2894537"/>
                  <a:pt x="4434780" y="2908255"/>
                </a:cubicBezTo>
                <a:cubicBezTo>
                  <a:pt x="4436288" y="2913055"/>
                  <a:pt x="4438772" y="2918691"/>
                  <a:pt x="4443265" y="2919900"/>
                </a:cubicBezTo>
                <a:cubicBezTo>
                  <a:pt x="4461504" y="2926719"/>
                  <a:pt x="4469753" y="2949575"/>
                  <a:pt x="4487411" y="2958531"/>
                </a:cubicBezTo>
                <a:cubicBezTo>
                  <a:pt x="4492169" y="2961721"/>
                  <a:pt x="4491984" y="2966831"/>
                  <a:pt x="4490953" y="2972094"/>
                </a:cubicBezTo>
                <a:cubicBezTo>
                  <a:pt x="4489078" y="2977513"/>
                  <a:pt x="4484452" y="2975313"/>
                  <a:pt x="4481518" y="2972803"/>
                </a:cubicBezTo>
                <a:cubicBezTo>
                  <a:pt x="4475782" y="2968775"/>
                  <a:pt x="4470840" y="2970694"/>
                  <a:pt x="4466294" y="2975584"/>
                </a:cubicBezTo>
                <a:cubicBezTo>
                  <a:pt x="4461034" y="2981620"/>
                  <a:pt x="4454532" y="2984838"/>
                  <a:pt x="4446919" y="2986229"/>
                </a:cubicBezTo>
                <a:cubicBezTo>
                  <a:pt x="4434100" y="2987554"/>
                  <a:pt x="4425880" y="2977891"/>
                  <a:pt x="4427410" y="2963400"/>
                </a:cubicBezTo>
                <a:cubicBezTo>
                  <a:pt x="4427860" y="2960272"/>
                  <a:pt x="4428177" y="2956154"/>
                  <a:pt x="4427780" y="2953181"/>
                </a:cubicBezTo>
                <a:cubicBezTo>
                  <a:pt x="4427647" y="2952190"/>
                  <a:pt x="4428361" y="2951045"/>
                  <a:pt x="4428361" y="2951045"/>
                </a:cubicBezTo>
                <a:cubicBezTo>
                  <a:pt x="4427515" y="2951200"/>
                  <a:pt x="4427515" y="2951200"/>
                  <a:pt x="4426803" y="2952345"/>
                </a:cubicBezTo>
                <a:cubicBezTo>
                  <a:pt x="4423418" y="2952963"/>
                  <a:pt x="4420881" y="2953426"/>
                  <a:pt x="4417365" y="2953054"/>
                </a:cubicBezTo>
                <a:cubicBezTo>
                  <a:pt x="4400634" y="2951035"/>
                  <a:pt x="4395956" y="2954934"/>
                  <a:pt x="4393393" y="2974689"/>
                </a:cubicBezTo>
                <a:cubicBezTo>
                  <a:pt x="4392892" y="2983916"/>
                  <a:pt x="4388082" y="2986825"/>
                  <a:pt x="4380205" y="2986233"/>
                </a:cubicBezTo>
                <a:cubicBezTo>
                  <a:pt x="4374152" y="2986324"/>
                  <a:pt x="4370239" y="2982978"/>
                  <a:pt x="4365931" y="2976660"/>
                </a:cubicBezTo>
                <a:cubicBezTo>
                  <a:pt x="4353982" y="2958541"/>
                  <a:pt x="4337884" y="2948285"/>
                  <a:pt x="4317769" y="2946884"/>
                </a:cubicBezTo>
                <a:cubicBezTo>
                  <a:pt x="4300905" y="2943874"/>
                  <a:pt x="4300905" y="2943874"/>
                  <a:pt x="4306933" y="2963074"/>
                </a:cubicBezTo>
                <a:cubicBezTo>
                  <a:pt x="4310080" y="2973665"/>
                  <a:pt x="4309049" y="2978929"/>
                  <a:pt x="4301967" y="2984284"/>
                </a:cubicBezTo>
                <a:cubicBezTo>
                  <a:pt x="4297445" y="2969884"/>
                  <a:pt x="4294511" y="2967374"/>
                  <a:pt x="4281691" y="2968699"/>
                </a:cubicBezTo>
                <a:cubicBezTo>
                  <a:pt x="4273234" y="2970245"/>
                  <a:pt x="4264326" y="2974917"/>
                  <a:pt x="4257082" y="2966090"/>
                </a:cubicBezTo>
                <a:cubicBezTo>
                  <a:pt x="4256950" y="2965099"/>
                  <a:pt x="4256105" y="2965253"/>
                  <a:pt x="4255259" y="2965409"/>
                </a:cubicBezTo>
                <a:cubicBezTo>
                  <a:pt x="4245638" y="2971225"/>
                  <a:pt x="4241753" y="2981071"/>
                  <a:pt x="4242627" y="2994107"/>
                </a:cubicBezTo>
                <a:cubicBezTo>
                  <a:pt x="4243552" y="3001044"/>
                  <a:pt x="4244479" y="3007980"/>
                  <a:pt x="4238109" y="3012189"/>
                </a:cubicBezTo>
                <a:cubicBezTo>
                  <a:pt x="4237395" y="3013335"/>
                  <a:pt x="4235123" y="3015780"/>
                  <a:pt x="4234726" y="3012807"/>
                </a:cubicBezTo>
                <a:cubicBezTo>
                  <a:pt x="4232822" y="3005035"/>
                  <a:pt x="4226769" y="3005124"/>
                  <a:pt x="4221298" y="3003079"/>
                </a:cubicBezTo>
                <a:cubicBezTo>
                  <a:pt x="4214980" y="3001188"/>
                  <a:pt x="4210935" y="2996850"/>
                  <a:pt x="4210723" y="2988769"/>
                </a:cubicBezTo>
                <a:cubicBezTo>
                  <a:pt x="4210377" y="2979696"/>
                  <a:pt x="4206069" y="2973378"/>
                  <a:pt x="4198774" y="2970650"/>
                </a:cubicBezTo>
                <a:cubicBezTo>
                  <a:pt x="4192192" y="2966777"/>
                  <a:pt x="4186668" y="2970832"/>
                  <a:pt x="4181409" y="2976867"/>
                </a:cubicBezTo>
                <a:cubicBezTo>
                  <a:pt x="4177128" y="2983740"/>
                  <a:pt x="4174907" y="2980085"/>
                  <a:pt x="4174114" y="2974139"/>
                </a:cubicBezTo>
                <a:cubicBezTo>
                  <a:pt x="4172922" y="2965221"/>
                  <a:pt x="4168297" y="2963021"/>
                  <a:pt x="4161795" y="2966239"/>
                </a:cubicBezTo>
                <a:cubicBezTo>
                  <a:pt x="4160104" y="2966548"/>
                  <a:pt x="4158411" y="2966857"/>
                  <a:pt x="4156853" y="2968158"/>
                </a:cubicBezTo>
                <a:cubicBezTo>
                  <a:pt x="4149504" y="2971529"/>
                  <a:pt x="4143452" y="2971620"/>
                  <a:pt x="4138746" y="2962328"/>
                </a:cubicBezTo>
                <a:cubicBezTo>
                  <a:pt x="4133327" y="2954183"/>
                  <a:pt x="4125052" y="2950619"/>
                  <a:pt x="4117308" y="2951019"/>
                </a:cubicBezTo>
                <a:cubicBezTo>
                  <a:pt x="4111124" y="2950117"/>
                  <a:pt x="4104357" y="2951354"/>
                  <a:pt x="4107503" y="2961945"/>
                </a:cubicBezTo>
                <a:cubicBezTo>
                  <a:pt x="4107899" y="2964917"/>
                  <a:pt x="4107584" y="2969036"/>
                  <a:pt x="4107133" y="2972163"/>
                </a:cubicBezTo>
                <a:cubicBezTo>
                  <a:pt x="4108060" y="2979099"/>
                  <a:pt x="4106448" y="2986499"/>
                  <a:pt x="4110625" y="2991827"/>
                </a:cubicBezTo>
                <a:cubicBezTo>
                  <a:pt x="4121515" y="3002019"/>
                  <a:pt x="4122522" y="3016046"/>
                  <a:pt x="4124506" y="3030910"/>
                </a:cubicBezTo>
                <a:cubicBezTo>
                  <a:pt x="4118055" y="3028027"/>
                  <a:pt x="4111606" y="3025145"/>
                  <a:pt x="4104840" y="3026382"/>
                </a:cubicBezTo>
                <a:cubicBezTo>
                  <a:pt x="4096514" y="3028917"/>
                  <a:pt x="4088505" y="3027335"/>
                  <a:pt x="4080945" y="3022626"/>
                </a:cubicBezTo>
                <a:cubicBezTo>
                  <a:pt x="4074364" y="3018752"/>
                  <a:pt x="4067067" y="3016024"/>
                  <a:pt x="4059772" y="3013297"/>
                </a:cubicBezTo>
                <a:cubicBezTo>
                  <a:pt x="4038598" y="3003968"/>
                  <a:pt x="4015998" y="2996930"/>
                  <a:pt x="3995857" y="2982338"/>
                </a:cubicBezTo>
                <a:cubicBezTo>
                  <a:pt x="3991098" y="2979148"/>
                  <a:pt x="3988825" y="2981593"/>
                  <a:pt x="3987794" y="2986856"/>
                </a:cubicBezTo>
                <a:cubicBezTo>
                  <a:pt x="3987213" y="2988993"/>
                  <a:pt x="3986896" y="2993111"/>
                  <a:pt x="3983381" y="2992738"/>
                </a:cubicBezTo>
                <a:cubicBezTo>
                  <a:pt x="3980711" y="2992211"/>
                  <a:pt x="3980183" y="2988246"/>
                  <a:pt x="3979918" y="2986264"/>
                </a:cubicBezTo>
                <a:cubicBezTo>
                  <a:pt x="3978411" y="2981465"/>
                  <a:pt x="3977036" y="2977656"/>
                  <a:pt x="3973520" y="2977283"/>
                </a:cubicBezTo>
                <a:cubicBezTo>
                  <a:pt x="3969159" y="2977065"/>
                  <a:pt x="3965247" y="2973719"/>
                  <a:pt x="3960884" y="2973500"/>
                </a:cubicBezTo>
                <a:cubicBezTo>
                  <a:pt x="3954701" y="2972600"/>
                  <a:pt x="3953326" y="2968790"/>
                  <a:pt x="3955069" y="2962381"/>
                </a:cubicBezTo>
                <a:cubicBezTo>
                  <a:pt x="3959799" y="2952381"/>
                  <a:pt x="3952769" y="2951636"/>
                  <a:pt x="3947166" y="2948598"/>
                </a:cubicBezTo>
                <a:cubicBezTo>
                  <a:pt x="3939736" y="2944879"/>
                  <a:pt x="3940795" y="2952807"/>
                  <a:pt x="3939633" y="2957080"/>
                </a:cubicBezTo>
                <a:cubicBezTo>
                  <a:pt x="3939051" y="2959217"/>
                  <a:pt x="3939315" y="2961198"/>
                  <a:pt x="3936779" y="2961663"/>
                </a:cubicBezTo>
                <a:cubicBezTo>
                  <a:pt x="3934425" y="2957017"/>
                  <a:pt x="3931227" y="2952525"/>
                  <a:pt x="3929588" y="2946735"/>
                </a:cubicBezTo>
                <a:cubicBezTo>
                  <a:pt x="3927367" y="2943080"/>
                  <a:pt x="3924433" y="2940570"/>
                  <a:pt x="3921049" y="2941189"/>
                </a:cubicBezTo>
                <a:cubicBezTo>
                  <a:pt x="3916820" y="2941961"/>
                  <a:pt x="3917482" y="2946915"/>
                  <a:pt x="3917033" y="2950043"/>
                </a:cubicBezTo>
                <a:cubicBezTo>
                  <a:pt x="3912911" y="2971097"/>
                  <a:pt x="3903423" y="2977905"/>
                  <a:pt x="3885448" y="2973069"/>
                </a:cubicBezTo>
                <a:cubicBezTo>
                  <a:pt x="3881800" y="2971704"/>
                  <a:pt x="3878286" y="2971331"/>
                  <a:pt x="3875350" y="2968823"/>
                </a:cubicBezTo>
                <a:cubicBezTo>
                  <a:pt x="3859782" y="2962530"/>
                  <a:pt x="3846697" y="2961875"/>
                  <a:pt x="3837104" y="2980884"/>
                </a:cubicBezTo>
                <a:cubicBezTo>
                  <a:pt x="3837104" y="2980884"/>
                  <a:pt x="3836259" y="2981039"/>
                  <a:pt x="3836392" y="2982028"/>
                </a:cubicBezTo>
                <a:cubicBezTo>
                  <a:pt x="3832427" y="2984784"/>
                  <a:pt x="3829177" y="2986392"/>
                  <a:pt x="3824549" y="2984192"/>
                </a:cubicBezTo>
                <a:cubicBezTo>
                  <a:pt x="3822726" y="2983510"/>
                  <a:pt x="3820769" y="2981837"/>
                  <a:pt x="3821219" y="2978711"/>
                </a:cubicBezTo>
                <a:cubicBezTo>
                  <a:pt x="3821403" y="2973601"/>
                  <a:pt x="3825500" y="2971837"/>
                  <a:pt x="3828752" y="2970229"/>
                </a:cubicBezTo>
                <a:cubicBezTo>
                  <a:pt x="3831290" y="2969766"/>
                  <a:pt x="3834540" y="2968155"/>
                  <a:pt x="3834142" y="2965184"/>
                </a:cubicBezTo>
                <a:cubicBezTo>
                  <a:pt x="3834460" y="2961066"/>
                  <a:pt x="3830363" y="2962829"/>
                  <a:pt x="3828406" y="2961155"/>
                </a:cubicBezTo>
                <a:cubicBezTo>
                  <a:pt x="3823913" y="2959946"/>
                  <a:pt x="3819553" y="2959728"/>
                  <a:pt x="3815058" y="2958519"/>
                </a:cubicBezTo>
                <a:cubicBezTo>
                  <a:pt x="3808874" y="2957618"/>
                  <a:pt x="3803400" y="2955573"/>
                  <a:pt x="3799224" y="2950245"/>
                </a:cubicBezTo>
                <a:cubicBezTo>
                  <a:pt x="3796159" y="2946744"/>
                  <a:pt x="3793620" y="2947209"/>
                  <a:pt x="3789655" y="2949962"/>
                </a:cubicBezTo>
                <a:cubicBezTo>
                  <a:pt x="3778476" y="2957079"/>
                  <a:pt x="3770467" y="2955498"/>
                  <a:pt x="3761269" y="2944997"/>
                </a:cubicBezTo>
                <a:cubicBezTo>
                  <a:pt x="3756246" y="2939825"/>
                  <a:pt x="3752782" y="2933350"/>
                  <a:pt x="3748473" y="2927033"/>
                </a:cubicBezTo>
                <a:cubicBezTo>
                  <a:pt x="3743185" y="2919878"/>
                  <a:pt x="3736604" y="2916004"/>
                  <a:pt x="3728595" y="2914422"/>
                </a:cubicBezTo>
                <a:cubicBezTo>
                  <a:pt x="3719740" y="2912994"/>
                  <a:pt x="3715775" y="2915748"/>
                  <a:pt x="3713001" y="2927422"/>
                </a:cubicBezTo>
                <a:cubicBezTo>
                  <a:pt x="3710359" y="2940084"/>
                  <a:pt x="3704571" y="2942158"/>
                  <a:pt x="3694340" y="2936920"/>
                </a:cubicBezTo>
                <a:cubicBezTo>
                  <a:pt x="3690693" y="2935556"/>
                  <a:pt x="3688737" y="2933884"/>
                  <a:pt x="3684640" y="2935647"/>
                </a:cubicBezTo>
                <a:cubicBezTo>
                  <a:pt x="3675019" y="2941464"/>
                  <a:pt x="3675019" y="2941464"/>
                  <a:pt x="3673302" y="2928583"/>
                </a:cubicBezTo>
                <a:cubicBezTo>
                  <a:pt x="3673882" y="2926446"/>
                  <a:pt x="3673750" y="2925456"/>
                  <a:pt x="3672638" y="2923628"/>
                </a:cubicBezTo>
                <a:cubicBezTo>
                  <a:pt x="3671581" y="2915702"/>
                  <a:pt x="3667801" y="2913346"/>
                  <a:pt x="3661431" y="2917555"/>
                </a:cubicBezTo>
                <a:cubicBezTo>
                  <a:pt x="3656621" y="2920464"/>
                  <a:pt x="3652075" y="2925354"/>
                  <a:pt x="3647134" y="2927272"/>
                </a:cubicBezTo>
                <a:cubicBezTo>
                  <a:pt x="3626200" y="2939217"/>
                  <a:pt x="3601379" y="2928524"/>
                  <a:pt x="3593130" y="2905669"/>
                </a:cubicBezTo>
                <a:cubicBezTo>
                  <a:pt x="3590248" y="2897059"/>
                  <a:pt x="3592573" y="2888515"/>
                  <a:pt x="3591383" y="2879596"/>
                </a:cubicBezTo>
                <a:cubicBezTo>
                  <a:pt x="3590510" y="2866559"/>
                  <a:pt x="3585486" y="2861387"/>
                  <a:pt x="3574807" y="2859276"/>
                </a:cubicBezTo>
                <a:cubicBezTo>
                  <a:pt x="3569468" y="2858222"/>
                  <a:pt x="3564262" y="2858158"/>
                  <a:pt x="3558922" y="2857102"/>
                </a:cubicBezTo>
                <a:cubicBezTo>
                  <a:pt x="3548243" y="2854993"/>
                  <a:pt x="3542587" y="2858055"/>
                  <a:pt x="3539945" y="2870720"/>
                </a:cubicBezTo>
                <a:cubicBezTo>
                  <a:pt x="3537488" y="2878274"/>
                  <a:pt x="3534818" y="2877747"/>
                  <a:pt x="3529928" y="2873565"/>
                </a:cubicBezTo>
                <a:cubicBezTo>
                  <a:pt x="3519300" y="2865355"/>
                  <a:pt x="3512799" y="2868574"/>
                  <a:pt x="3509575" y="2883372"/>
                </a:cubicBezTo>
                <a:cubicBezTo>
                  <a:pt x="3509260" y="2887491"/>
                  <a:pt x="3509788" y="2891455"/>
                  <a:pt x="3513437" y="2892819"/>
                </a:cubicBezTo>
                <a:cubicBezTo>
                  <a:pt x="3517929" y="2894028"/>
                  <a:pt x="3518246" y="2889909"/>
                  <a:pt x="3518563" y="2885792"/>
                </a:cubicBezTo>
                <a:cubicBezTo>
                  <a:pt x="3518166" y="2882819"/>
                  <a:pt x="3519462" y="2879537"/>
                  <a:pt x="3522977" y="2879910"/>
                </a:cubicBezTo>
                <a:cubicBezTo>
                  <a:pt x="3526361" y="2879292"/>
                  <a:pt x="3529295" y="2881802"/>
                  <a:pt x="3528976" y="2885919"/>
                </a:cubicBezTo>
                <a:cubicBezTo>
                  <a:pt x="3529586" y="2896975"/>
                  <a:pt x="3531886" y="2907720"/>
                  <a:pt x="3532629" y="2919766"/>
                </a:cubicBezTo>
                <a:cubicBezTo>
                  <a:pt x="3529693" y="2917256"/>
                  <a:pt x="3528716" y="2916419"/>
                  <a:pt x="3527606" y="2914592"/>
                </a:cubicBezTo>
                <a:cubicBezTo>
                  <a:pt x="3521737" y="2909574"/>
                  <a:pt x="3514971" y="2910809"/>
                  <a:pt x="3508785" y="2909909"/>
                </a:cubicBezTo>
                <a:cubicBezTo>
                  <a:pt x="3505271" y="2909536"/>
                  <a:pt x="3505218" y="2915636"/>
                  <a:pt x="3502944" y="2918082"/>
                </a:cubicBezTo>
                <a:cubicBezTo>
                  <a:pt x="3499112" y="2921828"/>
                  <a:pt x="3495148" y="2924581"/>
                  <a:pt x="3488962" y="2923681"/>
                </a:cubicBezTo>
                <a:cubicBezTo>
                  <a:pt x="3483756" y="2923617"/>
                  <a:pt x="3477835" y="2924699"/>
                  <a:pt x="3471650" y="2923799"/>
                </a:cubicBezTo>
                <a:cubicBezTo>
                  <a:pt x="3475113" y="2930272"/>
                  <a:pt x="3483254" y="2932844"/>
                  <a:pt x="3478973" y="2939717"/>
                </a:cubicBezTo>
                <a:cubicBezTo>
                  <a:pt x="3476251" y="2945290"/>
                  <a:pt x="3473213" y="2954980"/>
                  <a:pt x="3464410" y="2947453"/>
                </a:cubicBezTo>
                <a:cubicBezTo>
                  <a:pt x="3464410" y="2947453"/>
                  <a:pt x="3462850" y="2948752"/>
                  <a:pt x="3462982" y="2949743"/>
                </a:cubicBezTo>
                <a:cubicBezTo>
                  <a:pt x="3462797" y="2954852"/>
                  <a:pt x="3461768" y="2960116"/>
                  <a:pt x="3467820" y="2960025"/>
                </a:cubicBezTo>
                <a:cubicBezTo>
                  <a:pt x="3474719" y="2959782"/>
                  <a:pt x="3481169" y="2962662"/>
                  <a:pt x="3486772" y="2965699"/>
                </a:cubicBezTo>
                <a:cubicBezTo>
                  <a:pt x="3494069" y="2968427"/>
                  <a:pt x="3499858" y="2966354"/>
                  <a:pt x="3502313" y="2958799"/>
                </a:cubicBezTo>
                <a:cubicBezTo>
                  <a:pt x="3505618" y="2951092"/>
                  <a:pt x="3508419" y="2952610"/>
                  <a:pt x="3512331" y="2955956"/>
                </a:cubicBezTo>
                <a:cubicBezTo>
                  <a:pt x="3520156" y="2962646"/>
                  <a:pt x="3526422" y="2970639"/>
                  <a:pt x="3534960" y="2976184"/>
                </a:cubicBezTo>
                <a:cubicBezTo>
                  <a:pt x="3539718" y="2979376"/>
                  <a:pt x="3543234" y="2979748"/>
                  <a:pt x="3547911" y="2975848"/>
                </a:cubicBezTo>
                <a:cubicBezTo>
                  <a:pt x="3551743" y="2972103"/>
                  <a:pt x="3554597" y="2967521"/>
                  <a:pt x="3559937" y="2968576"/>
                </a:cubicBezTo>
                <a:cubicBezTo>
                  <a:pt x="3565144" y="2968641"/>
                  <a:pt x="3566783" y="2974431"/>
                  <a:pt x="3569849" y="2977931"/>
                </a:cubicBezTo>
                <a:cubicBezTo>
                  <a:pt x="3575875" y="2964649"/>
                  <a:pt x="3575875" y="2964649"/>
                  <a:pt x="3587214" y="2971714"/>
                </a:cubicBezTo>
                <a:cubicBezTo>
                  <a:pt x="3591841" y="2973915"/>
                  <a:pt x="3596598" y="2977105"/>
                  <a:pt x="3601992" y="2972060"/>
                </a:cubicBezTo>
                <a:cubicBezTo>
                  <a:pt x="3613884" y="2963798"/>
                  <a:pt x="3616554" y="2964325"/>
                  <a:pt x="3625172" y="2976963"/>
                </a:cubicBezTo>
                <a:cubicBezTo>
                  <a:pt x="3629350" y="2982289"/>
                  <a:pt x="3633526" y="2987617"/>
                  <a:pt x="3638548" y="2992791"/>
                </a:cubicBezTo>
                <a:cubicBezTo>
                  <a:pt x="3649836" y="3005954"/>
                  <a:pt x="3654065" y="3005182"/>
                  <a:pt x="3662363" y="2989456"/>
                </a:cubicBezTo>
                <a:cubicBezTo>
                  <a:pt x="3664505" y="2986019"/>
                  <a:pt x="3665666" y="2981746"/>
                  <a:pt x="3668521" y="2977165"/>
                </a:cubicBezTo>
                <a:cubicBezTo>
                  <a:pt x="3671271" y="2984784"/>
                  <a:pt x="3673755" y="2990419"/>
                  <a:pt x="3676506" y="2998038"/>
                </a:cubicBezTo>
                <a:cubicBezTo>
                  <a:pt x="3677932" y="2995747"/>
                  <a:pt x="3677800" y="2994756"/>
                  <a:pt x="3678513" y="2993610"/>
                </a:cubicBezTo>
                <a:cubicBezTo>
                  <a:pt x="3683745" y="2974384"/>
                  <a:pt x="3692204" y="2972839"/>
                  <a:pt x="3703623" y="2986993"/>
                </a:cubicBezTo>
                <a:cubicBezTo>
                  <a:pt x="3705712" y="2989658"/>
                  <a:pt x="3707801" y="2992321"/>
                  <a:pt x="3710022" y="2995976"/>
                </a:cubicBezTo>
                <a:cubicBezTo>
                  <a:pt x="3711131" y="2997804"/>
                  <a:pt x="3712242" y="2999632"/>
                  <a:pt x="3710946" y="3002914"/>
                </a:cubicBezTo>
                <a:cubicBezTo>
                  <a:pt x="3705107" y="3011085"/>
                  <a:pt x="3710842" y="3015112"/>
                  <a:pt x="3715733" y="3019295"/>
                </a:cubicBezTo>
                <a:cubicBezTo>
                  <a:pt x="3730006" y="3028869"/>
                  <a:pt x="3745893" y="3031042"/>
                  <a:pt x="3761780" y="3033216"/>
                </a:cubicBezTo>
                <a:cubicBezTo>
                  <a:pt x="3787233" y="3035672"/>
                  <a:pt x="3813269" y="3035992"/>
                  <a:pt x="3836927" y="3050957"/>
                </a:cubicBezTo>
                <a:cubicBezTo>
                  <a:pt x="3844486" y="3055665"/>
                  <a:pt x="3852363" y="3056257"/>
                  <a:pt x="3860689" y="3053723"/>
                </a:cubicBezTo>
                <a:cubicBezTo>
                  <a:pt x="3867323" y="3051494"/>
                  <a:pt x="3873640" y="3053386"/>
                  <a:pt x="3878531" y="3057568"/>
                </a:cubicBezTo>
                <a:cubicBezTo>
                  <a:pt x="3888047" y="3063950"/>
                  <a:pt x="3898012" y="3067207"/>
                  <a:pt x="3909405" y="3068170"/>
                </a:cubicBezTo>
                <a:cubicBezTo>
                  <a:pt x="3919951" y="3069290"/>
                  <a:pt x="3930947" y="3067281"/>
                  <a:pt x="3941309" y="3073509"/>
                </a:cubicBezTo>
                <a:cubicBezTo>
                  <a:pt x="3950561" y="3077909"/>
                  <a:pt x="3959415" y="3079337"/>
                  <a:pt x="3967397" y="3067728"/>
                </a:cubicBezTo>
                <a:cubicBezTo>
                  <a:pt x="3970491" y="3084419"/>
                  <a:pt x="3979927" y="3083712"/>
                  <a:pt x="3990209" y="3082848"/>
                </a:cubicBezTo>
                <a:cubicBezTo>
                  <a:pt x="3997822" y="3081457"/>
                  <a:pt x="4005566" y="3081058"/>
                  <a:pt x="4012413" y="3086912"/>
                </a:cubicBezTo>
                <a:cubicBezTo>
                  <a:pt x="4022326" y="3096268"/>
                  <a:pt x="4033136" y="3099368"/>
                  <a:pt x="4044794" y="3102314"/>
                </a:cubicBezTo>
                <a:cubicBezTo>
                  <a:pt x="4065306" y="3106689"/>
                  <a:pt x="4086398" y="3108926"/>
                  <a:pt x="4105879" y="3118564"/>
                </a:cubicBezTo>
                <a:cubicBezTo>
                  <a:pt x="4121581" y="3125847"/>
                  <a:pt x="4137732" y="3130002"/>
                  <a:pt x="4154912" y="3128894"/>
                </a:cubicBezTo>
                <a:cubicBezTo>
                  <a:pt x="4159987" y="3127967"/>
                  <a:pt x="4163767" y="3130322"/>
                  <a:pt x="4166251" y="3135959"/>
                </a:cubicBezTo>
                <a:cubicBezTo>
                  <a:pt x="4175530" y="3153551"/>
                  <a:pt x="4176376" y="3153395"/>
                  <a:pt x="4194006" y="3149161"/>
                </a:cubicBezTo>
                <a:cubicBezTo>
                  <a:pt x="4195698" y="3148852"/>
                  <a:pt x="4197390" y="3148542"/>
                  <a:pt x="4199928" y="3148079"/>
                </a:cubicBezTo>
                <a:cubicBezTo>
                  <a:pt x="4198184" y="3154488"/>
                  <a:pt x="4196439" y="3160896"/>
                  <a:pt x="4194564" y="3166315"/>
                </a:cubicBezTo>
                <a:cubicBezTo>
                  <a:pt x="4192502" y="3176841"/>
                  <a:pt x="4186266" y="3182041"/>
                  <a:pt x="4177675" y="3182595"/>
                </a:cubicBezTo>
                <a:cubicBezTo>
                  <a:pt x="4172600" y="3183523"/>
                  <a:pt x="4168107" y="3182314"/>
                  <a:pt x="4163163" y="3184231"/>
                </a:cubicBezTo>
                <a:cubicBezTo>
                  <a:pt x="4154970" y="3187758"/>
                  <a:pt x="4152168" y="3186240"/>
                  <a:pt x="4149154" y="3176640"/>
                </a:cubicBezTo>
                <a:cubicBezTo>
                  <a:pt x="4148626" y="3172675"/>
                  <a:pt x="4148096" y="3168712"/>
                  <a:pt x="4147567" y="3164749"/>
                </a:cubicBezTo>
                <a:cubicBezTo>
                  <a:pt x="4147619" y="3158649"/>
                  <a:pt x="4144950" y="3158122"/>
                  <a:pt x="4140721" y="3158893"/>
                </a:cubicBezTo>
                <a:cubicBezTo>
                  <a:pt x="4131284" y="3159602"/>
                  <a:pt x="4125179" y="3165792"/>
                  <a:pt x="4120185" y="3173810"/>
                </a:cubicBezTo>
                <a:cubicBezTo>
                  <a:pt x="4118626" y="3175110"/>
                  <a:pt x="4118175" y="3178238"/>
                  <a:pt x="4115507" y="3177710"/>
                </a:cubicBezTo>
                <a:cubicBezTo>
                  <a:pt x="4113682" y="3177029"/>
                  <a:pt x="4113286" y="3174056"/>
                  <a:pt x="4112175" y="3172228"/>
                </a:cubicBezTo>
                <a:cubicBezTo>
                  <a:pt x="4111910" y="3170246"/>
                  <a:pt x="4111779" y="3169255"/>
                  <a:pt x="4111514" y="3167273"/>
                </a:cubicBezTo>
                <a:cubicBezTo>
                  <a:pt x="4110588" y="3160337"/>
                  <a:pt x="4107787" y="3158820"/>
                  <a:pt x="4102976" y="3161728"/>
                </a:cubicBezTo>
                <a:cubicBezTo>
                  <a:pt x="4098297" y="3165627"/>
                  <a:pt x="4095364" y="3163119"/>
                  <a:pt x="4092164" y="3158627"/>
                </a:cubicBezTo>
                <a:cubicBezTo>
                  <a:pt x="4089099" y="3155126"/>
                  <a:pt x="4089416" y="3151009"/>
                  <a:pt x="4091557" y="3147573"/>
                </a:cubicBezTo>
                <a:cubicBezTo>
                  <a:pt x="4093564" y="3143145"/>
                  <a:pt x="4098058" y="3144355"/>
                  <a:pt x="4101838" y="3146709"/>
                </a:cubicBezTo>
                <a:cubicBezTo>
                  <a:pt x="4104508" y="3147236"/>
                  <a:pt x="4106463" y="3148910"/>
                  <a:pt x="4108473" y="3144482"/>
                </a:cubicBezTo>
                <a:cubicBezTo>
                  <a:pt x="4110481" y="3140056"/>
                  <a:pt x="4108524" y="3138382"/>
                  <a:pt x="4106436" y="3135719"/>
                </a:cubicBezTo>
                <a:cubicBezTo>
                  <a:pt x="4101546" y="3131537"/>
                  <a:pt x="4086850" y="3138282"/>
                  <a:pt x="4086216" y="3146517"/>
                </a:cubicBezTo>
                <a:cubicBezTo>
                  <a:pt x="4084553" y="3160017"/>
                  <a:pt x="4076675" y="3159426"/>
                  <a:pt x="4068799" y="3158835"/>
                </a:cubicBezTo>
                <a:cubicBezTo>
                  <a:pt x="4052332" y="3158798"/>
                  <a:pt x="4035917" y="3152660"/>
                  <a:pt x="4020031" y="3150487"/>
                </a:cubicBezTo>
                <a:cubicBezTo>
                  <a:pt x="4015538" y="3149277"/>
                  <a:pt x="4015008" y="3145313"/>
                  <a:pt x="4016170" y="3141040"/>
                </a:cubicBezTo>
                <a:cubicBezTo>
                  <a:pt x="4017201" y="3135778"/>
                  <a:pt x="4018233" y="3130514"/>
                  <a:pt x="4018285" y="3124413"/>
                </a:cubicBezTo>
                <a:cubicBezTo>
                  <a:pt x="4017490" y="3118468"/>
                  <a:pt x="4013843" y="3117105"/>
                  <a:pt x="4010196" y="3115741"/>
                </a:cubicBezTo>
                <a:cubicBezTo>
                  <a:pt x="4007394" y="3114222"/>
                  <a:pt x="4007209" y="3119331"/>
                  <a:pt x="4005649" y="3120631"/>
                </a:cubicBezTo>
                <a:cubicBezTo>
                  <a:pt x="4002347" y="3128341"/>
                  <a:pt x="3998198" y="3136203"/>
                  <a:pt x="3994894" y="3143912"/>
                </a:cubicBezTo>
                <a:cubicBezTo>
                  <a:pt x="3993783" y="3142085"/>
                  <a:pt x="3993651" y="3141094"/>
                  <a:pt x="3993519" y="3140103"/>
                </a:cubicBezTo>
                <a:cubicBezTo>
                  <a:pt x="3991086" y="3128367"/>
                  <a:pt x="3991086" y="3128367"/>
                  <a:pt x="3982577" y="3136012"/>
                </a:cubicBezTo>
                <a:cubicBezTo>
                  <a:pt x="3979589" y="3139601"/>
                  <a:pt x="3978478" y="3137774"/>
                  <a:pt x="3977236" y="3134956"/>
                </a:cubicBezTo>
                <a:cubicBezTo>
                  <a:pt x="3973641" y="3127492"/>
                  <a:pt x="3968168" y="3125447"/>
                  <a:pt x="3962513" y="3128511"/>
                </a:cubicBezTo>
                <a:cubicBezTo>
                  <a:pt x="3953870" y="3135164"/>
                  <a:pt x="3944434" y="3135873"/>
                  <a:pt x="3935130" y="3137573"/>
                </a:cubicBezTo>
                <a:cubicBezTo>
                  <a:pt x="3930055" y="3138500"/>
                  <a:pt x="3927650" y="3139954"/>
                  <a:pt x="3931826" y="3145282"/>
                </a:cubicBezTo>
                <a:cubicBezTo>
                  <a:pt x="3935157" y="3150763"/>
                  <a:pt x="3934841" y="3154881"/>
                  <a:pt x="3929449" y="3159926"/>
                </a:cubicBezTo>
                <a:cubicBezTo>
                  <a:pt x="3937458" y="3161509"/>
                  <a:pt x="3945335" y="3162100"/>
                  <a:pt x="3952632" y="3164827"/>
                </a:cubicBezTo>
                <a:cubicBezTo>
                  <a:pt x="3959793" y="3166564"/>
                  <a:pt x="3967089" y="3169293"/>
                  <a:pt x="3973090" y="3175302"/>
                </a:cubicBezTo>
                <a:cubicBezTo>
                  <a:pt x="3962492" y="3180283"/>
                  <a:pt x="3962492" y="3180283"/>
                  <a:pt x="3945232" y="3174300"/>
                </a:cubicBezTo>
                <a:cubicBezTo>
                  <a:pt x="3934288" y="3170209"/>
                  <a:pt x="3929345" y="3172126"/>
                  <a:pt x="3924614" y="3182127"/>
                </a:cubicBezTo>
                <a:cubicBezTo>
                  <a:pt x="3920016" y="3193117"/>
                  <a:pt x="3920016" y="3193117"/>
                  <a:pt x="3913487" y="3183144"/>
                </a:cubicBezTo>
                <a:cubicBezTo>
                  <a:pt x="3913355" y="3182154"/>
                  <a:pt x="3912376" y="3181317"/>
                  <a:pt x="3912245" y="3180325"/>
                </a:cubicBezTo>
                <a:cubicBezTo>
                  <a:pt x="3896964" y="3156725"/>
                  <a:pt x="3884990" y="3157897"/>
                  <a:pt x="3871830" y="3182632"/>
                </a:cubicBezTo>
                <a:cubicBezTo>
                  <a:pt x="3867099" y="3192633"/>
                  <a:pt x="3859435" y="3200122"/>
                  <a:pt x="3850394" y="3203804"/>
                </a:cubicBezTo>
                <a:cubicBezTo>
                  <a:pt x="3840378" y="3206649"/>
                  <a:pt x="3831390" y="3204230"/>
                  <a:pt x="3821557" y="3201966"/>
                </a:cubicBezTo>
                <a:cubicBezTo>
                  <a:pt x="3809769" y="3198028"/>
                  <a:pt x="3797133" y="3194247"/>
                  <a:pt x="3785028" y="3194427"/>
                </a:cubicBezTo>
                <a:cubicBezTo>
                  <a:pt x="3775592" y="3195136"/>
                  <a:pt x="3765891" y="3193862"/>
                  <a:pt x="3757617" y="3190299"/>
                </a:cubicBezTo>
                <a:cubicBezTo>
                  <a:pt x="3751167" y="3187416"/>
                  <a:pt x="3743026" y="3184844"/>
                  <a:pt x="3736656" y="3189052"/>
                </a:cubicBezTo>
                <a:cubicBezTo>
                  <a:pt x="3728728" y="3194561"/>
                  <a:pt x="3723837" y="3190378"/>
                  <a:pt x="3718682" y="3184216"/>
                </a:cubicBezTo>
                <a:cubicBezTo>
                  <a:pt x="3709351" y="3172723"/>
                  <a:pt x="3703138" y="3158631"/>
                  <a:pt x="3700889" y="3141786"/>
                </a:cubicBezTo>
                <a:cubicBezTo>
                  <a:pt x="3700361" y="3137822"/>
                  <a:pt x="3699831" y="3133858"/>
                  <a:pt x="3694492" y="3132803"/>
                </a:cubicBezTo>
                <a:cubicBezTo>
                  <a:pt x="3689021" y="3130757"/>
                  <a:pt x="3687990" y="3136021"/>
                  <a:pt x="3685849" y="3139456"/>
                </a:cubicBezTo>
                <a:cubicBezTo>
                  <a:pt x="3684555" y="3142739"/>
                  <a:pt x="3683259" y="3146021"/>
                  <a:pt x="3681833" y="3148313"/>
                </a:cubicBezTo>
                <a:cubicBezTo>
                  <a:pt x="3676257" y="3158467"/>
                  <a:pt x="3667216" y="3162147"/>
                  <a:pt x="3658046" y="3164838"/>
                </a:cubicBezTo>
                <a:cubicBezTo>
                  <a:pt x="3650433" y="3166228"/>
                  <a:pt x="3649375" y="3158300"/>
                  <a:pt x="3645331" y="3153964"/>
                </a:cubicBezTo>
                <a:cubicBezTo>
                  <a:pt x="3642292" y="3163655"/>
                  <a:pt x="3636054" y="3168855"/>
                  <a:pt x="3628178" y="3168263"/>
                </a:cubicBezTo>
                <a:cubicBezTo>
                  <a:pt x="3618477" y="3166990"/>
                  <a:pt x="3609304" y="3169680"/>
                  <a:pt x="3600133" y="3172371"/>
                </a:cubicBezTo>
                <a:cubicBezTo>
                  <a:pt x="3580813" y="3176916"/>
                  <a:pt x="3561543" y="3175359"/>
                  <a:pt x="3544783" y="3160149"/>
                </a:cubicBezTo>
                <a:cubicBezTo>
                  <a:pt x="3541849" y="3157640"/>
                  <a:pt x="3538914" y="3155131"/>
                  <a:pt x="3535797" y="3157730"/>
                </a:cubicBezTo>
                <a:cubicBezTo>
                  <a:pt x="3529691" y="3163921"/>
                  <a:pt x="3522792" y="3164166"/>
                  <a:pt x="3515893" y="3164412"/>
                </a:cubicBezTo>
                <a:cubicBezTo>
                  <a:pt x="3513356" y="3164875"/>
                  <a:pt x="3511797" y="3166175"/>
                  <a:pt x="3510502" y="3169456"/>
                </a:cubicBezTo>
                <a:cubicBezTo>
                  <a:pt x="3509471" y="3174721"/>
                  <a:pt x="3505956" y="3174348"/>
                  <a:pt x="3502308" y="3172983"/>
                </a:cubicBezTo>
                <a:cubicBezTo>
                  <a:pt x="3497814" y="3171774"/>
                  <a:pt x="3492026" y="3173847"/>
                  <a:pt x="3490123" y="3166074"/>
                </a:cubicBezTo>
                <a:cubicBezTo>
                  <a:pt x="3489064" y="3158147"/>
                  <a:pt x="3484439" y="3155946"/>
                  <a:pt x="3479099" y="3154891"/>
                </a:cubicBezTo>
                <a:cubicBezTo>
                  <a:pt x="3474606" y="3153681"/>
                  <a:pt x="3469530" y="3154609"/>
                  <a:pt x="3467310" y="3150953"/>
                </a:cubicBezTo>
                <a:cubicBezTo>
                  <a:pt x="3462736" y="3142653"/>
                  <a:pt x="3457080" y="3145717"/>
                  <a:pt x="3450313" y="3146953"/>
                </a:cubicBezTo>
                <a:cubicBezTo>
                  <a:pt x="3447908" y="3148407"/>
                  <a:pt x="3445239" y="3147880"/>
                  <a:pt x="3442701" y="3148344"/>
                </a:cubicBezTo>
                <a:cubicBezTo>
                  <a:pt x="3430728" y="3149515"/>
                  <a:pt x="3418490" y="3148705"/>
                  <a:pt x="3406781" y="3151860"/>
                </a:cubicBezTo>
                <a:cubicBezTo>
                  <a:pt x="3401838" y="3153777"/>
                  <a:pt x="3395071" y="3155014"/>
                  <a:pt x="3393910" y="3159287"/>
                </a:cubicBezTo>
                <a:cubicBezTo>
                  <a:pt x="3393010" y="3165541"/>
                  <a:pt x="3400174" y="3167278"/>
                  <a:pt x="3404800" y="3169478"/>
                </a:cubicBezTo>
                <a:cubicBezTo>
                  <a:pt x="3405778" y="3170314"/>
                  <a:pt x="3406757" y="3171151"/>
                  <a:pt x="3407601" y="3170995"/>
                </a:cubicBezTo>
                <a:cubicBezTo>
                  <a:pt x="3421744" y="3179578"/>
                  <a:pt x="3424891" y="3190171"/>
                  <a:pt x="3416724" y="3206888"/>
                </a:cubicBezTo>
                <a:cubicBezTo>
                  <a:pt x="3412548" y="3201561"/>
                  <a:pt x="3408820" y="3193105"/>
                  <a:pt x="3401525" y="3190378"/>
                </a:cubicBezTo>
                <a:cubicBezTo>
                  <a:pt x="3393383" y="3187805"/>
                  <a:pt x="3388257" y="3194831"/>
                  <a:pt x="3381887" y="3199041"/>
                </a:cubicBezTo>
                <a:cubicBezTo>
                  <a:pt x="3379613" y="3201485"/>
                  <a:pt x="3376943" y="3200958"/>
                  <a:pt x="3377128" y="3195849"/>
                </a:cubicBezTo>
                <a:cubicBezTo>
                  <a:pt x="3377710" y="3193713"/>
                  <a:pt x="3377445" y="3191731"/>
                  <a:pt x="3378026" y="3189595"/>
                </a:cubicBezTo>
                <a:cubicBezTo>
                  <a:pt x="3378476" y="3186468"/>
                  <a:pt x="3378925" y="3183340"/>
                  <a:pt x="3376836" y="3180676"/>
                </a:cubicBezTo>
                <a:cubicBezTo>
                  <a:pt x="3375725" y="3178849"/>
                  <a:pt x="3373585" y="3182286"/>
                  <a:pt x="3371893" y="3182595"/>
                </a:cubicBezTo>
                <a:cubicBezTo>
                  <a:pt x="3366369" y="3186649"/>
                  <a:pt x="3364281" y="3183985"/>
                  <a:pt x="3364334" y="3177885"/>
                </a:cubicBezTo>
                <a:cubicBezTo>
                  <a:pt x="3364069" y="3175902"/>
                  <a:pt x="3365497" y="3173611"/>
                  <a:pt x="3362694" y="3172093"/>
                </a:cubicBezTo>
                <a:cubicBezTo>
                  <a:pt x="3351224" y="3196519"/>
                  <a:pt x="3344723" y="3199738"/>
                  <a:pt x="3320299" y="3192019"/>
                </a:cubicBezTo>
                <a:cubicBezTo>
                  <a:pt x="3319453" y="3192173"/>
                  <a:pt x="3319453" y="3192173"/>
                  <a:pt x="3318475" y="3191336"/>
                </a:cubicBezTo>
                <a:cubicBezTo>
                  <a:pt x="3299391" y="3184672"/>
                  <a:pt x="3279989" y="3182125"/>
                  <a:pt x="3260932" y="3188652"/>
                </a:cubicBezTo>
                <a:cubicBezTo>
                  <a:pt x="3254298" y="3190878"/>
                  <a:pt x="3249671" y="3188678"/>
                  <a:pt x="3246341" y="3183195"/>
                </a:cubicBezTo>
                <a:cubicBezTo>
                  <a:pt x="3242032" y="3176877"/>
                  <a:pt x="3235582" y="3173995"/>
                  <a:pt x="3229530" y="3174086"/>
                </a:cubicBezTo>
                <a:cubicBezTo>
                  <a:pt x="3218984" y="3172968"/>
                  <a:pt x="3207723" y="3172993"/>
                  <a:pt x="3196727" y="3175002"/>
                </a:cubicBezTo>
                <a:cubicBezTo>
                  <a:pt x="3187424" y="3176702"/>
                  <a:pt x="3186261" y="3180974"/>
                  <a:pt x="3190967" y="3190265"/>
                </a:cubicBezTo>
                <a:cubicBezTo>
                  <a:pt x="3192208" y="3193084"/>
                  <a:pt x="3195011" y="3194602"/>
                  <a:pt x="3192871" y="3198039"/>
                </a:cubicBezTo>
                <a:cubicBezTo>
                  <a:pt x="3189170" y="3202775"/>
                  <a:pt x="3190809" y="3208565"/>
                  <a:pt x="3191604" y="3214512"/>
                </a:cubicBezTo>
                <a:cubicBezTo>
                  <a:pt x="3192000" y="3217484"/>
                  <a:pt x="3193375" y="3221293"/>
                  <a:pt x="3190124" y="3222903"/>
                </a:cubicBezTo>
                <a:cubicBezTo>
                  <a:pt x="3186873" y="3224510"/>
                  <a:pt x="3184652" y="3220856"/>
                  <a:pt x="3183410" y="3218038"/>
                </a:cubicBezTo>
                <a:cubicBezTo>
                  <a:pt x="3179814" y="3210574"/>
                  <a:pt x="3176351" y="3204101"/>
                  <a:pt x="3172888" y="3197628"/>
                </a:cubicBezTo>
                <a:cubicBezTo>
                  <a:pt x="3164005" y="3183009"/>
                  <a:pt x="3152797" y="3176936"/>
                  <a:pt x="3137705" y="3180708"/>
                </a:cubicBezTo>
                <a:cubicBezTo>
                  <a:pt x="3130092" y="3182098"/>
                  <a:pt x="3122613" y="3184480"/>
                  <a:pt x="3115001" y="3185870"/>
                </a:cubicBezTo>
                <a:cubicBezTo>
                  <a:pt x="3105829" y="3188561"/>
                  <a:pt x="3100093" y="3184532"/>
                  <a:pt x="3096233" y="3175087"/>
                </a:cubicBezTo>
                <a:cubicBezTo>
                  <a:pt x="3095122" y="3173258"/>
                  <a:pt x="3095572" y="3170132"/>
                  <a:pt x="3092901" y="3169605"/>
                </a:cubicBezTo>
                <a:cubicBezTo>
                  <a:pt x="3090444" y="3177159"/>
                  <a:pt x="3087273" y="3185860"/>
                  <a:pt x="3084947" y="3194404"/>
                </a:cubicBezTo>
                <a:cubicBezTo>
                  <a:pt x="3081063" y="3204250"/>
                  <a:pt x="3081063" y="3204250"/>
                  <a:pt x="3075644" y="3196105"/>
                </a:cubicBezTo>
                <a:cubicBezTo>
                  <a:pt x="3071202" y="3188796"/>
                  <a:pt x="3066709" y="3187586"/>
                  <a:pt x="3060736" y="3194767"/>
                </a:cubicBezTo>
                <a:cubicBezTo>
                  <a:pt x="3055477" y="3200804"/>
                  <a:pt x="3048842" y="3203030"/>
                  <a:pt x="3040965" y="3202438"/>
                </a:cubicBezTo>
                <a:cubicBezTo>
                  <a:pt x="3029706" y="3202466"/>
                  <a:pt x="3018763" y="3198373"/>
                  <a:pt x="3007819" y="3194282"/>
                </a:cubicBezTo>
                <a:cubicBezTo>
                  <a:pt x="2996876" y="3190190"/>
                  <a:pt x="2992779" y="3191954"/>
                  <a:pt x="2986357" y="3202263"/>
                </a:cubicBezTo>
                <a:cubicBezTo>
                  <a:pt x="2979354" y="3214708"/>
                  <a:pt x="2969917" y="3215416"/>
                  <a:pt x="2962277" y="3203616"/>
                </a:cubicBezTo>
                <a:cubicBezTo>
                  <a:pt x="2954902" y="3193797"/>
                  <a:pt x="2954902" y="3193797"/>
                  <a:pt x="2948612" y="3205096"/>
                </a:cubicBezTo>
                <a:cubicBezTo>
                  <a:pt x="2947767" y="3205252"/>
                  <a:pt x="2947899" y="3206242"/>
                  <a:pt x="2947053" y="3206396"/>
                </a:cubicBezTo>
                <a:cubicBezTo>
                  <a:pt x="2944330" y="3211969"/>
                  <a:pt x="2940814" y="3211596"/>
                  <a:pt x="2937485" y="3206114"/>
                </a:cubicBezTo>
                <a:cubicBezTo>
                  <a:pt x="2936242" y="3203296"/>
                  <a:pt x="2934999" y="3200478"/>
                  <a:pt x="2933757" y="3197659"/>
                </a:cubicBezTo>
                <a:cubicBezTo>
                  <a:pt x="2929051" y="3188368"/>
                  <a:pt x="2922470" y="3184495"/>
                  <a:pt x="2914407" y="3189013"/>
                </a:cubicBezTo>
                <a:cubicBezTo>
                  <a:pt x="2900691" y="3196595"/>
                  <a:pt x="2886444" y="3200211"/>
                  <a:pt x="2874101" y="3211602"/>
                </a:cubicBezTo>
                <a:cubicBezTo>
                  <a:pt x="2870268" y="3215347"/>
                  <a:pt x="2865326" y="3217265"/>
                  <a:pt x="2863422" y="3209492"/>
                </a:cubicBezTo>
                <a:cubicBezTo>
                  <a:pt x="2860936" y="3203857"/>
                  <a:pt x="2857553" y="3204473"/>
                  <a:pt x="2854435" y="3207074"/>
                </a:cubicBezTo>
                <a:cubicBezTo>
                  <a:pt x="2848065" y="3211283"/>
                  <a:pt x="2840453" y="3212673"/>
                  <a:pt x="2833687" y="3213909"/>
                </a:cubicBezTo>
                <a:cubicBezTo>
                  <a:pt x="2822691" y="3215917"/>
                  <a:pt x="2818991" y="3220654"/>
                  <a:pt x="2818041" y="3233007"/>
                </a:cubicBezTo>
                <a:cubicBezTo>
                  <a:pt x="2818120" y="3240099"/>
                  <a:pt x="2815583" y="3240562"/>
                  <a:pt x="2810508" y="3241489"/>
                </a:cubicBezTo>
                <a:cubicBezTo>
                  <a:pt x="2804587" y="3242571"/>
                  <a:pt x="2797874" y="3237706"/>
                  <a:pt x="2792747" y="3244733"/>
                </a:cubicBezTo>
                <a:cubicBezTo>
                  <a:pt x="2788332" y="3250615"/>
                  <a:pt x="2792060" y="3259069"/>
                  <a:pt x="2790581" y="3267460"/>
                </a:cubicBezTo>
                <a:cubicBezTo>
                  <a:pt x="2785427" y="3261297"/>
                  <a:pt x="2782941" y="3255661"/>
                  <a:pt x="2782861" y="3248569"/>
                </a:cubicBezTo>
                <a:cubicBezTo>
                  <a:pt x="2782701" y="3234386"/>
                  <a:pt x="2794278" y="3230242"/>
                  <a:pt x="2800965" y="3221915"/>
                </a:cubicBezTo>
                <a:cubicBezTo>
                  <a:pt x="2785712" y="3211505"/>
                  <a:pt x="2777387" y="3214041"/>
                  <a:pt x="2770330" y="3232586"/>
                </a:cubicBezTo>
                <a:cubicBezTo>
                  <a:pt x="2769036" y="3235868"/>
                  <a:pt x="2766895" y="3239305"/>
                  <a:pt x="2765732" y="3243577"/>
                </a:cubicBezTo>
                <a:cubicBezTo>
                  <a:pt x="2762561" y="3252277"/>
                  <a:pt x="2759259" y="3259985"/>
                  <a:pt x="2751065" y="3263512"/>
                </a:cubicBezTo>
                <a:cubicBezTo>
                  <a:pt x="2747813" y="3265122"/>
                  <a:pt x="2748210" y="3268095"/>
                  <a:pt x="2747894" y="3272213"/>
                </a:cubicBezTo>
                <a:cubicBezTo>
                  <a:pt x="2746995" y="3278467"/>
                  <a:pt x="2748899" y="3286240"/>
                  <a:pt x="2744618" y="3293112"/>
                </a:cubicBezTo>
                <a:cubicBezTo>
                  <a:pt x="2743376" y="3290295"/>
                  <a:pt x="2742266" y="3288468"/>
                  <a:pt x="2741022" y="3285649"/>
                </a:cubicBezTo>
                <a:cubicBezTo>
                  <a:pt x="2734625" y="3276666"/>
                  <a:pt x="2729286" y="3275612"/>
                  <a:pt x="2721622" y="3283102"/>
                </a:cubicBezTo>
                <a:cubicBezTo>
                  <a:pt x="2714803" y="3290438"/>
                  <a:pt x="2706477" y="3292974"/>
                  <a:pt x="2697754" y="3292537"/>
                </a:cubicBezTo>
                <a:cubicBezTo>
                  <a:pt x="2691569" y="3291637"/>
                  <a:pt x="2685516" y="3291728"/>
                  <a:pt x="2678486" y="3290981"/>
                </a:cubicBezTo>
                <a:cubicBezTo>
                  <a:pt x="2659216" y="3289426"/>
                  <a:pt x="2639813" y="3286878"/>
                  <a:pt x="2621444" y="3279068"/>
                </a:cubicBezTo>
                <a:cubicBezTo>
                  <a:pt x="2614148" y="3276341"/>
                  <a:pt x="2612640" y="3271542"/>
                  <a:pt x="2615098" y="3263987"/>
                </a:cubicBezTo>
                <a:cubicBezTo>
                  <a:pt x="2617687" y="3257424"/>
                  <a:pt x="2621388" y="3252688"/>
                  <a:pt x="2625933" y="3247795"/>
                </a:cubicBezTo>
                <a:cubicBezTo>
                  <a:pt x="2630348" y="3241915"/>
                  <a:pt x="2636718" y="3237706"/>
                  <a:pt x="2640866" y="3229843"/>
                </a:cubicBezTo>
                <a:cubicBezTo>
                  <a:pt x="2612241" y="3236087"/>
                  <a:pt x="2585175" y="3241030"/>
                  <a:pt x="2567468" y="3270657"/>
                </a:cubicBezTo>
                <a:cubicBezTo>
                  <a:pt x="2565195" y="3273101"/>
                  <a:pt x="2562076" y="3275702"/>
                  <a:pt x="2558429" y="3274338"/>
                </a:cubicBezTo>
                <a:cubicBezTo>
                  <a:pt x="2554648" y="3271983"/>
                  <a:pt x="2551715" y="3269474"/>
                  <a:pt x="2550920" y="3263528"/>
                </a:cubicBezTo>
                <a:cubicBezTo>
                  <a:pt x="2550523" y="3260556"/>
                  <a:pt x="2551819" y="3257275"/>
                  <a:pt x="2553113" y="3253993"/>
                </a:cubicBezTo>
                <a:cubicBezTo>
                  <a:pt x="2556285" y="3245292"/>
                  <a:pt x="2562258" y="3238111"/>
                  <a:pt x="2564451" y="3228575"/>
                </a:cubicBezTo>
                <a:cubicBezTo>
                  <a:pt x="2566644" y="3219039"/>
                  <a:pt x="2562255" y="3205629"/>
                  <a:pt x="2555937" y="3203737"/>
                </a:cubicBezTo>
                <a:cubicBezTo>
                  <a:pt x="2548642" y="3201010"/>
                  <a:pt x="2544360" y="3207883"/>
                  <a:pt x="2539947" y="3213764"/>
                </a:cubicBezTo>
                <a:cubicBezTo>
                  <a:pt x="2536960" y="3217356"/>
                  <a:pt x="2537489" y="3221319"/>
                  <a:pt x="2537173" y="3225437"/>
                </a:cubicBezTo>
                <a:cubicBezTo>
                  <a:pt x="2537545" y="3247700"/>
                  <a:pt x="2531704" y="3255873"/>
                  <a:pt x="2512832" y="3257290"/>
                </a:cubicBezTo>
                <a:cubicBezTo>
                  <a:pt x="2504241" y="3257844"/>
                  <a:pt x="2496762" y="3260225"/>
                  <a:pt x="2489546" y="3264588"/>
                </a:cubicBezTo>
                <a:cubicBezTo>
                  <a:pt x="2469591" y="3277369"/>
                  <a:pt x="2449027" y="3279094"/>
                  <a:pt x="2429333" y="3261377"/>
                </a:cubicBezTo>
                <a:cubicBezTo>
                  <a:pt x="2419553" y="3253011"/>
                  <a:pt x="2419553" y="3253011"/>
                  <a:pt x="2414506" y="3267130"/>
                </a:cubicBezTo>
                <a:cubicBezTo>
                  <a:pt x="2410753" y="3277966"/>
                  <a:pt x="2396190" y="3285702"/>
                  <a:pt x="2391036" y="3279538"/>
                </a:cubicBezTo>
                <a:cubicBezTo>
                  <a:pt x="2382549" y="3267891"/>
                  <a:pt x="2373114" y="3268599"/>
                  <a:pt x="2362117" y="3270608"/>
                </a:cubicBezTo>
                <a:cubicBezTo>
                  <a:pt x="2356329" y="3272681"/>
                  <a:pt x="2349827" y="3275899"/>
                  <a:pt x="2343245" y="3272026"/>
                </a:cubicBezTo>
                <a:cubicBezTo>
                  <a:pt x="2335684" y="3267315"/>
                  <a:pt x="2332699" y="3270908"/>
                  <a:pt x="2330373" y="3279453"/>
                </a:cubicBezTo>
                <a:cubicBezTo>
                  <a:pt x="2329212" y="3283725"/>
                  <a:pt x="2328048" y="3287998"/>
                  <a:pt x="2323422" y="3285797"/>
                </a:cubicBezTo>
                <a:cubicBezTo>
                  <a:pt x="2319642" y="3283442"/>
                  <a:pt x="2316708" y="3280933"/>
                  <a:pt x="2318452" y="3274524"/>
                </a:cubicBezTo>
                <a:cubicBezTo>
                  <a:pt x="2319616" y="3270251"/>
                  <a:pt x="2321623" y="3265825"/>
                  <a:pt x="2322654" y="3260561"/>
                </a:cubicBezTo>
                <a:cubicBezTo>
                  <a:pt x="2326458" y="3243624"/>
                  <a:pt x="2316412" y="3233278"/>
                  <a:pt x="2302166" y="3236895"/>
                </a:cubicBezTo>
                <a:cubicBezTo>
                  <a:pt x="2298783" y="3237513"/>
                  <a:pt x="2295665" y="3240113"/>
                  <a:pt x="2292414" y="3241723"/>
                </a:cubicBezTo>
                <a:cubicBezTo>
                  <a:pt x="2289162" y="3243331"/>
                  <a:pt x="2285912" y="3244941"/>
                  <a:pt x="2282977" y="3242431"/>
                </a:cubicBezTo>
                <a:cubicBezTo>
                  <a:pt x="2267592" y="3231030"/>
                  <a:pt x="2253029" y="3238765"/>
                  <a:pt x="2239047" y="3244365"/>
                </a:cubicBezTo>
                <a:cubicBezTo>
                  <a:pt x="2237488" y="3245664"/>
                  <a:pt x="2235796" y="3245973"/>
                  <a:pt x="2237039" y="3248792"/>
                </a:cubicBezTo>
                <a:cubicBezTo>
                  <a:pt x="2238282" y="3251610"/>
                  <a:pt x="2238811" y="3255573"/>
                  <a:pt x="2241745" y="3258083"/>
                </a:cubicBezTo>
                <a:cubicBezTo>
                  <a:pt x="2243702" y="3259756"/>
                  <a:pt x="2244151" y="3256629"/>
                  <a:pt x="2244864" y="3255483"/>
                </a:cubicBezTo>
                <a:cubicBezTo>
                  <a:pt x="2251550" y="3247156"/>
                  <a:pt x="2258183" y="3244929"/>
                  <a:pt x="2265745" y="3249639"/>
                </a:cubicBezTo>
                <a:cubicBezTo>
                  <a:pt x="2274150" y="3254194"/>
                  <a:pt x="2278987" y="3264476"/>
                  <a:pt x="2277641" y="3273859"/>
                </a:cubicBezTo>
                <a:cubicBezTo>
                  <a:pt x="2277457" y="3278967"/>
                  <a:pt x="2275052" y="3280422"/>
                  <a:pt x="2271139" y="3277076"/>
                </a:cubicBezTo>
                <a:cubicBezTo>
                  <a:pt x="2264425" y="3272211"/>
                  <a:pt x="2261306" y="3274812"/>
                  <a:pt x="2256311" y="3282830"/>
                </a:cubicBezTo>
                <a:cubicBezTo>
                  <a:pt x="2250154" y="3295120"/>
                  <a:pt x="2232789" y="3301337"/>
                  <a:pt x="2225096" y="3295637"/>
                </a:cubicBezTo>
                <a:cubicBezTo>
                  <a:pt x="2219228" y="3290618"/>
                  <a:pt x="2214998" y="3291391"/>
                  <a:pt x="2210188" y="3294300"/>
                </a:cubicBezTo>
                <a:cubicBezTo>
                  <a:pt x="2203686" y="3297516"/>
                  <a:pt x="2196920" y="3298754"/>
                  <a:pt x="2191501" y="3290607"/>
                </a:cubicBezTo>
                <a:cubicBezTo>
                  <a:pt x="2188169" y="3285126"/>
                  <a:pt x="2183359" y="3288035"/>
                  <a:pt x="2179395" y="3290789"/>
                </a:cubicBezTo>
                <a:cubicBezTo>
                  <a:pt x="2175430" y="3293543"/>
                  <a:pt x="2171598" y="3297288"/>
                  <a:pt x="2167104" y="3296079"/>
                </a:cubicBezTo>
                <a:cubicBezTo>
                  <a:pt x="2161051" y="3296169"/>
                  <a:pt x="2162663" y="3288770"/>
                  <a:pt x="2158222" y="3281460"/>
                </a:cubicBezTo>
                <a:cubicBezTo>
                  <a:pt x="2156769" y="3303042"/>
                  <a:pt x="2139906" y="3300033"/>
                  <a:pt x="2130101" y="3310959"/>
                </a:cubicBezTo>
                <a:cubicBezTo>
                  <a:pt x="2131263" y="3306686"/>
                  <a:pt x="2131845" y="3304550"/>
                  <a:pt x="2132425" y="3302413"/>
                </a:cubicBezTo>
                <a:cubicBezTo>
                  <a:pt x="2135517" y="3286622"/>
                  <a:pt x="2131340" y="3281295"/>
                  <a:pt x="2117807" y="3283766"/>
                </a:cubicBezTo>
                <a:cubicBezTo>
                  <a:pt x="2108636" y="3286457"/>
                  <a:pt x="2100177" y="3288002"/>
                  <a:pt x="2090741" y="3288711"/>
                </a:cubicBezTo>
                <a:cubicBezTo>
                  <a:pt x="2075966" y="3288365"/>
                  <a:pt x="2061639" y="3284891"/>
                  <a:pt x="2048475" y="3277145"/>
                </a:cubicBezTo>
                <a:cubicBezTo>
                  <a:pt x="2038246" y="3271907"/>
                  <a:pt x="2034281" y="3274663"/>
                  <a:pt x="2032353" y="3286181"/>
                </a:cubicBezTo>
                <a:cubicBezTo>
                  <a:pt x="2031535" y="3299526"/>
                  <a:pt x="2026143" y="3304570"/>
                  <a:pt x="2014750" y="3303606"/>
                </a:cubicBezTo>
                <a:cubicBezTo>
                  <a:pt x="2007851" y="3303851"/>
                  <a:pt x="2000821" y="3303106"/>
                  <a:pt x="1993340" y="3305488"/>
                </a:cubicBezTo>
                <a:cubicBezTo>
                  <a:pt x="1989112" y="3306260"/>
                  <a:pt x="1984617" y="3305050"/>
                  <a:pt x="1981419" y="3300559"/>
                </a:cubicBezTo>
                <a:cubicBezTo>
                  <a:pt x="1980309" y="3298731"/>
                  <a:pt x="1980045" y="3296749"/>
                  <a:pt x="1977771" y="3299195"/>
                </a:cubicBezTo>
                <a:cubicBezTo>
                  <a:pt x="1968812" y="3309968"/>
                  <a:pt x="1956706" y="3310148"/>
                  <a:pt x="1945579" y="3311166"/>
                </a:cubicBezTo>
                <a:cubicBezTo>
                  <a:pt x="1934450" y="3312183"/>
                  <a:pt x="1924433" y="3315028"/>
                  <a:pt x="1917297" y="3326483"/>
                </a:cubicBezTo>
                <a:cubicBezTo>
                  <a:pt x="1914444" y="3331064"/>
                  <a:pt x="1911773" y="3330537"/>
                  <a:pt x="1908575" y="3326046"/>
                </a:cubicBezTo>
                <a:cubicBezTo>
                  <a:pt x="1902178" y="3317063"/>
                  <a:pt x="1901332" y="3317218"/>
                  <a:pt x="1895491" y="3325391"/>
                </a:cubicBezTo>
                <a:cubicBezTo>
                  <a:pt x="1885236" y="3339445"/>
                  <a:pt x="1873608" y="3349689"/>
                  <a:pt x="1856876" y="3347670"/>
                </a:cubicBezTo>
                <a:cubicBezTo>
                  <a:pt x="1851669" y="3347607"/>
                  <a:pt x="1845484" y="3346707"/>
                  <a:pt x="1839431" y="3346796"/>
                </a:cubicBezTo>
                <a:cubicBezTo>
                  <a:pt x="1834938" y="3345588"/>
                  <a:pt x="1829149" y="3347660"/>
                  <a:pt x="1829650" y="3338433"/>
                </a:cubicBezTo>
                <a:cubicBezTo>
                  <a:pt x="1829966" y="3334314"/>
                  <a:pt x="1825209" y="3331124"/>
                  <a:pt x="1822407" y="3329605"/>
                </a:cubicBezTo>
                <a:cubicBezTo>
                  <a:pt x="1811330" y="3324522"/>
                  <a:pt x="1799939" y="3323557"/>
                  <a:pt x="1788362" y="3327702"/>
                </a:cubicBezTo>
                <a:cubicBezTo>
                  <a:pt x="1778477" y="3331538"/>
                  <a:pt x="1778610" y="3332530"/>
                  <a:pt x="1781887" y="3344112"/>
                </a:cubicBezTo>
                <a:cubicBezTo>
                  <a:pt x="1784505" y="3350740"/>
                  <a:pt x="1784320" y="3355848"/>
                  <a:pt x="1779907" y="3361729"/>
                </a:cubicBezTo>
                <a:cubicBezTo>
                  <a:pt x="1780276" y="3351511"/>
                  <a:pt x="1775967" y="3345193"/>
                  <a:pt x="1768090" y="3344601"/>
                </a:cubicBezTo>
                <a:cubicBezTo>
                  <a:pt x="1756830" y="3344628"/>
                  <a:pt x="1746997" y="3342364"/>
                  <a:pt x="1746308" y="3324219"/>
                </a:cubicBezTo>
                <a:cubicBezTo>
                  <a:pt x="1742372" y="3340164"/>
                  <a:pt x="1733200" y="3342854"/>
                  <a:pt x="1721807" y="3341889"/>
                </a:cubicBezTo>
                <a:cubicBezTo>
                  <a:pt x="1716469" y="3340836"/>
                  <a:pt x="1712636" y="3344581"/>
                  <a:pt x="1708803" y="3348326"/>
                </a:cubicBezTo>
                <a:cubicBezTo>
                  <a:pt x="1698021" y="3358416"/>
                  <a:pt x="1690857" y="3356680"/>
                  <a:pt x="1686335" y="3342278"/>
                </a:cubicBezTo>
                <a:cubicBezTo>
                  <a:pt x="1683587" y="3334660"/>
                  <a:pt x="1681181" y="3336115"/>
                  <a:pt x="1678459" y="3341687"/>
                </a:cubicBezTo>
                <a:cubicBezTo>
                  <a:pt x="1674177" y="3348560"/>
                  <a:pt x="1669500" y="3352460"/>
                  <a:pt x="1661094" y="3347905"/>
                </a:cubicBezTo>
                <a:cubicBezTo>
                  <a:pt x="1663234" y="3344468"/>
                  <a:pt x="1665507" y="3342023"/>
                  <a:pt x="1666934" y="3339731"/>
                </a:cubicBezTo>
                <a:cubicBezTo>
                  <a:pt x="1670502" y="3334004"/>
                  <a:pt x="1669841" y="3329050"/>
                  <a:pt x="1664236" y="3326014"/>
                </a:cubicBezTo>
                <a:cubicBezTo>
                  <a:pt x="1659479" y="3322822"/>
                  <a:pt x="1656096" y="3323440"/>
                  <a:pt x="1654352" y="3329850"/>
                </a:cubicBezTo>
                <a:cubicBezTo>
                  <a:pt x="1649172" y="3342976"/>
                  <a:pt x="1639816" y="3350775"/>
                  <a:pt x="1631439" y="3359412"/>
                </a:cubicBezTo>
                <a:cubicBezTo>
                  <a:pt x="1625201" y="3364612"/>
                  <a:pt x="1618698" y="3367829"/>
                  <a:pt x="1610690" y="3366248"/>
                </a:cubicBezTo>
                <a:cubicBezTo>
                  <a:pt x="1602680" y="3364665"/>
                  <a:pt x="1595068" y="3366055"/>
                  <a:pt x="1587588" y="3368437"/>
                </a:cubicBezTo>
                <a:cubicBezTo>
                  <a:pt x="1579395" y="3371963"/>
                  <a:pt x="1570223" y="3374653"/>
                  <a:pt x="1562399" y="3367962"/>
                </a:cubicBezTo>
                <a:cubicBezTo>
                  <a:pt x="1553728" y="3361425"/>
                  <a:pt x="1549896" y="3365171"/>
                  <a:pt x="1544901" y="3373188"/>
                </a:cubicBezTo>
                <a:cubicBezTo>
                  <a:pt x="1537500" y="3382661"/>
                  <a:pt x="1532426" y="3383588"/>
                  <a:pt x="1523623" y="3376060"/>
                </a:cubicBezTo>
                <a:cubicBezTo>
                  <a:pt x="1520821" y="3374541"/>
                  <a:pt x="1518733" y="3371878"/>
                  <a:pt x="1516776" y="3370206"/>
                </a:cubicBezTo>
                <a:cubicBezTo>
                  <a:pt x="1508952" y="3363514"/>
                  <a:pt x="1501076" y="3362922"/>
                  <a:pt x="1491904" y="3365614"/>
                </a:cubicBezTo>
                <a:cubicBezTo>
                  <a:pt x="1484423" y="3367994"/>
                  <a:pt x="1482812" y="3375394"/>
                  <a:pt x="1481201" y="3382794"/>
                </a:cubicBezTo>
                <a:cubicBezTo>
                  <a:pt x="1479007" y="3392330"/>
                  <a:pt x="1469916" y="3402111"/>
                  <a:pt x="1463465" y="3399230"/>
                </a:cubicBezTo>
                <a:cubicBezTo>
                  <a:pt x="1448874" y="3393775"/>
                  <a:pt x="1441342" y="3402255"/>
                  <a:pt x="1432119" y="3411045"/>
                </a:cubicBezTo>
                <a:cubicBezTo>
                  <a:pt x="1429714" y="3412500"/>
                  <a:pt x="1426330" y="3413118"/>
                  <a:pt x="1423925" y="3414572"/>
                </a:cubicBezTo>
                <a:cubicBezTo>
                  <a:pt x="1408965" y="3419336"/>
                  <a:pt x="1392814" y="3415180"/>
                  <a:pt x="1376163" y="3420251"/>
                </a:cubicBezTo>
                <a:cubicBezTo>
                  <a:pt x="1382135" y="3413070"/>
                  <a:pt x="1383880" y="3406661"/>
                  <a:pt x="1384514" y="3398425"/>
                </a:cubicBezTo>
                <a:cubicBezTo>
                  <a:pt x="1384963" y="3395297"/>
                  <a:pt x="1384433" y="3391333"/>
                  <a:pt x="1386707" y="3388889"/>
                </a:cubicBezTo>
                <a:cubicBezTo>
                  <a:pt x="1388847" y="3385453"/>
                  <a:pt x="1390009" y="3381180"/>
                  <a:pt x="1386230" y="3378825"/>
                </a:cubicBezTo>
                <a:cubicBezTo>
                  <a:pt x="1382450" y="3376470"/>
                  <a:pt x="1380045" y="3377925"/>
                  <a:pt x="1377903" y="3381361"/>
                </a:cubicBezTo>
                <a:cubicBezTo>
                  <a:pt x="1375048" y="3385943"/>
                  <a:pt x="1373040" y="3390370"/>
                  <a:pt x="1370187" y="3394951"/>
                </a:cubicBezTo>
                <a:cubicBezTo>
                  <a:pt x="1368177" y="3399379"/>
                  <a:pt x="1365508" y="3398851"/>
                  <a:pt x="1363157" y="3394205"/>
                </a:cubicBezTo>
                <a:cubicBezTo>
                  <a:pt x="1360935" y="3390551"/>
                  <a:pt x="1360407" y="3386588"/>
                  <a:pt x="1356625" y="3384233"/>
                </a:cubicBezTo>
                <a:cubicBezTo>
                  <a:pt x="1340793" y="3375958"/>
                  <a:pt x="1324140" y="3381030"/>
                  <a:pt x="1314151" y="3397066"/>
                </a:cubicBezTo>
                <a:cubicBezTo>
                  <a:pt x="1311164" y="3400656"/>
                  <a:pt x="1308310" y="3405239"/>
                  <a:pt x="1305456" y="3409820"/>
                </a:cubicBezTo>
                <a:cubicBezTo>
                  <a:pt x="1304927" y="3405856"/>
                  <a:pt x="1304397" y="3401893"/>
                  <a:pt x="1304715" y="3397775"/>
                </a:cubicBezTo>
                <a:cubicBezTo>
                  <a:pt x="1303524" y="3388857"/>
                  <a:pt x="1300722" y="3387337"/>
                  <a:pt x="1294220" y="3390556"/>
                </a:cubicBezTo>
                <a:cubicBezTo>
                  <a:pt x="1289279" y="3392474"/>
                  <a:pt x="1285181" y="3394237"/>
                  <a:pt x="1280371" y="3397146"/>
                </a:cubicBezTo>
                <a:cubicBezTo>
                  <a:pt x="1274714" y="3400209"/>
                  <a:pt x="1272707" y="3404637"/>
                  <a:pt x="1273632" y="3411572"/>
                </a:cubicBezTo>
                <a:cubicBezTo>
                  <a:pt x="1275404" y="3418355"/>
                  <a:pt x="1279448" y="3422693"/>
                  <a:pt x="1280374" y="3429627"/>
                </a:cubicBezTo>
                <a:cubicBezTo>
                  <a:pt x="1274770" y="3426591"/>
                  <a:pt x="1270858" y="3423245"/>
                  <a:pt x="1266100" y="3420054"/>
                </a:cubicBezTo>
                <a:cubicBezTo>
                  <a:pt x="1261341" y="3416864"/>
                  <a:pt x="1257112" y="3417635"/>
                  <a:pt x="1253413" y="3422371"/>
                </a:cubicBezTo>
                <a:cubicBezTo>
                  <a:pt x="1239723" y="3443145"/>
                  <a:pt x="1234648" y="3444072"/>
                  <a:pt x="1213475" y="3434742"/>
                </a:cubicBezTo>
                <a:cubicBezTo>
                  <a:pt x="1202531" y="3430651"/>
                  <a:pt x="1185431" y="3438849"/>
                  <a:pt x="1182789" y="3451513"/>
                </a:cubicBezTo>
                <a:cubicBezTo>
                  <a:pt x="1181891" y="3457768"/>
                  <a:pt x="1180067" y="3457086"/>
                  <a:pt x="1175706" y="3456868"/>
                </a:cubicBezTo>
                <a:cubicBezTo>
                  <a:pt x="1164313" y="3455904"/>
                  <a:pt x="1162754" y="3457203"/>
                  <a:pt x="1157575" y="3470330"/>
                </a:cubicBezTo>
                <a:cubicBezTo>
                  <a:pt x="1157706" y="3471322"/>
                  <a:pt x="1157839" y="3472312"/>
                  <a:pt x="1156993" y="3472466"/>
                </a:cubicBezTo>
                <a:cubicBezTo>
                  <a:pt x="1154985" y="3476894"/>
                  <a:pt x="1152711" y="3479339"/>
                  <a:pt x="1148483" y="3480112"/>
                </a:cubicBezTo>
                <a:cubicBezTo>
                  <a:pt x="1143407" y="3481039"/>
                  <a:pt x="1144438" y="3475775"/>
                  <a:pt x="1143196" y="3472958"/>
                </a:cubicBezTo>
                <a:cubicBezTo>
                  <a:pt x="1139336" y="3463511"/>
                  <a:pt x="1136401" y="3461002"/>
                  <a:pt x="1129450" y="3467347"/>
                </a:cubicBezTo>
                <a:cubicBezTo>
                  <a:pt x="1119249" y="3475300"/>
                  <a:pt x="1108385" y="3478300"/>
                  <a:pt x="1096544" y="3480463"/>
                </a:cubicBezTo>
                <a:cubicBezTo>
                  <a:pt x="1088086" y="3482008"/>
                  <a:pt x="1079892" y="3485535"/>
                  <a:pt x="1071962" y="3491043"/>
                </a:cubicBezTo>
                <a:cubicBezTo>
                  <a:pt x="1068844" y="3493643"/>
                  <a:pt x="1067020" y="3492962"/>
                  <a:pt x="1064799" y="3489307"/>
                </a:cubicBezTo>
                <a:cubicBezTo>
                  <a:pt x="1059513" y="3482153"/>
                  <a:pt x="1051503" y="3480571"/>
                  <a:pt x="1044023" y="3482951"/>
                </a:cubicBezTo>
                <a:cubicBezTo>
                  <a:pt x="1034006" y="3485796"/>
                  <a:pt x="1024966" y="3489478"/>
                  <a:pt x="1013309" y="3486531"/>
                </a:cubicBezTo>
                <a:cubicBezTo>
                  <a:pt x="1016509" y="3491022"/>
                  <a:pt x="1017883" y="3494830"/>
                  <a:pt x="1019972" y="3497496"/>
                </a:cubicBezTo>
                <a:cubicBezTo>
                  <a:pt x="1023170" y="3501987"/>
                  <a:pt x="1022007" y="3506259"/>
                  <a:pt x="1017911" y="3508022"/>
                </a:cubicBezTo>
                <a:cubicBezTo>
                  <a:pt x="1005621" y="3513313"/>
                  <a:pt x="997903" y="3526903"/>
                  <a:pt x="988812" y="3536685"/>
                </a:cubicBezTo>
                <a:cubicBezTo>
                  <a:pt x="976020" y="3551202"/>
                  <a:pt x="961986" y="3562901"/>
                  <a:pt x="944489" y="3568127"/>
                </a:cubicBezTo>
                <a:cubicBezTo>
                  <a:pt x="939413" y="3569054"/>
                  <a:pt x="938303" y="3567227"/>
                  <a:pt x="938487" y="3562118"/>
                </a:cubicBezTo>
                <a:cubicBezTo>
                  <a:pt x="937429" y="3554190"/>
                  <a:pt x="941976" y="3549300"/>
                  <a:pt x="946520" y="3544409"/>
                </a:cubicBezTo>
                <a:cubicBezTo>
                  <a:pt x="949375" y="3539828"/>
                  <a:pt x="949824" y="3536700"/>
                  <a:pt x="946626" y="3532209"/>
                </a:cubicBezTo>
                <a:cubicBezTo>
                  <a:pt x="943560" y="3528709"/>
                  <a:pt x="940309" y="3530319"/>
                  <a:pt x="937057" y="3531926"/>
                </a:cubicBezTo>
                <a:cubicBezTo>
                  <a:pt x="933094" y="3534681"/>
                  <a:pt x="928414" y="3538582"/>
                  <a:pt x="924451" y="3541335"/>
                </a:cubicBezTo>
                <a:cubicBezTo>
                  <a:pt x="922177" y="3543781"/>
                  <a:pt x="918345" y="3547526"/>
                  <a:pt x="915278" y="3544026"/>
                </a:cubicBezTo>
                <a:cubicBezTo>
                  <a:pt x="911366" y="3540681"/>
                  <a:pt x="914220" y="3536098"/>
                  <a:pt x="915383" y="3531825"/>
                </a:cubicBezTo>
                <a:cubicBezTo>
                  <a:pt x="915965" y="3529689"/>
                  <a:pt x="918237" y="3527243"/>
                  <a:pt x="916281" y="3525571"/>
                </a:cubicBezTo>
                <a:cubicBezTo>
                  <a:pt x="914193" y="3522908"/>
                  <a:pt x="912052" y="3526344"/>
                  <a:pt x="910493" y="3527644"/>
                </a:cubicBezTo>
                <a:cubicBezTo>
                  <a:pt x="896194" y="3537361"/>
                  <a:pt x="883270" y="3550888"/>
                  <a:pt x="871457" y="3566242"/>
                </a:cubicBezTo>
                <a:cubicBezTo>
                  <a:pt x="854516" y="3588622"/>
                  <a:pt x="839663" y="3613667"/>
                  <a:pt x="820765" y="3634375"/>
                </a:cubicBezTo>
                <a:cubicBezTo>
                  <a:pt x="819208" y="3635676"/>
                  <a:pt x="817912" y="3638956"/>
                  <a:pt x="815110" y="3637438"/>
                </a:cubicBezTo>
                <a:cubicBezTo>
                  <a:pt x="812308" y="3635921"/>
                  <a:pt x="811066" y="3633103"/>
                  <a:pt x="811515" y="3629975"/>
                </a:cubicBezTo>
                <a:cubicBezTo>
                  <a:pt x="810721" y="3624029"/>
                  <a:pt x="811619" y="3617775"/>
                  <a:pt x="812517" y="3611520"/>
                </a:cubicBezTo>
                <a:cubicBezTo>
                  <a:pt x="813547" y="3606256"/>
                  <a:pt x="814445" y="3600002"/>
                  <a:pt x="812093" y="3595357"/>
                </a:cubicBezTo>
                <a:cubicBezTo>
                  <a:pt x="809608" y="3589720"/>
                  <a:pt x="805960" y="3588356"/>
                  <a:pt x="803238" y="3593929"/>
                </a:cubicBezTo>
                <a:cubicBezTo>
                  <a:pt x="800384" y="3598510"/>
                  <a:pt x="798375" y="3602937"/>
                  <a:pt x="795520" y="3607519"/>
                </a:cubicBezTo>
                <a:cubicBezTo>
                  <a:pt x="792931" y="3614083"/>
                  <a:pt x="789100" y="3617828"/>
                  <a:pt x="783944" y="3611664"/>
                </a:cubicBezTo>
                <a:cubicBezTo>
                  <a:pt x="781988" y="3609990"/>
                  <a:pt x="780165" y="3609309"/>
                  <a:pt x="778605" y="3610609"/>
                </a:cubicBezTo>
                <a:cubicBezTo>
                  <a:pt x="774773" y="3614354"/>
                  <a:pt x="769565" y="3614290"/>
                  <a:pt x="765469" y="3616054"/>
                </a:cubicBezTo>
                <a:cubicBezTo>
                  <a:pt x="752914" y="3619362"/>
                  <a:pt x="749927" y="3622953"/>
                  <a:pt x="748396" y="3637444"/>
                </a:cubicBezTo>
                <a:cubicBezTo>
                  <a:pt x="747577" y="3650789"/>
                  <a:pt x="741605" y="3657971"/>
                  <a:pt x="729895" y="3661125"/>
                </a:cubicBezTo>
                <a:cubicBezTo>
                  <a:pt x="726513" y="3661743"/>
                  <a:pt x="722150" y="3661524"/>
                  <a:pt x="718768" y="3662143"/>
                </a:cubicBezTo>
                <a:cubicBezTo>
                  <a:pt x="691966" y="3669067"/>
                  <a:pt x="671297" y="3682994"/>
                  <a:pt x="661731" y="3715194"/>
                </a:cubicBezTo>
                <a:cubicBezTo>
                  <a:pt x="657980" y="3726030"/>
                  <a:pt x="651293" y="3734356"/>
                  <a:pt x="641275" y="3737201"/>
                </a:cubicBezTo>
                <a:cubicBezTo>
                  <a:pt x="637179" y="3738966"/>
                  <a:pt x="633082" y="3740729"/>
                  <a:pt x="628853" y="3741501"/>
                </a:cubicBezTo>
                <a:cubicBezTo>
                  <a:pt x="619814" y="3745183"/>
                  <a:pt x="611488" y="3747718"/>
                  <a:pt x="606890" y="3758709"/>
                </a:cubicBezTo>
                <a:cubicBezTo>
                  <a:pt x="602873" y="3767563"/>
                  <a:pt x="601313" y="3768864"/>
                  <a:pt x="595895" y="3760718"/>
                </a:cubicBezTo>
                <a:cubicBezTo>
                  <a:pt x="590608" y="3753563"/>
                  <a:pt x="586510" y="3755326"/>
                  <a:pt x="583074" y="3762044"/>
                </a:cubicBezTo>
                <a:cubicBezTo>
                  <a:pt x="580221" y="3766626"/>
                  <a:pt x="577763" y="3774181"/>
                  <a:pt x="570732" y="3773434"/>
                </a:cubicBezTo>
                <a:cubicBezTo>
                  <a:pt x="568063" y="3772906"/>
                  <a:pt x="569305" y="3775725"/>
                  <a:pt x="569437" y="3776716"/>
                </a:cubicBezTo>
                <a:cubicBezTo>
                  <a:pt x="573165" y="3785172"/>
                  <a:pt x="570840" y="3793717"/>
                  <a:pt x="571052" y="3801798"/>
                </a:cubicBezTo>
                <a:cubicBezTo>
                  <a:pt x="571132" y="3808889"/>
                  <a:pt x="566189" y="3810807"/>
                  <a:pt x="560982" y="3810743"/>
                </a:cubicBezTo>
                <a:cubicBezTo>
                  <a:pt x="556621" y="3810525"/>
                  <a:pt x="555114" y="3805725"/>
                  <a:pt x="555431" y="3801607"/>
                </a:cubicBezTo>
                <a:cubicBezTo>
                  <a:pt x="555483" y="3795506"/>
                  <a:pt x="554689" y="3789560"/>
                  <a:pt x="554874" y="3784452"/>
                </a:cubicBezTo>
                <a:cubicBezTo>
                  <a:pt x="550275" y="3795443"/>
                  <a:pt x="547368" y="3806125"/>
                  <a:pt x="543617" y="3816960"/>
                </a:cubicBezTo>
                <a:cubicBezTo>
                  <a:pt x="539865" y="3827797"/>
                  <a:pt x="535002" y="3836805"/>
                  <a:pt x="526359" y="3843460"/>
                </a:cubicBezTo>
                <a:cubicBezTo>
                  <a:pt x="522395" y="3846214"/>
                  <a:pt x="520439" y="3844541"/>
                  <a:pt x="519776" y="3839587"/>
                </a:cubicBezTo>
                <a:cubicBezTo>
                  <a:pt x="518983" y="3833640"/>
                  <a:pt x="520859" y="3828223"/>
                  <a:pt x="523582" y="3822650"/>
                </a:cubicBezTo>
                <a:cubicBezTo>
                  <a:pt x="526171" y="3816087"/>
                  <a:pt x="529739" y="3810360"/>
                  <a:pt x="528681" y="3802432"/>
                </a:cubicBezTo>
                <a:cubicBezTo>
                  <a:pt x="521017" y="3809923"/>
                  <a:pt x="512426" y="3810477"/>
                  <a:pt x="503043" y="3805086"/>
                </a:cubicBezTo>
                <a:cubicBezTo>
                  <a:pt x="507192" y="3797221"/>
                  <a:pt x="513297" y="3791031"/>
                  <a:pt x="518424" y="3784004"/>
                </a:cubicBezTo>
                <a:cubicBezTo>
                  <a:pt x="524978" y="3774686"/>
                  <a:pt x="527171" y="3765150"/>
                  <a:pt x="524738" y="3753413"/>
                </a:cubicBezTo>
                <a:cubicBezTo>
                  <a:pt x="524077" y="3748459"/>
                  <a:pt x="521539" y="3748922"/>
                  <a:pt x="519267" y="3751368"/>
                </a:cubicBezTo>
                <a:cubicBezTo>
                  <a:pt x="516413" y="3755949"/>
                  <a:pt x="513558" y="3760530"/>
                  <a:pt x="510703" y="3765112"/>
                </a:cubicBezTo>
                <a:cubicBezTo>
                  <a:pt x="501427" y="3780003"/>
                  <a:pt x="498044" y="3780621"/>
                  <a:pt x="487470" y="3766311"/>
                </a:cubicBezTo>
                <a:cubicBezTo>
                  <a:pt x="487470" y="3766311"/>
                  <a:pt x="486624" y="3766465"/>
                  <a:pt x="485779" y="3766620"/>
                </a:cubicBezTo>
                <a:cubicBezTo>
                  <a:pt x="480018" y="3781884"/>
                  <a:pt x="469103" y="3790983"/>
                  <a:pt x="455966" y="3796428"/>
                </a:cubicBezTo>
                <a:cubicBezTo>
                  <a:pt x="438866" y="3804627"/>
                  <a:pt x="421236" y="3808863"/>
                  <a:pt x="407281" y="3827653"/>
                </a:cubicBezTo>
                <a:cubicBezTo>
                  <a:pt x="407069" y="3819571"/>
                  <a:pt x="409792" y="3813998"/>
                  <a:pt x="411535" y="3807590"/>
                </a:cubicBezTo>
                <a:cubicBezTo>
                  <a:pt x="413596" y="3797061"/>
                  <a:pt x="412354" y="3794244"/>
                  <a:pt x="402204" y="3796098"/>
                </a:cubicBezTo>
                <a:cubicBezTo>
                  <a:pt x="389516" y="3798415"/>
                  <a:pt x="376431" y="3797760"/>
                  <a:pt x="365409" y="3786577"/>
                </a:cubicBezTo>
                <a:cubicBezTo>
                  <a:pt x="361365" y="3782241"/>
                  <a:pt x="358033" y="3776758"/>
                  <a:pt x="354835" y="3772267"/>
                </a:cubicBezTo>
                <a:cubicBezTo>
                  <a:pt x="350393" y="3764959"/>
                  <a:pt x="344657" y="3760930"/>
                  <a:pt x="338075" y="3757057"/>
                </a:cubicBezTo>
                <a:cubicBezTo>
                  <a:pt x="332604" y="3755011"/>
                  <a:pt x="329750" y="3759592"/>
                  <a:pt x="325653" y="3761357"/>
                </a:cubicBezTo>
                <a:cubicBezTo>
                  <a:pt x="318305" y="3764728"/>
                  <a:pt x="311723" y="3760856"/>
                  <a:pt x="309554" y="3751101"/>
                </a:cubicBezTo>
                <a:cubicBezTo>
                  <a:pt x="307915" y="3745310"/>
                  <a:pt x="306276" y="3739518"/>
                  <a:pt x="304637" y="3733728"/>
                </a:cubicBezTo>
                <a:cubicBezTo>
                  <a:pt x="301622" y="3724128"/>
                  <a:pt x="303102" y="3715737"/>
                  <a:pt x="311031" y="3710227"/>
                </a:cubicBezTo>
                <a:cubicBezTo>
                  <a:pt x="316687" y="3707164"/>
                  <a:pt x="317902" y="3696792"/>
                  <a:pt x="325065" y="3698529"/>
                </a:cubicBezTo>
                <a:cubicBezTo>
                  <a:pt x="331251" y="3699429"/>
                  <a:pt x="332441" y="3708347"/>
                  <a:pt x="336617" y="3713675"/>
                </a:cubicBezTo>
                <a:cubicBezTo>
                  <a:pt x="340927" y="3719993"/>
                  <a:pt x="344310" y="3719376"/>
                  <a:pt x="347878" y="3713648"/>
                </a:cubicBezTo>
                <a:cubicBezTo>
                  <a:pt x="355277" y="3704176"/>
                  <a:pt x="359294" y="3695321"/>
                  <a:pt x="355884" y="3682749"/>
                </a:cubicBezTo>
                <a:cubicBezTo>
                  <a:pt x="354377" y="3677949"/>
                  <a:pt x="354694" y="3673830"/>
                  <a:pt x="354032" y="3668875"/>
                </a:cubicBezTo>
                <a:cubicBezTo>
                  <a:pt x="354032" y="3668875"/>
                  <a:pt x="354877" y="3668721"/>
                  <a:pt x="354745" y="3667730"/>
                </a:cubicBezTo>
                <a:cubicBezTo>
                  <a:pt x="353899" y="3667885"/>
                  <a:pt x="353054" y="3668038"/>
                  <a:pt x="353054" y="3668038"/>
                </a:cubicBezTo>
                <a:cubicBezTo>
                  <a:pt x="335821" y="3675247"/>
                  <a:pt x="321654" y="3685955"/>
                  <a:pt x="307884" y="3699637"/>
                </a:cubicBezTo>
                <a:cubicBezTo>
                  <a:pt x="301198" y="3707963"/>
                  <a:pt x="292423" y="3713627"/>
                  <a:pt x="282273" y="3715481"/>
                </a:cubicBezTo>
                <a:cubicBezTo>
                  <a:pt x="273683" y="3716035"/>
                  <a:pt x="269983" y="3720771"/>
                  <a:pt x="270459" y="3730834"/>
                </a:cubicBezTo>
                <a:cubicBezTo>
                  <a:pt x="270408" y="3736935"/>
                  <a:pt x="268135" y="3739380"/>
                  <a:pt x="263377" y="3736189"/>
                </a:cubicBezTo>
                <a:cubicBezTo>
                  <a:pt x="257508" y="3731171"/>
                  <a:pt x="252565" y="3733089"/>
                  <a:pt x="248284" y="3739961"/>
                </a:cubicBezTo>
                <a:cubicBezTo>
                  <a:pt x="239985" y="3755688"/>
                  <a:pt x="223995" y="3765715"/>
                  <a:pt x="223390" y="3787142"/>
                </a:cubicBezTo>
                <a:cubicBezTo>
                  <a:pt x="222543" y="3787295"/>
                  <a:pt x="222676" y="3788287"/>
                  <a:pt x="221962" y="3789432"/>
                </a:cubicBezTo>
                <a:cubicBezTo>
                  <a:pt x="219690" y="3791878"/>
                  <a:pt x="218262" y="3794168"/>
                  <a:pt x="214614" y="3792805"/>
                </a:cubicBezTo>
                <a:cubicBezTo>
                  <a:pt x="211813" y="3791286"/>
                  <a:pt x="209857" y="3789613"/>
                  <a:pt x="209328" y="3785650"/>
                </a:cubicBezTo>
                <a:cubicBezTo>
                  <a:pt x="208666" y="3780695"/>
                  <a:pt x="210807" y="3777259"/>
                  <a:pt x="212102" y="3773976"/>
                </a:cubicBezTo>
                <a:cubicBezTo>
                  <a:pt x="216119" y="3765123"/>
                  <a:pt x="220982" y="3756115"/>
                  <a:pt x="224997" y="3747260"/>
                </a:cubicBezTo>
                <a:cubicBezTo>
                  <a:pt x="225844" y="3747106"/>
                  <a:pt x="225711" y="3746114"/>
                  <a:pt x="225580" y="3745123"/>
                </a:cubicBezTo>
                <a:cubicBezTo>
                  <a:pt x="226425" y="3744969"/>
                  <a:pt x="226293" y="3743977"/>
                  <a:pt x="227139" y="3743824"/>
                </a:cubicBezTo>
                <a:cubicBezTo>
                  <a:pt x="226293" y="3743977"/>
                  <a:pt x="225448" y="3744133"/>
                  <a:pt x="224601" y="3744287"/>
                </a:cubicBezTo>
                <a:cubicBezTo>
                  <a:pt x="224601" y="3744287"/>
                  <a:pt x="223888" y="3745432"/>
                  <a:pt x="223043" y="3745587"/>
                </a:cubicBezTo>
                <a:cubicBezTo>
                  <a:pt x="215959" y="3750940"/>
                  <a:pt x="208029" y="3756450"/>
                  <a:pt x="200946" y="3761803"/>
                </a:cubicBezTo>
                <a:cubicBezTo>
                  <a:pt x="192171" y="3767467"/>
                  <a:pt x="183397" y="3773130"/>
                  <a:pt x="177952" y="3784275"/>
                </a:cubicBezTo>
                <a:cubicBezTo>
                  <a:pt x="174782" y="3792976"/>
                  <a:pt x="170420" y="3792756"/>
                  <a:pt x="164420" y="3786747"/>
                </a:cubicBezTo>
                <a:cubicBezTo>
                  <a:pt x="159265" y="3780583"/>
                  <a:pt x="160295" y="3775321"/>
                  <a:pt x="163863" y="3769592"/>
                </a:cubicBezTo>
                <a:cubicBezTo>
                  <a:pt x="168593" y="3759592"/>
                  <a:pt x="173324" y="3749594"/>
                  <a:pt x="177208" y="3739748"/>
                </a:cubicBezTo>
                <a:cubicBezTo>
                  <a:pt x="181357" y="3731883"/>
                  <a:pt x="182836" y="3723494"/>
                  <a:pt x="181646" y="3714576"/>
                </a:cubicBezTo>
                <a:cubicBezTo>
                  <a:pt x="175144" y="3717793"/>
                  <a:pt x="174379" y="3725039"/>
                  <a:pt x="172502" y="3730457"/>
                </a:cubicBezTo>
                <a:cubicBezTo>
                  <a:pt x="169014" y="3743274"/>
                  <a:pt x="161614" y="3752747"/>
                  <a:pt x="150038" y="3756891"/>
                </a:cubicBezTo>
                <a:cubicBezTo>
                  <a:pt x="139307" y="3760882"/>
                  <a:pt x="128311" y="3762891"/>
                  <a:pt x="118823" y="3769699"/>
                </a:cubicBezTo>
                <a:cubicBezTo>
                  <a:pt x="105369" y="3779262"/>
                  <a:pt x="97493" y="3778671"/>
                  <a:pt x="88345" y="3762069"/>
                </a:cubicBezTo>
                <a:cubicBezTo>
                  <a:pt x="83639" y="3752778"/>
                  <a:pt x="77005" y="3755006"/>
                  <a:pt x="73120" y="3764851"/>
                </a:cubicBezTo>
                <a:cubicBezTo>
                  <a:pt x="69554" y="3770577"/>
                  <a:pt x="68788" y="3777824"/>
                  <a:pt x="62418" y="3782032"/>
                </a:cubicBezTo>
                <a:cubicBezTo>
                  <a:pt x="51896" y="3761621"/>
                  <a:pt x="34688" y="3749540"/>
                  <a:pt x="20334" y="3732874"/>
                </a:cubicBezTo>
                <a:cubicBezTo>
                  <a:pt x="4023" y="3714538"/>
                  <a:pt x="-5653" y="3693973"/>
                  <a:pt x="3595" y="3665891"/>
                </a:cubicBezTo>
                <a:cubicBezTo>
                  <a:pt x="7665" y="3650937"/>
                  <a:pt x="11733" y="3635983"/>
                  <a:pt x="16781" y="3621866"/>
                </a:cubicBezTo>
                <a:cubicBezTo>
                  <a:pt x="20666" y="3612020"/>
                  <a:pt x="27351" y="3603691"/>
                  <a:pt x="36259" y="3599020"/>
                </a:cubicBezTo>
                <a:cubicBezTo>
                  <a:pt x="37898" y="3604811"/>
                  <a:pt x="37581" y="3608929"/>
                  <a:pt x="39934" y="3613574"/>
                </a:cubicBezTo>
                <a:cubicBezTo>
                  <a:pt x="52277" y="3602185"/>
                  <a:pt x="56426" y="3594322"/>
                  <a:pt x="58538" y="3577694"/>
                </a:cubicBezTo>
                <a:cubicBezTo>
                  <a:pt x="60732" y="3568158"/>
                  <a:pt x="64036" y="3560448"/>
                  <a:pt x="72362" y="3557912"/>
                </a:cubicBezTo>
                <a:cubicBezTo>
                  <a:pt x="81533" y="3555222"/>
                  <a:pt x="89330" y="3548723"/>
                  <a:pt x="96545" y="3544360"/>
                </a:cubicBezTo>
                <a:cubicBezTo>
                  <a:pt x="104474" y="3538851"/>
                  <a:pt x="112801" y="3536315"/>
                  <a:pt x="120677" y="3536906"/>
                </a:cubicBezTo>
                <a:cubicBezTo>
                  <a:pt x="135585" y="3538244"/>
                  <a:pt x="141108" y="3534190"/>
                  <a:pt x="141530" y="3517871"/>
                </a:cubicBezTo>
                <a:cubicBezTo>
                  <a:pt x="141635" y="3505670"/>
                  <a:pt x="145915" y="3498799"/>
                  <a:pt x="153713" y="3492300"/>
                </a:cubicBezTo>
                <a:cubicBezTo>
                  <a:pt x="157809" y="3490536"/>
                  <a:pt x="161641" y="3486789"/>
                  <a:pt x="165475" y="3483046"/>
                </a:cubicBezTo>
                <a:cubicBezTo>
                  <a:pt x="186591" y="3465991"/>
                  <a:pt x="212812" y="3461201"/>
                  <a:pt x="235437" y="3448950"/>
                </a:cubicBezTo>
                <a:cubicBezTo>
                  <a:pt x="241939" y="3445731"/>
                  <a:pt x="248573" y="3443505"/>
                  <a:pt x="256318" y="3443105"/>
                </a:cubicBezTo>
                <a:cubicBezTo>
                  <a:pt x="277595" y="3440234"/>
                  <a:pt x="283567" y="3433051"/>
                  <a:pt x="287160" y="3408033"/>
                </a:cubicBezTo>
                <a:cubicBezTo>
                  <a:pt x="288376" y="3397661"/>
                  <a:pt x="291546" y="3388961"/>
                  <a:pt x="297520" y="3381779"/>
                </a:cubicBezTo>
                <a:cubicBezTo>
                  <a:pt x="307192" y="3369862"/>
                  <a:pt x="310019" y="3352090"/>
                  <a:pt x="304652" y="3337843"/>
                </a:cubicBezTo>
                <a:cubicBezTo>
                  <a:pt x="303409" y="3335025"/>
                  <a:pt x="302299" y="3333197"/>
                  <a:pt x="299761" y="3333660"/>
                </a:cubicBezTo>
                <a:cubicBezTo>
                  <a:pt x="297091" y="3333134"/>
                  <a:pt x="294819" y="3335579"/>
                  <a:pt x="295215" y="3338552"/>
                </a:cubicBezTo>
                <a:cubicBezTo>
                  <a:pt x="294767" y="3341678"/>
                  <a:pt x="295031" y="3343661"/>
                  <a:pt x="295428" y="3346634"/>
                </a:cubicBezTo>
                <a:cubicBezTo>
                  <a:pt x="299367" y="3363170"/>
                  <a:pt x="296382" y="3366760"/>
                  <a:pt x="282980" y="3370224"/>
                </a:cubicBezTo>
                <a:cubicBezTo>
                  <a:pt x="271271" y="3373377"/>
                  <a:pt x="259482" y="3369441"/>
                  <a:pt x="247773" y="3372594"/>
                </a:cubicBezTo>
                <a:cubicBezTo>
                  <a:pt x="250944" y="3363895"/>
                  <a:pt x="253269" y="3355349"/>
                  <a:pt x="256440" y="3346650"/>
                </a:cubicBezTo>
                <a:cubicBezTo>
                  <a:pt x="256889" y="3343523"/>
                  <a:pt x="258052" y="3339250"/>
                  <a:pt x="255250" y="3337732"/>
                </a:cubicBezTo>
                <a:cubicBezTo>
                  <a:pt x="252448" y="3336213"/>
                  <a:pt x="249461" y="3339804"/>
                  <a:pt x="248034" y="3342095"/>
                </a:cubicBezTo>
                <a:cubicBezTo>
                  <a:pt x="246026" y="3346521"/>
                  <a:pt x="244018" y="3350949"/>
                  <a:pt x="240053" y="3353703"/>
                </a:cubicBezTo>
                <a:cubicBezTo>
                  <a:pt x="233102" y="3360048"/>
                  <a:pt x="229454" y="3358685"/>
                  <a:pt x="227286" y="3348929"/>
                </a:cubicBezTo>
                <a:cubicBezTo>
                  <a:pt x="224721" y="3336201"/>
                  <a:pt x="221919" y="3334684"/>
                  <a:pt x="211055" y="3337683"/>
                </a:cubicBezTo>
                <a:cubicBezTo>
                  <a:pt x="204421" y="3339911"/>
                  <a:pt x="201487" y="3337401"/>
                  <a:pt x="202121" y="3329165"/>
                </a:cubicBezTo>
                <a:cubicBezTo>
                  <a:pt x="202570" y="3326037"/>
                  <a:pt x="203152" y="3323901"/>
                  <a:pt x="203733" y="3321765"/>
                </a:cubicBezTo>
                <a:cubicBezTo>
                  <a:pt x="204498" y="3314519"/>
                  <a:pt x="202145" y="3309873"/>
                  <a:pt x="195247" y="3310118"/>
                </a:cubicBezTo>
                <a:cubicBezTo>
                  <a:pt x="179176" y="3313054"/>
                  <a:pt x="165034" y="3304472"/>
                  <a:pt x="149862" y="3301152"/>
                </a:cubicBezTo>
                <a:cubicBezTo>
                  <a:pt x="146214" y="3299788"/>
                  <a:pt x="143280" y="3297279"/>
                  <a:pt x="140214" y="3293778"/>
                </a:cubicBezTo>
                <a:cubicBezTo>
                  <a:pt x="131278" y="3285259"/>
                  <a:pt x="130802" y="3275196"/>
                  <a:pt x="140158" y="3267396"/>
                </a:cubicBezTo>
                <a:cubicBezTo>
                  <a:pt x="147823" y="3259905"/>
                  <a:pt x="155619" y="3253407"/>
                  <a:pt x="164394" y="3247744"/>
                </a:cubicBezTo>
                <a:cubicBezTo>
                  <a:pt x="192146" y="3228463"/>
                  <a:pt x="219634" y="3207201"/>
                  <a:pt x="245032" y="3183276"/>
                </a:cubicBezTo>
                <a:cubicBezTo>
                  <a:pt x="251269" y="3178075"/>
                  <a:pt x="258354" y="3172721"/>
                  <a:pt x="262502" y="3164857"/>
                </a:cubicBezTo>
                <a:cubicBezTo>
                  <a:pt x="278517" y="3135540"/>
                  <a:pt x="300930" y="3115205"/>
                  <a:pt x="327651" y="3101188"/>
                </a:cubicBezTo>
                <a:cubicBezTo>
                  <a:pt x="330057" y="3099734"/>
                  <a:pt x="333308" y="3098126"/>
                  <a:pt x="332911" y="3095153"/>
                </a:cubicBezTo>
                <a:cubicBezTo>
                  <a:pt x="332302" y="3084098"/>
                  <a:pt x="335340" y="3074407"/>
                  <a:pt x="336555" y="3064034"/>
                </a:cubicBezTo>
                <a:cubicBezTo>
                  <a:pt x="336608" y="3057934"/>
                  <a:pt x="336078" y="3053970"/>
                  <a:pt x="331321" y="3050779"/>
                </a:cubicBezTo>
                <a:cubicBezTo>
                  <a:pt x="327408" y="3047434"/>
                  <a:pt x="324554" y="3052014"/>
                  <a:pt x="322281" y="3054460"/>
                </a:cubicBezTo>
                <a:cubicBezTo>
                  <a:pt x="301428" y="3073496"/>
                  <a:pt x="280708" y="3093522"/>
                  <a:pt x="259009" y="3112712"/>
                </a:cubicBezTo>
                <a:cubicBezTo>
                  <a:pt x="235750" y="3133201"/>
                  <a:pt x="211117" y="3149882"/>
                  <a:pt x="182756" y="3158108"/>
                </a:cubicBezTo>
                <a:cubicBezTo>
                  <a:pt x="179374" y="3158725"/>
                  <a:pt x="174563" y="3161635"/>
                  <a:pt x="172474" y="3158970"/>
                </a:cubicBezTo>
                <a:cubicBezTo>
                  <a:pt x="170253" y="3155316"/>
                  <a:pt x="172130" y="3149897"/>
                  <a:pt x="173292" y="3145626"/>
                </a:cubicBezTo>
                <a:cubicBezTo>
                  <a:pt x="174719" y="3143334"/>
                  <a:pt x="175300" y="3141198"/>
                  <a:pt x="176728" y="3138907"/>
                </a:cubicBezTo>
                <a:cubicBezTo>
                  <a:pt x="178471" y="3132498"/>
                  <a:pt x="182039" y="3126771"/>
                  <a:pt x="181959" y="3119679"/>
                </a:cubicBezTo>
                <a:cubicBezTo>
                  <a:pt x="162374" y="3122243"/>
                  <a:pt x="143289" y="3115577"/>
                  <a:pt x="124232" y="3122105"/>
                </a:cubicBezTo>
                <a:cubicBezTo>
                  <a:pt x="120135" y="3123868"/>
                  <a:pt x="116355" y="3121513"/>
                  <a:pt x="119791" y="3114794"/>
                </a:cubicBezTo>
                <a:cubicBezTo>
                  <a:pt x="121799" y="3110368"/>
                  <a:pt x="121851" y="3104267"/>
                  <a:pt x="120344" y="3099467"/>
                </a:cubicBezTo>
                <a:cubicBezTo>
                  <a:pt x="114315" y="3080266"/>
                  <a:pt x="117407" y="3064476"/>
                  <a:pt x="127264" y="3047449"/>
                </a:cubicBezTo>
                <a:cubicBezTo>
                  <a:pt x="142698" y="3020267"/>
                  <a:pt x="154352" y="2990731"/>
                  <a:pt x="172852" y="2967051"/>
                </a:cubicBezTo>
                <a:cubicBezTo>
                  <a:pt x="186093" y="2949407"/>
                  <a:pt x="198621" y="2932907"/>
                  <a:pt x="209905" y="2913588"/>
                </a:cubicBezTo>
                <a:cubicBezTo>
                  <a:pt x="219181" y="2898699"/>
                  <a:pt x="230679" y="2887462"/>
                  <a:pt x="245109" y="2878736"/>
                </a:cubicBezTo>
                <a:cubicBezTo>
                  <a:pt x="254598" y="2871929"/>
                  <a:pt x="263955" y="2864128"/>
                  <a:pt x="270376" y="2853820"/>
                </a:cubicBezTo>
                <a:lnTo>
                  <a:pt x="279898" y="2844104"/>
                </a:lnTo>
                <a:lnTo>
                  <a:pt x="278558" y="2844794"/>
                </a:lnTo>
                <a:cubicBezTo>
                  <a:pt x="265925" y="2848916"/>
                  <a:pt x="256853" y="2843358"/>
                  <a:pt x="247119" y="2824235"/>
                </a:cubicBezTo>
                <a:cubicBezTo>
                  <a:pt x="240478" y="2809989"/>
                  <a:pt x="230414" y="2812919"/>
                  <a:pt x="224132" y="2827459"/>
                </a:cubicBezTo>
                <a:cubicBezTo>
                  <a:pt x="218514" y="2835836"/>
                  <a:pt x="217032" y="2846669"/>
                  <a:pt x="207276" y="2852591"/>
                </a:cubicBezTo>
                <a:cubicBezTo>
                  <a:pt x="192407" y="2821286"/>
                  <a:pt x="167118" y="2802069"/>
                  <a:pt x="146325" y="2776149"/>
                </a:cubicBezTo>
                <a:cubicBezTo>
                  <a:pt x="122670" y="2747595"/>
                  <a:pt x="109078" y="2716112"/>
                  <a:pt x="124246" y="2674521"/>
                </a:cubicBezTo>
                <a:cubicBezTo>
                  <a:pt x="131039" y="2652321"/>
                  <a:pt x="137831" y="2630120"/>
                  <a:pt x="146053" y="2609234"/>
                </a:cubicBezTo>
                <a:cubicBezTo>
                  <a:pt x="152335" y="2594694"/>
                  <a:pt x="162755" y="2582608"/>
                  <a:pt x="176343" y="2576149"/>
                </a:cubicBezTo>
                <a:cubicBezTo>
                  <a:pt x="178542" y="2584947"/>
                  <a:pt x="177878" y="2591110"/>
                  <a:pt x="181199" y="2598233"/>
                </a:cubicBezTo>
                <a:cubicBezTo>
                  <a:pt x="200254" y="2581900"/>
                  <a:pt x="206842" y="2570351"/>
                  <a:pt x="210774" y="2545516"/>
                </a:cubicBezTo>
                <a:cubicBezTo>
                  <a:pt x="214501" y="2531333"/>
                  <a:pt x="219813" y="2519963"/>
                  <a:pt x="232431" y="2516675"/>
                </a:cubicBezTo>
                <a:cubicBezTo>
                  <a:pt x="246326" y="2513208"/>
                  <a:pt x="258330" y="2503934"/>
                  <a:pt x="269363" y="2497833"/>
                </a:cubicBezTo>
                <a:cubicBezTo>
                  <a:pt x="281520" y="2490057"/>
                  <a:pt x="294138" y="2486768"/>
                  <a:pt x="305940" y="2488148"/>
                </a:cubicBezTo>
                <a:cubicBezTo>
                  <a:pt x="328264" y="2491087"/>
                  <a:pt x="336743" y="2485344"/>
                  <a:pt x="338121" y="2460867"/>
                </a:cubicBezTo>
                <a:cubicBezTo>
                  <a:pt x="338834" y="2442553"/>
                  <a:pt x="345576" y="2432501"/>
                  <a:pt x="357581" y="2423228"/>
                </a:cubicBezTo>
                <a:cubicBezTo>
                  <a:pt x="363813" y="2420835"/>
                  <a:pt x="369739" y="2415451"/>
                  <a:pt x="375664" y="2410067"/>
                </a:cubicBezTo>
                <a:cubicBezTo>
                  <a:pt x="408152" y="2385778"/>
                  <a:pt x="447742" y="2380223"/>
                  <a:pt x="482274" y="2363235"/>
                </a:cubicBezTo>
                <a:cubicBezTo>
                  <a:pt x="492184" y="2358810"/>
                  <a:pt x="502248" y="2355880"/>
                  <a:pt x="513895" y="2355764"/>
                </a:cubicBezTo>
                <a:cubicBezTo>
                  <a:pt x="545977" y="2352779"/>
                  <a:pt x="555273" y="2342368"/>
                  <a:pt x="561808" y="2305026"/>
                </a:cubicBezTo>
                <a:cubicBezTo>
                  <a:pt x="564107" y="2289526"/>
                  <a:pt x="569265" y="2276661"/>
                  <a:pt x="578560" y="2266250"/>
                </a:cubicBezTo>
                <a:cubicBezTo>
                  <a:pt x="593630" y="2248959"/>
                  <a:pt x="598685" y="2222446"/>
                  <a:pt x="591275" y="2200721"/>
                </a:cubicBezTo>
                <a:cubicBezTo>
                  <a:pt x="589538" y="2196411"/>
                  <a:pt x="587954" y="2193597"/>
                  <a:pt x="584123" y="2194135"/>
                </a:cubicBezTo>
                <a:cubicBezTo>
                  <a:pt x="580139" y="2193177"/>
                  <a:pt x="576614" y="2196706"/>
                  <a:pt x="577073" y="2201196"/>
                </a:cubicBezTo>
                <a:cubicBezTo>
                  <a:pt x="576257" y="2205863"/>
                  <a:pt x="576564" y="2208856"/>
                  <a:pt x="577024" y="2213343"/>
                </a:cubicBezTo>
                <a:cubicBezTo>
                  <a:pt x="582185" y="2238422"/>
                  <a:pt x="577537" y="2243627"/>
                  <a:pt x="557257" y="2247990"/>
                </a:cubicBezTo>
                <a:cubicBezTo>
                  <a:pt x="539531" y="2251996"/>
                  <a:pt x="522008" y="2245348"/>
                  <a:pt x="504281" y="2249351"/>
                </a:cubicBezTo>
                <a:cubicBezTo>
                  <a:pt x="509440" y="2236486"/>
                  <a:pt x="513322" y="2223801"/>
                  <a:pt x="518480" y="2210933"/>
                </a:cubicBezTo>
                <a:cubicBezTo>
                  <a:pt x="519297" y="2206266"/>
                  <a:pt x="521237" y="2199924"/>
                  <a:pt x="517099" y="2197468"/>
                </a:cubicBezTo>
                <a:cubicBezTo>
                  <a:pt x="512961" y="2195013"/>
                  <a:pt x="508313" y="2200219"/>
                  <a:pt x="506065" y="2203570"/>
                </a:cubicBezTo>
                <a:cubicBezTo>
                  <a:pt x="502848" y="2210092"/>
                  <a:pt x="499630" y="2216615"/>
                  <a:pt x="493550" y="2220502"/>
                </a:cubicBezTo>
                <a:cubicBezTo>
                  <a:pt x="482824" y="2229596"/>
                  <a:pt x="477409" y="2227321"/>
                  <a:pt x="474597" y="2212539"/>
                </a:cubicBezTo>
                <a:cubicBezTo>
                  <a:pt x="471327" y="2193266"/>
                  <a:pt x="467188" y="2190811"/>
                  <a:pt x="450739" y="2194637"/>
                </a:cubicBezTo>
                <a:cubicBezTo>
                  <a:pt x="440675" y="2197566"/>
                  <a:pt x="436384" y="2193616"/>
                  <a:pt x="437711" y="2181288"/>
                </a:cubicBezTo>
                <a:cubicBezTo>
                  <a:pt x="438529" y="2176620"/>
                  <a:pt x="439498" y="2173448"/>
                  <a:pt x="440469" y="2170276"/>
                </a:cubicBezTo>
                <a:cubicBezTo>
                  <a:pt x="441949" y="2159445"/>
                  <a:pt x="438628" y="2152322"/>
                  <a:pt x="428258" y="2152259"/>
                </a:cubicBezTo>
                <a:cubicBezTo>
                  <a:pt x="403994" y="2155663"/>
                  <a:pt x="383149" y="2141893"/>
                  <a:pt x="360518" y="2135962"/>
                </a:cubicBezTo>
                <a:cubicBezTo>
                  <a:pt x="355102" y="2133686"/>
                  <a:pt x="350810" y="2129735"/>
                  <a:pt x="346365" y="2124288"/>
                </a:cubicBezTo>
                <a:cubicBezTo>
                  <a:pt x="333337" y="2110938"/>
                  <a:pt x="333080" y="2095797"/>
                  <a:pt x="347486" y="2084669"/>
                </a:cubicBezTo>
                <a:cubicBezTo>
                  <a:pt x="359336" y="2073899"/>
                  <a:pt x="371340" y="2064627"/>
                  <a:pt x="384776" y="2056671"/>
                </a:cubicBezTo>
                <a:cubicBezTo>
                  <a:pt x="427327" y="2029452"/>
                  <a:pt x="469572" y="1999240"/>
                  <a:pt x="508802" y="1964899"/>
                </a:cubicBezTo>
                <a:cubicBezTo>
                  <a:pt x="518406" y="1957481"/>
                  <a:pt x="529286" y="1949883"/>
                  <a:pt x="535875" y="1938334"/>
                </a:cubicBezTo>
                <a:cubicBezTo>
                  <a:pt x="561261" y="1895312"/>
                  <a:pt x="595842" y="1866175"/>
                  <a:pt x="636606" y="1846796"/>
                </a:cubicBezTo>
                <a:cubicBezTo>
                  <a:pt x="640284" y="1844762"/>
                  <a:pt x="645240" y="1842549"/>
                  <a:pt x="644780" y="1838061"/>
                </a:cubicBezTo>
                <a:cubicBezTo>
                  <a:pt x="644369" y="1821423"/>
                  <a:pt x="649373" y="1807061"/>
                  <a:pt x="651672" y="1791561"/>
                </a:cubicBezTo>
                <a:cubicBezTo>
                  <a:pt x="652028" y="1782404"/>
                  <a:pt x="651415" y="1776419"/>
                  <a:pt x="644415" y="1771331"/>
                </a:cubicBezTo>
                <a:cubicBezTo>
                  <a:pt x="638694" y="1766064"/>
                  <a:pt x="634199" y="1772765"/>
                  <a:pt x="630674" y="1776295"/>
                </a:cubicBezTo>
                <a:cubicBezTo>
                  <a:pt x="598493" y="1803576"/>
                  <a:pt x="566466" y="1832354"/>
                  <a:pt x="533006" y="1859814"/>
                </a:cubicBezTo>
                <a:cubicBezTo>
                  <a:pt x="497148" y="1889130"/>
                  <a:pt x="459398" y="1912640"/>
                  <a:pt x="416436" y="1923220"/>
                </a:cubicBezTo>
                <a:cubicBezTo>
                  <a:pt x="411327" y="1923937"/>
                  <a:pt x="403972" y="1928005"/>
                  <a:pt x="400957" y="1923875"/>
                </a:cubicBezTo>
                <a:cubicBezTo>
                  <a:pt x="397789" y="1918247"/>
                  <a:pt x="400854" y="1910230"/>
                  <a:pt x="402795" y="1903885"/>
                </a:cubicBezTo>
                <a:cubicBezTo>
                  <a:pt x="405043" y="1900535"/>
                  <a:pt x="406012" y="1897363"/>
                  <a:pt x="408260" y="1894012"/>
                </a:cubicBezTo>
                <a:cubicBezTo>
                  <a:pt x="411171" y="1884497"/>
                  <a:pt x="416789" y="1876119"/>
                  <a:pt x="416993" y="1865468"/>
                </a:cubicBezTo>
                <a:cubicBezTo>
                  <a:pt x="387466" y="1868093"/>
                  <a:pt x="359113" y="1856894"/>
                  <a:pt x="330199" y="1865504"/>
                </a:cubicBezTo>
                <a:cubicBezTo>
                  <a:pt x="323967" y="1867895"/>
                  <a:pt x="318398" y="1864124"/>
                  <a:pt x="323863" y="1854250"/>
                </a:cubicBezTo>
                <a:cubicBezTo>
                  <a:pt x="327082" y="1847728"/>
                  <a:pt x="327438" y="1838572"/>
                  <a:pt x="325394" y="1831270"/>
                </a:cubicBezTo>
                <a:cubicBezTo>
                  <a:pt x="317218" y="1802062"/>
                  <a:pt x="322578" y="1778542"/>
                  <a:pt x="338158" y="1753591"/>
                </a:cubicBezTo>
                <a:cubicBezTo>
                  <a:pt x="362573" y="1713740"/>
                  <a:pt x="381419" y="1670116"/>
                  <a:pt x="410280" y="1635711"/>
                </a:cubicBezTo>
                <a:cubicBezTo>
                  <a:pt x="430966" y="1610043"/>
                  <a:pt x="450529" y="1586050"/>
                  <a:pt x="468357" y="1557746"/>
                </a:cubicBezTo>
                <a:cubicBezTo>
                  <a:pt x="482965" y="1535967"/>
                  <a:pt x="500741" y="1519812"/>
                  <a:pt x="522809" y="1507610"/>
                </a:cubicBezTo>
                <a:cubicBezTo>
                  <a:pt x="537367" y="1497979"/>
                  <a:pt x="551772" y="1486851"/>
                  <a:pt x="561886" y="1471771"/>
                </a:cubicBezTo>
                <a:cubicBezTo>
                  <a:pt x="585790" y="1439581"/>
                  <a:pt x="613784" y="1421993"/>
                  <a:pt x="649696" y="1418472"/>
                </a:cubicBezTo>
                <a:cubicBezTo>
                  <a:pt x="677792" y="1414530"/>
                  <a:pt x="699554" y="1399335"/>
                  <a:pt x="713242" y="1368577"/>
                </a:cubicBezTo>
                <a:cubicBezTo>
                  <a:pt x="721618" y="1349189"/>
                  <a:pt x="731271" y="1329622"/>
                  <a:pt x="740771" y="1308558"/>
                </a:cubicBezTo>
                <a:cubicBezTo>
                  <a:pt x="753642" y="1282469"/>
                  <a:pt x="766513" y="1256378"/>
                  <a:pt x="786385" y="1235378"/>
                </a:cubicBezTo>
                <a:cubicBezTo>
                  <a:pt x="791185" y="1231669"/>
                  <a:pt x="793739" y="1231310"/>
                  <a:pt x="798032" y="1235262"/>
                </a:cubicBezTo>
                <a:cubicBezTo>
                  <a:pt x="809322" y="1244301"/>
                  <a:pt x="820306" y="1250349"/>
                  <a:pt x="832413" y="1254721"/>
                </a:cubicBezTo>
                <a:cubicBezTo>
                  <a:pt x="853614" y="1259335"/>
                  <a:pt x="868326" y="1251199"/>
                  <a:pt x="879103" y="1229957"/>
                </a:cubicBezTo>
                <a:cubicBezTo>
                  <a:pt x="883138" y="1218767"/>
                  <a:pt x="885896" y="1207755"/>
                  <a:pt x="888654" y="1196745"/>
                </a:cubicBezTo>
                <a:cubicBezTo>
                  <a:pt x="896262" y="1169875"/>
                  <a:pt x="904742" y="1164131"/>
                  <a:pt x="926709" y="1176227"/>
                </a:cubicBezTo>
                <a:cubicBezTo>
                  <a:pt x="926709" y="1176227"/>
                  <a:pt x="927833" y="1174552"/>
                  <a:pt x="929110" y="1174373"/>
                </a:cubicBezTo>
                <a:cubicBezTo>
                  <a:pt x="929928" y="1169705"/>
                  <a:pt x="930897" y="1166533"/>
                  <a:pt x="931714" y="1161865"/>
                </a:cubicBezTo>
                <a:cubicBezTo>
                  <a:pt x="935952" y="1140022"/>
                  <a:pt x="940600" y="1134817"/>
                  <a:pt x="957000" y="1143140"/>
                </a:cubicBezTo>
                <a:cubicBezTo>
                  <a:pt x="986938" y="1157152"/>
                  <a:pt x="1016004" y="1150039"/>
                  <a:pt x="1044458" y="1136940"/>
                </a:cubicBezTo>
                <a:cubicBezTo>
                  <a:pt x="1075158" y="1120491"/>
                  <a:pt x="1100290" y="1100268"/>
                  <a:pt x="1109074" y="1059575"/>
                </a:cubicBezTo>
                <a:cubicBezTo>
                  <a:pt x="1111678" y="1047067"/>
                  <a:pt x="1116836" y="1034202"/>
                  <a:pt x="1123426" y="1022654"/>
                </a:cubicBezTo>
                <a:cubicBezTo>
                  <a:pt x="1135326" y="999736"/>
                  <a:pt x="1153869" y="991063"/>
                  <a:pt x="1176193" y="994002"/>
                </a:cubicBezTo>
                <a:cubicBezTo>
                  <a:pt x="1187995" y="995381"/>
                  <a:pt x="1196780" y="992630"/>
                  <a:pt x="1204954" y="983895"/>
                </a:cubicBezTo>
                <a:cubicBezTo>
                  <a:pt x="1217774" y="969955"/>
                  <a:pt x="1230748" y="957510"/>
                  <a:pt x="1244029" y="948057"/>
                </a:cubicBezTo>
                <a:cubicBezTo>
                  <a:pt x="1285305" y="921018"/>
                  <a:pt x="1323411" y="888352"/>
                  <a:pt x="1356921" y="848742"/>
                </a:cubicBezTo>
                <a:cubicBezTo>
                  <a:pt x="1369586" y="833305"/>
                  <a:pt x="1385269" y="821998"/>
                  <a:pt x="1404426" y="819310"/>
                </a:cubicBezTo>
                <a:cubicBezTo>
                  <a:pt x="1436201" y="813335"/>
                  <a:pt x="1459903" y="791795"/>
                  <a:pt x="1480437" y="764631"/>
                </a:cubicBezTo>
                <a:cubicBezTo>
                  <a:pt x="1488456" y="754398"/>
                  <a:pt x="1497906" y="745485"/>
                  <a:pt x="1510677" y="743693"/>
                </a:cubicBezTo>
                <a:cubicBezTo>
                  <a:pt x="1515785" y="742975"/>
                  <a:pt x="1519463" y="740942"/>
                  <a:pt x="1522835" y="735916"/>
                </a:cubicBezTo>
                <a:cubicBezTo>
                  <a:pt x="1545462" y="703903"/>
                  <a:pt x="1577134" y="684282"/>
                  <a:pt x="1610848" y="671964"/>
                </a:cubicBezTo>
                <a:cubicBezTo>
                  <a:pt x="1620759" y="667537"/>
                  <a:pt x="1629698" y="666282"/>
                  <a:pt x="1635881" y="676040"/>
                </a:cubicBezTo>
                <a:cubicBezTo>
                  <a:pt x="1644924" y="688431"/>
                  <a:pt x="1632305" y="691718"/>
                  <a:pt x="1629088" y="698241"/>
                </a:cubicBezTo>
                <a:cubicBezTo>
                  <a:pt x="1626178" y="707756"/>
                  <a:pt x="1618821" y="711822"/>
                  <a:pt x="1609421" y="708589"/>
                </a:cubicBezTo>
                <a:cubicBezTo>
                  <a:pt x="1591899" y="701942"/>
                  <a:pt x="1591899" y="701942"/>
                  <a:pt x="1584799" y="721150"/>
                </a:cubicBezTo>
                <a:cubicBezTo>
                  <a:pt x="1582858" y="727494"/>
                  <a:pt x="1579640" y="734016"/>
                  <a:pt x="1576423" y="740538"/>
                </a:cubicBezTo>
                <a:cubicBezTo>
                  <a:pt x="1575453" y="743710"/>
                  <a:pt x="1574636" y="748378"/>
                  <a:pt x="1577497" y="751013"/>
                </a:cubicBezTo>
                <a:cubicBezTo>
                  <a:pt x="1580358" y="753647"/>
                  <a:pt x="1583219" y="756281"/>
                  <a:pt x="1586743" y="752750"/>
                </a:cubicBezTo>
                <a:cubicBezTo>
                  <a:pt x="1595223" y="747008"/>
                  <a:pt x="1604777" y="751738"/>
                  <a:pt x="1612592" y="752159"/>
                </a:cubicBezTo>
                <a:cubicBezTo>
                  <a:pt x="1620409" y="752580"/>
                  <a:pt x="1629502" y="752821"/>
                  <a:pt x="1635428" y="747436"/>
                </a:cubicBezTo>
                <a:cubicBezTo>
                  <a:pt x="1668425" y="715487"/>
                  <a:pt x="1708526" y="702273"/>
                  <a:pt x="1749087" y="693547"/>
                </a:cubicBezTo>
                <a:cubicBezTo>
                  <a:pt x="1761705" y="690258"/>
                  <a:pt x="1770337" y="686011"/>
                  <a:pt x="1775343" y="671650"/>
                </a:cubicBezTo>
                <a:cubicBezTo>
                  <a:pt x="1778100" y="660638"/>
                  <a:pt x="1783209" y="659922"/>
                  <a:pt x="1790515" y="668003"/>
                </a:cubicBezTo>
                <a:cubicBezTo>
                  <a:pt x="1795113" y="674946"/>
                  <a:pt x="1800835" y="680214"/>
                  <a:pt x="1809315" y="674471"/>
                </a:cubicBezTo>
                <a:cubicBezTo>
                  <a:pt x="1818917" y="667053"/>
                  <a:pt x="1827092" y="658318"/>
                  <a:pt x="1831126" y="647127"/>
                </a:cubicBezTo>
                <a:cubicBezTo>
                  <a:pt x="1834037" y="637612"/>
                  <a:pt x="1838837" y="633903"/>
                  <a:pt x="1847778" y="632649"/>
                </a:cubicBezTo>
                <a:cubicBezTo>
                  <a:pt x="1851609" y="632112"/>
                  <a:pt x="1855441" y="631573"/>
                  <a:pt x="1859119" y="629540"/>
                </a:cubicBezTo>
                <a:cubicBezTo>
                  <a:pt x="1882618" y="618655"/>
                  <a:pt x="1906116" y="607768"/>
                  <a:pt x="1931044" y="598199"/>
                </a:cubicBezTo>
                <a:cubicBezTo>
                  <a:pt x="1941108" y="595270"/>
                  <a:pt x="1949741" y="591024"/>
                  <a:pt x="1955052" y="579654"/>
                </a:cubicBezTo>
                <a:cubicBezTo>
                  <a:pt x="1959548" y="572953"/>
                  <a:pt x="1964349" y="569243"/>
                  <a:pt x="1971347" y="574332"/>
                </a:cubicBezTo>
                <a:cubicBezTo>
                  <a:pt x="1989485" y="586964"/>
                  <a:pt x="2005780" y="581643"/>
                  <a:pt x="2024477" y="574466"/>
                </a:cubicBezTo>
                <a:cubicBezTo>
                  <a:pt x="2071626" y="554191"/>
                  <a:pt x="2118266" y="541576"/>
                  <a:pt x="2168484" y="551225"/>
                </a:cubicBezTo>
                <a:cubicBezTo>
                  <a:pt x="2186977" y="554701"/>
                  <a:pt x="2205011" y="553690"/>
                  <a:pt x="2222429" y="546692"/>
                </a:cubicBezTo>
                <a:cubicBezTo>
                  <a:pt x="2251190" y="536586"/>
                  <a:pt x="2280103" y="527976"/>
                  <a:pt x="2309324" y="522358"/>
                </a:cubicBezTo>
                <a:cubicBezTo>
                  <a:pt x="2348760" y="515307"/>
                  <a:pt x="2388505" y="511248"/>
                  <a:pt x="2426561" y="490731"/>
                </a:cubicBezTo>
                <a:cubicBezTo>
                  <a:pt x="2457108" y="472785"/>
                  <a:pt x="2489853" y="463638"/>
                  <a:pt x="2524029" y="455807"/>
                </a:cubicBezTo>
                <a:cubicBezTo>
                  <a:pt x="2555804" y="449832"/>
                  <a:pt x="2587732" y="445351"/>
                  <a:pt x="2618585" y="430397"/>
                </a:cubicBezTo>
                <a:cubicBezTo>
                  <a:pt x="2640806" y="419691"/>
                  <a:pt x="2663488" y="413474"/>
                  <a:pt x="2686169" y="407256"/>
                </a:cubicBezTo>
                <a:cubicBezTo>
                  <a:pt x="2781186" y="386335"/>
                  <a:pt x="2874159" y="358114"/>
                  <a:pt x="2966161" y="333063"/>
                </a:cubicBezTo>
                <a:cubicBezTo>
                  <a:pt x="3068072" y="303587"/>
                  <a:pt x="3168555" y="272792"/>
                  <a:pt x="3270774" y="246308"/>
                </a:cubicBezTo>
                <a:cubicBezTo>
                  <a:pt x="3367885" y="220541"/>
                  <a:pt x="3465456" y="199262"/>
                  <a:pt x="3563794" y="185465"/>
                </a:cubicBezTo>
                <a:cubicBezTo>
                  <a:pt x="3639144" y="174893"/>
                  <a:pt x="3714033" y="159832"/>
                  <a:pt x="3788615" y="141779"/>
                </a:cubicBezTo>
                <a:cubicBezTo>
                  <a:pt x="3845473" y="127730"/>
                  <a:pt x="3902330" y="113682"/>
                  <a:pt x="3959493" y="102625"/>
                </a:cubicBezTo>
                <a:cubicBezTo>
                  <a:pt x="4000207" y="95395"/>
                  <a:pt x="4040921" y="88165"/>
                  <a:pt x="4082759" y="79260"/>
                </a:cubicBezTo>
                <a:cubicBezTo>
                  <a:pt x="4108301" y="75676"/>
                  <a:pt x="4135121" y="71912"/>
                  <a:pt x="4160510" y="66832"/>
                </a:cubicBezTo>
                <a:cubicBezTo>
                  <a:pt x="4169449" y="65578"/>
                  <a:pt x="4177112" y="64503"/>
                  <a:pt x="4184775" y="63429"/>
                </a:cubicBezTo>
                <a:cubicBezTo>
                  <a:pt x="4187328" y="63069"/>
                  <a:pt x="4188760" y="64386"/>
                  <a:pt x="4190037" y="64206"/>
                </a:cubicBezTo>
                <a:cubicBezTo>
                  <a:pt x="4312129" y="54664"/>
                  <a:pt x="4432689" y="30161"/>
                  <a:pt x="4555241" y="25108"/>
                </a:cubicBezTo>
                <a:cubicBezTo>
                  <a:pt x="4587476" y="23621"/>
                  <a:pt x="4619404" y="19141"/>
                  <a:pt x="4651792" y="19150"/>
                </a:cubicBezTo>
                <a:cubicBezTo>
                  <a:pt x="4722954" y="18273"/>
                  <a:pt x="4792532" y="14580"/>
                  <a:pt x="4863232" y="9214"/>
                </a:cubicBezTo>
                <a:cubicBezTo>
                  <a:pt x="4918456" y="4500"/>
                  <a:pt x="4973678" y="-212"/>
                  <a:pt x="5029821" y="4053"/>
                </a:cubicBezTo>
                <a:cubicBezTo>
                  <a:pt x="5082133" y="8855"/>
                  <a:pt x="5134138" y="10664"/>
                  <a:pt x="5184916" y="504"/>
                </a:cubicBezTo>
                <a:cubicBezTo>
                  <a:pt x="5187471" y="146"/>
                  <a:pt x="5189705" y="-168"/>
                  <a:pt x="5191838" y="103"/>
                </a:cubicBezTo>
                <a:cubicBezTo>
                  <a:pt x="5193970" y="372"/>
                  <a:pt x="5196002" y="1226"/>
                  <a:pt x="5198148" y="3202"/>
                </a:cubicBezTo>
                <a:cubicBezTo>
                  <a:pt x="5223590" y="23915"/>
                  <a:pt x="5250715" y="23145"/>
                  <a:pt x="5279936" y="17527"/>
                </a:cubicBezTo>
                <a:cubicBezTo>
                  <a:pt x="5307879" y="12089"/>
                  <a:pt x="5335976" y="8147"/>
                  <a:pt x="5364685" y="10190"/>
                </a:cubicBezTo>
                <a:cubicBezTo>
                  <a:pt x="5413014" y="14032"/>
                  <a:pt x="5460370" y="21048"/>
                  <a:pt x="5509053" y="15735"/>
                </a:cubicBezTo>
                <a:close/>
              </a:path>
            </a:pathLst>
          </a:custGeom>
          <a:solidFill>
            <a:schemeClr val="bg1">
              <a:lumMod val="95000"/>
            </a:schemeClr>
          </a:solidFill>
          <a:effectLst/>
        </p:spPr>
        <p:txBody>
          <a:bodyPr wrap="square" anchor="ctr">
            <a:noAutofit/>
          </a:bodyPr>
          <a:lstStyle>
            <a:lvl1pPr marL="0" marR="0" indent="0" algn="ctr" defTabSz="914400"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Tree>
    <p:extLst>
      <p:ext uri="{BB962C8B-B14F-4D97-AF65-F5344CB8AC3E}">
        <p14:creationId xmlns:p14="http://schemas.microsoft.com/office/powerpoint/2010/main" val="1874183567"/>
      </p:ext>
    </p:extLst>
  </p:cSld>
  <p:clrMapOvr>
    <a:masterClrMapping/>
  </p:clrMapOvr>
</p:sldLayout>
</file>

<file path=ppt/slideLayouts/slideLayout312.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sp>
        <p:nvSpPr>
          <p:cNvPr id="3" name="그림 개체 틀 8">
            <a:extLst>
              <a:ext uri="{FF2B5EF4-FFF2-40B4-BE49-F238E27FC236}">
                <a16:creationId xmlns:a16="http://schemas.microsoft.com/office/drawing/2014/main" xmlns="" id="{93E67ACF-D539-40D6-8928-FD08E0C15942}"/>
              </a:ext>
            </a:extLst>
          </p:cNvPr>
          <p:cNvSpPr>
            <a:spLocks noGrp="1"/>
          </p:cNvSpPr>
          <p:nvPr>
            <p:ph type="pic" sz="quarter" idx="10" hasCustomPrompt="1"/>
          </p:nvPr>
        </p:nvSpPr>
        <p:spPr>
          <a:xfrm>
            <a:off x="9074331" y="1280159"/>
            <a:ext cx="2394857" cy="4014651"/>
          </a:xfrm>
          <a:prstGeom prst="rect">
            <a:avLst/>
          </a:prstGeom>
          <a:solidFill>
            <a:schemeClr val="bg1">
              <a:lumMod val="95000"/>
            </a:schemeClr>
          </a:solidFill>
          <a:effectLst>
            <a:outerShdw blurRad="63500" sx="102000" sy="102000" algn="ctr" rotWithShape="0">
              <a:prstClr val="black">
                <a:alpha val="40000"/>
              </a:prstClr>
            </a:outerShdw>
          </a:effectLst>
        </p:spPr>
        <p:txBody>
          <a:bodyPr wrap="square" anchor="ctr">
            <a:noAutofit/>
          </a:bodyPr>
          <a:lstStyle>
            <a:lvl1pPr marL="0" marR="0" indent="0" algn="ctr" defTabSz="914400"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
        <p:nvSpPr>
          <p:cNvPr id="4" name="그림 개체 틀 8">
            <a:extLst>
              <a:ext uri="{FF2B5EF4-FFF2-40B4-BE49-F238E27FC236}">
                <a16:creationId xmlns:a16="http://schemas.microsoft.com/office/drawing/2014/main" xmlns="" id="{485B9B67-51AB-46DD-A495-7F8E099BA08E}"/>
              </a:ext>
            </a:extLst>
          </p:cNvPr>
          <p:cNvSpPr>
            <a:spLocks noGrp="1"/>
          </p:cNvSpPr>
          <p:nvPr>
            <p:ph type="pic" sz="quarter" idx="11" hasCustomPrompt="1"/>
          </p:nvPr>
        </p:nvSpPr>
        <p:spPr>
          <a:xfrm>
            <a:off x="6348549" y="1280159"/>
            <a:ext cx="2394857" cy="4014651"/>
          </a:xfrm>
          <a:prstGeom prst="rect">
            <a:avLst/>
          </a:prstGeom>
          <a:solidFill>
            <a:schemeClr val="bg1">
              <a:lumMod val="95000"/>
            </a:schemeClr>
          </a:solidFill>
          <a:effectLst>
            <a:outerShdw blurRad="63500" sx="102000" sy="102000" algn="ctr" rotWithShape="0">
              <a:prstClr val="black">
                <a:alpha val="40000"/>
              </a:prstClr>
            </a:outerShdw>
          </a:effectLst>
        </p:spPr>
        <p:txBody>
          <a:bodyPr wrap="square" anchor="ctr">
            <a:noAutofit/>
          </a:bodyPr>
          <a:lstStyle>
            <a:lvl1pPr marL="0" marR="0" indent="0" algn="ctr" defTabSz="914400"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
        <p:nvSpPr>
          <p:cNvPr id="5" name="그림 개체 틀 8">
            <a:extLst>
              <a:ext uri="{FF2B5EF4-FFF2-40B4-BE49-F238E27FC236}">
                <a16:creationId xmlns:a16="http://schemas.microsoft.com/office/drawing/2014/main" xmlns="" id="{58C3F89D-390F-4B44-BAE7-BC48E24419F8}"/>
              </a:ext>
            </a:extLst>
          </p:cNvPr>
          <p:cNvSpPr>
            <a:spLocks noGrp="1"/>
          </p:cNvSpPr>
          <p:nvPr>
            <p:ph type="pic" sz="quarter" idx="12" hasCustomPrompt="1"/>
          </p:nvPr>
        </p:nvSpPr>
        <p:spPr>
          <a:xfrm>
            <a:off x="3622766" y="1280158"/>
            <a:ext cx="2394857" cy="4014651"/>
          </a:xfrm>
          <a:prstGeom prst="rect">
            <a:avLst/>
          </a:prstGeom>
          <a:solidFill>
            <a:schemeClr val="bg1">
              <a:lumMod val="95000"/>
            </a:schemeClr>
          </a:solidFill>
          <a:effectLst>
            <a:outerShdw blurRad="63500" sx="102000" sy="102000" algn="ctr" rotWithShape="0">
              <a:prstClr val="black">
                <a:alpha val="40000"/>
              </a:prstClr>
            </a:outerShdw>
          </a:effectLst>
        </p:spPr>
        <p:txBody>
          <a:bodyPr wrap="square" anchor="ctr">
            <a:noAutofit/>
          </a:bodyPr>
          <a:lstStyle>
            <a:lvl1pPr marL="0" marR="0" indent="0" algn="ctr" defTabSz="914400"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Tree>
    <p:extLst>
      <p:ext uri="{BB962C8B-B14F-4D97-AF65-F5344CB8AC3E}">
        <p14:creationId xmlns:p14="http://schemas.microsoft.com/office/powerpoint/2010/main" val="2146396972"/>
      </p:ext>
    </p:extLst>
  </p:cSld>
  <p:clrMapOvr>
    <a:masterClrMapping/>
  </p:clrMapOvr>
</p:sldLayout>
</file>

<file path=ppt/slideLayouts/slideLayout313.xml><?xml version="1.0" encoding="utf-8"?>
<p:sldLayout xmlns:a="http://schemas.openxmlformats.org/drawingml/2006/main" xmlns:r="http://schemas.openxmlformats.org/officeDocument/2006/relationships" xmlns:p="http://schemas.openxmlformats.org/presentationml/2006/main" preserve="1" userDrawn="1">
  <p:cSld name="2_Custom Layout">
    <p:spTree>
      <p:nvGrpSpPr>
        <p:cNvPr id="1" name=""/>
        <p:cNvGrpSpPr/>
        <p:nvPr/>
      </p:nvGrpSpPr>
      <p:grpSpPr>
        <a:xfrm>
          <a:off x="0" y="0"/>
          <a:ext cx="0" cy="0"/>
          <a:chOff x="0" y="0"/>
          <a:chExt cx="0" cy="0"/>
        </a:xfrm>
      </p:grpSpPr>
      <p:sp>
        <p:nvSpPr>
          <p:cNvPr id="4" name="그림 개체 틀 8">
            <a:extLst>
              <a:ext uri="{FF2B5EF4-FFF2-40B4-BE49-F238E27FC236}">
                <a16:creationId xmlns:a16="http://schemas.microsoft.com/office/drawing/2014/main" xmlns="" id="{485B9B67-51AB-46DD-A495-7F8E099BA08E}"/>
              </a:ext>
            </a:extLst>
          </p:cNvPr>
          <p:cNvSpPr>
            <a:spLocks noGrp="1"/>
          </p:cNvSpPr>
          <p:nvPr>
            <p:ph type="pic" sz="quarter" idx="11" hasCustomPrompt="1"/>
          </p:nvPr>
        </p:nvSpPr>
        <p:spPr>
          <a:xfrm>
            <a:off x="7254240" y="0"/>
            <a:ext cx="4937760" cy="6857999"/>
          </a:xfrm>
          <a:prstGeom prst="rect">
            <a:avLst/>
          </a:prstGeom>
          <a:solidFill>
            <a:schemeClr val="bg1">
              <a:lumMod val="95000"/>
            </a:schemeClr>
          </a:solidFill>
          <a:effectLst/>
        </p:spPr>
        <p:txBody>
          <a:bodyPr wrap="square" anchor="ctr">
            <a:noAutofit/>
          </a:bodyPr>
          <a:lstStyle>
            <a:lvl1pPr marL="0" marR="0" indent="0" algn="ctr" defTabSz="914400"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 and Sent to Back</a:t>
            </a:r>
            <a:endParaRPr lang="ko-KR" altLang="en-US" dirty="0"/>
          </a:p>
        </p:txBody>
      </p:sp>
      <p:sp>
        <p:nvSpPr>
          <p:cNvPr id="12" name="Picture Placeholder 2">
            <a:extLst>
              <a:ext uri="{FF2B5EF4-FFF2-40B4-BE49-F238E27FC236}">
                <a16:creationId xmlns:a16="http://schemas.microsoft.com/office/drawing/2014/main" xmlns="" id="{065C6B54-DDC7-4504-9020-1DB1163A8C87}"/>
              </a:ext>
            </a:extLst>
          </p:cNvPr>
          <p:cNvSpPr>
            <a:spLocks noGrp="1"/>
          </p:cNvSpPr>
          <p:nvPr>
            <p:ph type="pic" idx="12" hasCustomPrompt="1"/>
          </p:nvPr>
        </p:nvSpPr>
        <p:spPr>
          <a:xfrm>
            <a:off x="5554287" y="2394903"/>
            <a:ext cx="3399906" cy="2068192"/>
          </a:xfrm>
          <a:prstGeom prst="rect">
            <a:avLst/>
          </a:prstGeom>
          <a:solidFill>
            <a:schemeClr val="bg1">
              <a:lumMod val="95000"/>
            </a:schemeClr>
          </a:solidFill>
          <a:ln w="12700">
            <a:noFill/>
          </a:ln>
        </p:spPr>
        <p:txBody>
          <a:bodyPr anchor="ctr"/>
          <a:lstStyle>
            <a:lvl1pPr marL="0" indent="0" algn="ctr">
              <a:buNone/>
              <a:defRPr sz="120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  and Bring to Front</a:t>
            </a:r>
            <a:endParaRPr lang="ko-KR" altLang="en-US" dirty="0"/>
          </a:p>
        </p:txBody>
      </p:sp>
    </p:spTree>
    <p:extLst>
      <p:ext uri="{BB962C8B-B14F-4D97-AF65-F5344CB8AC3E}">
        <p14:creationId xmlns:p14="http://schemas.microsoft.com/office/powerpoint/2010/main" val="3863169556"/>
      </p:ext>
    </p:extLst>
  </p:cSld>
  <p:clrMapOvr>
    <a:masterClrMapping/>
  </p:clrMapOvr>
</p:sldLayout>
</file>

<file path=ppt/slideLayouts/slideLayout314.xml><?xml version="1.0" encoding="utf-8"?>
<p:sldLayout xmlns:a="http://schemas.openxmlformats.org/drawingml/2006/main" xmlns:r="http://schemas.openxmlformats.org/officeDocument/2006/relationships" xmlns:p="http://schemas.openxmlformats.org/presentationml/2006/main" preserve="1" userDrawn="1">
  <p:cSld name="3_Custom Layout">
    <p:spTree>
      <p:nvGrpSpPr>
        <p:cNvPr id="1" name=""/>
        <p:cNvGrpSpPr/>
        <p:nvPr/>
      </p:nvGrpSpPr>
      <p:grpSpPr>
        <a:xfrm>
          <a:off x="0" y="0"/>
          <a:ext cx="0" cy="0"/>
          <a:chOff x="0" y="0"/>
          <a:chExt cx="0" cy="0"/>
        </a:xfrm>
      </p:grpSpPr>
      <p:sp>
        <p:nvSpPr>
          <p:cNvPr id="4" name="그림 개체 틀 8">
            <a:extLst>
              <a:ext uri="{FF2B5EF4-FFF2-40B4-BE49-F238E27FC236}">
                <a16:creationId xmlns:a16="http://schemas.microsoft.com/office/drawing/2014/main" xmlns="" id="{485B9B67-51AB-46DD-A495-7F8E099BA08E}"/>
              </a:ext>
            </a:extLst>
          </p:cNvPr>
          <p:cNvSpPr>
            <a:spLocks noGrp="1"/>
          </p:cNvSpPr>
          <p:nvPr>
            <p:ph type="pic" sz="quarter" idx="11" hasCustomPrompt="1"/>
          </p:nvPr>
        </p:nvSpPr>
        <p:spPr>
          <a:xfrm>
            <a:off x="1" y="1201783"/>
            <a:ext cx="6096000" cy="4454434"/>
          </a:xfrm>
          <a:prstGeom prst="rect">
            <a:avLst/>
          </a:prstGeom>
          <a:solidFill>
            <a:schemeClr val="bg1">
              <a:lumMod val="95000"/>
            </a:schemeClr>
          </a:solidFill>
          <a:effectLst/>
        </p:spPr>
        <p:txBody>
          <a:bodyPr wrap="square" anchor="ctr">
            <a:noAutofit/>
          </a:bodyPr>
          <a:lstStyle>
            <a:lvl1pPr marL="0" marR="0" indent="0" algn="ctr" defTabSz="914400"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Tree>
    <p:extLst>
      <p:ext uri="{BB962C8B-B14F-4D97-AF65-F5344CB8AC3E}">
        <p14:creationId xmlns:p14="http://schemas.microsoft.com/office/powerpoint/2010/main" val="228490131"/>
      </p:ext>
    </p:extLst>
  </p:cSld>
  <p:clrMapOvr>
    <a:masterClrMapping/>
  </p:clrMapOvr>
</p:sldLayout>
</file>

<file path=ppt/slideLayouts/slideLayout315.xml><?xml version="1.0" encoding="utf-8"?>
<p:sldLayout xmlns:a="http://schemas.openxmlformats.org/drawingml/2006/main" xmlns:r="http://schemas.openxmlformats.org/officeDocument/2006/relationships" xmlns:p="http://schemas.openxmlformats.org/presentationml/2006/main" preserve="1" userDrawn="1">
  <p:cSld name="5_Custom Layout">
    <p:spTree>
      <p:nvGrpSpPr>
        <p:cNvPr id="1" name=""/>
        <p:cNvGrpSpPr/>
        <p:nvPr/>
      </p:nvGrpSpPr>
      <p:grpSpPr>
        <a:xfrm>
          <a:off x="0" y="0"/>
          <a:ext cx="0" cy="0"/>
          <a:chOff x="0" y="0"/>
          <a:chExt cx="0" cy="0"/>
        </a:xfrm>
      </p:grpSpPr>
      <p:sp>
        <p:nvSpPr>
          <p:cNvPr id="4" name="그림 개체 틀 8">
            <a:extLst>
              <a:ext uri="{FF2B5EF4-FFF2-40B4-BE49-F238E27FC236}">
                <a16:creationId xmlns:a16="http://schemas.microsoft.com/office/drawing/2014/main" xmlns="" id="{485B9B67-51AB-46DD-A495-7F8E099BA08E}"/>
              </a:ext>
            </a:extLst>
          </p:cNvPr>
          <p:cNvSpPr>
            <a:spLocks noGrp="1"/>
          </p:cNvSpPr>
          <p:nvPr>
            <p:ph type="pic" sz="quarter" idx="11" hasCustomPrompt="1"/>
          </p:nvPr>
        </p:nvSpPr>
        <p:spPr>
          <a:xfrm>
            <a:off x="0" y="0"/>
            <a:ext cx="12191999" cy="6858000"/>
          </a:xfrm>
          <a:prstGeom prst="rect">
            <a:avLst/>
          </a:prstGeom>
          <a:solidFill>
            <a:schemeClr val="bg1">
              <a:lumMod val="95000"/>
            </a:schemeClr>
          </a:solidFill>
          <a:effectLst/>
        </p:spPr>
        <p:txBody>
          <a:bodyPr wrap="square" anchor="ctr">
            <a:noAutofit/>
          </a:bodyPr>
          <a:lstStyle>
            <a:lvl1pPr marL="0" marR="0" indent="0" algn="ctr" defTabSz="914400"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 and Sent to Back</a:t>
            </a:r>
            <a:endParaRPr lang="ko-KR" altLang="en-US" dirty="0"/>
          </a:p>
        </p:txBody>
      </p:sp>
    </p:spTree>
    <p:extLst>
      <p:ext uri="{BB962C8B-B14F-4D97-AF65-F5344CB8AC3E}">
        <p14:creationId xmlns:p14="http://schemas.microsoft.com/office/powerpoint/2010/main" val="4180271236"/>
      </p:ext>
    </p:extLst>
  </p:cSld>
  <p:clrMapOvr>
    <a:masterClrMapping/>
  </p:clrMapOvr>
</p:sldLayout>
</file>

<file path=ppt/slideLayouts/slideLayout316.xml><?xml version="1.0" encoding="utf-8"?>
<p:sldLayout xmlns:a="http://schemas.openxmlformats.org/drawingml/2006/main" xmlns:r="http://schemas.openxmlformats.org/officeDocument/2006/relationships" xmlns:p="http://schemas.openxmlformats.org/presentationml/2006/main" preserve="1" userDrawn="1">
  <p:cSld name="4_Custom Layout">
    <p:spTree>
      <p:nvGrpSpPr>
        <p:cNvPr id="1" name=""/>
        <p:cNvGrpSpPr/>
        <p:nvPr/>
      </p:nvGrpSpPr>
      <p:grpSpPr>
        <a:xfrm>
          <a:off x="0" y="0"/>
          <a:ext cx="0" cy="0"/>
          <a:chOff x="0" y="0"/>
          <a:chExt cx="0" cy="0"/>
        </a:xfrm>
      </p:grpSpPr>
      <p:sp>
        <p:nvSpPr>
          <p:cNvPr id="4" name="그림 개체 틀 8">
            <a:extLst>
              <a:ext uri="{FF2B5EF4-FFF2-40B4-BE49-F238E27FC236}">
                <a16:creationId xmlns:a16="http://schemas.microsoft.com/office/drawing/2014/main" xmlns="" id="{485B9B67-51AB-46DD-A495-7F8E099BA08E}"/>
              </a:ext>
            </a:extLst>
          </p:cNvPr>
          <p:cNvSpPr>
            <a:spLocks noGrp="1"/>
          </p:cNvSpPr>
          <p:nvPr>
            <p:ph type="pic" sz="quarter" idx="11" hasCustomPrompt="1"/>
          </p:nvPr>
        </p:nvSpPr>
        <p:spPr>
          <a:xfrm>
            <a:off x="6209210" y="259081"/>
            <a:ext cx="5686699" cy="6339840"/>
          </a:xfrm>
          <a:prstGeom prst="rect">
            <a:avLst/>
          </a:prstGeom>
          <a:solidFill>
            <a:schemeClr val="bg1">
              <a:lumMod val="95000"/>
            </a:schemeClr>
          </a:solidFill>
          <a:effectLst/>
        </p:spPr>
        <p:txBody>
          <a:bodyPr wrap="square" anchor="ctr">
            <a:noAutofit/>
          </a:bodyPr>
          <a:lstStyle>
            <a:lvl1pPr marL="0" marR="0" indent="0" algn="ctr" defTabSz="914400"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
        <p:nvSpPr>
          <p:cNvPr id="3" name="그림 개체 틀 8">
            <a:extLst>
              <a:ext uri="{FF2B5EF4-FFF2-40B4-BE49-F238E27FC236}">
                <a16:creationId xmlns:a16="http://schemas.microsoft.com/office/drawing/2014/main" xmlns="" id="{1A35D679-466B-47E8-8AF0-97147672D712}"/>
              </a:ext>
            </a:extLst>
          </p:cNvPr>
          <p:cNvSpPr>
            <a:spLocks noGrp="1"/>
          </p:cNvSpPr>
          <p:nvPr>
            <p:ph type="pic" sz="quarter" idx="12" hasCustomPrompt="1"/>
          </p:nvPr>
        </p:nvSpPr>
        <p:spPr>
          <a:xfrm>
            <a:off x="296092" y="259080"/>
            <a:ext cx="5686699" cy="3085011"/>
          </a:xfrm>
          <a:prstGeom prst="rect">
            <a:avLst/>
          </a:prstGeom>
          <a:solidFill>
            <a:schemeClr val="bg1">
              <a:lumMod val="95000"/>
            </a:schemeClr>
          </a:solidFill>
          <a:effectLst/>
        </p:spPr>
        <p:txBody>
          <a:bodyPr wrap="square" anchor="ctr">
            <a:noAutofit/>
          </a:bodyPr>
          <a:lstStyle>
            <a:lvl1pPr marL="0" marR="0" indent="0" algn="ctr" defTabSz="914400"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
        <p:nvSpPr>
          <p:cNvPr id="5" name="그림 개체 틀 8">
            <a:extLst>
              <a:ext uri="{FF2B5EF4-FFF2-40B4-BE49-F238E27FC236}">
                <a16:creationId xmlns:a16="http://schemas.microsoft.com/office/drawing/2014/main" xmlns="" id="{C1DFE556-303C-4416-AAED-947D630FEAE4}"/>
              </a:ext>
            </a:extLst>
          </p:cNvPr>
          <p:cNvSpPr>
            <a:spLocks noGrp="1"/>
          </p:cNvSpPr>
          <p:nvPr>
            <p:ph type="pic" sz="quarter" idx="13" hasCustomPrompt="1"/>
          </p:nvPr>
        </p:nvSpPr>
        <p:spPr>
          <a:xfrm>
            <a:off x="296092" y="3513910"/>
            <a:ext cx="5686699" cy="3085011"/>
          </a:xfrm>
          <a:prstGeom prst="rect">
            <a:avLst/>
          </a:prstGeom>
          <a:solidFill>
            <a:schemeClr val="bg1">
              <a:lumMod val="95000"/>
            </a:schemeClr>
          </a:solidFill>
          <a:effectLst/>
        </p:spPr>
        <p:txBody>
          <a:bodyPr wrap="square" anchor="ctr">
            <a:noAutofit/>
          </a:bodyPr>
          <a:lstStyle>
            <a:lvl1pPr marL="0" marR="0" indent="0" algn="ctr" defTabSz="914400"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Tree>
    <p:extLst>
      <p:ext uri="{BB962C8B-B14F-4D97-AF65-F5344CB8AC3E}">
        <p14:creationId xmlns:p14="http://schemas.microsoft.com/office/powerpoint/2010/main" val="1673858934"/>
      </p:ext>
    </p:extLst>
  </p:cSld>
  <p:clrMapOvr>
    <a:masterClrMapping/>
  </p:clrMapOvr>
</p:sldLayout>
</file>

<file path=ppt/slideLayouts/slideLayout317.xml><?xml version="1.0" encoding="utf-8"?>
<p:sldLayout xmlns:a="http://schemas.openxmlformats.org/drawingml/2006/main" xmlns:r="http://schemas.openxmlformats.org/officeDocument/2006/relationships" xmlns:p="http://schemas.openxmlformats.org/presentationml/2006/main" userDrawn="1">
  <p:cSld name="24_Images &amp; Contents Layout">
    <p:spTree>
      <p:nvGrpSpPr>
        <p:cNvPr id="1" name=""/>
        <p:cNvGrpSpPr/>
        <p:nvPr/>
      </p:nvGrpSpPr>
      <p:grpSpPr>
        <a:xfrm>
          <a:off x="0" y="0"/>
          <a:ext cx="0" cy="0"/>
          <a:chOff x="0" y="0"/>
          <a:chExt cx="0" cy="0"/>
        </a:xfrm>
      </p:grpSpPr>
      <p:sp>
        <p:nvSpPr>
          <p:cNvPr id="3" name="직사각형 2">
            <a:extLst>
              <a:ext uri="{FF2B5EF4-FFF2-40B4-BE49-F238E27FC236}">
                <a16:creationId xmlns:a16="http://schemas.microsoft.com/office/drawing/2014/main" xmlns="" id="{B3CA5F7E-D45F-4887-AF9C-BB7E27A9C9CE}"/>
              </a:ext>
            </a:extLst>
          </p:cNvPr>
          <p:cNvSpPr/>
          <p:nvPr userDrawn="1"/>
        </p:nvSpPr>
        <p:spPr>
          <a:xfrm>
            <a:off x="7228120" y="1876149"/>
            <a:ext cx="4320000" cy="4320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sp>
        <p:nvSpPr>
          <p:cNvPr id="2" name="그림 개체 틀 5">
            <a:extLst>
              <a:ext uri="{FF2B5EF4-FFF2-40B4-BE49-F238E27FC236}">
                <a16:creationId xmlns:a16="http://schemas.microsoft.com/office/drawing/2014/main" xmlns="" id="{1C677DB5-A9F3-459B-9D51-37160E085128}"/>
              </a:ext>
            </a:extLst>
          </p:cNvPr>
          <p:cNvSpPr>
            <a:spLocks noGrp="1"/>
          </p:cNvSpPr>
          <p:nvPr>
            <p:ph type="pic" sz="quarter" idx="12" hasCustomPrompt="1"/>
          </p:nvPr>
        </p:nvSpPr>
        <p:spPr>
          <a:xfrm>
            <a:off x="6000213" y="653142"/>
            <a:ext cx="4320000" cy="4320000"/>
          </a:xfrm>
          <a:prstGeom prst="rect">
            <a:avLst/>
          </a:prstGeom>
          <a:solidFill>
            <a:schemeClr val="bg1">
              <a:lumMod val="95000"/>
            </a:schemeClr>
          </a:solidFill>
          <a:effectLst/>
        </p:spPr>
        <p:txBody>
          <a:bodyPr wrap="square" anchor="ctr">
            <a:noAutofit/>
          </a:bodyPr>
          <a:lstStyle>
            <a:lvl1pPr marL="0" marR="0" indent="0" algn="ctr" defTabSz="914400"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Tree>
    <p:extLst>
      <p:ext uri="{BB962C8B-B14F-4D97-AF65-F5344CB8AC3E}">
        <p14:creationId xmlns:p14="http://schemas.microsoft.com/office/powerpoint/2010/main" val="979931735"/>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318.xml><?xml version="1.0" encoding="utf-8"?>
<p:sldLayout xmlns:a="http://schemas.openxmlformats.org/drawingml/2006/main" xmlns:r="http://schemas.openxmlformats.org/officeDocument/2006/relationships" xmlns:p="http://schemas.openxmlformats.org/presentationml/2006/main" userDrawn="1">
  <p:cSld name="25_Images &amp; Contents">
    <p:spTree>
      <p:nvGrpSpPr>
        <p:cNvPr id="1" name=""/>
        <p:cNvGrpSpPr/>
        <p:nvPr/>
      </p:nvGrpSpPr>
      <p:grpSpPr>
        <a:xfrm>
          <a:off x="0" y="0"/>
          <a:ext cx="0" cy="0"/>
          <a:chOff x="0" y="0"/>
          <a:chExt cx="0" cy="0"/>
        </a:xfrm>
      </p:grpSpPr>
      <p:sp>
        <p:nvSpPr>
          <p:cNvPr id="5" name="그림 개체 틀 4">
            <a:extLst>
              <a:ext uri="{FF2B5EF4-FFF2-40B4-BE49-F238E27FC236}">
                <a16:creationId xmlns:a16="http://schemas.microsoft.com/office/drawing/2014/main" xmlns="" id="{B7D7898D-D468-435D-8064-94CFFEA0BECB}"/>
              </a:ext>
            </a:extLst>
          </p:cNvPr>
          <p:cNvSpPr>
            <a:spLocks noGrp="1"/>
          </p:cNvSpPr>
          <p:nvPr>
            <p:ph type="pic" sz="quarter" idx="10" hasCustomPrompt="1"/>
          </p:nvPr>
        </p:nvSpPr>
        <p:spPr>
          <a:xfrm>
            <a:off x="5399091" y="1283844"/>
            <a:ext cx="5035481" cy="4946542"/>
          </a:xfrm>
          <a:custGeom>
            <a:avLst/>
            <a:gdLst>
              <a:gd name="connsiteX0" fmla="*/ 0 w 5035481"/>
              <a:gd name="connsiteY0" fmla="*/ 0 h 4946542"/>
              <a:gd name="connsiteX1" fmla="*/ 5035481 w 5035481"/>
              <a:gd name="connsiteY1" fmla="*/ 1150274 h 4946542"/>
              <a:gd name="connsiteX2" fmla="*/ 1532975 w 5035481"/>
              <a:gd name="connsiteY2" fmla="*/ 4946542 h 4946542"/>
            </a:gdLst>
            <a:ahLst/>
            <a:cxnLst>
              <a:cxn ang="0">
                <a:pos x="connsiteX0" y="connsiteY0"/>
              </a:cxn>
              <a:cxn ang="0">
                <a:pos x="connsiteX1" y="connsiteY1"/>
              </a:cxn>
              <a:cxn ang="0">
                <a:pos x="connsiteX2" y="connsiteY2"/>
              </a:cxn>
            </a:cxnLst>
            <a:rect l="l" t="t" r="r" b="b"/>
            <a:pathLst>
              <a:path w="5035481" h="4946542">
                <a:moveTo>
                  <a:pt x="0" y="0"/>
                </a:moveTo>
                <a:lnTo>
                  <a:pt x="5035481" y="1150274"/>
                </a:lnTo>
                <a:lnTo>
                  <a:pt x="1532975" y="4946542"/>
                </a:lnTo>
                <a:close/>
              </a:path>
            </a:pathLst>
          </a:custGeom>
          <a:solidFill>
            <a:schemeClr val="bg1">
              <a:lumMod val="95000"/>
            </a:schemeClr>
          </a:solidFill>
          <a:effectLst/>
        </p:spPr>
        <p:txBody>
          <a:bodyPr wrap="square" anchor="ctr">
            <a:noAutofit/>
          </a:bodyPr>
          <a:lstStyle>
            <a:lvl1pPr marL="0" marR="0" indent="0" algn="ctr" defTabSz="914446"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Tree>
    <p:extLst>
      <p:ext uri="{BB962C8B-B14F-4D97-AF65-F5344CB8AC3E}">
        <p14:creationId xmlns:p14="http://schemas.microsoft.com/office/powerpoint/2010/main" val="3065201143"/>
      </p:ext>
    </p:extLst>
  </p:cSld>
  <p:clrMapOvr>
    <a:masterClrMapping/>
  </p:clrMapOvr>
</p:sldLayout>
</file>

<file path=ppt/slideLayouts/slideLayout319.xml><?xml version="1.0" encoding="utf-8"?>
<p:sldLayout xmlns:a="http://schemas.openxmlformats.org/drawingml/2006/main" xmlns:r="http://schemas.openxmlformats.org/officeDocument/2006/relationships" xmlns:p="http://schemas.openxmlformats.org/presentationml/2006/main" userDrawn="1">
  <p:cSld name="IMAGE AND CONTENTS LAYOUT_06">
    <p:spTree>
      <p:nvGrpSpPr>
        <p:cNvPr id="1" name=""/>
        <p:cNvGrpSpPr/>
        <p:nvPr/>
      </p:nvGrpSpPr>
      <p:grpSpPr>
        <a:xfrm>
          <a:off x="0" y="0"/>
          <a:ext cx="0" cy="0"/>
          <a:chOff x="0" y="0"/>
          <a:chExt cx="0" cy="0"/>
        </a:xfrm>
      </p:grpSpPr>
      <p:sp>
        <p:nvSpPr>
          <p:cNvPr id="12" name="직사각형 1">
            <a:extLst>
              <a:ext uri="{FF2B5EF4-FFF2-40B4-BE49-F238E27FC236}">
                <a16:creationId xmlns:a16="http://schemas.microsoft.com/office/drawing/2014/main" xmlns="" id="{C3972A01-3217-4DBC-8F64-02137077AA22}"/>
              </a:ext>
            </a:extLst>
          </p:cNvPr>
          <p:cNvSpPr/>
          <p:nvPr userDrawn="1"/>
        </p:nvSpPr>
        <p:spPr>
          <a:xfrm>
            <a:off x="766353" y="2307771"/>
            <a:ext cx="2688000" cy="2090050"/>
          </a:xfrm>
          <a:prstGeom prst="rect">
            <a:avLst/>
          </a:prstGeom>
          <a:no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sp>
        <p:nvSpPr>
          <p:cNvPr id="26" name="직사각형 1"/>
          <p:cNvSpPr/>
          <p:nvPr userDrawn="1"/>
        </p:nvSpPr>
        <p:spPr>
          <a:xfrm>
            <a:off x="2" y="0"/>
            <a:ext cx="12191999" cy="2376000"/>
          </a:xfrm>
          <a:custGeom>
            <a:avLst/>
            <a:gdLst>
              <a:gd name="connsiteX0" fmla="*/ 0 w 9143999"/>
              <a:gd name="connsiteY0" fmla="*/ 0 h 2376000"/>
              <a:gd name="connsiteX1" fmla="*/ 9143999 w 9143999"/>
              <a:gd name="connsiteY1" fmla="*/ 0 h 2376000"/>
              <a:gd name="connsiteX2" fmla="*/ 9143999 w 9143999"/>
              <a:gd name="connsiteY2" fmla="*/ 2376000 h 2376000"/>
              <a:gd name="connsiteX3" fmla="*/ 2483768 w 9143999"/>
              <a:gd name="connsiteY3" fmla="*/ 2376000 h 2376000"/>
              <a:gd name="connsiteX4" fmla="*/ 539552 w 9143999"/>
              <a:gd name="connsiteY4" fmla="*/ 1574014 h 2376000"/>
              <a:gd name="connsiteX5" fmla="*/ 539552 w 9143999"/>
              <a:gd name="connsiteY5" fmla="*/ 2376000 h 2376000"/>
              <a:gd name="connsiteX6" fmla="*/ 0 w 9143999"/>
              <a:gd name="connsiteY6" fmla="*/ 2376000 h 2376000"/>
              <a:gd name="connsiteX7" fmla="*/ 0 w 9143999"/>
              <a:gd name="connsiteY7" fmla="*/ 0 h 2376000"/>
              <a:gd name="connsiteX0" fmla="*/ 0 w 9143999"/>
              <a:gd name="connsiteY0" fmla="*/ 0 h 2376000"/>
              <a:gd name="connsiteX1" fmla="*/ 9143999 w 9143999"/>
              <a:gd name="connsiteY1" fmla="*/ 0 h 2376000"/>
              <a:gd name="connsiteX2" fmla="*/ 9143999 w 9143999"/>
              <a:gd name="connsiteY2" fmla="*/ 2376000 h 2376000"/>
              <a:gd name="connsiteX3" fmla="*/ 2483768 w 9143999"/>
              <a:gd name="connsiteY3" fmla="*/ 2376000 h 2376000"/>
              <a:gd name="connsiteX4" fmla="*/ 539552 w 9143999"/>
              <a:gd name="connsiteY4" fmla="*/ 2376000 h 2376000"/>
              <a:gd name="connsiteX5" fmla="*/ 0 w 9143999"/>
              <a:gd name="connsiteY5" fmla="*/ 2376000 h 2376000"/>
              <a:gd name="connsiteX6" fmla="*/ 0 w 9143999"/>
              <a:gd name="connsiteY6" fmla="*/ 0 h 2376000"/>
              <a:gd name="connsiteX0" fmla="*/ 0 w 9143999"/>
              <a:gd name="connsiteY0" fmla="*/ 0 h 2376000"/>
              <a:gd name="connsiteX1" fmla="*/ 9143999 w 9143999"/>
              <a:gd name="connsiteY1" fmla="*/ 0 h 2376000"/>
              <a:gd name="connsiteX2" fmla="*/ 9143999 w 9143999"/>
              <a:gd name="connsiteY2" fmla="*/ 2376000 h 2376000"/>
              <a:gd name="connsiteX3" fmla="*/ 539552 w 9143999"/>
              <a:gd name="connsiteY3" fmla="*/ 2376000 h 2376000"/>
              <a:gd name="connsiteX4" fmla="*/ 0 w 9143999"/>
              <a:gd name="connsiteY4" fmla="*/ 2376000 h 2376000"/>
              <a:gd name="connsiteX5" fmla="*/ 0 w 9143999"/>
              <a:gd name="connsiteY5" fmla="*/ 0 h 2376000"/>
              <a:gd name="connsiteX0" fmla="*/ 0 w 9143999"/>
              <a:gd name="connsiteY0" fmla="*/ 0 h 2376000"/>
              <a:gd name="connsiteX1" fmla="*/ 9143999 w 9143999"/>
              <a:gd name="connsiteY1" fmla="*/ 0 h 2376000"/>
              <a:gd name="connsiteX2" fmla="*/ 9143999 w 9143999"/>
              <a:gd name="connsiteY2" fmla="*/ 2376000 h 2376000"/>
              <a:gd name="connsiteX3" fmla="*/ 0 w 9143999"/>
              <a:gd name="connsiteY3" fmla="*/ 2376000 h 2376000"/>
              <a:gd name="connsiteX4" fmla="*/ 0 w 9143999"/>
              <a:gd name="connsiteY4" fmla="*/ 0 h 2376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143999" h="2376000">
                <a:moveTo>
                  <a:pt x="0" y="0"/>
                </a:moveTo>
                <a:lnTo>
                  <a:pt x="9143999" y="0"/>
                </a:lnTo>
                <a:lnTo>
                  <a:pt x="9143999" y="2376000"/>
                </a:lnTo>
                <a:lnTo>
                  <a:pt x="0" y="2376000"/>
                </a:lnTo>
                <a:lnTo>
                  <a:pt x="0" y="0"/>
                </a:lnTo>
                <a:close/>
              </a:path>
            </a:pathLst>
          </a:custGeom>
          <a:solidFill>
            <a:schemeClr val="accent1">
              <a:alpha val="89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solidFill>
                <a:prstClr val="white"/>
              </a:solidFill>
            </a:endParaRPr>
          </a:p>
        </p:txBody>
      </p:sp>
      <p:sp>
        <p:nvSpPr>
          <p:cNvPr id="2" name="직사각형 1">
            <a:extLst>
              <a:ext uri="{FF2B5EF4-FFF2-40B4-BE49-F238E27FC236}">
                <a16:creationId xmlns:a16="http://schemas.microsoft.com/office/drawing/2014/main" xmlns="" id="{7D8CC45C-6E96-4347-9DCC-12654281B22A}"/>
              </a:ext>
            </a:extLst>
          </p:cNvPr>
          <p:cNvSpPr/>
          <p:nvPr userDrawn="1"/>
        </p:nvSpPr>
        <p:spPr>
          <a:xfrm>
            <a:off x="766353" y="1393363"/>
            <a:ext cx="2688000" cy="982637"/>
          </a:xfrm>
          <a:prstGeom prst="rect">
            <a:avLst/>
          </a:prstGeom>
          <a:no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sp>
        <p:nvSpPr>
          <p:cNvPr id="36" name="그림 개체 틀 2"/>
          <p:cNvSpPr>
            <a:spLocks noGrp="1"/>
          </p:cNvSpPr>
          <p:nvPr>
            <p:ph type="pic" sz="quarter" idx="10" hasCustomPrompt="1"/>
          </p:nvPr>
        </p:nvSpPr>
        <p:spPr>
          <a:xfrm>
            <a:off x="910353" y="1537463"/>
            <a:ext cx="2400000" cy="2664000"/>
          </a:xfrm>
          <a:prstGeom prst="rect">
            <a:avLst/>
          </a:prstGeom>
          <a:solidFill>
            <a:schemeClr val="bg1">
              <a:lumMod val="95000"/>
            </a:schemeClr>
          </a:solidFill>
          <a:ln w="152400">
            <a:noFill/>
          </a:ln>
          <a:effectLst/>
        </p:spPr>
        <p:txBody>
          <a:bodyPr anchor="ctr"/>
          <a:lstStyle>
            <a:lvl1pPr marL="0" indent="0" algn="ctr">
              <a:buFontTx/>
              <a:buNone/>
              <a:defRPr sz="1200">
                <a:solidFill>
                  <a:schemeClr val="tx1">
                    <a:lumMod val="75000"/>
                    <a:lumOff val="25000"/>
                  </a:schemeClr>
                </a:solidFill>
              </a:defRPr>
            </a:lvl1pPr>
          </a:lstStyle>
          <a:p>
            <a:r>
              <a:rPr lang="en-US" altLang="ko-KR" dirty="0"/>
              <a:t>Place Your Picture Here</a:t>
            </a:r>
            <a:endParaRPr lang="ko-KR" altLang="en-US" dirty="0"/>
          </a:p>
        </p:txBody>
      </p:sp>
      <p:sp>
        <p:nvSpPr>
          <p:cNvPr id="13" name="Text Placeholder 9">
            <a:extLst>
              <a:ext uri="{FF2B5EF4-FFF2-40B4-BE49-F238E27FC236}">
                <a16:creationId xmlns:a16="http://schemas.microsoft.com/office/drawing/2014/main" xmlns="" id="{9AB778C3-4416-46DA-B1EA-BB9C2BC49BA6}"/>
              </a:ext>
            </a:extLst>
          </p:cNvPr>
          <p:cNvSpPr>
            <a:spLocks noGrp="1"/>
          </p:cNvSpPr>
          <p:nvPr>
            <p:ph type="body" sz="quarter" idx="11"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grpSp>
        <p:nvGrpSpPr>
          <p:cNvPr id="14" name="Group 13">
            <a:extLst>
              <a:ext uri="{FF2B5EF4-FFF2-40B4-BE49-F238E27FC236}">
                <a16:creationId xmlns:a16="http://schemas.microsoft.com/office/drawing/2014/main" xmlns="" id="{931440CE-3800-4D39-949F-81FEC5BA788E}"/>
              </a:ext>
            </a:extLst>
          </p:cNvPr>
          <p:cNvGrpSpPr/>
          <p:nvPr userDrawn="1"/>
        </p:nvGrpSpPr>
        <p:grpSpPr>
          <a:xfrm>
            <a:off x="0" y="5728740"/>
            <a:ext cx="12192000" cy="723192"/>
            <a:chOff x="0" y="5808144"/>
            <a:chExt cx="12192000" cy="723192"/>
          </a:xfrm>
        </p:grpSpPr>
        <p:sp>
          <p:nvSpPr>
            <p:cNvPr id="15" name="Freeform: Shape 14">
              <a:extLst>
                <a:ext uri="{FF2B5EF4-FFF2-40B4-BE49-F238E27FC236}">
                  <a16:creationId xmlns:a16="http://schemas.microsoft.com/office/drawing/2014/main" xmlns="" id="{D89C862F-1397-4E34-B00C-512D9677DCF2}"/>
                </a:ext>
              </a:extLst>
            </p:cNvPr>
            <p:cNvSpPr/>
            <p:nvPr/>
          </p:nvSpPr>
          <p:spPr>
            <a:xfrm>
              <a:off x="7651033" y="5808144"/>
              <a:ext cx="4540967" cy="723192"/>
            </a:xfrm>
            <a:custGeom>
              <a:avLst/>
              <a:gdLst>
                <a:gd name="connsiteX0" fmla="*/ 2320655 w 4540967"/>
                <a:gd name="connsiteY0" fmla="*/ 0 h 723192"/>
                <a:gd name="connsiteX1" fmla="*/ 2481565 w 4540967"/>
                <a:gd name="connsiteY1" fmla="*/ 57012 h 723192"/>
                <a:gd name="connsiteX2" fmla="*/ 2540708 w 4540967"/>
                <a:gd name="connsiteY2" fmla="*/ 199540 h 723192"/>
                <a:gd name="connsiteX3" fmla="*/ 2522858 w 4540967"/>
                <a:gd name="connsiteY3" fmla="*/ 283991 h 723192"/>
                <a:gd name="connsiteX4" fmla="*/ 2477836 w 4540967"/>
                <a:gd name="connsiteY4" fmla="*/ 348728 h 723192"/>
                <a:gd name="connsiteX5" fmla="*/ 2386458 w 4540967"/>
                <a:gd name="connsiteY5" fmla="*/ 420658 h 723192"/>
                <a:gd name="connsiteX6" fmla="*/ 2268440 w 4540967"/>
                <a:gd name="connsiteY6" fmla="*/ 526955 h 723192"/>
                <a:gd name="connsiteX7" fmla="*/ 2244463 w 4540967"/>
                <a:gd name="connsiteY7" fmla="*/ 578371 h 723192"/>
                <a:gd name="connsiteX8" fmla="*/ 2411501 w 4540967"/>
                <a:gd name="connsiteY8" fmla="*/ 578371 h 723192"/>
                <a:gd name="connsiteX9" fmla="*/ 2411501 w 4540967"/>
                <a:gd name="connsiteY9" fmla="*/ 522692 h 723192"/>
                <a:gd name="connsiteX10" fmla="*/ 2443469 w 4540967"/>
                <a:gd name="connsiteY10" fmla="*/ 490723 h 723192"/>
                <a:gd name="connsiteX11" fmla="*/ 2515932 w 4540967"/>
                <a:gd name="connsiteY11" fmla="*/ 490723 h 723192"/>
                <a:gd name="connsiteX12" fmla="*/ 2533248 w 4540967"/>
                <a:gd name="connsiteY12" fmla="*/ 495785 h 723192"/>
                <a:gd name="connsiteX13" fmla="*/ 2546303 w 4540967"/>
                <a:gd name="connsiteY13" fmla="*/ 520294 h 723192"/>
                <a:gd name="connsiteX14" fmla="*/ 2545503 w 4540967"/>
                <a:gd name="connsiteY14" fmla="*/ 670015 h 723192"/>
                <a:gd name="connsiteX15" fmla="*/ 2545770 w 4540967"/>
                <a:gd name="connsiteY15" fmla="*/ 679073 h 723192"/>
                <a:gd name="connsiteX16" fmla="*/ 2554029 w 4540967"/>
                <a:gd name="connsiteY16" fmla="*/ 687332 h 723192"/>
                <a:gd name="connsiteX17" fmla="*/ 2685367 w 4540967"/>
                <a:gd name="connsiteY17" fmla="*/ 689196 h 723192"/>
                <a:gd name="connsiteX18" fmla="*/ 2755432 w 4540967"/>
                <a:gd name="connsiteY18" fmla="*/ 690262 h 723192"/>
                <a:gd name="connsiteX19" fmla="*/ 2686433 w 4540967"/>
                <a:gd name="connsiteY19" fmla="*/ 626857 h 723192"/>
                <a:gd name="connsiteX20" fmla="*/ 2624892 w 4540967"/>
                <a:gd name="connsiteY20" fmla="*/ 361249 h 723192"/>
                <a:gd name="connsiteX21" fmla="*/ 2684834 w 4540967"/>
                <a:gd name="connsiteY21" fmla="*/ 97772 h 723192"/>
                <a:gd name="connsiteX22" fmla="*/ 2869188 w 4540967"/>
                <a:gd name="connsiteY22" fmla="*/ 0 h 723192"/>
                <a:gd name="connsiteX23" fmla="*/ 3054075 w 4540967"/>
                <a:gd name="connsiteY23" fmla="*/ 96440 h 723192"/>
                <a:gd name="connsiteX24" fmla="*/ 3114283 w 4540967"/>
                <a:gd name="connsiteY24" fmla="*/ 360450 h 723192"/>
                <a:gd name="connsiteX25" fmla="*/ 3052477 w 4540967"/>
                <a:gd name="connsiteY25" fmla="*/ 626325 h 723192"/>
                <a:gd name="connsiteX26" fmla="*/ 2981879 w 4540967"/>
                <a:gd name="connsiteY26" fmla="*/ 693992 h 723192"/>
                <a:gd name="connsiteX27" fmla="*/ 3045017 w 4540967"/>
                <a:gd name="connsiteY27" fmla="*/ 693992 h 723192"/>
                <a:gd name="connsiteX28" fmla="*/ 3232834 w 4540967"/>
                <a:gd name="connsiteY28" fmla="*/ 695590 h 723192"/>
                <a:gd name="connsiteX29" fmla="*/ 3240027 w 4540967"/>
                <a:gd name="connsiteY29" fmla="*/ 692660 h 723192"/>
                <a:gd name="connsiteX30" fmla="*/ 3242958 w 4540967"/>
                <a:gd name="connsiteY30" fmla="*/ 685467 h 723192"/>
                <a:gd name="connsiteX31" fmla="*/ 3242958 w 4540967"/>
                <a:gd name="connsiteY31" fmla="*/ 615402 h 723192"/>
                <a:gd name="connsiteX32" fmla="*/ 3280255 w 4540967"/>
                <a:gd name="connsiteY32" fmla="*/ 578104 h 723192"/>
                <a:gd name="connsiteX33" fmla="*/ 3323413 w 4540967"/>
                <a:gd name="connsiteY33" fmla="*/ 578104 h 723192"/>
                <a:gd name="connsiteX34" fmla="*/ 3336201 w 4540967"/>
                <a:gd name="connsiteY34" fmla="*/ 565317 h 723192"/>
                <a:gd name="connsiteX35" fmla="*/ 3336201 w 4540967"/>
                <a:gd name="connsiteY35" fmla="*/ 151586 h 723192"/>
                <a:gd name="connsiteX36" fmla="*/ 3331139 w 4540967"/>
                <a:gd name="connsiteY36" fmla="*/ 146524 h 723192"/>
                <a:gd name="connsiteX37" fmla="*/ 3272263 w 4540967"/>
                <a:gd name="connsiteY37" fmla="*/ 146524 h 723192"/>
                <a:gd name="connsiteX38" fmla="*/ 3237097 w 4540967"/>
                <a:gd name="connsiteY38" fmla="*/ 111359 h 723192"/>
                <a:gd name="connsiteX39" fmla="*/ 3237097 w 4540967"/>
                <a:gd name="connsiteY39" fmla="*/ 51151 h 723192"/>
                <a:gd name="connsiteX40" fmla="*/ 3276792 w 4540967"/>
                <a:gd name="connsiteY40" fmla="*/ 11456 h 723192"/>
                <a:gd name="connsiteX41" fmla="*/ 3471802 w 4540967"/>
                <a:gd name="connsiteY41" fmla="*/ 11456 h 723192"/>
                <a:gd name="connsiteX42" fmla="*/ 3511230 w 4540967"/>
                <a:gd name="connsiteY42" fmla="*/ 50884 h 723192"/>
                <a:gd name="connsiteX43" fmla="*/ 3511230 w 4540967"/>
                <a:gd name="connsiteY43" fmla="*/ 572776 h 723192"/>
                <a:gd name="connsiteX44" fmla="*/ 3516558 w 4540967"/>
                <a:gd name="connsiteY44" fmla="*/ 578104 h 723192"/>
                <a:gd name="connsiteX45" fmla="*/ 3570106 w 4540967"/>
                <a:gd name="connsiteY45" fmla="*/ 578104 h 723192"/>
                <a:gd name="connsiteX46" fmla="*/ 3599677 w 4540967"/>
                <a:gd name="connsiteY46" fmla="*/ 607676 h 723192"/>
                <a:gd name="connsiteX47" fmla="*/ 3599677 w 4540967"/>
                <a:gd name="connsiteY47" fmla="*/ 689463 h 723192"/>
                <a:gd name="connsiteX48" fmla="*/ 3606604 w 4540967"/>
                <a:gd name="connsiteY48" fmla="*/ 695856 h 723192"/>
                <a:gd name="connsiteX49" fmla="*/ 3741939 w 4540967"/>
                <a:gd name="connsiteY49" fmla="*/ 695856 h 723192"/>
                <a:gd name="connsiteX50" fmla="*/ 3755259 w 4540967"/>
                <a:gd name="connsiteY50" fmla="*/ 682802 h 723192"/>
                <a:gd name="connsiteX51" fmla="*/ 3756059 w 4540967"/>
                <a:gd name="connsiteY51" fmla="*/ 628189 h 723192"/>
                <a:gd name="connsiteX52" fmla="*/ 3795487 w 4540967"/>
                <a:gd name="connsiteY52" fmla="*/ 589294 h 723192"/>
                <a:gd name="connsiteX53" fmla="*/ 3918834 w 4540967"/>
                <a:gd name="connsiteY53" fmla="*/ 589294 h 723192"/>
                <a:gd name="connsiteX54" fmla="*/ 3939880 w 4540967"/>
                <a:gd name="connsiteY54" fmla="*/ 588761 h 723192"/>
                <a:gd name="connsiteX55" fmla="*/ 4026995 w 4540967"/>
                <a:gd name="connsiteY55" fmla="*/ 436909 h 723192"/>
                <a:gd name="connsiteX56" fmla="*/ 3916969 w 4540967"/>
                <a:gd name="connsiteY56" fmla="*/ 465681 h 723192"/>
                <a:gd name="connsiteX57" fmla="*/ 3778970 w 4540967"/>
                <a:gd name="connsiteY57" fmla="*/ 404940 h 723192"/>
                <a:gd name="connsiteX58" fmla="*/ 3722225 w 4540967"/>
                <a:gd name="connsiteY58" fmla="*/ 241366 h 723192"/>
                <a:gd name="connsiteX59" fmla="*/ 3782699 w 4540967"/>
                <a:gd name="connsiteY59" fmla="*/ 69000 h 723192"/>
                <a:gd name="connsiteX60" fmla="*/ 3951602 w 4540967"/>
                <a:gd name="connsiteY60" fmla="*/ 0 h 723192"/>
                <a:gd name="connsiteX61" fmla="*/ 4136755 w 4540967"/>
                <a:gd name="connsiteY61" fmla="*/ 85517 h 723192"/>
                <a:gd name="connsiteX62" fmla="*/ 4200693 w 4540967"/>
                <a:gd name="connsiteY62" fmla="*/ 359650 h 723192"/>
                <a:gd name="connsiteX63" fmla="*/ 4060029 w 4540967"/>
                <a:gd name="connsiteY63" fmla="*/ 695590 h 723192"/>
                <a:gd name="connsiteX64" fmla="*/ 4140751 w 4540967"/>
                <a:gd name="connsiteY64" fmla="*/ 695856 h 723192"/>
                <a:gd name="connsiteX65" fmla="*/ 4540967 w 4540967"/>
                <a:gd name="connsiteY65" fmla="*/ 695856 h 723192"/>
                <a:gd name="connsiteX66" fmla="*/ 4540967 w 4540967"/>
                <a:gd name="connsiteY66" fmla="*/ 723192 h 723192"/>
                <a:gd name="connsiteX67" fmla="*/ 4140751 w 4540967"/>
                <a:gd name="connsiteY67" fmla="*/ 722497 h 723192"/>
                <a:gd name="connsiteX68" fmla="*/ 3949737 w 4540967"/>
                <a:gd name="connsiteY68" fmla="*/ 721698 h 723192"/>
                <a:gd name="connsiteX69" fmla="*/ 3949737 w 4540967"/>
                <a:gd name="connsiteY69" fmla="*/ 695324 h 723192"/>
                <a:gd name="connsiteX70" fmla="*/ 4114377 w 4540967"/>
                <a:gd name="connsiteY70" fmla="*/ 613803 h 723192"/>
                <a:gd name="connsiteX71" fmla="*/ 4174052 w 4540967"/>
                <a:gd name="connsiteY71" fmla="*/ 359917 h 723192"/>
                <a:gd name="connsiteX72" fmla="*/ 4115709 w 4540967"/>
                <a:gd name="connsiteY72" fmla="*/ 102035 h 723192"/>
                <a:gd name="connsiteX73" fmla="*/ 3951602 w 4540967"/>
                <a:gd name="connsiteY73" fmla="*/ 26907 h 723192"/>
                <a:gd name="connsiteX74" fmla="*/ 3802414 w 4540967"/>
                <a:gd name="connsiteY74" fmla="*/ 86849 h 723192"/>
                <a:gd name="connsiteX75" fmla="*/ 3748599 w 4540967"/>
                <a:gd name="connsiteY75" fmla="*/ 241366 h 723192"/>
                <a:gd name="connsiteX76" fmla="*/ 3798151 w 4540967"/>
                <a:gd name="connsiteY76" fmla="*/ 386824 h 723192"/>
                <a:gd name="connsiteX77" fmla="*/ 3916702 w 4540967"/>
                <a:gd name="connsiteY77" fmla="*/ 439040 h 723192"/>
                <a:gd name="connsiteX78" fmla="*/ 4033921 w 4540967"/>
                <a:gd name="connsiteY78" fmla="*/ 399611 h 723192"/>
                <a:gd name="connsiteX79" fmla="*/ 4043245 w 4540967"/>
                <a:gd name="connsiteY79" fmla="*/ 392418 h 723192"/>
                <a:gd name="connsiteX80" fmla="*/ 4056300 w 4540967"/>
                <a:gd name="connsiteY80" fmla="*/ 399345 h 723192"/>
                <a:gd name="connsiteX81" fmla="*/ 4055501 w 4540967"/>
                <a:gd name="connsiteY81" fmla="*/ 411067 h 723192"/>
                <a:gd name="connsiteX82" fmla="*/ 3939613 w 4540967"/>
                <a:gd name="connsiteY82" fmla="*/ 615668 h 723192"/>
                <a:gd name="connsiteX83" fmla="*/ 3918567 w 4540967"/>
                <a:gd name="connsiteY83" fmla="*/ 616201 h 723192"/>
                <a:gd name="connsiteX84" fmla="*/ 3795220 w 4540967"/>
                <a:gd name="connsiteY84" fmla="*/ 616201 h 723192"/>
                <a:gd name="connsiteX85" fmla="*/ 3782433 w 4540967"/>
                <a:gd name="connsiteY85" fmla="*/ 628722 h 723192"/>
                <a:gd name="connsiteX86" fmla="*/ 3781634 w 4540967"/>
                <a:gd name="connsiteY86" fmla="*/ 683336 h 723192"/>
                <a:gd name="connsiteX87" fmla="*/ 3741673 w 4540967"/>
                <a:gd name="connsiteY87" fmla="*/ 722497 h 723192"/>
                <a:gd name="connsiteX88" fmla="*/ 3606337 w 4540967"/>
                <a:gd name="connsiteY88" fmla="*/ 722497 h 723192"/>
                <a:gd name="connsiteX89" fmla="*/ 3572771 w 4540967"/>
                <a:gd name="connsiteY89" fmla="*/ 689996 h 723192"/>
                <a:gd name="connsiteX90" fmla="*/ 3572771 w 4540967"/>
                <a:gd name="connsiteY90" fmla="*/ 689463 h 723192"/>
                <a:gd name="connsiteX91" fmla="*/ 3572771 w 4540967"/>
                <a:gd name="connsiteY91" fmla="*/ 607410 h 723192"/>
                <a:gd name="connsiteX92" fmla="*/ 3569840 w 4540967"/>
                <a:gd name="connsiteY92" fmla="*/ 604479 h 723192"/>
                <a:gd name="connsiteX93" fmla="*/ 3516558 w 4540967"/>
                <a:gd name="connsiteY93" fmla="*/ 604479 h 723192"/>
                <a:gd name="connsiteX94" fmla="*/ 3484589 w 4540967"/>
                <a:gd name="connsiteY94" fmla="*/ 572510 h 723192"/>
                <a:gd name="connsiteX95" fmla="*/ 3484589 w 4540967"/>
                <a:gd name="connsiteY95" fmla="*/ 51151 h 723192"/>
                <a:gd name="connsiteX96" fmla="*/ 3471802 w 4540967"/>
                <a:gd name="connsiteY96" fmla="*/ 38363 h 723192"/>
                <a:gd name="connsiteX97" fmla="*/ 3276792 w 4540967"/>
                <a:gd name="connsiteY97" fmla="*/ 38363 h 723192"/>
                <a:gd name="connsiteX98" fmla="*/ 3263737 w 4540967"/>
                <a:gd name="connsiteY98" fmla="*/ 51416 h 723192"/>
                <a:gd name="connsiteX99" fmla="*/ 3263737 w 4540967"/>
                <a:gd name="connsiteY99" fmla="*/ 111625 h 723192"/>
                <a:gd name="connsiteX100" fmla="*/ 3272263 w 4540967"/>
                <a:gd name="connsiteY100" fmla="*/ 120150 h 723192"/>
                <a:gd name="connsiteX101" fmla="*/ 3331139 w 4540967"/>
                <a:gd name="connsiteY101" fmla="*/ 120150 h 723192"/>
                <a:gd name="connsiteX102" fmla="*/ 3362841 w 4540967"/>
                <a:gd name="connsiteY102" fmla="*/ 151852 h 723192"/>
                <a:gd name="connsiteX103" fmla="*/ 3362841 w 4540967"/>
                <a:gd name="connsiteY103" fmla="*/ 565850 h 723192"/>
                <a:gd name="connsiteX104" fmla="*/ 3323413 w 4540967"/>
                <a:gd name="connsiteY104" fmla="*/ 605278 h 723192"/>
                <a:gd name="connsiteX105" fmla="*/ 3280255 w 4540967"/>
                <a:gd name="connsiteY105" fmla="*/ 605278 h 723192"/>
                <a:gd name="connsiteX106" fmla="*/ 3269599 w 4540967"/>
                <a:gd name="connsiteY106" fmla="*/ 615934 h 723192"/>
                <a:gd name="connsiteX107" fmla="*/ 3269599 w 4540967"/>
                <a:gd name="connsiteY107" fmla="*/ 686266 h 723192"/>
                <a:gd name="connsiteX108" fmla="*/ 3258943 w 4540967"/>
                <a:gd name="connsiteY108" fmla="*/ 712374 h 723192"/>
                <a:gd name="connsiteX109" fmla="*/ 3233101 w 4540967"/>
                <a:gd name="connsiteY109" fmla="*/ 723030 h 723192"/>
                <a:gd name="connsiteX110" fmla="*/ 3232834 w 4540967"/>
                <a:gd name="connsiteY110" fmla="*/ 723030 h 723192"/>
                <a:gd name="connsiteX111" fmla="*/ 3045017 w 4540967"/>
                <a:gd name="connsiteY111" fmla="*/ 721432 h 723192"/>
                <a:gd name="connsiteX112" fmla="*/ 2941917 w 4540967"/>
                <a:gd name="connsiteY112" fmla="*/ 721432 h 723192"/>
                <a:gd name="connsiteX113" fmla="*/ 2926732 w 4540967"/>
                <a:gd name="connsiteY113" fmla="*/ 711042 h 723192"/>
                <a:gd name="connsiteX114" fmla="*/ 2934725 w 4540967"/>
                <a:gd name="connsiteY114" fmla="*/ 692127 h 723192"/>
                <a:gd name="connsiteX115" fmla="*/ 3030631 w 4540967"/>
                <a:gd name="connsiteY115" fmla="*/ 612471 h 723192"/>
                <a:gd name="connsiteX116" fmla="*/ 3087909 w 4540967"/>
                <a:gd name="connsiteY116" fmla="*/ 361249 h 723192"/>
                <a:gd name="connsiteX117" fmla="*/ 3031697 w 4540967"/>
                <a:gd name="connsiteY117" fmla="*/ 111625 h 723192"/>
                <a:gd name="connsiteX118" fmla="*/ 2869188 w 4540967"/>
                <a:gd name="connsiteY118" fmla="*/ 27174 h 723192"/>
                <a:gd name="connsiteX119" fmla="*/ 2706680 w 4540967"/>
                <a:gd name="connsiteY119" fmla="*/ 111891 h 723192"/>
                <a:gd name="connsiteX120" fmla="*/ 2650734 w 4540967"/>
                <a:gd name="connsiteY120" fmla="*/ 360982 h 723192"/>
                <a:gd name="connsiteX121" fmla="*/ 2708012 w 4540967"/>
                <a:gd name="connsiteY121" fmla="*/ 611938 h 723192"/>
                <a:gd name="connsiteX122" fmla="*/ 2808447 w 4540967"/>
                <a:gd name="connsiteY122" fmla="*/ 688131 h 723192"/>
                <a:gd name="connsiteX123" fmla="*/ 2818571 w 4540967"/>
                <a:gd name="connsiteY123" fmla="*/ 701984 h 723192"/>
                <a:gd name="connsiteX124" fmla="*/ 2803386 w 4540967"/>
                <a:gd name="connsiteY124" fmla="*/ 717702 h 723192"/>
                <a:gd name="connsiteX125" fmla="*/ 2803119 w 4540967"/>
                <a:gd name="connsiteY125" fmla="*/ 717702 h 723192"/>
                <a:gd name="connsiteX126" fmla="*/ 2684568 w 4540967"/>
                <a:gd name="connsiteY126" fmla="*/ 716104 h 723192"/>
                <a:gd name="connsiteX127" fmla="*/ 2553229 w 4540967"/>
                <a:gd name="connsiteY127" fmla="*/ 714239 h 723192"/>
                <a:gd name="connsiteX128" fmla="*/ 2518862 w 4540967"/>
                <a:gd name="connsiteY128" fmla="*/ 679872 h 723192"/>
                <a:gd name="connsiteX129" fmla="*/ 2518596 w 4540967"/>
                <a:gd name="connsiteY129" fmla="*/ 670282 h 723192"/>
                <a:gd name="connsiteX130" fmla="*/ 2519395 w 4540967"/>
                <a:gd name="connsiteY130" fmla="*/ 520561 h 723192"/>
                <a:gd name="connsiteX131" fmla="*/ 2518596 w 4540967"/>
                <a:gd name="connsiteY131" fmla="*/ 518429 h 723192"/>
                <a:gd name="connsiteX132" fmla="*/ 2516465 w 4540967"/>
                <a:gd name="connsiteY132" fmla="*/ 517630 h 723192"/>
                <a:gd name="connsiteX133" fmla="*/ 2443203 w 4540967"/>
                <a:gd name="connsiteY133" fmla="*/ 517630 h 723192"/>
                <a:gd name="connsiteX134" fmla="*/ 2437875 w 4540967"/>
                <a:gd name="connsiteY134" fmla="*/ 522958 h 723192"/>
                <a:gd name="connsiteX135" fmla="*/ 2437875 w 4540967"/>
                <a:gd name="connsiteY135" fmla="*/ 581568 h 723192"/>
                <a:gd name="connsiteX136" fmla="*/ 2414164 w 4540967"/>
                <a:gd name="connsiteY136" fmla="*/ 605278 h 723192"/>
                <a:gd name="connsiteX137" fmla="*/ 2236737 w 4540967"/>
                <a:gd name="connsiteY137" fmla="*/ 605278 h 723192"/>
                <a:gd name="connsiteX138" fmla="*/ 2223683 w 4540967"/>
                <a:gd name="connsiteY138" fmla="*/ 601016 h 723192"/>
                <a:gd name="connsiteX139" fmla="*/ 2216490 w 4540967"/>
                <a:gd name="connsiteY139" fmla="*/ 580502 h 723192"/>
                <a:gd name="connsiteX140" fmla="*/ 2245529 w 4540967"/>
                <a:gd name="connsiteY140" fmla="*/ 513367 h 723192"/>
                <a:gd name="connsiteX141" fmla="*/ 2371006 w 4540967"/>
                <a:gd name="connsiteY141" fmla="*/ 399345 h 723192"/>
                <a:gd name="connsiteX142" fmla="*/ 2459454 w 4540967"/>
                <a:gd name="connsiteY142" fmla="*/ 330079 h 723192"/>
                <a:gd name="connsiteX143" fmla="*/ 2498882 w 4540967"/>
                <a:gd name="connsiteY143" fmla="*/ 273334 h 723192"/>
                <a:gd name="connsiteX144" fmla="*/ 2514334 w 4540967"/>
                <a:gd name="connsiteY144" fmla="*/ 200073 h 723192"/>
                <a:gd name="connsiteX145" fmla="*/ 2463450 w 4540967"/>
                <a:gd name="connsiteY145" fmla="*/ 76726 h 723192"/>
                <a:gd name="connsiteX146" fmla="*/ 2320655 w 4540967"/>
                <a:gd name="connsiteY146" fmla="*/ 26641 h 723192"/>
                <a:gd name="connsiteX147" fmla="*/ 2217555 w 4540967"/>
                <a:gd name="connsiteY147" fmla="*/ 47687 h 723192"/>
                <a:gd name="connsiteX148" fmla="*/ 2144561 w 4540967"/>
                <a:gd name="connsiteY148" fmla="*/ 114023 h 723192"/>
                <a:gd name="connsiteX149" fmla="*/ 2117387 w 4540967"/>
                <a:gd name="connsiteY149" fmla="*/ 239234 h 723192"/>
                <a:gd name="connsiteX150" fmla="*/ 2119784 w 4540967"/>
                <a:gd name="connsiteY150" fmla="*/ 241632 h 723192"/>
                <a:gd name="connsiteX151" fmla="*/ 2205567 w 4540967"/>
                <a:gd name="connsiteY151" fmla="*/ 245628 h 723192"/>
                <a:gd name="connsiteX152" fmla="*/ 2215691 w 4540967"/>
                <a:gd name="connsiteY152" fmla="*/ 236571 h 723192"/>
                <a:gd name="connsiteX153" fmla="*/ 2238335 w 4540967"/>
                <a:gd name="connsiteY153" fmla="*/ 144926 h 723192"/>
                <a:gd name="connsiteX154" fmla="*/ 2309200 w 4540967"/>
                <a:gd name="connsiteY154" fmla="*/ 104965 h 723192"/>
                <a:gd name="connsiteX155" fmla="*/ 2365145 w 4540967"/>
                <a:gd name="connsiteY155" fmla="*/ 129475 h 723192"/>
                <a:gd name="connsiteX156" fmla="*/ 2386991 w 4540967"/>
                <a:gd name="connsiteY156" fmla="*/ 189682 h 723192"/>
                <a:gd name="connsiteX157" fmla="*/ 2359817 w 4540967"/>
                <a:gd name="connsiteY157" fmla="*/ 272535 h 723192"/>
                <a:gd name="connsiteX158" fmla="*/ 2256451 w 4540967"/>
                <a:gd name="connsiteY158" fmla="*/ 378566 h 723192"/>
                <a:gd name="connsiteX159" fmla="*/ 2166938 w 4540967"/>
                <a:gd name="connsiteY159" fmla="*/ 476337 h 723192"/>
                <a:gd name="connsiteX160" fmla="*/ 2121915 w 4540967"/>
                <a:gd name="connsiteY160" fmla="*/ 566383 h 723192"/>
                <a:gd name="connsiteX161" fmla="*/ 2108063 w 4540967"/>
                <a:gd name="connsiteY161" fmla="*/ 675343 h 723192"/>
                <a:gd name="connsiteX162" fmla="*/ 2069167 w 4540967"/>
                <a:gd name="connsiteY162" fmla="*/ 712640 h 723192"/>
                <a:gd name="connsiteX163" fmla="*/ 2020148 w 4540967"/>
                <a:gd name="connsiteY163" fmla="*/ 712640 h 723192"/>
                <a:gd name="connsiteX164" fmla="*/ 13833 w 4540967"/>
                <a:gd name="connsiteY164" fmla="*/ 712640 h 723192"/>
                <a:gd name="connsiteX165" fmla="*/ 247 w 4540967"/>
                <a:gd name="connsiteY165" fmla="*/ 701984 h 723192"/>
                <a:gd name="connsiteX166" fmla="*/ 13301 w 4540967"/>
                <a:gd name="connsiteY166" fmla="*/ 686000 h 723192"/>
                <a:gd name="connsiteX167" fmla="*/ 2020148 w 4540967"/>
                <a:gd name="connsiteY167" fmla="*/ 686000 h 723192"/>
                <a:gd name="connsiteX168" fmla="*/ 2069167 w 4540967"/>
                <a:gd name="connsiteY168" fmla="*/ 686000 h 723192"/>
                <a:gd name="connsiteX169" fmla="*/ 2081421 w 4540967"/>
                <a:gd name="connsiteY169" fmla="*/ 674278 h 723192"/>
                <a:gd name="connsiteX170" fmla="*/ 2096340 w 4540967"/>
                <a:gd name="connsiteY170" fmla="*/ 558923 h 723192"/>
                <a:gd name="connsiteX171" fmla="*/ 2145359 w 4540967"/>
                <a:gd name="connsiteY171" fmla="*/ 460885 h 723192"/>
                <a:gd name="connsiteX172" fmla="*/ 2238602 w 4540967"/>
                <a:gd name="connsiteY172" fmla="*/ 358851 h 723192"/>
                <a:gd name="connsiteX173" fmla="*/ 2338505 w 4540967"/>
                <a:gd name="connsiteY173" fmla="*/ 256817 h 723192"/>
                <a:gd name="connsiteX174" fmla="*/ 2360350 w 4540967"/>
                <a:gd name="connsiteY174" fmla="*/ 189682 h 723192"/>
                <a:gd name="connsiteX175" fmla="*/ 2345431 w 4540967"/>
                <a:gd name="connsiteY175" fmla="*/ 147590 h 723192"/>
                <a:gd name="connsiteX176" fmla="*/ 2309200 w 4540967"/>
                <a:gd name="connsiteY176" fmla="*/ 131872 h 723192"/>
                <a:gd name="connsiteX177" fmla="*/ 2261247 w 4540967"/>
                <a:gd name="connsiteY177" fmla="*/ 158512 h 723192"/>
                <a:gd name="connsiteX178" fmla="*/ 2242331 w 4540967"/>
                <a:gd name="connsiteY178" fmla="*/ 238968 h 723192"/>
                <a:gd name="connsiteX179" fmla="*/ 2204501 w 4540967"/>
                <a:gd name="connsiteY179" fmla="*/ 272535 h 723192"/>
                <a:gd name="connsiteX180" fmla="*/ 2118719 w 4540967"/>
                <a:gd name="connsiteY180" fmla="*/ 268539 h 723192"/>
                <a:gd name="connsiteX181" fmla="*/ 2091012 w 4540967"/>
                <a:gd name="connsiteY181" fmla="*/ 238968 h 723192"/>
                <a:gd name="connsiteX182" fmla="*/ 2121649 w 4540967"/>
                <a:gd name="connsiteY182" fmla="*/ 100969 h 723192"/>
                <a:gd name="connsiteX183" fmla="*/ 2206633 w 4540967"/>
                <a:gd name="connsiteY183" fmla="*/ 23710 h 723192"/>
                <a:gd name="connsiteX184" fmla="*/ 2320655 w 4540967"/>
                <a:gd name="connsiteY184" fmla="*/ 0 h 723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Lst>
              <a:rect l="l" t="t" r="r" b="b"/>
              <a:pathLst>
                <a:path w="4540967" h="723192">
                  <a:moveTo>
                    <a:pt x="2320655" y="0"/>
                  </a:moveTo>
                  <a:cubicBezTo>
                    <a:pt x="2388323" y="0"/>
                    <a:pt x="2442404" y="19182"/>
                    <a:pt x="2481565" y="57012"/>
                  </a:cubicBezTo>
                  <a:cubicBezTo>
                    <a:pt x="2520727" y="95107"/>
                    <a:pt x="2540708" y="143061"/>
                    <a:pt x="2540708" y="199540"/>
                  </a:cubicBezTo>
                  <a:cubicBezTo>
                    <a:pt x="2540708" y="229910"/>
                    <a:pt x="2534581" y="258149"/>
                    <a:pt x="2522858" y="283991"/>
                  </a:cubicBezTo>
                  <a:cubicBezTo>
                    <a:pt x="2511136" y="309566"/>
                    <a:pt x="2495951" y="331145"/>
                    <a:pt x="2477836" y="348728"/>
                  </a:cubicBezTo>
                  <a:cubicBezTo>
                    <a:pt x="2460253" y="365778"/>
                    <a:pt x="2430415" y="389222"/>
                    <a:pt x="2386458" y="420658"/>
                  </a:cubicBezTo>
                  <a:cubicBezTo>
                    <a:pt x="2323586" y="465681"/>
                    <a:pt x="2283891" y="501379"/>
                    <a:pt x="2268440" y="526955"/>
                  </a:cubicBezTo>
                  <a:cubicBezTo>
                    <a:pt x="2256984" y="545869"/>
                    <a:pt x="2248991" y="563186"/>
                    <a:pt x="2244463" y="578371"/>
                  </a:cubicBezTo>
                  <a:lnTo>
                    <a:pt x="2411501" y="578371"/>
                  </a:lnTo>
                  <a:lnTo>
                    <a:pt x="2411501" y="522692"/>
                  </a:lnTo>
                  <a:cubicBezTo>
                    <a:pt x="2411501" y="505109"/>
                    <a:pt x="2425886" y="490723"/>
                    <a:pt x="2443469" y="490723"/>
                  </a:cubicBezTo>
                  <a:lnTo>
                    <a:pt x="2515932" y="490723"/>
                  </a:lnTo>
                  <a:cubicBezTo>
                    <a:pt x="2522060" y="490723"/>
                    <a:pt x="2528187" y="492322"/>
                    <a:pt x="2533248" y="495785"/>
                  </a:cubicBezTo>
                  <a:cubicBezTo>
                    <a:pt x="2541507" y="501645"/>
                    <a:pt x="2546303" y="510703"/>
                    <a:pt x="2546303" y="520294"/>
                  </a:cubicBezTo>
                  <a:lnTo>
                    <a:pt x="2545503" y="670015"/>
                  </a:lnTo>
                  <a:cubicBezTo>
                    <a:pt x="2545592" y="673034"/>
                    <a:pt x="2545681" y="676053"/>
                    <a:pt x="2545770" y="679073"/>
                  </a:cubicBezTo>
                  <a:cubicBezTo>
                    <a:pt x="2545770" y="683602"/>
                    <a:pt x="2549499" y="687065"/>
                    <a:pt x="2554029" y="687332"/>
                  </a:cubicBezTo>
                  <a:lnTo>
                    <a:pt x="2685367" y="689196"/>
                  </a:lnTo>
                  <a:lnTo>
                    <a:pt x="2755432" y="690262"/>
                  </a:lnTo>
                  <a:cubicBezTo>
                    <a:pt x="2729591" y="674278"/>
                    <a:pt x="2703483" y="652432"/>
                    <a:pt x="2686433" y="626857"/>
                  </a:cubicBezTo>
                  <a:cubicBezTo>
                    <a:pt x="2645406" y="565317"/>
                    <a:pt x="2624892" y="475804"/>
                    <a:pt x="2624892" y="361249"/>
                  </a:cubicBezTo>
                  <a:cubicBezTo>
                    <a:pt x="2624892" y="248825"/>
                    <a:pt x="2645140" y="160378"/>
                    <a:pt x="2684834" y="97772"/>
                  </a:cubicBezTo>
                  <a:cubicBezTo>
                    <a:pt x="2725328" y="32768"/>
                    <a:pt x="2787401" y="0"/>
                    <a:pt x="2869188" y="0"/>
                  </a:cubicBezTo>
                  <a:cubicBezTo>
                    <a:pt x="2950709" y="0"/>
                    <a:pt x="3012782" y="32502"/>
                    <a:pt x="3054075" y="96440"/>
                  </a:cubicBezTo>
                  <a:cubicBezTo>
                    <a:pt x="3094036" y="158779"/>
                    <a:pt x="3114283" y="247493"/>
                    <a:pt x="3114283" y="360450"/>
                  </a:cubicBezTo>
                  <a:cubicBezTo>
                    <a:pt x="3114283" y="475538"/>
                    <a:pt x="3093503" y="564784"/>
                    <a:pt x="3052477" y="626325"/>
                  </a:cubicBezTo>
                  <a:cubicBezTo>
                    <a:pt x="3036226" y="650834"/>
                    <a:pt x="3008519" y="675610"/>
                    <a:pt x="2981879" y="693992"/>
                  </a:cubicBezTo>
                  <a:lnTo>
                    <a:pt x="3045017" y="693992"/>
                  </a:lnTo>
                  <a:lnTo>
                    <a:pt x="3232834" y="695590"/>
                  </a:lnTo>
                  <a:cubicBezTo>
                    <a:pt x="3235498" y="695590"/>
                    <a:pt x="3237896" y="694525"/>
                    <a:pt x="3240027" y="692660"/>
                  </a:cubicBezTo>
                  <a:cubicBezTo>
                    <a:pt x="3241893" y="690795"/>
                    <a:pt x="3242958" y="688397"/>
                    <a:pt x="3242958" y="685467"/>
                  </a:cubicBezTo>
                  <a:lnTo>
                    <a:pt x="3242958" y="615402"/>
                  </a:lnTo>
                  <a:cubicBezTo>
                    <a:pt x="3242958" y="594888"/>
                    <a:pt x="3259475" y="578104"/>
                    <a:pt x="3280255" y="578104"/>
                  </a:cubicBezTo>
                  <a:lnTo>
                    <a:pt x="3323413" y="578104"/>
                  </a:lnTo>
                  <a:cubicBezTo>
                    <a:pt x="3330339" y="578104"/>
                    <a:pt x="3336201" y="572510"/>
                    <a:pt x="3336201" y="565317"/>
                  </a:cubicBezTo>
                  <a:lnTo>
                    <a:pt x="3336201" y="151586"/>
                  </a:lnTo>
                  <a:cubicBezTo>
                    <a:pt x="3336201" y="148656"/>
                    <a:pt x="3333803" y="146524"/>
                    <a:pt x="3331139" y="146524"/>
                  </a:cubicBezTo>
                  <a:lnTo>
                    <a:pt x="3272263" y="146524"/>
                  </a:lnTo>
                  <a:cubicBezTo>
                    <a:pt x="3252815" y="146524"/>
                    <a:pt x="3237097" y="130806"/>
                    <a:pt x="3237097" y="111359"/>
                  </a:cubicBezTo>
                  <a:lnTo>
                    <a:pt x="3237097" y="51151"/>
                  </a:lnTo>
                  <a:cubicBezTo>
                    <a:pt x="3237097" y="29305"/>
                    <a:pt x="3254947" y="11456"/>
                    <a:pt x="3276792" y="11456"/>
                  </a:cubicBezTo>
                  <a:lnTo>
                    <a:pt x="3471802" y="11456"/>
                  </a:lnTo>
                  <a:cubicBezTo>
                    <a:pt x="3493647" y="11456"/>
                    <a:pt x="3511230" y="29039"/>
                    <a:pt x="3511230" y="50884"/>
                  </a:cubicBezTo>
                  <a:lnTo>
                    <a:pt x="3511230" y="572776"/>
                  </a:lnTo>
                  <a:cubicBezTo>
                    <a:pt x="3511230" y="575707"/>
                    <a:pt x="3513628" y="578104"/>
                    <a:pt x="3516558" y="578104"/>
                  </a:cubicBezTo>
                  <a:lnTo>
                    <a:pt x="3570106" y="578104"/>
                  </a:lnTo>
                  <a:cubicBezTo>
                    <a:pt x="3586357" y="578104"/>
                    <a:pt x="3599677" y="591425"/>
                    <a:pt x="3599677" y="607676"/>
                  </a:cubicBezTo>
                  <a:lnTo>
                    <a:pt x="3599677" y="689463"/>
                  </a:lnTo>
                  <a:cubicBezTo>
                    <a:pt x="3599944" y="693193"/>
                    <a:pt x="3602874" y="695856"/>
                    <a:pt x="3606604" y="695856"/>
                  </a:cubicBezTo>
                  <a:lnTo>
                    <a:pt x="3741939" y="695856"/>
                  </a:lnTo>
                  <a:cubicBezTo>
                    <a:pt x="3749132" y="695856"/>
                    <a:pt x="3754993" y="689996"/>
                    <a:pt x="3755259" y="682802"/>
                  </a:cubicBezTo>
                  <a:cubicBezTo>
                    <a:pt x="3755525" y="664598"/>
                    <a:pt x="3755792" y="646394"/>
                    <a:pt x="3756059" y="628189"/>
                  </a:cubicBezTo>
                  <a:cubicBezTo>
                    <a:pt x="3756325" y="606877"/>
                    <a:pt x="3774174" y="589294"/>
                    <a:pt x="3795487" y="589294"/>
                  </a:cubicBezTo>
                  <a:lnTo>
                    <a:pt x="3918834" y="589294"/>
                  </a:lnTo>
                  <a:lnTo>
                    <a:pt x="3939880" y="588761"/>
                  </a:lnTo>
                  <a:cubicBezTo>
                    <a:pt x="3987300" y="588761"/>
                    <a:pt x="4016605" y="537611"/>
                    <a:pt x="4026995" y="436909"/>
                  </a:cubicBezTo>
                  <a:cubicBezTo>
                    <a:pt x="3994493" y="456090"/>
                    <a:pt x="3957729" y="465681"/>
                    <a:pt x="3916969" y="465681"/>
                  </a:cubicBezTo>
                  <a:cubicBezTo>
                    <a:pt x="3863155" y="465681"/>
                    <a:pt x="3816800" y="445167"/>
                    <a:pt x="3778970" y="404940"/>
                  </a:cubicBezTo>
                  <a:cubicBezTo>
                    <a:pt x="3741406" y="364978"/>
                    <a:pt x="3722225" y="309832"/>
                    <a:pt x="3722225" y="241366"/>
                  </a:cubicBezTo>
                  <a:cubicBezTo>
                    <a:pt x="3722225" y="172366"/>
                    <a:pt x="3742738" y="114289"/>
                    <a:pt x="3782699" y="69000"/>
                  </a:cubicBezTo>
                  <a:cubicBezTo>
                    <a:pt x="3823193" y="23178"/>
                    <a:pt x="3880205" y="0"/>
                    <a:pt x="3951602" y="0"/>
                  </a:cubicBezTo>
                  <a:cubicBezTo>
                    <a:pt x="4031257" y="0"/>
                    <a:pt x="4093597" y="28772"/>
                    <a:pt x="4136755" y="85517"/>
                  </a:cubicBezTo>
                  <a:cubicBezTo>
                    <a:pt x="4179113" y="141196"/>
                    <a:pt x="4200693" y="233373"/>
                    <a:pt x="4200693" y="359650"/>
                  </a:cubicBezTo>
                  <a:cubicBezTo>
                    <a:pt x="4200693" y="535479"/>
                    <a:pt x="4153538" y="647903"/>
                    <a:pt x="4060029" y="695590"/>
                  </a:cubicBezTo>
                  <a:lnTo>
                    <a:pt x="4140751" y="695856"/>
                  </a:lnTo>
                  <a:lnTo>
                    <a:pt x="4540967" y="695856"/>
                  </a:lnTo>
                  <a:lnTo>
                    <a:pt x="4540967" y="723192"/>
                  </a:lnTo>
                  <a:lnTo>
                    <a:pt x="4140751" y="722497"/>
                  </a:lnTo>
                  <a:lnTo>
                    <a:pt x="3949737" y="721698"/>
                  </a:lnTo>
                  <a:cubicBezTo>
                    <a:pt x="3938015" y="721698"/>
                    <a:pt x="3938281" y="695324"/>
                    <a:pt x="3949737" y="695324"/>
                  </a:cubicBezTo>
                  <a:cubicBezTo>
                    <a:pt x="4041115" y="694525"/>
                    <a:pt x="4075215" y="668683"/>
                    <a:pt x="4114377" y="613803"/>
                  </a:cubicBezTo>
                  <a:cubicBezTo>
                    <a:pt x="4153805" y="558390"/>
                    <a:pt x="4174052" y="472874"/>
                    <a:pt x="4174052" y="359917"/>
                  </a:cubicBezTo>
                  <a:cubicBezTo>
                    <a:pt x="4174052" y="239767"/>
                    <a:pt x="4154338" y="152918"/>
                    <a:pt x="4115709" y="102035"/>
                  </a:cubicBezTo>
                  <a:cubicBezTo>
                    <a:pt x="4077346" y="51683"/>
                    <a:pt x="4023532" y="26907"/>
                    <a:pt x="3951602" y="26907"/>
                  </a:cubicBezTo>
                  <a:cubicBezTo>
                    <a:pt x="3887131" y="26907"/>
                    <a:pt x="3838379" y="46622"/>
                    <a:pt x="3802414" y="86849"/>
                  </a:cubicBezTo>
                  <a:cubicBezTo>
                    <a:pt x="3766715" y="127077"/>
                    <a:pt x="3748599" y="179026"/>
                    <a:pt x="3748599" y="241366"/>
                  </a:cubicBezTo>
                  <a:cubicBezTo>
                    <a:pt x="3748599" y="302906"/>
                    <a:pt x="3765383" y="351658"/>
                    <a:pt x="3798151" y="386824"/>
                  </a:cubicBezTo>
                  <a:cubicBezTo>
                    <a:pt x="3831185" y="421990"/>
                    <a:pt x="3870081" y="439040"/>
                    <a:pt x="3916702" y="439040"/>
                  </a:cubicBezTo>
                  <a:cubicBezTo>
                    <a:pt x="3961459" y="439040"/>
                    <a:pt x="4001153" y="425720"/>
                    <a:pt x="4033921" y="399611"/>
                  </a:cubicBezTo>
                  <a:lnTo>
                    <a:pt x="4043245" y="392418"/>
                  </a:lnTo>
                  <a:cubicBezTo>
                    <a:pt x="4048840" y="388156"/>
                    <a:pt x="4056833" y="392418"/>
                    <a:pt x="4056300" y="399345"/>
                  </a:cubicBezTo>
                  <a:lnTo>
                    <a:pt x="4055501" y="411067"/>
                  </a:lnTo>
                  <a:cubicBezTo>
                    <a:pt x="4046709" y="546669"/>
                    <a:pt x="4007547" y="615402"/>
                    <a:pt x="3939613" y="615668"/>
                  </a:cubicBezTo>
                  <a:lnTo>
                    <a:pt x="3918567" y="616201"/>
                  </a:lnTo>
                  <a:lnTo>
                    <a:pt x="3795220" y="616201"/>
                  </a:lnTo>
                  <a:cubicBezTo>
                    <a:pt x="3788294" y="616201"/>
                    <a:pt x="3782433" y="621795"/>
                    <a:pt x="3782433" y="628722"/>
                  </a:cubicBezTo>
                  <a:lnTo>
                    <a:pt x="3781634" y="683336"/>
                  </a:lnTo>
                  <a:cubicBezTo>
                    <a:pt x="3781367" y="704914"/>
                    <a:pt x="3763251" y="722497"/>
                    <a:pt x="3741673" y="722497"/>
                  </a:cubicBezTo>
                  <a:lnTo>
                    <a:pt x="3606337" y="722497"/>
                  </a:lnTo>
                  <a:cubicBezTo>
                    <a:pt x="3588222" y="722497"/>
                    <a:pt x="3573303" y="708378"/>
                    <a:pt x="3572771" y="689996"/>
                  </a:cubicBezTo>
                  <a:lnTo>
                    <a:pt x="3572771" y="689463"/>
                  </a:lnTo>
                  <a:lnTo>
                    <a:pt x="3572771" y="607410"/>
                  </a:lnTo>
                  <a:cubicBezTo>
                    <a:pt x="3572771" y="605811"/>
                    <a:pt x="3571438" y="604479"/>
                    <a:pt x="3569840" y="604479"/>
                  </a:cubicBezTo>
                  <a:lnTo>
                    <a:pt x="3516558" y="604479"/>
                  </a:lnTo>
                  <a:cubicBezTo>
                    <a:pt x="3498976" y="604479"/>
                    <a:pt x="3484589" y="590093"/>
                    <a:pt x="3484589" y="572510"/>
                  </a:cubicBezTo>
                  <a:lnTo>
                    <a:pt x="3484589" y="51151"/>
                  </a:lnTo>
                  <a:cubicBezTo>
                    <a:pt x="3484589" y="43958"/>
                    <a:pt x="3478729" y="38363"/>
                    <a:pt x="3471802" y="38363"/>
                  </a:cubicBezTo>
                  <a:lnTo>
                    <a:pt x="3276792" y="38363"/>
                  </a:lnTo>
                  <a:cubicBezTo>
                    <a:pt x="3269599" y="38363"/>
                    <a:pt x="3263737" y="44224"/>
                    <a:pt x="3263737" y="51416"/>
                  </a:cubicBezTo>
                  <a:lnTo>
                    <a:pt x="3263737" y="111625"/>
                  </a:lnTo>
                  <a:cubicBezTo>
                    <a:pt x="3263737" y="116154"/>
                    <a:pt x="3267467" y="120150"/>
                    <a:pt x="3272263" y="120150"/>
                  </a:cubicBezTo>
                  <a:lnTo>
                    <a:pt x="3331139" y="120150"/>
                  </a:lnTo>
                  <a:cubicBezTo>
                    <a:pt x="3348722" y="120150"/>
                    <a:pt x="3362841" y="134270"/>
                    <a:pt x="3362841" y="151852"/>
                  </a:cubicBezTo>
                  <a:lnTo>
                    <a:pt x="3362841" y="565850"/>
                  </a:lnTo>
                  <a:cubicBezTo>
                    <a:pt x="3362841" y="587696"/>
                    <a:pt x="3345258" y="605278"/>
                    <a:pt x="3323413" y="605278"/>
                  </a:cubicBezTo>
                  <a:lnTo>
                    <a:pt x="3280255" y="605278"/>
                  </a:lnTo>
                  <a:cubicBezTo>
                    <a:pt x="3274393" y="605278"/>
                    <a:pt x="3269599" y="610074"/>
                    <a:pt x="3269599" y="615934"/>
                  </a:cubicBezTo>
                  <a:lnTo>
                    <a:pt x="3269599" y="686266"/>
                  </a:lnTo>
                  <a:cubicBezTo>
                    <a:pt x="3269599" y="696123"/>
                    <a:pt x="3265869" y="705181"/>
                    <a:pt x="3258943" y="712374"/>
                  </a:cubicBezTo>
                  <a:cubicBezTo>
                    <a:pt x="3252016" y="719301"/>
                    <a:pt x="3242958" y="723030"/>
                    <a:pt x="3233101" y="723030"/>
                  </a:cubicBezTo>
                  <a:lnTo>
                    <a:pt x="3232834" y="723030"/>
                  </a:lnTo>
                  <a:lnTo>
                    <a:pt x="3045017" y="721432"/>
                  </a:lnTo>
                  <a:lnTo>
                    <a:pt x="2941917" y="721432"/>
                  </a:lnTo>
                  <a:cubicBezTo>
                    <a:pt x="2935258" y="721432"/>
                    <a:pt x="2928863" y="717436"/>
                    <a:pt x="2926732" y="711042"/>
                  </a:cubicBezTo>
                  <a:cubicBezTo>
                    <a:pt x="2924068" y="703582"/>
                    <a:pt x="2927532" y="695324"/>
                    <a:pt x="2934725" y="692127"/>
                  </a:cubicBezTo>
                  <a:cubicBezTo>
                    <a:pt x="2965628" y="677208"/>
                    <a:pt x="3009851" y="643374"/>
                    <a:pt x="3030631" y="612471"/>
                  </a:cubicBezTo>
                  <a:cubicBezTo>
                    <a:pt x="3068727" y="555460"/>
                    <a:pt x="3087909" y="471009"/>
                    <a:pt x="3087909" y="361249"/>
                  </a:cubicBezTo>
                  <a:cubicBezTo>
                    <a:pt x="3087909" y="253354"/>
                    <a:pt x="3068994" y="169436"/>
                    <a:pt x="3031697" y="111625"/>
                  </a:cubicBezTo>
                  <a:cubicBezTo>
                    <a:pt x="2995199" y="54880"/>
                    <a:pt x="2942184" y="27174"/>
                    <a:pt x="2869188" y="27174"/>
                  </a:cubicBezTo>
                  <a:cubicBezTo>
                    <a:pt x="2796193" y="27174"/>
                    <a:pt x="2742911" y="54880"/>
                    <a:pt x="2706680" y="111891"/>
                  </a:cubicBezTo>
                  <a:cubicBezTo>
                    <a:pt x="2669649" y="169968"/>
                    <a:pt x="2650734" y="253886"/>
                    <a:pt x="2650734" y="360982"/>
                  </a:cubicBezTo>
                  <a:cubicBezTo>
                    <a:pt x="2650734" y="470210"/>
                    <a:pt x="2669915" y="554661"/>
                    <a:pt x="2708012" y="611938"/>
                  </a:cubicBezTo>
                  <a:cubicBezTo>
                    <a:pt x="2730390" y="645506"/>
                    <a:pt x="2774347" y="674278"/>
                    <a:pt x="2808447" y="688131"/>
                  </a:cubicBezTo>
                  <a:cubicBezTo>
                    <a:pt x="2814042" y="690529"/>
                    <a:pt x="2818305" y="695856"/>
                    <a:pt x="2818571" y="701984"/>
                  </a:cubicBezTo>
                  <a:cubicBezTo>
                    <a:pt x="2818837" y="710775"/>
                    <a:pt x="2811644" y="717702"/>
                    <a:pt x="2803386" y="717702"/>
                  </a:cubicBezTo>
                  <a:lnTo>
                    <a:pt x="2803119" y="717702"/>
                  </a:lnTo>
                  <a:lnTo>
                    <a:pt x="2684568" y="716104"/>
                  </a:lnTo>
                  <a:lnTo>
                    <a:pt x="2553229" y="714239"/>
                  </a:lnTo>
                  <a:cubicBezTo>
                    <a:pt x="2534314" y="713972"/>
                    <a:pt x="2519129" y="698787"/>
                    <a:pt x="2518862" y="679872"/>
                  </a:cubicBezTo>
                  <a:lnTo>
                    <a:pt x="2518596" y="670282"/>
                  </a:lnTo>
                  <a:lnTo>
                    <a:pt x="2519395" y="520561"/>
                  </a:lnTo>
                  <a:cubicBezTo>
                    <a:pt x="2519395" y="519495"/>
                    <a:pt x="2518862" y="518962"/>
                    <a:pt x="2518596" y="518429"/>
                  </a:cubicBezTo>
                  <a:cubicBezTo>
                    <a:pt x="2518330" y="517897"/>
                    <a:pt x="2517530" y="517630"/>
                    <a:pt x="2516465" y="517630"/>
                  </a:cubicBezTo>
                  <a:lnTo>
                    <a:pt x="2443203" y="517630"/>
                  </a:lnTo>
                  <a:cubicBezTo>
                    <a:pt x="2440272" y="517630"/>
                    <a:pt x="2437875" y="520028"/>
                    <a:pt x="2437875" y="522958"/>
                  </a:cubicBezTo>
                  <a:lnTo>
                    <a:pt x="2437875" y="581568"/>
                  </a:lnTo>
                  <a:cubicBezTo>
                    <a:pt x="2437875" y="594622"/>
                    <a:pt x="2427218" y="605278"/>
                    <a:pt x="2414164" y="605278"/>
                  </a:cubicBezTo>
                  <a:lnTo>
                    <a:pt x="2236737" y="605278"/>
                  </a:lnTo>
                  <a:cubicBezTo>
                    <a:pt x="2231941" y="605278"/>
                    <a:pt x="2227147" y="603946"/>
                    <a:pt x="2223683" y="601016"/>
                  </a:cubicBezTo>
                  <a:cubicBezTo>
                    <a:pt x="2217555" y="595954"/>
                    <a:pt x="2214892" y="588228"/>
                    <a:pt x="2216490" y="580502"/>
                  </a:cubicBezTo>
                  <a:cubicBezTo>
                    <a:pt x="2221019" y="560522"/>
                    <a:pt x="2230610" y="537877"/>
                    <a:pt x="2245529" y="513367"/>
                  </a:cubicBezTo>
                  <a:cubicBezTo>
                    <a:pt x="2263111" y="484329"/>
                    <a:pt x="2304138" y="447032"/>
                    <a:pt x="2371006" y="399345"/>
                  </a:cubicBezTo>
                  <a:cubicBezTo>
                    <a:pt x="2413365" y="369241"/>
                    <a:pt x="2442937" y="345797"/>
                    <a:pt x="2459454" y="330079"/>
                  </a:cubicBezTo>
                  <a:cubicBezTo>
                    <a:pt x="2475171" y="314894"/>
                    <a:pt x="2488492" y="295979"/>
                    <a:pt x="2498882" y="273334"/>
                  </a:cubicBezTo>
                  <a:cubicBezTo>
                    <a:pt x="2509272" y="251223"/>
                    <a:pt x="2514334" y="226447"/>
                    <a:pt x="2514334" y="200073"/>
                  </a:cubicBezTo>
                  <a:cubicBezTo>
                    <a:pt x="2514334" y="150254"/>
                    <a:pt x="2497550" y="110027"/>
                    <a:pt x="2463450" y="76726"/>
                  </a:cubicBezTo>
                  <a:cubicBezTo>
                    <a:pt x="2429083" y="43424"/>
                    <a:pt x="2381130" y="26641"/>
                    <a:pt x="2320655" y="26641"/>
                  </a:cubicBezTo>
                  <a:cubicBezTo>
                    <a:pt x="2283625" y="26641"/>
                    <a:pt x="2248991" y="33834"/>
                    <a:pt x="2217555" y="47687"/>
                  </a:cubicBezTo>
                  <a:cubicBezTo>
                    <a:pt x="2186919" y="61274"/>
                    <a:pt x="2162409" y="83652"/>
                    <a:pt x="2144561" y="114023"/>
                  </a:cubicBezTo>
                  <a:cubicBezTo>
                    <a:pt x="2128043" y="142262"/>
                    <a:pt x="2118985" y="184354"/>
                    <a:pt x="2117387" y="239234"/>
                  </a:cubicBezTo>
                  <a:cubicBezTo>
                    <a:pt x="2117387" y="240567"/>
                    <a:pt x="2118452" y="241632"/>
                    <a:pt x="2119784" y="241632"/>
                  </a:cubicBezTo>
                  <a:lnTo>
                    <a:pt x="2205567" y="245628"/>
                  </a:lnTo>
                  <a:cubicBezTo>
                    <a:pt x="2210896" y="245894"/>
                    <a:pt x="2215158" y="241898"/>
                    <a:pt x="2215691" y="236571"/>
                  </a:cubicBezTo>
                  <a:cubicBezTo>
                    <a:pt x="2218888" y="195543"/>
                    <a:pt x="2226347" y="165440"/>
                    <a:pt x="2238335" y="144926"/>
                  </a:cubicBezTo>
                  <a:cubicBezTo>
                    <a:pt x="2253255" y="118818"/>
                    <a:pt x="2278030" y="104965"/>
                    <a:pt x="2309200" y="104965"/>
                  </a:cubicBezTo>
                  <a:cubicBezTo>
                    <a:pt x="2331311" y="104965"/>
                    <a:pt x="2350227" y="113223"/>
                    <a:pt x="2365145" y="129475"/>
                  </a:cubicBezTo>
                  <a:cubicBezTo>
                    <a:pt x="2379798" y="145459"/>
                    <a:pt x="2386991" y="165706"/>
                    <a:pt x="2386991" y="189682"/>
                  </a:cubicBezTo>
                  <a:cubicBezTo>
                    <a:pt x="2386991" y="220319"/>
                    <a:pt x="2377933" y="248026"/>
                    <a:pt x="2359817" y="272535"/>
                  </a:cubicBezTo>
                  <a:cubicBezTo>
                    <a:pt x="2342767" y="295713"/>
                    <a:pt x="2308933" y="330346"/>
                    <a:pt x="2256451" y="378566"/>
                  </a:cubicBezTo>
                  <a:cubicBezTo>
                    <a:pt x="2218089" y="413998"/>
                    <a:pt x="2187984" y="446766"/>
                    <a:pt x="2166938" y="476337"/>
                  </a:cubicBezTo>
                  <a:cubicBezTo>
                    <a:pt x="2146159" y="505375"/>
                    <a:pt x="2130973" y="535746"/>
                    <a:pt x="2121915" y="566383"/>
                  </a:cubicBezTo>
                  <a:cubicBezTo>
                    <a:pt x="2114989" y="589560"/>
                    <a:pt x="2109661" y="639911"/>
                    <a:pt x="2108063" y="675343"/>
                  </a:cubicBezTo>
                  <a:cubicBezTo>
                    <a:pt x="2107263" y="696390"/>
                    <a:pt x="2090213" y="712640"/>
                    <a:pt x="2069167" y="712640"/>
                  </a:cubicBezTo>
                  <a:lnTo>
                    <a:pt x="2020148" y="712640"/>
                  </a:lnTo>
                  <a:lnTo>
                    <a:pt x="13833" y="712640"/>
                  </a:lnTo>
                  <a:cubicBezTo>
                    <a:pt x="7440" y="712640"/>
                    <a:pt x="1579" y="708378"/>
                    <a:pt x="247" y="701984"/>
                  </a:cubicBezTo>
                  <a:cubicBezTo>
                    <a:pt x="-1352" y="693459"/>
                    <a:pt x="5042" y="686000"/>
                    <a:pt x="13301" y="686000"/>
                  </a:cubicBezTo>
                  <a:lnTo>
                    <a:pt x="2020148" y="686000"/>
                  </a:lnTo>
                  <a:lnTo>
                    <a:pt x="2069167" y="686000"/>
                  </a:lnTo>
                  <a:cubicBezTo>
                    <a:pt x="2075827" y="686000"/>
                    <a:pt x="2081155" y="680938"/>
                    <a:pt x="2081421" y="674278"/>
                  </a:cubicBezTo>
                  <a:cubicBezTo>
                    <a:pt x="2082753" y="637780"/>
                    <a:pt x="2088614" y="584764"/>
                    <a:pt x="2096340" y="558923"/>
                  </a:cubicBezTo>
                  <a:cubicBezTo>
                    <a:pt x="2106197" y="525355"/>
                    <a:pt x="2122715" y="492322"/>
                    <a:pt x="2145359" y="460885"/>
                  </a:cubicBezTo>
                  <a:cubicBezTo>
                    <a:pt x="2167738" y="429983"/>
                    <a:pt x="2198907" y="395615"/>
                    <a:pt x="2238602" y="358851"/>
                  </a:cubicBezTo>
                  <a:cubicBezTo>
                    <a:pt x="2289219" y="312496"/>
                    <a:pt x="2322787" y="278130"/>
                    <a:pt x="2338505" y="256817"/>
                  </a:cubicBezTo>
                  <a:cubicBezTo>
                    <a:pt x="2353157" y="236836"/>
                    <a:pt x="2360350" y="214991"/>
                    <a:pt x="2360350" y="189682"/>
                  </a:cubicBezTo>
                  <a:cubicBezTo>
                    <a:pt x="2360350" y="172366"/>
                    <a:pt x="2355555" y="158512"/>
                    <a:pt x="2345431" y="147590"/>
                  </a:cubicBezTo>
                  <a:cubicBezTo>
                    <a:pt x="2335574" y="136934"/>
                    <a:pt x="2323852" y="131872"/>
                    <a:pt x="2309200" y="131872"/>
                  </a:cubicBezTo>
                  <a:cubicBezTo>
                    <a:pt x="2287088" y="131872"/>
                    <a:pt x="2271903" y="140397"/>
                    <a:pt x="2261247" y="158512"/>
                  </a:cubicBezTo>
                  <a:cubicBezTo>
                    <a:pt x="2251389" y="175296"/>
                    <a:pt x="2244995" y="202470"/>
                    <a:pt x="2242331" y="238968"/>
                  </a:cubicBezTo>
                  <a:cubicBezTo>
                    <a:pt x="2240733" y="258682"/>
                    <a:pt x="2224215" y="273334"/>
                    <a:pt x="2204501" y="272535"/>
                  </a:cubicBezTo>
                  <a:lnTo>
                    <a:pt x="2118719" y="268539"/>
                  </a:lnTo>
                  <a:cubicBezTo>
                    <a:pt x="2103001" y="267740"/>
                    <a:pt x="2090746" y="254420"/>
                    <a:pt x="2091012" y="238968"/>
                  </a:cubicBezTo>
                  <a:cubicBezTo>
                    <a:pt x="2092611" y="179559"/>
                    <a:pt x="2102734" y="133204"/>
                    <a:pt x="2121649" y="100969"/>
                  </a:cubicBezTo>
                  <a:cubicBezTo>
                    <a:pt x="2142429" y="65803"/>
                    <a:pt x="2170935" y="39695"/>
                    <a:pt x="2206633" y="23710"/>
                  </a:cubicBezTo>
                  <a:cubicBezTo>
                    <a:pt x="2241533" y="7992"/>
                    <a:pt x="2279895" y="0"/>
                    <a:pt x="2320655" y="0"/>
                  </a:cubicBezTo>
                  <a:close/>
                </a:path>
              </a:pathLst>
            </a:custGeom>
            <a:solidFill>
              <a:schemeClr val="accent2"/>
            </a:solidFill>
            <a:ln w="9525" cap="flat">
              <a:noFill/>
              <a:prstDash val="solid"/>
              <a:miter/>
            </a:ln>
          </p:spPr>
          <p:txBody>
            <a:bodyPr wrap="square" rtlCol="0" anchor="ctr">
              <a:noAutofit/>
            </a:bodyPr>
            <a:lstStyle/>
            <a:p>
              <a:endParaRPr lang="en-US">
                <a:solidFill>
                  <a:prstClr val="black"/>
                </a:solidFill>
              </a:endParaRPr>
            </a:p>
          </p:txBody>
        </p:sp>
        <p:sp>
          <p:nvSpPr>
            <p:cNvPr id="16" name="Freeform: Shape 15">
              <a:extLst>
                <a:ext uri="{FF2B5EF4-FFF2-40B4-BE49-F238E27FC236}">
                  <a16:creationId xmlns:a16="http://schemas.microsoft.com/office/drawing/2014/main" xmlns="" id="{83FF2870-B2BA-4F9C-ABAB-D7162A139B0F}"/>
                </a:ext>
              </a:extLst>
            </p:cNvPr>
            <p:cNvSpPr/>
            <p:nvPr/>
          </p:nvSpPr>
          <p:spPr>
            <a:xfrm>
              <a:off x="11477118" y="5890245"/>
              <a:ext cx="258415" cy="293048"/>
            </a:xfrm>
            <a:custGeom>
              <a:avLst/>
              <a:gdLst>
                <a:gd name="connsiteX0" fmla="*/ 440715 w 533434"/>
                <a:gd name="connsiteY0" fmla="*/ 250808 h 604925"/>
                <a:gd name="connsiteX1" fmla="*/ 335252 w 533434"/>
                <a:gd name="connsiteY1" fmla="*/ 523875 h 604925"/>
                <a:gd name="connsiteX2" fmla="*/ 96381 w 533434"/>
                <a:gd name="connsiteY2" fmla="*/ 354677 h 604925"/>
                <a:gd name="connsiteX3" fmla="*/ 201843 w 533434"/>
                <a:gd name="connsiteY3" fmla="*/ 81610 h 604925"/>
                <a:gd name="connsiteX4" fmla="*/ 440715 w 533434"/>
                <a:gd name="connsiteY4" fmla="*/ 250808 h 6049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3434" h="604925">
                  <a:moveTo>
                    <a:pt x="440715" y="250808"/>
                  </a:moveTo>
                  <a:cubicBezTo>
                    <a:pt x="477555" y="372936"/>
                    <a:pt x="430337" y="495192"/>
                    <a:pt x="335252" y="523875"/>
                  </a:cubicBezTo>
                  <a:cubicBezTo>
                    <a:pt x="240167" y="552557"/>
                    <a:pt x="133221" y="476805"/>
                    <a:pt x="96381" y="354677"/>
                  </a:cubicBezTo>
                  <a:cubicBezTo>
                    <a:pt x="59541" y="232549"/>
                    <a:pt x="106758" y="110293"/>
                    <a:pt x="201843" y="81610"/>
                  </a:cubicBezTo>
                  <a:cubicBezTo>
                    <a:pt x="296928" y="52928"/>
                    <a:pt x="403875" y="128680"/>
                    <a:pt x="440715" y="250808"/>
                  </a:cubicBezTo>
                  <a:close/>
                </a:path>
              </a:pathLst>
            </a:custGeom>
            <a:noFill/>
            <a:ln w="28575" cap="flat">
              <a:solidFill>
                <a:schemeClr val="accent2"/>
              </a:solidFill>
              <a:prstDash val="solid"/>
              <a:miter/>
            </a:ln>
          </p:spPr>
          <p:txBody>
            <a:bodyPr rtlCol="0" anchor="ctr"/>
            <a:lstStyle/>
            <a:p>
              <a:endParaRPr lang="en-US">
                <a:solidFill>
                  <a:prstClr val="black"/>
                </a:solidFill>
              </a:endParaRPr>
            </a:p>
          </p:txBody>
        </p:sp>
        <p:sp>
          <p:nvSpPr>
            <p:cNvPr id="17" name="Freeform: Shape 16">
              <a:extLst>
                <a:ext uri="{FF2B5EF4-FFF2-40B4-BE49-F238E27FC236}">
                  <a16:creationId xmlns:a16="http://schemas.microsoft.com/office/drawing/2014/main" xmlns="" id="{0AF4FC95-B04B-4C60-A9D1-CFAF18B4E6A6}"/>
                </a:ext>
              </a:extLst>
            </p:cNvPr>
            <p:cNvSpPr/>
            <p:nvPr/>
          </p:nvSpPr>
          <p:spPr>
            <a:xfrm>
              <a:off x="10433420" y="5924696"/>
              <a:ext cx="186485" cy="506174"/>
            </a:xfrm>
            <a:custGeom>
              <a:avLst/>
              <a:gdLst>
                <a:gd name="connsiteX0" fmla="*/ 190551 w 384952"/>
                <a:gd name="connsiteY0" fmla="*/ 1041847 h 1044871"/>
                <a:gd name="connsiteX1" fmla="*/ 42620 w 384952"/>
                <a:gd name="connsiteY1" fmla="*/ 898315 h 1044871"/>
                <a:gd name="connsiteX2" fmla="*/ 4124 w 384952"/>
                <a:gd name="connsiteY2" fmla="*/ 523811 h 1044871"/>
                <a:gd name="connsiteX3" fmla="*/ 42069 w 384952"/>
                <a:gd name="connsiteY3" fmla="*/ 151506 h 1044871"/>
                <a:gd name="connsiteX4" fmla="*/ 192201 w 384952"/>
                <a:gd name="connsiteY4" fmla="*/ 4124 h 1044871"/>
                <a:gd name="connsiteX5" fmla="*/ 342333 w 384952"/>
                <a:gd name="connsiteY5" fmla="*/ 148207 h 1044871"/>
                <a:gd name="connsiteX6" fmla="*/ 380828 w 384952"/>
                <a:gd name="connsiteY6" fmla="*/ 523261 h 1044871"/>
                <a:gd name="connsiteX7" fmla="*/ 352231 w 384952"/>
                <a:gd name="connsiteY7" fmla="*/ 848821 h 1044871"/>
                <a:gd name="connsiteX8" fmla="*/ 190551 w 384952"/>
                <a:gd name="connsiteY8" fmla="*/ 1041847 h 1044871"/>
                <a:gd name="connsiteX9" fmla="*/ 192201 w 384952"/>
                <a:gd name="connsiteY9" fmla="*/ 59118 h 1044871"/>
                <a:gd name="connsiteX10" fmla="*/ 94313 w 384952"/>
                <a:gd name="connsiteY10" fmla="*/ 166905 h 1044871"/>
                <a:gd name="connsiteX11" fmla="*/ 58567 w 384952"/>
                <a:gd name="connsiteY11" fmla="*/ 524361 h 1044871"/>
                <a:gd name="connsiteX12" fmla="*/ 94863 w 384952"/>
                <a:gd name="connsiteY12" fmla="*/ 882917 h 1044871"/>
                <a:gd name="connsiteX13" fmla="*/ 190001 w 384952"/>
                <a:gd name="connsiteY13" fmla="*/ 987404 h 1044871"/>
                <a:gd name="connsiteX14" fmla="*/ 297788 w 384952"/>
                <a:gd name="connsiteY14" fmla="*/ 840022 h 1044871"/>
                <a:gd name="connsiteX15" fmla="*/ 325284 w 384952"/>
                <a:gd name="connsiteY15" fmla="*/ 523261 h 1044871"/>
                <a:gd name="connsiteX16" fmla="*/ 288989 w 384952"/>
                <a:gd name="connsiteY16" fmla="*/ 164155 h 1044871"/>
                <a:gd name="connsiteX17" fmla="*/ 192201 w 384952"/>
                <a:gd name="connsiteY17" fmla="*/ 59118 h 1044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84952" h="1044871">
                  <a:moveTo>
                    <a:pt x="190551" y="1041847"/>
                  </a:moveTo>
                  <a:cubicBezTo>
                    <a:pt x="121260" y="1041847"/>
                    <a:pt x="71216" y="993453"/>
                    <a:pt x="42620" y="898315"/>
                  </a:cubicBezTo>
                  <a:cubicBezTo>
                    <a:pt x="16773" y="813625"/>
                    <a:pt x="4124" y="687141"/>
                    <a:pt x="4124" y="523811"/>
                  </a:cubicBezTo>
                  <a:cubicBezTo>
                    <a:pt x="4124" y="363780"/>
                    <a:pt x="16773" y="238396"/>
                    <a:pt x="42069" y="151506"/>
                  </a:cubicBezTo>
                  <a:cubicBezTo>
                    <a:pt x="70116" y="53618"/>
                    <a:pt x="120710" y="4124"/>
                    <a:pt x="192201" y="4124"/>
                  </a:cubicBezTo>
                  <a:cubicBezTo>
                    <a:pt x="263143" y="4124"/>
                    <a:pt x="313186" y="52519"/>
                    <a:pt x="342333" y="148207"/>
                  </a:cubicBezTo>
                  <a:cubicBezTo>
                    <a:pt x="368179" y="233446"/>
                    <a:pt x="380828" y="359381"/>
                    <a:pt x="380828" y="523261"/>
                  </a:cubicBezTo>
                  <a:cubicBezTo>
                    <a:pt x="380828" y="624998"/>
                    <a:pt x="371479" y="734435"/>
                    <a:pt x="352231" y="848821"/>
                  </a:cubicBezTo>
                  <a:cubicBezTo>
                    <a:pt x="331334" y="976955"/>
                    <a:pt x="276891" y="1041847"/>
                    <a:pt x="190551" y="1041847"/>
                  </a:cubicBezTo>
                  <a:close/>
                  <a:moveTo>
                    <a:pt x="192201" y="59118"/>
                  </a:moveTo>
                  <a:cubicBezTo>
                    <a:pt x="175703" y="59118"/>
                    <a:pt x="125659" y="59118"/>
                    <a:pt x="94313" y="166905"/>
                  </a:cubicBezTo>
                  <a:cubicBezTo>
                    <a:pt x="70666" y="248844"/>
                    <a:pt x="58567" y="369280"/>
                    <a:pt x="58567" y="524361"/>
                  </a:cubicBezTo>
                  <a:cubicBezTo>
                    <a:pt x="58567" y="682191"/>
                    <a:pt x="70666" y="803176"/>
                    <a:pt x="94863" y="882917"/>
                  </a:cubicBezTo>
                  <a:cubicBezTo>
                    <a:pt x="126759" y="987404"/>
                    <a:pt x="174604" y="987404"/>
                    <a:pt x="190001" y="987404"/>
                  </a:cubicBezTo>
                  <a:cubicBezTo>
                    <a:pt x="210899" y="987404"/>
                    <a:pt x="273591" y="987404"/>
                    <a:pt x="297788" y="840022"/>
                  </a:cubicBezTo>
                  <a:cubicBezTo>
                    <a:pt x="315936" y="728386"/>
                    <a:pt x="325284" y="621699"/>
                    <a:pt x="325284" y="523261"/>
                  </a:cubicBezTo>
                  <a:cubicBezTo>
                    <a:pt x="325284" y="365430"/>
                    <a:pt x="313186" y="244445"/>
                    <a:pt x="288989" y="164155"/>
                  </a:cubicBezTo>
                  <a:cubicBezTo>
                    <a:pt x="258193" y="59118"/>
                    <a:pt x="208699" y="59118"/>
                    <a:pt x="192201" y="59118"/>
                  </a:cubicBezTo>
                  <a:close/>
                </a:path>
              </a:pathLst>
            </a:custGeom>
            <a:solidFill>
              <a:schemeClr val="accent2"/>
            </a:solidFill>
            <a:ln w="9525" cap="flat">
              <a:noFill/>
              <a:prstDash val="solid"/>
              <a:miter/>
            </a:ln>
          </p:spPr>
          <p:txBody>
            <a:bodyPr rtlCol="0" anchor="ctr"/>
            <a:lstStyle/>
            <a:p>
              <a:endParaRPr lang="en-US">
                <a:solidFill>
                  <a:prstClr val="black"/>
                </a:solidFill>
              </a:endParaRPr>
            </a:p>
          </p:txBody>
        </p:sp>
        <p:cxnSp>
          <p:nvCxnSpPr>
            <p:cNvPr id="18" name="Straight Connector 17">
              <a:extLst>
                <a:ext uri="{FF2B5EF4-FFF2-40B4-BE49-F238E27FC236}">
                  <a16:creationId xmlns:a16="http://schemas.microsoft.com/office/drawing/2014/main" xmlns="" id="{9D8F0836-27C0-45BE-819F-AB6454E376F0}"/>
                </a:ext>
              </a:extLst>
            </p:cNvPr>
            <p:cNvCxnSpPr>
              <a:cxnSpLocks/>
            </p:cNvCxnSpPr>
            <p:nvPr/>
          </p:nvCxnSpPr>
          <p:spPr>
            <a:xfrm>
              <a:off x="0" y="6503154"/>
              <a:ext cx="8181474" cy="0"/>
            </a:xfrm>
            <a:prstGeom prst="line">
              <a:avLst/>
            </a:prstGeom>
            <a:ln w="25400">
              <a:solidFill>
                <a:schemeClr val="accent2"/>
              </a:solidFill>
            </a:ln>
          </p:spPr>
          <p:style>
            <a:lnRef idx="1">
              <a:schemeClr val="accent1"/>
            </a:lnRef>
            <a:fillRef idx="0">
              <a:schemeClr val="accent1"/>
            </a:fillRef>
            <a:effectRef idx="0">
              <a:schemeClr val="accent1"/>
            </a:effectRef>
            <a:fontRef idx="minor">
              <a:schemeClr val="tx1"/>
            </a:fontRef>
          </p:style>
        </p:cxnSp>
      </p:grpSp>
      <p:sp>
        <p:nvSpPr>
          <p:cNvPr id="19" name="Rectangle 18">
            <a:extLst>
              <a:ext uri="{FF2B5EF4-FFF2-40B4-BE49-F238E27FC236}">
                <a16:creationId xmlns:a16="http://schemas.microsoft.com/office/drawing/2014/main" xmlns="" id="{494E07A3-1047-4679-92CE-91D2CCB12FA8}"/>
              </a:ext>
            </a:extLst>
          </p:cNvPr>
          <p:cNvSpPr/>
          <p:nvPr userDrawn="1"/>
        </p:nvSpPr>
        <p:spPr>
          <a:xfrm>
            <a:off x="0" y="6485021"/>
            <a:ext cx="12192000" cy="372979"/>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Tree>
    <p:extLst>
      <p:ext uri="{BB962C8B-B14F-4D97-AF65-F5344CB8AC3E}">
        <p14:creationId xmlns:p14="http://schemas.microsoft.com/office/powerpoint/2010/main" val="1879529185"/>
      </p:ext>
    </p:extLst>
  </p:cSld>
  <p:clrMapOvr>
    <a:masterClrMapping/>
  </p:clrMapOvr>
</p:sldLayout>
</file>

<file path=ppt/slideLayouts/slideLayout320.xml><?xml version="1.0" encoding="utf-8"?>
<p:sldLayout xmlns:a="http://schemas.openxmlformats.org/drawingml/2006/main" xmlns:r="http://schemas.openxmlformats.org/officeDocument/2006/relationships" xmlns:p="http://schemas.openxmlformats.org/presentationml/2006/main" userDrawn="1">
  <p:cSld name="2_Images and Contents Layout">
    <p:spTree>
      <p:nvGrpSpPr>
        <p:cNvPr id="1" name=""/>
        <p:cNvGrpSpPr/>
        <p:nvPr/>
      </p:nvGrpSpPr>
      <p:grpSpPr>
        <a:xfrm>
          <a:off x="0" y="0"/>
          <a:ext cx="0" cy="0"/>
          <a:chOff x="0" y="0"/>
          <a:chExt cx="0" cy="0"/>
        </a:xfrm>
      </p:grpSpPr>
      <p:sp>
        <p:nvSpPr>
          <p:cNvPr id="4" name="Picture Placeholder 2"/>
          <p:cNvSpPr>
            <a:spLocks noGrp="1"/>
          </p:cNvSpPr>
          <p:nvPr>
            <p:ph type="pic" idx="18" hasCustomPrompt="1"/>
          </p:nvPr>
        </p:nvSpPr>
        <p:spPr>
          <a:xfrm>
            <a:off x="0" y="0"/>
            <a:ext cx="6096000" cy="6858000"/>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2" name="Rectangle 1"/>
          <p:cNvSpPr/>
          <p:nvPr userDrawn="1"/>
        </p:nvSpPr>
        <p:spPr>
          <a:xfrm>
            <a:off x="6836229" y="2276872"/>
            <a:ext cx="5355771" cy="2736304"/>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a:solidFill>
                <a:prstClr val="white"/>
              </a:solidFill>
            </a:endParaRPr>
          </a:p>
        </p:txBody>
      </p:sp>
    </p:spTree>
    <p:extLst>
      <p:ext uri="{BB962C8B-B14F-4D97-AF65-F5344CB8AC3E}">
        <p14:creationId xmlns:p14="http://schemas.microsoft.com/office/powerpoint/2010/main" val="3659006533"/>
      </p:ext>
    </p:extLst>
  </p:cSld>
  <p:clrMapOvr>
    <a:masterClrMapping/>
  </p:clrMapOvr>
</p:sldLayout>
</file>

<file path=ppt/slideLayouts/slideLayout321.xml><?xml version="1.0" encoding="utf-8"?>
<p:sldLayout xmlns:a="http://schemas.openxmlformats.org/drawingml/2006/main" xmlns:r="http://schemas.openxmlformats.org/officeDocument/2006/relationships" xmlns:p="http://schemas.openxmlformats.org/presentationml/2006/main" preserve="1" userDrawn="1">
  <p:cSld name="1_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2466474" y="339509"/>
            <a:ext cx="9430252" cy="724247"/>
          </a:xfrm>
          <a:prstGeom prst="rect">
            <a:avLst/>
          </a:prstGeom>
        </p:spPr>
        <p:txBody>
          <a:bodyPr anchor="ctr"/>
          <a:lstStyle>
            <a:lvl1pPr marL="0" indent="0" algn="l">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
        <p:nvSpPr>
          <p:cNvPr id="5" name="Rectangle 4">
            <a:extLst>
              <a:ext uri="{FF2B5EF4-FFF2-40B4-BE49-F238E27FC236}">
                <a16:creationId xmlns:a16="http://schemas.microsoft.com/office/drawing/2014/main" xmlns="" id="{39919EF6-B417-4451-B188-C2C0ABEF2C95}"/>
              </a:ext>
            </a:extLst>
          </p:cNvPr>
          <p:cNvSpPr/>
          <p:nvPr userDrawn="1"/>
        </p:nvSpPr>
        <p:spPr>
          <a:xfrm>
            <a:off x="0" y="0"/>
            <a:ext cx="2322095" cy="6858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6" name="TextBox 5">
            <a:extLst>
              <a:ext uri="{FF2B5EF4-FFF2-40B4-BE49-F238E27FC236}">
                <a16:creationId xmlns:a16="http://schemas.microsoft.com/office/drawing/2014/main" xmlns="" id="{EC657923-A0DE-46FE-BBC8-57B9510D394B}"/>
              </a:ext>
            </a:extLst>
          </p:cNvPr>
          <p:cNvSpPr txBox="1"/>
          <p:nvPr userDrawn="1"/>
        </p:nvSpPr>
        <p:spPr>
          <a:xfrm>
            <a:off x="188399" y="1103287"/>
            <a:ext cx="3517324" cy="461665"/>
          </a:xfrm>
          <a:prstGeom prst="rect">
            <a:avLst/>
          </a:prstGeom>
          <a:noFill/>
        </p:spPr>
        <p:txBody>
          <a:bodyPr wrap="square" rtlCol="0" anchor="ctr">
            <a:spAutoFit/>
          </a:bodyPr>
          <a:lstStyle/>
          <a:p>
            <a:r>
              <a:rPr lang="en-US" altLang="ko-KR" sz="2400" dirty="0">
                <a:solidFill>
                  <a:srgbClr val="FEB7D8">
                    <a:lumMod val="75000"/>
                  </a:srgbClr>
                </a:solidFill>
                <a:cs typeface="Arial" pitchFamily="34" charset="0"/>
              </a:rPr>
              <a:t>Education</a:t>
            </a:r>
            <a:endParaRPr lang="ko-KR" altLang="en-US" sz="2400" dirty="0">
              <a:solidFill>
                <a:srgbClr val="FEB7D8">
                  <a:lumMod val="75000"/>
                </a:srgbClr>
              </a:solidFill>
              <a:cs typeface="Arial" pitchFamily="34" charset="0"/>
            </a:endParaRPr>
          </a:p>
        </p:txBody>
      </p:sp>
      <p:sp>
        <p:nvSpPr>
          <p:cNvPr id="7" name="TextBox 6">
            <a:extLst>
              <a:ext uri="{FF2B5EF4-FFF2-40B4-BE49-F238E27FC236}">
                <a16:creationId xmlns:a16="http://schemas.microsoft.com/office/drawing/2014/main" xmlns="" id="{0BDCF291-E914-47A1-9E07-2183A941A8E7}"/>
              </a:ext>
            </a:extLst>
          </p:cNvPr>
          <p:cNvSpPr txBox="1"/>
          <p:nvPr userDrawn="1"/>
        </p:nvSpPr>
        <p:spPr>
          <a:xfrm>
            <a:off x="188399" y="1454636"/>
            <a:ext cx="3517324" cy="461665"/>
          </a:xfrm>
          <a:prstGeom prst="rect">
            <a:avLst/>
          </a:prstGeom>
          <a:noFill/>
        </p:spPr>
        <p:txBody>
          <a:bodyPr wrap="square" rtlCol="0" anchor="ctr">
            <a:spAutoFit/>
          </a:bodyPr>
          <a:lstStyle/>
          <a:p>
            <a:r>
              <a:rPr lang="en-US" altLang="ko-KR" sz="2400" dirty="0">
                <a:solidFill>
                  <a:srgbClr val="FEB7D8">
                    <a:lumMod val="75000"/>
                  </a:srgbClr>
                </a:solidFill>
                <a:cs typeface="Arial" pitchFamily="34" charset="0"/>
              </a:rPr>
              <a:t>Plan</a:t>
            </a:r>
            <a:endParaRPr lang="ko-KR" altLang="en-US" sz="2400" dirty="0">
              <a:solidFill>
                <a:srgbClr val="FEB7D8">
                  <a:lumMod val="75000"/>
                </a:srgbClr>
              </a:solidFill>
              <a:cs typeface="Arial" pitchFamily="34" charset="0"/>
            </a:endParaRPr>
          </a:p>
        </p:txBody>
      </p:sp>
      <p:grpSp>
        <p:nvGrpSpPr>
          <p:cNvPr id="8" name="Group 7">
            <a:extLst>
              <a:ext uri="{FF2B5EF4-FFF2-40B4-BE49-F238E27FC236}">
                <a16:creationId xmlns:a16="http://schemas.microsoft.com/office/drawing/2014/main" xmlns="" id="{0E077479-776C-4BDA-9446-1C8D13201629}"/>
              </a:ext>
            </a:extLst>
          </p:cNvPr>
          <p:cNvGrpSpPr/>
          <p:nvPr userDrawn="1"/>
        </p:nvGrpSpPr>
        <p:grpSpPr>
          <a:xfrm>
            <a:off x="295274" y="447797"/>
            <a:ext cx="1618143" cy="491518"/>
            <a:chOff x="6442698" y="4204191"/>
            <a:chExt cx="3262908" cy="991122"/>
          </a:xfrm>
          <a:solidFill>
            <a:schemeClr val="accent1">
              <a:lumMod val="75000"/>
            </a:schemeClr>
          </a:solidFill>
        </p:grpSpPr>
        <p:sp>
          <p:nvSpPr>
            <p:cNvPr id="9" name="Freeform: Shape 8">
              <a:extLst>
                <a:ext uri="{FF2B5EF4-FFF2-40B4-BE49-F238E27FC236}">
                  <a16:creationId xmlns:a16="http://schemas.microsoft.com/office/drawing/2014/main" xmlns="" id="{CACF40F7-03F9-442E-96A1-09783D760CBF}"/>
                </a:ext>
              </a:extLst>
            </p:cNvPr>
            <p:cNvSpPr/>
            <p:nvPr/>
          </p:nvSpPr>
          <p:spPr>
            <a:xfrm flipH="1">
              <a:off x="6442698" y="4300261"/>
              <a:ext cx="727472" cy="887611"/>
            </a:xfrm>
            <a:custGeom>
              <a:avLst/>
              <a:gdLst>
                <a:gd name="connsiteX0" fmla="*/ 357783 w 727472"/>
                <a:gd name="connsiteY0" fmla="*/ 0 h 887611"/>
                <a:gd name="connsiteX1" fmla="*/ 158651 w 727472"/>
                <a:gd name="connsiteY1" fmla="*/ 29171 h 887611"/>
                <a:gd name="connsiteX2" fmla="*/ 46732 w 727472"/>
                <a:gd name="connsiteY2" fmla="*/ 118765 h 887611"/>
                <a:gd name="connsiteX3" fmla="*/ 5953 w 727472"/>
                <a:gd name="connsiteY3" fmla="*/ 254199 h 887611"/>
                <a:gd name="connsiteX4" fmla="*/ 52685 w 727472"/>
                <a:gd name="connsiteY4" fmla="*/ 406599 h 887611"/>
                <a:gd name="connsiteX5" fmla="*/ 222647 w 727472"/>
                <a:gd name="connsiteY5" fmla="*/ 566142 h 887611"/>
                <a:gd name="connsiteX6" fmla="*/ 320576 w 727472"/>
                <a:gd name="connsiteY6" fmla="*/ 636985 h 887611"/>
                <a:gd name="connsiteX7" fmla="*/ 378619 w 727472"/>
                <a:gd name="connsiteY7" fmla="*/ 689967 h 887611"/>
                <a:gd name="connsiteX8" fmla="*/ 0 w 727472"/>
                <a:gd name="connsiteY8" fmla="*/ 689967 h 887611"/>
                <a:gd name="connsiteX9" fmla="*/ 0 w 727472"/>
                <a:gd name="connsiteY9" fmla="*/ 887611 h 887611"/>
                <a:gd name="connsiteX10" fmla="*/ 727472 w 727472"/>
                <a:gd name="connsiteY10" fmla="*/ 887611 h 887611"/>
                <a:gd name="connsiteX11" fmla="*/ 651569 w 727472"/>
                <a:gd name="connsiteY11" fmla="*/ 684907 h 887611"/>
                <a:gd name="connsiteX12" fmla="*/ 413742 w 727472"/>
                <a:gd name="connsiteY12" fmla="*/ 460772 h 887611"/>
                <a:gd name="connsiteX13" fmla="*/ 277416 w 727472"/>
                <a:gd name="connsiteY13" fmla="*/ 340519 h 887611"/>
                <a:gd name="connsiteX14" fmla="*/ 247650 w 727472"/>
                <a:gd name="connsiteY14" fmla="*/ 262533 h 887611"/>
                <a:gd name="connsiteX15" fmla="*/ 277118 w 727472"/>
                <a:gd name="connsiteY15" fmla="*/ 194370 h 887611"/>
                <a:gd name="connsiteX16" fmla="*/ 351234 w 727472"/>
                <a:gd name="connsiteY16" fmla="*/ 166092 h 887611"/>
                <a:gd name="connsiteX17" fmla="*/ 427137 w 727472"/>
                <a:gd name="connsiteY17" fmla="*/ 195263 h 887611"/>
                <a:gd name="connsiteX18" fmla="*/ 466725 w 727472"/>
                <a:gd name="connsiteY18" fmla="*/ 298252 h 887611"/>
                <a:gd name="connsiteX19" fmla="*/ 709612 w 727472"/>
                <a:gd name="connsiteY19" fmla="*/ 278607 h 887611"/>
                <a:gd name="connsiteX20" fmla="*/ 657225 w 727472"/>
                <a:gd name="connsiteY20" fmla="*/ 118765 h 887611"/>
                <a:gd name="connsiteX21" fmla="*/ 549771 w 727472"/>
                <a:gd name="connsiteY21" fmla="*/ 30659 h 887611"/>
                <a:gd name="connsiteX22" fmla="*/ 357783 w 727472"/>
                <a:gd name="connsiteY22" fmla="*/ 0 h 8876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27472" h="887611">
                  <a:moveTo>
                    <a:pt x="357783" y="0"/>
                  </a:moveTo>
                  <a:cubicBezTo>
                    <a:pt x="272455" y="0"/>
                    <a:pt x="206077" y="9724"/>
                    <a:pt x="158651" y="29171"/>
                  </a:cubicBezTo>
                  <a:cubicBezTo>
                    <a:pt x="111224" y="48617"/>
                    <a:pt x="73918" y="78482"/>
                    <a:pt x="46732" y="118765"/>
                  </a:cubicBezTo>
                  <a:cubicBezTo>
                    <a:pt x="19546" y="159048"/>
                    <a:pt x="5953" y="204192"/>
                    <a:pt x="5953" y="254199"/>
                  </a:cubicBezTo>
                  <a:cubicBezTo>
                    <a:pt x="5953" y="307380"/>
                    <a:pt x="21530" y="358180"/>
                    <a:pt x="52685" y="406599"/>
                  </a:cubicBezTo>
                  <a:cubicBezTo>
                    <a:pt x="83840" y="455017"/>
                    <a:pt x="140494" y="508199"/>
                    <a:pt x="222647" y="566142"/>
                  </a:cubicBezTo>
                  <a:cubicBezTo>
                    <a:pt x="271463" y="599877"/>
                    <a:pt x="304105" y="623491"/>
                    <a:pt x="320576" y="636985"/>
                  </a:cubicBezTo>
                  <a:cubicBezTo>
                    <a:pt x="337046" y="650478"/>
                    <a:pt x="356394" y="668139"/>
                    <a:pt x="378619" y="689967"/>
                  </a:cubicBezTo>
                  <a:lnTo>
                    <a:pt x="0" y="689967"/>
                  </a:lnTo>
                  <a:lnTo>
                    <a:pt x="0" y="887611"/>
                  </a:lnTo>
                  <a:lnTo>
                    <a:pt x="727472" y="887611"/>
                  </a:lnTo>
                  <a:cubicBezTo>
                    <a:pt x="719137" y="815777"/>
                    <a:pt x="693837" y="748209"/>
                    <a:pt x="651569" y="684907"/>
                  </a:cubicBezTo>
                  <a:cubicBezTo>
                    <a:pt x="609302" y="621606"/>
                    <a:pt x="530027" y="546894"/>
                    <a:pt x="413742" y="460772"/>
                  </a:cubicBezTo>
                  <a:cubicBezTo>
                    <a:pt x="342702" y="407988"/>
                    <a:pt x="297259" y="367903"/>
                    <a:pt x="277416" y="340519"/>
                  </a:cubicBezTo>
                  <a:cubicBezTo>
                    <a:pt x="257572" y="313135"/>
                    <a:pt x="247650" y="287139"/>
                    <a:pt x="247650" y="262533"/>
                  </a:cubicBezTo>
                  <a:cubicBezTo>
                    <a:pt x="247650" y="235943"/>
                    <a:pt x="257473" y="213221"/>
                    <a:pt x="277118" y="194370"/>
                  </a:cubicBezTo>
                  <a:cubicBezTo>
                    <a:pt x="296763" y="175518"/>
                    <a:pt x="321469" y="166092"/>
                    <a:pt x="351234" y="166092"/>
                  </a:cubicBezTo>
                  <a:cubicBezTo>
                    <a:pt x="382191" y="166092"/>
                    <a:pt x="407491" y="175816"/>
                    <a:pt x="427137" y="195263"/>
                  </a:cubicBezTo>
                  <a:cubicBezTo>
                    <a:pt x="446782" y="214710"/>
                    <a:pt x="459978" y="249039"/>
                    <a:pt x="466725" y="298252"/>
                  </a:cubicBezTo>
                  <a:lnTo>
                    <a:pt x="709612" y="278607"/>
                  </a:lnTo>
                  <a:cubicBezTo>
                    <a:pt x="700087" y="210344"/>
                    <a:pt x="682625" y="157064"/>
                    <a:pt x="657225" y="118765"/>
                  </a:cubicBezTo>
                  <a:cubicBezTo>
                    <a:pt x="631825" y="80467"/>
                    <a:pt x="596007" y="51098"/>
                    <a:pt x="549771" y="30659"/>
                  </a:cubicBezTo>
                  <a:cubicBezTo>
                    <a:pt x="503535" y="10220"/>
                    <a:pt x="439539" y="0"/>
                    <a:pt x="357783"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0" name="Freeform: Shape 9">
              <a:extLst>
                <a:ext uri="{FF2B5EF4-FFF2-40B4-BE49-F238E27FC236}">
                  <a16:creationId xmlns:a16="http://schemas.microsoft.com/office/drawing/2014/main" xmlns="" id="{525D7DF5-B5ED-4309-B17A-129416EB76CC}"/>
                </a:ext>
              </a:extLst>
            </p:cNvPr>
            <p:cNvSpPr/>
            <p:nvPr/>
          </p:nvSpPr>
          <p:spPr>
            <a:xfrm flipH="1">
              <a:off x="8343530" y="4300261"/>
              <a:ext cx="500063" cy="887611"/>
            </a:xfrm>
            <a:custGeom>
              <a:avLst/>
              <a:gdLst>
                <a:gd name="connsiteX0" fmla="*/ 200620 w 500063"/>
                <a:gd name="connsiteY0" fmla="*/ 0 h 887611"/>
                <a:gd name="connsiteX1" fmla="*/ 0 w 500063"/>
                <a:gd name="connsiteY1" fmla="*/ 0 h 887611"/>
                <a:gd name="connsiteX2" fmla="*/ 0 w 500063"/>
                <a:gd name="connsiteY2" fmla="*/ 887611 h 887611"/>
                <a:gd name="connsiteX3" fmla="*/ 245269 w 500063"/>
                <a:gd name="connsiteY3" fmla="*/ 887611 h 887611"/>
                <a:gd name="connsiteX4" fmla="*/ 245269 w 500063"/>
                <a:gd name="connsiteY4" fmla="*/ 305991 h 887611"/>
                <a:gd name="connsiteX5" fmla="*/ 360462 w 500063"/>
                <a:gd name="connsiteY5" fmla="*/ 379214 h 887611"/>
                <a:gd name="connsiteX6" fmla="*/ 500063 w 500063"/>
                <a:gd name="connsiteY6" fmla="*/ 432793 h 887611"/>
                <a:gd name="connsiteX7" fmla="*/ 500063 w 500063"/>
                <a:gd name="connsiteY7" fmla="*/ 233958 h 887611"/>
                <a:gd name="connsiteX8" fmla="*/ 307777 w 500063"/>
                <a:gd name="connsiteY8" fmla="*/ 138113 h 887611"/>
                <a:gd name="connsiteX9" fmla="*/ 200620 w 500063"/>
                <a:gd name="connsiteY9" fmla="*/ 0 h 8876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00063" h="887611">
                  <a:moveTo>
                    <a:pt x="200620" y="0"/>
                  </a:moveTo>
                  <a:lnTo>
                    <a:pt x="0" y="0"/>
                  </a:lnTo>
                  <a:lnTo>
                    <a:pt x="0" y="887611"/>
                  </a:lnTo>
                  <a:lnTo>
                    <a:pt x="245269" y="887611"/>
                  </a:lnTo>
                  <a:lnTo>
                    <a:pt x="245269" y="305991"/>
                  </a:lnTo>
                  <a:cubicBezTo>
                    <a:pt x="284956" y="336153"/>
                    <a:pt x="323354" y="360561"/>
                    <a:pt x="360462" y="379214"/>
                  </a:cubicBezTo>
                  <a:cubicBezTo>
                    <a:pt x="397570" y="397867"/>
                    <a:pt x="444103" y="415727"/>
                    <a:pt x="500063" y="432793"/>
                  </a:cubicBezTo>
                  <a:lnTo>
                    <a:pt x="500063" y="233958"/>
                  </a:lnTo>
                  <a:cubicBezTo>
                    <a:pt x="417513" y="207368"/>
                    <a:pt x="353417" y="175419"/>
                    <a:pt x="307777" y="138113"/>
                  </a:cubicBezTo>
                  <a:cubicBezTo>
                    <a:pt x="262136" y="100807"/>
                    <a:pt x="226417" y="54769"/>
                    <a:pt x="20062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1" name="Freeform: Shape 10">
              <a:extLst>
                <a:ext uri="{FF2B5EF4-FFF2-40B4-BE49-F238E27FC236}">
                  <a16:creationId xmlns:a16="http://schemas.microsoft.com/office/drawing/2014/main" xmlns="" id="{AED3EFC9-254B-40BD-AE3C-9F2E4114B469}"/>
                </a:ext>
              </a:extLst>
            </p:cNvPr>
            <p:cNvSpPr/>
            <p:nvPr/>
          </p:nvSpPr>
          <p:spPr>
            <a:xfrm flipH="1">
              <a:off x="8986468" y="4292819"/>
              <a:ext cx="719138" cy="902494"/>
            </a:xfrm>
            <a:custGeom>
              <a:avLst/>
              <a:gdLst>
                <a:gd name="connsiteX0" fmla="*/ 383977 w 719138"/>
                <a:gd name="connsiteY0" fmla="*/ 0 h 902494"/>
                <a:gd name="connsiteX1" fmla="*/ 173831 w 719138"/>
                <a:gd name="connsiteY1" fmla="*/ 44946 h 902494"/>
                <a:gd name="connsiteX2" fmla="*/ 47327 w 719138"/>
                <a:gd name="connsiteY2" fmla="*/ 187821 h 902494"/>
                <a:gd name="connsiteX3" fmla="*/ 0 w 719138"/>
                <a:gd name="connsiteY3" fmla="*/ 446485 h 902494"/>
                <a:gd name="connsiteX4" fmla="*/ 99417 w 719138"/>
                <a:gd name="connsiteY4" fmla="*/ 792659 h 902494"/>
                <a:gd name="connsiteX5" fmla="*/ 375047 w 719138"/>
                <a:gd name="connsiteY5" fmla="*/ 902494 h 902494"/>
                <a:gd name="connsiteX6" fmla="*/ 539353 w 719138"/>
                <a:gd name="connsiteY6" fmla="*/ 878384 h 902494"/>
                <a:gd name="connsiteX7" fmla="*/ 639366 w 719138"/>
                <a:gd name="connsiteY7" fmla="*/ 807839 h 902494"/>
                <a:gd name="connsiteX8" fmla="*/ 700683 w 719138"/>
                <a:gd name="connsiteY8" fmla="*/ 691753 h 902494"/>
                <a:gd name="connsiteX9" fmla="*/ 459581 w 719138"/>
                <a:gd name="connsiteY9" fmla="*/ 661392 h 902494"/>
                <a:gd name="connsiteX10" fmla="*/ 427435 w 719138"/>
                <a:gd name="connsiteY10" fmla="*/ 732830 h 902494"/>
                <a:gd name="connsiteX11" fmla="*/ 372071 w 719138"/>
                <a:gd name="connsiteY11" fmla="*/ 753666 h 902494"/>
                <a:gd name="connsiteX12" fmla="*/ 280988 w 719138"/>
                <a:gd name="connsiteY12" fmla="*/ 694730 h 902494"/>
                <a:gd name="connsiteX13" fmla="*/ 245269 w 719138"/>
                <a:gd name="connsiteY13" fmla="*/ 510778 h 902494"/>
                <a:gd name="connsiteX14" fmla="*/ 334566 w 719138"/>
                <a:gd name="connsiteY14" fmla="*/ 576263 h 902494"/>
                <a:gd name="connsiteX15" fmla="*/ 440531 w 719138"/>
                <a:gd name="connsiteY15" fmla="*/ 597099 h 902494"/>
                <a:gd name="connsiteX16" fmla="*/ 638473 w 719138"/>
                <a:gd name="connsiteY16" fmla="*/ 513755 h 902494"/>
                <a:gd name="connsiteX17" fmla="*/ 719138 w 719138"/>
                <a:gd name="connsiteY17" fmla="*/ 303014 h 902494"/>
                <a:gd name="connsiteX18" fmla="*/ 678061 w 719138"/>
                <a:gd name="connsiteY18" fmla="*/ 144661 h 902494"/>
                <a:gd name="connsiteX19" fmla="*/ 564952 w 719138"/>
                <a:gd name="connsiteY19" fmla="*/ 36612 h 902494"/>
                <a:gd name="connsiteX20" fmla="*/ 383977 w 719138"/>
                <a:gd name="connsiteY20" fmla="*/ 0 h 902494"/>
                <a:gd name="connsiteX21" fmla="*/ 376833 w 719138"/>
                <a:gd name="connsiteY21" fmla="*/ 151210 h 902494"/>
                <a:gd name="connsiteX22" fmla="*/ 456903 w 719138"/>
                <a:gd name="connsiteY22" fmla="*/ 187524 h 902494"/>
                <a:gd name="connsiteX23" fmla="*/ 488752 w 719138"/>
                <a:gd name="connsiteY23" fmla="*/ 296466 h 902494"/>
                <a:gd name="connsiteX24" fmla="*/ 455712 w 719138"/>
                <a:gd name="connsiteY24" fmla="*/ 408385 h 902494"/>
                <a:gd name="connsiteX25" fmla="*/ 373261 w 719138"/>
                <a:gd name="connsiteY25" fmla="*/ 447080 h 902494"/>
                <a:gd name="connsiteX26" fmla="*/ 288131 w 719138"/>
                <a:gd name="connsiteY26" fmla="*/ 409575 h 902494"/>
                <a:gd name="connsiteX27" fmla="*/ 254199 w 719138"/>
                <a:gd name="connsiteY27" fmla="*/ 302419 h 902494"/>
                <a:gd name="connsiteX28" fmla="*/ 289917 w 719138"/>
                <a:gd name="connsiteY28" fmla="*/ 191393 h 902494"/>
                <a:gd name="connsiteX29" fmla="*/ 376833 w 719138"/>
                <a:gd name="connsiteY29" fmla="*/ 151210 h 902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719138" h="902494">
                  <a:moveTo>
                    <a:pt x="383977" y="0"/>
                  </a:moveTo>
                  <a:cubicBezTo>
                    <a:pt x="296665" y="0"/>
                    <a:pt x="226616" y="14982"/>
                    <a:pt x="173831" y="44946"/>
                  </a:cubicBezTo>
                  <a:cubicBezTo>
                    <a:pt x="121047" y="74910"/>
                    <a:pt x="78879" y="122535"/>
                    <a:pt x="47327" y="187821"/>
                  </a:cubicBezTo>
                  <a:cubicBezTo>
                    <a:pt x="15776" y="253107"/>
                    <a:pt x="0" y="339328"/>
                    <a:pt x="0" y="446485"/>
                  </a:cubicBezTo>
                  <a:cubicBezTo>
                    <a:pt x="0" y="604044"/>
                    <a:pt x="33139" y="719435"/>
                    <a:pt x="99417" y="792659"/>
                  </a:cubicBezTo>
                  <a:cubicBezTo>
                    <a:pt x="165696" y="865882"/>
                    <a:pt x="257572" y="902494"/>
                    <a:pt x="375047" y="902494"/>
                  </a:cubicBezTo>
                  <a:cubicBezTo>
                    <a:pt x="444500" y="902494"/>
                    <a:pt x="499269" y="894457"/>
                    <a:pt x="539353" y="878384"/>
                  </a:cubicBezTo>
                  <a:cubicBezTo>
                    <a:pt x="579438" y="862310"/>
                    <a:pt x="612775" y="838796"/>
                    <a:pt x="639366" y="807839"/>
                  </a:cubicBezTo>
                  <a:cubicBezTo>
                    <a:pt x="665957" y="776883"/>
                    <a:pt x="686395" y="738188"/>
                    <a:pt x="700683" y="691753"/>
                  </a:cubicBezTo>
                  <a:lnTo>
                    <a:pt x="459581" y="661392"/>
                  </a:lnTo>
                  <a:cubicBezTo>
                    <a:pt x="453231" y="695127"/>
                    <a:pt x="442516" y="718939"/>
                    <a:pt x="427435" y="732830"/>
                  </a:cubicBezTo>
                  <a:cubicBezTo>
                    <a:pt x="412353" y="746721"/>
                    <a:pt x="393899" y="753666"/>
                    <a:pt x="372071" y="753666"/>
                  </a:cubicBezTo>
                  <a:cubicBezTo>
                    <a:pt x="333177" y="753666"/>
                    <a:pt x="302816" y="734021"/>
                    <a:pt x="280988" y="694730"/>
                  </a:cubicBezTo>
                  <a:cubicBezTo>
                    <a:pt x="265113" y="665758"/>
                    <a:pt x="253207" y="604441"/>
                    <a:pt x="245269" y="510778"/>
                  </a:cubicBezTo>
                  <a:cubicBezTo>
                    <a:pt x="274241" y="540544"/>
                    <a:pt x="304007" y="562372"/>
                    <a:pt x="334566" y="576263"/>
                  </a:cubicBezTo>
                  <a:cubicBezTo>
                    <a:pt x="365125" y="590153"/>
                    <a:pt x="400447" y="597099"/>
                    <a:pt x="440531" y="597099"/>
                  </a:cubicBezTo>
                  <a:cubicBezTo>
                    <a:pt x="518716" y="597099"/>
                    <a:pt x="584696" y="569317"/>
                    <a:pt x="638473" y="513755"/>
                  </a:cubicBezTo>
                  <a:cubicBezTo>
                    <a:pt x="692249" y="458192"/>
                    <a:pt x="719138" y="387946"/>
                    <a:pt x="719138" y="303014"/>
                  </a:cubicBezTo>
                  <a:cubicBezTo>
                    <a:pt x="719138" y="245071"/>
                    <a:pt x="705445" y="192286"/>
                    <a:pt x="678061" y="144661"/>
                  </a:cubicBezTo>
                  <a:cubicBezTo>
                    <a:pt x="650677" y="97036"/>
                    <a:pt x="612973" y="61020"/>
                    <a:pt x="564952" y="36612"/>
                  </a:cubicBezTo>
                  <a:cubicBezTo>
                    <a:pt x="516930" y="12204"/>
                    <a:pt x="456605" y="0"/>
                    <a:pt x="383977" y="0"/>
                  </a:cubicBezTo>
                  <a:close/>
                  <a:moveTo>
                    <a:pt x="376833" y="151210"/>
                  </a:moveTo>
                  <a:cubicBezTo>
                    <a:pt x="408980" y="151210"/>
                    <a:pt x="435670" y="163314"/>
                    <a:pt x="456903" y="187524"/>
                  </a:cubicBezTo>
                  <a:cubicBezTo>
                    <a:pt x="478135" y="211733"/>
                    <a:pt x="488752" y="248047"/>
                    <a:pt x="488752" y="296466"/>
                  </a:cubicBezTo>
                  <a:cubicBezTo>
                    <a:pt x="488752" y="345282"/>
                    <a:pt x="477739" y="382588"/>
                    <a:pt x="455712" y="408385"/>
                  </a:cubicBezTo>
                  <a:cubicBezTo>
                    <a:pt x="433685" y="434182"/>
                    <a:pt x="406202" y="447080"/>
                    <a:pt x="373261" y="447080"/>
                  </a:cubicBezTo>
                  <a:cubicBezTo>
                    <a:pt x="339130" y="447080"/>
                    <a:pt x="310753" y="434578"/>
                    <a:pt x="288131" y="409575"/>
                  </a:cubicBezTo>
                  <a:cubicBezTo>
                    <a:pt x="265510" y="384572"/>
                    <a:pt x="254199" y="348853"/>
                    <a:pt x="254199" y="302419"/>
                  </a:cubicBezTo>
                  <a:cubicBezTo>
                    <a:pt x="254199" y="255191"/>
                    <a:pt x="266105" y="218182"/>
                    <a:pt x="289917" y="191393"/>
                  </a:cubicBezTo>
                  <a:cubicBezTo>
                    <a:pt x="313730" y="164604"/>
                    <a:pt x="342702" y="151210"/>
                    <a:pt x="376833" y="15121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nvGrpSpPr>
            <p:cNvPr id="12" name="Group 11">
              <a:extLst>
                <a:ext uri="{FF2B5EF4-FFF2-40B4-BE49-F238E27FC236}">
                  <a16:creationId xmlns:a16="http://schemas.microsoft.com/office/drawing/2014/main" xmlns="" id="{BAB1CBB6-D864-4898-B363-62C6123FA3CE}"/>
                </a:ext>
              </a:extLst>
            </p:cNvPr>
            <p:cNvGrpSpPr/>
            <p:nvPr/>
          </p:nvGrpSpPr>
          <p:grpSpPr>
            <a:xfrm>
              <a:off x="7313044" y="4204191"/>
              <a:ext cx="849881" cy="991121"/>
              <a:chOff x="6955856" y="5224590"/>
              <a:chExt cx="887612" cy="1035122"/>
            </a:xfrm>
            <a:grpFill/>
          </p:grpSpPr>
          <p:sp>
            <p:nvSpPr>
              <p:cNvPr id="13" name="Freeform: Shape 12">
                <a:extLst>
                  <a:ext uri="{FF2B5EF4-FFF2-40B4-BE49-F238E27FC236}">
                    <a16:creationId xmlns:a16="http://schemas.microsoft.com/office/drawing/2014/main" xmlns="" id="{6FCED441-357D-49C5-B60D-DA29D1861C36}"/>
                  </a:ext>
                </a:extLst>
              </p:cNvPr>
              <p:cNvSpPr/>
              <p:nvPr/>
            </p:nvSpPr>
            <p:spPr>
              <a:xfrm>
                <a:off x="6955856" y="5397559"/>
                <a:ext cx="887612" cy="862153"/>
              </a:xfrm>
              <a:custGeom>
                <a:avLst/>
                <a:gdLst>
                  <a:gd name="connsiteX0" fmla="*/ 301395 w 887612"/>
                  <a:gd name="connsiteY0" fmla="*/ 0 h 862153"/>
                  <a:gd name="connsiteX1" fmla="*/ 301395 w 887612"/>
                  <a:gd name="connsiteY1" fmla="*/ 239153 h 862153"/>
                  <a:gd name="connsiteX2" fmla="*/ 279424 w 887612"/>
                  <a:gd name="connsiteY2" fmla="*/ 253966 h 862153"/>
                  <a:gd name="connsiteX3" fmla="*/ 211335 w 887612"/>
                  <a:gd name="connsiteY3" fmla="*/ 418346 h 862153"/>
                  <a:gd name="connsiteX4" fmla="*/ 443805 w 887612"/>
                  <a:gd name="connsiteY4" fmla="*/ 650815 h 862153"/>
                  <a:gd name="connsiteX5" fmla="*/ 676275 w 887612"/>
                  <a:gd name="connsiteY5" fmla="*/ 418346 h 862153"/>
                  <a:gd name="connsiteX6" fmla="*/ 608187 w 887612"/>
                  <a:gd name="connsiteY6" fmla="*/ 253966 h 862153"/>
                  <a:gd name="connsiteX7" fmla="*/ 586218 w 887612"/>
                  <a:gd name="connsiteY7" fmla="*/ 239155 h 862153"/>
                  <a:gd name="connsiteX8" fmla="*/ 586218 w 887612"/>
                  <a:gd name="connsiteY8" fmla="*/ 1 h 862153"/>
                  <a:gd name="connsiteX9" fmla="*/ 616555 w 887612"/>
                  <a:gd name="connsiteY9" fmla="*/ 9418 h 862153"/>
                  <a:gd name="connsiteX10" fmla="*/ 887612 w 887612"/>
                  <a:gd name="connsiteY10" fmla="*/ 418347 h 862153"/>
                  <a:gd name="connsiteX11" fmla="*/ 443806 w 887612"/>
                  <a:gd name="connsiteY11" fmla="*/ 862153 h 862153"/>
                  <a:gd name="connsiteX12" fmla="*/ 0 w 887612"/>
                  <a:gd name="connsiteY12" fmla="*/ 418347 h 862153"/>
                  <a:gd name="connsiteX13" fmla="*/ 271057 w 887612"/>
                  <a:gd name="connsiteY13" fmla="*/ 9418 h 8621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87612" h="862153">
                    <a:moveTo>
                      <a:pt x="301395" y="0"/>
                    </a:moveTo>
                    <a:lnTo>
                      <a:pt x="301395" y="239153"/>
                    </a:lnTo>
                    <a:lnTo>
                      <a:pt x="279424" y="253966"/>
                    </a:lnTo>
                    <a:cubicBezTo>
                      <a:pt x="237355" y="296035"/>
                      <a:pt x="211335" y="354152"/>
                      <a:pt x="211335" y="418346"/>
                    </a:cubicBezTo>
                    <a:cubicBezTo>
                      <a:pt x="211335" y="546735"/>
                      <a:pt x="315415" y="650815"/>
                      <a:pt x="443805" y="650815"/>
                    </a:cubicBezTo>
                    <a:cubicBezTo>
                      <a:pt x="572195" y="650815"/>
                      <a:pt x="676275" y="546735"/>
                      <a:pt x="676275" y="418346"/>
                    </a:cubicBezTo>
                    <a:cubicBezTo>
                      <a:pt x="676275" y="354152"/>
                      <a:pt x="650255" y="296035"/>
                      <a:pt x="608187" y="253966"/>
                    </a:cubicBezTo>
                    <a:lnTo>
                      <a:pt x="586218" y="239155"/>
                    </a:lnTo>
                    <a:lnTo>
                      <a:pt x="586218" y="1"/>
                    </a:lnTo>
                    <a:lnTo>
                      <a:pt x="616555" y="9418"/>
                    </a:lnTo>
                    <a:cubicBezTo>
                      <a:pt x="775844" y="76791"/>
                      <a:pt x="887612" y="234517"/>
                      <a:pt x="887612" y="418347"/>
                    </a:cubicBezTo>
                    <a:cubicBezTo>
                      <a:pt x="887612" y="663454"/>
                      <a:pt x="688913" y="862153"/>
                      <a:pt x="443806" y="862153"/>
                    </a:cubicBezTo>
                    <a:cubicBezTo>
                      <a:pt x="198699" y="862153"/>
                      <a:pt x="0" y="663454"/>
                      <a:pt x="0" y="418347"/>
                    </a:cubicBezTo>
                    <a:cubicBezTo>
                      <a:pt x="0" y="234517"/>
                      <a:pt x="111768" y="76791"/>
                      <a:pt x="271057" y="941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4" name="Rectangle: Rounded Corners 13">
                <a:extLst>
                  <a:ext uri="{FF2B5EF4-FFF2-40B4-BE49-F238E27FC236}">
                    <a16:creationId xmlns:a16="http://schemas.microsoft.com/office/drawing/2014/main" xmlns="" id="{8A9525C2-2CA6-4EE4-89D0-693160F22F7D}"/>
                  </a:ext>
                </a:extLst>
              </p:cNvPr>
              <p:cNvSpPr/>
              <p:nvPr/>
            </p:nvSpPr>
            <p:spPr>
              <a:xfrm>
                <a:off x="7297484" y="5224590"/>
                <a:ext cx="204355" cy="563761"/>
              </a:xfrm>
              <a:prstGeom prst="roundRect">
                <a:avLst>
                  <a:gd name="adj" fmla="val 24830"/>
                </a:avLst>
              </a:prstGeom>
              <a:grpFill/>
              <a:ln w="571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grpSp>
      <p:grpSp>
        <p:nvGrpSpPr>
          <p:cNvPr id="18" name="Group 17">
            <a:extLst>
              <a:ext uri="{FF2B5EF4-FFF2-40B4-BE49-F238E27FC236}">
                <a16:creationId xmlns:a16="http://schemas.microsoft.com/office/drawing/2014/main" xmlns="" id="{AA72BFE4-32DA-4C77-9D77-7FD57461F31E}"/>
              </a:ext>
            </a:extLst>
          </p:cNvPr>
          <p:cNvGrpSpPr/>
          <p:nvPr userDrawn="1"/>
        </p:nvGrpSpPr>
        <p:grpSpPr>
          <a:xfrm>
            <a:off x="295274" y="4812589"/>
            <a:ext cx="1036850" cy="1435084"/>
            <a:chOff x="972424" y="4140745"/>
            <a:chExt cx="1826508" cy="2528035"/>
          </a:xfrm>
        </p:grpSpPr>
        <p:cxnSp>
          <p:nvCxnSpPr>
            <p:cNvPr id="15" name="Straight Connector 14">
              <a:extLst>
                <a:ext uri="{FF2B5EF4-FFF2-40B4-BE49-F238E27FC236}">
                  <a16:creationId xmlns:a16="http://schemas.microsoft.com/office/drawing/2014/main" xmlns="" id="{373E830E-091A-49FE-88FC-63F1752F37F2}"/>
                </a:ext>
              </a:extLst>
            </p:cNvPr>
            <p:cNvCxnSpPr>
              <a:cxnSpLocks/>
            </p:cNvCxnSpPr>
            <p:nvPr userDrawn="1"/>
          </p:nvCxnSpPr>
          <p:spPr>
            <a:xfrm flipH="1">
              <a:off x="1797103" y="4140745"/>
              <a:ext cx="1001829" cy="2528035"/>
            </a:xfrm>
            <a:prstGeom prst="line">
              <a:avLst/>
            </a:prstGeom>
            <a:ln w="76200" cap="rnd"/>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xmlns="" id="{7EE876D7-5B72-4ADF-88F9-0C63AEB70165}"/>
                </a:ext>
              </a:extLst>
            </p:cNvPr>
            <p:cNvCxnSpPr>
              <a:cxnSpLocks/>
            </p:cNvCxnSpPr>
            <p:nvPr userDrawn="1"/>
          </p:nvCxnSpPr>
          <p:spPr>
            <a:xfrm flipH="1">
              <a:off x="1393342" y="4920916"/>
              <a:ext cx="679417" cy="1714456"/>
            </a:xfrm>
            <a:prstGeom prst="line">
              <a:avLst/>
            </a:prstGeom>
            <a:ln w="76200" cap="rnd"/>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xmlns="" id="{247F14AE-4DDA-47B5-BA03-31FC196CA9CF}"/>
                </a:ext>
              </a:extLst>
            </p:cNvPr>
            <p:cNvCxnSpPr>
              <a:cxnSpLocks/>
            </p:cNvCxnSpPr>
            <p:nvPr userDrawn="1"/>
          </p:nvCxnSpPr>
          <p:spPr>
            <a:xfrm flipH="1">
              <a:off x="972424" y="5607124"/>
              <a:ext cx="402446" cy="1015544"/>
            </a:xfrm>
            <a:prstGeom prst="line">
              <a:avLst/>
            </a:prstGeom>
            <a:ln w="76200" cap="rnd"/>
          </p:spPr>
          <p:style>
            <a:lnRef idx="1">
              <a:schemeClr val="accent1"/>
            </a:lnRef>
            <a:fillRef idx="0">
              <a:schemeClr val="accent1"/>
            </a:fillRef>
            <a:effectRef idx="0">
              <a:schemeClr val="accent1"/>
            </a:effectRef>
            <a:fontRef idx="minor">
              <a:schemeClr val="tx1"/>
            </a:fontRef>
          </p:style>
        </p:cxnSp>
      </p:grpSp>
      <p:grpSp>
        <p:nvGrpSpPr>
          <p:cNvPr id="19" name="Group 18">
            <a:extLst>
              <a:ext uri="{FF2B5EF4-FFF2-40B4-BE49-F238E27FC236}">
                <a16:creationId xmlns:a16="http://schemas.microsoft.com/office/drawing/2014/main" xmlns="" id="{AA68F181-503C-4D76-B617-2202BFF729D3}"/>
              </a:ext>
            </a:extLst>
          </p:cNvPr>
          <p:cNvGrpSpPr/>
          <p:nvPr userDrawn="1"/>
        </p:nvGrpSpPr>
        <p:grpSpPr>
          <a:xfrm flipH="1">
            <a:off x="363312" y="5064503"/>
            <a:ext cx="224583" cy="305198"/>
            <a:chOff x="4708260" y="456723"/>
            <a:chExt cx="659554" cy="896303"/>
          </a:xfrm>
          <a:solidFill>
            <a:schemeClr val="accent1"/>
          </a:solidFill>
        </p:grpSpPr>
        <p:sp>
          <p:nvSpPr>
            <p:cNvPr id="20" name="Freeform: Shape 19">
              <a:extLst>
                <a:ext uri="{FF2B5EF4-FFF2-40B4-BE49-F238E27FC236}">
                  <a16:creationId xmlns:a16="http://schemas.microsoft.com/office/drawing/2014/main" xmlns="" id="{B4F43BAD-F74C-4E06-A4CE-7FB4D55EC7A6}"/>
                </a:ext>
              </a:extLst>
            </p:cNvPr>
            <p:cNvSpPr/>
            <p:nvPr/>
          </p:nvSpPr>
          <p:spPr>
            <a:xfrm>
              <a:off x="4803934" y="523398"/>
              <a:ext cx="9525" cy="9525"/>
            </a:xfrm>
            <a:custGeom>
              <a:avLst/>
              <a:gdLst>
                <a:gd name="connsiteX0" fmla="*/ 10954 w 9525"/>
                <a:gd name="connsiteY0" fmla="*/ 7144 h 9525"/>
                <a:gd name="connsiteX1" fmla="*/ 7144 w 9525"/>
                <a:gd name="connsiteY1" fmla="*/ 9049 h 9525"/>
                <a:gd name="connsiteX2" fmla="*/ 10954 w 9525"/>
                <a:gd name="connsiteY2" fmla="*/ 7144 h 9525"/>
              </a:gdLst>
              <a:ahLst/>
              <a:cxnLst>
                <a:cxn ang="0">
                  <a:pos x="connsiteX0" y="connsiteY0"/>
                </a:cxn>
                <a:cxn ang="0">
                  <a:pos x="connsiteX1" y="connsiteY1"/>
                </a:cxn>
                <a:cxn ang="0">
                  <a:pos x="connsiteX2" y="connsiteY2"/>
                </a:cxn>
              </a:cxnLst>
              <a:rect l="l" t="t" r="r" b="b"/>
              <a:pathLst>
                <a:path w="9525" h="9525">
                  <a:moveTo>
                    <a:pt x="10954" y="7144"/>
                  </a:moveTo>
                  <a:cubicBezTo>
                    <a:pt x="4286" y="9049"/>
                    <a:pt x="14764" y="8096"/>
                    <a:pt x="7144" y="9049"/>
                  </a:cubicBezTo>
                  <a:cubicBezTo>
                    <a:pt x="8096" y="7144"/>
                    <a:pt x="9049" y="7144"/>
                    <a:pt x="1095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1" name="Freeform: Shape 20">
              <a:extLst>
                <a:ext uri="{FF2B5EF4-FFF2-40B4-BE49-F238E27FC236}">
                  <a16:creationId xmlns:a16="http://schemas.microsoft.com/office/drawing/2014/main" xmlns="" id="{4EB55754-FA10-466C-9BC4-00DC1A01BD03}"/>
                </a:ext>
              </a:extLst>
            </p:cNvPr>
            <p:cNvSpPr/>
            <p:nvPr/>
          </p:nvSpPr>
          <p:spPr>
            <a:xfrm>
              <a:off x="4767739" y="499938"/>
              <a:ext cx="600075" cy="771525"/>
            </a:xfrm>
            <a:custGeom>
              <a:avLst/>
              <a:gdLst>
                <a:gd name="connsiteX0" fmla="*/ 29051 w 600075"/>
                <a:gd name="connsiteY0" fmla="*/ 761172 h 771525"/>
                <a:gd name="connsiteX1" fmla="*/ 390049 w 600075"/>
                <a:gd name="connsiteY1" fmla="*/ 742122 h 771525"/>
                <a:gd name="connsiteX2" fmla="*/ 549116 w 600075"/>
                <a:gd name="connsiteY2" fmla="*/ 753552 h 771525"/>
                <a:gd name="connsiteX3" fmla="*/ 571976 w 600075"/>
                <a:gd name="connsiteY3" fmla="*/ 686877 h 771525"/>
                <a:gd name="connsiteX4" fmla="*/ 572929 w 600075"/>
                <a:gd name="connsiteY4" fmla="*/ 574482 h 771525"/>
                <a:gd name="connsiteX5" fmla="*/ 570071 w 600075"/>
                <a:gd name="connsiteY5" fmla="*/ 494472 h 771525"/>
                <a:gd name="connsiteX6" fmla="*/ 572929 w 600075"/>
                <a:gd name="connsiteY6" fmla="*/ 486852 h 771525"/>
                <a:gd name="connsiteX7" fmla="*/ 571976 w 600075"/>
                <a:gd name="connsiteY7" fmla="*/ 500187 h 771525"/>
                <a:gd name="connsiteX8" fmla="*/ 585311 w 600075"/>
                <a:gd name="connsiteY8" fmla="*/ 296352 h 771525"/>
                <a:gd name="connsiteX9" fmla="*/ 586264 w 600075"/>
                <a:gd name="connsiteY9" fmla="*/ 246822 h 771525"/>
                <a:gd name="connsiteX10" fmla="*/ 575786 w 600075"/>
                <a:gd name="connsiteY10" fmla="*/ 138237 h 771525"/>
                <a:gd name="connsiteX11" fmla="*/ 558641 w 600075"/>
                <a:gd name="connsiteY11" fmla="*/ 62037 h 771525"/>
                <a:gd name="connsiteX12" fmla="*/ 451009 w 600075"/>
                <a:gd name="connsiteY12" fmla="*/ 48702 h 771525"/>
                <a:gd name="connsiteX13" fmla="*/ 448151 w 600075"/>
                <a:gd name="connsiteY13" fmla="*/ 45844 h 771525"/>
                <a:gd name="connsiteX14" fmla="*/ 454819 w 600075"/>
                <a:gd name="connsiteY14" fmla="*/ 40129 h 771525"/>
                <a:gd name="connsiteX15" fmla="*/ 453866 w 600075"/>
                <a:gd name="connsiteY15" fmla="*/ 38224 h 771525"/>
                <a:gd name="connsiteX16" fmla="*/ 434816 w 600075"/>
                <a:gd name="connsiteY16" fmla="*/ 43939 h 771525"/>
                <a:gd name="connsiteX17" fmla="*/ 380524 w 600075"/>
                <a:gd name="connsiteY17" fmla="*/ 40129 h 771525"/>
                <a:gd name="connsiteX18" fmla="*/ 316706 w 600075"/>
                <a:gd name="connsiteY18" fmla="*/ 31557 h 771525"/>
                <a:gd name="connsiteX19" fmla="*/ 318611 w 600075"/>
                <a:gd name="connsiteY19" fmla="*/ 25842 h 771525"/>
                <a:gd name="connsiteX20" fmla="*/ 282416 w 600075"/>
                <a:gd name="connsiteY20" fmla="*/ 32509 h 771525"/>
                <a:gd name="connsiteX21" fmla="*/ 289084 w 600075"/>
                <a:gd name="connsiteY21" fmla="*/ 28699 h 771525"/>
                <a:gd name="connsiteX22" fmla="*/ 254794 w 600075"/>
                <a:gd name="connsiteY22" fmla="*/ 29652 h 771525"/>
                <a:gd name="connsiteX23" fmla="*/ 265271 w 600075"/>
                <a:gd name="connsiteY23" fmla="*/ 27747 h 771525"/>
                <a:gd name="connsiteX24" fmla="*/ 225266 w 600075"/>
                <a:gd name="connsiteY24" fmla="*/ 27747 h 771525"/>
                <a:gd name="connsiteX25" fmla="*/ 251936 w 600075"/>
                <a:gd name="connsiteY25" fmla="*/ 23937 h 771525"/>
                <a:gd name="connsiteX26" fmla="*/ 197644 w 600075"/>
                <a:gd name="connsiteY26" fmla="*/ 28699 h 771525"/>
                <a:gd name="connsiteX27" fmla="*/ 187166 w 600075"/>
                <a:gd name="connsiteY27" fmla="*/ 26794 h 771525"/>
                <a:gd name="connsiteX28" fmla="*/ 61436 w 600075"/>
                <a:gd name="connsiteY28" fmla="*/ 31557 h 771525"/>
                <a:gd name="connsiteX29" fmla="*/ 82391 w 600075"/>
                <a:gd name="connsiteY29" fmla="*/ 26794 h 771525"/>
                <a:gd name="connsiteX30" fmla="*/ 78581 w 600075"/>
                <a:gd name="connsiteY30" fmla="*/ 24889 h 771525"/>
                <a:gd name="connsiteX31" fmla="*/ 128111 w 600075"/>
                <a:gd name="connsiteY31" fmla="*/ 18222 h 771525"/>
                <a:gd name="connsiteX32" fmla="*/ 501491 w 600075"/>
                <a:gd name="connsiteY32" fmla="*/ 36319 h 771525"/>
                <a:gd name="connsiteX33" fmla="*/ 601504 w 600075"/>
                <a:gd name="connsiteY33" fmla="*/ 248727 h 771525"/>
                <a:gd name="connsiteX34" fmla="*/ 591026 w 600075"/>
                <a:gd name="connsiteY34" fmla="*/ 451609 h 771525"/>
                <a:gd name="connsiteX35" fmla="*/ 578644 w 600075"/>
                <a:gd name="connsiteY35" fmla="*/ 735454 h 771525"/>
                <a:gd name="connsiteX36" fmla="*/ 386239 w 600075"/>
                <a:gd name="connsiteY36" fmla="*/ 755457 h 771525"/>
                <a:gd name="connsiteX37" fmla="*/ 7144 w 600075"/>
                <a:gd name="connsiteY37" fmla="*/ 770697 h 771525"/>
                <a:gd name="connsiteX38" fmla="*/ 29051 w 600075"/>
                <a:gd name="connsiteY38" fmla="*/ 761172 h 771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600075" h="771525">
                  <a:moveTo>
                    <a:pt x="29051" y="761172"/>
                  </a:moveTo>
                  <a:cubicBezTo>
                    <a:pt x="50959" y="753552"/>
                    <a:pt x="390049" y="737359"/>
                    <a:pt x="390049" y="742122"/>
                  </a:cubicBezTo>
                  <a:cubicBezTo>
                    <a:pt x="394811" y="744979"/>
                    <a:pt x="542449" y="758314"/>
                    <a:pt x="549116" y="753552"/>
                  </a:cubicBezTo>
                  <a:cubicBezTo>
                    <a:pt x="568166" y="740217"/>
                    <a:pt x="561499" y="696402"/>
                    <a:pt x="571976" y="686877"/>
                  </a:cubicBezTo>
                  <a:cubicBezTo>
                    <a:pt x="573881" y="642109"/>
                    <a:pt x="572929" y="611629"/>
                    <a:pt x="572929" y="574482"/>
                  </a:cubicBezTo>
                  <a:cubicBezTo>
                    <a:pt x="577691" y="575434"/>
                    <a:pt x="568166" y="509712"/>
                    <a:pt x="570071" y="494472"/>
                  </a:cubicBezTo>
                  <a:cubicBezTo>
                    <a:pt x="572929" y="497329"/>
                    <a:pt x="573881" y="495424"/>
                    <a:pt x="572929" y="486852"/>
                  </a:cubicBezTo>
                  <a:cubicBezTo>
                    <a:pt x="571976" y="490662"/>
                    <a:pt x="571976" y="495424"/>
                    <a:pt x="571976" y="500187"/>
                  </a:cubicBezTo>
                  <a:cubicBezTo>
                    <a:pt x="606266" y="459229"/>
                    <a:pt x="546259" y="323974"/>
                    <a:pt x="585311" y="296352"/>
                  </a:cubicBezTo>
                  <a:cubicBezTo>
                    <a:pt x="582454" y="303019"/>
                    <a:pt x="589121" y="256347"/>
                    <a:pt x="586264" y="246822"/>
                  </a:cubicBezTo>
                  <a:cubicBezTo>
                    <a:pt x="585311" y="235392"/>
                    <a:pt x="584359" y="188719"/>
                    <a:pt x="575786" y="138237"/>
                  </a:cubicBezTo>
                  <a:cubicBezTo>
                    <a:pt x="572929" y="118234"/>
                    <a:pt x="570071" y="71562"/>
                    <a:pt x="558641" y="62037"/>
                  </a:cubicBezTo>
                  <a:cubicBezTo>
                    <a:pt x="545306" y="51559"/>
                    <a:pt x="454819" y="43939"/>
                    <a:pt x="451009" y="48702"/>
                  </a:cubicBezTo>
                  <a:cubicBezTo>
                    <a:pt x="452914" y="45844"/>
                    <a:pt x="451961" y="44892"/>
                    <a:pt x="448151" y="45844"/>
                  </a:cubicBezTo>
                  <a:cubicBezTo>
                    <a:pt x="450056" y="43939"/>
                    <a:pt x="452914" y="42034"/>
                    <a:pt x="454819" y="40129"/>
                  </a:cubicBezTo>
                  <a:cubicBezTo>
                    <a:pt x="450056" y="40129"/>
                    <a:pt x="450056" y="40129"/>
                    <a:pt x="453866" y="38224"/>
                  </a:cubicBezTo>
                  <a:cubicBezTo>
                    <a:pt x="449104" y="38224"/>
                    <a:pt x="442436" y="44892"/>
                    <a:pt x="434816" y="43939"/>
                  </a:cubicBezTo>
                  <a:cubicBezTo>
                    <a:pt x="435769" y="43939"/>
                    <a:pt x="376714" y="35367"/>
                    <a:pt x="380524" y="40129"/>
                  </a:cubicBezTo>
                  <a:cubicBezTo>
                    <a:pt x="356711" y="22032"/>
                    <a:pt x="346234" y="44892"/>
                    <a:pt x="316706" y="31557"/>
                  </a:cubicBezTo>
                  <a:cubicBezTo>
                    <a:pt x="330041" y="32509"/>
                    <a:pt x="314801" y="28699"/>
                    <a:pt x="318611" y="25842"/>
                  </a:cubicBezTo>
                  <a:cubicBezTo>
                    <a:pt x="307181" y="22984"/>
                    <a:pt x="292894" y="35367"/>
                    <a:pt x="282416" y="32509"/>
                  </a:cubicBezTo>
                  <a:cubicBezTo>
                    <a:pt x="282416" y="32509"/>
                    <a:pt x="287179" y="29652"/>
                    <a:pt x="289084" y="28699"/>
                  </a:cubicBezTo>
                  <a:cubicBezTo>
                    <a:pt x="277654" y="22032"/>
                    <a:pt x="271939" y="28699"/>
                    <a:pt x="254794" y="29652"/>
                  </a:cubicBezTo>
                  <a:cubicBezTo>
                    <a:pt x="258604" y="29652"/>
                    <a:pt x="261461" y="29652"/>
                    <a:pt x="265271" y="27747"/>
                  </a:cubicBezTo>
                  <a:cubicBezTo>
                    <a:pt x="251936" y="26794"/>
                    <a:pt x="246221" y="28699"/>
                    <a:pt x="225266" y="27747"/>
                  </a:cubicBezTo>
                  <a:cubicBezTo>
                    <a:pt x="217646" y="27747"/>
                    <a:pt x="250031" y="26794"/>
                    <a:pt x="251936" y="23937"/>
                  </a:cubicBezTo>
                  <a:cubicBezTo>
                    <a:pt x="235744" y="22984"/>
                    <a:pt x="199549" y="26794"/>
                    <a:pt x="197644" y="28699"/>
                  </a:cubicBezTo>
                  <a:cubicBezTo>
                    <a:pt x="195739" y="24889"/>
                    <a:pt x="192881" y="24889"/>
                    <a:pt x="187166" y="26794"/>
                  </a:cubicBezTo>
                  <a:cubicBezTo>
                    <a:pt x="166211" y="31557"/>
                    <a:pt x="84296" y="14412"/>
                    <a:pt x="61436" y="31557"/>
                  </a:cubicBezTo>
                  <a:cubicBezTo>
                    <a:pt x="64294" y="30604"/>
                    <a:pt x="83344" y="25842"/>
                    <a:pt x="82391" y="26794"/>
                  </a:cubicBezTo>
                  <a:cubicBezTo>
                    <a:pt x="77629" y="26794"/>
                    <a:pt x="78581" y="23937"/>
                    <a:pt x="78581" y="24889"/>
                  </a:cubicBezTo>
                  <a:cubicBezTo>
                    <a:pt x="87154" y="20127"/>
                    <a:pt x="118586" y="18222"/>
                    <a:pt x="128111" y="18222"/>
                  </a:cubicBezTo>
                  <a:cubicBezTo>
                    <a:pt x="166211" y="-10353"/>
                    <a:pt x="412909" y="23937"/>
                    <a:pt x="501491" y="36319"/>
                  </a:cubicBezTo>
                  <a:cubicBezTo>
                    <a:pt x="611029" y="51559"/>
                    <a:pt x="598646" y="132522"/>
                    <a:pt x="601504" y="248727"/>
                  </a:cubicBezTo>
                  <a:cubicBezTo>
                    <a:pt x="603409" y="327784"/>
                    <a:pt x="598646" y="383982"/>
                    <a:pt x="591026" y="451609"/>
                  </a:cubicBezTo>
                  <a:cubicBezTo>
                    <a:pt x="582454" y="534477"/>
                    <a:pt x="611981" y="664969"/>
                    <a:pt x="578644" y="735454"/>
                  </a:cubicBezTo>
                  <a:cubicBezTo>
                    <a:pt x="548164" y="798319"/>
                    <a:pt x="467201" y="757362"/>
                    <a:pt x="386239" y="755457"/>
                  </a:cubicBezTo>
                  <a:cubicBezTo>
                    <a:pt x="265271" y="751647"/>
                    <a:pt x="130969" y="750694"/>
                    <a:pt x="7144" y="770697"/>
                  </a:cubicBezTo>
                  <a:cubicBezTo>
                    <a:pt x="13811" y="764982"/>
                    <a:pt x="20479" y="762124"/>
                    <a:pt x="29051" y="761172"/>
                  </a:cubicBezTo>
                  <a:close/>
                </a:path>
              </a:pathLst>
            </a:custGeom>
            <a:grpFill/>
            <a:ln w="9525" cap="flat">
              <a:noFill/>
              <a:prstDash val="solid"/>
              <a:miter/>
            </a:ln>
          </p:spPr>
          <p:txBody>
            <a:bodyPr rtlCol="0" anchor="ctr"/>
            <a:lstStyle/>
            <a:p>
              <a:endParaRPr lang="en-US">
                <a:solidFill>
                  <a:prstClr val="black"/>
                </a:solidFill>
              </a:endParaRPr>
            </a:p>
          </p:txBody>
        </p:sp>
        <p:sp>
          <p:nvSpPr>
            <p:cNvPr id="22" name="Freeform: Shape 21">
              <a:extLst>
                <a:ext uri="{FF2B5EF4-FFF2-40B4-BE49-F238E27FC236}">
                  <a16:creationId xmlns:a16="http://schemas.microsoft.com/office/drawing/2014/main" xmlns="" id="{B23DFFCE-CF0E-4AC3-9A8C-36687F5EC9C8}"/>
                </a:ext>
              </a:extLst>
            </p:cNvPr>
            <p:cNvSpPr/>
            <p:nvPr/>
          </p:nvSpPr>
          <p:spPr>
            <a:xfrm>
              <a:off x="4815364" y="521493"/>
              <a:ext cx="9525" cy="9525"/>
            </a:xfrm>
            <a:custGeom>
              <a:avLst/>
              <a:gdLst>
                <a:gd name="connsiteX0" fmla="*/ 7144 w 9525"/>
                <a:gd name="connsiteY0" fmla="*/ 7144 h 9525"/>
                <a:gd name="connsiteX1" fmla="*/ 10001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9049" y="8096"/>
                    <a:pt x="13811" y="7144"/>
                    <a:pt x="10001" y="10001"/>
                  </a:cubicBezTo>
                  <a:cubicBezTo>
                    <a:pt x="10001"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3" name="Freeform: Shape 22">
              <a:extLst>
                <a:ext uri="{FF2B5EF4-FFF2-40B4-BE49-F238E27FC236}">
                  <a16:creationId xmlns:a16="http://schemas.microsoft.com/office/drawing/2014/main" xmlns="" id="{7D2859C6-A3A7-4B98-A1F5-9A62EA1D4B73}"/>
                </a:ext>
              </a:extLst>
            </p:cNvPr>
            <p:cNvSpPr/>
            <p:nvPr/>
          </p:nvSpPr>
          <p:spPr>
            <a:xfrm>
              <a:off x="4946491" y="518435"/>
              <a:ext cx="9525" cy="9525"/>
            </a:xfrm>
            <a:custGeom>
              <a:avLst/>
              <a:gdLst>
                <a:gd name="connsiteX0" fmla="*/ 8414 w 9525"/>
                <a:gd name="connsiteY0" fmla="*/ 7344 h 9525"/>
                <a:gd name="connsiteX1" fmla="*/ 8414 w 9525"/>
                <a:gd name="connsiteY1" fmla="*/ 7344 h 9525"/>
              </a:gdLst>
              <a:ahLst/>
              <a:cxnLst>
                <a:cxn ang="0">
                  <a:pos x="connsiteX0" y="connsiteY0"/>
                </a:cxn>
                <a:cxn ang="0">
                  <a:pos x="connsiteX1" y="connsiteY1"/>
                </a:cxn>
              </a:cxnLst>
              <a:rect l="l" t="t" r="r" b="b"/>
              <a:pathLst>
                <a:path w="9525" h="9525">
                  <a:moveTo>
                    <a:pt x="8414" y="7344"/>
                  </a:moveTo>
                  <a:cubicBezTo>
                    <a:pt x="8414" y="6392"/>
                    <a:pt x="5556" y="9249"/>
                    <a:pt x="8414" y="7344"/>
                  </a:cubicBezTo>
                  <a:close/>
                </a:path>
              </a:pathLst>
            </a:custGeom>
            <a:grpFill/>
            <a:ln w="9525" cap="flat">
              <a:noFill/>
              <a:prstDash val="solid"/>
              <a:miter/>
            </a:ln>
          </p:spPr>
          <p:txBody>
            <a:bodyPr rtlCol="0" anchor="ctr"/>
            <a:lstStyle/>
            <a:p>
              <a:endParaRPr lang="en-US">
                <a:solidFill>
                  <a:prstClr val="black"/>
                </a:solidFill>
              </a:endParaRPr>
            </a:p>
          </p:txBody>
        </p:sp>
        <p:sp>
          <p:nvSpPr>
            <p:cNvPr id="24" name="Freeform: Shape 23">
              <a:extLst>
                <a:ext uri="{FF2B5EF4-FFF2-40B4-BE49-F238E27FC236}">
                  <a16:creationId xmlns:a16="http://schemas.microsoft.com/office/drawing/2014/main" xmlns="" id="{D5BEE0E1-2A50-47CC-9F54-F78EF3180E45}"/>
                </a:ext>
              </a:extLst>
            </p:cNvPr>
            <p:cNvSpPr/>
            <p:nvPr/>
          </p:nvSpPr>
          <p:spPr>
            <a:xfrm>
              <a:off x="4966811" y="519588"/>
              <a:ext cx="19050" cy="9525"/>
            </a:xfrm>
            <a:custGeom>
              <a:avLst/>
              <a:gdLst>
                <a:gd name="connsiteX0" fmla="*/ 18574 w 19050"/>
                <a:gd name="connsiteY0" fmla="*/ 7144 h 9525"/>
                <a:gd name="connsiteX1" fmla="*/ 7144 w 19050"/>
                <a:gd name="connsiteY1" fmla="*/ 9049 h 9525"/>
                <a:gd name="connsiteX2" fmla="*/ 18574 w 19050"/>
                <a:gd name="connsiteY2" fmla="*/ 7144 h 9525"/>
              </a:gdLst>
              <a:ahLst/>
              <a:cxnLst>
                <a:cxn ang="0">
                  <a:pos x="connsiteX0" y="connsiteY0"/>
                </a:cxn>
                <a:cxn ang="0">
                  <a:pos x="connsiteX1" y="connsiteY1"/>
                </a:cxn>
                <a:cxn ang="0">
                  <a:pos x="connsiteX2" y="connsiteY2"/>
                </a:cxn>
              </a:cxnLst>
              <a:rect l="l" t="t" r="r" b="b"/>
              <a:pathLst>
                <a:path w="19050" h="9525">
                  <a:moveTo>
                    <a:pt x="18574" y="7144"/>
                  </a:moveTo>
                  <a:cubicBezTo>
                    <a:pt x="18574" y="8096"/>
                    <a:pt x="11906" y="9049"/>
                    <a:pt x="7144" y="9049"/>
                  </a:cubicBezTo>
                  <a:lnTo>
                    <a:pt x="18574" y="7144"/>
                  </a:lnTo>
                  <a:close/>
                </a:path>
              </a:pathLst>
            </a:custGeom>
            <a:grpFill/>
            <a:ln w="9525" cap="flat">
              <a:noFill/>
              <a:prstDash val="solid"/>
              <a:miter/>
            </a:ln>
          </p:spPr>
          <p:txBody>
            <a:bodyPr rtlCol="0" anchor="ctr"/>
            <a:lstStyle/>
            <a:p>
              <a:endParaRPr lang="en-US">
                <a:solidFill>
                  <a:prstClr val="black"/>
                </a:solidFill>
              </a:endParaRPr>
            </a:p>
          </p:txBody>
        </p:sp>
        <p:sp>
          <p:nvSpPr>
            <p:cNvPr id="25" name="Freeform: Shape 24">
              <a:extLst>
                <a:ext uri="{FF2B5EF4-FFF2-40B4-BE49-F238E27FC236}">
                  <a16:creationId xmlns:a16="http://schemas.microsoft.com/office/drawing/2014/main" xmlns="" id="{3FE0D3F4-0361-4C7D-9E55-DBCC0C0917EB}"/>
                </a:ext>
              </a:extLst>
            </p:cNvPr>
            <p:cNvSpPr/>
            <p:nvPr/>
          </p:nvSpPr>
          <p:spPr>
            <a:xfrm>
              <a:off x="5004911" y="523398"/>
              <a:ext cx="9525" cy="9525"/>
            </a:xfrm>
            <a:custGeom>
              <a:avLst/>
              <a:gdLst>
                <a:gd name="connsiteX0" fmla="*/ 9049 w 9525"/>
                <a:gd name="connsiteY0" fmla="*/ 7144 h 9525"/>
                <a:gd name="connsiteX1" fmla="*/ 7144 w 9525"/>
                <a:gd name="connsiteY1" fmla="*/ 8096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11906" y="8096"/>
                    <a:pt x="10954" y="8096"/>
                    <a:pt x="7144" y="8096"/>
                  </a:cubicBezTo>
                  <a:cubicBezTo>
                    <a:pt x="7144" y="8096"/>
                    <a:pt x="8096" y="8096"/>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26" name="Freeform: Shape 25">
              <a:extLst>
                <a:ext uri="{FF2B5EF4-FFF2-40B4-BE49-F238E27FC236}">
                  <a16:creationId xmlns:a16="http://schemas.microsoft.com/office/drawing/2014/main" xmlns="" id="{F1565FF6-4778-43D7-95CC-9B521765CC64}"/>
                </a:ext>
              </a:extLst>
            </p:cNvPr>
            <p:cNvSpPr/>
            <p:nvPr/>
          </p:nvSpPr>
          <p:spPr>
            <a:xfrm>
              <a:off x="5008721" y="521493"/>
              <a:ext cx="19050" cy="9525"/>
            </a:xfrm>
            <a:custGeom>
              <a:avLst/>
              <a:gdLst>
                <a:gd name="connsiteX0" fmla="*/ 7144 w 19050"/>
                <a:gd name="connsiteY0" fmla="*/ 7144 h 9525"/>
                <a:gd name="connsiteX1" fmla="*/ 11906 w 19050"/>
                <a:gd name="connsiteY1" fmla="*/ 8096 h 9525"/>
                <a:gd name="connsiteX2" fmla="*/ 7144 w 19050"/>
                <a:gd name="connsiteY2" fmla="*/ 7144 h 9525"/>
              </a:gdLst>
              <a:ahLst/>
              <a:cxnLst>
                <a:cxn ang="0">
                  <a:pos x="connsiteX0" y="connsiteY0"/>
                </a:cxn>
                <a:cxn ang="0">
                  <a:pos x="connsiteX1" y="connsiteY1"/>
                </a:cxn>
                <a:cxn ang="0">
                  <a:pos x="connsiteX2" y="connsiteY2"/>
                </a:cxn>
              </a:cxnLst>
              <a:rect l="l" t="t" r="r" b="b"/>
              <a:pathLst>
                <a:path w="19050" h="9525">
                  <a:moveTo>
                    <a:pt x="7144" y="7144"/>
                  </a:moveTo>
                  <a:cubicBezTo>
                    <a:pt x="10001" y="7144"/>
                    <a:pt x="10954" y="8096"/>
                    <a:pt x="11906" y="8096"/>
                  </a:cubicBezTo>
                  <a:cubicBezTo>
                    <a:pt x="11906" y="8096"/>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7" name="Freeform: Shape 26">
              <a:extLst>
                <a:ext uri="{FF2B5EF4-FFF2-40B4-BE49-F238E27FC236}">
                  <a16:creationId xmlns:a16="http://schemas.microsoft.com/office/drawing/2014/main" xmlns="" id="{3F4F7BC6-7195-40CC-AD8E-430CCD92576C}"/>
                </a:ext>
              </a:extLst>
            </p:cNvPr>
            <p:cNvSpPr/>
            <p:nvPr/>
          </p:nvSpPr>
          <p:spPr>
            <a:xfrm>
              <a:off x="5071480" y="527208"/>
              <a:ext cx="19050" cy="9525"/>
            </a:xfrm>
            <a:custGeom>
              <a:avLst/>
              <a:gdLst>
                <a:gd name="connsiteX0" fmla="*/ 7250 w 19050"/>
                <a:gd name="connsiteY0" fmla="*/ 7144 h 9525"/>
                <a:gd name="connsiteX1" fmla="*/ 12965 w 19050"/>
                <a:gd name="connsiteY1" fmla="*/ 8096 h 9525"/>
                <a:gd name="connsiteX2" fmla="*/ 7250 w 19050"/>
                <a:gd name="connsiteY2" fmla="*/ 7144 h 9525"/>
              </a:gdLst>
              <a:ahLst/>
              <a:cxnLst>
                <a:cxn ang="0">
                  <a:pos x="connsiteX0" y="connsiteY0"/>
                </a:cxn>
                <a:cxn ang="0">
                  <a:pos x="connsiteX1" y="connsiteY1"/>
                </a:cxn>
                <a:cxn ang="0">
                  <a:pos x="connsiteX2" y="connsiteY2"/>
                </a:cxn>
              </a:cxnLst>
              <a:rect l="l" t="t" r="r" b="b"/>
              <a:pathLst>
                <a:path w="19050" h="9525">
                  <a:moveTo>
                    <a:pt x="7250" y="7144"/>
                  </a:moveTo>
                  <a:cubicBezTo>
                    <a:pt x="9155" y="7144"/>
                    <a:pt x="12013" y="7144"/>
                    <a:pt x="12965" y="8096"/>
                  </a:cubicBezTo>
                  <a:cubicBezTo>
                    <a:pt x="12013" y="7144"/>
                    <a:pt x="6298" y="9049"/>
                    <a:pt x="7250" y="7144"/>
                  </a:cubicBezTo>
                  <a:close/>
                </a:path>
              </a:pathLst>
            </a:custGeom>
            <a:grpFill/>
            <a:ln w="9525" cap="flat">
              <a:noFill/>
              <a:prstDash val="solid"/>
              <a:miter/>
            </a:ln>
          </p:spPr>
          <p:txBody>
            <a:bodyPr rtlCol="0" anchor="ctr"/>
            <a:lstStyle/>
            <a:p>
              <a:endParaRPr lang="en-US">
                <a:solidFill>
                  <a:prstClr val="black"/>
                </a:solidFill>
              </a:endParaRPr>
            </a:p>
          </p:txBody>
        </p:sp>
        <p:sp>
          <p:nvSpPr>
            <p:cNvPr id="28" name="Freeform: Shape 27">
              <a:extLst>
                <a:ext uri="{FF2B5EF4-FFF2-40B4-BE49-F238E27FC236}">
                  <a16:creationId xmlns:a16="http://schemas.microsoft.com/office/drawing/2014/main" xmlns="" id="{4F5FA6F8-E465-4E50-962C-7154597C526C}"/>
                </a:ext>
              </a:extLst>
            </p:cNvPr>
            <p:cNvSpPr/>
            <p:nvPr/>
          </p:nvSpPr>
          <p:spPr>
            <a:xfrm>
              <a:off x="5100161" y="52911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11906" y="7144"/>
                    <a:pt x="9049"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9" name="Freeform: Shape 28">
              <a:extLst>
                <a:ext uri="{FF2B5EF4-FFF2-40B4-BE49-F238E27FC236}">
                  <a16:creationId xmlns:a16="http://schemas.microsoft.com/office/drawing/2014/main" xmlns="" id="{5F71D6D5-76A2-4FBF-9396-3280770ACBBC}"/>
                </a:ext>
              </a:extLst>
            </p:cNvPr>
            <p:cNvSpPr/>
            <p:nvPr/>
          </p:nvSpPr>
          <p:spPr>
            <a:xfrm>
              <a:off x="5343049" y="848040"/>
              <a:ext cx="9525" cy="9525"/>
            </a:xfrm>
            <a:custGeom>
              <a:avLst/>
              <a:gdLst>
                <a:gd name="connsiteX0" fmla="*/ 7144 w 9525"/>
                <a:gd name="connsiteY0" fmla="*/ 10162 h 9525"/>
                <a:gd name="connsiteX1" fmla="*/ 7144 w 9525"/>
                <a:gd name="connsiteY1" fmla="*/ 10162 h 9525"/>
              </a:gdLst>
              <a:ahLst/>
              <a:cxnLst>
                <a:cxn ang="0">
                  <a:pos x="connsiteX0" y="connsiteY0"/>
                </a:cxn>
                <a:cxn ang="0">
                  <a:pos x="connsiteX1" y="connsiteY1"/>
                </a:cxn>
              </a:cxnLst>
              <a:rect l="l" t="t" r="r" b="b"/>
              <a:pathLst>
                <a:path w="9525" h="9525">
                  <a:moveTo>
                    <a:pt x="7144" y="10162"/>
                  </a:moveTo>
                  <a:cubicBezTo>
                    <a:pt x="8096" y="4447"/>
                    <a:pt x="7144" y="8257"/>
                    <a:pt x="7144" y="10162"/>
                  </a:cubicBezTo>
                  <a:close/>
                </a:path>
              </a:pathLst>
            </a:custGeom>
            <a:grpFill/>
            <a:ln w="9525" cap="flat">
              <a:noFill/>
              <a:prstDash val="solid"/>
              <a:miter/>
            </a:ln>
          </p:spPr>
          <p:txBody>
            <a:bodyPr rtlCol="0" anchor="ctr"/>
            <a:lstStyle/>
            <a:p>
              <a:endParaRPr lang="en-US">
                <a:solidFill>
                  <a:prstClr val="black"/>
                </a:solidFill>
              </a:endParaRPr>
            </a:p>
          </p:txBody>
        </p:sp>
        <p:sp>
          <p:nvSpPr>
            <p:cNvPr id="30" name="Freeform: Shape 29">
              <a:extLst>
                <a:ext uri="{FF2B5EF4-FFF2-40B4-BE49-F238E27FC236}">
                  <a16:creationId xmlns:a16="http://schemas.microsoft.com/office/drawing/2014/main" xmlns="" id="{E1570A08-F3A9-43F6-8245-F53ABA031A92}"/>
                </a:ext>
              </a:extLst>
            </p:cNvPr>
            <p:cNvSpPr/>
            <p:nvPr/>
          </p:nvSpPr>
          <p:spPr>
            <a:xfrm>
              <a:off x="5330666" y="1084421"/>
              <a:ext cx="9525" cy="9525"/>
            </a:xfrm>
            <a:custGeom>
              <a:avLst/>
              <a:gdLst>
                <a:gd name="connsiteX0" fmla="*/ 8096 w 9525"/>
                <a:gd name="connsiteY0" fmla="*/ 7144 h 9525"/>
                <a:gd name="connsiteX1" fmla="*/ 7144 w 9525"/>
                <a:gd name="connsiteY1" fmla="*/ 10001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10001"/>
                    <a:pt x="7144" y="9049"/>
                    <a:pt x="7144" y="10001"/>
                  </a:cubicBezTo>
                  <a:cubicBezTo>
                    <a:pt x="7144" y="6191"/>
                    <a:pt x="8096" y="10001"/>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31" name="Freeform: Shape 30">
              <a:extLst>
                <a:ext uri="{FF2B5EF4-FFF2-40B4-BE49-F238E27FC236}">
                  <a16:creationId xmlns:a16="http://schemas.microsoft.com/office/drawing/2014/main" xmlns="" id="{DF93F4CD-B227-4B1F-BBC0-A2E1D556014E}"/>
                </a:ext>
              </a:extLst>
            </p:cNvPr>
            <p:cNvSpPr/>
            <p:nvPr/>
          </p:nvSpPr>
          <p:spPr>
            <a:xfrm>
              <a:off x="5324951" y="1209304"/>
              <a:ext cx="9525" cy="9525"/>
            </a:xfrm>
            <a:custGeom>
              <a:avLst/>
              <a:gdLst>
                <a:gd name="connsiteX0" fmla="*/ 7144 w 9525"/>
                <a:gd name="connsiteY0" fmla="*/ 7990 h 9525"/>
                <a:gd name="connsiteX1" fmla="*/ 7144 w 9525"/>
                <a:gd name="connsiteY1" fmla="*/ 7990 h 9525"/>
              </a:gdLst>
              <a:ahLst/>
              <a:cxnLst>
                <a:cxn ang="0">
                  <a:pos x="connsiteX0" y="connsiteY0"/>
                </a:cxn>
                <a:cxn ang="0">
                  <a:pos x="connsiteX1" y="connsiteY1"/>
                </a:cxn>
              </a:cxnLst>
              <a:rect l="l" t="t" r="r" b="b"/>
              <a:pathLst>
                <a:path w="9525" h="9525">
                  <a:moveTo>
                    <a:pt x="7144" y="7990"/>
                  </a:moveTo>
                  <a:cubicBezTo>
                    <a:pt x="8096" y="7990"/>
                    <a:pt x="10954" y="6085"/>
                    <a:pt x="7144" y="7990"/>
                  </a:cubicBezTo>
                  <a:close/>
                </a:path>
              </a:pathLst>
            </a:custGeom>
            <a:grpFill/>
            <a:ln w="9525" cap="flat">
              <a:noFill/>
              <a:prstDash val="solid"/>
              <a:miter/>
            </a:ln>
          </p:spPr>
          <p:txBody>
            <a:bodyPr rtlCol="0" anchor="ctr"/>
            <a:lstStyle/>
            <a:p>
              <a:endParaRPr lang="en-US">
                <a:solidFill>
                  <a:prstClr val="black"/>
                </a:solidFill>
              </a:endParaRPr>
            </a:p>
          </p:txBody>
        </p:sp>
        <p:sp>
          <p:nvSpPr>
            <p:cNvPr id="32" name="Freeform: Shape 31">
              <a:extLst>
                <a:ext uri="{FF2B5EF4-FFF2-40B4-BE49-F238E27FC236}">
                  <a16:creationId xmlns:a16="http://schemas.microsoft.com/office/drawing/2014/main" xmlns="" id="{1BB26450-B6C3-4198-AF71-9A714248B731}"/>
                </a:ext>
              </a:extLst>
            </p:cNvPr>
            <p:cNvSpPr/>
            <p:nvPr/>
          </p:nvSpPr>
          <p:spPr>
            <a:xfrm>
              <a:off x="4824995" y="500538"/>
              <a:ext cx="9525" cy="9525"/>
            </a:xfrm>
            <a:custGeom>
              <a:avLst/>
              <a:gdLst>
                <a:gd name="connsiteX0" fmla="*/ 7990 w 9525"/>
                <a:gd name="connsiteY0" fmla="*/ 9049 h 9525"/>
                <a:gd name="connsiteX1" fmla="*/ 7990 w 9525"/>
                <a:gd name="connsiteY1" fmla="*/ 7144 h 9525"/>
                <a:gd name="connsiteX2" fmla="*/ 7990 w 9525"/>
                <a:gd name="connsiteY2" fmla="*/ 9049 h 9525"/>
              </a:gdLst>
              <a:ahLst/>
              <a:cxnLst>
                <a:cxn ang="0">
                  <a:pos x="connsiteX0" y="connsiteY0"/>
                </a:cxn>
                <a:cxn ang="0">
                  <a:pos x="connsiteX1" y="connsiteY1"/>
                </a:cxn>
                <a:cxn ang="0">
                  <a:pos x="connsiteX2" y="connsiteY2"/>
                </a:cxn>
              </a:cxnLst>
              <a:rect l="l" t="t" r="r" b="b"/>
              <a:pathLst>
                <a:path w="9525" h="9525">
                  <a:moveTo>
                    <a:pt x="7990" y="9049"/>
                  </a:moveTo>
                  <a:cubicBezTo>
                    <a:pt x="7990" y="6191"/>
                    <a:pt x="6085" y="10001"/>
                    <a:pt x="7990" y="7144"/>
                  </a:cubicBezTo>
                  <a:cubicBezTo>
                    <a:pt x="8943" y="7144"/>
                    <a:pt x="8943" y="8096"/>
                    <a:pt x="7990" y="9049"/>
                  </a:cubicBezTo>
                  <a:close/>
                </a:path>
              </a:pathLst>
            </a:custGeom>
            <a:grpFill/>
            <a:ln w="9525" cap="flat">
              <a:noFill/>
              <a:prstDash val="solid"/>
              <a:miter/>
            </a:ln>
          </p:spPr>
          <p:txBody>
            <a:bodyPr rtlCol="0" anchor="ctr"/>
            <a:lstStyle/>
            <a:p>
              <a:endParaRPr lang="en-US">
                <a:solidFill>
                  <a:prstClr val="black"/>
                </a:solidFill>
              </a:endParaRPr>
            </a:p>
          </p:txBody>
        </p:sp>
        <p:sp>
          <p:nvSpPr>
            <p:cNvPr id="33" name="Freeform: Shape 32">
              <a:extLst>
                <a:ext uri="{FF2B5EF4-FFF2-40B4-BE49-F238E27FC236}">
                  <a16:creationId xmlns:a16="http://schemas.microsoft.com/office/drawing/2014/main" xmlns="" id="{907A55AB-9CEC-442F-92AA-DDD116D3BB7E}"/>
                </a:ext>
              </a:extLst>
            </p:cNvPr>
            <p:cNvSpPr/>
            <p:nvPr/>
          </p:nvSpPr>
          <p:spPr>
            <a:xfrm>
              <a:off x="4778074" y="508158"/>
              <a:ext cx="57150" cy="781050"/>
            </a:xfrm>
            <a:custGeom>
              <a:avLst/>
              <a:gdLst>
                <a:gd name="connsiteX0" fmla="*/ 27288 w 57150"/>
                <a:gd name="connsiteY0" fmla="*/ 780574 h 781050"/>
                <a:gd name="connsiteX1" fmla="*/ 14906 w 57150"/>
                <a:gd name="connsiteY1" fmla="*/ 551974 h 781050"/>
                <a:gd name="connsiteX2" fmla="*/ 8238 w 57150"/>
                <a:gd name="connsiteY2" fmla="*/ 424339 h 781050"/>
                <a:gd name="connsiteX3" fmla="*/ 11096 w 57150"/>
                <a:gd name="connsiteY3" fmla="*/ 421481 h 781050"/>
                <a:gd name="connsiteX4" fmla="*/ 11096 w 57150"/>
                <a:gd name="connsiteY4" fmla="*/ 427196 h 781050"/>
                <a:gd name="connsiteX5" fmla="*/ 15858 w 57150"/>
                <a:gd name="connsiteY5" fmla="*/ 313849 h 781050"/>
                <a:gd name="connsiteX6" fmla="*/ 21573 w 57150"/>
                <a:gd name="connsiteY6" fmla="*/ 175736 h 781050"/>
                <a:gd name="connsiteX7" fmla="*/ 30146 w 57150"/>
                <a:gd name="connsiteY7" fmla="*/ 177641 h 781050"/>
                <a:gd name="connsiteX8" fmla="*/ 33003 w 57150"/>
                <a:gd name="connsiteY8" fmla="*/ 176689 h 781050"/>
                <a:gd name="connsiteX9" fmla="*/ 28241 w 57150"/>
                <a:gd name="connsiteY9" fmla="*/ 116681 h 781050"/>
                <a:gd name="connsiteX10" fmla="*/ 21573 w 57150"/>
                <a:gd name="connsiteY10" fmla="*/ 99536 h 781050"/>
                <a:gd name="connsiteX11" fmla="*/ 28241 w 57150"/>
                <a:gd name="connsiteY11" fmla="*/ 101441 h 781050"/>
                <a:gd name="connsiteX12" fmla="*/ 21573 w 57150"/>
                <a:gd name="connsiteY12" fmla="*/ 89059 h 781050"/>
                <a:gd name="connsiteX13" fmla="*/ 29193 w 57150"/>
                <a:gd name="connsiteY13" fmla="*/ 74771 h 781050"/>
                <a:gd name="connsiteX14" fmla="*/ 34908 w 57150"/>
                <a:gd name="connsiteY14" fmla="*/ 84296 h 781050"/>
                <a:gd name="connsiteX15" fmla="*/ 29193 w 57150"/>
                <a:gd name="connsiteY15" fmla="*/ 61436 h 781050"/>
                <a:gd name="connsiteX16" fmla="*/ 50148 w 57150"/>
                <a:gd name="connsiteY16" fmla="*/ 7144 h 781050"/>
                <a:gd name="connsiteX17" fmla="*/ 33956 w 57150"/>
                <a:gd name="connsiteY17" fmla="*/ 266224 h 781050"/>
                <a:gd name="connsiteX18" fmla="*/ 23478 w 57150"/>
                <a:gd name="connsiteY18" fmla="*/ 434816 h 781050"/>
                <a:gd name="connsiteX19" fmla="*/ 27288 w 57150"/>
                <a:gd name="connsiteY19" fmla="*/ 780574 h 781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7150" h="781050">
                  <a:moveTo>
                    <a:pt x="27288" y="780574"/>
                  </a:moveTo>
                  <a:cubicBezTo>
                    <a:pt x="1571" y="731996"/>
                    <a:pt x="14906" y="593884"/>
                    <a:pt x="14906" y="551974"/>
                  </a:cubicBezTo>
                  <a:cubicBezTo>
                    <a:pt x="15858" y="500539"/>
                    <a:pt x="3476" y="474821"/>
                    <a:pt x="8238" y="424339"/>
                  </a:cubicBezTo>
                  <a:cubicBezTo>
                    <a:pt x="10143" y="425291"/>
                    <a:pt x="11096" y="424339"/>
                    <a:pt x="11096" y="421481"/>
                  </a:cubicBezTo>
                  <a:cubicBezTo>
                    <a:pt x="11096" y="423386"/>
                    <a:pt x="11096" y="425291"/>
                    <a:pt x="11096" y="427196"/>
                  </a:cubicBezTo>
                  <a:cubicBezTo>
                    <a:pt x="16811" y="423386"/>
                    <a:pt x="17763" y="316706"/>
                    <a:pt x="15858" y="313849"/>
                  </a:cubicBezTo>
                  <a:cubicBezTo>
                    <a:pt x="16811" y="316706"/>
                    <a:pt x="26336" y="177641"/>
                    <a:pt x="21573" y="175736"/>
                  </a:cubicBezTo>
                  <a:cubicBezTo>
                    <a:pt x="26336" y="172879"/>
                    <a:pt x="23478" y="181451"/>
                    <a:pt x="30146" y="177641"/>
                  </a:cubicBezTo>
                  <a:cubicBezTo>
                    <a:pt x="29193" y="175736"/>
                    <a:pt x="30146" y="174784"/>
                    <a:pt x="33003" y="176689"/>
                  </a:cubicBezTo>
                  <a:cubicBezTo>
                    <a:pt x="30146" y="169069"/>
                    <a:pt x="14906" y="107156"/>
                    <a:pt x="28241" y="116681"/>
                  </a:cubicBezTo>
                  <a:cubicBezTo>
                    <a:pt x="29193" y="113824"/>
                    <a:pt x="19668" y="103346"/>
                    <a:pt x="21573" y="99536"/>
                  </a:cubicBezTo>
                  <a:cubicBezTo>
                    <a:pt x="21573" y="100489"/>
                    <a:pt x="28241" y="104299"/>
                    <a:pt x="28241" y="101441"/>
                  </a:cubicBezTo>
                  <a:cubicBezTo>
                    <a:pt x="28241" y="92869"/>
                    <a:pt x="19668" y="98584"/>
                    <a:pt x="21573" y="89059"/>
                  </a:cubicBezTo>
                  <a:cubicBezTo>
                    <a:pt x="22526" y="89059"/>
                    <a:pt x="34908" y="85249"/>
                    <a:pt x="29193" y="74771"/>
                  </a:cubicBezTo>
                  <a:cubicBezTo>
                    <a:pt x="14906" y="84296"/>
                    <a:pt x="36813" y="84296"/>
                    <a:pt x="34908" y="84296"/>
                  </a:cubicBezTo>
                  <a:cubicBezTo>
                    <a:pt x="35861" y="81439"/>
                    <a:pt x="29193" y="61436"/>
                    <a:pt x="29193" y="61436"/>
                  </a:cubicBezTo>
                  <a:cubicBezTo>
                    <a:pt x="31098" y="54769"/>
                    <a:pt x="56816" y="15716"/>
                    <a:pt x="50148" y="7144"/>
                  </a:cubicBezTo>
                  <a:cubicBezTo>
                    <a:pt x="53958" y="47149"/>
                    <a:pt x="38718" y="187166"/>
                    <a:pt x="33956" y="266224"/>
                  </a:cubicBezTo>
                  <a:cubicBezTo>
                    <a:pt x="30146" y="325279"/>
                    <a:pt x="23478" y="380524"/>
                    <a:pt x="23478" y="434816"/>
                  </a:cubicBezTo>
                  <a:cubicBezTo>
                    <a:pt x="21573" y="523399"/>
                    <a:pt x="16811" y="718661"/>
                    <a:pt x="27288" y="780574"/>
                  </a:cubicBezTo>
                  <a:close/>
                </a:path>
              </a:pathLst>
            </a:custGeom>
            <a:grpFill/>
            <a:ln w="9525" cap="flat">
              <a:noFill/>
              <a:prstDash val="solid"/>
              <a:miter/>
            </a:ln>
          </p:spPr>
          <p:txBody>
            <a:bodyPr rtlCol="0" anchor="ctr"/>
            <a:lstStyle/>
            <a:p>
              <a:endParaRPr lang="en-US">
                <a:solidFill>
                  <a:prstClr val="black"/>
                </a:solidFill>
              </a:endParaRPr>
            </a:p>
          </p:txBody>
        </p:sp>
        <p:sp>
          <p:nvSpPr>
            <p:cNvPr id="34" name="Freeform: Shape 33">
              <a:extLst>
                <a:ext uri="{FF2B5EF4-FFF2-40B4-BE49-F238E27FC236}">
                  <a16:creationId xmlns:a16="http://schemas.microsoft.com/office/drawing/2014/main" xmlns="" id="{76919671-5F48-4F65-ADFF-DF6DC7E1ADE0}"/>
                </a:ext>
              </a:extLst>
            </p:cNvPr>
            <p:cNvSpPr/>
            <p:nvPr/>
          </p:nvSpPr>
          <p:spPr>
            <a:xfrm>
              <a:off x="4822984" y="505301"/>
              <a:ext cx="9525" cy="9525"/>
            </a:xfrm>
            <a:custGeom>
              <a:avLst/>
              <a:gdLst>
                <a:gd name="connsiteX0" fmla="*/ 10001 w 9525"/>
                <a:gd name="connsiteY0" fmla="*/ 7144 h 9525"/>
                <a:gd name="connsiteX1" fmla="*/ 7144 w 9525"/>
                <a:gd name="connsiteY1" fmla="*/ 7144 h 9525"/>
                <a:gd name="connsiteX2" fmla="*/ 10001 w 9525"/>
                <a:gd name="connsiteY2" fmla="*/ 7144 h 9525"/>
              </a:gdLst>
              <a:ahLst/>
              <a:cxnLst>
                <a:cxn ang="0">
                  <a:pos x="connsiteX0" y="connsiteY0"/>
                </a:cxn>
                <a:cxn ang="0">
                  <a:pos x="connsiteX1" y="connsiteY1"/>
                </a:cxn>
                <a:cxn ang="0">
                  <a:pos x="connsiteX2" y="connsiteY2"/>
                </a:cxn>
              </a:cxnLst>
              <a:rect l="l" t="t" r="r" b="b"/>
              <a:pathLst>
                <a:path w="9525" h="9525">
                  <a:moveTo>
                    <a:pt x="10001" y="7144"/>
                  </a:moveTo>
                  <a:cubicBezTo>
                    <a:pt x="9049" y="7144"/>
                    <a:pt x="8096" y="9049"/>
                    <a:pt x="7144" y="7144"/>
                  </a:cubicBezTo>
                  <a:cubicBezTo>
                    <a:pt x="8096" y="8096"/>
                    <a:pt x="9049" y="7144"/>
                    <a:pt x="10001" y="7144"/>
                  </a:cubicBezTo>
                  <a:close/>
                </a:path>
              </a:pathLst>
            </a:custGeom>
            <a:grpFill/>
            <a:ln w="9525" cap="flat">
              <a:noFill/>
              <a:prstDash val="solid"/>
              <a:miter/>
            </a:ln>
          </p:spPr>
          <p:txBody>
            <a:bodyPr rtlCol="0" anchor="ctr"/>
            <a:lstStyle/>
            <a:p>
              <a:endParaRPr lang="en-US">
                <a:solidFill>
                  <a:prstClr val="black"/>
                </a:solidFill>
              </a:endParaRPr>
            </a:p>
          </p:txBody>
        </p:sp>
        <p:sp>
          <p:nvSpPr>
            <p:cNvPr id="35" name="Freeform: Shape 34">
              <a:extLst>
                <a:ext uri="{FF2B5EF4-FFF2-40B4-BE49-F238E27FC236}">
                  <a16:creationId xmlns:a16="http://schemas.microsoft.com/office/drawing/2014/main" xmlns="" id="{81DF0DF4-8785-427B-B331-56B131470CF4}"/>
                </a:ext>
              </a:extLst>
            </p:cNvPr>
            <p:cNvSpPr/>
            <p:nvPr/>
          </p:nvSpPr>
          <p:spPr>
            <a:xfrm>
              <a:off x="4803510" y="556312"/>
              <a:ext cx="9525" cy="9525"/>
            </a:xfrm>
            <a:custGeom>
              <a:avLst/>
              <a:gdLst>
                <a:gd name="connsiteX0" fmla="*/ 7567 w 9525"/>
                <a:gd name="connsiteY0" fmla="*/ 7567 h 9525"/>
                <a:gd name="connsiteX1" fmla="*/ 7567 w 9525"/>
                <a:gd name="connsiteY1" fmla="*/ 7567 h 9525"/>
              </a:gdLst>
              <a:ahLst/>
              <a:cxnLst>
                <a:cxn ang="0">
                  <a:pos x="connsiteX0" y="connsiteY0"/>
                </a:cxn>
                <a:cxn ang="0">
                  <a:pos x="connsiteX1" y="connsiteY1"/>
                </a:cxn>
              </a:cxnLst>
              <a:rect l="l" t="t" r="r" b="b"/>
              <a:pathLst>
                <a:path w="9525" h="9525">
                  <a:moveTo>
                    <a:pt x="7567" y="7567"/>
                  </a:moveTo>
                  <a:cubicBezTo>
                    <a:pt x="7567" y="7567"/>
                    <a:pt x="6615" y="6615"/>
                    <a:pt x="7567" y="7567"/>
                  </a:cubicBezTo>
                  <a:close/>
                </a:path>
              </a:pathLst>
            </a:custGeom>
            <a:grpFill/>
            <a:ln w="9525" cap="flat">
              <a:noFill/>
              <a:prstDash val="solid"/>
              <a:miter/>
            </a:ln>
          </p:spPr>
          <p:txBody>
            <a:bodyPr rtlCol="0" anchor="ctr"/>
            <a:lstStyle/>
            <a:p>
              <a:endParaRPr lang="en-US">
                <a:solidFill>
                  <a:prstClr val="black"/>
                </a:solidFill>
              </a:endParaRPr>
            </a:p>
          </p:txBody>
        </p:sp>
        <p:sp>
          <p:nvSpPr>
            <p:cNvPr id="36" name="Freeform: Shape 35">
              <a:extLst>
                <a:ext uri="{FF2B5EF4-FFF2-40B4-BE49-F238E27FC236}">
                  <a16:creationId xmlns:a16="http://schemas.microsoft.com/office/drawing/2014/main" xmlns="" id="{DECB5F75-F9AD-43C5-9615-21F3E709F429}"/>
                </a:ext>
              </a:extLst>
            </p:cNvPr>
            <p:cNvSpPr/>
            <p:nvPr/>
          </p:nvSpPr>
          <p:spPr>
            <a:xfrm>
              <a:off x="4800124" y="565308"/>
              <a:ext cx="9525" cy="19050"/>
            </a:xfrm>
            <a:custGeom>
              <a:avLst/>
              <a:gdLst>
                <a:gd name="connsiteX0" fmla="*/ 8096 w 9525"/>
                <a:gd name="connsiteY0" fmla="*/ 11906 h 19050"/>
                <a:gd name="connsiteX1" fmla="*/ 7144 w 9525"/>
                <a:gd name="connsiteY1" fmla="*/ 7144 h 19050"/>
                <a:gd name="connsiteX2" fmla="*/ 8096 w 9525"/>
                <a:gd name="connsiteY2" fmla="*/ 11906 h 19050"/>
              </a:gdLst>
              <a:ahLst/>
              <a:cxnLst>
                <a:cxn ang="0">
                  <a:pos x="connsiteX0" y="connsiteY0"/>
                </a:cxn>
                <a:cxn ang="0">
                  <a:pos x="connsiteX1" y="connsiteY1"/>
                </a:cxn>
                <a:cxn ang="0">
                  <a:pos x="connsiteX2" y="connsiteY2"/>
                </a:cxn>
              </a:cxnLst>
              <a:rect l="l" t="t" r="r" b="b"/>
              <a:pathLst>
                <a:path w="9525" h="19050">
                  <a:moveTo>
                    <a:pt x="8096" y="11906"/>
                  </a:moveTo>
                  <a:cubicBezTo>
                    <a:pt x="7144" y="11906"/>
                    <a:pt x="7144" y="8096"/>
                    <a:pt x="7144" y="7144"/>
                  </a:cubicBezTo>
                  <a:lnTo>
                    <a:pt x="8096" y="11906"/>
                  </a:lnTo>
                  <a:close/>
                </a:path>
              </a:pathLst>
            </a:custGeom>
            <a:grpFill/>
            <a:ln w="9525" cap="flat">
              <a:noFill/>
              <a:prstDash val="solid"/>
              <a:miter/>
            </a:ln>
          </p:spPr>
          <p:txBody>
            <a:bodyPr rtlCol="0" anchor="ctr"/>
            <a:lstStyle/>
            <a:p>
              <a:endParaRPr lang="en-US">
                <a:solidFill>
                  <a:prstClr val="black"/>
                </a:solidFill>
              </a:endParaRPr>
            </a:p>
          </p:txBody>
        </p:sp>
        <p:sp>
          <p:nvSpPr>
            <p:cNvPr id="37" name="Freeform: Shape 36">
              <a:extLst>
                <a:ext uri="{FF2B5EF4-FFF2-40B4-BE49-F238E27FC236}">
                  <a16:creationId xmlns:a16="http://schemas.microsoft.com/office/drawing/2014/main" xmlns="" id="{AAC31CF9-A329-4AE4-A55F-925209CF5172}"/>
                </a:ext>
              </a:extLst>
            </p:cNvPr>
            <p:cNvSpPr/>
            <p:nvPr/>
          </p:nvSpPr>
          <p:spPr>
            <a:xfrm>
              <a:off x="4794409" y="581501"/>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cubicBezTo>
                    <a:pt x="7144" y="9049"/>
                    <a:pt x="7144" y="9049"/>
                    <a:pt x="7144" y="7144"/>
                  </a:cubicBezTo>
                  <a:cubicBezTo>
                    <a:pt x="7144" y="7144"/>
                    <a:pt x="8096" y="8096"/>
                    <a:pt x="8096" y="8096"/>
                  </a:cubicBezTo>
                  <a:close/>
                </a:path>
              </a:pathLst>
            </a:custGeom>
            <a:grpFill/>
            <a:ln w="9525" cap="flat">
              <a:noFill/>
              <a:prstDash val="solid"/>
              <a:miter/>
            </a:ln>
          </p:spPr>
          <p:txBody>
            <a:bodyPr rtlCol="0" anchor="ctr"/>
            <a:lstStyle/>
            <a:p>
              <a:endParaRPr lang="en-US">
                <a:solidFill>
                  <a:prstClr val="black"/>
                </a:solidFill>
              </a:endParaRPr>
            </a:p>
          </p:txBody>
        </p:sp>
        <p:sp>
          <p:nvSpPr>
            <p:cNvPr id="38" name="Freeform: Shape 37">
              <a:extLst>
                <a:ext uri="{FF2B5EF4-FFF2-40B4-BE49-F238E27FC236}">
                  <a16:creationId xmlns:a16="http://schemas.microsoft.com/office/drawing/2014/main" xmlns="" id="{5407FB81-32C7-48A2-88A3-BD0A0F6A1774}"/>
                </a:ext>
              </a:extLst>
            </p:cNvPr>
            <p:cNvSpPr/>
            <p:nvPr/>
          </p:nvSpPr>
          <p:spPr>
            <a:xfrm>
              <a:off x="4796076" y="584164"/>
              <a:ext cx="9525" cy="9525"/>
            </a:xfrm>
            <a:custGeom>
              <a:avLst/>
              <a:gdLst>
                <a:gd name="connsiteX0" fmla="*/ 8334 w 9525"/>
                <a:gd name="connsiteY0" fmla="*/ 7338 h 9525"/>
                <a:gd name="connsiteX1" fmla="*/ 7382 w 9525"/>
                <a:gd name="connsiteY1" fmla="*/ 9243 h 9525"/>
                <a:gd name="connsiteX2" fmla="*/ 8334 w 9525"/>
                <a:gd name="connsiteY2" fmla="*/ 7338 h 9525"/>
              </a:gdLst>
              <a:ahLst/>
              <a:cxnLst>
                <a:cxn ang="0">
                  <a:pos x="connsiteX0" y="connsiteY0"/>
                </a:cxn>
                <a:cxn ang="0">
                  <a:pos x="connsiteX1" y="connsiteY1"/>
                </a:cxn>
                <a:cxn ang="0">
                  <a:pos x="connsiteX2" y="connsiteY2"/>
                </a:cxn>
              </a:cxnLst>
              <a:rect l="l" t="t" r="r" b="b"/>
              <a:pathLst>
                <a:path w="9525" h="9525">
                  <a:moveTo>
                    <a:pt x="8334" y="7338"/>
                  </a:moveTo>
                  <a:cubicBezTo>
                    <a:pt x="8334" y="8291"/>
                    <a:pt x="7382" y="9243"/>
                    <a:pt x="7382" y="9243"/>
                  </a:cubicBezTo>
                  <a:cubicBezTo>
                    <a:pt x="7382" y="9243"/>
                    <a:pt x="6429" y="6386"/>
                    <a:pt x="8334" y="7338"/>
                  </a:cubicBezTo>
                  <a:close/>
                </a:path>
              </a:pathLst>
            </a:custGeom>
            <a:grpFill/>
            <a:ln w="9525" cap="flat">
              <a:noFill/>
              <a:prstDash val="solid"/>
              <a:miter/>
            </a:ln>
          </p:spPr>
          <p:txBody>
            <a:bodyPr rtlCol="0" anchor="ctr"/>
            <a:lstStyle/>
            <a:p>
              <a:endParaRPr lang="en-US">
                <a:solidFill>
                  <a:prstClr val="black"/>
                </a:solidFill>
              </a:endParaRPr>
            </a:p>
          </p:txBody>
        </p:sp>
        <p:sp>
          <p:nvSpPr>
            <p:cNvPr id="39" name="Freeform: Shape 38">
              <a:extLst>
                <a:ext uri="{FF2B5EF4-FFF2-40B4-BE49-F238E27FC236}">
                  <a16:creationId xmlns:a16="http://schemas.microsoft.com/office/drawing/2014/main" xmlns="" id="{B59DD85F-85D0-46D5-86FA-1B884FD1644A}"/>
                </a:ext>
              </a:extLst>
            </p:cNvPr>
            <p:cNvSpPr/>
            <p:nvPr/>
          </p:nvSpPr>
          <p:spPr>
            <a:xfrm>
              <a:off x="4789646" y="611789"/>
              <a:ext cx="9525" cy="9525"/>
            </a:xfrm>
            <a:custGeom>
              <a:avLst/>
              <a:gdLst>
                <a:gd name="connsiteX0" fmla="*/ 8096 w 9525"/>
                <a:gd name="connsiteY0" fmla="*/ 7335 h 9525"/>
                <a:gd name="connsiteX1" fmla="*/ 7144 w 9525"/>
                <a:gd name="connsiteY1" fmla="*/ 10193 h 9525"/>
                <a:gd name="connsiteX2" fmla="*/ 8096 w 9525"/>
                <a:gd name="connsiteY2" fmla="*/ 7335 h 9525"/>
              </a:gdLst>
              <a:ahLst/>
              <a:cxnLst>
                <a:cxn ang="0">
                  <a:pos x="connsiteX0" y="connsiteY0"/>
                </a:cxn>
                <a:cxn ang="0">
                  <a:pos x="connsiteX1" y="connsiteY1"/>
                </a:cxn>
                <a:cxn ang="0">
                  <a:pos x="connsiteX2" y="connsiteY2"/>
                </a:cxn>
              </a:cxnLst>
              <a:rect l="l" t="t" r="r" b="b"/>
              <a:pathLst>
                <a:path w="9525" h="9525">
                  <a:moveTo>
                    <a:pt x="8096" y="7335"/>
                  </a:moveTo>
                  <a:cubicBezTo>
                    <a:pt x="8096" y="8288"/>
                    <a:pt x="9049" y="9240"/>
                    <a:pt x="7144" y="10193"/>
                  </a:cubicBezTo>
                  <a:cubicBezTo>
                    <a:pt x="8096" y="9240"/>
                    <a:pt x="6191" y="6383"/>
                    <a:pt x="8096" y="7335"/>
                  </a:cubicBezTo>
                  <a:close/>
                </a:path>
              </a:pathLst>
            </a:custGeom>
            <a:grpFill/>
            <a:ln w="9525" cap="flat">
              <a:noFill/>
              <a:prstDash val="solid"/>
              <a:miter/>
            </a:ln>
          </p:spPr>
          <p:txBody>
            <a:bodyPr rtlCol="0" anchor="ctr"/>
            <a:lstStyle/>
            <a:p>
              <a:endParaRPr lang="en-US">
                <a:solidFill>
                  <a:prstClr val="black"/>
                </a:solidFill>
              </a:endParaRPr>
            </a:p>
          </p:txBody>
        </p:sp>
        <p:sp>
          <p:nvSpPr>
            <p:cNvPr id="40" name="Freeform: Shape 39">
              <a:extLst>
                <a:ext uri="{FF2B5EF4-FFF2-40B4-BE49-F238E27FC236}">
                  <a16:creationId xmlns:a16="http://schemas.microsoft.com/office/drawing/2014/main" xmlns="" id="{D3AA83F0-1CFB-44E8-B15E-C453FA7E273C}"/>
                </a:ext>
              </a:extLst>
            </p:cNvPr>
            <p:cNvSpPr/>
            <p:nvPr/>
          </p:nvSpPr>
          <p:spPr>
            <a:xfrm>
              <a:off x="4789223" y="624363"/>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9049"/>
                    <a:pt x="6615" y="9049"/>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41" name="Freeform: Shape 40">
              <a:extLst>
                <a:ext uri="{FF2B5EF4-FFF2-40B4-BE49-F238E27FC236}">
                  <a16:creationId xmlns:a16="http://schemas.microsoft.com/office/drawing/2014/main" xmlns="" id="{0C689DB2-EEC8-431A-AD22-6D1FCF500D02}"/>
                </a:ext>
              </a:extLst>
            </p:cNvPr>
            <p:cNvSpPr/>
            <p:nvPr/>
          </p:nvSpPr>
          <p:spPr>
            <a:xfrm>
              <a:off x="4782026" y="862012"/>
              <a:ext cx="9525" cy="9525"/>
            </a:xfrm>
            <a:custGeom>
              <a:avLst/>
              <a:gdLst>
                <a:gd name="connsiteX0" fmla="*/ 7144 w 9525"/>
                <a:gd name="connsiteY0" fmla="*/ 8573 h 9525"/>
                <a:gd name="connsiteX1" fmla="*/ 7144 w 9525"/>
                <a:gd name="connsiteY1" fmla="*/ 8573 h 9525"/>
              </a:gdLst>
              <a:ahLst/>
              <a:cxnLst>
                <a:cxn ang="0">
                  <a:pos x="connsiteX0" y="connsiteY0"/>
                </a:cxn>
                <a:cxn ang="0">
                  <a:pos x="connsiteX1" y="connsiteY1"/>
                </a:cxn>
              </a:cxnLst>
              <a:rect l="l" t="t" r="r" b="b"/>
              <a:pathLst>
                <a:path w="9525" h="9525">
                  <a:moveTo>
                    <a:pt x="7144" y="8573"/>
                  </a:moveTo>
                  <a:cubicBezTo>
                    <a:pt x="7144" y="6667"/>
                    <a:pt x="7144" y="6667"/>
                    <a:pt x="7144" y="8573"/>
                  </a:cubicBezTo>
                  <a:close/>
                </a:path>
              </a:pathLst>
            </a:custGeom>
            <a:grpFill/>
            <a:ln w="9525" cap="flat">
              <a:noFill/>
              <a:prstDash val="solid"/>
              <a:miter/>
            </a:ln>
          </p:spPr>
          <p:txBody>
            <a:bodyPr rtlCol="0" anchor="ctr"/>
            <a:lstStyle/>
            <a:p>
              <a:endParaRPr lang="en-US">
                <a:solidFill>
                  <a:prstClr val="black"/>
                </a:solidFill>
              </a:endParaRPr>
            </a:p>
          </p:txBody>
        </p:sp>
        <p:sp>
          <p:nvSpPr>
            <p:cNvPr id="42" name="Freeform: Shape 41">
              <a:extLst>
                <a:ext uri="{FF2B5EF4-FFF2-40B4-BE49-F238E27FC236}">
                  <a16:creationId xmlns:a16="http://schemas.microsoft.com/office/drawing/2014/main" xmlns="" id="{80CBC265-88DC-4E8C-A89B-14ABB496BFE7}"/>
                </a:ext>
              </a:extLst>
            </p:cNvPr>
            <p:cNvSpPr/>
            <p:nvPr/>
          </p:nvSpPr>
          <p:spPr>
            <a:xfrm>
              <a:off x="4778216" y="968216"/>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9049" y="8096"/>
                    <a:pt x="7144" y="8096"/>
                    <a:pt x="7144" y="8096"/>
                  </a:cubicBezTo>
                  <a:cubicBezTo>
                    <a:pt x="7144" y="7144"/>
                    <a:pt x="8096" y="9049"/>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43" name="Freeform: Shape 42">
              <a:extLst>
                <a:ext uri="{FF2B5EF4-FFF2-40B4-BE49-F238E27FC236}">
                  <a16:creationId xmlns:a16="http://schemas.microsoft.com/office/drawing/2014/main" xmlns="" id="{D465EA25-2510-4354-8910-5E02FD83908D}"/>
                </a:ext>
              </a:extLst>
            </p:cNvPr>
            <p:cNvSpPr/>
            <p:nvPr/>
          </p:nvSpPr>
          <p:spPr>
            <a:xfrm>
              <a:off x="4782979" y="1023990"/>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7144" y="7567"/>
                    <a:pt x="11906"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44" name="Freeform: Shape 43">
              <a:extLst>
                <a:ext uri="{FF2B5EF4-FFF2-40B4-BE49-F238E27FC236}">
                  <a16:creationId xmlns:a16="http://schemas.microsoft.com/office/drawing/2014/main" xmlns="" id="{0A3B70BB-9E9E-4050-A9A8-39AC7A738AAE}"/>
                </a:ext>
              </a:extLst>
            </p:cNvPr>
            <p:cNvSpPr/>
            <p:nvPr/>
          </p:nvSpPr>
          <p:spPr>
            <a:xfrm>
              <a:off x="4916054" y="663416"/>
              <a:ext cx="9525" cy="9525"/>
            </a:xfrm>
            <a:custGeom>
              <a:avLst/>
              <a:gdLst>
                <a:gd name="connsiteX0" fmla="*/ 7419 w 9525"/>
                <a:gd name="connsiteY0" fmla="*/ 7144 h 9525"/>
                <a:gd name="connsiteX1" fmla="*/ 7419 w 9525"/>
                <a:gd name="connsiteY1" fmla="*/ 7144 h 9525"/>
                <a:gd name="connsiteX2" fmla="*/ 7419 w 9525"/>
                <a:gd name="connsiteY2" fmla="*/ 7144 h 9525"/>
              </a:gdLst>
              <a:ahLst/>
              <a:cxnLst>
                <a:cxn ang="0">
                  <a:pos x="connsiteX0" y="connsiteY0"/>
                </a:cxn>
                <a:cxn ang="0">
                  <a:pos x="connsiteX1" y="connsiteY1"/>
                </a:cxn>
                <a:cxn ang="0">
                  <a:pos x="connsiteX2" y="connsiteY2"/>
                </a:cxn>
              </a:cxnLst>
              <a:rect l="l" t="t" r="r" b="b"/>
              <a:pathLst>
                <a:path w="9525" h="9525">
                  <a:moveTo>
                    <a:pt x="7419" y="7144"/>
                  </a:moveTo>
                  <a:cubicBezTo>
                    <a:pt x="6466" y="8096"/>
                    <a:pt x="8371" y="9049"/>
                    <a:pt x="7419" y="7144"/>
                  </a:cubicBezTo>
                  <a:cubicBezTo>
                    <a:pt x="7419" y="7144"/>
                    <a:pt x="7419" y="7144"/>
                    <a:pt x="7419" y="7144"/>
                  </a:cubicBezTo>
                  <a:close/>
                </a:path>
              </a:pathLst>
            </a:custGeom>
            <a:grpFill/>
            <a:ln w="9525" cap="flat">
              <a:noFill/>
              <a:prstDash val="solid"/>
              <a:miter/>
            </a:ln>
          </p:spPr>
          <p:txBody>
            <a:bodyPr rtlCol="0" anchor="ctr"/>
            <a:lstStyle/>
            <a:p>
              <a:endParaRPr lang="en-US">
                <a:solidFill>
                  <a:prstClr val="black"/>
                </a:solidFill>
              </a:endParaRPr>
            </a:p>
          </p:txBody>
        </p:sp>
        <p:sp>
          <p:nvSpPr>
            <p:cNvPr id="45" name="Freeform: Shape 44">
              <a:extLst>
                <a:ext uri="{FF2B5EF4-FFF2-40B4-BE49-F238E27FC236}">
                  <a16:creationId xmlns:a16="http://schemas.microsoft.com/office/drawing/2014/main" xmlns="" id="{5298EA78-3148-476E-A922-AB5FF77A12F3}"/>
                </a:ext>
              </a:extLst>
            </p:cNvPr>
            <p:cNvSpPr/>
            <p:nvPr/>
          </p:nvSpPr>
          <p:spPr>
            <a:xfrm>
              <a:off x="4920897" y="651921"/>
              <a:ext cx="342900" cy="38100"/>
            </a:xfrm>
            <a:custGeom>
              <a:avLst/>
              <a:gdLst>
                <a:gd name="connsiteX0" fmla="*/ 342618 w 342900"/>
                <a:gd name="connsiteY0" fmla="*/ 29116 h 38100"/>
                <a:gd name="connsiteX1" fmla="*/ 213078 w 342900"/>
                <a:gd name="connsiteY1" fmla="*/ 25306 h 38100"/>
                <a:gd name="connsiteX2" fmla="*/ 139736 w 342900"/>
                <a:gd name="connsiteY2" fmla="*/ 22448 h 38100"/>
                <a:gd name="connsiteX3" fmla="*/ 80681 w 342900"/>
                <a:gd name="connsiteY3" fmla="*/ 26258 h 38100"/>
                <a:gd name="connsiteX4" fmla="*/ 80681 w 342900"/>
                <a:gd name="connsiteY4" fmla="*/ 17686 h 38100"/>
                <a:gd name="connsiteX5" fmla="*/ 79728 w 342900"/>
                <a:gd name="connsiteY5" fmla="*/ 14828 h 38100"/>
                <a:gd name="connsiteX6" fmla="*/ 56868 w 342900"/>
                <a:gd name="connsiteY6" fmla="*/ 28163 h 38100"/>
                <a:gd name="connsiteX7" fmla="*/ 54011 w 342900"/>
                <a:gd name="connsiteY7" fmla="*/ 18638 h 38100"/>
                <a:gd name="connsiteX8" fmla="*/ 48296 w 342900"/>
                <a:gd name="connsiteY8" fmla="*/ 28163 h 38100"/>
                <a:gd name="connsiteX9" fmla="*/ 48296 w 342900"/>
                <a:gd name="connsiteY9" fmla="*/ 21496 h 38100"/>
                <a:gd name="connsiteX10" fmla="*/ 46391 w 342900"/>
                <a:gd name="connsiteY10" fmla="*/ 29116 h 38100"/>
                <a:gd name="connsiteX11" fmla="*/ 44486 w 342900"/>
                <a:gd name="connsiteY11" fmla="*/ 30068 h 38100"/>
                <a:gd name="connsiteX12" fmla="*/ 38771 w 342900"/>
                <a:gd name="connsiteY12" fmla="*/ 28163 h 38100"/>
                <a:gd name="connsiteX13" fmla="*/ 40676 w 342900"/>
                <a:gd name="connsiteY13" fmla="*/ 17686 h 38100"/>
                <a:gd name="connsiteX14" fmla="*/ 33056 w 342900"/>
                <a:gd name="connsiteY14" fmla="*/ 28163 h 38100"/>
                <a:gd name="connsiteX15" fmla="*/ 9243 w 342900"/>
                <a:gd name="connsiteY15" fmla="*/ 23401 h 38100"/>
                <a:gd name="connsiteX16" fmla="*/ 7338 w 342900"/>
                <a:gd name="connsiteY16" fmla="*/ 22448 h 38100"/>
                <a:gd name="connsiteX17" fmla="*/ 110208 w 342900"/>
                <a:gd name="connsiteY17" fmla="*/ 7208 h 38100"/>
                <a:gd name="connsiteX18" fmla="*/ 342618 w 342900"/>
                <a:gd name="connsiteY18" fmla="*/ 29116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42900" h="38100">
                  <a:moveTo>
                    <a:pt x="342618" y="29116"/>
                  </a:moveTo>
                  <a:cubicBezTo>
                    <a:pt x="327378" y="48166"/>
                    <a:pt x="211173" y="25306"/>
                    <a:pt x="213078" y="25306"/>
                  </a:cubicBezTo>
                  <a:cubicBezTo>
                    <a:pt x="204506" y="24353"/>
                    <a:pt x="140688" y="21496"/>
                    <a:pt x="139736" y="22448"/>
                  </a:cubicBezTo>
                  <a:cubicBezTo>
                    <a:pt x="142593" y="22448"/>
                    <a:pt x="80681" y="22448"/>
                    <a:pt x="80681" y="26258"/>
                  </a:cubicBezTo>
                  <a:cubicBezTo>
                    <a:pt x="76871" y="17686"/>
                    <a:pt x="87348" y="33878"/>
                    <a:pt x="80681" y="17686"/>
                  </a:cubicBezTo>
                  <a:cubicBezTo>
                    <a:pt x="79728" y="18638"/>
                    <a:pt x="78776" y="17686"/>
                    <a:pt x="79728" y="14828"/>
                  </a:cubicBezTo>
                  <a:cubicBezTo>
                    <a:pt x="67346" y="30068"/>
                    <a:pt x="63536" y="20543"/>
                    <a:pt x="56868" y="28163"/>
                  </a:cubicBezTo>
                  <a:cubicBezTo>
                    <a:pt x="54963" y="24353"/>
                    <a:pt x="54011" y="22448"/>
                    <a:pt x="54011" y="18638"/>
                  </a:cubicBezTo>
                  <a:cubicBezTo>
                    <a:pt x="56868" y="20543"/>
                    <a:pt x="46391" y="27211"/>
                    <a:pt x="48296" y="28163"/>
                  </a:cubicBezTo>
                  <a:cubicBezTo>
                    <a:pt x="48296" y="28163"/>
                    <a:pt x="49248" y="21496"/>
                    <a:pt x="48296" y="21496"/>
                  </a:cubicBezTo>
                  <a:cubicBezTo>
                    <a:pt x="45438" y="22448"/>
                    <a:pt x="47343" y="27211"/>
                    <a:pt x="46391" y="29116"/>
                  </a:cubicBezTo>
                  <a:cubicBezTo>
                    <a:pt x="46391" y="27211"/>
                    <a:pt x="46391" y="27211"/>
                    <a:pt x="44486" y="30068"/>
                  </a:cubicBezTo>
                  <a:cubicBezTo>
                    <a:pt x="42581" y="22448"/>
                    <a:pt x="45438" y="26258"/>
                    <a:pt x="38771" y="28163"/>
                  </a:cubicBezTo>
                  <a:cubicBezTo>
                    <a:pt x="38771" y="22448"/>
                    <a:pt x="42581" y="25306"/>
                    <a:pt x="40676" y="17686"/>
                  </a:cubicBezTo>
                  <a:cubicBezTo>
                    <a:pt x="39723" y="17686"/>
                    <a:pt x="33056" y="26258"/>
                    <a:pt x="33056" y="28163"/>
                  </a:cubicBezTo>
                  <a:cubicBezTo>
                    <a:pt x="23531" y="26258"/>
                    <a:pt x="19721" y="17686"/>
                    <a:pt x="9243" y="23401"/>
                  </a:cubicBezTo>
                  <a:cubicBezTo>
                    <a:pt x="9243" y="21496"/>
                    <a:pt x="6386" y="23401"/>
                    <a:pt x="7338" y="22448"/>
                  </a:cubicBezTo>
                  <a:cubicBezTo>
                    <a:pt x="16863" y="13876"/>
                    <a:pt x="74966" y="7208"/>
                    <a:pt x="110208" y="7208"/>
                  </a:cubicBezTo>
                  <a:cubicBezTo>
                    <a:pt x="168311" y="5303"/>
                    <a:pt x="302613" y="46261"/>
                    <a:pt x="342618" y="29116"/>
                  </a:cubicBezTo>
                  <a:close/>
                </a:path>
              </a:pathLst>
            </a:custGeom>
            <a:grpFill/>
            <a:ln w="9525" cap="flat">
              <a:noFill/>
              <a:prstDash val="solid"/>
              <a:miter/>
            </a:ln>
          </p:spPr>
          <p:txBody>
            <a:bodyPr rtlCol="0" anchor="ctr"/>
            <a:lstStyle/>
            <a:p>
              <a:endParaRPr lang="en-US">
                <a:solidFill>
                  <a:prstClr val="black"/>
                </a:solidFill>
              </a:endParaRPr>
            </a:p>
          </p:txBody>
        </p:sp>
        <p:sp>
          <p:nvSpPr>
            <p:cNvPr id="46" name="Freeform: Shape 45">
              <a:extLst>
                <a:ext uri="{FF2B5EF4-FFF2-40B4-BE49-F238E27FC236}">
                  <a16:creationId xmlns:a16="http://schemas.microsoft.com/office/drawing/2014/main" xmlns="" id="{EBFB7A35-E719-4C9B-A05D-F0F49AFD6CFC}"/>
                </a:ext>
              </a:extLst>
            </p:cNvPr>
            <p:cNvSpPr/>
            <p:nvPr/>
          </p:nvSpPr>
          <p:spPr>
            <a:xfrm>
              <a:off x="4918234" y="663416"/>
              <a:ext cx="9525" cy="9525"/>
            </a:xfrm>
            <a:custGeom>
              <a:avLst/>
              <a:gdLst>
                <a:gd name="connsiteX0" fmla="*/ 7144 w 9525"/>
                <a:gd name="connsiteY0" fmla="*/ 7144 h 9525"/>
                <a:gd name="connsiteX1" fmla="*/ 8096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8096"/>
                    <a:pt x="8096" y="10001"/>
                  </a:cubicBezTo>
                  <a:cubicBezTo>
                    <a:pt x="8096"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7" name="Freeform: Shape 46">
              <a:extLst>
                <a:ext uri="{FF2B5EF4-FFF2-40B4-BE49-F238E27FC236}">
                  <a16:creationId xmlns:a16="http://schemas.microsoft.com/office/drawing/2014/main" xmlns="" id="{B7556AE7-D57A-4E83-B31F-43F7208A59E5}"/>
                </a:ext>
              </a:extLst>
            </p:cNvPr>
            <p:cNvSpPr/>
            <p:nvPr/>
          </p:nvSpPr>
          <p:spPr>
            <a:xfrm>
              <a:off x="4942999" y="67008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8" name="Freeform: Shape 47">
              <a:extLst>
                <a:ext uri="{FF2B5EF4-FFF2-40B4-BE49-F238E27FC236}">
                  <a16:creationId xmlns:a16="http://schemas.microsoft.com/office/drawing/2014/main" xmlns="" id="{DF330F39-59FA-4F8B-9823-19A11B9634C2}"/>
                </a:ext>
              </a:extLst>
            </p:cNvPr>
            <p:cNvSpPr/>
            <p:nvPr/>
          </p:nvSpPr>
          <p:spPr>
            <a:xfrm>
              <a:off x="4947761" y="670083"/>
              <a:ext cx="9525" cy="9525"/>
            </a:xfrm>
            <a:custGeom>
              <a:avLst/>
              <a:gdLst>
                <a:gd name="connsiteX0" fmla="*/ 9049 w 9525"/>
                <a:gd name="connsiteY0" fmla="*/ 7144 h 9525"/>
                <a:gd name="connsiteX1" fmla="*/ 7144 w 9525"/>
                <a:gd name="connsiteY1" fmla="*/ 9049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9049" y="8096"/>
                    <a:pt x="8096" y="9049"/>
                    <a:pt x="7144" y="9049"/>
                  </a:cubicBezTo>
                  <a:lnTo>
                    <a:pt x="9049" y="7144"/>
                  </a:lnTo>
                  <a:close/>
                </a:path>
              </a:pathLst>
            </a:custGeom>
            <a:grpFill/>
            <a:ln w="9525" cap="flat">
              <a:noFill/>
              <a:prstDash val="solid"/>
              <a:miter/>
            </a:ln>
          </p:spPr>
          <p:txBody>
            <a:bodyPr rtlCol="0" anchor="ctr"/>
            <a:lstStyle/>
            <a:p>
              <a:endParaRPr lang="en-US">
                <a:solidFill>
                  <a:prstClr val="black"/>
                </a:solidFill>
              </a:endParaRPr>
            </a:p>
          </p:txBody>
        </p:sp>
        <p:sp>
          <p:nvSpPr>
            <p:cNvPr id="49" name="Freeform: Shape 48">
              <a:extLst>
                <a:ext uri="{FF2B5EF4-FFF2-40B4-BE49-F238E27FC236}">
                  <a16:creationId xmlns:a16="http://schemas.microsoft.com/office/drawing/2014/main" xmlns="" id="{E307A4BD-260C-4B2D-BF2C-5444B313E10D}"/>
                </a:ext>
              </a:extLst>
            </p:cNvPr>
            <p:cNvSpPr/>
            <p:nvPr/>
          </p:nvSpPr>
          <p:spPr>
            <a:xfrm>
              <a:off x="4954958" y="672941"/>
              <a:ext cx="9525" cy="9525"/>
            </a:xfrm>
            <a:custGeom>
              <a:avLst/>
              <a:gdLst>
                <a:gd name="connsiteX0" fmla="*/ 7567 w 9525"/>
                <a:gd name="connsiteY0" fmla="*/ 7144 h 9525"/>
                <a:gd name="connsiteX1" fmla="*/ 7567 w 9525"/>
                <a:gd name="connsiteY1" fmla="*/ 8096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7567" y="8096"/>
                    <a:pt x="7567" y="8096"/>
                    <a:pt x="7567" y="8096"/>
                  </a:cubicBezTo>
                  <a:cubicBezTo>
                    <a:pt x="6615" y="8096"/>
                    <a:pt x="7567" y="8096"/>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50" name="Freeform: Shape 49">
              <a:extLst>
                <a:ext uri="{FF2B5EF4-FFF2-40B4-BE49-F238E27FC236}">
                  <a16:creationId xmlns:a16="http://schemas.microsoft.com/office/drawing/2014/main" xmlns="" id="{282F014A-B41C-4729-A6E0-C3137E7D59B4}"/>
                </a:ext>
              </a:extLst>
            </p:cNvPr>
            <p:cNvSpPr/>
            <p:nvPr/>
          </p:nvSpPr>
          <p:spPr>
            <a:xfrm>
              <a:off x="4955381" y="671036"/>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8096"/>
                  </a:cubicBezTo>
                  <a:cubicBezTo>
                    <a:pt x="8096" y="7144"/>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1" name="Freeform: Shape 50">
              <a:extLst>
                <a:ext uri="{FF2B5EF4-FFF2-40B4-BE49-F238E27FC236}">
                  <a16:creationId xmlns:a16="http://schemas.microsoft.com/office/drawing/2014/main" xmlns="" id="{6EAB8102-45E4-454C-89A8-1B95310B2350}"/>
                </a:ext>
              </a:extLst>
            </p:cNvPr>
            <p:cNvSpPr/>
            <p:nvPr/>
          </p:nvSpPr>
          <p:spPr>
            <a:xfrm>
              <a:off x="4967369" y="672517"/>
              <a:ext cx="9525" cy="9525"/>
            </a:xfrm>
            <a:custGeom>
              <a:avLst/>
              <a:gdLst>
                <a:gd name="connsiteX0" fmla="*/ 7538 w 9525"/>
                <a:gd name="connsiteY0" fmla="*/ 7567 h 9525"/>
                <a:gd name="connsiteX1" fmla="*/ 8491 w 9525"/>
                <a:gd name="connsiteY1" fmla="*/ 7567 h 9525"/>
                <a:gd name="connsiteX2" fmla="*/ 7538 w 9525"/>
                <a:gd name="connsiteY2" fmla="*/ 7567 h 9525"/>
              </a:gdLst>
              <a:ahLst/>
              <a:cxnLst>
                <a:cxn ang="0">
                  <a:pos x="connsiteX0" y="connsiteY0"/>
                </a:cxn>
                <a:cxn ang="0">
                  <a:pos x="connsiteX1" y="connsiteY1"/>
                </a:cxn>
                <a:cxn ang="0">
                  <a:pos x="connsiteX2" y="connsiteY2"/>
                </a:cxn>
              </a:cxnLst>
              <a:rect l="l" t="t" r="r" b="b"/>
              <a:pathLst>
                <a:path w="9525" h="9525">
                  <a:moveTo>
                    <a:pt x="7538" y="7567"/>
                  </a:moveTo>
                  <a:cubicBezTo>
                    <a:pt x="7538" y="7567"/>
                    <a:pt x="8491" y="6615"/>
                    <a:pt x="8491" y="7567"/>
                  </a:cubicBezTo>
                  <a:cubicBezTo>
                    <a:pt x="7538" y="6615"/>
                    <a:pt x="6586" y="8520"/>
                    <a:pt x="7538" y="7567"/>
                  </a:cubicBezTo>
                  <a:close/>
                </a:path>
              </a:pathLst>
            </a:custGeom>
            <a:grpFill/>
            <a:ln w="9525" cap="flat">
              <a:noFill/>
              <a:prstDash val="solid"/>
              <a:miter/>
            </a:ln>
          </p:spPr>
          <p:txBody>
            <a:bodyPr rtlCol="0" anchor="ctr"/>
            <a:lstStyle/>
            <a:p>
              <a:endParaRPr lang="en-US">
                <a:solidFill>
                  <a:prstClr val="black"/>
                </a:solidFill>
              </a:endParaRPr>
            </a:p>
          </p:txBody>
        </p:sp>
        <p:sp>
          <p:nvSpPr>
            <p:cNvPr id="52" name="Freeform: Shape 51">
              <a:extLst>
                <a:ext uri="{FF2B5EF4-FFF2-40B4-BE49-F238E27FC236}">
                  <a16:creationId xmlns:a16="http://schemas.microsoft.com/office/drawing/2014/main" xmlns="" id="{A1E940DC-800F-47A8-9D6D-3DB14A521B5C}"/>
                </a:ext>
              </a:extLst>
            </p:cNvPr>
            <p:cNvSpPr/>
            <p:nvPr/>
          </p:nvSpPr>
          <p:spPr>
            <a:xfrm>
              <a:off x="4972526" y="67103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7144"/>
                    <a:pt x="8096"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3" name="Freeform: Shape 52">
              <a:extLst>
                <a:ext uri="{FF2B5EF4-FFF2-40B4-BE49-F238E27FC236}">
                  <a16:creationId xmlns:a16="http://schemas.microsoft.com/office/drawing/2014/main" xmlns="" id="{92979C8D-A1D6-4481-A162-8AF66CDA16BF}"/>
                </a:ext>
              </a:extLst>
            </p:cNvPr>
            <p:cNvSpPr/>
            <p:nvPr/>
          </p:nvSpPr>
          <p:spPr>
            <a:xfrm>
              <a:off x="5074682" y="670321"/>
              <a:ext cx="9525" cy="9525"/>
            </a:xfrm>
            <a:custGeom>
              <a:avLst/>
              <a:gdLst>
                <a:gd name="connsiteX0" fmla="*/ 7858 w 9525"/>
                <a:gd name="connsiteY0" fmla="*/ 7858 h 9525"/>
                <a:gd name="connsiteX1" fmla="*/ 7858 w 9525"/>
                <a:gd name="connsiteY1" fmla="*/ 7858 h 9525"/>
              </a:gdLst>
              <a:ahLst/>
              <a:cxnLst>
                <a:cxn ang="0">
                  <a:pos x="connsiteX0" y="connsiteY0"/>
                </a:cxn>
                <a:cxn ang="0">
                  <a:pos x="connsiteX1" y="connsiteY1"/>
                </a:cxn>
              </a:cxnLst>
              <a:rect l="l" t="t" r="r" b="b"/>
              <a:pathLst>
                <a:path w="9525" h="9525">
                  <a:moveTo>
                    <a:pt x="7858" y="7858"/>
                  </a:moveTo>
                  <a:cubicBezTo>
                    <a:pt x="6906" y="6906"/>
                    <a:pt x="6906" y="6906"/>
                    <a:pt x="7858" y="7858"/>
                  </a:cubicBezTo>
                  <a:close/>
                </a:path>
              </a:pathLst>
            </a:custGeom>
            <a:grpFill/>
            <a:ln w="9525" cap="flat">
              <a:noFill/>
              <a:prstDash val="solid"/>
              <a:miter/>
            </a:ln>
          </p:spPr>
          <p:txBody>
            <a:bodyPr rtlCol="0" anchor="ctr"/>
            <a:lstStyle/>
            <a:p>
              <a:endParaRPr lang="en-US">
                <a:solidFill>
                  <a:prstClr val="black"/>
                </a:solidFill>
              </a:endParaRPr>
            </a:p>
          </p:txBody>
        </p:sp>
        <p:sp>
          <p:nvSpPr>
            <p:cNvPr id="54" name="Freeform: Shape 53">
              <a:extLst>
                <a:ext uri="{FF2B5EF4-FFF2-40B4-BE49-F238E27FC236}">
                  <a16:creationId xmlns:a16="http://schemas.microsoft.com/office/drawing/2014/main" xmlns="" id="{AA3C7D6B-8CF9-4F4F-9941-6BFC3EFBFF60}"/>
                </a:ext>
              </a:extLst>
            </p:cNvPr>
            <p:cNvSpPr/>
            <p:nvPr/>
          </p:nvSpPr>
          <p:spPr>
            <a:xfrm>
              <a:off x="5120164" y="674579"/>
              <a:ext cx="9525" cy="9525"/>
            </a:xfrm>
            <a:custGeom>
              <a:avLst/>
              <a:gdLst>
                <a:gd name="connsiteX0" fmla="*/ 7144 w 9525"/>
                <a:gd name="connsiteY0" fmla="*/ 7410 h 9525"/>
                <a:gd name="connsiteX1" fmla="*/ 7144 w 9525"/>
                <a:gd name="connsiteY1" fmla="*/ 8363 h 9525"/>
                <a:gd name="connsiteX2" fmla="*/ 7144 w 9525"/>
                <a:gd name="connsiteY2" fmla="*/ 7410 h 9525"/>
              </a:gdLst>
              <a:ahLst/>
              <a:cxnLst>
                <a:cxn ang="0">
                  <a:pos x="connsiteX0" y="connsiteY0"/>
                </a:cxn>
                <a:cxn ang="0">
                  <a:pos x="connsiteX1" y="connsiteY1"/>
                </a:cxn>
                <a:cxn ang="0">
                  <a:pos x="connsiteX2" y="connsiteY2"/>
                </a:cxn>
              </a:cxnLst>
              <a:rect l="l" t="t" r="r" b="b"/>
              <a:pathLst>
                <a:path w="9525" h="9525">
                  <a:moveTo>
                    <a:pt x="7144" y="7410"/>
                  </a:moveTo>
                  <a:cubicBezTo>
                    <a:pt x="8096" y="6458"/>
                    <a:pt x="7144" y="8363"/>
                    <a:pt x="7144" y="8363"/>
                  </a:cubicBezTo>
                  <a:cubicBezTo>
                    <a:pt x="7144" y="8363"/>
                    <a:pt x="8096" y="7410"/>
                    <a:pt x="7144" y="7410"/>
                  </a:cubicBezTo>
                  <a:close/>
                </a:path>
              </a:pathLst>
            </a:custGeom>
            <a:grpFill/>
            <a:ln w="9525" cap="flat">
              <a:noFill/>
              <a:prstDash val="solid"/>
              <a:miter/>
            </a:ln>
          </p:spPr>
          <p:txBody>
            <a:bodyPr rtlCol="0" anchor="ctr"/>
            <a:lstStyle/>
            <a:p>
              <a:endParaRPr lang="en-US">
                <a:solidFill>
                  <a:prstClr val="black"/>
                </a:solidFill>
              </a:endParaRPr>
            </a:p>
          </p:txBody>
        </p:sp>
        <p:sp>
          <p:nvSpPr>
            <p:cNvPr id="55" name="Freeform: Shape 54">
              <a:extLst>
                <a:ext uri="{FF2B5EF4-FFF2-40B4-BE49-F238E27FC236}">
                  <a16:creationId xmlns:a16="http://schemas.microsoft.com/office/drawing/2014/main" xmlns="" id="{80D8FC1E-0883-4C85-AD40-47B6F271350C}"/>
                </a:ext>
              </a:extLst>
            </p:cNvPr>
            <p:cNvSpPr/>
            <p:nvPr/>
          </p:nvSpPr>
          <p:spPr>
            <a:xfrm>
              <a:off x="5144929" y="670824"/>
              <a:ext cx="9525" cy="9525"/>
            </a:xfrm>
            <a:custGeom>
              <a:avLst/>
              <a:gdLst>
                <a:gd name="connsiteX0" fmla="*/ 7144 w 9525"/>
                <a:gd name="connsiteY0" fmla="*/ 9260 h 9525"/>
                <a:gd name="connsiteX1" fmla="*/ 7144 w 9525"/>
                <a:gd name="connsiteY1" fmla="*/ 9260 h 9525"/>
              </a:gdLst>
              <a:ahLst/>
              <a:cxnLst>
                <a:cxn ang="0">
                  <a:pos x="connsiteX0" y="connsiteY0"/>
                </a:cxn>
                <a:cxn ang="0">
                  <a:pos x="connsiteX1" y="connsiteY1"/>
                </a:cxn>
              </a:cxnLst>
              <a:rect l="l" t="t" r="r" b="b"/>
              <a:pathLst>
                <a:path w="9525" h="9525">
                  <a:moveTo>
                    <a:pt x="7144" y="9260"/>
                  </a:moveTo>
                  <a:cubicBezTo>
                    <a:pt x="7144" y="9260"/>
                    <a:pt x="7144" y="4498"/>
                    <a:pt x="7144" y="9260"/>
                  </a:cubicBezTo>
                  <a:close/>
                </a:path>
              </a:pathLst>
            </a:custGeom>
            <a:grpFill/>
            <a:ln w="9525" cap="flat">
              <a:noFill/>
              <a:prstDash val="solid"/>
              <a:miter/>
            </a:ln>
          </p:spPr>
          <p:txBody>
            <a:bodyPr rtlCol="0" anchor="ctr"/>
            <a:lstStyle/>
            <a:p>
              <a:endParaRPr lang="en-US">
                <a:solidFill>
                  <a:prstClr val="black"/>
                </a:solidFill>
              </a:endParaRPr>
            </a:p>
          </p:txBody>
        </p:sp>
        <p:sp>
          <p:nvSpPr>
            <p:cNvPr id="56" name="Freeform: Shape 55">
              <a:extLst>
                <a:ext uri="{FF2B5EF4-FFF2-40B4-BE49-F238E27FC236}">
                  <a16:creationId xmlns:a16="http://schemas.microsoft.com/office/drawing/2014/main" xmlns="" id="{709DEA91-7E3F-4EC1-A1EB-9DD11B2A51CA}"/>
                </a:ext>
              </a:extLst>
            </p:cNvPr>
            <p:cNvSpPr/>
            <p:nvPr/>
          </p:nvSpPr>
          <p:spPr>
            <a:xfrm>
              <a:off x="4916054" y="771048"/>
              <a:ext cx="9525" cy="9525"/>
            </a:xfrm>
            <a:custGeom>
              <a:avLst/>
              <a:gdLst>
                <a:gd name="connsiteX0" fmla="*/ 7419 w 9525"/>
                <a:gd name="connsiteY0" fmla="*/ 7144 h 9525"/>
                <a:gd name="connsiteX1" fmla="*/ 7419 w 9525"/>
                <a:gd name="connsiteY1" fmla="*/ 7144 h 9525"/>
                <a:gd name="connsiteX2" fmla="*/ 7419 w 9525"/>
                <a:gd name="connsiteY2" fmla="*/ 7144 h 9525"/>
              </a:gdLst>
              <a:ahLst/>
              <a:cxnLst>
                <a:cxn ang="0">
                  <a:pos x="connsiteX0" y="connsiteY0"/>
                </a:cxn>
                <a:cxn ang="0">
                  <a:pos x="connsiteX1" y="connsiteY1"/>
                </a:cxn>
                <a:cxn ang="0">
                  <a:pos x="connsiteX2" y="connsiteY2"/>
                </a:cxn>
              </a:cxnLst>
              <a:rect l="l" t="t" r="r" b="b"/>
              <a:pathLst>
                <a:path w="9525" h="9525">
                  <a:moveTo>
                    <a:pt x="7419" y="7144"/>
                  </a:moveTo>
                  <a:cubicBezTo>
                    <a:pt x="6466" y="8096"/>
                    <a:pt x="8371" y="9049"/>
                    <a:pt x="7419" y="7144"/>
                  </a:cubicBezTo>
                  <a:cubicBezTo>
                    <a:pt x="7419" y="8096"/>
                    <a:pt x="7419" y="7144"/>
                    <a:pt x="7419" y="7144"/>
                  </a:cubicBezTo>
                  <a:close/>
                </a:path>
              </a:pathLst>
            </a:custGeom>
            <a:grpFill/>
            <a:ln w="9525" cap="flat">
              <a:noFill/>
              <a:prstDash val="solid"/>
              <a:miter/>
            </a:ln>
          </p:spPr>
          <p:txBody>
            <a:bodyPr rtlCol="0" anchor="ctr"/>
            <a:lstStyle/>
            <a:p>
              <a:endParaRPr lang="en-US">
                <a:solidFill>
                  <a:prstClr val="black"/>
                </a:solidFill>
              </a:endParaRPr>
            </a:p>
          </p:txBody>
        </p:sp>
        <p:sp>
          <p:nvSpPr>
            <p:cNvPr id="57" name="Freeform: Shape 56">
              <a:extLst>
                <a:ext uri="{FF2B5EF4-FFF2-40B4-BE49-F238E27FC236}">
                  <a16:creationId xmlns:a16="http://schemas.microsoft.com/office/drawing/2014/main" xmlns="" id="{4EBFEBB2-87B1-41E3-B132-5245E8B2ACAE}"/>
                </a:ext>
              </a:extLst>
            </p:cNvPr>
            <p:cNvSpPr/>
            <p:nvPr/>
          </p:nvSpPr>
          <p:spPr>
            <a:xfrm>
              <a:off x="4920897" y="759601"/>
              <a:ext cx="342900" cy="38100"/>
            </a:xfrm>
            <a:custGeom>
              <a:avLst/>
              <a:gdLst>
                <a:gd name="connsiteX0" fmla="*/ 342618 w 342900"/>
                <a:gd name="connsiteY0" fmla="*/ 29068 h 38100"/>
                <a:gd name="connsiteX1" fmla="*/ 213078 w 342900"/>
                <a:gd name="connsiteY1" fmla="*/ 25258 h 38100"/>
                <a:gd name="connsiteX2" fmla="*/ 139736 w 342900"/>
                <a:gd name="connsiteY2" fmla="*/ 22401 h 38100"/>
                <a:gd name="connsiteX3" fmla="*/ 80681 w 342900"/>
                <a:gd name="connsiteY3" fmla="*/ 26211 h 38100"/>
                <a:gd name="connsiteX4" fmla="*/ 80681 w 342900"/>
                <a:gd name="connsiteY4" fmla="*/ 17638 h 38100"/>
                <a:gd name="connsiteX5" fmla="*/ 79728 w 342900"/>
                <a:gd name="connsiteY5" fmla="*/ 14781 h 38100"/>
                <a:gd name="connsiteX6" fmla="*/ 56868 w 342900"/>
                <a:gd name="connsiteY6" fmla="*/ 28115 h 38100"/>
                <a:gd name="connsiteX7" fmla="*/ 54011 w 342900"/>
                <a:gd name="connsiteY7" fmla="*/ 18590 h 38100"/>
                <a:gd name="connsiteX8" fmla="*/ 48296 w 342900"/>
                <a:gd name="connsiteY8" fmla="*/ 28115 h 38100"/>
                <a:gd name="connsiteX9" fmla="*/ 48296 w 342900"/>
                <a:gd name="connsiteY9" fmla="*/ 21448 h 38100"/>
                <a:gd name="connsiteX10" fmla="*/ 46391 w 342900"/>
                <a:gd name="connsiteY10" fmla="*/ 29068 h 38100"/>
                <a:gd name="connsiteX11" fmla="*/ 44486 w 342900"/>
                <a:gd name="connsiteY11" fmla="*/ 30021 h 38100"/>
                <a:gd name="connsiteX12" fmla="*/ 38771 w 342900"/>
                <a:gd name="connsiteY12" fmla="*/ 28115 h 38100"/>
                <a:gd name="connsiteX13" fmla="*/ 40676 w 342900"/>
                <a:gd name="connsiteY13" fmla="*/ 17638 h 38100"/>
                <a:gd name="connsiteX14" fmla="*/ 33056 w 342900"/>
                <a:gd name="connsiteY14" fmla="*/ 28115 h 38100"/>
                <a:gd name="connsiteX15" fmla="*/ 9243 w 342900"/>
                <a:gd name="connsiteY15" fmla="*/ 23353 h 38100"/>
                <a:gd name="connsiteX16" fmla="*/ 7338 w 342900"/>
                <a:gd name="connsiteY16" fmla="*/ 22401 h 38100"/>
                <a:gd name="connsiteX17" fmla="*/ 110208 w 342900"/>
                <a:gd name="connsiteY17" fmla="*/ 7161 h 38100"/>
                <a:gd name="connsiteX18" fmla="*/ 342618 w 342900"/>
                <a:gd name="connsiteY18" fmla="*/ 29068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42900" h="38100">
                  <a:moveTo>
                    <a:pt x="342618" y="29068"/>
                  </a:moveTo>
                  <a:cubicBezTo>
                    <a:pt x="327378" y="48118"/>
                    <a:pt x="211173" y="25258"/>
                    <a:pt x="213078" y="25258"/>
                  </a:cubicBezTo>
                  <a:cubicBezTo>
                    <a:pt x="204506" y="24306"/>
                    <a:pt x="140688" y="21448"/>
                    <a:pt x="139736" y="22401"/>
                  </a:cubicBezTo>
                  <a:cubicBezTo>
                    <a:pt x="142593" y="22401"/>
                    <a:pt x="80681" y="22401"/>
                    <a:pt x="80681" y="26211"/>
                  </a:cubicBezTo>
                  <a:cubicBezTo>
                    <a:pt x="76871" y="17638"/>
                    <a:pt x="87348" y="33831"/>
                    <a:pt x="80681" y="17638"/>
                  </a:cubicBezTo>
                  <a:cubicBezTo>
                    <a:pt x="79728" y="18590"/>
                    <a:pt x="78776" y="17638"/>
                    <a:pt x="79728" y="14781"/>
                  </a:cubicBezTo>
                  <a:cubicBezTo>
                    <a:pt x="67346" y="30021"/>
                    <a:pt x="63536" y="20496"/>
                    <a:pt x="56868" y="28115"/>
                  </a:cubicBezTo>
                  <a:cubicBezTo>
                    <a:pt x="54963" y="24306"/>
                    <a:pt x="54011" y="22401"/>
                    <a:pt x="54011" y="18590"/>
                  </a:cubicBezTo>
                  <a:cubicBezTo>
                    <a:pt x="56868" y="20496"/>
                    <a:pt x="46391" y="27163"/>
                    <a:pt x="48296" y="28115"/>
                  </a:cubicBezTo>
                  <a:cubicBezTo>
                    <a:pt x="48296" y="28115"/>
                    <a:pt x="49248" y="21448"/>
                    <a:pt x="48296" y="21448"/>
                  </a:cubicBezTo>
                  <a:cubicBezTo>
                    <a:pt x="45438" y="22401"/>
                    <a:pt x="47343" y="27163"/>
                    <a:pt x="46391" y="29068"/>
                  </a:cubicBezTo>
                  <a:cubicBezTo>
                    <a:pt x="46391" y="27163"/>
                    <a:pt x="46391" y="27163"/>
                    <a:pt x="44486" y="30021"/>
                  </a:cubicBezTo>
                  <a:cubicBezTo>
                    <a:pt x="42581" y="22401"/>
                    <a:pt x="45438" y="26211"/>
                    <a:pt x="38771" y="28115"/>
                  </a:cubicBezTo>
                  <a:cubicBezTo>
                    <a:pt x="38771" y="22401"/>
                    <a:pt x="42581" y="25258"/>
                    <a:pt x="40676" y="17638"/>
                  </a:cubicBezTo>
                  <a:cubicBezTo>
                    <a:pt x="39723" y="17638"/>
                    <a:pt x="33056" y="26211"/>
                    <a:pt x="33056" y="28115"/>
                  </a:cubicBezTo>
                  <a:cubicBezTo>
                    <a:pt x="23531" y="26211"/>
                    <a:pt x="19721" y="17638"/>
                    <a:pt x="9243" y="23353"/>
                  </a:cubicBezTo>
                  <a:cubicBezTo>
                    <a:pt x="9243" y="21448"/>
                    <a:pt x="6386" y="23353"/>
                    <a:pt x="7338" y="22401"/>
                  </a:cubicBezTo>
                  <a:cubicBezTo>
                    <a:pt x="16863" y="13828"/>
                    <a:pt x="74966" y="7161"/>
                    <a:pt x="110208" y="7161"/>
                  </a:cubicBezTo>
                  <a:cubicBezTo>
                    <a:pt x="168311" y="6208"/>
                    <a:pt x="302613" y="46213"/>
                    <a:pt x="342618" y="29068"/>
                  </a:cubicBezTo>
                  <a:close/>
                </a:path>
              </a:pathLst>
            </a:custGeom>
            <a:grpFill/>
            <a:ln w="9525" cap="flat">
              <a:noFill/>
              <a:prstDash val="solid"/>
              <a:miter/>
            </a:ln>
          </p:spPr>
          <p:txBody>
            <a:bodyPr rtlCol="0" anchor="ctr"/>
            <a:lstStyle/>
            <a:p>
              <a:endParaRPr lang="en-US">
                <a:solidFill>
                  <a:prstClr val="black"/>
                </a:solidFill>
              </a:endParaRPr>
            </a:p>
          </p:txBody>
        </p:sp>
        <p:sp>
          <p:nvSpPr>
            <p:cNvPr id="58" name="Freeform: Shape 57">
              <a:extLst>
                <a:ext uri="{FF2B5EF4-FFF2-40B4-BE49-F238E27FC236}">
                  <a16:creationId xmlns:a16="http://schemas.microsoft.com/office/drawing/2014/main" xmlns="" id="{4A7C67F1-2117-4046-A59B-ADB19B42A3E2}"/>
                </a:ext>
              </a:extLst>
            </p:cNvPr>
            <p:cNvSpPr/>
            <p:nvPr/>
          </p:nvSpPr>
          <p:spPr>
            <a:xfrm>
              <a:off x="4918234" y="771048"/>
              <a:ext cx="9525" cy="9525"/>
            </a:xfrm>
            <a:custGeom>
              <a:avLst/>
              <a:gdLst>
                <a:gd name="connsiteX0" fmla="*/ 7144 w 9525"/>
                <a:gd name="connsiteY0" fmla="*/ 7144 h 9525"/>
                <a:gd name="connsiteX1" fmla="*/ 8096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8096"/>
                    <a:pt x="8096" y="10001"/>
                  </a:cubicBezTo>
                  <a:cubicBezTo>
                    <a:pt x="8096"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9" name="Freeform: Shape 58">
              <a:extLst>
                <a:ext uri="{FF2B5EF4-FFF2-40B4-BE49-F238E27FC236}">
                  <a16:creationId xmlns:a16="http://schemas.microsoft.com/office/drawing/2014/main" xmlns="" id="{195D47BE-858E-4C97-950F-E205EC503D11}"/>
                </a:ext>
              </a:extLst>
            </p:cNvPr>
            <p:cNvSpPr/>
            <p:nvPr/>
          </p:nvSpPr>
          <p:spPr>
            <a:xfrm>
              <a:off x="4942999" y="77771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0" name="Freeform: Shape 59">
              <a:extLst>
                <a:ext uri="{FF2B5EF4-FFF2-40B4-BE49-F238E27FC236}">
                  <a16:creationId xmlns:a16="http://schemas.microsoft.com/office/drawing/2014/main" xmlns="" id="{4061018C-2A89-48A3-A727-C00FA40D33A0}"/>
                </a:ext>
              </a:extLst>
            </p:cNvPr>
            <p:cNvSpPr/>
            <p:nvPr/>
          </p:nvSpPr>
          <p:spPr>
            <a:xfrm>
              <a:off x="4947761" y="777716"/>
              <a:ext cx="9525" cy="9525"/>
            </a:xfrm>
            <a:custGeom>
              <a:avLst/>
              <a:gdLst>
                <a:gd name="connsiteX0" fmla="*/ 9049 w 9525"/>
                <a:gd name="connsiteY0" fmla="*/ 7144 h 9525"/>
                <a:gd name="connsiteX1" fmla="*/ 7144 w 9525"/>
                <a:gd name="connsiteY1" fmla="*/ 9049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9049" y="8096"/>
                    <a:pt x="8096" y="9049"/>
                    <a:pt x="7144" y="9049"/>
                  </a:cubicBezTo>
                  <a:lnTo>
                    <a:pt x="9049" y="7144"/>
                  </a:lnTo>
                  <a:close/>
                </a:path>
              </a:pathLst>
            </a:custGeom>
            <a:grpFill/>
            <a:ln w="9525" cap="flat">
              <a:noFill/>
              <a:prstDash val="solid"/>
              <a:miter/>
            </a:ln>
          </p:spPr>
          <p:txBody>
            <a:bodyPr rtlCol="0" anchor="ctr"/>
            <a:lstStyle/>
            <a:p>
              <a:endParaRPr lang="en-US">
                <a:solidFill>
                  <a:prstClr val="black"/>
                </a:solidFill>
              </a:endParaRPr>
            </a:p>
          </p:txBody>
        </p:sp>
        <p:sp>
          <p:nvSpPr>
            <p:cNvPr id="61" name="Freeform: Shape 60">
              <a:extLst>
                <a:ext uri="{FF2B5EF4-FFF2-40B4-BE49-F238E27FC236}">
                  <a16:creationId xmlns:a16="http://schemas.microsoft.com/office/drawing/2014/main" xmlns="" id="{F6979871-E61C-4E99-8E99-3C0C3995EA96}"/>
                </a:ext>
              </a:extLst>
            </p:cNvPr>
            <p:cNvSpPr/>
            <p:nvPr/>
          </p:nvSpPr>
          <p:spPr>
            <a:xfrm>
              <a:off x="4954958" y="780573"/>
              <a:ext cx="9525" cy="9525"/>
            </a:xfrm>
            <a:custGeom>
              <a:avLst/>
              <a:gdLst>
                <a:gd name="connsiteX0" fmla="*/ 7567 w 9525"/>
                <a:gd name="connsiteY0" fmla="*/ 7144 h 9525"/>
                <a:gd name="connsiteX1" fmla="*/ 7567 w 9525"/>
                <a:gd name="connsiteY1" fmla="*/ 8096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8520" y="8096"/>
                    <a:pt x="7567" y="8096"/>
                    <a:pt x="7567" y="8096"/>
                  </a:cubicBezTo>
                  <a:cubicBezTo>
                    <a:pt x="6615" y="8096"/>
                    <a:pt x="7567" y="8096"/>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62" name="Freeform: Shape 61">
              <a:extLst>
                <a:ext uri="{FF2B5EF4-FFF2-40B4-BE49-F238E27FC236}">
                  <a16:creationId xmlns:a16="http://schemas.microsoft.com/office/drawing/2014/main" xmlns="" id="{FCFEF843-EE96-4DA6-A364-2CFBC41790F3}"/>
                </a:ext>
              </a:extLst>
            </p:cNvPr>
            <p:cNvSpPr/>
            <p:nvPr/>
          </p:nvSpPr>
          <p:spPr>
            <a:xfrm>
              <a:off x="4955381" y="778668"/>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8096"/>
                  </a:cubicBezTo>
                  <a:cubicBezTo>
                    <a:pt x="8096" y="7144"/>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3" name="Freeform: Shape 62">
              <a:extLst>
                <a:ext uri="{FF2B5EF4-FFF2-40B4-BE49-F238E27FC236}">
                  <a16:creationId xmlns:a16="http://schemas.microsoft.com/office/drawing/2014/main" xmlns="" id="{67F1133C-1502-490C-928C-E2CE61B50A16}"/>
                </a:ext>
              </a:extLst>
            </p:cNvPr>
            <p:cNvSpPr/>
            <p:nvPr/>
          </p:nvSpPr>
          <p:spPr>
            <a:xfrm>
              <a:off x="4967369" y="780150"/>
              <a:ext cx="9525" cy="9525"/>
            </a:xfrm>
            <a:custGeom>
              <a:avLst/>
              <a:gdLst>
                <a:gd name="connsiteX0" fmla="*/ 7538 w 9525"/>
                <a:gd name="connsiteY0" fmla="*/ 7567 h 9525"/>
                <a:gd name="connsiteX1" fmla="*/ 8491 w 9525"/>
                <a:gd name="connsiteY1" fmla="*/ 7567 h 9525"/>
                <a:gd name="connsiteX2" fmla="*/ 7538 w 9525"/>
                <a:gd name="connsiteY2" fmla="*/ 7567 h 9525"/>
              </a:gdLst>
              <a:ahLst/>
              <a:cxnLst>
                <a:cxn ang="0">
                  <a:pos x="connsiteX0" y="connsiteY0"/>
                </a:cxn>
                <a:cxn ang="0">
                  <a:pos x="connsiteX1" y="connsiteY1"/>
                </a:cxn>
                <a:cxn ang="0">
                  <a:pos x="connsiteX2" y="connsiteY2"/>
                </a:cxn>
              </a:cxnLst>
              <a:rect l="l" t="t" r="r" b="b"/>
              <a:pathLst>
                <a:path w="9525" h="9525">
                  <a:moveTo>
                    <a:pt x="7538" y="7567"/>
                  </a:moveTo>
                  <a:cubicBezTo>
                    <a:pt x="7538" y="7567"/>
                    <a:pt x="8491" y="6615"/>
                    <a:pt x="8491" y="7567"/>
                  </a:cubicBezTo>
                  <a:cubicBezTo>
                    <a:pt x="7538" y="6615"/>
                    <a:pt x="6586" y="9472"/>
                    <a:pt x="7538" y="7567"/>
                  </a:cubicBezTo>
                  <a:close/>
                </a:path>
              </a:pathLst>
            </a:custGeom>
            <a:grpFill/>
            <a:ln w="9525" cap="flat">
              <a:noFill/>
              <a:prstDash val="solid"/>
              <a:miter/>
            </a:ln>
          </p:spPr>
          <p:txBody>
            <a:bodyPr rtlCol="0" anchor="ctr"/>
            <a:lstStyle/>
            <a:p>
              <a:endParaRPr lang="en-US">
                <a:solidFill>
                  <a:prstClr val="black"/>
                </a:solidFill>
              </a:endParaRPr>
            </a:p>
          </p:txBody>
        </p:sp>
        <p:sp>
          <p:nvSpPr>
            <p:cNvPr id="64" name="Freeform: Shape 63">
              <a:extLst>
                <a:ext uri="{FF2B5EF4-FFF2-40B4-BE49-F238E27FC236}">
                  <a16:creationId xmlns:a16="http://schemas.microsoft.com/office/drawing/2014/main" xmlns="" id="{5D4486A1-2832-468A-BD4C-AE2D979BE4CF}"/>
                </a:ext>
              </a:extLst>
            </p:cNvPr>
            <p:cNvSpPr/>
            <p:nvPr/>
          </p:nvSpPr>
          <p:spPr>
            <a:xfrm>
              <a:off x="4972526" y="77866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7144"/>
                    <a:pt x="8096" y="1000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5" name="Freeform: Shape 64">
              <a:extLst>
                <a:ext uri="{FF2B5EF4-FFF2-40B4-BE49-F238E27FC236}">
                  <a16:creationId xmlns:a16="http://schemas.microsoft.com/office/drawing/2014/main" xmlns="" id="{317715BC-744E-4AB9-80FA-2E2BD078A8FA}"/>
                </a:ext>
              </a:extLst>
            </p:cNvPr>
            <p:cNvSpPr/>
            <p:nvPr/>
          </p:nvSpPr>
          <p:spPr>
            <a:xfrm>
              <a:off x="5074682" y="778668"/>
              <a:ext cx="9525" cy="9525"/>
            </a:xfrm>
            <a:custGeom>
              <a:avLst/>
              <a:gdLst>
                <a:gd name="connsiteX0" fmla="*/ 7858 w 9525"/>
                <a:gd name="connsiteY0" fmla="*/ 7144 h 9525"/>
                <a:gd name="connsiteX1" fmla="*/ 7858 w 9525"/>
                <a:gd name="connsiteY1" fmla="*/ 7144 h 9525"/>
              </a:gdLst>
              <a:ahLst/>
              <a:cxnLst>
                <a:cxn ang="0">
                  <a:pos x="connsiteX0" y="connsiteY0"/>
                </a:cxn>
                <a:cxn ang="0">
                  <a:pos x="connsiteX1" y="connsiteY1"/>
                </a:cxn>
              </a:cxnLst>
              <a:rect l="l" t="t" r="r" b="b"/>
              <a:pathLst>
                <a:path w="9525" h="9525">
                  <a:moveTo>
                    <a:pt x="7858" y="7144"/>
                  </a:moveTo>
                  <a:cubicBezTo>
                    <a:pt x="6906" y="7144"/>
                    <a:pt x="6906"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66" name="Freeform: Shape 65">
              <a:extLst>
                <a:ext uri="{FF2B5EF4-FFF2-40B4-BE49-F238E27FC236}">
                  <a16:creationId xmlns:a16="http://schemas.microsoft.com/office/drawing/2014/main" xmlns="" id="{E7AB3833-118D-4F5E-96C5-345B1FB54A5B}"/>
                </a:ext>
              </a:extLst>
            </p:cNvPr>
            <p:cNvSpPr/>
            <p:nvPr/>
          </p:nvSpPr>
          <p:spPr>
            <a:xfrm>
              <a:off x="5120164" y="783164"/>
              <a:ext cx="9525" cy="9525"/>
            </a:xfrm>
            <a:custGeom>
              <a:avLst/>
              <a:gdLst>
                <a:gd name="connsiteX0" fmla="*/ 7144 w 9525"/>
                <a:gd name="connsiteY0" fmla="*/ 7410 h 9525"/>
                <a:gd name="connsiteX1" fmla="*/ 7144 w 9525"/>
                <a:gd name="connsiteY1" fmla="*/ 8363 h 9525"/>
                <a:gd name="connsiteX2" fmla="*/ 7144 w 9525"/>
                <a:gd name="connsiteY2" fmla="*/ 7410 h 9525"/>
              </a:gdLst>
              <a:ahLst/>
              <a:cxnLst>
                <a:cxn ang="0">
                  <a:pos x="connsiteX0" y="connsiteY0"/>
                </a:cxn>
                <a:cxn ang="0">
                  <a:pos x="connsiteX1" y="connsiteY1"/>
                </a:cxn>
                <a:cxn ang="0">
                  <a:pos x="connsiteX2" y="connsiteY2"/>
                </a:cxn>
              </a:cxnLst>
              <a:rect l="l" t="t" r="r" b="b"/>
              <a:pathLst>
                <a:path w="9525" h="9525">
                  <a:moveTo>
                    <a:pt x="7144" y="7410"/>
                  </a:moveTo>
                  <a:cubicBezTo>
                    <a:pt x="8096" y="6458"/>
                    <a:pt x="7144" y="8363"/>
                    <a:pt x="7144" y="8363"/>
                  </a:cubicBezTo>
                  <a:cubicBezTo>
                    <a:pt x="7144" y="8363"/>
                    <a:pt x="8096" y="7410"/>
                    <a:pt x="7144" y="7410"/>
                  </a:cubicBezTo>
                  <a:close/>
                </a:path>
              </a:pathLst>
            </a:custGeom>
            <a:grpFill/>
            <a:ln w="9525" cap="flat">
              <a:noFill/>
              <a:prstDash val="solid"/>
              <a:miter/>
            </a:ln>
          </p:spPr>
          <p:txBody>
            <a:bodyPr rtlCol="0" anchor="ctr"/>
            <a:lstStyle/>
            <a:p>
              <a:endParaRPr lang="en-US">
                <a:solidFill>
                  <a:prstClr val="black"/>
                </a:solidFill>
              </a:endParaRPr>
            </a:p>
          </p:txBody>
        </p:sp>
        <p:sp>
          <p:nvSpPr>
            <p:cNvPr id="67" name="Freeform: Shape 66">
              <a:extLst>
                <a:ext uri="{FF2B5EF4-FFF2-40B4-BE49-F238E27FC236}">
                  <a16:creationId xmlns:a16="http://schemas.microsoft.com/office/drawing/2014/main" xmlns="" id="{5FE98093-E6B1-4952-90E9-2D7A20A92689}"/>
                </a:ext>
              </a:extLst>
            </p:cNvPr>
            <p:cNvSpPr/>
            <p:nvPr/>
          </p:nvSpPr>
          <p:spPr>
            <a:xfrm>
              <a:off x="5144929" y="778880"/>
              <a:ext cx="9525" cy="9525"/>
            </a:xfrm>
            <a:custGeom>
              <a:avLst/>
              <a:gdLst>
                <a:gd name="connsiteX0" fmla="*/ 7144 w 9525"/>
                <a:gd name="connsiteY0" fmla="*/ 8837 h 9525"/>
                <a:gd name="connsiteX1" fmla="*/ 7144 w 9525"/>
                <a:gd name="connsiteY1" fmla="*/ 8837 h 9525"/>
              </a:gdLst>
              <a:ahLst/>
              <a:cxnLst>
                <a:cxn ang="0">
                  <a:pos x="connsiteX0" y="connsiteY0"/>
                </a:cxn>
                <a:cxn ang="0">
                  <a:pos x="connsiteX1" y="connsiteY1"/>
                </a:cxn>
              </a:cxnLst>
              <a:rect l="l" t="t" r="r" b="b"/>
              <a:pathLst>
                <a:path w="9525" h="9525">
                  <a:moveTo>
                    <a:pt x="7144" y="8837"/>
                  </a:moveTo>
                  <a:cubicBezTo>
                    <a:pt x="7144" y="8837"/>
                    <a:pt x="7144" y="5027"/>
                    <a:pt x="7144" y="8837"/>
                  </a:cubicBezTo>
                  <a:close/>
                </a:path>
              </a:pathLst>
            </a:custGeom>
            <a:grpFill/>
            <a:ln w="9525" cap="flat">
              <a:noFill/>
              <a:prstDash val="solid"/>
              <a:miter/>
            </a:ln>
          </p:spPr>
          <p:txBody>
            <a:bodyPr rtlCol="0" anchor="ctr"/>
            <a:lstStyle/>
            <a:p>
              <a:endParaRPr lang="en-US">
                <a:solidFill>
                  <a:prstClr val="black"/>
                </a:solidFill>
              </a:endParaRPr>
            </a:p>
          </p:txBody>
        </p:sp>
        <p:sp>
          <p:nvSpPr>
            <p:cNvPr id="68" name="Freeform: Shape 67">
              <a:extLst>
                <a:ext uri="{FF2B5EF4-FFF2-40B4-BE49-F238E27FC236}">
                  <a16:creationId xmlns:a16="http://schemas.microsoft.com/office/drawing/2014/main" xmlns="" id="{85D418DD-166E-420B-B46C-F9768915AD72}"/>
                </a:ext>
              </a:extLst>
            </p:cNvPr>
            <p:cNvSpPr/>
            <p:nvPr/>
          </p:nvSpPr>
          <p:spPr>
            <a:xfrm>
              <a:off x="4922573" y="866298"/>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6615" y="8096"/>
                    <a:pt x="8520" y="9049"/>
                    <a:pt x="7567" y="7144"/>
                  </a:cubicBezTo>
                  <a:cubicBezTo>
                    <a:pt x="6615" y="8096"/>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69" name="Freeform: Shape 68">
              <a:extLst>
                <a:ext uri="{FF2B5EF4-FFF2-40B4-BE49-F238E27FC236}">
                  <a16:creationId xmlns:a16="http://schemas.microsoft.com/office/drawing/2014/main" xmlns="" id="{BAE82AD1-A28B-41E9-8407-0EC300A7E5D0}"/>
                </a:ext>
              </a:extLst>
            </p:cNvPr>
            <p:cNvSpPr/>
            <p:nvPr/>
          </p:nvSpPr>
          <p:spPr>
            <a:xfrm>
              <a:off x="4927564" y="854851"/>
              <a:ext cx="342900" cy="38100"/>
            </a:xfrm>
            <a:custGeom>
              <a:avLst/>
              <a:gdLst>
                <a:gd name="connsiteX0" fmla="*/ 342618 w 342900"/>
                <a:gd name="connsiteY0" fmla="*/ 29068 h 38100"/>
                <a:gd name="connsiteX1" fmla="*/ 213078 w 342900"/>
                <a:gd name="connsiteY1" fmla="*/ 25258 h 38100"/>
                <a:gd name="connsiteX2" fmla="*/ 139736 w 342900"/>
                <a:gd name="connsiteY2" fmla="*/ 22401 h 38100"/>
                <a:gd name="connsiteX3" fmla="*/ 80681 w 342900"/>
                <a:gd name="connsiteY3" fmla="*/ 26211 h 38100"/>
                <a:gd name="connsiteX4" fmla="*/ 80681 w 342900"/>
                <a:gd name="connsiteY4" fmla="*/ 17638 h 38100"/>
                <a:gd name="connsiteX5" fmla="*/ 79728 w 342900"/>
                <a:gd name="connsiteY5" fmla="*/ 14781 h 38100"/>
                <a:gd name="connsiteX6" fmla="*/ 56868 w 342900"/>
                <a:gd name="connsiteY6" fmla="*/ 28115 h 38100"/>
                <a:gd name="connsiteX7" fmla="*/ 54011 w 342900"/>
                <a:gd name="connsiteY7" fmla="*/ 18590 h 38100"/>
                <a:gd name="connsiteX8" fmla="*/ 48296 w 342900"/>
                <a:gd name="connsiteY8" fmla="*/ 28115 h 38100"/>
                <a:gd name="connsiteX9" fmla="*/ 48296 w 342900"/>
                <a:gd name="connsiteY9" fmla="*/ 21448 h 38100"/>
                <a:gd name="connsiteX10" fmla="*/ 46391 w 342900"/>
                <a:gd name="connsiteY10" fmla="*/ 29068 h 38100"/>
                <a:gd name="connsiteX11" fmla="*/ 44486 w 342900"/>
                <a:gd name="connsiteY11" fmla="*/ 30021 h 38100"/>
                <a:gd name="connsiteX12" fmla="*/ 38771 w 342900"/>
                <a:gd name="connsiteY12" fmla="*/ 28115 h 38100"/>
                <a:gd name="connsiteX13" fmla="*/ 40676 w 342900"/>
                <a:gd name="connsiteY13" fmla="*/ 17638 h 38100"/>
                <a:gd name="connsiteX14" fmla="*/ 33056 w 342900"/>
                <a:gd name="connsiteY14" fmla="*/ 28115 h 38100"/>
                <a:gd name="connsiteX15" fmla="*/ 9243 w 342900"/>
                <a:gd name="connsiteY15" fmla="*/ 23353 h 38100"/>
                <a:gd name="connsiteX16" fmla="*/ 7338 w 342900"/>
                <a:gd name="connsiteY16" fmla="*/ 22401 h 38100"/>
                <a:gd name="connsiteX17" fmla="*/ 110208 w 342900"/>
                <a:gd name="connsiteY17" fmla="*/ 7161 h 38100"/>
                <a:gd name="connsiteX18" fmla="*/ 342618 w 342900"/>
                <a:gd name="connsiteY18" fmla="*/ 29068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42900" h="38100">
                  <a:moveTo>
                    <a:pt x="342618" y="29068"/>
                  </a:moveTo>
                  <a:cubicBezTo>
                    <a:pt x="327378" y="48118"/>
                    <a:pt x="211173" y="25258"/>
                    <a:pt x="213078" y="25258"/>
                  </a:cubicBezTo>
                  <a:cubicBezTo>
                    <a:pt x="204506" y="24306"/>
                    <a:pt x="140688" y="21448"/>
                    <a:pt x="139736" y="22401"/>
                  </a:cubicBezTo>
                  <a:cubicBezTo>
                    <a:pt x="142593" y="22401"/>
                    <a:pt x="80681" y="22401"/>
                    <a:pt x="80681" y="26211"/>
                  </a:cubicBezTo>
                  <a:cubicBezTo>
                    <a:pt x="76871" y="17638"/>
                    <a:pt x="87348" y="33831"/>
                    <a:pt x="80681" y="17638"/>
                  </a:cubicBezTo>
                  <a:cubicBezTo>
                    <a:pt x="79728" y="18590"/>
                    <a:pt x="78776" y="17638"/>
                    <a:pt x="79728" y="14781"/>
                  </a:cubicBezTo>
                  <a:cubicBezTo>
                    <a:pt x="67346" y="30021"/>
                    <a:pt x="63536" y="20496"/>
                    <a:pt x="56868" y="28115"/>
                  </a:cubicBezTo>
                  <a:cubicBezTo>
                    <a:pt x="54963" y="24306"/>
                    <a:pt x="54011" y="22401"/>
                    <a:pt x="54011" y="18590"/>
                  </a:cubicBezTo>
                  <a:cubicBezTo>
                    <a:pt x="56868" y="20496"/>
                    <a:pt x="46391" y="27163"/>
                    <a:pt x="48296" y="28115"/>
                  </a:cubicBezTo>
                  <a:cubicBezTo>
                    <a:pt x="48296" y="28115"/>
                    <a:pt x="49248" y="21448"/>
                    <a:pt x="48296" y="21448"/>
                  </a:cubicBezTo>
                  <a:cubicBezTo>
                    <a:pt x="45438" y="22401"/>
                    <a:pt x="47343" y="27163"/>
                    <a:pt x="46391" y="29068"/>
                  </a:cubicBezTo>
                  <a:cubicBezTo>
                    <a:pt x="46391" y="27163"/>
                    <a:pt x="46391" y="27163"/>
                    <a:pt x="44486" y="30021"/>
                  </a:cubicBezTo>
                  <a:cubicBezTo>
                    <a:pt x="42581" y="22401"/>
                    <a:pt x="45438" y="26211"/>
                    <a:pt x="38771" y="28115"/>
                  </a:cubicBezTo>
                  <a:cubicBezTo>
                    <a:pt x="38771" y="22401"/>
                    <a:pt x="42581" y="25258"/>
                    <a:pt x="40676" y="17638"/>
                  </a:cubicBezTo>
                  <a:cubicBezTo>
                    <a:pt x="39723" y="17638"/>
                    <a:pt x="33056" y="26211"/>
                    <a:pt x="33056" y="28115"/>
                  </a:cubicBezTo>
                  <a:cubicBezTo>
                    <a:pt x="23531" y="26211"/>
                    <a:pt x="19721" y="17638"/>
                    <a:pt x="9243" y="23353"/>
                  </a:cubicBezTo>
                  <a:cubicBezTo>
                    <a:pt x="9243" y="21448"/>
                    <a:pt x="6386" y="23353"/>
                    <a:pt x="7338" y="22401"/>
                  </a:cubicBezTo>
                  <a:cubicBezTo>
                    <a:pt x="16863" y="13828"/>
                    <a:pt x="74966" y="7161"/>
                    <a:pt x="110208" y="7161"/>
                  </a:cubicBezTo>
                  <a:cubicBezTo>
                    <a:pt x="168311" y="6208"/>
                    <a:pt x="302613" y="46213"/>
                    <a:pt x="342618" y="29068"/>
                  </a:cubicBezTo>
                  <a:close/>
                </a:path>
              </a:pathLst>
            </a:custGeom>
            <a:grpFill/>
            <a:ln w="9525" cap="flat">
              <a:noFill/>
              <a:prstDash val="solid"/>
              <a:miter/>
            </a:ln>
          </p:spPr>
          <p:txBody>
            <a:bodyPr rtlCol="0" anchor="ctr"/>
            <a:lstStyle/>
            <a:p>
              <a:endParaRPr lang="en-US">
                <a:solidFill>
                  <a:prstClr val="black"/>
                </a:solidFill>
              </a:endParaRPr>
            </a:p>
          </p:txBody>
        </p:sp>
        <p:sp>
          <p:nvSpPr>
            <p:cNvPr id="70" name="Freeform: Shape 69">
              <a:extLst>
                <a:ext uri="{FF2B5EF4-FFF2-40B4-BE49-F238E27FC236}">
                  <a16:creationId xmlns:a16="http://schemas.microsoft.com/office/drawing/2014/main" xmlns="" id="{B3245FB6-49EB-4365-9BA2-61B400F14EA6}"/>
                </a:ext>
              </a:extLst>
            </p:cNvPr>
            <p:cNvSpPr/>
            <p:nvPr/>
          </p:nvSpPr>
          <p:spPr>
            <a:xfrm>
              <a:off x="4924901" y="866298"/>
              <a:ext cx="9525" cy="9525"/>
            </a:xfrm>
            <a:custGeom>
              <a:avLst/>
              <a:gdLst>
                <a:gd name="connsiteX0" fmla="*/ 7144 w 9525"/>
                <a:gd name="connsiteY0" fmla="*/ 7144 h 9525"/>
                <a:gd name="connsiteX1" fmla="*/ 8096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8096"/>
                    <a:pt x="8096" y="10001"/>
                  </a:cubicBezTo>
                  <a:cubicBezTo>
                    <a:pt x="7144"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1" name="Freeform: Shape 70">
              <a:extLst>
                <a:ext uri="{FF2B5EF4-FFF2-40B4-BE49-F238E27FC236}">
                  <a16:creationId xmlns:a16="http://schemas.microsoft.com/office/drawing/2014/main" xmlns="" id="{EEBD6AB1-5805-4646-91C7-4B849896663C}"/>
                </a:ext>
              </a:extLst>
            </p:cNvPr>
            <p:cNvSpPr/>
            <p:nvPr/>
          </p:nvSpPr>
          <p:spPr>
            <a:xfrm>
              <a:off x="4949666" y="87296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2" name="Freeform: Shape 71">
              <a:extLst>
                <a:ext uri="{FF2B5EF4-FFF2-40B4-BE49-F238E27FC236}">
                  <a16:creationId xmlns:a16="http://schemas.microsoft.com/office/drawing/2014/main" xmlns="" id="{8D06603C-5E7E-4085-A9F0-0CE51AE41FEB}"/>
                </a:ext>
              </a:extLst>
            </p:cNvPr>
            <p:cNvSpPr/>
            <p:nvPr/>
          </p:nvSpPr>
          <p:spPr>
            <a:xfrm>
              <a:off x="4953476" y="872966"/>
              <a:ext cx="9525" cy="9525"/>
            </a:xfrm>
            <a:custGeom>
              <a:avLst/>
              <a:gdLst>
                <a:gd name="connsiteX0" fmla="*/ 9049 w 9525"/>
                <a:gd name="connsiteY0" fmla="*/ 7144 h 9525"/>
                <a:gd name="connsiteX1" fmla="*/ 7144 w 9525"/>
                <a:gd name="connsiteY1" fmla="*/ 9049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9049" y="8096"/>
                    <a:pt x="8096" y="9049"/>
                    <a:pt x="7144" y="9049"/>
                  </a:cubicBezTo>
                  <a:lnTo>
                    <a:pt x="9049" y="7144"/>
                  </a:lnTo>
                  <a:close/>
                </a:path>
              </a:pathLst>
            </a:custGeom>
            <a:grpFill/>
            <a:ln w="9525" cap="flat">
              <a:noFill/>
              <a:prstDash val="solid"/>
              <a:miter/>
            </a:ln>
          </p:spPr>
          <p:txBody>
            <a:bodyPr rtlCol="0" anchor="ctr"/>
            <a:lstStyle/>
            <a:p>
              <a:endParaRPr lang="en-US">
                <a:solidFill>
                  <a:prstClr val="black"/>
                </a:solidFill>
              </a:endParaRPr>
            </a:p>
          </p:txBody>
        </p:sp>
        <p:sp>
          <p:nvSpPr>
            <p:cNvPr id="73" name="Freeform: Shape 72">
              <a:extLst>
                <a:ext uri="{FF2B5EF4-FFF2-40B4-BE49-F238E27FC236}">
                  <a16:creationId xmlns:a16="http://schemas.microsoft.com/office/drawing/2014/main" xmlns="" id="{3F8B2EE5-72E0-474E-BC21-A5D690A5B13F}"/>
                </a:ext>
              </a:extLst>
            </p:cNvPr>
            <p:cNvSpPr/>
            <p:nvPr/>
          </p:nvSpPr>
          <p:spPr>
            <a:xfrm>
              <a:off x="4961096" y="875823"/>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7144" y="8096"/>
                    <a:pt x="7144" y="8096"/>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4" name="Freeform: Shape 73">
              <a:extLst>
                <a:ext uri="{FF2B5EF4-FFF2-40B4-BE49-F238E27FC236}">
                  <a16:creationId xmlns:a16="http://schemas.microsoft.com/office/drawing/2014/main" xmlns="" id="{41A31F49-9443-45D3-BEE8-7798BFA87D41}"/>
                </a:ext>
              </a:extLst>
            </p:cNvPr>
            <p:cNvSpPr/>
            <p:nvPr/>
          </p:nvSpPr>
          <p:spPr>
            <a:xfrm>
              <a:off x="4962049" y="873918"/>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8096"/>
                  </a:cubicBezTo>
                  <a:cubicBezTo>
                    <a:pt x="8096" y="7144"/>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5" name="Freeform: Shape 74">
              <a:extLst>
                <a:ext uri="{FF2B5EF4-FFF2-40B4-BE49-F238E27FC236}">
                  <a16:creationId xmlns:a16="http://schemas.microsoft.com/office/drawing/2014/main" xmlns="" id="{4D51EF3A-241A-438A-B966-BB21773A2F22}"/>
                </a:ext>
              </a:extLst>
            </p:cNvPr>
            <p:cNvSpPr/>
            <p:nvPr/>
          </p:nvSpPr>
          <p:spPr>
            <a:xfrm>
              <a:off x="4973479" y="875400"/>
              <a:ext cx="9525" cy="9525"/>
            </a:xfrm>
            <a:custGeom>
              <a:avLst/>
              <a:gdLst>
                <a:gd name="connsiteX0" fmla="*/ 7144 w 9525"/>
                <a:gd name="connsiteY0" fmla="*/ 7567 h 9525"/>
                <a:gd name="connsiteX1" fmla="*/ 8096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7144" y="7567"/>
                    <a:pt x="8096" y="6615"/>
                    <a:pt x="8096" y="7567"/>
                  </a:cubicBezTo>
                  <a:cubicBezTo>
                    <a:pt x="8096" y="6615"/>
                    <a:pt x="7144" y="9472"/>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76" name="Freeform: Shape 75">
              <a:extLst>
                <a:ext uri="{FF2B5EF4-FFF2-40B4-BE49-F238E27FC236}">
                  <a16:creationId xmlns:a16="http://schemas.microsoft.com/office/drawing/2014/main" xmlns="" id="{1CAFAACC-B3AF-4DB7-9A0C-19FA4EE2AE4C}"/>
                </a:ext>
              </a:extLst>
            </p:cNvPr>
            <p:cNvSpPr/>
            <p:nvPr/>
          </p:nvSpPr>
          <p:spPr>
            <a:xfrm>
              <a:off x="4979194" y="87391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8096" y="1000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7" name="Freeform: Shape 76">
              <a:extLst>
                <a:ext uri="{FF2B5EF4-FFF2-40B4-BE49-F238E27FC236}">
                  <a16:creationId xmlns:a16="http://schemas.microsoft.com/office/drawing/2014/main" xmlns="" id="{E8AB0B10-7002-4300-917D-5F88D09A6946}"/>
                </a:ext>
              </a:extLst>
            </p:cNvPr>
            <p:cNvSpPr/>
            <p:nvPr/>
          </p:nvSpPr>
          <p:spPr>
            <a:xfrm>
              <a:off x="5080688" y="873918"/>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6615" y="7144"/>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78" name="Freeform: Shape 77">
              <a:extLst>
                <a:ext uri="{FF2B5EF4-FFF2-40B4-BE49-F238E27FC236}">
                  <a16:creationId xmlns:a16="http://schemas.microsoft.com/office/drawing/2014/main" xmlns="" id="{CEA02D60-7923-4C0F-8A1F-F8385E59D025}"/>
                </a:ext>
              </a:extLst>
            </p:cNvPr>
            <p:cNvSpPr/>
            <p:nvPr/>
          </p:nvSpPr>
          <p:spPr>
            <a:xfrm>
              <a:off x="5126831" y="878414"/>
              <a:ext cx="9525" cy="9525"/>
            </a:xfrm>
            <a:custGeom>
              <a:avLst/>
              <a:gdLst>
                <a:gd name="connsiteX0" fmla="*/ 7144 w 9525"/>
                <a:gd name="connsiteY0" fmla="*/ 7410 h 9525"/>
                <a:gd name="connsiteX1" fmla="*/ 7144 w 9525"/>
                <a:gd name="connsiteY1" fmla="*/ 8363 h 9525"/>
                <a:gd name="connsiteX2" fmla="*/ 7144 w 9525"/>
                <a:gd name="connsiteY2" fmla="*/ 7410 h 9525"/>
              </a:gdLst>
              <a:ahLst/>
              <a:cxnLst>
                <a:cxn ang="0">
                  <a:pos x="connsiteX0" y="connsiteY0"/>
                </a:cxn>
                <a:cxn ang="0">
                  <a:pos x="connsiteX1" y="connsiteY1"/>
                </a:cxn>
                <a:cxn ang="0">
                  <a:pos x="connsiteX2" y="connsiteY2"/>
                </a:cxn>
              </a:cxnLst>
              <a:rect l="l" t="t" r="r" b="b"/>
              <a:pathLst>
                <a:path w="9525" h="9525">
                  <a:moveTo>
                    <a:pt x="7144" y="7410"/>
                  </a:moveTo>
                  <a:cubicBezTo>
                    <a:pt x="8096" y="6458"/>
                    <a:pt x="7144" y="8363"/>
                    <a:pt x="7144" y="8363"/>
                  </a:cubicBezTo>
                  <a:cubicBezTo>
                    <a:pt x="7144" y="8363"/>
                    <a:pt x="8096" y="7410"/>
                    <a:pt x="7144" y="7410"/>
                  </a:cubicBezTo>
                  <a:close/>
                </a:path>
              </a:pathLst>
            </a:custGeom>
            <a:grpFill/>
            <a:ln w="9525" cap="flat">
              <a:noFill/>
              <a:prstDash val="solid"/>
              <a:miter/>
            </a:ln>
          </p:spPr>
          <p:txBody>
            <a:bodyPr rtlCol="0" anchor="ctr"/>
            <a:lstStyle/>
            <a:p>
              <a:endParaRPr lang="en-US">
                <a:solidFill>
                  <a:prstClr val="black"/>
                </a:solidFill>
              </a:endParaRPr>
            </a:p>
          </p:txBody>
        </p:sp>
        <p:sp>
          <p:nvSpPr>
            <p:cNvPr id="79" name="Freeform: Shape 78">
              <a:extLst>
                <a:ext uri="{FF2B5EF4-FFF2-40B4-BE49-F238E27FC236}">
                  <a16:creationId xmlns:a16="http://schemas.microsoft.com/office/drawing/2014/main" xmlns="" id="{B5DC98DA-E146-4D6B-B7A2-EFE2CE4EBCC8}"/>
                </a:ext>
              </a:extLst>
            </p:cNvPr>
            <p:cNvSpPr/>
            <p:nvPr/>
          </p:nvSpPr>
          <p:spPr>
            <a:xfrm>
              <a:off x="5151596" y="874130"/>
              <a:ext cx="9525" cy="9525"/>
            </a:xfrm>
            <a:custGeom>
              <a:avLst/>
              <a:gdLst>
                <a:gd name="connsiteX0" fmla="*/ 7144 w 9525"/>
                <a:gd name="connsiteY0" fmla="*/ 8837 h 9525"/>
                <a:gd name="connsiteX1" fmla="*/ 7144 w 9525"/>
                <a:gd name="connsiteY1" fmla="*/ 8837 h 9525"/>
              </a:gdLst>
              <a:ahLst/>
              <a:cxnLst>
                <a:cxn ang="0">
                  <a:pos x="connsiteX0" y="connsiteY0"/>
                </a:cxn>
                <a:cxn ang="0">
                  <a:pos x="connsiteX1" y="connsiteY1"/>
                </a:cxn>
              </a:cxnLst>
              <a:rect l="l" t="t" r="r" b="b"/>
              <a:pathLst>
                <a:path w="9525" h="9525">
                  <a:moveTo>
                    <a:pt x="7144" y="8837"/>
                  </a:moveTo>
                  <a:cubicBezTo>
                    <a:pt x="7144" y="8837"/>
                    <a:pt x="7144" y="5027"/>
                    <a:pt x="7144" y="8837"/>
                  </a:cubicBezTo>
                  <a:close/>
                </a:path>
              </a:pathLst>
            </a:custGeom>
            <a:grpFill/>
            <a:ln w="9525" cap="flat">
              <a:noFill/>
              <a:prstDash val="solid"/>
              <a:miter/>
            </a:ln>
          </p:spPr>
          <p:txBody>
            <a:bodyPr rtlCol="0" anchor="ctr"/>
            <a:lstStyle/>
            <a:p>
              <a:endParaRPr lang="en-US">
                <a:solidFill>
                  <a:prstClr val="black"/>
                </a:solidFill>
              </a:endParaRPr>
            </a:p>
          </p:txBody>
        </p:sp>
        <p:sp>
          <p:nvSpPr>
            <p:cNvPr id="80" name="Freeform: Shape 79">
              <a:extLst>
                <a:ext uri="{FF2B5EF4-FFF2-40B4-BE49-F238E27FC236}">
                  <a16:creationId xmlns:a16="http://schemas.microsoft.com/office/drawing/2014/main" xmlns="" id="{D0A208A6-C920-42B8-A96F-BBBCA983ABEC}"/>
                </a:ext>
              </a:extLst>
            </p:cNvPr>
            <p:cNvSpPr/>
            <p:nvPr/>
          </p:nvSpPr>
          <p:spPr>
            <a:xfrm>
              <a:off x="4928949" y="961548"/>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cubicBezTo>
                    <a:pt x="6906" y="8096"/>
                    <a:pt x="8811" y="9049"/>
                    <a:pt x="7858" y="7144"/>
                  </a:cubicBezTo>
                  <a:cubicBezTo>
                    <a:pt x="6906" y="8096"/>
                    <a:pt x="6906"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81" name="Freeform: Shape 80">
              <a:extLst>
                <a:ext uri="{FF2B5EF4-FFF2-40B4-BE49-F238E27FC236}">
                  <a16:creationId xmlns:a16="http://schemas.microsoft.com/office/drawing/2014/main" xmlns="" id="{3D336BB8-88F7-4A02-A603-897B4B7E361C}"/>
                </a:ext>
              </a:extLst>
            </p:cNvPr>
            <p:cNvSpPr/>
            <p:nvPr/>
          </p:nvSpPr>
          <p:spPr>
            <a:xfrm>
              <a:off x="4934232" y="950101"/>
              <a:ext cx="342900" cy="38100"/>
            </a:xfrm>
            <a:custGeom>
              <a:avLst/>
              <a:gdLst>
                <a:gd name="connsiteX0" fmla="*/ 342618 w 342900"/>
                <a:gd name="connsiteY0" fmla="*/ 29068 h 38100"/>
                <a:gd name="connsiteX1" fmla="*/ 213078 w 342900"/>
                <a:gd name="connsiteY1" fmla="*/ 25258 h 38100"/>
                <a:gd name="connsiteX2" fmla="*/ 139736 w 342900"/>
                <a:gd name="connsiteY2" fmla="*/ 22401 h 38100"/>
                <a:gd name="connsiteX3" fmla="*/ 80681 w 342900"/>
                <a:gd name="connsiteY3" fmla="*/ 26211 h 38100"/>
                <a:gd name="connsiteX4" fmla="*/ 80681 w 342900"/>
                <a:gd name="connsiteY4" fmla="*/ 17638 h 38100"/>
                <a:gd name="connsiteX5" fmla="*/ 79728 w 342900"/>
                <a:gd name="connsiteY5" fmla="*/ 14781 h 38100"/>
                <a:gd name="connsiteX6" fmla="*/ 56868 w 342900"/>
                <a:gd name="connsiteY6" fmla="*/ 28115 h 38100"/>
                <a:gd name="connsiteX7" fmla="*/ 54011 w 342900"/>
                <a:gd name="connsiteY7" fmla="*/ 18590 h 38100"/>
                <a:gd name="connsiteX8" fmla="*/ 48296 w 342900"/>
                <a:gd name="connsiteY8" fmla="*/ 28115 h 38100"/>
                <a:gd name="connsiteX9" fmla="*/ 48296 w 342900"/>
                <a:gd name="connsiteY9" fmla="*/ 21448 h 38100"/>
                <a:gd name="connsiteX10" fmla="*/ 46391 w 342900"/>
                <a:gd name="connsiteY10" fmla="*/ 29068 h 38100"/>
                <a:gd name="connsiteX11" fmla="*/ 44486 w 342900"/>
                <a:gd name="connsiteY11" fmla="*/ 30021 h 38100"/>
                <a:gd name="connsiteX12" fmla="*/ 38771 w 342900"/>
                <a:gd name="connsiteY12" fmla="*/ 28115 h 38100"/>
                <a:gd name="connsiteX13" fmla="*/ 40676 w 342900"/>
                <a:gd name="connsiteY13" fmla="*/ 17638 h 38100"/>
                <a:gd name="connsiteX14" fmla="*/ 33056 w 342900"/>
                <a:gd name="connsiteY14" fmla="*/ 28115 h 38100"/>
                <a:gd name="connsiteX15" fmla="*/ 9243 w 342900"/>
                <a:gd name="connsiteY15" fmla="*/ 23353 h 38100"/>
                <a:gd name="connsiteX16" fmla="*/ 7338 w 342900"/>
                <a:gd name="connsiteY16" fmla="*/ 22401 h 38100"/>
                <a:gd name="connsiteX17" fmla="*/ 110208 w 342900"/>
                <a:gd name="connsiteY17" fmla="*/ 7161 h 38100"/>
                <a:gd name="connsiteX18" fmla="*/ 342618 w 342900"/>
                <a:gd name="connsiteY18" fmla="*/ 29068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42900" h="38100">
                  <a:moveTo>
                    <a:pt x="342618" y="29068"/>
                  </a:moveTo>
                  <a:cubicBezTo>
                    <a:pt x="327378" y="48118"/>
                    <a:pt x="211173" y="25258"/>
                    <a:pt x="213078" y="25258"/>
                  </a:cubicBezTo>
                  <a:cubicBezTo>
                    <a:pt x="204506" y="24306"/>
                    <a:pt x="140688" y="21448"/>
                    <a:pt x="139736" y="22401"/>
                  </a:cubicBezTo>
                  <a:cubicBezTo>
                    <a:pt x="142593" y="22401"/>
                    <a:pt x="80681" y="22401"/>
                    <a:pt x="80681" y="26211"/>
                  </a:cubicBezTo>
                  <a:cubicBezTo>
                    <a:pt x="76871" y="17638"/>
                    <a:pt x="87348" y="33831"/>
                    <a:pt x="80681" y="17638"/>
                  </a:cubicBezTo>
                  <a:cubicBezTo>
                    <a:pt x="79728" y="18590"/>
                    <a:pt x="78776" y="17638"/>
                    <a:pt x="79728" y="14781"/>
                  </a:cubicBezTo>
                  <a:cubicBezTo>
                    <a:pt x="67346" y="30021"/>
                    <a:pt x="63536" y="20496"/>
                    <a:pt x="56868" y="28115"/>
                  </a:cubicBezTo>
                  <a:cubicBezTo>
                    <a:pt x="54963" y="24306"/>
                    <a:pt x="54011" y="22401"/>
                    <a:pt x="54011" y="18590"/>
                  </a:cubicBezTo>
                  <a:cubicBezTo>
                    <a:pt x="56868" y="20496"/>
                    <a:pt x="46391" y="27163"/>
                    <a:pt x="48296" y="28115"/>
                  </a:cubicBezTo>
                  <a:cubicBezTo>
                    <a:pt x="48296" y="28115"/>
                    <a:pt x="49248" y="21448"/>
                    <a:pt x="48296" y="21448"/>
                  </a:cubicBezTo>
                  <a:cubicBezTo>
                    <a:pt x="45438" y="22401"/>
                    <a:pt x="47343" y="27163"/>
                    <a:pt x="46391" y="29068"/>
                  </a:cubicBezTo>
                  <a:cubicBezTo>
                    <a:pt x="46391" y="27163"/>
                    <a:pt x="46391" y="27163"/>
                    <a:pt x="44486" y="30021"/>
                  </a:cubicBezTo>
                  <a:cubicBezTo>
                    <a:pt x="42581" y="22401"/>
                    <a:pt x="45438" y="26211"/>
                    <a:pt x="38771" y="28115"/>
                  </a:cubicBezTo>
                  <a:cubicBezTo>
                    <a:pt x="38771" y="22401"/>
                    <a:pt x="42581" y="25258"/>
                    <a:pt x="40676" y="17638"/>
                  </a:cubicBezTo>
                  <a:cubicBezTo>
                    <a:pt x="39723" y="17638"/>
                    <a:pt x="33056" y="26211"/>
                    <a:pt x="33056" y="28115"/>
                  </a:cubicBezTo>
                  <a:cubicBezTo>
                    <a:pt x="23531" y="26211"/>
                    <a:pt x="19721" y="17638"/>
                    <a:pt x="9243" y="23353"/>
                  </a:cubicBezTo>
                  <a:cubicBezTo>
                    <a:pt x="9243" y="21448"/>
                    <a:pt x="6386" y="23353"/>
                    <a:pt x="7338" y="22401"/>
                  </a:cubicBezTo>
                  <a:cubicBezTo>
                    <a:pt x="16863" y="13828"/>
                    <a:pt x="74966" y="7161"/>
                    <a:pt x="110208" y="7161"/>
                  </a:cubicBezTo>
                  <a:cubicBezTo>
                    <a:pt x="167358" y="6208"/>
                    <a:pt x="301661" y="46213"/>
                    <a:pt x="342618" y="29068"/>
                  </a:cubicBezTo>
                  <a:close/>
                </a:path>
              </a:pathLst>
            </a:custGeom>
            <a:grpFill/>
            <a:ln w="9525" cap="flat">
              <a:noFill/>
              <a:prstDash val="solid"/>
              <a:miter/>
            </a:ln>
          </p:spPr>
          <p:txBody>
            <a:bodyPr rtlCol="0" anchor="ctr"/>
            <a:lstStyle/>
            <a:p>
              <a:endParaRPr lang="en-US">
                <a:solidFill>
                  <a:prstClr val="black"/>
                </a:solidFill>
              </a:endParaRPr>
            </a:p>
          </p:txBody>
        </p:sp>
        <p:sp>
          <p:nvSpPr>
            <p:cNvPr id="82" name="Freeform: Shape 81">
              <a:extLst>
                <a:ext uri="{FF2B5EF4-FFF2-40B4-BE49-F238E27FC236}">
                  <a16:creationId xmlns:a16="http://schemas.microsoft.com/office/drawing/2014/main" xmlns="" id="{461D2A9A-073B-4331-9295-1C575475A1DB}"/>
                </a:ext>
              </a:extLst>
            </p:cNvPr>
            <p:cNvSpPr/>
            <p:nvPr/>
          </p:nvSpPr>
          <p:spPr>
            <a:xfrm>
              <a:off x="4930616" y="961548"/>
              <a:ext cx="9525" cy="9525"/>
            </a:xfrm>
            <a:custGeom>
              <a:avLst/>
              <a:gdLst>
                <a:gd name="connsiteX0" fmla="*/ 7144 w 9525"/>
                <a:gd name="connsiteY0" fmla="*/ 7144 h 9525"/>
                <a:gd name="connsiteX1" fmla="*/ 8096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8096"/>
                    <a:pt x="8096" y="10001"/>
                  </a:cubicBezTo>
                  <a:cubicBezTo>
                    <a:pt x="8096"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3" name="Freeform: Shape 82">
              <a:extLst>
                <a:ext uri="{FF2B5EF4-FFF2-40B4-BE49-F238E27FC236}">
                  <a16:creationId xmlns:a16="http://schemas.microsoft.com/office/drawing/2014/main" xmlns="" id="{5AF005F6-BD0C-4F09-940F-56B5502E29EF}"/>
                </a:ext>
              </a:extLst>
            </p:cNvPr>
            <p:cNvSpPr/>
            <p:nvPr/>
          </p:nvSpPr>
          <p:spPr>
            <a:xfrm>
              <a:off x="4955910" y="968216"/>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8096"/>
                    <a:pt x="6615" y="9049"/>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84" name="Freeform: Shape 83">
              <a:extLst>
                <a:ext uri="{FF2B5EF4-FFF2-40B4-BE49-F238E27FC236}">
                  <a16:creationId xmlns:a16="http://schemas.microsoft.com/office/drawing/2014/main" xmlns="" id="{8D62CADB-1C23-40B8-A7A7-7D3AB0271168}"/>
                </a:ext>
              </a:extLst>
            </p:cNvPr>
            <p:cNvSpPr/>
            <p:nvPr/>
          </p:nvSpPr>
          <p:spPr>
            <a:xfrm>
              <a:off x="4960144" y="968216"/>
              <a:ext cx="9525" cy="9525"/>
            </a:xfrm>
            <a:custGeom>
              <a:avLst/>
              <a:gdLst>
                <a:gd name="connsiteX0" fmla="*/ 9049 w 9525"/>
                <a:gd name="connsiteY0" fmla="*/ 7144 h 9525"/>
                <a:gd name="connsiteX1" fmla="*/ 7144 w 9525"/>
                <a:gd name="connsiteY1" fmla="*/ 9049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9049" y="8096"/>
                    <a:pt x="8096" y="9049"/>
                    <a:pt x="7144" y="9049"/>
                  </a:cubicBezTo>
                  <a:lnTo>
                    <a:pt x="9049" y="7144"/>
                  </a:lnTo>
                  <a:close/>
                </a:path>
              </a:pathLst>
            </a:custGeom>
            <a:grpFill/>
            <a:ln w="9525" cap="flat">
              <a:noFill/>
              <a:prstDash val="solid"/>
              <a:miter/>
            </a:ln>
          </p:spPr>
          <p:txBody>
            <a:bodyPr rtlCol="0" anchor="ctr"/>
            <a:lstStyle/>
            <a:p>
              <a:endParaRPr lang="en-US">
                <a:solidFill>
                  <a:prstClr val="black"/>
                </a:solidFill>
              </a:endParaRPr>
            </a:p>
          </p:txBody>
        </p:sp>
        <p:sp>
          <p:nvSpPr>
            <p:cNvPr id="85" name="Freeform: Shape 84">
              <a:extLst>
                <a:ext uri="{FF2B5EF4-FFF2-40B4-BE49-F238E27FC236}">
                  <a16:creationId xmlns:a16="http://schemas.microsoft.com/office/drawing/2014/main" xmlns="" id="{3BAD288C-8C70-463D-8E26-67C8044B1AEB}"/>
                </a:ext>
              </a:extLst>
            </p:cNvPr>
            <p:cNvSpPr/>
            <p:nvPr/>
          </p:nvSpPr>
          <p:spPr>
            <a:xfrm>
              <a:off x="4967764" y="971073"/>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7144" y="8096"/>
                    <a:pt x="7144" y="8096"/>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6" name="Freeform: Shape 85">
              <a:extLst>
                <a:ext uri="{FF2B5EF4-FFF2-40B4-BE49-F238E27FC236}">
                  <a16:creationId xmlns:a16="http://schemas.microsoft.com/office/drawing/2014/main" xmlns="" id="{DC7937FF-6B75-4265-8BC0-9F794852D81B}"/>
                </a:ext>
              </a:extLst>
            </p:cNvPr>
            <p:cNvSpPr/>
            <p:nvPr/>
          </p:nvSpPr>
          <p:spPr>
            <a:xfrm>
              <a:off x="4967764" y="969168"/>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8096"/>
                  </a:cubicBezTo>
                  <a:cubicBezTo>
                    <a:pt x="8096" y="7144"/>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7" name="Freeform: Shape 86">
              <a:extLst>
                <a:ext uri="{FF2B5EF4-FFF2-40B4-BE49-F238E27FC236}">
                  <a16:creationId xmlns:a16="http://schemas.microsoft.com/office/drawing/2014/main" xmlns="" id="{725B65CC-DB60-4075-97AF-98A09153129D}"/>
                </a:ext>
              </a:extLst>
            </p:cNvPr>
            <p:cNvSpPr/>
            <p:nvPr/>
          </p:nvSpPr>
          <p:spPr>
            <a:xfrm>
              <a:off x="4980146" y="970650"/>
              <a:ext cx="9525" cy="9525"/>
            </a:xfrm>
            <a:custGeom>
              <a:avLst/>
              <a:gdLst>
                <a:gd name="connsiteX0" fmla="*/ 7144 w 9525"/>
                <a:gd name="connsiteY0" fmla="*/ 7567 h 9525"/>
                <a:gd name="connsiteX1" fmla="*/ 8096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7144" y="7567"/>
                    <a:pt x="8096" y="6615"/>
                    <a:pt x="8096" y="7567"/>
                  </a:cubicBezTo>
                  <a:cubicBezTo>
                    <a:pt x="8096" y="6615"/>
                    <a:pt x="7144" y="9472"/>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88" name="Freeform: Shape 87">
              <a:extLst>
                <a:ext uri="{FF2B5EF4-FFF2-40B4-BE49-F238E27FC236}">
                  <a16:creationId xmlns:a16="http://schemas.microsoft.com/office/drawing/2014/main" xmlns="" id="{1E7CDBCE-6427-4D3D-8B26-0D4F44D8B086}"/>
                </a:ext>
              </a:extLst>
            </p:cNvPr>
            <p:cNvSpPr/>
            <p:nvPr/>
          </p:nvSpPr>
          <p:spPr>
            <a:xfrm>
              <a:off x="4985861" y="96916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8096" y="1000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9" name="Freeform: Shape 88">
              <a:extLst>
                <a:ext uri="{FF2B5EF4-FFF2-40B4-BE49-F238E27FC236}">
                  <a16:creationId xmlns:a16="http://schemas.microsoft.com/office/drawing/2014/main" xmlns="" id="{C7F0ADC7-A03D-48D0-BD9C-23AAE1780F7B}"/>
                </a:ext>
              </a:extLst>
            </p:cNvPr>
            <p:cNvSpPr/>
            <p:nvPr/>
          </p:nvSpPr>
          <p:spPr>
            <a:xfrm>
              <a:off x="5087064" y="969168"/>
              <a:ext cx="9525" cy="9525"/>
            </a:xfrm>
            <a:custGeom>
              <a:avLst/>
              <a:gdLst>
                <a:gd name="connsiteX0" fmla="*/ 7858 w 9525"/>
                <a:gd name="connsiteY0" fmla="*/ 7144 h 9525"/>
                <a:gd name="connsiteX1" fmla="*/ 7858 w 9525"/>
                <a:gd name="connsiteY1" fmla="*/ 7144 h 9525"/>
              </a:gdLst>
              <a:ahLst/>
              <a:cxnLst>
                <a:cxn ang="0">
                  <a:pos x="connsiteX0" y="connsiteY0"/>
                </a:cxn>
                <a:cxn ang="0">
                  <a:pos x="connsiteX1" y="connsiteY1"/>
                </a:cxn>
              </a:cxnLst>
              <a:rect l="l" t="t" r="r" b="b"/>
              <a:pathLst>
                <a:path w="9525" h="9525">
                  <a:moveTo>
                    <a:pt x="7858" y="7144"/>
                  </a:moveTo>
                  <a:cubicBezTo>
                    <a:pt x="6906" y="7144"/>
                    <a:pt x="6906"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90" name="Freeform: Shape 89">
              <a:extLst>
                <a:ext uri="{FF2B5EF4-FFF2-40B4-BE49-F238E27FC236}">
                  <a16:creationId xmlns:a16="http://schemas.microsoft.com/office/drawing/2014/main" xmlns="" id="{F1F6D465-003C-4F9F-8089-553D55463FAF}"/>
                </a:ext>
              </a:extLst>
            </p:cNvPr>
            <p:cNvSpPr/>
            <p:nvPr/>
          </p:nvSpPr>
          <p:spPr>
            <a:xfrm>
              <a:off x="5132546" y="973664"/>
              <a:ext cx="9525" cy="9525"/>
            </a:xfrm>
            <a:custGeom>
              <a:avLst/>
              <a:gdLst>
                <a:gd name="connsiteX0" fmla="*/ 7144 w 9525"/>
                <a:gd name="connsiteY0" fmla="*/ 7410 h 9525"/>
                <a:gd name="connsiteX1" fmla="*/ 7144 w 9525"/>
                <a:gd name="connsiteY1" fmla="*/ 8363 h 9525"/>
                <a:gd name="connsiteX2" fmla="*/ 7144 w 9525"/>
                <a:gd name="connsiteY2" fmla="*/ 7410 h 9525"/>
              </a:gdLst>
              <a:ahLst/>
              <a:cxnLst>
                <a:cxn ang="0">
                  <a:pos x="connsiteX0" y="connsiteY0"/>
                </a:cxn>
                <a:cxn ang="0">
                  <a:pos x="connsiteX1" y="connsiteY1"/>
                </a:cxn>
                <a:cxn ang="0">
                  <a:pos x="connsiteX2" y="connsiteY2"/>
                </a:cxn>
              </a:cxnLst>
              <a:rect l="l" t="t" r="r" b="b"/>
              <a:pathLst>
                <a:path w="9525" h="9525">
                  <a:moveTo>
                    <a:pt x="7144" y="7410"/>
                  </a:moveTo>
                  <a:cubicBezTo>
                    <a:pt x="8096" y="6458"/>
                    <a:pt x="7144" y="8363"/>
                    <a:pt x="7144" y="8363"/>
                  </a:cubicBezTo>
                  <a:cubicBezTo>
                    <a:pt x="7144" y="8363"/>
                    <a:pt x="8096" y="7410"/>
                    <a:pt x="7144" y="7410"/>
                  </a:cubicBezTo>
                  <a:close/>
                </a:path>
              </a:pathLst>
            </a:custGeom>
            <a:grpFill/>
            <a:ln w="9525" cap="flat">
              <a:noFill/>
              <a:prstDash val="solid"/>
              <a:miter/>
            </a:ln>
          </p:spPr>
          <p:txBody>
            <a:bodyPr rtlCol="0" anchor="ctr"/>
            <a:lstStyle/>
            <a:p>
              <a:endParaRPr lang="en-US">
                <a:solidFill>
                  <a:prstClr val="black"/>
                </a:solidFill>
              </a:endParaRPr>
            </a:p>
          </p:txBody>
        </p:sp>
        <p:sp>
          <p:nvSpPr>
            <p:cNvPr id="91" name="Freeform: Shape 90">
              <a:extLst>
                <a:ext uri="{FF2B5EF4-FFF2-40B4-BE49-F238E27FC236}">
                  <a16:creationId xmlns:a16="http://schemas.microsoft.com/office/drawing/2014/main" xmlns="" id="{A0D5B5E9-BC9C-4483-8080-DDEA4D6A5BD2}"/>
                </a:ext>
              </a:extLst>
            </p:cNvPr>
            <p:cNvSpPr/>
            <p:nvPr/>
          </p:nvSpPr>
          <p:spPr>
            <a:xfrm>
              <a:off x="5158264" y="969380"/>
              <a:ext cx="9525" cy="9525"/>
            </a:xfrm>
            <a:custGeom>
              <a:avLst/>
              <a:gdLst>
                <a:gd name="connsiteX0" fmla="*/ 7144 w 9525"/>
                <a:gd name="connsiteY0" fmla="*/ 8837 h 9525"/>
                <a:gd name="connsiteX1" fmla="*/ 7144 w 9525"/>
                <a:gd name="connsiteY1" fmla="*/ 8837 h 9525"/>
              </a:gdLst>
              <a:ahLst/>
              <a:cxnLst>
                <a:cxn ang="0">
                  <a:pos x="connsiteX0" y="connsiteY0"/>
                </a:cxn>
                <a:cxn ang="0">
                  <a:pos x="connsiteX1" y="connsiteY1"/>
                </a:cxn>
              </a:cxnLst>
              <a:rect l="l" t="t" r="r" b="b"/>
              <a:pathLst>
                <a:path w="9525" h="9525">
                  <a:moveTo>
                    <a:pt x="7144" y="8837"/>
                  </a:moveTo>
                  <a:cubicBezTo>
                    <a:pt x="7144" y="8837"/>
                    <a:pt x="7144" y="5027"/>
                    <a:pt x="7144" y="8837"/>
                  </a:cubicBezTo>
                  <a:close/>
                </a:path>
              </a:pathLst>
            </a:custGeom>
            <a:grpFill/>
            <a:ln w="9525" cap="flat">
              <a:noFill/>
              <a:prstDash val="solid"/>
              <a:miter/>
            </a:ln>
          </p:spPr>
          <p:txBody>
            <a:bodyPr rtlCol="0" anchor="ctr"/>
            <a:lstStyle/>
            <a:p>
              <a:endParaRPr lang="en-US">
                <a:solidFill>
                  <a:prstClr val="black"/>
                </a:solidFill>
              </a:endParaRPr>
            </a:p>
          </p:txBody>
        </p:sp>
        <p:sp>
          <p:nvSpPr>
            <p:cNvPr id="92" name="Freeform: Shape 91">
              <a:extLst>
                <a:ext uri="{FF2B5EF4-FFF2-40B4-BE49-F238E27FC236}">
                  <a16:creationId xmlns:a16="http://schemas.microsoft.com/office/drawing/2014/main" xmlns="" id="{924CB2C3-A285-4884-BD82-2506E89BAD84}"/>
                </a:ext>
              </a:extLst>
            </p:cNvPr>
            <p:cNvSpPr/>
            <p:nvPr/>
          </p:nvSpPr>
          <p:spPr>
            <a:xfrm>
              <a:off x="4935104" y="1056798"/>
              <a:ext cx="9525" cy="9525"/>
            </a:xfrm>
            <a:custGeom>
              <a:avLst/>
              <a:gdLst>
                <a:gd name="connsiteX0" fmla="*/ 7419 w 9525"/>
                <a:gd name="connsiteY0" fmla="*/ 7144 h 9525"/>
                <a:gd name="connsiteX1" fmla="*/ 7419 w 9525"/>
                <a:gd name="connsiteY1" fmla="*/ 7144 h 9525"/>
                <a:gd name="connsiteX2" fmla="*/ 7419 w 9525"/>
                <a:gd name="connsiteY2" fmla="*/ 7144 h 9525"/>
              </a:gdLst>
              <a:ahLst/>
              <a:cxnLst>
                <a:cxn ang="0">
                  <a:pos x="connsiteX0" y="connsiteY0"/>
                </a:cxn>
                <a:cxn ang="0">
                  <a:pos x="connsiteX1" y="connsiteY1"/>
                </a:cxn>
                <a:cxn ang="0">
                  <a:pos x="connsiteX2" y="connsiteY2"/>
                </a:cxn>
              </a:cxnLst>
              <a:rect l="l" t="t" r="r" b="b"/>
              <a:pathLst>
                <a:path w="9525" h="9525">
                  <a:moveTo>
                    <a:pt x="7419" y="7144"/>
                  </a:moveTo>
                  <a:cubicBezTo>
                    <a:pt x="6466" y="8096"/>
                    <a:pt x="8371" y="9049"/>
                    <a:pt x="7419" y="7144"/>
                  </a:cubicBezTo>
                  <a:cubicBezTo>
                    <a:pt x="7419" y="8096"/>
                    <a:pt x="7419" y="7144"/>
                    <a:pt x="7419" y="7144"/>
                  </a:cubicBezTo>
                  <a:close/>
                </a:path>
              </a:pathLst>
            </a:custGeom>
            <a:grpFill/>
            <a:ln w="9525" cap="flat">
              <a:noFill/>
              <a:prstDash val="solid"/>
              <a:miter/>
            </a:ln>
          </p:spPr>
          <p:txBody>
            <a:bodyPr rtlCol="0" anchor="ctr"/>
            <a:lstStyle/>
            <a:p>
              <a:endParaRPr lang="en-US">
                <a:solidFill>
                  <a:prstClr val="black"/>
                </a:solidFill>
              </a:endParaRPr>
            </a:p>
          </p:txBody>
        </p:sp>
        <p:sp>
          <p:nvSpPr>
            <p:cNvPr id="93" name="Freeform: Shape 92">
              <a:extLst>
                <a:ext uri="{FF2B5EF4-FFF2-40B4-BE49-F238E27FC236}">
                  <a16:creationId xmlns:a16="http://schemas.microsoft.com/office/drawing/2014/main" xmlns="" id="{4F1263CC-303D-4AB4-9483-13D0F963EA6A}"/>
                </a:ext>
              </a:extLst>
            </p:cNvPr>
            <p:cNvSpPr/>
            <p:nvPr/>
          </p:nvSpPr>
          <p:spPr>
            <a:xfrm>
              <a:off x="4939947" y="1045351"/>
              <a:ext cx="342900" cy="38100"/>
            </a:xfrm>
            <a:custGeom>
              <a:avLst/>
              <a:gdLst>
                <a:gd name="connsiteX0" fmla="*/ 342618 w 342900"/>
                <a:gd name="connsiteY0" fmla="*/ 29068 h 38100"/>
                <a:gd name="connsiteX1" fmla="*/ 213078 w 342900"/>
                <a:gd name="connsiteY1" fmla="*/ 25258 h 38100"/>
                <a:gd name="connsiteX2" fmla="*/ 139736 w 342900"/>
                <a:gd name="connsiteY2" fmla="*/ 22401 h 38100"/>
                <a:gd name="connsiteX3" fmla="*/ 80681 w 342900"/>
                <a:gd name="connsiteY3" fmla="*/ 26211 h 38100"/>
                <a:gd name="connsiteX4" fmla="*/ 80681 w 342900"/>
                <a:gd name="connsiteY4" fmla="*/ 17638 h 38100"/>
                <a:gd name="connsiteX5" fmla="*/ 79728 w 342900"/>
                <a:gd name="connsiteY5" fmla="*/ 14781 h 38100"/>
                <a:gd name="connsiteX6" fmla="*/ 56868 w 342900"/>
                <a:gd name="connsiteY6" fmla="*/ 28115 h 38100"/>
                <a:gd name="connsiteX7" fmla="*/ 54011 w 342900"/>
                <a:gd name="connsiteY7" fmla="*/ 18590 h 38100"/>
                <a:gd name="connsiteX8" fmla="*/ 48296 w 342900"/>
                <a:gd name="connsiteY8" fmla="*/ 28115 h 38100"/>
                <a:gd name="connsiteX9" fmla="*/ 48296 w 342900"/>
                <a:gd name="connsiteY9" fmla="*/ 21448 h 38100"/>
                <a:gd name="connsiteX10" fmla="*/ 46391 w 342900"/>
                <a:gd name="connsiteY10" fmla="*/ 29068 h 38100"/>
                <a:gd name="connsiteX11" fmla="*/ 44486 w 342900"/>
                <a:gd name="connsiteY11" fmla="*/ 30021 h 38100"/>
                <a:gd name="connsiteX12" fmla="*/ 38771 w 342900"/>
                <a:gd name="connsiteY12" fmla="*/ 28115 h 38100"/>
                <a:gd name="connsiteX13" fmla="*/ 40676 w 342900"/>
                <a:gd name="connsiteY13" fmla="*/ 17638 h 38100"/>
                <a:gd name="connsiteX14" fmla="*/ 33056 w 342900"/>
                <a:gd name="connsiteY14" fmla="*/ 28115 h 38100"/>
                <a:gd name="connsiteX15" fmla="*/ 9243 w 342900"/>
                <a:gd name="connsiteY15" fmla="*/ 23353 h 38100"/>
                <a:gd name="connsiteX16" fmla="*/ 7338 w 342900"/>
                <a:gd name="connsiteY16" fmla="*/ 22401 h 38100"/>
                <a:gd name="connsiteX17" fmla="*/ 110208 w 342900"/>
                <a:gd name="connsiteY17" fmla="*/ 7161 h 38100"/>
                <a:gd name="connsiteX18" fmla="*/ 342618 w 342900"/>
                <a:gd name="connsiteY18" fmla="*/ 29068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42900" h="38100">
                  <a:moveTo>
                    <a:pt x="342618" y="29068"/>
                  </a:moveTo>
                  <a:cubicBezTo>
                    <a:pt x="327378" y="48118"/>
                    <a:pt x="211173" y="25258"/>
                    <a:pt x="213078" y="25258"/>
                  </a:cubicBezTo>
                  <a:cubicBezTo>
                    <a:pt x="204506" y="24306"/>
                    <a:pt x="140688" y="21448"/>
                    <a:pt x="139736" y="22401"/>
                  </a:cubicBezTo>
                  <a:cubicBezTo>
                    <a:pt x="142593" y="22401"/>
                    <a:pt x="80681" y="22401"/>
                    <a:pt x="80681" y="26211"/>
                  </a:cubicBezTo>
                  <a:cubicBezTo>
                    <a:pt x="76871" y="17638"/>
                    <a:pt x="87348" y="33831"/>
                    <a:pt x="80681" y="17638"/>
                  </a:cubicBezTo>
                  <a:cubicBezTo>
                    <a:pt x="79728" y="18590"/>
                    <a:pt x="78776" y="17638"/>
                    <a:pt x="79728" y="14781"/>
                  </a:cubicBezTo>
                  <a:cubicBezTo>
                    <a:pt x="67346" y="30021"/>
                    <a:pt x="63536" y="20496"/>
                    <a:pt x="56868" y="28115"/>
                  </a:cubicBezTo>
                  <a:cubicBezTo>
                    <a:pt x="54963" y="24306"/>
                    <a:pt x="54011" y="22401"/>
                    <a:pt x="54011" y="18590"/>
                  </a:cubicBezTo>
                  <a:cubicBezTo>
                    <a:pt x="56868" y="20496"/>
                    <a:pt x="46391" y="27163"/>
                    <a:pt x="48296" y="28115"/>
                  </a:cubicBezTo>
                  <a:cubicBezTo>
                    <a:pt x="48296" y="28115"/>
                    <a:pt x="49248" y="21448"/>
                    <a:pt x="48296" y="21448"/>
                  </a:cubicBezTo>
                  <a:cubicBezTo>
                    <a:pt x="45438" y="22401"/>
                    <a:pt x="47343" y="27163"/>
                    <a:pt x="46391" y="29068"/>
                  </a:cubicBezTo>
                  <a:cubicBezTo>
                    <a:pt x="46391" y="27163"/>
                    <a:pt x="46391" y="27163"/>
                    <a:pt x="44486" y="30021"/>
                  </a:cubicBezTo>
                  <a:cubicBezTo>
                    <a:pt x="42581" y="22401"/>
                    <a:pt x="45438" y="26211"/>
                    <a:pt x="38771" y="28115"/>
                  </a:cubicBezTo>
                  <a:cubicBezTo>
                    <a:pt x="38771" y="22401"/>
                    <a:pt x="42581" y="25258"/>
                    <a:pt x="40676" y="17638"/>
                  </a:cubicBezTo>
                  <a:cubicBezTo>
                    <a:pt x="39723" y="17638"/>
                    <a:pt x="33056" y="26211"/>
                    <a:pt x="33056" y="28115"/>
                  </a:cubicBezTo>
                  <a:cubicBezTo>
                    <a:pt x="23531" y="26211"/>
                    <a:pt x="19721" y="17638"/>
                    <a:pt x="9243" y="23353"/>
                  </a:cubicBezTo>
                  <a:cubicBezTo>
                    <a:pt x="9243" y="21448"/>
                    <a:pt x="6386" y="23353"/>
                    <a:pt x="7338" y="22401"/>
                  </a:cubicBezTo>
                  <a:cubicBezTo>
                    <a:pt x="16863" y="13828"/>
                    <a:pt x="74966" y="7161"/>
                    <a:pt x="110208" y="7161"/>
                  </a:cubicBezTo>
                  <a:cubicBezTo>
                    <a:pt x="168311" y="6208"/>
                    <a:pt x="302613" y="46213"/>
                    <a:pt x="342618" y="29068"/>
                  </a:cubicBezTo>
                  <a:close/>
                </a:path>
              </a:pathLst>
            </a:custGeom>
            <a:grpFill/>
            <a:ln w="9525" cap="flat">
              <a:noFill/>
              <a:prstDash val="solid"/>
              <a:miter/>
            </a:ln>
          </p:spPr>
          <p:txBody>
            <a:bodyPr rtlCol="0" anchor="ctr"/>
            <a:lstStyle/>
            <a:p>
              <a:endParaRPr lang="en-US">
                <a:solidFill>
                  <a:prstClr val="black"/>
                </a:solidFill>
              </a:endParaRPr>
            </a:p>
          </p:txBody>
        </p:sp>
        <p:sp>
          <p:nvSpPr>
            <p:cNvPr id="94" name="Freeform: Shape 93">
              <a:extLst>
                <a:ext uri="{FF2B5EF4-FFF2-40B4-BE49-F238E27FC236}">
                  <a16:creationId xmlns:a16="http://schemas.microsoft.com/office/drawing/2014/main" xmlns="" id="{5EABAD91-CE53-4C55-982D-B4E2173232AB}"/>
                </a:ext>
              </a:extLst>
            </p:cNvPr>
            <p:cNvSpPr/>
            <p:nvPr/>
          </p:nvSpPr>
          <p:spPr>
            <a:xfrm>
              <a:off x="4937284" y="1056798"/>
              <a:ext cx="9525" cy="9525"/>
            </a:xfrm>
            <a:custGeom>
              <a:avLst/>
              <a:gdLst>
                <a:gd name="connsiteX0" fmla="*/ 7144 w 9525"/>
                <a:gd name="connsiteY0" fmla="*/ 7144 h 9525"/>
                <a:gd name="connsiteX1" fmla="*/ 8096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8096"/>
                    <a:pt x="8096" y="10001"/>
                  </a:cubicBezTo>
                  <a:cubicBezTo>
                    <a:pt x="8096"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5" name="Freeform: Shape 94">
              <a:extLst>
                <a:ext uri="{FF2B5EF4-FFF2-40B4-BE49-F238E27FC236}">
                  <a16:creationId xmlns:a16="http://schemas.microsoft.com/office/drawing/2014/main" xmlns="" id="{3400BADB-1506-4F98-820D-0FFBE28BE08F}"/>
                </a:ext>
              </a:extLst>
            </p:cNvPr>
            <p:cNvSpPr/>
            <p:nvPr/>
          </p:nvSpPr>
          <p:spPr>
            <a:xfrm>
              <a:off x="4962049" y="106346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6" name="Freeform: Shape 95">
              <a:extLst>
                <a:ext uri="{FF2B5EF4-FFF2-40B4-BE49-F238E27FC236}">
                  <a16:creationId xmlns:a16="http://schemas.microsoft.com/office/drawing/2014/main" xmlns="" id="{27F78F38-04D7-4F98-BD86-79429A6E2850}"/>
                </a:ext>
              </a:extLst>
            </p:cNvPr>
            <p:cNvSpPr/>
            <p:nvPr/>
          </p:nvSpPr>
          <p:spPr>
            <a:xfrm>
              <a:off x="4966811" y="1063466"/>
              <a:ext cx="9525" cy="9525"/>
            </a:xfrm>
            <a:custGeom>
              <a:avLst/>
              <a:gdLst>
                <a:gd name="connsiteX0" fmla="*/ 9049 w 9525"/>
                <a:gd name="connsiteY0" fmla="*/ 7144 h 9525"/>
                <a:gd name="connsiteX1" fmla="*/ 7144 w 9525"/>
                <a:gd name="connsiteY1" fmla="*/ 9049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9049" y="8096"/>
                    <a:pt x="8096" y="9049"/>
                    <a:pt x="7144" y="9049"/>
                  </a:cubicBezTo>
                  <a:lnTo>
                    <a:pt x="9049" y="7144"/>
                  </a:lnTo>
                  <a:close/>
                </a:path>
              </a:pathLst>
            </a:custGeom>
            <a:grpFill/>
            <a:ln w="9525" cap="flat">
              <a:noFill/>
              <a:prstDash val="solid"/>
              <a:miter/>
            </a:ln>
          </p:spPr>
          <p:txBody>
            <a:bodyPr rtlCol="0" anchor="ctr"/>
            <a:lstStyle/>
            <a:p>
              <a:endParaRPr lang="en-US">
                <a:solidFill>
                  <a:prstClr val="black"/>
                </a:solidFill>
              </a:endParaRPr>
            </a:p>
          </p:txBody>
        </p:sp>
        <p:sp>
          <p:nvSpPr>
            <p:cNvPr id="97" name="Freeform: Shape 96">
              <a:extLst>
                <a:ext uri="{FF2B5EF4-FFF2-40B4-BE49-F238E27FC236}">
                  <a16:creationId xmlns:a16="http://schemas.microsoft.com/office/drawing/2014/main" xmlns="" id="{F4C0A72D-DB2E-412B-96A6-F713664E5EC1}"/>
                </a:ext>
              </a:extLst>
            </p:cNvPr>
            <p:cNvSpPr/>
            <p:nvPr/>
          </p:nvSpPr>
          <p:spPr>
            <a:xfrm>
              <a:off x="4974008" y="1066323"/>
              <a:ext cx="9525" cy="9525"/>
            </a:xfrm>
            <a:custGeom>
              <a:avLst/>
              <a:gdLst>
                <a:gd name="connsiteX0" fmla="*/ 7567 w 9525"/>
                <a:gd name="connsiteY0" fmla="*/ 7144 h 9525"/>
                <a:gd name="connsiteX1" fmla="*/ 7567 w 9525"/>
                <a:gd name="connsiteY1" fmla="*/ 8096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8520" y="8096"/>
                    <a:pt x="7567" y="8096"/>
                    <a:pt x="7567" y="8096"/>
                  </a:cubicBezTo>
                  <a:cubicBezTo>
                    <a:pt x="6615" y="8096"/>
                    <a:pt x="7567" y="8096"/>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98" name="Freeform: Shape 97">
              <a:extLst>
                <a:ext uri="{FF2B5EF4-FFF2-40B4-BE49-F238E27FC236}">
                  <a16:creationId xmlns:a16="http://schemas.microsoft.com/office/drawing/2014/main" xmlns="" id="{E6E9199B-FE09-4FB4-BB23-982C9DB0AA81}"/>
                </a:ext>
              </a:extLst>
            </p:cNvPr>
            <p:cNvSpPr/>
            <p:nvPr/>
          </p:nvSpPr>
          <p:spPr>
            <a:xfrm>
              <a:off x="4974431" y="1064418"/>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8096"/>
                  </a:cubicBezTo>
                  <a:cubicBezTo>
                    <a:pt x="8096" y="7144"/>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9" name="Freeform: Shape 98">
              <a:extLst>
                <a:ext uri="{FF2B5EF4-FFF2-40B4-BE49-F238E27FC236}">
                  <a16:creationId xmlns:a16="http://schemas.microsoft.com/office/drawing/2014/main" xmlns="" id="{5639CC56-3029-4F05-963D-C216B6939DB2}"/>
                </a:ext>
              </a:extLst>
            </p:cNvPr>
            <p:cNvSpPr/>
            <p:nvPr/>
          </p:nvSpPr>
          <p:spPr>
            <a:xfrm>
              <a:off x="4986419" y="1065900"/>
              <a:ext cx="9525" cy="9525"/>
            </a:xfrm>
            <a:custGeom>
              <a:avLst/>
              <a:gdLst>
                <a:gd name="connsiteX0" fmla="*/ 7538 w 9525"/>
                <a:gd name="connsiteY0" fmla="*/ 7567 h 9525"/>
                <a:gd name="connsiteX1" fmla="*/ 8491 w 9525"/>
                <a:gd name="connsiteY1" fmla="*/ 7567 h 9525"/>
                <a:gd name="connsiteX2" fmla="*/ 7538 w 9525"/>
                <a:gd name="connsiteY2" fmla="*/ 7567 h 9525"/>
              </a:gdLst>
              <a:ahLst/>
              <a:cxnLst>
                <a:cxn ang="0">
                  <a:pos x="connsiteX0" y="connsiteY0"/>
                </a:cxn>
                <a:cxn ang="0">
                  <a:pos x="connsiteX1" y="connsiteY1"/>
                </a:cxn>
                <a:cxn ang="0">
                  <a:pos x="connsiteX2" y="connsiteY2"/>
                </a:cxn>
              </a:cxnLst>
              <a:rect l="l" t="t" r="r" b="b"/>
              <a:pathLst>
                <a:path w="9525" h="9525">
                  <a:moveTo>
                    <a:pt x="7538" y="7567"/>
                  </a:moveTo>
                  <a:cubicBezTo>
                    <a:pt x="7538" y="7567"/>
                    <a:pt x="8491" y="6615"/>
                    <a:pt x="8491" y="7567"/>
                  </a:cubicBezTo>
                  <a:cubicBezTo>
                    <a:pt x="7538" y="6615"/>
                    <a:pt x="6586" y="9472"/>
                    <a:pt x="7538" y="7567"/>
                  </a:cubicBezTo>
                  <a:close/>
                </a:path>
              </a:pathLst>
            </a:custGeom>
            <a:grpFill/>
            <a:ln w="9525" cap="flat">
              <a:noFill/>
              <a:prstDash val="solid"/>
              <a:miter/>
            </a:ln>
          </p:spPr>
          <p:txBody>
            <a:bodyPr rtlCol="0" anchor="ctr"/>
            <a:lstStyle/>
            <a:p>
              <a:endParaRPr lang="en-US">
                <a:solidFill>
                  <a:prstClr val="black"/>
                </a:solidFill>
              </a:endParaRPr>
            </a:p>
          </p:txBody>
        </p:sp>
        <p:sp>
          <p:nvSpPr>
            <p:cNvPr id="100" name="Freeform: Shape 99">
              <a:extLst>
                <a:ext uri="{FF2B5EF4-FFF2-40B4-BE49-F238E27FC236}">
                  <a16:creationId xmlns:a16="http://schemas.microsoft.com/office/drawing/2014/main" xmlns="" id="{528A7FA3-E8E2-4C1A-9BAC-759FFD9D226B}"/>
                </a:ext>
              </a:extLst>
            </p:cNvPr>
            <p:cNvSpPr/>
            <p:nvPr/>
          </p:nvSpPr>
          <p:spPr>
            <a:xfrm>
              <a:off x="4991576" y="106441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7144"/>
                    <a:pt x="8096" y="1000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1" name="Freeform: Shape 100">
              <a:extLst>
                <a:ext uri="{FF2B5EF4-FFF2-40B4-BE49-F238E27FC236}">
                  <a16:creationId xmlns:a16="http://schemas.microsoft.com/office/drawing/2014/main" xmlns="" id="{E17412B7-0A5E-442E-87F9-3F80B8B32979}"/>
                </a:ext>
              </a:extLst>
            </p:cNvPr>
            <p:cNvSpPr/>
            <p:nvPr/>
          </p:nvSpPr>
          <p:spPr>
            <a:xfrm>
              <a:off x="5093732" y="1064418"/>
              <a:ext cx="9525" cy="9525"/>
            </a:xfrm>
            <a:custGeom>
              <a:avLst/>
              <a:gdLst>
                <a:gd name="connsiteX0" fmla="*/ 7858 w 9525"/>
                <a:gd name="connsiteY0" fmla="*/ 7144 h 9525"/>
                <a:gd name="connsiteX1" fmla="*/ 7858 w 9525"/>
                <a:gd name="connsiteY1" fmla="*/ 7144 h 9525"/>
              </a:gdLst>
              <a:ahLst/>
              <a:cxnLst>
                <a:cxn ang="0">
                  <a:pos x="connsiteX0" y="connsiteY0"/>
                </a:cxn>
                <a:cxn ang="0">
                  <a:pos x="connsiteX1" y="connsiteY1"/>
                </a:cxn>
              </a:cxnLst>
              <a:rect l="l" t="t" r="r" b="b"/>
              <a:pathLst>
                <a:path w="9525" h="9525">
                  <a:moveTo>
                    <a:pt x="7858" y="7144"/>
                  </a:moveTo>
                  <a:cubicBezTo>
                    <a:pt x="6906" y="7144"/>
                    <a:pt x="6906"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2" name="Freeform: Shape 101">
              <a:extLst>
                <a:ext uri="{FF2B5EF4-FFF2-40B4-BE49-F238E27FC236}">
                  <a16:creationId xmlns:a16="http://schemas.microsoft.com/office/drawing/2014/main" xmlns="" id="{DBF2D6D5-A8BA-4CDB-8D7A-472865634042}"/>
                </a:ext>
              </a:extLst>
            </p:cNvPr>
            <p:cNvSpPr/>
            <p:nvPr/>
          </p:nvSpPr>
          <p:spPr>
            <a:xfrm>
              <a:off x="5139214" y="1068914"/>
              <a:ext cx="9525" cy="9525"/>
            </a:xfrm>
            <a:custGeom>
              <a:avLst/>
              <a:gdLst>
                <a:gd name="connsiteX0" fmla="*/ 7144 w 9525"/>
                <a:gd name="connsiteY0" fmla="*/ 7410 h 9525"/>
                <a:gd name="connsiteX1" fmla="*/ 7144 w 9525"/>
                <a:gd name="connsiteY1" fmla="*/ 8363 h 9525"/>
                <a:gd name="connsiteX2" fmla="*/ 7144 w 9525"/>
                <a:gd name="connsiteY2" fmla="*/ 7410 h 9525"/>
              </a:gdLst>
              <a:ahLst/>
              <a:cxnLst>
                <a:cxn ang="0">
                  <a:pos x="connsiteX0" y="connsiteY0"/>
                </a:cxn>
                <a:cxn ang="0">
                  <a:pos x="connsiteX1" y="connsiteY1"/>
                </a:cxn>
                <a:cxn ang="0">
                  <a:pos x="connsiteX2" y="connsiteY2"/>
                </a:cxn>
              </a:cxnLst>
              <a:rect l="l" t="t" r="r" b="b"/>
              <a:pathLst>
                <a:path w="9525" h="9525">
                  <a:moveTo>
                    <a:pt x="7144" y="7410"/>
                  </a:moveTo>
                  <a:cubicBezTo>
                    <a:pt x="8096" y="6458"/>
                    <a:pt x="7144" y="8363"/>
                    <a:pt x="7144" y="8363"/>
                  </a:cubicBezTo>
                  <a:cubicBezTo>
                    <a:pt x="7144" y="8363"/>
                    <a:pt x="8096" y="7410"/>
                    <a:pt x="7144" y="7410"/>
                  </a:cubicBezTo>
                  <a:close/>
                </a:path>
              </a:pathLst>
            </a:custGeom>
            <a:grpFill/>
            <a:ln w="9525" cap="flat">
              <a:noFill/>
              <a:prstDash val="solid"/>
              <a:miter/>
            </a:ln>
          </p:spPr>
          <p:txBody>
            <a:bodyPr rtlCol="0" anchor="ctr"/>
            <a:lstStyle/>
            <a:p>
              <a:endParaRPr lang="en-US">
                <a:solidFill>
                  <a:prstClr val="black"/>
                </a:solidFill>
              </a:endParaRPr>
            </a:p>
          </p:txBody>
        </p:sp>
        <p:sp>
          <p:nvSpPr>
            <p:cNvPr id="103" name="Freeform: Shape 102">
              <a:extLst>
                <a:ext uri="{FF2B5EF4-FFF2-40B4-BE49-F238E27FC236}">
                  <a16:creationId xmlns:a16="http://schemas.microsoft.com/office/drawing/2014/main" xmlns="" id="{3BEC73F2-B3D4-4365-B1E3-8B3CBCCB528F}"/>
                </a:ext>
              </a:extLst>
            </p:cNvPr>
            <p:cNvSpPr/>
            <p:nvPr/>
          </p:nvSpPr>
          <p:spPr>
            <a:xfrm>
              <a:off x="5163979" y="1064630"/>
              <a:ext cx="9525" cy="9525"/>
            </a:xfrm>
            <a:custGeom>
              <a:avLst/>
              <a:gdLst>
                <a:gd name="connsiteX0" fmla="*/ 7144 w 9525"/>
                <a:gd name="connsiteY0" fmla="*/ 8837 h 9525"/>
                <a:gd name="connsiteX1" fmla="*/ 7144 w 9525"/>
                <a:gd name="connsiteY1" fmla="*/ 8837 h 9525"/>
              </a:gdLst>
              <a:ahLst/>
              <a:cxnLst>
                <a:cxn ang="0">
                  <a:pos x="connsiteX0" y="connsiteY0"/>
                </a:cxn>
                <a:cxn ang="0">
                  <a:pos x="connsiteX1" y="connsiteY1"/>
                </a:cxn>
              </a:cxnLst>
              <a:rect l="l" t="t" r="r" b="b"/>
              <a:pathLst>
                <a:path w="9525" h="9525">
                  <a:moveTo>
                    <a:pt x="7144" y="8837"/>
                  </a:moveTo>
                  <a:cubicBezTo>
                    <a:pt x="7144" y="8837"/>
                    <a:pt x="7144" y="5027"/>
                    <a:pt x="7144" y="8837"/>
                  </a:cubicBezTo>
                  <a:close/>
                </a:path>
              </a:pathLst>
            </a:custGeom>
            <a:grpFill/>
            <a:ln w="9525" cap="flat">
              <a:noFill/>
              <a:prstDash val="solid"/>
              <a:miter/>
            </a:ln>
          </p:spPr>
          <p:txBody>
            <a:bodyPr rtlCol="0" anchor="ctr"/>
            <a:lstStyle/>
            <a:p>
              <a:endParaRPr lang="en-US">
                <a:solidFill>
                  <a:prstClr val="black"/>
                </a:solidFill>
              </a:endParaRPr>
            </a:p>
          </p:txBody>
        </p:sp>
        <p:sp>
          <p:nvSpPr>
            <p:cNvPr id="104" name="Freeform: Shape 103">
              <a:extLst>
                <a:ext uri="{FF2B5EF4-FFF2-40B4-BE49-F238E27FC236}">
                  <a16:creationId xmlns:a16="http://schemas.microsoft.com/office/drawing/2014/main" xmlns="" id="{ABC8F649-29B4-4C29-B584-E3309222FB83}"/>
                </a:ext>
              </a:extLst>
            </p:cNvPr>
            <p:cNvSpPr/>
            <p:nvPr/>
          </p:nvSpPr>
          <p:spPr>
            <a:xfrm>
              <a:off x="4941623" y="1152048"/>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6615" y="8096"/>
                    <a:pt x="8520" y="9049"/>
                    <a:pt x="7567" y="7144"/>
                  </a:cubicBezTo>
                  <a:cubicBezTo>
                    <a:pt x="6615" y="8096"/>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5" name="Freeform: Shape 104">
              <a:extLst>
                <a:ext uri="{FF2B5EF4-FFF2-40B4-BE49-F238E27FC236}">
                  <a16:creationId xmlns:a16="http://schemas.microsoft.com/office/drawing/2014/main" xmlns="" id="{F2D68CFB-9B5D-42AB-80B2-0BF46C9EC32F}"/>
                </a:ext>
              </a:extLst>
            </p:cNvPr>
            <p:cNvSpPr/>
            <p:nvPr/>
          </p:nvSpPr>
          <p:spPr>
            <a:xfrm>
              <a:off x="4946614" y="1140601"/>
              <a:ext cx="342900" cy="38100"/>
            </a:xfrm>
            <a:custGeom>
              <a:avLst/>
              <a:gdLst>
                <a:gd name="connsiteX0" fmla="*/ 342618 w 342900"/>
                <a:gd name="connsiteY0" fmla="*/ 29068 h 38100"/>
                <a:gd name="connsiteX1" fmla="*/ 213078 w 342900"/>
                <a:gd name="connsiteY1" fmla="*/ 25258 h 38100"/>
                <a:gd name="connsiteX2" fmla="*/ 139736 w 342900"/>
                <a:gd name="connsiteY2" fmla="*/ 22401 h 38100"/>
                <a:gd name="connsiteX3" fmla="*/ 80681 w 342900"/>
                <a:gd name="connsiteY3" fmla="*/ 26211 h 38100"/>
                <a:gd name="connsiteX4" fmla="*/ 80681 w 342900"/>
                <a:gd name="connsiteY4" fmla="*/ 17638 h 38100"/>
                <a:gd name="connsiteX5" fmla="*/ 79728 w 342900"/>
                <a:gd name="connsiteY5" fmla="*/ 14781 h 38100"/>
                <a:gd name="connsiteX6" fmla="*/ 56868 w 342900"/>
                <a:gd name="connsiteY6" fmla="*/ 28115 h 38100"/>
                <a:gd name="connsiteX7" fmla="*/ 54011 w 342900"/>
                <a:gd name="connsiteY7" fmla="*/ 18590 h 38100"/>
                <a:gd name="connsiteX8" fmla="*/ 48296 w 342900"/>
                <a:gd name="connsiteY8" fmla="*/ 28115 h 38100"/>
                <a:gd name="connsiteX9" fmla="*/ 48296 w 342900"/>
                <a:gd name="connsiteY9" fmla="*/ 21448 h 38100"/>
                <a:gd name="connsiteX10" fmla="*/ 46391 w 342900"/>
                <a:gd name="connsiteY10" fmla="*/ 29068 h 38100"/>
                <a:gd name="connsiteX11" fmla="*/ 44486 w 342900"/>
                <a:gd name="connsiteY11" fmla="*/ 30021 h 38100"/>
                <a:gd name="connsiteX12" fmla="*/ 38771 w 342900"/>
                <a:gd name="connsiteY12" fmla="*/ 28115 h 38100"/>
                <a:gd name="connsiteX13" fmla="*/ 40676 w 342900"/>
                <a:gd name="connsiteY13" fmla="*/ 17638 h 38100"/>
                <a:gd name="connsiteX14" fmla="*/ 33056 w 342900"/>
                <a:gd name="connsiteY14" fmla="*/ 28115 h 38100"/>
                <a:gd name="connsiteX15" fmla="*/ 9243 w 342900"/>
                <a:gd name="connsiteY15" fmla="*/ 23353 h 38100"/>
                <a:gd name="connsiteX16" fmla="*/ 7338 w 342900"/>
                <a:gd name="connsiteY16" fmla="*/ 22401 h 38100"/>
                <a:gd name="connsiteX17" fmla="*/ 110208 w 342900"/>
                <a:gd name="connsiteY17" fmla="*/ 7161 h 38100"/>
                <a:gd name="connsiteX18" fmla="*/ 342618 w 342900"/>
                <a:gd name="connsiteY18" fmla="*/ 29068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42900" h="38100">
                  <a:moveTo>
                    <a:pt x="342618" y="29068"/>
                  </a:moveTo>
                  <a:cubicBezTo>
                    <a:pt x="327378" y="48118"/>
                    <a:pt x="211173" y="25258"/>
                    <a:pt x="213078" y="25258"/>
                  </a:cubicBezTo>
                  <a:cubicBezTo>
                    <a:pt x="204506" y="24306"/>
                    <a:pt x="140688" y="21448"/>
                    <a:pt x="139736" y="22401"/>
                  </a:cubicBezTo>
                  <a:cubicBezTo>
                    <a:pt x="142593" y="22401"/>
                    <a:pt x="80681" y="22401"/>
                    <a:pt x="80681" y="26211"/>
                  </a:cubicBezTo>
                  <a:cubicBezTo>
                    <a:pt x="76871" y="17638"/>
                    <a:pt x="87348" y="33831"/>
                    <a:pt x="80681" y="17638"/>
                  </a:cubicBezTo>
                  <a:cubicBezTo>
                    <a:pt x="79728" y="18590"/>
                    <a:pt x="78776" y="17638"/>
                    <a:pt x="79728" y="14781"/>
                  </a:cubicBezTo>
                  <a:cubicBezTo>
                    <a:pt x="67346" y="30021"/>
                    <a:pt x="63536" y="20496"/>
                    <a:pt x="56868" y="28115"/>
                  </a:cubicBezTo>
                  <a:cubicBezTo>
                    <a:pt x="54963" y="24306"/>
                    <a:pt x="54011" y="22401"/>
                    <a:pt x="54011" y="18590"/>
                  </a:cubicBezTo>
                  <a:cubicBezTo>
                    <a:pt x="56868" y="20496"/>
                    <a:pt x="46391" y="27163"/>
                    <a:pt x="48296" y="28115"/>
                  </a:cubicBezTo>
                  <a:cubicBezTo>
                    <a:pt x="48296" y="28115"/>
                    <a:pt x="49248" y="21448"/>
                    <a:pt x="48296" y="21448"/>
                  </a:cubicBezTo>
                  <a:cubicBezTo>
                    <a:pt x="45438" y="22401"/>
                    <a:pt x="47343" y="27163"/>
                    <a:pt x="46391" y="29068"/>
                  </a:cubicBezTo>
                  <a:cubicBezTo>
                    <a:pt x="46391" y="27163"/>
                    <a:pt x="46391" y="27163"/>
                    <a:pt x="44486" y="30021"/>
                  </a:cubicBezTo>
                  <a:cubicBezTo>
                    <a:pt x="42581" y="22401"/>
                    <a:pt x="45438" y="26211"/>
                    <a:pt x="38771" y="28115"/>
                  </a:cubicBezTo>
                  <a:cubicBezTo>
                    <a:pt x="38771" y="22401"/>
                    <a:pt x="42581" y="25258"/>
                    <a:pt x="40676" y="17638"/>
                  </a:cubicBezTo>
                  <a:cubicBezTo>
                    <a:pt x="39723" y="17638"/>
                    <a:pt x="33056" y="26211"/>
                    <a:pt x="33056" y="28115"/>
                  </a:cubicBezTo>
                  <a:cubicBezTo>
                    <a:pt x="23531" y="26211"/>
                    <a:pt x="19721" y="17638"/>
                    <a:pt x="9243" y="23353"/>
                  </a:cubicBezTo>
                  <a:cubicBezTo>
                    <a:pt x="9243" y="21448"/>
                    <a:pt x="6386" y="23353"/>
                    <a:pt x="7338" y="22401"/>
                  </a:cubicBezTo>
                  <a:cubicBezTo>
                    <a:pt x="16863" y="13828"/>
                    <a:pt x="74966" y="7161"/>
                    <a:pt x="110208" y="7161"/>
                  </a:cubicBezTo>
                  <a:cubicBezTo>
                    <a:pt x="168311" y="6208"/>
                    <a:pt x="302613" y="46213"/>
                    <a:pt x="342618" y="29068"/>
                  </a:cubicBezTo>
                  <a:close/>
                </a:path>
              </a:pathLst>
            </a:custGeom>
            <a:grpFill/>
            <a:ln w="9525" cap="flat">
              <a:noFill/>
              <a:prstDash val="solid"/>
              <a:miter/>
            </a:ln>
          </p:spPr>
          <p:txBody>
            <a:bodyPr rtlCol="0" anchor="ctr"/>
            <a:lstStyle/>
            <a:p>
              <a:endParaRPr lang="en-US">
                <a:solidFill>
                  <a:prstClr val="black"/>
                </a:solidFill>
              </a:endParaRPr>
            </a:p>
          </p:txBody>
        </p:sp>
        <p:sp>
          <p:nvSpPr>
            <p:cNvPr id="106" name="Freeform: Shape 105">
              <a:extLst>
                <a:ext uri="{FF2B5EF4-FFF2-40B4-BE49-F238E27FC236}">
                  <a16:creationId xmlns:a16="http://schemas.microsoft.com/office/drawing/2014/main" xmlns="" id="{79818A03-04C8-49C0-AD13-F7CDCD8EC6BD}"/>
                </a:ext>
              </a:extLst>
            </p:cNvPr>
            <p:cNvSpPr/>
            <p:nvPr/>
          </p:nvSpPr>
          <p:spPr>
            <a:xfrm>
              <a:off x="4943951" y="1152048"/>
              <a:ext cx="9525" cy="9525"/>
            </a:xfrm>
            <a:custGeom>
              <a:avLst/>
              <a:gdLst>
                <a:gd name="connsiteX0" fmla="*/ 7144 w 9525"/>
                <a:gd name="connsiteY0" fmla="*/ 7144 h 9525"/>
                <a:gd name="connsiteX1" fmla="*/ 8096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8096"/>
                    <a:pt x="8096" y="10001"/>
                  </a:cubicBezTo>
                  <a:cubicBezTo>
                    <a:pt x="7144"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7" name="Freeform: Shape 106">
              <a:extLst>
                <a:ext uri="{FF2B5EF4-FFF2-40B4-BE49-F238E27FC236}">
                  <a16:creationId xmlns:a16="http://schemas.microsoft.com/office/drawing/2014/main" xmlns="" id="{803A1484-5557-40AE-A39F-6C66C8581920}"/>
                </a:ext>
              </a:extLst>
            </p:cNvPr>
            <p:cNvSpPr/>
            <p:nvPr/>
          </p:nvSpPr>
          <p:spPr>
            <a:xfrm>
              <a:off x="4968716" y="115871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8" name="Freeform: Shape 107">
              <a:extLst>
                <a:ext uri="{FF2B5EF4-FFF2-40B4-BE49-F238E27FC236}">
                  <a16:creationId xmlns:a16="http://schemas.microsoft.com/office/drawing/2014/main" xmlns="" id="{A4B28CBA-E5F4-4D88-83DF-886C6F17EEC4}"/>
                </a:ext>
              </a:extLst>
            </p:cNvPr>
            <p:cNvSpPr/>
            <p:nvPr/>
          </p:nvSpPr>
          <p:spPr>
            <a:xfrm>
              <a:off x="4972526" y="1158716"/>
              <a:ext cx="9525" cy="9525"/>
            </a:xfrm>
            <a:custGeom>
              <a:avLst/>
              <a:gdLst>
                <a:gd name="connsiteX0" fmla="*/ 9049 w 9525"/>
                <a:gd name="connsiteY0" fmla="*/ 7144 h 9525"/>
                <a:gd name="connsiteX1" fmla="*/ 7144 w 9525"/>
                <a:gd name="connsiteY1" fmla="*/ 9049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9049" y="8096"/>
                    <a:pt x="8096" y="9049"/>
                    <a:pt x="7144" y="9049"/>
                  </a:cubicBezTo>
                  <a:lnTo>
                    <a:pt x="9049" y="7144"/>
                  </a:lnTo>
                  <a:close/>
                </a:path>
              </a:pathLst>
            </a:custGeom>
            <a:grpFill/>
            <a:ln w="9525" cap="flat">
              <a:noFill/>
              <a:prstDash val="solid"/>
              <a:miter/>
            </a:ln>
          </p:spPr>
          <p:txBody>
            <a:bodyPr rtlCol="0" anchor="ctr"/>
            <a:lstStyle/>
            <a:p>
              <a:endParaRPr lang="en-US">
                <a:solidFill>
                  <a:prstClr val="black"/>
                </a:solidFill>
              </a:endParaRPr>
            </a:p>
          </p:txBody>
        </p:sp>
        <p:sp>
          <p:nvSpPr>
            <p:cNvPr id="109" name="Freeform: Shape 108">
              <a:extLst>
                <a:ext uri="{FF2B5EF4-FFF2-40B4-BE49-F238E27FC236}">
                  <a16:creationId xmlns:a16="http://schemas.microsoft.com/office/drawing/2014/main" xmlns="" id="{F6A17CEE-4CF9-4A85-829C-21CAAF88B8F8}"/>
                </a:ext>
              </a:extLst>
            </p:cNvPr>
            <p:cNvSpPr/>
            <p:nvPr/>
          </p:nvSpPr>
          <p:spPr>
            <a:xfrm>
              <a:off x="4980146" y="1161573"/>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7144" y="8096"/>
                    <a:pt x="7144" y="8096"/>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0" name="Freeform: Shape 109">
              <a:extLst>
                <a:ext uri="{FF2B5EF4-FFF2-40B4-BE49-F238E27FC236}">
                  <a16:creationId xmlns:a16="http://schemas.microsoft.com/office/drawing/2014/main" xmlns="" id="{1632789A-C34E-4349-A36F-8116D2514CC5}"/>
                </a:ext>
              </a:extLst>
            </p:cNvPr>
            <p:cNvSpPr/>
            <p:nvPr/>
          </p:nvSpPr>
          <p:spPr>
            <a:xfrm>
              <a:off x="4981099" y="1159668"/>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8096"/>
                  </a:cubicBezTo>
                  <a:cubicBezTo>
                    <a:pt x="8096" y="7144"/>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1" name="Freeform: Shape 110">
              <a:extLst>
                <a:ext uri="{FF2B5EF4-FFF2-40B4-BE49-F238E27FC236}">
                  <a16:creationId xmlns:a16="http://schemas.microsoft.com/office/drawing/2014/main" xmlns="" id="{6886941F-04CE-42CE-BF9F-52575EAEE55B}"/>
                </a:ext>
              </a:extLst>
            </p:cNvPr>
            <p:cNvSpPr/>
            <p:nvPr/>
          </p:nvSpPr>
          <p:spPr>
            <a:xfrm>
              <a:off x="4992529" y="1161150"/>
              <a:ext cx="9525" cy="9525"/>
            </a:xfrm>
            <a:custGeom>
              <a:avLst/>
              <a:gdLst>
                <a:gd name="connsiteX0" fmla="*/ 7144 w 9525"/>
                <a:gd name="connsiteY0" fmla="*/ 7567 h 9525"/>
                <a:gd name="connsiteX1" fmla="*/ 8096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7144" y="7567"/>
                    <a:pt x="8096" y="6615"/>
                    <a:pt x="8096" y="7567"/>
                  </a:cubicBezTo>
                  <a:cubicBezTo>
                    <a:pt x="8096" y="6615"/>
                    <a:pt x="7144" y="9472"/>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112" name="Freeform: Shape 111">
              <a:extLst>
                <a:ext uri="{FF2B5EF4-FFF2-40B4-BE49-F238E27FC236}">
                  <a16:creationId xmlns:a16="http://schemas.microsoft.com/office/drawing/2014/main" xmlns="" id="{32B22B07-8B96-4B7F-B921-F400D18A880B}"/>
                </a:ext>
              </a:extLst>
            </p:cNvPr>
            <p:cNvSpPr/>
            <p:nvPr/>
          </p:nvSpPr>
          <p:spPr>
            <a:xfrm>
              <a:off x="4998244" y="115966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8096" y="1000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3" name="Freeform: Shape 112">
              <a:extLst>
                <a:ext uri="{FF2B5EF4-FFF2-40B4-BE49-F238E27FC236}">
                  <a16:creationId xmlns:a16="http://schemas.microsoft.com/office/drawing/2014/main" xmlns="" id="{5F4ED484-2C66-4472-BDA0-C76B2D856DE2}"/>
                </a:ext>
              </a:extLst>
            </p:cNvPr>
            <p:cNvSpPr/>
            <p:nvPr/>
          </p:nvSpPr>
          <p:spPr>
            <a:xfrm>
              <a:off x="5099738" y="1159668"/>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6615" y="7144"/>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4" name="Freeform: Shape 113">
              <a:extLst>
                <a:ext uri="{FF2B5EF4-FFF2-40B4-BE49-F238E27FC236}">
                  <a16:creationId xmlns:a16="http://schemas.microsoft.com/office/drawing/2014/main" xmlns="" id="{391F66E8-00C0-42F0-B4FF-1C41DF8F8043}"/>
                </a:ext>
              </a:extLst>
            </p:cNvPr>
            <p:cNvSpPr/>
            <p:nvPr/>
          </p:nvSpPr>
          <p:spPr>
            <a:xfrm>
              <a:off x="5145881" y="1164164"/>
              <a:ext cx="9525" cy="9525"/>
            </a:xfrm>
            <a:custGeom>
              <a:avLst/>
              <a:gdLst>
                <a:gd name="connsiteX0" fmla="*/ 7144 w 9525"/>
                <a:gd name="connsiteY0" fmla="*/ 7410 h 9525"/>
                <a:gd name="connsiteX1" fmla="*/ 7144 w 9525"/>
                <a:gd name="connsiteY1" fmla="*/ 8363 h 9525"/>
                <a:gd name="connsiteX2" fmla="*/ 7144 w 9525"/>
                <a:gd name="connsiteY2" fmla="*/ 7410 h 9525"/>
              </a:gdLst>
              <a:ahLst/>
              <a:cxnLst>
                <a:cxn ang="0">
                  <a:pos x="connsiteX0" y="connsiteY0"/>
                </a:cxn>
                <a:cxn ang="0">
                  <a:pos x="connsiteX1" y="connsiteY1"/>
                </a:cxn>
                <a:cxn ang="0">
                  <a:pos x="connsiteX2" y="connsiteY2"/>
                </a:cxn>
              </a:cxnLst>
              <a:rect l="l" t="t" r="r" b="b"/>
              <a:pathLst>
                <a:path w="9525" h="9525">
                  <a:moveTo>
                    <a:pt x="7144" y="7410"/>
                  </a:moveTo>
                  <a:cubicBezTo>
                    <a:pt x="8096" y="6458"/>
                    <a:pt x="7144" y="8363"/>
                    <a:pt x="7144" y="8363"/>
                  </a:cubicBezTo>
                  <a:cubicBezTo>
                    <a:pt x="7144" y="8363"/>
                    <a:pt x="8096" y="7410"/>
                    <a:pt x="7144" y="7410"/>
                  </a:cubicBezTo>
                  <a:close/>
                </a:path>
              </a:pathLst>
            </a:custGeom>
            <a:grpFill/>
            <a:ln w="9525" cap="flat">
              <a:noFill/>
              <a:prstDash val="solid"/>
              <a:miter/>
            </a:ln>
          </p:spPr>
          <p:txBody>
            <a:bodyPr rtlCol="0" anchor="ctr"/>
            <a:lstStyle/>
            <a:p>
              <a:endParaRPr lang="en-US">
                <a:solidFill>
                  <a:prstClr val="black"/>
                </a:solidFill>
              </a:endParaRPr>
            </a:p>
          </p:txBody>
        </p:sp>
        <p:sp>
          <p:nvSpPr>
            <p:cNvPr id="115" name="Freeform: Shape 114">
              <a:extLst>
                <a:ext uri="{FF2B5EF4-FFF2-40B4-BE49-F238E27FC236}">
                  <a16:creationId xmlns:a16="http://schemas.microsoft.com/office/drawing/2014/main" xmlns="" id="{0D44E095-F826-42DB-B127-AD2B0EA5E363}"/>
                </a:ext>
              </a:extLst>
            </p:cNvPr>
            <p:cNvSpPr/>
            <p:nvPr/>
          </p:nvSpPr>
          <p:spPr>
            <a:xfrm>
              <a:off x="5170646" y="1159880"/>
              <a:ext cx="9525" cy="9525"/>
            </a:xfrm>
            <a:custGeom>
              <a:avLst/>
              <a:gdLst>
                <a:gd name="connsiteX0" fmla="*/ 7144 w 9525"/>
                <a:gd name="connsiteY0" fmla="*/ 8837 h 9525"/>
                <a:gd name="connsiteX1" fmla="*/ 7144 w 9525"/>
                <a:gd name="connsiteY1" fmla="*/ 8837 h 9525"/>
              </a:gdLst>
              <a:ahLst/>
              <a:cxnLst>
                <a:cxn ang="0">
                  <a:pos x="connsiteX0" y="connsiteY0"/>
                </a:cxn>
                <a:cxn ang="0">
                  <a:pos x="connsiteX1" y="connsiteY1"/>
                </a:cxn>
              </a:cxnLst>
              <a:rect l="l" t="t" r="r" b="b"/>
              <a:pathLst>
                <a:path w="9525" h="9525">
                  <a:moveTo>
                    <a:pt x="7144" y="8837"/>
                  </a:moveTo>
                  <a:cubicBezTo>
                    <a:pt x="7144" y="8837"/>
                    <a:pt x="7144" y="5027"/>
                    <a:pt x="7144" y="8837"/>
                  </a:cubicBezTo>
                  <a:close/>
                </a:path>
              </a:pathLst>
            </a:custGeom>
            <a:grpFill/>
            <a:ln w="9525" cap="flat">
              <a:noFill/>
              <a:prstDash val="solid"/>
              <a:miter/>
            </a:ln>
          </p:spPr>
          <p:txBody>
            <a:bodyPr rtlCol="0" anchor="ctr"/>
            <a:lstStyle/>
            <a:p>
              <a:endParaRPr lang="en-US">
                <a:solidFill>
                  <a:prstClr val="black"/>
                </a:solidFill>
              </a:endParaRPr>
            </a:p>
          </p:txBody>
        </p:sp>
        <p:sp>
          <p:nvSpPr>
            <p:cNvPr id="116" name="Freeform: Shape 115">
              <a:extLst>
                <a:ext uri="{FF2B5EF4-FFF2-40B4-BE49-F238E27FC236}">
                  <a16:creationId xmlns:a16="http://schemas.microsoft.com/office/drawing/2014/main" xmlns="" id="{2E4FA728-BE6F-4906-ACF4-59998D27B98A}"/>
                </a:ext>
              </a:extLst>
            </p:cNvPr>
            <p:cNvSpPr/>
            <p:nvPr/>
          </p:nvSpPr>
          <p:spPr>
            <a:xfrm>
              <a:off x="4816316" y="525303"/>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10001" y="7144"/>
                    <a:pt x="5239" y="8096"/>
                    <a:pt x="8096" y="7144"/>
                  </a:cubicBezTo>
                  <a:cubicBezTo>
                    <a:pt x="8096" y="8096"/>
                    <a:pt x="8096" y="9049"/>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117" name="Freeform: Shape 116">
              <a:extLst>
                <a:ext uri="{FF2B5EF4-FFF2-40B4-BE49-F238E27FC236}">
                  <a16:creationId xmlns:a16="http://schemas.microsoft.com/office/drawing/2014/main" xmlns="" id="{ADA71AA5-7AF6-4787-96DB-2C09F5B2F562}"/>
                </a:ext>
              </a:extLst>
            </p:cNvPr>
            <p:cNvSpPr/>
            <p:nvPr/>
          </p:nvSpPr>
          <p:spPr>
            <a:xfrm>
              <a:off x="4712494" y="526256"/>
              <a:ext cx="104775" cy="800100"/>
            </a:xfrm>
            <a:custGeom>
              <a:avLst/>
              <a:gdLst>
                <a:gd name="connsiteX0" fmla="*/ 38576 w 104775"/>
                <a:gd name="connsiteY0" fmla="*/ 798671 h 800100"/>
                <a:gd name="connsiteX1" fmla="*/ 10954 w 104775"/>
                <a:gd name="connsiteY1" fmla="*/ 553879 h 800100"/>
                <a:gd name="connsiteX2" fmla="*/ 10954 w 104775"/>
                <a:gd name="connsiteY2" fmla="*/ 416719 h 800100"/>
                <a:gd name="connsiteX3" fmla="*/ 13811 w 104775"/>
                <a:gd name="connsiteY3" fmla="*/ 412909 h 800100"/>
                <a:gd name="connsiteX4" fmla="*/ 13811 w 104775"/>
                <a:gd name="connsiteY4" fmla="*/ 418624 h 800100"/>
                <a:gd name="connsiteX5" fmla="*/ 7144 w 104775"/>
                <a:gd name="connsiteY5" fmla="*/ 149066 h 800100"/>
                <a:gd name="connsiteX6" fmla="*/ 15716 w 104775"/>
                <a:gd name="connsiteY6" fmla="*/ 150971 h 800100"/>
                <a:gd name="connsiteX7" fmla="*/ 18574 w 104775"/>
                <a:gd name="connsiteY7" fmla="*/ 150019 h 800100"/>
                <a:gd name="connsiteX8" fmla="*/ 13811 w 104775"/>
                <a:gd name="connsiteY8" fmla="*/ 85249 h 800100"/>
                <a:gd name="connsiteX9" fmla="*/ 13811 w 104775"/>
                <a:gd name="connsiteY9" fmla="*/ 64294 h 800100"/>
                <a:gd name="connsiteX10" fmla="*/ 19526 w 104775"/>
                <a:gd name="connsiteY10" fmla="*/ 69056 h 800100"/>
                <a:gd name="connsiteX11" fmla="*/ 36671 w 104775"/>
                <a:gd name="connsiteY11" fmla="*/ 44291 h 800100"/>
                <a:gd name="connsiteX12" fmla="*/ 30004 w 104775"/>
                <a:gd name="connsiteY12" fmla="*/ 55721 h 800100"/>
                <a:gd name="connsiteX13" fmla="*/ 47149 w 104775"/>
                <a:gd name="connsiteY13" fmla="*/ 32861 h 800100"/>
                <a:gd name="connsiteX14" fmla="*/ 105251 w 104775"/>
                <a:gd name="connsiteY14" fmla="*/ 7144 h 800100"/>
                <a:gd name="connsiteX15" fmla="*/ 29051 w 104775"/>
                <a:gd name="connsiteY15" fmla="*/ 74771 h 800100"/>
                <a:gd name="connsiteX16" fmla="*/ 32861 w 104775"/>
                <a:gd name="connsiteY16" fmla="*/ 245269 h 800100"/>
                <a:gd name="connsiteX17" fmla="*/ 38576 w 104775"/>
                <a:gd name="connsiteY17" fmla="*/ 798671 h 800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4775" h="800100">
                  <a:moveTo>
                    <a:pt x="38576" y="798671"/>
                  </a:moveTo>
                  <a:cubicBezTo>
                    <a:pt x="9049" y="739616"/>
                    <a:pt x="10954" y="604361"/>
                    <a:pt x="10954" y="553879"/>
                  </a:cubicBezTo>
                  <a:cubicBezTo>
                    <a:pt x="10954" y="500539"/>
                    <a:pt x="3334" y="469106"/>
                    <a:pt x="10954" y="416719"/>
                  </a:cubicBezTo>
                  <a:cubicBezTo>
                    <a:pt x="12859" y="417671"/>
                    <a:pt x="13811" y="416719"/>
                    <a:pt x="13811" y="412909"/>
                  </a:cubicBezTo>
                  <a:cubicBezTo>
                    <a:pt x="13811" y="414814"/>
                    <a:pt x="13811" y="416719"/>
                    <a:pt x="13811" y="418624"/>
                  </a:cubicBezTo>
                  <a:cubicBezTo>
                    <a:pt x="25241" y="411956"/>
                    <a:pt x="19526" y="152876"/>
                    <a:pt x="7144" y="149066"/>
                  </a:cubicBezTo>
                  <a:cubicBezTo>
                    <a:pt x="10954" y="145256"/>
                    <a:pt x="10954" y="153829"/>
                    <a:pt x="15716" y="150971"/>
                  </a:cubicBezTo>
                  <a:cubicBezTo>
                    <a:pt x="14764" y="149066"/>
                    <a:pt x="15716" y="148114"/>
                    <a:pt x="18574" y="150019"/>
                  </a:cubicBezTo>
                  <a:cubicBezTo>
                    <a:pt x="12859" y="137636"/>
                    <a:pt x="6191" y="76676"/>
                    <a:pt x="13811" y="85249"/>
                  </a:cubicBezTo>
                  <a:cubicBezTo>
                    <a:pt x="16669" y="80486"/>
                    <a:pt x="7144" y="70009"/>
                    <a:pt x="13811" y="64294"/>
                  </a:cubicBezTo>
                  <a:cubicBezTo>
                    <a:pt x="13811" y="64294"/>
                    <a:pt x="16669" y="72866"/>
                    <a:pt x="19526" y="69056"/>
                  </a:cubicBezTo>
                  <a:cubicBezTo>
                    <a:pt x="24289" y="59531"/>
                    <a:pt x="33814" y="56674"/>
                    <a:pt x="36671" y="44291"/>
                  </a:cubicBezTo>
                  <a:cubicBezTo>
                    <a:pt x="32861" y="47149"/>
                    <a:pt x="30004" y="50959"/>
                    <a:pt x="30004" y="55721"/>
                  </a:cubicBezTo>
                  <a:cubicBezTo>
                    <a:pt x="36671" y="49054"/>
                    <a:pt x="45244" y="40481"/>
                    <a:pt x="47149" y="32861"/>
                  </a:cubicBezTo>
                  <a:cubicBezTo>
                    <a:pt x="53816" y="28099"/>
                    <a:pt x="102394" y="17621"/>
                    <a:pt x="105251" y="7144"/>
                  </a:cubicBezTo>
                  <a:cubicBezTo>
                    <a:pt x="95726" y="16669"/>
                    <a:pt x="49054" y="33814"/>
                    <a:pt x="29051" y="74771"/>
                  </a:cubicBezTo>
                  <a:cubicBezTo>
                    <a:pt x="6191" y="120491"/>
                    <a:pt x="30004" y="195739"/>
                    <a:pt x="32861" y="245269"/>
                  </a:cubicBezTo>
                  <a:cubicBezTo>
                    <a:pt x="39529" y="419576"/>
                    <a:pt x="13811" y="651034"/>
                    <a:pt x="38576" y="798671"/>
                  </a:cubicBezTo>
                  <a:close/>
                </a:path>
              </a:pathLst>
            </a:custGeom>
            <a:grpFill/>
            <a:ln w="9525" cap="flat">
              <a:noFill/>
              <a:prstDash val="solid"/>
              <a:miter/>
            </a:ln>
          </p:spPr>
          <p:txBody>
            <a:bodyPr rtlCol="0" anchor="ctr"/>
            <a:lstStyle/>
            <a:p>
              <a:endParaRPr lang="en-US">
                <a:solidFill>
                  <a:prstClr val="black"/>
                </a:solidFill>
              </a:endParaRPr>
            </a:p>
          </p:txBody>
        </p:sp>
        <p:sp>
          <p:nvSpPr>
            <p:cNvPr id="118" name="Freeform: Shape 117">
              <a:extLst>
                <a:ext uri="{FF2B5EF4-FFF2-40B4-BE49-F238E27FC236}">
                  <a16:creationId xmlns:a16="http://schemas.microsoft.com/office/drawing/2014/main" xmlns="" id="{34A6275B-3EF7-464F-B69C-DB9DDD6690F5}"/>
                </a:ext>
              </a:extLst>
            </p:cNvPr>
            <p:cNvSpPr/>
            <p:nvPr/>
          </p:nvSpPr>
          <p:spPr>
            <a:xfrm>
              <a:off x="4809649" y="527208"/>
              <a:ext cx="9525" cy="9525"/>
            </a:xfrm>
            <a:custGeom>
              <a:avLst/>
              <a:gdLst>
                <a:gd name="connsiteX0" fmla="*/ 10001 w 9525"/>
                <a:gd name="connsiteY0" fmla="*/ 9049 h 9525"/>
                <a:gd name="connsiteX1" fmla="*/ 7144 w 9525"/>
                <a:gd name="connsiteY1" fmla="*/ 7144 h 9525"/>
                <a:gd name="connsiteX2" fmla="*/ 10001 w 9525"/>
                <a:gd name="connsiteY2" fmla="*/ 9049 h 9525"/>
              </a:gdLst>
              <a:ahLst/>
              <a:cxnLst>
                <a:cxn ang="0">
                  <a:pos x="connsiteX0" y="connsiteY0"/>
                </a:cxn>
                <a:cxn ang="0">
                  <a:pos x="connsiteX1" y="connsiteY1"/>
                </a:cxn>
                <a:cxn ang="0">
                  <a:pos x="connsiteX2" y="connsiteY2"/>
                </a:cxn>
              </a:cxnLst>
              <a:rect l="l" t="t" r="r" b="b"/>
              <a:pathLst>
                <a:path w="9525" h="9525">
                  <a:moveTo>
                    <a:pt x="10001" y="9049"/>
                  </a:moveTo>
                  <a:cubicBezTo>
                    <a:pt x="9049" y="8096"/>
                    <a:pt x="7144" y="9049"/>
                    <a:pt x="7144" y="7144"/>
                  </a:cubicBezTo>
                  <a:cubicBezTo>
                    <a:pt x="8096" y="8096"/>
                    <a:pt x="10001" y="8096"/>
                    <a:pt x="10001" y="9049"/>
                  </a:cubicBezTo>
                  <a:close/>
                </a:path>
              </a:pathLst>
            </a:custGeom>
            <a:grpFill/>
            <a:ln w="9525" cap="flat">
              <a:noFill/>
              <a:prstDash val="solid"/>
              <a:miter/>
            </a:ln>
          </p:spPr>
          <p:txBody>
            <a:bodyPr rtlCol="0" anchor="ctr"/>
            <a:lstStyle/>
            <a:p>
              <a:endParaRPr lang="en-US">
                <a:solidFill>
                  <a:prstClr val="black"/>
                </a:solidFill>
              </a:endParaRPr>
            </a:p>
          </p:txBody>
        </p:sp>
        <p:sp>
          <p:nvSpPr>
            <p:cNvPr id="119" name="Freeform: Shape 118">
              <a:extLst>
                <a:ext uri="{FF2B5EF4-FFF2-40B4-BE49-F238E27FC236}">
                  <a16:creationId xmlns:a16="http://schemas.microsoft.com/office/drawing/2014/main" xmlns="" id="{0D9D1CFE-E18D-47FA-BAA2-203B36AB25C7}"/>
                </a:ext>
              </a:extLst>
            </p:cNvPr>
            <p:cNvSpPr/>
            <p:nvPr/>
          </p:nvSpPr>
          <p:spPr>
            <a:xfrm>
              <a:off x="4757261" y="550464"/>
              <a:ext cx="9525" cy="9525"/>
            </a:xfrm>
            <a:custGeom>
              <a:avLst/>
              <a:gdLst>
                <a:gd name="connsiteX0" fmla="*/ 7144 w 9525"/>
                <a:gd name="connsiteY0" fmla="*/ 8653 h 9525"/>
                <a:gd name="connsiteX1" fmla="*/ 7144 w 9525"/>
                <a:gd name="connsiteY1" fmla="*/ 8653 h 9525"/>
              </a:gdLst>
              <a:ahLst/>
              <a:cxnLst>
                <a:cxn ang="0">
                  <a:pos x="connsiteX0" y="connsiteY0"/>
                </a:cxn>
                <a:cxn ang="0">
                  <a:pos x="connsiteX1" y="connsiteY1"/>
                </a:cxn>
              </a:cxnLst>
              <a:rect l="l" t="t" r="r" b="b"/>
              <a:pathLst>
                <a:path w="9525" h="9525">
                  <a:moveTo>
                    <a:pt x="7144" y="8653"/>
                  </a:moveTo>
                  <a:cubicBezTo>
                    <a:pt x="7144" y="7700"/>
                    <a:pt x="7144" y="5795"/>
                    <a:pt x="7144" y="8653"/>
                  </a:cubicBezTo>
                  <a:close/>
                </a:path>
              </a:pathLst>
            </a:custGeom>
            <a:grpFill/>
            <a:ln w="9525" cap="flat">
              <a:noFill/>
              <a:prstDash val="solid"/>
              <a:miter/>
            </a:ln>
          </p:spPr>
          <p:txBody>
            <a:bodyPr rtlCol="0" anchor="ctr"/>
            <a:lstStyle/>
            <a:p>
              <a:endParaRPr lang="en-US">
                <a:solidFill>
                  <a:prstClr val="black"/>
                </a:solidFill>
              </a:endParaRPr>
            </a:p>
          </p:txBody>
        </p:sp>
        <p:sp>
          <p:nvSpPr>
            <p:cNvPr id="120" name="Freeform: Shape 119">
              <a:extLst>
                <a:ext uri="{FF2B5EF4-FFF2-40B4-BE49-F238E27FC236}">
                  <a16:creationId xmlns:a16="http://schemas.microsoft.com/office/drawing/2014/main" xmlns="" id="{98E7E09E-4CF1-4A77-8AB1-D3D68D083851}"/>
                </a:ext>
              </a:extLst>
            </p:cNvPr>
            <p:cNvSpPr/>
            <p:nvPr/>
          </p:nvSpPr>
          <p:spPr>
            <a:xfrm>
              <a:off x="4744687" y="555783"/>
              <a:ext cx="9525" cy="19050"/>
            </a:xfrm>
            <a:custGeom>
              <a:avLst/>
              <a:gdLst>
                <a:gd name="connsiteX0" fmla="*/ 7335 w 9525"/>
                <a:gd name="connsiteY0" fmla="*/ 11906 h 19050"/>
                <a:gd name="connsiteX1" fmla="*/ 10193 w 9525"/>
                <a:gd name="connsiteY1" fmla="*/ 7144 h 19050"/>
                <a:gd name="connsiteX2" fmla="*/ 7335 w 9525"/>
                <a:gd name="connsiteY2" fmla="*/ 11906 h 19050"/>
              </a:gdLst>
              <a:ahLst/>
              <a:cxnLst>
                <a:cxn ang="0">
                  <a:pos x="connsiteX0" y="connsiteY0"/>
                </a:cxn>
                <a:cxn ang="0">
                  <a:pos x="connsiteX1" y="connsiteY1"/>
                </a:cxn>
                <a:cxn ang="0">
                  <a:pos x="connsiteX2" y="connsiteY2"/>
                </a:cxn>
              </a:cxnLst>
              <a:rect l="l" t="t" r="r" b="b"/>
              <a:pathLst>
                <a:path w="9525" h="19050">
                  <a:moveTo>
                    <a:pt x="7335" y="11906"/>
                  </a:moveTo>
                  <a:cubicBezTo>
                    <a:pt x="6383" y="10954"/>
                    <a:pt x="9240" y="8096"/>
                    <a:pt x="10193" y="7144"/>
                  </a:cubicBezTo>
                  <a:lnTo>
                    <a:pt x="7335" y="11906"/>
                  </a:lnTo>
                  <a:close/>
                </a:path>
              </a:pathLst>
            </a:custGeom>
            <a:grpFill/>
            <a:ln w="9525" cap="flat">
              <a:noFill/>
              <a:prstDash val="solid"/>
              <a:miter/>
            </a:ln>
          </p:spPr>
          <p:txBody>
            <a:bodyPr rtlCol="0" anchor="ctr"/>
            <a:lstStyle/>
            <a:p>
              <a:endParaRPr lang="en-US">
                <a:solidFill>
                  <a:prstClr val="black"/>
                </a:solidFill>
              </a:endParaRPr>
            </a:p>
          </p:txBody>
        </p:sp>
        <p:sp>
          <p:nvSpPr>
            <p:cNvPr id="121" name="Freeform: Shape 120">
              <a:extLst>
                <a:ext uri="{FF2B5EF4-FFF2-40B4-BE49-F238E27FC236}">
                  <a16:creationId xmlns:a16="http://schemas.microsoft.com/office/drawing/2014/main" xmlns="" id="{54D2D6B6-83BB-499E-907F-83F26426F3A3}"/>
                </a:ext>
              </a:extLst>
            </p:cNvPr>
            <p:cNvSpPr/>
            <p:nvPr/>
          </p:nvSpPr>
          <p:spPr>
            <a:xfrm>
              <a:off x="4730115" y="567213"/>
              <a:ext cx="9525" cy="9525"/>
            </a:xfrm>
            <a:custGeom>
              <a:avLst/>
              <a:gdLst>
                <a:gd name="connsiteX0" fmla="*/ 8573 w 9525"/>
                <a:gd name="connsiteY0" fmla="*/ 8096 h 9525"/>
                <a:gd name="connsiteX1" fmla="*/ 8573 w 9525"/>
                <a:gd name="connsiteY1" fmla="*/ 7144 h 9525"/>
                <a:gd name="connsiteX2" fmla="*/ 8573 w 9525"/>
                <a:gd name="connsiteY2" fmla="*/ 8096 h 9525"/>
              </a:gdLst>
              <a:ahLst/>
              <a:cxnLst>
                <a:cxn ang="0">
                  <a:pos x="connsiteX0" y="connsiteY0"/>
                </a:cxn>
                <a:cxn ang="0">
                  <a:pos x="connsiteX1" y="connsiteY1"/>
                </a:cxn>
                <a:cxn ang="0">
                  <a:pos x="connsiteX2" y="connsiteY2"/>
                </a:cxn>
              </a:cxnLst>
              <a:rect l="l" t="t" r="r" b="b"/>
              <a:pathLst>
                <a:path w="9525" h="9525">
                  <a:moveTo>
                    <a:pt x="8573" y="8096"/>
                  </a:moveTo>
                  <a:cubicBezTo>
                    <a:pt x="6667" y="8096"/>
                    <a:pt x="6667" y="8096"/>
                    <a:pt x="8573" y="7144"/>
                  </a:cubicBezTo>
                  <a:cubicBezTo>
                    <a:pt x="8573" y="7144"/>
                    <a:pt x="8573" y="8096"/>
                    <a:pt x="8573" y="8096"/>
                  </a:cubicBezTo>
                  <a:close/>
                </a:path>
              </a:pathLst>
            </a:custGeom>
            <a:grpFill/>
            <a:ln w="9525" cap="flat">
              <a:noFill/>
              <a:prstDash val="solid"/>
              <a:miter/>
            </a:ln>
          </p:spPr>
          <p:txBody>
            <a:bodyPr rtlCol="0" anchor="ctr"/>
            <a:lstStyle/>
            <a:p>
              <a:endParaRPr lang="en-US">
                <a:solidFill>
                  <a:prstClr val="black"/>
                </a:solidFill>
              </a:endParaRPr>
            </a:p>
          </p:txBody>
        </p:sp>
        <p:sp>
          <p:nvSpPr>
            <p:cNvPr id="122" name="Freeform: Shape 121">
              <a:extLst>
                <a:ext uri="{FF2B5EF4-FFF2-40B4-BE49-F238E27FC236}">
                  <a16:creationId xmlns:a16="http://schemas.microsoft.com/office/drawing/2014/main" xmlns="" id="{168D1C48-0449-4594-A202-B579D345BB47}"/>
                </a:ext>
              </a:extLst>
            </p:cNvPr>
            <p:cNvSpPr/>
            <p:nvPr/>
          </p:nvSpPr>
          <p:spPr>
            <a:xfrm>
              <a:off x="4729639" y="570368"/>
              <a:ext cx="9525" cy="9525"/>
            </a:xfrm>
            <a:custGeom>
              <a:avLst/>
              <a:gdLst>
                <a:gd name="connsiteX0" fmla="*/ 10001 w 9525"/>
                <a:gd name="connsiteY0" fmla="*/ 7799 h 9525"/>
                <a:gd name="connsiteX1" fmla="*/ 7144 w 9525"/>
                <a:gd name="connsiteY1" fmla="*/ 8751 h 9525"/>
                <a:gd name="connsiteX2" fmla="*/ 10001 w 9525"/>
                <a:gd name="connsiteY2" fmla="*/ 7799 h 9525"/>
              </a:gdLst>
              <a:ahLst/>
              <a:cxnLst>
                <a:cxn ang="0">
                  <a:pos x="connsiteX0" y="connsiteY0"/>
                </a:cxn>
                <a:cxn ang="0">
                  <a:pos x="connsiteX1" y="connsiteY1"/>
                </a:cxn>
                <a:cxn ang="0">
                  <a:pos x="connsiteX2" y="connsiteY2"/>
                </a:cxn>
              </a:cxnLst>
              <a:rect l="l" t="t" r="r" b="b"/>
              <a:pathLst>
                <a:path w="9525" h="9525">
                  <a:moveTo>
                    <a:pt x="10001" y="7799"/>
                  </a:moveTo>
                  <a:cubicBezTo>
                    <a:pt x="9049" y="8751"/>
                    <a:pt x="8096" y="8751"/>
                    <a:pt x="7144" y="8751"/>
                  </a:cubicBezTo>
                  <a:cubicBezTo>
                    <a:pt x="8096" y="8751"/>
                    <a:pt x="9049" y="5894"/>
                    <a:pt x="10001" y="7799"/>
                  </a:cubicBezTo>
                  <a:close/>
                </a:path>
              </a:pathLst>
            </a:custGeom>
            <a:grpFill/>
            <a:ln w="9525" cap="flat">
              <a:noFill/>
              <a:prstDash val="solid"/>
              <a:miter/>
            </a:ln>
          </p:spPr>
          <p:txBody>
            <a:bodyPr rtlCol="0" anchor="ctr"/>
            <a:lstStyle/>
            <a:p>
              <a:endParaRPr lang="en-US">
                <a:solidFill>
                  <a:prstClr val="black"/>
                </a:solidFill>
              </a:endParaRPr>
            </a:p>
          </p:txBody>
        </p:sp>
        <p:sp>
          <p:nvSpPr>
            <p:cNvPr id="123" name="Freeform: Shape 122">
              <a:extLst>
                <a:ext uri="{FF2B5EF4-FFF2-40B4-BE49-F238E27FC236}">
                  <a16:creationId xmlns:a16="http://schemas.microsoft.com/office/drawing/2014/main" xmlns="" id="{1C6AFF10-C348-4425-B413-4B6C4E5C4DAC}"/>
                </a:ext>
              </a:extLst>
            </p:cNvPr>
            <p:cNvSpPr/>
            <p:nvPr/>
          </p:nvSpPr>
          <p:spPr>
            <a:xfrm>
              <a:off x="4709636" y="597540"/>
              <a:ext cx="9525" cy="9525"/>
            </a:xfrm>
            <a:custGeom>
              <a:avLst/>
              <a:gdLst>
                <a:gd name="connsiteX0" fmla="*/ 9049 w 9525"/>
                <a:gd name="connsiteY0" fmla="*/ 7297 h 9525"/>
                <a:gd name="connsiteX1" fmla="*/ 7144 w 9525"/>
                <a:gd name="connsiteY1" fmla="*/ 10154 h 9525"/>
                <a:gd name="connsiteX2" fmla="*/ 9049 w 9525"/>
                <a:gd name="connsiteY2" fmla="*/ 7297 h 9525"/>
              </a:gdLst>
              <a:ahLst/>
              <a:cxnLst>
                <a:cxn ang="0">
                  <a:pos x="connsiteX0" y="connsiteY0"/>
                </a:cxn>
                <a:cxn ang="0">
                  <a:pos x="connsiteX1" y="connsiteY1"/>
                </a:cxn>
                <a:cxn ang="0">
                  <a:pos x="connsiteX2" y="connsiteY2"/>
                </a:cxn>
              </a:cxnLst>
              <a:rect l="l" t="t" r="r" b="b"/>
              <a:pathLst>
                <a:path w="9525" h="9525">
                  <a:moveTo>
                    <a:pt x="9049" y="7297"/>
                  </a:moveTo>
                  <a:cubicBezTo>
                    <a:pt x="9049" y="8249"/>
                    <a:pt x="9049" y="10154"/>
                    <a:pt x="7144" y="10154"/>
                  </a:cubicBezTo>
                  <a:cubicBezTo>
                    <a:pt x="8096" y="10154"/>
                    <a:pt x="8096" y="6344"/>
                    <a:pt x="9049" y="7297"/>
                  </a:cubicBezTo>
                  <a:close/>
                </a:path>
              </a:pathLst>
            </a:custGeom>
            <a:grpFill/>
            <a:ln w="9525" cap="flat">
              <a:noFill/>
              <a:prstDash val="solid"/>
              <a:miter/>
            </a:ln>
          </p:spPr>
          <p:txBody>
            <a:bodyPr rtlCol="0" anchor="ctr"/>
            <a:lstStyle/>
            <a:p>
              <a:endParaRPr lang="en-US">
                <a:solidFill>
                  <a:prstClr val="black"/>
                </a:solidFill>
              </a:endParaRPr>
            </a:p>
          </p:txBody>
        </p:sp>
        <p:sp>
          <p:nvSpPr>
            <p:cNvPr id="124" name="Freeform: Shape 123">
              <a:extLst>
                <a:ext uri="{FF2B5EF4-FFF2-40B4-BE49-F238E27FC236}">
                  <a16:creationId xmlns:a16="http://schemas.microsoft.com/office/drawing/2014/main" xmlns="" id="{DFA89E93-ED1E-40EA-B083-CAF70A030709}"/>
                </a:ext>
              </a:extLst>
            </p:cNvPr>
            <p:cNvSpPr/>
            <p:nvPr/>
          </p:nvSpPr>
          <p:spPr>
            <a:xfrm>
              <a:off x="4708260" y="613886"/>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8096"/>
                    <a:pt x="6615" y="8096"/>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5" name="Freeform: Shape 124">
              <a:extLst>
                <a:ext uri="{FF2B5EF4-FFF2-40B4-BE49-F238E27FC236}">
                  <a16:creationId xmlns:a16="http://schemas.microsoft.com/office/drawing/2014/main" xmlns="" id="{190D8E76-1DBD-4CD9-8D40-C37A87A1908C}"/>
                </a:ext>
              </a:extLst>
            </p:cNvPr>
            <p:cNvSpPr/>
            <p:nvPr/>
          </p:nvSpPr>
          <p:spPr>
            <a:xfrm>
              <a:off x="4722019" y="869257"/>
              <a:ext cx="9525" cy="9525"/>
            </a:xfrm>
            <a:custGeom>
              <a:avLst/>
              <a:gdLst>
                <a:gd name="connsiteX0" fmla="*/ 7144 w 9525"/>
                <a:gd name="connsiteY0" fmla="*/ 8947 h 9525"/>
                <a:gd name="connsiteX1" fmla="*/ 7144 w 9525"/>
                <a:gd name="connsiteY1" fmla="*/ 8947 h 9525"/>
              </a:gdLst>
              <a:ahLst/>
              <a:cxnLst>
                <a:cxn ang="0">
                  <a:pos x="connsiteX0" y="connsiteY0"/>
                </a:cxn>
                <a:cxn ang="0">
                  <a:pos x="connsiteX1" y="connsiteY1"/>
                </a:cxn>
              </a:cxnLst>
              <a:rect l="l" t="t" r="r" b="b"/>
              <a:pathLst>
                <a:path w="9525" h="9525">
                  <a:moveTo>
                    <a:pt x="7144" y="8947"/>
                  </a:moveTo>
                  <a:cubicBezTo>
                    <a:pt x="7144" y="6090"/>
                    <a:pt x="7144" y="7042"/>
                    <a:pt x="7144" y="8947"/>
                  </a:cubicBezTo>
                  <a:close/>
                </a:path>
              </a:pathLst>
            </a:custGeom>
            <a:grpFill/>
            <a:ln w="9525" cap="flat">
              <a:noFill/>
              <a:prstDash val="solid"/>
              <a:miter/>
            </a:ln>
          </p:spPr>
          <p:txBody>
            <a:bodyPr rtlCol="0" anchor="ctr"/>
            <a:lstStyle/>
            <a:p>
              <a:endParaRPr lang="en-US">
                <a:solidFill>
                  <a:prstClr val="black"/>
                </a:solidFill>
              </a:endParaRPr>
            </a:p>
          </p:txBody>
        </p:sp>
        <p:sp>
          <p:nvSpPr>
            <p:cNvPr id="126" name="Freeform: Shape 125">
              <a:extLst>
                <a:ext uri="{FF2B5EF4-FFF2-40B4-BE49-F238E27FC236}">
                  <a16:creationId xmlns:a16="http://schemas.microsoft.com/office/drawing/2014/main" xmlns="" id="{71213E91-FF16-4E4D-82DF-6748BC998B5D}"/>
                </a:ext>
              </a:extLst>
            </p:cNvPr>
            <p:cNvSpPr/>
            <p:nvPr/>
          </p:nvSpPr>
          <p:spPr>
            <a:xfrm>
              <a:off x="4713446" y="982503"/>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9049"/>
                    <a:pt x="7144" y="8096"/>
                    <a:pt x="7144" y="8096"/>
                  </a:cubicBezTo>
                  <a:cubicBezTo>
                    <a:pt x="7144" y="7144"/>
                    <a:pt x="8096" y="9049"/>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7" name="Freeform: Shape 126">
              <a:extLst>
                <a:ext uri="{FF2B5EF4-FFF2-40B4-BE49-F238E27FC236}">
                  <a16:creationId xmlns:a16="http://schemas.microsoft.com/office/drawing/2014/main" xmlns="" id="{00879F06-87B3-4AD4-97C8-E841000CCECE}"/>
                </a:ext>
              </a:extLst>
            </p:cNvPr>
            <p:cNvSpPr/>
            <p:nvPr/>
          </p:nvSpPr>
          <p:spPr>
            <a:xfrm>
              <a:off x="4715351" y="1042617"/>
              <a:ext cx="9525" cy="9525"/>
            </a:xfrm>
            <a:custGeom>
              <a:avLst/>
              <a:gdLst>
                <a:gd name="connsiteX0" fmla="*/ 7144 w 9525"/>
                <a:gd name="connsiteY0" fmla="*/ 7990 h 9525"/>
                <a:gd name="connsiteX1" fmla="*/ 7144 w 9525"/>
                <a:gd name="connsiteY1" fmla="*/ 7990 h 9525"/>
              </a:gdLst>
              <a:ahLst/>
              <a:cxnLst>
                <a:cxn ang="0">
                  <a:pos x="connsiteX0" y="connsiteY0"/>
                </a:cxn>
                <a:cxn ang="0">
                  <a:pos x="connsiteX1" y="connsiteY1"/>
                </a:cxn>
              </a:cxnLst>
              <a:rect l="l" t="t" r="r" b="b"/>
              <a:pathLst>
                <a:path w="9525" h="9525">
                  <a:moveTo>
                    <a:pt x="7144" y="7990"/>
                  </a:moveTo>
                  <a:cubicBezTo>
                    <a:pt x="7144" y="7990"/>
                    <a:pt x="11906" y="6085"/>
                    <a:pt x="7144" y="7990"/>
                  </a:cubicBezTo>
                  <a:close/>
                </a:path>
              </a:pathLst>
            </a:custGeom>
            <a:grpFill/>
            <a:ln w="9525" cap="flat">
              <a:noFill/>
              <a:prstDash val="solid"/>
              <a:miter/>
            </a:ln>
          </p:spPr>
          <p:txBody>
            <a:bodyPr rtlCol="0" anchor="ctr"/>
            <a:lstStyle/>
            <a:p>
              <a:endParaRPr lang="en-US">
                <a:solidFill>
                  <a:prstClr val="black"/>
                </a:solidFill>
              </a:endParaRPr>
            </a:p>
          </p:txBody>
        </p:sp>
        <p:sp>
          <p:nvSpPr>
            <p:cNvPr id="128" name="Freeform: Shape 127">
              <a:extLst>
                <a:ext uri="{FF2B5EF4-FFF2-40B4-BE49-F238E27FC236}">
                  <a16:creationId xmlns:a16="http://schemas.microsoft.com/office/drawing/2014/main" xmlns="" id="{DF0449BF-CB69-4E4B-9EFB-1EEF54E302CB}"/>
                </a:ext>
              </a:extLst>
            </p:cNvPr>
            <p:cNvSpPr/>
            <p:nvPr/>
          </p:nvSpPr>
          <p:spPr>
            <a:xfrm>
              <a:off x="4764035" y="574833"/>
              <a:ext cx="9525" cy="9525"/>
            </a:xfrm>
            <a:custGeom>
              <a:avLst/>
              <a:gdLst>
                <a:gd name="connsiteX0" fmla="*/ 7990 w 9525"/>
                <a:gd name="connsiteY0" fmla="*/ 9049 h 9525"/>
                <a:gd name="connsiteX1" fmla="*/ 7990 w 9525"/>
                <a:gd name="connsiteY1" fmla="*/ 7144 h 9525"/>
                <a:gd name="connsiteX2" fmla="*/ 7990 w 9525"/>
                <a:gd name="connsiteY2" fmla="*/ 9049 h 9525"/>
              </a:gdLst>
              <a:ahLst/>
              <a:cxnLst>
                <a:cxn ang="0">
                  <a:pos x="connsiteX0" y="connsiteY0"/>
                </a:cxn>
                <a:cxn ang="0">
                  <a:pos x="connsiteX1" y="connsiteY1"/>
                </a:cxn>
                <a:cxn ang="0">
                  <a:pos x="connsiteX2" y="connsiteY2"/>
                </a:cxn>
              </a:cxnLst>
              <a:rect l="l" t="t" r="r" b="b"/>
              <a:pathLst>
                <a:path w="9525" h="9525">
                  <a:moveTo>
                    <a:pt x="7990" y="9049"/>
                  </a:moveTo>
                  <a:cubicBezTo>
                    <a:pt x="7990" y="6191"/>
                    <a:pt x="6085" y="10001"/>
                    <a:pt x="7990" y="7144"/>
                  </a:cubicBezTo>
                  <a:cubicBezTo>
                    <a:pt x="7990" y="8096"/>
                    <a:pt x="7990" y="8096"/>
                    <a:pt x="7990" y="9049"/>
                  </a:cubicBezTo>
                  <a:close/>
                </a:path>
              </a:pathLst>
            </a:custGeom>
            <a:grpFill/>
            <a:ln w="9525" cap="flat">
              <a:noFill/>
              <a:prstDash val="solid"/>
              <a:miter/>
            </a:ln>
          </p:spPr>
          <p:txBody>
            <a:bodyPr rtlCol="0" anchor="ctr"/>
            <a:lstStyle/>
            <a:p>
              <a:endParaRPr lang="en-US">
                <a:solidFill>
                  <a:prstClr val="black"/>
                </a:solidFill>
              </a:endParaRPr>
            </a:p>
          </p:txBody>
        </p:sp>
        <p:sp>
          <p:nvSpPr>
            <p:cNvPr id="129" name="Freeform: Shape 128">
              <a:extLst>
                <a:ext uri="{FF2B5EF4-FFF2-40B4-BE49-F238E27FC236}">
                  <a16:creationId xmlns:a16="http://schemas.microsoft.com/office/drawing/2014/main" xmlns="" id="{DF1EA4CF-457F-4E7D-BBA0-3A463F499A12}"/>
                </a:ext>
              </a:extLst>
            </p:cNvPr>
            <p:cNvSpPr/>
            <p:nvPr/>
          </p:nvSpPr>
          <p:spPr>
            <a:xfrm>
              <a:off x="4745749" y="581501"/>
              <a:ext cx="28575" cy="723900"/>
            </a:xfrm>
            <a:custGeom>
              <a:avLst/>
              <a:gdLst>
                <a:gd name="connsiteX0" fmla="*/ 28181 w 28575"/>
                <a:gd name="connsiteY0" fmla="*/ 719614 h 723900"/>
                <a:gd name="connsiteX1" fmla="*/ 11988 w 28575"/>
                <a:gd name="connsiteY1" fmla="*/ 389096 h 723900"/>
                <a:gd name="connsiteX2" fmla="*/ 11988 w 28575"/>
                <a:gd name="connsiteY2" fmla="*/ 394811 h 723900"/>
                <a:gd name="connsiteX3" fmla="*/ 13893 w 28575"/>
                <a:gd name="connsiteY3" fmla="*/ 290036 h 723900"/>
                <a:gd name="connsiteX4" fmla="*/ 7226 w 28575"/>
                <a:gd name="connsiteY4" fmla="*/ 163354 h 723900"/>
                <a:gd name="connsiteX5" fmla="*/ 15798 w 28575"/>
                <a:gd name="connsiteY5" fmla="*/ 164306 h 723900"/>
                <a:gd name="connsiteX6" fmla="*/ 18656 w 28575"/>
                <a:gd name="connsiteY6" fmla="*/ 163354 h 723900"/>
                <a:gd name="connsiteX7" fmla="*/ 16751 w 28575"/>
                <a:gd name="connsiteY7" fmla="*/ 108109 h 723900"/>
                <a:gd name="connsiteX8" fmla="*/ 8178 w 28575"/>
                <a:gd name="connsiteY8" fmla="*/ 92869 h 723900"/>
                <a:gd name="connsiteX9" fmla="*/ 14846 w 28575"/>
                <a:gd name="connsiteY9" fmla="*/ 93821 h 723900"/>
                <a:gd name="connsiteX10" fmla="*/ 7226 w 28575"/>
                <a:gd name="connsiteY10" fmla="*/ 83344 h 723900"/>
                <a:gd name="connsiteX11" fmla="*/ 12941 w 28575"/>
                <a:gd name="connsiteY11" fmla="*/ 70009 h 723900"/>
                <a:gd name="connsiteX12" fmla="*/ 19608 w 28575"/>
                <a:gd name="connsiteY12" fmla="*/ 78581 h 723900"/>
                <a:gd name="connsiteX13" fmla="*/ 11988 w 28575"/>
                <a:gd name="connsiteY13" fmla="*/ 58579 h 723900"/>
                <a:gd name="connsiteX14" fmla="*/ 20561 w 28575"/>
                <a:gd name="connsiteY14" fmla="*/ 7144 h 723900"/>
                <a:gd name="connsiteX15" fmla="*/ 29133 w 28575"/>
                <a:gd name="connsiteY15" fmla="*/ 246221 h 723900"/>
                <a:gd name="connsiteX16" fmla="*/ 24371 w 28575"/>
                <a:gd name="connsiteY16" fmla="*/ 401479 h 723900"/>
                <a:gd name="connsiteX17" fmla="*/ 27228 w 28575"/>
                <a:gd name="connsiteY17" fmla="*/ 571024 h 723900"/>
                <a:gd name="connsiteX18" fmla="*/ 28181 w 28575"/>
                <a:gd name="connsiteY18" fmla="*/ 719614 h 723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8575" h="723900">
                  <a:moveTo>
                    <a:pt x="28181" y="719614"/>
                  </a:moveTo>
                  <a:cubicBezTo>
                    <a:pt x="3416" y="676751"/>
                    <a:pt x="26276" y="387191"/>
                    <a:pt x="11988" y="389096"/>
                  </a:cubicBezTo>
                  <a:cubicBezTo>
                    <a:pt x="11988" y="391001"/>
                    <a:pt x="11988" y="392906"/>
                    <a:pt x="11988" y="394811"/>
                  </a:cubicBezTo>
                  <a:cubicBezTo>
                    <a:pt x="16751" y="391954"/>
                    <a:pt x="14846" y="292894"/>
                    <a:pt x="13893" y="290036"/>
                  </a:cubicBezTo>
                  <a:cubicBezTo>
                    <a:pt x="14846" y="292894"/>
                    <a:pt x="12941" y="165259"/>
                    <a:pt x="7226" y="163354"/>
                  </a:cubicBezTo>
                  <a:cubicBezTo>
                    <a:pt x="11988" y="159544"/>
                    <a:pt x="9131" y="169069"/>
                    <a:pt x="15798" y="164306"/>
                  </a:cubicBezTo>
                  <a:cubicBezTo>
                    <a:pt x="14846" y="162401"/>
                    <a:pt x="15798" y="162401"/>
                    <a:pt x="18656" y="163354"/>
                  </a:cubicBezTo>
                  <a:cubicBezTo>
                    <a:pt x="14846" y="156686"/>
                    <a:pt x="2463" y="100489"/>
                    <a:pt x="16751" y="108109"/>
                  </a:cubicBezTo>
                  <a:cubicBezTo>
                    <a:pt x="17703" y="106204"/>
                    <a:pt x="6273" y="95726"/>
                    <a:pt x="8178" y="92869"/>
                  </a:cubicBezTo>
                  <a:cubicBezTo>
                    <a:pt x="8178" y="93821"/>
                    <a:pt x="14846" y="96679"/>
                    <a:pt x="14846" y="93821"/>
                  </a:cubicBezTo>
                  <a:cubicBezTo>
                    <a:pt x="13893" y="86201"/>
                    <a:pt x="6273" y="91916"/>
                    <a:pt x="7226" y="83344"/>
                  </a:cubicBezTo>
                  <a:cubicBezTo>
                    <a:pt x="8178" y="83344"/>
                    <a:pt x="19608" y="77629"/>
                    <a:pt x="12941" y="70009"/>
                  </a:cubicBezTo>
                  <a:cubicBezTo>
                    <a:pt x="-394" y="79534"/>
                    <a:pt x="22466" y="77629"/>
                    <a:pt x="19608" y="78581"/>
                  </a:cubicBezTo>
                  <a:cubicBezTo>
                    <a:pt x="20561" y="75724"/>
                    <a:pt x="11988" y="58579"/>
                    <a:pt x="11988" y="58579"/>
                  </a:cubicBezTo>
                  <a:cubicBezTo>
                    <a:pt x="12941" y="52864"/>
                    <a:pt x="25323" y="14764"/>
                    <a:pt x="20561" y="7144"/>
                  </a:cubicBezTo>
                  <a:cubicBezTo>
                    <a:pt x="23418" y="44291"/>
                    <a:pt x="27228" y="171926"/>
                    <a:pt x="29133" y="246221"/>
                  </a:cubicBezTo>
                  <a:cubicBezTo>
                    <a:pt x="30086" y="300514"/>
                    <a:pt x="24371" y="350996"/>
                    <a:pt x="24371" y="401479"/>
                  </a:cubicBezTo>
                  <a:cubicBezTo>
                    <a:pt x="24371" y="450056"/>
                    <a:pt x="28181" y="519589"/>
                    <a:pt x="27228" y="571024"/>
                  </a:cubicBezTo>
                  <a:cubicBezTo>
                    <a:pt x="27228" y="611981"/>
                    <a:pt x="26276" y="708184"/>
                    <a:pt x="28181" y="719614"/>
                  </a:cubicBezTo>
                  <a:close/>
                </a:path>
              </a:pathLst>
            </a:custGeom>
            <a:grpFill/>
            <a:ln w="9525" cap="flat">
              <a:noFill/>
              <a:prstDash val="solid"/>
              <a:miter/>
            </a:ln>
          </p:spPr>
          <p:txBody>
            <a:bodyPr rtlCol="0" anchor="ctr"/>
            <a:lstStyle/>
            <a:p>
              <a:endParaRPr lang="en-US">
                <a:solidFill>
                  <a:prstClr val="black"/>
                </a:solidFill>
              </a:endParaRPr>
            </a:p>
          </p:txBody>
        </p:sp>
        <p:sp>
          <p:nvSpPr>
            <p:cNvPr id="130" name="Freeform: Shape 129">
              <a:extLst>
                <a:ext uri="{FF2B5EF4-FFF2-40B4-BE49-F238E27FC236}">
                  <a16:creationId xmlns:a16="http://schemas.microsoft.com/office/drawing/2014/main" xmlns="" id="{0A13084E-3B73-4977-9BD7-746134F84B52}"/>
                </a:ext>
              </a:extLst>
            </p:cNvPr>
            <p:cNvSpPr/>
            <p:nvPr/>
          </p:nvSpPr>
          <p:spPr>
            <a:xfrm>
              <a:off x="4761071" y="579596"/>
              <a:ext cx="9525" cy="9525"/>
            </a:xfrm>
            <a:custGeom>
              <a:avLst/>
              <a:gdLst>
                <a:gd name="connsiteX0" fmla="*/ 10001 w 9525"/>
                <a:gd name="connsiteY0" fmla="*/ 7144 h 9525"/>
                <a:gd name="connsiteX1" fmla="*/ 7144 w 9525"/>
                <a:gd name="connsiteY1" fmla="*/ 7144 h 9525"/>
                <a:gd name="connsiteX2" fmla="*/ 10001 w 9525"/>
                <a:gd name="connsiteY2" fmla="*/ 7144 h 9525"/>
              </a:gdLst>
              <a:ahLst/>
              <a:cxnLst>
                <a:cxn ang="0">
                  <a:pos x="connsiteX0" y="connsiteY0"/>
                </a:cxn>
                <a:cxn ang="0">
                  <a:pos x="connsiteX1" y="connsiteY1"/>
                </a:cxn>
                <a:cxn ang="0">
                  <a:pos x="connsiteX2" y="connsiteY2"/>
                </a:cxn>
              </a:cxnLst>
              <a:rect l="l" t="t" r="r" b="b"/>
              <a:pathLst>
                <a:path w="9525" h="9525">
                  <a:moveTo>
                    <a:pt x="10001" y="7144"/>
                  </a:moveTo>
                  <a:cubicBezTo>
                    <a:pt x="9049" y="7144"/>
                    <a:pt x="8096" y="9049"/>
                    <a:pt x="7144" y="7144"/>
                  </a:cubicBezTo>
                  <a:cubicBezTo>
                    <a:pt x="8096" y="8096"/>
                    <a:pt x="9049" y="7144"/>
                    <a:pt x="10001" y="7144"/>
                  </a:cubicBezTo>
                  <a:close/>
                </a:path>
              </a:pathLst>
            </a:custGeom>
            <a:grpFill/>
            <a:ln w="9525" cap="flat">
              <a:noFill/>
              <a:prstDash val="solid"/>
              <a:miter/>
            </a:ln>
          </p:spPr>
          <p:txBody>
            <a:bodyPr rtlCol="0" anchor="ctr"/>
            <a:lstStyle/>
            <a:p>
              <a:endParaRPr lang="en-US">
                <a:solidFill>
                  <a:prstClr val="black"/>
                </a:solidFill>
              </a:endParaRPr>
            </a:p>
          </p:txBody>
        </p:sp>
        <p:sp>
          <p:nvSpPr>
            <p:cNvPr id="131" name="Freeform: Shape 130">
              <a:extLst>
                <a:ext uri="{FF2B5EF4-FFF2-40B4-BE49-F238E27FC236}">
                  <a16:creationId xmlns:a16="http://schemas.microsoft.com/office/drawing/2014/main" xmlns="" id="{99109D3E-FECD-40AC-A21F-B2AB3BC3F5C4}"/>
                </a:ext>
              </a:extLst>
            </p:cNvPr>
            <p:cNvSpPr/>
            <p:nvPr/>
          </p:nvSpPr>
          <p:spPr>
            <a:xfrm>
              <a:off x="4745408" y="627750"/>
              <a:ext cx="9525" cy="9525"/>
            </a:xfrm>
            <a:custGeom>
              <a:avLst/>
              <a:gdLst>
                <a:gd name="connsiteX0" fmla="*/ 7567 w 9525"/>
                <a:gd name="connsiteY0" fmla="*/ 7567 h 9525"/>
                <a:gd name="connsiteX1" fmla="*/ 7567 w 9525"/>
                <a:gd name="connsiteY1" fmla="*/ 7567 h 9525"/>
              </a:gdLst>
              <a:ahLst/>
              <a:cxnLst>
                <a:cxn ang="0">
                  <a:pos x="connsiteX0" y="connsiteY0"/>
                </a:cxn>
                <a:cxn ang="0">
                  <a:pos x="connsiteX1" y="connsiteY1"/>
                </a:cxn>
              </a:cxnLst>
              <a:rect l="l" t="t" r="r" b="b"/>
              <a:pathLst>
                <a:path w="9525" h="9525">
                  <a:moveTo>
                    <a:pt x="7567" y="7567"/>
                  </a:moveTo>
                  <a:cubicBezTo>
                    <a:pt x="7567" y="7567"/>
                    <a:pt x="6615" y="6615"/>
                    <a:pt x="7567" y="7567"/>
                  </a:cubicBezTo>
                  <a:close/>
                </a:path>
              </a:pathLst>
            </a:custGeom>
            <a:grpFill/>
            <a:ln w="9525" cap="flat">
              <a:noFill/>
              <a:prstDash val="solid"/>
              <a:miter/>
            </a:ln>
          </p:spPr>
          <p:txBody>
            <a:bodyPr rtlCol="0" anchor="ctr"/>
            <a:lstStyle/>
            <a:p>
              <a:endParaRPr lang="en-US">
                <a:solidFill>
                  <a:prstClr val="black"/>
                </a:solidFill>
              </a:endParaRPr>
            </a:p>
          </p:txBody>
        </p:sp>
        <p:sp>
          <p:nvSpPr>
            <p:cNvPr id="132" name="Freeform: Shape 131">
              <a:extLst>
                <a:ext uri="{FF2B5EF4-FFF2-40B4-BE49-F238E27FC236}">
                  <a16:creationId xmlns:a16="http://schemas.microsoft.com/office/drawing/2014/main" xmlns="" id="{58E9A969-B710-4BDB-AE0C-46BCFA8724FF}"/>
                </a:ext>
              </a:extLst>
            </p:cNvPr>
            <p:cNvSpPr/>
            <p:nvPr/>
          </p:nvSpPr>
          <p:spPr>
            <a:xfrm>
              <a:off x="4752499" y="635793"/>
              <a:ext cx="9525" cy="19050"/>
            </a:xfrm>
            <a:custGeom>
              <a:avLst/>
              <a:gdLst>
                <a:gd name="connsiteX0" fmla="*/ 8096 w 9525"/>
                <a:gd name="connsiteY0" fmla="*/ 11906 h 19050"/>
                <a:gd name="connsiteX1" fmla="*/ 7144 w 9525"/>
                <a:gd name="connsiteY1" fmla="*/ 7144 h 19050"/>
                <a:gd name="connsiteX2" fmla="*/ 8096 w 9525"/>
                <a:gd name="connsiteY2" fmla="*/ 11906 h 19050"/>
              </a:gdLst>
              <a:ahLst/>
              <a:cxnLst>
                <a:cxn ang="0">
                  <a:pos x="connsiteX0" y="connsiteY0"/>
                </a:cxn>
                <a:cxn ang="0">
                  <a:pos x="connsiteX1" y="connsiteY1"/>
                </a:cxn>
                <a:cxn ang="0">
                  <a:pos x="connsiteX2" y="connsiteY2"/>
                </a:cxn>
              </a:cxnLst>
              <a:rect l="l" t="t" r="r" b="b"/>
              <a:pathLst>
                <a:path w="9525" h="19050">
                  <a:moveTo>
                    <a:pt x="8096" y="11906"/>
                  </a:moveTo>
                  <a:cubicBezTo>
                    <a:pt x="7144" y="11906"/>
                    <a:pt x="7144" y="9049"/>
                    <a:pt x="7144" y="7144"/>
                  </a:cubicBezTo>
                  <a:lnTo>
                    <a:pt x="8096" y="11906"/>
                  </a:lnTo>
                  <a:close/>
                </a:path>
              </a:pathLst>
            </a:custGeom>
            <a:grpFill/>
            <a:ln w="9525" cap="flat">
              <a:noFill/>
              <a:prstDash val="solid"/>
              <a:miter/>
            </a:ln>
          </p:spPr>
          <p:txBody>
            <a:bodyPr rtlCol="0" anchor="ctr"/>
            <a:lstStyle/>
            <a:p>
              <a:endParaRPr lang="en-US">
                <a:solidFill>
                  <a:prstClr val="black"/>
                </a:solidFill>
              </a:endParaRPr>
            </a:p>
          </p:txBody>
        </p:sp>
        <p:sp>
          <p:nvSpPr>
            <p:cNvPr id="133" name="Freeform: Shape 132">
              <a:extLst>
                <a:ext uri="{FF2B5EF4-FFF2-40B4-BE49-F238E27FC236}">
                  <a16:creationId xmlns:a16="http://schemas.microsoft.com/office/drawing/2014/main" xmlns="" id="{72D6567A-2A82-4ACC-A750-E587CE37F722}"/>
                </a:ext>
              </a:extLst>
            </p:cNvPr>
            <p:cNvSpPr/>
            <p:nvPr/>
          </p:nvSpPr>
          <p:spPr>
            <a:xfrm>
              <a:off x="4747736" y="651986"/>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cubicBezTo>
                    <a:pt x="7144" y="9049"/>
                    <a:pt x="7144" y="9049"/>
                    <a:pt x="7144" y="7144"/>
                  </a:cubicBezTo>
                  <a:cubicBezTo>
                    <a:pt x="8096" y="7144"/>
                    <a:pt x="8096" y="7144"/>
                    <a:pt x="8096" y="8096"/>
                  </a:cubicBezTo>
                  <a:close/>
                </a:path>
              </a:pathLst>
            </a:custGeom>
            <a:grpFill/>
            <a:ln w="9525" cap="flat">
              <a:noFill/>
              <a:prstDash val="solid"/>
              <a:miter/>
            </a:ln>
          </p:spPr>
          <p:txBody>
            <a:bodyPr rtlCol="0" anchor="ctr"/>
            <a:lstStyle/>
            <a:p>
              <a:endParaRPr lang="en-US">
                <a:solidFill>
                  <a:prstClr val="black"/>
                </a:solidFill>
              </a:endParaRPr>
            </a:p>
          </p:txBody>
        </p:sp>
        <p:sp>
          <p:nvSpPr>
            <p:cNvPr id="134" name="Freeform: Shape 133">
              <a:extLst>
                <a:ext uri="{FF2B5EF4-FFF2-40B4-BE49-F238E27FC236}">
                  <a16:creationId xmlns:a16="http://schemas.microsoft.com/office/drawing/2014/main" xmlns="" id="{A6DD0C97-287C-4B6A-A110-A27CD139C4B6}"/>
                </a:ext>
              </a:extLst>
            </p:cNvPr>
            <p:cNvSpPr/>
            <p:nvPr/>
          </p:nvSpPr>
          <p:spPr>
            <a:xfrm>
              <a:off x="4749641" y="653696"/>
              <a:ext cx="9525" cy="9525"/>
            </a:xfrm>
            <a:custGeom>
              <a:avLst/>
              <a:gdLst>
                <a:gd name="connsiteX0" fmla="*/ 8096 w 9525"/>
                <a:gd name="connsiteY0" fmla="*/ 7338 h 9525"/>
                <a:gd name="connsiteX1" fmla="*/ 7144 w 9525"/>
                <a:gd name="connsiteY1" fmla="*/ 9243 h 9525"/>
                <a:gd name="connsiteX2" fmla="*/ 8096 w 9525"/>
                <a:gd name="connsiteY2" fmla="*/ 7338 h 9525"/>
              </a:gdLst>
              <a:ahLst/>
              <a:cxnLst>
                <a:cxn ang="0">
                  <a:pos x="connsiteX0" y="connsiteY0"/>
                </a:cxn>
                <a:cxn ang="0">
                  <a:pos x="connsiteX1" y="connsiteY1"/>
                </a:cxn>
                <a:cxn ang="0">
                  <a:pos x="connsiteX2" y="connsiteY2"/>
                </a:cxn>
              </a:cxnLst>
              <a:rect l="l" t="t" r="r" b="b"/>
              <a:pathLst>
                <a:path w="9525" h="9525">
                  <a:moveTo>
                    <a:pt x="8096" y="7338"/>
                  </a:moveTo>
                  <a:cubicBezTo>
                    <a:pt x="8096" y="8291"/>
                    <a:pt x="7144" y="9243"/>
                    <a:pt x="7144" y="9243"/>
                  </a:cubicBezTo>
                  <a:cubicBezTo>
                    <a:pt x="8096" y="9243"/>
                    <a:pt x="7144" y="6386"/>
                    <a:pt x="8096" y="7338"/>
                  </a:cubicBezTo>
                  <a:close/>
                </a:path>
              </a:pathLst>
            </a:custGeom>
            <a:grpFill/>
            <a:ln w="9525" cap="flat">
              <a:noFill/>
              <a:prstDash val="solid"/>
              <a:miter/>
            </a:ln>
          </p:spPr>
          <p:txBody>
            <a:bodyPr rtlCol="0" anchor="ctr"/>
            <a:lstStyle/>
            <a:p>
              <a:endParaRPr lang="en-US">
                <a:solidFill>
                  <a:prstClr val="black"/>
                </a:solidFill>
              </a:endParaRPr>
            </a:p>
          </p:txBody>
        </p:sp>
        <p:sp>
          <p:nvSpPr>
            <p:cNvPr id="135" name="Freeform: Shape 134">
              <a:extLst>
                <a:ext uri="{FF2B5EF4-FFF2-40B4-BE49-F238E27FC236}">
                  <a16:creationId xmlns:a16="http://schemas.microsoft.com/office/drawing/2014/main" xmlns="" id="{D34B3A5B-0FCE-46F5-8467-DA7320631435}"/>
                </a:ext>
              </a:extLst>
            </p:cNvPr>
            <p:cNvSpPr/>
            <p:nvPr/>
          </p:nvSpPr>
          <p:spPr>
            <a:xfrm>
              <a:off x="4746360" y="679417"/>
              <a:ext cx="9525" cy="9525"/>
            </a:xfrm>
            <a:custGeom>
              <a:avLst/>
              <a:gdLst>
                <a:gd name="connsiteX0" fmla="*/ 7567 w 9525"/>
                <a:gd name="connsiteY0" fmla="*/ 7335 h 9525"/>
                <a:gd name="connsiteX1" fmla="*/ 7567 w 9525"/>
                <a:gd name="connsiteY1" fmla="*/ 10193 h 9525"/>
                <a:gd name="connsiteX2" fmla="*/ 7567 w 9525"/>
                <a:gd name="connsiteY2" fmla="*/ 7335 h 9525"/>
              </a:gdLst>
              <a:ahLst/>
              <a:cxnLst>
                <a:cxn ang="0">
                  <a:pos x="connsiteX0" y="connsiteY0"/>
                </a:cxn>
                <a:cxn ang="0">
                  <a:pos x="connsiteX1" y="connsiteY1"/>
                </a:cxn>
                <a:cxn ang="0">
                  <a:pos x="connsiteX2" y="connsiteY2"/>
                </a:cxn>
              </a:cxnLst>
              <a:rect l="l" t="t" r="r" b="b"/>
              <a:pathLst>
                <a:path w="9525" h="9525">
                  <a:moveTo>
                    <a:pt x="7567" y="7335"/>
                  </a:moveTo>
                  <a:cubicBezTo>
                    <a:pt x="7567" y="8288"/>
                    <a:pt x="8520" y="9240"/>
                    <a:pt x="7567" y="10193"/>
                  </a:cubicBezTo>
                  <a:cubicBezTo>
                    <a:pt x="7567" y="9240"/>
                    <a:pt x="6615" y="6383"/>
                    <a:pt x="7567" y="7335"/>
                  </a:cubicBezTo>
                  <a:close/>
                </a:path>
              </a:pathLst>
            </a:custGeom>
            <a:grpFill/>
            <a:ln w="9525" cap="flat">
              <a:noFill/>
              <a:prstDash val="solid"/>
              <a:miter/>
            </a:ln>
          </p:spPr>
          <p:txBody>
            <a:bodyPr rtlCol="0" anchor="ctr"/>
            <a:lstStyle/>
            <a:p>
              <a:endParaRPr lang="en-US">
                <a:solidFill>
                  <a:prstClr val="black"/>
                </a:solidFill>
              </a:endParaRPr>
            </a:p>
          </p:txBody>
        </p:sp>
        <p:sp>
          <p:nvSpPr>
            <p:cNvPr id="136" name="Freeform: Shape 135">
              <a:extLst>
                <a:ext uri="{FF2B5EF4-FFF2-40B4-BE49-F238E27FC236}">
                  <a16:creationId xmlns:a16="http://schemas.microsoft.com/office/drawing/2014/main" xmlns="" id="{52B74B0E-02D1-41CC-B807-B6257E3A862B}"/>
                </a:ext>
              </a:extLst>
            </p:cNvPr>
            <p:cNvSpPr/>
            <p:nvPr/>
          </p:nvSpPr>
          <p:spPr>
            <a:xfrm>
              <a:off x="4747313" y="691991"/>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8096"/>
                    <a:pt x="6615" y="8096"/>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37" name="Freeform: Shape 136">
              <a:extLst>
                <a:ext uri="{FF2B5EF4-FFF2-40B4-BE49-F238E27FC236}">
                  <a16:creationId xmlns:a16="http://schemas.microsoft.com/office/drawing/2014/main" xmlns="" id="{B918515B-C824-4C14-8C44-307430D97D76}"/>
                </a:ext>
              </a:extLst>
            </p:cNvPr>
            <p:cNvSpPr/>
            <p:nvPr/>
          </p:nvSpPr>
          <p:spPr>
            <a:xfrm>
              <a:off x="4750594" y="909262"/>
              <a:ext cx="9525" cy="9525"/>
            </a:xfrm>
            <a:custGeom>
              <a:avLst/>
              <a:gdLst>
                <a:gd name="connsiteX0" fmla="*/ 7144 w 9525"/>
                <a:gd name="connsiteY0" fmla="*/ 8947 h 9525"/>
                <a:gd name="connsiteX1" fmla="*/ 7144 w 9525"/>
                <a:gd name="connsiteY1" fmla="*/ 8947 h 9525"/>
              </a:gdLst>
              <a:ahLst/>
              <a:cxnLst>
                <a:cxn ang="0">
                  <a:pos x="connsiteX0" y="connsiteY0"/>
                </a:cxn>
                <a:cxn ang="0">
                  <a:pos x="connsiteX1" y="connsiteY1"/>
                </a:cxn>
              </a:cxnLst>
              <a:rect l="l" t="t" r="r" b="b"/>
              <a:pathLst>
                <a:path w="9525" h="9525">
                  <a:moveTo>
                    <a:pt x="7144" y="8947"/>
                  </a:moveTo>
                  <a:cubicBezTo>
                    <a:pt x="7144" y="6090"/>
                    <a:pt x="7144" y="7042"/>
                    <a:pt x="7144" y="8947"/>
                  </a:cubicBezTo>
                  <a:close/>
                </a:path>
              </a:pathLst>
            </a:custGeom>
            <a:grpFill/>
            <a:ln w="9525" cap="flat">
              <a:noFill/>
              <a:prstDash val="solid"/>
              <a:miter/>
            </a:ln>
          </p:spPr>
          <p:txBody>
            <a:bodyPr rtlCol="0" anchor="ctr"/>
            <a:lstStyle/>
            <a:p>
              <a:endParaRPr lang="en-US">
                <a:solidFill>
                  <a:prstClr val="black"/>
                </a:solidFill>
              </a:endParaRPr>
            </a:p>
          </p:txBody>
        </p:sp>
        <p:sp>
          <p:nvSpPr>
            <p:cNvPr id="138" name="Freeform: Shape 137">
              <a:extLst>
                <a:ext uri="{FF2B5EF4-FFF2-40B4-BE49-F238E27FC236}">
                  <a16:creationId xmlns:a16="http://schemas.microsoft.com/office/drawing/2014/main" xmlns="" id="{01E62319-38E6-45D6-B827-2E3C839BBF60}"/>
                </a:ext>
              </a:extLst>
            </p:cNvPr>
            <p:cNvSpPr/>
            <p:nvPr/>
          </p:nvSpPr>
          <p:spPr>
            <a:xfrm>
              <a:off x="4747736" y="1006316"/>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9049" y="8096"/>
                    <a:pt x="7144" y="8096"/>
                    <a:pt x="7144" y="8096"/>
                  </a:cubicBezTo>
                  <a:cubicBezTo>
                    <a:pt x="7144" y="7144"/>
                    <a:pt x="9049" y="9049"/>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39" name="Freeform: Shape 138">
              <a:extLst>
                <a:ext uri="{FF2B5EF4-FFF2-40B4-BE49-F238E27FC236}">
                  <a16:creationId xmlns:a16="http://schemas.microsoft.com/office/drawing/2014/main" xmlns="" id="{27FBD2E9-9A50-4F26-826D-B8659165AB7E}"/>
                </a:ext>
              </a:extLst>
            </p:cNvPr>
            <p:cNvSpPr/>
            <p:nvPr/>
          </p:nvSpPr>
          <p:spPr>
            <a:xfrm>
              <a:off x="4753451" y="1057327"/>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7144" y="7567"/>
                    <a:pt x="10954"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140" name="Freeform: Shape 139">
              <a:extLst>
                <a:ext uri="{FF2B5EF4-FFF2-40B4-BE49-F238E27FC236}">
                  <a16:creationId xmlns:a16="http://schemas.microsoft.com/office/drawing/2014/main" xmlns="" id="{6FF56451-0BB6-4372-BEF4-E58B260C4C3F}"/>
                </a:ext>
              </a:extLst>
            </p:cNvPr>
            <p:cNvSpPr/>
            <p:nvPr/>
          </p:nvSpPr>
          <p:spPr>
            <a:xfrm>
              <a:off x="4747736" y="1324451"/>
              <a:ext cx="9525" cy="9525"/>
            </a:xfrm>
            <a:custGeom>
              <a:avLst/>
              <a:gdLst>
                <a:gd name="connsiteX0" fmla="*/ 9049 w 9525"/>
                <a:gd name="connsiteY0" fmla="*/ 7144 h 9525"/>
                <a:gd name="connsiteX1" fmla="*/ 7144 w 9525"/>
                <a:gd name="connsiteY1" fmla="*/ 8096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7144" y="7144"/>
                    <a:pt x="10001" y="9049"/>
                    <a:pt x="7144" y="8096"/>
                  </a:cubicBezTo>
                  <a:cubicBezTo>
                    <a:pt x="8096" y="7144"/>
                    <a:pt x="8096" y="7144"/>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141" name="Freeform: Shape 140">
              <a:extLst>
                <a:ext uri="{FF2B5EF4-FFF2-40B4-BE49-F238E27FC236}">
                  <a16:creationId xmlns:a16="http://schemas.microsoft.com/office/drawing/2014/main" xmlns="" id="{723A8600-EF21-4BFD-9C38-64C62A98C118}"/>
                </a:ext>
              </a:extLst>
            </p:cNvPr>
            <p:cNvSpPr/>
            <p:nvPr/>
          </p:nvSpPr>
          <p:spPr>
            <a:xfrm>
              <a:off x="4752499" y="1248251"/>
              <a:ext cx="590550" cy="104775"/>
            </a:xfrm>
            <a:custGeom>
              <a:avLst/>
              <a:gdLst>
                <a:gd name="connsiteX0" fmla="*/ 581501 w 590550"/>
                <a:gd name="connsiteY0" fmla="*/ 7144 h 104775"/>
                <a:gd name="connsiteX1" fmla="*/ 438626 w 590550"/>
                <a:gd name="connsiteY1" fmla="*/ 90964 h 104775"/>
                <a:gd name="connsiteX2" fmla="*/ 340519 w 590550"/>
                <a:gd name="connsiteY2" fmla="*/ 92869 h 104775"/>
                <a:gd name="connsiteX3" fmla="*/ 249079 w 590550"/>
                <a:gd name="connsiteY3" fmla="*/ 92869 h 104775"/>
                <a:gd name="connsiteX4" fmla="*/ 147161 w 590550"/>
                <a:gd name="connsiteY4" fmla="*/ 98584 h 104775"/>
                <a:gd name="connsiteX5" fmla="*/ 148114 w 590550"/>
                <a:gd name="connsiteY5" fmla="*/ 90011 h 104775"/>
                <a:gd name="connsiteX6" fmla="*/ 147161 w 590550"/>
                <a:gd name="connsiteY6" fmla="*/ 87154 h 104775"/>
                <a:gd name="connsiteX7" fmla="*/ 98584 w 590550"/>
                <a:gd name="connsiteY7" fmla="*/ 90011 h 104775"/>
                <a:gd name="connsiteX8" fmla="*/ 85249 w 590550"/>
                <a:gd name="connsiteY8" fmla="*/ 99536 h 104775"/>
                <a:gd name="connsiteX9" fmla="*/ 86201 w 590550"/>
                <a:gd name="connsiteY9" fmla="*/ 92869 h 104775"/>
                <a:gd name="connsiteX10" fmla="*/ 80486 w 590550"/>
                <a:gd name="connsiteY10" fmla="*/ 100489 h 104775"/>
                <a:gd name="connsiteX11" fmla="*/ 76676 w 590550"/>
                <a:gd name="connsiteY11" fmla="*/ 101441 h 104775"/>
                <a:gd name="connsiteX12" fmla="*/ 64294 w 590550"/>
                <a:gd name="connsiteY12" fmla="*/ 96679 h 104775"/>
                <a:gd name="connsiteX13" fmla="*/ 70961 w 590550"/>
                <a:gd name="connsiteY13" fmla="*/ 89059 h 104775"/>
                <a:gd name="connsiteX14" fmla="*/ 53816 w 590550"/>
                <a:gd name="connsiteY14" fmla="*/ 98584 h 104775"/>
                <a:gd name="connsiteX15" fmla="*/ 7144 w 590550"/>
                <a:gd name="connsiteY15" fmla="*/ 88106 h 104775"/>
                <a:gd name="connsiteX16" fmla="*/ 581501 w 590550"/>
                <a:gd name="connsiteY16" fmla="*/ 7144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90550" h="104775">
                  <a:moveTo>
                    <a:pt x="581501" y="7144"/>
                  </a:moveTo>
                  <a:cubicBezTo>
                    <a:pt x="606266" y="105251"/>
                    <a:pt x="470059" y="91916"/>
                    <a:pt x="438626" y="90964"/>
                  </a:cubicBezTo>
                  <a:cubicBezTo>
                    <a:pt x="408146" y="89059"/>
                    <a:pt x="355759" y="85249"/>
                    <a:pt x="340519" y="92869"/>
                  </a:cubicBezTo>
                  <a:cubicBezTo>
                    <a:pt x="338614" y="89059"/>
                    <a:pt x="250031" y="91916"/>
                    <a:pt x="249079" y="92869"/>
                  </a:cubicBezTo>
                  <a:cubicBezTo>
                    <a:pt x="251936" y="91916"/>
                    <a:pt x="148114" y="93821"/>
                    <a:pt x="147161" y="98584"/>
                  </a:cubicBezTo>
                  <a:cubicBezTo>
                    <a:pt x="143351" y="93821"/>
                    <a:pt x="153829" y="98584"/>
                    <a:pt x="148114" y="90011"/>
                  </a:cubicBezTo>
                  <a:cubicBezTo>
                    <a:pt x="146209" y="90964"/>
                    <a:pt x="146209" y="90011"/>
                    <a:pt x="147161" y="87154"/>
                  </a:cubicBezTo>
                  <a:cubicBezTo>
                    <a:pt x="141446" y="90964"/>
                    <a:pt x="91916" y="106204"/>
                    <a:pt x="98584" y="90011"/>
                  </a:cubicBezTo>
                  <a:cubicBezTo>
                    <a:pt x="97631" y="90011"/>
                    <a:pt x="88106" y="100489"/>
                    <a:pt x="85249" y="99536"/>
                  </a:cubicBezTo>
                  <a:cubicBezTo>
                    <a:pt x="86201" y="98584"/>
                    <a:pt x="88106" y="92869"/>
                    <a:pt x="86201" y="92869"/>
                  </a:cubicBezTo>
                  <a:cubicBezTo>
                    <a:pt x="82391" y="93821"/>
                    <a:pt x="82391" y="98584"/>
                    <a:pt x="80486" y="100489"/>
                  </a:cubicBezTo>
                  <a:cubicBezTo>
                    <a:pt x="81439" y="98584"/>
                    <a:pt x="80486" y="98584"/>
                    <a:pt x="76676" y="101441"/>
                  </a:cubicBezTo>
                  <a:cubicBezTo>
                    <a:pt x="76676" y="101441"/>
                    <a:pt x="70961" y="90011"/>
                    <a:pt x="64294" y="96679"/>
                  </a:cubicBezTo>
                  <a:cubicBezTo>
                    <a:pt x="73819" y="108109"/>
                    <a:pt x="70009" y="86201"/>
                    <a:pt x="70961" y="89059"/>
                  </a:cubicBezTo>
                  <a:cubicBezTo>
                    <a:pt x="68104" y="89059"/>
                    <a:pt x="53816" y="98584"/>
                    <a:pt x="53816" y="98584"/>
                  </a:cubicBezTo>
                  <a:cubicBezTo>
                    <a:pt x="49054" y="97631"/>
                    <a:pt x="12859" y="81439"/>
                    <a:pt x="7144" y="88106"/>
                  </a:cubicBezTo>
                  <a:cubicBezTo>
                    <a:pt x="87154" y="59531"/>
                    <a:pt x="566261" y="143351"/>
                    <a:pt x="581501" y="7144"/>
                  </a:cubicBezTo>
                  <a:close/>
                </a:path>
              </a:pathLst>
            </a:custGeom>
            <a:grpFill/>
            <a:ln w="9525" cap="flat">
              <a:noFill/>
              <a:prstDash val="solid"/>
              <a:miter/>
            </a:ln>
          </p:spPr>
          <p:txBody>
            <a:bodyPr rtlCol="0" anchor="ctr"/>
            <a:lstStyle/>
            <a:p>
              <a:endParaRPr lang="en-US">
                <a:solidFill>
                  <a:prstClr val="black"/>
                </a:solidFill>
              </a:endParaRPr>
            </a:p>
          </p:txBody>
        </p:sp>
        <p:sp>
          <p:nvSpPr>
            <p:cNvPr id="142" name="Freeform: Shape 141">
              <a:extLst>
                <a:ext uri="{FF2B5EF4-FFF2-40B4-BE49-F238E27FC236}">
                  <a16:creationId xmlns:a16="http://schemas.microsoft.com/office/drawing/2014/main" xmlns="" id="{0126AE1B-841B-4409-871F-E9033E7ED2C3}"/>
                </a:ext>
              </a:extLst>
            </p:cNvPr>
            <p:cNvSpPr/>
            <p:nvPr/>
          </p:nvSpPr>
          <p:spPr>
            <a:xfrm>
              <a:off x="4752499" y="1324451"/>
              <a:ext cx="9525" cy="9525"/>
            </a:xfrm>
            <a:custGeom>
              <a:avLst/>
              <a:gdLst>
                <a:gd name="connsiteX0" fmla="*/ 7144 w 9525"/>
                <a:gd name="connsiteY0" fmla="*/ 7144 h 9525"/>
                <a:gd name="connsiteX1" fmla="*/ 8096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9049"/>
                    <a:pt x="8096" y="10001"/>
                  </a:cubicBezTo>
                  <a:cubicBezTo>
                    <a:pt x="8096"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43" name="Freeform: Shape 142">
              <a:extLst>
                <a:ext uri="{FF2B5EF4-FFF2-40B4-BE49-F238E27FC236}">
                  <a16:creationId xmlns:a16="http://schemas.microsoft.com/office/drawing/2014/main" xmlns="" id="{AA2EF932-B1F8-42C0-B61A-E5C180C5484F}"/>
                </a:ext>
              </a:extLst>
            </p:cNvPr>
            <p:cNvSpPr/>
            <p:nvPr/>
          </p:nvSpPr>
          <p:spPr>
            <a:xfrm>
              <a:off x="4795890" y="1335881"/>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7144"/>
                    <a:pt x="6615" y="8096"/>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44" name="Freeform: Shape 143">
              <a:extLst>
                <a:ext uri="{FF2B5EF4-FFF2-40B4-BE49-F238E27FC236}">
                  <a16:creationId xmlns:a16="http://schemas.microsoft.com/office/drawing/2014/main" xmlns="" id="{0397DC16-4AEA-426B-822E-76129CB29A9E}"/>
                </a:ext>
              </a:extLst>
            </p:cNvPr>
            <p:cNvSpPr/>
            <p:nvPr/>
          </p:nvSpPr>
          <p:spPr>
            <a:xfrm>
              <a:off x="4803934" y="1335881"/>
              <a:ext cx="9525" cy="9525"/>
            </a:xfrm>
            <a:custGeom>
              <a:avLst/>
              <a:gdLst>
                <a:gd name="connsiteX0" fmla="*/ 10954 w 9525"/>
                <a:gd name="connsiteY0" fmla="*/ 7144 h 9525"/>
                <a:gd name="connsiteX1" fmla="*/ 7144 w 9525"/>
                <a:gd name="connsiteY1" fmla="*/ 9049 h 9525"/>
                <a:gd name="connsiteX2" fmla="*/ 10954 w 9525"/>
                <a:gd name="connsiteY2" fmla="*/ 7144 h 9525"/>
              </a:gdLst>
              <a:ahLst/>
              <a:cxnLst>
                <a:cxn ang="0">
                  <a:pos x="connsiteX0" y="connsiteY0"/>
                </a:cxn>
                <a:cxn ang="0">
                  <a:pos x="connsiteX1" y="connsiteY1"/>
                </a:cxn>
                <a:cxn ang="0">
                  <a:pos x="connsiteX2" y="connsiteY2"/>
                </a:cxn>
              </a:cxnLst>
              <a:rect l="l" t="t" r="r" b="b"/>
              <a:pathLst>
                <a:path w="9525" h="9525">
                  <a:moveTo>
                    <a:pt x="10954" y="7144"/>
                  </a:moveTo>
                  <a:cubicBezTo>
                    <a:pt x="10954" y="8096"/>
                    <a:pt x="8096" y="9049"/>
                    <a:pt x="7144" y="9049"/>
                  </a:cubicBezTo>
                  <a:lnTo>
                    <a:pt x="10954" y="7144"/>
                  </a:lnTo>
                  <a:close/>
                </a:path>
              </a:pathLst>
            </a:custGeom>
            <a:grpFill/>
            <a:ln w="9525" cap="flat">
              <a:noFill/>
              <a:prstDash val="solid"/>
              <a:miter/>
            </a:ln>
          </p:spPr>
          <p:txBody>
            <a:bodyPr rtlCol="0" anchor="ctr"/>
            <a:lstStyle/>
            <a:p>
              <a:endParaRPr lang="en-US">
                <a:solidFill>
                  <a:prstClr val="black"/>
                </a:solidFill>
              </a:endParaRPr>
            </a:p>
          </p:txBody>
        </p:sp>
        <p:sp>
          <p:nvSpPr>
            <p:cNvPr id="145" name="Freeform: Shape 144">
              <a:extLst>
                <a:ext uri="{FF2B5EF4-FFF2-40B4-BE49-F238E27FC236}">
                  <a16:creationId xmlns:a16="http://schemas.microsoft.com/office/drawing/2014/main" xmlns="" id="{67236EF6-825E-42ED-8FE4-A589C4655516}"/>
                </a:ext>
              </a:extLst>
            </p:cNvPr>
            <p:cNvSpPr/>
            <p:nvPr/>
          </p:nvSpPr>
          <p:spPr>
            <a:xfrm>
              <a:off x="4817269" y="1339691"/>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9049" y="8096"/>
                    <a:pt x="9049" y="8096"/>
                    <a:pt x="7144" y="8096"/>
                  </a:cubicBezTo>
                  <a:cubicBezTo>
                    <a:pt x="8096" y="8096"/>
                    <a:pt x="8096"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46" name="Freeform: Shape 145">
              <a:extLst>
                <a:ext uri="{FF2B5EF4-FFF2-40B4-BE49-F238E27FC236}">
                  <a16:creationId xmlns:a16="http://schemas.microsoft.com/office/drawing/2014/main" xmlns="" id="{FA222110-3C73-4914-8147-7E2AD1E06645}"/>
                </a:ext>
              </a:extLst>
            </p:cNvPr>
            <p:cNvSpPr/>
            <p:nvPr/>
          </p:nvSpPr>
          <p:spPr>
            <a:xfrm>
              <a:off x="4819174" y="1337786"/>
              <a:ext cx="9525" cy="9525"/>
            </a:xfrm>
            <a:custGeom>
              <a:avLst/>
              <a:gdLst>
                <a:gd name="connsiteX0" fmla="*/ 7144 w 9525"/>
                <a:gd name="connsiteY0" fmla="*/ 7144 h 9525"/>
                <a:gd name="connsiteX1" fmla="*/ 9049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7144"/>
                    <a:pt x="8096" y="8096"/>
                    <a:pt x="9049" y="8096"/>
                  </a:cubicBezTo>
                  <a:cubicBezTo>
                    <a:pt x="9049" y="7144"/>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47" name="Freeform: Shape 146">
              <a:extLst>
                <a:ext uri="{FF2B5EF4-FFF2-40B4-BE49-F238E27FC236}">
                  <a16:creationId xmlns:a16="http://schemas.microsoft.com/office/drawing/2014/main" xmlns="" id="{EF2054E1-8502-47B0-8A0D-DD3757554F01}"/>
                </a:ext>
              </a:extLst>
            </p:cNvPr>
            <p:cNvSpPr/>
            <p:nvPr/>
          </p:nvSpPr>
          <p:spPr>
            <a:xfrm>
              <a:off x="4841839" y="1340220"/>
              <a:ext cx="9525" cy="9525"/>
            </a:xfrm>
            <a:custGeom>
              <a:avLst/>
              <a:gdLst>
                <a:gd name="connsiteX0" fmla="*/ 7338 w 9525"/>
                <a:gd name="connsiteY0" fmla="*/ 7567 h 9525"/>
                <a:gd name="connsiteX1" fmla="*/ 9243 w 9525"/>
                <a:gd name="connsiteY1" fmla="*/ 7567 h 9525"/>
                <a:gd name="connsiteX2" fmla="*/ 7338 w 9525"/>
                <a:gd name="connsiteY2" fmla="*/ 7567 h 9525"/>
              </a:gdLst>
              <a:ahLst/>
              <a:cxnLst>
                <a:cxn ang="0">
                  <a:pos x="connsiteX0" y="connsiteY0"/>
                </a:cxn>
                <a:cxn ang="0">
                  <a:pos x="connsiteX1" y="connsiteY1"/>
                </a:cxn>
                <a:cxn ang="0">
                  <a:pos x="connsiteX2" y="connsiteY2"/>
                </a:cxn>
              </a:cxnLst>
              <a:rect l="l" t="t" r="r" b="b"/>
              <a:pathLst>
                <a:path w="9525" h="9525">
                  <a:moveTo>
                    <a:pt x="7338" y="7567"/>
                  </a:moveTo>
                  <a:cubicBezTo>
                    <a:pt x="8291" y="7567"/>
                    <a:pt x="9243" y="6615"/>
                    <a:pt x="9243" y="7567"/>
                  </a:cubicBezTo>
                  <a:cubicBezTo>
                    <a:pt x="9243" y="6615"/>
                    <a:pt x="6386" y="8520"/>
                    <a:pt x="7338" y="7567"/>
                  </a:cubicBezTo>
                  <a:close/>
                </a:path>
              </a:pathLst>
            </a:custGeom>
            <a:grpFill/>
            <a:ln w="9525" cap="flat">
              <a:noFill/>
              <a:prstDash val="solid"/>
              <a:miter/>
            </a:ln>
          </p:spPr>
          <p:txBody>
            <a:bodyPr rtlCol="0" anchor="ctr"/>
            <a:lstStyle/>
            <a:p>
              <a:endParaRPr lang="en-US">
                <a:solidFill>
                  <a:prstClr val="black"/>
                </a:solidFill>
              </a:endParaRPr>
            </a:p>
          </p:txBody>
        </p:sp>
        <p:sp>
          <p:nvSpPr>
            <p:cNvPr id="148" name="Freeform: Shape 147">
              <a:extLst>
                <a:ext uri="{FF2B5EF4-FFF2-40B4-BE49-F238E27FC236}">
                  <a16:creationId xmlns:a16="http://schemas.microsoft.com/office/drawing/2014/main" xmlns="" id="{5BCAA61C-7DE9-4893-9ED2-9C88EE8BBFCF}"/>
                </a:ext>
              </a:extLst>
            </p:cNvPr>
            <p:cNvSpPr/>
            <p:nvPr/>
          </p:nvSpPr>
          <p:spPr>
            <a:xfrm>
              <a:off x="4852511" y="133873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8096"/>
                    <a:pt x="8096"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49" name="Freeform: Shape 148">
              <a:extLst>
                <a:ext uri="{FF2B5EF4-FFF2-40B4-BE49-F238E27FC236}">
                  <a16:creationId xmlns:a16="http://schemas.microsoft.com/office/drawing/2014/main" xmlns="" id="{40B33427-7433-4394-BB92-0F31F5BA4C56}"/>
                </a:ext>
              </a:extLst>
            </p:cNvPr>
            <p:cNvSpPr/>
            <p:nvPr/>
          </p:nvSpPr>
          <p:spPr>
            <a:xfrm>
              <a:off x="5034291" y="1334928"/>
              <a:ext cx="9525" cy="9525"/>
            </a:xfrm>
            <a:custGeom>
              <a:avLst/>
              <a:gdLst>
                <a:gd name="connsiteX0" fmla="*/ 8244 w 9525"/>
                <a:gd name="connsiteY0" fmla="*/ 7144 h 9525"/>
                <a:gd name="connsiteX1" fmla="*/ 8244 w 9525"/>
                <a:gd name="connsiteY1" fmla="*/ 7144 h 9525"/>
              </a:gdLst>
              <a:ahLst/>
              <a:cxnLst>
                <a:cxn ang="0">
                  <a:pos x="connsiteX0" y="connsiteY0"/>
                </a:cxn>
                <a:cxn ang="0">
                  <a:pos x="connsiteX1" y="connsiteY1"/>
                </a:cxn>
              </a:cxnLst>
              <a:rect l="l" t="t" r="r" b="b"/>
              <a:pathLst>
                <a:path w="9525" h="9525">
                  <a:moveTo>
                    <a:pt x="8244" y="7144"/>
                  </a:moveTo>
                  <a:cubicBezTo>
                    <a:pt x="6339" y="7144"/>
                    <a:pt x="7291" y="7144"/>
                    <a:pt x="82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50" name="Freeform: Shape 149">
              <a:extLst>
                <a:ext uri="{FF2B5EF4-FFF2-40B4-BE49-F238E27FC236}">
                  <a16:creationId xmlns:a16="http://schemas.microsoft.com/office/drawing/2014/main" xmlns="" id="{D7526696-50BF-4B55-A4DB-36A5CEBE534B}"/>
                </a:ext>
              </a:extLst>
            </p:cNvPr>
            <p:cNvSpPr/>
            <p:nvPr/>
          </p:nvSpPr>
          <p:spPr>
            <a:xfrm>
              <a:off x="5120164" y="1334662"/>
              <a:ext cx="9525" cy="9525"/>
            </a:xfrm>
            <a:custGeom>
              <a:avLst/>
              <a:gdLst>
                <a:gd name="connsiteX0" fmla="*/ 7144 w 9525"/>
                <a:gd name="connsiteY0" fmla="*/ 7410 h 9525"/>
                <a:gd name="connsiteX1" fmla="*/ 8096 w 9525"/>
                <a:gd name="connsiteY1" fmla="*/ 8363 h 9525"/>
                <a:gd name="connsiteX2" fmla="*/ 7144 w 9525"/>
                <a:gd name="connsiteY2" fmla="*/ 7410 h 9525"/>
              </a:gdLst>
              <a:ahLst/>
              <a:cxnLst>
                <a:cxn ang="0">
                  <a:pos x="connsiteX0" y="connsiteY0"/>
                </a:cxn>
                <a:cxn ang="0">
                  <a:pos x="connsiteX1" y="connsiteY1"/>
                </a:cxn>
                <a:cxn ang="0">
                  <a:pos x="connsiteX2" y="connsiteY2"/>
                </a:cxn>
              </a:cxnLst>
              <a:rect l="l" t="t" r="r" b="b"/>
              <a:pathLst>
                <a:path w="9525" h="9525">
                  <a:moveTo>
                    <a:pt x="7144" y="7410"/>
                  </a:moveTo>
                  <a:cubicBezTo>
                    <a:pt x="8096" y="6458"/>
                    <a:pt x="8096" y="8363"/>
                    <a:pt x="8096" y="8363"/>
                  </a:cubicBezTo>
                  <a:cubicBezTo>
                    <a:pt x="7144" y="9315"/>
                    <a:pt x="8096" y="7410"/>
                    <a:pt x="7144" y="7410"/>
                  </a:cubicBezTo>
                  <a:close/>
                </a:path>
              </a:pathLst>
            </a:custGeom>
            <a:grpFill/>
            <a:ln w="9525" cap="flat">
              <a:noFill/>
              <a:prstDash val="solid"/>
              <a:miter/>
            </a:ln>
          </p:spPr>
          <p:txBody>
            <a:bodyPr rtlCol="0" anchor="ctr"/>
            <a:lstStyle/>
            <a:p>
              <a:endParaRPr lang="en-US">
                <a:solidFill>
                  <a:prstClr val="black"/>
                </a:solidFill>
              </a:endParaRPr>
            </a:p>
          </p:txBody>
        </p:sp>
        <p:sp>
          <p:nvSpPr>
            <p:cNvPr id="151" name="Freeform: Shape 150">
              <a:extLst>
                <a:ext uri="{FF2B5EF4-FFF2-40B4-BE49-F238E27FC236}">
                  <a16:creationId xmlns:a16="http://schemas.microsoft.com/office/drawing/2014/main" xmlns="" id="{4A55097F-83A6-4E50-98A7-6024720B3D75}"/>
                </a:ext>
              </a:extLst>
            </p:cNvPr>
            <p:cNvSpPr/>
            <p:nvPr/>
          </p:nvSpPr>
          <p:spPr>
            <a:xfrm>
              <a:off x="5164508" y="1329954"/>
              <a:ext cx="9525" cy="9525"/>
            </a:xfrm>
            <a:custGeom>
              <a:avLst/>
              <a:gdLst>
                <a:gd name="connsiteX0" fmla="*/ 7567 w 9525"/>
                <a:gd name="connsiteY0" fmla="*/ 9260 h 9525"/>
                <a:gd name="connsiteX1" fmla="*/ 7567 w 9525"/>
                <a:gd name="connsiteY1" fmla="*/ 9260 h 9525"/>
              </a:gdLst>
              <a:ahLst/>
              <a:cxnLst>
                <a:cxn ang="0">
                  <a:pos x="connsiteX0" y="connsiteY0"/>
                </a:cxn>
                <a:cxn ang="0">
                  <a:pos x="connsiteX1" y="connsiteY1"/>
                </a:cxn>
              </a:cxnLst>
              <a:rect l="l" t="t" r="r" b="b"/>
              <a:pathLst>
                <a:path w="9525" h="9525">
                  <a:moveTo>
                    <a:pt x="7567" y="9260"/>
                  </a:moveTo>
                  <a:cubicBezTo>
                    <a:pt x="7567" y="9260"/>
                    <a:pt x="6615" y="4498"/>
                    <a:pt x="7567" y="9260"/>
                  </a:cubicBezTo>
                  <a:close/>
                </a:path>
              </a:pathLst>
            </a:custGeom>
            <a:grpFill/>
            <a:ln w="9525" cap="flat">
              <a:noFill/>
              <a:prstDash val="solid"/>
              <a:miter/>
            </a:ln>
          </p:spPr>
          <p:txBody>
            <a:bodyPr rtlCol="0" anchor="ctr"/>
            <a:lstStyle/>
            <a:p>
              <a:endParaRPr lang="en-US">
                <a:solidFill>
                  <a:prstClr val="black"/>
                </a:solidFill>
              </a:endParaRPr>
            </a:p>
          </p:txBody>
        </p:sp>
        <p:sp>
          <p:nvSpPr>
            <p:cNvPr id="152" name="Freeform: Shape 151">
              <a:extLst>
                <a:ext uri="{FF2B5EF4-FFF2-40B4-BE49-F238E27FC236}">
                  <a16:creationId xmlns:a16="http://schemas.microsoft.com/office/drawing/2014/main" xmlns="" id="{0E32518A-465E-4BF4-A5E0-6A4EA6B8D29D}"/>
                </a:ext>
              </a:extLst>
            </p:cNvPr>
            <p:cNvSpPr/>
            <p:nvPr/>
          </p:nvSpPr>
          <p:spPr>
            <a:xfrm>
              <a:off x="5304949" y="1291671"/>
              <a:ext cx="9525" cy="9525"/>
            </a:xfrm>
            <a:custGeom>
              <a:avLst/>
              <a:gdLst>
                <a:gd name="connsiteX0" fmla="*/ 7144 w 9525"/>
                <a:gd name="connsiteY0" fmla="*/ 8491 h 9525"/>
                <a:gd name="connsiteX1" fmla="*/ 8096 w 9525"/>
                <a:gd name="connsiteY1" fmla="*/ 7538 h 9525"/>
                <a:gd name="connsiteX2" fmla="*/ 7144 w 9525"/>
                <a:gd name="connsiteY2" fmla="*/ 8491 h 9525"/>
              </a:gdLst>
              <a:ahLst/>
              <a:cxnLst>
                <a:cxn ang="0">
                  <a:pos x="connsiteX0" y="connsiteY0"/>
                </a:cxn>
                <a:cxn ang="0">
                  <a:pos x="connsiteX1" y="connsiteY1"/>
                </a:cxn>
                <a:cxn ang="0">
                  <a:pos x="connsiteX2" y="connsiteY2"/>
                </a:cxn>
              </a:cxnLst>
              <a:rect l="l" t="t" r="r" b="b"/>
              <a:pathLst>
                <a:path w="9525" h="9525">
                  <a:moveTo>
                    <a:pt x="7144" y="8491"/>
                  </a:moveTo>
                  <a:cubicBezTo>
                    <a:pt x="9049" y="7538"/>
                    <a:pt x="6191" y="6586"/>
                    <a:pt x="8096" y="7538"/>
                  </a:cubicBezTo>
                  <a:cubicBezTo>
                    <a:pt x="9049" y="8491"/>
                    <a:pt x="8096" y="9443"/>
                    <a:pt x="7144" y="8491"/>
                  </a:cubicBezTo>
                  <a:close/>
                </a:path>
              </a:pathLst>
            </a:custGeom>
            <a:grpFill/>
            <a:ln w="9525" cap="flat">
              <a:noFill/>
              <a:prstDash val="solid"/>
              <a:miter/>
            </a:ln>
          </p:spPr>
          <p:txBody>
            <a:bodyPr rtlCol="0" anchor="ctr"/>
            <a:lstStyle/>
            <a:p>
              <a:endParaRPr lang="en-US">
                <a:solidFill>
                  <a:prstClr val="black"/>
                </a:solidFill>
              </a:endParaRPr>
            </a:p>
          </p:txBody>
        </p:sp>
        <p:sp>
          <p:nvSpPr>
            <p:cNvPr id="153" name="Freeform: Shape 152">
              <a:extLst>
                <a:ext uri="{FF2B5EF4-FFF2-40B4-BE49-F238E27FC236}">
                  <a16:creationId xmlns:a16="http://schemas.microsoft.com/office/drawing/2014/main" xmlns="" id="{200C58F6-1E01-4375-8547-E7DD3F8E93DB}"/>
                </a:ext>
              </a:extLst>
            </p:cNvPr>
            <p:cNvSpPr/>
            <p:nvPr/>
          </p:nvSpPr>
          <p:spPr>
            <a:xfrm>
              <a:off x="4758214" y="1278731"/>
              <a:ext cx="552450" cy="38100"/>
            </a:xfrm>
            <a:custGeom>
              <a:avLst/>
              <a:gdLst>
                <a:gd name="connsiteX0" fmla="*/ 7144 w 552450"/>
                <a:gd name="connsiteY0" fmla="*/ 27146 h 38100"/>
                <a:gd name="connsiteX1" fmla="*/ 160496 w 552450"/>
                <a:gd name="connsiteY1" fmla="*/ 31909 h 38100"/>
                <a:gd name="connsiteX2" fmla="*/ 245269 w 552450"/>
                <a:gd name="connsiteY2" fmla="*/ 25241 h 38100"/>
                <a:gd name="connsiteX3" fmla="*/ 324326 w 552450"/>
                <a:gd name="connsiteY3" fmla="*/ 23336 h 38100"/>
                <a:gd name="connsiteX4" fmla="*/ 419576 w 552450"/>
                <a:gd name="connsiteY4" fmla="*/ 12859 h 38100"/>
                <a:gd name="connsiteX5" fmla="*/ 419576 w 552450"/>
                <a:gd name="connsiteY5" fmla="*/ 21431 h 38100"/>
                <a:gd name="connsiteX6" fmla="*/ 420529 w 552450"/>
                <a:gd name="connsiteY6" fmla="*/ 24289 h 38100"/>
                <a:gd name="connsiteX7" fmla="*/ 471964 w 552450"/>
                <a:gd name="connsiteY7" fmla="*/ 18574 h 38100"/>
                <a:gd name="connsiteX8" fmla="*/ 482441 w 552450"/>
                <a:gd name="connsiteY8" fmla="*/ 9049 h 38100"/>
                <a:gd name="connsiteX9" fmla="*/ 482441 w 552450"/>
                <a:gd name="connsiteY9" fmla="*/ 15716 h 38100"/>
                <a:gd name="connsiteX10" fmla="*/ 487204 w 552450"/>
                <a:gd name="connsiteY10" fmla="*/ 8096 h 38100"/>
                <a:gd name="connsiteX11" fmla="*/ 490061 w 552450"/>
                <a:gd name="connsiteY11" fmla="*/ 7144 h 38100"/>
                <a:gd name="connsiteX12" fmla="*/ 499586 w 552450"/>
                <a:gd name="connsiteY12" fmla="*/ 9049 h 38100"/>
                <a:gd name="connsiteX13" fmla="*/ 495776 w 552450"/>
                <a:gd name="connsiteY13" fmla="*/ 19526 h 38100"/>
                <a:gd name="connsiteX14" fmla="*/ 510064 w 552450"/>
                <a:gd name="connsiteY14" fmla="*/ 9049 h 38100"/>
                <a:gd name="connsiteX15" fmla="*/ 547211 w 552450"/>
                <a:gd name="connsiteY15" fmla="*/ 15716 h 38100"/>
                <a:gd name="connsiteX16" fmla="*/ 550069 w 552450"/>
                <a:gd name="connsiteY16" fmla="*/ 17621 h 38100"/>
                <a:gd name="connsiteX17" fmla="*/ 372904 w 552450"/>
                <a:gd name="connsiteY17" fmla="*/ 35719 h 38100"/>
                <a:gd name="connsiteX18" fmla="*/ 244316 w 552450"/>
                <a:gd name="connsiteY18" fmla="*/ 38576 h 38100"/>
                <a:gd name="connsiteX19" fmla="*/ 7144 w 552450"/>
                <a:gd name="connsiteY19" fmla="*/ 27146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52450" h="38100">
                  <a:moveTo>
                    <a:pt x="7144" y="27146"/>
                  </a:moveTo>
                  <a:cubicBezTo>
                    <a:pt x="34766" y="10001"/>
                    <a:pt x="139541" y="31909"/>
                    <a:pt x="160496" y="31909"/>
                  </a:cubicBezTo>
                  <a:cubicBezTo>
                    <a:pt x="185261" y="31909"/>
                    <a:pt x="233839" y="32861"/>
                    <a:pt x="245269" y="25241"/>
                  </a:cubicBezTo>
                  <a:cubicBezTo>
                    <a:pt x="246221" y="28099"/>
                    <a:pt x="324326" y="23336"/>
                    <a:pt x="324326" y="23336"/>
                  </a:cubicBezTo>
                  <a:cubicBezTo>
                    <a:pt x="321469" y="24289"/>
                    <a:pt x="419576" y="17621"/>
                    <a:pt x="419576" y="12859"/>
                  </a:cubicBezTo>
                  <a:cubicBezTo>
                    <a:pt x="424339" y="18574"/>
                    <a:pt x="412909" y="10954"/>
                    <a:pt x="419576" y="21431"/>
                  </a:cubicBezTo>
                  <a:cubicBezTo>
                    <a:pt x="421481" y="20479"/>
                    <a:pt x="421481" y="21431"/>
                    <a:pt x="420529" y="24289"/>
                  </a:cubicBezTo>
                  <a:cubicBezTo>
                    <a:pt x="425291" y="20479"/>
                    <a:pt x="477679" y="1429"/>
                    <a:pt x="471964" y="18574"/>
                  </a:cubicBezTo>
                  <a:cubicBezTo>
                    <a:pt x="471964" y="18574"/>
                    <a:pt x="481489" y="8096"/>
                    <a:pt x="482441" y="9049"/>
                  </a:cubicBezTo>
                  <a:cubicBezTo>
                    <a:pt x="481489" y="9049"/>
                    <a:pt x="479584" y="15716"/>
                    <a:pt x="482441" y="15716"/>
                  </a:cubicBezTo>
                  <a:cubicBezTo>
                    <a:pt x="486251" y="14764"/>
                    <a:pt x="485299" y="9049"/>
                    <a:pt x="487204" y="8096"/>
                  </a:cubicBezTo>
                  <a:cubicBezTo>
                    <a:pt x="486251" y="10001"/>
                    <a:pt x="487204" y="10001"/>
                    <a:pt x="490061" y="7144"/>
                  </a:cubicBezTo>
                  <a:cubicBezTo>
                    <a:pt x="493871" y="13811"/>
                    <a:pt x="487204" y="10954"/>
                    <a:pt x="499586" y="9049"/>
                  </a:cubicBezTo>
                  <a:cubicBezTo>
                    <a:pt x="498634" y="16669"/>
                    <a:pt x="492919" y="9049"/>
                    <a:pt x="495776" y="19526"/>
                  </a:cubicBezTo>
                  <a:cubicBezTo>
                    <a:pt x="497681" y="19526"/>
                    <a:pt x="510064" y="10001"/>
                    <a:pt x="510064" y="9049"/>
                  </a:cubicBezTo>
                  <a:cubicBezTo>
                    <a:pt x="522446" y="10954"/>
                    <a:pt x="533876" y="19526"/>
                    <a:pt x="547211" y="15716"/>
                  </a:cubicBezTo>
                  <a:cubicBezTo>
                    <a:pt x="547211" y="16669"/>
                    <a:pt x="550069" y="17621"/>
                    <a:pt x="550069" y="17621"/>
                  </a:cubicBezTo>
                  <a:cubicBezTo>
                    <a:pt x="533876" y="27146"/>
                    <a:pt x="420529" y="32861"/>
                    <a:pt x="372904" y="35719"/>
                  </a:cubicBezTo>
                  <a:cubicBezTo>
                    <a:pt x="329089" y="38576"/>
                    <a:pt x="284321" y="36671"/>
                    <a:pt x="244316" y="38576"/>
                  </a:cubicBezTo>
                  <a:cubicBezTo>
                    <a:pt x="185261" y="42386"/>
                    <a:pt x="45244" y="21431"/>
                    <a:pt x="7144" y="27146"/>
                  </a:cubicBezTo>
                  <a:close/>
                </a:path>
              </a:pathLst>
            </a:custGeom>
            <a:grpFill/>
            <a:ln w="9525" cap="flat">
              <a:noFill/>
              <a:prstDash val="solid"/>
              <a:miter/>
            </a:ln>
          </p:spPr>
          <p:txBody>
            <a:bodyPr rtlCol="0" anchor="ctr"/>
            <a:lstStyle/>
            <a:p>
              <a:endParaRPr lang="en-US">
                <a:solidFill>
                  <a:prstClr val="black"/>
                </a:solidFill>
              </a:endParaRPr>
            </a:p>
          </p:txBody>
        </p:sp>
        <p:sp>
          <p:nvSpPr>
            <p:cNvPr id="154" name="Freeform: Shape 153">
              <a:extLst>
                <a:ext uri="{FF2B5EF4-FFF2-40B4-BE49-F238E27FC236}">
                  <a16:creationId xmlns:a16="http://schemas.microsoft.com/office/drawing/2014/main" xmlns="" id="{F55CF8FB-F591-498E-AF84-8E4766F884D3}"/>
                </a:ext>
              </a:extLst>
            </p:cNvPr>
            <p:cNvSpPr/>
            <p:nvPr/>
          </p:nvSpPr>
          <p:spPr>
            <a:xfrm>
              <a:off x="5301697" y="1291113"/>
              <a:ext cx="9525" cy="9525"/>
            </a:xfrm>
            <a:custGeom>
              <a:avLst/>
              <a:gdLst>
                <a:gd name="connsiteX0" fmla="*/ 8491 w 9525"/>
                <a:gd name="connsiteY0" fmla="*/ 10001 h 9525"/>
                <a:gd name="connsiteX1" fmla="*/ 7538 w 9525"/>
                <a:gd name="connsiteY1" fmla="*/ 7144 h 9525"/>
                <a:gd name="connsiteX2" fmla="*/ 8491 w 9525"/>
                <a:gd name="connsiteY2" fmla="*/ 10001 h 9525"/>
              </a:gdLst>
              <a:ahLst/>
              <a:cxnLst>
                <a:cxn ang="0">
                  <a:pos x="connsiteX0" y="connsiteY0"/>
                </a:cxn>
                <a:cxn ang="0">
                  <a:pos x="connsiteX1" y="connsiteY1"/>
                </a:cxn>
                <a:cxn ang="0">
                  <a:pos x="connsiteX2" y="connsiteY2"/>
                </a:cxn>
              </a:cxnLst>
              <a:rect l="l" t="t" r="r" b="b"/>
              <a:pathLst>
                <a:path w="9525" h="9525">
                  <a:moveTo>
                    <a:pt x="8491" y="10001"/>
                  </a:moveTo>
                  <a:cubicBezTo>
                    <a:pt x="7538" y="9049"/>
                    <a:pt x="6586" y="8096"/>
                    <a:pt x="7538" y="7144"/>
                  </a:cubicBezTo>
                  <a:cubicBezTo>
                    <a:pt x="7538" y="8096"/>
                    <a:pt x="8491" y="9049"/>
                    <a:pt x="8491" y="10001"/>
                  </a:cubicBezTo>
                  <a:close/>
                </a:path>
              </a:pathLst>
            </a:custGeom>
            <a:grpFill/>
            <a:ln w="9525" cap="flat">
              <a:noFill/>
              <a:prstDash val="solid"/>
              <a:miter/>
            </a:ln>
          </p:spPr>
          <p:txBody>
            <a:bodyPr rtlCol="0" anchor="ctr"/>
            <a:lstStyle/>
            <a:p>
              <a:endParaRPr lang="en-US">
                <a:solidFill>
                  <a:prstClr val="black"/>
                </a:solidFill>
              </a:endParaRPr>
            </a:p>
          </p:txBody>
        </p:sp>
        <p:sp>
          <p:nvSpPr>
            <p:cNvPr id="155" name="Freeform: Shape 154">
              <a:extLst>
                <a:ext uri="{FF2B5EF4-FFF2-40B4-BE49-F238E27FC236}">
                  <a16:creationId xmlns:a16="http://schemas.microsoft.com/office/drawing/2014/main" xmlns="" id="{C4888F0D-0EC2-4FA9-BC42-11140FFF86DE}"/>
                </a:ext>
              </a:extLst>
            </p:cNvPr>
            <p:cNvSpPr/>
            <p:nvPr/>
          </p:nvSpPr>
          <p:spPr>
            <a:xfrm>
              <a:off x="5263991" y="1284022"/>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7144" y="7567"/>
                    <a:pt x="8096"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156" name="Freeform: Shape 155">
              <a:extLst>
                <a:ext uri="{FF2B5EF4-FFF2-40B4-BE49-F238E27FC236}">
                  <a16:creationId xmlns:a16="http://schemas.microsoft.com/office/drawing/2014/main" xmlns="" id="{43AED1D4-A316-4A4F-9B38-6C304635033E}"/>
                </a:ext>
              </a:extLst>
            </p:cNvPr>
            <p:cNvSpPr/>
            <p:nvPr/>
          </p:nvSpPr>
          <p:spPr>
            <a:xfrm>
              <a:off x="5254466" y="1282541"/>
              <a:ext cx="9525" cy="9525"/>
            </a:xfrm>
            <a:custGeom>
              <a:avLst/>
              <a:gdLst>
                <a:gd name="connsiteX0" fmla="*/ 7144 w 9525"/>
                <a:gd name="connsiteY0" fmla="*/ 9049 h 9525"/>
                <a:gd name="connsiteX1" fmla="*/ 10954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7144" y="8096"/>
                    <a:pt x="9049" y="7144"/>
                    <a:pt x="10954" y="7144"/>
                  </a:cubicBezTo>
                  <a:lnTo>
                    <a:pt x="7144" y="9049"/>
                  </a:lnTo>
                  <a:close/>
                </a:path>
              </a:pathLst>
            </a:custGeom>
            <a:grpFill/>
            <a:ln w="9525" cap="flat">
              <a:noFill/>
              <a:prstDash val="solid"/>
              <a:miter/>
            </a:ln>
          </p:spPr>
          <p:txBody>
            <a:bodyPr rtlCol="0" anchor="ctr"/>
            <a:lstStyle/>
            <a:p>
              <a:endParaRPr lang="en-US">
                <a:solidFill>
                  <a:prstClr val="black"/>
                </a:solidFill>
              </a:endParaRPr>
            </a:p>
          </p:txBody>
        </p:sp>
        <p:sp>
          <p:nvSpPr>
            <p:cNvPr id="157" name="Freeform: Shape 156">
              <a:extLst>
                <a:ext uri="{FF2B5EF4-FFF2-40B4-BE49-F238E27FC236}">
                  <a16:creationId xmlns:a16="http://schemas.microsoft.com/office/drawing/2014/main" xmlns="" id="{504D645C-733A-47DB-BCF2-666A2109D416}"/>
                </a:ext>
              </a:extLst>
            </p:cNvPr>
            <p:cNvSpPr/>
            <p:nvPr/>
          </p:nvSpPr>
          <p:spPr>
            <a:xfrm>
              <a:off x="5244227" y="1280636"/>
              <a:ext cx="9525" cy="9525"/>
            </a:xfrm>
            <a:custGeom>
              <a:avLst/>
              <a:gdLst>
                <a:gd name="connsiteX0" fmla="*/ 7858 w 9525"/>
                <a:gd name="connsiteY0" fmla="*/ 8096 h 9525"/>
                <a:gd name="connsiteX1" fmla="*/ 7858 w 9525"/>
                <a:gd name="connsiteY1" fmla="*/ 7144 h 9525"/>
                <a:gd name="connsiteX2" fmla="*/ 7858 w 9525"/>
                <a:gd name="connsiteY2" fmla="*/ 8096 h 9525"/>
              </a:gdLst>
              <a:ahLst/>
              <a:cxnLst>
                <a:cxn ang="0">
                  <a:pos x="connsiteX0" y="connsiteY0"/>
                </a:cxn>
                <a:cxn ang="0">
                  <a:pos x="connsiteX1" y="connsiteY1"/>
                </a:cxn>
                <a:cxn ang="0">
                  <a:pos x="connsiteX2" y="connsiteY2"/>
                </a:cxn>
              </a:cxnLst>
              <a:rect l="l" t="t" r="r" b="b"/>
              <a:pathLst>
                <a:path w="9525" h="9525">
                  <a:moveTo>
                    <a:pt x="7858" y="8096"/>
                  </a:moveTo>
                  <a:cubicBezTo>
                    <a:pt x="6906" y="7144"/>
                    <a:pt x="6906" y="7144"/>
                    <a:pt x="7858" y="7144"/>
                  </a:cubicBezTo>
                  <a:cubicBezTo>
                    <a:pt x="8811" y="7144"/>
                    <a:pt x="8811" y="7144"/>
                    <a:pt x="7858" y="8096"/>
                  </a:cubicBezTo>
                  <a:close/>
                </a:path>
              </a:pathLst>
            </a:custGeom>
            <a:grpFill/>
            <a:ln w="9525" cap="flat">
              <a:noFill/>
              <a:prstDash val="solid"/>
              <a:miter/>
            </a:ln>
          </p:spPr>
          <p:txBody>
            <a:bodyPr rtlCol="0" anchor="ctr"/>
            <a:lstStyle/>
            <a:p>
              <a:endParaRPr lang="en-US">
                <a:solidFill>
                  <a:prstClr val="black"/>
                </a:solidFill>
              </a:endParaRPr>
            </a:p>
          </p:txBody>
        </p:sp>
        <p:sp>
          <p:nvSpPr>
            <p:cNvPr id="158" name="Freeform: Shape 157">
              <a:extLst>
                <a:ext uri="{FF2B5EF4-FFF2-40B4-BE49-F238E27FC236}">
                  <a16:creationId xmlns:a16="http://schemas.microsoft.com/office/drawing/2014/main" xmlns="" id="{9D7316C5-4F17-42AD-9C93-ED036055CCB4}"/>
                </a:ext>
              </a:extLst>
            </p:cNvPr>
            <p:cNvSpPr/>
            <p:nvPr/>
          </p:nvSpPr>
          <p:spPr>
            <a:xfrm>
              <a:off x="5243036" y="1282541"/>
              <a:ext cx="9525" cy="9525"/>
            </a:xfrm>
            <a:custGeom>
              <a:avLst/>
              <a:gdLst>
                <a:gd name="connsiteX0" fmla="*/ 9049 w 9525"/>
                <a:gd name="connsiteY0" fmla="*/ 8096 h 9525"/>
                <a:gd name="connsiteX1" fmla="*/ 7144 w 9525"/>
                <a:gd name="connsiteY1" fmla="*/ 7144 h 9525"/>
                <a:gd name="connsiteX2" fmla="*/ 9049 w 9525"/>
                <a:gd name="connsiteY2" fmla="*/ 8096 h 9525"/>
              </a:gdLst>
              <a:ahLst/>
              <a:cxnLst>
                <a:cxn ang="0">
                  <a:pos x="connsiteX0" y="connsiteY0"/>
                </a:cxn>
                <a:cxn ang="0">
                  <a:pos x="connsiteX1" y="connsiteY1"/>
                </a:cxn>
                <a:cxn ang="0">
                  <a:pos x="connsiteX2" y="connsiteY2"/>
                </a:cxn>
              </a:cxnLst>
              <a:rect l="l" t="t" r="r" b="b"/>
              <a:pathLst>
                <a:path w="9525" h="9525">
                  <a:moveTo>
                    <a:pt x="9049" y="8096"/>
                  </a:moveTo>
                  <a:cubicBezTo>
                    <a:pt x="8096" y="8096"/>
                    <a:pt x="8096" y="8096"/>
                    <a:pt x="7144" y="7144"/>
                  </a:cubicBezTo>
                  <a:cubicBezTo>
                    <a:pt x="7144" y="8096"/>
                    <a:pt x="9049" y="6191"/>
                    <a:pt x="9049" y="8096"/>
                  </a:cubicBezTo>
                  <a:close/>
                </a:path>
              </a:pathLst>
            </a:custGeom>
            <a:grpFill/>
            <a:ln w="9525" cap="flat">
              <a:noFill/>
              <a:prstDash val="solid"/>
              <a:miter/>
            </a:ln>
          </p:spPr>
          <p:txBody>
            <a:bodyPr rtlCol="0" anchor="ctr"/>
            <a:lstStyle/>
            <a:p>
              <a:endParaRPr lang="en-US">
                <a:solidFill>
                  <a:prstClr val="black"/>
                </a:solidFill>
              </a:endParaRPr>
            </a:p>
          </p:txBody>
        </p:sp>
        <p:sp>
          <p:nvSpPr>
            <p:cNvPr id="159" name="Freeform: Shape 158">
              <a:extLst>
                <a:ext uri="{FF2B5EF4-FFF2-40B4-BE49-F238E27FC236}">
                  <a16:creationId xmlns:a16="http://schemas.microsoft.com/office/drawing/2014/main" xmlns="" id="{0B4F2F10-D9DB-4A20-AE34-DEE8C307C653}"/>
                </a:ext>
              </a:extLst>
            </p:cNvPr>
            <p:cNvSpPr/>
            <p:nvPr/>
          </p:nvSpPr>
          <p:spPr>
            <a:xfrm>
              <a:off x="5223034" y="1281313"/>
              <a:ext cx="9525" cy="9525"/>
            </a:xfrm>
            <a:custGeom>
              <a:avLst/>
              <a:gdLst>
                <a:gd name="connsiteX0" fmla="*/ 9049 w 9525"/>
                <a:gd name="connsiteY0" fmla="*/ 7419 h 9525"/>
                <a:gd name="connsiteX1" fmla="*/ 7144 w 9525"/>
                <a:gd name="connsiteY1" fmla="*/ 7419 h 9525"/>
                <a:gd name="connsiteX2" fmla="*/ 9049 w 9525"/>
                <a:gd name="connsiteY2" fmla="*/ 7419 h 9525"/>
              </a:gdLst>
              <a:ahLst/>
              <a:cxnLst>
                <a:cxn ang="0">
                  <a:pos x="connsiteX0" y="connsiteY0"/>
                </a:cxn>
                <a:cxn ang="0">
                  <a:pos x="connsiteX1" y="connsiteY1"/>
                </a:cxn>
                <a:cxn ang="0">
                  <a:pos x="connsiteX2" y="connsiteY2"/>
                </a:cxn>
              </a:cxnLst>
              <a:rect l="l" t="t" r="r" b="b"/>
              <a:pathLst>
                <a:path w="9525" h="9525">
                  <a:moveTo>
                    <a:pt x="9049" y="7419"/>
                  </a:moveTo>
                  <a:cubicBezTo>
                    <a:pt x="9049" y="7419"/>
                    <a:pt x="7144" y="8371"/>
                    <a:pt x="7144" y="7419"/>
                  </a:cubicBezTo>
                  <a:cubicBezTo>
                    <a:pt x="8096" y="8371"/>
                    <a:pt x="9049" y="6466"/>
                    <a:pt x="9049" y="7419"/>
                  </a:cubicBezTo>
                  <a:close/>
                </a:path>
              </a:pathLst>
            </a:custGeom>
            <a:grpFill/>
            <a:ln w="9525" cap="flat">
              <a:noFill/>
              <a:prstDash val="solid"/>
              <a:miter/>
            </a:ln>
          </p:spPr>
          <p:txBody>
            <a:bodyPr rtlCol="0" anchor="ctr"/>
            <a:lstStyle/>
            <a:p>
              <a:endParaRPr lang="en-US">
                <a:solidFill>
                  <a:prstClr val="black"/>
                </a:solidFill>
              </a:endParaRPr>
            </a:p>
          </p:txBody>
        </p:sp>
        <p:sp>
          <p:nvSpPr>
            <p:cNvPr id="160" name="Freeform: Shape 159">
              <a:extLst>
                <a:ext uri="{FF2B5EF4-FFF2-40B4-BE49-F238E27FC236}">
                  <a16:creationId xmlns:a16="http://schemas.microsoft.com/office/drawing/2014/main" xmlns="" id="{40AEB194-3E99-4493-8E09-214F5531486F}"/>
                </a:ext>
              </a:extLst>
            </p:cNvPr>
            <p:cNvSpPr/>
            <p:nvPr/>
          </p:nvSpPr>
          <p:spPr>
            <a:xfrm>
              <a:off x="5215266" y="1282647"/>
              <a:ext cx="9525" cy="9525"/>
            </a:xfrm>
            <a:custGeom>
              <a:avLst/>
              <a:gdLst>
                <a:gd name="connsiteX0" fmla="*/ 8244 w 9525"/>
                <a:gd name="connsiteY0" fmla="*/ 7990 h 9525"/>
                <a:gd name="connsiteX1" fmla="*/ 8244 w 9525"/>
                <a:gd name="connsiteY1" fmla="*/ 7990 h 9525"/>
              </a:gdLst>
              <a:ahLst/>
              <a:cxnLst>
                <a:cxn ang="0">
                  <a:pos x="connsiteX0" y="connsiteY0"/>
                </a:cxn>
                <a:cxn ang="0">
                  <a:pos x="connsiteX1" y="connsiteY1"/>
                </a:cxn>
              </a:cxnLst>
              <a:rect l="l" t="t" r="r" b="b"/>
              <a:pathLst>
                <a:path w="9525" h="9525">
                  <a:moveTo>
                    <a:pt x="8244" y="7990"/>
                  </a:moveTo>
                  <a:cubicBezTo>
                    <a:pt x="7291" y="7990"/>
                    <a:pt x="6339" y="6085"/>
                    <a:pt x="8244" y="7990"/>
                  </a:cubicBezTo>
                  <a:close/>
                </a:path>
              </a:pathLst>
            </a:custGeom>
            <a:grpFill/>
            <a:ln w="9525" cap="flat">
              <a:noFill/>
              <a:prstDash val="solid"/>
              <a:miter/>
            </a:ln>
          </p:spPr>
          <p:txBody>
            <a:bodyPr rtlCol="0" anchor="ctr"/>
            <a:lstStyle/>
            <a:p>
              <a:endParaRPr lang="en-US">
                <a:solidFill>
                  <a:prstClr val="black"/>
                </a:solidFill>
              </a:endParaRPr>
            </a:p>
          </p:txBody>
        </p:sp>
        <p:sp>
          <p:nvSpPr>
            <p:cNvPr id="161" name="Freeform: Shape 160">
              <a:extLst>
                <a:ext uri="{FF2B5EF4-FFF2-40B4-BE49-F238E27FC236}">
                  <a16:creationId xmlns:a16="http://schemas.microsoft.com/office/drawing/2014/main" xmlns="" id="{3B74C666-2FD0-4ABF-9567-847B4130953B}"/>
                </a:ext>
              </a:extLst>
            </p:cNvPr>
            <p:cNvSpPr/>
            <p:nvPr/>
          </p:nvSpPr>
          <p:spPr>
            <a:xfrm>
              <a:off x="5040154" y="129492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62" name="Freeform: Shape 161">
              <a:extLst>
                <a:ext uri="{FF2B5EF4-FFF2-40B4-BE49-F238E27FC236}">
                  <a16:creationId xmlns:a16="http://schemas.microsoft.com/office/drawing/2014/main" xmlns="" id="{125B923E-81A8-4C4E-84B2-C0B843EFC766}"/>
                </a:ext>
              </a:extLst>
            </p:cNvPr>
            <p:cNvSpPr/>
            <p:nvPr/>
          </p:nvSpPr>
          <p:spPr>
            <a:xfrm>
              <a:off x="4966811" y="1295609"/>
              <a:ext cx="9525" cy="9525"/>
            </a:xfrm>
            <a:custGeom>
              <a:avLst/>
              <a:gdLst>
                <a:gd name="connsiteX0" fmla="*/ 8096 w 9525"/>
                <a:gd name="connsiteY0" fmla="*/ 8363 h 9525"/>
                <a:gd name="connsiteX1" fmla="*/ 7144 w 9525"/>
                <a:gd name="connsiteY1" fmla="*/ 7410 h 9525"/>
                <a:gd name="connsiteX2" fmla="*/ 8096 w 9525"/>
                <a:gd name="connsiteY2" fmla="*/ 8363 h 9525"/>
              </a:gdLst>
              <a:ahLst/>
              <a:cxnLst>
                <a:cxn ang="0">
                  <a:pos x="connsiteX0" y="connsiteY0"/>
                </a:cxn>
                <a:cxn ang="0">
                  <a:pos x="connsiteX1" y="connsiteY1"/>
                </a:cxn>
                <a:cxn ang="0">
                  <a:pos x="connsiteX2" y="connsiteY2"/>
                </a:cxn>
              </a:cxnLst>
              <a:rect l="l" t="t" r="r" b="b"/>
              <a:pathLst>
                <a:path w="9525" h="9525">
                  <a:moveTo>
                    <a:pt x="8096" y="8363"/>
                  </a:moveTo>
                  <a:cubicBezTo>
                    <a:pt x="7144" y="9315"/>
                    <a:pt x="7144" y="7410"/>
                    <a:pt x="7144" y="7410"/>
                  </a:cubicBezTo>
                  <a:cubicBezTo>
                    <a:pt x="8096" y="6458"/>
                    <a:pt x="6191" y="8363"/>
                    <a:pt x="8096" y="8363"/>
                  </a:cubicBezTo>
                  <a:close/>
                </a:path>
              </a:pathLst>
            </a:custGeom>
            <a:grpFill/>
            <a:ln w="9525" cap="flat">
              <a:noFill/>
              <a:prstDash val="solid"/>
              <a:miter/>
            </a:ln>
          </p:spPr>
          <p:txBody>
            <a:bodyPr rtlCol="0" anchor="ctr"/>
            <a:lstStyle/>
            <a:p>
              <a:endParaRPr lang="en-US">
                <a:solidFill>
                  <a:prstClr val="black"/>
                </a:solidFill>
              </a:endParaRPr>
            </a:p>
          </p:txBody>
        </p:sp>
        <p:sp>
          <p:nvSpPr>
            <p:cNvPr id="163" name="Freeform: Shape 162">
              <a:extLst>
                <a:ext uri="{FF2B5EF4-FFF2-40B4-BE49-F238E27FC236}">
                  <a16:creationId xmlns:a16="http://schemas.microsoft.com/office/drawing/2014/main" xmlns="" id="{0F155A2C-AA5E-49B1-A4D1-DF39C321517E}"/>
                </a:ext>
              </a:extLst>
            </p:cNvPr>
            <p:cNvSpPr/>
            <p:nvPr/>
          </p:nvSpPr>
          <p:spPr>
            <a:xfrm>
              <a:off x="4927759" y="130159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8096" y="1190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64" name="Freeform: Shape 163">
              <a:extLst>
                <a:ext uri="{FF2B5EF4-FFF2-40B4-BE49-F238E27FC236}">
                  <a16:creationId xmlns:a16="http://schemas.microsoft.com/office/drawing/2014/main" xmlns="" id="{C1469535-A5B0-467B-B8B0-65152493852D}"/>
                </a:ext>
              </a:extLst>
            </p:cNvPr>
            <p:cNvSpPr/>
            <p:nvPr/>
          </p:nvSpPr>
          <p:spPr>
            <a:xfrm>
              <a:off x="5295424" y="1266082"/>
              <a:ext cx="9525" cy="9525"/>
            </a:xfrm>
            <a:custGeom>
              <a:avLst/>
              <a:gdLst>
                <a:gd name="connsiteX0" fmla="*/ 7144 w 9525"/>
                <a:gd name="connsiteY0" fmla="*/ 8363 h 9525"/>
                <a:gd name="connsiteX1" fmla="*/ 8096 w 9525"/>
                <a:gd name="connsiteY1" fmla="*/ 7410 h 9525"/>
                <a:gd name="connsiteX2" fmla="*/ 7144 w 9525"/>
                <a:gd name="connsiteY2" fmla="*/ 8363 h 9525"/>
              </a:gdLst>
              <a:ahLst/>
              <a:cxnLst>
                <a:cxn ang="0">
                  <a:pos x="connsiteX0" y="connsiteY0"/>
                </a:cxn>
                <a:cxn ang="0">
                  <a:pos x="connsiteX1" y="connsiteY1"/>
                </a:cxn>
                <a:cxn ang="0">
                  <a:pos x="connsiteX2" y="connsiteY2"/>
                </a:cxn>
              </a:cxnLst>
              <a:rect l="l" t="t" r="r" b="b"/>
              <a:pathLst>
                <a:path w="9525" h="9525">
                  <a:moveTo>
                    <a:pt x="7144" y="8363"/>
                  </a:moveTo>
                  <a:cubicBezTo>
                    <a:pt x="9049" y="8363"/>
                    <a:pt x="6191" y="6458"/>
                    <a:pt x="8096" y="7410"/>
                  </a:cubicBezTo>
                  <a:cubicBezTo>
                    <a:pt x="8096" y="8363"/>
                    <a:pt x="8096" y="9315"/>
                    <a:pt x="7144" y="8363"/>
                  </a:cubicBezTo>
                  <a:close/>
                </a:path>
              </a:pathLst>
            </a:custGeom>
            <a:grpFill/>
            <a:ln w="9525" cap="flat">
              <a:noFill/>
              <a:prstDash val="solid"/>
              <a:miter/>
            </a:ln>
          </p:spPr>
          <p:txBody>
            <a:bodyPr rtlCol="0" anchor="ctr"/>
            <a:lstStyle/>
            <a:p>
              <a:endParaRPr lang="en-US">
                <a:solidFill>
                  <a:prstClr val="black"/>
                </a:solidFill>
              </a:endParaRPr>
            </a:p>
          </p:txBody>
        </p:sp>
        <p:sp>
          <p:nvSpPr>
            <p:cNvPr id="165" name="Freeform: Shape 164">
              <a:extLst>
                <a:ext uri="{FF2B5EF4-FFF2-40B4-BE49-F238E27FC236}">
                  <a16:creationId xmlns:a16="http://schemas.microsoft.com/office/drawing/2014/main" xmlns="" id="{80FEE60B-577B-493C-8ED3-424DE3B805AC}"/>
                </a:ext>
              </a:extLst>
            </p:cNvPr>
            <p:cNvSpPr/>
            <p:nvPr/>
          </p:nvSpPr>
          <p:spPr>
            <a:xfrm>
              <a:off x="4789646" y="1250156"/>
              <a:ext cx="514350" cy="28575"/>
            </a:xfrm>
            <a:custGeom>
              <a:avLst/>
              <a:gdLst>
                <a:gd name="connsiteX0" fmla="*/ 7144 w 514350"/>
                <a:gd name="connsiteY0" fmla="*/ 23336 h 28575"/>
                <a:gd name="connsiteX1" fmla="*/ 148114 w 514350"/>
                <a:gd name="connsiteY1" fmla="*/ 20479 h 28575"/>
                <a:gd name="connsiteX2" fmla="*/ 226219 w 514350"/>
                <a:gd name="connsiteY2" fmla="*/ 15716 h 28575"/>
                <a:gd name="connsiteX3" fmla="*/ 299561 w 514350"/>
                <a:gd name="connsiteY3" fmla="*/ 15716 h 28575"/>
                <a:gd name="connsiteX4" fmla="*/ 388144 w 514350"/>
                <a:gd name="connsiteY4" fmla="*/ 10001 h 28575"/>
                <a:gd name="connsiteX5" fmla="*/ 388144 w 514350"/>
                <a:gd name="connsiteY5" fmla="*/ 21431 h 28575"/>
                <a:gd name="connsiteX6" fmla="*/ 435769 w 514350"/>
                <a:gd name="connsiteY6" fmla="*/ 18574 h 28575"/>
                <a:gd name="connsiteX7" fmla="*/ 446246 w 514350"/>
                <a:gd name="connsiteY7" fmla="*/ 9049 h 28575"/>
                <a:gd name="connsiteX8" fmla="*/ 446246 w 514350"/>
                <a:gd name="connsiteY8" fmla="*/ 15716 h 28575"/>
                <a:gd name="connsiteX9" fmla="*/ 451009 w 514350"/>
                <a:gd name="connsiteY9" fmla="*/ 8096 h 28575"/>
                <a:gd name="connsiteX10" fmla="*/ 453866 w 514350"/>
                <a:gd name="connsiteY10" fmla="*/ 7144 h 28575"/>
                <a:gd name="connsiteX11" fmla="*/ 462439 w 514350"/>
                <a:gd name="connsiteY11" fmla="*/ 9049 h 28575"/>
                <a:gd name="connsiteX12" fmla="*/ 457676 w 514350"/>
                <a:gd name="connsiteY12" fmla="*/ 18574 h 28575"/>
                <a:gd name="connsiteX13" fmla="*/ 471011 w 514350"/>
                <a:gd name="connsiteY13" fmla="*/ 9049 h 28575"/>
                <a:gd name="connsiteX14" fmla="*/ 505301 w 514350"/>
                <a:gd name="connsiteY14" fmla="*/ 17621 h 28575"/>
                <a:gd name="connsiteX15" fmla="*/ 508159 w 514350"/>
                <a:gd name="connsiteY15" fmla="*/ 19526 h 28575"/>
                <a:gd name="connsiteX16" fmla="*/ 343376 w 514350"/>
                <a:gd name="connsiteY16" fmla="*/ 30004 h 28575"/>
                <a:gd name="connsiteX17" fmla="*/ 224314 w 514350"/>
                <a:gd name="connsiteY17" fmla="*/ 29051 h 28575"/>
                <a:gd name="connsiteX18" fmla="*/ 7144 w 514350"/>
                <a:gd name="connsiteY18" fmla="*/ 23336 h 28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514350" h="28575">
                  <a:moveTo>
                    <a:pt x="7144" y="23336"/>
                  </a:moveTo>
                  <a:cubicBezTo>
                    <a:pt x="30004" y="5239"/>
                    <a:pt x="130016" y="21431"/>
                    <a:pt x="148114" y="20479"/>
                  </a:cubicBezTo>
                  <a:cubicBezTo>
                    <a:pt x="170021" y="19526"/>
                    <a:pt x="215741" y="23336"/>
                    <a:pt x="226219" y="15716"/>
                  </a:cubicBezTo>
                  <a:cubicBezTo>
                    <a:pt x="227171" y="17621"/>
                    <a:pt x="299561" y="15716"/>
                    <a:pt x="299561" y="15716"/>
                  </a:cubicBezTo>
                  <a:cubicBezTo>
                    <a:pt x="296704" y="16669"/>
                    <a:pt x="388144" y="13811"/>
                    <a:pt x="388144" y="10001"/>
                  </a:cubicBezTo>
                  <a:cubicBezTo>
                    <a:pt x="389096" y="10954"/>
                    <a:pt x="387191" y="20479"/>
                    <a:pt x="388144" y="21431"/>
                  </a:cubicBezTo>
                  <a:cubicBezTo>
                    <a:pt x="392906" y="17621"/>
                    <a:pt x="442436" y="1429"/>
                    <a:pt x="435769" y="18574"/>
                  </a:cubicBezTo>
                  <a:cubicBezTo>
                    <a:pt x="434816" y="18574"/>
                    <a:pt x="445294" y="9049"/>
                    <a:pt x="446246" y="9049"/>
                  </a:cubicBezTo>
                  <a:cubicBezTo>
                    <a:pt x="446246" y="9049"/>
                    <a:pt x="443389" y="15716"/>
                    <a:pt x="446246" y="15716"/>
                  </a:cubicBezTo>
                  <a:cubicBezTo>
                    <a:pt x="450056" y="14764"/>
                    <a:pt x="449104" y="10001"/>
                    <a:pt x="451009" y="8096"/>
                  </a:cubicBezTo>
                  <a:cubicBezTo>
                    <a:pt x="450056" y="10001"/>
                    <a:pt x="451009" y="10001"/>
                    <a:pt x="453866" y="7144"/>
                  </a:cubicBezTo>
                  <a:cubicBezTo>
                    <a:pt x="457676" y="13811"/>
                    <a:pt x="451009" y="10954"/>
                    <a:pt x="462439" y="9049"/>
                  </a:cubicBezTo>
                  <a:cubicBezTo>
                    <a:pt x="461486" y="15716"/>
                    <a:pt x="455771" y="9049"/>
                    <a:pt x="457676" y="18574"/>
                  </a:cubicBezTo>
                  <a:cubicBezTo>
                    <a:pt x="459581" y="18574"/>
                    <a:pt x="471011" y="10001"/>
                    <a:pt x="471011" y="9049"/>
                  </a:cubicBezTo>
                  <a:cubicBezTo>
                    <a:pt x="482441" y="10954"/>
                    <a:pt x="491966" y="20479"/>
                    <a:pt x="505301" y="17621"/>
                  </a:cubicBezTo>
                  <a:cubicBezTo>
                    <a:pt x="505301" y="18574"/>
                    <a:pt x="508159" y="19526"/>
                    <a:pt x="508159" y="19526"/>
                  </a:cubicBezTo>
                  <a:cubicBezTo>
                    <a:pt x="491966" y="27146"/>
                    <a:pt x="388144" y="28099"/>
                    <a:pt x="343376" y="30004"/>
                  </a:cubicBezTo>
                  <a:cubicBezTo>
                    <a:pt x="303371" y="30956"/>
                    <a:pt x="261461" y="28099"/>
                    <a:pt x="224314" y="29051"/>
                  </a:cubicBezTo>
                  <a:cubicBezTo>
                    <a:pt x="184309" y="29051"/>
                    <a:pt x="31909" y="16669"/>
                    <a:pt x="7144" y="23336"/>
                  </a:cubicBezTo>
                  <a:close/>
                </a:path>
              </a:pathLst>
            </a:custGeom>
            <a:grpFill/>
            <a:ln w="9525" cap="flat">
              <a:noFill/>
              <a:prstDash val="solid"/>
              <a:miter/>
            </a:ln>
          </p:spPr>
          <p:txBody>
            <a:bodyPr rtlCol="0" anchor="ctr"/>
            <a:lstStyle/>
            <a:p>
              <a:endParaRPr lang="en-US">
                <a:solidFill>
                  <a:prstClr val="black"/>
                </a:solidFill>
              </a:endParaRPr>
            </a:p>
          </p:txBody>
        </p:sp>
        <p:sp>
          <p:nvSpPr>
            <p:cNvPr id="166" name="Freeform: Shape 165">
              <a:extLst>
                <a:ext uri="{FF2B5EF4-FFF2-40B4-BE49-F238E27FC236}">
                  <a16:creationId xmlns:a16="http://schemas.microsoft.com/office/drawing/2014/main" xmlns="" id="{73BD6F35-C041-420D-8F84-530A928478C3}"/>
                </a:ext>
              </a:extLst>
            </p:cNvPr>
            <p:cNvSpPr/>
            <p:nvPr/>
          </p:nvSpPr>
          <p:spPr>
            <a:xfrm>
              <a:off x="5292300" y="1265396"/>
              <a:ext cx="9525" cy="9525"/>
            </a:xfrm>
            <a:custGeom>
              <a:avLst/>
              <a:gdLst>
                <a:gd name="connsiteX0" fmla="*/ 8363 w 9525"/>
                <a:gd name="connsiteY0" fmla="*/ 10001 h 9525"/>
                <a:gd name="connsiteX1" fmla="*/ 7410 w 9525"/>
                <a:gd name="connsiteY1" fmla="*/ 7144 h 9525"/>
                <a:gd name="connsiteX2" fmla="*/ 8363 w 9525"/>
                <a:gd name="connsiteY2" fmla="*/ 10001 h 9525"/>
              </a:gdLst>
              <a:ahLst/>
              <a:cxnLst>
                <a:cxn ang="0">
                  <a:pos x="connsiteX0" y="connsiteY0"/>
                </a:cxn>
                <a:cxn ang="0">
                  <a:pos x="connsiteX1" y="connsiteY1"/>
                </a:cxn>
                <a:cxn ang="0">
                  <a:pos x="connsiteX2" y="connsiteY2"/>
                </a:cxn>
              </a:cxnLst>
              <a:rect l="l" t="t" r="r" b="b"/>
              <a:pathLst>
                <a:path w="9525" h="9525">
                  <a:moveTo>
                    <a:pt x="8363" y="10001"/>
                  </a:moveTo>
                  <a:cubicBezTo>
                    <a:pt x="8363" y="9049"/>
                    <a:pt x="6458" y="8096"/>
                    <a:pt x="7410" y="7144"/>
                  </a:cubicBezTo>
                  <a:cubicBezTo>
                    <a:pt x="7410" y="7144"/>
                    <a:pt x="8363" y="9049"/>
                    <a:pt x="8363" y="10001"/>
                  </a:cubicBezTo>
                  <a:close/>
                </a:path>
              </a:pathLst>
            </a:custGeom>
            <a:grpFill/>
            <a:ln w="9525" cap="flat">
              <a:noFill/>
              <a:prstDash val="solid"/>
              <a:miter/>
            </a:ln>
          </p:spPr>
          <p:txBody>
            <a:bodyPr rtlCol="0" anchor="ctr"/>
            <a:lstStyle/>
            <a:p>
              <a:endParaRPr lang="en-US">
                <a:solidFill>
                  <a:prstClr val="black"/>
                </a:solidFill>
              </a:endParaRPr>
            </a:p>
          </p:txBody>
        </p:sp>
        <p:sp>
          <p:nvSpPr>
            <p:cNvPr id="167" name="Freeform: Shape 166">
              <a:extLst>
                <a:ext uri="{FF2B5EF4-FFF2-40B4-BE49-F238E27FC236}">
                  <a16:creationId xmlns:a16="http://schemas.microsoft.com/office/drawing/2014/main" xmlns="" id="{DC1D6624-75F2-4B0B-B21D-97933180F354}"/>
                </a:ext>
              </a:extLst>
            </p:cNvPr>
            <p:cNvSpPr/>
            <p:nvPr/>
          </p:nvSpPr>
          <p:spPr>
            <a:xfrm>
              <a:off x="5258276" y="1255977"/>
              <a:ext cx="9525" cy="9525"/>
            </a:xfrm>
            <a:custGeom>
              <a:avLst/>
              <a:gdLst>
                <a:gd name="connsiteX0" fmla="*/ 7144 w 9525"/>
                <a:gd name="connsiteY0" fmla="*/ 7990 h 9525"/>
                <a:gd name="connsiteX1" fmla="*/ 7144 w 9525"/>
                <a:gd name="connsiteY1" fmla="*/ 7990 h 9525"/>
              </a:gdLst>
              <a:ahLst/>
              <a:cxnLst>
                <a:cxn ang="0">
                  <a:pos x="connsiteX0" y="connsiteY0"/>
                </a:cxn>
                <a:cxn ang="0">
                  <a:pos x="connsiteX1" y="connsiteY1"/>
                </a:cxn>
              </a:cxnLst>
              <a:rect l="l" t="t" r="r" b="b"/>
              <a:pathLst>
                <a:path w="9525" h="9525">
                  <a:moveTo>
                    <a:pt x="7144" y="7990"/>
                  </a:moveTo>
                  <a:cubicBezTo>
                    <a:pt x="7144" y="7990"/>
                    <a:pt x="8096" y="6085"/>
                    <a:pt x="7144" y="7990"/>
                  </a:cubicBezTo>
                  <a:close/>
                </a:path>
              </a:pathLst>
            </a:custGeom>
            <a:grpFill/>
            <a:ln w="9525" cap="flat">
              <a:noFill/>
              <a:prstDash val="solid"/>
              <a:miter/>
            </a:ln>
          </p:spPr>
          <p:txBody>
            <a:bodyPr rtlCol="0" anchor="ctr"/>
            <a:lstStyle/>
            <a:p>
              <a:endParaRPr lang="en-US">
                <a:solidFill>
                  <a:prstClr val="black"/>
                </a:solidFill>
              </a:endParaRPr>
            </a:p>
          </p:txBody>
        </p:sp>
        <p:sp>
          <p:nvSpPr>
            <p:cNvPr id="168" name="Freeform: Shape 167">
              <a:extLst>
                <a:ext uri="{FF2B5EF4-FFF2-40B4-BE49-F238E27FC236}">
                  <a16:creationId xmlns:a16="http://schemas.microsoft.com/office/drawing/2014/main" xmlns="" id="{96F89BEF-0F58-40B8-B158-86CDC44A76C3}"/>
                </a:ext>
              </a:extLst>
            </p:cNvPr>
            <p:cNvSpPr/>
            <p:nvPr/>
          </p:nvSpPr>
          <p:spPr>
            <a:xfrm>
              <a:off x="5248751" y="1254918"/>
              <a:ext cx="9525" cy="9525"/>
            </a:xfrm>
            <a:custGeom>
              <a:avLst/>
              <a:gdLst>
                <a:gd name="connsiteX0" fmla="*/ 7144 w 9525"/>
                <a:gd name="connsiteY0" fmla="*/ 9049 h 9525"/>
                <a:gd name="connsiteX1" fmla="*/ 10001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7144" y="8096"/>
                    <a:pt x="9049" y="7144"/>
                    <a:pt x="10001" y="7144"/>
                  </a:cubicBezTo>
                  <a:lnTo>
                    <a:pt x="7144" y="9049"/>
                  </a:lnTo>
                  <a:close/>
                </a:path>
              </a:pathLst>
            </a:custGeom>
            <a:grpFill/>
            <a:ln w="9525" cap="flat">
              <a:noFill/>
              <a:prstDash val="solid"/>
              <a:miter/>
            </a:ln>
          </p:spPr>
          <p:txBody>
            <a:bodyPr rtlCol="0" anchor="ctr"/>
            <a:lstStyle/>
            <a:p>
              <a:endParaRPr lang="en-US">
                <a:solidFill>
                  <a:prstClr val="black"/>
                </a:solidFill>
              </a:endParaRPr>
            </a:p>
          </p:txBody>
        </p:sp>
        <p:sp>
          <p:nvSpPr>
            <p:cNvPr id="169" name="Freeform: Shape 168">
              <a:extLst>
                <a:ext uri="{FF2B5EF4-FFF2-40B4-BE49-F238E27FC236}">
                  <a16:creationId xmlns:a16="http://schemas.microsoft.com/office/drawing/2014/main" xmlns="" id="{FD70070A-5626-4972-B814-273C73035AF3}"/>
                </a:ext>
              </a:extLst>
            </p:cNvPr>
            <p:cNvSpPr/>
            <p:nvPr/>
          </p:nvSpPr>
          <p:spPr>
            <a:xfrm>
              <a:off x="5240417" y="1251108"/>
              <a:ext cx="9525" cy="9525"/>
            </a:xfrm>
            <a:custGeom>
              <a:avLst/>
              <a:gdLst>
                <a:gd name="connsiteX0" fmla="*/ 7858 w 9525"/>
                <a:gd name="connsiteY0" fmla="*/ 8096 h 9525"/>
                <a:gd name="connsiteX1" fmla="*/ 7858 w 9525"/>
                <a:gd name="connsiteY1" fmla="*/ 7144 h 9525"/>
                <a:gd name="connsiteX2" fmla="*/ 7858 w 9525"/>
                <a:gd name="connsiteY2" fmla="*/ 8096 h 9525"/>
              </a:gdLst>
              <a:ahLst/>
              <a:cxnLst>
                <a:cxn ang="0">
                  <a:pos x="connsiteX0" y="connsiteY0"/>
                </a:cxn>
                <a:cxn ang="0">
                  <a:pos x="connsiteX1" y="connsiteY1"/>
                </a:cxn>
                <a:cxn ang="0">
                  <a:pos x="connsiteX2" y="connsiteY2"/>
                </a:cxn>
              </a:cxnLst>
              <a:rect l="l" t="t" r="r" b="b"/>
              <a:pathLst>
                <a:path w="9525" h="9525">
                  <a:moveTo>
                    <a:pt x="7858" y="8096"/>
                  </a:moveTo>
                  <a:cubicBezTo>
                    <a:pt x="6906" y="7144"/>
                    <a:pt x="6906" y="7144"/>
                    <a:pt x="7858" y="7144"/>
                  </a:cubicBezTo>
                  <a:cubicBezTo>
                    <a:pt x="7858" y="8096"/>
                    <a:pt x="7858" y="8096"/>
                    <a:pt x="7858" y="8096"/>
                  </a:cubicBezTo>
                  <a:close/>
                </a:path>
              </a:pathLst>
            </a:custGeom>
            <a:grpFill/>
            <a:ln w="9525" cap="flat">
              <a:noFill/>
              <a:prstDash val="solid"/>
              <a:miter/>
            </a:ln>
          </p:spPr>
          <p:txBody>
            <a:bodyPr rtlCol="0" anchor="ctr"/>
            <a:lstStyle/>
            <a:p>
              <a:endParaRPr lang="en-US">
                <a:solidFill>
                  <a:prstClr val="black"/>
                </a:solidFill>
              </a:endParaRPr>
            </a:p>
          </p:txBody>
        </p:sp>
        <p:sp>
          <p:nvSpPr>
            <p:cNvPr id="170" name="Freeform: Shape 169">
              <a:extLst>
                <a:ext uri="{FF2B5EF4-FFF2-40B4-BE49-F238E27FC236}">
                  <a16:creationId xmlns:a16="http://schemas.microsoft.com/office/drawing/2014/main" xmlns="" id="{25008B72-0EBE-4F63-998F-4B50E0D4E0F1}"/>
                </a:ext>
              </a:extLst>
            </p:cNvPr>
            <p:cNvSpPr/>
            <p:nvPr/>
          </p:nvSpPr>
          <p:spPr>
            <a:xfrm>
              <a:off x="5239226" y="1253728"/>
              <a:ext cx="9525" cy="9525"/>
            </a:xfrm>
            <a:custGeom>
              <a:avLst/>
              <a:gdLst>
                <a:gd name="connsiteX0" fmla="*/ 8096 w 9525"/>
                <a:gd name="connsiteY0" fmla="*/ 8334 h 9525"/>
                <a:gd name="connsiteX1" fmla="*/ 7144 w 9525"/>
                <a:gd name="connsiteY1" fmla="*/ 7382 h 9525"/>
                <a:gd name="connsiteX2" fmla="*/ 8096 w 9525"/>
                <a:gd name="connsiteY2" fmla="*/ 8334 h 9525"/>
              </a:gdLst>
              <a:ahLst/>
              <a:cxnLst>
                <a:cxn ang="0">
                  <a:pos x="connsiteX0" y="connsiteY0"/>
                </a:cxn>
                <a:cxn ang="0">
                  <a:pos x="connsiteX1" y="connsiteY1"/>
                </a:cxn>
                <a:cxn ang="0">
                  <a:pos x="connsiteX2" y="connsiteY2"/>
                </a:cxn>
              </a:cxnLst>
              <a:rect l="l" t="t" r="r" b="b"/>
              <a:pathLst>
                <a:path w="9525" h="9525">
                  <a:moveTo>
                    <a:pt x="8096" y="8334"/>
                  </a:moveTo>
                  <a:cubicBezTo>
                    <a:pt x="7144" y="8334"/>
                    <a:pt x="7144" y="7382"/>
                    <a:pt x="7144" y="7382"/>
                  </a:cubicBezTo>
                  <a:cubicBezTo>
                    <a:pt x="7144" y="7382"/>
                    <a:pt x="8096" y="6429"/>
                    <a:pt x="8096" y="8334"/>
                  </a:cubicBezTo>
                  <a:close/>
                </a:path>
              </a:pathLst>
            </a:custGeom>
            <a:grpFill/>
            <a:ln w="9525" cap="flat">
              <a:noFill/>
              <a:prstDash val="solid"/>
              <a:miter/>
            </a:ln>
          </p:spPr>
          <p:txBody>
            <a:bodyPr rtlCol="0" anchor="ctr"/>
            <a:lstStyle/>
            <a:p>
              <a:endParaRPr lang="en-US">
                <a:solidFill>
                  <a:prstClr val="black"/>
                </a:solidFill>
              </a:endParaRPr>
            </a:p>
          </p:txBody>
        </p:sp>
        <p:sp>
          <p:nvSpPr>
            <p:cNvPr id="171" name="Freeform: Shape 170">
              <a:extLst>
                <a:ext uri="{FF2B5EF4-FFF2-40B4-BE49-F238E27FC236}">
                  <a16:creationId xmlns:a16="http://schemas.microsoft.com/office/drawing/2014/main" xmlns="" id="{A144201E-8850-4B4E-BD57-D77B219E6FD3}"/>
                </a:ext>
              </a:extLst>
            </p:cNvPr>
            <p:cNvSpPr/>
            <p:nvPr/>
          </p:nvSpPr>
          <p:spPr>
            <a:xfrm>
              <a:off x="5220176" y="1251214"/>
              <a:ext cx="9525" cy="9525"/>
            </a:xfrm>
            <a:custGeom>
              <a:avLst/>
              <a:gdLst>
                <a:gd name="connsiteX0" fmla="*/ 9049 w 9525"/>
                <a:gd name="connsiteY0" fmla="*/ 7990 h 9525"/>
                <a:gd name="connsiteX1" fmla="*/ 7144 w 9525"/>
                <a:gd name="connsiteY1" fmla="*/ 7990 h 9525"/>
                <a:gd name="connsiteX2" fmla="*/ 9049 w 9525"/>
                <a:gd name="connsiteY2" fmla="*/ 7990 h 9525"/>
              </a:gdLst>
              <a:ahLst/>
              <a:cxnLst>
                <a:cxn ang="0">
                  <a:pos x="connsiteX0" y="connsiteY0"/>
                </a:cxn>
                <a:cxn ang="0">
                  <a:pos x="connsiteX1" y="connsiteY1"/>
                </a:cxn>
                <a:cxn ang="0">
                  <a:pos x="connsiteX2" y="connsiteY2"/>
                </a:cxn>
              </a:cxnLst>
              <a:rect l="l" t="t" r="r" b="b"/>
              <a:pathLst>
                <a:path w="9525" h="9525">
                  <a:moveTo>
                    <a:pt x="9049" y="7990"/>
                  </a:moveTo>
                  <a:cubicBezTo>
                    <a:pt x="9049" y="7990"/>
                    <a:pt x="8096" y="8943"/>
                    <a:pt x="7144" y="7990"/>
                  </a:cubicBezTo>
                  <a:cubicBezTo>
                    <a:pt x="8096" y="7990"/>
                    <a:pt x="9049" y="6085"/>
                    <a:pt x="9049" y="7990"/>
                  </a:cubicBezTo>
                  <a:close/>
                </a:path>
              </a:pathLst>
            </a:custGeom>
            <a:grpFill/>
            <a:ln w="9525" cap="flat">
              <a:noFill/>
              <a:prstDash val="solid"/>
              <a:miter/>
            </a:ln>
          </p:spPr>
          <p:txBody>
            <a:bodyPr rtlCol="0" anchor="ctr"/>
            <a:lstStyle/>
            <a:p>
              <a:endParaRPr lang="en-US">
                <a:solidFill>
                  <a:prstClr val="black"/>
                </a:solidFill>
              </a:endParaRPr>
            </a:p>
          </p:txBody>
        </p:sp>
        <p:sp>
          <p:nvSpPr>
            <p:cNvPr id="172" name="Freeform: Shape 171">
              <a:extLst>
                <a:ext uri="{FF2B5EF4-FFF2-40B4-BE49-F238E27FC236}">
                  <a16:creationId xmlns:a16="http://schemas.microsoft.com/office/drawing/2014/main" xmlns="" id="{1112B351-01B3-4739-86EE-1DCB9AA1875F}"/>
                </a:ext>
              </a:extLst>
            </p:cNvPr>
            <p:cNvSpPr/>
            <p:nvPr/>
          </p:nvSpPr>
          <p:spPr>
            <a:xfrm>
              <a:off x="5213085" y="1252167"/>
              <a:ext cx="9525" cy="9525"/>
            </a:xfrm>
            <a:custGeom>
              <a:avLst/>
              <a:gdLst>
                <a:gd name="connsiteX0" fmla="*/ 7567 w 9525"/>
                <a:gd name="connsiteY0" fmla="*/ 7990 h 9525"/>
                <a:gd name="connsiteX1" fmla="*/ 7567 w 9525"/>
                <a:gd name="connsiteY1" fmla="*/ 7990 h 9525"/>
              </a:gdLst>
              <a:ahLst/>
              <a:cxnLst>
                <a:cxn ang="0">
                  <a:pos x="connsiteX0" y="connsiteY0"/>
                </a:cxn>
                <a:cxn ang="0">
                  <a:pos x="connsiteX1" y="connsiteY1"/>
                </a:cxn>
              </a:cxnLst>
              <a:rect l="l" t="t" r="r" b="b"/>
              <a:pathLst>
                <a:path w="9525" h="9525">
                  <a:moveTo>
                    <a:pt x="7567" y="7990"/>
                  </a:moveTo>
                  <a:cubicBezTo>
                    <a:pt x="7567" y="7990"/>
                    <a:pt x="6615" y="6085"/>
                    <a:pt x="7567" y="7990"/>
                  </a:cubicBezTo>
                  <a:close/>
                </a:path>
              </a:pathLst>
            </a:custGeom>
            <a:grpFill/>
            <a:ln w="9525" cap="flat">
              <a:noFill/>
              <a:prstDash val="solid"/>
              <a:miter/>
            </a:ln>
          </p:spPr>
          <p:txBody>
            <a:bodyPr rtlCol="0" anchor="ctr"/>
            <a:lstStyle/>
            <a:p>
              <a:endParaRPr lang="en-US">
                <a:solidFill>
                  <a:prstClr val="black"/>
                </a:solidFill>
              </a:endParaRPr>
            </a:p>
          </p:txBody>
        </p:sp>
        <p:sp>
          <p:nvSpPr>
            <p:cNvPr id="173" name="Freeform: Shape 172">
              <a:extLst>
                <a:ext uri="{FF2B5EF4-FFF2-40B4-BE49-F238E27FC236}">
                  <a16:creationId xmlns:a16="http://schemas.microsoft.com/office/drawing/2014/main" xmlns="" id="{A37DB5D9-33E8-44D0-B435-A31BCA39C04A}"/>
                </a:ext>
              </a:extLst>
            </p:cNvPr>
            <p:cNvSpPr/>
            <p:nvPr/>
          </p:nvSpPr>
          <p:spPr>
            <a:xfrm>
              <a:off x="5049679" y="125682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7144"/>
                    <a:pt x="9049"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74" name="Freeform: Shape 173">
              <a:extLst>
                <a:ext uri="{FF2B5EF4-FFF2-40B4-BE49-F238E27FC236}">
                  <a16:creationId xmlns:a16="http://schemas.microsoft.com/office/drawing/2014/main" xmlns="" id="{E606ED0E-BD2C-4D34-829E-45983F157634}"/>
                </a:ext>
              </a:extLst>
            </p:cNvPr>
            <p:cNvSpPr/>
            <p:nvPr/>
          </p:nvSpPr>
          <p:spPr>
            <a:xfrm>
              <a:off x="4982051" y="1255871"/>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cubicBezTo>
                    <a:pt x="7144" y="9049"/>
                    <a:pt x="7144" y="7144"/>
                    <a:pt x="7144" y="7144"/>
                  </a:cubicBezTo>
                  <a:cubicBezTo>
                    <a:pt x="8096" y="7144"/>
                    <a:pt x="6191" y="9049"/>
                    <a:pt x="8096" y="8096"/>
                  </a:cubicBezTo>
                  <a:close/>
                </a:path>
              </a:pathLst>
            </a:custGeom>
            <a:grpFill/>
            <a:ln w="9525" cap="flat">
              <a:noFill/>
              <a:prstDash val="solid"/>
              <a:miter/>
            </a:ln>
          </p:spPr>
          <p:txBody>
            <a:bodyPr rtlCol="0" anchor="ctr"/>
            <a:lstStyle/>
            <a:p>
              <a:endParaRPr lang="en-US">
                <a:solidFill>
                  <a:prstClr val="black"/>
                </a:solidFill>
              </a:endParaRPr>
            </a:p>
          </p:txBody>
        </p:sp>
        <p:sp>
          <p:nvSpPr>
            <p:cNvPr id="175" name="Freeform: Shape 174">
              <a:extLst>
                <a:ext uri="{FF2B5EF4-FFF2-40B4-BE49-F238E27FC236}">
                  <a16:creationId xmlns:a16="http://schemas.microsoft.com/office/drawing/2014/main" xmlns="" id="{E0B61CDD-BE85-41FD-999E-48D57B79AEC9}"/>
                </a:ext>
              </a:extLst>
            </p:cNvPr>
            <p:cNvSpPr/>
            <p:nvPr/>
          </p:nvSpPr>
          <p:spPr>
            <a:xfrm>
              <a:off x="4945856" y="126158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8096" y="1190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76" name="Freeform: Shape 175">
              <a:extLst>
                <a:ext uri="{FF2B5EF4-FFF2-40B4-BE49-F238E27FC236}">
                  <a16:creationId xmlns:a16="http://schemas.microsoft.com/office/drawing/2014/main" xmlns="" id="{952A0248-EEFB-4A49-9E49-FEB4A90C64E0}"/>
                </a:ext>
              </a:extLst>
            </p:cNvPr>
            <p:cNvSpPr/>
            <p:nvPr/>
          </p:nvSpPr>
          <p:spPr>
            <a:xfrm>
              <a:off x="5255419" y="575362"/>
              <a:ext cx="9525" cy="9525"/>
            </a:xfrm>
            <a:custGeom>
              <a:avLst/>
              <a:gdLst>
                <a:gd name="connsiteX0" fmla="*/ 7144 w 9525"/>
                <a:gd name="connsiteY0" fmla="*/ 7567 h 9525"/>
                <a:gd name="connsiteX1" fmla="*/ 7144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7144" y="8520"/>
                    <a:pt x="9049" y="8520"/>
                    <a:pt x="7144" y="7567"/>
                  </a:cubicBezTo>
                  <a:cubicBezTo>
                    <a:pt x="7144" y="7567"/>
                    <a:pt x="7144"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177" name="Freeform: Shape 176">
              <a:extLst>
                <a:ext uri="{FF2B5EF4-FFF2-40B4-BE49-F238E27FC236}">
                  <a16:creationId xmlns:a16="http://schemas.microsoft.com/office/drawing/2014/main" xmlns="" id="{4F7E544C-C5B1-4EE2-8883-B791CD731520}"/>
                </a:ext>
              </a:extLst>
            </p:cNvPr>
            <p:cNvSpPr/>
            <p:nvPr/>
          </p:nvSpPr>
          <p:spPr>
            <a:xfrm>
              <a:off x="5200187" y="481636"/>
              <a:ext cx="104775" cy="104775"/>
            </a:xfrm>
            <a:custGeom>
              <a:avLst/>
              <a:gdLst>
                <a:gd name="connsiteX0" fmla="*/ 9036 w 104775"/>
                <a:gd name="connsiteY0" fmla="*/ 57479 h 104775"/>
                <a:gd name="connsiteX1" fmla="*/ 48088 w 104775"/>
                <a:gd name="connsiteY1" fmla="*/ 13664 h 104775"/>
                <a:gd name="connsiteX2" fmla="*/ 97618 w 104775"/>
                <a:gd name="connsiteY2" fmla="*/ 69861 h 104775"/>
                <a:gd name="connsiteX3" fmla="*/ 89046 w 104775"/>
                <a:gd name="connsiteY3" fmla="*/ 67956 h 104775"/>
                <a:gd name="connsiteX4" fmla="*/ 86188 w 104775"/>
                <a:gd name="connsiteY4" fmla="*/ 67956 h 104775"/>
                <a:gd name="connsiteX5" fmla="*/ 96666 w 104775"/>
                <a:gd name="connsiteY5" fmla="*/ 75576 h 104775"/>
                <a:gd name="connsiteX6" fmla="*/ 92856 w 104775"/>
                <a:gd name="connsiteY6" fmla="*/ 86054 h 104775"/>
                <a:gd name="connsiteX7" fmla="*/ 84283 w 104775"/>
                <a:gd name="connsiteY7" fmla="*/ 83196 h 104775"/>
                <a:gd name="connsiteX8" fmla="*/ 90951 w 104775"/>
                <a:gd name="connsiteY8" fmla="*/ 90816 h 104775"/>
                <a:gd name="connsiteX9" fmla="*/ 85236 w 104775"/>
                <a:gd name="connsiteY9" fmla="*/ 87006 h 104775"/>
                <a:gd name="connsiteX10" fmla="*/ 90951 w 104775"/>
                <a:gd name="connsiteY10" fmla="*/ 91769 h 104775"/>
                <a:gd name="connsiteX11" fmla="*/ 90951 w 104775"/>
                <a:gd name="connsiteY11" fmla="*/ 92721 h 104775"/>
                <a:gd name="connsiteX12" fmla="*/ 87141 w 104775"/>
                <a:gd name="connsiteY12" fmla="*/ 94626 h 104775"/>
                <a:gd name="connsiteX13" fmla="*/ 79521 w 104775"/>
                <a:gd name="connsiteY13" fmla="*/ 87959 h 104775"/>
                <a:gd name="connsiteX14" fmla="*/ 84283 w 104775"/>
                <a:gd name="connsiteY14" fmla="*/ 98436 h 104775"/>
                <a:gd name="connsiteX15" fmla="*/ 68091 w 104775"/>
                <a:gd name="connsiteY15" fmla="*/ 103199 h 104775"/>
                <a:gd name="connsiteX16" fmla="*/ 65233 w 104775"/>
                <a:gd name="connsiteY16" fmla="*/ 99389 h 104775"/>
                <a:gd name="connsiteX17" fmla="*/ 79521 w 104775"/>
                <a:gd name="connsiteY17" fmla="*/ 49859 h 104775"/>
                <a:gd name="connsiteX18" fmla="*/ 9036 w 104775"/>
                <a:gd name="connsiteY18" fmla="*/ 57479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4775" h="104775">
                  <a:moveTo>
                    <a:pt x="9036" y="57479"/>
                  </a:moveTo>
                  <a:cubicBezTo>
                    <a:pt x="-2394" y="51764"/>
                    <a:pt x="41421" y="-10149"/>
                    <a:pt x="48088" y="13664"/>
                  </a:cubicBezTo>
                  <a:cubicBezTo>
                    <a:pt x="105238" y="-15864"/>
                    <a:pt x="78568" y="64146"/>
                    <a:pt x="97618" y="69861"/>
                  </a:cubicBezTo>
                  <a:cubicBezTo>
                    <a:pt x="87141" y="69861"/>
                    <a:pt x="109048" y="67956"/>
                    <a:pt x="89046" y="67956"/>
                  </a:cubicBezTo>
                  <a:cubicBezTo>
                    <a:pt x="89998" y="68909"/>
                    <a:pt x="89046" y="68909"/>
                    <a:pt x="86188" y="67956"/>
                  </a:cubicBezTo>
                  <a:cubicBezTo>
                    <a:pt x="93808" y="73671"/>
                    <a:pt x="91903" y="72719"/>
                    <a:pt x="96666" y="75576"/>
                  </a:cubicBezTo>
                  <a:cubicBezTo>
                    <a:pt x="92856" y="74624"/>
                    <a:pt x="92856" y="84149"/>
                    <a:pt x="92856" y="86054"/>
                  </a:cubicBezTo>
                  <a:cubicBezTo>
                    <a:pt x="89046" y="85101"/>
                    <a:pt x="87141" y="85101"/>
                    <a:pt x="84283" y="83196"/>
                  </a:cubicBezTo>
                  <a:cubicBezTo>
                    <a:pt x="90951" y="81291"/>
                    <a:pt x="87141" y="91769"/>
                    <a:pt x="90951" y="90816"/>
                  </a:cubicBezTo>
                  <a:cubicBezTo>
                    <a:pt x="90951" y="90816"/>
                    <a:pt x="85236" y="86054"/>
                    <a:pt x="85236" y="87006"/>
                  </a:cubicBezTo>
                  <a:cubicBezTo>
                    <a:pt x="85236" y="89864"/>
                    <a:pt x="89998" y="90816"/>
                    <a:pt x="90951" y="91769"/>
                  </a:cubicBezTo>
                  <a:cubicBezTo>
                    <a:pt x="89998" y="90816"/>
                    <a:pt x="89998" y="90816"/>
                    <a:pt x="90951" y="92721"/>
                  </a:cubicBezTo>
                  <a:cubicBezTo>
                    <a:pt x="83331" y="91769"/>
                    <a:pt x="89046" y="88911"/>
                    <a:pt x="87141" y="94626"/>
                  </a:cubicBezTo>
                  <a:cubicBezTo>
                    <a:pt x="83331" y="91769"/>
                    <a:pt x="85236" y="90816"/>
                    <a:pt x="79521" y="87959"/>
                  </a:cubicBezTo>
                  <a:cubicBezTo>
                    <a:pt x="80473" y="87959"/>
                    <a:pt x="83331" y="96531"/>
                    <a:pt x="84283" y="98436"/>
                  </a:cubicBezTo>
                  <a:cubicBezTo>
                    <a:pt x="77616" y="102246"/>
                    <a:pt x="70948" y="95579"/>
                    <a:pt x="68091" y="103199"/>
                  </a:cubicBezTo>
                  <a:cubicBezTo>
                    <a:pt x="68091" y="105104"/>
                    <a:pt x="64281" y="99389"/>
                    <a:pt x="65233" y="99389"/>
                  </a:cubicBezTo>
                  <a:cubicBezTo>
                    <a:pt x="68091" y="100341"/>
                    <a:pt x="86188" y="67004"/>
                    <a:pt x="79521" y="49859"/>
                  </a:cubicBezTo>
                  <a:cubicBezTo>
                    <a:pt x="57613" y="-1576"/>
                    <a:pt x="7131" y="53669"/>
                    <a:pt x="9036" y="57479"/>
                  </a:cubicBezTo>
                  <a:close/>
                </a:path>
              </a:pathLst>
            </a:custGeom>
            <a:grpFill/>
            <a:ln w="9525" cap="flat">
              <a:noFill/>
              <a:prstDash val="solid"/>
              <a:miter/>
            </a:ln>
          </p:spPr>
          <p:txBody>
            <a:bodyPr rtlCol="0" anchor="ctr"/>
            <a:lstStyle/>
            <a:p>
              <a:endParaRPr lang="en-US">
                <a:solidFill>
                  <a:prstClr val="black"/>
                </a:solidFill>
              </a:endParaRPr>
            </a:p>
          </p:txBody>
        </p:sp>
        <p:sp>
          <p:nvSpPr>
            <p:cNvPr id="178" name="Freeform: Shape 177">
              <a:extLst>
                <a:ext uri="{FF2B5EF4-FFF2-40B4-BE49-F238E27FC236}">
                  <a16:creationId xmlns:a16="http://schemas.microsoft.com/office/drawing/2014/main" xmlns="" id="{9E149FC5-830D-4948-B1F1-668B713A0616}"/>
                </a:ext>
              </a:extLst>
            </p:cNvPr>
            <p:cNvSpPr/>
            <p:nvPr/>
          </p:nvSpPr>
          <p:spPr>
            <a:xfrm>
              <a:off x="5256371" y="574833"/>
              <a:ext cx="9525" cy="9525"/>
            </a:xfrm>
            <a:custGeom>
              <a:avLst/>
              <a:gdLst>
                <a:gd name="connsiteX0" fmla="*/ 7144 w 9525"/>
                <a:gd name="connsiteY0" fmla="*/ 7144 h 9525"/>
                <a:gd name="connsiteX1" fmla="*/ 9049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8096"/>
                    <a:pt x="9049" y="9049"/>
                  </a:cubicBezTo>
                  <a:cubicBezTo>
                    <a:pt x="8096"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79" name="Freeform: Shape 178">
              <a:extLst>
                <a:ext uri="{FF2B5EF4-FFF2-40B4-BE49-F238E27FC236}">
                  <a16:creationId xmlns:a16="http://schemas.microsoft.com/office/drawing/2014/main" xmlns="" id="{9CCEC2C6-B302-4176-8628-0C2F79DD8C4C}"/>
                </a:ext>
              </a:extLst>
            </p:cNvPr>
            <p:cNvSpPr/>
            <p:nvPr/>
          </p:nvSpPr>
          <p:spPr>
            <a:xfrm>
              <a:off x="5273516" y="57292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80" name="Freeform: Shape 179">
              <a:extLst>
                <a:ext uri="{FF2B5EF4-FFF2-40B4-BE49-F238E27FC236}">
                  <a16:creationId xmlns:a16="http://schemas.microsoft.com/office/drawing/2014/main" xmlns="" id="{EE5073AC-9B47-4995-BF56-88C78ED9DAFF}"/>
                </a:ext>
              </a:extLst>
            </p:cNvPr>
            <p:cNvSpPr/>
            <p:nvPr/>
          </p:nvSpPr>
          <p:spPr>
            <a:xfrm>
              <a:off x="5276374" y="570071"/>
              <a:ext cx="9525" cy="9525"/>
            </a:xfrm>
            <a:custGeom>
              <a:avLst/>
              <a:gdLst>
                <a:gd name="connsiteX0" fmla="*/ 7144 w 9525"/>
                <a:gd name="connsiteY0" fmla="*/ 7144 h 9525"/>
                <a:gd name="connsiteX1" fmla="*/ 8096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8096" y="9049"/>
                    <a:pt x="8096" y="9049"/>
                  </a:cubicBez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81" name="Freeform: Shape 180">
              <a:extLst>
                <a:ext uri="{FF2B5EF4-FFF2-40B4-BE49-F238E27FC236}">
                  <a16:creationId xmlns:a16="http://schemas.microsoft.com/office/drawing/2014/main" xmlns="" id="{22AB91E5-CDF8-4D21-B4B8-F14EEBDBF676}"/>
                </a:ext>
              </a:extLst>
            </p:cNvPr>
            <p:cNvSpPr/>
            <p:nvPr/>
          </p:nvSpPr>
          <p:spPr>
            <a:xfrm>
              <a:off x="5281136" y="56911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7144"/>
                    <a:pt x="8096" y="7144"/>
                    <a:pt x="7144" y="7144"/>
                  </a:cubicBez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82" name="Freeform: Shape 181">
              <a:extLst>
                <a:ext uri="{FF2B5EF4-FFF2-40B4-BE49-F238E27FC236}">
                  <a16:creationId xmlns:a16="http://schemas.microsoft.com/office/drawing/2014/main" xmlns="" id="{D6466B34-4270-4E77-B15F-94EF0A990698}"/>
                </a:ext>
              </a:extLst>
            </p:cNvPr>
            <p:cNvSpPr/>
            <p:nvPr/>
          </p:nvSpPr>
          <p:spPr>
            <a:xfrm>
              <a:off x="5279231" y="567213"/>
              <a:ext cx="9525" cy="9525"/>
            </a:xfrm>
            <a:custGeom>
              <a:avLst/>
              <a:gdLst>
                <a:gd name="connsiteX0" fmla="*/ 7144 w 9525"/>
                <a:gd name="connsiteY0" fmla="*/ 7144 h 9525"/>
                <a:gd name="connsiteX1" fmla="*/ 8096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7144"/>
                  </a:cubicBezTo>
                  <a:cubicBezTo>
                    <a:pt x="8096" y="7144"/>
                    <a:pt x="9049"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83" name="Freeform: Shape 182">
              <a:extLst>
                <a:ext uri="{FF2B5EF4-FFF2-40B4-BE49-F238E27FC236}">
                  <a16:creationId xmlns:a16="http://schemas.microsoft.com/office/drawing/2014/main" xmlns="" id="{8A72AFBC-A9F7-40FE-B51F-82C06C93D307}"/>
                </a:ext>
              </a:extLst>
            </p:cNvPr>
            <p:cNvSpPr/>
            <p:nvPr/>
          </p:nvSpPr>
          <p:spPr>
            <a:xfrm>
              <a:off x="5285475" y="561075"/>
              <a:ext cx="9525" cy="9525"/>
            </a:xfrm>
            <a:custGeom>
              <a:avLst/>
              <a:gdLst>
                <a:gd name="connsiteX0" fmla="*/ 7567 w 9525"/>
                <a:gd name="connsiteY0" fmla="*/ 7567 h 9525"/>
                <a:gd name="connsiteX1" fmla="*/ 7567 w 9525"/>
                <a:gd name="connsiteY1" fmla="*/ 7567 h 9525"/>
                <a:gd name="connsiteX2" fmla="*/ 7567 w 9525"/>
                <a:gd name="connsiteY2" fmla="*/ 7567 h 9525"/>
              </a:gdLst>
              <a:ahLst/>
              <a:cxnLst>
                <a:cxn ang="0">
                  <a:pos x="connsiteX0" y="connsiteY0"/>
                </a:cxn>
                <a:cxn ang="0">
                  <a:pos x="connsiteX1" y="connsiteY1"/>
                </a:cxn>
                <a:cxn ang="0">
                  <a:pos x="connsiteX2" y="connsiteY2"/>
                </a:cxn>
              </a:cxnLst>
              <a:rect l="l" t="t" r="r" b="b"/>
              <a:pathLst>
                <a:path w="9525" h="9525">
                  <a:moveTo>
                    <a:pt x="7567" y="7567"/>
                  </a:moveTo>
                  <a:cubicBezTo>
                    <a:pt x="7567" y="7567"/>
                    <a:pt x="6615" y="6615"/>
                    <a:pt x="7567" y="7567"/>
                  </a:cubicBezTo>
                  <a:cubicBezTo>
                    <a:pt x="7567" y="6615"/>
                    <a:pt x="8520" y="8520"/>
                    <a:pt x="7567" y="7567"/>
                  </a:cubicBezTo>
                  <a:close/>
                </a:path>
              </a:pathLst>
            </a:custGeom>
            <a:grpFill/>
            <a:ln w="9525" cap="flat">
              <a:noFill/>
              <a:prstDash val="solid"/>
              <a:miter/>
            </a:ln>
          </p:spPr>
          <p:txBody>
            <a:bodyPr rtlCol="0" anchor="ctr"/>
            <a:lstStyle/>
            <a:p>
              <a:endParaRPr lang="en-US">
                <a:solidFill>
                  <a:prstClr val="black"/>
                </a:solidFill>
              </a:endParaRPr>
            </a:p>
          </p:txBody>
        </p:sp>
        <p:sp>
          <p:nvSpPr>
            <p:cNvPr id="184" name="Freeform: Shape 183">
              <a:extLst>
                <a:ext uri="{FF2B5EF4-FFF2-40B4-BE49-F238E27FC236}">
                  <a16:creationId xmlns:a16="http://schemas.microsoft.com/office/drawing/2014/main" xmlns="" id="{AAEEB93F-A5E8-4909-8548-6909E3DC31CC}"/>
                </a:ext>
              </a:extLst>
            </p:cNvPr>
            <p:cNvSpPr/>
            <p:nvPr/>
          </p:nvSpPr>
          <p:spPr>
            <a:xfrm>
              <a:off x="5285899" y="55768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10001"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85" name="Freeform: Shape 184">
              <a:extLst>
                <a:ext uri="{FF2B5EF4-FFF2-40B4-BE49-F238E27FC236}">
                  <a16:creationId xmlns:a16="http://schemas.microsoft.com/office/drawing/2014/main" xmlns="" id="{4E39E559-6FC9-4B08-BDB8-BB337744A1F8}"/>
                </a:ext>
              </a:extLst>
            </p:cNvPr>
            <p:cNvSpPr/>
            <p:nvPr/>
          </p:nvSpPr>
          <p:spPr>
            <a:xfrm>
              <a:off x="5278279" y="49387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86" name="Freeform: Shape 185">
              <a:extLst>
                <a:ext uri="{FF2B5EF4-FFF2-40B4-BE49-F238E27FC236}">
                  <a16:creationId xmlns:a16="http://schemas.microsoft.com/office/drawing/2014/main" xmlns="" id="{33456133-2A6A-41A7-AA38-36299AB81A56}"/>
                </a:ext>
              </a:extLst>
            </p:cNvPr>
            <p:cNvSpPr/>
            <p:nvPr/>
          </p:nvSpPr>
          <p:spPr>
            <a:xfrm>
              <a:off x="5251185" y="477678"/>
              <a:ext cx="9525" cy="9525"/>
            </a:xfrm>
            <a:custGeom>
              <a:avLst/>
              <a:gdLst>
                <a:gd name="connsiteX0" fmla="*/ 7567 w 9525"/>
                <a:gd name="connsiteY0" fmla="*/ 8096 h 9525"/>
                <a:gd name="connsiteX1" fmla="*/ 7567 w 9525"/>
                <a:gd name="connsiteY1" fmla="*/ 7144 h 9525"/>
                <a:gd name="connsiteX2" fmla="*/ 7567 w 9525"/>
                <a:gd name="connsiteY2" fmla="*/ 8096 h 9525"/>
              </a:gdLst>
              <a:ahLst/>
              <a:cxnLst>
                <a:cxn ang="0">
                  <a:pos x="connsiteX0" y="connsiteY0"/>
                </a:cxn>
                <a:cxn ang="0">
                  <a:pos x="connsiteX1" y="connsiteY1"/>
                </a:cxn>
                <a:cxn ang="0">
                  <a:pos x="connsiteX2" y="connsiteY2"/>
                </a:cxn>
              </a:cxnLst>
              <a:rect l="l" t="t" r="r" b="b"/>
              <a:pathLst>
                <a:path w="9525" h="9525">
                  <a:moveTo>
                    <a:pt x="7567" y="8096"/>
                  </a:moveTo>
                  <a:cubicBezTo>
                    <a:pt x="6615" y="9049"/>
                    <a:pt x="7567" y="7144"/>
                    <a:pt x="7567" y="7144"/>
                  </a:cubicBezTo>
                  <a:cubicBezTo>
                    <a:pt x="8520" y="7144"/>
                    <a:pt x="7567" y="8096"/>
                    <a:pt x="7567" y="8096"/>
                  </a:cubicBezTo>
                  <a:close/>
                </a:path>
              </a:pathLst>
            </a:custGeom>
            <a:grpFill/>
            <a:ln w="9525" cap="flat">
              <a:noFill/>
              <a:prstDash val="solid"/>
              <a:miter/>
            </a:ln>
          </p:spPr>
          <p:txBody>
            <a:bodyPr rtlCol="0" anchor="ctr"/>
            <a:lstStyle/>
            <a:p>
              <a:endParaRPr lang="en-US">
                <a:solidFill>
                  <a:prstClr val="black"/>
                </a:solidFill>
              </a:endParaRPr>
            </a:p>
          </p:txBody>
        </p:sp>
        <p:sp>
          <p:nvSpPr>
            <p:cNvPr id="187" name="Freeform: Shape 186">
              <a:extLst>
                <a:ext uri="{FF2B5EF4-FFF2-40B4-BE49-F238E27FC236}">
                  <a16:creationId xmlns:a16="http://schemas.microsoft.com/office/drawing/2014/main" xmlns="" id="{F449030B-C354-4330-A318-4AA46486F52E}"/>
                </a:ext>
              </a:extLst>
            </p:cNvPr>
            <p:cNvSpPr/>
            <p:nvPr/>
          </p:nvSpPr>
          <p:spPr>
            <a:xfrm>
              <a:off x="5236369" y="48339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9049" y="1190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88" name="Freeform: Shape 187">
              <a:extLst>
                <a:ext uri="{FF2B5EF4-FFF2-40B4-BE49-F238E27FC236}">
                  <a16:creationId xmlns:a16="http://schemas.microsoft.com/office/drawing/2014/main" xmlns="" id="{A93B4496-D62A-424E-8489-DEF4B2565AF3}"/>
                </a:ext>
              </a:extLst>
            </p:cNvPr>
            <p:cNvSpPr/>
            <p:nvPr/>
          </p:nvSpPr>
          <p:spPr>
            <a:xfrm>
              <a:off x="4955910" y="553878"/>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7567" y="8096"/>
                    <a:pt x="8520" y="9049"/>
                    <a:pt x="7567" y="7144"/>
                  </a:cubicBezTo>
                  <a:cubicBezTo>
                    <a:pt x="7567" y="8096"/>
                    <a:pt x="6615"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89" name="Freeform: Shape 188">
              <a:extLst>
                <a:ext uri="{FF2B5EF4-FFF2-40B4-BE49-F238E27FC236}">
                  <a16:creationId xmlns:a16="http://schemas.microsoft.com/office/drawing/2014/main" xmlns="" id="{B892A9D8-982F-4DA2-A20F-6B46A6875377}"/>
                </a:ext>
              </a:extLst>
            </p:cNvPr>
            <p:cNvSpPr/>
            <p:nvPr/>
          </p:nvSpPr>
          <p:spPr>
            <a:xfrm>
              <a:off x="4901102" y="460043"/>
              <a:ext cx="104775" cy="104775"/>
            </a:xfrm>
            <a:custGeom>
              <a:avLst/>
              <a:gdLst>
                <a:gd name="connsiteX0" fmla="*/ 9036 w 104775"/>
                <a:gd name="connsiteY0" fmla="*/ 57164 h 104775"/>
                <a:gd name="connsiteX1" fmla="*/ 48088 w 104775"/>
                <a:gd name="connsiteY1" fmla="*/ 13349 h 104775"/>
                <a:gd name="connsiteX2" fmla="*/ 97618 w 104775"/>
                <a:gd name="connsiteY2" fmla="*/ 69547 h 104775"/>
                <a:gd name="connsiteX3" fmla="*/ 89046 w 104775"/>
                <a:gd name="connsiteY3" fmla="*/ 67642 h 104775"/>
                <a:gd name="connsiteX4" fmla="*/ 86188 w 104775"/>
                <a:gd name="connsiteY4" fmla="*/ 67642 h 104775"/>
                <a:gd name="connsiteX5" fmla="*/ 96666 w 104775"/>
                <a:gd name="connsiteY5" fmla="*/ 75262 h 104775"/>
                <a:gd name="connsiteX6" fmla="*/ 92856 w 104775"/>
                <a:gd name="connsiteY6" fmla="*/ 85739 h 104775"/>
                <a:gd name="connsiteX7" fmla="*/ 84283 w 104775"/>
                <a:gd name="connsiteY7" fmla="*/ 82882 h 104775"/>
                <a:gd name="connsiteX8" fmla="*/ 90951 w 104775"/>
                <a:gd name="connsiteY8" fmla="*/ 90502 h 104775"/>
                <a:gd name="connsiteX9" fmla="*/ 85236 w 104775"/>
                <a:gd name="connsiteY9" fmla="*/ 86692 h 104775"/>
                <a:gd name="connsiteX10" fmla="*/ 90951 w 104775"/>
                <a:gd name="connsiteY10" fmla="*/ 91454 h 104775"/>
                <a:gd name="connsiteX11" fmla="*/ 90951 w 104775"/>
                <a:gd name="connsiteY11" fmla="*/ 92407 h 104775"/>
                <a:gd name="connsiteX12" fmla="*/ 87141 w 104775"/>
                <a:gd name="connsiteY12" fmla="*/ 94312 h 104775"/>
                <a:gd name="connsiteX13" fmla="*/ 79521 w 104775"/>
                <a:gd name="connsiteY13" fmla="*/ 87644 h 104775"/>
                <a:gd name="connsiteX14" fmla="*/ 84283 w 104775"/>
                <a:gd name="connsiteY14" fmla="*/ 98122 h 104775"/>
                <a:gd name="connsiteX15" fmla="*/ 68091 w 104775"/>
                <a:gd name="connsiteY15" fmla="*/ 102884 h 104775"/>
                <a:gd name="connsiteX16" fmla="*/ 65233 w 104775"/>
                <a:gd name="connsiteY16" fmla="*/ 99074 h 104775"/>
                <a:gd name="connsiteX17" fmla="*/ 79521 w 104775"/>
                <a:gd name="connsiteY17" fmla="*/ 49544 h 104775"/>
                <a:gd name="connsiteX18" fmla="*/ 9036 w 104775"/>
                <a:gd name="connsiteY18" fmla="*/ 57164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4775" h="104775">
                  <a:moveTo>
                    <a:pt x="9036" y="57164"/>
                  </a:moveTo>
                  <a:cubicBezTo>
                    <a:pt x="-2394" y="51449"/>
                    <a:pt x="41421" y="-10463"/>
                    <a:pt x="48088" y="13349"/>
                  </a:cubicBezTo>
                  <a:cubicBezTo>
                    <a:pt x="105238" y="-15226"/>
                    <a:pt x="78568" y="63832"/>
                    <a:pt x="97618" y="69547"/>
                  </a:cubicBezTo>
                  <a:cubicBezTo>
                    <a:pt x="87141" y="69547"/>
                    <a:pt x="109048" y="67642"/>
                    <a:pt x="89046" y="67642"/>
                  </a:cubicBezTo>
                  <a:cubicBezTo>
                    <a:pt x="89998" y="68594"/>
                    <a:pt x="89046" y="68594"/>
                    <a:pt x="86188" y="67642"/>
                  </a:cubicBezTo>
                  <a:cubicBezTo>
                    <a:pt x="93808" y="73357"/>
                    <a:pt x="91903" y="72404"/>
                    <a:pt x="96666" y="75262"/>
                  </a:cubicBezTo>
                  <a:cubicBezTo>
                    <a:pt x="92856" y="74309"/>
                    <a:pt x="92856" y="83834"/>
                    <a:pt x="92856" y="85739"/>
                  </a:cubicBezTo>
                  <a:cubicBezTo>
                    <a:pt x="89046" y="84787"/>
                    <a:pt x="87141" y="84787"/>
                    <a:pt x="84283" y="82882"/>
                  </a:cubicBezTo>
                  <a:cubicBezTo>
                    <a:pt x="90951" y="80977"/>
                    <a:pt x="87141" y="91454"/>
                    <a:pt x="90951" y="90502"/>
                  </a:cubicBezTo>
                  <a:cubicBezTo>
                    <a:pt x="90951" y="90502"/>
                    <a:pt x="85236" y="85739"/>
                    <a:pt x="85236" y="86692"/>
                  </a:cubicBezTo>
                  <a:cubicBezTo>
                    <a:pt x="85236" y="89549"/>
                    <a:pt x="89998" y="90502"/>
                    <a:pt x="90951" y="91454"/>
                  </a:cubicBezTo>
                  <a:cubicBezTo>
                    <a:pt x="89998" y="90502"/>
                    <a:pt x="89998" y="90502"/>
                    <a:pt x="90951" y="92407"/>
                  </a:cubicBezTo>
                  <a:cubicBezTo>
                    <a:pt x="83331" y="91454"/>
                    <a:pt x="89046" y="88597"/>
                    <a:pt x="87141" y="94312"/>
                  </a:cubicBezTo>
                  <a:cubicBezTo>
                    <a:pt x="83331" y="91454"/>
                    <a:pt x="85236" y="90502"/>
                    <a:pt x="79521" y="87644"/>
                  </a:cubicBezTo>
                  <a:cubicBezTo>
                    <a:pt x="80473" y="87644"/>
                    <a:pt x="83331" y="96217"/>
                    <a:pt x="84283" y="98122"/>
                  </a:cubicBezTo>
                  <a:cubicBezTo>
                    <a:pt x="77616" y="101932"/>
                    <a:pt x="70948" y="95264"/>
                    <a:pt x="68091" y="102884"/>
                  </a:cubicBezTo>
                  <a:cubicBezTo>
                    <a:pt x="68091" y="104789"/>
                    <a:pt x="64281" y="99074"/>
                    <a:pt x="65233" y="99074"/>
                  </a:cubicBezTo>
                  <a:cubicBezTo>
                    <a:pt x="68091" y="100027"/>
                    <a:pt x="86188" y="66689"/>
                    <a:pt x="79521" y="49544"/>
                  </a:cubicBezTo>
                  <a:cubicBezTo>
                    <a:pt x="57613" y="-938"/>
                    <a:pt x="6178" y="53354"/>
                    <a:pt x="9036" y="57164"/>
                  </a:cubicBezTo>
                  <a:close/>
                </a:path>
              </a:pathLst>
            </a:custGeom>
            <a:grpFill/>
            <a:ln w="9525" cap="flat">
              <a:noFill/>
              <a:prstDash val="solid"/>
              <a:miter/>
            </a:ln>
          </p:spPr>
          <p:txBody>
            <a:bodyPr rtlCol="0" anchor="ctr"/>
            <a:lstStyle/>
            <a:p>
              <a:endParaRPr lang="en-US">
                <a:solidFill>
                  <a:prstClr val="black"/>
                </a:solidFill>
              </a:endParaRPr>
            </a:p>
          </p:txBody>
        </p:sp>
        <p:sp>
          <p:nvSpPr>
            <p:cNvPr id="190" name="Freeform: Shape 189">
              <a:extLst>
                <a:ext uri="{FF2B5EF4-FFF2-40B4-BE49-F238E27FC236}">
                  <a16:creationId xmlns:a16="http://schemas.microsoft.com/office/drawing/2014/main" xmlns="" id="{2B024F38-FDCD-40A4-AAF8-B3EED49A2846}"/>
                </a:ext>
              </a:extLst>
            </p:cNvPr>
            <p:cNvSpPr/>
            <p:nvPr/>
          </p:nvSpPr>
          <p:spPr>
            <a:xfrm>
              <a:off x="4957286" y="553878"/>
              <a:ext cx="9525" cy="9525"/>
            </a:xfrm>
            <a:custGeom>
              <a:avLst/>
              <a:gdLst>
                <a:gd name="connsiteX0" fmla="*/ 7144 w 9525"/>
                <a:gd name="connsiteY0" fmla="*/ 7144 h 9525"/>
                <a:gd name="connsiteX1" fmla="*/ 9049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8096"/>
                    <a:pt x="9049" y="9049"/>
                  </a:cubicBezTo>
                  <a:cubicBezTo>
                    <a:pt x="8096"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91" name="Freeform: Shape 190">
              <a:extLst>
                <a:ext uri="{FF2B5EF4-FFF2-40B4-BE49-F238E27FC236}">
                  <a16:creationId xmlns:a16="http://schemas.microsoft.com/office/drawing/2014/main" xmlns="" id="{9377B938-AAE0-4174-815F-30EB70D83947}"/>
                </a:ext>
              </a:extLst>
            </p:cNvPr>
            <p:cNvSpPr/>
            <p:nvPr/>
          </p:nvSpPr>
          <p:spPr>
            <a:xfrm>
              <a:off x="4974431" y="55102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8096"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92" name="Freeform: Shape 191">
              <a:extLst>
                <a:ext uri="{FF2B5EF4-FFF2-40B4-BE49-F238E27FC236}">
                  <a16:creationId xmlns:a16="http://schemas.microsoft.com/office/drawing/2014/main" xmlns="" id="{9DC532A3-E85D-486E-9E1B-A465FF4DA50F}"/>
                </a:ext>
              </a:extLst>
            </p:cNvPr>
            <p:cNvSpPr/>
            <p:nvPr/>
          </p:nvSpPr>
          <p:spPr>
            <a:xfrm>
              <a:off x="4976336" y="548163"/>
              <a:ext cx="9525" cy="9525"/>
            </a:xfrm>
            <a:custGeom>
              <a:avLst/>
              <a:gdLst>
                <a:gd name="connsiteX0" fmla="*/ 7144 w 9525"/>
                <a:gd name="connsiteY0" fmla="*/ 7144 h 9525"/>
                <a:gd name="connsiteX1" fmla="*/ 8096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8096" y="9049"/>
                    <a:pt x="8096" y="9049"/>
                  </a:cubicBez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93" name="Freeform: Shape 192">
              <a:extLst>
                <a:ext uri="{FF2B5EF4-FFF2-40B4-BE49-F238E27FC236}">
                  <a16:creationId xmlns:a16="http://schemas.microsoft.com/office/drawing/2014/main" xmlns="" id="{41F3BD74-08E2-4BA1-B29A-CF580AEDA3DA}"/>
                </a:ext>
              </a:extLst>
            </p:cNvPr>
            <p:cNvSpPr/>
            <p:nvPr/>
          </p:nvSpPr>
          <p:spPr>
            <a:xfrm>
              <a:off x="4982051" y="54721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7144"/>
                    <a:pt x="8096" y="8096"/>
                    <a:pt x="7144" y="7144"/>
                  </a:cubicBez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94" name="Freeform: Shape 193">
              <a:extLst>
                <a:ext uri="{FF2B5EF4-FFF2-40B4-BE49-F238E27FC236}">
                  <a16:creationId xmlns:a16="http://schemas.microsoft.com/office/drawing/2014/main" xmlns="" id="{A4ABF036-7AFD-4360-86A2-6CE5F185F476}"/>
                </a:ext>
              </a:extLst>
            </p:cNvPr>
            <p:cNvSpPr/>
            <p:nvPr/>
          </p:nvSpPr>
          <p:spPr>
            <a:xfrm>
              <a:off x="4980146" y="545983"/>
              <a:ext cx="9525" cy="9525"/>
            </a:xfrm>
            <a:custGeom>
              <a:avLst/>
              <a:gdLst>
                <a:gd name="connsiteX0" fmla="*/ 7144 w 9525"/>
                <a:gd name="connsiteY0" fmla="*/ 7419 h 9525"/>
                <a:gd name="connsiteX1" fmla="*/ 8096 w 9525"/>
                <a:gd name="connsiteY1" fmla="*/ 7419 h 9525"/>
                <a:gd name="connsiteX2" fmla="*/ 7144 w 9525"/>
                <a:gd name="connsiteY2" fmla="*/ 7419 h 9525"/>
              </a:gdLst>
              <a:ahLst/>
              <a:cxnLst>
                <a:cxn ang="0">
                  <a:pos x="connsiteX0" y="connsiteY0"/>
                </a:cxn>
                <a:cxn ang="0">
                  <a:pos x="connsiteX1" y="connsiteY1"/>
                </a:cxn>
                <a:cxn ang="0">
                  <a:pos x="connsiteX2" y="connsiteY2"/>
                </a:cxn>
              </a:cxnLst>
              <a:rect l="l" t="t" r="r" b="b"/>
              <a:pathLst>
                <a:path w="9525" h="9525">
                  <a:moveTo>
                    <a:pt x="7144" y="7419"/>
                  </a:moveTo>
                  <a:cubicBezTo>
                    <a:pt x="7144" y="7419"/>
                    <a:pt x="8096" y="7419"/>
                    <a:pt x="8096" y="7419"/>
                  </a:cubicBezTo>
                  <a:cubicBezTo>
                    <a:pt x="8096" y="6466"/>
                    <a:pt x="8096" y="8371"/>
                    <a:pt x="7144" y="7419"/>
                  </a:cubicBezTo>
                  <a:close/>
                </a:path>
              </a:pathLst>
            </a:custGeom>
            <a:grpFill/>
            <a:ln w="9525" cap="flat">
              <a:noFill/>
              <a:prstDash val="solid"/>
              <a:miter/>
            </a:ln>
          </p:spPr>
          <p:txBody>
            <a:bodyPr rtlCol="0" anchor="ctr"/>
            <a:lstStyle/>
            <a:p>
              <a:endParaRPr lang="en-US">
                <a:solidFill>
                  <a:prstClr val="black"/>
                </a:solidFill>
              </a:endParaRPr>
            </a:p>
          </p:txBody>
        </p:sp>
        <p:sp>
          <p:nvSpPr>
            <p:cNvPr id="195" name="Freeform: Shape 194">
              <a:extLst>
                <a:ext uri="{FF2B5EF4-FFF2-40B4-BE49-F238E27FC236}">
                  <a16:creationId xmlns:a16="http://schemas.microsoft.com/office/drawing/2014/main" xmlns="" id="{DE518BF0-EA52-4CD5-8A17-FB958325F84E}"/>
                </a:ext>
              </a:extLst>
            </p:cNvPr>
            <p:cNvSpPr/>
            <p:nvPr/>
          </p:nvSpPr>
          <p:spPr>
            <a:xfrm>
              <a:off x="4986390" y="540120"/>
              <a:ext cx="9525" cy="9525"/>
            </a:xfrm>
            <a:custGeom>
              <a:avLst/>
              <a:gdLst>
                <a:gd name="connsiteX0" fmla="*/ 7567 w 9525"/>
                <a:gd name="connsiteY0" fmla="*/ 7567 h 9525"/>
                <a:gd name="connsiteX1" fmla="*/ 7567 w 9525"/>
                <a:gd name="connsiteY1" fmla="*/ 7567 h 9525"/>
                <a:gd name="connsiteX2" fmla="*/ 7567 w 9525"/>
                <a:gd name="connsiteY2" fmla="*/ 7567 h 9525"/>
              </a:gdLst>
              <a:ahLst/>
              <a:cxnLst>
                <a:cxn ang="0">
                  <a:pos x="connsiteX0" y="connsiteY0"/>
                </a:cxn>
                <a:cxn ang="0">
                  <a:pos x="connsiteX1" y="connsiteY1"/>
                </a:cxn>
                <a:cxn ang="0">
                  <a:pos x="connsiteX2" y="connsiteY2"/>
                </a:cxn>
              </a:cxnLst>
              <a:rect l="l" t="t" r="r" b="b"/>
              <a:pathLst>
                <a:path w="9525" h="9525">
                  <a:moveTo>
                    <a:pt x="7567" y="7567"/>
                  </a:moveTo>
                  <a:cubicBezTo>
                    <a:pt x="7567" y="7567"/>
                    <a:pt x="6615" y="6615"/>
                    <a:pt x="7567" y="7567"/>
                  </a:cubicBezTo>
                  <a:cubicBezTo>
                    <a:pt x="6615" y="6615"/>
                    <a:pt x="8520" y="7567"/>
                    <a:pt x="7567" y="7567"/>
                  </a:cubicBezTo>
                  <a:close/>
                </a:path>
              </a:pathLst>
            </a:custGeom>
            <a:grpFill/>
            <a:ln w="9525" cap="flat">
              <a:noFill/>
              <a:prstDash val="solid"/>
              <a:miter/>
            </a:ln>
          </p:spPr>
          <p:txBody>
            <a:bodyPr rtlCol="0" anchor="ctr"/>
            <a:lstStyle/>
            <a:p>
              <a:endParaRPr lang="en-US">
                <a:solidFill>
                  <a:prstClr val="black"/>
                </a:solidFill>
              </a:endParaRPr>
            </a:p>
          </p:txBody>
        </p:sp>
        <p:sp>
          <p:nvSpPr>
            <p:cNvPr id="196" name="Freeform: Shape 195">
              <a:extLst>
                <a:ext uri="{FF2B5EF4-FFF2-40B4-BE49-F238E27FC236}">
                  <a16:creationId xmlns:a16="http://schemas.microsoft.com/office/drawing/2014/main" xmlns="" id="{13699B94-C991-4379-A2FA-9BA63C484821}"/>
                </a:ext>
              </a:extLst>
            </p:cNvPr>
            <p:cNvSpPr/>
            <p:nvPr/>
          </p:nvSpPr>
          <p:spPr>
            <a:xfrm>
              <a:off x="4986814" y="53673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10001"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97" name="Freeform: Shape 196">
              <a:extLst>
                <a:ext uri="{FF2B5EF4-FFF2-40B4-BE49-F238E27FC236}">
                  <a16:creationId xmlns:a16="http://schemas.microsoft.com/office/drawing/2014/main" xmlns="" id="{D16A5790-3BD0-4BB7-8295-744F6BA238A5}"/>
                </a:ext>
              </a:extLst>
            </p:cNvPr>
            <p:cNvSpPr/>
            <p:nvPr/>
          </p:nvSpPr>
          <p:spPr>
            <a:xfrm>
              <a:off x="4978241" y="47196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8096"/>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98" name="Freeform: Shape 197">
              <a:extLst>
                <a:ext uri="{FF2B5EF4-FFF2-40B4-BE49-F238E27FC236}">
                  <a16:creationId xmlns:a16="http://schemas.microsoft.com/office/drawing/2014/main" xmlns="" id="{A3B5437A-0F41-44DF-A63D-92A8DE5BEFC6}"/>
                </a:ext>
              </a:extLst>
            </p:cNvPr>
            <p:cNvSpPr/>
            <p:nvPr/>
          </p:nvSpPr>
          <p:spPr>
            <a:xfrm>
              <a:off x="4952100" y="456723"/>
              <a:ext cx="9525" cy="9525"/>
            </a:xfrm>
            <a:custGeom>
              <a:avLst/>
              <a:gdLst>
                <a:gd name="connsiteX0" fmla="*/ 7567 w 9525"/>
                <a:gd name="connsiteY0" fmla="*/ 8096 h 9525"/>
                <a:gd name="connsiteX1" fmla="*/ 7567 w 9525"/>
                <a:gd name="connsiteY1" fmla="*/ 7144 h 9525"/>
                <a:gd name="connsiteX2" fmla="*/ 7567 w 9525"/>
                <a:gd name="connsiteY2" fmla="*/ 8096 h 9525"/>
              </a:gdLst>
              <a:ahLst/>
              <a:cxnLst>
                <a:cxn ang="0">
                  <a:pos x="connsiteX0" y="connsiteY0"/>
                </a:cxn>
                <a:cxn ang="0">
                  <a:pos x="connsiteX1" y="connsiteY1"/>
                </a:cxn>
                <a:cxn ang="0">
                  <a:pos x="connsiteX2" y="connsiteY2"/>
                </a:cxn>
              </a:cxnLst>
              <a:rect l="l" t="t" r="r" b="b"/>
              <a:pathLst>
                <a:path w="9525" h="9525">
                  <a:moveTo>
                    <a:pt x="7567" y="8096"/>
                  </a:moveTo>
                  <a:cubicBezTo>
                    <a:pt x="6615" y="9049"/>
                    <a:pt x="7567" y="7144"/>
                    <a:pt x="7567" y="7144"/>
                  </a:cubicBezTo>
                  <a:cubicBezTo>
                    <a:pt x="7567" y="7144"/>
                    <a:pt x="6615" y="8096"/>
                    <a:pt x="7567" y="8096"/>
                  </a:cubicBezTo>
                  <a:close/>
                </a:path>
              </a:pathLst>
            </a:custGeom>
            <a:grpFill/>
            <a:ln w="9525" cap="flat">
              <a:noFill/>
              <a:prstDash val="solid"/>
              <a:miter/>
            </a:ln>
          </p:spPr>
          <p:txBody>
            <a:bodyPr rtlCol="0" anchor="ctr"/>
            <a:lstStyle/>
            <a:p>
              <a:endParaRPr lang="en-US">
                <a:solidFill>
                  <a:prstClr val="black"/>
                </a:solidFill>
              </a:endParaRPr>
            </a:p>
          </p:txBody>
        </p:sp>
        <p:sp>
          <p:nvSpPr>
            <p:cNvPr id="199" name="Freeform: Shape 198">
              <a:extLst>
                <a:ext uri="{FF2B5EF4-FFF2-40B4-BE49-F238E27FC236}">
                  <a16:creationId xmlns:a16="http://schemas.microsoft.com/office/drawing/2014/main" xmlns="" id="{340D6C15-7AFA-4BFB-8DFC-943C4205B205}"/>
                </a:ext>
              </a:extLst>
            </p:cNvPr>
            <p:cNvSpPr/>
            <p:nvPr/>
          </p:nvSpPr>
          <p:spPr>
            <a:xfrm>
              <a:off x="4937284" y="46243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8096" y="1095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00" name="Freeform: Shape 199">
              <a:extLst>
                <a:ext uri="{FF2B5EF4-FFF2-40B4-BE49-F238E27FC236}">
                  <a16:creationId xmlns:a16="http://schemas.microsoft.com/office/drawing/2014/main" xmlns="" id="{EE661CC8-56E3-4C0D-AB6C-76D0204F1A79}"/>
                </a:ext>
              </a:extLst>
            </p:cNvPr>
            <p:cNvSpPr/>
            <p:nvPr/>
          </p:nvSpPr>
          <p:spPr>
            <a:xfrm>
              <a:off x="5112120" y="556312"/>
              <a:ext cx="9525" cy="9525"/>
            </a:xfrm>
            <a:custGeom>
              <a:avLst/>
              <a:gdLst>
                <a:gd name="connsiteX0" fmla="*/ 7567 w 9525"/>
                <a:gd name="connsiteY0" fmla="*/ 7567 h 9525"/>
                <a:gd name="connsiteX1" fmla="*/ 7567 w 9525"/>
                <a:gd name="connsiteY1" fmla="*/ 7567 h 9525"/>
                <a:gd name="connsiteX2" fmla="*/ 7567 w 9525"/>
                <a:gd name="connsiteY2" fmla="*/ 7567 h 9525"/>
              </a:gdLst>
              <a:ahLst/>
              <a:cxnLst>
                <a:cxn ang="0">
                  <a:pos x="connsiteX0" y="connsiteY0"/>
                </a:cxn>
                <a:cxn ang="0">
                  <a:pos x="connsiteX1" y="connsiteY1"/>
                </a:cxn>
                <a:cxn ang="0">
                  <a:pos x="connsiteX2" y="connsiteY2"/>
                </a:cxn>
              </a:cxnLst>
              <a:rect l="l" t="t" r="r" b="b"/>
              <a:pathLst>
                <a:path w="9525" h="9525">
                  <a:moveTo>
                    <a:pt x="7567" y="7567"/>
                  </a:moveTo>
                  <a:cubicBezTo>
                    <a:pt x="7567" y="7567"/>
                    <a:pt x="8520" y="8520"/>
                    <a:pt x="7567" y="7567"/>
                  </a:cubicBezTo>
                  <a:cubicBezTo>
                    <a:pt x="7567" y="7567"/>
                    <a:pt x="6615" y="6615"/>
                    <a:pt x="7567" y="7567"/>
                  </a:cubicBezTo>
                  <a:close/>
                </a:path>
              </a:pathLst>
            </a:custGeom>
            <a:grpFill/>
            <a:ln w="9525" cap="flat">
              <a:noFill/>
              <a:prstDash val="solid"/>
              <a:miter/>
            </a:ln>
          </p:spPr>
          <p:txBody>
            <a:bodyPr rtlCol="0" anchor="ctr"/>
            <a:lstStyle/>
            <a:p>
              <a:endParaRPr lang="en-US">
                <a:solidFill>
                  <a:prstClr val="black"/>
                </a:solidFill>
              </a:endParaRPr>
            </a:p>
          </p:txBody>
        </p:sp>
        <p:sp>
          <p:nvSpPr>
            <p:cNvPr id="201" name="Freeform: Shape 200">
              <a:extLst>
                <a:ext uri="{FF2B5EF4-FFF2-40B4-BE49-F238E27FC236}">
                  <a16:creationId xmlns:a16="http://schemas.microsoft.com/office/drawing/2014/main" xmlns="" id="{028DB7BB-B6CB-4762-AC67-FE446F1564CA}"/>
                </a:ext>
              </a:extLst>
            </p:cNvPr>
            <p:cNvSpPr/>
            <p:nvPr/>
          </p:nvSpPr>
          <p:spPr>
            <a:xfrm>
              <a:off x="5057312" y="461633"/>
              <a:ext cx="104775" cy="104775"/>
            </a:xfrm>
            <a:custGeom>
              <a:avLst/>
              <a:gdLst>
                <a:gd name="connsiteX0" fmla="*/ 9036 w 104775"/>
                <a:gd name="connsiteY0" fmla="*/ 57479 h 104775"/>
                <a:gd name="connsiteX1" fmla="*/ 48088 w 104775"/>
                <a:gd name="connsiteY1" fmla="*/ 13664 h 104775"/>
                <a:gd name="connsiteX2" fmla="*/ 97618 w 104775"/>
                <a:gd name="connsiteY2" fmla="*/ 69861 h 104775"/>
                <a:gd name="connsiteX3" fmla="*/ 89046 w 104775"/>
                <a:gd name="connsiteY3" fmla="*/ 67956 h 104775"/>
                <a:gd name="connsiteX4" fmla="*/ 86188 w 104775"/>
                <a:gd name="connsiteY4" fmla="*/ 67956 h 104775"/>
                <a:gd name="connsiteX5" fmla="*/ 96666 w 104775"/>
                <a:gd name="connsiteY5" fmla="*/ 75576 h 104775"/>
                <a:gd name="connsiteX6" fmla="*/ 92856 w 104775"/>
                <a:gd name="connsiteY6" fmla="*/ 86054 h 104775"/>
                <a:gd name="connsiteX7" fmla="*/ 84283 w 104775"/>
                <a:gd name="connsiteY7" fmla="*/ 83196 h 104775"/>
                <a:gd name="connsiteX8" fmla="*/ 90951 w 104775"/>
                <a:gd name="connsiteY8" fmla="*/ 90816 h 104775"/>
                <a:gd name="connsiteX9" fmla="*/ 85236 w 104775"/>
                <a:gd name="connsiteY9" fmla="*/ 87006 h 104775"/>
                <a:gd name="connsiteX10" fmla="*/ 90951 w 104775"/>
                <a:gd name="connsiteY10" fmla="*/ 91769 h 104775"/>
                <a:gd name="connsiteX11" fmla="*/ 90951 w 104775"/>
                <a:gd name="connsiteY11" fmla="*/ 92721 h 104775"/>
                <a:gd name="connsiteX12" fmla="*/ 87141 w 104775"/>
                <a:gd name="connsiteY12" fmla="*/ 94626 h 104775"/>
                <a:gd name="connsiteX13" fmla="*/ 79521 w 104775"/>
                <a:gd name="connsiteY13" fmla="*/ 87959 h 104775"/>
                <a:gd name="connsiteX14" fmla="*/ 84283 w 104775"/>
                <a:gd name="connsiteY14" fmla="*/ 98436 h 104775"/>
                <a:gd name="connsiteX15" fmla="*/ 68091 w 104775"/>
                <a:gd name="connsiteY15" fmla="*/ 103199 h 104775"/>
                <a:gd name="connsiteX16" fmla="*/ 65233 w 104775"/>
                <a:gd name="connsiteY16" fmla="*/ 99389 h 104775"/>
                <a:gd name="connsiteX17" fmla="*/ 79521 w 104775"/>
                <a:gd name="connsiteY17" fmla="*/ 49859 h 104775"/>
                <a:gd name="connsiteX18" fmla="*/ 9036 w 104775"/>
                <a:gd name="connsiteY18" fmla="*/ 57479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4775" h="104775">
                  <a:moveTo>
                    <a:pt x="9036" y="57479"/>
                  </a:moveTo>
                  <a:cubicBezTo>
                    <a:pt x="-2394" y="51764"/>
                    <a:pt x="41421" y="-10149"/>
                    <a:pt x="48088" y="13664"/>
                  </a:cubicBezTo>
                  <a:cubicBezTo>
                    <a:pt x="104286" y="-15864"/>
                    <a:pt x="78568" y="64146"/>
                    <a:pt x="97618" y="69861"/>
                  </a:cubicBezTo>
                  <a:cubicBezTo>
                    <a:pt x="87141" y="69861"/>
                    <a:pt x="109048" y="67956"/>
                    <a:pt x="89046" y="67956"/>
                  </a:cubicBezTo>
                  <a:cubicBezTo>
                    <a:pt x="89998" y="68909"/>
                    <a:pt x="89046" y="68909"/>
                    <a:pt x="86188" y="67956"/>
                  </a:cubicBezTo>
                  <a:cubicBezTo>
                    <a:pt x="93808" y="73671"/>
                    <a:pt x="91903" y="72719"/>
                    <a:pt x="96666" y="75576"/>
                  </a:cubicBezTo>
                  <a:cubicBezTo>
                    <a:pt x="92856" y="74624"/>
                    <a:pt x="92856" y="84149"/>
                    <a:pt x="92856" y="86054"/>
                  </a:cubicBezTo>
                  <a:cubicBezTo>
                    <a:pt x="89046" y="85101"/>
                    <a:pt x="87141" y="85101"/>
                    <a:pt x="84283" y="83196"/>
                  </a:cubicBezTo>
                  <a:cubicBezTo>
                    <a:pt x="90951" y="81291"/>
                    <a:pt x="87141" y="91769"/>
                    <a:pt x="90951" y="90816"/>
                  </a:cubicBezTo>
                  <a:cubicBezTo>
                    <a:pt x="90951" y="90816"/>
                    <a:pt x="85236" y="86054"/>
                    <a:pt x="85236" y="87006"/>
                  </a:cubicBezTo>
                  <a:cubicBezTo>
                    <a:pt x="85236" y="89864"/>
                    <a:pt x="89998" y="90816"/>
                    <a:pt x="90951" y="91769"/>
                  </a:cubicBezTo>
                  <a:cubicBezTo>
                    <a:pt x="89998" y="90816"/>
                    <a:pt x="89998" y="90816"/>
                    <a:pt x="90951" y="92721"/>
                  </a:cubicBezTo>
                  <a:cubicBezTo>
                    <a:pt x="83331" y="91769"/>
                    <a:pt x="89046" y="88911"/>
                    <a:pt x="87141" y="94626"/>
                  </a:cubicBezTo>
                  <a:cubicBezTo>
                    <a:pt x="83331" y="91769"/>
                    <a:pt x="85236" y="90816"/>
                    <a:pt x="79521" y="87959"/>
                  </a:cubicBezTo>
                  <a:cubicBezTo>
                    <a:pt x="80473" y="87959"/>
                    <a:pt x="83331" y="96531"/>
                    <a:pt x="84283" y="98436"/>
                  </a:cubicBezTo>
                  <a:cubicBezTo>
                    <a:pt x="77616" y="102246"/>
                    <a:pt x="70948" y="95579"/>
                    <a:pt x="68091" y="103199"/>
                  </a:cubicBezTo>
                  <a:cubicBezTo>
                    <a:pt x="68091" y="105104"/>
                    <a:pt x="64281" y="99389"/>
                    <a:pt x="65233" y="99389"/>
                  </a:cubicBezTo>
                  <a:cubicBezTo>
                    <a:pt x="68091" y="100341"/>
                    <a:pt x="86188" y="67004"/>
                    <a:pt x="79521" y="49859"/>
                  </a:cubicBezTo>
                  <a:cubicBezTo>
                    <a:pt x="56661" y="-624"/>
                    <a:pt x="6178" y="54621"/>
                    <a:pt x="9036" y="57479"/>
                  </a:cubicBezTo>
                  <a:close/>
                </a:path>
              </a:pathLst>
            </a:custGeom>
            <a:grpFill/>
            <a:ln w="9525" cap="flat">
              <a:noFill/>
              <a:prstDash val="solid"/>
              <a:miter/>
            </a:ln>
          </p:spPr>
          <p:txBody>
            <a:bodyPr rtlCol="0" anchor="ctr"/>
            <a:lstStyle/>
            <a:p>
              <a:endParaRPr lang="en-US">
                <a:solidFill>
                  <a:prstClr val="black"/>
                </a:solidFill>
              </a:endParaRPr>
            </a:p>
          </p:txBody>
        </p:sp>
        <p:sp>
          <p:nvSpPr>
            <p:cNvPr id="202" name="Freeform: Shape 201">
              <a:extLst>
                <a:ext uri="{FF2B5EF4-FFF2-40B4-BE49-F238E27FC236}">
                  <a16:creationId xmlns:a16="http://schemas.microsoft.com/office/drawing/2014/main" xmlns="" id="{47FBE4B1-7DE5-4C4F-8088-5773771EB471}"/>
                </a:ext>
              </a:extLst>
            </p:cNvPr>
            <p:cNvSpPr/>
            <p:nvPr/>
          </p:nvSpPr>
          <p:spPr>
            <a:xfrm>
              <a:off x="5112544" y="555783"/>
              <a:ext cx="9525" cy="9525"/>
            </a:xfrm>
            <a:custGeom>
              <a:avLst/>
              <a:gdLst>
                <a:gd name="connsiteX0" fmla="*/ 7144 w 9525"/>
                <a:gd name="connsiteY0" fmla="*/ 7144 h 9525"/>
                <a:gd name="connsiteX1" fmla="*/ 9049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8096"/>
                    <a:pt x="9049" y="9049"/>
                  </a:cubicBezTo>
                  <a:cubicBezTo>
                    <a:pt x="9049" y="9049"/>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03" name="Freeform: Shape 202">
              <a:extLst>
                <a:ext uri="{FF2B5EF4-FFF2-40B4-BE49-F238E27FC236}">
                  <a16:creationId xmlns:a16="http://schemas.microsoft.com/office/drawing/2014/main" xmlns="" id="{944463CA-8908-434B-A1D1-0112BC5DE024}"/>
                </a:ext>
              </a:extLst>
            </p:cNvPr>
            <p:cNvSpPr/>
            <p:nvPr/>
          </p:nvSpPr>
          <p:spPr>
            <a:xfrm>
              <a:off x="5129689" y="55292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8096"/>
                    <a:pt x="9049"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04" name="Freeform: Shape 203">
              <a:extLst>
                <a:ext uri="{FF2B5EF4-FFF2-40B4-BE49-F238E27FC236}">
                  <a16:creationId xmlns:a16="http://schemas.microsoft.com/office/drawing/2014/main" xmlns="" id="{429C1932-5D5D-43F6-9317-24B2D2D3B6B8}"/>
                </a:ext>
              </a:extLst>
            </p:cNvPr>
            <p:cNvSpPr/>
            <p:nvPr/>
          </p:nvSpPr>
          <p:spPr>
            <a:xfrm>
              <a:off x="5132546" y="551021"/>
              <a:ext cx="9525" cy="9525"/>
            </a:xfrm>
            <a:custGeom>
              <a:avLst/>
              <a:gdLst>
                <a:gd name="connsiteX0" fmla="*/ 7144 w 9525"/>
                <a:gd name="connsiteY0" fmla="*/ 7144 h 9525"/>
                <a:gd name="connsiteX1" fmla="*/ 8096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8096" y="9049"/>
                    <a:pt x="8096" y="9049"/>
                  </a:cubicBez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205" name="Freeform: Shape 204">
              <a:extLst>
                <a:ext uri="{FF2B5EF4-FFF2-40B4-BE49-F238E27FC236}">
                  <a16:creationId xmlns:a16="http://schemas.microsoft.com/office/drawing/2014/main" xmlns="" id="{4B667AE8-04BB-44B0-A899-8C6A8C9FC879}"/>
                </a:ext>
              </a:extLst>
            </p:cNvPr>
            <p:cNvSpPr/>
            <p:nvPr/>
          </p:nvSpPr>
          <p:spPr>
            <a:xfrm>
              <a:off x="5138261" y="54911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8096" y="8096"/>
                    <a:pt x="7144" y="7144"/>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06" name="Freeform: Shape 205">
              <a:extLst>
                <a:ext uri="{FF2B5EF4-FFF2-40B4-BE49-F238E27FC236}">
                  <a16:creationId xmlns:a16="http://schemas.microsoft.com/office/drawing/2014/main" xmlns="" id="{7B48A1FF-DC75-4A47-B749-64D60E8FD629}"/>
                </a:ext>
              </a:extLst>
            </p:cNvPr>
            <p:cNvSpPr/>
            <p:nvPr/>
          </p:nvSpPr>
          <p:spPr>
            <a:xfrm>
              <a:off x="5136356" y="548163"/>
              <a:ext cx="9525" cy="9525"/>
            </a:xfrm>
            <a:custGeom>
              <a:avLst/>
              <a:gdLst>
                <a:gd name="connsiteX0" fmla="*/ 7144 w 9525"/>
                <a:gd name="connsiteY0" fmla="*/ 7144 h 9525"/>
                <a:gd name="connsiteX1" fmla="*/ 8096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7144"/>
                  </a:cubicBezTo>
                  <a:cubicBezTo>
                    <a:pt x="8096" y="7144"/>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07" name="Freeform: Shape 206">
              <a:extLst>
                <a:ext uri="{FF2B5EF4-FFF2-40B4-BE49-F238E27FC236}">
                  <a16:creationId xmlns:a16="http://schemas.microsoft.com/office/drawing/2014/main" xmlns="" id="{B9D01A08-6830-4484-A072-DFE7FFD19FB0}"/>
                </a:ext>
              </a:extLst>
            </p:cNvPr>
            <p:cNvSpPr/>
            <p:nvPr/>
          </p:nvSpPr>
          <p:spPr>
            <a:xfrm>
              <a:off x="5142071" y="542025"/>
              <a:ext cx="9525" cy="9525"/>
            </a:xfrm>
            <a:custGeom>
              <a:avLst/>
              <a:gdLst>
                <a:gd name="connsiteX0" fmla="*/ 7144 w 9525"/>
                <a:gd name="connsiteY0" fmla="*/ 7567 h 9525"/>
                <a:gd name="connsiteX1" fmla="*/ 7144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7144" y="7567"/>
                    <a:pt x="7144" y="6615"/>
                    <a:pt x="7144" y="7567"/>
                  </a:cubicBezTo>
                  <a:cubicBezTo>
                    <a:pt x="7144" y="6615"/>
                    <a:pt x="9049" y="8520"/>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208" name="Freeform: Shape 207">
              <a:extLst>
                <a:ext uri="{FF2B5EF4-FFF2-40B4-BE49-F238E27FC236}">
                  <a16:creationId xmlns:a16="http://schemas.microsoft.com/office/drawing/2014/main" xmlns="" id="{672AFC27-39B6-465D-98FE-9EC521FEEE32}"/>
                </a:ext>
              </a:extLst>
            </p:cNvPr>
            <p:cNvSpPr/>
            <p:nvPr/>
          </p:nvSpPr>
          <p:spPr>
            <a:xfrm>
              <a:off x="5143024" y="53863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9049"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09" name="Freeform: Shape 208">
              <a:extLst>
                <a:ext uri="{FF2B5EF4-FFF2-40B4-BE49-F238E27FC236}">
                  <a16:creationId xmlns:a16="http://schemas.microsoft.com/office/drawing/2014/main" xmlns="" id="{AA8A5523-6DC2-42A6-A201-8D25912BB19A}"/>
                </a:ext>
              </a:extLst>
            </p:cNvPr>
            <p:cNvSpPr/>
            <p:nvPr/>
          </p:nvSpPr>
          <p:spPr>
            <a:xfrm>
              <a:off x="5134451" y="47386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8096"/>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10" name="Freeform: Shape 209">
              <a:extLst>
                <a:ext uri="{FF2B5EF4-FFF2-40B4-BE49-F238E27FC236}">
                  <a16:creationId xmlns:a16="http://schemas.microsoft.com/office/drawing/2014/main" xmlns="" id="{DCE65C7A-731D-4E8E-99F3-D04C1B33DB4D}"/>
                </a:ext>
              </a:extLst>
            </p:cNvPr>
            <p:cNvSpPr/>
            <p:nvPr/>
          </p:nvSpPr>
          <p:spPr>
            <a:xfrm>
              <a:off x="5108310" y="458628"/>
              <a:ext cx="9525" cy="9525"/>
            </a:xfrm>
            <a:custGeom>
              <a:avLst/>
              <a:gdLst>
                <a:gd name="connsiteX0" fmla="*/ 7567 w 9525"/>
                <a:gd name="connsiteY0" fmla="*/ 8096 h 9525"/>
                <a:gd name="connsiteX1" fmla="*/ 7567 w 9525"/>
                <a:gd name="connsiteY1" fmla="*/ 7144 h 9525"/>
                <a:gd name="connsiteX2" fmla="*/ 7567 w 9525"/>
                <a:gd name="connsiteY2" fmla="*/ 8096 h 9525"/>
              </a:gdLst>
              <a:ahLst/>
              <a:cxnLst>
                <a:cxn ang="0">
                  <a:pos x="connsiteX0" y="connsiteY0"/>
                </a:cxn>
                <a:cxn ang="0">
                  <a:pos x="connsiteX1" y="connsiteY1"/>
                </a:cxn>
                <a:cxn ang="0">
                  <a:pos x="connsiteX2" y="connsiteY2"/>
                </a:cxn>
              </a:cxnLst>
              <a:rect l="l" t="t" r="r" b="b"/>
              <a:pathLst>
                <a:path w="9525" h="9525">
                  <a:moveTo>
                    <a:pt x="7567" y="8096"/>
                  </a:moveTo>
                  <a:cubicBezTo>
                    <a:pt x="6615" y="9049"/>
                    <a:pt x="7567" y="7144"/>
                    <a:pt x="7567" y="7144"/>
                  </a:cubicBezTo>
                  <a:cubicBezTo>
                    <a:pt x="7567" y="7144"/>
                    <a:pt x="6615" y="8096"/>
                    <a:pt x="7567" y="8096"/>
                  </a:cubicBezTo>
                  <a:close/>
                </a:path>
              </a:pathLst>
            </a:custGeom>
            <a:grpFill/>
            <a:ln w="9525" cap="flat">
              <a:noFill/>
              <a:prstDash val="solid"/>
              <a:miter/>
            </a:ln>
          </p:spPr>
          <p:txBody>
            <a:bodyPr rtlCol="0" anchor="ctr"/>
            <a:lstStyle/>
            <a:p>
              <a:endParaRPr lang="en-US">
                <a:solidFill>
                  <a:prstClr val="black"/>
                </a:solidFill>
              </a:endParaRPr>
            </a:p>
          </p:txBody>
        </p:sp>
        <p:sp>
          <p:nvSpPr>
            <p:cNvPr id="211" name="Freeform: Shape 210">
              <a:extLst>
                <a:ext uri="{FF2B5EF4-FFF2-40B4-BE49-F238E27FC236}">
                  <a16:creationId xmlns:a16="http://schemas.microsoft.com/office/drawing/2014/main" xmlns="" id="{19B0A5D1-803B-47B7-9A8B-0EB0CA9F09DD}"/>
                </a:ext>
              </a:extLst>
            </p:cNvPr>
            <p:cNvSpPr/>
            <p:nvPr/>
          </p:nvSpPr>
          <p:spPr>
            <a:xfrm>
              <a:off x="5093494" y="46434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8096" y="11906"/>
                    <a:pt x="7144" y="7144"/>
                  </a:cubicBezTo>
                  <a:close/>
                </a:path>
              </a:pathLst>
            </a:custGeom>
            <a:grpFill/>
            <a:ln w="9525" cap="flat">
              <a:noFill/>
              <a:prstDash val="solid"/>
              <a:miter/>
            </a:ln>
          </p:spPr>
          <p:txBody>
            <a:bodyPr rtlCol="0" anchor="ctr"/>
            <a:lstStyle/>
            <a:p>
              <a:endParaRPr lang="en-US">
                <a:solidFill>
                  <a:prstClr val="black"/>
                </a:solidFill>
              </a:endParaRPr>
            </a:p>
          </p:txBody>
        </p:sp>
      </p:grpSp>
      <p:grpSp>
        <p:nvGrpSpPr>
          <p:cNvPr id="212" name="Group 211">
            <a:extLst>
              <a:ext uri="{FF2B5EF4-FFF2-40B4-BE49-F238E27FC236}">
                <a16:creationId xmlns:a16="http://schemas.microsoft.com/office/drawing/2014/main" xmlns="" id="{D97B6E48-26CA-4A5A-AC57-D488473B230F}"/>
              </a:ext>
            </a:extLst>
          </p:cNvPr>
          <p:cNvGrpSpPr/>
          <p:nvPr userDrawn="1"/>
        </p:nvGrpSpPr>
        <p:grpSpPr>
          <a:xfrm flipH="1">
            <a:off x="1416109" y="4408951"/>
            <a:ext cx="305167" cy="267260"/>
            <a:chOff x="6809793" y="1954053"/>
            <a:chExt cx="1048808" cy="918528"/>
          </a:xfrm>
          <a:solidFill>
            <a:schemeClr val="accent1"/>
          </a:solidFill>
        </p:grpSpPr>
        <p:sp>
          <p:nvSpPr>
            <p:cNvPr id="213" name="Freeform: Shape 212">
              <a:extLst>
                <a:ext uri="{FF2B5EF4-FFF2-40B4-BE49-F238E27FC236}">
                  <a16:creationId xmlns:a16="http://schemas.microsoft.com/office/drawing/2014/main" xmlns="" id="{528A10B7-263D-4627-9F78-BD94C5694400}"/>
                </a:ext>
              </a:extLst>
            </p:cNvPr>
            <p:cNvSpPr/>
            <p:nvPr/>
          </p:nvSpPr>
          <p:spPr>
            <a:xfrm>
              <a:off x="6889909" y="1954053"/>
              <a:ext cx="9525" cy="19050"/>
            </a:xfrm>
            <a:custGeom>
              <a:avLst/>
              <a:gdLst>
                <a:gd name="connsiteX0" fmla="*/ 10954 w 9525"/>
                <a:gd name="connsiteY0" fmla="*/ 11906 h 19050"/>
                <a:gd name="connsiteX1" fmla="*/ 7144 w 9525"/>
                <a:gd name="connsiteY1" fmla="*/ 7144 h 19050"/>
                <a:gd name="connsiteX2" fmla="*/ 10954 w 9525"/>
                <a:gd name="connsiteY2" fmla="*/ 11906 h 19050"/>
              </a:gdLst>
              <a:ahLst/>
              <a:cxnLst>
                <a:cxn ang="0">
                  <a:pos x="connsiteX0" y="connsiteY0"/>
                </a:cxn>
                <a:cxn ang="0">
                  <a:pos x="connsiteX1" y="connsiteY1"/>
                </a:cxn>
                <a:cxn ang="0">
                  <a:pos x="connsiteX2" y="connsiteY2"/>
                </a:cxn>
              </a:cxnLst>
              <a:rect l="l" t="t" r="r" b="b"/>
              <a:pathLst>
                <a:path w="9525" h="19050">
                  <a:moveTo>
                    <a:pt x="10954" y="11906"/>
                  </a:moveTo>
                  <a:cubicBezTo>
                    <a:pt x="6191" y="4286"/>
                    <a:pt x="10954" y="17621"/>
                    <a:pt x="7144" y="7144"/>
                  </a:cubicBezTo>
                  <a:cubicBezTo>
                    <a:pt x="9049" y="7144"/>
                    <a:pt x="10001" y="9049"/>
                    <a:pt x="10954" y="11906"/>
                  </a:cubicBezTo>
                  <a:close/>
                </a:path>
              </a:pathLst>
            </a:custGeom>
            <a:grpFill/>
            <a:ln w="9525" cap="flat">
              <a:noFill/>
              <a:prstDash val="solid"/>
              <a:miter/>
            </a:ln>
          </p:spPr>
          <p:txBody>
            <a:bodyPr rtlCol="0" anchor="ctr"/>
            <a:lstStyle/>
            <a:p>
              <a:endParaRPr lang="en-US">
                <a:solidFill>
                  <a:prstClr val="black"/>
                </a:solidFill>
              </a:endParaRPr>
            </a:p>
          </p:txBody>
        </p:sp>
        <p:sp>
          <p:nvSpPr>
            <p:cNvPr id="214" name="Freeform: Shape 213">
              <a:extLst>
                <a:ext uri="{FF2B5EF4-FFF2-40B4-BE49-F238E27FC236}">
                  <a16:creationId xmlns:a16="http://schemas.microsoft.com/office/drawing/2014/main" xmlns="" id="{9F0157E0-1DBB-4359-9DD9-2E511C763EBE}"/>
                </a:ext>
              </a:extLst>
            </p:cNvPr>
            <p:cNvSpPr/>
            <p:nvPr/>
          </p:nvSpPr>
          <p:spPr>
            <a:xfrm>
              <a:off x="6896576" y="1970359"/>
              <a:ext cx="962025" cy="676275"/>
            </a:xfrm>
            <a:custGeom>
              <a:avLst/>
              <a:gdLst>
                <a:gd name="connsiteX0" fmla="*/ 61436 w 962025"/>
                <a:gd name="connsiteY0" fmla="*/ 7983 h 676275"/>
                <a:gd name="connsiteX1" fmla="*/ 509111 w 962025"/>
                <a:gd name="connsiteY1" fmla="*/ 31795 h 676275"/>
                <a:gd name="connsiteX2" fmla="*/ 657701 w 962025"/>
                <a:gd name="connsiteY2" fmla="*/ 210865 h 676275"/>
                <a:gd name="connsiteX3" fmla="*/ 934879 w 962025"/>
                <a:gd name="connsiteY3" fmla="*/ 609010 h 676275"/>
                <a:gd name="connsiteX4" fmla="*/ 927259 w 962025"/>
                <a:gd name="connsiteY4" fmla="*/ 592818 h 676275"/>
                <a:gd name="connsiteX5" fmla="*/ 958692 w 962025"/>
                <a:gd name="connsiteY5" fmla="*/ 677590 h 676275"/>
                <a:gd name="connsiteX6" fmla="*/ 671989 w 962025"/>
                <a:gd name="connsiteY6" fmla="*/ 654730 h 676275"/>
                <a:gd name="connsiteX7" fmla="*/ 276701 w 962025"/>
                <a:gd name="connsiteY7" fmla="*/ 551860 h 676275"/>
                <a:gd name="connsiteX8" fmla="*/ 288131 w 962025"/>
                <a:gd name="connsiteY8" fmla="*/ 550908 h 676275"/>
                <a:gd name="connsiteX9" fmla="*/ 93821 w 962025"/>
                <a:gd name="connsiteY9" fmla="*/ 215628 h 676275"/>
                <a:gd name="connsiteX10" fmla="*/ 112871 w 962025"/>
                <a:gd name="connsiteY10" fmla="*/ 247060 h 676275"/>
                <a:gd name="connsiteX11" fmla="*/ 73819 w 962025"/>
                <a:gd name="connsiteY11" fmla="*/ 181338 h 676275"/>
                <a:gd name="connsiteX12" fmla="*/ 11906 w 962025"/>
                <a:gd name="connsiteY12" fmla="*/ 28938 h 676275"/>
                <a:gd name="connsiteX13" fmla="*/ 7144 w 962025"/>
                <a:gd name="connsiteY13" fmla="*/ 15603 h 676275"/>
                <a:gd name="connsiteX14" fmla="*/ 304324 w 962025"/>
                <a:gd name="connsiteY14" fmla="*/ 564243 h 676275"/>
                <a:gd name="connsiteX15" fmla="*/ 932021 w 962025"/>
                <a:gd name="connsiteY15" fmla="*/ 657588 h 676275"/>
                <a:gd name="connsiteX16" fmla="*/ 583406 w 962025"/>
                <a:gd name="connsiteY16" fmla="*/ 94660 h 676275"/>
                <a:gd name="connsiteX17" fmla="*/ 450056 w 962025"/>
                <a:gd name="connsiteY17" fmla="*/ 51798 h 676275"/>
                <a:gd name="connsiteX18" fmla="*/ 61436 w 962025"/>
                <a:gd name="connsiteY18" fmla="*/ 7983 h 676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62025" h="676275">
                  <a:moveTo>
                    <a:pt x="61436" y="7983"/>
                  </a:moveTo>
                  <a:cubicBezTo>
                    <a:pt x="138589" y="6078"/>
                    <a:pt x="437674" y="5125"/>
                    <a:pt x="509111" y="31795"/>
                  </a:cubicBezTo>
                  <a:cubicBezTo>
                    <a:pt x="595789" y="64180"/>
                    <a:pt x="621506" y="144190"/>
                    <a:pt x="657701" y="210865"/>
                  </a:cubicBezTo>
                  <a:cubicBezTo>
                    <a:pt x="678656" y="250870"/>
                    <a:pt x="939642" y="604248"/>
                    <a:pt x="934879" y="609010"/>
                  </a:cubicBezTo>
                  <a:cubicBezTo>
                    <a:pt x="932974" y="603295"/>
                    <a:pt x="930117" y="597580"/>
                    <a:pt x="927259" y="592818"/>
                  </a:cubicBezTo>
                  <a:cubicBezTo>
                    <a:pt x="926306" y="609963"/>
                    <a:pt x="954881" y="665208"/>
                    <a:pt x="958692" y="677590"/>
                  </a:cubicBezTo>
                  <a:cubicBezTo>
                    <a:pt x="946309" y="654730"/>
                    <a:pt x="706279" y="650921"/>
                    <a:pt x="671989" y="654730"/>
                  </a:cubicBezTo>
                  <a:cubicBezTo>
                    <a:pt x="625317" y="655683"/>
                    <a:pt x="298609" y="679496"/>
                    <a:pt x="276701" y="551860"/>
                  </a:cubicBezTo>
                  <a:cubicBezTo>
                    <a:pt x="276701" y="556623"/>
                    <a:pt x="290036" y="554718"/>
                    <a:pt x="288131" y="550908"/>
                  </a:cubicBezTo>
                  <a:cubicBezTo>
                    <a:pt x="206216" y="444228"/>
                    <a:pt x="157639" y="282303"/>
                    <a:pt x="93821" y="215628"/>
                  </a:cubicBezTo>
                  <a:cubicBezTo>
                    <a:pt x="98584" y="227058"/>
                    <a:pt x="105251" y="237535"/>
                    <a:pt x="112871" y="247060"/>
                  </a:cubicBezTo>
                  <a:cubicBezTo>
                    <a:pt x="103346" y="228010"/>
                    <a:pt x="74771" y="181338"/>
                    <a:pt x="73819" y="181338"/>
                  </a:cubicBezTo>
                  <a:cubicBezTo>
                    <a:pt x="54769" y="135618"/>
                    <a:pt x="33814" y="68943"/>
                    <a:pt x="11906" y="28938"/>
                  </a:cubicBezTo>
                  <a:cubicBezTo>
                    <a:pt x="14764" y="29890"/>
                    <a:pt x="7144" y="14650"/>
                    <a:pt x="7144" y="15603"/>
                  </a:cubicBezTo>
                  <a:cubicBezTo>
                    <a:pt x="49054" y="81325"/>
                    <a:pt x="181451" y="445180"/>
                    <a:pt x="304324" y="564243"/>
                  </a:cubicBezTo>
                  <a:cubicBezTo>
                    <a:pt x="391954" y="649968"/>
                    <a:pt x="913924" y="603295"/>
                    <a:pt x="932021" y="657588"/>
                  </a:cubicBezTo>
                  <a:cubicBezTo>
                    <a:pt x="878681" y="502330"/>
                    <a:pt x="691992" y="198483"/>
                    <a:pt x="583406" y="94660"/>
                  </a:cubicBezTo>
                  <a:cubicBezTo>
                    <a:pt x="517684" y="32748"/>
                    <a:pt x="561499" y="79420"/>
                    <a:pt x="450056" y="51798"/>
                  </a:cubicBezTo>
                  <a:cubicBezTo>
                    <a:pt x="370046" y="29890"/>
                    <a:pt x="51911" y="6078"/>
                    <a:pt x="61436" y="7983"/>
                  </a:cubicBezTo>
                  <a:close/>
                </a:path>
              </a:pathLst>
            </a:custGeom>
            <a:grpFill/>
            <a:ln w="9525" cap="flat">
              <a:noFill/>
              <a:prstDash val="solid"/>
              <a:miter/>
            </a:ln>
          </p:spPr>
          <p:txBody>
            <a:bodyPr rtlCol="0" anchor="ctr"/>
            <a:lstStyle/>
            <a:p>
              <a:endParaRPr lang="en-US">
                <a:solidFill>
                  <a:prstClr val="black"/>
                </a:solidFill>
              </a:endParaRPr>
            </a:p>
          </p:txBody>
        </p:sp>
        <p:sp>
          <p:nvSpPr>
            <p:cNvPr id="215" name="Freeform: Shape 214">
              <a:extLst>
                <a:ext uri="{FF2B5EF4-FFF2-40B4-BE49-F238E27FC236}">
                  <a16:creationId xmlns:a16="http://schemas.microsoft.com/office/drawing/2014/main" xmlns="" id="{D7103387-3192-454A-9D36-99361CDE2E80}"/>
                </a:ext>
              </a:extLst>
            </p:cNvPr>
            <p:cNvSpPr/>
            <p:nvPr/>
          </p:nvSpPr>
          <p:spPr>
            <a:xfrm>
              <a:off x="6896576" y="1968341"/>
              <a:ext cx="9525" cy="19050"/>
            </a:xfrm>
            <a:custGeom>
              <a:avLst/>
              <a:gdLst>
                <a:gd name="connsiteX0" fmla="*/ 9049 w 9525"/>
                <a:gd name="connsiteY0" fmla="*/ 7144 h 19050"/>
                <a:gd name="connsiteX1" fmla="*/ 7144 w 9525"/>
                <a:gd name="connsiteY1" fmla="*/ 11906 h 19050"/>
                <a:gd name="connsiteX2" fmla="*/ 9049 w 9525"/>
                <a:gd name="connsiteY2" fmla="*/ 7144 h 19050"/>
              </a:gdLst>
              <a:ahLst/>
              <a:cxnLst>
                <a:cxn ang="0">
                  <a:pos x="connsiteX0" y="connsiteY0"/>
                </a:cxn>
                <a:cxn ang="0">
                  <a:pos x="connsiteX1" y="connsiteY1"/>
                </a:cxn>
                <a:cxn ang="0">
                  <a:pos x="connsiteX2" y="connsiteY2"/>
                </a:cxn>
              </a:cxnLst>
              <a:rect l="l" t="t" r="r" b="b"/>
              <a:pathLst>
                <a:path w="9525" h="19050">
                  <a:moveTo>
                    <a:pt x="9049" y="7144"/>
                  </a:moveTo>
                  <a:cubicBezTo>
                    <a:pt x="9049" y="9049"/>
                    <a:pt x="10954" y="15716"/>
                    <a:pt x="7144" y="11906"/>
                  </a:cubicBezTo>
                  <a:cubicBezTo>
                    <a:pt x="8096" y="10001"/>
                    <a:pt x="8096" y="7144"/>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216" name="Freeform: Shape 215">
              <a:extLst>
                <a:ext uri="{FF2B5EF4-FFF2-40B4-BE49-F238E27FC236}">
                  <a16:creationId xmlns:a16="http://schemas.microsoft.com/office/drawing/2014/main" xmlns="" id="{063B8610-0B8D-4B26-AD4F-42F3AEDA9651}"/>
                </a:ext>
              </a:extLst>
            </p:cNvPr>
            <p:cNvSpPr/>
            <p:nvPr/>
          </p:nvSpPr>
          <p:spPr>
            <a:xfrm>
              <a:off x="6959184" y="2125186"/>
              <a:ext cx="9525" cy="9525"/>
            </a:xfrm>
            <a:custGeom>
              <a:avLst/>
              <a:gdLst>
                <a:gd name="connsiteX0" fmla="*/ 8354 w 9525"/>
                <a:gd name="connsiteY0" fmla="*/ 8414 h 9525"/>
                <a:gd name="connsiteX1" fmla="*/ 8354 w 9525"/>
                <a:gd name="connsiteY1" fmla="*/ 8414 h 9525"/>
              </a:gdLst>
              <a:ahLst/>
              <a:cxnLst>
                <a:cxn ang="0">
                  <a:pos x="connsiteX0" y="connsiteY0"/>
                </a:cxn>
                <a:cxn ang="0">
                  <a:pos x="connsiteX1" y="connsiteY1"/>
                </a:cxn>
              </a:cxnLst>
              <a:rect l="l" t="t" r="r" b="b"/>
              <a:pathLst>
                <a:path w="9525" h="9525">
                  <a:moveTo>
                    <a:pt x="8354" y="8414"/>
                  </a:moveTo>
                  <a:cubicBezTo>
                    <a:pt x="11211" y="8414"/>
                    <a:pt x="4544" y="5556"/>
                    <a:pt x="8354" y="8414"/>
                  </a:cubicBezTo>
                  <a:close/>
                </a:path>
              </a:pathLst>
            </a:custGeom>
            <a:grpFill/>
            <a:ln w="9525" cap="flat">
              <a:noFill/>
              <a:prstDash val="solid"/>
              <a:miter/>
            </a:ln>
          </p:spPr>
          <p:txBody>
            <a:bodyPr rtlCol="0" anchor="ctr"/>
            <a:lstStyle/>
            <a:p>
              <a:endParaRPr lang="en-US">
                <a:solidFill>
                  <a:prstClr val="black"/>
                </a:solidFill>
              </a:endParaRPr>
            </a:p>
          </p:txBody>
        </p:sp>
        <p:sp>
          <p:nvSpPr>
            <p:cNvPr id="217" name="Freeform: Shape 216">
              <a:extLst>
                <a:ext uri="{FF2B5EF4-FFF2-40B4-BE49-F238E27FC236}">
                  <a16:creationId xmlns:a16="http://schemas.microsoft.com/office/drawing/2014/main" xmlns="" id="{0E2699AC-6EFE-4799-A52E-7192042ACAEE}"/>
                </a:ext>
              </a:extLst>
            </p:cNvPr>
            <p:cNvSpPr/>
            <p:nvPr/>
          </p:nvSpPr>
          <p:spPr>
            <a:xfrm>
              <a:off x="6970871" y="2152173"/>
              <a:ext cx="19050" cy="19050"/>
            </a:xfrm>
            <a:custGeom>
              <a:avLst/>
              <a:gdLst>
                <a:gd name="connsiteX0" fmla="*/ 15716 w 19050"/>
                <a:gd name="connsiteY0" fmla="*/ 20479 h 19050"/>
                <a:gd name="connsiteX1" fmla="*/ 7144 w 19050"/>
                <a:gd name="connsiteY1" fmla="*/ 7144 h 19050"/>
                <a:gd name="connsiteX2" fmla="*/ 15716 w 19050"/>
                <a:gd name="connsiteY2" fmla="*/ 20479 h 19050"/>
              </a:gdLst>
              <a:ahLst/>
              <a:cxnLst>
                <a:cxn ang="0">
                  <a:pos x="connsiteX0" y="connsiteY0"/>
                </a:cxn>
                <a:cxn ang="0">
                  <a:pos x="connsiteX1" y="connsiteY1"/>
                </a:cxn>
                <a:cxn ang="0">
                  <a:pos x="connsiteX2" y="connsiteY2"/>
                </a:cxn>
              </a:cxnLst>
              <a:rect l="l" t="t" r="r" b="b"/>
              <a:pathLst>
                <a:path w="19050" h="19050">
                  <a:moveTo>
                    <a:pt x="15716" y="20479"/>
                  </a:moveTo>
                  <a:cubicBezTo>
                    <a:pt x="14764" y="20479"/>
                    <a:pt x="10001" y="12859"/>
                    <a:pt x="7144" y="7144"/>
                  </a:cubicBezTo>
                  <a:lnTo>
                    <a:pt x="15716" y="20479"/>
                  </a:lnTo>
                  <a:close/>
                </a:path>
              </a:pathLst>
            </a:custGeom>
            <a:grpFill/>
            <a:ln w="9525" cap="flat">
              <a:noFill/>
              <a:prstDash val="solid"/>
              <a:miter/>
            </a:ln>
          </p:spPr>
          <p:txBody>
            <a:bodyPr rtlCol="0" anchor="ctr"/>
            <a:lstStyle/>
            <a:p>
              <a:endParaRPr lang="en-US">
                <a:solidFill>
                  <a:prstClr val="black"/>
                </a:solidFill>
              </a:endParaRPr>
            </a:p>
          </p:txBody>
        </p:sp>
        <p:sp>
          <p:nvSpPr>
            <p:cNvPr id="218" name="Freeform: Shape 217">
              <a:extLst>
                <a:ext uri="{FF2B5EF4-FFF2-40B4-BE49-F238E27FC236}">
                  <a16:creationId xmlns:a16="http://schemas.microsoft.com/office/drawing/2014/main" xmlns="" id="{18773514-CA25-4084-93B7-F7BA945F32D7}"/>
                </a:ext>
              </a:extLst>
            </p:cNvPr>
            <p:cNvSpPr/>
            <p:nvPr/>
          </p:nvSpPr>
          <p:spPr>
            <a:xfrm>
              <a:off x="6990874" y="2202261"/>
              <a:ext cx="9525" cy="9525"/>
            </a:xfrm>
            <a:custGeom>
              <a:avLst/>
              <a:gdLst>
                <a:gd name="connsiteX0" fmla="*/ 9049 w 9525"/>
                <a:gd name="connsiteY0" fmla="*/ 8491 h 9525"/>
                <a:gd name="connsiteX1" fmla="*/ 7144 w 9525"/>
                <a:gd name="connsiteY1" fmla="*/ 7538 h 9525"/>
                <a:gd name="connsiteX2" fmla="*/ 9049 w 9525"/>
                <a:gd name="connsiteY2" fmla="*/ 8491 h 9525"/>
              </a:gdLst>
              <a:ahLst/>
              <a:cxnLst>
                <a:cxn ang="0">
                  <a:pos x="connsiteX0" y="connsiteY0"/>
                </a:cxn>
                <a:cxn ang="0">
                  <a:pos x="connsiteX1" y="connsiteY1"/>
                </a:cxn>
                <a:cxn ang="0">
                  <a:pos x="connsiteX2" y="connsiteY2"/>
                </a:cxn>
              </a:cxnLst>
              <a:rect l="l" t="t" r="r" b="b"/>
              <a:pathLst>
                <a:path w="9525" h="9525">
                  <a:moveTo>
                    <a:pt x="9049" y="8491"/>
                  </a:moveTo>
                  <a:cubicBezTo>
                    <a:pt x="10001" y="12301"/>
                    <a:pt x="9049" y="11348"/>
                    <a:pt x="7144" y="7538"/>
                  </a:cubicBezTo>
                  <a:cubicBezTo>
                    <a:pt x="7144" y="6586"/>
                    <a:pt x="8096" y="7538"/>
                    <a:pt x="9049" y="8491"/>
                  </a:cubicBezTo>
                  <a:close/>
                </a:path>
              </a:pathLst>
            </a:custGeom>
            <a:grpFill/>
            <a:ln w="9525" cap="flat">
              <a:noFill/>
              <a:prstDash val="solid"/>
              <a:miter/>
            </a:ln>
          </p:spPr>
          <p:txBody>
            <a:bodyPr rtlCol="0" anchor="ctr"/>
            <a:lstStyle/>
            <a:p>
              <a:endParaRPr lang="en-US">
                <a:solidFill>
                  <a:prstClr val="black"/>
                </a:solidFill>
              </a:endParaRPr>
            </a:p>
          </p:txBody>
        </p:sp>
        <p:sp>
          <p:nvSpPr>
            <p:cNvPr id="219" name="Freeform: Shape 218">
              <a:extLst>
                <a:ext uri="{FF2B5EF4-FFF2-40B4-BE49-F238E27FC236}">
                  <a16:creationId xmlns:a16="http://schemas.microsoft.com/office/drawing/2014/main" xmlns="" id="{B042E259-F3EB-4149-909A-F7893DD55A14}"/>
                </a:ext>
              </a:extLst>
            </p:cNvPr>
            <p:cNvSpPr/>
            <p:nvPr/>
          </p:nvSpPr>
          <p:spPr>
            <a:xfrm>
              <a:off x="6995182" y="2204561"/>
              <a:ext cx="9525" cy="19050"/>
            </a:xfrm>
            <a:custGeom>
              <a:avLst/>
              <a:gdLst>
                <a:gd name="connsiteX0" fmla="*/ 7598 w 9525"/>
                <a:gd name="connsiteY0" fmla="*/ 7144 h 19050"/>
                <a:gd name="connsiteX1" fmla="*/ 9503 w 9525"/>
                <a:gd name="connsiteY1" fmla="*/ 13811 h 19050"/>
                <a:gd name="connsiteX2" fmla="*/ 7598 w 9525"/>
                <a:gd name="connsiteY2" fmla="*/ 7144 h 19050"/>
              </a:gdLst>
              <a:ahLst/>
              <a:cxnLst>
                <a:cxn ang="0">
                  <a:pos x="connsiteX0" y="connsiteY0"/>
                </a:cxn>
                <a:cxn ang="0">
                  <a:pos x="connsiteX1" y="connsiteY1"/>
                </a:cxn>
                <a:cxn ang="0">
                  <a:pos x="connsiteX2" y="connsiteY2"/>
                </a:cxn>
              </a:cxnLst>
              <a:rect l="l" t="t" r="r" b="b"/>
              <a:pathLst>
                <a:path w="9525" h="19050">
                  <a:moveTo>
                    <a:pt x="7598" y="7144"/>
                  </a:moveTo>
                  <a:cubicBezTo>
                    <a:pt x="9503" y="10001"/>
                    <a:pt x="9503" y="11906"/>
                    <a:pt x="9503" y="13811"/>
                  </a:cubicBezTo>
                  <a:cubicBezTo>
                    <a:pt x="10455" y="13811"/>
                    <a:pt x="5693" y="7144"/>
                    <a:pt x="7598" y="7144"/>
                  </a:cubicBezTo>
                  <a:close/>
                </a:path>
              </a:pathLst>
            </a:custGeom>
            <a:grpFill/>
            <a:ln w="9525" cap="flat">
              <a:noFill/>
              <a:prstDash val="solid"/>
              <a:miter/>
            </a:ln>
          </p:spPr>
          <p:txBody>
            <a:bodyPr rtlCol="0" anchor="ctr"/>
            <a:lstStyle/>
            <a:p>
              <a:endParaRPr lang="en-US">
                <a:solidFill>
                  <a:prstClr val="black"/>
                </a:solidFill>
              </a:endParaRPr>
            </a:p>
          </p:txBody>
        </p:sp>
        <p:sp>
          <p:nvSpPr>
            <p:cNvPr id="220" name="Freeform: Shape 219">
              <a:extLst>
                <a:ext uri="{FF2B5EF4-FFF2-40B4-BE49-F238E27FC236}">
                  <a16:creationId xmlns:a16="http://schemas.microsoft.com/office/drawing/2014/main" xmlns="" id="{2F74D149-C5C1-417C-96CA-784137F78C5E}"/>
                </a:ext>
              </a:extLst>
            </p:cNvPr>
            <p:cNvSpPr/>
            <p:nvPr/>
          </p:nvSpPr>
          <p:spPr>
            <a:xfrm>
              <a:off x="7078664" y="2342567"/>
              <a:ext cx="9525" cy="19050"/>
            </a:xfrm>
            <a:custGeom>
              <a:avLst/>
              <a:gdLst>
                <a:gd name="connsiteX0" fmla="*/ 7936 w 9525"/>
                <a:gd name="connsiteY0" fmla="*/ 7250 h 19050"/>
                <a:gd name="connsiteX1" fmla="*/ 11746 w 9525"/>
                <a:gd name="connsiteY1" fmla="*/ 14870 h 19050"/>
                <a:gd name="connsiteX2" fmla="*/ 7936 w 9525"/>
                <a:gd name="connsiteY2" fmla="*/ 7250 h 19050"/>
              </a:gdLst>
              <a:ahLst/>
              <a:cxnLst>
                <a:cxn ang="0">
                  <a:pos x="connsiteX0" y="connsiteY0"/>
                </a:cxn>
                <a:cxn ang="0">
                  <a:pos x="connsiteX1" y="connsiteY1"/>
                </a:cxn>
                <a:cxn ang="0">
                  <a:pos x="connsiteX2" y="connsiteY2"/>
                </a:cxn>
              </a:cxnLst>
              <a:rect l="l" t="t" r="r" b="b"/>
              <a:pathLst>
                <a:path w="9525" h="19050">
                  <a:moveTo>
                    <a:pt x="7936" y="7250"/>
                  </a:moveTo>
                  <a:cubicBezTo>
                    <a:pt x="8889" y="9155"/>
                    <a:pt x="11746" y="12965"/>
                    <a:pt x="11746" y="14870"/>
                  </a:cubicBezTo>
                  <a:cubicBezTo>
                    <a:pt x="10794" y="12012"/>
                    <a:pt x="5079" y="6297"/>
                    <a:pt x="7936" y="7250"/>
                  </a:cubicBezTo>
                  <a:close/>
                </a:path>
              </a:pathLst>
            </a:custGeom>
            <a:grpFill/>
            <a:ln w="9525" cap="flat">
              <a:noFill/>
              <a:prstDash val="solid"/>
              <a:miter/>
            </a:ln>
          </p:spPr>
          <p:txBody>
            <a:bodyPr rtlCol="0" anchor="ctr"/>
            <a:lstStyle/>
            <a:p>
              <a:endParaRPr lang="en-US">
                <a:solidFill>
                  <a:prstClr val="black"/>
                </a:solidFill>
              </a:endParaRPr>
            </a:p>
          </p:txBody>
        </p:sp>
        <p:sp>
          <p:nvSpPr>
            <p:cNvPr id="221" name="Freeform: Shape 220">
              <a:extLst>
                <a:ext uri="{FF2B5EF4-FFF2-40B4-BE49-F238E27FC236}">
                  <a16:creationId xmlns:a16="http://schemas.microsoft.com/office/drawing/2014/main" xmlns="" id="{1D6BA8E1-5A73-4164-95AE-F4923BC53CB1}"/>
                </a:ext>
              </a:extLst>
            </p:cNvPr>
            <p:cNvSpPr/>
            <p:nvPr/>
          </p:nvSpPr>
          <p:spPr>
            <a:xfrm>
              <a:off x="7098506" y="237791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12859"/>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22" name="Freeform: Shape 221">
              <a:extLst>
                <a:ext uri="{FF2B5EF4-FFF2-40B4-BE49-F238E27FC236}">
                  <a16:creationId xmlns:a16="http://schemas.microsoft.com/office/drawing/2014/main" xmlns="" id="{5C9374F3-E1EE-49D0-A0CA-DD728756E9DF}"/>
                </a:ext>
              </a:extLst>
            </p:cNvPr>
            <p:cNvSpPr/>
            <p:nvPr/>
          </p:nvSpPr>
          <p:spPr>
            <a:xfrm>
              <a:off x="7712564" y="2630857"/>
              <a:ext cx="9525" cy="9525"/>
            </a:xfrm>
            <a:custGeom>
              <a:avLst/>
              <a:gdLst>
                <a:gd name="connsiteX0" fmla="*/ 11258 w 9525"/>
                <a:gd name="connsiteY0" fmla="*/ 7567 h 9525"/>
                <a:gd name="connsiteX1" fmla="*/ 11258 w 9525"/>
                <a:gd name="connsiteY1" fmla="*/ 7567 h 9525"/>
              </a:gdLst>
              <a:ahLst/>
              <a:cxnLst>
                <a:cxn ang="0">
                  <a:pos x="connsiteX0" y="connsiteY0"/>
                </a:cxn>
                <a:cxn ang="0">
                  <a:pos x="connsiteX1" y="connsiteY1"/>
                </a:cxn>
              </a:cxnLst>
              <a:rect l="l" t="t" r="r" b="b"/>
              <a:pathLst>
                <a:path w="9525" h="9525">
                  <a:moveTo>
                    <a:pt x="11258" y="7567"/>
                  </a:moveTo>
                  <a:cubicBezTo>
                    <a:pt x="3639" y="6615"/>
                    <a:pt x="8401" y="7567"/>
                    <a:pt x="11258" y="7567"/>
                  </a:cubicBezTo>
                  <a:close/>
                </a:path>
              </a:pathLst>
            </a:custGeom>
            <a:grpFill/>
            <a:ln w="9525" cap="flat">
              <a:noFill/>
              <a:prstDash val="solid"/>
              <a:miter/>
            </a:ln>
          </p:spPr>
          <p:txBody>
            <a:bodyPr rtlCol="0" anchor="ctr"/>
            <a:lstStyle/>
            <a:p>
              <a:endParaRPr lang="en-US">
                <a:solidFill>
                  <a:prstClr val="black"/>
                </a:solidFill>
              </a:endParaRPr>
            </a:p>
          </p:txBody>
        </p:sp>
        <p:sp>
          <p:nvSpPr>
            <p:cNvPr id="223" name="Freeform: Shape 222">
              <a:extLst>
                <a:ext uri="{FF2B5EF4-FFF2-40B4-BE49-F238E27FC236}">
                  <a16:creationId xmlns:a16="http://schemas.microsoft.com/office/drawing/2014/main" xmlns="" id="{20DED97B-5920-4D3B-AABA-D9DEC9FAF51C}"/>
                </a:ext>
              </a:extLst>
            </p:cNvPr>
            <p:cNvSpPr/>
            <p:nvPr/>
          </p:nvSpPr>
          <p:spPr>
            <a:xfrm>
              <a:off x="7747489" y="2442686"/>
              <a:ext cx="9525" cy="9525"/>
            </a:xfrm>
            <a:custGeom>
              <a:avLst/>
              <a:gdLst>
                <a:gd name="connsiteX0" fmla="*/ 8718 w 9525"/>
                <a:gd name="connsiteY0" fmla="*/ 10954 h 9525"/>
                <a:gd name="connsiteX1" fmla="*/ 7766 w 9525"/>
                <a:gd name="connsiteY1" fmla="*/ 7144 h 9525"/>
                <a:gd name="connsiteX2" fmla="*/ 8718 w 9525"/>
                <a:gd name="connsiteY2" fmla="*/ 10954 h 9525"/>
              </a:gdLst>
              <a:ahLst/>
              <a:cxnLst>
                <a:cxn ang="0">
                  <a:pos x="connsiteX0" y="connsiteY0"/>
                </a:cxn>
                <a:cxn ang="0">
                  <a:pos x="connsiteX1" y="connsiteY1"/>
                </a:cxn>
                <a:cxn ang="0">
                  <a:pos x="connsiteX2" y="connsiteY2"/>
                </a:cxn>
              </a:cxnLst>
              <a:rect l="l" t="t" r="r" b="b"/>
              <a:pathLst>
                <a:path w="9525" h="9525">
                  <a:moveTo>
                    <a:pt x="8718" y="10954"/>
                  </a:moveTo>
                  <a:cubicBezTo>
                    <a:pt x="5861" y="8096"/>
                    <a:pt x="7766" y="8096"/>
                    <a:pt x="7766" y="7144"/>
                  </a:cubicBezTo>
                  <a:cubicBezTo>
                    <a:pt x="9671" y="10001"/>
                    <a:pt x="4908" y="6191"/>
                    <a:pt x="8718" y="10954"/>
                  </a:cubicBezTo>
                  <a:close/>
                </a:path>
              </a:pathLst>
            </a:custGeom>
            <a:grpFill/>
            <a:ln w="9525" cap="flat">
              <a:noFill/>
              <a:prstDash val="solid"/>
              <a:miter/>
            </a:ln>
          </p:spPr>
          <p:txBody>
            <a:bodyPr rtlCol="0" anchor="ctr"/>
            <a:lstStyle/>
            <a:p>
              <a:endParaRPr lang="en-US">
                <a:solidFill>
                  <a:prstClr val="black"/>
                </a:solidFill>
              </a:endParaRPr>
            </a:p>
          </p:txBody>
        </p:sp>
        <p:sp>
          <p:nvSpPr>
            <p:cNvPr id="224" name="Freeform: Shape 223">
              <a:extLst>
                <a:ext uri="{FF2B5EF4-FFF2-40B4-BE49-F238E27FC236}">
                  <a16:creationId xmlns:a16="http://schemas.microsoft.com/office/drawing/2014/main" xmlns="" id="{231AE22D-56F5-4BF3-97EC-04AE0B775879}"/>
                </a:ext>
              </a:extLst>
            </p:cNvPr>
            <p:cNvSpPr/>
            <p:nvPr/>
          </p:nvSpPr>
          <p:spPr>
            <a:xfrm>
              <a:off x="7603184" y="2244566"/>
              <a:ext cx="9525" cy="9525"/>
            </a:xfrm>
            <a:custGeom>
              <a:avLst/>
              <a:gdLst>
                <a:gd name="connsiteX0" fmla="*/ 8244 w 9525"/>
                <a:gd name="connsiteY0" fmla="*/ 7144 h 9525"/>
                <a:gd name="connsiteX1" fmla="*/ 8244 w 9525"/>
                <a:gd name="connsiteY1" fmla="*/ 7144 h 9525"/>
              </a:gdLst>
              <a:ahLst/>
              <a:cxnLst>
                <a:cxn ang="0">
                  <a:pos x="connsiteX0" y="connsiteY0"/>
                </a:cxn>
                <a:cxn ang="0">
                  <a:pos x="connsiteX1" y="connsiteY1"/>
                </a:cxn>
              </a:cxnLst>
              <a:rect l="l" t="t" r="r" b="b"/>
              <a:pathLst>
                <a:path w="9525" h="9525">
                  <a:moveTo>
                    <a:pt x="8244" y="7144"/>
                  </a:moveTo>
                  <a:cubicBezTo>
                    <a:pt x="7291" y="8096"/>
                    <a:pt x="6339" y="11906"/>
                    <a:pt x="82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25" name="Freeform: Shape 224">
              <a:extLst>
                <a:ext uri="{FF2B5EF4-FFF2-40B4-BE49-F238E27FC236}">
                  <a16:creationId xmlns:a16="http://schemas.microsoft.com/office/drawing/2014/main" xmlns="" id="{0B065548-9CAF-493B-BBFB-F8072529AC6C}"/>
                </a:ext>
              </a:extLst>
            </p:cNvPr>
            <p:cNvSpPr/>
            <p:nvPr/>
          </p:nvSpPr>
          <p:spPr>
            <a:xfrm>
              <a:off x="6816172" y="2212181"/>
              <a:ext cx="9525" cy="9525"/>
            </a:xfrm>
            <a:custGeom>
              <a:avLst/>
              <a:gdLst>
                <a:gd name="connsiteX0" fmla="*/ 8491 w 9525"/>
                <a:gd name="connsiteY0" fmla="*/ 9049 h 9525"/>
                <a:gd name="connsiteX1" fmla="*/ 7538 w 9525"/>
                <a:gd name="connsiteY1" fmla="*/ 7144 h 9525"/>
                <a:gd name="connsiteX2" fmla="*/ 8491 w 9525"/>
                <a:gd name="connsiteY2" fmla="*/ 9049 h 9525"/>
              </a:gdLst>
              <a:ahLst/>
              <a:cxnLst>
                <a:cxn ang="0">
                  <a:pos x="connsiteX0" y="connsiteY0"/>
                </a:cxn>
                <a:cxn ang="0">
                  <a:pos x="connsiteX1" y="connsiteY1"/>
                </a:cxn>
                <a:cxn ang="0">
                  <a:pos x="connsiteX2" y="connsiteY2"/>
                </a:cxn>
              </a:cxnLst>
              <a:rect l="l" t="t" r="r" b="b"/>
              <a:pathLst>
                <a:path w="9525" h="9525">
                  <a:moveTo>
                    <a:pt x="8491" y="9049"/>
                  </a:moveTo>
                  <a:cubicBezTo>
                    <a:pt x="7538" y="6191"/>
                    <a:pt x="6586" y="10954"/>
                    <a:pt x="7538" y="7144"/>
                  </a:cubicBezTo>
                  <a:cubicBezTo>
                    <a:pt x="7538" y="8096"/>
                    <a:pt x="8491" y="8096"/>
                    <a:pt x="8491" y="9049"/>
                  </a:cubicBezTo>
                  <a:close/>
                </a:path>
              </a:pathLst>
            </a:custGeom>
            <a:grpFill/>
            <a:ln w="9525" cap="flat">
              <a:noFill/>
              <a:prstDash val="solid"/>
              <a:miter/>
            </a:ln>
          </p:spPr>
          <p:txBody>
            <a:bodyPr rtlCol="0" anchor="ctr"/>
            <a:lstStyle/>
            <a:p>
              <a:endParaRPr lang="en-US">
                <a:solidFill>
                  <a:prstClr val="black"/>
                </a:solidFill>
              </a:endParaRPr>
            </a:p>
          </p:txBody>
        </p:sp>
        <p:sp>
          <p:nvSpPr>
            <p:cNvPr id="226" name="Freeform: Shape 225">
              <a:extLst>
                <a:ext uri="{FF2B5EF4-FFF2-40B4-BE49-F238E27FC236}">
                  <a16:creationId xmlns:a16="http://schemas.microsoft.com/office/drawing/2014/main" xmlns="" id="{8C693C57-4B38-47E3-8009-BD1CB9E4EDB0}"/>
                </a:ext>
              </a:extLst>
            </p:cNvPr>
            <p:cNvSpPr/>
            <p:nvPr/>
          </p:nvSpPr>
          <p:spPr>
            <a:xfrm>
              <a:off x="6812756" y="2219801"/>
              <a:ext cx="400050" cy="561975"/>
            </a:xfrm>
            <a:custGeom>
              <a:avLst/>
              <a:gdLst>
                <a:gd name="connsiteX0" fmla="*/ 392906 w 400050"/>
                <a:gd name="connsiteY0" fmla="*/ 385286 h 561975"/>
                <a:gd name="connsiteX1" fmla="*/ 372904 w 400050"/>
                <a:gd name="connsiteY1" fmla="*/ 556736 h 561975"/>
                <a:gd name="connsiteX2" fmla="*/ 198596 w 400050"/>
                <a:gd name="connsiteY2" fmla="*/ 337661 h 561975"/>
                <a:gd name="connsiteX3" fmla="*/ 136684 w 400050"/>
                <a:gd name="connsiteY3" fmla="*/ 214789 h 561975"/>
                <a:gd name="connsiteX4" fmla="*/ 77629 w 400050"/>
                <a:gd name="connsiteY4" fmla="*/ 131921 h 561975"/>
                <a:gd name="connsiteX5" fmla="*/ 89059 w 400050"/>
                <a:gd name="connsiteY5" fmla="*/ 134779 h 561975"/>
                <a:gd name="connsiteX6" fmla="*/ 7144 w 400050"/>
                <a:gd name="connsiteY6" fmla="*/ 7144 h 561975"/>
                <a:gd name="connsiteX7" fmla="*/ 9049 w 400050"/>
                <a:gd name="connsiteY7" fmla="*/ 11906 h 561975"/>
                <a:gd name="connsiteX8" fmla="*/ 362426 w 400050"/>
                <a:gd name="connsiteY8" fmla="*/ 526256 h 561975"/>
                <a:gd name="connsiteX9" fmla="*/ 392906 w 400050"/>
                <a:gd name="connsiteY9" fmla="*/ 385286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00050" h="561975">
                  <a:moveTo>
                    <a:pt x="392906" y="385286"/>
                  </a:moveTo>
                  <a:cubicBezTo>
                    <a:pt x="406241" y="414814"/>
                    <a:pt x="356711" y="547211"/>
                    <a:pt x="372904" y="556736"/>
                  </a:cubicBezTo>
                  <a:cubicBezTo>
                    <a:pt x="303371" y="493871"/>
                    <a:pt x="257651" y="369094"/>
                    <a:pt x="198596" y="337661"/>
                  </a:cubicBezTo>
                  <a:cubicBezTo>
                    <a:pt x="185261" y="317659"/>
                    <a:pt x="143351" y="235744"/>
                    <a:pt x="136684" y="214789"/>
                  </a:cubicBezTo>
                  <a:cubicBezTo>
                    <a:pt x="100489" y="195739"/>
                    <a:pt x="100489" y="138589"/>
                    <a:pt x="77629" y="131921"/>
                  </a:cubicBezTo>
                  <a:cubicBezTo>
                    <a:pt x="70961" y="149066"/>
                    <a:pt x="91916" y="132874"/>
                    <a:pt x="89059" y="134779"/>
                  </a:cubicBezTo>
                  <a:cubicBezTo>
                    <a:pt x="90011" y="138589"/>
                    <a:pt x="8096" y="7144"/>
                    <a:pt x="7144" y="7144"/>
                  </a:cubicBezTo>
                  <a:cubicBezTo>
                    <a:pt x="10954" y="13811"/>
                    <a:pt x="13811" y="6191"/>
                    <a:pt x="9049" y="11906"/>
                  </a:cubicBezTo>
                  <a:cubicBezTo>
                    <a:pt x="-476" y="22384"/>
                    <a:pt x="296704" y="474821"/>
                    <a:pt x="362426" y="526256"/>
                  </a:cubicBezTo>
                  <a:cubicBezTo>
                    <a:pt x="341471" y="504349"/>
                    <a:pt x="392906" y="382429"/>
                    <a:pt x="392906" y="385286"/>
                  </a:cubicBezTo>
                  <a:close/>
                </a:path>
              </a:pathLst>
            </a:custGeom>
            <a:grpFill/>
            <a:ln w="9525" cap="flat">
              <a:noFill/>
              <a:prstDash val="solid"/>
              <a:miter/>
            </a:ln>
          </p:spPr>
          <p:txBody>
            <a:bodyPr rtlCol="0" anchor="ctr"/>
            <a:lstStyle/>
            <a:p>
              <a:endParaRPr lang="en-US">
                <a:solidFill>
                  <a:prstClr val="black"/>
                </a:solidFill>
              </a:endParaRPr>
            </a:p>
          </p:txBody>
        </p:sp>
        <p:sp>
          <p:nvSpPr>
            <p:cNvPr id="227" name="Freeform: Shape 226">
              <a:extLst>
                <a:ext uri="{FF2B5EF4-FFF2-40B4-BE49-F238E27FC236}">
                  <a16:creationId xmlns:a16="http://schemas.microsoft.com/office/drawing/2014/main" xmlns="" id="{3EE70D5A-4AD4-42F6-8010-343F9243BABD}"/>
                </a:ext>
              </a:extLst>
            </p:cNvPr>
            <p:cNvSpPr/>
            <p:nvPr/>
          </p:nvSpPr>
          <p:spPr>
            <a:xfrm>
              <a:off x="6815614" y="2216943"/>
              <a:ext cx="9525" cy="9525"/>
            </a:xfrm>
            <a:custGeom>
              <a:avLst/>
              <a:gdLst>
                <a:gd name="connsiteX0" fmla="*/ 10001 w 9525"/>
                <a:gd name="connsiteY0" fmla="*/ 7144 h 9525"/>
                <a:gd name="connsiteX1" fmla="*/ 7144 w 9525"/>
                <a:gd name="connsiteY1" fmla="*/ 9049 h 9525"/>
                <a:gd name="connsiteX2" fmla="*/ 10001 w 9525"/>
                <a:gd name="connsiteY2" fmla="*/ 7144 h 9525"/>
              </a:gdLst>
              <a:ahLst/>
              <a:cxnLst>
                <a:cxn ang="0">
                  <a:pos x="connsiteX0" y="connsiteY0"/>
                </a:cxn>
                <a:cxn ang="0">
                  <a:pos x="connsiteX1" y="connsiteY1"/>
                </a:cxn>
                <a:cxn ang="0">
                  <a:pos x="connsiteX2" y="connsiteY2"/>
                </a:cxn>
              </a:cxnLst>
              <a:rect l="l" t="t" r="r" b="b"/>
              <a:pathLst>
                <a:path w="9525" h="9525">
                  <a:moveTo>
                    <a:pt x="10001" y="7144"/>
                  </a:moveTo>
                  <a:cubicBezTo>
                    <a:pt x="9049" y="8096"/>
                    <a:pt x="9049" y="10001"/>
                    <a:pt x="7144" y="9049"/>
                  </a:cubicBezTo>
                  <a:cubicBezTo>
                    <a:pt x="7144" y="9049"/>
                    <a:pt x="8096" y="7144"/>
                    <a:pt x="10001" y="7144"/>
                  </a:cubicBezTo>
                  <a:close/>
                </a:path>
              </a:pathLst>
            </a:custGeom>
            <a:grpFill/>
            <a:ln w="9525" cap="flat">
              <a:noFill/>
              <a:prstDash val="solid"/>
              <a:miter/>
            </a:ln>
          </p:spPr>
          <p:txBody>
            <a:bodyPr rtlCol="0" anchor="ctr"/>
            <a:lstStyle/>
            <a:p>
              <a:endParaRPr lang="en-US">
                <a:solidFill>
                  <a:prstClr val="black"/>
                </a:solidFill>
              </a:endParaRPr>
            </a:p>
          </p:txBody>
        </p:sp>
        <p:sp>
          <p:nvSpPr>
            <p:cNvPr id="228" name="Freeform: Shape 227">
              <a:extLst>
                <a:ext uri="{FF2B5EF4-FFF2-40B4-BE49-F238E27FC236}">
                  <a16:creationId xmlns:a16="http://schemas.microsoft.com/office/drawing/2014/main" xmlns="" id="{19BFFAAE-D33E-44EF-AC92-7556AC847305}"/>
                </a:ext>
              </a:extLst>
            </p:cNvPr>
            <p:cNvSpPr/>
            <p:nvPr/>
          </p:nvSpPr>
          <p:spPr>
            <a:xfrm>
              <a:off x="6827849" y="2272188"/>
              <a:ext cx="9525" cy="9525"/>
            </a:xfrm>
            <a:custGeom>
              <a:avLst/>
              <a:gdLst>
                <a:gd name="connsiteX0" fmla="*/ 8244 w 9525"/>
                <a:gd name="connsiteY0" fmla="*/ 7144 h 9525"/>
                <a:gd name="connsiteX1" fmla="*/ 8244 w 9525"/>
                <a:gd name="connsiteY1" fmla="*/ 7144 h 9525"/>
              </a:gdLst>
              <a:ahLst/>
              <a:cxnLst>
                <a:cxn ang="0">
                  <a:pos x="connsiteX0" y="connsiteY0"/>
                </a:cxn>
                <a:cxn ang="0">
                  <a:pos x="connsiteX1" y="connsiteY1"/>
                </a:cxn>
              </a:cxnLst>
              <a:rect l="l" t="t" r="r" b="b"/>
              <a:pathLst>
                <a:path w="9525" h="9525">
                  <a:moveTo>
                    <a:pt x="8244" y="7144"/>
                  </a:moveTo>
                  <a:cubicBezTo>
                    <a:pt x="7291" y="7144"/>
                    <a:pt x="6339" y="7144"/>
                    <a:pt x="82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29" name="Freeform: Shape 228">
              <a:extLst>
                <a:ext uri="{FF2B5EF4-FFF2-40B4-BE49-F238E27FC236}">
                  <a16:creationId xmlns:a16="http://schemas.microsoft.com/office/drawing/2014/main" xmlns="" id="{B607D975-1654-4357-B5A0-E1A6E9E634B4}"/>
                </a:ext>
              </a:extLst>
            </p:cNvPr>
            <p:cNvSpPr/>
            <p:nvPr/>
          </p:nvSpPr>
          <p:spPr>
            <a:xfrm>
              <a:off x="6879431" y="2338863"/>
              <a:ext cx="9525" cy="9525"/>
            </a:xfrm>
            <a:custGeom>
              <a:avLst/>
              <a:gdLst>
                <a:gd name="connsiteX0" fmla="*/ 10954 w 9525"/>
                <a:gd name="connsiteY0" fmla="*/ 10001 h 9525"/>
                <a:gd name="connsiteX1" fmla="*/ 7144 w 9525"/>
                <a:gd name="connsiteY1" fmla="*/ 7144 h 9525"/>
                <a:gd name="connsiteX2" fmla="*/ 10954 w 9525"/>
                <a:gd name="connsiteY2" fmla="*/ 10001 h 9525"/>
              </a:gdLst>
              <a:ahLst/>
              <a:cxnLst>
                <a:cxn ang="0">
                  <a:pos x="connsiteX0" y="connsiteY0"/>
                </a:cxn>
                <a:cxn ang="0">
                  <a:pos x="connsiteX1" y="connsiteY1"/>
                </a:cxn>
                <a:cxn ang="0">
                  <a:pos x="connsiteX2" y="connsiteY2"/>
                </a:cxn>
              </a:cxnLst>
              <a:rect l="l" t="t" r="r" b="b"/>
              <a:pathLst>
                <a:path w="9525" h="9525">
                  <a:moveTo>
                    <a:pt x="10954" y="10001"/>
                  </a:moveTo>
                  <a:cubicBezTo>
                    <a:pt x="10001" y="10001"/>
                    <a:pt x="8096" y="8096"/>
                    <a:pt x="7144" y="7144"/>
                  </a:cubicBezTo>
                  <a:lnTo>
                    <a:pt x="10954" y="10001"/>
                  </a:lnTo>
                  <a:close/>
                </a:path>
              </a:pathLst>
            </a:custGeom>
            <a:grpFill/>
            <a:ln w="9525" cap="flat">
              <a:noFill/>
              <a:prstDash val="solid"/>
              <a:miter/>
            </a:ln>
          </p:spPr>
          <p:txBody>
            <a:bodyPr rtlCol="0" anchor="ctr"/>
            <a:lstStyle/>
            <a:p>
              <a:endParaRPr lang="en-US">
                <a:solidFill>
                  <a:prstClr val="black"/>
                </a:solidFill>
              </a:endParaRPr>
            </a:p>
          </p:txBody>
        </p:sp>
        <p:sp>
          <p:nvSpPr>
            <p:cNvPr id="230" name="Freeform: Shape 229">
              <a:extLst>
                <a:ext uri="{FF2B5EF4-FFF2-40B4-BE49-F238E27FC236}">
                  <a16:creationId xmlns:a16="http://schemas.microsoft.com/office/drawing/2014/main" xmlns="" id="{2925B25C-538E-40E0-A033-8973BF832948}"/>
                </a:ext>
              </a:extLst>
            </p:cNvPr>
            <p:cNvSpPr/>
            <p:nvPr/>
          </p:nvSpPr>
          <p:spPr>
            <a:xfrm>
              <a:off x="6883241" y="2354632"/>
              <a:ext cx="9525" cy="9525"/>
            </a:xfrm>
            <a:custGeom>
              <a:avLst/>
              <a:gdLst>
                <a:gd name="connsiteX0" fmla="*/ 9049 w 9525"/>
                <a:gd name="connsiteY0" fmla="*/ 7567 h 9525"/>
                <a:gd name="connsiteX1" fmla="*/ 7144 w 9525"/>
                <a:gd name="connsiteY1" fmla="*/ 7567 h 9525"/>
                <a:gd name="connsiteX2" fmla="*/ 9049 w 9525"/>
                <a:gd name="connsiteY2" fmla="*/ 7567 h 9525"/>
              </a:gdLst>
              <a:ahLst/>
              <a:cxnLst>
                <a:cxn ang="0">
                  <a:pos x="connsiteX0" y="connsiteY0"/>
                </a:cxn>
                <a:cxn ang="0">
                  <a:pos x="connsiteX1" y="connsiteY1"/>
                </a:cxn>
                <a:cxn ang="0">
                  <a:pos x="connsiteX2" y="connsiteY2"/>
                </a:cxn>
              </a:cxnLst>
              <a:rect l="l" t="t" r="r" b="b"/>
              <a:pathLst>
                <a:path w="9525" h="9525">
                  <a:moveTo>
                    <a:pt x="9049" y="7567"/>
                  </a:moveTo>
                  <a:cubicBezTo>
                    <a:pt x="9049" y="9472"/>
                    <a:pt x="8096" y="8520"/>
                    <a:pt x="7144" y="7567"/>
                  </a:cubicBezTo>
                  <a:cubicBezTo>
                    <a:pt x="8096" y="6615"/>
                    <a:pt x="8096" y="7567"/>
                    <a:pt x="9049" y="7567"/>
                  </a:cubicBezTo>
                  <a:close/>
                </a:path>
              </a:pathLst>
            </a:custGeom>
            <a:grpFill/>
            <a:ln w="9525" cap="flat">
              <a:noFill/>
              <a:prstDash val="solid"/>
              <a:miter/>
            </a:ln>
          </p:spPr>
          <p:txBody>
            <a:bodyPr rtlCol="0" anchor="ctr"/>
            <a:lstStyle/>
            <a:p>
              <a:endParaRPr lang="en-US">
                <a:solidFill>
                  <a:prstClr val="black"/>
                </a:solidFill>
              </a:endParaRPr>
            </a:p>
          </p:txBody>
        </p:sp>
        <p:sp>
          <p:nvSpPr>
            <p:cNvPr id="231" name="Freeform: Shape 230">
              <a:extLst>
                <a:ext uri="{FF2B5EF4-FFF2-40B4-BE49-F238E27FC236}">
                  <a16:creationId xmlns:a16="http://schemas.microsoft.com/office/drawing/2014/main" xmlns="" id="{9187A973-9317-47C4-9F26-D42D735CE1B6}"/>
                </a:ext>
              </a:extLst>
            </p:cNvPr>
            <p:cNvSpPr/>
            <p:nvPr/>
          </p:nvSpPr>
          <p:spPr>
            <a:xfrm>
              <a:off x="6887333" y="2354103"/>
              <a:ext cx="9525" cy="9525"/>
            </a:xfrm>
            <a:custGeom>
              <a:avLst/>
              <a:gdLst>
                <a:gd name="connsiteX0" fmla="*/ 7814 w 9525"/>
                <a:gd name="connsiteY0" fmla="*/ 7144 h 9525"/>
                <a:gd name="connsiteX1" fmla="*/ 7814 w 9525"/>
                <a:gd name="connsiteY1" fmla="*/ 10001 h 9525"/>
                <a:gd name="connsiteX2" fmla="*/ 7814 w 9525"/>
                <a:gd name="connsiteY2" fmla="*/ 7144 h 9525"/>
              </a:gdLst>
              <a:ahLst/>
              <a:cxnLst>
                <a:cxn ang="0">
                  <a:pos x="connsiteX0" y="connsiteY0"/>
                </a:cxn>
                <a:cxn ang="0">
                  <a:pos x="connsiteX1" y="connsiteY1"/>
                </a:cxn>
                <a:cxn ang="0">
                  <a:pos x="connsiteX2" y="connsiteY2"/>
                </a:cxn>
              </a:cxnLst>
              <a:rect l="l" t="t" r="r" b="b"/>
              <a:pathLst>
                <a:path w="9525" h="9525">
                  <a:moveTo>
                    <a:pt x="7814" y="7144"/>
                  </a:moveTo>
                  <a:cubicBezTo>
                    <a:pt x="8767" y="8096"/>
                    <a:pt x="7814" y="9049"/>
                    <a:pt x="7814" y="10001"/>
                  </a:cubicBezTo>
                  <a:cubicBezTo>
                    <a:pt x="8767" y="9049"/>
                    <a:pt x="5910" y="8096"/>
                    <a:pt x="781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32" name="Freeform: Shape 231">
              <a:extLst>
                <a:ext uri="{FF2B5EF4-FFF2-40B4-BE49-F238E27FC236}">
                  <a16:creationId xmlns:a16="http://schemas.microsoft.com/office/drawing/2014/main" xmlns="" id="{718CDD94-4A20-4E18-A3FB-14AEE25EB00E}"/>
                </a:ext>
              </a:extLst>
            </p:cNvPr>
            <p:cNvSpPr/>
            <p:nvPr/>
          </p:nvSpPr>
          <p:spPr>
            <a:xfrm>
              <a:off x="6898284" y="2380773"/>
              <a:ext cx="9525" cy="9525"/>
            </a:xfrm>
            <a:custGeom>
              <a:avLst/>
              <a:gdLst>
                <a:gd name="connsiteX0" fmla="*/ 7341 w 9525"/>
                <a:gd name="connsiteY0" fmla="*/ 7144 h 9525"/>
                <a:gd name="connsiteX1" fmla="*/ 8294 w 9525"/>
                <a:gd name="connsiteY1" fmla="*/ 10001 h 9525"/>
                <a:gd name="connsiteX2" fmla="*/ 7341 w 9525"/>
                <a:gd name="connsiteY2" fmla="*/ 7144 h 9525"/>
              </a:gdLst>
              <a:ahLst/>
              <a:cxnLst>
                <a:cxn ang="0">
                  <a:pos x="connsiteX0" y="connsiteY0"/>
                </a:cxn>
                <a:cxn ang="0">
                  <a:pos x="connsiteX1" y="connsiteY1"/>
                </a:cxn>
                <a:cxn ang="0">
                  <a:pos x="connsiteX2" y="connsiteY2"/>
                </a:cxn>
              </a:cxnLst>
              <a:rect l="l" t="t" r="r" b="b"/>
              <a:pathLst>
                <a:path w="9525" h="9525">
                  <a:moveTo>
                    <a:pt x="7341" y="7144"/>
                  </a:moveTo>
                  <a:cubicBezTo>
                    <a:pt x="7341" y="8096"/>
                    <a:pt x="9246" y="8096"/>
                    <a:pt x="8294" y="10001"/>
                  </a:cubicBezTo>
                  <a:cubicBezTo>
                    <a:pt x="9246" y="8096"/>
                    <a:pt x="6388" y="7144"/>
                    <a:pt x="7341" y="7144"/>
                  </a:cubicBezTo>
                  <a:close/>
                </a:path>
              </a:pathLst>
            </a:custGeom>
            <a:grpFill/>
            <a:ln w="9525" cap="flat">
              <a:noFill/>
              <a:prstDash val="solid"/>
              <a:miter/>
            </a:ln>
          </p:spPr>
          <p:txBody>
            <a:bodyPr rtlCol="0" anchor="ctr"/>
            <a:lstStyle/>
            <a:p>
              <a:endParaRPr lang="en-US">
                <a:solidFill>
                  <a:prstClr val="black"/>
                </a:solidFill>
              </a:endParaRPr>
            </a:p>
          </p:txBody>
        </p:sp>
        <p:sp>
          <p:nvSpPr>
            <p:cNvPr id="233" name="Freeform: Shape 232">
              <a:extLst>
                <a:ext uri="{FF2B5EF4-FFF2-40B4-BE49-F238E27FC236}">
                  <a16:creationId xmlns:a16="http://schemas.microsoft.com/office/drawing/2014/main" xmlns="" id="{7B8C9D68-1B5D-4C50-AFE9-4308F88CB292}"/>
                </a:ext>
              </a:extLst>
            </p:cNvPr>
            <p:cNvSpPr/>
            <p:nvPr/>
          </p:nvSpPr>
          <p:spPr>
            <a:xfrm>
              <a:off x="6906630" y="2391251"/>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8096"/>
                    <a:pt x="6615" y="9049"/>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234" name="Freeform: Shape 233">
              <a:extLst>
                <a:ext uri="{FF2B5EF4-FFF2-40B4-BE49-F238E27FC236}">
                  <a16:creationId xmlns:a16="http://schemas.microsoft.com/office/drawing/2014/main" xmlns="" id="{696B2A82-C68C-425F-8608-0FDF53AA6A90}"/>
                </a:ext>
              </a:extLst>
            </p:cNvPr>
            <p:cNvSpPr/>
            <p:nvPr/>
          </p:nvSpPr>
          <p:spPr>
            <a:xfrm>
              <a:off x="7026354" y="2593986"/>
              <a:ext cx="9525" cy="9525"/>
            </a:xfrm>
            <a:custGeom>
              <a:avLst/>
              <a:gdLst>
                <a:gd name="connsiteX0" fmla="*/ 7858 w 9525"/>
                <a:gd name="connsiteY0" fmla="*/ 8244 h 9525"/>
                <a:gd name="connsiteX1" fmla="*/ 7858 w 9525"/>
                <a:gd name="connsiteY1" fmla="*/ 8244 h 9525"/>
              </a:gdLst>
              <a:ahLst/>
              <a:cxnLst>
                <a:cxn ang="0">
                  <a:pos x="connsiteX0" y="connsiteY0"/>
                </a:cxn>
                <a:cxn ang="0">
                  <a:pos x="connsiteX1" y="connsiteY1"/>
                </a:cxn>
              </a:cxnLst>
              <a:rect l="l" t="t" r="r" b="b"/>
              <a:pathLst>
                <a:path w="9525" h="9525">
                  <a:moveTo>
                    <a:pt x="7858" y="8244"/>
                  </a:moveTo>
                  <a:cubicBezTo>
                    <a:pt x="6906" y="6339"/>
                    <a:pt x="6906" y="7291"/>
                    <a:pt x="7858" y="8244"/>
                  </a:cubicBezTo>
                  <a:close/>
                </a:path>
              </a:pathLst>
            </a:custGeom>
            <a:grpFill/>
            <a:ln w="9525" cap="flat">
              <a:noFill/>
              <a:prstDash val="solid"/>
              <a:miter/>
            </a:ln>
          </p:spPr>
          <p:txBody>
            <a:bodyPr rtlCol="0" anchor="ctr"/>
            <a:lstStyle/>
            <a:p>
              <a:endParaRPr lang="en-US">
                <a:solidFill>
                  <a:prstClr val="black"/>
                </a:solidFill>
              </a:endParaRPr>
            </a:p>
          </p:txBody>
        </p:sp>
        <p:sp>
          <p:nvSpPr>
            <p:cNvPr id="235" name="Freeform: Shape 234">
              <a:extLst>
                <a:ext uri="{FF2B5EF4-FFF2-40B4-BE49-F238E27FC236}">
                  <a16:creationId xmlns:a16="http://schemas.microsoft.com/office/drawing/2014/main" xmlns="" id="{FF804E23-CA51-4978-B7CC-48628C66DA37}"/>
                </a:ext>
              </a:extLst>
            </p:cNvPr>
            <p:cNvSpPr/>
            <p:nvPr/>
          </p:nvSpPr>
          <p:spPr>
            <a:xfrm>
              <a:off x="7080691" y="2685573"/>
              <a:ext cx="9525" cy="9525"/>
            </a:xfrm>
            <a:custGeom>
              <a:avLst/>
              <a:gdLst>
                <a:gd name="connsiteX0" fmla="*/ 7815 w 9525"/>
                <a:gd name="connsiteY0" fmla="*/ 7144 h 9525"/>
                <a:gd name="connsiteX1" fmla="*/ 7815 w 9525"/>
                <a:gd name="connsiteY1" fmla="*/ 9049 h 9525"/>
                <a:gd name="connsiteX2" fmla="*/ 7815 w 9525"/>
                <a:gd name="connsiteY2" fmla="*/ 7144 h 9525"/>
              </a:gdLst>
              <a:ahLst/>
              <a:cxnLst>
                <a:cxn ang="0">
                  <a:pos x="connsiteX0" y="connsiteY0"/>
                </a:cxn>
                <a:cxn ang="0">
                  <a:pos x="connsiteX1" y="connsiteY1"/>
                </a:cxn>
                <a:cxn ang="0">
                  <a:pos x="connsiteX2" y="connsiteY2"/>
                </a:cxn>
              </a:cxnLst>
              <a:rect l="l" t="t" r="r" b="b"/>
              <a:pathLst>
                <a:path w="9525" h="9525">
                  <a:moveTo>
                    <a:pt x="7815" y="7144"/>
                  </a:moveTo>
                  <a:cubicBezTo>
                    <a:pt x="8767" y="8096"/>
                    <a:pt x="7815" y="8096"/>
                    <a:pt x="7815" y="9049"/>
                  </a:cubicBezTo>
                  <a:cubicBezTo>
                    <a:pt x="5909" y="7144"/>
                    <a:pt x="8767" y="8096"/>
                    <a:pt x="7815" y="7144"/>
                  </a:cubicBezTo>
                  <a:close/>
                </a:path>
              </a:pathLst>
            </a:custGeom>
            <a:grpFill/>
            <a:ln w="9525" cap="flat">
              <a:noFill/>
              <a:prstDash val="solid"/>
              <a:miter/>
            </a:ln>
          </p:spPr>
          <p:txBody>
            <a:bodyPr rtlCol="0" anchor="ctr"/>
            <a:lstStyle/>
            <a:p>
              <a:endParaRPr lang="en-US">
                <a:solidFill>
                  <a:prstClr val="black"/>
                </a:solidFill>
              </a:endParaRPr>
            </a:p>
          </p:txBody>
        </p:sp>
        <p:sp>
          <p:nvSpPr>
            <p:cNvPr id="236" name="Freeform: Shape 235">
              <a:extLst>
                <a:ext uri="{FF2B5EF4-FFF2-40B4-BE49-F238E27FC236}">
                  <a16:creationId xmlns:a16="http://schemas.microsoft.com/office/drawing/2014/main" xmlns="" id="{FFFC87E2-E7D7-4AE7-B73F-624CD491197D}"/>
                </a:ext>
              </a:extLst>
            </p:cNvPr>
            <p:cNvSpPr/>
            <p:nvPr/>
          </p:nvSpPr>
          <p:spPr>
            <a:xfrm>
              <a:off x="7119461" y="2715312"/>
              <a:ext cx="9525" cy="9525"/>
            </a:xfrm>
            <a:custGeom>
              <a:avLst/>
              <a:gdLst>
                <a:gd name="connsiteX0" fmla="*/ 7144 w 9525"/>
                <a:gd name="connsiteY0" fmla="*/ 8837 h 9525"/>
                <a:gd name="connsiteX1" fmla="*/ 7144 w 9525"/>
                <a:gd name="connsiteY1" fmla="*/ 8837 h 9525"/>
              </a:gdLst>
              <a:ahLst/>
              <a:cxnLst>
                <a:cxn ang="0">
                  <a:pos x="connsiteX0" y="connsiteY0"/>
                </a:cxn>
                <a:cxn ang="0">
                  <a:pos x="connsiteX1" y="connsiteY1"/>
                </a:cxn>
              </a:cxnLst>
              <a:rect l="l" t="t" r="r" b="b"/>
              <a:pathLst>
                <a:path w="9525" h="9525">
                  <a:moveTo>
                    <a:pt x="7144" y="8837"/>
                  </a:moveTo>
                  <a:cubicBezTo>
                    <a:pt x="7144" y="8837"/>
                    <a:pt x="10954" y="5027"/>
                    <a:pt x="7144" y="8837"/>
                  </a:cubicBezTo>
                  <a:close/>
                </a:path>
              </a:pathLst>
            </a:custGeom>
            <a:grpFill/>
            <a:ln w="9525" cap="flat">
              <a:noFill/>
              <a:prstDash val="solid"/>
              <a:miter/>
            </a:ln>
          </p:spPr>
          <p:txBody>
            <a:bodyPr rtlCol="0" anchor="ctr"/>
            <a:lstStyle/>
            <a:p>
              <a:endParaRPr lang="en-US">
                <a:solidFill>
                  <a:prstClr val="black"/>
                </a:solidFill>
              </a:endParaRPr>
            </a:p>
          </p:txBody>
        </p:sp>
        <p:sp>
          <p:nvSpPr>
            <p:cNvPr id="237" name="Freeform: Shape 236">
              <a:extLst>
                <a:ext uri="{FF2B5EF4-FFF2-40B4-BE49-F238E27FC236}">
                  <a16:creationId xmlns:a16="http://schemas.microsoft.com/office/drawing/2014/main" xmlns="" id="{FBE9B5A6-D795-4D70-A87C-DAB15220814E}"/>
                </a:ext>
              </a:extLst>
            </p:cNvPr>
            <p:cNvSpPr/>
            <p:nvPr/>
          </p:nvSpPr>
          <p:spPr>
            <a:xfrm>
              <a:off x="7174706" y="2782334"/>
              <a:ext cx="9525" cy="9525"/>
            </a:xfrm>
            <a:custGeom>
              <a:avLst/>
              <a:gdLst>
                <a:gd name="connsiteX0" fmla="*/ 9049 w 9525"/>
                <a:gd name="connsiteY0" fmla="*/ 7538 h 9525"/>
                <a:gd name="connsiteX1" fmla="*/ 7144 w 9525"/>
                <a:gd name="connsiteY1" fmla="*/ 8491 h 9525"/>
                <a:gd name="connsiteX2" fmla="*/ 9049 w 9525"/>
                <a:gd name="connsiteY2" fmla="*/ 7538 h 9525"/>
              </a:gdLst>
              <a:ahLst/>
              <a:cxnLst>
                <a:cxn ang="0">
                  <a:pos x="connsiteX0" y="connsiteY0"/>
                </a:cxn>
                <a:cxn ang="0">
                  <a:pos x="connsiteX1" y="connsiteY1"/>
                </a:cxn>
                <a:cxn ang="0">
                  <a:pos x="connsiteX2" y="connsiteY2"/>
                </a:cxn>
              </a:cxnLst>
              <a:rect l="l" t="t" r="r" b="b"/>
              <a:pathLst>
                <a:path w="9525" h="9525">
                  <a:moveTo>
                    <a:pt x="9049" y="7538"/>
                  </a:moveTo>
                  <a:cubicBezTo>
                    <a:pt x="6191" y="7538"/>
                    <a:pt x="10001" y="9443"/>
                    <a:pt x="7144" y="8491"/>
                  </a:cubicBezTo>
                  <a:cubicBezTo>
                    <a:pt x="7144" y="7538"/>
                    <a:pt x="8096" y="6586"/>
                    <a:pt x="9049" y="7538"/>
                  </a:cubicBezTo>
                  <a:close/>
                </a:path>
              </a:pathLst>
            </a:custGeom>
            <a:grpFill/>
            <a:ln w="9525" cap="flat">
              <a:noFill/>
              <a:prstDash val="solid"/>
              <a:miter/>
            </a:ln>
          </p:spPr>
          <p:txBody>
            <a:bodyPr rtlCol="0" anchor="ctr"/>
            <a:lstStyle/>
            <a:p>
              <a:endParaRPr lang="en-US">
                <a:solidFill>
                  <a:prstClr val="black"/>
                </a:solidFill>
              </a:endParaRPr>
            </a:p>
          </p:txBody>
        </p:sp>
        <p:sp>
          <p:nvSpPr>
            <p:cNvPr id="238" name="Freeform: Shape 237">
              <a:extLst>
                <a:ext uri="{FF2B5EF4-FFF2-40B4-BE49-F238E27FC236}">
                  <a16:creationId xmlns:a16="http://schemas.microsoft.com/office/drawing/2014/main" xmlns="" id="{FF772699-449E-4776-8C3A-B9A61FEC2330}"/>
                </a:ext>
              </a:extLst>
            </p:cNvPr>
            <p:cNvSpPr/>
            <p:nvPr/>
          </p:nvSpPr>
          <p:spPr>
            <a:xfrm>
              <a:off x="7180412" y="2780790"/>
              <a:ext cx="628650" cy="85725"/>
            </a:xfrm>
            <a:custGeom>
              <a:avLst/>
              <a:gdLst>
                <a:gd name="connsiteX0" fmla="*/ 629136 w 628650"/>
                <a:gd name="connsiteY0" fmla="*/ 74805 h 85725"/>
                <a:gd name="connsiteX1" fmla="*/ 260518 w 628650"/>
                <a:gd name="connsiteY1" fmla="*/ 58612 h 85725"/>
                <a:gd name="connsiteX2" fmla="*/ 148123 w 628650"/>
                <a:gd name="connsiteY2" fmla="*/ 32895 h 85725"/>
                <a:gd name="connsiteX3" fmla="*/ 64303 w 628650"/>
                <a:gd name="connsiteY3" fmla="*/ 33847 h 85725"/>
                <a:gd name="connsiteX4" fmla="*/ 71923 w 628650"/>
                <a:gd name="connsiteY4" fmla="*/ 23370 h 85725"/>
                <a:gd name="connsiteX5" fmla="*/ 7153 w 628650"/>
                <a:gd name="connsiteY5" fmla="*/ 13845 h 85725"/>
                <a:gd name="connsiteX6" fmla="*/ 12868 w 628650"/>
                <a:gd name="connsiteY6" fmla="*/ 13845 h 85725"/>
                <a:gd name="connsiteX7" fmla="*/ 13821 w 628650"/>
                <a:gd name="connsiteY7" fmla="*/ 10035 h 85725"/>
                <a:gd name="connsiteX8" fmla="*/ 629136 w 628650"/>
                <a:gd name="connsiteY8" fmla="*/ 74805 h 85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28650" h="85725">
                  <a:moveTo>
                    <a:pt x="629136" y="74805"/>
                  </a:moveTo>
                  <a:cubicBezTo>
                    <a:pt x="649138" y="105285"/>
                    <a:pt x="246231" y="66232"/>
                    <a:pt x="260518" y="58612"/>
                  </a:cubicBezTo>
                  <a:cubicBezTo>
                    <a:pt x="248136" y="58612"/>
                    <a:pt x="141456" y="45278"/>
                    <a:pt x="148123" y="32895"/>
                  </a:cubicBezTo>
                  <a:cubicBezTo>
                    <a:pt x="113833" y="50992"/>
                    <a:pt x="92878" y="34800"/>
                    <a:pt x="64303" y="33847"/>
                  </a:cubicBezTo>
                  <a:cubicBezTo>
                    <a:pt x="67161" y="25275"/>
                    <a:pt x="71923" y="34800"/>
                    <a:pt x="71923" y="23370"/>
                  </a:cubicBezTo>
                  <a:cubicBezTo>
                    <a:pt x="76686" y="25275"/>
                    <a:pt x="6201" y="14797"/>
                    <a:pt x="7153" y="13845"/>
                  </a:cubicBezTo>
                  <a:cubicBezTo>
                    <a:pt x="9058" y="13845"/>
                    <a:pt x="16678" y="11940"/>
                    <a:pt x="12868" y="13845"/>
                  </a:cubicBezTo>
                  <a:cubicBezTo>
                    <a:pt x="16678" y="10987"/>
                    <a:pt x="16678" y="10035"/>
                    <a:pt x="13821" y="10035"/>
                  </a:cubicBezTo>
                  <a:cubicBezTo>
                    <a:pt x="44301" y="-13778"/>
                    <a:pt x="636756" y="118620"/>
                    <a:pt x="629136" y="74805"/>
                  </a:cubicBezTo>
                  <a:close/>
                </a:path>
              </a:pathLst>
            </a:custGeom>
            <a:grpFill/>
            <a:ln w="9525" cap="flat">
              <a:noFill/>
              <a:prstDash val="solid"/>
              <a:miter/>
            </a:ln>
          </p:spPr>
          <p:txBody>
            <a:bodyPr rtlCol="0" anchor="ctr"/>
            <a:lstStyle/>
            <a:p>
              <a:endParaRPr lang="en-US">
                <a:solidFill>
                  <a:prstClr val="black"/>
                </a:solidFill>
              </a:endParaRPr>
            </a:p>
          </p:txBody>
        </p:sp>
        <p:sp>
          <p:nvSpPr>
            <p:cNvPr id="239" name="Freeform: Shape 238">
              <a:extLst>
                <a:ext uri="{FF2B5EF4-FFF2-40B4-BE49-F238E27FC236}">
                  <a16:creationId xmlns:a16="http://schemas.microsoft.com/office/drawing/2014/main" xmlns="" id="{613C0CEB-67EB-49E6-9753-2584256A329B}"/>
                </a:ext>
              </a:extLst>
            </p:cNvPr>
            <p:cNvSpPr/>
            <p:nvPr/>
          </p:nvSpPr>
          <p:spPr>
            <a:xfrm>
              <a:off x="7179469" y="2782728"/>
              <a:ext cx="9525" cy="9525"/>
            </a:xfrm>
            <a:custGeom>
              <a:avLst/>
              <a:gdLst>
                <a:gd name="connsiteX0" fmla="*/ 7144 w 9525"/>
                <a:gd name="connsiteY0" fmla="*/ 7144 h 9525"/>
                <a:gd name="connsiteX1" fmla="*/ 7144 w 9525"/>
                <a:gd name="connsiteY1" fmla="*/ 1095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9049" y="9049"/>
                    <a:pt x="7144" y="10954"/>
                  </a:cubicBezTo>
                  <a:cubicBezTo>
                    <a:pt x="7144"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40" name="Freeform: Shape 239">
              <a:extLst>
                <a:ext uri="{FF2B5EF4-FFF2-40B4-BE49-F238E27FC236}">
                  <a16:creationId xmlns:a16="http://schemas.microsoft.com/office/drawing/2014/main" xmlns="" id="{FECEB34C-B1CC-40A7-B24D-375ECD4DC0FA}"/>
                </a:ext>
              </a:extLst>
            </p:cNvPr>
            <p:cNvSpPr/>
            <p:nvPr/>
          </p:nvSpPr>
          <p:spPr>
            <a:xfrm>
              <a:off x="7221908" y="2800826"/>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8096"/>
                    <a:pt x="6615" y="9049"/>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241" name="Freeform: Shape 240">
              <a:extLst>
                <a:ext uri="{FF2B5EF4-FFF2-40B4-BE49-F238E27FC236}">
                  <a16:creationId xmlns:a16="http://schemas.microsoft.com/office/drawing/2014/main" xmlns="" id="{E685C8F4-D7B8-4C01-A0CE-EDC178CF90B9}"/>
                </a:ext>
              </a:extLst>
            </p:cNvPr>
            <p:cNvSpPr/>
            <p:nvPr/>
          </p:nvSpPr>
          <p:spPr>
            <a:xfrm>
              <a:off x="7228999" y="2802731"/>
              <a:ext cx="19050" cy="9525"/>
            </a:xfrm>
            <a:custGeom>
              <a:avLst/>
              <a:gdLst>
                <a:gd name="connsiteX0" fmla="*/ 11906 w 19050"/>
                <a:gd name="connsiteY0" fmla="*/ 7144 h 9525"/>
                <a:gd name="connsiteX1" fmla="*/ 7144 w 19050"/>
                <a:gd name="connsiteY1" fmla="*/ 9049 h 9525"/>
                <a:gd name="connsiteX2" fmla="*/ 11906 w 19050"/>
                <a:gd name="connsiteY2" fmla="*/ 7144 h 9525"/>
              </a:gdLst>
              <a:ahLst/>
              <a:cxnLst>
                <a:cxn ang="0">
                  <a:pos x="connsiteX0" y="connsiteY0"/>
                </a:cxn>
                <a:cxn ang="0">
                  <a:pos x="connsiteX1" y="connsiteY1"/>
                </a:cxn>
                <a:cxn ang="0">
                  <a:pos x="connsiteX2" y="connsiteY2"/>
                </a:cxn>
              </a:cxnLst>
              <a:rect l="l" t="t" r="r" b="b"/>
              <a:pathLst>
                <a:path w="19050" h="9525">
                  <a:moveTo>
                    <a:pt x="11906" y="7144"/>
                  </a:moveTo>
                  <a:cubicBezTo>
                    <a:pt x="11906" y="8096"/>
                    <a:pt x="9049" y="9049"/>
                    <a:pt x="7144" y="9049"/>
                  </a:cubicBezTo>
                  <a:lnTo>
                    <a:pt x="11906" y="7144"/>
                  </a:lnTo>
                  <a:close/>
                </a:path>
              </a:pathLst>
            </a:custGeom>
            <a:grpFill/>
            <a:ln w="9525" cap="flat">
              <a:noFill/>
              <a:prstDash val="solid"/>
              <a:miter/>
            </a:ln>
          </p:spPr>
          <p:txBody>
            <a:bodyPr rtlCol="0" anchor="ctr"/>
            <a:lstStyle/>
            <a:p>
              <a:endParaRPr lang="en-US">
                <a:solidFill>
                  <a:prstClr val="black"/>
                </a:solidFill>
              </a:endParaRPr>
            </a:p>
          </p:txBody>
        </p:sp>
        <p:sp>
          <p:nvSpPr>
            <p:cNvPr id="242" name="Freeform: Shape 241">
              <a:extLst>
                <a:ext uri="{FF2B5EF4-FFF2-40B4-BE49-F238E27FC236}">
                  <a16:creationId xmlns:a16="http://schemas.microsoft.com/office/drawing/2014/main" xmlns="" id="{D59B76DE-0E79-4E7A-BEEE-04B1D5E577E3}"/>
                </a:ext>
              </a:extLst>
            </p:cNvPr>
            <p:cNvSpPr/>
            <p:nvPr/>
          </p:nvSpPr>
          <p:spPr>
            <a:xfrm>
              <a:off x="7243286" y="2809398"/>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9049" y="8096"/>
                    <a:pt x="8096" y="9049"/>
                    <a:pt x="7144" y="8096"/>
                  </a:cubicBezTo>
                  <a:cubicBezTo>
                    <a:pt x="7144" y="8096"/>
                    <a:pt x="8096"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243" name="Freeform: Shape 242">
              <a:extLst>
                <a:ext uri="{FF2B5EF4-FFF2-40B4-BE49-F238E27FC236}">
                  <a16:creationId xmlns:a16="http://schemas.microsoft.com/office/drawing/2014/main" xmlns="" id="{9F4AFA98-B4BB-4BF5-936E-467F3A7D4980}"/>
                </a:ext>
              </a:extLst>
            </p:cNvPr>
            <p:cNvSpPr/>
            <p:nvPr/>
          </p:nvSpPr>
          <p:spPr>
            <a:xfrm>
              <a:off x="7244997" y="2806541"/>
              <a:ext cx="9525" cy="9525"/>
            </a:xfrm>
            <a:custGeom>
              <a:avLst/>
              <a:gdLst>
                <a:gd name="connsiteX0" fmla="*/ 7338 w 9525"/>
                <a:gd name="connsiteY0" fmla="*/ 7144 h 9525"/>
                <a:gd name="connsiteX1" fmla="*/ 9243 w 9525"/>
                <a:gd name="connsiteY1" fmla="*/ 9049 h 9525"/>
                <a:gd name="connsiteX2" fmla="*/ 7338 w 9525"/>
                <a:gd name="connsiteY2" fmla="*/ 7144 h 9525"/>
              </a:gdLst>
              <a:ahLst/>
              <a:cxnLst>
                <a:cxn ang="0">
                  <a:pos x="connsiteX0" y="connsiteY0"/>
                </a:cxn>
                <a:cxn ang="0">
                  <a:pos x="connsiteX1" y="connsiteY1"/>
                </a:cxn>
                <a:cxn ang="0">
                  <a:pos x="connsiteX2" y="connsiteY2"/>
                </a:cxn>
              </a:cxnLst>
              <a:rect l="l" t="t" r="r" b="b"/>
              <a:pathLst>
                <a:path w="9525" h="9525">
                  <a:moveTo>
                    <a:pt x="7338" y="7144"/>
                  </a:moveTo>
                  <a:cubicBezTo>
                    <a:pt x="8291" y="7144"/>
                    <a:pt x="8291" y="8096"/>
                    <a:pt x="9243" y="9049"/>
                  </a:cubicBezTo>
                  <a:cubicBezTo>
                    <a:pt x="9243" y="8096"/>
                    <a:pt x="6386" y="9049"/>
                    <a:pt x="7338" y="7144"/>
                  </a:cubicBezTo>
                  <a:close/>
                </a:path>
              </a:pathLst>
            </a:custGeom>
            <a:grpFill/>
            <a:ln w="9525" cap="flat">
              <a:noFill/>
              <a:prstDash val="solid"/>
              <a:miter/>
            </a:ln>
          </p:spPr>
          <p:txBody>
            <a:bodyPr rtlCol="0" anchor="ctr"/>
            <a:lstStyle/>
            <a:p>
              <a:endParaRPr lang="en-US">
                <a:solidFill>
                  <a:prstClr val="black"/>
                </a:solidFill>
              </a:endParaRPr>
            </a:p>
          </p:txBody>
        </p:sp>
        <p:sp>
          <p:nvSpPr>
            <p:cNvPr id="244" name="Freeform: Shape 243">
              <a:extLst>
                <a:ext uri="{FF2B5EF4-FFF2-40B4-BE49-F238E27FC236}">
                  <a16:creationId xmlns:a16="http://schemas.microsoft.com/office/drawing/2014/main" xmlns="" id="{7A1AC697-DE66-4954-B0F0-34944DEF1457}"/>
                </a:ext>
              </a:extLst>
            </p:cNvPr>
            <p:cNvSpPr/>
            <p:nvPr/>
          </p:nvSpPr>
          <p:spPr>
            <a:xfrm>
              <a:off x="7267857" y="2812970"/>
              <a:ext cx="9525" cy="9525"/>
            </a:xfrm>
            <a:custGeom>
              <a:avLst/>
              <a:gdLst>
                <a:gd name="connsiteX0" fmla="*/ 7338 w 9525"/>
                <a:gd name="connsiteY0" fmla="*/ 7382 h 9525"/>
                <a:gd name="connsiteX1" fmla="*/ 9243 w 9525"/>
                <a:gd name="connsiteY1" fmla="*/ 8334 h 9525"/>
                <a:gd name="connsiteX2" fmla="*/ 7338 w 9525"/>
                <a:gd name="connsiteY2" fmla="*/ 7382 h 9525"/>
              </a:gdLst>
              <a:ahLst/>
              <a:cxnLst>
                <a:cxn ang="0">
                  <a:pos x="connsiteX0" y="connsiteY0"/>
                </a:cxn>
                <a:cxn ang="0">
                  <a:pos x="connsiteX1" y="connsiteY1"/>
                </a:cxn>
                <a:cxn ang="0">
                  <a:pos x="connsiteX2" y="connsiteY2"/>
                </a:cxn>
              </a:cxnLst>
              <a:rect l="l" t="t" r="r" b="b"/>
              <a:pathLst>
                <a:path w="9525" h="9525">
                  <a:moveTo>
                    <a:pt x="7338" y="7382"/>
                  </a:moveTo>
                  <a:cubicBezTo>
                    <a:pt x="8291" y="7382"/>
                    <a:pt x="9243" y="6429"/>
                    <a:pt x="9243" y="8334"/>
                  </a:cubicBezTo>
                  <a:cubicBezTo>
                    <a:pt x="9243" y="7382"/>
                    <a:pt x="6386" y="9287"/>
                    <a:pt x="7338" y="7382"/>
                  </a:cubicBezTo>
                  <a:close/>
                </a:path>
              </a:pathLst>
            </a:custGeom>
            <a:grpFill/>
            <a:ln w="9525" cap="flat">
              <a:noFill/>
              <a:prstDash val="solid"/>
              <a:miter/>
            </a:ln>
          </p:spPr>
          <p:txBody>
            <a:bodyPr rtlCol="0" anchor="ctr"/>
            <a:lstStyle/>
            <a:p>
              <a:endParaRPr lang="en-US">
                <a:solidFill>
                  <a:prstClr val="black"/>
                </a:solidFill>
              </a:endParaRPr>
            </a:p>
          </p:txBody>
        </p:sp>
        <p:sp>
          <p:nvSpPr>
            <p:cNvPr id="245" name="Freeform: Shape 244">
              <a:extLst>
                <a:ext uri="{FF2B5EF4-FFF2-40B4-BE49-F238E27FC236}">
                  <a16:creationId xmlns:a16="http://schemas.microsoft.com/office/drawing/2014/main" xmlns="" id="{72A845D7-844E-4F87-A52F-C35812257A09}"/>
                </a:ext>
              </a:extLst>
            </p:cNvPr>
            <p:cNvSpPr/>
            <p:nvPr/>
          </p:nvSpPr>
          <p:spPr>
            <a:xfrm>
              <a:off x="7278529" y="281320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7144"/>
                    <a:pt x="9049"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46" name="Freeform: Shape 245">
              <a:extLst>
                <a:ext uri="{FF2B5EF4-FFF2-40B4-BE49-F238E27FC236}">
                  <a16:creationId xmlns:a16="http://schemas.microsoft.com/office/drawing/2014/main" xmlns="" id="{025F813C-DEFD-453D-B75A-FC7B7CE9CA1C}"/>
                </a:ext>
              </a:extLst>
            </p:cNvPr>
            <p:cNvSpPr/>
            <p:nvPr/>
          </p:nvSpPr>
          <p:spPr>
            <a:xfrm>
              <a:off x="7473644" y="2842021"/>
              <a:ext cx="9525" cy="9525"/>
            </a:xfrm>
            <a:custGeom>
              <a:avLst/>
              <a:gdLst>
                <a:gd name="connsiteX0" fmla="*/ 8244 w 9525"/>
                <a:gd name="connsiteY0" fmla="*/ 7858 h 9525"/>
                <a:gd name="connsiteX1" fmla="*/ 8244 w 9525"/>
                <a:gd name="connsiteY1" fmla="*/ 7858 h 9525"/>
              </a:gdLst>
              <a:ahLst/>
              <a:cxnLst>
                <a:cxn ang="0">
                  <a:pos x="connsiteX0" y="connsiteY0"/>
                </a:cxn>
                <a:cxn ang="0">
                  <a:pos x="connsiteX1" y="connsiteY1"/>
                </a:cxn>
              </a:cxnLst>
              <a:rect l="l" t="t" r="r" b="b"/>
              <a:pathLst>
                <a:path w="9525" h="9525">
                  <a:moveTo>
                    <a:pt x="8244" y="7858"/>
                  </a:moveTo>
                  <a:cubicBezTo>
                    <a:pt x="6339" y="6906"/>
                    <a:pt x="7291" y="6906"/>
                    <a:pt x="82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247" name="Freeform: Shape 246">
              <a:extLst>
                <a:ext uri="{FF2B5EF4-FFF2-40B4-BE49-F238E27FC236}">
                  <a16:creationId xmlns:a16="http://schemas.microsoft.com/office/drawing/2014/main" xmlns="" id="{FE90E798-98CC-4C49-BB91-2ACB9E41D221}"/>
                </a:ext>
              </a:extLst>
            </p:cNvPr>
            <p:cNvSpPr/>
            <p:nvPr/>
          </p:nvSpPr>
          <p:spPr>
            <a:xfrm>
              <a:off x="7559516" y="2860833"/>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7144"/>
                    <a:pt x="8096" y="8096"/>
                    <a:pt x="8096" y="8096"/>
                  </a:cubicBezTo>
                  <a:cubicBezTo>
                    <a:pt x="7144" y="8096"/>
                    <a:pt x="9049"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48" name="Freeform: Shape 247">
              <a:extLst>
                <a:ext uri="{FF2B5EF4-FFF2-40B4-BE49-F238E27FC236}">
                  <a16:creationId xmlns:a16="http://schemas.microsoft.com/office/drawing/2014/main" xmlns="" id="{4DAF98DC-1AA5-4985-90FC-F2C9BD7F50A8}"/>
                </a:ext>
              </a:extLst>
            </p:cNvPr>
            <p:cNvSpPr/>
            <p:nvPr/>
          </p:nvSpPr>
          <p:spPr>
            <a:xfrm>
              <a:off x="7606189" y="2863056"/>
              <a:ext cx="9525" cy="9525"/>
            </a:xfrm>
            <a:custGeom>
              <a:avLst/>
              <a:gdLst>
                <a:gd name="connsiteX0" fmla="*/ 7144 w 9525"/>
                <a:gd name="connsiteY0" fmla="*/ 9684 h 9525"/>
                <a:gd name="connsiteX1" fmla="*/ 7144 w 9525"/>
                <a:gd name="connsiteY1" fmla="*/ 9684 h 9525"/>
              </a:gdLst>
              <a:ahLst/>
              <a:cxnLst>
                <a:cxn ang="0">
                  <a:pos x="connsiteX0" y="connsiteY0"/>
                </a:cxn>
                <a:cxn ang="0">
                  <a:pos x="connsiteX1" y="connsiteY1"/>
                </a:cxn>
              </a:cxnLst>
              <a:rect l="l" t="t" r="r" b="b"/>
              <a:pathLst>
                <a:path w="9525" h="9525">
                  <a:moveTo>
                    <a:pt x="7144" y="9684"/>
                  </a:moveTo>
                  <a:cubicBezTo>
                    <a:pt x="7144" y="9684"/>
                    <a:pt x="8096" y="3969"/>
                    <a:pt x="7144" y="9684"/>
                  </a:cubicBezTo>
                  <a:close/>
                </a:path>
              </a:pathLst>
            </a:custGeom>
            <a:grpFill/>
            <a:ln w="9525" cap="flat">
              <a:noFill/>
              <a:prstDash val="solid"/>
              <a:miter/>
            </a:ln>
          </p:spPr>
          <p:txBody>
            <a:bodyPr rtlCol="0" anchor="ctr"/>
            <a:lstStyle/>
            <a:p>
              <a:endParaRPr lang="en-US">
                <a:solidFill>
                  <a:prstClr val="black"/>
                </a:solidFill>
              </a:endParaRPr>
            </a:p>
          </p:txBody>
        </p:sp>
        <p:sp>
          <p:nvSpPr>
            <p:cNvPr id="249" name="Freeform: Shape 248">
              <a:extLst>
                <a:ext uri="{FF2B5EF4-FFF2-40B4-BE49-F238E27FC236}">
                  <a16:creationId xmlns:a16="http://schemas.microsoft.com/office/drawing/2014/main" xmlns="" id="{AD866B14-D6C7-4BAA-9752-3252DFB7DD59}"/>
                </a:ext>
              </a:extLst>
            </p:cNvPr>
            <p:cNvSpPr/>
            <p:nvPr/>
          </p:nvSpPr>
          <p:spPr>
            <a:xfrm>
              <a:off x="7786303" y="2669381"/>
              <a:ext cx="9525" cy="9525"/>
            </a:xfrm>
            <a:custGeom>
              <a:avLst/>
              <a:gdLst>
                <a:gd name="connsiteX0" fmla="*/ 9909 w 9525"/>
                <a:gd name="connsiteY0" fmla="*/ 7144 h 9525"/>
                <a:gd name="connsiteX1" fmla="*/ 9909 w 9525"/>
                <a:gd name="connsiteY1" fmla="*/ 7144 h 9525"/>
              </a:gdLst>
              <a:ahLst/>
              <a:cxnLst>
                <a:cxn ang="0">
                  <a:pos x="connsiteX0" y="connsiteY0"/>
                </a:cxn>
                <a:cxn ang="0">
                  <a:pos x="connsiteX1" y="connsiteY1"/>
                </a:cxn>
              </a:cxnLst>
              <a:rect l="l" t="t" r="r" b="b"/>
              <a:pathLst>
                <a:path w="9525" h="9525">
                  <a:moveTo>
                    <a:pt x="9909" y="7144"/>
                  </a:moveTo>
                  <a:cubicBezTo>
                    <a:pt x="8956" y="7144"/>
                    <a:pt x="4194" y="8096"/>
                    <a:pt x="9909" y="7144"/>
                  </a:cubicBezTo>
                  <a:close/>
                </a:path>
              </a:pathLst>
            </a:custGeom>
            <a:grpFill/>
            <a:ln w="9525" cap="flat">
              <a:noFill/>
              <a:prstDash val="solid"/>
              <a:miter/>
            </a:ln>
          </p:spPr>
          <p:txBody>
            <a:bodyPr rtlCol="0" anchor="ctr"/>
            <a:lstStyle/>
            <a:p>
              <a:endParaRPr lang="en-US">
                <a:solidFill>
                  <a:prstClr val="black"/>
                </a:solidFill>
              </a:endParaRPr>
            </a:p>
          </p:txBody>
        </p:sp>
        <p:sp>
          <p:nvSpPr>
            <p:cNvPr id="250" name="Freeform: Shape 249">
              <a:extLst>
                <a:ext uri="{FF2B5EF4-FFF2-40B4-BE49-F238E27FC236}">
                  <a16:creationId xmlns:a16="http://schemas.microsoft.com/office/drawing/2014/main" xmlns="" id="{EF573B19-5AF5-40E4-A9B6-62637225102B}"/>
                </a:ext>
              </a:extLst>
            </p:cNvPr>
            <p:cNvSpPr/>
            <p:nvPr/>
          </p:nvSpPr>
          <p:spPr>
            <a:xfrm>
              <a:off x="7782401" y="2656998"/>
              <a:ext cx="9525" cy="19050"/>
            </a:xfrm>
            <a:custGeom>
              <a:avLst/>
              <a:gdLst>
                <a:gd name="connsiteX0" fmla="*/ 7144 w 9525"/>
                <a:gd name="connsiteY0" fmla="*/ 7144 h 19050"/>
                <a:gd name="connsiteX1" fmla="*/ 7144 w 9525"/>
                <a:gd name="connsiteY1" fmla="*/ 7144 h 19050"/>
              </a:gdLst>
              <a:ahLst/>
              <a:cxnLst>
                <a:cxn ang="0">
                  <a:pos x="connsiteX0" y="connsiteY0"/>
                </a:cxn>
                <a:cxn ang="0">
                  <a:pos x="connsiteX1" y="connsiteY1"/>
                </a:cxn>
              </a:cxnLst>
              <a:rect l="l" t="t" r="r" b="b"/>
              <a:pathLst>
                <a:path w="9525" h="19050">
                  <a:moveTo>
                    <a:pt x="7144" y="7144"/>
                  </a:moveTo>
                  <a:cubicBezTo>
                    <a:pt x="10954" y="27146"/>
                    <a:pt x="9049" y="1476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51" name="Freeform: Shape 250">
              <a:extLst>
                <a:ext uri="{FF2B5EF4-FFF2-40B4-BE49-F238E27FC236}">
                  <a16:creationId xmlns:a16="http://schemas.microsoft.com/office/drawing/2014/main" xmlns="" id="{3780F65F-68E6-4100-8FBE-AD75A11804E9}"/>
                </a:ext>
              </a:extLst>
            </p:cNvPr>
            <p:cNvSpPr/>
            <p:nvPr/>
          </p:nvSpPr>
          <p:spPr>
            <a:xfrm>
              <a:off x="7777776" y="2660808"/>
              <a:ext cx="9525" cy="19050"/>
            </a:xfrm>
            <a:custGeom>
              <a:avLst/>
              <a:gdLst>
                <a:gd name="connsiteX0" fmla="*/ 7959 w 9525"/>
                <a:gd name="connsiteY0" fmla="*/ 11906 h 19050"/>
                <a:gd name="connsiteX1" fmla="*/ 8911 w 9525"/>
                <a:gd name="connsiteY1" fmla="*/ 7144 h 19050"/>
                <a:gd name="connsiteX2" fmla="*/ 7959 w 9525"/>
                <a:gd name="connsiteY2" fmla="*/ 11906 h 19050"/>
              </a:gdLst>
              <a:ahLst/>
              <a:cxnLst>
                <a:cxn ang="0">
                  <a:pos x="connsiteX0" y="connsiteY0"/>
                </a:cxn>
                <a:cxn ang="0">
                  <a:pos x="connsiteX1" y="connsiteY1"/>
                </a:cxn>
                <a:cxn ang="0">
                  <a:pos x="connsiteX2" y="connsiteY2"/>
                </a:cxn>
              </a:cxnLst>
              <a:rect l="l" t="t" r="r" b="b"/>
              <a:pathLst>
                <a:path w="9525" h="19050">
                  <a:moveTo>
                    <a:pt x="7959" y="11906"/>
                  </a:moveTo>
                  <a:cubicBezTo>
                    <a:pt x="8911" y="10001"/>
                    <a:pt x="8911" y="9049"/>
                    <a:pt x="8911" y="7144"/>
                  </a:cubicBezTo>
                  <a:cubicBezTo>
                    <a:pt x="7959" y="9049"/>
                    <a:pt x="6054" y="10954"/>
                    <a:pt x="7959" y="11906"/>
                  </a:cubicBezTo>
                  <a:close/>
                </a:path>
              </a:pathLst>
            </a:custGeom>
            <a:grpFill/>
            <a:ln w="9525" cap="flat">
              <a:noFill/>
              <a:prstDash val="solid"/>
              <a:miter/>
            </a:ln>
          </p:spPr>
          <p:txBody>
            <a:bodyPr rtlCol="0" anchor="ctr"/>
            <a:lstStyle/>
            <a:p>
              <a:endParaRPr lang="en-US">
                <a:solidFill>
                  <a:prstClr val="black"/>
                </a:solidFill>
              </a:endParaRPr>
            </a:p>
          </p:txBody>
        </p:sp>
        <p:sp>
          <p:nvSpPr>
            <p:cNvPr id="252" name="Freeform: Shape 251">
              <a:extLst>
                <a:ext uri="{FF2B5EF4-FFF2-40B4-BE49-F238E27FC236}">
                  <a16:creationId xmlns:a16="http://schemas.microsoft.com/office/drawing/2014/main" xmlns="" id="{EC3DB208-EBEA-4C97-9F59-54274D2C6F1D}"/>
                </a:ext>
              </a:extLst>
            </p:cNvPr>
            <p:cNvSpPr/>
            <p:nvPr/>
          </p:nvSpPr>
          <p:spPr>
            <a:xfrm>
              <a:off x="7775258" y="2665423"/>
              <a:ext cx="9525" cy="9525"/>
            </a:xfrm>
            <a:custGeom>
              <a:avLst/>
              <a:gdLst>
                <a:gd name="connsiteX0" fmla="*/ 8573 w 9525"/>
                <a:gd name="connsiteY0" fmla="*/ 8244 h 9525"/>
                <a:gd name="connsiteX1" fmla="*/ 8573 w 9525"/>
                <a:gd name="connsiteY1" fmla="*/ 8244 h 9525"/>
              </a:gdLst>
              <a:ahLst/>
              <a:cxnLst>
                <a:cxn ang="0">
                  <a:pos x="connsiteX0" y="connsiteY0"/>
                </a:cxn>
                <a:cxn ang="0">
                  <a:pos x="connsiteX1" y="connsiteY1"/>
                </a:cxn>
              </a:cxnLst>
              <a:rect l="l" t="t" r="r" b="b"/>
              <a:pathLst>
                <a:path w="9525" h="9525">
                  <a:moveTo>
                    <a:pt x="8573" y="8244"/>
                  </a:moveTo>
                  <a:cubicBezTo>
                    <a:pt x="6667" y="7291"/>
                    <a:pt x="6667" y="6339"/>
                    <a:pt x="8573" y="8244"/>
                  </a:cubicBezTo>
                  <a:close/>
                </a:path>
              </a:pathLst>
            </a:custGeom>
            <a:grpFill/>
            <a:ln w="9525" cap="flat">
              <a:noFill/>
              <a:prstDash val="solid"/>
              <a:miter/>
            </a:ln>
          </p:spPr>
          <p:txBody>
            <a:bodyPr rtlCol="0" anchor="ctr"/>
            <a:lstStyle/>
            <a:p>
              <a:endParaRPr lang="en-US">
                <a:solidFill>
                  <a:prstClr val="black"/>
                </a:solidFill>
              </a:endParaRPr>
            </a:p>
          </p:txBody>
        </p:sp>
        <p:sp>
          <p:nvSpPr>
            <p:cNvPr id="253" name="Freeform: Shape 252">
              <a:extLst>
                <a:ext uri="{FF2B5EF4-FFF2-40B4-BE49-F238E27FC236}">
                  <a16:creationId xmlns:a16="http://schemas.microsoft.com/office/drawing/2014/main" xmlns="" id="{337B6594-A88B-4F16-8C34-3997F129248B}"/>
                </a:ext>
              </a:extLst>
            </p:cNvPr>
            <p:cNvSpPr/>
            <p:nvPr/>
          </p:nvSpPr>
          <p:spPr>
            <a:xfrm>
              <a:off x="7768352" y="2664618"/>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cubicBezTo>
                    <a:pt x="7858" y="7144"/>
                    <a:pt x="6906" y="8096"/>
                    <a:pt x="7858" y="7144"/>
                  </a:cubicBezTo>
                  <a:cubicBezTo>
                    <a:pt x="6906" y="9049"/>
                    <a:pt x="6906" y="8096"/>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254" name="Freeform: Shape 253">
              <a:extLst>
                <a:ext uri="{FF2B5EF4-FFF2-40B4-BE49-F238E27FC236}">
                  <a16:creationId xmlns:a16="http://schemas.microsoft.com/office/drawing/2014/main" xmlns="" id="{0C226684-D621-42F6-8033-F3B02776F1D7}"/>
                </a:ext>
              </a:extLst>
            </p:cNvPr>
            <p:cNvSpPr/>
            <p:nvPr/>
          </p:nvSpPr>
          <p:spPr>
            <a:xfrm>
              <a:off x="7765256" y="2656277"/>
              <a:ext cx="19050" cy="19050"/>
            </a:xfrm>
            <a:custGeom>
              <a:avLst/>
              <a:gdLst>
                <a:gd name="connsiteX0" fmla="*/ 7144 w 19050"/>
                <a:gd name="connsiteY0" fmla="*/ 15485 h 19050"/>
                <a:gd name="connsiteX1" fmla="*/ 7144 w 19050"/>
                <a:gd name="connsiteY1" fmla="*/ 15485 h 19050"/>
              </a:gdLst>
              <a:ahLst/>
              <a:cxnLst>
                <a:cxn ang="0">
                  <a:pos x="connsiteX0" y="connsiteY0"/>
                </a:cxn>
                <a:cxn ang="0">
                  <a:pos x="connsiteX1" y="connsiteY1"/>
                </a:cxn>
              </a:cxnLst>
              <a:rect l="l" t="t" r="r" b="b"/>
              <a:pathLst>
                <a:path w="19050" h="19050">
                  <a:moveTo>
                    <a:pt x="7144" y="15485"/>
                  </a:moveTo>
                  <a:cubicBezTo>
                    <a:pt x="8096" y="20248"/>
                    <a:pt x="25241" y="-5470"/>
                    <a:pt x="7144" y="15485"/>
                  </a:cubicBezTo>
                  <a:close/>
                </a:path>
              </a:pathLst>
            </a:custGeom>
            <a:grpFill/>
            <a:ln w="9525" cap="flat">
              <a:noFill/>
              <a:prstDash val="solid"/>
              <a:miter/>
            </a:ln>
          </p:spPr>
          <p:txBody>
            <a:bodyPr rtlCol="0" anchor="ctr"/>
            <a:lstStyle/>
            <a:p>
              <a:endParaRPr lang="en-US">
                <a:solidFill>
                  <a:prstClr val="black"/>
                </a:solidFill>
              </a:endParaRPr>
            </a:p>
          </p:txBody>
        </p:sp>
        <p:sp>
          <p:nvSpPr>
            <p:cNvPr id="255" name="Freeform: Shape 254">
              <a:extLst>
                <a:ext uri="{FF2B5EF4-FFF2-40B4-BE49-F238E27FC236}">
                  <a16:creationId xmlns:a16="http://schemas.microsoft.com/office/drawing/2014/main" xmlns="" id="{EAEDBD4B-3F28-46AC-8B61-F7D4954CA00B}"/>
                </a:ext>
              </a:extLst>
            </p:cNvPr>
            <p:cNvSpPr/>
            <p:nvPr/>
          </p:nvSpPr>
          <p:spPr>
            <a:xfrm>
              <a:off x="7769066" y="2664195"/>
              <a:ext cx="9525" cy="9525"/>
            </a:xfrm>
            <a:custGeom>
              <a:avLst/>
              <a:gdLst>
                <a:gd name="connsiteX0" fmla="*/ 7144 w 9525"/>
                <a:gd name="connsiteY0" fmla="*/ 7567 h 9525"/>
                <a:gd name="connsiteX1" fmla="*/ 8096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7144" y="7567"/>
                    <a:pt x="8096" y="7567"/>
                    <a:pt x="8096" y="7567"/>
                  </a:cubicBezTo>
                  <a:cubicBezTo>
                    <a:pt x="8096" y="6615"/>
                    <a:pt x="7144"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256" name="Freeform: Shape 255">
              <a:extLst>
                <a:ext uri="{FF2B5EF4-FFF2-40B4-BE49-F238E27FC236}">
                  <a16:creationId xmlns:a16="http://schemas.microsoft.com/office/drawing/2014/main" xmlns="" id="{7395A701-5D5D-44EF-A8BB-D78F2D3EA348}"/>
                </a:ext>
              </a:extLst>
            </p:cNvPr>
            <p:cNvSpPr/>
            <p:nvPr/>
          </p:nvSpPr>
          <p:spPr>
            <a:xfrm>
              <a:off x="7772876" y="2663226"/>
              <a:ext cx="9525" cy="9525"/>
            </a:xfrm>
            <a:custGeom>
              <a:avLst/>
              <a:gdLst>
                <a:gd name="connsiteX0" fmla="*/ 7144 w 9525"/>
                <a:gd name="connsiteY0" fmla="*/ 9488 h 9525"/>
                <a:gd name="connsiteX1" fmla="*/ 7144 w 9525"/>
                <a:gd name="connsiteY1" fmla="*/ 9488 h 9525"/>
              </a:gdLst>
              <a:ahLst/>
              <a:cxnLst>
                <a:cxn ang="0">
                  <a:pos x="connsiteX0" y="connsiteY0"/>
                </a:cxn>
                <a:cxn ang="0">
                  <a:pos x="connsiteX1" y="connsiteY1"/>
                </a:cxn>
              </a:cxnLst>
              <a:rect l="l" t="t" r="r" b="b"/>
              <a:pathLst>
                <a:path w="9525" h="9525">
                  <a:moveTo>
                    <a:pt x="7144" y="9488"/>
                  </a:moveTo>
                  <a:cubicBezTo>
                    <a:pt x="7144" y="8536"/>
                    <a:pt x="10001" y="4726"/>
                    <a:pt x="7144" y="9488"/>
                  </a:cubicBezTo>
                  <a:close/>
                </a:path>
              </a:pathLst>
            </a:custGeom>
            <a:grpFill/>
            <a:ln w="9525" cap="flat">
              <a:noFill/>
              <a:prstDash val="solid"/>
              <a:miter/>
            </a:ln>
          </p:spPr>
          <p:txBody>
            <a:bodyPr rtlCol="0" anchor="ctr"/>
            <a:lstStyle/>
            <a:p>
              <a:endParaRPr lang="en-US">
                <a:solidFill>
                  <a:prstClr val="black"/>
                </a:solidFill>
              </a:endParaRPr>
            </a:p>
          </p:txBody>
        </p:sp>
        <p:sp>
          <p:nvSpPr>
            <p:cNvPr id="257" name="Freeform: Shape 256">
              <a:extLst>
                <a:ext uri="{FF2B5EF4-FFF2-40B4-BE49-F238E27FC236}">
                  <a16:creationId xmlns:a16="http://schemas.microsoft.com/office/drawing/2014/main" xmlns="" id="{DFF5BF07-CDD0-46E0-961A-2A407A5B5424}"/>
                </a:ext>
              </a:extLst>
            </p:cNvPr>
            <p:cNvSpPr/>
            <p:nvPr/>
          </p:nvSpPr>
          <p:spPr>
            <a:xfrm>
              <a:off x="7757934" y="2655318"/>
              <a:ext cx="9525" cy="19050"/>
            </a:xfrm>
            <a:custGeom>
              <a:avLst/>
              <a:gdLst>
                <a:gd name="connsiteX0" fmla="*/ 8751 w 9525"/>
                <a:gd name="connsiteY0" fmla="*/ 16444 h 19050"/>
                <a:gd name="connsiteX1" fmla="*/ 8751 w 9525"/>
                <a:gd name="connsiteY1" fmla="*/ 16444 h 19050"/>
              </a:gdLst>
              <a:ahLst/>
              <a:cxnLst>
                <a:cxn ang="0">
                  <a:pos x="connsiteX0" y="connsiteY0"/>
                </a:cxn>
                <a:cxn ang="0">
                  <a:pos x="connsiteX1" y="connsiteY1"/>
                </a:cxn>
              </a:cxnLst>
              <a:rect l="l" t="t" r="r" b="b"/>
              <a:pathLst>
                <a:path w="9525" h="19050">
                  <a:moveTo>
                    <a:pt x="8751" y="16444"/>
                  </a:moveTo>
                  <a:cubicBezTo>
                    <a:pt x="11609" y="3109"/>
                    <a:pt x="3989" y="5014"/>
                    <a:pt x="8751" y="16444"/>
                  </a:cubicBezTo>
                  <a:close/>
                </a:path>
              </a:pathLst>
            </a:custGeom>
            <a:grpFill/>
            <a:ln w="9525" cap="flat">
              <a:noFill/>
              <a:prstDash val="solid"/>
              <a:miter/>
            </a:ln>
          </p:spPr>
          <p:txBody>
            <a:bodyPr rtlCol="0" anchor="ctr"/>
            <a:lstStyle/>
            <a:p>
              <a:endParaRPr lang="en-US">
                <a:solidFill>
                  <a:prstClr val="black"/>
                </a:solidFill>
              </a:endParaRPr>
            </a:p>
          </p:txBody>
        </p:sp>
        <p:sp>
          <p:nvSpPr>
            <p:cNvPr id="258" name="Freeform: Shape 257">
              <a:extLst>
                <a:ext uri="{FF2B5EF4-FFF2-40B4-BE49-F238E27FC236}">
                  <a16:creationId xmlns:a16="http://schemas.microsoft.com/office/drawing/2014/main" xmlns="" id="{F2586AB8-1C07-460A-AE90-A45928DD9F91}"/>
                </a:ext>
              </a:extLst>
            </p:cNvPr>
            <p:cNvSpPr/>
            <p:nvPr/>
          </p:nvSpPr>
          <p:spPr>
            <a:xfrm>
              <a:off x="7755731" y="264937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7144"/>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59" name="Freeform: Shape 258">
              <a:extLst>
                <a:ext uri="{FF2B5EF4-FFF2-40B4-BE49-F238E27FC236}">
                  <a16:creationId xmlns:a16="http://schemas.microsoft.com/office/drawing/2014/main" xmlns="" id="{11709F34-7D37-4B19-B801-52EC3A825140}"/>
                </a:ext>
              </a:extLst>
            </p:cNvPr>
            <p:cNvSpPr/>
            <p:nvPr/>
          </p:nvSpPr>
          <p:spPr>
            <a:xfrm>
              <a:off x="7741444" y="2651640"/>
              <a:ext cx="19050" cy="19050"/>
            </a:xfrm>
            <a:custGeom>
              <a:avLst/>
              <a:gdLst>
                <a:gd name="connsiteX0" fmla="*/ 7144 w 19050"/>
                <a:gd name="connsiteY0" fmla="*/ 13455 h 19050"/>
                <a:gd name="connsiteX1" fmla="*/ 7144 w 19050"/>
                <a:gd name="connsiteY1" fmla="*/ 13455 h 19050"/>
              </a:gdLst>
              <a:ahLst/>
              <a:cxnLst>
                <a:cxn ang="0">
                  <a:pos x="connsiteX0" y="connsiteY0"/>
                </a:cxn>
                <a:cxn ang="0">
                  <a:pos x="connsiteX1" y="connsiteY1"/>
                </a:cxn>
              </a:cxnLst>
              <a:rect l="l" t="t" r="r" b="b"/>
              <a:pathLst>
                <a:path w="19050" h="19050">
                  <a:moveTo>
                    <a:pt x="7144" y="13455"/>
                  </a:moveTo>
                  <a:cubicBezTo>
                    <a:pt x="26194" y="8692"/>
                    <a:pt x="18574" y="2025"/>
                    <a:pt x="7144" y="13455"/>
                  </a:cubicBezTo>
                  <a:close/>
                </a:path>
              </a:pathLst>
            </a:custGeom>
            <a:grpFill/>
            <a:ln w="9525" cap="flat">
              <a:noFill/>
              <a:prstDash val="solid"/>
              <a:miter/>
            </a:ln>
          </p:spPr>
          <p:txBody>
            <a:bodyPr rtlCol="0" anchor="ctr"/>
            <a:lstStyle/>
            <a:p>
              <a:endParaRPr lang="en-US">
                <a:solidFill>
                  <a:prstClr val="black"/>
                </a:solidFill>
              </a:endParaRPr>
            </a:p>
          </p:txBody>
        </p:sp>
        <p:sp>
          <p:nvSpPr>
            <p:cNvPr id="260" name="Freeform: Shape 259">
              <a:extLst>
                <a:ext uri="{FF2B5EF4-FFF2-40B4-BE49-F238E27FC236}">
                  <a16:creationId xmlns:a16="http://schemas.microsoft.com/office/drawing/2014/main" xmlns="" id="{23F961AD-9E21-473D-8B04-20EB0CF458AF}"/>
                </a:ext>
              </a:extLst>
            </p:cNvPr>
            <p:cNvSpPr/>
            <p:nvPr/>
          </p:nvSpPr>
          <p:spPr>
            <a:xfrm>
              <a:off x="7741169" y="2648861"/>
              <a:ext cx="9525" cy="9525"/>
            </a:xfrm>
            <a:custGeom>
              <a:avLst/>
              <a:gdLst>
                <a:gd name="connsiteX0" fmla="*/ 7419 w 9525"/>
                <a:gd name="connsiteY0" fmla="*/ 9566 h 9525"/>
                <a:gd name="connsiteX1" fmla="*/ 7419 w 9525"/>
                <a:gd name="connsiteY1" fmla="*/ 9566 h 9525"/>
              </a:gdLst>
              <a:ahLst/>
              <a:cxnLst>
                <a:cxn ang="0">
                  <a:pos x="connsiteX0" y="connsiteY0"/>
                </a:cxn>
                <a:cxn ang="0">
                  <a:pos x="connsiteX1" y="connsiteY1"/>
                </a:cxn>
              </a:cxnLst>
              <a:rect l="l" t="t" r="r" b="b"/>
              <a:pathLst>
                <a:path w="9525" h="9525">
                  <a:moveTo>
                    <a:pt x="7419" y="9566"/>
                  </a:moveTo>
                  <a:cubicBezTo>
                    <a:pt x="6466" y="2898"/>
                    <a:pt x="8371" y="12423"/>
                    <a:pt x="7419" y="9566"/>
                  </a:cubicBezTo>
                  <a:close/>
                </a:path>
              </a:pathLst>
            </a:custGeom>
            <a:grpFill/>
            <a:ln w="9525" cap="flat">
              <a:noFill/>
              <a:prstDash val="solid"/>
              <a:miter/>
            </a:ln>
          </p:spPr>
          <p:txBody>
            <a:bodyPr rtlCol="0" anchor="ctr"/>
            <a:lstStyle/>
            <a:p>
              <a:endParaRPr lang="en-US">
                <a:solidFill>
                  <a:prstClr val="black"/>
                </a:solidFill>
              </a:endParaRPr>
            </a:p>
          </p:txBody>
        </p:sp>
        <p:sp>
          <p:nvSpPr>
            <p:cNvPr id="261" name="Freeform: Shape 260">
              <a:extLst>
                <a:ext uri="{FF2B5EF4-FFF2-40B4-BE49-F238E27FC236}">
                  <a16:creationId xmlns:a16="http://schemas.microsoft.com/office/drawing/2014/main" xmlns="" id="{A4AE2F4C-3197-4600-AD1D-9E3487154ACD}"/>
                </a:ext>
              </a:extLst>
            </p:cNvPr>
            <p:cNvSpPr/>
            <p:nvPr/>
          </p:nvSpPr>
          <p:spPr>
            <a:xfrm>
              <a:off x="7731218" y="2650961"/>
              <a:ext cx="9525" cy="19050"/>
            </a:xfrm>
            <a:custGeom>
              <a:avLst/>
              <a:gdLst>
                <a:gd name="connsiteX0" fmla="*/ 9750 w 9525"/>
                <a:gd name="connsiteY0" fmla="*/ 14133 h 19050"/>
                <a:gd name="connsiteX1" fmla="*/ 9750 w 9525"/>
                <a:gd name="connsiteY1" fmla="*/ 14133 h 19050"/>
              </a:gdLst>
              <a:ahLst/>
              <a:cxnLst>
                <a:cxn ang="0">
                  <a:pos x="connsiteX0" y="connsiteY0"/>
                </a:cxn>
                <a:cxn ang="0">
                  <a:pos x="connsiteX1" y="connsiteY1"/>
                </a:cxn>
              </a:cxnLst>
              <a:rect l="l" t="t" r="r" b="b"/>
              <a:pathLst>
                <a:path w="9525" h="19050">
                  <a:moveTo>
                    <a:pt x="9750" y="14133"/>
                  </a:moveTo>
                  <a:cubicBezTo>
                    <a:pt x="7845" y="-2059"/>
                    <a:pt x="4988" y="15086"/>
                    <a:pt x="9750" y="14133"/>
                  </a:cubicBezTo>
                  <a:close/>
                </a:path>
              </a:pathLst>
            </a:custGeom>
            <a:grpFill/>
            <a:ln w="9525" cap="flat">
              <a:noFill/>
              <a:prstDash val="solid"/>
              <a:miter/>
            </a:ln>
          </p:spPr>
          <p:txBody>
            <a:bodyPr rtlCol="0" anchor="ctr"/>
            <a:lstStyle/>
            <a:p>
              <a:endParaRPr lang="en-US">
                <a:solidFill>
                  <a:prstClr val="black"/>
                </a:solidFill>
              </a:endParaRPr>
            </a:p>
          </p:txBody>
        </p:sp>
        <p:sp>
          <p:nvSpPr>
            <p:cNvPr id="262" name="Freeform: Shape 261">
              <a:extLst>
                <a:ext uri="{FF2B5EF4-FFF2-40B4-BE49-F238E27FC236}">
                  <a16:creationId xmlns:a16="http://schemas.microsoft.com/office/drawing/2014/main" xmlns="" id="{DC65A436-EE01-4E5E-9726-02E6084FCCF1}"/>
                </a:ext>
              </a:extLst>
            </p:cNvPr>
            <p:cNvSpPr/>
            <p:nvPr/>
          </p:nvSpPr>
          <p:spPr>
            <a:xfrm>
              <a:off x="7737634" y="2657951"/>
              <a:ext cx="9525" cy="9525"/>
            </a:xfrm>
            <a:custGeom>
              <a:avLst/>
              <a:gdLst>
                <a:gd name="connsiteX0" fmla="*/ 9049 w 9525"/>
                <a:gd name="connsiteY0" fmla="*/ 8096 h 9525"/>
                <a:gd name="connsiteX1" fmla="*/ 7144 w 9525"/>
                <a:gd name="connsiteY1" fmla="*/ 7144 h 9525"/>
                <a:gd name="connsiteX2" fmla="*/ 9049 w 9525"/>
                <a:gd name="connsiteY2" fmla="*/ 8096 h 9525"/>
              </a:gdLst>
              <a:ahLst/>
              <a:cxnLst>
                <a:cxn ang="0">
                  <a:pos x="connsiteX0" y="connsiteY0"/>
                </a:cxn>
                <a:cxn ang="0">
                  <a:pos x="connsiteX1" y="connsiteY1"/>
                </a:cxn>
                <a:cxn ang="0">
                  <a:pos x="connsiteX2" y="connsiteY2"/>
                </a:cxn>
              </a:cxnLst>
              <a:rect l="l" t="t" r="r" b="b"/>
              <a:pathLst>
                <a:path w="9525" h="9525">
                  <a:moveTo>
                    <a:pt x="9049" y="8096"/>
                  </a:moveTo>
                  <a:cubicBezTo>
                    <a:pt x="8096" y="8096"/>
                    <a:pt x="7144" y="8096"/>
                    <a:pt x="7144" y="7144"/>
                  </a:cubicBezTo>
                  <a:cubicBezTo>
                    <a:pt x="8096" y="8096"/>
                    <a:pt x="8096" y="10001"/>
                    <a:pt x="9049" y="8096"/>
                  </a:cubicBezTo>
                  <a:close/>
                </a:path>
              </a:pathLst>
            </a:custGeom>
            <a:grpFill/>
            <a:ln w="9525" cap="flat">
              <a:noFill/>
              <a:prstDash val="solid"/>
              <a:miter/>
            </a:ln>
          </p:spPr>
          <p:txBody>
            <a:bodyPr rtlCol="0" anchor="ctr"/>
            <a:lstStyle/>
            <a:p>
              <a:endParaRPr lang="en-US">
                <a:solidFill>
                  <a:prstClr val="black"/>
                </a:solidFill>
              </a:endParaRPr>
            </a:p>
          </p:txBody>
        </p:sp>
        <p:sp>
          <p:nvSpPr>
            <p:cNvPr id="263" name="Freeform: Shape 262">
              <a:extLst>
                <a:ext uri="{FF2B5EF4-FFF2-40B4-BE49-F238E27FC236}">
                  <a16:creationId xmlns:a16="http://schemas.microsoft.com/office/drawing/2014/main" xmlns="" id="{3D1180C3-E42C-4844-9B81-A340E049AC0A}"/>
                </a:ext>
              </a:extLst>
            </p:cNvPr>
            <p:cNvSpPr/>
            <p:nvPr/>
          </p:nvSpPr>
          <p:spPr>
            <a:xfrm>
              <a:off x="7726204" y="2649378"/>
              <a:ext cx="9525" cy="9525"/>
            </a:xfrm>
            <a:custGeom>
              <a:avLst/>
              <a:gdLst>
                <a:gd name="connsiteX0" fmla="*/ 7144 w 9525"/>
                <a:gd name="connsiteY0" fmla="*/ 7144 h 9525"/>
                <a:gd name="connsiteX1" fmla="*/ 8096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7144"/>
                  </a:cubicBezTo>
                  <a:cubicBezTo>
                    <a:pt x="8096"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64" name="Freeform: Shape 263">
              <a:extLst>
                <a:ext uri="{FF2B5EF4-FFF2-40B4-BE49-F238E27FC236}">
                  <a16:creationId xmlns:a16="http://schemas.microsoft.com/office/drawing/2014/main" xmlns="" id="{4EC0313C-81FF-49D2-8F8B-7B7704903D8C}"/>
                </a:ext>
              </a:extLst>
            </p:cNvPr>
            <p:cNvSpPr/>
            <p:nvPr/>
          </p:nvSpPr>
          <p:spPr>
            <a:xfrm>
              <a:off x="7725040" y="2656046"/>
              <a:ext cx="9525" cy="9525"/>
            </a:xfrm>
            <a:custGeom>
              <a:avLst/>
              <a:gdLst>
                <a:gd name="connsiteX0" fmla="*/ 9260 w 9525"/>
                <a:gd name="connsiteY0" fmla="*/ 7144 h 9525"/>
                <a:gd name="connsiteX1" fmla="*/ 9260 w 9525"/>
                <a:gd name="connsiteY1" fmla="*/ 7144 h 9525"/>
              </a:gdLst>
              <a:ahLst/>
              <a:cxnLst>
                <a:cxn ang="0">
                  <a:pos x="connsiteX0" y="connsiteY0"/>
                </a:cxn>
                <a:cxn ang="0">
                  <a:pos x="connsiteX1" y="connsiteY1"/>
                </a:cxn>
              </a:cxnLst>
              <a:rect l="l" t="t" r="r" b="b"/>
              <a:pathLst>
                <a:path w="9525" h="9525">
                  <a:moveTo>
                    <a:pt x="9260" y="7144"/>
                  </a:moveTo>
                  <a:cubicBezTo>
                    <a:pt x="4498" y="8096"/>
                    <a:pt x="9260" y="8096"/>
                    <a:pt x="9260" y="7144"/>
                  </a:cubicBezTo>
                  <a:close/>
                </a:path>
              </a:pathLst>
            </a:custGeom>
            <a:grpFill/>
            <a:ln w="9525" cap="flat">
              <a:noFill/>
              <a:prstDash val="solid"/>
              <a:miter/>
            </a:ln>
          </p:spPr>
          <p:txBody>
            <a:bodyPr rtlCol="0" anchor="ctr"/>
            <a:lstStyle/>
            <a:p>
              <a:endParaRPr lang="en-US">
                <a:solidFill>
                  <a:prstClr val="black"/>
                </a:solidFill>
              </a:endParaRPr>
            </a:p>
          </p:txBody>
        </p:sp>
        <p:sp>
          <p:nvSpPr>
            <p:cNvPr id="265" name="Freeform: Shape 264">
              <a:extLst>
                <a:ext uri="{FF2B5EF4-FFF2-40B4-BE49-F238E27FC236}">
                  <a16:creationId xmlns:a16="http://schemas.microsoft.com/office/drawing/2014/main" xmlns="" id="{E8004AC3-0063-48FF-95FA-936E9166B050}"/>
                </a:ext>
              </a:extLst>
            </p:cNvPr>
            <p:cNvSpPr/>
            <p:nvPr/>
          </p:nvSpPr>
          <p:spPr>
            <a:xfrm>
              <a:off x="7640479" y="2638758"/>
              <a:ext cx="95250" cy="28575"/>
            </a:xfrm>
            <a:custGeom>
              <a:avLst/>
              <a:gdLst>
                <a:gd name="connsiteX0" fmla="*/ 7144 w 95250"/>
                <a:gd name="connsiteY0" fmla="*/ 11097 h 28575"/>
                <a:gd name="connsiteX1" fmla="*/ 90011 w 95250"/>
                <a:gd name="connsiteY1" fmla="*/ 22527 h 28575"/>
                <a:gd name="connsiteX2" fmla="*/ 90011 w 95250"/>
                <a:gd name="connsiteY2" fmla="*/ 14907 h 28575"/>
                <a:gd name="connsiteX3" fmla="*/ 7144 w 95250"/>
                <a:gd name="connsiteY3" fmla="*/ 11097 h 28575"/>
              </a:gdLst>
              <a:ahLst/>
              <a:cxnLst>
                <a:cxn ang="0">
                  <a:pos x="connsiteX0" y="connsiteY0"/>
                </a:cxn>
                <a:cxn ang="0">
                  <a:pos x="connsiteX1" y="connsiteY1"/>
                </a:cxn>
                <a:cxn ang="0">
                  <a:pos x="connsiteX2" y="connsiteY2"/>
                </a:cxn>
                <a:cxn ang="0">
                  <a:pos x="connsiteX3" y="connsiteY3"/>
                </a:cxn>
              </a:cxnLst>
              <a:rect l="l" t="t" r="r" b="b"/>
              <a:pathLst>
                <a:path w="95250" h="28575">
                  <a:moveTo>
                    <a:pt x="7144" y="11097"/>
                  </a:moveTo>
                  <a:cubicBezTo>
                    <a:pt x="9049" y="36814"/>
                    <a:pt x="85249" y="19669"/>
                    <a:pt x="90011" y="22527"/>
                  </a:cubicBezTo>
                  <a:cubicBezTo>
                    <a:pt x="85249" y="19669"/>
                    <a:pt x="85249" y="16812"/>
                    <a:pt x="90011" y="14907"/>
                  </a:cubicBezTo>
                  <a:cubicBezTo>
                    <a:pt x="53816" y="-3191"/>
                    <a:pt x="25241" y="16812"/>
                    <a:pt x="7144" y="11097"/>
                  </a:cubicBezTo>
                  <a:close/>
                </a:path>
              </a:pathLst>
            </a:custGeom>
            <a:grpFill/>
            <a:ln w="9525" cap="flat">
              <a:noFill/>
              <a:prstDash val="solid"/>
              <a:miter/>
            </a:ln>
          </p:spPr>
          <p:txBody>
            <a:bodyPr rtlCol="0" anchor="ctr"/>
            <a:lstStyle/>
            <a:p>
              <a:endParaRPr lang="en-US">
                <a:solidFill>
                  <a:prstClr val="black"/>
                </a:solidFill>
              </a:endParaRPr>
            </a:p>
          </p:txBody>
        </p:sp>
        <p:sp>
          <p:nvSpPr>
            <p:cNvPr id="266" name="Freeform: Shape 265">
              <a:extLst>
                <a:ext uri="{FF2B5EF4-FFF2-40B4-BE49-F238E27FC236}">
                  <a16:creationId xmlns:a16="http://schemas.microsoft.com/office/drawing/2014/main" xmlns="" id="{01BDB315-0DA2-41A5-B092-DFD5E0F0685C}"/>
                </a:ext>
              </a:extLst>
            </p:cNvPr>
            <p:cNvSpPr/>
            <p:nvPr/>
          </p:nvSpPr>
          <p:spPr>
            <a:xfrm>
              <a:off x="7650004" y="2638606"/>
              <a:ext cx="9525" cy="9525"/>
            </a:xfrm>
            <a:custGeom>
              <a:avLst/>
              <a:gdLst>
                <a:gd name="connsiteX0" fmla="*/ 7144 w 9525"/>
                <a:gd name="connsiteY0" fmla="*/ 9343 h 9525"/>
                <a:gd name="connsiteX1" fmla="*/ 7144 w 9525"/>
                <a:gd name="connsiteY1" fmla="*/ 9343 h 9525"/>
              </a:gdLst>
              <a:ahLst/>
              <a:cxnLst>
                <a:cxn ang="0">
                  <a:pos x="connsiteX0" y="connsiteY0"/>
                </a:cxn>
                <a:cxn ang="0">
                  <a:pos x="connsiteX1" y="connsiteY1"/>
                </a:cxn>
              </a:cxnLst>
              <a:rect l="l" t="t" r="r" b="b"/>
              <a:pathLst>
                <a:path w="9525" h="9525">
                  <a:moveTo>
                    <a:pt x="7144" y="9343"/>
                  </a:moveTo>
                  <a:cubicBezTo>
                    <a:pt x="10001" y="5534"/>
                    <a:pt x="7144" y="7438"/>
                    <a:pt x="7144" y="9343"/>
                  </a:cubicBezTo>
                  <a:close/>
                </a:path>
              </a:pathLst>
            </a:custGeom>
            <a:grpFill/>
            <a:ln w="9525" cap="flat">
              <a:noFill/>
              <a:prstDash val="solid"/>
              <a:miter/>
            </a:ln>
          </p:spPr>
          <p:txBody>
            <a:bodyPr rtlCol="0" anchor="ctr"/>
            <a:lstStyle/>
            <a:p>
              <a:endParaRPr lang="en-US">
                <a:solidFill>
                  <a:prstClr val="black"/>
                </a:solidFill>
              </a:endParaRPr>
            </a:p>
          </p:txBody>
        </p:sp>
        <p:sp>
          <p:nvSpPr>
            <p:cNvPr id="267" name="Freeform: Shape 266">
              <a:extLst>
                <a:ext uri="{FF2B5EF4-FFF2-40B4-BE49-F238E27FC236}">
                  <a16:creationId xmlns:a16="http://schemas.microsoft.com/office/drawing/2014/main" xmlns="" id="{0F640866-7418-4D06-B48B-32AC0672FEB1}"/>
                </a:ext>
              </a:extLst>
            </p:cNvPr>
            <p:cNvSpPr/>
            <p:nvPr/>
          </p:nvSpPr>
          <p:spPr>
            <a:xfrm>
              <a:off x="7640479" y="264271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68" name="Freeform: Shape 267">
              <a:extLst>
                <a:ext uri="{FF2B5EF4-FFF2-40B4-BE49-F238E27FC236}">
                  <a16:creationId xmlns:a16="http://schemas.microsoft.com/office/drawing/2014/main" xmlns="" id="{BDE3A4B8-537C-4CEE-B685-D709AFD777D6}"/>
                </a:ext>
              </a:extLst>
            </p:cNvPr>
            <p:cNvSpPr/>
            <p:nvPr/>
          </p:nvSpPr>
          <p:spPr>
            <a:xfrm>
              <a:off x="7658682" y="2653993"/>
              <a:ext cx="9525" cy="9525"/>
            </a:xfrm>
            <a:custGeom>
              <a:avLst/>
              <a:gdLst>
                <a:gd name="connsiteX0" fmla="*/ 7990 w 9525"/>
                <a:gd name="connsiteY0" fmla="*/ 8244 h 9525"/>
                <a:gd name="connsiteX1" fmla="*/ 7990 w 9525"/>
                <a:gd name="connsiteY1" fmla="*/ 8244 h 9525"/>
              </a:gdLst>
              <a:ahLst/>
              <a:cxnLst>
                <a:cxn ang="0">
                  <a:pos x="connsiteX0" y="connsiteY0"/>
                </a:cxn>
                <a:cxn ang="0">
                  <a:pos x="connsiteX1" y="connsiteY1"/>
                </a:cxn>
              </a:cxnLst>
              <a:rect l="l" t="t" r="r" b="b"/>
              <a:pathLst>
                <a:path w="9525" h="9525">
                  <a:moveTo>
                    <a:pt x="7990" y="8244"/>
                  </a:moveTo>
                  <a:cubicBezTo>
                    <a:pt x="7990" y="7291"/>
                    <a:pt x="6086" y="6339"/>
                    <a:pt x="7990" y="8244"/>
                  </a:cubicBezTo>
                  <a:close/>
                </a:path>
              </a:pathLst>
            </a:custGeom>
            <a:grpFill/>
            <a:ln w="9525" cap="flat">
              <a:noFill/>
              <a:prstDash val="solid"/>
              <a:miter/>
            </a:ln>
          </p:spPr>
          <p:txBody>
            <a:bodyPr rtlCol="0" anchor="ctr"/>
            <a:lstStyle/>
            <a:p>
              <a:endParaRPr lang="en-US">
                <a:solidFill>
                  <a:prstClr val="black"/>
                </a:solidFill>
              </a:endParaRPr>
            </a:p>
          </p:txBody>
        </p:sp>
        <p:sp>
          <p:nvSpPr>
            <p:cNvPr id="269" name="Freeform: Shape 268">
              <a:extLst>
                <a:ext uri="{FF2B5EF4-FFF2-40B4-BE49-F238E27FC236}">
                  <a16:creationId xmlns:a16="http://schemas.microsoft.com/office/drawing/2014/main" xmlns="" id="{830D2350-5E37-41FD-A938-D39C3F48E2AF}"/>
                </a:ext>
              </a:extLst>
            </p:cNvPr>
            <p:cNvSpPr/>
            <p:nvPr/>
          </p:nvSpPr>
          <p:spPr>
            <a:xfrm>
              <a:off x="7662386" y="2639853"/>
              <a:ext cx="9525" cy="9525"/>
            </a:xfrm>
            <a:custGeom>
              <a:avLst/>
              <a:gdLst>
                <a:gd name="connsiteX0" fmla="*/ 7144 w 9525"/>
                <a:gd name="connsiteY0" fmla="*/ 7144 h 9525"/>
                <a:gd name="connsiteX1" fmla="*/ 10001 w 9525"/>
                <a:gd name="connsiteY1" fmla="*/ 1095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9049"/>
                    <a:pt x="10001" y="10954"/>
                  </a:cubicBezTo>
                  <a:cubicBezTo>
                    <a:pt x="10001" y="9049"/>
                    <a:pt x="10001"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70" name="Freeform: Shape 269">
              <a:extLst>
                <a:ext uri="{FF2B5EF4-FFF2-40B4-BE49-F238E27FC236}">
                  <a16:creationId xmlns:a16="http://schemas.microsoft.com/office/drawing/2014/main" xmlns="" id="{41B8A32C-BE2D-4E59-BE7C-9C905825E8B5}"/>
                </a:ext>
              </a:extLst>
            </p:cNvPr>
            <p:cNvSpPr/>
            <p:nvPr/>
          </p:nvSpPr>
          <p:spPr>
            <a:xfrm>
              <a:off x="7682716" y="2641758"/>
              <a:ext cx="9525" cy="9525"/>
            </a:xfrm>
            <a:custGeom>
              <a:avLst/>
              <a:gdLst>
                <a:gd name="connsiteX0" fmla="*/ 7769 w 9525"/>
                <a:gd name="connsiteY0" fmla="*/ 10001 h 9525"/>
                <a:gd name="connsiteX1" fmla="*/ 8722 w 9525"/>
                <a:gd name="connsiteY1" fmla="*/ 7144 h 9525"/>
                <a:gd name="connsiteX2" fmla="*/ 7769 w 9525"/>
                <a:gd name="connsiteY2" fmla="*/ 10001 h 9525"/>
              </a:gdLst>
              <a:ahLst/>
              <a:cxnLst>
                <a:cxn ang="0">
                  <a:pos x="connsiteX0" y="connsiteY0"/>
                </a:cxn>
                <a:cxn ang="0">
                  <a:pos x="connsiteX1" y="connsiteY1"/>
                </a:cxn>
                <a:cxn ang="0">
                  <a:pos x="connsiteX2" y="connsiteY2"/>
                </a:cxn>
              </a:cxnLst>
              <a:rect l="l" t="t" r="r" b="b"/>
              <a:pathLst>
                <a:path w="9525" h="9525">
                  <a:moveTo>
                    <a:pt x="7769" y="10001"/>
                  </a:moveTo>
                  <a:cubicBezTo>
                    <a:pt x="8722" y="9049"/>
                    <a:pt x="7769" y="8096"/>
                    <a:pt x="8722" y="7144"/>
                  </a:cubicBezTo>
                  <a:cubicBezTo>
                    <a:pt x="6817" y="7144"/>
                    <a:pt x="6817" y="8096"/>
                    <a:pt x="7769" y="10001"/>
                  </a:cubicBezTo>
                  <a:close/>
                </a:path>
              </a:pathLst>
            </a:custGeom>
            <a:grpFill/>
            <a:ln w="9525" cap="flat">
              <a:noFill/>
              <a:prstDash val="solid"/>
              <a:miter/>
            </a:ln>
          </p:spPr>
          <p:txBody>
            <a:bodyPr rtlCol="0" anchor="ctr"/>
            <a:lstStyle/>
            <a:p>
              <a:endParaRPr lang="en-US">
                <a:solidFill>
                  <a:prstClr val="black"/>
                </a:solidFill>
              </a:endParaRPr>
            </a:p>
          </p:txBody>
        </p:sp>
        <p:sp>
          <p:nvSpPr>
            <p:cNvPr id="271" name="Freeform: Shape 270">
              <a:extLst>
                <a:ext uri="{FF2B5EF4-FFF2-40B4-BE49-F238E27FC236}">
                  <a16:creationId xmlns:a16="http://schemas.microsoft.com/office/drawing/2014/main" xmlns="" id="{7602B1DD-58EA-49DF-9192-4B87A6ED76AE}"/>
                </a:ext>
              </a:extLst>
            </p:cNvPr>
            <p:cNvSpPr/>
            <p:nvPr/>
          </p:nvSpPr>
          <p:spPr>
            <a:xfrm>
              <a:off x="7642585" y="2639853"/>
              <a:ext cx="9525" cy="9525"/>
            </a:xfrm>
            <a:custGeom>
              <a:avLst/>
              <a:gdLst>
                <a:gd name="connsiteX0" fmla="*/ 10752 w 9525"/>
                <a:gd name="connsiteY0" fmla="*/ 7144 h 9525"/>
                <a:gd name="connsiteX1" fmla="*/ 10752 w 9525"/>
                <a:gd name="connsiteY1" fmla="*/ 7144 h 9525"/>
              </a:gdLst>
              <a:ahLst/>
              <a:cxnLst>
                <a:cxn ang="0">
                  <a:pos x="connsiteX0" y="connsiteY0"/>
                </a:cxn>
                <a:cxn ang="0">
                  <a:pos x="connsiteX1" y="connsiteY1"/>
                </a:cxn>
              </a:cxnLst>
              <a:rect l="l" t="t" r="r" b="b"/>
              <a:pathLst>
                <a:path w="9525" h="9525">
                  <a:moveTo>
                    <a:pt x="10752" y="7144"/>
                  </a:moveTo>
                  <a:cubicBezTo>
                    <a:pt x="9800" y="7144"/>
                    <a:pt x="3132" y="10954"/>
                    <a:pt x="10752" y="7144"/>
                  </a:cubicBezTo>
                  <a:close/>
                </a:path>
              </a:pathLst>
            </a:custGeom>
            <a:grpFill/>
            <a:ln w="9525" cap="flat">
              <a:noFill/>
              <a:prstDash val="solid"/>
              <a:miter/>
            </a:ln>
          </p:spPr>
          <p:txBody>
            <a:bodyPr rtlCol="0" anchor="ctr"/>
            <a:lstStyle/>
            <a:p>
              <a:endParaRPr lang="en-US">
                <a:solidFill>
                  <a:prstClr val="black"/>
                </a:solidFill>
              </a:endParaRPr>
            </a:p>
          </p:txBody>
        </p:sp>
        <p:sp>
          <p:nvSpPr>
            <p:cNvPr id="272" name="Freeform: Shape 271">
              <a:extLst>
                <a:ext uri="{FF2B5EF4-FFF2-40B4-BE49-F238E27FC236}">
                  <a16:creationId xmlns:a16="http://schemas.microsoft.com/office/drawing/2014/main" xmlns="" id="{E86E319E-9D92-48D1-92CE-868DAAB18649}"/>
                </a:ext>
              </a:extLst>
            </p:cNvPr>
            <p:cNvSpPr/>
            <p:nvPr/>
          </p:nvSpPr>
          <p:spPr>
            <a:xfrm>
              <a:off x="7594307" y="2642711"/>
              <a:ext cx="57150" cy="19050"/>
            </a:xfrm>
            <a:custGeom>
              <a:avLst/>
              <a:gdLst>
                <a:gd name="connsiteX0" fmla="*/ 7596 w 57150"/>
                <a:gd name="connsiteY0" fmla="*/ 19526 h 19050"/>
                <a:gd name="connsiteX1" fmla="*/ 49505 w 57150"/>
                <a:gd name="connsiteY1" fmla="*/ 17621 h 19050"/>
                <a:gd name="connsiteX2" fmla="*/ 50458 w 57150"/>
                <a:gd name="connsiteY2" fmla="*/ 7144 h 19050"/>
                <a:gd name="connsiteX3" fmla="*/ 44743 w 57150"/>
                <a:gd name="connsiteY3" fmla="*/ 7144 h 19050"/>
                <a:gd name="connsiteX4" fmla="*/ 7596 w 57150"/>
                <a:gd name="connsiteY4" fmla="*/ 19526 h 190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50" h="19050">
                  <a:moveTo>
                    <a:pt x="7596" y="19526"/>
                  </a:moveTo>
                  <a:cubicBezTo>
                    <a:pt x="8548" y="21431"/>
                    <a:pt x="46648" y="17621"/>
                    <a:pt x="49505" y="17621"/>
                  </a:cubicBezTo>
                  <a:cubicBezTo>
                    <a:pt x="50458" y="13811"/>
                    <a:pt x="50458" y="10954"/>
                    <a:pt x="50458" y="7144"/>
                  </a:cubicBezTo>
                  <a:cubicBezTo>
                    <a:pt x="45696" y="11906"/>
                    <a:pt x="43790" y="11906"/>
                    <a:pt x="44743" y="7144"/>
                  </a:cubicBezTo>
                  <a:cubicBezTo>
                    <a:pt x="37123" y="7144"/>
                    <a:pt x="2833" y="17621"/>
                    <a:pt x="7596" y="19526"/>
                  </a:cubicBezTo>
                  <a:close/>
                </a:path>
              </a:pathLst>
            </a:custGeom>
            <a:grpFill/>
            <a:ln w="9525" cap="flat">
              <a:noFill/>
              <a:prstDash val="solid"/>
              <a:miter/>
            </a:ln>
          </p:spPr>
          <p:txBody>
            <a:bodyPr rtlCol="0" anchor="ctr"/>
            <a:lstStyle/>
            <a:p>
              <a:endParaRPr lang="en-US">
                <a:solidFill>
                  <a:prstClr val="black"/>
                </a:solidFill>
              </a:endParaRPr>
            </a:p>
          </p:txBody>
        </p:sp>
        <p:sp>
          <p:nvSpPr>
            <p:cNvPr id="273" name="Freeform: Shape 272">
              <a:extLst>
                <a:ext uri="{FF2B5EF4-FFF2-40B4-BE49-F238E27FC236}">
                  <a16:creationId xmlns:a16="http://schemas.microsoft.com/office/drawing/2014/main" xmlns="" id="{83794CB4-FA1E-49C1-8F01-3B72E4994ACF}"/>
                </a:ext>
              </a:extLst>
            </p:cNvPr>
            <p:cNvSpPr/>
            <p:nvPr/>
          </p:nvSpPr>
          <p:spPr>
            <a:xfrm>
              <a:off x="7625239" y="2642711"/>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9049"/>
                  </a:lnTo>
                  <a:cubicBezTo>
                    <a:pt x="8096" y="9049"/>
                    <a:pt x="8096"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274" name="Freeform: Shape 273">
              <a:extLst>
                <a:ext uri="{FF2B5EF4-FFF2-40B4-BE49-F238E27FC236}">
                  <a16:creationId xmlns:a16="http://schemas.microsoft.com/office/drawing/2014/main" xmlns="" id="{3CAB7D61-CBD3-40ED-8187-2C2ECD5D86FC}"/>
                </a:ext>
              </a:extLst>
            </p:cNvPr>
            <p:cNvSpPr/>
            <p:nvPr/>
          </p:nvSpPr>
          <p:spPr>
            <a:xfrm>
              <a:off x="7560469" y="2647111"/>
              <a:ext cx="38100" cy="19050"/>
            </a:xfrm>
            <a:custGeom>
              <a:avLst/>
              <a:gdLst>
                <a:gd name="connsiteX0" fmla="*/ 27146 w 38100"/>
                <a:gd name="connsiteY0" fmla="*/ 9411 h 19050"/>
                <a:gd name="connsiteX1" fmla="*/ 7144 w 38100"/>
                <a:gd name="connsiteY1" fmla="*/ 19888 h 19050"/>
                <a:gd name="connsiteX2" fmla="*/ 27146 w 38100"/>
                <a:gd name="connsiteY2" fmla="*/ 9411 h 19050"/>
              </a:gdLst>
              <a:ahLst/>
              <a:cxnLst>
                <a:cxn ang="0">
                  <a:pos x="connsiteX0" y="connsiteY0"/>
                </a:cxn>
                <a:cxn ang="0">
                  <a:pos x="connsiteX1" y="connsiteY1"/>
                </a:cxn>
                <a:cxn ang="0">
                  <a:pos x="connsiteX2" y="connsiteY2"/>
                </a:cxn>
              </a:cxnLst>
              <a:rect l="l" t="t" r="r" b="b"/>
              <a:pathLst>
                <a:path w="38100" h="19050">
                  <a:moveTo>
                    <a:pt x="27146" y="9411"/>
                  </a:moveTo>
                  <a:cubicBezTo>
                    <a:pt x="18574" y="5601"/>
                    <a:pt x="18574" y="16078"/>
                    <a:pt x="7144" y="19888"/>
                  </a:cubicBezTo>
                  <a:cubicBezTo>
                    <a:pt x="15716" y="23698"/>
                    <a:pt x="50006" y="-114"/>
                    <a:pt x="27146" y="9411"/>
                  </a:cubicBezTo>
                  <a:close/>
                </a:path>
              </a:pathLst>
            </a:custGeom>
            <a:grpFill/>
            <a:ln w="9525" cap="flat">
              <a:noFill/>
              <a:prstDash val="solid"/>
              <a:miter/>
            </a:ln>
          </p:spPr>
          <p:txBody>
            <a:bodyPr rtlCol="0" anchor="ctr"/>
            <a:lstStyle/>
            <a:p>
              <a:endParaRPr lang="en-US">
                <a:solidFill>
                  <a:prstClr val="black"/>
                </a:solidFill>
              </a:endParaRPr>
            </a:p>
          </p:txBody>
        </p:sp>
        <p:sp>
          <p:nvSpPr>
            <p:cNvPr id="275" name="Freeform: Shape 274">
              <a:extLst>
                <a:ext uri="{FF2B5EF4-FFF2-40B4-BE49-F238E27FC236}">
                  <a16:creationId xmlns:a16="http://schemas.microsoft.com/office/drawing/2014/main" xmlns="" id="{00D04417-EAE4-49C8-B68F-BF0C68CDC147}"/>
                </a:ext>
              </a:extLst>
            </p:cNvPr>
            <p:cNvSpPr/>
            <p:nvPr/>
          </p:nvSpPr>
          <p:spPr>
            <a:xfrm>
              <a:off x="7589573" y="2645568"/>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6615" y="13811"/>
                    <a:pt x="7567" y="9049"/>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276" name="Freeform: Shape 275">
              <a:extLst>
                <a:ext uri="{FF2B5EF4-FFF2-40B4-BE49-F238E27FC236}">
                  <a16:creationId xmlns:a16="http://schemas.microsoft.com/office/drawing/2014/main" xmlns="" id="{EE73F419-68ED-4EB4-9BE7-490FF07C0DBB}"/>
                </a:ext>
              </a:extLst>
            </p:cNvPr>
            <p:cNvSpPr/>
            <p:nvPr/>
          </p:nvSpPr>
          <p:spPr>
            <a:xfrm>
              <a:off x="7587466" y="2655279"/>
              <a:ext cx="9525" cy="9525"/>
            </a:xfrm>
            <a:custGeom>
              <a:avLst/>
              <a:gdLst>
                <a:gd name="connsiteX0" fmla="*/ 7769 w 9525"/>
                <a:gd name="connsiteY0" fmla="*/ 10768 h 9525"/>
                <a:gd name="connsiteX1" fmla="*/ 8722 w 9525"/>
                <a:gd name="connsiteY1" fmla="*/ 7911 h 9525"/>
                <a:gd name="connsiteX2" fmla="*/ 7769 w 9525"/>
                <a:gd name="connsiteY2" fmla="*/ 10768 h 9525"/>
              </a:gdLst>
              <a:ahLst/>
              <a:cxnLst>
                <a:cxn ang="0">
                  <a:pos x="connsiteX0" y="connsiteY0"/>
                </a:cxn>
                <a:cxn ang="0">
                  <a:pos x="connsiteX1" y="connsiteY1"/>
                </a:cxn>
                <a:cxn ang="0">
                  <a:pos x="connsiteX2" y="connsiteY2"/>
                </a:cxn>
              </a:cxnLst>
              <a:rect l="l" t="t" r="r" b="b"/>
              <a:pathLst>
                <a:path w="9525" h="9525">
                  <a:moveTo>
                    <a:pt x="7769" y="10768"/>
                  </a:moveTo>
                  <a:cubicBezTo>
                    <a:pt x="7769" y="9815"/>
                    <a:pt x="8722" y="8863"/>
                    <a:pt x="8722" y="7911"/>
                  </a:cubicBezTo>
                  <a:cubicBezTo>
                    <a:pt x="6817" y="6006"/>
                    <a:pt x="6817" y="7911"/>
                    <a:pt x="7769" y="10768"/>
                  </a:cubicBezTo>
                  <a:close/>
                </a:path>
              </a:pathLst>
            </a:custGeom>
            <a:grpFill/>
            <a:ln w="9525" cap="flat">
              <a:noFill/>
              <a:prstDash val="solid"/>
              <a:miter/>
            </a:ln>
          </p:spPr>
          <p:txBody>
            <a:bodyPr rtlCol="0" anchor="ctr"/>
            <a:lstStyle/>
            <a:p>
              <a:endParaRPr lang="en-US">
                <a:solidFill>
                  <a:prstClr val="black"/>
                </a:solidFill>
              </a:endParaRPr>
            </a:p>
          </p:txBody>
        </p:sp>
        <p:sp>
          <p:nvSpPr>
            <p:cNvPr id="277" name="Freeform: Shape 276">
              <a:extLst>
                <a:ext uri="{FF2B5EF4-FFF2-40B4-BE49-F238E27FC236}">
                  <a16:creationId xmlns:a16="http://schemas.microsoft.com/office/drawing/2014/main" xmlns="" id="{46A2098F-D62D-4C00-99B6-74E08F4E950E}"/>
                </a:ext>
              </a:extLst>
            </p:cNvPr>
            <p:cNvSpPr/>
            <p:nvPr/>
          </p:nvSpPr>
          <p:spPr>
            <a:xfrm>
              <a:off x="7563032" y="2645568"/>
              <a:ext cx="9525" cy="9525"/>
            </a:xfrm>
            <a:custGeom>
              <a:avLst/>
              <a:gdLst>
                <a:gd name="connsiteX0" fmla="*/ 9343 w 9525"/>
                <a:gd name="connsiteY0" fmla="*/ 7144 h 9525"/>
                <a:gd name="connsiteX1" fmla="*/ 9343 w 9525"/>
                <a:gd name="connsiteY1" fmla="*/ 7144 h 9525"/>
              </a:gdLst>
              <a:ahLst/>
              <a:cxnLst>
                <a:cxn ang="0">
                  <a:pos x="connsiteX0" y="connsiteY0"/>
                </a:cxn>
                <a:cxn ang="0">
                  <a:pos x="connsiteX1" y="connsiteY1"/>
                </a:cxn>
              </a:cxnLst>
              <a:rect l="l" t="t" r="r" b="b"/>
              <a:pathLst>
                <a:path w="9525" h="9525">
                  <a:moveTo>
                    <a:pt x="9343" y="7144"/>
                  </a:moveTo>
                  <a:cubicBezTo>
                    <a:pt x="5534" y="10001"/>
                    <a:pt x="7438" y="9049"/>
                    <a:pt x="9343" y="7144"/>
                  </a:cubicBezTo>
                  <a:close/>
                </a:path>
              </a:pathLst>
            </a:custGeom>
            <a:grpFill/>
            <a:ln w="9525" cap="flat">
              <a:noFill/>
              <a:prstDash val="solid"/>
              <a:miter/>
            </a:ln>
          </p:spPr>
          <p:txBody>
            <a:bodyPr rtlCol="0" anchor="ctr"/>
            <a:lstStyle/>
            <a:p>
              <a:endParaRPr lang="en-US">
                <a:solidFill>
                  <a:prstClr val="black"/>
                </a:solidFill>
              </a:endParaRPr>
            </a:p>
          </p:txBody>
        </p:sp>
        <p:sp>
          <p:nvSpPr>
            <p:cNvPr id="278" name="Freeform: Shape 277">
              <a:extLst>
                <a:ext uri="{FF2B5EF4-FFF2-40B4-BE49-F238E27FC236}">
                  <a16:creationId xmlns:a16="http://schemas.microsoft.com/office/drawing/2014/main" xmlns="" id="{0856345F-21EA-475C-BCD8-5E13A6411A5B}"/>
                </a:ext>
              </a:extLst>
            </p:cNvPr>
            <p:cNvSpPr/>
            <p:nvPr/>
          </p:nvSpPr>
          <p:spPr>
            <a:xfrm>
              <a:off x="7547134" y="2653774"/>
              <a:ext cx="19050" cy="19050"/>
            </a:xfrm>
            <a:custGeom>
              <a:avLst/>
              <a:gdLst>
                <a:gd name="connsiteX0" fmla="*/ 7144 w 19050"/>
                <a:gd name="connsiteY0" fmla="*/ 14178 h 19050"/>
                <a:gd name="connsiteX1" fmla="*/ 7144 w 19050"/>
                <a:gd name="connsiteY1" fmla="*/ 14178 h 19050"/>
              </a:gdLst>
              <a:ahLst/>
              <a:cxnLst>
                <a:cxn ang="0">
                  <a:pos x="connsiteX0" y="connsiteY0"/>
                </a:cxn>
                <a:cxn ang="0">
                  <a:pos x="connsiteX1" y="connsiteY1"/>
                </a:cxn>
              </a:cxnLst>
              <a:rect l="l" t="t" r="r" b="b"/>
              <a:pathLst>
                <a:path w="19050" h="19050">
                  <a:moveTo>
                    <a:pt x="7144" y="14178"/>
                  </a:moveTo>
                  <a:cubicBezTo>
                    <a:pt x="25241" y="11320"/>
                    <a:pt x="11906" y="-110"/>
                    <a:pt x="7144" y="14178"/>
                  </a:cubicBezTo>
                  <a:close/>
                </a:path>
              </a:pathLst>
            </a:custGeom>
            <a:grpFill/>
            <a:ln w="9525" cap="flat">
              <a:noFill/>
              <a:prstDash val="solid"/>
              <a:miter/>
            </a:ln>
          </p:spPr>
          <p:txBody>
            <a:bodyPr rtlCol="0" anchor="ctr"/>
            <a:lstStyle/>
            <a:p>
              <a:endParaRPr lang="en-US">
                <a:solidFill>
                  <a:prstClr val="black"/>
                </a:solidFill>
              </a:endParaRPr>
            </a:p>
          </p:txBody>
        </p:sp>
        <p:sp>
          <p:nvSpPr>
            <p:cNvPr id="279" name="Freeform: Shape 278">
              <a:extLst>
                <a:ext uri="{FF2B5EF4-FFF2-40B4-BE49-F238E27FC236}">
                  <a16:creationId xmlns:a16="http://schemas.microsoft.com/office/drawing/2014/main" xmlns="" id="{37AF7C2C-F32D-4AD6-88AA-7F1439F67A27}"/>
                </a:ext>
              </a:extLst>
            </p:cNvPr>
            <p:cNvSpPr/>
            <p:nvPr/>
          </p:nvSpPr>
          <p:spPr>
            <a:xfrm>
              <a:off x="7463314" y="2646368"/>
              <a:ext cx="85725" cy="19050"/>
            </a:xfrm>
            <a:custGeom>
              <a:avLst/>
              <a:gdLst>
                <a:gd name="connsiteX0" fmla="*/ 78581 w 85725"/>
                <a:gd name="connsiteY0" fmla="*/ 9201 h 19050"/>
                <a:gd name="connsiteX1" fmla="*/ 7144 w 85725"/>
                <a:gd name="connsiteY1" fmla="*/ 11106 h 19050"/>
                <a:gd name="connsiteX2" fmla="*/ 78581 w 85725"/>
                <a:gd name="connsiteY2" fmla="*/ 9201 h 19050"/>
              </a:gdLst>
              <a:ahLst/>
              <a:cxnLst>
                <a:cxn ang="0">
                  <a:pos x="connsiteX0" y="connsiteY0"/>
                </a:cxn>
                <a:cxn ang="0">
                  <a:pos x="connsiteX1" y="connsiteY1"/>
                </a:cxn>
                <a:cxn ang="0">
                  <a:pos x="connsiteX2" y="connsiteY2"/>
                </a:cxn>
              </a:cxnLst>
              <a:rect l="l" t="t" r="r" b="b"/>
              <a:pathLst>
                <a:path w="85725" h="19050">
                  <a:moveTo>
                    <a:pt x="78581" y="9201"/>
                  </a:moveTo>
                  <a:cubicBezTo>
                    <a:pt x="61436" y="9201"/>
                    <a:pt x="24289" y="3486"/>
                    <a:pt x="7144" y="11106"/>
                  </a:cubicBezTo>
                  <a:cubicBezTo>
                    <a:pt x="53816" y="12059"/>
                    <a:pt x="77629" y="21584"/>
                    <a:pt x="78581" y="9201"/>
                  </a:cubicBezTo>
                  <a:close/>
                </a:path>
              </a:pathLst>
            </a:custGeom>
            <a:grpFill/>
            <a:ln w="9525" cap="flat">
              <a:noFill/>
              <a:prstDash val="solid"/>
              <a:miter/>
            </a:ln>
          </p:spPr>
          <p:txBody>
            <a:bodyPr rtlCol="0" anchor="ctr"/>
            <a:lstStyle/>
            <a:p>
              <a:endParaRPr lang="en-US">
                <a:solidFill>
                  <a:prstClr val="black"/>
                </a:solidFill>
              </a:endParaRPr>
            </a:p>
          </p:txBody>
        </p:sp>
        <p:sp>
          <p:nvSpPr>
            <p:cNvPr id="280" name="Freeform: Shape 279">
              <a:extLst>
                <a:ext uri="{FF2B5EF4-FFF2-40B4-BE49-F238E27FC236}">
                  <a16:creationId xmlns:a16="http://schemas.microsoft.com/office/drawing/2014/main" xmlns="" id="{CBA71A16-8B1C-452C-9E5F-1E1F6CB4C897}"/>
                </a:ext>
              </a:extLst>
            </p:cNvPr>
            <p:cNvSpPr/>
            <p:nvPr/>
          </p:nvSpPr>
          <p:spPr>
            <a:xfrm>
              <a:off x="7540466" y="2657951"/>
              <a:ext cx="9525" cy="9525"/>
            </a:xfrm>
            <a:custGeom>
              <a:avLst/>
              <a:gdLst>
                <a:gd name="connsiteX0" fmla="*/ 7144 w 9525"/>
                <a:gd name="connsiteY0" fmla="*/ 8096 h 9525"/>
                <a:gd name="connsiteX1" fmla="*/ 8096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7144" y="8096"/>
                    <a:pt x="8096" y="7144"/>
                    <a:pt x="8096" y="7144"/>
                  </a:cubicBezTo>
                  <a:cubicBezTo>
                    <a:pt x="8096" y="7144"/>
                    <a:pt x="8096" y="7144"/>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281" name="Freeform: Shape 280">
              <a:extLst>
                <a:ext uri="{FF2B5EF4-FFF2-40B4-BE49-F238E27FC236}">
                  <a16:creationId xmlns:a16="http://schemas.microsoft.com/office/drawing/2014/main" xmlns="" id="{D9155C62-213D-4C49-9BBE-010C14D382B3}"/>
                </a:ext>
              </a:extLst>
            </p:cNvPr>
            <p:cNvSpPr/>
            <p:nvPr/>
          </p:nvSpPr>
          <p:spPr>
            <a:xfrm>
              <a:off x="7462361" y="2650331"/>
              <a:ext cx="9525" cy="9525"/>
            </a:xfrm>
            <a:custGeom>
              <a:avLst/>
              <a:gdLst>
                <a:gd name="connsiteX0" fmla="*/ 8096 w 9525"/>
                <a:gd name="connsiteY0" fmla="*/ 7144 h 9525"/>
                <a:gd name="connsiteX1" fmla="*/ 7144 w 9525"/>
                <a:gd name="connsiteY1" fmla="*/ 7144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7144"/>
                    <a:pt x="7144" y="7144"/>
                    <a:pt x="7144" y="7144"/>
                  </a:cubicBezTo>
                  <a:cubicBezTo>
                    <a:pt x="7144" y="8096"/>
                    <a:pt x="7144"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282" name="Freeform: Shape 281">
              <a:extLst>
                <a:ext uri="{FF2B5EF4-FFF2-40B4-BE49-F238E27FC236}">
                  <a16:creationId xmlns:a16="http://schemas.microsoft.com/office/drawing/2014/main" xmlns="" id="{7F47B9DA-018F-4BA9-8539-9CE5A15229F9}"/>
                </a:ext>
              </a:extLst>
            </p:cNvPr>
            <p:cNvSpPr/>
            <p:nvPr/>
          </p:nvSpPr>
          <p:spPr>
            <a:xfrm>
              <a:off x="7547134" y="265699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83" name="Freeform: Shape 282">
              <a:extLst>
                <a:ext uri="{FF2B5EF4-FFF2-40B4-BE49-F238E27FC236}">
                  <a16:creationId xmlns:a16="http://schemas.microsoft.com/office/drawing/2014/main" xmlns="" id="{C9FD31EE-3D9B-49C9-BDC9-E1131DC1E90E}"/>
                </a:ext>
              </a:extLst>
            </p:cNvPr>
            <p:cNvSpPr/>
            <p:nvPr/>
          </p:nvSpPr>
          <p:spPr>
            <a:xfrm>
              <a:off x="7548482" y="2647473"/>
              <a:ext cx="9525" cy="9525"/>
            </a:xfrm>
            <a:custGeom>
              <a:avLst/>
              <a:gdLst>
                <a:gd name="connsiteX0" fmla="*/ 8653 w 9525"/>
                <a:gd name="connsiteY0" fmla="*/ 7144 h 9525"/>
                <a:gd name="connsiteX1" fmla="*/ 8653 w 9525"/>
                <a:gd name="connsiteY1" fmla="*/ 7144 h 9525"/>
              </a:gdLst>
              <a:ahLst/>
              <a:cxnLst>
                <a:cxn ang="0">
                  <a:pos x="connsiteX0" y="connsiteY0"/>
                </a:cxn>
                <a:cxn ang="0">
                  <a:pos x="connsiteX1" y="connsiteY1"/>
                </a:cxn>
              </a:cxnLst>
              <a:rect l="l" t="t" r="r" b="b"/>
              <a:pathLst>
                <a:path w="9525" h="9525">
                  <a:moveTo>
                    <a:pt x="8653" y="7144"/>
                  </a:moveTo>
                  <a:cubicBezTo>
                    <a:pt x="7700" y="7144"/>
                    <a:pt x="5796" y="9049"/>
                    <a:pt x="8653" y="7144"/>
                  </a:cubicBezTo>
                  <a:close/>
                </a:path>
              </a:pathLst>
            </a:custGeom>
            <a:grpFill/>
            <a:ln w="9525" cap="flat">
              <a:noFill/>
              <a:prstDash val="solid"/>
              <a:miter/>
            </a:ln>
          </p:spPr>
          <p:txBody>
            <a:bodyPr rtlCol="0" anchor="ctr"/>
            <a:lstStyle/>
            <a:p>
              <a:endParaRPr lang="en-US">
                <a:solidFill>
                  <a:prstClr val="black"/>
                </a:solidFill>
              </a:endParaRPr>
            </a:p>
          </p:txBody>
        </p:sp>
        <p:sp>
          <p:nvSpPr>
            <p:cNvPr id="284" name="Freeform: Shape 283">
              <a:extLst>
                <a:ext uri="{FF2B5EF4-FFF2-40B4-BE49-F238E27FC236}">
                  <a16:creationId xmlns:a16="http://schemas.microsoft.com/office/drawing/2014/main" xmlns="" id="{3609DD87-4AD7-45AE-AFF0-04F2635F3B9B}"/>
                </a:ext>
              </a:extLst>
            </p:cNvPr>
            <p:cNvSpPr/>
            <p:nvPr/>
          </p:nvSpPr>
          <p:spPr>
            <a:xfrm>
              <a:off x="7449979" y="2645568"/>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9049"/>
                  </a:ln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85" name="Freeform: Shape 284">
              <a:extLst>
                <a:ext uri="{FF2B5EF4-FFF2-40B4-BE49-F238E27FC236}">
                  <a16:creationId xmlns:a16="http://schemas.microsoft.com/office/drawing/2014/main" xmlns="" id="{967B229B-4F31-4CE8-9409-665C2A05B8F7}"/>
                </a:ext>
              </a:extLst>
            </p:cNvPr>
            <p:cNvSpPr/>
            <p:nvPr/>
          </p:nvSpPr>
          <p:spPr>
            <a:xfrm>
              <a:off x="7413784" y="2643240"/>
              <a:ext cx="9525" cy="9525"/>
            </a:xfrm>
            <a:custGeom>
              <a:avLst/>
              <a:gdLst>
                <a:gd name="connsiteX0" fmla="*/ 7144 w 9525"/>
                <a:gd name="connsiteY0" fmla="*/ 7567 h 9525"/>
                <a:gd name="connsiteX1" fmla="*/ 7144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lnTo>
                    <a:pt x="7144" y="7567"/>
                  </a:lnTo>
                  <a:cubicBezTo>
                    <a:pt x="7144" y="6615"/>
                    <a:pt x="7144"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286" name="Freeform: Shape 285">
              <a:extLst>
                <a:ext uri="{FF2B5EF4-FFF2-40B4-BE49-F238E27FC236}">
                  <a16:creationId xmlns:a16="http://schemas.microsoft.com/office/drawing/2014/main" xmlns="" id="{8BEBA110-334A-48C3-8000-9E2971AB0977}"/>
                </a:ext>
              </a:extLst>
            </p:cNvPr>
            <p:cNvSpPr/>
            <p:nvPr/>
          </p:nvSpPr>
          <p:spPr>
            <a:xfrm>
              <a:off x="7318234" y="2641758"/>
              <a:ext cx="152400" cy="28575"/>
            </a:xfrm>
            <a:custGeom>
              <a:avLst/>
              <a:gdLst>
                <a:gd name="connsiteX0" fmla="*/ 14111 w 152400"/>
                <a:gd name="connsiteY0" fmla="*/ 7144 h 28575"/>
                <a:gd name="connsiteX1" fmla="*/ 81739 w 152400"/>
                <a:gd name="connsiteY1" fmla="*/ 8096 h 28575"/>
                <a:gd name="connsiteX2" fmla="*/ 120791 w 152400"/>
                <a:gd name="connsiteY2" fmla="*/ 9049 h 28575"/>
                <a:gd name="connsiteX3" fmla="*/ 147461 w 152400"/>
                <a:gd name="connsiteY3" fmla="*/ 9049 h 28575"/>
                <a:gd name="connsiteX4" fmla="*/ 137936 w 152400"/>
                <a:gd name="connsiteY4" fmla="*/ 19526 h 28575"/>
                <a:gd name="connsiteX5" fmla="*/ 14111 w 152400"/>
                <a:gd name="connsiteY5" fmla="*/ 7144 h 28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2400" h="28575">
                  <a:moveTo>
                    <a:pt x="14111" y="7144"/>
                  </a:moveTo>
                  <a:cubicBezTo>
                    <a:pt x="-18274" y="19526"/>
                    <a:pt x="72214" y="10954"/>
                    <a:pt x="81739" y="8096"/>
                  </a:cubicBezTo>
                  <a:cubicBezTo>
                    <a:pt x="88406" y="29051"/>
                    <a:pt x="95074" y="14764"/>
                    <a:pt x="120791" y="9049"/>
                  </a:cubicBezTo>
                  <a:cubicBezTo>
                    <a:pt x="116981" y="2381"/>
                    <a:pt x="149366" y="45244"/>
                    <a:pt x="147461" y="9049"/>
                  </a:cubicBezTo>
                  <a:cubicBezTo>
                    <a:pt x="143651" y="11906"/>
                    <a:pt x="135079" y="16669"/>
                    <a:pt x="137936" y="19526"/>
                  </a:cubicBezTo>
                  <a:cubicBezTo>
                    <a:pt x="143651" y="13811"/>
                    <a:pt x="14111" y="10001"/>
                    <a:pt x="14111" y="7144"/>
                  </a:cubicBezTo>
                  <a:close/>
                </a:path>
              </a:pathLst>
            </a:custGeom>
            <a:grpFill/>
            <a:ln w="9525" cap="flat">
              <a:noFill/>
              <a:prstDash val="solid"/>
              <a:miter/>
            </a:ln>
          </p:spPr>
          <p:txBody>
            <a:bodyPr rtlCol="0" anchor="ctr"/>
            <a:lstStyle/>
            <a:p>
              <a:endParaRPr lang="en-US">
                <a:solidFill>
                  <a:prstClr val="black"/>
                </a:solidFill>
              </a:endParaRPr>
            </a:p>
          </p:txBody>
        </p:sp>
        <p:sp>
          <p:nvSpPr>
            <p:cNvPr id="287" name="Freeform: Shape 286">
              <a:extLst>
                <a:ext uri="{FF2B5EF4-FFF2-40B4-BE49-F238E27FC236}">
                  <a16:creationId xmlns:a16="http://schemas.microsoft.com/office/drawing/2014/main" xmlns="" id="{F361275B-8708-43D4-BD22-BB69525FC7D0}"/>
                </a:ext>
              </a:extLst>
            </p:cNvPr>
            <p:cNvSpPr/>
            <p:nvPr/>
          </p:nvSpPr>
          <p:spPr>
            <a:xfrm>
              <a:off x="7360761" y="2642382"/>
              <a:ext cx="9525" cy="9525"/>
            </a:xfrm>
            <a:custGeom>
              <a:avLst/>
              <a:gdLst>
                <a:gd name="connsiteX0" fmla="*/ 9684 w 9525"/>
                <a:gd name="connsiteY0" fmla="*/ 10330 h 9525"/>
                <a:gd name="connsiteX1" fmla="*/ 9684 w 9525"/>
                <a:gd name="connsiteY1" fmla="*/ 10330 h 9525"/>
              </a:gdLst>
              <a:ahLst/>
              <a:cxnLst>
                <a:cxn ang="0">
                  <a:pos x="connsiteX0" y="connsiteY0"/>
                </a:cxn>
                <a:cxn ang="0">
                  <a:pos x="connsiteX1" y="connsiteY1"/>
                </a:cxn>
              </a:cxnLst>
              <a:rect l="l" t="t" r="r" b="b"/>
              <a:pathLst>
                <a:path w="9525" h="9525">
                  <a:moveTo>
                    <a:pt x="9684" y="10330"/>
                  </a:moveTo>
                  <a:cubicBezTo>
                    <a:pt x="3969" y="3663"/>
                    <a:pt x="9684" y="9378"/>
                    <a:pt x="9684" y="10330"/>
                  </a:cubicBezTo>
                  <a:close/>
                </a:path>
              </a:pathLst>
            </a:custGeom>
            <a:grpFill/>
            <a:ln w="9525" cap="flat">
              <a:noFill/>
              <a:prstDash val="solid"/>
              <a:miter/>
            </a:ln>
          </p:spPr>
          <p:txBody>
            <a:bodyPr rtlCol="0" anchor="ctr"/>
            <a:lstStyle/>
            <a:p>
              <a:endParaRPr lang="en-US">
                <a:solidFill>
                  <a:prstClr val="black"/>
                </a:solidFill>
              </a:endParaRPr>
            </a:p>
          </p:txBody>
        </p:sp>
        <p:sp>
          <p:nvSpPr>
            <p:cNvPr id="288" name="Freeform: Shape 287">
              <a:extLst>
                <a:ext uri="{FF2B5EF4-FFF2-40B4-BE49-F238E27FC236}">
                  <a16:creationId xmlns:a16="http://schemas.microsoft.com/office/drawing/2014/main" xmlns="" id="{580522AA-01AD-49E1-B53D-E6EA106E1874}"/>
                </a:ext>
              </a:extLst>
            </p:cNvPr>
            <p:cNvSpPr/>
            <p:nvPr/>
          </p:nvSpPr>
          <p:spPr>
            <a:xfrm>
              <a:off x="7360296" y="2644616"/>
              <a:ext cx="9525" cy="9525"/>
            </a:xfrm>
            <a:custGeom>
              <a:avLst/>
              <a:gdLst>
                <a:gd name="connsiteX0" fmla="*/ 8244 w 9525"/>
                <a:gd name="connsiteY0" fmla="*/ 7144 h 9525"/>
                <a:gd name="connsiteX1" fmla="*/ 8244 w 9525"/>
                <a:gd name="connsiteY1" fmla="*/ 7144 h 9525"/>
              </a:gdLst>
              <a:ahLst/>
              <a:cxnLst>
                <a:cxn ang="0">
                  <a:pos x="connsiteX0" y="connsiteY0"/>
                </a:cxn>
                <a:cxn ang="0">
                  <a:pos x="connsiteX1" y="connsiteY1"/>
                </a:cxn>
              </a:cxnLst>
              <a:rect l="l" t="t" r="r" b="b"/>
              <a:pathLst>
                <a:path w="9525" h="9525">
                  <a:moveTo>
                    <a:pt x="8244" y="7144"/>
                  </a:moveTo>
                  <a:cubicBezTo>
                    <a:pt x="6339" y="8096"/>
                    <a:pt x="7291" y="8096"/>
                    <a:pt x="82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89" name="Freeform: Shape 288">
              <a:extLst>
                <a:ext uri="{FF2B5EF4-FFF2-40B4-BE49-F238E27FC236}">
                  <a16:creationId xmlns:a16="http://schemas.microsoft.com/office/drawing/2014/main" xmlns="" id="{2ADA1D6B-1BE0-4DED-98E2-021E0F6A5028}"/>
                </a:ext>
              </a:extLst>
            </p:cNvPr>
            <p:cNvSpPr/>
            <p:nvPr/>
          </p:nvSpPr>
          <p:spPr>
            <a:xfrm>
              <a:off x="7313771" y="2641335"/>
              <a:ext cx="9525" cy="9525"/>
            </a:xfrm>
            <a:custGeom>
              <a:avLst/>
              <a:gdLst>
                <a:gd name="connsiteX0" fmla="*/ 9049 w 9525"/>
                <a:gd name="connsiteY0" fmla="*/ 7567 h 9525"/>
                <a:gd name="connsiteX1" fmla="*/ 7144 w 9525"/>
                <a:gd name="connsiteY1" fmla="*/ 7567 h 9525"/>
                <a:gd name="connsiteX2" fmla="*/ 9049 w 9525"/>
                <a:gd name="connsiteY2" fmla="*/ 7567 h 9525"/>
              </a:gdLst>
              <a:ahLst/>
              <a:cxnLst>
                <a:cxn ang="0">
                  <a:pos x="connsiteX0" y="connsiteY0"/>
                </a:cxn>
                <a:cxn ang="0">
                  <a:pos x="connsiteX1" y="connsiteY1"/>
                </a:cxn>
                <a:cxn ang="0">
                  <a:pos x="connsiteX2" y="connsiteY2"/>
                </a:cxn>
              </a:cxnLst>
              <a:rect l="l" t="t" r="r" b="b"/>
              <a:pathLst>
                <a:path w="9525" h="9525">
                  <a:moveTo>
                    <a:pt x="9049" y="7567"/>
                  </a:moveTo>
                  <a:cubicBezTo>
                    <a:pt x="9049" y="7567"/>
                    <a:pt x="8096" y="6615"/>
                    <a:pt x="7144" y="7567"/>
                  </a:cubicBezTo>
                  <a:cubicBezTo>
                    <a:pt x="7144" y="8520"/>
                    <a:pt x="9049" y="8520"/>
                    <a:pt x="9049" y="7567"/>
                  </a:cubicBezTo>
                  <a:close/>
                </a:path>
              </a:pathLst>
            </a:custGeom>
            <a:grpFill/>
            <a:ln w="9525" cap="flat">
              <a:noFill/>
              <a:prstDash val="solid"/>
              <a:miter/>
            </a:ln>
          </p:spPr>
          <p:txBody>
            <a:bodyPr rtlCol="0" anchor="ctr"/>
            <a:lstStyle/>
            <a:p>
              <a:endParaRPr lang="en-US">
                <a:solidFill>
                  <a:prstClr val="black"/>
                </a:solidFill>
              </a:endParaRPr>
            </a:p>
          </p:txBody>
        </p:sp>
        <p:sp>
          <p:nvSpPr>
            <p:cNvPr id="290" name="Freeform: Shape 289">
              <a:extLst>
                <a:ext uri="{FF2B5EF4-FFF2-40B4-BE49-F238E27FC236}">
                  <a16:creationId xmlns:a16="http://schemas.microsoft.com/office/drawing/2014/main" xmlns="" id="{1BF8C896-4A9E-458D-9B2A-944A2B2B616E}"/>
                </a:ext>
              </a:extLst>
            </p:cNvPr>
            <p:cNvSpPr/>
            <p:nvPr/>
          </p:nvSpPr>
          <p:spPr>
            <a:xfrm>
              <a:off x="7312819" y="264366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9049"/>
                    <a:pt x="9049"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91" name="Freeform: Shape 290">
              <a:extLst>
                <a:ext uri="{FF2B5EF4-FFF2-40B4-BE49-F238E27FC236}">
                  <a16:creationId xmlns:a16="http://schemas.microsoft.com/office/drawing/2014/main" xmlns="" id="{373847D6-1250-4CD1-9E48-3B4014FA17E7}"/>
                </a:ext>
              </a:extLst>
            </p:cNvPr>
            <p:cNvSpPr/>
            <p:nvPr/>
          </p:nvSpPr>
          <p:spPr>
            <a:xfrm>
              <a:off x="7248033" y="2639853"/>
              <a:ext cx="76200" cy="19050"/>
            </a:xfrm>
            <a:custGeom>
              <a:avLst/>
              <a:gdLst>
                <a:gd name="connsiteX0" fmla="*/ 7160 w 76200"/>
                <a:gd name="connsiteY0" fmla="*/ 7144 h 19050"/>
                <a:gd name="connsiteX1" fmla="*/ 71930 w 76200"/>
                <a:gd name="connsiteY1" fmla="*/ 12859 h 19050"/>
                <a:gd name="connsiteX2" fmla="*/ 63357 w 76200"/>
                <a:gd name="connsiteY2" fmla="*/ 14764 h 19050"/>
                <a:gd name="connsiteX3" fmla="*/ 7160 w 76200"/>
                <a:gd name="connsiteY3" fmla="*/ 7144 h 19050"/>
              </a:gdLst>
              <a:ahLst/>
              <a:cxnLst>
                <a:cxn ang="0">
                  <a:pos x="connsiteX0" y="connsiteY0"/>
                </a:cxn>
                <a:cxn ang="0">
                  <a:pos x="connsiteX1" y="connsiteY1"/>
                </a:cxn>
                <a:cxn ang="0">
                  <a:pos x="connsiteX2" y="connsiteY2"/>
                </a:cxn>
                <a:cxn ang="0">
                  <a:pos x="connsiteX3" y="connsiteY3"/>
                </a:cxn>
              </a:cxnLst>
              <a:rect l="l" t="t" r="r" b="b"/>
              <a:pathLst>
                <a:path w="76200" h="19050">
                  <a:moveTo>
                    <a:pt x="7160" y="7144"/>
                  </a:moveTo>
                  <a:cubicBezTo>
                    <a:pt x="6207" y="7144"/>
                    <a:pt x="48117" y="20479"/>
                    <a:pt x="71930" y="12859"/>
                  </a:cubicBezTo>
                  <a:cubicBezTo>
                    <a:pt x="62405" y="13811"/>
                    <a:pt x="59547" y="14764"/>
                    <a:pt x="63357" y="14764"/>
                  </a:cubicBezTo>
                  <a:cubicBezTo>
                    <a:pt x="66215" y="8096"/>
                    <a:pt x="6207" y="10954"/>
                    <a:pt x="7160" y="7144"/>
                  </a:cubicBezTo>
                  <a:close/>
                </a:path>
              </a:pathLst>
            </a:custGeom>
            <a:grpFill/>
            <a:ln w="9525" cap="flat">
              <a:noFill/>
              <a:prstDash val="solid"/>
              <a:miter/>
            </a:ln>
          </p:spPr>
          <p:txBody>
            <a:bodyPr rtlCol="0" anchor="ctr"/>
            <a:lstStyle/>
            <a:p>
              <a:endParaRPr lang="en-US">
                <a:solidFill>
                  <a:prstClr val="black"/>
                </a:solidFill>
              </a:endParaRPr>
            </a:p>
          </p:txBody>
        </p:sp>
        <p:sp>
          <p:nvSpPr>
            <p:cNvPr id="292" name="Freeform: Shape 291">
              <a:extLst>
                <a:ext uri="{FF2B5EF4-FFF2-40B4-BE49-F238E27FC236}">
                  <a16:creationId xmlns:a16="http://schemas.microsoft.com/office/drawing/2014/main" xmlns="" id="{414C5CE3-DEF5-44DB-8403-96F675C2751F}"/>
                </a:ext>
              </a:extLst>
            </p:cNvPr>
            <p:cNvSpPr/>
            <p:nvPr/>
          </p:nvSpPr>
          <p:spPr>
            <a:xfrm>
              <a:off x="7231116" y="2640959"/>
              <a:ext cx="9525" cy="9525"/>
            </a:xfrm>
            <a:custGeom>
              <a:avLst/>
              <a:gdLst>
                <a:gd name="connsiteX0" fmla="*/ 8837 w 9525"/>
                <a:gd name="connsiteY0" fmla="*/ 8896 h 9525"/>
                <a:gd name="connsiteX1" fmla="*/ 8837 w 9525"/>
                <a:gd name="connsiteY1" fmla="*/ 8896 h 9525"/>
              </a:gdLst>
              <a:ahLst/>
              <a:cxnLst>
                <a:cxn ang="0">
                  <a:pos x="connsiteX0" y="connsiteY0"/>
                </a:cxn>
                <a:cxn ang="0">
                  <a:pos x="connsiteX1" y="connsiteY1"/>
                </a:cxn>
              </a:cxnLst>
              <a:rect l="l" t="t" r="r" b="b"/>
              <a:pathLst>
                <a:path w="9525" h="9525">
                  <a:moveTo>
                    <a:pt x="8837" y="8896"/>
                  </a:moveTo>
                  <a:cubicBezTo>
                    <a:pt x="8837" y="4133"/>
                    <a:pt x="5027" y="10800"/>
                    <a:pt x="8837" y="8896"/>
                  </a:cubicBezTo>
                  <a:close/>
                </a:path>
              </a:pathLst>
            </a:custGeom>
            <a:grpFill/>
            <a:ln w="9525" cap="flat">
              <a:noFill/>
              <a:prstDash val="solid"/>
              <a:miter/>
            </a:ln>
          </p:spPr>
          <p:txBody>
            <a:bodyPr rtlCol="0" anchor="ctr"/>
            <a:lstStyle/>
            <a:p>
              <a:endParaRPr lang="en-US">
                <a:solidFill>
                  <a:prstClr val="black"/>
                </a:solidFill>
              </a:endParaRPr>
            </a:p>
          </p:txBody>
        </p:sp>
        <p:sp>
          <p:nvSpPr>
            <p:cNvPr id="293" name="Freeform: Shape 292">
              <a:extLst>
                <a:ext uri="{FF2B5EF4-FFF2-40B4-BE49-F238E27FC236}">
                  <a16:creationId xmlns:a16="http://schemas.microsoft.com/office/drawing/2014/main" xmlns="" id="{31D3FD8E-735D-485D-A5EA-ABFB32D6A599}"/>
                </a:ext>
              </a:extLst>
            </p:cNvPr>
            <p:cNvSpPr/>
            <p:nvPr/>
          </p:nvSpPr>
          <p:spPr>
            <a:xfrm>
              <a:off x="7206139" y="2630626"/>
              <a:ext cx="19050" cy="19050"/>
            </a:xfrm>
            <a:custGeom>
              <a:avLst/>
              <a:gdLst>
                <a:gd name="connsiteX0" fmla="*/ 7144 w 19050"/>
                <a:gd name="connsiteY0" fmla="*/ 13513 h 19050"/>
                <a:gd name="connsiteX1" fmla="*/ 7144 w 19050"/>
                <a:gd name="connsiteY1" fmla="*/ 13513 h 19050"/>
              </a:gdLst>
              <a:ahLst/>
              <a:cxnLst>
                <a:cxn ang="0">
                  <a:pos x="connsiteX0" y="connsiteY0"/>
                </a:cxn>
                <a:cxn ang="0">
                  <a:pos x="connsiteX1" y="connsiteY1"/>
                </a:cxn>
              </a:cxnLst>
              <a:rect l="l" t="t" r="r" b="b"/>
              <a:pathLst>
                <a:path w="19050" h="19050">
                  <a:moveTo>
                    <a:pt x="7144" y="13513"/>
                  </a:moveTo>
                  <a:cubicBezTo>
                    <a:pt x="23336" y="-1727"/>
                    <a:pt x="12859" y="15418"/>
                    <a:pt x="7144" y="13513"/>
                  </a:cubicBezTo>
                  <a:close/>
                </a:path>
              </a:pathLst>
            </a:custGeom>
            <a:grpFill/>
            <a:ln w="9525" cap="flat">
              <a:noFill/>
              <a:prstDash val="solid"/>
              <a:miter/>
            </a:ln>
          </p:spPr>
          <p:txBody>
            <a:bodyPr rtlCol="0" anchor="ctr"/>
            <a:lstStyle/>
            <a:p>
              <a:endParaRPr lang="en-US">
                <a:solidFill>
                  <a:prstClr val="black"/>
                </a:solidFill>
              </a:endParaRPr>
            </a:p>
          </p:txBody>
        </p:sp>
        <p:sp>
          <p:nvSpPr>
            <p:cNvPr id="294" name="Freeform: Shape 293">
              <a:extLst>
                <a:ext uri="{FF2B5EF4-FFF2-40B4-BE49-F238E27FC236}">
                  <a16:creationId xmlns:a16="http://schemas.microsoft.com/office/drawing/2014/main" xmlns="" id="{CE6E860C-BB47-4563-83FA-47735AA16FD0}"/>
                </a:ext>
              </a:extLst>
            </p:cNvPr>
            <p:cNvSpPr/>
            <p:nvPr/>
          </p:nvSpPr>
          <p:spPr>
            <a:xfrm>
              <a:off x="7203281" y="2639536"/>
              <a:ext cx="9525" cy="9525"/>
            </a:xfrm>
            <a:custGeom>
              <a:avLst/>
              <a:gdLst>
                <a:gd name="connsiteX0" fmla="*/ 7144 w 9525"/>
                <a:gd name="connsiteY0" fmla="*/ 8414 h 9525"/>
                <a:gd name="connsiteX1" fmla="*/ 7144 w 9525"/>
                <a:gd name="connsiteY1" fmla="*/ 8414 h 9525"/>
              </a:gdLst>
              <a:ahLst/>
              <a:cxnLst>
                <a:cxn ang="0">
                  <a:pos x="connsiteX0" y="connsiteY0"/>
                </a:cxn>
                <a:cxn ang="0">
                  <a:pos x="connsiteX1" y="connsiteY1"/>
                </a:cxn>
              </a:cxnLst>
              <a:rect l="l" t="t" r="r" b="b"/>
              <a:pathLst>
                <a:path w="9525" h="9525">
                  <a:moveTo>
                    <a:pt x="7144" y="8414"/>
                  </a:moveTo>
                  <a:cubicBezTo>
                    <a:pt x="8096" y="8414"/>
                    <a:pt x="8096" y="5556"/>
                    <a:pt x="7144" y="8414"/>
                  </a:cubicBezTo>
                  <a:close/>
                </a:path>
              </a:pathLst>
            </a:custGeom>
            <a:grpFill/>
            <a:ln w="9525" cap="flat">
              <a:noFill/>
              <a:prstDash val="solid"/>
              <a:miter/>
            </a:ln>
          </p:spPr>
          <p:txBody>
            <a:bodyPr rtlCol="0" anchor="ctr"/>
            <a:lstStyle/>
            <a:p>
              <a:endParaRPr lang="en-US">
                <a:solidFill>
                  <a:prstClr val="black"/>
                </a:solidFill>
              </a:endParaRPr>
            </a:p>
          </p:txBody>
        </p:sp>
        <p:sp>
          <p:nvSpPr>
            <p:cNvPr id="295" name="Freeform: Shape 294">
              <a:extLst>
                <a:ext uri="{FF2B5EF4-FFF2-40B4-BE49-F238E27FC236}">
                  <a16:creationId xmlns:a16="http://schemas.microsoft.com/office/drawing/2014/main" xmlns="" id="{AF2471EE-0A11-4E92-A657-DBF181EA2BF8}"/>
                </a:ext>
              </a:extLst>
            </p:cNvPr>
            <p:cNvSpPr/>
            <p:nvPr/>
          </p:nvSpPr>
          <p:spPr>
            <a:xfrm>
              <a:off x="7786724" y="2707481"/>
              <a:ext cx="9525" cy="9525"/>
            </a:xfrm>
            <a:custGeom>
              <a:avLst/>
              <a:gdLst>
                <a:gd name="connsiteX0" fmla="*/ 9488 w 9525"/>
                <a:gd name="connsiteY0" fmla="*/ 7144 h 9525"/>
                <a:gd name="connsiteX1" fmla="*/ 9488 w 9525"/>
                <a:gd name="connsiteY1" fmla="*/ 7144 h 9525"/>
              </a:gdLst>
              <a:ahLst/>
              <a:cxnLst>
                <a:cxn ang="0">
                  <a:pos x="connsiteX0" y="connsiteY0"/>
                </a:cxn>
                <a:cxn ang="0">
                  <a:pos x="connsiteX1" y="connsiteY1"/>
                </a:cxn>
              </a:cxnLst>
              <a:rect l="l" t="t" r="r" b="b"/>
              <a:pathLst>
                <a:path w="9525" h="9525">
                  <a:moveTo>
                    <a:pt x="9488" y="7144"/>
                  </a:moveTo>
                  <a:cubicBezTo>
                    <a:pt x="8536" y="7144"/>
                    <a:pt x="4726" y="9049"/>
                    <a:pt x="9488" y="7144"/>
                  </a:cubicBezTo>
                  <a:close/>
                </a:path>
              </a:pathLst>
            </a:custGeom>
            <a:grpFill/>
            <a:ln w="9525" cap="flat">
              <a:noFill/>
              <a:prstDash val="solid"/>
              <a:miter/>
            </a:ln>
          </p:spPr>
          <p:txBody>
            <a:bodyPr rtlCol="0" anchor="ctr"/>
            <a:lstStyle/>
            <a:p>
              <a:endParaRPr lang="en-US">
                <a:solidFill>
                  <a:prstClr val="black"/>
                </a:solidFill>
              </a:endParaRPr>
            </a:p>
          </p:txBody>
        </p:sp>
        <p:sp>
          <p:nvSpPr>
            <p:cNvPr id="296" name="Freeform: Shape 295">
              <a:extLst>
                <a:ext uri="{FF2B5EF4-FFF2-40B4-BE49-F238E27FC236}">
                  <a16:creationId xmlns:a16="http://schemas.microsoft.com/office/drawing/2014/main" xmlns="" id="{586F05C9-1CB7-42D8-AB1F-2A5F3E389034}"/>
                </a:ext>
              </a:extLst>
            </p:cNvPr>
            <p:cNvSpPr/>
            <p:nvPr/>
          </p:nvSpPr>
          <p:spPr>
            <a:xfrm>
              <a:off x="7780496" y="2696051"/>
              <a:ext cx="9525" cy="19050"/>
            </a:xfrm>
            <a:custGeom>
              <a:avLst/>
              <a:gdLst>
                <a:gd name="connsiteX0" fmla="*/ 7144 w 9525"/>
                <a:gd name="connsiteY0" fmla="*/ 7144 h 19050"/>
                <a:gd name="connsiteX1" fmla="*/ 7144 w 9525"/>
                <a:gd name="connsiteY1" fmla="*/ 7144 h 19050"/>
              </a:gdLst>
              <a:ahLst/>
              <a:cxnLst>
                <a:cxn ang="0">
                  <a:pos x="connsiteX0" y="connsiteY0"/>
                </a:cxn>
                <a:cxn ang="0">
                  <a:pos x="connsiteX1" y="connsiteY1"/>
                </a:cxn>
              </a:cxnLst>
              <a:rect l="l" t="t" r="r" b="b"/>
              <a:pathLst>
                <a:path w="9525" h="19050">
                  <a:moveTo>
                    <a:pt x="7144" y="7144"/>
                  </a:moveTo>
                  <a:cubicBezTo>
                    <a:pt x="13811" y="26194"/>
                    <a:pt x="10001" y="1476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97" name="Freeform: Shape 296">
              <a:extLst>
                <a:ext uri="{FF2B5EF4-FFF2-40B4-BE49-F238E27FC236}">
                  <a16:creationId xmlns:a16="http://schemas.microsoft.com/office/drawing/2014/main" xmlns="" id="{DB9377AB-5059-412D-A32A-C268F0F6A8ED}"/>
                </a:ext>
              </a:extLst>
            </p:cNvPr>
            <p:cNvSpPr/>
            <p:nvPr/>
          </p:nvSpPr>
          <p:spPr>
            <a:xfrm>
              <a:off x="7777215" y="2700813"/>
              <a:ext cx="9525" cy="19050"/>
            </a:xfrm>
            <a:custGeom>
              <a:avLst/>
              <a:gdLst>
                <a:gd name="connsiteX0" fmla="*/ 7567 w 9525"/>
                <a:gd name="connsiteY0" fmla="*/ 11906 h 19050"/>
                <a:gd name="connsiteX1" fmla="*/ 7567 w 9525"/>
                <a:gd name="connsiteY1" fmla="*/ 7144 h 19050"/>
                <a:gd name="connsiteX2" fmla="*/ 7567 w 9525"/>
                <a:gd name="connsiteY2" fmla="*/ 11906 h 19050"/>
              </a:gdLst>
              <a:ahLst/>
              <a:cxnLst>
                <a:cxn ang="0">
                  <a:pos x="connsiteX0" y="connsiteY0"/>
                </a:cxn>
                <a:cxn ang="0">
                  <a:pos x="connsiteX1" y="connsiteY1"/>
                </a:cxn>
                <a:cxn ang="0">
                  <a:pos x="connsiteX2" y="connsiteY2"/>
                </a:cxn>
              </a:cxnLst>
              <a:rect l="l" t="t" r="r" b="b"/>
              <a:pathLst>
                <a:path w="9525" h="19050">
                  <a:moveTo>
                    <a:pt x="7567" y="11906"/>
                  </a:moveTo>
                  <a:cubicBezTo>
                    <a:pt x="7567" y="10001"/>
                    <a:pt x="8520" y="9049"/>
                    <a:pt x="7567" y="7144"/>
                  </a:cubicBezTo>
                  <a:cubicBezTo>
                    <a:pt x="7567" y="9049"/>
                    <a:pt x="6615" y="10954"/>
                    <a:pt x="7567" y="11906"/>
                  </a:cubicBezTo>
                  <a:close/>
                </a:path>
              </a:pathLst>
            </a:custGeom>
            <a:grpFill/>
            <a:ln w="9525" cap="flat">
              <a:noFill/>
              <a:prstDash val="solid"/>
              <a:miter/>
            </a:ln>
          </p:spPr>
          <p:txBody>
            <a:bodyPr rtlCol="0" anchor="ctr"/>
            <a:lstStyle/>
            <a:p>
              <a:endParaRPr lang="en-US">
                <a:solidFill>
                  <a:prstClr val="black"/>
                </a:solidFill>
              </a:endParaRPr>
            </a:p>
          </p:txBody>
        </p:sp>
        <p:sp>
          <p:nvSpPr>
            <p:cNvPr id="298" name="Freeform: Shape 297">
              <a:extLst>
                <a:ext uri="{FF2B5EF4-FFF2-40B4-BE49-F238E27FC236}">
                  <a16:creationId xmlns:a16="http://schemas.microsoft.com/office/drawing/2014/main" xmlns="" id="{58246AE5-5C11-4B57-BDA9-6FF59367C150}"/>
                </a:ext>
              </a:extLst>
            </p:cNvPr>
            <p:cNvSpPr/>
            <p:nvPr/>
          </p:nvSpPr>
          <p:spPr>
            <a:xfrm>
              <a:off x="7774305" y="2705682"/>
              <a:ext cx="9525" cy="9525"/>
            </a:xfrm>
            <a:custGeom>
              <a:avLst/>
              <a:gdLst>
                <a:gd name="connsiteX0" fmla="*/ 8573 w 9525"/>
                <a:gd name="connsiteY0" fmla="*/ 7990 h 9525"/>
                <a:gd name="connsiteX1" fmla="*/ 8573 w 9525"/>
                <a:gd name="connsiteY1" fmla="*/ 7990 h 9525"/>
              </a:gdLst>
              <a:ahLst/>
              <a:cxnLst>
                <a:cxn ang="0">
                  <a:pos x="connsiteX0" y="connsiteY0"/>
                </a:cxn>
                <a:cxn ang="0">
                  <a:pos x="connsiteX1" y="connsiteY1"/>
                </a:cxn>
              </a:cxnLst>
              <a:rect l="l" t="t" r="r" b="b"/>
              <a:pathLst>
                <a:path w="9525" h="9525">
                  <a:moveTo>
                    <a:pt x="8573" y="7990"/>
                  </a:moveTo>
                  <a:cubicBezTo>
                    <a:pt x="6667" y="7990"/>
                    <a:pt x="6667" y="6086"/>
                    <a:pt x="8573" y="7990"/>
                  </a:cubicBezTo>
                  <a:close/>
                </a:path>
              </a:pathLst>
            </a:custGeom>
            <a:grpFill/>
            <a:ln w="9525" cap="flat">
              <a:noFill/>
              <a:prstDash val="solid"/>
              <a:miter/>
            </a:ln>
          </p:spPr>
          <p:txBody>
            <a:bodyPr rtlCol="0" anchor="ctr"/>
            <a:lstStyle/>
            <a:p>
              <a:endParaRPr lang="en-US">
                <a:solidFill>
                  <a:prstClr val="black"/>
                </a:solidFill>
              </a:endParaRPr>
            </a:p>
          </p:txBody>
        </p:sp>
        <p:sp>
          <p:nvSpPr>
            <p:cNvPr id="299" name="Freeform: Shape 298">
              <a:extLst>
                <a:ext uri="{FF2B5EF4-FFF2-40B4-BE49-F238E27FC236}">
                  <a16:creationId xmlns:a16="http://schemas.microsoft.com/office/drawing/2014/main" xmlns="" id="{C539F073-3E3B-442E-892D-0F8FD6E13094}"/>
                </a:ext>
              </a:extLst>
            </p:cNvPr>
            <p:cNvSpPr/>
            <p:nvPr/>
          </p:nvSpPr>
          <p:spPr>
            <a:xfrm>
              <a:off x="7767690" y="2706528"/>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7567" y="7144"/>
                    <a:pt x="6615" y="7144"/>
                    <a:pt x="7567" y="7144"/>
                  </a:cubicBezTo>
                  <a:cubicBezTo>
                    <a:pt x="7567" y="8096"/>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300" name="Freeform: Shape 299">
              <a:extLst>
                <a:ext uri="{FF2B5EF4-FFF2-40B4-BE49-F238E27FC236}">
                  <a16:creationId xmlns:a16="http://schemas.microsoft.com/office/drawing/2014/main" xmlns="" id="{24DFF1FC-1B22-49FA-AB61-B7A482C15FE1}"/>
                </a:ext>
              </a:extLst>
            </p:cNvPr>
            <p:cNvSpPr/>
            <p:nvPr/>
          </p:nvSpPr>
          <p:spPr>
            <a:xfrm>
              <a:off x="7764304" y="2696927"/>
              <a:ext cx="19050" cy="19050"/>
            </a:xfrm>
            <a:custGeom>
              <a:avLst/>
              <a:gdLst>
                <a:gd name="connsiteX0" fmla="*/ 7144 w 19050"/>
                <a:gd name="connsiteY0" fmla="*/ 16745 h 19050"/>
                <a:gd name="connsiteX1" fmla="*/ 7144 w 19050"/>
                <a:gd name="connsiteY1" fmla="*/ 16745 h 19050"/>
              </a:gdLst>
              <a:ahLst/>
              <a:cxnLst>
                <a:cxn ang="0">
                  <a:pos x="connsiteX0" y="connsiteY0"/>
                </a:cxn>
                <a:cxn ang="0">
                  <a:pos x="connsiteX1" y="connsiteY1"/>
                </a:cxn>
              </a:cxnLst>
              <a:rect l="l" t="t" r="r" b="b"/>
              <a:pathLst>
                <a:path w="19050" h="19050">
                  <a:moveTo>
                    <a:pt x="7144" y="16745"/>
                  </a:moveTo>
                  <a:cubicBezTo>
                    <a:pt x="9049" y="21508"/>
                    <a:pt x="22384" y="-7067"/>
                    <a:pt x="7144" y="16745"/>
                  </a:cubicBezTo>
                  <a:close/>
                </a:path>
              </a:pathLst>
            </a:custGeom>
            <a:grpFill/>
            <a:ln w="9525" cap="flat">
              <a:noFill/>
              <a:prstDash val="solid"/>
              <a:miter/>
            </a:ln>
          </p:spPr>
          <p:txBody>
            <a:bodyPr rtlCol="0" anchor="ctr"/>
            <a:lstStyle/>
            <a:p>
              <a:endParaRPr lang="en-US">
                <a:solidFill>
                  <a:prstClr val="black"/>
                </a:solidFill>
              </a:endParaRPr>
            </a:p>
          </p:txBody>
        </p:sp>
        <p:sp>
          <p:nvSpPr>
            <p:cNvPr id="301" name="Freeform: Shape 300">
              <a:extLst>
                <a:ext uri="{FF2B5EF4-FFF2-40B4-BE49-F238E27FC236}">
                  <a16:creationId xmlns:a16="http://schemas.microsoft.com/office/drawing/2014/main" xmlns="" id="{256703AF-5C38-4643-8CA2-5E38974B2D2D}"/>
                </a:ext>
              </a:extLst>
            </p:cNvPr>
            <p:cNvSpPr/>
            <p:nvPr/>
          </p:nvSpPr>
          <p:spPr>
            <a:xfrm>
              <a:off x="7768114" y="2705814"/>
              <a:ext cx="9525" cy="9525"/>
            </a:xfrm>
            <a:custGeom>
              <a:avLst/>
              <a:gdLst>
                <a:gd name="connsiteX0" fmla="*/ 7144 w 9525"/>
                <a:gd name="connsiteY0" fmla="*/ 7858 h 9525"/>
                <a:gd name="connsiteX1" fmla="*/ 8096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cubicBezTo>
                    <a:pt x="7144" y="7858"/>
                    <a:pt x="8096" y="7858"/>
                    <a:pt x="8096" y="7858"/>
                  </a:cubicBezTo>
                  <a:cubicBezTo>
                    <a:pt x="8096" y="6906"/>
                    <a:pt x="7144"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302" name="Freeform: Shape 301">
              <a:extLst>
                <a:ext uri="{FF2B5EF4-FFF2-40B4-BE49-F238E27FC236}">
                  <a16:creationId xmlns:a16="http://schemas.microsoft.com/office/drawing/2014/main" xmlns="" id="{C62849D7-2D2F-4514-9663-894D40142C20}"/>
                </a:ext>
              </a:extLst>
            </p:cNvPr>
            <p:cNvSpPr/>
            <p:nvPr/>
          </p:nvSpPr>
          <p:spPr>
            <a:xfrm>
              <a:off x="7771924" y="2703763"/>
              <a:ext cx="9525" cy="9525"/>
            </a:xfrm>
            <a:custGeom>
              <a:avLst/>
              <a:gdLst>
                <a:gd name="connsiteX0" fmla="*/ 7144 w 9525"/>
                <a:gd name="connsiteY0" fmla="*/ 9909 h 9525"/>
                <a:gd name="connsiteX1" fmla="*/ 7144 w 9525"/>
                <a:gd name="connsiteY1" fmla="*/ 9909 h 9525"/>
              </a:gdLst>
              <a:ahLst/>
              <a:cxnLst>
                <a:cxn ang="0">
                  <a:pos x="connsiteX0" y="connsiteY0"/>
                </a:cxn>
                <a:cxn ang="0">
                  <a:pos x="connsiteX1" y="connsiteY1"/>
                </a:cxn>
              </a:cxnLst>
              <a:rect l="l" t="t" r="r" b="b"/>
              <a:pathLst>
                <a:path w="9525" h="9525">
                  <a:moveTo>
                    <a:pt x="7144" y="9909"/>
                  </a:moveTo>
                  <a:cubicBezTo>
                    <a:pt x="8096" y="8956"/>
                    <a:pt x="9049" y="4194"/>
                    <a:pt x="7144" y="9909"/>
                  </a:cubicBezTo>
                  <a:close/>
                </a:path>
              </a:pathLst>
            </a:custGeom>
            <a:grpFill/>
            <a:ln w="9525" cap="flat">
              <a:noFill/>
              <a:prstDash val="solid"/>
              <a:miter/>
            </a:ln>
          </p:spPr>
          <p:txBody>
            <a:bodyPr rtlCol="0" anchor="ctr"/>
            <a:lstStyle/>
            <a:p>
              <a:endParaRPr lang="en-US">
                <a:solidFill>
                  <a:prstClr val="black"/>
                </a:solidFill>
              </a:endParaRPr>
            </a:p>
          </p:txBody>
        </p:sp>
        <p:sp>
          <p:nvSpPr>
            <p:cNvPr id="303" name="Freeform: Shape 302">
              <a:extLst>
                <a:ext uri="{FF2B5EF4-FFF2-40B4-BE49-F238E27FC236}">
                  <a16:creationId xmlns:a16="http://schemas.microsoft.com/office/drawing/2014/main" xmlns="" id="{27C909A6-B0F7-49D8-AA34-EB8492F78359}"/>
                </a:ext>
              </a:extLst>
            </p:cNvPr>
            <p:cNvSpPr/>
            <p:nvPr/>
          </p:nvSpPr>
          <p:spPr>
            <a:xfrm>
              <a:off x="7756248" y="2698140"/>
              <a:ext cx="9525" cy="19050"/>
            </a:xfrm>
            <a:custGeom>
              <a:avLst/>
              <a:gdLst>
                <a:gd name="connsiteX0" fmla="*/ 9485 w 9525"/>
                <a:gd name="connsiteY0" fmla="*/ 16485 h 19050"/>
                <a:gd name="connsiteX1" fmla="*/ 9485 w 9525"/>
                <a:gd name="connsiteY1" fmla="*/ 16485 h 19050"/>
              </a:gdLst>
              <a:ahLst/>
              <a:cxnLst>
                <a:cxn ang="0">
                  <a:pos x="connsiteX0" y="connsiteY0"/>
                </a:cxn>
                <a:cxn ang="0">
                  <a:pos x="connsiteX1" y="connsiteY1"/>
                </a:cxn>
              </a:cxnLst>
              <a:rect l="l" t="t" r="r" b="b"/>
              <a:pathLst>
                <a:path w="9525" h="19050">
                  <a:moveTo>
                    <a:pt x="9485" y="16485"/>
                  </a:moveTo>
                  <a:cubicBezTo>
                    <a:pt x="10437" y="2197"/>
                    <a:pt x="3770" y="6007"/>
                    <a:pt x="9485" y="16485"/>
                  </a:cubicBezTo>
                  <a:close/>
                </a:path>
              </a:pathLst>
            </a:custGeom>
            <a:grpFill/>
            <a:ln w="9525" cap="flat">
              <a:noFill/>
              <a:prstDash val="solid"/>
              <a:miter/>
            </a:ln>
          </p:spPr>
          <p:txBody>
            <a:bodyPr rtlCol="0" anchor="ctr"/>
            <a:lstStyle/>
            <a:p>
              <a:endParaRPr lang="en-US">
                <a:solidFill>
                  <a:prstClr val="black"/>
                </a:solidFill>
              </a:endParaRPr>
            </a:p>
          </p:txBody>
        </p:sp>
        <p:sp>
          <p:nvSpPr>
            <p:cNvPr id="304" name="Freeform: Shape 303">
              <a:extLst>
                <a:ext uri="{FF2B5EF4-FFF2-40B4-BE49-F238E27FC236}">
                  <a16:creationId xmlns:a16="http://schemas.microsoft.com/office/drawing/2014/main" xmlns="" id="{CB1DB971-359A-4FCC-9EB4-C09EDAE24426}"/>
                </a:ext>
              </a:extLst>
            </p:cNvPr>
            <p:cNvSpPr/>
            <p:nvPr/>
          </p:nvSpPr>
          <p:spPr>
            <a:xfrm>
              <a:off x="7751921" y="2693193"/>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8096"/>
                    <a:pt x="8096" y="8096"/>
                    <a:pt x="7144" y="8096"/>
                  </a:cubicBezTo>
                  <a:cubicBezTo>
                    <a:pt x="8096" y="7144"/>
                    <a:pt x="8096"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305" name="Freeform: Shape 304">
              <a:extLst>
                <a:ext uri="{FF2B5EF4-FFF2-40B4-BE49-F238E27FC236}">
                  <a16:creationId xmlns:a16="http://schemas.microsoft.com/office/drawing/2014/main" xmlns="" id="{88E5ADDF-BD23-4E87-876D-C0A71A81BC50}"/>
                </a:ext>
              </a:extLst>
            </p:cNvPr>
            <p:cNvSpPr/>
            <p:nvPr/>
          </p:nvSpPr>
          <p:spPr>
            <a:xfrm>
              <a:off x="7739539" y="2695420"/>
              <a:ext cx="19050" cy="19050"/>
            </a:xfrm>
            <a:custGeom>
              <a:avLst/>
              <a:gdLst>
                <a:gd name="connsiteX0" fmla="*/ 7144 w 19050"/>
                <a:gd name="connsiteY0" fmla="*/ 14442 h 19050"/>
                <a:gd name="connsiteX1" fmla="*/ 7144 w 19050"/>
                <a:gd name="connsiteY1" fmla="*/ 14442 h 19050"/>
              </a:gdLst>
              <a:ahLst/>
              <a:cxnLst>
                <a:cxn ang="0">
                  <a:pos x="connsiteX0" y="connsiteY0"/>
                </a:cxn>
                <a:cxn ang="0">
                  <a:pos x="connsiteX1" y="connsiteY1"/>
                </a:cxn>
              </a:cxnLst>
              <a:rect l="l" t="t" r="r" b="b"/>
              <a:pathLst>
                <a:path w="19050" h="19050">
                  <a:moveTo>
                    <a:pt x="7144" y="14442"/>
                  </a:moveTo>
                  <a:cubicBezTo>
                    <a:pt x="26194" y="7774"/>
                    <a:pt x="17621" y="2059"/>
                    <a:pt x="7144" y="14442"/>
                  </a:cubicBezTo>
                  <a:close/>
                </a:path>
              </a:pathLst>
            </a:custGeom>
            <a:grpFill/>
            <a:ln w="9525" cap="flat">
              <a:noFill/>
              <a:prstDash val="solid"/>
              <a:miter/>
            </a:ln>
          </p:spPr>
          <p:txBody>
            <a:bodyPr rtlCol="0" anchor="ctr"/>
            <a:lstStyle/>
            <a:p>
              <a:endParaRPr lang="en-US">
                <a:solidFill>
                  <a:prstClr val="black"/>
                </a:solidFill>
              </a:endParaRPr>
            </a:p>
          </p:txBody>
        </p:sp>
        <p:sp>
          <p:nvSpPr>
            <p:cNvPr id="306" name="Freeform: Shape 305">
              <a:extLst>
                <a:ext uri="{FF2B5EF4-FFF2-40B4-BE49-F238E27FC236}">
                  <a16:creationId xmlns:a16="http://schemas.microsoft.com/office/drawing/2014/main" xmlns="" id="{DC7EDDFA-879E-4A51-B7E1-D1CFA2DE8E1A}"/>
                </a:ext>
              </a:extLst>
            </p:cNvPr>
            <p:cNvSpPr/>
            <p:nvPr/>
          </p:nvSpPr>
          <p:spPr>
            <a:xfrm>
              <a:off x="7737916" y="2693629"/>
              <a:ext cx="9525" cy="9525"/>
            </a:xfrm>
            <a:custGeom>
              <a:avLst/>
              <a:gdLst>
                <a:gd name="connsiteX0" fmla="*/ 7815 w 9525"/>
                <a:gd name="connsiteY0" fmla="*/ 9565 h 9525"/>
                <a:gd name="connsiteX1" fmla="*/ 7815 w 9525"/>
                <a:gd name="connsiteY1" fmla="*/ 9565 h 9525"/>
              </a:gdLst>
              <a:ahLst/>
              <a:cxnLst>
                <a:cxn ang="0">
                  <a:pos x="connsiteX0" y="connsiteY0"/>
                </a:cxn>
                <a:cxn ang="0">
                  <a:pos x="connsiteX1" y="connsiteY1"/>
                </a:cxn>
              </a:cxnLst>
              <a:rect l="l" t="t" r="r" b="b"/>
              <a:pathLst>
                <a:path w="9525" h="9525">
                  <a:moveTo>
                    <a:pt x="7815" y="9565"/>
                  </a:moveTo>
                  <a:cubicBezTo>
                    <a:pt x="5909" y="2898"/>
                    <a:pt x="8767" y="12423"/>
                    <a:pt x="7815" y="9565"/>
                  </a:cubicBezTo>
                  <a:close/>
                </a:path>
              </a:pathLst>
            </a:custGeom>
            <a:grpFill/>
            <a:ln w="9525" cap="flat">
              <a:noFill/>
              <a:prstDash val="solid"/>
              <a:miter/>
            </a:ln>
          </p:spPr>
          <p:txBody>
            <a:bodyPr rtlCol="0" anchor="ctr"/>
            <a:lstStyle/>
            <a:p>
              <a:endParaRPr lang="en-US">
                <a:solidFill>
                  <a:prstClr val="black"/>
                </a:solidFill>
              </a:endParaRPr>
            </a:p>
          </p:txBody>
        </p:sp>
        <p:sp>
          <p:nvSpPr>
            <p:cNvPr id="307" name="Freeform: Shape 306">
              <a:extLst>
                <a:ext uri="{FF2B5EF4-FFF2-40B4-BE49-F238E27FC236}">
                  <a16:creationId xmlns:a16="http://schemas.microsoft.com/office/drawing/2014/main" xmlns="" id="{2AD8F58A-1F14-4FF8-A402-3E34FBD7AF9E}"/>
                </a:ext>
              </a:extLst>
            </p:cNvPr>
            <p:cNvSpPr/>
            <p:nvPr/>
          </p:nvSpPr>
          <p:spPr>
            <a:xfrm>
              <a:off x="7728694" y="2697104"/>
              <a:ext cx="9525" cy="19050"/>
            </a:xfrm>
            <a:custGeom>
              <a:avLst/>
              <a:gdLst>
                <a:gd name="connsiteX0" fmla="*/ 10368 w 9525"/>
                <a:gd name="connsiteY0" fmla="*/ 13710 h 19050"/>
                <a:gd name="connsiteX1" fmla="*/ 10368 w 9525"/>
                <a:gd name="connsiteY1" fmla="*/ 13710 h 19050"/>
              </a:gdLst>
              <a:ahLst/>
              <a:cxnLst>
                <a:cxn ang="0">
                  <a:pos x="connsiteX0" y="connsiteY0"/>
                </a:cxn>
                <a:cxn ang="0">
                  <a:pos x="connsiteX1" y="connsiteY1"/>
                </a:cxn>
              </a:cxnLst>
              <a:rect l="l" t="t" r="r" b="b"/>
              <a:pathLst>
                <a:path w="9525" h="19050">
                  <a:moveTo>
                    <a:pt x="10368" y="13710"/>
                  </a:moveTo>
                  <a:cubicBezTo>
                    <a:pt x="6558" y="-1530"/>
                    <a:pt x="5606" y="14663"/>
                    <a:pt x="10368" y="13710"/>
                  </a:cubicBezTo>
                  <a:close/>
                </a:path>
              </a:pathLst>
            </a:custGeom>
            <a:grpFill/>
            <a:ln w="9525" cap="flat">
              <a:noFill/>
              <a:prstDash val="solid"/>
              <a:miter/>
            </a:ln>
          </p:spPr>
          <p:txBody>
            <a:bodyPr rtlCol="0" anchor="ctr"/>
            <a:lstStyle/>
            <a:p>
              <a:endParaRPr lang="en-US">
                <a:solidFill>
                  <a:prstClr val="black"/>
                </a:solidFill>
              </a:endParaRPr>
            </a:p>
          </p:txBody>
        </p:sp>
        <p:sp>
          <p:nvSpPr>
            <p:cNvPr id="308" name="Freeform: Shape 307">
              <a:extLst>
                <a:ext uri="{FF2B5EF4-FFF2-40B4-BE49-F238E27FC236}">
                  <a16:creationId xmlns:a16="http://schemas.microsoft.com/office/drawing/2014/main" xmlns="" id="{5E96857F-9CDE-49D3-9266-74DBAAB73037}"/>
                </a:ext>
              </a:extLst>
            </p:cNvPr>
            <p:cNvSpPr/>
            <p:nvPr/>
          </p:nvSpPr>
          <p:spPr>
            <a:xfrm>
              <a:off x="7735729" y="2702718"/>
              <a:ext cx="9525" cy="9525"/>
            </a:xfrm>
            <a:custGeom>
              <a:avLst/>
              <a:gdLst>
                <a:gd name="connsiteX0" fmla="*/ 9049 w 9525"/>
                <a:gd name="connsiteY0" fmla="*/ 8096 h 9525"/>
                <a:gd name="connsiteX1" fmla="*/ 7144 w 9525"/>
                <a:gd name="connsiteY1" fmla="*/ 7144 h 9525"/>
                <a:gd name="connsiteX2" fmla="*/ 9049 w 9525"/>
                <a:gd name="connsiteY2" fmla="*/ 8096 h 9525"/>
              </a:gdLst>
              <a:ahLst/>
              <a:cxnLst>
                <a:cxn ang="0">
                  <a:pos x="connsiteX0" y="connsiteY0"/>
                </a:cxn>
                <a:cxn ang="0">
                  <a:pos x="connsiteX1" y="connsiteY1"/>
                </a:cxn>
                <a:cxn ang="0">
                  <a:pos x="connsiteX2" y="connsiteY2"/>
                </a:cxn>
              </a:cxnLst>
              <a:rect l="l" t="t" r="r" b="b"/>
              <a:pathLst>
                <a:path w="9525" h="9525">
                  <a:moveTo>
                    <a:pt x="9049" y="8096"/>
                  </a:moveTo>
                  <a:cubicBezTo>
                    <a:pt x="8096" y="8096"/>
                    <a:pt x="7144" y="8096"/>
                    <a:pt x="7144" y="7144"/>
                  </a:cubicBezTo>
                  <a:cubicBezTo>
                    <a:pt x="8096" y="9049"/>
                    <a:pt x="8096" y="10001"/>
                    <a:pt x="9049" y="8096"/>
                  </a:cubicBezTo>
                  <a:close/>
                </a:path>
              </a:pathLst>
            </a:custGeom>
            <a:grpFill/>
            <a:ln w="9525" cap="flat">
              <a:noFill/>
              <a:prstDash val="solid"/>
              <a:miter/>
            </a:ln>
          </p:spPr>
          <p:txBody>
            <a:bodyPr rtlCol="0" anchor="ctr"/>
            <a:lstStyle/>
            <a:p>
              <a:endParaRPr lang="en-US">
                <a:solidFill>
                  <a:prstClr val="black"/>
                </a:solidFill>
              </a:endParaRPr>
            </a:p>
          </p:txBody>
        </p:sp>
        <p:sp>
          <p:nvSpPr>
            <p:cNvPr id="309" name="Freeform: Shape 308">
              <a:extLst>
                <a:ext uri="{FF2B5EF4-FFF2-40B4-BE49-F238E27FC236}">
                  <a16:creationId xmlns:a16="http://schemas.microsoft.com/office/drawing/2014/main" xmlns="" id="{EFCF220A-A801-4D45-81F3-3BC8DCE9CC96}"/>
                </a:ext>
              </a:extLst>
            </p:cNvPr>
            <p:cNvSpPr/>
            <p:nvPr/>
          </p:nvSpPr>
          <p:spPr>
            <a:xfrm>
              <a:off x="7723346" y="2696051"/>
              <a:ext cx="9525" cy="9525"/>
            </a:xfrm>
            <a:custGeom>
              <a:avLst/>
              <a:gdLst>
                <a:gd name="connsiteX0" fmla="*/ 7144 w 9525"/>
                <a:gd name="connsiteY0" fmla="*/ 7144 h 9525"/>
                <a:gd name="connsiteX1" fmla="*/ 8096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7144"/>
                  </a:cubicBez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10" name="Freeform: Shape 309">
              <a:extLst>
                <a:ext uri="{FF2B5EF4-FFF2-40B4-BE49-F238E27FC236}">
                  <a16:creationId xmlns:a16="http://schemas.microsoft.com/office/drawing/2014/main" xmlns="" id="{8F57241A-51A6-4EF3-9B72-17CF65896428}"/>
                </a:ext>
              </a:extLst>
            </p:cNvPr>
            <p:cNvSpPr/>
            <p:nvPr/>
          </p:nvSpPr>
          <p:spPr>
            <a:xfrm>
              <a:off x="7723134" y="2702718"/>
              <a:ext cx="9525" cy="9525"/>
            </a:xfrm>
            <a:custGeom>
              <a:avLst/>
              <a:gdLst>
                <a:gd name="connsiteX0" fmla="*/ 9260 w 9525"/>
                <a:gd name="connsiteY0" fmla="*/ 7144 h 9525"/>
                <a:gd name="connsiteX1" fmla="*/ 9260 w 9525"/>
                <a:gd name="connsiteY1" fmla="*/ 7144 h 9525"/>
              </a:gdLst>
              <a:ahLst/>
              <a:cxnLst>
                <a:cxn ang="0">
                  <a:pos x="connsiteX0" y="connsiteY0"/>
                </a:cxn>
                <a:cxn ang="0">
                  <a:pos x="connsiteX1" y="connsiteY1"/>
                </a:cxn>
              </a:cxnLst>
              <a:rect l="l" t="t" r="r" b="b"/>
              <a:pathLst>
                <a:path w="9525" h="9525">
                  <a:moveTo>
                    <a:pt x="9260" y="7144"/>
                  </a:moveTo>
                  <a:cubicBezTo>
                    <a:pt x="4498" y="8096"/>
                    <a:pt x="9260" y="8096"/>
                    <a:pt x="9260" y="7144"/>
                  </a:cubicBezTo>
                  <a:close/>
                </a:path>
              </a:pathLst>
            </a:custGeom>
            <a:grpFill/>
            <a:ln w="9525" cap="flat">
              <a:noFill/>
              <a:prstDash val="solid"/>
              <a:miter/>
            </a:ln>
          </p:spPr>
          <p:txBody>
            <a:bodyPr rtlCol="0" anchor="ctr"/>
            <a:lstStyle/>
            <a:p>
              <a:endParaRPr lang="en-US">
                <a:solidFill>
                  <a:prstClr val="black"/>
                </a:solidFill>
              </a:endParaRPr>
            </a:p>
          </p:txBody>
        </p:sp>
        <p:sp>
          <p:nvSpPr>
            <p:cNvPr id="311" name="Freeform: Shape 310">
              <a:extLst>
                <a:ext uri="{FF2B5EF4-FFF2-40B4-BE49-F238E27FC236}">
                  <a16:creationId xmlns:a16="http://schemas.microsoft.com/office/drawing/2014/main" xmlns="" id="{7E87D8ED-52BC-497C-934C-5723486B89CD}"/>
                </a:ext>
              </a:extLst>
            </p:cNvPr>
            <p:cNvSpPr/>
            <p:nvPr/>
          </p:nvSpPr>
          <p:spPr>
            <a:xfrm>
              <a:off x="7637621" y="2688632"/>
              <a:ext cx="95250" cy="28575"/>
            </a:xfrm>
            <a:custGeom>
              <a:avLst/>
              <a:gdLst>
                <a:gd name="connsiteX0" fmla="*/ 7144 w 95250"/>
                <a:gd name="connsiteY0" fmla="*/ 12658 h 28575"/>
                <a:gd name="connsiteX1" fmla="*/ 90964 w 95250"/>
                <a:gd name="connsiteY1" fmla="*/ 19325 h 28575"/>
                <a:gd name="connsiteX2" fmla="*/ 90011 w 95250"/>
                <a:gd name="connsiteY2" fmla="*/ 12658 h 28575"/>
                <a:gd name="connsiteX3" fmla="*/ 7144 w 95250"/>
                <a:gd name="connsiteY3" fmla="*/ 12658 h 28575"/>
              </a:gdLst>
              <a:ahLst/>
              <a:cxnLst>
                <a:cxn ang="0">
                  <a:pos x="connsiteX0" y="connsiteY0"/>
                </a:cxn>
                <a:cxn ang="0">
                  <a:pos x="connsiteX1" y="connsiteY1"/>
                </a:cxn>
                <a:cxn ang="0">
                  <a:pos x="connsiteX2" y="connsiteY2"/>
                </a:cxn>
                <a:cxn ang="0">
                  <a:pos x="connsiteX3" y="connsiteY3"/>
                </a:cxn>
              </a:cxnLst>
              <a:rect l="l" t="t" r="r" b="b"/>
              <a:pathLst>
                <a:path w="95250" h="28575">
                  <a:moveTo>
                    <a:pt x="7144" y="12658"/>
                  </a:moveTo>
                  <a:cubicBezTo>
                    <a:pt x="9049" y="39328"/>
                    <a:pt x="86201" y="17420"/>
                    <a:pt x="90964" y="19325"/>
                  </a:cubicBezTo>
                  <a:cubicBezTo>
                    <a:pt x="86201" y="16468"/>
                    <a:pt x="86201" y="14563"/>
                    <a:pt x="90011" y="12658"/>
                  </a:cubicBezTo>
                  <a:cubicBezTo>
                    <a:pt x="47149" y="-2582"/>
                    <a:pt x="29051" y="19325"/>
                    <a:pt x="7144" y="12658"/>
                  </a:cubicBezTo>
                  <a:close/>
                </a:path>
              </a:pathLst>
            </a:custGeom>
            <a:grpFill/>
            <a:ln w="9525" cap="flat">
              <a:noFill/>
              <a:prstDash val="solid"/>
              <a:miter/>
            </a:ln>
          </p:spPr>
          <p:txBody>
            <a:bodyPr rtlCol="0" anchor="ctr"/>
            <a:lstStyle/>
            <a:p>
              <a:endParaRPr lang="en-US">
                <a:solidFill>
                  <a:prstClr val="black"/>
                </a:solidFill>
              </a:endParaRPr>
            </a:p>
          </p:txBody>
        </p:sp>
        <p:sp>
          <p:nvSpPr>
            <p:cNvPr id="312" name="Freeform: Shape 311">
              <a:extLst>
                <a:ext uri="{FF2B5EF4-FFF2-40B4-BE49-F238E27FC236}">
                  <a16:creationId xmlns:a16="http://schemas.microsoft.com/office/drawing/2014/main" xmlns="" id="{CFA2E4DE-7A9E-47D2-A879-65233C6A6B47}"/>
                </a:ext>
              </a:extLst>
            </p:cNvPr>
            <p:cNvSpPr/>
            <p:nvPr/>
          </p:nvSpPr>
          <p:spPr>
            <a:xfrm>
              <a:off x="7646946" y="2689779"/>
              <a:ext cx="9525" cy="9525"/>
            </a:xfrm>
            <a:custGeom>
              <a:avLst/>
              <a:gdLst>
                <a:gd name="connsiteX0" fmla="*/ 7344 w 9525"/>
                <a:gd name="connsiteY0" fmla="*/ 8653 h 9525"/>
                <a:gd name="connsiteX1" fmla="*/ 7344 w 9525"/>
                <a:gd name="connsiteY1" fmla="*/ 8653 h 9525"/>
              </a:gdLst>
              <a:ahLst/>
              <a:cxnLst>
                <a:cxn ang="0">
                  <a:pos x="connsiteX0" y="connsiteY0"/>
                </a:cxn>
                <a:cxn ang="0">
                  <a:pos x="connsiteX1" y="connsiteY1"/>
                </a:cxn>
              </a:cxnLst>
              <a:rect l="l" t="t" r="r" b="b"/>
              <a:pathLst>
                <a:path w="9525" h="9525">
                  <a:moveTo>
                    <a:pt x="7344" y="8653"/>
                  </a:moveTo>
                  <a:cubicBezTo>
                    <a:pt x="9249" y="5795"/>
                    <a:pt x="6392" y="7701"/>
                    <a:pt x="7344" y="8653"/>
                  </a:cubicBezTo>
                  <a:close/>
                </a:path>
              </a:pathLst>
            </a:custGeom>
            <a:grpFill/>
            <a:ln w="9525" cap="flat">
              <a:noFill/>
              <a:prstDash val="solid"/>
              <a:miter/>
            </a:ln>
          </p:spPr>
          <p:txBody>
            <a:bodyPr rtlCol="0" anchor="ctr"/>
            <a:lstStyle/>
            <a:p>
              <a:endParaRPr lang="en-US">
                <a:solidFill>
                  <a:prstClr val="black"/>
                </a:solidFill>
              </a:endParaRPr>
            </a:p>
          </p:txBody>
        </p:sp>
        <p:sp>
          <p:nvSpPr>
            <p:cNvPr id="313" name="Freeform: Shape 312">
              <a:extLst>
                <a:ext uri="{FF2B5EF4-FFF2-40B4-BE49-F238E27FC236}">
                  <a16:creationId xmlns:a16="http://schemas.microsoft.com/office/drawing/2014/main" xmlns="" id="{BC4815FA-D694-4C6D-B501-30B28C907093}"/>
                </a:ext>
              </a:extLst>
            </p:cNvPr>
            <p:cNvSpPr/>
            <p:nvPr/>
          </p:nvSpPr>
          <p:spPr>
            <a:xfrm>
              <a:off x="7636907" y="2694146"/>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lnTo>
                    <a:pt x="7858" y="7144"/>
                  </a:lnTo>
                  <a:cubicBezTo>
                    <a:pt x="6906" y="7144"/>
                    <a:pt x="6906"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314" name="Freeform: Shape 313">
              <a:extLst>
                <a:ext uri="{FF2B5EF4-FFF2-40B4-BE49-F238E27FC236}">
                  <a16:creationId xmlns:a16="http://schemas.microsoft.com/office/drawing/2014/main" xmlns="" id="{7F074907-3C4A-4ACD-AD71-F3E71C480059}"/>
                </a:ext>
              </a:extLst>
            </p:cNvPr>
            <p:cNvSpPr/>
            <p:nvPr/>
          </p:nvSpPr>
          <p:spPr>
            <a:xfrm>
              <a:off x="7655825" y="2705152"/>
              <a:ext cx="9525" cy="9525"/>
            </a:xfrm>
            <a:custGeom>
              <a:avLst/>
              <a:gdLst>
                <a:gd name="connsiteX0" fmla="*/ 7990 w 9525"/>
                <a:gd name="connsiteY0" fmla="*/ 7567 h 9525"/>
                <a:gd name="connsiteX1" fmla="*/ 7990 w 9525"/>
                <a:gd name="connsiteY1" fmla="*/ 7567 h 9525"/>
              </a:gdLst>
              <a:ahLst/>
              <a:cxnLst>
                <a:cxn ang="0">
                  <a:pos x="connsiteX0" y="connsiteY0"/>
                </a:cxn>
                <a:cxn ang="0">
                  <a:pos x="connsiteX1" y="connsiteY1"/>
                </a:cxn>
              </a:cxnLst>
              <a:rect l="l" t="t" r="r" b="b"/>
              <a:pathLst>
                <a:path w="9525" h="9525">
                  <a:moveTo>
                    <a:pt x="7990" y="7567"/>
                  </a:moveTo>
                  <a:cubicBezTo>
                    <a:pt x="7990" y="7567"/>
                    <a:pt x="6085" y="6615"/>
                    <a:pt x="7990" y="7567"/>
                  </a:cubicBezTo>
                  <a:close/>
                </a:path>
              </a:pathLst>
            </a:custGeom>
            <a:grpFill/>
            <a:ln w="9525" cap="flat">
              <a:noFill/>
              <a:prstDash val="solid"/>
              <a:miter/>
            </a:ln>
          </p:spPr>
          <p:txBody>
            <a:bodyPr rtlCol="0" anchor="ctr"/>
            <a:lstStyle/>
            <a:p>
              <a:endParaRPr lang="en-US">
                <a:solidFill>
                  <a:prstClr val="black"/>
                </a:solidFill>
              </a:endParaRPr>
            </a:p>
          </p:txBody>
        </p:sp>
        <p:sp>
          <p:nvSpPr>
            <p:cNvPr id="315" name="Freeform: Shape 314">
              <a:extLst>
                <a:ext uri="{FF2B5EF4-FFF2-40B4-BE49-F238E27FC236}">
                  <a16:creationId xmlns:a16="http://schemas.microsoft.com/office/drawing/2014/main" xmlns="" id="{64442504-7BB1-46C7-BAE6-18EAAEAB6D88}"/>
                </a:ext>
              </a:extLst>
            </p:cNvPr>
            <p:cNvSpPr/>
            <p:nvPr/>
          </p:nvSpPr>
          <p:spPr>
            <a:xfrm>
              <a:off x="7659529" y="2690336"/>
              <a:ext cx="9525" cy="9525"/>
            </a:xfrm>
            <a:custGeom>
              <a:avLst/>
              <a:gdLst>
                <a:gd name="connsiteX0" fmla="*/ 7144 w 9525"/>
                <a:gd name="connsiteY0" fmla="*/ 7144 h 9525"/>
                <a:gd name="connsiteX1" fmla="*/ 10001 w 9525"/>
                <a:gd name="connsiteY1" fmla="*/ 1095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9049"/>
                    <a:pt x="10001" y="10954"/>
                  </a:cubicBezTo>
                  <a:cubicBezTo>
                    <a:pt x="9049" y="10001"/>
                    <a:pt x="9049"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16" name="Freeform: Shape 315">
              <a:extLst>
                <a:ext uri="{FF2B5EF4-FFF2-40B4-BE49-F238E27FC236}">
                  <a16:creationId xmlns:a16="http://schemas.microsoft.com/office/drawing/2014/main" xmlns="" id="{B5502638-1A6F-4316-8150-9B3EE8A0088E}"/>
                </a:ext>
              </a:extLst>
            </p:cNvPr>
            <p:cNvSpPr/>
            <p:nvPr/>
          </p:nvSpPr>
          <p:spPr>
            <a:xfrm>
              <a:off x="7679137" y="2691288"/>
              <a:ext cx="9525" cy="9525"/>
            </a:xfrm>
            <a:custGeom>
              <a:avLst/>
              <a:gdLst>
                <a:gd name="connsiteX0" fmla="*/ 7538 w 9525"/>
                <a:gd name="connsiteY0" fmla="*/ 10001 h 9525"/>
                <a:gd name="connsiteX1" fmla="*/ 8491 w 9525"/>
                <a:gd name="connsiteY1" fmla="*/ 7144 h 9525"/>
                <a:gd name="connsiteX2" fmla="*/ 7538 w 9525"/>
                <a:gd name="connsiteY2" fmla="*/ 10001 h 9525"/>
              </a:gdLst>
              <a:ahLst/>
              <a:cxnLst>
                <a:cxn ang="0">
                  <a:pos x="connsiteX0" y="connsiteY0"/>
                </a:cxn>
                <a:cxn ang="0">
                  <a:pos x="connsiteX1" y="connsiteY1"/>
                </a:cxn>
                <a:cxn ang="0">
                  <a:pos x="connsiteX2" y="connsiteY2"/>
                </a:cxn>
              </a:cxnLst>
              <a:rect l="l" t="t" r="r" b="b"/>
              <a:pathLst>
                <a:path w="9525" h="9525">
                  <a:moveTo>
                    <a:pt x="7538" y="10001"/>
                  </a:moveTo>
                  <a:cubicBezTo>
                    <a:pt x="8491" y="9049"/>
                    <a:pt x="7538" y="8096"/>
                    <a:pt x="8491" y="7144"/>
                  </a:cubicBezTo>
                  <a:cubicBezTo>
                    <a:pt x="7538" y="8096"/>
                    <a:pt x="6586" y="9049"/>
                    <a:pt x="7538" y="10001"/>
                  </a:cubicBezTo>
                  <a:close/>
                </a:path>
              </a:pathLst>
            </a:custGeom>
            <a:grpFill/>
            <a:ln w="9525" cap="flat">
              <a:noFill/>
              <a:prstDash val="solid"/>
              <a:miter/>
            </a:ln>
          </p:spPr>
          <p:txBody>
            <a:bodyPr rtlCol="0" anchor="ctr"/>
            <a:lstStyle/>
            <a:p>
              <a:endParaRPr lang="en-US">
                <a:solidFill>
                  <a:prstClr val="black"/>
                </a:solidFill>
              </a:endParaRPr>
            </a:p>
          </p:txBody>
        </p:sp>
        <p:sp>
          <p:nvSpPr>
            <p:cNvPr id="317" name="Freeform: Shape 316">
              <a:extLst>
                <a:ext uri="{FF2B5EF4-FFF2-40B4-BE49-F238E27FC236}">
                  <a16:creationId xmlns:a16="http://schemas.microsoft.com/office/drawing/2014/main" xmlns="" id="{AE524679-1131-402C-9467-7ED9071E4587}"/>
                </a:ext>
              </a:extLst>
            </p:cNvPr>
            <p:cNvSpPr/>
            <p:nvPr/>
          </p:nvSpPr>
          <p:spPr>
            <a:xfrm>
              <a:off x="7639067" y="2691288"/>
              <a:ext cx="9525" cy="9525"/>
            </a:xfrm>
            <a:custGeom>
              <a:avLst/>
              <a:gdLst>
                <a:gd name="connsiteX0" fmla="*/ 11414 w 9525"/>
                <a:gd name="connsiteY0" fmla="*/ 7144 h 9525"/>
                <a:gd name="connsiteX1" fmla="*/ 11414 w 9525"/>
                <a:gd name="connsiteY1" fmla="*/ 7144 h 9525"/>
              </a:gdLst>
              <a:ahLst/>
              <a:cxnLst>
                <a:cxn ang="0">
                  <a:pos x="connsiteX0" y="connsiteY0"/>
                </a:cxn>
                <a:cxn ang="0">
                  <a:pos x="connsiteX1" y="connsiteY1"/>
                </a:cxn>
              </a:cxnLst>
              <a:rect l="l" t="t" r="r" b="b"/>
              <a:pathLst>
                <a:path w="9525" h="9525">
                  <a:moveTo>
                    <a:pt x="11414" y="7144"/>
                  </a:moveTo>
                  <a:cubicBezTo>
                    <a:pt x="9508" y="7144"/>
                    <a:pt x="2841" y="10954"/>
                    <a:pt x="1141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18" name="Freeform: Shape 317">
              <a:extLst>
                <a:ext uri="{FF2B5EF4-FFF2-40B4-BE49-F238E27FC236}">
                  <a16:creationId xmlns:a16="http://schemas.microsoft.com/office/drawing/2014/main" xmlns="" id="{F5443B7F-3281-4093-83C3-3B068E33C943}"/>
                </a:ext>
              </a:extLst>
            </p:cNvPr>
            <p:cNvSpPr/>
            <p:nvPr/>
          </p:nvSpPr>
          <p:spPr>
            <a:xfrm>
              <a:off x="7590732" y="2695042"/>
              <a:ext cx="57150" cy="28575"/>
            </a:xfrm>
            <a:custGeom>
              <a:avLst/>
              <a:gdLst>
                <a:gd name="connsiteX0" fmla="*/ 7361 w 57150"/>
                <a:gd name="connsiteY0" fmla="*/ 19582 h 28575"/>
                <a:gd name="connsiteX1" fmla="*/ 51176 w 57150"/>
                <a:gd name="connsiteY1" fmla="*/ 7200 h 28575"/>
                <a:gd name="connsiteX2" fmla="*/ 7361 w 57150"/>
                <a:gd name="connsiteY2" fmla="*/ 19582 h 28575"/>
              </a:gdLst>
              <a:ahLst/>
              <a:cxnLst>
                <a:cxn ang="0">
                  <a:pos x="connsiteX0" y="connsiteY0"/>
                </a:cxn>
                <a:cxn ang="0">
                  <a:pos x="connsiteX1" y="connsiteY1"/>
                </a:cxn>
                <a:cxn ang="0">
                  <a:pos x="connsiteX2" y="connsiteY2"/>
                </a:cxn>
              </a:cxnLst>
              <a:rect l="l" t="t" r="r" b="b"/>
              <a:pathLst>
                <a:path w="57150" h="28575">
                  <a:moveTo>
                    <a:pt x="7361" y="19582"/>
                  </a:moveTo>
                  <a:cubicBezTo>
                    <a:pt x="9266" y="23392"/>
                    <a:pt x="54033" y="24345"/>
                    <a:pt x="51176" y="7200"/>
                  </a:cubicBezTo>
                  <a:cubicBezTo>
                    <a:pt x="51176" y="6247"/>
                    <a:pt x="3551" y="17677"/>
                    <a:pt x="7361" y="19582"/>
                  </a:cubicBezTo>
                  <a:close/>
                </a:path>
              </a:pathLst>
            </a:custGeom>
            <a:grpFill/>
            <a:ln w="9525" cap="flat">
              <a:noFill/>
              <a:prstDash val="solid"/>
              <a:miter/>
            </a:ln>
          </p:spPr>
          <p:txBody>
            <a:bodyPr rtlCol="0" anchor="ctr"/>
            <a:lstStyle/>
            <a:p>
              <a:endParaRPr lang="en-US">
                <a:solidFill>
                  <a:prstClr val="black"/>
                </a:solidFill>
              </a:endParaRPr>
            </a:p>
          </p:txBody>
        </p:sp>
        <p:sp>
          <p:nvSpPr>
            <p:cNvPr id="319" name="Freeform: Shape 318">
              <a:extLst>
                <a:ext uri="{FF2B5EF4-FFF2-40B4-BE49-F238E27FC236}">
                  <a16:creationId xmlns:a16="http://schemas.microsoft.com/office/drawing/2014/main" xmlns="" id="{5B372FB4-A478-463C-8CE4-0CCF7E24014D}"/>
                </a:ext>
              </a:extLst>
            </p:cNvPr>
            <p:cNvSpPr/>
            <p:nvPr/>
          </p:nvSpPr>
          <p:spPr>
            <a:xfrm>
              <a:off x="7622381" y="2694146"/>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9049"/>
                  </a:lnTo>
                  <a:cubicBezTo>
                    <a:pt x="7144" y="9049"/>
                    <a:pt x="7144"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320" name="Freeform: Shape 319">
              <a:extLst>
                <a:ext uri="{FF2B5EF4-FFF2-40B4-BE49-F238E27FC236}">
                  <a16:creationId xmlns:a16="http://schemas.microsoft.com/office/drawing/2014/main" xmlns="" id="{E726ACD5-F275-4D77-A9B1-5E0136BA9849}"/>
                </a:ext>
              </a:extLst>
            </p:cNvPr>
            <p:cNvSpPr/>
            <p:nvPr/>
          </p:nvSpPr>
          <p:spPr>
            <a:xfrm>
              <a:off x="7553203" y="2692469"/>
              <a:ext cx="47625" cy="28575"/>
            </a:xfrm>
            <a:custGeom>
              <a:avLst/>
              <a:gdLst>
                <a:gd name="connsiteX0" fmla="*/ 30602 w 47625"/>
                <a:gd name="connsiteY0" fmla="*/ 15488 h 28575"/>
                <a:gd name="connsiteX1" fmla="*/ 9647 w 47625"/>
                <a:gd name="connsiteY1" fmla="*/ 25013 h 28575"/>
                <a:gd name="connsiteX2" fmla="*/ 30602 w 47625"/>
                <a:gd name="connsiteY2" fmla="*/ 15488 h 28575"/>
              </a:gdLst>
              <a:ahLst/>
              <a:cxnLst>
                <a:cxn ang="0">
                  <a:pos x="connsiteX0" y="connsiteY0"/>
                </a:cxn>
                <a:cxn ang="0">
                  <a:pos x="connsiteX1" y="connsiteY1"/>
                </a:cxn>
                <a:cxn ang="0">
                  <a:pos x="connsiteX2" y="connsiteY2"/>
                </a:cxn>
              </a:cxnLst>
              <a:rect l="l" t="t" r="r" b="b"/>
              <a:pathLst>
                <a:path w="47625" h="28575">
                  <a:moveTo>
                    <a:pt x="30602" y="15488"/>
                  </a:moveTo>
                  <a:cubicBezTo>
                    <a:pt x="22029" y="11678"/>
                    <a:pt x="22029" y="22155"/>
                    <a:pt x="9647" y="25013"/>
                  </a:cubicBezTo>
                  <a:cubicBezTo>
                    <a:pt x="-8451" y="14535"/>
                    <a:pt x="79179" y="-3562"/>
                    <a:pt x="30602" y="15488"/>
                  </a:cubicBezTo>
                  <a:close/>
                </a:path>
              </a:pathLst>
            </a:custGeom>
            <a:grpFill/>
            <a:ln w="9525" cap="flat">
              <a:noFill/>
              <a:prstDash val="solid"/>
              <a:miter/>
            </a:ln>
          </p:spPr>
          <p:txBody>
            <a:bodyPr rtlCol="0" anchor="ctr"/>
            <a:lstStyle/>
            <a:p>
              <a:endParaRPr lang="en-US">
                <a:solidFill>
                  <a:prstClr val="black"/>
                </a:solidFill>
              </a:endParaRPr>
            </a:p>
          </p:txBody>
        </p:sp>
        <p:sp>
          <p:nvSpPr>
            <p:cNvPr id="321" name="Freeform: Shape 320">
              <a:extLst>
                <a:ext uri="{FF2B5EF4-FFF2-40B4-BE49-F238E27FC236}">
                  <a16:creationId xmlns:a16="http://schemas.microsoft.com/office/drawing/2014/main" xmlns="" id="{47F15776-3294-485D-945B-D22431DCD172}"/>
                </a:ext>
              </a:extLst>
            </p:cNvPr>
            <p:cNvSpPr/>
            <p:nvPr/>
          </p:nvSpPr>
          <p:spPr>
            <a:xfrm>
              <a:off x="7585763" y="2697003"/>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6615" y="13811"/>
                    <a:pt x="7567" y="9049"/>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322" name="Freeform: Shape 321">
              <a:extLst>
                <a:ext uri="{FF2B5EF4-FFF2-40B4-BE49-F238E27FC236}">
                  <a16:creationId xmlns:a16="http://schemas.microsoft.com/office/drawing/2014/main" xmlns="" id="{2BB0EA62-04C6-49A0-BC00-29F2240878E7}"/>
                </a:ext>
              </a:extLst>
            </p:cNvPr>
            <p:cNvSpPr/>
            <p:nvPr/>
          </p:nvSpPr>
          <p:spPr>
            <a:xfrm>
              <a:off x="7583329" y="2707124"/>
              <a:ext cx="9525" cy="9525"/>
            </a:xfrm>
            <a:custGeom>
              <a:avLst/>
              <a:gdLst>
                <a:gd name="connsiteX0" fmla="*/ 8096 w 9525"/>
                <a:gd name="connsiteY0" fmla="*/ 10358 h 9525"/>
                <a:gd name="connsiteX1" fmla="*/ 9049 w 9525"/>
                <a:gd name="connsiteY1" fmla="*/ 7501 h 9525"/>
                <a:gd name="connsiteX2" fmla="*/ 8096 w 9525"/>
                <a:gd name="connsiteY2" fmla="*/ 10358 h 9525"/>
              </a:gdLst>
              <a:ahLst/>
              <a:cxnLst>
                <a:cxn ang="0">
                  <a:pos x="connsiteX0" y="connsiteY0"/>
                </a:cxn>
                <a:cxn ang="0">
                  <a:pos x="connsiteX1" y="connsiteY1"/>
                </a:cxn>
                <a:cxn ang="0">
                  <a:pos x="connsiteX2" y="connsiteY2"/>
                </a:cxn>
              </a:cxnLst>
              <a:rect l="l" t="t" r="r" b="b"/>
              <a:pathLst>
                <a:path w="9525" h="9525">
                  <a:moveTo>
                    <a:pt x="8096" y="10358"/>
                  </a:moveTo>
                  <a:cubicBezTo>
                    <a:pt x="8096" y="9406"/>
                    <a:pt x="9049" y="8454"/>
                    <a:pt x="9049" y="7501"/>
                  </a:cubicBezTo>
                  <a:cubicBezTo>
                    <a:pt x="6191" y="6548"/>
                    <a:pt x="7144" y="7501"/>
                    <a:pt x="8096" y="10358"/>
                  </a:cubicBezTo>
                  <a:close/>
                </a:path>
              </a:pathLst>
            </a:custGeom>
            <a:grpFill/>
            <a:ln w="9525" cap="flat">
              <a:noFill/>
              <a:prstDash val="solid"/>
              <a:miter/>
            </a:ln>
          </p:spPr>
          <p:txBody>
            <a:bodyPr rtlCol="0" anchor="ctr"/>
            <a:lstStyle/>
            <a:p>
              <a:endParaRPr lang="en-US">
                <a:solidFill>
                  <a:prstClr val="black"/>
                </a:solidFill>
              </a:endParaRPr>
            </a:p>
          </p:txBody>
        </p:sp>
        <p:sp>
          <p:nvSpPr>
            <p:cNvPr id="323" name="Freeform: Shape 322">
              <a:extLst>
                <a:ext uri="{FF2B5EF4-FFF2-40B4-BE49-F238E27FC236}">
                  <a16:creationId xmlns:a16="http://schemas.microsoft.com/office/drawing/2014/main" xmlns="" id="{D5EE591C-35E3-4308-AF85-F08E34556C12}"/>
                </a:ext>
              </a:extLst>
            </p:cNvPr>
            <p:cNvSpPr/>
            <p:nvPr/>
          </p:nvSpPr>
          <p:spPr>
            <a:xfrm>
              <a:off x="7558665" y="2697003"/>
              <a:ext cx="9525" cy="9525"/>
            </a:xfrm>
            <a:custGeom>
              <a:avLst/>
              <a:gdLst>
                <a:gd name="connsiteX0" fmla="*/ 8947 w 9525"/>
                <a:gd name="connsiteY0" fmla="*/ 7144 h 9525"/>
                <a:gd name="connsiteX1" fmla="*/ 8947 w 9525"/>
                <a:gd name="connsiteY1" fmla="*/ 7144 h 9525"/>
              </a:gdLst>
              <a:ahLst/>
              <a:cxnLst>
                <a:cxn ang="0">
                  <a:pos x="connsiteX0" y="connsiteY0"/>
                </a:cxn>
                <a:cxn ang="0">
                  <a:pos x="connsiteX1" y="connsiteY1"/>
                </a:cxn>
              </a:cxnLst>
              <a:rect l="l" t="t" r="r" b="b"/>
              <a:pathLst>
                <a:path w="9525" h="9525">
                  <a:moveTo>
                    <a:pt x="8947" y="7144"/>
                  </a:moveTo>
                  <a:cubicBezTo>
                    <a:pt x="6090" y="10001"/>
                    <a:pt x="7042" y="9049"/>
                    <a:pt x="8947" y="7144"/>
                  </a:cubicBezTo>
                  <a:close/>
                </a:path>
              </a:pathLst>
            </a:custGeom>
            <a:grpFill/>
            <a:ln w="9525" cap="flat">
              <a:noFill/>
              <a:prstDash val="solid"/>
              <a:miter/>
            </a:ln>
          </p:spPr>
          <p:txBody>
            <a:bodyPr rtlCol="0" anchor="ctr"/>
            <a:lstStyle/>
            <a:p>
              <a:endParaRPr lang="en-US">
                <a:solidFill>
                  <a:prstClr val="black"/>
                </a:solidFill>
              </a:endParaRPr>
            </a:p>
          </p:txBody>
        </p:sp>
        <p:sp>
          <p:nvSpPr>
            <p:cNvPr id="324" name="Freeform: Shape 323">
              <a:extLst>
                <a:ext uri="{FF2B5EF4-FFF2-40B4-BE49-F238E27FC236}">
                  <a16:creationId xmlns:a16="http://schemas.microsoft.com/office/drawing/2014/main" xmlns="" id="{C54A2993-6A16-4D41-9004-5DC800776DA0}"/>
                </a:ext>
              </a:extLst>
            </p:cNvPr>
            <p:cNvSpPr/>
            <p:nvPr/>
          </p:nvSpPr>
          <p:spPr>
            <a:xfrm>
              <a:off x="7542371" y="2695393"/>
              <a:ext cx="19050" cy="19050"/>
            </a:xfrm>
            <a:custGeom>
              <a:avLst/>
              <a:gdLst>
                <a:gd name="connsiteX0" fmla="*/ 7144 w 19050"/>
                <a:gd name="connsiteY0" fmla="*/ 13517 h 19050"/>
                <a:gd name="connsiteX1" fmla="*/ 7144 w 19050"/>
                <a:gd name="connsiteY1" fmla="*/ 13517 h 19050"/>
              </a:gdLst>
              <a:ahLst/>
              <a:cxnLst>
                <a:cxn ang="0">
                  <a:pos x="connsiteX0" y="connsiteY0"/>
                </a:cxn>
                <a:cxn ang="0">
                  <a:pos x="connsiteX1" y="connsiteY1"/>
                </a:cxn>
              </a:cxnLst>
              <a:rect l="l" t="t" r="r" b="b"/>
              <a:pathLst>
                <a:path w="19050" h="19050">
                  <a:moveTo>
                    <a:pt x="7144" y="13517"/>
                  </a:moveTo>
                  <a:cubicBezTo>
                    <a:pt x="26194" y="11612"/>
                    <a:pt x="12859" y="182"/>
                    <a:pt x="7144" y="13517"/>
                  </a:cubicBezTo>
                  <a:close/>
                </a:path>
              </a:pathLst>
            </a:custGeom>
            <a:grpFill/>
            <a:ln w="9525" cap="flat">
              <a:noFill/>
              <a:prstDash val="solid"/>
              <a:miter/>
            </a:ln>
          </p:spPr>
          <p:txBody>
            <a:bodyPr rtlCol="0" anchor="ctr"/>
            <a:lstStyle/>
            <a:p>
              <a:endParaRPr lang="en-US">
                <a:solidFill>
                  <a:prstClr val="black"/>
                </a:solidFill>
              </a:endParaRPr>
            </a:p>
          </p:txBody>
        </p:sp>
        <p:sp>
          <p:nvSpPr>
            <p:cNvPr id="325" name="Freeform: Shape 324">
              <a:extLst>
                <a:ext uri="{FF2B5EF4-FFF2-40B4-BE49-F238E27FC236}">
                  <a16:creationId xmlns:a16="http://schemas.microsoft.com/office/drawing/2014/main" xmlns="" id="{754DF530-2C8A-4F1D-9847-72ACFA6B1EE7}"/>
                </a:ext>
              </a:extLst>
            </p:cNvPr>
            <p:cNvSpPr/>
            <p:nvPr/>
          </p:nvSpPr>
          <p:spPr>
            <a:xfrm>
              <a:off x="7457599" y="2695300"/>
              <a:ext cx="85725" cy="19050"/>
            </a:xfrm>
            <a:custGeom>
              <a:avLst/>
              <a:gdLst>
                <a:gd name="connsiteX0" fmla="*/ 79534 w 85725"/>
                <a:gd name="connsiteY0" fmla="*/ 10752 h 19050"/>
                <a:gd name="connsiteX1" fmla="*/ 7144 w 85725"/>
                <a:gd name="connsiteY1" fmla="*/ 10752 h 19050"/>
                <a:gd name="connsiteX2" fmla="*/ 79534 w 85725"/>
                <a:gd name="connsiteY2" fmla="*/ 10752 h 19050"/>
              </a:gdLst>
              <a:ahLst/>
              <a:cxnLst>
                <a:cxn ang="0">
                  <a:pos x="connsiteX0" y="connsiteY0"/>
                </a:cxn>
                <a:cxn ang="0">
                  <a:pos x="connsiteX1" y="connsiteY1"/>
                </a:cxn>
                <a:cxn ang="0">
                  <a:pos x="connsiteX2" y="connsiteY2"/>
                </a:cxn>
              </a:cxnLst>
              <a:rect l="l" t="t" r="r" b="b"/>
              <a:pathLst>
                <a:path w="85725" h="19050">
                  <a:moveTo>
                    <a:pt x="79534" y="10752"/>
                  </a:moveTo>
                  <a:cubicBezTo>
                    <a:pt x="62389" y="9800"/>
                    <a:pt x="25241" y="3132"/>
                    <a:pt x="7144" y="10752"/>
                  </a:cubicBezTo>
                  <a:cubicBezTo>
                    <a:pt x="54769" y="12657"/>
                    <a:pt x="78581" y="23135"/>
                    <a:pt x="79534" y="10752"/>
                  </a:cubicBezTo>
                  <a:close/>
                </a:path>
              </a:pathLst>
            </a:custGeom>
            <a:grpFill/>
            <a:ln w="9525" cap="flat">
              <a:noFill/>
              <a:prstDash val="solid"/>
              <a:miter/>
            </a:ln>
          </p:spPr>
          <p:txBody>
            <a:bodyPr rtlCol="0" anchor="ctr"/>
            <a:lstStyle/>
            <a:p>
              <a:endParaRPr lang="en-US">
                <a:solidFill>
                  <a:prstClr val="black"/>
                </a:solidFill>
              </a:endParaRPr>
            </a:p>
          </p:txBody>
        </p:sp>
        <p:sp>
          <p:nvSpPr>
            <p:cNvPr id="326" name="Freeform: Shape 325">
              <a:extLst>
                <a:ext uri="{FF2B5EF4-FFF2-40B4-BE49-F238E27FC236}">
                  <a16:creationId xmlns:a16="http://schemas.microsoft.com/office/drawing/2014/main" xmlns="" id="{AB1B805F-4CB6-4C58-8586-1F4AE0E6E5E5}"/>
                </a:ext>
              </a:extLst>
            </p:cNvPr>
            <p:cNvSpPr/>
            <p:nvPr/>
          </p:nvSpPr>
          <p:spPr>
            <a:xfrm>
              <a:off x="7535704" y="2708433"/>
              <a:ext cx="9525" cy="9525"/>
            </a:xfrm>
            <a:custGeom>
              <a:avLst/>
              <a:gdLst>
                <a:gd name="connsiteX0" fmla="*/ 7144 w 9525"/>
                <a:gd name="connsiteY0" fmla="*/ 8096 h 9525"/>
                <a:gd name="connsiteX1" fmla="*/ 8096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7144" y="8096"/>
                    <a:pt x="8096" y="7144"/>
                    <a:pt x="8096" y="7144"/>
                  </a:cubicBezTo>
                  <a:cubicBezTo>
                    <a:pt x="8096" y="7144"/>
                    <a:pt x="8096" y="8096"/>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327" name="Freeform: Shape 326">
              <a:extLst>
                <a:ext uri="{FF2B5EF4-FFF2-40B4-BE49-F238E27FC236}">
                  <a16:creationId xmlns:a16="http://schemas.microsoft.com/office/drawing/2014/main" xmlns="" id="{748093DA-5953-4F96-80C5-773EBEE42ABA}"/>
                </a:ext>
              </a:extLst>
            </p:cNvPr>
            <p:cNvSpPr/>
            <p:nvPr/>
          </p:nvSpPr>
          <p:spPr>
            <a:xfrm>
              <a:off x="7456252" y="2698908"/>
              <a:ext cx="9525" cy="9525"/>
            </a:xfrm>
            <a:custGeom>
              <a:avLst/>
              <a:gdLst>
                <a:gd name="connsiteX0" fmla="*/ 8491 w 9525"/>
                <a:gd name="connsiteY0" fmla="*/ 7144 h 9525"/>
                <a:gd name="connsiteX1" fmla="*/ 7538 w 9525"/>
                <a:gd name="connsiteY1" fmla="*/ 7144 h 9525"/>
                <a:gd name="connsiteX2" fmla="*/ 8491 w 9525"/>
                <a:gd name="connsiteY2" fmla="*/ 7144 h 9525"/>
              </a:gdLst>
              <a:ahLst/>
              <a:cxnLst>
                <a:cxn ang="0">
                  <a:pos x="connsiteX0" y="connsiteY0"/>
                </a:cxn>
                <a:cxn ang="0">
                  <a:pos x="connsiteX1" y="connsiteY1"/>
                </a:cxn>
                <a:cxn ang="0">
                  <a:pos x="connsiteX2" y="connsiteY2"/>
                </a:cxn>
              </a:cxnLst>
              <a:rect l="l" t="t" r="r" b="b"/>
              <a:pathLst>
                <a:path w="9525" h="9525">
                  <a:moveTo>
                    <a:pt x="8491" y="7144"/>
                  </a:moveTo>
                  <a:cubicBezTo>
                    <a:pt x="8491" y="7144"/>
                    <a:pt x="7538" y="7144"/>
                    <a:pt x="7538" y="7144"/>
                  </a:cubicBezTo>
                  <a:cubicBezTo>
                    <a:pt x="6586" y="8096"/>
                    <a:pt x="7538" y="7144"/>
                    <a:pt x="8491" y="7144"/>
                  </a:cubicBezTo>
                  <a:close/>
                </a:path>
              </a:pathLst>
            </a:custGeom>
            <a:grpFill/>
            <a:ln w="9525" cap="flat">
              <a:noFill/>
              <a:prstDash val="solid"/>
              <a:miter/>
            </a:ln>
          </p:spPr>
          <p:txBody>
            <a:bodyPr rtlCol="0" anchor="ctr"/>
            <a:lstStyle/>
            <a:p>
              <a:endParaRPr lang="en-US">
                <a:solidFill>
                  <a:prstClr val="black"/>
                </a:solidFill>
              </a:endParaRPr>
            </a:p>
          </p:txBody>
        </p:sp>
        <p:sp>
          <p:nvSpPr>
            <p:cNvPr id="328" name="Freeform: Shape 327">
              <a:extLst>
                <a:ext uri="{FF2B5EF4-FFF2-40B4-BE49-F238E27FC236}">
                  <a16:creationId xmlns:a16="http://schemas.microsoft.com/office/drawing/2014/main" xmlns="" id="{F84BDAD9-3DC2-4632-9A8E-C26A40142F3D}"/>
                </a:ext>
              </a:extLst>
            </p:cNvPr>
            <p:cNvSpPr/>
            <p:nvPr/>
          </p:nvSpPr>
          <p:spPr>
            <a:xfrm>
              <a:off x="7542371" y="270748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29" name="Freeform: Shape 328">
              <a:extLst>
                <a:ext uri="{FF2B5EF4-FFF2-40B4-BE49-F238E27FC236}">
                  <a16:creationId xmlns:a16="http://schemas.microsoft.com/office/drawing/2014/main" xmlns="" id="{FC25BFEF-1CAC-468B-A064-DC09D9791955}"/>
                </a:ext>
              </a:extLst>
            </p:cNvPr>
            <p:cNvSpPr/>
            <p:nvPr/>
          </p:nvSpPr>
          <p:spPr>
            <a:xfrm>
              <a:off x="7543720" y="2697956"/>
              <a:ext cx="9525" cy="9525"/>
            </a:xfrm>
            <a:custGeom>
              <a:avLst/>
              <a:gdLst>
                <a:gd name="connsiteX0" fmla="*/ 8653 w 9525"/>
                <a:gd name="connsiteY0" fmla="*/ 7144 h 9525"/>
                <a:gd name="connsiteX1" fmla="*/ 8653 w 9525"/>
                <a:gd name="connsiteY1" fmla="*/ 7144 h 9525"/>
              </a:gdLst>
              <a:ahLst/>
              <a:cxnLst>
                <a:cxn ang="0">
                  <a:pos x="connsiteX0" y="connsiteY0"/>
                </a:cxn>
                <a:cxn ang="0">
                  <a:pos x="connsiteX1" y="connsiteY1"/>
                </a:cxn>
              </a:cxnLst>
              <a:rect l="l" t="t" r="r" b="b"/>
              <a:pathLst>
                <a:path w="9525" h="9525">
                  <a:moveTo>
                    <a:pt x="8653" y="7144"/>
                  </a:moveTo>
                  <a:cubicBezTo>
                    <a:pt x="7700" y="8096"/>
                    <a:pt x="5796" y="9049"/>
                    <a:pt x="8653" y="7144"/>
                  </a:cubicBezTo>
                  <a:close/>
                </a:path>
              </a:pathLst>
            </a:custGeom>
            <a:grpFill/>
            <a:ln w="9525" cap="flat">
              <a:noFill/>
              <a:prstDash val="solid"/>
              <a:miter/>
            </a:ln>
          </p:spPr>
          <p:txBody>
            <a:bodyPr rtlCol="0" anchor="ctr"/>
            <a:lstStyle/>
            <a:p>
              <a:endParaRPr lang="en-US">
                <a:solidFill>
                  <a:prstClr val="black"/>
                </a:solidFill>
              </a:endParaRPr>
            </a:p>
          </p:txBody>
        </p:sp>
        <p:sp>
          <p:nvSpPr>
            <p:cNvPr id="330" name="Freeform: Shape 329">
              <a:extLst>
                <a:ext uri="{FF2B5EF4-FFF2-40B4-BE49-F238E27FC236}">
                  <a16:creationId xmlns:a16="http://schemas.microsoft.com/office/drawing/2014/main" xmlns="" id="{D941FB56-3362-45BA-9BCE-F5722EAC79B6}"/>
                </a:ext>
              </a:extLst>
            </p:cNvPr>
            <p:cNvSpPr/>
            <p:nvPr/>
          </p:nvSpPr>
          <p:spPr>
            <a:xfrm>
              <a:off x="7444264" y="2693193"/>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9049"/>
                  </a:ln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31" name="Freeform: Shape 330">
              <a:extLst>
                <a:ext uri="{FF2B5EF4-FFF2-40B4-BE49-F238E27FC236}">
                  <a16:creationId xmlns:a16="http://schemas.microsoft.com/office/drawing/2014/main" xmlns="" id="{E184F1A8-37F5-475A-9D2B-A114EC6EC5AC}"/>
                </a:ext>
              </a:extLst>
            </p:cNvPr>
            <p:cNvSpPr/>
            <p:nvPr/>
          </p:nvSpPr>
          <p:spPr>
            <a:xfrm>
              <a:off x="7407116" y="2689621"/>
              <a:ext cx="9525" cy="9525"/>
            </a:xfrm>
            <a:custGeom>
              <a:avLst/>
              <a:gdLst>
                <a:gd name="connsiteX0" fmla="*/ 7144 w 9525"/>
                <a:gd name="connsiteY0" fmla="*/ 7858 h 9525"/>
                <a:gd name="connsiteX1" fmla="*/ 7144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lnTo>
                    <a:pt x="7144" y="7858"/>
                  </a:lnTo>
                  <a:cubicBezTo>
                    <a:pt x="7144" y="6906"/>
                    <a:pt x="7144"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332" name="Freeform: Shape 331">
              <a:extLst>
                <a:ext uri="{FF2B5EF4-FFF2-40B4-BE49-F238E27FC236}">
                  <a16:creationId xmlns:a16="http://schemas.microsoft.com/office/drawing/2014/main" xmlns="" id="{9BF9945C-11EB-4167-B40A-4BB58538B3FE}"/>
                </a:ext>
              </a:extLst>
            </p:cNvPr>
            <p:cNvSpPr/>
            <p:nvPr/>
          </p:nvSpPr>
          <p:spPr>
            <a:xfrm>
              <a:off x="7316629" y="2687611"/>
              <a:ext cx="142875" cy="19050"/>
            </a:xfrm>
            <a:custGeom>
              <a:avLst/>
              <a:gdLst>
                <a:gd name="connsiteX0" fmla="*/ 7144 w 142875"/>
                <a:gd name="connsiteY0" fmla="*/ 7964 h 19050"/>
                <a:gd name="connsiteX1" fmla="*/ 143351 w 142875"/>
                <a:gd name="connsiteY1" fmla="*/ 10821 h 19050"/>
                <a:gd name="connsiteX2" fmla="*/ 7144 w 142875"/>
                <a:gd name="connsiteY2" fmla="*/ 7964 h 19050"/>
              </a:gdLst>
              <a:ahLst/>
              <a:cxnLst>
                <a:cxn ang="0">
                  <a:pos x="connsiteX0" y="connsiteY0"/>
                </a:cxn>
                <a:cxn ang="0">
                  <a:pos x="connsiteX1" y="connsiteY1"/>
                </a:cxn>
                <a:cxn ang="0">
                  <a:pos x="connsiteX2" y="connsiteY2"/>
                </a:cxn>
              </a:cxnLst>
              <a:rect l="l" t="t" r="r" b="b"/>
              <a:pathLst>
                <a:path w="142875" h="19050">
                  <a:moveTo>
                    <a:pt x="7144" y="7964"/>
                  </a:moveTo>
                  <a:cubicBezTo>
                    <a:pt x="22384" y="2249"/>
                    <a:pt x="143351" y="28919"/>
                    <a:pt x="143351" y="10821"/>
                  </a:cubicBezTo>
                  <a:cubicBezTo>
                    <a:pt x="133826" y="16536"/>
                    <a:pt x="11906" y="20346"/>
                    <a:pt x="7144" y="7964"/>
                  </a:cubicBezTo>
                  <a:close/>
                </a:path>
              </a:pathLst>
            </a:custGeom>
            <a:grpFill/>
            <a:ln w="9525" cap="flat">
              <a:noFill/>
              <a:prstDash val="solid"/>
              <a:miter/>
            </a:ln>
          </p:spPr>
          <p:txBody>
            <a:bodyPr rtlCol="0" anchor="ctr"/>
            <a:lstStyle/>
            <a:p>
              <a:endParaRPr lang="en-US">
                <a:solidFill>
                  <a:prstClr val="black"/>
                </a:solidFill>
              </a:endParaRPr>
            </a:p>
          </p:txBody>
        </p:sp>
        <p:sp>
          <p:nvSpPr>
            <p:cNvPr id="333" name="Freeform: Shape 332">
              <a:extLst>
                <a:ext uri="{FF2B5EF4-FFF2-40B4-BE49-F238E27FC236}">
                  <a16:creationId xmlns:a16="http://schemas.microsoft.com/office/drawing/2014/main" xmlns="" id="{94D9B60A-70FA-4A8D-892D-9282818E7D6E}"/>
                </a:ext>
              </a:extLst>
            </p:cNvPr>
            <p:cNvSpPr/>
            <p:nvPr/>
          </p:nvSpPr>
          <p:spPr>
            <a:xfrm>
              <a:off x="7353447" y="2688102"/>
              <a:ext cx="9525" cy="9525"/>
            </a:xfrm>
            <a:custGeom>
              <a:avLst/>
              <a:gdLst>
                <a:gd name="connsiteX0" fmla="*/ 10330 w 9525"/>
                <a:gd name="connsiteY0" fmla="*/ 10330 h 9525"/>
                <a:gd name="connsiteX1" fmla="*/ 10330 w 9525"/>
                <a:gd name="connsiteY1" fmla="*/ 10330 h 9525"/>
              </a:gdLst>
              <a:ahLst/>
              <a:cxnLst>
                <a:cxn ang="0">
                  <a:pos x="connsiteX0" y="connsiteY0"/>
                </a:cxn>
                <a:cxn ang="0">
                  <a:pos x="connsiteX1" y="connsiteY1"/>
                </a:cxn>
              </a:cxnLst>
              <a:rect l="l" t="t" r="r" b="b"/>
              <a:pathLst>
                <a:path w="9525" h="9525">
                  <a:moveTo>
                    <a:pt x="10330" y="10330"/>
                  </a:moveTo>
                  <a:cubicBezTo>
                    <a:pt x="3663" y="3663"/>
                    <a:pt x="9378" y="9378"/>
                    <a:pt x="10330" y="10330"/>
                  </a:cubicBezTo>
                  <a:close/>
                </a:path>
              </a:pathLst>
            </a:custGeom>
            <a:grpFill/>
            <a:ln w="9525" cap="flat">
              <a:noFill/>
              <a:prstDash val="solid"/>
              <a:miter/>
            </a:ln>
          </p:spPr>
          <p:txBody>
            <a:bodyPr rtlCol="0" anchor="ctr"/>
            <a:lstStyle/>
            <a:p>
              <a:endParaRPr lang="en-US">
                <a:solidFill>
                  <a:prstClr val="black"/>
                </a:solidFill>
              </a:endParaRPr>
            </a:p>
          </p:txBody>
        </p:sp>
        <p:sp>
          <p:nvSpPr>
            <p:cNvPr id="334" name="Freeform: Shape 333">
              <a:extLst>
                <a:ext uri="{FF2B5EF4-FFF2-40B4-BE49-F238E27FC236}">
                  <a16:creationId xmlns:a16="http://schemas.microsoft.com/office/drawing/2014/main" xmlns="" id="{6E79FF00-6326-4A91-A5B2-0E69F0126458}"/>
                </a:ext>
              </a:extLst>
            </p:cNvPr>
            <p:cNvSpPr/>
            <p:nvPr/>
          </p:nvSpPr>
          <p:spPr>
            <a:xfrm>
              <a:off x="7352676" y="2690336"/>
              <a:ext cx="9525" cy="9525"/>
            </a:xfrm>
            <a:custGeom>
              <a:avLst/>
              <a:gdLst>
                <a:gd name="connsiteX0" fmla="*/ 8243 w 9525"/>
                <a:gd name="connsiteY0" fmla="*/ 7144 h 9525"/>
                <a:gd name="connsiteX1" fmla="*/ 8243 w 9525"/>
                <a:gd name="connsiteY1" fmla="*/ 7144 h 9525"/>
              </a:gdLst>
              <a:ahLst/>
              <a:cxnLst>
                <a:cxn ang="0">
                  <a:pos x="connsiteX0" y="connsiteY0"/>
                </a:cxn>
                <a:cxn ang="0">
                  <a:pos x="connsiteX1" y="connsiteY1"/>
                </a:cxn>
              </a:cxnLst>
              <a:rect l="l" t="t" r="r" b="b"/>
              <a:pathLst>
                <a:path w="9525" h="9525">
                  <a:moveTo>
                    <a:pt x="8243" y="7144"/>
                  </a:moveTo>
                  <a:cubicBezTo>
                    <a:pt x="6339" y="9049"/>
                    <a:pt x="7291" y="9049"/>
                    <a:pt x="8243" y="7144"/>
                  </a:cubicBezTo>
                  <a:close/>
                </a:path>
              </a:pathLst>
            </a:custGeom>
            <a:grpFill/>
            <a:ln w="9525" cap="flat">
              <a:noFill/>
              <a:prstDash val="solid"/>
              <a:miter/>
            </a:ln>
          </p:spPr>
          <p:txBody>
            <a:bodyPr rtlCol="0" anchor="ctr"/>
            <a:lstStyle/>
            <a:p>
              <a:endParaRPr lang="en-US">
                <a:solidFill>
                  <a:prstClr val="black"/>
                </a:solidFill>
              </a:endParaRPr>
            </a:p>
          </p:txBody>
        </p:sp>
        <p:sp>
          <p:nvSpPr>
            <p:cNvPr id="335" name="Freeform: Shape 334">
              <a:extLst>
                <a:ext uri="{FF2B5EF4-FFF2-40B4-BE49-F238E27FC236}">
                  <a16:creationId xmlns:a16="http://schemas.microsoft.com/office/drawing/2014/main" xmlns="" id="{B855D0B5-88AC-4A93-B883-906A0EA91DA4}"/>
                </a:ext>
              </a:extLst>
            </p:cNvPr>
            <p:cNvSpPr/>
            <p:nvPr/>
          </p:nvSpPr>
          <p:spPr>
            <a:xfrm>
              <a:off x="7304246" y="2688960"/>
              <a:ext cx="9525" cy="9525"/>
            </a:xfrm>
            <a:custGeom>
              <a:avLst/>
              <a:gdLst>
                <a:gd name="connsiteX0" fmla="*/ 10001 w 9525"/>
                <a:gd name="connsiteY0" fmla="*/ 7567 h 9525"/>
                <a:gd name="connsiteX1" fmla="*/ 7144 w 9525"/>
                <a:gd name="connsiteY1" fmla="*/ 7567 h 9525"/>
                <a:gd name="connsiteX2" fmla="*/ 10001 w 9525"/>
                <a:gd name="connsiteY2" fmla="*/ 7567 h 9525"/>
              </a:gdLst>
              <a:ahLst/>
              <a:cxnLst>
                <a:cxn ang="0">
                  <a:pos x="connsiteX0" y="connsiteY0"/>
                </a:cxn>
                <a:cxn ang="0">
                  <a:pos x="connsiteX1" y="connsiteY1"/>
                </a:cxn>
                <a:cxn ang="0">
                  <a:pos x="connsiteX2" y="connsiteY2"/>
                </a:cxn>
              </a:cxnLst>
              <a:rect l="l" t="t" r="r" b="b"/>
              <a:pathLst>
                <a:path w="9525" h="9525">
                  <a:moveTo>
                    <a:pt x="10001" y="7567"/>
                  </a:moveTo>
                  <a:cubicBezTo>
                    <a:pt x="10001" y="7567"/>
                    <a:pt x="9049" y="6615"/>
                    <a:pt x="7144" y="7567"/>
                  </a:cubicBezTo>
                  <a:cubicBezTo>
                    <a:pt x="9049" y="7567"/>
                    <a:pt x="10001" y="8520"/>
                    <a:pt x="10001" y="7567"/>
                  </a:cubicBezTo>
                  <a:close/>
                </a:path>
              </a:pathLst>
            </a:custGeom>
            <a:grpFill/>
            <a:ln w="9525" cap="flat">
              <a:noFill/>
              <a:prstDash val="solid"/>
              <a:miter/>
            </a:ln>
          </p:spPr>
          <p:txBody>
            <a:bodyPr rtlCol="0" anchor="ctr"/>
            <a:lstStyle/>
            <a:p>
              <a:endParaRPr lang="en-US">
                <a:solidFill>
                  <a:prstClr val="black"/>
                </a:solidFill>
              </a:endParaRPr>
            </a:p>
          </p:txBody>
        </p:sp>
        <p:sp>
          <p:nvSpPr>
            <p:cNvPr id="336" name="Freeform: Shape 335">
              <a:extLst>
                <a:ext uri="{FF2B5EF4-FFF2-40B4-BE49-F238E27FC236}">
                  <a16:creationId xmlns:a16="http://schemas.microsoft.com/office/drawing/2014/main" xmlns="" id="{CDBE60D6-86AF-4EF0-AEDF-B01B3E23B01B}"/>
                </a:ext>
              </a:extLst>
            </p:cNvPr>
            <p:cNvSpPr/>
            <p:nvPr/>
          </p:nvSpPr>
          <p:spPr>
            <a:xfrm>
              <a:off x="7305199" y="269128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8096"/>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37" name="Freeform: Shape 336">
              <a:extLst>
                <a:ext uri="{FF2B5EF4-FFF2-40B4-BE49-F238E27FC236}">
                  <a16:creationId xmlns:a16="http://schemas.microsoft.com/office/drawing/2014/main" xmlns="" id="{9A5A9D12-000C-41AA-A5FC-41D023597BB1}"/>
                </a:ext>
              </a:extLst>
            </p:cNvPr>
            <p:cNvSpPr/>
            <p:nvPr/>
          </p:nvSpPr>
          <p:spPr>
            <a:xfrm>
              <a:off x="7238509" y="2691288"/>
              <a:ext cx="76200" cy="9525"/>
            </a:xfrm>
            <a:custGeom>
              <a:avLst/>
              <a:gdLst>
                <a:gd name="connsiteX0" fmla="*/ 7159 w 76200"/>
                <a:gd name="connsiteY0" fmla="*/ 7144 h 9525"/>
                <a:gd name="connsiteX1" fmla="*/ 72881 w 76200"/>
                <a:gd name="connsiteY1" fmla="*/ 8096 h 9525"/>
                <a:gd name="connsiteX2" fmla="*/ 64309 w 76200"/>
                <a:gd name="connsiteY2" fmla="*/ 10954 h 9525"/>
                <a:gd name="connsiteX3" fmla="*/ 7159 w 76200"/>
                <a:gd name="connsiteY3" fmla="*/ 7144 h 9525"/>
              </a:gdLst>
              <a:ahLst/>
              <a:cxnLst>
                <a:cxn ang="0">
                  <a:pos x="connsiteX0" y="connsiteY0"/>
                </a:cxn>
                <a:cxn ang="0">
                  <a:pos x="connsiteX1" y="connsiteY1"/>
                </a:cxn>
                <a:cxn ang="0">
                  <a:pos x="connsiteX2" y="connsiteY2"/>
                </a:cxn>
                <a:cxn ang="0">
                  <a:pos x="connsiteX3" y="connsiteY3"/>
                </a:cxn>
              </a:cxnLst>
              <a:rect l="l" t="t" r="r" b="b"/>
              <a:pathLst>
                <a:path w="76200" h="9525">
                  <a:moveTo>
                    <a:pt x="7159" y="7144"/>
                  </a:moveTo>
                  <a:cubicBezTo>
                    <a:pt x="6206" y="7144"/>
                    <a:pt x="50022" y="15716"/>
                    <a:pt x="72881" y="8096"/>
                  </a:cubicBezTo>
                  <a:cubicBezTo>
                    <a:pt x="63356" y="9049"/>
                    <a:pt x="60499" y="10001"/>
                    <a:pt x="64309" y="10954"/>
                  </a:cubicBezTo>
                  <a:cubicBezTo>
                    <a:pt x="68119" y="3334"/>
                    <a:pt x="7159" y="10954"/>
                    <a:pt x="7159" y="7144"/>
                  </a:cubicBezTo>
                  <a:close/>
                </a:path>
              </a:pathLst>
            </a:custGeom>
            <a:grpFill/>
            <a:ln w="9525" cap="flat">
              <a:noFill/>
              <a:prstDash val="solid"/>
              <a:miter/>
            </a:ln>
          </p:spPr>
          <p:txBody>
            <a:bodyPr rtlCol="0" anchor="ctr"/>
            <a:lstStyle/>
            <a:p>
              <a:endParaRPr lang="en-US">
                <a:solidFill>
                  <a:prstClr val="black"/>
                </a:solidFill>
              </a:endParaRPr>
            </a:p>
          </p:txBody>
        </p:sp>
        <p:sp>
          <p:nvSpPr>
            <p:cNvPr id="338" name="Freeform: Shape 337">
              <a:extLst>
                <a:ext uri="{FF2B5EF4-FFF2-40B4-BE49-F238E27FC236}">
                  <a16:creationId xmlns:a16="http://schemas.microsoft.com/office/drawing/2014/main" xmlns="" id="{552C614C-619E-4561-8F6E-B0202879EA35}"/>
                </a:ext>
              </a:extLst>
            </p:cNvPr>
            <p:cNvSpPr/>
            <p:nvPr/>
          </p:nvSpPr>
          <p:spPr>
            <a:xfrm>
              <a:off x="7222037" y="2694299"/>
              <a:ext cx="9525" cy="9525"/>
            </a:xfrm>
            <a:custGeom>
              <a:avLst/>
              <a:gdLst>
                <a:gd name="connsiteX0" fmla="*/ 9344 w 9525"/>
                <a:gd name="connsiteY0" fmla="*/ 8896 h 9525"/>
                <a:gd name="connsiteX1" fmla="*/ 9344 w 9525"/>
                <a:gd name="connsiteY1" fmla="*/ 8896 h 9525"/>
              </a:gdLst>
              <a:ahLst/>
              <a:cxnLst>
                <a:cxn ang="0">
                  <a:pos x="connsiteX0" y="connsiteY0"/>
                </a:cxn>
                <a:cxn ang="0">
                  <a:pos x="connsiteX1" y="connsiteY1"/>
                </a:cxn>
              </a:cxnLst>
              <a:rect l="l" t="t" r="r" b="b"/>
              <a:pathLst>
                <a:path w="9525" h="9525">
                  <a:moveTo>
                    <a:pt x="9344" y="8896"/>
                  </a:moveTo>
                  <a:cubicBezTo>
                    <a:pt x="7438" y="4133"/>
                    <a:pt x="5533" y="10801"/>
                    <a:pt x="9344" y="8896"/>
                  </a:cubicBezTo>
                  <a:close/>
                </a:path>
              </a:pathLst>
            </a:custGeom>
            <a:grpFill/>
            <a:ln w="9525" cap="flat">
              <a:noFill/>
              <a:prstDash val="solid"/>
              <a:miter/>
            </a:ln>
          </p:spPr>
          <p:txBody>
            <a:bodyPr rtlCol="0" anchor="ctr"/>
            <a:lstStyle/>
            <a:p>
              <a:endParaRPr lang="en-US">
                <a:solidFill>
                  <a:prstClr val="black"/>
                </a:solidFill>
              </a:endParaRPr>
            </a:p>
          </p:txBody>
        </p:sp>
        <p:sp>
          <p:nvSpPr>
            <p:cNvPr id="339" name="Freeform: Shape 338">
              <a:extLst>
                <a:ext uri="{FF2B5EF4-FFF2-40B4-BE49-F238E27FC236}">
                  <a16:creationId xmlns:a16="http://schemas.microsoft.com/office/drawing/2014/main" xmlns="" id="{549BB059-0338-4DC9-8114-8E861AA63854}"/>
                </a:ext>
              </a:extLst>
            </p:cNvPr>
            <p:cNvSpPr/>
            <p:nvPr/>
          </p:nvSpPr>
          <p:spPr>
            <a:xfrm>
              <a:off x="7196614" y="2686932"/>
              <a:ext cx="19050" cy="19050"/>
            </a:xfrm>
            <a:custGeom>
              <a:avLst/>
              <a:gdLst>
                <a:gd name="connsiteX0" fmla="*/ 7144 w 19050"/>
                <a:gd name="connsiteY0" fmla="*/ 14358 h 19050"/>
                <a:gd name="connsiteX1" fmla="*/ 7144 w 19050"/>
                <a:gd name="connsiteY1" fmla="*/ 14358 h 19050"/>
              </a:gdLst>
              <a:ahLst/>
              <a:cxnLst>
                <a:cxn ang="0">
                  <a:pos x="connsiteX0" y="connsiteY0"/>
                </a:cxn>
                <a:cxn ang="0">
                  <a:pos x="connsiteX1" y="connsiteY1"/>
                </a:cxn>
              </a:cxnLst>
              <a:rect l="l" t="t" r="r" b="b"/>
              <a:pathLst>
                <a:path w="19050" h="19050">
                  <a:moveTo>
                    <a:pt x="7144" y="14358"/>
                  </a:moveTo>
                  <a:cubicBezTo>
                    <a:pt x="20479" y="-2787"/>
                    <a:pt x="12859" y="16263"/>
                    <a:pt x="7144" y="14358"/>
                  </a:cubicBezTo>
                  <a:close/>
                </a:path>
              </a:pathLst>
            </a:custGeom>
            <a:grpFill/>
            <a:ln w="9525" cap="flat">
              <a:noFill/>
              <a:prstDash val="solid"/>
              <a:miter/>
            </a:ln>
          </p:spPr>
          <p:txBody>
            <a:bodyPr rtlCol="0" anchor="ctr"/>
            <a:lstStyle/>
            <a:p>
              <a:endParaRPr lang="en-US">
                <a:solidFill>
                  <a:prstClr val="black"/>
                </a:solidFill>
              </a:endParaRPr>
            </a:p>
          </p:txBody>
        </p:sp>
        <p:sp>
          <p:nvSpPr>
            <p:cNvPr id="340" name="Freeform: Shape 339">
              <a:extLst>
                <a:ext uri="{FF2B5EF4-FFF2-40B4-BE49-F238E27FC236}">
                  <a16:creationId xmlns:a16="http://schemas.microsoft.com/office/drawing/2014/main" xmlns="" id="{156756EE-626B-45D4-AB35-D70654503FD9}"/>
                </a:ext>
              </a:extLst>
            </p:cNvPr>
            <p:cNvSpPr/>
            <p:nvPr/>
          </p:nvSpPr>
          <p:spPr>
            <a:xfrm>
              <a:off x="7194709" y="2696983"/>
              <a:ext cx="9525" cy="9525"/>
            </a:xfrm>
            <a:custGeom>
              <a:avLst/>
              <a:gdLst>
                <a:gd name="connsiteX0" fmla="*/ 7144 w 9525"/>
                <a:gd name="connsiteY0" fmla="*/ 9069 h 9525"/>
                <a:gd name="connsiteX1" fmla="*/ 7144 w 9525"/>
                <a:gd name="connsiteY1" fmla="*/ 9069 h 9525"/>
              </a:gdLst>
              <a:ahLst/>
              <a:cxnLst>
                <a:cxn ang="0">
                  <a:pos x="connsiteX0" y="connsiteY0"/>
                </a:cxn>
                <a:cxn ang="0">
                  <a:pos x="connsiteX1" y="connsiteY1"/>
                </a:cxn>
              </a:cxnLst>
              <a:rect l="l" t="t" r="r" b="b"/>
              <a:pathLst>
                <a:path w="9525" h="9525">
                  <a:moveTo>
                    <a:pt x="7144" y="9069"/>
                  </a:moveTo>
                  <a:cubicBezTo>
                    <a:pt x="8096" y="8117"/>
                    <a:pt x="7144" y="5259"/>
                    <a:pt x="7144" y="9069"/>
                  </a:cubicBezTo>
                  <a:close/>
                </a:path>
              </a:pathLst>
            </a:custGeom>
            <a:grpFill/>
            <a:ln w="9525" cap="flat">
              <a:noFill/>
              <a:prstDash val="solid"/>
              <a:miter/>
            </a:ln>
          </p:spPr>
          <p:txBody>
            <a:bodyPr rtlCol="0" anchor="ctr"/>
            <a:lstStyle/>
            <a:p>
              <a:endParaRPr lang="en-US">
                <a:solidFill>
                  <a:prstClr val="black"/>
                </a:solidFill>
              </a:endParaRPr>
            </a:p>
          </p:txBody>
        </p:sp>
        <p:sp>
          <p:nvSpPr>
            <p:cNvPr id="341" name="Freeform: Shape 340">
              <a:extLst>
                <a:ext uri="{FF2B5EF4-FFF2-40B4-BE49-F238E27FC236}">
                  <a16:creationId xmlns:a16="http://schemas.microsoft.com/office/drawing/2014/main" xmlns="" id="{BB12B297-F738-4E6B-A193-B7DEB1F1FE21}"/>
                </a:ext>
              </a:extLst>
            </p:cNvPr>
            <p:cNvSpPr/>
            <p:nvPr/>
          </p:nvSpPr>
          <p:spPr>
            <a:xfrm>
              <a:off x="7783867" y="2808446"/>
              <a:ext cx="9525" cy="9525"/>
            </a:xfrm>
            <a:custGeom>
              <a:avLst/>
              <a:gdLst>
                <a:gd name="connsiteX0" fmla="*/ 9488 w 9525"/>
                <a:gd name="connsiteY0" fmla="*/ 7144 h 9525"/>
                <a:gd name="connsiteX1" fmla="*/ 9488 w 9525"/>
                <a:gd name="connsiteY1" fmla="*/ 7144 h 9525"/>
              </a:gdLst>
              <a:ahLst/>
              <a:cxnLst>
                <a:cxn ang="0">
                  <a:pos x="connsiteX0" y="connsiteY0"/>
                </a:cxn>
                <a:cxn ang="0">
                  <a:pos x="connsiteX1" y="connsiteY1"/>
                </a:cxn>
              </a:cxnLst>
              <a:rect l="l" t="t" r="r" b="b"/>
              <a:pathLst>
                <a:path w="9525" h="9525">
                  <a:moveTo>
                    <a:pt x="9488" y="7144"/>
                  </a:moveTo>
                  <a:cubicBezTo>
                    <a:pt x="8536" y="7144"/>
                    <a:pt x="4726" y="9049"/>
                    <a:pt x="9488" y="7144"/>
                  </a:cubicBezTo>
                  <a:close/>
                </a:path>
              </a:pathLst>
            </a:custGeom>
            <a:grpFill/>
            <a:ln w="9525" cap="flat">
              <a:noFill/>
              <a:prstDash val="solid"/>
              <a:miter/>
            </a:ln>
          </p:spPr>
          <p:txBody>
            <a:bodyPr rtlCol="0" anchor="ctr"/>
            <a:lstStyle/>
            <a:p>
              <a:endParaRPr lang="en-US">
                <a:solidFill>
                  <a:prstClr val="black"/>
                </a:solidFill>
              </a:endParaRPr>
            </a:p>
          </p:txBody>
        </p:sp>
        <p:sp>
          <p:nvSpPr>
            <p:cNvPr id="342" name="Freeform: Shape 341">
              <a:extLst>
                <a:ext uri="{FF2B5EF4-FFF2-40B4-BE49-F238E27FC236}">
                  <a16:creationId xmlns:a16="http://schemas.microsoft.com/office/drawing/2014/main" xmlns="" id="{4AFE33D0-5855-4E5A-92EC-DB26837A14A3}"/>
                </a:ext>
              </a:extLst>
            </p:cNvPr>
            <p:cNvSpPr/>
            <p:nvPr/>
          </p:nvSpPr>
          <p:spPr>
            <a:xfrm>
              <a:off x="7775734" y="2798921"/>
              <a:ext cx="19050" cy="19050"/>
            </a:xfrm>
            <a:custGeom>
              <a:avLst/>
              <a:gdLst>
                <a:gd name="connsiteX0" fmla="*/ 7144 w 19050"/>
                <a:gd name="connsiteY0" fmla="*/ 7144 h 19050"/>
                <a:gd name="connsiteX1" fmla="*/ 7144 w 19050"/>
                <a:gd name="connsiteY1" fmla="*/ 7144 h 19050"/>
              </a:gdLst>
              <a:ahLst/>
              <a:cxnLst>
                <a:cxn ang="0">
                  <a:pos x="connsiteX0" y="connsiteY0"/>
                </a:cxn>
                <a:cxn ang="0">
                  <a:pos x="connsiteX1" y="connsiteY1"/>
                </a:cxn>
              </a:cxnLst>
              <a:rect l="l" t="t" r="r" b="b"/>
              <a:pathLst>
                <a:path w="19050" h="19050">
                  <a:moveTo>
                    <a:pt x="7144" y="7144"/>
                  </a:moveTo>
                  <a:cubicBezTo>
                    <a:pt x="17621" y="24289"/>
                    <a:pt x="10954" y="1381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43" name="Freeform: Shape 342">
              <a:extLst>
                <a:ext uri="{FF2B5EF4-FFF2-40B4-BE49-F238E27FC236}">
                  <a16:creationId xmlns:a16="http://schemas.microsoft.com/office/drawing/2014/main" xmlns="" id="{FA391B56-A5E7-4788-8569-5FC0A4D609D0}"/>
                </a:ext>
              </a:extLst>
            </p:cNvPr>
            <p:cNvSpPr/>
            <p:nvPr/>
          </p:nvSpPr>
          <p:spPr>
            <a:xfrm>
              <a:off x="7772876" y="2804636"/>
              <a:ext cx="9525" cy="19050"/>
            </a:xfrm>
            <a:custGeom>
              <a:avLst/>
              <a:gdLst>
                <a:gd name="connsiteX0" fmla="*/ 8096 w 9525"/>
                <a:gd name="connsiteY0" fmla="*/ 11906 h 19050"/>
                <a:gd name="connsiteX1" fmla="*/ 7144 w 9525"/>
                <a:gd name="connsiteY1" fmla="*/ 7144 h 19050"/>
                <a:gd name="connsiteX2" fmla="*/ 8096 w 9525"/>
                <a:gd name="connsiteY2" fmla="*/ 11906 h 19050"/>
              </a:gdLst>
              <a:ahLst/>
              <a:cxnLst>
                <a:cxn ang="0">
                  <a:pos x="connsiteX0" y="connsiteY0"/>
                </a:cxn>
                <a:cxn ang="0">
                  <a:pos x="connsiteX1" y="connsiteY1"/>
                </a:cxn>
                <a:cxn ang="0">
                  <a:pos x="connsiteX2" y="connsiteY2"/>
                </a:cxn>
              </a:cxnLst>
              <a:rect l="l" t="t" r="r" b="b"/>
              <a:pathLst>
                <a:path w="9525" h="19050">
                  <a:moveTo>
                    <a:pt x="8096" y="11906"/>
                  </a:moveTo>
                  <a:cubicBezTo>
                    <a:pt x="8096" y="10001"/>
                    <a:pt x="8096" y="9049"/>
                    <a:pt x="7144" y="7144"/>
                  </a:cubicBezTo>
                  <a:cubicBezTo>
                    <a:pt x="8096" y="9049"/>
                    <a:pt x="7144" y="10954"/>
                    <a:pt x="8096" y="11906"/>
                  </a:cubicBezTo>
                  <a:close/>
                </a:path>
              </a:pathLst>
            </a:custGeom>
            <a:grpFill/>
            <a:ln w="9525" cap="flat">
              <a:noFill/>
              <a:prstDash val="solid"/>
              <a:miter/>
            </a:ln>
          </p:spPr>
          <p:txBody>
            <a:bodyPr rtlCol="0" anchor="ctr"/>
            <a:lstStyle/>
            <a:p>
              <a:endParaRPr lang="en-US">
                <a:solidFill>
                  <a:prstClr val="black"/>
                </a:solidFill>
              </a:endParaRPr>
            </a:p>
          </p:txBody>
        </p:sp>
        <p:sp>
          <p:nvSpPr>
            <p:cNvPr id="344" name="Freeform: Shape 343">
              <a:extLst>
                <a:ext uri="{FF2B5EF4-FFF2-40B4-BE49-F238E27FC236}">
                  <a16:creationId xmlns:a16="http://schemas.microsoft.com/office/drawing/2014/main" xmlns="" id="{53EA88C8-0265-4E5C-9425-CECCA38ECEF1}"/>
                </a:ext>
              </a:extLst>
            </p:cNvPr>
            <p:cNvSpPr/>
            <p:nvPr/>
          </p:nvSpPr>
          <p:spPr>
            <a:xfrm>
              <a:off x="7771448" y="2809927"/>
              <a:ext cx="9525" cy="9525"/>
            </a:xfrm>
            <a:custGeom>
              <a:avLst/>
              <a:gdLst>
                <a:gd name="connsiteX0" fmla="*/ 8572 w 9525"/>
                <a:gd name="connsiteY0" fmla="*/ 7567 h 9525"/>
                <a:gd name="connsiteX1" fmla="*/ 8572 w 9525"/>
                <a:gd name="connsiteY1" fmla="*/ 7567 h 9525"/>
              </a:gdLst>
              <a:ahLst/>
              <a:cxnLst>
                <a:cxn ang="0">
                  <a:pos x="connsiteX0" y="connsiteY0"/>
                </a:cxn>
                <a:cxn ang="0">
                  <a:pos x="connsiteX1" y="connsiteY1"/>
                </a:cxn>
              </a:cxnLst>
              <a:rect l="l" t="t" r="r" b="b"/>
              <a:pathLst>
                <a:path w="9525" h="9525">
                  <a:moveTo>
                    <a:pt x="8572" y="7567"/>
                  </a:moveTo>
                  <a:cubicBezTo>
                    <a:pt x="6668" y="7567"/>
                    <a:pt x="6668" y="6615"/>
                    <a:pt x="8572" y="7567"/>
                  </a:cubicBezTo>
                  <a:close/>
                </a:path>
              </a:pathLst>
            </a:custGeom>
            <a:grpFill/>
            <a:ln w="9525" cap="flat">
              <a:noFill/>
              <a:prstDash val="solid"/>
              <a:miter/>
            </a:ln>
          </p:spPr>
          <p:txBody>
            <a:bodyPr rtlCol="0" anchor="ctr"/>
            <a:lstStyle/>
            <a:p>
              <a:endParaRPr lang="en-US">
                <a:solidFill>
                  <a:prstClr val="black"/>
                </a:solidFill>
              </a:endParaRPr>
            </a:p>
          </p:txBody>
        </p:sp>
        <p:sp>
          <p:nvSpPr>
            <p:cNvPr id="345" name="Freeform: Shape 344">
              <a:extLst>
                <a:ext uri="{FF2B5EF4-FFF2-40B4-BE49-F238E27FC236}">
                  <a16:creationId xmlns:a16="http://schemas.microsoft.com/office/drawing/2014/main" xmlns="" id="{D05FE99F-7FE0-4BD0-B864-F7689E47F677}"/>
                </a:ext>
              </a:extLst>
            </p:cNvPr>
            <p:cNvSpPr/>
            <p:nvPr/>
          </p:nvSpPr>
          <p:spPr>
            <a:xfrm>
              <a:off x="7764833" y="2811303"/>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7567" y="7144"/>
                    <a:pt x="6615" y="8096"/>
                    <a:pt x="7567" y="7144"/>
                  </a:cubicBezTo>
                  <a:cubicBezTo>
                    <a:pt x="7567" y="9049"/>
                    <a:pt x="7567" y="8096"/>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346" name="Freeform: Shape 345">
              <a:extLst>
                <a:ext uri="{FF2B5EF4-FFF2-40B4-BE49-F238E27FC236}">
                  <a16:creationId xmlns:a16="http://schemas.microsoft.com/office/drawing/2014/main" xmlns="" id="{079F16FA-0017-4B5B-AA13-3FDEED74365C}"/>
                </a:ext>
              </a:extLst>
            </p:cNvPr>
            <p:cNvSpPr/>
            <p:nvPr/>
          </p:nvSpPr>
          <p:spPr>
            <a:xfrm>
              <a:off x="7761446" y="2802579"/>
              <a:ext cx="19050" cy="19050"/>
            </a:xfrm>
            <a:custGeom>
              <a:avLst/>
              <a:gdLst>
                <a:gd name="connsiteX0" fmla="*/ 7144 w 19050"/>
                <a:gd name="connsiteY0" fmla="*/ 17773 h 19050"/>
                <a:gd name="connsiteX1" fmla="*/ 7144 w 19050"/>
                <a:gd name="connsiteY1" fmla="*/ 17773 h 19050"/>
              </a:gdLst>
              <a:ahLst/>
              <a:cxnLst>
                <a:cxn ang="0">
                  <a:pos x="connsiteX0" y="connsiteY0"/>
                </a:cxn>
                <a:cxn ang="0">
                  <a:pos x="connsiteX1" y="connsiteY1"/>
                </a:cxn>
              </a:cxnLst>
              <a:rect l="l" t="t" r="r" b="b"/>
              <a:pathLst>
                <a:path w="19050" h="19050">
                  <a:moveTo>
                    <a:pt x="7144" y="17773"/>
                  </a:moveTo>
                  <a:cubicBezTo>
                    <a:pt x="10001" y="21583"/>
                    <a:pt x="18574" y="-7945"/>
                    <a:pt x="7144" y="17773"/>
                  </a:cubicBezTo>
                  <a:close/>
                </a:path>
              </a:pathLst>
            </a:custGeom>
            <a:grpFill/>
            <a:ln w="9525" cap="flat">
              <a:noFill/>
              <a:prstDash val="solid"/>
              <a:miter/>
            </a:ln>
          </p:spPr>
          <p:txBody>
            <a:bodyPr rtlCol="0" anchor="ctr"/>
            <a:lstStyle/>
            <a:p>
              <a:endParaRPr lang="en-US">
                <a:solidFill>
                  <a:prstClr val="black"/>
                </a:solidFill>
              </a:endParaRPr>
            </a:p>
          </p:txBody>
        </p:sp>
        <p:sp>
          <p:nvSpPr>
            <p:cNvPr id="347" name="Freeform: Shape 346">
              <a:extLst>
                <a:ext uri="{FF2B5EF4-FFF2-40B4-BE49-F238E27FC236}">
                  <a16:creationId xmlns:a16="http://schemas.microsoft.com/office/drawing/2014/main" xmlns="" id="{FB848461-D0ED-4201-A29A-667AB5DBF3BC}"/>
                </a:ext>
              </a:extLst>
            </p:cNvPr>
            <p:cNvSpPr/>
            <p:nvPr/>
          </p:nvSpPr>
          <p:spPr>
            <a:xfrm>
              <a:off x="7765256" y="2810880"/>
              <a:ext cx="9525" cy="9525"/>
            </a:xfrm>
            <a:custGeom>
              <a:avLst/>
              <a:gdLst>
                <a:gd name="connsiteX0" fmla="*/ 7144 w 9525"/>
                <a:gd name="connsiteY0" fmla="*/ 7567 h 9525"/>
                <a:gd name="connsiteX1" fmla="*/ 7144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7144" y="7567"/>
                    <a:pt x="8096" y="7567"/>
                    <a:pt x="7144" y="7567"/>
                  </a:cubicBezTo>
                  <a:cubicBezTo>
                    <a:pt x="7144" y="6615"/>
                    <a:pt x="7144"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348" name="Freeform: Shape 347">
              <a:extLst>
                <a:ext uri="{FF2B5EF4-FFF2-40B4-BE49-F238E27FC236}">
                  <a16:creationId xmlns:a16="http://schemas.microsoft.com/office/drawing/2014/main" xmlns="" id="{3408047F-A323-46F3-9B81-6177D34F8455}"/>
                </a:ext>
              </a:extLst>
            </p:cNvPr>
            <p:cNvSpPr/>
            <p:nvPr/>
          </p:nvSpPr>
          <p:spPr>
            <a:xfrm>
              <a:off x="7769066" y="2808538"/>
              <a:ext cx="9525" cy="9525"/>
            </a:xfrm>
            <a:custGeom>
              <a:avLst/>
              <a:gdLst>
                <a:gd name="connsiteX0" fmla="*/ 7144 w 9525"/>
                <a:gd name="connsiteY0" fmla="*/ 9909 h 9525"/>
                <a:gd name="connsiteX1" fmla="*/ 7144 w 9525"/>
                <a:gd name="connsiteY1" fmla="*/ 9909 h 9525"/>
              </a:gdLst>
              <a:ahLst/>
              <a:cxnLst>
                <a:cxn ang="0">
                  <a:pos x="connsiteX0" y="connsiteY0"/>
                </a:cxn>
                <a:cxn ang="0">
                  <a:pos x="connsiteX1" y="connsiteY1"/>
                </a:cxn>
              </a:cxnLst>
              <a:rect l="l" t="t" r="r" b="b"/>
              <a:pathLst>
                <a:path w="9525" h="9525">
                  <a:moveTo>
                    <a:pt x="7144" y="9909"/>
                  </a:moveTo>
                  <a:cubicBezTo>
                    <a:pt x="7144" y="8956"/>
                    <a:pt x="8096" y="4194"/>
                    <a:pt x="7144" y="9909"/>
                  </a:cubicBezTo>
                  <a:close/>
                </a:path>
              </a:pathLst>
            </a:custGeom>
            <a:grpFill/>
            <a:ln w="9525" cap="flat">
              <a:noFill/>
              <a:prstDash val="solid"/>
              <a:miter/>
            </a:ln>
          </p:spPr>
          <p:txBody>
            <a:bodyPr rtlCol="0" anchor="ctr"/>
            <a:lstStyle/>
            <a:p>
              <a:endParaRPr lang="en-US">
                <a:solidFill>
                  <a:prstClr val="black"/>
                </a:solidFill>
              </a:endParaRPr>
            </a:p>
          </p:txBody>
        </p:sp>
        <p:sp>
          <p:nvSpPr>
            <p:cNvPr id="349" name="Freeform: Shape 348">
              <a:extLst>
                <a:ext uri="{FF2B5EF4-FFF2-40B4-BE49-F238E27FC236}">
                  <a16:creationId xmlns:a16="http://schemas.microsoft.com/office/drawing/2014/main" xmlns="" id="{6DD1F1CD-73BC-4024-87CC-BB31BA0D3EFC}"/>
                </a:ext>
              </a:extLst>
            </p:cNvPr>
            <p:cNvSpPr/>
            <p:nvPr/>
          </p:nvSpPr>
          <p:spPr>
            <a:xfrm>
              <a:off x="7752545" y="2805850"/>
              <a:ext cx="9525" cy="19050"/>
            </a:xfrm>
            <a:custGeom>
              <a:avLst/>
              <a:gdLst>
                <a:gd name="connsiteX0" fmla="*/ 10330 w 9525"/>
                <a:gd name="connsiteY0" fmla="*/ 15454 h 19050"/>
                <a:gd name="connsiteX1" fmla="*/ 10330 w 9525"/>
                <a:gd name="connsiteY1" fmla="*/ 15454 h 19050"/>
              </a:gdLst>
              <a:ahLst/>
              <a:cxnLst>
                <a:cxn ang="0">
                  <a:pos x="connsiteX0" y="connsiteY0"/>
                </a:cxn>
                <a:cxn ang="0">
                  <a:pos x="connsiteX1" y="connsiteY1"/>
                </a:cxn>
              </a:cxnLst>
              <a:rect l="l" t="t" r="r" b="b"/>
              <a:pathLst>
                <a:path w="9525" h="19050">
                  <a:moveTo>
                    <a:pt x="10330" y="15454"/>
                  </a:moveTo>
                  <a:cubicBezTo>
                    <a:pt x="9378" y="2119"/>
                    <a:pt x="3663" y="6881"/>
                    <a:pt x="10330" y="15454"/>
                  </a:cubicBezTo>
                  <a:close/>
                </a:path>
              </a:pathLst>
            </a:custGeom>
            <a:grpFill/>
            <a:ln w="9525" cap="flat">
              <a:noFill/>
              <a:prstDash val="solid"/>
              <a:miter/>
            </a:ln>
          </p:spPr>
          <p:txBody>
            <a:bodyPr rtlCol="0" anchor="ctr"/>
            <a:lstStyle/>
            <a:p>
              <a:endParaRPr lang="en-US">
                <a:solidFill>
                  <a:prstClr val="black"/>
                </a:solidFill>
              </a:endParaRPr>
            </a:p>
          </p:txBody>
        </p:sp>
        <p:sp>
          <p:nvSpPr>
            <p:cNvPr id="350" name="Freeform: Shape 349">
              <a:extLst>
                <a:ext uri="{FF2B5EF4-FFF2-40B4-BE49-F238E27FC236}">
                  <a16:creationId xmlns:a16="http://schemas.microsoft.com/office/drawing/2014/main" xmlns="" id="{40BF21D9-0CEA-43D4-B66E-BEBE07C3B896}"/>
                </a:ext>
              </a:extLst>
            </p:cNvPr>
            <p:cNvSpPr/>
            <p:nvPr/>
          </p:nvSpPr>
          <p:spPr>
            <a:xfrm>
              <a:off x="7748111" y="2800826"/>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8096"/>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51" name="Freeform: Shape 350">
              <a:extLst>
                <a:ext uri="{FF2B5EF4-FFF2-40B4-BE49-F238E27FC236}">
                  <a16:creationId xmlns:a16="http://schemas.microsoft.com/office/drawing/2014/main" xmlns="" id="{B45F086C-D419-42C9-AAD0-707433F3A2CF}"/>
                </a:ext>
              </a:extLst>
            </p:cNvPr>
            <p:cNvSpPr/>
            <p:nvPr/>
          </p:nvSpPr>
          <p:spPr>
            <a:xfrm>
              <a:off x="7735729" y="2803946"/>
              <a:ext cx="19050" cy="19050"/>
            </a:xfrm>
            <a:custGeom>
              <a:avLst/>
              <a:gdLst>
                <a:gd name="connsiteX0" fmla="*/ 7144 w 19050"/>
                <a:gd name="connsiteY0" fmla="*/ 15454 h 19050"/>
                <a:gd name="connsiteX1" fmla="*/ 7144 w 19050"/>
                <a:gd name="connsiteY1" fmla="*/ 15454 h 19050"/>
              </a:gdLst>
              <a:ahLst/>
              <a:cxnLst>
                <a:cxn ang="0">
                  <a:pos x="connsiteX0" y="connsiteY0"/>
                </a:cxn>
                <a:cxn ang="0">
                  <a:pos x="connsiteX1" y="connsiteY1"/>
                </a:cxn>
              </a:cxnLst>
              <a:rect l="l" t="t" r="r" b="b"/>
              <a:pathLst>
                <a:path w="19050" h="19050">
                  <a:moveTo>
                    <a:pt x="7144" y="15454"/>
                  </a:moveTo>
                  <a:cubicBezTo>
                    <a:pt x="25241" y="6881"/>
                    <a:pt x="16669" y="2119"/>
                    <a:pt x="7144" y="15454"/>
                  </a:cubicBezTo>
                  <a:close/>
                </a:path>
              </a:pathLst>
            </a:custGeom>
            <a:grpFill/>
            <a:ln w="9525" cap="flat">
              <a:noFill/>
              <a:prstDash val="solid"/>
              <a:miter/>
            </a:ln>
          </p:spPr>
          <p:txBody>
            <a:bodyPr rtlCol="0" anchor="ctr"/>
            <a:lstStyle/>
            <a:p>
              <a:endParaRPr lang="en-US">
                <a:solidFill>
                  <a:prstClr val="black"/>
                </a:solidFill>
              </a:endParaRPr>
            </a:p>
          </p:txBody>
        </p:sp>
        <p:sp>
          <p:nvSpPr>
            <p:cNvPr id="352" name="Freeform: Shape 351">
              <a:extLst>
                <a:ext uri="{FF2B5EF4-FFF2-40B4-BE49-F238E27FC236}">
                  <a16:creationId xmlns:a16="http://schemas.microsoft.com/office/drawing/2014/main" xmlns="" id="{7AE0F74E-32DC-41C6-9AC9-A66F9ADF4239}"/>
                </a:ext>
              </a:extLst>
            </p:cNvPr>
            <p:cNvSpPr/>
            <p:nvPr/>
          </p:nvSpPr>
          <p:spPr>
            <a:xfrm>
              <a:off x="7734646" y="2803166"/>
              <a:ext cx="9525" cy="9525"/>
            </a:xfrm>
            <a:custGeom>
              <a:avLst/>
              <a:gdLst>
                <a:gd name="connsiteX0" fmla="*/ 8227 w 9525"/>
                <a:gd name="connsiteY0" fmla="*/ 9565 h 9525"/>
                <a:gd name="connsiteX1" fmla="*/ 8227 w 9525"/>
                <a:gd name="connsiteY1" fmla="*/ 9565 h 9525"/>
              </a:gdLst>
              <a:ahLst/>
              <a:cxnLst>
                <a:cxn ang="0">
                  <a:pos x="connsiteX0" y="connsiteY0"/>
                </a:cxn>
                <a:cxn ang="0">
                  <a:pos x="connsiteX1" y="connsiteY1"/>
                </a:cxn>
              </a:cxnLst>
              <a:rect l="l" t="t" r="r" b="b"/>
              <a:pathLst>
                <a:path w="9525" h="9525">
                  <a:moveTo>
                    <a:pt x="8227" y="9565"/>
                  </a:moveTo>
                  <a:cubicBezTo>
                    <a:pt x="5369" y="2898"/>
                    <a:pt x="9179" y="12423"/>
                    <a:pt x="8227" y="9565"/>
                  </a:cubicBezTo>
                  <a:close/>
                </a:path>
              </a:pathLst>
            </a:custGeom>
            <a:grpFill/>
            <a:ln w="9525" cap="flat">
              <a:noFill/>
              <a:prstDash val="solid"/>
              <a:miter/>
            </a:ln>
          </p:spPr>
          <p:txBody>
            <a:bodyPr rtlCol="0" anchor="ctr"/>
            <a:lstStyle/>
            <a:p>
              <a:endParaRPr lang="en-US">
                <a:solidFill>
                  <a:prstClr val="black"/>
                </a:solidFill>
              </a:endParaRPr>
            </a:p>
          </p:txBody>
        </p:sp>
        <p:sp>
          <p:nvSpPr>
            <p:cNvPr id="353" name="Freeform: Shape 352">
              <a:extLst>
                <a:ext uri="{FF2B5EF4-FFF2-40B4-BE49-F238E27FC236}">
                  <a16:creationId xmlns:a16="http://schemas.microsoft.com/office/drawing/2014/main" xmlns="" id="{412EBDAE-959E-4A6B-9353-86D54A98C4C4}"/>
                </a:ext>
              </a:extLst>
            </p:cNvPr>
            <p:cNvSpPr/>
            <p:nvPr/>
          </p:nvSpPr>
          <p:spPr>
            <a:xfrm>
              <a:off x="7725489" y="2807171"/>
              <a:ext cx="9525" cy="19050"/>
            </a:xfrm>
            <a:custGeom>
              <a:avLst/>
              <a:gdLst>
                <a:gd name="connsiteX0" fmla="*/ 10716 w 9525"/>
                <a:gd name="connsiteY0" fmla="*/ 14133 h 19050"/>
                <a:gd name="connsiteX1" fmla="*/ 10716 w 9525"/>
                <a:gd name="connsiteY1" fmla="*/ 14133 h 19050"/>
              </a:gdLst>
              <a:ahLst/>
              <a:cxnLst>
                <a:cxn ang="0">
                  <a:pos x="connsiteX0" y="connsiteY0"/>
                </a:cxn>
                <a:cxn ang="0">
                  <a:pos x="connsiteX1" y="connsiteY1"/>
                </a:cxn>
              </a:cxnLst>
              <a:rect l="l" t="t" r="r" b="b"/>
              <a:pathLst>
                <a:path w="9525" h="19050">
                  <a:moveTo>
                    <a:pt x="10716" y="14133"/>
                  </a:moveTo>
                  <a:cubicBezTo>
                    <a:pt x="5953" y="-2059"/>
                    <a:pt x="5953" y="15086"/>
                    <a:pt x="10716" y="14133"/>
                  </a:cubicBezTo>
                  <a:close/>
                </a:path>
              </a:pathLst>
            </a:custGeom>
            <a:grpFill/>
            <a:ln w="9525" cap="flat">
              <a:noFill/>
              <a:prstDash val="solid"/>
              <a:miter/>
            </a:ln>
          </p:spPr>
          <p:txBody>
            <a:bodyPr rtlCol="0" anchor="ctr"/>
            <a:lstStyle/>
            <a:p>
              <a:endParaRPr lang="en-US">
                <a:solidFill>
                  <a:prstClr val="black"/>
                </a:solidFill>
              </a:endParaRPr>
            </a:p>
          </p:txBody>
        </p:sp>
        <p:sp>
          <p:nvSpPr>
            <p:cNvPr id="354" name="Freeform: Shape 353">
              <a:extLst>
                <a:ext uri="{FF2B5EF4-FFF2-40B4-BE49-F238E27FC236}">
                  <a16:creationId xmlns:a16="http://schemas.microsoft.com/office/drawing/2014/main" xmlns="" id="{2D7FA307-F887-493F-999E-9065A12CD5BF}"/>
                </a:ext>
              </a:extLst>
            </p:cNvPr>
            <p:cNvSpPr/>
            <p:nvPr/>
          </p:nvSpPr>
          <p:spPr>
            <a:xfrm>
              <a:off x="7732871" y="2812256"/>
              <a:ext cx="9525" cy="9525"/>
            </a:xfrm>
            <a:custGeom>
              <a:avLst/>
              <a:gdLst>
                <a:gd name="connsiteX0" fmla="*/ 9049 w 9525"/>
                <a:gd name="connsiteY0" fmla="*/ 8096 h 9525"/>
                <a:gd name="connsiteX1" fmla="*/ 7144 w 9525"/>
                <a:gd name="connsiteY1" fmla="*/ 7144 h 9525"/>
                <a:gd name="connsiteX2" fmla="*/ 9049 w 9525"/>
                <a:gd name="connsiteY2" fmla="*/ 8096 h 9525"/>
              </a:gdLst>
              <a:ahLst/>
              <a:cxnLst>
                <a:cxn ang="0">
                  <a:pos x="connsiteX0" y="connsiteY0"/>
                </a:cxn>
                <a:cxn ang="0">
                  <a:pos x="connsiteX1" y="connsiteY1"/>
                </a:cxn>
                <a:cxn ang="0">
                  <a:pos x="connsiteX2" y="connsiteY2"/>
                </a:cxn>
              </a:cxnLst>
              <a:rect l="l" t="t" r="r" b="b"/>
              <a:pathLst>
                <a:path w="9525" h="9525">
                  <a:moveTo>
                    <a:pt x="9049" y="8096"/>
                  </a:moveTo>
                  <a:cubicBezTo>
                    <a:pt x="8096" y="9049"/>
                    <a:pt x="7144" y="8096"/>
                    <a:pt x="7144" y="7144"/>
                  </a:cubicBezTo>
                  <a:cubicBezTo>
                    <a:pt x="8096" y="9049"/>
                    <a:pt x="8096" y="10001"/>
                    <a:pt x="9049" y="8096"/>
                  </a:cubicBezTo>
                  <a:close/>
                </a:path>
              </a:pathLst>
            </a:custGeom>
            <a:grpFill/>
            <a:ln w="9525" cap="flat">
              <a:noFill/>
              <a:prstDash val="solid"/>
              <a:miter/>
            </a:ln>
          </p:spPr>
          <p:txBody>
            <a:bodyPr rtlCol="0" anchor="ctr"/>
            <a:lstStyle/>
            <a:p>
              <a:endParaRPr lang="en-US">
                <a:solidFill>
                  <a:prstClr val="black"/>
                </a:solidFill>
              </a:endParaRPr>
            </a:p>
          </p:txBody>
        </p:sp>
        <p:sp>
          <p:nvSpPr>
            <p:cNvPr id="355" name="Freeform: Shape 354">
              <a:extLst>
                <a:ext uri="{FF2B5EF4-FFF2-40B4-BE49-F238E27FC236}">
                  <a16:creationId xmlns:a16="http://schemas.microsoft.com/office/drawing/2014/main" xmlns="" id="{DD473749-66E7-4FDE-9E31-A1211D57CE0B}"/>
                </a:ext>
              </a:extLst>
            </p:cNvPr>
            <p:cNvSpPr/>
            <p:nvPr/>
          </p:nvSpPr>
          <p:spPr>
            <a:xfrm>
              <a:off x="7719536" y="2805826"/>
              <a:ext cx="9525" cy="9525"/>
            </a:xfrm>
            <a:custGeom>
              <a:avLst/>
              <a:gdLst>
                <a:gd name="connsiteX0" fmla="*/ 7144 w 9525"/>
                <a:gd name="connsiteY0" fmla="*/ 7858 h 9525"/>
                <a:gd name="connsiteX1" fmla="*/ 8096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cubicBezTo>
                    <a:pt x="7144" y="7858"/>
                    <a:pt x="8096" y="7858"/>
                    <a:pt x="8096" y="7858"/>
                  </a:cubicBezTo>
                  <a:cubicBezTo>
                    <a:pt x="8096" y="6906"/>
                    <a:pt x="8096"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356" name="Freeform: Shape 355">
              <a:extLst>
                <a:ext uri="{FF2B5EF4-FFF2-40B4-BE49-F238E27FC236}">
                  <a16:creationId xmlns:a16="http://schemas.microsoft.com/office/drawing/2014/main" xmlns="" id="{2A155337-D70E-4322-98C3-A3FC856F600D}"/>
                </a:ext>
              </a:extLst>
            </p:cNvPr>
            <p:cNvSpPr/>
            <p:nvPr/>
          </p:nvSpPr>
          <p:spPr>
            <a:xfrm>
              <a:off x="7720277" y="2812256"/>
              <a:ext cx="9525" cy="9525"/>
            </a:xfrm>
            <a:custGeom>
              <a:avLst/>
              <a:gdLst>
                <a:gd name="connsiteX0" fmla="*/ 9260 w 9525"/>
                <a:gd name="connsiteY0" fmla="*/ 7144 h 9525"/>
                <a:gd name="connsiteX1" fmla="*/ 9260 w 9525"/>
                <a:gd name="connsiteY1" fmla="*/ 7144 h 9525"/>
              </a:gdLst>
              <a:ahLst/>
              <a:cxnLst>
                <a:cxn ang="0">
                  <a:pos x="connsiteX0" y="connsiteY0"/>
                </a:cxn>
                <a:cxn ang="0">
                  <a:pos x="connsiteX1" y="connsiteY1"/>
                </a:cxn>
              </a:cxnLst>
              <a:rect l="l" t="t" r="r" b="b"/>
              <a:pathLst>
                <a:path w="9525" h="9525">
                  <a:moveTo>
                    <a:pt x="9260" y="7144"/>
                  </a:moveTo>
                  <a:cubicBezTo>
                    <a:pt x="4498" y="9049"/>
                    <a:pt x="9260" y="8096"/>
                    <a:pt x="9260" y="7144"/>
                  </a:cubicBezTo>
                  <a:close/>
                </a:path>
              </a:pathLst>
            </a:custGeom>
            <a:grpFill/>
            <a:ln w="9525" cap="flat">
              <a:noFill/>
              <a:prstDash val="solid"/>
              <a:miter/>
            </a:ln>
          </p:spPr>
          <p:txBody>
            <a:bodyPr rtlCol="0" anchor="ctr"/>
            <a:lstStyle/>
            <a:p>
              <a:endParaRPr lang="en-US">
                <a:solidFill>
                  <a:prstClr val="black"/>
                </a:solidFill>
              </a:endParaRPr>
            </a:p>
          </p:txBody>
        </p:sp>
        <p:sp>
          <p:nvSpPr>
            <p:cNvPr id="357" name="Freeform: Shape 356">
              <a:extLst>
                <a:ext uri="{FF2B5EF4-FFF2-40B4-BE49-F238E27FC236}">
                  <a16:creationId xmlns:a16="http://schemas.microsoft.com/office/drawing/2014/main" xmlns="" id="{CB70E820-B4C9-467C-BCF9-14E348A243BF}"/>
                </a:ext>
              </a:extLst>
            </p:cNvPr>
            <p:cNvSpPr/>
            <p:nvPr/>
          </p:nvSpPr>
          <p:spPr>
            <a:xfrm>
              <a:off x="7635644" y="2797968"/>
              <a:ext cx="95250" cy="28575"/>
            </a:xfrm>
            <a:custGeom>
              <a:avLst/>
              <a:gdLst>
                <a:gd name="connsiteX0" fmla="*/ 7216 w 95250"/>
                <a:gd name="connsiteY0" fmla="*/ 7144 h 28575"/>
                <a:gd name="connsiteX1" fmla="*/ 89131 w 95250"/>
                <a:gd name="connsiteY1" fmla="*/ 12859 h 28575"/>
                <a:gd name="connsiteX2" fmla="*/ 7216 w 95250"/>
                <a:gd name="connsiteY2" fmla="*/ 7144 h 28575"/>
              </a:gdLst>
              <a:ahLst/>
              <a:cxnLst>
                <a:cxn ang="0">
                  <a:pos x="connsiteX0" y="connsiteY0"/>
                </a:cxn>
                <a:cxn ang="0">
                  <a:pos x="connsiteX1" y="connsiteY1"/>
                </a:cxn>
                <a:cxn ang="0">
                  <a:pos x="connsiteX2" y="connsiteY2"/>
                </a:cxn>
              </a:cxnLst>
              <a:rect l="l" t="t" r="r" b="b"/>
              <a:pathLst>
                <a:path w="95250" h="28575">
                  <a:moveTo>
                    <a:pt x="7216" y="7144"/>
                  </a:moveTo>
                  <a:cubicBezTo>
                    <a:pt x="4359" y="44291"/>
                    <a:pt x="87226" y="13811"/>
                    <a:pt x="89131" y="12859"/>
                  </a:cubicBezTo>
                  <a:cubicBezTo>
                    <a:pt x="61509" y="10001"/>
                    <a:pt x="33886" y="8096"/>
                    <a:pt x="7216" y="7144"/>
                  </a:cubicBezTo>
                  <a:close/>
                </a:path>
              </a:pathLst>
            </a:custGeom>
            <a:grpFill/>
            <a:ln w="9525" cap="flat">
              <a:noFill/>
              <a:prstDash val="solid"/>
              <a:miter/>
            </a:ln>
          </p:spPr>
          <p:txBody>
            <a:bodyPr rtlCol="0" anchor="ctr"/>
            <a:lstStyle/>
            <a:p>
              <a:endParaRPr lang="en-US">
                <a:solidFill>
                  <a:prstClr val="black"/>
                </a:solidFill>
              </a:endParaRPr>
            </a:p>
          </p:txBody>
        </p:sp>
        <p:sp>
          <p:nvSpPr>
            <p:cNvPr id="358" name="Freeform: Shape 357">
              <a:extLst>
                <a:ext uri="{FF2B5EF4-FFF2-40B4-BE49-F238E27FC236}">
                  <a16:creationId xmlns:a16="http://schemas.microsoft.com/office/drawing/2014/main" xmlns="" id="{CE7D92ED-E304-4F97-B5ED-BD31433FFAD7}"/>
                </a:ext>
              </a:extLst>
            </p:cNvPr>
            <p:cNvSpPr/>
            <p:nvPr/>
          </p:nvSpPr>
          <p:spPr>
            <a:xfrm>
              <a:off x="7645241" y="2795212"/>
              <a:ext cx="9525" cy="9525"/>
            </a:xfrm>
            <a:custGeom>
              <a:avLst/>
              <a:gdLst>
                <a:gd name="connsiteX0" fmla="*/ 7144 w 9525"/>
                <a:gd name="connsiteY0" fmla="*/ 8947 h 9525"/>
                <a:gd name="connsiteX1" fmla="*/ 7144 w 9525"/>
                <a:gd name="connsiteY1" fmla="*/ 8947 h 9525"/>
              </a:gdLst>
              <a:ahLst/>
              <a:cxnLst>
                <a:cxn ang="0">
                  <a:pos x="connsiteX0" y="connsiteY0"/>
                </a:cxn>
                <a:cxn ang="0">
                  <a:pos x="connsiteX1" y="connsiteY1"/>
                </a:cxn>
              </a:cxnLst>
              <a:rect l="l" t="t" r="r" b="b"/>
              <a:pathLst>
                <a:path w="9525" h="9525">
                  <a:moveTo>
                    <a:pt x="7144" y="8947"/>
                  </a:moveTo>
                  <a:cubicBezTo>
                    <a:pt x="9049" y="6090"/>
                    <a:pt x="7144" y="7042"/>
                    <a:pt x="7144" y="8947"/>
                  </a:cubicBezTo>
                  <a:close/>
                </a:path>
              </a:pathLst>
            </a:custGeom>
            <a:grpFill/>
            <a:ln w="9525" cap="flat">
              <a:noFill/>
              <a:prstDash val="solid"/>
              <a:miter/>
            </a:ln>
          </p:spPr>
          <p:txBody>
            <a:bodyPr rtlCol="0" anchor="ctr"/>
            <a:lstStyle/>
            <a:p>
              <a:endParaRPr lang="en-US">
                <a:solidFill>
                  <a:prstClr val="black"/>
                </a:solidFill>
              </a:endParaRPr>
            </a:p>
          </p:txBody>
        </p:sp>
        <p:sp>
          <p:nvSpPr>
            <p:cNvPr id="359" name="Freeform: Shape 358">
              <a:extLst>
                <a:ext uri="{FF2B5EF4-FFF2-40B4-BE49-F238E27FC236}">
                  <a16:creationId xmlns:a16="http://schemas.microsoft.com/office/drawing/2014/main" xmlns="" id="{B0C66C91-5741-4F93-9E4A-AD870BE036A2}"/>
                </a:ext>
              </a:extLst>
            </p:cNvPr>
            <p:cNvSpPr/>
            <p:nvPr/>
          </p:nvSpPr>
          <p:spPr>
            <a:xfrm>
              <a:off x="7635293" y="2797968"/>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lnTo>
                    <a:pt x="7567" y="7144"/>
                  </a:lnTo>
                  <a:cubicBezTo>
                    <a:pt x="6615" y="7144"/>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360" name="Freeform: Shape 359">
              <a:extLst>
                <a:ext uri="{FF2B5EF4-FFF2-40B4-BE49-F238E27FC236}">
                  <a16:creationId xmlns:a16="http://schemas.microsoft.com/office/drawing/2014/main" xmlns="" id="{745CCD33-415B-4334-9FEA-F95FDFBA0676}"/>
                </a:ext>
              </a:extLst>
            </p:cNvPr>
            <p:cNvSpPr/>
            <p:nvPr/>
          </p:nvSpPr>
          <p:spPr>
            <a:xfrm>
              <a:off x="7652015" y="2811409"/>
              <a:ext cx="9525" cy="9525"/>
            </a:xfrm>
            <a:custGeom>
              <a:avLst/>
              <a:gdLst>
                <a:gd name="connsiteX0" fmla="*/ 7990 w 9525"/>
                <a:gd name="connsiteY0" fmla="*/ 7990 h 9525"/>
                <a:gd name="connsiteX1" fmla="*/ 7990 w 9525"/>
                <a:gd name="connsiteY1" fmla="*/ 7990 h 9525"/>
              </a:gdLst>
              <a:ahLst/>
              <a:cxnLst>
                <a:cxn ang="0">
                  <a:pos x="connsiteX0" y="connsiteY0"/>
                </a:cxn>
                <a:cxn ang="0">
                  <a:pos x="connsiteX1" y="connsiteY1"/>
                </a:cxn>
              </a:cxnLst>
              <a:rect l="l" t="t" r="r" b="b"/>
              <a:pathLst>
                <a:path w="9525" h="9525">
                  <a:moveTo>
                    <a:pt x="7990" y="7990"/>
                  </a:moveTo>
                  <a:cubicBezTo>
                    <a:pt x="7990" y="7990"/>
                    <a:pt x="6085" y="6085"/>
                    <a:pt x="7990" y="7990"/>
                  </a:cubicBezTo>
                  <a:close/>
                </a:path>
              </a:pathLst>
            </a:custGeom>
            <a:grpFill/>
            <a:ln w="9525" cap="flat">
              <a:noFill/>
              <a:prstDash val="solid"/>
              <a:miter/>
            </a:ln>
          </p:spPr>
          <p:txBody>
            <a:bodyPr rtlCol="0" anchor="ctr"/>
            <a:lstStyle/>
            <a:p>
              <a:endParaRPr lang="en-US">
                <a:solidFill>
                  <a:prstClr val="black"/>
                </a:solidFill>
              </a:endParaRPr>
            </a:p>
          </p:txBody>
        </p:sp>
        <p:sp>
          <p:nvSpPr>
            <p:cNvPr id="361" name="Freeform: Shape 360">
              <a:extLst>
                <a:ext uri="{FF2B5EF4-FFF2-40B4-BE49-F238E27FC236}">
                  <a16:creationId xmlns:a16="http://schemas.microsoft.com/office/drawing/2014/main" xmlns="" id="{F9C290BD-B57D-4871-B68C-83695F3C2524}"/>
                </a:ext>
              </a:extLst>
            </p:cNvPr>
            <p:cNvSpPr/>
            <p:nvPr/>
          </p:nvSpPr>
          <p:spPr>
            <a:xfrm>
              <a:off x="7657624" y="2797968"/>
              <a:ext cx="9525" cy="9525"/>
            </a:xfrm>
            <a:custGeom>
              <a:avLst/>
              <a:gdLst>
                <a:gd name="connsiteX0" fmla="*/ 7144 w 9525"/>
                <a:gd name="connsiteY0" fmla="*/ 7144 h 9525"/>
                <a:gd name="connsiteX1" fmla="*/ 9049 w 9525"/>
                <a:gd name="connsiteY1" fmla="*/ 1095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8096" y="10001"/>
                    <a:pt x="9049" y="10954"/>
                  </a:cubicBezTo>
                  <a:cubicBezTo>
                    <a:pt x="9049" y="9049"/>
                    <a:pt x="9049"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62" name="Freeform: Shape 361">
              <a:extLst>
                <a:ext uri="{FF2B5EF4-FFF2-40B4-BE49-F238E27FC236}">
                  <a16:creationId xmlns:a16="http://schemas.microsoft.com/office/drawing/2014/main" xmlns="" id="{23202B86-3169-46DD-BDFC-9AA870002AAB}"/>
                </a:ext>
              </a:extLst>
            </p:cNvPr>
            <p:cNvSpPr/>
            <p:nvPr/>
          </p:nvSpPr>
          <p:spPr>
            <a:xfrm>
              <a:off x="7677001" y="2800826"/>
              <a:ext cx="9525" cy="9525"/>
            </a:xfrm>
            <a:custGeom>
              <a:avLst/>
              <a:gdLst>
                <a:gd name="connsiteX0" fmla="*/ 7769 w 9525"/>
                <a:gd name="connsiteY0" fmla="*/ 10001 h 9525"/>
                <a:gd name="connsiteX1" fmla="*/ 8722 w 9525"/>
                <a:gd name="connsiteY1" fmla="*/ 7144 h 9525"/>
                <a:gd name="connsiteX2" fmla="*/ 7769 w 9525"/>
                <a:gd name="connsiteY2" fmla="*/ 10001 h 9525"/>
              </a:gdLst>
              <a:ahLst/>
              <a:cxnLst>
                <a:cxn ang="0">
                  <a:pos x="connsiteX0" y="connsiteY0"/>
                </a:cxn>
                <a:cxn ang="0">
                  <a:pos x="connsiteX1" y="connsiteY1"/>
                </a:cxn>
                <a:cxn ang="0">
                  <a:pos x="connsiteX2" y="connsiteY2"/>
                </a:cxn>
              </a:cxnLst>
              <a:rect l="l" t="t" r="r" b="b"/>
              <a:pathLst>
                <a:path w="9525" h="9525">
                  <a:moveTo>
                    <a:pt x="7769" y="10001"/>
                  </a:moveTo>
                  <a:cubicBezTo>
                    <a:pt x="8722" y="9049"/>
                    <a:pt x="7769" y="8096"/>
                    <a:pt x="8722" y="7144"/>
                  </a:cubicBezTo>
                  <a:cubicBezTo>
                    <a:pt x="6817" y="7144"/>
                    <a:pt x="6817" y="8096"/>
                    <a:pt x="7769" y="10001"/>
                  </a:cubicBezTo>
                  <a:close/>
                </a:path>
              </a:pathLst>
            </a:custGeom>
            <a:grpFill/>
            <a:ln w="9525" cap="flat">
              <a:noFill/>
              <a:prstDash val="solid"/>
              <a:miter/>
            </a:ln>
          </p:spPr>
          <p:txBody>
            <a:bodyPr rtlCol="0" anchor="ctr"/>
            <a:lstStyle/>
            <a:p>
              <a:endParaRPr lang="en-US">
                <a:solidFill>
                  <a:prstClr val="black"/>
                </a:solidFill>
              </a:endParaRPr>
            </a:p>
          </p:txBody>
        </p:sp>
        <p:sp>
          <p:nvSpPr>
            <p:cNvPr id="363" name="Freeform: Shape 362">
              <a:extLst>
                <a:ext uri="{FF2B5EF4-FFF2-40B4-BE49-F238E27FC236}">
                  <a16:creationId xmlns:a16="http://schemas.microsoft.com/office/drawing/2014/main" xmlns="" id="{02139B64-B19C-4380-81D1-8D15FB55F6CC}"/>
                </a:ext>
              </a:extLst>
            </p:cNvPr>
            <p:cNvSpPr/>
            <p:nvPr/>
          </p:nvSpPr>
          <p:spPr>
            <a:xfrm>
              <a:off x="7637401" y="2796063"/>
              <a:ext cx="9525" cy="9525"/>
            </a:xfrm>
            <a:custGeom>
              <a:avLst/>
              <a:gdLst>
                <a:gd name="connsiteX0" fmla="*/ 11174 w 9525"/>
                <a:gd name="connsiteY0" fmla="*/ 7144 h 9525"/>
                <a:gd name="connsiteX1" fmla="*/ 11174 w 9525"/>
                <a:gd name="connsiteY1" fmla="*/ 7144 h 9525"/>
              </a:gdLst>
              <a:ahLst/>
              <a:cxnLst>
                <a:cxn ang="0">
                  <a:pos x="connsiteX0" y="connsiteY0"/>
                </a:cxn>
                <a:cxn ang="0">
                  <a:pos x="connsiteX1" y="connsiteY1"/>
                </a:cxn>
              </a:cxnLst>
              <a:rect l="l" t="t" r="r" b="b"/>
              <a:pathLst>
                <a:path w="9525" h="9525">
                  <a:moveTo>
                    <a:pt x="11174" y="7144"/>
                  </a:moveTo>
                  <a:cubicBezTo>
                    <a:pt x="10222" y="7144"/>
                    <a:pt x="2602" y="9049"/>
                    <a:pt x="1117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64" name="Freeform: Shape 363">
              <a:extLst>
                <a:ext uri="{FF2B5EF4-FFF2-40B4-BE49-F238E27FC236}">
                  <a16:creationId xmlns:a16="http://schemas.microsoft.com/office/drawing/2014/main" xmlns="" id="{EE981A31-ACF1-4024-AD74-AE89361443EB}"/>
                </a:ext>
              </a:extLst>
            </p:cNvPr>
            <p:cNvSpPr/>
            <p:nvPr/>
          </p:nvSpPr>
          <p:spPr>
            <a:xfrm>
              <a:off x="7587017" y="2797968"/>
              <a:ext cx="57150" cy="19050"/>
            </a:xfrm>
            <a:custGeom>
              <a:avLst/>
              <a:gdLst>
                <a:gd name="connsiteX0" fmla="*/ 7265 w 57150"/>
                <a:gd name="connsiteY0" fmla="*/ 11906 h 19050"/>
                <a:gd name="connsiteX1" fmla="*/ 52033 w 57150"/>
                <a:gd name="connsiteY1" fmla="*/ 7144 h 19050"/>
                <a:gd name="connsiteX2" fmla="*/ 7265 w 57150"/>
                <a:gd name="connsiteY2" fmla="*/ 11906 h 19050"/>
              </a:gdLst>
              <a:ahLst/>
              <a:cxnLst>
                <a:cxn ang="0">
                  <a:pos x="connsiteX0" y="connsiteY0"/>
                </a:cxn>
                <a:cxn ang="0">
                  <a:pos x="connsiteX1" y="connsiteY1"/>
                </a:cxn>
                <a:cxn ang="0">
                  <a:pos x="connsiteX2" y="connsiteY2"/>
                </a:cxn>
              </a:cxnLst>
              <a:rect l="l" t="t" r="r" b="b"/>
              <a:pathLst>
                <a:path w="57150" h="19050">
                  <a:moveTo>
                    <a:pt x="7265" y="11906"/>
                  </a:moveTo>
                  <a:cubicBezTo>
                    <a:pt x="8218" y="14764"/>
                    <a:pt x="53938" y="26194"/>
                    <a:pt x="52033" y="7144"/>
                  </a:cubicBezTo>
                  <a:cubicBezTo>
                    <a:pt x="52985" y="7144"/>
                    <a:pt x="4408" y="10001"/>
                    <a:pt x="7265" y="11906"/>
                  </a:cubicBezTo>
                  <a:close/>
                </a:path>
              </a:pathLst>
            </a:custGeom>
            <a:grpFill/>
            <a:ln w="9525" cap="flat">
              <a:noFill/>
              <a:prstDash val="solid"/>
              <a:miter/>
            </a:ln>
          </p:spPr>
          <p:txBody>
            <a:bodyPr rtlCol="0" anchor="ctr"/>
            <a:lstStyle/>
            <a:p>
              <a:endParaRPr lang="en-US">
                <a:solidFill>
                  <a:prstClr val="black"/>
                </a:solidFill>
              </a:endParaRPr>
            </a:p>
          </p:txBody>
        </p:sp>
        <p:sp>
          <p:nvSpPr>
            <p:cNvPr id="365" name="Freeform: Shape 364">
              <a:extLst>
                <a:ext uri="{FF2B5EF4-FFF2-40B4-BE49-F238E27FC236}">
                  <a16:creationId xmlns:a16="http://schemas.microsoft.com/office/drawing/2014/main" xmlns="" id="{0C61A143-0271-43C9-A4FC-D76D8DDDCE43}"/>
                </a:ext>
              </a:extLst>
            </p:cNvPr>
            <p:cNvSpPr/>
            <p:nvPr/>
          </p:nvSpPr>
          <p:spPr>
            <a:xfrm>
              <a:off x="7620476" y="2796063"/>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9049"/>
                  </a:lnTo>
                  <a:cubicBezTo>
                    <a:pt x="7144" y="8096"/>
                    <a:pt x="7144"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366" name="Freeform: Shape 365">
              <a:extLst>
                <a:ext uri="{FF2B5EF4-FFF2-40B4-BE49-F238E27FC236}">
                  <a16:creationId xmlns:a16="http://schemas.microsoft.com/office/drawing/2014/main" xmlns="" id="{CFC3622E-306A-418D-A73A-0B6914BA61BF}"/>
                </a:ext>
              </a:extLst>
            </p:cNvPr>
            <p:cNvSpPr/>
            <p:nvPr/>
          </p:nvSpPr>
          <p:spPr>
            <a:xfrm>
              <a:off x="7551896" y="2791880"/>
              <a:ext cx="38100" cy="19050"/>
            </a:xfrm>
            <a:custGeom>
              <a:avLst/>
              <a:gdLst>
                <a:gd name="connsiteX0" fmla="*/ 30004 w 38100"/>
                <a:gd name="connsiteY0" fmla="*/ 8470 h 19050"/>
                <a:gd name="connsiteX1" fmla="*/ 7144 w 38100"/>
                <a:gd name="connsiteY1" fmla="*/ 14185 h 19050"/>
                <a:gd name="connsiteX2" fmla="*/ 30004 w 38100"/>
                <a:gd name="connsiteY2" fmla="*/ 8470 h 19050"/>
              </a:gdLst>
              <a:ahLst/>
              <a:cxnLst>
                <a:cxn ang="0">
                  <a:pos x="connsiteX0" y="connsiteY0"/>
                </a:cxn>
                <a:cxn ang="0">
                  <a:pos x="connsiteX1" y="connsiteY1"/>
                </a:cxn>
                <a:cxn ang="0">
                  <a:pos x="connsiteX2" y="connsiteY2"/>
                </a:cxn>
              </a:cxnLst>
              <a:rect l="l" t="t" r="r" b="b"/>
              <a:pathLst>
                <a:path w="38100" h="19050">
                  <a:moveTo>
                    <a:pt x="30004" y="8470"/>
                  </a:moveTo>
                  <a:cubicBezTo>
                    <a:pt x="22384" y="3707"/>
                    <a:pt x="20479" y="13232"/>
                    <a:pt x="7144" y="14185"/>
                  </a:cubicBezTo>
                  <a:cubicBezTo>
                    <a:pt x="14764" y="20852"/>
                    <a:pt x="53816" y="4660"/>
                    <a:pt x="30004" y="8470"/>
                  </a:cubicBezTo>
                  <a:close/>
                </a:path>
              </a:pathLst>
            </a:custGeom>
            <a:grpFill/>
            <a:ln w="9525" cap="flat">
              <a:noFill/>
              <a:prstDash val="solid"/>
              <a:miter/>
            </a:ln>
          </p:spPr>
          <p:txBody>
            <a:bodyPr rtlCol="0" anchor="ctr"/>
            <a:lstStyle/>
            <a:p>
              <a:endParaRPr lang="en-US">
                <a:solidFill>
                  <a:prstClr val="black"/>
                </a:solidFill>
              </a:endParaRPr>
            </a:p>
          </p:txBody>
        </p:sp>
        <p:sp>
          <p:nvSpPr>
            <p:cNvPr id="367" name="Freeform: Shape 366">
              <a:extLst>
                <a:ext uri="{FF2B5EF4-FFF2-40B4-BE49-F238E27FC236}">
                  <a16:creationId xmlns:a16="http://schemas.microsoft.com/office/drawing/2014/main" xmlns="" id="{382B76EA-B7F9-40D7-A34E-CAE3380DE652}"/>
                </a:ext>
              </a:extLst>
            </p:cNvPr>
            <p:cNvSpPr/>
            <p:nvPr/>
          </p:nvSpPr>
          <p:spPr>
            <a:xfrm>
              <a:off x="7583181" y="2792253"/>
              <a:ext cx="9525" cy="9525"/>
            </a:xfrm>
            <a:custGeom>
              <a:avLst/>
              <a:gdLst>
                <a:gd name="connsiteX0" fmla="*/ 8244 w 9525"/>
                <a:gd name="connsiteY0" fmla="*/ 7144 h 9525"/>
                <a:gd name="connsiteX1" fmla="*/ 8244 w 9525"/>
                <a:gd name="connsiteY1" fmla="*/ 7144 h 9525"/>
              </a:gdLst>
              <a:ahLst/>
              <a:cxnLst>
                <a:cxn ang="0">
                  <a:pos x="connsiteX0" y="connsiteY0"/>
                </a:cxn>
                <a:cxn ang="0">
                  <a:pos x="connsiteX1" y="connsiteY1"/>
                </a:cxn>
              </a:cxnLst>
              <a:rect l="l" t="t" r="r" b="b"/>
              <a:pathLst>
                <a:path w="9525" h="9525">
                  <a:moveTo>
                    <a:pt x="8244" y="7144"/>
                  </a:moveTo>
                  <a:cubicBezTo>
                    <a:pt x="6339" y="12859"/>
                    <a:pt x="7291" y="9049"/>
                    <a:pt x="82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68" name="Freeform: Shape 367">
              <a:extLst>
                <a:ext uri="{FF2B5EF4-FFF2-40B4-BE49-F238E27FC236}">
                  <a16:creationId xmlns:a16="http://schemas.microsoft.com/office/drawing/2014/main" xmlns="" id="{117E9652-85DA-4CEB-9003-0FE655A4C2FF}"/>
                </a:ext>
              </a:extLst>
            </p:cNvPr>
            <p:cNvSpPr/>
            <p:nvPr/>
          </p:nvSpPr>
          <p:spPr>
            <a:xfrm>
              <a:off x="7579519" y="2801421"/>
              <a:ext cx="9525" cy="9525"/>
            </a:xfrm>
            <a:custGeom>
              <a:avLst/>
              <a:gdLst>
                <a:gd name="connsiteX0" fmla="*/ 7144 w 9525"/>
                <a:gd name="connsiteY0" fmla="*/ 10359 h 9525"/>
                <a:gd name="connsiteX1" fmla="*/ 8096 w 9525"/>
                <a:gd name="connsiteY1" fmla="*/ 7501 h 9525"/>
                <a:gd name="connsiteX2" fmla="*/ 7144 w 9525"/>
                <a:gd name="connsiteY2" fmla="*/ 10359 h 9525"/>
              </a:gdLst>
              <a:ahLst/>
              <a:cxnLst>
                <a:cxn ang="0">
                  <a:pos x="connsiteX0" y="connsiteY0"/>
                </a:cxn>
                <a:cxn ang="0">
                  <a:pos x="connsiteX1" y="connsiteY1"/>
                </a:cxn>
                <a:cxn ang="0">
                  <a:pos x="connsiteX2" y="connsiteY2"/>
                </a:cxn>
              </a:cxnLst>
              <a:rect l="l" t="t" r="r" b="b"/>
              <a:pathLst>
                <a:path w="9525" h="9525">
                  <a:moveTo>
                    <a:pt x="7144" y="10359"/>
                  </a:moveTo>
                  <a:cubicBezTo>
                    <a:pt x="7144" y="9406"/>
                    <a:pt x="8096" y="8454"/>
                    <a:pt x="8096" y="7501"/>
                  </a:cubicBezTo>
                  <a:cubicBezTo>
                    <a:pt x="7144" y="6548"/>
                    <a:pt x="7144" y="7501"/>
                    <a:pt x="7144" y="10359"/>
                  </a:cubicBezTo>
                  <a:close/>
                </a:path>
              </a:pathLst>
            </a:custGeom>
            <a:grpFill/>
            <a:ln w="9525" cap="flat">
              <a:noFill/>
              <a:prstDash val="solid"/>
              <a:miter/>
            </a:ln>
          </p:spPr>
          <p:txBody>
            <a:bodyPr rtlCol="0" anchor="ctr"/>
            <a:lstStyle/>
            <a:p>
              <a:endParaRPr lang="en-US">
                <a:solidFill>
                  <a:prstClr val="black"/>
                </a:solidFill>
              </a:endParaRPr>
            </a:p>
          </p:txBody>
        </p:sp>
        <p:sp>
          <p:nvSpPr>
            <p:cNvPr id="369" name="Freeform: Shape 368">
              <a:extLst>
                <a:ext uri="{FF2B5EF4-FFF2-40B4-BE49-F238E27FC236}">
                  <a16:creationId xmlns:a16="http://schemas.microsoft.com/office/drawing/2014/main" xmlns="" id="{C335276D-A669-4DD7-903F-22F264389F3F}"/>
                </a:ext>
              </a:extLst>
            </p:cNvPr>
            <p:cNvSpPr/>
            <p:nvPr/>
          </p:nvSpPr>
          <p:spPr>
            <a:xfrm>
              <a:off x="7556364" y="2787491"/>
              <a:ext cx="9525" cy="9525"/>
            </a:xfrm>
            <a:custGeom>
              <a:avLst/>
              <a:gdLst>
                <a:gd name="connsiteX0" fmla="*/ 9343 w 9525"/>
                <a:gd name="connsiteY0" fmla="*/ 7144 h 9525"/>
                <a:gd name="connsiteX1" fmla="*/ 9343 w 9525"/>
                <a:gd name="connsiteY1" fmla="*/ 7144 h 9525"/>
              </a:gdLst>
              <a:ahLst/>
              <a:cxnLst>
                <a:cxn ang="0">
                  <a:pos x="connsiteX0" y="connsiteY0"/>
                </a:cxn>
                <a:cxn ang="0">
                  <a:pos x="connsiteX1" y="connsiteY1"/>
                </a:cxn>
              </a:cxnLst>
              <a:rect l="l" t="t" r="r" b="b"/>
              <a:pathLst>
                <a:path w="9525" h="9525">
                  <a:moveTo>
                    <a:pt x="9343" y="7144"/>
                  </a:moveTo>
                  <a:cubicBezTo>
                    <a:pt x="5533" y="9049"/>
                    <a:pt x="7439" y="8096"/>
                    <a:pt x="9343" y="7144"/>
                  </a:cubicBezTo>
                  <a:close/>
                </a:path>
              </a:pathLst>
            </a:custGeom>
            <a:grpFill/>
            <a:ln w="9525" cap="flat">
              <a:noFill/>
              <a:prstDash val="solid"/>
              <a:miter/>
            </a:ln>
          </p:spPr>
          <p:txBody>
            <a:bodyPr rtlCol="0" anchor="ctr"/>
            <a:lstStyle/>
            <a:p>
              <a:endParaRPr lang="en-US">
                <a:solidFill>
                  <a:prstClr val="black"/>
                </a:solidFill>
              </a:endParaRPr>
            </a:p>
          </p:txBody>
        </p:sp>
        <p:sp>
          <p:nvSpPr>
            <p:cNvPr id="370" name="Freeform: Shape 369">
              <a:extLst>
                <a:ext uri="{FF2B5EF4-FFF2-40B4-BE49-F238E27FC236}">
                  <a16:creationId xmlns:a16="http://schemas.microsoft.com/office/drawing/2014/main" xmlns="" id="{677C3EC2-8CC0-491C-8EB5-8DF4010CC29D}"/>
                </a:ext>
              </a:extLst>
            </p:cNvPr>
            <p:cNvSpPr/>
            <p:nvPr/>
          </p:nvSpPr>
          <p:spPr>
            <a:xfrm>
              <a:off x="7537609" y="2792671"/>
              <a:ext cx="19050" cy="19050"/>
            </a:xfrm>
            <a:custGeom>
              <a:avLst/>
              <a:gdLst>
                <a:gd name="connsiteX0" fmla="*/ 7144 w 19050"/>
                <a:gd name="connsiteY0" fmla="*/ 12441 h 19050"/>
                <a:gd name="connsiteX1" fmla="*/ 7144 w 19050"/>
                <a:gd name="connsiteY1" fmla="*/ 12441 h 19050"/>
              </a:gdLst>
              <a:ahLst/>
              <a:cxnLst>
                <a:cxn ang="0">
                  <a:pos x="connsiteX0" y="connsiteY0"/>
                </a:cxn>
                <a:cxn ang="0">
                  <a:pos x="connsiteX1" y="connsiteY1"/>
                </a:cxn>
              </a:cxnLst>
              <a:rect l="l" t="t" r="r" b="b"/>
              <a:pathLst>
                <a:path w="19050" h="19050">
                  <a:moveTo>
                    <a:pt x="7144" y="12441"/>
                  </a:moveTo>
                  <a:cubicBezTo>
                    <a:pt x="26194" y="13394"/>
                    <a:pt x="15716" y="59"/>
                    <a:pt x="7144" y="12441"/>
                  </a:cubicBezTo>
                  <a:close/>
                </a:path>
              </a:pathLst>
            </a:custGeom>
            <a:grpFill/>
            <a:ln w="9525" cap="flat">
              <a:noFill/>
              <a:prstDash val="solid"/>
              <a:miter/>
            </a:ln>
          </p:spPr>
          <p:txBody>
            <a:bodyPr rtlCol="0" anchor="ctr"/>
            <a:lstStyle/>
            <a:p>
              <a:endParaRPr lang="en-US">
                <a:solidFill>
                  <a:prstClr val="black"/>
                </a:solidFill>
              </a:endParaRPr>
            </a:p>
          </p:txBody>
        </p:sp>
        <p:sp>
          <p:nvSpPr>
            <p:cNvPr id="371" name="Freeform: Shape 370">
              <a:extLst>
                <a:ext uri="{FF2B5EF4-FFF2-40B4-BE49-F238E27FC236}">
                  <a16:creationId xmlns:a16="http://schemas.microsoft.com/office/drawing/2014/main" xmlns="" id="{A1667BE0-3D39-4F4A-8F9F-EA5385A85B29}"/>
                </a:ext>
              </a:extLst>
            </p:cNvPr>
            <p:cNvSpPr/>
            <p:nvPr/>
          </p:nvSpPr>
          <p:spPr>
            <a:xfrm>
              <a:off x="7455694" y="2769393"/>
              <a:ext cx="85725" cy="28575"/>
            </a:xfrm>
            <a:custGeom>
              <a:avLst/>
              <a:gdLst>
                <a:gd name="connsiteX0" fmla="*/ 79534 w 85725"/>
                <a:gd name="connsiteY0" fmla="*/ 20479 h 28575"/>
                <a:gd name="connsiteX1" fmla="*/ 7144 w 85725"/>
                <a:gd name="connsiteY1" fmla="*/ 7144 h 28575"/>
                <a:gd name="connsiteX2" fmla="*/ 79534 w 85725"/>
                <a:gd name="connsiteY2" fmla="*/ 20479 h 28575"/>
              </a:gdLst>
              <a:ahLst/>
              <a:cxnLst>
                <a:cxn ang="0">
                  <a:pos x="connsiteX0" y="connsiteY0"/>
                </a:cxn>
                <a:cxn ang="0">
                  <a:pos x="connsiteX1" y="connsiteY1"/>
                </a:cxn>
                <a:cxn ang="0">
                  <a:pos x="connsiteX2" y="connsiteY2"/>
                </a:cxn>
              </a:cxnLst>
              <a:rect l="l" t="t" r="r" b="b"/>
              <a:pathLst>
                <a:path w="85725" h="28575">
                  <a:moveTo>
                    <a:pt x="79534" y="20479"/>
                  </a:moveTo>
                  <a:cubicBezTo>
                    <a:pt x="56674" y="11906"/>
                    <a:pt x="31909" y="7144"/>
                    <a:pt x="7144" y="7144"/>
                  </a:cubicBezTo>
                  <a:cubicBezTo>
                    <a:pt x="32861" y="13811"/>
                    <a:pt x="77629" y="26194"/>
                    <a:pt x="79534" y="20479"/>
                  </a:cubicBezTo>
                  <a:close/>
                </a:path>
              </a:pathLst>
            </a:custGeom>
            <a:grpFill/>
            <a:ln w="9525" cap="flat">
              <a:noFill/>
              <a:prstDash val="solid"/>
              <a:miter/>
            </a:ln>
          </p:spPr>
          <p:txBody>
            <a:bodyPr rtlCol="0" anchor="ctr"/>
            <a:lstStyle/>
            <a:p>
              <a:endParaRPr lang="en-US">
                <a:solidFill>
                  <a:prstClr val="black"/>
                </a:solidFill>
              </a:endParaRPr>
            </a:p>
          </p:txBody>
        </p:sp>
        <p:sp>
          <p:nvSpPr>
            <p:cNvPr id="372" name="Freeform: Shape 371">
              <a:extLst>
                <a:ext uri="{FF2B5EF4-FFF2-40B4-BE49-F238E27FC236}">
                  <a16:creationId xmlns:a16="http://schemas.microsoft.com/office/drawing/2014/main" xmlns="" id="{0D777166-99CB-4204-9F4E-55A667AE5B17}"/>
                </a:ext>
              </a:extLst>
            </p:cNvPr>
            <p:cNvSpPr/>
            <p:nvPr/>
          </p:nvSpPr>
          <p:spPr>
            <a:xfrm>
              <a:off x="7531894" y="2794396"/>
              <a:ext cx="9525" cy="9525"/>
            </a:xfrm>
            <a:custGeom>
              <a:avLst/>
              <a:gdLst>
                <a:gd name="connsiteX0" fmla="*/ 7144 w 9525"/>
                <a:gd name="connsiteY0" fmla="*/ 7858 h 9525"/>
                <a:gd name="connsiteX1" fmla="*/ 7144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cubicBezTo>
                    <a:pt x="8096" y="6906"/>
                    <a:pt x="8096" y="6906"/>
                    <a:pt x="7144" y="7858"/>
                  </a:cubicBezTo>
                  <a:cubicBezTo>
                    <a:pt x="8096" y="6906"/>
                    <a:pt x="8096"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373" name="Freeform: Shape 372">
              <a:extLst>
                <a:ext uri="{FF2B5EF4-FFF2-40B4-BE49-F238E27FC236}">
                  <a16:creationId xmlns:a16="http://schemas.microsoft.com/office/drawing/2014/main" xmlns="" id="{44871861-AF93-4A3A-B273-2A65948769E5}"/>
                </a:ext>
              </a:extLst>
            </p:cNvPr>
            <p:cNvSpPr/>
            <p:nvPr/>
          </p:nvSpPr>
          <p:spPr>
            <a:xfrm>
              <a:off x="7454655" y="2770346"/>
              <a:ext cx="9525" cy="9525"/>
            </a:xfrm>
            <a:custGeom>
              <a:avLst/>
              <a:gdLst>
                <a:gd name="connsiteX0" fmla="*/ 9135 w 9525"/>
                <a:gd name="connsiteY0" fmla="*/ 7144 h 9525"/>
                <a:gd name="connsiteX1" fmla="*/ 8182 w 9525"/>
                <a:gd name="connsiteY1" fmla="*/ 7144 h 9525"/>
                <a:gd name="connsiteX2" fmla="*/ 9135 w 9525"/>
                <a:gd name="connsiteY2" fmla="*/ 7144 h 9525"/>
              </a:gdLst>
              <a:ahLst/>
              <a:cxnLst>
                <a:cxn ang="0">
                  <a:pos x="connsiteX0" y="connsiteY0"/>
                </a:cxn>
                <a:cxn ang="0">
                  <a:pos x="connsiteX1" y="connsiteY1"/>
                </a:cxn>
                <a:cxn ang="0">
                  <a:pos x="connsiteX2" y="connsiteY2"/>
                </a:cxn>
              </a:cxnLst>
              <a:rect l="l" t="t" r="r" b="b"/>
              <a:pathLst>
                <a:path w="9525" h="9525">
                  <a:moveTo>
                    <a:pt x="9135" y="7144"/>
                  </a:moveTo>
                  <a:cubicBezTo>
                    <a:pt x="9135" y="7144"/>
                    <a:pt x="8182" y="7144"/>
                    <a:pt x="8182" y="7144"/>
                  </a:cubicBezTo>
                  <a:cubicBezTo>
                    <a:pt x="6277" y="8096"/>
                    <a:pt x="7230" y="7144"/>
                    <a:pt x="9135" y="7144"/>
                  </a:cubicBezTo>
                  <a:close/>
                </a:path>
              </a:pathLst>
            </a:custGeom>
            <a:grpFill/>
            <a:ln w="9525" cap="flat">
              <a:noFill/>
              <a:prstDash val="solid"/>
              <a:miter/>
            </a:ln>
          </p:spPr>
          <p:txBody>
            <a:bodyPr rtlCol="0" anchor="ctr"/>
            <a:lstStyle/>
            <a:p>
              <a:endParaRPr lang="en-US">
                <a:solidFill>
                  <a:prstClr val="black"/>
                </a:solidFill>
              </a:endParaRPr>
            </a:p>
          </p:txBody>
        </p:sp>
        <p:sp>
          <p:nvSpPr>
            <p:cNvPr id="374" name="Freeform: Shape 373">
              <a:extLst>
                <a:ext uri="{FF2B5EF4-FFF2-40B4-BE49-F238E27FC236}">
                  <a16:creationId xmlns:a16="http://schemas.microsoft.com/office/drawing/2014/main" xmlns="" id="{CE700E5A-CC62-4D56-A6A6-5708B0B59609}"/>
                </a:ext>
              </a:extLst>
            </p:cNvPr>
            <p:cNvSpPr/>
            <p:nvPr/>
          </p:nvSpPr>
          <p:spPr>
            <a:xfrm>
              <a:off x="7538561" y="279415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75" name="Freeform: Shape 374">
              <a:extLst>
                <a:ext uri="{FF2B5EF4-FFF2-40B4-BE49-F238E27FC236}">
                  <a16:creationId xmlns:a16="http://schemas.microsoft.com/office/drawing/2014/main" xmlns="" id="{00DAE169-0820-45CD-8101-F7B2A0549417}"/>
                </a:ext>
              </a:extLst>
            </p:cNvPr>
            <p:cNvSpPr/>
            <p:nvPr/>
          </p:nvSpPr>
          <p:spPr>
            <a:xfrm>
              <a:off x="7541815" y="2785586"/>
              <a:ext cx="9525" cy="9525"/>
            </a:xfrm>
            <a:custGeom>
              <a:avLst/>
              <a:gdLst>
                <a:gd name="connsiteX0" fmla="*/ 8653 w 9525"/>
                <a:gd name="connsiteY0" fmla="*/ 7144 h 9525"/>
                <a:gd name="connsiteX1" fmla="*/ 8653 w 9525"/>
                <a:gd name="connsiteY1" fmla="*/ 7144 h 9525"/>
              </a:gdLst>
              <a:ahLst/>
              <a:cxnLst>
                <a:cxn ang="0">
                  <a:pos x="connsiteX0" y="connsiteY0"/>
                </a:cxn>
                <a:cxn ang="0">
                  <a:pos x="connsiteX1" y="connsiteY1"/>
                </a:cxn>
              </a:cxnLst>
              <a:rect l="l" t="t" r="r" b="b"/>
              <a:pathLst>
                <a:path w="9525" h="9525">
                  <a:moveTo>
                    <a:pt x="8653" y="7144"/>
                  </a:moveTo>
                  <a:cubicBezTo>
                    <a:pt x="7700" y="7144"/>
                    <a:pt x="5795" y="8096"/>
                    <a:pt x="8653" y="7144"/>
                  </a:cubicBezTo>
                  <a:close/>
                </a:path>
              </a:pathLst>
            </a:custGeom>
            <a:grpFill/>
            <a:ln w="9525" cap="flat">
              <a:noFill/>
              <a:prstDash val="solid"/>
              <a:miter/>
            </a:ln>
          </p:spPr>
          <p:txBody>
            <a:bodyPr rtlCol="0" anchor="ctr"/>
            <a:lstStyle/>
            <a:p>
              <a:endParaRPr lang="en-US">
                <a:solidFill>
                  <a:prstClr val="black"/>
                </a:solidFill>
              </a:endParaRPr>
            </a:p>
          </p:txBody>
        </p:sp>
        <p:sp>
          <p:nvSpPr>
            <p:cNvPr id="376" name="Freeform: Shape 375">
              <a:extLst>
                <a:ext uri="{FF2B5EF4-FFF2-40B4-BE49-F238E27FC236}">
                  <a16:creationId xmlns:a16="http://schemas.microsoft.com/office/drawing/2014/main" xmlns="" id="{EEE06EFA-6FB7-440A-914B-A09911B4A241}"/>
                </a:ext>
              </a:extLst>
            </p:cNvPr>
            <p:cNvSpPr/>
            <p:nvPr/>
          </p:nvSpPr>
          <p:spPr>
            <a:xfrm>
              <a:off x="7443311" y="2762726"/>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9049"/>
                  </a:ln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77" name="Freeform: Shape 376">
              <a:extLst>
                <a:ext uri="{FF2B5EF4-FFF2-40B4-BE49-F238E27FC236}">
                  <a16:creationId xmlns:a16="http://schemas.microsoft.com/office/drawing/2014/main" xmlns="" id="{00141924-BC8A-4B8A-A1E6-D800E6F57B00}"/>
                </a:ext>
              </a:extLst>
            </p:cNvPr>
            <p:cNvSpPr/>
            <p:nvPr/>
          </p:nvSpPr>
          <p:spPr>
            <a:xfrm>
              <a:off x="7406164" y="275320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78" name="Freeform: Shape 377">
              <a:extLst>
                <a:ext uri="{FF2B5EF4-FFF2-40B4-BE49-F238E27FC236}">
                  <a16:creationId xmlns:a16="http://schemas.microsoft.com/office/drawing/2014/main" xmlns="" id="{1E1034C5-BD28-453A-A6B8-9712CE7DDEFF}"/>
                </a:ext>
              </a:extLst>
            </p:cNvPr>
            <p:cNvSpPr/>
            <p:nvPr/>
          </p:nvSpPr>
          <p:spPr>
            <a:xfrm>
              <a:off x="7316629" y="2737734"/>
              <a:ext cx="142875" cy="38100"/>
            </a:xfrm>
            <a:custGeom>
              <a:avLst/>
              <a:gdLst>
                <a:gd name="connsiteX0" fmla="*/ 7144 w 142875"/>
                <a:gd name="connsiteY0" fmla="*/ 7370 h 38100"/>
                <a:gd name="connsiteX1" fmla="*/ 142399 w 142875"/>
                <a:gd name="connsiteY1" fmla="*/ 32135 h 38100"/>
                <a:gd name="connsiteX2" fmla="*/ 7144 w 142875"/>
                <a:gd name="connsiteY2" fmla="*/ 7370 h 38100"/>
              </a:gdLst>
              <a:ahLst/>
              <a:cxnLst>
                <a:cxn ang="0">
                  <a:pos x="connsiteX0" y="connsiteY0"/>
                </a:cxn>
                <a:cxn ang="0">
                  <a:pos x="connsiteX1" y="connsiteY1"/>
                </a:cxn>
                <a:cxn ang="0">
                  <a:pos x="connsiteX2" y="connsiteY2"/>
                </a:cxn>
              </a:cxnLst>
              <a:rect l="l" t="t" r="r" b="b"/>
              <a:pathLst>
                <a:path w="142875" h="38100">
                  <a:moveTo>
                    <a:pt x="7144" y="7370"/>
                  </a:moveTo>
                  <a:cubicBezTo>
                    <a:pt x="23336" y="3560"/>
                    <a:pt x="140494" y="49280"/>
                    <a:pt x="142399" y="32135"/>
                  </a:cubicBezTo>
                  <a:cubicBezTo>
                    <a:pt x="131921" y="34993"/>
                    <a:pt x="10001" y="19753"/>
                    <a:pt x="7144" y="7370"/>
                  </a:cubicBezTo>
                  <a:close/>
                </a:path>
              </a:pathLst>
            </a:custGeom>
            <a:grpFill/>
            <a:ln w="9525" cap="flat">
              <a:noFill/>
              <a:prstDash val="solid"/>
              <a:miter/>
            </a:ln>
          </p:spPr>
          <p:txBody>
            <a:bodyPr rtlCol="0" anchor="ctr"/>
            <a:lstStyle/>
            <a:p>
              <a:endParaRPr lang="en-US">
                <a:solidFill>
                  <a:prstClr val="black"/>
                </a:solidFill>
              </a:endParaRPr>
            </a:p>
          </p:txBody>
        </p:sp>
        <p:sp>
          <p:nvSpPr>
            <p:cNvPr id="379" name="Freeform: Shape 378">
              <a:extLst>
                <a:ext uri="{FF2B5EF4-FFF2-40B4-BE49-F238E27FC236}">
                  <a16:creationId xmlns:a16="http://schemas.microsoft.com/office/drawing/2014/main" xmlns="" id="{8E92E377-4E3B-48D2-A953-71B4D09F8187}"/>
                </a:ext>
              </a:extLst>
            </p:cNvPr>
            <p:cNvSpPr/>
            <p:nvPr/>
          </p:nvSpPr>
          <p:spPr>
            <a:xfrm>
              <a:off x="7353565" y="2742925"/>
              <a:ext cx="9525" cy="9525"/>
            </a:xfrm>
            <a:custGeom>
              <a:avLst/>
              <a:gdLst>
                <a:gd name="connsiteX0" fmla="*/ 9260 w 9525"/>
                <a:gd name="connsiteY0" fmla="*/ 10752 h 9525"/>
                <a:gd name="connsiteX1" fmla="*/ 9260 w 9525"/>
                <a:gd name="connsiteY1" fmla="*/ 10752 h 9525"/>
              </a:gdLst>
              <a:ahLst/>
              <a:cxnLst>
                <a:cxn ang="0">
                  <a:pos x="connsiteX0" y="connsiteY0"/>
                </a:cxn>
                <a:cxn ang="0">
                  <a:pos x="connsiteX1" y="connsiteY1"/>
                </a:cxn>
              </a:cxnLst>
              <a:rect l="l" t="t" r="r" b="b"/>
              <a:pathLst>
                <a:path w="9525" h="9525">
                  <a:moveTo>
                    <a:pt x="9260" y="10752"/>
                  </a:moveTo>
                  <a:cubicBezTo>
                    <a:pt x="4498" y="3132"/>
                    <a:pt x="9260" y="9800"/>
                    <a:pt x="9260" y="10752"/>
                  </a:cubicBezTo>
                  <a:close/>
                </a:path>
              </a:pathLst>
            </a:custGeom>
            <a:grpFill/>
            <a:ln w="9525" cap="flat">
              <a:noFill/>
              <a:prstDash val="solid"/>
              <a:miter/>
            </a:ln>
          </p:spPr>
          <p:txBody>
            <a:bodyPr rtlCol="0" anchor="ctr"/>
            <a:lstStyle/>
            <a:p>
              <a:endParaRPr lang="en-US">
                <a:solidFill>
                  <a:prstClr val="black"/>
                </a:solidFill>
              </a:endParaRPr>
            </a:p>
          </p:txBody>
        </p:sp>
        <p:sp>
          <p:nvSpPr>
            <p:cNvPr id="380" name="Freeform: Shape 379">
              <a:extLst>
                <a:ext uri="{FF2B5EF4-FFF2-40B4-BE49-F238E27FC236}">
                  <a16:creationId xmlns:a16="http://schemas.microsoft.com/office/drawing/2014/main" xmlns="" id="{36553494-BDA5-4CA3-9AC9-5A4C7F4B50D1}"/>
                </a:ext>
              </a:extLst>
            </p:cNvPr>
            <p:cNvSpPr/>
            <p:nvPr/>
          </p:nvSpPr>
          <p:spPr>
            <a:xfrm>
              <a:off x="7352267" y="2745581"/>
              <a:ext cx="9525" cy="9525"/>
            </a:xfrm>
            <a:custGeom>
              <a:avLst/>
              <a:gdLst>
                <a:gd name="connsiteX0" fmla="*/ 8653 w 9525"/>
                <a:gd name="connsiteY0" fmla="*/ 7144 h 9525"/>
                <a:gd name="connsiteX1" fmla="*/ 8653 w 9525"/>
                <a:gd name="connsiteY1" fmla="*/ 7144 h 9525"/>
              </a:gdLst>
              <a:ahLst/>
              <a:cxnLst>
                <a:cxn ang="0">
                  <a:pos x="connsiteX0" y="connsiteY0"/>
                </a:cxn>
                <a:cxn ang="0">
                  <a:pos x="connsiteX1" y="connsiteY1"/>
                </a:cxn>
              </a:cxnLst>
              <a:rect l="l" t="t" r="r" b="b"/>
              <a:pathLst>
                <a:path w="9525" h="9525">
                  <a:moveTo>
                    <a:pt x="8653" y="7144"/>
                  </a:moveTo>
                  <a:cubicBezTo>
                    <a:pt x="5795" y="8096"/>
                    <a:pt x="7701" y="8096"/>
                    <a:pt x="8653" y="7144"/>
                  </a:cubicBezTo>
                  <a:close/>
                </a:path>
              </a:pathLst>
            </a:custGeom>
            <a:grpFill/>
            <a:ln w="9525" cap="flat">
              <a:noFill/>
              <a:prstDash val="solid"/>
              <a:miter/>
            </a:ln>
          </p:spPr>
          <p:txBody>
            <a:bodyPr rtlCol="0" anchor="ctr"/>
            <a:lstStyle/>
            <a:p>
              <a:endParaRPr lang="en-US">
                <a:solidFill>
                  <a:prstClr val="black"/>
                </a:solidFill>
              </a:endParaRPr>
            </a:p>
          </p:txBody>
        </p:sp>
        <p:sp>
          <p:nvSpPr>
            <p:cNvPr id="381" name="Freeform: Shape 380">
              <a:extLst>
                <a:ext uri="{FF2B5EF4-FFF2-40B4-BE49-F238E27FC236}">
                  <a16:creationId xmlns:a16="http://schemas.microsoft.com/office/drawing/2014/main" xmlns="" id="{23EDD921-786E-41BE-B450-5028766C3DB1}"/>
                </a:ext>
              </a:extLst>
            </p:cNvPr>
            <p:cNvSpPr/>
            <p:nvPr/>
          </p:nvSpPr>
          <p:spPr>
            <a:xfrm>
              <a:off x="7304246" y="2736056"/>
              <a:ext cx="9525" cy="9525"/>
            </a:xfrm>
            <a:custGeom>
              <a:avLst/>
              <a:gdLst>
                <a:gd name="connsiteX0" fmla="*/ 10001 w 9525"/>
                <a:gd name="connsiteY0" fmla="*/ 8096 h 9525"/>
                <a:gd name="connsiteX1" fmla="*/ 7144 w 9525"/>
                <a:gd name="connsiteY1" fmla="*/ 7144 h 9525"/>
                <a:gd name="connsiteX2" fmla="*/ 10001 w 9525"/>
                <a:gd name="connsiteY2" fmla="*/ 8096 h 9525"/>
              </a:gdLst>
              <a:ahLst/>
              <a:cxnLst>
                <a:cxn ang="0">
                  <a:pos x="connsiteX0" y="connsiteY0"/>
                </a:cxn>
                <a:cxn ang="0">
                  <a:pos x="connsiteX1" y="connsiteY1"/>
                </a:cxn>
                <a:cxn ang="0">
                  <a:pos x="connsiteX2" y="connsiteY2"/>
                </a:cxn>
              </a:cxnLst>
              <a:rect l="l" t="t" r="r" b="b"/>
              <a:pathLst>
                <a:path w="9525" h="9525">
                  <a:moveTo>
                    <a:pt x="10001" y="8096"/>
                  </a:moveTo>
                  <a:cubicBezTo>
                    <a:pt x="10001" y="8096"/>
                    <a:pt x="9049" y="7144"/>
                    <a:pt x="7144" y="7144"/>
                  </a:cubicBezTo>
                  <a:cubicBezTo>
                    <a:pt x="8096" y="8096"/>
                    <a:pt x="9049" y="9049"/>
                    <a:pt x="10001" y="8096"/>
                  </a:cubicBezTo>
                  <a:close/>
                </a:path>
              </a:pathLst>
            </a:custGeom>
            <a:grpFill/>
            <a:ln w="9525" cap="flat">
              <a:noFill/>
              <a:prstDash val="solid"/>
              <a:miter/>
            </a:ln>
          </p:spPr>
          <p:txBody>
            <a:bodyPr rtlCol="0" anchor="ctr"/>
            <a:lstStyle/>
            <a:p>
              <a:endParaRPr lang="en-US">
                <a:solidFill>
                  <a:prstClr val="black"/>
                </a:solidFill>
              </a:endParaRPr>
            </a:p>
          </p:txBody>
        </p:sp>
        <p:sp>
          <p:nvSpPr>
            <p:cNvPr id="382" name="Freeform: Shape 381">
              <a:extLst>
                <a:ext uri="{FF2B5EF4-FFF2-40B4-BE49-F238E27FC236}">
                  <a16:creationId xmlns:a16="http://schemas.microsoft.com/office/drawing/2014/main" xmlns="" id="{D627F85F-144A-43C3-80F8-F344B3B7E8F1}"/>
                </a:ext>
              </a:extLst>
            </p:cNvPr>
            <p:cNvSpPr/>
            <p:nvPr/>
          </p:nvSpPr>
          <p:spPr>
            <a:xfrm>
              <a:off x="7304246" y="273796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9049"/>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83" name="Freeform: Shape 382">
              <a:extLst>
                <a:ext uri="{FF2B5EF4-FFF2-40B4-BE49-F238E27FC236}">
                  <a16:creationId xmlns:a16="http://schemas.microsoft.com/office/drawing/2014/main" xmlns="" id="{20083286-E455-4BEE-B02F-EF90B5601306}"/>
                </a:ext>
              </a:extLst>
            </p:cNvPr>
            <p:cNvSpPr/>
            <p:nvPr/>
          </p:nvSpPr>
          <p:spPr>
            <a:xfrm>
              <a:off x="7237511" y="2729345"/>
              <a:ext cx="76200" cy="19050"/>
            </a:xfrm>
            <a:custGeom>
              <a:avLst/>
              <a:gdLst>
                <a:gd name="connsiteX0" fmla="*/ 7204 w 76200"/>
                <a:gd name="connsiteY0" fmla="*/ 7187 h 19050"/>
                <a:gd name="connsiteX1" fmla="*/ 72926 w 76200"/>
                <a:gd name="connsiteY1" fmla="*/ 17664 h 19050"/>
                <a:gd name="connsiteX2" fmla="*/ 64354 w 76200"/>
                <a:gd name="connsiteY2" fmla="*/ 18617 h 19050"/>
                <a:gd name="connsiteX3" fmla="*/ 7204 w 76200"/>
                <a:gd name="connsiteY3" fmla="*/ 7187 h 19050"/>
              </a:gdLst>
              <a:ahLst/>
              <a:cxnLst>
                <a:cxn ang="0">
                  <a:pos x="connsiteX0" y="connsiteY0"/>
                </a:cxn>
                <a:cxn ang="0">
                  <a:pos x="connsiteX1" y="connsiteY1"/>
                </a:cxn>
                <a:cxn ang="0">
                  <a:pos x="connsiteX2" y="connsiteY2"/>
                </a:cxn>
                <a:cxn ang="0">
                  <a:pos x="connsiteX3" y="connsiteY3"/>
                </a:cxn>
              </a:cxnLst>
              <a:rect l="l" t="t" r="r" b="b"/>
              <a:pathLst>
                <a:path w="76200" h="19050">
                  <a:moveTo>
                    <a:pt x="7204" y="7187"/>
                  </a:moveTo>
                  <a:cubicBezTo>
                    <a:pt x="5299" y="6234"/>
                    <a:pt x="49114" y="21474"/>
                    <a:pt x="72926" y="17664"/>
                  </a:cubicBezTo>
                  <a:cubicBezTo>
                    <a:pt x="63401" y="17664"/>
                    <a:pt x="60544" y="17664"/>
                    <a:pt x="64354" y="18617"/>
                  </a:cubicBezTo>
                  <a:cubicBezTo>
                    <a:pt x="68164" y="11949"/>
                    <a:pt x="7204" y="10997"/>
                    <a:pt x="7204" y="7187"/>
                  </a:cubicBezTo>
                  <a:close/>
                </a:path>
              </a:pathLst>
            </a:custGeom>
            <a:grpFill/>
            <a:ln w="9525" cap="flat">
              <a:noFill/>
              <a:prstDash val="solid"/>
              <a:miter/>
            </a:ln>
          </p:spPr>
          <p:txBody>
            <a:bodyPr rtlCol="0" anchor="ctr"/>
            <a:lstStyle/>
            <a:p>
              <a:endParaRPr lang="en-US">
                <a:solidFill>
                  <a:prstClr val="black"/>
                </a:solidFill>
              </a:endParaRPr>
            </a:p>
          </p:txBody>
        </p:sp>
        <p:sp>
          <p:nvSpPr>
            <p:cNvPr id="384" name="Freeform: Shape 383">
              <a:extLst>
                <a:ext uri="{FF2B5EF4-FFF2-40B4-BE49-F238E27FC236}">
                  <a16:creationId xmlns:a16="http://schemas.microsoft.com/office/drawing/2014/main" xmlns="" id="{DDB59A0F-3456-4F6C-8A6D-1BCE947BB482}"/>
                </a:ext>
              </a:extLst>
            </p:cNvPr>
            <p:cNvSpPr/>
            <p:nvPr/>
          </p:nvSpPr>
          <p:spPr>
            <a:xfrm>
              <a:off x="7221061" y="2730494"/>
              <a:ext cx="9525" cy="9525"/>
            </a:xfrm>
            <a:custGeom>
              <a:avLst/>
              <a:gdLst>
                <a:gd name="connsiteX0" fmla="*/ 8414 w 9525"/>
                <a:gd name="connsiteY0" fmla="*/ 8896 h 9525"/>
                <a:gd name="connsiteX1" fmla="*/ 8414 w 9525"/>
                <a:gd name="connsiteY1" fmla="*/ 8896 h 9525"/>
              </a:gdLst>
              <a:ahLst/>
              <a:cxnLst>
                <a:cxn ang="0">
                  <a:pos x="connsiteX0" y="connsiteY0"/>
                </a:cxn>
                <a:cxn ang="0">
                  <a:pos x="connsiteX1" y="connsiteY1"/>
                </a:cxn>
              </a:cxnLst>
              <a:rect l="l" t="t" r="r" b="b"/>
              <a:pathLst>
                <a:path w="9525" h="9525">
                  <a:moveTo>
                    <a:pt x="8414" y="8896"/>
                  </a:moveTo>
                  <a:cubicBezTo>
                    <a:pt x="8414" y="4133"/>
                    <a:pt x="5556" y="10800"/>
                    <a:pt x="8414" y="8896"/>
                  </a:cubicBezTo>
                  <a:close/>
                </a:path>
              </a:pathLst>
            </a:custGeom>
            <a:grpFill/>
            <a:ln w="9525" cap="flat">
              <a:noFill/>
              <a:prstDash val="solid"/>
              <a:miter/>
            </a:ln>
          </p:spPr>
          <p:txBody>
            <a:bodyPr rtlCol="0" anchor="ctr"/>
            <a:lstStyle/>
            <a:p>
              <a:endParaRPr lang="en-US">
                <a:solidFill>
                  <a:prstClr val="black"/>
                </a:solidFill>
              </a:endParaRPr>
            </a:p>
          </p:txBody>
        </p:sp>
        <p:sp>
          <p:nvSpPr>
            <p:cNvPr id="385" name="Freeform: Shape 384">
              <a:extLst>
                <a:ext uri="{FF2B5EF4-FFF2-40B4-BE49-F238E27FC236}">
                  <a16:creationId xmlns:a16="http://schemas.microsoft.com/office/drawing/2014/main" xmlns="" id="{F818D25F-44AA-44F0-85A4-AB9CEC7A1C6C}"/>
                </a:ext>
              </a:extLst>
            </p:cNvPr>
            <p:cNvSpPr/>
            <p:nvPr/>
          </p:nvSpPr>
          <p:spPr>
            <a:xfrm>
              <a:off x="7195661" y="2720692"/>
              <a:ext cx="19050" cy="19050"/>
            </a:xfrm>
            <a:custGeom>
              <a:avLst/>
              <a:gdLst>
                <a:gd name="connsiteX0" fmla="*/ 7144 w 19050"/>
                <a:gd name="connsiteY0" fmla="*/ 13935 h 19050"/>
                <a:gd name="connsiteX1" fmla="*/ 7144 w 19050"/>
                <a:gd name="connsiteY1" fmla="*/ 13935 h 19050"/>
              </a:gdLst>
              <a:ahLst/>
              <a:cxnLst>
                <a:cxn ang="0">
                  <a:pos x="connsiteX0" y="connsiteY0"/>
                </a:cxn>
                <a:cxn ang="0">
                  <a:pos x="connsiteX1" y="connsiteY1"/>
                </a:cxn>
              </a:cxnLst>
              <a:rect l="l" t="t" r="r" b="b"/>
              <a:pathLst>
                <a:path w="19050" h="19050">
                  <a:moveTo>
                    <a:pt x="7144" y="13935"/>
                  </a:moveTo>
                  <a:cubicBezTo>
                    <a:pt x="22384" y="-2257"/>
                    <a:pt x="12859" y="15840"/>
                    <a:pt x="7144" y="13935"/>
                  </a:cubicBezTo>
                  <a:close/>
                </a:path>
              </a:pathLst>
            </a:custGeom>
            <a:grpFill/>
            <a:ln w="9525" cap="flat">
              <a:noFill/>
              <a:prstDash val="solid"/>
              <a:miter/>
            </a:ln>
          </p:spPr>
          <p:txBody>
            <a:bodyPr rtlCol="0" anchor="ctr"/>
            <a:lstStyle/>
            <a:p>
              <a:endParaRPr lang="en-US">
                <a:solidFill>
                  <a:prstClr val="black"/>
                </a:solidFill>
              </a:endParaRPr>
            </a:p>
          </p:txBody>
        </p:sp>
        <p:sp>
          <p:nvSpPr>
            <p:cNvPr id="386" name="Freeform: Shape 385">
              <a:extLst>
                <a:ext uri="{FF2B5EF4-FFF2-40B4-BE49-F238E27FC236}">
                  <a16:creationId xmlns:a16="http://schemas.microsoft.com/office/drawing/2014/main" xmlns="" id="{8E880902-B91B-4079-925A-215A8F693534}"/>
                </a:ext>
              </a:extLst>
            </p:cNvPr>
            <p:cNvSpPr/>
            <p:nvPr/>
          </p:nvSpPr>
          <p:spPr>
            <a:xfrm>
              <a:off x="7192804" y="2730023"/>
              <a:ext cx="9525" cy="9525"/>
            </a:xfrm>
            <a:custGeom>
              <a:avLst/>
              <a:gdLst>
                <a:gd name="connsiteX0" fmla="*/ 7144 w 9525"/>
                <a:gd name="connsiteY0" fmla="*/ 8414 h 9525"/>
                <a:gd name="connsiteX1" fmla="*/ 7144 w 9525"/>
                <a:gd name="connsiteY1" fmla="*/ 8414 h 9525"/>
              </a:gdLst>
              <a:ahLst/>
              <a:cxnLst>
                <a:cxn ang="0">
                  <a:pos x="connsiteX0" y="connsiteY0"/>
                </a:cxn>
                <a:cxn ang="0">
                  <a:pos x="connsiteX1" y="connsiteY1"/>
                </a:cxn>
              </a:cxnLst>
              <a:rect l="l" t="t" r="r" b="b"/>
              <a:pathLst>
                <a:path w="9525" h="9525">
                  <a:moveTo>
                    <a:pt x="7144" y="8414"/>
                  </a:moveTo>
                  <a:cubicBezTo>
                    <a:pt x="8096" y="8414"/>
                    <a:pt x="7144" y="5556"/>
                    <a:pt x="7144" y="8414"/>
                  </a:cubicBezTo>
                  <a:close/>
                </a:path>
              </a:pathLst>
            </a:custGeom>
            <a:grpFill/>
            <a:ln w="9525" cap="flat">
              <a:noFill/>
              <a:prstDash val="solid"/>
              <a:miter/>
            </a:ln>
          </p:spPr>
          <p:txBody>
            <a:bodyPr rtlCol="0" anchor="ctr"/>
            <a:lstStyle/>
            <a:p>
              <a:endParaRPr lang="en-US">
                <a:solidFill>
                  <a:prstClr val="black"/>
                </a:solidFill>
              </a:endParaRPr>
            </a:p>
          </p:txBody>
        </p:sp>
        <p:sp>
          <p:nvSpPr>
            <p:cNvPr id="387" name="Freeform: Shape 386">
              <a:extLst>
                <a:ext uri="{FF2B5EF4-FFF2-40B4-BE49-F238E27FC236}">
                  <a16:creationId xmlns:a16="http://schemas.microsoft.com/office/drawing/2014/main" xmlns="" id="{0E8C8325-5F9E-426D-931C-5F323DFA9D7F}"/>
                </a:ext>
              </a:extLst>
            </p:cNvPr>
            <p:cNvSpPr/>
            <p:nvPr/>
          </p:nvSpPr>
          <p:spPr>
            <a:xfrm>
              <a:off x="7778430" y="2768441"/>
              <a:ext cx="9525" cy="9525"/>
            </a:xfrm>
            <a:custGeom>
              <a:avLst/>
              <a:gdLst>
                <a:gd name="connsiteX0" fmla="*/ 10162 w 9525"/>
                <a:gd name="connsiteY0" fmla="*/ 7144 h 9525"/>
                <a:gd name="connsiteX1" fmla="*/ 10162 w 9525"/>
                <a:gd name="connsiteY1" fmla="*/ 7144 h 9525"/>
              </a:gdLst>
              <a:ahLst/>
              <a:cxnLst>
                <a:cxn ang="0">
                  <a:pos x="connsiteX0" y="connsiteY0"/>
                </a:cxn>
                <a:cxn ang="0">
                  <a:pos x="connsiteX1" y="connsiteY1"/>
                </a:cxn>
              </a:cxnLst>
              <a:rect l="l" t="t" r="r" b="b"/>
              <a:pathLst>
                <a:path w="9525" h="9525">
                  <a:moveTo>
                    <a:pt x="10162" y="7144"/>
                  </a:moveTo>
                  <a:cubicBezTo>
                    <a:pt x="8257" y="7144"/>
                    <a:pt x="4447" y="7144"/>
                    <a:pt x="10162" y="7144"/>
                  </a:cubicBezTo>
                  <a:close/>
                </a:path>
              </a:pathLst>
            </a:custGeom>
            <a:grpFill/>
            <a:ln w="9525" cap="flat">
              <a:noFill/>
              <a:prstDash val="solid"/>
              <a:miter/>
            </a:ln>
          </p:spPr>
          <p:txBody>
            <a:bodyPr rtlCol="0" anchor="ctr"/>
            <a:lstStyle/>
            <a:p>
              <a:endParaRPr lang="en-US">
                <a:solidFill>
                  <a:prstClr val="black"/>
                </a:solidFill>
              </a:endParaRPr>
            </a:p>
          </p:txBody>
        </p:sp>
        <p:sp>
          <p:nvSpPr>
            <p:cNvPr id="388" name="Freeform: Shape 387">
              <a:extLst>
                <a:ext uri="{FF2B5EF4-FFF2-40B4-BE49-F238E27FC236}">
                  <a16:creationId xmlns:a16="http://schemas.microsoft.com/office/drawing/2014/main" xmlns="" id="{9740B689-A046-4EA6-A2B2-2EA8E5C3B941}"/>
                </a:ext>
              </a:extLst>
            </p:cNvPr>
            <p:cNvSpPr/>
            <p:nvPr/>
          </p:nvSpPr>
          <p:spPr>
            <a:xfrm>
              <a:off x="7774781" y="2755106"/>
              <a:ext cx="9525" cy="19050"/>
            </a:xfrm>
            <a:custGeom>
              <a:avLst/>
              <a:gdLst>
                <a:gd name="connsiteX0" fmla="*/ 7144 w 9525"/>
                <a:gd name="connsiteY0" fmla="*/ 7144 h 19050"/>
                <a:gd name="connsiteX1" fmla="*/ 7144 w 9525"/>
                <a:gd name="connsiteY1" fmla="*/ 7144 h 19050"/>
              </a:gdLst>
              <a:ahLst/>
              <a:cxnLst>
                <a:cxn ang="0">
                  <a:pos x="connsiteX0" y="connsiteY0"/>
                </a:cxn>
                <a:cxn ang="0">
                  <a:pos x="connsiteX1" y="connsiteY1"/>
                </a:cxn>
              </a:cxnLst>
              <a:rect l="l" t="t" r="r" b="b"/>
              <a:pathLst>
                <a:path w="9525" h="19050">
                  <a:moveTo>
                    <a:pt x="7144" y="7144"/>
                  </a:moveTo>
                  <a:cubicBezTo>
                    <a:pt x="10954" y="26194"/>
                    <a:pt x="9049" y="1571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89" name="Freeform: Shape 388">
              <a:extLst>
                <a:ext uri="{FF2B5EF4-FFF2-40B4-BE49-F238E27FC236}">
                  <a16:creationId xmlns:a16="http://schemas.microsoft.com/office/drawing/2014/main" xmlns="" id="{5BDA0858-2562-4E62-AF07-5F0E28B42523}"/>
                </a:ext>
              </a:extLst>
            </p:cNvPr>
            <p:cNvSpPr/>
            <p:nvPr/>
          </p:nvSpPr>
          <p:spPr>
            <a:xfrm>
              <a:off x="7769752" y="2758916"/>
              <a:ext cx="9525" cy="19050"/>
            </a:xfrm>
            <a:custGeom>
              <a:avLst/>
              <a:gdLst>
                <a:gd name="connsiteX0" fmla="*/ 7410 w 9525"/>
                <a:gd name="connsiteY0" fmla="*/ 11906 h 19050"/>
                <a:gd name="connsiteX1" fmla="*/ 8363 w 9525"/>
                <a:gd name="connsiteY1" fmla="*/ 7144 h 19050"/>
                <a:gd name="connsiteX2" fmla="*/ 7410 w 9525"/>
                <a:gd name="connsiteY2" fmla="*/ 11906 h 19050"/>
              </a:gdLst>
              <a:ahLst/>
              <a:cxnLst>
                <a:cxn ang="0">
                  <a:pos x="connsiteX0" y="connsiteY0"/>
                </a:cxn>
                <a:cxn ang="0">
                  <a:pos x="connsiteX1" y="connsiteY1"/>
                </a:cxn>
                <a:cxn ang="0">
                  <a:pos x="connsiteX2" y="connsiteY2"/>
                </a:cxn>
              </a:cxnLst>
              <a:rect l="l" t="t" r="r" b="b"/>
              <a:pathLst>
                <a:path w="9525" h="19050">
                  <a:moveTo>
                    <a:pt x="7410" y="11906"/>
                  </a:moveTo>
                  <a:cubicBezTo>
                    <a:pt x="7410" y="10001"/>
                    <a:pt x="8363" y="9049"/>
                    <a:pt x="8363" y="7144"/>
                  </a:cubicBezTo>
                  <a:cubicBezTo>
                    <a:pt x="8363" y="9049"/>
                    <a:pt x="6458" y="10954"/>
                    <a:pt x="7410" y="11906"/>
                  </a:cubicBezTo>
                  <a:close/>
                </a:path>
              </a:pathLst>
            </a:custGeom>
            <a:grpFill/>
            <a:ln w="9525" cap="flat">
              <a:noFill/>
              <a:prstDash val="solid"/>
              <a:miter/>
            </a:ln>
          </p:spPr>
          <p:txBody>
            <a:bodyPr rtlCol="0" anchor="ctr"/>
            <a:lstStyle/>
            <a:p>
              <a:endParaRPr lang="en-US">
                <a:solidFill>
                  <a:prstClr val="black"/>
                </a:solidFill>
              </a:endParaRPr>
            </a:p>
          </p:txBody>
        </p:sp>
        <p:sp>
          <p:nvSpPr>
            <p:cNvPr id="390" name="Freeform: Shape 389">
              <a:extLst>
                <a:ext uri="{FF2B5EF4-FFF2-40B4-BE49-F238E27FC236}">
                  <a16:creationId xmlns:a16="http://schemas.microsoft.com/office/drawing/2014/main" xmlns="" id="{A62FAA9B-BDA0-452A-A3E9-14AFA17B78D0}"/>
                </a:ext>
              </a:extLst>
            </p:cNvPr>
            <p:cNvSpPr/>
            <p:nvPr/>
          </p:nvSpPr>
          <p:spPr>
            <a:xfrm>
              <a:off x="7767399" y="2763531"/>
              <a:ext cx="9525" cy="9525"/>
            </a:xfrm>
            <a:custGeom>
              <a:avLst/>
              <a:gdLst>
                <a:gd name="connsiteX0" fmla="*/ 7858 w 9525"/>
                <a:gd name="connsiteY0" fmla="*/ 8244 h 9525"/>
                <a:gd name="connsiteX1" fmla="*/ 7858 w 9525"/>
                <a:gd name="connsiteY1" fmla="*/ 8244 h 9525"/>
              </a:gdLst>
              <a:ahLst/>
              <a:cxnLst>
                <a:cxn ang="0">
                  <a:pos x="connsiteX0" y="connsiteY0"/>
                </a:cxn>
                <a:cxn ang="0">
                  <a:pos x="connsiteX1" y="connsiteY1"/>
                </a:cxn>
              </a:cxnLst>
              <a:rect l="l" t="t" r="r" b="b"/>
              <a:pathLst>
                <a:path w="9525" h="9525">
                  <a:moveTo>
                    <a:pt x="7858" y="8244"/>
                  </a:moveTo>
                  <a:cubicBezTo>
                    <a:pt x="6906" y="7291"/>
                    <a:pt x="6906" y="6339"/>
                    <a:pt x="7858" y="8244"/>
                  </a:cubicBezTo>
                  <a:close/>
                </a:path>
              </a:pathLst>
            </a:custGeom>
            <a:grpFill/>
            <a:ln w="9525" cap="flat">
              <a:noFill/>
              <a:prstDash val="solid"/>
              <a:miter/>
            </a:ln>
          </p:spPr>
          <p:txBody>
            <a:bodyPr rtlCol="0" anchor="ctr"/>
            <a:lstStyle/>
            <a:p>
              <a:endParaRPr lang="en-US">
                <a:solidFill>
                  <a:prstClr val="black"/>
                </a:solidFill>
              </a:endParaRPr>
            </a:p>
          </p:txBody>
        </p:sp>
        <p:sp>
          <p:nvSpPr>
            <p:cNvPr id="391" name="Freeform: Shape 390">
              <a:extLst>
                <a:ext uri="{FF2B5EF4-FFF2-40B4-BE49-F238E27FC236}">
                  <a16:creationId xmlns:a16="http://schemas.microsoft.com/office/drawing/2014/main" xmlns="" id="{A62EDD6D-8BA5-4FA0-BC81-938A7738D1A4}"/>
                </a:ext>
              </a:extLst>
            </p:cNvPr>
            <p:cNvSpPr/>
            <p:nvPr/>
          </p:nvSpPr>
          <p:spPr>
            <a:xfrm>
              <a:off x="7760732" y="2763678"/>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cubicBezTo>
                    <a:pt x="6906" y="7144"/>
                    <a:pt x="6906" y="7144"/>
                    <a:pt x="7858" y="7144"/>
                  </a:cubicBezTo>
                  <a:cubicBezTo>
                    <a:pt x="6906" y="9049"/>
                    <a:pt x="6906" y="8096"/>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392" name="Freeform: Shape 391">
              <a:extLst>
                <a:ext uri="{FF2B5EF4-FFF2-40B4-BE49-F238E27FC236}">
                  <a16:creationId xmlns:a16="http://schemas.microsoft.com/office/drawing/2014/main" xmlns="" id="{4E62B571-AE0D-4DCC-B2A4-C2903683C067}"/>
                </a:ext>
              </a:extLst>
            </p:cNvPr>
            <p:cNvSpPr/>
            <p:nvPr/>
          </p:nvSpPr>
          <p:spPr>
            <a:xfrm>
              <a:off x="7757636" y="2754609"/>
              <a:ext cx="19050" cy="19050"/>
            </a:xfrm>
            <a:custGeom>
              <a:avLst/>
              <a:gdLst>
                <a:gd name="connsiteX0" fmla="*/ 7144 w 19050"/>
                <a:gd name="connsiteY0" fmla="*/ 17166 h 19050"/>
                <a:gd name="connsiteX1" fmla="*/ 7144 w 19050"/>
                <a:gd name="connsiteY1" fmla="*/ 17166 h 19050"/>
              </a:gdLst>
              <a:ahLst/>
              <a:cxnLst>
                <a:cxn ang="0">
                  <a:pos x="connsiteX0" y="connsiteY0"/>
                </a:cxn>
                <a:cxn ang="0">
                  <a:pos x="connsiteX1" y="connsiteY1"/>
                </a:cxn>
              </a:cxnLst>
              <a:rect l="l" t="t" r="r" b="b"/>
              <a:pathLst>
                <a:path w="19050" h="19050">
                  <a:moveTo>
                    <a:pt x="7144" y="17166"/>
                  </a:moveTo>
                  <a:cubicBezTo>
                    <a:pt x="9049" y="21928"/>
                    <a:pt x="22384" y="-7599"/>
                    <a:pt x="7144" y="17166"/>
                  </a:cubicBezTo>
                  <a:close/>
                </a:path>
              </a:pathLst>
            </a:custGeom>
            <a:grpFill/>
            <a:ln w="9525" cap="flat">
              <a:noFill/>
              <a:prstDash val="solid"/>
              <a:miter/>
            </a:ln>
          </p:spPr>
          <p:txBody>
            <a:bodyPr rtlCol="0" anchor="ctr"/>
            <a:lstStyle/>
            <a:p>
              <a:endParaRPr lang="en-US">
                <a:solidFill>
                  <a:prstClr val="black"/>
                </a:solidFill>
              </a:endParaRPr>
            </a:p>
          </p:txBody>
        </p:sp>
        <p:sp>
          <p:nvSpPr>
            <p:cNvPr id="393" name="Freeform: Shape 392">
              <a:extLst>
                <a:ext uri="{FF2B5EF4-FFF2-40B4-BE49-F238E27FC236}">
                  <a16:creationId xmlns:a16="http://schemas.microsoft.com/office/drawing/2014/main" xmlns="" id="{A43579D6-6EF7-4A3D-91E6-3AB5869881F2}"/>
                </a:ext>
              </a:extLst>
            </p:cNvPr>
            <p:cNvSpPr/>
            <p:nvPr/>
          </p:nvSpPr>
          <p:spPr>
            <a:xfrm>
              <a:off x="7761446" y="2763255"/>
              <a:ext cx="9525" cy="9525"/>
            </a:xfrm>
            <a:custGeom>
              <a:avLst/>
              <a:gdLst>
                <a:gd name="connsiteX0" fmla="*/ 7144 w 9525"/>
                <a:gd name="connsiteY0" fmla="*/ 7567 h 9525"/>
                <a:gd name="connsiteX1" fmla="*/ 8096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7144" y="7567"/>
                    <a:pt x="8096" y="7567"/>
                    <a:pt x="8096" y="7567"/>
                  </a:cubicBezTo>
                  <a:cubicBezTo>
                    <a:pt x="7144" y="6615"/>
                    <a:pt x="7144"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394" name="Freeform: Shape 393">
              <a:extLst>
                <a:ext uri="{FF2B5EF4-FFF2-40B4-BE49-F238E27FC236}">
                  <a16:creationId xmlns:a16="http://schemas.microsoft.com/office/drawing/2014/main" xmlns="" id="{DA4ED175-0D74-46ED-99DF-6E3BA82467E3}"/>
                </a:ext>
              </a:extLst>
            </p:cNvPr>
            <p:cNvSpPr/>
            <p:nvPr/>
          </p:nvSpPr>
          <p:spPr>
            <a:xfrm>
              <a:off x="7765256" y="2762286"/>
              <a:ext cx="9525" cy="9525"/>
            </a:xfrm>
            <a:custGeom>
              <a:avLst/>
              <a:gdLst>
                <a:gd name="connsiteX0" fmla="*/ 7144 w 9525"/>
                <a:gd name="connsiteY0" fmla="*/ 9488 h 9525"/>
                <a:gd name="connsiteX1" fmla="*/ 7144 w 9525"/>
                <a:gd name="connsiteY1" fmla="*/ 9488 h 9525"/>
              </a:gdLst>
              <a:ahLst/>
              <a:cxnLst>
                <a:cxn ang="0">
                  <a:pos x="connsiteX0" y="connsiteY0"/>
                </a:cxn>
                <a:cxn ang="0">
                  <a:pos x="connsiteX1" y="connsiteY1"/>
                </a:cxn>
              </a:cxnLst>
              <a:rect l="l" t="t" r="r" b="b"/>
              <a:pathLst>
                <a:path w="9525" h="9525">
                  <a:moveTo>
                    <a:pt x="7144" y="9488"/>
                  </a:moveTo>
                  <a:cubicBezTo>
                    <a:pt x="7144" y="8536"/>
                    <a:pt x="9049" y="4726"/>
                    <a:pt x="7144" y="9488"/>
                  </a:cubicBezTo>
                  <a:close/>
                </a:path>
              </a:pathLst>
            </a:custGeom>
            <a:grpFill/>
            <a:ln w="9525" cap="flat">
              <a:noFill/>
              <a:prstDash val="solid"/>
              <a:miter/>
            </a:ln>
          </p:spPr>
          <p:txBody>
            <a:bodyPr rtlCol="0" anchor="ctr"/>
            <a:lstStyle/>
            <a:p>
              <a:endParaRPr lang="en-US">
                <a:solidFill>
                  <a:prstClr val="black"/>
                </a:solidFill>
              </a:endParaRPr>
            </a:p>
          </p:txBody>
        </p:sp>
        <p:sp>
          <p:nvSpPr>
            <p:cNvPr id="395" name="Freeform: Shape 394">
              <a:extLst>
                <a:ext uri="{FF2B5EF4-FFF2-40B4-BE49-F238E27FC236}">
                  <a16:creationId xmlns:a16="http://schemas.microsoft.com/office/drawing/2014/main" xmlns="" id="{A971FA75-C1C3-49F0-8ECE-C4751C72A141}"/>
                </a:ext>
              </a:extLst>
            </p:cNvPr>
            <p:cNvSpPr/>
            <p:nvPr/>
          </p:nvSpPr>
          <p:spPr>
            <a:xfrm>
              <a:off x="7748628" y="2756000"/>
              <a:ext cx="9525" cy="19050"/>
            </a:xfrm>
            <a:custGeom>
              <a:avLst/>
              <a:gdLst>
                <a:gd name="connsiteX0" fmla="*/ 9485 w 9525"/>
                <a:gd name="connsiteY0" fmla="*/ 15775 h 19050"/>
                <a:gd name="connsiteX1" fmla="*/ 9485 w 9525"/>
                <a:gd name="connsiteY1" fmla="*/ 15775 h 19050"/>
              </a:gdLst>
              <a:ahLst/>
              <a:cxnLst>
                <a:cxn ang="0">
                  <a:pos x="connsiteX0" y="connsiteY0"/>
                </a:cxn>
                <a:cxn ang="0">
                  <a:pos x="connsiteX1" y="connsiteY1"/>
                </a:cxn>
              </a:cxnLst>
              <a:rect l="l" t="t" r="r" b="b"/>
              <a:pathLst>
                <a:path w="9525" h="19050">
                  <a:moveTo>
                    <a:pt x="9485" y="15775"/>
                  </a:moveTo>
                  <a:cubicBezTo>
                    <a:pt x="10437" y="2440"/>
                    <a:pt x="3770" y="6250"/>
                    <a:pt x="9485" y="15775"/>
                  </a:cubicBezTo>
                  <a:close/>
                </a:path>
              </a:pathLst>
            </a:custGeom>
            <a:grpFill/>
            <a:ln w="9525" cap="flat">
              <a:noFill/>
              <a:prstDash val="solid"/>
              <a:miter/>
            </a:ln>
          </p:spPr>
          <p:txBody>
            <a:bodyPr rtlCol="0" anchor="ctr"/>
            <a:lstStyle/>
            <a:p>
              <a:endParaRPr lang="en-US">
                <a:solidFill>
                  <a:prstClr val="black"/>
                </a:solidFill>
              </a:endParaRPr>
            </a:p>
          </p:txBody>
        </p:sp>
        <p:sp>
          <p:nvSpPr>
            <p:cNvPr id="396" name="Freeform: Shape 395">
              <a:extLst>
                <a:ext uri="{FF2B5EF4-FFF2-40B4-BE49-F238E27FC236}">
                  <a16:creationId xmlns:a16="http://schemas.microsoft.com/office/drawing/2014/main" xmlns="" id="{56DD5AF8-C0E2-42C2-B286-3834DF162BD2}"/>
                </a:ext>
              </a:extLst>
            </p:cNvPr>
            <p:cNvSpPr/>
            <p:nvPr/>
          </p:nvSpPr>
          <p:spPr>
            <a:xfrm>
              <a:off x="7744301" y="2751296"/>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8096"/>
                    <a:pt x="8096" y="8096"/>
                    <a:pt x="7144" y="8096"/>
                  </a:cubicBezTo>
                  <a:cubicBezTo>
                    <a:pt x="7144" y="8096"/>
                    <a:pt x="7144"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397" name="Freeform: Shape 396">
              <a:extLst>
                <a:ext uri="{FF2B5EF4-FFF2-40B4-BE49-F238E27FC236}">
                  <a16:creationId xmlns:a16="http://schemas.microsoft.com/office/drawing/2014/main" xmlns="" id="{726D3359-D87B-423D-A914-10CFAA6F3B33}"/>
                </a:ext>
              </a:extLst>
            </p:cNvPr>
            <p:cNvSpPr/>
            <p:nvPr/>
          </p:nvSpPr>
          <p:spPr>
            <a:xfrm>
              <a:off x="7731919" y="2754094"/>
              <a:ext cx="19050" cy="19050"/>
            </a:xfrm>
            <a:custGeom>
              <a:avLst/>
              <a:gdLst>
                <a:gd name="connsiteX0" fmla="*/ 7144 w 19050"/>
                <a:gd name="connsiteY0" fmla="*/ 15775 h 19050"/>
                <a:gd name="connsiteX1" fmla="*/ 7144 w 19050"/>
                <a:gd name="connsiteY1" fmla="*/ 15775 h 19050"/>
              </a:gdLst>
              <a:ahLst/>
              <a:cxnLst>
                <a:cxn ang="0">
                  <a:pos x="connsiteX0" y="connsiteY0"/>
                </a:cxn>
                <a:cxn ang="0">
                  <a:pos x="connsiteX1" y="connsiteY1"/>
                </a:cxn>
              </a:cxnLst>
              <a:rect l="l" t="t" r="r" b="b"/>
              <a:pathLst>
                <a:path w="19050" h="19050">
                  <a:moveTo>
                    <a:pt x="7144" y="15775"/>
                  </a:moveTo>
                  <a:cubicBezTo>
                    <a:pt x="26194" y="6250"/>
                    <a:pt x="14764" y="2440"/>
                    <a:pt x="7144" y="15775"/>
                  </a:cubicBezTo>
                  <a:close/>
                </a:path>
              </a:pathLst>
            </a:custGeom>
            <a:grpFill/>
            <a:ln w="9525" cap="flat">
              <a:noFill/>
              <a:prstDash val="solid"/>
              <a:miter/>
            </a:ln>
          </p:spPr>
          <p:txBody>
            <a:bodyPr rtlCol="0" anchor="ctr"/>
            <a:lstStyle/>
            <a:p>
              <a:endParaRPr lang="en-US">
                <a:solidFill>
                  <a:prstClr val="black"/>
                </a:solidFill>
              </a:endParaRPr>
            </a:p>
          </p:txBody>
        </p:sp>
        <p:sp>
          <p:nvSpPr>
            <p:cNvPr id="398" name="Freeform: Shape 397">
              <a:extLst>
                <a:ext uri="{FF2B5EF4-FFF2-40B4-BE49-F238E27FC236}">
                  <a16:creationId xmlns:a16="http://schemas.microsoft.com/office/drawing/2014/main" xmlns="" id="{7D2D8EAD-DCD5-46BB-9F31-F9D63F29A4EB}"/>
                </a:ext>
              </a:extLst>
            </p:cNvPr>
            <p:cNvSpPr/>
            <p:nvPr/>
          </p:nvSpPr>
          <p:spPr>
            <a:xfrm>
              <a:off x="7729466" y="2754428"/>
              <a:ext cx="9525" cy="9525"/>
            </a:xfrm>
            <a:custGeom>
              <a:avLst/>
              <a:gdLst>
                <a:gd name="connsiteX0" fmla="*/ 8644 w 9525"/>
                <a:gd name="connsiteY0" fmla="*/ 9727 h 9525"/>
                <a:gd name="connsiteX1" fmla="*/ 8644 w 9525"/>
                <a:gd name="connsiteY1" fmla="*/ 9727 h 9525"/>
              </a:gdLst>
              <a:ahLst/>
              <a:cxnLst>
                <a:cxn ang="0">
                  <a:pos x="connsiteX0" y="connsiteY0"/>
                </a:cxn>
                <a:cxn ang="0">
                  <a:pos x="connsiteX1" y="connsiteY1"/>
                </a:cxn>
              </a:cxnLst>
              <a:rect l="l" t="t" r="r" b="b"/>
              <a:pathLst>
                <a:path w="9525" h="9525">
                  <a:moveTo>
                    <a:pt x="8644" y="9727"/>
                  </a:moveTo>
                  <a:cubicBezTo>
                    <a:pt x="4834" y="3059"/>
                    <a:pt x="9597" y="11632"/>
                    <a:pt x="8644" y="9727"/>
                  </a:cubicBezTo>
                  <a:close/>
                </a:path>
              </a:pathLst>
            </a:custGeom>
            <a:grpFill/>
            <a:ln w="9525" cap="flat">
              <a:noFill/>
              <a:prstDash val="solid"/>
              <a:miter/>
            </a:ln>
          </p:spPr>
          <p:txBody>
            <a:bodyPr rtlCol="0" anchor="ctr"/>
            <a:lstStyle/>
            <a:p>
              <a:endParaRPr lang="en-US">
                <a:solidFill>
                  <a:prstClr val="black"/>
                </a:solidFill>
              </a:endParaRPr>
            </a:p>
          </p:txBody>
        </p:sp>
        <p:sp>
          <p:nvSpPr>
            <p:cNvPr id="399" name="Freeform: Shape 398">
              <a:extLst>
                <a:ext uri="{FF2B5EF4-FFF2-40B4-BE49-F238E27FC236}">
                  <a16:creationId xmlns:a16="http://schemas.microsoft.com/office/drawing/2014/main" xmlns="" id="{18820A0F-8022-4CAC-8EEF-EFE2658563B4}"/>
                </a:ext>
              </a:extLst>
            </p:cNvPr>
            <p:cNvSpPr/>
            <p:nvPr/>
          </p:nvSpPr>
          <p:spPr>
            <a:xfrm>
              <a:off x="7720936" y="2759214"/>
              <a:ext cx="9525" cy="19050"/>
            </a:xfrm>
            <a:custGeom>
              <a:avLst/>
              <a:gdLst>
                <a:gd name="connsiteX0" fmla="*/ 11459 w 9525"/>
                <a:gd name="connsiteY0" fmla="*/ 13513 h 19050"/>
                <a:gd name="connsiteX1" fmla="*/ 11459 w 9525"/>
                <a:gd name="connsiteY1" fmla="*/ 13513 h 19050"/>
              </a:gdLst>
              <a:ahLst/>
              <a:cxnLst>
                <a:cxn ang="0">
                  <a:pos x="connsiteX0" y="connsiteY0"/>
                </a:cxn>
                <a:cxn ang="0">
                  <a:pos x="connsiteX1" y="connsiteY1"/>
                </a:cxn>
              </a:cxnLst>
              <a:rect l="l" t="t" r="r" b="b"/>
              <a:pathLst>
                <a:path w="9525" h="19050">
                  <a:moveTo>
                    <a:pt x="11459" y="13513"/>
                  </a:moveTo>
                  <a:cubicBezTo>
                    <a:pt x="4792" y="-1727"/>
                    <a:pt x="6697" y="15418"/>
                    <a:pt x="11459" y="13513"/>
                  </a:cubicBezTo>
                  <a:close/>
                </a:path>
              </a:pathLst>
            </a:custGeom>
            <a:grpFill/>
            <a:ln w="9525" cap="flat">
              <a:noFill/>
              <a:prstDash val="solid"/>
              <a:miter/>
            </a:ln>
          </p:spPr>
          <p:txBody>
            <a:bodyPr rtlCol="0" anchor="ctr"/>
            <a:lstStyle/>
            <a:p>
              <a:endParaRPr lang="en-US">
                <a:solidFill>
                  <a:prstClr val="black"/>
                </a:solidFill>
              </a:endParaRPr>
            </a:p>
          </p:txBody>
        </p:sp>
        <p:sp>
          <p:nvSpPr>
            <p:cNvPr id="400" name="Freeform: Shape 399">
              <a:extLst>
                <a:ext uri="{FF2B5EF4-FFF2-40B4-BE49-F238E27FC236}">
                  <a16:creationId xmlns:a16="http://schemas.microsoft.com/office/drawing/2014/main" xmlns="" id="{D1761934-F690-4E2A-AF4C-C26053FD5095}"/>
                </a:ext>
              </a:extLst>
            </p:cNvPr>
            <p:cNvSpPr/>
            <p:nvPr/>
          </p:nvSpPr>
          <p:spPr>
            <a:xfrm>
              <a:off x="7729061" y="2763678"/>
              <a:ext cx="9525" cy="9525"/>
            </a:xfrm>
            <a:custGeom>
              <a:avLst/>
              <a:gdLst>
                <a:gd name="connsiteX0" fmla="*/ 9049 w 9525"/>
                <a:gd name="connsiteY0" fmla="*/ 7144 h 9525"/>
                <a:gd name="connsiteX1" fmla="*/ 7144 w 9525"/>
                <a:gd name="connsiteY1" fmla="*/ 7144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8096" y="8096"/>
                    <a:pt x="7144" y="7144"/>
                    <a:pt x="7144" y="7144"/>
                  </a:cubicBezTo>
                  <a:cubicBezTo>
                    <a:pt x="8096" y="8096"/>
                    <a:pt x="8096" y="9049"/>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401" name="Freeform: Shape 400">
              <a:extLst>
                <a:ext uri="{FF2B5EF4-FFF2-40B4-BE49-F238E27FC236}">
                  <a16:creationId xmlns:a16="http://schemas.microsoft.com/office/drawing/2014/main" xmlns="" id="{E0DD13B0-B1CD-43B3-A01C-216381413670}"/>
                </a:ext>
              </a:extLst>
            </p:cNvPr>
            <p:cNvSpPr/>
            <p:nvPr/>
          </p:nvSpPr>
          <p:spPr>
            <a:xfrm>
              <a:off x="7714774" y="2759154"/>
              <a:ext cx="9525" cy="9525"/>
            </a:xfrm>
            <a:custGeom>
              <a:avLst/>
              <a:gdLst>
                <a:gd name="connsiteX0" fmla="*/ 7144 w 9525"/>
                <a:gd name="connsiteY0" fmla="*/ 7858 h 9525"/>
                <a:gd name="connsiteX1" fmla="*/ 7144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cubicBezTo>
                    <a:pt x="8096" y="7858"/>
                    <a:pt x="8096" y="7858"/>
                    <a:pt x="7144" y="7858"/>
                  </a:cubicBezTo>
                  <a:cubicBezTo>
                    <a:pt x="8096" y="6906"/>
                    <a:pt x="8096"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402" name="Freeform: Shape 401">
              <a:extLst>
                <a:ext uri="{FF2B5EF4-FFF2-40B4-BE49-F238E27FC236}">
                  <a16:creationId xmlns:a16="http://schemas.microsoft.com/office/drawing/2014/main" xmlns="" id="{4BDAE628-1276-4D5C-AA8F-9E74F8D44CE3}"/>
                </a:ext>
              </a:extLst>
            </p:cNvPr>
            <p:cNvSpPr/>
            <p:nvPr/>
          </p:nvSpPr>
          <p:spPr>
            <a:xfrm>
              <a:off x="7716467" y="2764631"/>
              <a:ext cx="9525" cy="9525"/>
            </a:xfrm>
            <a:custGeom>
              <a:avLst/>
              <a:gdLst>
                <a:gd name="connsiteX0" fmla="*/ 9260 w 9525"/>
                <a:gd name="connsiteY0" fmla="*/ 7144 h 9525"/>
                <a:gd name="connsiteX1" fmla="*/ 9260 w 9525"/>
                <a:gd name="connsiteY1" fmla="*/ 7144 h 9525"/>
              </a:gdLst>
              <a:ahLst/>
              <a:cxnLst>
                <a:cxn ang="0">
                  <a:pos x="connsiteX0" y="connsiteY0"/>
                </a:cxn>
                <a:cxn ang="0">
                  <a:pos x="connsiteX1" y="connsiteY1"/>
                </a:cxn>
              </a:cxnLst>
              <a:rect l="l" t="t" r="r" b="b"/>
              <a:pathLst>
                <a:path w="9525" h="9525">
                  <a:moveTo>
                    <a:pt x="9260" y="7144"/>
                  </a:moveTo>
                  <a:cubicBezTo>
                    <a:pt x="4498" y="10001"/>
                    <a:pt x="9260" y="9049"/>
                    <a:pt x="9260" y="7144"/>
                  </a:cubicBezTo>
                  <a:close/>
                </a:path>
              </a:pathLst>
            </a:custGeom>
            <a:grpFill/>
            <a:ln w="9525" cap="flat">
              <a:noFill/>
              <a:prstDash val="solid"/>
              <a:miter/>
            </a:ln>
          </p:spPr>
          <p:txBody>
            <a:bodyPr rtlCol="0" anchor="ctr"/>
            <a:lstStyle/>
            <a:p>
              <a:endParaRPr lang="en-US">
                <a:solidFill>
                  <a:prstClr val="black"/>
                </a:solidFill>
              </a:endParaRPr>
            </a:p>
          </p:txBody>
        </p:sp>
        <p:sp>
          <p:nvSpPr>
            <p:cNvPr id="403" name="Freeform: Shape 402">
              <a:extLst>
                <a:ext uri="{FF2B5EF4-FFF2-40B4-BE49-F238E27FC236}">
                  <a16:creationId xmlns:a16="http://schemas.microsoft.com/office/drawing/2014/main" xmlns="" id="{6DF4C7EB-AE42-46D9-BE48-64D0F64A180F}"/>
                </a:ext>
              </a:extLst>
            </p:cNvPr>
            <p:cNvSpPr/>
            <p:nvPr/>
          </p:nvSpPr>
          <p:spPr>
            <a:xfrm>
              <a:off x="7633811" y="2757963"/>
              <a:ext cx="85725" cy="38100"/>
            </a:xfrm>
            <a:custGeom>
              <a:avLst/>
              <a:gdLst>
                <a:gd name="connsiteX0" fmla="*/ 7144 w 85725"/>
                <a:gd name="connsiteY0" fmla="*/ 17621 h 38100"/>
                <a:gd name="connsiteX1" fmla="*/ 85249 w 85725"/>
                <a:gd name="connsiteY1" fmla="*/ 7144 h 38100"/>
                <a:gd name="connsiteX2" fmla="*/ 7144 w 85725"/>
                <a:gd name="connsiteY2" fmla="*/ 17621 h 38100"/>
              </a:gdLst>
              <a:ahLst/>
              <a:cxnLst>
                <a:cxn ang="0">
                  <a:pos x="connsiteX0" y="connsiteY0"/>
                </a:cxn>
                <a:cxn ang="0">
                  <a:pos x="connsiteX1" y="connsiteY1"/>
                </a:cxn>
                <a:cxn ang="0">
                  <a:pos x="connsiteX2" y="connsiteY2"/>
                </a:cxn>
              </a:cxnLst>
              <a:rect l="l" t="t" r="r" b="b"/>
              <a:pathLst>
                <a:path w="85725" h="38100">
                  <a:moveTo>
                    <a:pt x="7144" y="17621"/>
                  </a:moveTo>
                  <a:cubicBezTo>
                    <a:pt x="9049" y="55721"/>
                    <a:pt x="84296" y="7144"/>
                    <a:pt x="85249" y="7144"/>
                  </a:cubicBezTo>
                  <a:cubicBezTo>
                    <a:pt x="59531" y="11906"/>
                    <a:pt x="32861" y="15716"/>
                    <a:pt x="7144" y="17621"/>
                  </a:cubicBezTo>
                  <a:close/>
                </a:path>
              </a:pathLst>
            </a:custGeom>
            <a:grpFill/>
            <a:ln w="9525" cap="flat">
              <a:noFill/>
              <a:prstDash val="solid"/>
              <a:miter/>
            </a:ln>
          </p:spPr>
          <p:txBody>
            <a:bodyPr rtlCol="0" anchor="ctr"/>
            <a:lstStyle/>
            <a:p>
              <a:endParaRPr lang="en-US">
                <a:solidFill>
                  <a:prstClr val="black"/>
                </a:solidFill>
              </a:endParaRPr>
            </a:p>
          </p:txBody>
        </p:sp>
        <p:sp>
          <p:nvSpPr>
            <p:cNvPr id="404" name="Freeform: Shape 403">
              <a:extLst>
                <a:ext uri="{FF2B5EF4-FFF2-40B4-BE49-F238E27FC236}">
                  <a16:creationId xmlns:a16="http://schemas.microsoft.com/office/drawing/2014/main" xmlns="" id="{6A13A517-BB0C-4829-8CFA-66CB4F7E11A7}"/>
                </a:ext>
              </a:extLst>
            </p:cNvPr>
            <p:cNvSpPr/>
            <p:nvPr/>
          </p:nvSpPr>
          <p:spPr>
            <a:xfrm>
              <a:off x="7642384" y="2764336"/>
              <a:ext cx="9525" cy="9525"/>
            </a:xfrm>
            <a:custGeom>
              <a:avLst/>
              <a:gdLst>
                <a:gd name="connsiteX0" fmla="*/ 7144 w 9525"/>
                <a:gd name="connsiteY0" fmla="*/ 9344 h 9525"/>
                <a:gd name="connsiteX1" fmla="*/ 7144 w 9525"/>
                <a:gd name="connsiteY1" fmla="*/ 9344 h 9525"/>
              </a:gdLst>
              <a:ahLst/>
              <a:cxnLst>
                <a:cxn ang="0">
                  <a:pos x="connsiteX0" y="connsiteY0"/>
                </a:cxn>
                <a:cxn ang="0">
                  <a:pos x="connsiteX1" y="connsiteY1"/>
                </a:cxn>
              </a:cxnLst>
              <a:rect l="l" t="t" r="r" b="b"/>
              <a:pathLst>
                <a:path w="9525" h="9525">
                  <a:moveTo>
                    <a:pt x="7144" y="9344"/>
                  </a:moveTo>
                  <a:cubicBezTo>
                    <a:pt x="9049" y="5533"/>
                    <a:pt x="7144" y="7438"/>
                    <a:pt x="7144" y="9344"/>
                  </a:cubicBezTo>
                  <a:close/>
                </a:path>
              </a:pathLst>
            </a:custGeom>
            <a:grpFill/>
            <a:ln w="9525" cap="flat">
              <a:noFill/>
              <a:prstDash val="solid"/>
              <a:miter/>
            </a:ln>
          </p:spPr>
          <p:txBody>
            <a:bodyPr rtlCol="0" anchor="ctr"/>
            <a:lstStyle/>
            <a:p>
              <a:endParaRPr lang="en-US">
                <a:solidFill>
                  <a:prstClr val="black"/>
                </a:solidFill>
              </a:endParaRPr>
            </a:p>
          </p:txBody>
        </p:sp>
        <p:sp>
          <p:nvSpPr>
            <p:cNvPr id="405" name="Freeform: Shape 404">
              <a:extLst>
                <a:ext uri="{FF2B5EF4-FFF2-40B4-BE49-F238E27FC236}">
                  <a16:creationId xmlns:a16="http://schemas.microsoft.com/office/drawing/2014/main" xmlns="" id="{844EFC9F-C5D6-4472-B49B-7721B91B2537}"/>
                </a:ext>
              </a:extLst>
            </p:cNvPr>
            <p:cNvSpPr/>
            <p:nvPr/>
          </p:nvSpPr>
          <p:spPr>
            <a:xfrm>
              <a:off x="7633811" y="276844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06" name="Freeform: Shape 405">
              <a:extLst>
                <a:ext uri="{FF2B5EF4-FFF2-40B4-BE49-F238E27FC236}">
                  <a16:creationId xmlns:a16="http://schemas.microsoft.com/office/drawing/2014/main" xmlns="" id="{C5123618-678E-4EBC-8A4B-F1E84CC3C8E4}"/>
                </a:ext>
              </a:extLst>
            </p:cNvPr>
            <p:cNvSpPr/>
            <p:nvPr/>
          </p:nvSpPr>
          <p:spPr>
            <a:xfrm>
              <a:off x="7651352" y="2779447"/>
              <a:ext cx="9525" cy="9525"/>
            </a:xfrm>
            <a:custGeom>
              <a:avLst/>
              <a:gdLst>
                <a:gd name="connsiteX0" fmla="*/ 8653 w 9525"/>
                <a:gd name="connsiteY0" fmla="*/ 7567 h 9525"/>
                <a:gd name="connsiteX1" fmla="*/ 8653 w 9525"/>
                <a:gd name="connsiteY1" fmla="*/ 7567 h 9525"/>
              </a:gdLst>
              <a:ahLst/>
              <a:cxnLst>
                <a:cxn ang="0">
                  <a:pos x="connsiteX0" y="connsiteY0"/>
                </a:cxn>
                <a:cxn ang="0">
                  <a:pos x="connsiteX1" y="connsiteY1"/>
                </a:cxn>
              </a:cxnLst>
              <a:rect l="l" t="t" r="r" b="b"/>
              <a:pathLst>
                <a:path w="9525" h="9525">
                  <a:moveTo>
                    <a:pt x="8653" y="7567"/>
                  </a:moveTo>
                  <a:cubicBezTo>
                    <a:pt x="7700" y="7567"/>
                    <a:pt x="5795" y="6615"/>
                    <a:pt x="8653" y="7567"/>
                  </a:cubicBezTo>
                  <a:close/>
                </a:path>
              </a:pathLst>
            </a:custGeom>
            <a:grpFill/>
            <a:ln w="9525" cap="flat">
              <a:noFill/>
              <a:prstDash val="solid"/>
              <a:miter/>
            </a:ln>
          </p:spPr>
          <p:txBody>
            <a:bodyPr rtlCol="0" anchor="ctr"/>
            <a:lstStyle/>
            <a:p>
              <a:endParaRPr lang="en-US">
                <a:solidFill>
                  <a:prstClr val="black"/>
                </a:solidFill>
              </a:endParaRPr>
            </a:p>
          </p:txBody>
        </p:sp>
        <p:sp>
          <p:nvSpPr>
            <p:cNvPr id="407" name="Freeform: Shape 406">
              <a:extLst>
                <a:ext uri="{FF2B5EF4-FFF2-40B4-BE49-F238E27FC236}">
                  <a16:creationId xmlns:a16="http://schemas.microsoft.com/office/drawing/2014/main" xmlns="" id="{5DD61FEB-FFA1-4187-AF28-5ABF1EFAD83B}"/>
                </a:ext>
              </a:extLst>
            </p:cNvPr>
            <p:cNvSpPr/>
            <p:nvPr/>
          </p:nvSpPr>
          <p:spPr>
            <a:xfrm>
              <a:off x="7653814" y="2764631"/>
              <a:ext cx="9525" cy="9525"/>
            </a:xfrm>
            <a:custGeom>
              <a:avLst/>
              <a:gdLst>
                <a:gd name="connsiteX0" fmla="*/ 7144 w 9525"/>
                <a:gd name="connsiteY0" fmla="*/ 7144 h 9525"/>
                <a:gd name="connsiteX1" fmla="*/ 10001 w 9525"/>
                <a:gd name="connsiteY1" fmla="*/ 1095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9049"/>
                    <a:pt x="10001" y="10954"/>
                  </a:cubicBezTo>
                  <a:cubicBezTo>
                    <a:pt x="10001" y="9049"/>
                    <a:pt x="9049"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08" name="Freeform: Shape 407">
              <a:extLst>
                <a:ext uri="{FF2B5EF4-FFF2-40B4-BE49-F238E27FC236}">
                  <a16:creationId xmlns:a16="http://schemas.microsoft.com/office/drawing/2014/main" xmlns="" id="{498CF508-8E1D-4261-89DF-6C59709FF9FC}"/>
                </a:ext>
              </a:extLst>
            </p:cNvPr>
            <p:cNvSpPr/>
            <p:nvPr/>
          </p:nvSpPr>
          <p:spPr>
            <a:xfrm>
              <a:off x="7672716" y="2763678"/>
              <a:ext cx="9525" cy="9525"/>
            </a:xfrm>
            <a:custGeom>
              <a:avLst/>
              <a:gdLst>
                <a:gd name="connsiteX0" fmla="*/ 8244 w 9525"/>
                <a:gd name="connsiteY0" fmla="*/ 10001 h 9525"/>
                <a:gd name="connsiteX1" fmla="*/ 8244 w 9525"/>
                <a:gd name="connsiteY1" fmla="*/ 7144 h 9525"/>
                <a:gd name="connsiteX2" fmla="*/ 8244 w 9525"/>
                <a:gd name="connsiteY2" fmla="*/ 10001 h 9525"/>
              </a:gdLst>
              <a:ahLst/>
              <a:cxnLst>
                <a:cxn ang="0">
                  <a:pos x="connsiteX0" y="connsiteY0"/>
                </a:cxn>
                <a:cxn ang="0">
                  <a:pos x="connsiteX1" y="connsiteY1"/>
                </a:cxn>
                <a:cxn ang="0">
                  <a:pos x="connsiteX2" y="connsiteY2"/>
                </a:cxn>
              </a:cxnLst>
              <a:rect l="l" t="t" r="r" b="b"/>
              <a:pathLst>
                <a:path w="9525" h="9525">
                  <a:moveTo>
                    <a:pt x="8244" y="10001"/>
                  </a:moveTo>
                  <a:cubicBezTo>
                    <a:pt x="9196" y="9049"/>
                    <a:pt x="8244" y="8096"/>
                    <a:pt x="8244" y="7144"/>
                  </a:cubicBezTo>
                  <a:cubicBezTo>
                    <a:pt x="7291" y="7144"/>
                    <a:pt x="6339" y="9049"/>
                    <a:pt x="8244" y="10001"/>
                  </a:cubicBezTo>
                  <a:close/>
                </a:path>
              </a:pathLst>
            </a:custGeom>
            <a:grpFill/>
            <a:ln w="9525" cap="flat">
              <a:noFill/>
              <a:prstDash val="solid"/>
              <a:miter/>
            </a:ln>
          </p:spPr>
          <p:txBody>
            <a:bodyPr rtlCol="0" anchor="ctr"/>
            <a:lstStyle/>
            <a:p>
              <a:endParaRPr lang="en-US">
                <a:solidFill>
                  <a:prstClr val="black"/>
                </a:solidFill>
              </a:endParaRPr>
            </a:p>
          </p:txBody>
        </p:sp>
        <p:sp>
          <p:nvSpPr>
            <p:cNvPr id="409" name="Freeform: Shape 408">
              <a:extLst>
                <a:ext uri="{FF2B5EF4-FFF2-40B4-BE49-F238E27FC236}">
                  <a16:creationId xmlns:a16="http://schemas.microsoft.com/office/drawing/2014/main" xmlns="" id="{9AB2162E-54BA-43F6-B26A-0D943078698D}"/>
                </a:ext>
              </a:extLst>
            </p:cNvPr>
            <p:cNvSpPr/>
            <p:nvPr/>
          </p:nvSpPr>
          <p:spPr>
            <a:xfrm>
              <a:off x="7635257" y="2765583"/>
              <a:ext cx="9525" cy="9525"/>
            </a:xfrm>
            <a:custGeom>
              <a:avLst/>
              <a:gdLst>
                <a:gd name="connsiteX0" fmla="*/ 11413 w 9525"/>
                <a:gd name="connsiteY0" fmla="*/ 7144 h 9525"/>
                <a:gd name="connsiteX1" fmla="*/ 11413 w 9525"/>
                <a:gd name="connsiteY1" fmla="*/ 7144 h 9525"/>
              </a:gdLst>
              <a:ahLst/>
              <a:cxnLst>
                <a:cxn ang="0">
                  <a:pos x="connsiteX0" y="connsiteY0"/>
                </a:cxn>
                <a:cxn ang="0">
                  <a:pos x="connsiteX1" y="connsiteY1"/>
                </a:cxn>
              </a:cxnLst>
              <a:rect l="l" t="t" r="r" b="b"/>
              <a:pathLst>
                <a:path w="9525" h="9525">
                  <a:moveTo>
                    <a:pt x="11413" y="7144"/>
                  </a:moveTo>
                  <a:cubicBezTo>
                    <a:pt x="9509" y="7144"/>
                    <a:pt x="2841" y="10954"/>
                    <a:pt x="11413" y="7144"/>
                  </a:cubicBezTo>
                  <a:close/>
                </a:path>
              </a:pathLst>
            </a:custGeom>
            <a:grpFill/>
            <a:ln w="9525" cap="flat">
              <a:noFill/>
              <a:prstDash val="solid"/>
              <a:miter/>
            </a:ln>
          </p:spPr>
          <p:txBody>
            <a:bodyPr rtlCol="0" anchor="ctr"/>
            <a:lstStyle/>
            <a:p>
              <a:endParaRPr lang="en-US">
                <a:solidFill>
                  <a:prstClr val="black"/>
                </a:solidFill>
              </a:endParaRPr>
            </a:p>
          </p:txBody>
        </p:sp>
        <p:sp>
          <p:nvSpPr>
            <p:cNvPr id="410" name="Freeform: Shape 409">
              <a:extLst>
                <a:ext uri="{FF2B5EF4-FFF2-40B4-BE49-F238E27FC236}">
                  <a16:creationId xmlns:a16="http://schemas.microsoft.com/office/drawing/2014/main" xmlns="" id="{79713FDE-932B-49C3-A7A9-24D4559DC119}"/>
                </a:ext>
              </a:extLst>
            </p:cNvPr>
            <p:cNvSpPr/>
            <p:nvPr/>
          </p:nvSpPr>
          <p:spPr>
            <a:xfrm>
              <a:off x="7587013" y="2768441"/>
              <a:ext cx="57150" cy="19050"/>
            </a:xfrm>
            <a:custGeom>
              <a:avLst/>
              <a:gdLst>
                <a:gd name="connsiteX0" fmla="*/ 7270 w 57150"/>
                <a:gd name="connsiteY0" fmla="*/ 14764 h 19050"/>
                <a:gd name="connsiteX1" fmla="*/ 51085 w 57150"/>
                <a:gd name="connsiteY1" fmla="*/ 7144 h 19050"/>
                <a:gd name="connsiteX2" fmla="*/ 7270 w 57150"/>
                <a:gd name="connsiteY2" fmla="*/ 14764 h 19050"/>
              </a:gdLst>
              <a:ahLst/>
              <a:cxnLst>
                <a:cxn ang="0">
                  <a:pos x="connsiteX0" y="connsiteY0"/>
                </a:cxn>
                <a:cxn ang="0">
                  <a:pos x="connsiteX1" y="connsiteY1"/>
                </a:cxn>
                <a:cxn ang="0">
                  <a:pos x="connsiteX2" y="connsiteY2"/>
                </a:cxn>
              </a:cxnLst>
              <a:rect l="l" t="t" r="r" b="b"/>
              <a:pathLst>
                <a:path w="57150" h="19050">
                  <a:moveTo>
                    <a:pt x="7270" y="14764"/>
                  </a:moveTo>
                  <a:cubicBezTo>
                    <a:pt x="8222" y="15716"/>
                    <a:pt x="53943" y="27146"/>
                    <a:pt x="51085" y="7144"/>
                  </a:cubicBezTo>
                  <a:cubicBezTo>
                    <a:pt x="51085" y="7144"/>
                    <a:pt x="4412" y="12859"/>
                    <a:pt x="7270" y="14764"/>
                  </a:cubicBezTo>
                  <a:close/>
                </a:path>
              </a:pathLst>
            </a:custGeom>
            <a:grpFill/>
            <a:ln w="9525" cap="flat">
              <a:noFill/>
              <a:prstDash val="solid"/>
              <a:miter/>
            </a:ln>
          </p:spPr>
          <p:txBody>
            <a:bodyPr rtlCol="0" anchor="ctr"/>
            <a:lstStyle/>
            <a:p>
              <a:endParaRPr lang="en-US">
                <a:solidFill>
                  <a:prstClr val="black"/>
                </a:solidFill>
              </a:endParaRPr>
            </a:p>
          </p:txBody>
        </p:sp>
        <p:sp>
          <p:nvSpPr>
            <p:cNvPr id="411" name="Freeform: Shape 410">
              <a:extLst>
                <a:ext uri="{FF2B5EF4-FFF2-40B4-BE49-F238E27FC236}">
                  <a16:creationId xmlns:a16="http://schemas.microsoft.com/office/drawing/2014/main" xmlns="" id="{638626FB-298D-4C5A-AF27-030D119A678D}"/>
                </a:ext>
              </a:extLst>
            </p:cNvPr>
            <p:cNvSpPr/>
            <p:nvPr/>
          </p:nvSpPr>
          <p:spPr>
            <a:xfrm>
              <a:off x="7619524" y="2767488"/>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9049"/>
                  </a:lnTo>
                  <a:cubicBezTo>
                    <a:pt x="7144" y="9049"/>
                    <a:pt x="7144"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412" name="Freeform: Shape 411">
              <a:extLst>
                <a:ext uri="{FF2B5EF4-FFF2-40B4-BE49-F238E27FC236}">
                  <a16:creationId xmlns:a16="http://schemas.microsoft.com/office/drawing/2014/main" xmlns="" id="{AA50F77F-DD0C-4EA8-9EF4-352770424DA5}"/>
                </a:ext>
              </a:extLst>
            </p:cNvPr>
            <p:cNvSpPr/>
            <p:nvPr/>
          </p:nvSpPr>
          <p:spPr>
            <a:xfrm>
              <a:off x="7555964" y="2764909"/>
              <a:ext cx="28575" cy="9525"/>
            </a:xfrm>
            <a:custGeom>
              <a:avLst/>
              <a:gdLst>
                <a:gd name="connsiteX0" fmla="*/ 25936 w 28575"/>
                <a:gd name="connsiteY0" fmla="*/ 9723 h 9525"/>
                <a:gd name="connsiteX1" fmla="*/ 25936 w 28575"/>
                <a:gd name="connsiteY1" fmla="*/ 9723 h 9525"/>
              </a:gdLst>
              <a:ahLst/>
              <a:cxnLst>
                <a:cxn ang="0">
                  <a:pos x="connsiteX0" y="connsiteY0"/>
                </a:cxn>
                <a:cxn ang="0">
                  <a:pos x="connsiteX1" y="connsiteY1"/>
                </a:cxn>
              </a:cxnLst>
              <a:rect l="l" t="t" r="r" b="b"/>
              <a:pathLst>
                <a:path w="28575" h="9525">
                  <a:moveTo>
                    <a:pt x="25936" y="9723"/>
                  </a:moveTo>
                  <a:cubicBezTo>
                    <a:pt x="13554" y="1151"/>
                    <a:pt x="-9306" y="17343"/>
                    <a:pt x="25936" y="9723"/>
                  </a:cubicBezTo>
                  <a:close/>
                </a:path>
              </a:pathLst>
            </a:custGeom>
            <a:grpFill/>
            <a:ln w="9525" cap="flat">
              <a:noFill/>
              <a:prstDash val="solid"/>
              <a:miter/>
            </a:ln>
          </p:spPr>
          <p:txBody>
            <a:bodyPr rtlCol="0" anchor="ctr"/>
            <a:lstStyle/>
            <a:p>
              <a:endParaRPr lang="en-US">
                <a:solidFill>
                  <a:prstClr val="black"/>
                </a:solidFill>
              </a:endParaRPr>
            </a:p>
          </p:txBody>
        </p:sp>
        <p:sp>
          <p:nvSpPr>
            <p:cNvPr id="413" name="Freeform: Shape 412">
              <a:extLst>
                <a:ext uri="{FF2B5EF4-FFF2-40B4-BE49-F238E27FC236}">
                  <a16:creationId xmlns:a16="http://schemas.microsoft.com/office/drawing/2014/main" xmlns="" id="{F03A2275-6BDA-4F7D-A9CD-676BF31DDEB4}"/>
                </a:ext>
              </a:extLst>
            </p:cNvPr>
            <p:cNvSpPr/>
            <p:nvPr/>
          </p:nvSpPr>
          <p:spPr>
            <a:xfrm>
              <a:off x="7583435" y="2766536"/>
              <a:ext cx="9525" cy="9525"/>
            </a:xfrm>
            <a:custGeom>
              <a:avLst/>
              <a:gdLst>
                <a:gd name="connsiteX0" fmla="*/ 7990 w 9525"/>
                <a:gd name="connsiteY0" fmla="*/ 7144 h 9525"/>
                <a:gd name="connsiteX1" fmla="*/ 7990 w 9525"/>
                <a:gd name="connsiteY1" fmla="*/ 7144 h 9525"/>
              </a:gdLst>
              <a:ahLst/>
              <a:cxnLst>
                <a:cxn ang="0">
                  <a:pos x="connsiteX0" y="connsiteY0"/>
                </a:cxn>
                <a:cxn ang="0">
                  <a:pos x="connsiteX1" y="connsiteY1"/>
                </a:cxn>
              </a:cxnLst>
              <a:rect l="l" t="t" r="r" b="b"/>
              <a:pathLst>
                <a:path w="9525" h="9525">
                  <a:moveTo>
                    <a:pt x="7990" y="7144"/>
                  </a:moveTo>
                  <a:cubicBezTo>
                    <a:pt x="6085" y="12859"/>
                    <a:pt x="7990" y="8096"/>
                    <a:pt x="7990" y="7144"/>
                  </a:cubicBezTo>
                  <a:close/>
                </a:path>
              </a:pathLst>
            </a:custGeom>
            <a:grpFill/>
            <a:ln w="9525" cap="flat">
              <a:noFill/>
              <a:prstDash val="solid"/>
              <a:miter/>
            </a:ln>
          </p:spPr>
          <p:txBody>
            <a:bodyPr rtlCol="0" anchor="ctr"/>
            <a:lstStyle/>
            <a:p>
              <a:endParaRPr lang="en-US">
                <a:solidFill>
                  <a:prstClr val="black"/>
                </a:solidFill>
              </a:endParaRPr>
            </a:p>
          </p:txBody>
        </p:sp>
        <p:sp>
          <p:nvSpPr>
            <p:cNvPr id="414" name="Freeform: Shape 413">
              <a:extLst>
                <a:ext uri="{FF2B5EF4-FFF2-40B4-BE49-F238E27FC236}">
                  <a16:creationId xmlns:a16="http://schemas.microsoft.com/office/drawing/2014/main" xmlns="" id="{8C6A30C9-0FB8-4A1B-87DA-20437440B5CB}"/>
                </a:ext>
              </a:extLst>
            </p:cNvPr>
            <p:cNvSpPr/>
            <p:nvPr/>
          </p:nvSpPr>
          <p:spPr>
            <a:xfrm>
              <a:off x="7579846" y="2774855"/>
              <a:ext cx="9525" cy="9525"/>
            </a:xfrm>
            <a:custGeom>
              <a:avLst/>
              <a:gdLst>
                <a:gd name="connsiteX0" fmla="*/ 7769 w 9525"/>
                <a:gd name="connsiteY0" fmla="*/ 10255 h 9525"/>
                <a:gd name="connsiteX1" fmla="*/ 8722 w 9525"/>
                <a:gd name="connsiteY1" fmla="*/ 7397 h 9525"/>
                <a:gd name="connsiteX2" fmla="*/ 7769 w 9525"/>
                <a:gd name="connsiteY2" fmla="*/ 10255 h 9525"/>
              </a:gdLst>
              <a:ahLst/>
              <a:cxnLst>
                <a:cxn ang="0">
                  <a:pos x="connsiteX0" y="connsiteY0"/>
                </a:cxn>
                <a:cxn ang="0">
                  <a:pos x="connsiteX1" y="connsiteY1"/>
                </a:cxn>
                <a:cxn ang="0">
                  <a:pos x="connsiteX2" y="connsiteY2"/>
                </a:cxn>
              </a:cxnLst>
              <a:rect l="l" t="t" r="r" b="b"/>
              <a:pathLst>
                <a:path w="9525" h="9525">
                  <a:moveTo>
                    <a:pt x="7769" y="10255"/>
                  </a:moveTo>
                  <a:cubicBezTo>
                    <a:pt x="7769" y="9302"/>
                    <a:pt x="8722" y="8350"/>
                    <a:pt x="8722" y="7397"/>
                  </a:cubicBezTo>
                  <a:cubicBezTo>
                    <a:pt x="6817" y="6445"/>
                    <a:pt x="6817" y="8350"/>
                    <a:pt x="7769" y="10255"/>
                  </a:cubicBezTo>
                  <a:close/>
                </a:path>
              </a:pathLst>
            </a:custGeom>
            <a:grpFill/>
            <a:ln w="9525" cap="flat">
              <a:noFill/>
              <a:prstDash val="solid"/>
              <a:miter/>
            </a:ln>
          </p:spPr>
          <p:txBody>
            <a:bodyPr rtlCol="0" anchor="ctr"/>
            <a:lstStyle/>
            <a:p>
              <a:endParaRPr lang="en-US">
                <a:solidFill>
                  <a:prstClr val="black"/>
                </a:solidFill>
              </a:endParaRPr>
            </a:p>
          </p:txBody>
        </p:sp>
        <p:sp>
          <p:nvSpPr>
            <p:cNvPr id="415" name="Freeform: Shape 414">
              <a:extLst>
                <a:ext uri="{FF2B5EF4-FFF2-40B4-BE49-F238E27FC236}">
                  <a16:creationId xmlns:a16="http://schemas.microsoft.com/office/drawing/2014/main" xmlns="" id="{09503099-7203-4ED8-BFD8-E55A226F5406}"/>
                </a:ext>
              </a:extLst>
            </p:cNvPr>
            <p:cNvSpPr/>
            <p:nvPr/>
          </p:nvSpPr>
          <p:spPr>
            <a:xfrm>
              <a:off x="7557713" y="2760821"/>
              <a:ext cx="9525" cy="9525"/>
            </a:xfrm>
            <a:custGeom>
              <a:avLst/>
              <a:gdLst>
                <a:gd name="connsiteX0" fmla="*/ 8947 w 9525"/>
                <a:gd name="connsiteY0" fmla="*/ 7144 h 9525"/>
                <a:gd name="connsiteX1" fmla="*/ 8947 w 9525"/>
                <a:gd name="connsiteY1" fmla="*/ 7144 h 9525"/>
              </a:gdLst>
              <a:ahLst/>
              <a:cxnLst>
                <a:cxn ang="0">
                  <a:pos x="connsiteX0" y="connsiteY0"/>
                </a:cxn>
                <a:cxn ang="0">
                  <a:pos x="connsiteX1" y="connsiteY1"/>
                </a:cxn>
              </a:cxnLst>
              <a:rect l="l" t="t" r="r" b="b"/>
              <a:pathLst>
                <a:path w="9525" h="9525">
                  <a:moveTo>
                    <a:pt x="8947" y="7144"/>
                  </a:moveTo>
                  <a:cubicBezTo>
                    <a:pt x="6090" y="9049"/>
                    <a:pt x="7042" y="9049"/>
                    <a:pt x="8947" y="7144"/>
                  </a:cubicBezTo>
                  <a:close/>
                </a:path>
              </a:pathLst>
            </a:custGeom>
            <a:grpFill/>
            <a:ln w="9525" cap="flat">
              <a:noFill/>
              <a:prstDash val="solid"/>
              <a:miter/>
            </a:ln>
          </p:spPr>
          <p:txBody>
            <a:bodyPr rtlCol="0" anchor="ctr"/>
            <a:lstStyle/>
            <a:p>
              <a:endParaRPr lang="en-US">
                <a:solidFill>
                  <a:prstClr val="black"/>
                </a:solidFill>
              </a:endParaRPr>
            </a:p>
          </p:txBody>
        </p:sp>
        <p:sp>
          <p:nvSpPr>
            <p:cNvPr id="416" name="Freeform: Shape 415">
              <a:extLst>
                <a:ext uri="{FF2B5EF4-FFF2-40B4-BE49-F238E27FC236}">
                  <a16:creationId xmlns:a16="http://schemas.microsoft.com/office/drawing/2014/main" xmlns="" id="{2A96C0DA-065B-46EF-98D0-D3E987902FD2}"/>
                </a:ext>
              </a:extLst>
            </p:cNvPr>
            <p:cNvSpPr/>
            <p:nvPr/>
          </p:nvSpPr>
          <p:spPr>
            <a:xfrm>
              <a:off x="7539514" y="2766530"/>
              <a:ext cx="19050" cy="19050"/>
            </a:xfrm>
            <a:custGeom>
              <a:avLst/>
              <a:gdLst>
                <a:gd name="connsiteX0" fmla="*/ 7144 w 19050"/>
                <a:gd name="connsiteY0" fmla="*/ 12864 h 19050"/>
                <a:gd name="connsiteX1" fmla="*/ 7144 w 19050"/>
                <a:gd name="connsiteY1" fmla="*/ 12864 h 19050"/>
              </a:gdLst>
              <a:ahLst/>
              <a:cxnLst>
                <a:cxn ang="0">
                  <a:pos x="connsiteX0" y="connsiteY0"/>
                </a:cxn>
                <a:cxn ang="0">
                  <a:pos x="connsiteX1" y="connsiteY1"/>
                </a:cxn>
              </a:cxnLst>
              <a:rect l="l" t="t" r="r" b="b"/>
              <a:pathLst>
                <a:path w="19050" h="19050">
                  <a:moveTo>
                    <a:pt x="7144" y="12864"/>
                  </a:moveTo>
                  <a:cubicBezTo>
                    <a:pt x="25241" y="13817"/>
                    <a:pt x="14764" y="-471"/>
                    <a:pt x="7144" y="12864"/>
                  </a:cubicBezTo>
                  <a:close/>
                </a:path>
              </a:pathLst>
            </a:custGeom>
            <a:grpFill/>
            <a:ln w="9525" cap="flat">
              <a:noFill/>
              <a:prstDash val="solid"/>
              <a:miter/>
            </a:ln>
          </p:spPr>
          <p:txBody>
            <a:bodyPr rtlCol="0" anchor="ctr"/>
            <a:lstStyle/>
            <a:p>
              <a:endParaRPr lang="en-US">
                <a:solidFill>
                  <a:prstClr val="black"/>
                </a:solidFill>
              </a:endParaRPr>
            </a:p>
          </p:txBody>
        </p:sp>
        <p:sp>
          <p:nvSpPr>
            <p:cNvPr id="417" name="Freeform: Shape 416">
              <a:extLst>
                <a:ext uri="{FF2B5EF4-FFF2-40B4-BE49-F238E27FC236}">
                  <a16:creationId xmlns:a16="http://schemas.microsoft.com/office/drawing/2014/main" xmlns="" id="{68729FF4-775C-485E-BA65-C11D7464F2DC}"/>
                </a:ext>
              </a:extLst>
            </p:cNvPr>
            <p:cNvSpPr/>
            <p:nvPr/>
          </p:nvSpPr>
          <p:spPr>
            <a:xfrm>
              <a:off x="7459504" y="2743613"/>
              <a:ext cx="76200" cy="28575"/>
            </a:xfrm>
            <a:custGeom>
              <a:avLst/>
              <a:gdLst>
                <a:gd name="connsiteX0" fmla="*/ 77629 w 76200"/>
                <a:gd name="connsiteY0" fmla="*/ 20541 h 28575"/>
                <a:gd name="connsiteX1" fmla="*/ 7144 w 76200"/>
                <a:gd name="connsiteY1" fmla="*/ 8159 h 28575"/>
                <a:gd name="connsiteX2" fmla="*/ 77629 w 76200"/>
                <a:gd name="connsiteY2" fmla="*/ 20541 h 28575"/>
              </a:gdLst>
              <a:ahLst/>
              <a:cxnLst>
                <a:cxn ang="0">
                  <a:pos x="connsiteX0" y="connsiteY0"/>
                </a:cxn>
                <a:cxn ang="0">
                  <a:pos x="connsiteX1" y="connsiteY1"/>
                </a:cxn>
                <a:cxn ang="0">
                  <a:pos x="connsiteX2" y="connsiteY2"/>
                </a:cxn>
              </a:cxnLst>
              <a:rect l="l" t="t" r="r" b="b"/>
              <a:pathLst>
                <a:path w="76200" h="28575">
                  <a:moveTo>
                    <a:pt x="77629" y="20541"/>
                  </a:moveTo>
                  <a:cubicBezTo>
                    <a:pt x="61436" y="16731"/>
                    <a:pt x="26194" y="3396"/>
                    <a:pt x="7144" y="8159"/>
                  </a:cubicBezTo>
                  <a:cubicBezTo>
                    <a:pt x="52864" y="18636"/>
                    <a:pt x="73819" y="32924"/>
                    <a:pt x="77629" y="20541"/>
                  </a:cubicBezTo>
                  <a:close/>
                </a:path>
              </a:pathLst>
            </a:custGeom>
            <a:grpFill/>
            <a:ln w="9525" cap="flat">
              <a:noFill/>
              <a:prstDash val="solid"/>
              <a:miter/>
            </a:ln>
          </p:spPr>
          <p:txBody>
            <a:bodyPr rtlCol="0" anchor="ctr"/>
            <a:lstStyle/>
            <a:p>
              <a:endParaRPr lang="en-US">
                <a:solidFill>
                  <a:prstClr val="black"/>
                </a:solidFill>
              </a:endParaRPr>
            </a:p>
          </p:txBody>
        </p:sp>
        <p:sp>
          <p:nvSpPr>
            <p:cNvPr id="418" name="Freeform: Shape 417">
              <a:extLst>
                <a:ext uri="{FF2B5EF4-FFF2-40B4-BE49-F238E27FC236}">
                  <a16:creationId xmlns:a16="http://schemas.microsoft.com/office/drawing/2014/main" xmlns="" id="{75A419F8-EBFE-48E4-ADDD-C7C58054ABA7}"/>
                </a:ext>
              </a:extLst>
            </p:cNvPr>
            <p:cNvSpPr/>
            <p:nvPr/>
          </p:nvSpPr>
          <p:spPr>
            <a:xfrm>
              <a:off x="7533799" y="276844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19" name="Freeform: Shape 418">
              <a:extLst>
                <a:ext uri="{FF2B5EF4-FFF2-40B4-BE49-F238E27FC236}">
                  <a16:creationId xmlns:a16="http://schemas.microsoft.com/office/drawing/2014/main" xmlns="" id="{B71823FF-3395-48E1-AEC7-592F8FC15115}"/>
                </a:ext>
              </a:extLst>
            </p:cNvPr>
            <p:cNvSpPr/>
            <p:nvPr/>
          </p:nvSpPr>
          <p:spPr>
            <a:xfrm>
              <a:off x="7458157" y="2744628"/>
              <a:ext cx="9525" cy="9525"/>
            </a:xfrm>
            <a:custGeom>
              <a:avLst/>
              <a:gdLst>
                <a:gd name="connsiteX0" fmla="*/ 8491 w 9525"/>
                <a:gd name="connsiteY0" fmla="*/ 7144 h 9525"/>
                <a:gd name="connsiteX1" fmla="*/ 7538 w 9525"/>
                <a:gd name="connsiteY1" fmla="*/ 7144 h 9525"/>
                <a:gd name="connsiteX2" fmla="*/ 8491 w 9525"/>
                <a:gd name="connsiteY2" fmla="*/ 7144 h 9525"/>
              </a:gdLst>
              <a:ahLst/>
              <a:cxnLst>
                <a:cxn ang="0">
                  <a:pos x="connsiteX0" y="connsiteY0"/>
                </a:cxn>
                <a:cxn ang="0">
                  <a:pos x="connsiteX1" y="connsiteY1"/>
                </a:cxn>
                <a:cxn ang="0">
                  <a:pos x="connsiteX2" y="connsiteY2"/>
                </a:cxn>
              </a:cxnLst>
              <a:rect l="l" t="t" r="r" b="b"/>
              <a:pathLst>
                <a:path w="9525" h="9525">
                  <a:moveTo>
                    <a:pt x="8491" y="7144"/>
                  </a:moveTo>
                  <a:cubicBezTo>
                    <a:pt x="8491" y="7144"/>
                    <a:pt x="7538" y="7144"/>
                    <a:pt x="7538" y="7144"/>
                  </a:cubicBezTo>
                  <a:cubicBezTo>
                    <a:pt x="6586" y="8096"/>
                    <a:pt x="7538" y="8096"/>
                    <a:pt x="8491" y="7144"/>
                  </a:cubicBezTo>
                  <a:close/>
                </a:path>
              </a:pathLst>
            </a:custGeom>
            <a:grpFill/>
            <a:ln w="9525" cap="flat">
              <a:noFill/>
              <a:prstDash val="solid"/>
              <a:miter/>
            </a:ln>
          </p:spPr>
          <p:txBody>
            <a:bodyPr rtlCol="0" anchor="ctr"/>
            <a:lstStyle/>
            <a:p>
              <a:endParaRPr lang="en-US">
                <a:solidFill>
                  <a:prstClr val="black"/>
                </a:solidFill>
              </a:endParaRPr>
            </a:p>
          </p:txBody>
        </p:sp>
        <p:sp>
          <p:nvSpPr>
            <p:cNvPr id="420" name="Freeform: Shape 419">
              <a:extLst>
                <a:ext uri="{FF2B5EF4-FFF2-40B4-BE49-F238E27FC236}">
                  <a16:creationId xmlns:a16="http://schemas.microsoft.com/office/drawing/2014/main" xmlns="" id="{6C2CC0BA-9850-45DE-979B-831D52B526CA}"/>
                </a:ext>
              </a:extLst>
            </p:cNvPr>
            <p:cNvSpPr/>
            <p:nvPr/>
          </p:nvSpPr>
          <p:spPr>
            <a:xfrm>
              <a:off x="7540466" y="276748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21" name="Freeform: Shape 420">
              <a:extLst>
                <a:ext uri="{FF2B5EF4-FFF2-40B4-BE49-F238E27FC236}">
                  <a16:creationId xmlns:a16="http://schemas.microsoft.com/office/drawing/2014/main" xmlns="" id="{0727176D-4543-49C5-8B7D-8CFC1FAEA989}"/>
                </a:ext>
              </a:extLst>
            </p:cNvPr>
            <p:cNvSpPr/>
            <p:nvPr/>
          </p:nvSpPr>
          <p:spPr>
            <a:xfrm>
              <a:off x="7542767" y="2758916"/>
              <a:ext cx="9525" cy="9525"/>
            </a:xfrm>
            <a:custGeom>
              <a:avLst/>
              <a:gdLst>
                <a:gd name="connsiteX0" fmla="*/ 8653 w 9525"/>
                <a:gd name="connsiteY0" fmla="*/ 7144 h 9525"/>
                <a:gd name="connsiteX1" fmla="*/ 8653 w 9525"/>
                <a:gd name="connsiteY1" fmla="*/ 7144 h 9525"/>
              </a:gdLst>
              <a:ahLst/>
              <a:cxnLst>
                <a:cxn ang="0">
                  <a:pos x="connsiteX0" y="connsiteY0"/>
                </a:cxn>
                <a:cxn ang="0">
                  <a:pos x="connsiteX1" y="connsiteY1"/>
                </a:cxn>
              </a:cxnLst>
              <a:rect l="l" t="t" r="r" b="b"/>
              <a:pathLst>
                <a:path w="9525" h="9525">
                  <a:moveTo>
                    <a:pt x="8653" y="7144"/>
                  </a:moveTo>
                  <a:cubicBezTo>
                    <a:pt x="7701" y="8096"/>
                    <a:pt x="5795" y="9049"/>
                    <a:pt x="8653" y="7144"/>
                  </a:cubicBezTo>
                  <a:close/>
                </a:path>
              </a:pathLst>
            </a:custGeom>
            <a:grpFill/>
            <a:ln w="9525" cap="flat">
              <a:noFill/>
              <a:prstDash val="solid"/>
              <a:miter/>
            </a:ln>
          </p:spPr>
          <p:txBody>
            <a:bodyPr rtlCol="0" anchor="ctr"/>
            <a:lstStyle/>
            <a:p>
              <a:endParaRPr lang="en-US">
                <a:solidFill>
                  <a:prstClr val="black"/>
                </a:solidFill>
              </a:endParaRPr>
            </a:p>
          </p:txBody>
        </p:sp>
        <p:sp>
          <p:nvSpPr>
            <p:cNvPr id="422" name="Freeform: Shape 421">
              <a:extLst>
                <a:ext uri="{FF2B5EF4-FFF2-40B4-BE49-F238E27FC236}">
                  <a16:creationId xmlns:a16="http://schemas.microsoft.com/office/drawing/2014/main" xmlns="" id="{7F732547-4B4D-4587-A42F-886BEC4182DD}"/>
                </a:ext>
              </a:extLst>
            </p:cNvPr>
            <p:cNvSpPr/>
            <p:nvPr/>
          </p:nvSpPr>
          <p:spPr>
            <a:xfrm>
              <a:off x="7447121" y="2737008"/>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9049"/>
                  </a:lnTo>
                  <a:cubicBezTo>
                    <a:pt x="7144"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23" name="Freeform: Shape 422">
              <a:extLst>
                <a:ext uri="{FF2B5EF4-FFF2-40B4-BE49-F238E27FC236}">
                  <a16:creationId xmlns:a16="http://schemas.microsoft.com/office/drawing/2014/main" xmlns="" id="{BA0678B3-B658-43DA-9981-4A141894B497}"/>
                </a:ext>
              </a:extLst>
            </p:cNvPr>
            <p:cNvSpPr/>
            <p:nvPr/>
          </p:nvSpPr>
          <p:spPr>
            <a:xfrm>
              <a:off x="7410926" y="272938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24" name="Freeform: Shape 423">
              <a:extLst>
                <a:ext uri="{FF2B5EF4-FFF2-40B4-BE49-F238E27FC236}">
                  <a16:creationId xmlns:a16="http://schemas.microsoft.com/office/drawing/2014/main" xmlns="" id="{4C70D7CA-117A-4236-A479-1A30B1EE40A0}"/>
                </a:ext>
              </a:extLst>
            </p:cNvPr>
            <p:cNvSpPr/>
            <p:nvPr/>
          </p:nvSpPr>
          <p:spPr>
            <a:xfrm>
              <a:off x="7321391" y="2717570"/>
              <a:ext cx="142875" cy="38100"/>
            </a:xfrm>
            <a:custGeom>
              <a:avLst/>
              <a:gdLst>
                <a:gd name="connsiteX0" fmla="*/ 7144 w 142875"/>
                <a:gd name="connsiteY0" fmla="*/ 7532 h 38100"/>
                <a:gd name="connsiteX1" fmla="*/ 140494 w 142875"/>
                <a:gd name="connsiteY1" fmla="*/ 27534 h 38100"/>
                <a:gd name="connsiteX2" fmla="*/ 7144 w 142875"/>
                <a:gd name="connsiteY2" fmla="*/ 7532 h 38100"/>
              </a:gdLst>
              <a:ahLst/>
              <a:cxnLst>
                <a:cxn ang="0">
                  <a:pos x="connsiteX0" y="connsiteY0"/>
                </a:cxn>
                <a:cxn ang="0">
                  <a:pos x="connsiteX1" y="connsiteY1"/>
                </a:cxn>
                <a:cxn ang="0">
                  <a:pos x="connsiteX2" y="connsiteY2"/>
                </a:cxn>
              </a:cxnLst>
              <a:rect l="l" t="t" r="r" b="b"/>
              <a:pathLst>
                <a:path w="142875" h="38100">
                  <a:moveTo>
                    <a:pt x="7144" y="7532"/>
                  </a:moveTo>
                  <a:cubicBezTo>
                    <a:pt x="22384" y="2769"/>
                    <a:pt x="138589" y="43727"/>
                    <a:pt x="140494" y="27534"/>
                  </a:cubicBezTo>
                  <a:cubicBezTo>
                    <a:pt x="130969" y="30392"/>
                    <a:pt x="10001" y="18962"/>
                    <a:pt x="7144" y="7532"/>
                  </a:cubicBezTo>
                  <a:close/>
                </a:path>
              </a:pathLst>
            </a:custGeom>
            <a:grpFill/>
            <a:ln w="9525" cap="flat">
              <a:noFill/>
              <a:prstDash val="solid"/>
              <a:miter/>
            </a:ln>
          </p:spPr>
          <p:txBody>
            <a:bodyPr rtlCol="0" anchor="ctr"/>
            <a:lstStyle/>
            <a:p>
              <a:endParaRPr lang="en-US">
                <a:solidFill>
                  <a:prstClr val="black"/>
                </a:solidFill>
              </a:endParaRPr>
            </a:p>
          </p:txBody>
        </p:sp>
        <p:sp>
          <p:nvSpPr>
            <p:cNvPr id="425" name="Freeform: Shape 424">
              <a:extLst>
                <a:ext uri="{FF2B5EF4-FFF2-40B4-BE49-F238E27FC236}">
                  <a16:creationId xmlns:a16="http://schemas.microsoft.com/office/drawing/2014/main" xmlns="" id="{97A54995-3CA6-44BF-AE29-EC5B61241B50}"/>
                </a:ext>
              </a:extLst>
            </p:cNvPr>
            <p:cNvSpPr/>
            <p:nvPr/>
          </p:nvSpPr>
          <p:spPr>
            <a:xfrm>
              <a:off x="7358327" y="2721017"/>
              <a:ext cx="9525" cy="9525"/>
            </a:xfrm>
            <a:custGeom>
              <a:avLst/>
              <a:gdLst>
                <a:gd name="connsiteX0" fmla="*/ 9260 w 9525"/>
                <a:gd name="connsiteY0" fmla="*/ 10752 h 9525"/>
                <a:gd name="connsiteX1" fmla="*/ 9260 w 9525"/>
                <a:gd name="connsiteY1" fmla="*/ 10752 h 9525"/>
              </a:gdLst>
              <a:ahLst/>
              <a:cxnLst>
                <a:cxn ang="0">
                  <a:pos x="connsiteX0" y="connsiteY0"/>
                </a:cxn>
                <a:cxn ang="0">
                  <a:pos x="connsiteX1" y="connsiteY1"/>
                </a:cxn>
              </a:cxnLst>
              <a:rect l="l" t="t" r="r" b="b"/>
              <a:pathLst>
                <a:path w="9525" h="9525">
                  <a:moveTo>
                    <a:pt x="9260" y="10752"/>
                  </a:moveTo>
                  <a:cubicBezTo>
                    <a:pt x="4498" y="3132"/>
                    <a:pt x="9260" y="9800"/>
                    <a:pt x="9260" y="10752"/>
                  </a:cubicBezTo>
                  <a:close/>
                </a:path>
              </a:pathLst>
            </a:custGeom>
            <a:grpFill/>
            <a:ln w="9525" cap="flat">
              <a:noFill/>
              <a:prstDash val="solid"/>
              <a:miter/>
            </a:ln>
          </p:spPr>
          <p:txBody>
            <a:bodyPr rtlCol="0" anchor="ctr"/>
            <a:lstStyle/>
            <a:p>
              <a:endParaRPr lang="en-US">
                <a:solidFill>
                  <a:prstClr val="black"/>
                </a:solidFill>
              </a:endParaRPr>
            </a:p>
          </p:txBody>
        </p:sp>
        <p:sp>
          <p:nvSpPr>
            <p:cNvPr id="426" name="Freeform: Shape 425">
              <a:extLst>
                <a:ext uri="{FF2B5EF4-FFF2-40B4-BE49-F238E27FC236}">
                  <a16:creationId xmlns:a16="http://schemas.microsoft.com/office/drawing/2014/main" xmlns="" id="{E3FC1436-3B67-45BF-89F6-2F53483284A8}"/>
                </a:ext>
              </a:extLst>
            </p:cNvPr>
            <p:cNvSpPr/>
            <p:nvPr/>
          </p:nvSpPr>
          <p:spPr>
            <a:xfrm>
              <a:off x="7357030" y="2723673"/>
              <a:ext cx="9525" cy="9525"/>
            </a:xfrm>
            <a:custGeom>
              <a:avLst/>
              <a:gdLst>
                <a:gd name="connsiteX0" fmla="*/ 8653 w 9525"/>
                <a:gd name="connsiteY0" fmla="*/ 7144 h 9525"/>
                <a:gd name="connsiteX1" fmla="*/ 8653 w 9525"/>
                <a:gd name="connsiteY1" fmla="*/ 7144 h 9525"/>
              </a:gdLst>
              <a:ahLst/>
              <a:cxnLst>
                <a:cxn ang="0">
                  <a:pos x="connsiteX0" y="connsiteY0"/>
                </a:cxn>
                <a:cxn ang="0">
                  <a:pos x="connsiteX1" y="connsiteY1"/>
                </a:cxn>
              </a:cxnLst>
              <a:rect l="l" t="t" r="r" b="b"/>
              <a:pathLst>
                <a:path w="9525" h="9525">
                  <a:moveTo>
                    <a:pt x="8653" y="7144"/>
                  </a:moveTo>
                  <a:cubicBezTo>
                    <a:pt x="5795" y="8096"/>
                    <a:pt x="7701" y="8096"/>
                    <a:pt x="8653" y="7144"/>
                  </a:cubicBezTo>
                  <a:close/>
                </a:path>
              </a:pathLst>
            </a:custGeom>
            <a:grpFill/>
            <a:ln w="9525" cap="flat">
              <a:noFill/>
              <a:prstDash val="solid"/>
              <a:miter/>
            </a:ln>
          </p:spPr>
          <p:txBody>
            <a:bodyPr rtlCol="0" anchor="ctr"/>
            <a:lstStyle/>
            <a:p>
              <a:endParaRPr lang="en-US">
                <a:solidFill>
                  <a:prstClr val="black"/>
                </a:solidFill>
              </a:endParaRPr>
            </a:p>
          </p:txBody>
        </p:sp>
        <p:sp>
          <p:nvSpPr>
            <p:cNvPr id="427" name="Freeform: Shape 426">
              <a:extLst>
                <a:ext uri="{FF2B5EF4-FFF2-40B4-BE49-F238E27FC236}">
                  <a16:creationId xmlns:a16="http://schemas.microsoft.com/office/drawing/2014/main" xmlns="" id="{D9235C63-3B5A-47F6-B77F-0C6E966648C1}"/>
                </a:ext>
              </a:extLst>
            </p:cNvPr>
            <p:cNvSpPr/>
            <p:nvPr/>
          </p:nvSpPr>
          <p:spPr>
            <a:xfrm>
              <a:off x="7310914" y="2716582"/>
              <a:ext cx="9525" cy="9525"/>
            </a:xfrm>
            <a:custGeom>
              <a:avLst/>
              <a:gdLst>
                <a:gd name="connsiteX0" fmla="*/ 9049 w 9525"/>
                <a:gd name="connsiteY0" fmla="*/ 7567 h 9525"/>
                <a:gd name="connsiteX1" fmla="*/ 7144 w 9525"/>
                <a:gd name="connsiteY1" fmla="*/ 7567 h 9525"/>
                <a:gd name="connsiteX2" fmla="*/ 9049 w 9525"/>
                <a:gd name="connsiteY2" fmla="*/ 7567 h 9525"/>
              </a:gdLst>
              <a:ahLst/>
              <a:cxnLst>
                <a:cxn ang="0">
                  <a:pos x="connsiteX0" y="connsiteY0"/>
                </a:cxn>
                <a:cxn ang="0">
                  <a:pos x="connsiteX1" y="connsiteY1"/>
                </a:cxn>
                <a:cxn ang="0">
                  <a:pos x="connsiteX2" y="connsiteY2"/>
                </a:cxn>
              </a:cxnLst>
              <a:rect l="l" t="t" r="r" b="b"/>
              <a:pathLst>
                <a:path w="9525" h="9525">
                  <a:moveTo>
                    <a:pt x="9049" y="7567"/>
                  </a:moveTo>
                  <a:cubicBezTo>
                    <a:pt x="9049" y="7567"/>
                    <a:pt x="8096" y="6615"/>
                    <a:pt x="7144" y="7567"/>
                  </a:cubicBezTo>
                  <a:cubicBezTo>
                    <a:pt x="7144" y="8520"/>
                    <a:pt x="8096" y="8520"/>
                    <a:pt x="9049" y="7567"/>
                  </a:cubicBezTo>
                  <a:close/>
                </a:path>
              </a:pathLst>
            </a:custGeom>
            <a:grpFill/>
            <a:ln w="9525" cap="flat">
              <a:noFill/>
              <a:prstDash val="solid"/>
              <a:miter/>
            </a:ln>
          </p:spPr>
          <p:txBody>
            <a:bodyPr rtlCol="0" anchor="ctr"/>
            <a:lstStyle/>
            <a:p>
              <a:endParaRPr lang="en-US">
                <a:solidFill>
                  <a:prstClr val="black"/>
                </a:solidFill>
              </a:endParaRPr>
            </a:p>
          </p:txBody>
        </p:sp>
        <p:sp>
          <p:nvSpPr>
            <p:cNvPr id="428" name="Freeform: Shape 427">
              <a:extLst>
                <a:ext uri="{FF2B5EF4-FFF2-40B4-BE49-F238E27FC236}">
                  <a16:creationId xmlns:a16="http://schemas.microsoft.com/office/drawing/2014/main" xmlns="" id="{76121466-1675-472E-9871-862FF1C65D7C}"/>
                </a:ext>
              </a:extLst>
            </p:cNvPr>
            <p:cNvSpPr/>
            <p:nvPr/>
          </p:nvSpPr>
          <p:spPr>
            <a:xfrm>
              <a:off x="7309961" y="271891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8096"/>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29" name="Freeform: Shape 428">
              <a:extLst>
                <a:ext uri="{FF2B5EF4-FFF2-40B4-BE49-F238E27FC236}">
                  <a16:creationId xmlns:a16="http://schemas.microsoft.com/office/drawing/2014/main" xmlns="" id="{DEDE7D1B-47DE-4CFD-ACFF-E86E2E973EDD}"/>
                </a:ext>
              </a:extLst>
            </p:cNvPr>
            <p:cNvSpPr/>
            <p:nvPr/>
          </p:nvSpPr>
          <p:spPr>
            <a:xfrm>
              <a:off x="7244223" y="2714148"/>
              <a:ext cx="76200" cy="19050"/>
            </a:xfrm>
            <a:custGeom>
              <a:avLst/>
              <a:gdLst>
                <a:gd name="connsiteX0" fmla="*/ 7159 w 76200"/>
                <a:gd name="connsiteY0" fmla="*/ 7144 h 19050"/>
                <a:gd name="connsiteX1" fmla="*/ 71930 w 76200"/>
                <a:gd name="connsiteY1" fmla="*/ 13811 h 19050"/>
                <a:gd name="connsiteX2" fmla="*/ 63357 w 76200"/>
                <a:gd name="connsiteY2" fmla="*/ 15716 h 19050"/>
                <a:gd name="connsiteX3" fmla="*/ 7159 w 76200"/>
                <a:gd name="connsiteY3" fmla="*/ 7144 h 19050"/>
              </a:gdLst>
              <a:ahLst/>
              <a:cxnLst>
                <a:cxn ang="0">
                  <a:pos x="connsiteX0" y="connsiteY0"/>
                </a:cxn>
                <a:cxn ang="0">
                  <a:pos x="connsiteX1" y="connsiteY1"/>
                </a:cxn>
                <a:cxn ang="0">
                  <a:pos x="connsiteX2" y="connsiteY2"/>
                </a:cxn>
                <a:cxn ang="0">
                  <a:pos x="connsiteX3" y="connsiteY3"/>
                </a:cxn>
              </a:cxnLst>
              <a:rect l="l" t="t" r="r" b="b"/>
              <a:pathLst>
                <a:path w="76200" h="19050">
                  <a:moveTo>
                    <a:pt x="7159" y="7144"/>
                  </a:moveTo>
                  <a:cubicBezTo>
                    <a:pt x="6207" y="7144"/>
                    <a:pt x="49070" y="18574"/>
                    <a:pt x="71930" y="13811"/>
                  </a:cubicBezTo>
                  <a:cubicBezTo>
                    <a:pt x="62405" y="14764"/>
                    <a:pt x="59547" y="14764"/>
                    <a:pt x="63357" y="15716"/>
                  </a:cubicBezTo>
                  <a:cubicBezTo>
                    <a:pt x="67167" y="8096"/>
                    <a:pt x="7159" y="10954"/>
                    <a:pt x="7159" y="7144"/>
                  </a:cubicBezTo>
                  <a:close/>
                </a:path>
              </a:pathLst>
            </a:custGeom>
            <a:grpFill/>
            <a:ln w="9525" cap="flat">
              <a:noFill/>
              <a:prstDash val="solid"/>
              <a:miter/>
            </a:ln>
          </p:spPr>
          <p:txBody>
            <a:bodyPr rtlCol="0" anchor="ctr"/>
            <a:lstStyle/>
            <a:p>
              <a:endParaRPr lang="en-US">
                <a:solidFill>
                  <a:prstClr val="black"/>
                </a:solidFill>
              </a:endParaRPr>
            </a:p>
          </p:txBody>
        </p:sp>
        <p:sp>
          <p:nvSpPr>
            <p:cNvPr id="430" name="Freeform: Shape 429">
              <a:extLst>
                <a:ext uri="{FF2B5EF4-FFF2-40B4-BE49-F238E27FC236}">
                  <a16:creationId xmlns:a16="http://schemas.microsoft.com/office/drawing/2014/main" xmlns="" id="{1CE1D9D2-368D-4A04-A64A-E16DE05EA345}"/>
                </a:ext>
              </a:extLst>
            </p:cNvPr>
            <p:cNvSpPr/>
            <p:nvPr/>
          </p:nvSpPr>
          <p:spPr>
            <a:xfrm>
              <a:off x="7228026" y="2715792"/>
              <a:ext cx="9525" cy="9525"/>
            </a:xfrm>
            <a:custGeom>
              <a:avLst/>
              <a:gdLst>
                <a:gd name="connsiteX0" fmla="*/ 9069 w 9525"/>
                <a:gd name="connsiteY0" fmla="*/ 9310 h 9525"/>
                <a:gd name="connsiteX1" fmla="*/ 9069 w 9525"/>
                <a:gd name="connsiteY1" fmla="*/ 9310 h 9525"/>
              </a:gdLst>
              <a:ahLst/>
              <a:cxnLst>
                <a:cxn ang="0">
                  <a:pos x="connsiteX0" y="connsiteY0"/>
                </a:cxn>
                <a:cxn ang="0">
                  <a:pos x="connsiteX1" y="connsiteY1"/>
                </a:cxn>
              </a:cxnLst>
              <a:rect l="l" t="t" r="r" b="b"/>
              <a:pathLst>
                <a:path w="9525" h="9525">
                  <a:moveTo>
                    <a:pt x="9069" y="9310"/>
                  </a:moveTo>
                  <a:cubicBezTo>
                    <a:pt x="8117" y="3595"/>
                    <a:pt x="5259" y="11215"/>
                    <a:pt x="9069" y="9310"/>
                  </a:cubicBezTo>
                  <a:close/>
                </a:path>
              </a:pathLst>
            </a:custGeom>
            <a:grpFill/>
            <a:ln w="9525" cap="flat">
              <a:noFill/>
              <a:prstDash val="solid"/>
              <a:miter/>
            </a:ln>
          </p:spPr>
          <p:txBody>
            <a:bodyPr rtlCol="0" anchor="ctr"/>
            <a:lstStyle/>
            <a:p>
              <a:endParaRPr lang="en-US">
                <a:solidFill>
                  <a:prstClr val="black"/>
                </a:solidFill>
              </a:endParaRPr>
            </a:p>
          </p:txBody>
        </p:sp>
        <p:sp>
          <p:nvSpPr>
            <p:cNvPr id="431" name="Freeform: Shape 430">
              <a:extLst>
                <a:ext uri="{FF2B5EF4-FFF2-40B4-BE49-F238E27FC236}">
                  <a16:creationId xmlns:a16="http://schemas.microsoft.com/office/drawing/2014/main" xmlns="" id="{9E4C8067-7A00-4C7B-B0F7-75CDCD9EB403}"/>
                </a:ext>
              </a:extLst>
            </p:cNvPr>
            <p:cNvSpPr/>
            <p:nvPr/>
          </p:nvSpPr>
          <p:spPr>
            <a:xfrm>
              <a:off x="7203281" y="2708309"/>
              <a:ext cx="19050" cy="19050"/>
            </a:xfrm>
            <a:custGeom>
              <a:avLst/>
              <a:gdLst>
                <a:gd name="connsiteX0" fmla="*/ 7144 w 19050"/>
                <a:gd name="connsiteY0" fmla="*/ 13935 h 19050"/>
                <a:gd name="connsiteX1" fmla="*/ 7144 w 19050"/>
                <a:gd name="connsiteY1" fmla="*/ 13935 h 19050"/>
              </a:gdLst>
              <a:ahLst/>
              <a:cxnLst>
                <a:cxn ang="0">
                  <a:pos x="connsiteX0" y="connsiteY0"/>
                </a:cxn>
                <a:cxn ang="0">
                  <a:pos x="connsiteX1" y="connsiteY1"/>
                </a:cxn>
              </a:cxnLst>
              <a:rect l="l" t="t" r="r" b="b"/>
              <a:pathLst>
                <a:path w="19050" h="19050">
                  <a:moveTo>
                    <a:pt x="7144" y="13935"/>
                  </a:moveTo>
                  <a:cubicBezTo>
                    <a:pt x="20479" y="-2257"/>
                    <a:pt x="12859" y="15840"/>
                    <a:pt x="7144" y="13935"/>
                  </a:cubicBezTo>
                  <a:close/>
                </a:path>
              </a:pathLst>
            </a:custGeom>
            <a:grpFill/>
            <a:ln w="9525" cap="flat">
              <a:noFill/>
              <a:prstDash val="solid"/>
              <a:miter/>
            </a:ln>
          </p:spPr>
          <p:txBody>
            <a:bodyPr rtlCol="0" anchor="ctr"/>
            <a:lstStyle/>
            <a:p>
              <a:endParaRPr lang="en-US">
                <a:solidFill>
                  <a:prstClr val="black"/>
                </a:solidFill>
              </a:endParaRPr>
            </a:p>
          </p:txBody>
        </p:sp>
        <p:sp>
          <p:nvSpPr>
            <p:cNvPr id="432" name="Freeform: Shape 431">
              <a:extLst>
                <a:ext uri="{FF2B5EF4-FFF2-40B4-BE49-F238E27FC236}">
                  <a16:creationId xmlns:a16="http://schemas.microsoft.com/office/drawing/2014/main" xmlns="" id="{8DD3A520-07FA-46F7-A3E6-F2B435D6FE78}"/>
                </a:ext>
              </a:extLst>
            </p:cNvPr>
            <p:cNvSpPr/>
            <p:nvPr/>
          </p:nvSpPr>
          <p:spPr>
            <a:xfrm>
              <a:off x="7200424" y="2717641"/>
              <a:ext cx="9525" cy="9525"/>
            </a:xfrm>
            <a:custGeom>
              <a:avLst/>
              <a:gdLst>
                <a:gd name="connsiteX0" fmla="*/ 7144 w 9525"/>
                <a:gd name="connsiteY0" fmla="*/ 8414 h 9525"/>
                <a:gd name="connsiteX1" fmla="*/ 7144 w 9525"/>
                <a:gd name="connsiteY1" fmla="*/ 8414 h 9525"/>
              </a:gdLst>
              <a:ahLst/>
              <a:cxnLst>
                <a:cxn ang="0">
                  <a:pos x="connsiteX0" y="connsiteY0"/>
                </a:cxn>
                <a:cxn ang="0">
                  <a:pos x="connsiteX1" y="connsiteY1"/>
                </a:cxn>
              </a:cxnLst>
              <a:rect l="l" t="t" r="r" b="b"/>
              <a:pathLst>
                <a:path w="9525" h="9525">
                  <a:moveTo>
                    <a:pt x="7144" y="8414"/>
                  </a:moveTo>
                  <a:cubicBezTo>
                    <a:pt x="8096" y="8414"/>
                    <a:pt x="7144" y="5556"/>
                    <a:pt x="7144" y="8414"/>
                  </a:cubicBezTo>
                  <a:close/>
                </a:path>
              </a:pathLst>
            </a:custGeom>
            <a:grpFill/>
            <a:ln w="9525" cap="flat">
              <a:noFill/>
              <a:prstDash val="solid"/>
              <a:miter/>
            </a:ln>
          </p:spPr>
          <p:txBody>
            <a:bodyPr rtlCol="0" anchor="ctr"/>
            <a:lstStyle/>
            <a:p>
              <a:endParaRPr lang="en-US">
                <a:solidFill>
                  <a:prstClr val="black"/>
                </a:solidFill>
              </a:endParaRPr>
            </a:p>
          </p:txBody>
        </p:sp>
        <p:sp>
          <p:nvSpPr>
            <p:cNvPr id="433" name="Freeform: Shape 432">
              <a:extLst>
                <a:ext uri="{FF2B5EF4-FFF2-40B4-BE49-F238E27FC236}">
                  <a16:creationId xmlns:a16="http://schemas.microsoft.com/office/drawing/2014/main" xmlns="" id="{20401309-8F6A-48B2-992E-34226AB2F3DF}"/>
                </a:ext>
              </a:extLst>
            </p:cNvPr>
            <p:cNvSpPr/>
            <p:nvPr/>
          </p:nvSpPr>
          <p:spPr>
            <a:xfrm>
              <a:off x="7243286" y="240458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9049"/>
                    <a:pt x="11906" y="1285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34" name="Freeform: Shape 433">
              <a:extLst>
                <a:ext uri="{FF2B5EF4-FFF2-40B4-BE49-F238E27FC236}">
                  <a16:creationId xmlns:a16="http://schemas.microsoft.com/office/drawing/2014/main" xmlns="" id="{06254EE8-82A4-4220-A0E1-FA8B6BE49701}"/>
                </a:ext>
              </a:extLst>
            </p:cNvPr>
            <p:cNvSpPr/>
            <p:nvPr/>
          </p:nvSpPr>
          <p:spPr>
            <a:xfrm>
              <a:off x="7237571" y="2412612"/>
              <a:ext cx="19050" cy="19050"/>
            </a:xfrm>
            <a:custGeom>
              <a:avLst/>
              <a:gdLst>
                <a:gd name="connsiteX0" fmla="*/ 7144 w 19050"/>
                <a:gd name="connsiteY0" fmla="*/ 14358 h 19050"/>
                <a:gd name="connsiteX1" fmla="*/ 7144 w 19050"/>
                <a:gd name="connsiteY1" fmla="*/ 14358 h 19050"/>
              </a:gdLst>
              <a:ahLst/>
              <a:cxnLst>
                <a:cxn ang="0">
                  <a:pos x="connsiteX0" y="connsiteY0"/>
                </a:cxn>
                <a:cxn ang="0">
                  <a:pos x="connsiteX1" y="connsiteY1"/>
                </a:cxn>
              </a:cxnLst>
              <a:rect l="l" t="t" r="r" b="b"/>
              <a:pathLst>
                <a:path w="19050" h="19050">
                  <a:moveTo>
                    <a:pt x="7144" y="14358"/>
                  </a:moveTo>
                  <a:cubicBezTo>
                    <a:pt x="18574" y="2928"/>
                    <a:pt x="14764" y="6738"/>
                    <a:pt x="7144" y="14358"/>
                  </a:cubicBezTo>
                  <a:close/>
                </a:path>
              </a:pathLst>
            </a:custGeom>
            <a:grpFill/>
            <a:ln w="9525" cap="flat">
              <a:noFill/>
              <a:prstDash val="solid"/>
              <a:miter/>
            </a:ln>
          </p:spPr>
          <p:txBody>
            <a:bodyPr rtlCol="0" anchor="ctr"/>
            <a:lstStyle/>
            <a:p>
              <a:endParaRPr lang="en-US">
                <a:solidFill>
                  <a:prstClr val="black"/>
                </a:solidFill>
              </a:endParaRPr>
            </a:p>
          </p:txBody>
        </p:sp>
        <p:sp>
          <p:nvSpPr>
            <p:cNvPr id="435" name="Freeform: Shape 434">
              <a:extLst>
                <a:ext uri="{FF2B5EF4-FFF2-40B4-BE49-F238E27FC236}">
                  <a16:creationId xmlns:a16="http://schemas.microsoft.com/office/drawing/2014/main" xmlns="" id="{4BF64791-F57C-4B83-9875-8A61D5095187}"/>
                </a:ext>
              </a:extLst>
            </p:cNvPr>
            <p:cNvSpPr/>
            <p:nvPr/>
          </p:nvSpPr>
          <p:spPr>
            <a:xfrm>
              <a:off x="7242334" y="2422683"/>
              <a:ext cx="19050" cy="9525"/>
            </a:xfrm>
            <a:custGeom>
              <a:avLst/>
              <a:gdLst>
                <a:gd name="connsiteX0" fmla="*/ 11906 w 19050"/>
                <a:gd name="connsiteY0" fmla="*/ 7144 h 9525"/>
                <a:gd name="connsiteX1" fmla="*/ 7144 w 19050"/>
                <a:gd name="connsiteY1" fmla="*/ 7144 h 9525"/>
                <a:gd name="connsiteX2" fmla="*/ 11906 w 19050"/>
                <a:gd name="connsiteY2" fmla="*/ 7144 h 9525"/>
              </a:gdLst>
              <a:ahLst/>
              <a:cxnLst>
                <a:cxn ang="0">
                  <a:pos x="connsiteX0" y="connsiteY0"/>
                </a:cxn>
                <a:cxn ang="0">
                  <a:pos x="connsiteX1" y="connsiteY1"/>
                </a:cxn>
                <a:cxn ang="0">
                  <a:pos x="connsiteX2" y="connsiteY2"/>
                </a:cxn>
              </a:cxnLst>
              <a:rect l="l" t="t" r="r" b="b"/>
              <a:pathLst>
                <a:path w="19050" h="9525">
                  <a:moveTo>
                    <a:pt x="11906" y="7144"/>
                  </a:moveTo>
                  <a:cubicBezTo>
                    <a:pt x="10001" y="7144"/>
                    <a:pt x="9049" y="7144"/>
                    <a:pt x="7144" y="7144"/>
                  </a:cubicBezTo>
                  <a:cubicBezTo>
                    <a:pt x="9049" y="7144"/>
                    <a:pt x="11906" y="9049"/>
                    <a:pt x="11906" y="7144"/>
                  </a:cubicBezTo>
                  <a:close/>
                </a:path>
              </a:pathLst>
            </a:custGeom>
            <a:grpFill/>
            <a:ln w="9525" cap="flat">
              <a:noFill/>
              <a:prstDash val="solid"/>
              <a:miter/>
            </a:ln>
          </p:spPr>
          <p:txBody>
            <a:bodyPr rtlCol="0" anchor="ctr"/>
            <a:lstStyle/>
            <a:p>
              <a:endParaRPr lang="en-US">
                <a:solidFill>
                  <a:prstClr val="black"/>
                </a:solidFill>
              </a:endParaRPr>
            </a:p>
          </p:txBody>
        </p:sp>
        <p:sp>
          <p:nvSpPr>
            <p:cNvPr id="436" name="Freeform: Shape 435">
              <a:extLst>
                <a:ext uri="{FF2B5EF4-FFF2-40B4-BE49-F238E27FC236}">
                  <a16:creationId xmlns:a16="http://schemas.microsoft.com/office/drawing/2014/main" xmlns="" id="{2353BF1F-1B20-4BDD-B125-3401DFCA8841}"/>
                </a:ext>
              </a:extLst>
            </p:cNvPr>
            <p:cNvSpPr/>
            <p:nvPr/>
          </p:nvSpPr>
          <p:spPr>
            <a:xfrm>
              <a:off x="7248578" y="2425541"/>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7144"/>
                    <a:pt x="6615" y="12859"/>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437" name="Freeform: Shape 436">
              <a:extLst>
                <a:ext uri="{FF2B5EF4-FFF2-40B4-BE49-F238E27FC236}">
                  <a16:creationId xmlns:a16="http://schemas.microsoft.com/office/drawing/2014/main" xmlns="" id="{4310EABE-8736-4744-A7DC-7C35D245E848}"/>
                </a:ext>
              </a:extLst>
            </p:cNvPr>
            <p:cNvSpPr/>
            <p:nvPr/>
          </p:nvSpPr>
          <p:spPr>
            <a:xfrm>
              <a:off x="7249954" y="2437923"/>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8096"/>
                    <a:pt x="8096" y="8096"/>
                  </a:cubicBezTo>
                  <a:cubicBezTo>
                    <a:pt x="9049" y="8096"/>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38" name="Freeform: Shape 437">
              <a:extLst>
                <a:ext uri="{FF2B5EF4-FFF2-40B4-BE49-F238E27FC236}">
                  <a16:creationId xmlns:a16="http://schemas.microsoft.com/office/drawing/2014/main" xmlns="" id="{0928C392-0BA4-4DD4-97E3-7EAD9B87FD51}"/>
                </a:ext>
              </a:extLst>
            </p:cNvPr>
            <p:cNvSpPr/>
            <p:nvPr/>
          </p:nvSpPr>
          <p:spPr>
            <a:xfrm>
              <a:off x="7241416" y="2432577"/>
              <a:ext cx="19050" cy="19050"/>
            </a:xfrm>
            <a:custGeom>
              <a:avLst/>
              <a:gdLst>
                <a:gd name="connsiteX0" fmla="*/ 17586 w 19050"/>
                <a:gd name="connsiteY0" fmla="*/ 18205 h 19050"/>
                <a:gd name="connsiteX1" fmla="*/ 17586 w 19050"/>
                <a:gd name="connsiteY1" fmla="*/ 18205 h 19050"/>
              </a:gdLst>
              <a:ahLst/>
              <a:cxnLst>
                <a:cxn ang="0">
                  <a:pos x="connsiteX0" y="connsiteY0"/>
                </a:cxn>
                <a:cxn ang="0">
                  <a:pos x="connsiteX1" y="connsiteY1"/>
                </a:cxn>
              </a:cxnLst>
              <a:rect l="l" t="t" r="r" b="b"/>
              <a:pathLst>
                <a:path w="19050" h="19050">
                  <a:moveTo>
                    <a:pt x="17586" y="18205"/>
                  </a:moveTo>
                  <a:cubicBezTo>
                    <a:pt x="22349" y="14395"/>
                    <a:pt x="-8131" y="-4655"/>
                    <a:pt x="17586" y="18205"/>
                  </a:cubicBezTo>
                  <a:close/>
                </a:path>
              </a:pathLst>
            </a:custGeom>
            <a:grpFill/>
            <a:ln w="9525" cap="flat">
              <a:noFill/>
              <a:prstDash val="solid"/>
              <a:miter/>
            </a:ln>
          </p:spPr>
          <p:txBody>
            <a:bodyPr rtlCol="0" anchor="ctr"/>
            <a:lstStyle/>
            <a:p>
              <a:endParaRPr lang="en-US">
                <a:solidFill>
                  <a:prstClr val="black"/>
                </a:solidFill>
              </a:endParaRPr>
            </a:p>
          </p:txBody>
        </p:sp>
        <p:sp>
          <p:nvSpPr>
            <p:cNvPr id="439" name="Freeform: Shape 438">
              <a:extLst>
                <a:ext uri="{FF2B5EF4-FFF2-40B4-BE49-F238E27FC236}">
                  <a16:creationId xmlns:a16="http://schemas.microsoft.com/office/drawing/2014/main" xmlns="" id="{3D5066C2-8E2E-499B-B39F-AE203B991264}"/>
                </a:ext>
              </a:extLst>
            </p:cNvPr>
            <p:cNvSpPr/>
            <p:nvPr/>
          </p:nvSpPr>
          <p:spPr>
            <a:xfrm>
              <a:off x="7249530" y="2436018"/>
              <a:ext cx="9525" cy="9525"/>
            </a:xfrm>
            <a:custGeom>
              <a:avLst/>
              <a:gdLst>
                <a:gd name="connsiteX0" fmla="*/ 7567 w 9525"/>
                <a:gd name="connsiteY0" fmla="*/ 9049 h 9525"/>
                <a:gd name="connsiteX1" fmla="*/ 7567 w 9525"/>
                <a:gd name="connsiteY1" fmla="*/ 7144 h 9525"/>
                <a:gd name="connsiteX2" fmla="*/ 7567 w 9525"/>
                <a:gd name="connsiteY2" fmla="*/ 9049 h 9525"/>
              </a:gdLst>
              <a:ahLst/>
              <a:cxnLst>
                <a:cxn ang="0">
                  <a:pos x="connsiteX0" y="connsiteY0"/>
                </a:cxn>
                <a:cxn ang="0">
                  <a:pos x="connsiteX1" y="connsiteY1"/>
                </a:cxn>
                <a:cxn ang="0">
                  <a:pos x="connsiteX2" y="connsiteY2"/>
                </a:cxn>
              </a:cxnLst>
              <a:rect l="l" t="t" r="r" b="b"/>
              <a:pathLst>
                <a:path w="9525" h="9525">
                  <a:moveTo>
                    <a:pt x="7567" y="9049"/>
                  </a:moveTo>
                  <a:cubicBezTo>
                    <a:pt x="7567" y="8096"/>
                    <a:pt x="7567" y="8096"/>
                    <a:pt x="7567" y="7144"/>
                  </a:cubicBezTo>
                  <a:cubicBezTo>
                    <a:pt x="6615" y="8096"/>
                    <a:pt x="7567" y="8096"/>
                    <a:pt x="7567" y="9049"/>
                  </a:cubicBezTo>
                  <a:close/>
                </a:path>
              </a:pathLst>
            </a:custGeom>
            <a:grpFill/>
            <a:ln w="9525" cap="flat">
              <a:noFill/>
              <a:prstDash val="solid"/>
              <a:miter/>
            </a:ln>
          </p:spPr>
          <p:txBody>
            <a:bodyPr rtlCol="0" anchor="ctr"/>
            <a:lstStyle/>
            <a:p>
              <a:endParaRPr lang="en-US">
                <a:solidFill>
                  <a:prstClr val="black"/>
                </a:solidFill>
              </a:endParaRPr>
            </a:p>
          </p:txBody>
        </p:sp>
        <p:sp>
          <p:nvSpPr>
            <p:cNvPr id="440" name="Freeform: Shape 439">
              <a:extLst>
                <a:ext uri="{FF2B5EF4-FFF2-40B4-BE49-F238E27FC236}">
                  <a16:creationId xmlns:a16="http://schemas.microsoft.com/office/drawing/2014/main" xmlns="" id="{C130FDB3-0967-4835-B891-47E39F01D9D4}"/>
                </a:ext>
              </a:extLst>
            </p:cNvPr>
            <p:cNvSpPr/>
            <p:nvPr/>
          </p:nvSpPr>
          <p:spPr>
            <a:xfrm>
              <a:off x="7247609" y="2429747"/>
              <a:ext cx="9525" cy="9525"/>
            </a:xfrm>
            <a:custGeom>
              <a:avLst/>
              <a:gdLst>
                <a:gd name="connsiteX0" fmla="*/ 9488 w 9525"/>
                <a:gd name="connsiteY0" fmla="*/ 8653 h 9525"/>
                <a:gd name="connsiteX1" fmla="*/ 9488 w 9525"/>
                <a:gd name="connsiteY1" fmla="*/ 8653 h 9525"/>
              </a:gdLst>
              <a:ahLst/>
              <a:cxnLst>
                <a:cxn ang="0">
                  <a:pos x="connsiteX0" y="connsiteY0"/>
                </a:cxn>
                <a:cxn ang="0">
                  <a:pos x="connsiteX1" y="connsiteY1"/>
                </a:cxn>
              </a:cxnLst>
              <a:rect l="l" t="t" r="r" b="b"/>
              <a:pathLst>
                <a:path w="9525" h="9525">
                  <a:moveTo>
                    <a:pt x="9488" y="8653"/>
                  </a:moveTo>
                  <a:cubicBezTo>
                    <a:pt x="8536" y="7700"/>
                    <a:pt x="4726" y="5795"/>
                    <a:pt x="9488" y="8653"/>
                  </a:cubicBezTo>
                  <a:close/>
                </a:path>
              </a:pathLst>
            </a:custGeom>
            <a:grpFill/>
            <a:ln w="9525" cap="flat">
              <a:noFill/>
              <a:prstDash val="solid"/>
              <a:miter/>
            </a:ln>
          </p:spPr>
          <p:txBody>
            <a:bodyPr rtlCol="0" anchor="ctr"/>
            <a:lstStyle/>
            <a:p>
              <a:endParaRPr lang="en-US">
                <a:solidFill>
                  <a:prstClr val="black"/>
                </a:solidFill>
              </a:endParaRPr>
            </a:p>
          </p:txBody>
        </p:sp>
        <p:sp>
          <p:nvSpPr>
            <p:cNvPr id="441" name="Freeform: Shape 440">
              <a:extLst>
                <a:ext uri="{FF2B5EF4-FFF2-40B4-BE49-F238E27FC236}">
                  <a16:creationId xmlns:a16="http://schemas.microsoft.com/office/drawing/2014/main" xmlns="" id="{548E22A3-6CC1-4583-970F-C62405B4A4C1}"/>
                </a:ext>
              </a:extLst>
            </p:cNvPr>
            <p:cNvSpPr/>
            <p:nvPr/>
          </p:nvSpPr>
          <p:spPr>
            <a:xfrm>
              <a:off x="7243756" y="2454006"/>
              <a:ext cx="19050" cy="9525"/>
            </a:xfrm>
            <a:custGeom>
              <a:avLst/>
              <a:gdLst>
                <a:gd name="connsiteX0" fmla="*/ 16199 w 19050"/>
                <a:gd name="connsiteY0" fmla="*/ 7253 h 9525"/>
                <a:gd name="connsiteX1" fmla="*/ 16199 w 19050"/>
                <a:gd name="connsiteY1" fmla="*/ 7253 h 9525"/>
              </a:gdLst>
              <a:ahLst/>
              <a:cxnLst>
                <a:cxn ang="0">
                  <a:pos x="connsiteX0" y="connsiteY0"/>
                </a:cxn>
                <a:cxn ang="0">
                  <a:pos x="connsiteX1" y="connsiteY1"/>
                </a:cxn>
              </a:cxnLst>
              <a:rect l="l" t="t" r="r" b="b"/>
              <a:pathLst>
                <a:path w="19050" h="9525">
                  <a:moveTo>
                    <a:pt x="16199" y="7253"/>
                  </a:moveTo>
                  <a:cubicBezTo>
                    <a:pt x="-946" y="6301"/>
                    <a:pt x="10484" y="12016"/>
                    <a:pt x="16199" y="7253"/>
                  </a:cubicBezTo>
                  <a:close/>
                </a:path>
              </a:pathLst>
            </a:custGeom>
            <a:grpFill/>
            <a:ln w="9525" cap="flat">
              <a:noFill/>
              <a:prstDash val="solid"/>
              <a:miter/>
            </a:ln>
          </p:spPr>
          <p:txBody>
            <a:bodyPr rtlCol="0" anchor="ctr"/>
            <a:lstStyle/>
            <a:p>
              <a:endParaRPr lang="en-US">
                <a:solidFill>
                  <a:prstClr val="black"/>
                </a:solidFill>
              </a:endParaRPr>
            </a:p>
          </p:txBody>
        </p:sp>
        <p:sp>
          <p:nvSpPr>
            <p:cNvPr id="442" name="Freeform: Shape 441">
              <a:extLst>
                <a:ext uri="{FF2B5EF4-FFF2-40B4-BE49-F238E27FC236}">
                  <a16:creationId xmlns:a16="http://schemas.microsoft.com/office/drawing/2014/main" xmlns="" id="{ECC8F7E1-2A00-4C38-9970-8888C7F243D4}"/>
                </a:ext>
              </a:extLst>
            </p:cNvPr>
            <p:cNvSpPr/>
            <p:nvPr/>
          </p:nvSpPr>
          <p:spPr>
            <a:xfrm>
              <a:off x="7239476" y="2463641"/>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7144"/>
                    <a:pt x="8096" y="8096"/>
                    <a:pt x="8096" y="8096"/>
                  </a:cubicBezTo>
                  <a:cubicBezTo>
                    <a:pt x="8096"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43" name="Freeform: Shape 442">
              <a:extLst>
                <a:ext uri="{FF2B5EF4-FFF2-40B4-BE49-F238E27FC236}">
                  <a16:creationId xmlns:a16="http://schemas.microsoft.com/office/drawing/2014/main" xmlns="" id="{12B18AC3-E049-4691-A60F-78B09B5B4AD0}"/>
                </a:ext>
              </a:extLst>
            </p:cNvPr>
            <p:cNvSpPr/>
            <p:nvPr/>
          </p:nvSpPr>
          <p:spPr>
            <a:xfrm>
              <a:off x="7240503" y="2468143"/>
              <a:ext cx="19050" cy="28575"/>
            </a:xfrm>
            <a:custGeom>
              <a:avLst/>
              <a:gdLst>
                <a:gd name="connsiteX0" fmla="*/ 19452 w 19050"/>
                <a:gd name="connsiteY0" fmla="*/ 24549 h 28575"/>
                <a:gd name="connsiteX1" fmla="*/ 19452 w 19050"/>
                <a:gd name="connsiteY1" fmla="*/ 24549 h 28575"/>
              </a:gdLst>
              <a:ahLst/>
              <a:cxnLst>
                <a:cxn ang="0">
                  <a:pos x="connsiteX0" y="connsiteY0"/>
                </a:cxn>
                <a:cxn ang="0">
                  <a:pos x="connsiteX1" y="connsiteY1"/>
                </a:cxn>
              </a:cxnLst>
              <a:rect l="l" t="t" r="r" b="b"/>
              <a:pathLst>
                <a:path w="19050" h="28575">
                  <a:moveTo>
                    <a:pt x="19452" y="24549"/>
                  </a:moveTo>
                  <a:cubicBezTo>
                    <a:pt x="7069" y="-4026"/>
                    <a:pt x="-551" y="7404"/>
                    <a:pt x="19452" y="24549"/>
                  </a:cubicBezTo>
                  <a:close/>
                </a:path>
              </a:pathLst>
            </a:custGeom>
            <a:grpFill/>
            <a:ln w="9525" cap="flat">
              <a:noFill/>
              <a:prstDash val="solid"/>
              <a:miter/>
            </a:ln>
          </p:spPr>
          <p:txBody>
            <a:bodyPr rtlCol="0" anchor="ctr"/>
            <a:lstStyle/>
            <a:p>
              <a:endParaRPr lang="en-US">
                <a:solidFill>
                  <a:prstClr val="black"/>
                </a:solidFill>
              </a:endParaRPr>
            </a:p>
          </p:txBody>
        </p:sp>
        <p:sp>
          <p:nvSpPr>
            <p:cNvPr id="444" name="Freeform: Shape 443">
              <a:extLst>
                <a:ext uri="{FF2B5EF4-FFF2-40B4-BE49-F238E27FC236}">
                  <a16:creationId xmlns:a16="http://schemas.microsoft.com/office/drawing/2014/main" xmlns="" id="{4D5BD8BC-7CBE-4F58-BEBD-C3C835E5917A}"/>
                </a:ext>
              </a:extLst>
            </p:cNvPr>
            <p:cNvSpPr/>
            <p:nvPr/>
          </p:nvSpPr>
          <p:spPr>
            <a:xfrm>
              <a:off x="7244930" y="2487344"/>
              <a:ext cx="9525" cy="9525"/>
            </a:xfrm>
            <a:custGeom>
              <a:avLst/>
              <a:gdLst>
                <a:gd name="connsiteX0" fmla="*/ 9310 w 9525"/>
                <a:gd name="connsiteY0" fmla="*/ 7253 h 9525"/>
                <a:gd name="connsiteX1" fmla="*/ 9310 w 9525"/>
                <a:gd name="connsiteY1" fmla="*/ 7253 h 9525"/>
              </a:gdLst>
              <a:ahLst/>
              <a:cxnLst>
                <a:cxn ang="0">
                  <a:pos x="connsiteX0" y="connsiteY0"/>
                </a:cxn>
                <a:cxn ang="0">
                  <a:pos x="connsiteX1" y="connsiteY1"/>
                </a:cxn>
              </a:cxnLst>
              <a:rect l="l" t="t" r="r" b="b"/>
              <a:pathLst>
                <a:path w="9525" h="9525">
                  <a:moveTo>
                    <a:pt x="9310" y="7253"/>
                  </a:moveTo>
                  <a:cubicBezTo>
                    <a:pt x="3595" y="12016"/>
                    <a:pt x="11215" y="6301"/>
                    <a:pt x="9310" y="7253"/>
                  </a:cubicBezTo>
                  <a:close/>
                </a:path>
              </a:pathLst>
            </a:custGeom>
            <a:grpFill/>
            <a:ln w="9525" cap="flat">
              <a:noFill/>
              <a:prstDash val="solid"/>
              <a:miter/>
            </a:ln>
          </p:spPr>
          <p:txBody>
            <a:bodyPr rtlCol="0" anchor="ctr"/>
            <a:lstStyle/>
            <a:p>
              <a:endParaRPr lang="en-US">
                <a:solidFill>
                  <a:prstClr val="black"/>
                </a:solidFill>
              </a:endParaRPr>
            </a:p>
          </p:txBody>
        </p:sp>
        <p:sp>
          <p:nvSpPr>
            <p:cNvPr id="445" name="Freeform: Shape 444">
              <a:extLst>
                <a:ext uri="{FF2B5EF4-FFF2-40B4-BE49-F238E27FC236}">
                  <a16:creationId xmlns:a16="http://schemas.microsoft.com/office/drawing/2014/main" xmlns="" id="{DB40658B-B703-4B6C-BEBF-591AC5178438}"/>
                </a:ext>
              </a:extLst>
            </p:cNvPr>
            <p:cNvSpPr/>
            <p:nvPr/>
          </p:nvSpPr>
          <p:spPr>
            <a:xfrm>
              <a:off x="7256601" y="2496978"/>
              <a:ext cx="9525" cy="19050"/>
            </a:xfrm>
            <a:custGeom>
              <a:avLst/>
              <a:gdLst>
                <a:gd name="connsiteX0" fmla="*/ 9068 w 9525"/>
                <a:gd name="connsiteY0" fmla="*/ 7144 h 19050"/>
                <a:gd name="connsiteX1" fmla="*/ 9068 w 9525"/>
                <a:gd name="connsiteY1" fmla="*/ 7144 h 19050"/>
              </a:gdLst>
              <a:ahLst/>
              <a:cxnLst>
                <a:cxn ang="0">
                  <a:pos x="connsiteX0" y="connsiteY0"/>
                </a:cxn>
                <a:cxn ang="0">
                  <a:pos x="connsiteX1" y="connsiteY1"/>
                </a:cxn>
              </a:cxnLst>
              <a:rect l="l" t="t" r="r" b="b"/>
              <a:pathLst>
                <a:path w="9525" h="19050">
                  <a:moveTo>
                    <a:pt x="9068" y="7144"/>
                  </a:moveTo>
                  <a:cubicBezTo>
                    <a:pt x="2401" y="16669"/>
                    <a:pt x="15736" y="19526"/>
                    <a:pt x="9068" y="7144"/>
                  </a:cubicBezTo>
                  <a:close/>
                </a:path>
              </a:pathLst>
            </a:custGeom>
            <a:grpFill/>
            <a:ln w="9525" cap="flat">
              <a:noFill/>
              <a:prstDash val="solid"/>
              <a:miter/>
            </a:ln>
          </p:spPr>
          <p:txBody>
            <a:bodyPr rtlCol="0" anchor="ctr"/>
            <a:lstStyle/>
            <a:p>
              <a:endParaRPr lang="en-US">
                <a:solidFill>
                  <a:prstClr val="black"/>
                </a:solidFill>
              </a:endParaRPr>
            </a:p>
          </p:txBody>
        </p:sp>
        <p:sp>
          <p:nvSpPr>
            <p:cNvPr id="446" name="Freeform: Shape 445">
              <a:extLst>
                <a:ext uri="{FF2B5EF4-FFF2-40B4-BE49-F238E27FC236}">
                  <a16:creationId xmlns:a16="http://schemas.microsoft.com/office/drawing/2014/main" xmlns="" id="{D9FB729C-A1BC-4F00-9356-4EF56F9FFFC2}"/>
                </a:ext>
              </a:extLst>
            </p:cNvPr>
            <p:cNvSpPr/>
            <p:nvPr/>
          </p:nvSpPr>
          <p:spPr>
            <a:xfrm>
              <a:off x="7254716" y="2487453"/>
              <a:ext cx="9525" cy="9525"/>
            </a:xfrm>
            <a:custGeom>
              <a:avLst/>
              <a:gdLst>
                <a:gd name="connsiteX0" fmla="*/ 7144 w 9525"/>
                <a:gd name="connsiteY0" fmla="*/ 7144 h 9525"/>
                <a:gd name="connsiteX1" fmla="*/ 7144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9049"/>
                    <a:pt x="8096" y="10001"/>
                    <a:pt x="7144" y="10001"/>
                  </a:cubicBezTo>
                  <a:cubicBezTo>
                    <a:pt x="8096" y="9049"/>
                    <a:pt x="9049"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47" name="Freeform: Shape 446">
              <a:extLst>
                <a:ext uri="{FF2B5EF4-FFF2-40B4-BE49-F238E27FC236}">
                  <a16:creationId xmlns:a16="http://schemas.microsoft.com/office/drawing/2014/main" xmlns="" id="{03C66CEA-66B6-49F0-B7A0-751E4290C81C}"/>
                </a:ext>
              </a:extLst>
            </p:cNvPr>
            <p:cNvSpPr/>
            <p:nvPr/>
          </p:nvSpPr>
          <p:spPr>
            <a:xfrm>
              <a:off x="7258526" y="2513171"/>
              <a:ext cx="9525" cy="9525"/>
            </a:xfrm>
            <a:custGeom>
              <a:avLst/>
              <a:gdLst>
                <a:gd name="connsiteX0" fmla="*/ 8096 w 9525"/>
                <a:gd name="connsiteY0" fmla="*/ 9049 h 9525"/>
                <a:gd name="connsiteX1" fmla="*/ 7144 w 9525"/>
                <a:gd name="connsiteY1" fmla="*/ 7144 h 9525"/>
                <a:gd name="connsiteX2" fmla="*/ 8096 w 9525"/>
                <a:gd name="connsiteY2" fmla="*/ 9049 h 9525"/>
              </a:gdLst>
              <a:ahLst/>
              <a:cxnLst>
                <a:cxn ang="0">
                  <a:pos x="connsiteX0" y="connsiteY0"/>
                </a:cxn>
                <a:cxn ang="0">
                  <a:pos x="connsiteX1" y="connsiteY1"/>
                </a:cxn>
                <a:cxn ang="0">
                  <a:pos x="connsiteX2" y="connsiteY2"/>
                </a:cxn>
              </a:cxnLst>
              <a:rect l="l" t="t" r="r" b="b"/>
              <a:pathLst>
                <a:path w="9525" h="9525">
                  <a:moveTo>
                    <a:pt x="8096" y="9049"/>
                  </a:moveTo>
                  <a:cubicBezTo>
                    <a:pt x="8096" y="8096"/>
                    <a:pt x="7144" y="8096"/>
                    <a:pt x="7144" y="7144"/>
                  </a:cubicBezTo>
                  <a:cubicBezTo>
                    <a:pt x="7144" y="7144"/>
                    <a:pt x="7144" y="8096"/>
                    <a:pt x="8096" y="9049"/>
                  </a:cubicBezTo>
                  <a:close/>
                </a:path>
              </a:pathLst>
            </a:custGeom>
            <a:grpFill/>
            <a:ln w="9525" cap="flat">
              <a:noFill/>
              <a:prstDash val="solid"/>
              <a:miter/>
            </a:ln>
          </p:spPr>
          <p:txBody>
            <a:bodyPr rtlCol="0" anchor="ctr"/>
            <a:lstStyle/>
            <a:p>
              <a:endParaRPr lang="en-US">
                <a:solidFill>
                  <a:prstClr val="black"/>
                </a:solidFill>
              </a:endParaRPr>
            </a:p>
          </p:txBody>
        </p:sp>
        <p:sp>
          <p:nvSpPr>
            <p:cNvPr id="448" name="Freeform: Shape 447">
              <a:extLst>
                <a:ext uri="{FF2B5EF4-FFF2-40B4-BE49-F238E27FC236}">
                  <a16:creationId xmlns:a16="http://schemas.microsoft.com/office/drawing/2014/main" xmlns="" id="{B488AA0A-6CBF-4E3B-8971-AC838C131786}"/>
                </a:ext>
              </a:extLst>
            </p:cNvPr>
            <p:cNvSpPr/>
            <p:nvPr/>
          </p:nvSpPr>
          <p:spPr>
            <a:xfrm>
              <a:off x="7262336" y="2508324"/>
              <a:ext cx="9525" cy="9525"/>
            </a:xfrm>
            <a:custGeom>
              <a:avLst/>
              <a:gdLst>
                <a:gd name="connsiteX0" fmla="*/ 7144 w 9525"/>
                <a:gd name="connsiteY0" fmla="*/ 7228 h 9525"/>
                <a:gd name="connsiteX1" fmla="*/ 7144 w 9525"/>
                <a:gd name="connsiteY1" fmla="*/ 7228 h 9525"/>
              </a:gdLst>
              <a:ahLst/>
              <a:cxnLst>
                <a:cxn ang="0">
                  <a:pos x="connsiteX0" y="connsiteY0"/>
                </a:cxn>
                <a:cxn ang="0">
                  <a:pos x="connsiteX1" y="connsiteY1"/>
                </a:cxn>
              </a:cxnLst>
              <a:rect l="l" t="t" r="r" b="b"/>
              <a:pathLst>
                <a:path w="9525" h="9525">
                  <a:moveTo>
                    <a:pt x="7144" y="7228"/>
                  </a:moveTo>
                  <a:cubicBezTo>
                    <a:pt x="14764" y="13895"/>
                    <a:pt x="8096" y="6275"/>
                    <a:pt x="7144" y="7228"/>
                  </a:cubicBezTo>
                  <a:close/>
                </a:path>
              </a:pathLst>
            </a:custGeom>
            <a:grpFill/>
            <a:ln w="9525" cap="flat">
              <a:noFill/>
              <a:prstDash val="solid"/>
              <a:miter/>
            </a:ln>
          </p:spPr>
          <p:txBody>
            <a:bodyPr rtlCol="0" anchor="ctr"/>
            <a:lstStyle/>
            <a:p>
              <a:endParaRPr lang="en-US">
                <a:solidFill>
                  <a:prstClr val="black"/>
                </a:solidFill>
              </a:endParaRPr>
            </a:p>
          </p:txBody>
        </p:sp>
        <p:sp>
          <p:nvSpPr>
            <p:cNvPr id="449" name="Freeform: Shape 448">
              <a:extLst>
                <a:ext uri="{FF2B5EF4-FFF2-40B4-BE49-F238E27FC236}">
                  <a16:creationId xmlns:a16="http://schemas.microsoft.com/office/drawing/2014/main" xmlns="" id="{318D195B-5270-45B3-BE82-0B95A4CF0CC5}"/>
                </a:ext>
              </a:extLst>
            </p:cNvPr>
            <p:cNvSpPr/>
            <p:nvPr/>
          </p:nvSpPr>
          <p:spPr>
            <a:xfrm>
              <a:off x="7261384" y="2515076"/>
              <a:ext cx="152400" cy="38100"/>
            </a:xfrm>
            <a:custGeom>
              <a:avLst/>
              <a:gdLst>
                <a:gd name="connsiteX0" fmla="*/ 150019 w 152400"/>
                <a:gd name="connsiteY0" fmla="*/ 31909 h 38100"/>
                <a:gd name="connsiteX1" fmla="*/ 10954 w 152400"/>
                <a:gd name="connsiteY1" fmla="*/ 7144 h 38100"/>
                <a:gd name="connsiteX2" fmla="*/ 7144 w 152400"/>
                <a:gd name="connsiteY2" fmla="*/ 12859 h 38100"/>
                <a:gd name="connsiteX3" fmla="*/ 150019 w 152400"/>
                <a:gd name="connsiteY3" fmla="*/ 31909 h 38100"/>
              </a:gdLst>
              <a:ahLst/>
              <a:cxnLst>
                <a:cxn ang="0">
                  <a:pos x="connsiteX0" y="connsiteY0"/>
                </a:cxn>
                <a:cxn ang="0">
                  <a:pos x="connsiteX1" y="connsiteY1"/>
                </a:cxn>
                <a:cxn ang="0">
                  <a:pos x="connsiteX2" y="connsiteY2"/>
                </a:cxn>
                <a:cxn ang="0">
                  <a:pos x="connsiteX3" y="connsiteY3"/>
                </a:cxn>
              </a:cxnLst>
              <a:rect l="l" t="t" r="r" b="b"/>
              <a:pathLst>
                <a:path w="152400" h="38100">
                  <a:moveTo>
                    <a:pt x="150019" y="31909"/>
                  </a:moveTo>
                  <a:cubicBezTo>
                    <a:pt x="146209" y="3334"/>
                    <a:pt x="30004" y="34766"/>
                    <a:pt x="10954" y="7144"/>
                  </a:cubicBezTo>
                  <a:cubicBezTo>
                    <a:pt x="15716" y="15716"/>
                    <a:pt x="13811" y="17621"/>
                    <a:pt x="7144" y="12859"/>
                  </a:cubicBezTo>
                  <a:cubicBezTo>
                    <a:pt x="26194" y="42386"/>
                    <a:pt x="148114" y="31909"/>
                    <a:pt x="150019" y="31909"/>
                  </a:cubicBezTo>
                  <a:close/>
                </a:path>
              </a:pathLst>
            </a:custGeom>
            <a:grpFill/>
            <a:ln w="9525" cap="flat">
              <a:noFill/>
              <a:prstDash val="solid"/>
              <a:miter/>
            </a:ln>
          </p:spPr>
          <p:txBody>
            <a:bodyPr rtlCol="0" anchor="ctr"/>
            <a:lstStyle/>
            <a:p>
              <a:endParaRPr lang="en-US">
                <a:solidFill>
                  <a:prstClr val="black"/>
                </a:solidFill>
              </a:endParaRPr>
            </a:p>
          </p:txBody>
        </p:sp>
        <p:sp>
          <p:nvSpPr>
            <p:cNvPr id="450" name="Freeform: Shape 449">
              <a:extLst>
                <a:ext uri="{FF2B5EF4-FFF2-40B4-BE49-F238E27FC236}">
                  <a16:creationId xmlns:a16="http://schemas.microsoft.com/office/drawing/2014/main" xmlns="" id="{A12BC676-EC01-4498-9ADB-DCF201C15112}"/>
                </a:ext>
              </a:extLst>
            </p:cNvPr>
            <p:cNvSpPr/>
            <p:nvPr/>
          </p:nvSpPr>
          <p:spPr>
            <a:xfrm>
              <a:off x="7386983" y="2541746"/>
              <a:ext cx="9525" cy="9525"/>
            </a:xfrm>
            <a:custGeom>
              <a:avLst/>
              <a:gdLst>
                <a:gd name="connsiteX0" fmla="*/ 8227 w 9525"/>
                <a:gd name="connsiteY0" fmla="*/ 7144 h 9525"/>
                <a:gd name="connsiteX1" fmla="*/ 8227 w 9525"/>
                <a:gd name="connsiteY1" fmla="*/ 7144 h 9525"/>
              </a:gdLst>
              <a:ahLst/>
              <a:cxnLst>
                <a:cxn ang="0">
                  <a:pos x="connsiteX0" y="connsiteY0"/>
                </a:cxn>
                <a:cxn ang="0">
                  <a:pos x="connsiteX1" y="connsiteY1"/>
                </a:cxn>
              </a:cxnLst>
              <a:rect l="l" t="t" r="r" b="b"/>
              <a:pathLst>
                <a:path w="9525" h="9525">
                  <a:moveTo>
                    <a:pt x="8227" y="7144"/>
                  </a:moveTo>
                  <a:cubicBezTo>
                    <a:pt x="5369" y="10954"/>
                    <a:pt x="9179" y="9049"/>
                    <a:pt x="8227" y="7144"/>
                  </a:cubicBezTo>
                  <a:close/>
                </a:path>
              </a:pathLst>
            </a:custGeom>
            <a:grpFill/>
            <a:ln w="9525" cap="flat">
              <a:noFill/>
              <a:prstDash val="solid"/>
              <a:miter/>
            </a:ln>
          </p:spPr>
          <p:txBody>
            <a:bodyPr rtlCol="0" anchor="ctr"/>
            <a:lstStyle/>
            <a:p>
              <a:endParaRPr lang="en-US">
                <a:solidFill>
                  <a:prstClr val="black"/>
                </a:solidFill>
              </a:endParaRPr>
            </a:p>
          </p:txBody>
        </p:sp>
        <p:sp>
          <p:nvSpPr>
            <p:cNvPr id="451" name="Freeform: Shape 450">
              <a:extLst>
                <a:ext uri="{FF2B5EF4-FFF2-40B4-BE49-F238E27FC236}">
                  <a16:creationId xmlns:a16="http://schemas.microsoft.com/office/drawing/2014/main" xmlns="" id="{DE74DCB2-2964-4536-AA09-36CA20665E77}"/>
                </a:ext>
              </a:extLst>
            </p:cNvPr>
            <p:cNvSpPr/>
            <p:nvPr/>
          </p:nvSpPr>
          <p:spPr>
            <a:xfrm>
              <a:off x="7404259" y="253984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52" name="Freeform: Shape 451">
              <a:extLst>
                <a:ext uri="{FF2B5EF4-FFF2-40B4-BE49-F238E27FC236}">
                  <a16:creationId xmlns:a16="http://schemas.microsoft.com/office/drawing/2014/main" xmlns="" id="{4A65BFC1-0816-4C4F-8D9E-AE2757EA8548}"/>
                </a:ext>
              </a:extLst>
            </p:cNvPr>
            <p:cNvSpPr/>
            <p:nvPr/>
          </p:nvSpPr>
          <p:spPr>
            <a:xfrm>
              <a:off x="7371874" y="252841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7144"/>
                    <a:pt x="1095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53" name="Freeform: Shape 452">
              <a:extLst>
                <a:ext uri="{FF2B5EF4-FFF2-40B4-BE49-F238E27FC236}">
                  <a16:creationId xmlns:a16="http://schemas.microsoft.com/office/drawing/2014/main" xmlns="" id="{C6ED1504-C5BF-4CF0-964D-87B0AD283A78}"/>
                </a:ext>
              </a:extLst>
            </p:cNvPr>
            <p:cNvSpPr/>
            <p:nvPr/>
          </p:nvSpPr>
          <p:spPr>
            <a:xfrm>
              <a:off x="7364254" y="2538888"/>
              <a:ext cx="9525" cy="9525"/>
            </a:xfrm>
            <a:custGeom>
              <a:avLst/>
              <a:gdLst>
                <a:gd name="connsiteX0" fmla="*/ 10954 w 9525"/>
                <a:gd name="connsiteY0" fmla="*/ 10954 h 9525"/>
                <a:gd name="connsiteX1" fmla="*/ 7144 w 9525"/>
                <a:gd name="connsiteY1" fmla="*/ 7144 h 9525"/>
                <a:gd name="connsiteX2" fmla="*/ 10954 w 9525"/>
                <a:gd name="connsiteY2" fmla="*/ 10954 h 9525"/>
              </a:gdLst>
              <a:ahLst/>
              <a:cxnLst>
                <a:cxn ang="0">
                  <a:pos x="connsiteX0" y="connsiteY0"/>
                </a:cxn>
                <a:cxn ang="0">
                  <a:pos x="connsiteX1" y="connsiteY1"/>
                </a:cxn>
                <a:cxn ang="0">
                  <a:pos x="connsiteX2" y="connsiteY2"/>
                </a:cxn>
              </a:cxnLst>
              <a:rect l="l" t="t" r="r" b="b"/>
              <a:pathLst>
                <a:path w="9525" h="9525">
                  <a:moveTo>
                    <a:pt x="10954" y="10954"/>
                  </a:moveTo>
                  <a:cubicBezTo>
                    <a:pt x="10001" y="10001"/>
                    <a:pt x="8096" y="9049"/>
                    <a:pt x="7144" y="7144"/>
                  </a:cubicBezTo>
                  <a:cubicBezTo>
                    <a:pt x="7144" y="9049"/>
                    <a:pt x="7144" y="10001"/>
                    <a:pt x="10954" y="10954"/>
                  </a:cubicBezTo>
                  <a:close/>
                </a:path>
              </a:pathLst>
            </a:custGeom>
            <a:grpFill/>
            <a:ln w="9525" cap="flat">
              <a:noFill/>
              <a:prstDash val="solid"/>
              <a:miter/>
            </a:ln>
          </p:spPr>
          <p:txBody>
            <a:bodyPr rtlCol="0" anchor="ctr"/>
            <a:lstStyle/>
            <a:p>
              <a:endParaRPr lang="en-US">
                <a:solidFill>
                  <a:prstClr val="black"/>
                </a:solidFill>
              </a:endParaRPr>
            </a:p>
          </p:txBody>
        </p:sp>
        <p:sp>
          <p:nvSpPr>
            <p:cNvPr id="454" name="Freeform: Shape 453">
              <a:extLst>
                <a:ext uri="{FF2B5EF4-FFF2-40B4-BE49-F238E27FC236}">
                  <a16:creationId xmlns:a16="http://schemas.microsoft.com/office/drawing/2014/main" xmlns="" id="{B46C5867-706B-4420-A9AC-79A2518A4E39}"/>
                </a:ext>
              </a:extLst>
            </p:cNvPr>
            <p:cNvSpPr/>
            <p:nvPr/>
          </p:nvSpPr>
          <p:spPr>
            <a:xfrm>
              <a:off x="7332821" y="2538888"/>
              <a:ext cx="9525" cy="9525"/>
            </a:xfrm>
            <a:custGeom>
              <a:avLst/>
              <a:gdLst>
                <a:gd name="connsiteX0" fmla="*/ 8096 w 9525"/>
                <a:gd name="connsiteY0" fmla="*/ 7144 h 9525"/>
                <a:gd name="connsiteX1" fmla="*/ 7144 w 9525"/>
                <a:gd name="connsiteY1" fmla="*/ 10001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7144" y="8096"/>
                    <a:pt x="7144" y="9049"/>
                    <a:pt x="7144" y="10001"/>
                  </a:cubicBezTo>
                  <a:cubicBezTo>
                    <a:pt x="9049" y="10001"/>
                    <a:pt x="10001" y="9049"/>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455" name="Freeform: Shape 454">
              <a:extLst>
                <a:ext uri="{FF2B5EF4-FFF2-40B4-BE49-F238E27FC236}">
                  <a16:creationId xmlns:a16="http://schemas.microsoft.com/office/drawing/2014/main" xmlns="" id="{C2C6AEBC-118C-4330-A49B-AD9E1C6255F6}"/>
                </a:ext>
              </a:extLst>
            </p:cNvPr>
            <p:cNvSpPr/>
            <p:nvPr/>
          </p:nvSpPr>
          <p:spPr>
            <a:xfrm>
              <a:off x="7394734" y="2540773"/>
              <a:ext cx="19050" cy="9525"/>
            </a:xfrm>
            <a:custGeom>
              <a:avLst/>
              <a:gdLst>
                <a:gd name="connsiteX0" fmla="*/ 7144 w 19050"/>
                <a:gd name="connsiteY0" fmla="*/ 9069 h 9525"/>
                <a:gd name="connsiteX1" fmla="*/ 7144 w 19050"/>
                <a:gd name="connsiteY1" fmla="*/ 9069 h 9525"/>
              </a:gdLst>
              <a:ahLst/>
              <a:cxnLst>
                <a:cxn ang="0">
                  <a:pos x="connsiteX0" y="connsiteY0"/>
                </a:cxn>
                <a:cxn ang="0">
                  <a:pos x="connsiteX1" y="connsiteY1"/>
                </a:cxn>
              </a:cxnLst>
              <a:rect l="l" t="t" r="r" b="b"/>
              <a:pathLst>
                <a:path w="19050" h="9525">
                  <a:moveTo>
                    <a:pt x="7144" y="9069"/>
                  </a:moveTo>
                  <a:cubicBezTo>
                    <a:pt x="9049" y="8117"/>
                    <a:pt x="20479" y="5259"/>
                    <a:pt x="7144" y="9069"/>
                  </a:cubicBezTo>
                  <a:close/>
                </a:path>
              </a:pathLst>
            </a:custGeom>
            <a:grpFill/>
            <a:ln w="9525" cap="flat">
              <a:noFill/>
              <a:prstDash val="solid"/>
              <a:miter/>
            </a:ln>
          </p:spPr>
          <p:txBody>
            <a:bodyPr rtlCol="0" anchor="ctr"/>
            <a:lstStyle/>
            <a:p>
              <a:endParaRPr lang="en-US">
                <a:solidFill>
                  <a:prstClr val="black"/>
                </a:solidFill>
              </a:endParaRPr>
            </a:p>
          </p:txBody>
        </p:sp>
        <p:sp>
          <p:nvSpPr>
            <p:cNvPr id="456" name="Freeform: Shape 455">
              <a:extLst>
                <a:ext uri="{FF2B5EF4-FFF2-40B4-BE49-F238E27FC236}">
                  <a16:creationId xmlns:a16="http://schemas.microsoft.com/office/drawing/2014/main" xmlns="" id="{42292277-685C-461C-AC3A-42AE91D43870}"/>
                </a:ext>
              </a:extLst>
            </p:cNvPr>
            <p:cNvSpPr/>
            <p:nvPr/>
          </p:nvSpPr>
          <p:spPr>
            <a:xfrm>
              <a:off x="7408069" y="2522854"/>
              <a:ext cx="85725" cy="19050"/>
            </a:xfrm>
            <a:custGeom>
              <a:avLst/>
              <a:gdLst>
                <a:gd name="connsiteX0" fmla="*/ 79534 w 85725"/>
                <a:gd name="connsiteY0" fmla="*/ 10796 h 19050"/>
                <a:gd name="connsiteX1" fmla="*/ 7144 w 85725"/>
                <a:gd name="connsiteY1" fmla="*/ 18416 h 19050"/>
                <a:gd name="connsiteX2" fmla="*/ 79534 w 85725"/>
                <a:gd name="connsiteY2" fmla="*/ 10796 h 19050"/>
              </a:gdLst>
              <a:ahLst/>
              <a:cxnLst>
                <a:cxn ang="0">
                  <a:pos x="connsiteX0" y="connsiteY0"/>
                </a:cxn>
                <a:cxn ang="0">
                  <a:pos x="connsiteX1" y="connsiteY1"/>
                </a:cxn>
                <a:cxn ang="0">
                  <a:pos x="connsiteX2" y="connsiteY2"/>
                </a:cxn>
              </a:cxnLst>
              <a:rect l="l" t="t" r="r" b="b"/>
              <a:pathLst>
                <a:path w="85725" h="19050">
                  <a:moveTo>
                    <a:pt x="79534" y="10796"/>
                  </a:moveTo>
                  <a:cubicBezTo>
                    <a:pt x="69056" y="-634"/>
                    <a:pt x="14764" y="18416"/>
                    <a:pt x="7144" y="18416"/>
                  </a:cubicBezTo>
                  <a:cubicBezTo>
                    <a:pt x="35719" y="25083"/>
                    <a:pt x="77629" y="9843"/>
                    <a:pt x="79534" y="10796"/>
                  </a:cubicBezTo>
                  <a:close/>
                </a:path>
              </a:pathLst>
            </a:custGeom>
            <a:grpFill/>
            <a:ln w="9525" cap="flat">
              <a:noFill/>
              <a:prstDash val="solid"/>
              <a:miter/>
            </a:ln>
          </p:spPr>
          <p:txBody>
            <a:bodyPr rtlCol="0" anchor="ctr"/>
            <a:lstStyle/>
            <a:p>
              <a:endParaRPr lang="en-US">
                <a:solidFill>
                  <a:prstClr val="black"/>
                </a:solidFill>
              </a:endParaRPr>
            </a:p>
          </p:txBody>
        </p:sp>
        <p:sp>
          <p:nvSpPr>
            <p:cNvPr id="457" name="Freeform: Shape 456">
              <a:extLst>
                <a:ext uri="{FF2B5EF4-FFF2-40B4-BE49-F238E27FC236}">
                  <a16:creationId xmlns:a16="http://schemas.microsoft.com/office/drawing/2014/main" xmlns="" id="{E5111CAB-6654-4DD3-8267-68B90209889E}"/>
                </a:ext>
              </a:extLst>
            </p:cNvPr>
            <p:cNvSpPr/>
            <p:nvPr/>
          </p:nvSpPr>
          <p:spPr>
            <a:xfrm>
              <a:off x="7428071" y="2536983"/>
              <a:ext cx="9525" cy="9525"/>
            </a:xfrm>
            <a:custGeom>
              <a:avLst/>
              <a:gdLst>
                <a:gd name="connsiteX0" fmla="*/ 7144 w 9525"/>
                <a:gd name="connsiteY0" fmla="*/ 9049 h 9525"/>
                <a:gd name="connsiteX1" fmla="*/ 9049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lnTo>
                    <a:pt x="9049" y="7144"/>
                  </a:lnTo>
                  <a:cubicBezTo>
                    <a:pt x="8096" y="8096"/>
                    <a:pt x="7144"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458" name="Freeform: Shape 457">
              <a:extLst>
                <a:ext uri="{FF2B5EF4-FFF2-40B4-BE49-F238E27FC236}">
                  <a16:creationId xmlns:a16="http://schemas.microsoft.com/office/drawing/2014/main" xmlns="" id="{7908E810-D005-4441-9C51-75289EBBE03A}"/>
                </a:ext>
              </a:extLst>
            </p:cNvPr>
            <p:cNvSpPr/>
            <p:nvPr/>
          </p:nvSpPr>
          <p:spPr>
            <a:xfrm>
              <a:off x="7493552" y="2522696"/>
              <a:ext cx="57150" cy="19050"/>
            </a:xfrm>
            <a:custGeom>
              <a:avLst/>
              <a:gdLst>
                <a:gd name="connsiteX0" fmla="*/ 17863 w 57150"/>
                <a:gd name="connsiteY0" fmla="*/ 16669 h 19050"/>
                <a:gd name="connsiteX1" fmla="*/ 52153 w 57150"/>
                <a:gd name="connsiteY1" fmla="*/ 7144 h 19050"/>
                <a:gd name="connsiteX2" fmla="*/ 10243 w 57150"/>
                <a:gd name="connsiteY2" fmla="*/ 8096 h 19050"/>
                <a:gd name="connsiteX3" fmla="*/ 17863 w 57150"/>
                <a:gd name="connsiteY3" fmla="*/ 16669 h 19050"/>
              </a:gdLst>
              <a:ahLst/>
              <a:cxnLst>
                <a:cxn ang="0">
                  <a:pos x="connsiteX0" y="connsiteY0"/>
                </a:cxn>
                <a:cxn ang="0">
                  <a:pos x="connsiteX1" y="connsiteY1"/>
                </a:cxn>
                <a:cxn ang="0">
                  <a:pos x="connsiteX2" y="connsiteY2"/>
                </a:cxn>
                <a:cxn ang="0">
                  <a:pos x="connsiteX3" y="connsiteY3"/>
                </a:cxn>
              </a:cxnLst>
              <a:rect l="l" t="t" r="r" b="b"/>
              <a:pathLst>
                <a:path w="57150" h="19050">
                  <a:moveTo>
                    <a:pt x="17863" y="16669"/>
                  </a:moveTo>
                  <a:cubicBezTo>
                    <a:pt x="28341" y="19526"/>
                    <a:pt x="38818" y="9049"/>
                    <a:pt x="52153" y="7144"/>
                  </a:cubicBezTo>
                  <a:cubicBezTo>
                    <a:pt x="60725" y="10001"/>
                    <a:pt x="8338" y="8096"/>
                    <a:pt x="10243" y="8096"/>
                  </a:cubicBezTo>
                  <a:cubicBezTo>
                    <a:pt x="6433" y="22384"/>
                    <a:pt x="3575" y="19526"/>
                    <a:pt x="17863" y="16669"/>
                  </a:cubicBezTo>
                  <a:close/>
                </a:path>
              </a:pathLst>
            </a:custGeom>
            <a:grpFill/>
            <a:ln w="9525" cap="flat">
              <a:noFill/>
              <a:prstDash val="solid"/>
              <a:miter/>
            </a:ln>
          </p:spPr>
          <p:txBody>
            <a:bodyPr rtlCol="0" anchor="ctr"/>
            <a:lstStyle/>
            <a:p>
              <a:endParaRPr lang="en-US">
                <a:solidFill>
                  <a:prstClr val="black"/>
                </a:solidFill>
              </a:endParaRPr>
            </a:p>
          </p:txBody>
        </p:sp>
        <p:sp>
          <p:nvSpPr>
            <p:cNvPr id="459" name="Freeform: Shape 458">
              <a:extLst>
                <a:ext uri="{FF2B5EF4-FFF2-40B4-BE49-F238E27FC236}">
                  <a16:creationId xmlns:a16="http://schemas.microsoft.com/office/drawing/2014/main" xmlns="" id="{AE4B3061-2F3A-41BA-B990-7B847B2E8EA3}"/>
                </a:ext>
              </a:extLst>
            </p:cNvPr>
            <p:cNvSpPr/>
            <p:nvPr/>
          </p:nvSpPr>
          <p:spPr>
            <a:xfrm>
              <a:off x="7488079" y="2532844"/>
              <a:ext cx="9525" cy="9525"/>
            </a:xfrm>
            <a:custGeom>
              <a:avLst/>
              <a:gdLst>
                <a:gd name="connsiteX0" fmla="*/ 7144 w 9525"/>
                <a:gd name="connsiteY0" fmla="*/ 10330 h 9525"/>
                <a:gd name="connsiteX1" fmla="*/ 7144 w 9525"/>
                <a:gd name="connsiteY1" fmla="*/ 10330 h 9525"/>
              </a:gdLst>
              <a:ahLst/>
              <a:cxnLst>
                <a:cxn ang="0">
                  <a:pos x="connsiteX0" y="connsiteY0"/>
                </a:cxn>
                <a:cxn ang="0">
                  <a:pos x="connsiteX1" y="connsiteY1"/>
                </a:cxn>
              </a:cxnLst>
              <a:rect l="l" t="t" r="r" b="b"/>
              <a:pathLst>
                <a:path w="9525" h="9525">
                  <a:moveTo>
                    <a:pt x="7144" y="10330"/>
                  </a:moveTo>
                  <a:cubicBezTo>
                    <a:pt x="9049" y="3663"/>
                    <a:pt x="8096" y="9378"/>
                    <a:pt x="7144" y="10330"/>
                  </a:cubicBezTo>
                  <a:close/>
                </a:path>
              </a:pathLst>
            </a:custGeom>
            <a:grpFill/>
            <a:ln w="9525" cap="flat">
              <a:noFill/>
              <a:prstDash val="solid"/>
              <a:miter/>
            </a:ln>
          </p:spPr>
          <p:txBody>
            <a:bodyPr rtlCol="0" anchor="ctr"/>
            <a:lstStyle/>
            <a:p>
              <a:endParaRPr lang="en-US">
                <a:solidFill>
                  <a:prstClr val="black"/>
                </a:solidFill>
              </a:endParaRPr>
            </a:p>
          </p:txBody>
        </p:sp>
        <p:sp>
          <p:nvSpPr>
            <p:cNvPr id="460" name="Freeform: Shape 459">
              <a:extLst>
                <a:ext uri="{FF2B5EF4-FFF2-40B4-BE49-F238E27FC236}">
                  <a16:creationId xmlns:a16="http://schemas.microsoft.com/office/drawing/2014/main" xmlns="" id="{F99FABEC-0ABF-486F-AEAE-5CE02B10D1D0}"/>
                </a:ext>
              </a:extLst>
            </p:cNvPr>
            <p:cNvSpPr/>
            <p:nvPr/>
          </p:nvSpPr>
          <p:spPr>
            <a:xfrm>
              <a:off x="7489984" y="2522696"/>
              <a:ext cx="9525" cy="9525"/>
            </a:xfrm>
            <a:custGeom>
              <a:avLst/>
              <a:gdLst>
                <a:gd name="connsiteX0" fmla="*/ 8096 w 9525"/>
                <a:gd name="connsiteY0" fmla="*/ 7144 h 9525"/>
                <a:gd name="connsiteX1" fmla="*/ 7144 w 9525"/>
                <a:gd name="connsiteY1" fmla="*/ 10001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8096"/>
                    <a:pt x="7144" y="9049"/>
                    <a:pt x="7144" y="10001"/>
                  </a:cubicBezTo>
                  <a:cubicBezTo>
                    <a:pt x="10954" y="11906"/>
                    <a:pt x="10954" y="10001"/>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461" name="Freeform: Shape 460">
              <a:extLst>
                <a:ext uri="{FF2B5EF4-FFF2-40B4-BE49-F238E27FC236}">
                  <a16:creationId xmlns:a16="http://schemas.microsoft.com/office/drawing/2014/main" xmlns="" id="{797A7923-249E-447D-BABF-578B28EC7F4B}"/>
                </a:ext>
              </a:extLst>
            </p:cNvPr>
            <p:cNvSpPr/>
            <p:nvPr/>
          </p:nvSpPr>
          <p:spPr>
            <a:xfrm>
              <a:off x="7530941" y="2534105"/>
              <a:ext cx="9525" cy="9525"/>
            </a:xfrm>
            <a:custGeom>
              <a:avLst/>
              <a:gdLst>
                <a:gd name="connsiteX0" fmla="*/ 7144 w 9525"/>
                <a:gd name="connsiteY0" fmla="*/ 9069 h 9525"/>
                <a:gd name="connsiteX1" fmla="*/ 7144 w 9525"/>
                <a:gd name="connsiteY1" fmla="*/ 9069 h 9525"/>
              </a:gdLst>
              <a:ahLst/>
              <a:cxnLst>
                <a:cxn ang="0">
                  <a:pos x="connsiteX0" y="connsiteY0"/>
                </a:cxn>
                <a:cxn ang="0">
                  <a:pos x="connsiteX1" y="connsiteY1"/>
                </a:cxn>
              </a:cxnLst>
              <a:rect l="l" t="t" r="r" b="b"/>
              <a:pathLst>
                <a:path w="9525" h="9525">
                  <a:moveTo>
                    <a:pt x="7144" y="9069"/>
                  </a:moveTo>
                  <a:cubicBezTo>
                    <a:pt x="13811" y="5259"/>
                    <a:pt x="9049" y="8117"/>
                    <a:pt x="7144" y="9069"/>
                  </a:cubicBezTo>
                  <a:close/>
                </a:path>
              </a:pathLst>
            </a:custGeom>
            <a:grpFill/>
            <a:ln w="9525" cap="flat">
              <a:noFill/>
              <a:prstDash val="solid"/>
              <a:miter/>
            </a:ln>
          </p:spPr>
          <p:txBody>
            <a:bodyPr rtlCol="0" anchor="ctr"/>
            <a:lstStyle/>
            <a:p>
              <a:endParaRPr lang="en-US">
                <a:solidFill>
                  <a:prstClr val="black"/>
                </a:solidFill>
              </a:endParaRPr>
            </a:p>
          </p:txBody>
        </p:sp>
        <p:sp>
          <p:nvSpPr>
            <p:cNvPr id="462" name="Freeform: Shape 461">
              <a:extLst>
                <a:ext uri="{FF2B5EF4-FFF2-40B4-BE49-F238E27FC236}">
                  <a16:creationId xmlns:a16="http://schemas.microsoft.com/office/drawing/2014/main" xmlns="" id="{57688957-A9E3-4A6F-A90D-81C082F98B1A}"/>
                </a:ext>
              </a:extLst>
            </p:cNvPr>
            <p:cNvSpPr/>
            <p:nvPr/>
          </p:nvSpPr>
          <p:spPr>
            <a:xfrm>
              <a:off x="7545641" y="2520791"/>
              <a:ext cx="28575" cy="19050"/>
            </a:xfrm>
            <a:custGeom>
              <a:avLst/>
              <a:gdLst>
                <a:gd name="connsiteX0" fmla="*/ 21971 w 28575"/>
                <a:gd name="connsiteY0" fmla="*/ 7144 h 19050"/>
                <a:gd name="connsiteX1" fmla="*/ 21971 w 28575"/>
                <a:gd name="connsiteY1" fmla="*/ 7144 h 19050"/>
              </a:gdLst>
              <a:ahLst/>
              <a:cxnLst>
                <a:cxn ang="0">
                  <a:pos x="connsiteX0" y="connsiteY0"/>
                </a:cxn>
                <a:cxn ang="0">
                  <a:pos x="connsiteX1" y="connsiteY1"/>
                </a:cxn>
              </a:cxnLst>
              <a:rect l="l" t="t" r="r" b="b"/>
              <a:pathLst>
                <a:path w="28575" h="19050">
                  <a:moveTo>
                    <a:pt x="21971" y="7144"/>
                  </a:moveTo>
                  <a:cubicBezTo>
                    <a:pt x="-6604" y="10001"/>
                    <a:pt x="13399" y="21431"/>
                    <a:pt x="21971" y="7144"/>
                  </a:cubicBezTo>
                  <a:close/>
                </a:path>
              </a:pathLst>
            </a:custGeom>
            <a:grpFill/>
            <a:ln w="9525" cap="flat">
              <a:noFill/>
              <a:prstDash val="solid"/>
              <a:miter/>
            </a:ln>
          </p:spPr>
          <p:txBody>
            <a:bodyPr rtlCol="0" anchor="ctr"/>
            <a:lstStyle/>
            <a:p>
              <a:endParaRPr lang="en-US">
                <a:solidFill>
                  <a:prstClr val="black"/>
                </a:solidFill>
              </a:endParaRPr>
            </a:p>
          </p:txBody>
        </p:sp>
        <p:sp>
          <p:nvSpPr>
            <p:cNvPr id="463" name="Freeform: Shape 462">
              <a:extLst>
                <a:ext uri="{FF2B5EF4-FFF2-40B4-BE49-F238E27FC236}">
                  <a16:creationId xmlns:a16="http://schemas.microsoft.com/office/drawing/2014/main" xmlns="" id="{446BB9F5-856B-4888-9EBD-50976CA2DCF4}"/>
                </a:ext>
              </a:extLst>
            </p:cNvPr>
            <p:cNvSpPr/>
            <p:nvPr/>
          </p:nvSpPr>
          <p:spPr>
            <a:xfrm>
              <a:off x="7562778" y="2488406"/>
              <a:ext cx="114300" cy="57150"/>
            </a:xfrm>
            <a:custGeom>
              <a:avLst/>
              <a:gdLst>
                <a:gd name="connsiteX0" fmla="*/ 24837 w 114300"/>
                <a:gd name="connsiteY0" fmla="*/ 51911 h 57150"/>
                <a:gd name="connsiteX1" fmla="*/ 109610 w 114300"/>
                <a:gd name="connsiteY1" fmla="*/ 52864 h 57150"/>
                <a:gd name="connsiteX2" fmla="*/ 83892 w 114300"/>
                <a:gd name="connsiteY2" fmla="*/ 7144 h 57150"/>
                <a:gd name="connsiteX3" fmla="*/ 98180 w 114300"/>
                <a:gd name="connsiteY3" fmla="*/ 47149 h 57150"/>
                <a:gd name="connsiteX4" fmla="*/ 97228 w 114300"/>
                <a:gd name="connsiteY4" fmla="*/ 47149 h 57150"/>
                <a:gd name="connsiteX5" fmla="*/ 13407 w 114300"/>
                <a:gd name="connsiteY5" fmla="*/ 42386 h 57150"/>
                <a:gd name="connsiteX6" fmla="*/ 24837 w 114300"/>
                <a:gd name="connsiteY6" fmla="*/ 51911 h 57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4300" h="57150">
                  <a:moveTo>
                    <a:pt x="24837" y="51911"/>
                  </a:moveTo>
                  <a:cubicBezTo>
                    <a:pt x="54365" y="52864"/>
                    <a:pt x="65795" y="50006"/>
                    <a:pt x="109610" y="52864"/>
                  </a:cubicBezTo>
                  <a:cubicBezTo>
                    <a:pt x="111515" y="50959"/>
                    <a:pt x="87703" y="10954"/>
                    <a:pt x="83892" y="7144"/>
                  </a:cubicBezTo>
                  <a:cubicBezTo>
                    <a:pt x="85797" y="10954"/>
                    <a:pt x="88655" y="37624"/>
                    <a:pt x="98180" y="47149"/>
                  </a:cubicBezTo>
                  <a:cubicBezTo>
                    <a:pt x="87703" y="40481"/>
                    <a:pt x="87703" y="40481"/>
                    <a:pt x="97228" y="47149"/>
                  </a:cubicBezTo>
                  <a:cubicBezTo>
                    <a:pt x="89607" y="50006"/>
                    <a:pt x="12455" y="42386"/>
                    <a:pt x="13407" y="42386"/>
                  </a:cubicBezTo>
                  <a:cubicBezTo>
                    <a:pt x="-5643" y="54769"/>
                    <a:pt x="24837" y="51911"/>
                    <a:pt x="24837" y="51911"/>
                  </a:cubicBezTo>
                  <a:close/>
                </a:path>
              </a:pathLst>
            </a:custGeom>
            <a:grpFill/>
            <a:ln w="9525" cap="flat">
              <a:noFill/>
              <a:prstDash val="solid"/>
              <a:miter/>
            </a:ln>
          </p:spPr>
          <p:txBody>
            <a:bodyPr rtlCol="0" anchor="ctr"/>
            <a:lstStyle/>
            <a:p>
              <a:endParaRPr lang="en-US">
                <a:solidFill>
                  <a:prstClr val="black"/>
                </a:solidFill>
              </a:endParaRPr>
            </a:p>
          </p:txBody>
        </p:sp>
        <p:sp>
          <p:nvSpPr>
            <p:cNvPr id="464" name="Freeform: Shape 463">
              <a:extLst>
                <a:ext uri="{FF2B5EF4-FFF2-40B4-BE49-F238E27FC236}">
                  <a16:creationId xmlns:a16="http://schemas.microsoft.com/office/drawing/2014/main" xmlns="" id="{66A01FAA-0567-4EA3-8BAC-5942BEFE02A3}"/>
                </a:ext>
              </a:extLst>
            </p:cNvPr>
            <p:cNvSpPr/>
            <p:nvPr/>
          </p:nvSpPr>
          <p:spPr>
            <a:xfrm>
              <a:off x="7569994" y="2522696"/>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7144" y="7144"/>
                    <a:pt x="7144" y="8096"/>
                    <a:pt x="7144" y="8096"/>
                  </a:cubicBezTo>
                  <a:cubicBezTo>
                    <a:pt x="7144" y="8096"/>
                    <a:pt x="7144"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465" name="Freeform: Shape 464">
              <a:extLst>
                <a:ext uri="{FF2B5EF4-FFF2-40B4-BE49-F238E27FC236}">
                  <a16:creationId xmlns:a16="http://schemas.microsoft.com/office/drawing/2014/main" xmlns="" id="{E58976A3-B86F-4AA1-8585-2BD70BFF93FD}"/>
                </a:ext>
              </a:extLst>
            </p:cNvPr>
            <p:cNvSpPr/>
            <p:nvPr/>
          </p:nvSpPr>
          <p:spPr>
            <a:xfrm>
              <a:off x="7638488" y="2487453"/>
              <a:ext cx="9525" cy="9525"/>
            </a:xfrm>
            <a:custGeom>
              <a:avLst/>
              <a:gdLst>
                <a:gd name="connsiteX0" fmla="*/ 9135 w 9525"/>
                <a:gd name="connsiteY0" fmla="*/ 9049 h 9525"/>
                <a:gd name="connsiteX1" fmla="*/ 8182 w 9525"/>
                <a:gd name="connsiteY1" fmla="*/ 7144 h 9525"/>
                <a:gd name="connsiteX2" fmla="*/ 9135 w 9525"/>
                <a:gd name="connsiteY2" fmla="*/ 9049 h 9525"/>
              </a:gdLst>
              <a:ahLst/>
              <a:cxnLst>
                <a:cxn ang="0">
                  <a:pos x="connsiteX0" y="connsiteY0"/>
                </a:cxn>
                <a:cxn ang="0">
                  <a:pos x="connsiteX1" y="connsiteY1"/>
                </a:cxn>
                <a:cxn ang="0">
                  <a:pos x="connsiteX2" y="connsiteY2"/>
                </a:cxn>
              </a:cxnLst>
              <a:rect l="l" t="t" r="r" b="b"/>
              <a:pathLst>
                <a:path w="9525" h="9525">
                  <a:moveTo>
                    <a:pt x="9135" y="9049"/>
                  </a:moveTo>
                  <a:cubicBezTo>
                    <a:pt x="9135" y="8096"/>
                    <a:pt x="8182" y="8096"/>
                    <a:pt x="8182" y="7144"/>
                  </a:cubicBezTo>
                  <a:cubicBezTo>
                    <a:pt x="6277" y="7144"/>
                    <a:pt x="7230" y="7144"/>
                    <a:pt x="9135" y="9049"/>
                  </a:cubicBezTo>
                  <a:close/>
                </a:path>
              </a:pathLst>
            </a:custGeom>
            <a:grpFill/>
            <a:ln w="9525" cap="flat">
              <a:noFill/>
              <a:prstDash val="solid"/>
              <a:miter/>
            </a:ln>
          </p:spPr>
          <p:txBody>
            <a:bodyPr rtlCol="0" anchor="ctr"/>
            <a:lstStyle/>
            <a:p>
              <a:endParaRPr lang="en-US">
                <a:solidFill>
                  <a:prstClr val="black"/>
                </a:solidFill>
              </a:endParaRPr>
            </a:p>
          </p:txBody>
        </p:sp>
        <p:sp>
          <p:nvSpPr>
            <p:cNvPr id="466" name="Freeform: Shape 465">
              <a:extLst>
                <a:ext uri="{FF2B5EF4-FFF2-40B4-BE49-F238E27FC236}">
                  <a16:creationId xmlns:a16="http://schemas.microsoft.com/office/drawing/2014/main" xmlns="" id="{674C7934-7227-457C-804B-942DBAD56E67}"/>
                </a:ext>
              </a:extLst>
            </p:cNvPr>
            <p:cNvSpPr/>
            <p:nvPr/>
          </p:nvSpPr>
          <p:spPr>
            <a:xfrm>
              <a:off x="7560469" y="252555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67" name="Freeform: Shape 466">
              <a:extLst>
                <a:ext uri="{FF2B5EF4-FFF2-40B4-BE49-F238E27FC236}">
                  <a16:creationId xmlns:a16="http://schemas.microsoft.com/office/drawing/2014/main" xmlns="" id="{9D37B59F-10C5-4B92-AEE7-F93C0D0D17A6}"/>
                </a:ext>
              </a:extLst>
            </p:cNvPr>
            <p:cNvSpPr/>
            <p:nvPr/>
          </p:nvSpPr>
          <p:spPr>
            <a:xfrm>
              <a:off x="7555706" y="2533702"/>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10001" y="7567"/>
                    <a:pt x="10954"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468" name="Freeform: Shape 467">
              <a:extLst>
                <a:ext uri="{FF2B5EF4-FFF2-40B4-BE49-F238E27FC236}">
                  <a16:creationId xmlns:a16="http://schemas.microsoft.com/office/drawing/2014/main" xmlns="" id="{7F5E2AC9-D374-4EB3-9BFE-1247B0148A5E}"/>
                </a:ext>
              </a:extLst>
            </p:cNvPr>
            <p:cNvSpPr/>
            <p:nvPr/>
          </p:nvSpPr>
          <p:spPr>
            <a:xfrm>
              <a:off x="7630001" y="2467451"/>
              <a:ext cx="9525" cy="9525"/>
            </a:xfrm>
            <a:custGeom>
              <a:avLst/>
              <a:gdLst>
                <a:gd name="connsiteX0" fmla="*/ 9049 w 9525"/>
                <a:gd name="connsiteY0" fmla="*/ 7144 h 9525"/>
                <a:gd name="connsiteX1" fmla="*/ 7144 w 9525"/>
                <a:gd name="connsiteY1" fmla="*/ 8096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lnTo>
                    <a:pt x="7144" y="8096"/>
                  </a:lnTo>
                  <a:cubicBezTo>
                    <a:pt x="8096" y="8096"/>
                    <a:pt x="8096" y="7144"/>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469" name="Freeform: Shape 468">
              <a:extLst>
                <a:ext uri="{FF2B5EF4-FFF2-40B4-BE49-F238E27FC236}">
                  <a16:creationId xmlns:a16="http://schemas.microsoft.com/office/drawing/2014/main" xmlns="" id="{7977F7E4-FACE-4E7F-BBD9-EDFA2BCA1A56}"/>
                </a:ext>
              </a:extLst>
            </p:cNvPr>
            <p:cNvSpPr/>
            <p:nvPr/>
          </p:nvSpPr>
          <p:spPr>
            <a:xfrm>
              <a:off x="7606189" y="2411253"/>
              <a:ext cx="9525" cy="9525"/>
            </a:xfrm>
            <a:custGeom>
              <a:avLst/>
              <a:gdLst>
                <a:gd name="connsiteX0" fmla="*/ 7144 w 9525"/>
                <a:gd name="connsiteY0" fmla="*/ 7144 h 9525"/>
                <a:gd name="connsiteX1" fmla="*/ 8096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8096" y="9049"/>
                  </a:ln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70" name="Freeform: Shape 469">
              <a:extLst>
                <a:ext uri="{FF2B5EF4-FFF2-40B4-BE49-F238E27FC236}">
                  <a16:creationId xmlns:a16="http://schemas.microsoft.com/office/drawing/2014/main" xmlns="" id="{FCAEE83E-F828-4F09-BF6C-202533DBEA41}"/>
                </a:ext>
              </a:extLst>
            </p:cNvPr>
            <p:cNvSpPr/>
            <p:nvPr/>
          </p:nvSpPr>
          <p:spPr>
            <a:xfrm>
              <a:off x="7444760" y="2389178"/>
              <a:ext cx="219075" cy="104775"/>
            </a:xfrm>
            <a:custGeom>
              <a:avLst/>
              <a:gdLst>
                <a:gd name="connsiteX0" fmla="*/ 15220 w 219075"/>
                <a:gd name="connsiteY0" fmla="*/ 17789 h 104775"/>
                <a:gd name="connsiteX1" fmla="*/ 128568 w 219075"/>
                <a:gd name="connsiteY1" fmla="*/ 15884 h 104775"/>
                <a:gd name="connsiteX2" fmla="*/ 180003 w 219075"/>
                <a:gd name="connsiteY2" fmla="*/ 58746 h 104775"/>
                <a:gd name="connsiteX3" fmla="*/ 164763 w 219075"/>
                <a:gd name="connsiteY3" fmla="*/ 54936 h 104775"/>
                <a:gd name="connsiteX4" fmla="*/ 196195 w 219075"/>
                <a:gd name="connsiteY4" fmla="*/ 104466 h 104775"/>
                <a:gd name="connsiteX5" fmla="*/ 15220 w 219075"/>
                <a:gd name="connsiteY5" fmla="*/ 17789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9075" h="104775">
                  <a:moveTo>
                    <a:pt x="15220" y="17789"/>
                  </a:moveTo>
                  <a:cubicBezTo>
                    <a:pt x="-27642" y="30171"/>
                    <a:pt x="113328" y="18741"/>
                    <a:pt x="128568" y="15884"/>
                  </a:cubicBezTo>
                  <a:cubicBezTo>
                    <a:pt x="131425" y="21599"/>
                    <a:pt x="160000" y="30171"/>
                    <a:pt x="180003" y="58746"/>
                  </a:cubicBezTo>
                  <a:cubicBezTo>
                    <a:pt x="175240" y="64461"/>
                    <a:pt x="170478" y="62556"/>
                    <a:pt x="164763" y="54936"/>
                  </a:cubicBezTo>
                  <a:cubicBezTo>
                    <a:pt x="178098" y="65414"/>
                    <a:pt x="173335" y="93989"/>
                    <a:pt x="196195" y="104466"/>
                  </a:cubicBezTo>
                  <a:cubicBezTo>
                    <a:pt x="287635" y="82559"/>
                    <a:pt x="-16212" y="-26979"/>
                    <a:pt x="15220" y="17789"/>
                  </a:cubicBezTo>
                  <a:close/>
                </a:path>
              </a:pathLst>
            </a:custGeom>
            <a:grpFill/>
            <a:ln w="9525" cap="flat">
              <a:noFill/>
              <a:prstDash val="solid"/>
              <a:miter/>
            </a:ln>
          </p:spPr>
          <p:txBody>
            <a:bodyPr rtlCol="0" anchor="ctr"/>
            <a:lstStyle/>
            <a:p>
              <a:endParaRPr lang="en-US">
                <a:solidFill>
                  <a:prstClr val="black"/>
                </a:solidFill>
              </a:endParaRPr>
            </a:p>
          </p:txBody>
        </p:sp>
        <p:sp>
          <p:nvSpPr>
            <p:cNvPr id="471" name="Freeform: Shape 470">
              <a:extLst>
                <a:ext uri="{FF2B5EF4-FFF2-40B4-BE49-F238E27FC236}">
                  <a16:creationId xmlns:a16="http://schemas.microsoft.com/office/drawing/2014/main" xmlns="" id="{E9BE1B58-3DF6-4141-94DA-A78144A73567}"/>
                </a:ext>
              </a:extLst>
            </p:cNvPr>
            <p:cNvSpPr/>
            <p:nvPr/>
          </p:nvSpPr>
          <p:spPr>
            <a:xfrm>
              <a:off x="7514106" y="2398431"/>
              <a:ext cx="9525" cy="9525"/>
            </a:xfrm>
            <a:custGeom>
              <a:avLst/>
              <a:gdLst>
                <a:gd name="connsiteX0" fmla="*/ 11597 w 9525"/>
                <a:gd name="connsiteY0" fmla="*/ 9488 h 9525"/>
                <a:gd name="connsiteX1" fmla="*/ 11597 w 9525"/>
                <a:gd name="connsiteY1" fmla="*/ 9488 h 9525"/>
              </a:gdLst>
              <a:ahLst/>
              <a:cxnLst>
                <a:cxn ang="0">
                  <a:pos x="connsiteX0" y="connsiteY0"/>
                </a:cxn>
                <a:cxn ang="0">
                  <a:pos x="connsiteX1" y="connsiteY1"/>
                </a:cxn>
              </a:cxnLst>
              <a:rect l="l" t="t" r="r" b="b"/>
              <a:pathLst>
                <a:path w="9525" h="9525">
                  <a:moveTo>
                    <a:pt x="11597" y="9488"/>
                  </a:moveTo>
                  <a:cubicBezTo>
                    <a:pt x="2072" y="4726"/>
                    <a:pt x="10644" y="8536"/>
                    <a:pt x="11597" y="9488"/>
                  </a:cubicBezTo>
                  <a:close/>
                </a:path>
              </a:pathLst>
            </a:custGeom>
            <a:grpFill/>
            <a:ln w="9525" cap="flat">
              <a:noFill/>
              <a:prstDash val="solid"/>
              <a:miter/>
            </a:ln>
          </p:spPr>
          <p:txBody>
            <a:bodyPr rtlCol="0" anchor="ctr"/>
            <a:lstStyle/>
            <a:p>
              <a:endParaRPr lang="en-US">
                <a:solidFill>
                  <a:prstClr val="black"/>
                </a:solidFill>
              </a:endParaRPr>
            </a:p>
          </p:txBody>
        </p:sp>
        <p:sp>
          <p:nvSpPr>
            <p:cNvPr id="472" name="Freeform: Shape 471">
              <a:extLst>
                <a:ext uri="{FF2B5EF4-FFF2-40B4-BE49-F238E27FC236}">
                  <a16:creationId xmlns:a16="http://schemas.microsoft.com/office/drawing/2014/main" xmlns="" id="{3B71E43E-F837-4208-AE83-0053D0223A7F}"/>
                </a:ext>
              </a:extLst>
            </p:cNvPr>
            <p:cNvSpPr/>
            <p:nvPr/>
          </p:nvSpPr>
          <p:spPr>
            <a:xfrm>
              <a:off x="7512823" y="2400776"/>
              <a:ext cx="9525" cy="9525"/>
            </a:xfrm>
            <a:custGeom>
              <a:avLst/>
              <a:gdLst>
                <a:gd name="connsiteX0" fmla="*/ 9069 w 9525"/>
                <a:gd name="connsiteY0" fmla="*/ 7144 h 9525"/>
                <a:gd name="connsiteX1" fmla="*/ 9069 w 9525"/>
                <a:gd name="connsiteY1" fmla="*/ 7144 h 9525"/>
              </a:gdLst>
              <a:ahLst/>
              <a:cxnLst>
                <a:cxn ang="0">
                  <a:pos x="connsiteX0" y="connsiteY0"/>
                </a:cxn>
                <a:cxn ang="0">
                  <a:pos x="connsiteX1" y="connsiteY1"/>
                </a:cxn>
              </a:cxnLst>
              <a:rect l="l" t="t" r="r" b="b"/>
              <a:pathLst>
                <a:path w="9525" h="9525">
                  <a:moveTo>
                    <a:pt x="9069" y="7144"/>
                  </a:moveTo>
                  <a:cubicBezTo>
                    <a:pt x="5259" y="8096"/>
                    <a:pt x="8117" y="8096"/>
                    <a:pt x="9069" y="7144"/>
                  </a:cubicBezTo>
                  <a:close/>
                </a:path>
              </a:pathLst>
            </a:custGeom>
            <a:grpFill/>
            <a:ln w="9525" cap="flat">
              <a:noFill/>
              <a:prstDash val="solid"/>
              <a:miter/>
            </a:ln>
          </p:spPr>
          <p:txBody>
            <a:bodyPr rtlCol="0" anchor="ctr"/>
            <a:lstStyle/>
            <a:p>
              <a:endParaRPr lang="en-US">
                <a:solidFill>
                  <a:prstClr val="black"/>
                </a:solidFill>
              </a:endParaRPr>
            </a:p>
          </p:txBody>
        </p:sp>
        <p:sp>
          <p:nvSpPr>
            <p:cNvPr id="473" name="Freeform: Shape 472">
              <a:extLst>
                <a:ext uri="{FF2B5EF4-FFF2-40B4-BE49-F238E27FC236}">
                  <a16:creationId xmlns:a16="http://schemas.microsoft.com/office/drawing/2014/main" xmlns="" id="{8696D818-76F6-4822-8233-39C8150CB540}"/>
                </a:ext>
              </a:extLst>
            </p:cNvPr>
            <p:cNvSpPr/>
            <p:nvPr/>
          </p:nvSpPr>
          <p:spPr>
            <a:xfrm>
              <a:off x="7434739" y="2400352"/>
              <a:ext cx="9525" cy="9525"/>
            </a:xfrm>
            <a:custGeom>
              <a:avLst/>
              <a:gdLst>
                <a:gd name="connsiteX0" fmla="*/ 10954 w 9525"/>
                <a:gd name="connsiteY0" fmla="*/ 7567 h 9525"/>
                <a:gd name="connsiteX1" fmla="*/ 7144 w 9525"/>
                <a:gd name="connsiteY1" fmla="*/ 7567 h 9525"/>
                <a:gd name="connsiteX2" fmla="*/ 10954 w 9525"/>
                <a:gd name="connsiteY2" fmla="*/ 7567 h 9525"/>
              </a:gdLst>
              <a:ahLst/>
              <a:cxnLst>
                <a:cxn ang="0">
                  <a:pos x="connsiteX0" y="connsiteY0"/>
                </a:cxn>
                <a:cxn ang="0">
                  <a:pos x="connsiteX1" y="connsiteY1"/>
                </a:cxn>
                <a:cxn ang="0">
                  <a:pos x="connsiteX2" y="connsiteY2"/>
                </a:cxn>
              </a:cxnLst>
              <a:rect l="l" t="t" r="r" b="b"/>
              <a:pathLst>
                <a:path w="9525" h="9525">
                  <a:moveTo>
                    <a:pt x="10954" y="7567"/>
                  </a:moveTo>
                  <a:cubicBezTo>
                    <a:pt x="10001" y="7567"/>
                    <a:pt x="8096" y="6615"/>
                    <a:pt x="7144" y="7567"/>
                  </a:cubicBezTo>
                  <a:cubicBezTo>
                    <a:pt x="8096" y="8520"/>
                    <a:pt x="10001" y="8520"/>
                    <a:pt x="10954" y="7567"/>
                  </a:cubicBezTo>
                  <a:close/>
                </a:path>
              </a:pathLst>
            </a:custGeom>
            <a:grpFill/>
            <a:ln w="9525" cap="flat">
              <a:noFill/>
              <a:prstDash val="solid"/>
              <a:miter/>
            </a:ln>
          </p:spPr>
          <p:txBody>
            <a:bodyPr rtlCol="0" anchor="ctr"/>
            <a:lstStyle/>
            <a:p>
              <a:endParaRPr lang="en-US">
                <a:solidFill>
                  <a:prstClr val="black"/>
                </a:solidFill>
              </a:endParaRPr>
            </a:p>
          </p:txBody>
        </p:sp>
        <p:sp>
          <p:nvSpPr>
            <p:cNvPr id="474" name="Freeform: Shape 473">
              <a:extLst>
                <a:ext uri="{FF2B5EF4-FFF2-40B4-BE49-F238E27FC236}">
                  <a16:creationId xmlns:a16="http://schemas.microsoft.com/office/drawing/2014/main" xmlns="" id="{E321385B-5668-4FD5-B01F-034A02F050C3}"/>
                </a:ext>
              </a:extLst>
            </p:cNvPr>
            <p:cNvSpPr/>
            <p:nvPr/>
          </p:nvSpPr>
          <p:spPr>
            <a:xfrm>
              <a:off x="7433786" y="240268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10001" y="8096"/>
                    <a:pt x="10001"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75" name="Freeform: Shape 474">
              <a:extLst>
                <a:ext uri="{FF2B5EF4-FFF2-40B4-BE49-F238E27FC236}">
                  <a16:creationId xmlns:a16="http://schemas.microsoft.com/office/drawing/2014/main" xmlns="" id="{9B90ED57-AA8E-4835-9630-B88691153B77}"/>
                </a:ext>
              </a:extLst>
            </p:cNvPr>
            <p:cNvSpPr/>
            <p:nvPr/>
          </p:nvSpPr>
          <p:spPr>
            <a:xfrm>
              <a:off x="7324311" y="2404586"/>
              <a:ext cx="114300" cy="9525"/>
            </a:xfrm>
            <a:custGeom>
              <a:avLst/>
              <a:gdLst>
                <a:gd name="connsiteX0" fmla="*/ 8034 w 114300"/>
                <a:gd name="connsiteY0" fmla="*/ 10001 h 9525"/>
                <a:gd name="connsiteX1" fmla="*/ 115667 w 114300"/>
                <a:gd name="connsiteY1" fmla="*/ 7144 h 9525"/>
                <a:gd name="connsiteX2" fmla="*/ 102332 w 114300"/>
                <a:gd name="connsiteY2" fmla="*/ 10001 h 9525"/>
                <a:gd name="connsiteX3" fmla="*/ 8034 w 114300"/>
                <a:gd name="connsiteY3" fmla="*/ 10001 h 9525"/>
              </a:gdLst>
              <a:ahLst/>
              <a:cxnLst>
                <a:cxn ang="0">
                  <a:pos x="connsiteX0" y="connsiteY0"/>
                </a:cxn>
                <a:cxn ang="0">
                  <a:pos x="connsiteX1" y="connsiteY1"/>
                </a:cxn>
                <a:cxn ang="0">
                  <a:pos x="connsiteX2" y="connsiteY2"/>
                </a:cxn>
                <a:cxn ang="0">
                  <a:pos x="connsiteX3" y="connsiteY3"/>
                </a:cxn>
              </a:cxnLst>
              <a:rect l="l" t="t" r="r" b="b"/>
              <a:pathLst>
                <a:path w="114300" h="9525">
                  <a:moveTo>
                    <a:pt x="8034" y="10001"/>
                  </a:moveTo>
                  <a:cubicBezTo>
                    <a:pt x="-2443" y="8096"/>
                    <a:pt x="82329" y="15716"/>
                    <a:pt x="115667" y="7144"/>
                  </a:cubicBezTo>
                  <a:cubicBezTo>
                    <a:pt x="100427" y="9049"/>
                    <a:pt x="96617" y="10001"/>
                    <a:pt x="102332" y="10001"/>
                  </a:cubicBezTo>
                  <a:cubicBezTo>
                    <a:pt x="106142" y="4286"/>
                    <a:pt x="8987" y="12859"/>
                    <a:pt x="8034" y="10001"/>
                  </a:cubicBezTo>
                  <a:close/>
                </a:path>
              </a:pathLst>
            </a:custGeom>
            <a:grpFill/>
            <a:ln w="9525" cap="flat">
              <a:noFill/>
              <a:prstDash val="solid"/>
              <a:miter/>
            </a:ln>
          </p:spPr>
          <p:txBody>
            <a:bodyPr rtlCol="0" anchor="ctr"/>
            <a:lstStyle/>
            <a:p>
              <a:endParaRPr lang="en-US">
                <a:solidFill>
                  <a:prstClr val="black"/>
                </a:solidFill>
              </a:endParaRPr>
            </a:p>
          </p:txBody>
        </p:sp>
        <p:sp>
          <p:nvSpPr>
            <p:cNvPr id="476" name="Freeform: Shape 475">
              <a:extLst>
                <a:ext uri="{FF2B5EF4-FFF2-40B4-BE49-F238E27FC236}">
                  <a16:creationId xmlns:a16="http://schemas.microsoft.com/office/drawing/2014/main" xmlns="" id="{53230EE6-2616-4080-90B6-CC76190C8C53}"/>
                </a:ext>
              </a:extLst>
            </p:cNvPr>
            <p:cNvSpPr/>
            <p:nvPr/>
          </p:nvSpPr>
          <p:spPr>
            <a:xfrm>
              <a:off x="7299762" y="2411676"/>
              <a:ext cx="9525" cy="9525"/>
            </a:xfrm>
            <a:custGeom>
              <a:avLst/>
              <a:gdLst>
                <a:gd name="connsiteX0" fmla="*/ 9723 w 9525"/>
                <a:gd name="connsiteY0" fmla="*/ 8627 h 9525"/>
                <a:gd name="connsiteX1" fmla="*/ 9723 w 9525"/>
                <a:gd name="connsiteY1" fmla="*/ 8627 h 9525"/>
              </a:gdLst>
              <a:ahLst/>
              <a:cxnLst>
                <a:cxn ang="0">
                  <a:pos x="connsiteX0" y="connsiteY0"/>
                </a:cxn>
                <a:cxn ang="0">
                  <a:pos x="connsiteX1" y="connsiteY1"/>
                </a:cxn>
              </a:cxnLst>
              <a:rect l="l" t="t" r="r" b="b"/>
              <a:pathLst>
                <a:path w="9525" h="9525">
                  <a:moveTo>
                    <a:pt x="9723" y="8627"/>
                  </a:moveTo>
                  <a:cubicBezTo>
                    <a:pt x="17343" y="3864"/>
                    <a:pt x="1151" y="12436"/>
                    <a:pt x="9723" y="8627"/>
                  </a:cubicBezTo>
                  <a:close/>
                </a:path>
              </a:pathLst>
            </a:custGeom>
            <a:grpFill/>
            <a:ln w="9525" cap="flat">
              <a:noFill/>
              <a:prstDash val="solid"/>
              <a:miter/>
            </a:ln>
          </p:spPr>
          <p:txBody>
            <a:bodyPr rtlCol="0" anchor="ctr"/>
            <a:lstStyle/>
            <a:p>
              <a:endParaRPr lang="en-US">
                <a:solidFill>
                  <a:prstClr val="black"/>
                </a:solidFill>
              </a:endParaRPr>
            </a:p>
          </p:txBody>
        </p:sp>
        <p:sp>
          <p:nvSpPr>
            <p:cNvPr id="477" name="Freeform: Shape 476">
              <a:extLst>
                <a:ext uri="{FF2B5EF4-FFF2-40B4-BE49-F238E27FC236}">
                  <a16:creationId xmlns:a16="http://schemas.microsoft.com/office/drawing/2014/main" xmlns="" id="{9581D6C1-6ED3-43FF-B00E-20694C82DBAF}"/>
                </a:ext>
              </a:extLst>
            </p:cNvPr>
            <p:cNvSpPr/>
            <p:nvPr/>
          </p:nvSpPr>
          <p:spPr>
            <a:xfrm>
              <a:off x="7236648" y="2408006"/>
              <a:ext cx="66675" cy="19050"/>
            </a:xfrm>
            <a:custGeom>
              <a:avLst/>
              <a:gdLst>
                <a:gd name="connsiteX0" fmla="*/ 27117 w 66675"/>
                <a:gd name="connsiteY0" fmla="*/ 12296 h 19050"/>
                <a:gd name="connsiteX1" fmla="*/ 67121 w 66675"/>
                <a:gd name="connsiteY1" fmla="*/ 10391 h 19050"/>
                <a:gd name="connsiteX2" fmla="*/ 60454 w 66675"/>
                <a:gd name="connsiteY2" fmla="*/ 8486 h 19050"/>
                <a:gd name="connsiteX3" fmla="*/ 27117 w 66675"/>
                <a:gd name="connsiteY3" fmla="*/ 12296 h 19050"/>
              </a:gdLst>
              <a:ahLst/>
              <a:cxnLst>
                <a:cxn ang="0">
                  <a:pos x="connsiteX0" y="connsiteY0"/>
                </a:cxn>
                <a:cxn ang="0">
                  <a:pos x="connsiteX1" y="connsiteY1"/>
                </a:cxn>
                <a:cxn ang="0">
                  <a:pos x="connsiteX2" y="connsiteY2"/>
                </a:cxn>
                <a:cxn ang="0">
                  <a:pos x="connsiteX3" y="connsiteY3"/>
                </a:cxn>
              </a:cxnLst>
              <a:rect l="l" t="t" r="r" b="b"/>
              <a:pathLst>
                <a:path w="66675" h="19050">
                  <a:moveTo>
                    <a:pt x="27117" y="12296"/>
                  </a:moveTo>
                  <a:cubicBezTo>
                    <a:pt x="15687" y="22774"/>
                    <a:pt x="68074" y="13249"/>
                    <a:pt x="67121" y="10391"/>
                  </a:cubicBezTo>
                  <a:cubicBezTo>
                    <a:pt x="68074" y="12296"/>
                    <a:pt x="60454" y="7534"/>
                    <a:pt x="60454" y="8486"/>
                  </a:cubicBezTo>
                  <a:cubicBezTo>
                    <a:pt x="55692" y="5629"/>
                    <a:pt x="-30986" y="7534"/>
                    <a:pt x="27117" y="12296"/>
                  </a:cubicBezTo>
                  <a:close/>
                </a:path>
              </a:pathLst>
            </a:custGeom>
            <a:grpFill/>
            <a:ln w="9525" cap="flat">
              <a:noFill/>
              <a:prstDash val="solid"/>
              <a:miter/>
            </a:ln>
          </p:spPr>
          <p:txBody>
            <a:bodyPr rtlCol="0" anchor="ctr"/>
            <a:lstStyle/>
            <a:p>
              <a:endParaRPr lang="en-US">
                <a:solidFill>
                  <a:prstClr val="black"/>
                </a:solidFill>
              </a:endParaRPr>
            </a:p>
          </p:txBody>
        </p:sp>
        <p:sp>
          <p:nvSpPr>
            <p:cNvPr id="478" name="Freeform: Shape 477">
              <a:extLst>
                <a:ext uri="{FF2B5EF4-FFF2-40B4-BE49-F238E27FC236}">
                  <a16:creationId xmlns:a16="http://schemas.microsoft.com/office/drawing/2014/main" xmlns="" id="{5418CE03-C045-4198-81E9-5833E791B9C2}"/>
                </a:ext>
              </a:extLst>
            </p:cNvPr>
            <p:cNvSpPr/>
            <p:nvPr/>
          </p:nvSpPr>
          <p:spPr>
            <a:xfrm>
              <a:off x="7254441" y="2415698"/>
              <a:ext cx="9525" cy="9525"/>
            </a:xfrm>
            <a:custGeom>
              <a:avLst/>
              <a:gdLst>
                <a:gd name="connsiteX0" fmla="*/ 7419 w 9525"/>
                <a:gd name="connsiteY0" fmla="*/ 8414 h 9525"/>
                <a:gd name="connsiteX1" fmla="*/ 7419 w 9525"/>
                <a:gd name="connsiteY1" fmla="*/ 8414 h 9525"/>
              </a:gdLst>
              <a:ahLst/>
              <a:cxnLst>
                <a:cxn ang="0">
                  <a:pos x="connsiteX0" y="connsiteY0"/>
                </a:cxn>
                <a:cxn ang="0">
                  <a:pos x="connsiteX1" y="connsiteY1"/>
                </a:cxn>
              </a:cxnLst>
              <a:rect l="l" t="t" r="r" b="b"/>
              <a:pathLst>
                <a:path w="9525" h="9525">
                  <a:moveTo>
                    <a:pt x="7419" y="8414"/>
                  </a:moveTo>
                  <a:cubicBezTo>
                    <a:pt x="8371" y="8414"/>
                    <a:pt x="6466" y="5556"/>
                    <a:pt x="7419" y="8414"/>
                  </a:cubicBezTo>
                  <a:close/>
                </a:path>
              </a:pathLst>
            </a:custGeom>
            <a:grpFill/>
            <a:ln w="9525" cap="flat">
              <a:noFill/>
              <a:prstDash val="solid"/>
              <a:miter/>
            </a:ln>
          </p:spPr>
          <p:txBody>
            <a:bodyPr rtlCol="0" anchor="ctr"/>
            <a:lstStyle/>
            <a:p>
              <a:endParaRPr lang="en-US">
                <a:solidFill>
                  <a:prstClr val="black"/>
                </a:solidFill>
              </a:endParaRPr>
            </a:p>
          </p:txBody>
        </p:sp>
        <p:sp>
          <p:nvSpPr>
            <p:cNvPr id="479" name="Freeform: Shape 478">
              <a:extLst>
                <a:ext uri="{FF2B5EF4-FFF2-40B4-BE49-F238E27FC236}">
                  <a16:creationId xmlns:a16="http://schemas.microsoft.com/office/drawing/2014/main" xmlns="" id="{1AAAAB9C-2460-4522-99A2-158C25A5E261}"/>
                </a:ext>
              </a:extLst>
            </p:cNvPr>
            <p:cNvSpPr/>
            <p:nvPr/>
          </p:nvSpPr>
          <p:spPr>
            <a:xfrm>
              <a:off x="7598131" y="2441792"/>
              <a:ext cx="19050" cy="9525"/>
            </a:xfrm>
            <a:custGeom>
              <a:avLst/>
              <a:gdLst>
                <a:gd name="connsiteX0" fmla="*/ 7581 w 19050"/>
                <a:gd name="connsiteY0" fmla="*/ 11847 h 9525"/>
                <a:gd name="connsiteX1" fmla="*/ 7581 w 19050"/>
                <a:gd name="connsiteY1" fmla="*/ 11847 h 9525"/>
              </a:gdLst>
              <a:ahLst/>
              <a:cxnLst>
                <a:cxn ang="0">
                  <a:pos x="connsiteX0" y="connsiteY0"/>
                </a:cxn>
                <a:cxn ang="0">
                  <a:pos x="connsiteX1" y="connsiteY1"/>
                </a:cxn>
              </a:cxnLst>
              <a:rect l="l" t="t" r="r" b="b"/>
              <a:pathLst>
                <a:path w="19050" h="9525">
                  <a:moveTo>
                    <a:pt x="7581" y="11847"/>
                  </a:moveTo>
                  <a:cubicBezTo>
                    <a:pt x="26631" y="4227"/>
                    <a:pt x="3771" y="7085"/>
                    <a:pt x="7581" y="11847"/>
                  </a:cubicBezTo>
                  <a:close/>
                </a:path>
              </a:pathLst>
            </a:custGeom>
            <a:grpFill/>
            <a:ln w="9525" cap="flat">
              <a:noFill/>
              <a:prstDash val="solid"/>
              <a:miter/>
            </a:ln>
          </p:spPr>
          <p:txBody>
            <a:bodyPr rtlCol="0" anchor="ctr"/>
            <a:lstStyle/>
            <a:p>
              <a:endParaRPr lang="en-US">
                <a:solidFill>
                  <a:prstClr val="black"/>
                </a:solidFill>
              </a:endParaRPr>
            </a:p>
          </p:txBody>
        </p:sp>
        <p:sp>
          <p:nvSpPr>
            <p:cNvPr id="480" name="Freeform: Shape 479">
              <a:extLst>
                <a:ext uri="{FF2B5EF4-FFF2-40B4-BE49-F238E27FC236}">
                  <a16:creationId xmlns:a16="http://schemas.microsoft.com/office/drawing/2014/main" xmlns="" id="{FBC6755E-8944-4AE4-9FA2-D0B2DEA31CBB}"/>
                </a:ext>
              </a:extLst>
            </p:cNvPr>
            <p:cNvSpPr/>
            <p:nvPr/>
          </p:nvSpPr>
          <p:spPr>
            <a:xfrm>
              <a:off x="7593489" y="2435066"/>
              <a:ext cx="9525" cy="19050"/>
            </a:xfrm>
            <a:custGeom>
              <a:avLst/>
              <a:gdLst>
                <a:gd name="connsiteX0" fmla="*/ 8414 w 9525"/>
                <a:gd name="connsiteY0" fmla="*/ 7144 h 19050"/>
                <a:gd name="connsiteX1" fmla="*/ 8414 w 9525"/>
                <a:gd name="connsiteY1" fmla="*/ 7144 h 19050"/>
              </a:gdLst>
              <a:ahLst/>
              <a:cxnLst>
                <a:cxn ang="0">
                  <a:pos x="connsiteX0" y="connsiteY0"/>
                </a:cxn>
                <a:cxn ang="0">
                  <a:pos x="connsiteX1" y="connsiteY1"/>
                </a:cxn>
              </a:cxnLst>
              <a:rect l="l" t="t" r="r" b="b"/>
              <a:pathLst>
                <a:path w="9525" h="19050">
                  <a:moveTo>
                    <a:pt x="8414" y="7144"/>
                  </a:moveTo>
                  <a:cubicBezTo>
                    <a:pt x="5556" y="35719"/>
                    <a:pt x="8414" y="7144"/>
                    <a:pt x="841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81" name="Freeform: Shape 480">
              <a:extLst>
                <a:ext uri="{FF2B5EF4-FFF2-40B4-BE49-F238E27FC236}">
                  <a16:creationId xmlns:a16="http://schemas.microsoft.com/office/drawing/2014/main" xmlns="" id="{BDB182C8-2A67-485D-93DA-3815E425B583}"/>
                </a:ext>
              </a:extLst>
            </p:cNvPr>
            <p:cNvSpPr/>
            <p:nvPr/>
          </p:nvSpPr>
          <p:spPr>
            <a:xfrm>
              <a:off x="7597616" y="244649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482" name="Freeform: Shape 481">
              <a:extLst>
                <a:ext uri="{FF2B5EF4-FFF2-40B4-BE49-F238E27FC236}">
                  <a16:creationId xmlns:a16="http://schemas.microsoft.com/office/drawing/2014/main" xmlns="" id="{D2E835C8-0533-47CA-B34C-96B00D6A2FF6}"/>
                </a:ext>
              </a:extLst>
            </p:cNvPr>
            <p:cNvSpPr/>
            <p:nvPr/>
          </p:nvSpPr>
          <p:spPr>
            <a:xfrm>
              <a:off x="7389264" y="2494943"/>
              <a:ext cx="19050" cy="9525"/>
            </a:xfrm>
            <a:custGeom>
              <a:avLst/>
              <a:gdLst>
                <a:gd name="connsiteX0" fmla="*/ 8804 w 19050"/>
                <a:gd name="connsiteY0" fmla="*/ 8227 h 9525"/>
                <a:gd name="connsiteX1" fmla="*/ 8804 w 19050"/>
                <a:gd name="connsiteY1" fmla="*/ 8227 h 9525"/>
              </a:gdLst>
              <a:ahLst/>
              <a:cxnLst>
                <a:cxn ang="0">
                  <a:pos x="connsiteX0" y="connsiteY0"/>
                </a:cxn>
                <a:cxn ang="0">
                  <a:pos x="connsiteX1" y="connsiteY1"/>
                </a:cxn>
              </a:cxnLst>
              <a:rect l="l" t="t" r="r" b="b"/>
              <a:pathLst>
                <a:path w="19050" h="9525">
                  <a:moveTo>
                    <a:pt x="8804" y="8227"/>
                  </a:moveTo>
                  <a:cubicBezTo>
                    <a:pt x="23091" y="5369"/>
                    <a:pt x="1184" y="9179"/>
                    <a:pt x="8804" y="8227"/>
                  </a:cubicBezTo>
                  <a:close/>
                </a:path>
              </a:pathLst>
            </a:custGeom>
            <a:grpFill/>
            <a:ln w="9525" cap="flat">
              <a:noFill/>
              <a:prstDash val="solid"/>
              <a:miter/>
            </a:ln>
          </p:spPr>
          <p:txBody>
            <a:bodyPr rtlCol="0" anchor="ctr"/>
            <a:lstStyle/>
            <a:p>
              <a:endParaRPr lang="en-US">
                <a:solidFill>
                  <a:prstClr val="black"/>
                </a:solidFill>
              </a:endParaRPr>
            </a:p>
          </p:txBody>
        </p:sp>
        <p:sp>
          <p:nvSpPr>
            <p:cNvPr id="483" name="Freeform: Shape 482">
              <a:extLst>
                <a:ext uri="{FF2B5EF4-FFF2-40B4-BE49-F238E27FC236}">
                  <a16:creationId xmlns:a16="http://schemas.microsoft.com/office/drawing/2014/main" xmlns="" id="{DA4AC031-9B0B-489E-894D-3CD77598E715}"/>
                </a:ext>
              </a:extLst>
            </p:cNvPr>
            <p:cNvSpPr/>
            <p:nvPr/>
          </p:nvSpPr>
          <p:spPr>
            <a:xfrm>
              <a:off x="7255669" y="2487453"/>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8096" y="8096"/>
                    <a:pt x="8096" y="8096"/>
                    <a:pt x="8096" y="7144"/>
                  </a:cubicBezTo>
                  <a:cubicBezTo>
                    <a:pt x="8096" y="8096"/>
                    <a:pt x="7144"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484" name="Freeform: Shape 483">
              <a:extLst>
                <a:ext uri="{FF2B5EF4-FFF2-40B4-BE49-F238E27FC236}">
                  <a16:creationId xmlns:a16="http://schemas.microsoft.com/office/drawing/2014/main" xmlns="" id="{B2B55ED1-52CD-4621-B962-56CF769952AA}"/>
                </a:ext>
              </a:extLst>
            </p:cNvPr>
            <p:cNvSpPr/>
            <p:nvPr/>
          </p:nvSpPr>
          <p:spPr>
            <a:xfrm>
              <a:off x="7386161" y="2503646"/>
              <a:ext cx="9525" cy="9525"/>
            </a:xfrm>
            <a:custGeom>
              <a:avLst/>
              <a:gdLst>
                <a:gd name="connsiteX0" fmla="*/ 8096 w 9525"/>
                <a:gd name="connsiteY0" fmla="*/ 7144 h 9525"/>
                <a:gd name="connsiteX1" fmla="*/ 7144 w 9525"/>
                <a:gd name="connsiteY1" fmla="*/ 10954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10954"/>
                  </a:lnTo>
                  <a:cubicBezTo>
                    <a:pt x="7144" y="10001"/>
                    <a:pt x="7144" y="9049"/>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485" name="Freeform: Shape 484">
              <a:extLst>
                <a:ext uri="{FF2B5EF4-FFF2-40B4-BE49-F238E27FC236}">
                  <a16:creationId xmlns:a16="http://schemas.microsoft.com/office/drawing/2014/main" xmlns="" id="{CF785E58-A3B2-4DB4-AF8F-36AEE56470BC}"/>
                </a:ext>
              </a:extLst>
            </p:cNvPr>
            <p:cNvSpPr/>
            <p:nvPr/>
          </p:nvSpPr>
          <p:spPr>
            <a:xfrm>
              <a:off x="7394840" y="2442285"/>
              <a:ext cx="9525" cy="9525"/>
            </a:xfrm>
            <a:custGeom>
              <a:avLst/>
              <a:gdLst>
                <a:gd name="connsiteX0" fmla="*/ 7990 w 9525"/>
                <a:gd name="connsiteY0" fmla="*/ 7545 h 9525"/>
                <a:gd name="connsiteX1" fmla="*/ 7990 w 9525"/>
                <a:gd name="connsiteY1" fmla="*/ 7545 h 9525"/>
              </a:gdLst>
              <a:ahLst/>
              <a:cxnLst>
                <a:cxn ang="0">
                  <a:pos x="connsiteX0" y="connsiteY0"/>
                </a:cxn>
                <a:cxn ang="0">
                  <a:pos x="connsiteX1" y="connsiteY1"/>
                </a:cxn>
              </a:cxnLst>
              <a:rect l="l" t="t" r="r" b="b"/>
              <a:pathLst>
                <a:path w="9525" h="9525">
                  <a:moveTo>
                    <a:pt x="7990" y="7545"/>
                  </a:moveTo>
                  <a:cubicBezTo>
                    <a:pt x="7990" y="5640"/>
                    <a:pt x="6085" y="11355"/>
                    <a:pt x="7990" y="7545"/>
                  </a:cubicBezTo>
                  <a:close/>
                </a:path>
              </a:pathLst>
            </a:custGeom>
            <a:grpFill/>
            <a:ln w="9525" cap="flat">
              <a:noFill/>
              <a:prstDash val="solid"/>
              <a:miter/>
            </a:ln>
          </p:spPr>
          <p:txBody>
            <a:bodyPr rtlCol="0" anchor="ctr"/>
            <a:lstStyle/>
            <a:p>
              <a:endParaRPr lang="en-US">
                <a:solidFill>
                  <a:prstClr val="black"/>
                </a:solidFill>
              </a:endParaRPr>
            </a:p>
          </p:txBody>
        </p:sp>
        <p:sp>
          <p:nvSpPr>
            <p:cNvPr id="486" name="Freeform: Shape 485">
              <a:extLst>
                <a:ext uri="{FF2B5EF4-FFF2-40B4-BE49-F238E27FC236}">
                  <a16:creationId xmlns:a16="http://schemas.microsoft.com/office/drawing/2014/main" xmlns="" id="{CEC915F8-5286-44DC-865F-7CE255F68B9D}"/>
                </a:ext>
              </a:extLst>
            </p:cNvPr>
            <p:cNvSpPr/>
            <p:nvPr/>
          </p:nvSpPr>
          <p:spPr>
            <a:xfrm>
              <a:off x="7356634" y="251888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87" name="Freeform: Shape 486">
              <a:extLst>
                <a:ext uri="{FF2B5EF4-FFF2-40B4-BE49-F238E27FC236}">
                  <a16:creationId xmlns:a16="http://schemas.microsoft.com/office/drawing/2014/main" xmlns="" id="{AAFF7C18-5CF2-4A25-87D6-820ECF506228}"/>
                </a:ext>
              </a:extLst>
            </p:cNvPr>
            <p:cNvSpPr/>
            <p:nvPr/>
          </p:nvSpPr>
          <p:spPr>
            <a:xfrm>
              <a:off x="7408063" y="2419826"/>
              <a:ext cx="19050" cy="19050"/>
            </a:xfrm>
            <a:custGeom>
              <a:avLst/>
              <a:gdLst>
                <a:gd name="connsiteX0" fmla="*/ 12865 w 19050"/>
                <a:gd name="connsiteY0" fmla="*/ 7144 h 19050"/>
                <a:gd name="connsiteX1" fmla="*/ 12865 w 19050"/>
                <a:gd name="connsiteY1" fmla="*/ 7144 h 19050"/>
              </a:gdLst>
              <a:ahLst/>
              <a:cxnLst>
                <a:cxn ang="0">
                  <a:pos x="connsiteX0" y="connsiteY0"/>
                </a:cxn>
                <a:cxn ang="0">
                  <a:pos x="connsiteX1" y="connsiteY1"/>
                </a:cxn>
              </a:cxnLst>
              <a:rect l="l" t="t" r="r" b="b"/>
              <a:pathLst>
                <a:path w="19050" h="19050">
                  <a:moveTo>
                    <a:pt x="12865" y="7144"/>
                  </a:moveTo>
                  <a:cubicBezTo>
                    <a:pt x="11912" y="9049"/>
                    <a:pt x="482" y="29051"/>
                    <a:pt x="12865" y="7144"/>
                  </a:cubicBezTo>
                  <a:close/>
                </a:path>
              </a:pathLst>
            </a:custGeom>
            <a:grpFill/>
            <a:ln w="9525" cap="flat">
              <a:noFill/>
              <a:prstDash val="solid"/>
              <a:miter/>
            </a:ln>
          </p:spPr>
          <p:txBody>
            <a:bodyPr rtlCol="0" anchor="ctr"/>
            <a:lstStyle/>
            <a:p>
              <a:endParaRPr lang="en-US">
                <a:solidFill>
                  <a:prstClr val="black"/>
                </a:solidFill>
              </a:endParaRPr>
            </a:p>
          </p:txBody>
        </p:sp>
        <p:sp>
          <p:nvSpPr>
            <p:cNvPr id="488" name="Freeform: Shape 487">
              <a:extLst>
                <a:ext uri="{FF2B5EF4-FFF2-40B4-BE49-F238E27FC236}">
                  <a16:creationId xmlns:a16="http://schemas.microsoft.com/office/drawing/2014/main" xmlns="" id="{AF4230FA-8D31-4A7A-8038-2C03276901E7}"/>
                </a:ext>
              </a:extLst>
            </p:cNvPr>
            <p:cNvSpPr/>
            <p:nvPr/>
          </p:nvSpPr>
          <p:spPr>
            <a:xfrm>
              <a:off x="7296626" y="245887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489" name="Freeform: Shape 488">
              <a:extLst>
                <a:ext uri="{FF2B5EF4-FFF2-40B4-BE49-F238E27FC236}">
                  <a16:creationId xmlns:a16="http://schemas.microsoft.com/office/drawing/2014/main" xmlns="" id="{5A5C00F1-C219-4963-8B7A-CA0F6566D74E}"/>
                </a:ext>
              </a:extLst>
            </p:cNvPr>
            <p:cNvSpPr/>
            <p:nvPr/>
          </p:nvSpPr>
          <p:spPr>
            <a:xfrm>
              <a:off x="7296626" y="2456973"/>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9049"/>
                  </a:lnTo>
                  <a:cubicBezTo>
                    <a:pt x="7144" y="8096"/>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90" name="Freeform: Shape 489">
              <a:extLst>
                <a:ext uri="{FF2B5EF4-FFF2-40B4-BE49-F238E27FC236}">
                  <a16:creationId xmlns:a16="http://schemas.microsoft.com/office/drawing/2014/main" xmlns="" id="{D27E7670-5CD6-4874-A591-95A8FFAB1023}"/>
                </a:ext>
              </a:extLst>
            </p:cNvPr>
            <p:cNvSpPr/>
            <p:nvPr/>
          </p:nvSpPr>
          <p:spPr>
            <a:xfrm>
              <a:off x="7387114" y="249983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16669"/>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91" name="Freeform: Shape 490">
              <a:extLst>
                <a:ext uri="{FF2B5EF4-FFF2-40B4-BE49-F238E27FC236}">
                  <a16:creationId xmlns:a16="http://schemas.microsoft.com/office/drawing/2014/main" xmlns="" id="{D7763EC7-D1D1-4E5E-8EB9-2F42FEC7EB4C}"/>
                </a:ext>
              </a:extLst>
            </p:cNvPr>
            <p:cNvSpPr/>
            <p:nvPr/>
          </p:nvSpPr>
          <p:spPr>
            <a:xfrm>
              <a:off x="7389971" y="2484972"/>
              <a:ext cx="9525" cy="9525"/>
            </a:xfrm>
            <a:custGeom>
              <a:avLst/>
              <a:gdLst>
                <a:gd name="connsiteX0" fmla="*/ 7144 w 9525"/>
                <a:gd name="connsiteY0" fmla="*/ 10577 h 9525"/>
                <a:gd name="connsiteX1" fmla="*/ 7144 w 9525"/>
                <a:gd name="connsiteY1" fmla="*/ 10577 h 9525"/>
              </a:gdLst>
              <a:ahLst/>
              <a:cxnLst>
                <a:cxn ang="0">
                  <a:pos x="connsiteX0" y="connsiteY0"/>
                </a:cxn>
                <a:cxn ang="0">
                  <a:pos x="connsiteX1" y="connsiteY1"/>
                </a:cxn>
              </a:cxnLst>
              <a:rect l="l" t="t" r="r" b="b"/>
              <a:pathLst>
                <a:path w="9525" h="9525">
                  <a:moveTo>
                    <a:pt x="7144" y="10577"/>
                  </a:moveTo>
                  <a:cubicBezTo>
                    <a:pt x="10001" y="8672"/>
                    <a:pt x="11906" y="3910"/>
                    <a:pt x="7144" y="10577"/>
                  </a:cubicBezTo>
                  <a:close/>
                </a:path>
              </a:pathLst>
            </a:custGeom>
            <a:grpFill/>
            <a:ln w="9525" cap="flat">
              <a:noFill/>
              <a:prstDash val="solid"/>
              <a:miter/>
            </a:ln>
          </p:spPr>
          <p:txBody>
            <a:bodyPr rtlCol="0" anchor="ctr"/>
            <a:lstStyle/>
            <a:p>
              <a:endParaRPr lang="en-US">
                <a:solidFill>
                  <a:prstClr val="black"/>
                </a:solidFill>
              </a:endParaRPr>
            </a:p>
          </p:txBody>
        </p:sp>
        <p:sp>
          <p:nvSpPr>
            <p:cNvPr id="492" name="Freeform: Shape 491">
              <a:extLst>
                <a:ext uri="{FF2B5EF4-FFF2-40B4-BE49-F238E27FC236}">
                  <a16:creationId xmlns:a16="http://schemas.microsoft.com/office/drawing/2014/main" xmlns="" id="{E3CA08F7-0DC0-45EA-9E86-4E6BCA671834}"/>
                </a:ext>
              </a:extLst>
            </p:cNvPr>
            <p:cNvSpPr/>
            <p:nvPr/>
          </p:nvSpPr>
          <p:spPr>
            <a:xfrm>
              <a:off x="7358022" y="2521743"/>
              <a:ext cx="38100" cy="9525"/>
            </a:xfrm>
            <a:custGeom>
              <a:avLst/>
              <a:gdLst>
                <a:gd name="connsiteX0" fmla="*/ 9566 w 38100"/>
                <a:gd name="connsiteY0" fmla="*/ 7144 h 9525"/>
                <a:gd name="connsiteX1" fmla="*/ 9566 w 38100"/>
                <a:gd name="connsiteY1" fmla="*/ 7144 h 9525"/>
              </a:gdLst>
              <a:ahLst/>
              <a:cxnLst>
                <a:cxn ang="0">
                  <a:pos x="connsiteX0" y="connsiteY0"/>
                </a:cxn>
                <a:cxn ang="0">
                  <a:pos x="connsiteX1" y="connsiteY1"/>
                </a:cxn>
              </a:cxnLst>
              <a:rect l="l" t="t" r="r" b="b"/>
              <a:pathLst>
                <a:path w="38100" h="9525">
                  <a:moveTo>
                    <a:pt x="9566" y="7144"/>
                  </a:moveTo>
                  <a:cubicBezTo>
                    <a:pt x="-6627" y="10001"/>
                    <a:pt x="65763" y="10954"/>
                    <a:pt x="9566" y="7144"/>
                  </a:cubicBezTo>
                  <a:close/>
                </a:path>
              </a:pathLst>
            </a:custGeom>
            <a:grpFill/>
            <a:ln w="9525" cap="flat">
              <a:noFill/>
              <a:prstDash val="solid"/>
              <a:miter/>
            </a:ln>
          </p:spPr>
          <p:txBody>
            <a:bodyPr rtlCol="0" anchor="ctr"/>
            <a:lstStyle/>
            <a:p>
              <a:endParaRPr lang="en-US">
                <a:solidFill>
                  <a:prstClr val="black"/>
                </a:solidFill>
              </a:endParaRPr>
            </a:p>
          </p:txBody>
        </p:sp>
        <p:sp>
          <p:nvSpPr>
            <p:cNvPr id="493" name="Freeform: Shape 492">
              <a:extLst>
                <a:ext uri="{FF2B5EF4-FFF2-40B4-BE49-F238E27FC236}">
                  <a16:creationId xmlns:a16="http://schemas.microsoft.com/office/drawing/2014/main" xmlns="" id="{D64FCC17-C3FA-4DBA-9F5F-F50F7E58F417}"/>
                </a:ext>
              </a:extLst>
            </p:cNvPr>
            <p:cNvSpPr/>
            <p:nvPr/>
          </p:nvSpPr>
          <p:spPr>
            <a:xfrm>
              <a:off x="7372826" y="2508937"/>
              <a:ext cx="9525" cy="9525"/>
            </a:xfrm>
            <a:custGeom>
              <a:avLst/>
              <a:gdLst>
                <a:gd name="connsiteX0" fmla="*/ 7144 w 9525"/>
                <a:gd name="connsiteY0" fmla="*/ 7567 h 9525"/>
                <a:gd name="connsiteX1" fmla="*/ 7144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7144" y="7567"/>
                    <a:pt x="7144" y="6615"/>
                    <a:pt x="7144" y="7567"/>
                  </a:cubicBezTo>
                  <a:cubicBezTo>
                    <a:pt x="7144" y="7567"/>
                    <a:pt x="7144"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494" name="Freeform: Shape 493">
              <a:extLst>
                <a:ext uri="{FF2B5EF4-FFF2-40B4-BE49-F238E27FC236}">
                  <a16:creationId xmlns:a16="http://schemas.microsoft.com/office/drawing/2014/main" xmlns="" id="{BA4F13B1-0694-4EB1-B652-847CE7149EBF}"/>
                </a:ext>
              </a:extLst>
            </p:cNvPr>
            <p:cNvSpPr/>
            <p:nvPr/>
          </p:nvSpPr>
          <p:spPr>
            <a:xfrm>
              <a:off x="7365206" y="2514361"/>
              <a:ext cx="9525" cy="9525"/>
            </a:xfrm>
            <a:custGeom>
              <a:avLst/>
              <a:gdLst>
                <a:gd name="connsiteX0" fmla="*/ 7144 w 9525"/>
                <a:gd name="connsiteY0" fmla="*/ 7858 h 9525"/>
                <a:gd name="connsiteX1" fmla="*/ 7144 w 9525"/>
                <a:gd name="connsiteY1" fmla="*/ 7858 h 9525"/>
              </a:gdLst>
              <a:ahLst/>
              <a:cxnLst>
                <a:cxn ang="0">
                  <a:pos x="connsiteX0" y="connsiteY0"/>
                </a:cxn>
                <a:cxn ang="0">
                  <a:pos x="connsiteX1" y="connsiteY1"/>
                </a:cxn>
              </a:cxnLst>
              <a:rect l="l" t="t" r="r" b="b"/>
              <a:pathLst>
                <a:path w="9525" h="9525">
                  <a:moveTo>
                    <a:pt x="7144" y="7858"/>
                  </a:moveTo>
                  <a:cubicBezTo>
                    <a:pt x="7144" y="6906"/>
                    <a:pt x="7144"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495" name="Freeform: Shape 494">
              <a:extLst>
                <a:ext uri="{FF2B5EF4-FFF2-40B4-BE49-F238E27FC236}">
                  <a16:creationId xmlns:a16="http://schemas.microsoft.com/office/drawing/2014/main" xmlns="" id="{37FA484B-9E24-4152-A351-BBD22EA9A14B}"/>
                </a:ext>
              </a:extLst>
            </p:cNvPr>
            <p:cNvSpPr/>
            <p:nvPr/>
          </p:nvSpPr>
          <p:spPr>
            <a:xfrm>
              <a:off x="7386161" y="2488723"/>
              <a:ext cx="9525" cy="9525"/>
            </a:xfrm>
            <a:custGeom>
              <a:avLst/>
              <a:gdLst>
                <a:gd name="connsiteX0" fmla="*/ 7144 w 9525"/>
                <a:gd name="connsiteY0" fmla="*/ 9684 h 9525"/>
                <a:gd name="connsiteX1" fmla="*/ 7144 w 9525"/>
                <a:gd name="connsiteY1" fmla="*/ 9684 h 9525"/>
              </a:gdLst>
              <a:ahLst/>
              <a:cxnLst>
                <a:cxn ang="0">
                  <a:pos x="connsiteX0" y="connsiteY0"/>
                </a:cxn>
                <a:cxn ang="0">
                  <a:pos x="connsiteX1" y="connsiteY1"/>
                </a:cxn>
              </a:cxnLst>
              <a:rect l="l" t="t" r="r" b="b"/>
              <a:pathLst>
                <a:path w="9525" h="9525">
                  <a:moveTo>
                    <a:pt x="7144" y="9684"/>
                  </a:moveTo>
                  <a:cubicBezTo>
                    <a:pt x="9049" y="3969"/>
                    <a:pt x="7144" y="9684"/>
                    <a:pt x="7144" y="9684"/>
                  </a:cubicBezTo>
                  <a:close/>
                </a:path>
              </a:pathLst>
            </a:custGeom>
            <a:grpFill/>
            <a:ln w="9525" cap="flat">
              <a:noFill/>
              <a:prstDash val="solid"/>
              <a:miter/>
            </a:ln>
          </p:spPr>
          <p:txBody>
            <a:bodyPr rtlCol="0" anchor="ctr"/>
            <a:lstStyle/>
            <a:p>
              <a:endParaRPr lang="en-US">
                <a:solidFill>
                  <a:prstClr val="black"/>
                </a:solidFill>
              </a:endParaRPr>
            </a:p>
          </p:txBody>
        </p:sp>
        <p:sp>
          <p:nvSpPr>
            <p:cNvPr id="496" name="Freeform: Shape 495">
              <a:extLst>
                <a:ext uri="{FF2B5EF4-FFF2-40B4-BE49-F238E27FC236}">
                  <a16:creationId xmlns:a16="http://schemas.microsoft.com/office/drawing/2014/main" xmlns="" id="{B8CDC33E-C61C-44D2-95D9-19C4ACDCF6D6}"/>
                </a:ext>
              </a:extLst>
            </p:cNvPr>
            <p:cNvSpPr/>
            <p:nvPr/>
          </p:nvSpPr>
          <p:spPr>
            <a:xfrm>
              <a:off x="7387114" y="249793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10954"/>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97" name="Freeform: Shape 496">
              <a:extLst>
                <a:ext uri="{FF2B5EF4-FFF2-40B4-BE49-F238E27FC236}">
                  <a16:creationId xmlns:a16="http://schemas.microsoft.com/office/drawing/2014/main" xmlns="" id="{EC40D927-BACC-4DE3-91DA-F77C14C0D419}"/>
                </a:ext>
              </a:extLst>
            </p:cNvPr>
            <p:cNvSpPr/>
            <p:nvPr/>
          </p:nvSpPr>
          <p:spPr>
            <a:xfrm>
              <a:off x="7341394" y="248840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98" name="Freeform: Shape 497">
              <a:extLst>
                <a:ext uri="{FF2B5EF4-FFF2-40B4-BE49-F238E27FC236}">
                  <a16:creationId xmlns:a16="http://schemas.microsoft.com/office/drawing/2014/main" xmlns="" id="{D60A07D5-E9C9-424D-AE9F-5842D60D5E75}"/>
                </a:ext>
              </a:extLst>
            </p:cNvPr>
            <p:cNvSpPr/>
            <p:nvPr/>
          </p:nvSpPr>
          <p:spPr>
            <a:xfrm>
              <a:off x="7355681" y="2506955"/>
              <a:ext cx="28575" cy="19050"/>
            </a:xfrm>
            <a:custGeom>
              <a:avLst/>
              <a:gdLst>
                <a:gd name="connsiteX0" fmla="*/ 7144 w 28575"/>
                <a:gd name="connsiteY0" fmla="*/ 15264 h 19050"/>
                <a:gd name="connsiteX1" fmla="*/ 7144 w 28575"/>
                <a:gd name="connsiteY1" fmla="*/ 15264 h 19050"/>
              </a:gdLst>
              <a:ahLst/>
              <a:cxnLst>
                <a:cxn ang="0">
                  <a:pos x="connsiteX0" y="connsiteY0"/>
                </a:cxn>
                <a:cxn ang="0">
                  <a:pos x="connsiteX1" y="connsiteY1"/>
                </a:cxn>
              </a:cxnLst>
              <a:rect l="l" t="t" r="r" b="b"/>
              <a:pathLst>
                <a:path w="28575" h="19050">
                  <a:moveTo>
                    <a:pt x="7144" y="15264"/>
                  </a:moveTo>
                  <a:cubicBezTo>
                    <a:pt x="26194" y="11454"/>
                    <a:pt x="26194" y="-928"/>
                    <a:pt x="7144" y="15264"/>
                  </a:cubicBezTo>
                  <a:close/>
                </a:path>
              </a:pathLst>
            </a:custGeom>
            <a:grpFill/>
            <a:ln w="9525" cap="flat">
              <a:noFill/>
              <a:prstDash val="solid"/>
              <a:miter/>
            </a:ln>
          </p:spPr>
          <p:txBody>
            <a:bodyPr rtlCol="0" anchor="ctr"/>
            <a:lstStyle/>
            <a:p>
              <a:endParaRPr lang="en-US">
                <a:solidFill>
                  <a:prstClr val="black"/>
                </a:solidFill>
              </a:endParaRPr>
            </a:p>
          </p:txBody>
        </p:sp>
        <p:sp>
          <p:nvSpPr>
            <p:cNvPr id="499" name="Freeform: Shape 498">
              <a:extLst>
                <a:ext uri="{FF2B5EF4-FFF2-40B4-BE49-F238E27FC236}">
                  <a16:creationId xmlns:a16="http://schemas.microsoft.com/office/drawing/2014/main" xmlns="" id="{AFF76391-EDEC-46FB-BBC5-D04CB9BB4ECB}"/>
                </a:ext>
              </a:extLst>
            </p:cNvPr>
            <p:cNvSpPr/>
            <p:nvPr/>
          </p:nvSpPr>
          <p:spPr>
            <a:xfrm>
              <a:off x="7383304" y="249221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500" name="Freeform: Shape 499">
              <a:extLst>
                <a:ext uri="{FF2B5EF4-FFF2-40B4-BE49-F238E27FC236}">
                  <a16:creationId xmlns:a16="http://schemas.microsoft.com/office/drawing/2014/main" xmlns="" id="{89BD7E13-B0CF-415D-9546-0E2BB05A64BE}"/>
                </a:ext>
              </a:extLst>
            </p:cNvPr>
            <p:cNvSpPr/>
            <p:nvPr/>
          </p:nvSpPr>
          <p:spPr>
            <a:xfrm>
              <a:off x="7385716" y="2518669"/>
              <a:ext cx="28575" cy="19050"/>
            </a:xfrm>
            <a:custGeom>
              <a:avLst/>
              <a:gdLst>
                <a:gd name="connsiteX0" fmla="*/ 26640 w 28575"/>
                <a:gd name="connsiteY0" fmla="*/ 11170 h 19050"/>
                <a:gd name="connsiteX1" fmla="*/ 7590 w 28575"/>
                <a:gd name="connsiteY1" fmla="*/ 8313 h 19050"/>
                <a:gd name="connsiteX2" fmla="*/ 26640 w 28575"/>
                <a:gd name="connsiteY2" fmla="*/ 11170 h 19050"/>
                <a:gd name="connsiteX3" fmla="*/ 24734 w 28575"/>
                <a:gd name="connsiteY3" fmla="*/ 13075 h 19050"/>
                <a:gd name="connsiteX4" fmla="*/ 23782 w 28575"/>
                <a:gd name="connsiteY4" fmla="*/ 12123 h 19050"/>
                <a:gd name="connsiteX5" fmla="*/ 24734 w 28575"/>
                <a:gd name="connsiteY5" fmla="*/ 13075 h 19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575" h="19050">
                  <a:moveTo>
                    <a:pt x="26640" y="11170"/>
                  </a:moveTo>
                  <a:cubicBezTo>
                    <a:pt x="9494" y="11170"/>
                    <a:pt x="5684" y="20695"/>
                    <a:pt x="7590" y="8313"/>
                  </a:cubicBezTo>
                  <a:cubicBezTo>
                    <a:pt x="13304" y="9265"/>
                    <a:pt x="26640" y="3550"/>
                    <a:pt x="26640" y="11170"/>
                  </a:cubicBezTo>
                  <a:close/>
                  <a:moveTo>
                    <a:pt x="24734" y="13075"/>
                  </a:moveTo>
                  <a:lnTo>
                    <a:pt x="23782" y="12123"/>
                  </a:lnTo>
                  <a:cubicBezTo>
                    <a:pt x="23782" y="13075"/>
                    <a:pt x="24734" y="13075"/>
                    <a:pt x="24734" y="13075"/>
                  </a:cubicBezTo>
                  <a:close/>
                </a:path>
              </a:pathLst>
            </a:custGeom>
            <a:grpFill/>
            <a:ln w="9525" cap="flat">
              <a:noFill/>
              <a:prstDash val="solid"/>
              <a:miter/>
            </a:ln>
          </p:spPr>
          <p:txBody>
            <a:bodyPr rtlCol="0" anchor="ctr"/>
            <a:lstStyle/>
            <a:p>
              <a:endParaRPr lang="en-US">
                <a:solidFill>
                  <a:prstClr val="black"/>
                </a:solidFill>
              </a:endParaRPr>
            </a:p>
          </p:txBody>
        </p:sp>
        <p:sp>
          <p:nvSpPr>
            <p:cNvPr id="501" name="Freeform: Shape 500">
              <a:extLst>
                <a:ext uri="{FF2B5EF4-FFF2-40B4-BE49-F238E27FC236}">
                  <a16:creationId xmlns:a16="http://schemas.microsoft.com/office/drawing/2014/main" xmlns="" id="{ED644F8C-E61A-4804-830C-B5D7912EF221}"/>
                </a:ext>
              </a:extLst>
            </p:cNvPr>
            <p:cNvSpPr/>
            <p:nvPr/>
          </p:nvSpPr>
          <p:spPr>
            <a:xfrm>
              <a:off x="7573804" y="243601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02" name="Freeform: Shape 501">
              <a:extLst>
                <a:ext uri="{FF2B5EF4-FFF2-40B4-BE49-F238E27FC236}">
                  <a16:creationId xmlns:a16="http://schemas.microsoft.com/office/drawing/2014/main" xmlns="" id="{60413C4C-DF4A-45CE-B84E-B72E2B7643C2}"/>
                </a:ext>
              </a:extLst>
            </p:cNvPr>
            <p:cNvSpPr/>
            <p:nvPr/>
          </p:nvSpPr>
          <p:spPr>
            <a:xfrm>
              <a:off x="7452836" y="244459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03" name="Freeform: Shape 502">
              <a:extLst>
                <a:ext uri="{FF2B5EF4-FFF2-40B4-BE49-F238E27FC236}">
                  <a16:creationId xmlns:a16="http://schemas.microsoft.com/office/drawing/2014/main" xmlns="" id="{7349DEA5-297E-44A1-AC8C-FB8A646597F6}"/>
                </a:ext>
              </a:extLst>
            </p:cNvPr>
            <p:cNvSpPr/>
            <p:nvPr/>
          </p:nvSpPr>
          <p:spPr>
            <a:xfrm>
              <a:off x="7468076" y="2420778"/>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lnTo>
                    <a:pt x="8096" y="7144"/>
                  </a:lnTo>
                  <a:cubicBezTo>
                    <a:pt x="8096" y="8096"/>
                    <a:pt x="8096"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504" name="Freeform: Shape 503">
              <a:extLst>
                <a:ext uri="{FF2B5EF4-FFF2-40B4-BE49-F238E27FC236}">
                  <a16:creationId xmlns:a16="http://schemas.microsoft.com/office/drawing/2014/main" xmlns="" id="{36C5E1FA-955D-4EF1-B3F5-A7D1D81659E9}"/>
                </a:ext>
              </a:extLst>
            </p:cNvPr>
            <p:cNvSpPr/>
            <p:nvPr/>
          </p:nvSpPr>
          <p:spPr>
            <a:xfrm>
              <a:off x="7562903" y="2436018"/>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7144"/>
                    <a:pt x="6615"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505" name="Freeform: Shape 504">
              <a:extLst>
                <a:ext uri="{FF2B5EF4-FFF2-40B4-BE49-F238E27FC236}">
                  <a16:creationId xmlns:a16="http://schemas.microsoft.com/office/drawing/2014/main" xmlns="" id="{C207329B-6009-4D05-B52D-58BD90219D7A}"/>
                </a:ext>
              </a:extLst>
            </p:cNvPr>
            <p:cNvSpPr/>
            <p:nvPr/>
          </p:nvSpPr>
          <p:spPr>
            <a:xfrm>
              <a:off x="7502366" y="2434113"/>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8096" y="8096"/>
                    <a:pt x="8096" y="8096"/>
                  </a:cubicBezTo>
                  <a:cubicBezTo>
                    <a:pt x="8096" y="8096"/>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06" name="Freeform: Shape 505">
              <a:extLst>
                <a:ext uri="{FF2B5EF4-FFF2-40B4-BE49-F238E27FC236}">
                  <a16:creationId xmlns:a16="http://schemas.microsoft.com/office/drawing/2014/main" xmlns="" id="{D3B0E3B7-0F42-499E-BCC2-959685AE7501}"/>
                </a:ext>
              </a:extLst>
            </p:cNvPr>
            <p:cNvSpPr/>
            <p:nvPr/>
          </p:nvSpPr>
          <p:spPr>
            <a:xfrm>
              <a:off x="7468076" y="2423212"/>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7144" y="7567"/>
                    <a:pt x="8096"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507" name="Freeform: Shape 506">
              <a:extLst>
                <a:ext uri="{FF2B5EF4-FFF2-40B4-BE49-F238E27FC236}">
                  <a16:creationId xmlns:a16="http://schemas.microsoft.com/office/drawing/2014/main" xmlns="" id="{7F86404D-A987-477D-B328-C9F58A844C39}"/>
                </a:ext>
              </a:extLst>
            </p:cNvPr>
            <p:cNvSpPr/>
            <p:nvPr/>
          </p:nvSpPr>
          <p:spPr>
            <a:xfrm>
              <a:off x="7445216" y="242554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7144"/>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08" name="Freeform: Shape 507">
              <a:extLst>
                <a:ext uri="{FF2B5EF4-FFF2-40B4-BE49-F238E27FC236}">
                  <a16:creationId xmlns:a16="http://schemas.microsoft.com/office/drawing/2014/main" xmlns="" id="{DD9B3887-6E5B-4C34-BE28-0F7CFA29678A}"/>
                </a:ext>
              </a:extLst>
            </p:cNvPr>
            <p:cNvSpPr/>
            <p:nvPr/>
          </p:nvSpPr>
          <p:spPr>
            <a:xfrm>
              <a:off x="7446698" y="2444591"/>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7567" y="7144"/>
                    <a:pt x="6615" y="7144"/>
                    <a:pt x="7567" y="7144"/>
                  </a:cubicBezTo>
                  <a:lnTo>
                    <a:pt x="7567" y="7144"/>
                  </a:lnTo>
                  <a:close/>
                </a:path>
              </a:pathLst>
            </a:custGeom>
            <a:grpFill/>
            <a:ln w="9525" cap="flat">
              <a:noFill/>
              <a:prstDash val="solid"/>
              <a:miter/>
            </a:ln>
          </p:spPr>
          <p:txBody>
            <a:bodyPr rtlCol="0" anchor="ctr"/>
            <a:lstStyle/>
            <a:p>
              <a:endParaRPr lang="en-US">
                <a:solidFill>
                  <a:prstClr val="black"/>
                </a:solidFill>
              </a:endParaRPr>
            </a:p>
          </p:txBody>
        </p:sp>
        <p:sp>
          <p:nvSpPr>
            <p:cNvPr id="509" name="Freeform: Shape 508">
              <a:extLst>
                <a:ext uri="{FF2B5EF4-FFF2-40B4-BE49-F238E27FC236}">
                  <a16:creationId xmlns:a16="http://schemas.microsoft.com/office/drawing/2014/main" xmlns="" id="{0F65CC33-11A8-469C-B805-C09B1E3C904F}"/>
                </a:ext>
              </a:extLst>
            </p:cNvPr>
            <p:cNvSpPr/>
            <p:nvPr/>
          </p:nvSpPr>
          <p:spPr>
            <a:xfrm>
              <a:off x="7420451" y="2432208"/>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8096"/>
                  </a:lnTo>
                  <a:cubicBezTo>
                    <a:pt x="7144" y="8096"/>
                    <a:pt x="7144"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510" name="Freeform: Shape 509">
              <a:extLst>
                <a:ext uri="{FF2B5EF4-FFF2-40B4-BE49-F238E27FC236}">
                  <a16:creationId xmlns:a16="http://schemas.microsoft.com/office/drawing/2014/main" xmlns="" id="{999B29B8-19EA-4DA2-A568-6E82FF91C956}"/>
                </a:ext>
              </a:extLst>
            </p:cNvPr>
            <p:cNvSpPr/>
            <p:nvPr/>
          </p:nvSpPr>
          <p:spPr>
            <a:xfrm>
              <a:off x="7444264" y="243982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11" name="Freeform: Shape 510">
              <a:extLst>
                <a:ext uri="{FF2B5EF4-FFF2-40B4-BE49-F238E27FC236}">
                  <a16:creationId xmlns:a16="http://schemas.microsoft.com/office/drawing/2014/main" xmlns="" id="{14252505-0099-42FB-9784-F79CC42E3F05}"/>
                </a:ext>
              </a:extLst>
            </p:cNvPr>
            <p:cNvSpPr/>
            <p:nvPr/>
          </p:nvSpPr>
          <p:spPr>
            <a:xfrm>
              <a:off x="7581001" y="2455068"/>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7144"/>
                    <a:pt x="6615" y="9049"/>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512" name="Freeform: Shape 511">
              <a:extLst>
                <a:ext uri="{FF2B5EF4-FFF2-40B4-BE49-F238E27FC236}">
                  <a16:creationId xmlns:a16="http://schemas.microsoft.com/office/drawing/2014/main" xmlns="" id="{7D794CE7-D147-42E3-9E09-F1A33DDACFFF}"/>
                </a:ext>
              </a:extLst>
            </p:cNvPr>
            <p:cNvSpPr/>
            <p:nvPr/>
          </p:nvSpPr>
          <p:spPr>
            <a:xfrm>
              <a:off x="7584281" y="2444591"/>
              <a:ext cx="9525" cy="9525"/>
            </a:xfrm>
            <a:custGeom>
              <a:avLst/>
              <a:gdLst>
                <a:gd name="connsiteX0" fmla="*/ 7144 w 9525"/>
                <a:gd name="connsiteY0" fmla="*/ 8096 h 9525"/>
                <a:gd name="connsiteX1" fmla="*/ 8096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lnTo>
                    <a:pt x="8096" y="7144"/>
                  </a:lnTo>
                  <a:cubicBezTo>
                    <a:pt x="7144" y="7144"/>
                    <a:pt x="7144" y="8096"/>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513" name="Freeform: Shape 512">
              <a:extLst>
                <a:ext uri="{FF2B5EF4-FFF2-40B4-BE49-F238E27FC236}">
                  <a16:creationId xmlns:a16="http://schemas.microsoft.com/office/drawing/2014/main" xmlns="" id="{03884BAB-DC43-4C8B-B1B8-D927E64C0869}"/>
                </a:ext>
              </a:extLst>
            </p:cNvPr>
            <p:cNvSpPr/>
            <p:nvPr/>
          </p:nvSpPr>
          <p:spPr>
            <a:xfrm>
              <a:off x="7518559" y="2442160"/>
              <a:ext cx="9525" cy="9525"/>
            </a:xfrm>
            <a:custGeom>
              <a:avLst/>
              <a:gdLst>
                <a:gd name="connsiteX0" fmla="*/ 7144 w 9525"/>
                <a:gd name="connsiteY0" fmla="*/ 7670 h 9525"/>
                <a:gd name="connsiteX1" fmla="*/ 8096 w 9525"/>
                <a:gd name="connsiteY1" fmla="*/ 10527 h 9525"/>
                <a:gd name="connsiteX2" fmla="*/ 7144 w 9525"/>
                <a:gd name="connsiteY2" fmla="*/ 7670 h 9525"/>
              </a:gdLst>
              <a:ahLst/>
              <a:cxnLst>
                <a:cxn ang="0">
                  <a:pos x="connsiteX0" y="connsiteY0"/>
                </a:cxn>
                <a:cxn ang="0">
                  <a:pos x="connsiteX1" y="connsiteY1"/>
                </a:cxn>
                <a:cxn ang="0">
                  <a:pos x="connsiteX2" y="connsiteY2"/>
                </a:cxn>
              </a:cxnLst>
              <a:rect l="l" t="t" r="r" b="b"/>
              <a:pathLst>
                <a:path w="9525" h="9525">
                  <a:moveTo>
                    <a:pt x="7144" y="7670"/>
                  </a:moveTo>
                  <a:cubicBezTo>
                    <a:pt x="7144" y="8622"/>
                    <a:pt x="8096" y="9575"/>
                    <a:pt x="8096" y="10527"/>
                  </a:cubicBezTo>
                  <a:cubicBezTo>
                    <a:pt x="9049" y="9575"/>
                    <a:pt x="8096" y="5765"/>
                    <a:pt x="7144" y="7670"/>
                  </a:cubicBezTo>
                  <a:close/>
                </a:path>
              </a:pathLst>
            </a:custGeom>
            <a:grpFill/>
            <a:ln w="9525" cap="flat">
              <a:noFill/>
              <a:prstDash val="solid"/>
              <a:miter/>
            </a:ln>
          </p:spPr>
          <p:txBody>
            <a:bodyPr rtlCol="0" anchor="ctr"/>
            <a:lstStyle/>
            <a:p>
              <a:endParaRPr lang="en-US">
                <a:solidFill>
                  <a:prstClr val="black"/>
                </a:solidFill>
              </a:endParaRPr>
            </a:p>
          </p:txBody>
        </p:sp>
        <p:sp>
          <p:nvSpPr>
            <p:cNvPr id="514" name="Freeform: Shape 513">
              <a:extLst>
                <a:ext uri="{FF2B5EF4-FFF2-40B4-BE49-F238E27FC236}">
                  <a16:creationId xmlns:a16="http://schemas.microsoft.com/office/drawing/2014/main" xmlns="" id="{A331F8F7-CA21-406C-8D8F-960BABE14F35}"/>
                </a:ext>
              </a:extLst>
            </p:cNvPr>
            <p:cNvSpPr/>
            <p:nvPr/>
          </p:nvSpPr>
          <p:spPr>
            <a:xfrm>
              <a:off x="7576661" y="2493168"/>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7144" y="8096"/>
                    <a:pt x="7144" y="7144"/>
                    <a:pt x="8096" y="7144"/>
                  </a:cubicBezTo>
                  <a:cubicBezTo>
                    <a:pt x="7144" y="8096"/>
                    <a:pt x="7144" y="9049"/>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515" name="Freeform: Shape 514">
              <a:extLst>
                <a:ext uri="{FF2B5EF4-FFF2-40B4-BE49-F238E27FC236}">
                  <a16:creationId xmlns:a16="http://schemas.microsoft.com/office/drawing/2014/main" xmlns="" id="{F794D562-E023-421B-9962-41F634AE7C05}"/>
                </a:ext>
              </a:extLst>
            </p:cNvPr>
            <p:cNvSpPr/>
            <p:nvPr/>
          </p:nvSpPr>
          <p:spPr>
            <a:xfrm>
              <a:off x="7576661" y="2491263"/>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lnTo>
                    <a:pt x="8096" y="7144"/>
                  </a:lnTo>
                  <a:cubicBezTo>
                    <a:pt x="8096" y="8096"/>
                    <a:pt x="7144" y="9049"/>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516" name="Freeform: Shape 515">
              <a:extLst>
                <a:ext uri="{FF2B5EF4-FFF2-40B4-BE49-F238E27FC236}">
                  <a16:creationId xmlns:a16="http://schemas.microsoft.com/office/drawing/2014/main" xmlns="" id="{1F4F3992-A23B-465D-9CC3-61EC70EAF9BC}"/>
                </a:ext>
              </a:extLst>
            </p:cNvPr>
            <p:cNvSpPr/>
            <p:nvPr/>
          </p:nvSpPr>
          <p:spPr>
            <a:xfrm>
              <a:off x="7519088" y="2496264"/>
              <a:ext cx="9525" cy="9525"/>
            </a:xfrm>
            <a:custGeom>
              <a:avLst/>
              <a:gdLst>
                <a:gd name="connsiteX0" fmla="*/ 7567 w 9525"/>
                <a:gd name="connsiteY0" fmla="*/ 7858 h 9525"/>
                <a:gd name="connsiteX1" fmla="*/ 7567 w 9525"/>
                <a:gd name="connsiteY1" fmla="*/ 7858 h 9525"/>
                <a:gd name="connsiteX2" fmla="*/ 7567 w 9525"/>
                <a:gd name="connsiteY2" fmla="*/ 7858 h 9525"/>
              </a:gdLst>
              <a:ahLst/>
              <a:cxnLst>
                <a:cxn ang="0">
                  <a:pos x="connsiteX0" y="connsiteY0"/>
                </a:cxn>
                <a:cxn ang="0">
                  <a:pos x="connsiteX1" y="connsiteY1"/>
                </a:cxn>
                <a:cxn ang="0">
                  <a:pos x="connsiteX2" y="connsiteY2"/>
                </a:cxn>
              </a:cxnLst>
              <a:rect l="l" t="t" r="r" b="b"/>
              <a:pathLst>
                <a:path w="9525" h="9525">
                  <a:moveTo>
                    <a:pt x="7567" y="7858"/>
                  </a:moveTo>
                  <a:cubicBezTo>
                    <a:pt x="7567" y="6906"/>
                    <a:pt x="6615" y="6906"/>
                    <a:pt x="7567" y="7858"/>
                  </a:cubicBezTo>
                  <a:cubicBezTo>
                    <a:pt x="6615" y="7858"/>
                    <a:pt x="7567" y="7858"/>
                    <a:pt x="7567" y="7858"/>
                  </a:cubicBezTo>
                  <a:close/>
                </a:path>
              </a:pathLst>
            </a:custGeom>
            <a:grpFill/>
            <a:ln w="9525" cap="flat">
              <a:noFill/>
              <a:prstDash val="solid"/>
              <a:miter/>
            </a:ln>
          </p:spPr>
          <p:txBody>
            <a:bodyPr rtlCol="0" anchor="ctr"/>
            <a:lstStyle/>
            <a:p>
              <a:endParaRPr lang="en-US">
                <a:solidFill>
                  <a:prstClr val="black"/>
                </a:solidFill>
              </a:endParaRPr>
            </a:p>
          </p:txBody>
        </p:sp>
        <p:sp>
          <p:nvSpPr>
            <p:cNvPr id="517" name="Freeform: Shape 516">
              <a:extLst>
                <a:ext uri="{FF2B5EF4-FFF2-40B4-BE49-F238E27FC236}">
                  <a16:creationId xmlns:a16="http://schemas.microsoft.com/office/drawing/2014/main" xmlns="" id="{0D7CD9BA-B039-475E-A917-8E526B4495FE}"/>
                </a:ext>
              </a:extLst>
            </p:cNvPr>
            <p:cNvSpPr/>
            <p:nvPr/>
          </p:nvSpPr>
          <p:spPr>
            <a:xfrm>
              <a:off x="7585722" y="2430169"/>
              <a:ext cx="9525" cy="28575"/>
            </a:xfrm>
            <a:custGeom>
              <a:avLst/>
              <a:gdLst>
                <a:gd name="connsiteX0" fmla="*/ 7608 w 9525"/>
                <a:gd name="connsiteY0" fmla="*/ 23471 h 28575"/>
                <a:gd name="connsiteX1" fmla="*/ 7608 w 9525"/>
                <a:gd name="connsiteY1" fmla="*/ 23471 h 28575"/>
              </a:gdLst>
              <a:ahLst/>
              <a:cxnLst>
                <a:cxn ang="0">
                  <a:pos x="connsiteX0" y="connsiteY0"/>
                </a:cxn>
                <a:cxn ang="0">
                  <a:pos x="connsiteX1" y="connsiteY1"/>
                </a:cxn>
              </a:cxnLst>
              <a:rect l="l" t="t" r="r" b="b"/>
              <a:pathLst>
                <a:path w="9525" h="28575">
                  <a:moveTo>
                    <a:pt x="7608" y="23471"/>
                  </a:moveTo>
                  <a:cubicBezTo>
                    <a:pt x="10465" y="-6057"/>
                    <a:pt x="5703" y="11088"/>
                    <a:pt x="7608" y="23471"/>
                  </a:cubicBezTo>
                  <a:close/>
                </a:path>
              </a:pathLst>
            </a:custGeom>
            <a:grpFill/>
            <a:ln w="9525" cap="flat">
              <a:noFill/>
              <a:prstDash val="solid"/>
              <a:miter/>
            </a:ln>
          </p:spPr>
          <p:txBody>
            <a:bodyPr rtlCol="0" anchor="ctr"/>
            <a:lstStyle/>
            <a:p>
              <a:endParaRPr lang="en-US">
                <a:solidFill>
                  <a:prstClr val="black"/>
                </a:solidFill>
              </a:endParaRPr>
            </a:p>
          </p:txBody>
        </p:sp>
        <p:sp>
          <p:nvSpPr>
            <p:cNvPr id="518" name="Freeform: Shape 517">
              <a:extLst>
                <a:ext uri="{FF2B5EF4-FFF2-40B4-BE49-F238E27FC236}">
                  <a16:creationId xmlns:a16="http://schemas.microsoft.com/office/drawing/2014/main" xmlns="" id="{BCE4288C-6874-428E-9545-EF23307A5B54}"/>
                </a:ext>
              </a:extLst>
            </p:cNvPr>
            <p:cNvSpPr/>
            <p:nvPr/>
          </p:nvSpPr>
          <p:spPr>
            <a:xfrm>
              <a:off x="7582376" y="2482267"/>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7144" y="7567"/>
                    <a:pt x="8096"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519" name="Freeform: Shape 518">
              <a:extLst>
                <a:ext uri="{FF2B5EF4-FFF2-40B4-BE49-F238E27FC236}">
                  <a16:creationId xmlns:a16="http://schemas.microsoft.com/office/drawing/2014/main" xmlns="" id="{9D65D35E-6B82-4B05-83C1-B7A051980A13}"/>
                </a:ext>
              </a:extLst>
            </p:cNvPr>
            <p:cNvSpPr/>
            <p:nvPr/>
          </p:nvSpPr>
          <p:spPr>
            <a:xfrm>
              <a:off x="7421404" y="2516028"/>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9049"/>
                  </a:ln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20" name="Freeform: Shape 519">
              <a:extLst>
                <a:ext uri="{FF2B5EF4-FFF2-40B4-BE49-F238E27FC236}">
                  <a16:creationId xmlns:a16="http://schemas.microsoft.com/office/drawing/2014/main" xmlns="" id="{14D7DA7E-CA87-449C-83C2-AE5897EEC658}"/>
                </a:ext>
              </a:extLst>
            </p:cNvPr>
            <p:cNvSpPr/>
            <p:nvPr/>
          </p:nvSpPr>
          <p:spPr>
            <a:xfrm>
              <a:off x="7580471" y="246268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521" name="Freeform: Shape 520">
              <a:extLst>
                <a:ext uri="{FF2B5EF4-FFF2-40B4-BE49-F238E27FC236}">
                  <a16:creationId xmlns:a16="http://schemas.microsoft.com/office/drawing/2014/main" xmlns="" id="{495B0D20-C04E-4B06-8F02-0782D44AD442}"/>
                </a:ext>
              </a:extLst>
            </p:cNvPr>
            <p:cNvSpPr/>
            <p:nvPr/>
          </p:nvSpPr>
          <p:spPr>
            <a:xfrm>
              <a:off x="7429976" y="251602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522" name="Freeform: Shape 521">
              <a:extLst>
                <a:ext uri="{FF2B5EF4-FFF2-40B4-BE49-F238E27FC236}">
                  <a16:creationId xmlns:a16="http://schemas.microsoft.com/office/drawing/2014/main" xmlns="" id="{BF16ADF4-A695-4D50-8784-FBCD5AFA94A4}"/>
                </a:ext>
              </a:extLst>
            </p:cNvPr>
            <p:cNvSpPr/>
            <p:nvPr/>
          </p:nvSpPr>
          <p:spPr>
            <a:xfrm>
              <a:off x="7430929" y="242649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23" name="Freeform: Shape 522">
              <a:extLst>
                <a:ext uri="{FF2B5EF4-FFF2-40B4-BE49-F238E27FC236}">
                  <a16:creationId xmlns:a16="http://schemas.microsoft.com/office/drawing/2014/main" xmlns="" id="{F5450C3C-5A2E-418E-B5A9-7A04008C3600}"/>
                </a:ext>
              </a:extLst>
            </p:cNvPr>
            <p:cNvSpPr/>
            <p:nvPr/>
          </p:nvSpPr>
          <p:spPr>
            <a:xfrm>
              <a:off x="7429976" y="251602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524" name="Freeform: Shape 523">
              <a:extLst>
                <a:ext uri="{FF2B5EF4-FFF2-40B4-BE49-F238E27FC236}">
                  <a16:creationId xmlns:a16="http://schemas.microsoft.com/office/drawing/2014/main" xmlns="" id="{0CBA7698-5062-460E-98A8-B09989B6D170}"/>
                </a:ext>
              </a:extLst>
            </p:cNvPr>
            <p:cNvSpPr/>
            <p:nvPr/>
          </p:nvSpPr>
          <p:spPr>
            <a:xfrm>
              <a:off x="7470934" y="2498883"/>
              <a:ext cx="9525" cy="9525"/>
            </a:xfrm>
            <a:custGeom>
              <a:avLst/>
              <a:gdLst>
                <a:gd name="connsiteX0" fmla="*/ 7144 w 9525"/>
                <a:gd name="connsiteY0" fmla="*/ 8096 h 9525"/>
                <a:gd name="connsiteX1" fmla="*/ 7144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7144" y="8096"/>
                    <a:pt x="7144" y="7144"/>
                    <a:pt x="7144" y="7144"/>
                  </a:cubicBezTo>
                  <a:cubicBezTo>
                    <a:pt x="7144" y="7144"/>
                    <a:pt x="7144" y="7144"/>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525" name="Freeform: Shape 524">
              <a:extLst>
                <a:ext uri="{FF2B5EF4-FFF2-40B4-BE49-F238E27FC236}">
                  <a16:creationId xmlns:a16="http://schemas.microsoft.com/office/drawing/2014/main" xmlns="" id="{A771278B-79F4-4F6F-ADC9-99620F067776}"/>
                </a:ext>
              </a:extLst>
            </p:cNvPr>
            <p:cNvSpPr/>
            <p:nvPr/>
          </p:nvSpPr>
          <p:spPr>
            <a:xfrm>
              <a:off x="7462361" y="249412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526" name="Freeform: Shape 525">
              <a:extLst>
                <a:ext uri="{FF2B5EF4-FFF2-40B4-BE49-F238E27FC236}">
                  <a16:creationId xmlns:a16="http://schemas.microsoft.com/office/drawing/2014/main" xmlns="" id="{5CDA3E53-60F0-49EA-8740-A5CE5F82C2F0}"/>
                </a:ext>
              </a:extLst>
            </p:cNvPr>
            <p:cNvSpPr/>
            <p:nvPr/>
          </p:nvSpPr>
          <p:spPr>
            <a:xfrm>
              <a:off x="7514034" y="2424588"/>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cubicBezTo>
                    <a:pt x="6906" y="7144"/>
                    <a:pt x="6906" y="7144"/>
                    <a:pt x="7858" y="7144"/>
                  </a:cubicBezTo>
                  <a:cubicBezTo>
                    <a:pt x="6906" y="7144"/>
                    <a:pt x="7858"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527" name="Freeform: Shape 526">
              <a:extLst>
                <a:ext uri="{FF2B5EF4-FFF2-40B4-BE49-F238E27FC236}">
                  <a16:creationId xmlns:a16="http://schemas.microsoft.com/office/drawing/2014/main" xmlns="" id="{D95D07F3-133A-4CC7-8BE6-C0063CCCA944}"/>
                </a:ext>
              </a:extLst>
            </p:cNvPr>
            <p:cNvSpPr/>
            <p:nvPr/>
          </p:nvSpPr>
          <p:spPr>
            <a:xfrm>
              <a:off x="7429976" y="2516981"/>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8096"/>
                    <a:pt x="7144" y="9049"/>
                  </a:cubicBez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28" name="Freeform: Shape 527">
              <a:extLst>
                <a:ext uri="{FF2B5EF4-FFF2-40B4-BE49-F238E27FC236}">
                  <a16:creationId xmlns:a16="http://schemas.microsoft.com/office/drawing/2014/main" xmlns="" id="{086C44FD-9707-4FB9-8A8F-108440B525D4}"/>
                </a:ext>
              </a:extLst>
            </p:cNvPr>
            <p:cNvSpPr/>
            <p:nvPr/>
          </p:nvSpPr>
          <p:spPr>
            <a:xfrm>
              <a:off x="7481411" y="247792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29" name="Freeform: Shape 528">
              <a:extLst>
                <a:ext uri="{FF2B5EF4-FFF2-40B4-BE49-F238E27FC236}">
                  <a16:creationId xmlns:a16="http://schemas.microsoft.com/office/drawing/2014/main" xmlns="" id="{2F330BC7-0270-4BC3-A40E-93007A06202E}"/>
                </a:ext>
              </a:extLst>
            </p:cNvPr>
            <p:cNvSpPr/>
            <p:nvPr/>
          </p:nvSpPr>
          <p:spPr>
            <a:xfrm>
              <a:off x="7484297" y="2471605"/>
              <a:ext cx="9525" cy="19050"/>
            </a:xfrm>
            <a:custGeom>
              <a:avLst/>
              <a:gdLst>
                <a:gd name="connsiteX0" fmla="*/ 9020 w 9525"/>
                <a:gd name="connsiteY0" fmla="*/ 16325 h 19050"/>
                <a:gd name="connsiteX1" fmla="*/ 9020 w 9525"/>
                <a:gd name="connsiteY1" fmla="*/ 16325 h 19050"/>
              </a:gdLst>
              <a:ahLst/>
              <a:cxnLst>
                <a:cxn ang="0">
                  <a:pos x="connsiteX0" y="connsiteY0"/>
                </a:cxn>
                <a:cxn ang="0">
                  <a:pos x="connsiteX1" y="connsiteY1"/>
                </a:cxn>
              </a:cxnLst>
              <a:rect l="l" t="t" r="r" b="b"/>
              <a:pathLst>
                <a:path w="9525" h="19050">
                  <a:moveTo>
                    <a:pt x="9020" y="16325"/>
                  </a:moveTo>
                  <a:cubicBezTo>
                    <a:pt x="12830" y="-6535"/>
                    <a:pt x="3305" y="21087"/>
                    <a:pt x="9020" y="16325"/>
                  </a:cubicBezTo>
                  <a:close/>
                </a:path>
              </a:pathLst>
            </a:custGeom>
            <a:grpFill/>
            <a:ln w="9525" cap="flat">
              <a:noFill/>
              <a:prstDash val="solid"/>
              <a:miter/>
            </a:ln>
          </p:spPr>
          <p:txBody>
            <a:bodyPr rtlCol="0" anchor="ctr"/>
            <a:lstStyle/>
            <a:p>
              <a:endParaRPr lang="en-US">
                <a:solidFill>
                  <a:prstClr val="black"/>
                </a:solidFill>
              </a:endParaRPr>
            </a:p>
          </p:txBody>
        </p:sp>
        <p:sp>
          <p:nvSpPr>
            <p:cNvPr id="530" name="Freeform: Shape 529">
              <a:extLst>
                <a:ext uri="{FF2B5EF4-FFF2-40B4-BE49-F238E27FC236}">
                  <a16:creationId xmlns:a16="http://schemas.microsoft.com/office/drawing/2014/main" xmlns="" id="{6E9482A2-29A7-454C-85E5-7DA005588191}"/>
                </a:ext>
              </a:extLst>
            </p:cNvPr>
            <p:cNvSpPr/>
            <p:nvPr/>
          </p:nvSpPr>
          <p:spPr>
            <a:xfrm>
              <a:off x="7485751" y="2481738"/>
              <a:ext cx="9525" cy="9525"/>
            </a:xfrm>
            <a:custGeom>
              <a:avLst/>
              <a:gdLst>
                <a:gd name="connsiteX0" fmla="*/ 7567 w 9525"/>
                <a:gd name="connsiteY0" fmla="*/ 7144 h 9525"/>
                <a:gd name="connsiteX1" fmla="*/ 7567 w 9525"/>
                <a:gd name="connsiteY1" fmla="*/ 8096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7567" y="7144"/>
                    <a:pt x="7567" y="8096"/>
                    <a:pt x="7567" y="8096"/>
                  </a:cubicBezTo>
                  <a:cubicBezTo>
                    <a:pt x="6615" y="8096"/>
                    <a:pt x="7567" y="8096"/>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531" name="Freeform: Shape 530">
              <a:extLst>
                <a:ext uri="{FF2B5EF4-FFF2-40B4-BE49-F238E27FC236}">
                  <a16:creationId xmlns:a16="http://schemas.microsoft.com/office/drawing/2014/main" xmlns="" id="{455D90A7-53EB-4157-B06A-B09430B99830}"/>
                </a:ext>
              </a:extLst>
            </p:cNvPr>
            <p:cNvSpPr/>
            <p:nvPr/>
          </p:nvSpPr>
          <p:spPr>
            <a:xfrm>
              <a:off x="7501414" y="2486739"/>
              <a:ext cx="9525" cy="9525"/>
            </a:xfrm>
            <a:custGeom>
              <a:avLst/>
              <a:gdLst>
                <a:gd name="connsiteX0" fmla="*/ 7144 w 9525"/>
                <a:gd name="connsiteY0" fmla="*/ 7858 h 9525"/>
                <a:gd name="connsiteX1" fmla="*/ 7144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cubicBezTo>
                    <a:pt x="7144" y="7858"/>
                    <a:pt x="7144" y="6906"/>
                    <a:pt x="7144" y="7858"/>
                  </a:cubicBezTo>
                  <a:cubicBezTo>
                    <a:pt x="7144" y="6906"/>
                    <a:pt x="7144"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532" name="Freeform: Shape 531">
              <a:extLst>
                <a:ext uri="{FF2B5EF4-FFF2-40B4-BE49-F238E27FC236}">
                  <a16:creationId xmlns:a16="http://schemas.microsoft.com/office/drawing/2014/main" xmlns="" id="{D36C8E6C-9D3A-4FF1-A206-85F3A7E6CDFB}"/>
                </a:ext>
              </a:extLst>
            </p:cNvPr>
            <p:cNvSpPr/>
            <p:nvPr/>
          </p:nvSpPr>
          <p:spPr>
            <a:xfrm>
              <a:off x="7394734" y="248554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10001"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33" name="Freeform: Shape 532">
              <a:extLst>
                <a:ext uri="{FF2B5EF4-FFF2-40B4-BE49-F238E27FC236}">
                  <a16:creationId xmlns:a16="http://schemas.microsoft.com/office/drawing/2014/main" xmlns="" id="{495C8725-D6E4-46B9-A291-FF663C140C45}"/>
                </a:ext>
              </a:extLst>
            </p:cNvPr>
            <p:cNvSpPr/>
            <p:nvPr/>
          </p:nvSpPr>
          <p:spPr>
            <a:xfrm>
              <a:off x="7536233" y="2463366"/>
              <a:ext cx="9525" cy="9525"/>
            </a:xfrm>
            <a:custGeom>
              <a:avLst/>
              <a:gdLst>
                <a:gd name="connsiteX0" fmla="*/ 7567 w 9525"/>
                <a:gd name="connsiteY0" fmla="*/ 7419 h 9525"/>
                <a:gd name="connsiteX1" fmla="*/ 7567 w 9525"/>
                <a:gd name="connsiteY1" fmla="*/ 7419 h 9525"/>
              </a:gdLst>
              <a:ahLst/>
              <a:cxnLst>
                <a:cxn ang="0">
                  <a:pos x="connsiteX0" y="connsiteY0"/>
                </a:cxn>
                <a:cxn ang="0">
                  <a:pos x="connsiteX1" y="connsiteY1"/>
                </a:cxn>
              </a:cxnLst>
              <a:rect l="l" t="t" r="r" b="b"/>
              <a:pathLst>
                <a:path w="9525" h="9525">
                  <a:moveTo>
                    <a:pt x="7567" y="7419"/>
                  </a:moveTo>
                  <a:cubicBezTo>
                    <a:pt x="6615" y="6466"/>
                    <a:pt x="7567" y="8371"/>
                    <a:pt x="7567" y="7419"/>
                  </a:cubicBezTo>
                  <a:close/>
                </a:path>
              </a:pathLst>
            </a:custGeom>
            <a:grpFill/>
            <a:ln w="9525" cap="flat">
              <a:noFill/>
              <a:prstDash val="solid"/>
              <a:miter/>
            </a:ln>
          </p:spPr>
          <p:txBody>
            <a:bodyPr rtlCol="0" anchor="ctr"/>
            <a:lstStyle/>
            <a:p>
              <a:endParaRPr lang="en-US">
                <a:solidFill>
                  <a:prstClr val="black"/>
                </a:solidFill>
              </a:endParaRPr>
            </a:p>
          </p:txBody>
        </p:sp>
        <p:sp>
          <p:nvSpPr>
            <p:cNvPr id="534" name="Freeform: Shape 533">
              <a:extLst>
                <a:ext uri="{FF2B5EF4-FFF2-40B4-BE49-F238E27FC236}">
                  <a16:creationId xmlns:a16="http://schemas.microsoft.com/office/drawing/2014/main" xmlns="" id="{915C717F-040D-462A-A302-8C444AB00697}"/>
                </a:ext>
              </a:extLst>
            </p:cNvPr>
            <p:cNvSpPr/>
            <p:nvPr/>
          </p:nvSpPr>
          <p:spPr>
            <a:xfrm>
              <a:off x="7487126" y="2471261"/>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9049"/>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35" name="Freeform: Shape 534">
              <a:extLst>
                <a:ext uri="{FF2B5EF4-FFF2-40B4-BE49-F238E27FC236}">
                  <a16:creationId xmlns:a16="http://schemas.microsoft.com/office/drawing/2014/main" xmlns="" id="{83F90A75-A133-4DB3-B6CF-FA1A23D42BFE}"/>
                </a:ext>
              </a:extLst>
            </p:cNvPr>
            <p:cNvSpPr/>
            <p:nvPr/>
          </p:nvSpPr>
          <p:spPr>
            <a:xfrm>
              <a:off x="7538561" y="247126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11906"/>
                    <a:pt x="9049"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36" name="Freeform: Shape 535">
              <a:extLst>
                <a:ext uri="{FF2B5EF4-FFF2-40B4-BE49-F238E27FC236}">
                  <a16:creationId xmlns:a16="http://schemas.microsoft.com/office/drawing/2014/main" xmlns="" id="{3DC24FCA-BD8E-46AE-8596-8975604D9AEA}"/>
                </a:ext>
              </a:extLst>
            </p:cNvPr>
            <p:cNvSpPr/>
            <p:nvPr/>
          </p:nvSpPr>
          <p:spPr>
            <a:xfrm>
              <a:off x="7540466" y="247221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537" name="Freeform: Shape 536">
              <a:extLst>
                <a:ext uri="{FF2B5EF4-FFF2-40B4-BE49-F238E27FC236}">
                  <a16:creationId xmlns:a16="http://schemas.microsoft.com/office/drawing/2014/main" xmlns="" id="{E2F5C8C1-AFEC-40A3-890D-32916C65A452}"/>
                </a:ext>
              </a:extLst>
            </p:cNvPr>
            <p:cNvSpPr/>
            <p:nvPr/>
          </p:nvSpPr>
          <p:spPr>
            <a:xfrm>
              <a:off x="7246144" y="2403977"/>
              <a:ext cx="352425" cy="133350"/>
            </a:xfrm>
            <a:custGeom>
              <a:avLst/>
              <a:gdLst>
                <a:gd name="connsiteX0" fmla="*/ 154781 w 352425"/>
                <a:gd name="connsiteY0" fmla="*/ 87762 h 133350"/>
                <a:gd name="connsiteX1" fmla="*/ 7144 w 352425"/>
                <a:gd name="connsiteY1" fmla="*/ 94430 h 133350"/>
                <a:gd name="connsiteX2" fmla="*/ 164306 w 352425"/>
                <a:gd name="connsiteY2" fmla="*/ 36327 h 133350"/>
                <a:gd name="connsiteX3" fmla="*/ 141446 w 352425"/>
                <a:gd name="connsiteY3" fmla="*/ 43947 h 133350"/>
                <a:gd name="connsiteX4" fmla="*/ 190976 w 352425"/>
                <a:gd name="connsiteY4" fmla="*/ 47757 h 133350"/>
                <a:gd name="connsiteX5" fmla="*/ 219551 w 352425"/>
                <a:gd name="connsiteY5" fmla="*/ 37280 h 133350"/>
                <a:gd name="connsiteX6" fmla="*/ 204311 w 352425"/>
                <a:gd name="connsiteY6" fmla="*/ 26802 h 133350"/>
                <a:gd name="connsiteX7" fmla="*/ 222409 w 352425"/>
                <a:gd name="connsiteY7" fmla="*/ 58235 h 133350"/>
                <a:gd name="connsiteX8" fmla="*/ 221456 w 352425"/>
                <a:gd name="connsiteY8" fmla="*/ 50615 h 133350"/>
                <a:gd name="connsiteX9" fmla="*/ 233839 w 352425"/>
                <a:gd name="connsiteY9" fmla="*/ 26802 h 133350"/>
                <a:gd name="connsiteX10" fmla="*/ 228124 w 352425"/>
                <a:gd name="connsiteY10" fmla="*/ 46805 h 133350"/>
                <a:gd name="connsiteX11" fmla="*/ 243364 w 352425"/>
                <a:gd name="connsiteY11" fmla="*/ 26802 h 133350"/>
                <a:gd name="connsiteX12" fmla="*/ 241459 w 352425"/>
                <a:gd name="connsiteY12" fmla="*/ 52520 h 133350"/>
                <a:gd name="connsiteX13" fmla="*/ 265271 w 352425"/>
                <a:gd name="connsiteY13" fmla="*/ 40137 h 133350"/>
                <a:gd name="connsiteX14" fmla="*/ 272891 w 352425"/>
                <a:gd name="connsiteY14" fmla="*/ 28707 h 133350"/>
                <a:gd name="connsiteX15" fmla="*/ 319564 w 352425"/>
                <a:gd name="connsiteY15" fmla="*/ 36327 h 133350"/>
                <a:gd name="connsiteX16" fmla="*/ 319564 w 352425"/>
                <a:gd name="connsiteY16" fmla="*/ 26802 h 133350"/>
                <a:gd name="connsiteX17" fmla="*/ 325279 w 352425"/>
                <a:gd name="connsiteY17" fmla="*/ 30612 h 133350"/>
                <a:gd name="connsiteX18" fmla="*/ 348139 w 352425"/>
                <a:gd name="connsiteY18" fmla="*/ 79190 h 133350"/>
                <a:gd name="connsiteX19" fmla="*/ 227171 w 352425"/>
                <a:gd name="connsiteY19" fmla="*/ 121100 h 133350"/>
                <a:gd name="connsiteX20" fmla="*/ 228124 w 352425"/>
                <a:gd name="connsiteY20" fmla="*/ 88715 h 133350"/>
                <a:gd name="connsiteX21" fmla="*/ 173831 w 352425"/>
                <a:gd name="connsiteY21" fmla="*/ 126815 h 133350"/>
                <a:gd name="connsiteX22" fmla="*/ 154781 w 352425"/>
                <a:gd name="connsiteY22" fmla="*/ 87762 h 133350"/>
                <a:gd name="connsiteX23" fmla="*/ 20479 w 352425"/>
                <a:gd name="connsiteY23" fmla="*/ 85857 h 133350"/>
                <a:gd name="connsiteX24" fmla="*/ 20479 w 352425"/>
                <a:gd name="connsiteY24" fmla="*/ 83952 h 133350"/>
                <a:gd name="connsiteX25" fmla="*/ 20479 w 352425"/>
                <a:gd name="connsiteY25" fmla="*/ 85857 h 133350"/>
                <a:gd name="connsiteX26" fmla="*/ 194786 w 352425"/>
                <a:gd name="connsiteY26" fmla="*/ 70617 h 133350"/>
                <a:gd name="connsiteX27" fmla="*/ 194786 w 352425"/>
                <a:gd name="connsiteY27" fmla="*/ 70617 h 133350"/>
                <a:gd name="connsiteX28" fmla="*/ 196691 w 352425"/>
                <a:gd name="connsiteY28" fmla="*/ 86810 h 133350"/>
                <a:gd name="connsiteX29" fmla="*/ 196691 w 352425"/>
                <a:gd name="connsiteY29" fmla="*/ 86810 h 133350"/>
                <a:gd name="connsiteX30" fmla="*/ 198596 w 352425"/>
                <a:gd name="connsiteY30" fmla="*/ 82047 h 133350"/>
                <a:gd name="connsiteX31" fmla="*/ 198596 w 352425"/>
                <a:gd name="connsiteY31" fmla="*/ 82047 h 133350"/>
                <a:gd name="connsiteX32" fmla="*/ 198596 w 352425"/>
                <a:gd name="connsiteY32" fmla="*/ 82047 h 133350"/>
                <a:gd name="connsiteX33" fmla="*/ 168116 w 352425"/>
                <a:gd name="connsiteY33" fmla="*/ 80142 h 133350"/>
                <a:gd name="connsiteX34" fmla="*/ 168116 w 352425"/>
                <a:gd name="connsiteY34" fmla="*/ 80142 h 133350"/>
                <a:gd name="connsiteX35" fmla="*/ 170974 w 352425"/>
                <a:gd name="connsiteY35" fmla="*/ 84905 h 133350"/>
                <a:gd name="connsiteX36" fmla="*/ 170974 w 352425"/>
                <a:gd name="connsiteY36" fmla="*/ 84905 h 133350"/>
                <a:gd name="connsiteX37" fmla="*/ 181451 w 352425"/>
                <a:gd name="connsiteY37" fmla="*/ 96335 h 133350"/>
                <a:gd name="connsiteX38" fmla="*/ 181451 w 352425"/>
                <a:gd name="connsiteY38" fmla="*/ 96335 h 133350"/>
                <a:gd name="connsiteX39" fmla="*/ 315754 w 352425"/>
                <a:gd name="connsiteY39" fmla="*/ 72522 h 133350"/>
                <a:gd name="connsiteX40" fmla="*/ 315754 w 352425"/>
                <a:gd name="connsiteY40" fmla="*/ 72522 h 133350"/>
                <a:gd name="connsiteX41" fmla="*/ 290036 w 352425"/>
                <a:gd name="connsiteY41" fmla="*/ 66807 h 133350"/>
                <a:gd name="connsiteX42" fmla="*/ 290036 w 352425"/>
                <a:gd name="connsiteY42" fmla="*/ 66807 h 133350"/>
                <a:gd name="connsiteX43" fmla="*/ 224314 w 352425"/>
                <a:gd name="connsiteY43" fmla="*/ 68712 h 133350"/>
                <a:gd name="connsiteX44" fmla="*/ 224314 w 352425"/>
                <a:gd name="connsiteY44" fmla="*/ 68712 h 133350"/>
                <a:gd name="connsiteX45" fmla="*/ 216694 w 352425"/>
                <a:gd name="connsiteY45" fmla="*/ 73475 h 133350"/>
                <a:gd name="connsiteX46" fmla="*/ 216694 w 352425"/>
                <a:gd name="connsiteY46" fmla="*/ 73475 h 133350"/>
                <a:gd name="connsiteX47" fmla="*/ 175736 w 352425"/>
                <a:gd name="connsiteY47" fmla="*/ 40137 h 133350"/>
                <a:gd name="connsiteX48" fmla="*/ 175736 w 352425"/>
                <a:gd name="connsiteY48" fmla="*/ 40137 h 133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352425" h="133350">
                  <a:moveTo>
                    <a:pt x="154781" y="87762"/>
                  </a:moveTo>
                  <a:cubicBezTo>
                    <a:pt x="137636" y="94430"/>
                    <a:pt x="19526" y="101097"/>
                    <a:pt x="7144" y="94430"/>
                  </a:cubicBezTo>
                  <a:cubicBezTo>
                    <a:pt x="53816" y="35375"/>
                    <a:pt x="123349" y="93477"/>
                    <a:pt x="164306" y="36327"/>
                  </a:cubicBezTo>
                  <a:cubicBezTo>
                    <a:pt x="175736" y="20135"/>
                    <a:pt x="144304" y="42042"/>
                    <a:pt x="141446" y="43947"/>
                  </a:cubicBezTo>
                  <a:cubicBezTo>
                    <a:pt x="144304" y="-15108"/>
                    <a:pt x="170974" y="64902"/>
                    <a:pt x="190976" y="47757"/>
                  </a:cubicBezTo>
                  <a:cubicBezTo>
                    <a:pt x="191929" y="68712"/>
                    <a:pt x="190976" y="-44635"/>
                    <a:pt x="219551" y="37280"/>
                  </a:cubicBezTo>
                  <a:cubicBezTo>
                    <a:pt x="219551" y="37280"/>
                    <a:pt x="200501" y="28707"/>
                    <a:pt x="204311" y="26802"/>
                  </a:cubicBezTo>
                  <a:cubicBezTo>
                    <a:pt x="195739" y="51567"/>
                    <a:pt x="201454" y="62045"/>
                    <a:pt x="222409" y="58235"/>
                  </a:cubicBezTo>
                  <a:cubicBezTo>
                    <a:pt x="217646" y="62045"/>
                    <a:pt x="250984" y="22040"/>
                    <a:pt x="221456" y="50615"/>
                  </a:cubicBezTo>
                  <a:cubicBezTo>
                    <a:pt x="228124" y="38232"/>
                    <a:pt x="209074" y="34422"/>
                    <a:pt x="233839" y="26802"/>
                  </a:cubicBezTo>
                  <a:cubicBezTo>
                    <a:pt x="231934" y="40137"/>
                    <a:pt x="234791" y="37280"/>
                    <a:pt x="228124" y="46805"/>
                  </a:cubicBezTo>
                  <a:cubicBezTo>
                    <a:pt x="236696" y="42042"/>
                    <a:pt x="242411" y="35375"/>
                    <a:pt x="243364" y="26802"/>
                  </a:cubicBezTo>
                  <a:cubicBezTo>
                    <a:pt x="243364" y="21087"/>
                    <a:pt x="238601" y="51567"/>
                    <a:pt x="241459" y="52520"/>
                  </a:cubicBezTo>
                  <a:cubicBezTo>
                    <a:pt x="239554" y="42042"/>
                    <a:pt x="251936" y="11562"/>
                    <a:pt x="265271" y="40137"/>
                  </a:cubicBezTo>
                  <a:cubicBezTo>
                    <a:pt x="267176" y="41090"/>
                    <a:pt x="250031" y="37280"/>
                    <a:pt x="272891" y="28707"/>
                  </a:cubicBezTo>
                  <a:cubicBezTo>
                    <a:pt x="249079" y="71570"/>
                    <a:pt x="320516" y="21087"/>
                    <a:pt x="319564" y="36327"/>
                  </a:cubicBezTo>
                  <a:cubicBezTo>
                    <a:pt x="286226" y="24897"/>
                    <a:pt x="346234" y="79190"/>
                    <a:pt x="319564" y="26802"/>
                  </a:cubicBezTo>
                  <a:cubicBezTo>
                    <a:pt x="333851" y="21087"/>
                    <a:pt x="312896" y="78237"/>
                    <a:pt x="325279" y="30612"/>
                  </a:cubicBezTo>
                  <a:cubicBezTo>
                    <a:pt x="385286" y="62045"/>
                    <a:pt x="290036" y="61092"/>
                    <a:pt x="348139" y="79190"/>
                  </a:cubicBezTo>
                  <a:cubicBezTo>
                    <a:pt x="343376" y="101097"/>
                    <a:pt x="229076" y="121100"/>
                    <a:pt x="227171" y="121100"/>
                  </a:cubicBezTo>
                  <a:cubicBezTo>
                    <a:pt x="235744" y="113480"/>
                    <a:pt x="235744" y="103002"/>
                    <a:pt x="228124" y="88715"/>
                  </a:cubicBezTo>
                  <a:cubicBezTo>
                    <a:pt x="210979" y="130625"/>
                    <a:pt x="185261" y="93477"/>
                    <a:pt x="173831" y="126815"/>
                  </a:cubicBezTo>
                  <a:cubicBezTo>
                    <a:pt x="175736" y="117290"/>
                    <a:pt x="181451" y="106812"/>
                    <a:pt x="154781" y="87762"/>
                  </a:cubicBezTo>
                  <a:close/>
                  <a:moveTo>
                    <a:pt x="20479" y="85857"/>
                  </a:moveTo>
                  <a:cubicBezTo>
                    <a:pt x="20479" y="85857"/>
                    <a:pt x="20479" y="84905"/>
                    <a:pt x="20479" y="83952"/>
                  </a:cubicBezTo>
                  <a:cubicBezTo>
                    <a:pt x="21431" y="84905"/>
                    <a:pt x="21431" y="85857"/>
                    <a:pt x="20479" y="85857"/>
                  </a:cubicBezTo>
                  <a:close/>
                  <a:moveTo>
                    <a:pt x="194786" y="70617"/>
                  </a:moveTo>
                  <a:cubicBezTo>
                    <a:pt x="191929" y="70617"/>
                    <a:pt x="177641" y="103002"/>
                    <a:pt x="194786" y="70617"/>
                  </a:cubicBezTo>
                  <a:close/>
                  <a:moveTo>
                    <a:pt x="196691" y="86810"/>
                  </a:moveTo>
                  <a:cubicBezTo>
                    <a:pt x="197644" y="87762"/>
                    <a:pt x="197644" y="80142"/>
                    <a:pt x="196691" y="86810"/>
                  </a:cubicBezTo>
                  <a:close/>
                  <a:moveTo>
                    <a:pt x="198596" y="82047"/>
                  </a:moveTo>
                  <a:cubicBezTo>
                    <a:pt x="197644" y="82047"/>
                    <a:pt x="197644" y="82047"/>
                    <a:pt x="198596" y="82047"/>
                  </a:cubicBezTo>
                  <a:lnTo>
                    <a:pt x="198596" y="82047"/>
                  </a:lnTo>
                  <a:close/>
                  <a:moveTo>
                    <a:pt x="168116" y="80142"/>
                  </a:moveTo>
                  <a:cubicBezTo>
                    <a:pt x="167164" y="79190"/>
                    <a:pt x="166211" y="80142"/>
                    <a:pt x="168116" y="80142"/>
                  </a:cubicBezTo>
                  <a:close/>
                  <a:moveTo>
                    <a:pt x="170974" y="84905"/>
                  </a:moveTo>
                  <a:cubicBezTo>
                    <a:pt x="170974" y="76332"/>
                    <a:pt x="170021" y="83000"/>
                    <a:pt x="170974" y="84905"/>
                  </a:cubicBezTo>
                  <a:close/>
                  <a:moveTo>
                    <a:pt x="181451" y="96335"/>
                  </a:moveTo>
                  <a:cubicBezTo>
                    <a:pt x="185261" y="70617"/>
                    <a:pt x="182404" y="94430"/>
                    <a:pt x="181451" y="96335"/>
                  </a:cubicBezTo>
                  <a:close/>
                  <a:moveTo>
                    <a:pt x="315754" y="72522"/>
                  </a:moveTo>
                  <a:cubicBezTo>
                    <a:pt x="314801" y="67760"/>
                    <a:pt x="310991" y="81095"/>
                    <a:pt x="315754" y="72522"/>
                  </a:cubicBezTo>
                  <a:close/>
                  <a:moveTo>
                    <a:pt x="290036" y="66807"/>
                  </a:moveTo>
                  <a:cubicBezTo>
                    <a:pt x="262414" y="114432"/>
                    <a:pt x="327184" y="61092"/>
                    <a:pt x="290036" y="66807"/>
                  </a:cubicBezTo>
                  <a:close/>
                  <a:moveTo>
                    <a:pt x="224314" y="68712"/>
                  </a:moveTo>
                  <a:cubicBezTo>
                    <a:pt x="247174" y="178250"/>
                    <a:pt x="304324" y="12515"/>
                    <a:pt x="224314" y="68712"/>
                  </a:cubicBezTo>
                  <a:close/>
                  <a:moveTo>
                    <a:pt x="216694" y="73475"/>
                  </a:moveTo>
                  <a:cubicBezTo>
                    <a:pt x="182404" y="120147"/>
                    <a:pt x="216694" y="67760"/>
                    <a:pt x="216694" y="73475"/>
                  </a:cubicBezTo>
                  <a:close/>
                  <a:moveTo>
                    <a:pt x="175736" y="40137"/>
                  </a:moveTo>
                  <a:cubicBezTo>
                    <a:pt x="175736" y="40137"/>
                    <a:pt x="175736" y="40137"/>
                    <a:pt x="175736" y="40137"/>
                  </a:cubicBezTo>
                  <a:close/>
                </a:path>
              </a:pathLst>
            </a:custGeom>
            <a:grpFill/>
            <a:ln w="9525" cap="flat">
              <a:noFill/>
              <a:prstDash val="solid"/>
              <a:miter/>
            </a:ln>
          </p:spPr>
          <p:txBody>
            <a:bodyPr rtlCol="0" anchor="ctr"/>
            <a:lstStyle/>
            <a:p>
              <a:endParaRPr lang="en-US">
                <a:solidFill>
                  <a:prstClr val="black"/>
                </a:solidFill>
              </a:endParaRPr>
            </a:p>
          </p:txBody>
        </p:sp>
        <p:sp>
          <p:nvSpPr>
            <p:cNvPr id="538" name="Freeform: Shape 537">
              <a:extLst>
                <a:ext uri="{FF2B5EF4-FFF2-40B4-BE49-F238E27FC236}">
                  <a16:creationId xmlns:a16="http://schemas.microsoft.com/office/drawing/2014/main" xmlns="" id="{138483B0-F4B5-4DAF-A387-B11C8209B207}"/>
                </a:ext>
              </a:extLst>
            </p:cNvPr>
            <p:cNvSpPr/>
            <p:nvPr/>
          </p:nvSpPr>
          <p:spPr>
            <a:xfrm>
              <a:off x="7582182" y="2451258"/>
              <a:ext cx="9525" cy="9525"/>
            </a:xfrm>
            <a:custGeom>
              <a:avLst/>
              <a:gdLst>
                <a:gd name="connsiteX0" fmla="*/ 7338 w 9525"/>
                <a:gd name="connsiteY0" fmla="*/ 10954 h 9525"/>
                <a:gd name="connsiteX1" fmla="*/ 9243 w 9525"/>
                <a:gd name="connsiteY1" fmla="*/ 7144 h 9525"/>
                <a:gd name="connsiteX2" fmla="*/ 7338 w 9525"/>
                <a:gd name="connsiteY2" fmla="*/ 10954 h 9525"/>
              </a:gdLst>
              <a:ahLst/>
              <a:cxnLst>
                <a:cxn ang="0">
                  <a:pos x="connsiteX0" y="connsiteY0"/>
                </a:cxn>
                <a:cxn ang="0">
                  <a:pos x="connsiteX1" y="connsiteY1"/>
                </a:cxn>
                <a:cxn ang="0">
                  <a:pos x="connsiteX2" y="connsiteY2"/>
                </a:cxn>
              </a:cxnLst>
              <a:rect l="l" t="t" r="r" b="b"/>
              <a:pathLst>
                <a:path w="9525" h="9525">
                  <a:moveTo>
                    <a:pt x="7338" y="10954"/>
                  </a:moveTo>
                  <a:cubicBezTo>
                    <a:pt x="8291" y="10001"/>
                    <a:pt x="9243" y="10001"/>
                    <a:pt x="9243" y="7144"/>
                  </a:cubicBezTo>
                  <a:cubicBezTo>
                    <a:pt x="9243" y="10954"/>
                    <a:pt x="6386" y="8096"/>
                    <a:pt x="7338" y="10954"/>
                  </a:cubicBezTo>
                  <a:close/>
                </a:path>
              </a:pathLst>
            </a:custGeom>
            <a:grpFill/>
            <a:ln w="9525" cap="flat">
              <a:noFill/>
              <a:prstDash val="solid"/>
              <a:miter/>
            </a:ln>
          </p:spPr>
          <p:txBody>
            <a:bodyPr rtlCol="0" anchor="ctr"/>
            <a:lstStyle/>
            <a:p>
              <a:endParaRPr lang="en-US">
                <a:solidFill>
                  <a:prstClr val="black"/>
                </a:solidFill>
              </a:endParaRPr>
            </a:p>
          </p:txBody>
        </p:sp>
        <p:sp>
          <p:nvSpPr>
            <p:cNvPr id="539" name="Freeform: Shape 538">
              <a:extLst>
                <a:ext uri="{FF2B5EF4-FFF2-40B4-BE49-F238E27FC236}">
                  <a16:creationId xmlns:a16="http://schemas.microsoft.com/office/drawing/2014/main" xmlns="" id="{D1E6C09D-AE0A-44F0-8D86-F0F098516851}"/>
                </a:ext>
              </a:extLst>
            </p:cNvPr>
            <p:cNvSpPr/>
            <p:nvPr/>
          </p:nvSpPr>
          <p:spPr>
            <a:xfrm>
              <a:off x="7583858" y="2456679"/>
              <a:ext cx="9525" cy="9525"/>
            </a:xfrm>
            <a:custGeom>
              <a:avLst/>
              <a:gdLst>
                <a:gd name="connsiteX0" fmla="*/ 7567 w 9525"/>
                <a:gd name="connsiteY0" fmla="*/ 9343 h 9525"/>
                <a:gd name="connsiteX1" fmla="*/ 7567 w 9525"/>
                <a:gd name="connsiteY1" fmla="*/ 9343 h 9525"/>
              </a:gdLst>
              <a:ahLst/>
              <a:cxnLst>
                <a:cxn ang="0">
                  <a:pos x="connsiteX0" y="connsiteY0"/>
                </a:cxn>
                <a:cxn ang="0">
                  <a:pos x="connsiteX1" y="connsiteY1"/>
                </a:cxn>
              </a:cxnLst>
              <a:rect l="l" t="t" r="r" b="b"/>
              <a:pathLst>
                <a:path w="9525" h="9525">
                  <a:moveTo>
                    <a:pt x="7567" y="9343"/>
                  </a:moveTo>
                  <a:cubicBezTo>
                    <a:pt x="7567" y="5533"/>
                    <a:pt x="6615" y="7438"/>
                    <a:pt x="7567" y="9343"/>
                  </a:cubicBezTo>
                  <a:close/>
                </a:path>
              </a:pathLst>
            </a:custGeom>
            <a:grpFill/>
            <a:ln w="9525" cap="flat">
              <a:noFill/>
              <a:prstDash val="solid"/>
              <a:miter/>
            </a:ln>
          </p:spPr>
          <p:txBody>
            <a:bodyPr rtlCol="0" anchor="ctr"/>
            <a:lstStyle/>
            <a:p>
              <a:endParaRPr lang="en-US">
                <a:solidFill>
                  <a:prstClr val="black"/>
                </a:solidFill>
              </a:endParaRPr>
            </a:p>
          </p:txBody>
        </p:sp>
        <p:sp>
          <p:nvSpPr>
            <p:cNvPr id="540" name="Freeform: Shape 539">
              <a:extLst>
                <a:ext uri="{FF2B5EF4-FFF2-40B4-BE49-F238E27FC236}">
                  <a16:creationId xmlns:a16="http://schemas.microsoft.com/office/drawing/2014/main" xmlns="" id="{6E1AF6AB-3299-4206-A871-CC78DEE9BCDC}"/>
                </a:ext>
              </a:extLst>
            </p:cNvPr>
            <p:cNvSpPr/>
            <p:nvPr/>
          </p:nvSpPr>
          <p:spPr>
            <a:xfrm>
              <a:off x="7585033" y="2479784"/>
              <a:ext cx="9525" cy="9525"/>
            </a:xfrm>
            <a:custGeom>
              <a:avLst/>
              <a:gdLst>
                <a:gd name="connsiteX0" fmla="*/ 7344 w 9525"/>
                <a:gd name="connsiteY0" fmla="*/ 8146 h 9525"/>
                <a:gd name="connsiteX1" fmla="*/ 7344 w 9525"/>
                <a:gd name="connsiteY1" fmla="*/ 8146 h 9525"/>
              </a:gdLst>
              <a:ahLst/>
              <a:cxnLst>
                <a:cxn ang="0">
                  <a:pos x="connsiteX0" y="connsiteY0"/>
                </a:cxn>
                <a:cxn ang="0">
                  <a:pos x="connsiteX1" y="connsiteY1"/>
                </a:cxn>
              </a:cxnLst>
              <a:rect l="l" t="t" r="r" b="b"/>
              <a:pathLst>
                <a:path w="9525" h="9525">
                  <a:moveTo>
                    <a:pt x="7344" y="8146"/>
                  </a:moveTo>
                  <a:cubicBezTo>
                    <a:pt x="9249" y="3383"/>
                    <a:pt x="6392" y="17671"/>
                    <a:pt x="7344" y="8146"/>
                  </a:cubicBezTo>
                  <a:close/>
                </a:path>
              </a:pathLst>
            </a:custGeom>
            <a:grpFill/>
            <a:ln w="9525" cap="flat">
              <a:noFill/>
              <a:prstDash val="solid"/>
              <a:miter/>
            </a:ln>
          </p:spPr>
          <p:txBody>
            <a:bodyPr rtlCol="0" anchor="ctr"/>
            <a:lstStyle/>
            <a:p>
              <a:endParaRPr lang="en-US">
                <a:solidFill>
                  <a:prstClr val="black"/>
                </a:solidFill>
              </a:endParaRPr>
            </a:p>
          </p:txBody>
        </p:sp>
        <p:sp>
          <p:nvSpPr>
            <p:cNvPr id="541" name="Freeform: Shape 540">
              <a:extLst>
                <a:ext uri="{FF2B5EF4-FFF2-40B4-BE49-F238E27FC236}">
                  <a16:creationId xmlns:a16="http://schemas.microsoft.com/office/drawing/2014/main" xmlns="" id="{B2BCA9A6-C23A-4C60-9EB5-31E17BD05155}"/>
                </a:ext>
              </a:extLst>
            </p:cNvPr>
            <p:cNvSpPr/>
            <p:nvPr/>
          </p:nvSpPr>
          <p:spPr>
            <a:xfrm>
              <a:off x="7583329" y="2489064"/>
              <a:ext cx="9525" cy="9525"/>
            </a:xfrm>
            <a:custGeom>
              <a:avLst/>
              <a:gdLst>
                <a:gd name="connsiteX0" fmla="*/ 7144 w 9525"/>
                <a:gd name="connsiteY0" fmla="*/ 9343 h 9525"/>
                <a:gd name="connsiteX1" fmla="*/ 7144 w 9525"/>
                <a:gd name="connsiteY1" fmla="*/ 9343 h 9525"/>
              </a:gdLst>
              <a:ahLst/>
              <a:cxnLst>
                <a:cxn ang="0">
                  <a:pos x="connsiteX0" y="connsiteY0"/>
                </a:cxn>
                <a:cxn ang="0">
                  <a:pos x="connsiteX1" y="connsiteY1"/>
                </a:cxn>
              </a:cxnLst>
              <a:rect l="l" t="t" r="r" b="b"/>
              <a:pathLst>
                <a:path w="9525" h="9525">
                  <a:moveTo>
                    <a:pt x="7144" y="9343"/>
                  </a:moveTo>
                  <a:cubicBezTo>
                    <a:pt x="10001" y="5533"/>
                    <a:pt x="8096" y="7439"/>
                    <a:pt x="7144" y="9343"/>
                  </a:cubicBezTo>
                  <a:close/>
                </a:path>
              </a:pathLst>
            </a:custGeom>
            <a:grpFill/>
            <a:ln w="9525" cap="flat">
              <a:noFill/>
              <a:prstDash val="solid"/>
              <a:miter/>
            </a:ln>
          </p:spPr>
          <p:txBody>
            <a:bodyPr rtlCol="0" anchor="ctr"/>
            <a:lstStyle/>
            <a:p>
              <a:endParaRPr lang="en-US">
                <a:solidFill>
                  <a:prstClr val="black"/>
                </a:solidFill>
              </a:endParaRPr>
            </a:p>
          </p:txBody>
        </p:sp>
        <p:sp>
          <p:nvSpPr>
            <p:cNvPr id="542" name="Freeform: Shape 541">
              <a:extLst>
                <a:ext uri="{FF2B5EF4-FFF2-40B4-BE49-F238E27FC236}">
                  <a16:creationId xmlns:a16="http://schemas.microsoft.com/office/drawing/2014/main" xmlns="" id="{0060319E-81F5-4186-906C-2C6FD00121DE}"/>
                </a:ext>
              </a:extLst>
            </p:cNvPr>
            <p:cNvSpPr/>
            <p:nvPr/>
          </p:nvSpPr>
          <p:spPr>
            <a:xfrm>
              <a:off x="7549039" y="2422398"/>
              <a:ext cx="9525" cy="9525"/>
            </a:xfrm>
            <a:custGeom>
              <a:avLst/>
              <a:gdLst>
                <a:gd name="connsiteX0" fmla="*/ 9049 w 9525"/>
                <a:gd name="connsiteY0" fmla="*/ 8381 h 9525"/>
                <a:gd name="connsiteX1" fmla="*/ 7144 w 9525"/>
                <a:gd name="connsiteY1" fmla="*/ 9334 h 9525"/>
                <a:gd name="connsiteX2" fmla="*/ 9049 w 9525"/>
                <a:gd name="connsiteY2" fmla="*/ 8381 h 9525"/>
              </a:gdLst>
              <a:ahLst/>
              <a:cxnLst>
                <a:cxn ang="0">
                  <a:pos x="connsiteX0" y="connsiteY0"/>
                </a:cxn>
                <a:cxn ang="0">
                  <a:pos x="connsiteX1" y="connsiteY1"/>
                </a:cxn>
                <a:cxn ang="0">
                  <a:pos x="connsiteX2" y="connsiteY2"/>
                </a:cxn>
              </a:cxnLst>
              <a:rect l="l" t="t" r="r" b="b"/>
              <a:pathLst>
                <a:path w="9525" h="9525">
                  <a:moveTo>
                    <a:pt x="9049" y="8381"/>
                  </a:moveTo>
                  <a:cubicBezTo>
                    <a:pt x="9049" y="5524"/>
                    <a:pt x="8096" y="8381"/>
                    <a:pt x="7144" y="9334"/>
                  </a:cubicBezTo>
                  <a:cubicBezTo>
                    <a:pt x="8096" y="9334"/>
                    <a:pt x="9049" y="9334"/>
                    <a:pt x="9049" y="8381"/>
                  </a:cubicBezTo>
                  <a:close/>
                </a:path>
              </a:pathLst>
            </a:custGeom>
            <a:grpFill/>
            <a:ln w="9525" cap="flat">
              <a:noFill/>
              <a:prstDash val="solid"/>
              <a:miter/>
            </a:ln>
          </p:spPr>
          <p:txBody>
            <a:bodyPr rtlCol="0" anchor="ctr"/>
            <a:lstStyle/>
            <a:p>
              <a:endParaRPr lang="en-US">
                <a:solidFill>
                  <a:prstClr val="black"/>
                </a:solidFill>
              </a:endParaRPr>
            </a:p>
          </p:txBody>
        </p:sp>
        <p:sp>
          <p:nvSpPr>
            <p:cNvPr id="543" name="Freeform: Shape 542">
              <a:extLst>
                <a:ext uri="{FF2B5EF4-FFF2-40B4-BE49-F238E27FC236}">
                  <a16:creationId xmlns:a16="http://schemas.microsoft.com/office/drawing/2014/main" xmlns="" id="{0DFF086F-57EF-4A1D-A0C7-514A41BC2C30}"/>
                </a:ext>
              </a:extLst>
            </p:cNvPr>
            <p:cNvSpPr/>
            <p:nvPr/>
          </p:nvSpPr>
          <p:spPr>
            <a:xfrm>
              <a:off x="7279481" y="2432208"/>
              <a:ext cx="19050" cy="9525"/>
            </a:xfrm>
            <a:custGeom>
              <a:avLst/>
              <a:gdLst>
                <a:gd name="connsiteX0" fmla="*/ 17621 w 19050"/>
                <a:gd name="connsiteY0" fmla="*/ 7144 h 9525"/>
                <a:gd name="connsiteX1" fmla="*/ 7144 w 19050"/>
                <a:gd name="connsiteY1" fmla="*/ 10001 h 9525"/>
                <a:gd name="connsiteX2" fmla="*/ 17621 w 19050"/>
                <a:gd name="connsiteY2" fmla="*/ 7144 h 9525"/>
              </a:gdLst>
              <a:ahLst/>
              <a:cxnLst>
                <a:cxn ang="0">
                  <a:pos x="connsiteX0" y="connsiteY0"/>
                </a:cxn>
                <a:cxn ang="0">
                  <a:pos x="connsiteX1" y="connsiteY1"/>
                </a:cxn>
                <a:cxn ang="0">
                  <a:pos x="connsiteX2" y="connsiteY2"/>
                </a:cxn>
              </a:cxnLst>
              <a:rect l="l" t="t" r="r" b="b"/>
              <a:pathLst>
                <a:path w="19050" h="9525">
                  <a:moveTo>
                    <a:pt x="17621" y="7144"/>
                  </a:moveTo>
                  <a:lnTo>
                    <a:pt x="7144" y="10001"/>
                  </a:lnTo>
                  <a:cubicBezTo>
                    <a:pt x="10954" y="8096"/>
                    <a:pt x="13811" y="8096"/>
                    <a:pt x="17621" y="7144"/>
                  </a:cubicBezTo>
                  <a:close/>
                </a:path>
              </a:pathLst>
            </a:custGeom>
            <a:grpFill/>
            <a:ln w="9525" cap="flat">
              <a:noFill/>
              <a:prstDash val="solid"/>
              <a:miter/>
            </a:ln>
          </p:spPr>
          <p:txBody>
            <a:bodyPr rtlCol="0" anchor="ctr"/>
            <a:lstStyle/>
            <a:p>
              <a:endParaRPr lang="en-US">
                <a:solidFill>
                  <a:prstClr val="black"/>
                </a:solidFill>
              </a:endParaRPr>
            </a:p>
          </p:txBody>
        </p:sp>
        <p:sp>
          <p:nvSpPr>
            <p:cNvPr id="544" name="Freeform: Shape 543">
              <a:extLst>
                <a:ext uri="{FF2B5EF4-FFF2-40B4-BE49-F238E27FC236}">
                  <a16:creationId xmlns:a16="http://schemas.microsoft.com/office/drawing/2014/main" xmlns="" id="{002C823F-A918-4019-AAA9-4EE57A4BA1D2}"/>
                </a:ext>
              </a:extLst>
            </p:cNvPr>
            <p:cNvSpPr/>
            <p:nvPr/>
          </p:nvSpPr>
          <p:spPr>
            <a:xfrm>
              <a:off x="7517606" y="2436340"/>
              <a:ext cx="19050" cy="19050"/>
            </a:xfrm>
            <a:custGeom>
              <a:avLst/>
              <a:gdLst>
                <a:gd name="connsiteX0" fmla="*/ 7144 w 19050"/>
                <a:gd name="connsiteY0" fmla="*/ 14442 h 19050"/>
                <a:gd name="connsiteX1" fmla="*/ 7144 w 19050"/>
                <a:gd name="connsiteY1" fmla="*/ 14442 h 19050"/>
              </a:gdLst>
              <a:ahLst/>
              <a:cxnLst>
                <a:cxn ang="0">
                  <a:pos x="connsiteX0" y="connsiteY0"/>
                </a:cxn>
                <a:cxn ang="0">
                  <a:pos x="connsiteX1" y="connsiteY1"/>
                </a:cxn>
              </a:cxnLst>
              <a:rect l="l" t="t" r="r" b="b"/>
              <a:pathLst>
                <a:path w="19050" h="19050">
                  <a:moveTo>
                    <a:pt x="7144" y="14442"/>
                  </a:moveTo>
                  <a:cubicBezTo>
                    <a:pt x="17621" y="2059"/>
                    <a:pt x="9049" y="7774"/>
                    <a:pt x="7144" y="14442"/>
                  </a:cubicBezTo>
                  <a:close/>
                </a:path>
              </a:pathLst>
            </a:custGeom>
            <a:grpFill/>
            <a:ln w="9525" cap="flat">
              <a:noFill/>
              <a:prstDash val="solid"/>
              <a:miter/>
            </a:ln>
          </p:spPr>
          <p:txBody>
            <a:bodyPr rtlCol="0" anchor="ctr"/>
            <a:lstStyle/>
            <a:p>
              <a:endParaRPr lang="en-US">
                <a:solidFill>
                  <a:prstClr val="black"/>
                </a:solidFill>
              </a:endParaRPr>
            </a:p>
          </p:txBody>
        </p:sp>
        <p:sp>
          <p:nvSpPr>
            <p:cNvPr id="545" name="Freeform: Shape 544">
              <a:extLst>
                <a:ext uri="{FF2B5EF4-FFF2-40B4-BE49-F238E27FC236}">
                  <a16:creationId xmlns:a16="http://schemas.microsoft.com/office/drawing/2014/main" xmlns="" id="{015D52E3-C15A-419B-9053-1B93DE7DF526}"/>
                </a:ext>
              </a:extLst>
            </p:cNvPr>
            <p:cNvSpPr/>
            <p:nvPr/>
          </p:nvSpPr>
          <p:spPr>
            <a:xfrm>
              <a:off x="7515701" y="2423636"/>
              <a:ext cx="9525" cy="19050"/>
            </a:xfrm>
            <a:custGeom>
              <a:avLst/>
              <a:gdLst>
                <a:gd name="connsiteX0" fmla="*/ 7144 w 9525"/>
                <a:gd name="connsiteY0" fmla="*/ 7144 h 19050"/>
                <a:gd name="connsiteX1" fmla="*/ 7144 w 9525"/>
                <a:gd name="connsiteY1" fmla="*/ 7144 h 19050"/>
              </a:gdLst>
              <a:ahLst/>
              <a:cxnLst>
                <a:cxn ang="0">
                  <a:pos x="connsiteX0" y="connsiteY0"/>
                </a:cxn>
                <a:cxn ang="0">
                  <a:pos x="connsiteX1" y="connsiteY1"/>
                </a:cxn>
              </a:cxnLst>
              <a:rect l="l" t="t" r="r" b="b"/>
              <a:pathLst>
                <a:path w="9525" h="19050">
                  <a:moveTo>
                    <a:pt x="7144" y="7144"/>
                  </a:moveTo>
                  <a:cubicBezTo>
                    <a:pt x="10954" y="22384"/>
                    <a:pt x="7144" y="1381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46" name="Freeform: Shape 545">
              <a:extLst>
                <a:ext uri="{FF2B5EF4-FFF2-40B4-BE49-F238E27FC236}">
                  <a16:creationId xmlns:a16="http://schemas.microsoft.com/office/drawing/2014/main" xmlns="" id="{E609B678-FFDE-4E27-ABA8-C4E2DC054FAF}"/>
                </a:ext>
              </a:extLst>
            </p:cNvPr>
            <p:cNvSpPr/>
            <p:nvPr/>
          </p:nvSpPr>
          <p:spPr>
            <a:xfrm>
              <a:off x="7538138" y="2498883"/>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6615" y="12859"/>
                    <a:pt x="7567" y="8096"/>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547" name="Freeform: Shape 546">
              <a:extLst>
                <a:ext uri="{FF2B5EF4-FFF2-40B4-BE49-F238E27FC236}">
                  <a16:creationId xmlns:a16="http://schemas.microsoft.com/office/drawing/2014/main" xmlns="" id="{5E5FCDF9-DFCD-4176-9442-935C8ECBC336}"/>
                </a:ext>
              </a:extLst>
            </p:cNvPr>
            <p:cNvSpPr/>
            <p:nvPr/>
          </p:nvSpPr>
          <p:spPr>
            <a:xfrm>
              <a:off x="7502762" y="2427006"/>
              <a:ext cx="9525" cy="9525"/>
            </a:xfrm>
            <a:custGeom>
              <a:avLst/>
              <a:gdLst>
                <a:gd name="connsiteX0" fmla="*/ 8653 w 9525"/>
                <a:gd name="connsiteY0" fmla="*/ 9488 h 9525"/>
                <a:gd name="connsiteX1" fmla="*/ 8653 w 9525"/>
                <a:gd name="connsiteY1" fmla="*/ 9488 h 9525"/>
              </a:gdLst>
              <a:ahLst/>
              <a:cxnLst>
                <a:cxn ang="0">
                  <a:pos x="connsiteX0" y="connsiteY0"/>
                </a:cxn>
                <a:cxn ang="0">
                  <a:pos x="connsiteX1" y="connsiteY1"/>
                </a:cxn>
              </a:cxnLst>
              <a:rect l="l" t="t" r="r" b="b"/>
              <a:pathLst>
                <a:path w="9525" h="9525">
                  <a:moveTo>
                    <a:pt x="8653" y="9488"/>
                  </a:moveTo>
                  <a:cubicBezTo>
                    <a:pt x="7700" y="8536"/>
                    <a:pt x="5795" y="4726"/>
                    <a:pt x="8653" y="9488"/>
                  </a:cubicBezTo>
                  <a:close/>
                </a:path>
              </a:pathLst>
            </a:custGeom>
            <a:grpFill/>
            <a:ln w="9525" cap="flat">
              <a:noFill/>
              <a:prstDash val="solid"/>
              <a:miter/>
            </a:ln>
          </p:spPr>
          <p:txBody>
            <a:bodyPr rtlCol="0" anchor="ctr"/>
            <a:lstStyle/>
            <a:p>
              <a:endParaRPr lang="en-US">
                <a:solidFill>
                  <a:prstClr val="black"/>
                </a:solidFill>
              </a:endParaRPr>
            </a:p>
          </p:txBody>
        </p:sp>
        <p:sp>
          <p:nvSpPr>
            <p:cNvPr id="548" name="Freeform: Shape 547">
              <a:extLst>
                <a:ext uri="{FF2B5EF4-FFF2-40B4-BE49-F238E27FC236}">
                  <a16:creationId xmlns:a16="http://schemas.microsoft.com/office/drawing/2014/main" xmlns="" id="{31830980-5B69-43C0-AC40-43ED12252B82}"/>
                </a:ext>
              </a:extLst>
            </p:cNvPr>
            <p:cNvSpPr/>
            <p:nvPr/>
          </p:nvSpPr>
          <p:spPr>
            <a:xfrm>
              <a:off x="7504271" y="2427446"/>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8096"/>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549" name="Freeform: Shape 548">
              <a:extLst>
                <a:ext uri="{FF2B5EF4-FFF2-40B4-BE49-F238E27FC236}">
                  <a16:creationId xmlns:a16="http://schemas.microsoft.com/office/drawing/2014/main" xmlns="" id="{7E4FF519-BEAA-4DC2-911B-B49149B84DF7}"/>
                </a:ext>
              </a:extLst>
            </p:cNvPr>
            <p:cNvSpPr/>
            <p:nvPr/>
          </p:nvSpPr>
          <p:spPr>
            <a:xfrm>
              <a:off x="7538561" y="250840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7144"/>
                    <a:pt x="10001"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50" name="Freeform: Shape 549">
              <a:extLst>
                <a:ext uri="{FF2B5EF4-FFF2-40B4-BE49-F238E27FC236}">
                  <a16:creationId xmlns:a16="http://schemas.microsoft.com/office/drawing/2014/main" xmlns="" id="{0311C67B-EEEB-49B2-A419-795137B19529}"/>
                </a:ext>
              </a:extLst>
            </p:cNvPr>
            <p:cNvSpPr/>
            <p:nvPr/>
          </p:nvSpPr>
          <p:spPr>
            <a:xfrm>
              <a:off x="7524007" y="2483491"/>
              <a:ext cx="9525" cy="9525"/>
            </a:xfrm>
            <a:custGeom>
              <a:avLst/>
              <a:gdLst>
                <a:gd name="connsiteX0" fmla="*/ 7410 w 9525"/>
                <a:gd name="connsiteY0" fmla="*/ 9201 h 9525"/>
                <a:gd name="connsiteX1" fmla="*/ 8363 w 9525"/>
                <a:gd name="connsiteY1" fmla="*/ 7296 h 9525"/>
                <a:gd name="connsiteX2" fmla="*/ 7410 w 9525"/>
                <a:gd name="connsiteY2" fmla="*/ 9201 h 9525"/>
              </a:gdLst>
              <a:ahLst/>
              <a:cxnLst>
                <a:cxn ang="0">
                  <a:pos x="connsiteX0" y="connsiteY0"/>
                </a:cxn>
                <a:cxn ang="0">
                  <a:pos x="connsiteX1" y="connsiteY1"/>
                </a:cxn>
                <a:cxn ang="0">
                  <a:pos x="connsiteX2" y="connsiteY2"/>
                </a:cxn>
              </a:cxnLst>
              <a:rect l="l" t="t" r="r" b="b"/>
              <a:pathLst>
                <a:path w="9525" h="9525">
                  <a:moveTo>
                    <a:pt x="7410" y="9201"/>
                  </a:moveTo>
                  <a:lnTo>
                    <a:pt x="8363" y="7296"/>
                  </a:lnTo>
                  <a:cubicBezTo>
                    <a:pt x="8363" y="7296"/>
                    <a:pt x="6458" y="6344"/>
                    <a:pt x="7410" y="9201"/>
                  </a:cubicBezTo>
                  <a:close/>
                </a:path>
              </a:pathLst>
            </a:custGeom>
            <a:grpFill/>
            <a:ln w="9525" cap="flat">
              <a:noFill/>
              <a:prstDash val="solid"/>
              <a:miter/>
            </a:ln>
          </p:spPr>
          <p:txBody>
            <a:bodyPr rtlCol="0" anchor="ctr"/>
            <a:lstStyle/>
            <a:p>
              <a:endParaRPr lang="en-US">
                <a:solidFill>
                  <a:prstClr val="black"/>
                </a:solidFill>
              </a:endParaRPr>
            </a:p>
          </p:txBody>
        </p:sp>
        <p:sp>
          <p:nvSpPr>
            <p:cNvPr id="551" name="Freeform: Shape 550">
              <a:extLst>
                <a:ext uri="{FF2B5EF4-FFF2-40B4-BE49-F238E27FC236}">
                  <a16:creationId xmlns:a16="http://schemas.microsoft.com/office/drawing/2014/main" xmlns="" id="{334E79A6-4C24-46B1-9905-914B96639E22}"/>
                </a:ext>
              </a:extLst>
            </p:cNvPr>
            <p:cNvSpPr/>
            <p:nvPr/>
          </p:nvSpPr>
          <p:spPr>
            <a:xfrm>
              <a:off x="7494599" y="2428398"/>
              <a:ext cx="9525" cy="9525"/>
            </a:xfrm>
            <a:custGeom>
              <a:avLst/>
              <a:gdLst>
                <a:gd name="connsiteX0" fmla="*/ 8244 w 9525"/>
                <a:gd name="connsiteY0" fmla="*/ 7144 h 9525"/>
                <a:gd name="connsiteX1" fmla="*/ 8244 w 9525"/>
                <a:gd name="connsiteY1" fmla="*/ 7144 h 9525"/>
              </a:gdLst>
              <a:ahLst/>
              <a:cxnLst>
                <a:cxn ang="0">
                  <a:pos x="connsiteX0" y="connsiteY0"/>
                </a:cxn>
                <a:cxn ang="0">
                  <a:pos x="connsiteX1" y="connsiteY1"/>
                </a:cxn>
              </a:cxnLst>
              <a:rect l="l" t="t" r="r" b="b"/>
              <a:pathLst>
                <a:path w="9525" h="9525">
                  <a:moveTo>
                    <a:pt x="8244" y="7144"/>
                  </a:moveTo>
                  <a:cubicBezTo>
                    <a:pt x="6339" y="11906"/>
                    <a:pt x="7291" y="9049"/>
                    <a:pt x="82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52" name="Freeform: Shape 551">
              <a:extLst>
                <a:ext uri="{FF2B5EF4-FFF2-40B4-BE49-F238E27FC236}">
                  <a16:creationId xmlns:a16="http://schemas.microsoft.com/office/drawing/2014/main" xmlns="" id="{FE51BB9B-74DA-49CF-B7AD-EB47D0E7BBF2}"/>
                </a:ext>
              </a:extLst>
            </p:cNvPr>
            <p:cNvSpPr/>
            <p:nvPr/>
          </p:nvSpPr>
          <p:spPr>
            <a:xfrm>
              <a:off x="7516935" y="2498883"/>
              <a:ext cx="9525" cy="9525"/>
            </a:xfrm>
            <a:custGeom>
              <a:avLst/>
              <a:gdLst>
                <a:gd name="connsiteX0" fmla="*/ 7815 w 9525"/>
                <a:gd name="connsiteY0" fmla="*/ 7144 h 9525"/>
                <a:gd name="connsiteX1" fmla="*/ 7815 w 9525"/>
                <a:gd name="connsiteY1" fmla="*/ 10954 h 9525"/>
                <a:gd name="connsiteX2" fmla="*/ 7815 w 9525"/>
                <a:gd name="connsiteY2" fmla="*/ 7144 h 9525"/>
              </a:gdLst>
              <a:ahLst/>
              <a:cxnLst>
                <a:cxn ang="0">
                  <a:pos x="connsiteX0" y="connsiteY0"/>
                </a:cxn>
                <a:cxn ang="0">
                  <a:pos x="connsiteX1" y="connsiteY1"/>
                </a:cxn>
                <a:cxn ang="0">
                  <a:pos x="connsiteX2" y="connsiteY2"/>
                </a:cxn>
              </a:cxnLst>
              <a:rect l="l" t="t" r="r" b="b"/>
              <a:pathLst>
                <a:path w="9525" h="9525">
                  <a:moveTo>
                    <a:pt x="7815" y="7144"/>
                  </a:moveTo>
                  <a:cubicBezTo>
                    <a:pt x="8767" y="10954"/>
                    <a:pt x="5909" y="8096"/>
                    <a:pt x="7815" y="10954"/>
                  </a:cubicBezTo>
                  <a:cubicBezTo>
                    <a:pt x="8767" y="10954"/>
                    <a:pt x="8767" y="9049"/>
                    <a:pt x="7815" y="7144"/>
                  </a:cubicBezTo>
                  <a:close/>
                </a:path>
              </a:pathLst>
            </a:custGeom>
            <a:grpFill/>
            <a:ln w="9525" cap="flat">
              <a:noFill/>
              <a:prstDash val="solid"/>
              <a:miter/>
            </a:ln>
          </p:spPr>
          <p:txBody>
            <a:bodyPr rtlCol="0" anchor="ctr"/>
            <a:lstStyle/>
            <a:p>
              <a:endParaRPr lang="en-US">
                <a:solidFill>
                  <a:prstClr val="black"/>
                </a:solidFill>
              </a:endParaRPr>
            </a:p>
          </p:txBody>
        </p:sp>
        <p:sp>
          <p:nvSpPr>
            <p:cNvPr id="553" name="Freeform: Shape 552">
              <a:extLst>
                <a:ext uri="{FF2B5EF4-FFF2-40B4-BE49-F238E27FC236}">
                  <a16:creationId xmlns:a16="http://schemas.microsoft.com/office/drawing/2014/main" xmlns="" id="{A4403A65-A0DA-4BE6-8012-FD64DB8C1664}"/>
                </a:ext>
              </a:extLst>
            </p:cNvPr>
            <p:cNvSpPr/>
            <p:nvPr/>
          </p:nvSpPr>
          <p:spPr>
            <a:xfrm>
              <a:off x="7497842" y="2476976"/>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cubicBezTo>
                    <a:pt x="6906" y="7144"/>
                    <a:pt x="6906" y="8096"/>
                    <a:pt x="7858" y="7144"/>
                  </a:cubicBezTo>
                  <a:cubicBezTo>
                    <a:pt x="6906" y="8096"/>
                    <a:pt x="6906" y="8096"/>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554" name="Freeform: Shape 553">
              <a:extLst>
                <a:ext uri="{FF2B5EF4-FFF2-40B4-BE49-F238E27FC236}">
                  <a16:creationId xmlns:a16="http://schemas.microsoft.com/office/drawing/2014/main" xmlns="" id="{B7800809-CFD1-4E87-8BB2-44F2E189EE43}"/>
                </a:ext>
              </a:extLst>
            </p:cNvPr>
            <p:cNvSpPr/>
            <p:nvPr/>
          </p:nvSpPr>
          <p:spPr>
            <a:xfrm>
              <a:off x="7498556" y="2476552"/>
              <a:ext cx="9525" cy="9525"/>
            </a:xfrm>
            <a:custGeom>
              <a:avLst/>
              <a:gdLst>
                <a:gd name="connsiteX0" fmla="*/ 7144 w 9525"/>
                <a:gd name="connsiteY0" fmla="*/ 7567 h 9525"/>
                <a:gd name="connsiteX1" fmla="*/ 9049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8096" y="7567"/>
                    <a:pt x="8096" y="8520"/>
                    <a:pt x="9049" y="7567"/>
                  </a:cubicBezTo>
                  <a:cubicBezTo>
                    <a:pt x="7144" y="6615"/>
                    <a:pt x="7144"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555" name="Freeform: Shape 554">
              <a:extLst>
                <a:ext uri="{FF2B5EF4-FFF2-40B4-BE49-F238E27FC236}">
                  <a16:creationId xmlns:a16="http://schemas.microsoft.com/office/drawing/2014/main" xmlns="" id="{582767DE-85A5-44F9-935A-8C054C0AD02D}"/>
                </a:ext>
              </a:extLst>
            </p:cNvPr>
            <p:cNvSpPr/>
            <p:nvPr/>
          </p:nvSpPr>
          <p:spPr>
            <a:xfrm>
              <a:off x="7491688" y="2476368"/>
              <a:ext cx="9525" cy="9525"/>
            </a:xfrm>
            <a:custGeom>
              <a:avLst/>
              <a:gdLst>
                <a:gd name="connsiteX0" fmla="*/ 7344 w 9525"/>
                <a:gd name="connsiteY0" fmla="*/ 9657 h 9525"/>
                <a:gd name="connsiteX1" fmla="*/ 7344 w 9525"/>
                <a:gd name="connsiteY1" fmla="*/ 9657 h 9525"/>
              </a:gdLst>
              <a:ahLst/>
              <a:cxnLst>
                <a:cxn ang="0">
                  <a:pos x="connsiteX0" y="connsiteY0"/>
                </a:cxn>
                <a:cxn ang="0">
                  <a:pos x="connsiteX1" y="connsiteY1"/>
                </a:cxn>
              </a:cxnLst>
              <a:rect l="l" t="t" r="r" b="b"/>
              <a:pathLst>
                <a:path w="9525" h="9525">
                  <a:moveTo>
                    <a:pt x="7344" y="9657"/>
                  </a:moveTo>
                  <a:cubicBezTo>
                    <a:pt x="9249" y="5847"/>
                    <a:pt x="6392" y="6799"/>
                    <a:pt x="7344" y="9657"/>
                  </a:cubicBezTo>
                  <a:close/>
                </a:path>
              </a:pathLst>
            </a:custGeom>
            <a:grpFill/>
            <a:ln w="9525" cap="flat">
              <a:noFill/>
              <a:prstDash val="solid"/>
              <a:miter/>
            </a:ln>
          </p:spPr>
          <p:txBody>
            <a:bodyPr rtlCol="0" anchor="ctr"/>
            <a:lstStyle/>
            <a:p>
              <a:endParaRPr lang="en-US">
                <a:solidFill>
                  <a:prstClr val="black"/>
                </a:solidFill>
              </a:endParaRPr>
            </a:p>
          </p:txBody>
        </p:sp>
        <p:sp>
          <p:nvSpPr>
            <p:cNvPr id="556" name="Freeform: Shape 555">
              <a:extLst>
                <a:ext uri="{FF2B5EF4-FFF2-40B4-BE49-F238E27FC236}">
                  <a16:creationId xmlns:a16="http://schemas.microsoft.com/office/drawing/2014/main" xmlns="" id="{7D2CD8B2-1446-400E-B76D-4826E0058807}"/>
                </a:ext>
              </a:extLst>
            </p:cNvPr>
            <p:cNvSpPr/>
            <p:nvPr/>
          </p:nvSpPr>
          <p:spPr>
            <a:xfrm>
              <a:off x="7462361" y="2420683"/>
              <a:ext cx="9525" cy="9525"/>
            </a:xfrm>
            <a:custGeom>
              <a:avLst/>
              <a:gdLst>
                <a:gd name="connsiteX0" fmla="*/ 7144 w 9525"/>
                <a:gd name="connsiteY0" fmla="*/ 7239 h 9525"/>
                <a:gd name="connsiteX1" fmla="*/ 7144 w 9525"/>
                <a:gd name="connsiteY1" fmla="*/ 7239 h 9525"/>
              </a:gdLst>
              <a:ahLst/>
              <a:cxnLst>
                <a:cxn ang="0">
                  <a:pos x="connsiteX0" y="connsiteY0"/>
                </a:cxn>
                <a:cxn ang="0">
                  <a:pos x="connsiteX1" y="connsiteY1"/>
                </a:cxn>
              </a:cxnLst>
              <a:rect l="l" t="t" r="r" b="b"/>
              <a:pathLst>
                <a:path w="9525" h="9525">
                  <a:moveTo>
                    <a:pt x="7144" y="7239"/>
                  </a:moveTo>
                  <a:cubicBezTo>
                    <a:pt x="15716" y="12954"/>
                    <a:pt x="9049" y="6286"/>
                    <a:pt x="7144" y="7239"/>
                  </a:cubicBezTo>
                  <a:close/>
                </a:path>
              </a:pathLst>
            </a:custGeom>
            <a:grpFill/>
            <a:ln w="9525" cap="flat">
              <a:noFill/>
              <a:prstDash val="solid"/>
              <a:miter/>
            </a:ln>
          </p:spPr>
          <p:txBody>
            <a:bodyPr rtlCol="0" anchor="ctr"/>
            <a:lstStyle/>
            <a:p>
              <a:endParaRPr lang="en-US">
                <a:solidFill>
                  <a:prstClr val="black"/>
                </a:solidFill>
              </a:endParaRPr>
            </a:p>
          </p:txBody>
        </p:sp>
        <p:sp>
          <p:nvSpPr>
            <p:cNvPr id="557" name="Freeform: Shape 556">
              <a:extLst>
                <a:ext uri="{FF2B5EF4-FFF2-40B4-BE49-F238E27FC236}">
                  <a16:creationId xmlns:a16="http://schemas.microsoft.com/office/drawing/2014/main" xmlns="" id="{563A763E-2E2D-46A8-9A09-2EA882CB764F}"/>
                </a:ext>
              </a:extLst>
            </p:cNvPr>
            <p:cNvSpPr/>
            <p:nvPr/>
          </p:nvSpPr>
          <p:spPr>
            <a:xfrm>
              <a:off x="7467124" y="2420064"/>
              <a:ext cx="9525" cy="9525"/>
            </a:xfrm>
            <a:custGeom>
              <a:avLst/>
              <a:gdLst>
                <a:gd name="connsiteX0" fmla="*/ 7144 w 9525"/>
                <a:gd name="connsiteY0" fmla="*/ 7858 h 9525"/>
                <a:gd name="connsiteX1" fmla="*/ 7144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cubicBezTo>
                    <a:pt x="7144" y="6906"/>
                    <a:pt x="7144" y="6906"/>
                    <a:pt x="7144" y="7858"/>
                  </a:cubicBezTo>
                  <a:cubicBezTo>
                    <a:pt x="7144" y="6906"/>
                    <a:pt x="7144"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558" name="Freeform: Shape 557">
              <a:extLst>
                <a:ext uri="{FF2B5EF4-FFF2-40B4-BE49-F238E27FC236}">
                  <a16:creationId xmlns:a16="http://schemas.microsoft.com/office/drawing/2014/main" xmlns="" id="{FDD3C529-F9F4-40CB-945C-F0220EAA58A6}"/>
                </a:ext>
              </a:extLst>
            </p:cNvPr>
            <p:cNvSpPr/>
            <p:nvPr/>
          </p:nvSpPr>
          <p:spPr>
            <a:xfrm>
              <a:off x="7502895" y="2508408"/>
              <a:ext cx="9525" cy="19050"/>
            </a:xfrm>
            <a:custGeom>
              <a:avLst/>
              <a:gdLst>
                <a:gd name="connsiteX0" fmla="*/ 7567 w 9525"/>
                <a:gd name="connsiteY0" fmla="*/ 7144 h 19050"/>
                <a:gd name="connsiteX1" fmla="*/ 7567 w 9525"/>
                <a:gd name="connsiteY1" fmla="*/ 7144 h 19050"/>
              </a:gdLst>
              <a:ahLst/>
              <a:cxnLst>
                <a:cxn ang="0">
                  <a:pos x="connsiteX0" y="connsiteY0"/>
                </a:cxn>
                <a:cxn ang="0">
                  <a:pos x="connsiteX1" y="connsiteY1"/>
                </a:cxn>
              </a:cxnLst>
              <a:rect l="l" t="t" r="r" b="b"/>
              <a:pathLst>
                <a:path w="9525" h="19050">
                  <a:moveTo>
                    <a:pt x="7567" y="7144"/>
                  </a:moveTo>
                  <a:cubicBezTo>
                    <a:pt x="6615" y="17621"/>
                    <a:pt x="7567" y="8096"/>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559" name="Freeform: Shape 558">
              <a:extLst>
                <a:ext uri="{FF2B5EF4-FFF2-40B4-BE49-F238E27FC236}">
                  <a16:creationId xmlns:a16="http://schemas.microsoft.com/office/drawing/2014/main" xmlns="" id="{D30BA5D1-8E35-4CED-9F84-F4F76DE2B2E6}"/>
                </a:ext>
              </a:extLst>
            </p:cNvPr>
            <p:cNvSpPr/>
            <p:nvPr/>
          </p:nvSpPr>
          <p:spPr>
            <a:xfrm>
              <a:off x="7459237" y="2418873"/>
              <a:ext cx="9525" cy="9525"/>
            </a:xfrm>
            <a:custGeom>
              <a:avLst/>
              <a:gdLst>
                <a:gd name="connsiteX0" fmla="*/ 7410 w 9525"/>
                <a:gd name="connsiteY0" fmla="*/ 8096 h 9525"/>
                <a:gd name="connsiteX1" fmla="*/ 8363 w 9525"/>
                <a:gd name="connsiteY1" fmla="*/ 9049 h 9525"/>
                <a:gd name="connsiteX2" fmla="*/ 7410 w 9525"/>
                <a:gd name="connsiteY2" fmla="*/ 8096 h 9525"/>
              </a:gdLst>
              <a:ahLst/>
              <a:cxnLst>
                <a:cxn ang="0">
                  <a:pos x="connsiteX0" y="connsiteY0"/>
                </a:cxn>
                <a:cxn ang="0">
                  <a:pos x="connsiteX1" y="connsiteY1"/>
                </a:cxn>
                <a:cxn ang="0">
                  <a:pos x="connsiteX2" y="connsiteY2"/>
                </a:cxn>
              </a:cxnLst>
              <a:rect l="l" t="t" r="r" b="b"/>
              <a:pathLst>
                <a:path w="9525" h="9525">
                  <a:moveTo>
                    <a:pt x="7410" y="8096"/>
                  </a:moveTo>
                  <a:cubicBezTo>
                    <a:pt x="7410" y="8096"/>
                    <a:pt x="8363" y="8096"/>
                    <a:pt x="8363" y="9049"/>
                  </a:cubicBezTo>
                  <a:cubicBezTo>
                    <a:pt x="8363" y="6191"/>
                    <a:pt x="6458" y="7144"/>
                    <a:pt x="7410" y="8096"/>
                  </a:cubicBezTo>
                  <a:close/>
                </a:path>
              </a:pathLst>
            </a:custGeom>
            <a:grpFill/>
            <a:ln w="9525" cap="flat">
              <a:noFill/>
              <a:prstDash val="solid"/>
              <a:miter/>
            </a:ln>
          </p:spPr>
          <p:txBody>
            <a:bodyPr rtlCol="0" anchor="ctr"/>
            <a:lstStyle/>
            <a:p>
              <a:endParaRPr lang="en-US">
                <a:solidFill>
                  <a:prstClr val="black"/>
                </a:solidFill>
              </a:endParaRPr>
            </a:p>
          </p:txBody>
        </p:sp>
        <p:sp>
          <p:nvSpPr>
            <p:cNvPr id="560" name="Freeform: Shape 559">
              <a:extLst>
                <a:ext uri="{FF2B5EF4-FFF2-40B4-BE49-F238E27FC236}">
                  <a16:creationId xmlns:a16="http://schemas.microsoft.com/office/drawing/2014/main" xmlns="" id="{95E6C192-A302-462A-A238-55E2A12B919D}"/>
                </a:ext>
              </a:extLst>
            </p:cNvPr>
            <p:cNvSpPr/>
            <p:nvPr/>
          </p:nvSpPr>
          <p:spPr>
            <a:xfrm>
              <a:off x="7469981" y="2472223"/>
              <a:ext cx="9525" cy="9525"/>
            </a:xfrm>
            <a:custGeom>
              <a:avLst/>
              <a:gdLst>
                <a:gd name="connsiteX0" fmla="*/ 7144 w 9525"/>
                <a:gd name="connsiteY0" fmla="*/ 9039 h 9525"/>
                <a:gd name="connsiteX1" fmla="*/ 9049 w 9525"/>
                <a:gd name="connsiteY1" fmla="*/ 9991 h 9525"/>
                <a:gd name="connsiteX2" fmla="*/ 7144 w 9525"/>
                <a:gd name="connsiteY2" fmla="*/ 9039 h 9525"/>
              </a:gdLst>
              <a:ahLst/>
              <a:cxnLst>
                <a:cxn ang="0">
                  <a:pos x="connsiteX0" y="connsiteY0"/>
                </a:cxn>
                <a:cxn ang="0">
                  <a:pos x="connsiteX1" y="connsiteY1"/>
                </a:cxn>
                <a:cxn ang="0">
                  <a:pos x="connsiteX2" y="connsiteY2"/>
                </a:cxn>
              </a:cxnLst>
              <a:rect l="l" t="t" r="r" b="b"/>
              <a:pathLst>
                <a:path w="9525" h="9525">
                  <a:moveTo>
                    <a:pt x="7144" y="9039"/>
                  </a:moveTo>
                  <a:cubicBezTo>
                    <a:pt x="7144" y="10944"/>
                    <a:pt x="9049" y="9991"/>
                    <a:pt x="9049" y="9991"/>
                  </a:cubicBezTo>
                  <a:cubicBezTo>
                    <a:pt x="9049" y="9991"/>
                    <a:pt x="8096" y="4276"/>
                    <a:pt x="7144" y="9039"/>
                  </a:cubicBezTo>
                  <a:close/>
                </a:path>
              </a:pathLst>
            </a:custGeom>
            <a:grpFill/>
            <a:ln w="9525" cap="flat">
              <a:noFill/>
              <a:prstDash val="solid"/>
              <a:miter/>
            </a:ln>
          </p:spPr>
          <p:txBody>
            <a:bodyPr rtlCol="0" anchor="ctr"/>
            <a:lstStyle/>
            <a:p>
              <a:endParaRPr lang="en-US">
                <a:solidFill>
                  <a:prstClr val="black"/>
                </a:solidFill>
              </a:endParaRPr>
            </a:p>
          </p:txBody>
        </p:sp>
        <p:sp>
          <p:nvSpPr>
            <p:cNvPr id="561" name="Freeform: Shape 560">
              <a:extLst>
                <a:ext uri="{FF2B5EF4-FFF2-40B4-BE49-F238E27FC236}">
                  <a16:creationId xmlns:a16="http://schemas.microsoft.com/office/drawing/2014/main" xmlns="" id="{2209B501-CC3C-4831-9EDD-0E5D796A750B}"/>
                </a:ext>
              </a:extLst>
            </p:cNvPr>
            <p:cNvSpPr/>
            <p:nvPr/>
          </p:nvSpPr>
          <p:spPr>
            <a:xfrm>
              <a:off x="7454741" y="2430814"/>
              <a:ext cx="9525" cy="19050"/>
            </a:xfrm>
            <a:custGeom>
              <a:avLst/>
              <a:gdLst>
                <a:gd name="connsiteX0" fmla="*/ 7144 w 9525"/>
                <a:gd name="connsiteY0" fmla="*/ 7585 h 19050"/>
                <a:gd name="connsiteX1" fmla="*/ 8096 w 9525"/>
                <a:gd name="connsiteY1" fmla="*/ 12348 h 19050"/>
                <a:gd name="connsiteX2" fmla="*/ 7144 w 9525"/>
                <a:gd name="connsiteY2" fmla="*/ 7585 h 19050"/>
              </a:gdLst>
              <a:ahLst/>
              <a:cxnLst>
                <a:cxn ang="0">
                  <a:pos x="connsiteX0" y="connsiteY0"/>
                </a:cxn>
                <a:cxn ang="0">
                  <a:pos x="connsiteX1" y="connsiteY1"/>
                </a:cxn>
                <a:cxn ang="0">
                  <a:pos x="connsiteX2" y="connsiteY2"/>
                </a:cxn>
              </a:cxnLst>
              <a:rect l="l" t="t" r="r" b="b"/>
              <a:pathLst>
                <a:path w="9525" h="19050">
                  <a:moveTo>
                    <a:pt x="7144" y="7585"/>
                  </a:moveTo>
                  <a:cubicBezTo>
                    <a:pt x="7144" y="7585"/>
                    <a:pt x="8096" y="9490"/>
                    <a:pt x="8096" y="12348"/>
                  </a:cubicBezTo>
                  <a:cubicBezTo>
                    <a:pt x="8096" y="10443"/>
                    <a:pt x="9049" y="5680"/>
                    <a:pt x="7144" y="7585"/>
                  </a:cubicBezTo>
                  <a:close/>
                </a:path>
              </a:pathLst>
            </a:custGeom>
            <a:grpFill/>
            <a:ln w="9525" cap="flat">
              <a:noFill/>
              <a:prstDash val="solid"/>
              <a:miter/>
            </a:ln>
          </p:spPr>
          <p:txBody>
            <a:bodyPr rtlCol="0" anchor="ctr"/>
            <a:lstStyle/>
            <a:p>
              <a:endParaRPr lang="en-US">
                <a:solidFill>
                  <a:prstClr val="black"/>
                </a:solidFill>
              </a:endParaRPr>
            </a:p>
          </p:txBody>
        </p:sp>
        <p:sp>
          <p:nvSpPr>
            <p:cNvPr id="562" name="Freeform: Shape 561">
              <a:extLst>
                <a:ext uri="{FF2B5EF4-FFF2-40B4-BE49-F238E27FC236}">
                  <a16:creationId xmlns:a16="http://schemas.microsoft.com/office/drawing/2014/main" xmlns="" id="{6DC067A5-1538-4EF0-961E-CF91779AB220}"/>
                </a:ext>
              </a:extLst>
            </p:cNvPr>
            <p:cNvSpPr/>
            <p:nvPr/>
          </p:nvSpPr>
          <p:spPr>
            <a:xfrm>
              <a:off x="7466995" y="2473166"/>
              <a:ext cx="9525" cy="9525"/>
            </a:xfrm>
            <a:custGeom>
              <a:avLst/>
              <a:gdLst>
                <a:gd name="connsiteX0" fmla="*/ 7273 w 9525"/>
                <a:gd name="connsiteY0" fmla="*/ 7144 h 9525"/>
                <a:gd name="connsiteX1" fmla="*/ 7273 w 9525"/>
                <a:gd name="connsiteY1" fmla="*/ 7144 h 9525"/>
              </a:gdLst>
              <a:ahLst/>
              <a:cxnLst>
                <a:cxn ang="0">
                  <a:pos x="connsiteX0" y="connsiteY0"/>
                </a:cxn>
                <a:cxn ang="0">
                  <a:pos x="connsiteX1" y="connsiteY1"/>
                </a:cxn>
              </a:cxnLst>
              <a:rect l="l" t="t" r="r" b="b"/>
              <a:pathLst>
                <a:path w="9525" h="9525">
                  <a:moveTo>
                    <a:pt x="7273" y="7144"/>
                  </a:moveTo>
                  <a:cubicBezTo>
                    <a:pt x="6320" y="7144"/>
                    <a:pt x="11083" y="7144"/>
                    <a:pt x="7273" y="7144"/>
                  </a:cubicBezTo>
                  <a:close/>
                </a:path>
              </a:pathLst>
            </a:custGeom>
            <a:grpFill/>
            <a:ln w="9525" cap="flat">
              <a:noFill/>
              <a:prstDash val="solid"/>
              <a:miter/>
            </a:ln>
          </p:spPr>
          <p:txBody>
            <a:bodyPr rtlCol="0" anchor="ctr"/>
            <a:lstStyle/>
            <a:p>
              <a:endParaRPr lang="en-US">
                <a:solidFill>
                  <a:prstClr val="black"/>
                </a:solidFill>
              </a:endParaRPr>
            </a:p>
          </p:txBody>
        </p:sp>
        <p:sp>
          <p:nvSpPr>
            <p:cNvPr id="563" name="Freeform: Shape 562">
              <a:extLst>
                <a:ext uri="{FF2B5EF4-FFF2-40B4-BE49-F238E27FC236}">
                  <a16:creationId xmlns:a16="http://schemas.microsoft.com/office/drawing/2014/main" xmlns="" id="{0422F0D4-8BE9-416A-86AD-B5D03067C615}"/>
                </a:ext>
              </a:extLst>
            </p:cNvPr>
            <p:cNvSpPr/>
            <p:nvPr/>
          </p:nvSpPr>
          <p:spPr>
            <a:xfrm>
              <a:off x="7474744" y="2505406"/>
              <a:ext cx="9525" cy="19050"/>
            </a:xfrm>
            <a:custGeom>
              <a:avLst/>
              <a:gdLst>
                <a:gd name="connsiteX0" fmla="*/ 7144 w 9525"/>
                <a:gd name="connsiteY0" fmla="*/ 15861 h 19050"/>
                <a:gd name="connsiteX1" fmla="*/ 7144 w 9525"/>
                <a:gd name="connsiteY1" fmla="*/ 15861 h 19050"/>
              </a:gdLst>
              <a:ahLst/>
              <a:cxnLst>
                <a:cxn ang="0">
                  <a:pos x="connsiteX0" y="connsiteY0"/>
                </a:cxn>
                <a:cxn ang="0">
                  <a:pos x="connsiteX1" y="connsiteY1"/>
                </a:cxn>
              </a:cxnLst>
              <a:rect l="l" t="t" r="r" b="b"/>
              <a:pathLst>
                <a:path w="9525" h="19050">
                  <a:moveTo>
                    <a:pt x="7144" y="15861"/>
                  </a:moveTo>
                  <a:cubicBezTo>
                    <a:pt x="8096" y="13003"/>
                    <a:pt x="8096" y="-2237"/>
                    <a:pt x="7144" y="15861"/>
                  </a:cubicBezTo>
                  <a:close/>
                </a:path>
              </a:pathLst>
            </a:custGeom>
            <a:grpFill/>
            <a:ln w="9525" cap="flat">
              <a:noFill/>
              <a:prstDash val="solid"/>
              <a:miter/>
            </a:ln>
          </p:spPr>
          <p:txBody>
            <a:bodyPr rtlCol="0" anchor="ctr"/>
            <a:lstStyle/>
            <a:p>
              <a:endParaRPr lang="en-US">
                <a:solidFill>
                  <a:prstClr val="black"/>
                </a:solidFill>
              </a:endParaRPr>
            </a:p>
          </p:txBody>
        </p:sp>
        <p:sp>
          <p:nvSpPr>
            <p:cNvPr id="564" name="Freeform: Shape 563">
              <a:extLst>
                <a:ext uri="{FF2B5EF4-FFF2-40B4-BE49-F238E27FC236}">
                  <a16:creationId xmlns:a16="http://schemas.microsoft.com/office/drawing/2014/main" xmlns="" id="{252332B8-6D40-458D-BD7D-FA45D342BB1F}"/>
                </a:ext>
              </a:extLst>
            </p:cNvPr>
            <p:cNvSpPr/>
            <p:nvPr/>
          </p:nvSpPr>
          <p:spPr>
            <a:xfrm>
              <a:off x="7471886" y="250745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65" name="Freeform: Shape 564">
              <a:extLst>
                <a:ext uri="{FF2B5EF4-FFF2-40B4-BE49-F238E27FC236}">
                  <a16:creationId xmlns:a16="http://schemas.microsoft.com/office/drawing/2014/main" xmlns="" id="{F9D271A3-19B2-43F7-89F9-F29E556222CD}"/>
                </a:ext>
              </a:extLst>
            </p:cNvPr>
            <p:cNvSpPr/>
            <p:nvPr/>
          </p:nvSpPr>
          <p:spPr>
            <a:xfrm>
              <a:off x="7449026" y="2486501"/>
              <a:ext cx="9525" cy="9525"/>
            </a:xfrm>
            <a:custGeom>
              <a:avLst/>
              <a:gdLst>
                <a:gd name="connsiteX0" fmla="*/ 7144 w 9525"/>
                <a:gd name="connsiteY0" fmla="*/ 8096 h 9525"/>
                <a:gd name="connsiteX1" fmla="*/ 7144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7144" y="8096"/>
                    <a:pt x="7144" y="7144"/>
                    <a:pt x="7144" y="7144"/>
                  </a:cubicBezTo>
                  <a:cubicBezTo>
                    <a:pt x="7144" y="7144"/>
                    <a:pt x="7144" y="7144"/>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566" name="Freeform: Shape 565">
              <a:extLst>
                <a:ext uri="{FF2B5EF4-FFF2-40B4-BE49-F238E27FC236}">
                  <a16:creationId xmlns:a16="http://schemas.microsoft.com/office/drawing/2014/main" xmlns="" id="{0E8F4DCB-5483-499A-B72D-CD4D27E47208}"/>
                </a:ext>
              </a:extLst>
            </p:cNvPr>
            <p:cNvSpPr/>
            <p:nvPr/>
          </p:nvSpPr>
          <p:spPr>
            <a:xfrm>
              <a:off x="7462925" y="2506018"/>
              <a:ext cx="9525" cy="19050"/>
            </a:xfrm>
            <a:custGeom>
              <a:avLst/>
              <a:gdLst>
                <a:gd name="connsiteX0" fmla="*/ 8485 w 9525"/>
                <a:gd name="connsiteY0" fmla="*/ 11439 h 19050"/>
                <a:gd name="connsiteX1" fmla="*/ 8485 w 9525"/>
                <a:gd name="connsiteY1" fmla="*/ 11439 h 19050"/>
              </a:gdLst>
              <a:ahLst/>
              <a:cxnLst>
                <a:cxn ang="0">
                  <a:pos x="connsiteX0" y="connsiteY0"/>
                </a:cxn>
                <a:cxn ang="0">
                  <a:pos x="connsiteX1" y="connsiteY1"/>
                </a:cxn>
              </a:cxnLst>
              <a:rect l="l" t="t" r="r" b="b"/>
              <a:pathLst>
                <a:path w="9525" h="19050">
                  <a:moveTo>
                    <a:pt x="8485" y="11439"/>
                  </a:moveTo>
                  <a:cubicBezTo>
                    <a:pt x="4675" y="-1896"/>
                    <a:pt x="10390" y="20964"/>
                    <a:pt x="8485" y="11439"/>
                  </a:cubicBezTo>
                  <a:close/>
                </a:path>
              </a:pathLst>
            </a:custGeom>
            <a:grpFill/>
            <a:ln w="9525" cap="flat">
              <a:noFill/>
              <a:prstDash val="solid"/>
              <a:miter/>
            </a:ln>
          </p:spPr>
          <p:txBody>
            <a:bodyPr rtlCol="0" anchor="ctr"/>
            <a:lstStyle/>
            <a:p>
              <a:endParaRPr lang="en-US">
                <a:solidFill>
                  <a:prstClr val="black"/>
                </a:solidFill>
              </a:endParaRPr>
            </a:p>
          </p:txBody>
        </p:sp>
        <p:sp>
          <p:nvSpPr>
            <p:cNvPr id="567" name="Freeform: Shape 566">
              <a:extLst>
                <a:ext uri="{FF2B5EF4-FFF2-40B4-BE49-F238E27FC236}">
                  <a16:creationId xmlns:a16="http://schemas.microsoft.com/office/drawing/2014/main" xmlns="" id="{95D58A6E-1421-462D-851B-A541CADE4597}"/>
                </a:ext>
              </a:extLst>
            </p:cNvPr>
            <p:cNvSpPr/>
            <p:nvPr/>
          </p:nvSpPr>
          <p:spPr>
            <a:xfrm>
              <a:off x="7433786" y="2418635"/>
              <a:ext cx="9525" cy="9525"/>
            </a:xfrm>
            <a:custGeom>
              <a:avLst/>
              <a:gdLst>
                <a:gd name="connsiteX0" fmla="*/ 7144 w 9525"/>
                <a:gd name="connsiteY0" fmla="*/ 9287 h 9525"/>
                <a:gd name="connsiteX1" fmla="*/ 7144 w 9525"/>
                <a:gd name="connsiteY1" fmla="*/ 9287 h 9525"/>
              </a:gdLst>
              <a:ahLst/>
              <a:cxnLst>
                <a:cxn ang="0">
                  <a:pos x="connsiteX0" y="connsiteY0"/>
                </a:cxn>
                <a:cxn ang="0">
                  <a:pos x="connsiteX1" y="connsiteY1"/>
                </a:cxn>
              </a:cxnLst>
              <a:rect l="l" t="t" r="r" b="b"/>
              <a:pathLst>
                <a:path w="9525" h="9525">
                  <a:moveTo>
                    <a:pt x="7144" y="9287"/>
                  </a:moveTo>
                  <a:cubicBezTo>
                    <a:pt x="8096" y="6429"/>
                    <a:pt x="8096" y="6429"/>
                    <a:pt x="7144" y="9287"/>
                  </a:cubicBezTo>
                  <a:close/>
                </a:path>
              </a:pathLst>
            </a:custGeom>
            <a:grpFill/>
            <a:ln w="9525" cap="flat">
              <a:noFill/>
              <a:prstDash val="solid"/>
              <a:miter/>
            </a:ln>
          </p:spPr>
          <p:txBody>
            <a:bodyPr rtlCol="0" anchor="ctr"/>
            <a:lstStyle/>
            <a:p>
              <a:endParaRPr lang="en-US">
                <a:solidFill>
                  <a:prstClr val="black"/>
                </a:solidFill>
              </a:endParaRPr>
            </a:p>
          </p:txBody>
        </p:sp>
        <p:sp>
          <p:nvSpPr>
            <p:cNvPr id="568" name="Freeform: Shape 567">
              <a:extLst>
                <a:ext uri="{FF2B5EF4-FFF2-40B4-BE49-F238E27FC236}">
                  <a16:creationId xmlns:a16="http://schemas.microsoft.com/office/drawing/2014/main" xmlns="" id="{3CF6E978-E6A3-4E28-B48C-5B2F13638534}"/>
                </a:ext>
              </a:extLst>
            </p:cNvPr>
            <p:cNvSpPr/>
            <p:nvPr/>
          </p:nvSpPr>
          <p:spPr>
            <a:xfrm>
              <a:off x="7433786" y="241887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69" name="Freeform: Shape 568">
              <a:extLst>
                <a:ext uri="{FF2B5EF4-FFF2-40B4-BE49-F238E27FC236}">
                  <a16:creationId xmlns:a16="http://schemas.microsoft.com/office/drawing/2014/main" xmlns="" id="{929092D0-582C-4097-8F4C-4EB1A2C7EA4C}"/>
                </a:ext>
              </a:extLst>
            </p:cNvPr>
            <p:cNvSpPr/>
            <p:nvPr/>
          </p:nvSpPr>
          <p:spPr>
            <a:xfrm>
              <a:off x="7452836" y="2482691"/>
              <a:ext cx="9525" cy="9525"/>
            </a:xfrm>
            <a:custGeom>
              <a:avLst/>
              <a:gdLst>
                <a:gd name="connsiteX0" fmla="*/ 7144 w 9525"/>
                <a:gd name="connsiteY0" fmla="*/ 9049 h 9525"/>
                <a:gd name="connsiteX1" fmla="*/ 9049 w 9525"/>
                <a:gd name="connsiteY1" fmla="*/ 8096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8096" y="9049"/>
                    <a:pt x="8096" y="9049"/>
                    <a:pt x="9049" y="8096"/>
                  </a:cubicBezTo>
                  <a:cubicBezTo>
                    <a:pt x="9049" y="7144"/>
                    <a:pt x="7144" y="6191"/>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570" name="Freeform: Shape 569">
              <a:extLst>
                <a:ext uri="{FF2B5EF4-FFF2-40B4-BE49-F238E27FC236}">
                  <a16:creationId xmlns:a16="http://schemas.microsoft.com/office/drawing/2014/main" xmlns="" id="{900CB207-087E-47CE-8AD4-BCDE0764DC8E}"/>
                </a:ext>
              </a:extLst>
            </p:cNvPr>
            <p:cNvSpPr/>
            <p:nvPr/>
          </p:nvSpPr>
          <p:spPr>
            <a:xfrm>
              <a:off x="7428071" y="2427128"/>
              <a:ext cx="9525" cy="9525"/>
            </a:xfrm>
            <a:custGeom>
              <a:avLst/>
              <a:gdLst>
                <a:gd name="connsiteX0" fmla="*/ 7144 w 9525"/>
                <a:gd name="connsiteY0" fmla="*/ 8414 h 9525"/>
                <a:gd name="connsiteX1" fmla="*/ 7144 w 9525"/>
                <a:gd name="connsiteY1" fmla="*/ 8414 h 9525"/>
              </a:gdLst>
              <a:ahLst/>
              <a:cxnLst>
                <a:cxn ang="0">
                  <a:pos x="connsiteX0" y="connsiteY0"/>
                </a:cxn>
                <a:cxn ang="0">
                  <a:pos x="connsiteX1" y="connsiteY1"/>
                </a:cxn>
              </a:cxnLst>
              <a:rect l="l" t="t" r="r" b="b"/>
              <a:pathLst>
                <a:path w="9525" h="9525">
                  <a:moveTo>
                    <a:pt x="7144" y="8414"/>
                  </a:moveTo>
                  <a:cubicBezTo>
                    <a:pt x="10001" y="5556"/>
                    <a:pt x="7144" y="8414"/>
                    <a:pt x="7144" y="8414"/>
                  </a:cubicBezTo>
                  <a:close/>
                </a:path>
              </a:pathLst>
            </a:custGeom>
            <a:grpFill/>
            <a:ln w="9525" cap="flat">
              <a:noFill/>
              <a:prstDash val="solid"/>
              <a:miter/>
            </a:ln>
          </p:spPr>
          <p:txBody>
            <a:bodyPr rtlCol="0" anchor="ctr"/>
            <a:lstStyle/>
            <a:p>
              <a:endParaRPr lang="en-US">
                <a:solidFill>
                  <a:prstClr val="black"/>
                </a:solidFill>
              </a:endParaRPr>
            </a:p>
          </p:txBody>
        </p:sp>
        <p:sp>
          <p:nvSpPr>
            <p:cNvPr id="571" name="Freeform: Shape 570">
              <a:extLst>
                <a:ext uri="{FF2B5EF4-FFF2-40B4-BE49-F238E27FC236}">
                  <a16:creationId xmlns:a16="http://schemas.microsoft.com/office/drawing/2014/main" xmlns="" id="{DA69FF0B-5E17-4AF4-A8B3-599499B1957D}"/>
                </a:ext>
              </a:extLst>
            </p:cNvPr>
            <p:cNvSpPr/>
            <p:nvPr/>
          </p:nvSpPr>
          <p:spPr>
            <a:xfrm>
              <a:off x="7418699" y="2420314"/>
              <a:ext cx="9525" cy="9525"/>
            </a:xfrm>
            <a:custGeom>
              <a:avLst/>
              <a:gdLst>
                <a:gd name="connsiteX0" fmla="*/ 8896 w 9525"/>
                <a:gd name="connsiteY0" fmla="*/ 7608 h 9525"/>
                <a:gd name="connsiteX1" fmla="*/ 8896 w 9525"/>
                <a:gd name="connsiteY1" fmla="*/ 7608 h 9525"/>
              </a:gdLst>
              <a:ahLst/>
              <a:cxnLst>
                <a:cxn ang="0">
                  <a:pos x="connsiteX0" y="connsiteY0"/>
                </a:cxn>
                <a:cxn ang="0">
                  <a:pos x="connsiteX1" y="connsiteY1"/>
                </a:cxn>
              </a:cxnLst>
              <a:rect l="l" t="t" r="r" b="b"/>
              <a:pathLst>
                <a:path w="9525" h="9525">
                  <a:moveTo>
                    <a:pt x="8896" y="7608"/>
                  </a:moveTo>
                  <a:cubicBezTo>
                    <a:pt x="10801" y="5703"/>
                    <a:pt x="4133" y="10465"/>
                    <a:pt x="8896" y="7608"/>
                  </a:cubicBezTo>
                  <a:close/>
                </a:path>
              </a:pathLst>
            </a:custGeom>
            <a:grpFill/>
            <a:ln w="9525" cap="flat">
              <a:noFill/>
              <a:prstDash val="solid"/>
              <a:miter/>
            </a:ln>
          </p:spPr>
          <p:txBody>
            <a:bodyPr rtlCol="0" anchor="ctr"/>
            <a:lstStyle/>
            <a:p>
              <a:endParaRPr lang="en-US">
                <a:solidFill>
                  <a:prstClr val="black"/>
                </a:solidFill>
              </a:endParaRPr>
            </a:p>
          </p:txBody>
        </p:sp>
        <p:sp>
          <p:nvSpPr>
            <p:cNvPr id="572" name="Freeform: Shape 571">
              <a:extLst>
                <a:ext uri="{FF2B5EF4-FFF2-40B4-BE49-F238E27FC236}">
                  <a16:creationId xmlns:a16="http://schemas.microsoft.com/office/drawing/2014/main" xmlns="" id="{DADB0F6F-1CDD-4FB8-9D68-45BE9B9943AF}"/>
                </a:ext>
              </a:extLst>
            </p:cNvPr>
            <p:cNvSpPr/>
            <p:nvPr/>
          </p:nvSpPr>
          <p:spPr>
            <a:xfrm>
              <a:off x="7431881" y="2512853"/>
              <a:ext cx="9525" cy="19050"/>
            </a:xfrm>
            <a:custGeom>
              <a:avLst/>
              <a:gdLst>
                <a:gd name="connsiteX0" fmla="*/ 7144 w 9525"/>
                <a:gd name="connsiteY0" fmla="*/ 12224 h 19050"/>
                <a:gd name="connsiteX1" fmla="*/ 7144 w 9525"/>
                <a:gd name="connsiteY1" fmla="*/ 12224 h 19050"/>
              </a:gdLst>
              <a:ahLst/>
              <a:cxnLst>
                <a:cxn ang="0">
                  <a:pos x="connsiteX0" y="connsiteY0"/>
                </a:cxn>
                <a:cxn ang="0">
                  <a:pos x="connsiteX1" y="connsiteY1"/>
                </a:cxn>
              </a:cxnLst>
              <a:rect l="l" t="t" r="r" b="b"/>
              <a:pathLst>
                <a:path w="9525" h="19050">
                  <a:moveTo>
                    <a:pt x="7144" y="12224"/>
                  </a:moveTo>
                  <a:cubicBezTo>
                    <a:pt x="7144" y="12224"/>
                    <a:pt x="9049" y="794"/>
                    <a:pt x="7144" y="12224"/>
                  </a:cubicBezTo>
                  <a:close/>
                </a:path>
              </a:pathLst>
            </a:custGeom>
            <a:grpFill/>
            <a:ln w="9525" cap="flat">
              <a:noFill/>
              <a:prstDash val="solid"/>
              <a:miter/>
            </a:ln>
          </p:spPr>
          <p:txBody>
            <a:bodyPr rtlCol="0" anchor="ctr"/>
            <a:lstStyle/>
            <a:p>
              <a:endParaRPr lang="en-US">
                <a:solidFill>
                  <a:prstClr val="black"/>
                </a:solidFill>
              </a:endParaRPr>
            </a:p>
          </p:txBody>
        </p:sp>
        <p:sp>
          <p:nvSpPr>
            <p:cNvPr id="573" name="Freeform: Shape 572">
              <a:extLst>
                <a:ext uri="{FF2B5EF4-FFF2-40B4-BE49-F238E27FC236}">
                  <a16:creationId xmlns:a16="http://schemas.microsoft.com/office/drawing/2014/main" xmlns="" id="{DC51E39C-1E6E-404A-BA15-A48AC31698DF}"/>
                </a:ext>
              </a:extLst>
            </p:cNvPr>
            <p:cNvSpPr/>
            <p:nvPr/>
          </p:nvSpPr>
          <p:spPr>
            <a:xfrm>
              <a:off x="7364254" y="2424146"/>
              <a:ext cx="9525" cy="9525"/>
            </a:xfrm>
            <a:custGeom>
              <a:avLst/>
              <a:gdLst>
                <a:gd name="connsiteX0" fmla="*/ 7144 w 9525"/>
                <a:gd name="connsiteY0" fmla="*/ 10443 h 9525"/>
                <a:gd name="connsiteX1" fmla="*/ 7144 w 9525"/>
                <a:gd name="connsiteY1" fmla="*/ 10443 h 9525"/>
              </a:gdLst>
              <a:ahLst/>
              <a:cxnLst>
                <a:cxn ang="0">
                  <a:pos x="connsiteX0" y="connsiteY0"/>
                </a:cxn>
                <a:cxn ang="0">
                  <a:pos x="connsiteX1" y="connsiteY1"/>
                </a:cxn>
              </a:cxnLst>
              <a:rect l="l" t="t" r="r" b="b"/>
              <a:pathLst>
                <a:path w="9525" h="9525">
                  <a:moveTo>
                    <a:pt x="7144" y="10443"/>
                  </a:moveTo>
                  <a:cubicBezTo>
                    <a:pt x="9049" y="4728"/>
                    <a:pt x="7144" y="7586"/>
                    <a:pt x="7144" y="10443"/>
                  </a:cubicBezTo>
                  <a:close/>
                </a:path>
              </a:pathLst>
            </a:custGeom>
            <a:grpFill/>
            <a:ln w="9525" cap="flat">
              <a:noFill/>
              <a:prstDash val="solid"/>
              <a:miter/>
            </a:ln>
          </p:spPr>
          <p:txBody>
            <a:bodyPr rtlCol="0" anchor="ctr"/>
            <a:lstStyle/>
            <a:p>
              <a:endParaRPr lang="en-US">
                <a:solidFill>
                  <a:prstClr val="black"/>
                </a:solidFill>
              </a:endParaRPr>
            </a:p>
          </p:txBody>
        </p:sp>
        <p:sp>
          <p:nvSpPr>
            <p:cNvPr id="574" name="Freeform: Shape 573">
              <a:extLst>
                <a:ext uri="{FF2B5EF4-FFF2-40B4-BE49-F238E27FC236}">
                  <a16:creationId xmlns:a16="http://schemas.microsoft.com/office/drawing/2014/main" xmlns="" id="{B1DF6320-2719-4BBE-B772-BDB8A206D6D3}"/>
                </a:ext>
              </a:extLst>
            </p:cNvPr>
            <p:cNvSpPr/>
            <p:nvPr/>
          </p:nvSpPr>
          <p:spPr>
            <a:xfrm>
              <a:off x="7371874" y="2434113"/>
              <a:ext cx="9525" cy="9525"/>
            </a:xfrm>
            <a:custGeom>
              <a:avLst/>
              <a:gdLst>
                <a:gd name="connsiteX0" fmla="*/ 7144 w 9525"/>
                <a:gd name="connsiteY0" fmla="*/ 7144 h 9525"/>
                <a:gd name="connsiteX1" fmla="*/ 8096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75" name="Freeform: Shape 574">
              <a:extLst>
                <a:ext uri="{FF2B5EF4-FFF2-40B4-BE49-F238E27FC236}">
                  <a16:creationId xmlns:a16="http://schemas.microsoft.com/office/drawing/2014/main" xmlns="" id="{70887775-4FB7-4E8E-A540-78567A2FCA3A}"/>
                </a:ext>
              </a:extLst>
            </p:cNvPr>
            <p:cNvSpPr/>
            <p:nvPr/>
          </p:nvSpPr>
          <p:spPr>
            <a:xfrm>
              <a:off x="7333774" y="2421016"/>
              <a:ext cx="9525" cy="9525"/>
            </a:xfrm>
            <a:custGeom>
              <a:avLst/>
              <a:gdLst>
                <a:gd name="connsiteX0" fmla="*/ 7144 w 9525"/>
                <a:gd name="connsiteY0" fmla="*/ 7858 h 9525"/>
                <a:gd name="connsiteX1" fmla="*/ 9049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lnTo>
                    <a:pt x="9049" y="7858"/>
                  </a:lnTo>
                  <a:cubicBezTo>
                    <a:pt x="8096" y="6906"/>
                    <a:pt x="7144"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576" name="Freeform: Shape 575">
              <a:extLst>
                <a:ext uri="{FF2B5EF4-FFF2-40B4-BE49-F238E27FC236}">
                  <a16:creationId xmlns:a16="http://schemas.microsoft.com/office/drawing/2014/main" xmlns="" id="{22E0B499-7BCE-4E28-9306-EDDF1AEA6042}"/>
                </a:ext>
              </a:extLst>
            </p:cNvPr>
            <p:cNvSpPr/>
            <p:nvPr/>
          </p:nvSpPr>
          <p:spPr>
            <a:xfrm>
              <a:off x="7377568" y="2420737"/>
              <a:ext cx="9525" cy="9525"/>
            </a:xfrm>
            <a:custGeom>
              <a:avLst/>
              <a:gdLst>
                <a:gd name="connsiteX0" fmla="*/ 9069 w 9525"/>
                <a:gd name="connsiteY0" fmla="*/ 10995 h 9525"/>
                <a:gd name="connsiteX1" fmla="*/ 9069 w 9525"/>
                <a:gd name="connsiteY1" fmla="*/ 10995 h 9525"/>
              </a:gdLst>
              <a:ahLst/>
              <a:cxnLst>
                <a:cxn ang="0">
                  <a:pos x="connsiteX0" y="connsiteY0"/>
                </a:cxn>
                <a:cxn ang="0">
                  <a:pos x="connsiteX1" y="connsiteY1"/>
                </a:cxn>
              </a:cxnLst>
              <a:rect l="l" t="t" r="r" b="b"/>
              <a:pathLst>
                <a:path w="9525" h="9525">
                  <a:moveTo>
                    <a:pt x="9069" y="10995"/>
                  </a:moveTo>
                  <a:cubicBezTo>
                    <a:pt x="5259" y="3375"/>
                    <a:pt x="8117" y="9090"/>
                    <a:pt x="9069" y="10995"/>
                  </a:cubicBezTo>
                  <a:close/>
                </a:path>
              </a:pathLst>
            </a:custGeom>
            <a:grpFill/>
            <a:ln w="9525" cap="flat">
              <a:noFill/>
              <a:prstDash val="solid"/>
              <a:miter/>
            </a:ln>
          </p:spPr>
          <p:txBody>
            <a:bodyPr rtlCol="0" anchor="ctr"/>
            <a:lstStyle/>
            <a:p>
              <a:endParaRPr lang="en-US">
                <a:solidFill>
                  <a:prstClr val="black"/>
                </a:solidFill>
              </a:endParaRPr>
            </a:p>
          </p:txBody>
        </p:sp>
        <p:sp>
          <p:nvSpPr>
            <p:cNvPr id="577" name="Freeform: Shape 576">
              <a:extLst>
                <a:ext uri="{FF2B5EF4-FFF2-40B4-BE49-F238E27FC236}">
                  <a16:creationId xmlns:a16="http://schemas.microsoft.com/office/drawing/2014/main" xmlns="" id="{B6E6A8D0-5039-4ABC-AE1C-BF89AA7AFE4E}"/>
                </a:ext>
              </a:extLst>
            </p:cNvPr>
            <p:cNvSpPr/>
            <p:nvPr/>
          </p:nvSpPr>
          <p:spPr>
            <a:xfrm>
              <a:off x="7375483" y="2417921"/>
              <a:ext cx="9525" cy="9525"/>
            </a:xfrm>
            <a:custGeom>
              <a:avLst/>
              <a:gdLst>
                <a:gd name="connsiteX0" fmla="*/ 7344 w 9525"/>
                <a:gd name="connsiteY0" fmla="*/ 7144 h 9525"/>
                <a:gd name="connsiteX1" fmla="*/ 7344 w 9525"/>
                <a:gd name="connsiteY1" fmla="*/ 7144 h 9525"/>
              </a:gdLst>
              <a:ahLst/>
              <a:cxnLst>
                <a:cxn ang="0">
                  <a:pos x="connsiteX0" y="connsiteY0"/>
                </a:cxn>
                <a:cxn ang="0">
                  <a:pos x="connsiteX1" y="connsiteY1"/>
                </a:cxn>
              </a:cxnLst>
              <a:rect l="l" t="t" r="r" b="b"/>
              <a:pathLst>
                <a:path w="9525" h="9525">
                  <a:moveTo>
                    <a:pt x="7344" y="7144"/>
                  </a:moveTo>
                  <a:cubicBezTo>
                    <a:pt x="6392" y="13811"/>
                    <a:pt x="9249" y="8096"/>
                    <a:pt x="73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78" name="Freeform: Shape 577">
              <a:extLst>
                <a:ext uri="{FF2B5EF4-FFF2-40B4-BE49-F238E27FC236}">
                  <a16:creationId xmlns:a16="http://schemas.microsoft.com/office/drawing/2014/main" xmlns="" id="{8E5F2924-7410-4270-BD4F-54606CA23B1B}"/>
                </a:ext>
              </a:extLst>
            </p:cNvPr>
            <p:cNvSpPr/>
            <p:nvPr/>
          </p:nvSpPr>
          <p:spPr>
            <a:xfrm>
              <a:off x="7374711" y="2500788"/>
              <a:ext cx="9525" cy="9525"/>
            </a:xfrm>
            <a:custGeom>
              <a:avLst/>
              <a:gdLst>
                <a:gd name="connsiteX0" fmla="*/ 9069 w 9525"/>
                <a:gd name="connsiteY0" fmla="*/ 7144 h 9525"/>
                <a:gd name="connsiteX1" fmla="*/ 9069 w 9525"/>
                <a:gd name="connsiteY1" fmla="*/ 7144 h 9525"/>
              </a:gdLst>
              <a:ahLst/>
              <a:cxnLst>
                <a:cxn ang="0">
                  <a:pos x="connsiteX0" y="connsiteY0"/>
                </a:cxn>
                <a:cxn ang="0">
                  <a:pos x="connsiteX1" y="connsiteY1"/>
                </a:cxn>
              </a:cxnLst>
              <a:rect l="l" t="t" r="r" b="b"/>
              <a:pathLst>
                <a:path w="9525" h="9525">
                  <a:moveTo>
                    <a:pt x="9069" y="7144"/>
                  </a:moveTo>
                  <a:cubicBezTo>
                    <a:pt x="8117" y="7144"/>
                    <a:pt x="5259" y="9049"/>
                    <a:pt x="9069" y="7144"/>
                  </a:cubicBezTo>
                  <a:close/>
                </a:path>
              </a:pathLst>
            </a:custGeom>
            <a:grpFill/>
            <a:ln w="9525" cap="flat">
              <a:noFill/>
              <a:prstDash val="solid"/>
              <a:miter/>
            </a:ln>
          </p:spPr>
          <p:txBody>
            <a:bodyPr rtlCol="0" anchor="ctr"/>
            <a:lstStyle/>
            <a:p>
              <a:endParaRPr lang="en-US">
                <a:solidFill>
                  <a:prstClr val="black"/>
                </a:solidFill>
              </a:endParaRPr>
            </a:p>
          </p:txBody>
        </p:sp>
        <p:sp>
          <p:nvSpPr>
            <p:cNvPr id="579" name="Freeform: Shape 578">
              <a:extLst>
                <a:ext uri="{FF2B5EF4-FFF2-40B4-BE49-F238E27FC236}">
                  <a16:creationId xmlns:a16="http://schemas.microsoft.com/office/drawing/2014/main" xmlns="" id="{14FDC4FB-AC4A-4FDE-BAFA-DFCB2670C03E}"/>
                </a:ext>
              </a:extLst>
            </p:cNvPr>
            <p:cNvSpPr/>
            <p:nvPr/>
          </p:nvSpPr>
          <p:spPr>
            <a:xfrm>
              <a:off x="7367111" y="2492745"/>
              <a:ext cx="9525" cy="9525"/>
            </a:xfrm>
            <a:custGeom>
              <a:avLst/>
              <a:gdLst>
                <a:gd name="connsiteX0" fmla="*/ 7144 w 9525"/>
                <a:gd name="connsiteY0" fmla="*/ 7567 h 9525"/>
                <a:gd name="connsiteX1" fmla="*/ 10001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8096" y="9472"/>
                    <a:pt x="9049" y="8520"/>
                    <a:pt x="10001" y="7567"/>
                  </a:cubicBezTo>
                  <a:cubicBezTo>
                    <a:pt x="8096" y="7567"/>
                    <a:pt x="8096"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580" name="Freeform: Shape 579">
              <a:extLst>
                <a:ext uri="{FF2B5EF4-FFF2-40B4-BE49-F238E27FC236}">
                  <a16:creationId xmlns:a16="http://schemas.microsoft.com/office/drawing/2014/main" xmlns="" id="{D5CBEC64-D664-4AF2-89D6-457B83B37AC3}"/>
                </a:ext>
              </a:extLst>
            </p:cNvPr>
            <p:cNvSpPr/>
            <p:nvPr/>
          </p:nvSpPr>
          <p:spPr>
            <a:xfrm>
              <a:off x="7367507" y="2518886"/>
              <a:ext cx="9525" cy="9525"/>
            </a:xfrm>
            <a:custGeom>
              <a:avLst/>
              <a:gdLst>
                <a:gd name="connsiteX0" fmla="*/ 8653 w 9525"/>
                <a:gd name="connsiteY0" fmla="*/ 7144 h 9525"/>
                <a:gd name="connsiteX1" fmla="*/ 8653 w 9525"/>
                <a:gd name="connsiteY1" fmla="*/ 7144 h 9525"/>
              </a:gdLst>
              <a:ahLst/>
              <a:cxnLst>
                <a:cxn ang="0">
                  <a:pos x="connsiteX0" y="connsiteY0"/>
                </a:cxn>
                <a:cxn ang="0">
                  <a:pos x="connsiteX1" y="connsiteY1"/>
                </a:cxn>
              </a:cxnLst>
              <a:rect l="l" t="t" r="r" b="b"/>
              <a:pathLst>
                <a:path w="9525" h="9525">
                  <a:moveTo>
                    <a:pt x="8653" y="7144"/>
                  </a:moveTo>
                  <a:cubicBezTo>
                    <a:pt x="7700" y="8096"/>
                    <a:pt x="5796" y="10001"/>
                    <a:pt x="8653" y="7144"/>
                  </a:cubicBezTo>
                  <a:close/>
                </a:path>
              </a:pathLst>
            </a:custGeom>
            <a:grpFill/>
            <a:ln w="9525" cap="flat">
              <a:noFill/>
              <a:prstDash val="solid"/>
              <a:miter/>
            </a:ln>
          </p:spPr>
          <p:txBody>
            <a:bodyPr rtlCol="0" anchor="ctr"/>
            <a:lstStyle/>
            <a:p>
              <a:endParaRPr lang="en-US">
                <a:solidFill>
                  <a:prstClr val="black"/>
                </a:solidFill>
              </a:endParaRPr>
            </a:p>
          </p:txBody>
        </p:sp>
        <p:sp>
          <p:nvSpPr>
            <p:cNvPr id="581" name="Freeform: Shape 580">
              <a:extLst>
                <a:ext uri="{FF2B5EF4-FFF2-40B4-BE49-F238E27FC236}">
                  <a16:creationId xmlns:a16="http://schemas.microsoft.com/office/drawing/2014/main" xmlns="" id="{F38EE161-04E0-4E91-AC33-4A23A9DFA41D}"/>
                </a:ext>
              </a:extLst>
            </p:cNvPr>
            <p:cNvSpPr/>
            <p:nvPr/>
          </p:nvSpPr>
          <p:spPr>
            <a:xfrm>
              <a:off x="7321920" y="2436971"/>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lnTo>
                    <a:pt x="7567" y="7144"/>
                  </a:lnTo>
                  <a:cubicBezTo>
                    <a:pt x="6615" y="8096"/>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582" name="Freeform: Shape 581">
              <a:extLst>
                <a:ext uri="{FF2B5EF4-FFF2-40B4-BE49-F238E27FC236}">
                  <a16:creationId xmlns:a16="http://schemas.microsoft.com/office/drawing/2014/main" xmlns="" id="{FA9E1208-026F-447A-A7A2-D2F24BE66359}"/>
                </a:ext>
              </a:extLst>
            </p:cNvPr>
            <p:cNvSpPr/>
            <p:nvPr/>
          </p:nvSpPr>
          <p:spPr>
            <a:xfrm>
              <a:off x="7312819" y="2422230"/>
              <a:ext cx="28575" cy="19050"/>
            </a:xfrm>
            <a:custGeom>
              <a:avLst/>
              <a:gdLst>
                <a:gd name="connsiteX0" fmla="*/ 29051 w 28575"/>
                <a:gd name="connsiteY0" fmla="*/ 18074 h 19050"/>
                <a:gd name="connsiteX1" fmla="*/ 7144 w 28575"/>
                <a:gd name="connsiteY1" fmla="*/ 19979 h 19050"/>
                <a:gd name="connsiteX2" fmla="*/ 29051 w 28575"/>
                <a:gd name="connsiteY2" fmla="*/ 18074 h 19050"/>
              </a:gdLst>
              <a:ahLst/>
              <a:cxnLst>
                <a:cxn ang="0">
                  <a:pos x="connsiteX0" y="connsiteY0"/>
                </a:cxn>
                <a:cxn ang="0">
                  <a:pos x="connsiteX1" y="connsiteY1"/>
                </a:cxn>
                <a:cxn ang="0">
                  <a:pos x="connsiteX2" y="connsiteY2"/>
                </a:cxn>
              </a:cxnLst>
              <a:rect l="l" t="t" r="r" b="b"/>
              <a:pathLst>
                <a:path w="28575" h="19050">
                  <a:moveTo>
                    <a:pt x="29051" y="18074"/>
                  </a:moveTo>
                  <a:cubicBezTo>
                    <a:pt x="28099" y="16169"/>
                    <a:pt x="17621" y="-6691"/>
                    <a:pt x="7144" y="19979"/>
                  </a:cubicBezTo>
                  <a:cubicBezTo>
                    <a:pt x="13811" y="19979"/>
                    <a:pt x="26194" y="20932"/>
                    <a:pt x="29051" y="18074"/>
                  </a:cubicBezTo>
                  <a:close/>
                </a:path>
              </a:pathLst>
            </a:custGeom>
            <a:grpFill/>
            <a:ln w="9525" cap="flat">
              <a:noFill/>
              <a:prstDash val="solid"/>
              <a:miter/>
            </a:ln>
          </p:spPr>
          <p:txBody>
            <a:bodyPr rtlCol="0" anchor="ctr"/>
            <a:lstStyle/>
            <a:p>
              <a:endParaRPr lang="en-US">
                <a:solidFill>
                  <a:prstClr val="black"/>
                </a:solidFill>
              </a:endParaRPr>
            </a:p>
          </p:txBody>
        </p:sp>
        <p:sp>
          <p:nvSpPr>
            <p:cNvPr id="583" name="Freeform: Shape 582">
              <a:extLst>
                <a:ext uri="{FF2B5EF4-FFF2-40B4-BE49-F238E27FC236}">
                  <a16:creationId xmlns:a16="http://schemas.microsoft.com/office/drawing/2014/main" xmlns="" id="{B1EA15F2-449B-40F0-9562-1687936D5D98}"/>
                </a:ext>
              </a:extLst>
            </p:cNvPr>
            <p:cNvSpPr/>
            <p:nvPr/>
          </p:nvSpPr>
          <p:spPr>
            <a:xfrm>
              <a:off x="7290911" y="243601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84" name="Freeform: Shape 583">
              <a:extLst>
                <a:ext uri="{FF2B5EF4-FFF2-40B4-BE49-F238E27FC236}">
                  <a16:creationId xmlns:a16="http://schemas.microsoft.com/office/drawing/2014/main" xmlns="" id="{0F421927-C9B8-4B0D-AE06-200D80FCE5BD}"/>
                </a:ext>
              </a:extLst>
            </p:cNvPr>
            <p:cNvSpPr/>
            <p:nvPr/>
          </p:nvSpPr>
          <p:spPr>
            <a:xfrm>
              <a:off x="7292102" y="2432028"/>
              <a:ext cx="9525" cy="19050"/>
            </a:xfrm>
            <a:custGeom>
              <a:avLst/>
              <a:gdLst>
                <a:gd name="connsiteX0" fmla="*/ 7858 w 9525"/>
                <a:gd name="connsiteY0" fmla="*/ 12086 h 19050"/>
                <a:gd name="connsiteX1" fmla="*/ 7858 w 9525"/>
                <a:gd name="connsiteY1" fmla="*/ 12086 h 19050"/>
              </a:gdLst>
              <a:ahLst/>
              <a:cxnLst>
                <a:cxn ang="0">
                  <a:pos x="connsiteX0" y="connsiteY0"/>
                </a:cxn>
                <a:cxn ang="0">
                  <a:pos x="connsiteX1" y="connsiteY1"/>
                </a:cxn>
              </a:cxnLst>
              <a:rect l="l" t="t" r="r" b="b"/>
              <a:pathLst>
                <a:path w="9525" h="19050">
                  <a:moveTo>
                    <a:pt x="7858" y="12086"/>
                  </a:moveTo>
                  <a:cubicBezTo>
                    <a:pt x="6906" y="2561"/>
                    <a:pt x="6906" y="9229"/>
                    <a:pt x="7858" y="12086"/>
                  </a:cubicBezTo>
                  <a:close/>
                </a:path>
              </a:pathLst>
            </a:custGeom>
            <a:grpFill/>
            <a:ln w="9525" cap="flat">
              <a:noFill/>
              <a:prstDash val="solid"/>
              <a:miter/>
            </a:ln>
          </p:spPr>
          <p:txBody>
            <a:bodyPr rtlCol="0" anchor="ctr"/>
            <a:lstStyle/>
            <a:p>
              <a:endParaRPr lang="en-US">
                <a:solidFill>
                  <a:prstClr val="black"/>
                </a:solidFill>
              </a:endParaRPr>
            </a:p>
          </p:txBody>
        </p:sp>
        <p:sp>
          <p:nvSpPr>
            <p:cNvPr id="585" name="Freeform: Shape 584">
              <a:extLst>
                <a:ext uri="{FF2B5EF4-FFF2-40B4-BE49-F238E27FC236}">
                  <a16:creationId xmlns:a16="http://schemas.microsoft.com/office/drawing/2014/main" xmlns="" id="{600E6BB9-C199-41AE-B8CD-68DD07417314}"/>
                </a:ext>
              </a:extLst>
            </p:cNvPr>
            <p:cNvSpPr/>
            <p:nvPr/>
          </p:nvSpPr>
          <p:spPr>
            <a:xfrm>
              <a:off x="7295379" y="2428398"/>
              <a:ext cx="9525" cy="19050"/>
            </a:xfrm>
            <a:custGeom>
              <a:avLst/>
              <a:gdLst>
                <a:gd name="connsiteX0" fmla="*/ 9343 w 9525"/>
                <a:gd name="connsiteY0" fmla="*/ 7144 h 19050"/>
                <a:gd name="connsiteX1" fmla="*/ 9343 w 9525"/>
                <a:gd name="connsiteY1" fmla="*/ 7144 h 19050"/>
              </a:gdLst>
              <a:ahLst/>
              <a:cxnLst>
                <a:cxn ang="0">
                  <a:pos x="connsiteX0" y="connsiteY0"/>
                </a:cxn>
                <a:cxn ang="0">
                  <a:pos x="connsiteX1" y="connsiteY1"/>
                </a:cxn>
              </a:cxnLst>
              <a:rect l="l" t="t" r="r" b="b"/>
              <a:pathLst>
                <a:path w="9525" h="19050">
                  <a:moveTo>
                    <a:pt x="9343" y="7144"/>
                  </a:moveTo>
                  <a:cubicBezTo>
                    <a:pt x="7439" y="8096"/>
                    <a:pt x="5533" y="28099"/>
                    <a:pt x="9343" y="7144"/>
                  </a:cubicBezTo>
                  <a:close/>
                </a:path>
              </a:pathLst>
            </a:custGeom>
            <a:grpFill/>
            <a:ln w="9525" cap="flat">
              <a:noFill/>
              <a:prstDash val="solid"/>
              <a:miter/>
            </a:ln>
          </p:spPr>
          <p:txBody>
            <a:bodyPr rtlCol="0" anchor="ctr"/>
            <a:lstStyle/>
            <a:p>
              <a:endParaRPr lang="en-US">
                <a:solidFill>
                  <a:prstClr val="black"/>
                </a:solidFill>
              </a:endParaRPr>
            </a:p>
          </p:txBody>
        </p:sp>
        <p:sp>
          <p:nvSpPr>
            <p:cNvPr id="586" name="Freeform: Shape 585">
              <a:extLst>
                <a:ext uri="{FF2B5EF4-FFF2-40B4-BE49-F238E27FC236}">
                  <a16:creationId xmlns:a16="http://schemas.microsoft.com/office/drawing/2014/main" xmlns="" id="{B94CAAF2-08F7-4374-8536-CFD427C298BB}"/>
                </a:ext>
              </a:extLst>
            </p:cNvPr>
            <p:cNvSpPr/>
            <p:nvPr/>
          </p:nvSpPr>
          <p:spPr>
            <a:xfrm>
              <a:off x="7309961" y="243030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9049"/>
                    <a:pt x="7144" y="1190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87" name="Freeform: Shape 586">
              <a:extLst>
                <a:ext uri="{FF2B5EF4-FFF2-40B4-BE49-F238E27FC236}">
                  <a16:creationId xmlns:a16="http://schemas.microsoft.com/office/drawing/2014/main" xmlns="" id="{F93C2788-3CD8-40FD-92E3-C0ABF648C40C}"/>
                </a:ext>
              </a:extLst>
            </p:cNvPr>
            <p:cNvSpPr/>
            <p:nvPr/>
          </p:nvSpPr>
          <p:spPr>
            <a:xfrm>
              <a:off x="7307508" y="2432124"/>
              <a:ext cx="9525" cy="9525"/>
            </a:xfrm>
            <a:custGeom>
              <a:avLst/>
              <a:gdLst>
                <a:gd name="connsiteX0" fmla="*/ 8644 w 9525"/>
                <a:gd name="connsiteY0" fmla="*/ 7228 h 9525"/>
                <a:gd name="connsiteX1" fmla="*/ 8644 w 9525"/>
                <a:gd name="connsiteY1" fmla="*/ 7228 h 9525"/>
              </a:gdLst>
              <a:ahLst/>
              <a:cxnLst>
                <a:cxn ang="0">
                  <a:pos x="connsiteX0" y="connsiteY0"/>
                </a:cxn>
                <a:cxn ang="0">
                  <a:pos x="connsiteX1" y="connsiteY1"/>
                </a:cxn>
              </a:cxnLst>
              <a:rect l="l" t="t" r="r" b="b"/>
              <a:pathLst>
                <a:path w="9525" h="9525">
                  <a:moveTo>
                    <a:pt x="8644" y="7228"/>
                  </a:moveTo>
                  <a:cubicBezTo>
                    <a:pt x="9597" y="6275"/>
                    <a:pt x="4834" y="13895"/>
                    <a:pt x="8644" y="7228"/>
                  </a:cubicBezTo>
                  <a:close/>
                </a:path>
              </a:pathLst>
            </a:custGeom>
            <a:grpFill/>
            <a:ln w="9525" cap="flat">
              <a:noFill/>
              <a:prstDash val="solid"/>
              <a:miter/>
            </a:ln>
          </p:spPr>
          <p:txBody>
            <a:bodyPr rtlCol="0" anchor="ctr"/>
            <a:lstStyle/>
            <a:p>
              <a:endParaRPr lang="en-US">
                <a:solidFill>
                  <a:prstClr val="black"/>
                </a:solidFill>
              </a:endParaRPr>
            </a:p>
          </p:txBody>
        </p:sp>
        <p:sp>
          <p:nvSpPr>
            <p:cNvPr id="588" name="Freeform: Shape 587">
              <a:extLst>
                <a:ext uri="{FF2B5EF4-FFF2-40B4-BE49-F238E27FC236}">
                  <a16:creationId xmlns:a16="http://schemas.microsoft.com/office/drawing/2014/main" xmlns="" id="{63CD8F10-0AE6-4055-8CF6-E24DF6CC7772}"/>
                </a:ext>
              </a:extLst>
            </p:cNvPr>
            <p:cNvSpPr/>
            <p:nvPr/>
          </p:nvSpPr>
          <p:spPr>
            <a:xfrm>
              <a:off x="7303294" y="2429351"/>
              <a:ext cx="9525" cy="9525"/>
            </a:xfrm>
            <a:custGeom>
              <a:avLst/>
              <a:gdLst>
                <a:gd name="connsiteX0" fmla="*/ 9049 w 9525"/>
                <a:gd name="connsiteY0" fmla="*/ 8096 h 9525"/>
                <a:gd name="connsiteX1" fmla="*/ 7144 w 9525"/>
                <a:gd name="connsiteY1" fmla="*/ 7144 h 9525"/>
                <a:gd name="connsiteX2" fmla="*/ 9049 w 9525"/>
                <a:gd name="connsiteY2" fmla="*/ 8096 h 9525"/>
              </a:gdLst>
              <a:ahLst/>
              <a:cxnLst>
                <a:cxn ang="0">
                  <a:pos x="connsiteX0" y="connsiteY0"/>
                </a:cxn>
                <a:cxn ang="0">
                  <a:pos x="connsiteX1" y="connsiteY1"/>
                </a:cxn>
                <a:cxn ang="0">
                  <a:pos x="connsiteX2" y="connsiteY2"/>
                </a:cxn>
              </a:cxnLst>
              <a:rect l="l" t="t" r="r" b="b"/>
              <a:pathLst>
                <a:path w="9525" h="9525">
                  <a:moveTo>
                    <a:pt x="9049" y="8096"/>
                  </a:moveTo>
                  <a:cubicBezTo>
                    <a:pt x="8096" y="8096"/>
                    <a:pt x="8096" y="7144"/>
                    <a:pt x="7144" y="7144"/>
                  </a:cubicBezTo>
                  <a:lnTo>
                    <a:pt x="9049" y="8096"/>
                  </a:lnTo>
                  <a:close/>
                </a:path>
              </a:pathLst>
            </a:custGeom>
            <a:grpFill/>
            <a:ln w="9525" cap="flat">
              <a:noFill/>
              <a:prstDash val="solid"/>
              <a:miter/>
            </a:ln>
          </p:spPr>
          <p:txBody>
            <a:bodyPr rtlCol="0" anchor="ctr"/>
            <a:lstStyle/>
            <a:p>
              <a:endParaRPr lang="en-US">
                <a:solidFill>
                  <a:prstClr val="black"/>
                </a:solidFill>
              </a:endParaRPr>
            </a:p>
          </p:txBody>
        </p:sp>
        <p:sp>
          <p:nvSpPr>
            <p:cNvPr id="589" name="Freeform: Shape 588">
              <a:extLst>
                <a:ext uri="{FF2B5EF4-FFF2-40B4-BE49-F238E27FC236}">
                  <a16:creationId xmlns:a16="http://schemas.microsoft.com/office/drawing/2014/main" xmlns="" id="{6926210D-F86D-4C52-8513-1612507B861E}"/>
                </a:ext>
              </a:extLst>
            </p:cNvPr>
            <p:cNvSpPr/>
            <p:nvPr/>
          </p:nvSpPr>
          <p:spPr>
            <a:xfrm>
              <a:off x="7304881" y="2430409"/>
              <a:ext cx="9525" cy="9525"/>
            </a:xfrm>
            <a:custGeom>
              <a:avLst/>
              <a:gdLst>
                <a:gd name="connsiteX0" fmla="*/ 8414 w 9525"/>
                <a:gd name="connsiteY0" fmla="*/ 7990 h 9525"/>
                <a:gd name="connsiteX1" fmla="*/ 8414 w 9525"/>
                <a:gd name="connsiteY1" fmla="*/ 7990 h 9525"/>
              </a:gdLst>
              <a:ahLst/>
              <a:cxnLst>
                <a:cxn ang="0">
                  <a:pos x="connsiteX0" y="connsiteY0"/>
                </a:cxn>
                <a:cxn ang="0">
                  <a:pos x="connsiteX1" y="connsiteY1"/>
                </a:cxn>
              </a:cxnLst>
              <a:rect l="l" t="t" r="r" b="b"/>
              <a:pathLst>
                <a:path w="9525" h="9525">
                  <a:moveTo>
                    <a:pt x="8414" y="7990"/>
                  </a:moveTo>
                  <a:cubicBezTo>
                    <a:pt x="8414" y="7990"/>
                    <a:pt x="5556" y="6085"/>
                    <a:pt x="8414" y="7990"/>
                  </a:cubicBezTo>
                  <a:close/>
                </a:path>
              </a:pathLst>
            </a:custGeom>
            <a:grpFill/>
            <a:ln w="9525" cap="flat">
              <a:noFill/>
              <a:prstDash val="solid"/>
              <a:miter/>
            </a:ln>
          </p:spPr>
          <p:txBody>
            <a:bodyPr rtlCol="0" anchor="ctr"/>
            <a:lstStyle/>
            <a:p>
              <a:endParaRPr lang="en-US">
                <a:solidFill>
                  <a:prstClr val="black"/>
                </a:solidFill>
              </a:endParaRPr>
            </a:p>
          </p:txBody>
        </p:sp>
        <p:sp>
          <p:nvSpPr>
            <p:cNvPr id="590" name="Freeform: Shape 589">
              <a:extLst>
                <a:ext uri="{FF2B5EF4-FFF2-40B4-BE49-F238E27FC236}">
                  <a16:creationId xmlns:a16="http://schemas.microsoft.com/office/drawing/2014/main" xmlns="" id="{A4F928FA-E70C-4EF6-8761-BC2F3E8DCA8A}"/>
                </a:ext>
              </a:extLst>
            </p:cNvPr>
            <p:cNvSpPr/>
            <p:nvPr/>
          </p:nvSpPr>
          <p:spPr>
            <a:xfrm>
              <a:off x="7307210" y="2426709"/>
              <a:ext cx="9525" cy="19050"/>
            </a:xfrm>
            <a:custGeom>
              <a:avLst/>
              <a:gdLst>
                <a:gd name="connsiteX0" fmla="*/ 7990 w 9525"/>
                <a:gd name="connsiteY0" fmla="*/ 12643 h 19050"/>
                <a:gd name="connsiteX1" fmla="*/ 7990 w 9525"/>
                <a:gd name="connsiteY1" fmla="*/ 12643 h 19050"/>
              </a:gdLst>
              <a:ahLst/>
              <a:cxnLst>
                <a:cxn ang="0">
                  <a:pos x="connsiteX0" y="connsiteY0"/>
                </a:cxn>
                <a:cxn ang="0">
                  <a:pos x="connsiteX1" y="connsiteY1"/>
                </a:cxn>
              </a:cxnLst>
              <a:rect l="l" t="t" r="r" b="b"/>
              <a:pathLst>
                <a:path w="9525" h="19050">
                  <a:moveTo>
                    <a:pt x="7990" y="12643"/>
                  </a:moveTo>
                  <a:cubicBezTo>
                    <a:pt x="7990" y="3118"/>
                    <a:pt x="6085" y="7881"/>
                    <a:pt x="7990" y="12643"/>
                  </a:cubicBezTo>
                  <a:close/>
                </a:path>
              </a:pathLst>
            </a:custGeom>
            <a:grpFill/>
            <a:ln w="9525" cap="flat">
              <a:noFill/>
              <a:prstDash val="solid"/>
              <a:miter/>
            </a:ln>
          </p:spPr>
          <p:txBody>
            <a:bodyPr rtlCol="0" anchor="ctr"/>
            <a:lstStyle/>
            <a:p>
              <a:endParaRPr lang="en-US">
                <a:solidFill>
                  <a:prstClr val="black"/>
                </a:solidFill>
              </a:endParaRPr>
            </a:p>
          </p:txBody>
        </p:sp>
        <p:sp>
          <p:nvSpPr>
            <p:cNvPr id="591" name="Freeform: Shape 590">
              <a:extLst>
                <a:ext uri="{FF2B5EF4-FFF2-40B4-BE49-F238E27FC236}">
                  <a16:creationId xmlns:a16="http://schemas.microsoft.com/office/drawing/2014/main" xmlns="" id="{F29DBAC5-9AA1-49B2-A4CF-F63690AD92C2}"/>
                </a:ext>
              </a:extLst>
            </p:cNvPr>
            <p:cNvSpPr/>
            <p:nvPr/>
          </p:nvSpPr>
          <p:spPr>
            <a:xfrm>
              <a:off x="7356486" y="2514123"/>
              <a:ext cx="9525" cy="9525"/>
            </a:xfrm>
            <a:custGeom>
              <a:avLst/>
              <a:gdLst>
                <a:gd name="connsiteX0" fmla="*/ 8244 w 9525"/>
                <a:gd name="connsiteY0" fmla="*/ 7144 h 9525"/>
                <a:gd name="connsiteX1" fmla="*/ 8244 w 9525"/>
                <a:gd name="connsiteY1" fmla="*/ 7144 h 9525"/>
              </a:gdLst>
              <a:ahLst/>
              <a:cxnLst>
                <a:cxn ang="0">
                  <a:pos x="connsiteX0" y="connsiteY0"/>
                </a:cxn>
                <a:cxn ang="0">
                  <a:pos x="connsiteX1" y="connsiteY1"/>
                </a:cxn>
              </a:cxnLst>
              <a:rect l="l" t="t" r="r" b="b"/>
              <a:pathLst>
                <a:path w="9525" h="9525">
                  <a:moveTo>
                    <a:pt x="8244" y="7144"/>
                  </a:moveTo>
                  <a:cubicBezTo>
                    <a:pt x="6339" y="10954"/>
                    <a:pt x="7291" y="8096"/>
                    <a:pt x="82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92" name="Freeform: Shape 591">
              <a:extLst>
                <a:ext uri="{FF2B5EF4-FFF2-40B4-BE49-F238E27FC236}">
                  <a16:creationId xmlns:a16="http://schemas.microsoft.com/office/drawing/2014/main" xmlns="" id="{69F7AD43-7D18-43F7-8668-FA339C6D0B81}"/>
                </a:ext>
              </a:extLst>
            </p:cNvPr>
            <p:cNvSpPr/>
            <p:nvPr/>
          </p:nvSpPr>
          <p:spPr>
            <a:xfrm>
              <a:off x="7349014" y="2511266"/>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8096"/>
                    <a:pt x="7144" y="8096"/>
                    <a:pt x="7144" y="9049"/>
                  </a:cubicBezTo>
                  <a:cubicBezTo>
                    <a:pt x="8096" y="8096"/>
                    <a:pt x="8096"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593" name="Freeform: Shape 592">
              <a:extLst>
                <a:ext uri="{FF2B5EF4-FFF2-40B4-BE49-F238E27FC236}">
                  <a16:creationId xmlns:a16="http://schemas.microsoft.com/office/drawing/2014/main" xmlns="" id="{E0216DD7-A2C9-4E64-A4C7-45DED34B65E1}"/>
                </a:ext>
              </a:extLst>
            </p:cNvPr>
            <p:cNvSpPr/>
            <p:nvPr/>
          </p:nvSpPr>
          <p:spPr>
            <a:xfrm>
              <a:off x="7342751" y="2515142"/>
              <a:ext cx="9525" cy="28575"/>
            </a:xfrm>
            <a:custGeom>
              <a:avLst/>
              <a:gdLst>
                <a:gd name="connsiteX0" fmla="*/ 8644 w 9525"/>
                <a:gd name="connsiteY0" fmla="*/ 24223 h 28575"/>
                <a:gd name="connsiteX1" fmla="*/ 8644 w 9525"/>
                <a:gd name="connsiteY1" fmla="*/ 24223 h 28575"/>
              </a:gdLst>
              <a:ahLst/>
              <a:cxnLst>
                <a:cxn ang="0">
                  <a:pos x="connsiteX0" y="connsiteY0"/>
                </a:cxn>
                <a:cxn ang="0">
                  <a:pos x="connsiteX1" y="connsiteY1"/>
                </a:cxn>
              </a:cxnLst>
              <a:rect l="l" t="t" r="r" b="b"/>
              <a:pathLst>
                <a:path w="9525" h="28575">
                  <a:moveTo>
                    <a:pt x="8644" y="24223"/>
                  </a:moveTo>
                  <a:cubicBezTo>
                    <a:pt x="4834" y="16603"/>
                    <a:pt x="9597" y="-10067"/>
                    <a:pt x="8644" y="24223"/>
                  </a:cubicBezTo>
                  <a:close/>
                </a:path>
              </a:pathLst>
            </a:custGeom>
            <a:grpFill/>
            <a:ln w="9525" cap="flat">
              <a:noFill/>
              <a:prstDash val="solid"/>
              <a:miter/>
            </a:ln>
          </p:spPr>
          <p:txBody>
            <a:bodyPr rtlCol="0" anchor="ctr"/>
            <a:lstStyle/>
            <a:p>
              <a:endParaRPr lang="en-US">
                <a:solidFill>
                  <a:prstClr val="black"/>
                </a:solidFill>
              </a:endParaRPr>
            </a:p>
          </p:txBody>
        </p:sp>
        <p:sp>
          <p:nvSpPr>
            <p:cNvPr id="594" name="Freeform: Shape 593">
              <a:extLst>
                <a:ext uri="{FF2B5EF4-FFF2-40B4-BE49-F238E27FC236}">
                  <a16:creationId xmlns:a16="http://schemas.microsoft.com/office/drawing/2014/main" xmlns="" id="{6C916F1E-E126-46FC-A9BC-ACD081A36F9A}"/>
                </a:ext>
              </a:extLst>
            </p:cNvPr>
            <p:cNvSpPr/>
            <p:nvPr/>
          </p:nvSpPr>
          <p:spPr>
            <a:xfrm>
              <a:off x="7347109" y="2538233"/>
              <a:ext cx="9525" cy="9525"/>
            </a:xfrm>
            <a:custGeom>
              <a:avLst/>
              <a:gdLst>
                <a:gd name="connsiteX0" fmla="*/ 7144 w 9525"/>
                <a:gd name="connsiteY0" fmla="*/ 8751 h 9525"/>
                <a:gd name="connsiteX1" fmla="*/ 8096 w 9525"/>
                <a:gd name="connsiteY1" fmla="*/ 7799 h 9525"/>
                <a:gd name="connsiteX2" fmla="*/ 7144 w 9525"/>
                <a:gd name="connsiteY2" fmla="*/ 8751 h 9525"/>
              </a:gdLst>
              <a:ahLst/>
              <a:cxnLst>
                <a:cxn ang="0">
                  <a:pos x="connsiteX0" y="connsiteY0"/>
                </a:cxn>
                <a:cxn ang="0">
                  <a:pos x="connsiteX1" y="connsiteY1"/>
                </a:cxn>
                <a:cxn ang="0">
                  <a:pos x="connsiteX2" y="connsiteY2"/>
                </a:cxn>
              </a:cxnLst>
              <a:rect l="l" t="t" r="r" b="b"/>
              <a:pathLst>
                <a:path w="9525" h="9525">
                  <a:moveTo>
                    <a:pt x="7144" y="8751"/>
                  </a:moveTo>
                  <a:cubicBezTo>
                    <a:pt x="8096" y="8751"/>
                    <a:pt x="8096" y="8751"/>
                    <a:pt x="8096" y="7799"/>
                  </a:cubicBezTo>
                  <a:cubicBezTo>
                    <a:pt x="8096" y="5894"/>
                    <a:pt x="7144" y="8751"/>
                    <a:pt x="7144" y="8751"/>
                  </a:cubicBezTo>
                  <a:close/>
                </a:path>
              </a:pathLst>
            </a:custGeom>
            <a:grpFill/>
            <a:ln w="9525" cap="flat">
              <a:noFill/>
              <a:prstDash val="solid"/>
              <a:miter/>
            </a:ln>
          </p:spPr>
          <p:txBody>
            <a:bodyPr rtlCol="0" anchor="ctr"/>
            <a:lstStyle/>
            <a:p>
              <a:endParaRPr lang="en-US">
                <a:solidFill>
                  <a:prstClr val="black"/>
                </a:solidFill>
              </a:endParaRPr>
            </a:p>
          </p:txBody>
        </p:sp>
        <p:sp>
          <p:nvSpPr>
            <p:cNvPr id="595" name="Freeform: Shape 594">
              <a:extLst>
                <a:ext uri="{FF2B5EF4-FFF2-40B4-BE49-F238E27FC236}">
                  <a16:creationId xmlns:a16="http://schemas.microsoft.com/office/drawing/2014/main" xmlns="" id="{AAF86D6D-B203-43A2-83C0-E75846E02573}"/>
                </a:ext>
              </a:extLst>
            </p:cNvPr>
            <p:cNvSpPr/>
            <p:nvPr/>
          </p:nvSpPr>
          <p:spPr>
            <a:xfrm>
              <a:off x="7329540" y="2484596"/>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6615" y="15716"/>
                    <a:pt x="7567" y="10001"/>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596" name="Freeform: Shape 595">
              <a:extLst>
                <a:ext uri="{FF2B5EF4-FFF2-40B4-BE49-F238E27FC236}">
                  <a16:creationId xmlns:a16="http://schemas.microsoft.com/office/drawing/2014/main" xmlns="" id="{B87ED2CB-8ED7-4979-ABA8-953FE2D6CF9A}"/>
                </a:ext>
              </a:extLst>
            </p:cNvPr>
            <p:cNvSpPr/>
            <p:nvPr/>
          </p:nvSpPr>
          <p:spPr>
            <a:xfrm>
              <a:off x="7331154" y="2487453"/>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lnTo>
                    <a:pt x="7858" y="7144"/>
                  </a:lnTo>
                  <a:cubicBezTo>
                    <a:pt x="6906" y="8096"/>
                    <a:pt x="6906"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597" name="Freeform: Shape 596">
              <a:extLst>
                <a:ext uri="{FF2B5EF4-FFF2-40B4-BE49-F238E27FC236}">
                  <a16:creationId xmlns:a16="http://schemas.microsoft.com/office/drawing/2014/main" xmlns="" id="{C67F7AA4-7589-4441-82A8-7A1184B26676}"/>
                </a:ext>
              </a:extLst>
            </p:cNvPr>
            <p:cNvSpPr/>
            <p:nvPr/>
          </p:nvSpPr>
          <p:spPr>
            <a:xfrm>
              <a:off x="7329964" y="248459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98" name="Freeform: Shape 597">
              <a:extLst>
                <a:ext uri="{FF2B5EF4-FFF2-40B4-BE49-F238E27FC236}">
                  <a16:creationId xmlns:a16="http://schemas.microsoft.com/office/drawing/2014/main" xmlns="" id="{CE684E4D-64D8-4BD7-858C-25BEA337DCE7}"/>
                </a:ext>
              </a:extLst>
            </p:cNvPr>
            <p:cNvSpPr/>
            <p:nvPr/>
          </p:nvSpPr>
          <p:spPr>
            <a:xfrm>
              <a:off x="7299484" y="2427298"/>
              <a:ext cx="9525" cy="9525"/>
            </a:xfrm>
            <a:custGeom>
              <a:avLst/>
              <a:gdLst>
                <a:gd name="connsiteX0" fmla="*/ 8096 w 9525"/>
                <a:gd name="connsiteY0" fmla="*/ 8244 h 9525"/>
                <a:gd name="connsiteX1" fmla="*/ 7144 w 9525"/>
                <a:gd name="connsiteY1" fmla="*/ 8244 h 9525"/>
                <a:gd name="connsiteX2" fmla="*/ 8096 w 9525"/>
                <a:gd name="connsiteY2" fmla="*/ 8244 h 9525"/>
              </a:gdLst>
              <a:ahLst/>
              <a:cxnLst>
                <a:cxn ang="0">
                  <a:pos x="connsiteX0" y="connsiteY0"/>
                </a:cxn>
                <a:cxn ang="0">
                  <a:pos x="connsiteX1" y="connsiteY1"/>
                </a:cxn>
                <a:cxn ang="0">
                  <a:pos x="connsiteX2" y="connsiteY2"/>
                </a:cxn>
              </a:cxnLst>
              <a:rect l="l" t="t" r="r" b="b"/>
              <a:pathLst>
                <a:path w="9525" h="9525">
                  <a:moveTo>
                    <a:pt x="8096" y="8244"/>
                  </a:moveTo>
                  <a:cubicBezTo>
                    <a:pt x="8096" y="6339"/>
                    <a:pt x="7144" y="7291"/>
                    <a:pt x="7144" y="8244"/>
                  </a:cubicBezTo>
                  <a:cubicBezTo>
                    <a:pt x="7144" y="8244"/>
                    <a:pt x="7144" y="9196"/>
                    <a:pt x="8096" y="8244"/>
                  </a:cubicBezTo>
                  <a:close/>
                </a:path>
              </a:pathLst>
            </a:custGeom>
            <a:grpFill/>
            <a:ln w="9525" cap="flat">
              <a:noFill/>
              <a:prstDash val="solid"/>
              <a:miter/>
            </a:ln>
          </p:spPr>
          <p:txBody>
            <a:bodyPr rtlCol="0" anchor="ctr"/>
            <a:lstStyle/>
            <a:p>
              <a:endParaRPr lang="en-US">
                <a:solidFill>
                  <a:prstClr val="black"/>
                </a:solidFill>
              </a:endParaRPr>
            </a:p>
          </p:txBody>
        </p:sp>
        <p:sp>
          <p:nvSpPr>
            <p:cNvPr id="599" name="Freeform: Shape 598">
              <a:extLst>
                <a:ext uri="{FF2B5EF4-FFF2-40B4-BE49-F238E27FC236}">
                  <a16:creationId xmlns:a16="http://schemas.microsoft.com/office/drawing/2014/main" xmlns="" id="{B65CBE22-745C-4221-9FDD-9FC7BF0FE765}"/>
                </a:ext>
              </a:extLst>
            </p:cNvPr>
            <p:cNvSpPr/>
            <p:nvPr/>
          </p:nvSpPr>
          <p:spPr>
            <a:xfrm>
              <a:off x="7265194" y="2435066"/>
              <a:ext cx="9525" cy="9525"/>
            </a:xfrm>
            <a:custGeom>
              <a:avLst/>
              <a:gdLst>
                <a:gd name="connsiteX0" fmla="*/ 8096 w 9525"/>
                <a:gd name="connsiteY0" fmla="*/ 9049 h 9525"/>
                <a:gd name="connsiteX1" fmla="*/ 7144 w 9525"/>
                <a:gd name="connsiteY1" fmla="*/ 7144 h 9525"/>
                <a:gd name="connsiteX2" fmla="*/ 8096 w 9525"/>
                <a:gd name="connsiteY2" fmla="*/ 9049 h 9525"/>
              </a:gdLst>
              <a:ahLst/>
              <a:cxnLst>
                <a:cxn ang="0">
                  <a:pos x="connsiteX0" y="connsiteY0"/>
                </a:cxn>
                <a:cxn ang="0">
                  <a:pos x="connsiteX1" y="connsiteY1"/>
                </a:cxn>
                <a:cxn ang="0">
                  <a:pos x="connsiteX2" y="connsiteY2"/>
                </a:cxn>
              </a:cxnLst>
              <a:rect l="l" t="t" r="r" b="b"/>
              <a:pathLst>
                <a:path w="9525" h="9525">
                  <a:moveTo>
                    <a:pt x="8096" y="9049"/>
                  </a:moveTo>
                  <a:lnTo>
                    <a:pt x="7144" y="7144"/>
                  </a:lnTo>
                  <a:cubicBezTo>
                    <a:pt x="8096" y="8096"/>
                    <a:pt x="8096" y="8096"/>
                    <a:pt x="8096" y="9049"/>
                  </a:cubicBezTo>
                  <a:close/>
                </a:path>
              </a:pathLst>
            </a:custGeom>
            <a:grpFill/>
            <a:ln w="9525" cap="flat">
              <a:noFill/>
              <a:prstDash val="solid"/>
              <a:miter/>
            </a:ln>
          </p:spPr>
          <p:txBody>
            <a:bodyPr rtlCol="0" anchor="ctr"/>
            <a:lstStyle/>
            <a:p>
              <a:endParaRPr lang="en-US">
                <a:solidFill>
                  <a:prstClr val="black"/>
                </a:solidFill>
              </a:endParaRPr>
            </a:p>
          </p:txBody>
        </p:sp>
        <p:sp>
          <p:nvSpPr>
            <p:cNvPr id="600" name="Freeform: Shape 599">
              <a:extLst>
                <a:ext uri="{FF2B5EF4-FFF2-40B4-BE49-F238E27FC236}">
                  <a16:creationId xmlns:a16="http://schemas.microsoft.com/office/drawing/2014/main" xmlns="" id="{8D464300-0639-4F6A-8BC0-1E228BEE0AF1}"/>
                </a:ext>
              </a:extLst>
            </p:cNvPr>
            <p:cNvSpPr/>
            <p:nvPr/>
          </p:nvSpPr>
          <p:spPr>
            <a:xfrm>
              <a:off x="7253764" y="2491263"/>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8096"/>
                    <a:pt x="7144" y="8096"/>
                  </a:cubicBez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01" name="Freeform: Shape 600">
              <a:extLst>
                <a:ext uri="{FF2B5EF4-FFF2-40B4-BE49-F238E27FC236}">
                  <a16:creationId xmlns:a16="http://schemas.microsoft.com/office/drawing/2014/main" xmlns="" id="{B08433D4-0D11-464C-AE80-14DF63DB0E93}"/>
                </a:ext>
              </a:extLst>
            </p:cNvPr>
            <p:cNvSpPr/>
            <p:nvPr/>
          </p:nvSpPr>
          <p:spPr>
            <a:xfrm>
              <a:off x="7253049" y="2492216"/>
              <a:ext cx="9525" cy="9525"/>
            </a:xfrm>
            <a:custGeom>
              <a:avLst/>
              <a:gdLst>
                <a:gd name="connsiteX0" fmla="*/ 7858 w 9525"/>
                <a:gd name="connsiteY0" fmla="*/ 7144 h 9525"/>
                <a:gd name="connsiteX1" fmla="*/ 7858 w 9525"/>
                <a:gd name="connsiteY1" fmla="*/ 7144 h 9525"/>
              </a:gdLst>
              <a:ahLst/>
              <a:cxnLst>
                <a:cxn ang="0">
                  <a:pos x="connsiteX0" y="connsiteY0"/>
                </a:cxn>
                <a:cxn ang="0">
                  <a:pos x="connsiteX1" y="connsiteY1"/>
                </a:cxn>
              </a:cxnLst>
              <a:rect l="l" t="t" r="r" b="b"/>
              <a:pathLst>
                <a:path w="9525" h="9525">
                  <a:moveTo>
                    <a:pt x="7858" y="7144"/>
                  </a:moveTo>
                  <a:cubicBezTo>
                    <a:pt x="6906" y="10001"/>
                    <a:pt x="6906" y="10001"/>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602" name="Freeform: Shape 601">
              <a:extLst>
                <a:ext uri="{FF2B5EF4-FFF2-40B4-BE49-F238E27FC236}">
                  <a16:creationId xmlns:a16="http://schemas.microsoft.com/office/drawing/2014/main" xmlns="" id="{D63BD5C5-4366-4FB9-BBCC-E255904C8A10}"/>
                </a:ext>
              </a:extLst>
            </p:cNvPr>
            <p:cNvSpPr/>
            <p:nvPr/>
          </p:nvSpPr>
          <p:spPr>
            <a:xfrm>
              <a:off x="6925021" y="1983471"/>
              <a:ext cx="9525" cy="9525"/>
            </a:xfrm>
            <a:custGeom>
              <a:avLst/>
              <a:gdLst>
                <a:gd name="connsiteX0" fmla="*/ 8227 w 9525"/>
                <a:gd name="connsiteY0" fmla="*/ 7253 h 9525"/>
                <a:gd name="connsiteX1" fmla="*/ 8227 w 9525"/>
                <a:gd name="connsiteY1" fmla="*/ 7253 h 9525"/>
              </a:gdLst>
              <a:ahLst/>
              <a:cxnLst>
                <a:cxn ang="0">
                  <a:pos x="connsiteX0" y="connsiteY0"/>
                </a:cxn>
                <a:cxn ang="0">
                  <a:pos x="connsiteX1" y="connsiteY1"/>
                </a:cxn>
              </a:cxnLst>
              <a:rect l="l" t="t" r="r" b="b"/>
              <a:pathLst>
                <a:path w="9525" h="9525">
                  <a:moveTo>
                    <a:pt x="8227" y="7253"/>
                  </a:moveTo>
                  <a:cubicBezTo>
                    <a:pt x="9179" y="6301"/>
                    <a:pt x="5369" y="12016"/>
                    <a:pt x="8227" y="7253"/>
                  </a:cubicBezTo>
                  <a:close/>
                </a:path>
              </a:pathLst>
            </a:custGeom>
            <a:grpFill/>
            <a:ln w="9525" cap="flat">
              <a:noFill/>
              <a:prstDash val="solid"/>
              <a:miter/>
            </a:ln>
          </p:spPr>
          <p:txBody>
            <a:bodyPr rtlCol="0" anchor="ctr"/>
            <a:lstStyle/>
            <a:p>
              <a:endParaRPr lang="en-US">
                <a:solidFill>
                  <a:prstClr val="black"/>
                </a:solidFill>
              </a:endParaRPr>
            </a:p>
          </p:txBody>
        </p:sp>
        <p:sp>
          <p:nvSpPr>
            <p:cNvPr id="603" name="Freeform: Shape 602">
              <a:extLst>
                <a:ext uri="{FF2B5EF4-FFF2-40B4-BE49-F238E27FC236}">
                  <a16:creationId xmlns:a16="http://schemas.microsoft.com/office/drawing/2014/main" xmlns="" id="{2D58EB16-4A96-48C3-A096-F61DC733C688}"/>
                </a:ext>
              </a:extLst>
            </p:cNvPr>
            <p:cNvSpPr/>
            <p:nvPr/>
          </p:nvSpPr>
          <p:spPr>
            <a:xfrm>
              <a:off x="6918484" y="1975008"/>
              <a:ext cx="19050" cy="19050"/>
            </a:xfrm>
            <a:custGeom>
              <a:avLst/>
              <a:gdLst>
                <a:gd name="connsiteX0" fmla="*/ 7144 w 19050"/>
                <a:gd name="connsiteY0" fmla="*/ 7144 h 19050"/>
                <a:gd name="connsiteX1" fmla="*/ 7144 w 19050"/>
                <a:gd name="connsiteY1" fmla="*/ 7144 h 19050"/>
              </a:gdLst>
              <a:ahLst/>
              <a:cxnLst>
                <a:cxn ang="0">
                  <a:pos x="connsiteX0" y="connsiteY0"/>
                </a:cxn>
                <a:cxn ang="0">
                  <a:pos x="connsiteX1" y="connsiteY1"/>
                </a:cxn>
              </a:cxnLst>
              <a:rect l="l" t="t" r="r" b="b"/>
              <a:pathLst>
                <a:path w="19050" h="19050">
                  <a:moveTo>
                    <a:pt x="7144" y="7144"/>
                  </a:moveTo>
                  <a:cubicBezTo>
                    <a:pt x="18574" y="26194"/>
                    <a:pt x="10001" y="1190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04" name="Freeform: Shape 603">
              <a:extLst>
                <a:ext uri="{FF2B5EF4-FFF2-40B4-BE49-F238E27FC236}">
                  <a16:creationId xmlns:a16="http://schemas.microsoft.com/office/drawing/2014/main" xmlns="" id="{36849752-C12C-4692-B995-4F297E51AD3E}"/>
                </a:ext>
              </a:extLst>
            </p:cNvPr>
            <p:cNvSpPr/>
            <p:nvPr/>
          </p:nvSpPr>
          <p:spPr>
            <a:xfrm>
              <a:off x="6919436" y="1979771"/>
              <a:ext cx="9525" cy="9525"/>
            </a:xfrm>
            <a:custGeom>
              <a:avLst/>
              <a:gdLst>
                <a:gd name="connsiteX0" fmla="*/ 8096 w 9525"/>
                <a:gd name="connsiteY0" fmla="*/ 10954 h 9525"/>
                <a:gd name="connsiteX1" fmla="*/ 7144 w 9525"/>
                <a:gd name="connsiteY1" fmla="*/ 7144 h 9525"/>
                <a:gd name="connsiteX2" fmla="*/ 8096 w 9525"/>
                <a:gd name="connsiteY2" fmla="*/ 10954 h 9525"/>
              </a:gdLst>
              <a:ahLst/>
              <a:cxnLst>
                <a:cxn ang="0">
                  <a:pos x="connsiteX0" y="connsiteY0"/>
                </a:cxn>
                <a:cxn ang="0">
                  <a:pos x="connsiteX1" y="connsiteY1"/>
                </a:cxn>
                <a:cxn ang="0">
                  <a:pos x="connsiteX2" y="connsiteY2"/>
                </a:cxn>
              </a:cxnLst>
              <a:rect l="l" t="t" r="r" b="b"/>
              <a:pathLst>
                <a:path w="9525" h="9525">
                  <a:moveTo>
                    <a:pt x="8096" y="10954"/>
                  </a:moveTo>
                  <a:cubicBezTo>
                    <a:pt x="8096" y="9049"/>
                    <a:pt x="7144" y="8096"/>
                    <a:pt x="7144" y="7144"/>
                  </a:cubicBezTo>
                  <a:cubicBezTo>
                    <a:pt x="7144" y="8096"/>
                    <a:pt x="7144" y="10001"/>
                    <a:pt x="8096" y="10954"/>
                  </a:cubicBezTo>
                  <a:close/>
                </a:path>
              </a:pathLst>
            </a:custGeom>
            <a:grpFill/>
            <a:ln w="9525" cap="flat">
              <a:noFill/>
              <a:prstDash val="solid"/>
              <a:miter/>
            </a:ln>
          </p:spPr>
          <p:txBody>
            <a:bodyPr rtlCol="0" anchor="ctr"/>
            <a:lstStyle/>
            <a:p>
              <a:endParaRPr lang="en-US">
                <a:solidFill>
                  <a:prstClr val="black"/>
                </a:solidFill>
              </a:endParaRPr>
            </a:p>
          </p:txBody>
        </p:sp>
        <p:sp>
          <p:nvSpPr>
            <p:cNvPr id="605" name="Freeform: Shape 604">
              <a:extLst>
                <a:ext uri="{FF2B5EF4-FFF2-40B4-BE49-F238E27FC236}">
                  <a16:creationId xmlns:a16="http://schemas.microsoft.com/office/drawing/2014/main" xmlns="" id="{E2C2708F-C059-41B3-83C9-15D797BE31D7}"/>
                </a:ext>
              </a:extLst>
            </p:cNvPr>
            <p:cNvSpPr/>
            <p:nvPr/>
          </p:nvSpPr>
          <p:spPr>
            <a:xfrm>
              <a:off x="6918166" y="1984533"/>
              <a:ext cx="9525" cy="9525"/>
            </a:xfrm>
            <a:custGeom>
              <a:avLst/>
              <a:gdLst>
                <a:gd name="connsiteX0" fmla="*/ 8414 w 9525"/>
                <a:gd name="connsiteY0" fmla="*/ 7144 h 9525"/>
                <a:gd name="connsiteX1" fmla="*/ 8414 w 9525"/>
                <a:gd name="connsiteY1" fmla="*/ 7144 h 9525"/>
              </a:gdLst>
              <a:ahLst/>
              <a:cxnLst>
                <a:cxn ang="0">
                  <a:pos x="connsiteX0" y="connsiteY0"/>
                </a:cxn>
                <a:cxn ang="0">
                  <a:pos x="connsiteX1" y="connsiteY1"/>
                </a:cxn>
              </a:cxnLst>
              <a:rect l="l" t="t" r="r" b="b"/>
              <a:pathLst>
                <a:path w="9525" h="9525">
                  <a:moveTo>
                    <a:pt x="8414" y="7144"/>
                  </a:moveTo>
                  <a:cubicBezTo>
                    <a:pt x="5556" y="7144"/>
                    <a:pt x="8414" y="7144"/>
                    <a:pt x="841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06" name="Freeform: Shape 605">
              <a:extLst>
                <a:ext uri="{FF2B5EF4-FFF2-40B4-BE49-F238E27FC236}">
                  <a16:creationId xmlns:a16="http://schemas.microsoft.com/office/drawing/2014/main" xmlns="" id="{0DB0769B-5504-4B98-9890-E391C7FEFD40}"/>
                </a:ext>
              </a:extLst>
            </p:cNvPr>
            <p:cNvSpPr/>
            <p:nvPr/>
          </p:nvSpPr>
          <p:spPr>
            <a:xfrm>
              <a:off x="6916579" y="198643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07" name="Freeform: Shape 606">
              <a:extLst>
                <a:ext uri="{FF2B5EF4-FFF2-40B4-BE49-F238E27FC236}">
                  <a16:creationId xmlns:a16="http://schemas.microsoft.com/office/drawing/2014/main" xmlns="" id="{2C713997-F1DB-4F0F-810F-5773A83FB2A7}"/>
                </a:ext>
              </a:extLst>
            </p:cNvPr>
            <p:cNvSpPr/>
            <p:nvPr/>
          </p:nvSpPr>
          <p:spPr>
            <a:xfrm>
              <a:off x="6913332" y="1977218"/>
              <a:ext cx="9525" cy="19050"/>
            </a:xfrm>
            <a:custGeom>
              <a:avLst/>
              <a:gdLst>
                <a:gd name="connsiteX0" fmla="*/ 8485 w 9525"/>
                <a:gd name="connsiteY0" fmla="*/ 17316 h 19050"/>
                <a:gd name="connsiteX1" fmla="*/ 8485 w 9525"/>
                <a:gd name="connsiteY1" fmla="*/ 17316 h 19050"/>
              </a:gdLst>
              <a:ahLst/>
              <a:cxnLst>
                <a:cxn ang="0">
                  <a:pos x="connsiteX0" y="connsiteY0"/>
                </a:cxn>
                <a:cxn ang="0">
                  <a:pos x="connsiteX1" y="connsiteY1"/>
                </a:cxn>
              </a:cxnLst>
              <a:rect l="l" t="t" r="r" b="b"/>
              <a:pathLst>
                <a:path w="9525" h="19050">
                  <a:moveTo>
                    <a:pt x="8485" y="17316"/>
                  </a:moveTo>
                  <a:cubicBezTo>
                    <a:pt x="10390" y="19221"/>
                    <a:pt x="4675" y="-6496"/>
                    <a:pt x="8485" y="17316"/>
                  </a:cubicBezTo>
                  <a:close/>
                </a:path>
              </a:pathLst>
            </a:custGeom>
            <a:grpFill/>
            <a:ln w="9525" cap="flat">
              <a:noFill/>
              <a:prstDash val="solid"/>
              <a:miter/>
            </a:ln>
          </p:spPr>
          <p:txBody>
            <a:bodyPr rtlCol="0" anchor="ctr"/>
            <a:lstStyle/>
            <a:p>
              <a:endParaRPr lang="en-US">
                <a:solidFill>
                  <a:prstClr val="black"/>
                </a:solidFill>
              </a:endParaRPr>
            </a:p>
          </p:txBody>
        </p:sp>
        <p:sp>
          <p:nvSpPr>
            <p:cNvPr id="608" name="Freeform: Shape 607">
              <a:extLst>
                <a:ext uri="{FF2B5EF4-FFF2-40B4-BE49-F238E27FC236}">
                  <a16:creationId xmlns:a16="http://schemas.microsoft.com/office/drawing/2014/main" xmlns="" id="{A4A5F527-A61F-4B7A-A28D-B91083E3F3D2}"/>
                </a:ext>
              </a:extLst>
            </p:cNvPr>
            <p:cNvSpPr/>
            <p:nvPr/>
          </p:nvSpPr>
          <p:spPr>
            <a:xfrm>
              <a:off x="6916579" y="1985338"/>
              <a:ext cx="9525" cy="9525"/>
            </a:xfrm>
            <a:custGeom>
              <a:avLst/>
              <a:gdLst>
                <a:gd name="connsiteX0" fmla="*/ 7144 w 9525"/>
                <a:gd name="connsiteY0" fmla="*/ 8244 h 9525"/>
                <a:gd name="connsiteX1" fmla="*/ 7144 w 9525"/>
                <a:gd name="connsiteY1" fmla="*/ 8244 h 9525"/>
                <a:gd name="connsiteX2" fmla="*/ 7144 w 9525"/>
                <a:gd name="connsiteY2" fmla="*/ 8244 h 9525"/>
              </a:gdLst>
              <a:ahLst/>
              <a:cxnLst>
                <a:cxn ang="0">
                  <a:pos x="connsiteX0" y="connsiteY0"/>
                </a:cxn>
                <a:cxn ang="0">
                  <a:pos x="connsiteX1" y="connsiteY1"/>
                </a:cxn>
                <a:cxn ang="0">
                  <a:pos x="connsiteX2" y="connsiteY2"/>
                </a:cxn>
              </a:cxnLst>
              <a:rect l="l" t="t" r="r" b="b"/>
              <a:pathLst>
                <a:path w="9525" h="9525">
                  <a:moveTo>
                    <a:pt x="7144" y="8244"/>
                  </a:moveTo>
                  <a:cubicBezTo>
                    <a:pt x="7144" y="7291"/>
                    <a:pt x="7144" y="7291"/>
                    <a:pt x="7144" y="8244"/>
                  </a:cubicBezTo>
                  <a:cubicBezTo>
                    <a:pt x="7144" y="6339"/>
                    <a:pt x="7144" y="7291"/>
                    <a:pt x="7144" y="8244"/>
                  </a:cubicBezTo>
                  <a:close/>
                </a:path>
              </a:pathLst>
            </a:custGeom>
            <a:grpFill/>
            <a:ln w="9525" cap="flat">
              <a:noFill/>
              <a:prstDash val="solid"/>
              <a:miter/>
            </a:ln>
          </p:spPr>
          <p:txBody>
            <a:bodyPr rtlCol="0" anchor="ctr"/>
            <a:lstStyle/>
            <a:p>
              <a:endParaRPr lang="en-US">
                <a:solidFill>
                  <a:prstClr val="black"/>
                </a:solidFill>
              </a:endParaRPr>
            </a:p>
          </p:txBody>
        </p:sp>
        <p:sp>
          <p:nvSpPr>
            <p:cNvPr id="609" name="Freeform: Shape 608">
              <a:extLst>
                <a:ext uri="{FF2B5EF4-FFF2-40B4-BE49-F238E27FC236}">
                  <a16:creationId xmlns:a16="http://schemas.microsoft.com/office/drawing/2014/main" xmlns="" id="{060D8F14-9E21-471E-818F-3D96F9E14632}"/>
                </a:ext>
              </a:extLst>
            </p:cNvPr>
            <p:cNvSpPr/>
            <p:nvPr/>
          </p:nvSpPr>
          <p:spPr>
            <a:xfrm>
              <a:off x="6917637" y="1982721"/>
              <a:ext cx="9525" cy="9525"/>
            </a:xfrm>
            <a:custGeom>
              <a:avLst/>
              <a:gdLst>
                <a:gd name="connsiteX0" fmla="*/ 7990 w 9525"/>
                <a:gd name="connsiteY0" fmla="*/ 9909 h 9525"/>
                <a:gd name="connsiteX1" fmla="*/ 7990 w 9525"/>
                <a:gd name="connsiteY1" fmla="*/ 9909 h 9525"/>
              </a:gdLst>
              <a:ahLst/>
              <a:cxnLst>
                <a:cxn ang="0">
                  <a:pos x="connsiteX0" y="connsiteY0"/>
                </a:cxn>
                <a:cxn ang="0">
                  <a:pos x="connsiteX1" y="connsiteY1"/>
                </a:cxn>
              </a:cxnLst>
              <a:rect l="l" t="t" r="r" b="b"/>
              <a:pathLst>
                <a:path w="9525" h="9525">
                  <a:moveTo>
                    <a:pt x="7990" y="9909"/>
                  </a:moveTo>
                  <a:cubicBezTo>
                    <a:pt x="7990" y="8956"/>
                    <a:pt x="6085" y="4194"/>
                    <a:pt x="7990" y="9909"/>
                  </a:cubicBezTo>
                  <a:close/>
                </a:path>
              </a:pathLst>
            </a:custGeom>
            <a:grpFill/>
            <a:ln w="9525" cap="flat">
              <a:noFill/>
              <a:prstDash val="solid"/>
              <a:miter/>
            </a:ln>
          </p:spPr>
          <p:txBody>
            <a:bodyPr rtlCol="0" anchor="ctr"/>
            <a:lstStyle/>
            <a:p>
              <a:endParaRPr lang="en-US">
                <a:solidFill>
                  <a:prstClr val="black"/>
                </a:solidFill>
              </a:endParaRPr>
            </a:p>
          </p:txBody>
        </p:sp>
        <p:sp>
          <p:nvSpPr>
            <p:cNvPr id="610" name="Freeform: Shape 609">
              <a:extLst>
                <a:ext uri="{FF2B5EF4-FFF2-40B4-BE49-F238E27FC236}">
                  <a16:creationId xmlns:a16="http://schemas.microsoft.com/office/drawing/2014/main" xmlns="" id="{D57ECA77-6443-42D0-8D03-2C5183F82BE1}"/>
                </a:ext>
              </a:extLst>
            </p:cNvPr>
            <p:cNvSpPr/>
            <p:nvPr/>
          </p:nvSpPr>
          <p:spPr>
            <a:xfrm>
              <a:off x="6906865" y="1981421"/>
              <a:ext cx="19050" cy="19050"/>
            </a:xfrm>
            <a:custGeom>
              <a:avLst/>
              <a:gdLst>
                <a:gd name="connsiteX0" fmla="*/ 13047 w 19050"/>
                <a:gd name="connsiteY0" fmla="*/ 15018 h 19050"/>
                <a:gd name="connsiteX1" fmla="*/ 13047 w 19050"/>
                <a:gd name="connsiteY1" fmla="*/ 15018 h 19050"/>
              </a:gdLst>
              <a:ahLst/>
              <a:cxnLst>
                <a:cxn ang="0">
                  <a:pos x="connsiteX0" y="connsiteY0"/>
                </a:cxn>
                <a:cxn ang="0">
                  <a:pos x="connsiteX1" y="connsiteY1"/>
                </a:cxn>
              </a:cxnLst>
              <a:rect l="l" t="t" r="r" b="b"/>
              <a:pathLst>
                <a:path w="19050" h="19050">
                  <a:moveTo>
                    <a:pt x="13047" y="15018"/>
                  </a:moveTo>
                  <a:cubicBezTo>
                    <a:pt x="8285" y="5493"/>
                    <a:pt x="2570" y="3588"/>
                    <a:pt x="13047" y="15018"/>
                  </a:cubicBezTo>
                  <a:close/>
                </a:path>
              </a:pathLst>
            </a:custGeom>
            <a:grpFill/>
            <a:ln w="9525" cap="flat">
              <a:noFill/>
              <a:prstDash val="solid"/>
              <a:miter/>
            </a:ln>
          </p:spPr>
          <p:txBody>
            <a:bodyPr rtlCol="0" anchor="ctr"/>
            <a:lstStyle/>
            <a:p>
              <a:endParaRPr lang="en-US">
                <a:solidFill>
                  <a:prstClr val="black"/>
                </a:solidFill>
              </a:endParaRPr>
            </a:p>
          </p:txBody>
        </p:sp>
        <p:sp>
          <p:nvSpPr>
            <p:cNvPr id="611" name="Freeform: Shape 610">
              <a:extLst>
                <a:ext uri="{FF2B5EF4-FFF2-40B4-BE49-F238E27FC236}">
                  <a16:creationId xmlns:a16="http://schemas.microsoft.com/office/drawing/2014/main" xmlns="" id="{5A790FE2-03B9-4985-97B3-7796BAC75AD1}"/>
                </a:ext>
              </a:extLst>
            </p:cNvPr>
            <p:cNvSpPr/>
            <p:nvPr/>
          </p:nvSpPr>
          <p:spPr>
            <a:xfrm>
              <a:off x="6903244" y="1977866"/>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8096"/>
                    <a:pt x="7144" y="8096"/>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12" name="Freeform: Shape 611">
              <a:extLst>
                <a:ext uri="{FF2B5EF4-FFF2-40B4-BE49-F238E27FC236}">
                  <a16:creationId xmlns:a16="http://schemas.microsoft.com/office/drawing/2014/main" xmlns="" id="{C42FE64C-4965-4B60-9D9C-E0207F50FB2A}"/>
                </a:ext>
              </a:extLst>
            </p:cNvPr>
            <p:cNvSpPr/>
            <p:nvPr/>
          </p:nvSpPr>
          <p:spPr>
            <a:xfrm>
              <a:off x="6901890" y="1982374"/>
              <a:ext cx="9525" cy="19050"/>
            </a:xfrm>
            <a:custGeom>
              <a:avLst/>
              <a:gdLst>
                <a:gd name="connsiteX0" fmla="*/ 7544 w 9525"/>
                <a:gd name="connsiteY0" fmla="*/ 15018 h 19050"/>
                <a:gd name="connsiteX1" fmla="*/ 7544 w 9525"/>
                <a:gd name="connsiteY1" fmla="*/ 15018 h 19050"/>
              </a:gdLst>
              <a:ahLst/>
              <a:cxnLst>
                <a:cxn ang="0">
                  <a:pos x="connsiteX0" y="connsiteY0"/>
                </a:cxn>
                <a:cxn ang="0">
                  <a:pos x="connsiteX1" y="connsiteY1"/>
                </a:cxn>
              </a:cxnLst>
              <a:rect l="l" t="t" r="r" b="b"/>
              <a:pathLst>
                <a:path w="9525" h="19050">
                  <a:moveTo>
                    <a:pt x="7544" y="15018"/>
                  </a:moveTo>
                  <a:cubicBezTo>
                    <a:pt x="11354" y="5493"/>
                    <a:pt x="5640" y="3588"/>
                    <a:pt x="7544" y="15018"/>
                  </a:cubicBezTo>
                  <a:close/>
                </a:path>
              </a:pathLst>
            </a:custGeom>
            <a:grpFill/>
            <a:ln w="9525" cap="flat">
              <a:noFill/>
              <a:prstDash val="solid"/>
              <a:miter/>
            </a:ln>
          </p:spPr>
          <p:txBody>
            <a:bodyPr rtlCol="0" anchor="ctr"/>
            <a:lstStyle/>
            <a:p>
              <a:endParaRPr lang="en-US">
                <a:solidFill>
                  <a:prstClr val="black"/>
                </a:solidFill>
              </a:endParaRPr>
            </a:p>
          </p:txBody>
        </p:sp>
        <p:sp>
          <p:nvSpPr>
            <p:cNvPr id="613" name="Freeform: Shape 612">
              <a:extLst>
                <a:ext uri="{FF2B5EF4-FFF2-40B4-BE49-F238E27FC236}">
                  <a16:creationId xmlns:a16="http://schemas.microsoft.com/office/drawing/2014/main" xmlns="" id="{7EF07AB3-2E1C-49A0-A527-8C2F982C20DB}"/>
                </a:ext>
              </a:extLst>
            </p:cNvPr>
            <p:cNvSpPr/>
            <p:nvPr/>
          </p:nvSpPr>
          <p:spPr>
            <a:xfrm>
              <a:off x="6896729" y="1982926"/>
              <a:ext cx="9525" cy="9525"/>
            </a:xfrm>
            <a:custGeom>
              <a:avLst/>
              <a:gdLst>
                <a:gd name="connsiteX0" fmla="*/ 8896 w 9525"/>
                <a:gd name="connsiteY0" fmla="*/ 8751 h 9525"/>
                <a:gd name="connsiteX1" fmla="*/ 8896 w 9525"/>
                <a:gd name="connsiteY1" fmla="*/ 8751 h 9525"/>
              </a:gdLst>
              <a:ahLst/>
              <a:cxnLst>
                <a:cxn ang="0">
                  <a:pos x="connsiteX0" y="connsiteY0"/>
                </a:cxn>
                <a:cxn ang="0">
                  <a:pos x="connsiteX1" y="connsiteY1"/>
                </a:cxn>
              </a:cxnLst>
              <a:rect l="l" t="t" r="r" b="b"/>
              <a:pathLst>
                <a:path w="9525" h="9525">
                  <a:moveTo>
                    <a:pt x="8896" y="8751"/>
                  </a:moveTo>
                  <a:cubicBezTo>
                    <a:pt x="4133" y="3989"/>
                    <a:pt x="10801" y="11608"/>
                    <a:pt x="8896" y="8751"/>
                  </a:cubicBezTo>
                  <a:close/>
                </a:path>
              </a:pathLst>
            </a:custGeom>
            <a:grpFill/>
            <a:ln w="9525" cap="flat">
              <a:noFill/>
              <a:prstDash val="solid"/>
              <a:miter/>
            </a:ln>
          </p:spPr>
          <p:txBody>
            <a:bodyPr rtlCol="0" anchor="ctr"/>
            <a:lstStyle/>
            <a:p>
              <a:endParaRPr lang="en-US">
                <a:solidFill>
                  <a:prstClr val="black"/>
                </a:solidFill>
              </a:endParaRPr>
            </a:p>
          </p:txBody>
        </p:sp>
        <p:sp>
          <p:nvSpPr>
            <p:cNvPr id="614" name="Freeform: Shape 613">
              <a:extLst>
                <a:ext uri="{FF2B5EF4-FFF2-40B4-BE49-F238E27FC236}">
                  <a16:creationId xmlns:a16="http://schemas.microsoft.com/office/drawing/2014/main" xmlns="" id="{CFD539CD-AFB3-408C-976B-8E1A6F9CDC98}"/>
                </a:ext>
              </a:extLst>
            </p:cNvPr>
            <p:cNvSpPr/>
            <p:nvPr/>
          </p:nvSpPr>
          <p:spPr>
            <a:xfrm>
              <a:off x="6895088" y="1987602"/>
              <a:ext cx="19050" cy="19050"/>
            </a:xfrm>
            <a:custGeom>
              <a:avLst/>
              <a:gdLst>
                <a:gd name="connsiteX0" fmla="*/ 12442 w 19050"/>
                <a:gd name="connsiteY0" fmla="*/ 12647 h 19050"/>
                <a:gd name="connsiteX1" fmla="*/ 12442 w 19050"/>
                <a:gd name="connsiteY1" fmla="*/ 12647 h 19050"/>
              </a:gdLst>
              <a:ahLst/>
              <a:cxnLst>
                <a:cxn ang="0">
                  <a:pos x="connsiteX0" y="connsiteY0"/>
                </a:cxn>
                <a:cxn ang="0">
                  <a:pos x="connsiteX1" y="connsiteY1"/>
                </a:cxn>
              </a:cxnLst>
              <a:rect l="l" t="t" r="r" b="b"/>
              <a:pathLst>
                <a:path w="19050" h="19050">
                  <a:moveTo>
                    <a:pt x="12442" y="12647"/>
                  </a:moveTo>
                  <a:cubicBezTo>
                    <a:pt x="1012" y="265"/>
                    <a:pt x="11490" y="12647"/>
                    <a:pt x="12442" y="12647"/>
                  </a:cubicBezTo>
                  <a:close/>
                </a:path>
              </a:pathLst>
            </a:custGeom>
            <a:grpFill/>
            <a:ln w="9525" cap="flat">
              <a:noFill/>
              <a:prstDash val="solid"/>
              <a:miter/>
            </a:ln>
          </p:spPr>
          <p:txBody>
            <a:bodyPr rtlCol="0" anchor="ctr"/>
            <a:lstStyle/>
            <a:p>
              <a:endParaRPr lang="en-US">
                <a:solidFill>
                  <a:prstClr val="black"/>
                </a:solidFill>
              </a:endParaRPr>
            </a:p>
          </p:txBody>
        </p:sp>
        <p:sp>
          <p:nvSpPr>
            <p:cNvPr id="615" name="Freeform: Shape 614">
              <a:extLst>
                <a:ext uri="{FF2B5EF4-FFF2-40B4-BE49-F238E27FC236}">
                  <a16:creationId xmlns:a16="http://schemas.microsoft.com/office/drawing/2014/main" xmlns="" id="{BC2111CB-EF17-4E80-8662-20E91B65AA9E}"/>
                </a:ext>
              </a:extLst>
            </p:cNvPr>
            <p:cNvSpPr/>
            <p:nvPr/>
          </p:nvSpPr>
          <p:spPr>
            <a:xfrm>
              <a:off x="6901339" y="1991201"/>
              <a:ext cx="9525" cy="9525"/>
            </a:xfrm>
            <a:custGeom>
              <a:avLst/>
              <a:gdLst>
                <a:gd name="connsiteX0" fmla="*/ 8096 w 9525"/>
                <a:gd name="connsiteY0" fmla="*/ 7144 h 9525"/>
                <a:gd name="connsiteX1" fmla="*/ 7144 w 9525"/>
                <a:gd name="connsiteY1" fmla="*/ 7144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8096"/>
                    <a:pt x="7144" y="8096"/>
                    <a:pt x="7144" y="7144"/>
                  </a:cubicBezTo>
                  <a:cubicBezTo>
                    <a:pt x="8096" y="8096"/>
                    <a:pt x="9049" y="9049"/>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616" name="Freeform: Shape 615">
              <a:extLst>
                <a:ext uri="{FF2B5EF4-FFF2-40B4-BE49-F238E27FC236}">
                  <a16:creationId xmlns:a16="http://schemas.microsoft.com/office/drawing/2014/main" xmlns="" id="{1F0D9602-1647-4536-B2FE-145AD60797F7}"/>
                </a:ext>
              </a:extLst>
            </p:cNvPr>
            <p:cNvSpPr/>
            <p:nvPr/>
          </p:nvSpPr>
          <p:spPr>
            <a:xfrm>
              <a:off x="6891814" y="198929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17" name="Freeform: Shape 616">
              <a:extLst>
                <a:ext uri="{FF2B5EF4-FFF2-40B4-BE49-F238E27FC236}">
                  <a16:creationId xmlns:a16="http://schemas.microsoft.com/office/drawing/2014/main" xmlns="" id="{86D7418D-09EB-4E5B-80D1-1875CA18B141}"/>
                </a:ext>
              </a:extLst>
            </p:cNvPr>
            <p:cNvSpPr/>
            <p:nvPr/>
          </p:nvSpPr>
          <p:spPr>
            <a:xfrm>
              <a:off x="6896301" y="1994058"/>
              <a:ext cx="9525" cy="9525"/>
            </a:xfrm>
            <a:custGeom>
              <a:avLst/>
              <a:gdLst>
                <a:gd name="connsiteX0" fmla="*/ 7419 w 9525"/>
                <a:gd name="connsiteY0" fmla="*/ 7144 h 9525"/>
                <a:gd name="connsiteX1" fmla="*/ 7419 w 9525"/>
                <a:gd name="connsiteY1" fmla="*/ 7144 h 9525"/>
              </a:gdLst>
              <a:ahLst/>
              <a:cxnLst>
                <a:cxn ang="0">
                  <a:pos x="connsiteX0" y="connsiteY0"/>
                </a:cxn>
                <a:cxn ang="0">
                  <a:pos x="connsiteX1" y="connsiteY1"/>
                </a:cxn>
              </a:cxnLst>
              <a:rect l="l" t="t" r="r" b="b"/>
              <a:pathLst>
                <a:path w="9525" h="9525">
                  <a:moveTo>
                    <a:pt x="7419" y="7144"/>
                  </a:moveTo>
                  <a:cubicBezTo>
                    <a:pt x="6466" y="9049"/>
                    <a:pt x="8371" y="9049"/>
                    <a:pt x="7419" y="7144"/>
                  </a:cubicBezTo>
                  <a:close/>
                </a:path>
              </a:pathLst>
            </a:custGeom>
            <a:grpFill/>
            <a:ln w="9525" cap="flat">
              <a:noFill/>
              <a:prstDash val="solid"/>
              <a:miter/>
            </a:ln>
          </p:spPr>
          <p:txBody>
            <a:bodyPr rtlCol="0" anchor="ctr"/>
            <a:lstStyle/>
            <a:p>
              <a:endParaRPr lang="en-US">
                <a:solidFill>
                  <a:prstClr val="black"/>
                </a:solidFill>
              </a:endParaRPr>
            </a:p>
          </p:txBody>
        </p:sp>
        <p:sp>
          <p:nvSpPr>
            <p:cNvPr id="618" name="Freeform: Shape 617">
              <a:extLst>
                <a:ext uri="{FF2B5EF4-FFF2-40B4-BE49-F238E27FC236}">
                  <a16:creationId xmlns:a16="http://schemas.microsoft.com/office/drawing/2014/main" xmlns="" id="{BBED9627-CB43-4A5E-9DEE-33C3BC7B980F}"/>
                </a:ext>
              </a:extLst>
            </p:cNvPr>
            <p:cNvSpPr/>
            <p:nvPr/>
          </p:nvSpPr>
          <p:spPr>
            <a:xfrm>
              <a:off x="6859429" y="1988343"/>
              <a:ext cx="47625" cy="47625"/>
            </a:xfrm>
            <a:custGeom>
              <a:avLst/>
              <a:gdLst>
                <a:gd name="connsiteX0" fmla="*/ 7144 w 47625"/>
                <a:gd name="connsiteY0" fmla="*/ 38576 h 47625"/>
                <a:gd name="connsiteX1" fmla="*/ 36671 w 47625"/>
                <a:gd name="connsiteY1" fmla="*/ 12859 h 47625"/>
                <a:gd name="connsiteX2" fmla="*/ 36671 w 47625"/>
                <a:gd name="connsiteY2" fmla="*/ 7144 h 47625"/>
                <a:gd name="connsiteX3" fmla="*/ 7144 w 47625"/>
                <a:gd name="connsiteY3" fmla="*/ 38576 h 47625"/>
              </a:gdLst>
              <a:ahLst/>
              <a:cxnLst>
                <a:cxn ang="0">
                  <a:pos x="connsiteX0" y="connsiteY0"/>
                </a:cxn>
                <a:cxn ang="0">
                  <a:pos x="connsiteX1" y="connsiteY1"/>
                </a:cxn>
                <a:cxn ang="0">
                  <a:pos x="connsiteX2" y="connsiteY2"/>
                </a:cxn>
                <a:cxn ang="0">
                  <a:pos x="connsiteX3" y="connsiteY3"/>
                </a:cxn>
              </a:cxnLst>
              <a:rect l="l" t="t" r="r" b="b"/>
              <a:pathLst>
                <a:path w="47625" h="47625">
                  <a:moveTo>
                    <a:pt x="7144" y="38576"/>
                  </a:moveTo>
                  <a:cubicBezTo>
                    <a:pt x="23336" y="50959"/>
                    <a:pt x="38576" y="20479"/>
                    <a:pt x="36671" y="12859"/>
                  </a:cubicBezTo>
                  <a:cubicBezTo>
                    <a:pt x="47149" y="26194"/>
                    <a:pt x="38576" y="9049"/>
                    <a:pt x="36671" y="7144"/>
                  </a:cubicBezTo>
                  <a:cubicBezTo>
                    <a:pt x="21431" y="9049"/>
                    <a:pt x="12859" y="36671"/>
                    <a:pt x="7144" y="38576"/>
                  </a:cubicBezTo>
                  <a:close/>
                </a:path>
              </a:pathLst>
            </a:custGeom>
            <a:grpFill/>
            <a:ln w="9525" cap="flat">
              <a:noFill/>
              <a:prstDash val="solid"/>
              <a:miter/>
            </a:ln>
          </p:spPr>
          <p:txBody>
            <a:bodyPr rtlCol="0" anchor="ctr"/>
            <a:lstStyle/>
            <a:p>
              <a:endParaRPr lang="en-US">
                <a:solidFill>
                  <a:prstClr val="black"/>
                </a:solidFill>
              </a:endParaRPr>
            </a:p>
          </p:txBody>
        </p:sp>
        <p:sp>
          <p:nvSpPr>
            <p:cNvPr id="619" name="Freeform: Shape 618">
              <a:extLst>
                <a:ext uri="{FF2B5EF4-FFF2-40B4-BE49-F238E27FC236}">
                  <a16:creationId xmlns:a16="http://schemas.microsoft.com/office/drawing/2014/main" xmlns="" id="{AC430ECE-8BFA-49D0-B33F-2F079511B3D4}"/>
                </a:ext>
              </a:extLst>
            </p:cNvPr>
            <p:cNvSpPr/>
            <p:nvPr/>
          </p:nvSpPr>
          <p:spPr>
            <a:xfrm>
              <a:off x="6859281" y="2013504"/>
              <a:ext cx="9525" cy="9525"/>
            </a:xfrm>
            <a:custGeom>
              <a:avLst/>
              <a:gdLst>
                <a:gd name="connsiteX0" fmla="*/ 8244 w 9525"/>
                <a:gd name="connsiteY0" fmla="*/ 8653 h 9525"/>
                <a:gd name="connsiteX1" fmla="*/ 8244 w 9525"/>
                <a:gd name="connsiteY1" fmla="*/ 8653 h 9525"/>
              </a:gdLst>
              <a:ahLst/>
              <a:cxnLst>
                <a:cxn ang="0">
                  <a:pos x="connsiteX0" y="connsiteY0"/>
                </a:cxn>
                <a:cxn ang="0">
                  <a:pos x="connsiteX1" y="connsiteY1"/>
                </a:cxn>
              </a:cxnLst>
              <a:rect l="l" t="t" r="r" b="b"/>
              <a:pathLst>
                <a:path w="9525" h="9525">
                  <a:moveTo>
                    <a:pt x="8244" y="8653"/>
                  </a:moveTo>
                  <a:cubicBezTo>
                    <a:pt x="6339" y="5795"/>
                    <a:pt x="7291" y="7700"/>
                    <a:pt x="8244" y="8653"/>
                  </a:cubicBezTo>
                  <a:close/>
                </a:path>
              </a:pathLst>
            </a:custGeom>
            <a:grpFill/>
            <a:ln w="9525" cap="flat">
              <a:noFill/>
              <a:prstDash val="solid"/>
              <a:miter/>
            </a:ln>
          </p:spPr>
          <p:txBody>
            <a:bodyPr rtlCol="0" anchor="ctr"/>
            <a:lstStyle/>
            <a:p>
              <a:endParaRPr lang="en-US">
                <a:solidFill>
                  <a:prstClr val="black"/>
                </a:solidFill>
              </a:endParaRPr>
            </a:p>
          </p:txBody>
        </p:sp>
        <p:sp>
          <p:nvSpPr>
            <p:cNvPr id="620" name="Freeform: Shape 619">
              <a:extLst>
                <a:ext uri="{FF2B5EF4-FFF2-40B4-BE49-F238E27FC236}">
                  <a16:creationId xmlns:a16="http://schemas.microsoft.com/office/drawing/2014/main" xmlns="" id="{246B4188-A5DA-4566-BF36-C5D7644CFEE0}"/>
                </a:ext>
              </a:extLst>
            </p:cNvPr>
            <p:cNvSpPr/>
            <p:nvPr/>
          </p:nvSpPr>
          <p:spPr>
            <a:xfrm>
              <a:off x="6859005" y="2019776"/>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lnTo>
                    <a:pt x="7567" y="7144"/>
                  </a:lnTo>
                  <a:cubicBezTo>
                    <a:pt x="6615" y="7144"/>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621" name="Freeform: Shape 620">
              <a:extLst>
                <a:ext uri="{FF2B5EF4-FFF2-40B4-BE49-F238E27FC236}">
                  <a16:creationId xmlns:a16="http://schemas.microsoft.com/office/drawing/2014/main" xmlns="" id="{3EE88676-5430-4DE0-A745-399D4E0DF857}"/>
                </a:ext>
              </a:extLst>
            </p:cNvPr>
            <p:cNvSpPr/>
            <p:nvPr/>
          </p:nvSpPr>
          <p:spPr>
            <a:xfrm>
              <a:off x="6873569" y="2019776"/>
              <a:ext cx="9525" cy="9525"/>
            </a:xfrm>
            <a:custGeom>
              <a:avLst/>
              <a:gdLst>
                <a:gd name="connsiteX0" fmla="*/ 8244 w 9525"/>
                <a:gd name="connsiteY0" fmla="*/ 7144 h 9525"/>
                <a:gd name="connsiteX1" fmla="*/ 8244 w 9525"/>
                <a:gd name="connsiteY1" fmla="*/ 7144 h 9525"/>
              </a:gdLst>
              <a:ahLst/>
              <a:cxnLst>
                <a:cxn ang="0">
                  <a:pos x="connsiteX0" y="connsiteY0"/>
                </a:cxn>
                <a:cxn ang="0">
                  <a:pos x="connsiteX1" y="connsiteY1"/>
                </a:cxn>
              </a:cxnLst>
              <a:rect l="l" t="t" r="r" b="b"/>
              <a:pathLst>
                <a:path w="9525" h="9525">
                  <a:moveTo>
                    <a:pt x="8244" y="7144"/>
                  </a:moveTo>
                  <a:cubicBezTo>
                    <a:pt x="7291" y="7144"/>
                    <a:pt x="6339" y="7144"/>
                    <a:pt x="82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22" name="Freeform: Shape 621">
              <a:extLst>
                <a:ext uri="{FF2B5EF4-FFF2-40B4-BE49-F238E27FC236}">
                  <a16:creationId xmlns:a16="http://schemas.microsoft.com/office/drawing/2014/main" xmlns="" id="{21EFD2C9-CF9E-449F-869A-E3AB1B591C58}"/>
                </a:ext>
              </a:extLst>
            </p:cNvPr>
            <p:cNvSpPr/>
            <p:nvPr/>
          </p:nvSpPr>
          <p:spPr>
            <a:xfrm>
              <a:off x="6864191" y="2008904"/>
              <a:ext cx="9525" cy="9525"/>
            </a:xfrm>
            <a:custGeom>
              <a:avLst/>
              <a:gdLst>
                <a:gd name="connsiteX0" fmla="*/ 7144 w 9525"/>
                <a:gd name="connsiteY0" fmla="*/ 7538 h 9525"/>
                <a:gd name="connsiteX1" fmla="*/ 10954 w 9525"/>
                <a:gd name="connsiteY1" fmla="*/ 8491 h 9525"/>
                <a:gd name="connsiteX2" fmla="*/ 7144 w 9525"/>
                <a:gd name="connsiteY2" fmla="*/ 7538 h 9525"/>
              </a:gdLst>
              <a:ahLst/>
              <a:cxnLst>
                <a:cxn ang="0">
                  <a:pos x="connsiteX0" y="connsiteY0"/>
                </a:cxn>
                <a:cxn ang="0">
                  <a:pos x="connsiteX1" y="connsiteY1"/>
                </a:cxn>
                <a:cxn ang="0">
                  <a:pos x="connsiteX2" y="connsiteY2"/>
                </a:cxn>
              </a:cxnLst>
              <a:rect l="l" t="t" r="r" b="b"/>
              <a:pathLst>
                <a:path w="9525" h="9525">
                  <a:moveTo>
                    <a:pt x="7144" y="7538"/>
                  </a:moveTo>
                  <a:cubicBezTo>
                    <a:pt x="8096" y="8491"/>
                    <a:pt x="9049" y="8491"/>
                    <a:pt x="10954" y="8491"/>
                  </a:cubicBezTo>
                  <a:cubicBezTo>
                    <a:pt x="9049" y="7538"/>
                    <a:pt x="8096" y="6586"/>
                    <a:pt x="7144" y="7538"/>
                  </a:cubicBezTo>
                  <a:close/>
                </a:path>
              </a:pathLst>
            </a:custGeom>
            <a:grpFill/>
            <a:ln w="9525" cap="flat">
              <a:noFill/>
              <a:prstDash val="solid"/>
              <a:miter/>
            </a:ln>
          </p:spPr>
          <p:txBody>
            <a:bodyPr rtlCol="0" anchor="ctr"/>
            <a:lstStyle/>
            <a:p>
              <a:endParaRPr lang="en-US">
                <a:solidFill>
                  <a:prstClr val="black"/>
                </a:solidFill>
              </a:endParaRPr>
            </a:p>
          </p:txBody>
        </p:sp>
        <p:sp>
          <p:nvSpPr>
            <p:cNvPr id="623" name="Freeform: Shape 622">
              <a:extLst>
                <a:ext uri="{FF2B5EF4-FFF2-40B4-BE49-F238E27FC236}">
                  <a16:creationId xmlns:a16="http://schemas.microsoft.com/office/drawing/2014/main" xmlns="" id="{AD274963-CB5A-4C0F-BA1D-2479699D40CE}"/>
                </a:ext>
              </a:extLst>
            </p:cNvPr>
            <p:cNvSpPr/>
            <p:nvPr/>
          </p:nvSpPr>
          <p:spPr>
            <a:xfrm>
              <a:off x="6871811" y="2001678"/>
              <a:ext cx="9525" cy="9525"/>
            </a:xfrm>
            <a:custGeom>
              <a:avLst/>
              <a:gdLst>
                <a:gd name="connsiteX0" fmla="*/ 9049 w 9525"/>
                <a:gd name="connsiteY0" fmla="*/ 9049 h 9525"/>
                <a:gd name="connsiteX1" fmla="*/ 7144 w 9525"/>
                <a:gd name="connsiteY1" fmla="*/ 7144 h 9525"/>
                <a:gd name="connsiteX2" fmla="*/ 9049 w 9525"/>
                <a:gd name="connsiteY2" fmla="*/ 9049 h 9525"/>
              </a:gdLst>
              <a:ahLst/>
              <a:cxnLst>
                <a:cxn ang="0">
                  <a:pos x="connsiteX0" y="connsiteY0"/>
                </a:cxn>
                <a:cxn ang="0">
                  <a:pos x="connsiteX1" y="connsiteY1"/>
                </a:cxn>
                <a:cxn ang="0">
                  <a:pos x="connsiteX2" y="connsiteY2"/>
                </a:cxn>
              </a:cxnLst>
              <a:rect l="l" t="t" r="r" b="b"/>
              <a:pathLst>
                <a:path w="9525" h="9525">
                  <a:moveTo>
                    <a:pt x="9049" y="9049"/>
                  </a:moveTo>
                  <a:cubicBezTo>
                    <a:pt x="9049" y="8096"/>
                    <a:pt x="8096" y="8096"/>
                    <a:pt x="7144" y="7144"/>
                  </a:cubicBezTo>
                  <a:cubicBezTo>
                    <a:pt x="7144" y="7144"/>
                    <a:pt x="8096" y="8096"/>
                    <a:pt x="9049" y="9049"/>
                  </a:cubicBezTo>
                  <a:close/>
                </a:path>
              </a:pathLst>
            </a:custGeom>
            <a:grpFill/>
            <a:ln w="9525" cap="flat">
              <a:noFill/>
              <a:prstDash val="solid"/>
              <a:miter/>
            </a:ln>
          </p:spPr>
          <p:txBody>
            <a:bodyPr rtlCol="0" anchor="ctr"/>
            <a:lstStyle/>
            <a:p>
              <a:endParaRPr lang="en-US">
                <a:solidFill>
                  <a:prstClr val="black"/>
                </a:solidFill>
              </a:endParaRPr>
            </a:p>
          </p:txBody>
        </p:sp>
        <p:sp>
          <p:nvSpPr>
            <p:cNvPr id="624" name="Freeform: Shape 623">
              <a:extLst>
                <a:ext uri="{FF2B5EF4-FFF2-40B4-BE49-F238E27FC236}">
                  <a16:creationId xmlns:a16="http://schemas.microsoft.com/office/drawing/2014/main" xmlns="" id="{C2231D3F-2C46-445A-B54A-668EA5CF2E92}"/>
                </a:ext>
              </a:extLst>
            </p:cNvPr>
            <p:cNvSpPr/>
            <p:nvPr/>
          </p:nvSpPr>
          <p:spPr>
            <a:xfrm>
              <a:off x="6858476" y="201596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8096" y="1285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25" name="Freeform: Shape 624">
              <a:extLst>
                <a:ext uri="{FF2B5EF4-FFF2-40B4-BE49-F238E27FC236}">
                  <a16:creationId xmlns:a16="http://schemas.microsoft.com/office/drawing/2014/main" xmlns="" id="{38E7C2D0-E1F5-414F-9865-455555FA7DD1}"/>
                </a:ext>
              </a:extLst>
            </p:cNvPr>
            <p:cNvSpPr/>
            <p:nvPr/>
          </p:nvSpPr>
          <p:spPr>
            <a:xfrm>
              <a:off x="6852076" y="2021681"/>
              <a:ext cx="28575" cy="38100"/>
            </a:xfrm>
            <a:custGeom>
              <a:avLst/>
              <a:gdLst>
                <a:gd name="connsiteX0" fmla="*/ 11639 w 28575"/>
                <a:gd name="connsiteY0" fmla="*/ 31909 h 38100"/>
                <a:gd name="connsiteX1" fmla="*/ 22117 w 28575"/>
                <a:gd name="connsiteY1" fmla="*/ 18574 h 38100"/>
                <a:gd name="connsiteX2" fmla="*/ 14496 w 28575"/>
                <a:gd name="connsiteY2" fmla="*/ 7144 h 38100"/>
                <a:gd name="connsiteX3" fmla="*/ 12592 w 28575"/>
                <a:gd name="connsiteY3" fmla="*/ 10001 h 38100"/>
                <a:gd name="connsiteX4" fmla="*/ 10686 w 28575"/>
                <a:gd name="connsiteY4" fmla="*/ 10954 h 38100"/>
                <a:gd name="connsiteX5" fmla="*/ 11639 w 28575"/>
                <a:gd name="connsiteY5" fmla="*/ 31909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575" h="38100">
                  <a:moveTo>
                    <a:pt x="11639" y="31909"/>
                  </a:moveTo>
                  <a:cubicBezTo>
                    <a:pt x="17354" y="33814"/>
                    <a:pt x="8781" y="12859"/>
                    <a:pt x="22117" y="18574"/>
                  </a:cubicBezTo>
                  <a:cubicBezTo>
                    <a:pt x="24021" y="11906"/>
                    <a:pt x="18306" y="10001"/>
                    <a:pt x="14496" y="7144"/>
                  </a:cubicBezTo>
                  <a:cubicBezTo>
                    <a:pt x="16401" y="11906"/>
                    <a:pt x="16401" y="12859"/>
                    <a:pt x="12592" y="10001"/>
                  </a:cubicBezTo>
                  <a:cubicBezTo>
                    <a:pt x="14496" y="12859"/>
                    <a:pt x="14496" y="12859"/>
                    <a:pt x="10686" y="10954"/>
                  </a:cubicBezTo>
                  <a:cubicBezTo>
                    <a:pt x="10686" y="10001"/>
                    <a:pt x="2114" y="34766"/>
                    <a:pt x="11639" y="31909"/>
                  </a:cubicBezTo>
                  <a:close/>
                </a:path>
              </a:pathLst>
            </a:custGeom>
            <a:grpFill/>
            <a:ln w="9525" cap="flat">
              <a:noFill/>
              <a:prstDash val="solid"/>
              <a:miter/>
            </a:ln>
          </p:spPr>
          <p:txBody>
            <a:bodyPr rtlCol="0" anchor="ctr"/>
            <a:lstStyle/>
            <a:p>
              <a:endParaRPr lang="en-US">
                <a:solidFill>
                  <a:prstClr val="black"/>
                </a:solidFill>
              </a:endParaRPr>
            </a:p>
          </p:txBody>
        </p:sp>
        <p:sp>
          <p:nvSpPr>
            <p:cNvPr id="626" name="Freeform: Shape 625">
              <a:extLst>
                <a:ext uri="{FF2B5EF4-FFF2-40B4-BE49-F238E27FC236}">
                  <a16:creationId xmlns:a16="http://schemas.microsoft.com/office/drawing/2014/main" xmlns="" id="{DC363281-6997-4DCC-B090-CBEFFDEB2CE1}"/>
                </a:ext>
              </a:extLst>
            </p:cNvPr>
            <p:cNvSpPr/>
            <p:nvPr/>
          </p:nvSpPr>
          <p:spPr>
            <a:xfrm>
              <a:off x="6854666" y="2025491"/>
              <a:ext cx="9525" cy="9525"/>
            </a:xfrm>
            <a:custGeom>
              <a:avLst/>
              <a:gdLst>
                <a:gd name="connsiteX0" fmla="*/ 7144 w 9525"/>
                <a:gd name="connsiteY0" fmla="*/ 7144 h 9525"/>
                <a:gd name="connsiteX1" fmla="*/ 8096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8096" y="9049"/>
                  </a:lnTo>
                  <a:cubicBezTo>
                    <a:pt x="8096" y="9049"/>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27" name="Freeform: Shape 626">
              <a:extLst>
                <a:ext uri="{FF2B5EF4-FFF2-40B4-BE49-F238E27FC236}">
                  <a16:creationId xmlns:a16="http://schemas.microsoft.com/office/drawing/2014/main" xmlns="" id="{537BB3B0-93A1-4232-B262-2A7A23AD80A1}"/>
                </a:ext>
              </a:extLst>
            </p:cNvPr>
            <p:cNvSpPr/>
            <p:nvPr/>
          </p:nvSpPr>
          <p:spPr>
            <a:xfrm>
              <a:off x="6845141" y="2042588"/>
              <a:ext cx="19050" cy="28575"/>
            </a:xfrm>
            <a:custGeom>
              <a:avLst/>
              <a:gdLst>
                <a:gd name="connsiteX0" fmla="*/ 9049 w 19050"/>
                <a:gd name="connsiteY0" fmla="*/ 12907 h 28575"/>
                <a:gd name="connsiteX1" fmla="*/ 7144 w 19050"/>
                <a:gd name="connsiteY1" fmla="*/ 23384 h 28575"/>
                <a:gd name="connsiteX2" fmla="*/ 9049 w 19050"/>
                <a:gd name="connsiteY2" fmla="*/ 12907 h 28575"/>
              </a:gdLst>
              <a:ahLst/>
              <a:cxnLst>
                <a:cxn ang="0">
                  <a:pos x="connsiteX0" y="connsiteY0"/>
                </a:cxn>
                <a:cxn ang="0">
                  <a:pos x="connsiteX1" y="connsiteY1"/>
                </a:cxn>
                <a:cxn ang="0">
                  <a:pos x="connsiteX2" y="connsiteY2"/>
                </a:cxn>
              </a:cxnLst>
              <a:rect l="l" t="t" r="r" b="b"/>
              <a:pathLst>
                <a:path w="19050" h="28575">
                  <a:moveTo>
                    <a:pt x="9049" y="12907"/>
                  </a:moveTo>
                  <a:cubicBezTo>
                    <a:pt x="8096" y="12907"/>
                    <a:pt x="8096" y="24337"/>
                    <a:pt x="7144" y="23384"/>
                  </a:cubicBezTo>
                  <a:cubicBezTo>
                    <a:pt x="23336" y="25289"/>
                    <a:pt x="6191" y="-5191"/>
                    <a:pt x="9049" y="12907"/>
                  </a:cubicBezTo>
                  <a:close/>
                </a:path>
              </a:pathLst>
            </a:custGeom>
            <a:grpFill/>
            <a:ln w="9525" cap="flat">
              <a:noFill/>
              <a:prstDash val="solid"/>
              <a:miter/>
            </a:ln>
          </p:spPr>
          <p:txBody>
            <a:bodyPr rtlCol="0" anchor="ctr"/>
            <a:lstStyle/>
            <a:p>
              <a:endParaRPr lang="en-US">
                <a:solidFill>
                  <a:prstClr val="black"/>
                </a:solidFill>
              </a:endParaRPr>
            </a:p>
          </p:txBody>
        </p:sp>
        <p:sp>
          <p:nvSpPr>
            <p:cNvPr id="628" name="Freeform: Shape 627">
              <a:extLst>
                <a:ext uri="{FF2B5EF4-FFF2-40B4-BE49-F238E27FC236}">
                  <a16:creationId xmlns:a16="http://schemas.microsoft.com/office/drawing/2014/main" xmlns="" id="{E71C1CB0-D5B9-47FB-9817-AF94E00070D1}"/>
                </a:ext>
              </a:extLst>
            </p:cNvPr>
            <p:cNvSpPr/>
            <p:nvPr/>
          </p:nvSpPr>
          <p:spPr>
            <a:xfrm>
              <a:off x="6847046" y="204358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11906" y="1095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29" name="Freeform: Shape 628">
              <a:extLst>
                <a:ext uri="{FF2B5EF4-FFF2-40B4-BE49-F238E27FC236}">
                  <a16:creationId xmlns:a16="http://schemas.microsoft.com/office/drawing/2014/main" xmlns="" id="{876EA239-CED2-4ECC-955D-70148B3EE94D}"/>
                </a:ext>
              </a:extLst>
            </p:cNvPr>
            <p:cNvSpPr/>
            <p:nvPr/>
          </p:nvSpPr>
          <p:spPr>
            <a:xfrm>
              <a:off x="6854413" y="2049303"/>
              <a:ext cx="9525" cy="9525"/>
            </a:xfrm>
            <a:custGeom>
              <a:avLst/>
              <a:gdLst>
                <a:gd name="connsiteX0" fmla="*/ 10255 w 9525"/>
                <a:gd name="connsiteY0" fmla="*/ 9049 h 9525"/>
                <a:gd name="connsiteX1" fmla="*/ 7397 w 9525"/>
                <a:gd name="connsiteY1" fmla="*/ 7144 h 9525"/>
                <a:gd name="connsiteX2" fmla="*/ 10255 w 9525"/>
                <a:gd name="connsiteY2" fmla="*/ 9049 h 9525"/>
              </a:gdLst>
              <a:ahLst/>
              <a:cxnLst>
                <a:cxn ang="0">
                  <a:pos x="connsiteX0" y="connsiteY0"/>
                </a:cxn>
                <a:cxn ang="0">
                  <a:pos x="connsiteX1" y="connsiteY1"/>
                </a:cxn>
                <a:cxn ang="0">
                  <a:pos x="connsiteX2" y="connsiteY2"/>
                </a:cxn>
              </a:cxnLst>
              <a:rect l="l" t="t" r="r" b="b"/>
              <a:pathLst>
                <a:path w="9525" h="9525">
                  <a:moveTo>
                    <a:pt x="10255" y="9049"/>
                  </a:moveTo>
                  <a:cubicBezTo>
                    <a:pt x="9302" y="8096"/>
                    <a:pt x="9302" y="8096"/>
                    <a:pt x="7397" y="7144"/>
                  </a:cubicBezTo>
                  <a:cubicBezTo>
                    <a:pt x="6445" y="7144"/>
                    <a:pt x="8350" y="8096"/>
                    <a:pt x="10255" y="9049"/>
                  </a:cubicBezTo>
                  <a:close/>
                </a:path>
              </a:pathLst>
            </a:custGeom>
            <a:grpFill/>
            <a:ln w="9525" cap="flat">
              <a:noFill/>
              <a:prstDash val="solid"/>
              <a:miter/>
            </a:ln>
          </p:spPr>
          <p:txBody>
            <a:bodyPr rtlCol="0" anchor="ctr"/>
            <a:lstStyle/>
            <a:p>
              <a:endParaRPr lang="en-US">
                <a:solidFill>
                  <a:prstClr val="black"/>
                </a:solidFill>
              </a:endParaRPr>
            </a:p>
          </p:txBody>
        </p:sp>
        <p:sp>
          <p:nvSpPr>
            <p:cNvPr id="630" name="Freeform: Shape 629">
              <a:extLst>
                <a:ext uri="{FF2B5EF4-FFF2-40B4-BE49-F238E27FC236}">
                  <a16:creationId xmlns:a16="http://schemas.microsoft.com/office/drawing/2014/main" xmlns="" id="{B06F2B65-D717-49B4-9958-A6973833D1F3}"/>
                </a:ext>
              </a:extLst>
            </p:cNvPr>
            <p:cNvSpPr/>
            <p:nvPr/>
          </p:nvSpPr>
          <p:spPr>
            <a:xfrm>
              <a:off x="6840379" y="205406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8096"/>
                    <a:pt x="9049" y="1000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31" name="Freeform: Shape 630">
              <a:extLst>
                <a:ext uri="{FF2B5EF4-FFF2-40B4-BE49-F238E27FC236}">
                  <a16:creationId xmlns:a16="http://schemas.microsoft.com/office/drawing/2014/main" xmlns="" id="{8D24D6FD-7217-432F-BC55-B9702E051A68}"/>
                </a:ext>
              </a:extLst>
            </p:cNvPr>
            <p:cNvSpPr/>
            <p:nvPr/>
          </p:nvSpPr>
          <p:spPr>
            <a:xfrm>
              <a:off x="6844690" y="2061767"/>
              <a:ext cx="9525" cy="19050"/>
            </a:xfrm>
            <a:custGeom>
              <a:avLst/>
              <a:gdLst>
                <a:gd name="connsiteX0" fmla="*/ 11405 w 9525"/>
                <a:gd name="connsiteY0" fmla="*/ 14683 h 19050"/>
                <a:gd name="connsiteX1" fmla="*/ 11405 w 9525"/>
                <a:gd name="connsiteY1" fmla="*/ 14683 h 19050"/>
              </a:gdLst>
              <a:ahLst/>
              <a:cxnLst>
                <a:cxn ang="0">
                  <a:pos x="connsiteX0" y="connsiteY0"/>
                </a:cxn>
                <a:cxn ang="0">
                  <a:pos x="connsiteX1" y="connsiteY1"/>
                </a:cxn>
              </a:cxnLst>
              <a:rect l="l" t="t" r="r" b="b"/>
              <a:pathLst>
                <a:path w="9525" h="19050">
                  <a:moveTo>
                    <a:pt x="11405" y="14683"/>
                  </a:moveTo>
                  <a:cubicBezTo>
                    <a:pt x="13310" y="3253"/>
                    <a:pt x="928" y="6110"/>
                    <a:pt x="11405" y="14683"/>
                  </a:cubicBezTo>
                  <a:close/>
                </a:path>
              </a:pathLst>
            </a:custGeom>
            <a:grpFill/>
            <a:ln w="9525" cap="flat">
              <a:noFill/>
              <a:prstDash val="solid"/>
              <a:miter/>
            </a:ln>
          </p:spPr>
          <p:txBody>
            <a:bodyPr rtlCol="0" anchor="ctr"/>
            <a:lstStyle/>
            <a:p>
              <a:endParaRPr lang="en-US">
                <a:solidFill>
                  <a:prstClr val="black"/>
                </a:solidFill>
              </a:endParaRPr>
            </a:p>
          </p:txBody>
        </p:sp>
        <p:sp>
          <p:nvSpPr>
            <p:cNvPr id="632" name="Freeform: Shape 631">
              <a:extLst>
                <a:ext uri="{FF2B5EF4-FFF2-40B4-BE49-F238E27FC236}">
                  <a16:creationId xmlns:a16="http://schemas.microsoft.com/office/drawing/2014/main" xmlns="" id="{221EBA23-162C-4171-B001-4C734B9FFFE0}"/>
                </a:ext>
              </a:extLst>
            </p:cNvPr>
            <p:cNvSpPr/>
            <p:nvPr/>
          </p:nvSpPr>
          <p:spPr>
            <a:xfrm>
              <a:off x="6820376" y="2068353"/>
              <a:ext cx="28575" cy="47625"/>
            </a:xfrm>
            <a:custGeom>
              <a:avLst/>
              <a:gdLst>
                <a:gd name="connsiteX0" fmla="*/ 22384 w 28575"/>
                <a:gd name="connsiteY0" fmla="*/ 7144 h 47625"/>
                <a:gd name="connsiteX1" fmla="*/ 7144 w 28575"/>
                <a:gd name="connsiteY1" fmla="*/ 34766 h 47625"/>
                <a:gd name="connsiteX2" fmla="*/ 11906 w 28575"/>
                <a:gd name="connsiteY2" fmla="*/ 41434 h 47625"/>
                <a:gd name="connsiteX3" fmla="*/ 22384 w 28575"/>
                <a:gd name="connsiteY3" fmla="*/ 7144 h 47625"/>
              </a:gdLst>
              <a:ahLst/>
              <a:cxnLst>
                <a:cxn ang="0">
                  <a:pos x="connsiteX0" y="connsiteY0"/>
                </a:cxn>
                <a:cxn ang="0">
                  <a:pos x="connsiteX1" y="connsiteY1"/>
                </a:cxn>
                <a:cxn ang="0">
                  <a:pos x="connsiteX2" y="connsiteY2"/>
                </a:cxn>
                <a:cxn ang="0">
                  <a:pos x="connsiteX3" y="connsiteY3"/>
                </a:cxn>
              </a:cxnLst>
              <a:rect l="l" t="t" r="r" b="b"/>
              <a:pathLst>
                <a:path w="28575" h="47625">
                  <a:moveTo>
                    <a:pt x="22384" y="7144"/>
                  </a:moveTo>
                  <a:cubicBezTo>
                    <a:pt x="20479" y="10001"/>
                    <a:pt x="13811" y="37624"/>
                    <a:pt x="7144" y="34766"/>
                  </a:cubicBezTo>
                  <a:cubicBezTo>
                    <a:pt x="13811" y="36671"/>
                    <a:pt x="15716" y="39529"/>
                    <a:pt x="11906" y="41434"/>
                  </a:cubicBezTo>
                  <a:cubicBezTo>
                    <a:pt x="19526" y="17621"/>
                    <a:pt x="33814" y="14764"/>
                    <a:pt x="2238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33" name="Freeform: Shape 632">
              <a:extLst>
                <a:ext uri="{FF2B5EF4-FFF2-40B4-BE49-F238E27FC236}">
                  <a16:creationId xmlns:a16="http://schemas.microsoft.com/office/drawing/2014/main" xmlns="" id="{69FCF586-3EFD-4EAA-B171-2C8AD076C47E}"/>
                </a:ext>
              </a:extLst>
            </p:cNvPr>
            <p:cNvSpPr/>
            <p:nvPr/>
          </p:nvSpPr>
          <p:spPr>
            <a:xfrm>
              <a:off x="6845379" y="2070496"/>
              <a:ext cx="9525" cy="9525"/>
            </a:xfrm>
            <a:custGeom>
              <a:avLst/>
              <a:gdLst>
                <a:gd name="connsiteX0" fmla="*/ 7858 w 9525"/>
                <a:gd name="connsiteY0" fmla="*/ 7858 h 9525"/>
                <a:gd name="connsiteX1" fmla="*/ 7858 w 9525"/>
                <a:gd name="connsiteY1" fmla="*/ 7858 h 9525"/>
                <a:gd name="connsiteX2" fmla="*/ 7858 w 9525"/>
                <a:gd name="connsiteY2" fmla="*/ 7858 h 9525"/>
              </a:gdLst>
              <a:ahLst/>
              <a:cxnLst>
                <a:cxn ang="0">
                  <a:pos x="connsiteX0" y="connsiteY0"/>
                </a:cxn>
                <a:cxn ang="0">
                  <a:pos x="connsiteX1" y="connsiteY1"/>
                </a:cxn>
                <a:cxn ang="0">
                  <a:pos x="connsiteX2" y="connsiteY2"/>
                </a:cxn>
              </a:cxnLst>
              <a:rect l="l" t="t" r="r" b="b"/>
              <a:pathLst>
                <a:path w="9525" h="9525">
                  <a:moveTo>
                    <a:pt x="7858" y="7858"/>
                  </a:moveTo>
                  <a:cubicBezTo>
                    <a:pt x="7858" y="6906"/>
                    <a:pt x="6906" y="6906"/>
                    <a:pt x="7858" y="7858"/>
                  </a:cubicBezTo>
                  <a:cubicBezTo>
                    <a:pt x="6906" y="6906"/>
                    <a:pt x="6906" y="6906"/>
                    <a:pt x="7858" y="7858"/>
                  </a:cubicBezTo>
                  <a:close/>
                </a:path>
              </a:pathLst>
            </a:custGeom>
            <a:grpFill/>
            <a:ln w="9525" cap="flat">
              <a:noFill/>
              <a:prstDash val="solid"/>
              <a:miter/>
            </a:ln>
          </p:spPr>
          <p:txBody>
            <a:bodyPr rtlCol="0" anchor="ctr"/>
            <a:lstStyle/>
            <a:p>
              <a:endParaRPr lang="en-US">
                <a:solidFill>
                  <a:prstClr val="black"/>
                </a:solidFill>
              </a:endParaRPr>
            </a:p>
          </p:txBody>
        </p:sp>
        <p:sp>
          <p:nvSpPr>
            <p:cNvPr id="634" name="Freeform: Shape 633">
              <a:extLst>
                <a:ext uri="{FF2B5EF4-FFF2-40B4-BE49-F238E27FC236}">
                  <a16:creationId xmlns:a16="http://schemas.microsoft.com/office/drawing/2014/main" xmlns="" id="{E2701315-B2E9-44F7-97FC-716FFBBCC1D6}"/>
                </a:ext>
              </a:extLst>
            </p:cNvPr>
            <p:cNvSpPr/>
            <p:nvPr/>
          </p:nvSpPr>
          <p:spPr>
            <a:xfrm>
              <a:off x="6824186" y="210264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8096"/>
                    <a:pt x="7144" y="7144"/>
                  </a:cubicBezTo>
                  <a:cubicBezTo>
                    <a:pt x="8096"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35" name="Freeform: Shape 634">
              <a:extLst>
                <a:ext uri="{FF2B5EF4-FFF2-40B4-BE49-F238E27FC236}">
                  <a16:creationId xmlns:a16="http://schemas.microsoft.com/office/drawing/2014/main" xmlns="" id="{549EACFA-CE43-489B-A235-5FD728672484}"/>
                </a:ext>
              </a:extLst>
            </p:cNvPr>
            <p:cNvSpPr/>
            <p:nvPr/>
          </p:nvSpPr>
          <p:spPr>
            <a:xfrm>
              <a:off x="6845141" y="206740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36" name="Freeform: Shape 635">
              <a:extLst>
                <a:ext uri="{FF2B5EF4-FFF2-40B4-BE49-F238E27FC236}">
                  <a16:creationId xmlns:a16="http://schemas.microsoft.com/office/drawing/2014/main" xmlns="" id="{08AB19DB-4C64-4342-8DE3-5AF2CEE102F3}"/>
                </a:ext>
              </a:extLst>
            </p:cNvPr>
            <p:cNvSpPr/>
            <p:nvPr/>
          </p:nvSpPr>
          <p:spPr>
            <a:xfrm>
              <a:off x="6837521" y="206168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9049" y="1000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37" name="Freeform: Shape 636">
              <a:extLst>
                <a:ext uri="{FF2B5EF4-FFF2-40B4-BE49-F238E27FC236}">
                  <a16:creationId xmlns:a16="http://schemas.microsoft.com/office/drawing/2014/main" xmlns="" id="{7989BBD7-407C-4F27-9BFF-95E54D5C8867}"/>
                </a:ext>
              </a:extLst>
            </p:cNvPr>
            <p:cNvSpPr/>
            <p:nvPr/>
          </p:nvSpPr>
          <p:spPr>
            <a:xfrm>
              <a:off x="6817519" y="2108358"/>
              <a:ext cx="9525" cy="9525"/>
            </a:xfrm>
            <a:custGeom>
              <a:avLst/>
              <a:gdLst>
                <a:gd name="connsiteX0" fmla="*/ 7144 w 9525"/>
                <a:gd name="connsiteY0" fmla="*/ 7144 h 9525"/>
                <a:gd name="connsiteX1" fmla="*/ 9049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9049" y="8096"/>
                  </a:lnTo>
                  <a:cubicBezTo>
                    <a:pt x="9049"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38" name="Freeform: Shape 637">
              <a:extLst>
                <a:ext uri="{FF2B5EF4-FFF2-40B4-BE49-F238E27FC236}">
                  <a16:creationId xmlns:a16="http://schemas.microsoft.com/office/drawing/2014/main" xmlns="" id="{3AD654FB-393C-4622-A598-9B706BE3CD0A}"/>
                </a:ext>
              </a:extLst>
            </p:cNvPr>
            <p:cNvSpPr/>
            <p:nvPr/>
          </p:nvSpPr>
          <p:spPr>
            <a:xfrm>
              <a:off x="6812042" y="2126456"/>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lnTo>
                    <a:pt x="7858" y="7144"/>
                  </a:lnTo>
                  <a:cubicBezTo>
                    <a:pt x="6906" y="7144"/>
                    <a:pt x="6906"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639" name="Freeform: Shape 638">
              <a:extLst>
                <a:ext uri="{FF2B5EF4-FFF2-40B4-BE49-F238E27FC236}">
                  <a16:creationId xmlns:a16="http://schemas.microsoft.com/office/drawing/2014/main" xmlns="" id="{DAE300A7-CA54-446B-A058-789D95593478}"/>
                </a:ext>
              </a:extLst>
            </p:cNvPr>
            <p:cNvSpPr/>
            <p:nvPr/>
          </p:nvSpPr>
          <p:spPr>
            <a:xfrm>
              <a:off x="6810851" y="2103596"/>
              <a:ext cx="28575" cy="85725"/>
            </a:xfrm>
            <a:custGeom>
              <a:avLst/>
              <a:gdLst>
                <a:gd name="connsiteX0" fmla="*/ 8096 w 28575"/>
                <a:gd name="connsiteY0" fmla="*/ 74771 h 85725"/>
                <a:gd name="connsiteX1" fmla="*/ 7144 w 28575"/>
                <a:gd name="connsiteY1" fmla="*/ 40481 h 85725"/>
                <a:gd name="connsiteX2" fmla="*/ 10954 w 28575"/>
                <a:gd name="connsiteY2" fmla="*/ 20479 h 85725"/>
                <a:gd name="connsiteX3" fmla="*/ 13811 w 28575"/>
                <a:gd name="connsiteY3" fmla="*/ 7144 h 85725"/>
                <a:gd name="connsiteX4" fmla="*/ 23336 w 28575"/>
                <a:gd name="connsiteY4" fmla="*/ 14764 h 85725"/>
                <a:gd name="connsiteX5" fmla="*/ 8096 w 28575"/>
                <a:gd name="connsiteY5" fmla="*/ 74771 h 85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575" h="85725">
                  <a:moveTo>
                    <a:pt x="8096" y="74771"/>
                  </a:moveTo>
                  <a:cubicBezTo>
                    <a:pt x="28099" y="95726"/>
                    <a:pt x="10001" y="45244"/>
                    <a:pt x="7144" y="40481"/>
                  </a:cubicBezTo>
                  <a:cubicBezTo>
                    <a:pt x="30004" y="39529"/>
                    <a:pt x="13811" y="36671"/>
                    <a:pt x="10954" y="20479"/>
                  </a:cubicBezTo>
                  <a:cubicBezTo>
                    <a:pt x="18574" y="19526"/>
                    <a:pt x="35719" y="11906"/>
                    <a:pt x="13811" y="7144"/>
                  </a:cubicBezTo>
                  <a:cubicBezTo>
                    <a:pt x="17621" y="11906"/>
                    <a:pt x="18574" y="14764"/>
                    <a:pt x="23336" y="14764"/>
                  </a:cubicBezTo>
                  <a:cubicBezTo>
                    <a:pt x="5239" y="476"/>
                    <a:pt x="11906" y="73819"/>
                    <a:pt x="8096" y="74771"/>
                  </a:cubicBezTo>
                  <a:close/>
                </a:path>
              </a:pathLst>
            </a:custGeom>
            <a:grpFill/>
            <a:ln w="9525" cap="flat">
              <a:noFill/>
              <a:prstDash val="solid"/>
              <a:miter/>
            </a:ln>
          </p:spPr>
          <p:txBody>
            <a:bodyPr rtlCol="0" anchor="ctr"/>
            <a:lstStyle/>
            <a:p>
              <a:endParaRPr lang="en-US">
                <a:solidFill>
                  <a:prstClr val="black"/>
                </a:solidFill>
              </a:endParaRPr>
            </a:p>
          </p:txBody>
        </p:sp>
        <p:sp>
          <p:nvSpPr>
            <p:cNvPr id="640" name="Freeform: Shape 639">
              <a:extLst>
                <a:ext uri="{FF2B5EF4-FFF2-40B4-BE49-F238E27FC236}">
                  <a16:creationId xmlns:a16="http://schemas.microsoft.com/office/drawing/2014/main" xmlns="" id="{F7801435-53B1-42EE-B39C-0E13395932DC}"/>
                </a:ext>
              </a:extLst>
            </p:cNvPr>
            <p:cNvSpPr/>
            <p:nvPr/>
          </p:nvSpPr>
          <p:spPr>
            <a:xfrm>
              <a:off x="6809793" y="2152173"/>
              <a:ext cx="9525" cy="9525"/>
            </a:xfrm>
            <a:custGeom>
              <a:avLst/>
              <a:gdLst>
                <a:gd name="connsiteX0" fmla="*/ 10107 w 9525"/>
                <a:gd name="connsiteY0" fmla="*/ 7144 h 9525"/>
                <a:gd name="connsiteX1" fmla="*/ 10107 w 9525"/>
                <a:gd name="connsiteY1" fmla="*/ 7144 h 9525"/>
              </a:gdLst>
              <a:ahLst/>
              <a:cxnLst>
                <a:cxn ang="0">
                  <a:pos x="connsiteX0" y="connsiteY0"/>
                </a:cxn>
                <a:cxn ang="0">
                  <a:pos x="connsiteX1" y="connsiteY1"/>
                </a:cxn>
              </a:cxnLst>
              <a:rect l="l" t="t" r="r" b="b"/>
              <a:pathLst>
                <a:path w="9525" h="9525">
                  <a:moveTo>
                    <a:pt x="10107" y="7144"/>
                  </a:moveTo>
                  <a:cubicBezTo>
                    <a:pt x="3440" y="10001"/>
                    <a:pt x="10107" y="7144"/>
                    <a:pt x="10107" y="7144"/>
                  </a:cubicBezTo>
                  <a:close/>
                </a:path>
              </a:pathLst>
            </a:custGeom>
            <a:grpFill/>
            <a:ln w="9525" cap="flat">
              <a:noFill/>
              <a:prstDash val="solid"/>
              <a:miter/>
            </a:ln>
          </p:spPr>
          <p:txBody>
            <a:bodyPr rtlCol="0" anchor="ctr"/>
            <a:lstStyle/>
            <a:p>
              <a:endParaRPr lang="en-US">
                <a:solidFill>
                  <a:prstClr val="black"/>
                </a:solidFill>
              </a:endParaRPr>
            </a:p>
          </p:txBody>
        </p:sp>
        <p:sp>
          <p:nvSpPr>
            <p:cNvPr id="641" name="Freeform: Shape 640">
              <a:extLst>
                <a:ext uri="{FF2B5EF4-FFF2-40B4-BE49-F238E27FC236}">
                  <a16:creationId xmlns:a16="http://schemas.microsoft.com/office/drawing/2014/main" xmlns="" id="{92BEF0DB-1A31-4AB5-8356-57981B1A27F0}"/>
                </a:ext>
              </a:extLst>
            </p:cNvPr>
            <p:cNvSpPr/>
            <p:nvPr/>
          </p:nvSpPr>
          <p:spPr>
            <a:xfrm>
              <a:off x="6812756" y="215312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8096"/>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42" name="Freeform: Shape 641">
              <a:extLst>
                <a:ext uri="{FF2B5EF4-FFF2-40B4-BE49-F238E27FC236}">
                  <a16:creationId xmlns:a16="http://schemas.microsoft.com/office/drawing/2014/main" xmlns="" id="{DD036D2D-57FA-4EA4-A1E6-68ADB6C49E5C}"/>
                </a:ext>
              </a:extLst>
            </p:cNvPr>
            <p:cNvSpPr/>
            <p:nvPr/>
          </p:nvSpPr>
          <p:spPr>
            <a:xfrm>
              <a:off x="6812333" y="2175986"/>
              <a:ext cx="9525" cy="9525"/>
            </a:xfrm>
            <a:custGeom>
              <a:avLst/>
              <a:gdLst>
                <a:gd name="connsiteX0" fmla="*/ 7567 w 9525"/>
                <a:gd name="connsiteY0" fmla="*/ 7144 h 9525"/>
                <a:gd name="connsiteX1" fmla="*/ 7567 w 9525"/>
                <a:gd name="connsiteY1" fmla="*/ 8096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7567" y="7144"/>
                    <a:pt x="6615" y="8096"/>
                    <a:pt x="7567" y="8096"/>
                  </a:cubicBezTo>
                  <a:cubicBezTo>
                    <a:pt x="8520" y="8096"/>
                    <a:pt x="8520"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643" name="Freeform: Shape 642">
              <a:extLst>
                <a:ext uri="{FF2B5EF4-FFF2-40B4-BE49-F238E27FC236}">
                  <a16:creationId xmlns:a16="http://schemas.microsoft.com/office/drawing/2014/main" xmlns="" id="{EBE2487F-025A-45CD-A85F-887834E5EE55}"/>
                </a:ext>
              </a:extLst>
            </p:cNvPr>
            <p:cNvSpPr/>
            <p:nvPr/>
          </p:nvSpPr>
          <p:spPr>
            <a:xfrm>
              <a:off x="6814661" y="2176515"/>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9049" y="6615"/>
                    <a:pt x="7144"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644" name="Freeform: Shape 643">
              <a:extLst>
                <a:ext uri="{FF2B5EF4-FFF2-40B4-BE49-F238E27FC236}">
                  <a16:creationId xmlns:a16="http://schemas.microsoft.com/office/drawing/2014/main" xmlns="" id="{A73949C8-87DB-4B3B-B5E9-D0ED24F64E47}"/>
                </a:ext>
              </a:extLst>
            </p:cNvPr>
            <p:cNvSpPr/>
            <p:nvPr/>
          </p:nvSpPr>
          <p:spPr>
            <a:xfrm>
              <a:off x="6812756" y="2177891"/>
              <a:ext cx="19050" cy="38100"/>
            </a:xfrm>
            <a:custGeom>
              <a:avLst/>
              <a:gdLst>
                <a:gd name="connsiteX0" fmla="*/ 14764 w 19050"/>
                <a:gd name="connsiteY0" fmla="*/ 38576 h 38100"/>
                <a:gd name="connsiteX1" fmla="*/ 10954 w 19050"/>
                <a:gd name="connsiteY1" fmla="*/ 7144 h 38100"/>
                <a:gd name="connsiteX2" fmla="*/ 13811 w 19050"/>
                <a:gd name="connsiteY2" fmla="*/ 10954 h 38100"/>
                <a:gd name="connsiteX3" fmla="*/ 7144 w 19050"/>
                <a:gd name="connsiteY3" fmla="*/ 15716 h 38100"/>
                <a:gd name="connsiteX4" fmla="*/ 14764 w 19050"/>
                <a:gd name="connsiteY4" fmla="*/ 38576 h 38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050" h="38100">
                  <a:moveTo>
                    <a:pt x="14764" y="38576"/>
                  </a:moveTo>
                  <a:cubicBezTo>
                    <a:pt x="14764" y="34766"/>
                    <a:pt x="22384" y="20479"/>
                    <a:pt x="10954" y="7144"/>
                  </a:cubicBezTo>
                  <a:cubicBezTo>
                    <a:pt x="12859" y="11906"/>
                    <a:pt x="13811" y="12859"/>
                    <a:pt x="13811" y="10954"/>
                  </a:cubicBezTo>
                  <a:cubicBezTo>
                    <a:pt x="18574" y="11906"/>
                    <a:pt x="8096" y="15716"/>
                    <a:pt x="7144" y="15716"/>
                  </a:cubicBezTo>
                  <a:cubicBezTo>
                    <a:pt x="20479" y="10954"/>
                    <a:pt x="11906" y="38576"/>
                    <a:pt x="14764" y="38576"/>
                  </a:cubicBezTo>
                  <a:close/>
                </a:path>
              </a:pathLst>
            </a:custGeom>
            <a:grpFill/>
            <a:ln w="9525" cap="flat">
              <a:noFill/>
              <a:prstDash val="solid"/>
              <a:miter/>
            </a:ln>
          </p:spPr>
          <p:txBody>
            <a:bodyPr rtlCol="0" anchor="ctr"/>
            <a:lstStyle/>
            <a:p>
              <a:endParaRPr lang="en-US">
                <a:solidFill>
                  <a:prstClr val="black"/>
                </a:solidFill>
              </a:endParaRPr>
            </a:p>
          </p:txBody>
        </p:sp>
        <p:sp>
          <p:nvSpPr>
            <p:cNvPr id="645" name="Freeform: Shape 644">
              <a:extLst>
                <a:ext uri="{FF2B5EF4-FFF2-40B4-BE49-F238E27FC236}">
                  <a16:creationId xmlns:a16="http://schemas.microsoft.com/office/drawing/2014/main" xmlns="" id="{33B99506-6754-4B69-9C74-82E460A4FC1C}"/>
                </a:ext>
              </a:extLst>
            </p:cNvPr>
            <p:cNvSpPr/>
            <p:nvPr/>
          </p:nvSpPr>
          <p:spPr>
            <a:xfrm>
              <a:off x="6822608" y="2215590"/>
              <a:ext cx="19050" cy="9525"/>
            </a:xfrm>
            <a:custGeom>
              <a:avLst/>
              <a:gdLst>
                <a:gd name="connsiteX0" fmla="*/ 10627 w 19050"/>
                <a:gd name="connsiteY0" fmla="*/ 7545 h 9525"/>
                <a:gd name="connsiteX1" fmla="*/ 10627 w 19050"/>
                <a:gd name="connsiteY1" fmla="*/ 7545 h 9525"/>
              </a:gdLst>
              <a:ahLst/>
              <a:cxnLst>
                <a:cxn ang="0">
                  <a:pos x="connsiteX0" y="connsiteY0"/>
                </a:cxn>
                <a:cxn ang="0">
                  <a:pos x="connsiteX1" y="connsiteY1"/>
                </a:cxn>
              </a:cxnLst>
              <a:rect l="l" t="t" r="r" b="b"/>
              <a:pathLst>
                <a:path w="19050" h="9525">
                  <a:moveTo>
                    <a:pt x="10627" y="7545"/>
                  </a:moveTo>
                  <a:cubicBezTo>
                    <a:pt x="149" y="5640"/>
                    <a:pt x="17295" y="11355"/>
                    <a:pt x="10627" y="7545"/>
                  </a:cubicBezTo>
                  <a:close/>
                </a:path>
              </a:pathLst>
            </a:custGeom>
            <a:grpFill/>
            <a:ln w="9525" cap="flat">
              <a:noFill/>
              <a:prstDash val="solid"/>
              <a:miter/>
            </a:ln>
          </p:spPr>
          <p:txBody>
            <a:bodyPr rtlCol="0" anchor="ctr"/>
            <a:lstStyle/>
            <a:p>
              <a:endParaRPr lang="en-US">
                <a:solidFill>
                  <a:prstClr val="black"/>
                </a:solidFill>
              </a:endParaRPr>
            </a:p>
          </p:txBody>
        </p:sp>
        <p:sp>
          <p:nvSpPr>
            <p:cNvPr id="646" name="Freeform: Shape 645">
              <a:extLst>
                <a:ext uri="{FF2B5EF4-FFF2-40B4-BE49-F238E27FC236}">
                  <a16:creationId xmlns:a16="http://schemas.microsoft.com/office/drawing/2014/main" xmlns="" id="{2F5D5AD1-F9EE-4F23-AE0E-78F9BD0526A7}"/>
                </a:ext>
              </a:extLst>
            </p:cNvPr>
            <p:cNvSpPr/>
            <p:nvPr/>
          </p:nvSpPr>
          <p:spPr>
            <a:xfrm>
              <a:off x="6821329" y="2222552"/>
              <a:ext cx="19050" cy="19050"/>
            </a:xfrm>
            <a:custGeom>
              <a:avLst/>
              <a:gdLst>
                <a:gd name="connsiteX0" fmla="*/ 12859 w 19050"/>
                <a:gd name="connsiteY0" fmla="*/ 13917 h 19050"/>
                <a:gd name="connsiteX1" fmla="*/ 7144 w 19050"/>
                <a:gd name="connsiteY1" fmla="*/ 11060 h 19050"/>
                <a:gd name="connsiteX2" fmla="*/ 12859 w 19050"/>
                <a:gd name="connsiteY2" fmla="*/ 13917 h 19050"/>
              </a:gdLst>
              <a:ahLst/>
              <a:cxnLst>
                <a:cxn ang="0">
                  <a:pos x="connsiteX0" y="connsiteY0"/>
                </a:cxn>
                <a:cxn ang="0">
                  <a:pos x="connsiteX1" y="connsiteY1"/>
                </a:cxn>
                <a:cxn ang="0">
                  <a:pos x="connsiteX2" y="connsiteY2"/>
                </a:cxn>
              </a:cxnLst>
              <a:rect l="l" t="t" r="r" b="b"/>
              <a:pathLst>
                <a:path w="19050" h="19050">
                  <a:moveTo>
                    <a:pt x="12859" y="13917"/>
                  </a:moveTo>
                  <a:cubicBezTo>
                    <a:pt x="-1429" y="10107"/>
                    <a:pt x="27146" y="2487"/>
                    <a:pt x="7144" y="11060"/>
                  </a:cubicBezTo>
                  <a:cubicBezTo>
                    <a:pt x="10954" y="17727"/>
                    <a:pt x="10954" y="23442"/>
                    <a:pt x="12859" y="13917"/>
                  </a:cubicBezTo>
                  <a:close/>
                </a:path>
              </a:pathLst>
            </a:custGeom>
            <a:grpFill/>
            <a:ln w="9525" cap="flat">
              <a:noFill/>
              <a:prstDash val="solid"/>
              <a:miter/>
            </a:ln>
          </p:spPr>
          <p:txBody>
            <a:bodyPr rtlCol="0" anchor="ctr"/>
            <a:lstStyle/>
            <a:p>
              <a:endParaRPr lang="en-US">
                <a:solidFill>
                  <a:prstClr val="black"/>
                </a:solidFill>
              </a:endParaRPr>
            </a:p>
          </p:txBody>
        </p:sp>
        <p:sp>
          <p:nvSpPr>
            <p:cNvPr id="647" name="Freeform: Shape 646">
              <a:extLst>
                <a:ext uri="{FF2B5EF4-FFF2-40B4-BE49-F238E27FC236}">
                  <a16:creationId xmlns:a16="http://schemas.microsoft.com/office/drawing/2014/main" xmlns="" id="{9279F550-1DFA-48A8-B83C-9681C4013791}"/>
                </a:ext>
              </a:extLst>
            </p:cNvPr>
            <p:cNvSpPr/>
            <p:nvPr/>
          </p:nvSpPr>
          <p:spPr>
            <a:xfrm>
              <a:off x="6830007" y="2229855"/>
              <a:ext cx="9525" cy="9525"/>
            </a:xfrm>
            <a:custGeom>
              <a:avLst/>
              <a:gdLst>
                <a:gd name="connsiteX0" fmla="*/ 7990 w 9525"/>
                <a:gd name="connsiteY0" fmla="*/ 7567 h 9525"/>
                <a:gd name="connsiteX1" fmla="*/ 7990 w 9525"/>
                <a:gd name="connsiteY1" fmla="*/ 7567 h 9525"/>
              </a:gdLst>
              <a:ahLst/>
              <a:cxnLst>
                <a:cxn ang="0">
                  <a:pos x="connsiteX0" y="connsiteY0"/>
                </a:cxn>
                <a:cxn ang="0">
                  <a:pos x="connsiteX1" y="connsiteY1"/>
                </a:cxn>
              </a:cxnLst>
              <a:rect l="l" t="t" r="r" b="b"/>
              <a:pathLst>
                <a:path w="9525" h="9525">
                  <a:moveTo>
                    <a:pt x="7990" y="7567"/>
                  </a:moveTo>
                  <a:cubicBezTo>
                    <a:pt x="7990" y="6615"/>
                    <a:pt x="6086" y="7567"/>
                    <a:pt x="7990" y="7567"/>
                  </a:cubicBezTo>
                  <a:close/>
                </a:path>
              </a:pathLst>
            </a:custGeom>
            <a:grpFill/>
            <a:ln w="9525" cap="flat">
              <a:noFill/>
              <a:prstDash val="solid"/>
              <a:miter/>
            </a:ln>
          </p:spPr>
          <p:txBody>
            <a:bodyPr rtlCol="0" anchor="ctr"/>
            <a:lstStyle/>
            <a:p>
              <a:endParaRPr lang="en-US">
                <a:solidFill>
                  <a:prstClr val="black"/>
                </a:solidFill>
              </a:endParaRPr>
            </a:p>
          </p:txBody>
        </p:sp>
      </p:grpSp>
      <p:grpSp>
        <p:nvGrpSpPr>
          <p:cNvPr id="648" name="Group 647">
            <a:extLst>
              <a:ext uri="{FF2B5EF4-FFF2-40B4-BE49-F238E27FC236}">
                <a16:creationId xmlns:a16="http://schemas.microsoft.com/office/drawing/2014/main" xmlns="" id="{4F3646D5-0988-4369-8988-00D85B874C60}"/>
              </a:ext>
            </a:extLst>
          </p:cNvPr>
          <p:cNvGrpSpPr/>
          <p:nvPr userDrawn="1"/>
        </p:nvGrpSpPr>
        <p:grpSpPr>
          <a:xfrm flipH="1">
            <a:off x="844972" y="4636278"/>
            <a:ext cx="270931" cy="344010"/>
            <a:chOff x="6843236" y="157160"/>
            <a:chExt cx="947072" cy="1202528"/>
          </a:xfrm>
          <a:solidFill>
            <a:schemeClr val="accent1"/>
          </a:solidFill>
        </p:grpSpPr>
        <p:sp>
          <p:nvSpPr>
            <p:cNvPr id="649" name="Freeform: Shape 648">
              <a:extLst>
                <a:ext uri="{FF2B5EF4-FFF2-40B4-BE49-F238E27FC236}">
                  <a16:creationId xmlns:a16="http://schemas.microsoft.com/office/drawing/2014/main" xmlns="" id="{BC0B6B41-1F7E-443A-B3C7-D4E2C74C0438}"/>
                </a:ext>
              </a:extLst>
            </p:cNvPr>
            <p:cNvSpPr/>
            <p:nvPr/>
          </p:nvSpPr>
          <p:spPr>
            <a:xfrm>
              <a:off x="7263183" y="188542"/>
              <a:ext cx="19050" cy="9525"/>
            </a:xfrm>
            <a:custGeom>
              <a:avLst/>
              <a:gdLst>
                <a:gd name="connsiteX0" fmla="*/ 13917 w 19050"/>
                <a:gd name="connsiteY0" fmla="*/ 10530 h 9525"/>
                <a:gd name="connsiteX1" fmla="*/ 13917 w 19050"/>
                <a:gd name="connsiteY1" fmla="*/ 10530 h 9525"/>
              </a:gdLst>
              <a:ahLst/>
              <a:cxnLst>
                <a:cxn ang="0">
                  <a:pos x="connsiteX0" y="connsiteY0"/>
                </a:cxn>
                <a:cxn ang="0">
                  <a:pos x="connsiteX1" y="connsiteY1"/>
                </a:cxn>
              </a:cxnLst>
              <a:rect l="l" t="t" r="r" b="b"/>
              <a:pathLst>
                <a:path w="19050" h="9525">
                  <a:moveTo>
                    <a:pt x="13917" y="10530"/>
                  </a:moveTo>
                  <a:cubicBezTo>
                    <a:pt x="13917" y="10530"/>
                    <a:pt x="-1323" y="2910"/>
                    <a:pt x="13917" y="10530"/>
                  </a:cubicBezTo>
                  <a:close/>
                </a:path>
              </a:pathLst>
            </a:custGeom>
            <a:grpFill/>
            <a:ln w="9525" cap="flat">
              <a:noFill/>
              <a:prstDash val="solid"/>
              <a:miter/>
            </a:ln>
          </p:spPr>
          <p:txBody>
            <a:bodyPr rtlCol="0" anchor="ctr"/>
            <a:lstStyle/>
            <a:p>
              <a:endParaRPr lang="en-US">
                <a:solidFill>
                  <a:prstClr val="black"/>
                </a:solidFill>
              </a:endParaRPr>
            </a:p>
          </p:txBody>
        </p:sp>
        <p:sp>
          <p:nvSpPr>
            <p:cNvPr id="650" name="Freeform: Shape 649">
              <a:extLst>
                <a:ext uri="{FF2B5EF4-FFF2-40B4-BE49-F238E27FC236}">
                  <a16:creationId xmlns:a16="http://schemas.microsoft.com/office/drawing/2014/main" xmlns="" id="{38EFEE21-31CE-461D-AA24-D9A341EEAE2F}"/>
                </a:ext>
              </a:extLst>
            </p:cNvPr>
            <p:cNvSpPr/>
            <p:nvPr/>
          </p:nvSpPr>
          <p:spPr>
            <a:xfrm>
              <a:off x="7235250" y="171185"/>
              <a:ext cx="19050" cy="19050"/>
            </a:xfrm>
            <a:custGeom>
              <a:avLst/>
              <a:gdLst>
                <a:gd name="connsiteX0" fmla="*/ 15180 w 19050"/>
                <a:gd name="connsiteY0" fmla="*/ 12647 h 19050"/>
                <a:gd name="connsiteX1" fmla="*/ 15180 w 19050"/>
                <a:gd name="connsiteY1" fmla="*/ 12647 h 19050"/>
              </a:gdLst>
              <a:ahLst/>
              <a:cxnLst>
                <a:cxn ang="0">
                  <a:pos x="connsiteX0" y="connsiteY0"/>
                </a:cxn>
                <a:cxn ang="0">
                  <a:pos x="connsiteX1" y="connsiteY1"/>
                </a:cxn>
              </a:cxnLst>
              <a:rect l="l" t="t" r="r" b="b"/>
              <a:pathLst>
                <a:path w="19050" h="19050">
                  <a:moveTo>
                    <a:pt x="15180" y="12647"/>
                  </a:moveTo>
                  <a:cubicBezTo>
                    <a:pt x="-8632" y="12647"/>
                    <a:pt x="29468" y="265"/>
                    <a:pt x="15180" y="12647"/>
                  </a:cubicBezTo>
                  <a:close/>
                </a:path>
              </a:pathLst>
            </a:custGeom>
            <a:grpFill/>
            <a:ln w="9525" cap="flat">
              <a:noFill/>
              <a:prstDash val="solid"/>
              <a:miter/>
            </a:ln>
          </p:spPr>
          <p:txBody>
            <a:bodyPr rtlCol="0" anchor="ctr"/>
            <a:lstStyle/>
            <a:p>
              <a:endParaRPr lang="en-US">
                <a:solidFill>
                  <a:prstClr val="black"/>
                </a:solidFill>
              </a:endParaRPr>
            </a:p>
          </p:txBody>
        </p:sp>
        <p:sp>
          <p:nvSpPr>
            <p:cNvPr id="651" name="Freeform: Shape 650">
              <a:extLst>
                <a:ext uri="{FF2B5EF4-FFF2-40B4-BE49-F238E27FC236}">
                  <a16:creationId xmlns:a16="http://schemas.microsoft.com/office/drawing/2014/main" xmlns="" id="{857FB5D4-54F9-44AF-B3CA-88E9DE39E332}"/>
                </a:ext>
              </a:extLst>
            </p:cNvPr>
            <p:cNvSpPr/>
            <p:nvPr/>
          </p:nvSpPr>
          <p:spPr>
            <a:xfrm>
              <a:off x="7409021" y="559593"/>
              <a:ext cx="9525" cy="9525"/>
            </a:xfrm>
            <a:custGeom>
              <a:avLst/>
              <a:gdLst>
                <a:gd name="connsiteX0" fmla="*/ 7144 w 9525"/>
                <a:gd name="connsiteY0" fmla="*/ 10001 h 9525"/>
                <a:gd name="connsiteX1" fmla="*/ 7144 w 9525"/>
                <a:gd name="connsiteY1" fmla="*/ 7144 h 9525"/>
                <a:gd name="connsiteX2" fmla="*/ 7144 w 9525"/>
                <a:gd name="connsiteY2" fmla="*/ 10001 h 9525"/>
              </a:gdLst>
              <a:ahLst/>
              <a:cxnLst>
                <a:cxn ang="0">
                  <a:pos x="connsiteX0" y="connsiteY0"/>
                </a:cxn>
                <a:cxn ang="0">
                  <a:pos x="connsiteX1" y="connsiteY1"/>
                </a:cxn>
                <a:cxn ang="0">
                  <a:pos x="connsiteX2" y="connsiteY2"/>
                </a:cxn>
              </a:cxnLst>
              <a:rect l="l" t="t" r="r" b="b"/>
              <a:pathLst>
                <a:path w="9525" h="9525">
                  <a:moveTo>
                    <a:pt x="7144" y="10001"/>
                  </a:moveTo>
                  <a:lnTo>
                    <a:pt x="7144" y="7144"/>
                  </a:lnTo>
                  <a:cubicBezTo>
                    <a:pt x="7144" y="8096"/>
                    <a:pt x="7144" y="9049"/>
                    <a:pt x="7144" y="10001"/>
                  </a:cubicBezTo>
                  <a:close/>
                </a:path>
              </a:pathLst>
            </a:custGeom>
            <a:grpFill/>
            <a:ln w="9525" cap="flat">
              <a:noFill/>
              <a:prstDash val="solid"/>
              <a:miter/>
            </a:ln>
          </p:spPr>
          <p:txBody>
            <a:bodyPr rtlCol="0" anchor="ctr"/>
            <a:lstStyle/>
            <a:p>
              <a:endParaRPr lang="en-US">
                <a:solidFill>
                  <a:prstClr val="black"/>
                </a:solidFill>
              </a:endParaRPr>
            </a:p>
          </p:txBody>
        </p:sp>
        <p:sp>
          <p:nvSpPr>
            <p:cNvPr id="652" name="Freeform: Shape 651">
              <a:extLst>
                <a:ext uri="{FF2B5EF4-FFF2-40B4-BE49-F238E27FC236}">
                  <a16:creationId xmlns:a16="http://schemas.microsoft.com/office/drawing/2014/main" xmlns="" id="{15680CA0-F9D5-4139-86BA-0C4A8D1181C5}"/>
                </a:ext>
              </a:extLst>
            </p:cNvPr>
            <p:cNvSpPr/>
            <p:nvPr/>
          </p:nvSpPr>
          <p:spPr>
            <a:xfrm>
              <a:off x="7597616" y="751284"/>
              <a:ext cx="9525" cy="9525"/>
            </a:xfrm>
            <a:custGeom>
              <a:avLst/>
              <a:gdLst>
                <a:gd name="connsiteX0" fmla="*/ 10001 w 9525"/>
                <a:gd name="connsiteY0" fmla="*/ 7858 h 9525"/>
                <a:gd name="connsiteX1" fmla="*/ 7144 w 9525"/>
                <a:gd name="connsiteY1" fmla="*/ 7858 h 9525"/>
                <a:gd name="connsiteX2" fmla="*/ 10001 w 9525"/>
                <a:gd name="connsiteY2" fmla="*/ 7858 h 9525"/>
              </a:gdLst>
              <a:ahLst/>
              <a:cxnLst>
                <a:cxn ang="0">
                  <a:pos x="connsiteX0" y="connsiteY0"/>
                </a:cxn>
                <a:cxn ang="0">
                  <a:pos x="connsiteX1" y="connsiteY1"/>
                </a:cxn>
                <a:cxn ang="0">
                  <a:pos x="connsiteX2" y="connsiteY2"/>
                </a:cxn>
              </a:cxnLst>
              <a:rect l="l" t="t" r="r" b="b"/>
              <a:pathLst>
                <a:path w="9525" h="9525">
                  <a:moveTo>
                    <a:pt x="10001" y="7858"/>
                  </a:moveTo>
                  <a:cubicBezTo>
                    <a:pt x="8096" y="6906"/>
                    <a:pt x="7144" y="6906"/>
                    <a:pt x="7144" y="7858"/>
                  </a:cubicBezTo>
                  <a:cubicBezTo>
                    <a:pt x="9049" y="8811"/>
                    <a:pt x="10954" y="8811"/>
                    <a:pt x="10001" y="7858"/>
                  </a:cubicBezTo>
                  <a:close/>
                </a:path>
              </a:pathLst>
            </a:custGeom>
            <a:grpFill/>
            <a:ln w="9525" cap="flat">
              <a:noFill/>
              <a:prstDash val="solid"/>
              <a:miter/>
            </a:ln>
          </p:spPr>
          <p:txBody>
            <a:bodyPr rtlCol="0" anchor="ctr"/>
            <a:lstStyle/>
            <a:p>
              <a:endParaRPr lang="en-US">
                <a:solidFill>
                  <a:prstClr val="black"/>
                </a:solidFill>
              </a:endParaRPr>
            </a:p>
          </p:txBody>
        </p:sp>
        <p:sp>
          <p:nvSpPr>
            <p:cNvPr id="653" name="Freeform: Shape 652">
              <a:extLst>
                <a:ext uri="{FF2B5EF4-FFF2-40B4-BE49-F238E27FC236}">
                  <a16:creationId xmlns:a16="http://schemas.microsoft.com/office/drawing/2014/main" xmlns="" id="{9810851D-E59B-473F-BC43-8AAA4D52109D}"/>
                </a:ext>
              </a:extLst>
            </p:cNvPr>
            <p:cNvSpPr/>
            <p:nvPr/>
          </p:nvSpPr>
          <p:spPr>
            <a:xfrm>
              <a:off x="7640479" y="771048"/>
              <a:ext cx="9525" cy="9525"/>
            </a:xfrm>
            <a:custGeom>
              <a:avLst/>
              <a:gdLst>
                <a:gd name="connsiteX0" fmla="*/ 10001 w 9525"/>
                <a:gd name="connsiteY0" fmla="*/ 8096 h 9525"/>
                <a:gd name="connsiteX1" fmla="*/ 7144 w 9525"/>
                <a:gd name="connsiteY1" fmla="*/ 7144 h 9525"/>
                <a:gd name="connsiteX2" fmla="*/ 10001 w 9525"/>
                <a:gd name="connsiteY2" fmla="*/ 8096 h 9525"/>
              </a:gdLst>
              <a:ahLst/>
              <a:cxnLst>
                <a:cxn ang="0">
                  <a:pos x="connsiteX0" y="connsiteY0"/>
                </a:cxn>
                <a:cxn ang="0">
                  <a:pos x="connsiteX1" y="connsiteY1"/>
                </a:cxn>
                <a:cxn ang="0">
                  <a:pos x="connsiteX2" y="connsiteY2"/>
                </a:cxn>
              </a:cxnLst>
              <a:rect l="l" t="t" r="r" b="b"/>
              <a:pathLst>
                <a:path w="9525" h="9525">
                  <a:moveTo>
                    <a:pt x="10001" y="8096"/>
                  </a:moveTo>
                  <a:cubicBezTo>
                    <a:pt x="9049" y="8096"/>
                    <a:pt x="8096" y="7144"/>
                    <a:pt x="7144" y="7144"/>
                  </a:cubicBezTo>
                  <a:cubicBezTo>
                    <a:pt x="8096" y="7144"/>
                    <a:pt x="9049" y="8096"/>
                    <a:pt x="10001" y="8096"/>
                  </a:cubicBezTo>
                  <a:close/>
                </a:path>
              </a:pathLst>
            </a:custGeom>
            <a:grpFill/>
            <a:ln w="9525" cap="flat">
              <a:noFill/>
              <a:prstDash val="solid"/>
              <a:miter/>
            </a:ln>
          </p:spPr>
          <p:txBody>
            <a:bodyPr rtlCol="0" anchor="ctr"/>
            <a:lstStyle/>
            <a:p>
              <a:endParaRPr lang="en-US">
                <a:solidFill>
                  <a:prstClr val="black"/>
                </a:solidFill>
              </a:endParaRPr>
            </a:p>
          </p:txBody>
        </p:sp>
        <p:sp>
          <p:nvSpPr>
            <p:cNvPr id="654" name="Freeform: Shape 653">
              <a:extLst>
                <a:ext uri="{FF2B5EF4-FFF2-40B4-BE49-F238E27FC236}">
                  <a16:creationId xmlns:a16="http://schemas.microsoft.com/office/drawing/2014/main" xmlns="" id="{659CAFCE-FCCE-4F0B-9664-1986E4978B00}"/>
                </a:ext>
              </a:extLst>
            </p:cNvPr>
            <p:cNvSpPr/>
            <p:nvPr/>
          </p:nvSpPr>
          <p:spPr>
            <a:xfrm>
              <a:off x="7408069" y="562451"/>
              <a:ext cx="9525" cy="19050"/>
            </a:xfrm>
            <a:custGeom>
              <a:avLst/>
              <a:gdLst>
                <a:gd name="connsiteX0" fmla="*/ 8096 w 9525"/>
                <a:gd name="connsiteY0" fmla="*/ 7144 h 19050"/>
                <a:gd name="connsiteX1" fmla="*/ 7144 w 9525"/>
                <a:gd name="connsiteY1" fmla="*/ 14764 h 19050"/>
                <a:gd name="connsiteX2" fmla="*/ 8096 w 9525"/>
                <a:gd name="connsiteY2" fmla="*/ 7144 h 19050"/>
              </a:gdLst>
              <a:ahLst/>
              <a:cxnLst>
                <a:cxn ang="0">
                  <a:pos x="connsiteX0" y="connsiteY0"/>
                </a:cxn>
                <a:cxn ang="0">
                  <a:pos x="connsiteX1" y="connsiteY1"/>
                </a:cxn>
                <a:cxn ang="0">
                  <a:pos x="connsiteX2" y="connsiteY2"/>
                </a:cxn>
              </a:cxnLst>
              <a:rect l="l" t="t" r="r" b="b"/>
              <a:pathLst>
                <a:path w="9525" h="19050">
                  <a:moveTo>
                    <a:pt x="8096" y="7144"/>
                  </a:moveTo>
                  <a:lnTo>
                    <a:pt x="7144" y="14764"/>
                  </a:lnTo>
                  <a:cubicBezTo>
                    <a:pt x="8096" y="14764"/>
                    <a:pt x="8096" y="1095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655" name="Freeform: Shape 654">
              <a:extLst>
                <a:ext uri="{FF2B5EF4-FFF2-40B4-BE49-F238E27FC236}">
                  <a16:creationId xmlns:a16="http://schemas.microsoft.com/office/drawing/2014/main" xmlns="" id="{5449434C-7AF6-4DEF-B8AA-EB895771EDEB}"/>
                </a:ext>
              </a:extLst>
            </p:cNvPr>
            <p:cNvSpPr/>
            <p:nvPr/>
          </p:nvSpPr>
          <p:spPr>
            <a:xfrm>
              <a:off x="7282648" y="164306"/>
              <a:ext cx="9525" cy="9525"/>
            </a:xfrm>
            <a:custGeom>
              <a:avLst/>
              <a:gdLst>
                <a:gd name="connsiteX0" fmla="*/ 11597 w 9525"/>
                <a:gd name="connsiteY0" fmla="*/ 7144 h 9525"/>
                <a:gd name="connsiteX1" fmla="*/ 11597 w 9525"/>
                <a:gd name="connsiteY1" fmla="*/ 7144 h 9525"/>
              </a:gdLst>
              <a:ahLst/>
              <a:cxnLst>
                <a:cxn ang="0">
                  <a:pos x="connsiteX0" y="connsiteY0"/>
                </a:cxn>
                <a:cxn ang="0">
                  <a:pos x="connsiteX1" y="connsiteY1"/>
                </a:cxn>
              </a:cxnLst>
              <a:rect l="l" t="t" r="r" b="b"/>
              <a:pathLst>
                <a:path w="9525" h="9525">
                  <a:moveTo>
                    <a:pt x="11597" y="7144"/>
                  </a:moveTo>
                  <a:cubicBezTo>
                    <a:pt x="2072" y="8096"/>
                    <a:pt x="10644" y="9049"/>
                    <a:pt x="11597" y="7144"/>
                  </a:cubicBezTo>
                  <a:close/>
                </a:path>
              </a:pathLst>
            </a:custGeom>
            <a:grpFill/>
            <a:ln w="9525" cap="flat">
              <a:noFill/>
              <a:prstDash val="solid"/>
              <a:miter/>
            </a:ln>
          </p:spPr>
          <p:txBody>
            <a:bodyPr rtlCol="0" anchor="ctr"/>
            <a:lstStyle/>
            <a:p>
              <a:endParaRPr lang="en-US">
                <a:solidFill>
                  <a:prstClr val="black"/>
                </a:solidFill>
              </a:endParaRPr>
            </a:p>
          </p:txBody>
        </p:sp>
        <p:sp>
          <p:nvSpPr>
            <p:cNvPr id="656" name="Freeform: Shape 655">
              <a:extLst>
                <a:ext uri="{FF2B5EF4-FFF2-40B4-BE49-F238E27FC236}">
                  <a16:creationId xmlns:a16="http://schemas.microsoft.com/office/drawing/2014/main" xmlns="" id="{70073711-32FD-4830-BDE5-26AD3566357F}"/>
                </a:ext>
              </a:extLst>
            </p:cNvPr>
            <p:cNvSpPr/>
            <p:nvPr/>
          </p:nvSpPr>
          <p:spPr>
            <a:xfrm>
              <a:off x="7404111" y="435841"/>
              <a:ext cx="9525" cy="9525"/>
            </a:xfrm>
            <a:custGeom>
              <a:avLst/>
              <a:gdLst>
                <a:gd name="connsiteX0" fmla="*/ 8244 w 9525"/>
                <a:gd name="connsiteY0" fmla="*/ 11833 h 9525"/>
                <a:gd name="connsiteX1" fmla="*/ 8244 w 9525"/>
                <a:gd name="connsiteY1" fmla="*/ 11833 h 9525"/>
              </a:gdLst>
              <a:ahLst/>
              <a:cxnLst>
                <a:cxn ang="0">
                  <a:pos x="connsiteX0" y="connsiteY0"/>
                </a:cxn>
                <a:cxn ang="0">
                  <a:pos x="connsiteX1" y="connsiteY1"/>
                </a:cxn>
              </a:cxnLst>
              <a:rect l="l" t="t" r="r" b="b"/>
              <a:pathLst>
                <a:path w="9525" h="9525">
                  <a:moveTo>
                    <a:pt x="8244" y="11833"/>
                  </a:moveTo>
                  <a:cubicBezTo>
                    <a:pt x="7291" y="9928"/>
                    <a:pt x="6339" y="2308"/>
                    <a:pt x="8244" y="11833"/>
                  </a:cubicBezTo>
                  <a:close/>
                </a:path>
              </a:pathLst>
            </a:custGeom>
            <a:grpFill/>
            <a:ln w="9525" cap="flat">
              <a:noFill/>
              <a:prstDash val="solid"/>
              <a:miter/>
            </a:ln>
          </p:spPr>
          <p:txBody>
            <a:bodyPr rtlCol="0" anchor="ctr"/>
            <a:lstStyle/>
            <a:p>
              <a:endParaRPr lang="en-US">
                <a:solidFill>
                  <a:prstClr val="black"/>
                </a:solidFill>
              </a:endParaRPr>
            </a:p>
          </p:txBody>
        </p:sp>
        <p:sp>
          <p:nvSpPr>
            <p:cNvPr id="657" name="Freeform: Shape 656">
              <a:extLst>
                <a:ext uri="{FF2B5EF4-FFF2-40B4-BE49-F238E27FC236}">
                  <a16:creationId xmlns:a16="http://schemas.microsoft.com/office/drawing/2014/main" xmlns="" id="{5FE2453B-FDC7-4F4E-867D-D03425B90DD3}"/>
                </a:ext>
              </a:extLst>
            </p:cNvPr>
            <p:cNvSpPr/>
            <p:nvPr/>
          </p:nvSpPr>
          <p:spPr>
            <a:xfrm>
              <a:off x="7409503" y="215636"/>
              <a:ext cx="9525" cy="19050"/>
            </a:xfrm>
            <a:custGeom>
              <a:avLst/>
              <a:gdLst>
                <a:gd name="connsiteX0" fmla="*/ 7615 w 9525"/>
                <a:gd name="connsiteY0" fmla="*/ 8201 h 19050"/>
                <a:gd name="connsiteX1" fmla="*/ 7615 w 9525"/>
                <a:gd name="connsiteY1" fmla="*/ 8201 h 19050"/>
              </a:gdLst>
              <a:ahLst/>
              <a:cxnLst>
                <a:cxn ang="0">
                  <a:pos x="connsiteX0" y="connsiteY0"/>
                </a:cxn>
                <a:cxn ang="0">
                  <a:pos x="connsiteX1" y="connsiteY1"/>
                </a:cxn>
              </a:cxnLst>
              <a:rect l="l" t="t" r="r" b="b"/>
              <a:pathLst>
                <a:path w="9525" h="19050">
                  <a:moveTo>
                    <a:pt x="7615" y="8201"/>
                  </a:moveTo>
                  <a:cubicBezTo>
                    <a:pt x="4757" y="22488"/>
                    <a:pt x="16187" y="2486"/>
                    <a:pt x="7615" y="8201"/>
                  </a:cubicBezTo>
                  <a:close/>
                </a:path>
              </a:pathLst>
            </a:custGeom>
            <a:grpFill/>
            <a:ln w="9525" cap="flat">
              <a:noFill/>
              <a:prstDash val="solid"/>
              <a:miter/>
            </a:ln>
          </p:spPr>
          <p:txBody>
            <a:bodyPr rtlCol="0" anchor="ctr"/>
            <a:lstStyle/>
            <a:p>
              <a:endParaRPr lang="en-US">
                <a:solidFill>
                  <a:prstClr val="black"/>
                </a:solidFill>
              </a:endParaRPr>
            </a:p>
          </p:txBody>
        </p:sp>
        <p:sp>
          <p:nvSpPr>
            <p:cNvPr id="658" name="Freeform: Shape 657">
              <a:extLst>
                <a:ext uri="{FF2B5EF4-FFF2-40B4-BE49-F238E27FC236}">
                  <a16:creationId xmlns:a16="http://schemas.microsoft.com/office/drawing/2014/main" xmlns="" id="{16FCCEA4-0CAC-4213-9B60-DE290C170050}"/>
                </a:ext>
              </a:extLst>
            </p:cNvPr>
            <p:cNvSpPr/>
            <p:nvPr/>
          </p:nvSpPr>
          <p:spPr>
            <a:xfrm>
              <a:off x="7305199" y="175736"/>
              <a:ext cx="9525" cy="9525"/>
            </a:xfrm>
            <a:custGeom>
              <a:avLst/>
              <a:gdLst>
                <a:gd name="connsiteX0" fmla="*/ 10001 w 9525"/>
                <a:gd name="connsiteY0" fmla="*/ 7144 h 9525"/>
                <a:gd name="connsiteX1" fmla="*/ 7144 w 9525"/>
                <a:gd name="connsiteY1" fmla="*/ 7144 h 9525"/>
                <a:gd name="connsiteX2" fmla="*/ 10001 w 9525"/>
                <a:gd name="connsiteY2" fmla="*/ 7144 h 9525"/>
              </a:gdLst>
              <a:ahLst/>
              <a:cxnLst>
                <a:cxn ang="0">
                  <a:pos x="connsiteX0" y="connsiteY0"/>
                </a:cxn>
                <a:cxn ang="0">
                  <a:pos x="connsiteX1" y="connsiteY1"/>
                </a:cxn>
                <a:cxn ang="0">
                  <a:pos x="connsiteX2" y="connsiteY2"/>
                </a:cxn>
              </a:cxnLst>
              <a:rect l="l" t="t" r="r" b="b"/>
              <a:pathLst>
                <a:path w="9525" h="9525">
                  <a:moveTo>
                    <a:pt x="10001" y="7144"/>
                  </a:moveTo>
                  <a:lnTo>
                    <a:pt x="7144" y="7144"/>
                  </a:lnTo>
                  <a:cubicBezTo>
                    <a:pt x="8096" y="7144"/>
                    <a:pt x="9049" y="7144"/>
                    <a:pt x="10001" y="7144"/>
                  </a:cubicBezTo>
                  <a:close/>
                </a:path>
              </a:pathLst>
            </a:custGeom>
            <a:grpFill/>
            <a:ln w="9525" cap="flat">
              <a:noFill/>
              <a:prstDash val="solid"/>
              <a:miter/>
            </a:ln>
          </p:spPr>
          <p:txBody>
            <a:bodyPr rtlCol="0" anchor="ctr"/>
            <a:lstStyle/>
            <a:p>
              <a:endParaRPr lang="en-US">
                <a:solidFill>
                  <a:prstClr val="black"/>
                </a:solidFill>
              </a:endParaRPr>
            </a:p>
          </p:txBody>
        </p:sp>
        <p:sp>
          <p:nvSpPr>
            <p:cNvPr id="659" name="Freeform: Shape 658">
              <a:extLst>
                <a:ext uri="{FF2B5EF4-FFF2-40B4-BE49-F238E27FC236}">
                  <a16:creationId xmlns:a16="http://schemas.microsoft.com/office/drawing/2014/main" xmlns="" id="{09FC34F6-39D3-4874-BB3C-91BD5CD53C8B}"/>
                </a:ext>
              </a:extLst>
            </p:cNvPr>
            <p:cNvSpPr/>
            <p:nvPr/>
          </p:nvSpPr>
          <p:spPr>
            <a:xfrm>
              <a:off x="7402354" y="507206"/>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7144"/>
                    <a:pt x="7144" y="8096"/>
                    <a:pt x="7144" y="8096"/>
                  </a:cubicBezTo>
                  <a:cubicBezTo>
                    <a:pt x="7144" y="8096"/>
                    <a:pt x="7144"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660" name="Freeform: Shape 659">
              <a:extLst>
                <a:ext uri="{FF2B5EF4-FFF2-40B4-BE49-F238E27FC236}">
                  <a16:creationId xmlns:a16="http://schemas.microsoft.com/office/drawing/2014/main" xmlns="" id="{C25B0B08-95AB-4A5C-8E82-ADD5644FBDF4}"/>
                </a:ext>
              </a:extLst>
            </p:cNvPr>
            <p:cNvSpPr/>
            <p:nvPr/>
          </p:nvSpPr>
          <p:spPr>
            <a:xfrm>
              <a:off x="7208996" y="40243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61" name="Freeform: Shape 660">
              <a:extLst>
                <a:ext uri="{FF2B5EF4-FFF2-40B4-BE49-F238E27FC236}">
                  <a16:creationId xmlns:a16="http://schemas.microsoft.com/office/drawing/2014/main" xmlns="" id="{218FD484-0034-4DF7-B29F-B7737FABDD15}"/>
                </a:ext>
              </a:extLst>
            </p:cNvPr>
            <p:cNvSpPr/>
            <p:nvPr/>
          </p:nvSpPr>
          <p:spPr>
            <a:xfrm>
              <a:off x="7228999" y="16621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9049"/>
                    <a:pt x="9049" y="1190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62" name="Freeform: Shape 661">
              <a:extLst>
                <a:ext uri="{FF2B5EF4-FFF2-40B4-BE49-F238E27FC236}">
                  <a16:creationId xmlns:a16="http://schemas.microsoft.com/office/drawing/2014/main" xmlns="" id="{5AD167D9-6AEE-4DBB-9D76-76C120A37A18}"/>
                </a:ext>
              </a:extLst>
            </p:cNvPr>
            <p:cNvSpPr/>
            <p:nvPr/>
          </p:nvSpPr>
          <p:spPr>
            <a:xfrm>
              <a:off x="7710113" y="815392"/>
              <a:ext cx="9525" cy="9525"/>
            </a:xfrm>
            <a:custGeom>
              <a:avLst/>
              <a:gdLst>
                <a:gd name="connsiteX0" fmla="*/ 8947 w 9525"/>
                <a:gd name="connsiteY0" fmla="*/ 7567 h 9525"/>
                <a:gd name="connsiteX1" fmla="*/ 8947 w 9525"/>
                <a:gd name="connsiteY1" fmla="*/ 7567 h 9525"/>
                <a:gd name="connsiteX2" fmla="*/ 8947 w 9525"/>
                <a:gd name="connsiteY2" fmla="*/ 7567 h 9525"/>
              </a:gdLst>
              <a:ahLst/>
              <a:cxnLst>
                <a:cxn ang="0">
                  <a:pos x="connsiteX0" y="connsiteY0"/>
                </a:cxn>
                <a:cxn ang="0">
                  <a:pos x="connsiteX1" y="connsiteY1"/>
                </a:cxn>
                <a:cxn ang="0">
                  <a:pos x="connsiteX2" y="connsiteY2"/>
                </a:cxn>
              </a:cxnLst>
              <a:rect l="l" t="t" r="r" b="b"/>
              <a:pathLst>
                <a:path w="9525" h="9525">
                  <a:moveTo>
                    <a:pt x="8947" y="7567"/>
                  </a:moveTo>
                  <a:cubicBezTo>
                    <a:pt x="7995" y="7567"/>
                    <a:pt x="7995" y="7567"/>
                    <a:pt x="8947" y="7567"/>
                  </a:cubicBezTo>
                  <a:cubicBezTo>
                    <a:pt x="6090" y="6615"/>
                    <a:pt x="7042" y="7567"/>
                    <a:pt x="8947" y="7567"/>
                  </a:cubicBezTo>
                  <a:close/>
                </a:path>
              </a:pathLst>
            </a:custGeom>
            <a:grpFill/>
            <a:ln w="9525" cap="flat">
              <a:noFill/>
              <a:prstDash val="solid"/>
              <a:miter/>
            </a:ln>
          </p:spPr>
          <p:txBody>
            <a:bodyPr rtlCol="0" anchor="ctr"/>
            <a:lstStyle/>
            <a:p>
              <a:endParaRPr lang="en-US">
                <a:solidFill>
                  <a:prstClr val="black"/>
                </a:solidFill>
              </a:endParaRPr>
            </a:p>
          </p:txBody>
        </p:sp>
        <p:sp>
          <p:nvSpPr>
            <p:cNvPr id="663" name="Freeform: Shape 662">
              <a:extLst>
                <a:ext uri="{FF2B5EF4-FFF2-40B4-BE49-F238E27FC236}">
                  <a16:creationId xmlns:a16="http://schemas.microsoft.com/office/drawing/2014/main" xmlns="" id="{9C846068-5946-4B2F-B7B2-F255B5DC4F11}"/>
                </a:ext>
              </a:extLst>
            </p:cNvPr>
            <p:cNvSpPr/>
            <p:nvPr/>
          </p:nvSpPr>
          <p:spPr>
            <a:xfrm>
              <a:off x="7269956" y="1302044"/>
              <a:ext cx="38100" cy="19050"/>
            </a:xfrm>
            <a:custGeom>
              <a:avLst/>
              <a:gdLst>
                <a:gd name="connsiteX0" fmla="*/ 7144 w 38100"/>
                <a:gd name="connsiteY0" fmla="*/ 12405 h 19050"/>
                <a:gd name="connsiteX1" fmla="*/ 38576 w 38100"/>
                <a:gd name="connsiteY1" fmla="*/ 7643 h 19050"/>
                <a:gd name="connsiteX2" fmla="*/ 7144 w 38100"/>
                <a:gd name="connsiteY2" fmla="*/ 12405 h 19050"/>
              </a:gdLst>
              <a:ahLst/>
              <a:cxnLst>
                <a:cxn ang="0">
                  <a:pos x="connsiteX0" y="connsiteY0"/>
                </a:cxn>
                <a:cxn ang="0">
                  <a:pos x="connsiteX1" y="connsiteY1"/>
                </a:cxn>
                <a:cxn ang="0">
                  <a:pos x="connsiteX2" y="connsiteY2"/>
                </a:cxn>
              </a:cxnLst>
              <a:rect l="l" t="t" r="r" b="b"/>
              <a:pathLst>
                <a:path w="38100" h="19050">
                  <a:moveTo>
                    <a:pt x="7144" y="12405"/>
                  </a:moveTo>
                  <a:cubicBezTo>
                    <a:pt x="15716" y="15263"/>
                    <a:pt x="25241" y="4785"/>
                    <a:pt x="38576" y="7643"/>
                  </a:cubicBezTo>
                  <a:cubicBezTo>
                    <a:pt x="36671" y="6690"/>
                    <a:pt x="17621" y="14310"/>
                    <a:pt x="7144" y="12405"/>
                  </a:cubicBezTo>
                  <a:close/>
                </a:path>
              </a:pathLst>
            </a:custGeom>
            <a:grpFill/>
            <a:ln w="9525" cap="flat">
              <a:noFill/>
              <a:prstDash val="solid"/>
              <a:miter/>
            </a:ln>
          </p:spPr>
          <p:txBody>
            <a:bodyPr rtlCol="0" anchor="ctr"/>
            <a:lstStyle/>
            <a:p>
              <a:endParaRPr lang="en-US">
                <a:solidFill>
                  <a:prstClr val="black"/>
                </a:solidFill>
              </a:endParaRPr>
            </a:p>
          </p:txBody>
        </p:sp>
        <p:sp>
          <p:nvSpPr>
            <p:cNvPr id="664" name="Freeform: Shape 663">
              <a:extLst>
                <a:ext uri="{FF2B5EF4-FFF2-40B4-BE49-F238E27FC236}">
                  <a16:creationId xmlns:a16="http://schemas.microsoft.com/office/drawing/2014/main" xmlns="" id="{A327B83D-0F58-4659-9921-25F2DA1F81FA}"/>
                </a:ext>
              </a:extLst>
            </p:cNvPr>
            <p:cNvSpPr/>
            <p:nvPr/>
          </p:nvSpPr>
          <p:spPr>
            <a:xfrm>
              <a:off x="7289006" y="164544"/>
              <a:ext cx="9525" cy="9525"/>
            </a:xfrm>
            <a:custGeom>
              <a:avLst/>
              <a:gdLst>
                <a:gd name="connsiteX0" fmla="*/ 7144 w 9525"/>
                <a:gd name="connsiteY0" fmla="*/ 7858 h 9525"/>
                <a:gd name="connsiteX1" fmla="*/ 10954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lnTo>
                    <a:pt x="10954" y="7858"/>
                  </a:lnTo>
                  <a:cubicBezTo>
                    <a:pt x="10001" y="6906"/>
                    <a:pt x="8096"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665" name="Freeform: Shape 664">
              <a:extLst>
                <a:ext uri="{FF2B5EF4-FFF2-40B4-BE49-F238E27FC236}">
                  <a16:creationId xmlns:a16="http://schemas.microsoft.com/office/drawing/2014/main" xmlns="" id="{4D4BA6E0-ABB6-45B9-8E18-3974258170F5}"/>
                </a:ext>
              </a:extLst>
            </p:cNvPr>
            <p:cNvSpPr/>
            <p:nvPr/>
          </p:nvSpPr>
          <p:spPr>
            <a:xfrm>
              <a:off x="7300436" y="130254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7144"/>
                    <a:pt x="1095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66" name="Freeform: Shape 665">
              <a:extLst>
                <a:ext uri="{FF2B5EF4-FFF2-40B4-BE49-F238E27FC236}">
                  <a16:creationId xmlns:a16="http://schemas.microsoft.com/office/drawing/2014/main" xmlns="" id="{385C257F-5F9B-4217-AE3F-ED3AFD53C2D6}"/>
                </a:ext>
              </a:extLst>
            </p:cNvPr>
            <p:cNvSpPr/>
            <p:nvPr/>
          </p:nvSpPr>
          <p:spPr>
            <a:xfrm>
              <a:off x="7754779" y="986313"/>
              <a:ext cx="9525" cy="9525"/>
            </a:xfrm>
            <a:custGeom>
              <a:avLst/>
              <a:gdLst>
                <a:gd name="connsiteX0" fmla="*/ 7144 w 9525"/>
                <a:gd name="connsiteY0" fmla="*/ 9049 h 9525"/>
                <a:gd name="connsiteX1" fmla="*/ 9049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8096" y="9049"/>
                    <a:pt x="8096" y="8096"/>
                    <a:pt x="9049" y="7144"/>
                  </a:cubicBezTo>
                  <a:cubicBezTo>
                    <a:pt x="9049" y="7144"/>
                    <a:pt x="8096" y="7144"/>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667" name="Freeform: Shape 666">
              <a:extLst>
                <a:ext uri="{FF2B5EF4-FFF2-40B4-BE49-F238E27FC236}">
                  <a16:creationId xmlns:a16="http://schemas.microsoft.com/office/drawing/2014/main" xmlns="" id="{E04F0FF3-06F9-4186-8967-DA3C436F41AA}"/>
                </a:ext>
              </a:extLst>
            </p:cNvPr>
            <p:cNvSpPr/>
            <p:nvPr/>
          </p:nvSpPr>
          <p:spPr>
            <a:xfrm>
              <a:off x="7744301" y="849153"/>
              <a:ext cx="9525" cy="9525"/>
            </a:xfrm>
            <a:custGeom>
              <a:avLst/>
              <a:gdLst>
                <a:gd name="connsiteX0" fmla="*/ 7144 w 9525"/>
                <a:gd name="connsiteY0" fmla="*/ 7144 h 9525"/>
                <a:gd name="connsiteX1" fmla="*/ 8096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8096" y="10001"/>
                  </a:lnTo>
                  <a:cubicBezTo>
                    <a:pt x="8096" y="9049"/>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68" name="Freeform: Shape 667">
              <a:extLst>
                <a:ext uri="{FF2B5EF4-FFF2-40B4-BE49-F238E27FC236}">
                  <a16:creationId xmlns:a16="http://schemas.microsoft.com/office/drawing/2014/main" xmlns="" id="{D233EF4F-4514-4E29-9862-69162F23B26C}"/>
                </a:ext>
              </a:extLst>
            </p:cNvPr>
            <p:cNvSpPr/>
            <p:nvPr/>
          </p:nvSpPr>
          <p:spPr>
            <a:xfrm>
              <a:off x="7735932" y="1060466"/>
              <a:ext cx="9525" cy="19050"/>
            </a:xfrm>
            <a:custGeom>
              <a:avLst/>
              <a:gdLst>
                <a:gd name="connsiteX0" fmla="*/ 10751 w 9525"/>
                <a:gd name="connsiteY0" fmla="*/ 7286 h 19050"/>
                <a:gd name="connsiteX1" fmla="*/ 10751 w 9525"/>
                <a:gd name="connsiteY1" fmla="*/ 7286 h 19050"/>
              </a:gdLst>
              <a:ahLst/>
              <a:cxnLst>
                <a:cxn ang="0">
                  <a:pos x="connsiteX0" y="connsiteY0"/>
                </a:cxn>
                <a:cxn ang="0">
                  <a:pos x="connsiteX1" y="connsiteY1"/>
                </a:cxn>
              </a:cxnLst>
              <a:rect l="l" t="t" r="r" b="b"/>
              <a:pathLst>
                <a:path w="9525" h="19050">
                  <a:moveTo>
                    <a:pt x="10751" y="7286"/>
                  </a:moveTo>
                  <a:cubicBezTo>
                    <a:pt x="2178" y="23479"/>
                    <a:pt x="11703" y="5381"/>
                    <a:pt x="10751" y="7286"/>
                  </a:cubicBezTo>
                  <a:close/>
                </a:path>
              </a:pathLst>
            </a:custGeom>
            <a:grpFill/>
            <a:ln w="9525" cap="flat">
              <a:noFill/>
              <a:prstDash val="solid"/>
              <a:miter/>
            </a:ln>
          </p:spPr>
          <p:txBody>
            <a:bodyPr rtlCol="0" anchor="ctr"/>
            <a:lstStyle/>
            <a:p>
              <a:endParaRPr lang="en-US">
                <a:solidFill>
                  <a:prstClr val="black"/>
                </a:solidFill>
              </a:endParaRPr>
            </a:p>
          </p:txBody>
        </p:sp>
        <p:sp>
          <p:nvSpPr>
            <p:cNvPr id="669" name="Freeform: Shape 668">
              <a:extLst>
                <a:ext uri="{FF2B5EF4-FFF2-40B4-BE49-F238E27FC236}">
                  <a16:creationId xmlns:a16="http://schemas.microsoft.com/office/drawing/2014/main" xmlns="" id="{26C7CF03-CE26-4D43-B449-B2BF5A79F1BD}"/>
                </a:ext>
              </a:extLst>
            </p:cNvPr>
            <p:cNvSpPr/>
            <p:nvPr/>
          </p:nvSpPr>
          <p:spPr>
            <a:xfrm>
              <a:off x="7703344" y="1127177"/>
              <a:ext cx="9525" cy="9525"/>
            </a:xfrm>
            <a:custGeom>
              <a:avLst/>
              <a:gdLst>
                <a:gd name="connsiteX0" fmla="*/ 7144 w 9525"/>
                <a:gd name="connsiteY0" fmla="*/ 10107 h 9525"/>
                <a:gd name="connsiteX1" fmla="*/ 7144 w 9525"/>
                <a:gd name="connsiteY1" fmla="*/ 10107 h 9525"/>
              </a:gdLst>
              <a:ahLst/>
              <a:cxnLst>
                <a:cxn ang="0">
                  <a:pos x="connsiteX0" y="connsiteY0"/>
                </a:cxn>
                <a:cxn ang="0">
                  <a:pos x="connsiteX1" y="connsiteY1"/>
                </a:cxn>
              </a:cxnLst>
              <a:rect l="l" t="t" r="r" b="b"/>
              <a:pathLst>
                <a:path w="9525" h="9525">
                  <a:moveTo>
                    <a:pt x="7144" y="10107"/>
                  </a:moveTo>
                  <a:cubicBezTo>
                    <a:pt x="8096" y="10107"/>
                    <a:pt x="12859" y="3440"/>
                    <a:pt x="7144" y="10107"/>
                  </a:cubicBezTo>
                  <a:close/>
                </a:path>
              </a:pathLst>
            </a:custGeom>
            <a:grpFill/>
            <a:ln w="9525" cap="flat">
              <a:noFill/>
              <a:prstDash val="solid"/>
              <a:miter/>
            </a:ln>
          </p:spPr>
          <p:txBody>
            <a:bodyPr rtlCol="0" anchor="ctr"/>
            <a:lstStyle/>
            <a:p>
              <a:endParaRPr lang="en-US">
                <a:solidFill>
                  <a:prstClr val="black"/>
                </a:solidFill>
              </a:endParaRPr>
            </a:p>
          </p:txBody>
        </p:sp>
        <p:sp>
          <p:nvSpPr>
            <p:cNvPr id="670" name="Freeform: Shape 669">
              <a:extLst>
                <a:ext uri="{FF2B5EF4-FFF2-40B4-BE49-F238E27FC236}">
                  <a16:creationId xmlns:a16="http://schemas.microsoft.com/office/drawing/2014/main" xmlns="" id="{74AB9752-3191-4696-8A87-AC4E5E3AC278}"/>
                </a:ext>
              </a:extLst>
            </p:cNvPr>
            <p:cNvSpPr/>
            <p:nvPr/>
          </p:nvSpPr>
          <p:spPr>
            <a:xfrm>
              <a:off x="7190899" y="638077"/>
              <a:ext cx="9525" cy="19050"/>
            </a:xfrm>
            <a:custGeom>
              <a:avLst/>
              <a:gdLst>
                <a:gd name="connsiteX0" fmla="*/ 7144 w 9525"/>
                <a:gd name="connsiteY0" fmla="*/ 14385 h 19050"/>
                <a:gd name="connsiteX1" fmla="*/ 10001 w 9525"/>
                <a:gd name="connsiteY1" fmla="*/ 10575 h 19050"/>
                <a:gd name="connsiteX2" fmla="*/ 7144 w 9525"/>
                <a:gd name="connsiteY2" fmla="*/ 14385 h 19050"/>
              </a:gdLst>
              <a:ahLst/>
              <a:cxnLst>
                <a:cxn ang="0">
                  <a:pos x="connsiteX0" y="connsiteY0"/>
                </a:cxn>
                <a:cxn ang="0">
                  <a:pos x="connsiteX1" y="connsiteY1"/>
                </a:cxn>
                <a:cxn ang="0">
                  <a:pos x="connsiteX2" y="connsiteY2"/>
                </a:cxn>
              </a:cxnLst>
              <a:rect l="l" t="t" r="r" b="b"/>
              <a:pathLst>
                <a:path w="9525" h="19050">
                  <a:moveTo>
                    <a:pt x="7144" y="14385"/>
                  </a:moveTo>
                  <a:cubicBezTo>
                    <a:pt x="8096" y="12480"/>
                    <a:pt x="9049" y="11528"/>
                    <a:pt x="10001" y="10575"/>
                  </a:cubicBezTo>
                  <a:cubicBezTo>
                    <a:pt x="8096" y="11528"/>
                    <a:pt x="8096" y="98"/>
                    <a:pt x="7144" y="14385"/>
                  </a:cubicBezTo>
                  <a:close/>
                </a:path>
              </a:pathLst>
            </a:custGeom>
            <a:grpFill/>
            <a:ln w="9525" cap="flat">
              <a:noFill/>
              <a:prstDash val="solid"/>
              <a:miter/>
            </a:ln>
          </p:spPr>
          <p:txBody>
            <a:bodyPr rtlCol="0" anchor="ctr"/>
            <a:lstStyle/>
            <a:p>
              <a:endParaRPr lang="en-US">
                <a:solidFill>
                  <a:prstClr val="black"/>
                </a:solidFill>
              </a:endParaRPr>
            </a:p>
          </p:txBody>
        </p:sp>
        <p:sp>
          <p:nvSpPr>
            <p:cNvPr id="671" name="Freeform: Shape 670">
              <a:extLst>
                <a:ext uri="{FF2B5EF4-FFF2-40B4-BE49-F238E27FC236}">
                  <a16:creationId xmlns:a16="http://schemas.microsoft.com/office/drawing/2014/main" xmlns="" id="{AEC43DF6-07DA-43F6-BE0B-DAC07D5B1489}"/>
                </a:ext>
              </a:extLst>
            </p:cNvPr>
            <p:cNvSpPr/>
            <p:nvPr/>
          </p:nvSpPr>
          <p:spPr>
            <a:xfrm>
              <a:off x="7287101" y="164094"/>
              <a:ext cx="9525" cy="9525"/>
            </a:xfrm>
            <a:custGeom>
              <a:avLst/>
              <a:gdLst>
                <a:gd name="connsiteX0" fmla="*/ 7144 w 9525"/>
                <a:gd name="connsiteY0" fmla="*/ 9260 h 9525"/>
                <a:gd name="connsiteX1" fmla="*/ 7144 w 9525"/>
                <a:gd name="connsiteY1" fmla="*/ 9260 h 9525"/>
              </a:gdLst>
              <a:ahLst/>
              <a:cxnLst>
                <a:cxn ang="0">
                  <a:pos x="connsiteX0" y="connsiteY0"/>
                </a:cxn>
                <a:cxn ang="0">
                  <a:pos x="connsiteX1" y="connsiteY1"/>
                </a:cxn>
              </a:cxnLst>
              <a:rect l="l" t="t" r="r" b="b"/>
              <a:pathLst>
                <a:path w="9525" h="9525">
                  <a:moveTo>
                    <a:pt x="7144" y="9260"/>
                  </a:moveTo>
                  <a:cubicBezTo>
                    <a:pt x="10001" y="4498"/>
                    <a:pt x="8096" y="9260"/>
                    <a:pt x="7144" y="9260"/>
                  </a:cubicBezTo>
                  <a:close/>
                </a:path>
              </a:pathLst>
            </a:custGeom>
            <a:grpFill/>
            <a:ln w="9525" cap="flat">
              <a:noFill/>
              <a:prstDash val="solid"/>
              <a:miter/>
            </a:ln>
          </p:spPr>
          <p:txBody>
            <a:bodyPr rtlCol="0" anchor="ctr"/>
            <a:lstStyle/>
            <a:p>
              <a:endParaRPr lang="en-US">
                <a:solidFill>
                  <a:prstClr val="black"/>
                </a:solidFill>
              </a:endParaRPr>
            </a:p>
          </p:txBody>
        </p:sp>
        <p:sp>
          <p:nvSpPr>
            <p:cNvPr id="672" name="Freeform: Shape 671">
              <a:extLst>
                <a:ext uri="{FF2B5EF4-FFF2-40B4-BE49-F238E27FC236}">
                  <a16:creationId xmlns:a16="http://schemas.microsoft.com/office/drawing/2014/main" xmlns="" id="{7ABD79FC-ECA9-4680-989D-05F5EDE51F59}"/>
                </a:ext>
              </a:extLst>
            </p:cNvPr>
            <p:cNvSpPr/>
            <p:nvPr/>
          </p:nvSpPr>
          <p:spPr>
            <a:xfrm>
              <a:off x="7752874" y="1072038"/>
              <a:ext cx="19050" cy="19050"/>
            </a:xfrm>
            <a:custGeom>
              <a:avLst/>
              <a:gdLst>
                <a:gd name="connsiteX0" fmla="*/ 12859 w 19050"/>
                <a:gd name="connsiteY0" fmla="*/ 7144 h 19050"/>
                <a:gd name="connsiteX1" fmla="*/ 7144 w 19050"/>
                <a:gd name="connsiteY1" fmla="*/ 18574 h 19050"/>
                <a:gd name="connsiteX2" fmla="*/ 12859 w 19050"/>
                <a:gd name="connsiteY2" fmla="*/ 7144 h 19050"/>
              </a:gdLst>
              <a:ahLst/>
              <a:cxnLst>
                <a:cxn ang="0">
                  <a:pos x="connsiteX0" y="connsiteY0"/>
                </a:cxn>
                <a:cxn ang="0">
                  <a:pos x="connsiteX1" y="connsiteY1"/>
                </a:cxn>
                <a:cxn ang="0">
                  <a:pos x="connsiteX2" y="connsiteY2"/>
                </a:cxn>
              </a:cxnLst>
              <a:rect l="l" t="t" r="r" b="b"/>
              <a:pathLst>
                <a:path w="19050" h="19050">
                  <a:moveTo>
                    <a:pt x="12859" y="7144"/>
                  </a:moveTo>
                  <a:lnTo>
                    <a:pt x="7144" y="18574"/>
                  </a:lnTo>
                  <a:cubicBezTo>
                    <a:pt x="9049" y="15716"/>
                    <a:pt x="10954" y="11906"/>
                    <a:pt x="12859" y="7144"/>
                  </a:cubicBezTo>
                  <a:close/>
                </a:path>
              </a:pathLst>
            </a:custGeom>
            <a:grpFill/>
            <a:ln w="9525" cap="flat">
              <a:noFill/>
              <a:prstDash val="solid"/>
              <a:miter/>
            </a:ln>
          </p:spPr>
          <p:txBody>
            <a:bodyPr rtlCol="0" anchor="ctr"/>
            <a:lstStyle/>
            <a:p>
              <a:endParaRPr lang="en-US">
                <a:solidFill>
                  <a:prstClr val="black"/>
                </a:solidFill>
              </a:endParaRPr>
            </a:p>
          </p:txBody>
        </p:sp>
        <p:sp>
          <p:nvSpPr>
            <p:cNvPr id="673" name="Freeform: Shape 672">
              <a:extLst>
                <a:ext uri="{FF2B5EF4-FFF2-40B4-BE49-F238E27FC236}">
                  <a16:creationId xmlns:a16="http://schemas.microsoft.com/office/drawing/2014/main" xmlns="" id="{5F8D06C3-7E24-4DD9-B4DF-8793A479D0A3}"/>
                </a:ext>
              </a:extLst>
            </p:cNvPr>
            <p:cNvSpPr/>
            <p:nvPr/>
          </p:nvSpPr>
          <p:spPr>
            <a:xfrm>
              <a:off x="6852999" y="1048226"/>
              <a:ext cx="9525" cy="9525"/>
            </a:xfrm>
            <a:custGeom>
              <a:avLst/>
              <a:gdLst>
                <a:gd name="connsiteX0" fmla="*/ 7858 w 9525"/>
                <a:gd name="connsiteY0" fmla="*/ 10001 h 9525"/>
                <a:gd name="connsiteX1" fmla="*/ 7858 w 9525"/>
                <a:gd name="connsiteY1" fmla="*/ 7144 h 9525"/>
                <a:gd name="connsiteX2" fmla="*/ 7858 w 9525"/>
                <a:gd name="connsiteY2" fmla="*/ 10001 h 9525"/>
              </a:gdLst>
              <a:ahLst/>
              <a:cxnLst>
                <a:cxn ang="0">
                  <a:pos x="connsiteX0" y="connsiteY0"/>
                </a:cxn>
                <a:cxn ang="0">
                  <a:pos x="connsiteX1" y="connsiteY1"/>
                </a:cxn>
                <a:cxn ang="0">
                  <a:pos x="connsiteX2" y="connsiteY2"/>
                </a:cxn>
              </a:cxnLst>
              <a:rect l="l" t="t" r="r" b="b"/>
              <a:pathLst>
                <a:path w="9525" h="9525">
                  <a:moveTo>
                    <a:pt x="7858" y="10001"/>
                  </a:moveTo>
                  <a:lnTo>
                    <a:pt x="7858" y="7144"/>
                  </a:lnTo>
                  <a:cubicBezTo>
                    <a:pt x="6906" y="8096"/>
                    <a:pt x="6906" y="9049"/>
                    <a:pt x="7858" y="10001"/>
                  </a:cubicBezTo>
                  <a:close/>
                </a:path>
              </a:pathLst>
            </a:custGeom>
            <a:grpFill/>
            <a:ln w="9525" cap="flat">
              <a:noFill/>
              <a:prstDash val="solid"/>
              <a:miter/>
            </a:ln>
          </p:spPr>
          <p:txBody>
            <a:bodyPr rtlCol="0" anchor="ctr"/>
            <a:lstStyle/>
            <a:p>
              <a:endParaRPr lang="en-US">
                <a:solidFill>
                  <a:prstClr val="black"/>
                </a:solidFill>
              </a:endParaRPr>
            </a:p>
          </p:txBody>
        </p:sp>
        <p:sp>
          <p:nvSpPr>
            <p:cNvPr id="674" name="Freeform: Shape 673">
              <a:extLst>
                <a:ext uri="{FF2B5EF4-FFF2-40B4-BE49-F238E27FC236}">
                  <a16:creationId xmlns:a16="http://schemas.microsoft.com/office/drawing/2014/main" xmlns="" id="{C743D0C6-316A-48B1-9F8A-11C71244E910}"/>
                </a:ext>
              </a:extLst>
            </p:cNvPr>
            <p:cNvSpPr/>
            <p:nvPr/>
          </p:nvSpPr>
          <p:spPr>
            <a:xfrm>
              <a:off x="7729162" y="1119663"/>
              <a:ext cx="19050" cy="19050"/>
            </a:xfrm>
            <a:custGeom>
              <a:avLst/>
              <a:gdLst>
                <a:gd name="connsiteX0" fmla="*/ 13711 w 19050"/>
                <a:gd name="connsiteY0" fmla="*/ 7144 h 19050"/>
                <a:gd name="connsiteX1" fmla="*/ 13711 w 19050"/>
                <a:gd name="connsiteY1" fmla="*/ 7144 h 19050"/>
              </a:gdLst>
              <a:ahLst/>
              <a:cxnLst>
                <a:cxn ang="0">
                  <a:pos x="connsiteX0" y="connsiteY0"/>
                </a:cxn>
                <a:cxn ang="0">
                  <a:pos x="connsiteX1" y="connsiteY1"/>
                </a:cxn>
              </a:cxnLst>
              <a:rect l="l" t="t" r="r" b="b"/>
              <a:pathLst>
                <a:path w="19050" h="19050">
                  <a:moveTo>
                    <a:pt x="13711" y="7144"/>
                  </a:moveTo>
                  <a:cubicBezTo>
                    <a:pt x="12758" y="8096"/>
                    <a:pt x="-577" y="24289"/>
                    <a:pt x="13711" y="7144"/>
                  </a:cubicBezTo>
                  <a:close/>
                </a:path>
              </a:pathLst>
            </a:custGeom>
            <a:grpFill/>
            <a:ln w="9525" cap="flat">
              <a:noFill/>
              <a:prstDash val="solid"/>
              <a:miter/>
            </a:ln>
          </p:spPr>
          <p:txBody>
            <a:bodyPr rtlCol="0" anchor="ctr"/>
            <a:lstStyle/>
            <a:p>
              <a:endParaRPr lang="en-US">
                <a:solidFill>
                  <a:prstClr val="black"/>
                </a:solidFill>
              </a:endParaRPr>
            </a:p>
          </p:txBody>
        </p:sp>
        <p:sp>
          <p:nvSpPr>
            <p:cNvPr id="675" name="Freeform: Shape 674">
              <a:extLst>
                <a:ext uri="{FF2B5EF4-FFF2-40B4-BE49-F238E27FC236}">
                  <a16:creationId xmlns:a16="http://schemas.microsoft.com/office/drawing/2014/main" xmlns="" id="{4171E47E-DAE3-4C3E-B673-7F32B22EDA62}"/>
                </a:ext>
              </a:extLst>
            </p:cNvPr>
            <p:cNvSpPr/>
            <p:nvPr/>
          </p:nvSpPr>
          <p:spPr>
            <a:xfrm>
              <a:off x="7193756" y="64150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676" name="Freeform: Shape 675">
              <a:extLst>
                <a:ext uri="{FF2B5EF4-FFF2-40B4-BE49-F238E27FC236}">
                  <a16:creationId xmlns:a16="http://schemas.microsoft.com/office/drawing/2014/main" xmlns="" id="{EB89D2DE-4F5C-4382-B049-9519BC174E64}"/>
                </a:ext>
              </a:extLst>
            </p:cNvPr>
            <p:cNvSpPr/>
            <p:nvPr/>
          </p:nvSpPr>
          <p:spPr>
            <a:xfrm>
              <a:off x="6847333" y="157160"/>
              <a:ext cx="942975" cy="1181100"/>
            </a:xfrm>
            <a:custGeom>
              <a:avLst/>
              <a:gdLst>
                <a:gd name="connsiteX0" fmla="*/ 353567 w 942975"/>
                <a:gd name="connsiteY0" fmla="*/ 407672 h 1181100"/>
                <a:gd name="connsiteX1" fmla="*/ 358330 w 942975"/>
                <a:gd name="connsiteY1" fmla="*/ 501970 h 1181100"/>
                <a:gd name="connsiteX2" fmla="*/ 353567 w 942975"/>
                <a:gd name="connsiteY2" fmla="*/ 524830 h 1181100"/>
                <a:gd name="connsiteX3" fmla="*/ 353567 w 942975"/>
                <a:gd name="connsiteY3" fmla="*/ 504827 h 1181100"/>
                <a:gd name="connsiteX4" fmla="*/ 46862 w 942975"/>
                <a:gd name="connsiteY4" fmla="*/ 678182 h 1181100"/>
                <a:gd name="connsiteX5" fmla="*/ 71627 w 942975"/>
                <a:gd name="connsiteY5" fmla="*/ 1047752 h 1181100"/>
                <a:gd name="connsiteX6" fmla="*/ 940307 w 942975"/>
                <a:gd name="connsiteY6" fmla="*/ 779147 h 1181100"/>
                <a:gd name="connsiteX7" fmla="*/ 945070 w 942975"/>
                <a:gd name="connsiteY7" fmla="*/ 806770 h 1181100"/>
                <a:gd name="connsiteX8" fmla="*/ 941260 w 942975"/>
                <a:gd name="connsiteY8" fmla="*/ 748667 h 1181100"/>
                <a:gd name="connsiteX9" fmla="*/ 920305 w 942975"/>
                <a:gd name="connsiteY9" fmla="*/ 685802 h 1181100"/>
                <a:gd name="connsiteX10" fmla="*/ 757427 w 942975"/>
                <a:gd name="connsiteY10" fmla="*/ 584837 h 1181100"/>
                <a:gd name="connsiteX11" fmla="*/ 598360 w 942975"/>
                <a:gd name="connsiteY11" fmla="*/ 542927 h 1181100"/>
                <a:gd name="connsiteX12" fmla="*/ 578357 w 942975"/>
                <a:gd name="connsiteY12" fmla="*/ 308612 h 1181100"/>
                <a:gd name="connsiteX13" fmla="*/ 579310 w 942975"/>
                <a:gd name="connsiteY13" fmla="*/ 41912 h 1181100"/>
                <a:gd name="connsiteX14" fmla="*/ 399287 w 942975"/>
                <a:gd name="connsiteY14" fmla="*/ 18100 h 1181100"/>
                <a:gd name="connsiteX15" fmla="*/ 571690 w 942975"/>
                <a:gd name="connsiteY15" fmla="*/ 336235 h 1181100"/>
                <a:gd name="connsiteX16" fmla="*/ 566927 w 942975"/>
                <a:gd name="connsiteY16" fmla="*/ 406720 h 1181100"/>
                <a:gd name="connsiteX17" fmla="*/ 579310 w 942975"/>
                <a:gd name="connsiteY17" fmla="*/ 528640 h 1181100"/>
                <a:gd name="connsiteX18" fmla="*/ 576452 w 942975"/>
                <a:gd name="connsiteY18" fmla="*/ 520067 h 1181100"/>
                <a:gd name="connsiteX19" fmla="*/ 657415 w 942975"/>
                <a:gd name="connsiteY19" fmla="*/ 570550 h 1181100"/>
                <a:gd name="connsiteX20" fmla="*/ 750760 w 942975"/>
                <a:gd name="connsiteY20" fmla="*/ 601030 h 1181100"/>
                <a:gd name="connsiteX21" fmla="*/ 874585 w 942975"/>
                <a:gd name="connsiteY21" fmla="*/ 662942 h 1181100"/>
                <a:gd name="connsiteX22" fmla="*/ 919352 w 942975"/>
                <a:gd name="connsiteY22" fmla="*/ 762955 h 1181100"/>
                <a:gd name="connsiteX23" fmla="*/ 914590 w 942975"/>
                <a:gd name="connsiteY23" fmla="*/ 742000 h 1181100"/>
                <a:gd name="connsiteX24" fmla="*/ 916495 w 942975"/>
                <a:gd name="connsiteY24" fmla="*/ 738190 h 1181100"/>
                <a:gd name="connsiteX25" fmla="*/ 919352 w 942975"/>
                <a:gd name="connsiteY25" fmla="*/ 809627 h 1181100"/>
                <a:gd name="connsiteX26" fmla="*/ 645985 w 942975"/>
                <a:gd name="connsiteY26" fmla="*/ 1147765 h 1181100"/>
                <a:gd name="connsiteX27" fmla="*/ 656462 w 942975"/>
                <a:gd name="connsiteY27" fmla="*/ 1139192 h 1181100"/>
                <a:gd name="connsiteX28" fmla="*/ 64007 w 942975"/>
                <a:gd name="connsiteY28" fmla="*/ 1002985 h 1181100"/>
                <a:gd name="connsiteX29" fmla="*/ 53530 w 942975"/>
                <a:gd name="connsiteY29" fmla="*/ 722950 h 1181100"/>
                <a:gd name="connsiteX30" fmla="*/ 173545 w 942975"/>
                <a:gd name="connsiteY30" fmla="*/ 591505 h 1181100"/>
                <a:gd name="connsiteX31" fmla="*/ 240220 w 942975"/>
                <a:gd name="connsiteY31" fmla="*/ 566740 h 1181100"/>
                <a:gd name="connsiteX32" fmla="*/ 220217 w 942975"/>
                <a:gd name="connsiteY32" fmla="*/ 573407 h 1181100"/>
                <a:gd name="connsiteX33" fmla="*/ 316420 w 942975"/>
                <a:gd name="connsiteY33" fmla="*/ 552452 h 1181100"/>
                <a:gd name="connsiteX34" fmla="*/ 388810 w 942975"/>
                <a:gd name="connsiteY34" fmla="*/ 15242 h 1181100"/>
                <a:gd name="connsiteX35" fmla="*/ 378332 w 942975"/>
                <a:gd name="connsiteY35" fmla="*/ 14290 h 1181100"/>
                <a:gd name="connsiteX36" fmla="*/ 353567 w 942975"/>
                <a:gd name="connsiteY36" fmla="*/ 407672 h 1181100"/>
                <a:gd name="connsiteX37" fmla="*/ 202120 w 942975"/>
                <a:gd name="connsiteY37" fmla="*/ 565787 h 1181100"/>
                <a:gd name="connsiteX38" fmla="*/ 202120 w 942975"/>
                <a:gd name="connsiteY38" fmla="*/ 565787 h 1181100"/>
                <a:gd name="connsiteX39" fmla="*/ 179260 w 942975"/>
                <a:gd name="connsiteY39" fmla="*/ 574360 h 1181100"/>
                <a:gd name="connsiteX40" fmla="*/ 179260 w 942975"/>
                <a:gd name="connsiteY40" fmla="*/ 574360 h 1181100"/>
                <a:gd name="connsiteX41" fmla="*/ 233552 w 942975"/>
                <a:gd name="connsiteY41" fmla="*/ 576265 h 1181100"/>
                <a:gd name="connsiteX42" fmla="*/ 233552 w 942975"/>
                <a:gd name="connsiteY42" fmla="*/ 576265 h 1181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942975" h="1181100">
                  <a:moveTo>
                    <a:pt x="353567" y="407672"/>
                  </a:moveTo>
                  <a:cubicBezTo>
                    <a:pt x="352615" y="423865"/>
                    <a:pt x="362140" y="499112"/>
                    <a:pt x="358330" y="501970"/>
                  </a:cubicBezTo>
                  <a:cubicBezTo>
                    <a:pt x="360235" y="483872"/>
                    <a:pt x="358330" y="518162"/>
                    <a:pt x="353567" y="524830"/>
                  </a:cubicBezTo>
                  <a:cubicBezTo>
                    <a:pt x="349757" y="524830"/>
                    <a:pt x="353567" y="505780"/>
                    <a:pt x="353567" y="504827"/>
                  </a:cubicBezTo>
                  <a:cubicBezTo>
                    <a:pt x="304990" y="580075"/>
                    <a:pt x="112585" y="556262"/>
                    <a:pt x="46862" y="678182"/>
                  </a:cubicBezTo>
                  <a:cubicBezTo>
                    <a:pt x="-20765" y="803912"/>
                    <a:pt x="4952" y="970600"/>
                    <a:pt x="71627" y="1047752"/>
                  </a:cubicBezTo>
                  <a:cubicBezTo>
                    <a:pt x="291655" y="1300165"/>
                    <a:pt x="968882" y="1193485"/>
                    <a:pt x="940307" y="779147"/>
                  </a:cubicBezTo>
                  <a:cubicBezTo>
                    <a:pt x="942212" y="788672"/>
                    <a:pt x="943165" y="797245"/>
                    <a:pt x="945070" y="806770"/>
                  </a:cubicBezTo>
                  <a:cubicBezTo>
                    <a:pt x="927925" y="744857"/>
                    <a:pt x="926973" y="725807"/>
                    <a:pt x="941260" y="748667"/>
                  </a:cubicBezTo>
                  <a:cubicBezTo>
                    <a:pt x="907923" y="686755"/>
                    <a:pt x="900302" y="665800"/>
                    <a:pt x="920305" y="685802"/>
                  </a:cubicBezTo>
                  <a:cubicBezTo>
                    <a:pt x="891730" y="637225"/>
                    <a:pt x="804100" y="595315"/>
                    <a:pt x="757427" y="584837"/>
                  </a:cubicBezTo>
                  <a:cubicBezTo>
                    <a:pt x="764095" y="585790"/>
                    <a:pt x="616457" y="561977"/>
                    <a:pt x="598360" y="542927"/>
                  </a:cubicBezTo>
                  <a:cubicBezTo>
                    <a:pt x="600265" y="483872"/>
                    <a:pt x="575500" y="384812"/>
                    <a:pt x="578357" y="308612"/>
                  </a:cubicBezTo>
                  <a:cubicBezTo>
                    <a:pt x="571690" y="267655"/>
                    <a:pt x="607885" y="78107"/>
                    <a:pt x="579310" y="41912"/>
                  </a:cubicBezTo>
                  <a:cubicBezTo>
                    <a:pt x="565023" y="23815"/>
                    <a:pt x="427862" y="-10475"/>
                    <a:pt x="399287" y="18100"/>
                  </a:cubicBezTo>
                  <a:cubicBezTo>
                    <a:pt x="569785" y="35245"/>
                    <a:pt x="553592" y="147640"/>
                    <a:pt x="571690" y="336235"/>
                  </a:cubicBezTo>
                  <a:cubicBezTo>
                    <a:pt x="558355" y="341950"/>
                    <a:pt x="565975" y="366715"/>
                    <a:pt x="566927" y="406720"/>
                  </a:cubicBezTo>
                  <a:cubicBezTo>
                    <a:pt x="567880" y="448630"/>
                    <a:pt x="578357" y="487682"/>
                    <a:pt x="579310" y="528640"/>
                  </a:cubicBezTo>
                  <a:cubicBezTo>
                    <a:pt x="577405" y="525782"/>
                    <a:pt x="576452" y="522925"/>
                    <a:pt x="576452" y="520067"/>
                  </a:cubicBezTo>
                  <a:cubicBezTo>
                    <a:pt x="580262" y="567692"/>
                    <a:pt x="625982" y="577217"/>
                    <a:pt x="657415" y="570550"/>
                  </a:cubicBezTo>
                  <a:cubicBezTo>
                    <a:pt x="673607" y="575312"/>
                    <a:pt x="762190" y="608650"/>
                    <a:pt x="750760" y="601030"/>
                  </a:cubicBezTo>
                  <a:cubicBezTo>
                    <a:pt x="774573" y="607697"/>
                    <a:pt x="878395" y="649607"/>
                    <a:pt x="874585" y="662942"/>
                  </a:cubicBezTo>
                  <a:cubicBezTo>
                    <a:pt x="885062" y="673420"/>
                    <a:pt x="901255" y="713425"/>
                    <a:pt x="919352" y="762955"/>
                  </a:cubicBezTo>
                  <a:cubicBezTo>
                    <a:pt x="918400" y="756287"/>
                    <a:pt x="916495" y="748667"/>
                    <a:pt x="914590" y="742000"/>
                  </a:cubicBezTo>
                  <a:cubicBezTo>
                    <a:pt x="921257" y="750572"/>
                    <a:pt x="920305" y="770575"/>
                    <a:pt x="916495" y="738190"/>
                  </a:cubicBezTo>
                  <a:cubicBezTo>
                    <a:pt x="923162" y="751525"/>
                    <a:pt x="919352" y="811532"/>
                    <a:pt x="919352" y="809627"/>
                  </a:cubicBezTo>
                  <a:cubicBezTo>
                    <a:pt x="1005077" y="923927"/>
                    <a:pt x="699325" y="1129667"/>
                    <a:pt x="645985" y="1147765"/>
                  </a:cubicBezTo>
                  <a:cubicBezTo>
                    <a:pt x="703135" y="1106807"/>
                    <a:pt x="639317" y="1142050"/>
                    <a:pt x="656462" y="1139192"/>
                  </a:cubicBezTo>
                  <a:cubicBezTo>
                    <a:pt x="547877" y="1240157"/>
                    <a:pt x="131635" y="1117285"/>
                    <a:pt x="64007" y="1002985"/>
                  </a:cubicBezTo>
                  <a:cubicBezTo>
                    <a:pt x="17335" y="924880"/>
                    <a:pt x="25907" y="801055"/>
                    <a:pt x="53530" y="722950"/>
                  </a:cubicBezTo>
                  <a:cubicBezTo>
                    <a:pt x="76390" y="657227"/>
                    <a:pt x="174498" y="590552"/>
                    <a:pt x="173545" y="591505"/>
                  </a:cubicBezTo>
                  <a:cubicBezTo>
                    <a:pt x="177355" y="599125"/>
                    <a:pt x="234505" y="566740"/>
                    <a:pt x="240220" y="566740"/>
                  </a:cubicBezTo>
                  <a:cubicBezTo>
                    <a:pt x="237362" y="566740"/>
                    <a:pt x="219265" y="573407"/>
                    <a:pt x="220217" y="573407"/>
                  </a:cubicBezTo>
                  <a:cubicBezTo>
                    <a:pt x="243077" y="557215"/>
                    <a:pt x="317373" y="551500"/>
                    <a:pt x="316420" y="552452"/>
                  </a:cubicBezTo>
                  <a:cubicBezTo>
                    <a:pt x="449770" y="510542"/>
                    <a:pt x="340232" y="126685"/>
                    <a:pt x="388810" y="15242"/>
                  </a:cubicBezTo>
                  <a:cubicBezTo>
                    <a:pt x="386905" y="35245"/>
                    <a:pt x="386905" y="11432"/>
                    <a:pt x="378332" y="14290"/>
                  </a:cubicBezTo>
                  <a:cubicBezTo>
                    <a:pt x="364045" y="20005"/>
                    <a:pt x="361187" y="383860"/>
                    <a:pt x="353567" y="407672"/>
                  </a:cubicBezTo>
                  <a:close/>
                  <a:moveTo>
                    <a:pt x="202120" y="565787"/>
                  </a:moveTo>
                  <a:cubicBezTo>
                    <a:pt x="204977" y="564835"/>
                    <a:pt x="214502" y="560072"/>
                    <a:pt x="202120" y="565787"/>
                  </a:cubicBezTo>
                  <a:close/>
                  <a:moveTo>
                    <a:pt x="179260" y="574360"/>
                  </a:moveTo>
                  <a:cubicBezTo>
                    <a:pt x="195452" y="567692"/>
                    <a:pt x="188785" y="572455"/>
                    <a:pt x="179260" y="574360"/>
                  </a:cubicBezTo>
                  <a:close/>
                  <a:moveTo>
                    <a:pt x="233552" y="576265"/>
                  </a:moveTo>
                  <a:cubicBezTo>
                    <a:pt x="218312" y="582932"/>
                    <a:pt x="239267" y="570550"/>
                    <a:pt x="233552" y="576265"/>
                  </a:cubicBezTo>
                  <a:close/>
                </a:path>
              </a:pathLst>
            </a:custGeom>
            <a:grpFill/>
            <a:ln w="9525" cap="flat">
              <a:noFill/>
              <a:prstDash val="solid"/>
              <a:miter/>
            </a:ln>
          </p:spPr>
          <p:txBody>
            <a:bodyPr rtlCol="0" anchor="ctr"/>
            <a:lstStyle/>
            <a:p>
              <a:endParaRPr lang="en-US">
                <a:solidFill>
                  <a:prstClr val="black"/>
                </a:solidFill>
              </a:endParaRPr>
            </a:p>
          </p:txBody>
        </p:sp>
        <p:sp>
          <p:nvSpPr>
            <p:cNvPr id="677" name="Freeform: Shape 676">
              <a:extLst>
                <a:ext uri="{FF2B5EF4-FFF2-40B4-BE49-F238E27FC236}">
                  <a16:creationId xmlns:a16="http://schemas.microsoft.com/office/drawing/2014/main" xmlns="" id="{601FC9AC-BCE8-4990-BD57-882F49E32611}"/>
                </a:ext>
              </a:extLst>
            </p:cNvPr>
            <p:cNvSpPr/>
            <p:nvPr/>
          </p:nvSpPr>
          <p:spPr>
            <a:xfrm>
              <a:off x="7076473" y="720016"/>
              <a:ext cx="9525" cy="9525"/>
            </a:xfrm>
            <a:custGeom>
              <a:avLst/>
              <a:gdLst>
                <a:gd name="connsiteX0" fmla="*/ 9174 w 9525"/>
                <a:gd name="connsiteY0" fmla="*/ 7694 h 9525"/>
                <a:gd name="connsiteX1" fmla="*/ 9174 w 9525"/>
                <a:gd name="connsiteY1" fmla="*/ 7694 h 9525"/>
              </a:gdLst>
              <a:ahLst/>
              <a:cxnLst>
                <a:cxn ang="0">
                  <a:pos x="connsiteX0" y="connsiteY0"/>
                </a:cxn>
                <a:cxn ang="0">
                  <a:pos x="connsiteX1" y="connsiteY1"/>
                </a:cxn>
              </a:cxnLst>
              <a:rect l="l" t="t" r="r" b="b"/>
              <a:pathLst>
                <a:path w="9525" h="9525">
                  <a:moveTo>
                    <a:pt x="9174" y="7694"/>
                  </a:moveTo>
                  <a:cubicBezTo>
                    <a:pt x="14889" y="5789"/>
                    <a:pt x="2507" y="9599"/>
                    <a:pt x="9174" y="7694"/>
                  </a:cubicBezTo>
                  <a:close/>
                </a:path>
              </a:pathLst>
            </a:custGeom>
            <a:grpFill/>
            <a:ln w="9525" cap="flat">
              <a:noFill/>
              <a:prstDash val="solid"/>
              <a:miter/>
            </a:ln>
          </p:spPr>
          <p:txBody>
            <a:bodyPr rtlCol="0" anchor="ctr"/>
            <a:lstStyle/>
            <a:p>
              <a:endParaRPr lang="en-US">
                <a:solidFill>
                  <a:prstClr val="black"/>
                </a:solidFill>
              </a:endParaRPr>
            </a:p>
          </p:txBody>
        </p:sp>
        <p:sp>
          <p:nvSpPr>
            <p:cNvPr id="678" name="Freeform: Shape 677">
              <a:extLst>
                <a:ext uri="{FF2B5EF4-FFF2-40B4-BE49-F238E27FC236}">
                  <a16:creationId xmlns:a16="http://schemas.microsoft.com/office/drawing/2014/main" xmlns="" id="{DF5A0D59-084D-44D9-BD30-E7EDE59F8CEE}"/>
                </a:ext>
              </a:extLst>
            </p:cNvPr>
            <p:cNvSpPr/>
            <p:nvPr/>
          </p:nvSpPr>
          <p:spPr>
            <a:xfrm>
              <a:off x="7408598" y="558366"/>
              <a:ext cx="9525" cy="9525"/>
            </a:xfrm>
            <a:custGeom>
              <a:avLst/>
              <a:gdLst>
                <a:gd name="connsiteX0" fmla="*/ 7567 w 9525"/>
                <a:gd name="connsiteY0" fmla="*/ 7419 h 9525"/>
                <a:gd name="connsiteX1" fmla="*/ 7567 w 9525"/>
                <a:gd name="connsiteY1" fmla="*/ 7419 h 9525"/>
              </a:gdLst>
              <a:ahLst/>
              <a:cxnLst>
                <a:cxn ang="0">
                  <a:pos x="connsiteX0" y="connsiteY0"/>
                </a:cxn>
                <a:cxn ang="0">
                  <a:pos x="connsiteX1" y="connsiteY1"/>
                </a:cxn>
              </a:cxnLst>
              <a:rect l="l" t="t" r="r" b="b"/>
              <a:pathLst>
                <a:path w="9525" h="9525">
                  <a:moveTo>
                    <a:pt x="7567" y="7419"/>
                  </a:moveTo>
                  <a:cubicBezTo>
                    <a:pt x="6615" y="8371"/>
                    <a:pt x="7567" y="6466"/>
                    <a:pt x="7567" y="7419"/>
                  </a:cubicBezTo>
                  <a:close/>
                </a:path>
              </a:pathLst>
            </a:custGeom>
            <a:grpFill/>
            <a:ln w="9525" cap="flat">
              <a:noFill/>
              <a:prstDash val="solid"/>
              <a:miter/>
            </a:ln>
          </p:spPr>
          <p:txBody>
            <a:bodyPr rtlCol="0" anchor="ctr"/>
            <a:lstStyle/>
            <a:p>
              <a:endParaRPr lang="en-US">
                <a:solidFill>
                  <a:prstClr val="black"/>
                </a:solidFill>
              </a:endParaRPr>
            </a:p>
          </p:txBody>
        </p:sp>
        <p:sp>
          <p:nvSpPr>
            <p:cNvPr id="679" name="Freeform: Shape 678">
              <a:extLst>
                <a:ext uri="{FF2B5EF4-FFF2-40B4-BE49-F238E27FC236}">
                  <a16:creationId xmlns:a16="http://schemas.microsoft.com/office/drawing/2014/main" xmlns="" id="{CAC482CE-0366-4B7E-81D9-EC87FDF48B56}"/>
                </a:ext>
              </a:extLst>
            </p:cNvPr>
            <p:cNvSpPr/>
            <p:nvPr/>
          </p:nvSpPr>
          <p:spPr>
            <a:xfrm>
              <a:off x="6851809" y="1021873"/>
              <a:ext cx="9525" cy="9525"/>
            </a:xfrm>
            <a:custGeom>
              <a:avLst/>
              <a:gdLst>
                <a:gd name="connsiteX0" fmla="*/ 7144 w 9525"/>
                <a:gd name="connsiteY0" fmla="*/ 9684 h 9525"/>
                <a:gd name="connsiteX1" fmla="*/ 7144 w 9525"/>
                <a:gd name="connsiteY1" fmla="*/ 9684 h 9525"/>
              </a:gdLst>
              <a:ahLst/>
              <a:cxnLst>
                <a:cxn ang="0">
                  <a:pos x="connsiteX0" y="connsiteY0"/>
                </a:cxn>
                <a:cxn ang="0">
                  <a:pos x="connsiteX1" y="connsiteY1"/>
                </a:cxn>
              </a:cxnLst>
              <a:rect l="l" t="t" r="r" b="b"/>
              <a:pathLst>
                <a:path w="9525" h="9525">
                  <a:moveTo>
                    <a:pt x="7144" y="9684"/>
                  </a:moveTo>
                  <a:cubicBezTo>
                    <a:pt x="7144" y="9684"/>
                    <a:pt x="9049" y="3969"/>
                    <a:pt x="7144" y="9684"/>
                  </a:cubicBezTo>
                  <a:close/>
                </a:path>
              </a:pathLst>
            </a:custGeom>
            <a:grpFill/>
            <a:ln w="9525" cap="flat">
              <a:noFill/>
              <a:prstDash val="solid"/>
              <a:miter/>
            </a:ln>
          </p:spPr>
          <p:txBody>
            <a:bodyPr rtlCol="0" anchor="ctr"/>
            <a:lstStyle/>
            <a:p>
              <a:endParaRPr lang="en-US">
                <a:solidFill>
                  <a:prstClr val="black"/>
                </a:solidFill>
              </a:endParaRPr>
            </a:p>
          </p:txBody>
        </p:sp>
        <p:sp>
          <p:nvSpPr>
            <p:cNvPr id="680" name="Freeform: Shape 679">
              <a:extLst>
                <a:ext uri="{FF2B5EF4-FFF2-40B4-BE49-F238E27FC236}">
                  <a16:creationId xmlns:a16="http://schemas.microsoft.com/office/drawing/2014/main" xmlns="" id="{9CA12BD4-E621-4F3E-9308-ECCF73E88608}"/>
                </a:ext>
              </a:extLst>
            </p:cNvPr>
            <p:cNvSpPr/>
            <p:nvPr/>
          </p:nvSpPr>
          <p:spPr>
            <a:xfrm>
              <a:off x="7418546" y="426243"/>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7144" y="9049"/>
                    <a:pt x="8096" y="8096"/>
                    <a:pt x="8096" y="7144"/>
                  </a:cubicBezTo>
                  <a:cubicBezTo>
                    <a:pt x="8096" y="7144"/>
                    <a:pt x="7144"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681" name="Freeform: Shape 680">
              <a:extLst>
                <a:ext uri="{FF2B5EF4-FFF2-40B4-BE49-F238E27FC236}">
                  <a16:creationId xmlns:a16="http://schemas.microsoft.com/office/drawing/2014/main" xmlns="" id="{2105697F-18BE-4740-A537-F7D5C1ED59B7}"/>
                </a:ext>
              </a:extLst>
            </p:cNvPr>
            <p:cNvSpPr/>
            <p:nvPr/>
          </p:nvSpPr>
          <p:spPr>
            <a:xfrm>
              <a:off x="7421404" y="234791"/>
              <a:ext cx="9525" cy="19050"/>
            </a:xfrm>
            <a:custGeom>
              <a:avLst/>
              <a:gdLst>
                <a:gd name="connsiteX0" fmla="*/ 7144 w 9525"/>
                <a:gd name="connsiteY0" fmla="*/ 14764 h 19050"/>
                <a:gd name="connsiteX1" fmla="*/ 9049 w 9525"/>
                <a:gd name="connsiteY1" fmla="*/ 7144 h 19050"/>
                <a:gd name="connsiteX2" fmla="*/ 7144 w 9525"/>
                <a:gd name="connsiteY2" fmla="*/ 14764 h 19050"/>
              </a:gdLst>
              <a:ahLst/>
              <a:cxnLst>
                <a:cxn ang="0">
                  <a:pos x="connsiteX0" y="connsiteY0"/>
                </a:cxn>
                <a:cxn ang="0">
                  <a:pos x="connsiteX1" y="connsiteY1"/>
                </a:cxn>
                <a:cxn ang="0">
                  <a:pos x="connsiteX2" y="connsiteY2"/>
                </a:cxn>
              </a:cxnLst>
              <a:rect l="l" t="t" r="r" b="b"/>
              <a:pathLst>
                <a:path w="9525" h="19050">
                  <a:moveTo>
                    <a:pt x="7144" y="14764"/>
                  </a:moveTo>
                  <a:lnTo>
                    <a:pt x="9049" y="7144"/>
                  </a:lnTo>
                  <a:cubicBezTo>
                    <a:pt x="8096" y="10954"/>
                    <a:pt x="7144" y="12859"/>
                    <a:pt x="7144" y="14764"/>
                  </a:cubicBezTo>
                  <a:close/>
                </a:path>
              </a:pathLst>
            </a:custGeom>
            <a:grpFill/>
            <a:ln w="9525" cap="flat">
              <a:noFill/>
              <a:prstDash val="solid"/>
              <a:miter/>
            </a:ln>
          </p:spPr>
          <p:txBody>
            <a:bodyPr rtlCol="0" anchor="ctr"/>
            <a:lstStyle/>
            <a:p>
              <a:endParaRPr lang="en-US">
                <a:solidFill>
                  <a:prstClr val="black"/>
                </a:solidFill>
              </a:endParaRPr>
            </a:p>
          </p:txBody>
        </p:sp>
        <p:sp>
          <p:nvSpPr>
            <p:cNvPr id="682" name="Freeform: Shape 681">
              <a:extLst>
                <a:ext uri="{FF2B5EF4-FFF2-40B4-BE49-F238E27FC236}">
                  <a16:creationId xmlns:a16="http://schemas.microsoft.com/office/drawing/2014/main" xmlns="" id="{1632308D-D437-4A31-AFEA-338415E75D32}"/>
                </a:ext>
              </a:extLst>
            </p:cNvPr>
            <p:cNvSpPr/>
            <p:nvPr/>
          </p:nvSpPr>
          <p:spPr>
            <a:xfrm>
              <a:off x="7425849" y="197749"/>
              <a:ext cx="9525" cy="9525"/>
            </a:xfrm>
            <a:custGeom>
              <a:avLst/>
              <a:gdLst>
                <a:gd name="connsiteX0" fmla="*/ 8414 w 9525"/>
                <a:gd name="connsiteY0" fmla="*/ 7990 h 9525"/>
                <a:gd name="connsiteX1" fmla="*/ 8414 w 9525"/>
                <a:gd name="connsiteY1" fmla="*/ 7990 h 9525"/>
              </a:gdLst>
              <a:ahLst/>
              <a:cxnLst>
                <a:cxn ang="0">
                  <a:pos x="connsiteX0" y="connsiteY0"/>
                </a:cxn>
                <a:cxn ang="0">
                  <a:pos x="connsiteX1" y="connsiteY1"/>
                </a:cxn>
              </a:cxnLst>
              <a:rect l="l" t="t" r="r" b="b"/>
              <a:pathLst>
                <a:path w="9525" h="9525">
                  <a:moveTo>
                    <a:pt x="8414" y="7990"/>
                  </a:moveTo>
                  <a:cubicBezTo>
                    <a:pt x="8414" y="7990"/>
                    <a:pt x="5556" y="6085"/>
                    <a:pt x="8414" y="7990"/>
                  </a:cubicBezTo>
                  <a:close/>
                </a:path>
              </a:pathLst>
            </a:custGeom>
            <a:grpFill/>
            <a:ln w="9525" cap="flat">
              <a:noFill/>
              <a:prstDash val="solid"/>
              <a:miter/>
            </a:ln>
          </p:spPr>
          <p:txBody>
            <a:bodyPr rtlCol="0" anchor="ctr"/>
            <a:lstStyle/>
            <a:p>
              <a:endParaRPr lang="en-US">
                <a:solidFill>
                  <a:prstClr val="black"/>
                </a:solidFill>
              </a:endParaRPr>
            </a:p>
          </p:txBody>
        </p:sp>
        <p:sp>
          <p:nvSpPr>
            <p:cNvPr id="683" name="Freeform: Shape 682">
              <a:extLst>
                <a:ext uri="{FF2B5EF4-FFF2-40B4-BE49-F238E27FC236}">
                  <a16:creationId xmlns:a16="http://schemas.microsoft.com/office/drawing/2014/main" xmlns="" id="{093D0B34-9133-4E70-9259-89CAE28D6CC0}"/>
                </a:ext>
              </a:extLst>
            </p:cNvPr>
            <p:cNvSpPr/>
            <p:nvPr/>
          </p:nvSpPr>
          <p:spPr>
            <a:xfrm>
              <a:off x="7759541" y="837723"/>
              <a:ext cx="9525" cy="9525"/>
            </a:xfrm>
            <a:custGeom>
              <a:avLst/>
              <a:gdLst>
                <a:gd name="connsiteX0" fmla="*/ 7144 w 9525"/>
                <a:gd name="connsiteY0" fmla="*/ 7144 h 9525"/>
                <a:gd name="connsiteX1" fmla="*/ 8096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8096" y="8096"/>
                    <a:pt x="8096" y="9049"/>
                  </a:cubicBezTo>
                  <a:cubicBezTo>
                    <a:pt x="10954" y="11906"/>
                    <a:pt x="9049" y="1000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84" name="Freeform: Shape 683">
              <a:extLst>
                <a:ext uri="{FF2B5EF4-FFF2-40B4-BE49-F238E27FC236}">
                  <a16:creationId xmlns:a16="http://schemas.microsoft.com/office/drawing/2014/main" xmlns="" id="{04D81739-B824-4B29-88AC-A910E51E59D0}"/>
                </a:ext>
              </a:extLst>
            </p:cNvPr>
            <p:cNvSpPr/>
            <p:nvPr/>
          </p:nvSpPr>
          <p:spPr>
            <a:xfrm>
              <a:off x="7543324" y="723337"/>
              <a:ext cx="19050" cy="9525"/>
            </a:xfrm>
            <a:custGeom>
              <a:avLst/>
              <a:gdLst>
                <a:gd name="connsiteX0" fmla="*/ 7144 w 19050"/>
                <a:gd name="connsiteY0" fmla="*/ 8182 h 9525"/>
                <a:gd name="connsiteX1" fmla="*/ 13811 w 19050"/>
                <a:gd name="connsiteY1" fmla="*/ 9135 h 9525"/>
                <a:gd name="connsiteX2" fmla="*/ 7144 w 19050"/>
                <a:gd name="connsiteY2" fmla="*/ 8182 h 9525"/>
              </a:gdLst>
              <a:ahLst/>
              <a:cxnLst>
                <a:cxn ang="0">
                  <a:pos x="connsiteX0" y="connsiteY0"/>
                </a:cxn>
                <a:cxn ang="0">
                  <a:pos x="connsiteX1" y="connsiteY1"/>
                </a:cxn>
                <a:cxn ang="0">
                  <a:pos x="connsiteX2" y="connsiteY2"/>
                </a:cxn>
              </a:cxnLst>
              <a:rect l="l" t="t" r="r" b="b"/>
              <a:pathLst>
                <a:path w="19050" h="9525">
                  <a:moveTo>
                    <a:pt x="7144" y="8182"/>
                  </a:moveTo>
                  <a:cubicBezTo>
                    <a:pt x="9049" y="8182"/>
                    <a:pt x="11906" y="8182"/>
                    <a:pt x="13811" y="9135"/>
                  </a:cubicBezTo>
                  <a:cubicBezTo>
                    <a:pt x="10954" y="7230"/>
                    <a:pt x="8096" y="6277"/>
                    <a:pt x="7144" y="8182"/>
                  </a:cubicBezTo>
                  <a:close/>
                </a:path>
              </a:pathLst>
            </a:custGeom>
            <a:grpFill/>
            <a:ln w="9525" cap="flat">
              <a:noFill/>
              <a:prstDash val="solid"/>
              <a:miter/>
            </a:ln>
          </p:spPr>
          <p:txBody>
            <a:bodyPr rtlCol="0" anchor="ctr"/>
            <a:lstStyle/>
            <a:p>
              <a:endParaRPr lang="en-US">
                <a:solidFill>
                  <a:prstClr val="black"/>
                </a:solidFill>
              </a:endParaRPr>
            </a:p>
          </p:txBody>
        </p:sp>
        <p:sp>
          <p:nvSpPr>
            <p:cNvPr id="685" name="Freeform: Shape 684">
              <a:extLst>
                <a:ext uri="{FF2B5EF4-FFF2-40B4-BE49-F238E27FC236}">
                  <a16:creationId xmlns:a16="http://schemas.microsoft.com/office/drawing/2014/main" xmlns="" id="{DB0902E5-582D-4866-BD0F-7CA946625DFC}"/>
                </a:ext>
              </a:extLst>
            </p:cNvPr>
            <p:cNvSpPr/>
            <p:nvPr/>
          </p:nvSpPr>
          <p:spPr>
            <a:xfrm>
              <a:off x="7759118" y="1071086"/>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7144"/>
                    <a:pt x="6615" y="10001"/>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686" name="Freeform: Shape 685">
              <a:extLst>
                <a:ext uri="{FF2B5EF4-FFF2-40B4-BE49-F238E27FC236}">
                  <a16:creationId xmlns:a16="http://schemas.microsoft.com/office/drawing/2014/main" xmlns="" id="{82ABACDD-F662-47B2-990B-96B8A9454D18}"/>
                </a:ext>
              </a:extLst>
            </p:cNvPr>
            <p:cNvSpPr/>
            <p:nvPr/>
          </p:nvSpPr>
          <p:spPr>
            <a:xfrm>
              <a:off x="7550944" y="725328"/>
              <a:ext cx="57150" cy="19050"/>
            </a:xfrm>
            <a:custGeom>
              <a:avLst/>
              <a:gdLst>
                <a:gd name="connsiteX0" fmla="*/ 52864 w 57150"/>
                <a:gd name="connsiteY0" fmla="*/ 20479 h 19050"/>
                <a:gd name="connsiteX1" fmla="*/ 7144 w 57150"/>
                <a:gd name="connsiteY1" fmla="*/ 7144 h 19050"/>
                <a:gd name="connsiteX2" fmla="*/ 52864 w 57150"/>
                <a:gd name="connsiteY2" fmla="*/ 20479 h 19050"/>
              </a:gdLst>
              <a:ahLst/>
              <a:cxnLst>
                <a:cxn ang="0">
                  <a:pos x="connsiteX0" y="connsiteY0"/>
                </a:cxn>
                <a:cxn ang="0">
                  <a:pos x="connsiteX1" y="connsiteY1"/>
                </a:cxn>
                <a:cxn ang="0">
                  <a:pos x="connsiteX2" y="connsiteY2"/>
                </a:cxn>
              </a:cxnLst>
              <a:rect l="l" t="t" r="r" b="b"/>
              <a:pathLst>
                <a:path w="57150" h="19050">
                  <a:moveTo>
                    <a:pt x="52864" y="20479"/>
                  </a:moveTo>
                  <a:cubicBezTo>
                    <a:pt x="50006" y="18574"/>
                    <a:pt x="10001" y="7144"/>
                    <a:pt x="7144" y="7144"/>
                  </a:cubicBezTo>
                  <a:cubicBezTo>
                    <a:pt x="9049" y="8096"/>
                    <a:pt x="49054" y="19526"/>
                    <a:pt x="52864" y="20479"/>
                  </a:cubicBezTo>
                  <a:close/>
                </a:path>
              </a:pathLst>
            </a:custGeom>
            <a:grpFill/>
            <a:ln w="9525" cap="flat">
              <a:noFill/>
              <a:prstDash val="solid"/>
              <a:miter/>
            </a:ln>
          </p:spPr>
          <p:txBody>
            <a:bodyPr rtlCol="0" anchor="ctr"/>
            <a:lstStyle/>
            <a:p>
              <a:endParaRPr lang="en-US">
                <a:solidFill>
                  <a:prstClr val="black"/>
                </a:solidFill>
              </a:endParaRPr>
            </a:p>
          </p:txBody>
        </p:sp>
        <p:sp>
          <p:nvSpPr>
            <p:cNvPr id="687" name="Freeform: Shape 686">
              <a:extLst>
                <a:ext uri="{FF2B5EF4-FFF2-40B4-BE49-F238E27FC236}">
                  <a16:creationId xmlns:a16="http://schemas.microsoft.com/office/drawing/2014/main" xmlns="" id="{99CCFF2D-7805-4147-8E36-494D999D2666}"/>
                </a:ext>
              </a:extLst>
            </p:cNvPr>
            <p:cNvSpPr/>
            <p:nvPr/>
          </p:nvSpPr>
          <p:spPr>
            <a:xfrm>
              <a:off x="7246123" y="164306"/>
              <a:ext cx="9525" cy="9525"/>
            </a:xfrm>
            <a:custGeom>
              <a:avLst/>
              <a:gdLst>
                <a:gd name="connsiteX0" fmla="*/ 9069 w 9525"/>
                <a:gd name="connsiteY0" fmla="*/ 7144 h 9525"/>
                <a:gd name="connsiteX1" fmla="*/ 9069 w 9525"/>
                <a:gd name="connsiteY1" fmla="*/ 7144 h 9525"/>
              </a:gdLst>
              <a:ahLst/>
              <a:cxnLst>
                <a:cxn ang="0">
                  <a:pos x="connsiteX0" y="connsiteY0"/>
                </a:cxn>
                <a:cxn ang="0">
                  <a:pos x="connsiteX1" y="connsiteY1"/>
                </a:cxn>
              </a:cxnLst>
              <a:rect l="l" t="t" r="r" b="b"/>
              <a:pathLst>
                <a:path w="9525" h="9525">
                  <a:moveTo>
                    <a:pt x="9069" y="7144"/>
                  </a:moveTo>
                  <a:cubicBezTo>
                    <a:pt x="8117" y="8096"/>
                    <a:pt x="5259" y="8096"/>
                    <a:pt x="9069" y="7144"/>
                  </a:cubicBezTo>
                  <a:close/>
                </a:path>
              </a:pathLst>
            </a:custGeom>
            <a:grpFill/>
            <a:ln w="9525" cap="flat">
              <a:noFill/>
              <a:prstDash val="solid"/>
              <a:miter/>
            </a:ln>
          </p:spPr>
          <p:txBody>
            <a:bodyPr rtlCol="0" anchor="ctr"/>
            <a:lstStyle/>
            <a:p>
              <a:endParaRPr lang="en-US">
                <a:solidFill>
                  <a:prstClr val="black"/>
                </a:solidFill>
              </a:endParaRPr>
            </a:p>
          </p:txBody>
        </p:sp>
        <p:sp>
          <p:nvSpPr>
            <p:cNvPr id="688" name="Freeform: Shape 687">
              <a:extLst>
                <a:ext uri="{FF2B5EF4-FFF2-40B4-BE49-F238E27FC236}">
                  <a16:creationId xmlns:a16="http://schemas.microsoft.com/office/drawing/2014/main" xmlns="" id="{1C3703E1-FAE6-4F6A-A46E-87DDE853CE39}"/>
                </a:ext>
              </a:extLst>
            </p:cNvPr>
            <p:cNvSpPr/>
            <p:nvPr/>
          </p:nvSpPr>
          <p:spPr>
            <a:xfrm>
              <a:off x="7244239" y="165258"/>
              <a:ext cx="9525" cy="9525"/>
            </a:xfrm>
            <a:custGeom>
              <a:avLst/>
              <a:gdLst>
                <a:gd name="connsiteX0" fmla="*/ 9049 w 9525"/>
                <a:gd name="connsiteY0" fmla="*/ 7144 h 9525"/>
                <a:gd name="connsiteX1" fmla="*/ 7144 w 9525"/>
                <a:gd name="connsiteY1" fmla="*/ 7144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lnTo>
                    <a:pt x="7144" y="7144"/>
                  </a:lnTo>
                  <a:cubicBezTo>
                    <a:pt x="7144" y="7144"/>
                    <a:pt x="8096" y="7144"/>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689" name="Freeform: Shape 688">
              <a:extLst>
                <a:ext uri="{FF2B5EF4-FFF2-40B4-BE49-F238E27FC236}">
                  <a16:creationId xmlns:a16="http://schemas.microsoft.com/office/drawing/2014/main" xmlns="" id="{A14A5595-84A6-4209-AC6D-A5285414DE92}"/>
                </a:ext>
              </a:extLst>
            </p:cNvPr>
            <p:cNvSpPr/>
            <p:nvPr/>
          </p:nvSpPr>
          <p:spPr>
            <a:xfrm>
              <a:off x="7238524" y="165258"/>
              <a:ext cx="19050" cy="9525"/>
            </a:xfrm>
            <a:custGeom>
              <a:avLst/>
              <a:gdLst>
                <a:gd name="connsiteX0" fmla="*/ 7144 w 19050"/>
                <a:gd name="connsiteY0" fmla="*/ 8096 h 9525"/>
                <a:gd name="connsiteX1" fmla="*/ 11906 w 19050"/>
                <a:gd name="connsiteY1" fmla="*/ 7144 h 9525"/>
                <a:gd name="connsiteX2" fmla="*/ 7144 w 19050"/>
                <a:gd name="connsiteY2" fmla="*/ 8096 h 9525"/>
              </a:gdLst>
              <a:ahLst/>
              <a:cxnLst>
                <a:cxn ang="0">
                  <a:pos x="connsiteX0" y="connsiteY0"/>
                </a:cxn>
                <a:cxn ang="0">
                  <a:pos x="connsiteX1" y="connsiteY1"/>
                </a:cxn>
                <a:cxn ang="0">
                  <a:pos x="connsiteX2" y="connsiteY2"/>
                </a:cxn>
              </a:cxnLst>
              <a:rect l="l" t="t" r="r" b="b"/>
              <a:pathLst>
                <a:path w="19050" h="9525">
                  <a:moveTo>
                    <a:pt x="7144" y="8096"/>
                  </a:moveTo>
                  <a:lnTo>
                    <a:pt x="11906" y="7144"/>
                  </a:lnTo>
                  <a:cubicBezTo>
                    <a:pt x="10954" y="7144"/>
                    <a:pt x="8096" y="7144"/>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690" name="Freeform: Shape 689">
              <a:extLst>
                <a:ext uri="{FF2B5EF4-FFF2-40B4-BE49-F238E27FC236}">
                  <a16:creationId xmlns:a16="http://schemas.microsoft.com/office/drawing/2014/main" xmlns="" id="{43BD6FDC-9FFE-4A4A-B744-F20C501AABE8}"/>
                </a:ext>
              </a:extLst>
            </p:cNvPr>
            <p:cNvSpPr/>
            <p:nvPr/>
          </p:nvSpPr>
          <p:spPr>
            <a:xfrm>
              <a:off x="7306151" y="164306"/>
              <a:ext cx="9525" cy="9525"/>
            </a:xfrm>
            <a:custGeom>
              <a:avLst/>
              <a:gdLst>
                <a:gd name="connsiteX0" fmla="*/ 7144 w 9525"/>
                <a:gd name="connsiteY0" fmla="*/ 8096 h 9525"/>
                <a:gd name="connsiteX1" fmla="*/ 8096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lnTo>
                    <a:pt x="8096" y="7144"/>
                  </a:lnTo>
                  <a:cubicBezTo>
                    <a:pt x="7144" y="7144"/>
                    <a:pt x="7144" y="7144"/>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691" name="Freeform: Shape 690">
              <a:extLst>
                <a:ext uri="{FF2B5EF4-FFF2-40B4-BE49-F238E27FC236}">
                  <a16:creationId xmlns:a16="http://schemas.microsoft.com/office/drawing/2014/main" xmlns="" id="{2038596F-CEF5-4393-9DCC-608BCE54B62D}"/>
                </a:ext>
              </a:extLst>
            </p:cNvPr>
            <p:cNvSpPr/>
            <p:nvPr/>
          </p:nvSpPr>
          <p:spPr>
            <a:xfrm>
              <a:off x="7303610" y="163459"/>
              <a:ext cx="28575" cy="9525"/>
            </a:xfrm>
            <a:custGeom>
              <a:avLst/>
              <a:gdLst>
                <a:gd name="connsiteX0" fmla="*/ 26830 w 28575"/>
                <a:gd name="connsiteY0" fmla="*/ 7990 h 9525"/>
                <a:gd name="connsiteX1" fmla="*/ 26830 w 28575"/>
                <a:gd name="connsiteY1" fmla="*/ 7990 h 9525"/>
              </a:gdLst>
              <a:ahLst/>
              <a:cxnLst>
                <a:cxn ang="0">
                  <a:pos x="connsiteX0" y="connsiteY0"/>
                </a:cxn>
                <a:cxn ang="0">
                  <a:pos x="connsiteX1" y="connsiteY1"/>
                </a:cxn>
              </a:cxnLst>
              <a:rect l="l" t="t" r="r" b="b"/>
              <a:pathLst>
                <a:path w="28575" h="9525">
                  <a:moveTo>
                    <a:pt x="26830" y="7990"/>
                  </a:moveTo>
                  <a:cubicBezTo>
                    <a:pt x="-17937" y="6085"/>
                    <a:pt x="27783" y="7990"/>
                    <a:pt x="26830" y="7990"/>
                  </a:cubicBezTo>
                  <a:close/>
                </a:path>
              </a:pathLst>
            </a:custGeom>
            <a:grpFill/>
            <a:ln w="9525" cap="flat">
              <a:noFill/>
              <a:prstDash val="solid"/>
              <a:miter/>
            </a:ln>
          </p:spPr>
          <p:txBody>
            <a:bodyPr rtlCol="0" anchor="ctr"/>
            <a:lstStyle/>
            <a:p>
              <a:endParaRPr lang="en-US">
                <a:solidFill>
                  <a:prstClr val="black"/>
                </a:solidFill>
              </a:endParaRPr>
            </a:p>
          </p:txBody>
        </p:sp>
        <p:sp>
          <p:nvSpPr>
            <p:cNvPr id="692" name="Freeform: Shape 691">
              <a:extLst>
                <a:ext uri="{FF2B5EF4-FFF2-40B4-BE49-F238E27FC236}">
                  <a16:creationId xmlns:a16="http://schemas.microsoft.com/office/drawing/2014/main" xmlns="" id="{5D4FAD11-4B2A-45C0-8664-565137D19FFD}"/>
                </a:ext>
              </a:extLst>
            </p:cNvPr>
            <p:cNvSpPr/>
            <p:nvPr/>
          </p:nvSpPr>
          <p:spPr>
            <a:xfrm>
              <a:off x="7382827" y="176413"/>
              <a:ext cx="19050" cy="9525"/>
            </a:xfrm>
            <a:custGeom>
              <a:avLst/>
              <a:gdLst>
                <a:gd name="connsiteX0" fmla="*/ 20003 w 19050"/>
                <a:gd name="connsiteY0" fmla="*/ 7419 h 9525"/>
                <a:gd name="connsiteX1" fmla="*/ 20003 w 19050"/>
                <a:gd name="connsiteY1" fmla="*/ 7419 h 9525"/>
              </a:gdLst>
              <a:ahLst/>
              <a:cxnLst>
                <a:cxn ang="0">
                  <a:pos x="connsiteX0" y="connsiteY0"/>
                </a:cxn>
                <a:cxn ang="0">
                  <a:pos x="connsiteX1" y="connsiteY1"/>
                </a:cxn>
              </a:cxnLst>
              <a:rect l="l" t="t" r="r" b="b"/>
              <a:pathLst>
                <a:path w="19050" h="9525">
                  <a:moveTo>
                    <a:pt x="20003" y="7419"/>
                  </a:moveTo>
                  <a:cubicBezTo>
                    <a:pt x="2857" y="8371"/>
                    <a:pt x="2857" y="6466"/>
                    <a:pt x="20003" y="7419"/>
                  </a:cubicBezTo>
                  <a:close/>
                </a:path>
              </a:pathLst>
            </a:custGeom>
            <a:grpFill/>
            <a:ln w="9525" cap="flat">
              <a:noFill/>
              <a:prstDash val="solid"/>
              <a:miter/>
            </a:ln>
          </p:spPr>
          <p:txBody>
            <a:bodyPr rtlCol="0" anchor="ctr"/>
            <a:lstStyle/>
            <a:p>
              <a:endParaRPr lang="en-US">
                <a:solidFill>
                  <a:prstClr val="black"/>
                </a:solidFill>
              </a:endParaRPr>
            </a:p>
          </p:txBody>
        </p:sp>
        <p:sp>
          <p:nvSpPr>
            <p:cNvPr id="693" name="Freeform: Shape 692">
              <a:extLst>
                <a:ext uri="{FF2B5EF4-FFF2-40B4-BE49-F238E27FC236}">
                  <a16:creationId xmlns:a16="http://schemas.microsoft.com/office/drawing/2014/main" xmlns="" id="{02399857-0885-4846-AC71-864D9F6A7A23}"/>
                </a:ext>
              </a:extLst>
            </p:cNvPr>
            <p:cNvSpPr/>
            <p:nvPr/>
          </p:nvSpPr>
          <p:spPr>
            <a:xfrm>
              <a:off x="7410926" y="199972"/>
              <a:ext cx="9525" cy="19050"/>
            </a:xfrm>
            <a:custGeom>
              <a:avLst/>
              <a:gdLst>
                <a:gd name="connsiteX0" fmla="*/ 9049 w 9525"/>
                <a:gd name="connsiteY0" fmla="*/ 10530 h 19050"/>
                <a:gd name="connsiteX1" fmla="*/ 7144 w 9525"/>
                <a:gd name="connsiteY1" fmla="*/ 10530 h 19050"/>
                <a:gd name="connsiteX2" fmla="*/ 9049 w 9525"/>
                <a:gd name="connsiteY2" fmla="*/ 10530 h 19050"/>
              </a:gdLst>
              <a:ahLst/>
              <a:cxnLst>
                <a:cxn ang="0">
                  <a:pos x="connsiteX0" y="connsiteY0"/>
                </a:cxn>
                <a:cxn ang="0">
                  <a:pos x="connsiteX1" y="connsiteY1"/>
                </a:cxn>
                <a:cxn ang="0">
                  <a:pos x="connsiteX2" y="connsiteY2"/>
                </a:cxn>
              </a:cxnLst>
              <a:rect l="l" t="t" r="r" b="b"/>
              <a:pathLst>
                <a:path w="9525" h="19050">
                  <a:moveTo>
                    <a:pt x="9049" y="10530"/>
                  </a:moveTo>
                  <a:cubicBezTo>
                    <a:pt x="9049" y="2910"/>
                    <a:pt x="7144" y="10530"/>
                    <a:pt x="7144" y="10530"/>
                  </a:cubicBezTo>
                  <a:cubicBezTo>
                    <a:pt x="7144" y="15293"/>
                    <a:pt x="7144" y="16245"/>
                    <a:pt x="9049" y="10530"/>
                  </a:cubicBezTo>
                  <a:close/>
                </a:path>
              </a:pathLst>
            </a:custGeom>
            <a:grpFill/>
            <a:ln w="9525" cap="flat">
              <a:noFill/>
              <a:prstDash val="solid"/>
              <a:miter/>
            </a:ln>
          </p:spPr>
          <p:txBody>
            <a:bodyPr rtlCol="0" anchor="ctr"/>
            <a:lstStyle/>
            <a:p>
              <a:endParaRPr lang="en-US">
                <a:solidFill>
                  <a:prstClr val="black"/>
                </a:solidFill>
              </a:endParaRPr>
            </a:p>
          </p:txBody>
        </p:sp>
        <p:sp>
          <p:nvSpPr>
            <p:cNvPr id="694" name="Freeform: Shape 693">
              <a:extLst>
                <a:ext uri="{FF2B5EF4-FFF2-40B4-BE49-F238E27FC236}">
                  <a16:creationId xmlns:a16="http://schemas.microsoft.com/office/drawing/2014/main" xmlns="" id="{467675B8-FB86-4A41-B2BC-A5468ED64B1D}"/>
                </a:ext>
              </a:extLst>
            </p:cNvPr>
            <p:cNvSpPr/>
            <p:nvPr/>
          </p:nvSpPr>
          <p:spPr>
            <a:xfrm>
              <a:off x="7414736" y="661511"/>
              <a:ext cx="9525" cy="9525"/>
            </a:xfrm>
            <a:custGeom>
              <a:avLst/>
              <a:gdLst>
                <a:gd name="connsiteX0" fmla="*/ 10001 w 9525"/>
                <a:gd name="connsiteY0" fmla="*/ 7144 h 9525"/>
                <a:gd name="connsiteX1" fmla="*/ 7144 w 9525"/>
                <a:gd name="connsiteY1" fmla="*/ 7144 h 9525"/>
                <a:gd name="connsiteX2" fmla="*/ 10001 w 9525"/>
                <a:gd name="connsiteY2" fmla="*/ 7144 h 9525"/>
              </a:gdLst>
              <a:ahLst/>
              <a:cxnLst>
                <a:cxn ang="0">
                  <a:pos x="connsiteX0" y="connsiteY0"/>
                </a:cxn>
                <a:cxn ang="0">
                  <a:pos x="connsiteX1" y="connsiteY1"/>
                </a:cxn>
                <a:cxn ang="0">
                  <a:pos x="connsiteX2" y="connsiteY2"/>
                </a:cxn>
              </a:cxnLst>
              <a:rect l="l" t="t" r="r" b="b"/>
              <a:pathLst>
                <a:path w="9525" h="9525">
                  <a:moveTo>
                    <a:pt x="10001" y="7144"/>
                  </a:moveTo>
                  <a:lnTo>
                    <a:pt x="7144" y="7144"/>
                  </a:lnTo>
                  <a:cubicBezTo>
                    <a:pt x="8096" y="12859"/>
                    <a:pt x="8096" y="7144"/>
                    <a:pt x="10001" y="7144"/>
                  </a:cubicBezTo>
                  <a:close/>
                </a:path>
              </a:pathLst>
            </a:custGeom>
            <a:grpFill/>
            <a:ln w="9525" cap="flat">
              <a:noFill/>
              <a:prstDash val="solid"/>
              <a:miter/>
            </a:ln>
          </p:spPr>
          <p:txBody>
            <a:bodyPr rtlCol="0" anchor="ctr"/>
            <a:lstStyle/>
            <a:p>
              <a:endParaRPr lang="en-US">
                <a:solidFill>
                  <a:prstClr val="black"/>
                </a:solidFill>
              </a:endParaRPr>
            </a:p>
          </p:txBody>
        </p:sp>
        <p:sp>
          <p:nvSpPr>
            <p:cNvPr id="695" name="Freeform: Shape 694">
              <a:extLst>
                <a:ext uri="{FF2B5EF4-FFF2-40B4-BE49-F238E27FC236}">
                  <a16:creationId xmlns:a16="http://schemas.microsoft.com/office/drawing/2014/main" xmlns="" id="{4C6B291A-312F-497E-ADBD-876E0ACB5464}"/>
                </a:ext>
              </a:extLst>
            </p:cNvPr>
            <p:cNvSpPr/>
            <p:nvPr/>
          </p:nvSpPr>
          <p:spPr>
            <a:xfrm>
              <a:off x="7448806" y="697004"/>
              <a:ext cx="19050" cy="9525"/>
            </a:xfrm>
            <a:custGeom>
              <a:avLst/>
              <a:gdLst>
                <a:gd name="connsiteX0" fmla="*/ 15936 w 19050"/>
                <a:gd name="connsiteY0" fmla="*/ 9750 h 9525"/>
                <a:gd name="connsiteX1" fmla="*/ 15936 w 19050"/>
                <a:gd name="connsiteY1" fmla="*/ 9750 h 9525"/>
              </a:gdLst>
              <a:ahLst/>
              <a:cxnLst>
                <a:cxn ang="0">
                  <a:pos x="connsiteX0" y="connsiteY0"/>
                </a:cxn>
                <a:cxn ang="0">
                  <a:pos x="connsiteX1" y="connsiteY1"/>
                </a:cxn>
              </a:cxnLst>
              <a:rect l="l" t="t" r="r" b="b"/>
              <a:pathLst>
                <a:path w="19050" h="9525">
                  <a:moveTo>
                    <a:pt x="15936" y="9750"/>
                  </a:moveTo>
                  <a:cubicBezTo>
                    <a:pt x="11174" y="7845"/>
                    <a:pt x="-1209" y="4988"/>
                    <a:pt x="15936" y="9750"/>
                  </a:cubicBezTo>
                  <a:close/>
                </a:path>
              </a:pathLst>
            </a:custGeom>
            <a:grpFill/>
            <a:ln w="9525" cap="flat">
              <a:noFill/>
              <a:prstDash val="solid"/>
              <a:miter/>
            </a:ln>
          </p:spPr>
          <p:txBody>
            <a:bodyPr rtlCol="0" anchor="ctr"/>
            <a:lstStyle/>
            <a:p>
              <a:endParaRPr lang="en-US">
                <a:solidFill>
                  <a:prstClr val="black"/>
                </a:solidFill>
              </a:endParaRPr>
            </a:p>
          </p:txBody>
        </p:sp>
        <p:sp>
          <p:nvSpPr>
            <p:cNvPr id="696" name="Freeform: Shape 695">
              <a:extLst>
                <a:ext uri="{FF2B5EF4-FFF2-40B4-BE49-F238E27FC236}">
                  <a16:creationId xmlns:a16="http://schemas.microsoft.com/office/drawing/2014/main" xmlns="" id="{1A1B85AB-5A61-4EFD-ABB7-683A6D4B909C}"/>
                </a:ext>
              </a:extLst>
            </p:cNvPr>
            <p:cNvSpPr/>
            <p:nvPr/>
          </p:nvSpPr>
          <p:spPr>
            <a:xfrm>
              <a:off x="7487270" y="724976"/>
              <a:ext cx="19050" cy="9525"/>
            </a:xfrm>
            <a:custGeom>
              <a:avLst/>
              <a:gdLst>
                <a:gd name="connsiteX0" fmla="*/ 8905 w 19050"/>
                <a:gd name="connsiteY0" fmla="*/ 7496 h 9525"/>
                <a:gd name="connsiteX1" fmla="*/ 8905 w 19050"/>
                <a:gd name="connsiteY1" fmla="*/ 7496 h 9525"/>
              </a:gdLst>
              <a:ahLst/>
              <a:cxnLst>
                <a:cxn ang="0">
                  <a:pos x="connsiteX0" y="connsiteY0"/>
                </a:cxn>
                <a:cxn ang="0">
                  <a:pos x="connsiteX1" y="connsiteY1"/>
                </a:cxn>
              </a:cxnLst>
              <a:rect l="l" t="t" r="r" b="b"/>
              <a:pathLst>
                <a:path w="19050" h="9525">
                  <a:moveTo>
                    <a:pt x="8905" y="7496"/>
                  </a:moveTo>
                  <a:cubicBezTo>
                    <a:pt x="-620" y="5591"/>
                    <a:pt x="32718" y="12259"/>
                    <a:pt x="8905" y="7496"/>
                  </a:cubicBezTo>
                  <a:close/>
                </a:path>
              </a:pathLst>
            </a:custGeom>
            <a:grpFill/>
            <a:ln w="9525" cap="flat">
              <a:noFill/>
              <a:prstDash val="solid"/>
              <a:miter/>
            </a:ln>
          </p:spPr>
          <p:txBody>
            <a:bodyPr rtlCol="0" anchor="ctr"/>
            <a:lstStyle/>
            <a:p>
              <a:endParaRPr lang="en-US">
                <a:solidFill>
                  <a:prstClr val="black"/>
                </a:solidFill>
              </a:endParaRPr>
            </a:p>
          </p:txBody>
        </p:sp>
        <p:sp>
          <p:nvSpPr>
            <p:cNvPr id="697" name="Freeform: Shape 696">
              <a:extLst>
                <a:ext uri="{FF2B5EF4-FFF2-40B4-BE49-F238E27FC236}">
                  <a16:creationId xmlns:a16="http://schemas.microsoft.com/office/drawing/2014/main" xmlns="" id="{6AF47AA6-2A69-4579-AC3C-9DF6C1FC5894}"/>
                </a:ext>
              </a:extLst>
            </p:cNvPr>
            <p:cNvSpPr/>
            <p:nvPr/>
          </p:nvSpPr>
          <p:spPr>
            <a:xfrm>
              <a:off x="7708106" y="1113759"/>
              <a:ext cx="9525" cy="9525"/>
            </a:xfrm>
            <a:custGeom>
              <a:avLst/>
              <a:gdLst>
                <a:gd name="connsiteX0" fmla="*/ 7144 w 9525"/>
                <a:gd name="connsiteY0" fmla="*/ 11143 h 9525"/>
                <a:gd name="connsiteX1" fmla="*/ 10954 w 9525"/>
                <a:gd name="connsiteY1" fmla="*/ 11143 h 9525"/>
                <a:gd name="connsiteX2" fmla="*/ 7144 w 9525"/>
                <a:gd name="connsiteY2" fmla="*/ 11143 h 9525"/>
              </a:gdLst>
              <a:ahLst/>
              <a:cxnLst>
                <a:cxn ang="0">
                  <a:pos x="connsiteX0" y="connsiteY0"/>
                </a:cxn>
                <a:cxn ang="0">
                  <a:pos x="connsiteX1" y="connsiteY1"/>
                </a:cxn>
                <a:cxn ang="0">
                  <a:pos x="connsiteX2" y="connsiteY2"/>
                </a:cxn>
              </a:cxnLst>
              <a:rect l="l" t="t" r="r" b="b"/>
              <a:pathLst>
                <a:path w="9525" h="9525">
                  <a:moveTo>
                    <a:pt x="7144" y="11143"/>
                  </a:moveTo>
                  <a:lnTo>
                    <a:pt x="10954" y="11143"/>
                  </a:lnTo>
                  <a:cubicBezTo>
                    <a:pt x="12859" y="7333"/>
                    <a:pt x="10001" y="4476"/>
                    <a:pt x="7144" y="11143"/>
                  </a:cubicBezTo>
                  <a:close/>
                </a:path>
              </a:pathLst>
            </a:custGeom>
            <a:grpFill/>
            <a:ln w="9525" cap="flat">
              <a:noFill/>
              <a:prstDash val="solid"/>
              <a:miter/>
            </a:ln>
          </p:spPr>
          <p:txBody>
            <a:bodyPr rtlCol="0" anchor="ctr"/>
            <a:lstStyle/>
            <a:p>
              <a:endParaRPr lang="en-US">
                <a:solidFill>
                  <a:prstClr val="black"/>
                </a:solidFill>
              </a:endParaRPr>
            </a:p>
          </p:txBody>
        </p:sp>
        <p:sp>
          <p:nvSpPr>
            <p:cNvPr id="698" name="Freeform: Shape 697">
              <a:extLst>
                <a:ext uri="{FF2B5EF4-FFF2-40B4-BE49-F238E27FC236}">
                  <a16:creationId xmlns:a16="http://schemas.microsoft.com/office/drawing/2014/main" xmlns="" id="{9680F079-610A-4EE6-9321-B9CF70256402}"/>
                </a:ext>
              </a:extLst>
            </p:cNvPr>
            <p:cNvSpPr/>
            <p:nvPr/>
          </p:nvSpPr>
          <p:spPr>
            <a:xfrm>
              <a:off x="7529036" y="1274921"/>
              <a:ext cx="19050" cy="19050"/>
            </a:xfrm>
            <a:custGeom>
              <a:avLst/>
              <a:gdLst>
                <a:gd name="connsiteX0" fmla="*/ 19526 w 19050"/>
                <a:gd name="connsiteY0" fmla="*/ 7144 h 19050"/>
                <a:gd name="connsiteX1" fmla="*/ 7144 w 19050"/>
                <a:gd name="connsiteY1" fmla="*/ 11906 h 19050"/>
                <a:gd name="connsiteX2" fmla="*/ 19526 w 19050"/>
                <a:gd name="connsiteY2" fmla="*/ 7144 h 19050"/>
              </a:gdLst>
              <a:ahLst/>
              <a:cxnLst>
                <a:cxn ang="0">
                  <a:pos x="connsiteX0" y="connsiteY0"/>
                </a:cxn>
                <a:cxn ang="0">
                  <a:pos x="connsiteX1" y="connsiteY1"/>
                </a:cxn>
                <a:cxn ang="0">
                  <a:pos x="connsiteX2" y="connsiteY2"/>
                </a:cxn>
              </a:cxnLst>
              <a:rect l="l" t="t" r="r" b="b"/>
              <a:pathLst>
                <a:path w="19050" h="19050">
                  <a:moveTo>
                    <a:pt x="19526" y="7144"/>
                  </a:moveTo>
                  <a:cubicBezTo>
                    <a:pt x="16669" y="7144"/>
                    <a:pt x="10001" y="9049"/>
                    <a:pt x="7144" y="11906"/>
                  </a:cubicBezTo>
                  <a:cubicBezTo>
                    <a:pt x="11906" y="10001"/>
                    <a:pt x="16669" y="8096"/>
                    <a:pt x="19526" y="7144"/>
                  </a:cubicBezTo>
                  <a:close/>
                </a:path>
              </a:pathLst>
            </a:custGeom>
            <a:grpFill/>
            <a:ln w="9525" cap="flat">
              <a:noFill/>
              <a:prstDash val="solid"/>
              <a:miter/>
            </a:ln>
          </p:spPr>
          <p:txBody>
            <a:bodyPr rtlCol="0" anchor="ctr"/>
            <a:lstStyle/>
            <a:p>
              <a:endParaRPr lang="en-US">
                <a:solidFill>
                  <a:prstClr val="black"/>
                </a:solidFill>
              </a:endParaRPr>
            </a:p>
          </p:txBody>
        </p:sp>
        <p:sp>
          <p:nvSpPr>
            <p:cNvPr id="699" name="Freeform: Shape 698">
              <a:extLst>
                <a:ext uri="{FF2B5EF4-FFF2-40B4-BE49-F238E27FC236}">
                  <a16:creationId xmlns:a16="http://schemas.microsoft.com/office/drawing/2014/main" xmlns="" id="{35E13680-CC7D-4BEE-BDC0-89931FAFC2A6}"/>
                </a:ext>
              </a:extLst>
            </p:cNvPr>
            <p:cNvSpPr/>
            <p:nvPr/>
          </p:nvSpPr>
          <p:spPr>
            <a:xfrm>
              <a:off x="6879322" y="1084639"/>
              <a:ext cx="19050" cy="9525"/>
            </a:xfrm>
            <a:custGeom>
              <a:avLst/>
              <a:gdLst>
                <a:gd name="connsiteX0" fmla="*/ 9158 w 19050"/>
                <a:gd name="connsiteY0" fmla="*/ 7878 h 9525"/>
                <a:gd name="connsiteX1" fmla="*/ 9158 w 19050"/>
                <a:gd name="connsiteY1" fmla="*/ 7878 h 9525"/>
              </a:gdLst>
              <a:ahLst/>
              <a:cxnLst>
                <a:cxn ang="0">
                  <a:pos x="connsiteX0" y="connsiteY0"/>
                </a:cxn>
                <a:cxn ang="0">
                  <a:pos x="connsiteX1" y="connsiteY1"/>
                </a:cxn>
              </a:cxnLst>
              <a:rect l="l" t="t" r="r" b="b"/>
              <a:pathLst>
                <a:path w="19050" h="9525">
                  <a:moveTo>
                    <a:pt x="9158" y="7878"/>
                  </a:moveTo>
                  <a:cubicBezTo>
                    <a:pt x="18683" y="11688"/>
                    <a:pt x="1538" y="5021"/>
                    <a:pt x="9158" y="7878"/>
                  </a:cubicBezTo>
                  <a:close/>
                </a:path>
              </a:pathLst>
            </a:custGeom>
            <a:grpFill/>
            <a:ln w="9525" cap="flat">
              <a:noFill/>
              <a:prstDash val="solid"/>
              <a:miter/>
            </a:ln>
          </p:spPr>
          <p:txBody>
            <a:bodyPr rtlCol="0" anchor="ctr"/>
            <a:lstStyle/>
            <a:p>
              <a:endParaRPr lang="en-US">
                <a:solidFill>
                  <a:prstClr val="black"/>
                </a:solidFill>
              </a:endParaRPr>
            </a:p>
          </p:txBody>
        </p:sp>
        <p:sp>
          <p:nvSpPr>
            <p:cNvPr id="700" name="Freeform: Shape 699">
              <a:extLst>
                <a:ext uri="{FF2B5EF4-FFF2-40B4-BE49-F238E27FC236}">
                  <a16:creationId xmlns:a16="http://schemas.microsoft.com/office/drawing/2014/main" xmlns="" id="{83A24C1A-069C-4F95-AB2A-7FD90BD1A992}"/>
                </a:ext>
              </a:extLst>
            </p:cNvPr>
            <p:cNvSpPr/>
            <p:nvPr/>
          </p:nvSpPr>
          <p:spPr>
            <a:xfrm>
              <a:off x="7459504" y="197855"/>
              <a:ext cx="9525" cy="9525"/>
            </a:xfrm>
            <a:custGeom>
              <a:avLst/>
              <a:gdLst>
                <a:gd name="connsiteX0" fmla="*/ 7144 w 9525"/>
                <a:gd name="connsiteY0" fmla="*/ 8837 h 9525"/>
                <a:gd name="connsiteX1" fmla="*/ 7144 w 9525"/>
                <a:gd name="connsiteY1" fmla="*/ 8837 h 9525"/>
              </a:gdLst>
              <a:ahLst/>
              <a:cxnLst>
                <a:cxn ang="0">
                  <a:pos x="connsiteX0" y="connsiteY0"/>
                </a:cxn>
                <a:cxn ang="0">
                  <a:pos x="connsiteX1" y="connsiteY1"/>
                </a:cxn>
              </a:cxnLst>
              <a:rect l="l" t="t" r="r" b="b"/>
              <a:pathLst>
                <a:path w="9525" h="9525">
                  <a:moveTo>
                    <a:pt x="7144" y="8837"/>
                  </a:moveTo>
                  <a:cubicBezTo>
                    <a:pt x="8096" y="5027"/>
                    <a:pt x="7144" y="8837"/>
                    <a:pt x="7144" y="8837"/>
                  </a:cubicBezTo>
                  <a:close/>
                </a:path>
              </a:pathLst>
            </a:custGeom>
            <a:grpFill/>
            <a:ln w="9525" cap="flat">
              <a:noFill/>
              <a:prstDash val="solid"/>
              <a:miter/>
            </a:ln>
          </p:spPr>
          <p:txBody>
            <a:bodyPr rtlCol="0" anchor="ctr"/>
            <a:lstStyle/>
            <a:p>
              <a:endParaRPr lang="en-US">
                <a:solidFill>
                  <a:prstClr val="black"/>
                </a:solidFill>
              </a:endParaRPr>
            </a:p>
          </p:txBody>
        </p:sp>
        <p:sp>
          <p:nvSpPr>
            <p:cNvPr id="701" name="Freeform: Shape 700">
              <a:extLst>
                <a:ext uri="{FF2B5EF4-FFF2-40B4-BE49-F238E27FC236}">
                  <a16:creationId xmlns:a16="http://schemas.microsoft.com/office/drawing/2014/main" xmlns="" id="{AE1742DA-DBC0-4B76-944A-57FF8C2E326A}"/>
                </a:ext>
              </a:extLst>
            </p:cNvPr>
            <p:cNvSpPr/>
            <p:nvPr/>
          </p:nvSpPr>
          <p:spPr>
            <a:xfrm>
              <a:off x="7455254" y="192881"/>
              <a:ext cx="9525" cy="19050"/>
            </a:xfrm>
            <a:custGeom>
              <a:avLst/>
              <a:gdLst>
                <a:gd name="connsiteX0" fmla="*/ 9488 w 9525"/>
                <a:gd name="connsiteY0" fmla="*/ 7144 h 19050"/>
                <a:gd name="connsiteX1" fmla="*/ 9488 w 9525"/>
                <a:gd name="connsiteY1" fmla="*/ 7144 h 19050"/>
              </a:gdLst>
              <a:ahLst/>
              <a:cxnLst>
                <a:cxn ang="0">
                  <a:pos x="connsiteX0" y="connsiteY0"/>
                </a:cxn>
                <a:cxn ang="0">
                  <a:pos x="connsiteX1" y="connsiteY1"/>
                </a:cxn>
              </a:cxnLst>
              <a:rect l="l" t="t" r="r" b="b"/>
              <a:pathLst>
                <a:path w="9525" h="19050">
                  <a:moveTo>
                    <a:pt x="9488" y="7144"/>
                  </a:moveTo>
                  <a:cubicBezTo>
                    <a:pt x="4726" y="15716"/>
                    <a:pt x="8536" y="11906"/>
                    <a:pt x="9488" y="7144"/>
                  </a:cubicBezTo>
                  <a:close/>
                </a:path>
              </a:pathLst>
            </a:custGeom>
            <a:grpFill/>
            <a:ln w="9525" cap="flat">
              <a:noFill/>
              <a:prstDash val="solid"/>
              <a:miter/>
            </a:ln>
          </p:spPr>
          <p:txBody>
            <a:bodyPr rtlCol="0" anchor="ctr"/>
            <a:lstStyle/>
            <a:p>
              <a:endParaRPr lang="en-US">
                <a:solidFill>
                  <a:prstClr val="black"/>
                </a:solidFill>
              </a:endParaRPr>
            </a:p>
          </p:txBody>
        </p:sp>
        <p:sp>
          <p:nvSpPr>
            <p:cNvPr id="702" name="Freeform: Shape 701">
              <a:extLst>
                <a:ext uri="{FF2B5EF4-FFF2-40B4-BE49-F238E27FC236}">
                  <a16:creationId xmlns:a16="http://schemas.microsoft.com/office/drawing/2014/main" xmlns="" id="{9010F611-C7D0-4091-B72D-46ABCC0FE7E3}"/>
                </a:ext>
              </a:extLst>
            </p:cNvPr>
            <p:cNvSpPr/>
            <p:nvPr/>
          </p:nvSpPr>
          <p:spPr>
            <a:xfrm>
              <a:off x="7415689" y="18145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03" name="Freeform: Shape 702">
              <a:extLst>
                <a:ext uri="{FF2B5EF4-FFF2-40B4-BE49-F238E27FC236}">
                  <a16:creationId xmlns:a16="http://schemas.microsoft.com/office/drawing/2014/main" xmlns="" id="{459E210F-9A93-4B0E-B3AA-E2641947763A}"/>
                </a:ext>
              </a:extLst>
            </p:cNvPr>
            <p:cNvSpPr/>
            <p:nvPr/>
          </p:nvSpPr>
          <p:spPr>
            <a:xfrm>
              <a:off x="7389019" y="17668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7144"/>
                    <a:pt x="8096" y="7144"/>
                    <a:pt x="7144" y="7144"/>
                  </a:cubicBezTo>
                  <a:cubicBezTo>
                    <a:pt x="8096"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04" name="Freeform: Shape 703">
              <a:extLst>
                <a:ext uri="{FF2B5EF4-FFF2-40B4-BE49-F238E27FC236}">
                  <a16:creationId xmlns:a16="http://schemas.microsoft.com/office/drawing/2014/main" xmlns="" id="{A6320669-8615-4A7E-A6F4-CAFD5861547E}"/>
                </a:ext>
              </a:extLst>
            </p:cNvPr>
            <p:cNvSpPr/>
            <p:nvPr/>
          </p:nvSpPr>
          <p:spPr>
            <a:xfrm>
              <a:off x="7385209" y="17287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05" name="Freeform: Shape 704">
              <a:extLst>
                <a:ext uri="{FF2B5EF4-FFF2-40B4-BE49-F238E27FC236}">
                  <a16:creationId xmlns:a16="http://schemas.microsoft.com/office/drawing/2014/main" xmlns="" id="{D5D1A7E8-C8F7-4944-B60D-CE372212A10F}"/>
                </a:ext>
              </a:extLst>
            </p:cNvPr>
            <p:cNvSpPr/>
            <p:nvPr/>
          </p:nvSpPr>
          <p:spPr>
            <a:xfrm>
              <a:off x="7414736" y="180498"/>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lnTo>
                    <a:pt x="7144" y="7144"/>
                  </a:lnTo>
                  <a:cubicBezTo>
                    <a:pt x="7144" y="8096"/>
                    <a:pt x="8096" y="8096"/>
                    <a:pt x="8096" y="8096"/>
                  </a:cubicBezTo>
                  <a:close/>
                </a:path>
              </a:pathLst>
            </a:custGeom>
            <a:grpFill/>
            <a:ln w="9525" cap="flat">
              <a:noFill/>
              <a:prstDash val="solid"/>
              <a:miter/>
            </a:ln>
          </p:spPr>
          <p:txBody>
            <a:bodyPr rtlCol="0" anchor="ctr"/>
            <a:lstStyle/>
            <a:p>
              <a:endParaRPr lang="en-US">
                <a:solidFill>
                  <a:prstClr val="black"/>
                </a:solidFill>
              </a:endParaRPr>
            </a:p>
          </p:txBody>
        </p:sp>
        <p:sp>
          <p:nvSpPr>
            <p:cNvPr id="706" name="Freeform: Shape 705">
              <a:extLst>
                <a:ext uri="{FF2B5EF4-FFF2-40B4-BE49-F238E27FC236}">
                  <a16:creationId xmlns:a16="http://schemas.microsoft.com/office/drawing/2014/main" xmlns="" id="{DBEE0D55-3815-4F2A-AA8F-6C0035DBFEF2}"/>
                </a:ext>
              </a:extLst>
            </p:cNvPr>
            <p:cNvSpPr/>
            <p:nvPr/>
          </p:nvSpPr>
          <p:spPr>
            <a:xfrm>
              <a:off x="7449979" y="199125"/>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8096" y="7567"/>
                    <a:pt x="8096"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707" name="Freeform: Shape 706">
              <a:extLst>
                <a:ext uri="{FF2B5EF4-FFF2-40B4-BE49-F238E27FC236}">
                  <a16:creationId xmlns:a16="http://schemas.microsoft.com/office/drawing/2014/main" xmlns="" id="{8088A572-C462-4BC7-B4DC-5EDBAFDACB86}"/>
                </a:ext>
              </a:extLst>
            </p:cNvPr>
            <p:cNvSpPr/>
            <p:nvPr/>
          </p:nvSpPr>
          <p:spPr>
            <a:xfrm>
              <a:off x="7427119" y="179228"/>
              <a:ext cx="9525" cy="9525"/>
            </a:xfrm>
            <a:custGeom>
              <a:avLst/>
              <a:gdLst>
                <a:gd name="connsiteX0" fmla="*/ 7144 w 9525"/>
                <a:gd name="connsiteY0" fmla="*/ 8414 h 9525"/>
                <a:gd name="connsiteX1" fmla="*/ 7144 w 9525"/>
                <a:gd name="connsiteY1" fmla="*/ 8414 h 9525"/>
              </a:gdLst>
              <a:ahLst/>
              <a:cxnLst>
                <a:cxn ang="0">
                  <a:pos x="connsiteX0" y="connsiteY0"/>
                </a:cxn>
                <a:cxn ang="0">
                  <a:pos x="connsiteX1" y="connsiteY1"/>
                </a:cxn>
              </a:cxnLst>
              <a:rect l="l" t="t" r="r" b="b"/>
              <a:pathLst>
                <a:path w="9525" h="9525">
                  <a:moveTo>
                    <a:pt x="7144" y="8414"/>
                  </a:moveTo>
                  <a:cubicBezTo>
                    <a:pt x="8096" y="8414"/>
                    <a:pt x="9049" y="5556"/>
                    <a:pt x="7144" y="8414"/>
                  </a:cubicBezTo>
                  <a:close/>
                </a:path>
              </a:pathLst>
            </a:custGeom>
            <a:grpFill/>
            <a:ln w="9525" cap="flat">
              <a:noFill/>
              <a:prstDash val="solid"/>
              <a:miter/>
            </a:ln>
          </p:spPr>
          <p:txBody>
            <a:bodyPr rtlCol="0" anchor="ctr"/>
            <a:lstStyle/>
            <a:p>
              <a:endParaRPr lang="en-US">
                <a:solidFill>
                  <a:prstClr val="black"/>
                </a:solidFill>
              </a:endParaRPr>
            </a:p>
          </p:txBody>
        </p:sp>
        <p:sp>
          <p:nvSpPr>
            <p:cNvPr id="708" name="Freeform: Shape 707">
              <a:extLst>
                <a:ext uri="{FF2B5EF4-FFF2-40B4-BE49-F238E27FC236}">
                  <a16:creationId xmlns:a16="http://schemas.microsoft.com/office/drawing/2014/main" xmlns="" id="{B4EEC4D3-9BB7-430A-B831-568C857C88F5}"/>
                </a:ext>
              </a:extLst>
            </p:cNvPr>
            <p:cNvSpPr/>
            <p:nvPr/>
          </p:nvSpPr>
          <p:spPr>
            <a:xfrm>
              <a:off x="7436220" y="181451"/>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7144"/>
                    <a:pt x="6615" y="13811"/>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709" name="Freeform: Shape 708">
              <a:extLst>
                <a:ext uri="{FF2B5EF4-FFF2-40B4-BE49-F238E27FC236}">
                  <a16:creationId xmlns:a16="http://schemas.microsoft.com/office/drawing/2014/main" xmlns="" id="{A0BE4888-EF3F-4906-B4F6-1F6398993B2E}"/>
                </a:ext>
              </a:extLst>
            </p:cNvPr>
            <p:cNvSpPr/>
            <p:nvPr/>
          </p:nvSpPr>
          <p:spPr>
            <a:xfrm>
              <a:off x="7449979" y="18811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710" name="Freeform: Shape 709">
              <a:extLst>
                <a:ext uri="{FF2B5EF4-FFF2-40B4-BE49-F238E27FC236}">
                  <a16:creationId xmlns:a16="http://schemas.microsoft.com/office/drawing/2014/main" xmlns="" id="{91704A19-9400-4441-AE69-7662823DB52B}"/>
                </a:ext>
              </a:extLst>
            </p:cNvPr>
            <p:cNvSpPr/>
            <p:nvPr/>
          </p:nvSpPr>
          <p:spPr>
            <a:xfrm>
              <a:off x="7421404" y="178593"/>
              <a:ext cx="9525" cy="9525"/>
            </a:xfrm>
            <a:custGeom>
              <a:avLst/>
              <a:gdLst>
                <a:gd name="connsiteX0" fmla="*/ 7144 w 9525"/>
                <a:gd name="connsiteY0" fmla="*/ 8096 h 9525"/>
                <a:gd name="connsiteX1" fmla="*/ 7144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7144" y="8096"/>
                    <a:pt x="7144" y="7144"/>
                    <a:pt x="7144" y="7144"/>
                  </a:cubicBezTo>
                  <a:cubicBezTo>
                    <a:pt x="7144" y="7144"/>
                    <a:pt x="7144" y="7144"/>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711" name="Freeform: Shape 710">
              <a:extLst>
                <a:ext uri="{FF2B5EF4-FFF2-40B4-BE49-F238E27FC236}">
                  <a16:creationId xmlns:a16="http://schemas.microsoft.com/office/drawing/2014/main" xmlns="" id="{D0CF565E-5536-412D-ABDF-E55C9144F339}"/>
                </a:ext>
              </a:extLst>
            </p:cNvPr>
            <p:cNvSpPr/>
            <p:nvPr/>
          </p:nvSpPr>
          <p:spPr>
            <a:xfrm>
              <a:off x="7171849" y="19573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12" name="Freeform: Shape 711">
              <a:extLst>
                <a:ext uri="{FF2B5EF4-FFF2-40B4-BE49-F238E27FC236}">
                  <a16:creationId xmlns:a16="http://schemas.microsoft.com/office/drawing/2014/main" xmlns="" id="{F0FE3557-658C-44C4-926D-5166DB33F749}"/>
                </a:ext>
              </a:extLst>
            </p:cNvPr>
            <p:cNvSpPr/>
            <p:nvPr/>
          </p:nvSpPr>
          <p:spPr>
            <a:xfrm>
              <a:off x="7160419" y="180710"/>
              <a:ext cx="9525" cy="9525"/>
            </a:xfrm>
            <a:custGeom>
              <a:avLst/>
              <a:gdLst>
                <a:gd name="connsiteX0" fmla="*/ 7144 w 9525"/>
                <a:gd name="connsiteY0" fmla="*/ 8837 h 9525"/>
                <a:gd name="connsiteX1" fmla="*/ 7144 w 9525"/>
                <a:gd name="connsiteY1" fmla="*/ 8837 h 9525"/>
              </a:gdLst>
              <a:ahLst/>
              <a:cxnLst>
                <a:cxn ang="0">
                  <a:pos x="connsiteX0" y="connsiteY0"/>
                </a:cxn>
                <a:cxn ang="0">
                  <a:pos x="connsiteX1" y="connsiteY1"/>
                </a:cxn>
              </a:cxnLst>
              <a:rect l="l" t="t" r="r" b="b"/>
              <a:pathLst>
                <a:path w="9525" h="9525">
                  <a:moveTo>
                    <a:pt x="7144" y="8837"/>
                  </a:moveTo>
                  <a:cubicBezTo>
                    <a:pt x="7144" y="8837"/>
                    <a:pt x="7144" y="5027"/>
                    <a:pt x="7144" y="8837"/>
                  </a:cubicBezTo>
                  <a:close/>
                </a:path>
              </a:pathLst>
            </a:custGeom>
            <a:grpFill/>
            <a:ln w="9525" cap="flat">
              <a:noFill/>
              <a:prstDash val="solid"/>
              <a:miter/>
            </a:ln>
          </p:spPr>
          <p:txBody>
            <a:bodyPr rtlCol="0" anchor="ctr"/>
            <a:lstStyle/>
            <a:p>
              <a:endParaRPr lang="en-US">
                <a:solidFill>
                  <a:prstClr val="black"/>
                </a:solidFill>
              </a:endParaRPr>
            </a:p>
          </p:txBody>
        </p:sp>
        <p:sp>
          <p:nvSpPr>
            <p:cNvPr id="713" name="Freeform: Shape 712">
              <a:extLst>
                <a:ext uri="{FF2B5EF4-FFF2-40B4-BE49-F238E27FC236}">
                  <a16:creationId xmlns:a16="http://schemas.microsoft.com/office/drawing/2014/main" xmlns="" id="{A7C0B374-99C2-4154-8EE9-7AA73E6E7127}"/>
                </a:ext>
              </a:extLst>
            </p:cNvPr>
            <p:cNvSpPr/>
            <p:nvPr/>
          </p:nvSpPr>
          <p:spPr>
            <a:xfrm>
              <a:off x="7377589" y="168354"/>
              <a:ext cx="9525" cy="9525"/>
            </a:xfrm>
            <a:custGeom>
              <a:avLst/>
              <a:gdLst>
                <a:gd name="connsiteX0" fmla="*/ 7144 w 9525"/>
                <a:gd name="connsiteY0" fmla="*/ 7858 h 9525"/>
                <a:gd name="connsiteX1" fmla="*/ 7144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lnTo>
                    <a:pt x="7144" y="7858"/>
                  </a:lnTo>
                  <a:cubicBezTo>
                    <a:pt x="7144" y="6906"/>
                    <a:pt x="7144"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714" name="Freeform: Shape 713">
              <a:extLst>
                <a:ext uri="{FF2B5EF4-FFF2-40B4-BE49-F238E27FC236}">
                  <a16:creationId xmlns:a16="http://schemas.microsoft.com/office/drawing/2014/main" xmlns="" id="{0F7A042F-21E3-4956-8703-B1BBAF75FF2E}"/>
                </a:ext>
              </a:extLst>
            </p:cNvPr>
            <p:cNvSpPr/>
            <p:nvPr/>
          </p:nvSpPr>
          <p:spPr>
            <a:xfrm>
              <a:off x="7299766" y="166211"/>
              <a:ext cx="9525" cy="19050"/>
            </a:xfrm>
            <a:custGeom>
              <a:avLst/>
              <a:gdLst>
                <a:gd name="connsiteX0" fmla="*/ 7815 w 9525"/>
                <a:gd name="connsiteY0" fmla="*/ 7144 h 19050"/>
                <a:gd name="connsiteX1" fmla="*/ 7815 w 9525"/>
                <a:gd name="connsiteY1" fmla="*/ 12859 h 19050"/>
                <a:gd name="connsiteX2" fmla="*/ 7815 w 9525"/>
                <a:gd name="connsiteY2" fmla="*/ 7144 h 19050"/>
              </a:gdLst>
              <a:ahLst/>
              <a:cxnLst>
                <a:cxn ang="0">
                  <a:pos x="connsiteX0" y="connsiteY0"/>
                </a:cxn>
                <a:cxn ang="0">
                  <a:pos x="connsiteX1" y="connsiteY1"/>
                </a:cxn>
                <a:cxn ang="0">
                  <a:pos x="connsiteX2" y="connsiteY2"/>
                </a:cxn>
              </a:cxnLst>
              <a:rect l="l" t="t" r="r" b="b"/>
              <a:pathLst>
                <a:path w="9525" h="19050">
                  <a:moveTo>
                    <a:pt x="7815" y="7144"/>
                  </a:moveTo>
                  <a:cubicBezTo>
                    <a:pt x="8767" y="10001"/>
                    <a:pt x="5909" y="10001"/>
                    <a:pt x="7815" y="12859"/>
                  </a:cubicBezTo>
                  <a:cubicBezTo>
                    <a:pt x="7815" y="12859"/>
                    <a:pt x="8767" y="9049"/>
                    <a:pt x="7815" y="7144"/>
                  </a:cubicBezTo>
                  <a:close/>
                </a:path>
              </a:pathLst>
            </a:custGeom>
            <a:grpFill/>
            <a:ln w="9525" cap="flat">
              <a:noFill/>
              <a:prstDash val="solid"/>
              <a:miter/>
            </a:ln>
          </p:spPr>
          <p:txBody>
            <a:bodyPr rtlCol="0" anchor="ctr"/>
            <a:lstStyle/>
            <a:p>
              <a:endParaRPr lang="en-US">
                <a:solidFill>
                  <a:prstClr val="black"/>
                </a:solidFill>
              </a:endParaRPr>
            </a:p>
          </p:txBody>
        </p:sp>
        <p:sp>
          <p:nvSpPr>
            <p:cNvPr id="715" name="Freeform: Shape 714">
              <a:extLst>
                <a:ext uri="{FF2B5EF4-FFF2-40B4-BE49-F238E27FC236}">
                  <a16:creationId xmlns:a16="http://schemas.microsoft.com/office/drawing/2014/main" xmlns="" id="{B14B329B-CC32-4F2D-BB28-0246B53C2356}"/>
                </a:ext>
              </a:extLst>
            </p:cNvPr>
            <p:cNvSpPr/>
            <p:nvPr/>
          </p:nvSpPr>
          <p:spPr>
            <a:xfrm>
              <a:off x="7449979" y="19954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16" name="Freeform: Shape 715">
              <a:extLst>
                <a:ext uri="{FF2B5EF4-FFF2-40B4-BE49-F238E27FC236}">
                  <a16:creationId xmlns:a16="http://schemas.microsoft.com/office/drawing/2014/main" xmlns="" id="{B9C08DE0-B2CA-4179-9A6E-3430CE5157F0}"/>
                </a:ext>
              </a:extLst>
            </p:cNvPr>
            <p:cNvSpPr/>
            <p:nvPr/>
          </p:nvSpPr>
          <p:spPr>
            <a:xfrm>
              <a:off x="7300436" y="17287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17" name="Freeform: Shape 716">
              <a:extLst>
                <a:ext uri="{FF2B5EF4-FFF2-40B4-BE49-F238E27FC236}">
                  <a16:creationId xmlns:a16="http://schemas.microsoft.com/office/drawing/2014/main" xmlns="" id="{AE4C03CB-25AA-40DC-98F8-F0428D20F60F}"/>
                </a:ext>
              </a:extLst>
            </p:cNvPr>
            <p:cNvSpPr/>
            <p:nvPr/>
          </p:nvSpPr>
          <p:spPr>
            <a:xfrm>
              <a:off x="7357586" y="169068"/>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8096"/>
                  </a:cubicBez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18" name="Freeform: Shape 717">
              <a:extLst>
                <a:ext uri="{FF2B5EF4-FFF2-40B4-BE49-F238E27FC236}">
                  <a16:creationId xmlns:a16="http://schemas.microsoft.com/office/drawing/2014/main" xmlns="" id="{67068892-5EA7-4A47-BB44-86B48FF53338}"/>
                </a:ext>
              </a:extLst>
            </p:cNvPr>
            <p:cNvSpPr/>
            <p:nvPr/>
          </p:nvSpPr>
          <p:spPr>
            <a:xfrm>
              <a:off x="7371874" y="17383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19" name="Freeform: Shape 718">
              <a:extLst>
                <a:ext uri="{FF2B5EF4-FFF2-40B4-BE49-F238E27FC236}">
                  <a16:creationId xmlns:a16="http://schemas.microsoft.com/office/drawing/2014/main" xmlns="" id="{DAEB6C44-1658-49BB-9E5A-9BCFCD57A5A5}"/>
                </a:ext>
              </a:extLst>
            </p:cNvPr>
            <p:cNvSpPr/>
            <p:nvPr/>
          </p:nvSpPr>
          <p:spPr>
            <a:xfrm>
              <a:off x="7349691" y="171376"/>
              <a:ext cx="9525" cy="9525"/>
            </a:xfrm>
            <a:custGeom>
              <a:avLst/>
              <a:gdLst>
                <a:gd name="connsiteX0" fmla="*/ 7419 w 9525"/>
                <a:gd name="connsiteY0" fmla="*/ 7694 h 9525"/>
                <a:gd name="connsiteX1" fmla="*/ 7419 w 9525"/>
                <a:gd name="connsiteY1" fmla="*/ 7694 h 9525"/>
              </a:gdLst>
              <a:ahLst/>
              <a:cxnLst>
                <a:cxn ang="0">
                  <a:pos x="connsiteX0" y="connsiteY0"/>
                </a:cxn>
                <a:cxn ang="0">
                  <a:pos x="connsiteX1" y="connsiteY1"/>
                </a:cxn>
              </a:cxnLst>
              <a:rect l="l" t="t" r="r" b="b"/>
              <a:pathLst>
                <a:path w="9525" h="9525">
                  <a:moveTo>
                    <a:pt x="7419" y="7694"/>
                  </a:moveTo>
                  <a:cubicBezTo>
                    <a:pt x="6466" y="5789"/>
                    <a:pt x="8371" y="9599"/>
                    <a:pt x="7419" y="7694"/>
                  </a:cubicBezTo>
                  <a:close/>
                </a:path>
              </a:pathLst>
            </a:custGeom>
            <a:grpFill/>
            <a:ln w="9525" cap="flat">
              <a:noFill/>
              <a:prstDash val="solid"/>
              <a:miter/>
            </a:ln>
          </p:spPr>
          <p:txBody>
            <a:bodyPr rtlCol="0" anchor="ctr"/>
            <a:lstStyle/>
            <a:p>
              <a:endParaRPr lang="en-US">
                <a:solidFill>
                  <a:prstClr val="black"/>
                </a:solidFill>
              </a:endParaRPr>
            </a:p>
          </p:txBody>
        </p:sp>
        <p:sp>
          <p:nvSpPr>
            <p:cNvPr id="720" name="Freeform: Shape 719">
              <a:extLst>
                <a:ext uri="{FF2B5EF4-FFF2-40B4-BE49-F238E27FC236}">
                  <a16:creationId xmlns:a16="http://schemas.microsoft.com/office/drawing/2014/main" xmlns="" id="{0B987E61-8072-4AAD-BDED-317785C4C82D}"/>
                </a:ext>
              </a:extLst>
            </p:cNvPr>
            <p:cNvSpPr/>
            <p:nvPr/>
          </p:nvSpPr>
          <p:spPr>
            <a:xfrm>
              <a:off x="7342346" y="17192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21" name="Freeform: Shape 720">
              <a:extLst>
                <a:ext uri="{FF2B5EF4-FFF2-40B4-BE49-F238E27FC236}">
                  <a16:creationId xmlns:a16="http://schemas.microsoft.com/office/drawing/2014/main" xmlns="" id="{3BA196E6-B740-4E9B-8CAE-DBD3B2E0DA63}"/>
                </a:ext>
              </a:extLst>
            </p:cNvPr>
            <p:cNvSpPr/>
            <p:nvPr/>
          </p:nvSpPr>
          <p:spPr>
            <a:xfrm>
              <a:off x="7193518" y="190023"/>
              <a:ext cx="9525" cy="9525"/>
            </a:xfrm>
            <a:custGeom>
              <a:avLst/>
              <a:gdLst>
                <a:gd name="connsiteX0" fmla="*/ 8334 w 9525"/>
                <a:gd name="connsiteY0" fmla="*/ 10001 h 9525"/>
                <a:gd name="connsiteX1" fmla="*/ 7382 w 9525"/>
                <a:gd name="connsiteY1" fmla="*/ 7144 h 9525"/>
                <a:gd name="connsiteX2" fmla="*/ 8334 w 9525"/>
                <a:gd name="connsiteY2" fmla="*/ 10001 h 9525"/>
              </a:gdLst>
              <a:ahLst/>
              <a:cxnLst>
                <a:cxn ang="0">
                  <a:pos x="connsiteX0" y="connsiteY0"/>
                </a:cxn>
                <a:cxn ang="0">
                  <a:pos x="connsiteX1" y="connsiteY1"/>
                </a:cxn>
                <a:cxn ang="0">
                  <a:pos x="connsiteX2" y="connsiteY2"/>
                </a:cxn>
              </a:cxnLst>
              <a:rect l="l" t="t" r="r" b="b"/>
              <a:pathLst>
                <a:path w="9525" h="9525">
                  <a:moveTo>
                    <a:pt x="8334" y="10001"/>
                  </a:moveTo>
                  <a:cubicBezTo>
                    <a:pt x="8334" y="9049"/>
                    <a:pt x="8334" y="8096"/>
                    <a:pt x="7382" y="7144"/>
                  </a:cubicBezTo>
                  <a:cubicBezTo>
                    <a:pt x="7382" y="9049"/>
                    <a:pt x="6429" y="10001"/>
                    <a:pt x="8334" y="10001"/>
                  </a:cubicBezTo>
                  <a:close/>
                </a:path>
              </a:pathLst>
            </a:custGeom>
            <a:grpFill/>
            <a:ln w="9525" cap="flat">
              <a:noFill/>
              <a:prstDash val="solid"/>
              <a:miter/>
            </a:ln>
          </p:spPr>
          <p:txBody>
            <a:bodyPr rtlCol="0" anchor="ctr"/>
            <a:lstStyle/>
            <a:p>
              <a:endParaRPr lang="en-US">
                <a:solidFill>
                  <a:prstClr val="black"/>
                </a:solidFill>
              </a:endParaRPr>
            </a:p>
          </p:txBody>
        </p:sp>
        <p:sp>
          <p:nvSpPr>
            <p:cNvPr id="722" name="Freeform: Shape 721">
              <a:extLst>
                <a:ext uri="{FF2B5EF4-FFF2-40B4-BE49-F238E27FC236}">
                  <a16:creationId xmlns:a16="http://schemas.microsoft.com/office/drawing/2014/main" xmlns="" id="{EA1170A2-E0B1-41DB-9701-35DAF46AD3E5}"/>
                </a:ext>
              </a:extLst>
            </p:cNvPr>
            <p:cNvSpPr/>
            <p:nvPr/>
          </p:nvSpPr>
          <p:spPr>
            <a:xfrm>
              <a:off x="7449979" y="19859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10001"/>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23" name="Freeform: Shape 722">
              <a:extLst>
                <a:ext uri="{FF2B5EF4-FFF2-40B4-BE49-F238E27FC236}">
                  <a16:creationId xmlns:a16="http://schemas.microsoft.com/office/drawing/2014/main" xmlns="" id="{22622044-9C63-428B-BCBF-DECDF4D388B7}"/>
                </a:ext>
              </a:extLst>
            </p:cNvPr>
            <p:cNvSpPr/>
            <p:nvPr/>
          </p:nvSpPr>
          <p:spPr>
            <a:xfrm>
              <a:off x="7347109" y="193833"/>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lnTo>
                    <a:pt x="7144" y="7144"/>
                  </a:lnTo>
                  <a:cubicBezTo>
                    <a:pt x="7144" y="8096"/>
                    <a:pt x="8096" y="8096"/>
                    <a:pt x="8096" y="8096"/>
                  </a:cubicBezTo>
                  <a:close/>
                </a:path>
              </a:pathLst>
            </a:custGeom>
            <a:grpFill/>
            <a:ln w="9525" cap="flat">
              <a:noFill/>
              <a:prstDash val="solid"/>
              <a:miter/>
            </a:ln>
          </p:spPr>
          <p:txBody>
            <a:bodyPr rtlCol="0" anchor="ctr"/>
            <a:lstStyle/>
            <a:p>
              <a:endParaRPr lang="en-US">
                <a:solidFill>
                  <a:prstClr val="black"/>
                </a:solidFill>
              </a:endParaRPr>
            </a:p>
          </p:txBody>
        </p:sp>
        <p:sp>
          <p:nvSpPr>
            <p:cNvPr id="724" name="Freeform: Shape 723">
              <a:extLst>
                <a:ext uri="{FF2B5EF4-FFF2-40B4-BE49-F238E27FC236}">
                  <a16:creationId xmlns:a16="http://schemas.microsoft.com/office/drawing/2014/main" xmlns="" id="{412CFC69-23D6-4CE2-B64A-28FE09F073C4}"/>
                </a:ext>
              </a:extLst>
            </p:cNvPr>
            <p:cNvSpPr/>
            <p:nvPr/>
          </p:nvSpPr>
          <p:spPr>
            <a:xfrm>
              <a:off x="7249001" y="19002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25" name="Freeform: Shape 724">
              <a:extLst>
                <a:ext uri="{FF2B5EF4-FFF2-40B4-BE49-F238E27FC236}">
                  <a16:creationId xmlns:a16="http://schemas.microsoft.com/office/drawing/2014/main" xmlns="" id="{D57B4E8D-5389-458F-8033-0246CDE7DBBA}"/>
                </a:ext>
              </a:extLst>
            </p:cNvPr>
            <p:cNvSpPr/>
            <p:nvPr/>
          </p:nvSpPr>
          <p:spPr>
            <a:xfrm>
              <a:off x="7343299" y="192982"/>
              <a:ext cx="9525" cy="9525"/>
            </a:xfrm>
            <a:custGeom>
              <a:avLst/>
              <a:gdLst>
                <a:gd name="connsiteX0" fmla="*/ 7144 w 9525"/>
                <a:gd name="connsiteY0" fmla="*/ 8947 h 9525"/>
                <a:gd name="connsiteX1" fmla="*/ 7144 w 9525"/>
                <a:gd name="connsiteY1" fmla="*/ 8947 h 9525"/>
              </a:gdLst>
              <a:ahLst/>
              <a:cxnLst>
                <a:cxn ang="0">
                  <a:pos x="connsiteX0" y="connsiteY0"/>
                </a:cxn>
                <a:cxn ang="0">
                  <a:pos x="connsiteX1" y="connsiteY1"/>
                </a:cxn>
              </a:cxnLst>
              <a:rect l="l" t="t" r="r" b="b"/>
              <a:pathLst>
                <a:path w="9525" h="9525">
                  <a:moveTo>
                    <a:pt x="7144" y="8947"/>
                  </a:moveTo>
                  <a:cubicBezTo>
                    <a:pt x="7144" y="6090"/>
                    <a:pt x="7144" y="7042"/>
                    <a:pt x="7144" y="8947"/>
                  </a:cubicBezTo>
                  <a:close/>
                </a:path>
              </a:pathLst>
            </a:custGeom>
            <a:grpFill/>
            <a:ln w="9525" cap="flat">
              <a:noFill/>
              <a:prstDash val="solid"/>
              <a:miter/>
            </a:ln>
          </p:spPr>
          <p:txBody>
            <a:bodyPr rtlCol="0" anchor="ctr"/>
            <a:lstStyle/>
            <a:p>
              <a:endParaRPr lang="en-US">
                <a:solidFill>
                  <a:prstClr val="black"/>
                </a:solidFill>
              </a:endParaRPr>
            </a:p>
          </p:txBody>
        </p:sp>
        <p:sp>
          <p:nvSpPr>
            <p:cNvPr id="726" name="Freeform: Shape 725">
              <a:extLst>
                <a:ext uri="{FF2B5EF4-FFF2-40B4-BE49-F238E27FC236}">
                  <a16:creationId xmlns:a16="http://schemas.microsoft.com/office/drawing/2014/main" xmlns="" id="{38F153D3-9845-4F08-B2CB-03779AB92488}"/>
                </a:ext>
              </a:extLst>
            </p:cNvPr>
            <p:cNvSpPr/>
            <p:nvPr/>
          </p:nvSpPr>
          <p:spPr>
            <a:xfrm>
              <a:off x="7193756" y="19002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727" name="Freeform: Shape 726">
              <a:extLst>
                <a:ext uri="{FF2B5EF4-FFF2-40B4-BE49-F238E27FC236}">
                  <a16:creationId xmlns:a16="http://schemas.microsoft.com/office/drawing/2014/main" xmlns="" id="{2C565A6C-6578-44CF-859F-C418387F662B}"/>
                </a:ext>
              </a:extLst>
            </p:cNvPr>
            <p:cNvSpPr/>
            <p:nvPr/>
          </p:nvSpPr>
          <p:spPr>
            <a:xfrm>
              <a:off x="7160309" y="163353"/>
              <a:ext cx="304800" cy="47625"/>
            </a:xfrm>
            <a:custGeom>
              <a:avLst/>
              <a:gdLst>
                <a:gd name="connsiteX0" fmla="*/ 32972 w 304800"/>
                <a:gd name="connsiteY0" fmla="*/ 41434 h 47625"/>
                <a:gd name="connsiteX1" fmla="*/ 42497 w 304800"/>
                <a:gd name="connsiteY1" fmla="*/ 38576 h 47625"/>
                <a:gd name="connsiteX2" fmla="*/ 220614 w 304800"/>
                <a:gd name="connsiteY2" fmla="*/ 28099 h 47625"/>
                <a:gd name="connsiteX3" fmla="*/ 297766 w 304800"/>
                <a:gd name="connsiteY3" fmla="*/ 42386 h 47625"/>
                <a:gd name="connsiteX4" fmla="*/ 299672 w 304800"/>
                <a:gd name="connsiteY4" fmla="*/ 42386 h 47625"/>
                <a:gd name="connsiteX5" fmla="*/ 301576 w 304800"/>
                <a:gd name="connsiteY5" fmla="*/ 40481 h 47625"/>
                <a:gd name="connsiteX6" fmla="*/ 301576 w 304800"/>
                <a:gd name="connsiteY6" fmla="*/ 37624 h 47625"/>
                <a:gd name="connsiteX7" fmla="*/ 263476 w 304800"/>
                <a:gd name="connsiteY7" fmla="*/ 25241 h 47625"/>
                <a:gd name="connsiteX8" fmla="*/ 236807 w 304800"/>
                <a:gd name="connsiteY8" fmla="*/ 24289 h 47625"/>
                <a:gd name="connsiteX9" fmla="*/ 228234 w 304800"/>
                <a:gd name="connsiteY9" fmla="*/ 10001 h 47625"/>
                <a:gd name="connsiteX10" fmla="*/ 62499 w 304800"/>
                <a:gd name="connsiteY10" fmla="*/ 7144 h 47625"/>
                <a:gd name="connsiteX11" fmla="*/ 55832 w 304800"/>
                <a:gd name="connsiteY11" fmla="*/ 10001 h 47625"/>
                <a:gd name="connsiteX12" fmla="*/ 55832 w 304800"/>
                <a:gd name="connsiteY12" fmla="*/ 19526 h 47625"/>
                <a:gd name="connsiteX13" fmla="*/ 8207 w 304800"/>
                <a:gd name="connsiteY13" fmla="*/ 15716 h 47625"/>
                <a:gd name="connsiteX14" fmla="*/ 9159 w 304800"/>
                <a:gd name="connsiteY14" fmla="*/ 37624 h 47625"/>
                <a:gd name="connsiteX15" fmla="*/ 10111 w 304800"/>
                <a:gd name="connsiteY15" fmla="*/ 36671 h 47625"/>
                <a:gd name="connsiteX16" fmla="*/ 12016 w 304800"/>
                <a:gd name="connsiteY16" fmla="*/ 37624 h 47625"/>
                <a:gd name="connsiteX17" fmla="*/ 32972 w 304800"/>
                <a:gd name="connsiteY17" fmla="*/ 41434 h 47625"/>
                <a:gd name="connsiteX18" fmla="*/ 59641 w 304800"/>
                <a:gd name="connsiteY18" fmla="*/ 30956 h 47625"/>
                <a:gd name="connsiteX19" fmla="*/ 59641 w 304800"/>
                <a:gd name="connsiteY19" fmla="*/ 30956 h 47625"/>
                <a:gd name="connsiteX20" fmla="*/ 61547 w 304800"/>
                <a:gd name="connsiteY20" fmla="*/ 30956 h 47625"/>
                <a:gd name="connsiteX21" fmla="*/ 61547 w 304800"/>
                <a:gd name="connsiteY21" fmla="*/ 30956 h 47625"/>
                <a:gd name="connsiteX22" fmla="*/ 55832 w 304800"/>
                <a:gd name="connsiteY22" fmla="*/ 10954 h 47625"/>
                <a:gd name="connsiteX23" fmla="*/ 55832 w 304800"/>
                <a:gd name="connsiteY23" fmla="*/ 10954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04800" h="47625">
                  <a:moveTo>
                    <a:pt x="32972" y="41434"/>
                  </a:moveTo>
                  <a:cubicBezTo>
                    <a:pt x="42497" y="41434"/>
                    <a:pt x="37734" y="17621"/>
                    <a:pt x="42497" y="38576"/>
                  </a:cubicBezTo>
                  <a:cubicBezTo>
                    <a:pt x="37734" y="36671"/>
                    <a:pt x="218709" y="39529"/>
                    <a:pt x="220614" y="28099"/>
                  </a:cubicBezTo>
                  <a:cubicBezTo>
                    <a:pt x="218709" y="35719"/>
                    <a:pt x="300624" y="35719"/>
                    <a:pt x="297766" y="42386"/>
                  </a:cubicBezTo>
                  <a:cubicBezTo>
                    <a:pt x="300624" y="37624"/>
                    <a:pt x="301576" y="37624"/>
                    <a:pt x="299672" y="42386"/>
                  </a:cubicBezTo>
                  <a:cubicBezTo>
                    <a:pt x="297766" y="44291"/>
                    <a:pt x="307291" y="32861"/>
                    <a:pt x="301576" y="40481"/>
                  </a:cubicBezTo>
                  <a:cubicBezTo>
                    <a:pt x="300624" y="39529"/>
                    <a:pt x="300624" y="38576"/>
                    <a:pt x="301576" y="37624"/>
                  </a:cubicBezTo>
                  <a:cubicBezTo>
                    <a:pt x="302529" y="25241"/>
                    <a:pt x="263476" y="25241"/>
                    <a:pt x="263476" y="25241"/>
                  </a:cubicBezTo>
                  <a:cubicBezTo>
                    <a:pt x="247284" y="18574"/>
                    <a:pt x="247284" y="15716"/>
                    <a:pt x="236807" y="24289"/>
                  </a:cubicBezTo>
                  <a:cubicBezTo>
                    <a:pt x="232997" y="22384"/>
                    <a:pt x="232997" y="16669"/>
                    <a:pt x="228234" y="10001"/>
                  </a:cubicBezTo>
                  <a:cubicBezTo>
                    <a:pt x="227282" y="10954"/>
                    <a:pt x="61547" y="9049"/>
                    <a:pt x="62499" y="7144"/>
                  </a:cubicBezTo>
                  <a:cubicBezTo>
                    <a:pt x="58689" y="16669"/>
                    <a:pt x="60594" y="10001"/>
                    <a:pt x="55832" y="10001"/>
                  </a:cubicBezTo>
                  <a:cubicBezTo>
                    <a:pt x="56784" y="19526"/>
                    <a:pt x="57736" y="9049"/>
                    <a:pt x="55832" y="19526"/>
                  </a:cubicBezTo>
                  <a:cubicBezTo>
                    <a:pt x="54879" y="14764"/>
                    <a:pt x="12969" y="16669"/>
                    <a:pt x="8207" y="15716"/>
                  </a:cubicBezTo>
                  <a:cubicBezTo>
                    <a:pt x="5349" y="18574"/>
                    <a:pt x="9159" y="37624"/>
                    <a:pt x="9159" y="37624"/>
                  </a:cubicBezTo>
                  <a:cubicBezTo>
                    <a:pt x="10111" y="37624"/>
                    <a:pt x="12016" y="33814"/>
                    <a:pt x="10111" y="36671"/>
                  </a:cubicBezTo>
                  <a:cubicBezTo>
                    <a:pt x="11064" y="34766"/>
                    <a:pt x="12016" y="34766"/>
                    <a:pt x="12016" y="37624"/>
                  </a:cubicBezTo>
                  <a:cubicBezTo>
                    <a:pt x="19636" y="34766"/>
                    <a:pt x="28209" y="40481"/>
                    <a:pt x="32972" y="41434"/>
                  </a:cubicBezTo>
                  <a:close/>
                  <a:moveTo>
                    <a:pt x="59641" y="30956"/>
                  </a:moveTo>
                  <a:cubicBezTo>
                    <a:pt x="59641" y="30956"/>
                    <a:pt x="58689" y="31909"/>
                    <a:pt x="59641" y="30956"/>
                  </a:cubicBezTo>
                  <a:close/>
                  <a:moveTo>
                    <a:pt x="61547" y="30956"/>
                  </a:moveTo>
                  <a:cubicBezTo>
                    <a:pt x="60594" y="30004"/>
                    <a:pt x="59641" y="27146"/>
                    <a:pt x="61547" y="30956"/>
                  </a:cubicBezTo>
                  <a:close/>
                  <a:moveTo>
                    <a:pt x="55832" y="10954"/>
                  </a:moveTo>
                  <a:cubicBezTo>
                    <a:pt x="56784" y="10954"/>
                    <a:pt x="55832" y="14764"/>
                    <a:pt x="55832" y="10954"/>
                  </a:cubicBezTo>
                  <a:close/>
                </a:path>
              </a:pathLst>
            </a:custGeom>
            <a:grpFill/>
            <a:ln w="9525" cap="flat">
              <a:noFill/>
              <a:prstDash val="solid"/>
              <a:miter/>
            </a:ln>
          </p:spPr>
          <p:txBody>
            <a:bodyPr rtlCol="0" anchor="ctr"/>
            <a:lstStyle/>
            <a:p>
              <a:endParaRPr lang="en-US">
                <a:solidFill>
                  <a:prstClr val="black"/>
                </a:solidFill>
              </a:endParaRPr>
            </a:p>
          </p:txBody>
        </p:sp>
        <p:sp>
          <p:nvSpPr>
            <p:cNvPr id="728" name="Freeform: Shape 727">
              <a:extLst>
                <a:ext uri="{FF2B5EF4-FFF2-40B4-BE49-F238E27FC236}">
                  <a16:creationId xmlns:a16="http://schemas.microsoft.com/office/drawing/2014/main" xmlns="" id="{2262E627-3013-4082-9409-155D9EE4A787}"/>
                </a:ext>
              </a:extLst>
            </p:cNvPr>
            <p:cNvSpPr/>
            <p:nvPr/>
          </p:nvSpPr>
          <p:spPr>
            <a:xfrm>
              <a:off x="7208573" y="170973"/>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6615" y="8096"/>
                    <a:pt x="7567" y="9049"/>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729" name="Freeform: Shape 728">
              <a:extLst>
                <a:ext uri="{FF2B5EF4-FFF2-40B4-BE49-F238E27FC236}">
                  <a16:creationId xmlns:a16="http://schemas.microsoft.com/office/drawing/2014/main" xmlns="" id="{340D2997-2C4A-4264-A640-7C0F489513F2}"/>
                </a:ext>
              </a:extLst>
            </p:cNvPr>
            <p:cNvSpPr/>
            <p:nvPr/>
          </p:nvSpPr>
          <p:spPr>
            <a:xfrm>
              <a:off x="7415689" y="18240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30" name="Freeform: Shape 729">
              <a:extLst>
                <a:ext uri="{FF2B5EF4-FFF2-40B4-BE49-F238E27FC236}">
                  <a16:creationId xmlns:a16="http://schemas.microsoft.com/office/drawing/2014/main" xmlns="" id="{65D995DF-302D-4C1E-A7E0-A583EB3BED17}"/>
                </a:ext>
              </a:extLst>
            </p:cNvPr>
            <p:cNvSpPr/>
            <p:nvPr/>
          </p:nvSpPr>
          <p:spPr>
            <a:xfrm>
              <a:off x="7246144" y="190552"/>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7144" y="6615"/>
                    <a:pt x="7144"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731" name="Freeform: Shape 730">
              <a:extLst>
                <a:ext uri="{FF2B5EF4-FFF2-40B4-BE49-F238E27FC236}">
                  <a16:creationId xmlns:a16="http://schemas.microsoft.com/office/drawing/2014/main" xmlns="" id="{BADDDCB9-2715-4439-8AC4-A58A15C7A581}"/>
                </a:ext>
              </a:extLst>
            </p:cNvPr>
            <p:cNvSpPr/>
            <p:nvPr/>
          </p:nvSpPr>
          <p:spPr>
            <a:xfrm>
              <a:off x="7427119" y="19383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32" name="Freeform: Shape 731">
              <a:extLst>
                <a:ext uri="{FF2B5EF4-FFF2-40B4-BE49-F238E27FC236}">
                  <a16:creationId xmlns:a16="http://schemas.microsoft.com/office/drawing/2014/main" xmlns="" id="{053274A5-D293-4E3C-9B12-408D70AE2B89}"/>
                </a:ext>
              </a:extLst>
            </p:cNvPr>
            <p:cNvSpPr/>
            <p:nvPr/>
          </p:nvSpPr>
          <p:spPr>
            <a:xfrm>
              <a:off x="7431881" y="194786"/>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8096" y="8096"/>
                  </a:lnTo>
                  <a:cubicBezTo>
                    <a:pt x="8096" y="8096"/>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33" name="Freeform: Shape 732">
              <a:extLst>
                <a:ext uri="{FF2B5EF4-FFF2-40B4-BE49-F238E27FC236}">
                  <a16:creationId xmlns:a16="http://schemas.microsoft.com/office/drawing/2014/main" xmlns="" id="{592C4350-10C1-49B1-9B5E-9EA51BAAD79B}"/>
                </a:ext>
              </a:extLst>
            </p:cNvPr>
            <p:cNvSpPr/>
            <p:nvPr/>
          </p:nvSpPr>
          <p:spPr>
            <a:xfrm>
              <a:off x="7436644" y="195421"/>
              <a:ext cx="9525" cy="9525"/>
            </a:xfrm>
            <a:custGeom>
              <a:avLst/>
              <a:gdLst>
                <a:gd name="connsiteX0" fmla="*/ 7144 w 9525"/>
                <a:gd name="connsiteY0" fmla="*/ 8414 h 9525"/>
                <a:gd name="connsiteX1" fmla="*/ 7144 w 9525"/>
                <a:gd name="connsiteY1" fmla="*/ 8414 h 9525"/>
              </a:gdLst>
              <a:ahLst/>
              <a:cxnLst>
                <a:cxn ang="0">
                  <a:pos x="connsiteX0" y="connsiteY0"/>
                </a:cxn>
                <a:cxn ang="0">
                  <a:pos x="connsiteX1" y="connsiteY1"/>
                </a:cxn>
              </a:cxnLst>
              <a:rect l="l" t="t" r="r" b="b"/>
              <a:pathLst>
                <a:path w="9525" h="9525">
                  <a:moveTo>
                    <a:pt x="7144" y="8414"/>
                  </a:moveTo>
                  <a:cubicBezTo>
                    <a:pt x="7144" y="8414"/>
                    <a:pt x="7144" y="5556"/>
                    <a:pt x="7144" y="8414"/>
                  </a:cubicBezTo>
                  <a:close/>
                </a:path>
              </a:pathLst>
            </a:custGeom>
            <a:grpFill/>
            <a:ln w="9525" cap="flat">
              <a:noFill/>
              <a:prstDash val="solid"/>
              <a:miter/>
            </a:ln>
          </p:spPr>
          <p:txBody>
            <a:bodyPr rtlCol="0" anchor="ctr"/>
            <a:lstStyle/>
            <a:p>
              <a:endParaRPr lang="en-US">
                <a:solidFill>
                  <a:prstClr val="black"/>
                </a:solidFill>
              </a:endParaRPr>
            </a:p>
          </p:txBody>
        </p:sp>
        <p:sp>
          <p:nvSpPr>
            <p:cNvPr id="734" name="Freeform: Shape 733">
              <a:extLst>
                <a:ext uri="{FF2B5EF4-FFF2-40B4-BE49-F238E27FC236}">
                  <a16:creationId xmlns:a16="http://schemas.microsoft.com/office/drawing/2014/main" xmlns="" id="{5B1BFF90-207A-4BAD-8C1C-6ECEBC351829}"/>
                </a:ext>
              </a:extLst>
            </p:cNvPr>
            <p:cNvSpPr/>
            <p:nvPr/>
          </p:nvSpPr>
          <p:spPr>
            <a:xfrm>
              <a:off x="7370207" y="192881"/>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cubicBezTo>
                    <a:pt x="7858" y="7144"/>
                    <a:pt x="6906" y="7144"/>
                    <a:pt x="7858" y="7144"/>
                  </a:cubicBezTo>
                  <a:cubicBezTo>
                    <a:pt x="6906" y="8096"/>
                    <a:pt x="6906" y="8096"/>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735" name="Freeform: Shape 734">
              <a:extLst>
                <a:ext uri="{FF2B5EF4-FFF2-40B4-BE49-F238E27FC236}">
                  <a16:creationId xmlns:a16="http://schemas.microsoft.com/office/drawing/2014/main" xmlns="" id="{7398F21A-935C-459F-8F19-DE2EDA3DED3F}"/>
                </a:ext>
              </a:extLst>
            </p:cNvPr>
            <p:cNvSpPr/>
            <p:nvPr/>
          </p:nvSpPr>
          <p:spPr>
            <a:xfrm>
              <a:off x="7389971" y="188118"/>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8096"/>
                    <a:pt x="7144" y="8096"/>
                    <a:pt x="7144" y="8096"/>
                  </a:cubicBezTo>
                  <a:cubicBezTo>
                    <a:pt x="7144" y="9049"/>
                    <a:pt x="8096" y="9049"/>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736" name="Freeform: Shape 735">
              <a:extLst>
                <a:ext uri="{FF2B5EF4-FFF2-40B4-BE49-F238E27FC236}">
                  <a16:creationId xmlns:a16="http://schemas.microsoft.com/office/drawing/2014/main" xmlns="" id="{9B795438-A6E9-4A8D-B576-9E140D5C84FE}"/>
                </a:ext>
              </a:extLst>
            </p:cNvPr>
            <p:cNvSpPr/>
            <p:nvPr/>
          </p:nvSpPr>
          <p:spPr>
            <a:xfrm>
              <a:off x="7348590" y="194786"/>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7144"/>
                    <a:pt x="6615"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737" name="Freeform: Shape 736">
              <a:extLst>
                <a:ext uri="{FF2B5EF4-FFF2-40B4-BE49-F238E27FC236}">
                  <a16:creationId xmlns:a16="http://schemas.microsoft.com/office/drawing/2014/main" xmlns="" id="{0C6E9E32-AF32-41C0-A90E-B5F46EFCB09A}"/>
                </a:ext>
              </a:extLst>
            </p:cNvPr>
            <p:cNvSpPr/>
            <p:nvPr/>
          </p:nvSpPr>
          <p:spPr>
            <a:xfrm>
              <a:off x="7389019" y="18907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8096" y="8096"/>
                    <a:pt x="7144" y="7144"/>
                  </a:cubicBezTo>
                  <a:cubicBezTo>
                    <a:pt x="8096"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38" name="Freeform: Shape 737">
              <a:extLst>
                <a:ext uri="{FF2B5EF4-FFF2-40B4-BE49-F238E27FC236}">
                  <a16:creationId xmlns:a16="http://schemas.microsoft.com/office/drawing/2014/main" xmlns="" id="{85F1DEB6-DBB7-4923-AAD2-585A0697EE57}"/>
                </a:ext>
              </a:extLst>
            </p:cNvPr>
            <p:cNvSpPr/>
            <p:nvPr/>
          </p:nvSpPr>
          <p:spPr>
            <a:xfrm>
              <a:off x="7453789" y="20050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39" name="Freeform: Shape 738">
              <a:extLst>
                <a:ext uri="{FF2B5EF4-FFF2-40B4-BE49-F238E27FC236}">
                  <a16:creationId xmlns:a16="http://schemas.microsoft.com/office/drawing/2014/main" xmlns="" id="{E25317D8-4798-4CE1-A019-31086D32B64D}"/>
                </a:ext>
              </a:extLst>
            </p:cNvPr>
            <p:cNvSpPr/>
            <p:nvPr/>
          </p:nvSpPr>
          <p:spPr>
            <a:xfrm>
              <a:off x="7453789" y="20050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40" name="Freeform: Shape 739">
              <a:extLst>
                <a:ext uri="{FF2B5EF4-FFF2-40B4-BE49-F238E27FC236}">
                  <a16:creationId xmlns:a16="http://schemas.microsoft.com/office/drawing/2014/main" xmlns="" id="{4E0464E0-3F63-4A20-8708-DCFB3E862934}"/>
                </a:ext>
              </a:extLst>
            </p:cNvPr>
            <p:cNvSpPr/>
            <p:nvPr/>
          </p:nvSpPr>
          <p:spPr>
            <a:xfrm>
              <a:off x="7454741" y="19954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41" name="Freeform: Shape 740">
              <a:extLst>
                <a:ext uri="{FF2B5EF4-FFF2-40B4-BE49-F238E27FC236}">
                  <a16:creationId xmlns:a16="http://schemas.microsoft.com/office/drawing/2014/main" xmlns="" id="{F788E41F-3CF2-4E8E-8709-5A2BD0A92950}"/>
                </a:ext>
              </a:extLst>
            </p:cNvPr>
            <p:cNvSpPr/>
            <p:nvPr/>
          </p:nvSpPr>
          <p:spPr>
            <a:xfrm>
              <a:off x="7448312" y="198596"/>
              <a:ext cx="9525" cy="9525"/>
            </a:xfrm>
            <a:custGeom>
              <a:avLst/>
              <a:gdLst>
                <a:gd name="connsiteX0" fmla="*/ 7858 w 9525"/>
                <a:gd name="connsiteY0" fmla="*/ 7144 h 9525"/>
                <a:gd name="connsiteX1" fmla="*/ 7858 w 9525"/>
                <a:gd name="connsiteY1" fmla="*/ 8096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lnTo>
                    <a:pt x="7858" y="8096"/>
                  </a:lnTo>
                  <a:cubicBezTo>
                    <a:pt x="6906" y="8096"/>
                    <a:pt x="6906" y="8096"/>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742" name="Freeform: Shape 741">
              <a:extLst>
                <a:ext uri="{FF2B5EF4-FFF2-40B4-BE49-F238E27FC236}">
                  <a16:creationId xmlns:a16="http://schemas.microsoft.com/office/drawing/2014/main" xmlns="" id="{FA6D2FE3-9E57-4B5F-8141-0D2D3515A8EF}"/>
                </a:ext>
              </a:extLst>
            </p:cNvPr>
            <p:cNvSpPr/>
            <p:nvPr/>
          </p:nvSpPr>
          <p:spPr>
            <a:xfrm>
              <a:off x="7447121" y="19859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10954" y="10954"/>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43" name="Freeform: Shape 742">
              <a:extLst>
                <a:ext uri="{FF2B5EF4-FFF2-40B4-BE49-F238E27FC236}">
                  <a16:creationId xmlns:a16="http://schemas.microsoft.com/office/drawing/2014/main" xmlns="" id="{400D427A-EA37-4B14-8D91-9E89593B8430}"/>
                </a:ext>
              </a:extLst>
            </p:cNvPr>
            <p:cNvSpPr/>
            <p:nvPr/>
          </p:nvSpPr>
          <p:spPr>
            <a:xfrm>
              <a:off x="7441406" y="184837"/>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10954" y="6615"/>
                    <a:pt x="8096"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744" name="Freeform: Shape 743">
              <a:extLst>
                <a:ext uri="{FF2B5EF4-FFF2-40B4-BE49-F238E27FC236}">
                  <a16:creationId xmlns:a16="http://schemas.microsoft.com/office/drawing/2014/main" xmlns="" id="{46FEFB98-88E3-4C44-999C-3BF4263DDC51}"/>
                </a:ext>
              </a:extLst>
            </p:cNvPr>
            <p:cNvSpPr/>
            <p:nvPr/>
          </p:nvSpPr>
          <p:spPr>
            <a:xfrm>
              <a:off x="7437596" y="180498"/>
              <a:ext cx="9525" cy="9525"/>
            </a:xfrm>
            <a:custGeom>
              <a:avLst/>
              <a:gdLst>
                <a:gd name="connsiteX0" fmla="*/ 7144 w 9525"/>
                <a:gd name="connsiteY0" fmla="*/ 9049 h 9525"/>
                <a:gd name="connsiteX1" fmla="*/ 7144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8096" y="9049"/>
                    <a:pt x="7144" y="7144"/>
                    <a:pt x="7144" y="7144"/>
                  </a:cubicBezTo>
                  <a:cubicBezTo>
                    <a:pt x="7144" y="8096"/>
                    <a:pt x="7144"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745" name="Freeform: Shape 744">
              <a:extLst>
                <a:ext uri="{FF2B5EF4-FFF2-40B4-BE49-F238E27FC236}">
                  <a16:creationId xmlns:a16="http://schemas.microsoft.com/office/drawing/2014/main" xmlns="" id="{65A2C406-7788-41C1-A003-A687B3E75560}"/>
                </a:ext>
              </a:extLst>
            </p:cNvPr>
            <p:cNvSpPr/>
            <p:nvPr/>
          </p:nvSpPr>
          <p:spPr>
            <a:xfrm>
              <a:off x="7406164" y="175736"/>
              <a:ext cx="9525" cy="9525"/>
            </a:xfrm>
            <a:custGeom>
              <a:avLst/>
              <a:gdLst>
                <a:gd name="connsiteX0" fmla="*/ 7144 w 9525"/>
                <a:gd name="connsiteY0" fmla="*/ 10001 h 9525"/>
                <a:gd name="connsiteX1" fmla="*/ 7144 w 9525"/>
                <a:gd name="connsiteY1" fmla="*/ 7144 h 9525"/>
                <a:gd name="connsiteX2" fmla="*/ 7144 w 9525"/>
                <a:gd name="connsiteY2" fmla="*/ 10001 h 9525"/>
              </a:gdLst>
              <a:ahLst/>
              <a:cxnLst>
                <a:cxn ang="0">
                  <a:pos x="connsiteX0" y="connsiteY0"/>
                </a:cxn>
                <a:cxn ang="0">
                  <a:pos x="connsiteX1" y="connsiteY1"/>
                </a:cxn>
                <a:cxn ang="0">
                  <a:pos x="connsiteX2" y="connsiteY2"/>
                </a:cxn>
              </a:cxnLst>
              <a:rect l="l" t="t" r="r" b="b"/>
              <a:pathLst>
                <a:path w="9525" h="9525">
                  <a:moveTo>
                    <a:pt x="7144" y="10001"/>
                  </a:moveTo>
                  <a:lnTo>
                    <a:pt x="7144" y="7144"/>
                  </a:lnTo>
                  <a:cubicBezTo>
                    <a:pt x="7144" y="8096"/>
                    <a:pt x="7144" y="9049"/>
                    <a:pt x="7144" y="10001"/>
                  </a:cubicBezTo>
                  <a:close/>
                </a:path>
              </a:pathLst>
            </a:custGeom>
            <a:grpFill/>
            <a:ln w="9525" cap="flat">
              <a:noFill/>
              <a:prstDash val="solid"/>
              <a:miter/>
            </a:ln>
          </p:spPr>
          <p:txBody>
            <a:bodyPr rtlCol="0" anchor="ctr"/>
            <a:lstStyle/>
            <a:p>
              <a:endParaRPr lang="en-US">
                <a:solidFill>
                  <a:prstClr val="black"/>
                </a:solidFill>
              </a:endParaRPr>
            </a:p>
          </p:txBody>
        </p:sp>
        <p:sp>
          <p:nvSpPr>
            <p:cNvPr id="746" name="Freeform: Shape 745">
              <a:extLst>
                <a:ext uri="{FF2B5EF4-FFF2-40B4-BE49-F238E27FC236}">
                  <a16:creationId xmlns:a16="http://schemas.microsoft.com/office/drawing/2014/main" xmlns="" id="{FE3C3630-E70B-44D4-801A-2DF2E5ADDC07}"/>
                </a:ext>
              </a:extLst>
            </p:cNvPr>
            <p:cNvSpPr/>
            <p:nvPr/>
          </p:nvSpPr>
          <p:spPr>
            <a:xfrm>
              <a:off x="7398544" y="191728"/>
              <a:ext cx="9525" cy="9525"/>
            </a:xfrm>
            <a:custGeom>
              <a:avLst/>
              <a:gdLst>
                <a:gd name="connsiteX0" fmla="*/ 7144 w 9525"/>
                <a:gd name="connsiteY0" fmla="*/ 7344 h 9525"/>
                <a:gd name="connsiteX1" fmla="*/ 7144 w 9525"/>
                <a:gd name="connsiteY1" fmla="*/ 7344 h 9525"/>
              </a:gdLst>
              <a:ahLst/>
              <a:cxnLst>
                <a:cxn ang="0">
                  <a:pos x="connsiteX0" y="connsiteY0"/>
                </a:cxn>
                <a:cxn ang="0">
                  <a:pos x="connsiteX1" y="connsiteY1"/>
                </a:cxn>
              </a:cxnLst>
              <a:rect l="l" t="t" r="r" b="b"/>
              <a:pathLst>
                <a:path w="9525" h="9525">
                  <a:moveTo>
                    <a:pt x="7144" y="7344"/>
                  </a:moveTo>
                  <a:cubicBezTo>
                    <a:pt x="10001" y="9249"/>
                    <a:pt x="7144" y="6392"/>
                    <a:pt x="7144" y="7344"/>
                  </a:cubicBezTo>
                  <a:close/>
                </a:path>
              </a:pathLst>
            </a:custGeom>
            <a:grpFill/>
            <a:ln w="9525" cap="flat">
              <a:noFill/>
              <a:prstDash val="solid"/>
              <a:miter/>
            </a:ln>
          </p:spPr>
          <p:txBody>
            <a:bodyPr rtlCol="0" anchor="ctr"/>
            <a:lstStyle/>
            <a:p>
              <a:endParaRPr lang="en-US">
                <a:solidFill>
                  <a:prstClr val="black"/>
                </a:solidFill>
              </a:endParaRPr>
            </a:p>
          </p:txBody>
        </p:sp>
        <p:sp>
          <p:nvSpPr>
            <p:cNvPr id="747" name="Freeform: Shape 746">
              <a:extLst>
                <a:ext uri="{FF2B5EF4-FFF2-40B4-BE49-F238E27FC236}">
                  <a16:creationId xmlns:a16="http://schemas.microsoft.com/office/drawing/2014/main" xmlns="" id="{379BEFE2-8673-434E-A498-C1C0D4E0C6CA}"/>
                </a:ext>
              </a:extLst>
            </p:cNvPr>
            <p:cNvSpPr/>
            <p:nvPr/>
          </p:nvSpPr>
          <p:spPr>
            <a:xfrm>
              <a:off x="7396508" y="172603"/>
              <a:ext cx="9525" cy="9525"/>
            </a:xfrm>
            <a:custGeom>
              <a:avLst/>
              <a:gdLst>
                <a:gd name="connsiteX0" fmla="*/ 8227 w 9525"/>
                <a:gd name="connsiteY0" fmla="*/ 7419 h 9525"/>
                <a:gd name="connsiteX1" fmla="*/ 8227 w 9525"/>
                <a:gd name="connsiteY1" fmla="*/ 7419 h 9525"/>
              </a:gdLst>
              <a:ahLst/>
              <a:cxnLst>
                <a:cxn ang="0">
                  <a:pos x="connsiteX0" y="connsiteY0"/>
                </a:cxn>
                <a:cxn ang="0">
                  <a:pos x="connsiteX1" y="connsiteY1"/>
                </a:cxn>
              </a:cxnLst>
              <a:rect l="l" t="t" r="r" b="b"/>
              <a:pathLst>
                <a:path w="9525" h="9525">
                  <a:moveTo>
                    <a:pt x="8227" y="7419"/>
                  </a:moveTo>
                  <a:cubicBezTo>
                    <a:pt x="9179" y="6466"/>
                    <a:pt x="5369" y="8371"/>
                    <a:pt x="8227" y="7419"/>
                  </a:cubicBezTo>
                  <a:close/>
                </a:path>
              </a:pathLst>
            </a:custGeom>
            <a:grpFill/>
            <a:ln w="9525" cap="flat">
              <a:noFill/>
              <a:prstDash val="solid"/>
              <a:miter/>
            </a:ln>
          </p:spPr>
          <p:txBody>
            <a:bodyPr rtlCol="0" anchor="ctr"/>
            <a:lstStyle/>
            <a:p>
              <a:endParaRPr lang="en-US">
                <a:solidFill>
                  <a:prstClr val="black"/>
                </a:solidFill>
              </a:endParaRPr>
            </a:p>
          </p:txBody>
        </p:sp>
        <p:sp>
          <p:nvSpPr>
            <p:cNvPr id="748" name="Freeform: Shape 747">
              <a:extLst>
                <a:ext uri="{FF2B5EF4-FFF2-40B4-BE49-F238E27FC236}">
                  <a16:creationId xmlns:a16="http://schemas.microsoft.com/office/drawing/2014/main" xmlns="" id="{B470AE7F-2D7D-400E-86A7-85C626770A11}"/>
                </a:ext>
              </a:extLst>
            </p:cNvPr>
            <p:cNvSpPr/>
            <p:nvPr/>
          </p:nvSpPr>
          <p:spPr>
            <a:xfrm>
              <a:off x="7344251" y="168915"/>
              <a:ext cx="9525" cy="9525"/>
            </a:xfrm>
            <a:custGeom>
              <a:avLst/>
              <a:gdLst>
                <a:gd name="connsiteX0" fmla="*/ 7144 w 9525"/>
                <a:gd name="connsiteY0" fmla="*/ 7297 h 9525"/>
                <a:gd name="connsiteX1" fmla="*/ 7144 w 9525"/>
                <a:gd name="connsiteY1" fmla="*/ 10154 h 9525"/>
                <a:gd name="connsiteX2" fmla="*/ 7144 w 9525"/>
                <a:gd name="connsiteY2" fmla="*/ 7297 h 9525"/>
              </a:gdLst>
              <a:ahLst/>
              <a:cxnLst>
                <a:cxn ang="0">
                  <a:pos x="connsiteX0" y="connsiteY0"/>
                </a:cxn>
                <a:cxn ang="0">
                  <a:pos x="connsiteX1" y="connsiteY1"/>
                </a:cxn>
                <a:cxn ang="0">
                  <a:pos x="connsiteX2" y="connsiteY2"/>
                </a:cxn>
              </a:cxnLst>
              <a:rect l="l" t="t" r="r" b="b"/>
              <a:pathLst>
                <a:path w="9525" h="9525">
                  <a:moveTo>
                    <a:pt x="7144" y="7297"/>
                  </a:moveTo>
                  <a:lnTo>
                    <a:pt x="7144" y="10154"/>
                  </a:lnTo>
                  <a:cubicBezTo>
                    <a:pt x="7144" y="10154"/>
                    <a:pt x="7144" y="6344"/>
                    <a:pt x="7144" y="7297"/>
                  </a:cubicBezTo>
                  <a:close/>
                </a:path>
              </a:pathLst>
            </a:custGeom>
            <a:grpFill/>
            <a:ln w="9525" cap="flat">
              <a:noFill/>
              <a:prstDash val="solid"/>
              <a:miter/>
            </a:ln>
          </p:spPr>
          <p:txBody>
            <a:bodyPr rtlCol="0" anchor="ctr"/>
            <a:lstStyle/>
            <a:p>
              <a:endParaRPr lang="en-US">
                <a:solidFill>
                  <a:prstClr val="black"/>
                </a:solidFill>
              </a:endParaRPr>
            </a:p>
          </p:txBody>
        </p:sp>
        <p:sp>
          <p:nvSpPr>
            <p:cNvPr id="749" name="Freeform: Shape 748">
              <a:extLst>
                <a:ext uri="{FF2B5EF4-FFF2-40B4-BE49-F238E27FC236}">
                  <a16:creationId xmlns:a16="http://schemas.microsoft.com/office/drawing/2014/main" xmlns="" id="{1B178F65-DC87-43B5-9FC0-6CA8F3F312AA}"/>
                </a:ext>
              </a:extLst>
            </p:cNvPr>
            <p:cNvSpPr/>
            <p:nvPr/>
          </p:nvSpPr>
          <p:spPr>
            <a:xfrm>
              <a:off x="7319486" y="169935"/>
              <a:ext cx="9525" cy="9525"/>
            </a:xfrm>
            <a:custGeom>
              <a:avLst/>
              <a:gdLst>
                <a:gd name="connsiteX0" fmla="*/ 8096 w 9525"/>
                <a:gd name="connsiteY0" fmla="*/ 9135 h 9525"/>
                <a:gd name="connsiteX1" fmla="*/ 7144 w 9525"/>
                <a:gd name="connsiteY1" fmla="*/ 8182 h 9525"/>
                <a:gd name="connsiteX2" fmla="*/ 8096 w 9525"/>
                <a:gd name="connsiteY2" fmla="*/ 9135 h 9525"/>
              </a:gdLst>
              <a:ahLst/>
              <a:cxnLst>
                <a:cxn ang="0">
                  <a:pos x="connsiteX0" y="connsiteY0"/>
                </a:cxn>
                <a:cxn ang="0">
                  <a:pos x="connsiteX1" y="connsiteY1"/>
                </a:cxn>
                <a:cxn ang="0">
                  <a:pos x="connsiteX2" y="connsiteY2"/>
                </a:cxn>
              </a:cxnLst>
              <a:rect l="l" t="t" r="r" b="b"/>
              <a:pathLst>
                <a:path w="9525" h="9525">
                  <a:moveTo>
                    <a:pt x="8096" y="9135"/>
                  </a:moveTo>
                  <a:cubicBezTo>
                    <a:pt x="8096" y="7230"/>
                    <a:pt x="7144" y="6277"/>
                    <a:pt x="7144" y="8182"/>
                  </a:cubicBezTo>
                  <a:cubicBezTo>
                    <a:pt x="8096" y="8182"/>
                    <a:pt x="8096" y="9135"/>
                    <a:pt x="8096" y="9135"/>
                  </a:cubicBezTo>
                  <a:close/>
                </a:path>
              </a:pathLst>
            </a:custGeom>
            <a:grpFill/>
            <a:ln w="9525" cap="flat">
              <a:noFill/>
              <a:prstDash val="solid"/>
              <a:miter/>
            </a:ln>
          </p:spPr>
          <p:txBody>
            <a:bodyPr rtlCol="0" anchor="ctr"/>
            <a:lstStyle/>
            <a:p>
              <a:endParaRPr lang="en-US">
                <a:solidFill>
                  <a:prstClr val="black"/>
                </a:solidFill>
              </a:endParaRPr>
            </a:p>
          </p:txBody>
        </p:sp>
        <p:sp>
          <p:nvSpPr>
            <p:cNvPr id="750" name="Freeform: Shape 749">
              <a:extLst>
                <a:ext uri="{FF2B5EF4-FFF2-40B4-BE49-F238E27FC236}">
                  <a16:creationId xmlns:a16="http://schemas.microsoft.com/office/drawing/2014/main" xmlns="" id="{681155CF-8869-409A-89E4-0A9BC38E2217}"/>
                </a:ext>
              </a:extLst>
            </p:cNvPr>
            <p:cNvSpPr/>
            <p:nvPr/>
          </p:nvSpPr>
          <p:spPr>
            <a:xfrm>
              <a:off x="7251859" y="164175"/>
              <a:ext cx="9525" cy="9525"/>
            </a:xfrm>
            <a:custGeom>
              <a:avLst/>
              <a:gdLst>
                <a:gd name="connsiteX0" fmla="*/ 7144 w 9525"/>
                <a:gd name="connsiteY0" fmla="*/ 8227 h 9525"/>
                <a:gd name="connsiteX1" fmla="*/ 7144 w 9525"/>
                <a:gd name="connsiteY1" fmla="*/ 8227 h 9525"/>
              </a:gdLst>
              <a:ahLst/>
              <a:cxnLst>
                <a:cxn ang="0">
                  <a:pos x="connsiteX0" y="connsiteY0"/>
                </a:cxn>
                <a:cxn ang="0">
                  <a:pos x="connsiteX1" y="connsiteY1"/>
                </a:cxn>
              </a:cxnLst>
              <a:rect l="l" t="t" r="r" b="b"/>
              <a:pathLst>
                <a:path w="9525" h="9525">
                  <a:moveTo>
                    <a:pt x="7144" y="8227"/>
                  </a:moveTo>
                  <a:cubicBezTo>
                    <a:pt x="7144" y="5369"/>
                    <a:pt x="7144" y="9179"/>
                    <a:pt x="7144" y="8227"/>
                  </a:cubicBezTo>
                  <a:close/>
                </a:path>
              </a:pathLst>
            </a:custGeom>
            <a:grpFill/>
            <a:ln w="9525" cap="flat">
              <a:noFill/>
              <a:prstDash val="solid"/>
              <a:miter/>
            </a:ln>
          </p:spPr>
          <p:txBody>
            <a:bodyPr rtlCol="0" anchor="ctr"/>
            <a:lstStyle/>
            <a:p>
              <a:endParaRPr lang="en-US">
                <a:solidFill>
                  <a:prstClr val="black"/>
                </a:solidFill>
              </a:endParaRPr>
            </a:p>
          </p:txBody>
        </p:sp>
        <p:sp>
          <p:nvSpPr>
            <p:cNvPr id="751" name="Freeform: Shape 750">
              <a:extLst>
                <a:ext uri="{FF2B5EF4-FFF2-40B4-BE49-F238E27FC236}">
                  <a16:creationId xmlns:a16="http://schemas.microsoft.com/office/drawing/2014/main" xmlns="" id="{E57AB052-777C-4C70-8EDE-837C5F7D9C63}"/>
                </a:ext>
              </a:extLst>
            </p:cNvPr>
            <p:cNvSpPr/>
            <p:nvPr/>
          </p:nvSpPr>
          <p:spPr>
            <a:xfrm>
              <a:off x="7710418" y="974916"/>
              <a:ext cx="28575" cy="19050"/>
            </a:xfrm>
            <a:custGeom>
              <a:avLst/>
              <a:gdLst>
                <a:gd name="connsiteX0" fmla="*/ 7689 w 28575"/>
                <a:gd name="connsiteY0" fmla="*/ 15683 h 19050"/>
                <a:gd name="connsiteX1" fmla="*/ 7689 w 28575"/>
                <a:gd name="connsiteY1" fmla="*/ 15683 h 19050"/>
              </a:gdLst>
              <a:ahLst/>
              <a:cxnLst>
                <a:cxn ang="0">
                  <a:pos x="connsiteX0" y="connsiteY0"/>
                </a:cxn>
                <a:cxn ang="0">
                  <a:pos x="connsiteX1" y="connsiteY1"/>
                </a:cxn>
              </a:cxnLst>
              <a:rect l="l" t="t" r="r" b="b"/>
              <a:pathLst>
                <a:path w="28575" h="19050">
                  <a:moveTo>
                    <a:pt x="7689" y="15683"/>
                  </a:moveTo>
                  <a:cubicBezTo>
                    <a:pt x="43884" y="-1462"/>
                    <a:pt x="1974" y="11873"/>
                    <a:pt x="7689" y="15683"/>
                  </a:cubicBezTo>
                  <a:close/>
                </a:path>
              </a:pathLst>
            </a:custGeom>
            <a:grpFill/>
            <a:ln w="9525" cap="flat">
              <a:noFill/>
              <a:prstDash val="solid"/>
              <a:miter/>
            </a:ln>
          </p:spPr>
          <p:txBody>
            <a:bodyPr rtlCol="0" anchor="ctr"/>
            <a:lstStyle/>
            <a:p>
              <a:endParaRPr lang="en-US">
                <a:solidFill>
                  <a:prstClr val="black"/>
                </a:solidFill>
              </a:endParaRPr>
            </a:p>
          </p:txBody>
        </p:sp>
        <p:sp>
          <p:nvSpPr>
            <p:cNvPr id="752" name="Freeform: Shape 751">
              <a:extLst>
                <a:ext uri="{FF2B5EF4-FFF2-40B4-BE49-F238E27FC236}">
                  <a16:creationId xmlns:a16="http://schemas.microsoft.com/office/drawing/2014/main" xmlns="" id="{3E609035-7B2D-479B-9757-43CF1283BAC7}"/>
                </a:ext>
              </a:extLst>
            </p:cNvPr>
            <p:cNvSpPr/>
            <p:nvPr/>
          </p:nvSpPr>
          <p:spPr>
            <a:xfrm>
              <a:off x="7695677" y="936184"/>
              <a:ext cx="19050" cy="28575"/>
            </a:xfrm>
            <a:custGeom>
              <a:avLst/>
              <a:gdLst>
                <a:gd name="connsiteX0" fmla="*/ 12905 w 19050"/>
                <a:gd name="connsiteY0" fmla="*/ 11553 h 28575"/>
                <a:gd name="connsiteX1" fmla="*/ 18620 w 19050"/>
                <a:gd name="connsiteY1" fmla="*/ 30603 h 28575"/>
                <a:gd name="connsiteX2" fmla="*/ 12905 w 19050"/>
                <a:gd name="connsiteY2" fmla="*/ 11553 h 28575"/>
              </a:gdLst>
              <a:ahLst/>
              <a:cxnLst>
                <a:cxn ang="0">
                  <a:pos x="connsiteX0" y="connsiteY0"/>
                </a:cxn>
                <a:cxn ang="0">
                  <a:pos x="connsiteX1" y="connsiteY1"/>
                </a:cxn>
                <a:cxn ang="0">
                  <a:pos x="connsiteX2" y="connsiteY2"/>
                </a:cxn>
              </a:cxnLst>
              <a:rect l="l" t="t" r="r" b="b"/>
              <a:pathLst>
                <a:path w="19050" h="28575">
                  <a:moveTo>
                    <a:pt x="12905" y="11553"/>
                  </a:moveTo>
                  <a:cubicBezTo>
                    <a:pt x="12905" y="40128"/>
                    <a:pt x="-3287" y="10601"/>
                    <a:pt x="18620" y="30603"/>
                  </a:cubicBezTo>
                  <a:cubicBezTo>
                    <a:pt x="30050" y="18221"/>
                    <a:pt x="-4240" y="-1782"/>
                    <a:pt x="12905" y="11553"/>
                  </a:cubicBezTo>
                  <a:close/>
                </a:path>
              </a:pathLst>
            </a:custGeom>
            <a:grpFill/>
            <a:ln w="9525" cap="flat">
              <a:noFill/>
              <a:prstDash val="solid"/>
              <a:miter/>
            </a:ln>
          </p:spPr>
          <p:txBody>
            <a:bodyPr rtlCol="0" anchor="ctr"/>
            <a:lstStyle/>
            <a:p>
              <a:endParaRPr lang="en-US">
                <a:solidFill>
                  <a:prstClr val="black"/>
                </a:solidFill>
              </a:endParaRPr>
            </a:p>
          </p:txBody>
        </p:sp>
        <p:sp>
          <p:nvSpPr>
            <p:cNvPr id="753" name="Freeform: Shape 752">
              <a:extLst>
                <a:ext uri="{FF2B5EF4-FFF2-40B4-BE49-F238E27FC236}">
                  <a16:creationId xmlns:a16="http://schemas.microsoft.com/office/drawing/2014/main" xmlns="" id="{49F179DF-BDE3-404B-9C1A-309AF09674A9}"/>
                </a:ext>
              </a:extLst>
            </p:cNvPr>
            <p:cNvSpPr/>
            <p:nvPr/>
          </p:nvSpPr>
          <p:spPr>
            <a:xfrm>
              <a:off x="7709059" y="95392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754" name="Freeform: Shape 753">
              <a:extLst>
                <a:ext uri="{FF2B5EF4-FFF2-40B4-BE49-F238E27FC236}">
                  <a16:creationId xmlns:a16="http://schemas.microsoft.com/office/drawing/2014/main" xmlns="" id="{4C9FB26A-394F-4A59-8716-B77C833A5427}"/>
                </a:ext>
              </a:extLst>
            </p:cNvPr>
            <p:cNvSpPr/>
            <p:nvPr/>
          </p:nvSpPr>
          <p:spPr>
            <a:xfrm>
              <a:off x="7191389" y="1085809"/>
              <a:ext cx="19050" cy="9525"/>
            </a:xfrm>
            <a:custGeom>
              <a:avLst/>
              <a:gdLst>
                <a:gd name="connsiteX0" fmla="*/ 10464 w 19050"/>
                <a:gd name="connsiteY0" fmla="*/ 9566 h 9525"/>
                <a:gd name="connsiteX1" fmla="*/ 10464 w 19050"/>
                <a:gd name="connsiteY1" fmla="*/ 9566 h 9525"/>
              </a:gdLst>
              <a:ahLst/>
              <a:cxnLst>
                <a:cxn ang="0">
                  <a:pos x="connsiteX0" y="connsiteY0"/>
                </a:cxn>
                <a:cxn ang="0">
                  <a:pos x="connsiteX1" y="connsiteY1"/>
                </a:cxn>
              </a:cxnLst>
              <a:rect l="l" t="t" r="r" b="b"/>
              <a:pathLst>
                <a:path w="19050" h="9525">
                  <a:moveTo>
                    <a:pt x="10464" y="9566"/>
                  </a:moveTo>
                  <a:cubicBezTo>
                    <a:pt x="39039" y="2898"/>
                    <a:pt x="-4776" y="12423"/>
                    <a:pt x="10464" y="9566"/>
                  </a:cubicBezTo>
                  <a:close/>
                </a:path>
              </a:pathLst>
            </a:custGeom>
            <a:grpFill/>
            <a:ln w="9525" cap="flat">
              <a:noFill/>
              <a:prstDash val="solid"/>
              <a:miter/>
            </a:ln>
          </p:spPr>
          <p:txBody>
            <a:bodyPr rtlCol="0" anchor="ctr"/>
            <a:lstStyle/>
            <a:p>
              <a:endParaRPr lang="en-US">
                <a:solidFill>
                  <a:prstClr val="black"/>
                </a:solidFill>
              </a:endParaRPr>
            </a:p>
          </p:txBody>
        </p:sp>
        <p:sp>
          <p:nvSpPr>
            <p:cNvPr id="755" name="Freeform: Shape 754">
              <a:extLst>
                <a:ext uri="{FF2B5EF4-FFF2-40B4-BE49-F238E27FC236}">
                  <a16:creationId xmlns:a16="http://schemas.microsoft.com/office/drawing/2014/main" xmlns="" id="{8B097C0B-6E27-4BD9-9C74-45AFEA374460}"/>
                </a:ext>
              </a:extLst>
            </p:cNvPr>
            <p:cNvSpPr/>
            <p:nvPr/>
          </p:nvSpPr>
          <p:spPr>
            <a:xfrm>
              <a:off x="6890861" y="1076801"/>
              <a:ext cx="9525" cy="9525"/>
            </a:xfrm>
            <a:custGeom>
              <a:avLst/>
              <a:gdLst>
                <a:gd name="connsiteX0" fmla="*/ 7144 w 9525"/>
                <a:gd name="connsiteY0" fmla="*/ 9049 h 9525"/>
                <a:gd name="connsiteX1" fmla="*/ 10001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9049" y="9049"/>
                    <a:pt x="10001" y="8096"/>
                    <a:pt x="10001" y="7144"/>
                  </a:cubicBezTo>
                  <a:cubicBezTo>
                    <a:pt x="9049" y="7144"/>
                    <a:pt x="8096"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756" name="Freeform: Shape 755">
              <a:extLst>
                <a:ext uri="{FF2B5EF4-FFF2-40B4-BE49-F238E27FC236}">
                  <a16:creationId xmlns:a16="http://schemas.microsoft.com/office/drawing/2014/main" xmlns="" id="{1A54344F-3C29-487A-8FE4-95289EC6CF78}"/>
                </a:ext>
              </a:extLst>
            </p:cNvPr>
            <p:cNvSpPr/>
            <p:nvPr/>
          </p:nvSpPr>
          <p:spPr>
            <a:xfrm>
              <a:off x="7185184" y="1099661"/>
              <a:ext cx="9525" cy="19050"/>
            </a:xfrm>
            <a:custGeom>
              <a:avLst/>
              <a:gdLst>
                <a:gd name="connsiteX0" fmla="*/ 9049 w 9525"/>
                <a:gd name="connsiteY0" fmla="*/ 7144 h 19050"/>
                <a:gd name="connsiteX1" fmla="*/ 7144 w 9525"/>
                <a:gd name="connsiteY1" fmla="*/ 12859 h 19050"/>
                <a:gd name="connsiteX2" fmla="*/ 9049 w 9525"/>
                <a:gd name="connsiteY2" fmla="*/ 7144 h 19050"/>
              </a:gdLst>
              <a:ahLst/>
              <a:cxnLst>
                <a:cxn ang="0">
                  <a:pos x="connsiteX0" y="connsiteY0"/>
                </a:cxn>
                <a:cxn ang="0">
                  <a:pos x="connsiteX1" y="connsiteY1"/>
                </a:cxn>
                <a:cxn ang="0">
                  <a:pos x="connsiteX2" y="connsiteY2"/>
                </a:cxn>
              </a:cxnLst>
              <a:rect l="l" t="t" r="r" b="b"/>
              <a:pathLst>
                <a:path w="9525" h="19050">
                  <a:moveTo>
                    <a:pt x="9049" y="7144"/>
                  </a:moveTo>
                  <a:lnTo>
                    <a:pt x="7144" y="12859"/>
                  </a:lnTo>
                  <a:cubicBezTo>
                    <a:pt x="7144" y="10954"/>
                    <a:pt x="8096" y="9049"/>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757" name="Freeform: Shape 756">
              <a:extLst>
                <a:ext uri="{FF2B5EF4-FFF2-40B4-BE49-F238E27FC236}">
                  <a16:creationId xmlns:a16="http://schemas.microsoft.com/office/drawing/2014/main" xmlns="" id="{CDA1671A-AB41-4D6C-A89B-F40E31DDEF50}"/>
                </a:ext>
              </a:extLst>
            </p:cNvPr>
            <p:cNvSpPr/>
            <p:nvPr/>
          </p:nvSpPr>
          <p:spPr>
            <a:xfrm>
              <a:off x="7195344" y="987866"/>
              <a:ext cx="9525" cy="9525"/>
            </a:xfrm>
            <a:custGeom>
              <a:avLst/>
              <a:gdLst>
                <a:gd name="connsiteX0" fmla="*/ 8414 w 9525"/>
                <a:gd name="connsiteY0" fmla="*/ 7496 h 9525"/>
                <a:gd name="connsiteX1" fmla="*/ 8414 w 9525"/>
                <a:gd name="connsiteY1" fmla="*/ 7496 h 9525"/>
              </a:gdLst>
              <a:ahLst/>
              <a:cxnLst>
                <a:cxn ang="0">
                  <a:pos x="connsiteX0" y="connsiteY0"/>
                </a:cxn>
                <a:cxn ang="0">
                  <a:pos x="connsiteX1" y="connsiteY1"/>
                </a:cxn>
              </a:cxnLst>
              <a:rect l="l" t="t" r="r" b="b"/>
              <a:pathLst>
                <a:path w="9525" h="9525">
                  <a:moveTo>
                    <a:pt x="8414" y="7496"/>
                  </a:moveTo>
                  <a:cubicBezTo>
                    <a:pt x="8414" y="5591"/>
                    <a:pt x="5556" y="12259"/>
                    <a:pt x="8414" y="7496"/>
                  </a:cubicBezTo>
                  <a:close/>
                </a:path>
              </a:pathLst>
            </a:custGeom>
            <a:grpFill/>
            <a:ln w="9525" cap="flat">
              <a:noFill/>
              <a:prstDash val="solid"/>
              <a:miter/>
            </a:ln>
          </p:spPr>
          <p:txBody>
            <a:bodyPr rtlCol="0" anchor="ctr"/>
            <a:lstStyle/>
            <a:p>
              <a:endParaRPr lang="en-US">
                <a:solidFill>
                  <a:prstClr val="black"/>
                </a:solidFill>
              </a:endParaRPr>
            </a:p>
          </p:txBody>
        </p:sp>
        <p:sp>
          <p:nvSpPr>
            <p:cNvPr id="758" name="Freeform: Shape 757">
              <a:extLst>
                <a:ext uri="{FF2B5EF4-FFF2-40B4-BE49-F238E27FC236}">
                  <a16:creationId xmlns:a16="http://schemas.microsoft.com/office/drawing/2014/main" xmlns="" id="{A696AB92-4857-456D-9373-F92209477F84}"/>
                </a:ext>
              </a:extLst>
            </p:cNvPr>
            <p:cNvSpPr/>
            <p:nvPr/>
          </p:nvSpPr>
          <p:spPr>
            <a:xfrm>
              <a:off x="7123271" y="112728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7144"/>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59" name="Freeform: Shape 758">
              <a:extLst>
                <a:ext uri="{FF2B5EF4-FFF2-40B4-BE49-F238E27FC236}">
                  <a16:creationId xmlns:a16="http://schemas.microsoft.com/office/drawing/2014/main" xmlns="" id="{7273B6E8-7A33-4DBA-B98D-A4F11070748D}"/>
                </a:ext>
              </a:extLst>
            </p:cNvPr>
            <p:cNvSpPr/>
            <p:nvPr/>
          </p:nvSpPr>
          <p:spPr>
            <a:xfrm>
              <a:off x="7221830" y="952976"/>
              <a:ext cx="19050" cy="19050"/>
            </a:xfrm>
            <a:custGeom>
              <a:avLst/>
              <a:gdLst>
                <a:gd name="connsiteX0" fmla="*/ 18123 w 19050"/>
                <a:gd name="connsiteY0" fmla="*/ 7144 h 19050"/>
                <a:gd name="connsiteX1" fmla="*/ 18123 w 19050"/>
                <a:gd name="connsiteY1" fmla="*/ 7144 h 19050"/>
              </a:gdLst>
              <a:ahLst/>
              <a:cxnLst>
                <a:cxn ang="0">
                  <a:pos x="connsiteX0" y="connsiteY0"/>
                </a:cxn>
                <a:cxn ang="0">
                  <a:pos x="connsiteX1" y="connsiteY1"/>
                </a:cxn>
              </a:cxnLst>
              <a:rect l="l" t="t" r="r" b="b"/>
              <a:pathLst>
                <a:path w="19050" h="19050">
                  <a:moveTo>
                    <a:pt x="18123" y="7144"/>
                  </a:moveTo>
                  <a:cubicBezTo>
                    <a:pt x="11455" y="14764"/>
                    <a:pt x="-2833" y="34766"/>
                    <a:pt x="18123" y="7144"/>
                  </a:cubicBezTo>
                  <a:close/>
                </a:path>
              </a:pathLst>
            </a:custGeom>
            <a:grpFill/>
            <a:ln w="9525" cap="flat">
              <a:noFill/>
              <a:prstDash val="solid"/>
              <a:miter/>
            </a:ln>
          </p:spPr>
          <p:txBody>
            <a:bodyPr rtlCol="0" anchor="ctr"/>
            <a:lstStyle/>
            <a:p>
              <a:endParaRPr lang="en-US">
                <a:solidFill>
                  <a:prstClr val="black"/>
                </a:solidFill>
              </a:endParaRPr>
            </a:p>
          </p:txBody>
        </p:sp>
        <p:sp>
          <p:nvSpPr>
            <p:cNvPr id="760" name="Freeform: Shape 759">
              <a:extLst>
                <a:ext uri="{FF2B5EF4-FFF2-40B4-BE49-F238E27FC236}">
                  <a16:creationId xmlns:a16="http://schemas.microsoft.com/office/drawing/2014/main" xmlns="" id="{4AF724D1-C836-4345-A474-9CA0423755DA}"/>
                </a:ext>
              </a:extLst>
            </p:cNvPr>
            <p:cNvSpPr/>
            <p:nvPr/>
          </p:nvSpPr>
          <p:spPr>
            <a:xfrm>
              <a:off x="6986111" y="105394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61" name="Freeform: Shape 760">
              <a:extLst>
                <a:ext uri="{FF2B5EF4-FFF2-40B4-BE49-F238E27FC236}">
                  <a16:creationId xmlns:a16="http://schemas.microsoft.com/office/drawing/2014/main" xmlns="" id="{B0060E6C-7DE1-4820-973B-3CCC53142093}"/>
                </a:ext>
              </a:extLst>
            </p:cNvPr>
            <p:cNvSpPr/>
            <p:nvPr/>
          </p:nvSpPr>
          <p:spPr>
            <a:xfrm>
              <a:off x="6986111" y="1051083"/>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9049"/>
                  </a:lnTo>
                  <a:cubicBezTo>
                    <a:pt x="7144" y="9049"/>
                    <a:pt x="9049"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62" name="Freeform: Shape 761">
              <a:extLst>
                <a:ext uri="{FF2B5EF4-FFF2-40B4-BE49-F238E27FC236}">
                  <a16:creationId xmlns:a16="http://schemas.microsoft.com/office/drawing/2014/main" xmlns="" id="{FCBA984B-CF2D-4DFA-A17C-AB925869A5E5}"/>
                </a:ext>
              </a:extLst>
            </p:cNvPr>
            <p:cNvSpPr/>
            <p:nvPr/>
          </p:nvSpPr>
          <p:spPr>
            <a:xfrm>
              <a:off x="7187089" y="1094898"/>
              <a:ext cx="9525" cy="19050"/>
            </a:xfrm>
            <a:custGeom>
              <a:avLst/>
              <a:gdLst>
                <a:gd name="connsiteX0" fmla="*/ 7144 w 9525"/>
                <a:gd name="connsiteY0" fmla="*/ 7144 h 19050"/>
                <a:gd name="connsiteX1" fmla="*/ 7144 w 9525"/>
                <a:gd name="connsiteY1" fmla="*/ 7144 h 19050"/>
              </a:gdLst>
              <a:ahLst/>
              <a:cxnLst>
                <a:cxn ang="0">
                  <a:pos x="connsiteX0" y="connsiteY0"/>
                </a:cxn>
                <a:cxn ang="0">
                  <a:pos x="connsiteX1" y="connsiteY1"/>
                </a:cxn>
              </a:cxnLst>
              <a:rect l="l" t="t" r="r" b="b"/>
              <a:pathLst>
                <a:path w="9525" h="19050">
                  <a:moveTo>
                    <a:pt x="7144" y="7144"/>
                  </a:moveTo>
                  <a:cubicBezTo>
                    <a:pt x="8096" y="1857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63" name="Freeform: Shape 762">
              <a:extLst>
                <a:ext uri="{FF2B5EF4-FFF2-40B4-BE49-F238E27FC236}">
                  <a16:creationId xmlns:a16="http://schemas.microsoft.com/office/drawing/2014/main" xmlns="" id="{B4E7C107-FCC7-482D-A620-4CEE448A0FD0}"/>
                </a:ext>
              </a:extLst>
            </p:cNvPr>
            <p:cNvSpPr/>
            <p:nvPr/>
          </p:nvSpPr>
          <p:spPr>
            <a:xfrm>
              <a:off x="7189946" y="1073493"/>
              <a:ext cx="19050" cy="19050"/>
            </a:xfrm>
            <a:custGeom>
              <a:avLst/>
              <a:gdLst>
                <a:gd name="connsiteX0" fmla="*/ 7144 w 19050"/>
                <a:gd name="connsiteY0" fmla="*/ 12356 h 19050"/>
                <a:gd name="connsiteX1" fmla="*/ 7144 w 19050"/>
                <a:gd name="connsiteY1" fmla="*/ 12356 h 19050"/>
              </a:gdLst>
              <a:ahLst/>
              <a:cxnLst>
                <a:cxn ang="0">
                  <a:pos x="connsiteX0" y="connsiteY0"/>
                </a:cxn>
                <a:cxn ang="0">
                  <a:pos x="connsiteX1" y="connsiteY1"/>
                </a:cxn>
              </a:cxnLst>
              <a:rect l="l" t="t" r="r" b="b"/>
              <a:pathLst>
                <a:path w="19050" h="19050">
                  <a:moveTo>
                    <a:pt x="7144" y="12356"/>
                  </a:moveTo>
                  <a:cubicBezTo>
                    <a:pt x="14764" y="8546"/>
                    <a:pt x="16669" y="2831"/>
                    <a:pt x="7144" y="12356"/>
                  </a:cubicBezTo>
                  <a:close/>
                </a:path>
              </a:pathLst>
            </a:custGeom>
            <a:grpFill/>
            <a:ln w="9525" cap="flat">
              <a:noFill/>
              <a:prstDash val="solid"/>
              <a:miter/>
            </a:ln>
          </p:spPr>
          <p:txBody>
            <a:bodyPr rtlCol="0" anchor="ctr"/>
            <a:lstStyle/>
            <a:p>
              <a:endParaRPr lang="en-US">
                <a:solidFill>
                  <a:prstClr val="black"/>
                </a:solidFill>
              </a:endParaRPr>
            </a:p>
          </p:txBody>
        </p:sp>
        <p:sp>
          <p:nvSpPr>
            <p:cNvPr id="764" name="Freeform: Shape 763">
              <a:extLst>
                <a:ext uri="{FF2B5EF4-FFF2-40B4-BE49-F238E27FC236}">
                  <a16:creationId xmlns:a16="http://schemas.microsoft.com/office/drawing/2014/main" xmlns="" id="{9DBECD6E-2989-4DBA-A16F-7C822DAC7CCC}"/>
                </a:ext>
              </a:extLst>
            </p:cNvPr>
            <p:cNvSpPr/>
            <p:nvPr/>
          </p:nvSpPr>
          <p:spPr>
            <a:xfrm>
              <a:off x="7101364" y="1094898"/>
              <a:ext cx="95250" cy="66675"/>
            </a:xfrm>
            <a:custGeom>
              <a:avLst/>
              <a:gdLst>
                <a:gd name="connsiteX0" fmla="*/ 38576 w 95250"/>
                <a:gd name="connsiteY0" fmla="*/ 43339 h 66675"/>
                <a:gd name="connsiteX1" fmla="*/ 30004 w 95250"/>
                <a:gd name="connsiteY1" fmla="*/ 57626 h 66675"/>
                <a:gd name="connsiteX2" fmla="*/ 7144 w 95250"/>
                <a:gd name="connsiteY2" fmla="*/ 62389 h 66675"/>
                <a:gd name="connsiteX3" fmla="*/ 90964 w 95250"/>
                <a:gd name="connsiteY3" fmla="*/ 18574 h 66675"/>
                <a:gd name="connsiteX4" fmla="*/ 88106 w 95250"/>
                <a:gd name="connsiteY4" fmla="*/ 9049 h 66675"/>
                <a:gd name="connsiteX5" fmla="*/ 78581 w 95250"/>
                <a:gd name="connsiteY5" fmla="*/ 7144 h 66675"/>
                <a:gd name="connsiteX6" fmla="*/ 38576 w 95250"/>
                <a:gd name="connsiteY6" fmla="*/ 43339 h 66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5250" h="66675">
                  <a:moveTo>
                    <a:pt x="38576" y="43339"/>
                  </a:moveTo>
                  <a:cubicBezTo>
                    <a:pt x="45244" y="41434"/>
                    <a:pt x="17621" y="51911"/>
                    <a:pt x="30004" y="57626"/>
                  </a:cubicBezTo>
                  <a:cubicBezTo>
                    <a:pt x="28099" y="55721"/>
                    <a:pt x="21431" y="35719"/>
                    <a:pt x="7144" y="62389"/>
                  </a:cubicBezTo>
                  <a:cubicBezTo>
                    <a:pt x="8096" y="81439"/>
                    <a:pt x="71914" y="48101"/>
                    <a:pt x="90964" y="18574"/>
                  </a:cubicBezTo>
                  <a:cubicBezTo>
                    <a:pt x="87154" y="24289"/>
                    <a:pt x="86201" y="20479"/>
                    <a:pt x="88106" y="9049"/>
                  </a:cubicBezTo>
                  <a:cubicBezTo>
                    <a:pt x="83344" y="22384"/>
                    <a:pt x="80486" y="21431"/>
                    <a:pt x="78581" y="7144"/>
                  </a:cubicBezTo>
                  <a:cubicBezTo>
                    <a:pt x="42386" y="33814"/>
                    <a:pt x="47149" y="33814"/>
                    <a:pt x="38576" y="43339"/>
                  </a:cubicBezTo>
                  <a:close/>
                </a:path>
              </a:pathLst>
            </a:custGeom>
            <a:grpFill/>
            <a:ln w="9525" cap="flat">
              <a:noFill/>
              <a:prstDash val="solid"/>
              <a:miter/>
            </a:ln>
          </p:spPr>
          <p:txBody>
            <a:bodyPr rtlCol="0" anchor="ctr"/>
            <a:lstStyle/>
            <a:p>
              <a:endParaRPr lang="en-US">
                <a:solidFill>
                  <a:prstClr val="black"/>
                </a:solidFill>
              </a:endParaRPr>
            </a:p>
          </p:txBody>
        </p:sp>
        <p:sp>
          <p:nvSpPr>
            <p:cNvPr id="765" name="Freeform: Shape 764">
              <a:extLst>
                <a:ext uri="{FF2B5EF4-FFF2-40B4-BE49-F238E27FC236}">
                  <a16:creationId xmlns:a16="http://schemas.microsoft.com/office/drawing/2014/main" xmlns="" id="{3D2EABCF-1723-42B9-ABFF-FC7CC6F418A2}"/>
                </a:ext>
              </a:extLst>
            </p:cNvPr>
            <p:cNvSpPr/>
            <p:nvPr/>
          </p:nvSpPr>
          <p:spPr>
            <a:xfrm>
              <a:off x="7156609" y="1110138"/>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cubicBezTo>
                    <a:pt x="8096" y="8096"/>
                    <a:pt x="7144" y="7144"/>
                    <a:pt x="7144" y="7144"/>
                  </a:cubicBezTo>
                  <a:cubicBezTo>
                    <a:pt x="7144" y="8096"/>
                    <a:pt x="7144" y="8096"/>
                    <a:pt x="8096" y="8096"/>
                  </a:cubicBezTo>
                  <a:close/>
                </a:path>
              </a:pathLst>
            </a:custGeom>
            <a:grpFill/>
            <a:ln w="9525" cap="flat">
              <a:noFill/>
              <a:prstDash val="solid"/>
              <a:miter/>
            </a:ln>
          </p:spPr>
          <p:txBody>
            <a:bodyPr rtlCol="0" anchor="ctr"/>
            <a:lstStyle/>
            <a:p>
              <a:endParaRPr lang="en-US">
                <a:solidFill>
                  <a:prstClr val="black"/>
                </a:solidFill>
              </a:endParaRPr>
            </a:p>
          </p:txBody>
        </p:sp>
        <p:sp>
          <p:nvSpPr>
            <p:cNvPr id="766" name="Freeform: Shape 765">
              <a:extLst>
                <a:ext uri="{FF2B5EF4-FFF2-40B4-BE49-F238E27FC236}">
                  <a16:creationId xmlns:a16="http://schemas.microsoft.com/office/drawing/2014/main" xmlns="" id="{ABB1DCDA-8628-431D-B737-D0BF87E0416A}"/>
                </a:ext>
              </a:extLst>
            </p:cNvPr>
            <p:cNvSpPr/>
            <p:nvPr/>
          </p:nvSpPr>
          <p:spPr>
            <a:xfrm>
              <a:off x="7140522" y="1119663"/>
              <a:ext cx="9525" cy="9525"/>
            </a:xfrm>
            <a:custGeom>
              <a:avLst/>
              <a:gdLst>
                <a:gd name="connsiteX0" fmla="*/ 7990 w 9525"/>
                <a:gd name="connsiteY0" fmla="*/ 7144 h 9525"/>
                <a:gd name="connsiteX1" fmla="*/ 7990 w 9525"/>
                <a:gd name="connsiteY1" fmla="*/ 7144 h 9525"/>
              </a:gdLst>
              <a:ahLst/>
              <a:cxnLst>
                <a:cxn ang="0">
                  <a:pos x="connsiteX0" y="connsiteY0"/>
                </a:cxn>
                <a:cxn ang="0">
                  <a:pos x="connsiteX1" y="connsiteY1"/>
                </a:cxn>
              </a:cxnLst>
              <a:rect l="l" t="t" r="r" b="b"/>
              <a:pathLst>
                <a:path w="9525" h="9525">
                  <a:moveTo>
                    <a:pt x="7990" y="7144"/>
                  </a:moveTo>
                  <a:cubicBezTo>
                    <a:pt x="7990" y="7144"/>
                    <a:pt x="6085" y="7144"/>
                    <a:pt x="7990" y="7144"/>
                  </a:cubicBezTo>
                  <a:close/>
                </a:path>
              </a:pathLst>
            </a:custGeom>
            <a:grpFill/>
            <a:ln w="9525" cap="flat">
              <a:noFill/>
              <a:prstDash val="solid"/>
              <a:miter/>
            </a:ln>
          </p:spPr>
          <p:txBody>
            <a:bodyPr rtlCol="0" anchor="ctr"/>
            <a:lstStyle/>
            <a:p>
              <a:endParaRPr lang="en-US">
                <a:solidFill>
                  <a:prstClr val="black"/>
                </a:solidFill>
              </a:endParaRPr>
            </a:p>
          </p:txBody>
        </p:sp>
        <p:sp>
          <p:nvSpPr>
            <p:cNvPr id="767" name="Freeform: Shape 766">
              <a:extLst>
                <a:ext uri="{FF2B5EF4-FFF2-40B4-BE49-F238E27FC236}">
                  <a16:creationId xmlns:a16="http://schemas.microsoft.com/office/drawing/2014/main" xmlns="" id="{7AD58FB4-6135-41B8-82E5-535D717A56B0}"/>
                </a:ext>
              </a:extLst>
            </p:cNvPr>
            <p:cNvSpPr/>
            <p:nvPr/>
          </p:nvSpPr>
          <p:spPr>
            <a:xfrm>
              <a:off x="7183279" y="1079968"/>
              <a:ext cx="9525" cy="9525"/>
            </a:xfrm>
            <a:custGeom>
              <a:avLst/>
              <a:gdLst>
                <a:gd name="connsiteX0" fmla="*/ 7144 w 9525"/>
                <a:gd name="connsiteY0" fmla="*/ 11597 h 9525"/>
                <a:gd name="connsiteX1" fmla="*/ 7144 w 9525"/>
                <a:gd name="connsiteY1" fmla="*/ 11597 h 9525"/>
              </a:gdLst>
              <a:ahLst/>
              <a:cxnLst>
                <a:cxn ang="0">
                  <a:pos x="connsiteX0" y="connsiteY0"/>
                </a:cxn>
                <a:cxn ang="0">
                  <a:pos x="connsiteX1" y="connsiteY1"/>
                </a:cxn>
              </a:cxnLst>
              <a:rect l="l" t="t" r="r" b="b"/>
              <a:pathLst>
                <a:path w="9525" h="9525">
                  <a:moveTo>
                    <a:pt x="7144" y="11597"/>
                  </a:moveTo>
                  <a:cubicBezTo>
                    <a:pt x="10001" y="2072"/>
                    <a:pt x="7144" y="10644"/>
                    <a:pt x="7144" y="11597"/>
                  </a:cubicBezTo>
                  <a:close/>
                </a:path>
              </a:pathLst>
            </a:custGeom>
            <a:grpFill/>
            <a:ln w="9525" cap="flat">
              <a:noFill/>
              <a:prstDash val="solid"/>
              <a:miter/>
            </a:ln>
          </p:spPr>
          <p:txBody>
            <a:bodyPr rtlCol="0" anchor="ctr"/>
            <a:lstStyle/>
            <a:p>
              <a:endParaRPr lang="en-US">
                <a:solidFill>
                  <a:prstClr val="black"/>
                </a:solidFill>
              </a:endParaRPr>
            </a:p>
          </p:txBody>
        </p:sp>
        <p:sp>
          <p:nvSpPr>
            <p:cNvPr id="768" name="Freeform: Shape 767">
              <a:extLst>
                <a:ext uri="{FF2B5EF4-FFF2-40B4-BE49-F238E27FC236}">
                  <a16:creationId xmlns:a16="http://schemas.microsoft.com/office/drawing/2014/main" xmlns="" id="{ACC33EB0-E9F8-4C2B-9FEB-1ACF0CC51E74}"/>
                </a:ext>
              </a:extLst>
            </p:cNvPr>
            <p:cNvSpPr/>
            <p:nvPr/>
          </p:nvSpPr>
          <p:spPr>
            <a:xfrm>
              <a:off x="7187089" y="109299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1190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69" name="Freeform: Shape 768">
              <a:extLst>
                <a:ext uri="{FF2B5EF4-FFF2-40B4-BE49-F238E27FC236}">
                  <a16:creationId xmlns:a16="http://schemas.microsoft.com/office/drawing/2014/main" xmlns="" id="{0D063D62-2DA1-46CE-8B19-D5B8120E60E4}"/>
                </a:ext>
              </a:extLst>
            </p:cNvPr>
            <p:cNvSpPr/>
            <p:nvPr/>
          </p:nvSpPr>
          <p:spPr>
            <a:xfrm>
              <a:off x="7083266" y="1091088"/>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8096"/>
                  </a:lnTo>
                  <a:cubicBezTo>
                    <a:pt x="7144" y="8096"/>
                    <a:pt x="8096"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770" name="Freeform: Shape 769">
              <a:extLst>
                <a:ext uri="{FF2B5EF4-FFF2-40B4-BE49-F238E27FC236}">
                  <a16:creationId xmlns:a16="http://schemas.microsoft.com/office/drawing/2014/main" xmlns="" id="{DA31ED0D-FCA7-4BDC-BC5B-0348C1AC25E1}"/>
                </a:ext>
              </a:extLst>
            </p:cNvPr>
            <p:cNvSpPr/>
            <p:nvPr/>
          </p:nvSpPr>
          <p:spPr>
            <a:xfrm>
              <a:off x="7117711" y="1101262"/>
              <a:ext cx="47625" cy="28575"/>
            </a:xfrm>
            <a:custGeom>
              <a:avLst/>
              <a:gdLst>
                <a:gd name="connsiteX0" fmla="*/ 8894 w 47625"/>
                <a:gd name="connsiteY0" fmla="*/ 30307 h 28575"/>
                <a:gd name="connsiteX1" fmla="*/ 46041 w 47625"/>
                <a:gd name="connsiteY1" fmla="*/ 16972 h 28575"/>
                <a:gd name="connsiteX2" fmla="*/ 43184 w 47625"/>
                <a:gd name="connsiteY2" fmla="*/ 10305 h 28575"/>
                <a:gd name="connsiteX3" fmla="*/ 8894 w 47625"/>
                <a:gd name="connsiteY3" fmla="*/ 30307 h 28575"/>
              </a:gdLst>
              <a:ahLst/>
              <a:cxnLst>
                <a:cxn ang="0">
                  <a:pos x="connsiteX0" y="connsiteY0"/>
                </a:cxn>
                <a:cxn ang="0">
                  <a:pos x="connsiteX1" y="connsiteY1"/>
                </a:cxn>
                <a:cxn ang="0">
                  <a:pos x="connsiteX2" y="connsiteY2"/>
                </a:cxn>
                <a:cxn ang="0">
                  <a:pos x="connsiteX3" y="connsiteY3"/>
                </a:cxn>
              </a:cxnLst>
              <a:rect l="l" t="t" r="r" b="b"/>
              <a:pathLst>
                <a:path w="47625" h="28575">
                  <a:moveTo>
                    <a:pt x="8894" y="30307"/>
                  </a:moveTo>
                  <a:cubicBezTo>
                    <a:pt x="14609" y="28402"/>
                    <a:pt x="37469" y="11257"/>
                    <a:pt x="46041" y="16972"/>
                  </a:cubicBezTo>
                  <a:cubicBezTo>
                    <a:pt x="43184" y="15067"/>
                    <a:pt x="42231" y="12210"/>
                    <a:pt x="43184" y="10305"/>
                  </a:cubicBezTo>
                  <a:cubicBezTo>
                    <a:pt x="25086" y="-3983"/>
                    <a:pt x="321" y="35070"/>
                    <a:pt x="8894" y="30307"/>
                  </a:cubicBezTo>
                  <a:close/>
                </a:path>
              </a:pathLst>
            </a:custGeom>
            <a:grpFill/>
            <a:ln w="9525" cap="flat">
              <a:noFill/>
              <a:prstDash val="solid"/>
              <a:miter/>
            </a:ln>
          </p:spPr>
          <p:txBody>
            <a:bodyPr rtlCol="0" anchor="ctr"/>
            <a:lstStyle/>
            <a:p>
              <a:endParaRPr lang="en-US">
                <a:solidFill>
                  <a:prstClr val="black"/>
                </a:solidFill>
              </a:endParaRPr>
            </a:p>
          </p:txBody>
        </p:sp>
        <p:sp>
          <p:nvSpPr>
            <p:cNvPr id="771" name="Freeform: Shape 770">
              <a:extLst>
                <a:ext uri="{FF2B5EF4-FFF2-40B4-BE49-F238E27FC236}">
                  <a16:creationId xmlns:a16="http://schemas.microsoft.com/office/drawing/2014/main" xmlns="" id="{95943735-5A5D-4599-A97C-F4585B1D3A9F}"/>
                </a:ext>
              </a:extLst>
            </p:cNvPr>
            <p:cNvSpPr/>
            <p:nvPr/>
          </p:nvSpPr>
          <p:spPr>
            <a:xfrm>
              <a:off x="7176611" y="108537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72" name="Freeform: Shape 771">
              <a:extLst>
                <a:ext uri="{FF2B5EF4-FFF2-40B4-BE49-F238E27FC236}">
                  <a16:creationId xmlns:a16="http://schemas.microsoft.com/office/drawing/2014/main" xmlns="" id="{B976CAF0-2FC3-4624-BD79-59E133D90D7B}"/>
                </a:ext>
              </a:extLst>
            </p:cNvPr>
            <p:cNvSpPr/>
            <p:nvPr/>
          </p:nvSpPr>
          <p:spPr>
            <a:xfrm>
              <a:off x="7184231" y="1098708"/>
              <a:ext cx="57150" cy="38100"/>
            </a:xfrm>
            <a:custGeom>
              <a:avLst/>
              <a:gdLst>
                <a:gd name="connsiteX0" fmla="*/ 53816 w 57150"/>
                <a:gd name="connsiteY0" fmla="*/ 28099 h 38100"/>
                <a:gd name="connsiteX1" fmla="*/ 7144 w 57150"/>
                <a:gd name="connsiteY1" fmla="*/ 39529 h 38100"/>
                <a:gd name="connsiteX2" fmla="*/ 10954 w 57150"/>
                <a:gd name="connsiteY2" fmla="*/ 24289 h 38100"/>
                <a:gd name="connsiteX3" fmla="*/ 35719 w 57150"/>
                <a:gd name="connsiteY3" fmla="*/ 7144 h 38100"/>
                <a:gd name="connsiteX4" fmla="*/ 53816 w 57150"/>
                <a:gd name="connsiteY4" fmla="*/ 28099 h 38100"/>
                <a:gd name="connsiteX5" fmla="*/ 49054 w 57150"/>
                <a:gd name="connsiteY5" fmla="*/ 30956 h 38100"/>
                <a:gd name="connsiteX6" fmla="*/ 46196 w 57150"/>
                <a:gd name="connsiteY6" fmla="*/ 30004 h 38100"/>
                <a:gd name="connsiteX7" fmla="*/ 49054 w 57150"/>
                <a:gd name="connsiteY7" fmla="*/ 30956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7150" h="38100">
                  <a:moveTo>
                    <a:pt x="53816" y="28099"/>
                  </a:moveTo>
                  <a:cubicBezTo>
                    <a:pt x="41434" y="30956"/>
                    <a:pt x="28099" y="42386"/>
                    <a:pt x="7144" y="39529"/>
                  </a:cubicBezTo>
                  <a:cubicBezTo>
                    <a:pt x="7144" y="37624"/>
                    <a:pt x="13811" y="24289"/>
                    <a:pt x="10954" y="24289"/>
                  </a:cubicBezTo>
                  <a:cubicBezTo>
                    <a:pt x="22384" y="49054"/>
                    <a:pt x="16669" y="19526"/>
                    <a:pt x="35719" y="7144"/>
                  </a:cubicBezTo>
                  <a:cubicBezTo>
                    <a:pt x="30956" y="43339"/>
                    <a:pt x="53816" y="24289"/>
                    <a:pt x="53816" y="28099"/>
                  </a:cubicBezTo>
                  <a:close/>
                  <a:moveTo>
                    <a:pt x="49054" y="30956"/>
                  </a:moveTo>
                  <a:lnTo>
                    <a:pt x="46196" y="30004"/>
                  </a:lnTo>
                  <a:cubicBezTo>
                    <a:pt x="47149" y="31909"/>
                    <a:pt x="48101" y="31909"/>
                    <a:pt x="49054" y="30956"/>
                  </a:cubicBezTo>
                  <a:close/>
                </a:path>
              </a:pathLst>
            </a:custGeom>
            <a:grpFill/>
            <a:ln w="9525" cap="flat">
              <a:noFill/>
              <a:prstDash val="solid"/>
              <a:miter/>
            </a:ln>
          </p:spPr>
          <p:txBody>
            <a:bodyPr rtlCol="0" anchor="ctr"/>
            <a:lstStyle/>
            <a:p>
              <a:endParaRPr lang="en-US">
                <a:solidFill>
                  <a:prstClr val="black"/>
                </a:solidFill>
              </a:endParaRPr>
            </a:p>
          </p:txBody>
        </p:sp>
        <p:sp>
          <p:nvSpPr>
            <p:cNvPr id="773" name="Freeform: Shape 772">
              <a:extLst>
                <a:ext uri="{FF2B5EF4-FFF2-40B4-BE49-F238E27FC236}">
                  <a16:creationId xmlns:a16="http://schemas.microsoft.com/office/drawing/2014/main" xmlns="" id="{0D76597C-48F4-4F99-B5DF-5C4E0D12986B}"/>
                </a:ext>
              </a:extLst>
            </p:cNvPr>
            <p:cNvSpPr/>
            <p:nvPr/>
          </p:nvSpPr>
          <p:spPr>
            <a:xfrm>
              <a:off x="7660481" y="946308"/>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8096" y="8096"/>
                  </a:ln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74" name="Freeform: Shape 773">
              <a:extLst>
                <a:ext uri="{FF2B5EF4-FFF2-40B4-BE49-F238E27FC236}">
                  <a16:creationId xmlns:a16="http://schemas.microsoft.com/office/drawing/2014/main" xmlns="" id="{CF1B1C8F-2EAB-4D4F-80FC-FFA95F08AB59}"/>
                </a:ext>
              </a:extLst>
            </p:cNvPr>
            <p:cNvSpPr/>
            <p:nvPr/>
          </p:nvSpPr>
          <p:spPr>
            <a:xfrm>
              <a:off x="7327106" y="975836"/>
              <a:ext cx="9525" cy="9525"/>
            </a:xfrm>
            <a:custGeom>
              <a:avLst/>
              <a:gdLst>
                <a:gd name="connsiteX0" fmla="*/ 7144 w 9525"/>
                <a:gd name="connsiteY0" fmla="*/ 7144 h 9525"/>
                <a:gd name="connsiteX1" fmla="*/ 9049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9049" y="7144"/>
                  </a:lnTo>
                  <a:cubicBezTo>
                    <a:pt x="8096"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75" name="Freeform: Shape 774">
              <a:extLst>
                <a:ext uri="{FF2B5EF4-FFF2-40B4-BE49-F238E27FC236}">
                  <a16:creationId xmlns:a16="http://schemas.microsoft.com/office/drawing/2014/main" xmlns="" id="{B64C7F32-D4D1-4B09-8039-C12E7FF3583E}"/>
                </a:ext>
              </a:extLst>
            </p:cNvPr>
            <p:cNvSpPr/>
            <p:nvPr/>
          </p:nvSpPr>
          <p:spPr>
            <a:xfrm>
              <a:off x="7362349" y="941172"/>
              <a:ext cx="9525" cy="9525"/>
            </a:xfrm>
            <a:custGeom>
              <a:avLst/>
              <a:gdLst>
                <a:gd name="connsiteX0" fmla="*/ 7144 w 9525"/>
                <a:gd name="connsiteY0" fmla="*/ 9422 h 9525"/>
                <a:gd name="connsiteX1" fmla="*/ 9049 w 9525"/>
                <a:gd name="connsiteY1" fmla="*/ 7517 h 9525"/>
                <a:gd name="connsiteX2" fmla="*/ 7144 w 9525"/>
                <a:gd name="connsiteY2" fmla="*/ 9422 h 9525"/>
              </a:gdLst>
              <a:ahLst/>
              <a:cxnLst>
                <a:cxn ang="0">
                  <a:pos x="connsiteX0" y="connsiteY0"/>
                </a:cxn>
                <a:cxn ang="0">
                  <a:pos x="connsiteX1" y="connsiteY1"/>
                </a:cxn>
                <a:cxn ang="0">
                  <a:pos x="connsiteX2" y="connsiteY2"/>
                </a:cxn>
              </a:cxnLst>
              <a:rect l="l" t="t" r="r" b="b"/>
              <a:pathLst>
                <a:path w="9525" h="9525">
                  <a:moveTo>
                    <a:pt x="7144" y="9422"/>
                  </a:moveTo>
                  <a:lnTo>
                    <a:pt x="9049" y="7517"/>
                  </a:lnTo>
                  <a:cubicBezTo>
                    <a:pt x="8096" y="6565"/>
                    <a:pt x="7144" y="7517"/>
                    <a:pt x="7144" y="9422"/>
                  </a:cubicBezTo>
                  <a:close/>
                </a:path>
              </a:pathLst>
            </a:custGeom>
            <a:grpFill/>
            <a:ln w="9525" cap="flat">
              <a:noFill/>
              <a:prstDash val="solid"/>
              <a:miter/>
            </a:ln>
          </p:spPr>
          <p:txBody>
            <a:bodyPr rtlCol="0" anchor="ctr"/>
            <a:lstStyle/>
            <a:p>
              <a:endParaRPr lang="en-US">
                <a:solidFill>
                  <a:prstClr val="black"/>
                </a:solidFill>
              </a:endParaRPr>
            </a:p>
          </p:txBody>
        </p:sp>
        <p:sp>
          <p:nvSpPr>
            <p:cNvPr id="776" name="Freeform: Shape 775">
              <a:extLst>
                <a:ext uri="{FF2B5EF4-FFF2-40B4-BE49-F238E27FC236}">
                  <a16:creationId xmlns:a16="http://schemas.microsoft.com/office/drawing/2014/main" xmlns="" id="{319CD144-7C6D-4D8F-B96A-754C1E76CC25}"/>
                </a:ext>
              </a:extLst>
            </p:cNvPr>
            <p:cNvSpPr/>
            <p:nvPr/>
          </p:nvSpPr>
          <p:spPr>
            <a:xfrm>
              <a:off x="7639103" y="948213"/>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8096"/>
                    <a:pt x="6615" y="9049"/>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777" name="Freeform: Shape 776">
              <a:extLst>
                <a:ext uri="{FF2B5EF4-FFF2-40B4-BE49-F238E27FC236}">
                  <a16:creationId xmlns:a16="http://schemas.microsoft.com/office/drawing/2014/main" xmlns="" id="{FCCA25E2-420E-4638-B44F-C9E450BA2125}"/>
                </a:ext>
              </a:extLst>
            </p:cNvPr>
            <p:cNvSpPr/>
            <p:nvPr/>
          </p:nvSpPr>
          <p:spPr>
            <a:xfrm>
              <a:off x="7474744" y="943451"/>
              <a:ext cx="9525" cy="9525"/>
            </a:xfrm>
            <a:custGeom>
              <a:avLst/>
              <a:gdLst>
                <a:gd name="connsiteX0" fmla="*/ 7144 w 9525"/>
                <a:gd name="connsiteY0" fmla="*/ 7144 h 9525"/>
                <a:gd name="connsiteX1" fmla="*/ 9049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8096" y="8096"/>
                    <a:pt x="9049" y="9049"/>
                  </a:cubicBez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78" name="Freeform: Shape 777">
              <a:extLst>
                <a:ext uri="{FF2B5EF4-FFF2-40B4-BE49-F238E27FC236}">
                  <a16:creationId xmlns:a16="http://schemas.microsoft.com/office/drawing/2014/main" xmlns="" id="{53B6F233-1DD8-42F1-92A4-5BEF02DD3B65}"/>
                </a:ext>
              </a:extLst>
            </p:cNvPr>
            <p:cNvSpPr/>
            <p:nvPr/>
          </p:nvSpPr>
          <p:spPr>
            <a:xfrm>
              <a:off x="7361396" y="943027"/>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7144" y="7567"/>
                    <a:pt x="8096"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779" name="Freeform: Shape 778">
              <a:extLst>
                <a:ext uri="{FF2B5EF4-FFF2-40B4-BE49-F238E27FC236}">
                  <a16:creationId xmlns:a16="http://schemas.microsoft.com/office/drawing/2014/main" xmlns="" id="{EA9F2E1D-71E2-4168-BC99-12F8981EE140}"/>
                </a:ext>
              </a:extLst>
            </p:cNvPr>
            <p:cNvSpPr/>
            <p:nvPr/>
          </p:nvSpPr>
          <p:spPr>
            <a:xfrm>
              <a:off x="7306151" y="952976"/>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7144"/>
                    <a:pt x="7144" y="8096"/>
                    <a:pt x="7144" y="8096"/>
                  </a:cubicBezTo>
                  <a:cubicBezTo>
                    <a:pt x="7144" y="8096"/>
                    <a:pt x="8096"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780" name="Freeform: Shape 779">
              <a:extLst>
                <a:ext uri="{FF2B5EF4-FFF2-40B4-BE49-F238E27FC236}">
                  <a16:creationId xmlns:a16="http://schemas.microsoft.com/office/drawing/2014/main" xmlns="" id="{6C8CDA0E-1B7F-460A-B3CE-6DB7F489BE48}"/>
                </a:ext>
              </a:extLst>
            </p:cNvPr>
            <p:cNvSpPr/>
            <p:nvPr/>
          </p:nvSpPr>
          <p:spPr>
            <a:xfrm>
              <a:off x="7310914" y="976788"/>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7144"/>
                    <a:pt x="7144" y="8096"/>
                    <a:pt x="7144" y="8096"/>
                  </a:cubicBezTo>
                  <a:lnTo>
                    <a:pt x="8096" y="7144"/>
                  </a:lnTo>
                  <a:close/>
                </a:path>
              </a:pathLst>
            </a:custGeom>
            <a:grpFill/>
            <a:ln w="9525" cap="flat">
              <a:noFill/>
              <a:prstDash val="solid"/>
              <a:miter/>
            </a:ln>
          </p:spPr>
          <p:txBody>
            <a:bodyPr rtlCol="0" anchor="ctr"/>
            <a:lstStyle/>
            <a:p>
              <a:endParaRPr lang="en-US">
                <a:solidFill>
                  <a:prstClr val="black"/>
                </a:solidFill>
              </a:endParaRPr>
            </a:p>
          </p:txBody>
        </p:sp>
        <p:sp>
          <p:nvSpPr>
            <p:cNvPr id="781" name="Freeform: Shape 780">
              <a:extLst>
                <a:ext uri="{FF2B5EF4-FFF2-40B4-BE49-F238E27FC236}">
                  <a16:creationId xmlns:a16="http://schemas.microsoft.com/office/drawing/2014/main" xmlns="" id="{3CE68C7A-185A-4A34-A51A-2B583301B5FB}"/>
                </a:ext>
              </a:extLst>
            </p:cNvPr>
            <p:cNvSpPr/>
            <p:nvPr/>
          </p:nvSpPr>
          <p:spPr>
            <a:xfrm>
              <a:off x="7249001" y="968216"/>
              <a:ext cx="9525" cy="9525"/>
            </a:xfrm>
            <a:custGeom>
              <a:avLst/>
              <a:gdLst>
                <a:gd name="connsiteX0" fmla="*/ 9049 w 9525"/>
                <a:gd name="connsiteY0" fmla="*/ 7144 h 9525"/>
                <a:gd name="connsiteX1" fmla="*/ 7144 w 9525"/>
                <a:gd name="connsiteY1" fmla="*/ 9049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lnTo>
                    <a:pt x="7144" y="9049"/>
                  </a:lnTo>
                  <a:cubicBezTo>
                    <a:pt x="8096" y="8096"/>
                    <a:pt x="9049" y="7144"/>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782" name="Freeform: Shape 781">
              <a:extLst>
                <a:ext uri="{FF2B5EF4-FFF2-40B4-BE49-F238E27FC236}">
                  <a16:creationId xmlns:a16="http://schemas.microsoft.com/office/drawing/2014/main" xmlns="" id="{FB7682D5-F952-46E8-9BD1-8A534AA30C2E}"/>
                </a:ext>
              </a:extLst>
            </p:cNvPr>
            <p:cNvSpPr/>
            <p:nvPr/>
          </p:nvSpPr>
          <p:spPr>
            <a:xfrm>
              <a:off x="7305199" y="972026"/>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8096"/>
                  </a:lnTo>
                  <a:cubicBezTo>
                    <a:pt x="7144" y="8096"/>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83" name="Freeform: Shape 782">
              <a:extLst>
                <a:ext uri="{FF2B5EF4-FFF2-40B4-BE49-F238E27FC236}">
                  <a16:creationId xmlns:a16="http://schemas.microsoft.com/office/drawing/2014/main" xmlns="" id="{0E7D18A5-0642-44AD-BD95-E0F448E90858}"/>
                </a:ext>
              </a:extLst>
            </p:cNvPr>
            <p:cNvSpPr/>
            <p:nvPr/>
          </p:nvSpPr>
          <p:spPr>
            <a:xfrm>
              <a:off x="7677626" y="97012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1000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84" name="Freeform: Shape 783">
              <a:extLst>
                <a:ext uri="{FF2B5EF4-FFF2-40B4-BE49-F238E27FC236}">
                  <a16:creationId xmlns:a16="http://schemas.microsoft.com/office/drawing/2014/main" xmlns="" id="{9A37342B-4E0A-4376-A96B-9A3CD732E316}"/>
                </a:ext>
              </a:extLst>
            </p:cNvPr>
            <p:cNvSpPr/>
            <p:nvPr/>
          </p:nvSpPr>
          <p:spPr>
            <a:xfrm>
              <a:off x="7682389" y="955833"/>
              <a:ext cx="9525" cy="9525"/>
            </a:xfrm>
            <a:custGeom>
              <a:avLst/>
              <a:gdLst>
                <a:gd name="connsiteX0" fmla="*/ 7144 w 9525"/>
                <a:gd name="connsiteY0" fmla="*/ 8096 h 9525"/>
                <a:gd name="connsiteX1" fmla="*/ 9049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lnTo>
                    <a:pt x="9049" y="7144"/>
                  </a:lnTo>
                  <a:cubicBezTo>
                    <a:pt x="8096" y="8096"/>
                    <a:pt x="7144" y="8096"/>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785" name="Freeform: Shape 784">
              <a:extLst>
                <a:ext uri="{FF2B5EF4-FFF2-40B4-BE49-F238E27FC236}">
                  <a16:creationId xmlns:a16="http://schemas.microsoft.com/office/drawing/2014/main" xmlns="" id="{0E72A33A-1F43-4915-8F3D-1B27AB685957}"/>
                </a:ext>
              </a:extLst>
            </p:cNvPr>
            <p:cNvSpPr/>
            <p:nvPr/>
          </p:nvSpPr>
          <p:spPr>
            <a:xfrm>
              <a:off x="7546181" y="962562"/>
              <a:ext cx="9525" cy="9525"/>
            </a:xfrm>
            <a:custGeom>
              <a:avLst/>
              <a:gdLst>
                <a:gd name="connsiteX0" fmla="*/ 7144 w 9525"/>
                <a:gd name="connsiteY0" fmla="*/ 8035 h 9525"/>
                <a:gd name="connsiteX1" fmla="*/ 9049 w 9525"/>
                <a:gd name="connsiteY1" fmla="*/ 11845 h 9525"/>
                <a:gd name="connsiteX2" fmla="*/ 7144 w 9525"/>
                <a:gd name="connsiteY2" fmla="*/ 8035 h 9525"/>
              </a:gdLst>
              <a:ahLst/>
              <a:cxnLst>
                <a:cxn ang="0">
                  <a:pos x="connsiteX0" y="connsiteY0"/>
                </a:cxn>
                <a:cxn ang="0">
                  <a:pos x="connsiteX1" y="connsiteY1"/>
                </a:cxn>
                <a:cxn ang="0">
                  <a:pos x="connsiteX2" y="connsiteY2"/>
                </a:cxn>
              </a:cxnLst>
              <a:rect l="l" t="t" r="r" b="b"/>
              <a:pathLst>
                <a:path w="9525" h="9525">
                  <a:moveTo>
                    <a:pt x="7144" y="8035"/>
                  </a:moveTo>
                  <a:cubicBezTo>
                    <a:pt x="8096" y="8987"/>
                    <a:pt x="10001" y="10892"/>
                    <a:pt x="9049" y="11845"/>
                  </a:cubicBezTo>
                  <a:cubicBezTo>
                    <a:pt x="10001" y="9940"/>
                    <a:pt x="10001" y="5177"/>
                    <a:pt x="7144" y="8035"/>
                  </a:cubicBezTo>
                  <a:close/>
                </a:path>
              </a:pathLst>
            </a:custGeom>
            <a:grpFill/>
            <a:ln w="9525" cap="flat">
              <a:noFill/>
              <a:prstDash val="solid"/>
              <a:miter/>
            </a:ln>
          </p:spPr>
          <p:txBody>
            <a:bodyPr rtlCol="0" anchor="ctr"/>
            <a:lstStyle/>
            <a:p>
              <a:endParaRPr lang="en-US">
                <a:solidFill>
                  <a:prstClr val="black"/>
                </a:solidFill>
              </a:endParaRPr>
            </a:p>
          </p:txBody>
        </p:sp>
        <p:sp>
          <p:nvSpPr>
            <p:cNvPr id="786" name="Freeform: Shape 785">
              <a:extLst>
                <a:ext uri="{FF2B5EF4-FFF2-40B4-BE49-F238E27FC236}">
                  <a16:creationId xmlns:a16="http://schemas.microsoft.com/office/drawing/2014/main" xmlns="" id="{9AA4E2EB-C777-458F-855B-9ADA37EC36D8}"/>
                </a:ext>
              </a:extLst>
            </p:cNvPr>
            <p:cNvSpPr/>
            <p:nvPr/>
          </p:nvSpPr>
          <p:spPr>
            <a:xfrm>
              <a:off x="7672864" y="1051083"/>
              <a:ext cx="9525" cy="9525"/>
            </a:xfrm>
            <a:custGeom>
              <a:avLst/>
              <a:gdLst>
                <a:gd name="connsiteX0" fmla="*/ 7144 w 9525"/>
                <a:gd name="connsiteY0" fmla="*/ 10001 h 9525"/>
                <a:gd name="connsiteX1" fmla="*/ 8096 w 9525"/>
                <a:gd name="connsiteY1" fmla="*/ 7144 h 9525"/>
                <a:gd name="connsiteX2" fmla="*/ 7144 w 9525"/>
                <a:gd name="connsiteY2" fmla="*/ 10001 h 9525"/>
              </a:gdLst>
              <a:ahLst/>
              <a:cxnLst>
                <a:cxn ang="0">
                  <a:pos x="connsiteX0" y="connsiteY0"/>
                </a:cxn>
                <a:cxn ang="0">
                  <a:pos x="connsiteX1" y="connsiteY1"/>
                </a:cxn>
                <a:cxn ang="0">
                  <a:pos x="connsiteX2" y="connsiteY2"/>
                </a:cxn>
              </a:cxnLst>
              <a:rect l="l" t="t" r="r" b="b"/>
              <a:pathLst>
                <a:path w="9525" h="9525">
                  <a:moveTo>
                    <a:pt x="7144" y="10001"/>
                  </a:moveTo>
                  <a:cubicBezTo>
                    <a:pt x="7144" y="9049"/>
                    <a:pt x="8096" y="8096"/>
                    <a:pt x="8096" y="7144"/>
                  </a:cubicBezTo>
                  <a:cubicBezTo>
                    <a:pt x="8096" y="8096"/>
                    <a:pt x="7144" y="9049"/>
                    <a:pt x="7144" y="10001"/>
                  </a:cubicBezTo>
                  <a:close/>
                </a:path>
              </a:pathLst>
            </a:custGeom>
            <a:grpFill/>
            <a:ln w="9525" cap="flat">
              <a:noFill/>
              <a:prstDash val="solid"/>
              <a:miter/>
            </a:ln>
          </p:spPr>
          <p:txBody>
            <a:bodyPr rtlCol="0" anchor="ctr"/>
            <a:lstStyle/>
            <a:p>
              <a:endParaRPr lang="en-US">
                <a:solidFill>
                  <a:prstClr val="black"/>
                </a:solidFill>
              </a:endParaRPr>
            </a:p>
          </p:txBody>
        </p:sp>
        <p:sp>
          <p:nvSpPr>
            <p:cNvPr id="787" name="Freeform: Shape 786">
              <a:extLst>
                <a:ext uri="{FF2B5EF4-FFF2-40B4-BE49-F238E27FC236}">
                  <a16:creationId xmlns:a16="http://schemas.microsoft.com/office/drawing/2014/main" xmlns="" id="{9A453440-392F-424A-B21E-4D8965D992DC}"/>
                </a:ext>
              </a:extLst>
            </p:cNvPr>
            <p:cNvSpPr/>
            <p:nvPr/>
          </p:nvSpPr>
          <p:spPr>
            <a:xfrm>
              <a:off x="7673816" y="1049178"/>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lnTo>
                    <a:pt x="8096" y="7144"/>
                  </a:lnTo>
                  <a:cubicBezTo>
                    <a:pt x="8096" y="7144"/>
                    <a:pt x="8096"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788" name="Freeform: Shape 787">
              <a:extLst>
                <a:ext uri="{FF2B5EF4-FFF2-40B4-BE49-F238E27FC236}">
                  <a16:creationId xmlns:a16="http://schemas.microsoft.com/office/drawing/2014/main" xmlns="" id="{8B814CCC-DC66-4FC5-9B5B-76D22F3EB38D}"/>
                </a:ext>
              </a:extLst>
            </p:cNvPr>
            <p:cNvSpPr/>
            <p:nvPr/>
          </p:nvSpPr>
          <p:spPr>
            <a:xfrm>
              <a:off x="7538561" y="1063466"/>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cubicBezTo>
                    <a:pt x="8096" y="7144"/>
                    <a:pt x="7144" y="7144"/>
                    <a:pt x="7144" y="7144"/>
                  </a:cubicBezTo>
                  <a:cubicBezTo>
                    <a:pt x="8096" y="8096"/>
                    <a:pt x="8096" y="8096"/>
                    <a:pt x="8096" y="8096"/>
                  </a:cubicBezTo>
                  <a:close/>
                </a:path>
              </a:pathLst>
            </a:custGeom>
            <a:grpFill/>
            <a:ln w="9525" cap="flat">
              <a:noFill/>
              <a:prstDash val="solid"/>
              <a:miter/>
            </a:ln>
          </p:spPr>
          <p:txBody>
            <a:bodyPr rtlCol="0" anchor="ctr"/>
            <a:lstStyle/>
            <a:p>
              <a:endParaRPr lang="en-US">
                <a:solidFill>
                  <a:prstClr val="black"/>
                </a:solidFill>
              </a:endParaRPr>
            </a:p>
          </p:txBody>
        </p:sp>
        <p:sp>
          <p:nvSpPr>
            <p:cNvPr id="789" name="Freeform: Shape 788">
              <a:extLst>
                <a:ext uri="{FF2B5EF4-FFF2-40B4-BE49-F238E27FC236}">
                  <a16:creationId xmlns:a16="http://schemas.microsoft.com/office/drawing/2014/main" xmlns="" id="{0B9B94CC-B643-44CF-A2D4-A6BDDCBA3E83}"/>
                </a:ext>
              </a:extLst>
            </p:cNvPr>
            <p:cNvSpPr/>
            <p:nvPr/>
          </p:nvSpPr>
          <p:spPr>
            <a:xfrm>
              <a:off x="7679789" y="929163"/>
              <a:ext cx="19050" cy="38100"/>
            </a:xfrm>
            <a:custGeom>
              <a:avLst/>
              <a:gdLst>
                <a:gd name="connsiteX0" fmla="*/ 13553 w 19050"/>
                <a:gd name="connsiteY0" fmla="*/ 35719 h 38100"/>
                <a:gd name="connsiteX1" fmla="*/ 18316 w 19050"/>
                <a:gd name="connsiteY1" fmla="*/ 7144 h 38100"/>
                <a:gd name="connsiteX2" fmla="*/ 13553 w 19050"/>
                <a:gd name="connsiteY2" fmla="*/ 35719 h 38100"/>
              </a:gdLst>
              <a:ahLst/>
              <a:cxnLst>
                <a:cxn ang="0">
                  <a:pos x="connsiteX0" y="connsiteY0"/>
                </a:cxn>
                <a:cxn ang="0">
                  <a:pos x="connsiteX1" y="connsiteY1"/>
                </a:cxn>
                <a:cxn ang="0">
                  <a:pos x="connsiteX2" y="connsiteY2"/>
                </a:cxn>
              </a:cxnLst>
              <a:rect l="l" t="t" r="r" b="b"/>
              <a:pathLst>
                <a:path w="19050" h="38100">
                  <a:moveTo>
                    <a:pt x="13553" y="35719"/>
                  </a:moveTo>
                  <a:cubicBezTo>
                    <a:pt x="14506" y="27146"/>
                    <a:pt x="25936" y="11906"/>
                    <a:pt x="18316" y="7144"/>
                  </a:cubicBezTo>
                  <a:cubicBezTo>
                    <a:pt x="-1687" y="15716"/>
                    <a:pt x="10696" y="27146"/>
                    <a:pt x="13553" y="35719"/>
                  </a:cubicBezTo>
                  <a:close/>
                </a:path>
              </a:pathLst>
            </a:custGeom>
            <a:grpFill/>
            <a:ln w="9525" cap="flat">
              <a:noFill/>
              <a:prstDash val="solid"/>
              <a:miter/>
            </a:ln>
          </p:spPr>
          <p:txBody>
            <a:bodyPr rtlCol="0" anchor="ctr"/>
            <a:lstStyle/>
            <a:p>
              <a:endParaRPr lang="en-US">
                <a:solidFill>
                  <a:prstClr val="black"/>
                </a:solidFill>
              </a:endParaRPr>
            </a:p>
          </p:txBody>
        </p:sp>
        <p:sp>
          <p:nvSpPr>
            <p:cNvPr id="790" name="Freeform: Shape 789">
              <a:extLst>
                <a:ext uri="{FF2B5EF4-FFF2-40B4-BE49-F238E27FC236}">
                  <a16:creationId xmlns:a16="http://schemas.microsoft.com/office/drawing/2014/main" xmlns="" id="{4ECAE63D-8525-4832-9B4B-9EF5843C56A4}"/>
                </a:ext>
              </a:extLst>
            </p:cNvPr>
            <p:cNvSpPr/>
            <p:nvPr/>
          </p:nvSpPr>
          <p:spPr>
            <a:xfrm>
              <a:off x="7686199" y="1034467"/>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7144" y="7567"/>
                    <a:pt x="8096"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791" name="Freeform: Shape 790">
              <a:extLst>
                <a:ext uri="{FF2B5EF4-FFF2-40B4-BE49-F238E27FC236}">
                  <a16:creationId xmlns:a16="http://schemas.microsoft.com/office/drawing/2014/main" xmlns="" id="{CA634068-5AB9-42EA-AF09-699910F3C9EF}"/>
                </a:ext>
              </a:extLst>
            </p:cNvPr>
            <p:cNvSpPr/>
            <p:nvPr/>
          </p:nvSpPr>
          <p:spPr>
            <a:xfrm>
              <a:off x="7265194" y="1107281"/>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9049"/>
                  </a:ln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92" name="Freeform: Shape 791">
              <a:extLst>
                <a:ext uri="{FF2B5EF4-FFF2-40B4-BE49-F238E27FC236}">
                  <a16:creationId xmlns:a16="http://schemas.microsoft.com/office/drawing/2014/main" xmlns="" id="{9CDC5003-8C0A-43D3-ABF3-33912A94398F}"/>
                </a:ext>
              </a:extLst>
            </p:cNvPr>
            <p:cNvSpPr/>
            <p:nvPr/>
          </p:nvSpPr>
          <p:spPr>
            <a:xfrm>
              <a:off x="7677626" y="98059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93" name="Freeform: Shape 792">
              <a:extLst>
                <a:ext uri="{FF2B5EF4-FFF2-40B4-BE49-F238E27FC236}">
                  <a16:creationId xmlns:a16="http://schemas.microsoft.com/office/drawing/2014/main" xmlns="" id="{9BE2987D-7CF8-45FD-9B95-1385C99FE9D0}"/>
                </a:ext>
              </a:extLst>
            </p:cNvPr>
            <p:cNvSpPr/>
            <p:nvPr/>
          </p:nvSpPr>
          <p:spPr>
            <a:xfrm>
              <a:off x="7283291" y="110537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94" name="Freeform: Shape 793">
              <a:extLst>
                <a:ext uri="{FF2B5EF4-FFF2-40B4-BE49-F238E27FC236}">
                  <a16:creationId xmlns:a16="http://schemas.microsoft.com/office/drawing/2014/main" xmlns="" id="{C47FD27D-FB92-43BF-85F9-406E9248BCE7}"/>
                </a:ext>
              </a:extLst>
            </p:cNvPr>
            <p:cNvSpPr/>
            <p:nvPr/>
          </p:nvSpPr>
          <p:spPr>
            <a:xfrm>
              <a:off x="7272814" y="95773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95" name="Freeform: Shape 794">
              <a:extLst>
                <a:ext uri="{FF2B5EF4-FFF2-40B4-BE49-F238E27FC236}">
                  <a16:creationId xmlns:a16="http://schemas.microsoft.com/office/drawing/2014/main" xmlns="" id="{ACC26871-DE7A-4E76-ABA2-545CB60BA036}"/>
                </a:ext>
              </a:extLst>
            </p:cNvPr>
            <p:cNvSpPr/>
            <p:nvPr/>
          </p:nvSpPr>
          <p:spPr>
            <a:xfrm>
              <a:off x="7283291" y="110537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96" name="Freeform: Shape 795">
              <a:extLst>
                <a:ext uri="{FF2B5EF4-FFF2-40B4-BE49-F238E27FC236}">
                  <a16:creationId xmlns:a16="http://schemas.microsoft.com/office/drawing/2014/main" xmlns="" id="{54E04102-21FA-4A50-8ED2-A37F920F882A}"/>
                </a:ext>
              </a:extLst>
            </p:cNvPr>
            <p:cNvSpPr/>
            <p:nvPr/>
          </p:nvSpPr>
          <p:spPr>
            <a:xfrm>
              <a:off x="7399496" y="1061561"/>
              <a:ext cx="9525" cy="9525"/>
            </a:xfrm>
            <a:custGeom>
              <a:avLst/>
              <a:gdLst>
                <a:gd name="connsiteX0" fmla="*/ 8096 w 9525"/>
                <a:gd name="connsiteY0" fmla="*/ 9049 h 9525"/>
                <a:gd name="connsiteX1" fmla="*/ 7144 w 9525"/>
                <a:gd name="connsiteY1" fmla="*/ 7144 h 9525"/>
                <a:gd name="connsiteX2" fmla="*/ 8096 w 9525"/>
                <a:gd name="connsiteY2" fmla="*/ 9049 h 9525"/>
              </a:gdLst>
              <a:ahLst/>
              <a:cxnLst>
                <a:cxn ang="0">
                  <a:pos x="connsiteX0" y="connsiteY0"/>
                </a:cxn>
                <a:cxn ang="0">
                  <a:pos x="connsiteX1" y="connsiteY1"/>
                </a:cxn>
                <a:cxn ang="0">
                  <a:pos x="connsiteX2" y="connsiteY2"/>
                </a:cxn>
              </a:cxnLst>
              <a:rect l="l" t="t" r="r" b="b"/>
              <a:pathLst>
                <a:path w="9525" h="9525">
                  <a:moveTo>
                    <a:pt x="8096" y="9049"/>
                  </a:moveTo>
                  <a:cubicBezTo>
                    <a:pt x="8096" y="9049"/>
                    <a:pt x="8096" y="8096"/>
                    <a:pt x="7144" y="7144"/>
                  </a:cubicBezTo>
                  <a:cubicBezTo>
                    <a:pt x="7144" y="8096"/>
                    <a:pt x="7144" y="8096"/>
                    <a:pt x="8096" y="9049"/>
                  </a:cubicBezTo>
                  <a:close/>
                </a:path>
              </a:pathLst>
            </a:custGeom>
            <a:grpFill/>
            <a:ln w="9525" cap="flat">
              <a:noFill/>
              <a:prstDash val="solid"/>
              <a:miter/>
            </a:ln>
          </p:spPr>
          <p:txBody>
            <a:bodyPr rtlCol="0" anchor="ctr"/>
            <a:lstStyle/>
            <a:p>
              <a:endParaRPr lang="en-US">
                <a:solidFill>
                  <a:prstClr val="black"/>
                </a:solidFill>
              </a:endParaRPr>
            </a:p>
          </p:txBody>
        </p:sp>
        <p:sp>
          <p:nvSpPr>
            <p:cNvPr id="797" name="Freeform: Shape 796">
              <a:extLst>
                <a:ext uri="{FF2B5EF4-FFF2-40B4-BE49-F238E27FC236}">
                  <a16:creationId xmlns:a16="http://schemas.microsoft.com/office/drawing/2014/main" xmlns="" id="{A9E15873-4A65-4572-B496-AA8B6B47FF95}"/>
                </a:ext>
              </a:extLst>
            </p:cNvPr>
            <p:cNvSpPr/>
            <p:nvPr/>
          </p:nvSpPr>
          <p:spPr>
            <a:xfrm>
              <a:off x="7381637" y="1057751"/>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cubicBezTo>
                    <a:pt x="6906" y="7144"/>
                    <a:pt x="6906" y="7144"/>
                    <a:pt x="7858" y="7144"/>
                  </a:cubicBezTo>
                  <a:lnTo>
                    <a:pt x="7858" y="7144"/>
                  </a:lnTo>
                  <a:close/>
                </a:path>
              </a:pathLst>
            </a:custGeom>
            <a:grpFill/>
            <a:ln w="9525" cap="flat">
              <a:noFill/>
              <a:prstDash val="solid"/>
              <a:miter/>
            </a:ln>
          </p:spPr>
          <p:txBody>
            <a:bodyPr rtlCol="0" anchor="ctr"/>
            <a:lstStyle/>
            <a:p>
              <a:endParaRPr lang="en-US">
                <a:solidFill>
                  <a:prstClr val="black"/>
                </a:solidFill>
              </a:endParaRPr>
            </a:p>
          </p:txBody>
        </p:sp>
        <p:sp>
          <p:nvSpPr>
            <p:cNvPr id="798" name="Freeform: Shape 797">
              <a:extLst>
                <a:ext uri="{FF2B5EF4-FFF2-40B4-BE49-F238E27FC236}">
                  <a16:creationId xmlns:a16="http://schemas.microsoft.com/office/drawing/2014/main" xmlns="" id="{8FAE8C77-7C60-4B70-A796-BC15B2E09E3B}"/>
                </a:ext>
              </a:extLst>
            </p:cNvPr>
            <p:cNvSpPr/>
            <p:nvPr/>
          </p:nvSpPr>
          <p:spPr>
            <a:xfrm>
              <a:off x="7537609" y="938688"/>
              <a:ext cx="9525" cy="9525"/>
            </a:xfrm>
            <a:custGeom>
              <a:avLst/>
              <a:gdLst>
                <a:gd name="connsiteX0" fmla="*/ 9049 w 9525"/>
                <a:gd name="connsiteY0" fmla="*/ 7144 h 9525"/>
                <a:gd name="connsiteX1" fmla="*/ 7144 w 9525"/>
                <a:gd name="connsiteY1" fmla="*/ 8096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8096" y="7144"/>
                    <a:pt x="7144" y="7144"/>
                    <a:pt x="7144" y="8096"/>
                  </a:cubicBezTo>
                  <a:cubicBezTo>
                    <a:pt x="7144" y="8096"/>
                    <a:pt x="8096" y="8096"/>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799" name="Freeform: Shape 798">
              <a:extLst>
                <a:ext uri="{FF2B5EF4-FFF2-40B4-BE49-F238E27FC236}">
                  <a16:creationId xmlns:a16="http://schemas.microsoft.com/office/drawing/2014/main" xmlns="" id="{37B30984-7A85-465D-93FA-F6A0545EC851}"/>
                </a:ext>
              </a:extLst>
            </p:cNvPr>
            <p:cNvSpPr/>
            <p:nvPr/>
          </p:nvSpPr>
          <p:spPr>
            <a:xfrm>
              <a:off x="7282339" y="1106328"/>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8096"/>
                    <a:pt x="8096" y="8096"/>
                    <a:pt x="7144" y="9049"/>
                  </a:cubicBezTo>
                  <a:cubicBezTo>
                    <a:pt x="7144" y="8096"/>
                    <a:pt x="8096"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800" name="Freeform: Shape 799">
              <a:extLst>
                <a:ext uri="{FF2B5EF4-FFF2-40B4-BE49-F238E27FC236}">
                  <a16:creationId xmlns:a16="http://schemas.microsoft.com/office/drawing/2014/main" xmlns="" id="{2FE729B2-F16C-4AB4-9ADA-C391AE855145}"/>
                </a:ext>
              </a:extLst>
            </p:cNvPr>
            <p:cNvSpPr/>
            <p:nvPr/>
          </p:nvSpPr>
          <p:spPr>
            <a:xfrm>
              <a:off x="7422594" y="1032986"/>
              <a:ext cx="9525" cy="9525"/>
            </a:xfrm>
            <a:custGeom>
              <a:avLst/>
              <a:gdLst>
                <a:gd name="connsiteX0" fmla="*/ 7858 w 9525"/>
                <a:gd name="connsiteY0" fmla="*/ 7144 h 9525"/>
                <a:gd name="connsiteX1" fmla="*/ 7858 w 9525"/>
                <a:gd name="connsiteY1" fmla="*/ 7144 h 9525"/>
              </a:gdLst>
              <a:ahLst/>
              <a:cxnLst>
                <a:cxn ang="0">
                  <a:pos x="connsiteX0" y="connsiteY0"/>
                </a:cxn>
                <a:cxn ang="0">
                  <a:pos x="connsiteX1" y="connsiteY1"/>
                </a:cxn>
              </a:cxnLst>
              <a:rect l="l" t="t" r="r" b="b"/>
              <a:pathLst>
                <a:path w="9525" h="9525">
                  <a:moveTo>
                    <a:pt x="7858" y="7144"/>
                  </a:moveTo>
                  <a:cubicBezTo>
                    <a:pt x="6906" y="8096"/>
                    <a:pt x="6906" y="8096"/>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801" name="Freeform: Shape 800">
              <a:extLst>
                <a:ext uri="{FF2B5EF4-FFF2-40B4-BE49-F238E27FC236}">
                  <a16:creationId xmlns:a16="http://schemas.microsoft.com/office/drawing/2014/main" xmlns="" id="{C0B39135-58DD-43A2-A28A-5C53923E31C9}"/>
                </a:ext>
              </a:extLst>
            </p:cNvPr>
            <p:cNvSpPr/>
            <p:nvPr/>
          </p:nvSpPr>
          <p:spPr>
            <a:xfrm>
              <a:off x="7425192" y="1022754"/>
              <a:ext cx="19050" cy="28575"/>
            </a:xfrm>
            <a:custGeom>
              <a:avLst/>
              <a:gdLst>
                <a:gd name="connsiteX0" fmla="*/ 14786 w 19050"/>
                <a:gd name="connsiteY0" fmla="*/ 20233 h 28575"/>
                <a:gd name="connsiteX1" fmla="*/ 14786 w 19050"/>
                <a:gd name="connsiteY1" fmla="*/ 20233 h 28575"/>
              </a:gdLst>
              <a:ahLst/>
              <a:cxnLst>
                <a:cxn ang="0">
                  <a:pos x="connsiteX0" y="connsiteY0"/>
                </a:cxn>
                <a:cxn ang="0">
                  <a:pos x="connsiteX1" y="connsiteY1"/>
                </a:cxn>
              </a:cxnLst>
              <a:rect l="l" t="t" r="r" b="b"/>
              <a:pathLst>
                <a:path w="19050" h="28575">
                  <a:moveTo>
                    <a:pt x="14786" y="20233"/>
                  </a:moveTo>
                  <a:cubicBezTo>
                    <a:pt x="26216" y="-15009"/>
                    <a:pt x="-7122" y="33568"/>
                    <a:pt x="14786" y="20233"/>
                  </a:cubicBezTo>
                  <a:close/>
                </a:path>
              </a:pathLst>
            </a:custGeom>
            <a:grpFill/>
            <a:ln w="9525" cap="flat">
              <a:noFill/>
              <a:prstDash val="solid"/>
              <a:miter/>
            </a:ln>
          </p:spPr>
          <p:txBody>
            <a:bodyPr rtlCol="0" anchor="ctr"/>
            <a:lstStyle/>
            <a:p>
              <a:endParaRPr lang="en-US">
                <a:solidFill>
                  <a:prstClr val="black"/>
                </a:solidFill>
              </a:endParaRPr>
            </a:p>
          </p:txBody>
        </p:sp>
        <p:sp>
          <p:nvSpPr>
            <p:cNvPr id="802" name="Freeform: Shape 801">
              <a:extLst>
                <a:ext uri="{FF2B5EF4-FFF2-40B4-BE49-F238E27FC236}">
                  <a16:creationId xmlns:a16="http://schemas.microsoft.com/office/drawing/2014/main" xmlns="" id="{88B0D180-5D43-4383-A1A5-530FE63F3A5F}"/>
                </a:ext>
              </a:extLst>
            </p:cNvPr>
            <p:cNvSpPr/>
            <p:nvPr/>
          </p:nvSpPr>
          <p:spPr>
            <a:xfrm>
              <a:off x="7430929" y="1037748"/>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7144"/>
                    <a:pt x="7144" y="8096"/>
                    <a:pt x="7144" y="9049"/>
                  </a:cubicBezTo>
                  <a:cubicBezTo>
                    <a:pt x="8096" y="8096"/>
                    <a:pt x="8096"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803" name="Freeform: Shape 802">
              <a:extLst>
                <a:ext uri="{FF2B5EF4-FFF2-40B4-BE49-F238E27FC236}">
                  <a16:creationId xmlns:a16="http://schemas.microsoft.com/office/drawing/2014/main" xmlns="" id="{3B27B388-8090-49F5-9D3F-7241CD2F0D6A}"/>
                </a:ext>
              </a:extLst>
            </p:cNvPr>
            <p:cNvSpPr/>
            <p:nvPr/>
          </p:nvSpPr>
          <p:spPr>
            <a:xfrm>
              <a:off x="7464266" y="1041558"/>
              <a:ext cx="9525" cy="9525"/>
            </a:xfrm>
            <a:custGeom>
              <a:avLst/>
              <a:gdLst>
                <a:gd name="connsiteX0" fmla="*/ 7144 w 9525"/>
                <a:gd name="connsiteY0" fmla="*/ 8096 h 9525"/>
                <a:gd name="connsiteX1" fmla="*/ 8096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7144" y="8096"/>
                    <a:pt x="8096" y="7144"/>
                    <a:pt x="8096" y="7144"/>
                  </a:cubicBezTo>
                  <a:cubicBezTo>
                    <a:pt x="8096" y="8096"/>
                    <a:pt x="8096" y="8096"/>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804" name="Freeform: Shape 803">
              <a:extLst>
                <a:ext uri="{FF2B5EF4-FFF2-40B4-BE49-F238E27FC236}">
                  <a16:creationId xmlns:a16="http://schemas.microsoft.com/office/drawing/2014/main" xmlns="" id="{03AF11F2-FE0D-4556-BD48-6A47B4982CAF}"/>
                </a:ext>
              </a:extLst>
            </p:cNvPr>
            <p:cNvSpPr/>
            <p:nvPr/>
          </p:nvSpPr>
          <p:spPr>
            <a:xfrm>
              <a:off x="7201376" y="107394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1476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05" name="Freeform: Shape 804">
              <a:extLst>
                <a:ext uri="{FF2B5EF4-FFF2-40B4-BE49-F238E27FC236}">
                  <a16:creationId xmlns:a16="http://schemas.microsoft.com/office/drawing/2014/main" xmlns="" id="{DDE3A3A7-FCB3-45B4-B3A8-85B179C39848}"/>
                </a:ext>
              </a:extLst>
            </p:cNvPr>
            <p:cNvSpPr/>
            <p:nvPr/>
          </p:nvSpPr>
          <p:spPr>
            <a:xfrm>
              <a:off x="7581525" y="989171"/>
              <a:ext cx="9525" cy="9525"/>
            </a:xfrm>
            <a:custGeom>
              <a:avLst/>
              <a:gdLst>
                <a:gd name="connsiteX0" fmla="*/ 8947 w 9525"/>
                <a:gd name="connsiteY0" fmla="*/ 7144 h 9525"/>
                <a:gd name="connsiteX1" fmla="*/ 8947 w 9525"/>
                <a:gd name="connsiteY1" fmla="*/ 7144 h 9525"/>
              </a:gdLst>
              <a:ahLst/>
              <a:cxnLst>
                <a:cxn ang="0">
                  <a:pos x="connsiteX0" y="connsiteY0"/>
                </a:cxn>
                <a:cxn ang="0">
                  <a:pos x="connsiteX1" y="connsiteY1"/>
                </a:cxn>
              </a:cxnLst>
              <a:rect l="l" t="t" r="r" b="b"/>
              <a:pathLst>
                <a:path w="9525" h="9525">
                  <a:moveTo>
                    <a:pt x="8947" y="7144"/>
                  </a:moveTo>
                  <a:cubicBezTo>
                    <a:pt x="6090" y="7144"/>
                    <a:pt x="7042" y="9049"/>
                    <a:pt x="8947" y="7144"/>
                  </a:cubicBezTo>
                  <a:close/>
                </a:path>
              </a:pathLst>
            </a:custGeom>
            <a:grpFill/>
            <a:ln w="9525" cap="flat">
              <a:noFill/>
              <a:prstDash val="solid"/>
              <a:miter/>
            </a:ln>
          </p:spPr>
          <p:txBody>
            <a:bodyPr rtlCol="0" anchor="ctr"/>
            <a:lstStyle/>
            <a:p>
              <a:endParaRPr lang="en-US">
                <a:solidFill>
                  <a:prstClr val="black"/>
                </a:solidFill>
              </a:endParaRPr>
            </a:p>
          </p:txBody>
        </p:sp>
        <p:sp>
          <p:nvSpPr>
            <p:cNvPr id="806" name="Freeform: Shape 805">
              <a:extLst>
                <a:ext uri="{FF2B5EF4-FFF2-40B4-BE49-F238E27FC236}">
                  <a16:creationId xmlns:a16="http://schemas.microsoft.com/office/drawing/2014/main" xmlns="" id="{E92115D2-B5AA-42F5-A315-52094EC5F115}"/>
                </a:ext>
              </a:extLst>
            </p:cNvPr>
            <p:cNvSpPr/>
            <p:nvPr/>
          </p:nvSpPr>
          <p:spPr>
            <a:xfrm>
              <a:off x="7434739" y="1022508"/>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7144" y="8096"/>
                    <a:pt x="7144" y="9049"/>
                    <a:pt x="7144" y="9049"/>
                  </a:cubicBezTo>
                  <a:cubicBezTo>
                    <a:pt x="7144" y="9049"/>
                    <a:pt x="8096"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807" name="Freeform: Shape 806">
              <a:extLst>
                <a:ext uri="{FF2B5EF4-FFF2-40B4-BE49-F238E27FC236}">
                  <a16:creationId xmlns:a16="http://schemas.microsoft.com/office/drawing/2014/main" xmlns="" id="{E275DAA4-117E-4AEB-A4E6-A94597EE91E5}"/>
                </a:ext>
              </a:extLst>
            </p:cNvPr>
            <p:cNvSpPr/>
            <p:nvPr/>
          </p:nvSpPr>
          <p:spPr>
            <a:xfrm>
              <a:off x="7585234" y="102822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10001" y="10954"/>
                    <a:pt x="13811" y="1190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08" name="Freeform: Shape 807">
              <a:extLst>
                <a:ext uri="{FF2B5EF4-FFF2-40B4-BE49-F238E27FC236}">
                  <a16:creationId xmlns:a16="http://schemas.microsoft.com/office/drawing/2014/main" xmlns="" id="{93863E2B-513D-45C5-8393-B9D6DA79CD87}"/>
                </a:ext>
              </a:extLst>
            </p:cNvPr>
            <p:cNvSpPr/>
            <p:nvPr/>
          </p:nvSpPr>
          <p:spPr>
            <a:xfrm>
              <a:off x="7590949" y="102917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809" name="Freeform: Shape 808">
              <a:extLst>
                <a:ext uri="{FF2B5EF4-FFF2-40B4-BE49-F238E27FC236}">
                  <a16:creationId xmlns:a16="http://schemas.microsoft.com/office/drawing/2014/main" xmlns="" id="{BDDF95AE-8FE6-4196-8AE9-F7173381A86F}"/>
                </a:ext>
              </a:extLst>
            </p:cNvPr>
            <p:cNvSpPr/>
            <p:nvPr/>
          </p:nvSpPr>
          <p:spPr>
            <a:xfrm>
              <a:off x="6870859" y="924791"/>
              <a:ext cx="828675" cy="209550"/>
            </a:xfrm>
            <a:custGeom>
              <a:avLst/>
              <a:gdLst>
                <a:gd name="connsiteX0" fmla="*/ 334804 w 828675"/>
                <a:gd name="connsiteY0" fmla="*/ 154391 h 209550"/>
                <a:gd name="connsiteX1" fmla="*/ 305276 w 828675"/>
                <a:gd name="connsiteY1" fmla="*/ 162011 h 209550"/>
                <a:gd name="connsiteX2" fmla="*/ 302419 w 828675"/>
                <a:gd name="connsiteY2" fmla="*/ 172489 h 209550"/>
                <a:gd name="connsiteX3" fmla="*/ 286226 w 828675"/>
                <a:gd name="connsiteY3" fmla="*/ 153439 h 209550"/>
                <a:gd name="connsiteX4" fmla="*/ 248126 w 828675"/>
                <a:gd name="connsiteY4" fmla="*/ 163916 h 209550"/>
                <a:gd name="connsiteX5" fmla="*/ 251936 w 828675"/>
                <a:gd name="connsiteY5" fmla="*/ 179156 h 209550"/>
                <a:gd name="connsiteX6" fmla="*/ 184309 w 828675"/>
                <a:gd name="connsiteY6" fmla="*/ 180109 h 209550"/>
                <a:gd name="connsiteX7" fmla="*/ 182404 w 828675"/>
                <a:gd name="connsiteY7" fmla="*/ 160106 h 209550"/>
                <a:gd name="connsiteX8" fmla="*/ 7144 w 828675"/>
                <a:gd name="connsiteY8" fmla="*/ 158201 h 209550"/>
                <a:gd name="connsiteX9" fmla="*/ 17621 w 828675"/>
                <a:gd name="connsiteY9" fmla="*/ 135341 h 209550"/>
                <a:gd name="connsiteX10" fmla="*/ 121444 w 828675"/>
                <a:gd name="connsiteY10" fmla="*/ 127721 h 209550"/>
                <a:gd name="connsiteX11" fmla="*/ 108109 w 828675"/>
                <a:gd name="connsiteY11" fmla="*/ 144866 h 209550"/>
                <a:gd name="connsiteX12" fmla="*/ 121444 w 828675"/>
                <a:gd name="connsiteY12" fmla="*/ 142961 h 209550"/>
                <a:gd name="connsiteX13" fmla="*/ 123349 w 828675"/>
                <a:gd name="connsiteY13" fmla="*/ 127721 h 209550"/>
                <a:gd name="connsiteX14" fmla="*/ 186214 w 828675"/>
                <a:gd name="connsiteY14" fmla="*/ 133436 h 209550"/>
                <a:gd name="connsiteX15" fmla="*/ 225266 w 828675"/>
                <a:gd name="connsiteY15" fmla="*/ 114386 h 209550"/>
                <a:gd name="connsiteX16" fmla="*/ 220504 w 828675"/>
                <a:gd name="connsiteY16" fmla="*/ 136294 h 209550"/>
                <a:gd name="connsiteX17" fmla="*/ 342424 w 828675"/>
                <a:gd name="connsiteY17" fmla="*/ 58189 h 209550"/>
                <a:gd name="connsiteX18" fmla="*/ 326231 w 828675"/>
                <a:gd name="connsiteY18" fmla="*/ 42949 h 209550"/>
                <a:gd name="connsiteX19" fmla="*/ 298609 w 828675"/>
                <a:gd name="connsiteY19" fmla="*/ 71524 h 209550"/>
                <a:gd name="connsiteX20" fmla="*/ 283369 w 828675"/>
                <a:gd name="connsiteY20" fmla="*/ 70571 h 209550"/>
                <a:gd name="connsiteX21" fmla="*/ 289084 w 828675"/>
                <a:gd name="connsiteY21" fmla="*/ 58189 h 209550"/>
                <a:gd name="connsiteX22" fmla="*/ 304324 w 828675"/>
                <a:gd name="connsiteY22" fmla="*/ 60094 h 209550"/>
                <a:gd name="connsiteX23" fmla="*/ 353854 w 828675"/>
                <a:gd name="connsiteY23" fmla="*/ 33424 h 209550"/>
                <a:gd name="connsiteX24" fmla="*/ 357664 w 828675"/>
                <a:gd name="connsiteY24" fmla="*/ 39139 h 209550"/>
                <a:gd name="connsiteX25" fmla="*/ 350996 w 828675"/>
                <a:gd name="connsiteY25" fmla="*/ 63904 h 209550"/>
                <a:gd name="connsiteX26" fmla="*/ 352901 w 828675"/>
                <a:gd name="connsiteY26" fmla="*/ 70571 h 209550"/>
                <a:gd name="connsiteX27" fmla="*/ 373856 w 828675"/>
                <a:gd name="connsiteY27" fmla="*/ 47711 h 209550"/>
                <a:gd name="connsiteX28" fmla="*/ 385286 w 828675"/>
                <a:gd name="connsiteY28" fmla="*/ 70571 h 209550"/>
                <a:gd name="connsiteX29" fmla="*/ 409099 w 828675"/>
                <a:gd name="connsiteY29" fmla="*/ 35329 h 209550"/>
                <a:gd name="connsiteX30" fmla="*/ 387191 w 828675"/>
                <a:gd name="connsiteY30" fmla="*/ 48664 h 209550"/>
                <a:gd name="connsiteX31" fmla="*/ 383381 w 828675"/>
                <a:gd name="connsiteY31" fmla="*/ 46759 h 209550"/>
                <a:gd name="connsiteX32" fmla="*/ 385286 w 828675"/>
                <a:gd name="connsiteY32" fmla="*/ 30566 h 209550"/>
                <a:gd name="connsiteX33" fmla="*/ 476726 w 828675"/>
                <a:gd name="connsiteY33" fmla="*/ 28661 h 209550"/>
                <a:gd name="connsiteX34" fmla="*/ 449104 w 828675"/>
                <a:gd name="connsiteY34" fmla="*/ 44854 h 209550"/>
                <a:gd name="connsiteX35" fmla="*/ 453866 w 828675"/>
                <a:gd name="connsiteY35" fmla="*/ 27709 h 209550"/>
                <a:gd name="connsiteX36" fmla="*/ 437674 w 828675"/>
                <a:gd name="connsiteY36" fmla="*/ 29614 h 209550"/>
                <a:gd name="connsiteX37" fmla="*/ 444341 w 828675"/>
                <a:gd name="connsiteY37" fmla="*/ 69619 h 209550"/>
                <a:gd name="connsiteX38" fmla="*/ 453866 w 828675"/>
                <a:gd name="connsiteY38" fmla="*/ 54379 h 209550"/>
                <a:gd name="connsiteX39" fmla="*/ 489109 w 828675"/>
                <a:gd name="connsiteY39" fmla="*/ 37234 h 209550"/>
                <a:gd name="connsiteX40" fmla="*/ 478631 w 828675"/>
                <a:gd name="connsiteY40" fmla="*/ 57236 h 209550"/>
                <a:gd name="connsiteX41" fmla="*/ 471964 w 828675"/>
                <a:gd name="connsiteY41" fmla="*/ 50569 h 209550"/>
                <a:gd name="connsiteX42" fmla="*/ 475774 w 828675"/>
                <a:gd name="connsiteY42" fmla="*/ 41996 h 209550"/>
                <a:gd name="connsiteX43" fmla="*/ 476726 w 828675"/>
                <a:gd name="connsiteY43" fmla="*/ 31519 h 209550"/>
                <a:gd name="connsiteX44" fmla="*/ 543401 w 828675"/>
                <a:gd name="connsiteY44" fmla="*/ 12469 h 209550"/>
                <a:gd name="connsiteX45" fmla="*/ 496729 w 828675"/>
                <a:gd name="connsiteY45" fmla="*/ 38186 h 209550"/>
                <a:gd name="connsiteX46" fmla="*/ 544354 w 828675"/>
                <a:gd name="connsiteY46" fmla="*/ 20089 h 209550"/>
                <a:gd name="connsiteX47" fmla="*/ 533876 w 828675"/>
                <a:gd name="connsiteY47" fmla="*/ 34376 h 209550"/>
                <a:gd name="connsiteX48" fmla="*/ 492919 w 828675"/>
                <a:gd name="connsiteY48" fmla="*/ 49616 h 209550"/>
                <a:gd name="connsiteX49" fmla="*/ 564356 w 828675"/>
                <a:gd name="connsiteY49" fmla="*/ 8659 h 209550"/>
                <a:gd name="connsiteX50" fmla="*/ 576739 w 828675"/>
                <a:gd name="connsiteY50" fmla="*/ 12469 h 209550"/>
                <a:gd name="connsiteX51" fmla="*/ 552926 w 828675"/>
                <a:gd name="connsiteY51" fmla="*/ 18184 h 209550"/>
                <a:gd name="connsiteX52" fmla="*/ 556736 w 828675"/>
                <a:gd name="connsiteY52" fmla="*/ 43901 h 209550"/>
                <a:gd name="connsiteX53" fmla="*/ 583406 w 828675"/>
                <a:gd name="connsiteY53" fmla="*/ 25804 h 209550"/>
                <a:gd name="connsiteX54" fmla="*/ 584359 w 828675"/>
                <a:gd name="connsiteY54" fmla="*/ 7706 h 209550"/>
                <a:gd name="connsiteX55" fmla="*/ 611981 w 828675"/>
                <a:gd name="connsiteY55" fmla="*/ 24851 h 209550"/>
                <a:gd name="connsiteX56" fmla="*/ 608171 w 828675"/>
                <a:gd name="connsiteY56" fmla="*/ 18184 h 209550"/>
                <a:gd name="connsiteX57" fmla="*/ 582454 w 828675"/>
                <a:gd name="connsiteY57" fmla="*/ 28661 h 209550"/>
                <a:gd name="connsiteX58" fmla="*/ 618649 w 828675"/>
                <a:gd name="connsiteY58" fmla="*/ 35329 h 209550"/>
                <a:gd name="connsiteX59" fmla="*/ 619601 w 828675"/>
                <a:gd name="connsiteY59" fmla="*/ 15326 h 209550"/>
                <a:gd name="connsiteX60" fmla="*/ 673894 w 828675"/>
                <a:gd name="connsiteY60" fmla="*/ 21994 h 209550"/>
                <a:gd name="connsiteX61" fmla="*/ 663416 w 828675"/>
                <a:gd name="connsiteY61" fmla="*/ 45806 h 209550"/>
                <a:gd name="connsiteX62" fmla="*/ 703421 w 828675"/>
                <a:gd name="connsiteY62" fmla="*/ 20089 h 209550"/>
                <a:gd name="connsiteX63" fmla="*/ 763429 w 828675"/>
                <a:gd name="connsiteY63" fmla="*/ 26756 h 209550"/>
                <a:gd name="connsiteX64" fmla="*/ 743426 w 828675"/>
                <a:gd name="connsiteY64" fmla="*/ 26756 h 209550"/>
                <a:gd name="connsiteX65" fmla="*/ 743426 w 828675"/>
                <a:gd name="connsiteY65" fmla="*/ 42949 h 209550"/>
                <a:gd name="connsiteX66" fmla="*/ 752951 w 828675"/>
                <a:gd name="connsiteY66" fmla="*/ 45806 h 209550"/>
                <a:gd name="connsiteX67" fmla="*/ 763429 w 828675"/>
                <a:gd name="connsiteY67" fmla="*/ 14374 h 209550"/>
                <a:gd name="connsiteX68" fmla="*/ 770096 w 828675"/>
                <a:gd name="connsiteY68" fmla="*/ 45806 h 209550"/>
                <a:gd name="connsiteX69" fmla="*/ 775811 w 828675"/>
                <a:gd name="connsiteY69" fmla="*/ 21041 h 209550"/>
                <a:gd name="connsiteX70" fmla="*/ 775811 w 828675"/>
                <a:gd name="connsiteY70" fmla="*/ 31519 h 209550"/>
                <a:gd name="connsiteX71" fmla="*/ 818674 w 828675"/>
                <a:gd name="connsiteY71" fmla="*/ 40091 h 209550"/>
                <a:gd name="connsiteX72" fmla="*/ 821531 w 828675"/>
                <a:gd name="connsiteY72" fmla="*/ 43901 h 209550"/>
                <a:gd name="connsiteX73" fmla="*/ 770096 w 828675"/>
                <a:gd name="connsiteY73" fmla="*/ 121054 h 209550"/>
                <a:gd name="connsiteX74" fmla="*/ 820579 w 828675"/>
                <a:gd name="connsiteY74" fmla="*/ 105814 h 209550"/>
                <a:gd name="connsiteX75" fmla="*/ 830104 w 828675"/>
                <a:gd name="connsiteY75" fmla="*/ 105814 h 209550"/>
                <a:gd name="connsiteX76" fmla="*/ 824389 w 828675"/>
                <a:gd name="connsiteY76" fmla="*/ 119149 h 209550"/>
                <a:gd name="connsiteX77" fmla="*/ 762476 w 828675"/>
                <a:gd name="connsiteY77" fmla="*/ 139151 h 209550"/>
                <a:gd name="connsiteX78" fmla="*/ 724376 w 828675"/>
                <a:gd name="connsiteY78" fmla="*/ 160106 h 209550"/>
                <a:gd name="connsiteX79" fmla="*/ 718661 w 828675"/>
                <a:gd name="connsiteY79" fmla="*/ 138199 h 209550"/>
                <a:gd name="connsiteX80" fmla="*/ 676751 w 828675"/>
                <a:gd name="connsiteY80" fmla="*/ 161059 h 209550"/>
                <a:gd name="connsiteX81" fmla="*/ 682466 w 828675"/>
                <a:gd name="connsiteY81" fmla="*/ 141056 h 209550"/>
                <a:gd name="connsiteX82" fmla="*/ 684371 w 828675"/>
                <a:gd name="connsiteY82" fmla="*/ 136294 h 209550"/>
                <a:gd name="connsiteX83" fmla="*/ 538639 w 828675"/>
                <a:gd name="connsiteY83" fmla="*/ 138199 h 209550"/>
                <a:gd name="connsiteX84" fmla="*/ 532924 w 828675"/>
                <a:gd name="connsiteY84" fmla="*/ 143914 h 209550"/>
                <a:gd name="connsiteX85" fmla="*/ 525304 w 828675"/>
                <a:gd name="connsiteY85" fmla="*/ 168679 h 209550"/>
                <a:gd name="connsiteX86" fmla="*/ 531019 w 828675"/>
                <a:gd name="connsiteY86" fmla="*/ 163916 h 209550"/>
                <a:gd name="connsiteX87" fmla="*/ 517684 w 828675"/>
                <a:gd name="connsiteY87" fmla="*/ 151534 h 209550"/>
                <a:gd name="connsiteX88" fmla="*/ 527209 w 828675"/>
                <a:gd name="connsiteY88" fmla="*/ 124864 h 209550"/>
                <a:gd name="connsiteX89" fmla="*/ 513874 w 828675"/>
                <a:gd name="connsiteY89" fmla="*/ 133436 h 209550"/>
                <a:gd name="connsiteX90" fmla="*/ 518636 w 828675"/>
                <a:gd name="connsiteY90" fmla="*/ 155344 h 209550"/>
                <a:gd name="connsiteX91" fmla="*/ 413861 w 828675"/>
                <a:gd name="connsiteY91" fmla="*/ 189634 h 209550"/>
                <a:gd name="connsiteX92" fmla="*/ 416719 w 828675"/>
                <a:gd name="connsiteY92" fmla="*/ 180109 h 209550"/>
                <a:gd name="connsiteX93" fmla="*/ 395764 w 828675"/>
                <a:gd name="connsiteY93" fmla="*/ 171536 h 209550"/>
                <a:gd name="connsiteX94" fmla="*/ 386239 w 828675"/>
                <a:gd name="connsiteY94" fmla="*/ 197254 h 209550"/>
                <a:gd name="connsiteX95" fmla="*/ 382429 w 828675"/>
                <a:gd name="connsiteY95" fmla="*/ 199159 h 209550"/>
                <a:gd name="connsiteX96" fmla="*/ 389096 w 828675"/>
                <a:gd name="connsiteY96" fmla="*/ 167726 h 209550"/>
                <a:gd name="connsiteX97" fmla="*/ 368141 w 828675"/>
                <a:gd name="connsiteY97" fmla="*/ 204874 h 209550"/>
                <a:gd name="connsiteX98" fmla="*/ 348139 w 828675"/>
                <a:gd name="connsiteY98" fmla="*/ 143914 h 209550"/>
                <a:gd name="connsiteX99" fmla="*/ 348139 w 828675"/>
                <a:gd name="connsiteY99" fmla="*/ 153439 h 209550"/>
                <a:gd name="connsiteX100" fmla="*/ 355759 w 828675"/>
                <a:gd name="connsiteY100" fmla="*/ 139151 h 209550"/>
                <a:gd name="connsiteX101" fmla="*/ 334804 w 828675"/>
                <a:gd name="connsiteY101" fmla="*/ 154391 h 209550"/>
                <a:gd name="connsiteX102" fmla="*/ 38576 w 828675"/>
                <a:gd name="connsiteY102" fmla="*/ 154391 h 209550"/>
                <a:gd name="connsiteX103" fmla="*/ 39529 w 828675"/>
                <a:gd name="connsiteY103" fmla="*/ 152486 h 209550"/>
                <a:gd name="connsiteX104" fmla="*/ 38576 w 828675"/>
                <a:gd name="connsiteY104" fmla="*/ 154391 h 209550"/>
                <a:gd name="connsiteX105" fmla="*/ 420529 w 828675"/>
                <a:gd name="connsiteY105" fmla="*/ 122959 h 209550"/>
                <a:gd name="connsiteX106" fmla="*/ 404336 w 828675"/>
                <a:gd name="connsiteY106" fmla="*/ 144866 h 209550"/>
                <a:gd name="connsiteX107" fmla="*/ 420529 w 828675"/>
                <a:gd name="connsiteY107" fmla="*/ 122959 h 209550"/>
                <a:gd name="connsiteX108" fmla="*/ 427196 w 828675"/>
                <a:gd name="connsiteY108" fmla="*/ 142961 h 209550"/>
                <a:gd name="connsiteX109" fmla="*/ 427196 w 828675"/>
                <a:gd name="connsiteY109" fmla="*/ 142961 h 209550"/>
                <a:gd name="connsiteX110" fmla="*/ 430054 w 828675"/>
                <a:gd name="connsiteY110" fmla="*/ 136294 h 209550"/>
                <a:gd name="connsiteX111" fmla="*/ 430054 w 828675"/>
                <a:gd name="connsiteY111" fmla="*/ 136294 h 209550"/>
                <a:gd name="connsiteX112" fmla="*/ 430054 w 828675"/>
                <a:gd name="connsiteY112" fmla="*/ 136294 h 209550"/>
                <a:gd name="connsiteX113" fmla="*/ 362426 w 828675"/>
                <a:gd name="connsiteY113" fmla="*/ 141056 h 209550"/>
                <a:gd name="connsiteX114" fmla="*/ 362426 w 828675"/>
                <a:gd name="connsiteY114" fmla="*/ 141056 h 209550"/>
                <a:gd name="connsiteX115" fmla="*/ 370046 w 828675"/>
                <a:gd name="connsiteY115" fmla="*/ 146771 h 209550"/>
                <a:gd name="connsiteX116" fmla="*/ 370046 w 828675"/>
                <a:gd name="connsiteY116" fmla="*/ 146771 h 209550"/>
                <a:gd name="connsiteX117" fmla="*/ 394811 w 828675"/>
                <a:gd name="connsiteY117" fmla="*/ 159154 h 209550"/>
                <a:gd name="connsiteX118" fmla="*/ 394811 w 828675"/>
                <a:gd name="connsiteY118" fmla="*/ 159154 h 209550"/>
                <a:gd name="connsiteX119" fmla="*/ 757714 w 828675"/>
                <a:gd name="connsiteY119" fmla="*/ 105814 h 209550"/>
                <a:gd name="connsiteX120" fmla="*/ 757714 w 828675"/>
                <a:gd name="connsiteY120" fmla="*/ 105814 h 209550"/>
                <a:gd name="connsiteX121" fmla="*/ 701516 w 828675"/>
                <a:gd name="connsiteY121" fmla="*/ 101051 h 209550"/>
                <a:gd name="connsiteX122" fmla="*/ 687229 w 828675"/>
                <a:gd name="connsiteY122" fmla="*/ 131531 h 209550"/>
                <a:gd name="connsiteX123" fmla="*/ 682466 w 828675"/>
                <a:gd name="connsiteY123" fmla="*/ 132484 h 209550"/>
                <a:gd name="connsiteX124" fmla="*/ 696754 w 828675"/>
                <a:gd name="connsiteY124" fmla="*/ 111529 h 209550"/>
                <a:gd name="connsiteX125" fmla="*/ 730091 w 828675"/>
                <a:gd name="connsiteY125" fmla="*/ 129626 h 209550"/>
                <a:gd name="connsiteX126" fmla="*/ 701516 w 828675"/>
                <a:gd name="connsiteY126" fmla="*/ 101051 h 209550"/>
                <a:gd name="connsiteX127" fmla="*/ 519589 w 828675"/>
                <a:gd name="connsiteY127" fmla="*/ 102004 h 209550"/>
                <a:gd name="connsiteX128" fmla="*/ 558641 w 828675"/>
                <a:gd name="connsiteY128" fmla="*/ 116291 h 209550"/>
                <a:gd name="connsiteX129" fmla="*/ 562451 w 828675"/>
                <a:gd name="connsiteY129" fmla="*/ 129626 h 209550"/>
                <a:gd name="connsiteX130" fmla="*/ 543401 w 828675"/>
                <a:gd name="connsiteY130" fmla="*/ 130579 h 209550"/>
                <a:gd name="connsiteX131" fmla="*/ 557689 w 828675"/>
                <a:gd name="connsiteY131" fmla="*/ 158201 h 209550"/>
                <a:gd name="connsiteX132" fmla="*/ 571976 w 828675"/>
                <a:gd name="connsiteY132" fmla="*/ 148676 h 209550"/>
                <a:gd name="connsiteX133" fmla="*/ 558641 w 828675"/>
                <a:gd name="connsiteY133" fmla="*/ 140104 h 209550"/>
                <a:gd name="connsiteX134" fmla="*/ 598646 w 828675"/>
                <a:gd name="connsiteY134" fmla="*/ 115339 h 209550"/>
                <a:gd name="connsiteX135" fmla="*/ 599599 w 828675"/>
                <a:gd name="connsiteY135" fmla="*/ 126769 h 209550"/>
                <a:gd name="connsiteX136" fmla="*/ 598646 w 828675"/>
                <a:gd name="connsiteY136" fmla="*/ 105814 h 209550"/>
                <a:gd name="connsiteX137" fmla="*/ 670084 w 828675"/>
                <a:gd name="connsiteY137" fmla="*/ 114386 h 209550"/>
                <a:gd name="connsiteX138" fmla="*/ 671036 w 828675"/>
                <a:gd name="connsiteY138" fmla="*/ 105814 h 209550"/>
                <a:gd name="connsiteX139" fmla="*/ 583406 w 828675"/>
                <a:gd name="connsiteY139" fmla="*/ 110576 h 209550"/>
                <a:gd name="connsiteX140" fmla="*/ 579596 w 828675"/>
                <a:gd name="connsiteY140" fmla="*/ 61999 h 209550"/>
                <a:gd name="connsiteX141" fmla="*/ 519589 w 828675"/>
                <a:gd name="connsiteY141" fmla="*/ 102004 h 209550"/>
                <a:gd name="connsiteX142" fmla="*/ 471011 w 828675"/>
                <a:gd name="connsiteY142" fmla="*/ 120101 h 209550"/>
                <a:gd name="connsiteX143" fmla="*/ 435769 w 828675"/>
                <a:gd name="connsiteY143" fmla="*/ 136294 h 209550"/>
                <a:gd name="connsiteX144" fmla="*/ 431959 w 828675"/>
                <a:gd name="connsiteY144" fmla="*/ 153439 h 209550"/>
                <a:gd name="connsiteX145" fmla="*/ 471011 w 828675"/>
                <a:gd name="connsiteY145" fmla="*/ 120101 h 209550"/>
                <a:gd name="connsiteX146" fmla="*/ 373856 w 828675"/>
                <a:gd name="connsiteY146" fmla="*/ 58189 h 209550"/>
                <a:gd name="connsiteX147" fmla="*/ 373856 w 828675"/>
                <a:gd name="connsiteY147" fmla="*/ 58189 h 209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Lst>
              <a:rect l="l" t="t" r="r" b="b"/>
              <a:pathLst>
                <a:path w="828675" h="209550">
                  <a:moveTo>
                    <a:pt x="334804" y="154391"/>
                  </a:moveTo>
                  <a:cubicBezTo>
                    <a:pt x="333851" y="155344"/>
                    <a:pt x="301466" y="166774"/>
                    <a:pt x="305276" y="162011"/>
                  </a:cubicBezTo>
                  <a:cubicBezTo>
                    <a:pt x="311944" y="160106"/>
                    <a:pt x="310991" y="162964"/>
                    <a:pt x="302419" y="172489"/>
                  </a:cubicBezTo>
                  <a:cubicBezTo>
                    <a:pt x="305276" y="175346"/>
                    <a:pt x="290989" y="152486"/>
                    <a:pt x="286226" y="153439"/>
                  </a:cubicBezTo>
                  <a:cubicBezTo>
                    <a:pt x="302419" y="178204"/>
                    <a:pt x="238601" y="165821"/>
                    <a:pt x="248126" y="163916"/>
                  </a:cubicBezTo>
                  <a:cubicBezTo>
                    <a:pt x="245269" y="183919"/>
                    <a:pt x="237649" y="166774"/>
                    <a:pt x="251936" y="179156"/>
                  </a:cubicBezTo>
                  <a:cubicBezTo>
                    <a:pt x="233839" y="166774"/>
                    <a:pt x="191929" y="167726"/>
                    <a:pt x="184309" y="180109"/>
                  </a:cubicBezTo>
                  <a:cubicBezTo>
                    <a:pt x="180499" y="170584"/>
                    <a:pt x="178594" y="169631"/>
                    <a:pt x="182404" y="160106"/>
                  </a:cubicBezTo>
                  <a:cubicBezTo>
                    <a:pt x="166211" y="148676"/>
                    <a:pt x="41434" y="180109"/>
                    <a:pt x="7144" y="158201"/>
                  </a:cubicBezTo>
                  <a:cubicBezTo>
                    <a:pt x="12859" y="150581"/>
                    <a:pt x="37624" y="132484"/>
                    <a:pt x="17621" y="135341"/>
                  </a:cubicBezTo>
                  <a:cubicBezTo>
                    <a:pt x="40481" y="111529"/>
                    <a:pt x="86201" y="142961"/>
                    <a:pt x="121444" y="127721"/>
                  </a:cubicBezTo>
                  <a:cubicBezTo>
                    <a:pt x="121444" y="129626"/>
                    <a:pt x="109061" y="142961"/>
                    <a:pt x="108109" y="144866"/>
                  </a:cubicBezTo>
                  <a:cubicBezTo>
                    <a:pt x="114776" y="136294"/>
                    <a:pt x="119539" y="136294"/>
                    <a:pt x="121444" y="142961"/>
                  </a:cubicBezTo>
                  <a:cubicBezTo>
                    <a:pt x="134779" y="136294"/>
                    <a:pt x="123349" y="132484"/>
                    <a:pt x="123349" y="127721"/>
                  </a:cubicBezTo>
                  <a:cubicBezTo>
                    <a:pt x="139541" y="129626"/>
                    <a:pt x="197644" y="125816"/>
                    <a:pt x="186214" y="133436"/>
                  </a:cubicBezTo>
                  <a:cubicBezTo>
                    <a:pt x="184309" y="133436"/>
                    <a:pt x="225266" y="114386"/>
                    <a:pt x="225266" y="114386"/>
                  </a:cubicBezTo>
                  <a:cubicBezTo>
                    <a:pt x="230029" y="120101"/>
                    <a:pt x="212884" y="137246"/>
                    <a:pt x="220504" y="136294"/>
                  </a:cubicBezTo>
                  <a:cubicBezTo>
                    <a:pt x="270034" y="107719"/>
                    <a:pt x="301466" y="93431"/>
                    <a:pt x="342424" y="58189"/>
                  </a:cubicBezTo>
                  <a:cubicBezTo>
                    <a:pt x="344329" y="68666"/>
                    <a:pt x="330041" y="41996"/>
                    <a:pt x="326231" y="42949"/>
                  </a:cubicBezTo>
                  <a:cubicBezTo>
                    <a:pt x="317659" y="54379"/>
                    <a:pt x="314801" y="56284"/>
                    <a:pt x="298609" y="71524"/>
                  </a:cubicBezTo>
                  <a:cubicBezTo>
                    <a:pt x="296704" y="57236"/>
                    <a:pt x="291941" y="56284"/>
                    <a:pt x="283369" y="70571"/>
                  </a:cubicBezTo>
                  <a:cubicBezTo>
                    <a:pt x="293846" y="65809"/>
                    <a:pt x="295751" y="61999"/>
                    <a:pt x="289084" y="58189"/>
                  </a:cubicBezTo>
                  <a:cubicBezTo>
                    <a:pt x="295751" y="52474"/>
                    <a:pt x="300514" y="53426"/>
                    <a:pt x="304324" y="60094"/>
                  </a:cubicBezTo>
                  <a:cubicBezTo>
                    <a:pt x="302419" y="14374"/>
                    <a:pt x="348139" y="61999"/>
                    <a:pt x="353854" y="33424"/>
                  </a:cubicBezTo>
                  <a:cubicBezTo>
                    <a:pt x="350044" y="39139"/>
                    <a:pt x="351949" y="41044"/>
                    <a:pt x="357664" y="39139"/>
                  </a:cubicBezTo>
                  <a:cubicBezTo>
                    <a:pt x="357664" y="41996"/>
                    <a:pt x="351949" y="60094"/>
                    <a:pt x="350996" y="63904"/>
                  </a:cubicBezTo>
                  <a:cubicBezTo>
                    <a:pt x="348139" y="59141"/>
                    <a:pt x="350996" y="68666"/>
                    <a:pt x="352901" y="70571"/>
                  </a:cubicBezTo>
                  <a:cubicBezTo>
                    <a:pt x="354806" y="69619"/>
                    <a:pt x="372904" y="48664"/>
                    <a:pt x="373856" y="47711"/>
                  </a:cubicBezTo>
                  <a:cubicBezTo>
                    <a:pt x="378619" y="47711"/>
                    <a:pt x="385286" y="69619"/>
                    <a:pt x="385286" y="70571"/>
                  </a:cubicBezTo>
                  <a:cubicBezTo>
                    <a:pt x="396716" y="53426"/>
                    <a:pt x="415766" y="64856"/>
                    <a:pt x="409099" y="35329"/>
                  </a:cubicBezTo>
                  <a:cubicBezTo>
                    <a:pt x="397669" y="41996"/>
                    <a:pt x="399574" y="53426"/>
                    <a:pt x="387191" y="48664"/>
                  </a:cubicBezTo>
                  <a:cubicBezTo>
                    <a:pt x="399574" y="28661"/>
                    <a:pt x="380524" y="45806"/>
                    <a:pt x="383381" y="46759"/>
                  </a:cubicBezTo>
                  <a:cubicBezTo>
                    <a:pt x="383381" y="43901"/>
                    <a:pt x="386239" y="31519"/>
                    <a:pt x="385286" y="30566"/>
                  </a:cubicBezTo>
                  <a:cubicBezTo>
                    <a:pt x="421481" y="32471"/>
                    <a:pt x="427196" y="23899"/>
                    <a:pt x="476726" y="28661"/>
                  </a:cubicBezTo>
                  <a:cubicBezTo>
                    <a:pt x="478631" y="26756"/>
                    <a:pt x="451009" y="45806"/>
                    <a:pt x="449104" y="44854"/>
                  </a:cubicBezTo>
                  <a:cubicBezTo>
                    <a:pt x="451961" y="39139"/>
                    <a:pt x="453866" y="33424"/>
                    <a:pt x="453866" y="27709"/>
                  </a:cubicBezTo>
                  <a:cubicBezTo>
                    <a:pt x="447199" y="41996"/>
                    <a:pt x="444341" y="29614"/>
                    <a:pt x="437674" y="29614"/>
                  </a:cubicBezTo>
                  <a:cubicBezTo>
                    <a:pt x="446246" y="41996"/>
                    <a:pt x="440531" y="44854"/>
                    <a:pt x="444341" y="69619"/>
                  </a:cubicBezTo>
                  <a:cubicBezTo>
                    <a:pt x="445294" y="67714"/>
                    <a:pt x="458629" y="58189"/>
                    <a:pt x="453866" y="54379"/>
                  </a:cubicBezTo>
                  <a:cubicBezTo>
                    <a:pt x="455771" y="55331"/>
                    <a:pt x="515779" y="77239"/>
                    <a:pt x="489109" y="37234"/>
                  </a:cubicBezTo>
                  <a:cubicBezTo>
                    <a:pt x="490061" y="46759"/>
                    <a:pt x="486251" y="53426"/>
                    <a:pt x="478631" y="57236"/>
                  </a:cubicBezTo>
                  <a:cubicBezTo>
                    <a:pt x="481489" y="51521"/>
                    <a:pt x="479584" y="49616"/>
                    <a:pt x="471964" y="50569"/>
                  </a:cubicBezTo>
                  <a:cubicBezTo>
                    <a:pt x="479584" y="46759"/>
                    <a:pt x="481489" y="43901"/>
                    <a:pt x="475774" y="41996"/>
                  </a:cubicBezTo>
                  <a:cubicBezTo>
                    <a:pt x="491014" y="15326"/>
                    <a:pt x="474821" y="70571"/>
                    <a:pt x="476726" y="31519"/>
                  </a:cubicBezTo>
                  <a:cubicBezTo>
                    <a:pt x="475774" y="33424"/>
                    <a:pt x="544354" y="11516"/>
                    <a:pt x="543401" y="12469"/>
                  </a:cubicBezTo>
                  <a:cubicBezTo>
                    <a:pt x="544354" y="7706"/>
                    <a:pt x="495776" y="40091"/>
                    <a:pt x="496729" y="38186"/>
                  </a:cubicBezTo>
                  <a:cubicBezTo>
                    <a:pt x="511016" y="18184"/>
                    <a:pt x="538639" y="21041"/>
                    <a:pt x="544354" y="20089"/>
                  </a:cubicBezTo>
                  <a:cubicBezTo>
                    <a:pt x="547211" y="24851"/>
                    <a:pt x="539591" y="35329"/>
                    <a:pt x="533876" y="34376"/>
                  </a:cubicBezTo>
                  <a:cubicBezTo>
                    <a:pt x="538639" y="27709"/>
                    <a:pt x="502444" y="40091"/>
                    <a:pt x="492919" y="49616"/>
                  </a:cubicBezTo>
                  <a:cubicBezTo>
                    <a:pt x="522446" y="54379"/>
                    <a:pt x="548164" y="-2771"/>
                    <a:pt x="564356" y="8659"/>
                  </a:cubicBezTo>
                  <a:cubicBezTo>
                    <a:pt x="564356" y="7706"/>
                    <a:pt x="569119" y="16279"/>
                    <a:pt x="576739" y="12469"/>
                  </a:cubicBezTo>
                  <a:cubicBezTo>
                    <a:pt x="577691" y="25804"/>
                    <a:pt x="552926" y="6754"/>
                    <a:pt x="552926" y="18184"/>
                  </a:cubicBezTo>
                  <a:cubicBezTo>
                    <a:pt x="551974" y="11516"/>
                    <a:pt x="571024" y="45806"/>
                    <a:pt x="556736" y="43901"/>
                  </a:cubicBezTo>
                  <a:cubicBezTo>
                    <a:pt x="550069" y="18184"/>
                    <a:pt x="584359" y="25804"/>
                    <a:pt x="583406" y="25804"/>
                  </a:cubicBezTo>
                  <a:cubicBezTo>
                    <a:pt x="584359" y="16279"/>
                    <a:pt x="575786" y="16279"/>
                    <a:pt x="584359" y="7706"/>
                  </a:cubicBezTo>
                  <a:cubicBezTo>
                    <a:pt x="591026" y="7706"/>
                    <a:pt x="601504" y="9611"/>
                    <a:pt x="611981" y="24851"/>
                  </a:cubicBezTo>
                  <a:cubicBezTo>
                    <a:pt x="599599" y="28661"/>
                    <a:pt x="598646" y="25804"/>
                    <a:pt x="608171" y="18184"/>
                  </a:cubicBezTo>
                  <a:cubicBezTo>
                    <a:pt x="605314" y="8659"/>
                    <a:pt x="582454" y="20089"/>
                    <a:pt x="582454" y="28661"/>
                  </a:cubicBezTo>
                  <a:cubicBezTo>
                    <a:pt x="582454" y="28661"/>
                    <a:pt x="615791" y="33424"/>
                    <a:pt x="618649" y="35329"/>
                  </a:cubicBezTo>
                  <a:cubicBezTo>
                    <a:pt x="618649" y="33424"/>
                    <a:pt x="621506" y="15326"/>
                    <a:pt x="619601" y="15326"/>
                  </a:cubicBezTo>
                  <a:cubicBezTo>
                    <a:pt x="614839" y="24851"/>
                    <a:pt x="673894" y="21994"/>
                    <a:pt x="673894" y="21994"/>
                  </a:cubicBezTo>
                  <a:cubicBezTo>
                    <a:pt x="671036" y="23899"/>
                    <a:pt x="661511" y="44854"/>
                    <a:pt x="663416" y="45806"/>
                  </a:cubicBezTo>
                  <a:cubicBezTo>
                    <a:pt x="671989" y="58189"/>
                    <a:pt x="697706" y="37234"/>
                    <a:pt x="703421" y="20089"/>
                  </a:cubicBezTo>
                  <a:cubicBezTo>
                    <a:pt x="705326" y="25804"/>
                    <a:pt x="764381" y="16279"/>
                    <a:pt x="763429" y="26756"/>
                  </a:cubicBezTo>
                  <a:cubicBezTo>
                    <a:pt x="749141" y="24851"/>
                    <a:pt x="756761" y="31519"/>
                    <a:pt x="743426" y="26756"/>
                  </a:cubicBezTo>
                  <a:cubicBezTo>
                    <a:pt x="750094" y="29614"/>
                    <a:pt x="750094" y="35329"/>
                    <a:pt x="743426" y="42949"/>
                  </a:cubicBezTo>
                  <a:cubicBezTo>
                    <a:pt x="750094" y="42949"/>
                    <a:pt x="762476" y="31519"/>
                    <a:pt x="752951" y="45806"/>
                  </a:cubicBezTo>
                  <a:cubicBezTo>
                    <a:pt x="758666" y="43901"/>
                    <a:pt x="776764" y="24851"/>
                    <a:pt x="763429" y="14374"/>
                  </a:cubicBezTo>
                  <a:cubicBezTo>
                    <a:pt x="782479" y="7706"/>
                    <a:pt x="755809" y="45806"/>
                    <a:pt x="770096" y="45806"/>
                  </a:cubicBezTo>
                  <a:cubicBezTo>
                    <a:pt x="770096" y="45806"/>
                    <a:pt x="802481" y="16279"/>
                    <a:pt x="775811" y="21041"/>
                  </a:cubicBezTo>
                  <a:cubicBezTo>
                    <a:pt x="774859" y="29614"/>
                    <a:pt x="777716" y="28661"/>
                    <a:pt x="775811" y="31519"/>
                  </a:cubicBezTo>
                  <a:cubicBezTo>
                    <a:pt x="769144" y="32471"/>
                    <a:pt x="821531" y="38186"/>
                    <a:pt x="818674" y="40091"/>
                  </a:cubicBezTo>
                  <a:cubicBezTo>
                    <a:pt x="816769" y="41996"/>
                    <a:pt x="818674" y="42949"/>
                    <a:pt x="821531" y="43901"/>
                  </a:cubicBezTo>
                  <a:cubicBezTo>
                    <a:pt x="813911" y="65809"/>
                    <a:pt x="797719" y="91526"/>
                    <a:pt x="770096" y="121054"/>
                  </a:cubicBezTo>
                  <a:cubicBezTo>
                    <a:pt x="772001" y="122959"/>
                    <a:pt x="821531" y="104861"/>
                    <a:pt x="820579" y="105814"/>
                  </a:cubicBezTo>
                  <a:cubicBezTo>
                    <a:pt x="812959" y="105814"/>
                    <a:pt x="816769" y="105814"/>
                    <a:pt x="830104" y="105814"/>
                  </a:cubicBezTo>
                  <a:cubicBezTo>
                    <a:pt x="828199" y="116291"/>
                    <a:pt x="810101" y="108671"/>
                    <a:pt x="824389" y="119149"/>
                  </a:cubicBezTo>
                  <a:cubicBezTo>
                    <a:pt x="814864" y="150581"/>
                    <a:pt x="766286" y="138199"/>
                    <a:pt x="762476" y="139151"/>
                  </a:cubicBezTo>
                  <a:cubicBezTo>
                    <a:pt x="751046" y="141056"/>
                    <a:pt x="757714" y="178204"/>
                    <a:pt x="724376" y="160106"/>
                  </a:cubicBezTo>
                  <a:cubicBezTo>
                    <a:pt x="735806" y="162011"/>
                    <a:pt x="721519" y="142009"/>
                    <a:pt x="718661" y="138199"/>
                  </a:cubicBezTo>
                  <a:cubicBezTo>
                    <a:pt x="718661" y="138199"/>
                    <a:pt x="681514" y="150581"/>
                    <a:pt x="676751" y="161059"/>
                  </a:cubicBezTo>
                  <a:cubicBezTo>
                    <a:pt x="672941" y="152486"/>
                    <a:pt x="674846" y="145819"/>
                    <a:pt x="682466" y="141056"/>
                  </a:cubicBezTo>
                  <a:cubicBezTo>
                    <a:pt x="685324" y="152486"/>
                    <a:pt x="686276" y="150581"/>
                    <a:pt x="684371" y="136294"/>
                  </a:cubicBezTo>
                  <a:cubicBezTo>
                    <a:pt x="659606" y="143914"/>
                    <a:pt x="552926" y="196301"/>
                    <a:pt x="538639" y="138199"/>
                  </a:cubicBezTo>
                  <a:cubicBezTo>
                    <a:pt x="538639" y="142961"/>
                    <a:pt x="536734" y="144866"/>
                    <a:pt x="532924" y="143914"/>
                  </a:cubicBezTo>
                  <a:cubicBezTo>
                    <a:pt x="542449" y="152486"/>
                    <a:pt x="539591" y="160106"/>
                    <a:pt x="525304" y="168679"/>
                  </a:cubicBezTo>
                  <a:cubicBezTo>
                    <a:pt x="523399" y="162964"/>
                    <a:pt x="524351" y="161059"/>
                    <a:pt x="531019" y="163916"/>
                  </a:cubicBezTo>
                  <a:cubicBezTo>
                    <a:pt x="526256" y="146771"/>
                    <a:pt x="521494" y="153439"/>
                    <a:pt x="517684" y="151534"/>
                  </a:cubicBezTo>
                  <a:cubicBezTo>
                    <a:pt x="517684" y="141056"/>
                    <a:pt x="520541" y="132484"/>
                    <a:pt x="527209" y="124864"/>
                  </a:cubicBezTo>
                  <a:cubicBezTo>
                    <a:pt x="520541" y="138199"/>
                    <a:pt x="515779" y="141056"/>
                    <a:pt x="513874" y="133436"/>
                  </a:cubicBezTo>
                  <a:cubicBezTo>
                    <a:pt x="510064" y="137246"/>
                    <a:pt x="483394" y="177251"/>
                    <a:pt x="518636" y="155344"/>
                  </a:cubicBezTo>
                  <a:cubicBezTo>
                    <a:pt x="509111" y="172489"/>
                    <a:pt x="422434" y="188681"/>
                    <a:pt x="413861" y="189634"/>
                  </a:cubicBezTo>
                  <a:cubicBezTo>
                    <a:pt x="401479" y="181061"/>
                    <a:pt x="411956" y="187729"/>
                    <a:pt x="416719" y="180109"/>
                  </a:cubicBezTo>
                  <a:cubicBezTo>
                    <a:pt x="411004" y="182966"/>
                    <a:pt x="394811" y="171536"/>
                    <a:pt x="395764" y="171536"/>
                  </a:cubicBezTo>
                  <a:cubicBezTo>
                    <a:pt x="407194" y="166774"/>
                    <a:pt x="383381" y="202969"/>
                    <a:pt x="386239" y="197254"/>
                  </a:cubicBezTo>
                  <a:cubicBezTo>
                    <a:pt x="387191" y="189634"/>
                    <a:pt x="386239" y="190586"/>
                    <a:pt x="382429" y="199159"/>
                  </a:cubicBezTo>
                  <a:cubicBezTo>
                    <a:pt x="388144" y="179156"/>
                    <a:pt x="388144" y="183919"/>
                    <a:pt x="389096" y="167726"/>
                  </a:cubicBezTo>
                  <a:cubicBezTo>
                    <a:pt x="382429" y="163916"/>
                    <a:pt x="365284" y="205826"/>
                    <a:pt x="368141" y="204874"/>
                  </a:cubicBezTo>
                  <a:cubicBezTo>
                    <a:pt x="375761" y="153439"/>
                    <a:pt x="354806" y="167726"/>
                    <a:pt x="348139" y="143914"/>
                  </a:cubicBezTo>
                  <a:cubicBezTo>
                    <a:pt x="354806" y="143914"/>
                    <a:pt x="354806" y="147724"/>
                    <a:pt x="348139" y="153439"/>
                  </a:cubicBezTo>
                  <a:cubicBezTo>
                    <a:pt x="396716" y="129626"/>
                    <a:pt x="340519" y="154391"/>
                    <a:pt x="355759" y="139151"/>
                  </a:cubicBezTo>
                  <a:cubicBezTo>
                    <a:pt x="337661" y="138199"/>
                    <a:pt x="341471" y="143914"/>
                    <a:pt x="334804" y="154391"/>
                  </a:cubicBezTo>
                  <a:close/>
                  <a:moveTo>
                    <a:pt x="38576" y="154391"/>
                  </a:moveTo>
                  <a:cubicBezTo>
                    <a:pt x="38576" y="153439"/>
                    <a:pt x="39529" y="153439"/>
                    <a:pt x="39529" y="152486"/>
                  </a:cubicBezTo>
                  <a:cubicBezTo>
                    <a:pt x="39529" y="153439"/>
                    <a:pt x="39529" y="154391"/>
                    <a:pt x="38576" y="154391"/>
                  </a:cubicBezTo>
                  <a:close/>
                  <a:moveTo>
                    <a:pt x="420529" y="122959"/>
                  </a:moveTo>
                  <a:cubicBezTo>
                    <a:pt x="398621" y="122006"/>
                    <a:pt x="403384" y="129626"/>
                    <a:pt x="404336" y="144866"/>
                  </a:cubicBezTo>
                  <a:cubicBezTo>
                    <a:pt x="420529" y="152486"/>
                    <a:pt x="430054" y="110576"/>
                    <a:pt x="420529" y="122959"/>
                  </a:cubicBezTo>
                  <a:close/>
                  <a:moveTo>
                    <a:pt x="427196" y="142961"/>
                  </a:moveTo>
                  <a:cubicBezTo>
                    <a:pt x="431006" y="143914"/>
                    <a:pt x="428149" y="133436"/>
                    <a:pt x="427196" y="142961"/>
                  </a:cubicBezTo>
                  <a:close/>
                  <a:moveTo>
                    <a:pt x="430054" y="136294"/>
                  </a:moveTo>
                  <a:cubicBezTo>
                    <a:pt x="429101" y="136294"/>
                    <a:pt x="429101" y="136294"/>
                    <a:pt x="430054" y="136294"/>
                  </a:cubicBezTo>
                  <a:lnTo>
                    <a:pt x="430054" y="136294"/>
                  </a:lnTo>
                  <a:close/>
                  <a:moveTo>
                    <a:pt x="362426" y="141056"/>
                  </a:moveTo>
                  <a:cubicBezTo>
                    <a:pt x="364331" y="140104"/>
                    <a:pt x="355759" y="142009"/>
                    <a:pt x="362426" y="141056"/>
                  </a:cubicBezTo>
                  <a:close/>
                  <a:moveTo>
                    <a:pt x="370046" y="146771"/>
                  </a:moveTo>
                  <a:cubicBezTo>
                    <a:pt x="368141" y="136294"/>
                    <a:pt x="369094" y="144866"/>
                    <a:pt x="370046" y="146771"/>
                  </a:cubicBezTo>
                  <a:close/>
                  <a:moveTo>
                    <a:pt x="394811" y="159154"/>
                  </a:moveTo>
                  <a:cubicBezTo>
                    <a:pt x="399574" y="122006"/>
                    <a:pt x="392906" y="162011"/>
                    <a:pt x="394811" y="159154"/>
                  </a:cubicBezTo>
                  <a:close/>
                  <a:moveTo>
                    <a:pt x="757714" y="105814"/>
                  </a:moveTo>
                  <a:cubicBezTo>
                    <a:pt x="751046" y="88669"/>
                    <a:pt x="734854" y="128674"/>
                    <a:pt x="757714" y="105814"/>
                  </a:cubicBezTo>
                  <a:close/>
                  <a:moveTo>
                    <a:pt x="701516" y="101051"/>
                  </a:moveTo>
                  <a:cubicBezTo>
                    <a:pt x="686276" y="116291"/>
                    <a:pt x="671989" y="113434"/>
                    <a:pt x="687229" y="131531"/>
                  </a:cubicBezTo>
                  <a:cubicBezTo>
                    <a:pt x="686276" y="125816"/>
                    <a:pt x="684371" y="125816"/>
                    <a:pt x="682466" y="132484"/>
                  </a:cubicBezTo>
                  <a:cubicBezTo>
                    <a:pt x="685324" y="138199"/>
                    <a:pt x="706279" y="120101"/>
                    <a:pt x="696754" y="111529"/>
                  </a:cubicBezTo>
                  <a:cubicBezTo>
                    <a:pt x="706279" y="99146"/>
                    <a:pt x="722471" y="128674"/>
                    <a:pt x="730091" y="129626"/>
                  </a:cubicBezTo>
                  <a:cubicBezTo>
                    <a:pt x="740569" y="116291"/>
                    <a:pt x="728186" y="98194"/>
                    <a:pt x="701516" y="101051"/>
                  </a:cubicBezTo>
                  <a:close/>
                  <a:moveTo>
                    <a:pt x="519589" y="102004"/>
                  </a:moveTo>
                  <a:cubicBezTo>
                    <a:pt x="537686" y="150581"/>
                    <a:pt x="539591" y="101051"/>
                    <a:pt x="558641" y="116291"/>
                  </a:cubicBezTo>
                  <a:cubicBezTo>
                    <a:pt x="548164" y="131531"/>
                    <a:pt x="551974" y="129626"/>
                    <a:pt x="562451" y="129626"/>
                  </a:cubicBezTo>
                  <a:cubicBezTo>
                    <a:pt x="548164" y="152486"/>
                    <a:pt x="563404" y="117244"/>
                    <a:pt x="543401" y="130579"/>
                  </a:cubicBezTo>
                  <a:cubicBezTo>
                    <a:pt x="544354" y="134389"/>
                    <a:pt x="557689" y="159154"/>
                    <a:pt x="557689" y="158201"/>
                  </a:cubicBezTo>
                  <a:cubicBezTo>
                    <a:pt x="557689" y="158201"/>
                    <a:pt x="571976" y="148676"/>
                    <a:pt x="571976" y="148676"/>
                  </a:cubicBezTo>
                  <a:cubicBezTo>
                    <a:pt x="571976" y="146771"/>
                    <a:pt x="557689" y="150581"/>
                    <a:pt x="558641" y="140104"/>
                  </a:cubicBezTo>
                  <a:cubicBezTo>
                    <a:pt x="573881" y="129626"/>
                    <a:pt x="591026" y="122006"/>
                    <a:pt x="598646" y="115339"/>
                  </a:cubicBezTo>
                  <a:cubicBezTo>
                    <a:pt x="593884" y="134389"/>
                    <a:pt x="597694" y="118196"/>
                    <a:pt x="599599" y="126769"/>
                  </a:cubicBezTo>
                  <a:cubicBezTo>
                    <a:pt x="639604" y="85811"/>
                    <a:pt x="670084" y="175346"/>
                    <a:pt x="598646" y="105814"/>
                  </a:cubicBezTo>
                  <a:cubicBezTo>
                    <a:pt x="609124" y="102004"/>
                    <a:pt x="664369" y="122006"/>
                    <a:pt x="670084" y="114386"/>
                  </a:cubicBezTo>
                  <a:cubicBezTo>
                    <a:pt x="671036" y="111529"/>
                    <a:pt x="671036" y="108671"/>
                    <a:pt x="671036" y="105814"/>
                  </a:cubicBezTo>
                  <a:cubicBezTo>
                    <a:pt x="629126" y="99146"/>
                    <a:pt x="611981" y="95336"/>
                    <a:pt x="583406" y="110576"/>
                  </a:cubicBezTo>
                  <a:cubicBezTo>
                    <a:pt x="584359" y="111529"/>
                    <a:pt x="581501" y="61999"/>
                    <a:pt x="579596" y="61999"/>
                  </a:cubicBezTo>
                  <a:cubicBezTo>
                    <a:pt x="580549" y="64856"/>
                    <a:pt x="523399" y="99146"/>
                    <a:pt x="519589" y="102004"/>
                  </a:cubicBezTo>
                  <a:close/>
                  <a:moveTo>
                    <a:pt x="471011" y="120101"/>
                  </a:moveTo>
                  <a:cubicBezTo>
                    <a:pt x="451009" y="128674"/>
                    <a:pt x="461486" y="150581"/>
                    <a:pt x="435769" y="136294"/>
                  </a:cubicBezTo>
                  <a:cubicBezTo>
                    <a:pt x="439579" y="141056"/>
                    <a:pt x="431959" y="152486"/>
                    <a:pt x="431959" y="153439"/>
                  </a:cubicBezTo>
                  <a:cubicBezTo>
                    <a:pt x="457676" y="160106"/>
                    <a:pt x="475774" y="143914"/>
                    <a:pt x="471011" y="120101"/>
                  </a:cubicBezTo>
                  <a:close/>
                  <a:moveTo>
                    <a:pt x="373856" y="58189"/>
                  </a:moveTo>
                  <a:cubicBezTo>
                    <a:pt x="372904" y="58189"/>
                    <a:pt x="373856" y="58189"/>
                    <a:pt x="373856" y="58189"/>
                  </a:cubicBezTo>
                  <a:close/>
                </a:path>
              </a:pathLst>
            </a:custGeom>
            <a:grpFill/>
            <a:ln w="9525" cap="flat">
              <a:noFill/>
              <a:prstDash val="solid"/>
              <a:miter/>
            </a:ln>
          </p:spPr>
          <p:txBody>
            <a:bodyPr rtlCol="0" anchor="ctr"/>
            <a:lstStyle/>
            <a:p>
              <a:endParaRPr lang="en-US">
                <a:solidFill>
                  <a:prstClr val="black"/>
                </a:solidFill>
              </a:endParaRPr>
            </a:p>
          </p:txBody>
        </p:sp>
        <p:sp>
          <p:nvSpPr>
            <p:cNvPr id="810" name="Freeform: Shape 809">
              <a:extLst>
                <a:ext uri="{FF2B5EF4-FFF2-40B4-BE49-F238E27FC236}">
                  <a16:creationId xmlns:a16="http://schemas.microsoft.com/office/drawing/2014/main" xmlns="" id="{E5184B02-46A8-4D10-8EC0-04D96CC9D813}"/>
                </a:ext>
              </a:extLst>
            </p:cNvPr>
            <p:cNvSpPr/>
            <p:nvPr/>
          </p:nvSpPr>
          <p:spPr>
            <a:xfrm>
              <a:off x="7680092" y="965358"/>
              <a:ext cx="9525" cy="19050"/>
            </a:xfrm>
            <a:custGeom>
              <a:avLst/>
              <a:gdLst>
                <a:gd name="connsiteX0" fmla="*/ 7535 w 9525"/>
                <a:gd name="connsiteY0" fmla="*/ 12859 h 19050"/>
                <a:gd name="connsiteX1" fmla="*/ 10393 w 9525"/>
                <a:gd name="connsiteY1" fmla="*/ 7144 h 19050"/>
                <a:gd name="connsiteX2" fmla="*/ 7535 w 9525"/>
                <a:gd name="connsiteY2" fmla="*/ 12859 h 19050"/>
              </a:gdLst>
              <a:ahLst/>
              <a:cxnLst>
                <a:cxn ang="0">
                  <a:pos x="connsiteX0" y="connsiteY0"/>
                </a:cxn>
                <a:cxn ang="0">
                  <a:pos x="connsiteX1" y="connsiteY1"/>
                </a:cxn>
                <a:cxn ang="0">
                  <a:pos x="connsiteX2" y="connsiteY2"/>
                </a:cxn>
              </a:cxnLst>
              <a:rect l="l" t="t" r="r" b="b"/>
              <a:pathLst>
                <a:path w="9525" h="19050">
                  <a:moveTo>
                    <a:pt x="7535" y="12859"/>
                  </a:moveTo>
                  <a:cubicBezTo>
                    <a:pt x="8488" y="10954"/>
                    <a:pt x="11345" y="10954"/>
                    <a:pt x="10393" y="7144"/>
                  </a:cubicBezTo>
                  <a:cubicBezTo>
                    <a:pt x="11345" y="10954"/>
                    <a:pt x="5630" y="8096"/>
                    <a:pt x="7535" y="12859"/>
                  </a:cubicBezTo>
                  <a:close/>
                </a:path>
              </a:pathLst>
            </a:custGeom>
            <a:grpFill/>
            <a:ln w="9525" cap="flat">
              <a:noFill/>
              <a:prstDash val="solid"/>
              <a:miter/>
            </a:ln>
          </p:spPr>
          <p:txBody>
            <a:bodyPr rtlCol="0" anchor="ctr"/>
            <a:lstStyle/>
            <a:p>
              <a:endParaRPr lang="en-US">
                <a:solidFill>
                  <a:prstClr val="black"/>
                </a:solidFill>
              </a:endParaRPr>
            </a:p>
          </p:txBody>
        </p:sp>
        <p:sp>
          <p:nvSpPr>
            <p:cNvPr id="811" name="Freeform: Shape 810">
              <a:extLst>
                <a:ext uri="{FF2B5EF4-FFF2-40B4-BE49-F238E27FC236}">
                  <a16:creationId xmlns:a16="http://schemas.microsoft.com/office/drawing/2014/main" xmlns="" id="{129F2AC7-6360-4922-8776-4F3470F4D8C1}"/>
                </a:ext>
              </a:extLst>
            </p:cNvPr>
            <p:cNvSpPr/>
            <p:nvPr/>
          </p:nvSpPr>
          <p:spPr>
            <a:xfrm>
              <a:off x="7683870" y="971982"/>
              <a:ext cx="9525" cy="9525"/>
            </a:xfrm>
            <a:custGeom>
              <a:avLst/>
              <a:gdLst>
                <a:gd name="connsiteX0" fmla="*/ 7567 w 9525"/>
                <a:gd name="connsiteY0" fmla="*/ 10045 h 9525"/>
                <a:gd name="connsiteX1" fmla="*/ 7567 w 9525"/>
                <a:gd name="connsiteY1" fmla="*/ 10045 h 9525"/>
              </a:gdLst>
              <a:ahLst/>
              <a:cxnLst>
                <a:cxn ang="0">
                  <a:pos x="connsiteX0" y="connsiteY0"/>
                </a:cxn>
                <a:cxn ang="0">
                  <a:pos x="connsiteX1" y="connsiteY1"/>
                </a:cxn>
              </a:cxnLst>
              <a:rect l="l" t="t" r="r" b="b"/>
              <a:pathLst>
                <a:path w="9525" h="9525">
                  <a:moveTo>
                    <a:pt x="7567" y="10045"/>
                  </a:moveTo>
                  <a:cubicBezTo>
                    <a:pt x="7567" y="5282"/>
                    <a:pt x="6615" y="7187"/>
                    <a:pt x="7567" y="10045"/>
                  </a:cubicBezTo>
                  <a:close/>
                </a:path>
              </a:pathLst>
            </a:custGeom>
            <a:grpFill/>
            <a:ln w="9525" cap="flat">
              <a:noFill/>
              <a:prstDash val="solid"/>
              <a:miter/>
            </a:ln>
          </p:spPr>
          <p:txBody>
            <a:bodyPr rtlCol="0" anchor="ctr"/>
            <a:lstStyle/>
            <a:p>
              <a:endParaRPr lang="en-US">
                <a:solidFill>
                  <a:prstClr val="black"/>
                </a:solidFill>
              </a:endParaRPr>
            </a:p>
          </p:txBody>
        </p:sp>
        <p:sp>
          <p:nvSpPr>
            <p:cNvPr id="812" name="Freeform: Shape 811">
              <a:extLst>
                <a:ext uri="{FF2B5EF4-FFF2-40B4-BE49-F238E27FC236}">
                  <a16:creationId xmlns:a16="http://schemas.microsoft.com/office/drawing/2014/main" xmlns="" id="{B9F86077-22FA-40D3-AA4A-5319108358B2}"/>
                </a:ext>
              </a:extLst>
            </p:cNvPr>
            <p:cNvSpPr/>
            <p:nvPr/>
          </p:nvSpPr>
          <p:spPr>
            <a:xfrm>
              <a:off x="7691914" y="1029908"/>
              <a:ext cx="9525" cy="19050"/>
            </a:xfrm>
            <a:custGeom>
              <a:avLst/>
              <a:gdLst>
                <a:gd name="connsiteX0" fmla="*/ 7144 w 9525"/>
                <a:gd name="connsiteY0" fmla="*/ 9269 h 19050"/>
                <a:gd name="connsiteX1" fmla="*/ 7144 w 9525"/>
                <a:gd name="connsiteY1" fmla="*/ 9269 h 19050"/>
              </a:gdLst>
              <a:ahLst/>
              <a:cxnLst>
                <a:cxn ang="0">
                  <a:pos x="connsiteX0" y="connsiteY0"/>
                </a:cxn>
                <a:cxn ang="0">
                  <a:pos x="connsiteX1" y="connsiteY1"/>
                </a:cxn>
              </a:cxnLst>
              <a:rect l="l" t="t" r="r" b="b"/>
              <a:pathLst>
                <a:path w="9525" h="19050">
                  <a:moveTo>
                    <a:pt x="7144" y="9269"/>
                  </a:moveTo>
                  <a:cubicBezTo>
                    <a:pt x="10001" y="697"/>
                    <a:pt x="8096" y="21652"/>
                    <a:pt x="7144" y="9269"/>
                  </a:cubicBezTo>
                  <a:close/>
                </a:path>
              </a:pathLst>
            </a:custGeom>
            <a:grpFill/>
            <a:ln w="9525" cap="flat">
              <a:noFill/>
              <a:prstDash val="solid"/>
              <a:miter/>
            </a:ln>
          </p:spPr>
          <p:txBody>
            <a:bodyPr rtlCol="0" anchor="ctr"/>
            <a:lstStyle/>
            <a:p>
              <a:endParaRPr lang="en-US">
                <a:solidFill>
                  <a:prstClr val="black"/>
                </a:solidFill>
              </a:endParaRPr>
            </a:p>
          </p:txBody>
        </p:sp>
        <p:sp>
          <p:nvSpPr>
            <p:cNvPr id="813" name="Freeform: Shape 812">
              <a:extLst>
                <a:ext uri="{FF2B5EF4-FFF2-40B4-BE49-F238E27FC236}">
                  <a16:creationId xmlns:a16="http://schemas.microsoft.com/office/drawing/2014/main" xmlns="" id="{38AAC76A-EEED-44BF-8555-0CCB503B490A}"/>
                </a:ext>
              </a:extLst>
            </p:cNvPr>
            <p:cNvSpPr/>
            <p:nvPr/>
          </p:nvSpPr>
          <p:spPr>
            <a:xfrm>
              <a:off x="7690961" y="1042182"/>
              <a:ext cx="9525" cy="9525"/>
            </a:xfrm>
            <a:custGeom>
              <a:avLst/>
              <a:gdLst>
                <a:gd name="connsiteX0" fmla="*/ 7144 w 9525"/>
                <a:gd name="connsiteY0" fmla="*/ 10330 h 9525"/>
                <a:gd name="connsiteX1" fmla="*/ 7144 w 9525"/>
                <a:gd name="connsiteY1" fmla="*/ 10330 h 9525"/>
              </a:gdLst>
              <a:ahLst/>
              <a:cxnLst>
                <a:cxn ang="0">
                  <a:pos x="connsiteX0" y="connsiteY0"/>
                </a:cxn>
                <a:cxn ang="0">
                  <a:pos x="connsiteX1" y="connsiteY1"/>
                </a:cxn>
              </a:cxnLst>
              <a:rect l="l" t="t" r="r" b="b"/>
              <a:pathLst>
                <a:path w="9525" h="9525">
                  <a:moveTo>
                    <a:pt x="7144" y="10330"/>
                  </a:moveTo>
                  <a:cubicBezTo>
                    <a:pt x="12859" y="3663"/>
                    <a:pt x="8096" y="9378"/>
                    <a:pt x="7144" y="10330"/>
                  </a:cubicBezTo>
                  <a:close/>
                </a:path>
              </a:pathLst>
            </a:custGeom>
            <a:grpFill/>
            <a:ln w="9525" cap="flat">
              <a:noFill/>
              <a:prstDash val="solid"/>
              <a:miter/>
            </a:ln>
          </p:spPr>
          <p:txBody>
            <a:bodyPr rtlCol="0" anchor="ctr"/>
            <a:lstStyle/>
            <a:p>
              <a:endParaRPr lang="en-US">
                <a:solidFill>
                  <a:prstClr val="black"/>
                </a:solidFill>
              </a:endParaRPr>
            </a:p>
          </p:txBody>
        </p:sp>
        <p:sp>
          <p:nvSpPr>
            <p:cNvPr id="814" name="Freeform: Shape 813">
              <a:extLst>
                <a:ext uri="{FF2B5EF4-FFF2-40B4-BE49-F238E27FC236}">
                  <a16:creationId xmlns:a16="http://schemas.microsoft.com/office/drawing/2014/main" xmlns="" id="{C8E2DB66-7C53-418F-880A-EA4323988AA5}"/>
                </a:ext>
              </a:extLst>
            </p:cNvPr>
            <p:cNvSpPr/>
            <p:nvPr/>
          </p:nvSpPr>
          <p:spPr>
            <a:xfrm>
              <a:off x="7612856" y="932688"/>
              <a:ext cx="9525" cy="9525"/>
            </a:xfrm>
            <a:custGeom>
              <a:avLst/>
              <a:gdLst>
                <a:gd name="connsiteX0" fmla="*/ 10001 w 9525"/>
                <a:gd name="connsiteY0" fmla="*/ 8381 h 9525"/>
                <a:gd name="connsiteX1" fmla="*/ 7144 w 9525"/>
                <a:gd name="connsiteY1" fmla="*/ 9334 h 9525"/>
                <a:gd name="connsiteX2" fmla="*/ 10001 w 9525"/>
                <a:gd name="connsiteY2" fmla="*/ 8381 h 9525"/>
              </a:gdLst>
              <a:ahLst/>
              <a:cxnLst>
                <a:cxn ang="0">
                  <a:pos x="connsiteX0" y="connsiteY0"/>
                </a:cxn>
                <a:cxn ang="0">
                  <a:pos x="connsiteX1" y="connsiteY1"/>
                </a:cxn>
                <a:cxn ang="0">
                  <a:pos x="connsiteX2" y="connsiteY2"/>
                </a:cxn>
              </a:cxnLst>
              <a:rect l="l" t="t" r="r" b="b"/>
              <a:pathLst>
                <a:path w="9525" h="9525">
                  <a:moveTo>
                    <a:pt x="10001" y="8381"/>
                  </a:moveTo>
                  <a:cubicBezTo>
                    <a:pt x="9049" y="5524"/>
                    <a:pt x="8096" y="8381"/>
                    <a:pt x="7144" y="9334"/>
                  </a:cubicBezTo>
                  <a:cubicBezTo>
                    <a:pt x="7144" y="9334"/>
                    <a:pt x="9049" y="10286"/>
                    <a:pt x="10001" y="8381"/>
                  </a:cubicBezTo>
                  <a:close/>
                </a:path>
              </a:pathLst>
            </a:custGeom>
            <a:grpFill/>
            <a:ln w="9525" cap="flat">
              <a:noFill/>
              <a:prstDash val="solid"/>
              <a:miter/>
            </a:ln>
          </p:spPr>
          <p:txBody>
            <a:bodyPr rtlCol="0" anchor="ctr"/>
            <a:lstStyle/>
            <a:p>
              <a:endParaRPr lang="en-US">
                <a:solidFill>
                  <a:prstClr val="black"/>
                </a:solidFill>
              </a:endParaRPr>
            </a:p>
          </p:txBody>
        </p:sp>
        <p:sp>
          <p:nvSpPr>
            <p:cNvPr id="815" name="Freeform: Shape 814">
              <a:extLst>
                <a:ext uri="{FF2B5EF4-FFF2-40B4-BE49-F238E27FC236}">
                  <a16:creationId xmlns:a16="http://schemas.microsoft.com/office/drawing/2014/main" xmlns="" id="{39B15569-AE16-4D05-9173-7B4CDBA4A3F6}"/>
                </a:ext>
              </a:extLst>
            </p:cNvPr>
            <p:cNvSpPr/>
            <p:nvPr/>
          </p:nvSpPr>
          <p:spPr>
            <a:xfrm>
              <a:off x="6955771" y="1016793"/>
              <a:ext cx="28575" cy="9525"/>
            </a:xfrm>
            <a:custGeom>
              <a:avLst/>
              <a:gdLst>
                <a:gd name="connsiteX0" fmla="*/ 28911 w 28575"/>
                <a:gd name="connsiteY0" fmla="*/ 7144 h 9525"/>
                <a:gd name="connsiteX1" fmla="*/ 28911 w 28575"/>
                <a:gd name="connsiteY1" fmla="*/ 7144 h 9525"/>
              </a:gdLst>
              <a:ahLst/>
              <a:cxnLst>
                <a:cxn ang="0">
                  <a:pos x="connsiteX0" y="connsiteY0"/>
                </a:cxn>
                <a:cxn ang="0">
                  <a:pos x="connsiteX1" y="connsiteY1"/>
                </a:cxn>
              </a:cxnLst>
              <a:rect l="l" t="t" r="r" b="b"/>
              <a:pathLst>
                <a:path w="28575" h="9525">
                  <a:moveTo>
                    <a:pt x="28911" y="7144"/>
                  </a:moveTo>
                  <a:cubicBezTo>
                    <a:pt x="19386" y="7144"/>
                    <a:pt x="-14903" y="10954"/>
                    <a:pt x="28911" y="7144"/>
                  </a:cubicBezTo>
                  <a:close/>
                </a:path>
              </a:pathLst>
            </a:custGeom>
            <a:grpFill/>
            <a:ln w="9525" cap="flat">
              <a:noFill/>
              <a:prstDash val="solid"/>
              <a:miter/>
            </a:ln>
          </p:spPr>
          <p:txBody>
            <a:bodyPr rtlCol="0" anchor="ctr"/>
            <a:lstStyle/>
            <a:p>
              <a:endParaRPr lang="en-US">
                <a:solidFill>
                  <a:prstClr val="black"/>
                </a:solidFill>
              </a:endParaRPr>
            </a:p>
          </p:txBody>
        </p:sp>
        <p:sp>
          <p:nvSpPr>
            <p:cNvPr id="816" name="Freeform: Shape 815">
              <a:extLst>
                <a:ext uri="{FF2B5EF4-FFF2-40B4-BE49-F238E27FC236}">
                  <a16:creationId xmlns:a16="http://schemas.microsoft.com/office/drawing/2014/main" xmlns="" id="{FF2BAD92-263D-4068-AB7D-5EAB7E220E84}"/>
                </a:ext>
              </a:extLst>
            </p:cNvPr>
            <p:cNvSpPr/>
            <p:nvPr/>
          </p:nvSpPr>
          <p:spPr>
            <a:xfrm>
              <a:off x="7543324" y="954936"/>
              <a:ext cx="19050" cy="19050"/>
            </a:xfrm>
            <a:custGeom>
              <a:avLst/>
              <a:gdLst>
                <a:gd name="connsiteX0" fmla="*/ 7144 w 19050"/>
                <a:gd name="connsiteY0" fmla="*/ 16613 h 19050"/>
                <a:gd name="connsiteX1" fmla="*/ 7144 w 19050"/>
                <a:gd name="connsiteY1" fmla="*/ 16613 h 19050"/>
              </a:gdLst>
              <a:ahLst/>
              <a:cxnLst>
                <a:cxn ang="0">
                  <a:pos x="connsiteX0" y="connsiteY0"/>
                </a:cxn>
                <a:cxn ang="0">
                  <a:pos x="connsiteX1" y="connsiteY1"/>
                </a:cxn>
              </a:cxnLst>
              <a:rect l="l" t="t" r="r" b="b"/>
              <a:pathLst>
                <a:path w="19050" h="19050">
                  <a:moveTo>
                    <a:pt x="7144" y="16613"/>
                  </a:moveTo>
                  <a:cubicBezTo>
                    <a:pt x="34766" y="-1484"/>
                    <a:pt x="10954" y="10898"/>
                    <a:pt x="7144" y="16613"/>
                  </a:cubicBezTo>
                  <a:close/>
                </a:path>
              </a:pathLst>
            </a:custGeom>
            <a:grpFill/>
            <a:ln w="9525" cap="flat">
              <a:noFill/>
              <a:prstDash val="solid"/>
              <a:miter/>
            </a:ln>
          </p:spPr>
          <p:txBody>
            <a:bodyPr rtlCol="0" anchor="ctr"/>
            <a:lstStyle/>
            <a:p>
              <a:endParaRPr lang="en-US">
                <a:solidFill>
                  <a:prstClr val="black"/>
                </a:solidFill>
              </a:endParaRPr>
            </a:p>
          </p:txBody>
        </p:sp>
        <p:sp>
          <p:nvSpPr>
            <p:cNvPr id="817" name="Freeform: Shape 816">
              <a:extLst>
                <a:ext uri="{FF2B5EF4-FFF2-40B4-BE49-F238E27FC236}">
                  <a16:creationId xmlns:a16="http://schemas.microsoft.com/office/drawing/2014/main" xmlns="" id="{113C107E-7E64-4D13-9C6B-BE1F1F14C03C}"/>
                </a:ext>
              </a:extLst>
            </p:cNvPr>
            <p:cNvSpPr/>
            <p:nvPr/>
          </p:nvSpPr>
          <p:spPr>
            <a:xfrm>
              <a:off x="7542242" y="938688"/>
              <a:ext cx="9525" cy="19050"/>
            </a:xfrm>
            <a:custGeom>
              <a:avLst/>
              <a:gdLst>
                <a:gd name="connsiteX0" fmla="*/ 7273 w 9525"/>
                <a:gd name="connsiteY0" fmla="*/ 7144 h 19050"/>
                <a:gd name="connsiteX1" fmla="*/ 7273 w 9525"/>
                <a:gd name="connsiteY1" fmla="*/ 7144 h 19050"/>
              </a:gdLst>
              <a:ahLst/>
              <a:cxnLst>
                <a:cxn ang="0">
                  <a:pos x="connsiteX0" y="connsiteY0"/>
                </a:cxn>
                <a:cxn ang="0">
                  <a:pos x="connsiteX1" y="connsiteY1"/>
                </a:cxn>
              </a:cxnLst>
              <a:rect l="l" t="t" r="r" b="b"/>
              <a:pathLst>
                <a:path w="9525" h="19050">
                  <a:moveTo>
                    <a:pt x="7273" y="7144"/>
                  </a:moveTo>
                  <a:cubicBezTo>
                    <a:pt x="11083" y="21431"/>
                    <a:pt x="6320" y="18574"/>
                    <a:pt x="7273" y="7144"/>
                  </a:cubicBezTo>
                  <a:close/>
                </a:path>
              </a:pathLst>
            </a:custGeom>
            <a:grpFill/>
            <a:ln w="9525" cap="flat">
              <a:noFill/>
              <a:prstDash val="solid"/>
              <a:miter/>
            </a:ln>
          </p:spPr>
          <p:txBody>
            <a:bodyPr rtlCol="0" anchor="ctr"/>
            <a:lstStyle/>
            <a:p>
              <a:endParaRPr lang="en-US">
                <a:solidFill>
                  <a:prstClr val="black"/>
                </a:solidFill>
              </a:endParaRPr>
            </a:p>
          </p:txBody>
        </p:sp>
        <p:sp>
          <p:nvSpPr>
            <p:cNvPr id="818" name="Freeform: Shape 817">
              <a:extLst>
                <a:ext uri="{FF2B5EF4-FFF2-40B4-BE49-F238E27FC236}">
                  <a16:creationId xmlns:a16="http://schemas.microsoft.com/office/drawing/2014/main" xmlns="" id="{A8D2C831-8831-49EC-8260-3CA61FAC9C44}"/>
                </a:ext>
              </a:extLst>
            </p:cNvPr>
            <p:cNvSpPr/>
            <p:nvPr/>
          </p:nvSpPr>
          <p:spPr>
            <a:xfrm>
              <a:off x="7580867" y="1065371"/>
              <a:ext cx="9525" cy="9525"/>
            </a:xfrm>
            <a:custGeom>
              <a:avLst/>
              <a:gdLst>
                <a:gd name="connsiteX0" fmla="*/ 8653 w 9525"/>
                <a:gd name="connsiteY0" fmla="*/ 7144 h 9525"/>
                <a:gd name="connsiteX1" fmla="*/ 8653 w 9525"/>
                <a:gd name="connsiteY1" fmla="*/ 7144 h 9525"/>
              </a:gdLst>
              <a:ahLst/>
              <a:cxnLst>
                <a:cxn ang="0">
                  <a:pos x="connsiteX0" y="connsiteY0"/>
                </a:cxn>
                <a:cxn ang="0">
                  <a:pos x="connsiteX1" y="connsiteY1"/>
                </a:cxn>
              </a:cxnLst>
              <a:rect l="l" t="t" r="r" b="b"/>
              <a:pathLst>
                <a:path w="9525" h="9525">
                  <a:moveTo>
                    <a:pt x="8653" y="7144"/>
                  </a:moveTo>
                  <a:cubicBezTo>
                    <a:pt x="5795" y="14764"/>
                    <a:pt x="7701" y="9049"/>
                    <a:pt x="8653" y="7144"/>
                  </a:cubicBezTo>
                  <a:close/>
                </a:path>
              </a:pathLst>
            </a:custGeom>
            <a:grpFill/>
            <a:ln w="9525" cap="flat">
              <a:noFill/>
              <a:prstDash val="solid"/>
              <a:miter/>
            </a:ln>
          </p:spPr>
          <p:txBody>
            <a:bodyPr rtlCol="0" anchor="ctr"/>
            <a:lstStyle/>
            <a:p>
              <a:endParaRPr lang="en-US">
                <a:solidFill>
                  <a:prstClr val="black"/>
                </a:solidFill>
              </a:endParaRPr>
            </a:p>
          </p:txBody>
        </p:sp>
        <p:sp>
          <p:nvSpPr>
            <p:cNvPr id="819" name="Freeform: Shape 818">
              <a:extLst>
                <a:ext uri="{FF2B5EF4-FFF2-40B4-BE49-F238E27FC236}">
                  <a16:creationId xmlns:a16="http://schemas.microsoft.com/office/drawing/2014/main" xmlns="" id="{F5824086-711B-4C17-BE02-9087325DC142}"/>
                </a:ext>
              </a:extLst>
            </p:cNvPr>
            <p:cNvSpPr/>
            <p:nvPr/>
          </p:nvSpPr>
          <p:spPr>
            <a:xfrm>
              <a:off x="7476209" y="933175"/>
              <a:ext cx="9525" cy="9525"/>
            </a:xfrm>
            <a:custGeom>
              <a:avLst/>
              <a:gdLst>
                <a:gd name="connsiteX0" fmla="*/ 9488 w 9525"/>
                <a:gd name="connsiteY0" fmla="*/ 10752 h 9525"/>
                <a:gd name="connsiteX1" fmla="*/ 9488 w 9525"/>
                <a:gd name="connsiteY1" fmla="*/ 10752 h 9525"/>
              </a:gdLst>
              <a:ahLst/>
              <a:cxnLst>
                <a:cxn ang="0">
                  <a:pos x="connsiteX0" y="connsiteY0"/>
                </a:cxn>
                <a:cxn ang="0">
                  <a:pos x="connsiteX1" y="connsiteY1"/>
                </a:cxn>
              </a:cxnLst>
              <a:rect l="l" t="t" r="r" b="b"/>
              <a:pathLst>
                <a:path w="9525" h="9525">
                  <a:moveTo>
                    <a:pt x="9488" y="10752"/>
                  </a:moveTo>
                  <a:cubicBezTo>
                    <a:pt x="8536" y="9800"/>
                    <a:pt x="4726" y="3132"/>
                    <a:pt x="9488" y="10752"/>
                  </a:cubicBezTo>
                  <a:close/>
                </a:path>
              </a:pathLst>
            </a:custGeom>
            <a:grpFill/>
            <a:ln w="9525" cap="flat">
              <a:noFill/>
              <a:prstDash val="solid"/>
              <a:miter/>
            </a:ln>
          </p:spPr>
          <p:txBody>
            <a:bodyPr rtlCol="0" anchor="ctr"/>
            <a:lstStyle/>
            <a:p>
              <a:endParaRPr lang="en-US">
                <a:solidFill>
                  <a:prstClr val="black"/>
                </a:solidFill>
              </a:endParaRPr>
            </a:p>
          </p:txBody>
        </p:sp>
        <p:sp>
          <p:nvSpPr>
            <p:cNvPr id="820" name="Freeform: Shape 819">
              <a:extLst>
                <a:ext uri="{FF2B5EF4-FFF2-40B4-BE49-F238E27FC236}">
                  <a16:creationId xmlns:a16="http://schemas.microsoft.com/office/drawing/2014/main" xmlns="" id="{20E622CF-9C92-4D70-8CCA-24F937311CDF}"/>
                </a:ext>
              </a:extLst>
            </p:cNvPr>
            <p:cNvSpPr/>
            <p:nvPr/>
          </p:nvSpPr>
          <p:spPr>
            <a:xfrm>
              <a:off x="7478554" y="933926"/>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9049"/>
                  </a:lnTo>
                  <a:lnTo>
                    <a:pt x="8096" y="7144"/>
                  </a:lnTo>
                  <a:close/>
                </a:path>
              </a:pathLst>
            </a:custGeom>
            <a:grpFill/>
            <a:ln w="9525" cap="flat">
              <a:noFill/>
              <a:prstDash val="solid"/>
              <a:miter/>
            </a:ln>
          </p:spPr>
          <p:txBody>
            <a:bodyPr rtlCol="0" anchor="ctr"/>
            <a:lstStyle/>
            <a:p>
              <a:endParaRPr lang="en-US">
                <a:solidFill>
                  <a:prstClr val="black"/>
                </a:solidFill>
              </a:endParaRPr>
            </a:p>
          </p:txBody>
        </p:sp>
        <p:sp>
          <p:nvSpPr>
            <p:cNvPr id="821" name="Freeform: Shape 820">
              <a:extLst>
                <a:ext uri="{FF2B5EF4-FFF2-40B4-BE49-F238E27FC236}">
                  <a16:creationId xmlns:a16="http://schemas.microsoft.com/office/drawing/2014/main" xmlns="" id="{EE791029-30AD-4C9B-8045-30DFB74CF2BA}"/>
                </a:ext>
              </a:extLst>
            </p:cNvPr>
            <p:cNvSpPr/>
            <p:nvPr/>
          </p:nvSpPr>
          <p:spPr>
            <a:xfrm>
              <a:off x="7581424" y="1078282"/>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10001" y="7567"/>
                    <a:pt x="14764"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822" name="Freeform: Shape 821">
              <a:extLst>
                <a:ext uri="{FF2B5EF4-FFF2-40B4-BE49-F238E27FC236}">
                  <a16:creationId xmlns:a16="http://schemas.microsoft.com/office/drawing/2014/main" xmlns="" id="{4BFB028C-633A-4E23-8901-EC17B73EDC99}"/>
                </a:ext>
              </a:extLst>
            </p:cNvPr>
            <p:cNvSpPr/>
            <p:nvPr/>
          </p:nvSpPr>
          <p:spPr>
            <a:xfrm>
              <a:off x="7552315" y="1046176"/>
              <a:ext cx="9525" cy="9525"/>
            </a:xfrm>
            <a:custGeom>
              <a:avLst/>
              <a:gdLst>
                <a:gd name="connsiteX0" fmla="*/ 7677 w 9525"/>
                <a:gd name="connsiteY0" fmla="*/ 9193 h 9525"/>
                <a:gd name="connsiteX1" fmla="*/ 9582 w 9525"/>
                <a:gd name="connsiteY1" fmla="*/ 7288 h 9525"/>
                <a:gd name="connsiteX2" fmla="*/ 7677 w 9525"/>
                <a:gd name="connsiteY2" fmla="*/ 9193 h 9525"/>
              </a:gdLst>
              <a:ahLst/>
              <a:cxnLst>
                <a:cxn ang="0">
                  <a:pos x="connsiteX0" y="connsiteY0"/>
                </a:cxn>
                <a:cxn ang="0">
                  <a:pos x="connsiteX1" y="connsiteY1"/>
                </a:cxn>
                <a:cxn ang="0">
                  <a:pos x="connsiteX2" y="connsiteY2"/>
                </a:cxn>
              </a:cxnLst>
              <a:rect l="l" t="t" r="r" b="b"/>
              <a:pathLst>
                <a:path w="9525" h="9525">
                  <a:moveTo>
                    <a:pt x="7677" y="9193"/>
                  </a:moveTo>
                  <a:lnTo>
                    <a:pt x="9582" y="7288"/>
                  </a:lnTo>
                  <a:cubicBezTo>
                    <a:pt x="9582" y="8241"/>
                    <a:pt x="5772" y="5383"/>
                    <a:pt x="7677" y="9193"/>
                  </a:cubicBezTo>
                  <a:close/>
                </a:path>
              </a:pathLst>
            </a:custGeom>
            <a:grpFill/>
            <a:ln w="9525" cap="flat">
              <a:noFill/>
              <a:prstDash val="solid"/>
              <a:miter/>
            </a:ln>
          </p:spPr>
          <p:txBody>
            <a:bodyPr rtlCol="0" anchor="ctr"/>
            <a:lstStyle/>
            <a:p>
              <a:endParaRPr lang="en-US">
                <a:solidFill>
                  <a:prstClr val="black"/>
                </a:solidFill>
              </a:endParaRPr>
            </a:p>
          </p:txBody>
        </p:sp>
        <p:sp>
          <p:nvSpPr>
            <p:cNvPr id="823" name="Freeform: Shape 822">
              <a:extLst>
                <a:ext uri="{FF2B5EF4-FFF2-40B4-BE49-F238E27FC236}">
                  <a16:creationId xmlns:a16="http://schemas.microsoft.com/office/drawing/2014/main" xmlns="" id="{4DF3B06D-0DF4-43DF-BE63-507A26B73B0E}"/>
                </a:ext>
              </a:extLst>
            </p:cNvPr>
            <p:cNvSpPr/>
            <p:nvPr/>
          </p:nvSpPr>
          <p:spPr>
            <a:xfrm>
              <a:off x="7456738" y="936783"/>
              <a:ext cx="9525" cy="9525"/>
            </a:xfrm>
            <a:custGeom>
              <a:avLst/>
              <a:gdLst>
                <a:gd name="connsiteX0" fmla="*/ 9909 w 9525"/>
                <a:gd name="connsiteY0" fmla="*/ 7144 h 9525"/>
                <a:gd name="connsiteX1" fmla="*/ 9909 w 9525"/>
                <a:gd name="connsiteY1" fmla="*/ 7144 h 9525"/>
              </a:gdLst>
              <a:ahLst/>
              <a:cxnLst>
                <a:cxn ang="0">
                  <a:pos x="connsiteX0" y="connsiteY0"/>
                </a:cxn>
                <a:cxn ang="0">
                  <a:pos x="connsiteX1" y="connsiteY1"/>
                </a:cxn>
              </a:cxnLst>
              <a:rect l="l" t="t" r="r" b="b"/>
              <a:pathLst>
                <a:path w="9525" h="9525">
                  <a:moveTo>
                    <a:pt x="9909" y="7144"/>
                  </a:moveTo>
                  <a:cubicBezTo>
                    <a:pt x="4194" y="13811"/>
                    <a:pt x="8956" y="8096"/>
                    <a:pt x="9909" y="7144"/>
                  </a:cubicBezTo>
                  <a:close/>
                </a:path>
              </a:pathLst>
            </a:custGeom>
            <a:grpFill/>
            <a:ln w="9525" cap="flat">
              <a:noFill/>
              <a:prstDash val="solid"/>
              <a:miter/>
            </a:ln>
          </p:spPr>
          <p:txBody>
            <a:bodyPr rtlCol="0" anchor="ctr"/>
            <a:lstStyle/>
            <a:p>
              <a:endParaRPr lang="en-US">
                <a:solidFill>
                  <a:prstClr val="black"/>
                </a:solidFill>
              </a:endParaRPr>
            </a:p>
          </p:txBody>
        </p:sp>
        <p:sp>
          <p:nvSpPr>
            <p:cNvPr id="824" name="Freeform: Shape 823">
              <a:extLst>
                <a:ext uri="{FF2B5EF4-FFF2-40B4-BE49-F238E27FC236}">
                  <a16:creationId xmlns:a16="http://schemas.microsoft.com/office/drawing/2014/main" xmlns="" id="{D5E6B6D6-AEF1-4237-B3AB-81848B8C8F3E}"/>
                </a:ext>
              </a:extLst>
            </p:cNvPr>
            <p:cNvSpPr/>
            <p:nvPr/>
          </p:nvSpPr>
          <p:spPr>
            <a:xfrm>
              <a:off x="7533553" y="1068228"/>
              <a:ext cx="9525" cy="19050"/>
            </a:xfrm>
            <a:custGeom>
              <a:avLst/>
              <a:gdLst>
                <a:gd name="connsiteX0" fmla="*/ 9294 w 9525"/>
                <a:gd name="connsiteY0" fmla="*/ 7144 h 19050"/>
                <a:gd name="connsiteX1" fmla="*/ 8342 w 9525"/>
                <a:gd name="connsiteY1" fmla="*/ 12859 h 19050"/>
                <a:gd name="connsiteX2" fmla="*/ 9294 w 9525"/>
                <a:gd name="connsiteY2" fmla="*/ 7144 h 19050"/>
              </a:gdLst>
              <a:ahLst/>
              <a:cxnLst>
                <a:cxn ang="0">
                  <a:pos x="connsiteX0" y="connsiteY0"/>
                </a:cxn>
                <a:cxn ang="0">
                  <a:pos x="connsiteX1" y="connsiteY1"/>
                </a:cxn>
                <a:cxn ang="0">
                  <a:pos x="connsiteX2" y="connsiteY2"/>
                </a:cxn>
              </a:cxnLst>
              <a:rect l="l" t="t" r="r" b="b"/>
              <a:pathLst>
                <a:path w="9525" h="19050">
                  <a:moveTo>
                    <a:pt x="9294" y="7144"/>
                  </a:moveTo>
                  <a:cubicBezTo>
                    <a:pt x="11199" y="11906"/>
                    <a:pt x="4532" y="9049"/>
                    <a:pt x="8342" y="12859"/>
                  </a:cubicBezTo>
                  <a:cubicBezTo>
                    <a:pt x="12152" y="11906"/>
                    <a:pt x="10247" y="9049"/>
                    <a:pt x="929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25" name="Freeform: Shape 824">
              <a:extLst>
                <a:ext uri="{FF2B5EF4-FFF2-40B4-BE49-F238E27FC236}">
                  <a16:creationId xmlns:a16="http://schemas.microsoft.com/office/drawing/2014/main" xmlns="" id="{2D85E760-0386-4242-AFCD-7B3131FD2ECB}"/>
                </a:ext>
              </a:extLst>
            </p:cNvPr>
            <p:cNvSpPr/>
            <p:nvPr/>
          </p:nvSpPr>
          <p:spPr>
            <a:xfrm>
              <a:off x="7458551" y="1030128"/>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7144"/>
                    <a:pt x="7144" y="7144"/>
                    <a:pt x="7144" y="8096"/>
                  </a:cubicBezTo>
                  <a:cubicBezTo>
                    <a:pt x="7144" y="7144"/>
                    <a:pt x="8096"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826" name="Freeform: Shape 825">
              <a:extLst>
                <a:ext uri="{FF2B5EF4-FFF2-40B4-BE49-F238E27FC236}">
                  <a16:creationId xmlns:a16="http://schemas.microsoft.com/office/drawing/2014/main" xmlns="" id="{6C1E4A39-3F46-45EE-AB6E-CF2EA88B0950}"/>
                </a:ext>
              </a:extLst>
            </p:cNvPr>
            <p:cNvSpPr/>
            <p:nvPr/>
          </p:nvSpPr>
          <p:spPr>
            <a:xfrm>
              <a:off x="7459504" y="1029028"/>
              <a:ext cx="9525" cy="9525"/>
            </a:xfrm>
            <a:custGeom>
              <a:avLst/>
              <a:gdLst>
                <a:gd name="connsiteX0" fmla="*/ 7144 w 9525"/>
                <a:gd name="connsiteY0" fmla="*/ 8244 h 9525"/>
                <a:gd name="connsiteX1" fmla="*/ 10954 w 9525"/>
                <a:gd name="connsiteY1" fmla="*/ 8244 h 9525"/>
                <a:gd name="connsiteX2" fmla="*/ 7144 w 9525"/>
                <a:gd name="connsiteY2" fmla="*/ 8244 h 9525"/>
              </a:gdLst>
              <a:ahLst/>
              <a:cxnLst>
                <a:cxn ang="0">
                  <a:pos x="connsiteX0" y="connsiteY0"/>
                </a:cxn>
                <a:cxn ang="0">
                  <a:pos x="connsiteX1" y="connsiteY1"/>
                </a:cxn>
                <a:cxn ang="0">
                  <a:pos x="connsiteX2" y="connsiteY2"/>
                </a:cxn>
              </a:cxnLst>
              <a:rect l="l" t="t" r="r" b="b"/>
              <a:pathLst>
                <a:path w="9525" h="9525">
                  <a:moveTo>
                    <a:pt x="7144" y="8244"/>
                  </a:moveTo>
                  <a:cubicBezTo>
                    <a:pt x="8096" y="8244"/>
                    <a:pt x="10001" y="10149"/>
                    <a:pt x="10954" y="8244"/>
                  </a:cubicBezTo>
                  <a:cubicBezTo>
                    <a:pt x="9049" y="6339"/>
                    <a:pt x="8096" y="7291"/>
                    <a:pt x="7144" y="8244"/>
                  </a:cubicBezTo>
                  <a:close/>
                </a:path>
              </a:pathLst>
            </a:custGeom>
            <a:grpFill/>
            <a:ln w="9525" cap="flat">
              <a:noFill/>
              <a:prstDash val="solid"/>
              <a:miter/>
            </a:ln>
          </p:spPr>
          <p:txBody>
            <a:bodyPr rtlCol="0" anchor="ctr"/>
            <a:lstStyle/>
            <a:p>
              <a:endParaRPr lang="en-US">
                <a:solidFill>
                  <a:prstClr val="black"/>
                </a:solidFill>
              </a:endParaRPr>
            </a:p>
          </p:txBody>
        </p:sp>
        <p:sp>
          <p:nvSpPr>
            <p:cNvPr id="827" name="Freeform: Shape 826">
              <a:extLst>
                <a:ext uri="{FF2B5EF4-FFF2-40B4-BE49-F238E27FC236}">
                  <a16:creationId xmlns:a16="http://schemas.microsoft.com/office/drawing/2014/main" xmlns="" id="{CB87CC51-0E44-4D3E-ACCB-6B48B6D60E2C}"/>
                </a:ext>
              </a:extLst>
            </p:cNvPr>
            <p:cNvSpPr/>
            <p:nvPr/>
          </p:nvSpPr>
          <p:spPr>
            <a:xfrm>
              <a:off x="7445121" y="1029686"/>
              <a:ext cx="9525" cy="9525"/>
            </a:xfrm>
            <a:custGeom>
              <a:avLst/>
              <a:gdLst>
                <a:gd name="connsiteX0" fmla="*/ 7239 w 9525"/>
                <a:gd name="connsiteY0" fmla="*/ 10443 h 9525"/>
                <a:gd name="connsiteX1" fmla="*/ 7239 w 9525"/>
                <a:gd name="connsiteY1" fmla="*/ 10443 h 9525"/>
              </a:gdLst>
              <a:ahLst/>
              <a:cxnLst>
                <a:cxn ang="0">
                  <a:pos x="connsiteX0" y="connsiteY0"/>
                </a:cxn>
                <a:cxn ang="0">
                  <a:pos x="connsiteX1" y="connsiteY1"/>
                </a:cxn>
              </a:cxnLst>
              <a:rect l="l" t="t" r="r" b="b"/>
              <a:pathLst>
                <a:path w="9525" h="9525">
                  <a:moveTo>
                    <a:pt x="7239" y="10443"/>
                  </a:moveTo>
                  <a:cubicBezTo>
                    <a:pt x="12954" y="4728"/>
                    <a:pt x="6286" y="7586"/>
                    <a:pt x="7239" y="10443"/>
                  </a:cubicBezTo>
                  <a:close/>
                </a:path>
              </a:pathLst>
            </a:custGeom>
            <a:grpFill/>
            <a:ln w="9525" cap="flat">
              <a:noFill/>
              <a:prstDash val="solid"/>
              <a:miter/>
            </a:ln>
          </p:spPr>
          <p:txBody>
            <a:bodyPr rtlCol="0" anchor="ctr"/>
            <a:lstStyle/>
            <a:p>
              <a:endParaRPr lang="en-US">
                <a:solidFill>
                  <a:prstClr val="black"/>
                </a:solidFill>
              </a:endParaRPr>
            </a:p>
          </p:txBody>
        </p:sp>
        <p:sp>
          <p:nvSpPr>
            <p:cNvPr id="828" name="Freeform: Shape 827">
              <a:extLst>
                <a:ext uri="{FF2B5EF4-FFF2-40B4-BE49-F238E27FC236}">
                  <a16:creationId xmlns:a16="http://schemas.microsoft.com/office/drawing/2014/main" xmlns="" id="{D81BC30D-D4E3-48A0-A71B-A872CEFBC249}"/>
                </a:ext>
              </a:extLst>
            </p:cNvPr>
            <p:cNvSpPr/>
            <p:nvPr/>
          </p:nvSpPr>
          <p:spPr>
            <a:xfrm>
              <a:off x="7347109" y="940446"/>
              <a:ext cx="19050" cy="9525"/>
            </a:xfrm>
            <a:custGeom>
              <a:avLst/>
              <a:gdLst>
                <a:gd name="connsiteX0" fmla="*/ 7144 w 19050"/>
                <a:gd name="connsiteY0" fmla="*/ 8244 h 9525"/>
                <a:gd name="connsiteX1" fmla="*/ 7144 w 19050"/>
                <a:gd name="connsiteY1" fmla="*/ 8244 h 9525"/>
              </a:gdLst>
              <a:ahLst/>
              <a:cxnLst>
                <a:cxn ang="0">
                  <a:pos x="connsiteX0" y="connsiteY0"/>
                </a:cxn>
                <a:cxn ang="0">
                  <a:pos x="connsiteX1" y="connsiteY1"/>
                </a:cxn>
              </a:cxnLst>
              <a:rect l="l" t="t" r="r" b="b"/>
              <a:pathLst>
                <a:path w="19050" h="9525">
                  <a:moveTo>
                    <a:pt x="7144" y="8244"/>
                  </a:moveTo>
                  <a:cubicBezTo>
                    <a:pt x="21431" y="12054"/>
                    <a:pt x="17621" y="4434"/>
                    <a:pt x="7144" y="8244"/>
                  </a:cubicBezTo>
                  <a:close/>
                </a:path>
              </a:pathLst>
            </a:custGeom>
            <a:grpFill/>
            <a:ln w="9525" cap="flat">
              <a:noFill/>
              <a:prstDash val="solid"/>
              <a:miter/>
            </a:ln>
          </p:spPr>
          <p:txBody>
            <a:bodyPr rtlCol="0" anchor="ctr"/>
            <a:lstStyle/>
            <a:p>
              <a:endParaRPr lang="en-US">
                <a:solidFill>
                  <a:prstClr val="black"/>
                </a:solidFill>
              </a:endParaRPr>
            </a:p>
          </p:txBody>
        </p:sp>
        <p:sp>
          <p:nvSpPr>
            <p:cNvPr id="829" name="Freeform: Shape 828">
              <a:extLst>
                <a:ext uri="{FF2B5EF4-FFF2-40B4-BE49-F238E27FC236}">
                  <a16:creationId xmlns:a16="http://schemas.microsoft.com/office/drawing/2014/main" xmlns="" id="{EA5BBCDA-8997-492F-A3A5-1D446BA85F5C}"/>
                </a:ext>
              </a:extLst>
            </p:cNvPr>
            <p:cNvSpPr/>
            <p:nvPr/>
          </p:nvSpPr>
          <p:spPr>
            <a:xfrm>
              <a:off x="7358539" y="938688"/>
              <a:ext cx="9525" cy="9525"/>
            </a:xfrm>
            <a:custGeom>
              <a:avLst/>
              <a:gdLst>
                <a:gd name="connsiteX0" fmla="*/ 7144 w 9525"/>
                <a:gd name="connsiteY0" fmla="*/ 8096 h 9525"/>
                <a:gd name="connsiteX1" fmla="*/ 9049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8096" y="8096"/>
                    <a:pt x="8096" y="8096"/>
                    <a:pt x="9049" y="7144"/>
                  </a:cubicBezTo>
                  <a:cubicBezTo>
                    <a:pt x="8096" y="8096"/>
                    <a:pt x="7144" y="8096"/>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830" name="Freeform: Shape 829">
              <a:extLst>
                <a:ext uri="{FF2B5EF4-FFF2-40B4-BE49-F238E27FC236}">
                  <a16:creationId xmlns:a16="http://schemas.microsoft.com/office/drawing/2014/main" xmlns="" id="{BF0AF1CE-E380-4070-B1BB-220F72DDB1F3}"/>
                </a:ext>
              </a:extLst>
            </p:cNvPr>
            <p:cNvSpPr/>
            <p:nvPr/>
          </p:nvSpPr>
          <p:spPr>
            <a:xfrm>
              <a:off x="7501625" y="1081563"/>
              <a:ext cx="9525" cy="19050"/>
            </a:xfrm>
            <a:custGeom>
              <a:avLst/>
              <a:gdLst>
                <a:gd name="connsiteX0" fmla="*/ 8837 w 9525"/>
                <a:gd name="connsiteY0" fmla="*/ 7144 h 19050"/>
                <a:gd name="connsiteX1" fmla="*/ 8837 w 9525"/>
                <a:gd name="connsiteY1" fmla="*/ 7144 h 19050"/>
              </a:gdLst>
              <a:ahLst/>
              <a:cxnLst>
                <a:cxn ang="0">
                  <a:pos x="connsiteX0" y="connsiteY0"/>
                </a:cxn>
                <a:cxn ang="0">
                  <a:pos x="connsiteX1" y="connsiteY1"/>
                </a:cxn>
              </a:cxnLst>
              <a:rect l="l" t="t" r="r" b="b"/>
              <a:pathLst>
                <a:path w="9525" h="19050">
                  <a:moveTo>
                    <a:pt x="8837" y="7144"/>
                  </a:moveTo>
                  <a:cubicBezTo>
                    <a:pt x="5027" y="20479"/>
                    <a:pt x="8837" y="9049"/>
                    <a:pt x="8837" y="7144"/>
                  </a:cubicBezTo>
                  <a:close/>
                </a:path>
              </a:pathLst>
            </a:custGeom>
            <a:grpFill/>
            <a:ln w="9525" cap="flat">
              <a:noFill/>
              <a:prstDash val="solid"/>
              <a:miter/>
            </a:ln>
          </p:spPr>
          <p:txBody>
            <a:bodyPr rtlCol="0" anchor="ctr"/>
            <a:lstStyle/>
            <a:p>
              <a:endParaRPr lang="en-US">
                <a:solidFill>
                  <a:prstClr val="black"/>
                </a:solidFill>
              </a:endParaRPr>
            </a:p>
          </p:txBody>
        </p:sp>
        <p:sp>
          <p:nvSpPr>
            <p:cNvPr id="831" name="Freeform: Shape 830">
              <a:extLst>
                <a:ext uri="{FF2B5EF4-FFF2-40B4-BE49-F238E27FC236}">
                  <a16:creationId xmlns:a16="http://schemas.microsoft.com/office/drawing/2014/main" xmlns="" id="{05511A29-75FC-41BB-8E9A-3A7485845F3C}"/>
                </a:ext>
              </a:extLst>
            </p:cNvPr>
            <p:cNvSpPr/>
            <p:nvPr/>
          </p:nvSpPr>
          <p:spPr>
            <a:xfrm>
              <a:off x="7340288" y="939565"/>
              <a:ext cx="9525" cy="9525"/>
            </a:xfrm>
            <a:custGeom>
              <a:avLst/>
              <a:gdLst>
                <a:gd name="connsiteX0" fmla="*/ 7297 w 9525"/>
                <a:gd name="connsiteY0" fmla="*/ 8172 h 9525"/>
                <a:gd name="connsiteX1" fmla="*/ 10154 w 9525"/>
                <a:gd name="connsiteY1" fmla="*/ 9125 h 9525"/>
                <a:gd name="connsiteX2" fmla="*/ 7297 w 9525"/>
                <a:gd name="connsiteY2" fmla="*/ 8172 h 9525"/>
              </a:gdLst>
              <a:ahLst/>
              <a:cxnLst>
                <a:cxn ang="0">
                  <a:pos x="connsiteX0" y="connsiteY0"/>
                </a:cxn>
                <a:cxn ang="0">
                  <a:pos x="connsiteX1" y="connsiteY1"/>
                </a:cxn>
                <a:cxn ang="0">
                  <a:pos x="connsiteX2" y="connsiteY2"/>
                </a:cxn>
              </a:cxnLst>
              <a:rect l="l" t="t" r="r" b="b"/>
              <a:pathLst>
                <a:path w="9525" h="9525">
                  <a:moveTo>
                    <a:pt x="7297" y="8172"/>
                  </a:moveTo>
                  <a:cubicBezTo>
                    <a:pt x="8249" y="8172"/>
                    <a:pt x="9202" y="8172"/>
                    <a:pt x="10154" y="9125"/>
                  </a:cubicBezTo>
                  <a:cubicBezTo>
                    <a:pt x="10154" y="5315"/>
                    <a:pt x="6344" y="8172"/>
                    <a:pt x="7297" y="8172"/>
                  </a:cubicBezTo>
                  <a:close/>
                </a:path>
              </a:pathLst>
            </a:custGeom>
            <a:grpFill/>
            <a:ln w="9525" cap="flat">
              <a:noFill/>
              <a:prstDash val="solid"/>
              <a:miter/>
            </a:ln>
          </p:spPr>
          <p:txBody>
            <a:bodyPr rtlCol="0" anchor="ctr"/>
            <a:lstStyle/>
            <a:p>
              <a:endParaRPr lang="en-US">
                <a:solidFill>
                  <a:prstClr val="black"/>
                </a:solidFill>
              </a:endParaRPr>
            </a:p>
          </p:txBody>
        </p:sp>
        <p:sp>
          <p:nvSpPr>
            <p:cNvPr id="832" name="Freeform: Shape 831">
              <a:extLst>
                <a:ext uri="{FF2B5EF4-FFF2-40B4-BE49-F238E27FC236}">
                  <a16:creationId xmlns:a16="http://schemas.microsoft.com/office/drawing/2014/main" xmlns="" id="{79875EB2-2B3D-478E-A9CF-3E31B823468D}"/>
                </a:ext>
              </a:extLst>
            </p:cNvPr>
            <p:cNvSpPr/>
            <p:nvPr/>
          </p:nvSpPr>
          <p:spPr>
            <a:xfrm>
              <a:off x="7398544" y="1026861"/>
              <a:ext cx="19050" cy="9525"/>
            </a:xfrm>
            <a:custGeom>
              <a:avLst/>
              <a:gdLst>
                <a:gd name="connsiteX0" fmla="*/ 7144 w 19050"/>
                <a:gd name="connsiteY0" fmla="*/ 9458 h 9525"/>
                <a:gd name="connsiteX1" fmla="*/ 11906 w 19050"/>
                <a:gd name="connsiteY1" fmla="*/ 10411 h 9525"/>
                <a:gd name="connsiteX2" fmla="*/ 7144 w 19050"/>
                <a:gd name="connsiteY2" fmla="*/ 9458 h 9525"/>
              </a:gdLst>
              <a:ahLst/>
              <a:cxnLst>
                <a:cxn ang="0">
                  <a:pos x="connsiteX0" y="connsiteY0"/>
                </a:cxn>
                <a:cxn ang="0">
                  <a:pos x="connsiteX1" y="connsiteY1"/>
                </a:cxn>
                <a:cxn ang="0">
                  <a:pos x="connsiteX2" y="connsiteY2"/>
                </a:cxn>
              </a:cxnLst>
              <a:rect l="l" t="t" r="r" b="b"/>
              <a:pathLst>
                <a:path w="19050" h="9525">
                  <a:moveTo>
                    <a:pt x="7144" y="9458"/>
                  </a:moveTo>
                  <a:cubicBezTo>
                    <a:pt x="8096" y="11363"/>
                    <a:pt x="10001" y="10411"/>
                    <a:pt x="11906" y="10411"/>
                  </a:cubicBezTo>
                  <a:cubicBezTo>
                    <a:pt x="10001" y="10411"/>
                    <a:pt x="8096" y="3743"/>
                    <a:pt x="7144" y="9458"/>
                  </a:cubicBezTo>
                  <a:close/>
                </a:path>
              </a:pathLst>
            </a:custGeom>
            <a:grpFill/>
            <a:ln w="9525" cap="flat">
              <a:noFill/>
              <a:prstDash val="solid"/>
              <a:miter/>
            </a:ln>
          </p:spPr>
          <p:txBody>
            <a:bodyPr rtlCol="0" anchor="ctr"/>
            <a:lstStyle/>
            <a:p>
              <a:endParaRPr lang="en-US">
                <a:solidFill>
                  <a:prstClr val="black"/>
                </a:solidFill>
              </a:endParaRPr>
            </a:p>
          </p:txBody>
        </p:sp>
        <p:sp>
          <p:nvSpPr>
            <p:cNvPr id="833" name="Freeform: Shape 832">
              <a:extLst>
                <a:ext uri="{FF2B5EF4-FFF2-40B4-BE49-F238E27FC236}">
                  <a16:creationId xmlns:a16="http://schemas.microsoft.com/office/drawing/2014/main" xmlns="" id="{3A630964-C1B1-4959-AD43-E84F97139BEC}"/>
                </a:ext>
              </a:extLst>
            </p:cNvPr>
            <p:cNvSpPr/>
            <p:nvPr/>
          </p:nvSpPr>
          <p:spPr>
            <a:xfrm>
              <a:off x="7329964" y="956592"/>
              <a:ext cx="9525" cy="19050"/>
            </a:xfrm>
            <a:custGeom>
              <a:avLst/>
              <a:gdLst>
                <a:gd name="connsiteX0" fmla="*/ 7144 w 9525"/>
                <a:gd name="connsiteY0" fmla="*/ 8290 h 19050"/>
                <a:gd name="connsiteX1" fmla="*/ 9049 w 9525"/>
                <a:gd name="connsiteY1" fmla="*/ 14005 h 19050"/>
                <a:gd name="connsiteX2" fmla="*/ 7144 w 9525"/>
                <a:gd name="connsiteY2" fmla="*/ 8290 h 19050"/>
              </a:gdLst>
              <a:ahLst/>
              <a:cxnLst>
                <a:cxn ang="0">
                  <a:pos x="connsiteX0" y="connsiteY0"/>
                </a:cxn>
                <a:cxn ang="0">
                  <a:pos x="connsiteX1" y="connsiteY1"/>
                </a:cxn>
                <a:cxn ang="0">
                  <a:pos x="connsiteX2" y="connsiteY2"/>
                </a:cxn>
              </a:cxnLst>
              <a:rect l="l" t="t" r="r" b="b"/>
              <a:pathLst>
                <a:path w="9525" h="19050">
                  <a:moveTo>
                    <a:pt x="7144" y="8290"/>
                  </a:moveTo>
                  <a:cubicBezTo>
                    <a:pt x="8096" y="8290"/>
                    <a:pt x="9049" y="11148"/>
                    <a:pt x="9049" y="14005"/>
                  </a:cubicBezTo>
                  <a:cubicBezTo>
                    <a:pt x="10001" y="11148"/>
                    <a:pt x="10954" y="4480"/>
                    <a:pt x="7144" y="8290"/>
                  </a:cubicBezTo>
                  <a:close/>
                </a:path>
              </a:pathLst>
            </a:custGeom>
            <a:grpFill/>
            <a:ln w="9525" cap="flat">
              <a:noFill/>
              <a:prstDash val="solid"/>
              <a:miter/>
            </a:ln>
          </p:spPr>
          <p:txBody>
            <a:bodyPr rtlCol="0" anchor="ctr"/>
            <a:lstStyle/>
            <a:p>
              <a:endParaRPr lang="en-US">
                <a:solidFill>
                  <a:prstClr val="black"/>
                </a:solidFill>
              </a:endParaRPr>
            </a:p>
          </p:txBody>
        </p:sp>
        <p:sp>
          <p:nvSpPr>
            <p:cNvPr id="834" name="Freeform: Shape 833">
              <a:extLst>
                <a:ext uri="{FF2B5EF4-FFF2-40B4-BE49-F238E27FC236}">
                  <a16:creationId xmlns:a16="http://schemas.microsoft.com/office/drawing/2014/main" xmlns="" id="{1753CDAE-2D3C-46B4-97C8-530DFD6A5472}"/>
                </a:ext>
              </a:extLst>
            </p:cNvPr>
            <p:cNvSpPr/>
            <p:nvPr/>
          </p:nvSpPr>
          <p:spPr>
            <a:xfrm>
              <a:off x="7390924" y="1028329"/>
              <a:ext cx="9525" cy="9525"/>
            </a:xfrm>
            <a:custGeom>
              <a:avLst/>
              <a:gdLst>
                <a:gd name="connsiteX0" fmla="*/ 7144 w 9525"/>
                <a:gd name="connsiteY0" fmla="*/ 7990 h 9525"/>
                <a:gd name="connsiteX1" fmla="*/ 7144 w 9525"/>
                <a:gd name="connsiteY1" fmla="*/ 7990 h 9525"/>
              </a:gdLst>
              <a:ahLst/>
              <a:cxnLst>
                <a:cxn ang="0">
                  <a:pos x="connsiteX0" y="connsiteY0"/>
                </a:cxn>
                <a:cxn ang="0">
                  <a:pos x="connsiteX1" y="connsiteY1"/>
                </a:cxn>
              </a:cxnLst>
              <a:rect l="l" t="t" r="r" b="b"/>
              <a:pathLst>
                <a:path w="9525" h="9525">
                  <a:moveTo>
                    <a:pt x="7144" y="7990"/>
                  </a:moveTo>
                  <a:cubicBezTo>
                    <a:pt x="7144" y="7990"/>
                    <a:pt x="15716" y="6085"/>
                    <a:pt x="7144" y="7990"/>
                  </a:cubicBezTo>
                  <a:close/>
                </a:path>
              </a:pathLst>
            </a:custGeom>
            <a:grpFill/>
            <a:ln w="9525" cap="flat">
              <a:noFill/>
              <a:prstDash val="solid"/>
              <a:miter/>
            </a:ln>
          </p:spPr>
          <p:txBody>
            <a:bodyPr rtlCol="0" anchor="ctr"/>
            <a:lstStyle/>
            <a:p>
              <a:endParaRPr lang="en-US">
                <a:solidFill>
                  <a:prstClr val="black"/>
                </a:solidFill>
              </a:endParaRPr>
            </a:p>
          </p:txBody>
        </p:sp>
        <p:sp>
          <p:nvSpPr>
            <p:cNvPr id="835" name="Freeform: Shape 834">
              <a:extLst>
                <a:ext uri="{FF2B5EF4-FFF2-40B4-BE49-F238E27FC236}">
                  <a16:creationId xmlns:a16="http://schemas.microsoft.com/office/drawing/2014/main" xmlns="" id="{8963D405-E160-42F0-AF50-4722C92FF195}"/>
                </a:ext>
              </a:extLst>
            </p:cNvPr>
            <p:cNvSpPr/>
            <p:nvPr/>
          </p:nvSpPr>
          <p:spPr>
            <a:xfrm>
              <a:off x="7407519" y="1069159"/>
              <a:ext cx="9525" cy="19050"/>
            </a:xfrm>
            <a:custGeom>
              <a:avLst/>
              <a:gdLst>
                <a:gd name="connsiteX0" fmla="*/ 7694 w 9525"/>
                <a:gd name="connsiteY0" fmla="*/ 20500 h 19050"/>
                <a:gd name="connsiteX1" fmla="*/ 7694 w 9525"/>
                <a:gd name="connsiteY1" fmla="*/ 20500 h 19050"/>
              </a:gdLst>
              <a:ahLst/>
              <a:cxnLst>
                <a:cxn ang="0">
                  <a:pos x="connsiteX0" y="connsiteY0"/>
                </a:cxn>
                <a:cxn ang="0">
                  <a:pos x="connsiteX1" y="connsiteY1"/>
                </a:cxn>
              </a:cxnLst>
              <a:rect l="l" t="t" r="r" b="b"/>
              <a:pathLst>
                <a:path w="9525" h="19050">
                  <a:moveTo>
                    <a:pt x="7694" y="20500"/>
                  </a:moveTo>
                  <a:cubicBezTo>
                    <a:pt x="5789" y="23358"/>
                    <a:pt x="9599" y="-10932"/>
                    <a:pt x="7694" y="20500"/>
                  </a:cubicBezTo>
                  <a:close/>
                </a:path>
              </a:pathLst>
            </a:custGeom>
            <a:grpFill/>
            <a:ln w="9525" cap="flat">
              <a:noFill/>
              <a:prstDash val="solid"/>
              <a:miter/>
            </a:ln>
          </p:spPr>
          <p:txBody>
            <a:bodyPr rtlCol="0" anchor="ctr"/>
            <a:lstStyle/>
            <a:p>
              <a:endParaRPr lang="en-US">
                <a:solidFill>
                  <a:prstClr val="black"/>
                </a:solidFill>
              </a:endParaRPr>
            </a:p>
          </p:txBody>
        </p:sp>
        <p:sp>
          <p:nvSpPr>
            <p:cNvPr id="836" name="Freeform: Shape 835">
              <a:extLst>
                <a:ext uri="{FF2B5EF4-FFF2-40B4-BE49-F238E27FC236}">
                  <a16:creationId xmlns:a16="http://schemas.microsoft.com/office/drawing/2014/main" xmlns="" id="{6EA5D71E-3491-4F4E-9B3F-0ADCF8B9E227}"/>
                </a:ext>
              </a:extLst>
            </p:cNvPr>
            <p:cNvSpPr/>
            <p:nvPr/>
          </p:nvSpPr>
          <p:spPr>
            <a:xfrm>
              <a:off x="7400449" y="1073943"/>
              <a:ext cx="9525" cy="9525"/>
            </a:xfrm>
            <a:custGeom>
              <a:avLst/>
              <a:gdLst>
                <a:gd name="connsiteX0" fmla="*/ 9049 w 9525"/>
                <a:gd name="connsiteY0" fmla="*/ 7144 h 9525"/>
                <a:gd name="connsiteX1" fmla="*/ 7144 w 9525"/>
                <a:gd name="connsiteY1" fmla="*/ 7144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8096" y="7144"/>
                    <a:pt x="8096" y="7144"/>
                    <a:pt x="7144" y="7144"/>
                  </a:cubicBezTo>
                  <a:cubicBezTo>
                    <a:pt x="8096" y="7144"/>
                    <a:pt x="9049" y="7144"/>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837" name="Freeform: Shape 836">
              <a:extLst>
                <a:ext uri="{FF2B5EF4-FFF2-40B4-BE49-F238E27FC236}">
                  <a16:creationId xmlns:a16="http://schemas.microsoft.com/office/drawing/2014/main" xmlns="" id="{ED6D8CE9-457D-4795-996C-BD522D447AFB}"/>
                </a:ext>
              </a:extLst>
            </p:cNvPr>
            <p:cNvSpPr/>
            <p:nvPr/>
          </p:nvSpPr>
          <p:spPr>
            <a:xfrm>
              <a:off x="7319486" y="1060608"/>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7144" y="8096"/>
                    <a:pt x="8096" y="8096"/>
                    <a:pt x="8096" y="7144"/>
                  </a:cubicBezTo>
                  <a:cubicBezTo>
                    <a:pt x="7144" y="8096"/>
                    <a:pt x="7144"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838" name="Freeform: Shape 837">
              <a:extLst>
                <a:ext uri="{FF2B5EF4-FFF2-40B4-BE49-F238E27FC236}">
                  <a16:creationId xmlns:a16="http://schemas.microsoft.com/office/drawing/2014/main" xmlns="" id="{A6EEC68B-8984-4F8C-AB8C-31CA202B5A99}"/>
                </a:ext>
              </a:extLst>
            </p:cNvPr>
            <p:cNvSpPr/>
            <p:nvPr/>
          </p:nvSpPr>
          <p:spPr>
            <a:xfrm>
              <a:off x="7383867" y="1077738"/>
              <a:ext cx="9525" cy="9525"/>
            </a:xfrm>
            <a:custGeom>
              <a:avLst/>
              <a:gdLst>
                <a:gd name="connsiteX0" fmla="*/ 8485 w 9525"/>
                <a:gd name="connsiteY0" fmla="*/ 9064 h 9525"/>
                <a:gd name="connsiteX1" fmla="*/ 8485 w 9525"/>
                <a:gd name="connsiteY1" fmla="*/ 9064 h 9525"/>
              </a:gdLst>
              <a:ahLst/>
              <a:cxnLst>
                <a:cxn ang="0">
                  <a:pos x="connsiteX0" y="connsiteY0"/>
                </a:cxn>
                <a:cxn ang="0">
                  <a:pos x="connsiteX1" y="connsiteY1"/>
                </a:cxn>
              </a:cxnLst>
              <a:rect l="l" t="t" r="r" b="b"/>
              <a:pathLst>
                <a:path w="9525" h="9525">
                  <a:moveTo>
                    <a:pt x="8485" y="9064"/>
                  </a:moveTo>
                  <a:cubicBezTo>
                    <a:pt x="4675" y="4302"/>
                    <a:pt x="10390" y="10017"/>
                    <a:pt x="8485" y="9064"/>
                  </a:cubicBezTo>
                  <a:close/>
                </a:path>
              </a:pathLst>
            </a:custGeom>
            <a:grpFill/>
            <a:ln w="9525" cap="flat">
              <a:noFill/>
              <a:prstDash val="solid"/>
              <a:miter/>
            </a:ln>
          </p:spPr>
          <p:txBody>
            <a:bodyPr rtlCol="0" anchor="ctr"/>
            <a:lstStyle/>
            <a:p>
              <a:endParaRPr lang="en-US">
                <a:solidFill>
                  <a:prstClr val="black"/>
                </a:solidFill>
              </a:endParaRPr>
            </a:p>
          </p:txBody>
        </p:sp>
        <p:sp>
          <p:nvSpPr>
            <p:cNvPr id="839" name="Freeform: Shape 838">
              <a:extLst>
                <a:ext uri="{FF2B5EF4-FFF2-40B4-BE49-F238E27FC236}">
                  <a16:creationId xmlns:a16="http://schemas.microsoft.com/office/drawing/2014/main" xmlns="" id="{889F2A37-207C-42A6-ADD2-CCB0155EAD52}"/>
                </a:ext>
              </a:extLst>
            </p:cNvPr>
            <p:cNvSpPr/>
            <p:nvPr/>
          </p:nvSpPr>
          <p:spPr>
            <a:xfrm>
              <a:off x="7280434" y="946511"/>
              <a:ext cx="9525" cy="9525"/>
            </a:xfrm>
            <a:custGeom>
              <a:avLst/>
              <a:gdLst>
                <a:gd name="connsiteX0" fmla="*/ 7144 w 9525"/>
                <a:gd name="connsiteY0" fmla="*/ 10751 h 9525"/>
                <a:gd name="connsiteX1" fmla="*/ 7144 w 9525"/>
                <a:gd name="connsiteY1" fmla="*/ 10751 h 9525"/>
              </a:gdLst>
              <a:ahLst/>
              <a:cxnLst>
                <a:cxn ang="0">
                  <a:pos x="connsiteX0" y="connsiteY0"/>
                </a:cxn>
                <a:cxn ang="0">
                  <a:pos x="connsiteX1" y="connsiteY1"/>
                </a:cxn>
              </a:cxnLst>
              <a:rect l="l" t="t" r="r" b="b"/>
              <a:pathLst>
                <a:path w="9525" h="9525">
                  <a:moveTo>
                    <a:pt x="7144" y="10751"/>
                  </a:moveTo>
                  <a:cubicBezTo>
                    <a:pt x="8096" y="5036"/>
                    <a:pt x="8096" y="6941"/>
                    <a:pt x="7144" y="10751"/>
                  </a:cubicBezTo>
                  <a:close/>
                </a:path>
              </a:pathLst>
            </a:custGeom>
            <a:grpFill/>
            <a:ln w="9525" cap="flat">
              <a:noFill/>
              <a:prstDash val="solid"/>
              <a:miter/>
            </a:ln>
          </p:spPr>
          <p:txBody>
            <a:bodyPr rtlCol="0" anchor="ctr"/>
            <a:lstStyle/>
            <a:p>
              <a:endParaRPr lang="en-US">
                <a:solidFill>
                  <a:prstClr val="black"/>
                </a:solidFill>
              </a:endParaRPr>
            </a:p>
          </p:txBody>
        </p:sp>
        <p:sp>
          <p:nvSpPr>
            <p:cNvPr id="840" name="Freeform: Shape 839">
              <a:extLst>
                <a:ext uri="{FF2B5EF4-FFF2-40B4-BE49-F238E27FC236}">
                  <a16:creationId xmlns:a16="http://schemas.microsoft.com/office/drawing/2014/main" xmlns="" id="{A39380BB-D432-4E5E-B0DB-FBDAADD7D68F}"/>
                </a:ext>
              </a:extLst>
            </p:cNvPr>
            <p:cNvSpPr/>
            <p:nvPr/>
          </p:nvSpPr>
          <p:spPr>
            <a:xfrm>
              <a:off x="7278529" y="94630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41" name="Freeform: Shape 840">
              <a:extLst>
                <a:ext uri="{FF2B5EF4-FFF2-40B4-BE49-F238E27FC236}">
                  <a16:creationId xmlns:a16="http://schemas.microsoft.com/office/drawing/2014/main" xmlns="" id="{89E018A8-AC61-43C6-85BA-6D3BB773113E}"/>
                </a:ext>
              </a:extLst>
            </p:cNvPr>
            <p:cNvSpPr/>
            <p:nvPr/>
          </p:nvSpPr>
          <p:spPr>
            <a:xfrm>
              <a:off x="7328059" y="1055846"/>
              <a:ext cx="9525" cy="9525"/>
            </a:xfrm>
            <a:custGeom>
              <a:avLst/>
              <a:gdLst>
                <a:gd name="connsiteX0" fmla="*/ 7144 w 9525"/>
                <a:gd name="connsiteY0" fmla="*/ 9049 h 9525"/>
                <a:gd name="connsiteX1" fmla="*/ 10954 w 9525"/>
                <a:gd name="connsiteY1" fmla="*/ 8096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9049" y="9049"/>
                    <a:pt x="10001" y="9049"/>
                    <a:pt x="10954" y="8096"/>
                  </a:cubicBezTo>
                  <a:cubicBezTo>
                    <a:pt x="10954" y="7144"/>
                    <a:pt x="7144" y="6191"/>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842" name="Freeform: Shape 841">
              <a:extLst>
                <a:ext uri="{FF2B5EF4-FFF2-40B4-BE49-F238E27FC236}">
                  <a16:creationId xmlns:a16="http://schemas.microsoft.com/office/drawing/2014/main" xmlns="" id="{F4D00CF1-FA95-4918-845F-F145B53E3103}"/>
                </a:ext>
              </a:extLst>
            </p:cNvPr>
            <p:cNvSpPr/>
            <p:nvPr/>
          </p:nvSpPr>
          <p:spPr>
            <a:xfrm>
              <a:off x="7266146" y="959008"/>
              <a:ext cx="9525" cy="9525"/>
            </a:xfrm>
            <a:custGeom>
              <a:avLst/>
              <a:gdLst>
                <a:gd name="connsiteX0" fmla="*/ 7144 w 9525"/>
                <a:gd name="connsiteY0" fmla="*/ 9684 h 9525"/>
                <a:gd name="connsiteX1" fmla="*/ 7144 w 9525"/>
                <a:gd name="connsiteY1" fmla="*/ 9684 h 9525"/>
              </a:gdLst>
              <a:ahLst/>
              <a:cxnLst>
                <a:cxn ang="0">
                  <a:pos x="connsiteX0" y="connsiteY0"/>
                </a:cxn>
                <a:cxn ang="0">
                  <a:pos x="connsiteX1" y="connsiteY1"/>
                </a:cxn>
              </a:cxnLst>
              <a:rect l="l" t="t" r="r" b="b"/>
              <a:pathLst>
                <a:path w="9525" h="9525">
                  <a:moveTo>
                    <a:pt x="7144" y="9684"/>
                  </a:moveTo>
                  <a:cubicBezTo>
                    <a:pt x="15716" y="3969"/>
                    <a:pt x="7144" y="9684"/>
                    <a:pt x="7144" y="9684"/>
                  </a:cubicBezTo>
                  <a:close/>
                </a:path>
              </a:pathLst>
            </a:custGeom>
            <a:grpFill/>
            <a:ln w="9525" cap="flat">
              <a:noFill/>
              <a:prstDash val="solid"/>
              <a:miter/>
            </a:ln>
          </p:spPr>
          <p:txBody>
            <a:bodyPr rtlCol="0" anchor="ctr"/>
            <a:lstStyle/>
            <a:p>
              <a:endParaRPr lang="en-US">
                <a:solidFill>
                  <a:prstClr val="black"/>
                </a:solidFill>
              </a:endParaRPr>
            </a:p>
          </p:txBody>
        </p:sp>
        <p:sp>
          <p:nvSpPr>
            <p:cNvPr id="843" name="Freeform: Shape 842">
              <a:extLst>
                <a:ext uri="{FF2B5EF4-FFF2-40B4-BE49-F238E27FC236}">
                  <a16:creationId xmlns:a16="http://schemas.microsoft.com/office/drawing/2014/main" xmlns="" id="{6D056001-FF52-4FEF-998B-AD8A39759CD8}"/>
                </a:ext>
              </a:extLst>
            </p:cNvPr>
            <p:cNvSpPr/>
            <p:nvPr/>
          </p:nvSpPr>
          <p:spPr>
            <a:xfrm>
              <a:off x="7244864" y="952023"/>
              <a:ext cx="9525" cy="9525"/>
            </a:xfrm>
            <a:custGeom>
              <a:avLst/>
              <a:gdLst>
                <a:gd name="connsiteX0" fmla="*/ 10329 w 9525"/>
                <a:gd name="connsiteY0" fmla="*/ 7144 h 9525"/>
                <a:gd name="connsiteX1" fmla="*/ 10329 w 9525"/>
                <a:gd name="connsiteY1" fmla="*/ 7144 h 9525"/>
              </a:gdLst>
              <a:ahLst/>
              <a:cxnLst>
                <a:cxn ang="0">
                  <a:pos x="connsiteX0" y="connsiteY0"/>
                </a:cxn>
                <a:cxn ang="0">
                  <a:pos x="connsiteX1" y="connsiteY1"/>
                </a:cxn>
              </a:cxnLst>
              <a:rect l="l" t="t" r="r" b="b"/>
              <a:pathLst>
                <a:path w="9525" h="9525">
                  <a:moveTo>
                    <a:pt x="10329" y="7144"/>
                  </a:moveTo>
                  <a:cubicBezTo>
                    <a:pt x="11281" y="7144"/>
                    <a:pt x="2708" y="11906"/>
                    <a:pt x="10329" y="7144"/>
                  </a:cubicBezTo>
                  <a:close/>
                </a:path>
              </a:pathLst>
            </a:custGeom>
            <a:grpFill/>
            <a:ln w="9525" cap="flat">
              <a:noFill/>
              <a:prstDash val="solid"/>
              <a:miter/>
            </a:ln>
          </p:spPr>
          <p:txBody>
            <a:bodyPr rtlCol="0" anchor="ctr"/>
            <a:lstStyle/>
            <a:p>
              <a:endParaRPr lang="en-US">
                <a:solidFill>
                  <a:prstClr val="black"/>
                </a:solidFill>
              </a:endParaRPr>
            </a:p>
          </p:txBody>
        </p:sp>
        <p:sp>
          <p:nvSpPr>
            <p:cNvPr id="844" name="Freeform: Shape 843">
              <a:extLst>
                <a:ext uri="{FF2B5EF4-FFF2-40B4-BE49-F238E27FC236}">
                  <a16:creationId xmlns:a16="http://schemas.microsoft.com/office/drawing/2014/main" xmlns="" id="{77BBE46C-AC77-4821-9125-D926D7E0D5A5}"/>
                </a:ext>
              </a:extLst>
            </p:cNvPr>
            <p:cNvSpPr/>
            <p:nvPr/>
          </p:nvSpPr>
          <p:spPr>
            <a:xfrm>
              <a:off x="7286149" y="1100084"/>
              <a:ext cx="9525" cy="19050"/>
            </a:xfrm>
            <a:custGeom>
              <a:avLst/>
              <a:gdLst>
                <a:gd name="connsiteX0" fmla="*/ 7144 w 9525"/>
                <a:gd name="connsiteY0" fmla="*/ 14340 h 19050"/>
                <a:gd name="connsiteX1" fmla="*/ 7144 w 9525"/>
                <a:gd name="connsiteY1" fmla="*/ 14340 h 19050"/>
              </a:gdLst>
              <a:ahLst/>
              <a:cxnLst>
                <a:cxn ang="0">
                  <a:pos x="connsiteX0" y="connsiteY0"/>
                </a:cxn>
                <a:cxn ang="0">
                  <a:pos x="connsiteX1" y="connsiteY1"/>
                </a:cxn>
              </a:cxnLst>
              <a:rect l="l" t="t" r="r" b="b"/>
              <a:pathLst>
                <a:path w="9525" h="19050">
                  <a:moveTo>
                    <a:pt x="7144" y="14340"/>
                  </a:moveTo>
                  <a:cubicBezTo>
                    <a:pt x="7144" y="14340"/>
                    <a:pt x="10001" y="-1852"/>
                    <a:pt x="7144" y="14340"/>
                  </a:cubicBezTo>
                  <a:close/>
                </a:path>
              </a:pathLst>
            </a:custGeom>
            <a:grpFill/>
            <a:ln w="9525" cap="flat">
              <a:noFill/>
              <a:prstDash val="solid"/>
              <a:miter/>
            </a:ln>
          </p:spPr>
          <p:txBody>
            <a:bodyPr rtlCol="0" anchor="ctr"/>
            <a:lstStyle/>
            <a:p>
              <a:endParaRPr lang="en-US">
                <a:solidFill>
                  <a:prstClr val="black"/>
                </a:solidFill>
              </a:endParaRPr>
            </a:p>
          </p:txBody>
        </p:sp>
        <p:sp>
          <p:nvSpPr>
            <p:cNvPr id="845" name="Freeform: Shape 844">
              <a:extLst>
                <a:ext uri="{FF2B5EF4-FFF2-40B4-BE49-F238E27FC236}">
                  <a16:creationId xmlns:a16="http://schemas.microsoft.com/office/drawing/2014/main" xmlns="" id="{A29DFCD5-C669-4DA7-A224-D40AC5FA5582}"/>
                </a:ext>
              </a:extLst>
            </p:cNvPr>
            <p:cNvSpPr/>
            <p:nvPr/>
          </p:nvSpPr>
          <p:spPr>
            <a:xfrm>
              <a:off x="7064216" y="961548"/>
              <a:ext cx="95250" cy="76200"/>
            </a:xfrm>
            <a:custGeom>
              <a:avLst/>
              <a:gdLst>
                <a:gd name="connsiteX0" fmla="*/ 69056 w 95250"/>
                <a:gd name="connsiteY0" fmla="*/ 22384 h 76200"/>
                <a:gd name="connsiteX1" fmla="*/ 85249 w 95250"/>
                <a:gd name="connsiteY1" fmla="*/ 28099 h 76200"/>
                <a:gd name="connsiteX2" fmla="*/ 90964 w 95250"/>
                <a:gd name="connsiteY2" fmla="*/ 10001 h 76200"/>
                <a:gd name="connsiteX3" fmla="*/ 90011 w 95250"/>
                <a:gd name="connsiteY3" fmla="*/ 7144 h 76200"/>
                <a:gd name="connsiteX4" fmla="*/ 7144 w 95250"/>
                <a:gd name="connsiteY4" fmla="*/ 20479 h 76200"/>
                <a:gd name="connsiteX5" fmla="*/ 13811 w 95250"/>
                <a:gd name="connsiteY5" fmla="*/ 69056 h 76200"/>
                <a:gd name="connsiteX6" fmla="*/ 69056 w 95250"/>
                <a:gd name="connsiteY6" fmla="*/ 22384 h 7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5250" h="76200">
                  <a:moveTo>
                    <a:pt x="69056" y="22384"/>
                  </a:moveTo>
                  <a:cubicBezTo>
                    <a:pt x="69056" y="22384"/>
                    <a:pt x="77629" y="29051"/>
                    <a:pt x="85249" y="28099"/>
                  </a:cubicBezTo>
                  <a:cubicBezTo>
                    <a:pt x="78581" y="26194"/>
                    <a:pt x="88106" y="15716"/>
                    <a:pt x="90964" y="10001"/>
                  </a:cubicBezTo>
                  <a:cubicBezTo>
                    <a:pt x="90011" y="10001"/>
                    <a:pt x="89059" y="9049"/>
                    <a:pt x="90011" y="7144"/>
                  </a:cubicBezTo>
                  <a:cubicBezTo>
                    <a:pt x="73819" y="18574"/>
                    <a:pt x="34766" y="16669"/>
                    <a:pt x="7144" y="20479"/>
                  </a:cubicBezTo>
                  <a:cubicBezTo>
                    <a:pt x="20479" y="24289"/>
                    <a:pt x="13811" y="61436"/>
                    <a:pt x="13811" y="69056"/>
                  </a:cubicBezTo>
                  <a:cubicBezTo>
                    <a:pt x="25241" y="76676"/>
                    <a:pt x="71914" y="31909"/>
                    <a:pt x="69056" y="22384"/>
                  </a:cubicBezTo>
                  <a:close/>
                </a:path>
              </a:pathLst>
            </a:custGeom>
            <a:grpFill/>
            <a:ln w="9525" cap="flat">
              <a:noFill/>
              <a:prstDash val="solid"/>
              <a:miter/>
            </a:ln>
          </p:spPr>
          <p:txBody>
            <a:bodyPr rtlCol="0" anchor="ctr"/>
            <a:lstStyle/>
            <a:p>
              <a:endParaRPr lang="en-US">
                <a:solidFill>
                  <a:prstClr val="black"/>
                </a:solidFill>
              </a:endParaRPr>
            </a:p>
          </p:txBody>
        </p:sp>
        <p:sp>
          <p:nvSpPr>
            <p:cNvPr id="846" name="Freeform: Shape 845">
              <a:extLst>
                <a:ext uri="{FF2B5EF4-FFF2-40B4-BE49-F238E27FC236}">
                  <a16:creationId xmlns:a16="http://schemas.microsoft.com/office/drawing/2014/main" xmlns="" id="{8057F3E3-1F28-4576-A3A9-5DFBDCA18187}"/>
                </a:ext>
              </a:extLst>
            </p:cNvPr>
            <p:cNvSpPr/>
            <p:nvPr/>
          </p:nvSpPr>
          <p:spPr>
            <a:xfrm>
              <a:off x="7141369" y="982741"/>
              <a:ext cx="9525" cy="9525"/>
            </a:xfrm>
            <a:custGeom>
              <a:avLst/>
              <a:gdLst>
                <a:gd name="connsiteX0" fmla="*/ 7144 w 9525"/>
                <a:gd name="connsiteY0" fmla="*/ 7858 h 9525"/>
                <a:gd name="connsiteX1" fmla="*/ 9049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cubicBezTo>
                    <a:pt x="8096" y="7858"/>
                    <a:pt x="8096" y="7858"/>
                    <a:pt x="9049" y="7858"/>
                  </a:cubicBezTo>
                  <a:cubicBezTo>
                    <a:pt x="9049" y="6906"/>
                    <a:pt x="8096"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847" name="Freeform: Shape 846">
              <a:extLst>
                <a:ext uri="{FF2B5EF4-FFF2-40B4-BE49-F238E27FC236}">
                  <a16:creationId xmlns:a16="http://schemas.microsoft.com/office/drawing/2014/main" xmlns="" id="{6EB28436-278C-47B0-B231-68A928E346D1}"/>
                </a:ext>
              </a:extLst>
            </p:cNvPr>
            <p:cNvSpPr/>
            <p:nvPr/>
          </p:nvSpPr>
          <p:spPr>
            <a:xfrm>
              <a:off x="7059454" y="975121"/>
              <a:ext cx="9525" cy="9525"/>
            </a:xfrm>
            <a:custGeom>
              <a:avLst/>
              <a:gdLst>
                <a:gd name="connsiteX0" fmla="*/ 7144 w 9525"/>
                <a:gd name="connsiteY0" fmla="*/ 7858 h 9525"/>
                <a:gd name="connsiteX1" fmla="*/ 10001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lnTo>
                    <a:pt x="10001" y="7858"/>
                  </a:lnTo>
                  <a:cubicBezTo>
                    <a:pt x="10001" y="6906"/>
                    <a:pt x="9049"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848" name="Freeform: Shape 847">
              <a:extLst>
                <a:ext uri="{FF2B5EF4-FFF2-40B4-BE49-F238E27FC236}">
                  <a16:creationId xmlns:a16="http://schemas.microsoft.com/office/drawing/2014/main" xmlns="" id="{351E527B-C654-47F4-B4F1-EED53EEA81FB}"/>
                </a:ext>
              </a:extLst>
            </p:cNvPr>
            <p:cNvSpPr/>
            <p:nvPr/>
          </p:nvSpPr>
          <p:spPr>
            <a:xfrm>
              <a:off x="7152911" y="964882"/>
              <a:ext cx="9525" cy="9525"/>
            </a:xfrm>
            <a:custGeom>
              <a:avLst/>
              <a:gdLst>
                <a:gd name="connsiteX0" fmla="*/ 11794 w 9525"/>
                <a:gd name="connsiteY0" fmla="*/ 11430 h 9525"/>
                <a:gd name="connsiteX1" fmla="*/ 11794 w 9525"/>
                <a:gd name="connsiteY1" fmla="*/ 11430 h 9525"/>
              </a:gdLst>
              <a:ahLst/>
              <a:cxnLst>
                <a:cxn ang="0">
                  <a:pos x="connsiteX0" y="connsiteY0"/>
                </a:cxn>
                <a:cxn ang="0">
                  <a:pos x="connsiteX1" y="connsiteY1"/>
                </a:cxn>
              </a:cxnLst>
              <a:rect l="l" t="t" r="r" b="b"/>
              <a:pathLst>
                <a:path w="9525" h="9525">
                  <a:moveTo>
                    <a:pt x="11794" y="11430"/>
                  </a:moveTo>
                  <a:cubicBezTo>
                    <a:pt x="6079" y="5715"/>
                    <a:pt x="5126" y="5715"/>
                    <a:pt x="11794" y="11430"/>
                  </a:cubicBezTo>
                  <a:close/>
                </a:path>
              </a:pathLst>
            </a:custGeom>
            <a:grpFill/>
            <a:ln w="9525" cap="flat">
              <a:noFill/>
              <a:prstDash val="solid"/>
              <a:miter/>
            </a:ln>
          </p:spPr>
          <p:txBody>
            <a:bodyPr rtlCol="0" anchor="ctr"/>
            <a:lstStyle/>
            <a:p>
              <a:endParaRPr lang="en-US">
                <a:solidFill>
                  <a:prstClr val="black"/>
                </a:solidFill>
              </a:endParaRPr>
            </a:p>
          </p:txBody>
        </p:sp>
        <p:sp>
          <p:nvSpPr>
            <p:cNvPr id="849" name="Freeform: Shape 848">
              <a:extLst>
                <a:ext uri="{FF2B5EF4-FFF2-40B4-BE49-F238E27FC236}">
                  <a16:creationId xmlns:a16="http://schemas.microsoft.com/office/drawing/2014/main" xmlns="" id="{0701F5D7-2158-4650-8E0C-B4D409946D36}"/>
                </a:ext>
              </a:extLst>
            </p:cNvPr>
            <p:cNvSpPr/>
            <p:nvPr/>
          </p:nvSpPr>
          <p:spPr>
            <a:xfrm>
              <a:off x="7148832" y="960596"/>
              <a:ext cx="9525" cy="9525"/>
            </a:xfrm>
            <a:custGeom>
              <a:avLst/>
              <a:gdLst>
                <a:gd name="connsiteX0" fmla="*/ 7301 w 9525"/>
                <a:gd name="connsiteY0" fmla="*/ 7144 h 9525"/>
                <a:gd name="connsiteX1" fmla="*/ 7301 w 9525"/>
                <a:gd name="connsiteY1" fmla="*/ 7144 h 9525"/>
              </a:gdLst>
              <a:ahLst/>
              <a:cxnLst>
                <a:cxn ang="0">
                  <a:pos x="connsiteX0" y="connsiteY0"/>
                </a:cxn>
                <a:cxn ang="0">
                  <a:pos x="connsiteX1" y="connsiteY1"/>
                </a:cxn>
              </a:cxnLst>
              <a:rect l="l" t="t" r="r" b="b"/>
              <a:pathLst>
                <a:path w="9525" h="9525">
                  <a:moveTo>
                    <a:pt x="7301" y="7144"/>
                  </a:moveTo>
                  <a:cubicBezTo>
                    <a:pt x="6348" y="16669"/>
                    <a:pt x="10158" y="9049"/>
                    <a:pt x="7301" y="7144"/>
                  </a:cubicBezTo>
                  <a:close/>
                </a:path>
              </a:pathLst>
            </a:custGeom>
            <a:grpFill/>
            <a:ln w="9525" cap="flat">
              <a:noFill/>
              <a:prstDash val="solid"/>
              <a:miter/>
            </a:ln>
          </p:spPr>
          <p:txBody>
            <a:bodyPr rtlCol="0" anchor="ctr"/>
            <a:lstStyle/>
            <a:p>
              <a:endParaRPr lang="en-US">
                <a:solidFill>
                  <a:prstClr val="black"/>
                </a:solidFill>
              </a:endParaRPr>
            </a:p>
          </p:txBody>
        </p:sp>
        <p:sp>
          <p:nvSpPr>
            <p:cNvPr id="850" name="Freeform: Shape 849">
              <a:extLst>
                <a:ext uri="{FF2B5EF4-FFF2-40B4-BE49-F238E27FC236}">
                  <a16:creationId xmlns:a16="http://schemas.microsoft.com/office/drawing/2014/main" xmlns="" id="{BE356560-3553-424B-9074-EA59D2115AAE}"/>
                </a:ext>
              </a:extLst>
            </p:cNvPr>
            <p:cNvSpPr/>
            <p:nvPr/>
          </p:nvSpPr>
          <p:spPr>
            <a:xfrm>
              <a:off x="7159425" y="1098708"/>
              <a:ext cx="9525" cy="9525"/>
            </a:xfrm>
            <a:custGeom>
              <a:avLst/>
              <a:gdLst>
                <a:gd name="connsiteX0" fmla="*/ 10995 w 9525"/>
                <a:gd name="connsiteY0" fmla="*/ 7144 h 9525"/>
                <a:gd name="connsiteX1" fmla="*/ 10995 w 9525"/>
                <a:gd name="connsiteY1" fmla="*/ 7144 h 9525"/>
              </a:gdLst>
              <a:ahLst/>
              <a:cxnLst>
                <a:cxn ang="0">
                  <a:pos x="connsiteX0" y="connsiteY0"/>
                </a:cxn>
                <a:cxn ang="0">
                  <a:pos x="connsiteX1" y="connsiteY1"/>
                </a:cxn>
              </a:cxnLst>
              <a:rect l="l" t="t" r="r" b="b"/>
              <a:pathLst>
                <a:path w="9525" h="9525">
                  <a:moveTo>
                    <a:pt x="10995" y="7144"/>
                  </a:moveTo>
                  <a:cubicBezTo>
                    <a:pt x="9090" y="7144"/>
                    <a:pt x="3375" y="10954"/>
                    <a:pt x="10995" y="7144"/>
                  </a:cubicBezTo>
                  <a:close/>
                </a:path>
              </a:pathLst>
            </a:custGeom>
            <a:grpFill/>
            <a:ln w="9525" cap="flat">
              <a:noFill/>
              <a:prstDash val="solid"/>
              <a:miter/>
            </a:ln>
          </p:spPr>
          <p:txBody>
            <a:bodyPr rtlCol="0" anchor="ctr"/>
            <a:lstStyle/>
            <a:p>
              <a:endParaRPr lang="en-US">
                <a:solidFill>
                  <a:prstClr val="black"/>
                </a:solidFill>
              </a:endParaRPr>
            </a:p>
          </p:txBody>
        </p:sp>
        <p:sp>
          <p:nvSpPr>
            <p:cNvPr id="851" name="Freeform: Shape 850">
              <a:extLst>
                <a:ext uri="{FF2B5EF4-FFF2-40B4-BE49-F238E27FC236}">
                  <a16:creationId xmlns:a16="http://schemas.microsoft.com/office/drawing/2014/main" xmlns="" id="{154A6F9F-6931-4596-8B96-3CC130D7D41F}"/>
                </a:ext>
              </a:extLst>
            </p:cNvPr>
            <p:cNvSpPr/>
            <p:nvPr/>
          </p:nvSpPr>
          <p:spPr>
            <a:xfrm>
              <a:off x="7141369" y="1091088"/>
              <a:ext cx="19050" cy="9525"/>
            </a:xfrm>
            <a:custGeom>
              <a:avLst/>
              <a:gdLst>
                <a:gd name="connsiteX0" fmla="*/ 7144 w 19050"/>
                <a:gd name="connsiteY0" fmla="*/ 8096 h 9525"/>
                <a:gd name="connsiteX1" fmla="*/ 12859 w 19050"/>
                <a:gd name="connsiteY1" fmla="*/ 7144 h 9525"/>
                <a:gd name="connsiteX2" fmla="*/ 7144 w 19050"/>
                <a:gd name="connsiteY2" fmla="*/ 8096 h 9525"/>
              </a:gdLst>
              <a:ahLst/>
              <a:cxnLst>
                <a:cxn ang="0">
                  <a:pos x="connsiteX0" y="connsiteY0"/>
                </a:cxn>
                <a:cxn ang="0">
                  <a:pos x="connsiteX1" y="connsiteY1"/>
                </a:cxn>
                <a:cxn ang="0">
                  <a:pos x="connsiteX2" y="connsiteY2"/>
                </a:cxn>
              </a:cxnLst>
              <a:rect l="l" t="t" r="r" b="b"/>
              <a:pathLst>
                <a:path w="19050" h="9525">
                  <a:moveTo>
                    <a:pt x="7144" y="8096"/>
                  </a:moveTo>
                  <a:cubicBezTo>
                    <a:pt x="9049" y="10954"/>
                    <a:pt x="11906" y="8096"/>
                    <a:pt x="12859" y="7144"/>
                  </a:cubicBezTo>
                  <a:cubicBezTo>
                    <a:pt x="9049" y="8096"/>
                    <a:pt x="10954" y="6191"/>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852" name="Freeform: Shape 851">
              <a:extLst>
                <a:ext uri="{FF2B5EF4-FFF2-40B4-BE49-F238E27FC236}">
                  <a16:creationId xmlns:a16="http://schemas.microsoft.com/office/drawing/2014/main" xmlns="" id="{9661D50B-29EB-4D89-9FA3-E32DFADB9AF9}"/>
                </a:ext>
              </a:extLst>
            </p:cNvPr>
            <p:cNvSpPr/>
            <p:nvPr/>
          </p:nvSpPr>
          <p:spPr>
            <a:xfrm>
              <a:off x="7146717" y="1124426"/>
              <a:ext cx="9525" cy="9525"/>
            </a:xfrm>
            <a:custGeom>
              <a:avLst/>
              <a:gdLst>
                <a:gd name="connsiteX0" fmla="*/ 10368 w 9525"/>
                <a:gd name="connsiteY0" fmla="*/ 7144 h 9525"/>
                <a:gd name="connsiteX1" fmla="*/ 10368 w 9525"/>
                <a:gd name="connsiteY1" fmla="*/ 7144 h 9525"/>
              </a:gdLst>
              <a:ahLst/>
              <a:cxnLst>
                <a:cxn ang="0">
                  <a:pos x="connsiteX0" y="connsiteY0"/>
                </a:cxn>
                <a:cxn ang="0">
                  <a:pos x="connsiteX1" y="connsiteY1"/>
                </a:cxn>
              </a:cxnLst>
              <a:rect l="l" t="t" r="r" b="b"/>
              <a:pathLst>
                <a:path w="9525" h="9525">
                  <a:moveTo>
                    <a:pt x="10368" y="7144"/>
                  </a:moveTo>
                  <a:cubicBezTo>
                    <a:pt x="6558" y="10001"/>
                    <a:pt x="5606" y="10954"/>
                    <a:pt x="10368" y="7144"/>
                  </a:cubicBezTo>
                  <a:close/>
                </a:path>
              </a:pathLst>
            </a:custGeom>
            <a:grpFill/>
            <a:ln w="9525" cap="flat">
              <a:noFill/>
              <a:prstDash val="solid"/>
              <a:miter/>
            </a:ln>
          </p:spPr>
          <p:txBody>
            <a:bodyPr rtlCol="0" anchor="ctr"/>
            <a:lstStyle/>
            <a:p>
              <a:endParaRPr lang="en-US">
                <a:solidFill>
                  <a:prstClr val="black"/>
                </a:solidFill>
              </a:endParaRPr>
            </a:p>
          </p:txBody>
        </p:sp>
        <p:sp>
          <p:nvSpPr>
            <p:cNvPr id="853" name="Freeform: Shape 852">
              <a:extLst>
                <a:ext uri="{FF2B5EF4-FFF2-40B4-BE49-F238E27FC236}">
                  <a16:creationId xmlns:a16="http://schemas.microsoft.com/office/drawing/2014/main" xmlns="" id="{7A2B1E94-304E-487F-88A7-DD3D906EB61E}"/>
                </a:ext>
              </a:extLst>
            </p:cNvPr>
            <p:cNvSpPr/>
            <p:nvPr/>
          </p:nvSpPr>
          <p:spPr>
            <a:xfrm>
              <a:off x="7036594" y="1026318"/>
              <a:ext cx="9525" cy="9525"/>
            </a:xfrm>
            <a:custGeom>
              <a:avLst/>
              <a:gdLst>
                <a:gd name="connsiteX0" fmla="*/ 9049 w 9525"/>
                <a:gd name="connsiteY0" fmla="*/ 7144 h 9525"/>
                <a:gd name="connsiteX1" fmla="*/ 7144 w 9525"/>
                <a:gd name="connsiteY1" fmla="*/ 7144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lnTo>
                    <a:pt x="7144" y="7144"/>
                  </a:lnTo>
                  <a:cubicBezTo>
                    <a:pt x="8096" y="8096"/>
                    <a:pt x="8096" y="7144"/>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854" name="Freeform: Shape 853">
              <a:extLst>
                <a:ext uri="{FF2B5EF4-FFF2-40B4-BE49-F238E27FC236}">
                  <a16:creationId xmlns:a16="http://schemas.microsoft.com/office/drawing/2014/main" xmlns="" id="{5B315129-E263-4F81-B7E0-244A0FA06843}"/>
                </a:ext>
              </a:extLst>
            </p:cNvPr>
            <p:cNvSpPr/>
            <p:nvPr/>
          </p:nvSpPr>
          <p:spPr>
            <a:xfrm>
              <a:off x="7021354" y="976980"/>
              <a:ext cx="57150" cy="57150"/>
            </a:xfrm>
            <a:custGeom>
              <a:avLst/>
              <a:gdLst>
                <a:gd name="connsiteX0" fmla="*/ 50006 w 57150"/>
                <a:gd name="connsiteY0" fmla="*/ 49814 h 57150"/>
                <a:gd name="connsiteX1" fmla="*/ 7144 w 57150"/>
                <a:gd name="connsiteY1" fmla="*/ 53624 h 57150"/>
                <a:gd name="connsiteX2" fmla="*/ 20479 w 57150"/>
                <a:gd name="connsiteY2" fmla="*/ 53624 h 57150"/>
                <a:gd name="connsiteX3" fmla="*/ 33814 w 57150"/>
                <a:gd name="connsiteY3" fmla="*/ 15524 h 57150"/>
                <a:gd name="connsiteX4" fmla="*/ 50006 w 57150"/>
                <a:gd name="connsiteY4" fmla="*/ 49814 h 57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50" h="57150">
                  <a:moveTo>
                    <a:pt x="50006" y="49814"/>
                  </a:moveTo>
                  <a:cubicBezTo>
                    <a:pt x="16669" y="26002"/>
                    <a:pt x="56674" y="-34958"/>
                    <a:pt x="7144" y="53624"/>
                  </a:cubicBezTo>
                  <a:cubicBezTo>
                    <a:pt x="15716" y="46957"/>
                    <a:pt x="20479" y="46957"/>
                    <a:pt x="20479" y="53624"/>
                  </a:cubicBezTo>
                  <a:cubicBezTo>
                    <a:pt x="20479" y="53624"/>
                    <a:pt x="24289" y="-2573"/>
                    <a:pt x="33814" y="15524"/>
                  </a:cubicBezTo>
                  <a:cubicBezTo>
                    <a:pt x="14764" y="25049"/>
                    <a:pt x="25241" y="68864"/>
                    <a:pt x="50006" y="49814"/>
                  </a:cubicBezTo>
                  <a:close/>
                </a:path>
              </a:pathLst>
            </a:custGeom>
            <a:grpFill/>
            <a:ln w="9525" cap="flat">
              <a:noFill/>
              <a:prstDash val="solid"/>
              <a:miter/>
            </a:ln>
          </p:spPr>
          <p:txBody>
            <a:bodyPr rtlCol="0" anchor="ctr"/>
            <a:lstStyle/>
            <a:p>
              <a:endParaRPr lang="en-US">
                <a:solidFill>
                  <a:prstClr val="black"/>
                </a:solidFill>
              </a:endParaRPr>
            </a:p>
          </p:txBody>
        </p:sp>
        <p:sp>
          <p:nvSpPr>
            <p:cNvPr id="855" name="Freeform: Shape 854">
              <a:extLst>
                <a:ext uri="{FF2B5EF4-FFF2-40B4-BE49-F238E27FC236}">
                  <a16:creationId xmlns:a16="http://schemas.microsoft.com/office/drawing/2014/main" xmlns="" id="{AEE0AAC0-A2C9-481B-875B-D2F0781670CF}"/>
                </a:ext>
              </a:extLst>
            </p:cNvPr>
            <p:cNvSpPr/>
            <p:nvPr/>
          </p:nvSpPr>
          <p:spPr>
            <a:xfrm>
              <a:off x="6977539" y="102250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56" name="Freeform: Shape 855">
              <a:extLst>
                <a:ext uri="{FF2B5EF4-FFF2-40B4-BE49-F238E27FC236}">
                  <a16:creationId xmlns:a16="http://schemas.microsoft.com/office/drawing/2014/main" xmlns="" id="{C62D0EC9-FBD3-4CA1-A7B2-7B3632B86B42}"/>
                </a:ext>
              </a:extLst>
            </p:cNvPr>
            <p:cNvSpPr/>
            <p:nvPr/>
          </p:nvSpPr>
          <p:spPr>
            <a:xfrm>
              <a:off x="6980396" y="1017266"/>
              <a:ext cx="9525" cy="19050"/>
            </a:xfrm>
            <a:custGeom>
              <a:avLst/>
              <a:gdLst>
                <a:gd name="connsiteX0" fmla="*/ 7144 w 9525"/>
                <a:gd name="connsiteY0" fmla="*/ 13339 h 19050"/>
                <a:gd name="connsiteX1" fmla="*/ 7144 w 9525"/>
                <a:gd name="connsiteY1" fmla="*/ 13339 h 19050"/>
              </a:gdLst>
              <a:ahLst/>
              <a:cxnLst>
                <a:cxn ang="0">
                  <a:pos x="connsiteX0" y="connsiteY0"/>
                </a:cxn>
                <a:cxn ang="0">
                  <a:pos x="connsiteX1" y="connsiteY1"/>
                </a:cxn>
              </a:cxnLst>
              <a:rect l="l" t="t" r="r" b="b"/>
              <a:pathLst>
                <a:path w="9525" h="19050">
                  <a:moveTo>
                    <a:pt x="7144" y="13339"/>
                  </a:moveTo>
                  <a:cubicBezTo>
                    <a:pt x="7144" y="956"/>
                    <a:pt x="7144" y="10481"/>
                    <a:pt x="7144" y="13339"/>
                  </a:cubicBezTo>
                  <a:close/>
                </a:path>
              </a:pathLst>
            </a:custGeom>
            <a:grpFill/>
            <a:ln w="9525" cap="flat">
              <a:noFill/>
              <a:prstDash val="solid"/>
              <a:miter/>
            </a:ln>
          </p:spPr>
          <p:txBody>
            <a:bodyPr rtlCol="0" anchor="ctr"/>
            <a:lstStyle/>
            <a:p>
              <a:endParaRPr lang="en-US">
                <a:solidFill>
                  <a:prstClr val="black"/>
                </a:solidFill>
              </a:endParaRPr>
            </a:p>
          </p:txBody>
        </p:sp>
        <p:sp>
          <p:nvSpPr>
            <p:cNvPr id="857" name="Freeform: Shape 856">
              <a:extLst>
                <a:ext uri="{FF2B5EF4-FFF2-40B4-BE49-F238E27FC236}">
                  <a16:creationId xmlns:a16="http://schemas.microsoft.com/office/drawing/2014/main" xmlns="" id="{A548B94A-06CF-44ED-BC09-E69D9FD37936}"/>
                </a:ext>
              </a:extLst>
            </p:cNvPr>
            <p:cNvSpPr/>
            <p:nvPr/>
          </p:nvSpPr>
          <p:spPr>
            <a:xfrm>
              <a:off x="6986069" y="984408"/>
              <a:ext cx="19050" cy="19050"/>
            </a:xfrm>
            <a:custGeom>
              <a:avLst/>
              <a:gdLst>
                <a:gd name="connsiteX0" fmla="*/ 11948 w 19050"/>
                <a:gd name="connsiteY0" fmla="*/ 7144 h 19050"/>
                <a:gd name="connsiteX1" fmla="*/ 11948 w 19050"/>
                <a:gd name="connsiteY1" fmla="*/ 7144 h 19050"/>
              </a:gdLst>
              <a:ahLst/>
              <a:cxnLst>
                <a:cxn ang="0">
                  <a:pos x="connsiteX0" y="connsiteY0"/>
                </a:cxn>
                <a:cxn ang="0">
                  <a:pos x="connsiteX1" y="connsiteY1"/>
                </a:cxn>
              </a:cxnLst>
              <a:rect l="l" t="t" r="r" b="b"/>
              <a:pathLst>
                <a:path w="19050" h="19050">
                  <a:moveTo>
                    <a:pt x="11948" y="7144"/>
                  </a:moveTo>
                  <a:cubicBezTo>
                    <a:pt x="8138" y="9049"/>
                    <a:pt x="3375" y="34766"/>
                    <a:pt x="11948" y="7144"/>
                  </a:cubicBezTo>
                  <a:close/>
                </a:path>
              </a:pathLst>
            </a:custGeom>
            <a:grpFill/>
            <a:ln w="9525" cap="flat">
              <a:noFill/>
              <a:prstDash val="solid"/>
              <a:miter/>
            </a:ln>
          </p:spPr>
          <p:txBody>
            <a:bodyPr rtlCol="0" anchor="ctr"/>
            <a:lstStyle/>
            <a:p>
              <a:endParaRPr lang="en-US">
                <a:solidFill>
                  <a:prstClr val="black"/>
                </a:solidFill>
              </a:endParaRPr>
            </a:p>
          </p:txBody>
        </p:sp>
        <p:sp>
          <p:nvSpPr>
            <p:cNvPr id="858" name="Freeform: Shape 857">
              <a:extLst>
                <a:ext uri="{FF2B5EF4-FFF2-40B4-BE49-F238E27FC236}">
                  <a16:creationId xmlns:a16="http://schemas.microsoft.com/office/drawing/2014/main" xmlns="" id="{08247976-CC1D-428E-8E78-D3BF78BBA0D5}"/>
                </a:ext>
              </a:extLst>
            </p:cNvPr>
            <p:cNvSpPr/>
            <p:nvPr/>
          </p:nvSpPr>
          <p:spPr>
            <a:xfrm>
              <a:off x="7013734" y="98917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10001"/>
                    <a:pt x="8096" y="1285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59" name="Freeform: Shape 858">
              <a:extLst>
                <a:ext uri="{FF2B5EF4-FFF2-40B4-BE49-F238E27FC236}">
                  <a16:creationId xmlns:a16="http://schemas.microsoft.com/office/drawing/2014/main" xmlns="" id="{5EB015A6-7D03-485B-84C3-A1B8020DFD5F}"/>
                </a:ext>
              </a:extLst>
            </p:cNvPr>
            <p:cNvSpPr/>
            <p:nvPr/>
          </p:nvSpPr>
          <p:spPr>
            <a:xfrm>
              <a:off x="7010241" y="1019651"/>
              <a:ext cx="9525" cy="9525"/>
            </a:xfrm>
            <a:custGeom>
              <a:avLst/>
              <a:gdLst>
                <a:gd name="connsiteX0" fmla="*/ 9684 w 9525"/>
                <a:gd name="connsiteY0" fmla="*/ 7144 h 9525"/>
                <a:gd name="connsiteX1" fmla="*/ 9684 w 9525"/>
                <a:gd name="connsiteY1" fmla="*/ 7144 h 9525"/>
              </a:gdLst>
              <a:ahLst/>
              <a:cxnLst>
                <a:cxn ang="0">
                  <a:pos x="connsiteX0" y="connsiteY0"/>
                </a:cxn>
                <a:cxn ang="0">
                  <a:pos x="connsiteX1" y="connsiteY1"/>
                </a:cxn>
              </a:cxnLst>
              <a:rect l="l" t="t" r="r" b="b"/>
              <a:pathLst>
                <a:path w="9525" h="9525">
                  <a:moveTo>
                    <a:pt x="9684" y="7144"/>
                  </a:moveTo>
                  <a:cubicBezTo>
                    <a:pt x="9684" y="7144"/>
                    <a:pt x="3969" y="14764"/>
                    <a:pt x="968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60" name="Freeform: Shape 859">
              <a:extLst>
                <a:ext uri="{FF2B5EF4-FFF2-40B4-BE49-F238E27FC236}">
                  <a16:creationId xmlns:a16="http://schemas.microsoft.com/office/drawing/2014/main" xmlns="" id="{5BF12F9A-AB0D-464B-A44A-EECC528C8767}"/>
                </a:ext>
              </a:extLst>
            </p:cNvPr>
            <p:cNvSpPr/>
            <p:nvPr/>
          </p:nvSpPr>
          <p:spPr>
            <a:xfrm>
              <a:off x="7002304" y="988218"/>
              <a:ext cx="9525" cy="9525"/>
            </a:xfrm>
            <a:custGeom>
              <a:avLst/>
              <a:gdLst>
                <a:gd name="connsiteX0" fmla="*/ 10001 w 9525"/>
                <a:gd name="connsiteY0" fmla="*/ 8096 h 9525"/>
                <a:gd name="connsiteX1" fmla="*/ 7144 w 9525"/>
                <a:gd name="connsiteY1" fmla="*/ 7144 h 9525"/>
                <a:gd name="connsiteX2" fmla="*/ 10001 w 9525"/>
                <a:gd name="connsiteY2" fmla="*/ 8096 h 9525"/>
              </a:gdLst>
              <a:ahLst/>
              <a:cxnLst>
                <a:cxn ang="0">
                  <a:pos x="connsiteX0" y="connsiteY0"/>
                </a:cxn>
                <a:cxn ang="0">
                  <a:pos x="connsiteX1" y="connsiteY1"/>
                </a:cxn>
                <a:cxn ang="0">
                  <a:pos x="connsiteX2" y="connsiteY2"/>
                </a:cxn>
              </a:cxnLst>
              <a:rect l="l" t="t" r="r" b="b"/>
              <a:pathLst>
                <a:path w="9525" h="9525">
                  <a:moveTo>
                    <a:pt x="10001" y="8096"/>
                  </a:moveTo>
                  <a:cubicBezTo>
                    <a:pt x="9049" y="7144"/>
                    <a:pt x="8096" y="7144"/>
                    <a:pt x="7144" y="7144"/>
                  </a:cubicBezTo>
                  <a:lnTo>
                    <a:pt x="10001" y="8096"/>
                  </a:lnTo>
                  <a:close/>
                </a:path>
              </a:pathLst>
            </a:custGeom>
            <a:grpFill/>
            <a:ln w="9525" cap="flat">
              <a:noFill/>
              <a:prstDash val="solid"/>
              <a:miter/>
            </a:ln>
          </p:spPr>
          <p:txBody>
            <a:bodyPr rtlCol="0" anchor="ctr"/>
            <a:lstStyle/>
            <a:p>
              <a:endParaRPr lang="en-US">
                <a:solidFill>
                  <a:prstClr val="black"/>
                </a:solidFill>
              </a:endParaRPr>
            </a:p>
          </p:txBody>
        </p:sp>
        <p:sp>
          <p:nvSpPr>
            <p:cNvPr id="861" name="Freeform: Shape 860">
              <a:extLst>
                <a:ext uri="{FF2B5EF4-FFF2-40B4-BE49-F238E27FC236}">
                  <a16:creationId xmlns:a16="http://schemas.microsoft.com/office/drawing/2014/main" xmlns="" id="{13961D9C-78AB-4FEC-B7D3-F5F6A0057B51}"/>
                </a:ext>
              </a:extLst>
            </p:cNvPr>
            <p:cNvSpPr/>
            <p:nvPr/>
          </p:nvSpPr>
          <p:spPr>
            <a:xfrm>
              <a:off x="7005253" y="1017005"/>
              <a:ext cx="9525" cy="9525"/>
            </a:xfrm>
            <a:custGeom>
              <a:avLst/>
              <a:gdLst>
                <a:gd name="connsiteX0" fmla="*/ 9909 w 9525"/>
                <a:gd name="connsiteY0" fmla="*/ 8837 h 9525"/>
                <a:gd name="connsiteX1" fmla="*/ 9909 w 9525"/>
                <a:gd name="connsiteY1" fmla="*/ 8837 h 9525"/>
              </a:gdLst>
              <a:ahLst/>
              <a:cxnLst>
                <a:cxn ang="0">
                  <a:pos x="connsiteX0" y="connsiteY0"/>
                </a:cxn>
                <a:cxn ang="0">
                  <a:pos x="connsiteX1" y="connsiteY1"/>
                </a:cxn>
              </a:cxnLst>
              <a:rect l="l" t="t" r="r" b="b"/>
              <a:pathLst>
                <a:path w="9525" h="9525">
                  <a:moveTo>
                    <a:pt x="9909" y="8837"/>
                  </a:moveTo>
                  <a:cubicBezTo>
                    <a:pt x="8956" y="8837"/>
                    <a:pt x="4194" y="5027"/>
                    <a:pt x="9909" y="8837"/>
                  </a:cubicBezTo>
                  <a:close/>
                </a:path>
              </a:pathLst>
            </a:custGeom>
            <a:grpFill/>
            <a:ln w="9525" cap="flat">
              <a:noFill/>
              <a:prstDash val="solid"/>
              <a:miter/>
            </a:ln>
          </p:spPr>
          <p:txBody>
            <a:bodyPr rtlCol="0" anchor="ctr"/>
            <a:lstStyle/>
            <a:p>
              <a:endParaRPr lang="en-US">
                <a:solidFill>
                  <a:prstClr val="black"/>
                </a:solidFill>
              </a:endParaRPr>
            </a:p>
          </p:txBody>
        </p:sp>
        <p:sp>
          <p:nvSpPr>
            <p:cNvPr id="862" name="Freeform: Shape 861">
              <a:extLst>
                <a:ext uri="{FF2B5EF4-FFF2-40B4-BE49-F238E27FC236}">
                  <a16:creationId xmlns:a16="http://schemas.microsoft.com/office/drawing/2014/main" xmlns="" id="{69EAF25E-6B75-49BD-9533-7396C823EDED}"/>
                </a:ext>
              </a:extLst>
            </p:cNvPr>
            <p:cNvSpPr/>
            <p:nvPr/>
          </p:nvSpPr>
          <p:spPr>
            <a:xfrm>
              <a:off x="7008532" y="978375"/>
              <a:ext cx="9525" cy="47625"/>
            </a:xfrm>
            <a:custGeom>
              <a:avLst/>
              <a:gdLst>
                <a:gd name="connsiteX0" fmla="*/ 9488 w 9525"/>
                <a:gd name="connsiteY0" fmla="*/ 48420 h 47625"/>
                <a:gd name="connsiteX1" fmla="*/ 9488 w 9525"/>
                <a:gd name="connsiteY1" fmla="*/ 48420 h 47625"/>
              </a:gdLst>
              <a:ahLst/>
              <a:cxnLst>
                <a:cxn ang="0">
                  <a:pos x="connsiteX0" y="connsiteY0"/>
                </a:cxn>
                <a:cxn ang="0">
                  <a:pos x="connsiteX1" y="connsiteY1"/>
                </a:cxn>
              </a:cxnLst>
              <a:rect l="l" t="t" r="r" b="b"/>
              <a:pathLst>
                <a:path w="9525" h="47625">
                  <a:moveTo>
                    <a:pt x="9488" y="48420"/>
                  </a:moveTo>
                  <a:cubicBezTo>
                    <a:pt x="4726" y="-43973"/>
                    <a:pt x="8536" y="47467"/>
                    <a:pt x="9488" y="48420"/>
                  </a:cubicBezTo>
                  <a:close/>
                </a:path>
              </a:pathLst>
            </a:custGeom>
            <a:grpFill/>
            <a:ln w="9525" cap="flat">
              <a:noFill/>
              <a:prstDash val="solid"/>
              <a:miter/>
            </a:ln>
          </p:spPr>
          <p:txBody>
            <a:bodyPr rtlCol="0" anchor="ctr"/>
            <a:lstStyle/>
            <a:p>
              <a:endParaRPr lang="en-US">
                <a:solidFill>
                  <a:prstClr val="black"/>
                </a:solidFill>
              </a:endParaRPr>
            </a:p>
          </p:txBody>
        </p:sp>
        <p:sp>
          <p:nvSpPr>
            <p:cNvPr id="863" name="Freeform: Shape 862">
              <a:extLst>
                <a:ext uri="{FF2B5EF4-FFF2-40B4-BE49-F238E27FC236}">
                  <a16:creationId xmlns:a16="http://schemas.microsoft.com/office/drawing/2014/main" xmlns="" id="{AA459D0C-E5C5-45F8-82E7-D4DBE77EB373}"/>
                </a:ext>
              </a:extLst>
            </p:cNvPr>
            <p:cNvSpPr/>
            <p:nvPr/>
          </p:nvSpPr>
          <p:spPr>
            <a:xfrm>
              <a:off x="7122411" y="1121568"/>
              <a:ext cx="9525" cy="9525"/>
            </a:xfrm>
            <a:custGeom>
              <a:avLst/>
              <a:gdLst>
                <a:gd name="connsiteX0" fmla="*/ 9909 w 9525"/>
                <a:gd name="connsiteY0" fmla="*/ 7144 h 9525"/>
                <a:gd name="connsiteX1" fmla="*/ 9909 w 9525"/>
                <a:gd name="connsiteY1" fmla="*/ 7144 h 9525"/>
              </a:gdLst>
              <a:ahLst/>
              <a:cxnLst>
                <a:cxn ang="0">
                  <a:pos x="connsiteX0" y="connsiteY0"/>
                </a:cxn>
                <a:cxn ang="0">
                  <a:pos x="connsiteX1" y="connsiteY1"/>
                </a:cxn>
              </a:cxnLst>
              <a:rect l="l" t="t" r="r" b="b"/>
              <a:pathLst>
                <a:path w="9525" h="9525">
                  <a:moveTo>
                    <a:pt x="9909" y="7144"/>
                  </a:moveTo>
                  <a:cubicBezTo>
                    <a:pt x="4194" y="13811"/>
                    <a:pt x="8957" y="8096"/>
                    <a:pt x="9909" y="7144"/>
                  </a:cubicBezTo>
                  <a:close/>
                </a:path>
              </a:pathLst>
            </a:custGeom>
            <a:grpFill/>
            <a:ln w="9525" cap="flat">
              <a:noFill/>
              <a:prstDash val="solid"/>
              <a:miter/>
            </a:ln>
          </p:spPr>
          <p:txBody>
            <a:bodyPr rtlCol="0" anchor="ctr"/>
            <a:lstStyle/>
            <a:p>
              <a:endParaRPr lang="en-US">
                <a:solidFill>
                  <a:prstClr val="black"/>
                </a:solidFill>
              </a:endParaRPr>
            </a:p>
          </p:txBody>
        </p:sp>
        <p:sp>
          <p:nvSpPr>
            <p:cNvPr id="864" name="Freeform: Shape 863">
              <a:extLst>
                <a:ext uri="{FF2B5EF4-FFF2-40B4-BE49-F238E27FC236}">
                  <a16:creationId xmlns:a16="http://schemas.microsoft.com/office/drawing/2014/main" xmlns="" id="{727ADEEF-5BA6-4A9E-AF73-5A4FC2AFEC20}"/>
                </a:ext>
              </a:extLst>
            </p:cNvPr>
            <p:cNvSpPr/>
            <p:nvPr/>
          </p:nvSpPr>
          <p:spPr>
            <a:xfrm>
              <a:off x="7105174" y="1119663"/>
              <a:ext cx="9525" cy="9525"/>
            </a:xfrm>
            <a:custGeom>
              <a:avLst/>
              <a:gdLst>
                <a:gd name="connsiteX0" fmla="*/ 9049 w 9525"/>
                <a:gd name="connsiteY0" fmla="*/ 7144 h 9525"/>
                <a:gd name="connsiteX1" fmla="*/ 7144 w 9525"/>
                <a:gd name="connsiteY1" fmla="*/ 10001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8096" y="8096"/>
                    <a:pt x="8096" y="9049"/>
                    <a:pt x="7144" y="10001"/>
                  </a:cubicBezTo>
                  <a:cubicBezTo>
                    <a:pt x="8096" y="9049"/>
                    <a:pt x="8096" y="8096"/>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865" name="Freeform: Shape 864">
              <a:extLst>
                <a:ext uri="{FF2B5EF4-FFF2-40B4-BE49-F238E27FC236}">
                  <a16:creationId xmlns:a16="http://schemas.microsoft.com/office/drawing/2014/main" xmlns="" id="{D910AF25-4B61-4B25-9A72-D7FEA5DC3A3F}"/>
                </a:ext>
              </a:extLst>
            </p:cNvPr>
            <p:cNvSpPr/>
            <p:nvPr/>
          </p:nvSpPr>
          <p:spPr>
            <a:xfrm>
              <a:off x="7089099" y="1121568"/>
              <a:ext cx="28575" cy="38100"/>
            </a:xfrm>
            <a:custGeom>
              <a:avLst/>
              <a:gdLst>
                <a:gd name="connsiteX0" fmla="*/ 14645 w 28575"/>
                <a:gd name="connsiteY0" fmla="*/ 34766 h 38100"/>
                <a:gd name="connsiteX1" fmla="*/ 23218 w 28575"/>
                <a:gd name="connsiteY1" fmla="*/ 7144 h 38100"/>
                <a:gd name="connsiteX2" fmla="*/ 14645 w 28575"/>
                <a:gd name="connsiteY2" fmla="*/ 34766 h 38100"/>
              </a:gdLst>
              <a:ahLst/>
              <a:cxnLst>
                <a:cxn ang="0">
                  <a:pos x="connsiteX0" y="connsiteY0"/>
                </a:cxn>
                <a:cxn ang="0">
                  <a:pos x="connsiteX1" y="connsiteY1"/>
                </a:cxn>
                <a:cxn ang="0">
                  <a:pos x="connsiteX2" y="connsiteY2"/>
                </a:cxn>
              </a:cxnLst>
              <a:rect l="l" t="t" r="r" b="b"/>
              <a:pathLst>
                <a:path w="28575" h="38100">
                  <a:moveTo>
                    <a:pt x="14645" y="34766"/>
                  </a:moveTo>
                  <a:cubicBezTo>
                    <a:pt x="9883" y="30004"/>
                    <a:pt x="17503" y="17621"/>
                    <a:pt x="23218" y="7144"/>
                  </a:cubicBezTo>
                  <a:cubicBezTo>
                    <a:pt x="-6309" y="29051"/>
                    <a:pt x="13693" y="25241"/>
                    <a:pt x="14645" y="34766"/>
                  </a:cubicBezTo>
                  <a:close/>
                </a:path>
              </a:pathLst>
            </a:custGeom>
            <a:grpFill/>
            <a:ln w="9525" cap="flat">
              <a:noFill/>
              <a:prstDash val="solid"/>
              <a:miter/>
            </a:ln>
          </p:spPr>
          <p:txBody>
            <a:bodyPr rtlCol="0" anchor="ctr"/>
            <a:lstStyle/>
            <a:p>
              <a:endParaRPr lang="en-US">
                <a:solidFill>
                  <a:prstClr val="black"/>
                </a:solidFill>
              </a:endParaRPr>
            </a:p>
          </p:txBody>
        </p:sp>
        <p:sp>
          <p:nvSpPr>
            <p:cNvPr id="866" name="Freeform: Shape 865">
              <a:extLst>
                <a:ext uri="{FF2B5EF4-FFF2-40B4-BE49-F238E27FC236}">
                  <a16:creationId xmlns:a16="http://schemas.microsoft.com/office/drawing/2014/main" xmlns="" id="{E210D099-3E59-4721-8111-F3B25C6F99FF}"/>
                </a:ext>
              </a:extLst>
            </p:cNvPr>
            <p:cNvSpPr/>
            <p:nvPr/>
          </p:nvSpPr>
          <p:spPr>
            <a:xfrm>
              <a:off x="7103269" y="1156103"/>
              <a:ext cx="9525" cy="9525"/>
            </a:xfrm>
            <a:custGeom>
              <a:avLst/>
              <a:gdLst>
                <a:gd name="connsiteX0" fmla="*/ 7144 w 9525"/>
                <a:gd name="connsiteY0" fmla="*/ 9756 h 9525"/>
                <a:gd name="connsiteX1" fmla="*/ 10001 w 9525"/>
                <a:gd name="connsiteY1" fmla="*/ 8804 h 9525"/>
                <a:gd name="connsiteX2" fmla="*/ 7144 w 9525"/>
                <a:gd name="connsiteY2" fmla="*/ 9756 h 9525"/>
              </a:gdLst>
              <a:ahLst/>
              <a:cxnLst>
                <a:cxn ang="0">
                  <a:pos x="connsiteX0" y="connsiteY0"/>
                </a:cxn>
                <a:cxn ang="0">
                  <a:pos x="connsiteX1" y="connsiteY1"/>
                </a:cxn>
                <a:cxn ang="0">
                  <a:pos x="connsiteX2" y="connsiteY2"/>
                </a:cxn>
              </a:cxnLst>
              <a:rect l="l" t="t" r="r" b="b"/>
              <a:pathLst>
                <a:path w="9525" h="9525">
                  <a:moveTo>
                    <a:pt x="7144" y="9756"/>
                  </a:moveTo>
                  <a:cubicBezTo>
                    <a:pt x="9049" y="9756"/>
                    <a:pt x="9049" y="9756"/>
                    <a:pt x="10001" y="8804"/>
                  </a:cubicBezTo>
                  <a:cubicBezTo>
                    <a:pt x="10001" y="4994"/>
                    <a:pt x="9049" y="8804"/>
                    <a:pt x="7144" y="9756"/>
                  </a:cubicBezTo>
                  <a:close/>
                </a:path>
              </a:pathLst>
            </a:custGeom>
            <a:grpFill/>
            <a:ln w="9525" cap="flat">
              <a:noFill/>
              <a:prstDash val="solid"/>
              <a:miter/>
            </a:ln>
          </p:spPr>
          <p:txBody>
            <a:bodyPr rtlCol="0" anchor="ctr"/>
            <a:lstStyle/>
            <a:p>
              <a:endParaRPr lang="en-US">
                <a:solidFill>
                  <a:prstClr val="black"/>
                </a:solidFill>
              </a:endParaRPr>
            </a:p>
          </p:txBody>
        </p:sp>
        <p:sp>
          <p:nvSpPr>
            <p:cNvPr id="867" name="Freeform: Shape 866">
              <a:extLst>
                <a:ext uri="{FF2B5EF4-FFF2-40B4-BE49-F238E27FC236}">
                  <a16:creationId xmlns:a16="http://schemas.microsoft.com/office/drawing/2014/main" xmlns="" id="{59EA3483-B051-4ABA-897E-50E35919F8C4}"/>
                </a:ext>
              </a:extLst>
            </p:cNvPr>
            <p:cNvSpPr/>
            <p:nvPr/>
          </p:nvSpPr>
          <p:spPr>
            <a:xfrm>
              <a:off x="7057830" y="1089183"/>
              <a:ext cx="9525" cy="19050"/>
            </a:xfrm>
            <a:custGeom>
              <a:avLst/>
              <a:gdLst>
                <a:gd name="connsiteX0" fmla="*/ 7814 w 9525"/>
                <a:gd name="connsiteY0" fmla="*/ 7144 h 19050"/>
                <a:gd name="connsiteX1" fmla="*/ 7814 w 9525"/>
                <a:gd name="connsiteY1" fmla="*/ 7144 h 19050"/>
              </a:gdLst>
              <a:ahLst/>
              <a:cxnLst>
                <a:cxn ang="0">
                  <a:pos x="connsiteX0" y="connsiteY0"/>
                </a:cxn>
                <a:cxn ang="0">
                  <a:pos x="connsiteX1" y="connsiteY1"/>
                </a:cxn>
              </a:cxnLst>
              <a:rect l="l" t="t" r="r" b="b"/>
              <a:pathLst>
                <a:path w="9525" h="19050">
                  <a:moveTo>
                    <a:pt x="7814" y="7144"/>
                  </a:moveTo>
                  <a:cubicBezTo>
                    <a:pt x="5910" y="17621"/>
                    <a:pt x="8767" y="10954"/>
                    <a:pt x="781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68" name="Freeform: Shape 867">
              <a:extLst>
                <a:ext uri="{FF2B5EF4-FFF2-40B4-BE49-F238E27FC236}">
                  <a16:creationId xmlns:a16="http://schemas.microsoft.com/office/drawing/2014/main" xmlns="" id="{E445664F-A48F-46BE-AACC-F6326892CB2A}"/>
                </a:ext>
              </a:extLst>
            </p:cNvPr>
            <p:cNvSpPr/>
            <p:nvPr/>
          </p:nvSpPr>
          <p:spPr>
            <a:xfrm>
              <a:off x="7060406" y="1092041"/>
              <a:ext cx="9525" cy="9525"/>
            </a:xfrm>
            <a:custGeom>
              <a:avLst/>
              <a:gdLst>
                <a:gd name="connsiteX0" fmla="*/ 9049 w 9525"/>
                <a:gd name="connsiteY0" fmla="*/ 7144 h 9525"/>
                <a:gd name="connsiteX1" fmla="*/ 7144 w 9525"/>
                <a:gd name="connsiteY1" fmla="*/ 8096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lnTo>
                    <a:pt x="7144" y="8096"/>
                  </a:lnTo>
                  <a:cubicBezTo>
                    <a:pt x="7144" y="8096"/>
                    <a:pt x="8096" y="8096"/>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869" name="Freeform: Shape 868">
              <a:extLst>
                <a:ext uri="{FF2B5EF4-FFF2-40B4-BE49-F238E27FC236}">
                  <a16:creationId xmlns:a16="http://schemas.microsoft.com/office/drawing/2014/main" xmlns="" id="{76BEA2E3-A175-4B10-80D3-117CF807B4FB}"/>
                </a:ext>
              </a:extLst>
            </p:cNvPr>
            <p:cNvSpPr/>
            <p:nvPr/>
          </p:nvSpPr>
          <p:spPr>
            <a:xfrm>
              <a:off x="7057549" y="108823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8096" y="8096"/>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70" name="Freeform: Shape 869">
              <a:extLst>
                <a:ext uri="{FF2B5EF4-FFF2-40B4-BE49-F238E27FC236}">
                  <a16:creationId xmlns:a16="http://schemas.microsoft.com/office/drawing/2014/main" xmlns="" id="{512CD8D6-4571-4F62-93F2-96D58AF22750}"/>
                </a:ext>
              </a:extLst>
            </p:cNvPr>
            <p:cNvSpPr/>
            <p:nvPr/>
          </p:nvSpPr>
          <p:spPr>
            <a:xfrm>
              <a:off x="6993731" y="984739"/>
              <a:ext cx="9525" cy="9525"/>
            </a:xfrm>
            <a:custGeom>
              <a:avLst/>
              <a:gdLst>
                <a:gd name="connsiteX0" fmla="*/ 10001 w 9525"/>
                <a:gd name="connsiteY0" fmla="*/ 8718 h 9525"/>
                <a:gd name="connsiteX1" fmla="*/ 7144 w 9525"/>
                <a:gd name="connsiteY1" fmla="*/ 7766 h 9525"/>
                <a:gd name="connsiteX2" fmla="*/ 10001 w 9525"/>
                <a:gd name="connsiteY2" fmla="*/ 8718 h 9525"/>
              </a:gdLst>
              <a:ahLst/>
              <a:cxnLst>
                <a:cxn ang="0">
                  <a:pos x="connsiteX0" y="connsiteY0"/>
                </a:cxn>
                <a:cxn ang="0">
                  <a:pos x="connsiteX1" y="connsiteY1"/>
                </a:cxn>
                <a:cxn ang="0">
                  <a:pos x="connsiteX2" y="connsiteY2"/>
                </a:cxn>
              </a:cxnLst>
              <a:rect l="l" t="t" r="r" b="b"/>
              <a:pathLst>
                <a:path w="9525" h="9525">
                  <a:moveTo>
                    <a:pt x="10001" y="8718"/>
                  </a:moveTo>
                  <a:cubicBezTo>
                    <a:pt x="10001" y="5861"/>
                    <a:pt x="8096" y="7766"/>
                    <a:pt x="7144" y="7766"/>
                  </a:cubicBezTo>
                  <a:cubicBezTo>
                    <a:pt x="8096" y="7766"/>
                    <a:pt x="9049" y="8718"/>
                    <a:pt x="10001" y="8718"/>
                  </a:cubicBezTo>
                  <a:close/>
                </a:path>
              </a:pathLst>
            </a:custGeom>
            <a:grpFill/>
            <a:ln w="9525" cap="flat">
              <a:noFill/>
              <a:prstDash val="solid"/>
              <a:miter/>
            </a:ln>
          </p:spPr>
          <p:txBody>
            <a:bodyPr rtlCol="0" anchor="ctr"/>
            <a:lstStyle/>
            <a:p>
              <a:endParaRPr lang="en-US">
                <a:solidFill>
                  <a:prstClr val="black"/>
                </a:solidFill>
              </a:endParaRPr>
            </a:p>
          </p:txBody>
        </p:sp>
        <p:sp>
          <p:nvSpPr>
            <p:cNvPr id="871" name="Freeform: Shape 870">
              <a:extLst>
                <a:ext uri="{FF2B5EF4-FFF2-40B4-BE49-F238E27FC236}">
                  <a16:creationId xmlns:a16="http://schemas.microsoft.com/office/drawing/2014/main" xmlns="" id="{72FB209A-D825-4DD6-9B8C-EF2AC4E99FC2}"/>
                </a:ext>
              </a:extLst>
            </p:cNvPr>
            <p:cNvSpPr/>
            <p:nvPr/>
          </p:nvSpPr>
          <p:spPr>
            <a:xfrm>
              <a:off x="6928009" y="1012031"/>
              <a:ext cx="9525" cy="9525"/>
            </a:xfrm>
            <a:custGeom>
              <a:avLst/>
              <a:gdLst>
                <a:gd name="connsiteX0" fmla="*/ 8096 w 9525"/>
                <a:gd name="connsiteY0" fmla="*/ 10001 h 9525"/>
                <a:gd name="connsiteX1" fmla="*/ 7144 w 9525"/>
                <a:gd name="connsiteY1" fmla="*/ 7144 h 9525"/>
                <a:gd name="connsiteX2" fmla="*/ 8096 w 9525"/>
                <a:gd name="connsiteY2" fmla="*/ 10001 h 9525"/>
              </a:gdLst>
              <a:ahLst/>
              <a:cxnLst>
                <a:cxn ang="0">
                  <a:pos x="connsiteX0" y="connsiteY0"/>
                </a:cxn>
                <a:cxn ang="0">
                  <a:pos x="connsiteX1" y="connsiteY1"/>
                </a:cxn>
                <a:cxn ang="0">
                  <a:pos x="connsiteX2" y="connsiteY2"/>
                </a:cxn>
              </a:cxnLst>
              <a:rect l="l" t="t" r="r" b="b"/>
              <a:pathLst>
                <a:path w="9525" h="9525">
                  <a:moveTo>
                    <a:pt x="8096" y="10001"/>
                  </a:moveTo>
                  <a:lnTo>
                    <a:pt x="7144" y="7144"/>
                  </a:lnTo>
                  <a:cubicBezTo>
                    <a:pt x="7144" y="9049"/>
                    <a:pt x="7144" y="10001"/>
                    <a:pt x="8096" y="10001"/>
                  </a:cubicBezTo>
                  <a:close/>
                </a:path>
              </a:pathLst>
            </a:custGeom>
            <a:grpFill/>
            <a:ln w="9525" cap="flat">
              <a:noFill/>
              <a:prstDash val="solid"/>
              <a:miter/>
            </a:ln>
          </p:spPr>
          <p:txBody>
            <a:bodyPr rtlCol="0" anchor="ctr"/>
            <a:lstStyle/>
            <a:p>
              <a:endParaRPr lang="en-US">
                <a:solidFill>
                  <a:prstClr val="black"/>
                </a:solidFill>
              </a:endParaRPr>
            </a:p>
          </p:txBody>
        </p:sp>
        <p:sp>
          <p:nvSpPr>
            <p:cNvPr id="872" name="Freeform: Shape 871">
              <a:extLst>
                <a:ext uri="{FF2B5EF4-FFF2-40B4-BE49-F238E27FC236}">
                  <a16:creationId xmlns:a16="http://schemas.microsoft.com/office/drawing/2014/main" xmlns="" id="{470BF3F8-7828-417F-98C9-821E71E0DF02}"/>
                </a:ext>
              </a:extLst>
            </p:cNvPr>
            <p:cNvSpPr/>
            <p:nvPr/>
          </p:nvSpPr>
          <p:spPr>
            <a:xfrm>
              <a:off x="6886099" y="1079658"/>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8096"/>
                    <a:pt x="8096" y="8096"/>
                    <a:pt x="7144" y="8096"/>
                  </a:cubicBezTo>
                  <a:cubicBezTo>
                    <a:pt x="7144" y="8096"/>
                    <a:pt x="8096"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873" name="Freeform: Shape 872">
              <a:extLst>
                <a:ext uri="{FF2B5EF4-FFF2-40B4-BE49-F238E27FC236}">
                  <a16:creationId xmlns:a16="http://schemas.microsoft.com/office/drawing/2014/main" xmlns="" id="{BACC9D3C-0C0D-487B-933F-66B5D50DA344}"/>
                </a:ext>
              </a:extLst>
            </p:cNvPr>
            <p:cNvSpPr/>
            <p:nvPr/>
          </p:nvSpPr>
          <p:spPr>
            <a:xfrm>
              <a:off x="6882490" y="1080611"/>
              <a:ext cx="9525" cy="9525"/>
            </a:xfrm>
            <a:custGeom>
              <a:avLst/>
              <a:gdLst>
                <a:gd name="connsiteX0" fmla="*/ 10752 w 9525"/>
                <a:gd name="connsiteY0" fmla="*/ 7144 h 9525"/>
                <a:gd name="connsiteX1" fmla="*/ 10752 w 9525"/>
                <a:gd name="connsiteY1" fmla="*/ 7144 h 9525"/>
              </a:gdLst>
              <a:ahLst/>
              <a:cxnLst>
                <a:cxn ang="0">
                  <a:pos x="connsiteX0" y="connsiteY0"/>
                </a:cxn>
                <a:cxn ang="0">
                  <a:pos x="connsiteX1" y="connsiteY1"/>
                </a:cxn>
              </a:cxnLst>
              <a:rect l="l" t="t" r="r" b="b"/>
              <a:pathLst>
                <a:path w="9525" h="9525">
                  <a:moveTo>
                    <a:pt x="10752" y="7144"/>
                  </a:moveTo>
                  <a:cubicBezTo>
                    <a:pt x="3132" y="15716"/>
                    <a:pt x="9800" y="9049"/>
                    <a:pt x="10752" y="7144"/>
                  </a:cubicBezTo>
                  <a:close/>
                </a:path>
              </a:pathLst>
            </a:custGeom>
            <a:grpFill/>
            <a:ln w="9525" cap="flat">
              <a:noFill/>
              <a:prstDash val="solid"/>
              <a:miter/>
            </a:ln>
          </p:spPr>
          <p:txBody>
            <a:bodyPr rtlCol="0" anchor="ctr"/>
            <a:lstStyle/>
            <a:p>
              <a:endParaRPr lang="en-US">
                <a:solidFill>
                  <a:prstClr val="black"/>
                </a:solidFill>
              </a:endParaRPr>
            </a:p>
          </p:txBody>
        </p:sp>
        <p:sp>
          <p:nvSpPr>
            <p:cNvPr id="874" name="Freeform: Shape 873">
              <a:extLst>
                <a:ext uri="{FF2B5EF4-FFF2-40B4-BE49-F238E27FC236}">
                  <a16:creationId xmlns:a16="http://schemas.microsoft.com/office/drawing/2014/main" xmlns="" id="{E61B71C8-13FE-48D7-8167-CAB9E9860D88}"/>
                </a:ext>
              </a:extLst>
            </p:cNvPr>
            <p:cNvSpPr/>
            <p:nvPr/>
          </p:nvSpPr>
          <p:spPr>
            <a:xfrm>
              <a:off x="6890374" y="1037748"/>
              <a:ext cx="19050" cy="38100"/>
            </a:xfrm>
            <a:custGeom>
              <a:avLst/>
              <a:gdLst>
                <a:gd name="connsiteX0" fmla="*/ 19061 w 19050"/>
                <a:gd name="connsiteY0" fmla="*/ 31909 h 38100"/>
                <a:gd name="connsiteX1" fmla="*/ 7631 w 19050"/>
                <a:gd name="connsiteY1" fmla="*/ 7144 h 38100"/>
                <a:gd name="connsiteX2" fmla="*/ 19061 w 19050"/>
                <a:gd name="connsiteY2" fmla="*/ 31909 h 38100"/>
              </a:gdLst>
              <a:ahLst/>
              <a:cxnLst>
                <a:cxn ang="0">
                  <a:pos x="connsiteX0" y="connsiteY0"/>
                </a:cxn>
                <a:cxn ang="0">
                  <a:pos x="connsiteX1" y="connsiteY1"/>
                </a:cxn>
                <a:cxn ang="0">
                  <a:pos x="connsiteX2" y="connsiteY2"/>
                </a:cxn>
              </a:cxnLst>
              <a:rect l="l" t="t" r="r" b="b"/>
              <a:pathLst>
                <a:path w="19050" h="38100">
                  <a:moveTo>
                    <a:pt x="19061" y="31909"/>
                  </a:moveTo>
                  <a:cubicBezTo>
                    <a:pt x="16204" y="24289"/>
                    <a:pt x="20014" y="9049"/>
                    <a:pt x="7631" y="7144"/>
                  </a:cubicBezTo>
                  <a:cubicBezTo>
                    <a:pt x="4774" y="15716"/>
                    <a:pt x="15251" y="40481"/>
                    <a:pt x="19061" y="31909"/>
                  </a:cubicBezTo>
                  <a:close/>
                </a:path>
              </a:pathLst>
            </a:custGeom>
            <a:grpFill/>
            <a:ln w="9525" cap="flat">
              <a:noFill/>
              <a:prstDash val="solid"/>
              <a:miter/>
            </a:ln>
          </p:spPr>
          <p:txBody>
            <a:bodyPr rtlCol="0" anchor="ctr"/>
            <a:lstStyle/>
            <a:p>
              <a:endParaRPr lang="en-US">
                <a:solidFill>
                  <a:prstClr val="black"/>
                </a:solidFill>
              </a:endParaRPr>
            </a:p>
          </p:txBody>
        </p:sp>
        <p:sp>
          <p:nvSpPr>
            <p:cNvPr id="875" name="Freeform: Shape 874">
              <a:extLst>
                <a:ext uri="{FF2B5EF4-FFF2-40B4-BE49-F238E27FC236}">
                  <a16:creationId xmlns:a16="http://schemas.microsoft.com/office/drawing/2014/main" xmlns="" id="{665DBE87-DEEC-48C1-A461-F871E8117C95}"/>
                </a:ext>
              </a:extLst>
            </p:cNvPr>
            <p:cNvSpPr/>
            <p:nvPr/>
          </p:nvSpPr>
          <p:spPr>
            <a:xfrm>
              <a:off x="6884822" y="1062738"/>
              <a:ext cx="38100" cy="28575"/>
            </a:xfrm>
            <a:custGeom>
              <a:avLst/>
              <a:gdLst>
                <a:gd name="connsiteX0" fmla="*/ 11278 w 38100"/>
                <a:gd name="connsiteY0" fmla="*/ 18349 h 28575"/>
                <a:gd name="connsiteX1" fmla="*/ 24613 w 38100"/>
                <a:gd name="connsiteY1" fmla="*/ 8824 h 28575"/>
                <a:gd name="connsiteX2" fmla="*/ 11278 w 38100"/>
                <a:gd name="connsiteY2" fmla="*/ 18349 h 28575"/>
              </a:gdLst>
              <a:ahLst/>
              <a:cxnLst>
                <a:cxn ang="0">
                  <a:pos x="connsiteX0" y="connsiteY0"/>
                </a:cxn>
                <a:cxn ang="0">
                  <a:pos x="connsiteX1" y="connsiteY1"/>
                </a:cxn>
                <a:cxn ang="0">
                  <a:pos x="connsiteX2" y="connsiteY2"/>
                </a:cxn>
              </a:cxnLst>
              <a:rect l="l" t="t" r="r" b="b"/>
              <a:pathLst>
                <a:path w="38100" h="28575">
                  <a:moveTo>
                    <a:pt x="11278" y="18349"/>
                  </a:moveTo>
                  <a:cubicBezTo>
                    <a:pt x="20803" y="17397"/>
                    <a:pt x="44615" y="48829"/>
                    <a:pt x="24613" y="8824"/>
                  </a:cubicBezTo>
                  <a:cubicBezTo>
                    <a:pt x="20803" y="-1653"/>
                    <a:pt x="-2057" y="41209"/>
                    <a:pt x="11278" y="18349"/>
                  </a:cubicBezTo>
                  <a:close/>
                </a:path>
              </a:pathLst>
            </a:custGeom>
            <a:grpFill/>
            <a:ln w="9525" cap="flat">
              <a:noFill/>
              <a:prstDash val="solid"/>
              <a:miter/>
            </a:ln>
          </p:spPr>
          <p:txBody>
            <a:bodyPr rtlCol="0" anchor="ctr"/>
            <a:lstStyle/>
            <a:p>
              <a:endParaRPr lang="en-US">
                <a:solidFill>
                  <a:prstClr val="black"/>
                </a:solidFill>
              </a:endParaRPr>
            </a:p>
          </p:txBody>
        </p:sp>
        <p:sp>
          <p:nvSpPr>
            <p:cNvPr id="876" name="Freeform: Shape 875">
              <a:extLst>
                <a:ext uri="{FF2B5EF4-FFF2-40B4-BE49-F238E27FC236}">
                  <a16:creationId xmlns:a16="http://schemas.microsoft.com/office/drawing/2014/main" xmlns="" id="{44005970-FF4B-472E-AC1D-53C465050A9F}"/>
                </a:ext>
              </a:extLst>
            </p:cNvPr>
            <p:cNvSpPr/>
            <p:nvPr/>
          </p:nvSpPr>
          <p:spPr>
            <a:xfrm>
              <a:off x="6902291" y="106537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877" name="Freeform: Shape 876">
              <a:extLst>
                <a:ext uri="{FF2B5EF4-FFF2-40B4-BE49-F238E27FC236}">
                  <a16:creationId xmlns:a16="http://schemas.microsoft.com/office/drawing/2014/main" xmlns="" id="{FBFD9862-C08D-4FAF-9734-53520D466C8F}"/>
                </a:ext>
              </a:extLst>
            </p:cNvPr>
            <p:cNvSpPr/>
            <p:nvPr/>
          </p:nvSpPr>
          <p:spPr>
            <a:xfrm>
              <a:off x="7413964" y="1218257"/>
              <a:ext cx="28575" cy="19050"/>
            </a:xfrm>
            <a:custGeom>
              <a:avLst/>
              <a:gdLst>
                <a:gd name="connsiteX0" fmla="*/ 7916 w 28575"/>
                <a:gd name="connsiteY0" fmla="*/ 13325 h 19050"/>
                <a:gd name="connsiteX1" fmla="*/ 7916 w 28575"/>
                <a:gd name="connsiteY1" fmla="*/ 13325 h 19050"/>
              </a:gdLst>
              <a:ahLst/>
              <a:cxnLst>
                <a:cxn ang="0">
                  <a:pos x="connsiteX0" y="connsiteY0"/>
                </a:cxn>
                <a:cxn ang="0">
                  <a:pos x="connsiteX1" y="connsiteY1"/>
                </a:cxn>
              </a:cxnLst>
              <a:rect l="l" t="t" r="r" b="b"/>
              <a:pathLst>
                <a:path w="28575" h="19050">
                  <a:moveTo>
                    <a:pt x="7916" y="13325"/>
                  </a:moveTo>
                  <a:cubicBezTo>
                    <a:pt x="296" y="16183"/>
                    <a:pt x="52683" y="-1915"/>
                    <a:pt x="7916" y="13325"/>
                  </a:cubicBezTo>
                  <a:close/>
                </a:path>
              </a:pathLst>
            </a:custGeom>
            <a:grpFill/>
            <a:ln w="9525" cap="flat">
              <a:noFill/>
              <a:prstDash val="solid"/>
              <a:miter/>
            </a:ln>
          </p:spPr>
          <p:txBody>
            <a:bodyPr rtlCol="0" anchor="ctr"/>
            <a:lstStyle/>
            <a:p>
              <a:endParaRPr lang="en-US">
                <a:solidFill>
                  <a:prstClr val="black"/>
                </a:solidFill>
              </a:endParaRPr>
            </a:p>
          </p:txBody>
        </p:sp>
        <p:sp>
          <p:nvSpPr>
            <p:cNvPr id="878" name="Freeform: Shape 877">
              <a:extLst>
                <a:ext uri="{FF2B5EF4-FFF2-40B4-BE49-F238E27FC236}">
                  <a16:creationId xmlns:a16="http://schemas.microsoft.com/office/drawing/2014/main" xmlns="" id="{B72E2ADD-FFB5-48BC-9511-24DB7A814AAA}"/>
                </a:ext>
              </a:extLst>
            </p:cNvPr>
            <p:cNvSpPr/>
            <p:nvPr/>
          </p:nvSpPr>
          <p:spPr>
            <a:xfrm>
              <a:off x="7701439" y="966311"/>
              <a:ext cx="9525" cy="9525"/>
            </a:xfrm>
            <a:custGeom>
              <a:avLst/>
              <a:gdLst>
                <a:gd name="connsiteX0" fmla="*/ 7144 w 9525"/>
                <a:gd name="connsiteY0" fmla="*/ 7144 h 9525"/>
                <a:gd name="connsiteX1" fmla="*/ 8096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10001"/>
                    <a:pt x="7144" y="10001"/>
                    <a:pt x="8096" y="10001"/>
                  </a:cubicBezTo>
                  <a:cubicBezTo>
                    <a:pt x="8096" y="10001"/>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79" name="Freeform: Shape 878">
              <a:extLst>
                <a:ext uri="{FF2B5EF4-FFF2-40B4-BE49-F238E27FC236}">
                  <a16:creationId xmlns:a16="http://schemas.microsoft.com/office/drawing/2014/main" xmlns="" id="{24B69873-3F17-4D7F-A943-C34255AB8BCD}"/>
                </a:ext>
              </a:extLst>
            </p:cNvPr>
            <p:cNvSpPr/>
            <p:nvPr/>
          </p:nvSpPr>
          <p:spPr>
            <a:xfrm>
              <a:off x="7458551" y="1216818"/>
              <a:ext cx="9525" cy="19050"/>
            </a:xfrm>
            <a:custGeom>
              <a:avLst/>
              <a:gdLst>
                <a:gd name="connsiteX0" fmla="*/ 7144 w 9525"/>
                <a:gd name="connsiteY0" fmla="*/ 12859 h 19050"/>
                <a:gd name="connsiteX1" fmla="*/ 9049 w 9525"/>
                <a:gd name="connsiteY1" fmla="*/ 7144 h 19050"/>
                <a:gd name="connsiteX2" fmla="*/ 7144 w 9525"/>
                <a:gd name="connsiteY2" fmla="*/ 12859 h 19050"/>
              </a:gdLst>
              <a:ahLst/>
              <a:cxnLst>
                <a:cxn ang="0">
                  <a:pos x="connsiteX0" y="connsiteY0"/>
                </a:cxn>
                <a:cxn ang="0">
                  <a:pos x="connsiteX1" y="connsiteY1"/>
                </a:cxn>
                <a:cxn ang="0">
                  <a:pos x="connsiteX2" y="connsiteY2"/>
                </a:cxn>
              </a:cxnLst>
              <a:rect l="l" t="t" r="r" b="b"/>
              <a:pathLst>
                <a:path w="9525" h="19050">
                  <a:moveTo>
                    <a:pt x="7144" y="12859"/>
                  </a:moveTo>
                  <a:lnTo>
                    <a:pt x="9049" y="7144"/>
                  </a:lnTo>
                  <a:cubicBezTo>
                    <a:pt x="8096" y="8096"/>
                    <a:pt x="7144" y="10001"/>
                    <a:pt x="7144" y="12859"/>
                  </a:cubicBezTo>
                  <a:close/>
                </a:path>
              </a:pathLst>
            </a:custGeom>
            <a:grpFill/>
            <a:ln w="9525" cap="flat">
              <a:noFill/>
              <a:prstDash val="solid"/>
              <a:miter/>
            </a:ln>
          </p:spPr>
          <p:txBody>
            <a:bodyPr rtlCol="0" anchor="ctr"/>
            <a:lstStyle/>
            <a:p>
              <a:endParaRPr lang="en-US">
                <a:solidFill>
                  <a:prstClr val="black"/>
                </a:solidFill>
              </a:endParaRPr>
            </a:p>
          </p:txBody>
        </p:sp>
        <p:sp>
          <p:nvSpPr>
            <p:cNvPr id="880" name="Freeform: Shape 879">
              <a:extLst>
                <a:ext uri="{FF2B5EF4-FFF2-40B4-BE49-F238E27FC236}">
                  <a16:creationId xmlns:a16="http://schemas.microsoft.com/office/drawing/2014/main" xmlns="" id="{2A4F09FE-F71D-4490-A0CE-A4F13F005804}"/>
                </a:ext>
              </a:extLst>
            </p:cNvPr>
            <p:cNvSpPr/>
            <p:nvPr/>
          </p:nvSpPr>
          <p:spPr>
            <a:xfrm>
              <a:off x="7455694" y="1305293"/>
              <a:ext cx="9525" cy="9525"/>
            </a:xfrm>
            <a:custGeom>
              <a:avLst/>
              <a:gdLst>
                <a:gd name="connsiteX0" fmla="*/ 7144 w 9525"/>
                <a:gd name="connsiteY0" fmla="*/ 9156 h 9525"/>
                <a:gd name="connsiteX1" fmla="*/ 7144 w 9525"/>
                <a:gd name="connsiteY1" fmla="*/ 9156 h 9525"/>
              </a:gdLst>
              <a:ahLst/>
              <a:cxnLst>
                <a:cxn ang="0">
                  <a:pos x="connsiteX0" y="connsiteY0"/>
                </a:cxn>
                <a:cxn ang="0">
                  <a:pos x="connsiteX1" y="connsiteY1"/>
                </a:cxn>
              </a:cxnLst>
              <a:rect l="l" t="t" r="r" b="b"/>
              <a:pathLst>
                <a:path w="9525" h="9525">
                  <a:moveTo>
                    <a:pt x="7144" y="9156"/>
                  </a:moveTo>
                  <a:cubicBezTo>
                    <a:pt x="7144" y="12014"/>
                    <a:pt x="10001" y="3441"/>
                    <a:pt x="7144" y="9156"/>
                  </a:cubicBezTo>
                  <a:close/>
                </a:path>
              </a:pathLst>
            </a:custGeom>
            <a:grpFill/>
            <a:ln w="9525" cap="flat">
              <a:noFill/>
              <a:prstDash val="solid"/>
              <a:miter/>
            </a:ln>
          </p:spPr>
          <p:txBody>
            <a:bodyPr rtlCol="0" anchor="ctr"/>
            <a:lstStyle/>
            <a:p>
              <a:endParaRPr lang="en-US">
                <a:solidFill>
                  <a:prstClr val="black"/>
                </a:solidFill>
              </a:endParaRPr>
            </a:p>
          </p:txBody>
        </p:sp>
        <p:sp>
          <p:nvSpPr>
            <p:cNvPr id="881" name="Freeform: Shape 880">
              <a:extLst>
                <a:ext uri="{FF2B5EF4-FFF2-40B4-BE49-F238E27FC236}">
                  <a16:creationId xmlns:a16="http://schemas.microsoft.com/office/drawing/2014/main" xmlns="" id="{FD2A62EA-0E9E-4E62-92C0-85388A07591E}"/>
                </a:ext>
              </a:extLst>
            </p:cNvPr>
            <p:cNvSpPr/>
            <p:nvPr/>
          </p:nvSpPr>
          <p:spPr>
            <a:xfrm>
              <a:off x="7515701" y="1174194"/>
              <a:ext cx="9525" cy="9525"/>
            </a:xfrm>
            <a:custGeom>
              <a:avLst/>
              <a:gdLst>
                <a:gd name="connsiteX0" fmla="*/ 7144 w 9525"/>
                <a:gd name="connsiteY0" fmla="*/ 7858 h 9525"/>
                <a:gd name="connsiteX1" fmla="*/ 7144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cubicBezTo>
                    <a:pt x="8096" y="6906"/>
                    <a:pt x="8096" y="6906"/>
                    <a:pt x="7144" y="7858"/>
                  </a:cubicBezTo>
                  <a:cubicBezTo>
                    <a:pt x="8096" y="6906"/>
                    <a:pt x="8096"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882" name="Freeform: Shape 881">
              <a:extLst>
                <a:ext uri="{FF2B5EF4-FFF2-40B4-BE49-F238E27FC236}">
                  <a16:creationId xmlns:a16="http://schemas.microsoft.com/office/drawing/2014/main" xmlns="" id="{8A87B40E-580F-4129-A30F-987A28F015CA}"/>
                </a:ext>
              </a:extLst>
            </p:cNvPr>
            <p:cNvSpPr/>
            <p:nvPr/>
          </p:nvSpPr>
          <p:spPr>
            <a:xfrm>
              <a:off x="7369016" y="1322132"/>
              <a:ext cx="28575" cy="28575"/>
            </a:xfrm>
            <a:custGeom>
              <a:avLst/>
              <a:gdLst>
                <a:gd name="connsiteX0" fmla="*/ 7144 w 28575"/>
                <a:gd name="connsiteY0" fmla="*/ 21845 h 28575"/>
                <a:gd name="connsiteX1" fmla="*/ 7144 w 28575"/>
                <a:gd name="connsiteY1" fmla="*/ 21845 h 28575"/>
              </a:gdLst>
              <a:ahLst/>
              <a:cxnLst>
                <a:cxn ang="0">
                  <a:pos x="connsiteX0" y="connsiteY0"/>
                </a:cxn>
                <a:cxn ang="0">
                  <a:pos x="connsiteX1" y="connsiteY1"/>
                </a:cxn>
              </a:cxnLst>
              <a:rect l="l" t="t" r="r" b="b"/>
              <a:pathLst>
                <a:path w="28575" h="28575">
                  <a:moveTo>
                    <a:pt x="7144" y="21845"/>
                  </a:moveTo>
                  <a:cubicBezTo>
                    <a:pt x="19526" y="9463"/>
                    <a:pt x="33814" y="-3872"/>
                    <a:pt x="7144" y="21845"/>
                  </a:cubicBezTo>
                  <a:close/>
                </a:path>
              </a:pathLst>
            </a:custGeom>
            <a:grpFill/>
            <a:ln w="9525" cap="flat">
              <a:noFill/>
              <a:prstDash val="solid"/>
              <a:miter/>
            </a:ln>
          </p:spPr>
          <p:txBody>
            <a:bodyPr rtlCol="0" anchor="ctr"/>
            <a:lstStyle/>
            <a:p>
              <a:endParaRPr lang="en-US">
                <a:solidFill>
                  <a:prstClr val="black"/>
                </a:solidFill>
              </a:endParaRPr>
            </a:p>
          </p:txBody>
        </p:sp>
        <p:sp>
          <p:nvSpPr>
            <p:cNvPr id="883" name="Freeform: Shape 882">
              <a:extLst>
                <a:ext uri="{FF2B5EF4-FFF2-40B4-BE49-F238E27FC236}">
                  <a16:creationId xmlns:a16="http://schemas.microsoft.com/office/drawing/2014/main" xmlns="" id="{98CEF4B9-F28A-436C-BC81-8095D21B2BC6}"/>
                </a:ext>
              </a:extLst>
            </p:cNvPr>
            <p:cNvSpPr/>
            <p:nvPr/>
          </p:nvSpPr>
          <p:spPr>
            <a:xfrm>
              <a:off x="7681436" y="111490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84" name="Freeform: Shape 883">
              <a:extLst>
                <a:ext uri="{FF2B5EF4-FFF2-40B4-BE49-F238E27FC236}">
                  <a16:creationId xmlns:a16="http://schemas.microsoft.com/office/drawing/2014/main" xmlns="" id="{D0DE38B4-C4C9-49F7-B8CC-09CA17E7CC18}"/>
                </a:ext>
              </a:extLst>
            </p:cNvPr>
            <p:cNvSpPr/>
            <p:nvPr/>
          </p:nvSpPr>
          <p:spPr>
            <a:xfrm>
              <a:off x="7681436" y="1114901"/>
              <a:ext cx="9525" cy="9525"/>
            </a:xfrm>
            <a:custGeom>
              <a:avLst/>
              <a:gdLst>
                <a:gd name="connsiteX0" fmla="*/ 9049 w 9525"/>
                <a:gd name="connsiteY0" fmla="*/ 9049 h 9525"/>
                <a:gd name="connsiteX1" fmla="*/ 7144 w 9525"/>
                <a:gd name="connsiteY1" fmla="*/ 7144 h 9525"/>
                <a:gd name="connsiteX2" fmla="*/ 9049 w 9525"/>
                <a:gd name="connsiteY2" fmla="*/ 9049 h 9525"/>
              </a:gdLst>
              <a:ahLst/>
              <a:cxnLst>
                <a:cxn ang="0">
                  <a:pos x="connsiteX0" y="connsiteY0"/>
                </a:cxn>
                <a:cxn ang="0">
                  <a:pos x="connsiteX1" y="connsiteY1"/>
                </a:cxn>
                <a:cxn ang="0">
                  <a:pos x="connsiteX2" y="connsiteY2"/>
                </a:cxn>
              </a:cxnLst>
              <a:rect l="l" t="t" r="r" b="b"/>
              <a:pathLst>
                <a:path w="9525" h="9525">
                  <a:moveTo>
                    <a:pt x="9049" y="9049"/>
                  </a:moveTo>
                  <a:lnTo>
                    <a:pt x="7144" y="7144"/>
                  </a:lnTo>
                  <a:cubicBezTo>
                    <a:pt x="8096" y="9049"/>
                    <a:pt x="8096" y="10954"/>
                    <a:pt x="9049" y="9049"/>
                  </a:cubicBezTo>
                  <a:close/>
                </a:path>
              </a:pathLst>
            </a:custGeom>
            <a:grpFill/>
            <a:ln w="9525" cap="flat">
              <a:noFill/>
              <a:prstDash val="solid"/>
              <a:miter/>
            </a:ln>
          </p:spPr>
          <p:txBody>
            <a:bodyPr rtlCol="0" anchor="ctr"/>
            <a:lstStyle/>
            <a:p>
              <a:endParaRPr lang="en-US">
                <a:solidFill>
                  <a:prstClr val="black"/>
                </a:solidFill>
              </a:endParaRPr>
            </a:p>
          </p:txBody>
        </p:sp>
        <p:sp>
          <p:nvSpPr>
            <p:cNvPr id="885" name="Freeform: Shape 884">
              <a:extLst>
                <a:ext uri="{FF2B5EF4-FFF2-40B4-BE49-F238E27FC236}">
                  <a16:creationId xmlns:a16="http://schemas.microsoft.com/office/drawing/2014/main" xmlns="" id="{3AB6A290-872F-4BFC-A241-756F9FF7A4E9}"/>
                </a:ext>
              </a:extLst>
            </p:cNvPr>
            <p:cNvSpPr/>
            <p:nvPr/>
          </p:nvSpPr>
          <p:spPr>
            <a:xfrm>
              <a:off x="7457705" y="1222216"/>
              <a:ext cx="9525" cy="19050"/>
            </a:xfrm>
            <a:custGeom>
              <a:avLst/>
              <a:gdLst>
                <a:gd name="connsiteX0" fmla="*/ 7990 w 9525"/>
                <a:gd name="connsiteY0" fmla="*/ 12224 h 19050"/>
                <a:gd name="connsiteX1" fmla="*/ 7990 w 9525"/>
                <a:gd name="connsiteY1" fmla="*/ 12224 h 19050"/>
              </a:gdLst>
              <a:ahLst/>
              <a:cxnLst>
                <a:cxn ang="0">
                  <a:pos x="connsiteX0" y="connsiteY0"/>
                </a:cxn>
                <a:cxn ang="0">
                  <a:pos x="connsiteX1" y="connsiteY1"/>
                </a:cxn>
              </a:cxnLst>
              <a:rect l="l" t="t" r="r" b="b"/>
              <a:pathLst>
                <a:path w="9525" h="19050">
                  <a:moveTo>
                    <a:pt x="7990" y="12224"/>
                  </a:moveTo>
                  <a:cubicBezTo>
                    <a:pt x="6086" y="794"/>
                    <a:pt x="7990" y="12224"/>
                    <a:pt x="7990" y="12224"/>
                  </a:cubicBezTo>
                  <a:close/>
                </a:path>
              </a:pathLst>
            </a:custGeom>
            <a:grpFill/>
            <a:ln w="9525" cap="flat">
              <a:noFill/>
              <a:prstDash val="solid"/>
              <a:miter/>
            </a:ln>
          </p:spPr>
          <p:txBody>
            <a:bodyPr rtlCol="0" anchor="ctr"/>
            <a:lstStyle/>
            <a:p>
              <a:endParaRPr lang="en-US">
                <a:solidFill>
                  <a:prstClr val="black"/>
                </a:solidFill>
              </a:endParaRPr>
            </a:p>
          </p:txBody>
        </p:sp>
        <p:sp>
          <p:nvSpPr>
            <p:cNvPr id="886" name="Freeform: Shape 885">
              <a:extLst>
                <a:ext uri="{FF2B5EF4-FFF2-40B4-BE49-F238E27FC236}">
                  <a16:creationId xmlns:a16="http://schemas.microsoft.com/office/drawing/2014/main" xmlns="" id="{D617DBA6-9B82-4F80-A420-0238163E5A05}"/>
                </a:ext>
              </a:extLst>
            </p:cNvPr>
            <p:cNvSpPr/>
            <p:nvPr/>
          </p:nvSpPr>
          <p:spPr>
            <a:xfrm>
              <a:off x="7450770" y="1243488"/>
              <a:ext cx="19050" cy="19050"/>
            </a:xfrm>
            <a:custGeom>
              <a:avLst/>
              <a:gdLst>
                <a:gd name="connsiteX0" fmla="*/ 13972 w 19050"/>
                <a:gd name="connsiteY0" fmla="*/ 7144 h 19050"/>
                <a:gd name="connsiteX1" fmla="*/ 13972 w 19050"/>
                <a:gd name="connsiteY1" fmla="*/ 7144 h 19050"/>
              </a:gdLst>
              <a:ahLst/>
              <a:cxnLst>
                <a:cxn ang="0">
                  <a:pos x="connsiteX0" y="connsiteY0"/>
                </a:cxn>
                <a:cxn ang="0">
                  <a:pos x="connsiteX1" y="connsiteY1"/>
                </a:cxn>
              </a:cxnLst>
              <a:rect l="l" t="t" r="r" b="b"/>
              <a:pathLst>
                <a:path w="19050" h="19050">
                  <a:moveTo>
                    <a:pt x="13972" y="7144"/>
                  </a:moveTo>
                  <a:cubicBezTo>
                    <a:pt x="6352" y="12859"/>
                    <a:pt x="3495" y="19526"/>
                    <a:pt x="13972" y="7144"/>
                  </a:cubicBezTo>
                  <a:close/>
                </a:path>
              </a:pathLst>
            </a:custGeom>
            <a:grpFill/>
            <a:ln w="9525" cap="flat">
              <a:noFill/>
              <a:prstDash val="solid"/>
              <a:miter/>
            </a:ln>
          </p:spPr>
          <p:txBody>
            <a:bodyPr rtlCol="0" anchor="ctr"/>
            <a:lstStyle/>
            <a:p>
              <a:endParaRPr lang="en-US">
                <a:solidFill>
                  <a:prstClr val="black"/>
                </a:solidFill>
              </a:endParaRPr>
            </a:p>
          </p:txBody>
        </p:sp>
        <p:sp>
          <p:nvSpPr>
            <p:cNvPr id="887" name="Freeform: Shape 886">
              <a:extLst>
                <a:ext uri="{FF2B5EF4-FFF2-40B4-BE49-F238E27FC236}">
                  <a16:creationId xmlns:a16="http://schemas.microsoft.com/office/drawing/2014/main" xmlns="" id="{BDF548B2-E454-42EA-9A28-ABFB3CC4BC8D}"/>
                </a:ext>
              </a:extLst>
            </p:cNvPr>
            <p:cNvSpPr/>
            <p:nvPr/>
          </p:nvSpPr>
          <p:spPr>
            <a:xfrm>
              <a:off x="7459504" y="1142507"/>
              <a:ext cx="76200" cy="95250"/>
            </a:xfrm>
            <a:custGeom>
              <a:avLst/>
              <a:gdLst>
                <a:gd name="connsiteX0" fmla="*/ 53816 w 76200"/>
                <a:gd name="connsiteY0" fmla="*/ 40498 h 95250"/>
                <a:gd name="connsiteX1" fmla="*/ 55721 w 76200"/>
                <a:gd name="connsiteY1" fmla="*/ 24305 h 95250"/>
                <a:gd name="connsiteX2" fmla="*/ 60484 w 76200"/>
                <a:gd name="connsiteY2" fmla="*/ 7160 h 95250"/>
                <a:gd name="connsiteX3" fmla="*/ 7144 w 76200"/>
                <a:gd name="connsiteY3" fmla="*/ 80503 h 95250"/>
                <a:gd name="connsiteX4" fmla="*/ 11906 w 76200"/>
                <a:gd name="connsiteY4" fmla="*/ 89075 h 95250"/>
                <a:gd name="connsiteX5" fmla="*/ 22384 w 76200"/>
                <a:gd name="connsiteY5" fmla="*/ 88123 h 95250"/>
                <a:gd name="connsiteX6" fmla="*/ 53816 w 76200"/>
                <a:gd name="connsiteY6" fmla="*/ 40498 h 95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6200" h="95250">
                  <a:moveTo>
                    <a:pt x="53816" y="40498"/>
                  </a:moveTo>
                  <a:cubicBezTo>
                    <a:pt x="47149" y="45260"/>
                    <a:pt x="70961" y="24305"/>
                    <a:pt x="55721" y="24305"/>
                  </a:cubicBezTo>
                  <a:cubicBezTo>
                    <a:pt x="64294" y="30020"/>
                    <a:pt x="79534" y="23353"/>
                    <a:pt x="60484" y="7160"/>
                  </a:cubicBezTo>
                  <a:cubicBezTo>
                    <a:pt x="59531" y="6208"/>
                    <a:pt x="20479" y="47165"/>
                    <a:pt x="7144" y="80503"/>
                  </a:cubicBezTo>
                  <a:cubicBezTo>
                    <a:pt x="10001" y="74788"/>
                    <a:pt x="11906" y="77645"/>
                    <a:pt x="11906" y="89075"/>
                  </a:cubicBezTo>
                  <a:cubicBezTo>
                    <a:pt x="13811" y="74788"/>
                    <a:pt x="17621" y="74788"/>
                    <a:pt x="22384" y="88123"/>
                  </a:cubicBezTo>
                  <a:cubicBezTo>
                    <a:pt x="51911" y="60500"/>
                    <a:pt x="50006" y="47165"/>
                    <a:pt x="53816" y="40498"/>
                  </a:cubicBezTo>
                  <a:close/>
                </a:path>
              </a:pathLst>
            </a:custGeom>
            <a:grpFill/>
            <a:ln w="9525" cap="flat">
              <a:noFill/>
              <a:prstDash val="solid"/>
              <a:miter/>
            </a:ln>
          </p:spPr>
          <p:txBody>
            <a:bodyPr rtlCol="0" anchor="ctr"/>
            <a:lstStyle/>
            <a:p>
              <a:endParaRPr lang="en-US">
                <a:solidFill>
                  <a:prstClr val="black"/>
                </a:solidFill>
              </a:endParaRPr>
            </a:p>
          </p:txBody>
        </p:sp>
        <p:sp>
          <p:nvSpPr>
            <p:cNvPr id="888" name="Freeform: Shape 887">
              <a:extLst>
                <a:ext uri="{FF2B5EF4-FFF2-40B4-BE49-F238E27FC236}">
                  <a16:creationId xmlns:a16="http://schemas.microsoft.com/office/drawing/2014/main" xmlns="" id="{BFF94C6A-56BD-42AC-9477-EACA57748042}"/>
                </a:ext>
              </a:extLst>
            </p:cNvPr>
            <p:cNvSpPr/>
            <p:nvPr/>
          </p:nvSpPr>
          <p:spPr>
            <a:xfrm>
              <a:off x="7488079" y="1202531"/>
              <a:ext cx="9525" cy="9525"/>
            </a:xfrm>
            <a:custGeom>
              <a:avLst/>
              <a:gdLst>
                <a:gd name="connsiteX0" fmla="*/ 7144 w 9525"/>
                <a:gd name="connsiteY0" fmla="*/ 7144 h 9525"/>
                <a:gd name="connsiteX1" fmla="*/ 8096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7144"/>
                  </a:cubicBezTo>
                  <a:cubicBezTo>
                    <a:pt x="8096" y="8096"/>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89" name="Freeform: Shape 888">
              <a:extLst>
                <a:ext uri="{FF2B5EF4-FFF2-40B4-BE49-F238E27FC236}">
                  <a16:creationId xmlns:a16="http://schemas.microsoft.com/office/drawing/2014/main" xmlns="" id="{7EA934F9-1A9F-4C1C-B5CF-D67A2DC387B7}"/>
                </a:ext>
              </a:extLst>
            </p:cNvPr>
            <p:cNvSpPr/>
            <p:nvPr/>
          </p:nvSpPr>
          <p:spPr>
            <a:xfrm>
              <a:off x="7501414" y="1188772"/>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8096" y="7567"/>
                    <a:pt x="10001"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890" name="Freeform: Shape 889">
              <a:extLst>
                <a:ext uri="{FF2B5EF4-FFF2-40B4-BE49-F238E27FC236}">
                  <a16:creationId xmlns:a16="http://schemas.microsoft.com/office/drawing/2014/main" xmlns="" id="{8462C88E-3FC7-4D8A-A0C7-7AC6C69294F4}"/>
                </a:ext>
              </a:extLst>
            </p:cNvPr>
            <p:cNvSpPr/>
            <p:nvPr/>
          </p:nvSpPr>
          <p:spPr>
            <a:xfrm>
              <a:off x="7463949" y="1236821"/>
              <a:ext cx="9525" cy="9525"/>
            </a:xfrm>
            <a:custGeom>
              <a:avLst/>
              <a:gdLst>
                <a:gd name="connsiteX0" fmla="*/ 8414 w 9525"/>
                <a:gd name="connsiteY0" fmla="*/ 7144 h 9525"/>
                <a:gd name="connsiteX1" fmla="*/ 8414 w 9525"/>
                <a:gd name="connsiteY1" fmla="*/ 7144 h 9525"/>
              </a:gdLst>
              <a:ahLst/>
              <a:cxnLst>
                <a:cxn ang="0">
                  <a:pos x="connsiteX0" y="connsiteY0"/>
                </a:cxn>
                <a:cxn ang="0">
                  <a:pos x="connsiteX1" y="connsiteY1"/>
                </a:cxn>
              </a:cxnLst>
              <a:rect l="l" t="t" r="r" b="b"/>
              <a:pathLst>
                <a:path w="9525" h="9525">
                  <a:moveTo>
                    <a:pt x="8414" y="7144"/>
                  </a:moveTo>
                  <a:cubicBezTo>
                    <a:pt x="5556" y="16669"/>
                    <a:pt x="8414" y="7144"/>
                    <a:pt x="841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91" name="Freeform: Shape 890">
              <a:extLst>
                <a:ext uri="{FF2B5EF4-FFF2-40B4-BE49-F238E27FC236}">
                  <a16:creationId xmlns:a16="http://schemas.microsoft.com/office/drawing/2014/main" xmlns="" id="{C661FDB5-88B7-42E5-82BC-AA0373D84D23}"/>
                </a:ext>
              </a:extLst>
            </p:cNvPr>
            <p:cNvSpPr/>
            <p:nvPr/>
          </p:nvSpPr>
          <p:spPr>
            <a:xfrm>
              <a:off x="7459080" y="1227084"/>
              <a:ext cx="9525" cy="9525"/>
            </a:xfrm>
            <a:custGeom>
              <a:avLst/>
              <a:gdLst>
                <a:gd name="connsiteX0" fmla="*/ 7567 w 9525"/>
                <a:gd name="connsiteY0" fmla="*/ 9260 h 9525"/>
                <a:gd name="connsiteX1" fmla="*/ 7567 w 9525"/>
                <a:gd name="connsiteY1" fmla="*/ 9260 h 9525"/>
              </a:gdLst>
              <a:ahLst/>
              <a:cxnLst>
                <a:cxn ang="0">
                  <a:pos x="connsiteX0" y="connsiteY0"/>
                </a:cxn>
                <a:cxn ang="0">
                  <a:pos x="connsiteX1" y="connsiteY1"/>
                </a:cxn>
              </a:cxnLst>
              <a:rect l="l" t="t" r="r" b="b"/>
              <a:pathLst>
                <a:path w="9525" h="9525">
                  <a:moveTo>
                    <a:pt x="7567" y="9260"/>
                  </a:moveTo>
                  <a:cubicBezTo>
                    <a:pt x="6615" y="4498"/>
                    <a:pt x="7567" y="9260"/>
                    <a:pt x="7567" y="9260"/>
                  </a:cubicBezTo>
                  <a:close/>
                </a:path>
              </a:pathLst>
            </a:custGeom>
            <a:grpFill/>
            <a:ln w="9525" cap="flat">
              <a:noFill/>
              <a:prstDash val="solid"/>
              <a:miter/>
            </a:ln>
          </p:spPr>
          <p:txBody>
            <a:bodyPr rtlCol="0" anchor="ctr"/>
            <a:lstStyle/>
            <a:p>
              <a:endParaRPr lang="en-US">
                <a:solidFill>
                  <a:prstClr val="black"/>
                </a:solidFill>
              </a:endParaRPr>
            </a:p>
          </p:txBody>
        </p:sp>
        <p:sp>
          <p:nvSpPr>
            <p:cNvPr id="892" name="Freeform: Shape 891">
              <a:extLst>
                <a:ext uri="{FF2B5EF4-FFF2-40B4-BE49-F238E27FC236}">
                  <a16:creationId xmlns:a16="http://schemas.microsoft.com/office/drawing/2014/main" xmlns="" id="{30EBA07E-139B-49B2-952C-0082DB5F7978}"/>
                </a:ext>
              </a:extLst>
            </p:cNvPr>
            <p:cNvSpPr/>
            <p:nvPr/>
          </p:nvSpPr>
          <p:spPr>
            <a:xfrm>
              <a:off x="7570946" y="1183481"/>
              <a:ext cx="9525" cy="9525"/>
            </a:xfrm>
            <a:custGeom>
              <a:avLst/>
              <a:gdLst>
                <a:gd name="connsiteX0" fmla="*/ 7144 w 9525"/>
                <a:gd name="connsiteY0" fmla="*/ 9049 h 9525"/>
                <a:gd name="connsiteX1" fmla="*/ 7144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lnTo>
                    <a:pt x="7144" y="7144"/>
                  </a:lnTo>
                  <a:cubicBezTo>
                    <a:pt x="7144" y="8096"/>
                    <a:pt x="7144" y="9049"/>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893" name="Freeform: Shape 892">
              <a:extLst>
                <a:ext uri="{FF2B5EF4-FFF2-40B4-BE49-F238E27FC236}">
                  <a16:creationId xmlns:a16="http://schemas.microsoft.com/office/drawing/2014/main" xmlns="" id="{25CFB2E8-4DC0-4106-BA0A-74B10A058C8E}"/>
                </a:ext>
              </a:extLst>
            </p:cNvPr>
            <p:cNvSpPr/>
            <p:nvPr/>
          </p:nvSpPr>
          <p:spPr>
            <a:xfrm>
              <a:off x="7489031" y="1174843"/>
              <a:ext cx="47625" cy="47625"/>
            </a:xfrm>
            <a:custGeom>
              <a:avLst/>
              <a:gdLst>
                <a:gd name="connsiteX0" fmla="*/ 39529 w 47625"/>
                <a:gd name="connsiteY0" fmla="*/ 8162 h 47625"/>
                <a:gd name="connsiteX1" fmla="*/ 7144 w 47625"/>
                <a:gd name="connsiteY1" fmla="*/ 35784 h 47625"/>
                <a:gd name="connsiteX2" fmla="*/ 11906 w 47625"/>
                <a:gd name="connsiteY2" fmla="*/ 41499 h 47625"/>
                <a:gd name="connsiteX3" fmla="*/ 39529 w 47625"/>
                <a:gd name="connsiteY3" fmla="*/ 8162 h 47625"/>
              </a:gdLst>
              <a:ahLst/>
              <a:cxnLst>
                <a:cxn ang="0">
                  <a:pos x="connsiteX0" y="connsiteY0"/>
                </a:cxn>
                <a:cxn ang="0">
                  <a:pos x="connsiteX1" y="connsiteY1"/>
                </a:cxn>
                <a:cxn ang="0">
                  <a:pos x="connsiteX2" y="connsiteY2"/>
                </a:cxn>
                <a:cxn ang="0">
                  <a:pos x="connsiteX3" y="connsiteY3"/>
                </a:cxn>
              </a:cxnLst>
              <a:rect l="l" t="t" r="r" b="b"/>
              <a:pathLst>
                <a:path w="47625" h="47625">
                  <a:moveTo>
                    <a:pt x="39529" y="8162"/>
                  </a:moveTo>
                  <a:cubicBezTo>
                    <a:pt x="34766" y="11972"/>
                    <a:pt x="19526" y="37689"/>
                    <a:pt x="7144" y="35784"/>
                  </a:cubicBezTo>
                  <a:cubicBezTo>
                    <a:pt x="10954" y="36737"/>
                    <a:pt x="12859" y="38642"/>
                    <a:pt x="11906" y="41499"/>
                  </a:cubicBezTo>
                  <a:cubicBezTo>
                    <a:pt x="35719" y="48167"/>
                    <a:pt x="46196" y="-411"/>
                    <a:pt x="39529" y="8162"/>
                  </a:cubicBezTo>
                  <a:close/>
                </a:path>
              </a:pathLst>
            </a:custGeom>
            <a:grpFill/>
            <a:ln w="9525" cap="flat">
              <a:noFill/>
              <a:prstDash val="solid"/>
              <a:miter/>
            </a:ln>
          </p:spPr>
          <p:txBody>
            <a:bodyPr rtlCol="0" anchor="ctr"/>
            <a:lstStyle/>
            <a:p>
              <a:endParaRPr lang="en-US">
                <a:solidFill>
                  <a:prstClr val="black"/>
                </a:solidFill>
              </a:endParaRPr>
            </a:p>
          </p:txBody>
        </p:sp>
        <p:sp>
          <p:nvSpPr>
            <p:cNvPr id="894" name="Freeform: Shape 893">
              <a:extLst>
                <a:ext uri="{FF2B5EF4-FFF2-40B4-BE49-F238E27FC236}">
                  <a16:creationId xmlns:a16="http://schemas.microsoft.com/office/drawing/2014/main" xmlns="" id="{DBD9B751-8A4A-4140-B0FB-C4EEB0343F57}"/>
                </a:ext>
              </a:extLst>
            </p:cNvPr>
            <p:cNvSpPr/>
            <p:nvPr/>
          </p:nvSpPr>
          <p:spPr>
            <a:xfrm>
              <a:off x="7471886" y="1233540"/>
              <a:ext cx="9525" cy="9525"/>
            </a:xfrm>
            <a:custGeom>
              <a:avLst/>
              <a:gdLst>
                <a:gd name="connsiteX0" fmla="*/ 7144 w 9525"/>
                <a:gd name="connsiteY0" fmla="*/ 7567 h 9525"/>
                <a:gd name="connsiteX1" fmla="*/ 7144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8096" y="7567"/>
                    <a:pt x="8096" y="6615"/>
                    <a:pt x="7144" y="7567"/>
                  </a:cubicBezTo>
                  <a:cubicBezTo>
                    <a:pt x="8096" y="6615"/>
                    <a:pt x="8096"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895" name="Freeform: Shape 894">
              <a:extLst>
                <a:ext uri="{FF2B5EF4-FFF2-40B4-BE49-F238E27FC236}">
                  <a16:creationId xmlns:a16="http://schemas.microsoft.com/office/drawing/2014/main" xmlns="" id="{F6A55A43-0913-422A-84CC-ACAC3AE737AA}"/>
                </a:ext>
              </a:extLst>
            </p:cNvPr>
            <p:cNvSpPr/>
            <p:nvPr/>
          </p:nvSpPr>
          <p:spPr>
            <a:xfrm>
              <a:off x="7370921" y="1179671"/>
              <a:ext cx="57150" cy="47625"/>
            </a:xfrm>
            <a:custGeom>
              <a:avLst/>
              <a:gdLst>
                <a:gd name="connsiteX0" fmla="*/ 7144 w 57150"/>
                <a:gd name="connsiteY0" fmla="*/ 25241 h 47625"/>
                <a:gd name="connsiteX1" fmla="*/ 55721 w 57150"/>
                <a:gd name="connsiteY1" fmla="*/ 7144 h 47625"/>
                <a:gd name="connsiteX2" fmla="*/ 53816 w 57150"/>
                <a:gd name="connsiteY2" fmla="*/ 22384 h 47625"/>
                <a:gd name="connsiteX3" fmla="*/ 29051 w 57150"/>
                <a:gd name="connsiteY3" fmla="*/ 43339 h 47625"/>
                <a:gd name="connsiteX4" fmla="*/ 7144 w 57150"/>
                <a:gd name="connsiteY4" fmla="*/ 25241 h 47625"/>
                <a:gd name="connsiteX5" fmla="*/ 11906 w 57150"/>
                <a:gd name="connsiteY5" fmla="*/ 22384 h 47625"/>
                <a:gd name="connsiteX6" fmla="*/ 15716 w 57150"/>
                <a:gd name="connsiteY6" fmla="*/ 22384 h 47625"/>
                <a:gd name="connsiteX7" fmla="*/ 11906 w 57150"/>
                <a:gd name="connsiteY7" fmla="*/ 22384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7150" h="47625">
                  <a:moveTo>
                    <a:pt x="7144" y="25241"/>
                  </a:moveTo>
                  <a:cubicBezTo>
                    <a:pt x="20479" y="19526"/>
                    <a:pt x="34766" y="10001"/>
                    <a:pt x="55721" y="7144"/>
                  </a:cubicBezTo>
                  <a:cubicBezTo>
                    <a:pt x="56674" y="9049"/>
                    <a:pt x="51911" y="23336"/>
                    <a:pt x="53816" y="22384"/>
                  </a:cubicBezTo>
                  <a:cubicBezTo>
                    <a:pt x="37624" y="-476"/>
                    <a:pt x="47149" y="29051"/>
                    <a:pt x="29051" y="43339"/>
                  </a:cubicBezTo>
                  <a:cubicBezTo>
                    <a:pt x="30956" y="9049"/>
                    <a:pt x="8096" y="29051"/>
                    <a:pt x="7144" y="25241"/>
                  </a:cubicBezTo>
                  <a:close/>
                  <a:moveTo>
                    <a:pt x="11906" y="22384"/>
                  </a:moveTo>
                  <a:lnTo>
                    <a:pt x="15716" y="22384"/>
                  </a:lnTo>
                  <a:cubicBezTo>
                    <a:pt x="14764" y="21431"/>
                    <a:pt x="12859" y="21431"/>
                    <a:pt x="11906" y="22384"/>
                  </a:cubicBezTo>
                  <a:close/>
                </a:path>
              </a:pathLst>
            </a:custGeom>
            <a:grpFill/>
            <a:ln w="9525" cap="flat">
              <a:noFill/>
              <a:prstDash val="solid"/>
              <a:miter/>
            </a:ln>
          </p:spPr>
          <p:txBody>
            <a:bodyPr rtlCol="0" anchor="ctr"/>
            <a:lstStyle/>
            <a:p>
              <a:endParaRPr lang="en-US">
                <a:solidFill>
                  <a:prstClr val="black"/>
                </a:solidFill>
              </a:endParaRPr>
            </a:p>
          </p:txBody>
        </p:sp>
        <p:sp>
          <p:nvSpPr>
            <p:cNvPr id="896" name="Freeform: Shape 895">
              <a:extLst>
                <a:ext uri="{FF2B5EF4-FFF2-40B4-BE49-F238E27FC236}">
                  <a16:creationId xmlns:a16="http://schemas.microsoft.com/office/drawing/2014/main" xmlns="" id="{C52D2D0F-90FF-488C-A079-EB90A3872A79}"/>
                </a:ext>
              </a:extLst>
            </p:cNvPr>
            <p:cNvSpPr/>
            <p:nvPr/>
          </p:nvSpPr>
          <p:spPr>
            <a:xfrm>
              <a:off x="6901339" y="1130141"/>
              <a:ext cx="9525" cy="9525"/>
            </a:xfrm>
            <a:custGeom>
              <a:avLst/>
              <a:gdLst>
                <a:gd name="connsiteX0" fmla="*/ 7144 w 9525"/>
                <a:gd name="connsiteY0" fmla="*/ 9049 h 9525"/>
                <a:gd name="connsiteX1" fmla="*/ 7144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7144" y="8096"/>
                    <a:pt x="7144" y="8096"/>
                    <a:pt x="7144" y="7144"/>
                  </a:cubicBezTo>
                  <a:cubicBezTo>
                    <a:pt x="7144" y="8096"/>
                    <a:pt x="7144" y="9049"/>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897" name="Freeform: Shape 896">
              <a:extLst>
                <a:ext uri="{FF2B5EF4-FFF2-40B4-BE49-F238E27FC236}">
                  <a16:creationId xmlns:a16="http://schemas.microsoft.com/office/drawing/2014/main" xmlns="" id="{6296BDC5-A24E-4826-9031-DE205289C2A9}"/>
                </a:ext>
              </a:extLst>
            </p:cNvPr>
            <p:cNvSpPr/>
            <p:nvPr/>
          </p:nvSpPr>
          <p:spPr>
            <a:xfrm>
              <a:off x="7207091" y="1315878"/>
              <a:ext cx="9525" cy="9525"/>
            </a:xfrm>
            <a:custGeom>
              <a:avLst/>
              <a:gdLst>
                <a:gd name="connsiteX0" fmla="*/ 9049 w 9525"/>
                <a:gd name="connsiteY0" fmla="*/ 7144 h 9525"/>
                <a:gd name="connsiteX1" fmla="*/ 7144 w 9525"/>
                <a:gd name="connsiteY1" fmla="*/ 7144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lnTo>
                    <a:pt x="7144" y="7144"/>
                  </a:lnTo>
                  <a:cubicBezTo>
                    <a:pt x="7144" y="7144"/>
                    <a:pt x="8096" y="7144"/>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898" name="Freeform: Shape 897">
              <a:extLst>
                <a:ext uri="{FF2B5EF4-FFF2-40B4-BE49-F238E27FC236}">
                  <a16:creationId xmlns:a16="http://schemas.microsoft.com/office/drawing/2014/main" xmlns="" id="{04AAB8A2-C59C-4F37-A13A-A35D9EAB2795}"/>
                </a:ext>
              </a:extLst>
            </p:cNvPr>
            <p:cNvSpPr/>
            <p:nvPr/>
          </p:nvSpPr>
          <p:spPr>
            <a:xfrm>
              <a:off x="7149941" y="1338738"/>
              <a:ext cx="9525" cy="9525"/>
            </a:xfrm>
            <a:custGeom>
              <a:avLst/>
              <a:gdLst>
                <a:gd name="connsiteX0" fmla="*/ 10954 w 9525"/>
                <a:gd name="connsiteY0" fmla="*/ 7144 h 9525"/>
                <a:gd name="connsiteX1" fmla="*/ 7144 w 9525"/>
                <a:gd name="connsiteY1" fmla="*/ 9049 h 9525"/>
                <a:gd name="connsiteX2" fmla="*/ 10954 w 9525"/>
                <a:gd name="connsiteY2" fmla="*/ 7144 h 9525"/>
              </a:gdLst>
              <a:ahLst/>
              <a:cxnLst>
                <a:cxn ang="0">
                  <a:pos x="connsiteX0" y="connsiteY0"/>
                </a:cxn>
                <a:cxn ang="0">
                  <a:pos x="connsiteX1" y="connsiteY1"/>
                </a:cxn>
                <a:cxn ang="0">
                  <a:pos x="connsiteX2" y="connsiteY2"/>
                </a:cxn>
              </a:cxnLst>
              <a:rect l="l" t="t" r="r" b="b"/>
              <a:pathLst>
                <a:path w="9525" h="9525">
                  <a:moveTo>
                    <a:pt x="10954" y="7144"/>
                  </a:moveTo>
                  <a:lnTo>
                    <a:pt x="7144" y="9049"/>
                  </a:lnTo>
                  <a:cubicBezTo>
                    <a:pt x="8096" y="9049"/>
                    <a:pt x="10001" y="8096"/>
                    <a:pt x="1095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99" name="Freeform: Shape 898">
              <a:extLst>
                <a:ext uri="{FF2B5EF4-FFF2-40B4-BE49-F238E27FC236}">
                  <a16:creationId xmlns:a16="http://schemas.microsoft.com/office/drawing/2014/main" xmlns="" id="{CAF469F2-2C36-4C9E-96B1-363F9095AF2C}"/>
                </a:ext>
              </a:extLst>
            </p:cNvPr>
            <p:cNvSpPr/>
            <p:nvPr/>
          </p:nvSpPr>
          <p:spPr>
            <a:xfrm>
              <a:off x="6911816" y="116157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8096"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00" name="Freeform: Shape 899">
              <a:extLst>
                <a:ext uri="{FF2B5EF4-FFF2-40B4-BE49-F238E27FC236}">
                  <a16:creationId xmlns:a16="http://schemas.microsoft.com/office/drawing/2014/main" xmlns="" id="{1CE06608-AB3D-4048-846B-D21BC1EA14E8}"/>
                </a:ext>
              </a:extLst>
            </p:cNvPr>
            <p:cNvSpPr/>
            <p:nvPr/>
          </p:nvSpPr>
          <p:spPr>
            <a:xfrm>
              <a:off x="7048976" y="1291113"/>
              <a:ext cx="9525" cy="9525"/>
            </a:xfrm>
            <a:custGeom>
              <a:avLst/>
              <a:gdLst>
                <a:gd name="connsiteX0" fmla="*/ 8096 w 9525"/>
                <a:gd name="connsiteY0" fmla="*/ 10001 h 9525"/>
                <a:gd name="connsiteX1" fmla="*/ 7144 w 9525"/>
                <a:gd name="connsiteY1" fmla="*/ 7144 h 9525"/>
                <a:gd name="connsiteX2" fmla="*/ 8096 w 9525"/>
                <a:gd name="connsiteY2" fmla="*/ 10001 h 9525"/>
              </a:gdLst>
              <a:ahLst/>
              <a:cxnLst>
                <a:cxn ang="0">
                  <a:pos x="connsiteX0" y="connsiteY0"/>
                </a:cxn>
                <a:cxn ang="0">
                  <a:pos x="connsiteX1" y="connsiteY1"/>
                </a:cxn>
                <a:cxn ang="0">
                  <a:pos x="connsiteX2" y="connsiteY2"/>
                </a:cxn>
              </a:cxnLst>
              <a:rect l="l" t="t" r="r" b="b"/>
              <a:pathLst>
                <a:path w="9525" h="9525">
                  <a:moveTo>
                    <a:pt x="8096" y="10001"/>
                  </a:moveTo>
                  <a:cubicBezTo>
                    <a:pt x="8096" y="9049"/>
                    <a:pt x="7144" y="8096"/>
                    <a:pt x="7144" y="7144"/>
                  </a:cubicBezTo>
                  <a:cubicBezTo>
                    <a:pt x="7144" y="8096"/>
                    <a:pt x="7144" y="9049"/>
                    <a:pt x="8096" y="10001"/>
                  </a:cubicBezTo>
                  <a:close/>
                </a:path>
              </a:pathLst>
            </a:custGeom>
            <a:grpFill/>
            <a:ln w="9525" cap="flat">
              <a:noFill/>
              <a:prstDash val="solid"/>
              <a:miter/>
            </a:ln>
          </p:spPr>
          <p:txBody>
            <a:bodyPr rtlCol="0" anchor="ctr"/>
            <a:lstStyle/>
            <a:p>
              <a:endParaRPr lang="en-US">
                <a:solidFill>
                  <a:prstClr val="black"/>
                </a:solidFill>
              </a:endParaRPr>
            </a:p>
          </p:txBody>
        </p:sp>
        <p:sp>
          <p:nvSpPr>
            <p:cNvPr id="901" name="Freeform: Shape 900">
              <a:extLst>
                <a:ext uri="{FF2B5EF4-FFF2-40B4-BE49-F238E27FC236}">
                  <a16:creationId xmlns:a16="http://schemas.microsoft.com/office/drawing/2014/main" xmlns="" id="{6D743C93-2FF0-4805-9BB9-896AF9BF17B6}"/>
                </a:ext>
              </a:extLst>
            </p:cNvPr>
            <p:cNvSpPr/>
            <p:nvPr/>
          </p:nvSpPr>
          <p:spPr>
            <a:xfrm>
              <a:off x="7153604" y="1338738"/>
              <a:ext cx="9525" cy="9525"/>
            </a:xfrm>
            <a:custGeom>
              <a:avLst/>
              <a:gdLst>
                <a:gd name="connsiteX0" fmla="*/ 8244 w 9525"/>
                <a:gd name="connsiteY0" fmla="*/ 7144 h 9525"/>
                <a:gd name="connsiteX1" fmla="*/ 8244 w 9525"/>
                <a:gd name="connsiteY1" fmla="*/ 7144 h 9525"/>
              </a:gdLst>
              <a:ahLst/>
              <a:cxnLst>
                <a:cxn ang="0">
                  <a:pos x="connsiteX0" y="connsiteY0"/>
                </a:cxn>
                <a:cxn ang="0">
                  <a:pos x="connsiteX1" y="connsiteY1"/>
                </a:cxn>
              </a:cxnLst>
              <a:rect l="l" t="t" r="r" b="b"/>
              <a:pathLst>
                <a:path w="9525" h="9525">
                  <a:moveTo>
                    <a:pt x="8244" y="7144"/>
                  </a:moveTo>
                  <a:cubicBezTo>
                    <a:pt x="7291" y="7144"/>
                    <a:pt x="6339" y="7144"/>
                    <a:pt x="82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02" name="Freeform: Shape 901">
              <a:extLst>
                <a:ext uri="{FF2B5EF4-FFF2-40B4-BE49-F238E27FC236}">
                  <a16:creationId xmlns:a16="http://schemas.microsoft.com/office/drawing/2014/main" xmlns="" id="{46ED2535-E773-4744-8B09-979EE0AA86D1}"/>
                </a:ext>
              </a:extLst>
            </p:cNvPr>
            <p:cNvSpPr/>
            <p:nvPr/>
          </p:nvSpPr>
          <p:spPr>
            <a:xfrm>
              <a:off x="7230904" y="1341596"/>
              <a:ext cx="9525" cy="9525"/>
            </a:xfrm>
            <a:custGeom>
              <a:avLst/>
              <a:gdLst>
                <a:gd name="connsiteX0" fmla="*/ 7144 w 9525"/>
                <a:gd name="connsiteY0" fmla="*/ 8096 h 9525"/>
                <a:gd name="connsiteX1" fmla="*/ 9049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8096" y="8096"/>
                    <a:pt x="8096" y="8096"/>
                    <a:pt x="9049" y="7144"/>
                  </a:cubicBezTo>
                  <a:cubicBezTo>
                    <a:pt x="8096" y="7144"/>
                    <a:pt x="7144" y="8096"/>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903" name="Freeform: Shape 902">
              <a:extLst>
                <a:ext uri="{FF2B5EF4-FFF2-40B4-BE49-F238E27FC236}">
                  <a16:creationId xmlns:a16="http://schemas.microsoft.com/office/drawing/2014/main" xmlns="" id="{ADD842C4-EE4D-4CDC-A45A-9B5AB34B567E}"/>
                </a:ext>
              </a:extLst>
            </p:cNvPr>
            <p:cNvSpPr/>
            <p:nvPr/>
          </p:nvSpPr>
          <p:spPr>
            <a:xfrm>
              <a:off x="7228046" y="1316831"/>
              <a:ext cx="9525" cy="9525"/>
            </a:xfrm>
            <a:custGeom>
              <a:avLst/>
              <a:gdLst>
                <a:gd name="connsiteX0" fmla="*/ 7144 w 9525"/>
                <a:gd name="connsiteY0" fmla="*/ 8096 h 9525"/>
                <a:gd name="connsiteX1" fmla="*/ 9049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8096" y="8096"/>
                    <a:pt x="8096" y="8096"/>
                    <a:pt x="9049" y="7144"/>
                  </a:cubicBezTo>
                  <a:lnTo>
                    <a:pt x="7144" y="8096"/>
                  </a:lnTo>
                  <a:close/>
                </a:path>
              </a:pathLst>
            </a:custGeom>
            <a:grpFill/>
            <a:ln w="9525" cap="flat">
              <a:noFill/>
              <a:prstDash val="solid"/>
              <a:miter/>
            </a:ln>
          </p:spPr>
          <p:txBody>
            <a:bodyPr rtlCol="0" anchor="ctr"/>
            <a:lstStyle/>
            <a:p>
              <a:endParaRPr lang="en-US">
                <a:solidFill>
                  <a:prstClr val="black"/>
                </a:solidFill>
              </a:endParaRPr>
            </a:p>
          </p:txBody>
        </p:sp>
        <p:sp>
          <p:nvSpPr>
            <p:cNvPr id="904" name="Freeform: Shape 903">
              <a:extLst>
                <a:ext uri="{FF2B5EF4-FFF2-40B4-BE49-F238E27FC236}">
                  <a16:creationId xmlns:a16="http://schemas.microsoft.com/office/drawing/2014/main" xmlns="" id="{78291934-DA7E-4D33-B7A2-781C76BC968F}"/>
                </a:ext>
              </a:extLst>
            </p:cNvPr>
            <p:cNvSpPr/>
            <p:nvPr/>
          </p:nvSpPr>
          <p:spPr>
            <a:xfrm>
              <a:off x="7343299" y="1320641"/>
              <a:ext cx="9525" cy="9525"/>
            </a:xfrm>
            <a:custGeom>
              <a:avLst/>
              <a:gdLst>
                <a:gd name="connsiteX0" fmla="*/ 7144 w 9525"/>
                <a:gd name="connsiteY0" fmla="*/ 9049 h 9525"/>
                <a:gd name="connsiteX1" fmla="*/ 10001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lnTo>
                    <a:pt x="10001" y="7144"/>
                  </a:lnTo>
                  <a:cubicBezTo>
                    <a:pt x="9049" y="8096"/>
                    <a:pt x="8096"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905" name="Freeform: Shape 904">
              <a:extLst>
                <a:ext uri="{FF2B5EF4-FFF2-40B4-BE49-F238E27FC236}">
                  <a16:creationId xmlns:a16="http://schemas.microsoft.com/office/drawing/2014/main" xmlns="" id="{B9262365-DE32-42E5-9B15-CCFC205B0ACA}"/>
                </a:ext>
              </a:extLst>
            </p:cNvPr>
            <p:cNvSpPr/>
            <p:nvPr/>
          </p:nvSpPr>
          <p:spPr>
            <a:xfrm>
              <a:off x="7236619" y="1322546"/>
              <a:ext cx="9525" cy="9525"/>
            </a:xfrm>
            <a:custGeom>
              <a:avLst/>
              <a:gdLst>
                <a:gd name="connsiteX0" fmla="*/ 7144 w 9525"/>
                <a:gd name="connsiteY0" fmla="*/ 8096 h 9525"/>
                <a:gd name="connsiteX1" fmla="*/ 8096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7144" y="8096"/>
                    <a:pt x="7144" y="7144"/>
                    <a:pt x="8096" y="7144"/>
                  </a:cubicBezTo>
                  <a:cubicBezTo>
                    <a:pt x="7144" y="7144"/>
                    <a:pt x="7144" y="8096"/>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906" name="Freeform: Shape 905">
              <a:extLst>
                <a:ext uri="{FF2B5EF4-FFF2-40B4-BE49-F238E27FC236}">
                  <a16:creationId xmlns:a16="http://schemas.microsoft.com/office/drawing/2014/main" xmlns="" id="{0D76776A-3306-48AF-864F-2A4E4464D777}"/>
                </a:ext>
              </a:extLst>
            </p:cNvPr>
            <p:cNvSpPr/>
            <p:nvPr/>
          </p:nvSpPr>
          <p:spPr>
            <a:xfrm>
              <a:off x="6921341" y="110632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9049"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07" name="Freeform: Shape 906">
              <a:extLst>
                <a:ext uri="{FF2B5EF4-FFF2-40B4-BE49-F238E27FC236}">
                  <a16:creationId xmlns:a16="http://schemas.microsoft.com/office/drawing/2014/main" xmlns="" id="{8AA78B15-DF8E-4506-94D3-D63581F9F8DF}"/>
                </a:ext>
              </a:extLst>
            </p:cNvPr>
            <p:cNvSpPr/>
            <p:nvPr/>
          </p:nvSpPr>
          <p:spPr>
            <a:xfrm>
              <a:off x="6906101" y="1098708"/>
              <a:ext cx="9525" cy="9525"/>
            </a:xfrm>
            <a:custGeom>
              <a:avLst/>
              <a:gdLst>
                <a:gd name="connsiteX0" fmla="*/ 8096 w 9525"/>
                <a:gd name="connsiteY0" fmla="*/ 10001 h 9525"/>
                <a:gd name="connsiteX1" fmla="*/ 7144 w 9525"/>
                <a:gd name="connsiteY1" fmla="*/ 7144 h 9525"/>
                <a:gd name="connsiteX2" fmla="*/ 8096 w 9525"/>
                <a:gd name="connsiteY2" fmla="*/ 10001 h 9525"/>
              </a:gdLst>
              <a:ahLst/>
              <a:cxnLst>
                <a:cxn ang="0">
                  <a:pos x="connsiteX0" y="connsiteY0"/>
                </a:cxn>
                <a:cxn ang="0">
                  <a:pos x="connsiteX1" y="connsiteY1"/>
                </a:cxn>
                <a:cxn ang="0">
                  <a:pos x="connsiteX2" y="connsiteY2"/>
                </a:cxn>
              </a:cxnLst>
              <a:rect l="l" t="t" r="r" b="b"/>
              <a:pathLst>
                <a:path w="9525" h="9525">
                  <a:moveTo>
                    <a:pt x="8096" y="10001"/>
                  </a:moveTo>
                  <a:lnTo>
                    <a:pt x="7144" y="7144"/>
                  </a:lnTo>
                  <a:cubicBezTo>
                    <a:pt x="7144" y="8096"/>
                    <a:pt x="7144" y="9049"/>
                    <a:pt x="8096" y="10001"/>
                  </a:cubicBezTo>
                  <a:close/>
                </a:path>
              </a:pathLst>
            </a:custGeom>
            <a:grpFill/>
            <a:ln w="9525" cap="flat">
              <a:noFill/>
              <a:prstDash val="solid"/>
              <a:miter/>
            </a:ln>
          </p:spPr>
          <p:txBody>
            <a:bodyPr rtlCol="0" anchor="ctr"/>
            <a:lstStyle/>
            <a:p>
              <a:endParaRPr lang="en-US">
                <a:solidFill>
                  <a:prstClr val="black"/>
                </a:solidFill>
              </a:endParaRPr>
            </a:p>
          </p:txBody>
        </p:sp>
        <p:sp>
          <p:nvSpPr>
            <p:cNvPr id="908" name="Freeform: Shape 907">
              <a:extLst>
                <a:ext uri="{FF2B5EF4-FFF2-40B4-BE49-F238E27FC236}">
                  <a16:creationId xmlns:a16="http://schemas.microsoft.com/office/drawing/2014/main" xmlns="" id="{837B458D-0F46-4B14-A3B3-24A344C33AE6}"/>
                </a:ext>
              </a:extLst>
            </p:cNvPr>
            <p:cNvSpPr/>
            <p:nvPr/>
          </p:nvSpPr>
          <p:spPr>
            <a:xfrm>
              <a:off x="7008677" y="1256823"/>
              <a:ext cx="9525" cy="19050"/>
            </a:xfrm>
            <a:custGeom>
              <a:avLst/>
              <a:gdLst>
                <a:gd name="connsiteX0" fmla="*/ 9343 w 9525"/>
                <a:gd name="connsiteY0" fmla="*/ 11906 h 19050"/>
                <a:gd name="connsiteX1" fmla="*/ 9343 w 9525"/>
                <a:gd name="connsiteY1" fmla="*/ 7144 h 19050"/>
                <a:gd name="connsiteX2" fmla="*/ 9343 w 9525"/>
                <a:gd name="connsiteY2" fmla="*/ 11906 h 19050"/>
              </a:gdLst>
              <a:ahLst/>
              <a:cxnLst>
                <a:cxn ang="0">
                  <a:pos x="connsiteX0" y="connsiteY0"/>
                </a:cxn>
                <a:cxn ang="0">
                  <a:pos x="connsiteX1" y="connsiteY1"/>
                </a:cxn>
                <a:cxn ang="0">
                  <a:pos x="connsiteX2" y="connsiteY2"/>
                </a:cxn>
              </a:cxnLst>
              <a:rect l="l" t="t" r="r" b="b"/>
              <a:pathLst>
                <a:path w="9525" h="19050">
                  <a:moveTo>
                    <a:pt x="9343" y="11906"/>
                  </a:moveTo>
                  <a:cubicBezTo>
                    <a:pt x="9343" y="10001"/>
                    <a:pt x="8391" y="8096"/>
                    <a:pt x="9343" y="7144"/>
                  </a:cubicBezTo>
                  <a:cubicBezTo>
                    <a:pt x="7439" y="8096"/>
                    <a:pt x="5533" y="11906"/>
                    <a:pt x="9343" y="11906"/>
                  </a:cubicBezTo>
                  <a:close/>
                </a:path>
              </a:pathLst>
            </a:custGeom>
            <a:grpFill/>
            <a:ln w="9525" cap="flat">
              <a:noFill/>
              <a:prstDash val="solid"/>
              <a:miter/>
            </a:ln>
          </p:spPr>
          <p:txBody>
            <a:bodyPr rtlCol="0" anchor="ctr"/>
            <a:lstStyle/>
            <a:p>
              <a:endParaRPr lang="en-US">
                <a:solidFill>
                  <a:prstClr val="black"/>
                </a:solidFill>
              </a:endParaRPr>
            </a:p>
          </p:txBody>
        </p:sp>
        <p:sp>
          <p:nvSpPr>
            <p:cNvPr id="909" name="Freeform: Shape 908">
              <a:extLst>
                <a:ext uri="{FF2B5EF4-FFF2-40B4-BE49-F238E27FC236}">
                  <a16:creationId xmlns:a16="http://schemas.microsoft.com/office/drawing/2014/main" xmlns="" id="{6A04374B-2CD1-498B-B824-FDB10C61FE95}"/>
                </a:ext>
              </a:extLst>
            </p:cNvPr>
            <p:cNvSpPr/>
            <p:nvPr/>
          </p:nvSpPr>
          <p:spPr>
            <a:xfrm>
              <a:off x="6973729" y="1105376"/>
              <a:ext cx="9525" cy="9525"/>
            </a:xfrm>
            <a:custGeom>
              <a:avLst/>
              <a:gdLst>
                <a:gd name="connsiteX0" fmla="*/ 10001 w 9525"/>
                <a:gd name="connsiteY0" fmla="*/ 8096 h 9525"/>
                <a:gd name="connsiteX1" fmla="*/ 7144 w 9525"/>
                <a:gd name="connsiteY1" fmla="*/ 7144 h 9525"/>
                <a:gd name="connsiteX2" fmla="*/ 10001 w 9525"/>
                <a:gd name="connsiteY2" fmla="*/ 8096 h 9525"/>
              </a:gdLst>
              <a:ahLst/>
              <a:cxnLst>
                <a:cxn ang="0">
                  <a:pos x="connsiteX0" y="connsiteY0"/>
                </a:cxn>
                <a:cxn ang="0">
                  <a:pos x="connsiteX1" y="connsiteY1"/>
                </a:cxn>
                <a:cxn ang="0">
                  <a:pos x="connsiteX2" y="connsiteY2"/>
                </a:cxn>
              </a:cxnLst>
              <a:rect l="l" t="t" r="r" b="b"/>
              <a:pathLst>
                <a:path w="9525" h="9525">
                  <a:moveTo>
                    <a:pt x="10001" y="8096"/>
                  </a:moveTo>
                  <a:cubicBezTo>
                    <a:pt x="9049" y="8096"/>
                    <a:pt x="8096" y="8096"/>
                    <a:pt x="7144" y="7144"/>
                  </a:cubicBezTo>
                  <a:cubicBezTo>
                    <a:pt x="8096" y="8096"/>
                    <a:pt x="9049" y="8096"/>
                    <a:pt x="10001" y="8096"/>
                  </a:cubicBezTo>
                  <a:close/>
                </a:path>
              </a:pathLst>
            </a:custGeom>
            <a:grpFill/>
            <a:ln w="9525" cap="flat">
              <a:noFill/>
              <a:prstDash val="solid"/>
              <a:miter/>
            </a:ln>
          </p:spPr>
          <p:txBody>
            <a:bodyPr rtlCol="0" anchor="ctr"/>
            <a:lstStyle/>
            <a:p>
              <a:endParaRPr lang="en-US">
                <a:solidFill>
                  <a:prstClr val="black"/>
                </a:solidFill>
              </a:endParaRPr>
            </a:p>
          </p:txBody>
        </p:sp>
        <p:sp>
          <p:nvSpPr>
            <p:cNvPr id="910" name="Freeform: Shape 909">
              <a:extLst>
                <a:ext uri="{FF2B5EF4-FFF2-40B4-BE49-F238E27FC236}">
                  <a16:creationId xmlns:a16="http://schemas.microsoft.com/office/drawing/2014/main" xmlns="" id="{1976F938-392F-45EA-9506-DB092AD0E6E6}"/>
                </a:ext>
              </a:extLst>
            </p:cNvPr>
            <p:cNvSpPr/>
            <p:nvPr/>
          </p:nvSpPr>
          <p:spPr>
            <a:xfrm>
              <a:off x="6970871" y="1104423"/>
              <a:ext cx="9525" cy="9525"/>
            </a:xfrm>
            <a:custGeom>
              <a:avLst/>
              <a:gdLst>
                <a:gd name="connsiteX0" fmla="*/ 9049 w 9525"/>
                <a:gd name="connsiteY0" fmla="*/ 8096 h 9525"/>
                <a:gd name="connsiteX1" fmla="*/ 7144 w 9525"/>
                <a:gd name="connsiteY1" fmla="*/ 7144 h 9525"/>
                <a:gd name="connsiteX2" fmla="*/ 9049 w 9525"/>
                <a:gd name="connsiteY2" fmla="*/ 8096 h 9525"/>
              </a:gdLst>
              <a:ahLst/>
              <a:cxnLst>
                <a:cxn ang="0">
                  <a:pos x="connsiteX0" y="connsiteY0"/>
                </a:cxn>
                <a:cxn ang="0">
                  <a:pos x="connsiteX1" y="connsiteY1"/>
                </a:cxn>
                <a:cxn ang="0">
                  <a:pos x="connsiteX2" y="connsiteY2"/>
                </a:cxn>
              </a:cxnLst>
              <a:rect l="l" t="t" r="r" b="b"/>
              <a:pathLst>
                <a:path w="9525" h="9525">
                  <a:moveTo>
                    <a:pt x="9049" y="8096"/>
                  </a:moveTo>
                  <a:lnTo>
                    <a:pt x="7144" y="7144"/>
                  </a:lnTo>
                  <a:cubicBezTo>
                    <a:pt x="8096" y="8096"/>
                    <a:pt x="9049" y="8096"/>
                    <a:pt x="9049" y="8096"/>
                  </a:cubicBezTo>
                  <a:close/>
                </a:path>
              </a:pathLst>
            </a:custGeom>
            <a:grpFill/>
            <a:ln w="9525" cap="flat">
              <a:noFill/>
              <a:prstDash val="solid"/>
              <a:miter/>
            </a:ln>
          </p:spPr>
          <p:txBody>
            <a:bodyPr rtlCol="0" anchor="ctr"/>
            <a:lstStyle/>
            <a:p>
              <a:endParaRPr lang="en-US">
                <a:solidFill>
                  <a:prstClr val="black"/>
                </a:solidFill>
              </a:endParaRPr>
            </a:p>
          </p:txBody>
        </p:sp>
        <p:sp>
          <p:nvSpPr>
            <p:cNvPr id="911" name="Freeform: Shape 910">
              <a:extLst>
                <a:ext uri="{FF2B5EF4-FFF2-40B4-BE49-F238E27FC236}">
                  <a16:creationId xmlns:a16="http://schemas.microsoft.com/office/drawing/2014/main" xmlns="" id="{DBF2079B-84AF-4B66-8F4D-1818B1BD48AB}"/>
                </a:ext>
              </a:extLst>
            </p:cNvPr>
            <p:cNvSpPr/>
            <p:nvPr/>
          </p:nvSpPr>
          <p:spPr>
            <a:xfrm>
              <a:off x="7060406" y="1206341"/>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8096"/>
                  </a:cubicBez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12" name="Freeform: Shape 911">
              <a:extLst>
                <a:ext uri="{FF2B5EF4-FFF2-40B4-BE49-F238E27FC236}">
                  <a16:creationId xmlns:a16="http://schemas.microsoft.com/office/drawing/2014/main" xmlns="" id="{4F8D223B-364A-49F7-987B-0CE1153CBD95}"/>
                </a:ext>
              </a:extLst>
            </p:cNvPr>
            <p:cNvSpPr/>
            <p:nvPr/>
          </p:nvSpPr>
          <p:spPr>
            <a:xfrm>
              <a:off x="6877526" y="1085792"/>
              <a:ext cx="38100" cy="28575"/>
            </a:xfrm>
            <a:custGeom>
              <a:avLst/>
              <a:gdLst>
                <a:gd name="connsiteX0" fmla="*/ 36671 w 38100"/>
                <a:gd name="connsiteY0" fmla="*/ 17203 h 28575"/>
                <a:gd name="connsiteX1" fmla="*/ 7144 w 38100"/>
                <a:gd name="connsiteY1" fmla="*/ 10535 h 28575"/>
                <a:gd name="connsiteX2" fmla="*/ 36671 w 38100"/>
                <a:gd name="connsiteY2" fmla="*/ 17203 h 28575"/>
              </a:gdLst>
              <a:ahLst/>
              <a:cxnLst>
                <a:cxn ang="0">
                  <a:pos x="connsiteX0" y="connsiteY0"/>
                </a:cxn>
                <a:cxn ang="0">
                  <a:pos x="connsiteX1" y="connsiteY1"/>
                </a:cxn>
                <a:cxn ang="0">
                  <a:pos x="connsiteX2" y="connsiteY2"/>
                </a:cxn>
              </a:cxnLst>
              <a:rect l="l" t="t" r="r" b="b"/>
              <a:pathLst>
                <a:path w="38100" h="28575">
                  <a:moveTo>
                    <a:pt x="36671" y="17203"/>
                  </a:moveTo>
                  <a:cubicBezTo>
                    <a:pt x="29051" y="17203"/>
                    <a:pt x="10954" y="58"/>
                    <a:pt x="7144" y="10535"/>
                  </a:cubicBezTo>
                  <a:cubicBezTo>
                    <a:pt x="17621" y="37205"/>
                    <a:pt x="28099" y="21013"/>
                    <a:pt x="36671" y="17203"/>
                  </a:cubicBezTo>
                  <a:close/>
                </a:path>
              </a:pathLst>
            </a:custGeom>
            <a:grpFill/>
            <a:ln w="9525" cap="flat">
              <a:noFill/>
              <a:prstDash val="solid"/>
              <a:miter/>
            </a:ln>
          </p:spPr>
          <p:txBody>
            <a:bodyPr rtlCol="0" anchor="ctr"/>
            <a:lstStyle/>
            <a:p>
              <a:endParaRPr lang="en-US">
                <a:solidFill>
                  <a:prstClr val="black"/>
                </a:solidFill>
              </a:endParaRPr>
            </a:p>
          </p:txBody>
        </p:sp>
        <p:sp>
          <p:nvSpPr>
            <p:cNvPr id="913" name="Freeform: Shape 912">
              <a:extLst>
                <a:ext uri="{FF2B5EF4-FFF2-40B4-BE49-F238E27FC236}">
                  <a16:creationId xmlns:a16="http://schemas.microsoft.com/office/drawing/2014/main" xmlns="" id="{E14C8A6A-90FB-482F-A85B-AF79425DD6E5}"/>
                </a:ext>
              </a:extLst>
            </p:cNvPr>
            <p:cNvSpPr/>
            <p:nvPr/>
          </p:nvSpPr>
          <p:spPr>
            <a:xfrm>
              <a:off x="6955208" y="1093522"/>
              <a:ext cx="9525" cy="9525"/>
            </a:xfrm>
            <a:custGeom>
              <a:avLst/>
              <a:gdLst>
                <a:gd name="connsiteX0" fmla="*/ 7567 w 9525"/>
                <a:gd name="connsiteY0" fmla="*/ 7567 h 9525"/>
                <a:gd name="connsiteX1" fmla="*/ 7567 w 9525"/>
                <a:gd name="connsiteY1" fmla="*/ 7567 h 9525"/>
              </a:gdLst>
              <a:ahLst/>
              <a:cxnLst>
                <a:cxn ang="0">
                  <a:pos x="connsiteX0" y="connsiteY0"/>
                </a:cxn>
                <a:cxn ang="0">
                  <a:pos x="connsiteX1" y="connsiteY1"/>
                </a:cxn>
              </a:cxnLst>
              <a:rect l="l" t="t" r="r" b="b"/>
              <a:pathLst>
                <a:path w="9525" h="9525">
                  <a:moveTo>
                    <a:pt x="7567" y="7567"/>
                  </a:moveTo>
                  <a:cubicBezTo>
                    <a:pt x="7567" y="7567"/>
                    <a:pt x="6615" y="6615"/>
                    <a:pt x="7567" y="7567"/>
                  </a:cubicBezTo>
                  <a:close/>
                </a:path>
              </a:pathLst>
            </a:custGeom>
            <a:grpFill/>
            <a:ln w="9525" cap="flat">
              <a:noFill/>
              <a:prstDash val="solid"/>
              <a:miter/>
            </a:ln>
          </p:spPr>
          <p:txBody>
            <a:bodyPr rtlCol="0" anchor="ctr"/>
            <a:lstStyle/>
            <a:p>
              <a:endParaRPr lang="en-US">
                <a:solidFill>
                  <a:prstClr val="black"/>
                </a:solidFill>
              </a:endParaRPr>
            </a:p>
          </p:txBody>
        </p:sp>
        <p:sp>
          <p:nvSpPr>
            <p:cNvPr id="914" name="Freeform: Shape 913">
              <a:extLst>
                <a:ext uri="{FF2B5EF4-FFF2-40B4-BE49-F238E27FC236}">
                  <a16:creationId xmlns:a16="http://schemas.microsoft.com/office/drawing/2014/main" xmlns="" id="{99DAB7BF-F25D-44D3-8564-5D1EA86DD7FC}"/>
                </a:ext>
              </a:extLst>
            </p:cNvPr>
            <p:cNvSpPr/>
            <p:nvPr/>
          </p:nvSpPr>
          <p:spPr>
            <a:xfrm>
              <a:off x="7332821" y="1209198"/>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lnTo>
                    <a:pt x="8096" y="7144"/>
                  </a:lnTo>
                  <a:cubicBezTo>
                    <a:pt x="7144" y="8096"/>
                    <a:pt x="7144" y="9049"/>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915" name="Freeform: Shape 914">
              <a:extLst>
                <a:ext uri="{FF2B5EF4-FFF2-40B4-BE49-F238E27FC236}">
                  <a16:creationId xmlns:a16="http://schemas.microsoft.com/office/drawing/2014/main" xmlns="" id="{F161B54D-14CC-4104-97A8-2F84222FFEE0}"/>
                </a:ext>
              </a:extLst>
            </p:cNvPr>
            <p:cNvSpPr/>
            <p:nvPr/>
          </p:nvSpPr>
          <p:spPr>
            <a:xfrm>
              <a:off x="6930866" y="110537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16" name="Freeform: Shape 915">
              <a:extLst>
                <a:ext uri="{FF2B5EF4-FFF2-40B4-BE49-F238E27FC236}">
                  <a16:creationId xmlns:a16="http://schemas.microsoft.com/office/drawing/2014/main" xmlns="" id="{FAC94DD4-45BE-48DA-B4C1-E613EFE29AA3}"/>
                </a:ext>
              </a:extLst>
            </p:cNvPr>
            <p:cNvSpPr/>
            <p:nvPr/>
          </p:nvSpPr>
          <p:spPr>
            <a:xfrm>
              <a:off x="7280434" y="122253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17" name="Freeform: Shape 916">
              <a:extLst>
                <a:ext uri="{FF2B5EF4-FFF2-40B4-BE49-F238E27FC236}">
                  <a16:creationId xmlns:a16="http://schemas.microsoft.com/office/drawing/2014/main" xmlns="" id="{7618743B-52D7-4999-8672-986FA06AA9ED}"/>
                </a:ext>
              </a:extLst>
            </p:cNvPr>
            <p:cNvSpPr/>
            <p:nvPr/>
          </p:nvSpPr>
          <p:spPr>
            <a:xfrm>
              <a:off x="7310914" y="133111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7144"/>
                  </a:cubicBezTo>
                  <a:cubicBezTo>
                    <a:pt x="8096" y="8096"/>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18" name="Freeform: Shape 917">
              <a:extLst>
                <a:ext uri="{FF2B5EF4-FFF2-40B4-BE49-F238E27FC236}">
                  <a16:creationId xmlns:a16="http://schemas.microsoft.com/office/drawing/2014/main" xmlns="" id="{C858C076-77CB-463E-9800-A9F41A1AB945}"/>
                </a:ext>
              </a:extLst>
            </p:cNvPr>
            <p:cNvSpPr/>
            <p:nvPr/>
          </p:nvSpPr>
          <p:spPr>
            <a:xfrm>
              <a:off x="7280434" y="1222771"/>
              <a:ext cx="9525" cy="9525"/>
            </a:xfrm>
            <a:custGeom>
              <a:avLst/>
              <a:gdLst>
                <a:gd name="connsiteX0" fmla="*/ 7144 w 9525"/>
                <a:gd name="connsiteY0" fmla="*/ 7858 h 9525"/>
                <a:gd name="connsiteX1" fmla="*/ 7144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lnTo>
                    <a:pt x="7144" y="7858"/>
                  </a:lnTo>
                  <a:cubicBezTo>
                    <a:pt x="7144" y="6906"/>
                    <a:pt x="7144"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919" name="Freeform: Shape 918">
              <a:extLst>
                <a:ext uri="{FF2B5EF4-FFF2-40B4-BE49-F238E27FC236}">
                  <a16:creationId xmlns:a16="http://schemas.microsoft.com/office/drawing/2014/main" xmlns="" id="{95B1AEFB-75A9-4D07-8BF4-582D921CDC06}"/>
                </a:ext>
              </a:extLst>
            </p:cNvPr>
            <p:cNvSpPr/>
            <p:nvPr/>
          </p:nvSpPr>
          <p:spPr>
            <a:xfrm>
              <a:off x="7175659" y="1238726"/>
              <a:ext cx="9525" cy="9525"/>
            </a:xfrm>
            <a:custGeom>
              <a:avLst/>
              <a:gdLst>
                <a:gd name="connsiteX0" fmla="*/ 7144 w 9525"/>
                <a:gd name="connsiteY0" fmla="*/ 7144 h 9525"/>
                <a:gd name="connsiteX1" fmla="*/ 8096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8096"/>
                    <a:pt x="8096" y="9049"/>
                  </a:cubicBezTo>
                  <a:cubicBezTo>
                    <a:pt x="8096" y="9049"/>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20" name="Freeform: Shape 919">
              <a:extLst>
                <a:ext uri="{FF2B5EF4-FFF2-40B4-BE49-F238E27FC236}">
                  <a16:creationId xmlns:a16="http://schemas.microsoft.com/office/drawing/2014/main" xmlns="" id="{C4FBB272-7586-4C96-B1CF-BA2ECE70F29D}"/>
                </a:ext>
              </a:extLst>
            </p:cNvPr>
            <p:cNvSpPr/>
            <p:nvPr/>
          </p:nvSpPr>
          <p:spPr>
            <a:xfrm>
              <a:off x="7195661" y="124920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7144" y="7144"/>
                  </a:cubicBez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921" name="Freeform: Shape 920">
              <a:extLst>
                <a:ext uri="{FF2B5EF4-FFF2-40B4-BE49-F238E27FC236}">
                  <a16:creationId xmlns:a16="http://schemas.microsoft.com/office/drawing/2014/main" xmlns="" id="{2634A2A5-65EE-4317-BD28-68F0BC0B2C14}"/>
                </a:ext>
              </a:extLst>
            </p:cNvPr>
            <p:cNvSpPr/>
            <p:nvPr/>
          </p:nvSpPr>
          <p:spPr>
            <a:xfrm>
              <a:off x="7005161" y="1286351"/>
              <a:ext cx="9525" cy="9525"/>
            </a:xfrm>
            <a:custGeom>
              <a:avLst/>
              <a:gdLst>
                <a:gd name="connsiteX0" fmla="*/ 7144 w 9525"/>
                <a:gd name="connsiteY0" fmla="*/ 7144 h 9525"/>
                <a:gd name="connsiteX1" fmla="*/ 10001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8096"/>
                    <a:pt x="10001" y="8096"/>
                  </a:cubicBezTo>
                  <a:cubicBezTo>
                    <a:pt x="9049"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22" name="Freeform: Shape 921">
              <a:extLst>
                <a:ext uri="{FF2B5EF4-FFF2-40B4-BE49-F238E27FC236}">
                  <a16:creationId xmlns:a16="http://schemas.microsoft.com/office/drawing/2014/main" xmlns="" id="{967DE6A4-973C-44AA-B6C4-50AEA462AF81}"/>
                </a:ext>
              </a:extLst>
            </p:cNvPr>
            <p:cNvSpPr/>
            <p:nvPr/>
          </p:nvSpPr>
          <p:spPr>
            <a:xfrm>
              <a:off x="7280434" y="1220628"/>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7144" y="8096"/>
                    <a:pt x="7144" y="8096"/>
                    <a:pt x="8096" y="7144"/>
                  </a:cubicBezTo>
                  <a:cubicBezTo>
                    <a:pt x="7144" y="7144"/>
                    <a:pt x="7144"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923" name="Freeform: Shape 922">
              <a:extLst>
                <a:ext uri="{FF2B5EF4-FFF2-40B4-BE49-F238E27FC236}">
                  <a16:creationId xmlns:a16="http://schemas.microsoft.com/office/drawing/2014/main" xmlns="" id="{8F95F1CA-66EA-48FC-96C8-A358CABBA863}"/>
                </a:ext>
              </a:extLst>
            </p:cNvPr>
            <p:cNvSpPr/>
            <p:nvPr/>
          </p:nvSpPr>
          <p:spPr>
            <a:xfrm>
              <a:off x="7139464" y="1260871"/>
              <a:ext cx="9525" cy="9525"/>
            </a:xfrm>
            <a:custGeom>
              <a:avLst/>
              <a:gdLst>
                <a:gd name="connsiteX0" fmla="*/ 7144 w 9525"/>
                <a:gd name="connsiteY0" fmla="*/ 7858 h 9525"/>
                <a:gd name="connsiteX1" fmla="*/ 7144 w 9525"/>
                <a:gd name="connsiteY1" fmla="*/ 7858 h 9525"/>
              </a:gdLst>
              <a:ahLst/>
              <a:cxnLst>
                <a:cxn ang="0">
                  <a:pos x="connsiteX0" y="connsiteY0"/>
                </a:cxn>
                <a:cxn ang="0">
                  <a:pos x="connsiteX1" y="connsiteY1"/>
                </a:cxn>
              </a:cxnLst>
              <a:rect l="l" t="t" r="r" b="b"/>
              <a:pathLst>
                <a:path w="9525" h="9525">
                  <a:moveTo>
                    <a:pt x="7144" y="7858"/>
                  </a:moveTo>
                  <a:cubicBezTo>
                    <a:pt x="8096" y="6906"/>
                    <a:pt x="8096"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924" name="Freeform: Shape 923">
              <a:extLst>
                <a:ext uri="{FF2B5EF4-FFF2-40B4-BE49-F238E27FC236}">
                  <a16:creationId xmlns:a16="http://schemas.microsoft.com/office/drawing/2014/main" xmlns="" id="{990E4547-A714-4D04-AA7D-FAC02E04EE68}"/>
                </a:ext>
              </a:extLst>
            </p:cNvPr>
            <p:cNvSpPr/>
            <p:nvPr/>
          </p:nvSpPr>
          <p:spPr>
            <a:xfrm>
              <a:off x="7122528" y="1255231"/>
              <a:ext cx="28575" cy="19050"/>
            </a:xfrm>
            <a:custGeom>
              <a:avLst/>
              <a:gdLst>
                <a:gd name="connsiteX0" fmla="*/ 14554 w 28575"/>
                <a:gd name="connsiteY0" fmla="*/ 7784 h 19050"/>
                <a:gd name="connsiteX1" fmla="*/ 14554 w 28575"/>
                <a:gd name="connsiteY1" fmla="*/ 7784 h 19050"/>
              </a:gdLst>
              <a:ahLst/>
              <a:cxnLst>
                <a:cxn ang="0">
                  <a:pos x="connsiteX0" y="connsiteY0"/>
                </a:cxn>
                <a:cxn ang="0">
                  <a:pos x="connsiteX1" y="connsiteY1"/>
                </a:cxn>
              </a:cxnLst>
              <a:rect l="l" t="t" r="r" b="b"/>
              <a:pathLst>
                <a:path w="28575" h="19050">
                  <a:moveTo>
                    <a:pt x="14554" y="7784"/>
                  </a:moveTo>
                  <a:cubicBezTo>
                    <a:pt x="-13069" y="37311"/>
                    <a:pt x="47891" y="2069"/>
                    <a:pt x="14554" y="7784"/>
                  </a:cubicBezTo>
                  <a:close/>
                </a:path>
              </a:pathLst>
            </a:custGeom>
            <a:grpFill/>
            <a:ln w="9525" cap="flat">
              <a:noFill/>
              <a:prstDash val="solid"/>
              <a:miter/>
            </a:ln>
          </p:spPr>
          <p:txBody>
            <a:bodyPr rtlCol="0" anchor="ctr"/>
            <a:lstStyle/>
            <a:p>
              <a:endParaRPr lang="en-US">
                <a:solidFill>
                  <a:prstClr val="black"/>
                </a:solidFill>
              </a:endParaRPr>
            </a:p>
          </p:txBody>
        </p:sp>
        <p:sp>
          <p:nvSpPr>
            <p:cNvPr id="925" name="Freeform: Shape 924">
              <a:extLst>
                <a:ext uri="{FF2B5EF4-FFF2-40B4-BE49-F238E27FC236}">
                  <a16:creationId xmlns:a16="http://schemas.microsoft.com/office/drawing/2014/main" xmlns="" id="{406D5F2E-A1B5-4D0A-A18F-9DA680B02823}"/>
                </a:ext>
              </a:extLst>
            </p:cNvPr>
            <p:cNvSpPr/>
            <p:nvPr/>
          </p:nvSpPr>
          <p:spPr>
            <a:xfrm>
              <a:off x="7130891" y="1253013"/>
              <a:ext cx="9525" cy="9525"/>
            </a:xfrm>
            <a:custGeom>
              <a:avLst/>
              <a:gdLst>
                <a:gd name="connsiteX0" fmla="*/ 7144 w 9525"/>
                <a:gd name="connsiteY0" fmla="*/ 8096 h 9525"/>
                <a:gd name="connsiteX1" fmla="*/ 9049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8096" y="8096"/>
                    <a:pt x="8096" y="7144"/>
                    <a:pt x="9049" y="7144"/>
                  </a:cubicBezTo>
                  <a:cubicBezTo>
                    <a:pt x="8096" y="7144"/>
                    <a:pt x="7144" y="7144"/>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926" name="Freeform: Shape 925">
              <a:extLst>
                <a:ext uri="{FF2B5EF4-FFF2-40B4-BE49-F238E27FC236}">
                  <a16:creationId xmlns:a16="http://schemas.microsoft.com/office/drawing/2014/main" xmlns="" id="{B3F1D940-2C39-4C09-9DF8-EC54F6C120D5}"/>
                </a:ext>
              </a:extLst>
            </p:cNvPr>
            <p:cNvSpPr/>
            <p:nvPr/>
          </p:nvSpPr>
          <p:spPr>
            <a:xfrm>
              <a:off x="7093744" y="1235868"/>
              <a:ext cx="9525" cy="9525"/>
            </a:xfrm>
            <a:custGeom>
              <a:avLst/>
              <a:gdLst>
                <a:gd name="connsiteX0" fmla="*/ 9049 w 9525"/>
                <a:gd name="connsiteY0" fmla="*/ 7144 h 9525"/>
                <a:gd name="connsiteX1" fmla="*/ 7144 w 9525"/>
                <a:gd name="connsiteY1" fmla="*/ 7144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8096" y="7144"/>
                    <a:pt x="8096" y="7144"/>
                    <a:pt x="7144" y="7144"/>
                  </a:cubicBezTo>
                  <a:cubicBezTo>
                    <a:pt x="7144" y="7144"/>
                    <a:pt x="8096" y="7144"/>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927" name="Freeform: Shape 926">
              <a:extLst>
                <a:ext uri="{FF2B5EF4-FFF2-40B4-BE49-F238E27FC236}">
                  <a16:creationId xmlns:a16="http://schemas.microsoft.com/office/drawing/2014/main" xmlns="" id="{303D3558-D6BD-441F-8608-A7B08636AF3C}"/>
                </a:ext>
              </a:extLst>
            </p:cNvPr>
            <p:cNvSpPr/>
            <p:nvPr/>
          </p:nvSpPr>
          <p:spPr>
            <a:xfrm>
              <a:off x="7404259" y="1240356"/>
              <a:ext cx="9525" cy="9525"/>
            </a:xfrm>
            <a:custGeom>
              <a:avLst/>
              <a:gdLst>
                <a:gd name="connsiteX0" fmla="*/ 10954 w 9525"/>
                <a:gd name="connsiteY0" fmla="*/ 7419 h 9525"/>
                <a:gd name="connsiteX1" fmla="*/ 10954 w 9525"/>
                <a:gd name="connsiteY1" fmla="*/ 7419 h 9525"/>
              </a:gdLst>
              <a:ahLst/>
              <a:cxnLst>
                <a:cxn ang="0">
                  <a:pos x="connsiteX0" y="connsiteY0"/>
                </a:cxn>
                <a:cxn ang="0">
                  <a:pos x="connsiteX1" y="connsiteY1"/>
                </a:cxn>
              </a:cxnLst>
              <a:rect l="l" t="t" r="r" b="b"/>
              <a:pathLst>
                <a:path w="9525" h="9525">
                  <a:moveTo>
                    <a:pt x="10954" y="7419"/>
                  </a:moveTo>
                  <a:cubicBezTo>
                    <a:pt x="10954" y="6466"/>
                    <a:pt x="2381" y="8371"/>
                    <a:pt x="10954" y="7419"/>
                  </a:cubicBezTo>
                  <a:close/>
                </a:path>
              </a:pathLst>
            </a:custGeom>
            <a:grpFill/>
            <a:ln w="9525" cap="flat">
              <a:noFill/>
              <a:prstDash val="solid"/>
              <a:miter/>
            </a:ln>
          </p:spPr>
          <p:txBody>
            <a:bodyPr rtlCol="0" anchor="ctr"/>
            <a:lstStyle/>
            <a:p>
              <a:endParaRPr lang="en-US">
                <a:solidFill>
                  <a:prstClr val="black"/>
                </a:solidFill>
              </a:endParaRPr>
            </a:p>
          </p:txBody>
        </p:sp>
        <p:sp>
          <p:nvSpPr>
            <p:cNvPr id="928" name="Freeform: Shape 927">
              <a:extLst>
                <a:ext uri="{FF2B5EF4-FFF2-40B4-BE49-F238E27FC236}">
                  <a16:creationId xmlns:a16="http://schemas.microsoft.com/office/drawing/2014/main" xmlns="" id="{7BD3A956-A5F9-4256-8546-E41BF6E8FB5B}"/>
                </a:ext>
              </a:extLst>
            </p:cNvPr>
            <p:cNvSpPr/>
            <p:nvPr/>
          </p:nvSpPr>
          <p:spPr>
            <a:xfrm>
              <a:off x="6989921" y="121015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10001"/>
                    <a:pt x="10001"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29" name="Freeform: Shape 928">
              <a:extLst>
                <a:ext uri="{FF2B5EF4-FFF2-40B4-BE49-F238E27FC236}">
                  <a16:creationId xmlns:a16="http://schemas.microsoft.com/office/drawing/2014/main" xmlns="" id="{FB943B8E-85C3-4B6B-BC00-6383AA1356FD}"/>
                </a:ext>
              </a:extLst>
            </p:cNvPr>
            <p:cNvSpPr/>
            <p:nvPr/>
          </p:nvSpPr>
          <p:spPr>
            <a:xfrm>
              <a:off x="7121366" y="1264443"/>
              <a:ext cx="9525" cy="9525"/>
            </a:xfrm>
            <a:custGeom>
              <a:avLst/>
              <a:gdLst>
                <a:gd name="connsiteX0" fmla="*/ 7144 w 9525"/>
                <a:gd name="connsiteY0" fmla="*/ 9049 h 9525"/>
                <a:gd name="connsiteX1" fmla="*/ 9049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8096" y="9049"/>
                    <a:pt x="9049" y="8096"/>
                    <a:pt x="9049" y="7144"/>
                  </a:cubicBezTo>
                  <a:cubicBezTo>
                    <a:pt x="8096" y="8096"/>
                    <a:pt x="7144"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930" name="Freeform: Shape 929">
              <a:extLst>
                <a:ext uri="{FF2B5EF4-FFF2-40B4-BE49-F238E27FC236}">
                  <a16:creationId xmlns:a16="http://schemas.microsoft.com/office/drawing/2014/main" xmlns="" id="{F35C2C72-67C0-4195-A6EE-318B695B685C}"/>
                </a:ext>
              </a:extLst>
            </p:cNvPr>
            <p:cNvSpPr/>
            <p:nvPr/>
          </p:nvSpPr>
          <p:spPr>
            <a:xfrm>
              <a:off x="6995319" y="1196220"/>
              <a:ext cx="9525" cy="19050"/>
            </a:xfrm>
            <a:custGeom>
              <a:avLst/>
              <a:gdLst>
                <a:gd name="connsiteX0" fmla="*/ 8414 w 9525"/>
                <a:gd name="connsiteY0" fmla="*/ 13455 h 19050"/>
                <a:gd name="connsiteX1" fmla="*/ 8414 w 9525"/>
                <a:gd name="connsiteY1" fmla="*/ 13455 h 19050"/>
              </a:gdLst>
              <a:ahLst/>
              <a:cxnLst>
                <a:cxn ang="0">
                  <a:pos x="connsiteX0" y="connsiteY0"/>
                </a:cxn>
                <a:cxn ang="0">
                  <a:pos x="connsiteX1" y="connsiteY1"/>
                </a:cxn>
              </a:cxnLst>
              <a:rect l="l" t="t" r="r" b="b"/>
              <a:pathLst>
                <a:path w="9525" h="19050">
                  <a:moveTo>
                    <a:pt x="8414" y="13455"/>
                  </a:moveTo>
                  <a:cubicBezTo>
                    <a:pt x="8414" y="8692"/>
                    <a:pt x="5556" y="2025"/>
                    <a:pt x="8414" y="13455"/>
                  </a:cubicBezTo>
                  <a:close/>
                </a:path>
              </a:pathLst>
            </a:custGeom>
            <a:grpFill/>
            <a:ln w="9525" cap="flat">
              <a:noFill/>
              <a:prstDash val="solid"/>
              <a:miter/>
            </a:ln>
          </p:spPr>
          <p:txBody>
            <a:bodyPr rtlCol="0" anchor="ctr"/>
            <a:lstStyle/>
            <a:p>
              <a:endParaRPr lang="en-US">
                <a:solidFill>
                  <a:prstClr val="black"/>
                </a:solidFill>
              </a:endParaRPr>
            </a:p>
          </p:txBody>
        </p:sp>
        <p:sp>
          <p:nvSpPr>
            <p:cNvPr id="931" name="Freeform: Shape 930">
              <a:extLst>
                <a:ext uri="{FF2B5EF4-FFF2-40B4-BE49-F238E27FC236}">
                  <a16:creationId xmlns:a16="http://schemas.microsoft.com/office/drawing/2014/main" xmlns="" id="{35A576C3-7409-4F61-94AB-6E6169C52B71}"/>
                </a:ext>
              </a:extLst>
            </p:cNvPr>
            <p:cNvSpPr/>
            <p:nvPr/>
          </p:nvSpPr>
          <p:spPr>
            <a:xfrm>
              <a:off x="6992779" y="119681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932" name="Freeform: Shape 931">
              <a:extLst>
                <a:ext uri="{FF2B5EF4-FFF2-40B4-BE49-F238E27FC236}">
                  <a16:creationId xmlns:a16="http://schemas.microsoft.com/office/drawing/2014/main" xmlns="" id="{5CDD4FBB-2FBD-4886-B48B-0B7D370F49B6}"/>
                </a:ext>
              </a:extLst>
            </p:cNvPr>
            <p:cNvSpPr/>
            <p:nvPr/>
          </p:nvSpPr>
          <p:spPr>
            <a:xfrm>
              <a:off x="6894395" y="959638"/>
              <a:ext cx="847725" cy="400050"/>
            </a:xfrm>
            <a:custGeom>
              <a:avLst/>
              <a:gdLst>
                <a:gd name="connsiteX0" fmla="*/ 561775 w 847725"/>
                <a:gd name="connsiteY0" fmla="*/ 299566 h 400050"/>
                <a:gd name="connsiteX1" fmla="*/ 596065 w 847725"/>
                <a:gd name="connsiteY1" fmla="*/ 285279 h 400050"/>
                <a:gd name="connsiteX2" fmla="*/ 597017 w 847725"/>
                <a:gd name="connsiteY2" fmla="*/ 274801 h 400050"/>
                <a:gd name="connsiteX3" fmla="*/ 620830 w 847725"/>
                <a:gd name="connsiteY3" fmla="*/ 287184 h 400050"/>
                <a:gd name="connsiteX4" fmla="*/ 660835 w 847725"/>
                <a:gd name="connsiteY4" fmla="*/ 259561 h 400050"/>
                <a:gd name="connsiteX5" fmla="*/ 650357 w 847725"/>
                <a:gd name="connsiteY5" fmla="*/ 248131 h 400050"/>
                <a:gd name="connsiteX6" fmla="*/ 729415 w 847725"/>
                <a:gd name="connsiteY6" fmla="*/ 214794 h 400050"/>
                <a:gd name="connsiteX7" fmla="*/ 824665 w 847725"/>
                <a:gd name="connsiteY7" fmla="*/ 19531 h 400050"/>
                <a:gd name="connsiteX8" fmla="*/ 844667 w 847725"/>
                <a:gd name="connsiteY8" fmla="*/ 35724 h 400050"/>
                <a:gd name="connsiteX9" fmla="*/ 804662 w 847725"/>
                <a:gd name="connsiteY9" fmla="*/ 166216 h 400050"/>
                <a:gd name="connsiteX10" fmla="*/ 797042 w 847725"/>
                <a:gd name="connsiteY10" fmla="*/ 143356 h 400050"/>
                <a:gd name="connsiteX11" fmla="*/ 789422 w 847725"/>
                <a:gd name="connsiteY11" fmla="*/ 174789 h 400050"/>
                <a:gd name="connsiteX12" fmla="*/ 802757 w 847725"/>
                <a:gd name="connsiteY12" fmla="*/ 169074 h 400050"/>
                <a:gd name="connsiteX13" fmla="*/ 751322 w 847725"/>
                <a:gd name="connsiteY13" fmla="*/ 248131 h 400050"/>
                <a:gd name="connsiteX14" fmla="*/ 742750 w 847725"/>
                <a:gd name="connsiteY14" fmla="*/ 237654 h 400050"/>
                <a:gd name="connsiteX15" fmla="*/ 709412 w 847725"/>
                <a:gd name="connsiteY15" fmla="*/ 289089 h 400050"/>
                <a:gd name="connsiteX16" fmla="*/ 703697 w 847725"/>
                <a:gd name="connsiteY16" fmla="*/ 265276 h 400050"/>
                <a:gd name="connsiteX17" fmla="*/ 702745 w 847725"/>
                <a:gd name="connsiteY17" fmla="*/ 270991 h 400050"/>
                <a:gd name="connsiteX18" fmla="*/ 565585 w 847725"/>
                <a:gd name="connsiteY18" fmla="*/ 369099 h 400050"/>
                <a:gd name="connsiteX19" fmla="*/ 552250 w 847725"/>
                <a:gd name="connsiteY19" fmla="*/ 380529 h 400050"/>
                <a:gd name="connsiteX20" fmla="*/ 574157 w 847725"/>
                <a:gd name="connsiteY20" fmla="*/ 379576 h 400050"/>
                <a:gd name="connsiteX21" fmla="*/ 614162 w 847725"/>
                <a:gd name="connsiteY21" fmla="*/ 344334 h 400050"/>
                <a:gd name="connsiteX22" fmla="*/ 635117 w 847725"/>
                <a:gd name="connsiteY22" fmla="*/ 339571 h 400050"/>
                <a:gd name="connsiteX23" fmla="*/ 629402 w 847725"/>
                <a:gd name="connsiteY23" fmla="*/ 354811 h 400050"/>
                <a:gd name="connsiteX24" fmla="*/ 607495 w 847725"/>
                <a:gd name="connsiteY24" fmla="*/ 358621 h 400050"/>
                <a:gd name="connsiteX25" fmla="*/ 620830 w 847725"/>
                <a:gd name="connsiteY25" fmla="*/ 363384 h 400050"/>
                <a:gd name="connsiteX26" fmla="*/ 500815 w 847725"/>
                <a:gd name="connsiteY26" fmla="*/ 386244 h 400050"/>
                <a:gd name="connsiteX27" fmla="*/ 495100 w 847725"/>
                <a:gd name="connsiteY27" fmla="*/ 380529 h 400050"/>
                <a:gd name="connsiteX28" fmla="*/ 540820 w 847725"/>
                <a:gd name="connsiteY28" fmla="*/ 364336 h 400050"/>
                <a:gd name="connsiteX29" fmla="*/ 544630 w 847725"/>
                <a:gd name="connsiteY29" fmla="*/ 362431 h 400050"/>
                <a:gd name="connsiteX30" fmla="*/ 463667 w 847725"/>
                <a:gd name="connsiteY30" fmla="*/ 363384 h 400050"/>
                <a:gd name="connsiteX31" fmla="*/ 457952 w 847725"/>
                <a:gd name="connsiteY31" fmla="*/ 348144 h 400050"/>
                <a:gd name="connsiteX32" fmla="*/ 418900 w 847725"/>
                <a:gd name="connsiteY32" fmla="*/ 379576 h 400050"/>
                <a:gd name="connsiteX33" fmla="*/ 457952 w 847725"/>
                <a:gd name="connsiteY33" fmla="*/ 371956 h 400050"/>
                <a:gd name="connsiteX34" fmla="*/ 454142 w 847725"/>
                <a:gd name="connsiteY34" fmla="*/ 388149 h 400050"/>
                <a:gd name="connsiteX35" fmla="*/ 293170 w 847725"/>
                <a:gd name="connsiteY35" fmla="*/ 388149 h 400050"/>
                <a:gd name="connsiteX36" fmla="*/ 335080 w 847725"/>
                <a:gd name="connsiteY36" fmla="*/ 377671 h 400050"/>
                <a:gd name="connsiteX37" fmla="*/ 324602 w 847725"/>
                <a:gd name="connsiteY37" fmla="*/ 393864 h 400050"/>
                <a:gd name="connsiteX38" fmla="*/ 347462 w 847725"/>
                <a:gd name="connsiteY38" fmla="*/ 394816 h 400050"/>
                <a:gd name="connsiteX39" fmla="*/ 346510 w 847725"/>
                <a:gd name="connsiteY39" fmla="*/ 354811 h 400050"/>
                <a:gd name="connsiteX40" fmla="*/ 280787 w 847725"/>
                <a:gd name="connsiteY40" fmla="*/ 376719 h 400050"/>
                <a:gd name="connsiteX41" fmla="*/ 299837 w 847725"/>
                <a:gd name="connsiteY41" fmla="*/ 359574 h 400050"/>
                <a:gd name="connsiteX42" fmla="*/ 306505 w 847725"/>
                <a:gd name="connsiteY42" fmla="*/ 367194 h 400050"/>
                <a:gd name="connsiteX43" fmla="*/ 295075 w 847725"/>
                <a:gd name="connsiteY43" fmla="*/ 384339 h 400050"/>
                <a:gd name="connsiteX44" fmla="*/ 252212 w 847725"/>
                <a:gd name="connsiteY44" fmla="*/ 385291 h 400050"/>
                <a:gd name="connsiteX45" fmla="*/ 247449 w 847725"/>
                <a:gd name="connsiteY45" fmla="*/ 383386 h 400050"/>
                <a:gd name="connsiteX46" fmla="*/ 271262 w 847725"/>
                <a:gd name="connsiteY46" fmla="*/ 373861 h 400050"/>
                <a:gd name="connsiteX47" fmla="*/ 248402 w 847725"/>
                <a:gd name="connsiteY47" fmla="*/ 375766 h 400050"/>
                <a:gd name="connsiteX48" fmla="*/ 266500 w 847725"/>
                <a:gd name="connsiteY48" fmla="*/ 365289 h 400050"/>
                <a:gd name="connsiteX49" fmla="*/ 278882 w 847725"/>
                <a:gd name="connsiteY49" fmla="*/ 363384 h 400050"/>
                <a:gd name="connsiteX50" fmla="*/ 202682 w 847725"/>
                <a:gd name="connsiteY50" fmla="*/ 371004 h 400050"/>
                <a:gd name="connsiteX51" fmla="*/ 236972 w 847725"/>
                <a:gd name="connsiteY51" fmla="*/ 375766 h 400050"/>
                <a:gd name="connsiteX52" fmla="*/ 223637 w 847725"/>
                <a:gd name="connsiteY52" fmla="*/ 367194 h 400050"/>
                <a:gd name="connsiteX53" fmla="*/ 240782 w 847725"/>
                <a:gd name="connsiteY53" fmla="*/ 350049 h 400050"/>
                <a:gd name="connsiteX54" fmla="*/ 235067 w 847725"/>
                <a:gd name="connsiteY54" fmla="*/ 359574 h 400050"/>
                <a:gd name="connsiteX55" fmla="*/ 190299 w 847725"/>
                <a:gd name="connsiteY55" fmla="*/ 372909 h 400050"/>
                <a:gd name="connsiteX56" fmla="*/ 160772 w 847725"/>
                <a:gd name="connsiteY56" fmla="*/ 342429 h 400050"/>
                <a:gd name="connsiteX57" fmla="*/ 199824 w 847725"/>
                <a:gd name="connsiteY57" fmla="*/ 354811 h 400050"/>
                <a:gd name="connsiteX58" fmla="*/ 144580 w 847725"/>
                <a:gd name="connsiteY58" fmla="*/ 345286 h 400050"/>
                <a:gd name="connsiteX59" fmla="*/ 117910 w 847725"/>
                <a:gd name="connsiteY59" fmla="*/ 335761 h 400050"/>
                <a:gd name="connsiteX60" fmla="*/ 145532 w 847725"/>
                <a:gd name="connsiteY60" fmla="*/ 331951 h 400050"/>
                <a:gd name="connsiteX61" fmla="*/ 78857 w 847725"/>
                <a:gd name="connsiteY61" fmla="*/ 310044 h 400050"/>
                <a:gd name="connsiteX62" fmla="*/ 24565 w 847725"/>
                <a:gd name="connsiteY62" fmla="*/ 230034 h 400050"/>
                <a:gd name="connsiteX63" fmla="*/ 40757 w 847725"/>
                <a:gd name="connsiteY63" fmla="*/ 258609 h 400050"/>
                <a:gd name="connsiteX64" fmla="*/ 55045 w 847725"/>
                <a:gd name="connsiteY64" fmla="*/ 250989 h 400050"/>
                <a:gd name="connsiteX65" fmla="*/ 37899 w 847725"/>
                <a:gd name="connsiteY65" fmla="*/ 239559 h 400050"/>
                <a:gd name="connsiteX66" fmla="*/ 12182 w 847725"/>
                <a:gd name="connsiteY66" fmla="*/ 234796 h 400050"/>
                <a:gd name="connsiteX67" fmla="*/ 38852 w 847725"/>
                <a:gd name="connsiteY67" fmla="*/ 215746 h 400050"/>
                <a:gd name="connsiteX68" fmla="*/ 13135 w 847725"/>
                <a:gd name="connsiteY68" fmla="*/ 194791 h 400050"/>
                <a:gd name="connsiteX69" fmla="*/ 20755 w 847725"/>
                <a:gd name="connsiteY69" fmla="*/ 214794 h 400050"/>
                <a:gd name="connsiteX70" fmla="*/ 21707 w 847725"/>
                <a:gd name="connsiteY70" fmla="*/ 211936 h 400050"/>
                <a:gd name="connsiteX71" fmla="*/ 16945 w 847725"/>
                <a:gd name="connsiteY71" fmla="*/ 150976 h 400050"/>
                <a:gd name="connsiteX72" fmla="*/ 20755 w 847725"/>
                <a:gd name="connsiteY72" fmla="*/ 146214 h 400050"/>
                <a:gd name="connsiteX73" fmla="*/ 40757 w 847725"/>
                <a:gd name="connsiteY73" fmla="*/ 154786 h 400050"/>
                <a:gd name="connsiteX74" fmla="*/ 72190 w 847725"/>
                <a:gd name="connsiteY74" fmla="*/ 194791 h 400050"/>
                <a:gd name="connsiteX75" fmla="*/ 82667 w 847725"/>
                <a:gd name="connsiteY75" fmla="*/ 199554 h 400050"/>
                <a:gd name="connsiteX76" fmla="*/ 62665 w 847725"/>
                <a:gd name="connsiteY76" fmla="*/ 159549 h 400050"/>
                <a:gd name="connsiteX77" fmla="*/ 54092 w 847725"/>
                <a:gd name="connsiteY77" fmla="*/ 146214 h 400050"/>
                <a:gd name="connsiteX78" fmla="*/ 53140 w 847725"/>
                <a:gd name="connsiteY78" fmla="*/ 134784 h 400050"/>
                <a:gd name="connsiteX79" fmla="*/ 67427 w 847725"/>
                <a:gd name="connsiteY79" fmla="*/ 141451 h 400050"/>
                <a:gd name="connsiteX80" fmla="*/ 103622 w 847725"/>
                <a:gd name="connsiteY80" fmla="*/ 199554 h 400050"/>
                <a:gd name="connsiteX81" fmla="*/ 141722 w 847725"/>
                <a:gd name="connsiteY81" fmla="*/ 215746 h 400050"/>
                <a:gd name="connsiteX82" fmla="*/ 130292 w 847725"/>
                <a:gd name="connsiteY82" fmla="*/ 234796 h 400050"/>
                <a:gd name="connsiteX83" fmla="*/ 178870 w 847725"/>
                <a:gd name="connsiteY83" fmla="*/ 243369 h 400050"/>
                <a:gd name="connsiteX84" fmla="*/ 162677 w 847725"/>
                <a:gd name="connsiteY84" fmla="*/ 257656 h 400050"/>
                <a:gd name="connsiteX85" fmla="*/ 157915 w 847725"/>
                <a:gd name="connsiteY85" fmla="*/ 259561 h 400050"/>
                <a:gd name="connsiteX86" fmla="*/ 282692 w 847725"/>
                <a:gd name="connsiteY86" fmla="*/ 294804 h 400050"/>
                <a:gd name="connsiteX87" fmla="*/ 291265 w 847725"/>
                <a:gd name="connsiteY87" fmla="*/ 290994 h 400050"/>
                <a:gd name="connsiteX88" fmla="*/ 306505 w 847725"/>
                <a:gd name="connsiteY88" fmla="*/ 269086 h 400050"/>
                <a:gd name="connsiteX89" fmla="*/ 299837 w 847725"/>
                <a:gd name="connsiteY89" fmla="*/ 271944 h 400050"/>
                <a:gd name="connsiteX90" fmla="*/ 312220 w 847725"/>
                <a:gd name="connsiteY90" fmla="*/ 287184 h 400050"/>
                <a:gd name="connsiteX91" fmla="*/ 294122 w 847725"/>
                <a:gd name="connsiteY91" fmla="*/ 310996 h 400050"/>
                <a:gd name="connsiteX92" fmla="*/ 312220 w 847725"/>
                <a:gd name="connsiteY92" fmla="*/ 306234 h 400050"/>
                <a:gd name="connsiteX93" fmla="*/ 335080 w 847725"/>
                <a:gd name="connsiteY93" fmla="*/ 286231 h 400050"/>
                <a:gd name="connsiteX94" fmla="*/ 312220 w 847725"/>
                <a:gd name="connsiteY94" fmla="*/ 284326 h 400050"/>
                <a:gd name="connsiteX95" fmla="*/ 398897 w 847725"/>
                <a:gd name="connsiteY95" fmla="*/ 270991 h 400050"/>
                <a:gd name="connsiteX96" fmla="*/ 395087 w 847725"/>
                <a:gd name="connsiteY96" fmla="*/ 280516 h 400050"/>
                <a:gd name="connsiteX97" fmla="*/ 452237 w 847725"/>
                <a:gd name="connsiteY97" fmla="*/ 279564 h 400050"/>
                <a:gd name="connsiteX98" fmla="*/ 464620 w 847725"/>
                <a:gd name="connsiteY98" fmla="*/ 253846 h 400050"/>
                <a:gd name="connsiteX99" fmla="*/ 468430 w 847725"/>
                <a:gd name="connsiteY99" fmla="*/ 251941 h 400050"/>
                <a:gd name="connsiteX100" fmla="*/ 457952 w 847725"/>
                <a:gd name="connsiteY100" fmla="*/ 270991 h 400050"/>
                <a:gd name="connsiteX101" fmla="*/ 459857 w 847725"/>
                <a:gd name="connsiteY101" fmla="*/ 283374 h 400050"/>
                <a:gd name="connsiteX102" fmla="*/ 483670 w 847725"/>
                <a:gd name="connsiteY102" fmla="*/ 245274 h 400050"/>
                <a:gd name="connsiteX103" fmla="*/ 510340 w 847725"/>
                <a:gd name="connsiteY103" fmla="*/ 304329 h 400050"/>
                <a:gd name="connsiteX104" fmla="*/ 509387 w 847725"/>
                <a:gd name="connsiteY104" fmla="*/ 294804 h 400050"/>
                <a:gd name="connsiteX105" fmla="*/ 500815 w 847725"/>
                <a:gd name="connsiteY105" fmla="*/ 310044 h 400050"/>
                <a:gd name="connsiteX106" fmla="*/ 561775 w 847725"/>
                <a:gd name="connsiteY106" fmla="*/ 299566 h 400050"/>
                <a:gd name="connsiteX107" fmla="*/ 816092 w 847725"/>
                <a:gd name="connsiteY107" fmla="*/ 28104 h 400050"/>
                <a:gd name="connsiteX108" fmla="*/ 817997 w 847725"/>
                <a:gd name="connsiteY108" fmla="*/ 30009 h 400050"/>
                <a:gd name="connsiteX109" fmla="*/ 816092 w 847725"/>
                <a:gd name="connsiteY109" fmla="*/ 28104 h 400050"/>
                <a:gd name="connsiteX110" fmla="*/ 383657 w 847725"/>
                <a:gd name="connsiteY110" fmla="*/ 334809 h 400050"/>
                <a:gd name="connsiteX111" fmla="*/ 438902 w 847725"/>
                <a:gd name="connsiteY111" fmla="*/ 304329 h 400050"/>
                <a:gd name="connsiteX112" fmla="*/ 383657 w 847725"/>
                <a:gd name="connsiteY112" fmla="*/ 334809 h 400050"/>
                <a:gd name="connsiteX113" fmla="*/ 377942 w 847725"/>
                <a:gd name="connsiteY113" fmla="*/ 313854 h 400050"/>
                <a:gd name="connsiteX114" fmla="*/ 377942 w 847725"/>
                <a:gd name="connsiteY114" fmla="*/ 313854 h 400050"/>
                <a:gd name="connsiteX115" fmla="*/ 374132 w 847725"/>
                <a:gd name="connsiteY115" fmla="*/ 320521 h 400050"/>
                <a:gd name="connsiteX116" fmla="*/ 375085 w 847725"/>
                <a:gd name="connsiteY116" fmla="*/ 321474 h 400050"/>
                <a:gd name="connsiteX117" fmla="*/ 374132 w 847725"/>
                <a:gd name="connsiteY117" fmla="*/ 320521 h 400050"/>
                <a:gd name="connsiteX118" fmla="*/ 491290 w 847725"/>
                <a:gd name="connsiteY118" fmla="*/ 306234 h 400050"/>
                <a:gd name="connsiteX119" fmla="*/ 491290 w 847725"/>
                <a:gd name="connsiteY119" fmla="*/ 306234 h 400050"/>
                <a:gd name="connsiteX120" fmla="*/ 481765 w 847725"/>
                <a:gd name="connsiteY120" fmla="*/ 301471 h 400050"/>
                <a:gd name="connsiteX121" fmla="*/ 481765 w 847725"/>
                <a:gd name="connsiteY121" fmla="*/ 301471 h 400050"/>
                <a:gd name="connsiteX122" fmla="*/ 452237 w 847725"/>
                <a:gd name="connsiteY122" fmla="*/ 290041 h 400050"/>
                <a:gd name="connsiteX123" fmla="*/ 452237 w 847725"/>
                <a:gd name="connsiteY123" fmla="*/ 290041 h 400050"/>
                <a:gd name="connsiteX124" fmla="*/ 77905 w 847725"/>
                <a:gd name="connsiteY124" fmla="*/ 215746 h 400050"/>
                <a:gd name="connsiteX125" fmla="*/ 77905 w 847725"/>
                <a:gd name="connsiteY125" fmla="*/ 215746 h 400050"/>
                <a:gd name="connsiteX126" fmla="*/ 121720 w 847725"/>
                <a:gd name="connsiteY126" fmla="*/ 272896 h 400050"/>
                <a:gd name="connsiteX127" fmla="*/ 156010 w 847725"/>
                <a:gd name="connsiteY127" fmla="*/ 259561 h 400050"/>
                <a:gd name="connsiteX128" fmla="*/ 161724 w 847725"/>
                <a:gd name="connsiteY128" fmla="*/ 261466 h 400050"/>
                <a:gd name="connsiteX129" fmla="*/ 135055 w 847725"/>
                <a:gd name="connsiteY129" fmla="*/ 268134 h 400050"/>
                <a:gd name="connsiteX130" fmla="*/ 119815 w 847725"/>
                <a:gd name="connsiteY130" fmla="*/ 229081 h 400050"/>
                <a:gd name="connsiteX131" fmla="*/ 96002 w 847725"/>
                <a:gd name="connsiteY131" fmla="*/ 244321 h 400050"/>
                <a:gd name="connsiteX132" fmla="*/ 121720 w 847725"/>
                <a:gd name="connsiteY132" fmla="*/ 272896 h 400050"/>
                <a:gd name="connsiteX133" fmla="*/ 296980 w 847725"/>
                <a:gd name="connsiteY133" fmla="*/ 333856 h 400050"/>
                <a:gd name="connsiteX134" fmla="*/ 253165 w 847725"/>
                <a:gd name="connsiteY134" fmla="*/ 309091 h 400050"/>
                <a:gd name="connsiteX135" fmla="*/ 253165 w 847725"/>
                <a:gd name="connsiteY135" fmla="*/ 294804 h 400050"/>
                <a:gd name="connsiteX136" fmla="*/ 275072 w 847725"/>
                <a:gd name="connsiteY136" fmla="*/ 299566 h 400050"/>
                <a:gd name="connsiteX137" fmla="*/ 267452 w 847725"/>
                <a:gd name="connsiteY137" fmla="*/ 269086 h 400050"/>
                <a:gd name="connsiteX138" fmla="*/ 249355 w 847725"/>
                <a:gd name="connsiteY138" fmla="*/ 273849 h 400050"/>
                <a:gd name="connsiteX139" fmla="*/ 261737 w 847725"/>
                <a:gd name="connsiteY139" fmla="*/ 286231 h 400050"/>
                <a:gd name="connsiteX140" fmla="*/ 206492 w 847725"/>
                <a:gd name="connsiteY140" fmla="*/ 294804 h 400050"/>
                <a:gd name="connsiteX141" fmla="*/ 210302 w 847725"/>
                <a:gd name="connsiteY141" fmla="*/ 283374 h 400050"/>
                <a:gd name="connsiteX142" fmla="*/ 156010 w 847725"/>
                <a:gd name="connsiteY142" fmla="*/ 292899 h 400050"/>
                <a:gd name="connsiteX143" fmla="*/ 221732 w 847725"/>
                <a:gd name="connsiteY143" fmla="*/ 306234 h 400050"/>
                <a:gd name="connsiteX144" fmla="*/ 218874 w 847725"/>
                <a:gd name="connsiteY144" fmla="*/ 326236 h 400050"/>
                <a:gd name="connsiteX145" fmla="*/ 252212 w 847725"/>
                <a:gd name="connsiteY145" fmla="*/ 335761 h 400050"/>
                <a:gd name="connsiteX146" fmla="*/ 296980 w 847725"/>
                <a:gd name="connsiteY146" fmla="*/ 333856 h 400050"/>
                <a:gd name="connsiteX147" fmla="*/ 319840 w 847725"/>
                <a:gd name="connsiteY147" fmla="*/ 329094 h 400050"/>
                <a:gd name="connsiteX148" fmla="*/ 367465 w 847725"/>
                <a:gd name="connsiteY148" fmla="*/ 319569 h 400050"/>
                <a:gd name="connsiteX149" fmla="*/ 373180 w 847725"/>
                <a:gd name="connsiteY149" fmla="*/ 310044 h 400050"/>
                <a:gd name="connsiteX150" fmla="*/ 375085 w 847725"/>
                <a:gd name="connsiteY150" fmla="*/ 302424 h 400050"/>
                <a:gd name="connsiteX151" fmla="*/ 319840 w 847725"/>
                <a:gd name="connsiteY151" fmla="*/ 329094 h 400050"/>
                <a:gd name="connsiteX152" fmla="*/ 475097 w 847725"/>
                <a:gd name="connsiteY152" fmla="*/ 361479 h 400050"/>
                <a:gd name="connsiteX153" fmla="*/ 475097 w 847725"/>
                <a:gd name="connsiteY153" fmla="*/ 361479 h 400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Lst>
              <a:rect l="l" t="t" r="r" b="b"/>
              <a:pathLst>
                <a:path w="847725" h="400050">
                  <a:moveTo>
                    <a:pt x="561775" y="299566"/>
                  </a:moveTo>
                  <a:cubicBezTo>
                    <a:pt x="565585" y="298614"/>
                    <a:pt x="597970" y="282421"/>
                    <a:pt x="596065" y="285279"/>
                  </a:cubicBezTo>
                  <a:cubicBezTo>
                    <a:pt x="588445" y="289089"/>
                    <a:pt x="589397" y="285279"/>
                    <a:pt x="597017" y="274801"/>
                  </a:cubicBezTo>
                  <a:cubicBezTo>
                    <a:pt x="591302" y="271944"/>
                    <a:pt x="614162" y="290994"/>
                    <a:pt x="620830" y="287184"/>
                  </a:cubicBezTo>
                  <a:cubicBezTo>
                    <a:pt x="597017" y="270991"/>
                    <a:pt x="668455" y="253846"/>
                    <a:pt x="660835" y="259561"/>
                  </a:cubicBezTo>
                  <a:cubicBezTo>
                    <a:pt x="656072" y="238606"/>
                    <a:pt x="669407" y="251941"/>
                    <a:pt x="650357" y="248131"/>
                  </a:cubicBezTo>
                  <a:cubicBezTo>
                    <a:pt x="694172" y="254799"/>
                    <a:pt x="717032" y="182409"/>
                    <a:pt x="729415" y="214794"/>
                  </a:cubicBezTo>
                  <a:cubicBezTo>
                    <a:pt x="677980" y="230034"/>
                    <a:pt x="888482" y="-54764"/>
                    <a:pt x="824665" y="19531"/>
                  </a:cubicBezTo>
                  <a:cubicBezTo>
                    <a:pt x="832285" y="27151"/>
                    <a:pt x="840857" y="60489"/>
                    <a:pt x="844667" y="35724"/>
                  </a:cubicBezTo>
                  <a:cubicBezTo>
                    <a:pt x="860860" y="67156"/>
                    <a:pt x="813235" y="126211"/>
                    <a:pt x="804662" y="166216"/>
                  </a:cubicBezTo>
                  <a:cubicBezTo>
                    <a:pt x="804662" y="166216"/>
                    <a:pt x="797995" y="144309"/>
                    <a:pt x="797042" y="143356"/>
                  </a:cubicBezTo>
                  <a:cubicBezTo>
                    <a:pt x="789422" y="150976"/>
                    <a:pt x="794185" y="164311"/>
                    <a:pt x="789422" y="174789"/>
                  </a:cubicBezTo>
                  <a:cubicBezTo>
                    <a:pt x="794185" y="173836"/>
                    <a:pt x="799900" y="167169"/>
                    <a:pt x="802757" y="169074"/>
                  </a:cubicBezTo>
                  <a:cubicBezTo>
                    <a:pt x="790375" y="187171"/>
                    <a:pt x="748465" y="220509"/>
                    <a:pt x="751322" y="248131"/>
                  </a:cubicBezTo>
                  <a:cubicBezTo>
                    <a:pt x="756085" y="249084"/>
                    <a:pt x="741797" y="240511"/>
                    <a:pt x="742750" y="237654"/>
                  </a:cubicBezTo>
                  <a:cubicBezTo>
                    <a:pt x="744655" y="235749"/>
                    <a:pt x="709412" y="289089"/>
                    <a:pt x="709412" y="289089"/>
                  </a:cubicBezTo>
                  <a:cubicBezTo>
                    <a:pt x="698935" y="288136"/>
                    <a:pt x="717032" y="255751"/>
                    <a:pt x="703697" y="265276"/>
                  </a:cubicBezTo>
                  <a:cubicBezTo>
                    <a:pt x="700840" y="270991"/>
                    <a:pt x="700840" y="272896"/>
                    <a:pt x="702745" y="270991"/>
                  </a:cubicBezTo>
                  <a:cubicBezTo>
                    <a:pt x="686552" y="321474"/>
                    <a:pt x="582730" y="353859"/>
                    <a:pt x="565585" y="369099"/>
                  </a:cubicBezTo>
                  <a:cubicBezTo>
                    <a:pt x="566537" y="366241"/>
                    <a:pt x="603685" y="331951"/>
                    <a:pt x="552250" y="380529"/>
                  </a:cubicBezTo>
                  <a:cubicBezTo>
                    <a:pt x="579872" y="384339"/>
                    <a:pt x="587492" y="384339"/>
                    <a:pt x="574157" y="379576"/>
                  </a:cubicBezTo>
                  <a:cubicBezTo>
                    <a:pt x="584635" y="370051"/>
                    <a:pt x="597017" y="360526"/>
                    <a:pt x="614162" y="344334"/>
                  </a:cubicBezTo>
                  <a:cubicBezTo>
                    <a:pt x="635117" y="353859"/>
                    <a:pt x="597017" y="359574"/>
                    <a:pt x="635117" y="339571"/>
                  </a:cubicBezTo>
                  <a:cubicBezTo>
                    <a:pt x="621782" y="349096"/>
                    <a:pt x="619877" y="353859"/>
                    <a:pt x="629402" y="354811"/>
                  </a:cubicBezTo>
                  <a:cubicBezTo>
                    <a:pt x="622735" y="362431"/>
                    <a:pt x="615115" y="364336"/>
                    <a:pt x="607495" y="358621"/>
                  </a:cubicBezTo>
                  <a:cubicBezTo>
                    <a:pt x="606542" y="369099"/>
                    <a:pt x="610352" y="370051"/>
                    <a:pt x="620830" y="363384"/>
                  </a:cubicBezTo>
                  <a:cubicBezTo>
                    <a:pt x="597970" y="368146"/>
                    <a:pt x="500815" y="385291"/>
                    <a:pt x="500815" y="386244"/>
                  </a:cubicBezTo>
                  <a:cubicBezTo>
                    <a:pt x="505577" y="379576"/>
                    <a:pt x="503672" y="377671"/>
                    <a:pt x="495100" y="380529"/>
                  </a:cubicBezTo>
                  <a:cubicBezTo>
                    <a:pt x="495100" y="379576"/>
                    <a:pt x="540820" y="368146"/>
                    <a:pt x="540820" y="364336"/>
                  </a:cubicBezTo>
                  <a:cubicBezTo>
                    <a:pt x="540820" y="367194"/>
                    <a:pt x="542725" y="367194"/>
                    <a:pt x="544630" y="362431"/>
                  </a:cubicBezTo>
                  <a:cubicBezTo>
                    <a:pt x="545582" y="357669"/>
                    <a:pt x="457000" y="380529"/>
                    <a:pt x="463667" y="363384"/>
                  </a:cubicBezTo>
                  <a:cubicBezTo>
                    <a:pt x="463667" y="362431"/>
                    <a:pt x="456047" y="374814"/>
                    <a:pt x="457952" y="348144"/>
                  </a:cubicBezTo>
                  <a:cubicBezTo>
                    <a:pt x="436997" y="360526"/>
                    <a:pt x="424615" y="353859"/>
                    <a:pt x="418900" y="379576"/>
                  </a:cubicBezTo>
                  <a:cubicBezTo>
                    <a:pt x="426520" y="367194"/>
                    <a:pt x="457000" y="371956"/>
                    <a:pt x="457952" y="371956"/>
                  </a:cubicBezTo>
                  <a:cubicBezTo>
                    <a:pt x="457000" y="375766"/>
                    <a:pt x="452237" y="388149"/>
                    <a:pt x="454142" y="388149"/>
                  </a:cubicBezTo>
                  <a:cubicBezTo>
                    <a:pt x="408422" y="378624"/>
                    <a:pt x="357940" y="393864"/>
                    <a:pt x="293170" y="388149"/>
                  </a:cubicBezTo>
                  <a:cubicBezTo>
                    <a:pt x="293170" y="388149"/>
                    <a:pt x="329365" y="376719"/>
                    <a:pt x="335080" y="377671"/>
                  </a:cubicBezTo>
                  <a:cubicBezTo>
                    <a:pt x="330317" y="382434"/>
                    <a:pt x="326507" y="387196"/>
                    <a:pt x="324602" y="393864"/>
                  </a:cubicBezTo>
                  <a:cubicBezTo>
                    <a:pt x="334127" y="383386"/>
                    <a:pt x="339842" y="391959"/>
                    <a:pt x="347462" y="394816"/>
                  </a:cubicBezTo>
                  <a:cubicBezTo>
                    <a:pt x="338890" y="381481"/>
                    <a:pt x="345557" y="383386"/>
                    <a:pt x="346510" y="354811"/>
                  </a:cubicBezTo>
                  <a:cubicBezTo>
                    <a:pt x="340795" y="361479"/>
                    <a:pt x="265547" y="349096"/>
                    <a:pt x="280787" y="376719"/>
                  </a:cubicBezTo>
                  <a:cubicBezTo>
                    <a:pt x="283645" y="367194"/>
                    <a:pt x="290312" y="361479"/>
                    <a:pt x="299837" y="359574"/>
                  </a:cubicBezTo>
                  <a:cubicBezTo>
                    <a:pt x="294122" y="365289"/>
                    <a:pt x="296980" y="367194"/>
                    <a:pt x="306505" y="367194"/>
                  </a:cubicBezTo>
                  <a:cubicBezTo>
                    <a:pt x="289360" y="389101"/>
                    <a:pt x="301742" y="364336"/>
                    <a:pt x="295075" y="384339"/>
                  </a:cubicBezTo>
                  <a:cubicBezTo>
                    <a:pt x="298885" y="381481"/>
                    <a:pt x="250307" y="385291"/>
                    <a:pt x="252212" y="385291"/>
                  </a:cubicBezTo>
                  <a:cubicBezTo>
                    <a:pt x="254117" y="381481"/>
                    <a:pt x="252212" y="380529"/>
                    <a:pt x="247449" y="383386"/>
                  </a:cubicBezTo>
                  <a:cubicBezTo>
                    <a:pt x="243640" y="389101"/>
                    <a:pt x="274120" y="371004"/>
                    <a:pt x="271262" y="373861"/>
                  </a:cubicBezTo>
                  <a:cubicBezTo>
                    <a:pt x="261737" y="379576"/>
                    <a:pt x="251260" y="380529"/>
                    <a:pt x="248402" y="375766"/>
                  </a:cubicBezTo>
                  <a:cubicBezTo>
                    <a:pt x="244592" y="368146"/>
                    <a:pt x="263642" y="364336"/>
                    <a:pt x="266500" y="365289"/>
                  </a:cubicBezTo>
                  <a:cubicBezTo>
                    <a:pt x="258880" y="370051"/>
                    <a:pt x="262690" y="369099"/>
                    <a:pt x="278882" y="363384"/>
                  </a:cubicBezTo>
                  <a:cubicBezTo>
                    <a:pt x="261737" y="357669"/>
                    <a:pt x="216970" y="370051"/>
                    <a:pt x="202682" y="371004"/>
                  </a:cubicBezTo>
                  <a:cubicBezTo>
                    <a:pt x="207445" y="357669"/>
                    <a:pt x="232210" y="386244"/>
                    <a:pt x="236972" y="375766"/>
                  </a:cubicBezTo>
                  <a:cubicBezTo>
                    <a:pt x="236020" y="368146"/>
                    <a:pt x="231257" y="365289"/>
                    <a:pt x="223637" y="367194"/>
                  </a:cubicBezTo>
                  <a:cubicBezTo>
                    <a:pt x="236020" y="371004"/>
                    <a:pt x="241735" y="365289"/>
                    <a:pt x="240782" y="350049"/>
                  </a:cubicBezTo>
                  <a:cubicBezTo>
                    <a:pt x="235067" y="351001"/>
                    <a:pt x="233162" y="353859"/>
                    <a:pt x="235067" y="359574"/>
                  </a:cubicBezTo>
                  <a:cubicBezTo>
                    <a:pt x="211255" y="378624"/>
                    <a:pt x="208397" y="359574"/>
                    <a:pt x="190299" y="372909"/>
                  </a:cubicBezTo>
                  <a:cubicBezTo>
                    <a:pt x="180774" y="370051"/>
                    <a:pt x="165535" y="360526"/>
                    <a:pt x="160772" y="342429"/>
                  </a:cubicBezTo>
                  <a:cubicBezTo>
                    <a:pt x="150295" y="332904"/>
                    <a:pt x="188395" y="384339"/>
                    <a:pt x="199824" y="354811"/>
                  </a:cubicBezTo>
                  <a:cubicBezTo>
                    <a:pt x="196967" y="325284"/>
                    <a:pt x="125530" y="341476"/>
                    <a:pt x="144580" y="345286"/>
                  </a:cubicBezTo>
                  <a:cubicBezTo>
                    <a:pt x="148390" y="343381"/>
                    <a:pt x="123624" y="339571"/>
                    <a:pt x="117910" y="335761"/>
                  </a:cubicBezTo>
                  <a:cubicBezTo>
                    <a:pt x="113147" y="334809"/>
                    <a:pt x="148390" y="330999"/>
                    <a:pt x="145532" y="331951"/>
                  </a:cubicBezTo>
                  <a:cubicBezTo>
                    <a:pt x="151247" y="303376"/>
                    <a:pt x="92192" y="306234"/>
                    <a:pt x="78857" y="310044"/>
                  </a:cubicBezTo>
                  <a:cubicBezTo>
                    <a:pt x="75047" y="322426"/>
                    <a:pt x="16945" y="231939"/>
                    <a:pt x="24565" y="230034"/>
                  </a:cubicBezTo>
                  <a:cubicBezTo>
                    <a:pt x="32185" y="253846"/>
                    <a:pt x="32185" y="236701"/>
                    <a:pt x="40757" y="258609"/>
                  </a:cubicBezTo>
                  <a:cubicBezTo>
                    <a:pt x="32185" y="262419"/>
                    <a:pt x="55997" y="245274"/>
                    <a:pt x="55045" y="250989"/>
                  </a:cubicBezTo>
                  <a:cubicBezTo>
                    <a:pt x="47424" y="250036"/>
                    <a:pt x="41710" y="246226"/>
                    <a:pt x="37899" y="239559"/>
                  </a:cubicBezTo>
                  <a:cubicBezTo>
                    <a:pt x="77905" y="241464"/>
                    <a:pt x="13135" y="220509"/>
                    <a:pt x="12182" y="234796"/>
                  </a:cubicBezTo>
                  <a:cubicBezTo>
                    <a:pt x="-9726" y="204316"/>
                    <a:pt x="47424" y="237654"/>
                    <a:pt x="38852" y="215746"/>
                  </a:cubicBezTo>
                  <a:cubicBezTo>
                    <a:pt x="28374" y="210031"/>
                    <a:pt x="26470" y="199554"/>
                    <a:pt x="13135" y="194791"/>
                  </a:cubicBezTo>
                  <a:cubicBezTo>
                    <a:pt x="5515" y="210031"/>
                    <a:pt x="7420" y="216699"/>
                    <a:pt x="20755" y="214794"/>
                  </a:cubicBezTo>
                  <a:cubicBezTo>
                    <a:pt x="15992" y="209079"/>
                    <a:pt x="16945" y="208126"/>
                    <a:pt x="21707" y="211936"/>
                  </a:cubicBezTo>
                  <a:cubicBezTo>
                    <a:pt x="17897" y="204316"/>
                    <a:pt x="23612" y="163359"/>
                    <a:pt x="16945" y="150976"/>
                  </a:cubicBezTo>
                  <a:cubicBezTo>
                    <a:pt x="18849" y="152881"/>
                    <a:pt x="19802" y="151929"/>
                    <a:pt x="20755" y="146214"/>
                  </a:cubicBezTo>
                  <a:cubicBezTo>
                    <a:pt x="29327" y="150024"/>
                    <a:pt x="46472" y="158596"/>
                    <a:pt x="40757" y="154786"/>
                  </a:cubicBezTo>
                  <a:cubicBezTo>
                    <a:pt x="37899" y="150024"/>
                    <a:pt x="71237" y="209079"/>
                    <a:pt x="72190" y="194791"/>
                  </a:cubicBezTo>
                  <a:cubicBezTo>
                    <a:pt x="68380" y="195744"/>
                    <a:pt x="72190" y="197649"/>
                    <a:pt x="82667" y="199554"/>
                  </a:cubicBezTo>
                  <a:cubicBezTo>
                    <a:pt x="79810" y="204316"/>
                    <a:pt x="50282" y="141451"/>
                    <a:pt x="62665" y="159549"/>
                  </a:cubicBezTo>
                  <a:cubicBezTo>
                    <a:pt x="75047" y="156691"/>
                    <a:pt x="53140" y="145261"/>
                    <a:pt x="54092" y="146214"/>
                  </a:cubicBezTo>
                  <a:cubicBezTo>
                    <a:pt x="55045" y="154786"/>
                    <a:pt x="55045" y="150976"/>
                    <a:pt x="53140" y="134784"/>
                  </a:cubicBezTo>
                  <a:cubicBezTo>
                    <a:pt x="75047" y="139546"/>
                    <a:pt x="51235" y="147166"/>
                    <a:pt x="67427" y="141451"/>
                  </a:cubicBezTo>
                  <a:cubicBezTo>
                    <a:pt x="97907" y="150024"/>
                    <a:pt x="96955" y="192886"/>
                    <a:pt x="103622" y="199554"/>
                  </a:cubicBezTo>
                  <a:cubicBezTo>
                    <a:pt x="110290" y="209079"/>
                    <a:pt x="133149" y="184314"/>
                    <a:pt x="141722" y="215746"/>
                  </a:cubicBezTo>
                  <a:cubicBezTo>
                    <a:pt x="136007" y="206221"/>
                    <a:pt x="130292" y="230986"/>
                    <a:pt x="130292" y="234796"/>
                  </a:cubicBezTo>
                  <a:cubicBezTo>
                    <a:pt x="130292" y="234796"/>
                    <a:pt x="167440" y="250989"/>
                    <a:pt x="178870" y="243369"/>
                  </a:cubicBezTo>
                  <a:cubicBezTo>
                    <a:pt x="176965" y="252894"/>
                    <a:pt x="172202" y="257656"/>
                    <a:pt x="162677" y="257656"/>
                  </a:cubicBezTo>
                  <a:cubicBezTo>
                    <a:pt x="166487" y="247179"/>
                    <a:pt x="164582" y="247179"/>
                    <a:pt x="157915" y="259561"/>
                  </a:cubicBezTo>
                  <a:cubicBezTo>
                    <a:pt x="188395" y="270039"/>
                    <a:pt x="280787" y="238606"/>
                    <a:pt x="282692" y="294804"/>
                  </a:cubicBezTo>
                  <a:cubicBezTo>
                    <a:pt x="284597" y="290041"/>
                    <a:pt x="287455" y="289089"/>
                    <a:pt x="291265" y="290994"/>
                  </a:cubicBezTo>
                  <a:cubicBezTo>
                    <a:pt x="281740" y="283374"/>
                    <a:pt x="296980" y="268134"/>
                    <a:pt x="306505" y="269086"/>
                  </a:cubicBezTo>
                  <a:cubicBezTo>
                    <a:pt x="307457" y="275754"/>
                    <a:pt x="305552" y="276706"/>
                    <a:pt x="299837" y="271944"/>
                  </a:cubicBezTo>
                  <a:cubicBezTo>
                    <a:pt x="300790" y="288136"/>
                    <a:pt x="302695" y="286231"/>
                    <a:pt x="312220" y="287184"/>
                  </a:cubicBezTo>
                  <a:cubicBezTo>
                    <a:pt x="310315" y="297661"/>
                    <a:pt x="303647" y="305281"/>
                    <a:pt x="294122" y="310996"/>
                  </a:cubicBezTo>
                  <a:cubicBezTo>
                    <a:pt x="305552" y="298614"/>
                    <a:pt x="311267" y="297661"/>
                    <a:pt x="312220" y="306234"/>
                  </a:cubicBezTo>
                  <a:cubicBezTo>
                    <a:pt x="315077" y="304329"/>
                    <a:pt x="333175" y="288136"/>
                    <a:pt x="335080" y="286231"/>
                  </a:cubicBezTo>
                  <a:cubicBezTo>
                    <a:pt x="327460" y="286231"/>
                    <a:pt x="319840" y="285279"/>
                    <a:pt x="312220" y="284326"/>
                  </a:cubicBezTo>
                  <a:cubicBezTo>
                    <a:pt x="328412" y="269086"/>
                    <a:pt x="387467" y="271944"/>
                    <a:pt x="398897" y="270991"/>
                  </a:cubicBezTo>
                  <a:cubicBezTo>
                    <a:pt x="412232" y="280516"/>
                    <a:pt x="401755" y="272896"/>
                    <a:pt x="395087" y="280516"/>
                  </a:cubicBezTo>
                  <a:cubicBezTo>
                    <a:pt x="400802" y="277659"/>
                    <a:pt x="452237" y="279564"/>
                    <a:pt x="452237" y="279564"/>
                  </a:cubicBezTo>
                  <a:cubicBezTo>
                    <a:pt x="438902" y="284326"/>
                    <a:pt x="467477" y="248131"/>
                    <a:pt x="464620" y="253846"/>
                  </a:cubicBezTo>
                  <a:cubicBezTo>
                    <a:pt x="463667" y="261466"/>
                    <a:pt x="464620" y="260514"/>
                    <a:pt x="468430" y="251941"/>
                  </a:cubicBezTo>
                  <a:cubicBezTo>
                    <a:pt x="471287" y="263371"/>
                    <a:pt x="467477" y="270039"/>
                    <a:pt x="457952" y="270991"/>
                  </a:cubicBezTo>
                  <a:cubicBezTo>
                    <a:pt x="464620" y="272896"/>
                    <a:pt x="465572" y="277659"/>
                    <a:pt x="459857" y="283374"/>
                  </a:cubicBezTo>
                  <a:cubicBezTo>
                    <a:pt x="473192" y="289089"/>
                    <a:pt x="479860" y="246226"/>
                    <a:pt x="483670" y="245274"/>
                  </a:cubicBezTo>
                  <a:cubicBezTo>
                    <a:pt x="477955" y="303376"/>
                    <a:pt x="499862" y="279564"/>
                    <a:pt x="510340" y="304329"/>
                  </a:cubicBezTo>
                  <a:cubicBezTo>
                    <a:pt x="502720" y="305281"/>
                    <a:pt x="501767" y="302424"/>
                    <a:pt x="509387" y="294804"/>
                  </a:cubicBezTo>
                  <a:cubicBezTo>
                    <a:pt x="448427" y="326236"/>
                    <a:pt x="520817" y="291946"/>
                    <a:pt x="500815" y="310044"/>
                  </a:cubicBezTo>
                  <a:cubicBezTo>
                    <a:pt x="523675" y="307186"/>
                    <a:pt x="552250" y="313854"/>
                    <a:pt x="561775" y="299566"/>
                  </a:cubicBezTo>
                  <a:close/>
                  <a:moveTo>
                    <a:pt x="816092" y="28104"/>
                  </a:moveTo>
                  <a:cubicBezTo>
                    <a:pt x="816092" y="29056"/>
                    <a:pt x="817045" y="29056"/>
                    <a:pt x="817997" y="30009"/>
                  </a:cubicBezTo>
                  <a:cubicBezTo>
                    <a:pt x="817045" y="30009"/>
                    <a:pt x="816092" y="30009"/>
                    <a:pt x="816092" y="28104"/>
                  </a:cubicBezTo>
                  <a:close/>
                  <a:moveTo>
                    <a:pt x="383657" y="334809"/>
                  </a:moveTo>
                  <a:cubicBezTo>
                    <a:pt x="409375" y="337666"/>
                    <a:pt x="437950" y="319569"/>
                    <a:pt x="438902" y="304329"/>
                  </a:cubicBezTo>
                  <a:cubicBezTo>
                    <a:pt x="420805" y="295756"/>
                    <a:pt x="371275" y="346239"/>
                    <a:pt x="383657" y="334809"/>
                  </a:cubicBezTo>
                  <a:close/>
                  <a:moveTo>
                    <a:pt x="377942" y="313854"/>
                  </a:moveTo>
                  <a:cubicBezTo>
                    <a:pt x="373180" y="312901"/>
                    <a:pt x="376037" y="323379"/>
                    <a:pt x="377942" y="313854"/>
                  </a:cubicBezTo>
                  <a:close/>
                  <a:moveTo>
                    <a:pt x="374132" y="320521"/>
                  </a:moveTo>
                  <a:cubicBezTo>
                    <a:pt x="375085" y="320521"/>
                    <a:pt x="375085" y="320521"/>
                    <a:pt x="375085" y="321474"/>
                  </a:cubicBezTo>
                  <a:lnTo>
                    <a:pt x="374132" y="320521"/>
                  </a:lnTo>
                  <a:close/>
                  <a:moveTo>
                    <a:pt x="491290" y="306234"/>
                  </a:moveTo>
                  <a:cubicBezTo>
                    <a:pt x="488432" y="307186"/>
                    <a:pt x="498910" y="304329"/>
                    <a:pt x="491290" y="306234"/>
                  </a:cubicBezTo>
                  <a:close/>
                  <a:moveTo>
                    <a:pt x="481765" y="301471"/>
                  </a:moveTo>
                  <a:cubicBezTo>
                    <a:pt x="483670" y="311949"/>
                    <a:pt x="483670" y="303376"/>
                    <a:pt x="481765" y="301471"/>
                  </a:cubicBezTo>
                  <a:close/>
                  <a:moveTo>
                    <a:pt x="452237" y="290041"/>
                  </a:moveTo>
                  <a:cubicBezTo>
                    <a:pt x="443665" y="329094"/>
                    <a:pt x="456047" y="283374"/>
                    <a:pt x="452237" y="290041"/>
                  </a:cubicBezTo>
                  <a:close/>
                  <a:moveTo>
                    <a:pt x="77905" y="215746"/>
                  </a:moveTo>
                  <a:cubicBezTo>
                    <a:pt x="65522" y="231939"/>
                    <a:pt x="118862" y="231939"/>
                    <a:pt x="77905" y="215746"/>
                  </a:cubicBezTo>
                  <a:close/>
                  <a:moveTo>
                    <a:pt x="121720" y="272896"/>
                  </a:moveTo>
                  <a:cubicBezTo>
                    <a:pt x="148390" y="273849"/>
                    <a:pt x="158867" y="285279"/>
                    <a:pt x="156010" y="259561"/>
                  </a:cubicBezTo>
                  <a:cubicBezTo>
                    <a:pt x="154105" y="265276"/>
                    <a:pt x="156010" y="266229"/>
                    <a:pt x="161724" y="261466"/>
                  </a:cubicBezTo>
                  <a:cubicBezTo>
                    <a:pt x="162677" y="254799"/>
                    <a:pt x="131245" y="255751"/>
                    <a:pt x="135055" y="268134"/>
                  </a:cubicBezTo>
                  <a:cubicBezTo>
                    <a:pt x="114099" y="270991"/>
                    <a:pt x="123624" y="235749"/>
                    <a:pt x="119815" y="229081"/>
                  </a:cubicBezTo>
                  <a:cubicBezTo>
                    <a:pt x="101717" y="229081"/>
                    <a:pt x="120767" y="240511"/>
                    <a:pt x="96002" y="244321"/>
                  </a:cubicBezTo>
                  <a:cubicBezTo>
                    <a:pt x="106480" y="255751"/>
                    <a:pt x="107432" y="264324"/>
                    <a:pt x="121720" y="272896"/>
                  </a:cubicBezTo>
                  <a:close/>
                  <a:moveTo>
                    <a:pt x="296980" y="333856"/>
                  </a:moveTo>
                  <a:cubicBezTo>
                    <a:pt x="287455" y="284326"/>
                    <a:pt x="270310" y="329094"/>
                    <a:pt x="253165" y="309091"/>
                  </a:cubicBezTo>
                  <a:cubicBezTo>
                    <a:pt x="271262" y="297661"/>
                    <a:pt x="264595" y="297661"/>
                    <a:pt x="253165" y="294804"/>
                  </a:cubicBezTo>
                  <a:cubicBezTo>
                    <a:pt x="268405" y="275754"/>
                    <a:pt x="256974" y="305281"/>
                    <a:pt x="275072" y="299566"/>
                  </a:cubicBezTo>
                  <a:cubicBezTo>
                    <a:pt x="275072" y="296709"/>
                    <a:pt x="265547" y="266229"/>
                    <a:pt x="267452" y="269086"/>
                  </a:cubicBezTo>
                  <a:cubicBezTo>
                    <a:pt x="267452" y="269086"/>
                    <a:pt x="249355" y="273849"/>
                    <a:pt x="249355" y="273849"/>
                  </a:cubicBezTo>
                  <a:cubicBezTo>
                    <a:pt x="249355" y="274801"/>
                    <a:pt x="265547" y="277659"/>
                    <a:pt x="261737" y="286231"/>
                  </a:cubicBezTo>
                  <a:cubicBezTo>
                    <a:pt x="240782" y="290041"/>
                    <a:pt x="217922" y="290994"/>
                    <a:pt x="206492" y="294804"/>
                  </a:cubicBezTo>
                  <a:cubicBezTo>
                    <a:pt x="220780" y="279564"/>
                    <a:pt x="208397" y="293851"/>
                    <a:pt x="210302" y="283374"/>
                  </a:cubicBezTo>
                  <a:cubicBezTo>
                    <a:pt x="223637" y="293851"/>
                    <a:pt x="158867" y="291946"/>
                    <a:pt x="156010" y="292899"/>
                  </a:cubicBezTo>
                  <a:cubicBezTo>
                    <a:pt x="200777" y="324331"/>
                    <a:pt x="184585" y="303376"/>
                    <a:pt x="221732" y="306234"/>
                  </a:cubicBezTo>
                  <a:cubicBezTo>
                    <a:pt x="221732" y="305281"/>
                    <a:pt x="216970" y="326236"/>
                    <a:pt x="218874" y="326236"/>
                  </a:cubicBezTo>
                  <a:cubicBezTo>
                    <a:pt x="228399" y="307186"/>
                    <a:pt x="267452" y="335761"/>
                    <a:pt x="252212" y="335761"/>
                  </a:cubicBezTo>
                  <a:cubicBezTo>
                    <a:pt x="251260" y="333856"/>
                    <a:pt x="288407" y="334809"/>
                    <a:pt x="296980" y="333856"/>
                  </a:cubicBezTo>
                  <a:close/>
                  <a:moveTo>
                    <a:pt x="319840" y="329094"/>
                  </a:moveTo>
                  <a:cubicBezTo>
                    <a:pt x="345557" y="324331"/>
                    <a:pt x="338890" y="302424"/>
                    <a:pt x="367465" y="319569"/>
                  </a:cubicBezTo>
                  <a:cubicBezTo>
                    <a:pt x="364607" y="315759"/>
                    <a:pt x="370322" y="310044"/>
                    <a:pt x="373180" y="310044"/>
                  </a:cubicBezTo>
                  <a:cubicBezTo>
                    <a:pt x="367465" y="305281"/>
                    <a:pt x="368417" y="303376"/>
                    <a:pt x="375085" y="302424"/>
                  </a:cubicBezTo>
                  <a:cubicBezTo>
                    <a:pt x="344605" y="293851"/>
                    <a:pt x="317935" y="303376"/>
                    <a:pt x="319840" y="329094"/>
                  </a:cubicBezTo>
                  <a:close/>
                  <a:moveTo>
                    <a:pt x="475097" y="361479"/>
                  </a:moveTo>
                  <a:cubicBezTo>
                    <a:pt x="476050" y="361479"/>
                    <a:pt x="475097" y="361479"/>
                    <a:pt x="475097" y="361479"/>
                  </a:cubicBezTo>
                  <a:close/>
                </a:path>
              </a:pathLst>
            </a:custGeom>
            <a:grpFill/>
            <a:ln w="9525" cap="flat">
              <a:noFill/>
              <a:prstDash val="solid"/>
              <a:miter/>
            </a:ln>
          </p:spPr>
          <p:txBody>
            <a:bodyPr rtlCol="0" anchor="ctr"/>
            <a:lstStyle/>
            <a:p>
              <a:endParaRPr lang="en-US">
                <a:solidFill>
                  <a:prstClr val="black"/>
                </a:solidFill>
              </a:endParaRPr>
            </a:p>
          </p:txBody>
        </p:sp>
        <p:sp>
          <p:nvSpPr>
            <p:cNvPr id="933" name="Freeform: Shape 932">
              <a:extLst>
                <a:ext uri="{FF2B5EF4-FFF2-40B4-BE49-F238E27FC236}">
                  <a16:creationId xmlns:a16="http://schemas.microsoft.com/office/drawing/2014/main" xmlns="" id="{0A5D3892-EFFE-4C91-836C-F821417162FD}"/>
                </a:ext>
              </a:extLst>
            </p:cNvPr>
            <p:cNvSpPr/>
            <p:nvPr/>
          </p:nvSpPr>
          <p:spPr>
            <a:xfrm>
              <a:off x="6914674" y="1098557"/>
              <a:ext cx="19050" cy="19050"/>
            </a:xfrm>
            <a:custGeom>
              <a:avLst/>
              <a:gdLst>
                <a:gd name="connsiteX0" fmla="*/ 13811 w 19050"/>
                <a:gd name="connsiteY0" fmla="*/ 11105 h 19050"/>
                <a:gd name="connsiteX1" fmla="*/ 7144 w 19050"/>
                <a:gd name="connsiteY1" fmla="*/ 7295 h 19050"/>
                <a:gd name="connsiteX2" fmla="*/ 13811 w 19050"/>
                <a:gd name="connsiteY2" fmla="*/ 11105 h 19050"/>
              </a:gdLst>
              <a:ahLst/>
              <a:cxnLst>
                <a:cxn ang="0">
                  <a:pos x="connsiteX0" y="connsiteY0"/>
                </a:cxn>
                <a:cxn ang="0">
                  <a:pos x="connsiteX1" y="connsiteY1"/>
                </a:cxn>
                <a:cxn ang="0">
                  <a:pos x="connsiteX2" y="connsiteY2"/>
                </a:cxn>
              </a:cxnLst>
              <a:rect l="l" t="t" r="r" b="b"/>
              <a:pathLst>
                <a:path w="19050" h="19050">
                  <a:moveTo>
                    <a:pt x="13811" y="11105"/>
                  </a:moveTo>
                  <a:cubicBezTo>
                    <a:pt x="11906" y="10153"/>
                    <a:pt x="10954" y="6343"/>
                    <a:pt x="7144" y="7295"/>
                  </a:cubicBezTo>
                  <a:cubicBezTo>
                    <a:pt x="10954" y="7295"/>
                    <a:pt x="9049" y="14915"/>
                    <a:pt x="13811" y="11105"/>
                  </a:cubicBezTo>
                  <a:close/>
                </a:path>
              </a:pathLst>
            </a:custGeom>
            <a:grpFill/>
            <a:ln w="9525" cap="flat">
              <a:noFill/>
              <a:prstDash val="solid"/>
              <a:miter/>
            </a:ln>
          </p:spPr>
          <p:txBody>
            <a:bodyPr rtlCol="0" anchor="ctr"/>
            <a:lstStyle/>
            <a:p>
              <a:endParaRPr lang="en-US">
                <a:solidFill>
                  <a:prstClr val="black"/>
                </a:solidFill>
              </a:endParaRPr>
            </a:p>
          </p:txBody>
        </p:sp>
        <p:sp>
          <p:nvSpPr>
            <p:cNvPr id="934" name="Freeform: Shape 933">
              <a:extLst>
                <a:ext uri="{FF2B5EF4-FFF2-40B4-BE49-F238E27FC236}">
                  <a16:creationId xmlns:a16="http://schemas.microsoft.com/office/drawing/2014/main" xmlns="" id="{DE89CAEA-728F-4AC7-845D-EE218989977A}"/>
                </a:ext>
              </a:extLst>
            </p:cNvPr>
            <p:cNvSpPr/>
            <p:nvPr/>
          </p:nvSpPr>
          <p:spPr>
            <a:xfrm>
              <a:off x="6921341" y="1097481"/>
              <a:ext cx="9525" cy="9525"/>
            </a:xfrm>
            <a:custGeom>
              <a:avLst/>
              <a:gdLst>
                <a:gd name="connsiteX0" fmla="*/ 10001 w 9525"/>
                <a:gd name="connsiteY0" fmla="*/ 7419 h 9525"/>
                <a:gd name="connsiteX1" fmla="*/ 10001 w 9525"/>
                <a:gd name="connsiteY1" fmla="*/ 7419 h 9525"/>
              </a:gdLst>
              <a:ahLst/>
              <a:cxnLst>
                <a:cxn ang="0">
                  <a:pos x="connsiteX0" y="connsiteY0"/>
                </a:cxn>
                <a:cxn ang="0">
                  <a:pos x="connsiteX1" y="connsiteY1"/>
                </a:cxn>
              </a:cxnLst>
              <a:rect l="l" t="t" r="r" b="b"/>
              <a:pathLst>
                <a:path w="9525" h="9525">
                  <a:moveTo>
                    <a:pt x="10001" y="7419"/>
                  </a:moveTo>
                  <a:cubicBezTo>
                    <a:pt x="6191" y="6466"/>
                    <a:pt x="6191" y="8371"/>
                    <a:pt x="10001" y="7419"/>
                  </a:cubicBezTo>
                  <a:close/>
                </a:path>
              </a:pathLst>
            </a:custGeom>
            <a:grpFill/>
            <a:ln w="9525" cap="flat">
              <a:noFill/>
              <a:prstDash val="solid"/>
              <a:miter/>
            </a:ln>
          </p:spPr>
          <p:txBody>
            <a:bodyPr rtlCol="0" anchor="ctr"/>
            <a:lstStyle/>
            <a:p>
              <a:endParaRPr lang="en-US">
                <a:solidFill>
                  <a:prstClr val="black"/>
                </a:solidFill>
              </a:endParaRPr>
            </a:p>
          </p:txBody>
        </p:sp>
        <p:sp>
          <p:nvSpPr>
            <p:cNvPr id="935" name="Freeform: Shape 934">
              <a:extLst>
                <a:ext uri="{FF2B5EF4-FFF2-40B4-BE49-F238E27FC236}">
                  <a16:creationId xmlns:a16="http://schemas.microsoft.com/office/drawing/2014/main" xmlns="" id="{8894CCB2-54E9-4AFF-A9F1-7E782E6E93E0}"/>
                </a:ext>
              </a:extLst>
            </p:cNvPr>
            <p:cNvSpPr/>
            <p:nvPr/>
          </p:nvSpPr>
          <p:spPr>
            <a:xfrm>
              <a:off x="6949665" y="1084672"/>
              <a:ext cx="19050" cy="9525"/>
            </a:xfrm>
            <a:custGeom>
              <a:avLst/>
              <a:gdLst>
                <a:gd name="connsiteX0" fmla="*/ 10253 w 19050"/>
                <a:gd name="connsiteY0" fmla="*/ 9750 h 9525"/>
                <a:gd name="connsiteX1" fmla="*/ 10253 w 19050"/>
                <a:gd name="connsiteY1" fmla="*/ 9750 h 9525"/>
              </a:gdLst>
              <a:ahLst/>
              <a:cxnLst>
                <a:cxn ang="0">
                  <a:pos x="connsiteX0" y="connsiteY0"/>
                </a:cxn>
                <a:cxn ang="0">
                  <a:pos x="connsiteX1" y="connsiteY1"/>
                </a:cxn>
              </a:cxnLst>
              <a:rect l="l" t="t" r="r" b="b"/>
              <a:pathLst>
                <a:path w="19050" h="9525">
                  <a:moveTo>
                    <a:pt x="10253" y="9750"/>
                  </a:moveTo>
                  <a:cubicBezTo>
                    <a:pt x="-1177" y="4988"/>
                    <a:pt x="23588" y="7845"/>
                    <a:pt x="10253" y="9750"/>
                  </a:cubicBezTo>
                  <a:close/>
                </a:path>
              </a:pathLst>
            </a:custGeom>
            <a:grpFill/>
            <a:ln w="9525" cap="flat">
              <a:noFill/>
              <a:prstDash val="solid"/>
              <a:miter/>
            </a:ln>
          </p:spPr>
          <p:txBody>
            <a:bodyPr rtlCol="0" anchor="ctr"/>
            <a:lstStyle/>
            <a:p>
              <a:endParaRPr lang="en-US">
                <a:solidFill>
                  <a:prstClr val="black"/>
                </a:solidFill>
              </a:endParaRPr>
            </a:p>
          </p:txBody>
        </p:sp>
        <p:sp>
          <p:nvSpPr>
            <p:cNvPr id="936" name="Freeform: Shape 935">
              <a:extLst>
                <a:ext uri="{FF2B5EF4-FFF2-40B4-BE49-F238E27FC236}">
                  <a16:creationId xmlns:a16="http://schemas.microsoft.com/office/drawing/2014/main" xmlns="" id="{07361FF8-A345-4334-B678-4A703F4E1B27}"/>
                </a:ext>
              </a:extLst>
            </p:cNvPr>
            <p:cNvSpPr/>
            <p:nvPr/>
          </p:nvSpPr>
          <p:spPr>
            <a:xfrm>
              <a:off x="6962500" y="1085044"/>
              <a:ext cx="9525" cy="9525"/>
            </a:xfrm>
            <a:custGeom>
              <a:avLst/>
              <a:gdLst>
                <a:gd name="connsiteX0" fmla="*/ 10752 w 9525"/>
                <a:gd name="connsiteY0" fmla="*/ 10330 h 9525"/>
                <a:gd name="connsiteX1" fmla="*/ 10752 w 9525"/>
                <a:gd name="connsiteY1" fmla="*/ 10330 h 9525"/>
              </a:gdLst>
              <a:ahLst/>
              <a:cxnLst>
                <a:cxn ang="0">
                  <a:pos x="connsiteX0" y="connsiteY0"/>
                </a:cxn>
                <a:cxn ang="0">
                  <a:pos x="connsiteX1" y="connsiteY1"/>
                </a:cxn>
              </a:cxnLst>
              <a:rect l="l" t="t" r="r" b="b"/>
              <a:pathLst>
                <a:path w="9525" h="9525">
                  <a:moveTo>
                    <a:pt x="10752" y="10330"/>
                  </a:moveTo>
                  <a:cubicBezTo>
                    <a:pt x="3132" y="3663"/>
                    <a:pt x="9800" y="9378"/>
                    <a:pt x="10752" y="10330"/>
                  </a:cubicBezTo>
                  <a:close/>
                </a:path>
              </a:pathLst>
            </a:custGeom>
            <a:grpFill/>
            <a:ln w="9525" cap="flat">
              <a:noFill/>
              <a:prstDash val="solid"/>
              <a:miter/>
            </a:ln>
          </p:spPr>
          <p:txBody>
            <a:bodyPr rtlCol="0" anchor="ctr"/>
            <a:lstStyle/>
            <a:p>
              <a:endParaRPr lang="en-US">
                <a:solidFill>
                  <a:prstClr val="black"/>
                </a:solidFill>
              </a:endParaRPr>
            </a:p>
          </p:txBody>
        </p:sp>
        <p:sp>
          <p:nvSpPr>
            <p:cNvPr id="937" name="Freeform: Shape 936">
              <a:extLst>
                <a:ext uri="{FF2B5EF4-FFF2-40B4-BE49-F238E27FC236}">
                  <a16:creationId xmlns:a16="http://schemas.microsoft.com/office/drawing/2014/main" xmlns="" id="{6E5CEBFE-4A0A-4041-9D5C-E499BE2BA3E3}"/>
                </a:ext>
              </a:extLst>
            </p:cNvPr>
            <p:cNvSpPr/>
            <p:nvPr/>
          </p:nvSpPr>
          <p:spPr>
            <a:xfrm>
              <a:off x="6912830" y="1201578"/>
              <a:ext cx="9525" cy="9525"/>
            </a:xfrm>
            <a:custGeom>
              <a:avLst/>
              <a:gdLst>
                <a:gd name="connsiteX0" fmla="*/ 8035 w 9525"/>
                <a:gd name="connsiteY0" fmla="*/ 7144 h 9525"/>
                <a:gd name="connsiteX1" fmla="*/ 11845 w 9525"/>
                <a:gd name="connsiteY1" fmla="*/ 10954 h 9525"/>
                <a:gd name="connsiteX2" fmla="*/ 8035 w 9525"/>
                <a:gd name="connsiteY2" fmla="*/ 7144 h 9525"/>
              </a:gdLst>
              <a:ahLst/>
              <a:cxnLst>
                <a:cxn ang="0">
                  <a:pos x="connsiteX0" y="connsiteY0"/>
                </a:cxn>
                <a:cxn ang="0">
                  <a:pos x="connsiteX1" y="connsiteY1"/>
                </a:cxn>
                <a:cxn ang="0">
                  <a:pos x="connsiteX2" y="connsiteY2"/>
                </a:cxn>
              </a:cxnLst>
              <a:rect l="l" t="t" r="r" b="b"/>
              <a:pathLst>
                <a:path w="9525" h="9525">
                  <a:moveTo>
                    <a:pt x="8035" y="7144"/>
                  </a:moveTo>
                  <a:cubicBezTo>
                    <a:pt x="5177" y="9049"/>
                    <a:pt x="9940" y="10001"/>
                    <a:pt x="11845" y="10954"/>
                  </a:cubicBezTo>
                  <a:cubicBezTo>
                    <a:pt x="11845" y="10001"/>
                    <a:pt x="10892" y="8096"/>
                    <a:pt x="8035" y="7144"/>
                  </a:cubicBezTo>
                  <a:close/>
                </a:path>
              </a:pathLst>
            </a:custGeom>
            <a:grpFill/>
            <a:ln w="9525" cap="flat">
              <a:noFill/>
              <a:prstDash val="solid"/>
              <a:miter/>
            </a:ln>
          </p:spPr>
          <p:txBody>
            <a:bodyPr rtlCol="0" anchor="ctr"/>
            <a:lstStyle/>
            <a:p>
              <a:endParaRPr lang="en-US">
                <a:solidFill>
                  <a:prstClr val="black"/>
                </a:solidFill>
              </a:endParaRPr>
            </a:p>
          </p:txBody>
        </p:sp>
        <p:sp>
          <p:nvSpPr>
            <p:cNvPr id="938" name="Freeform: Shape 937">
              <a:extLst>
                <a:ext uri="{FF2B5EF4-FFF2-40B4-BE49-F238E27FC236}">
                  <a16:creationId xmlns:a16="http://schemas.microsoft.com/office/drawing/2014/main" xmlns="" id="{9B89ECCD-3AE5-493F-834B-C2A23C312BF6}"/>
                </a:ext>
              </a:extLst>
            </p:cNvPr>
            <p:cNvSpPr/>
            <p:nvPr/>
          </p:nvSpPr>
          <p:spPr>
            <a:xfrm>
              <a:off x="7722394" y="1087632"/>
              <a:ext cx="19050" cy="38100"/>
            </a:xfrm>
            <a:custGeom>
              <a:avLst/>
              <a:gdLst>
                <a:gd name="connsiteX0" fmla="*/ 7144 w 19050"/>
                <a:gd name="connsiteY0" fmla="*/ 38222 h 38100"/>
                <a:gd name="connsiteX1" fmla="*/ 7144 w 19050"/>
                <a:gd name="connsiteY1" fmla="*/ 38222 h 38100"/>
              </a:gdLst>
              <a:ahLst/>
              <a:cxnLst>
                <a:cxn ang="0">
                  <a:pos x="connsiteX0" y="connsiteY0"/>
                </a:cxn>
                <a:cxn ang="0">
                  <a:pos x="connsiteX1" y="connsiteY1"/>
                </a:cxn>
              </a:cxnLst>
              <a:rect l="l" t="t" r="r" b="b"/>
              <a:pathLst>
                <a:path w="19050" h="38100">
                  <a:moveTo>
                    <a:pt x="7144" y="38222"/>
                  </a:moveTo>
                  <a:cubicBezTo>
                    <a:pt x="11906" y="26792"/>
                    <a:pt x="33814" y="-25595"/>
                    <a:pt x="7144" y="38222"/>
                  </a:cubicBezTo>
                  <a:close/>
                </a:path>
              </a:pathLst>
            </a:custGeom>
            <a:grpFill/>
            <a:ln w="9525" cap="flat">
              <a:noFill/>
              <a:prstDash val="solid"/>
              <a:miter/>
            </a:ln>
          </p:spPr>
          <p:txBody>
            <a:bodyPr rtlCol="0" anchor="ctr"/>
            <a:lstStyle/>
            <a:p>
              <a:endParaRPr lang="en-US">
                <a:solidFill>
                  <a:prstClr val="black"/>
                </a:solidFill>
              </a:endParaRPr>
            </a:p>
          </p:txBody>
        </p:sp>
        <p:sp>
          <p:nvSpPr>
            <p:cNvPr id="939" name="Freeform: Shape 938">
              <a:extLst>
                <a:ext uri="{FF2B5EF4-FFF2-40B4-BE49-F238E27FC236}">
                  <a16:creationId xmlns:a16="http://schemas.microsoft.com/office/drawing/2014/main" xmlns="" id="{541902A5-5424-4817-A0A0-EFACBF3B5A2A}"/>
                </a:ext>
              </a:extLst>
            </p:cNvPr>
            <p:cNvSpPr/>
            <p:nvPr/>
          </p:nvSpPr>
          <p:spPr>
            <a:xfrm>
              <a:off x="6992884" y="1258305"/>
              <a:ext cx="28575" cy="9525"/>
            </a:xfrm>
            <a:custGeom>
              <a:avLst/>
              <a:gdLst>
                <a:gd name="connsiteX0" fmla="*/ 30850 w 28575"/>
                <a:gd name="connsiteY0" fmla="*/ 11377 h 9525"/>
                <a:gd name="connsiteX1" fmla="*/ 30850 w 28575"/>
                <a:gd name="connsiteY1" fmla="*/ 11377 h 9525"/>
              </a:gdLst>
              <a:ahLst/>
              <a:cxnLst>
                <a:cxn ang="0">
                  <a:pos x="connsiteX0" y="connsiteY0"/>
                </a:cxn>
                <a:cxn ang="0">
                  <a:pos x="connsiteX1" y="connsiteY1"/>
                </a:cxn>
              </a:cxnLst>
              <a:rect l="l" t="t" r="r" b="b"/>
              <a:pathLst>
                <a:path w="28575" h="9525">
                  <a:moveTo>
                    <a:pt x="30850" y="11377"/>
                  </a:moveTo>
                  <a:cubicBezTo>
                    <a:pt x="-22490" y="1852"/>
                    <a:pt x="30850" y="11377"/>
                    <a:pt x="30850" y="11377"/>
                  </a:cubicBezTo>
                  <a:close/>
                </a:path>
              </a:pathLst>
            </a:custGeom>
            <a:grpFill/>
            <a:ln w="9525" cap="flat">
              <a:noFill/>
              <a:prstDash val="solid"/>
              <a:miter/>
            </a:ln>
          </p:spPr>
          <p:txBody>
            <a:bodyPr rtlCol="0" anchor="ctr"/>
            <a:lstStyle/>
            <a:p>
              <a:endParaRPr lang="en-US">
                <a:solidFill>
                  <a:prstClr val="black"/>
                </a:solidFill>
              </a:endParaRPr>
            </a:p>
          </p:txBody>
        </p:sp>
        <p:sp>
          <p:nvSpPr>
            <p:cNvPr id="940" name="Freeform: Shape 939">
              <a:extLst>
                <a:ext uri="{FF2B5EF4-FFF2-40B4-BE49-F238E27FC236}">
                  <a16:creationId xmlns:a16="http://schemas.microsoft.com/office/drawing/2014/main" xmlns="" id="{B375632A-CEC0-4C1B-823A-D5CEC986E0B7}"/>
                </a:ext>
              </a:extLst>
            </p:cNvPr>
            <p:cNvSpPr/>
            <p:nvPr/>
          </p:nvSpPr>
          <p:spPr>
            <a:xfrm>
              <a:off x="7001351" y="1275513"/>
              <a:ext cx="19050" cy="19050"/>
            </a:xfrm>
            <a:custGeom>
              <a:avLst/>
              <a:gdLst>
                <a:gd name="connsiteX0" fmla="*/ 7144 w 19050"/>
                <a:gd name="connsiteY0" fmla="*/ 16077 h 19050"/>
                <a:gd name="connsiteX1" fmla="*/ 7144 w 19050"/>
                <a:gd name="connsiteY1" fmla="*/ 16077 h 19050"/>
              </a:gdLst>
              <a:ahLst/>
              <a:cxnLst>
                <a:cxn ang="0">
                  <a:pos x="connsiteX0" y="connsiteY0"/>
                </a:cxn>
                <a:cxn ang="0">
                  <a:pos x="connsiteX1" y="connsiteY1"/>
                </a:cxn>
              </a:cxnLst>
              <a:rect l="l" t="t" r="r" b="b"/>
              <a:pathLst>
                <a:path w="19050" h="19050">
                  <a:moveTo>
                    <a:pt x="7144" y="16077"/>
                  </a:moveTo>
                  <a:cubicBezTo>
                    <a:pt x="10001" y="4647"/>
                    <a:pt x="17621" y="3695"/>
                    <a:pt x="7144" y="16077"/>
                  </a:cubicBezTo>
                  <a:close/>
                </a:path>
              </a:pathLst>
            </a:custGeom>
            <a:grpFill/>
            <a:ln w="9525" cap="flat">
              <a:noFill/>
              <a:prstDash val="solid"/>
              <a:miter/>
            </a:ln>
          </p:spPr>
          <p:txBody>
            <a:bodyPr rtlCol="0" anchor="ctr"/>
            <a:lstStyle/>
            <a:p>
              <a:endParaRPr lang="en-US">
                <a:solidFill>
                  <a:prstClr val="black"/>
                </a:solidFill>
              </a:endParaRPr>
            </a:p>
          </p:txBody>
        </p:sp>
        <p:sp>
          <p:nvSpPr>
            <p:cNvPr id="941" name="Freeform: Shape 940">
              <a:extLst>
                <a:ext uri="{FF2B5EF4-FFF2-40B4-BE49-F238E27FC236}">
                  <a16:creationId xmlns:a16="http://schemas.microsoft.com/office/drawing/2014/main" xmlns="" id="{60AE167A-C89A-48CE-BDC2-B87194A73214}"/>
                </a:ext>
              </a:extLst>
            </p:cNvPr>
            <p:cNvSpPr/>
            <p:nvPr/>
          </p:nvSpPr>
          <p:spPr>
            <a:xfrm>
              <a:off x="7026116" y="1176793"/>
              <a:ext cx="9525" cy="9525"/>
            </a:xfrm>
            <a:custGeom>
              <a:avLst/>
              <a:gdLst>
                <a:gd name="connsiteX0" fmla="*/ 7144 w 9525"/>
                <a:gd name="connsiteY0" fmla="*/ 9069 h 9525"/>
                <a:gd name="connsiteX1" fmla="*/ 7144 w 9525"/>
                <a:gd name="connsiteY1" fmla="*/ 9069 h 9525"/>
              </a:gdLst>
              <a:ahLst/>
              <a:cxnLst>
                <a:cxn ang="0">
                  <a:pos x="connsiteX0" y="connsiteY0"/>
                </a:cxn>
                <a:cxn ang="0">
                  <a:pos x="connsiteX1" y="connsiteY1"/>
                </a:cxn>
              </a:cxnLst>
              <a:rect l="l" t="t" r="r" b="b"/>
              <a:pathLst>
                <a:path w="9525" h="9525">
                  <a:moveTo>
                    <a:pt x="7144" y="9069"/>
                  </a:moveTo>
                  <a:cubicBezTo>
                    <a:pt x="13811" y="5259"/>
                    <a:pt x="8096" y="8117"/>
                    <a:pt x="7144" y="9069"/>
                  </a:cubicBezTo>
                  <a:close/>
                </a:path>
              </a:pathLst>
            </a:custGeom>
            <a:grpFill/>
            <a:ln w="9525" cap="flat">
              <a:noFill/>
              <a:prstDash val="solid"/>
              <a:miter/>
            </a:ln>
          </p:spPr>
          <p:txBody>
            <a:bodyPr rtlCol="0" anchor="ctr"/>
            <a:lstStyle/>
            <a:p>
              <a:endParaRPr lang="en-US">
                <a:solidFill>
                  <a:prstClr val="black"/>
                </a:solidFill>
              </a:endParaRPr>
            </a:p>
          </p:txBody>
        </p:sp>
        <p:sp>
          <p:nvSpPr>
            <p:cNvPr id="942" name="Freeform: Shape 941">
              <a:extLst>
                <a:ext uri="{FF2B5EF4-FFF2-40B4-BE49-F238E27FC236}">
                  <a16:creationId xmlns:a16="http://schemas.microsoft.com/office/drawing/2014/main" xmlns="" id="{02395CBD-A331-4E69-A499-8EFEBD9BF19D}"/>
                </a:ext>
              </a:extLst>
            </p:cNvPr>
            <p:cNvSpPr/>
            <p:nvPr/>
          </p:nvSpPr>
          <p:spPr>
            <a:xfrm>
              <a:off x="7042309" y="1296828"/>
              <a:ext cx="9525" cy="19050"/>
            </a:xfrm>
            <a:custGeom>
              <a:avLst/>
              <a:gdLst>
                <a:gd name="connsiteX0" fmla="*/ 7144 w 9525"/>
                <a:gd name="connsiteY0" fmla="*/ 7144 h 19050"/>
                <a:gd name="connsiteX1" fmla="*/ 7144 w 9525"/>
                <a:gd name="connsiteY1" fmla="*/ 7144 h 19050"/>
              </a:gdLst>
              <a:ahLst/>
              <a:cxnLst>
                <a:cxn ang="0">
                  <a:pos x="connsiteX0" y="connsiteY0"/>
                </a:cxn>
                <a:cxn ang="0">
                  <a:pos x="connsiteX1" y="connsiteY1"/>
                </a:cxn>
              </a:cxnLst>
              <a:rect l="l" t="t" r="r" b="b"/>
              <a:pathLst>
                <a:path w="9525" h="19050">
                  <a:moveTo>
                    <a:pt x="7144" y="7144"/>
                  </a:moveTo>
                  <a:cubicBezTo>
                    <a:pt x="7144" y="7144"/>
                    <a:pt x="9049" y="1857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43" name="Freeform: Shape 942">
              <a:extLst>
                <a:ext uri="{FF2B5EF4-FFF2-40B4-BE49-F238E27FC236}">
                  <a16:creationId xmlns:a16="http://schemas.microsoft.com/office/drawing/2014/main" xmlns="" id="{EFA29290-BC85-47F0-90D2-D132636678E6}"/>
                </a:ext>
              </a:extLst>
            </p:cNvPr>
            <p:cNvSpPr/>
            <p:nvPr/>
          </p:nvSpPr>
          <p:spPr>
            <a:xfrm>
              <a:off x="7039451" y="1297781"/>
              <a:ext cx="9525" cy="9525"/>
            </a:xfrm>
            <a:custGeom>
              <a:avLst/>
              <a:gdLst>
                <a:gd name="connsiteX0" fmla="*/ 7144 w 9525"/>
                <a:gd name="connsiteY0" fmla="*/ 8096 h 9525"/>
                <a:gd name="connsiteX1" fmla="*/ 9049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lnTo>
                    <a:pt x="9049" y="7144"/>
                  </a:lnTo>
                  <a:lnTo>
                    <a:pt x="7144" y="8096"/>
                  </a:lnTo>
                  <a:close/>
                </a:path>
              </a:pathLst>
            </a:custGeom>
            <a:grpFill/>
            <a:ln w="9525" cap="flat">
              <a:noFill/>
              <a:prstDash val="solid"/>
              <a:miter/>
            </a:ln>
          </p:spPr>
          <p:txBody>
            <a:bodyPr rtlCol="0" anchor="ctr"/>
            <a:lstStyle/>
            <a:p>
              <a:endParaRPr lang="en-US">
                <a:solidFill>
                  <a:prstClr val="black"/>
                </a:solidFill>
              </a:endParaRPr>
            </a:p>
          </p:txBody>
        </p:sp>
        <p:sp>
          <p:nvSpPr>
            <p:cNvPr id="944" name="Freeform: Shape 943">
              <a:extLst>
                <a:ext uri="{FF2B5EF4-FFF2-40B4-BE49-F238E27FC236}">
                  <a16:creationId xmlns:a16="http://schemas.microsoft.com/office/drawing/2014/main" xmlns="" id="{D7D646F7-3754-405C-87B8-7F3B4A526BFE}"/>
                </a:ext>
              </a:extLst>
            </p:cNvPr>
            <p:cNvSpPr/>
            <p:nvPr/>
          </p:nvSpPr>
          <p:spPr>
            <a:xfrm>
              <a:off x="7032623" y="1167268"/>
              <a:ext cx="9525" cy="9525"/>
            </a:xfrm>
            <a:custGeom>
              <a:avLst/>
              <a:gdLst>
                <a:gd name="connsiteX0" fmla="*/ 10162 w 9525"/>
                <a:gd name="connsiteY0" fmla="*/ 9069 h 9525"/>
                <a:gd name="connsiteX1" fmla="*/ 10162 w 9525"/>
                <a:gd name="connsiteY1" fmla="*/ 9069 h 9525"/>
              </a:gdLst>
              <a:ahLst/>
              <a:cxnLst>
                <a:cxn ang="0">
                  <a:pos x="connsiteX0" y="connsiteY0"/>
                </a:cxn>
                <a:cxn ang="0">
                  <a:pos x="connsiteX1" y="connsiteY1"/>
                </a:cxn>
              </a:cxnLst>
              <a:rect l="l" t="t" r="r" b="b"/>
              <a:pathLst>
                <a:path w="9525" h="9525">
                  <a:moveTo>
                    <a:pt x="10162" y="9069"/>
                  </a:moveTo>
                  <a:cubicBezTo>
                    <a:pt x="8257" y="8117"/>
                    <a:pt x="4447" y="5259"/>
                    <a:pt x="10162" y="9069"/>
                  </a:cubicBezTo>
                  <a:close/>
                </a:path>
              </a:pathLst>
            </a:custGeom>
            <a:grpFill/>
            <a:ln w="9525" cap="flat">
              <a:noFill/>
              <a:prstDash val="solid"/>
              <a:miter/>
            </a:ln>
          </p:spPr>
          <p:txBody>
            <a:bodyPr rtlCol="0" anchor="ctr"/>
            <a:lstStyle/>
            <a:p>
              <a:endParaRPr lang="en-US">
                <a:solidFill>
                  <a:prstClr val="black"/>
                </a:solidFill>
              </a:endParaRPr>
            </a:p>
          </p:txBody>
        </p:sp>
        <p:sp>
          <p:nvSpPr>
            <p:cNvPr id="945" name="Freeform: Shape 944">
              <a:extLst>
                <a:ext uri="{FF2B5EF4-FFF2-40B4-BE49-F238E27FC236}">
                  <a16:creationId xmlns:a16="http://schemas.microsoft.com/office/drawing/2014/main" xmlns="" id="{D5EDC369-71A4-4578-9D5C-DAE6D6C2730E}"/>
                </a:ext>
              </a:extLst>
            </p:cNvPr>
            <p:cNvSpPr/>
            <p:nvPr/>
          </p:nvSpPr>
          <p:spPr>
            <a:xfrm>
              <a:off x="7035641" y="1211103"/>
              <a:ext cx="9525" cy="9525"/>
            </a:xfrm>
            <a:custGeom>
              <a:avLst/>
              <a:gdLst>
                <a:gd name="connsiteX0" fmla="*/ 10954 w 9525"/>
                <a:gd name="connsiteY0" fmla="*/ 7144 h 9525"/>
                <a:gd name="connsiteX1" fmla="*/ 7144 w 9525"/>
                <a:gd name="connsiteY1" fmla="*/ 7144 h 9525"/>
                <a:gd name="connsiteX2" fmla="*/ 10954 w 9525"/>
                <a:gd name="connsiteY2" fmla="*/ 7144 h 9525"/>
              </a:gdLst>
              <a:ahLst/>
              <a:cxnLst>
                <a:cxn ang="0">
                  <a:pos x="connsiteX0" y="connsiteY0"/>
                </a:cxn>
                <a:cxn ang="0">
                  <a:pos x="connsiteX1" y="connsiteY1"/>
                </a:cxn>
                <a:cxn ang="0">
                  <a:pos x="connsiteX2" y="connsiteY2"/>
                </a:cxn>
              </a:cxnLst>
              <a:rect l="l" t="t" r="r" b="b"/>
              <a:pathLst>
                <a:path w="9525" h="9525">
                  <a:moveTo>
                    <a:pt x="10954" y="7144"/>
                  </a:moveTo>
                  <a:lnTo>
                    <a:pt x="7144" y="7144"/>
                  </a:lnTo>
                  <a:cubicBezTo>
                    <a:pt x="8096" y="7144"/>
                    <a:pt x="10001" y="11906"/>
                    <a:pt x="1095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46" name="Freeform: Shape 945">
              <a:extLst>
                <a:ext uri="{FF2B5EF4-FFF2-40B4-BE49-F238E27FC236}">
                  <a16:creationId xmlns:a16="http://schemas.microsoft.com/office/drawing/2014/main" xmlns="" id="{9AAB1B6D-65F2-4078-9870-34CF83ADD7E7}"/>
                </a:ext>
              </a:extLst>
            </p:cNvPr>
            <p:cNvSpPr/>
            <p:nvPr/>
          </p:nvSpPr>
          <p:spPr>
            <a:xfrm>
              <a:off x="7067074" y="1306988"/>
              <a:ext cx="19050" cy="9525"/>
            </a:xfrm>
            <a:custGeom>
              <a:avLst/>
              <a:gdLst>
                <a:gd name="connsiteX0" fmla="*/ 7144 w 19050"/>
                <a:gd name="connsiteY0" fmla="*/ 8414 h 9525"/>
                <a:gd name="connsiteX1" fmla="*/ 7144 w 19050"/>
                <a:gd name="connsiteY1" fmla="*/ 8414 h 9525"/>
              </a:gdLst>
              <a:ahLst/>
              <a:cxnLst>
                <a:cxn ang="0">
                  <a:pos x="connsiteX0" y="connsiteY0"/>
                </a:cxn>
                <a:cxn ang="0">
                  <a:pos x="connsiteX1" y="connsiteY1"/>
                </a:cxn>
              </a:cxnLst>
              <a:rect l="l" t="t" r="r" b="b"/>
              <a:pathLst>
                <a:path w="19050" h="9525">
                  <a:moveTo>
                    <a:pt x="7144" y="8414"/>
                  </a:moveTo>
                  <a:cubicBezTo>
                    <a:pt x="19526" y="5556"/>
                    <a:pt x="7144" y="8414"/>
                    <a:pt x="7144" y="8414"/>
                  </a:cubicBezTo>
                  <a:close/>
                </a:path>
              </a:pathLst>
            </a:custGeom>
            <a:grpFill/>
            <a:ln w="9525" cap="flat">
              <a:noFill/>
              <a:prstDash val="solid"/>
              <a:miter/>
            </a:ln>
          </p:spPr>
          <p:txBody>
            <a:bodyPr rtlCol="0" anchor="ctr"/>
            <a:lstStyle/>
            <a:p>
              <a:endParaRPr lang="en-US">
                <a:solidFill>
                  <a:prstClr val="black"/>
                </a:solidFill>
              </a:endParaRPr>
            </a:p>
          </p:txBody>
        </p:sp>
        <p:sp>
          <p:nvSpPr>
            <p:cNvPr id="947" name="Freeform: Shape 946">
              <a:extLst>
                <a:ext uri="{FF2B5EF4-FFF2-40B4-BE49-F238E27FC236}">
                  <a16:creationId xmlns:a16="http://schemas.microsoft.com/office/drawing/2014/main" xmlns="" id="{45225558-FA69-4977-8D82-0A94B9A82176}"/>
                </a:ext>
              </a:extLst>
            </p:cNvPr>
            <p:cNvSpPr/>
            <p:nvPr/>
          </p:nvSpPr>
          <p:spPr>
            <a:xfrm>
              <a:off x="7066121" y="1200439"/>
              <a:ext cx="9525" cy="19050"/>
            </a:xfrm>
            <a:custGeom>
              <a:avLst/>
              <a:gdLst>
                <a:gd name="connsiteX0" fmla="*/ 7144 w 9525"/>
                <a:gd name="connsiteY0" fmla="*/ 12093 h 19050"/>
                <a:gd name="connsiteX1" fmla="*/ 10954 w 9525"/>
                <a:gd name="connsiteY1" fmla="*/ 7331 h 19050"/>
                <a:gd name="connsiteX2" fmla="*/ 7144 w 9525"/>
                <a:gd name="connsiteY2" fmla="*/ 12093 h 19050"/>
              </a:gdLst>
              <a:ahLst/>
              <a:cxnLst>
                <a:cxn ang="0">
                  <a:pos x="connsiteX0" y="connsiteY0"/>
                </a:cxn>
                <a:cxn ang="0">
                  <a:pos x="connsiteX1" y="connsiteY1"/>
                </a:cxn>
                <a:cxn ang="0">
                  <a:pos x="connsiteX2" y="connsiteY2"/>
                </a:cxn>
              </a:cxnLst>
              <a:rect l="l" t="t" r="r" b="b"/>
              <a:pathLst>
                <a:path w="9525" h="19050">
                  <a:moveTo>
                    <a:pt x="7144" y="12093"/>
                  </a:moveTo>
                  <a:cubicBezTo>
                    <a:pt x="7144" y="7331"/>
                    <a:pt x="12859" y="13046"/>
                    <a:pt x="10954" y="7331"/>
                  </a:cubicBezTo>
                  <a:cubicBezTo>
                    <a:pt x="7144" y="6378"/>
                    <a:pt x="8096" y="9236"/>
                    <a:pt x="7144" y="12093"/>
                  </a:cubicBezTo>
                  <a:close/>
                </a:path>
              </a:pathLst>
            </a:custGeom>
            <a:grpFill/>
            <a:ln w="9525" cap="flat">
              <a:noFill/>
              <a:prstDash val="solid"/>
              <a:miter/>
            </a:ln>
          </p:spPr>
          <p:txBody>
            <a:bodyPr rtlCol="0" anchor="ctr"/>
            <a:lstStyle/>
            <a:p>
              <a:endParaRPr lang="en-US">
                <a:solidFill>
                  <a:prstClr val="black"/>
                </a:solidFill>
              </a:endParaRPr>
            </a:p>
          </p:txBody>
        </p:sp>
        <p:sp>
          <p:nvSpPr>
            <p:cNvPr id="948" name="Freeform: Shape 947">
              <a:extLst>
                <a:ext uri="{FF2B5EF4-FFF2-40B4-BE49-F238E27FC236}">
                  <a16:creationId xmlns:a16="http://schemas.microsoft.com/office/drawing/2014/main" xmlns="" id="{1014E445-186D-4121-8997-4637169BAF56}"/>
                </a:ext>
              </a:extLst>
            </p:cNvPr>
            <p:cNvSpPr/>
            <p:nvPr/>
          </p:nvSpPr>
          <p:spPr>
            <a:xfrm>
              <a:off x="7095649" y="1249441"/>
              <a:ext cx="9525" cy="9525"/>
            </a:xfrm>
            <a:custGeom>
              <a:avLst/>
              <a:gdLst>
                <a:gd name="connsiteX0" fmla="*/ 7144 w 9525"/>
                <a:gd name="connsiteY0" fmla="*/ 7858 h 9525"/>
                <a:gd name="connsiteX1" fmla="*/ 9049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cubicBezTo>
                    <a:pt x="8096" y="7858"/>
                    <a:pt x="8096" y="7858"/>
                    <a:pt x="9049" y="7858"/>
                  </a:cubicBezTo>
                  <a:cubicBezTo>
                    <a:pt x="8096" y="6906"/>
                    <a:pt x="8096"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949" name="Freeform: Shape 948">
              <a:extLst>
                <a:ext uri="{FF2B5EF4-FFF2-40B4-BE49-F238E27FC236}">
                  <a16:creationId xmlns:a16="http://schemas.microsoft.com/office/drawing/2014/main" xmlns="" id="{34ABB8F2-9F38-422D-84FE-1990EAF861B3}"/>
                </a:ext>
              </a:extLst>
            </p:cNvPr>
            <p:cNvSpPr/>
            <p:nvPr/>
          </p:nvSpPr>
          <p:spPr>
            <a:xfrm>
              <a:off x="7091839" y="1248056"/>
              <a:ext cx="9525" cy="9525"/>
            </a:xfrm>
            <a:custGeom>
              <a:avLst/>
              <a:gdLst>
                <a:gd name="connsiteX0" fmla="*/ 10954 w 9525"/>
                <a:gd name="connsiteY0" fmla="*/ 9243 h 9525"/>
                <a:gd name="connsiteX1" fmla="*/ 7144 w 9525"/>
                <a:gd name="connsiteY1" fmla="*/ 7338 h 9525"/>
                <a:gd name="connsiteX2" fmla="*/ 10954 w 9525"/>
                <a:gd name="connsiteY2" fmla="*/ 9243 h 9525"/>
              </a:gdLst>
              <a:ahLst/>
              <a:cxnLst>
                <a:cxn ang="0">
                  <a:pos x="connsiteX0" y="connsiteY0"/>
                </a:cxn>
                <a:cxn ang="0">
                  <a:pos x="connsiteX1" y="connsiteY1"/>
                </a:cxn>
                <a:cxn ang="0">
                  <a:pos x="connsiteX2" y="connsiteY2"/>
                </a:cxn>
              </a:cxnLst>
              <a:rect l="l" t="t" r="r" b="b"/>
              <a:pathLst>
                <a:path w="9525" h="9525">
                  <a:moveTo>
                    <a:pt x="10954" y="9243"/>
                  </a:moveTo>
                  <a:cubicBezTo>
                    <a:pt x="9049" y="9243"/>
                    <a:pt x="8096" y="6386"/>
                    <a:pt x="7144" y="7338"/>
                  </a:cubicBezTo>
                  <a:cubicBezTo>
                    <a:pt x="8096" y="10196"/>
                    <a:pt x="9049" y="9243"/>
                    <a:pt x="10954" y="9243"/>
                  </a:cubicBezTo>
                  <a:close/>
                </a:path>
              </a:pathLst>
            </a:custGeom>
            <a:grpFill/>
            <a:ln w="9525" cap="flat">
              <a:noFill/>
              <a:prstDash val="solid"/>
              <a:miter/>
            </a:ln>
          </p:spPr>
          <p:txBody>
            <a:bodyPr rtlCol="0" anchor="ctr"/>
            <a:lstStyle/>
            <a:p>
              <a:endParaRPr lang="en-US">
                <a:solidFill>
                  <a:prstClr val="black"/>
                </a:solidFill>
              </a:endParaRPr>
            </a:p>
          </p:txBody>
        </p:sp>
        <p:sp>
          <p:nvSpPr>
            <p:cNvPr id="950" name="Freeform: Shape 949">
              <a:extLst>
                <a:ext uri="{FF2B5EF4-FFF2-40B4-BE49-F238E27FC236}">
                  <a16:creationId xmlns:a16="http://schemas.microsoft.com/office/drawing/2014/main" xmlns="" id="{CF178884-7DF2-4CB0-AA03-6245609AC3D8}"/>
                </a:ext>
              </a:extLst>
            </p:cNvPr>
            <p:cNvSpPr/>
            <p:nvPr/>
          </p:nvSpPr>
          <p:spPr>
            <a:xfrm>
              <a:off x="7109513" y="1253013"/>
              <a:ext cx="9525" cy="9525"/>
            </a:xfrm>
            <a:custGeom>
              <a:avLst/>
              <a:gdLst>
                <a:gd name="connsiteX0" fmla="*/ 11377 w 9525"/>
                <a:gd name="connsiteY0" fmla="*/ 7144 h 9525"/>
                <a:gd name="connsiteX1" fmla="*/ 11377 w 9525"/>
                <a:gd name="connsiteY1" fmla="*/ 7144 h 9525"/>
              </a:gdLst>
              <a:ahLst/>
              <a:cxnLst>
                <a:cxn ang="0">
                  <a:pos x="connsiteX0" y="connsiteY0"/>
                </a:cxn>
                <a:cxn ang="0">
                  <a:pos x="connsiteX1" y="connsiteY1"/>
                </a:cxn>
              </a:cxnLst>
              <a:rect l="l" t="t" r="r" b="b"/>
              <a:pathLst>
                <a:path w="9525" h="9525">
                  <a:moveTo>
                    <a:pt x="11377" y="7144"/>
                  </a:moveTo>
                  <a:cubicBezTo>
                    <a:pt x="1852" y="10954"/>
                    <a:pt x="11377" y="10001"/>
                    <a:pt x="11377" y="7144"/>
                  </a:cubicBezTo>
                  <a:close/>
                </a:path>
              </a:pathLst>
            </a:custGeom>
            <a:grpFill/>
            <a:ln w="9525" cap="flat">
              <a:noFill/>
              <a:prstDash val="solid"/>
              <a:miter/>
            </a:ln>
          </p:spPr>
          <p:txBody>
            <a:bodyPr rtlCol="0" anchor="ctr"/>
            <a:lstStyle/>
            <a:p>
              <a:endParaRPr lang="en-US">
                <a:solidFill>
                  <a:prstClr val="black"/>
                </a:solidFill>
              </a:endParaRPr>
            </a:p>
          </p:txBody>
        </p:sp>
        <p:sp>
          <p:nvSpPr>
            <p:cNvPr id="951" name="Freeform: Shape 950">
              <a:extLst>
                <a:ext uri="{FF2B5EF4-FFF2-40B4-BE49-F238E27FC236}">
                  <a16:creationId xmlns:a16="http://schemas.microsoft.com/office/drawing/2014/main" xmlns="" id="{B4BB1FAA-547D-48E6-B54B-FA62B0A1EF48}"/>
                </a:ext>
              </a:extLst>
            </p:cNvPr>
            <p:cNvSpPr/>
            <p:nvPr/>
          </p:nvSpPr>
          <p:spPr>
            <a:xfrm>
              <a:off x="7160478" y="1342112"/>
              <a:ext cx="19050" cy="9525"/>
            </a:xfrm>
            <a:custGeom>
              <a:avLst/>
              <a:gdLst>
                <a:gd name="connsiteX0" fmla="*/ 20420 w 19050"/>
                <a:gd name="connsiteY0" fmla="*/ 9485 h 9525"/>
                <a:gd name="connsiteX1" fmla="*/ 20420 w 19050"/>
                <a:gd name="connsiteY1" fmla="*/ 9485 h 9525"/>
              </a:gdLst>
              <a:ahLst/>
              <a:cxnLst>
                <a:cxn ang="0">
                  <a:pos x="connsiteX0" y="connsiteY0"/>
                </a:cxn>
                <a:cxn ang="0">
                  <a:pos x="connsiteX1" y="connsiteY1"/>
                </a:cxn>
              </a:cxnLst>
              <a:rect l="l" t="t" r="r" b="b"/>
              <a:pathLst>
                <a:path w="19050" h="9525">
                  <a:moveTo>
                    <a:pt x="20420" y="9485"/>
                  </a:moveTo>
                  <a:cubicBezTo>
                    <a:pt x="5179" y="3770"/>
                    <a:pt x="417" y="10437"/>
                    <a:pt x="20420" y="9485"/>
                  </a:cubicBezTo>
                  <a:close/>
                </a:path>
              </a:pathLst>
            </a:custGeom>
            <a:grpFill/>
            <a:ln w="9525" cap="flat">
              <a:noFill/>
              <a:prstDash val="solid"/>
              <a:miter/>
            </a:ln>
          </p:spPr>
          <p:txBody>
            <a:bodyPr rtlCol="0" anchor="ctr"/>
            <a:lstStyle/>
            <a:p>
              <a:endParaRPr lang="en-US">
                <a:solidFill>
                  <a:prstClr val="black"/>
                </a:solidFill>
              </a:endParaRPr>
            </a:p>
          </p:txBody>
        </p:sp>
        <p:sp>
          <p:nvSpPr>
            <p:cNvPr id="952" name="Freeform: Shape 951">
              <a:extLst>
                <a:ext uri="{FF2B5EF4-FFF2-40B4-BE49-F238E27FC236}">
                  <a16:creationId xmlns:a16="http://schemas.microsoft.com/office/drawing/2014/main" xmlns="" id="{F76048CC-FE67-46FF-B77C-98534BC63D07}"/>
                </a:ext>
              </a:extLst>
            </p:cNvPr>
            <p:cNvSpPr/>
            <p:nvPr/>
          </p:nvSpPr>
          <p:spPr>
            <a:xfrm>
              <a:off x="7155656" y="1343501"/>
              <a:ext cx="9525" cy="9525"/>
            </a:xfrm>
            <a:custGeom>
              <a:avLst/>
              <a:gdLst>
                <a:gd name="connsiteX0" fmla="*/ 9049 w 9525"/>
                <a:gd name="connsiteY0" fmla="*/ 7144 h 9525"/>
                <a:gd name="connsiteX1" fmla="*/ 7144 w 9525"/>
                <a:gd name="connsiteY1" fmla="*/ 7144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8096" y="7144"/>
                    <a:pt x="8096" y="7144"/>
                    <a:pt x="7144" y="7144"/>
                  </a:cubicBezTo>
                  <a:cubicBezTo>
                    <a:pt x="8096" y="7144"/>
                    <a:pt x="9049" y="7144"/>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953" name="Freeform: Shape 952">
              <a:extLst>
                <a:ext uri="{FF2B5EF4-FFF2-40B4-BE49-F238E27FC236}">
                  <a16:creationId xmlns:a16="http://schemas.microsoft.com/office/drawing/2014/main" xmlns="" id="{331F9C5D-71D1-41B8-A044-3802777DC885}"/>
                </a:ext>
              </a:extLst>
            </p:cNvPr>
            <p:cNvSpPr/>
            <p:nvPr/>
          </p:nvSpPr>
          <p:spPr>
            <a:xfrm>
              <a:off x="7104221" y="1203668"/>
              <a:ext cx="9525" cy="19050"/>
            </a:xfrm>
            <a:custGeom>
              <a:avLst/>
              <a:gdLst>
                <a:gd name="connsiteX0" fmla="*/ 7144 w 9525"/>
                <a:gd name="connsiteY0" fmla="*/ 12674 h 19050"/>
                <a:gd name="connsiteX1" fmla="*/ 7144 w 9525"/>
                <a:gd name="connsiteY1" fmla="*/ 12674 h 19050"/>
              </a:gdLst>
              <a:ahLst/>
              <a:cxnLst>
                <a:cxn ang="0">
                  <a:pos x="connsiteX0" y="connsiteY0"/>
                </a:cxn>
                <a:cxn ang="0">
                  <a:pos x="connsiteX1" y="connsiteY1"/>
                </a:cxn>
              </a:cxnLst>
              <a:rect l="l" t="t" r="r" b="b"/>
              <a:pathLst>
                <a:path w="9525" h="19050">
                  <a:moveTo>
                    <a:pt x="7144" y="12674"/>
                  </a:moveTo>
                  <a:cubicBezTo>
                    <a:pt x="16669" y="1244"/>
                    <a:pt x="9049" y="10769"/>
                    <a:pt x="7144" y="12674"/>
                  </a:cubicBezTo>
                  <a:close/>
                </a:path>
              </a:pathLst>
            </a:custGeom>
            <a:grpFill/>
            <a:ln w="9525" cap="flat">
              <a:noFill/>
              <a:prstDash val="solid"/>
              <a:miter/>
            </a:ln>
          </p:spPr>
          <p:txBody>
            <a:bodyPr rtlCol="0" anchor="ctr"/>
            <a:lstStyle/>
            <a:p>
              <a:endParaRPr lang="en-US">
                <a:solidFill>
                  <a:prstClr val="black"/>
                </a:solidFill>
              </a:endParaRPr>
            </a:p>
          </p:txBody>
        </p:sp>
        <p:sp>
          <p:nvSpPr>
            <p:cNvPr id="954" name="Freeform: Shape 953">
              <a:extLst>
                <a:ext uri="{FF2B5EF4-FFF2-40B4-BE49-F238E27FC236}">
                  <a16:creationId xmlns:a16="http://schemas.microsoft.com/office/drawing/2014/main" xmlns="" id="{49733937-7AD5-48D2-9647-C8783D0987B2}"/>
                </a:ext>
              </a:extLst>
            </p:cNvPr>
            <p:cNvSpPr/>
            <p:nvPr/>
          </p:nvSpPr>
          <p:spPr>
            <a:xfrm>
              <a:off x="7178409" y="1345406"/>
              <a:ext cx="9525" cy="9525"/>
            </a:xfrm>
            <a:custGeom>
              <a:avLst/>
              <a:gdLst>
                <a:gd name="connsiteX0" fmla="*/ 11061 w 9525"/>
                <a:gd name="connsiteY0" fmla="*/ 9049 h 9525"/>
                <a:gd name="connsiteX1" fmla="*/ 7251 w 9525"/>
                <a:gd name="connsiteY1" fmla="*/ 7144 h 9525"/>
                <a:gd name="connsiteX2" fmla="*/ 11061 w 9525"/>
                <a:gd name="connsiteY2" fmla="*/ 9049 h 9525"/>
              </a:gdLst>
              <a:ahLst/>
              <a:cxnLst>
                <a:cxn ang="0">
                  <a:pos x="connsiteX0" y="connsiteY0"/>
                </a:cxn>
                <a:cxn ang="0">
                  <a:pos x="connsiteX1" y="connsiteY1"/>
                </a:cxn>
                <a:cxn ang="0">
                  <a:pos x="connsiteX2" y="connsiteY2"/>
                </a:cxn>
              </a:cxnLst>
              <a:rect l="l" t="t" r="r" b="b"/>
              <a:pathLst>
                <a:path w="9525" h="9525">
                  <a:moveTo>
                    <a:pt x="11061" y="9049"/>
                  </a:moveTo>
                  <a:cubicBezTo>
                    <a:pt x="10109" y="9049"/>
                    <a:pt x="8204" y="9049"/>
                    <a:pt x="7251" y="7144"/>
                  </a:cubicBezTo>
                  <a:cubicBezTo>
                    <a:pt x="6299" y="10954"/>
                    <a:pt x="12014" y="10001"/>
                    <a:pt x="11061" y="9049"/>
                  </a:cubicBezTo>
                  <a:close/>
                </a:path>
              </a:pathLst>
            </a:custGeom>
            <a:grpFill/>
            <a:ln w="9525" cap="flat">
              <a:noFill/>
              <a:prstDash val="solid"/>
              <a:miter/>
            </a:ln>
          </p:spPr>
          <p:txBody>
            <a:bodyPr rtlCol="0" anchor="ctr"/>
            <a:lstStyle/>
            <a:p>
              <a:endParaRPr lang="en-US">
                <a:solidFill>
                  <a:prstClr val="black"/>
                </a:solidFill>
              </a:endParaRPr>
            </a:p>
          </p:txBody>
        </p:sp>
        <p:sp>
          <p:nvSpPr>
            <p:cNvPr id="955" name="Freeform: Shape 954">
              <a:extLst>
                <a:ext uri="{FF2B5EF4-FFF2-40B4-BE49-F238E27FC236}">
                  <a16:creationId xmlns:a16="http://schemas.microsoft.com/office/drawing/2014/main" xmlns="" id="{0C7F0D23-28B5-4324-A306-9695BF8D60E1}"/>
                </a:ext>
              </a:extLst>
            </p:cNvPr>
            <p:cNvSpPr/>
            <p:nvPr/>
          </p:nvSpPr>
          <p:spPr>
            <a:xfrm>
              <a:off x="7162324" y="1270158"/>
              <a:ext cx="19050" cy="9525"/>
            </a:xfrm>
            <a:custGeom>
              <a:avLst/>
              <a:gdLst>
                <a:gd name="connsiteX0" fmla="*/ 12859 w 19050"/>
                <a:gd name="connsiteY0" fmla="*/ 10001 h 9525"/>
                <a:gd name="connsiteX1" fmla="*/ 7144 w 19050"/>
                <a:gd name="connsiteY1" fmla="*/ 7144 h 9525"/>
                <a:gd name="connsiteX2" fmla="*/ 12859 w 19050"/>
                <a:gd name="connsiteY2" fmla="*/ 10001 h 9525"/>
              </a:gdLst>
              <a:ahLst/>
              <a:cxnLst>
                <a:cxn ang="0">
                  <a:pos x="connsiteX0" y="connsiteY0"/>
                </a:cxn>
                <a:cxn ang="0">
                  <a:pos x="connsiteX1" y="connsiteY1"/>
                </a:cxn>
                <a:cxn ang="0">
                  <a:pos x="connsiteX2" y="connsiteY2"/>
                </a:cxn>
              </a:cxnLst>
              <a:rect l="l" t="t" r="r" b="b"/>
              <a:pathLst>
                <a:path w="19050" h="9525">
                  <a:moveTo>
                    <a:pt x="12859" y="10001"/>
                  </a:moveTo>
                  <a:cubicBezTo>
                    <a:pt x="12859" y="8096"/>
                    <a:pt x="9049" y="9049"/>
                    <a:pt x="7144" y="7144"/>
                  </a:cubicBezTo>
                  <a:cubicBezTo>
                    <a:pt x="10001" y="8096"/>
                    <a:pt x="10954" y="14764"/>
                    <a:pt x="12859" y="10001"/>
                  </a:cubicBezTo>
                  <a:close/>
                </a:path>
              </a:pathLst>
            </a:custGeom>
            <a:grpFill/>
            <a:ln w="9525" cap="flat">
              <a:noFill/>
              <a:prstDash val="solid"/>
              <a:miter/>
            </a:ln>
          </p:spPr>
          <p:txBody>
            <a:bodyPr rtlCol="0" anchor="ctr"/>
            <a:lstStyle/>
            <a:p>
              <a:endParaRPr lang="en-US">
                <a:solidFill>
                  <a:prstClr val="black"/>
                </a:solidFill>
              </a:endParaRPr>
            </a:p>
          </p:txBody>
        </p:sp>
        <p:sp>
          <p:nvSpPr>
            <p:cNvPr id="956" name="Freeform: Shape 955">
              <a:extLst>
                <a:ext uri="{FF2B5EF4-FFF2-40B4-BE49-F238E27FC236}">
                  <a16:creationId xmlns:a16="http://schemas.microsoft.com/office/drawing/2014/main" xmlns="" id="{563671DA-D0BD-4A4A-B549-68A706EBC5C7}"/>
                </a:ext>
              </a:extLst>
            </p:cNvPr>
            <p:cNvSpPr/>
            <p:nvPr/>
          </p:nvSpPr>
          <p:spPr>
            <a:xfrm>
              <a:off x="7196959" y="1328261"/>
              <a:ext cx="9525" cy="19050"/>
            </a:xfrm>
            <a:custGeom>
              <a:avLst/>
              <a:gdLst>
                <a:gd name="connsiteX0" fmla="*/ 10609 w 9525"/>
                <a:gd name="connsiteY0" fmla="*/ 12859 h 19050"/>
                <a:gd name="connsiteX1" fmla="*/ 8704 w 9525"/>
                <a:gd name="connsiteY1" fmla="*/ 7144 h 19050"/>
                <a:gd name="connsiteX2" fmla="*/ 10609 w 9525"/>
                <a:gd name="connsiteY2" fmla="*/ 12859 h 19050"/>
              </a:gdLst>
              <a:ahLst/>
              <a:cxnLst>
                <a:cxn ang="0">
                  <a:pos x="connsiteX0" y="connsiteY0"/>
                </a:cxn>
                <a:cxn ang="0">
                  <a:pos x="connsiteX1" y="connsiteY1"/>
                </a:cxn>
                <a:cxn ang="0">
                  <a:pos x="connsiteX2" y="connsiteY2"/>
                </a:cxn>
              </a:cxnLst>
              <a:rect l="l" t="t" r="r" b="b"/>
              <a:pathLst>
                <a:path w="9525" h="19050">
                  <a:moveTo>
                    <a:pt x="10609" y="12859"/>
                  </a:moveTo>
                  <a:cubicBezTo>
                    <a:pt x="9656" y="12859"/>
                    <a:pt x="7751" y="10001"/>
                    <a:pt x="8704" y="7144"/>
                  </a:cubicBezTo>
                  <a:cubicBezTo>
                    <a:pt x="7751" y="8096"/>
                    <a:pt x="4894" y="14764"/>
                    <a:pt x="10609" y="12859"/>
                  </a:cubicBezTo>
                  <a:close/>
                </a:path>
              </a:pathLst>
            </a:custGeom>
            <a:grpFill/>
            <a:ln w="9525" cap="flat">
              <a:noFill/>
              <a:prstDash val="solid"/>
              <a:miter/>
            </a:ln>
          </p:spPr>
          <p:txBody>
            <a:bodyPr rtlCol="0" anchor="ctr"/>
            <a:lstStyle/>
            <a:p>
              <a:endParaRPr lang="en-US">
                <a:solidFill>
                  <a:prstClr val="black"/>
                </a:solidFill>
              </a:endParaRPr>
            </a:p>
          </p:txBody>
        </p:sp>
        <p:sp>
          <p:nvSpPr>
            <p:cNvPr id="957" name="Freeform: Shape 956">
              <a:extLst>
                <a:ext uri="{FF2B5EF4-FFF2-40B4-BE49-F238E27FC236}">
                  <a16:creationId xmlns:a16="http://schemas.microsoft.com/office/drawing/2014/main" xmlns="" id="{95EA1931-C03C-4BCB-AED3-87EE8A6C5748}"/>
                </a:ext>
              </a:extLst>
            </p:cNvPr>
            <p:cNvSpPr/>
            <p:nvPr/>
          </p:nvSpPr>
          <p:spPr>
            <a:xfrm>
              <a:off x="7173218" y="1274497"/>
              <a:ext cx="19050" cy="9525"/>
            </a:xfrm>
            <a:custGeom>
              <a:avLst/>
              <a:gdLst>
                <a:gd name="connsiteX0" fmla="*/ 12442 w 19050"/>
                <a:gd name="connsiteY0" fmla="*/ 7567 h 9525"/>
                <a:gd name="connsiteX1" fmla="*/ 12442 w 19050"/>
                <a:gd name="connsiteY1" fmla="*/ 7567 h 9525"/>
              </a:gdLst>
              <a:ahLst/>
              <a:cxnLst>
                <a:cxn ang="0">
                  <a:pos x="connsiteX0" y="connsiteY0"/>
                </a:cxn>
                <a:cxn ang="0">
                  <a:pos x="connsiteX1" y="connsiteY1"/>
                </a:cxn>
              </a:cxnLst>
              <a:rect l="l" t="t" r="r" b="b"/>
              <a:pathLst>
                <a:path w="19050" h="9525">
                  <a:moveTo>
                    <a:pt x="12442" y="7567"/>
                  </a:moveTo>
                  <a:cubicBezTo>
                    <a:pt x="11489" y="7567"/>
                    <a:pt x="1012" y="6615"/>
                    <a:pt x="12442" y="7567"/>
                  </a:cubicBezTo>
                  <a:close/>
                </a:path>
              </a:pathLst>
            </a:custGeom>
            <a:grpFill/>
            <a:ln w="9525" cap="flat">
              <a:noFill/>
              <a:prstDash val="solid"/>
              <a:miter/>
            </a:ln>
          </p:spPr>
          <p:txBody>
            <a:bodyPr rtlCol="0" anchor="ctr"/>
            <a:lstStyle/>
            <a:p>
              <a:endParaRPr lang="en-US">
                <a:solidFill>
                  <a:prstClr val="black"/>
                </a:solidFill>
              </a:endParaRPr>
            </a:p>
          </p:txBody>
        </p:sp>
        <p:sp>
          <p:nvSpPr>
            <p:cNvPr id="958" name="Freeform: Shape 957">
              <a:extLst>
                <a:ext uri="{FF2B5EF4-FFF2-40B4-BE49-F238E27FC236}">
                  <a16:creationId xmlns:a16="http://schemas.microsoft.com/office/drawing/2014/main" xmlns="" id="{4E3C38E0-8A87-4403-9396-509AB8FADBA5}"/>
                </a:ext>
              </a:extLst>
            </p:cNvPr>
            <p:cNvSpPr/>
            <p:nvPr/>
          </p:nvSpPr>
          <p:spPr>
            <a:xfrm>
              <a:off x="7168086" y="1218415"/>
              <a:ext cx="9525" cy="19050"/>
            </a:xfrm>
            <a:custGeom>
              <a:avLst/>
              <a:gdLst>
                <a:gd name="connsiteX0" fmla="*/ 10906 w 9525"/>
                <a:gd name="connsiteY0" fmla="*/ 7452 h 19050"/>
                <a:gd name="connsiteX1" fmla="*/ 10906 w 9525"/>
                <a:gd name="connsiteY1" fmla="*/ 7452 h 19050"/>
              </a:gdLst>
              <a:ahLst/>
              <a:cxnLst>
                <a:cxn ang="0">
                  <a:pos x="connsiteX0" y="connsiteY0"/>
                </a:cxn>
                <a:cxn ang="0">
                  <a:pos x="connsiteX1" y="connsiteY1"/>
                </a:cxn>
              </a:cxnLst>
              <a:rect l="l" t="t" r="r" b="b"/>
              <a:pathLst>
                <a:path w="9525" h="19050">
                  <a:moveTo>
                    <a:pt x="10906" y="7452"/>
                  </a:moveTo>
                  <a:cubicBezTo>
                    <a:pt x="15669" y="3642"/>
                    <a:pt x="429" y="36979"/>
                    <a:pt x="10906" y="7452"/>
                  </a:cubicBezTo>
                  <a:close/>
                </a:path>
              </a:pathLst>
            </a:custGeom>
            <a:grpFill/>
            <a:ln w="9525" cap="flat">
              <a:noFill/>
              <a:prstDash val="solid"/>
              <a:miter/>
            </a:ln>
          </p:spPr>
          <p:txBody>
            <a:bodyPr rtlCol="0" anchor="ctr"/>
            <a:lstStyle/>
            <a:p>
              <a:endParaRPr lang="en-US">
                <a:solidFill>
                  <a:prstClr val="black"/>
                </a:solidFill>
              </a:endParaRPr>
            </a:p>
          </p:txBody>
        </p:sp>
        <p:sp>
          <p:nvSpPr>
            <p:cNvPr id="959" name="Freeform: Shape 958">
              <a:extLst>
                <a:ext uri="{FF2B5EF4-FFF2-40B4-BE49-F238E27FC236}">
                  <a16:creationId xmlns:a16="http://schemas.microsoft.com/office/drawing/2014/main" xmlns="" id="{9200FEF2-4E9B-405F-925B-6ADF106B0C7A}"/>
                </a:ext>
              </a:extLst>
            </p:cNvPr>
            <p:cNvSpPr/>
            <p:nvPr/>
          </p:nvSpPr>
          <p:spPr>
            <a:xfrm>
              <a:off x="7175659" y="1228248"/>
              <a:ext cx="9525" cy="9525"/>
            </a:xfrm>
            <a:custGeom>
              <a:avLst/>
              <a:gdLst>
                <a:gd name="connsiteX0" fmla="*/ 7144 w 9525"/>
                <a:gd name="connsiteY0" fmla="*/ 7144 h 9525"/>
                <a:gd name="connsiteX1" fmla="*/ 9049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7144"/>
                    <a:pt x="8096" y="8096"/>
                    <a:pt x="9049" y="8096"/>
                  </a:cubicBezTo>
                  <a:cubicBezTo>
                    <a:pt x="9049"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60" name="Freeform: Shape 959">
              <a:extLst>
                <a:ext uri="{FF2B5EF4-FFF2-40B4-BE49-F238E27FC236}">
                  <a16:creationId xmlns:a16="http://schemas.microsoft.com/office/drawing/2014/main" xmlns="" id="{E029420E-13A0-4D43-8177-3FEDF1D36B08}"/>
                </a:ext>
              </a:extLst>
            </p:cNvPr>
            <p:cNvSpPr/>
            <p:nvPr/>
          </p:nvSpPr>
          <p:spPr>
            <a:xfrm>
              <a:off x="7228999" y="1260633"/>
              <a:ext cx="9525" cy="9525"/>
            </a:xfrm>
            <a:custGeom>
              <a:avLst/>
              <a:gdLst>
                <a:gd name="connsiteX0" fmla="*/ 9049 w 9525"/>
                <a:gd name="connsiteY0" fmla="*/ 7144 h 9525"/>
                <a:gd name="connsiteX1" fmla="*/ 7144 w 9525"/>
                <a:gd name="connsiteY1" fmla="*/ 8096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8096" y="7144"/>
                    <a:pt x="8096" y="8096"/>
                    <a:pt x="7144" y="8096"/>
                  </a:cubicBezTo>
                  <a:cubicBezTo>
                    <a:pt x="8096" y="8096"/>
                    <a:pt x="8096" y="8096"/>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961" name="Freeform: Shape 960">
              <a:extLst>
                <a:ext uri="{FF2B5EF4-FFF2-40B4-BE49-F238E27FC236}">
                  <a16:creationId xmlns:a16="http://schemas.microsoft.com/office/drawing/2014/main" xmlns="" id="{22750FAF-8350-42BB-BCE8-0B23FD81FAFD}"/>
                </a:ext>
              </a:extLst>
            </p:cNvPr>
            <p:cNvSpPr/>
            <p:nvPr/>
          </p:nvSpPr>
          <p:spPr>
            <a:xfrm>
              <a:off x="7197409" y="1227167"/>
              <a:ext cx="9525" cy="9525"/>
            </a:xfrm>
            <a:custGeom>
              <a:avLst/>
              <a:gdLst>
                <a:gd name="connsiteX0" fmla="*/ 7301 w 9525"/>
                <a:gd name="connsiteY0" fmla="*/ 7273 h 9525"/>
                <a:gd name="connsiteX1" fmla="*/ 7301 w 9525"/>
                <a:gd name="connsiteY1" fmla="*/ 7273 h 9525"/>
              </a:gdLst>
              <a:ahLst/>
              <a:cxnLst>
                <a:cxn ang="0">
                  <a:pos x="connsiteX0" y="connsiteY0"/>
                </a:cxn>
                <a:cxn ang="0">
                  <a:pos x="connsiteX1" y="connsiteY1"/>
                </a:cxn>
              </a:cxnLst>
              <a:rect l="l" t="t" r="r" b="b"/>
              <a:pathLst>
                <a:path w="9525" h="9525">
                  <a:moveTo>
                    <a:pt x="7301" y="7273"/>
                  </a:moveTo>
                  <a:cubicBezTo>
                    <a:pt x="6348" y="6320"/>
                    <a:pt x="10158" y="11083"/>
                    <a:pt x="7301" y="7273"/>
                  </a:cubicBezTo>
                  <a:close/>
                </a:path>
              </a:pathLst>
            </a:custGeom>
            <a:grpFill/>
            <a:ln w="9525" cap="flat">
              <a:noFill/>
              <a:prstDash val="solid"/>
              <a:miter/>
            </a:ln>
          </p:spPr>
          <p:txBody>
            <a:bodyPr rtlCol="0" anchor="ctr"/>
            <a:lstStyle/>
            <a:p>
              <a:endParaRPr lang="en-US">
                <a:solidFill>
                  <a:prstClr val="black"/>
                </a:solidFill>
              </a:endParaRPr>
            </a:p>
          </p:txBody>
        </p:sp>
        <p:sp>
          <p:nvSpPr>
            <p:cNvPr id="962" name="Freeform: Shape 961">
              <a:extLst>
                <a:ext uri="{FF2B5EF4-FFF2-40B4-BE49-F238E27FC236}">
                  <a16:creationId xmlns:a16="http://schemas.microsoft.com/office/drawing/2014/main" xmlns="" id="{88B5FF44-AB75-454C-B3E3-8032D5997B65}"/>
                </a:ext>
              </a:extLst>
            </p:cNvPr>
            <p:cNvSpPr/>
            <p:nvPr/>
          </p:nvSpPr>
          <p:spPr>
            <a:xfrm>
              <a:off x="7297975" y="1338738"/>
              <a:ext cx="9525" cy="9525"/>
            </a:xfrm>
            <a:custGeom>
              <a:avLst/>
              <a:gdLst>
                <a:gd name="connsiteX0" fmla="*/ 8653 w 9525"/>
                <a:gd name="connsiteY0" fmla="*/ 7144 h 9525"/>
                <a:gd name="connsiteX1" fmla="*/ 8653 w 9525"/>
                <a:gd name="connsiteY1" fmla="*/ 7144 h 9525"/>
              </a:gdLst>
              <a:ahLst/>
              <a:cxnLst>
                <a:cxn ang="0">
                  <a:pos x="connsiteX0" y="connsiteY0"/>
                </a:cxn>
                <a:cxn ang="0">
                  <a:pos x="connsiteX1" y="connsiteY1"/>
                </a:cxn>
              </a:cxnLst>
              <a:rect l="l" t="t" r="r" b="b"/>
              <a:pathLst>
                <a:path w="9525" h="9525">
                  <a:moveTo>
                    <a:pt x="8653" y="7144"/>
                  </a:moveTo>
                  <a:cubicBezTo>
                    <a:pt x="5795" y="13811"/>
                    <a:pt x="7700" y="9049"/>
                    <a:pt x="8653" y="7144"/>
                  </a:cubicBezTo>
                  <a:close/>
                </a:path>
              </a:pathLst>
            </a:custGeom>
            <a:grpFill/>
            <a:ln w="9525" cap="flat">
              <a:noFill/>
              <a:prstDash val="solid"/>
              <a:miter/>
            </a:ln>
          </p:spPr>
          <p:txBody>
            <a:bodyPr rtlCol="0" anchor="ctr"/>
            <a:lstStyle/>
            <a:p>
              <a:endParaRPr lang="en-US">
                <a:solidFill>
                  <a:prstClr val="black"/>
                </a:solidFill>
              </a:endParaRPr>
            </a:p>
          </p:txBody>
        </p:sp>
        <p:sp>
          <p:nvSpPr>
            <p:cNvPr id="963" name="Freeform: Shape 962">
              <a:extLst>
                <a:ext uri="{FF2B5EF4-FFF2-40B4-BE49-F238E27FC236}">
                  <a16:creationId xmlns:a16="http://schemas.microsoft.com/office/drawing/2014/main" xmlns="" id="{B0ADB9D2-BEE9-4011-ABEE-33A3E0D71270}"/>
                </a:ext>
              </a:extLst>
            </p:cNvPr>
            <p:cNvSpPr/>
            <p:nvPr/>
          </p:nvSpPr>
          <p:spPr>
            <a:xfrm>
              <a:off x="7300674" y="1342548"/>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lnTo>
                    <a:pt x="7858" y="7144"/>
                  </a:lnTo>
                  <a:cubicBezTo>
                    <a:pt x="6906" y="7144"/>
                    <a:pt x="6906"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964" name="Freeform: Shape 963">
              <a:extLst>
                <a:ext uri="{FF2B5EF4-FFF2-40B4-BE49-F238E27FC236}">
                  <a16:creationId xmlns:a16="http://schemas.microsoft.com/office/drawing/2014/main" xmlns="" id="{4962BE17-930C-4460-91F2-3DB9E6AE670C}"/>
                </a:ext>
              </a:extLst>
            </p:cNvPr>
            <p:cNvSpPr/>
            <p:nvPr/>
          </p:nvSpPr>
          <p:spPr>
            <a:xfrm>
              <a:off x="7212806" y="1262865"/>
              <a:ext cx="19050" cy="9525"/>
            </a:xfrm>
            <a:custGeom>
              <a:avLst/>
              <a:gdLst>
                <a:gd name="connsiteX0" fmla="*/ 12859 w 19050"/>
                <a:gd name="connsiteY0" fmla="*/ 7769 h 9525"/>
                <a:gd name="connsiteX1" fmla="*/ 7144 w 19050"/>
                <a:gd name="connsiteY1" fmla="*/ 8722 h 9525"/>
                <a:gd name="connsiteX2" fmla="*/ 12859 w 19050"/>
                <a:gd name="connsiteY2" fmla="*/ 7769 h 9525"/>
              </a:gdLst>
              <a:ahLst/>
              <a:cxnLst>
                <a:cxn ang="0">
                  <a:pos x="connsiteX0" y="connsiteY0"/>
                </a:cxn>
                <a:cxn ang="0">
                  <a:pos x="connsiteX1" y="connsiteY1"/>
                </a:cxn>
                <a:cxn ang="0">
                  <a:pos x="connsiteX2" y="connsiteY2"/>
                </a:cxn>
              </a:cxnLst>
              <a:rect l="l" t="t" r="r" b="b"/>
              <a:pathLst>
                <a:path w="19050" h="9525">
                  <a:moveTo>
                    <a:pt x="12859" y="7769"/>
                  </a:moveTo>
                  <a:cubicBezTo>
                    <a:pt x="10954" y="6817"/>
                    <a:pt x="9049" y="6817"/>
                    <a:pt x="7144" y="8722"/>
                  </a:cubicBezTo>
                  <a:cubicBezTo>
                    <a:pt x="8096" y="9674"/>
                    <a:pt x="13811" y="10627"/>
                    <a:pt x="12859" y="7769"/>
                  </a:cubicBezTo>
                  <a:close/>
                </a:path>
              </a:pathLst>
            </a:custGeom>
            <a:grpFill/>
            <a:ln w="9525" cap="flat">
              <a:noFill/>
              <a:prstDash val="solid"/>
              <a:miter/>
            </a:ln>
          </p:spPr>
          <p:txBody>
            <a:bodyPr rtlCol="0" anchor="ctr"/>
            <a:lstStyle/>
            <a:p>
              <a:endParaRPr lang="en-US">
                <a:solidFill>
                  <a:prstClr val="black"/>
                </a:solidFill>
              </a:endParaRPr>
            </a:p>
          </p:txBody>
        </p:sp>
        <p:sp>
          <p:nvSpPr>
            <p:cNvPr id="965" name="Freeform: Shape 964">
              <a:extLst>
                <a:ext uri="{FF2B5EF4-FFF2-40B4-BE49-F238E27FC236}">
                  <a16:creationId xmlns:a16="http://schemas.microsoft.com/office/drawing/2014/main" xmlns="" id="{F914C8CD-3A08-4766-A309-08F638C1C515}"/>
                </a:ext>
              </a:extLst>
            </p:cNvPr>
            <p:cNvSpPr/>
            <p:nvPr/>
          </p:nvSpPr>
          <p:spPr>
            <a:xfrm>
              <a:off x="7315465" y="1328261"/>
              <a:ext cx="19050" cy="9525"/>
            </a:xfrm>
            <a:custGeom>
              <a:avLst/>
              <a:gdLst>
                <a:gd name="connsiteX0" fmla="*/ 13070 w 19050"/>
                <a:gd name="connsiteY0" fmla="*/ 7144 h 9525"/>
                <a:gd name="connsiteX1" fmla="*/ 13070 w 19050"/>
                <a:gd name="connsiteY1" fmla="*/ 7144 h 9525"/>
              </a:gdLst>
              <a:ahLst/>
              <a:cxnLst>
                <a:cxn ang="0">
                  <a:pos x="connsiteX0" y="connsiteY0"/>
                </a:cxn>
                <a:cxn ang="0">
                  <a:pos x="connsiteX1" y="connsiteY1"/>
                </a:cxn>
              </a:cxnLst>
              <a:rect l="l" t="t" r="r" b="b"/>
              <a:pathLst>
                <a:path w="19050" h="9525">
                  <a:moveTo>
                    <a:pt x="13070" y="7144"/>
                  </a:moveTo>
                  <a:cubicBezTo>
                    <a:pt x="-265" y="11906"/>
                    <a:pt x="13070" y="7144"/>
                    <a:pt x="13070" y="7144"/>
                  </a:cubicBezTo>
                  <a:close/>
                </a:path>
              </a:pathLst>
            </a:custGeom>
            <a:grpFill/>
            <a:ln w="9525" cap="flat">
              <a:noFill/>
              <a:prstDash val="solid"/>
              <a:miter/>
            </a:ln>
          </p:spPr>
          <p:txBody>
            <a:bodyPr rtlCol="0" anchor="ctr"/>
            <a:lstStyle/>
            <a:p>
              <a:endParaRPr lang="en-US">
                <a:solidFill>
                  <a:prstClr val="black"/>
                </a:solidFill>
              </a:endParaRPr>
            </a:p>
          </p:txBody>
        </p:sp>
        <p:sp>
          <p:nvSpPr>
            <p:cNvPr id="966" name="Freeform: Shape 965">
              <a:extLst>
                <a:ext uri="{FF2B5EF4-FFF2-40B4-BE49-F238E27FC236}">
                  <a16:creationId xmlns:a16="http://schemas.microsoft.com/office/drawing/2014/main" xmlns="" id="{0067B596-7ADA-47D2-A2B9-94449040AF7C}"/>
                </a:ext>
              </a:extLst>
            </p:cNvPr>
            <p:cNvSpPr/>
            <p:nvPr/>
          </p:nvSpPr>
          <p:spPr>
            <a:xfrm>
              <a:off x="7345204" y="1336394"/>
              <a:ext cx="19050" cy="9525"/>
            </a:xfrm>
            <a:custGeom>
              <a:avLst/>
              <a:gdLst>
                <a:gd name="connsiteX0" fmla="*/ 7144 w 19050"/>
                <a:gd name="connsiteY0" fmla="*/ 9488 h 9525"/>
                <a:gd name="connsiteX1" fmla="*/ 7144 w 19050"/>
                <a:gd name="connsiteY1" fmla="*/ 9488 h 9525"/>
              </a:gdLst>
              <a:ahLst/>
              <a:cxnLst>
                <a:cxn ang="0">
                  <a:pos x="connsiteX0" y="connsiteY0"/>
                </a:cxn>
                <a:cxn ang="0">
                  <a:pos x="connsiteX1" y="connsiteY1"/>
                </a:cxn>
              </a:cxnLst>
              <a:rect l="l" t="t" r="r" b="b"/>
              <a:pathLst>
                <a:path w="19050" h="9525">
                  <a:moveTo>
                    <a:pt x="7144" y="9488"/>
                  </a:moveTo>
                  <a:cubicBezTo>
                    <a:pt x="9049" y="8536"/>
                    <a:pt x="17621" y="4726"/>
                    <a:pt x="7144" y="9488"/>
                  </a:cubicBezTo>
                  <a:close/>
                </a:path>
              </a:pathLst>
            </a:custGeom>
            <a:grpFill/>
            <a:ln w="9525" cap="flat">
              <a:noFill/>
              <a:prstDash val="solid"/>
              <a:miter/>
            </a:ln>
          </p:spPr>
          <p:txBody>
            <a:bodyPr rtlCol="0" anchor="ctr"/>
            <a:lstStyle/>
            <a:p>
              <a:endParaRPr lang="en-US">
                <a:solidFill>
                  <a:prstClr val="black"/>
                </a:solidFill>
              </a:endParaRPr>
            </a:p>
          </p:txBody>
        </p:sp>
        <p:sp>
          <p:nvSpPr>
            <p:cNvPr id="967" name="Freeform: Shape 966">
              <a:extLst>
                <a:ext uri="{FF2B5EF4-FFF2-40B4-BE49-F238E27FC236}">
                  <a16:creationId xmlns:a16="http://schemas.microsoft.com/office/drawing/2014/main" xmlns="" id="{8CC08D87-6865-4145-99C0-EA47F91A4458}"/>
                </a:ext>
              </a:extLst>
            </p:cNvPr>
            <p:cNvSpPr/>
            <p:nvPr/>
          </p:nvSpPr>
          <p:spPr>
            <a:xfrm>
              <a:off x="7274279" y="1220628"/>
              <a:ext cx="9525" cy="19050"/>
            </a:xfrm>
            <a:custGeom>
              <a:avLst/>
              <a:gdLst>
                <a:gd name="connsiteX0" fmla="*/ 9488 w 9525"/>
                <a:gd name="connsiteY0" fmla="*/ 7144 h 19050"/>
                <a:gd name="connsiteX1" fmla="*/ 9488 w 9525"/>
                <a:gd name="connsiteY1" fmla="*/ 7144 h 19050"/>
              </a:gdLst>
              <a:ahLst/>
              <a:cxnLst>
                <a:cxn ang="0">
                  <a:pos x="connsiteX0" y="connsiteY0"/>
                </a:cxn>
                <a:cxn ang="0">
                  <a:pos x="connsiteX1" y="connsiteY1"/>
                </a:cxn>
              </a:cxnLst>
              <a:rect l="l" t="t" r="r" b="b"/>
              <a:pathLst>
                <a:path w="9525" h="19050">
                  <a:moveTo>
                    <a:pt x="9488" y="7144"/>
                  </a:moveTo>
                  <a:cubicBezTo>
                    <a:pt x="8536" y="7144"/>
                    <a:pt x="4726" y="23336"/>
                    <a:pt x="9488" y="7144"/>
                  </a:cubicBezTo>
                  <a:close/>
                </a:path>
              </a:pathLst>
            </a:custGeom>
            <a:grpFill/>
            <a:ln w="9525" cap="flat">
              <a:noFill/>
              <a:prstDash val="solid"/>
              <a:miter/>
            </a:ln>
          </p:spPr>
          <p:txBody>
            <a:bodyPr rtlCol="0" anchor="ctr"/>
            <a:lstStyle/>
            <a:p>
              <a:endParaRPr lang="en-US">
                <a:solidFill>
                  <a:prstClr val="black"/>
                </a:solidFill>
              </a:endParaRPr>
            </a:p>
          </p:txBody>
        </p:sp>
        <p:sp>
          <p:nvSpPr>
            <p:cNvPr id="968" name="Freeform: Shape 967">
              <a:extLst>
                <a:ext uri="{FF2B5EF4-FFF2-40B4-BE49-F238E27FC236}">
                  <a16:creationId xmlns:a16="http://schemas.microsoft.com/office/drawing/2014/main" xmlns="" id="{94E0B572-7E1F-4007-803B-11524E96CD8B}"/>
                </a:ext>
              </a:extLst>
            </p:cNvPr>
            <p:cNvSpPr/>
            <p:nvPr/>
          </p:nvSpPr>
          <p:spPr>
            <a:xfrm>
              <a:off x="7529036" y="1231106"/>
              <a:ext cx="123825" cy="95250"/>
            </a:xfrm>
            <a:custGeom>
              <a:avLst/>
              <a:gdLst>
                <a:gd name="connsiteX0" fmla="*/ 34766 w 123825"/>
                <a:gd name="connsiteY0" fmla="*/ 67151 h 95250"/>
                <a:gd name="connsiteX1" fmla="*/ 26194 w 123825"/>
                <a:gd name="connsiteY1" fmla="*/ 57626 h 95250"/>
                <a:gd name="connsiteX2" fmla="*/ 7144 w 123825"/>
                <a:gd name="connsiteY2" fmla="*/ 90964 h 95250"/>
                <a:gd name="connsiteX3" fmla="*/ 9049 w 123825"/>
                <a:gd name="connsiteY3" fmla="*/ 92869 h 95250"/>
                <a:gd name="connsiteX4" fmla="*/ 121444 w 123825"/>
                <a:gd name="connsiteY4" fmla="*/ 16669 h 95250"/>
                <a:gd name="connsiteX5" fmla="*/ 101441 w 123825"/>
                <a:gd name="connsiteY5" fmla="*/ 7144 h 95250"/>
                <a:gd name="connsiteX6" fmla="*/ 34766 w 123825"/>
                <a:gd name="connsiteY6" fmla="*/ 67151 h 95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3825" h="95250">
                  <a:moveTo>
                    <a:pt x="34766" y="67151"/>
                  </a:moveTo>
                  <a:cubicBezTo>
                    <a:pt x="34766" y="59531"/>
                    <a:pt x="12859" y="89059"/>
                    <a:pt x="26194" y="57626"/>
                  </a:cubicBezTo>
                  <a:cubicBezTo>
                    <a:pt x="11906" y="62389"/>
                    <a:pt x="10001" y="77629"/>
                    <a:pt x="7144" y="90964"/>
                  </a:cubicBezTo>
                  <a:cubicBezTo>
                    <a:pt x="8096" y="90011"/>
                    <a:pt x="9049" y="90964"/>
                    <a:pt x="9049" y="92869"/>
                  </a:cubicBezTo>
                  <a:cubicBezTo>
                    <a:pt x="39529" y="65246"/>
                    <a:pt x="78581" y="55721"/>
                    <a:pt x="121444" y="16669"/>
                  </a:cubicBezTo>
                  <a:cubicBezTo>
                    <a:pt x="103346" y="27146"/>
                    <a:pt x="106204" y="13811"/>
                    <a:pt x="101441" y="7144"/>
                  </a:cubicBezTo>
                  <a:cubicBezTo>
                    <a:pt x="79534" y="12859"/>
                    <a:pt x="30956" y="63341"/>
                    <a:pt x="34766" y="67151"/>
                  </a:cubicBezTo>
                  <a:close/>
                </a:path>
              </a:pathLst>
            </a:custGeom>
            <a:grpFill/>
            <a:ln w="9525" cap="flat">
              <a:noFill/>
              <a:prstDash val="solid"/>
              <a:miter/>
            </a:ln>
          </p:spPr>
          <p:txBody>
            <a:bodyPr rtlCol="0" anchor="ctr"/>
            <a:lstStyle/>
            <a:p>
              <a:endParaRPr lang="en-US">
                <a:solidFill>
                  <a:prstClr val="black"/>
                </a:solidFill>
              </a:endParaRPr>
            </a:p>
          </p:txBody>
        </p:sp>
        <p:sp>
          <p:nvSpPr>
            <p:cNvPr id="969" name="Freeform: Shape 968">
              <a:extLst>
                <a:ext uri="{FF2B5EF4-FFF2-40B4-BE49-F238E27FC236}">
                  <a16:creationId xmlns:a16="http://schemas.microsoft.com/office/drawing/2014/main" xmlns="" id="{0649E32B-8C23-4FC4-A246-160FD9A9CD24}"/>
                </a:ext>
              </a:extLst>
            </p:cNvPr>
            <p:cNvSpPr/>
            <p:nvPr/>
          </p:nvSpPr>
          <p:spPr>
            <a:xfrm>
              <a:off x="7529989" y="1293018"/>
              <a:ext cx="9525" cy="9525"/>
            </a:xfrm>
            <a:custGeom>
              <a:avLst/>
              <a:gdLst>
                <a:gd name="connsiteX0" fmla="*/ 10001 w 9525"/>
                <a:gd name="connsiteY0" fmla="*/ 7144 h 9525"/>
                <a:gd name="connsiteX1" fmla="*/ 7144 w 9525"/>
                <a:gd name="connsiteY1" fmla="*/ 8096 h 9525"/>
                <a:gd name="connsiteX2" fmla="*/ 10001 w 9525"/>
                <a:gd name="connsiteY2" fmla="*/ 7144 h 9525"/>
              </a:gdLst>
              <a:ahLst/>
              <a:cxnLst>
                <a:cxn ang="0">
                  <a:pos x="connsiteX0" y="connsiteY0"/>
                </a:cxn>
                <a:cxn ang="0">
                  <a:pos x="connsiteX1" y="connsiteY1"/>
                </a:cxn>
                <a:cxn ang="0">
                  <a:pos x="connsiteX2" y="connsiteY2"/>
                </a:cxn>
              </a:cxnLst>
              <a:rect l="l" t="t" r="r" b="b"/>
              <a:pathLst>
                <a:path w="9525" h="9525">
                  <a:moveTo>
                    <a:pt x="10001" y="7144"/>
                  </a:moveTo>
                  <a:cubicBezTo>
                    <a:pt x="9049" y="7144"/>
                    <a:pt x="8096" y="7144"/>
                    <a:pt x="7144" y="8096"/>
                  </a:cubicBezTo>
                  <a:cubicBezTo>
                    <a:pt x="8096" y="8096"/>
                    <a:pt x="9049" y="8096"/>
                    <a:pt x="10001" y="7144"/>
                  </a:cubicBezTo>
                  <a:close/>
                </a:path>
              </a:pathLst>
            </a:custGeom>
            <a:grpFill/>
            <a:ln w="9525" cap="flat">
              <a:noFill/>
              <a:prstDash val="solid"/>
              <a:miter/>
            </a:ln>
          </p:spPr>
          <p:txBody>
            <a:bodyPr rtlCol="0" anchor="ctr"/>
            <a:lstStyle/>
            <a:p>
              <a:endParaRPr lang="en-US">
                <a:solidFill>
                  <a:prstClr val="black"/>
                </a:solidFill>
              </a:endParaRPr>
            </a:p>
          </p:txBody>
        </p:sp>
        <p:sp>
          <p:nvSpPr>
            <p:cNvPr id="970" name="Freeform: Shape 969">
              <a:extLst>
                <a:ext uri="{FF2B5EF4-FFF2-40B4-BE49-F238E27FC236}">
                  <a16:creationId xmlns:a16="http://schemas.microsoft.com/office/drawing/2014/main" xmlns="" id="{02A6347E-F9E7-49BA-AA65-EC51ECA02BBE}"/>
                </a:ext>
              </a:extLst>
            </p:cNvPr>
            <p:cNvSpPr/>
            <p:nvPr/>
          </p:nvSpPr>
          <p:spPr>
            <a:xfrm>
              <a:off x="7644289" y="1235868"/>
              <a:ext cx="9525" cy="9525"/>
            </a:xfrm>
            <a:custGeom>
              <a:avLst/>
              <a:gdLst>
                <a:gd name="connsiteX0" fmla="*/ 10954 w 9525"/>
                <a:gd name="connsiteY0" fmla="*/ 7144 h 9525"/>
                <a:gd name="connsiteX1" fmla="*/ 7144 w 9525"/>
                <a:gd name="connsiteY1" fmla="*/ 10954 h 9525"/>
                <a:gd name="connsiteX2" fmla="*/ 10954 w 9525"/>
                <a:gd name="connsiteY2" fmla="*/ 7144 h 9525"/>
              </a:gdLst>
              <a:ahLst/>
              <a:cxnLst>
                <a:cxn ang="0">
                  <a:pos x="connsiteX0" y="connsiteY0"/>
                </a:cxn>
                <a:cxn ang="0">
                  <a:pos x="connsiteX1" y="connsiteY1"/>
                </a:cxn>
                <a:cxn ang="0">
                  <a:pos x="connsiteX2" y="connsiteY2"/>
                </a:cxn>
              </a:cxnLst>
              <a:rect l="l" t="t" r="r" b="b"/>
              <a:pathLst>
                <a:path w="9525" h="9525">
                  <a:moveTo>
                    <a:pt x="10954" y="7144"/>
                  </a:moveTo>
                  <a:lnTo>
                    <a:pt x="7144" y="10954"/>
                  </a:lnTo>
                  <a:cubicBezTo>
                    <a:pt x="8096" y="10001"/>
                    <a:pt x="9049" y="9049"/>
                    <a:pt x="1095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71" name="Freeform: Shape 970">
              <a:extLst>
                <a:ext uri="{FF2B5EF4-FFF2-40B4-BE49-F238E27FC236}">
                  <a16:creationId xmlns:a16="http://schemas.microsoft.com/office/drawing/2014/main" xmlns="" id="{47FB0A4E-7409-4B5C-B21C-87C9D88EC906}"/>
                </a:ext>
              </a:extLst>
            </p:cNvPr>
            <p:cNvSpPr/>
            <p:nvPr/>
          </p:nvSpPr>
          <p:spPr>
            <a:xfrm>
              <a:off x="7513796" y="1313973"/>
              <a:ext cx="19050" cy="9525"/>
            </a:xfrm>
            <a:custGeom>
              <a:avLst/>
              <a:gdLst>
                <a:gd name="connsiteX0" fmla="*/ 7144 w 19050"/>
                <a:gd name="connsiteY0" fmla="*/ 7144 h 9525"/>
                <a:gd name="connsiteX1" fmla="*/ 7144 w 19050"/>
                <a:gd name="connsiteY1" fmla="*/ 7144 h 9525"/>
              </a:gdLst>
              <a:ahLst/>
              <a:cxnLst>
                <a:cxn ang="0">
                  <a:pos x="connsiteX0" y="connsiteY0"/>
                </a:cxn>
                <a:cxn ang="0">
                  <a:pos x="connsiteX1" y="connsiteY1"/>
                </a:cxn>
              </a:cxnLst>
              <a:rect l="l" t="t" r="r" b="b"/>
              <a:pathLst>
                <a:path w="19050" h="9525">
                  <a:moveTo>
                    <a:pt x="7144" y="7144"/>
                  </a:moveTo>
                  <a:cubicBezTo>
                    <a:pt x="8096" y="8096"/>
                    <a:pt x="25241" y="1190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72" name="Freeform: Shape 971">
              <a:extLst>
                <a:ext uri="{FF2B5EF4-FFF2-40B4-BE49-F238E27FC236}">
                  <a16:creationId xmlns:a16="http://schemas.microsoft.com/office/drawing/2014/main" xmlns="" id="{6C3E75B0-EBD1-4270-B0E3-4AEEF86CA0CF}"/>
                </a:ext>
              </a:extLst>
            </p:cNvPr>
            <p:cNvSpPr/>
            <p:nvPr/>
          </p:nvSpPr>
          <p:spPr>
            <a:xfrm>
              <a:off x="7525065" y="1314079"/>
              <a:ext cx="9525" cy="9525"/>
            </a:xfrm>
            <a:custGeom>
              <a:avLst/>
              <a:gdLst>
                <a:gd name="connsiteX0" fmla="*/ 10162 w 9525"/>
                <a:gd name="connsiteY0" fmla="*/ 11800 h 9525"/>
                <a:gd name="connsiteX1" fmla="*/ 10162 w 9525"/>
                <a:gd name="connsiteY1" fmla="*/ 11800 h 9525"/>
              </a:gdLst>
              <a:ahLst/>
              <a:cxnLst>
                <a:cxn ang="0">
                  <a:pos x="connsiteX0" y="connsiteY0"/>
                </a:cxn>
                <a:cxn ang="0">
                  <a:pos x="connsiteX1" y="connsiteY1"/>
                </a:cxn>
              </a:cxnLst>
              <a:rect l="l" t="t" r="r" b="b"/>
              <a:pathLst>
                <a:path w="9525" h="9525">
                  <a:moveTo>
                    <a:pt x="10162" y="11800"/>
                  </a:moveTo>
                  <a:cubicBezTo>
                    <a:pt x="8257" y="1323"/>
                    <a:pt x="4447" y="11800"/>
                    <a:pt x="10162" y="11800"/>
                  </a:cubicBezTo>
                  <a:close/>
                </a:path>
              </a:pathLst>
            </a:custGeom>
            <a:grpFill/>
            <a:ln w="9525" cap="flat">
              <a:noFill/>
              <a:prstDash val="solid"/>
              <a:miter/>
            </a:ln>
          </p:spPr>
          <p:txBody>
            <a:bodyPr rtlCol="0" anchor="ctr"/>
            <a:lstStyle/>
            <a:p>
              <a:endParaRPr lang="en-US">
                <a:solidFill>
                  <a:prstClr val="black"/>
                </a:solidFill>
              </a:endParaRPr>
            </a:p>
          </p:txBody>
        </p:sp>
        <p:sp>
          <p:nvSpPr>
            <p:cNvPr id="973" name="Freeform: Shape 972">
              <a:extLst>
                <a:ext uri="{FF2B5EF4-FFF2-40B4-BE49-F238E27FC236}">
                  <a16:creationId xmlns:a16="http://schemas.microsoft.com/office/drawing/2014/main" xmlns="" id="{F25D5865-803F-4587-A926-DB11C1ACDD45}"/>
                </a:ext>
              </a:extLst>
            </p:cNvPr>
            <p:cNvSpPr/>
            <p:nvPr/>
          </p:nvSpPr>
          <p:spPr>
            <a:xfrm>
              <a:off x="7485221" y="1214053"/>
              <a:ext cx="9525" cy="9525"/>
            </a:xfrm>
            <a:custGeom>
              <a:avLst/>
              <a:gdLst>
                <a:gd name="connsiteX0" fmla="*/ 7144 w 9525"/>
                <a:gd name="connsiteY0" fmla="*/ 9909 h 9525"/>
                <a:gd name="connsiteX1" fmla="*/ 7144 w 9525"/>
                <a:gd name="connsiteY1" fmla="*/ 9909 h 9525"/>
              </a:gdLst>
              <a:ahLst/>
              <a:cxnLst>
                <a:cxn ang="0">
                  <a:pos x="connsiteX0" y="connsiteY0"/>
                </a:cxn>
                <a:cxn ang="0">
                  <a:pos x="connsiteX1" y="connsiteY1"/>
                </a:cxn>
              </a:cxnLst>
              <a:rect l="l" t="t" r="r" b="b"/>
              <a:pathLst>
                <a:path w="9525" h="9525">
                  <a:moveTo>
                    <a:pt x="7144" y="9909"/>
                  </a:moveTo>
                  <a:cubicBezTo>
                    <a:pt x="9049" y="8956"/>
                    <a:pt x="13811" y="4194"/>
                    <a:pt x="7144" y="9909"/>
                  </a:cubicBezTo>
                  <a:close/>
                </a:path>
              </a:pathLst>
            </a:custGeom>
            <a:grpFill/>
            <a:ln w="9525" cap="flat">
              <a:noFill/>
              <a:prstDash val="solid"/>
              <a:miter/>
            </a:ln>
          </p:spPr>
          <p:txBody>
            <a:bodyPr rtlCol="0" anchor="ctr"/>
            <a:lstStyle/>
            <a:p>
              <a:endParaRPr lang="en-US">
                <a:solidFill>
                  <a:prstClr val="black"/>
                </a:solidFill>
              </a:endParaRPr>
            </a:p>
          </p:txBody>
        </p:sp>
        <p:sp>
          <p:nvSpPr>
            <p:cNvPr id="974" name="Freeform: Shape 973">
              <a:extLst>
                <a:ext uri="{FF2B5EF4-FFF2-40B4-BE49-F238E27FC236}">
                  <a16:creationId xmlns:a16="http://schemas.microsoft.com/office/drawing/2014/main" xmlns="" id="{A296B573-E0D1-496E-B259-12246FF9C410}"/>
                </a:ext>
              </a:extLst>
            </p:cNvPr>
            <p:cNvSpPr/>
            <p:nvPr/>
          </p:nvSpPr>
          <p:spPr>
            <a:xfrm>
              <a:off x="7505224" y="1215340"/>
              <a:ext cx="19050" cy="9525"/>
            </a:xfrm>
            <a:custGeom>
              <a:avLst/>
              <a:gdLst>
                <a:gd name="connsiteX0" fmla="*/ 12859 w 19050"/>
                <a:gd name="connsiteY0" fmla="*/ 7670 h 9525"/>
                <a:gd name="connsiteX1" fmla="*/ 7144 w 19050"/>
                <a:gd name="connsiteY1" fmla="*/ 10527 h 9525"/>
                <a:gd name="connsiteX2" fmla="*/ 12859 w 19050"/>
                <a:gd name="connsiteY2" fmla="*/ 7670 h 9525"/>
              </a:gdLst>
              <a:ahLst/>
              <a:cxnLst>
                <a:cxn ang="0">
                  <a:pos x="connsiteX0" y="connsiteY0"/>
                </a:cxn>
                <a:cxn ang="0">
                  <a:pos x="connsiteX1" y="connsiteY1"/>
                </a:cxn>
                <a:cxn ang="0">
                  <a:pos x="connsiteX2" y="connsiteY2"/>
                </a:cxn>
              </a:cxnLst>
              <a:rect l="l" t="t" r="r" b="b"/>
              <a:pathLst>
                <a:path w="19050" h="9525">
                  <a:moveTo>
                    <a:pt x="12859" y="7670"/>
                  </a:moveTo>
                  <a:cubicBezTo>
                    <a:pt x="10001" y="5765"/>
                    <a:pt x="8096" y="9575"/>
                    <a:pt x="7144" y="10527"/>
                  </a:cubicBezTo>
                  <a:cubicBezTo>
                    <a:pt x="10954" y="8622"/>
                    <a:pt x="10001" y="10527"/>
                    <a:pt x="12859" y="7670"/>
                  </a:cubicBezTo>
                  <a:close/>
                </a:path>
              </a:pathLst>
            </a:custGeom>
            <a:grpFill/>
            <a:ln w="9525" cap="flat">
              <a:noFill/>
              <a:prstDash val="solid"/>
              <a:miter/>
            </a:ln>
          </p:spPr>
          <p:txBody>
            <a:bodyPr rtlCol="0" anchor="ctr"/>
            <a:lstStyle/>
            <a:p>
              <a:endParaRPr lang="en-US">
                <a:solidFill>
                  <a:prstClr val="black"/>
                </a:solidFill>
              </a:endParaRPr>
            </a:p>
          </p:txBody>
        </p:sp>
        <p:sp>
          <p:nvSpPr>
            <p:cNvPr id="975" name="Freeform: Shape 974">
              <a:extLst>
                <a:ext uri="{FF2B5EF4-FFF2-40B4-BE49-F238E27FC236}">
                  <a16:creationId xmlns:a16="http://schemas.microsoft.com/office/drawing/2014/main" xmlns="" id="{A9F99402-077E-4C28-A968-F5A078ED9C6F}"/>
                </a:ext>
              </a:extLst>
            </p:cNvPr>
            <p:cNvSpPr/>
            <p:nvPr/>
          </p:nvSpPr>
          <p:spPr>
            <a:xfrm>
              <a:off x="7491889" y="1184066"/>
              <a:ext cx="9525" cy="9525"/>
            </a:xfrm>
            <a:custGeom>
              <a:avLst/>
              <a:gdLst>
                <a:gd name="connsiteX0" fmla="*/ 7144 w 9525"/>
                <a:gd name="connsiteY0" fmla="*/ 10368 h 9525"/>
                <a:gd name="connsiteX1" fmla="*/ 7144 w 9525"/>
                <a:gd name="connsiteY1" fmla="*/ 10368 h 9525"/>
              </a:gdLst>
              <a:ahLst/>
              <a:cxnLst>
                <a:cxn ang="0">
                  <a:pos x="connsiteX0" y="connsiteY0"/>
                </a:cxn>
                <a:cxn ang="0">
                  <a:pos x="connsiteX1" y="connsiteY1"/>
                </a:cxn>
              </a:cxnLst>
              <a:rect l="l" t="t" r="r" b="b"/>
              <a:pathLst>
                <a:path w="9525" h="9525">
                  <a:moveTo>
                    <a:pt x="7144" y="10368"/>
                  </a:moveTo>
                  <a:cubicBezTo>
                    <a:pt x="10001" y="6558"/>
                    <a:pt x="10001" y="5606"/>
                    <a:pt x="7144" y="10368"/>
                  </a:cubicBezTo>
                  <a:close/>
                </a:path>
              </a:pathLst>
            </a:custGeom>
            <a:grpFill/>
            <a:ln w="9525" cap="flat">
              <a:noFill/>
              <a:prstDash val="solid"/>
              <a:miter/>
            </a:ln>
          </p:spPr>
          <p:txBody>
            <a:bodyPr rtlCol="0" anchor="ctr"/>
            <a:lstStyle/>
            <a:p>
              <a:endParaRPr lang="en-US">
                <a:solidFill>
                  <a:prstClr val="black"/>
                </a:solidFill>
              </a:endParaRPr>
            </a:p>
          </p:txBody>
        </p:sp>
        <p:sp>
          <p:nvSpPr>
            <p:cNvPr id="976" name="Freeform: Shape 975">
              <a:extLst>
                <a:ext uri="{FF2B5EF4-FFF2-40B4-BE49-F238E27FC236}">
                  <a16:creationId xmlns:a16="http://schemas.microsoft.com/office/drawing/2014/main" xmlns="" id="{4D41D84C-FE2B-465D-BC68-B421F952330F}"/>
                </a:ext>
              </a:extLst>
            </p:cNvPr>
            <p:cNvSpPr/>
            <p:nvPr/>
          </p:nvSpPr>
          <p:spPr>
            <a:xfrm>
              <a:off x="7658576" y="1192053"/>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lnTo>
                    <a:pt x="8096" y="7144"/>
                  </a:lnTo>
                  <a:cubicBezTo>
                    <a:pt x="8096" y="8096"/>
                    <a:pt x="7144" y="9049"/>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977" name="Freeform: Shape 976">
              <a:extLst>
                <a:ext uri="{FF2B5EF4-FFF2-40B4-BE49-F238E27FC236}">
                  <a16:creationId xmlns:a16="http://schemas.microsoft.com/office/drawing/2014/main" xmlns="" id="{60C31FF8-0443-4BE1-9538-9E9DCEA42D27}"/>
                </a:ext>
              </a:extLst>
            </p:cNvPr>
            <p:cNvSpPr/>
            <p:nvPr/>
          </p:nvSpPr>
          <p:spPr>
            <a:xfrm>
              <a:off x="7632859" y="1174908"/>
              <a:ext cx="57150" cy="66675"/>
            </a:xfrm>
            <a:custGeom>
              <a:avLst/>
              <a:gdLst>
                <a:gd name="connsiteX0" fmla="*/ 7144 w 57150"/>
                <a:gd name="connsiteY0" fmla="*/ 59531 h 66675"/>
                <a:gd name="connsiteX1" fmla="*/ 52864 w 57150"/>
                <a:gd name="connsiteY1" fmla="*/ 7144 h 66675"/>
                <a:gd name="connsiteX2" fmla="*/ 39529 w 57150"/>
                <a:gd name="connsiteY2" fmla="*/ 23336 h 66675"/>
                <a:gd name="connsiteX3" fmla="*/ 30956 w 57150"/>
                <a:gd name="connsiteY3" fmla="*/ 46196 h 66675"/>
                <a:gd name="connsiteX4" fmla="*/ 33814 w 57150"/>
                <a:gd name="connsiteY4" fmla="*/ 26194 h 66675"/>
                <a:gd name="connsiteX5" fmla="*/ 7144 w 57150"/>
                <a:gd name="connsiteY5" fmla="*/ 59531 h 66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7150" h="66675">
                  <a:moveTo>
                    <a:pt x="7144" y="59531"/>
                  </a:moveTo>
                  <a:cubicBezTo>
                    <a:pt x="9049" y="58579"/>
                    <a:pt x="60484" y="55721"/>
                    <a:pt x="52864" y="7144"/>
                  </a:cubicBezTo>
                  <a:cubicBezTo>
                    <a:pt x="51911" y="23336"/>
                    <a:pt x="47149" y="29051"/>
                    <a:pt x="39529" y="23336"/>
                  </a:cubicBezTo>
                  <a:cubicBezTo>
                    <a:pt x="41434" y="25241"/>
                    <a:pt x="57626" y="50006"/>
                    <a:pt x="30956" y="46196"/>
                  </a:cubicBezTo>
                  <a:cubicBezTo>
                    <a:pt x="40481" y="37624"/>
                    <a:pt x="41434" y="30956"/>
                    <a:pt x="33814" y="26194"/>
                  </a:cubicBezTo>
                  <a:cubicBezTo>
                    <a:pt x="24289" y="37624"/>
                    <a:pt x="15716" y="49054"/>
                    <a:pt x="7144" y="59531"/>
                  </a:cubicBezTo>
                  <a:close/>
                </a:path>
              </a:pathLst>
            </a:custGeom>
            <a:grpFill/>
            <a:ln w="9525" cap="flat">
              <a:noFill/>
              <a:prstDash val="solid"/>
              <a:miter/>
            </a:ln>
          </p:spPr>
          <p:txBody>
            <a:bodyPr rtlCol="0" anchor="ctr"/>
            <a:lstStyle/>
            <a:p>
              <a:endParaRPr lang="en-US">
                <a:solidFill>
                  <a:prstClr val="black"/>
                </a:solidFill>
              </a:endParaRPr>
            </a:p>
          </p:txBody>
        </p:sp>
        <p:sp>
          <p:nvSpPr>
            <p:cNvPr id="978" name="Freeform: Shape 977">
              <a:extLst>
                <a:ext uri="{FF2B5EF4-FFF2-40B4-BE49-F238E27FC236}">
                  <a16:creationId xmlns:a16="http://schemas.microsoft.com/office/drawing/2014/main" xmlns="" id="{3C156A89-1436-4494-B0E5-3B3B0BB6D7FD}"/>
                </a:ext>
              </a:extLst>
            </p:cNvPr>
            <p:cNvSpPr/>
            <p:nvPr/>
          </p:nvSpPr>
          <p:spPr>
            <a:xfrm>
              <a:off x="7715726" y="1117335"/>
              <a:ext cx="9525" cy="9525"/>
            </a:xfrm>
            <a:custGeom>
              <a:avLst/>
              <a:gdLst>
                <a:gd name="connsiteX0" fmla="*/ 7144 w 9525"/>
                <a:gd name="connsiteY0" fmla="*/ 7567 h 9525"/>
                <a:gd name="connsiteX1" fmla="*/ 7144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lnTo>
                    <a:pt x="7144" y="7567"/>
                  </a:lnTo>
                  <a:cubicBezTo>
                    <a:pt x="8096" y="7567"/>
                    <a:pt x="8096"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979" name="Freeform: Shape 978">
              <a:extLst>
                <a:ext uri="{FF2B5EF4-FFF2-40B4-BE49-F238E27FC236}">
                  <a16:creationId xmlns:a16="http://schemas.microsoft.com/office/drawing/2014/main" xmlns="" id="{1CF6A66B-FFE6-4F75-80B8-012DA5C49822}"/>
                </a:ext>
              </a:extLst>
            </p:cNvPr>
            <p:cNvSpPr/>
            <p:nvPr/>
          </p:nvSpPr>
          <p:spPr>
            <a:xfrm>
              <a:off x="7712869" y="1120616"/>
              <a:ext cx="19050" cy="9525"/>
            </a:xfrm>
            <a:custGeom>
              <a:avLst/>
              <a:gdLst>
                <a:gd name="connsiteX0" fmla="*/ 7144 w 19050"/>
                <a:gd name="connsiteY0" fmla="*/ 7144 h 9525"/>
                <a:gd name="connsiteX1" fmla="*/ 7144 w 19050"/>
                <a:gd name="connsiteY1" fmla="*/ 7144 h 9525"/>
              </a:gdLst>
              <a:ahLst/>
              <a:cxnLst>
                <a:cxn ang="0">
                  <a:pos x="connsiteX0" y="connsiteY0"/>
                </a:cxn>
                <a:cxn ang="0">
                  <a:pos x="connsiteX1" y="connsiteY1"/>
                </a:cxn>
              </a:cxnLst>
              <a:rect l="l" t="t" r="r" b="b"/>
              <a:pathLst>
                <a:path w="19050" h="9525">
                  <a:moveTo>
                    <a:pt x="7144" y="7144"/>
                  </a:moveTo>
                  <a:cubicBezTo>
                    <a:pt x="17621" y="10954"/>
                    <a:pt x="11906"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80" name="Freeform: Shape 979">
              <a:extLst>
                <a:ext uri="{FF2B5EF4-FFF2-40B4-BE49-F238E27FC236}">
                  <a16:creationId xmlns:a16="http://schemas.microsoft.com/office/drawing/2014/main" xmlns="" id="{CD9DCCCE-6D21-431F-AD47-92F322CAAB4C}"/>
                </a:ext>
              </a:extLst>
            </p:cNvPr>
            <p:cNvSpPr/>
            <p:nvPr/>
          </p:nvSpPr>
          <p:spPr>
            <a:xfrm>
              <a:off x="7707467" y="1127410"/>
              <a:ext cx="19050" cy="19050"/>
            </a:xfrm>
            <a:custGeom>
              <a:avLst/>
              <a:gdLst>
                <a:gd name="connsiteX0" fmla="*/ 15403 w 19050"/>
                <a:gd name="connsiteY0" fmla="*/ 18447 h 19050"/>
                <a:gd name="connsiteX1" fmla="*/ 15403 w 19050"/>
                <a:gd name="connsiteY1" fmla="*/ 18447 h 19050"/>
              </a:gdLst>
              <a:ahLst/>
              <a:cxnLst>
                <a:cxn ang="0">
                  <a:pos x="connsiteX0" y="connsiteY0"/>
                </a:cxn>
                <a:cxn ang="0">
                  <a:pos x="connsiteX1" y="connsiteY1"/>
                </a:cxn>
              </a:cxnLst>
              <a:rect l="l" t="t" r="r" b="b"/>
              <a:pathLst>
                <a:path w="19050" h="19050">
                  <a:moveTo>
                    <a:pt x="15403" y="18447"/>
                  </a:moveTo>
                  <a:cubicBezTo>
                    <a:pt x="16355" y="13685"/>
                    <a:pt x="-3647" y="-4413"/>
                    <a:pt x="15403" y="18447"/>
                  </a:cubicBezTo>
                  <a:close/>
                </a:path>
              </a:pathLst>
            </a:custGeom>
            <a:grpFill/>
            <a:ln w="9525" cap="flat">
              <a:noFill/>
              <a:prstDash val="solid"/>
              <a:miter/>
            </a:ln>
          </p:spPr>
          <p:txBody>
            <a:bodyPr rtlCol="0" anchor="ctr"/>
            <a:lstStyle/>
            <a:p>
              <a:endParaRPr lang="en-US">
                <a:solidFill>
                  <a:prstClr val="black"/>
                </a:solidFill>
              </a:endParaRPr>
            </a:p>
          </p:txBody>
        </p:sp>
        <p:sp>
          <p:nvSpPr>
            <p:cNvPr id="981" name="Freeform: Shape 980">
              <a:extLst>
                <a:ext uri="{FF2B5EF4-FFF2-40B4-BE49-F238E27FC236}">
                  <a16:creationId xmlns:a16="http://schemas.microsoft.com/office/drawing/2014/main" xmlns="" id="{39E9DBA4-E8AB-45E8-B933-AB0CBF1A0220}"/>
                </a:ext>
              </a:extLst>
            </p:cNvPr>
            <p:cNvSpPr/>
            <p:nvPr/>
          </p:nvSpPr>
          <p:spPr>
            <a:xfrm>
              <a:off x="7687402" y="1167684"/>
              <a:ext cx="9525" cy="9525"/>
            </a:xfrm>
            <a:custGeom>
              <a:avLst/>
              <a:gdLst>
                <a:gd name="connsiteX0" fmla="*/ 9750 w 9525"/>
                <a:gd name="connsiteY0" fmla="*/ 8653 h 9525"/>
                <a:gd name="connsiteX1" fmla="*/ 9750 w 9525"/>
                <a:gd name="connsiteY1" fmla="*/ 8653 h 9525"/>
              </a:gdLst>
              <a:ahLst/>
              <a:cxnLst>
                <a:cxn ang="0">
                  <a:pos x="connsiteX0" y="connsiteY0"/>
                </a:cxn>
                <a:cxn ang="0">
                  <a:pos x="connsiteX1" y="connsiteY1"/>
                </a:cxn>
              </a:cxnLst>
              <a:rect l="l" t="t" r="r" b="b"/>
              <a:pathLst>
                <a:path w="9525" h="9525">
                  <a:moveTo>
                    <a:pt x="9750" y="8653"/>
                  </a:moveTo>
                  <a:cubicBezTo>
                    <a:pt x="7845" y="7700"/>
                    <a:pt x="4988" y="5795"/>
                    <a:pt x="9750" y="8653"/>
                  </a:cubicBezTo>
                  <a:close/>
                </a:path>
              </a:pathLst>
            </a:custGeom>
            <a:grpFill/>
            <a:ln w="9525" cap="flat">
              <a:noFill/>
              <a:prstDash val="solid"/>
              <a:miter/>
            </a:ln>
          </p:spPr>
          <p:txBody>
            <a:bodyPr rtlCol="0" anchor="ctr"/>
            <a:lstStyle/>
            <a:p>
              <a:endParaRPr lang="en-US">
                <a:solidFill>
                  <a:prstClr val="black"/>
                </a:solidFill>
              </a:endParaRPr>
            </a:p>
          </p:txBody>
        </p:sp>
        <p:sp>
          <p:nvSpPr>
            <p:cNvPr id="982" name="Freeform: Shape 981">
              <a:extLst>
                <a:ext uri="{FF2B5EF4-FFF2-40B4-BE49-F238E27FC236}">
                  <a16:creationId xmlns:a16="http://schemas.microsoft.com/office/drawing/2014/main" xmlns="" id="{E30F6AB8-29C2-4407-8509-7D2EB1ED5DA2}"/>
                </a:ext>
              </a:extLst>
            </p:cNvPr>
            <p:cNvSpPr/>
            <p:nvPr/>
          </p:nvSpPr>
          <p:spPr>
            <a:xfrm>
              <a:off x="7689056" y="1162889"/>
              <a:ext cx="9525" cy="9525"/>
            </a:xfrm>
            <a:custGeom>
              <a:avLst/>
              <a:gdLst>
                <a:gd name="connsiteX0" fmla="*/ 7144 w 9525"/>
                <a:gd name="connsiteY0" fmla="*/ 11543 h 9525"/>
                <a:gd name="connsiteX1" fmla="*/ 7144 w 9525"/>
                <a:gd name="connsiteY1" fmla="*/ 11543 h 9525"/>
              </a:gdLst>
              <a:ahLst/>
              <a:cxnLst>
                <a:cxn ang="0">
                  <a:pos x="connsiteX0" y="connsiteY0"/>
                </a:cxn>
                <a:cxn ang="0">
                  <a:pos x="connsiteX1" y="connsiteY1"/>
                </a:cxn>
              </a:cxnLst>
              <a:rect l="l" t="t" r="r" b="b"/>
              <a:pathLst>
                <a:path w="9525" h="9525">
                  <a:moveTo>
                    <a:pt x="7144" y="11543"/>
                  </a:moveTo>
                  <a:cubicBezTo>
                    <a:pt x="7144" y="7733"/>
                    <a:pt x="8096" y="3923"/>
                    <a:pt x="7144" y="11543"/>
                  </a:cubicBezTo>
                  <a:close/>
                </a:path>
              </a:pathLst>
            </a:custGeom>
            <a:grpFill/>
            <a:ln w="9525" cap="flat">
              <a:noFill/>
              <a:prstDash val="solid"/>
              <a:miter/>
            </a:ln>
          </p:spPr>
          <p:txBody>
            <a:bodyPr rtlCol="0" anchor="ctr"/>
            <a:lstStyle/>
            <a:p>
              <a:endParaRPr lang="en-US">
                <a:solidFill>
                  <a:prstClr val="black"/>
                </a:solidFill>
              </a:endParaRPr>
            </a:p>
          </p:txBody>
        </p:sp>
        <p:sp>
          <p:nvSpPr>
            <p:cNvPr id="983" name="Freeform: Shape 982">
              <a:extLst>
                <a:ext uri="{FF2B5EF4-FFF2-40B4-BE49-F238E27FC236}">
                  <a16:creationId xmlns:a16="http://schemas.microsoft.com/office/drawing/2014/main" xmlns="" id="{6481E052-8869-49DA-B1A8-57148E271F4D}"/>
                </a:ext>
              </a:extLst>
            </p:cNvPr>
            <p:cNvSpPr/>
            <p:nvPr/>
          </p:nvSpPr>
          <p:spPr>
            <a:xfrm>
              <a:off x="7698581" y="1153953"/>
              <a:ext cx="9525" cy="9525"/>
            </a:xfrm>
            <a:custGeom>
              <a:avLst/>
              <a:gdLst>
                <a:gd name="connsiteX0" fmla="*/ 7144 w 9525"/>
                <a:gd name="connsiteY0" fmla="*/ 10954 h 9525"/>
                <a:gd name="connsiteX1" fmla="*/ 10954 w 9525"/>
                <a:gd name="connsiteY1" fmla="*/ 7144 h 9525"/>
                <a:gd name="connsiteX2" fmla="*/ 7144 w 9525"/>
                <a:gd name="connsiteY2" fmla="*/ 10954 h 9525"/>
              </a:gdLst>
              <a:ahLst/>
              <a:cxnLst>
                <a:cxn ang="0">
                  <a:pos x="connsiteX0" y="connsiteY0"/>
                </a:cxn>
                <a:cxn ang="0">
                  <a:pos x="connsiteX1" y="connsiteY1"/>
                </a:cxn>
                <a:cxn ang="0">
                  <a:pos x="connsiteX2" y="connsiteY2"/>
                </a:cxn>
              </a:cxnLst>
              <a:rect l="l" t="t" r="r" b="b"/>
              <a:pathLst>
                <a:path w="9525" h="9525">
                  <a:moveTo>
                    <a:pt x="7144" y="10954"/>
                  </a:moveTo>
                  <a:cubicBezTo>
                    <a:pt x="8096" y="10001"/>
                    <a:pt x="10001" y="9049"/>
                    <a:pt x="10954" y="7144"/>
                  </a:cubicBezTo>
                  <a:lnTo>
                    <a:pt x="7144" y="10954"/>
                  </a:lnTo>
                  <a:close/>
                </a:path>
              </a:pathLst>
            </a:custGeom>
            <a:grpFill/>
            <a:ln w="9525" cap="flat">
              <a:noFill/>
              <a:prstDash val="solid"/>
              <a:miter/>
            </a:ln>
          </p:spPr>
          <p:txBody>
            <a:bodyPr rtlCol="0" anchor="ctr"/>
            <a:lstStyle/>
            <a:p>
              <a:endParaRPr lang="en-US">
                <a:solidFill>
                  <a:prstClr val="black"/>
                </a:solidFill>
              </a:endParaRPr>
            </a:p>
          </p:txBody>
        </p:sp>
        <p:sp>
          <p:nvSpPr>
            <p:cNvPr id="984" name="Freeform: Shape 983">
              <a:extLst>
                <a:ext uri="{FF2B5EF4-FFF2-40B4-BE49-F238E27FC236}">
                  <a16:creationId xmlns:a16="http://schemas.microsoft.com/office/drawing/2014/main" xmlns="" id="{3160EF07-1346-4794-9140-CF3BBF6BD866}"/>
                </a:ext>
              </a:extLst>
            </p:cNvPr>
            <p:cNvSpPr/>
            <p:nvPr/>
          </p:nvSpPr>
          <p:spPr>
            <a:xfrm>
              <a:off x="7695724" y="1157128"/>
              <a:ext cx="9525" cy="9525"/>
            </a:xfrm>
            <a:custGeom>
              <a:avLst/>
              <a:gdLst>
                <a:gd name="connsiteX0" fmla="*/ 7144 w 9525"/>
                <a:gd name="connsiteY0" fmla="*/ 9684 h 9525"/>
                <a:gd name="connsiteX1" fmla="*/ 7144 w 9525"/>
                <a:gd name="connsiteY1" fmla="*/ 9684 h 9525"/>
              </a:gdLst>
              <a:ahLst/>
              <a:cxnLst>
                <a:cxn ang="0">
                  <a:pos x="connsiteX0" y="connsiteY0"/>
                </a:cxn>
                <a:cxn ang="0">
                  <a:pos x="connsiteX1" y="connsiteY1"/>
                </a:cxn>
              </a:cxnLst>
              <a:rect l="l" t="t" r="r" b="b"/>
              <a:pathLst>
                <a:path w="9525" h="9525">
                  <a:moveTo>
                    <a:pt x="7144" y="9684"/>
                  </a:moveTo>
                  <a:cubicBezTo>
                    <a:pt x="7144" y="9684"/>
                    <a:pt x="15716" y="3969"/>
                    <a:pt x="7144" y="9684"/>
                  </a:cubicBezTo>
                  <a:close/>
                </a:path>
              </a:pathLst>
            </a:custGeom>
            <a:grpFill/>
            <a:ln w="9525" cap="flat">
              <a:noFill/>
              <a:prstDash val="solid"/>
              <a:miter/>
            </a:ln>
          </p:spPr>
          <p:txBody>
            <a:bodyPr rtlCol="0" anchor="ctr"/>
            <a:lstStyle/>
            <a:p>
              <a:endParaRPr lang="en-US">
                <a:solidFill>
                  <a:prstClr val="black"/>
                </a:solidFill>
              </a:endParaRPr>
            </a:p>
          </p:txBody>
        </p:sp>
        <p:sp>
          <p:nvSpPr>
            <p:cNvPr id="985" name="Freeform: Shape 984">
              <a:extLst>
                <a:ext uri="{FF2B5EF4-FFF2-40B4-BE49-F238E27FC236}">
                  <a16:creationId xmlns:a16="http://schemas.microsoft.com/office/drawing/2014/main" xmlns="" id="{CBE15B09-85C2-483D-BC50-511BD82FAC66}"/>
                </a:ext>
              </a:extLst>
            </p:cNvPr>
            <p:cNvSpPr/>
            <p:nvPr/>
          </p:nvSpPr>
          <p:spPr>
            <a:xfrm>
              <a:off x="7691914" y="1162823"/>
              <a:ext cx="19050" cy="9525"/>
            </a:xfrm>
            <a:custGeom>
              <a:avLst/>
              <a:gdLst>
                <a:gd name="connsiteX0" fmla="*/ 7144 w 19050"/>
                <a:gd name="connsiteY0" fmla="*/ 8751 h 9525"/>
                <a:gd name="connsiteX1" fmla="*/ 7144 w 19050"/>
                <a:gd name="connsiteY1" fmla="*/ 8751 h 9525"/>
              </a:gdLst>
              <a:ahLst/>
              <a:cxnLst>
                <a:cxn ang="0">
                  <a:pos x="connsiteX0" y="connsiteY0"/>
                </a:cxn>
                <a:cxn ang="0">
                  <a:pos x="connsiteX1" y="connsiteY1"/>
                </a:cxn>
              </a:cxnLst>
              <a:rect l="l" t="t" r="r" b="b"/>
              <a:pathLst>
                <a:path w="19050" h="9525">
                  <a:moveTo>
                    <a:pt x="7144" y="8751"/>
                  </a:moveTo>
                  <a:cubicBezTo>
                    <a:pt x="12859" y="11609"/>
                    <a:pt x="21431" y="3989"/>
                    <a:pt x="7144" y="8751"/>
                  </a:cubicBezTo>
                  <a:close/>
                </a:path>
              </a:pathLst>
            </a:custGeom>
            <a:grpFill/>
            <a:ln w="9525" cap="flat">
              <a:noFill/>
              <a:prstDash val="solid"/>
              <a:miter/>
            </a:ln>
          </p:spPr>
          <p:txBody>
            <a:bodyPr rtlCol="0" anchor="ctr"/>
            <a:lstStyle/>
            <a:p>
              <a:endParaRPr lang="en-US">
                <a:solidFill>
                  <a:prstClr val="black"/>
                </a:solidFill>
              </a:endParaRPr>
            </a:p>
          </p:txBody>
        </p:sp>
        <p:sp>
          <p:nvSpPr>
            <p:cNvPr id="986" name="Freeform: Shape 985">
              <a:extLst>
                <a:ext uri="{FF2B5EF4-FFF2-40B4-BE49-F238E27FC236}">
                  <a16:creationId xmlns:a16="http://schemas.microsoft.com/office/drawing/2014/main" xmlns="" id="{6764434A-A273-4D9A-AB17-A31E8518EBCE}"/>
                </a:ext>
              </a:extLst>
            </p:cNvPr>
            <p:cNvSpPr/>
            <p:nvPr/>
          </p:nvSpPr>
          <p:spPr>
            <a:xfrm>
              <a:off x="7517606" y="1176886"/>
              <a:ext cx="9525" cy="9525"/>
            </a:xfrm>
            <a:custGeom>
              <a:avLst/>
              <a:gdLst>
                <a:gd name="connsiteX0" fmla="*/ 7144 w 9525"/>
                <a:gd name="connsiteY0" fmla="*/ 11833 h 9525"/>
                <a:gd name="connsiteX1" fmla="*/ 7144 w 9525"/>
                <a:gd name="connsiteY1" fmla="*/ 11833 h 9525"/>
              </a:gdLst>
              <a:ahLst/>
              <a:cxnLst>
                <a:cxn ang="0">
                  <a:pos x="connsiteX0" y="connsiteY0"/>
                </a:cxn>
                <a:cxn ang="0">
                  <a:pos x="connsiteX1" y="connsiteY1"/>
                </a:cxn>
              </a:cxnLst>
              <a:rect l="l" t="t" r="r" b="b"/>
              <a:pathLst>
                <a:path w="9525" h="9525">
                  <a:moveTo>
                    <a:pt x="7144" y="11833"/>
                  </a:moveTo>
                  <a:cubicBezTo>
                    <a:pt x="9049" y="2308"/>
                    <a:pt x="7144" y="9928"/>
                    <a:pt x="7144" y="11833"/>
                  </a:cubicBezTo>
                  <a:close/>
                </a:path>
              </a:pathLst>
            </a:custGeom>
            <a:grpFill/>
            <a:ln w="9525" cap="flat">
              <a:noFill/>
              <a:prstDash val="solid"/>
              <a:miter/>
            </a:ln>
          </p:spPr>
          <p:txBody>
            <a:bodyPr rtlCol="0" anchor="ctr"/>
            <a:lstStyle/>
            <a:p>
              <a:endParaRPr lang="en-US">
                <a:solidFill>
                  <a:prstClr val="black"/>
                </a:solidFill>
              </a:endParaRPr>
            </a:p>
          </p:txBody>
        </p:sp>
        <p:sp>
          <p:nvSpPr>
            <p:cNvPr id="987" name="Freeform: Shape 986">
              <a:extLst>
                <a:ext uri="{FF2B5EF4-FFF2-40B4-BE49-F238E27FC236}">
                  <a16:creationId xmlns:a16="http://schemas.microsoft.com/office/drawing/2014/main" xmlns="" id="{8BB19824-C096-40E7-9344-81C458A661C9}"/>
                </a:ext>
              </a:extLst>
            </p:cNvPr>
            <p:cNvSpPr/>
            <p:nvPr/>
          </p:nvSpPr>
          <p:spPr>
            <a:xfrm>
              <a:off x="7534751" y="1171098"/>
              <a:ext cx="9525" cy="9525"/>
            </a:xfrm>
            <a:custGeom>
              <a:avLst/>
              <a:gdLst>
                <a:gd name="connsiteX0" fmla="*/ 7144 w 9525"/>
                <a:gd name="connsiteY0" fmla="*/ 10001 h 9525"/>
                <a:gd name="connsiteX1" fmla="*/ 7144 w 9525"/>
                <a:gd name="connsiteY1" fmla="*/ 7144 h 9525"/>
                <a:gd name="connsiteX2" fmla="*/ 7144 w 9525"/>
                <a:gd name="connsiteY2" fmla="*/ 10001 h 9525"/>
              </a:gdLst>
              <a:ahLst/>
              <a:cxnLst>
                <a:cxn ang="0">
                  <a:pos x="connsiteX0" y="connsiteY0"/>
                </a:cxn>
                <a:cxn ang="0">
                  <a:pos x="connsiteX1" y="connsiteY1"/>
                </a:cxn>
                <a:cxn ang="0">
                  <a:pos x="connsiteX2" y="connsiteY2"/>
                </a:cxn>
              </a:cxnLst>
              <a:rect l="l" t="t" r="r" b="b"/>
              <a:pathLst>
                <a:path w="9525" h="9525">
                  <a:moveTo>
                    <a:pt x="7144" y="10001"/>
                  </a:moveTo>
                  <a:cubicBezTo>
                    <a:pt x="7144" y="9049"/>
                    <a:pt x="7144" y="8096"/>
                    <a:pt x="7144" y="7144"/>
                  </a:cubicBezTo>
                  <a:cubicBezTo>
                    <a:pt x="7144" y="8096"/>
                    <a:pt x="7144" y="9049"/>
                    <a:pt x="7144" y="10001"/>
                  </a:cubicBezTo>
                  <a:close/>
                </a:path>
              </a:pathLst>
            </a:custGeom>
            <a:grpFill/>
            <a:ln w="9525" cap="flat">
              <a:noFill/>
              <a:prstDash val="solid"/>
              <a:miter/>
            </a:ln>
          </p:spPr>
          <p:txBody>
            <a:bodyPr rtlCol="0" anchor="ctr"/>
            <a:lstStyle/>
            <a:p>
              <a:endParaRPr lang="en-US">
                <a:solidFill>
                  <a:prstClr val="black"/>
                </a:solidFill>
              </a:endParaRPr>
            </a:p>
          </p:txBody>
        </p:sp>
        <p:sp>
          <p:nvSpPr>
            <p:cNvPr id="988" name="Freeform: Shape 987">
              <a:extLst>
                <a:ext uri="{FF2B5EF4-FFF2-40B4-BE49-F238E27FC236}">
                  <a16:creationId xmlns:a16="http://schemas.microsoft.com/office/drawing/2014/main" xmlns="" id="{49D31495-AF79-4278-A6D8-21ED62C10928}"/>
                </a:ext>
              </a:extLst>
            </p:cNvPr>
            <p:cNvSpPr/>
            <p:nvPr/>
          </p:nvSpPr>
          <p:spPr>
            <a:xfrm>
              <a:off x="7529036" y="1143476"/>
              <a:ext cx="19050" cy="38100"/>
            </a:xfrm>
            <a:custGeom>
              <a:avLst/>
              <a:gdLst>
                <a:gd name="connsiteX0" fmla="*/ 7144 w 19050"/>
                <a:gd name="connsiteY0" fmla="*/ 7144 h 38100"/>
                <a:gd name="connsiteX1" fmla="*/ 13811 w 19050"/>
                <a:gd name="connsiteY1" fmla="*/ 34766 h 38100"/>
                <a:gd name="connsiteX2" fmla="*/ 7144 w 19050"/>
                <a:gd name="connsiteY2" fmla="*/ 7144 h 38100"/>
              </a:gdLst>
              <a:ahLst/>
              <a:cxnLst>
                <a:cxn ang="0">
                  <a:pos x="connsiteX0" y="connsiteY0"/>
                </a:cxn>
                <a:cxn ang="0">
                  <a:pos x="connsiteX1" y="connsiteY1"/>
                </a:cxn>
                <a:cxn ang="0">
                  <a:pos x="connsiteX2" y="connsiteY2"/>
                </a:cxn>
              </a:cxnLst>
              <a:rect l="l" t="t" r="r" b="b"/>
              <a:pathLst>
                <a:path w="19050" h="38100">
                  <a:moveTo>
                    <a:pt x="7144" y="7144"/>
                  </a:moveTo>
                  <a:cubicBezTo>
                    <a:pt x="13811" y="9049"/>
                    <a:pt x="13811" y="23336"/>
                    <a:pt x="13811" y="34766"/>
                  </a:cubicBezTo>
                  <a:cubicBezTo>
                    <a:pt x="25241" y="10954"/>
                    <a:pt x="10954" y="1381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89" name="Freeform: Shape 988">
              <a:extLst>
                <a:ext uri="{FF2B5EF4-FFF2-40B4-BE49-F238E27FC236}">
                  <a16:creationId xmlns:a16="http://schemas.microsoft.com/office/drawing/2014/main" xmlns="" id="{78AE40B7-BB50-4CD1-B133-C2BE04709FC0}"/>
                </a:ext>
              </a:extLst>
            </p:cNvPr>
            <p:cNvSpPr/>
            <p:nvPr/>
          </p:nvSpPr>
          <p:spPr>
            <a:xfrm>
              <a:off x="7516654" y="1138713"/>
              <a:ext cx="9525" cy="9525"/>
            </a:xfrm>
            <a:custGeom>
              <a:avLst/>
              <a:gdLst>
                <a:gd name="connsiteX0" fmla="*/ 9049 w 9525"/>
                <a:gd name="connsiteY0" fmla="*/ 7144 h 9525"/>
                <a:gd name="connsiteX1" fmla="*/ 7144 w 9525"/>
                <a:gd name="connsiteY1" fmla="*/ 9049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7144" y="7144"/>
                    <a:pt x="7144" y="8096"/>
                    <a:pt x="7144" y="9049"/>
                  </a:cubicBezTo>
                  <a:cubicBezTo>
                    <a:pt x="9049" y="11906"/>
                    <a:pt x="8096" y="8096"/>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990" name="Freeform: Shape 989">
              <a:extLst>
                <a:ext uri="{FF2B5EF4-FFF2-40B4-BE49-F238E27FC236}">
                  <a16:creationId xmlns:a16="http://schemas.microsoft.com/office/drawing/2014/main" xmlns="" id="{8EE9DE69-03FD-45DD-93D8-DB933FC1C334}"/>
                </a:ext>
              </a:extLst>
            </p:cNvPr>
            <p:cNvSpPr/>
            <p:nvPr/>
          </p:nvSpPr>
          <p:spPr>
            <a:xfrm>
              <a:off x="7593057" y="1163019"/>
              <a:ext cx="9525" cy="9525"/>
            </a:xfrm>
            <a:custGeom>
              <a:avLst/>
              <a:gdLst>
                <a:gd name="connsiteX0" fmla="*/ 10751 w 9525"/>
                <a:gd name="connsiteY0" fmla="*/ 11413 h 9525"/>
                <a:gd name="connsiteX1" fmla="*/ 10751 w 9525"/>
                <a:gd name="connsiteY1" fmla="*/ 11413 h 9525"/>
              </a:gdLst>
              <a:ahLst/>
              <a:cxnLst>
                <a:cxn ang="0">
                  <a:pos x="connsiteX0" y="connsiteY0"/>
                </a:cxn>
                <a:cxn ang="0">
                  <a:pos x="connsiteX1" y="connsiteY1"/>
                </a:cxn>
              </a:cxnLst>
              <a:rect l="l" t="t" r="r" b="b"/>
              <a:pathLst>
                <a:path w="9525" h="9525">
                  <a:moveTo>
                    <a:pt x="10751" y="11413"/>
                  </a:moveTo>
                  <a:cubicBezTo>
                    <a:pt x="5036" y="2841"/>
                    <a:pt x="6941" y="9508"/>
                    <a:pt x="10751" y="11413"/>
                  </a:cubicBezTo>
                  <a:close/>
                </a:path>
              </a:pathLst>
            </a:custGeom>
            <a:grpFill/>
            <a:ln w="9525" cap="flat">
              <a:noFill/>
              <a:prstDash val="solid"/>
              <a:miter/>
            </a:ln>
          </p:spPr>
          <p:txBody>
            <a:bodyPr rtlCol="0" anchor="ctr"/>
            <a:lstStyle/>
            <a:p>
              <a:endParaRPr lang="en-US">
                <a:solidFill>
                  <a:prstClr val="black"/>
                </a:solidFill>
              </a:endParaRPr>
            </a:p>
          </p:txBody>
        </p:sp>
        <p:sp>
          <p:nvSpPr>
            <p:cNvPr id="991" name="Freeform: Shape 990">
              <a:extLst>
                <a:ext uri="{FF2B5EF4-FFF2-40B4-BE49-F238E27FC236}">
                  <a16:creationId xmlns:a16="http://schemas.microsoft.com/office/drawing/2014/main" xmlns="" id="{9CC23C66-1382-4663-AE0F-C6E71B35F895}"/>
                </a:ext>
              </a:extLst>
            </p:cNvPr>
            <p:cNvSpPr/>
            <p:nvPr/>
          </p:nvSpPr>
          <p:spPr>
            <a:xfrm>
              <a:off x="7590949" y="1167288"/>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lnTo>
                    <a:pt x="8096" y="7144"/>
                  </a:lnTo>
                  <a:cubicBezTo>
                    <a:pt x="8096" y="7144"/>
                    <a:pt x="7144" y="7144"/>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992" name="Freeform: Shape 991">
              <a:extLst>
                <a:ext uri="{FF2B5EF4-FFF2-40B4-BE49-F238E27FC236}">
                  <a16:creationId xmlns:a16="http://schemas.microsoft.com/office/drawing/2014/main" xmlns="" id="{8AAA6F7F-8F73-49A0-8BB3-7E41F6AEE6AA}"/>
                </a:ext>
              </a:extLst>
            </p:cNvPr>
            <p:cNvSpPr/>
            <p:nvPr/>
          </p:nvSpPr>
          <p:spPr>
            <a:xfrm>
              <a:off x="7596902" y="1168241"/>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lnTo>
                    <a:pt x="7858" y="7144"/>
                  </a:lnTo>
                  <a:cubicBezTo>
                    <a:pt x="6906" y="7144"/>
                    <a:pt x="6906"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993" name="Freeform: Shape 992">
              <a:extLst>
                <a:ext uri="{FF2B5EF4-FFF2-40B4-BE49-F238E27FC236}">
                  <a16:creationId xmlns:a16="http://schemas.microsoft.com/office/drawing/2014/main" xmlns="" id="{736DDA6F-D3A3-400F-9167-135B7991EE41}"/>
                </a:ext>
              </a:extLst>
            </p:cNvPr>
            <p:cNvSpPr/>
            <p:nvPr/>
          </p:nvSpPr>
          <p:spPr>
            <a:xfrm>
              <a:off x="7710011" y="1143476"/>
              <a:ext cx="9525" cy="9525"/>
            </a:xfrm>
            <a:custGeom>
              <a:avLst/>
              <a:gdLst>
                <a:gd name="connsiteX0" fmla="*/ 7144 w 9525"/>
                <a:gd name="connsiteY0" fmla="*/ 10001 h 9525"/>
                <a:gd name="connsiteX1" fmla="*/ 10001 w 9525"/>
                <a:gd name="connsiteY1" fmla="*/ 7144 h 9525"/>
                <a:gd name="connsiteX2" fmla="*/ 7144 w 9525"/>
                <a:gd name="connsiteY2" fmla="*/ 10001 h 9525"/>
              </a:gdLst>
              <a:ahLst/>
              <a:cxnLst>
                <a:cxn ang="0">
                  <a:pos x="connsiteX0" y="connsiteY0"/>
                </a:cxn>
                <a:cxn ang="0">
                  <a:pos x="connsiteX1" y="connsiteY1"/>
                </a:cxn>
                <a:cxn ang="0">
                  <a:pos x="connsiteX2" y="connsiteY2"/>
                </a:cxn>
              </a:cxnLst>
              <a:rect l="l" t="t" r="r" b="b"/>
              <a:pathLst>
                <a:path w="9525" h="9525">
                  <a:moveTo>
                    <a:pt x="7144" y="10001"/>
                  </a:moveTo>
                  <a:cubicBezTo>
                    <a:pt x="9049" y="11906"/>
                    <a:pt x="10001" y="8096"/>
                    <a:pt x="10001" y="7144"/>
                  </a:cubicBezTo>
                  <a:cubicBezTo>
                    <a:pt x="8096" y="7144"/>
                    <a:pt x="7144" y="8096"/>
                    <a:pt x="7144" y="10001"/>
                  </a:cubicBezTo>
                  <a:close/>
                </a:path>
              </a:pathLst>
            </a:custGeom>
            <a:grpFill/>
            <a:ln w="9525" cap="flat">
              <a:noFill/>
              <a:prstDash val="solid"/>
              <a:miter/>
            </a:ln>
          </p:spPr>
          <p:txBody>
            <a:bodyPr rtlCol="0" anchor="ctr"/>
            <a:lstStyle/>
            <a:p>
              <a:endParaRPr lang="en-US">
                <a:solidFill>
                  <a:prstClr val="black"/>
                </a:solidFill>
              </a:endParaRPr>
            </a:p>
          </p:txBody>
        </p:sp>
        <p:sp>
          <p:nvSpPr>
            <p:cNvPr id="994" name="Freeform: Shape 993">
              <a:extLst>
                <a:ext uri="{FF2B5EF4-FFF2-40B4-BE49-F238E27FC236}">
                  <a16:creationId xmlns:a16="http://schemas.microsoft.com/office/drawing/2014/main" xmlns="" id="{FEF13EFA-A214-4226-9408-358878BEEF29}"/>
                </a:ext>
              </a:extLst>
            </p:cNvPr>
            <p:cNvSpPr/>
            <p:nvPr/>
          </p:nvSpPr>
          <p:spPr>
            <a:xfrm>
              <a:off x="7750969" y="1052036"/>
              <a:ext cx="9525" cy="9525"/>
            </a:xfrm>
            <a:custGeom>
              <a:avLst/>
              <a:gdLst>
                <a:gd name="connsiteX0" fmla="*/ 7144 w 9525"/>
                <a:gd name="connsiteY0" fmla="*/ 8096 h 9525"/>
                <a:gd name="connsiteX1" fmla="*/ 10001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lnTo>
                    <a:pt x="10001" y="7144"/>
                  </a:lnTo>
                  <a:cubicBezTo>
                    <a:pt x="8096" y="7144"/>
                    <a:pt x="8096" y="7144"/>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995" name="Freeform: Shape 994">
              <a:extLst>
                <a:ext uri="{FF2B5EF4-FFF2-40B4-BE49-F238E27FC236}">
                  <a16:creationId xmlns:a16="http://schemas.microsoft.com/office/drawing/2014/main" xmlns="" id="{8D24D5C3-CAB3-417D-AA77-A357DC6994FA}"/>
                </a:ext>
              </a:extLst>
            </p:cNvPr>
            <p:cNvSpPr/>
            <p:nvPr/>
          </p:nvSpPr>
          <p:spPr>
            <a:xfrm>
              <a:off x="7700486" y="960596"/>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cubicBezTo>
                    <a:pt x="8096" y="8096"/>
                    <a:pt x="7144" y="7144"/>
                    <a:pt x="7144" y="7144"/>
                  </a:cubicBezTo>
                  <a:cubicBezTo>
                    <a:pt x="7144" y="7144"/>
                    <a:pt x="7144" y="8096"/>
                    <a:pt x="8096" y="8096"/>
                  </a:cubicBezTo>
                  <a:close/>
                </a:path>
              </a:pathLst>
            </a:custGeom>
            <a:grpFill/>
            <a:ln w="9525" cap="flat">
              <a:noFill/>
              <a:prstDash val="solid"/>
              <a:miter/>
            </a:ln>
          </p:spPr>
          <p:txBody>
            <a:bodyPr rtlCol="0" anchor="ctr"/>
            <a:lstStyle/>
            <a:p>
              <a:endParaRPr lang="en-US">
                <a:solidFill>
                  <a:prstClr val="black"/>
                </a:solidFill>
              </a:endParaRPr>
            </a:p>
          </p:txBody>
        </p:sp>
        <p:sp>
          <p:nvSpPr>
            <p:cNvPr id="996" name="Freeform: Shape 995">
              <a:extLst>
                <a:ext uri="{FF2B5EF4-FFF2-40B4-BE49-F238E27FC236}">
                  <a16:creationId xmlns:a16="http://schemas.microsoft.com/office/drawing/2014/main" xmlns="" id="{F4B3DC50-03B6-4A40-9302-56558D3B4F45}"/>
                </a:ext>
              </a:extLst>
            </p:cNvPr>
            <p:cNvSpPr/>
            <p:nvPr/>
          </p:nvSpPr>
          <p:spPr>
            <a:xfrm>
              <a:off x="7696676" y="954246"/>
              <a:ext cx="9525" cy="19050"/>
            </a:xfrm>
            <a:custGeom>
              <a:avLst/>
              <a:gdLst>
                <a:gd name="connsiteX0" fmla="*/ 10954 w 9525"/>
                <a:gd name="connsiteY0" fmla="*/ 13494 h 19050"/>
                <a:gd name="connsiteX1" fmla="*/ 10954 w 9525"/>
                <a:gd name="connsiteY1" fmla="*/ 13494 h 19050"/>
              </a:gdLst>
              <a:ahLst/>
              <a:cxnLst>
                <a:cxn ang="0">
                  <a:pos x="connsiteX0" y="connsiteY0"/>
                </a:cxn>
                <a:cxn ang="0">
                  <a:pos x="connsiteX1" y="connsiteY1"/>
                </a:cxn>
              </a:cxnLst>
              <a:rect l="l" t="t" r="r" b="b"/>
              <a:pathLst>
                <a:path w="9525" h="19050">
                  <a:moveTo>
                    <a:pt x="10954" y="13494"/>
                  </a:moveTo>
                  <a:cubicBezTo>
                    <a:pt x="2381" y="-794"/>
                    <a:pt x="10954" y="13494"/>
                    <a:pt x="10954" y="13494"/>
                  </a:cubicBezTo>
                  <a:close/>
                </a:path>
              </a:pathLst>
            </a:custGeom>
            <a:grpFill/>
            <a:ln w="9525" cap="flat">
              <a:noFill/>
              <a:prstDash val="solid"/>
              <a:miter/>
            </a:ln>
          </p:spPr>
          <p:txBody>
            <a:bodyPr rtlCol="0" anchor="ctr"/>
            <a:lstStyle/>
            <a:p>
              <a:endParaRPr lang="en-US">
                <a:solidFill>
                  <a:prstClr val="black"/>
                </a:solidFill>
              </a:endParaRPr>
            </a:p>
          </p:txBody>
        </p:sp>
        <p:sp>
          <p:nvSpPr>
            <p:cNvPr id="997" name="Freeform: Shape 996">
              <a:extLst>
                <a:ext uri="{FF2B5EF4-FFF2-40B4-BE49-F238E27FC236}">
                  <a16:creationId xmlns:a16="http://schemas.microsoft.com/office/drawing/2014/main" xmlns="" id="{072C33C2-30C6-44EC-8907-1C015430F702}"/>
                </a:ext>
              </a:extLst>
            </p:cNvPr>
            <p:cNvSpPr/>
            <p:nvPr/>
          </p:nvSpPr>
          <p:spPr>
            <a:xfrm>
              <a:off x="7580573" y="1056872"/>
              <a:ext cx="19050" cy="19050"/>
            </a:xfrm>
            <a:custGeom>
              <a:avLst/>
              <a:gdLst>
                <a:gd name="connsiteX0" fmla="*/ 8947 w 19050"/>
                <a:gd name="connsiteY0" fmla="*/ 17547 h 19050"/>
                <a:gd name="connsiteX1" fmla="*/ 8947 w 19050"/>
                <a:gd name="connsiteY1" fmla="*/ 17547 h 19050"/>
              </a:gdLst>
              <a:ahLst/>
              <a:cxnLst>
                <a:cxn ang="0">
                  <a:pos x="connsiteX0" y="connsiteY0"/>
                </a:cxn>
                <a:cxn ang="0">
                  <a:pos x="connsiteX1" y="connsiteY1"/>
                </a:cxn>
              </a:cxnLst>
              <a:rect l="l" t="t" r="r" b="b"/>
              <a:pathLst>
                <a:path w="19050" h="19050">
                  <a:moveTo>
                    <a:pt x="8947" y="17547"/>
                  </a:moveTo>
                  <a:cubicBezTo>
                    <a:pt x="26092" y="-4360"/>
                    <a:pt x="375" y="14690"/>
                    <a:pt x="8947" y="17547"/>
                  </a:cubicBezTo>
                  <a:close/>
                </a:path>
              </a:pathLst>
            </a:custGeom>
            <a:grpFill/>
            <a:ln w="9525" cap="flat">
              <a:noFill/>
              <a:prstDash val="solid"/>
              <a:miter/>
            </a:ln>
          </p:spPr>
          <p:txBody>
            <a:bodyPr rtlCol="0" anchor="ctr"/>
            <a:lstStyle/>
            <a:p>
              <a:endParaRPr lang="en-US">
                <a:solidFill>
                  <a:prstClr val="black"/>
                </a:solidFill>
              </a:endParaRPr>
            </a:p>
          </p:txBody>
        </p:sp>
        <p:sp>
          <p:nvSpPr>
            <p:cNvPr id="998" name="Freeform: Shape 997">
              <a:extLst>
                <a:ext uri="{FF2B5EF4-FFF2-40B4-BE49-F238E27FC236}">
                  <a16:creationId xmlns:a16="http://schemas.microsoft.com/office/drawing/2014/main" xmlns="" id="{3B020B52-72A6-4B4C-9EA9-154C8C3AB46E}"/>
                </a:ext>
              </a:extLst>
            </p:cNvPr>
            <p:cNvSpPr/>
            <p:nvPr/>
          </p:nvSpPr>
          <p:spPr>
            <a:xfrm>
              <a:off x="7566636" y="1053048"/>
              <a:ext cx="28575" cy="28575"/>
            </a:xfrm>
            <a:custGeom>
              <a:avLst/>
              <a:gdLst>
                <a:gd name="connsiteX0" fmla="*/ 12407 w 28575"/>
                <a:gd name="connsiteY0" fmla="*/ 10894 h 28575"/>
                <a:gd name="connsiteX1" fmla="*/ 22884 w 28575"/>
                <a:gd name="connsiteY1" fmla="*/ 28039 h 28575"/>
                <a:gd name="connsiteX2" fmla="*/ 12407 w 28575"/>
                <a:gd name="connsiteY2" fmla="*/ 10894 h 28575"/>
              </a:gdLst>
              <a:ahLst/>
              <a:cxnLst>
                <a:cxn ang="0">
                  <a:pos x="connsiteX0" y="connsiteY0"/>
                </a:cxn>
                <a:cxn ang="0">
                  <a:pos x="connsiteX1" y="connsiteY1"/>
                </a:cxn>
                <a:cxn ang="0">
                  <a:pos x="connsiteX2" y="connsiteY2"/>
                </a:cxn>
              </a:cxnLst>
              <a:rect l="l" t="t" r="r" b="b"/>
              <a:pathLst>
                <a:path w="28575" h="28575">
                  <a:moveTo>
                    <a:pt x="12407" y="10894"/>
                  </a:moveTo>
                  <a:cubicBezTo>
                    <a:pt x="20979" y="31849"/>
                    <a:pt x="7644" y="16609"/>
                    <a:pt x="22884" y="28039"/>
                  </a:cubicBezTo>
                  <a:cubicBezTo>
                    <a:pt x="25742" y="13752"/>
                    <a:pt x="-4738" y="417"/>
                    <a:pt x="12407" y="10894"/>
                  </a:cubicBezTo>
                  <a:close/>
                </a:path>
              </a:pathLst>
            </a:custGeom>
            <a:grpFill/>
            <a:ln w="9525" cap="flat">
              <a:noFill/>
              <a:prstDash val="solid"/>
              <a:miter/>
            </a:ln>
          </p:spPr>
          <p:txBody>
            <a:bodyPr rtlCol="0" anchor="ctr"/>
            <a:lstStyle/>
            <a:p>
              <a:endParaRPr lang="en-US">
                <a:solidFill>
                  <a:prstClr val="black"/>
                </a:solidFill>
              </a:endParaRPr>
            </a:p>
          </p:txBody>
        </p:sp>
        <p:sp>
          <p:nvSpPr>
            <p:cNvPr id="999" name="Freeform: Shape 998">
              <a:extLst>
                <a:ext uri="{FF2B5EF4-FFF2-40B4-BE49-F238E27FC236}">
                  <a16:creationId xmlns:a16="http://schemas.microsoft.com/office/drawing/2014/main" xmlns="" id="{77C7D88B-00B5-48A5-AF60-E1208E1586BB}"/>
                </a:ext>
              </a:extLst>
            </p:cNvPr>
            <p:cNvSpPr/>
            <p:nvPr/>
          </p:nvSpPr>
          <p:spPr>
            <a:xfrm>
              <a:off x="7581424" y="106727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000" name="Freeform: Shape 999">
              <a:extLst>
                <a:ext uri="{FF2B5EF4-FFF2-40B4-BE49-F238E27FC236}">
                  <a16:creationId xmlns:a16="http://schemas.microsoft.com/office/drawing/2014/main" xmlns="" id="{792160CA-F1F3-479E-BB18-9593C32C7921}"/>
                </a:ext>
              </a:extLst>
            </p:cNvPr>
            <p:cNvSpPr/>
            <p:nvPr/>
          </p:nvSpPr>
          <p:spPr>
            <a:xfrm>
              <a:off x="7230917" y="1195848"/>
              <a:ext cx="19050" cy="9525"/>
            </a:xfrm>
            <a:custGeom>
              <a:avLst/>
              <a:gdLst>
                <a:gd name="connsiteX0" fmla="*/ 9988 w 19050"/>
                <a:gd name="connsiteY0" fmla="*/ 9064 h 9525"/>
                <a:gd name="connsiteX1" fmla="*/ 9988 w 19050"/>
                <a:gd name="connsiteY1" fmla="*/ 9064 h 9525"/>
              </a:gdLst>
              <a:ahLst/>
              <a:cxnLst>
                <a:cxn ang="0">
                  <a:pos x="connsiteX0" y="connsiteY0"/>
                </a:cxn>
                <a:cxn ang="0">
                  <a:pos x="connsiteX1" y="connsiteY1"/>
                </a:cxn>
              </a:cxnLst>
              <a:rect l="l" t="t" r="r" b="b"/>
              <a:pathLst>
                <a:path w="19050" h="9525">
                  <a:moveTo>
                    <a:pt x="9988" y="9064"/>
                  </a:moveTo>
                  <a:cubicBezTo>
                    <a:pt x="30943" y="4302"/>
                    <a:pt x="-2394" y="10017"/>
                    <a:pt x="9988" y="9064"/>
                  </a:cubicBezTo>
                  <a:close/>
                </a:path>
              </a:pathLst>
            </a:custGeom>
            <a:grpFill/>
            <a:ln w="9525" cap="flat">
              <a:noFill/>
              <a:prstDash val="solid"/>
              <a:miter/>
            </a:ln>
          </p:spPr>
          <p:txBody>
            <a:bodyPr rtlCol="0" anchor="ctr"/>
            <a:lstStyle/>
            <a:p>
              <a:endParaRPr lang="en-US">
                <a:solidFill>
                  <a:prstClr val="black"/>
                </a:solidFill>
              </a:endParaRPr>
            </a:p>
          </p:txBody>
        </p:sp>
        <p:sp>
          <p:nvSpPr>
            <p:cNvPr id="1001" name="Freeform: Shape 1000">
              <a:extLst>
                <a:ext uri="{FF2B5EF4-FFF2-40B4-BE49-F238E27FC236}">
                  <a16:creationId xmlns:a16="http://schemas.microsoft.com/office/drawing/2014/main" xmlns="" id="{0F60EE31-72AE-4824-9A06-766FC75B2FD1}"/>
                </a:ext>
              </a:extLst>
            </p:cNvPr>
            <p:cNvSpPr/>
            <p:nvPr/>
          </p:nvSpPr>
          <p:spPr>
            <a:xfrm>
              <a:off x="7031831" y="1165383"/>
              <a:ext cx="9525" cy="9525"/>
            </a:xfrm>
            <a:custGeom>
              <a:avLst/>
              <a:gdLst>
                <a:gd name="connsiteX0" fmla="*/ 7144 w 9525"/>
                <a:gd name="connsiteY0" fmla="*/ 9049 h 9525"/>
                <a:gd name="connsiteX1" fmla="*/ 9049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8096" y="8096"/>
                    <a:pt x="9049" y="8096"/>
                    <a:pt x="9049" y="7144"/>
                  </a:cubicBezTo>
                  <a:cubicBezTo>
                    <a:pt x="8096" y="7144"/>
                    <a:pt x="7144"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1002" name="Freeform: Shape 1001">
              <a:extLst>
                <a:ext uri="{FF2B5EF4-FFF2-40B4-BE49-F238E27FC236}">
                  <a16:creationId xmlns:a16="http://schemas.microsoft.com/office/drawing/2014/main" xmlns="" id="{8A7F9ED2-F306-48DF-B6EA-0656841FDD42}"/>
                </a:ext>
              </a:extLst>
            </p:cNvPr>
            <p:cNvSpPr/>
            <p:nvPr/>
          </p:nvSpPr>
          <p:spPr>
            <a:xfrm>
              <a:off x="7225189" y="1207293"/>
              <a:ext cx="9525" cy="19050"/>
            </a:xfrm>
            <a:custGeom>
              <a:avLst/>
              <a:gdLst>
                <a:gd name="connsiteX0" fmla="*/ 9049 w 9525"/>
                <a:gd name="connsiteY0" fmla="*/ 7144 h 19050"/>
                <a:gd name="connsiteX1" fmla="*/ 7144 w 9525"/>
                <a:gd name="connsiteY1" fmla="*/ 12859 h 19050"/>
                <a:gd name="connsiteX2" fmla="*/ 9049 w 9525"/>
                <a:gd name="connsiteY2" fmla="*/ 7144 h 19050"/>
              </a:gdLst>
              <a:ahLst/>
              <a:cxnLst>
                <a:cxn ang="0">
                  <a:pos x="connsiteX0" y="connsiteY0"/>
                </a:cxn>
                <a:cxn ang="0">
                  <a:pos x="connsiteX1" y="connsiteY1"/>
                </a:cxn>
                <a:cxn ang="0">
                  <a:pos x="connsiteX2" y="connsiteY2"/>
                </a:cxn>
              </a:cxnLst>
              <a:rect l="l" t="t" r="r" b="b"/>
              <a:pathLst>
                <a:path w="9525" h="19050">
                  <a:moveTo>
                    <a:pt x="9049" y="7144"/>
                  </a:moveTo>
                  <a:lnTo>
                    <a:pt x="7144" y="12859"/>
                  </a:lnTo>
                  <a:cubicBezTo>
                    <a:pt x="8096" y="10954"/>
                    <a:pt x="9049" y="9049"/>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03" name="Freeform: Shape 1002">
              <a:extLst>
                <a:ext uri="{FF2B5EF4-FFF2-40B4-BE49-F238E27FC236}">
                  <a16:creationId xmlns:a16="http://schemas.microsoft.com/office/drawing/2014/main" xmlns="" id="{041F3CEC-9986-4770-88AD-A1DC344F3A3D}"/>
                </a:ext>
              </a:extLst>
            </p:cNvPr>
            <p:cNvSpPr/>
            <p:nvPr/>
          </p:nvSpPr>
          <p:spPr>
            <a:xfrm>
              <a:off x="7239159" y="1125669"/>
              <a:ext cx="9525" cy="9525"/>
            </a:xfrm>
            <a:custGeom>
              <a:avLst/>
              <a:gdLst>
                <a:gd name="connsiteX0" fmla="*/ 8414 w 9525"/>
                <a:gd name="connsiteY0" fmla="*/ 7805 h 9525"/>
                <a:gd name="connsiteX1" fmla="*/ 8414 w 9525"/>
                <a:gd name="connsiteY1" fmla="*/ 7805 h 9525"/>
              </a:gdLst>
              <a:ahLst/>
              <a:cxnLst>
                <a:cxn ang="0">
                  <a:pos x="connsiteX0" y="connsiteY0"/>
                </a:cxn>
                <a:cxn ang="0">
                  <a:pos x="connsiteX1" y="connsiteY1"/>
                </a:cxn>
              </a:cxnLst>
              <a:rect l="l" t="t" r="r" b="b"/>
              <a:pathLst>
                <a:path w="9525" h="9525">
                  <a:moveTo>
                    <a:pt x="8414" y="7805"/>
                  </a:moveTo>
                  <a:cubicBezTo>
                    <a:pt x="8414" y="4948"/>
                    <a:pt x="5556" y="12568"/>
                    <a:pt x="8414" y="7805"/>
                  </a:cubicBezTo>
                  <a:close/>
                </a:path>
              </a:pathLst>
            </a:custGeom>
            <a:grpFill/>
            <a:ln w="9525" cap="flat">
              <a:noFill/>
              <a:prstDash val="solid"/>
              <a:miter/>
            </a:ln>
          </p:spPr>
          <p:txBody>
            <a:bodyPr rtlCol="0" anchor="ctr"/>
            <a:lstStyle/>
            <a:p>
              <a:endParaRPr lang="en-US">
                <a:solidFill>
                  <a:prstClr val="black"/>
                </a:solidFill>
              </a:endParaRPr>
            </a:p>
          </p:txBody>
        </p:sp>
        <p:sp>
          <p:nvSpPr>
            <p:cNvPr id="1004" name="Freeform: Shape 1003">
              <a:extLst>
                <a:ext uri="{FF2B5EF4-FFF2-40B4-BE49-F238E27FC236}">
                  <a16:creationId xmlns:a16="http://schemas.microsoft.com/office/drawing/2014/main" xmlns="" id="{DF969692-E2C2-4190-B26B-418BB2E3C920}"/>
                </a:ext>
              </a:extLst>
            </p:cNvPr>
            <p:cNvSpPr/>
            <p:nvPr/>
          </p:nvSpPr>
          <p:spPr>
            <a:xfrm>
              <a:off x="7179469" y="122634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05" name="Freeform: Shape 1004">
              <a:extLst>
                <a:ext uri="{FF2B5EF4-FFF2-40B4-BE49-F238E27FC236}">
                  <a16:creationId xmlns:a16="http://schemas.microsoft.com/office/drawing/2014/main" xmlns="" id="{F1143975-A658-4464-A27E-CF103BD7E31F}"/>
                </a:ext>
              </a:extLst>
            </p:cNvPr>
            <p:cNvSpPr/>
            <p:nvPr/>
          </p:nvSpPr>
          <p:spPr>
            <a:xfrm>
              <a:off x="7255541" y="1094898"/>
              <a:ext cx="19050" cy="19050"/>
            </a:xfrm>
            <a:custGeom>
              <a:avLst/>
              <a:gdLst>
                <a:gd name="connsiteX0" fmla="*/ 13939 w 19050"/>
                <a:gd name="connsiteY0" fmla="*/ 7144 h 19050"/>
                <a:gd name="connsiteX1" fmla="*/ 13939 w 19050"/>
                <a:gd name="connsiteY1" fmla="*/ 7144 h 19050"/>
              </a:gdLst>
              <a:ahLst/>
              <a:cxnLst>
                <a:cxn ang="0">
                  <a:pos x="connsiteX0" y="connsiteY0"/>
                </a:cxn>
                <a:cxn ang="0">
                  <a:pos x="connsiteX1" y="connsiteY1"/>
                </a:cxn>
              </a:cxnLst>
              <a:rect l="l" t="t" r="r" b="b"/>
              <a:pathLst>
                <a:path w="19050" h="19050">
                  <a:moveTo>
                    <a:pt x="13939" y="7144"/>
                  </a:moveTo>
                  <a:cubicBezTo>
                    <a:pt x="12034" y="10001"/>
                    <a:pt x="-349" y="37624"/>
                    <a:pt x="13939"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06" name="Freeform: Shape 1005">
              <a:extLst>
                <a:ext uri="{FF2B5EF4-FFF2-40B4-BE49-F238E27FC236}">
                  <a16:creationId xmlns:a16="http://schemas.microsoft.com/office/drawing/2014/main" xmlns="" id="{5CCEF2B0-5F0E-4E34-962C-299074A0BA26}"/>
                </a:ext>
              </a:extLst>
            </p:cNvPr>
            <p:cNvSpPr/>
            <p:nvPr/>
          </p:nvSpPr>
          <p:spPr>
            <a:xfrm>
              <a:off x="7097554" y="113680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07" name="Freeform: Shape 1006">
              <a:extLst>
                <a:ext uri="{FF2B5EF4-FFF2-40B4-BE49-F238E27FC236}">
                  <a16:creationId xmlns:a16="http://schemas.microsoft.com/office/drawing/2014/main" xmlns="" id="{581FE8DD-02A0-4BD9-B4EE-F9F5C2CB0B1A}"/>
                </a:ext>
              </a:extLst>
            </p:cNvPr>
            <p:cNvSpPr/>
            <p:nvPr/>
          </p:nvSpPr>
          <p:spPr>
            <a:xfrm>
              <a:off x="7097554" y="1133951"/>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9049"/>
                  </a:lnTo>
                  <a:cubicBezTo>
                    <a:pt x="8096" y="9049"/>
                    <a:pt x="9049"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08" name="Freeform: Shape 1007">
              <a:extLst>
                <a:ext uri="{FF2B5EF4-FFF2-40B4-BE49-F238E27FC236}">
                  <a16:creationId xmlns:a16="http://schemas.microsoft.com/office/drawing/2014/main" xmlns="" id="{746A776F-A929-4322-94B5-6D0DDD0B4023}"/>
                </a:ext>
              </a:extLst>
            </p:cNvPr>
            <p:cNvSpPr/>
            <p:nvPr/>
          </p:nvSpPr>
          <p:spPr>
            <a:xfrm>
              <a:off x="7227623" y="1203483"/>
              <a:ext cx="9525" cy="19050"/>
            </a:xfrm>
            <a:custGeom>
              <a:avLst/>
              <a:gdLst>
                <a:gd name="connsiteX0" fmla="*/ 7567 w 9525"/>
                <a:gd name="connsiteY0" fmla="*/ 7144 h 19050"/>
                <a:gd name="connsiteX1" fmla="*/ 7567 w 9525"/>
                <a:gd name="connsiteY1" fmla="*/ 7144 h 19050"/>
              </a:gdLst>
              <a:ahLst/>
              <a:cxnLst>
                <a:cxn ang="0">
                  <a:pos x="connsiteX0" y="connsiteY0"/>
                </a:cxn>
                <a:cxn ang="0">
                  <a:pos x="connsiteX1" y="connsiteY1"/>
                </a:cxn>
              </a:cxnLst>
              <a:rect l="l" t="t" r="r" b="b"/>
              <a:pathLst>
                <a:path w="9525" h="19050">
                  <a:moveTo>
                    <a:pt x="7567" y="7144"/>
                  </a:moveTo>
                  <a:cubicBezTo>
                    <a:pt x="6615" y="18574"/>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09" name="Freeform: Shape 1008">
              <a:extLst>
                <a:ext uri="{FF2B5EF4-FFF2-40B4-BE49-F238E27FC236}">
                  <a16:creationId xmlns:a16="http://schemas.microsoft.com/office/drawing/2014/main" xmlns="" id="{4B02E723-3962-4CC7-920B-6E72826D8504}"/>
                </a:ext>
              </a:extLst>
            </p:cNvPr>
            <p:cNvSpPr/>
            <p:nvPr/>
          </p:nvSpPr>
          <p:spPr>
            <a:xfrm>
              <a:off x="7231856" y="1182763"/>
              <a:ext cx="9525" cy="9525"/>
            </a:xfrm>
            <a:custGeom>
              <a:avLst/>
              <a:gdLst>
                <a:gd name="connsiteX0" fmla="*/ 7144 w 9525"/>
                <a:gd name="connsiteY0" fmla="*/ 11671 h 9525"/>
                <a:gd name="connsiteX1" fmla="*/ 7144 w 9525"/>
                <a:gd name="connsiteY1" fmla="*/ 11671 h 9525"/>
              </a:gdLst>
              <a:ahLst/>
              <a:cxnLst>
                <a:cxn ang="0">
                  <a:pos x="connsiteX0" y="connsiteY0"/>
                </a:cxn>
                <a:cxn ang="0">
                  <a:pos x="connsiteX1" y="connsiteY1"/>
                </a:cxn>
              </a:cxnLst>
              <a:rect l="l" t="t" r="r" b="b"/>
              <a:pathLst>
                <a:path w="9525" h="9525">
                  <a:moveTo>
                    <a:pt x="7144" y="11671"/>
                  </a:moveTo>
                  <a:cubicBezTo>
                    <a:pt x="10954" y="8814"/>
                    <a:pt x="13811" y="3099"/>
                    <a:pt x="7144" y="11671"/>
                  </a:cubicBezTo>
                  <a:close/>
                </a:path>
              </a:pathLst>
            </a:custGeom>
            <a:grpFill/>
            <a:ln w="9525" cap="flat">
              <a:noFill/>
              <a:prstDash val="solid"/>
              <a:miter/>
            </a:ln>
          </p:spPr>
          <p:txBody>
            <a:bodyPr rtlCol="0" anchor="ctr"/>
            <a:lstStyle/>
            <a:p>
              <a:endParaRPr lang="en-US">
                <a:solidFill>
                  <a:prstClr val="black"/>
                </a:solidFill>
              </a:endParaRPr>
            </a:p>
          </p:txBody>
        </p:sp>
        <p:sp>
          <p:nvSpPr>
            <p:cNvPr id="1010" name="Freeform: Shape 1009">
              <a:extLst>
                <a:ext uri="{FF2B5EF4-FFF2-40B4-BE49-F238E27FC236}">
                  <a16:creationId xmlns:a16="http://schemas.microsoft.com/office/drawing/2014/main" xmlns="" id="{A182C21B-035F-4AA5-B8EE-AC3FDAA88D84}"/>
                </a:ext>
              </a:extLst>
            </p:cNvPr>
            <p:cNvSpPr/>
            <p:nvPr/>
          </p:nvSpPr>
          <p:spPr>
            <a:xfrm>
              <a:off x="7164932" y="1200626"/>
              <a:ext cx="66675" cy="66675"/>
            </a:xfrm>
            <a:custGeom>
              <a:avLst/>
              <a:gdLst>
                <a:gd name="connsiteX0" fmla="*/ 27395 w 66675"/>
                <a:gd name="connsiteY0" fmla="*/ 36671 h 66675"/>
                <a:gd name="connsiteX1" fmla="*/ 18823 w 66675"/>
                <a:gd name="connsiteY1" fmla="*/ 49054 h 66675"/>
                <a:gd name="connsiteX2" fmla="*/ 7393 w 66675"/>
                <a:gd name="connsiteY2" fmla="*/ 59531 h 66675"/>
                <a:gd name="connsiteX3" fmla="*/ 66448 w 66675"/>
                <a:gd name="connsiteY3" fmla="*/ 19526 h 66675"/>
                <a:gd name="connsiteX4" fmla="*/ 65495 w 66675"/>
                <a:gd name="connsiteY4" fmla="*/ 10001 h 66675"/>
                <a:gd name="connsiteX5" fmla="*/ 58828 w 66675"/>
                <a:gd name="connsiteY5" fmla="*/ 7144 h 66675"/>
                <a:gd name="connsiteX6" fmla="*/ 27395 w 66675"/>
                <a:gd name="connsiteY6" fmla="*/ 36671 h 66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6675" h="66675">
                  <a:moveTo>
                    <a:pt x="27395" y="36671"/>
                  </a:moveTo>
                  <a:cubicBezTo>
                    <a:pt x="40730" y="35719"/>
                    <a:pt x="7393" y="37624"/>
                    <a:pt x="18823" y="49054"/>
                  </a:cubicBezTo>
                  <a:cubicBezTo>
                    <a:pt x="15013" y="36671"/>
                    <a:pt x="5488" y="38576"/>
                    <a:pt x="7393" y="59531"/>
                  </a:cubicBezTo>
                  <a:cubicBezTo>
                    <a:pt x="9298" y="66199"/>
                    <a:pt x="47398" y="37624"/>
                    <a:pt x="66448" y="19526"/>
                  </a:cubicBezTo>
                  <a:cubicBezTo>
                    <a:pt x="62638" y="24289"/>
                    <a:pt x="62638" y="21431"/>
                    <a:pt x="65495" y="10001"/>
                  </a:cubicBezTo>
                  <a:cubicBezTo>
                    <a:pt x="60733" y="22384"/>
                    <a:pt x="58828" y="21431"/>
                    <a:pt x="58828" y="7144"/>
                  </a:cubicBezTo>
                  <a:cubicBezTo>
                    <a:pt x="24538" y="34766"/>
                    <a:pt x="38825" y="27146"/>
                    <a:pt x="27395" y="36671"/>
                  </a:cubicBezTo>
                  <a:close/>
                </a:path>
              </a:pathLst>
            </a:custGeom>
            <a:grpFill/>
            <a:ln w="9525" cap="flat">
              <a:noFill/>
              <a:prstDash val="solid"/>
              <a:miter/>
            </a:ln>
          </p:spPr>
          <p:txBody>
            <a:bodyPr rtlCol="0" anchor="ctr"/>
            <a:lstStyle/>
            <a:p>
              <a:endParaRPr lang="en-US">
                <a:solidFill>
                  <a:prstClr val="black"/>
                </a:solidFill>
              </a:endParaRPr>
            </a:p>
          </p:txBody>
        </p:sp>
        <p:sp>
          <p:nvSpPr>
            <p:cNvPr id="1011" name="Freeform: Shape 1010">
              <a:extLst>
                <a:ext uri="{FF2B5EF4-FFF2-40B4-BE49-F238E27FC236}">
                  <a16:creationId xmlns:a16="http://schemas.microsoft.com/office/drawing/2014/main" xmlns="" id="{A9AAA471-8C88-4F89-ACEE-C51B1481EF61}"/>
                </a:ext>
              </a:extLst>
            </p:cNvPr>
            <p:cNvSpPr/>
            <p:nvPr/>
          </p:nvSpPr>
          <p:spPr>
            <a:xfrm>
              <a:off x="7204763" y="1214199"/>
              <a:ext cx="9525" cy="9525"/>
            </a:xfrm>
            <a:custGeom>
              <a:avLst/>
              <a:gdLst>
                <a:gd name="connsiteX0" fmla="*/ 7567 w 9525"/>
                <a:gd name="connsiteY0" fmla="*/ 7858 h 9525"/>
                <a:gd name="connsiteX1" fmla="*/ 7567 w 9525"/>
                <a:gd name="connsiteY1" fmla="*/ 7858 h 9525"/>
                <a:gd name="connsiteX2" fmla="*/ 7567 w 9525"/>
                <a:gd name="connsiteY2" fmla="*/ 7858 h 9525"/>
              </a:gdLst>
              <a:ahLst/>
              <a:cxnLst>
                <a:cxn ang="0">
                  <a:pos x="connsiteX0" y="connsiteY0"/>
                </a:cxn>
                <a:cxn ang="0">
                  <a:pos x="connsiteX1" y="connsiteY1"/>
                </a:cxn>
                <a:cxn ang="0">
                  <a:pos x="connsiteX2" y="connsiteY2"/>
                </a:cxn>
              </a:cxnLst>
              <a:rect l="l" t="t" r="r" b="b"/>
              <a:pathLst>
                <a:path w="9525" h="9525">
                  <a:moveTo>
                    <a:pt x="7567" y="7858"/>
                  </a:moveTo>
                  <a:cubicBezTo>
                    <a:pt x="7567" y="6906"/>
                    <a:pt x="7567" y="6906"/>
                    <a:pt x="7567" y="7858"/>
                  </a:cubicBezTo>
                  <a:cubicBezTo>
                    <a:pt x="6615" y="6906"/>
                    <a:pt x="7567" y="7858"/>
                    <a:pt x="7567" y="7858"/>
                  </a:cubicBezTo>
                  <a:close/>
                </a:path>
              </a:pathLst>
            </a:custGeom>
            <a:grpFill/>
            <a:ln w="9525" cap="flat">
              <a:noFill/>
              <a:prstDash val="solid"/>
              <a:miter/>
            </a:ln>
          </p:spPr>
          <p:txBody>
            <a:bodyPr rtlCol="0" anchor="ctr"/>
            <a:lstStyle/>
            <a:p>
              <a:endParaRPr lang="en-US">
                <a:solidFill>
                  <a:prstClr val="black"/>
                </a:solidFill>
              </a:endParaRPr>
            </a:p>
          </p:txBody>
        </p:sp>
        <p:sp>
          <p:nvSpPr>
            <p:cNvPr id="1012" name="Freeform: Shape 1011">
              <a:extLst>
                <a:ext uri="{FF2B5EF4-FFF2-40B4-BE49-F238E27FC236}">
                  <a16:creationId xmlns:a16="http://schemas.microsoft.com/office/drawing/2014/main" xmlns="" id="{11C13E8B-92AC-47A8-81BC-3070AEFF2283}"/>
                </a:ext>
              </a:extLst>
            </p:cNvPr>
            <p:cNvSpPr/>
            <p:nvPr/>
          </p:nvSpPr>
          <p:spPr>
            <a:xfrm>
              <a:off x="7192380" y="1220866"/>
              <a:ext cx="9525" cy="9525"/>
            </a:xfrm>
            <a:custGeom>
              <a:avLst/>
              <a:gdLst>
                <a:gd name="connsiteX0" fmla="*/ 7567 w 9525"/>
                <a:gd name="connsiteY0" fmla="*/ 7858 h 9525"/>
                <a:gd name="connsiteX1" fmla="*/ 7567 w 9525"/>
                <a:gd name="connsiteY1" fmla="*/ 7858 h 9525"/>
              </a:gdLst>
              <a:ahLst/>
              <a:cxnLst>
                <a:cxn ang="0">
                  <a:pos x="connsiteX0" y="connsiteY0"/>
                </a:cxn>
                <a:cxn ang="0">
                  <a:pos x="connsiteX1" y="connsiteY1"/>
                </a:cxn>
              </a:cxnLst>
              <a:rect l="l" t="t" r="r" b="b"/>
              <a:pathLst>
                <a:path w="9525" h="9525">
                  <a:moveTo>
                    <a:pt x="7567" y="7858"/>
                  </a:moveTo>
                  <a:cubicBezTo>
                    <a:pt x="7567" y="6906"/>
                    <a:pt x="6615" y="6906"/>
                    <a:pt x="7567" y="7858"/>
                  </a:cubicBezTo>
                  <a:close/>
                </a:path>
              </a:pathLst>
            </a:custGeom>
            <a:grpFill/>
            <a:ln w="9525" cap="flat">
              <a:noFill/>
              <a:prstDash val="solid"/>
              <a:miter/>
            </a:ln>
          </p:spPr>
          <p:txBody>
            <a:bodyPr rtlCol="0" anchor="ctr"/>
            <a:lstStyle/>
            <a:p>
              <a:endParaRPr lang="en-US">
                <a:solidFill>
                  <a:prstClr val="black"/>
                </a:solidFill>
              </a:endParaRPr>
            </a:p>
          </p:txBody>
        </p:sp>
        <p:sp>
          <p:nvSpPr>
            <p:cNvPr id="1013" name="Freeform: Shape 1012">
              <a:extLst>
                <a:ext uri="{FF2B5EF4-FFF2-40B4-BE49-F238E27FC236}">
                  <a16:creationId xmlns:a16="http://schemas.microsoft.com/office/drawing/2014/main" xmlns="" id="{F07AD385-B8D9-41CA-A7C7-54EC36050E13}"/>
                </a:ext>
              </a:extLst>
            </p:cNvPr>
            <p:cNvSpPr/>
            <p:nvPr/>
          </p:nvSpPr>
          <p:spPr>
            <a:xfrm>
              <a:off x="7226141" y="1188023"/>
              <a:ext cx="9525" cy="9525"/>
            </a:xfrm>
            <a:custGeom>
              <a:avLst/>
              <a:gdLst>
                <a:gd name="connsiteX0" fmla="*/ 7144 w 9525"/>
                <a:gd name="connsiteY0" fmla="*/ 11174 h 9525"/>
                <a:gd name="connsiteX1" fmla="*/ 7144 w 9525"/>
                <a:gd name="connsiteY1" fmla="*/ 11174 h 9525"/>
              </a:gdLst>
              <a:ahLst/>
              <a:cxnLst>
                <a:cxn ang="0">
                  <a:pos x="connsiteX0" y="connsiteY0"/>
                </a:cxn>
                <a:cxn ang="0">
                  <a:pos x="connsiteX1" y="connsiteY1"/>
                </a:cxn>
              </a:cxnLst>
              <a:rect l="l" t="t" r="r" b="b"/>
              <a:pathLst>
                <a:path w="9525" h="9525">
                  <a:moveTo>
                    <a:pt x="7144" y="11174"/>
                  </a:moveTo>
                  <a:cubicBezTo>
                    <a:pt x="10001" y="2602"/>
                    <a:pt x="7144" y="10222"/>
                    <a:pt x="7144" y="11174"/>
                  </a:cubicBezTo>
                  <a:close/>
                </a:path>
              </a:pathLst>
            </a:custGeom>
            <a:grpFill/>
            <a:ln w="9525" cap="flat">
              <a:noFill/>
              <a:prstDash val="solid"/>
              <a:miter/>
            </a:ln>
          </p:spPr>
          <p:txBody>
            <a:bodyPr rtlCol="0" anchor="ctr"/>
            <a:lstStyle/>
            <a:p>
              <a:endParaRPr lang="en-US">
                <a:solidFill>
                  <a:prstClr val="black"/>
                </a:solidFill>
              </a:endParaRPr>
            </a:p>
          </p:txBody>
        </p:sp>
        <p:sp>
          <p:nvSpPr>
            <p:cNvPr id="1014" name="Freeform: Shape 1013">
              <a:extLst>
                <a:ext uri="{FF2B5EF4-FFF2-40B4-BE49-F238E27FC236}">
                  <a16:creationId xmlns:a16="http://schemas.microsoft.com/office/drawing/2014/main" xmlns="" id="{911FC85F-05BF-4CCE-BC39-FCFA5A9DF046}"/>
                </a:ext>
              </a:extLst>
            </p:cNvPr>
            <p:cNvSpPr/>
            <p:nvPr/>
          </p:nvSpPr>
          <p:spPr>
            <a:xfrm>
              <a:off x="7228046" y="120062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1190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15" name="Freeform: Shape 1014">
              <a:extLst>
                <a:ext uri="{FF2B5EF4-FFF2-40B4-BE49-F238E27FC236}">
                  <a16:creationId xmlns:a16="http://schemas.microsoft.com/office/drawing/2014/main" xmlns="" id="{F8485C98-7BBB-4578-9974-33E7E6998CC1}"/>
                </a:ext>
              </a:extLst>
            </p:cNvPr>
            <p:cNvSpPr/>
            <p:nvPr/>
          </p:nvSpPr>
          <p:spPr>
            <a:xfrm>
              <a:off x="7157561" y="1183481"/>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8096"/>
                  </a:lnTo>
                  <a:cubicBezTo>
                    <a:pt x="8096" y="8096"/>
                    <a:pt x="8096"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16" name="Freeform: Shape 1015">
              <a:extLst>
                <a:ext uri="{FF2B5EF4-FFF2-40B4-BE49-F238E27FC236}">
                  <a16:creationId xmlns:a16="http://schemas.microsoft.com/office/drawing/2014/main" xmlns="" id="{33342017-E0E1-472E-A9D3-369D3311A49F}"/>
                </a:ext>
              </a:extLst>
            </p:cNvPr>
            <p:cNvSpPr/>
            <p:nvPr/>
          </p:nvSpPr>
          <p:spPr>
            <a:xfrm>
              <a:off x="7176556" y="1203483"/>
              <a:ext cx="38100" cy="28575"/>
            </a:xfrm>
            <a:custGeom>
              <a:avLst/>
              <a:gdLst>
                <a:gd name="connsiteX0" fmla="*/ 7199 w 38100"/>
                <a:gd name="connsiteY0" fmla="*/ 25241 h 28575"/>
                <a:gd name="connsiteX1" fmla="*/ 34822 w 38100"/>
                <a:gd name="connsiteY1" fmla="*/ 17621 h 28575"/>
                <a:gd name="connsiteX2" fmla="*/ 33869 w 38100"/>
                <a:gd name="connsiteY2" fmla="*/ 10001 h 28575"/>
                <a:gd name="connsiteX3" fmla="*/ 29107 w 38100"/>
                <a:gd name="connsiteY3" fmla="*/ 7144 h 28575"/>
                <a:gd name="connsiteX4" fmla="*/ 7199 w 38100"/>
                <a:gd name="connsiteY4" fmla="*/ 25241 h 285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28575">
                  <a:moveTo>
                    <a:pt x="7199" y="25241"/>
                  </a:moveTo>
                  <a:cubicBezTo>
                    <a:pt x="11962" y="25241"/>
                    <a:pt x="30059" y="11906"/>
                    <a:pt x="34822" y="17621"/>
                  </a:cubicBezTo>
                  <a:cubicBezTo>
                    <a:pt x="32917" y="14764"/>
                    <a:pt x="32917" y="12859"/>
                    <a:pt x="33869" y="10001"/>
                  </a:cubicBezTo>
                  <a:cubicBezTo>
                    <a:pt x="27202" y="14764"/>
                    <a:pt x="25297" y="13811"/>
                    <a:pt x="29107" y="7144"/>
                  </a:cubicBezTo>
                  <a:cubicBezTo>
                    <a:pt x="17677" y="15716"/>
                    <a:pt x="6247" y="26194"/>
                    <a:pt x="7199" y="25241"/>
                  </a:cubicBezTo>
                  <a:close/>
                </a:path>
              </a:pathLst>
            </a:custGeom>
            <a:grpFill/>
            <a:ln w="9525" cap="flat">
              <a:noFill/>
              <a:prstDash val="solid"/>
              <a:miter/>
            </a:ln>
          </p:spPr>
          <p:txBody>
            <a:bodyPr rtlCol="0" anchor="ctr"/>
            <a:lstStyle/>
            <a:p>
              <a:endParaRPr lang="en-US">
                <a:solidFill>
                  <a:prstClr val="black"/>
                </a:solidFill>
              </a:endParaRPr>
            </a:p>
          </p:txBody>
        </p:sp>
        <p:sp>
          <p:nvSpPr>
            <p:cNvPr id="1017" name="Freeform: Shape 1016">
              <a:extLst>
                <a:ext uri="{FF2B5EF4-FFF2-40B4-BE49-F238E27FC236}">
                  <a16:creationId xmlns:a16="http://schemas.microsoft.com/office/drawing/2014/main" xmlns="" id="{8BE994BC-89BA-49A2-96F5-2678DFA53EE8}"/>
                </a:ext>
              </a:extLst>
            </p:cNvPr>
            <p:cNvSpPr/>
            <p:nvPr/>
          </p:nvSpPr>
          <p:spPr>
            <a:xfrm>
              <a:off x="7221379" y="119205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18" name="Freeform: Shape 1017">
              <a:extLst>
                <a:ext uri="{FF2B5EF4-FFF2-40B4-BE49-F238E27FC236}">
                  <a16:creationId xmlns:a16="http://schemas.microsoft.com/office/drawing/2014/main" xmlns="" id="{67A6B2DA-037C-490E-AD21-0BF81C92E1CA}"/>
                </a:ext>
              </a:extLst>
            </p:cNvPr>
            <p:cNvSpPr/>
            <p:nvPr/>
          </p:nvSpPr>
          <p:spPr>
            <a:xfrm>
              <a:off x="7222331" y="1210125"/>
              <a:ext cx="47625" cy="38100"/>
            </a:xfrm>
            <a:custGeom>
              <a:avLst/>
              <a:gdLst>
                <a:gd name="connsiteX0" fmla="*/ 42386 w 47625"/>
                <a:gd name="connsiteY0" fmla="*/ 29077 h 38100"/>
                <a:gd name="connsiteX1" fmla="*/ 7144 w 47625"/>
                <a:gd name="connsiteY1" fmla="*/ 35745 h 38100"/>
                <a:gd name="connsiteX2" fmla="*/ 11906 w 47625"/>
                <a:gd name="connsiteY2" fmla="*/ 21457 h 38100"/>
                <a:gd name="connsiteX3" fmla="*/ 19526 w 47625"/>
                <a:gd name="connsiteY3" fmla="*/ 33840 h 38100"/>
                <a:gd name="connsiteX4" fmla="*/ 30956 w 47625"/>
                <a:gd name="connsiteY4" fmla="*/ 7170 h 38100"/>
                <a:gd name="connsiteX5" fmla="*/ 42386 w 47625"/>
                <a:gd name="connsiteY5" fmla="*/ 29077 h 38100"/>
                <a:gd name="connsiteX6" fmla="*/ 39529 w 47625"/>
                <a:gd name="connsiteY6" fmla="*/ 31935 h 38100"/>
                <a:gd name="connsiteX7" fmla="*/ 37624 w 47625"/>
                <a:gd name="connsiteY7" fmla="*/ 30982 h 38100"/>
                <a:gd name="connsiteX8" fmla="*/ 39529 w 47625"/>
                <a:gd name="connsiteY8" fmla="*/ 31935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38100">
                  <a:moveTo>
                    <a:pt x="42386" y="29077"/>
                  </a:moveTo>
                  <a:cubicBezTo>
                    <a:pt x="32861" y="30030"/>
                    <a:pt x="24289" y="42412"/>
                    <a:pt x="7144" y="35745"/>
                  </a:cubicBezTo>
                  <a:cubicBezTo>
                    <a:pt x="7144" y="33840"/>
                    <a:pt x="13811" y="21457"/>
                    <a:pt x="11906" y="21457"/>
                  </a:cubicBezTo>
                  <a:cubicBezTo>
                    <a:pt x="12859" y="25267"/>
                    <a:pt x="10954" y="34792"/>
                    <a:pt x="19526" y="33840"/>
                  </a:cubicBezTo>
                  <a:cubicBezTo>
                    <a:pt x="20479" y="31935"/>
                    <a:pt x="31909" y="6217"/>
                    <a:pt x="30956" y="7170"/>
                  </a:cubicBezTo>
                  <a:cubicBezTo>
                    <a:pt x="25241" y="36697"/>
                    <a:pt x="42386" y="28125"/>
                    <a:pt x="42386" y="29077"/>
                  </a:cubicBezTo>
                  <a:close/>
                  <a:moveTo>
                    <a:pt x="39529" y="31935"/>
                  </a:moveTo>
                  <a:lnTo>
                    <a:pt x="37624" y="30982"/>
                  </a:lnTo>
                  <a:cubicBezTo>
                    <a:pt x="37624" y="31935"/>
                    <a:pt x="38576" y="31935"/>
                    <a:pt x="39529" y="31935"/>
                  </a:cubicBezTo>
                  <a:close/>
                </a:path>
              </a:pathLst>
            </a:custGeom>
            <a:grpFill/>
            <a:ln w="9525" cap="flat">
              <a:noFill/>
              <a:prstDash val="solid"/>
              <a:miter/>
            </a:ln>
          </p:spPr>
          <p:txBody>
            <a:bodyPr rtlCol="0" anchor="ctr"/>
            <a:lstStyle/>
            <a:p>
              <a:endParaRPr lang="en-US">
                <a:solidFill>
                  <a:prstClr val="black"/>
                </a:solidFill>
              </a:endParaRPr>
            </a:p>
          </p:txBody>
        </p:sp>
        <p:sp>
          <p:nvSpPr>
            <p:cNvPr id="1019" name="Freeform: Shape 1018">
              <a:extLst>
                <a:ext uri="{FF2B5EF4-FFF2-40B4-BE49-F238E27FC236}">
                  <a16:creationId xmlns:a16="http://schemas.microsoft.com/office/drawing/2014/main" xmlns="" id="{22F82994-9A67-483E-8241-550C20DF2D54}"/>
                </a:ext>
              </a:extLst>
            </p:cNvPr>
            <p:cNvSpPr/>
            <p:nvPr/>
          </p:nvSpPr>
          <p:spPr>
            <a:xfrm>
              <a:off x="7547134" y="106918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20" name="Freeform: Shape 1019">
              <a:extLst>
                <a:ext uri="{FF2B5EF4-FFF2-40B4-BE49-F238E27FC236}">
                  <a16:creationId xmlns:a16="http://schemas.microsoft.com/office/drawing/2014/main" xmlns="" id="{03977598-4C0A-41C9-88A2-04E1786EFDDC}"/>
                </a:ext>
              </a:extLst>
            </p:cNvPr>
            <p:cNvSpPr/>
            <p:nvPr/>
          </p:nvSpPr>
          <p:spPr>
            <a:xfrm>
              <a:off x="7319486" y="1121568"/>
              <a:ext cx="9525" cy="9525"/>
            </a:xfrm>
            <a:custGeom>
              <a:avLst/>
              <a:gdLst>
                <a:gd name="connsiteX0" fmla="*/ 7144 w 9525"/>
                <a:gd name="connsiteY0" fmla="*/ 7144 h 9525"/>
                <a:gd name="connsiteX1" fmla="*/ 8096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8096" y="7144"/>
                  </a:lnTo>
                  <a:cubicBezTo>
                    <a:pt x="8096"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21" name="Freeform: Shape 1020">
              <a:extLst>
                <a:ext uri="{FF2B5EF4-FFF2-40B4-BE49-F238E27FC236}">
                  <a16:creationId xmlns:a16="http://schemas.microsoft.com/office/drawing/2014/main" xmlns="" id="{1B8A71AC-FC3F-42D8-BB5B-EAAD0FCA4928}"/>
                </a:ext>
              </a:extLst>
            </p:cNvPr>
            <p:cNvSpPr/>
            <p:nvPr/>
          </p:nvSpPr>
          <p:spPr>
            <a:xfrm>
              <a:off x="7369016" y="1076801"/>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lnTo>
                    <a:pt x="8096" y="7144"/>
                  </a:lnTo>
                  <a:cubicBezTo>
                    <a:pt x="7144" y="7144"/>
                    <a:pt x="7144"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1022" name="Freeform: Shape 1021">
              <a:extLst>
                <a:ext uri="{FF2B5EF4-FFF2-40B4-BE49-F238E27FC236}">
                  <a16:creationId xmlns:a16="http://schemas.microsoft.com/office/drawing/2014/main" xmlns="" id="{7E22F873-95AF-4500-9152-9435BD66161A}"/>
                </a:ext>
              </a:extLst>
            </p:cNvPr>
            <p:cNvSpPr/>
            <p:nvPr/>
          </p:nvSpPr>
          <p:spPr>
            <a:xfrm>
              <a:off x="7534751" y="107489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23" name="Freeform: Shape 1022">
              <a:extLst>
                <a:ext uri="{FF2B5EF4-FFF2-40B4-BE49-F238E27FC236}">
                  <a16:creationId xmlns:a16="http://schemas.microsoft.com/office/drawing/2014/main" xmlns="" id="{E05A5E82-8FC9-4A7C-A0EB-B600F2BD440F}"/>
                </a:ext>
              </a:extLst>
            </p:cNvPr>
            <p:cNvSpPr/>
            <p:nvPr/>
          </p:nvSpPr>
          <p:spPr>
            <a:xfrm>
              <a:off x="7419499" y="1084421"/>
              <a:ext cx="9525" cy="9525"/>
            </a:xfrm>
            <a:custGeom>
              <a:avLst/>
              <a:gdLst>
                <a:gd name="connsiteX0" fmla="*/ 7144 w 9525"/>
                <a:gd name="connsiteY0" fmla="*/ 7144 h 9525"/>
                <a:gd name="connsiteX1" fmla="*/ 9049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8096" y="8096"/>
                    <a:pt x="9049" y="9049"/>
                  </a:cubicBezTo>
                  <a:cubicBezTo>
                    <a:pt x="8096"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24" name="Freeform: Shape 1023">
              <a:extLst>
                <a:ext uri="{FF2B5EF4-FFF2-40B4-BE49-F238E27FC236}">
                  <a16:creationId xmlns:a16="http://schemas.microsoft.com/office/drawing/2014/main" xmlns="" id="{7BBE7A14-AE26-4F1C-9E42-D8FFF6BB77B6}"/>
                </a:ext>
              </a:extLst>
            </p:cNvPr>
            <p:cNvSpPr/>
            <p:nvPr/>
          </p:nvSpPr>
          <p:spPr>
            <a:xfrm>
              <a:off x="7368064" y="107870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25" name="Freeform: Shape 1024">
              <a:extLst>
                <a:ext uri="{FF2B5EF4-FFF2-40B4-BE49-F238E27FC236}">
                  <a16:creationId xmlns:a16="http://schemas.microsoft.com/office/drawing/2014/main" xmlns="" id="{D971508E-16E1-410F-A003-BBCF65EE1DC3}"/>
                </a:ext>
              </a:extLst>
            </p:cNvPr>
            <p:cNvSpPr/>
            <p:nvPr/>
          </p:nvSpPr>
          <p:spPr>
            <a:xfrm>
              <a:off x="7304776" y="1099661"/>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7567" y="7144"/>
                    <a:pt x="6615" y="7144"/>
                    <a:pt x="7567" y="7144"/>
                  </a:cubicBezTo>
                  <a:cubicBezTo>
                    <a:pt x="7567" y="7144"/>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26" name="Freeform: Shape 1025">
              <a:extLst>
                <a:ext uri="{FF2B5EF4-FFF2-40B4-BE49-F238E27FC236}">
                  <a16:creationId xmlns:a16="http://schemas.microsoft.com/office/drawing/2014/main" xmlns="" id="{37E11345-97DD-41AE-BE75-FAE130D8F472}"/>
                </a:ext>
              </a:extLst>
            </p:cNvPr>
            <p:cNvSpPr/>
            <p:nvPr/>
          </p:nvSpPr>
          <p:spPr>
            <a:xfrm>
              <a:off x="7310199" y="1123473"/>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cubicBezTo>
                    <a:pt x="6906" y="7144"/>
                    <a:pt x="6906" y="7144"/>
                    <a:pt x="7858" y="7144"/>
                  </a:cubicBezTo>
                  <a:lnTo>
                    <a:pt x="7858" y="7144"/>
                  </a:lnTo>
                  <a:close/>
                </a:path>
              </a:pathLst>
            </a:custGeom>
            <a:grpFill/>
            <a:ln w="9525" cap="flat">
              <a:noFill/>
              <a:prstDash val="solid"/>
              <a:miter/>
            </a:ln>
          </p:spPr>
          <p:txBody>
            <a:bodyPr rtlCol="0" anchor="ctr"/>
            <a:lstStyle/>
            <a:p>
              <a:endParaRPr lang="en-US">
                <a:solidFill>
                  <a:prstClr val="black"/>
                </a:solidFill>
              </a:endParaRPr>
            </a:p>
          </p:txBody>
        </p:sp>
        <p:sp>
          <p:nvSpPr>
            <p:cNvPr id="1027" name="Freeform: Shape 1026">
              <a:extLst>
                <a:ext uri="{FF2B5EF4-FFF2-40B4-BE49-F238E27FC236}">
                  <a16:creationId xmlns:a16="http://schemas.microsoft.com/office/drawing/2014/main" xmlns="" id="{5C4D3F01-1A64-4D14-9AC4-859CDB32F2F9}"/>
                </a:ext>
              </a:extLst>
            </p:cNvPr>
            <p:cNvSpPr/>
            <p:nvPr/>
          </p:nvSpPr>
          <p:spPr>
            <a:xfrm>
              <a:off x="7271861" y="1111091"/>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8096"/>
                  </a:lnTo>
                  <a:cubicBezTo>
                    <a:pt x="8096" y="8096"/>
                    <a:pt x="8096"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28" name="Freeform: Shape 1027">
              <a:extLst>
                <a:ext uri="{FF2B5EF4-FFF2-40B4-BE49-F238E27FC236}">
                  <a16:creationId xmlns:a16="http://schemas.microsoft.com/office/drawing/2014/main" xmlns="" id="{50BEF79B-D2A6-4436-91B1-DBCD658AB33F}"/>
                </a:ext>
              </a:extLst>
            </p:cNvPr>
            <p:cNvSpPr/>
            <p:nvPr/>
          </p:nvSpPr>
          <p:spPr>
            <a:xfrm>
              <a:off x="7306151" y="1117758"/>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8096"/>
                  </a:ln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29" name="Freeform: Shape 1028">
              <a:extLst>
                <a:ext uri="{FF2B5EF4-FFF2-40B4-BE49-F238E27FC236}">
                  <a16:creationId xmlns:a16="http://schemas.microsoft.com/office/drawing/2014/main" xmlns="" id="{1D7496DF-45A9-4691-BF7B-07794C97373F}"/>
                </a:ext>
              </a:extLst>
            </p:cNvPr>
            <p:cNvSpPr/>
            <p:nvPr/>
          </p:nvSpPr>
          <p:spPr>
            <a:xfrm>
              <a:off x="7567136" y="108823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8096"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30" name="Freeform: Shape 1029">
              <a:extLst>
                <a:ext uri="{FF2B5EF4-FFF2-40B4-BE49-F238E27FC236}">
                  <a16:creationId xmlns:a16="http://schemas.microsoft.com/office/drawing/2014/main" xmlns="" id="{CB236D52-26FE-430A-80D8-14BB467555FD}"/>
                </a:ext>
              </a:extLst>
            </p:cNvPr>
            <p:cNvSpPr/>
            <p:nvPr/>
          </p:nvSpPr>
          <p:spPr>
            <a:xfrm>
              <a:off x="7565231" y="1073943"/>
              <a:ext cx="9525" cy="9525"/>
            </a:xfrm>
            <a:custGeom>
              <a:avLst/>
              <a:gdLst>
                <a:gd name="connsiteX0" fmla="*/ 7144 w 9525"/>
                <a:gd name="connsiteY0" fmla="*/ 8096 h 9525"/>
                <a:gd name="connsiteX1" fmla="*/ 8096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lnTo>
                    <a:pt x="8096" y="7144"/>
                  </a:lnTo>
                  <a:cubicBezTo>
                    <a:pt x="7144" y="7144"/>
                    <a:pt x="7144" y="8096"/>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1031" name="Freeform: Shape 1030">
              <a:extLst>
                <a:ext uri="{FF2B5EF4-FFF2-40B4-BE49-F238E27FC236}">
                  <a16:creationId xmlns:a16="http://schemas.microsoft.com/office/drawing/2014/main" xmlns="" id="{FFA22D8C-21FE-4F4B-892B-58B6EF28560B}"/>
                </a:ext>
              </a:extLst>
            </p:cNvPr>
            <p:cNvSpPr/>
            <p:nvPr/>
          </p:nvSpPr>
          <p:spPr>
            <a:xfrm>
              <a:off x="7444264" y="1089617"/>
              <a:ext cx="9525" cy="9525"/>
            </a:xfrm>
            <a:custGeom>
              <a:avLst/>
              <a:gdLst>
                <a:gd name="connsiteX0" fmla="*/ 7144 w 9525"/>
                <a:gd name="connsiteY0" fmla="*/ 7663 h 9525"/>
                <a:gd name="connsiteX1" fmla="*/ 9049 w 9525"/>
                <a:gd name="connsiteY1" fmla="*/ 11473 h 9525"/>
                <a:gd name="connsiteX2" fmla="*/ 7144 w 9525"/>
                <a:gd name="connsiteY2" fmla="*/ 7663 h 9525"/>
              </a:gdLst>
              <a:ahLst/>
              <a:cxnLst>
                <a:cxn ang="0">
                  <a:pos x="connsiteX0" y="connsiteY0"/>
                </a:cxn>
                <a:cxn ang="0">
                  <a:pos x="connsiteX1" y="connsiteY1"/>
                </a:cxn>
                <a:cxn ang="0">
                  <a:pos x="connsiteX2" y="connsiteY2"/>
                </a:cxn>
              </a:cxnLst>
              <a:rect l="l" t="t" r="r" b="b"/>
              <a:pathLst>
                <a:path w="9525" h="9525">
                  <a:moveTo>
                    <a:pt x="7144" y="7663"/>
                  </a:moveTo>
                  <a:cubicBezTo>
                    <a:pt x="8096" y="8615"/>
                    <a:pt x="9049" y="9568"/>
                    <a:pt x="9049" y="11473"/>
                  </a:cubicBezTo>
                  <a:cubicBezTo>
                    <a:pt x="9049" y="9568"/>
                    <a:pt x="8096" y="5758"/>
                    <a:pt x="7144" y="7663"/>
                  </a:cubicBezTo>
                  <a:close/>
                </a:path>
              </a:pathLst>
            </a:custGeom>
            <a:grpFill/>
            <a:ln w="9525" cap="flat">
              <a:noFill/>
              <a:prstDash val="solid"/>
              <a:miter/>
            </a:ln>
          </p:spPr>
          <p:txBody>
            <a:bodyPr rtlCol="0" anchor="ctr"/>
            <a:lstStyle/>
            <a:p>
              <a:endParaRPr lang="en-US">
                <a:solidFill>
                  <a:prstClr val="black"/>
                </a:solidFill>
              </a:endParaRPr>
            </a:p>
          </p:txBody>
        </p:sp>
        <p:sp>
          <p:nvSpPr>
            <p:cNvPr id="1032" name="Freeform: Shape 1031">
              <a:extLst>
                <a:ext uri="{FF2B5EF4-FFF2-40B4-BE49-F238E27FC236}">
                  <a16:creationId xmlns:a16="http://schemas.microsoft.com/office/drawing/2014/main" xmlns="" id="{BB7AE7C5-0A2D-450E-88B1-71014D4FA451}"/>
                </a:ext>
              </a:extLst>
            </p:cNvPr>
            <p:cNvSpPr/>
            <p:nvPr/>
          </p:nvSpPr>
          <p:spPr>
            <a:xfrm>
              <a:off x="7583329" y="1136808"/>
              <a:ext cx="9525" cy="9525"/>
            </a:xfrm>
            <a:custGeom>
              <a:avLst/>
              <a:gdLst>
                <a:gd name="connsiteX0" fmla="*/ 7144 w 9525"/>
                <a:gd name="connsiteY0" fmla="*/ 10001 h 9525"/>
                <a:gd name="connsiteX1" fmla="*/ 7144 w 9525"/>
                <a:gd name="connsiteY1" fmla="*/ 7144 h 9525"/>
                <a:gd name="connsiteX2" fmla="*/ 7144 w 9525"/>
                <a:gd name="connsiteY2" fmla="*/ 10001 h 9525"/>
              </a:gdLst>
              <a:ahLst/>
              <a:cxnLst>
                <a:cxn ang="0">
                  <a:pos x="connsiteX0" y="connsiteY0"/>
                </a:cxn>
                <a:cxn ang="0">
                  <a:pos x="connsiteX1" y="connsiteY1"/>
                </a:cxn>
                <a:cxn ang="0">
                  <a:pos x="connsiteX2" y="connsiteY2"/>
                </a:cxn>
              </a:cxnLst>
              <a:rect l="l" t="t" r="r" b="b"/>
              <a:pathLst>
                <a:path w="9525" h="9525">
                  <a:moveTo>
                    <a:pt x="7144" y="10001"/>
                  </a:moveTo>
                  <a:cubicBezTo>
                    <a:pt x="7144" y="9049"/>
                    <a:pt x="7144" y="8096"/>
                    <a:pt x="7144" y="7144"/>
                  </a:cubicBezTo>
                  <a:cubicBezTo>
                    <a:pt x="7144" y="9049"/>
                    <a:pt x="7144" y="10001"/>
                    <a:pt x="7144" y="10001"/>
                  </a:cubicBezTo>
                  <a:close/>
                </a:path>
              </a:pathLst>
            </a:custGeom>
            <a:grpFill/>
            <a:ln w="9525" cap="flat">
              <a:noFill/>
              <a:prstDash val="solid"/>
              <a:miter/>
            </a:ln>
          </p:spPr>
          <p:txBody>
            <a:bodyPr rtlCol="0" anchor="ctr"/>
            <a:lstStyle/>
            <a:p>
              <a:endParaRPr lang="en-US">
                <a:solidFill>
                  <a:prstClr val="black"/>
                </a:solidFill>
              </a:endParaRPr>
            </a:p>
          </p:txBody>
        </p:sp>
        <p:sp>
          <p:nvSpPr>
            <p:cNvPr id="1033" name="Freeform: Shape 1032">
              <a:extLst>
                <a:ext uri="{FF2B5EF4-FFF2-40B4-BE49-F238E27FC236}">
                  <a16:creationId xmlns:a16="http://schemas.microsoft.com/office/drawing/2014/main" xmlns="" id="{DCCD11B1-67A0-4A7E-93B1-CF00FD6DB87B}"/>
                </a:ext>
              </a:extLst>
            </p:cNvPr>
            <p:cNvSpPr/>
            <p:nvPr/>
          </p:nvSpPr>
          <p:spPr>
            <a:xfrm>
              <a:off x="7583329" y="1134903"/>
              <a:ext cx="9525" cy="9525"/>
            </a:xfrm>
            <a:custGeom>
              <a:avLst/>
              <a:gdLst>
                <a:gd name="connsiteX0" fmla="*/ 7144 w 9525"/>
                <a:gd name="connsiteY0" fmla="*/ 9049 h 9525"/>
                <a:gd name="connsiteX1" fmla="*/ 7144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7144" y="8096"/>
                    <a:pt x="7144" y="8096"/>
                    <a:pt x="7144" y="7144"/>
                  </a:cubicBezTo>
                  <a:cubicBezTo>
                    <a:pt x="7144" y="8096"/>
                    <a:pt x="7144"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1034" name="Freeform: Shape 1033">
              <a:extLst>
                <a:ext uri="{FF2B5EF4-FFF2-40B4-BE49-F238E27FC236}">
                  <a16:creationId xmlns:a16="http://schemas.microsoft.com/office/drawing/2014/main" xmlns="" id="{2CD8FFEF-7BD1-47E6-B13E-187A8BEDB397}"/>
                </a:ext>
              </a:extLst>
            </p:cNvPr>
            <p:cNvSpPr/>
            <p:nvPr/>
          </p:nvSpPr>
          <p:spPr>
            <a:xfrm>
              <a:off x="7494746" y="1170146"/>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cubicBezTo>
                    <a:pt x="8096" y="7144"/>
                    <a:pt x="7144" y="7144"/>
                    <a:pt x="7144" y="7144"/>
                  </a:cubicBezTo>
                  <a:cubicBezTo>
                    <a:pt x="8096" y="8096"/>
                    <a:pt x="8096" y="8096"/>
                    <a:pt x="8096" y="8096"/>
                  </a:cubicBezTo>
                  <a:close/>
                </a:path>
              </a:pathLst>
            </a:custGeom>
            <a:grpFill/>
            <a:ln w="9525" cap="flat">
              <a:noFill/>
              <a:prstDash val="solid"/>
              <a:miter/>
            </a:ln>
          </p:spPr>
          <p:txBody>
            <a:bodyPr rtlCol="0" anchor="ctr"/>
            <a:lstStyle/>
            <a:p>
              <a:endParaRPr lang="en-US">
                <a:solidFill>
                  <a:prstClr val="black"/>
                </a:solidFill>
              </a:endParaRPr>
            </a:p>
          </p:txBody>
        </p:sp>
        <p:sp>
          <p:nvSpPr>
            <p:cNvPr id="1035" name="Freeform: Shape 1034">
              <a:extLst>
                <a:ext uri="{FF2B5EF4-FFF2-40B4-BE49-F238E27FC236}">
                  <a16:creationId xmlns:a16="http://schemas.microsoft.com/office/drawing/2014/main" xmlns="" id="{CFA49155-CA24-4F65-9BDD-62E3F640FCFE}"/>
                </a:ext>
              </a:extLst>
            </p:cNvPr>
            <p:cNvSpPr/>
            <p:nvPr/>
          </p:nvSpPr>
          <p:spPr>
            <a:xfrm>
              <a:off x="7559457" y="1054733"/>
              <a:ext cx="19050" cy="28575"/>
            </a:xfrm>
            <a:custGeom>
              <a:avLst/>
              <a:gdLst>
                <a:gd name="connsiteX0" fmla="*/ 15775 w 19050"/>
                <a:gd name="connsiteY0" fmla="*/ 27307 h 28575"/>
                <a:gd name="connsiteX1" fmla="*/ 15775 w 19050"/>
                <a:gd name="connsiteY1" fmla="*/ 27307 h 28575"/>
              </a:gdLst>
              <a:ahLst/>
              <a:cxnLst>
                <a:cxn ang="0">
                  <a:pos x="connsiteX0" y="connsiteY0"/>
                </a:cxn>
                <a:cxn ang="0">
                  <a:pos x="connsiteX1" y="connsiteY1"/>
                </a:cxn>
              </a:cxnLst>
              <a:rect l="l" t="t" r="r" b="b"/>
              <a:pathLst>
                <a:path w="19050" h="28575">
                  <a:moveTo>
                    <a:pt x="15775" y="27307"/>
                  </a:moveTo>
                  <a:cubicBezTo>
                    <a:pt x="2440" y="-9841"/>
                    <a:pt x="6250" y="13019"/>
                    <a:pt x="15775" y="27307"/>
                  </a:cubicBezTo>
                  <a:close/>
                </a:path>
              </a:pathLst>
            </a:custGeom>
            <a:grpFill/>
            <a:ln w="9525" cap="flat">
              <a:noFill/>
              <a:prstDash val="solid"/>
              <a:miter/>
            </a:ln>
          </p:spPr>
          <p:txBody>
            <a:bodyPr rtlCol="0" anchor="ctr"/>
            <a:lstStyle/>
            <a:p>
              <a:endParaRPr lang="en-US">
                <a:solidFill>
                  <a:prstClr val="black"/>
                </a:solidFill>
              </a:endParaRPr>
            </a:p>
          </p:txBody>
        </p:sp>
        <p:sp>
          <p:nvSpPr>
            <p:cNvPr id="1036" name="Freeform: Shape 1035">
              <a:extLst>
                <a:ext uri="{FF2B5EF4-FFF2-40B4-BE49-F238E27FC236}">
                  <a16:creationId xmlns:a16="http://schemas.microsoft.com/office/drawing/2014/main" xmlns="" id="{F0E036C3-4786-4852-B14B-DA0F0EBAEAAC}"/>
                </a:ext>
              </a:extLst>
            </p:cNvPr>
            <p:cNvSpPr/>
            <p:nvPr/>
          </p:nvSpPr>
          <p:spPr>
            <a:xfrm>
              <a:off x="7585234" y="1119388"/>
              <a:ext cx="9525" cy="9525"/>
            </a:xfrm>
            <a:custGeom>
              <a:avLst/>
              <a:gdLst>
                <a:gd name="connsiteX0" fmla="*/ 7144 w 9525"/>
                <a:gd name="connsiteY0" fmla="*/ 7419 h 9525"/>
                <a:gd name="connsiteX1" fmla="*/ 7144 w 9525"/>
                <a:gd name="connsiteY1" fmla="*/ 7419 h 9525"/>
              </a:gdLst>
              <a:ahLst/>
              <a:cxnLst>
                <a:cxn ang="0">
                  <a:pos x="connsiteX0" y="connsiteY0"/>
                </a:cxn>
                <a:cxn ang="0">
                  <a:pos x="connsiteX1" y="connsiteY1"/>
                </a:cxn>
              </a:cxnLst>
              <a:rect l="l" t="t" r="r" b="b"/>
              <a:pathLst>
                <a:path w="9525" h="9525">
                  <a:moveTo>
                    <a:pt x="7144" y="7419"/>
                  </a:moveTo>
                  <a:cubicBezTo>
                    <a:pt x="7144" y="8371"/>
                    <a:pt x="8096" y="6466"/>
                    <a:pt x="7144" y="7419"/>
                  </a:cubicBezTo>
                  <a:close/>
                </a:path>
              </a:pathLst>
            </a:custGeom>
            <a:grpFill/>
            <a:ln w="9525" cap="flat">
              <a:noFill/>
              <a:prstDash val="solid"/>
              <a:miter/>
            </a:ln>
          </p:spPr>
          <p:txBody>
            <a:bodyPr rtlCol="0" anchor="ctr"/>
            <a:lstStyle/>
            <a:p>
              <a:endParaRPr lang="en-US">
                <a:solidFill>
                  <a:prstClr val="black"/>
                </a:solidFill>
              </a:endParaRPr>
            </a:p>
          </p:txBody>
        </p:sp>
        <p:sp>
          <p:nvSpPr>
            <p:cNvPr id="1037" name="Freeform: Shape 1036">
              <a:extLst>
                <a:ext uri="{FF2B5EF4-FFF2-40B4-BE49-F238E27FC236}">
                  <a16:creationId xmlns:a16="http://schemas.microsoft.com/office/drawing/2014/main" xmlns="" id="{A08E8710-0194-4039-ADE4-D39FA8F104C4}"/>
                </a:ext>
              </a:extLst>
            </p:cNvPr>
            <p:cNvSpPr/>
            <p:nvPr/>
          </p:nvSpPr>
          <p:spPr>
            <a:xfrm>
              <a:off x="7283291" y="1222533"/>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9049"/>
                  </a:ln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38" name="Freeform: Shape 1037">
              <a:extLst>
                <a:ext uri="{FF2B5EF4-FFF2-40B4-BE49-F238E27FC236}">
                  <a16:creationId xmlns:a16="http://schemas.microsoft.com/office/drawing/2014/main" xmlns="" id="{2D862FC5-BD78-4420-8693-D1F656330570}"/>
                </a:ext>
              </a:extLst>
            </p:cNvPr>
            <p:cNvSpPr/>
            <p:nvPr/>
          </p:nvSpPr>
          <p:spPr>
            <a:xfrm>
              <a:off x="7570946" y="109775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39" name="Freeform: Shape 1038">
              <a:extLst>
                <a:ext uri="{FF2B5EF4-FFF2-40B4-BE49-F238E27FC236}">
                  <a16:creationId xmlns:a16="http://schemas.microsoft.com/office/drawing/2014/main" xmlns="" id="{8DD9C386-6E46-49B8-9A19-FA302A31DFE1}"/>
                </a:ext>
              </a:extLst>
            </p:cNvPr>
            <p:cNvSpPr/>
            <p:nvPr/>
          </p:nvSpPr>
          <p:spPr>
            <a:xfrm>
              <a:off x="7329011" y="121110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040" name="Freeform: Shape 1039">
              <a:extLst>
                <a:ext uri="{FF2B5EF4-FFF2-40B4-BE49-F238E27FC236}">
                  <a16:creationId xmlns:a16="http://schemas.microsoft.com/office/drawing/2014/main" xmlns="" id="{7837000D-2E7D-4196-BAFA-EEAF60C3DEE4}"/>
                </a:ext>
              </a:extLst>
            </p:cNvPr>
            <p:cNvSpPr/>
            <p:nvPr/>
          </p:nvSpPr>
          <p:spPr>
            <a:xfrm>
              <a:off x="7285434" y="1102518"/>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lnTo>
                    <a:pt x="7858" y="7144"/>
                  </a:lnTo>
                  <a:cubicBezTo>
                    <a:pt x="6906" y="7144"/>
                    <a:pt x="6906"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41" name="Freeform: Shape 1040">
              <a:extLst>
                <a:ext uri="{FF2B5EF4-FFF2-40B4-BE49-F238E27FC236}">
                  <a16:creationId xmlns:a16="http://schemas.microsoft.com/office/drawing/2014/main" xmlns="" id="{51B93C58-93A3-433A-86A1-DAFF883DDA64}"/>
                </a:ext>
              </a:extLst>
            </p:cNvPr>
            <p:cNvSpPr/>
            <p:nvPr/>
          </p:nvSpPr>
          <p:spPr>
            <a:xfrm>
              <a:off x="7329011" y="121015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42" name="Freeform: Shape 1041">
              <a:extLst>
                <a:ext uri="{FF2B5EF4-FFF2-40B4-BE49-F238E27FC236}">
                  <a16:creationId xmlns:a16="http://schemas.microsoft.com/office/drawing/2014/main" xmlns="" id="{9D85DD0A-6133-49A2-B6FC-35638CEF3BC5}"/>
                </a:ext>
              </a:extLst>
            </p:cNvPr>
            <p:cNvSpPr/>
            <p:nvPr/>
          </p:nvSpPr>
          <p:spPr>
            <a:xfrm>
              <a:off x="7388066" y="1177766"/>
              <a:ext cx="9525" cy="9525"/>
            </a:xfrm>
            <a:custGeom>
              <a:avLst/>
              <a:gdLst>
                <a:gd name="connsiteX0" fmla="*/ 8096 w 9525"/>
                <a:gd name="connsiteY0" fmla="*/ 9049 h 9525"/>
                <a:gd name="connsiteX1" fmla="*/ 7144 w 9525"/>
                <a:gd name="connsiteY1" fmla="*/ 7144 h 9525"/>
                <a:gd name="connsiteX2" fmla="*/ 8096 w 9525"/>
                <a:gd name="connsiteY2" fmla="*/ 9049 h 9525"/>
              </a:gdLst>
              <a:ahLst/>
              <a:cxnLst>
                <a:cxn ang="0">
                  <a:pos x="connsiteX0" y="connsiteY0"/>
                </a:cxn>
                <a:cxn ang="0">
                  <a:pos x="connsiteX1" y="connsiteY1"/>
                </a:cxn>
                <a:cxn ang="0">
                  <a:pos x="connsiteX2" y="connsiteY2"/>
                </a:cxn>
              </a:cxnLst>
              <a:rect l="l" t="t" r="r" b="b"/>
              <a:pathLst>
                <a:path w="9525" h="9525">
                  <a:moveTo>
                    <a:pt x="8096" y="9049"/>
                  </a:moveTo>
                  <a:cubicBezTo>
                    <a:pt x="8096" y="9049"/>
                    <a:pt x="8096" y="8096"/>
                    <a:pt x="7144" y="7144"/>
                  </a:cubicBezTo>
                  <a:cubicBezTo>
                    <a:pt x="7144" y="7144"/>
                    <a:pt x="7144" y="8096"/>
                    <a:pt x="8096" y="9049"/>
                  </a:cubicBezTo>
                  <a:close/>
                </a:path>
              </a:pathLst>
            </a:custGeom>
            <a:grpFill/>
            <a:ln w="9525" cap="flat">
              <a:noFill/>
              <a:prstDash val="solid"/>
              <a:miter/>
            </a:ln>
          </p:spPr>
          <p:txBody>
            <a:bodyPr rtlCol="0" anchor="ctr"/>
            <a:lstStyle/>
            <a:p>
              <a:endParaRPr lang="en-US">
                <a:solidFill>
                  <a:prstClr val="black"/>
                </a:solidFill>
              </a:endParaRPr>
            </a:p>
          </p:txBody>
        </p:sp>
        <p:sp>
          <p:nvSpPr>
            <p:cNvPr id="1043" name="Freeform: Shape 1042">
              <a:extLst>
                <a:ext uri="{FF2B5EF4-FFF2-40B4-BE49-F238E27FC236}">
                  <a16:creationId xmlns:a16="http://schemas.microsoft.com/office/drawing/2014/main" xmlns="" id="{E303674B-F4C5-47B4-BAB2-EF4232FAC3F2}"/>
                </a:ext>
              </a:extLst>
            </p:cNvPr>
            <p:cNvSpPr/>
            <p:nvPr/>
          </p:nvSpPr>
          <p:spPr>
            <a:xfrm>
              <a:off x="7374731" y="117395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044" name="Freeform: Shape 1043">
              <a:extLst>
                <a:ext uri="{FF2B5EF4-FFF2-40B4-BE49-F238E27FC236}">
                  <a16:creationId xmlns:a16="http://schemas.microsoft.com/office/drawing/2014/main" xmlns="" id="{E0B32F96-8A59-46FD-9FB8-B77BBB817D60}"/>
                </a:ext>
              </a:extLst>
            </p:cNvPr>
            <p:cNvSpPr/>
            <p:nvPr/>
          </p:nvSpPr>
          <p:spPr>
            <a:xfrm>
              <a:off x="7431881" y="1068228"/>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7144" y="7144"/>
                    <a:pt x="7144" y="7144"/>
                    <a:pt x="7144" y="8096"/>
                  </a:cubicBezTo>
                  <a:cubicBezTo>
                    <a:pt x="7144" y="7144"/>
                    <a:pt x="8096"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45" name="Freeform: Shape 1044">
              <a:extLst>
                <a:ext uri="{FF2B5EF4-FFF2-40B4-BE49-F238E27FC236}">
                  <a16:creationId xmlns:a16="http://schemas.microsoft.com/office/drawing/2014/main" xmlns="" id="{A52EE357-8E9E-48FE-9CE5-7329E465865F}"/>
                </a:ext>
              </a:extLst>
            </p:cNvPr>
            <p:cNvSpPr/>
            <p:nvPr/>
          </p:nvSpPr>
          <p:spPr>
            <a:xfrm>
              <a:off x="7329011" y="1211103"/>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9049"/>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46" name="Freeform: Shape 1045">
              <a:extLst>
                <a:ext uri="{FF2B5EF4-FFF2-40B4-BE49-F238E27FC236}">
                  <a16:creationId xmlns:a16="http://schemas.microsoft.com/office/drawing/2014/main" xmlns="" id="{CFF1F950-DFA6-45F0-A043-B5B95A931A7B}"/>
                </a:ext>
              </a:extLst>
            </p:cNvPr>
            <p:cNvSpPr/>
            <p:nvPr/>
          </p:nvSpPr>
          <p:spPr>
            <a:xfrm>
              <a:off x="7399496" y="114728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47" name="Freeform: Shape 1046">
              <a:extLst>
                <a:ext uri="{FF2B5EF4-FFF2-40B4-BE49-F238E27FC236}">
                  <a16:creationId xmlns:a16="http://schemas.microsoft.com/office/drawing/2014/main" xmlns="" id="{6FB4381A-175E-40B6-941A-B5078DEDD993}"/>
                </a:ext>
              </a:extLst>
            </p:cNvPr>
            <p:cNvSpPr/>
            <p:nvPr/>
          </p:nvSpPr>
          <p:spPr>
            <a:xfrm>
              <a:off x="7402557" y="1137646"/>
              <a:ext cx="9525" cy="19050"/>
            </a:xfrm>
            <a:custGeom>
              <a:avLst/>
              <a:gdLst>
                <a:gd name="connsiteX0" fmla="*/ 10751 w 9525"/>
                <a:gd name="connsiteY0" fmla="*/ 19641 h 19050"/>
                <a:gd name="connsiteX1" fmla="*/ 10751 w 9525"/>
                <a:gd name="connsiteY1" fmla="*/ 19641 h 19050"/>
              </a:gdLst>
              <a:ahLst/>
              <a:cxnLst>
                <a:cxn ang="0">
                  <a:pos x="connsiteX0" y="connsiteY0"/>
                </a:cxn>
                <a:cxn ang="0">
                  <a:pos x="connsiteX1" y="connsiteY1"/>
                </a:cxn>
              </a:cxnLst>
              <a:rect l="l" t="t" r="r" b="b"/>
              <a:pathLst>
                <a:path w="9525" h="19050">
                  <a:moveTo>
                    <a:pt x="10751" y="19641"/>
                  </a:moveTo>
                  <a:cubicBezTo>
                    <a:pt x="11703" y="-12744"/>
                    <a:pt x="2178" y="29166"/>
                    <a:pt x="10751" y="19641"/>
                  </a:cubicBezTo>
                  <a:close/>
                </a:path>
              </a:pathLst>
            </a:custGeom>
            <a:grpFill/>
            <a:ln w="9525" cap="flat">
              <a:noFill/>
              <a:prstDash val="solid"/>
              <a:miter/>
            </a:ln>
          </p:spPr>
          <p:txBody>
            <a:bodyPr rtlCol="0" anchor="ctr"/>
            <a:lstStyle/>
            <a:p>
              <a:endParaRPr lang="en-US">
                <a:solidFill>
                  <a:prstClr val="black"/>
                </a:solidFill>
              </a:endParaRPr>
            </a:p>
          </p:txBody>
        </p:sp>
        <p:sp>
          <p:nvSpPr>
            <p:cNvPr id="1048" name="Freeform: Shape 1047">
              <a:extLst>
                <a:ext uri="{FF2B5EF4-FFF2-40B4-BE49-F238E27FC236}">
                  <a16:creationId xmlns:a16="http://schemas.microsoft.com/office/drawing/2014/main" xmlns="" id="{DE36E7FD-453E-49C1-AEB3-137799C1BEFF}"/>
                </a:ext>
              </a:extLst>
            </p:cNvPr>
            <p:cNvSpPr/>
            <p:nvPr/>
          </p:nvSpPr>
          <p:spPr>
            <a:xfrm>
              <a:off x="7406164" y="1152048"/>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8096"/>
                    <a:pt x="7144" y="9049"/>
                  </a:cubicBez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49" name="Freeform: Shape 1048">
              <a:extLst>
                <a:ext uri="{FF2B5EF4-FFF2-40B4-BE49-F238E27FC236}">
                  <a16:creationId xmlns:a16="http://schemas.microsoft.com/office/drawing/2014/main" xmlns="" id="{7D87E0F2-7F0F-4744-84D8-4242CB5B0AB2}"/>
                </a:ext>
              </a:extLst>
            </p:cNvPr>
            <p:cNvSpPr/>
            <p:nvPr/>
          </p:nvSpPr>
          <p:spPr>
            <a:xfrm>
              <a:off x="7429976" y="1153001"/>
              <a:ext cx="9525" cy="9525"/>
            </a:xfrm>
            <a:custGeom>
              <a:avLst/>
              <a:gdLst>
                <a:gd name="connsiteX0" fmla="*/ 7144 w 9525"/>
                <a:gd name="connsiteY0" fmla="*/ 8096 h 9525"/>
                <a:gd name="connsiteX1" fmla="*/ 8096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7144" y="8096"/>
                    <a:pt x="7144" y="7144"/>
                    <a:pt x="8096" y="7144"/>
                  </a:cubicBezTo>
                  <a:cubicBezTo>
                    <a:pt x="7144" y="8096"/>
                    <a:pt x="7144" y="8096"/>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1050" name="Freeform: Shape 1049">
              <a:extLst>
                <a:ext uri="{FF2B5EF4-FFF2-40B4-BE49-F238E27FC236}">
                  <a16:creationId xmlns:a16="http://schemas.microsoft.com/office/drawing/2014/main" xmlns="" id="{E276E753-0F6E-486A-8ADD-FFB818F4437F}"/>
                </a:ext>
              </a:extLst>
            </p:cNvPr>
            <p:cNvSpPr/>
            <p:nvPr/>
          </p:nvSpPr>
          <p:spPr>
            <a:xfrm>
              <a:off x="7239476" y="118348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1190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51" name="Freeform: Shape 1050">
              <a:extLst>
                <a:ext uri="{FF2B5EF4-FFF2-40B4-BE49-F238E27FC236}">
                  <a16:creationId xmlns:a16="http://schemas.microsoft.com/office/drawing/2014/main" xmlns="" id="{EA54FA0B-2625-4551-8E52-9C6B88A6288C}"/>
                </a:ext>
              </a:extLst>
            </p:cNvPr>
            <p:cNvSpPr/>
            <p:nvPr/>
          </p:nvSpPr>
          <p:spPr>
            <a:xfrm>
              <a:off x="7511045" y="1120616"/>
              <a:ext cx="9525" cy="9525"/>
            </a:xfrm>
            <a:custGeom>
              <a:avLst/>
              <a:gdLst>
                <a:gd name="connsiteX0" fmla="*/ 7990 w 9525"/>
                <a:gd name="connsiteY0" fmla="*/ 7144 h 9525"/>
                <a:gd name="connsiteX1" fmla="*/ 7990 w 9525"/>
                <a:gd name="connsiteY1" fmla="*/ 7144 h 9525"/>
              </a:gdLst>
              <a:ahLst/>
              <a:cxnLst>
                <a:cxn ang="0">
                  <a:pos x="connsiteX0" y="connsiteY0"/>
                </a:cxn>
                <a:cxn ang="0">
                  <a:pos x="connsiteX1" y="connsiteY1"/>
                </a:cxn>
              </a:cxnLst>
              <a:rect l="l" t="t" r="r" b="b"/>
              <a:pathLst>
                <a:path w="9525" h="9525">
                  <a:moveTo>
                    <a:pt x="7990" y="7144"/>
                  </a:moveTo>
                  <a:cubicBezTo>
                    <a:pt x="6086" y="7144"/>
                    <a:pt x="7990" y="9049"/>
                    <a:pt x="7990"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52" name="Freeform: Shape 1051">
              <a:extLst>
                <a:ext uri="{FF2B5EF4-FFF2-40B4-BE49-F238E27FC236}">
                  <a16:creationId xmlns:a16="http://schemas.microsoft.com/office/drawing/2014/main" xmlns="" id="{51013F13-7F1E-4985-8083-7A62E4ED64DF}"/>
                </a:ext>
              </a:extLst>
            </p:cNvPr>
            <p:cNvSpPr/>
            <p:nvPr/>
          </p:nvSpPr>
          <p:spPr>
            <a:xfrm>
              <a:off x="7406164" y="1136808"/>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9049"/>
                    <a:pt x="7144" y="9049"/>
                  </a:cubicBezTo>
                  <a:cubicBezTo>
                    <a:pt x="7144"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53" name="Freeform: Shape 1052">
              <a:extLst>
                <a:ext uri="{FF2B5EF4-FFF2-40B4-BE49-F238E27FC236}">
                  <a16:creationId xmlns:a16="http://schemas.microsoft.com/office/drawing/2014/main" xmlns="" id="{F37938AC-E741-4A8E-A55C-A24EAF181E72}"/>
                </a:ext>
              </a:extLst>
            </p:cNvPr>
            <p:cNvSpPr/>
            <p:nvPr/>
          </p:nvSpPr>
          <p:spPr>
            <a:xfrm>
              <a:off x="7516654" y="113014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10954" y="12859"/>
                    <a:pt x="10954" y="1000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54" name="Freeform: Shape 1053">
              <a:extLst>
                <a:ext uri="{FF2B5EF4-FFF2-40B4-BE49-F238E27FC236}">
                  <a16:creationId xmlns:a16="http://schemas.microsoft.com/office/drawing/2014/main" xmlns="" id="{A9A0B877-CA85-42A6-BA64-DD0B06DD9647}"/>
                </a:ext>
              </a:extLst>
            </p:cNvPr>
            <p:cNvSpPr/>
            <p:nvPr/>
          </p:nvSpPr>
          <p:spPr>
            <a:xfrm>
              <a:off x="7520464" y="113014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055" name="Freeform: Shape 1054">
              <a:extLst>
                <a:ext uri="{FF2B5EF4-FFF2-40B4-BE49-F238E27FC236}">
                  <a16:creationId xmlns:a16="http://schemas.microsoft.com/office/drawing/2014/main" xmlns="" id="{D6057C7A-E669-4DF4-B93C-51775B57814F}"/>
                </a:ext>
              </a:extLst>
            </p:cNvPr>
            <p:cNvSpPr/>
            <p:nvPr/>
          </p:nvSpPr>
          <p:spPr>
            <a:xfrm>
              <a:off x="7016591" y="1059788"/>
              <a:ext cx="581025" cy="180975"/>
            </a:xfrm>
            <a:custGeom>
              <a:avLst/>
              <a:gdLst>
                <a:gd name="connsiteX0" fmla="*/ 228124 w 581025"/>
                <a:gd name="connsiteY0" fmla="*/ 128932 h 180975"/>
                <a:gd name="connsiteX1" fmla="*/ 204311 w 581025"/>
                <a:gd name="connsiteY1" fmla="*/ 142267 h 180975"/>
                <a:gd name="connsiteX2" fmla="*/ 195739 w 581025"/>
                <a:gd name="connsiteY2" fmla="*/ 121312 h 180975"/>
                <a:gd name="connsiteX3" fmla="*/ 169069 w 581025"/>
                <a:gd name="connsiteY3" fmla="*/ 125122 h 180975"/>
                <a:gd name="connsiteX4" fmla="*/ 169069 w 581025"/>
                <a:gd name="connsiteY4" fmla="*/ 141314 h 180975"/>
                <a:gd name="connsiteX5" fmla="*/ 124301 w 581025"/>
                <a:gd name="connsiteY5" fmla="*/ 131789 h 180975"/>
                <a:gd name="connsiteX6" fmla="*/ 126206 w 581025"/>
                <a:gd name="connsiteY6" fmla="*/ 111787 h 180975"/>
                <a:gd name="connsiteX7" fmla="*/ 121444 w 581025"/>
                <a:gd name="connsiteY7" fmla="*/ 112739 h 180975"/>
                <a:gd name="connsiteX8" fmla="*/ 7144 w 581025"/>
                <a:gd name="connsiteY8" fmla="*/ 114644 h 180975"/>
                <a:gd name="connsiteX9" fmla="*/ 14764 w 581025"/>
                <a:gd name="connsiteY9" fmla="*/ 90832 h 180975"/>
                <a:gd name="connsiteX10" fmla="*/ 87154 w 581025"/>
                <a:gd name="connsiteY10" fmla="*/ 75592 h 180975"/>
                <a:gd name="connsiteX11" fmla="*/ 76676 w 581025"/>
                <a:gd name="connsiteY11" fmla="*/ 92737 h 180975"/>
                <a:gd name="connsiteX12" fmla="*/ 86201 w 581025"/>
                <a:gd name="connsiteY12" fmla="*/ 90832 h 180975"/>
                <a:gd name="connsiteX13" fmla="*/ 89059 w 581025"/>
                <a:gd name="connsiteY13" fmla="*/ 75592 h 180975"/>
                <a:gd name="connsiteX14" fmla="*/ 131921 w 581025"/>
                <a:gd name="connsiteY14" fmla="*/ 87022 h 180975"/>
                <a:gd name="connsiteX15" fmla="*/ 160496 w 581025"/>
                <a:gd name="connsiteY15" fmla="*/ 73687 h 180975"/>
                <a:gd name="connsiteX16" fmla="*/ 153829 w 581025"/>
                <a:gd name="connsiteY16" fmla="*/ 94642 h 180975"/>
                <a:gd name="connsiteX17" fmla="*/ 229076 w 581025"/>
                <a:gd name="connsiteY17" fmla="*/ 77497 h 180975"/>
                <a:gd name="connsiteX18" fmla="*/ 235744 w 581025"/>
                <a:gd name="connsiteY18" fmla="*/ 63209 h 180975"/>
                <a:gd name="connsiteX19" fmla="*/ 227171 w 581025"/>
                <a:gd name="connsiteY19" fmla="*/ 46064 h 180975"/>
                <a:gd name="connsiteX20" fmla="*/ 209074 w 581025"/>
                <a:gd name="connsiteY20" fmla="*/ 70829 h 180975"/>
                <a:gd name="connsiteX21" fmla="*/ 199549 w 581025"/>
                <a:gd name="connsiteY21" fmla="*/ 67019 h 180975"/>
                <a:gd name="connsiteX22" fmla="*/ 238601 w 581025"/>
                <a:gd name="connsiteY22" fmla="*/ 51779 h 180975"/>
                <a:gd name="connsiteX23" fmla="*/ 244316 w 581025"/>
                <a:gd name="connsiteY23" fmla="*/ 39397 h 180975"/>
                <a:gd name="connsiteX24" fmla="*/ 246221 w 581025"/>
                <a:gd name="connsiteY24" fmla="*/ 45112 h 180975"/>
                <a:gd name="connsiteX25" fmla="*/ 241459 w 581025"/>
                <a:gd name="connsiteY25" fmla="*/ 69877 h 180975"/>
                <a:gd name="connsiteX26" fmla="*/ 242411 w 581025"/>
                <a:gd name="connsiteY26" fmla="*/ 77497 h 180975"/>
                <a:gd name="connsiteX27" fmla="*/ 255746 w 581025"/>
                <a:gd name="connsiteY27" fmla="*/ 57494 h 180975"/>
                <a:gd name="connsiteX28" fmla="*/ 262414 w 581025"/>
                <a:gd name="connsiteY28" fmla="*/ 81307 h 180975"/>
                <a:gd name="connsiteX29" fmla="*/ 275749 w 581025"/>
                <a:gd name="connsiteY29" fmla="*/ 47017 h 180975"/>
                <a:gd name="connsiteX30" fmla="*/ 267176 w 581025"/>
                <a:gd name="connsiteY30" fmla="*/ 60352 h 180975"/>
                <a:gd name="connsiteX31" fmla="*/ 263366 w 581025"/>
                <a:gd name="connsiteY31" fmla="*/ 58447 h 180975"/>
                <a:gd name="connsiteX32" fmla="*/ 261461 w 581025"/>
                <a:gd name="connsiteY32" fmla="*/ 56542 h 180975"/>
                <a:gd name="connsiteX33" fmla="*/ 262414 w 581025"/>
                <a:gd name="connsiteY33" fmla="*/ 40349 h 180975"/>
                <a:gd name="connsiteX34" fmla="*/ 285274 w 581025"/>
                <a:gd name="connsiteY34" fmla="*/ 53684 h 180975"/>
                <a:gd name="connsiteX35" fmla="*/ 314801 w 581025"/>
                <a:gd name="connsiteY35" fmla="*/ 52732 h 180975"/>
                <a:gd name="connsiteX36" fmla="*/ 306229 w 581025"/>
                <a:gd name="connsiteY36" fmla="*/ 51779 h 180975"/>
                <a:gd name="connsiteX37" fmla="*/ 299561 w 581025"/>
                <a:gd name="connsiteY37" fmla="*/ 57494 h 180975"/>
                <a:gd name="connsiteX38" fmla="*/ 300514 w 581025"/>
                <a:gd name="connsiteY38" fmla="*/ 40349 h 180975"/>
                <a:gd name="connsiteX39" fmla="*/ 290989 w 581025"/>
                <a:gd name="connsiteY39" fmla="*/ 42254 h 180975"/>
                <a:gd name="connsiteX40" fmla="*/ 298609 w 581025"/>
                <a:gd name="connsiteY40" fmla="*/ 82259 h 180975"/>
                <a:gd name="connsiteX41" fmla="*/ 354806 w 581025"/>
                <a:gd name="connsiteY41" fmla="*/ 68924 h 180975"/>
                <a:gd name="connsiteX42" fmla="*/ 354806 w 581025"/>
                <a:gd name="connsiteY42" fmla="*/ 39397 h 180975"/>
                <a:gd name="connsiteX43" fmla="*/ 350996 w 581025"/>
                <a:gd name="connsiteY43" fmla="*/ 59399 h 180975"/>
                <a:gd name="connsiteX44" fmla="*/ 313849 w 581025"/>
                <a:gd name="connsiteY44" fmla="*/ 64162 h 180975"/>
                <a:gd name="connsiteX45" fmla="*/ 314801 w 581025"/>
                <a:gd name="connsiteY45" fmla="*/ 45112 h 180975"/>
                <a:gd name="connsiteX46" fmla="*/ 363379 w 581025"/>
                <a:gd name="connsiteY46" fmla="*/ 24157 h 180975"/>
                <a:gd name="connsiteX47" fmla="*/ 366236 w 581025"/>
                <a:gd name="connsiteY47" fmla="*/ 25109 h 180975"/>
                <a:gd name="connsiteX48" fmla="*/ 360521 w 581025"/>
                <a:gd name="connsiteY48" fmla="*/ 40349 h 180975"/>
                <a:gd name="connsiteX49" fmla="*/ 369094 w 581025"/>
                <a:gd name="connsiteY49" fmla="*/ 44159 h 180975"/>
                <a:gd name="connsiteX50" fmla="*/ 365284 w 581025"/>
                <a:gd name="connsiteY50" fmla="*/ 47017 h 180975"/>
                <a:gd name="connsiteX51" fmla="*/ 360521 w 581025"/>
                <a:gd name="connsiteY51" fmla="*/ 51779 h 180975"/>
                <a:gd name="connsiteX52" fmla="*/ 378619 w 581025"/>
                <a:gd name="connsiteY52" fmla="*/ 21299 h 180975"/>
                <a:gd name="connsiteX53" fmla="*/ 386239 w 581025"/>
                <a:gd name="connsiteY53" fmla="*/ 24157 h 180975"/>
                <a:gd name="connsiteX54" fmla="*/ 373856 w 581025"/>
                <a:gd name="connsiteY54" fmla="*/ 25109 h 180975"/>
                <a:gd name="connsiteX55" fmla="*/ 379571 w 581025"/>
                <a:gd name="connsiteY55" fmla="*/ 55589 h 180975"/>
                <a:gd name="connsiteX56" fmla="*/ 386239 w 581025"/>
                <a:gd name="connsiteY56" fmla="*/ 39397 h 180975"/>
                <a:gd name="connsiteX57" fmla="*/ 391954 w 581025"/>
                <a:gd name="connsiteY57" fmla="*/ 35587 h 180975"/>
                <a:gd name="connsiteX58" fmla="*/ 388144 w 581025"/>
                <a:gd name="connsiteY58" fmla="*/ 17489 h 180975"/>
                <a:gd name="connsiteX59" fmla="*/ 409099 w 581025"/>
                <a:gd name="connsiteY59" fmla="*/ 31777 h 180975"/>
                <a:gd name="connsiteX60" fmla="*/ 405289 w 581025"/>
                <a:gd name="connsiteY60" fmla="*/ 25109 h 180975"/>
                <a:gd name="connsiteX61" fmla="*/ 398621 w 581025"/>
                <a:gd name="connsiteY61" fmla="*/ 22252 h 180975"/>
                <a:gd name="connsiteX62" fmla="*/ 391954 w 581025"/>
                <a:gd name="connsiteY62" fmla="*/ 36539 h 180975"/>
                <a:gd name="connsiteX63" fmla="*/ 401479 w 581025"/>
                <a:gd name="connsiteY63" fmla="*/ 38444 h 180975"/>
                <a:gd name="connsiteX64" fmla="*/ 410051 w 581025"/>
                <a:gd name="connsiteY64" fmla="*/ 39397 h 180975"/>
                <a:gd name="connsiteX65" fmla="*/ 415766 w 581025"/>
                <a:gd name="connsiteY65" fmla="*/ 39397 h 180975"/>
                <a:gd name="connsiteX66" fmla="*/ 411004 w 581025"/>
                <a:gd name="connsiteY66" fmla="*/ 20347 h 180975"/>
                <a:gd name="connsiteX67" fmla="*/ 418624 w 581025"/>
                <a:gd name="connsiteY67" fmla="*/ 23204 h 180975"/>
                <a:gd name="connsiteX68" fmla="*/ 415766 w 581025"/>
                <a:gd name="connsiteY68" fmla="*/ 14632 h 180975"/>
                <a:gd name="connsiteX69" fmla="*/ 420529 w 581025"/>
                <a:gd name="connsiteY69" fmla="*/ 39397 h 180975"/>
                <a:gd name="connsiteX70" fmla="*/ 429101 w 581025"/>
                <a:gd name="connsiteY70" fmla="*/ 41302 h 180975"/>
                <a:gd name="connsiteX71" fmla="*/ 438626 w 581025"/>
                <a:gd name="connsiteY71" fmla="*/ 10822 h 180975"/>
                <a:gd name="connsiteX72" fmla="*/ 514826 w 581025"/>
                <a:gd name="connsiteY72" fmla="*/ 19394 h 180975"/>
                <a:gd name="connsiteX73" fmla="*/ 507206 w 581025"/>
                <a:gd name="connsiteY73" fmla="*/ 37492 h 180975"/>
                <a:gd name="connsiteX74" fmla="*/ 513874 w 581025"/>
                <a:gd name="connsiteY74" fmla="*/ 39397 h 180975"/>
                <a:gd name="connsiteX75" fmla="*/ 513874 w 581025"/>
                <a:gd name="connsiteY75" fmla="*/ 34634 h 180975"/>
                <a:gd name="connsiteX76" fmla="*/ 510064 w 581025"/>
                <a:gd name="connsiteY76" fmla="*/ 7964 h 180975"/>
                <a:gd name="connsiteX77" fmla="*/ 525304 w 581025"/>
                <a:gd name="connsiteY77" fmla="*/ 36539 h 180975"/>
                <a:gd name="connsiteX78" fmla="*/ 525304 w 581025"/>
                <a:gd name="connsiteY78" fmla="*/ 29872 h 180975"/>
                <a:gd name="connsiteX79" fmla="*/ 531971 w 581025"/>
                <a:gd name="connsiteY79" fmla="*/ 25109 h 180975"/>
                <a:gd name="connsiteX80" fmla="*/ 520541 w 581025"/>
                <a:gd name="connsiteY80" fmla="*/ 11774 h 180975"/>
                <a:gd name="connsiteX81" fmla="*/ 521494 w 581025"/>
                <a:gd name="connsiteY81" fmla="*/ 20347 h 180975"/>
                <a:gd name="connsiteX82" fmla="*/ 541496 w 581025"/>
                <a:gd name="connsiteY82" fmla="*/ 11774 h 180975"/>
                <a:gd name="connsiteX83" fmla="*/ 543401 w 581025"/>
                <a:gd name="connsiteY83" fmla="*/ 70829 h 180975"/>
                <a:gd name="connsiteX84" fmla="*/ 544354 w 581025"/>
                <a:gd name="connsiteY84" fmla="*/ 80354 h 180975"/>
                <a:gd name="connsiteX85" fmla="*/ 569119 w 581025"/>
                <a:gd name="connsiteY85" fmla="*/ 55589 h 180975"/>
                <a:gd name="connsiteX86" fmla="*/ 575786 w 581025"/>
                <a:gd name="connsiteY86" fmla="*/ 53684 h 180975"/>
                <a:gd name="connsiteX87" fmla="*/ 554831 w 581025"/>
                <a:gd name="connsiteY87" fmla="*/ 108929 h 180975"/>
                <a:gd name="connsiteX88" fmla="*/ 542449 w 581025"/>
                <a:gd name="connsiteY88" fmla="*/ 97499 h 180975"/>
                <a:gd name="connsiteX89" fmla="*/ 522446 w 581025"/>
                <a:gd name="connsiteY89" fmla="*/ 124169 h 180975"/>
                <a:gd name="connsiteX90" fmla="*/ 511969 w 581025"/>
                <a:gd name="connsiteY90" fmla="*/ 104167 h 180975"/>
                <a:gd name="connsiteX91" fmla="*/ 489109 w 581025"/>
                <a:gd name="connsiteY91" fmla="*/ 131789 h 180975"/>
                <a:gd name="connsiteX92" fmla="*/ 491014 w 581025"/>
                <a:gd name="connsiteY92" fmla="*/ 118454 h 180975"/>
                <a:gd name="connsiteX93" fmla="*/ 377666 w 581025"/>
                <a:gd name="connsiteY93" fmla="*/ 118454 h 180975"/>
                <a:gd name="connsiteX94" fmla="*/ 374809 w 581025"/>
                <a:gd name="connsiteY94" fmla="*/ 124169 h 180975"/>
                <a:gd name="connsiteX95" fmla="*/ 372904 w 581025"/>
                <a:gd name="connsiteY95" fmla="*/ 148934 h 180975"/>
                <a:gd name="connsiteX96" fmla="*/ 376714 w 581025"/>
                <a:gd name="connsiteY96" fmla="*/ 144172 h 180975"/>
                <a:gd name="connsiteX97" fmla="*/ 369094 w 581025"/>
                <a:gd name="connsiteY97" fmla="*/ 106072 h 180975"/>
                <a:gd name="connsiteX98" fmla="*/ 361474 w 581025"/>
                <a:gd name="connsiteY98" fmla="*/ 114644 h 180975"/>
                <a:gd name="connsiteX99" fmla="*/ 362426 w 581025"/>
                <a:gd name="connsiteY99" fmla="*/ 147982 h 180975"/>
                <a:gd name="connsiteX100" fmla="*/ 283369 w 581025"/>
                <a:gd name="connsiteY100" fmla="*/ 169889 h 180975"/>
                <a:gd name="connsiteX101" fmla="*/ 269081 w 581025"/>
                <a:gd name="connsiteY101" fmla="*/ 150839 h 180975"/>
                <a:gd name="connsiteX102" fmla="*/ 261461 w 581025"/>
                <a:gd name="connsiteY102" fmla="*/ 175604 h 180975"/>
                <a:gd name="connsiteX103" fmla="*/ 258604 w 581025"/>
                <a:gd name="connsiteY103" fmla="*/ 176557 h 180975"/>
                <a:gd name="connsiteX104" fmla="*/ 264319 w 581025"/>
                <a:gd name="connsiteY104" fmla="*/ 146077 h 180975"/>
                <a:gd name="connsiteX105" fmla="*/ 247174 w 581025"/>
                <a:gd name="connsiteY105" fmla="*/ 181319 h 180975"/>
                <a:gd name="connsiteX106" fmla="*/ 235744 w 581025"/>
                <a:gd name="connsiteY106" fmla="*/ 118454 h 180975"/>
                <a:gd name="connsiteX107" fmla="*/ 235744 w 581025"/>
                <a:gd name="connsiteY107" fmla="*/ 127979 h 180975"/>
                <a:gd name="connsiteX108" fmla="*/ 228124 w 581025"/>
                <a:gd name="connsiteY108" fmla="*/ 128932 h 180975"/>
                <a:gd name="connsiteX109" fmla="*/ 30004 w 581025"/>
                <a:gd name="connsiteY109" fmla="*/ 107024 h 180975"/>
                <a:gd name="connsiteX110" fmla="*/ 30956 w 581025"/>
                <a:gd name="connsiteY110" fmla="*/ 105119 h 180975"/>
                <a:gd name="connsiteX111" fmla="*/ 30004 w 581025"/>
                <a:gd name="connsiteY111" fmla="*/ 107024 h 180975"/>
                <a:gd name="connsiteX112" fmla="*/ 286226 w 581025"/>
                <a:gd name="connsiteY112" fmla="*/ 104167 h 180975"/>
                <a:gd name="connsiteX113" fmla="*/ 286226 w 581025"/>
                <a:gd name="connsiteY113" fmla="*/ 104167 h 180975"/>
                <a:gd name="connsiteX114" fmla="*/ 290989 w 581025"/>
                <a:gd name="connsiteY114" fmla="*/ 124169 h 180975"/>
                <a:gd name="connsiteX115" fmla="*/ 290989 w 581025"/>
                <a:gd name="connsiteY115" fmla="*/ 124169 h 180975"/>
                <a:gd name="connsiteX116" fmla="*/ 292894 w 581025"/>
                <a:gd name="connsiteY116" fmla="*/ 117502 h 180975"/>
                <a:gd name="connsiteX117" fmla="*/ 292894 w 581025"/>
                <a:gd name="connsiteY117" fmla="*/ 117502 h 180975"/>
                <a:gd name="connsiteX118" fmla="*/ 292894 w 581025"/>
                <a:gd name="connsiteY118" fmla="*/ 117502 h 180975"/>
                <a:gd name="connsiteX119" fmla="*/ 247174 w 581025"/>
                <a:gd name="connsiteY119" fmla="*/ 118454 h 180975"/>
                <a:gd name="connsiteX120" fmla="*/ 247174 w 581025"/>
                <a:gd name="connsiteY120" fmla="*/ 118454 h 180975"/>
                <a:gd name="connsiteX121" fmla="*/ 252889 w 581025"/>
                <a:gd name="connsiteY121" fmla="*/ 124169 h 180975"/>
                <a:gd name="connsiteX122" fmla="*/ 252889 w 581025"/>
                <a:gd name="connsiteY122" fmla="*/ 124169 h 180975"/>
                <a:gd name="connsiteX123" fmla="*/ 269081 w 581025"/>
                <a:gd name="connsiteY123" fmla="*/ 138457 h 180975"/>
                <a:gd name="connsiteX124" fmla="*/ 269081 w 581025"/>
                <a:gd name="connsiteY124" fmla="*/ 138457 h 180975"/>
                <a:gd name="connsiteX125" fmla="*/ 530066 w 581025"/>
                <a:gd name="connsiteY125" fmla="*/ 67972 h 180975"/>
                <a:gd name="connsiteX126" fmla="*/ 530066 w 581025"/>
                <a:gd name="connsiteY126" fmla="*/ 67972 h 180975"/>
                <a:gd name="connsiteX127" fmla="*/ 491014 w 581025"/>
                <a:gd name="connsiteY127" fmla="*/ 71782 h 180975"/>
                <a:gd name="connsiteX128" fmla="*/ 490061 w 581025"/>
                <a:gd name="connsiteY128" fmla="*/ 103214 h 180975"/>
                <a:gd name="connsiteX129" fmla="*/ 487204 w 581025"/>
                <a:gd name="connsiteY129" fmla="*/ 105119 h 180975"/>
                <a:gd name="connsiteX130" fmla="*/ 491014 w 581025"/>
                <a:gd name="connsiteY130" fmla="*/ 83212 h 180975"/>
                <a:gd name="connsiteX131" fmla="*/ 511016 w 581025"/>
                <a:gd name="connsiteY131" fmla="*/ 94642 h 180975"/>
                <a:gd name="connsiteX132" fmla="*/ 518636 w 581025"/>
                <a:gd name="connsiteY132" fmla="*/ 96547 h 180975"/>
                <a:gd name="connsiteX133" fmla="*/ 491014 w 581025"/>
                <a:gd name="connsiteY133" fmla="*/ 71782 h 180975"/>
                <a:gd name="connsiteX134" fmla="*/ 361474 w 581025"/>
                <a:gd name="connsiteY134" fmla="*/ 83212 h 180975"/>
                <a:gd name="connsiteX135" fmla="*/ 382429 w 581025"/>
                <a:gd name="connsiteY135" fmla="*/ 110834 h 180975"/>
                <a:gd name="connsiteX136" fmla="*/ 396716 w 581025"/>
                <a:gd name="connsiteY136" fmla="*/ 137504 h 180975"/>
                <a:gd name="connsiteX137" fmla="*/ 401479 w 581025"/>
                <a:gd name="connsiteY137" fmla="*/ 132742 h 180975"/>
                <a:gd name="connsiteX138" fmla="*/ 416719 w 581025"/>
                <a:gd name="connsiteY138" fmla="*/ 91784 h 180975"/>
                <a:gd name="connsiteX139" fmla="*/ 420529 w 581025"/>
                <a:gd name="connsiteY139" fmla="*/ 103214 h 180975"/>
                <a:gd name="connsiteX140" fmla="*/ 414814 w 581025"/>
                <a:gd name="connsiteY140" fmla="*/ 83212 h 180975"/>
                <a:gd name="connsiteX141" fmla="*/ 472916 w 581025"/>
                <a:gd name="connsiteY141" fmla="*/ 91784 h 180975"/>
                <a:gd name="connsiteX142" fmla="*/ 405289 w 581025"/>
                <a:gd name="connsiteY142" fmla="*/ 88927 h 180975"/>
                <a:gd name="connsiteX143" fmla="*/ 398621 w 581025"/>
                <a:gd name="connsiteY143" fmla="*/ 69877 h 180975"/>
                <a:gd name="connsiteX144" fmla="*/ 361474 w 581025"/>
                <a:gd name="connsiteY144" fmla="*/ 83212 h 180975"/>
                <a:gd name="connsiteX145" fmla="*/ 351949 w 581025"/>
                <a:gd name="connsiteY145" fmla="*/ 91784 h 180975"/>
                <a:gd name="connsiteX146" fmla="*/ 344329 w 581025"/>
                <a:gd name="connsiteY146" fmla="*/ 114644 h 180975"/>
                <a:gd name="connsiteX147" fmla="*/ 296704 w 581025"/>
                <a:gd name="connsiteY147" fmla="*/ 118454 h 180975"/>
                <a:gd name="connsiteX148" fmla="*/ 328136 w 581025"/>
                <a:gd name="connsiteY148" fmla="*/ 125122 h 180975"/>
                <a:gd name="connsiteX149" fmla="*/ 351949 w 581025"/>
                <a:gd name="connsiteY149" fmla="*/ 91784 h 180975"/>
                <a:gd name="connsiteX150" fmla="*/ 255746 w 581025"/>
                <a:gd name="connsiteY150" fmla="*/ 66067 h 180975"/>
                <a:gd name="connsiteX151" fmla="*/ 255746 w 581025"/>
                <a:gd name="connsiteY151" fmla="*/ 66067 h 180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Lst>
              <a:rect l="l" t="t" r="r" b="b"/>
              <a:pathLst>
                <a:path w="581025" h="180975">
                  <a:moveTo>
                    <a:pt x="228124" y="128932"/>
                  </a:moveTo>
                  <a:cubicBezTo>
                    <a:pt x="218599" y="131789"/>
                    <a:pt x="210979" y="134647"/>
                    <a:pt x="204311" y="142267"/>
                  </a:cubicBezTo>
                  <a:cubicBezTo>
                    <a:pt x="205264" y="144172"/>
                    <a:pt x="199549" y="120359"/>
                    <a:pt x="195739" y="121312"/>
                  </a:cubicBezTo>
                  <a:cubicBezTo>
                    <a:pt x="204311" y="148934"/>
                    <a:pt x="162401" y="126074"/>
                    <a:pt x="169069" y="125122"/>
                  </a:cubicBezTo>
                  <a:cubicBezTo>
                    <a:pt x="163354" y="146077"/>
                    <a:pt x="161449" y="124169"/>
                    <a:pt x="169069" y="141314"/>
                  </a:cubicBezTo>
                  <a:cubicBezTo>
                    <a:pt x="158591" y="125122"/>
                    <a:pt x="130969" y="121312"/>
                    <a:pt x="124301" y="131789"/>
                  </a:cubicBezTo>
                  <a:cubicBezTo>
                    <a:pt x="120491" y="125122"/>
                    <a:pt x="123349" y="117502"/>
                    <a:pt x="126206" y="111787"/>
                  </a:cubicBezTo>
                  <a:cubicBezTo>
                    <a:pt x="124301" y="113692"/>
                    <a:pt x="123349" y="114644"/>
                    <a:pt x="121444" y="112739"/>
                  </a:cubicBezTo>
                  <a:cubicBezTo>
                    <a:pt x="106204" y="109882"/>
                    <a:pt x="27146" y="128932"/>
                    <a:pt x="7144" y="114644"/>
                  </a:cubicBezTo>
                  <a:cubicBezTo>
                    <a:pt x="10001" y="107977"/>
                    <a:pt x="28099" y="85117"/>
                    <a:pt x="14764" y="90832"/>
                  </a:cubicBezTo>
                  <a:cubicBezTo>
                    <a:pt x="28099" y="68924"/>
                    <a:pt x="62389" y="89879"/>
                    <a:pt x="87154" y="75592"/>
                  </a:cubicBezTo>
                  <a:cubicBezTo>
                    <a:pt x="87154" y="78449"/>
                    <a:pt x="77629" y="89879"/>
                    <a:pt x="76676" y="92737"/>
                  </a:cubicBezTo>
                  <a:cubicBezTo>
                    <a:pt x="82391" y="85117"/>
                    <a:pt x="85249" y="84164"/>
                    <a:pt x="86201" y="90832"/>
                  </a:cubicBezTo>
                  <a:cubicBezTo>
                    <a:pt x="95726" y="84164"/>
                    <a:pt x="88106" y="80354"/>
                    <a:pt x="89059" y="75592"/>
                  </a:cubicBezTo>
                  <a:cubicBezTo>
                    <a:pt x="99536" y="77497"/>
                    <a:pt x="146209" y="77497"/>
                    <a:pt x="131921" y="87022"/>
                  </a:cubicBezTo>
                  <a:cubicBezTo>
                    <a:pt x="131921" y="87022"/>
                    <a:pt x="160496" y="73687"/>
                    <a:pt x="160496" y="73687"/>
                  </a:cubicBezTo>
                  <a:cubicBezTo>
                    <a:pt x="161449" y="76544"/>
                    <a:pt x="150019" y="94642"/>
                    <a:pt x="153829" y="94642"/>
                  </a:cubicBezTo>
                  <a:cubicBezTo>
                    <a:pt x="196691" y="80354"/>
                    <a:pt x="194786" y="82259"/>
                    <a:pt x="229076" y="77497"/>
                  </a:cubicBezTo>
                  <a:cubicBezTo>
                    <a:pt x="229076" y="75592"/>
                    <a:pt x="248126" y="48922"/>
                    <a:pt x="235744" y="63209"/>
                  </a:cubicBezTo>
                  <a:cubicBezTo>
                    <a:pt x="236696" y="74639"/>
                    <a:pt x="228124" y="46064"/>
                    <a:pt x="227171" y="46064"/>
                  </a:cubicBezTo>
                  <a:cubicBezTo>
                    <a:pt x="216694" y="58447"/>
                    <a:pt x="226219" y="62257"/>
                    <a:pt x="209074" y="70829"/>
                  </a:cubicBezTo>
                  <a:cubicBezTo>
                    <a:pt x="210026" y="56542"/>
                    <a:pt x="207169" y="55589"/>
                    <a:pt x="199549" y="67019"/>
                  </a:cubicBezTo>
                  <a:cubicBezTo>
                    <a:pt x="205264" y="44159"/>
                    <a:pt x="222409" y="32729"/>
                    <a:pt x="238601" y="51779"/>
                  </a:cubicBezTo>
                  <a:cubicBezTo>
                    <a:pt x="240506" y="24157"/>
                    <a:pt x="240506" y="68924"/>
                    <a:pt x="244316" y="39397"/>
                  </a:cubicBezTo>
                  <a:cubicBezTo>
                    <a:pt x="241459" y="43207"/>
                    <a:pt x="242411" y="46064"/>
                    <a:pt x="246221" y="45112"/>
                  </a:cubicBezTo>
                  <a:cubicBezTo>
                    <a:pt x="246221" y="49874"/>
                    <a:pt x="242411" y="64162"/>
                    <a:pt x="241459" y="69877"/>
                  </a:cubicBezTo>
                  <a:cubicBezTo>
                    <a:pt x="239554" y="64162"/>
                    <a:pt x="242411" y="78449"/>
                    <a:pt x="242411" y="77497"/>
                  </a:cubicBezTo>
                  <a:cubicBezTo>
                    <a:pt x="250984" y="75592"/>
                    <a:pt x="250031" y="58447"/>
                    <a:pt x="255746" y="57494"/>
                  </a:cubicBezTo>
                  <a:cubicBezTo>
                    <a:pt x="259556" y="58447"/>
                    <a:pt x="262414" y="82259"/>
                    <a:pt x="262414" y="81307"/>
                  </a:cubicBezTo>
                  <a:cubicBezTo>
                    <a:pt x="262414" y="68924"/>
                    <a:pt x="279559" y="71782"/>
                    <a:pt x="275749" y="47017"/>
                  </a:cubicBezTo>
                  <a:cubicBezTo>
                    <a:pt x="270986" y="52732"/>
                    <a:pt x="272891" y="60352"/>
                    <a:pt x="267176" y="60352"/>
                  </a:cubicBezTo>
                  <a:cubicBezTo>
                    <a:pt x="267176" y="55589"/>
                    <a:pt x="266224" y="54637"/>
                    <a:pt x="263366" y="58447"/>
                  </a:cubicBezTo>
                  <a:cubicBezTo>
                    <a:pt x="270986" y="39397"/>
                    <a:pt x="259556" y="55589"/>
                    <a:pt x="261461" y="56542"/>
                  </a:cubicBezTo>
                  <a:cubicBezTo>
                    <a:pt x="261461" y="53684"/>
                    <a:pt x="263366" y="42254"/>
                    <a:pt x="262414" y="40349"/>
                  </a:cubicBezTo>
                  <a:cubicBezTo>
                    <a:pt x="273844" y="41302"/>
                    <a:pt x="283369" y="39397"/>
                    <a:pt x="285274" y="53684"/>
                  </a:cubicBezTo>
                  <a:cubicBezTo>
                    <a:pt x="305276" y="49874"/>
                    <a:pt x="294799" y="15584"/>
                    <a:pt x="314801" y="52732"/>
                  </a:cubicBezTo>
                  <a:cubicBezTo>
                    <a:pt x="306229" y="35587"/>
                    <a:pt x="307181" y="50827"/>
                    <a:pt x="306229" y="51779"/>
                  </a:cubicBezTo>
                  <a:cubicBezTo>
                    <a:pt x="302419" y="44159"/>
                    <a:pt x="300514" y="46064"/>
                    <a:pt x="299561" y="57494"/>
                  </a:cubicBezTo>
                  <a:cubicBezTo>
                    <a:pt x="300514" y="51779"/>
                    <a:pt x="301466" y="46064"/>
                    <a:pt x="300514" y="40349"/>
                  </a:cubicBezTo>
                  <a:cubicBezTo>
                    <a:pt x="298609" y="53684"/>
                    <a:pt x="294799" y="42254"/>
                    <a:pt x="290989" y="42254"/>
                  </a:cubicBezTo>
                  <a:cubicBezTo>
                    <a:pt x="296704" y="54637"/>
                    <a:pt x="294799" y="62257"/>
                    <a:pt x="298609" y="82259"/>
                  </a:cubicBezTo>
                  <a:cubicBezTo>
                    <a:pt x="302419" y="65114"/>
                    <a:pt x="349091" y="59399"/>
                    <a:pt x="354806" y="68924"/>
                  </a:cubicBezTo>
                  <a:cubicBezTo>
                    <a:pt x="340519" y="25109"/>
                    <a:pt x="384334" y="89879"/>
                    <a:pt x="354806" y="39397"/>
                  </a:cubicBezTo>
                  <a:cubicBezTo>
                    <a:pt x="357664" y="47017"/>
                    <a:pt x="355759" y="53684"/>
                    <a:pt x="350996" y="59399"/>
                  </a:cubicBezTo>
                  <a:cubicBezTo>
                    <a:pt x="352901" y="54637"/>
                    <a:pt x="318611" y="63209"/>
                    <a:pt x="313849" y="64162"/>
                  </a:cubicBezTo>
                  <a:cubicBezTo>
                    <a:pt x="314801" y="47969"/>
                    <a:pt x="316706" y="63209"/>
                    <a:pt x="314801" y="45112"/>
                  </a:cubicBezTo>
                  <a:cubicBezTo>
                    <a:pt x="312896" y="53684"/>
                    <a:pt x="366236" y="23204"/>
                    <a:pt x="363379" y="24157"/>
                  </a:cubicBezTo>
                  <a:cubicBezTo>
                    <a:pt x="363379" y="27014"/>
                    <a:pt x="364331" y="27967"/>
                    <a:pt x="366236" y="25109"/>
                  </a:cubicBezTo>
                  <a:cubicBezTo>
                    <a:pt x="366236" y="23204"/>
                    <a:pt x="360521" y="40349"/>
                    <a:pt x="360521" y="40349"/>
                  </a:cubicBezTo>
                  <a:cubicBezTo>
                    <a:pt x="367189" y="14632"/>
                    <a:pt x="370046" y="42254"/>
                    <a:pt x="369094" y="44159"/>
                  </a:cubicBezTo>
                  <a:cubicBezTo>
                    <a:pt x="368141" y="39397"/>
                    <a:pt x="366236" y="40349"/>
                    <a:pt x="365284" y="47017"/>
                  </a:cubicBezTo>
                  <a:cubicBezTo>
                    <a:pt x="367189" y="41302"/>
                    <a:pt x="365284" y="43207"/>
                    <a:pt x="360521" y="51779"/>
                  </a:cubicBezTo>
                  <a:cubicBezTo>
                    <a:pt x="383381" y="56542"/>
                    <a:pt x="369094" y="12727"/>
                    <a:pt x="378619" y="21299"/>
                  </a:cubicBezTo>
                  <a:cubicBezTo>
                    <a:pt x="378619" y="23204"/>
                    <a:pt x="381476" y="28919"/>
                    <a:pt x="386239" y="24157"/>
                  </a:cubicBezTo>
                  <a:cubicBezTo>
                    <a:pt x="389096" y="37492"/>
                    <a:pt x="372904" y="25109"/>
                    <a:pt x="373856" y="25109"/>
                  </a:cubicBezTo>
                  <a:cubicBezTo>
                    <a:pt x="374809" y="26062"/>
                    <a:pt x="381476" y="55589"/>
                    <a:pt x="379571" y="55589"/>
                  </a:cubicBezTo>
                  <a:cubicBezTo>
                    <a:pt x="376714" y="47969"/>
                    <a:pt x="382429" y="27014"/>
                    <a:pt x="386239" y="39397"/>
                  </a:cubicBezTo>
                  <a:cubicBezTo>
                    <a:pt x="386239" y="29872"/>
                    <a:pt x="388144" y="28919"/>
                    <a:pt x="391954" y="35587"/>
                  </a:cubicBezTo>
                  <a:cubicBezTo>
                    <a:pt x="390049" y="24157"/>
                    <a:pt x="387191" y="29872"/>
                    <a:pt x="388144" y="17489"/>
                  </a:cubicBezTo>
                  <a:cubicBezTo>
                    <a:pt x="392906" y="16537"/>
                    <a:pt x="397669" y="16537"/>
                    <a:pt x="409099" y="31777"/>
                  </a:cubicBezTo>
                  <a:cubicBezTo>
                    <a:pt x="401479" y="35587"/>
                    <a:pt x="400526" y="33682"/>
                    <a:pt x="405289" y="25109"/>
                  </a:cubicBezTo>
                  <a:cubicBezTo>
                    <a:pt x="402431" y="24157"/>
                    <a:pt x="400526" y="23204"/>
                    <a:pt x="398621" y="22252"/>
                  </a:cubicBezTo>
                  <a:cubicBezTo>
                    <a:pt x="392906" y="20347"/>
                    <a:pt x="391954" y="36539"/>
                    <a:pt x="391954" y="36539"/>
                  </a:cubicBezTo>
                  <a:cubicBezTo>
                    <a:pt x="399574" y="32729"/>
                    <a:pt x="402431" y="33682"/>
                    <a:pt x="401479" y="38444"/>
                  </a:cubicBezTo>
                  <a:cubicBezTo>
                    <a:pt x="422434" y="45112"/>
                    <a:pt x="381476" y="18442"/>
                    <a:pt x="410051" y="39397"/>
                  </a:cubicBezTo>
                  <a:cubicBezTo>
                    <a:pt x="411004" y="33682"/>
                    <a:pt x="412909" y="33682"/>
                    <a:pt x="415766" y="39397"/>
                  </a:cubicBezTo>
                  <a:cubicBezTo>
                    <a:pt x="415766" y="36539"/>
                    <a:pt x="411004" y="21299"/>
                    <a:pt x="411004" y="20347"/>
                  </a:cubicBezTo>
                  <a:cubicBezTo>
                    <a:pt x="410051" y="33682"/>
                    <a:pt x="417671" y="23204"/>
                    <a:pt x="418624" y="23204"/>
                  </a:cubicBezTo>
                  <a:cubicBezTo>
                    <a:pt x="411004" y="24157"/>
                    <a:pt x="410051" y="21299"/>
                    <a:pt x="415766" y="14632"/>
                  </a:cubicBezTo>
                  <a:cubicBezTo>
                    <a:pt x="417671" y="7964"/>
                    <a:pt x="420529" y="39397"/>
                    <a:pt x="420529" y="39397"/>
                  </a:cubicBezTo>
                  <a:cubicBezTo>
                    <a:pt x="412909" y="29872"/>
                    <a:pt x="428149" y="39397"/>
                    <a:pt x="429101" y="41302"/>
                  </a:cubicBezTo>
                  <a:cubicBezTo>
                    <a:pt x="437674" y="53684"/>
                    <a:pt x="438626" y="10822"/>
                    <a:pt x="438626" y="10822"/>
                  </a:cubicBezTo>
                  <a:cubicBezTo>
                    <a:pt x="444341" y="21299"/>
                    <a:pt x="511016" y="6059"/>
                    <a:pt x="514826" y="19394"/>
                  </a:cubicBezTo>
                  <a:cubicBezTo>
                    <a:pt x="510064" y="19394"/>
                    <a:pt x="492919" y="23204"/>
                    <a:pt x="507206" y="37492"/>
                  </a:cubicBezTo>
                  <a:cubicBezTo>
                    <a:pt x="512921" y="35587"/>
                    <a:pt x="510064" y="19394"/>
                    <a:pt x="513874" y="39397"/>
                  </a:cubicBezTo>
                  <a:cubicBezTo>
                    <a:pt x="512921" y="33682"/>
                    <a:pt x="512921" y="31777"/>
                    <a:pt x="513874" y="34634"/>
                  </a:cubicBezTo>
                  <a:cubicBezTo>
                    <a:pt x="519589" y="25109"/>
                    <a:pt x="518636" y="15584"/>
                    <a:pt x="510064" y="7964"/>
                  </a:cubicBezTo>
                  <a:cubicBezTo>
                    <a:pt x="517684" y="1297"/>
                    <a:pt x="518636" y="37492"/>
                    <a:pt x="525304" y="36539"/>
                  </a:cubicBezTo>
                  <a:cubicBezTo>
                    <a:pt x="522446" y="27967"/>
                    <a:pt x="522446" y="26062"/>
                    <a:pt x="525304" y="29872"/>
                  </a:cubicBezTo>
                  <a:cubicBezTo>
                    <a:pt x="525304" y="28919"/>
                    <a:pt x="530066" y="23204"/>
                    <a:pt x="531971" y="25109"/>
                  </a:cubicBezTo>
                  <a:cubicBezTo>
                    <a:pt x="532924" y="17489"/>
                    <a:pt x="530066" y="12727"/>
                    <a:pt x="520541" y="11774"/>
                  </a:cubicBezTo>
                  <a:cubicBezTo>
                    <a:pt x="520541" y="12727"/>
                    <a:pt x="526256" y="27014"/>
                    <a:pt x="521494" y="20347"/>
                  </a:cubicBezTo>
                  <a:cubicBezTo>
                    <a:pt x="531019" y="-2513"/>
                    <a:pt x="530066" y="26062"/>
                    <a:pt x="541496" y="11774"/>
                  </a:cubicBezTo>
                  <a:cubicBezTo>
                    <a:pt x="545306" y="18442"/>
                    <a:pt x="564356" y="80354"/>
                    <a:pt x="543401" y="70829"/>
                  </a:cubicBezTo>
                  <a:cubicBezTo>
                    <a:pt x="542449" y="71782"/>
                    <a:pt x="539591" y="81307"/>
                    <a:pt x="544354" y="80354"/>
                  </a:cubicBezTo>
                  <a:cubicBezTo>
                    <a:pt x="541496" y="67019"/>
                    <a:pt x="565309" y="59399"/>
                    <a:pt x="569119" y="55589"/>
                  </a:cubicBezTo>
                  <a:cubicBezTo>
                    <a:pt x="564356" y="57494"/>
                    <a:pt x="566261" y="56542"/>
                    <a:pt x="575786" y="53684"/>
                  </a:cubicBezTo>
                  <a:cubicBezTo>
                    <a:pt x="583406" y="87022"/>
                    <a:pt x="561499" y="87022"/>
                    <a:pt x="554831" y="108929"/>
                  </a:cubicBezTo>
                  <a:cubicBezTo>
                    <a:pt x="557689" y="109882"/>
                    <a:pt x="538639" y="100357"/>
                    <a:pt x="542449" y="97499"/>
                  </a:cubicBezTo>
                  <a:cubicBezTo>
                    <a:pt x="536734" y="100357"/>
                    <a:pt x="551021" y="134647"/>
                    <a:pt x="522446" y="124169"/>
                  </a:cubicBezTo>
                  <a:cubicBezTo>
                    <a:pt x="529114" y="124169"/>
                    <a:pt x="516731" y="107977"/>
                    <a:pt x="511969" y="104167"/>
                  </a:cubicBezTo>
                  <a:cubicBezTo>
                    <a:pt x="511969" y="104167"/>
                    <a:pt x="490061" y="122264"/>
                    <a:pt x="489109" y="131789"/>
                  </a:cubicBezTo>
                  <a:cubicBezTo>
                    <a:pt x="487204" y="109882"/>
                    <a:pt x="491966" y="114644"/>
                    <a:pt x="491014" y="118454"/>
                  </a:cubicBezTo>
                  <a:cubicBezTo>
                    <a:pt x="489109" y="120359"/>
                    <a:pt x="392906" y="163222"/>
                    <a:pt x="377666" y="118454"/>
                  </a:cubicBezTo>
                  <a:cubicBezTo>
                    <a:pt x="378619" y="123217"/>
                    <a:pt x="377666" y="125122"/>
                    <a:pt x="374809" y="124169"/>
                  </a:cubicBezTo>
                  <a:cubicBezTo>
                    <a:pt x="382429" y="131789"/>
                    <a:pt x="381476" y="139409"/>
                    <a:pt x="372904" y="148934"/>
                  </a:cubicBezTo>
                  <a:cubicBezTo>
                    <a:pt x="370046" y="144172"/>
                    <a:pt x="370999" y="142267"/>
                    <a:pt x="376714" y="144172"/>
                  </a:cubicBezTo>
                  <a:cubicBezTo>
                    <a:pt x="370046" y="123217"/>
                    <a:pt x="377666" y="129884"/>
                    <a:pt x="369094" y="106072"/>
                  </a:cubicBezTo>
                  <a:cubicBezTo>
                    <a:pt x="365284" y="118454"/>
                    <a:pt x="363379" y="121312"/>
                    <a:pt x="361474" y="114644"/>
                  </a:cubicBezTo>
                  <a:cubicBezTo>
                    <a:pt x="350996" y="132742"/>
                    <a:pt x="360521" y="134647"/>
                    <a:pt x="362426" y="147982"/>
                  </a:cubicBezTo>
                  <a:cubicBezTo>
                    <a:pt x="346234" y="150839"/>
                    <a:pt x="294799" y="168937"/>
                    <a:pt x="283369" y="169889"/>
                  </a:cubicBezTo>
                  <a:cubicBezTo>
                    <a:pt x="280511" y="167032"/>
                    <a:pt x="282416" y="149887"/>
                    <a:pt x="269081" y="150839"/>
                  </a:cubicBezTo>
                  <a:cubicBezTo>
                    <a:pt x="276701" y="147029"/>
                    <a:pt x="257651" y="186082"/>
                    <a:pt x="261461" y="175604"/>
                  </a:cubicBezTo>
                  <a:cubicBezTo>
                    <a:pt x="262414" y="167984"/>
                    <a:pt x="261461" y="168937"/>
                    <a:pt x="258604" y="176557"/>
                  </a:cubicBezTo>
                  <a:cubicBezTo>
                    <a:pt x="263366" y="158459"/>
                    <a:pt x="263366" y="161317"/>
                    <a:pt x="264319" y="146077"/>
                  </a:cubicBezTo>
                  <a:cubicBezTo>
                    <a:pt x="263366" y="145124"/>
                    <a:pt x="242411" y="182272"/>
                    <a:pt x="247174" y="181319"/>
                  </a:cubicBezTo>
                  <a:cubicBezTo>
                    <a:pt x="253841" y="140362"/>
                    <a:pt x="238601" y="140362"/>
                    <a:pt x="235744" y="118454"/>
                  </a:cubicBezTo>
                  <a:cubicBezTo>
                    <a:pt x="240506" y="120359"/>
                    <a:pt x="240506" y="123217"/>
                    <a:pt x="235744" y="127979"/>
                  </a:cubicBezTo>
                  <a:cubicBezTo>
                    <a:pt x="249079" y="123217"/>
                    <a:pt x="240506" y="107977"/>
                    <a:pt x="228124" y="128932"/>
                  </a:cubicBezTo>
                  <a:close/>
                  <a:moveTo>
                    <a:pt x="30004" y="107024"/>
                  </a:moveTo>
                  <a:cubicBezTo>
                    <a:pt x="30004" y="106072"/>
                    <a:pt x="30956" y="106072"/>
                    <a:pt x="30956" y="105119"/>
                  </a:cubicBezTo>
                  <a:cubicBezTo>
                    <a:pt x="30004" y="106072"/>
                    <a:pt x="30004" y="107024"/>
                    <a:pt x="30004" y="107024"/>
                  </a:cubicBezTo>
                  <a:close/>
                  <a:moveTo>
                    <a:pt x="286226" y="104167"/>
                  </a:moveTo>
                  <a:cubicBezTo>
                    <a:pt x="280511" y="103214"/>
                    <a:pt x="266224" y="147982"/>
                    <a:pt x="286226" y="104167"/>
                  </a:cubicBezTo>
                  <a:close/>
                  <a:moveTo>
                    <a:pt x="290989" y="124169"/>
                  </a:moveTo>
                  <a:cubicBezTo>
                    <a:pt x="292894" y="125122"/>
                    <a:pt x="290989" y="115597"/>
                    <a:pt x="290989" y="124169"/>
                  </a:cubicBezTo>
                  <a:close/>
                  <a:moveTo>
                    <a:pt x="292894" y="117502"/>
                  </a:moveTo>
                  <a:cubicBezTo>
                    <a:pt x="291941" y="117502"/>
                    <a:pt x="291941" y="117502"/>
                    <a:pt x="292894" y="117502"/>
                  </a:cubicBezTo>
                  <a:lnTo>
                    <a:pt x="292894" y="117502"/>
                  </a:lnTo>
                  <a:close/>
                  <a:moveTo>
                    <a:pt x="247174" y="118454"/>
                  </a:moveTo>
                  <a:cubicBezTo>
                    <a:pt x="246221" y="118454"/>
                    <a:pt x="245269" y="118454"/>
                    <a:pt x="247174" y="118454"/>
                  </a:cubicBezTo>
                  <a:close/>
                  <a:moveTo>
                    <a:pt x="252889" y="124169"/>
                  </a:moveTo>
                  <a:cubicBezTo>
                    <a:pt x="250984" y="113692"/>
                    <a:pt x="250984" y="122264"/>
                    <a:pt x="252889" y="124169"/>
                  </a:cubicBezTo>
                  <a:close/>
                  <a:moveTo>
                    <a:pt x="269081" y="138457"/>
                  </a:moveTo>
                  <a:cubicBezTo>
                    <a:pt x="271939" y="105119"/>
                    <a:pt x="269081" y="137504"/>
                    <a:pt x="269081" y="138457"/>
                  </a:cubicBezTo>
                  <a:close/>
                  <a:moveTo>
                    <a:pt x="530066" y="67972"/>
                  </a:moveTo>
                  <a:cubicBezTo>
                    <a:pt x="524351" y="60352"/>
                    <a:pt x="525304" y="84164"/>
                    <a:pt x="530066" y="67972"/>
                  </a:cubicBezTo>
                  <a:close/>
                  <a:moveTo>
                    <a:pt x="491014" y="71782"/>
                  </a:moveTo>
                  <a:cubicBezTo>
                    <a:pt x="486251" y="87022"/>
                    <a:pt x="475774" y="88927"/>
                    <a:pt x="490061" y="103214"/>
                  </a:cubicBezTo>
                  <a:cubicBezTo>
                    <a:pt x="488156" y="97499"/>
                    <a:pt x="486251" y="98452"/>
                    <a:pt x="487204" y="105119"/>
                  </a:cubicBezTo>
                  <a:cubicBezTo>
                    <a:pt x="491014" y="110834"/>
                    <a:pt x="498634" y="88927"/>
                    <a:pt x="491014" y="83212"/>
                  </a:cubicBezTo>
                  <a:cubicBezTo>
                    <a:pt x="493871" y="71782"/>
                    <a:pt x="514826" y="92737"/>
                    <a:pt x="511016" y="94642"/>
                  </a:cubicBezTo>
                  <a:cubicBezTo>
                    <a:pt x="510064" y="86069"/>
                    <a:pt x="522446" y="96547"/>
                    <a:pt x="518636" y="96547"/>
                  </a:cubicBezTo>
                  <a:cubicBezTo>
                    <a:pt x="521494" y="83212"/>
                    <a:pt x="510064" y="64162"/>
                    <a:pt x="491014" y="71782"/>
                  </a:cubicBezTo>
                  <a:close/>
                  <a:moveTo>
                    <a:pt x="361474" y="83212"/>
                  </a:moveTo>
                  <a:cubicBezTo>
                    <a:pt x="376714" y="123217"/>
                    <a:pt x="398621" y="87974"/>
                    <a:pt x="382429" y="110834"/>
                  </a:cubicBezTo>
                  <a:cubicBezTo>
                    <a:pt x="384334" y="117502"/>
                    <a:pt x="394811" y="134647"/>
                    <a:pt x="396716" y="137504"/>
                  </a:cubicBezTo>
                  <a:cubicBezTo>
                    <a:pt x="399574" y="130837"/>
                    <a:pt x="400526" y="128932"/>
                    <a:pt x="401479" y="132742"/>
                  </a:cubicBezTo>
                  <a:cubicBezTo>
                    <a:pt x="382429" y="130837"/>
                    <a:pt x="414814" y="96547"/>
                    <a:pt x="416719" y="91784"/>
                  </a:cubicBezTo>
                  <a:cubicBezTo>
                    <a:pt x="417671" y="107977"/>
                    <a:pt x="416719" y="95594"/>
                    <a:pt x="420529" y="103214"/>
                  </a:cubicBezTo>
                  <a:cubicBezTo>
                    <a:pt x="423386" y="95594"/>
                    <a:pt x="421481" y="88927"/>
                    <a:pt x="414814" y="83212"/>
                  </a:cubicBezTo>
                  <a:cubicBezTo>
                    <a:pt x="426244" y="78449"/>
                    <a:pt x="463391" y="90832"/>
                    <a:pt x="472916" y="91784"/>
                  </a:cubicBezTo>
                  <a:cubicBezTo>
                    <a:pt x="478631" y="49874"/>
                    <a:pt x="403384" y="90832"/>
                    <a:pt x="405289" y="88927"/>
                  </a:cubicBezTo>
                  <a:cubicBezTo>
                    <a:pt x="405289" y="88927"/>
                    <a:pt x="400526" y="69877"/>
                    <a:pt x="398621" y="69877"/>
                  </a:cubicBezTo>
                  <a:cubicBezTo>
                    <a:pt x="399574" y="72734"/>
                    <a:pt x="364331" y="81307"/>
                    <a:pt x="361474" y="83212"/>
                  </a:cubicBezTo>
                  <a:close/>
                  <a:moveTo>
                    <a:pt x="351949" y="91784"/>
                  </a:moveTo>
                  <a:cubicBezTo>
                    <a:pt x="339566" y="103214"/>
                    <a:pt x="350996" y="101309"/>
                    <a:pt x="344329" y="114644"/>
                  </a:cubicBezTo>
                  <a:cubicBezTo>
                    <a:pt x="346234" y="107024"/>
                    <a:pt x="304324" y="124169"/>
                    <a:pt x="296704" y="118454"/>
                  </a:cubicBezTo>
                  <a:cubicBezTo>
                    <a:pt x="300514" y="124169"/>
                    <a:pt x="327184" y="122264"/>
                    <a:pt x="328136" y="125122"/>
                  </a:cubicBezTo>
                  <a:cubicBezTo>
                    <a:pt x="347186" y="132742"/>
                    <a:pt x="356711" y="111787"/>
                    <a:pt x="351949" y="91784"/>
                  </a:cubicBezTo>
                  <a:close/>
                  <a:moveTo>
                    <a:pt x="255746" y="66067"/>
                  </a:moveTo>
                  <a:cubicBezTo>
                    <a:pt x="255746" y="65114"/>
                    <a:pt x="255746" y="66067"/>
                    <a:pt x="255746" y="66067"/>
                  </a:cubicBezTo>
                  <a:close/>
                </a:path>
              </a:pathLst>
            </a:custGeom>
            <a:grpFill/>
            <a:ln w="9525" cap="flat">
              <a:noFill/>
              <a:prstDash val="solid"/>
              <a:miter/>
            </a:ln>
          </p:spPr>
          <p:txBody>
            <a:bodyPr rtlCol="0" anchor="ctr"/>
            <a:lstStyle/>
            <a:p>
              <a:endParaRPr lang="en-US">
                <a:solidFill>
                  <a:prstClr val="black"/>
                </a:solidFill>
              </a:endParaRPr>
            </a:p>
          </p:txBody>
        </p:sp>
        <p:sp>
          <p:nvSpPr>
            <p:cNvPr id="1056" name="Freeform: Shape 1055">
              <a:extLst>
                <a:ext uri="{FF2B5EF4-FFF2-40B4-BE49-F238E27FC236}">
                  <a16:creationId xmlns:a16="http://schemas.microsoft.com/office/drawing/2014/main" xmlns="" id="{131E19DE-D714-47F3-A322-8A6B379614C2}"/>
                </a:ext>
              </a:extLst>
            </p:cNvPr>
            <p:cNvSpPr/>
            <p:nvPr/>
          </p:nvSpPr>
          <p:spPr>
            <a:xfrm>
              <a:off x="7568103" y="1082516"/>
              <a:ext cx="9525" cy="19050"/>
            </a:xfrm>
            <a:custGeom>
              <a:avLst/>
              <a:gdLst>
                <a:gd name="connsiteX0" fmla="*/ 8082 w 9525"/>
                <a:gd name="connsiteY0" fmla="*/ 12859 h 19050"/>
                <a:gd name="connsiteX1" fmla="*/ 8082 w 9525"/>
                <a:gd name="connsiteY1" fmla="*/ 7144 h 19050"/>
                <a:gd name="connsiteX2" fmla="*/ 8082 w 9525"/>
                <a:gd name="connsiteY2" fmla="*/ 12859 h 19050"/>
              </a:gdLst>
              <a:ahLst/>
              <a:cxnLst>
                <a:cxn ang="0">
                  <a:pos x="connsiteX0" y="connsiteY0"/>
                </a:cxn>
                <a:cxn ang="0">
                  <a:pos x="connsiteX1" y="connsiteY1"/>
                </a:cxn>
                <a:cxn ang="0">
                  <a:pos x="connsiteX2" y="connsiteY2"/>
                </a:cxn>
              </a:cxnLst>
              <a:rect l="l" t="t" r="r" b="b"/>
              <a:pathLst>
                <a:path w="9525" h="19050">
                  <a:moveTo>
                    <a:pt x="8082" y="12859"/>
                  </a:moveTo>
                  <a:cubicBezTo>
                    <a:pt x="8082" y="10954"/>
                    <a:pt x="9987" y="10001"/>
                    <a:pt x="8082" y="7144"/>
                  </a:cubicBezTo>
                  <a:cubicBezTo>
                    <a:pt x="9987" y="10954"/>
                    <a:pt x="5225" y="9049"/>
                    <a:pt x="8082" y="12859"/>
                  </a:cubicBezTo>
                  <a:close/>
                </a:path>
              </a:pathLst>
            </a:custGeom>
            <a:grpFill/>
            <a:ln w="9525" cap="flat">
              <a:noFill/>
              <a:prstDash val="solid"/>
              <a:miter/>
            </a:ln>
          </p:spPr>
          <p:txBody>
            <a:bodyPr rtlCol="0" anchor="ctr"/>
            <a:lstStyle/>
            <a:p>
              <a:endParaRPr lang="en-US">
                <a:solidFill>
                  <a:prstClr val="black"/>
                </a:solidFill>
              </a:endParaRPr>
            </a:p>
          </p:txBody>
        </p:sp>
        <p:sp>
          <p:nvSpPr>
            <p:cNvPr id="1057" name="Freeform: Shape 1056">
              <a:extLst>
                <a:ext uri="{FF2B5EF4-FFF2-40B4-BE49-F238E27FC236}">
                  <a16:creationId xmlns:a16="http://schemas.microsoft.com/office/drawing/2014/main" xmlns="" id="{A10FCAB2-E1BE-4CB9-B77B-E03F2DBB91B2}"/>
                </a:ext>
              </a:extLst>
            </p:cNvPr>
            <p:cNvSpPr/>
            <p:nvPr/>
          </p:nvSpPr>
          <p:spPr>
            <a:xfrm>
              <a:off x="7572137" y="1088482"/>
              <a:ext cx="9525" cy="9525"/>
            </a:xfrm>
            <a:custGeom>
              <a:avLst/>
              <a:gdLst>
                <a:gd name="connsiteX0" fmla="*/ 7858 w 9525"/>
                <a:gd name="connsiteY0" fmla="*/ 9750 h 9525"/>
                <a:gd name="connsiteX1" fmla="*/ 7858 w 9525"/>
                <a:gd name="connsiteY1" fmla="*/ 9750 h 9525"/>
              </a:gdLst>
              <a:ahLst/>
              <a:cxnLst>
                <a:cxn ang="0">
                  <a:pos x="connsiteX0" y="connsiteY0"/>
                </a:cxn>
                <a:cxn ang="0">
                  <a:pos x="connsiteX1" y="connsiteY1"/>
                </a:cxn>
              </a:cxnLst>
              <a:rect l="l" t="t" r="r" b="b"/>
              <a:pathLst>
                <a:path w="9525" h="9525">
                  <a:moveTo>
                    <a:pt x="7858" y="9750"/>
                  </a:moveTo>
                  <a:cubicBezTo>
                    <a:pt x="6906" y="4988"/>
                    <a:pt x="6906" y="7845"/>
                    <a:pt x="7858" y="9750"/>
                  </a:cubicBezTo>
                  <a:close/>
                </a:path>
              </a:pathLst>
            </a:custGeom>
            <a:grpFill/>
            <a:ln w="9525" cap="flat">
              <a:noFill/>
              <a:prstDash val="solid"/>
              <a:miter/>
            </a:ln>
          </p:spPr>
          <p:txBody>
            <a:bodyPr rtlCol="0" anchor="ctr"/>
            <a:lstStyle/>
            <a:p>
              <a:endParaRPr lang="en-US">
                <a:solidFill>
                  <a:prstClr val="black"/>
                </a:solidFill>
              </a:endParaRPr>
            </a:p>
          </p:txBody>
        </p:sp>
        <p:sp>
          <p:nvSpPr>
            <p:cNvPr id="1058" name="Freeform: Shape 1057">
              <a:extLst>
                <a:ext uri="{FF2B5EF4-FFF2-40B4-BE49-F238E27FC236}">
                  <a16:creationId xmlns:a16="http://schemas.microsoft.com/office/drawing/2014/main" xmlns="" id="{7C500852-8D48-4887-B280-21A440C99A96}"/>
                </a:ext>
              </a:extLst>
            </p:cNvPr>
            <p:cNvSpPr/>
            <p:nvPr/>
          </p:nvSpPr>
          <p:spPr>
            <a:xfrm>
              <a:off x="7588091" y="1115217"/>
              <a:ext cx="9525" cy="19050"/>
            </a:xfrm>
            <a:custGeom>
              <a:avLst/>
              <a:gdLst>
                <a:gd name="connsiteX0" fmla="*/ 7144 w 9525"/>
                <a:gd name="connsiteY0" fmla="*/ 8732 h 19050"/>
                <a:gd name="connsiteX1" fmla="*/ 7144 w 9525"/>
                <a:gd name="connsiteY1" fmla="*/ 8732 h 19050"/>
              </a:gdLst>
              <a:ahLst/>
              <a:cxnLst>
                <a:cxn ang="0">
                  <a:pos x="connsiteX0" y="connsiteY0"/>
                </a:cxn>
                <a:cxn ang="0">
                  <a:pos x="connsiteX1" y="connsiteY1"/>
                </a:cxn>
              </a:cxnLst>
              <a:rect l="l" t="t" r="r" b="b"/>
              <a:pathLst>
                <a:path w="9525" h="19050">
                  <a:moveTo>
                    <a:pt x="7144" y="8732"/>
                  </a:moveTo>
                  <a:cubicBezTo>
                    <a:pt x="7144" y="2065"/>
                    <a:pt x="12859" y="19210"/>
                    <a:pt x="7144" y="8732"/>
                  </a:cubicBezTo>
                  <a:close/>
                </a:path>
              </a:pathLst>
            </a:custGeom>
            <a:grpFill/>
            <a:ln w="9525" cap="flat">
              <a:noFill/>
              <a:prstDash val="solid"/>
              <a:miter/>
            </a:ln>
          </p:spPr>
          <p:txBody>
            <a:bodyPr rtlCol="0" anchor="ctr"/>
            <a:lstStyle/>
            <a:p>
              <a:endParaRPr lang="en-US">
                <a:solidFill>
                  <a:prstClr val="black"/>
                </a:solidFill>
              </a:endParaRPr>
            </a:p>
          </p:txBody>
        </p:sp>
        <p:sp>
          <p:nvSpPr>
            <p:cNvPr id="1059" name="Freeform: Shape 1058">
              <a:extLst>
                <a:ext uri="{FF2B5EF4-FFF2-40B4-BE49-F238E27FC236}">
                  <a16:creationId xmlns:a16="http://schemas.microsoft.com/office/drawing/2014/main" xmlns="" id="{96F7E78A-92DD-4889-92A1-182AFF1DB4AE}"/>
                </a:ext>
              </a:extLst>
            </p:cNvPr>
            <p:cNvSpPr/>
            <p:nvPr/>
          </p:nvSpPr>
          <p:spPr>
            <a:xfrm>
              <a:off x="7592854" y="1125755"/>
              <a:ext cx="9525" cy="9525"/>
            </a:xfrm>
            <a:custGeom>
              <a:avLst/>
              <a:gdLst>
                <a:gd name="connsiteX0" fmla="*/ 7144 w 9525"/>
                <a:gd name="connsiteY0" fmla="*/ 10577 h 9525"/>
                <a:gd name="connsiteX1" fmla="*/ 7144 w 9525"/>
                <a:gd name="connsiteY1" fmla="*/ 10577 h 9525"/>
              </a:gdLst>
              <a:ahLst/>
              <a:cxnLst>
                <a:cxn ang="0">
                  <a:pos x="connsiteX0" y="connsiteY0"/>
                </a:cxn>
                <a:cxn ang="0">
                  <a:pos x="connsiteX1" y="connsiteY1"/>
                </a:cxn>
              </a:cxnLst>
              <a:rect l="l" t="t" r="r" b="b"/>
              <a:pathLst>
                <a:path w="9525" h="9525">
                  <a:moveTo>
                    <a:pt x="7144" y="10577"/>
                  </a:moveTo>
                  <a:cubicBezTo>
                    <a:pt x="8096" y="3910"/>
                    <a:pt x="7144" y="8672"/>
                    <a:pt x="7144" y="10577"/>
                  </a:cubicBezTo>
                  <a:close/>
                </a:path>
              </a:pathLst>
            </a:custGeom>
            <a:grpFill/>
            <a:ln w="9525" cap="flat">
              <a:noFill/>
              <a:prstDash val="solid"/>
              <a:miter/>
            </a:ln>
          </p:spPr>
          <p:txBody>
            <a:bodyPr rtlCol="0" anchor="ctr"/>
            <a:lstStyle/>
            <a:p>
              <a:endParaRPr lang="en-US">
                <a:solidFill>
                  <a:prstClr val="black"/>
                </a:solidFill>
              </a:endParaRPr>
            </a:p>
          </p:txBody>
        </p:sp>
        <p:sp>
          <p:nvSpPr>
            <p:cNvPr id="1060" name="Freeform: Shape 1059">
              <a:extLst>
                <a:ext uri="{FF2B5EF4-FFF2-40B4-BE49-F238E27FC236}">
                  <a16:creationId xmlns:a16="http://schemas.microsoft.com/office/drawing/2014/main" xmlns="" id="{A50551A9-7205-474A-9660-DDFE304FEFF3}"/>
                </a:ext>
              </a:extLst>
            </p:cNvPr>
            <p:cNvSpPr/>
            <p:nvPr/>
          </p:nvSpPr>
          <p:spPr>
            <a:xfrm>
              <a:off x="7512844" y="1063374"/>
              <a:ext cx="9525" cy="9525"/>
            </a:xfrm>
            <a:custGeom>
              <a:avLst/>
              <a:gdLst>
                <a:gd name="connsiteX0" fmla="*/ 9049 w 9525"/>
                <a:gd name="connsiteY0" fmla="*/ 8188 h 9525"/>
                <a:gd name="connsiteX1" fmla="*/ 7144 w 9525"/>
                <a:gd name="connsiteY1" fmla="*/ 10093 h 9525"/>
                <a:gd name="connsiteX2" fmla="*/ 9049 w 9525"/>
                <a:gd name="connsiteY2" fmla="*/ 8188 h 9525"/>
              </a:gdLst>
              <a:ahLst/>
              <a:cxnLst>
                <a:cxn ang="0">
                  <a:pos x="connsiteX0" y="connsiteY0"/>
                </a:cxn>
                <a:cxn ang="0">
                  <a:pos x="connsiteX1" y="connsiteY1"/>
                </a:cxn>
                <a:cxn ang="0">
                  <a:pos x="connsiteX2" y="connsiteY2"/>
                </a:cxn>
              </a:cxnLst>
              <a:rect l="l" t="t" r="r" b="b"/>
              <a:pathLst>
                <a:path w="9525" h="9525">
                  <a:moveTo>
                    <a:pt x="9049" y="8188"/>
                  </a:moveTo>
                  <a:cubicBezTo>
                    <a:pt x="7144" y="5331"/>
                    <a:pt x="8096" y="9141"/>
                    <a:pt x="7144" y="10093"/>
                  </a:cubicBezTo>
                  <a:cubicBezTo>
                    <a:pt x="8096" y="9141"/>
                    <a:pt x="9049" y="10093"/>
                    <a:pt x="9049" y="8188"/>
                  </a:cubicBezTo>
                  <a:close/>
                </a:path>
              </a:pathLst>
            </a:custGeom>
            <a:grpFill/>
            <a:ln w="9525" cap="flat">
              <a:noFill/>
              <a:prstDash val="solid"/>
              <a:miter/>
            </a:ln>
          </p:spPr>
          <p:txBody>
            <a:bodyPr rtlCol="0" anchor="ctr"/>
            <a:lstStyle/>
            <a:p>
              <a:endParaRPr lang="en-US">
                <a:solidFill>
                  <a:prstClr val="black"/>
                </a:solidFill>
              </a:endParaRPr>
            </a:p>
          </p:txBody>
        </p:sp>
        <p:sp>
          <p:nvSpPr>
            <p:cNvPr id="1061" name="Freeform: Shape 1060">
              <a:extLst>
                <a:ext uri="{FF2B5EF4-FFF2-40B4-BE49-F238E27FC236}">
                  <a16:creationId xmlns:a16="http://schemas.microsoft.com/office/drawing/2014/main" xmlns="" id="{71AD2B88-0527-48D1-B7B3-B1DB31E9EAE4}"/>
                </a:ext>
              </a:extLst>
            </p:cNvPr>
            <p:cNvSpPr/>
            <p:nvPr/>
          </p:nvSpPr>
          <p:spPr>
            <a:xfrm>
              <a:off x="7079456" y="1099661"/>
              <a:ext cx="28575" cy="9525"/>
            </a:xfrm>
            <a:custGeom>
              <a:avLst/>
              <a:gdLst>
                <a:gd name="connsiteX0" fmla="*/ 22384 w 28575"/>
                <a:gd name="connsiteY0" fmla="*/ 7144 h 9525"/>
                <a:gd name="connsiteX1" fmla="*/ 7144 w 28575"/>
                <a:gd name="connsiteY1" fmla="*/ 8096 h 9525"/>
                <a:gd name="connsiteX2" fmla="*/ 22384 w 28575"/>
                <a:gd name="connsiteY2" fmla="*/ 7144 h 9525"/>
              </a:gdLst>
              <a:ahLst/>
              <a:cxnLst>
                <a:cxn ang="0">
                  <a:pos x="connsiteX0" y="connsiteY0"/>
                </a:cxn>
                <a:cxn ang="0">
                  <a:pos x="connsiteX1" y="connsiteY1"/>
                </a:cxn>
                <a:cxn ang="0">
                  <a:pos x="connsiteX2" y="connsiteY2"/>
                </a:cxn>
              </a:cxnLst>
              <a:rect l="l" t="t" r="r" b="b"/>
              <a:pathLst>
                <a:path w="28575" h="9525">
                  <a:moveTo>
                    <a:pt x="22384" y="7144"/>
                  </a:moveTo>
                  <a:lnTo>
                    <a:pt x="7144" y="8096"/>
                  </a:lnTo>
                  <a:cubicBezTo>
                    <a:pt x="10954" y="8096"/>
                    <a:pt x="14764" y="8096"/>
                    <a:pt x="2238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62" name="Freeform: Shape 1061">
              <a:extLst>
                <a:ext uri="{FF2B5EF4-FFF2-40B4-BE49-F238E27FC236}">
                  <a16:creationId xmlns:a16="http://schemas.microsoft.com/office/drawing/2014/main" xmlns="" id="{C70B9B0D-17AA-4119-BF57-0E62CD80BD40}"/>
                </a:ext>
              </a:extLst>
            </p:cNvPr>
            <p:cNvSpPr/>
            <p:nvPr/>
          </p:nvSpPr>
          <p:spPr>
            <a:xfrm>
              <a:off x="7442359" y="1081141"/>
              <a:ext cx="19050" cy="19050"/>
            </a:xfrm>
            <a:custGeom>
              <a:avLst/>
              <a:gdLst>
                <a:gd name="connsiteX0" fmla="*/ 7144 w 19050"/>
                <a:gd name="connsiteY0" fmla="*/ 18044 h 19050"/>
                <a:gd name="connsiteX1" fmla="*/ 7144 w 19050"/>
                <a:gd name="connsiteY1" fmla="*/ 18044 h 19050"/>
              </a:gdLst>
              <a:ahLst/>
              <a:cxnLst>
                <a:cxn ang="0">
                  <a:pos x="connsiteX0" y="connsiteY0"/>
                </a:cxn>
                <a:cxn ang="0">
                  <a:pos x="connsiteX1" y="connsiteY1"/>
                </a:cxn>
              </a:cxnLst>
              <a:rect l="l" t="t" r="r" b="b"/>
              <a:pathLst>
                <a:path w="19050" h="19050">
                  <a:moveTo>
                    <a:pt x="7144" y="18044"/>
                  </a:moveTo>
                  <a:cubicBezTo>
                    <a:pt x="17621" y="-54"/>
                    <a:pt x="8096" y="7566"/>
                    <a:pt x="7144" y="18044"/>
                  </a:cubicBezTo>
                  <a:close/>
                </a:path>
              </a:pathLst>
            </a:custGeom>
            <a:grpFill/>
            <a:ln w="9525" cap="flat">
              <a:noFill/>
              <a:prstDash val="solid"/>
              <a:miter/>
            </a:ln>
          </p:spPr>
          <p:txBody>
            <a:bodyPr rtlCol="0" anchor="ctr"/>
            <a:lstStyle/>
            <a:p>
              <a:endParaRPr lang="en-US">
                <a:solidFill>
                  <a:prstClr val="black"/>
                </a:solidFill>
              </a:endParaRPr>
            </a:p>
          </p:txBody>
        </p:sp>
        <p:sp>
          <p:nvSpPr>
            <p:cNvPr id="1063" name="Freeform: Shape 1062">
              <a:extLst>
                <a:ext uri="{FF2B5EF4-FFF2-40B4-BE49-F238E27FC236}">
                  <a16:creationId xmlns:a16="http://schemas.microsoft.com/office/drawing/2014/main" xmlns="" id="{A7A484B9-FABC-4901-8331-623B54D0B6EC}"/>
                </a:ext>
              </a:extLst>
            </p:cNvPr>
            <p:cNvSpPr/>
            <p:nvPr/>
          </p:nvSpPr>
          <p:spPr>
            <a:xfrm>
              <a:off x="7433786" y="1067276"/>
              <a:ext cx="19050" cy="19050"/>
            </a:xfrm>
            <a:custGeom>
              <a:avLst/>
              <a:gdLst>
                <a:gd name="connsiteX0" fmla="*/ 7144 w 19050"/>
                <a:gd name="connsiteY0" fmla="*/ 7144 h 19050"/>
                <a:gd name="connsiteX1" fmla="*/ 7144 w 19050"/>
                <a:gd name="connsiteY1" fmla="*/ 7144 h 19050"/>
              </a:gdLst>
              <a:ahLst/>
              <a:cxnLst>
                <a:cxn ang="0">
                  <a:pos x="connsiteX0" y="connsiteY0"/>
                </a:cxn>
                <a:cxn ang="0">
                  <a:pos x="connsiteX1" y="connsiteY1"/>
                </a:cxn>
              </a:cxnLst>
              <a:rect l="l" t="t" r="r" b="b"/>
              <a:pathLst>
                <a:path w="19050" h="19050">
                  <a:moveTo>
                    <a:pt x="7144" y="7144"/>
                  </a:moveTo>
                  <a:cubicBezTo>
                    <a:pt x="16669" y="25241"/>
                    <a:pt x="10001" y="1571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64" name="Freeform: Shape 1063">
              <a:extLst>
                <a:ext uri="{FF2B5EF4-FFF2-40B4-BE49-F238E27FC236}">
                  <a16:creationId xmlns:a16="http://schemas.microsoft.com/office/drawing/2014/main" xmlns="" id="{54CF7E80-58AE-4553-AF58-5CFD9D754DDF}"/>
                </a:ext>
              </a:extLst>
            </p:cNvPr>
            <p:cNvSpPr/>
            <p:nvPr/>
          </p:nvSpPr>
          <p:spPr>
            <a:xfrm>
              <a:off x="7525226" y="116633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14764"/>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65" name="Freeform: Shape 1064">
              <a:extLst>
                <a:ext uri="{FF2B5EF4-FFF2-40B4-BE49-F238E27FC236}">
                  <a16:creationId xmlns:a16="http://schemas.microsoft.com/office/drawing/2014/main" xmlns="" id="{68EFD88E-A9AD-43FC-BEE9-A98329271E21}"/>
                </a:ext>
              </a:extLst>
            </p:cNvPr>
            <p:cNvSpPr/>
            <p:nvPr/>
          </p:nvSpPr>
          <p:spPr>
            <a:xfrm>
              <a:off x="7417805" y="1074988"/>
              <a:ext cx="9525" cy="9525"/>
            </a:xfrm>
            <a:custGeom>
              <a:avLst/>
              <a:gdLst>
                <a:gd name="connsiteX0" fmla="*/ 8837 w 9525"/>
                <a:gd name="connsiteY0" fmla="*/ 9909 h 9525"/>
                <a:gd name="connsiteX1" fmla="*/ 8837 w 9525"/>
                <a:gd name="connsiteY1" fmla="*/ 9909 h 9525"/>
              </a:gdLst>
              <a:ahLst/>
              <a:cxnLst>
                <a:cxn ang="0">
                  <a:pos x="connsiteX0" y="connsiteY0"/>
                </a:cxn>
                <a:cxn ang="0">
                  <a:pos x="connsiteX1" y="connsiteY1"/>
                </a:cxn>
              </a:cxnLst>
              <a:rect l="l" t="t" r="r" b="b"/>
              <a:pathLst>
                <a:path w="9525" h="9525">
                  <a:moveTo>
                    <a:pt x="8837" y="9909"/>
                  </a:moveTo>
                  <a:cubicBezTo>
                    <a:pt x="8837" y="8956"/>
                    <a:pt x="5027" y="4194"/>
                    <a:pt x="8837" y="9909"/>
                  </a:cubicBezTo>
                  <a:close/>
                </a:path>
              </a:pathLst>
            </a:custGeom>
            <a:grpFill/>
            <a:ln w="9525" cap="flat">
              <a:noFill/>
              <a:prstDash val="solid"/>
              <a:miter/>
            </a:ln>
          </p:spPr>
          <p:txBody>
            <a:bodyPr rtlCol="0" anchor="ctr"/>
            <a:lstStyle/>
            <a:p>
              <a:endParaRPr lang="en-US">
                <a:solidFill>
                  <a:prstClr val="black"/>
                </a:solidFill>
              </a:endParaRPr>
            </a:p>
          </p:txBody>
        </p:sp>
        <p:sp>
          <p:nvSpPr>
            <p:cNvPr id="1066" name="Freeform: Shape 1065">
              <a:extLst>
                <a:ext uri="{FF2B5EF4-FFF2-40B4-BE49-F238E27FC236}">
                  <a16:creationId xmlns:a16="http://schemas.microsoft.com/office/drawing/2014/main" xmlns="" id="{255C0FBB-F0C3-44CC-ACC1-6E1BFF77FE88}"/>
                </a:ext>
              </a:extLst>
            </p:cNvPr>
            <p:cNvSpPr/>
            <p:nvPr/>
          </p:nvSpPr>
          <p:spPr>
            <a:xfrm>
              <a:off x="7419499" y="1074896"/>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9049"/>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067" name="Freeform: Shape 1066">
              <a:extLst>
                <a:ext uri="{FF2B5EF4-FFF2-40B4-BE49-F238E27FC236}">
                  <a16:creationId xmlns:a16="http://schemas.microsoft.com/office/drawing/2014/main" xmlns="" id="{8E658D01-0969-4D5E-8F53-FAFE5B1F9B41}"/>
                </a:ext>
              </a:extLst>
            </p:cNvPr>
            <p:cNvSpPr/>
            <p:nvPr/>
          </p:nvSpPr>
          <p:spPr>
            <a:xfrm>
              <a:off x="7529036" y="1178162"/>
              <a:ext cx="9525" cy="9525"/>
            </a:xfrm>
            <a:custGeom>
              <a:avLst/>
              <a:gdLst>
                <a:gd name="connsiteX0" fmla="*/ 7144 w 9525"/>
                <a:gd name="connsiteY0" fmla="*/ 8653 h 9525"/>
                <a:gd name="connsiteX1" fmla="*/ 7144 w 9525"/>
                <a:gd name="connsiteY1" fmla="*/ 8653 h 9525"/>
              </a:gdLst>
              <a:ahLst/>
              <a:cxnLst>
                <a:cxn ang="0">
                  <a:pos x="connsiteX0" y="connsiteY0"/>
                </a:cxn>
                <a:cxn ang="0">
                  <a:pos x="connsiteX1" y="connsiteY1"/>
                </a:cxn>
              </a:cxnLst>
              <a:rect l="l" t="t" r="r" b="b"/>
              <a:pathLst>
                <a:path w="9525" h="9525">
                  <a:moveTo>
                    <a:pt x="7144" y="8653"/>
                  </a:moveTo>
                  <a:cubicBezTo>
                    <a:pt x="9049" y="7700"/>
                    <a:pt x="11906" y="5795"/>
                    <a:pt x="7144" y="8653"/>
                  </a:cubicBezTo>
                  <a:close/>
                </a:path>
              </a:pathLst>
            </a:custGeom>
            <a:grpFill/>
            <a:ln w="9525" cap="flat">
              <a:noFill/>
              <a:prstDash val="solid"/>
              <a:miter/>
            </a:ln>
          </p:spPr>
          <p:txBody>
            <a:bodyPr rtlCol="0" anchor="ctr"/>
            <a:lstStyle/>
            <a:p>
              <a:endParaRPr lang="en-US">
                <a:solidFill>
                  <a:prstClr val="black"/>
                </a:solidFill>
              </a:endParaRPr>
            </a:p>
          </p:txBody>
        </p:sp>
        <p:sp>
          <p:nvSpPr>
            <p:cNvPr id="1068" name="Freeform: Shape 1067">
              <a:extLst>
                <a:ext uri="{FF2B5EF4-FFF2-40B4-BE49-F238E27FC236}">
                  <a16:creationId xmlns:a16="http://schemas.microsoft.com/office/drawing/2014/main" xmlns="" id="{84C6B85B-78BD-4AB9-B84F-35368E7C73DA}"/>
                </a:ext>
              </a:extLst>
            </p:cNvPr>
            <p:cNvSpPr/>
            <p:nvPr/>
          </p:nvSpPr>
          <p:spPr>
            <a:xfrm>
              <a:off x="7499806" y="1151942"/>
              <a:ext cx="9525" cy="9525"/>
            </a:xfrm>
            <a:custGeom>
              <a:avLst/>
              <a:gdLst>
                <a:gd name="connsiteX0" fmla="*/ 7799 w 9525"/>
                <a:gd name="connsiteY0" fmla="*/ 10107 h 9525"/>
                <a:gd name="connsiteX1" fmla="*/ 8751 w 9525"/>
                <a:gd name="connsiteY1" fmla="*/ 7250 h 9525"/>
                <a:gd name="connsiteX2" fmla="*/ 7799 w 9525"/>
                <a:gd name="connsiteY2" fmla="*/ 10107 h 9525"/>
              </a:gdLst>
              <a:ahLst/>
              <a:cxnLst>
                <a:cxn ang="0">
                  <a:pos x="connsiteX0" y="connsiteY0"/>
                </a:cxn>
                <a:cxn ang="0">
                  <a:pos x="connsiteX1" y="connsiteY1"/>
                </a:cxn>
                <a:cxn ang="0">
                  <a:pos x="connsiteX2" y="connsiteY2"/>
                </a:cxn>
              </a:cxnLst>
              <a:rect l="l" t="t" r="r" b="b"/>
              <a:pathLst>
                <a:path w="9525" h="9525">
                  <a:moveTo>
                    <a:pt x="7799" y="10107"/>
                  </a:moveTo>
                  <a:lnTo>
                    <a:pt x="8751" y="7250"/>
                  </a:lnTo>
                  <a:cubicBezTo>
                    <a:pt x="8751" y="7250"/>
                    <a:pt x="5894" y="6297"/>
                    <a:pt x="7799" y="10107"/>
                  </a:cubicBezTo>
                  <a:close/>
                </a:path>
              </a:pathLst>
            </a:custGeom>
            <a:grpFill/>
            <a:ln w="9525" cap="flat">
              <a:noFill/>
              <a:prstDash val="solid"/>
              <a:miter/>
            </a:ln>
          </p:spPr>
          <p:txBody>
            <a:bodyPr rtlCol="0" anchor="ctr"/>
            <a:lstStyle/>
            <a:p>
              <a:endParaRPr lang="en-US">
                <a:solidFill>
                  <a:prstClr val="black"/>
                </a:solidFill>
              </a:endParaRPr>
            </a:p>
          </p:txBody>
        </p:sp>
        <p:sp>
          <p:nvSpPr>
            <p:cNvPr id="1069" name="Freeform: Shape 1068">
              <a:extLst>
                <a:ext uri="{FF2B5EF4-FFF2-40B4-BE49-F238E27FC236}">
                  <a16:creationId xmlns:a16="http://schemas.microsoft.com/office/drawing/2014/main" xmlns="" id="{ECF01A12-27A5-4015-A53F-F5670380201B}"/>
                </a:ext>
              </a:extLst>
            </p:cNvPr>
            <p:cNvSpPr/>
            <p:nvPr/>
          </p:nvSpPr>
          <p:spPr>
            <a:xfrm>
              <a:off x="7407645" y="1079658"/>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6615" y="12859"/>
                    <a:pt x="7567" y="9049"/>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70" name="Freeform: Shape 1069">
              <a:extLst>
                <a:ext uri="{FF2B5EF4-FFF2-40B4-BE49-F238E27FC236}">
                  <a16:creationId xmlns:a16="http://schemas.microsoft.com/office/drawing/2014/main" xmlns="" id="{F28D0ABD-1F89-4C67-9D53-739A13C52A79}"/>
                </a:ext>
              </a:extLst>
            </p:cNvPr>
            <p:cNvSpPr/>
            <p:nvPr/>
          </p:nvSpPr>
          <p:spPr>
            <a:xfrm>
              <a:off x="7493387" y="1174908"/>
              <a:ext cx="9525" cy="19050"/>
            </a:xfrm>
            <a:custGeom>
              <a:avLst/>
              <a:gdLst>
                <a:gd name="connsiteX0" fmla="*/ 7550 w 9525"/>
                <a:gd name="connsiteY0" fmla="*/ 7144 h 19050"/>
                <a:gd name="connsiteX1" fmla="*/ 8503 w 9525"/>
                <a:gd name="connsiteY1" fmla="*/ 12859 h 19050"/>
                <a:gd name="connsiteX2" fmla="*/ 7550 w 9525"/>
                <a:gd name="connsiteY2" fmla="*/ 7144 h 19050"/>
              </a:gdLst>
              <a:ahLst/>
              <a:cxnLst>
                <a:cxn ang="0">
                  <a:pos x="connsiteX0" y="connsiteY0"/>
                </a:cxn>
                <a:cxn ang="0">
                  <a:pos x="connsiteX1" y="connsiteY1"/>
                </a:cxn>
                <a:cxn ang="0">
                  <a:pos x="connsiteX2" y="connsiteY2"/>
                </a:cxn>
              </a:cxnLst>
              <a:rect l="l" t="t" r="r" b="b"/>
              <a:pathLst>
                <a:path w="9525" h="19050">
                  <a:moveTo>
                    <a:pt x="7550" y="7144"/>
                  </a:moveTo>
                  <a:cubicBezTo>
                    <a:pt x="10408" y="10954"/>
                    <a:pt x="4693" y="10001"/>
                    <a:pt x="8503" y="12859"/>
                  </a:cubicBezTo>
                  <a:cubicBezTo>
                    <a:pt x="10408" y="11906"/>
                    <a:pt x="9456" y="9049"/>
                    <a:pt x="7550"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71" name="Freeform: Shape 1070">
              <a:extLst>
                <a:ext uri="{FF2B5EF4-FFF2-40B4-BE49-F238E27FC236}">
                  <a16:creationId xmlns:a16="http://schemas.microsoft.com/office/drawing/2014/main" xmlns="" id="{CBD59579-D4C2-4980-919C-58BDE842E953}"/>
                </a:ext>
              </a:extLst>
            </p:cNvPr>
            <p:cNvSpPr/>
            <p:nvPr/>
          </p:nvSpPr>
          <p:spPr>
            <a:xfrm>
              <a:off x="7423309" y="114252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72" name="Freeform: Shape 1071">
              <a:extLst>
                <a:ext uri="{FF2B5EF4-FFF2-40B4-BE49-F238E27FC236}">
                  <a16:creationId xmlns:a16="http://schemas.microsoft.com/office/drawing/2014/main" xmlns="" id="{1EE8C04D-6DCB-424A-87AF-A93DCFBE462E}"/>
                </a:ext>
              </a:extLst>
            </p:cNvPr>
            <p:cNvSpPr/>
            <p:nvPr/>
          </p:nvSpPr>
          <p:spPr>
            <a:xfrm>
              <a:off x="7423309" y="1141094"/>
              <a:ext cx="9525" cy="9525"/>
            </a:xfrm>
            <a:custGeom>
              <a:avLst/>
              <a:gdLst>
                <a:gd name="connsiteX0" fmla="*/ 7144 w 9525"/>
                <a:gd name="connsiteY0" fmla="*/ 8572 h 9525"/>
                <a:gd name="connsiteX1" fmla="*/ 10001 w 9525"/>
                <a:gd name="connsiteY1" fmla="*/ 8572 h 9525"/>
                <a:gd name="connsiteX2" fmla="*/ 7144 w 9525"/>
                <a:gd name="connsiteY2" fmla="*/ 8572 h 9525"/>
              </a:gdLst>
              <a:ahLst/>
              <a:cxnLst>
                <a:cxn ang="0">
                  <a:pos x="connsiteX0" y="connsiteY0"/>
                </a:cxn>
                <a:cxn ang="0">
                  <a:pos x="connsiteX1" y="connsiteY1"/>
                </a:cxn>
                <a:cxn ang="0">
                  <a:pos x="connsiteX2" y="connsiteY2"/>
                </a:cxn>
              </a:cxnLst>
              <a:rect l="l" t="t" r="r" b="b"/>
              <a:pathLst>
                <a:path w="9525" h="9525">
                  <a:moveTo>
                    <a:pt x="7144" y="8572"/>
                  </a:moveTo>
                  <a:cubicBezTo>
                    <a:pt x="8096" y="8572"/>
                    <a:pt x="9049" y="9525"/>
                    <a:pt x="10001" y="8572"/>
                  </a:cubicBezTo>
                  <a:cubicBezTo>
                    <a:pt x="8096" y="6668"/>
                    <a:pt x="8096" y="6668"/>
                    <a:pt x="7144" y="8572"/>
                  </a:cubicBezTo>
                  <a:close/>
                </a:path>
              </a:pathLst>
            </a:custGeom>
            <a:grpFill/>
            <a:ln w="9525" cap="flat">
              <a:noFill/>
              <a:prstDash val="solid"/>
              <a:miter/>
            </a:ln>
          </p:spPr>
          <p:txBody>
            <a:bodyPr rtlCol="0" anchor="ctr"/>
            <a:lstStyle/>
            <a:p>
              <a:endParaRPr lang="en-US">
                <a:solidFill>
                  <a:prstClr val="black"/>
                </a:solidFill>
              </a:endParaRPr>
            </a:p>
          </p:txBody>
        </p:sp>
        <p:sp>
          <p:nvSpPr>
            <p:cNvPr id="1073" name="Freeform: Shape 1072">
              <a:extLst>
                <a:ext uri="{FF2B5EF4-FFF2-40B4-BE49-F238E27FC236}">
                  <a16:creationId xmlns:a16="http://schemas.microsoft.com/office/drawing/2014/main" xmlns="" id="{C088B56C-2041-488F-B811-EB8BA2B21B52}"/>
                </a:ext>
              </a:extLst>
            </p:cNvPr>
            <p:cNvSpPr/>
            <p:nvPr/>
          </p:nvSpPr>
          <p:spPr>
            <a:xfrm>
              <a:off x="7413627" y="1143034"/>
              <a:ext cx="9525" cy="9525"/>
            </a:xfrm>
            <a:custGeom>
              <a:avLst/>
              <a:gdLst>
                <a:gd name="connsiteX0" fmla="*/ 7301 w 9525"/>
                <a:gd name="connsiteY0" fmla="*/ 10443 h 9525"/>
                <a:gd name="connsiteX1" fmla="*/ 7301 w 9525"/>
                <a:gd name="connsiteY1" fmla="*/ 10443 h 9525"/>
              </a:gdLst>
              <a:ahLst/>
              <a:cxnLst>
                <a:cxn ang="0">
                  <a:pos x="connsiteX0" y="connsiteY0"/>
                </a:cxn>
                <a:cxn ang="0">
                  <a:pos x="connsiteX1" y="connsiteY1"/>
                </a:cxn>
              </a:cxnLst>
              <a:rect l="l" t="t" r="r" b="b"/>
              <a:pathLst>
                <a:path w="9525" h="9525">
                  <a:moveTo>
                    <a:pt x="7301" y="10443"/>
                  </a:moveTo>
                  <a:cubicBezTo>
                    <a:pt x="10158" y="4728"/>
                    <a:pt x="6348" y="7586"/>
                    <a:pt x="7301" y="10443"/>
                  </a:cubicBezTo>
                  <a:close/>
                </a:path>
              </a:pathLst>
            </a:custGeom>
            <a:grpFill/>
            <a:ln w="9525" cap="flat">
              <a:noFill/>
              <a:prstDash val="solid"/>
              <a:miter/>
            </a:ln>
          </p:spPr>
          <p:txBody>
            <a:bodyPr rtlCol="0" anchor="ctr"/>
            <a:lstStyle/>
            <a:p>
              <a:endParaRPr lang="en-US">
                <a:solidFill>
                  <a:prstClr val="black"/>
                </a:solidFill>
              </a:endParaRPr>
            </a:p>
          </p:txBody>
        </p:sp>
        <p:sp>
          <p:nvSpPr>
            <p:cNvPr id="1074" name="Freeform: Shape 1073">
              <a:extLst>
                <a:ext uri="{FF2B5EF4-FFF2-40B4-BE49-F238E27FC236}">
                  <a16:creationId xmlns:a16="http://schemas.microsoft.com/office/drawing/2014/main" xmlns="" id="{8B67D297-BDB7-4C0D-936D-E9F82AEA1498}"/>
                </a:ext>
              </a:extLst>
            </p:cNvPr>
            <p:cNvSpPr/>
            <p:nvPr/>
          </p:nvSpPr>
          <p:spPr>
            <a:xfrm>
              <a:off x="7327106" y="1087569"/>
              <a:ext cx="19050" cy="9525"/>
            </a:xfrm>
            <a:custGeom>
              <a:avLst/>
              <a:gdLst>
                <a:gd name="connsiteX0" fmla="*/ 7144 w 19050"/>
                <a:gd name="connsiteY0" fmla="*/ 7805 h 9525"/>
                <a:gd name="connsiteX1" fmla="*/ 7144 w 19050"/>
                <a:gd name="connsiteY1" fmla="*/ 7805 h 9525"/>
              </a:gdLst>
              <a:ahLst/>
              <a:cxnLst>
                <a:cxn ang="0">
                  <a:pos x="connsiteX0" y="connsiteY0"/>
                </a:cxn>
                <a:cxn ang="0">
                  <a:pos x="connsiteX1" y="connsiteY1"/>
                </a:cxn>
              </a:cxnLst>
              <a:rect l="l" t="t" r="r" b="b"/>
              <a:pathLst>
                <a:path w="19050" h="9525">
                  <a:moveTo>
                    <a:pt x="7144" y="7805"/>
                  </a:moveTo>
                  <a:cubicBezTo>
                    <a:pt x="19526" y="12568"/>
                    <a:pt x="10001" y="4948"/>
                    <a:pt x="7144" y="7805"/>
                  </a:cubicBezTo>
                  <a:close/>
                </a:path>
              </a:pathLst>
            </a:custGeom>
            <a:grpFill/>
            <a:ln w="9525" cap="flat">
              <a:noFill/>
              <a:prstDash val="solid"/>
              <a:miter/>
            </a:ln>
          </p:spPr>
          <p:txBody>
            <a:bodyPr rtlCol="0" anchor="ctr"/>
            <a:lstStyle/>
            <a:p>
              <a:endParaRPr lang="en-US">
                <a:solidFill>
                  <a:prstClr val="black"/>
                </a:solidFill>
              </a:endParaRPr>
            </a:p>
          </p:txBody>
        </p:sp>
        <p:sp>
          <p:nvSpPr>
            <p:cNvPr id="1075" name="Freeform: Shape 1074">
              <a:extLst>
                <a:ext uri="{FF2B5EF4-FFF2-40B4-BE49-F238E27FC236}">
                  <a16:creationId xmlns:a16="http://schemas.microsoft.com/office/drawing/2014/main" xmlns="" id="{DA00C2A6-ABBD-4AF7-ABC5-665C8A2EB9A8}"/>
                </a:ext>
              </a:extLst>
            </p:cNvPr>
            <p:cNvSpPr/>
            <p:nvPr/>
          </p:nvSpPr>
          <p:spPr>
            <a:xfrm>
              <a:off x="7366159" y="1075425"/>
              <a:ext cx="9525" cy="9525"/>
            </a:xfrm>
            <a:custGeom>
              <a:avLst/>
              <a:gdLst>
                <a:gd name="connsiteX0" fmla="*/ 7144 w 9525"/>
                <a:gd name="connsiteY0" fmla="*/ 7567 h 9525"/>
                <a:gd name="connsiteX1" fmla="*/ 7144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7144" y="7567"/>
                    <a:pt x="7144" y="7567"/>
                    <a:pt x="7144" y="7567"/>
                  </a:cubicBezTo>
                  <a:cubicBezTo>
                    <a:pt x="7144" y="6615"/>
                    <a:pt x="7144"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1076" name="Freeform: Shape 1075">
              <a:extLst>
                <a:ext uri="{FF2B5EF4-FFF2-40B4-BE49-F238E27FC236}">
                  <a16:creationId xmlns:a16="http://schemas.microsoft.com/office/drawing/2014/main" xmlns="" id="{6053FDB6-3A7D-4C68-ADE7-EBAA35C62D2C}"/>
                </a:ext>
              </a:extLst>
            </p:cNvPr>
            <p:cNvSpPr/>
            <p:nvPr/>
          </p:nvSpPr>
          <p:spPr>
            <a:xfrm>
              <a:off x="7474744" y="1192053"/>
              <a:ext cx="9525" cy="19050"/>
            </a:xfrm>
            <a:custGeom>
              <a:avLst/>
              <a:gdLst>
                <a:gd name="connsiteX0" fmla="*/ 7144 w 9525"/>
                <a:gd name="connsiteY0" fmla="*/ 7144 h 19050"/>
                <a:gd name="connsiteX1" fmla="*/ 7144 w 9525"/>
                <a:gd name="connsiteY1" fmla="*/ 7144 h 19050"/>
              </a:gdLst>
              <a:ahLst/>
              <a:cxnLst>
                <a:cxn ang="0">
                  <a:pos x="connsiteX0" y="connsiteY0"/>
                </a:cxn>
                <a:cxn ang="0">
                  <a:pos x="connsiteX1" y="connsiteY1"/>
                </a:cxn>
              </a:cxnLst>
              <a:rect l="l" t="t" r="r" b="b"/>
              <a:pathLst>
                <a:path w="9525" h="19050">
                  <a:moveTo>
                    <a:pt x="7144" y="7144"/>
                  </a:moveTo>
                  <a:cubicBezTo>
                    <a:pt x="7144" y="2047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77" name="Freeform: Shape 1076">
              <a:extLst>
                <a:ext uri="{FF2B5EF4-FFF2-40B4-BE49-F238E27FC236}">
                  <a16:creationId xmlns:a16="http://schemas.microsoft.com/office/drawing/2014/main" xmlns="" id="{0E6AAE0C-A7B8-4628-8B49-6D6FF14CB645}"/>
                </a:ext>
              </a:extLst>
            </p:cNvPr>
            <p:cNvSpPr/>
            <p:nvPr/>
          </p:nvSpPr>
          <p:spPr>
            <a:xfrm>
              <a:off x="7322344" y="1086250"/>
              <a:ext cx="9525" cy="9525"/>
            </a:xfrm>
            <a:custGeom>
              <a:avLst/>
              <a:gdLst>
                <a:gd name="connsiteX0" fmla="*/ 7144 w 9525"/>
                <a:gd name="connsiteY0" fmla="*/ 8172 h 9525"/>
                <a:gd name="connsiteX1" fmla="*/ 9049 w 9525"/>
                <a:gd name="connsiteY1" fmla="*/ 9125 h 9525"/>
                <a:gd name="connsiteX2" fmla="*/ 7144 w 9525"/>
                <a:gd name="connsiteY2" fmla="*/ 8172 h 9525"/>
              </a:gdLst>
              <a:ahLst/>
              <a:cxnLst>
                <a:cxn ang="0">
                  <a:pos x="connsiteX0" y="connsiteY0"/>
                </a:cxn>
                <a:cxn ang="0">
                  <a:pos x="connsiteX1" y="connsiteY1"/>
                </a:cxn>
                <a:cxn ang="0">
                  <a:pos x="connsiteX2" y="connsiteY2"/>
                </a:cxn>
              </a:cxnLst>
              <a:rect l="l" t="t" r="r" b="b"/>
              <a:pathLst>
                <a:path w="9525" h="9525">
                  <a:moveTo>
                    <a:pt x="7144" y="8172"/>
                  </a:moveTo>
                  <a:cubicBezTo>
                    <a:pt x="8096" y="8172"/>
                    <a:pt x="8096" y="8172"/>
                    <a:pt x="9049" y="9125"/>
                  </a:cubicBezTo>
                  <a:cubicBezTo>
                    <a:pt x="9049" y="5315"/>
                    <a:pt x="7144" y="8172"/>
                    <a:pt x="7144" y="8172"/>
                  </a:cubicBezTo>
                  <a:close/>
                </a:path>
              </a:pathLst>
            </a:custGeom>
            <a:grpFill/>
            <a:ln w="9525" cap="flat">
              <a:noFill/>
              <a:prstDash val="solid"/>
              <a:miter/>
            </a:ln>
          </p:spPr>
          <p:txBody>
            <a:bodyPr rtlCol="0" anchor="ctr"/>
            <a:lstStyle/>
            <a:p>
              <a:endParaRPr lang="en-US">
                <a:solidFill>
                  <a:prstClr val="black"/>
                </a:solidFill>
              </a:endParaRPr>
            </a:p>
          </p:txBody>
        </p:sp>
        <p:sp>
          <p:nvSpPr>
            <p:cNvPr id="1078" name="Freeform: Shape 1077">
              <a:extLst>
                <a:ext uri="{FF2B5EF4-FFF2-40B4-BE49-F238E27FC236}">
                  <a16:creationId xmlns:a16="http://schemas.microsoft.com/office/drawing/2014/main" xmlns="" id="{ACC5F729-715F-4C4A-8C38-49036F56B98D}"/>
                </a:ext>
              </a:extLst>
            </p:cNvPr>
            <p:cNvSpPr/>
            <p:nvPr/>
          </p:nvSpPr>
          <p:spPr>
            <a:xfrm>
              <a:off x="7382160" y="1142875"/>
              <a:ext cx="9525" cy="9525"/>
            </a:xfrm>
            <a:custGeom>
              <a:avLst/>
              <a:gdLst>
                <a:gd name="connsiteX0" fmla="*/ 7335 w 9525"/>
                <a:gd name="connsiteY0" fmla="*/ 9650 h 9525"/>
                <a:gd name="connsiteX1" fmla="*/ 10193 w 9525"/>
                <a:gd name="connsiteY1" fmla="*/ 10602 h 9525"/>
                <a:gd name="connsiteX2" fmla="*/ 7335 w 9525"/>
                <a:gd name="connsiteY2" fmla="*/ 9650 h 9525"/>
              </a:gdLst>
              <a:ahLst/>
              <a:cxnLst>
                <a:cxn ang="0">
                  <a:pos x="connsiteX0" y="connsiteY0"/>
                </a:cxn>
                <a:cxn ang="0">
                  <a:pos x="connsiteX1" y="connsiteY1"/>
                </a:cxn>
                <a:cxn ang="0">
                  <a:pos x="connsiteX2" y="connsiteY2"/>
                </a:cxn>
              </a:cxnLst>
              <a:rect l="l" t="t" r="r" b="b"/>
              <a:pathLst>
                <a:path w="9525" h="9525">
                  <a:moveTo>
                    <a:pt x="7335" y="9650"/>
                  </a:moveTo>
                  <a:cubicBezTo>
                    <a:pt x="8288" y="11555"/>
                    <a:pt x="9240" y="9650"/>
                    <a:pt x="10193" y="10602"/>
                  </a:cubicBezTo>
                  <a:cubicBezTo>
                    <a:pt x="9240" y="9650"/>
                    <a:pt x="6383" y="3935"/>
                    <a:pt x="7335" y="9650"/>
                  </a:cubicBezTo>
                  <a:close/>
                </a:path>
              </a:pathLst>
            </a:custGeom>
            <a:grpFill/>
            <a:ln w="9525" cap="flat">
              <a:noFill/>
              <a:prstDash val="solid"/>
              <a:miter/>
            </a:ln>
          </p:spPr>
          <p:txBody>
            <a:bodyPr rtlCol="0" anchor="ctr"/>
            <a:lstStyle/>
            <a:p>
              <a:endParaRPr lang="en-US">
                <a:solidFill>
                  <a:prstClr val="black"/>
                </a:solidFill>
              </a:endParaRPr>
            </a:p>
          </p:txBody>
        </p:sp>
        <p:sp>
          <p:nvSpPr>
            <p:cNvPr id="1079" name="Freeform: Shape 1078">
              <a:extLst>
                <a:ext uri="{FF2B5EF4-FFF2-40B4-BE49-F238E27FC236}">
                  <a16:creationId xmlns:a16="http://schemas.microsoft.com/office/drawing/2014/main" xmlns="" id="{946B6451-7857-4516-94D7-58C651EECB49}"/>
                </a:ext>
              </a:extLst>
            </p:cNvPr>
            <p:cNvSpPr/>
            <p:nvPr/>
          </p:nvSpPr>
          <p:spPr>
            <a:xfrm>
              <a:off x="7318534" y="1102769"/>
              <a:ext cx="9525" cy="19050"/>
            </a:xfrm>
            <a:custGeom>
              <a:avLst/>
              <a:gdLst>
                <a:gd name="connsiteX0" fmla="*/ 7144 w 9525"/>
                <a:gd name="connsiteY0" fmla="*/ 7846 h 19050"/>
                <a:gd name="connsiteX1" fmla="*/ 9049 w 9525"/>
                <a:gd name="connsiteY1" fmla="*/ 13561 h 19050"/>
                <a:gd name="connsiteX2" fmla="*/ 7144 w 9525"/>
                <a:gd name="connsiteY2" fmla="*/ 7846 h 19050"/>
              </a:gdLst>
              <a:ahLst/>
              <a:cxnLst>
                <a:cxn ang="0">
                  <a:pos x="connsiteX0" y="connsiteY0"/>
                </a:cxn>
                <a:cxn ang="0">
                  <a:pos x="connsiteX1" y="connsiteY1"/>
                </a:cxn>
                <a:cxn ang="0">
                  <a:pos x="connsiteX2" y="connsiteY2"/>
                </a:cxn>
              </a:cxnLst>
              <a:rect l="l" t="t" r="r" b="b"/>
              <a:pathLst>
                <a:path w="9525" h="19050">
                  <a:moveTo>
                    <a:pt x="7144" y="7846"/>
                  </a:moveTo>
                  <a:cubicBezTo>
                    <a:pt x="8096" y="7846"/>
                    <a:pt x="9049" y="10703"/>
                    <a:pt x="9049" y="13561"/>
                  </a:cubicBezTo>
                  <a:cubicBezTo>
                    <a:pt x="10001" y="11656"/>
                    <a:pt x="9049" y="4988"/>
                    <a:pt x="7144" y="7846"/>
                  </a:cubicBezTo>
                  <a:close/>
                </a:path>
              </a:pathLst>
            </a:custGeom>
            <a:grpFill/>
            <a:ln w="9525" cap="flat">
              <a:noFill/>
              <a:prstDash val="solid"/>
              <a:miter/>
            </a:ln>
          </p:spPr>
          <p:txBody>
            <a:bodyPr rtlCol="0" anchor="ctr"/>
            <a:lstStyle/>
            <a:p>
              <a:endParaRPr lang="en-US">
                <a:solidFill>
                  <a:prstClr val="black"/>
                </a:solidFill>
              </a:endParaRPr>
            </a:p>
          </p:txBody>
        </p:sp>
        <p:sp>
          <p:nvSpPr>
            <p:cNvPr id="1080" name="Freeform: Shape 1079">
              <a:extLst>
                <a:ext uri="{FF2B5EF4-FFF2-40B4-BE49-F238E27FC236}">
                  <a16:creationId xmlns:a16="http://schemas.microsoft.com/office/drawing/2014/main" xmlns="" id="{74817079-9855-4E54-9C30-678295F3DBF7}"/>
                </a:ext>
              </a:extLst>
            </p:cNvPr>
            <p:cNvSpPr/>
            <p:nvPr/>
          </p:nvSpPr>
          <p:spPr>
            <a:xfrm>
              <a:off x="7376636" y="1144957"/>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7144" y="7567"/>
                    <a:pt x="12859"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1081" name="Freeform: Shape 1080">
              <a:extLst>
                <a:ext uri="{FF2B5EF4-FFF2-40B4-BE49-F238E27FC236}">
                  <a16:creationId xmlns:a16="http://schemas.microsoft.com/office/drawing/2014/main" xmlns="" id="{229B1C77-A976-49C4-BCAC-4F27EB31E0BF}"/>
                </a:ext>
              </a:extLst>
            </p:cNvPr>
            <p:cNvSpPr/>
            <p:nvPr/>
          </p:nvSpPr>
          <p:spPr>
            <a:xfrm>
              <a:off x="7395556" y="1185373"/>
              <a:ext cx="9525" cy="19050"/>
            </a:xfrm>
            <a:custGeom>
              <a:avLst/>
              <a:gdLst>
                <a:gd name="connsiteX0" fmla="*/ 8227 w 9525"/>
                <a:gd name="connsiteY0" fmla="*/ 18586 h 19050"/>
                <a:gd name="connsiteX1" fmla="*/ 8227 w 9525"/>
                <a:gd name="connsiteY1" fmla="*/ 18586 h 19050"/>
              </a:gdLst>
              <a:ahLst/>
              <a:cxnLst>
                <a:cxn ang="0">
                  <a:pos x="connsiteX0" y="connsiteY0"/>
                </a:cxn>
                <a:cxn ang="0">
                  <a:pos x="connsiteX1" y="connsiteY1"/>
                </a:cxn>
              </a:cxnLst>
              <a:rect l="l" t="t" r="r" b="b"/>
              <a:pathLst>
                <a:path w="9525" h="19050">
                  <a:moveTo>
                    <a:pt x="8227" y="18586"/>
                  </a:moveTo>
                  <a:cubicBezTo>
                    <a:pt x="9179" y="16681"/>
                    <a:pt x="5369" y="-6179"/>
                    <a:pt x="8227" y="18586"/>
                  </a:cubicBezTo>
                  <a:close/>
                </a:path>
              </a:pathLst>
            </a:custGeom>
            <a:grpFill/>
            <a:ln w="9525" cap="flat">
              <a:noFill/>
              <a:prstDash val="solid"/>
              <a:miter/>
            </a:ln>
          </p:spPr>
          <p:txBody>
            <a:bodyPr rtlCol="0" anchor="ctr"/>
            <a:lstStyle/>
            <a:p>
              <a:endParaRPr lang="en-US">
                <a:solidFill>
                  <a:prstClr val="black"/>
                </a:solidFill>
              </a:endParaRPr>
            </a:p>
          </p:txBody>
        </p:sp>
        <p:sp>
          <p:nvSpPr>
            <p:cNvPr id="1082" name="Freeform: Shape 1081">
              <a:extLst>
                <a:ext uri="{FF2B5EF4-FFF2-40B4-BE49-F238E27FC236}">
                  <a16:creationId xmlns:a16="http://schemas.microsoft.com/office/drawing/2014/main" xmlns="" id="{6E54710E-8746-411F-866D-C919C07BA389}"/>
                </a:ext>
              </a:extLst>
            </p:cNvPr>
            <p:cNvSpPr/>
            <p:nvPr/>
          </p:nvSpPr>
          <p:spPr>
            <a:xfrm>
              <a:off x="7390924" y="1189196"/>
              <a:ext cx="9525" cy="9525"/>
            </a:xfrm>
            <a:custGeom>
              <a:avLst/>
              <a:gdLst>
                <a:gd name="connsiteX0" fmla="*/ 8096 w 9525"/>
                <a:gd name="connsiteY0" fmla="*/ 7144 h 9525"/>
                <a:gd name="connsiteX1" fmla="*/ 7144 w 9525"/>
                <a:gd name="connsiteY1" fmla="*/ 7144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7144"/>
                    <a:pt x="7144" y="7144"/>
                    <a:pt x="7144" y="7144"/>
                  </a:cubicBezTo>
                  <a:cubicBezTo>
                    <a:pt x="7144" y="7144"/>
                    <a:pt x="8096"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83" name="Freeform: Shape 1082">
              <a:extLst>
                <a:ext uri="{FF2B5EF4-FFF2-40B4-BE49-F238E27FC236}">
                  <a16:creationId xmlns:a16="http://schemas.microsoft.com/office/drawing/2014/main" xmlns="" id="{F6061D64-EE2D-4DCA-AD0C-A6589D3749A3}"/>
                </a:ext>
              </a:extLst>
            </p:cNvPr>
            <p:cNvSpPr/>
            <p:nvPr/>
          </p:nvSpPr>
          <p:spPr>
            <a:xfrm>
              <a:off x="7352824" y="1167288"/>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7144" y="8096"/>
                    <a:pt x="7144" y="8096"/>
                    <a:pt x="8096" y="7144"/>
                  </a:cubicBezTo>
                  <a:cubicBezTo>
                    <a:pt x="8096" y="7144"/>
                    <a:pt x="8096"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1084" name="Freeform: Shape 1083">
              <a:extLst>
                <a:ext uri="{FF2B5EF4-FFF2-40B4-BE49-F238E27FC236}">
                  <a16:creationId xmlns:a16="http://schemas.microsoft.com/office/drawing/2014/main" xmlns="" id="{49575BD5-BA13-4755-BA4E-049AA5A9C6B0}"/>
                </a:ext>
              </a:extLst>
            </p:cNvPr>
            <p:cNvSpPr/>
            <p:nvPr/>
          </p:nvSpPr>
          <p:spPr>
            <a:xfrm>
              <a:off x="7377632" y="1191172"/>
              <a:ext cx="9525" cy="19050"/>
            </a:xfrm>
            <a:custGeom>
              <a:avLst/>
              <a:gdLst>
                <a:gd name="connsiteX0" fmla="*/ 9959 w 9525"/>
                <a:gd name="connsiteY0" fmla="*/ 11835 h 19050"/>
                <a:gd name="connsiteX1" fmla="*/ 9959 w 9525"/>
                <a:gd name="connsiteY1" fmla="*/ 11835 h 19050"/>
              </a:gdLst>
              <a:ahLst/>
              <a:cxnLst>
                <a:cxn ang="0">
                  <a:pos x="connsiteX0" y="connsiteY0"/>
                </a:cxn>
                <a:cxn ang="0">
                  <a:pos x="connsiteX1" y="connsiteY1"/>
                </a:cxn>
              </a:cxnLst>
              <a:rect l="l" t="t" r="r" b="b"/>
              <a:pathLst>
                <a:path w="9525" h="19050">
                  <a:moveTo>
                    <a:pt x="9959" y="11835"/>
                  </a:moveTo>
                  <a:cubicBezTo>
                    <a:pt x="1386" y="-2452"/>
                    <a:pt x="15674" y="21360"/>
                    <a:pt x="9959" y="11835"/>
                  </a:cubicBezTo>
                  <a:close/>
                </a:path>
              </a:pathLst>
            </a:custGeom>
            <a:grpFill/>
            <a:ln w="9525" cap="flat">
              <a:noFill/>
              <a:prstDash val="solid"/>
              <a:miter/>
            </a:ln>
          </p:spPr>
          <p:txBody>
            <a:bodyPr rtlCol="0" anchor="ctr"/>
            <a:lstStyle/>
            <a:p>
              <a:endParaRPr lang="en-US">
                <a:solidFill>
                  <a:prstClr val="black"/>
                </a:solidFill>
              </a:endParaRPr>
            </a:p>
          </p:txBody>
        </p:sp>
        <p:sp>
          <p:nvSpPr>
            <p:cNvPr id="1085" name="Freeform: Shape 1084">
              <a:extLst>
                <a:ext uri="{FF2B5EF4-FFF2-40B4-BE49-F238E27FC236}">
                  <a16:creationId xmlns:a16="http://schemas.microsoft.com/office/drawing/2014/main" xmlns="" id="{A180B211-9E18-4C93-9320-8A4A0D35FE1A}"/>
                </a:ext>
              </a:extLst>
            </p:cNvPr>
            <p:cNvSpPr/>
            <p:nvPr/>
          </p:nvSpPr>
          <p:spPr>
            <a:xfrm>
              <a:off x="7289006" y="1091674"/>
              <a:ext cx="9525" cy="9525"/>
            </a:xfrm>
            <a:custGeom>
              <a:avLst/>
              <a:gdLst>
                <a:gd name="connsiteX0" fmla="*/ 7144 w 9525"/>
                <a:gd name="connsiteY0" fmla="*/ 10368 h 9525"/>
                <a:gd name="connsiteX1" fmla="*/ 7144 w 9525"/>
                <a:gd name="connsiteY1" fmla="*/ 10368 h 9525"/>
              </a:gdLst>
              <a:ahLst/>
              <a:cxnLst>
                <a:cxn ang="0">
                  <a:pos x="connsiteX0" y="connsiteY0"/>
                </a:cxn>
                <a:cxn ang="0">
                  <a:pos x="connsiteX1" y="connsiteY1"/>
                </a:cxn>
              </a:cxnLst>
              <a:rect l="l" t="t" r="r" b="b"/>
              <a:pathLst>
                <a:path w="9525" h="9525">
                  <a:moveTo>
                    <a:pt x="7144" y="10368"/>
                  </a:moveTo>
                  <a:cubicBezTo>
                    <a:pt x="7144" y="6558"/>
                    <a:pt x="8096" y="5606"/>
                    <a:pt x="7144" y="10368"/>
                  </a:cubicBezTo>
                  <a:close/>
                </a:path>
              </a:pathLst>
            </a:custGeom>
            <a:grpFill/>
            <a:ln w="9525" cap="flat">
              <a:noFill/>
              <a:prstDash val="solid"/>
              <a:miter/>
            </a:ln>
          </p:spPr>
          <p:txBody>
            <a:bodyPr rtlCol="0" anchor="ctr"/>
            <a:lstStyle/>
            <a:p>
              <a:endParaRPr lang="en-US">
                <a:solidFill>
                  <a:prstClr val="black"/>
                </a:solidFill>
              </a:endParaRPr>
            </a:p>
          </p:txBody>
        </p:sp>
        <p:sp>
          <p:nvSpPr>
            <p:cNvPr id="1086" name="Freeform: Shape 1085">
              <a:extLst>
                <a:ext uri="{FF2B5EF4-FFF2-40B4-BE49-F238E27FC236}">
                  <a16:creationId xmlns:a16="http://schemas.microsoft.com/office/drawing/2014/main" xmlns="" id="{36BD6790-8E67-43B1-BDD3-09BFF7DAF86C}"/>
                </a:ext>
              </a:extLst>
            </p:cNvPr>
            <p:cNvSpPr/>
            <p:nvPr/>
          </p:nvSpPr>
          <p:spPr>
            <a:xfrm>
              <a:off x="7288054" y="109108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8096"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87" name="Freeform: Shape 1086">
              <a:extLst>
                <a:ext uri="{FF2B5EF4-FFF2-40B4-BE49-F238E27FC236}">
                  <a16:creationId xmlns:a16="http://schemas.microsoft.com/office/drawing/2014/main" xmlns="" id="{F35EAB15-3851-4F15-AFD5-242885B99D4D}"/>
                </a:ext>
              </a:extLst>
            </p:cNvPr>
            <p:cNvSpPr/>
            <p:nvPr/>
          </p:nvSpPr>
          <p:spPr>
            <a:xfrm>
              <a:off x="7359299" y="1161956"/>
              <a:ext cx="9525" cy="9525"/>
            </a:xfrm>
            <a:custGeom>
              <a:avLst/>
              <a:gdLst>
                <a:gd name="connsiteX0" fmla="*/ 7335 w 9525"/>
                <a:gd name="connsiteY0" fmla="*/ 9618 h 9525"/>
                <a:gd name="connsiteX1" fmla="*/ 10193 w 9525"/>
                <a:gd name="connsiteY1" fmla="*/ 7713 h 9525"/>
                <a:gd name="connsiteX2" fmla="*/ 7335 w 9525"/>
                <a:gd name="connsiteY2" fmla="*/ 9618 h 9525"/>
              </a:gdLst>
              <a:ahLst/>
              <a:cxnLst>
                <a:cxn ang="0">
                  <a:pos x="connsiteX0" y="connsiteY0"/>
                </a:cxn>
                <a:cxn ang="0">
                  <a:pos x="connsiteX1" y="connsiteY1"/>
                </a:cxn>
                <a:cxn ang="0">
                  <a:pos x="connsiteX2" y="connsiteY2"/>
                </a:cxn>
              </a:cxnLst>
              <a:rect l="l" t="t" r="r" b="b"/>
              <a:pathLst>
                <a:path w="9525" h="9525">
                  <a:moveTo>
                    <a:pt x="7335" y="9618"/>
                  </a:moveTo>
                  <a:cubicBezTo>
                    <a:pt x="8288" y="9618"/>
                    <a:pt x="9241" y="9618"/>
                    <a:pt x="10193" y="7713"/>
                  </a:cubicBezTo>
                  <a:cubicBezTo>
                    <a:pt x="9241" y="6761"/>
                    <a:pt x="6383" y="6761"/>
                    <a:pt x="7335" y="9618"/>
                  </a:cubicBezTo>
                  <a:close/>
                </a:path>
              </a:pathLst>
            </a:custGeom>
            <a:grpFill/>
            <a:ln w="9525" cap="flat">
              <a:noFill/>
              <a:prstDash val="solid"/>
              <a:miter/>
            </a:ln>
          </p:spPr>
          <p:txBody>
            <a:bodyPr rtlCol="0" anchor="ctr"/>
            <a:lstStyle/>
            <a:p>
              <a:endParaRPr lang="en-US">
                <a:solidFill>
                  <a:prstClr val="black"/>
                </a:solidFill>
              </a:endParaRPr>
            </a:p>
          </p:txBody>
        </p:sp>
        <p:sp>
          <p:nvSpPr>
            <p:cNvPr id="1088" name="Freeform: Shape 1087">
              <a:extLst>
                <a:ext uri="{FF2B5EF4-FFF2-40B4-BE49-F238E27FC236}">
                  <a16:creationId xmlns:a16="http://schemas.microsoft.com/office/drawing/2014/main" xmlns="" id="{91B42553-E79F-41E4-A782-36135CD04BEE}"/>
                </a:ext>
              </a:extLst>
            </p:cNvPr>
            <p:cNvSpPr/>
            <p:nvPr/>
          </p:nvSpPr>
          <p:spPr>
            <a:xfrm>
              <a:off x="7282339" y="1103682"/>
              <a:ext cx="9525" cy="9525"/>
            </a:xfrm>
            <a:custGeom>
              <a:avLst/>
              <a:gdLst>
                <a:gd name="connsiteX0" fmla="*/ 7144 w 9525"/>
                <a:gd name="connsiteY0" fmla="*/ 8837 h 9525"/>
                <a:gd name="connsiteX1" fmla="*/ 7144 w 9525"/>
                <a:gd name="connsiteY1" fmla="*/ 8837 h 9525"/>
              </a:gdLst>
              <a:ahLst/>
              <a:cxnLst>
                <a:cxn ang="0">
                  <a:pos x="connsiteX0" y="connsiteY0"/>
                </a:cxn>
                <a:cxn ang="0">
                  <a:pos x="connsiteX1" y="connsiteY1"/>
                </a:cxn>
              </a:cxnLst>
              <a:rect l="l" t="t" r="r" b="b"/>
              <a:pathLst>
                <a:path w="9525" h="9525">
                  <a:moveTo>
                    <a:pt x="7144" y="8837"/>
                  </a:moveTo>
                  <a:cubicBezTo>
                    <a:pt x="10954" y="5027"/>
                    <a:pt x="7144" y="8837"/>
                    <a:pt x="7144" y="8837"/>
                  </a:cubicBezTo>
                  <a:close/>
                </a:path>
              </a:pathLst>
            </a:custGeom>
            <a:grpFill/>
            <a:ln w="9525" cap="flat">
              <a:noFill/>
              <a:prstDash val="solid"/>
              <a:miter/>
            </a:ln>
          </p:spPr>
          <p:txBody>
            <a:bodyPr rtlCol="0" anchor="ctr"/>
            <a:lstStyle/>
            <a:p>
              <a:endParaRPr lang="en-US">
                <a:solidFill>
                  <a:prstClr val="black"/>
                </a:solidFill>
              </a:endParaRPr>
            </a:p>
          </p:txBody>
        </p:sp>
        <p:sp>
          <p:nvSpPr>
            <p:cNvPr id="1089" name="Freeform: Shape 1088">
              <a:extLst>
                <a:ext uri="{FF2B5EF4-FFF2-40B4-BE49-F238E27FC236}">
                  <a16:creationId xmlns:a16="http://schemas.microsoft.com/office/drawing/2014/main" xmlns="" id="{37853025-C187-4505-A6B8-7461ADF92EDC}"/>
                </a:ext>
              </a:extLst>
            </p:cNvPr>
            <p:cNvSpPr/>
            <p:nvPr/>
          </p:nvSpPr>
          <p:spPr>
            <a:xfrm>
              <a:off x="7268743" y="1094803"/>
              <a:ext cx="9525" cy="9525"/>
            </a:xfrm>
            <a:custGeom>
              <a:avLst/>
              <a:gdLst>
                <a:gd name="connsiteX0" fmla="*/ 9310 w 9525"/>
                <a:gd name="connsiteY0" fmla="*/ 7239 h 9525"/>
                <a:gd name="connsiteX1" fmla="*/ 9310 w 9525"/>
                <a:gd name="connsiteY1" fmla="*/ 7239 h 9525"/>
              </a:gdLst>
              <a:ahLst/>
              <a:cxnLst>
                <a:cxn ang="0">
                  <a:pos x="connsiteX0" y="connsiteY0"/>
                </a:cxn>
                <a:cxn ang="0">
                  <a:pos x="connsiteX1" y="connsiteY1"/>
                </a:cxn>
              </a:cxnLst>
              <a:rect l="l" t="t" r="r" b="b"/>
              <a:pathLst>
                <a:path w="9525" h="9525">
                  <a:moveTo>
                    <a:pt x="9310" y="7239"/>
                  </a:moveTo>
                  <a:cubicBezTo>
                    <a:pt x="11215" y="6286"/>
                    <a:pt x="3595" y="12954"/>
                    <a:pt x="9310" y="7239"/>
                  </a:cubicBezTo>
                  <a:close/>
                </a:path>
              </a:pathLst>
            </a:custGeom>
            <a:grpFill/>
            <a:ln w="9525" cap="flat">
              <a:noFill/>
              <a:prstDash val="solid"/>
              <a:miter/>
            </a:ln>
          </p:spPr>
          <p:txBody>
            <a:bodyPr rtlCol="0" anchor="ctr"/>
            <a:lstStyle/>
            <a:p>
              <a:endParaRPr lang="en-US">
                <a:solidFill>
                  <a:prstClr val="black"/>
                </a:solidFill>
              </a:endParaRPr>
            </a:p>
          </p:txBody>
        </p:sp>
        <p:sp>
          <p:nvSpPr>
            <p:cNvPr id="1090" name="Freeform: Shape 1089">
              <a:extLst>
                <a:ext uri="{FF2B5EF4-FFF2-40B4-BE49-F238E27FC236}">
                  <a16:creationId xmlns:a16="http://schemas.microsoft.com/office/drawing/2014/main" xmlns="" id="{492B3AC0-2AF7-4C2C-A054-D8906D5458EA}"/>
                </a:ext>
              </a:extLst>
            </p:cNvPr>
            <p:cNvSpPr/>
            <p:nvPr/>
          </p:nvSpPr>
          <p:spPr>
            <a:xfrm>
              <a:off x="7331869" y="1205282"/>
              <a:ext cx="9525" cy="19050"/>
            </a:xfrm>
            <a:custGeom>
              <a:avLst/>
              <a:gdLst>
                <a:gd name="connsiteX0" fmla="*/ 7144 w 9525"/>
                <a:gd name="connsiteY0" fmla="*/ 13917 h 19050"/>
                <a:gd name="connsiteX1" fmla="*/ 7144 w 9525"/>
                <a:gd name="connsiteY1" fmla="*/ 13917 h 19050"/>
              </a:gdLst>
              <a:ahLst/>
              <a:cxnLst>
                <a:cxn ang="0">
                  <a:pos x="connsiteX0" y="connsiteY0"/>
                </a:cxn>
                <a:cxn ang="0">
                  <a:pos x="connsiteX1" y="connsiteY1"/>
                </a:cxn>
              </a:cxnLst>
              <a:rect l="l" t="t" r="r" b="b"/>
              <a:pathLst>
                <a:path w="9525" h="19050">
                  <a:moveTo>
                    <a:pt x="7144" y="13917"/>
                  </a:moveTo>
                  <a:cubicBezTo>
                    <a:pt x="7144" y="13917"/>
                    <a:pt x="9049" y="-1323"/>
                    <a:pt x="7144" y="13917"/>
                  </a:cubicBezTo>
                  <a:close/>
                </a:path>
              </a:pathLst>
            </a:custGeom>
            <a:grpFill/>
            <a:ln w="9525" cap="flat">
              <a:noFill/>
              <a:prstDash val="solid"/>
              <a:miter/>
            </a:ln>
          </p:spPr>
          <p:txBody>
            <a:bodyPr rtlCol="0" anchor="ctr"/>
            <a:lstStyle/>
            <a:p>
              <a:endParaRPr lang="en-US">
                <a:solidFill>
                  <a:prstClr val="black"/>
                </a:solidFill>
              </a:endParaRPr>
            </a:p>
          </p:txBody>
        </p:sp>
        <p:sp>
          <p:nvSpPr>
            <p:cNvPr id="1091" name="Freeform: Shape 1090">
              <a:extLst>
                <a:ext uri="{FF2B5EF4-FFF2-40B4-BE49-F238E27FC236}">
                  <a16:creationId xmlns:a16="http://schemas.microsoft.com/office/drawing/2014/main" xmlns="" id="{5BB04C83-1149-4F07-BCD2-C6113A5324E1}"/>
                </a:ext>
              </a:extLst>
            </p:cNvPr>
            <p:cNvSpPr/>
            <p:nvPr/>
          </p:nvSpPr>
          <p:spPr>
            <a:xfrm>
              <a:off x="7157561" y="1094898"/>
              <a:ext cx="66675" cy="28575"/>
            </a:xfrm>
            <a:custGeom>
              <a:avLst/>
              <a:gdLst>
                <a:gd name="connsiteX0" fmla="*/ 47149 w 66675"/>
                <a:gd name="connsiteY0" fmla="*/ 18574 h 28575"/>
                <a:gd name="connsiteX1" fmla="*/ 55721 w 66675"/>
                <a:gd name="connsiteY1" fmla="*/ 27146 h 28575"/>
                <a:gd name="connsiteX2" fmla="*/ 60484 w 66675"/>
                <a:gd name="connsiteY2" fmla="*/ 10001 h 28575"/>
                <a:gd name="connsiteX3" fmla="*/ 60484 w 66675"/>
                <a:gd name="connsiteY3" fmla="*/ 7144 h 28575"/>
                <a:gd name="connsiteX4" fmla="*/ 7144 w 66675"/>
                <a:gd name="connsiteY4" fmla="*/ 7144 h 28575"/>
                <a:gd name="connsiteX5" fmla="*/ 8096 w 66675"/>
                <a:gd name="connsiteY5" fmla="*/ 28099 h 28575"/>
                <a:gd name="connsiteX6" fmla="*/ 47149 w 66675"/>
                <a:gd name="connsiteY6" fmla="*/ 18574 h 28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6675" h="28575">
                  <a:moveTo>
                    <a:pt x="47149" y="18574"/>
                  </a:moveTo>
                  <a:cubicBezTo>
                    <a:pt x="47149" y="19526"/>
                    <a:pt x="50959" y="26194"/>
                    <a:pt x="55721" y="27146"/>
                  </a:cubicBezTo>
                  <a:cubicBezTo>
                    <a:pt x="51911" y="24289"/>
                    <a:pt x="58579" y="14764"/>
                    <a:pt x="60484" y="10001"/>
                  </a:cubicBezTo>
                  <a:cubicBezTo>
                    <a:pt x="59531" y="10001"/>
                    <a:pt x="59531" y="9049"/>
                    <a:pt x="60484" y="7144"/>
                  </a:cubicBezTo>
                  <a:cubicBezTo>
                    <a:pt x="53816" y="12859"/>
                    <a:pt x="25241" y="8096"/>
                    <a:pt x="7144" y="7144"/>
                  </a:cubicBezTo>
                  <a:cubicBezTo>
                    <a:pt x="15716" y="12859"/>
                    <a:pt x="9049" y="21431"/>
                    <a:pt x="8096" y="28099"/>
                  </a:cubicBezTo>
                  <a:cubicBezTo>
                    <a:pt x="13811" y="32861"/>
                    <a:pt x="48101" y="30004"/>
                    <a:pt x="47149" y="18574"/>
                  </a:cubicBezTo>
                  <a:close/>
                </a:path>
              </a:pathLst>
            </a:custGeom>
            <a:grpFill/>
            <a:ln w="9525" cap="flat">
              <a:noFill/>
              <a:prstDash val="solid"/>
              <a:miter/>
            </a:ln>
          </p:spPr>
          <p:txBody>
            <a:bodyPr rtlCol="0" anchor="ctr"/>
            <a:lstStyle/>
            <a:p>
              <a:endParaRPr lang="en-US">
                <a:solidFill>
                  <a:prstClr val="black"/>
                </a:solidFill>
              </a:endParaRPr>
            </a:p>
          </p:txBody>
        </p:sp>
        <p:sp>
          <p:nvSpPr>
            <p:cNvPr id="1092" name="Freeform: Shape 1091">
              <a:extLst>
                <a:ext uri="{FF2B5EF4-FFF2-40B4-BE49-F238E27FC236}">
                  <a16:creationId xmlns:a16="http://schemas.microsoft.com/office/drawing/2014/main" xmlns="" id="{5ABD18A1-421D-4081-ABE9-3C5603E7B0C6}"/>
                </a:ext>
              </a:extLst>
            </p:cNvPr>
            <p:cNvSpPr/>
            <p:nvPr/>
          </p:nvSpPr>
          <p:spPr>
            <a:xfrm>
              <a:off x="7207091" y="1113948"/>
              <a:ext cx="9525" cy="9525"/>
            </a:xfrm>
            <a:custGeom>
              <a:avLst/>
              <a:gdLst>
                <a:gd name="connsiteX0" fmla="*/ 7144 w 9525"/>
                <a:gd name="connsiteY0" fmla="*/ 7144 h 9525"/>
                <a:gd name="connsiteX1" fmla="*/ 8096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7144"/>
                  </a:cubicBezTo>
                  <a:cubicBezTo>
                    <a:pt x="8096"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93" name="Freeform: Shape 1092">
              <a:extLst>
                <a:ext uri="{FF2B5EF4-FFF2-40B4-BE49-F238E27FC236}">
                  <a16:creationId xmlns:a16="http://schemas.microsoft.com/office/drawing/2014/main" xmlns="" id="{C7021CDC-00B4-4109-83D4-A5464B351979}"/>
                </a:ext>
              </a:extLst>
            </p:cNvPr>
            <p:cNvSpPr/>
            <p:nvPr/>
          </p:nvSpPr>
          <p:spPr>
            <a:xfrm>
              <a:off x="7156609" y="1093946"/>
              <a:ext cx="9525" cy="9525"/>
            </a:xfrm>
            <a:custGeom>
              <a:avLst/>
              <a:gdLst>
                <a:gd name="connsiteX0" fmla="*/ 7144 w 9525"/>
                <a:gd name="connsiteY0" fmla="*/ 7144 h 9525"/>
                <a:gd name="connsiteX1" fmla="*/ 9049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9049" y="7144"/>
                  </a:ln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94" name="Freeform: Shape 1093">
              <a:extLst>
                <a:ext uri="{FF2B5EF4-FFF2-40B4-BE49-F238E27FC236}">
                  <a16:creationId xmlns:a16="http://schemas.microsoft.com/office/drawing/2014/main" xmlns="" id="{7C0D4620-A129-4D4F-B407-78C115693E7A}"/>
                </a:ext>
              </a:extLst>
            </p:cNvPr>
            <p:cNvSpPr/>
            <p:nvPr/>
          </p:nvSpPr>
          <p:spPr>
            <a:xfrm>
              <a:off x="7215224" y="1097409"/>
              <a:ext cx="9525" cy="19050"/>
            </a:xfrm>
            <a:custGeom>
              <a:avLst/>
              <a:gdLst>
                <a:gd name="connsiteX0" fmla="*/ 9488 w 9525"/>
                <a:gd name="connsiteY0" fmla="*/ 12253 h 19050"/>
                <a:gd name="connsiteX1" fmla="*/ 9488 w 9525"/>
                <a:gd name="connsiteY1" fmla="*/ 12253 h 19050"/>
              </a:gdLst>
              <a:ahLst/>
              <a:cxnLst>
                <a:cxn ang="0">
                  <a:pos x="connsiteX0" y="connsiteY0"/>
                </a:cxn>
                <a:cxn ang="0">
                  <a:pos x="connsiteX1" y="connsiteY1"/>
                </a:cxn>
              </a:cxnLst>
              <a:rect l="l" t="t" r="r" b="b"/>
              <a:pathLst>
                <a:path w="9525" h="19050">
                  <a:moveTo>
                    <a:pt x="9488" y="12253"/>
                  </a:moveTo>
                  <a:cubicBezTo>
                    <a:pt x="4726" y="1776"/>
                    <a:pt x="8536" y="10348"/>
                    <a:pt x="9488" y="12253"/>
                  </a:cubicBezTo>
                  <a:close/>
                </a:path>
              </a:pathLst>
            </a:custGeom>
            <a:grpFill/>
            <a:ln w="9525" cap="flat">
              <a:noFill/>
              <a:prstDash val="solid"/>
              <a:miter/>
            </a:ln>
          </p:spPr>
          <p:txBody>
            <a:bodyPr rtlCol="0" anchor="ctr"/>
            <a:lstStyle/>
            <a:p>
              <a:endParaRPr lang="en-US">
                <a:solidFill>
                  <a:prstClr val="black"/>
                </a:solidFill>
              </a:endParaRPr>
            </a:p>
          </p:txBody>
        </p:sp>
        <p:sp>
          <p:nvSpPr>
            <p:cNvPr id="1095" name="Freeform: Shape 1094">
              <a:extLst>
                <a:ext uri="{FF2B5EF4-FFF2-40B4-BE49-F238E27FC236}">
                  <a16:creationId xmlns:a16="http://schemas.microsoft.com/office/drawing/2014/main" xmlns="" id="{EE193E1E-E8C0-4EFB-B0A8-E1282A00C1EC}"/>
                </a:ext>
              </a:extLst>
            </p:cNvPr>
            <p:cNvSpPr/>
            <p:nvPr/>
          </p:nvSpPr>
          <p:spPr>
            <a:xfrm>
              <a:off x="7212606" y="1092993"/>
              <a:ext cx="9525" cy="9525"/>
            </a:xfrm>
            <a:custGeom>
              <a:avLst/>
              <a:gdLst>
                <a:gd name="connsiteX0" fmla="*/ 7344 w 9525"/>
                <a:gd name="connsiteY0" fmla="*/ 7144 h 9525"/>
                <a:gd name="connsiteX1" fmla="*/ 7344 w 9525"/>
                <a:gd name="connsiteY1" fmla="*/ 7144 h 9525"/>
              </a:gdLst>
              <a:ahLst/>
              <a:cxnLst>
                <a:cxn ang="0">
                  <a:pos x="connsiteX0" y="connsiteY0"/>
                </a:cxn>
                <a:cxn ang="0">
                  <a:pos x="connsiteX1" y="connsiteY1"/>
                </a:cxn>
              </a:cxnLst>
              <a:rect l="l" t="t" r="r" b="b"/>
              <a:pathLst>
                <a:path w="9525" h="9525">
                  <a:moveTo>
                    <a:pt x="7344" y="7144"/>
                  </a:moveTo>
                  <a:cubicBezTo>
                    <a:pt x="6392" y="15716"/>
                    <a:pt x="9249" y="9049"/>
                    <a:pt x="73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96" name="Freeform: Shape 1095">
              <a:extLst>
                <a:ext uri="{FF2B5EF4-FFF2-40B4-BE49-F238E27FC236}">
                  <a16:creationId xmlns:a16="http://schemas.microsoft.com/office/drawing/2014/main" xmlns="" id="{CA6C0FD8-DA7A-42AA-AAB6-F780376DCFA1}"/>
                </a:ext>
              </a:extLst>
            </p:cNvPr>
            <p:cNvSpPr/>
            <p:nvPr/>
          </p:nvSpPr>
          <p:spPr>
            <a:xfrm>
              <a:off x="7208136" y="1202531"/>
              <a:ext cx="9525" cy="9525"/>
            </a:xfrm>
            <a:custGeom>
              <a:avLst/>
              <a:gdLst>
                <a:gd name="connsiteX0" fmla="*/ 9909 w 9525"/>
                <a:gd name="connsiteY0" fmla="*/ 7144 h 9525"/>
                <a:gd name="connsiteX1" fmla="*/ 9909 w 9525"/>
                <a:gd name="connsiteY1" fmla="*/ 7144 h 9525"/>
              </a:gdLst>
              <a:ahLst/>
              <a:cxnLst>
                <a:cxn ang="0">
                  <a:pos x="connsiteX0" y="connsiteY0"/>
                </a:cxn>
                <a:cxn ang="0">
                  <a:pos x="connsiteX1" y="connsiteY1"/>
                </a:cxn>
              </a:cxnLst>
              <a:rect l="l" t="t" r="r" b="b"/>
              <a:pathLst>
                <a:path w="9525" h="9525">
                  <a:moveTo>
                    <a:pt x="9909" y="7144"/>
                  </a:moveTo>
                  <a:cubicBezTo>
                    <a:pt x="8957" y="8096"/>
                    <a:pt x="4194" y="10954"/>
                    <a:pt x="9909"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97" name="Freeform: Shape 1096">
              <a:extLst>
                <a:ext uri="{FF2B5EF4-FFF2-40B4-BE49-F238E27FC236}">
                  <a16:creationId xmlns:a16="http://schemas.microsoft.com/office/drawing/2014/main" xmlns="" id="{64F39F11-6629-48FD-A490-F04D88B6E575}"/>
                </a:ext>
              </a:extLst>
            </p:cNvPr>
            <p:cNvSpPr/>
            <p:nvPr/>
          </p:nvSpPr>
          <p:spPr>
            <a:xfrm>
              <a:off x="7196614" y="1192731"/>
              <a:ext cx="9525" cy="9525"/>
            </a:xfrm>
            <a:custGeom>
              <a:avLst/>
              <a:gdLst>
                <a:gd name="connsiteX0" fmla="*/ 7144 w 9525"/>
                <a:gd name="connsiteY0" fmla="*/ 7419 h 9525"/>
                <a:gd name="connsiteX1" fmla="*/ 10954 w 9525"/>
                <a:gd name="connsiteY1" fmla="*/ 7419 h 9525"/>
                <a:gd name="connsiteX2" fmla="*/ 7144 w 9525"/>
                <a:gd name="connsiteY2" fmla="*/ 7419 h 9525"/>
              </a:gdLst>
              <a:ahLst/>
              <a:cxnLst>
                <a:cxn ang="0">
                  <a:pos x="connsiteX0" y="connsiteY0"/>
                </a:cxn>
                <a:cxn ang="0">
                  <a:pos x="connsiteX1" y="connsiteY1"/>
                </a:cxn>
                <a:cxn ang="0">
                  <a:pos x="connsiteX2" y="connsiteY2"/>
                </a:cxn>
              </a:cxnLst>
              <a:rect l="l" t="t" r="r" b="b"/>
              <a:pathLst>
                <a:path w="9525" h="9525">
                  <a:moveTo>
                    <a:pt x="7144" y="7419"/>
                  </a:moveTo>
                  <a:cubicBezTo>
                    <a:pt x="8096" y="10276"/>
                    <a:pt x="10001" y="8371"/>
                    <a:pt x="10954" y="7419"/>
                  </a:cubicBezTo>
                  <a:cubicBezTo>
                    <a:pt x="9049" y="8371"/>
                    <a:pt x="10001" y="6466"/>
                    <a:pt x="7144" y="7419"/>
                  </a:cubicBezTo>
                  <a:close/>
                </a:path>
              </a:pathLst>
            </a:custGeom>
            <a:grpFill/>
            <a:ln w="9525" cap="flat">
              <a:noFill/>
              <a:prstDash val="solid"/>
              <a:miter/>
            </a:ln>
          </p:spPr>
          <p:txBody>
            <a:bodyPr rtlCol="0" anchor="ctr"/>
            <a:lstStyle/>
            <a:p>
              <a:endParaRPr lang="en-US">
                <a:solidFill>
                  <a:prstClr val="black"/>
                </a:solidFill>
              </a:endParaRPr>
            </a:p>
          </p:txBody>
        </p:sp>
        <p:sp>
          <p:nvSpPr>
            <p:cNvPr id="1098" name="Freeform: Shape 1097">
              <a:extLst>
                <a:ext uri="{FF2B5EF4-FFF2-40B4-BE49-F238E27FC236}">
                  <a16:creationId xmlns:a16="http://schemas.microsoft.com/office/drawing/2014/main" xmlns="" id="{7FFDE55E-10A2-4843-B812-3738332599D2}"/>
                </a:ext>
              </a:extLst>
            </p:cNvPr>
            <p:cNvSpPr/>
            <p:nvPr/>
          </p:nvSpPr>
          <p:spPr>
            <a:xfrm>
              <a:off x="7195618" y="1227296"/>
              <a:ext cx="9525" cy="9525"/>
            </a:xfrm>
            <a:custGeom>
              <a:avLst/>
              <a:gdLst>
                <a:gd name="connsiteX0" fmla="*/ 10045 w 9525"/>
                <a:gd name="connsiteY0" fmla="*/ 7144 h 9525"/>
                <a:gd name="connsiteX1" fmla="*/ 10045 w 9525"/>
                <a:gd name="connsiteY1" fmla="*/ 7144 h 9525"/>
              </a:gdLst>
              <a:ahLst/>
              <a:cxnLst>
                <a:cxn ang="0">
                  <a:pos x="connsiteX0" y="connsiteY0"/>
                </a:cxn>
                <a:cxn ang="0">
                  <a:pos x="connsiteX1" y="connsiteY1"/>
                </a:cxn>
              </a:cxnLst>
              <a:rect l="l" t="t" r="r" b="b"/>
              <a:pathLst>
                <a:path w="9525" h="9525">
                  <a:moveTo>
                    <a:pt x="10045" y="7144"/>
                  </a:moveTo>
                  <a:cubicBezTo>
                    <a:pt x="7187" y="9049"/>
                    <a:pt x="5282" y="10954"/>
                    <a:pt x="10045"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99" name="Freeform: Shape 1098">
              <a:extLst>
                <a:ext uri="{FF2B5EF4-FFF2-40B4-BE49-F238E27FC236}">
                  <a16:creationId xmlns:a16="http://schemas.microsoft.com/office/drawing/2014/main" xmlns="" id="{220BE704-C383-4CB7-8570-3C3FCE3B7E8C}"/>
                </a:ext>
              </a:extLst>
            </p:cNvPr>
            <p:cNvSpPr/>
            <p:nvPr/>
          </p:nvSpPr>
          <p:spPr>
            <a:xfrm>
              <a:off x="7137559" y="1112996"/>
              <a:ext cx="9525" cy="9525"/>
            </a:xfrm>
            <a:custGeom>
              <a:avLst/>
              <a:gdLst>
                <a:gd name="connsiteX0" fmla="*/ 8096 w 9525"/>
                <a:gd name="connsiteY0" fmla="*/ 7144 h 9525"/>
                <a:gd name="connsiteX1" fmla="*/ 7144 w 9525"/>
                <a:gd name="connsiteY1" fmla="*/ 7144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7144"/>
                  </a:lnTo>
                  <a:cubicBezTo>
                    <a:pt x="7144" y="8096"/>
                    <a:pt x="7144"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00" name="Freeform: Shape 1099">
              <a:extLst>
                <a:ext uri="{FF2B5EF4-FFF2-40B4-BE49-F238E27FC236}">
                  <a16:creationId xmlns:a16="http://schemas.microsoft.com/office/drawing/2014/main" xmlns="" id="{91D78037-81F6-4124-9CF3-5FB1E88F32DC}"/>
                </a:ext>
              </a:extLst>
            </p:cNvPr>
            <p:cNvSpPr/>
            <p:nvPr/>
          </p:nvSpPr>
          <p:spPr>
            <a:xfrm>
              <a:off x="7126129" y="1093275"/>
              <a:ext cx="38100" cy="28575"/>
            </a:xfrm>
            <a:custGeom>
              <a:avLst/>
              <a:gdLst>
                <a:gd name="connsiteX0" fmla="*/ 37624 w 38100"/>
                <a:gd name="connsiteY0" fmla="*/ 24007 h 28575"/>
                <a:gd name="connsiteX1" fmla="*/ 7144 w 38100"/>
                <a:gd name="connsiteY1" fmla="*/ 22102 h 28575"/>
                <a:gd name="connsiteX2" fmla="*/ 16669 w 38100"/>
                <a:gd name="connsiteY2" fmla="*/ 24007 h 28575"/>
                <a:gd name="connsiteX3" fmla="*/ 17621 w 38100"/>
                <a:gd name="connsiteY3" fmla="*/ 16387 h 28575"/>
                <a:gd name="connsiteX4" fmla="*/ 37624 w 38100"/>
                <a:gd name="connsiteY4" fmla="*/ 24007 h 285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28575">
                  <a:moveTo>
                    <a:pt x="37624" y="24007"/>
                  </a:moveTo>
                  <a:cubicBezTo>
                    <a:pt x="35719" y="21149"/>
                    <a:pt x="26194" y="-11236"/>
                    <a:pt x="7144" y="22102"/>
                  </a:cubicBezTo>
                  <a:cubicBezTo>
                    <a:pt x="14764" y="17339"/>
                    <a:pt x="17621" y="17339"/>
                    <a:pt x="16669" y="24007"/>
                  </a:cubicBezTo>
                  <a:cubicBezTo>
                    <a:pt x="20479" y="21149"/>
                    <a:pt x="20479" y="18292"/>
                    <a:pt x="17621" y="16387"/>
                  </a:cubicBezTo>
                  <a:cubicBezTo>
                    <a:pt x="25241" y="1147"/>
                    <a:pt x="9049" y="47819"/>
                    <a:pt x="37624" y="24007"/>
                  </a:cubicBezTo>
                  <a:close/>
                </a:path>
              </a:pathLst>
            </a:custGeom>
            <a:grpFill/>
            <a:ln w="9525" cap="flat">
              <a:noFill/>
              <a:prstDash val="solid"/>
              <a:miter/>
            </a:ln>
          </p:spPr>
          <p:txBody>
            <a:bodyPr rtlCol="0" anchor="ctr"/>
            <a:lstStyle/>
            <a:p>
              <a:endParaRPr lang="en-US">
                <a:solidFill>
                  <a:prstClr val="black"/>
                </a:solidFill>
              </a:endParaRPr>
            </a:p>
          </p:txBody>
        </p:sp>
        <p:sp>
          <p:nvSpPr>
            <p:cNvPr id="1101" name="Freeform: Shape 1100">
              <a:extLst>
                <a:ext uri="{FF2B5EF4-FFF2-40B4-BE49-F238E27FC236}">
                  <a16:creationId xmlns:a16="http://schemas.microsoft.com/office/drawing/2014/main" xmlns="" id="{CA530DFA-5F69-4107-90C9-6CAC983E18BB}"/>
                </a:ext>
              </a:extLst>
            </p:cNvPr>
            <p:cNvSpPr/>
            <p:nvPr/>
          </p:nvSpPr>
          <p:spPr>
            <a:xfrm>
              <a:off x="7094696" y="110537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02" name="Freeform: Shape 1101">
              <a:extLst>
                <a:ext uri="{FF2B5EF4-FFF2-40B4-BE49-F238E27FC236}">
                  <a16:creationId xmlns:a16="http://schemas.microsoft.com/office/drawing/2014/main" xmlns="" id="{8EE7265C-ABED-4BA3-A711-78101B134AF4}"/>
                </a:ext>
              </a:extLst>
            </p:cNvPr>
            <p:cNvSpPr/>
            <p:nvPr/>
          </p:nvSpPr>
          <p:spPr>
            <a:xfrm>
              <a:off x="7096601" y="1100413"/>
              <a:ext cx="9525" cy="19050"/>
            </a:xfrm>
            <a:custGeom>
              <a:avLst/>
              <a:gdLst>
                <a:gd name="connsiteX0" fmla="*/ 7144 w 9525"/>
                <a:gd name="connsiteY0" fmla="*/ 14011 h 19050"/>
                <a:gd name="connsiteX1" fmla="*/ 7144 w 9525"/>
                <a:gd name="connsiteY1" fmla="*/ 14011 h 19050"/>
              </a:gdLst>
              <a:ahLst/>
              <a:cxnLst>
                <a:cxn ang="0">
                  <a:pos x="connsiteX0" y="connsiteY0"/>
                </a:cxn>
                <a:cxn ang="0">
                  <a:pos x="connsiteX1" y="connsiteY1"/>
                </a:cxn>
              </a:cxnLst>
              <a:rect l="l" t="t" r="r" b="b"/>
              <a:pathLst>
                <a:path w="9525" h="19050">
                  <a:moveTo>
                    <a:pt x="7144" y="14011"/>
                  </a:moveTo>
                  <a:cubicBezTo>
                    <a:pt x="8096" y="676"/>
                    <a:pt x="7144" y="10201"/>
                    <a:pt x="7144" y="14011"/>
                  </a:cubicBezTo>
                  <a:close/>
                </a:path>
              </a:pathLst>
            </a:custGeom>
            <a:grpFill/>
            <a:ln w="9525" cap="flat">
              <a:noFill/>
              <a:prstDash val="solid"/>
              <a:miter/>
            </a:ln>
          </p:spPr>
          <p:txBody>
            <a:bodyPr rtlCol="0" anchor="ctr"/>
            <a:lstStyle/>
            <a:p>
              <a:endParaRPr lang="en-US">
                <a:solidFill>
                  <a:prstClr val="black"/>
                </a:solidFill>
              </a:endParaRPr>
            </a:p>
          </p:txBody>
        </p:sp>
        <p:sp>
          <p:nvSpPr>
            <p:cNvPr id="1103" name="Freeform: Shape 1102">
              <a:extLst>
                <a:ext uri="{FF2B5EF4-FFF2-40B4-BE49-F238E27FC236}">
                  <a16:creationId xmlns:a16="http://schemas.microsoft.com/office/drawing/2014/main" xmlns="" id="{5DDEF78F-89C7-4000-B7B1-EB114D5AF930}"/>
                </a:ext>
              </a:extLst>
            </p:cNvPr>
            <p:cNvSpPr/>
            <p:nvPr/>
          </p:nvSpPr>
          <p:spPr>
            <a:xfrm>
              <a:off x="7099952" y="1095851"/>
              <a:ext cx="9525" cy="19050"/>
            </a:xfrm>
            <a:custGeom>
              <a:avLst/>
              <a:gdLst>
                <a:gd name="connsiteX0" fmla="*/ 11413 w 9525"/>
                <a:gd name="connsiteY0" fmla="*/ 7144 h 19050"/>
                <a:gd name="connsiteX1" fmla="*/ 11413 w 9525"/>
                <a:gd name="connsiteY1" fmla="*/ 7144 h 19050"/>
              </a:gdLst>
              <a:ahLst/>
              <a:cxnLst>
                <a:cxn ang="0">
                  <a:pos x="connsiteX0" y="connsiteY0"/>
                </a:cxn>
                <a:cxn ang="0">
                  <a:pos x="connsiteX1" y="connsiteY1"/>
                </a:cxn>
              </a:cxnLst>
              <a:rect l="l" t="t" r="r" b="b"/>
              <a:pathLst>
                <a:path w="9525" h="19050">
                  <a:moveTo>
                    <a:pt x="11413" y="7144"/>
                  </a:moveTo>
                  <a:cubicBezTo>
                    <a:pt x="9508" y="9049"/>
                    <a:pt x="2841" y="35719"/>
                    <a:pt x="11413"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04" name="Freeform: Shape 1103">
              <a:extLst>
                <a:ext uri="{FF2B5EF4-FFF2-40B4-BE49-F238E27FC236}">
                  <a16:creationId xmlns:a16="http://schemas.microsoft.com/office/drawing/2014/main" xmlns="" id="{C6044C64-1960-4F5E-867C-D5012B302271}"/>
                </a:ext>
              </a:extLst>
            </p:cNvPr>
            <p:cNvSpPr/>
            <p:nvPr/>
          </p:nvSpPr>
          <p:spPr>
            <a:xfrm>
              <a:off x="7121604" y="1101566"/>
              <a:ext cx="9525" cy="9525"/>
            </a:xfrm>
            <a:custGeom>
              <a:avLst/>
              <a:gdLst>
                <a:gd name="connsiteX0" fmla="*/ 7858 w 9525"/>
                <a:gd name="connsiteY0" fmla="*/ 7144 h 9525"/>
                <a:gd name="connsiteX1" fmla="*/ 7858 w 9525"/>
                <a:gd name="connsiteY1" fmla="*/ 7144 h 9525"/>
              </a:gdLst>
              <a:ahLst/>
              <a:cxnLst>
                <a:cxn ang="0">
                  <a:pos x="connsiteX0" y="connsiteY0"/>
                </a:cxn>
                <a:cxn ang="0">
                  <a:pos x="connsiteX1" y="connsiteY1"/>
                </a:cxn>
              </a:cxnLst>
              <a:rect l="l" t="t" r="r" b="b"/>
              <a:pathLst>
                <a:path w="9525" h="9525">
                  <a:moveTo>
                    <a:pt x="7858" y="7144"/>
                  </a:moveTo>
                  <a:cubicBezTo>
                    <a:pt x="6906" y="10001"/>
                    <a:pt x="6906" y="12859"/>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05" name="Freeform: Shape 1104">
              <a:extLst>
                <a:ext uri="{FF2B5EF4-FFF2-40B4-BE49-F238E27FC236}">
                  <a16:creationId xmlns:a16="http://schemas.microsoft.com/office/drawing/2014/main" xmlns="" id="{2462E81B-ACAF-4F70-A743-35433A18039B}"/>
                </a:ext>
              </a:extLst>
            </p:cNvPr>
            <p:cNvSpPr/>
            <p:nvPr/>
          </p:nvSpPr>
          <p:spPr>
            <a:xfrm>
              <a:off x="7118403" y="1104348"/>
              <a:ext cx="9525" cy="9525"/>
            </a:xfrm>
            <a:custGeom>
              <a:avLst/>
              <a:gdLst>
                <a:gd name="connsiteX0" fmla="*/ 10107 w 9525"/>
                <a:gd name="connsiteY0" fmla="*/ 7219 h 9525"/>
                <a:gd name="connsiteX1" fmla="*/ 10107 w 9525"/>
                <a:gd name="connsiteY1" fmla="*/ 7219 h 9525"/>
              </a:gdLst>
              <a:ahLst/>
              <a:cxnLst>
                <a:cxn ang="0">
                  <a:pos x="connsiteX0" y="connsiteY0"/>
                </a:cxn>
                <a:cxn ang="0">
                  <a:pos x="connsiteX1" y="connsiteY1"/>
                </a:cxn>
              </a:cxnLst>
              <a:rect l="l" t="t" r="r" b="b"/>
              <a:pathLst>
                <a:path w="9525" h="9525">
                  <a:moveTo>
                    <a:pt x="10107" y="7219"/>
                  </a:moveTo>
                  <a:cubicBezTo>
                    <a:pt x="10107" y="6266"/>
                    <a:pt x="3440" y="14839"/>
                    <a:pt x="10107" y="7219"/>
                  </a:cubicBezTo>
                  <a:close/>
                </a:path>
              </a:pathLst>
            </a:custGeom>
            <a:grpFill/>
            <a:ln w="9525" cap="flat">
              <a:noFill/>
              <a:prstDash val="solid"/>
              <a:miter/>
            </a:ln>
          </p:spPr>
          <p:txBody>
            <a:bodyPr rtlCol="0" anchor="ctr"/>
            <a:lstStyle/>
            <a:p>
              <a:endParaRPr lang="en-US">
                <a:solidFill>
                  <a:prstClr val="black"/>
                </a:solidFill>
              </a:endParaRPr>
            </a:p>
          </p:txBody>
        </p:sp>
        <p:sp>
          <p:nvSpPr>
            <p:cNvPr id="1106" name="Freeform: Shape 1105">
              <a:extLst>
                <a:ext uri="{FF2B5EF4-FFF2-40B4-BE49-F238E27FC236}">
                  <a16:creationId xmlns:a16="http://schemas.microsoft.com/office/drawing/2014/main" xmlns="" id="{D85166D0-3748-4D4D-9836-386AE920E6A3}"/>
                </a:ext>
              </a:extLst>
            </p:cNvPr>
            <p:cNvSpPr/>
            <p:nvPr/>
          </p:nvSpPr>
          <p:spPr>
            <a:xfrm>
              <a:off x="7113746" y="1100613"/>
              <a:ext cx="9525" cy="9525"/>
            </a:xfrm>
            <a:custGeom>
              <a:avLst/>
              <a:gdLst>
                <a:gd name="connsiteX0" fmla="*/ 9049 w 9525"/>
                <a:gd name="connsiteY0" fmla="*/ 8096 h 9525"/>
                <a:gd name="connsiteX1" fmla="*/ 7144 w 9525"/>
                <a:gd name="connsiteY1" fmla="*/ 7144 h 9525"/>
                <a:gd name="connsiteX2" fmla="*/ 9049 w 9525"/>
                <a:gd name="connsiteY2" fmla="*/ 8096 h 9525"/>
              </a:gdLst>
              <a:ahLst/>
              <a:cxnLst>
                <a:cxn ang="0">
                  <a:pos x="connsiteX0" y="connsiteY0"/>
                </a:cxn>
                <a:cxn ang="0">
                  <a:pos x="connsiteX1" y="connsiteY1"/>
                </a:cxn>
                <a:cxn ang="0">
                  <a:pos x="connsiteX2" y="connsiteY2"/>
                </a:cxn>
              </a:cxnLst>
              <a:rect l="l" t="t" r="r" b="b"/>
              <a:pathLst>
                <a:path w="9525" h="9525">
                  <a:moveTo>
                    <a:pt x="9049" y="8096"/>
                  </a:moveTo>
                  <a:cubicBezTo>
                    <a:pt x="8096" y="7144"/>
                    <a:pt x="8096" y="7144"/>
                    <a:pt x="7144" y="7144"/>
                  </a:cubicBezTo>
                  <a:lnTo>
                    <a:pt x="9049" y="8096"/>
                  </a:lnTo>
                  <a:close/>
                </a:path>
              </a:pathLst>
            </a:custGeom>
            <a:grpFill/>
            <a:ln w="9525" cap="flat">
              <a:noFill/>
              <a:prstDash val="solid"/>
              <a:miter/>
            </a:ln>
          </p:spPr>
          <p:txBody>
            <a:bodyPr rtlCol="0" anchor="ctr"/>
            <a:lstStyle/>
            <a:p>
              <a:endParaRPr lang="en-US">
                <a:solidFill>
                  <a:prstClr val="black"/>
                </a:solidFill>
              </a:endParaRPr>
            </a:p>
          </p:txBody>
        </p:sp>
        <p:sp>
          <p:nvSpPr>
            <p:cNvPr id="1107" name="Freeform: Shape 1106">
              <a:extLst>
                <a:ext uri="{FF2B5EF4-FFF2-40B4-BE49-F238E27FC236}">
                  <a16:creationId xmlns:a16="http://schemas.microsoft.com/office/drawing/2014/main" xmlns="" id="{7F477223-D8C3-452F-BF66-5D080730FF75}"/>
                </a:ext>
              </a:extLst>
            </p:cNvPr>
            <p:cNvSpPr/>
            <p:nvPr/>
          </p:nvSpPr>
          <p:spPr>
            <a:xfrm>
              <a:off x="7115334" y="1100825"/>
              <a:ext cx="9525" cy="9525"/>
            </a:xfrm>
            <a:custGeom>
              <a:avLst/>
              <a:gdLst>
                <a:gd name="connsiteX0" fmla="*/ 8414 w 9525"/>
                <a:gd name="connsiteY0" fmla="*/ 8837 h 9525"/>
                <a:gd name="connsiteX1" fmla="*/ 8414 w 9525"/>
                <a:gd name="connsiteY1" fmla="*/ 8837 h 9525"/>
              </a:gdLst>
              <a:ahLst/>
              <a:cxnLst>
                <a:cxn ang="0">
                  <a:pos x="connsiteX0" y="connsiteY0"/>
                </a:cxn>
                <a:cxn ang="0">
                  <a:pos x="connsiteX1" y="connsiteY1"/>
                </a:cxn>
              </a:cxnLst>
              <a:rect l="l" t="t" r="r" b="b"/>
              <a:pathLst>
                <a:path w="9525" h="9525">
                  <a:moveTo>
                    <a:pt x="8414" y="8837"/>
                  </a:moveTo>
                  <a:cubicBezTo>
                    <a:pt x="8414" y="8837"/>
                    <a:pt x="5556" y="5027"/>
                    <a:pt x="8414" y="8837"/>
                  </a:cubicBezTo>
                  <a:close/>
                </a:path>
              </a:pathLst>
            </a:custGeom>
            <a:grpFill/>
            <a:ln w="9525" cap="flat">
              <a:noFill/>
              <a:prstDash val="solid"/>
              <a:miter/>
            </a:ln>
          </p:spPr>
          <p:txBody>
            <a:bodyPr rtlCol="0" anchor="ctr"/>
            <a:lstStyle/>
            <a:p>
              <a:endParaRPr lang="en-US">
                <a:solidFill>
                  <a:prstClr val="black"/>
                </a:solidFill>
              </a:endParaRPr>
            </a:p>
          </p:txBody>
        </p:sp>
        <p:sp>
          <p:nvSpPr>
            <p:cNvPr id="1108" name="Freeform: Shape 1107">
              <a:extLst>
                <a:ext uri="{FF2B5EF4-FFF2-40B4-BE49-F238E27FC236}">
                  <a16:creationId xmlns:a16="http://schemas.microsoft.com/office/drawing/2014/main" xmlns="" id="{3EACE030-F0D0-498E-A235-C180A1402999}"/>
                </a:ext>
              </a:extLst>
            </p:cNvPr>
            <p:cNvSpPr/>
            <p:nvPr/>
          </p:nvSpPr>
          <p:spPr>
            <a:xfrm>
              <a:off x="7118378" y="1096570"/>
              <a:ext cx="9525" cy="19050"/>
            </a:xfrm>
            <a:custGeom>
              <a:avLst/>
              <a:gdLst>
                <a:gd name="connsiteX0" fmla="*/ 8227 w 9525"/>
                <a:gd name="connsiteY0" fmla="*/ 14044 h 19050"/>
                <a:gd name="connsiteX1" fmla="*/ 8227 w 9525"/>
                <a:gd name="connsiteY1" fmla="*/ 14044 h 19050"/>
              </a:gdLst>
              <a:ahLst/>
              <a:cxnLst>
                <a:cxn ang="0">
                  <a:pos x="connsiteX0" y="connsiteY0"/>
                </a:cxn>
                <a:cxn ang="0">
                  <a:pos x="connsiteX1" y="connsiteY1"/>
                </a:cxn>
              </a:cxnLst>
              <a:rect l="l" t="t" r="r" b="b"/>
              <a:pathLst>
                <a:path w="9525" h="19050">
                  <a:moveTo>
                    <a:pt x="8227" y="14044"/>
                  </a:moveTo>
                  <a:cubicBezTo>
                    <a:pt x="9179" y="2614"/>
                    <a:pt x="5369" y="7377"/>
                    <a:pt x="8227" y="14044"/>
                  </a:cubicBezTo>
                  <a:close/>
                </a:path>
              </a:pathLst>
            </a:custGeom>
            <a:grpFill/>
            <a:ln w="9525" cap="flat">
              <a:noFill/>
              <a:prstDash val="solid"/>
              <a:miter/>
            </a:ln>
          </p:spPr>
          <p:txBody>
            <a:bodyPr rtlCol="0" anchor="ctr"/>
            <a:lstStyle/>
            <a:p>
              <a:endParaRPr lang="en-US">
                <a:solidFill>
                  <a:prstClr val="black"/>
                </a:solidFill>
              </a:endParaRPr>
            </a:p>
          </p:txBody>
        </p:sp>
        <p:sp>
          <p:nvSpPr>
            <p:cNvPr id="1109" name="Freeform: Shape 1108">
              <a:extLst>
                <a:ext uri="{FF2B5EF4-FFF2-40B4-BE49-F238E27FC236}">
                  <a16:creationId xmlns:a16="http://schemas.microsoft.com/office/drawing/2014/main" xmlns="" id="{74A4F332-340B-4B69-86BA-C322D9425927}"/>
                </a:ext>
              </a:extLst>
            </p:cNvPr>
            <p:cNvSpPr/>
            <p:nvPr/>
          </p:nvSpPr>
          <p:spPr>
            <a:xfrm>
              <a:off x="7179448" y="1219676"/>
              <a:ext cx="9525" cy="9525"/>
            </a:xfrm>
            <a:custGeom>
              <a:avLst/>
              <a:gdLst>
                <a:gd name="connsiteX0" fmla="*/ 9069 w 9525"/>
                <a:gd name="connsiteY0" fmla="*/ 7144 h 9525"/>
                <a:gd name="connsiteX1" fmla="*/ 9069 w 9525"/>
                <a:gd name="connsiteY1" fmla="*/ 7144 h 9525"/>
              </a:gdLst>
              <a:ahLst/>
              <a:cxnLst>
                <a:cxn ang="0">
                  <a:pos x="connsiteX0" y="connsiteY0"/>
                </a:cxn>
                <a:cxn ang="0">
                  <a:pos x="connsiteX1" y="connsiteY1"/>
                </a:cxn>
              </a:cxnLst>
              <a:rect l="l" t="t" r="r" b="b"/>
              <a:pathLst>
                <a:path w="9525" h="9525">
                  <a:moveTo>
                    <a:pt x="9069" y="7144"/>
                  </a:moveTo>
                  <a:cubicBezTo>
                    <a:pt x="5259" y="12859"/>
                    <a:pt x="8117" y="9049"/>
                    <a:pt x="9069"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10" name="Freeform: Shape 1109">
              <a:extLst>
                <a:ext uri="{FF2B5EF4-FFF2-40B4-BE49-F238E27FC236}">
                  <a16:creationId xmlns:a16="http://schemas.microsoft.com/office/drawing/2014/main" xmlns="" id="{BB25A32A-8B4B-4CF4-9A49-515A4A55350D}"/>
                </a:ext>
              </a:extLst>
            </p:cNvPr>
            <p:cNvSpPr/>
            <p:nvPr/>
          </p:nvSpPr>
          <p:spPr>
            <a:xfrm>
              <a:off x="7167086" y="1214913"/>
              <a:ext cx="9525" cy="9525"/>
            </a:xfrm>
            <a:custGeom>
              <a:avLst/>
              <a:gdLst>
                <a:gd name="connsiteX0" fmla="*/ 9049 w 9525"/>
                <a:gd name="connsiteY0" fmla="*/ 7144 h 9525"/>
                <a:gd name="connsiteX1" fmla="*/ 7144 w 9525"/>
                <a:gd name="connsiteY1" fmla="*/ 9049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8096" y="8096"/>
                    <a:pt x="8096" y="9049"/>
                    <a:pt x="7144" y="9049"/>
                  </a:cubicBezTo>
                  <a:cubicBezTo>
                    <a:pt x="9049" y="9049"/>
                    <a:pt x="9049" y="8096"/>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11" name="Freeform: Shape 1110">
              <a:extLst>
                <a:ext uri="{FF2B5EF4-FFF2-40B4-BE49-F238E27FC236}">
                  <a16:creationId xmlns:a16="http://schemas.microsoft.com/office/drawing/2014/main" xmlns="" id="{473A78B5-C709-4C3E-8C17-ABC9C0BA2C18}"/>
                </a:ext>
              </a:extLst>
            </p:cNvPr>
            <p:cNvSpPr/>
            <p:nvPr/>
          </p:nvSpPr>
          <p:spPr>
            <a:xfrm>
              <a:off x="7156009" y="1216818"/>
              <a:ext cx="19050" cy="38100"/>
            </a:xfrm>
            <a:custGeom>
              <a:avLst/>
              <a:gdLst>
                <a:gd name="connsiteX0" fmla="*/ 8697 w 19050"/>
                <a:gd name="connsiteY0" fmla="*/ 32861 h 38100"/>
                <a:gd name="connsiteX1" fmla="*/ 19174 w 19050"/>
                <a:gd name="connsiteY1" fmla="*/ 7144 h 38100"/>
                <a:gd name="connsiteX2" fmla="*/ 8697 w 19050"/>
                <a:gd name="connsiteY2" fmla="*/ 32861 h 38100"/>
              </a:gdLst>
              <a:ahLst/>
              <a:cxnLst>
                <a:cxn ang="0">
                  <a:pos x="connsiteX0" y="connsiteY0"/>
                </a:cxn>
                <a:cxn ang="0">
                  <a:pos x="connsiteX1" y="connsiteY1"/>
                </a:cxn>
                <a:cxn ang="0">
                  <a:pos x="connsiteX2" y="connsiteY2"/>
                </a:cxn>
              </a:cxnLst>
              <a:rect l="l" t="t" r="r" b="b"/>
              <a:pathLst>
                <a:path w="19050" h="38100">
                  <a:moveTo>
                    <a:pt x="8697" y="32861"/>
                  </a:moveTo>
                  <a:cubicBezTo>
                    <a:pt x="4886" y="25241"/>
                    <a:pt x="12506" y="18574"/>
                    <a:pt x="19174" y="7144"/>
                  </a:cubicBezTo>
                  <a:cubicBezTo>
                    <a:pt x="124" y="20479"/>
                    <a:pt x="9649" y="27146"/>
                    <a:pt x="8697" y="32861"/>
                  </a:cubicBezTo>
                  <a:close/>
                </a:path>
              </a:pathLst>
            </a:custGeom>
            <a:grpFill/>
            <a:ln w="9525" cap="flat">
              <a:noFill/>
              <a:prstDash val="solid"/>
              <a:miter/>
            </a:ln>
          </p:spPr>
          <p:txBody>
            <a:bodyPr rtlCol="0" anchor="ctr"/>
            <a:lstStyle/>
            <a:p>
              <a:endParaRPr lang="en-US">
                <a:solidFill>
                  <a:prstClr val="black"/>
                </a:solidFill>
              </a:endParaRPr>
            </a:p>
          </p:txBody>
        </p:sp>
        <p:sp>
          <p:nvSpPr>
            <p:cNvPr id="1112" name="Freeform: Shape 1111">
              <a:extLst>
                <a:ext uri="{FF2B5EF4-FFF2-40B4-BE49-F238E27FC236}">
                  <a16:creationId xmlns:a16="http://schemas.microsoft.com/office/drawing/2014/main" xmlns="" id="{C7FD52A5-940D-4478-B5B9-482750E98DE9}"/>
                </a:ext>
              </a:extLst>
            </p:cNvPr>
            <p:cNvSpPr/>
            <p:nvPr/>
          </p:nvSpPr>
          <p:spPr>
            <a:xfrm>
              <a:off x="7161371" y="1250998"/>
              <a:ext cx="9525" cy="9525"/>
            </a:xfrm>
            <a:custGeom>
              <a:avLst/>
              <a:gdLst>
                <a:gd name="connsiteX0" fmla="*/ 7144 w 9525"/>
                <a:gd name="connsiteY0" fmla="*/ 9159 h 9525"/>
                <a:gd name="connsiteX1" fmla="*/ 9049 w 9525"/>
                <a:gd name="connsiteY1" fmla="*/ 8206 h 9525"/>
                <a:gd name="connsiteX2" fmla="*/ 7144 w 9525"/>
                <a:gd name="connsiteY2" fmla="*/ 9159 h 9525"/>
              </a:gdLst>
              <a:ahLst/>
              <a:cxnLst>
                <a:cxn ang="0">
                  <a:pos x="connsiteX0" y="connsiteY0"/>
                </a:cxn>
                <a:cxn ang="0">
                  <a:pos x="connsiteX1" y="connsiteY1"/>
                </a:cxn>
                <a:cxn ang="0">
                  <a:pos x="connsiteX2" y="connsiteY2"/>
                </a:cxn>
              </a:cxnLst>
              <a:rect l="l" t="t" r="r" b="b"/>
              <a:pathLst>
                <a:path w="9525" h="9525">
                  <a:moveTo>
                    <a:pt x="7144" y="9159"/>
                  </a:moveTo>
                  <a:cubicBezTo>
                    <a:pt x="8096" y="10111"/>
                    <a:pt x="9049" y="9159"/>
                    <a:pt x="9049" y="8206"/>
                  </a:cubicBezTo>
                  <a:cubicBezTo>
                    <a:pt x="9049" y="5349"/>
                    <a:pt x="8096" y="9159"/>
                    <a:pt x="7144" y="9159"/>
                  </a:cubicBezTo>
                  <a:close/>
                </a:path>
              </a:pathLst>
            </a:custGeom>
            <a:grpFill/>
            <a:ln w="9525" cap="flat">
              <a:noFill/>
              <a:prstDash val="solid"/>
              <a:miter/>
            </a:ln>
          </p:spPr>
          <p:txBody>
            <a:bodyPr rtlCol="0" anchor="ctr"/>
            <a:lstStyle/>
            <a:p>
              <a:endParaRPr lang="en-US">
                <a:solidFill>
                  <a:prstClr val="black"/>
                </a:solidFill>
              </a:endParaRPr>
            </a:p>
          </p:txBody>
        </p:sp>
        <p:sp>
          <p:nvSpPr>
            <p:cNvPr id="1113" name="Freeform: Shape 1112">
              <a:extLst>
                <a:ext uri="{FF2B5EF4-FFF2-40B4-BE49-F238E27FC236}">
                  <a16:creationId xmlns:a16="http://schemas.microsoft.com/office/drawing/2014/main" xmlns="" id="{4A136A2E-5081-444D-8B07-6231FE0F6A04}"/>
                </a:ext>
              </a:extLst>
            </p:cNvPr>
            <p:cNvSpPr/>
            <p:nvPr/>
          </p:nvSpPr>
          <p:spPr>
            <a:xfrm>
              <a:off x="7141051" y="1177766"/>
              <a:ext cx="9525" cy="19050"/>
            </a:xfrm>
            <a:custGeom>
              <a:avLst/>
              <a:gdLst>
                <a:gd name="connsiteX0" fmla="*/ 8414 w 9525"/>
                <a:gd name="connsiteY0" fmla="*/ 7144 h 19050"/>
                <a:gd name="connsiteX1" fmla="*/ 8414 w 9525"/>
                <a:gd name="connsiteY1" fmla="*/ 7144 h 19050"/>
              </a:gdLst>
              <a:ahLst/>
              <a:cxnLst>
                <a:cxn ang="0">
                  <a:pos x="connsiteX0" y="connsiteY0"/>
                </a:cxn>
                <a:cxn ang="0">
                  <a:pos x="connsiteX1" y="connsiteY1"/>
                </a:cxn>
              </a:cxnLst>
              <a:rect l="l" t="t" r="r" b="b"/>
              <a:pathLst>
                <a:path w="9525" h="19050">
                  <a:moveTo>
                    <a:pt x="8414" y="7144"/>
                  </a:moveTo>
                  <a:cubicBezTo>
                    <a:pt x="5556" y="17621"/>
                    <a:pt x="8414" y="10954"/>
                    <a:pt x="841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14" name="Freeform: Shape 1113">
              <a:extLst>
                <a:ext uri="{FF2B5EF4-FFF2-40B4-BE49-F238E27FC236}">
                  <a16:creationId xmlns:a16="http://schemas.microsoft.com/office/drawing/2014/main" xmlns="" id="{87309FAD-C379-4E5F-9EBD-43264AA86AB3}"/>
                </a:ext>
              </a:extLst>
            </p:cNvPr>
            <p:cNvSpPr/>
            <p:nvPr/>
          </p:nvSpPr>
          <p:spPr>
            <a:xfrm>
              <a:off x="7143274" y="1180623"/>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8096"/>
                  </a:lnTo>
                  <a:cubicBezTo>
                    <a:pt x="7144" y="8096"/>
                    <a:pt x="7144"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15" name="Freeform: Shape 1114">
              <a:extLst>
                <a:ext uri="{FF2B5EF4-FFF2-40B4-BE49-F238E27FC236}">
                  <a16:creationId xmlns:a16="http://schemas.microsoft.com/office/drawing/2014/main" xmlns="" id="{966377CB-F016-4CCB-B866-66C775567B92}"/>
                </a:ext>
              </a:extLst>
            </p:cNvPr>
            <p:cNvSpPr/>
            <p:nvPr/>
          </p:nvSpPr>
          <p:spPr>
            <a:xfrm>
              <a:off x="7142321" y="117681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16" name="Freeform: Shape 1115">
              <a:extLst>
                <a:ext uri="{FF2B5EF4-FFF2-40B4-BE49-F238E27FC236}">
                  <a16:creationId xmlns:a16="http://schemas.microsoft.com/office/drawing/2014/main" xmlns="" id="{BB4BA269-81C1-4CF0-96FB-C60252D67547}"/>
                </a:ext>
              </a:extLst>
            </p:cNvPr>
            <p:cNvSpPr/>
            <p:nvPr/>
          </p:nvSpPr>
          <p:spPr>
            <a:xfrm>
              <a:off x="7107079" y="1096181"/>
              <a:ext cx="9525" cy="9525"/>
            </a:xfrm>
            <a:custGeom>
              <a:avLst/>
              <a:gdLst>
                <a:gd name="connsiteX0" fmla="*/ 9049 w 9525"/>
                <a:gd name="connsiteY0" fmla="*/ 8718 h 9525"/>
                <a:gd name="connsiteX1" fmla="*/ 7144 w 9525"/>
                <a:gd name="connsiteY1" fmla="*/ 7766 h 9525"/>
                <a:gd name="connsiteX2" fmla="*/ 9049 w 9525"/>
                <a:gd name="connsiteY2" fmla="*/ 8718 h 9525"/>
              </a:gdLst>
              <a:ahLst/>
              <a:cxnLst>
                <a:cxn ang="0">
                  <a:pos x="connsiteX0" y="connsiteY0"/>
                </a:cxn>
                <a:cxn ang="0">
                  <a:pos x="connsiteX1" y="connsiteY1"/>
                </a:cxn>
                <a:cxn ang="0">
                  <a:pos x="connsiteX2" y="connsiteY2"/>
                </a:cxn>
              </a:cxnLst>
              <a:rect l="l" t="t" r="r" b="b"/>
              <a:pathLst>
                <a:path w="9525" h="9525">
                  <a:moveTo>
                    <a:pt x="9049" y="8718"/>
                  </a:moveTo>
                  <a:cubicBezTo>
                    <a:pt x="9049" y="5861"/>
                    <a:pt x="8096" y="7766"/>
                    <a:pt x="7144" y="7766"/>
                  </a:cubicBezTo>
                  <a:cubicBezTo>
                    <a:pt x="7144" y="8718"/>
                    <a:pt x="8096" y="9671"/>
                    <a:pt x="9049" y="8718"/>
                  </a:cubicBezTo>
                  <a:close/>
                </a:path>
              </a:pathLst>
            </a:custGeom>
            <a:grpFill/>
            <a:ln w="9525" cap="flat">
              <a:noFill/>
              <a:prstDash val="solid"/>
              <a:miter/>
            </a:ln>
          </p:spPr>
          <p:txBody>
            <a:bodyPr rtlCol="0" anchor="ctr"/>
            <a:lstStyle/>
            <a:p>
              <a:endParaRPr lang="en-US">
                <a:solidFill>
                  <a:prstClr val="black"/>
                </a:solidFill>
              </a:endParaRPr>
            </a:p>
          </p:txBody>
        </p:sp>
        <p:sp>
          <p:nvSpPr>
            <p:cNvPr id="1117" name="Freeform: Shape 1116">
              <a:extLst>
                <a:ext uri="{FF2B5EF4-FFF2-40B4-BE49-F238E27FC236}">
                  <a16:creationId xmlns:a16="http://schemas.microsoft.com/office/drawing/2014/main" xmlns="" id="{C36B0D5F-3A26-4C27-8B33-982232A7D5CE}"/>
                </a:ext>
              </a:extLst>
            </p:cNvPr>
            <p:cNvSpPr/>
            <p:nvPr/>
          </p:nvSpPr>
          <p:spPr>
            <a:xfrm>
              <a:off x="7057549" y="1098708"/>
              <a:ext cx="9525" cy="9525"/>
            </a:xfrm>
            <a:custGeom>
              <a:avLst/>
              <a:gdLst>
                <a:gd name="connsiteX0" fmla="*/ 8096 w 9525"/>
                <a:gd name="connsiteY0" fmla="*/ 9049 h 9525"/>
                <a:gd name="connsiteX1" fmla="*/ 7144 w 9525"/>
                <a:gd name="connsiteY1" fmla="*/ 7144 h 9525"/>
                <a:gd name="connsiteX2" fmla="*/ 8096 w 9525"/>
                <a:gd name="connsiteY2" fmla="*/ 9049 h 9525"/>
              </a:gdLst>
              <a:ahLst/>
              <a:cxnLst>
                <a:cxn ang="0">
                  <a:pos x="connsiteX0" y="connsiteY0"/>
                </a:cxn>
                <a:cxn ang="0">
                  <a:pos x="connsiteX1" y="connsiteY1"/>
                </a:cxn>
                <a:cxn ang="0">
                  <a:pos x="connsiteX2" y="connsiteY2"/>
                </a:cxn>
              </a:cxnLst>
              <a:rect l="l" t="t" r="r" b="b"/>
              <a:pathLst>
                <a:path w="9525" h="9525">
                  <a:moveTo>
                    <a:pt x="8096" y="9049"/>
                  </a:moveTo>
                  <a:lnTo>
                    <a:pt x="7144" y="7144"/>
                  </a:lnTo>
                  <a:cubicBezTo>
                    <a:pt x="8096" y="8096"/>
                    <a:pt x="8096" y="8096"/>
                    <a:pt x="8096" y="9049"/>
                  </a:cubicBezTo>
                  <a:close/>
                </a:path>
              </a:pathLst>
            </a:custGeom>
            <a:grpFill/>
            <a:ln w="9525" cap="flat">
              <a:noFill/>
              <a:prstDash val="solid"/>
              <a:miter/>
            </a:ln>
          </p:spPr>
          <p:txBody>
            <a:bodyPr rtlCol="0" anchor="ctr"/>
            <a:lstStyle/>
            <a:p>
              <a:endParaRPr lang="en-US">
                <a:solidFill>
                  <a:prstClr val="black"/>
                </a:solidFill>
              </a:endParaRPr>
            </a:p>
          </p:txBody>
        </p:sp>
        <p:sp>
          <p:nvSpPr>
            <p:cNvPr id="1118" name="Freeform: Shape 1117">
              <a:extLst>
                <a:ext uri="{FF2B5EF4-FFF2-40B4-BE49-F238E27FC236}">
                  <a16:creationId xmlns:a16="http://schemas.microsoft.com/office/drawing/2014/main" xmlns="" id="{1BBC688F-C47B-4F4A-8434-96C9F55656E8}"/>
                </a:ext>
              </a:extLst>
            </p:cNvPr>
            <p:cNvSpPr/>
            <p:nvPr/>
          </p:nvSpPr>
          <p:spPr>
            <a:xfrm>
              <a:off x="7028974" y="1169193"/>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8096"/>
                  </a:cubicBez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19" name="Freeform: Shape 1118">
              <a:extLst>
                <a:ext uri="{FF2B5EF4-FFF2-40B4-BE49-F238E27FC236}">
                  <a16:creationId xmlns:a16="http://schemas.microsoft.com/office/drawing/2014/main" xmlns="" id="{62FCB2EC-327A-4103-9CE6-7A950470F8D1}"/>
                </a:ext>
              </a:extLst>
            </p:cNvPr>
            <p:cNvSpPr/>
            <p:nvPr/>
          </p:nvSpPr>
          <p:spPr>
            <a:xfrm>
              <a:off x="7026592" y="1170146"/>
              <a:ext cx="9525" cy="9525"/>
            </a:xfrm>
            <a:custGeom>
              <a:avLst/>
              <a:gdLst>
                <a:gd name="connsiteX0" fmla="*/ 8573 w 9525"/>
                <a:gd name="connsiteY0" fmla="*/ 7144 h 9525"/>
                <a:gd name="connsiteX1" fmla="*/ 8573 w 9525"/>
                <a:gd name="connsiteY1" fmla="*/ 7144 h 9525"/>
              </a:gdLst>
              <a:ahLst/>
              <a:cxnLst>
                <a:cxn ang="0">
                  <a:pos x="connsiteX0" y="connsiteY0"/>
                </a:cxn>
                <a:cxn ang="0">
                  <a:pos x="connsiteX1" y="connsiteY1"/>
                </a:cxn>
              </a:cxnLst>
              <a:rect l="l" t="t" r="r" b="b"/>
              <a:pathLst>
                <a:path w="9525" h="9525">
                  <a:moveTo>
                    <a:pt x="8573" y="7144"/>
                  </a:moveTo>
                  <a:cubicBezTo>
                    <a:pt x="6667" y="11906"/>
                    <a:pt x="6667" y="10954"/>
                    <a:pt x="8573"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20" name="Freeform: Shape 1119">
              <a:extLst>
                <a:ext uri="{FF2B5EF4-FFF2-40B4-BE49-F238E27FC236}">
                  <a16:creationId xmlns:a16="http://schemas.microsoft.com/office/drawing/2014/main" xmlns="" id="{7785A348-A1D9-4FCA-9D84-19C98A46AE10}"/>
                </a:ext>
              </a:extLst>
            </p:cNvPr>
            <p:cNvSpPr/>
            <p:nvPr/>
          </p:nvSpPr>
          <p:spPr>
            <a:xfrm>
              <a:off x="7241381" y="68722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10001" y="9049"/>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21" name="Freeform: Shape 1120">
              <a:extLst>
                <a:ext uri="{FF2B5EF4-FFF2-40B4-BE49-F238E27FC236}">
                  <a16:creationId xmlns:a16="http://schemas.microsoft.com/office/drawing/2014/main" xmlns="" id="{242F0C84-BAA9-4311-A33A-1B31052A12DB}"/>
                </a:ext>
              </a:extLst>
            </p:cNvPr>
            <p:cNvSpPr/>
            <p:nvPr/>
          </p:nvSpPr>
          <p:spPr>
            <a:xfrm>
              <a:off x="7242697" y="683398"/>
              <a:ext cx="9525" cy="9525"/>
            </a:xfrm>
            <a:custGeom>
              <a:avLst/>
              <a:gdLst>
                <a:gd name="connsiteX0" fmla="*/ 11543 w 9525"/>
                <a:gd name="connsiteY0" fmla="*/ 9069 h 9525"/>
                <a:gd name="connsiteX1" fmla="*/ 11543 w 9525"/>
                <a:gd name="connsiteY1" fmla="*/ 9069 h 9525"/>
              </a:gdLst>
              <a:ahLst/>
              <a:cxnLst>
                <a:cxn ang="0">
                  <a:pos x="connsiteX0" y="connsiteY0"/>
                </a:cxn>
                <a:cxn ang="0">
                  <a:pos x="connsiteX1" y="connsiteY1"/>
                </a:cxn>
              </a:cxnLst>
              <a:rect l="l" t="t" r="r" b="b"/>
              <a:pathLst>
                <a:path w="9525" h="9525">
                  <a:moveTo>
                    <a:pt x="11543" y="9069"/>
                  </a:moveTo>
                  <a:cubicBezTo>
                    <a:pt x="3923" y="5259"/>
                    <a:pt x="7733" y="8117"/>
                    <a:pt x="11543" y="9069"/>
                  </a:cubicBezTo>
                  <a:close/>
                </a:path>
              </a:pathLst>
            </a:custGeom>
            <a:grpFill/>
            <a:ln w="9525" cap="flat">
              <a:noFill/>
              <a:prstDash val="solid"/>
              <a:miter/>
            </a:ln>
          </p:spPr>
          <p:txBody>
            <a:bodyPr rtlCol="0" anchor="ctr"/>
            <a:lstStyle/>
            <a:p>
              <a:endParaRPr lang="en-US">
                <a:solidFill>
                  <a:prstClr val="black"/>
                </a:solidFill>
              </a:endParaRPr>
            </a:p>
          </p:txBody>
        </p:sp>
        <p:sp>
          <p:nvSpPr>
            <p:cNvPr id="1122" name="Freeform: Shape 1121">
              <a:extLst>
                <a:ext uri="{FF2B5EF4-FFF2-40B4-BE49-F238E27FC236}">
                  <a16:creationId xmlns:a16="http://schemas.microsoft.com/office/drawing/2014/main" xmlns="" id="{B337E394-172B-4CF9-90A7-B9D75FF3D492}"/>
                </a:ext>
              </a:extLst>
            </p:cNvPr>
            <p:cNvSpPr/>
            <p:nvPr/>
          </p:nvSpPr>
          <p:spPr>
            <a:xfrm>
              <a:off x="7254716" y="63865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23" name="Freeform: Shape 1122">
              <a:extLst>
                <a:ext uri="{FF2B5EF4-FFF2-40B4-BE49-F238E27FC236}">
                  <a16:creationId xmlns:a16="http://schemas.microsoft.com/office/drawing/2014/main" xmlns="" id="{76AEEA04-8E70-4C10-AFE9-0C862810B610}"/>
                </a:ext>
              </a:extLst>
            </p:cNvPr>
            <p:cNvSpPr/>
            <p:nvPr/>
          </p:nvSpPr>
          <p:spPr>
            <a:xfrm>
              <a:off x="7254716" y="60912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7144"/>
                    <a:pt x="8096" y="7144"/>
                    <a:pt x="7144" y="7144"/>
                  </a:cubicBez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24" name="Freeform: Shape 1123">
              <a:extLst>
                <a:ext uri="{FF2B5EF4-FFF2-40B4-BE49-F238E27FC236}">
                  <a16:creationId xmlns:a16="http://schemas.microsoft.com/office/drawing/2014/main" xmlns="" id="{F64AC07D-CB7C-4C28-979C-3B503793CC07}"/>
                </a:ext>
              </a:extLst>
            </p:cNvPr>
            <p:cNvSpPr/>
            <p:nvPr/>
          </p:nvSpPr>
          <p:spPr>
            <a:xfrm>
              <a:off x="7258526" y="60340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8096"/>
                    <a:pt x="7144" y="7144"/>
                  </a:cubicBez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25" name="Freeform: Shape 1124">
              <a:extLst>
                <a:ext uri="{FF2B5EF4-FFF2-40B4-BE49-F238E27FC236}">
                  <a16:creationId xmlns:a16="http://schemas.microsoft.com/office/drawing/2014/main" xmlns="" id="{D8BD1163-CDB3-4484-825A-158D5B5FC86C}"/>
                </a:ext>
              </a:extLst>
            </p:cNvPr>
            <p:cNvSpPr/>
            <p:nvPr/>
          </p:nvSpPr>
          <p:spPr>
            <a:xfrm>
              <a:off x="7254716" y="637698"/>
              <a:ext cx="9525" cy="9525"/>
            </a:xfrm>
            <a:custGeom>
              <a:avLst/>
              <a:gdLst>
                <a:gd name="connsiteX0" fmla="*/ 7144 w 9525"/>
                <a:gd name="connsiteY0" fmla="*/ 8096 h 9525"/>
                <a:gd name="connsiteX1" fmla="*/ 8096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lnTo>
                    <a:pt x="8096" y="7144"/>
                  </a:lnTo>
                  <a:cubicBezTo>
                    <a:pt x="7144" y="7144"/>
                    <a:pt x="7144" y="7144"/>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1126" name="Freeform: Shape 1125">
              <a:extLst>
                <a:ext uri="{FF2B5EF4-FFF2-40B4-BE49-F238E27FC236}">
                  <a16:creationId xmlns:a16="http://schemas.microsoft.com/office/drawing/2014/main" xmlns="" id="{56B7B835-C548-43AF-9C93-87F9FBCE3057}"/>
                </a:ext>
              </a:extLst>
            </p:cNvPr>
            <p:cNvSpPr/>
            <p:nvPr/>
          </p:nvSpPr>
          <p:spPr>
            <a:xfrm>
              <a:off x="7240429" y="67770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27" name="Freeform: Shape 1126">
              <a:extLst>
                <a:ext uri="{FF2B5EF4-FFF2-40B4-BE49-F238E27FC236}">
                  <a16:creationId xmlns:a16="http://schemas.microsoft.com/office/drawing/2014/main" xmlns="" id="{1D0A52C3-5832-4B47-9D81-088C8BBC913A}"/>
                </a:ext>
              </a:extLst>
            </p:cNvPr>
            <p:cNvSpPr/>
            <p:nvPr/>
          </p:nvSpPr>
          <p:spPr>
            <a:xfrm>
              <a:off x="7257574" y="65103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10001"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28" name="Freeform: Shape 1127">
              <a:extLst>
                <a:ext uri="{FF2B5EF4-FFF2-40B4-BE49-F238E27FC236}">
                  <a16:creationId xmlns:a16="http://schemas.microsoft.com/office/drawing/2014/main" xmlns="" id="{CC471402-F9B8-40FC-8224-674265500EC1}"/>
                </a:ext>
              </a:extLst>
            </p:cNvPr>
            <p:cNvSpPr/>
            <p:nvPr/>
          </p:nvSpPr>
          <p:spPr>
            <a:xfrm>
              <a:off x="7254811" y="661087"/>
              <a:ext cx="9525" cy="9525"/>
            </a:xfrm>
            <a:custGeom>
              <a:avLst/>
              <a:gdLst>
                <a:gd name="connsiteX0" fmla="*/ 9907 w 9525"/>
                <a:gd name="connsiteY0" fmla="*/ 7567 h 9525"/>
                <a:gd name="connsiteX1" fmla="*/ 9907 w 9525"/>
                <a:gd name="connsiteY1" fmla="*/ 7567 h 9525"/>
              </a:gdLst>
              <a:ahLst/>
              <a:cxnLst>
                <a:cxn ang="0">
                  <a:pos x="connsiteX0" y="connsiteY0"/>
                </a:cxn>
                <a:cxn ang="0">
                  <a:pos x="connsiteX1" y="connsiteY1"/>
                </a:cxn>
              </a:cxnLst>
              <a:rect l="l" t="t" r="r" b="b"/>
              <a:pathLst>
                <a:path w="9525" h="9525">
                  <a:moveTo>
                    <a:pt x="9907" y="7567"/>
                  </a:moveTo>
                  <a:cubicBezTo>
                    <a:pt x="10859" y="6615"/>
                    <a:pt x="3239" y="7567"/>
                    <a:pt x="9907" y="7567"/>
                  </a:cubicBezTo>
                  <a:close/>
                </a:path>
              </a:pathLst>
            </a:custGeom>
            <a:grpFill/>
            <a:ln w="9525" cap="flat">
              <a:noFill/>
              <a:prstDash val="solid"/>
              <a:miter/>
            </a:ln>
          </p:spPr>
          <p:txBody>
            <a:bodyPr rtlCol="0" anchor="ctr"/>
            <a:lstStyle/>
            <a:p>
              <a:endParaRPr lang="en-US">
                <a:solidFill>
                  <a:prstClr val="black"/>
                </a:solidFill>
              </a:endParaRPr>
            </a:p>
          </p:txBody>
        </p:sp>
        <p:sp>
          <p:nvSpPr>
            <p:cNvPr id="1129" name="Freeform: Shape 1128">
              <a:extLst>
                <a:ext uri="{FF2B5EF4-FFF2-40B4-BE49-F238E27FC236}">
                  <a16:creationId xmlns:a16="http://schemas.microsoft.com/office/drawing/2014/main" xmlns="" id="{372ED80E-533E-437E-9D04-D143C7971450}"/>
                </a:ext>
              </a:extLst>
            </p:cNvPr>
            <p:cNvSpPr/>
            <p:nvPr/>
          </p:nvSpPr>
          <p:spPr>
            <a:xfrm>
              <a:off x="7251859" y="67675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130" name="Freeform: Shape 1129">
              <a:extLst>
                <a:ext uri="{FF2B5EF4-FFF2-40B4-BE49-F238E27FC236}">
                  <a16:creationId xmlns:a16="http://schemas.microsoft.com/office/drawing/2014/main" xmlns="" id="{8445253E-9B8E-45C8-9660-E8A5C28878EA}"/>
                </a:ext>
              </a:extLst>
            </p:cNvPr>
            <p:cNvSpPr/>
            <p:nvPr/>
          </p:nvSpPr>
          <p:spPr>
            <a:xfrm>
              <a:off x="7258526" y="644366"/>
              <a:ext cx="9525" cy="9525"/>
            </a:xfrm>
            <a:custGeom>
              <a:avLst/>
              <a:gdLst>
                <a:gd name="connsiteX0" fmla="*/ 7144 w 9525"/>
                <a:gd name="connsiteY0" fmla="*/ 7144 h 9525"/>
                <a:gd name="connsiteX1" fmla="*/ 8096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31" name="Freeform: Shape 1130">
              <a:extLst>
                <a:ext uri="{FF2B5EF4-FFF2-40B4-BE49-F238E27FC236}">
                  <a16:creationId xmlns:a16="http://schemas.microsoft.com/office/drawing/2014/main" xmlns="" id="{AD653C83-8369-42F3-B64F-0A038D4EB99E}"/>
                </a:ext>
              </a:extLst>
            </p:cNvPr>
            <p:cNvSpPr/>
            <p:nvPr/>
          </p:nvSpPr>
          <p:spPr>
            <a:xfrm>
              <a:off x="7245191" y="37195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32" name="Freeform: Shape 1131">
              <a:extLst>
                <a:ext uri="{FF2B5EF4-FFF2-40B4-BE49-F238E27FC236}">
                  <a16:creationId xmlns:a16="http://schemas.microsoft.com/office/drawing/2014/main" xmlns="" id="{01B1A276-0ACD-4E65-83E7-0D151A2E54A4}"/>
                </a:ext>
              </a:extLst>
            </p:cNvPr>
            <p:cNvSpPr/>
            <p:nvPr/>
          </p:nvSpPr>
          <p:spPr>
            <a:xfrm>
              <a:off x="7254716" y="22907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1095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33" name="Freeform: Shape 1132">
              <a:extLst>
                <a:ext uri="{FF2B5EF4-FFF2-40B4-BE49-F238E27FC236}">
                  <a16:creationId xmlns:a16="http://schemas.microsoft.com/office/drawing/2014/main" xmlns="" id="{39642B41-39C1-47B5-BE98-9D905D0E7A16}"/>
                </a:ext>
              </a:extLst>
            </p:cNvPr>
            <p:cNvSpPr/>
            <p:nvPr/>
          </p:nvSpPr>
          <p:spPr>
            <a:xfrm>
              <a:off x="7261384" y="59483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8096"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34" name="Freeform: Shape 1133">
              <a:extLst>
                <a:ext uri="{FF2B5EF4-FFF2-40B4-BE49-F238E27FC236}">
                  <a16:creationId xmlns:a16="http://schemas.microsoft.com/office/drawing/2014/main" xmlns="" id="{51150C89-3C1C-4210-95C7-52B5EC09B48E}"/>
                </a:ext>
              </a:extLst>
            </p:cNvPr>
            <p:cNvSpPr/>
            <p:nvPr/>
          </p:nvSpPr>
          <p:spPr>
            <a:xfrm>
              <a:off x="7253764" y="512723"/>
              <a:ext cx="19050" cy="9525"/>
            </a:xfrm>
            <a:custGeom>
              <a:avLst/>
              <a:gdLst>
                <a:gd name="connsiteX0" fmla="*/ 12859 w 19050"/>
                <a:gd name="connsiteY0" fmla="*/ 8294 h 9525"/>
                <a:gd name="connsiteX1" fmla="*/ 7144 w 19050"/>
                <a:gd name="connsiteY1" fmla="*/ 7341 h 9525"/>
                <a:gd name="connsiteX2" fmla="*/ 12859 w 19050"/>
                <a:gd name="connsiteY2" fmla="*/ 8294 h 9525"/>
              </a:gdLst>
              <a:ahLst/>
              <a:cxnLst>
                <a:cxn ang="0">
                  <a:pos x="connsiteX0" y="connsiteY0"/>
                </a:cxn>
                <a:cxn ang="0">
                  <a:pos x="connsiteX1" y="connsiteY1"/>
                </a:cxn>
                <a:cxn ang="0">
                  <a:pos x="connsiteX2" y="connsiteY2"/>
                </a:cxn>
              </a:cxnLst>
              <a:rect l="l" t="t" r="r" b="b"/>
              <a:pathLst>
                <a:path w="19050" h="9525">
                  <a:moveTo>
                    <a:pt x="12859" y="8294"/>
                  </a:moveTo>
                  <a:cubicBezTo>
                    <a:pt x="10001" y="9246"/>
                    <a:pt x="10001" y="6389"/>
                    <a:pt x="7144" y="7341"/>
                  </a:cubicBezTo>
                  <a:cubicBezTo>
                    <a:pt x="8096" y="7341"/>
                    <a:pt x="11906" y="9246"/>
                    <a:pt x="12859" y="8294"/>
                  </a:cubicBezTo>
                  <a:close/>
                </a:path>
              </a:pathLst>
            </a:custGeom>
            <a:grpFill/>
            <a:ln w="9525" cap="flat">
              <a:noFill/>
              <a:prstDash val="solid"/>
              <a:miter/>
            </a:ln>
          </p:spPr>
          <p:txBody>
            <a:bodyPr rtlCol="0" anchor="ctr"/>
            <a:lstStyle/>
            <a:p>
              <a:endParaRPr lang="en-US">
                <a:solidFill>
                  <a:prstClr val="black"/>
                </a:solidFill>
              </a:endParaRPr>
            </a:p>
          </p:txBody>
        </p:sp>
        <p:sp>
          <p:nvSpPr>
            <p:cNvPr id="1135" name="Freeform: Shape 1134">
              <a:extLst>
                <a:ext uri="{FF2B5EF4-FFF2-40B4-BE49-F238E27FC236}">
                  <a16:creationId xmlns:a16="http://schemas.microsoft.com/office/drawing/2014/main" xmlns="" id="{6C35D54A-2F6B-46AA-9C36-7DD05A6B7F20}"/>
                </a:ext>
              </a:extLst>
            </p:cNvPr>
            <p:cNvSpPr/>
            <p:nvPr/>
          </p:nvSpPr>
          <p:spPr>
            <a:xfrm>
              <a:off x="7240429" y="67770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36" name="Freeform: Shape 1135">
              <a:extLst>
                <a:ext uri="{FF2B5EF4-FFF2-40B4-BE49-F238E27FC236}">
                  <a16:creationId xmlns:a16="http://schemas.microsoft.com/office/drawing/2014/main" xmlns="" id="{BA0A764C-9F9D-449C-9EEA-9ECFDE10B717}"/>
                </a:ext>
              </a:extLst>
            </p:cNvPr>
            <p:cNvSpPr/>
            <p:nvPr/>
          </p:nvSpPr>
          <p:spPr>
            <a:xfrm>
              <a:off x="7253340" y="512921"/>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7144"/>
                    <a:pt x="6615"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37" name="Freeform: Shape 1136">
              <a:extLst>
                <a:ext uri="{FF2B5EF4-FFF2-40B4-BE49-F238E27FC236}">
                  <a16:creationId xmlns:a16="http://schemas.microsoft.com/office/drawing/2014/main" xmlns="" id="{686FB22D-7D59-4240-A432-37770CB4F3AE}"/>
                </a:ext>
              </a:extLst>
            </p:cNvPr>
            <p:cNvSpPr/>
            <p:nvPr/>
          </p:nvSpPr>
          <p:spPr>
            <a:xfrm>
              <a:off x="7257574" y="573881"/>
              <a:ext cx="9525" cy="9525"/>
            </a:xfrm>
            <a:custGeom>
              <a:avLst/>
              <a:gdLst>
                <a:gd name="connsiteX0" fmla="*/ 8096 w 9525"/>
                <a:gd name="connsiteY0" fmla="*/ 7144 h 9525"/>
                <a:gd name="connsiteX1" fmla="*/ 7144 w 9525"/>
                <a:gd name="connsiteY1" fmla="*/ 7144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7144" y="7144"/>
                    <a:pt x="7144" y="7144"/>
                    <a:pt x="7144" y="7144"/>
                  </a:cubicBezTo>
                  <a:cubicBezTo>
                    <a:pt x="7144" y="7144"/>
                    <a:pt x="8096"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38" name="Freeform: Shape 1137">
              <a:extLst>
                <a:ext uri="{FF2B5EF4-FFF2-40B4-BE49-F238E27FC236}">
                  <a16:creationId xmlns:a16="http://schemas.microsoft.com/office/drawing/2014/main" xmlns="" id="{06F0747A-BB5D-4B22-9751-3DC39160423D}"/>
                </a:ext>
              </a:extLst>
            </p:cNvPr>
            <p:cNvSpPr/>
            <p:nvPr/>
          </p:nvSpPr>
          <p:spPr>
            <a:xfrm>
              <a:off x="7255669" y="58912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39" name="Freeform: Shape 1138">
              <a:extLst>
                <a:ext uri="{FF2B5EF4-FFF2-40B4-BE49-F238E27FC236}">
                  <a16:creationId xmlns:a16="http://schemas.microsoft.com/office/drawing/2014/main" xmlns="" id="{93AC92B7-B23C-4AC8-BB0E-6CB4F8142C69}"/>
                </a:ext>
              </a:extLst>
            </p:cNvPr>
            <p:cNvSpPr/>
            <p:nvPr/>
          </p:nvSpPr>
          <p:spPr>
            <a:xfrm>
              <a:off x="7254046" y="565414"/>
              <a:ext cx="9525" cy="9525"/>
            </a:xfrm>
            <a:custGeom>
              <a:avLst/>
              <a:gdLst>
                <a:gd name="connsiteX0" fmla="*/ 7814 w 9525"/>
                <a:gd name="connsiteY0" fmla="*/ 7990 h 9525"/>
                <a:gd name="connsiteX1" fmla="*/ 7814 w 9525"/>
                <a:gd name="connsiteY1" fmla="*/ 7990 h 9525"/>
              </a:gdLst>
              <a:ahLst/>
              <a:cxnLst>
                <a:cxn ang="0">
                  <a:pos x="connsiteX0" y="connsiteY0"/>
                </a:cxn>
                <a:cxn ang="0">
                  <a:pos x="connsiteX1" y="connsiteY1"/>
                </a:cxn>
              </a:cxnLst>
              <a:rect l="l" t="t" r="r" b="b"/>
              <a:pathLst>
                <a:path w="9525" h="9525">
                  <a:moveTo>
                    <a:pt x="7814" y="7990"/>
                  </a:moveTo>
                  <a:cubicBezTo>
                    <a:pt x="8767" y="6085"/>
                    <a:pt x="5910" y="7990"/>
                    <a:pt x="7814" y="7990"/>
                  </a:cubicBezTo>
                  <a:close/>
                </a:path>
              </a:pathLst>
            </a:custGeom>
            <a:grpFill/>
            <a:ln w="9525" cap="flat">
              <a:noFill/>
              <a:prstDash val="solid"/>
              <a:miter/>
            </a:ln>
          </p:spPr>
          <p:txBody>
            <a:bodyPr rtlCol="0" anchor="ctr"/>
            <a:lstStyle/>
            <a:p>
              <a:endParaRPr lang="en-US">
                <a:solidFill>
                  <a:prstClr val="black"/>
                </a:solidFill>
              </a:endParaRPr>
            </a:p>
          </p:txBody>
        </p:sp>
        <p:sp>
          <p:nvSpPr>
            <p:cNvPr id="1140" name="Freeform: Shape 1139">
              <a:extLst>
                <a:ext uri="{FF2B5EF4-FFF2-40B4-BE49-F238E27FC236}">
                  <a16:creationId xmlns:a16="http://schemas.microsoft.com/office/drawing/2014/main" xmlns="" id="{5BE90349-C9A6-40D0-A220-A8530F309EE6}"/>
                </a:ext>
              </a:extLst>
            </p:cNvPr>
            <p:cNvSpPr/>
            <p:nvPr/>
          </p:nvSpPr>
          <p:spPr>
            <a:xfrm>
              <a:off x="7253340" y="557688"/>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7144"/>
                    <a:pt x="6615" y="8096"/>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41" name="Freeform: Shape 1140">
              <a:extLst>
                <a:ext uri="{FF2B5EF4-FFF2-40B4-BE49-F238E27FC236}">
                  <a16:creationId xmlns:a16="http://schemas.microsoft.com/office/drawing/2014/main" xmlns="" id="{499AE112-0FF1-450C-88C3-A3E86C473552}"/>
                </a:ext>
              </a:extLst>
            </p:cNvPr>
            <p:cNvSpPr/>
            <p:nvPr/>
          </p:nvSpPr>
          <p:spPr>
            <a:xfrm>
              <a:off x="7248049" y="395340"/>
              <a:ext cx="9525" cy="9525"/>
            </a:xfrm>
            <a:custGeom>
              <a:avLst/>
              <a:gdLst>
                <a:gd name="connsiteX0" fmla="*/ 7144 w 9525"/>
                <a:gd name="connsiteY0" fmla="*/ 7567 h 9525"/>
                <a:gd name="connsiteX1" fmla="*/ 10001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8096" y="7567"/>
                    <a:pt x="9049" y="7567"/>
                    <a:pt x="10001" y="7567"/>
                  </a:cubicBezTo>
                  <a:cubicBezTo>
                    <a:pt x="8096" y="7567"/>
                    <a:pt x="7144"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1142" name="Freeform: Shape 1141">
              <a:extLst>
                <a:ext uri="{FF2B5EF4-FFF2-40B4-BE49-F238E27FC236}">
                  <a16:creationId xmlns:a16="http://schemas.microsoft.com/office/drawing/2014/main" xmlns="" id="{E7909990-85EF-495B-BC27-E0F93255ED0A}"/>
                </a:ext>
              </a:extLst>
            </p:cNvPr>
            <p:cNvSpPr/>
            <p:nvPr/>
          </p:nvSpPr>
          <p:spPr>
            <a:xfrm>
              <a:off x="7240111" y="677703"/>
              <a:ext cx="9525" cy="9525"/>
            </a:xfrm>
            <a:custGeom>
              <a:avLst/>
              <a:gdLst>
                <a:gd name="connsiteX0" fmla="*/ 8414 w 9525"/>
                <a:gd name="connsiteY0" fmla="*/ 7144 h 9525"/>
                <a:gd name="connsiteX1" fmla="*/ 8414 w 9525"/>
                <a:gd name="connsiteY1" fmla="*/ 7144 h 9525"/>
              </a:gdLst>
              <a:ahLst/>
              <a:cxnLst>
                <a:cxn ang="0">
                  <a:pos x="connsiteX0" y="connsiteY0"/>
                </a:cxn>
                <a:cxn ang="0">
                  <a:pos x="connsiteX1" y="connsiteY1"/>
                </a:cxn>
              </a:cxnLst>
              <a:rect l="l" t="t" r="r" b="b"/>
              <a:pathLst>
                <a:path w="9525" h="9525">
                  <a:moveTo>
                    <a:pt x="8414" y="7144"/>
                  </a:moveTo>
                  <a:cubicBezTo>
                    <a:pt x="5556" y="7144"/>
                    <a:pt x="8414" y="7144"/>
                    <a:pt x="841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43" name="Freeform: Shape 1142">
              <a:extLst>
                <a:ext uri="{FF2B5EF4-FFF2-40B4-BE49-F238E27FC236}">
                  <a16:creationId xmlns:a16="http://schemas.microsoft.com/office/drawing/2014/main" xmlns="" id="{E580D75B-8AFF-4AB6-9316-C8819175776C}"/>
                </a:ext>
              </a:extLst>
            </p:cNvPr>
            <p:cNvSpPr/>
            <p:nvPr/>
          </p:nvSpPr>
          <p:spPr>
            <a:xfrm>
              <a:off x="7231856" y="565308"/>
              <a:ext cx="9525" cy="9525"/>
            </a:xfrm>
            <a:custGeom>
              <a:avLst/>
              <a:gdLst>
                <a:gd name="connsiteX0" fmla="*/ 7144 w 9525"/>
                <a:gd name="connsiteY0" fmla="*/ 8096 h 9525"/>
                <a:gd name="connsiteX1" fmla="*/ 7144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lnTo>
                    <a:pt x="7144" y="7144"/>
                  </a:lnTo>
                  <a:cubicBezTo>
                    <a:pt x="7144" y="7144"/>
                    <a:pt x="7144" y="8096"/>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1144" name="Freeform: Shape 1143">
              <a:extLst>
                <a:ext uri="{FF2B5EF4-FFF2-40B4-BE49-F238E27FC236}">
                  <a16:creationId xmlns:a16="http://schemas.microsoft.com/office/drawing/2014/main" xmlns="" id="{670CD014-9838-4BC2-831A-820E3D4CBA35}"/>
                </a:ext>
              </a:extLst>
            </p:cNvPr>
            <p:cNvSpPr/>
            <p:nvPr/>
          </p:nvSpPr>
          <p:spPr>
            <a:xfrm>
              <a:off x="7244239" y="45386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45" name="Freeform: Shape 1144">
              <a:extLst>
                <a:ext uri="{FF2B5EF4-FFF2-40B4-BE49-F238E27FC236}">
                  <a16:creationId xmlns:a16="http://schemas.microsoft.com/office/drawing/2014/main" xmlns="" id="{5EE7F7A2-2F1F-4270-B76A-5BD16D8EC156}"/>
                </a:ext>
              </a:extLst>
            </p:cNvPr>
            <p:cNvSpPr/>
            <p:nvPr/>
          </p:nvSpPr>
          <p:spPr>
            <a:xfrm>
              <a:off x="7231856" y="560122"/>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10001" y="7567"/>
                    <a:pt x="9049"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1146" name="Freeform: Shape 1145">
              <a:extLst>
                <a:ext uri="{FF2B5EF4-FFF2-40B4-BE49-F238E27FC236}">
                  <a16:creationId xmlns:a16="http://schemas.microsoft.com/office/drawing/2014/main" xmlns="" id="{6A8C411D-116B-45EE-8858-BFBF6467B36F}"/>
                </a:ext>
              </a:extLst>
            </p:cNvPr>
            <p:cNvSpPr/>
            <p:nvPr/>
          </p:nvSpPr>
          <p:spPr>
            <a:xfrm>
              <a:off x="7250906" y="39576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147" name="Freeform: Shape 1146">
              <a:extLst>
                <a:ext uri="{FF2B5EF4-FFF2-40B4-BE49-F238E27FC236}">
                  <a16:creationId xmlns:a16="http://schemas.microsoft.com/office/drawing/2014/main" xmlns="" id="{134E482A-6D9A-4803-8844-A371DB41D177}"/>
                </a:ext>
              </a:extLst>
            </p:cNvPr>
            <p:cNvSpPr/>
            <p:nvPr/>
          </p:nvSpPr>
          <p:spPr>
            <a:xfrm>
              <a:off x="7236619" y="229984"/>
              <a:ext cx="47625" cy="466725"/>
            </a:xfrm>
            <a:custGeom>
              <a:avLst/>
              <a:gdLst>
                <a:gd name="connsiteX0" fmla="*/ 14764 w 47625"/>
                <a:gd name="connsiteY0" fmla="*/ 164351 h 466725"/>
                <a:gd name="connsiteX1" fmla="*/ 17621 w 47625"/>
                <a:gd name="connsiteY1" fmla="*/ 173876 h 466725"/>
                <a:gd name="connsiteX2" fmla="*/ 16669 w 47625"/>
                <a:gd name="connsiteY2" fmla="*/ 369138 h 466725"/>
                <a:gd name="connsiteX3" fmla="*/ 15716 w 47625"/>
                <a:gd name="connsiteY3" fmla="*/ 459626 h 466725"/>
                <a:gd name="connsiteX4" fmla="*/ 13811 w 47625"/>
                <a:gd name="connsiteY4" fmla="*/ 458673 h 466725"/>
                <a:gd name="connsiteX5" fmla="*/ 16669 w 47625"/>
                <a:gd name="connsiteY5" fmla="*/ 458673 h 466725"/>
                <a:gd name="connsiteX6" fmla="*/ 25241 w 47625"/>
                <a:gd name="connsiteY6" fmla="*/ 415811 h 466725"/>
                <a:gd name="connsiteX7" fmla="*/ 21431 w 47625"/>
                <a:gd name="connsiteY7" fmla="*/ 387236 h 466725"/>
                <a:gd name="connsiteX8" fmla="*/ 30956 w 47625"/>
                <a:gd name="connsiteY8" fmla="*/ 359613 h 466725"/>
                <a:gd name="connsiteX9" fmla="*/ 46196 w 47625"/>
                <a:gd name="connsiteY9" fmla="*/ 197688 h 466725"/>
                <a:gd name="connsiteX10" fmla="*/ 44291 w 47625"/>
                <a:gd name="connsiteY10" fmla="*/ 190068 h 466725"/>
                <a:gd name="connsiteX11" fmla="*/ 34766 w 47625"/>
                <a:gd name="connsiteY11" fmla="*/ 7188 h 466725"/>
                <a:gd name="connsiteX12" fmla="*/ 15716 w 47625"/>
                <a:gd name="connsiteY12" fmla="*/ 140538 h 466725"/>
                <a:gd name="connsiteX13" fmla="*/ 16669 w 47625"/>
                <a:gd name="connsiteY13" fmla="*/ 141491 h 466725"/>
                <a:gd name="connsiteX14" fmla="*/ 15716 w 47625"/>
                <a:gd name="connsiteY14" fmla="*/ 143396 h 466725"/>
                <a:gd name="connsiteX15" fmla="*/ 14764 w 47625"/>
                <a:gd name="connsiteY15" fmla="*/ 164351 h 466725"/>
                <a:gd name="connsiteX16" fmla="*/ 23336 w 47625"/>
                <a:gd name="connsiteY16" fmla="*/ 192926 h 466725"/>
                <a:gd name="connsiteX17" fmla="*/ 23336 w 47625"/>
                <a:gd name="connsiteY17" fmla="*/ 192926 h 466725"/>
                <a:gd name="connsiteX18" fmla="*/ 23336 w 47625"/>
                <a:gd name="connsiteY18" fmla="*/ 195783 h 466725"/>
                <a:gd name="connsiteX19" fmla="*/ 23336 w 47625"/>
                <a:gd name="connsiteY19" fmla="*/ 195783 h 466725"/>
                <a:gd name="connsiteX20" fmla="*/ 43339 w 47625"/>
                <a:gd name="connsiteY20" fmla="*/ 191021 h 466725"/>
                <a:gd name="connsiteX21" fmla="*/ 43339 w 47625"/>
                <a:gd name="connsiteY21" fmla="*/ 191021 h 466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7625" h="466725">
                  <a:moveTo>
                    <a:pt x="14764" y="164351"/>
                  </a:moveTo>
                  <a:cubicBezTo>
                    <a:pt x="14764" y="173876"/>
                    <a:pt x="38576" y="170066"/>
                    <a:pt x="17621" y="173876"/>
                  </a:cubicBezTo>
                  <a:cubicBezTo>
                    <a:pt x="19526" y="171018"/>
                    <a:pt x="-6191" y="370091"/>
                    <a:pt x="16669" y="369138"/>
                  </a:cubicBezTo>
                  <a:cubicBezTo>
                    <a:pt x="10954" y="369138"/>
                    <a:pt x="18574" y="460578"/>
                    <a:pt x="15716" y="459626"/>
                  </a:cubicBezTo>
                  <a:cubicBezTo>
                    <a:pt x="17621" y="458673"/>
                    <a:pt x="16669" y="458673"/>
                    <a:pt x="13811" y="458673"/>
                  </a:cubicBezTo>
                  <a:cubicBezTo>
                    <a:pt x="14764" y="457721"/>
                    <a:pt x="15716" y="456768"/>
                    <a:pt x="16669" y="458673"/>
                  </a:cubicBezTo>
                  <a:cubicBezTo>
                    <a:pt x="30004" y="458673"/>
                    <a:pt x="25241" y="415811"/>
                    <a:pt x="25241" y="415811"/>
                  </a:cubicBezTo>
                  <a:cubicBezTo>
                    <a:pt x="28099" y="396761"/>
                    <a:pt x="32861" y="397713"/>
                    <a:pt x="21431" y="387236"/>
                  </a:cubicBezTo>
                  <a:cubicBezTo>
                    <a:pt x="23336" y="382473"/>
                    <a:pt x="39529" y="365328"/>
                    <a:pt x="30956" y="359613"/>
                  </a:cubicBezTo>
                  <a:cubicBezTo>
                    <a:pt x="1429" y="366281"/>
                    <a:pt x="52864" y="200546"/>
                    <a:pt x="46196" y="197688"/>
                  </a:cubicBezTo>
                  <a:cubicBezTo>
                    <a:pt x="37624" y="192926"/>
                    <a:pt x="43339" y="194831"/>
                    <a:pt x="44291" y="190068"/>
                  </a:cubicBezTo>
                  <a:cubicBezTo>
                    <a:pt x="32861" y="190068"/>
                    <a:pt x="35719" y="22428"/>
                    <a:pt x="34766" y="7188"/>
                  </a:cubicBezTo>
                  <a:cubicBezTo>
                    <a:pt x="31909" y="4331"/>
                    <a:pt x="15716" y="139586"/>
                    <a:pt x="15716" y="140538"/>
                  </a:cubicBezTo>
                  <a:cubicBezTo>
                    <a:pt x="15716" y="141491"/>
                    <a:pt x="19526" y="143396"/>
                    <a:pt x="16669" y="141491"/>
                  </a:cubicBezTo>
                  <a:cubicBezTo>
                    <a:pt x="18574" y="142443"/>
                    <a:pt x="18574" y="143396"/>
                    <a:pt x="15716" y="143396"/>
                  </a:cubicBezTo>
                  <a:cubicBezTo>
                    <a:pt x="20479" y="151016"/>
                    <a:pt x="14764" y="159588"/>
                    <a:pt x="14764" y="164351"/>
                  </a:cubicBezTo>
                  <a:close/>
                  <a:moveTo>
                    <a:pt x="23336" y="192926"/>
                  </a:moveTo>
                  <a:cubicBezTo>
                    <a:pt x="23336" y="192926"/>
                    <a:pt x="22384" y="191973"/>
                    <a:pt x="23336" y="192926"/>
                  </a:cubicBezTo>
                  <a:close/>
                  <a:moveTo>
                    <a:pt x="23336" y="195783"/>
                  </a:moveTo>
                  <a:cubicBezTo>
                    <a:pt x="23336" y="193878"/>
                    <a:pt x="27146" y="193878"/>
                    <a:pt x="23336" y="195783"/>
                  </a:cubicBezTo>
                  <a:close/>
                  <a:moveTo>
                    <a:pt x="43339" y="191021"/>
                  </a:moveTo>
                  <a:cubicBezTo>
                    <a:pt x="43339" y="191973"/>
                    <a:pt x="39529" y="190068"/>
                    <a:pt x="43339" y="191021"/>
                  </a:cubicBezTo>
                  <a:close/>
                </a:path>
              </a:pathLst>
            </a:custGeom>
            <a:grpFill/>
            <a:ln w="9525" cap="flat">
              <a:noFill/>
              <a:prstDash val="solid"/>
              <a:miter/>
            </a:ln>
          </p:spPr>
          <p:txBody>
            <a:bodyPr rtlCol="0" anchor="ctr"/>
            <a:lstStyle/>
            <a:p>
              <a:endParaRPr lang="en-US">
                <a:solidFill>
                  <a:prstClr val="black"/>
                </a:solidFill>
              </a:endParaRPr>
            </a:p>
          </p:txBody>
        </p:sp>
        <p:sp>
          <p:nvSpPr>
            <p:cNvPr id="1148" name="Freeform: Shape 1147">
              <a:extLst>
                <a:ext uri="{FF2B5EF4-FFF2-40B4-BE49-F238E27FC236}">
                  <a16:creationId xmlns:a16="http://schemas.microsoft.com/office/drawing/2014/main" xmlns="" id="{9D82C91E-FEB5-4D9A-A4C6-08BB5F77FB6A}"/>
                </a:ext>
              </a:extLst>
            </p:cNvPr>
            <p:cNvSpPr/>
            <p:nvPr/>
          </p:nvSpPr>
          <p:spPr>
            <a:xfrm>
              <a:off x="7268289" y="412908"/>
              <a:ext cx="9525" cy="9525"/>
            </a:xfrm>
            <a:custGeom>
              <a:avLst/>
              <a:gdLst>
                <a:gd name="connsiteX0" fmla="*/ 7858 w 9525"/>
                <a:gd name="connsiteY0" fmla="*/ 7144 h 9525"/>
                <a:gd name="connsiteX1" fmla="*/ 7858 w 9525"/>
                <a:gd name="connsiteY1" fmla="*/ 7144 h 9525"/>
              </a:gdLst>
              <a:ahLst/>
              <a:cxnLst>
                <a:cxn ang="0">
                  <a:pos x="connsiteX0" y="connsiteY0"/>
                </a:cxn>
                <a:cxn ang="0">
                  <a:pos x="connsiteX1" y="connsiteY1"/>
                </a:cxn>
              </a:cxnLst>
              <a:rect l="l" t="t" r="r" b="b"/>
              <a:pathLst>
                <a:path w="9525" h="9525">
                  <a:moveTo>
                    <a:pt x="7858" y="7144"/>
                  </a:moveTo>
                  <a:cubicBezTo>
                    <a:pt x="6906" y="7144"/>
                    <a:pt x="6906"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49" name="Freeform: Shape 1148">
              <a:extLst>
                <a:ext uri="{FF2B5EF4-FFF2-40B4-BE49-F238E27FC236}">
                  <a16:creationId xmlns:a16="http://schemas.microsoft.com/office/drawing/2014/main" xmlns="" id="{03D0A299-F0D8-4AD9-BE23-E47D78531937}"/>
                </a:ext>
              </a:extLst>
            </p:cNvPr>
            <p:cNvSpPr/>
            <p:nvPr/>
          </p:nvSpPr>
          <p:spPr>
            <a:xfrm>
              <a:off x="7253870" y="638651"/>
              <a:ext cx="9525" cy="9525"/>
            </a:xfrm>
            <a:custGeom>
              <a:avLst/>
              <a:gdLst>
                <a:gd name="connsiteX0" fmla="*/ 7990 w 9525"/>
                <a:gd name="connsiteY0" fmla="*/ 7144 h 9525"/>
                <a:gd name="connsiteX1" fmla="*/ 7990 w 9525"/>
                <a:gd name="connsiteY1" fmla="*/ 7144 h 9525"/>
              </a:gdLst>
              <a:ahLst/>
              <a:cxnLst>
                <a:cxn ang="0">
                  <a:pos x="connsiteX0" y="connsiteY0"/>
                </a:cxn>
                <a:cxn ang="0">
                  <a:pos x="connsiteX1" y="connsiteY1"/>
                </a:cxn>
              </a:cxnLst>
              <a:rect l="l" t="t" r="r" b="b"/>
              <a:pathLst>
                <a:path w="9525" h="9525">
                  <a:moveTo>
                    <a:pt x="7990" y="7144"/>
                  </a:moveTo>
                  <a:cubicBezTo>
                    <a:pt x="7990" y="7144"/>
                    <a:pt x="6086" y="7144"/>
                    <a:pt x="7990"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50" name="Freeform: Shape 1149">
              <a:extLst>
                <a:ext uri="{FF2B5EF4-FFF2-40B4-BE49-F238E27FC236}">
                  <a16:creationId xmlns:a16="http://schemas.microsoft.com/office/drawing/2014/main" xmlns="" id="{B2728455-3410-47C4-8E30-B992AF3BADAE}"/>
                </a:ext>
              </a:extLst>
            </p:cNvPr>
            <p:cNvSpPr/>
            <p:nvPr/>
          </p:nvSpPr>
          <p:spPr>
            <a:xfrm>
              <a:off x="7243286" y="45100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51" name="Freeform: Shape 1150">
              <a:extLst>
                <a:ext uri="{FF2B5EF4-FFF2-40B4-BE49-F238E27FC236}">
                  <a16:creationId xmlns:a16="http://schemas.microsoft.com/office/drawing/2014/main" xmlns="" id="{5B0934BF-D4FA-4233-B37E-CD7F6ED58F48}"/>
                </a:ext>
              </a:extLst>
            </p:cNvPr>
            <p:cNvSpPr/>
            <p:nvPr/>
          </p:nvSpPr>
          <p:spPr>
            <a:xfrm>
              <a:off x="7244239" y="65198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7144"/>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52" name="Freeform: Shape 1151">
              <a:extLst>
                <a:ext uri="{FF2B5EF4-FFF2-40B4-BE49-F238E27FC236}">
                  <a16:creationId xmlns:a16="http://schemas.microsoft.com/office/drawing/2014/main" xmlns="" id="{1EE70047-FF78-4E05-A442-54581CC32A28}"/>
                </a:ext>
              </a:extLst>
            </p:cNvPr>
            <p:cNvSpPr/>
            <p:nvPr/>
          </p:nvSpPr>
          <p:spPr>
            <a:xfrm>
              <a:off x="7243286" y="658653"/>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8096"/>
                  </a:lnTo>
                  <a:cubicBezTo>
                    <a:pt x="7144" y="7144"/>
                    <a:pt x="7144"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53" name="Freeform: Shape 1152">
              <a:extLst>
                <a:ext uri="{FF2B5EF4-FFF2-40B4-BE49-F238E27FC236}">
                  <a16:creationId xmlns:a16="http://schemas.microsoft.com/office/drawing/2014/main" xmlns="" id="{2AA83EC6-9A13-43C8-882F-88A57774C769}"/>
                </a:ext>
              </a:extLst>
            </p:cNvPr>
            <p:cNvSpPr/>
            <p:nvPr/>
          </p:nvSpPr>
          <p:spPr>
            <a:xfrm>
              <a:off x="7242334" y="66246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10001"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54" name="Freeform: Shape 1153">
              <a:extLst>
                <a:ext uri="{FF2B5EF4-FFF2-40B4-BE49-F238E27FC236}">
                  <a16:creationId xmlns:a16="http://schemas.microsoft.com/office/drawing/2014/main" xmlns="" id="{F67CEFD9-15C1-47D5-A2BB-45AE703CD485}"/>
                </a:ext>
              </a:extLst>
            </p:cNvPr>
            <p:cNvSpPr/>
            <p:nvPr/>
          </p:nvSpPr>
          <p:spPr>
            <a:xfrm>
              <a:off x="7235904" y="590602"/>
              <a:ext cx="9525" cy="9525"/>
            </a:xfrm>
            <a:custGeom>
              <a:avLst/>
              <a:gdLst>
                <a:gd name="connsiteX0" fmla="*/ 7858 w 9525"/>
                <a:gd name="connsiteY0" fmla="*/ 7567 h 9525"/>
                <a:gd name="connsiteX1" fmla="*/ 7858 w 9525"/>
                <a:gd name="connsiteY1" fmla="*/ 7567 h 9525"/>
                <a:gd name="connsiteX2" fmla="*/ 7858 w 9525"/>
                <a:gd name="connsiteY2" fmla="*/ 7567 h 9525"/>
              </a:gdLst>
              <a:ahLst/>
              <a:cxnLst>
                <a:cxn ang="0">
                  <a:pos x="connsiteX0" y="connsiteY0"/>
                </a:cxn>
                <a:cxn ang="0">
                  <a:pos x="connsiteX1" y="connsiteY1"/>
                </a:cxn>
                <a:cxn ang="0">
                  <a:pos x="connsiteX2" y="connsiteY2"/>
                </a:cxn>
              </a:cxnLst>
              <a:rect l="l" t="t" r="r" b="b"/>
              <a:pathLst>
                <a:path w="9525" h="9525">
                  <a:moveTo>
                    <a:pt x="7858" y="7567"/>
                  </a:moveTo>
                  <a:cubicBezTo>
                    <a:pt x="7858" y="7567"/>
                    <a:pt x="7858" y="7567"/>
                    <a:pt x="7858" y="7567"/>
                  </a:cubicBezTo>
                  <a:cubicBezTo>
                    <a:pt x="6906" y="6615"/>
                    <a:pt x="6906" y="7567"/>
                    <a:pt x="7858" y="7567"/>
                  </a:cubicBezTo>
                  <a:close/>
                </a:path>
              </a:pathLst>
            </a:custGeom>
            <a:grpFill/>
            <a:ln w="9525" cap="flat">
              <a:noFill/>
              <a:prstDash val="solid"/>
              <a:miter/>
            </a:ln>
          </p:spPr>
          <p:txBody>
            <a:bodyPr rtlCol="0" anchor="ctr"/>
            <a:lstStyle/>
            <a:p>
              <a:endParaRPr lang="en-US">
                <a:solidFill>
                  <a:prstClr val="black"/>
                </a:solidFill>
              </a:endParaRPr>
            </a:p>
          </p:txBody>
        </p:sp>
        <p:sp>
          <p:nvSpPr>
            <p:cNvPr id="1155" name="Freeform: Shape 1154">
              <a:extLst>
                <a:ext uri="{FF2B5EF4-FFF2-40B4-BE49-F238E27FC236}">
                  <a16:creationId xmlns:a16="http://schemas.microsoft.com/office/drawing/2014/main" xmlns="" id="{88FEB01F-2F9E-4143-B8EC-8BEC6BEFC219}"/>
                </a:ext>
              </a:extLst>
            </p:cNvPr>
            <p:cNvSpPr/>
            <p:nvPr/>
          </p:nvSpPr>
          <p:spPr>
            <a:xfrm>
              <a:off x="7243286" y="611028"/>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cubicBezTo>
                    <a:pt x="7144" y="8096"/>
                    <a:pt x="7144" y="8096"/>
                    <a:pt x="7144" y="7144"/>
                  </a:cubicBezTo>
                  <a:cubicBezTo>
                    <a:pt x="7144" y="8096"/>
                    <a:pt x="7144" y="8096"/>
                    <a:pt x="8096" y="8096"/>
                  </a:cubicBezTo>
                  <a:close/>
                </a:path>
              </a:pathLst>
            </a:custGeom>
            <a:grpFill/>
            <a:ln w="9525" cap="flat">
              <a:noFill/>
              <a:prstDash val="solid"/>
              <a:miter/>
            </a:ln>
          </p:spPr>
          <p:txBody>
            <a:bodyPr rtlCol="0" anchor="ctr"/>
            <a:lstStyle/>
            <a:p>
              <a:endParaRPr lang="en-US">
                <a:solidFill>
                  <a:prstClr val="black"/>
                </a:solidFill>
              </a:endParaRPr>
            </a:p>
          </p:txBody>
        </p:sp>
        <p:sp>
          <p:nvSpPr>
            <p:cNvPr id="1156" name="Freeform: Shape 1155">
              <a:extLst>
                <a:ext uri="{FF2B5EF4-FFF2-40B4-BE49-F238E27FC236}">
                  <a16:creationId xmlns:a16="http://schemas.microsoft.com/office/drawing/2014/main" xmlns="" id="{5798D515-0132-474F-AD54-FBBD28A24447}"/>
                </a:ext>
              </a:extLst>
            </p:cNvPr>
            <p:cNvSpPr/>
            <p:nvPr/>
          </p:nvSpPr>
          <p:spPr>
            <a:xfrm>
              <a:off x="7231856" y="56626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57" name="Freeform: Shape 1156">
              <a:extLst>
                <a:ext uri="{FF2B5EF4-FFF2-40B4-BE49-F238E27FC236}">
                  <a16:creationId xmlns:a16="http://schemas.microsoft.com/office/drawing/2014/main" xmlns="" id="{93CE5D94-E10F-4BE9-A9A4-15B0851FDD4D}"/>
                </a:ext>
              </a:extLst>
            </p:cNvPr>
            <p:cNvSpPr/>
            <p:nvPr/>
          </p:nvSpPr>
          <p:spPr>
            <a:xfrm>
              <a:off x="7242863" y="611028"/>
              <a:ext cx="9525" cy="9525"/>
            </a:xfrm>
            <a:custGeom>
              <a:avLst/>
              <a:gdLst>
                <a:gd name="connsiteX0" fmla="*/ 7567 w 9525"/>
                <a:gd name="connsiteY0" fmla="*/ 7144 h 9525"/>
                <a:gd name="connsiteX1" fmla="*/ 7567 w 9525"/>
                <a:gd name="connsiteY1" fmla="*/ 8096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6615" y="7144"/>
                    <a:pt x="7567" y="8096"/>
                    <a:pt x="7567" y="8096"/>
                  </a:cubicBezTo>
                  <a:cubicBezTo>
                    <a:pt x="7567" y="7144"/>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58" name="Freeform: Shape 1157">
              <a:extLst>
                <a:ext uri="{FF2B5EF4-FFF2-40B4-BE49-F238E27FC236}">
                  <a16:creationId xmlns:a16="http://schemas.microsoft.com/office/drawing/2014/main" xmlns="" id="{5045ED70-E0FC-450A-9E9B-C7C9FB94C54D}"/>
                </a:ext>
              </a:extLst>
            </p:cNvPr>
            <p:cNvSpPr/>
            <p:nvPr/>
          </p:nvSpPr>
          <p:spPr>
            <a:xfrm>
              <a:off x="7239476" y="68151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59" name="Freeform: Shape 1158">
              <a:extLst>
                <a:ext uri="{FF2B5EF4-FFF2-40B4-BE49-F238E27FC236}">
                  <a16:creationId xmlns:a16="http://schemas.microsoft.com/office/drawing/2014/main" xmlns="" id="{6145584F-4B1F-4FAF-93C7-50175326DB06}"/>
                </a:ext>
              </a:extLst>
            </p:cNvPr>
            <p:cNvSpPr/>
            <p:nvPr/>
          </p:nvSpPr>
          <p:spPr>
            <a:xfrm>
              <a:off x="7239476" y="68151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8096" y="8096"/>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60" name="Freeform: Shape 1159">
              <a:extLst>
                <a:ext uri="{FF2B5EF4-FFF2-40B4-BE49-F238E27FC236}">
                  <a16:creationId xmlns:a16="http://schemas.microsoft.com/office/drawing/2014/main" xmlns="" id="{3E38AAD6-4ED5-4C71-91EA-CCE3292943D2}"/>
                </a:ext>
              </a:extLst>
            </p:cNvPr>
            <p:cNvSpPr/>
            <p:nvPr/>
          </p:nvSpPr>
          <p:spPr>
            <a:xfrm>
              <a:off x="7240429" y="68246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61" name="Freeform: Shape 1160">
              <a:extLst>
                <a:ext uri="{FF2B5EF4-FFF2-40B4-BE49-F238E27FC236}">
                  <a16:creationId xmlns:a16="http://schemas.microsoft.com/office/drawing/2014/main" xmlns="" id="{941DBB3D-00DB-4011-816B-1C1DA4AEC28D}"/>
                </a:ext>
              </a:extLst>
            </p:cNvPr>
            <p:cNvSpPr/>
            <p:nvPr/>
          </p:nvSpPr>
          <p:spPr>
            <a:xfrm>
              <a:off x="7240429" y="675798"/>
              <a:ext cx="9525" cy="9525"/>
            </a:xfrm>
            <a:custGeom>
              <a:avLst/>
              <a:gdLst>
                <a:gd name="connsiteX0" fmla="*/ 8096 w 9525"/>
                <a:gd name="connsiteY0" fmla="*/ 7144 h 9525"/>
                <a:gd name="connsiteX1" fmla="*/ 7144 w 9525"/>
                <a:gd name="connsiteY1" fmla="*/ 7144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7144"/>
                  </a:lnTo>
                  <a:cubicBezTo>
                    <a:pt x="7144" y="7144"/>
                    <a:pt x="8096"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62" name="Freeform: Shape 1161">
              <a:extLst>
                <a:ext uri="{FF2B5EF4-FFF2-40B4-BE49-F238E27FC236}">
                  <a16:creationId xmlns:a16="http://schemas.microsoft.com/office/drawing/2014/main" xmlns="" id="{4D47775B-5668-4A63-B745-10686A921282}"/>
                </a:ext>
              </a:extLst>
            </p:cNvPr>
            <p:cNvSpPr/>
            <p:nvPr/>
          </p:nvSpPr>
          <p:spPr>
            <a:xfrm>
              <a:off x="7239872" y="673893"/>
              <a:ext cx="9525" cy="9525"/>
            </a:xfrm>
            <a:custGeom>
              <a:avLst/>
              <a:gdLst>
                <a:gd name="connsiteX0" fmla="*/ 8653 w 9525"/>
                <a:gd name="connsiteY0" fmla="*/ 7144 h 9525"/>
                <a:gd name="connsiteX1" fmla="*/ 8653 w 9525"/>
                <a:gd name="connsiteY1" fmla="*/ 7144 h 9525"/>
              </a:gdLst>
              <a:ahLst/>
              <a:cxnLst>
                <a:cxn ang="0">
                  <a:pos x="connsiteX0" y="connsiteY0"/>
                </a:cxn>
                <a:cxn ang="0">
                  <a:pos x="connsiteX1" y="connsiteY1"/>
                </a:cxn>
              </a:cxnLst>
              <a:rect l="l" t="t" r="r" b="b"/>
              <a:pathLst>
                <a:path w="9525" h="9525">
                  <a:moveTo>
                    <a:pt x="8653" y="7144"/>
                  </a:moveTo>
                  <a:cubicBezTo>
                    <a:pt x="5796" y="11906"/>
                    <a:pt x="7700" y="7144"/>
                    <a:pt x="8653"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63" name="Freeform: Shape 1162">
              <a:extLst>
                <a:ext uri="{FF2B5EF4-FFF2-40B4-BE49-F238E27FC236}">
                  <a16:creationId xmlns:a16="http://schemas.microsoft.com/office/drawing/2014/main" xmlns="" id="{049F89BC-A03B-4947-816F-C47AE141CAD8}"/>
                </a:ext>
              </a:extLst>
            </p:cNvPr>
            <p:cNvSpPr/>
            <p:nvPr/>
          </p:nvSpPr>
          <p:spPr>
            <a:xfrm>
              <a:off x="7254716" y="66722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10954"/>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64" name="Freeform: Shape 1163">
              <a:extLst>
                <a:ext uri="{FF2B5EF4-FFF2-40B4-BE49-F238E27FC236}">
                  <a16:creationId xmlns:a16="http://schemas.microsoft.com/office/drawing/2014/main" xmlns="" id="{35B4BC3E-B753-4FDB-969B-B8737788671D}"/>
                </a:ext>
              </a:extLst>
            </p:cNvPr>
            <p:cNvSpPr/>
            <p:nvPr/>
          </p:nvSpPr>
          <p:spPr>
            <a:xfrm>
              <a:off x="7256621" y="662463"/>
              <a:ext cx="9525" cy="9525"/>
            </a:xfrm>
            <a:custGeom>
              <a:avLst/>
              <a:gdLst>
                <a:gd name="connsiteX0" fmla="*/ 7144 w 9525"/>
                <a:gd name="connsiteY0" fmla="*/ 7144 h 9525"/>
                <a:gd name="connsiteX1" fmla="*/ 9049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7144"/>
                    <a:pt x="9049" y="7144"/>
                  </a:cubicBez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65" name="Freeform: Shape 1164">
              <a:extLst>
                <a:ext uri="{FF2B5EF4-FFF2-40B4-BE49-F238E27FC236}">
                  <a16:creationId xmlns:a16="http://schemas.microsoft.com/office/drawing/2014/main" xmlns="" id="{85FBC59A-9644-4213-8502-AA310624339F}"/>
                </a:ext>
              </a:extLst>
            </p:cNvPr>
            <p:cNvSpPr/>
            <p:nvPr/>
          </p:nvSpPr>
          <p:spPr>
            <a:xfrm>
              <a:off x="7255669" y="627221"/>
              <a:ext cx="9525" cy="9525"/>
            </a:xfrm>
            <a:custGeom>
              <a:avLst/>
              <a:gdLst>
                <a:gd name="connsiteX0" fmla="*/ 7144 w 9525"/>
                <a:gd name="connsiteY0" fmla="*/ 7144 h 9525"/>
                <a:gd name="connsiteX1" fmla="*/ 10001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10001" y="7144"/>
                  </a:lnTo>
                  <a:cubicBezTo>
                    <a:pt x="10001" y="7144"/>
                    <a:pt x="9049"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66" name="Freeform: Shape 1165">
              <a:extLst>
                <a:ext uri="{FF2B5EF4-FFF2-40B4-BE49-F238E27FC236}">
                  <a16:creationId xmlns:a16="http://schemas.microsoft.com/office/drawing/2014/main" xmlns="" id="{94C05866-6600-455B-B215-A36460C08703}"/>
                </a:ext>
              </a:extLst>
            </p:cNvPr>
            <p:cNvSpPr/>
            <p:nvPr/>
          </p:nvSpPr>
          <p:spPr>
            <a:xfrm>
              <a:off x="7241487" y="621506"/>
              <a:ext cx="9525" cy="9525"/>
            </a:xfrm>
            <a:custGeom>
              <a:avLst/>
              <a:gdLst>
                <a:gd name="connsiteX0" fmla="*/ 7990 w 9525"/>
                <a:gd name="connsiteY0" fmla="*/ 7144 h 9525"/>
                <a:gd name="connsiteX1" fmla="*/ 7990 w 9525"/>
                <a:gd name="connsiteY1" fmla="*/ 7144 h 9525"/>
              </a:gdLst>
              <a:ahLst/>
              <a:cxnLst>
                <a:cxn ang="0">
                  <a:pos x="connsiteX0" y="connsiteY0"/>
                </a:cxn>
                <a:cxn ang="0">
                  <a:pos x="connsiteX1" y="connsiteY1"/>
                </a:cxn>
              </a:cxnLst>
              <a:rect l="l" t="t" r="r" b="b"/>
              <a:pathLst>
                <a:path w="9525" h="9525">
                  <a:moveTo>
                    <a:pt x="7990" y="7144"/>
                  </a:moveTo>
                  <a:cubicBezTo>
                    <a:pt x="6085" y="10001"/>
                    <a:pt x="7990" y="7144"/>
                    <a:pt x="7990"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67" name="Freeform: Shape 1166">
              <a:extLst>
                <a:ext uri="{FF2B5EF4-FFF2-40B4-BE49-F238E27FC236}">
                  <a16:creationId xmlns:a16="http://schemas.microsoft.com/office/drawing/2014/main" xmlns="" id="{4C6B9979-B3A6-4901-BB65-7E5E7EF4B975}"/>
                </a:ext>
              </a:extLst>
            </p:cNvPr>
            <p:cNvSpPr/>
            <p:nvPr/>
          </p:nvSpPr>
          <p:spPr>
            <a:xfrm>
              <a:off x="7260156" y="615805"/>
              <a:ext cx="9525" cy="9525"/>
            </a:xfrm>
            <a:custGeom>
              <a:avLst/>
              <a:gdLst>
                <a:gd name="connsiteX0" fmla="*/ 7419 w 9525"/>
                <a:gd name="connsiteY0" fmla="*/ 8082 h 9525"/>
                <a:gd name="connsiteX1" fmla="*/ 7419 w 9525"/>
                <a:gd name="connsiteY1" fmla="*/ 8082 h 9525"/>
              </a:gdLst>
              <a:ahLst/>
              <a:cxnLst>
                <a:cxn ang="0">
                  <a:pos x="connsiteX0" y="connsiteY0"/>
                </a:cxn>
                <a:cxn ang="0">
                  <a:pos x="connsiteX1" y="connsiteY1"/>
                </a:cxn>
              </a:cxnLst>
              <a:rect l="l" t="t" r="r" b="b"/>
              <a:pathLst>
                <a:path w="9525" h="9525">
                  <a:moveTo>
                    <a:pt x="7419" y="8082"/>
                  </a:moveTo>
                  <a:cubicBezTo>
                    <a:pt x="8371" y="9987"/>
                    <a:pt x="6466" y="5225"/>
                    <a:pt x="7419" y="8082"/>
                  </a:cubicBezTo>
                  <a:close/>
                </a:path>
              </a:pathLst>
            </a:custGeom>
            <a:grpFill/>
            <a:ln w="9525" cap="flat">
              <a:noFill/>
              <a:prstDash val="solid"/>
              <a:miter/>
            </a:ln>
          </p:spPr>
          <p:txBody>
            <a:bodyPr rtlCol="0" anchor="ctr"/>
            <a:lstStyle/>
            <a:p>
              <a:endParaRPr lang="en-US">
                <a:solidFill>
                  <a:prstClr val="black"/>
                </a:solidFill>
              </a:endParaRPr>
            </a:p>
          </p:txBody>
        </p:sp>
        <p:sp>
          <p:nvSpPr>
            <p:cNvPr id="1168" name="Freeform: Shape 1167">
              <a:extLst>
                <a:ext uri="{FF2B5EF4-FFF2-40B4-BE49-F238E27FC236}">
                  <a16:creationId xmlns:a16="http://schemas.microsoft.com/office/drawing/2014/main" xmlns="" id="{3CED76C5-E7C8-41B8-A761-9D1451B3EAEC}"/>
                </a:ext>
              </a:extLst>
            </p:cNvPr>
            <p:cNvSpPr/>
            <p:nvPr/>
          </p:nvSpPr>
          <p:spPr>
            <a:xfrm>
              <a:off x="7253764" y="559593"/>
              <a:ext cx="9525" cy="9525"/>
            </a:xfrm>
            <a:custGeom>
              <a:avLst/>
              <a:gdLst>
                <a:gd name="connsiteX0" fmla="*/ 10001 w 9525"/>
                <a:gd name="connsiteY0" fmla="*/ 7144 h 9525"/>
                <a:gd name="connsiteX1" fmla="*/ 7144 w 9525"/>
                <a:gd name="connsiteY1" fmla="*/ 7144 h 9525"/>
                <a:gd name="connsiteX2" fmla="*/ 10001 w 9525"/>
                <a:gd name="connsiteY2" fmla="*/ 7144 h 9525"/>
              </a:gdLst>
              <a:ahLst/>
              <a:cxnLst>
                <a:cxn ang="0">
                  <a:pos x="connsiteX0" y="connsiteY0"/>
                </a:cxn>
                <a:cxn ang="0">
                  <a:pos x="connsiteX1" y="connsiteY1"/>
                </a:cxn>
                <a:cxn ang="0">
                  <a:pos x="connsiteX2" y="connsiteY2"/>
                </a:cxn>
              </a:cxnLst>
              <a:rect l="l" t="t" r="r" b="b"/>
              <a:pathLst>
                <a:path w="9525" h="9525">
                  <a:moveTo>
                    <a:pt x="10001" y="7144"/>
                  </a:moveTo>
                  <a:lnTo>
                    <a:pt x="7144" y="7144"/>
                  </a:lnTo>
                  <a:cubicBezTo>
                    <a:pt x="7144" y="7144"/>
                    <a:pt x="10954" y="7144"/>
                    <a:pt x="10001"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69" name="Freeform: Shape 1168">
              <a:extLst>
                <a:ext uri="{FF2B5EF4-FFF2-40B4-BE49-F238E27FC236}">
                  <a16:creationId xmlns:a16="http://schemas.microsoft.com/office/drawing/2014/main" xmlns="" id="{213B2A4F-5378-41C3-B4AB-5CB54D842AC8}"/>
                </a:ext>
              </a:extLst>
            </p:cNvPr>
            <p:cNvSpPr/>
            <p:nvPr/>
          </p:nvSpPr>
          <p:spPr>
            <a:xfrm>
              <a:off x="7253764" y="533876"/>
              <a:ext cx="9525" cy="9525"/>
            </a:xfrm>
            <a:custGeom>
              <a:avLst/>
              <a:gdLst>
                <a:gd name="connsiteX0" fmla="*/ 7144 w 9525"/>
                <a:gd name="connsiteY0" fmla="*/ 8096 h 9525"/>
                <a:gd name="connsiteX1" fmla="*/ 8096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9049" y="8096"/>
                    <a:pt x="10001" y="7144"/>
                    <a:pt x="8096" y="7144"/>
                  </a:cubicBezTo>
                  <a:cubicBezTo>
                    <a:pt x="8096" y="7144"/>
                    <a:pt x="7144" y="8096"/>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1170" name="Freeform: Shape 1169">
              <a:extLst>
                <a:ext uri="{FF2B5EF4-FFF2-40B4-BE49-F238E27FC236}">
                  <a16:creationId xmlns:a16="http://schemas.microsoft.com/office/drawing/2014/main" xmlns="" id="{E4AC7B91-4CD1-4F92-B8C7-507B497C3F9C}"/>
                </a:ext>
              </a:extLst>
            </p:cNvPr>
            <p:cNvSpPr/>
            <p:nvPr/>
          </p:nvSpPr>
          <p:spPr>
            <a:xfrm>
              <a:off x="7268051" y="46148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10001"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71" name="Freeform: Shape 1170">
              <a:extLst>
                <a:ext uri="{FF2B5EF4-FFF2-40B4-BE49-F238E27FC236}">
                  <a16:creationId xmlns:a16="http://schemas.microsoft.com/office/drawing/2014/main" xmlns="" id="{9558FB89-D6A1-4673-90CC-A6E1350858A4}"/>
                </a:ext>
              </a:extLst>
            </p:cNvPr>
            <p:cNvSpPr/>
            <p:nvPr/>
          </p:nvSpPr>
          <p:spPr>
            <a:xfrm>
              <a:off x="7100136" y="741505"/>
              <a:ext cx="9525" cy="9525"/>
            </a:xfrm>
            <a:custGeom>
              <a:avLst/>
              <a:gdLst>
                <a:gd name="connsiteX0" fmla="*/ 7419 w 9525"/>
                <a:gd name="connsiteY0" fmla="*/ 9064 h 9525"/>
                <a:gd name="connsiteX1" fmla="*/ 7419 w 9525"/>
                <a:gd name="connsiteY1" fmla="*/ 9064 h 9525"/>
              </a:gdLst>
              <a:ahLst/>
              <a:cxnLst>
                <a:cxn ang="0">
                  <a:pos x="connsiteX0" y="connsiteY0"/>
                </a:cxn>
                <a:cxn ang="0">
                  <a:pos x="connsiteX1" y="connsiteY1"/>
                </a:cxn>
              </a:cxnLst>
              <a:rect l="l" t="t" r="r" b="b"/>
              <a:pathLst>
                <a:path w="9525" h="9525">
                  <a:moveTo>
                    <a:pt x="7419" y="9064"/>
                  </a:moveTo>
                  <a:cubicBezTo>
                    <a:pt x="6466" y="4302"/>
                    <a:pt x="8371" y="10017"/>
                    <a:pt x="7419" y="9064"/>
                  </a:cubicBezTo>
                  <a:close/>
                </a:path>
              </a:pathLst>
            </a:custGeom>
            <a:grpFill/>
            <a:ln w="9525" cap="flat">
              <a:noFill/>
              <a:prstDash val="solid"/>
              <a:miter/>
            </a:ln>
          </p:spPr>
          <p:txBody>
            <a:bodyPr rtlCol="0" anchor="ctr"/>
            <a:lstStyle/>
            <a:p>
              <a:endParaRPr lang="en-US">
                <a:solidFill>
                  <a:prstClr val="black"/>
                </a:solidFill>
              </a:endParaRPr>
            </a:p>
          </p:txBody>
        </p:sp>
        <p:sp>
          <p:nvSpPr>
            <p:cNvPr id="1172" name="Freeform: Shape 1171">
              <a:extLst>
                <a:ext uri="{FF2B5EF4-FFF2-40B4-BE49-F238E27FC236}">
                  <a16:creationId xmlns:a16="http://schemas.microsoft.com/office/drawing/2014/main" xmlns="" id="{DC90509A-9E9E-43F7-A208-194E3EA908F1}"/>
                </a:ext>
              </a:extLst>
            </p:cNvPr>
            <p:cNvSpPr/>
            <p:nvPr/>
          </p:nvSpPr>
          <p:spPr>
            <a:xfrm>
              <a:off x="7096601" y="737711"/>
              <a:ext cx="9525" cy="19050"/>
            </a:xfrm>
            <a:custGeom>
              <a:avLst/>
              <a:gdLst>
                <a:gd name="connsiteX0" fmla="*/ 7144 w 9525"/>
                <a:gd name="connsiteY0" fmla="*/ 7144 h 19050"/>
                <a:gd name="connsiteX1" fmla="*/ 7144 w 9525"/>
                <a:gd name="connsiteY1" fmla="*/ 7144 h 19050"/>
              </a:gdLst>
              <a:ahLst/>
              <a:cxnLst>
                <a:cxn ang="0">
                  <a:pos x="connsiteX0" y="connsiteY0"/>
                </a:cxn>
                <a:cxn ang="0">
                  <a:pos x="connsiteX1" y="connsiteY1"/>
                </a:cxn>
              </a:cxnLst>
              <a:rect l="l" t="t" r="r" b="b"/>
              <a:pathLst>
                <a:path w="9525" h="19050">
                  <a:moveTo>
                    <a:pt x="7144" y="7144"/>
                  </a:moveTo>
                  <a:cubicBezTo>
                    <a:pt x="8096" y="17621"/>
                    <a:pt x="8096" y="1190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73" name="Freeform: Shape 1172">
              <a:extLst>
                <a:ext uri="{FF2B5EF4-FFF2-40B4-BE49-F238E27FC236}">
                  <a16:creationId xmlns:a16="http://schemas.microsoft.com/office/drawing/2014/main" xmlns="" id="{CBD20E7F-1C92-4952-8C1E-CE77FBE233E8}"/>
                </a:ext>
              </a:extLst>
            </p:cNvPr>
            <p:cNvSpPr/>
            <p:nvPr/>
          </p:nvSpPr>
          <p:spPr>
            <a:xfrm>
              <a:off x="7063264" y="74533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74" name="Freeform: Shape 1173">
              <a:extLst>
                <a:ext uri="{FF2B5EF4-FFF2-40B4-BE49-F238E27FC236}">
                  <a16:creationId xmlns:a16="http://schemas.microsoft.com/office/drawing/2014/main" xmlns="" id="{C9CB6A95-518C-4281-B25F-0BBDBA466610}"/>
                </a:ext>
              </a:extLst>
            </p:cNvPr>
            <p:cNvSpPr/>
            <p:nvPr/>
          </p:nvSpPr>
          <p:spPr>
            <a:xfrm>
              <a:off x="7044214" y="75485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75" name="Freeform: Shape 1174">
              <a:extLst>
                <a:ext uri="{FF2B5EF4-FFF2-40B4-BE49-F238E27FC236}">
                  <a16:creationId xmlns:a16="http://schemas.microsoft.com/office/drawing/2014/main" xmlns="" id="{3B59E1BC-4565-492C-B70C-FAD00092EC50}"/>
                </a:ext>
              </a:extLst>
            </p:cNvPr>
            <p:cNvSpPr/>
            <p:nvPr/>
          </p:nvSpPr>
          <p:spPr>
            <a:xfrm>
              <a:off x="7038499" y="75390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7144"/>
                    <a:pt x="8096" y="7144"/>
                    <a:pt x="7144" y="7144"/>
                  </a:cubicBezTo>
                  <a:cubicBezTo>
                    <a:pt x="8096"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76" name="Freeform: Shape 1175">
              <a:extLst>
                <a:ext uri="{FF2B5EF4-FFF2-40B4-BE49-F238E27FC236}">
                  <a16:creationId xmlns:a16="http://schemas.microsoft.com/office/drawing/2014/main" xmlns="" id="{375B1AF9-1965-4D74-AF65-8D3274E46DE9}"/>
                </a:ext>
              </a:extLst>
            </p:cNvPr>
            <p:cNvSpPr/>
            <p:nvPr/>
          </p:nvSpPr>
          <p:spPr>
            <a:xfrm>
              <a:off x="7062311" y="744378"/>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lnTo>
                    <a:pt x="7144" y="7144"/>
                  </a:lnTo>
                  <a:cubicBezTo>
                    <a:pt x="8096" y="9049"/>
                    <a:pt x="8096" y="8096"/>
                    <a:pt x="8096" y="8096"/>
                  </a:cubicBezTo>
                  <a:close/>
                </a:path>
              </a:pathLst>
            </a:custGeom>
            <a:grpFill/>
            <a:ln w="9525" cap="flat">
              <a:noFill/>
              <a:prstDash val="solid"/>
              <a:miter/>
            </a:ln>
          </p:spPr>
          <p:txBody>
            <a:bodyPr rtlCol="0" anchor="ctr"/>
            <a:lstStyle/>
            <a:p>
              <a:endParaRPr lang="en-US">
                <a:solidFill>
                  <a:prstClr val="black"/>
                </a:solidFill>
              </a:endParaRPr>
            </a:p>
          </p:txBody>
        </p:sp>
        <p:sp>
          <p:nvSpPr>
            <p:cNvPr id="1177" name="Freeform: Shape 1176">
              <a:extLst>
                <a:ext uri="{FF2B5EF4-FFF2-40B4-BE49-F238E27FC236}">
                  <a16:creationId xmlns:a16="http://schemas.microsoft.com/office/drawing/2014/main" xmlns="" id="{AC855477-72A6-45CC-A933-4FC6CF3AEABA}"/>
                </a:ext>
              </a:extLst>
            </p:cNvPr>
            <p:cNvSpPr/>
            <p:nvPr/>
          </p:nvSpPr>
          <p:spPr>
            <a:xfrm>
              <a:off x="7094696" y="746521"/>
              <a:ext cx="9525" cy="9525"/>
            </a:xfrm>
            <a:custGeom>
              <a:avLst/>
              <a:gdLst>
                <a:gd name="connsiteX0" fmla="*/ 7144 w 9525"/>
                <a:gd name="connsiteY0" fmla="*/ 7858 h 9525"/>
                <a:gd name="connsiteX1" fmla="*/ 7144 w 9525"/>
                <a:gd name="connsiteY1" fmla="*/ 7858 h 9525"/>
              </a:gdLst>
              <a:ahLst/>
              <a:cxnLst>
                <a:cxn ang="0">
                  <a:pos x="connsiteX0" y="connsiteY0"/>
                </a:cxn>
                <a:cxn ang="0">
                  <a:pos x="connsiteX1" y="connsiteY1"/>
                </a:cxn>
              </a:cxnLst>
              <a:rect l="l" t="t" r="r" b="b"/>
              <a:pathLst>
                <a:path w="9525" h="9525">
                  <a:moveTo>
                    <a:pt x="7144" y="7858"/>
                  </a:moveTo>
                  <a:cubicBezTo>
                    <a:pt x="7144" y="6906"/>
                    <a:pt x="7144"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1178" name="Freeform: Shape 1177">
              <a:extLst>
                <a:ext uri="{FF2B5EF4-FFF2-40B4-BE49-F238E27FC236}">
                  <a16:creationId xmlns:a16="http://schemas.microsoft.com/office/drawing/2014/main" xmlns="" id="{6BA6C3F2-6947-42E3-BFC5-7C3B56A10DFD}"/>
                </a:ext>
              </a:extLst>
            </p:cNvPr>
            <p:cNvSpPr/>
            <p:nvPr/>
          </p:nvSpPr>
          <p:spPr>
            <a:xfrm>
              <a:off x="7070460" y="737690"/>
              <a:ext cx="9525" cy="9525"/>
            </a:xfrm>
            <a:custGeom>
              <a:avLst/>
              <a:gdLst>
                <a:gd name="connsiteX0" fmla="*/ 7567 w 9525"/>
                <a:gd name="connsiteY0" fmla="*/ 9069 h 9525"/>
                <a:gd name="connsiteX1" fmla="*/ 7567 w 9525"/>
                <a:gd name="connsiteY1" fmla="*/ 9069 h 9525"/>
              </a:gdLst>
              <a:ahLst/>
              <a:cxnLst>
                <a:cxn ang="0">
                  <a:pos x="connsiteX0" y="connsiteY0"/>
                </a:cxn>
                <a:cxn ang="0">
                  <a:pos x="connsiteX1" y="connsiteY1"/>
                </a:cxn>
              </a:cxnLst>
              <a:rect l="l" t="t" r="r" b="b"/>
              <a:pathLst>
                <a:path w="9525" h="9525">
                  <a:moveTo>
                    <a:pt x="7567" y="9069"/>
                  </a:moveTo>
                  <a:cubicBezTo>
                    <a:pt x="7567" y="8117"/>
                    <a:pt x="6615" y="5259"/>
                    <a:pt x="7567" y="9069"/>
                  </a:cubicBezTo>
                  <a:close/>
                </a:path>
              </a:pathLst>
            </a:custGeom>
            <a:grpFill/>
            <a:ln w="9525" cap="flat">
              <a:noFill/>
              <a:prstDash val="solid"/>
              <a:miter/>
            </a:ln>
          </p:spPr>
          <p:txBody>
            <a:bodyPr rtlCol="0" anchor="ctr"/>
            <a:lstStyle/>
            <a:p>
              <a:endParaRPr lang="en-US">
                <a:solidFill>
                  <a:prstClr val="black"/>
                </a:solidFill>
              </a:endParaRPr>
            </a:p>
          </p:txBody>
        </p:sp>
        <p:sp>
          <p:nvSpPr>
            <p:cNvPr id="1179" name="Freeform: Shape 1178">
              <a:extLst>
                <a:ext uri="{FF2B5EF4-FFF2-40B4-BE49-F238E27FC236}">
                  <a16:creationId xmlns:a16="http://schemas.microsoft.com/office/drawing/2014/main" xmlns="" id="{AF7839C7-8E01-4AF1-AC68-B46DEBF06A39}"/>
                </a:ext>
              </a:extLst>
            </p:cNvPr>
            <p:cNvSpPr/>
            <p:nvPr/>
          </p:nvSpPr>
          <p:spPr>
            <a:xfrm>
              <a:off x="7077551" y="73580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10001" y="1381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80" name="Freeform: Shape 1179">
              <a:extLst>
                <a:ext uri="{FF2B5EF4-FFF2-40B4-BE49-F238E27FC236}">
                  <a16:creationId xmlns:a16="http://schemas.microsoft.com/office/drawing/2014/main" xmlns="" id="{8284AED5-0A24-43D0-B844-64BA1431EC14}"/>
                </a:ext>
              </a:extLst>
            </p:cNvPr>
            <p:cNvSpPr/>
            <p:nvPr/>
          </p:nvSpPr>
          <p:spPr>
            <a:xfrm>
              <a:off x="7089934" y="73675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81" name="Freeform: Shape 1180">
              <a:extLst>
                <a:ext uri="{FF2B5EF4-FFF2-40B4-BE49-F238E27FC236}">
                  <a16:creationId xmlns:a16="http://schemas.microsoft.com/office/drawing/2014/main" xmlns="" id="{503A48DC-6157-4A6F-8686-9F33AC31879C}"/>
                </a:ext>
              </a:extLst>
            </p:cNvPr>
            <p:cNvSpPr/>
            <p:nvPr/>
          </p:nvSpPr>
          <p:spPr>
            <a:xfrm>
              <a:off x="7065407" y="740145"/>
              <a:ext cx="9525" cy="9525"/>
            </a:xfrm>
            <a:custGeom>
              <a:avLst/>
              <a:gdLst>
                <a:gd name="connsiteX0" fmla="*/ 7858 w 9525"/>
                <a:gd name="connsiteY0" fmla="*/ 7567 h 9525"/>
                <a:gd name="connsiteX1" fmla="*/ 7858 w 9525"/>
                <a:gd name="connsiteY1" fmla="*/ 7567 h 9525"/>
                <a:gd name="connsiteX2" fmla="*/ 7858 w 9525"/>
                <a:gd name="connsiteY2" fmla="*/ 7567 h 9525"/>
              </a:gdLst>
              <a:ahLst/>
              <a:cxnLst>
                <a:cxn ang="0">
                  <a:pos x="connsiteX0" y="connsiteY0"/>
                </a:cxn>
                <a:cxn ang="0">
                  <a:pos x="connsiteX1" y="connsiteY1"/>
                </a:cxn>
                <a:cxn ang="0">
                  <a:pos x="connsiteX2" y="connsiteY2"/>
                </a:cxn>
              </a:cxnLst>
              <a:rect l="l" t="t" r="r" b="b"/>
              <a:pathLst>
                <a:path w="9525" h="9525">
                  <a:moveTo>
                    <a:pt x="7858" y="7567"/>
                  </a:moveTo>
                  <a:cubicBezTo>
                    <a:pt x="6906" y="7567"/>
                    <a:pt x="6906" y="6615"/>
                    <a:pt x="7858" y="7567"/>
                  </a:cubicBezTo>
                  <a:lnTo>
                    <a:pt x="7858" y="7567"/>
                  </a:lnTo>
                  <a:close/>
                </a:path>
              </a:pathLst>
            </a:custGeom>
            <a:grpFill/>
            <a:ln w="9525" cap="flat">
              <a:noFill/>
              <a:prstDash val="solid"/>
              <a:miter/>
            </a:ln>
          </p:spPr>
          <p:txBody>
            <a:bodyPr rtlCol="0" anchor="ctr"/>
            <a:lstStyle/>
            <a:p>
              <a:endParaRPr lang="en-US">
                <a:solidFill>
                  <a:prstClr val="black"/>
                </a:solidFill>
              </a:endParaRPr>
            </a:p>
          </p:txBody>
        </p:sp>
        <p:sp>
          <p:nvSpPr>
            <p:cNvPr id="1182" name="Freeform: Shape 1181">
              <a:extLst>
                <a:ext uri="{FF2B5EF4-FFF2-40B4-BE49-F238E27FC236}">
                  <a16:creationId xmlns:a16="http://schemas.microsoft.com/office/drawing/2014/main" xmlns="" id="{7B7C52F4-B6E9-4810-9F04-6A1F1711076E}"/>
                </a:ext>
              </a:extLst>
            </p:cNvPr>
            <p:cNvSpPr/>
            <p:nvPr/>
          </p:nvSpPr>
          <p:spPr>
            <a:xfrm>
              <a:off x="6943249" y="91868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83" name="Freeform: Shape 1182">
              <a:extLst>
                <a:ext uri="{FF2B5EF4-FFF2-40B4-BE49-F238E27FC236}">
                  <a16:creationId xmlns:a16="http://schemas.microsoft.com/office/drawing/2014/main" xmlns="" id="{D7D9ED68-49AD-45F1-80F7-4A274850FAA8}"/>
                </a:ext>
              </a:extLst>
            </p:cNvPr>
            <p:cNvSpPr/>
            <p:nvPr/>
          </p:nvSpPr>
          <p:spPr>
            <a:xfrm>
              <a:off x="6925363" y="921396"/>
              <a:ext cx="9525" cy="9525"/>
            </a:xfrm>
            <a:custGeom>
              <a:avLst/>
              <a:gdLst>
                <a:gd name="connsiteX0" fmla="*/ 8837 w 9525"/>
                <a:gd name="connsiteY0" fmla="*/ 8244 h 9525"/>
                <a:gd name="connsiteX1" fmla="*/ 8837 w 9525"/>
                <a:gd name="connsiteY1" fmla="*/ 8244 h 9525"/>
              </a:gdLst>
              <a:ahLst/>
              <a:cxnLst>
                <a:cxn ang="0">
                  <a:pos x="connsiteX0" y="connsiteY0"/>
                </a:cxn>
                <a:cxn ang="0">
                  <a:pos x="connsiteX1" y="connsiteY1"/>
                </a:cxn>
              </a:cxnLst>
              <a:rect l="l" t="t" r="r" b="b"/>
              <a:pathLst>
                <a:path w="9525" h="9525">
                  <a:moveTo>
                    <a:pt x="8837" y="8244"/>
                  </a:moveTo>
                  <a:cubicBezTo>
                    <a:pt x="8837" y="7291"/>
                    <a:pt x="5027" y="6339"/>
                    <a:pt x="8837" y="8244"/>
                  </a:cubicBezTo>
                  <a:close/>
                </a:path>
              </a:pathLst>
            </a:custGeom>
            <a:grpFill/>
            <a:ln w="9525" cap="flat">
              <a:noFill/>
              <a:prstDash val="solid"/>
              <a:miter/>
            </a:ln>
          </p:spPr>
          <p:txBody>
            <a:bodyPr rtlCol="0" anchor="ctr"/>
            <a:lstStyle/>
            <a:p>
              <a:endParaRPr lang="en-US">
                <a:solidFill>
                  <a:prstClr val="black"/>
                </a:solidFill>
              </a:endParaRPr>
            </a:p>
          </p:txBody>
        </p:sp>
        <p:sp>
          <p:nvSpPr>
            <p:cNvPr id="1184" name="Freeform: Shape 1183">
              <a:extLst>
                <a:ext uri="{FF2B5EF4-FFF2-40B4-BE49-F238E27FC236}">
                  <a16:creationId xmlns:a16="http://schemas.microsoft.com/office/drawing/2014/main" xmlns="" id="{8E2C57B3-EA9C-4EE7-AD5A-46A719640C3B}"/>
                </a:ext>
              </a:extLst>
            </p:cNvPr>
            <p:cNvSpPr/>
            <p:nvPr/>
          </p:nvSpPr>
          <p:spPr>
            <a:xfrm>
              <a:off x="7030879" y="75485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85" name="Freeform: Shape 1184">
              <a:extLst>
                <a:ext uri="{FF2B5EF4-FFF2-40B4-BE49-F238E27FC236}">
                  <a16:creationId xmlns:a16="http://schemas.microsoft.com/office/drawing/2014/main" xmlns="" id="{EA0372AE-E8B2-4E2C-B0A7-5101403CDE58}"/>
                </a:ext>
              </a:extLst>
            </p:cNvPr>
            <p:cNvSpPr/>
            <p:nvPr/>
          </p:nvSpPr>
          <p:spPr>
            <a:xfrm>
              <a:off x="6990874" y="804386"/>
              <a:ext cx="19050" cy="9525"/>
            </a:xfrm>
            <a:custGeom>
              <a:avLst/>
              <a:gdLst>
                <a:gd name="connsiteX0" fmla="*/ 7144 w 19050"/>
                <a:gd name="connsiteY0" fmla="*/ 7144 h 9525"/>
                <a:gd name="connsiteX1" fmla="*/ 11906 w 19050"/>
                <a:gd name="connsiteY1" fmla="*/ 10001 h 9525"/>
                <a:gd name="connsiteX2" fmla="*/ 7144 w 19050"/>
                <a:gd name="connsiteY2" fmla="*/ 7144 h 9525"/>
              </a:gdLst>
              <a:ahLst/>
              <a:cxnLst>
                <a:cxn ang="0">
                  <a:pos x="connsiteX0" y="connsiteY0"/>
                </a:cxn>
                <a:cxn ang="0">
                  <a:pos x="connsiteX1" y="connsiteY1"/>
                </a:cxn>
                <a:cxn ang="0">
                  <a:pos x="connsiteX2" y="connsiteY2"/>
                </a:cxn>
              </a:cxnLst>
              <a:rect l="l" t="t" r="r" b="b"/>
              <a:pathLst>
                <a:path w="19050" h="9525">
                  <a:moveTo>
                    <a:pt x="7144" y="7144"/>
                  </a:moveTo>
                  <a:cubicBezTo>
                    <a:pt x="10001" y="8096"/>
                    <a:pt x="9049" y="10001"/>
                    <a:pt x="11906" y="10001"/>
                  </a:cubicBezTo>
                  <a:cubicBezTo>
                    <a:pt x="10954" y="10001"/>
                    <a:pt x="9049"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86" name="Freeform: Shape 1185">
              <a:extLst>
                <a:ext uri="{FF2B5EF4-FFF2-40B4-BE49-F238E27FC236}">
                  <a16:creationId xmlns:a16="http://schemas.microsoft.com/office/drawing/2014/main" xmlns="" id="{EEFD8F1E-ACDD-4C3A-A2E5-1BD7B1BEE8EB}"/>
                </a:ext>
              </a:extLst>
            </p:cNvPr>
            <p:cNvSpPr/>
            <p:nvPr/>
          </p:nvSpPr>
          <p:spPr>
            <a:xfrm>
              <a:off x="7094696" y="74723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87" name="Freeform: Shape 1186">
              <a:extLst>
                <a:ext uri="{FF2B5EF4-FFF2-40B4-BE49-F238E27FC236}">
                  <a16:creationId xmlns:a16="http://schemas.microsoft.com/office/drawing/2014/main" xmlns="" id="{BE287B88-F7DC-4EE6-AFA3-F33486345F55}"/>
                </a:ext>
              </a:extLst>
            </p:cNvPr>
            <p:cNvSpPr/>
            <p:nvPr/>
          </p:nvSpPr>
          <p:spPr>
            <a:xfrm>
              <a:off x="6996589" y="80724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88" name="Freeform: Shape 1187">
              <a:extLst>
                <a:ext uri="{FF2B5EF4-FFF2-40B4-BE49-F238E27FC236}">
                  <a16:creationId xmlns:a16="http://schemas.microsoft.com/office/drawing/2014/main" xmlns="" id="{44F4EF88-A459-4ABC-B4AA-8DBE9ADDFDCF}"/>
                </a:ext>
              </a:extLst>
            </p:cNvPr>
            <p:cNvSpPr/>
            <p:nvPr/>
          </p:nvSpPr>
          <p:spPr>
            <a:xfrm>
              <a:off x="7020401" y="767238"/>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8096"/>
                    <a:pt x="8096" y="8096"/>
                  </a:cubicBezTo>
                  <a:cubicBezTo>
                    <a:pt x="8096"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89" name="Freeform: Shape 1188">
              <a:extLst>
                <a:ext uri="{FF2B5EF4-FFF2-40B4-BE49-F238E27FC236}">
                  <a16:creationId xmlns:a16="http://schemas.microsoft.com/office/drawing/2014/main" xmlns="" id="{563B505B-0D97-4CF1-85E2-1D3A94D360F0}"/>
                </a:ext>
              </a:extLst>
            </p:cNvPr>
            <p:cNvSpPr/>
            <p:nvPr/>
          </p:nvSpPr>
          <p:spPr>
            <a:xfrm>
              <a:off x="7031831" y="76247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90" name="Freeform: Shape 1189">
              <a:extLst>
                <a:ext uri="{FF2B5EF4-FFF2-40B4-BE49-F238E27FC236}">
                  <a16:creationId xmlns:a16="http://schemas.microsoft.com/office/drawing/2014/main" xmlns="" id="{323233ED-E1CD-4C0D-BC12-A8FB1E34E205}"/>
                </a:ext>
              </a:extLst>
            </p:cNvPr>
            <p:cNvSpPr/>
            <p:nvPr/>
          </p:nvSpPr>
          <p:spPr>
            <a:xfrm>
              <a:off x="7017826" y="773906"/>
              <a:ext cx="9525" cy="9525"/>
            </a:xfrm>
            <a:custGeom>
              <a:avLst/>
              <a:gdLst>
                <a:gd name="connsiteX0" fmla="*/ 7815 w 9525"/>
                <a:gd name="connsiteY0" fmla="*/ 7144 h 9525"/>
                <a:gd name="connsiteX1" fmla="*/ 7815 w 9525"/>
                <a:gd name="connsiteY1" fmla="*/ 7144 h 9525"/>
              </a:gdLst>
              <a:ahLst/>
              <a:cxnLst>
                <a:cxn ang="0">
                  <a:pos x="connsiteX0" y="connsiteY0"/>
                </a:cxn>
                <a:cxn ang="0">
                  <a:pos x="connsiteX1" y="connsiteY1"/>
                </a:cxn>
              </a:cxnLst>
              <a:rect l="l" t="t" r="r" b="b"/>
              <a:pathLst>
                <a:path w="9525" h="9525">
                  <a:moveTo>
                    <a:pt x="7815" y="7144"/>
                  </a:moveTo>
                  <a:cubicBezTo>
                    <a:pt x="5909" y="7144"/>
                    <a:pt x="8767" y="8096"/>
                    <a:pt x="7815"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91" name="Freeform: Shape 1190">
              <a:extLst>
                <a:ext uri="{FF2B5EF4-FFF2-40B4-BE49-F238E27FC236}">
                  <a16:creationId xmlns:a16="http://schemas.microsoft.com/office/drawing/2014/main" xmlns="" id="{4CD82B67-2512-471C-BBFD-DCDF105BB517}"/>
                </a:ext>
              </a:extLst>
            </p:cNvPr>
            <p:cNvSpPr/>
            <p:nvPr/>
          </p:nvSpPr>
          <p:spPr>
            <a:xfrm>
              <a:off x="7014686" y="77866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92" name="Freeform: Shape 1191">
              <a:extLst>
                <a:ext uri="{FF2B5EF4-FFF2-40B4-BE49-F238E27FC236}">
                  <a16:creationId xmlns:a16="http://schemas.microsoft.com/office/drawing/2014/main" xmlns="" id="{DAA791D4-816C-48FD-A3F7-19BB9225BC67}"/>
                </a:ext>
              </a:extLst>
            </p:cNvPr>
            <p:cNvSpPr/>
            <p:nvPr/>
          </p:nvSpPr>
          <p:spPr>
            <a:xfrm>
              <a:off x="6944201" y="899636"/>
              <a:ext cx="9525" cy="9525"/>
            </a:xfrm>
            <a:custGeom>
              <a:avLst/>
              <a:gdLst>
                <a:gd name="connsiteX0" fmla="*/ 10001 w 9525"/>
                <a:gd name="connsiteY0" fmla="*/ 8096 h 9525"/>
                <a:gd name="connsiteX1" fmla="*/ 7144 w 9525"/>
                <a:gd name="connsiteY1" fmla="*/ 7144 h 9525"/>
                <a:gd name="connsiteX2" fmla="*/ 10001 w 9525"/>
                <a:gd name="connsiteY2" fmla="*/ 8096 h 9525"/>
              </a:gdLst>
              <a:ahLst/>
              <a:cxnLst>
                <a:cxn ang="0">
                  <a:pos x="connsiteX0" y="connsiteY0"/>
                </a:cxn>
                <a:cxn ang="0">
                  <a:pos x="connsiteX1" y="connsiteY1"/>
                </a:cxn>
                <a:cxn ang="0">
                  <a:pos x="connsiteX2" y="connsiteY2"/>
                </a:cxn>
              </a:cxnLst>
              <a:rect l="l" t="t" r="r" b="b"/>
              <a:pathLst>
                <a:path w="9525" h="9525">
                  <a:moveTo>
                    <a:pt x="10001" y="8096"/>
                  </a:moveTo>
                  <a:cubicBezTo>
                    <a:pt x="9049" y="8096"/>
                    <a:pt x="8096" y="8096"/>
                    <a:pt x="7144" y="7144"/>
                  </a:cubicBezTo>
                  <a:cubicBezTo>
                    <a:pt x="9049" y="8096"/>
                    <a:pt x="10001" y="9049"/>
                    <a:pt x="10001" y="8096"/>
                  </a:cubicBezTo>
                  <a:close/>
                </a:path>
              </a:pathLst>
            </a:custGeom>
            <a:grpFill/>
            <a:ln w="9525" cap="flat">
              <a:noFill/>
              <a:prstDash val="solid"/>
              <a:miter/>
            </a:ln>
          </p:spPr>
          <p:txBody>
            <a:bodyPr rtlCol="0" anchor="ctr"/>
            <a:lstStyle/>
            <a:p>
              <a:endParaRPr lang="en-US">
                <a:solidFill>
                  <a:prstClr val="black"/>
                </a:solidFill>
              </a:endParaRPr>
            </a:p>
          </p:txBody>
        </p:sp>
        <p:sp>
          <p:nvSpPr>
            <p:cNvPr id="1193" name="Freeform: Shape 1192">
              <a:extLst>
                <a:ext uri="{FF2B5EF4-FFF2-40B4-BE49-F238E27FC236}">
                  <a16:creationId xmlns:a16="http://schemas.microsoft.com/office/drawing/2014/main" xmlns="" id="{5708D27C-E7A8-4D78-823A-F60F27FF18AE}"/>
                </a:ext>
              </a:extLst>
            </p:cNvPr>
            <p:cNvSpPr/>
            <p:nvPr/>
          </p:nvSpPr>
          <p:spPr>
            <a:xfrm>
              <a:off x="7094696" y="74533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10954"/>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94" name="Freeform: Shape 1193">
              <a:extLst>
                <a:ext uri="{FF2B5EF4-FFF2-40B4-BE49-F238E27FC236}">
                  <a16:creationId xmlns:a16="http://schemas.microsoft.com/office/drawing/2014/main" xmlns="" id="{90A26984-E66E-463B-B055-EC647C69128B}"/>
                </a:ext>
              </a:extLst>
            </p:cNvPr>
            <p:cNvSpPr/>
            <p:nvPr/>
          </p:nvSpPr>
          <p:spPr>
            <a:xfrm>
              <a:off x="7034265" y="790098"/>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lnTo>
                    <a:pt x="7567" y="7144"/>
                  </a:lnTo>
                  <a:cubicBezTo>
                    <a:pt x="6615" y="7144"/>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95" name="Freeform: Shape 1194">
              <a:extLst>
                <a:ext uri="{FF2B5EF4-FFF2-40B4-BE49-F238E27FC236}">
                  <a16:creationId xmlns:a16="http://schemas.microsoft.com/office/drawing/2014/main" xmlns="" id="{B45752A4-2D32-4BBC-B9E8-6E044115193E}"/>
                </a:ext>
              </a:extLst>
            </p:cNvPr>
            <p:cNvSpPr/>
            <p:nvPr/>
          </p:nvSpPr>
          <p:spPr>
            <a:xfrm>
              <a:off x="6960394" y="86153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96" name="Freeform: Shape 1195">
              <a:extLst>
                <a:ext uri="{FF2B5EF4-FFF2-40B4-BE49-F238E27FC236}">
                  <a16:creationId xmlns:a16="http://schemas.microsoft.com/office/drawing/2014/main" xmlns="" id="{1A58D0DE-CFC3-4186-BE2B-B7AF680B92F7}"/>
                </a:ext>
              </a:extLst>
            </p:cNvPr>
            <p:cNvSpPr/>
            <p:nvPr/>
          </p:nvSpPr>
          <p:spPr>
            <a:xfrm>
              <a:off x="7030322" y="791856"/>
              <a:ext cx="9525" cy="9525"/>
            </a:xfrm>
            <a:custGeom>
              <a:avLst/>
              <a:gdLst>
                <a:gd name="connsiteX0" fmla="*/ 8653 w 9525"/>
                <a:gd name="connsiteY0" fmla="*/ 8244 h 9525"/>
                <a:gd name="connsiteX1" fmla="*/ 8653 w 9525"/>
                <a:gd name="connsiteY1" fmla="*/ 8244 h 9525"/>
              </a:gdLst>
              <a:ahLst/>
              <a:cxnLst>
                <a:cxn ang="0">
                  <a:pos x="connsiteX0" y="connsiteY0"/>
                </a:cxn>
                <a:cxn ang="0">
                  <a:pos x="connsiteX1" y="connsiteY1"/>
                </a:cxn>
              </a:cxnLst>
              <a:rect l="l" t="t" r="r" b="b"/>
              <a:pathLst>
                <a:path w="9525" h="9525">
                  <a:moveTo>
                    <a:pt x="8653" y="8244"/>
                  </a:moveTo>
                  <a:cubicBezTo>
                    <a:pt x="5796" y="6339"/>
                    <a:pt x="7700" y="7291"/>
                    <a:pt x="8653" y="8244"/>
                  </a:cubicBezTo>
                  <a:close/>
                </a:path>
              </a:pathLst>
            </a:custGeom>
            <a:grpFill/>
            <a:ln w="9525" cap="flat">
              <a:noFill/>
              <a:prstDash val="solid"/>
              <a:miter/>
            </a:ln>
          </p:spPr>
          <p:txBody>
            <a:bodyPr rtlCol="0" anchor="ctr"/>
            <a:lstStyle/>
            <a:p>
              <a:endParaRPr lang="en-US">
                <a:solidFill>
                  <a:prstClr val="black"/>
                </a:solidFill>
              </a:endParaRPr>
            </a:p>
          </p:txBody>
        </p:sp>
        <p:sp>
          <p:nvSpPr>
            <p:cNvPr id="1197" name="Freeform: Shape 1196">
              <a:extLst>
                <a:ext uri="{FF2B5EF4-FFF2-40B4-BE49-F238E27FC236}">
                  <a16:creationId xmlns:a16="http://schemas.microsoft.com/office/drawing/2014/main" xmlns="" id="{5AE7D013-E06D-4DFC-BD44-82A3303778DB}"/>
                </a:ext>
              </a:extLst>
            </p:cNvPr>
            <p:cNvSpPr/>
            <p:nvPr/>
          </p:nvSpPr>
          <p:spPr>
            <a:xfrm>
              <a:off x="6944201" y="90058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198" name="Freeform: Shape 1197">
              <a:extLst>
                <a:ext uri="{FF2B5EF4-FFF2-40B4-BE49-F238E27FC236}">
                  <a16:creationId xmlns:a16="http://schemas.microsoft.com/office/drawing/2014/main" xmlns="" id="{5D296DEE-C6D0-4E88-9F1A-9490CCABCFD1}"/>
                </a:ext>
              </a:extLst>
            </p:cNvPr>
            <p:cNvSpPr/>
            <p:nvPr/>
          </p:nvSpPr>
          <p:spPr>
            <a:xfrm>
              <a:off x="6918484" y="738125"/>
              <a:ext cx="190500" cy="200025"/>
            </a:xfrm>
            <a:custGeom>
              <a:avLst/>
              <a:gdLst>
                <a:gd name="connsiteX0" fmla="*/ 37624 w 190500"/>
                <a:gd name="connsiteY0" fmla="*/ 177227 h 200025"/>
                <a:gd name="connsiteX1" fmla="*/ 37624 w 190500"/>
                <a:gd name="connsiteY1" fmla="*/ 169607 h 200025"/>
                <a:gd name="connsiteX2" fmla="*/ 128111 w 190500"/>
                <a:gd name="connsiteY2" fmla="*/ 38162 h 200025"/>
                <a:gd name="connsiteX3" fmla="*/ 137636 w 190500"/>
                <a:gd name="connsiteY3" fmla="*/ 30542 h 200025"/>
                <a:gd name="connsiteX4" fmla="*/ 165259 w 190500"/>
                <a:gd name="connsiteY4" fmla="*/ 14349 h 200025"/>
                <a:gd name="connsiteX5" fmla="*/ 178594 w 190500"/>
                <a:gd name="connsiteY5" fmla="*/ 8634 h 200025"/>
                <a:gd name="connsiteX6" fmla="*/ 183356 w 190500"/>
                <a:gd name="connsiteY6" fmla="*/ 16254 h 200025"/>
                <a:gd name="connsiteX7" fmla="*/ 184309 w 190500"/>
                <a:gd name="connsiteY7" fmla="*/ 16254 h 200025"/>
                <a:gd name="connsiteX8" fmla="*/ 185261 w 190500"/>
                <a:gd name="connsiteY8" fmla="*/ 13397 h 200025"/>
                <a:gd name="connsiteX9" fmla="*/ 184309 w 190500"/>
                <a:gd name="connsiteY9" fmla="*/ 11492 h 200025"/>
                <a:gd name="connsiteX10" fmla="*/ 152876 w 190500"/>
                <a:gd name="connsiteY10" fmla="*/ 16254 h 200025"/>
                <a:gd name="connsiteX11" fmla="*/ 135731 w 190500"/>
                <a:gd name="connsiteY11" fmla="*/ 28637 h 200025"/>
                <a:gd name="connsiteX12" fmla="*/ 121444 w 190500"/>
                <a:gd name="connsiteY12" fmla="*/ 22922 h 200025"/>
                <a:gd name="connsiteX13" fmla="*/ 121444 w 190500"/>
                <a:gd name="connsiteY13" fmla="*/ 35304 h 200025"/>
                <a:gd name="connsiteX14" fmla="*/ 112871 w 190500"/>
                <a:gd name="connsiteY14" fmla="*/ 32447 h 200025"/>
                <a:gd name="connsiteX15" fmla="*/ 119539 w 190500"/>
                <a:gd name="connsiteY15" fmla="*/ 38162 h 200025"/>
                <a:gd name="connsiteX16" fmla="*/ 73819 w 190500"/>
                <a:gd name="connsiteY16" fmla="*/ 74357 h 200025"/>
                <a:gd name="connsiteX17" fmla="*/ 14764 w 190500"/>
                <a:gd name="connsiteY17" fmla="*/ 146747 h 200025"/>
                <a:gd name="connsiteX18" fmla="*/ 14764 w 190500"/>
                <a:gd name="connsiteY18" fmla="*/ 152462 h 200025"/>
                <a:gd name="connsiteX19" fmla="*/ 24289 w 190500"/>
                <a:gd name="connsiteY19" fmla="*/ 155319 h 200025"/>
                <a:gd name="connsiteX20" fmla="*/ 7144 w 190500"/>
                <a:gd name="connsiteY20" fmla="*/ 188657 h 200025"/>
                <a:gd name="connsiteX21" fmla="*/ 28099 w 190500"/>
                <a:gd name="connsiteY21" fmla="*/ 195324 h 200025"/>
                <a:gd name="connsiteX22" fmla="*/ 28099 w 190500"/>
                <a:gd name="connsiteY22" fmla="*/ 194372 h 200025"/>
                <a:gd name="connsiteX23" fmla="*/ 30004 w 190500"/>
                <a:gd name="connsiteY23" fmla="*/ 193419 h 200025"/>
                <a:gd name="connsiteX24" fmla="*/ 37624 w 190500"/>
                <a:gd name="connsiteY24" fmla="*/ 177227 h 200025"/>
                <a:gd name="connsiteX25" fmla="*/ 35719 w 190500"/>
                <a:gd name="connsiteY25" fmla="*/ 155319 h 200025"/>
                <a:gd name="connsiteX26" fmla="*/ 35719 w 190500"/>
                <a:gd name="connsiteY26" fmla="*/ 155319 h 200025"/>
                <a:gd name="connsiteX27" fmla="*/ 36671 w 190500"/>
                <a:gd name="connsiteY27" fmla="*/ 153414 h 200025"/>
                <a:gd name="connsiteX28" fmla="*/ 36671 w 190500"/>
                <a:gd name="connsiteY28" fmla="*/ 153414 h 200025"/>
                <a:gd name="connsiteX29" fmla="*/ 16669 w 190500"/>
                <a:gd name="connsiteY29" fmla="*/ 150557 h 200025"/>
                <a:gd name="connsiteX30" fmla="*/ 16669 w 190500"/>
                <a:gd name="connsiteY30" fmla="*/ 150557 h 200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90500" h="200025">
                  <a:moveTo>
                    <a:pt x="37624" y="177227"/>
                  </a:moveTo>
                  <a:cubicBezTo>
                    <a:pt x="40481" y="170559"/>
                    <a:pt x="16669" y="165797"/>
                    <a:pt x="37624" y="169607"/>
                  </a:cubicBezTo>
                  <a:cubicBezTo>
                    <a:pt x="28099" y="176274"/>
                    <a:pt x="130016" y="40067"/>
                    <a:pt x="128111" y="38162"/>
                  </a:cubicBezTo>
                  <a:cubicBezTo>
                    <a:pt x="137636" y="52449"/>
                    <a:pt x="140494" y="31494"/>
                    <a:pt x="137636" y="30542"/>
                  </a:cubicBezTo>
                  <a:cubicBezTo>
                    <a:pt x="138589" y="39114"/>
                    <a:pt x="167164" y="14349"/>
                    <a:pt x="165259" y="14349"/>
                  </a:cubicBezTo>
                  <a:cubicBezTo>
                    <a:pt x="168116" y="20064"/>
                    <a:pt x="173831" y="21969"/>
                    <a:pt x="178594" y="8634"/>
                  </a:cubicBezTo>
                  <a:cubicBezTo>
                    <a:pt x="181451" y="13397"/>
                    <a:pt x="182404" y="11492"/>
                    <a:pt x="183356" y="16254"/>
                  </a:cubicBezTo>
                  <a:cubicBezTo>
                    <a:pt x="183356" y="10539"/>
                    <a:pt x="184309" y="10539"/>
                    <a:pt x="184309" y="16254"/>
                  </a:cubicBezTo>
                  <a:cubicBezTo>
                    <a:pt x="183356" y="18159"/>
                    <a:pt x="185261" y="4824"/>
                    <a:pt x="185261" y="13397"/>
                  </a:cubicBezTo>
                  <a:cubicBezTo>
                    <a:pt x="184309" y="12444"/>
                    <a:pt x="183356" y="12444"/>
                    <a:pt x="184309" y="11492"/>
                  </a:cubicBezTo>
                  <a:cubicBezTo>
                    <a:pt x="179546" y="-891"/>
                    <a:pt x="152876" y="17207"/>
                    <a:pt x="152876" y="16254"/>
                  </a:cubicBezTo>
                  <a:cubicBezTo>
                    <a:pt x="137636" y="21017"/>
                    <a:pt x="136684" y="14349"/>
                    <a:pt x="135731" y="28637"/>
                  </a:cubicBezTo>
                  <a:cubicBezTo>
                    <a:pt x="130016" y="29589"/>
                    <a:pt x="130969" y="24827"/>
                    <a:pt x="121444" y="22922"/>
                  </a:cubicBezTo>
                  <a:cubicBezTo>
                    <a:pt x="122396" y="33399"/>
                    <a:pt x="123349" y="21017"/>
                    <a:pt x="121444" y="35304"/>
                  </a:cubicBezTo>
                  <a:cubicBezTo>
                    <a:pt x="121444" y="34352"/>
                    <a:pt x="112871" y="31494"/>
                    <a:pt x="112871" y="32447"/>
                  </a:cubicBezTo>
                  <a:cubicBezTo>
                    <a:pt x="117634" y="36257"/>
                    <a:pt x="114776" y="33399"/>
                    <a:pt x="119539" y="38162"/>
                  </a:cubicBezTo>
                  <a:cubicBezTo>
                    <a:pt x="111919" y="32447"/>
                    <a:pt x="89059" y="76262"/>
                    <a:pt x="73819" y="74357"/>
                  </a:cubicBezTo>
                  <a:cubicBezTo>
                    <a:pt x="74771" y="74357"/>
                    <a:pt x="25241" y="152462"/>
                    <a:pt x="14764" y="146747"/>
                  </a:cubicBezTo>
                  <a:cubicBezTo>
                    <a:pt x="22384" y="153414"/>
                    <a:pt x="17621" y="149604"/>
                    <a:pt x="14764" y="152462"/>
                  </a:cubicBezTo>
                  <a:cubicBezTo>
                    <a:pt x="23336" y="155319"/>
                    <a:pt x="14764" y="151509"/>
                    <a:pt x="24289" y="155319"/>
                  </a:cubicBezTo>
                  <a:cubicBezTo>
                    <a:pt x="20479" y="154367"/>
                    <a:pt x="9049" y="184847"/>
                    <a:pt x="7144" y="188657"/>
                  </a:cubicBezTo>
                  <a:cubicBezTo>
                    <a:pt x="9049" y="192467"/>
                    <a:pt x="28099" y="195324"/>
                    <a:pt x="28099" y="195324"/>
                  </a:cubicBezTo>
                  <a:cubicBezTo>
                    <a:pt x="28099" y="194372"/>
                    <a:pt x="25241" y="191514"/>
                    <a:pt x="28099" y="194372"/>
                  </a:cubicBezTo>
                  <a:cubicBezTo>
                    <a:pt x="27146" y="192467"/>
                    <a:pt x="27146" y="192467"/>
                    <a:pt x="30004" y="193419"/>
                  </a:cubicBezTo>
                  <a:cubicBezTo>
                    <a:pt x="27146" y="182942"/>
                    <a:pt x="34766" y="181989"/>
                    <a:pt x="37624" y="177227"/>
                  </a:cubicBezTo>
                  <a:close/>
                  <a:moveTo>
                    <a:pt x="35719" y="155319"/>
                  </a:moveTo>
                  <a:cubicBezTo>
                    <a:pt x="35719" y="155319"/>
                    <a:pt x="35719" y="156272"/>
                    <a:pt x="35719" y="155319"/>
                  </a:cubicBezTo>
                  <a:close/>
                  <a:moveTo>
                    <a:pt x="36671" y="153414"/>
                  </a:moveTo>
                  <a:cubicBezTo>
                    <a:pt x="35719" y="153414"/>
                    <a:pt x="31909" y="153414"/>
                    <a:pt x="36671" y="153414"/>
                  </a:cubicBezTo>
                  <a:close/>
                  <a:moveTo>
                    <a:pt x="16669" y="150557"/>
                  </a:moveTo>
                  <a:cubicBezTo>
                    <a:pt x="16669" y="149604"/>
                    <a:pt x="20479" y="151509"/>
                    <a:pt x="16669" y="150557"/>
                  </a:cubicBezTo>
                  <a:close/>
                </a:path>
              </a:pathLst>
            </a:custGeom>
            <a:grpFill/>
            <a:ln w="9525" cap="flat">
              <a:noFill/>
              <a:prstDash val="solid"/>
              <a:miter/>
            </a:ln>
          </p:spPr>
          <p:txBody>
            <a:bodyPr rtlCol="0" anchor="ctr"/>
            <a:lstStyle/>
            <a:p>
              <a:endParaRPr lang="en-US">
                <a:solidFill>
                  <a:prstClr val="black"/>
                </a:solidFill>
              </a:endParaRPr>
            </a:p>
          </p:txBody>
        </p:sp>
        <p:sp>
          <p:nvSpPr>
            <p:cNvPr id="1199" name="Freeform: Shape 1198">
              <a:extLst>
                <a:ext uri="{FF2B5EF4-FFF2-40B4-BE49-F238E27FC236}">
                  <a16:creationId xmlns:a16="http://schemas.microsoft.com/office/drawing/2014/main" xmlns="" id="{F6B65614-3BB7-4E27-80EE-1E8A7B79AC67}"/>
                </a:ext>
              </a:extLst>
            </p:cNvPr>
            <p:cNvSpPr/>
            <p:nvPr/>
          </p:nvSpPr>
          <p:spPr>
            <a:xfrm>
              <a:off x="6930866" y="88344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7144"/>
                    <a:pt x="9049"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00" name="Freeform: Shape 1199">
              <a:extLst>
                <a:ext uri="{FF2B5EF4-FFF2-40B4-BE49-F238E27FC236}">
                  <a16:creationId xmlns:a16="http://schemas.microsoft.com/office/drawing/2014/main" xmlns="" id="{1664FE4D-9A11-40B5-B91F-CBCEDCD03B8D}"/>
                </a:ext>
              </a:extLst>
            </p:cNvPr>
            <p:cNvSpPr/>
            <p:nvPr/>
          </p:nvSpPr>
          <p:spPr>
            <a:xfrm>
              <a:off x="7064216" y="745860"/>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7144" y="6615"/>
                    <a:pt x="7144"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1201" name="Freeform: Shape 1200">
              <a:extLst>
                <a:ext uri="{FF2B5EF4-FFF2-40B4-BE49-F238E27FC236}">
                  <a16:creationId xmlns:a16="http://schemas.microsoft.com/office/drawing/2014/main" xmlns="" id="{A669F6BA-6197-4FAE-9BDB-9B093362932B}"/>
                </a:ext>
              </a:extLst>
            </p:cNvPr>
            <p:cNvSpPr/>
            <p:nvPr/>
          </p:nvSpPr>
          <p:spPr>
            <a:xfrm>
              <a:off x="6960500" y="863441"/>
              <a:ext cx="9525" cy="9525"/>
            </a:xfrm>
            <a:custGeom>
              <a:avLst/>
              <a:gdLst>
                <a:gd name="connsiteX0" fmla="*/ 7990 w 9525"/>
                <a:gd name="connsiteY0" fmla="*/ 7144 h 9525"/>
                <a:gd name="connsiteX1" fmla="*/ 7990 w 9525"/>
                <a:gd name="connsiteY1" fmla="*/ 7144 h 9525"/>
              </a:gdLst>
              <a:ahLst/>
              <a:cxnLst>
                <a:cxn ang="0">
                  <a:pos x="connsiteX0" y="connsiteY0"/>
                </a:cxn>
                <a:cxn ang="0">
                  <a:pos x="connsiteX1" y="connsiteY1"/>
                </a:cxn>
              </a:cxnLst>
              <a:rect l="l" t="t" r="r" b="b"/>
              <a:pathLst>
                <a:path w="9525" h="9525">
                  <a:moveTo>
                    <a:pt x="7990" y="7144"/>
                  </a:moveTo>
                  <a:cubicBezTo>
                    <a:pt x="6085" y="7144"/>
                    <a:pt x="7990" y="7144"/>
                    <a:pt x="7990"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02" name="Freeform: Shape 1201">
              <a:extLst>
                <a:ext uri="{FF2B5EF4-FFF2-40B4-BE49-F238E27FC236}">
                  <a16:creationId xmlns:a16="http://schemas.microsoft.com/office/drawing/2014/main" xmlns="" id="{CECC3230-82B8-44FF-B249-49D20FBB2B50}"/>
                </a:ext>
              </a:extLst>
            </p:cNvPr>
            <p:cNvSpPr/>
            <p:nvPr/>
          </p:nvSpPr>
          <p:spPr>
            <a:xfrm>
              <a:off x="7076599" y="75104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7144" y="7144"/>
                  </a:cubicBezTo>
                  <a:cubicBezTo>
                    <a:pt x="8096"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03" name="Freeform: Shape 1202">
              <a:extLst>
                <a:ext uri="{FF2B5EF4-FFF2-40B4-BE49-F238E27FC236}">
                  <a16:creationId xmlns:a16="http://schemas.microsoft.com/office/drawing/2014/main" xmlns="" id="{1298D878-17F9-4270-9B66-23A042E7E7D3}"/>
                </a:ext>
              </a:extLst>
            </p:cNvPr>
            <p:cNvSpPr/>
            <p:nvPr/>
          </p:nvSpPr>
          <p:spPr>
            <a:xfrm>
              <a:off x="7081361" y="75009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04" name="Freeform: Shape 1203">
              <a:extLst>
                <a:ext uri="{FF2B5EF4-FFF2-40B4-BE49-F238E27FC236}">
                  <a16:creationId xmlns:a16="http://schemas.microsoft.com/office/drawing/2014/main" xmlns="" id="{AAA65FA2-DE4D-4171-8292-B3249D7A2B76}"/>
                </a:ext>
              </a:extLst>
            </p:cNvPr>
            <p:cNvSpPr/>
            <p:nvPr/>
          </p:nvSpPr>
          <p:spPr>
            <a:xfrm>
              <a:off x="7083795" y="748400"/>
              <a:ext cx="9525" cy="9525"/>
            </a:xfrm>
            <a:custGeom>
              <a:avLst/>
              <a:gdLst>
                <a:gd name="connsiteX0" fmla="*/ 7567 w 9525"/>
                <a:gd name="connsiteY0" fmla="*/ 8837 h 9525"/>
                <a:gd name="connsiteX1" fmla="*/ 7567 w 9525"/>
                <a:gd name="connsiteY1" fmla="*/ 8837 h 9525"/>
              </a:gdLst>
              <a:ahLst/>
              <a:cxnLst>
                <a:cxn ang="0">
                  <a:pos x="connsiteX0" y="connsiteY0"/>
                </a:cxn>
                <a:cxn ang="0">
                  <a:pos x="connsiteX1" y="connsiteY1"/>
                </a:cxn>
              </a:cxnLst>
              <a:rect l="l" t="t" r="r" b="b"/>
              <a:pathLst>
                <a:path w="9525" h="9525">
                  <a:moveTo>
                    <a:pt x="7567" y="8837"/>
                  </a:moveTo>
                  <a:cubicBezTo>
                    <a:pt x="7567" y="8837"/>
                    <a:pt x="6615" y="5027"/>
                    <a:pt x="7567" y="8837"/>
                  </a:cubicBezTo>
                  <a:close/>
                </a:path>
              </a:pathLst>
            </a:custGeom>
            <a:grpFill/>
            <a:ln w="9525" cap="flat">
              <a:noFill/>
              <a:prstDash val="solid"/>
              <a:miter/>
            </a:ln>
          </p:spPr>
          <p:txBody>
            <a:bodyPr rtlCol="0" anchor="ctr"/>
            <a:lstStyle/>
            <a:p>
              <a:endParaRPr lang="en-US">
                <a:solidFill>
                  <a:prstClr val="black"/>
                </a:solidFill>
              </a:endParaRPr>
            </a:p>
          </p:txBody>
        </p:sp>
        <p:sp>
          <p:nvSpPr>
            <p:cNvPr id="1205" name="Freeform: Shape 1204">
              <a:extLst>
                <a:ext uri="{FF2B5EF4-FFF2-40B4-BE49-F238E27FC236}">
                  <a16:creationId xmlns:a16="http://schemas.microsoft.com/office/drawing/2014/main" xmlns="" id="{B986F08D-C04A-4D6C-B93B-DADE9C01E015}"/>
                </a:ext>
              </a:extLst>
            </p:cNvPr>
            <p:cNvSpPr/>
            <p:nvPr/>
          </p:nvSpPr>
          <p:spPr>
            <a:xfrm>
              <a:off x="7044214" y="77676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06" name="Freeform: Shape 1205">
              <a:extLst>
                <a:ext uri="{FF2B5EF4-FFF2-40B4-BE49-F238E27FC236}">
                  <a16:creationId xmlns:a16="http://schemas.microsoft.com/office/drawing/2014/main" xmlns="" id="{8BAC1924-AF3A-404C-BAE2-49552B693F3D}"/>
                </a:ext>
              </a:extLst>
            </p:cNvPr>
            <p:cNvSpPr/>
            <p:nvPr/>
          </p:nvSpPr>
          <p:spPr>
            <a:xfrm>
              <a:off x="7051834" y="762476"/>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8096"/>
                  </a:cubicBezTo>
                  <a:cubicBezTo>
                    <a:pt x="8096" y="9049"/>
                    <a:pt x="8096"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07" name="Freeform: Shape 1206">
              <a:extLst>
                <a:ext uri="{FF2B5EF4-FFF2-40B4-BE49-F238E27FC236}">
                  <a16:creationId xmlns:a16="http://schemas.microsoft.com/office/drawing/2014/main" xmlns="" id="{7D78B7F9-229A-4C0A-B890-59E09338F834}"/>
                </a:ext>
              </a:extLst>
            </p:cNvPr>
            <p:cNvSpPr/>
            <p:nvPr/>
          </p:nvSpPr>
          <p:spPr>
            <a:xfrm>
              <a:off x="7034689" y="79009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08" name="Freeform: Shape 1207">
              <a:extLst>
                <a:ext uri="{FF2B5EF4-FFF2-40B4-BE49-F238E27FC236}">
                  <a16:creationId xmlns:a16="http://schemas.microsoft.com/office/drawing/2014/main" xmlns="" id="{9FA7EB74-7ADF-4AEF-8BE0-C8411F8A6C4B}"/>
                </a:ext>
              </a:extLst>
            </p:cNvPr>
            <p:cNvSpPr/>
            <p:nvPr/>
          </p:nvSpPr>
          <p:spPr>
            <a:xfrm>
              <a:off x="7051834" y="76438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09" name="Freeform: Shape 1208">
              <a:extLst>
                <a:ext uri="{FF2B5EF4-FFF2-40B4-BE49-F238E27FC236}">
                  <a16:creationId xmlns:a16="http://schemas.microsoft.com/office/drawing/2014/main" xmlns="" id="{EB88DF6B-269C-4C78-8F4B-D67A6C0A3A1C}"/>
                </a:ext>
              </a:extLst>
            </p:cNvPr>
            <p:cNvSpPr/>
            <p:nvPr/>
          </p:nvSpPr>
          <p:spPr>
            <a:xfrm>
              <a:off x="7097554" y="74628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10" name="Freeform: Shape 1209">
              <a:extLst>
                <a:ext uri="{FF2B5EF4-FFF2-40B4-BE49-F238E27FC236}">
                  <a16:creationId xmlns:a16="http://schemas.microsoft.com/office/drawing/2014/main" xmlns="" id="{F1D73E29-9DFB-4495-9A08-95F610D8C97C}"/>
                </a:ext>
              </a:extLst>
            </p:cNvPr>
            <p:cNvSpPr/>
            <p:nvPr/>
          </p:nvSpPr>
          <p:spPr>
            <a:xfrm>
              <a:off x="7097554" y="74628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11" name="Freeform: Shape 1210">
              <a:extLst>
                <a:ext uri="{FF2B5EF4-FFF2-40B4-BE49-F238E27FC236}">
                  <a16:creationId xmlns:a16="http://schemas.microsoft.com/office/drawing/2014/main" xmlns="" id="{A8254CFD-3755-4720-A279-F96243FA72B6}"/>
                </a:ext>
              </a:extLst>
            </p:cNvPr>
            <p:cNvSpPr/>
            <p:nvPr/>
          </p:nvSpPr>
          <p:spPr>
            <a:xfrm>
              <a:off x="7097554" y="74533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12" name="Freeform: Shape 1211">
              <a:extLst>
                <a:ext uri="{FF2B5EF4-FFF2-40B4-BE49-F238E27FC236}">
                  <a16:creationId xmlns:a16="http://schemas.microsoft.com/office/drawing/2014/main" xmlns="" id="{50166E85-BB90-4C56-A564-8C4D66F127E3}"/>
                </a:ext>
              </a:extLst>
            </p:cNvPr>
            <p:cNvSpPr/>
            <p:nvPr/>
          </p:nvSpPr>
          <p:spPr>
            <a:xfrm>
              <a:off x="7092791" y="746283"/>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8096"/>
                  </a:lnTo>
                  <a:cubicBezTo>
                    <a:pt x="8096" y="8096"/>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13" name="Freeform: Shape 1212">
              <a:extLst>
                <a:ext uri="{FF2B5EF4-FFF2-40B4-BE49-F238E27FC236}">
                  <a16:creationId xmlns:a16="http://schemas.microsoft.com/office/drawing/2014/main" xmlns="" id="{3A9B4EF3-50A8-40DA-9922-1E2E95FC8B95}"/>
                </a:ext>
              </a:extLst>
            </p:cNvPr>
            <p:cNvSpPr/>
            <p:nvPr/>
          </p:nvSpPr>
          <p:spPr>
            <a:xfrm>
              <a:off x="7091839" y="74723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11906"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14" name="Freeform: Shape 1213">
              <a:extLst>
                <a:ext uri="{FF2B5EF4-FFF2-40B4-BE49-F238E27FC236}">
                  <a16:creationId xmlns:a16="http://schemas.microsoft.com/office/drawing/2014/main" xmlns="" id="{0BC7D4E1-E32A-4FB7-8E95-07C90D0F5F10}"/>
                </a:ext>
              </a:extLst>
            </p:cNvPr>
            <p:cNvSpPr/>
            <p:nvPr/>
          </p:nvSpPr>
          <p:spPr>
            <a:xfrm>
              <a:off x="7082314" y="735912"/>
              <a:ext cx="9525" cy="9525"/>
            </a:xfrm>
            <a:custGeom>
              <a:avLst/>
              <a:gdLst>
                <a:gd name="connsiteX0" fmla="*/ 7144 w 9525"/>
                <a:gd name="connsiteY0" fmla="*/ 7990 h 9525"/>
                <a:gd name="connsiteX1" fmla="*/ 7144 w 9525"/>
                <a:gd name="connsiteY1" fmla="*/ 7990 h 9525"/>
              </a:gdLst>
              <a:ahLst/>
              <a:cxnLst>
                <a:cxn ang="0">
                  <a:pos x="connsiteX0" y="connsiteY0"/>
                </a:cxn>
                <a:cxn ang="0">
                  <a:pos x="connsiteX1" y="connsiteY1"/>
                </a:cxn>
              </a:cxnLst>
              <a:rect l="l" t="t" r="r" b="b"/>
              <a:pathLst>
                <a:path w="9525" h="9525">
                  <a:moveTo>
                    <a:pt x="7144" y="7990"/>
                  </a:moveTo>
                  <a:cubicBezTo>
                    <a:pt x="9049" y="6085"/>
                    <a:pt x="8096" y="7990"/>
                    <a:pt x="7144" y="7990"/>
                  </a:cubicBezTo>
                  <a:close/>
                </a:path>
              </a:pathLst>
            </a:custGeom>
            <a:grpFill/>
            <a:ln w="9525" cap="flat">
              <a:noFill/>
              <a:prstDash val="solid"/>
              <a:miter/>
            </a:ln>
          </p:spPr>
          <p:txBody>
            <a:bodyPr rtlCol="0" anchor="ctr"/>
            <a:lstStyle/>
            <a:p>
              <a:endParaRPr lang="en-US">
                <a:solidFill>
                  <a:prstClr val="black"/>
                </a:solidFill>
              </a:endParaRPr>
            </a:p>
          </p:txBody>
        </p:sp>
        <p:sp>
          <p:nvSpPr>
            <p:cNvPr id="1215" name="Freeform: Shape 1214">
              <a:extLst>
                <a:ext uri="{FF2B5EF4-FFF2-40B4-BE49-F238E27FC236}">
                  <a16:creationId xmlns:a16="http://schemas.microsoft.com/office/drawing/2014/main" xmlns="" id="{EB427787-E672-4D0C-B569-91B5CEC75647}"/>
                </a:ext>
              </a:extLst>
            </p:cNvPr>
            <p:cNvSpPr/>
            <p:nvPr/>
          </p:nvSpPr>
          <p:spPr>
            <a:xfrm>
              <a:off x="7077551" y="734853"/>
              <a:ext cx="9525" cy="9525"/>
            </a:xfrm>
            <a:custGeom>
              <a:avLst/>
              <a:gdLst>
                <a:gd name="connsiteX0" fmla="*/ 8096 w 9525"/>
                <a:gd name="connsiteY0" fmla="*/ 9049 h 9525"/>
                <a:gd name="connsiteX1" fmla="*/ 7144 w 9525"/>
                <a:gd name="connsiteY1" fmla="*/ 7144 h 9525"/>
                <a:gd name="connsiteX2" fmla="*/ 8096 w 9525"/>
                <a:gd name="connsiteY2" fmla="*/ 9049 h 9525"/>
              </a:gdLst>
              <a:ahLst/>
              <a:cxnLst>
                <a:cxn ang="0">
                  <a:pos x="connsiteX0" y="connsiteY0"/>
                </a:cxn>
                <a:cxn ang="0">
                  <a:pos x="connsiteX1" y="connsiteY1"/>
                </a:cxn>
                <a:cxn ang="0">
                  <a:pos x="connsiteX2" y="connsiteY2"/>
                </a:cxn>
              </a:cxnLst>
              <a:rect l="l" t="t" r="r" b="b"/>
              <a:pathLst>
                <a:path w="9525" h="9525">
                  <a:moveTo>
                    <a:pt x="8096" y="9049"/>
                  </a:moveTo>
                  <a:cubicBezTo>
                    <a:pt x="8096" y="8096"/>
                    <a:pt x="7144" y="7144"/>
                    <a:pt x="7144" y="7144"/>
                  </a:cubicBezTo>
                  <a:cubicBezTo>
                    <a:pt x="8096" y="8096"/>
                    <a:pt x="8096" y="8096"/>
                    <a:pt x="8096" y="9049"/>
                  </a:cubicBezTo>
                  <a:close/>
                </a:path>
              </a:pathLst>
            </a:custGeom>
            <a:grpFill/>
            <a:ln w="9525" cap="flat">
              <a:noFill/>
              <a:prstDash val="solid"/>
              <a:miter/>
            </a:ln>
          </p:spPr>
          <p:txBody>
            <a:bodyPr rtlCol="0" anchor="ctr"/>
            <a:lstStyle/>
            <a:p>
              <a:endParaRPr lang="en-US">
                <a:solidFill>
                  <a:prstClr val="black"/>
                </a:solidFill>
              </a:endParaRPr>
            </a:p>
          </p:txBody>
        </p:sp>
        <p:sp>
          <p:nvSpPr>
            <p:cNvPr id="1216" name="Freeform: Shape 1215">
              <a:extLst>
                <a:ext uri="{FF2B5EF4-FFF2-40B4-BE49-F238E27FC236}">
                  <a16:creationId xmlns:a16="http://schemas.microsoft.com/office/drawing/2014/main" xmlns="" id="{FACA7933-7EC4-4CFD-B564-7B1C8777EEF9}"/>
                </a:ext>
              </a:extLst>
            </p:cNvPr>
            <p:cNvSpPr/>
            <p:nvPr/>
          </p:nvSpPr>
          <p:spPr>
            <a:xfrm>
              <a:off x="7054691" y="745331"/>
              <a:ext cx="9525" cy="9525"/>
            </a:xfrm>
            <a:custGeom>
              <a:avLst/>
              <a:gdLst>
                <a:gd name="connsiteX0" fmla="*/ 8096 w 9525"/>
                <a:gd name="connsiteY0" fmla="*/ 9049 h 9525"/>
                <a:gd name="connsiteX1" fmla="*/ 7144 w 9525"/>
                <a:gd name="connsiteY1" fmla="*/ 7144 h 9525"/>
                <a:gd name="connsiteX2" fmla="*/ 8096 w 9525"/>
                <a:gd name="connsiteY2" fmla="*/ 9049 h 9525"/>
              </a:gdLst>
              <a:ahLst/>
              <a:cxnLst>
                <a:cxn ang="0">
                  <a:pos x="connsiteX0" y="connsiteY0"/>
                </a:cxn>
                <a:cxn ang="0">
                  <a:pos x="connsiteX1" y="connsiteY1"/>
                </a:cxn>
                <a:cxn ang="0">
                  <a:pos x="connsiteX2" y="connsiteY2"/>
                </a:cxn>
              </a:cxnLst>
              <a:rect l="l" t="t" r="r" b="b"/>
              <a:pathLst>
                <a:path w="9525" h="9525">
                  <a:moveTo>
                    <a:pt x="8096" y="9049"/>
                  </a:moveTo>
                  <a:lnTo>
                    <a:pt x="7144" y="7144"/>
                  </a:lnTo>
                  <a:cubicBezTo>
                    <a:pt x="7144" y="8096"/>
                    <a:pt x="7144" y="8096"/>
                    <a:pt x="8096" y="9049"/>
                  </a:cubicBezTo>
                  <a:close/>
                </a:path>
              </a:pathLst>
            </a:custGeom>
            <a:grpFill/>
            <a:ln w="9525" cap="flat">
              <a:noFill/>
              <a:prstDash val="solid"/>
              <a:miter/>
            </a:ln>
          </p:spPr>
          <p:txBody>
            <a:bodyPr rtlCol="0" anchor="ctr"/>
            <a:lstStyle/>
            <a:p>
              <a:endParaRPr lang="en-US">
                <a:solidFill>
                  <a:prstClr val="black"/>
                </a:solidFill>
              </a:endParaRPr>
            </a:p>
          </p:txBody>
        </p:sp>
        <p:sp>
          <p:nvSpPr>
            <p:cNvPr id="1217" name="Freeform: Shape 1216">
              <a:extLst>
                <a:ext uri="{FF2B5EF4-FFF2-40B4-BE49-F238E27FC236}">
                  <a16:creationId xmlns:a16="http://schemas.microsoft.com/office/drawing/2014/main" xmlns="" id="{90F6B1F0-CE8F-4D35-9B4D-C7AB2A5815F6}"/>
                </a:ext>
              </a:extLst>
            </p:cNvPr>
            <p:cNvSpPr/>
            <p:nvPr/>
          </p:nvSpPr>
          <p:spPr>
            <a:xfrm>
              <a:off x="7058372" y="761523"/>
              <a:ext cx="9525" cy="9525"/>
            </a:xfrm>
            <a:custGeom>
              <a:avLst/>
              <a:gdLst>
                <a:gd name="connsiteX0" fmla="*/ 7273 w 9525"/>
                <a:gd name="connsiteY0" fmla="*/ 7144 h 9525"/>
                <a:gd name="connsiteX1" fmla="*/ 7273 w 9525"/>
                <a:gd name="connsiteY1" fmla="*/ 7144 h 9525"/>
              </a:gdLst>
              <a:ahLst/>
              <a:cxnLst>
                <a:cxn ang="0">
                  <a:pos x="connsiteX0" y="connsiteY0"/>
                </a:cxn>
                <a:cxn ang="0">
                  <a:pos x="connsiteX1" y="connsiteY1"/>
                </a:cxn>
              </a:cxnLst>
              <a:rect l="l" t="t" r="r" b="b"/>
              <a:pathLst>
                <a:path w="9525" h="9525">
                  <a:moveTo>
                    <a:pt x="7273" y="7144"/>
                  </a:moveTo>
                  <a:cubicBezTo>
                    <a:pt x="11083" y="8096"/>
                    <a:pt x="6320" y="7144"/>
                    <a:pt x="7273"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18" name="Freeform: Shape 1217">
              <a:extLst>
                <a:ext uri="{FF2B5EF4-FFF2-40B4-BE49-F238E27FC236}">
                  <a16:creationId xmlns:a16="http://schemas.microsoft.com/office/drawing/2014/main" xmlns="" id="{B295E9BB-BA59-4FEB-ABD7-5D3786DB63F8}"/>
                </a:ext>
              </a:extLst>
            </p:cNvPr>
            <p:cNvSpPr/>
            <p:nvPr/>
          </p:nvSpPr>
          <p:spPr>
            <a:xfrm>
              <a:off x="7045844" y="747079"/>
              <a:ext cx="9525" cy="9525"/>
            </a:xfrm>
            <a:custGeom>
              <a:avLst/>
              <a:gdLst>
                <a:gd name="connsiteX0" fmla="*/ 7419 w 9525"/>
                <a:gd name="connsiteY0" fmla="*/ 7301 h 9525"/>
                <a:gd name="connsiteX1" fmla="*/ 7419 w 9525"/>
                <a:gd name="connsiteY1" fmla="*/ 7301 h 9525"/>
              </a:gdLst>
              <a:ahLst/>
              <a:cxnLst>
                <a:cxn ang="0">
                  <a:pos x="connsiteX0" y="connsiteY0"/>
                </a:cxn>
                <a:cxn ang="0">
                  <a:pos x="connsiteX1" y="connsiteY1"/>
                </a:cxn>
              </a:cxnLst>
              <a:rect l="l" t="t" r="r" b="b"/>
              <a:pathLst>
                <a:path w="9525" h="9525">
                  <a:moveTo>
                    <a:pt x="7419" y="7301"/>
                  </a:moveTo>
                  <a:cubicBezTo>
                    <a:pt x="8371" y="6348"/>
                    <a:pt x="6466" y="10158"/>
                    <a:pt x="7419" y="7301"/>
                  </a:cubicBezTo>
                  <a:close/>
                </a:path>
              </a:pathLst>
            </a:custGeom>
            <a:grpFill/>
            <a:ln w="9525" cap="flat">
              <a:noFill/>
              <a:prstDash val="solid"/>
              <a:miter/>
            </a:ln>
          </p:spPr>
          <p:txBody>
            <a:bodyPr rtlCol="0" anchor="ctr"/>
            <a:lstStyle/>
            <a:p>
              <a:endParaRPr lang="en-US">
                <a:solidFill>
                  <a:prstClr val="black"/>
                </a:solidFill>
              </a:endParaRPr>
            </a:p>
          </p:txBody>
        </p:sp>
        <p:sp>
          <p:nvSpPr>
            <p:cNvPr id="1219" name="Freeform: Shape 1218">
              <a:extLst>
                <a:ext uri="{FF2B5EF4-FFF2-40B4-BE49-F238E27FC236}">
                  <a16:creationId xmlns:a16="http://schemas.microsoft.com/office/drawing/2014/main" xmlns="" id="{A70AE44F-8B54-4C7F-9DAD-6C83A3BF608D}"/>
                </a:ext>
              </a:extLst>
            </p:cNvPr>
            <p:cNvSpPr/>
            <p:nvPr/>
          </p:nvSpPr>
          <p:spPr>
            <a:xfrm>
              <a:off x="7012781" y="776122"/>
              <a:ext cx="9525" cy="9525"/>
            </a:xfrm>
            <a:custGeom>
              <a:avLst/>
              <a:gdLst>
                <a:gd name="connsiteX0" fmla="*/ 7144 w 9525"/>
                <a:gd name="connsiteY0" fmla="*/ 7785 h 9525"/>
                <a:gd name="connsiteX1" fmla="*/ 10001 w 9525"/>
                <a:gd name="connsiteY1" fmla="*/ 9690 h 9525"/>
                <a:gd name="connsiteX2" fmla="*/ 7144 w 9525"/>
                <a:gd name="connsiteY2" fmla="*/ 7785 h 9525"/>
              </a:gdLst>
              <a:ahLst/>
              <a:cxnLst>
                <a:cxn ang="0">
                  <a:pos x="connsiteX0" y="connsiteY0"/>
                </a:cxn>
                <a:cxn ang="0">
                  <a:pos x="connsiteX1" y="connsiteY1"/>
                </a:cxn>
                <a:cxn ang="0">
                  <a:pos x="connsiteX2" y="connsiteY2"/>
                </a:cxn>
              </a:cxnLst>
              <a:rect l="l" t="t" r="r" b="b"/>
              <a:pathLst>
                <a:path w="9525" h="9525">
                  <a:moveTo>
                    <a:pt x="7144" y="7785"/>
                  </a:moveTo>
                  <a:lnTo>
                    <a:pt x="10001" y="9690"/>
                  </a:lnTo>
                  <a:cubicBezTo>
                    <a:pt x="10001" y="8737"/>
                    <a:pt x="7144" y="5880"/>
                    <a:pt x="7144" y="7785"/>
                  </a:cubicBezTo>
                  <a:close/>
                </a:path>
              </a:pathLst>
            </a:custGeom>
            <a:grpFill/>
            <a:ln w="9525" cap="flat">
              <a:noFill/>
              <a:prstDash val="solid"/>
              <a:miter/>
            </a:ln>
          </p:spPr>
          <p:txBody>
            <a:bodyPr rtlCol="0" anchor="ctr"/>
            <a:lstStyle/>
            <a:p>
              <a:endParaRPr lang="en-US">
                <a:solidFill>
                  <a:prstClr val="black"/>
                </a:solidFill>
              </a:endParaRPr>
            </a:p>
          </p:txBody>
        </p:sp>
        <p:sp>
          <p:nvSpPr>
            <p:cNvPr id="1220" name="Freeform: Shape 1219">
              <a:extLst>
                <a:ext uri="{FF2B5EF4-FFF2-40B4-BE49-F238E27FC236}">
                  <a16:creationId xmlns:a16="http://schemas.microsoft.com/office/drawing/2014/main" xmlns="" id="{41BFFBA5-B901-4A73-9F9F-80C478E71C06}"/>
                </a:ext>
              </a:extLst>
            </p:cNvPr>
            <p:cNvSpPr/>
            <p:nvPr/>
          </p:nvSpPr>
          <p:spPr>
            <a:xfrm>
              <a:off x="7002044" y="792241"/>
              <a:ext cx="9525" cy="9525"/>
            </a:xfrm>
            <a:custGeom>
              <a:avLst/>
              <a:gdLst>
                <a:gd name="connsiteX0" fmla="*/ 9308 w 9525"/>
                <a:gd name="connsiteY0" fmla="*/ 7858 h 9525"/>
                <a:gd name="connsiteX1" fmla="*/ 7403 w 9525"/>
                <a:gd name="connsiteY1" fmla="*/ 7858 h 9525"/>
                <a:gd name="connsiteX2" fmla="*/ 9308 w 9525"/>
                <a:gd name="connsiteY2" fmla="*/ 7858 h 9525"/>
              </a:gdLst>
              <a:ahLst/>
              <a:cxnLst>
                <a:cxn ang="0">
                  <a:pos x="connsiteX0" y="connsiteY0"/>
                </a:cxn>
                <a:cxn ang="0">
                  <a:pos x="connsiteX1" y="connsiteY1"/>
                </a:cxn>
                <a:cxn ang="0">
                  <a:pos x="connsiteX2" y="connsiteY2"/>
                </a:cxn>
              </a:cxnLst>
              <a:rect l="l" t="t" r="r" b="b"/>
              <a:pathLst>
                <a:path w="9525" h="9525">
                  <a:moveTo>
                    <a:pt x="9308" y="7858"/>
                  </a:moveTo>
                  <a:cubicBezTo>
                    <a:pt x="8356" y="6906"/>
                    <a:pt x="6451" y="6906"/>
                    <a:pt x="7403" y="7858"/>
                  </a:cubicBezTo>
                  <a:cubicBezTo>
                    <a:pt x="8356" y="7858"/>
                    <a:pt x="9308" y="7858"/>
                    <a:pt x="9308" y="7858"/>
                  </a:cubicBezTo>
                  <a:close/>
                </a:path>
              </a:pathLst>
            </a:custGeom>
            <a:grpFill/>
            <a:ln w="9525" cap="flat">
              <a:noFill/>
              <a:prstDash val="solid"/>
              <a:miter/>
            </a:ln>
          </p:spPr>
          <p:txBody>
            <a:bodyPr rtlCol="0" anchor="ctr"/>
            <a:lstStyle/>
            <a:p>
              <a:endParaRPr lang="en-US">
                <a:solidFill>
                  <a:prstClr val="black"/>
                </a:solidFill>
              </a:endParaRPr>
            </a:p>
          </p:txBody>
        </p:sp>
        <p:sp>
          <p:nvSpPr>
            <p:cNvPr id="1221" name="Freeform: Shape 1220">
              <a:extLst>
                <a:ext uri="{FF2B5EF4-FFF2-40B4-BE49-F238E27FC236}">
                  <a16:creationId xmlns:a16="http://schemas.microsoft.com/office/drawing/2014/main" xmlns="" id="{13385F0E-263E-4249-93F5-77DEF03A465E}"/>
                </a:ext>
              </a:extLst>
            </p:cNvPr>
            <p:cNvSpPr/>
            <p:nvPr/>
          </p:nvSpPr>
          <p:spPr>
            <a:xfrm>
              <a:off x="6938592" y="848730"/>
              <a:ext cx="9525" cy="9525"/>
            </a:xfrm>
            <a:custGeom>
              <a:avLst/>
              <a:gdLst>
                <a:gd name="connsiteX0" fmla="*/ 7990 w 9525"/>
                <a:gd name="connsiteY0" fmla="*/ 7567 h 9525"/>
                <a:gd name="connsiteX1" fmla="*/ 7990 w 9525"/>
                <a:gd name="connsiteY1" fmla="*/ 7567 h 9525"/>
              </a:gdLst>
              <a:ahLst/>
              <a:cxnLst>
                <a:cxn ang="0">
                  <a:pos x="connsiteX0" y="connsiteY0"/>
                </a:cxn>
                <a:cxn ang="0">
                  <a:pos x="connsiteX1" y="connsiteY1"/>
                </a:cxn>
              </a:cxnLst>
              <a:rect l="l" t="t" r="r" b="b"/>
              <a:pathLst>
                <a:path w="9525" h="9525">
                  <a:moveTo>
                    <a:pt x="7990" y="7567"/>
                  </a:moveTo>
                  <a:cubicBezTo>
                    <a:pt x="6086" y="6615"/>
                    <a:pt x="7990" y="7567"/>
                    <a:pt x="7990" y="7567"/>
                  </a:cubicBezTo>
                  <a:close/>
                </a:path>
              </a:pathLst>
            </a:custGeom>
            <a:grpFill/>
            <a:ln w="9525" cap="flat">
              <a:noFill/>
              <a:prstDash val="solid"/>
              <a:miter/>
            </a:ln>
          </p:spPr>
          <p:txBody>
            <a:bodyPr rtlCol="0" anchor="ctr"/>
            <a:lstStyle/>
            <a:p>
              <a:endParaRPr lang="en-US">
                <a:solidFill>
                  <a:prstClr val="black"/>
                </a:solidFill>
              </a:endParaRPr>
            </a:p>
          </p:txBody>
        </p:sp>
        <p:sp>
          <p:nvSpPr>
            <p:cNvPr id="1222" name="Freeform: Shape 1221">
              <a:extLst>
                <a:ext uri="{FF2B5EF4-FFF2-40B4-BE49-F238E27FC236}">
                  <a16:creationId xmlns:a16="http://schemas.microsoft.com/office/drawing/2014/main" xmlns="" id="{BED8CF45-5470-416F-96A0-23CBB83CBA32}"/>
                </a:ext>
              </a:extLst>
            </p:cNvPr>
            <p:cNvSpPr/>
            <p:nvPr/>
          </p:nvSpPr>
          <p:spPr>
            <a:xfrm>
              <a:off x="7761658" y="937259"/>
              <a:ext cx="9525" cy="9525"/>
            </a:xfrm>
            <a:custGeom>
              <a:avLst/>
              <a:gdLst>
                <a:gd name="connsiteX0" fmla="*/ 8837 w 9525"/>
                <a:gd name="connsiteY0" fmla="*/ 8573 h 9525"/>
                <a:gd name="connsiteX1" fmla="*/ 8837 w 9525"/>
                <a:gd name="connsiteY1" fmla="*/ 8573 h 9525"/>
                <a:gd name="connsiteX2" fmla="*/ 8837 w 9525"/>
                <a:gd name="connsiteY2" fmla="*/ 8573 h 9525"/>
              </a:gdLst>
              <a:ahLst/>
              <a:cxnLst>
                <a:cxn ang="0">
                  <a:pos x="connsiteX0" y="connsiteY0"/>
                </a:cxn>
                <a:cxn ang="0">
                  <a:pos x="connsiteX1" y="connsiteY1"/>
                </a:cxn>
                <a:cxn ang="0">
                  <a:pos x="connsiteX2" y="connsiteY2"/>
                </a:cxn>
              </a:cxnLst>
              <a:rect l="l" t="t" r="r" b="b"/>
              <a:pathLst>
                <a:path w="9525" h="9525">
                  <a:moveTo>
                    <a:pt x="8837" y="8573"/>
                  </a:moveTo>
                  <a:cubicBezTo>
                    <a:pt x="8837" y="6667"/>
                    <a:pt x="5027" y="6667"/>
                    <a:pt x="8837" y="8573"/>
                  </a:cubicBezTo>
                  <a:lnTo>
                    <a:pt x="8837" y="8573"/>
                  </a:lnTo>
                  <a:close/>
                </a:path>
              </a:pathLst>
            </a:custGeom>
            <a:grpFill/>
            <a:ln w="9525" cap="flat">
              <a:noFill/>
              <a:prstDash val="solid"/>
              <a:miter/>
            </a:ln>
          </p:spPr>
          <p:txBody>
            <a:bodyPr rtlCol="0" anchor="ctr"/>
            <a:lstStyle/>
            <a:p>
              <a:endParaRPr lang="en-US">
                <a:solidFill>
                  <a:prstClr val="black"/>
                </a:solidFill>
              </a:endParaRPr>
            </a:p>
          </p:txBody>
        </p:sp>
        <p:sp>
          <p:nvSpPr>
            <p:cNvPr id="1223" name="Freeform: Shape 1222">
              <a:extLst>
                <a:ext uri="{FF2B5EF4-FFF2-40B4-BE49-F238E27FC236}">
                  <a16:creationId xmlns:a16="http://schemas.microsoft.com/office/drawing/2014/main" xmlns="" id="{5B4E7D8E-E422-49E7-B08A-848CBDB00C9D}"/>
                </a:ext>
              </a:extLst>
            </p:cNvPr>
            <p:cNvSpPr/>
            <p:nvPr/>
          </p:nvSpPr>
          <p:spPr>
            <a:xfrm>
              <a:off x="7753403" y="933926"/>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6615" y="8096"/>
                    <a:pt x="7567" y="14764"/>
                    <a:pt x="7567" y="7144"/>
                  </a:cubicBezTo>
                  <a:lnTo>
                    <a:pt x="7567" y="7144"/>
                  </a:lnTo>
                  <a:close/>
                </a:path>
              </a:pathLst>
            </a:custGeom>
            <a:grpFill/>
            <a:ln w="9525" cap="flat">
              <a:noFill/>
              <a:prstDash val="solid"/>
              <a:miter/>
            </a:ln>
          </p:spPr>
          <p:txBody>
            <a:bodyPr rtlCol="0" anchor="ctr"/>
            <a:lstStyle/>
            <a:p>
              <a:endParaRPr lang="en-US">
                <a:solidFill>
                  <a:prstClr val="black"/>
                </a:solidFill>
              </a:endParaRPr>
            </a:p>
          </p:txBody>
        </p:sp>
        <p:sp>
          <p:nvSpPr>
            <p:cNvPr id="1224" name="Freeform: Shape 1223">
              <a:extLst>
                <a:ext uri="{FF2B5EF4-FFF2-40B4-BE49-F238E27FC236}">
                  <a16:creationId xmlns:a16="http://schemas.microsoft.com/office/drawing/2014/main" xmlns="" id="{F9BF3A65-4B9E-4905-A138-649D737670FD}"/>
                </a:ext>
              </a:extLst>
            </p:cNvPr>
            <p:cNvSpPr/>
            <p:nvPr/>
          </p:nvSpPr>
          <p:spPr>
            <a:xfrm>
              <a:off x="7630954" y="922496"/>
              <a:ext cx="9525" cy="9525"/>
            </a:xfrm>
            <a:custGeom>
              <a:avLst/>
              <a:gdLst>
                <a:gd name="connsiteX0" fmla="*/ 9049 w 9525"/>
                <a:gd name="connsiteY0" fmla="*/ 8096 h 9525"/>
                <a:gd name="connsiteX1" fmla="*/ 7144 w 9525"/>
                <a:gd name="connsiteY1" fmla="*/ 7144 h 9525"/>
                <a:gd name="connsiteX2" fmla="*/ 9049 w 9525"/>
                <a:gd name="connsiteY2" fmla="*/ 8096 h 9525"/>
              </a:gdLst>
              <a:ahLst/>
              <a:cxnLst>
                <a:cxn ang="0">
                  <a:pos x="connsiteX0" y="connsiteY0"/>
                </a:cxn>
                <a:cxn ang="0">
                  <a:pos x="connsiteX1" y="connsiteY1"/>
                </a:cxn>
                <a:cxn ang="0">
                  <a:pos x="connsiteX2" y="connsiteY2"/>
                </a:cxn>
              </a:cxnLst>
              <a:rect l="l" t="t" r="r" b="b"/>
              <a:pathLst>
                <a:path w="9525" h="9525">
                  <a:moveTo>
                    <a:pt x="9049" y="8096"/>
                  </a:moveTo>
                  <a:lnTo>
                    <a:pt x="7144" y="7144"/>
                  </a:lnTo>
                  <a:cubicBezTo>
                    <a:pt x="7144" y="9049"/>
                    <a:pt x="8096" y="8096"/>
                    <a:pt x="9049" y="8096"/>
                  </a:cubicBezTo>
                  <a:close/>
                </a:path>
              </a:pathLst>
            </a:custGeom>
            <a:grpFill/>
            <a:ln w="9525" cap="flat">
              <a:noFill/>
              <a:prstDash val="solid"/>
              <a:miter/>
            </a:ln>
          </p:spPr>
          <p:txBody>
            <a:bodyPr rtlCol="0" anchor="ctr"/>
            <a:lstStyle/>
            <a:p>
              <a:endParaRPr lang="en-US">
                <a:solidFill>
                  <a:prstClr val="black"/>
                </a:solidFill>
              </a:endParaRPr>
            </a:p>
          </p:txBody>
        </p:sp>
        <p:sp>
          <p:nvSpPr>
            <p:cNvPr id="1225" name="Freeform: Shape 1224">
              <a:extLst>
                <a:ext uri="{FF2B5EF4-FFF2-40B4-BE49-F238E27FC236}">
                  <a16:creationId xmlns:a16="http://schemas.microsoft.com/office/drawing/2014/main" xmlns="" id="{DFC53953-4904-4930-96A6-D45CFCDE87C3}"/>
                </a:ext>
              </a:extLst>
            </p:cNvPr>
            <p:cNvSpPr/>
            <p:nvPr/>
          </p:nvSpPr>
          <p:spPr>
            <a:xfrm>
              <a:off x="7738586" y="944641"/>
              <a:ext cx="9525" cy="9525"/>
            </a:xfrm>
            <a:custGeom>
              <a:avLst/>
              <a:gdLst>
                <a:gd name="connsiteX0" fmla="*/ 7144 w 9525"/>
                <a:gd name="connsiteY0" fmla="*/ 7858 h 9525"/>
                <a:gd name="connsiteX1" fmla="*/ 7144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cubicBezTo>
                    <a:pt x="9049" y="6906"/>
                    <a:pt x="8096" y="6906"/>
                    <a:pt x="7144" y="7858"/>
                  </a:cubicBezTo>
                  <a:lnTo>
                    <a:pt x="7144" y="7858"/>
                  </a:lnTo>
                  <a:close/>
                </a:path>
              </a:pathLst>
            </a:custGeom>
            <a:grpFill/>
            <a:ln w="9525" cap="flat">
              <a:noFill/>
              <a:prstDash val="solid"/>
              <a:miter/>
            </a:ln>
          </p:spPr>
          <p:txBody>
            <a:bodyPr rtlCol="0" anchor="ctr"/>
            <a:lstStyle/>
            <a:p>
              <a:endParaRPr lang="en-US">
                <a:solidFill>
                  <a:prstClr val="black"/>
                </a:solidFill>
              </a:endParaRPr>
            </a:p>
          </p:txBody>
        </p:sp>
        <p:sp>
          <p:nvSpPr>
            <p:cNvPr id="1226" name="Freeform: Shape 1225">
              <a:extLst>
                <a:ext uri="{FF2B5EF4-FFF2-40B4-BE49-F238E27FC236}">
                  <a16:creationId xmlns:a16="http://schemas.microsoft.com/office/drawing/2014/main" xmlns="" id="{2F395E84-42EF-4FC8-8EF7-362549E8C626}"/>
                </a:ext>
              </a:extLst>
            </p:cNvPr>
            <p:cNvSpPr/>
            <p:nvPr/>
          </p:nvSpPr>
          <p:spPr>
            <a:xfrm>
              <a:off x="7665244" y="913606"/>
              <a:ext cx="9525" cy="9525"/>
            </a:xfrm>
            <a:custGeom>
              <a:avLst/>
              <a:gdLst>
                <a:gd name="connsiteX0" fmla="*/ 7144 w 9525"/>
                <a:gd name="connsiteY0" fmla="*/ 8414 h 9525"/>
                <a:gd name="connsiteX1" fmla="*/ 7144 w 9525"/>
                <a:gd name="connsiteY1" fmla="*/ 8414 h 9525"/>
                <a:gd name="connsiteX2" fmla="*/ 7144 w 9525"/>
                <a:gd name="connsiteY2" fmla="*/ 8414 h 9525"/>
              </a:gdLst>
              <a:ahLst/>
              <a:cxnLst>
                <a:cxn ang="0">
                  <a:pos x="connsiteX0" y="connsiteY0"/>
                </a:cxn>
                <a:cxn ang="0">
                  <a:pos x="connsiteX1" y="connsiteY1"/>
                </a:cxn>
                <a:cxn ang="0">
                  <a:pos x="connsiteX2" y="connsiteY2"/>
                </a:cxn>
              </a:cxnLst>
              <a:rect l="l" t="t" r="r" b="b"/>
              <a:pathLst>
                <a:path w="9525" h="9525">
                  <a:moveTo>
                    <a:pt x="7144" y="8414"/>
                  </a:moveTo>
                  <a:cubicBezTo>
                    <a:pt x="7144" y="8414"/>
                    <a:pt x="9049" y="5556"/>
                    <a:pt x="7144" y="8414"/>
                  </a:cubicBezTo>
                  <a:lnTo>
                    <a:pt x="7144" y="8414"/>
                  </a:lnTo>
                  <a:close/>
                </a:path>
              </a:pathLst>
            </a:custGeom>
            <a:grpFill/>
            <a:ln w="9525" cap="flat">
              <a:noFill/>
              <a:prstDash val="solid"/>
              <a:miter/>
            </a:ln>
          </p:spPr>
          <p:txBody>
            <a:bodyPr rtlCol="0" anchor="ctr"/>
            <a:lstStyle/>
            <a:p>
              <a:endParaRPr lang="en-US">
                <a:solidFill>
                  <a:prstClr val="black"/>
                </a:solidFill>
              </a:endParaRPr>
            </a:p>
          </p:txBody>
        </p:sp>
        <p:sp>
          <p:nvSpPr>
            <p:cNvPr id="1227" name="Freeform: Shape 1226">
              <a:extLst>
                <a:ext uri="{FF2B5EF4-FFF2-40B4-BE49-F238E27FC236}">
                  <a16:creationId xmlns:a16="http://schemas.microsoft.com/office/drawing/2014/main" xmlns="" id="{4AE347F6-AD8F-45B3-94FD-0748CB2775AB}"/>
                </a:ext>
              </a:extLst>
            </p:cNvPr>
            <p:cNvSpPr/>
            <p:nvPr/>
          </p:nvSpPr>
          <p:spPr>
            <a:xfrm>
              <a:off x="7688909" y="910113"/>
              <a:ext cx="9525" cy="9525"/>
            </a:xfrm>
            <a:custGeom>
              <a:avLst/>
              <a:gdLst>
                <a:gd name="connsiteX0" fmla="*/ 8244 w 9525"/>
                <a:gd name="connsiteY0" fmla="*/ 7144 h 9525"/>
                <a:gd name="connsiteX1" fmla="*/ 8244 w 9525"/>
                <a:gd name="connsiteY1" fmla="*/ 7144 h 9525"/>
                <a:gd name="connsiteX2" fmla="*/ 8244 w 9525"/>
                <a:gd name="connsiteY2" fmla="*/ 7144 h 9525"/>
              </a:gdLst>
              <a:ahLst/>
              <a:cxnLst>
                <a:cxn ang="0">
                  <a:pos x="connsiteX0" y="connsiteY0"/>
                </a:cxn>
                <a:cxn ang="0">
                  <a:pos x="connsiteX1" y="connsiteY1"/>
                </a:cxn>
                <a:cxn ang="0">
                  <a:pos x="connsiteX2" y="connsiteY2"/>
                </a:cxn>
              </a:cxnLst>
              <a:rect l="l" t="t" r="r" b="b"/>
              <a:pathLst>
                <a:path w="9525" h="9525">
                  <a:moveTo>
                    <a:pt x="8244" y="7144"/>
                  </a:moveTo>
                  <a:cubicBezTo>
                    <a:pt x="4434" y="7144"/>
                    <a:pt x="12054" y="13811"/>
                    <a:pt x="8244" y="7144"/>
                  </a:cubicBezTo>
                  <a:lnTo>
                    <a:pt x="8244" y="7144"/>
                  </a:lnTo>
                  <a:close/>
                </a:path>
              </a:pathLst>
            </a:custGeom>
            <a:grpFill/>
            <a:ln w="9525" cap="flat">
              <a:noFill/>
              <a:prstDash val="solid"/>
              <a:miter/>
            </a:ln>
          </p:spPr>
          <p:txBody>
            <a:bodyPr rtlCol="0" anchor="ctr"/>
            <a:lstStyle/>
            <a:p>
              <a:endParaRPr lang="en-US">
                <a:solidFill>
                  <a:prstClr val="black"/>
                </a:solidFill>
              </a:endParaRPr>
            </a:p>
          </p:txBody>
        </p:sp>
        <p:sp>
          <p:nvSpPr>
            <p:cNvPr id="1228" name="Freeform: Shape 1227">
              <a:extLst>
                <a:ext uri="{FF2B5EF4-FFF2-40B4-BE49-F238E27FC236}">
                  <a16:creationId xmlns:a16="http://schemas.microsoft.com/office/drawing/2014/main" xmlns="" id="{A79C1CB6-797F-4A89-9FC5-ACEA1DF02509}"/>
                </a:ext>
              </a:extLst>
            </p:cNvPr>
            <p:cNvSpPr/>
            <p:nvPr/>
          </p:nvSpPr>
          <p:spPr>
            <a:xfrm>
              <a:off x="6845141" y="101298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8096"/>
                    <a:pt x="7144" y="7144"/>
                  </a:cubicBez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29" name="Freeform: Shape 1228">
              <a:extLst>
                <a:ext uri="{FF2B5EF4-FFF2-40B4-BE49-F238E27FC236}">
                  <a16:creationId xmlns:a16="http://schemas.microsoft.com/office/drawing/2014/main" xmlns="" id="{0E7BA09F-E712-4026-987D-6E7806FB82EE}"/>
                </a:ext>
              </a:extLst>
            </p:cNvPr>
            <p:cNvSpPr/>
            <p:nvPr/>
          </p:nvSpPr>
          <p:spPr>
            <a:xfrm>
              <a:off x="6844189" y="101203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7144"/>
                  </a:cubicBezTo>
                  <a:cubicBezTo>
                    <a:pt x="8096"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30" name="Freeform: Shape 1229">
              <a:extLst>
                <a:ext uri="{FF2B5EF4-FFF2-40B4-BE49-F238E27FC236}">
                  <a16:creationId xmlns:a16="http://schemas.microsoft.com/office/drawing/2014/main" xmlns="" id="{3A535AF4-7E8B-4C87-9F20-326E5CBD67F7}"/>
                </a:ext>
              </a:extLst>
            </p:cNvPr>
            <p:cNvSpPr/>
            <p:nvPr/>
          </p:nvSpPr>
          <p:spPr>
            <a:xfrm>
              <a:off x="6844189" y="101203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231" name="Freeform: Shape 1230">
              <a:extLst>
                <a:ext uri="{FF2B5EF4-FFF2-40B4-BE49-F238E27FC236}">
                  <a16:creationId xmlns:a16="http://schemas.microsoft.com/office/drawing/2014/main" xmlns="" id="{B8EB9703-20A8-49F2-9531-0F0793E82697}"/>
                </a:ext>
              </a:extLst>
            </p:cNvPr>
            <p:cNvSpPr/>
            <p:nvPr/>
          </p:nvSpPr>
          <p:spPr>
            <a:xfrm>
              <a:off x="7231856" y="928211"/>
              <a:ext cx="9525" cy="19050"/>
            </a:xfrm>
            <a:custGeom>
              <a:avLst/>
              <a:gdLst>
                <a:gd name="connsiteX0" fmla="*/ 9049 w 9525"/>
                <a:gd name="connsiteY0" fmla="*/ 12859 h 19050"/>
                <a:gd name="connsiteX1" fmla="*/ 7144 w 9525"/>
                <a:gd name="connsiteY1" fmla="*/ 7144 h 19050"/>
                <a:gd name="connsiteX2" fmla="*/ 9049 w 9525"/>
                <a:gd name="connsiteY2" fmla="*/ 12859 h 19050"/>
              </a:gdLst>
              <a:ahLst/>
              <a:cxnLst>
                <a:cxn ang="0">
                  <a:pos x="connsiteX0" y="connsiteY0"/>
                </a:cxn>
                <a:cxn ang="0">
                  <a:pos x="connsiteX1" y="connsiteY1"/>
                </a:cxn>
                <a:cxn ang="0">
                  <a:pos x="connsiteX2" y="connsiteY2"/>
                </a:cxn>
              </a:cxnLst>
              <a:rect l="l" t="t" r="r" b="b"/>
              <a:pathLst>
                <a:path w="9525" h="19050">
                  <a:moveTo>
                    <a:pt x="9049" y="12859"/>
                  </a:moveTo>
                  <a:cubicBezTo>
                    <a:pt x="8096" y="11906"/>
                    <a:pt x="10954" y="7144"/>
                    <a:pt x="7144" y="7144"/>
                  </a:cubicBezTo>
                  <a:cubicBezTo>
                    <a:pt x="10954" y="8096"/>
                    <a:pt x="4286" y="10954"/>
                    <a:pt x="9049" y="12859"/>
                  </a:cubicBezTo>
                  <a:close/>
                </a:path>
              </a:pathLst>
            </a:custGeom>
            <a:grpFill/>
            <a:ln w="9525" cap="flat">
              <a:noFill/>
              <a:prstDash val="solid"/>
              <a:miter/>
            </a:ln>
          </p:spPr>
          <p:txBody>
            <a:bodyPr rtlCol="0" anchor="ctr"/>
            <a:lstStyle/>
            <a:p>
              <a:endParaRPr lang="en-US">
                <a:solidFill>
                  <a:prstClr val="black"/>
                </a:solidFill>
              </a:endParaRPr>
            </a:p>
          </p:txBody>
        </p:sp>
        <p:sp>
          <p:nvSpPr>
            <p:cNvPr id="1232" name="Freeform: Shape 1231">
              <a:extLst>
                <a:ext uri="{FF2B5EF4-FFF2-40B4-BE49-F238E27FC236}">
                  <a16:creationId xmlns:a16="http://schemas.microsoft.com/office/drawing/2014/main" xmlns="" id="{62181469-9E68-4B9A-BD13-BE7BDD0F7C7D}"/>
                </a:ext>
              </a:extLst>
            </p:cNvPr>
            <p:cNvSpPr/>
            <p:nvPr/>
          </p:nvSpPr>
          <p:spPr>
            <a:xfrm>
              <a:off x="7233761" y="93392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7144" y="7144"/>
                  </a:cubicBez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233" name="Freeform: Shape 1232">
              <a:extLst>
                <a:ext uri="{FF2B5EF4-FFF2-40B4-BE49-F238E27FC236}">
                  <a16:creationId xmlns:a16="http://schemas.microsoft.com/office/drawing/2014/main" xmlns="" id="{A3DCAC3E-1153-4F9F-8CF1-BFA20B7A1080}"/>
                </a:ext>
              </a:extLst>
            </p:cNvPr>
            <p:cNvSpPr/>
            <p:nvPr/>
          </p:nvSpPr>
          <p:spPr>
            <a:xfrm>
              <a:off x="6933898" y="992028"/>
              <a:ext cx="9525" cy="9525"/>
            </a:xfrm>
            <a:custGeom>
              <a:avLst/>
              <a:gdLst>
                <a:gd name="connsiteX0" fmla="*/ 8875 w 9525"/>
                <a:gd name="connsiteY0" fmla="*/ 10001 h 9525"/>
                <a:gd name="connsiteX1" fmla="*/ 7922 w 9525"/>
                <a:gd name="connsiteY1" fmla="*/ 7144 h 9525"/>
                <a:gd name="connsiteX2" fmla="*/ 8875 w 9525"/>
                <a:gd name="connsiteY2" fmla="*/ 10001 h 9525"/>
              </a:gdLst>
              <a:ahLst/>
              <a:cxnLst>
                <a:cxn ang="0">
                  <a:pos x="connsiteX0" y="connsiteY0"/>
                </a:cxn>
                <a:cxn ang="0">
                  <a:pos x="connsiteX1" y="connsiteY1"/>
                </a:cxn>
                <a:cxn ang="0">
                  <a:pos x="connsiteX2" y="connsiteY2"/>
                </a:cxn>
              </a:cxnLst>
              <a:rect l="l" t="t" r="r" b="b"/>
              <a:pathLst>
                <a:path w="9525" h="9525">
                  <a:moveTo>
                    <a:pt x="8875" y="10001"/>
                  </a:moveTo>
                  <a:cubicBezTo>
                    <a:pt x="7922" y="9049"/>
                    <a:pt x="7922" y="8096"/>
                    <a:pt x="7922" y="7144"/>
                  </a:cubicBezTo>
                  <a:cubicBezTo>
                    <a:pt x="8875" y="9049"/>
                    <a:pt x="5065" y="10001"/>
                    <a:pt x="8875" y="10001"/>
                  </a:cubicBezTo>
                  <a:close/>
                </a:path>
              </a:pathLst>
            </a:custGeom>
            <a:grpFill/>
            <a:ln w="9525" cap="flat">
              <a:noFill/>
              <a:prstDash val="solid"/>
              <a:miter/>
            </a:ln>
          </p:spPr>
          <p:txBody>
            <a:bodyPr rtlCol="0" anchor="ctr"/>
            <a:lstStyle/>
            <a:p>
              <a:endParaRPr lang="en-US">
                <a:solidFill>
                  <a:prstClr val="black"/>
                </a:solidFill>
              </a:endParaRPr>
            </a:p>
          </p:txBody>
        </p:sp>
        <p:sp>
          <p:nvSpPr>
            <p:cNvPr id="1234" name="Freeform: Shape 1233">
              <a:extLst>
                <a:ext uri="{FF2B5EF4-FFF2-40B4-BE49-F238E27FC236}">
                  <a16:creationId xmlns:a16="http://schemas.microsoft.com/office/drawing/2014/main" xmlns="" id="{3ACB2B20-2B5A-4643-8F06-B6CB6A3C8905}"/>
                </a:ext>
              </a:extLst>
            </p:cNvPr>
            <p:cNvSpPr/>
            <p:nvPr/>
          </p:nvSpPr>
          <p:spPr>
            <a:xfrm>
              <a:off x="7738586" y="94440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10001"/>
                    <a:pt x="7144" y="7144"/>
                    <a:pt x="7144" y="7144"/>
                  </a:cubicBez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235" name="Freeform: Shape 1234">
              <a:extLst>
                <a:ext uri="{FF2B5EF4-FFF2-40B4-BE49-F238E27FC236}">
                  <a16:creationId xmlns:a16="http://schemas.microsoft.com/office/drawing/2014/main" xmlns="" id="{9F5549A9-F109-4DAD-AD3A-45A4ED9B0AC0}"/>
                </a:ext>
              </a:extLst>
            </p:cNvPr>
            <p:cNvSpPr/>
            <p:nvPr/>
          </p:nvSpPr>
          <p:spPr>
            <a:xfrm>
              <a:off x="6981900" y="942369"/>
              <a:ext cx="9525" cy="9525"/>
            </a:xfrm>
            <a:custGeom>
              <a:avLst/>
              <a:gdLst>
                <a:gd name="connsiteX0" fmla="*/ 7544 w 9525"/>
                <a:gd name="connsiteY0" fmla="*/ 7273 h 9525"/>
                <a:gd name="connsiteX1" fmla="*/ 7544 w 9525"/>
                <a:gd name="connsiteY1" fmla="*/ 7273 h 9525"/>
                <a:gd name="connsiteX2" fmla="*/ 7544 w 9525"/>
                <a:gd name="connsiteY2" fmla="*/ 7273 h 9525"/>
              </a:gdLst>
              <a:ahLst/>
              <a:cxnLst>
                <a:cxn ang="0">
                  <a:pos x="connsiteX0" y="connsiteY0"/>
                </a:cxn>
                <a:cxn ang="0">
                  <a:pos x="connsiteX1" y="connsiteY1"/>
                </a:cxn>
                <a:cxn ang="0">
                  <a:pos x="connsiteX2" y="connsiteY2"/>
                </a:cxn>
              </a:cxnLst>
              <a:rect l="l" t="t" r="r" b="b"/>
              <a:pathLst>
                <a:path w="9525" h="9525">
                  <a:moveTo>
                    <a:pt x="7544" y="7273"/>
                  </a:moveTo>
                  <a:cubicBezTo>
                    <a:pt x="5640" y="11083"/>
                    <a:pt x="11355" y="6320"/>
                    <a:pt x="7544" y="7273"/>
                  </a:cubicBezTo>
                  <a:lnTo>
                    <a:pt x="7544" y="7273"/>
                  </a:lnTo>
                  <a:close/>
                </a:path>
              </a:pathLst>
            </a:custGeom>
            <a:grpFill/>
            <a:ln w="9525" cap="flat">
              <a:noFill/>
              <a:prstDash val="solid"/>
              <a:miter/>
            </a:ln>
          </p:spPr>
          <p:txBody>
            <a:bodyPr rtlCol="0" anchor="ctr"/>
            <a:lstStyle/>
            <a:p>
              <a:endParaRPr lang="en-US">
                <a:solidFill>
                  <a:prstClr val="black"/>
                </a:solidFill>
              </a:endParaRPr>
            </a:p>
          </p:txBody>
        </p:sp>
        <p:sp>
          <p:nvSpPr>
            <p:cNvPr id="1236" name="Freeform: Shape 1235">
              <a:extLst>
                <a:ext uri="{FF2B5EF4-FFF2-40B4-BE49-F238E27FC236}">
                  <a16:creationId xmlns:a16="http://schemas.microsoft.com/office/drawing/2014/main" xmlns="" id="{8116A47B-30D1-4C39-8871-C61906F52454}"/>
                </a:ext>
              </a:extLst>
            </p:cNvPr>
            <p:cNvSpPr/>
            <p:nvPr/>
          </p:nvSpPr>
          <p:spPr>
            <a:xfrm>
              <a:off x="6844189" y="913278"/>
              <a:ext cx="914400" cy="352425"/>
            </a:xfrm>
            <a:custGeom>
              <a:avLst/>
              <a:gdLst>
                <a:gd name="connsiteX0" fmla="*/ 910114 w 914400"/>
                <a:gd name="connsiteY0" fmla="*/ 31601 h 352425"/>
                <a:gd name="connsiteX1" fmla="*/ 816769 w 914400"/>
                <a:gd name="connsiteY1" fmla="*/ 21124 h 352425"/>
                <a:gd name="connsiteX2" fmla="*/ 796767 w 914400"/>
                <a:gd name="connsiteY2" fmla="*/ 18267 h 352425"/>
                <a:gd name="connsiteX3" fmla="*/ 768192 w 914400"/>
                <a:gd name="connsiteY3" fmla="*/ 19219 h 352425"/>
                <a:gd name="connsiteX4" fmla="*/ 768192 w 914400"/>
                <a:gd name="connsiteY4" fmla="*/ 17314 h 352425"/>
                <a:gd name="connsiteX5" fmla="*/ 768192 w 914400"/>
                <a:gd name="connsiteY5" fmla="*/ 19219 h 352425"/>
                <a:gd name="connsiteX6" fmla="*/ 613886 w 914400"/>
                <a:gd name="connsiteY6" fmla="*/ 14456 h 352425"/>
                <a:gd name="connsiteX7" fmla="*/ 620554 w 914400"/>
                <a:gd name="connsiteY7" fmla="*/ 18267 h 352425"/>
                <a:gd name="connsiteX8" fmla="*/ 440531 w 914400"/>
                <a:gd name="connsiteY8" fmla="*/ 21124 h 352425"/>
                <a:gd name="connsiteX9" fmla="*/ 163354 w 914400"/>
                <a:gd name="connsiteY9" fmla="*/ 35411 h 352425"/>
                <a:gd name="connsiteX10" fmla="*/ 142399 w 914400"/>
                <a:gd name="connsiteY10" fmla="*/ 40174 h 352425"/>
                <a:gd name="connsiteX11" fmla="*/ 7144 w 914400"/>
                <a:gd name="connsiteY11" fmla="*/ 104944 h 352425"/>
                <a:gd name="connsiteX12" fmla="*/ 18574 w 914400"/>
                <a:gd name="connsiteY12" fmla="*/ 115421 h 352425"/>
                <a:gd name="connsiteX13" fmla="*/ 20479 w 914400"/>
                <a:gd name="connsiteY13" fmla="*/ 112564 h 352425"/>
                <a:gd name="connsiteX14" fmla="*/ 76676 w 914400"/>
                <a:gd name="connsiteY14" fmla="*/ 94467 h 352425"/>
                <a:gd name="connsiteX15" fmla="*/ 99536 w 914400"/>
                <a:gd name="connsiteY15" fmla="*/ 80179 h 352425"/>
                <a:gd name="connsiteX16" fmla="*/ 106204 w 914400"/>
                <a:gd name="connsiteY16" fmla="*/ 81131 h 352425"/>
                <a:gd name="connsiteX17" fmla="*/ 101441 w 914400"/>
                <a:gd name="connsiteY17" fmla="*/ 89704 h 352425"/>
                <a:gd name="connsiteX18" fmla="*/ 156686 w 914400"/>
                <a:gd name="connsiteY18" fmla="*/ 96371 h 352425"/>
                <a:gd name="connsiteX19" fmla="*/ 112871 w 914400"/>
                <a:gd name="connsiteY19" fmla="*/ 111611 h 352425"/>
                <a:gd name="connsiteX20" fmla="*/ 144304 w 914400"/>
                <a:gd name="connsiteY20" fmla="*/ 213529 h 352425"/>
                <a:gd name="connsiteX21" fmla="*/ 339566 w 914400"/>
                <a:gd name="connsiteY21" fmla="*/ 336401 h 352425"/>
                <a:gd name="connsiteX22" fmla="*/ 423386 w 914400"/>
                <a:gd name="connsiteY22" fmla="*/ 348784 h 352425"/>
                <a:gd name="connsiteX23" fmla="*/ 493871 w 914400"/>
                <a:gd name="connsiteY23" fmla="*/ 305921 h 352425"/>
                <a:gd name="connsiteX24" fmla="*/ 644367 w 914400"/>
                <a:gd name="connsiteY24" fmla="*/ 238294 h 352425"/>
                <a:gd name="connsiteX25" fmla="*/ 702469 w 914400"/>
                <a:gd name="connsiteY25" fmla="*/ 225911 h 352425"/>
                <a:gd name="connsiteX26" fmla="*/ 772001 w 914400"/>
                <a:gd name="connsiteY26" fmla="*/ 149711 h 352425"/>
                <a:gd name="connsiteX27" fmla="*/ 791051 w 914400"/>
                <a:gd name="connsiteY27" fmla="*/ 85894 h 352425"/>
                <a:gd name="connsiteX28" fmla="*/ 746284 w 914400"/>
                <a:gd name="connsiteY28" fmla="*/ 54461 h 352425"/>
                <a:gd name="connsiteX29" fmla="*/ 613886 w 914400"/>
                <a:gd name="connsiteY29" fmla="*/ 59224 h 352425"/>
                <a:gd name="connsiteX30" fmla="*/ 792004 w 914400"/>
                <a:gd name="connsiteY30" fmla="*/ 27792 h 352425"/>
                <a:gd name="connsiteX31" fmla="*/ 908209 w 914400"/>
                <a:gd name="connsiteY31" fmla="*/ 33506 h 352425"/>
                <a:gd name="connsiteX32" fmla="*/ 910114 w 914400"/>
                <a:gd name="connsiteY32" fmla="*/ 31601 h 352425"/>
                <a:gd name="connsiteX33" fmla="*/ 150971 w 914400"/>
                <a:gd name="connsiteY33" fmla="*/ 56367 h 352425"/>
                <a:gd name="connsiteX34" fmla="*/ 150971 w 914400"/>
                <a:gd name="connsiteY34" fmla="*/ 56367 h 352425"/>
                <a:gd name="connsiteX35" fmla="*/ 150971 w 914400"/>
                <a:gd name="connsiteY35" fmla="*/ 56367 h 352425"/>
                <a:gd name="connsiteX36" fmla="*/ 157639 w 914400"/>
                <a:gd name="connsiteY36" fmla="*/ 57319 h 352425"/>
                <a:gd name="connsiteX37" fmla="*/ 157639 w 914400"/>
                <a:gd name="connsiteY37" fmla="*/ 57319 h 352425"/>
                <a:gd name="connsiteX38" fmla="*/ 157639 w 914400"/>
                <a:gd name="connsiteY38" fmla="*/ 57319 h 352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914400" h="352425">
                  <a:moveTo>
                    <a:pt x="910114" y="31601"/>
                  </a:moveTo>
                  <a:cubicBezTo>
                    <a:pt x="903446" y="18267"/>
                    <a:pt x="830104" y="13504"/>
                    <a:pt x="816769" y="21124"/>
                  </a:cubicBezTo>
                  <a:cubicBezTo>
                    <a:pt x="812959" y="8742"/>
                    <a:pt x="810101" y="15409"/>
                    <a:pt x="796767" y="18267"/>
                  </a:cubicBezTo>
                  <a:cubicBezTo>
                    <a:pt x="788194" y="19219"/>
                    <a:pt x="778669" y="19219"/>
                    <a:pt x="768192" y="19219"/>
                  </a:cubicBezTo>
                  <a:lnTo>
                    <a:pt x="768192" y="17314"/>
                  </a:lnTo>
                  <a:cubicBezTo>
                    <a:pt x="767239" y="18267"/>
                    <a:pt x="768192" y="18267"/>
                    <a:pt x="768192" y="19219"/>
                  </a:cubicBezTo>
                  <a:cubicBezTo>
                    <a:pt x="711994" y="17314"/>
                    <a:pt x="634842" y="-3641"/>
                    <a:pt x="613886" y="14456"/>
                  </a:cubicBezTo>
                  <a:cubicBezTo>
                    <a:pt x="621506" y="13504"/>
                    <a:pt x="617696" y="13504"/>
                    <a:pt x="620554" y="18267"/>
                  </a:cubicBezTo>
                  <a:cubicBezTo>
                    <a:pt x="609124" y="1121"/>
                    <a:pt x="455771" y="15409"/>
                    <a:pt x="440531" y="21124"/>
                  </a:cubicBezTo>
                  <a:cubicBezTo>
                    <a:pt x="425291" y="50651"/>
                    <a:pt x="164306" y="33506"/>
                    <a:pt x="163354" y="35411"/>
                  </a:cubicBezTo>
                  <a:cubicBezTo>
                    <a:pt x="159544" y="37317"/>
                    <a:pt x="141446" y="38269"/>
                    <a:pt x="142399" y="40174"/>
                  </a:cubicBezTo>
                  <a:cubicBezTo>
                    <a:pt x="122396" y="22076"/>
                    <a:pt x="34766" y="106849"/>
                    <a:pt x="7144" y="104944"/>
                  </a:cubicBezTo>
                  <a:cubicBezTo>
                    <a:pt x="10001" y="106849"/>
                    <a:pt x="16669" y="115421"/>
                    <a:pt x="18574" y="115421"/>
                  </a:cubicBezTo>
                  <a:cubicBezTo>
                    <a:pt x="19526" y="114469"/>
                    <a:pt x="20479" y="113517"/>
                    <a:pt x="20479" y="112564"/>
                  </a:cubicBezTo>
                  <a:cubicBezTo>
                    <a:pt x="28099" y="108754"/>
                    <a:pt x="72866" y="95419"/>
                    <a:pt x="76676" y="94467"/>
                  </a:cubicBezTo>
                  <a:cubicBezTo>
                    <a:pt x="78581" y="93514"/>
                    <a:pt x="98584" y="83989"/>
                    <a:pt x="99536" y="80179"/>
                  </a:cubicBezTo>
                  <a:cubicBezTo>
                    <a:pt x="102394" y="80179"/>
                    <a:pt x="107156" y="81131"/>
                    <a:pt x="106204" y="81131"/>
                  </a:cubicBezTo>
                  <a:cubicBezTo>
                    <a:pt x="108109" y="92561"/>
                    <a:pt x="94774" y="76369"/>
                    <a:pt x="101441" y="89704"/>
                  </a:cubicBezTo>
                  <a:cubicBezTo>
                    <a:pt x="118586" y="92561"/>
                    <a:pt x="136684" y="94467"/>
                    <a:pt x="156686" y="96371"/>
                  </a:cubicBezTo>
                  <a:cubicBezTo>
                    <a:pt x="133826" y="103992"/>
                    <a:pt x="112871" y="111611"/>
                    <a:pt x="112871" y="111611"/>
                  </a:cubicBezTo>
                  <a:lnTo>
                    <a:pt x="144304" y="213529"/>
                  </a:lnTo>
                  <a:lnTo>
                    <a:pt x="339566" y="336401"/>
                  </a:lnTo>
                  <a:lnTo>
                    <a:pt x="423386" y="348784"/>
                  </a:lnTo>
                  <a:lnTo>
                    <a:pt x="493871" y="305921"/>
                  </a:lnTo>
                  <a:lnTo>
                    <a:pt x="644367" y="238294"/>
                  </a:lnTo>
                  <a:cubicBezTo>
                    <a:pt x="644367" y="238294"/>
                    <a:pt x="692944" y="229721"/>
                    <a:pt x="702469" y="225911"/>
                  </a:cubicBezTo>
                  <a:cubicBezTo>
                    <a:pt x="711994" y="223054"/>
                    <a:pt x="762476" y="159236"/>
                    <a:pt x="772001" y="149711"/>
                  </a:cubicBezTo>
                  <a:cubicBezTo>
                    <a:pt x="781526" y="140186"/>
                    <a:pt x="791051" y="85894"/>
                    <a:pt x="791051" y="85894"/>
                  </a:cubicBezTo>
                  <a:cubicBezTo>
                    <a:pt x="791051" y="85894"/>
                    <a:pt x="765334" y="54461"/>
                    <a:pt x="746284" y="54461"/>
                  </a:cubicBezTo>
                  <a:cubicBezTo>
                    <a:pt x="740569" y="54461"/>
                    <a:pt x="686276" y="56367"/>
                    <a:pt x="613886" y="59224"/>
                  </a:cubicBezTo>
                  <a:cubicBezTo>
                    <a:pt x="686276" y="47794"/>
                    <a:pt x="749142" y="36364"/>
                    <a:pt x="792004" y="27792"/>
                  </a:cubicBezTo>
                  <a:cubicBezTo>
                    <a:pt x="812006" y="23981"/>
                    <a:pt x="890111" y="36364"/>
                    <a:pt x="908209" y="33506"/>
                  </a:cubicBezTo>
                  <a:cubicBezTo>
                    <a:pt x="908209" y="33506"/>
                    <a:pt x="908209" y="32554"/>
                    <a:pt x="910114" y="31601"/>
                  </a:cubicBezTo>
                  <a:close/>
                  <a:moveTo>
                    <a:pt x="150971" y="56367"/>
                  </a:moveTo>
                  <a:cubicBezTo>
                    <a:pt x="150019" y="56367"/>
                    <a:pt x="147161" y="57319"/>
                    <a:pt x="150971" y="56367"/>
                  </a:cubicBezTo>
                  <a:lnTo>
                    <a:pt x="150971" y="56367"/>
                  </a:lnTo>
                  <a:close/>
                  <a:moveTo>
                    <a:pt x="157639" y="57319"/>
                  </a:moveTo>
                  <a:cubicBezTo>
                    <a:pt x="153829" y="56367"/>
                    <a:pt x="154781" y="54461"/>
                    <a:pt x="157639" y="57319"/>
                  </a:cubicBezTo>
                  <a:lnTo>
                    <a:pt x="157639" y="57319"/>
                  </a:lnTo>
                  <a:close/>
                </a:path>
              </a:pathLst>
            </a:custGeom>
            <a:grpFill/>
            <a:ln w="9525" cap="flat">
              <a:noFill/>
              <a:prstDash val="solid"/>
              <a:miter/>
            </a:ln>
          </p:spPr>
          <p:txBody>
            <a:bodyPr rtlCol="0" anchor="ctr"/>
            <a:lstStyle/>
            <a:p>
              <a:endParaRPr lang="en-US">
                <a:solidFill>
                  <a:prstClr val="black"/>
                </a:solidFill>
              </a:endParaRPr>
            </a:p>
          </p:txBody>
        </p:sp>
        <p:sp>
          <p:nvSpPr>
            <p:cNvPr id="1237" name="Freeform: Shape 1236">
              <a:extLst>
                <a:ext uri="{FF2B5EF4-FFF2-40B4-BE49-F238E27FC236}">
                  <a16:creationId xmlns:a16="http://schemas.microsoft.com/office/drawing/2014/main" xmlns="" id="{A06D4FBF-1E1A-4864-A32D-B4FBA69802E6}"/>
                </a:ext>
              </a:extLst>
            </p:cNvPr>
            <p:cNvSpPr/>
            <p:nvPr/>
          </p:nvSpPr>
          <p:spPr>
            <a:xfrm>
              <a:off x="7747738" y="937166"/>
              <a:ext cx="9525" cy="9525"/>
            </a:xfrm>
            <a:custGeom>
              <a:avLst/>
              <a:gdLst>
                <a:gd name="connsiteX0" fmla="*/ 9422 w 9525"/>
                <a:gd name="connsiteY0" fmla="*/ 7713 h 9525"/>
                <a:gd name="connsiteX1" fmla="*/ 7517 w 9525"/>
                <a:gd name="connsiteY1" fmla="*/ 9618 h 9525"/>
                <a:gd name="connsiteX2" fmla="*/ 9422 w 9525"/>
                <a:gd name="connsiteY2" fmla="*/ 7713 h 9525"/>
              </a:gdLst>
              <a:ahLst/>
              <a:cxnLst>
                <a:cxn ang="0">
                  <a:pos x="connsiteX0" y="connsiteY0"/>
                </a:cxn>
                <a:cxn ang="0">
                  <a:pos x="connsiteX1" y="connsiteY1"/>
                </a:cxn>
                <a:cxn ang="0">
                  <a:pos x="connsiteX2" y="connsiteY2"/>
                </a:cxn>
              </a:cxnLst>
              <a:rect l="l" t="t" r="r" b="b"/>
              <a:pathLst>
                <a:path w="9525" h="9525">
                  <a:moveTo>
                    <a:pt x="9422" y="7713"/>
                  </a:moveTo>
                  <a:cubicBezTo>
                    <a:pt x="7517" y="6761"/>
                    <a:pt x="6565" y="6761"/>
                    <a:pt x="7517" y="9618"/>
                  </a:cubicBezTo>
                  <a:cubicBezTo>
                    <a:pt x="9422" y="8666"/>
                    <a:pt x="9422" y="8666"/>
                    <a:pt x="9422" y="7713"/>
                  </a:cubicBezTo>
                  <a:close/>
                </a:path>
              </a:pathLst>
            </a:custGeom>
            <a:grpFill/>
            <a:ln w="9525" cap="flat">
              <a:noFill/>
              <a:prstDash val="solid"/>
              <a:miter/>
            </a:ln>
          </p:spPr>
          <p:txBody>
            <a:bodyPr rtlCol="0" anchor="ctr"/>
            <a:lstStyle/>
            <a:p>
              <a:endParaRPr lang="en-US">
                <a:solidFill>
                  <a:prstClr val="black"/>
                </a:solidFill>
              </a:endParaRPr>
            </a:p>
          </p:txBody>
        </p:sp>
        <p:sp>
          <p:nvSpPr>
            <p:cNvPr id="1238" name="Freeform: Shape 1237">
              <a:extLst>
                <a:ext uri="{FF2B5EF4-FFF2-40B4-BE49-F238E27FC236}">
                  <a16:creationId xmlns:a16="http://schemas.microsoft.com/office/drawing/2014/main" xmlns="" id="{B41E650B-A2A7-4878-A03A-AE986EE2F600}"/>
                </a:ext>
              </a:extLst>
            </p:cNvPr>
            <p:cNvSpPr/>
            <p:nvPr/>
          </p:nvSpPr>
          <p:spPr>
            <a:xfrm>
              <a:off x="7747159" y="939641"/>
              <a:ext cx="9525" cy="9525"/>
            </a:xfrm>
            <a:custGeom>
              <a:avLst/>
              <a:gdLst>
                <a:gd name="connsiteX0" fmla="*/ 9049 w 9525"/>
                <a:gd name="connsiteY0" fmla="*/ 7144 h 9525"/>
                <a:gd name="connsiteX1" fmla="*/ 7144 w 9525"/>
                <a:gd name="connsiteY1" fmla="*/ 7144 h 9525"/>
                <a:gd name="connsiteX2" fmla="*/ 9049 w 9525"/>
                <a:gd name="connsiteY2" fmla="*/ 7144 h 9525"/>
                <a:gd name="connsiteX3" fmla="*/ 9049 w 9525"/>
                <a:gd name="connsiteY3" fmla="*/ 7144 h 9525"/>
              </a:gdLst>
              <a:ahLst/>
              <a:cxnLst>
                <a:cxn ang="0">
                  <a:pos x="connsiteX0" y="connsiteY0"/>
                </a:cxn>
                <a:cxn ang="0">
                  <a:pos x="connsiteX1" y="connsiteY1"/>
                </a:cxn>
                <a:cxn ang="0">
                  <a:pos x="connsiteX2" y="connsiteY2"/>
                </a:cxn>
                <a:cxn ang="0">
                  <a:pos x="connsiteX3" y="connsiteY3"/>
                </a:cxn>
              </a:cxnLst>
              <a:rect l="l" t="t" r="r" b="b"/>
              <a:pathLst>
                <a:path w="9525" h="9525">
                  <a:moveTo>
                    <a:pt x="9049" y="7144"/>
                  </a:moveTo>
                  <a:cubicBezTo>
                    <a:pt x="8096" y="7144"/>
                    <a:pt x="8096" y="7144"/>
                    <a:pt x="7144" y="7144"/>
                  </a:cubicBezTo>
                  <a:cubicBezTo>
                    <a:pt x="7144" y="7144"/>
                    <a:pt x="8096" y="7144"/>
                    <a:pt x="9049" y="7144"/>
                  </a:cubicBezTo>
                  <a:cubicBezTo>
                    <a:pt x="9049" y="7144"/>
                    <a:pt x="9049" y="7144"/>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39" name="Freeform: Shape 1238">
              <a:extLst>
                <a:ext uri="{FF2B5EF4-FFF2-40B4-BE49-F238E27FC236}">
                  <a16:creationId xmlns:a16="http://schemas.microsoft.com/office/drawing/2014/main" xmlns="" id="{62F61B45-2FBD-4818-A1B6-CE1DE5CBE013}"/>
                </a:ext>
              </a:extLst>
            </p:cNvPr>
            <p:cNvSpPr/>
            <p:nvPr/>
          </p:nvSpPr>
          <p:spPr>
            <a:xfrm>
              <a:off x="6913721" y="100155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7144"/>
                    <a:pt x="8096"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40" name="Freeform: Shape 1239">
              <a:extLst>
                <a:ext uri="{FF2B5EF4-FFF2-40B4-BE49-F238E27FC236}">
                  <a16:creationId xmlns:a16="http://schemas.microsoft.com/office/drawing/2014/main" xmlns="" id="{7D3D9B2D-4456-46F3-8ED4-AC3C8BC85926}"/>
                </a:ext>
              </a:extLst>
            </p:cNvPr>
            <p:cNvSpPr/>
            <p:nvPr/>
          </p:nvSpPr>
          <p:spPr>
            <a:xfrm>
              <a:off x="6843236" y="1011078"/>
              <a:ext cx="9525" cy="9525"/>
            </a:xfrm>
            <a:custGeom>
              <a:avLst/>
              <a:gdLst>
                <a:gd name="connsiteX0" fmla="*/ 8096 w 9525"/>
                <a:gd name="connsiteY0" fmla="*/ 7144 h 9525"/>
                <a:gd name="connsiteX1" fmla="*/ 7144 w 9525"/>
                <a:gd name="connsiteY1" fmla="*/ 7144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7144" y="7144"/>
                    <a:pt x="7144" y="7144"/>
                    <a:pt x="7144" y="7144"/>
                  </a:cubicBezTo>
                  <a:cubicBezTo>
                    <a:pt x="7144" y="7144"/>
                    <a:pt x="7144"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41" name="Freeform: Shape 1240">
              <a:extLst>
                <a:ext uri="{FF2B5EF4-FFF2-40B4-BE49-F238E27FC236}">
                  <a16:creationId xmlns:a16="http://schemas.microsoft.com/office/drawing/2014/main" xmlns="" id="{72435DFF-A762-4495-A07D-750572ECEEB0}"/>
                </a:ext>
              </a:extLst>
            </p:cNvPr>
            <p:cNvSpPr/>
            <p:nvPr/>
          </p:nvSpPr>
          <p:spPr>
            <a:xfrm>
              <a:off x="7633811" y="92344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7144"/>
                    <a:pt x="7144" y="7144"/>
                  </a:cubicBez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242" name="Freeform: Shape 1241">
              <a:extLst>
                <a:ext uri="{FF2B5EF4-FFF2-40B4-BE49-F238E27FC236}">
                  <a16:creationId xmlns:a16="http://schemas.microsoft.com/office/drawing/2014/main" xmlns="" id="{8960A708-4535-466D-99C1-7E160C39C60C}"/>
                </a:ext>
              </a:extLst>
            </p:cNvPr>
            <p:cNvSpPr/>
            <p:nvPr/>
          </p:nvSpPr>
          <p:spPr>
            <a:xfrm>
              <a:off x="7698581" y="922707"/>
              <a:ext cx="9525" cy="9525"/>
            </a:xfrm>
            <a:custGeom>
              <a:avLst/>
              <a:gdLst>
                <a:gd name="connsiteX0" fmla="*/ 7144 w 9525"/>
                <a:gd name="connsiteY0" fmla="*/ 8837 h 9525"/>
                <a:gd name="connsiteX1" fmla="*/ 7144 w 9525"/>
                <a:gd name="connsiteY1" fmla="*/ 8837 h 9525"/>
                <a:gd name="connsiteX2" fmla="*/ 7144 w 9525"/>
                <a:gd name="connsiteY2" fmla="*/ 8837 h 9525"/>
              </a:gdLst>
              <a:ahLst/>
              <a:cxnLst>
                <a:cxn ang="0">
                  <a:pos x="connsiteX0" y="connsiteY0"/>
                </a:cxn>
                <a:cxn ang="0">
                  <a:pos x="connsiteX1" y="connsiteY1"/>
                </a:cxn>
                <a:cxn ang="0">
                  <a:pos x="connsiteX2" y="connsiteY2"/>
                </a:cxn>
              </a:cxnLst>
              <a:rect l="l" t="t" r="r" b="b"/>
              <a:pathLst>
                <a:path w="9525" h="9525">
                  <a:moveTo>
                    <a:pt x="7144" y="8837"/>
                  </a:moveTo>
                  <a:cubicBezTo>
                    <a:pt x="7144" y="8837"/>
                    <a:pt x="7144" y="5027"/>
                    <a:pt x="7144" y="8837"/>
                  </a:cubicBezTo>
                  <a:lnTo>
                    <a:pt x="7144" y="8837"/>
                  </a:lnTo>
                  <a:close/>
                </a:path>
              </a:pathLst>
            </a:custGeom>
            <a:grpFill/>
            <a:ln w="9525" cap="flat">
              <a:noFill/>
              <a:prstDash val="solid"/>
              <a:miter/>
            </a:ln>
          </p:spPr>
          <p:txBody>
            <a:bodyPr rtlCol="0" anchor="ctr"/>
            <a:lstStyle/>
            <a:p>
              <a:endParaRPr lang="en-US">
                <a:solidFill>
                  <a:prstClr val="black"/>
                </a:solidFill>
              </a:endParaRPr>
            </a:p>
          </p:txBody>
        </p:sp>
        <p:sp>
          <p:nvSpPr>
            <p:cNvPr id="1243" name="Freeform: Shape 1242">
              <a:extLst>
                <a:ext uri="{FF2B5EF4-FFF2-40B4-BE49-F238E27FC236}">
                  <a16:creationId xmlns:a16="http://schemas.microsoft.com/office/drawing/2014/main" xmlns="" id="{A3DC8101-F1FB-4213-9F31-29EF825DF013}"/>
                </a:ext>
              </a:extLst>
            </p:cNvPr>
            <p:cNvSpPr/>
            <p:nvPr/>
          </p:nvSpPr>
          <p:spPr>
            <a:xfrm>
              <a:off x="7749064" y="94345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9049" y="7144"/>
                    <a:pt x="8096" y="7144"/>
                    <a:pt x="7144" y="7144"/>
                  </a:cubicBez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244" name="Freeform: Shape 1243">
              <a:extLst>
                <a:ext uri="{FF2B5EF4-FFF2-40B4-BE49-F238E27FC236}">
                  <a16:creationId xmlns:a16="http://schemas.microsoft.com/office/drawing/2014/main" xmlns="" id="{46447620-2F42-429A-82F5-52BDE0B52C22}"/>
                </a:ext>
              </a:extLst>
            </p:cNvPr>
            <p:cNvSpPr/>
            <p:nvPr/>
          </p:nvSpPr>
          <p:spPr>
            <a:xfrm>
              <a:off x="7750969" y="941546"/>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8096"/>
                  </a:lnTo>
                  <a:cubicBezTo>
                    <a:pt x="7144" y="8096"/>
                    <a:pt x="8096"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45" name="Freeform: Shape 1244">
              <a:extLst>
                <a:ext uri="{FF2B5EF4-FFF2-40B4-BE49-F238E27FC236}">
                  <a16:creationId xmlns:a16="http://schemas.microsoft.com/office/drawing/2014/main" xmlns="" id="{691AF23A-CB3A-4050-8AB8-51EC5D8E49E2}"/>
                </a:ext>
              </a:extLst>
            </p:cNvPr>
            <p:cNvSpPr/>
            <p:nvPr/>
          </p:nvSpPr>
          <p:spPr>
            <a:xfrm>
              <a:off x="7729061" y="946837"/>
              <a:ext cx="19050" cy="9525"/>
            </a:xfrm>
            <a:custGeom>
              <a:avLst/>
              <a:gdLst>
                <a:gd name="connsiteX0" fmla="*/ 7144 w 19050"/>
                <a:gd name="connsiteY0" fmla="*/ 7567 h 9525"/>
                <a:gd name="connsiteX1" fmla="*/ 7144 w 19050"/>
                <a:gd name="connsiteY1" fmla="*/ 7567 h 9525"/>
                <a:gd name="connsiteX2" fmla="*/ 7144 w 19050"/>
                <a:gd name="connsiteY2" fmla="*/ 7567 h 9525"/>
              </a:gdLst>
              <a:ahLst/>
              <a:cxnLst>
                <a:cxn ang="0">
                  <a:pos x="connsiteX0" y="connsiteY0"/>
                </a:cxn>
                <a:cxn ang="0">
                  <a:pos x="connsiteX1" y="connsiteY1"/>
                </a:cxn>
                <a:cxn ang="0">
                  <a:pos x="connsiteX2" y="connsiteY2"/>
                </a:cxn>
              </a:cxnLst>
              <a:rect l="l" t="t" r="r" b="b"/>
              <a:pathLst>
                <a:path w="19050" h="9525">
                  <a:moveTo>
                    <a:pt x="7144" y="7567"/>
                  </a:moveTo>
                  <a:cubicBezTo>
                    <a:pt x="7144" y="7567"/>
                    <a:pt x="19526" y="6615"/>
                    <a:pt x="7144" y="7567"/>
                  </a:cubicBezTo>
                  <a:lnTo>
                    <a:pt x="7144" y="7567"/>
                  </a:lnTo>
                  <a:close/>
                </a:path>
              </a:pathLst>
            </a:custGeom>
            <a:grpFill/>
            <a:ln w="9525" cap="flat">
              <a:noFill/>
              <a:prstDash val="solid"/>
              <a:miter/>
            </a:ln>
          </p:spPr>
          <p:txBody>
            <a:bodyPr rtlCol="0" anchor="ctr"/>
            <a:lstStyle/>
            <a:p>
              <a:endParaRPr lang="en-US">
                <a:solidFill>
                  <a:prstClr val="black"/>
                </a:solidFill>
              </a:endParaRPr>
            </a:p>
          </p:txBody>
        </p:sp>
        <p:sp>
          <p:nvSpPr>
            <p:cNvPr id="1246" name="Freeform: Shape 1245">
              <a:extLst>
                <a:ext uri="{FF2B5EF4-FFF2-40B4-BE49-F238E27FC236}">
                  <a16:creationId xmlns:a16="http://schemas.microsoft.com/office/drawing/2014/main" xmlns="" id="{F113FF14-3F6F-4449-A040-3DE9E5F9904B}"/>
                </a:ext>
              </a:extLst>
            </p:cNvPr>
            <p:cNvSpPr/>
            <p:nvPr/>
          </p:nvSpPr>
          <p:spPr>
            <a:xfrm>
              <a:off x="7707154" y="908604"/>
              <a:ext cx="9525" cy="9525"/>
            </a:xfrm>
            <a:custGeom>
              <a:avLst/>
              <a:gdLst>
                <a:gd name="connsiteX0" fmla="*/ 7144 w 9525"/>
                <a:gd name="connsiteY0" fmla="*/ 8653 h 9525"/>
                <a:gd name="connsiteX1" fmla="*/ 7144 w 9525"/>
                <a:gd name="connsiteY1" fmla="*/ 8653 h 9525"/>
                <a:gd name="connsiteX2" fmla="*/ 7144 w 9525"/>
                <a:gd name="connsiteY2" fmla="*/ 8653 h 9525"/>
              </a:gdLst>
              <a:ahLst/>
              <a:cxnLst>
                <a:cxn ang="0">
                  <a:pos x="connsiteX0" y="connsiteY0"/>
                </a:cxn>
                <a:cxn ang="0">
                  <a:pos x="connsiteX1" y="connsiteY1"/>
                </a:cxn>
                <a:cxn ang="0">
                  <a:pos x="connsiteX2" y="connsiteY2"/>
                </a:cxn>
              </a:cxnLst>
              <a:rect l="l" t="t" r="r" b="b"/>
              <a:pathLst>
                <a:path w="9525" h="9525">
                  <a:moveTo>
                    <a:pt x="7144" y="8653"/>
                  </a:moveTo>
                  <a:cubicBezTo>
                    <a:pt x="10954" y="7700"/>
                    <a:pt x="13811" y="5795"/>
                    <a:pt x="7144" y="8653"/>
                  </a:cubicBezTo>
                  <a:lnTo>
                    <a:pt x="7144" y="8653"/>
                  </a:lnTo>
                  <a:close/>
                </a:path>
              </a:pathLst>
            </a:custGeom>
            <a:grpFill/>
            <a:ln w="9525" cap="flat">
              <a:noFill/>
              <a:prstDash val="solid"/>
              <a:miter/>
            </a:ln>
          </p:spPr>
          <p:txBody>
            <a:bodyPr rtlCol="0" anchor="ctr"/>
            <a:lstStyle/>
            <a:p>
              <a:endParaRPr lang="en-US">
                <a:solidFill>
                  <a:prstClr val="black"/>
                </a:solidFill>
              </a:endParaRPr>
            </a:p>
          </p:txBody>
        </p:sp>
        <p:sp>
          <p:nvSpPr>
            <p:cNvPr id="1247" name="Freeform: Shape 1246">
              <a:extLst>
                <a:ext uri="{FF2B5EF4-FFF2-40B4-BE49-F238E27FC236}">
                  <a16:creationId xmlns:a16="http://schemas.microsoft.com/office/drawing/2014/main" xmlns="" id="{6EB66282-2B36-4BDA-A571-67D9C90E85F5}"/>
                </a:ext>
              </a:extLst>
            </p:cNvPr>
            <p:cNvSpPr/>
            <p:nvPr/>
          </p:nvSpPr>
          <p:spPr>
            <a:xfrm>
              <a:off x="7693104" y="909161"/>
              <a:ext cx="9525" cy="9525"/>
            </a:xfrm>
            <a:custGeom>
              <a:avLst/>
              <a:gdLst>
                <a:gd name="connsiteX0" fmla="*/ 7858 w 9525"/>
                <a:gd name="connsiteY0" fmla="*/ 9049 h 9525"/>
                <a:gd name="connsiteX1" fmla="*/ 7858 w 9525"/>
                <a:gd name="connsiteY1" fmla="*/ 7144 h 9525"/>
                <a:gd name="connsiteX2" fmla="*/ 7858 w 9525"/>
                <a:gd name="connsiteY2" fmla="*/ 9049 h 9525"/>
              </a:gdLst>
              <a:ahLst/>
              <a:cxnLst>
                <a:cxn ang="0">
                  <a:pos x="connsiteX0" y="connsiteY0"/>
                </a:cxn>
                <a:cxn ang="0">
                  <a:pos x="connsiteX1" y="connsiteY1"/>
                </a:cxn>
                <a:cxn ang="0">
                  <a:pos x="connsiteX2" y="connsiteY2"/>
                </a:cxn>
              </a:cxnLst>
              <a:rect l="l" t="t" r="r" b="b"/>
              <a:pathLst>
                <a:path w="9525" h="9525">
                  <a:moveTo>
                    <a:pt x="7858" y="9049"/>
                  </a:moveTo>
                  <a:cubicBezTo>
                    <a:pt x="9763" y="8096"/>
                    <a:pt x="7858" y="7144"/>
                    <a:pt x="7858" y="7144"/>
                  </a:cubicBezTo>
                  <a:cubicBezTo>
                    <a:pt x="6906" y="8096"/>
                    <a:pt x="6906" y="8096"/>
                    <a:pt x="7858" y="9049"/>
                  </a:cubicBezTo>
                  <a:close/>
                </a:path>
              </a:pathLst>
            </a:custGeom>
            <a:grpFill/>
            <a:ln w="9525" cap="flat">
              <a:noFill/>
              <a:prstDash val="solid"/>
              <a:miter/>
            </a:ln>
          </p:spPr>
          <p:txBody>
            <a:bodyPr rtlCol="0" anchor="ctr"/>
            <a:lstStyle/>
            <a:p>
              <a:endParaRPr lang="en-US">
                <a:solidFill>
                  <a:prstClr val="black"/>
                </a:solidFill>
              </a:endParaRPr>
            </a:p>
          </p:txBody>
        </p:sp>
        <p:sp>
          <p:nvSpPr>
            <p:cNvPr id="1248" name="Freeform: Shape 1247">
              <a:extLst>
                <a:ext uri="{FF2B5EF4-FFF2-40B4-BE49-F238E27FC236}">
                  <a16:creationId xmlns:a16="http://schemas.microsoft.com/office/drawing/2014/main" xmlns="" id="{35C38DA6-97DA-4EA9-8E55-660EFC74EB02}"/>
                </a:ext>
              </a:extLst>
            </p:cNvPr>
            <p:cNvSpPr/>
            <p:nvPr/>
          </p:nvSpPr>
          <p:spPr>
            <a:xfrm>
              <a:off x="7289006" y="920505"/>
              <a:ext cx="9525" cy="9525"/>
            </a:xfrm>
            <a:custGeom>
              <a:avLst/>
              <a:gdLst>
                <a:gd name="connsiteX0" fmla="*/ 10954 w 9525"/>
                <a:gd name="connsiteY0" fmla="*/ 9135 h 9525"/>
                <a:gd name="connsiteX1" fmla="*/ 7144 w 9525"/>
                <a:gd name="connsiteY1" fmla="*/ 8182 h 9525"/>
                <a:gd name="connsiteX2" fmla="*/ 10954 w 9525"/>
                <a:gd name="connsiteY2" fmla="*/ 9135 h 9525"/>
              </a:gdLst>
              <a:ahLst/>
              <a:cxnLst>
                <a:cxn ang="0">
                  <a:pos x="connsiteX0" y="connsiteY0"/>
                </a:cxn>
                <a:cxn ang="0">
                  <a:pos x="connsiteX1" y="connsiteY1"/>
                </a:cxn>
                <a:cxn ang="0">
                  <a:pos x="connsiteX2" y="connsiteY2"/>
                </a:cxn>
              </a:cxnLst>
              <a:rect l="l" t="t" r="r" b="b"/>
              <a:pathLst>
                <a:path w="9525" h="9525">
                  <a:moveTo>
                    <a:pt x="10954" y="9135"/>
                  </a:moveTo>
                  <a:cubicBezTo>
                    <a:pt x="10001" y="7230"/>
                    <a:pt x="8096" y="6277"/>
                    <a:pt x="7144" y="8182"/>
                  </a:cubicBezTo>
                  <a:cubicBezTo>
                    <a:pt x="9049" y="8182"/>
                    <a:pt x="10954" y="9135"/>
                    <a:pt x="10954" y="9135"/>
                  </a:cubicBezTo>
                  <a:close/>
                </a:path>
              </a:pathLst>
            </a:custGeom>
            <a:grpFill/>
            <a:ln w="9525" cap="flat">
              <a:noFill/>
              <a:prstDash val="solid"/>
              <a:miter/>
            </a:ln>
          </p:spPr>
          <p:txBody>
            <a:bodyPr rtlCol="0" anchor="ctr"/>
            <a:lstStyle/>
            <a:p>
              <a:endParaRPr lang="en-US">
                <a:solidFill>
                  <a:prstClr val="black"/>
                </a:solidFill>
              </a:endParaRPr>
            </a:p>
          </p:txBody>
        </p:sp>
      </p:grpSp>
      <p:grpSp>
        <p:nvGrpSpPr>
          <p:cNvPr id="1249" name="Group 1248">
            <a:extLst>
              <a:ext uri="{FF2B5EF4-FFF2-40B4-BE49-F238E27FC236}">
                <a16:creationId xmlns:a16="http://schemas.microsoft.com/office/drawing/2014/main" xmlns="" id="{524BFC86-E744-42C3-9E37-7C218121DD3D}"/>
              </a:ext>
            </a:extLst>
          </p:cNvPr>
          <p:cNvGrpSpPr/>
          <p:nvPr userDrawn="1"/>
        </p:nvGrpSpPr>
        <p:grpSpPr>
          <a:xfrm rot="18823380" flipH="1">
            <a:off x="1483313" y="4959425"/>
            <a:ext cx="442463" cy="326412"/>
            <a:chOff x="3625593" y="6426852"/>
            <a:chExt cx="335279" cy="247341"/>
          </a:xfrm>
          <a:solidFill>
            <a:schemeClr val="accent1"/>
          </a:solidFill>
        </p:grpSpPr>
        <p:sp>
          <p:nvSpPr>
            <p:cNvPr id="1250" name="Freeform: Shape 1249">
              <a:extLst>
                <a:ext uri="{FF2B5EF4-FFF2-40B4-BE49-F238E27FC236}">
                  <a16:creationId xmlns:a16="http://schemas.microsoft.com/office/drawing/2014/main" xmlns="" id="{50B2D1A6-0258-45B6-BA37-940F08286ADF}"/>
                </a:ext>
              </a:extLst>
            </p:cNvPr>
            <p:cNvSpPr/>
            <p:nvPr/>
          </p:nvSpPr>
          <p:spPr>
            <a:xfrm>
              <a:off x="3625691" y="6427877"/>
              <a:ext cx="95250" cy="161925"/>
            </a:xfrm>
            <a:custGeom>
              <a:avLst/>
              <a:gdLst>
                <a:gd name="connsiteX0" fmla="*/ 88106 w 95250"/>
                <a:gd name="connsiteY0" fmla="*/ 8667 h 161925"/>
                <a:gd name="connsiteX1" fmla="*/ 60484 w 95250"/>
                <a:gd name="connsiteY1" fmla="*/ 99155 h 161925"/>
                <a:gd name="connsiteX2" fmla="*/ 7144 w 95250"/>
                <a:gd name="connsiteY2" fmla="*/ 160115 h 161925"/>
                <a:gd name="connsiteX3" fmla="*/ 72866 w 95250"/>
                <a:gd name="connsiteY3" fmla="*/ 86772 h 161925"/>
                <a:gd name="connsiteX4" fmla="*/ 88106 w 95250"/>
                <a:gd name="connsiteY4" fmla="*/ 41052 h 161925"/>
                <a:gd name="connsiteX5" fmla="*/ 88106 w 95250"/>
                <a:gd name="connsiteY5" fmla="*/ 8667 h 161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5250" h="161925">
                  <a:moveTo>
                    <a:pt x="88106" y="8667"/>
                  </a:moveTo>
                  <a:cubicBezTo>
                    <a:pt x="83344" y="40100"/>
                    <a:pt x="76676" y="70580"/>
                    <a:pt x="60484" y="99155"/>
                  </a:cubicBezTo>
                  <a:cubicBezTo>
                    <a:pt x="56674" y="104870"/>
                    <a:pt x="8096" y="161067"/>
                    <a:pt x="7144" y="160115"/>
                  </a:cubicBezTo>
                  <a:cubicBezTo>
                    <a:pt x="12859" y="171545"/>
                    <a:pt x="69056" y="94392"/>
                    <a:pt x="72866" y="86772"/>
                  </a:cubicBezTo>
                  <a:cubicBezTo>
                    <a:pt x="79534" y="72485"/>
                    <a:pt x="84296" y="57245"/>
                    <a:pt x="88106" y="41052"/>
                  </a:cubicBezTo>
                  <a:cubicBezTo>
                    <a:pt x="88106" y="37242"/>
                    <a:pt x="89059" y="-858"/>
                    <a:pt x="88106" y="8667"/>
                  </a:cubicBezTo>
                  <a:close/>
                </a:path>
              </a:pathLst>
            </a:custGeom>
            <a:grpFill/>
            <a:ln w="9525" cap="flat">
              <a:noFill/>
              <a:prstDash val="solid"/>
              <a:miter/>
            </a:ln>
          </p:spPr>
          <p:txBody>
            <a:bodyPr rtlCol="0" anchor="ctr"/>
            <a:lstStyle/>
            <a:p>
              <a:endParaRPr lang="en-US">
                <a:solidFill>
                  <a:prstClr val="black"/>
                </a:solidFill>
              </a:endParaRPr>
            </a:p>
          </p:txBody>
        </p:sp>
        <p:sp>
          <p:nvSpPr>
            <p:cNvPr id="1251" name="Freeform: Shape 1250">
              <a:extLst>
                <a:ext uri="{FF2B5EF4-FFF2-40B4-BE49-F238E27FC236}">
                  <a16:creationId xmlns:a16="http://schemas.microsoft.com/office/drawing/2014/main" xmlns="" id="{19E8FF67-37E6-4BA4-927B-A8C5CC0D714E}"/>
                </a:ext>
              </a:extLst>
            </p:cNvPr>
            <p:cNvSpPr/>
            <p:nvPr/>
          </p:nvSpPr>
          <p:spPr>
            <a:xfrm>
              <a:off x="3710463" y="6426852"/>
              <a:ext cx="114300" cy="66675"/>
            </a:xfrm>
            <a:custGeom>
              <a:avLst/>
              <a:gdLst>
                <a:gd name="connsiteX0" fmla="*/ 7144 w 114300"/>
                <a:gd name="connsiteY0" fmla="*/ 11597 h 66675"/>
                <a:gd name="connsiteX1" fmla="*/ 80486 w 114300"/>
                <a:gd name="connsiteY1" fmla="*/ 23979 h 66675"/>
                <a:gd name="connsiteX2" fmla="*/ 113824 w 114300"/>
                <a:gd name="connsiteY2" fmla="*/ 60174 h 66675"/>
                <a:gd name="connsiteX3" fmla="*/ 64294 w 114300"/>
                <a:gd name="connsiteY3" fmla="*/ 11597 h 66675"/>
                <a:gd name="connsiteX4" fmla="*/ 7144 w 114300"/>
                <a:gd name="connsiteY4" fmla="*/ 11597 h 666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300" h="66675">
                  <a:moveTo>
                    <a:pt x="7144" y="11597"/>
                  </a:moveTo>
                  <a:cubicBezTo>
                    <a:pt x="30004" y="7787"/>
                    <a:pt x="59531" y="9692"/>
                    <a:pt x="80486" y="23979"/>
                  </a:cubicBezTo>
                  <a:cubicBezTo>
                    <a:pt x="86201" y="27789"/>
                    <a:pt x="110966" y="63032"/>
                    <a:pt x="113824" y="60174"/>
                  </a:cubicBezTo>
                  <a:cubicBezTo>
                    <a:pt x="122396" y="52554"/>
                    <a:pt x="70009" y="14454"/>
                    <a:pt x="64294" y="11597"/>
                  </a:cubicBezTo>
                  <a:cubicBezTo>
                    <a:pt x="44291" y="2072"/>
                    <a:pt x="13811" y="10644"/>
                    <a:pt x="7144" y="11597"/>
                  </a:cubicBezTo>
                  <a:close/>
                </a:path>
              </a:pathLst>
            </a:custGeom>
            <a:grpFill/>
            <a:ln w="9525" cap="flat">
              <a:noFill/>
              <a:prstDash val="solid"/>
              <a:miter/>
            </a:ln>
          </p:spPr>
          <p:txBody>
            <a:bodyPr rtlCol="0" anchor="ctr"/>
            <a:lstStyle/>
            <a:p>
              <a:endParaRPr lang="en-US">
                <a:solidFill>
                  <a:prstClr val="black"/>
                </a:solidFill>
              </a:endParaRPr>
            </a:p>
          </p:txBody>
        </p:sp>
        <p:sp>
          <p:nvSpPr>
            <p:cNvPr id="1252" name="Freeform: Shape 1251">
              <a:extLst>
                <a:ext uri="{FF2B5EF4-FFF2-40B4-BE49-F238E27FC236}">
                  <a16:creationId xmlns:a16="http://schemas.microsoft.com/office/drawing/2014/main" xmlns="" id="{EB8859E3-B659-47B9-B6BB-687BA101293F}"/>
                </a:ext>
              </a:extLst>
            </p:cNvPr>
            <p:cNvSpPr/>
            <p:nvPr/>
          </p:nvSpPr>
          <p:spPr>
            <a:xfrm>
              <a:off x="3817997" y="6469223"/>
              <a:ext cx="142875" cy="76200"/>
            </a:xfrm>
            <a:custGeom>
              <a:avLst/>
              <a:gdLst>
                <a:gd name="connsiteX0" fmla="*/ 8195 w 142875"/>
                <a:gd name="connsiteY0" fmla="*/ 18756 h 76200"/>
                <a:gd name="connsiteX1" fmla="*/ 80585 w 142875"/>
                <a:gd name="connsiteY1" fmla="*/ 24471 h 76200"/>
                <a:gd name="connsiteX2" fmla="*/ 133925 w 142875"/>
                <a:gd name="connsiteY2" fmla="*/ 70191 h 76200"/>
                <a:gd name="connsiteX3" fmla="*/ 70108 w 142875"/>
                <a:gd name="connsiteY3" fmla="*/ 13994 h 76200"/>
                <a:gd name="connsiteX4" fmla="*/ 30103 w 142875"/>
                <a:gd name="connsiteY4" fmla="*/ 7326 h 76200"/>
                <a:gd name="connsiteX5" fmla="*/ 8195 w 142875"/>
                <a:gd name="connsiteY5" fmla="*/ 18756 h 7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2875" h="76200">
                  <a:moveTo>
                    <a:pt x="8195" y="18756"/>
                  </a:moveTo>
                  <a:cubicBezTo>
                    <a:pt x="30103" y="5421"/>
                    <a:pt x="59630" y="13994"/>
                    <a:pt x="80585" y="24471"/>
                  </a:cubicBezTo>
                  <a:cubicBezTo>
                    <a:pt x="87253" y="27329"/>
                    <a:pt x="137735" y="67334"/>
                    <a:pt x="133925" y="70191"/>
                  </a:cubicBezTo>
                  <a:cubicBezTo>
                    <a:pt x="150118" y="60666"/>
                    <a:pt x="76775" y="16851"/>
                    <a:pt x="70108" y="13994"/>
                  </a:cubicBezTo>
                  <a:cubicBezTo>
                    <a:pt x="57725" y="9231"/>
                    <a:pt x="43438" y="6374"/>
                    <a:pt x="30103" y="7326"/>
                  </a:cubicBezTo>
                  <a:cubicBezTo>
                    <a:pt x="21530" y="9231"/>
                    <a:pt x="2480" y="22566"/>
                    <a:pt x="8195" y="18756"/>
                  </a:cubicBezTo>
                  <a:close/>
                </a:path>
              </a:pathLst>
            </a:custGeom>
            <a:grpFill/>
            <a:ln w="9525" cap="flat">
              <a:noFill/>
              <a:prstDash val="solid"/>
              <a:miter/>
            </a:ln>
          </p:spPr>
          <p:txBody>
            <a:bodyPr rtlCol="0" anchor="ctr"/>
            <a:lstStyle/>
            <a:p>
              <a:endParaRPr lang="en-US">
                <a:solidFill>
                  <a:prstClr val="black"/>
                </a:solidFill>
              </a:endParaRPr>
            </a:p>
          </p:txBody>
        </p:sp>
        <p:sp>
          <p:nvSpPr>
            <p:cNvPr id="1253" name="Freeform: Shape 1252">
              <a:extLst>
                <a:ext uri="{FF2B5EF4-FFF2-40B4-BE49-F238E27FC236}">
                  <a16:creationId xmlns:a16="http://schemas.microsoft.com/office/drawing/2014/main" xmlns="" id="{225FE87D-99D9-47A8-9F31-FECC272B98A8}"/>
                </a:ext>
              </a:extLst>
            </p:cNvPr>
            <p:cNvSpPr/>
            <p:nvPr/>
          </p:nvSpPr>
          <p:spPr>
            <a:xfrm>
              <a:off x="3864768" y="6530365"/>
              <a:ext cx="85725" cy="142875"/>
            </a:xfrm>
            <a:custGeom>
              <a:avLst/>
              <a:gdLst>
                <a:gd name="connsiteX0" fmla="*/ 86201 w 85725"/>
                <a:gd name="connsiteY0" fmla="*/ 7144 h 142875"/>
                <a:gd name="connsiteX1" fmla="*/ 33814 w 85725"/>
                <a:gd name="connsiteY1" fmla="*/ 80486 h 142875"/>
                <a:gd name="connsiteX2" fmla="*/ 10001 w 85725"/>
                <a:gd name="connsiteY2" fmla="*/ 138589 h 142875"/>
                <a:gd name="connsiteX3" fmla="*/ 7144 w 85725"/>
                <a:gd name="connsiteY3" fmla="*/ 134779 h 142875"/>
                <a:gd name="connsiteX4" fmla="*/ 46196 w 85725"/>
                <a:gd name="connsiteY4" fmla="*/ 67151 h 142875"/>
                <a:gd name="connsiteX5" fmla="*/ 86201 w 85725"/>
                <a:gd name="connsiteY5" fmla="*/ 7144 h 142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5725" h="142875">
                  <a:moveTo>
                    <a:pt x="86201" y="7144"/>
                  </a:moveTo>
                  <a:cubicBezTo>
                    <a:pt x="60484" y="19526"/>
                    <a:pt x="46196" y="56674"/>
                    <a:pt x="33814" y="80486"/>
                  </a:cubicBezTo>
                  <a:cubicBezTo>
                    <a:pt x="27146" y="92869"/>
                    <a:pt x="12859" y="135731"/>
                    <a:pt x="10001" y="138589"/>
                  </a:cubicBezTo>
                  <a:cubicBezTo>
                    <a:pt x="16669" y="132874"/>
                    <a:pt x="7144" y="131921"/>
                    <a:pt x="7144" y="134779"/>
                  </a:cubicBezTo>
                  <a:cubicBezTo>
                    <a:pt x="8096" y="130016"/>
                    <a:pt x="39529" y="80486"/>
                    <a:pt x="46196" y="67151"/>
                  </a:cubicBezTo>
                  <a:cubicBezTo>
                    <a:pt x="54769" y="53816"/>
                    <a:pt x="76676" y="11906"/>
                    <a:pt x="86201"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54" name="Freeform: Shape 1253">
              <a:extLst>
                <a:ext uri="{FF2B5EF4-FFF2-40B4-BE49-F238E27FC236}">
                  <a16:creationId xmlns:a16="http://schemas.microsoft.com/office/drawing/2014/main" xmlns="" id="{C277035B-35D7-40BE-828E-AE99DEC582C5}"/>
                </a:ext>
              </a:extLst>
            </p:cNvPr>
            <p:cNvSpPr/>
            <p:nvPr/>
          </p:nvSpPr>
          <p:spPr>
            <a:xfrm>
              <a:off x="3742608" y="6477978"/>
              <a:ext cx="85725" cy="161925"/>
            </a:xfrm>
            <a:custGeom>
              <a:avLst/>
              <a:gdLst>
                <a:gd name="connsiteX0" fmla="*/ 79774 w 85725"/>
                <a:gd name="connsiteY0" fmla="*/ 7144 h 161925"/>
                <a:gd name="connsiteX1" fmla="*/ 7384 w 85725"/>
                <a:gd name="connsiteY1" fmla="*/ 155734 h 161925"/>
                <a:gd name="connsiteX2" fmla="*/ 79774 w 85725"/>
                <a:gd name="connsiteY2" fmla="*/ 7144 h 161925"/>
              </a:gdLst>
              <a:ahLst/>
              <a:cxnLst>
                <a:cxn ang="0">
                  <a:pos x="connsiteX0" y="connsiteY0"/>
                </a:cxn>
                <a:cxn ang="0">
                  <a:pos x="connsiteX1" y="connsiteY1"/>
                </a:cxn>
                <a:cxn ang="0">
                  <a:pos x="connsiteX2" y="connsiteY2"/>
                </a:cxn>
              </a:cxnLst>
              <a:rect l="l" t="t" r="r" b="b"/>
              <a:pathLst>
                <a:path w="85725" h="161925">
                  <a:moveTo>
                    <a:pt x="79774" y="7144"/>
                  </a:moveTo>
                  <a:cubicBezTo>
                    <a:pt x="70249" y="19526"/>
                    <a:pt x="2621" y="153829"/>
                    <a:pt x="7384" y="155734"/>
                  </a:cubicBezTo>
                  <a:cubicBezTo>
                    <a:pt x="15004" y="157639"/>
                    <a:pt x="77869" y="10001"/>
                    <a:pt x="7977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55" name="Freeform: Shape 1254">
              <a:extLst>
                <a:ext uri="{FF2B5EF4-FFF2-40B4-BE49-F238E27FC236}">
                  <a16:creationId xmlns:a16="http://schemas.microsoft.com/office/drawing/2014/main" xmlns="" id="{E90F11E6-EB2A-4FE5-B1CA-732E122032F9}"/>
                </a:ext>
              </a:extLst>
            </p:cNvPr>
            <p:cNvSpPr/>
            <p:nvPr/>
          </p:nvSpPr>
          <p:spPr>
            <a:xfrm>
              <a:off x="3625593" y="6575022"/>
              <a:ext cx="123825" cy="57150"/>
            </a:xfrm>
            <a:custGeom>
              <a:avLst/>
              <a:gdLst>
                <a:gd name="connsiteX0" fmla="*/ 125351 w 123825"/>
                <a:gd name="connsiteY0" fmla="*/ 56785 h 57150"/>
                <a:gd name="connsiteX1" fmla="*/ 71059 w 123825"/>
                <a:gd name="connsiteY1" fmla="*/ 15827 h 57150"/>
                <a:gd name="connsiteX2" fmla="*/ 7241 w 123825"/>
                <a:gd name="connsiteY2" fmla="*/ 12970 h 57150"/>
                <a:gd name="connsiteX3" fmla="*/ 79631 w 123825"/>
                <a:gd name="connsiteY3" fmla="*/ 26305 h 57150"/>
                <a:gd name="connsiteX4" fmla="*/ 125351 w 123825"/>
                <a:gd name="connsiteY4" fmla="*/ 56785 h 57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825" h="57150">
                  <a:moveTo>
                    <a:pt x="125351" y="56785"/>
                  </a:moveTo>
                  <a:cubicBezTo>
                    <a:pt x="107254" y="42497"/>
                    <a:pt x="92014" y="25352"/>
                    <a:pt x="71059" y="15827"/>
                  </a:cubicBezTo>
                  <a:cubicBezTo>
                    <a:pt x="65344" y="12970"/>
                    <a:pt x="4384" y="-365"/>
                    <a:pt x="7241" y="12970"/>
                  </a:cubicBezTo>
                  <a:cubicBezTo>
                    <a:pt x="5336" y="5350"/>
                    <a:pt x="73916" y="23447"/>
                    <a:pt x="79631" y="26305"/>
                  </a:cubicBezTo>
                  <a:cubicBezTo>
                    <a:pt x="92014" y="33925"/>
                    <a:pt x="121541" y="53927"/>
                    <a:pt x="125351" y="56785"/>
                  </a:cubicBezTo>
                  <a:close/>
                </a:path>
              </a:pathLst>
            </a:custGeom>
            <a:grpFill/>
            <a:ln w="9525" cap="flat">
              <a:noFill/>
              <a:prstDash val="solid"/>
              <a:miter/>
            </a:ln>
          </p:spPr>
          <p:txBody>
            <a:bodyPr rtlCol="0" anchor="ctr"/>
            <a:lstStyle/>
            <a:p>
              <a:endParaRPr lang="en-US">
                <a:solidFill>
                  <a:prstClr val="black"/>
                </a:solidFill>
              </a:endParaRPr>
            </a:p>
          </p:txBody>
        </p:sp>
        <p:sp>
          <p:nvSpPr>
            <p:cNvPr id="1256" name="Freeform: Shape 1255">
              <a:extLst>
                <a:ext uri="{FF2B5EF4-FFF2-40B4-BE49-F238E27FC236}">
                  <a16:creationId xmlns:a16="http://schemas.microsoft.com/office/drawing/2014/main" xmlns="" id="{EBEA6F8F-0E21-47E8-83E2-59046AA1D591}"/>
                </a:ext>
              </a:extLst>
            </p:cNvPr>
            <p:cNvSpPr/>
            <p:nvPr/>
          </p:nvSpPr>
          <p:spPr>
            <a:xfrm>
              <a:off x="3741876" y="6616990"/>
              <a:ext cx="133350" cy="57150"/>
            </a:xfrm>
            <a:custGeom>
              <a:avLst/>
              <a:gdLst>
                <a:gd name="connsiteX0" fmla="*/ 7163 w 133350"/>
                <a:gd name="connsiteY0" fmla="*/ 18626 h 57150"/>
                <a:gd name="connsiteX1" fmla="*/ 84316 w 133350"/>
                <a:gd name="connsiteY1" fmla="*/ 21484 h 57150"/>
                <a:gd name="connsiteX2" fmla="*/ 134798 w 133350"/>
                <a:gd name="connsiteY2" fmla="*/ 51011 h 57150"/>
                <a:gd name="connsiteX3" fmla="*/ 51931 w 133350"/>
                <a:gd name="connsiteY3" fmla="*/ 7196 h 57150"/>
                <a:gd name="connsiteX4" fmla="*/ 7163 w 133350"/>
                <a:gd name="connsiteY4" fmla="*/ 18626 h 57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57150">
                  <a:moveTo>
                    <a:pt x="7163" y="18626"/>
                  </a:moveTo>
                  <a:cubicBezTo>
                    <a:pt x="33833" y="23389"/>
                    <a:pt x="53836" y="8149"/>
                    <a:pt x="84316" y="21484"/>
                  </a:cubicBezTo>
                  <a:cubicBezTo>
                    <a:pt x="90983" y="24341"/>
                    <a:pt x="131941" y="54821"/>
                    <a:pt x="134798" y="51011"/>
                  </a:cubicBezTo>
                  <a:cubicBezTo>
                    <a:pt x="140513" y="41486"/>
                    <a:pt x="58598" y="7196"/>
                    <a:pt x="51931" y="7196"/>
                  </a:cubicBezTo>
                  <a:cubicBezTo>
                    <a:pt x="40501" y="6244"/>
                    <a:pt x="6211" y="18626"/>
                    <a:pt x="7163" y="18626"/>
                  </a:cubicBezTo>
                  <a:close/>
                </a:path>
              </a:pathLst>
            </a:custGeom>
            <a:grpFill/>
            <a:ln w="9525" cap="flat">
              <a:noFill/>
              <a:prstDash val="solid"/>
              <a:miter/>
            </a:ln>
          </p:spPr>
          <p:txBody>
            <a:bodyPr rtlCol="0" anchor="ctr"/>
            <a:lstStyle/>
            <a:p>
              <a:endParaRPr lang="en-US">
                <a:solidFill>
                  <a:prstClr val="black"/>
                </a:solidFill>
              </a:endParaRPr>
            </a:p>
          </p:txBody>
        </p:sp>
        <p:sp>
          <p:nvSpPr>
            <p:cNvPr id="1257" name="Freeform: Shape 1256">
              <a:extLst>
                <a:ext uri="{FF2B5EF4-FFF2-40B4-BE49-F238E27FC236}">
                  <a16:creationId xmlns:a16="http://schemas.microsoft.com/office/drawing/2014/main" xmlns="" id="{69F9023C-1550-447A-8692-6DD1E7FC1581}"/>
                </a:ext>
              </a:extLst>
            </p:cNvPr>
            <p:cNvSpPr/>
            <p:nvPr/>
          </p:nvSpPr>
          <p:spPr>
            <a:xfrm>
              <a:off x="3865721" y="6531318"/>
              <a:ext cx="85725" cy="142875"/>
            </a:xfrm>
            <a:custGeom>
              <a:avLst/>
              <a:gdLst>
                <a:gd name="connsiteX0" fmla="*/ 84296 w 85725"/>
                <a:gd name="connsiteY0" fmla="*/ 7144 h 142875"/>
                <a:gd name="connsiteX1" fmla="*/ 7144 w 85725"/>
                <a:gd name="connsiteY1" fmla="*/ 138589 h 142875"/>
                <a:gd name="connsiteX2" fmla="*/ 84296 w 85725"/>
                <a:gd name="connsiteY2" fmla="*/ 7144 h 142875"/>
              </a:gdLst>
              <a:ahLst/>
              <a:cxnLst>
                <a:cxn ang="0">
                  <a:pos x="connsiteX0" y="connsiteY0"/>
                </a:cxn>
                <a:cxn ang="0">
                  <a:pos x="connsiteX1" y="connsiteY1"/>
                </a:cxn>
                <a:cxn ang="0">
                  <a:pos x="connsiteX2" y="connsiteY2"/>
                </a:cxn>
              </a:cxnLst>
              <a:rect l="l" t="t" r="r" b="b"/>
              <a:pathLst>
                <a:path w="85725" h="142875">
                  <a:moveTo>
                    <a:pt x="84296" y="7144"/>
                  </a:moveTo>
                  <a:cubicBezTo>
                    <a:pt x="77629" y="18574"/>
                    <a:pt x="8096" y="139541"/>
                    <a:pt x="7144" y="138589"/>
                  </a:cubicBezTo>
                  <a:cubicBezTo>
                    <a:pt x="19526" y="148114"/>
                    <a:pt x="82391" y="9049"/>
                    <a:pt x="842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58" name="Freeform: Shape 1257">
              <a:extLst>
                <a:ext uri="{FF2B5EF4-FFF2-40B4-BE49-F238E27FC236}">
                  <a16:creationId xmlns:a16="http://schemas.microsoft.com/office/drawing/2014/main" xmlns="" id="{6ED873DA-1116-4CFD-BA8F-C9BDDD52D9A6}"/>
                </a:ext>
              </a:extLst>
            </p:cNvPr>
            <p:cNvSpPr/>
            <p:nvPr/>
          </p:nvSpPr>
          <p:spPr>
            <a:xfrm>
              <a:off x="3724620" y="6451704"/>
              <a:ext cx="66675" cy="38100"/>
            </a:xfrm>
            <a:custGeom>
              <a:avLst/>
              <a:gdLst>
                <a:gd name="connsiteX0" fmla="*/ 9180 w 66675"/>
                <a:gd name="connsiteY0" fmla="*/ 8653 h 38100"/>
                <a:gd name="connsiteX1" fmla="*/ 61567 w 66675"/>
                <a:gd name="connsiteY1" fmla="*/ 34370 h 38100"/>
                <a:gd name="connsiteX2" fmla="*/ 32040 w 66675"/>
                <a:gd name="connsiteY2" fmla="*/ 8653 h 38100"/>
                <a:gd name="connsiteX3" fmla="*/ 9180 w 66675"/>
                <a:gd name="connsiteY3" fmla="*/ 8653 h 38100"/>
              </a:gdLst>
              <a:ahLst/>
              <a:cxnLst>
                <a:cxn ang="0">
                  <a:pos x="connsiteX0" y="connsiteY0"/>
                </a:cxn>
                <a:cxn ang="0">
                  <a:pos x="connsiteX1" y="connsiteY1"/>
                </a:cxn>
                <a:cxn ang="0">
                  <a:pos x="connsiteX2" y="connsiteY2"/>
                </a:cxn>
                <a:cxn ang="0">
                  <a:pos x="connsiteX3" y="connsiteY3"/>
                </a:cxn>
              </a:cxnLst>
              <a:rect l="l" t="t" r="r" b="b"/>
              <a:pathLst>
                <a:path w="66675" h="38100">
                  <a:moveTo>
                    <a:pt x="9180" y="8653"/>
                  </a:moveTo>
                  <a:cubicBezTo>
                    <a:pt x="16800" y="8653"/>
                    <a:pt x="64425" y="33418"/>
                    <a:pt x="61567" y="34370"/>
                  </a:cubicBezTo>
                  <a:cubicBezTo>
                    <a:pt x="71092" y="28655"/>
                    <a:pt x="34897" y="9605"/>
                    <a:pt x="32040" y="8653"/>
                  </a:cubicBezTo>
                  <a:cubicBezTo>
                    <a:pt x="26325" y="5795"/>
                    <a:pt x="-345" y="7700"/>
                    <a:pt x="9180" y="8653"/>
                  </a:cubicBezTo>
                  <a:close/>
                </a:path>
              </a:pathLst>
            </a:custGeom>
            <a:grpFill/>
            <a:ln w="9525" cap="flat">
              <a:noFill/>
              <a:prstDash val="solid"/>
              <a:miter/>
            </a:ln>
          </p:spPr>
          <p:txBody>
            <a:bodyPr rtlCol="0" anchor="ctr"/>
            <a:lstStyle/>
            <a:p>
              <a:endParaRPr lang="en-US">
                <a:solidFill>
                  <a:prstClr val="black"/>
                </a:solidFill>
              </a:endParaRPr>
            </a:p>
          </p:txBody>
        </p:sp>
        <p:sp>
          <p:nvSpPr>
            <p:cNvPr id="1259" name="Freeform: Shape 1258">
              <a:extLst>
                <a:ext uri="{FF2B5EF4-FFF2-40B4-BE49-F238E27FC236}">
                  <a16:creationId xmlns:a16="http://schemas.microsoft.com/office/drawing/2014/main" xmlns="" id="{6EB1E424-9E82-40D5-AB85-FA8A0311065E}"/>
                </a:ext>
              </a:extLst>
            </p:cNvPr>
            <p:cNvSpPr/>
            <p:nvPr/>
          </p:nvSpPr>
          <p:spPr>
            <a:xfrm>
              <a:off x="3716178" y="6468463"/>
              <a:ext cx="66675" cy="38100"/>
            </a:xfrm>
            <a:custGeom>
              <a:avLst/>
              <a:gdLst>
                <a:gd name="connsiteX0" fmla="*/ 7144 w 66675"/>
                <a:gd name="connsiteY0" fmla="*/ 9991 h 38100"/>
                <a:gd name="connsiteX1" fmla="*/ 64294 w 66675"/>
                <a:gd name="connsiteY1" fmla="*/ 37614 h 38100"/>
                <a:gd name="connsiteX2" fmla="*/ 32861 w 66675"/>
                <a:gd name="connsiteY2" fmla="*/ 9039 h 38100"/>
                <a:gd name="connsiteX3" fmla="*/ 7144 w 66675"/>
                <a:gd name="connsiteY3" fmla="*/ 9991 h 38100"/>
              </a:gdLst>
              <a:ahLst/>
              <a:cxnLst>
                <a:cxn ang="0">
                  <a:pos x="connsiteX0" y="connsiteY0"/>
                </a:cxn>
                <a:cxn ang="0">
                  <a:pos x="connsiteX1" y="connsiteY1"/>
                </a:cxn>
                <a:cxn ang="0">
                  <a:pos x="connsiteX2" y="connsiteY2"/>
                </a:cxn>
                <a:cxn ang="0">
                  <a:pos x="connsiteX3" y="connsiteY3"/>
                </a:cxn>
              </a:cxnLst>
              <a:rect l="l" t="t" r="r" b="b"/>
              <a:pathLst>
                <a:path w="66675" h="38100">
                  <a:moveTo>
                    <a:pt x="7144" y="9991"/>
                  </a:moveTo>
                  <a:cubicBezTo>
                    <a:pt x="18574" y="7134"/>
                    <a:pt x="67151" y="35709"/>
                    <a:pt x="64294" y="37614"/>
                  </a:cubicBezTo>
                  <a:cubicBezTo>
                    <a:pt x="70009" y="31899"/>
                    <a:pt x="34766" y="9991"/>
                    <a:pt x="32861" y="9039"/>
                  </a:cubicBezTo>
                  <a:cubicBezTo>
                    <a:pt x="19526" y="4276"/>
                    <a:pt x="7144" y="9991"/>
                    <a:pt x="7144" y="9991"/>
                  </a:cubicBezTo>
                  <a:close/>
                </a:path>
              </a:pathLst>
            </a:custGeom>
            <a:grpFill/>
            <a:ln w="9525" cap="flat">
              <a:noFill/>
              <a:prstDash val="solid"/>
              <a:miter/>
            </a:ln>
          </p:spPr>
          <p:txBody>
            <a:bodyPr rtlCol="0" anchor="ctr"/>
            <a:lstStyle/>
            <a:p>
              <a:endParaRPr lang="en-US">
                <a:solidFill>
                  <a:prstClr val="black"/>
                </a:solidFill>
              </a:endParaRPr>
            </a:p>
          </p:txBody>
        </p:sp>
        <p:sp>
          <p:nvSpPr>
            <p:cNvPr id="1260" name="Freeform: Shape 1259">
              <a:extLst>
                <a:ext uri="{FF2B5EF4-FFF2-40B4-BE49-F238E27FC236}">
                  <a16:creationId xmlns:a16="http://schemas.microsoft.com/office/drawing/2014/main" xmlns="" id="{8373E303-F489-4B0E-BD31-DC6499072D15}"/>
                </a:ext>
              </a:extLst>
            </p:cNvPr>
            <p:cNvSpPr/>
            <p:nvPr/>
          </p:nvSpPr>
          <p:spPr>
            <a:xfrm>
              <a:off x="3705413" y="6482048"/>
              <a:ext cx="66675" cy="38100"/>
            </a:xfrm>
            <a:custGeom>
              <a:avLst/>
              <a:gdLst>
                <a:gd name="connsiteX0" fmla="*/ 10289 w 66675"/>
                <a:gd name="connsiteY0" fmla="*/ 13551 h 38100"/>
                <a:gd name="connsiteX1" fmla="*/ 66486 w 66675"/>
                <a:gd name="connsiteY1" fmla="*/ 37364 h 38100"/>
                <a:gd name="connsiteX2" fmla="*/ 43626 w 66675"/>
                <a:gd name="connsiteY2" fmla="*/ 15456 h 38100"/>
                <a:gd name="connsiteX3" fmla="*/ 15051 w 66675"/>
                <a:gd name="connsiteY3" fmla="*/ 7836 h 38100"/>
                <a:gd name="connsiteX4" fmla="*/ 10289 w 66675"/>
                <a:gd name="connsiteY4" fmla="*/ 13551 h 38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75" h="38100">
                  <a:moveTo>
                    <a:pt x="10289" y="13551"/>
                  </a:moveTo>
                  <a:cubicBezTo>
                    <a:pt x="20766" y="11646"/>
                    <a:pt x="67439" y="36411"/>
                    <a:pt x="66486" y="37364"/>
                  </a:cubicBezTo>
                  <a:cubicBezTo>
                    <a:pt x="72201" y="31649"/>
                    <a:pt x="44579" y="16409"/>
                    <a:pt x="43626" y="15456"/>
                  </a:cubicBezTo>
                  <a:cubicBezTo>
                    <a:pt x="35054" y="11646"/>
                    <a:pt x="25529" y="4979"/>
                    <a:pt x="15051" y="7836"/>
                  </a:cubicBezTo>
                  <a:cubicBezTo>
                    <a:pt x="16004" y="8789"/>
                    <a:pt x="764" y="15456"/>
                    <a:pt x="10289" y="13551"/>
                  </a:cubicBezTo>
                  <a:close/>
                </a:path>
              </a:pathLst>
            </a:custGeom>
            <a:grpFill/>
            <a:ln w="9525" cap="flat">
              <a:noFill/>
              <a:prstDash val="solid"/>
              <a:miter/>
            </a:ln>
          </p:spPr>
          <p:txBody>
            <a:bodyPr rtlCol="0" anchor="ctr"/>
            <a:lstStyle/>
            <a:p>
              <a:endParaRPr lang="en-US">
                <a:solidFill>
                  <a:prstClr val="black"/>
                </a:solidFill>
              </a:endParaRPr>
            </a:p>
          </p:txBody>
        </p:sp>
        <p:sp>
          <p:nvSpPr>
            <p:cNvPr id="1261" name="Freeform: Shape 1260">
              <a:extLst>
                <a:ext uri="{FF2B5EF4-FFF2-40B4-BE49-F238E27FC236}">
                  <a16:creationId xmlns:a16="http://schemas.microsoft.com/office/drawing/2014/main" xmlns="" id="{5782D679-884E-4D2F-A51A-5EEC042F7445}"/>
                </a:ext>
              </a:extLst>
            </p:cNvPr>
            <p:cNvSpPr/>
            <p:nvPr/>
          </p:nvSpPr>
          <p:spPr>
            <a:xfrm>
              <a:off x="3701359" y="6504078"/>
              <a:ext cx="66675" cy="38100"/>
            </a:xfrm>
            <a:custGeom>
              <a:avLst/>
              <a:gdLst>
                <a:gd name="connsiteX0" fmla="*/ 8628 w 66675"/>
                <a:gd name="connsiteY0" fmla="*/ 7713 h 38100"/>
                <a:gd name="connsiteX1" fmla="*/ 65778 w 66675"/>
                <a:gd name="connsiteY1" fmla="*/ 35336 h 38100"/>
                <a:gd name="connsiteX2" fmla="*/ 32441 w 66675"/>
                <a:gd name="connsiteY2" fmla="*/ 9618 h 38100"/>
                <a:gd name="connsiteX3" fmla="*/ 8628 w 66675"/>
                <a:gd name="connsiteY3" fmla="*/ 7713 h 38100"/>
              </a:gdLst>
              <a:ahLst/>
              <a:cxnLst>
                <a:cxn ang="0">
                  <a:pos x="connsiteX0" y="connsiteY0"/>
                </a:cxn>
                <a:cxn ang="0">
                  <a:pos x="connsiteX1" y="connsiteY1"/>
                </a:cxn>
                <a:cxn ang="0">
                  <a:pos x="connsiteX2" y="connsiteY2"/>
                </a:cxn>
                <a:cxn ang="0">
                  <a:pos x="connsiteX3" y="connsiteY3"/>
                </a:cxn>
              </a:cxnLst>
              <a:rect l="l" t="t" r="r" b="b"/>
              <a:pathLst>
                <a:path w="66675" h="38100">
                  <a:moveTo>
                    <a:pt x="8628" y="7713"/>
                  </a:moveTo>
                  <a:cubicBezTo>
                    <a:pt x="14343" y="8666"/>
                    <a:pt x="67683" y="33431"/>
                    <a:pt x="65778" y="35336"/>
                  </a:cubicBezTo>
                  <a:cubicBezTo>
                    <a:pt x="71493" y="29621"/>
                    <a:pt x="37203" y="10571"/>
                    <a:pt x="32441" y="9618"/>
                  </a:cubicBezTo>
                  <a:cubicBezTo>
                    <a:pt x="24821" y="6761"/>
                    <a:pt x="1008" y="6761"/>
                    <a:pt x="8628" y="7713"/>
                  </a:cubicBezTo>
                  <a:close/>
                </a:path>
              </a:pathLst>
            </a:custGeom>
            <a:grpFill/>
            <a:ln w="9525" cap="flat">
              <a:noFill/>
              <a:prstDash val="solid"/>
              <a:miter/>
            </a:ln>
          </p:spPr>
          <p:txBody>
            <a:bodyPr rtlCol="0" anchor="ctr"/>
            <a:lstStyle/>
            <a:p>
              <a:endParaRPr lang="en-US">
                <a:solidFill>
                  <a:prstClr val="black"/>
                </a:solidFill>
              </a:endParaRPr>
            </a:p>
          </p:txBody>
        </p:sp>
        <p:sp>
          <p:nvSpPr>
            <p:cNvPr id="1262" name="Freeform: Shape 1261">
              <a:extLst>
                <a:ext uri="{FF2B5EF4-FFF2-40B4-BE49-F238E27FC236}">
                  <a16:creationId xmlns:a16="http://schemas.microsoft.com/office/drawing/2014/main" xmlns="" id="{3C7668E2-4270-4625-A42F-30F11EBFBC89}"/>
                </a:ext>
              </a:extLst>
            </p:cNvPr>
            <p:cNvSpPr/>
            <p:nvPr/>
          </p:nvSpPr>
          <p:spPr>
            <a:xfrm>
              <a:off x="3685433" y="6524693"/>
              <a:ext cx="76200" cy="47625"/>
            </a:xfrm>
            <a:custGeom>
              <a:avLst/>
              <a:gdLst>
                <a:gd name="connsiteX0" fmla="*/ 13124 w 76200"/>
                <a:gd name="connsiteY0" fmla="*/ 13768 h 47625"/>
                <a:gd name="connsiteX1" fmla="*/ 71227 w 76200"/>
                <a:gd name="connsiteY1" fmla="*/ 40438 h 47625"/>
                <a:gd name="connsiteX2" fmla="*/ 7409 w 76200"/>
                <a:gd name="connsiteY2" fmla="*/ 10911 h 47625"/>
                <a:gd name="connsiteX3" fmla="*/ 13124 w 76200"/>
                <a:gd name="connsiteY3" fmla="*/ 13768 h 47625"/>
              </a:gdLst>
              <a:ahLst/>
              <a:cxnLst>
                <a:cxn ang="0">
                  <a:pos x="connsiteX0" y="connsiteY0"/>
                </a:cxn>
                <a:cxn ang="0">
                  <a:pos x="connsiteX1" y="connsiteY1"/>
                </a:cxn>
                <a:cxn ang="0">
                  <a:pos x="connsiteX2" y="connsiteY2"/>
                </a:cxn>
                <a:cxn ang="0">
                  <a:pos x="connsiteX3" y="connsiteY3"/>
                </a:cxn>
              </a:cxnLst>
              <a:rect l="l" t="t" r="r" b="b"/>
              <a:pathLst>
                <a:path w="76200" h="47625">
                  <a:moveTo>
                    <a:pt x="13124" y="13768"/>
                  </a:moveTo>
                  <a:cubicBezTo>
                    <a:pt x="33127" y="5196"/>
                    <a:pt x="60749" y="42343"/>
                    <a:pt x="71227" y="40438"/>
                  </a:cubicBezTo>
                  <a:cubicBezTo>
                    <a:pt x="90277" y="35676"/>
                    <a:pt x="1694" y="-5282"/>
                    <a:pt x="7409" y="10911"/>
                  </a:cubicBezTo>
                  <a:cubicBezTo>
                    <a:pt x="8362" y="15673"/>
                    <a:pt x="12172" y="13768"/>
                    <a:pt x="13124" y="13768"/>
                  </a:cubicBezTo>
                  <a:close/>
                </a:path>
              </a:pathLst>
            </a:custGeom>
            <a:grpFill/>
            <a:ln w="9525" cap="flat">
              <a:noFill/>
              <a:prstDash val="solid"/>
              <a:miter/>
            </a:ln>
          </p:spPr>
          <p:txBody>
            <a:bodyPr rtlCol="0" anchor="ctr"/>
            <a:lstStyle/>
            <a:p>
              <a:endParaRPr lang="en-US">
                <a:solidFill>
                  <a:prstClr val="black"/>
                </a:solidFill>
              </a:endParaRPr>
            </a:p>
          </p:txBody>
        </p:sp>
        <p:sp>
          <p:nvSpPr>
            <p:cNvPr id="1263" name="Freeform: Shape 1262">
              <a:extLst>
                <a:ext uri="{FF2B5EF4-FFF2-40B4-BE49-F238E27FC236}">
                  <a16:creationId xmlns:a16="http://schemas.microsoft.com/office/drawing/2014/main" xmlns="" id="{80DD050D-6B3F-452A-9316-6AF269552616}"/>
                </a:ext>
              </a:extLst>
            </p:cNvPr>
            <p:cNvSpPr/>
            <p:nvPr/>
          </p:nvSpPr>
          <p:spPr>
            <a:xfrm>
              <a:off x="3681253" y="6548071"/>
              <a:ext cx="76200" cy="38100"/>
            </a:xfrm>
            <a:custGeom>
              <a:avLst/>
              <a:gdLst>
                <a:gd name="connsiteX0" fmla="*/ 8732 w 76200"/>
                <a:gd name="connsiteY0" fmla="*/ 10393 h 38100"/>
                <a:gd name="connsiteX1" fmla="*/ 71597 w 76200"/>
                <a:gd name="connsiteY1" fmla="*/ 37063 h 38100"/>
                <a:gd name="connsiteX2" fmla="*/ 36354 w 76200"/>
                <a:gd name="connsiteY2" fmla="*/ 7535 h 38100"/>
                <a:gd name="connsiteX3" fmla="*/ 8732 w 76200"/>
                <a:gd name="connsiteY3" fmla="*/ 10393 h 38100"/>
              </a:gdLst>
              <a:ahLst/>
              <a:cxnLst>
                <a:cxn ang="0">
                  <a:pos x="connsiteX0" y="connsiteY0"/>
                </a:cxn>
                <a:cxn ang="0">
                  <a:pos x="connsiteX1" y="connsiteY1"/>
                </a:cxn>
                <a:cxn ang="0">
                  <a:pos x="connsiteX2" y="connsiteY2"/>
                </a:cxn>
                <a:cxn ang="0">
                  <a:pos x="connsiteX3" y="connsiteY3"/>
                </a:cxn>
              </a:cxnLst>
              <a:rect l="l" t="t" r="r" b="b"/>
              <a:pathLst>
                <a:path w="76200" h="38100">
                  <a:moveTo>
                    <a:pt x="8732" y="10393"/>
                  </a:moveTo>
                  <a:cubicBezTo>
                    <a:pt x="16352" y="10393"/>
                    <a:pt x="80169" y="28490"/>
                    <a:pt x="71597" y="37063"/>
                  </a:cubicBezTo>
                  <a:cubicBezTo>
                    <a:pt x="80169" y="28490"/>
                    <a:pt x="41117" y="8488"/>
                    <a:pt x="36354" y="7535"/>
                  </a:cubicBezTo>
                  <a:cubicBezTo>
                    <a:pt x="28734" y="5630"/>
                    <a:pt x="159" y="11345"/>
                    <a:pt x="8732" y="10393"/>
                  </a:cubicBezTo>
                  <a:close/>
                </a:path>
              </a:pathLst>
            </a:custGeom>
            <a:grpFill/>
            <a:ln w="9525" cap="flat">
              <a:noFill/>
              <a:prstDash val="solid"/>
              <a:miter/>
            </a:ln>
          </p:spPr>
          <p:txBody>
            <a:bodyPr rtlCol="0" anchor="ctr"/>
            <a:lstStyle/>
            <a:p>
              <a:endParaRPr lang="en-US">
                <a:solidFill>
                  <a:prstClr val="black"/>
                </a:solidFill>
              </a:endParaRPr>
            </a:p>
          </p:txBody>
        </p:sp>
        <p:sp>
          <p:nvSpPr>
            <p:cNvPr id="1264" name="Freeform: Shape 1263">
              <a:extLst>
                <a:ext uri="{FF2B5EF4-FFF2-40B4-BE49-F238E27FC236}">
                  <a16:creationId xmlns:a16="http://schemas.microsoft.com/office/drawing/2014/main" xmlns="" id="{50D86DBC-C8FE-45D2-8166-EB326F3A5F60}"/>
                </a:ext>
              </a:extLst>
            </p:cNvPr>
            <p:cNvSpPr/>
            <p:nvPr/>
          </p:nvSpPr>
          <p:spPr>
            <a:xfrm>
              <a:off x="3827621" y="6493895"/>
              <a:ext cx="104775" cy="47625"/>
            </a:xfrm>
            <a:custGeom>
              <a:avLst/>
              <a:gdLst>
                <a:gd name="connsiteX0" fmla="*/ 7144 w 104775"/>
                <a:gd name="connsiteY0" fmla="*/ 8372 h 47625"/>
                <a:gd name="connsiteX1" fmla="*/ 97631 w 104775"/>
                <a:gd name="connsiteY1" fmla="*/ 46472 h 47625"/>
                <a:gd name="connsiteX2" fmla="*/ 50959 w 104775"/>
                <a:gd name="connsiteY2" fmla="*/ 13134 h 47625"/>
                <a:gd name="connsiteX3" fmla="*/ 7144 w 104775"/>
                <a:gd name="connsiteY3" fmla="*/ 8372 h 47625"/>
              </a:gdLst>
              <a:ahLst/>
              <a:cxnLst>
                <a:cxn ang="0">
                  <a:pos x="connsiteX0" y="connsiteY0"/>
                </a:cxn>
                <a:cxn ang="0">
                  <a:pos x="connsiteX1" y="connsiteY1"/>
                </a:cxn>
                <a:cxn ang="0">
                  <a:pos x="connsiteX2" y="connsiteY2"/>
                </a:cxn>
                <a:cxn ang="0">
                  <a:pos x="connsiteX3" y="connsiteY3"/>
                </a:cxn>
              </a:cxnLst>
              <a:rect l="l" t="t" r="r" b="b"/>
              <a:pathLst>
                <a:path w="104775" h="47625">
                  <a:moveTo>
                    <a:pt x="7144" y="8372"/>
                  </a:moveTo>
                  <a:cubicBezTo>
                    <a:pt x="28099" y="752"/>
                    <a:pt x="92869" y="50282"/>
                    <a:pt x="97631" y="46472"/>
                  </a:cubicBezTo>
                  <a:cubicBezTo>
                    <a:pt x="104299" y="41710"/>
                    <a:pt x="53816" y="14087"/>
                    <a:pt x="50959" y="13134"/>
                  </a:cubicBezTo>
                  <a:cubicBezTo>
                    <a:pt x="32861" y="4562"/>
                    <a:pt x="10954" y="7419"/>
                    <a:pt x="7144" y="8372"/>
                  </a:cubicBezTo>
                  <a:close/>
                </a:path>
              </a:pathLst>
            </a:custGeom>
            <a:grpFill/>
            <a:ln w="9525" cap="flat">
              <a:noFill/>
              <a:prstDash val="solid"/>
              <a:miter/>
            </a:ln>
          </p:spPr>
          <p:txBody>
            <a:bodyPr rtlCol="0" anchor="ctr"/>
            <a:lstStyle/>
            <a:p>
              <a:endParaRPr lang="en-US">
                <a:solidFill>
                  <a:prstClr val="black"/>
                </a:solidFill>
              </a:endParaRPr>
            </a:p>
          </p:txBody>
        </p:sp>
        <p:sp>
          <p:nvSpPr>
            <p:cNvPr id="1265" name="Freeform: Shape 1264">
              <a:extLst>
                <a:ext uri="{FF2B5EF4-FFF2-40B4-BE49-F238E27FC236}">
                  <a16:creationId xmlns:a16="http://schemas.microsoft.com/office/drawing/2014/main" xmlns="" id="{9A435E42-1687-457E-9F0C-242A221022AA}"/>
                </a:ext>
              </a:extLst>
            </p:cNvPr>
            <p:cNvSpPr/>
            <p:nvPr/>
          </p:nvSpPr>
          <p:spPr>
            <a:xfrm>
              <a:off x="3826439" y="6512030"/>
              <a:ext cx="85725" cy="38100"/>
            </a:xfrm>
            <a:custGeom>
              <a:avLst/>
              <a:gdLst>
                <a:gd name="connsiteX0" fmla="*/ 8325 w 85725"/>
                <a:gd name="connsiteY0" fmla="*/ 7382 h 38100"/>
                <a:gd name="connsiteX1" fmla="*/ 79763 w 85725"/>
                <a:gd name="connsiteY1" fmla="*/ 35004 h 38100"/>
                <a:gd name="connsiteX2" fmla="*/ 39758 w 85725"/>
                <a:gd name="connsiteY2" fmla="*/ 8334 h 38100"/>
                <a:gd name="connsiteX3" fmla="*/ 8325 w 85725"/>
                <a:gd name="connsiteY3" fmla="*/ 7382 h 38100"/>
              </a:gdLst>
              <a:ahLst/>
              <a:cxnLst>
                <a:cxn ang="0">
                  <a:pos x="connsiteX0" y="connsiteY0"/>
                </a:cxn>
                <a:cxn ang="0">
                  <a:pos x="connsiteX1" y="connsiteY1"/>
                </a:cxn>
                <a:cxn ang="0">
                  <a:pos x="connsiteX2" y="connsiteY2"/>
                </a:cxn>
                <a:cxn ang="0">
                  <a:pos x="connsiteX3" y="connsiteY3"/>
                </a:cxn>
              </a:cxnLst>
              <a:rect l="l" t="t" r="r" b="b"/>
              <a:pathLst>
                <a:path w="85725" h="38100">
                  <a:moveTo>
                    <a:pt x="8325" y="7382"/>
                  </a:moveTo>
                  <a:cubicBezTo>
                    <a:pt x="17850" y="8334"/>
                    <a:pt x="80715" y="34052"/>
                    <a:pt x="79763" y="35004"/>
                  </a:cubicBezTo>
                  <a:cubicBezTo>
                    <a:pt x="87383" y="30242"/>
                    <a:pt x="42615" y="9287"/>
                    <a:pt x="39758" y="8334"/>
                  </a:cubicBezTo>
                  <a:cubicBezTo>
                    <a:pt x="32138" y="6429"/>
                    <a:pt x="705" y="7382"/>
                    <a:pt x="8325" y="7382"/>
                  </a:cubicBezTo>
                  <a:close/>
                </a:path>
              </a:pathLst>
            </a:custGeom>
            <a:grpFill/>
            <a:ln w="9525" cap="flat">
              <a:noFill/>
              <a:prstDash val="solid"/>
              <a:miter/>
            </a:ln>
          </p:spPr>
          <p:txBody>
            <a:bodyPr rtlCol="0" anchor="ctr"/>
            <a:lstStyle/>
            <a:p>
              <a:endParaRPr lang="en-US">
                <a:solidFill>
                  <a:prstClr val="black"/>
                </a:solidFill>
              </a:endParaRPr>
            </a:p>
          </p:txBody>
        </p:sp>
        <p:sp>
          <p:nvSpPr>
            <p:cNvPr id="1266" name="Freeform: Shape 1265">
              <a:extLst>
                <a:ext uri="{FF2B5EF4-FFF2-40B4-BE49-F238E27FC236}">
                  <a16:creationId xmlns:a16="http://schemas.microsoft.com/office/drawing/2014/main" xmlns="" id="{221B6251-BB28-4FE1-A0F5-90BE9A375808}"/>
                </a:ext>
              </a:extLst>
            </p:cNvPr>
            <p:cNvSpPr/>
            <p:nvPr/>
          </p:nvSpPr>
          <p:spPr>
            <a:xfrm>
              <a:off x="3817762" y="6528865"/>
              <a:ext cx="76200" cy="38100"/>
            </a:xfrm>
            <a:custGeom>
              <a:avLst/>
              <a:gdLst>
                <a:gd name="connsiteX0" fmla="*/ 8430 w 76200"/>
                <a:gd name="connsiteY0" fmla="*/ 8644 h 38100"/>
                <a:gd name="connsiteX1" fmla="*/ 72248 w 76200"/>
                <a:gd name="connsiteY1" fmla="*/ 33409 h 38100"/>
                <a:gd name="connsiteX2" fmla="*/ 32243 w 76200"/>
                <a:gd name="connsiteY2" fmla="*/ 8644 h 38100"/>
                <a:gd name="connsiteX3" fmla="*/ 8430 w 76200"/>
                <a:gd name="connsiteY3" fmla="*/ 8644 h 38100"/>
              </a:gdLst>
              <a:ahLst/>
              <a:cxnLst>
                <a:cxn ang="0">
                  <a:pos x="connsiteX0" y="connsiteY0"/>
                </a:cxn>
                <a:cxn ang="0">
                  <a:pos x="connsiteX1" y="connsiteY1"/>
                </a:cxn>
                <a:cxn ang="0">
                  <a:pos x="connsiteX2" y="connsiteY2"/>
                </a:cxn>
                <a:cxn ang="0">
                  <a:pos x="connsiteX3" y="connsiteY3"/>
                </a:cxn>
              </a:cxnLst>
              <a:rect l="l" t="t" r="r" b="b"/>
              <a:pathLst>
                <a:path w="76200" h="38100">
                  <a:moveTo>
                    <a:pt x="8430" y="8644"/>
                  </a:moveTo>
                  <a:cubicBezTo>
                    <a:pt x="20813" y="6739"/>
                    <a:pt x="68438" y="36267"/>
                    <a:pt x="72248" y="33409"/>
                  </a:cubicBezTo>
                  <a:cubicBezTo>
                    <a:pt x="77963" y="29599"/>
                    <a:pt x="37005" y="9597"/>
                    <a:pt x="32243" y="8644"/>
                  </a:cubicBezTo>
                  <a:cubicBezTo>
                    <a:pt x="22718" y="4834"/>
                    <a:pt x="1763" y="9597"/>
                    <a:pt x="8430" y="8644"/>
                  </a:cubicBezTo>
                  <a:close/>
                </a:path>
              </a:pathLst>
            </a:custGeom>
            <a:grpFill/>
            <a:ln w="9525" cap="flat">
              <a:noFill/>
              <a:prstDash val="solid"/>
              <a:miter/>
            </a:ln>
          </p:spPr>
          <p:txBody>
            <a:bodyPr rtlCol="0" anchor="ctr"/>
            <a:lstStyle/>
            <a:p>
              <a:endParaRPr lang="en-US">
                <a:solidFill>
                  <a:prstClr val="black"/>
                </a:solidFill>
              </a:endParaRPr>
            </a:p>
          </p:txBody>
        </p:sp>
        <p:sp>
          <p:nvSpPr>
            <p:cNvPr id="1267" name="Freeform: Shape 1266">
              <a:extLst>
                <a:ext uri="{FF2B5EF4-FFF2-40B4-BE49-F238E27FC236}">
                  <a16:creationId xmlns:a16="http://schemas.microsoft.com/office/drawing/2014/main" xmlns="" id="{74482186-114E-4ABA-BFB7-B06A67A961F8}"/>
                </a:ext>
              </a:extLst>
            </p:cNvPr>
            <p:cNvSpPr/>
            <p:nvPr/>
          </p:nvSpPr>
          <p:spPr>
            <a:xfrm>
              <a:off x="3809911" y="6546215"/>
              <a:ext cx="76200" cy="47625"/>
            </a:xfrm>
            <a:custGeom>
              <a:avLst/>
              <a:gdLst>
                <a:gd name="connsiteX0" fmla="*/ 7708 w 76200"/>
                <a:gd name="connsiteY0" fmla="*/ 11296 h 47625"/>
                <a:gd name="connsiteX1" fmla="*/ 49618 w 76200"/>
                <a:gd name="connsiteY1" fmla="*/ 18916 h 47625"/>
                <a:gd name="connsiteX2" fmla="*/ 76288 w 76200"/>
                <a:gd name="connsiteY2" fmla="*/ 44634 h 47625"/>
                <a:gd name="connsiteX3" fmla="*/ 39141 w 76200"/>
                <a:gd name="connsiteY3" fmla="*/ 8439 h 47625"/>
                <a:gd name="connsiteX4" fmla="*/ 7708 w 76200"/>
                <a:gd name="connsiteY4" fmla="*/ 11296 h 476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200" h="47625">
                  <a:moveTo>
                    <a:pt x="7708" y="11296"/>
                  </a:moveTo>
                  <a:cubicBezTo>
                    <a:pt x="24853" y="12249"/>
                    <a:pt x="34378" y="9391"/>
                    <a:pt x="49618" y="18916"/>
                  </a:cubicBezTo>
                  <a:cubicBezTo>
                    <a:pt x="54381" y="21774"/>
                    <a:pt x="75336" y="45586"/>
                    <a:pt x="76288" y="44634"/>
                  </a:cubicBezTo>
                  <a:cubicBezTo>
                    <a:pt x="88671" y="37966"/>
                    <a:pt x="42951" y="9391"/>
                    <a:pt x="39141" y="8439"/>
                  </a:cubicBezTo>
                  <a:cubicBezTo>
                    <a:pt x="29616" y="4629"/>
                    <a:pt x="2946" y="10344"/>
                    <a:pt x="7708" y="11296"/>
                  </a:cubicBezTo>
                  <a:close/>
                </a:path>
              </a:pathLst>
            </a:custGeom>
            <a:grpFill/>
            <a:ln w="9525" cap="flat">
              <a:noFill/>
              <a:prstDash val="solid"/>
              <a:miter/>
            </a:ln>
          </p:spPr>
          <p:txBody>
            <a:bodyPr rtlCol="0" anchor="ctr"/>
            <a:lstStyle/>
            <a:p>
              <a:endParaRPr lang="en-US">
                <a:solidFill>
                  <a:prstClr val="black"/>
                </a:solidFill>
              </a:endParaRPr>
            </a:p>
          </p:txBody>
        </p:sp>
        <p:sp>
          <p:nvSpPr>
            <p:cNvPr id="1268" name="Freeform: Shape 1267">
              <a:extLst>
                <a:ext uri="{FF2B5EF4-FFF2-40B4-BE49-F238E27FC236}">
                  <a16:creationId xmlns:a16="http://schemas.microsoft.com/office/drawing/2014/main" xmlns="" id="{44566ADB-8858-4061-92D1-9F40ABB3C1CB}"/>
                </a:ext>
              </a:extLst>
            </p:cNvPr>
            <p:cNvSpPr/>
            <p:nvPr/>
          </p:nvSpPr>
          <p:spPr>
            <a:xfrm>
              <a:off x="3800458" y="6572009"/>
              <a:ext cx="76200" cy="38100"/>
            </a:xfrm>
            <a:custGeom>
              <a:avLst/>
              <a:gdLst>
                <a:gd name="connsiteX0" fmla="*/ 8589 w 76200"/>
                <a:gd name="connsiteY0" fmla="*/ 8363 h 38100"/>
                <a:gd name="connsiteX1" fmla="*/ 73359 w 76200"/>
                <a:gd name="connsiteY1" fmla="*/ 31223 h 38100"/>
                <a:gd name="connsiteX2" fmla="*/ 30496 w 76200"/>
                <a:gd name="connsiteY2" fmla="*/ 7410 h 38100"/>
                <a:gd name="connsiteX3" fmla="*/ 8589 w 76200"/>
                <a:gd name="connsiteY3" fmla="*/ 8363 h 38100"/>
              </a:gdLst>
              <a:ahLst/>
              <a:cxnLst>
                <a:cxn ang="0">
                  <a:pos x="connsiteX0" y="connsiteY0"/>
                </a:cxn>
                <a:cxn ang="0">
                  <a:pos x="connsiteX1" y="connsiteY1"/>
                </a:cxn>
                <a:cxn ang="0">
                  <a:pos x="connsiteX2" y="connsiteY2"/>
                </a:cxn>
                <a:cxn ang="0">
                  <a:pos x="connsiteX3" y="connsiteY3"/>
                </a:cxn>
              </a:cxnLst>
              <a:rect l="l" t="t" r="r" b="b"/>
              <a:pathLst>
                <a:path w="76200" h="38100">
                  <a:moveTo>
                    <a:pt x="8589" y="8363"/>
                  </a:moveTo>
                  <a:cubicBezTo>
                    <a:pt x="17161" y="8363"/>
                    <a:pt x="73359" y="31223"/>
                    <a:pt x="73359" y="31223"/>
                  </a:cubicBezTo>
                  <a:cubicBezTo>
                    <a:pt x="81931" y="26460"/>
                    <a:pt x="33354" y="8363"/>
                    <a:pt x="30496" y="7410"/>
                  </a:cubicBezTo>
                  <a:cubicBezTo>
                    <a:pt x="25734" y="6458"/>
                    <a:pt x="969" y="8363"/>
                    <a:pt x="8589" y="8363"/>
                  </a:cubicBezTo>
                  <a:close/>
                </a:path>
              </a:pathLst>
            </a:custGeom>
            <a:grpFill/>
            <a:ln w="9525" cap="flat">
              <a:noFill/>
              <a:prstDash val="solid"/>
              <a:miter/>
            </a:ln>
          </p:spPr>
          <p:txBody>
            <a:bodyPr rtlCol="0" anchor="ctr"/>
            <a:lstStyle/>
            <a:p>
              <a:endParaRPr lang="en-US">
                <a:solidFill>
                  <a:prstClr val="black"/>
                </a:solidFill>
              </a:endParaRPr>
            </a:p>
          </p:txBody>
        </p:sp>
        <p:sp>
          <p:nvSpPr>
            <p:cNvPr id="1269" name="Freeform: Shape 1268">
              <a:extLst>
                <a:ext uri="{FF2B5EF4-FFF2-40B4-BE49-F238E27FC236}">
                  <a16:creationId xmlns:a16="http://schemas.microsoft.com/office/drawing/2014/main" xmlns="" id="{86E6F875-3394-4E84-A511-8CF2DDC2CB69}"/>
                </a:ext>
              </a:extLst>
            </p:cNvPr>
            <p:cNvSpPr/>
            <p:nvPr/>
          </p:nvSpPr>
          <p:spPr>
            <a:xfrm>
              <a:off x="3793301" y="6586774"/>
              <a:ext cx="85725" cy="38100"/>
            </a:xfrm>
            <a:custGeom>
              <a:avLst/>
              <a:gdLst>
                <a:gd name="connsiteX0" fmla="*/ 7174 w 85725"/>
                <a:gd name="connsiteY0" fmla="*/ 8837 h 38100"/>
                <a:gd name="connsiteX1" fmla="*/ 78611 w 85725"/>
                <a:gd name="connsiteY1" fmla="*/ 34555 h 38100"/>
                <a:gd name="connsiteX2" fmla="*/ 38606 w 85725"/>
                <a:gd name="connsiteY2" fmla="*/ 8837 h 38100"/>
                <a:gd name="connsiteX3" fmla="*/ 7174 w 85725"/>
                <a:gd name="connsiteY3" fmla="*/ 8837 h 38100"/>
              </a:gdLst>
              <a:ahLst/>
              <a:cxnLst>
                <a:cxn ang="0">
                  <a:pos x="connsiteX0" y="connsiteY0"/>
                </a:cxn>
                <a:cxn ang="0">
                  <a:pos x="connsiteX1" y="connsiteY1"/>
                </a:cxn>
                <a:cxn ang="0">
                  <a:pos x="connsiteX2" y="connsiteY2"/>
                </a:cxn>
                <a:cxn ang="0">
                  <a:pos x="connsiteX3" y="connsiteY3"/>
                </a:cxn>
              </a:cxnLst>
              <a:rect l="l" t="t" r="r" b="b"/>
              <a:pathLst>
                <a:path w="85725" h="38100">
                  <a:moveTo>
                    <a:pt x="7174" y="8837"/>
                  </a:moveTo>
                  <a:cubicBezTo>
                    <a:pt x="15746" y="8837"/>
                    <a:pt x="81469" y="28840"/>
                    <a:pt x="78611" y="34555"/>
                  </a:cubicBezTo>
                  <a:cubicBezTo>
                    <a:pt x="82421" y="28840"/>
                    <a:pt x="43369" y="9790"/>
                    <a:pt x="38606" y="8837"/>
                  </a:cubicBezTo>
                  <a:cubicBezTo>
                    <a:pt x="28129" y="5027"/>
                    <a:pt x="6221" y="8837"/>
                    <a:pt x="7174" y="8837"/>
                  </a:cubicBezTo>
                  <a:close/>
                </a:path>
              </a:pathLst>
            </a:custGeom>
            <a:grpFill/>
            <a:ln w="9525" cap="flat">
              <a:noFill/>
              <a:prstDash val="solid"/>
              <a:miter/>
            </a:ln>
          </p:spPr>
          <p:txBody>
            <a:bodyPr rtlCol="0" anchor="ctr"/>
            <a:lstStyle/>
            <a:p>
              <a:endParaRPr lang="en-US">
                <a:solidFill>
                  <a:prstClr val="black"/>
                </a:solidFill>
              </a:endParaRPr>
            </a:p>
          </p:txBody>
        </p:sp>
        <p:sp>
          <p:nvSpPr>
            <p:cNvPr id="1270" name="Freeform: Shape 1269">
              <a:extLst>
                <a:ext uri="{FF2B5EF4-FFF2-40B4-BE49-F238E27FC236}">
                  <a16:creationId xmlns:a16="http://schemas.microsoft.com/office/drawing/2014/main" xmlns="" id="{37CAAAF8-7F56-40CF-AD75-EB0FF37ABE53}"/>
                </a:ext>
              </a:extLst>
            </p:cNvPr>
            <p:cNvSpPr/>
            <p:nvPr/>
          </p:nvSpPr>
          <p:spPr>
            <a:xfrm>
              <a:off x="3782181" y="6602186"/>
              <a:ext cx="76200" cy="28575"/>
            </a:xfrm>
            <a:custGeom>
              <a:avLst/>
              <a:gdLst>
                <a:gd name="connsiteX0" fmla="*/ 7816 w 76200"/>
                <a:gd name="connsiteY0" fmla="*/ 7713 h 28575"/>
                <a:gd name="connsiteX1" fmla="*/ 76396 w 76200"/>
                <a:gd name="connsiteY1" fmla="*/ 30573 h 28575"/>
                <a:gd name="connsiteX2" fmla="*/ 42106 w 76200"/>
                <a:gd name="connsiteY2" fmla="*/ 9618 h 28575"/>
                <a:gd name="connsiteX3" fmla="*/ 7816 w 76200"/>
                <a:gd name="connsiteY3" fmla="*/ 7713 h 28575"/>
              </a:gdLst>
              <a:ahLst/>
              <a:cxnLst>
                <a:cxn ang="0">
                  <a:pos x="connsiteX0" y="connsiteY0"/>
                </a:cxn>
                <a:cxn ang="0">
                  <a:pos x="connsiteX1" y="connsiteY1"/>
                </a:cxn>
                <a:cxn ang="0">
                  <a:pos x="connsiteX2" y="connsiteY2"/>
                </a:cxn>
                <a:cxn ang="0">
                  <a:pos x="connsiteX3" y="connsiteY3"/>
                </a:cxn>
              </a:cxnLst>
              <a:rect l="l" t="t" r="r" b="b"/>
              <a:pathLst>
                <a:path w="76200" h="28575">
                  <a:moveTo>
                    <a:pt x="7816" y="7713"/>
                  </a:moveTo>
                  <a:cubicBezTo>
                    <a:pt x="13531" y="7713"/>
                    <a:pt x="76396" y="31526"/>
                    <a:pt x="76396" y="30573"/>
                  </a:cubicBezTo>
                  <a:cubicBezTo>
                    <a:pt x="79254" y="27716"/>
                    <a:pt x="45916" y="11523"/>
                    <a:pt x="42106" y="9618"/>
                  </a:cubicBezTo>
                  <a:cubicBezTo>
                    <a:pt x="34486" y="6761"/>
                    <a:pt x="2101" y="6761"/>
                    <a:pt x="7816" y="7713"/>
                  </a:cubicBezTo>
                  <a:close/>
                </a:path>
              </a:pathLst>
            </a:custGeom>
            <a:grpFill/>
            <a:ln w="9525" cap="flat">
              <a:noFill/>
              <a:prstDash val="solid"/>
              <a:miter/>
            </a:ln>
          </p:spPr>
          <p:txBody>
            <a:bodyPr rtlCol="0" anchor="ctr"/>
            <a:lstStyle/>
            <a:p>
              <a:endParaRPr lang="en-US">
                <a:solidFill>
                  <a:prstClr val="black"/>
                </a:solidFill>
              </a:endParaRPr>
            </a:p>
          </p:txBody>
        </p:sp>
        <p:sp>
          <p:nvSpPr>
            <p:cNvPr id="1271" name="Freeform: Shape 1270">
              <a:extLst>
                <a:ext uri="{FF2B5EF4-FFF2-40B4-BE49-F238E27FC236}">
                  <a16:creationId xmlns:a16="http://schemas.microsoft.com/office/drawing/2014/main" xmlns="" id="{15913191-73B1-4081-9F88-0975271F2B0A}"/>
                </a:ext>
              </a:extLst>
            </p:cNvPr>
            <p:cNvSpPr/>
            <p:nvPr/>
          </p:nvSpPr>
          <p:spPr>
            <a:xfrm>
              <a:off x="3742848" y="6626346"/>
              <a:ext cx="133350" cy="47625"/>
            </a:xfrm>
            <a:custGeom>
              <a:avLst/>
              <a:gdLst>
                <a:gd name="connsiteX0" fmla="*/ 7144 w 133350"/>
                <a:gd name="connsiteY0" fmla="*/ 9271 h 47625"/>
                <a:gd name="connsiteX1" fmla="*/ 79534 w 133350"/>
                <a:gd name="connsiteY1" fmla="*/ 19748 h 47625"/>
                <a:gd name="connsiteX2" fmla="*/ 133826 w 133350"/>
                <a:gd name="connsiteY2" fmla="*/ 43561 h 47625"/>
                <a:gd name="connsiteX3" fmla="*/ 64294 w 133350"/>
                <a:gd name="connsiteY3" fmla="*/ 10223 h 47625"/>
                <a:gd name="connsiteX4" fmla="*/ 7144 w 133350"/>
                <a:gd name="connsiteY4" fmla="*/ 9271 h 476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47625">
                  <a:moveTo>
                    <a:pt x="7144" y="9271"/>
                  </a:moveTo>
                  <a:cubicBezTo>
                    <a:pt x="31909" y="6413"/>
                    <a:pt x="55721" y="11176"/>
                    <a:pt x="79534" y="19748"/>
                  </a:cubicBezTo>
                  <a:cubicBezTo>
                    <a:pt x="86201" y="21653"/>
                    <a:pt x="130016" y="46418"/>
                    <a:pt x="133826" y="43561"/>
                  </a:cubicBezTo>
                  <a:cubicBezTo>
                    <a:pt x="137636" y="39751"/>
                    <a:pt x="70961" y="12128"/>
                    <a:pt x="64294" y="10223"/>
                  </a:cubicBezTo>
                  <a:cubicBezTo>
                    <a:pt x="44291" y="4508"/>
                    <a:pt x="12859" y="8318"/>
                    <a:pt x="7144" y="9271"/>
                  </a:cubicBezTo>
                  <a:close/>
                </a:path>
              </a:pathLst>
            </a:custGeom>
            <a:grpFill/>
            <a:ln w="9525" cap="flat">
              <a:noFill/>
              <a:prstDash val="solid"/>
              <a:miter/>
            </a:ln>
          </p:spPr>
          <p:txBody>
            <a:bodyPr rtlCol="0" anchor="ctr"/>
            <a:lstStyle/>
            <a:p>
              <a:endParaRPr lang="en-US">
                <a:solidFill>
                  <a:prstClr val="black"/>
                </a:solidFill>
              </a:endParaRPr>
            </a:p>
          </p:txBody>
        </p:sp>
      </p:grpSp>
      <p:grpSp>
        <p:nvGrpSpPr>
          <p:cNvPr id="1272" name="Graphic 2712">
            <a:extLst>
              <a:ext uri="{FF2B5EF4-FFF2-40B4-BE49-F238E27FC236}">
                <a16:creationId xmlns:a16="http://schemas.microsoft.com/office/drawing/2014/main" xmlns="" id="{958736B1-4213-4B3F-A36A-4C5588759AC1}"/>
              </a:ext>
            </a:extLst>
          </p:cNvPr>
          <p:cNvGrpSpPr/>
          <p:nvPr userDrawn="1"/>
        </p:nvGrpSpPr>
        <p:grpSpPr>
          <a:xfrm>
            <a:off x="264083" y="6458165"/>
            <a:ext cx="1793928" cy="236043"/>
            <a:chOff x="8251658" y="4916654"/>
            <a:chExt cx="2895600" cy="381000"/>
          </a:xfrm>
          <a:solidFill>
            <a:schemeClr val="accent1"/>
          </a:solidFill>
        </p:grpSpPr>
        <p:sp>
          <p:nvSpPr>
            <p:cNvPr id="1273" name="Freeform: Shape 1272">
              <a:extLst>
                <a:ext uri="{FF2B5EF4-FFF2-40B4-BE49-F238E27FC236}">
                  <a16:creationId xmlns:a16="http://schemas.microsoft.com/office/drawing/2014/main" xmlns="" id="{EE897BF6-079E-42D9-80E1-32253B6839EA}"/>
                </a:ext>
              </a:extLst>
            </p:cNvPr>
            <p:cNvSpPr/>
            <p:nvPr/>
          </p:nvSpPr>
          <p:spPr>
            <a:xfrm>
              <a:off x="8244503" y="5003666"/>
              <a:ext cx="66675" cy="238125"/>
            </a:xfrm>
            <a:custGeom>
              <a:avLst/>
              <a:gdLst>
                <a:gd name="connsiteX0" fmla="*/ 7155 w 66675"/>
                <a:gd name="connsiteY0" fmla="*/ 7286 h 238125"/>
                <a:gd name="connsiteX1" fmla="*/ 61447 w 66675"/>
                <a:gd name="connsiteY1" fmla="*/ 234933 h 238125"/>
                <a:gd name="connsiteX2" fmla="*/ 7155 w 66675"/>
                <a:gd name="connsiteY2" fmla="*/ 7286 h 238125"/>
              </a:gdLst>
              <a:ahLst/>
              <a:cxnLst>
                <a:cxn ang="0">
                  <a:pos x="connsiteX0" y="connsiteY0"/>
                </a:cxn>
                <a:cxn ang="0">
                  <a:pos x="connsiteX1" y="connsiteY1"/>
                </a:cxn>
                <a:cxn ang="0">
                  <a:pos x="connsiteX2" y="connsiteY2"/>
                </a:cxn>
              </a:cxnLst>
              <a:rect l="l" t="t" r="r" b="b"/>
              <a:pathLst>
                <a:path w="66675" h="238125">
                  <a:moveTo>
                    <a:pt x="7155" y="7286"/>
                  </a:moveTo>
                  <a:cubicBezTo>
                    <a:pt x="8107" y="19668"/>
                    <a:pt x="38587" y="258746"/>
                    <a:pt x="61447" y="234933"/>
                  </a:cubicBezTo>
                  <a:cubicBezTo>
                    <a:pt x="66210" y="231123"/>
                    <a:pt x="6202" y="618"/>
                    <a:pt x="7155" y="7286"/>
                  </a:cubicBezTo>
                  <a:close/>
                </a:path>
              </a:pathLst>
            </a:custGeom>
            <a:grpFill/>
            <a:ln w="9525" cap="flat">
              <a:noFill/>
              <a:prstDash val="solid"/>
              <a:miter/>
            </a:ln>
          </p:spPr>
          <p:txBody>
            <a:bodyPr rtlCol="0" anchor="ctr"/>
            <a:lstStyle/>
            <a:p>
              <a:endParaRPr lang="en-US">
                <a:solidFill>
                  <a:prstClr val="black"/>
                </a:solidFill>
              </a:endParaRPr>
            </a:p>
          </p:txBody>
        </p:sp>
        <p:sp>
          <p:nvSpPr>
            <p:cNvPr id="1274" name="Freeform: Shape 1273">
              <a:extLst>
                <a:ext uri="{FF2B5EF4-FFF2-40B4-BE49-F238E27FC236}">
                  <a16:creationId xmlns:a16="http://schemas.microsoft.com/office/drawing/2014/main" xmlns="" id="{80F6C23B-0ED8-42D0-88B8-BFE1C5865C3B}"/>
                </a:ext>
              </a:extLst>
            </p:cNvPr>
            <p:cNvSpPr/>
            <p:nvPr/>
          </p:nvSpPr>
          <p:spPr>
            <a:xfrm>
              <a:off x="8263336" y="4998252"/>
              <a:ext cx="114300" cy="161925"/>
            </a:xfrm>
            <a:custGeom>
              <a:avLst/>
              <a:gdLst>
                <a:gd name="connsiteX0" fmla="*/ 8325 w 114300"/>
                <a:gd name="connsiteY0" fmla="*/ 161290 h 161925"/>
                <a:gd name="connsiteX1" fmla="*/ 112147 w 114300"/>
                <a:gd name="connsiteY1" fmla="*/ 12700 h 161925"/>
                <a:gd name="connsiteX2" fmla="*/ 8325 w 114300"/>
                <a:gd name="connsiteY2" fmla="*/ 161290 h 161925"/>
              </a:gdLst>
              <a:ahLst/>
              <a:cxnLst>
                <a:cxn ang="0">
                  <a:pos x="connsiteX0" y="connsiteY0"/>
                </a:cxn>
                <a:cxn ang="0">
                  <a:pos x="connsiteX1" y="connsiteY1"/>
                </a:cxn>
                <a:cxn ang="0">
                  <a:pos x="connsiteX2" y="connsiteY2"/>
                </a:cxn>
              </a:cxnLst>
              <a:rect l="l" t="t" r="r" b="b"/>
              <a:pathLst>
                <a:path w="114300" h="161925">
                  <a:moveTo>
                    <a:pt x="8325" y="161290"/>
                  </a:moveTo>
                  <a:cubicBezTo>
                    <a:pt x="6420" y="165100"/>
                    <a:pt x="115957" y="15557"/>
                    <a:pt x="112147" y="12700"/>
                  </a:cubicBezTo>
                  <a:cubicBezTo>
                    <a:pt x="71190" y="-29210"/>
                    <a:pt x="-3105" y="180340"/>
                    <a:pt x="8325" y="161290"/>
                  </a:cubicBezTo>
                  <a:close/>
                </a:path>
              </a:pathLst>
            </a:custGeom>
            <a:grpFill/>
            <a:ln w="9525" cap="flat">
              <a:noFill/>
              <a:prstDash val="solid"/>
              <a:miter/>
            </a:ln>
          </p:spPr>
          <p:txBody>
            <a:bodyPr rtlCol="0" anchor="ctr"/>
            <a:lstStyle/>
            <a:p>
              <a:endParaRPr lang="en-US">
                <a:solidFill>
                  <a:prstClr val="black"/>
                </a:solidFill>
              </a:endParaRPr>
            </a:p>
          </p:txBody>
        </p:sp>
        <p:sp>
          <p:nvSpPr>
            <p:cNvPr id="1275" name="Freeform: Shape 1274">
              <a:extLst>
                <a:ext uri="{FF2B5EF4-FFF2-40B4-BE49-F238E27FC236}">
                  <a16:creationId xmlns:a16="http://schemas.microsoft.com/office/drawing/2014/main" xmlns="" id="{85150FB7-5A52-42BF-9706-578309142D7C}"/>
                </a:ext>
              </a:extLst>
            </p:cNvPr>
            <p:cNvSpPr/>
            <p:nvPr/>
          </p:nvSpPr>
          <p:spPr>
            <a:xfrm>
              <a:off x="8315217" y="5083741"/>
              <a:ext cx="171450" cy="142875"/>
            </a:xfrm>
            <a:custGeom>
              <a:avLst/>
              <a:gdLst>
                <a:gd name="connsiteX0" fmla="*/ 7878 w 171450"/>
                <a:gd name="connsiteY0" fmla="*/ 7221 h 142875"/>
                <a:gd name="connsiteX1" fmla="*/ 156468 w 171450"/>
                <a:gd name="connsiteY1" fmla="*/ 139618 h 142875"/>
                <a:gd name="connsiteX2" fmla="*/ 7878 w 171450"/>
                <a:gd name="connsiteY2" fmla="*/ 7221 h 142875"/>
              </a:gdLst>
              <a:ahLst/>
              <a:cxnLst>
                <a:cxn ang="0">
                  <a:pos x="connsiteX0" y="connsiteY0"/>
                </a:cxn>
                <a:cxn ang="0">
                  <a:pos x="connsiteX1" y="connsiteY1"/>
                </a:cxn>
                <a:cxn ang="0">
                  <a:pos x="connsiteX2" y="connsiteY2"/>
                </a:cxn>
              </a:cxnLst>
              <a:rect l="l" t="t" r="r" b="b"/>
              <a:pathLst>
                <a:path w="171450" h="142875">
                  <a:moveTo>
                    <a:pt x="7878" y="7221"/>
                  </a:moveTo>
                  <a:cubicBezTo>
                    <a:pt x="47883" y="3411"/>
                    <a:pt x="153611" y="142476"/>
                    <a:pt x="156468" y="139618"/>
                  </a:cubicBezTo>
                  <a:cubicBezTo>
                    <a:pt x="220286" y="76753"/>
                    <a:pt x="-7362" y="9126"/>
                    <a:pt x="7878" y="7221"/>
                  </a:cubicBezTo>
                  <a:close/>
                </a:path>
              </a:pathLst>
            </a:custGeom>
            <a:grpFill/>
            <a:ln w="9525" cap="flat">
              <a:noFill/>
              <a:prstDash val="solid"/>
              <a:miter/>
            </a:ln>
          </p:spPr>
          <p:txBody>
            <a:bodyPr rtlCol="0" anchor="ctr"/>
            <a:lstStyle/>
            <a:p>
              <a:endParaRPr lang="en-US">
                <a:solidFill>
                  <a:prstClr val="black"/>
                </a:solidFill>
              </a:endParaRPr>
            </a:p>
          </p:txBody>
        </p:sp>
        <p:sp>
          <p:nvSpPr>
            <p:cNvPr id="1276" name="Freeform: Shape 1275">
              <a:extLst>
                <a:ext uri="{FF2B5EF4-FFF2-40B4-BE49-F238E27FC236}">
                  <a16:creationId xmlns:a16="http://schemas.microsoft.com/office/drawing/2014/main" xmlns="" id="{75057F08-7998-4AB1-81B1-9A16B67B04FF}"/>
                </a:ext>
              </a:extLst>
            </p:cNvPr>
            <p:cNvSpPr/>
            <p:nvPr/>
          </p:nvSpPr>
          <p:spPr>
            <a:xfrm>
              <a:off x="8449833" y="4909526"/>
              <a:ext cx="114300" cy="142875"/>
            </a:xfrm>
            <a:custGeom>
              <a:avLst/>
              <a:gdLst>
                <a:gd name="connsiteX0" fmla="*/ 101863 w 114300"/>
                <a:gd name="connsiteY0" fmla="*/ 20463 h 142875"/>
                <a:gd name="connsiteX1" fmla="*/ 49475 w 114300"/>
                <a:gd name="connsiteY1" fmla="*/ 132858 h 142875"/>
                <a:gd name="connsiteX2" fmla="*/ 67573 w 114300"/>
                <a:gd name="connsiteY2" fmla="*/ 16653 h 142875"/>
                <a:gd name="connsiteX3" fmla="*/ 98053 w 114300"/>
                <a:gd name="connsiteY3" fmla="*/ 98568 h 142875"/>
                <a:gd name="connsiteX4" fmla="*/ 22805 w 114300"/>
                <a:gd name="connsiteY4" fmla="*/ 93806 h 142875"/>
                <a:gd name="connsiteX5" fmla="*/ 101863 w 114300"/>
                <a:gd name="connsiteY5" fmla="*/ 20463 h 142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4300" h="142875">
                  <a:moveTo>
                    <a:pt x="101863" y="20463"/>
                  </a:moveTo>
                  <a:cubicBezTo>
                    <a:pt x="58048" y="-37639"/>
                    <a:pt x="-53395" y="111903"/>
                    <a:pt x="49475" y="132858"/>
                  </a:cubicBezTo>
                  <a:cubicBezTo>
                    <a:pt x="179968" y="159528"/>
                    <a:pt x="73288" y="-4302"/>
                    <a:pt x="67573" y="16653"/>
                  </a:cubicBezTo>
                  <a:cubicBezTo>
                    <a:pt x="65668" y="22368"/>
                    <a:pt x="148535" y="90948"/>
                    <a:pt x="98053" y="98568"/>
                  </a:cubicBezTo>
                  <a:cubicBezTo>
                    <a:pt x="87575" y="100473"/>
                    <a:pt x="7565" y="150003"/>
                    <a:pt x="22805" y="93806"/>
                  </a:cubicBezTo>
                  <a:cubicBezTo>
                    <a:pt x="29473" y="68088"/>
                    <a:pt x="83765" y="-4302"/>
                    <a:pt x="101863" y="20463"/>
                  </a:cubicBezTo>
                  <a:close/>
                </a:path>
              </a:pathLst>
            </a:custGeom>
            <a:grpFill/>
            <a:ln w="9525" cap="flat">
              <a:noFill/>
              <a:prstDash val="solid"/>
              <a:miter/>
            </a:ln>
          </p:spPr>
          <p:txBody>
            <a:bodyPr rtlCol="0" anchor="ctr"/>
            <a:lstStyle/>
            <a:p>
              <a:endParaRPr lang="en-US">
                <a:solidFill>
                  <a:prstClr val="black"/>
                </a:solidFill>
              </a:endParaRPr>
            </a:p>
          </p:txBody>
        </p:sp>
        <p:sp>
          <p:nvSpPr>
            <p:cNvPr id="1277" name="Freeform: Shape 1276">
              <a:extLst>
                <a:ext uri="{FF2B5EF4-FFF2-40B4-BE49-F238E27FC236}">
                  <a16:creationId xmlns:a16="http://schemas.microsoft.com/office/drawing/2014/main" xmlns="" id="{4FE897D3-B35D-4001-B132-4CD981C07996}"/>
                </a:ext>
              </a:extLst>
            </p:cNvPr>
            <p:cNvSpPr/>
            <p:nvPr/>
          </p:nvSpPr>
          <p:spPr>
            <a:xfrm>
              <a:off x="8483949" y="4913169"/>
              <a:ext cx="57150" cy="114300"/>
            </a:xfrm>
            <a:custGeom>
              <a:avLst/>
              <a:gdLst>
                <a:gd name="connsiteX0" fmla="*/ 22027 w 57150"/>
                <a:gd name="connsiteY0" fmla="*/ 11105 h 114300"/>
                <a:gd name="connsiteX1" fmla="*/ 36314 w 57150"/>
                <a:gd name="connsiteY1" fmla="*/ 114928 h 114300"/>
                <a:gd name="connsiteX2" fmla="*/ 22027 w 57150"/>
                <a:gd name="connsiteY2" fmla="*/ 11105 h 114300"/>
              </a:gdLst>
              <a:ahLst/>
              <a:cxnLst>
                <a:cxn ang="0">
                  <a:pos x="connsiteX0" y="connsiteY0"/>
                </a:cxn>
                <a:cxn ang="0">
                  <a:pos x="connsiteX1" y="connsiteY1"/>
                </a:cxn>
                <a:cxn ang="0">
                  <a:pos x="connsiteX2" y="connsiteY2"/>
                </a:cxn>
              </a:cxnLst>
              <a:rect l="l" t="t" r="r" b="b"/>
              <a:pathLst>
                <a:path w="57150" h="114300">
                  <a:moveTo>
                    <a:pt x="22027" y="11105"/>
                  </a:moveTo>
                  <a:cubicBezTo>
                    <a:pt x="-1786" y="63493"/>
                    <a:pt x="2977" y="97783"/>
                    <a:pt x="36314" y="114928"/>
                  </a:cubicBezTo>
                  <a:cubicBezTo>
                    <a:pt x="87749" y="100640"/>
                    <a:pt x="22027" y="-15565"/>
                    <a:pt x="22027" y="11105"/>
                  </a:cubicBezTo>
                  <a:close/>
                </a:path>
              </a:pathLst>
            </a:custGeom>
            <a:grpFill/>
            <a:ln w="9525" cap="flat">
              <a:noFill/>
              <a:prstDash val="solid"/>
              <a:miter/>
            </a:ln>
          </p:spPr>
          <p:txBody>
            <a:bodyPr rtlCol="0" anchor="ctr"/>
            <a:lstStyle/>
            <a:p>
              <a:endParaRPr lang="en-US">
                <a:solidFill>
                  <a:prstClr val="black"/>
                </a:solidFill>
              </a:endParaRPr>
            </a:p>
          </p:txBody>
        </p:sp>
        <p:sp>
          <p:nvSpPr>
            <p:cNvPr id="1278" name="Freeform: Shape 1277">
              <a:extLst>
                <a:ext uri="{FF2B5EF4-FFF2-40B4-BE49-F238E27FC236}">
                  <a16:creationId xmlns:a16="http://schemas.microsoft.com/office/drawing/2014/main" xmlns="" id="{FBCEF9B5-6459-4BD5-80F4-1CFFAEE63AF6}"/>
                </a:ext>
              </a:extLst>
            </p:cNvPr>
            <p:cNvSpPr/>
            <p:nvPr/>
          </p:nvSpPr>
          <p:spPr>
            <a:xfrm>
              <a:off x="8450069" y="4949748"/>
              <a:ext cx="95250" cy="47625"/>
            </a:xfrm>
            <a:custGeom>
              <a:avLst/>
              <a:gdLst>
                <a:gd name="connsiteX0" fmla="*/ 13044 w 95250"/>
                <a:gd name="connsiteY0" fmla="*/ 40249 h 47625"/>
                <a:gd name="connsiteX1" fmla="*/ 93054 w 95250"/>
                <a:gd name="connsiteY1" fmla="*/ 27866 h 47625"/>
                <a:gd name="connsiteX2" fmla="*/ 13044 w 95250"/>
                <a:gd name="connsiteY2" fmla="*/ 40249 h 47625"/>
              </a:gdLst>
              <a:ahLst/>
              <a:cxnLst>
                <a:cxn ang="0">
                  <a:pos x="connsiteX0" y="connsiteY0"/>
                </a:cxn>
                <a:cxn ang="0">
                  <a:pos x="connsiteX1" y="connsiteY1"/>
                </a:cxn>
                <a:cxn ang="0">
                  <a:pos x="connsiteX2" y="connsiteY2"/>
                </a:cxn>
              </a:cxnLst>
              <a:rect l="l" t="t" r="r" b="b"/>
              <a:pathLst>
                <a:path w="95250" h="47625">
                  <a:moveTo>
                    <a:pt x="13044" y="40249"/>
                  </a:moveTo>
                  <a:cubicBezTo>
                    <a:pt x="47334" y="54536"/>
                    <a:pt x="74004" y="49774"/>
                    <a:pt x="93054" y="27866"/>
                  </a:cubicBezTo>
                  <a:cubicBezTo>
                    <a:pt x="92102" y="-27379"/>
                    <a:pt x="-19341" y="45964"/>
                    <a:pt x="13044" y="40249"/>
                  </a:cubicBezTo>
                  <a:close/>
                </a:path>
              </a:pathLst>
            </a:custGeom>
            <a:grpFill/>
            <a:ln w="9525" cap="flat">
              <a:noFill/>
              <a:prstDash val="solid"/>
              <a:miter/>
            </a:ln>
          </p:spPr>
          <p:txBody>
            <a:bodyPr rtlCol="0" anchor="ctr"/>
            <a:lstStyle/>
            <a:p>
              <a:endParaRPr lang="en-US">
                <a:solidFill>
                  <a:prstClr val="black"/>
                </a:solidFill>
              </a:endParaRPr>
            </a:p>
          </p:txBody>
        </p:sp>
        <p:sp>
          <p:nvSpPr>
            <p:cNvPr id="1279" name="Freeform: Shape 1278">
              <a:extLst>
                <a:ext uri="{FF2B5EF4-FFF2-40B4-BE49-F238E27FC236}">
                  <a16:creationId xmlns:a16="http://schemas.microsoft.com/office/drawing/2014/main" xmlns="" id="{E6A933CE-7AFE-4A8A-81BF-651840B8380B}"/>
                </a:ext>
              </a:extLst>
            </p:cNvPr>
            <p:cNvSpPr/>
            <p:nvPr/>
          </p:nvSpPr>
          <p:spPr>
            <a:xfrm>
              <a:off x="8625491" y="5099660"/>
              <a:ext cx="180975" cy="171450"/>
            </a:xfrm>
            <a:custGeom>
              <a:avLst/>
              <a:gdLst>
                <a:gd name="connsiteX0" fmla="*/ 122419 w 180975"/>
                <a:gd name="connsiteY0" fmla="*/ 14161 h 171450"/>
                <a:gd name="connsiteX1" fmla="*/ 29074 w 180975"/>
                <a:gd name="connsiteY1" fmla="*/ 148464 h 171450"/>
                <a:gd name="connsiteX2" fmla="*/ 182427 w 180975"/>
                <a:gd name="connsiteY2" fmla="*/ 35116 h 171450"/>
                <a:gd name="connsiteX3" fmla="*/ 23359 w 180975"/>
                <a:gd name="connsiteY3" fmla="*/ 118936 h 171450"/>
                <a:gd name="connsiteX4" fmla="*/ 122419 w 180975"/>
                <a:gd name="connsiteY4" fmla="*/ 14161 h 1714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0975" h="171450">
                  <a:moveTo>
                    <a:pt x="122419" y="14161"/>
                  </a:moveTo>
                  <a:cubicBezTo>
                    <a:pt x="105274" y="-21081"/>
                    <a:pt x="-49031" y="84646"/>
                    <a:pt x="29074" y="148464"/>
                  </a:cubicBezTo>
                  <a:cubicBezTo>
                    <a:pt x="132897" y="234189"/>
                    <a:pt x="178617" y="36069"/>
                    <a:pt x="182427" y="35116"/>
                  </a:cubicBezTo>
                  <a:cubicBezTo>
                    <a:pt x="179569" y="36069"/>
                    <a:pt x="62412" y="242761"/>
                    <a:pt x="23359" y="118936"/>
                  </a:cubicBezTo>
                  <a:cubicBezTo>
                    <a:pt x="9072" y="72264"/>
                    <a:pt x="118609" y="4636"/>
                    <a:pt x="122419" y="14161"/>
                  </a:cubicBezTo>
                  <a:close/>
                </a:path>
              </a:pathLst>
            </a:custGeom>
            <a:grpFill/>
            <a:ln w="9525" cap="flat">
              <a:noFill/>
              <a:prstDash val="solid"/>
              <a:miter/>
            </a:ln>
          </p:spPr>
          <p:txBody>
            <a:bodyPr rtlCol="0" anchor="ctr"/>
            <a:lstStyle/>
            <a:p>
              <a:endParaRPr lang="en-US">
                <a:solidFill>
                  <a:prstClr val="black"/>
                </a:solidFill>
              </a:endParaRPr>
            </a:p>
          </p:txBody>
        </p:sp>
        <p:sp>
          <p:nvSpPr>
            <p:cNvPr id="1280" name="Freeform: Shape 1279">
              <a:extLst>
                <a:ext uri="{FF2B5EF4-FFF2-40B4-BE49-F238E27FC236}">
                  <a16:creationId xmlns:a16="http://schemas.microsoft.com/office/drawing/2014/main" xmlns="" id="{CE753EAF-3BD4-4CEA-871D-B57A1C38E821}"/>
                </a:ext>
              </a:extLst>
            </p:cNvPr>
            <p:cNvSpPr/>
            <p:nvPr/>
          </p:nvSpPr>
          <p:spPr>
            <a:xfrm>
              <a:off x="8708488" y="4945324"/>
              <a:ext cx="123825" cy="104775"/>
            </a:xfrm>
            <a:custGeom>
              <a:avLst/>
              <a:gdLst>
                <a:gd name="connsiteX0" fmla="*/ 45138 w 123825"/>
                <a:gd name="connsiteY0" fmla="*/ 10382 h 104775"/>
                <a:gd name="connsiteX1" fmla="*/ 79428 w 123825"/>
                <a:gd name="connsiteY1" fmla="*/ 96107 h 104775"/>
                <a:gd name="connsiteX2" fmla="*/ 74665 w 123825"/>
                <a:gd name="connsiteY2" fmla="*/ 7525 h 104775"/>
                <a:gd name="connsiteX3" fmla="*/ 19420 w 123825"/>
                <a:gd name="connsiteY3" fmla="*/ 67532 h 104775"/>
                <a:gd name="connsiteX4" fmla="*/ 45138 w 123825"/>
                <a:gd name="connsiteY4" fmla="*/ 10382 h 1047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825" h="104775">
                  <a:moveTo>
                    <a:pt x="45138" y="10382"/>
                  </a:moveTo>
                  <a:cubicBezTo>
                    <a:pt x="-20585" y="45625"/>
                    <a:pt x="4180" y="105632"/>
                    <a:pt x="79428" y="96107"/>
                  </a:cubicBezTo>
                  <a:cubicBezTo>
                    <a:pt x="178488" y="83725"/>
                    <a:pt x="81333" y="857"/>
                    <a:pt x="74665" y="7525"/>
                  </a:cubicBezTo>
                  <a:cubicBezTo>
                    <a:pt x="82285" y="-95"/>
                    <a:pt x="142293" y="163735"/>
                    <a:pt x="19420" y="67532"/>
                  </a:cubicBezTo>
                  <a:cubicBezTo>
                    <a:pt x="7990" y="58007"/>
                    <a:pt x="69903" y="-2000"/>
                    <a:pt x="45138" y="10382"/>
                  </a:cubicBezTo>
                  <a:close/>
                </a:path>
              </a:pathLst>
            </a:custGeom>
            <a:grpFill/>
            <a:ln w="9525" cap="flat">
              <a:noFill/>
              <a:prstDash val="solid"/>
              <a:miter/>
            </a:ln>
          </p:spPr>
          <p:txBody>
            <a:bodyPr rtlCol="0" anchor="ctr"/>
            <a:lstStyle/>
            <a:p>
              <a:endParaRPr lang="en-US">
                <a:solidFill>
                  <a:prstClr val="black"/>
                </a:solidFill>
              </a:endParaRPr>
            </a:p>
          </p:txBody>
        </p:sp>
        <p:sp>
          <p:nvSpPr>
            <p:cNvPr id="1281" name="Freeform: Shape 1280">
              <a:extLst>
                <a:ext uri="{FF2B5EF4-FFF2-40B4-BE49-F238E27FC236}">
                  <a16:creationId xmlns:a16="http://schemas.microsoft.com/office/drawing/2014/main" xmlns="" id="{911B5FBE-7A22-4A10-BF1C-1D03DB6981FA}"/>
                </a:ext>
              </a:extLst>
            </p:cNvPr>
            <p:cNvSpPr/>
            <p:nvPr/>
          </p:nvSpPr>
          <p:spPr>
            <a:xfrm>
              <a:off x="8679777" y="4971800"/>
              <a:ext cx="133350" cy="38100"/>
            </a:xfrm>
            <a:custGeom>
              <a:avLst/>
              <a:gdLst>
                <a:gd name="connsiteX0" fmla="*/ 9079 w 133350"/>
                <a:gd name="connsiteY0" fmla="*/ 32484 h 38100"/>
                <a:gd name="connsiteX1" fmla="*/ 127189 w 133350"/>
                <a:gd name="connsiteY1" fmla="*/ 19149 h 38100"/>
                <a:gd name="connsiteX2" fmla="*/ 9079 w 133350"/>
                <a:gd name="connsiteY2" fmla="*/ 32484 h 38100"/>
              </a:gdLst>
              <a:ahLst/>
              <a:cxnLst>
                <a:cxn ang="0">
                  <a:pos x="connsiteX0" y="connsiteY0"/>
                </a:cxn>
                <a:cxn ang="0">
                  <a:pos x="connsiteX1" y="connsiteY1"/>
                </a:cxn>
                <a:cxn ang="0">
                  <a:pos x="connsiteX2" y="connsiteY2"/>
                </a:cxn>
              </a:cxnLst>
              <a:rect l="l" t="t" r="r" b="b"/>
              <a:pathLst>
                <a:path w="133350" h="38100">
                  <a:moveTo>
                    <a:pt x="9079" y="32484"/>
                  </a:moveTo>
                  <a:cubicBezTo>
                    <a:pt x="6221" y="32484"/>
                    <a:pt x="132904" y="37246"/>
                    <a:pt x="127189" y="19149"/>
                  </a:cubicBezTo>
                  <a:cubicBezTo>
                    <a:pt x="117664" y="-14189"/>
                    <a:pt x="-9971" y="32484"/>
                    <a:pt x="9079" y="32484"/>
                  </a:cubicBezTo>
                  <a:close/>
                </a:path>
              </a:pathLst>
            </a:custGeom>
            <a:grpFill/>
            <a:ln w="9525" cap="flat">
              <a:noFill/>
              <a:prstDash val="solid"/>
              <a:miter/>
            </a:ln>
          </p:spPr>
          <p:txBody>
            <a:bodyPr rtlCol="0" anchor="ctr"/>
            <a:lstStyle/>
            <a:p>
              <a:endParaRPr lang="en-US">
                <a:solidFill>
                  <a:prstClr val="black"/>
                </a:solidFill>
              </a:endParaRPr>
            </a:p>
          </p:txBody>
        </p:sp>
        <p:sp>
          <p:nvSpPr>
            <p:cNvPr id="1282" name="Freeform: Shape 1281">
              <a:extLst>
                <a:ext uri="{FF2B5EF4-FFF2-40B4-BE49-F238E27FC236}">
                  <a16:creationId xmlns:a16="http://schemas.microsoft.com/office/drawing/2014/main" xmlns="" id="{C0D5252C-B427-4B18-932D-459788C23F35}"/>
                </a:ext>
              </a:extLst>
            </p:cNvPr>
            <p:cNvSpPr/>
            <p:nvPr/>
          </p:nvSpPr>
          <p:spPr>
            <a:xfrm>
              <a:off x="8877354" y="5080884"/>
              <a:ext cx="190500" cy="57150"/>
            </a:xfrm>
            <a:custGeom>
              <a:avLst/>
              <a:gdLst>
                <a:gd name="connsiteX0" fmla="*/ 8669 w 190500"/>
                <a:gd name="connsiteY0" fmla="*/ 53892 h 57150"/>
                <a:gd name="connsiteX1" fmla="*/ 188691 w 190500"/>
                <a:gd name="connsiteY1" fmla="*/ 27222 h 57150"/>
                <a:gd name="connsiteX2" fmla="*/ 8669 w 190500"/>
                <a:gd name="connsiteY2" fmla="*/ 53892 h 57150"/>
              </a:gdLst>
              <a:ahLst/>
              <a:cxnLst>
                <a:cxn ang="0">
                  <a:pos x="connsiteX0" y="connsiteY0"/>
                </a:cxn>
                <a:cxn ang="0">
                  <a:pos x="connsiteX1" y="connsiteY1"/>
                </a:cxn>
                <a:cxn ang="0">
                  <a:pos x="connsiteX2" y="connsiteY2"/>
                </a:cxn>
              </a:cxnLst>
              <a:rect l="l" t="t" r="r" b="b"/>
              <a:pathLst>
                <a:path w="190500" h="57150">
                  <a:moveTo>
                    <a:pt x="8669" y="53892"/>
                  </a:moveTo>
                  <a:cubicBezTo>
                    <a:pt x="4859" y="54845"/>
                    <a:pt x="188691" y="31985"/>
                    <a:pt x="188691" y="27222"/>
                  </a:cubicBezTo>
                  <a:cubicBezTo>
                    <a:pt x="189644" y="-31833"/>
                    <a:pt x="-12286" y="58655"/>
                    <a:pt x="8669" y="53892"/>
                  </a:cubicBezTo>
                  <a:close/>
                </a:path>
              </a:pathLst>
            </a:custGeom>
            <a:grpFill/>
            <a:ln w="9525" cap="flat">
              <a:noFill/>
              <a:prstDash val="solid"/>
              <a:miter/>
            </a:ln>
          </p:spPr>
          <p:txBody>
            <a:bodyPr rtlCol="0" anchor="ctr"/>
            <a:lstStyle/>
            <a:p>
              <a:endParaRPr lang="en-US">
                <a:solidFill>
                  <a:prstClr val="black"/>
                </a:solidFill>
              </a:endParaRPr>
            </a:p>
          </p:txBody>
        </p:sp>
        <p:sp>
          <p:nvSpPr>
            <p:cNvPr id="1283" name="Freeform: Shape 1282">
              <a:extLst>
                <a:ext uri="{FF2B5EF4-FFF2-40B4-BE49-F238E27FC236}">
                  <a16:creationId xmlns:a16="http://schemas.microsoft.com/office/drawing/2014/main" xmlns="" id="{157021E0-C15E-4DAF-ABE2-3DA7F8136191}"/>
                </a:ext>
              </a:extLst>
            </p:cNvPr>
            <p:cNvSpPr/>
            <p:nvPr/>
          </p:nvSpPr>
          <p:spPr>
            <a:xfrm>
              <a:off x="8852515" y="5098307"/>
              <a:ext cx="190500" cy="76200"/>
            </a:xfrm>
            <a:custGeom>
              <a:avLst/>
              <a:gdLst>
                <a:gd name="connsiteX0" fmla="*/ 9696 w 190500"/>
                <a:gd name="connsiteY0" fmla="*/ 73617 h 76200"/>
                <a:gd name="connsiteX1" fmla="*/ 187813 w 190500"/>
                <a:gd name="connsiteY1" fmla="*/ 27897 h 76200"/>
                <a:gd name="connsiteX2" fmla="*/ 9696 w 190500"/>
                <a:gd name="connsiteY2" fmla="*/ 73617 h 76200"/>
              </a:gdLst>
              <a:ahLst/>
              <a:cxnLst>
                <a:cxn ang="0">
                  <a:pos x="connsiteX0" y="connsiteY0"/>
                </a:cxn>
                <a:cxn ang="0">
                  <a:pos x="connsiteX1" y="connsiteY1"/>
                </a:cxn>
                <a:cxn ang="0">
                  <a:pos x="connsiteX2" y="connsiteY2"/>
                </a:cxn>
              </a:cxnLst>
              <a:rect l="l" t="t" r="r" b="b"/>
              <a:pathLst>
                <a:path w="190500" h="76200">
                  <a:moveTo>
                    <a:pt x="9696" y="73617"/>
                  </a:moveTo>
                  <a:cubicBezTo>
                    <a:pt x="5886" y="75522"/>
                    <a:pt x="187813" y="27897"/>
                    <a:pt x="187813" y="27897"/>
                  </a:cubicBezTo>
                  <a:cubicBezTo>
                    <a:pt x="187813" y="-41635"/>
                    <a:pt x="-17927" y="86952"/>
                    <a:pt x="9696" y="73617"/>
                  </a:cubicBezTo>
                  <a:close/>
                </a:path>
              </a:pathLst>
            </a:custGeom>
            <a:grpFill/>
            <a:ln w="9525" cap="flat">
              <a:noFill/>
              <a:prstDash val="solid"/>
              <a:miter/>
            </a:ln>
          </p:spPr>
          <p:txBody>
            <a:bodyPr rtlCol="0" anchor="ctr"/>
            <a:lstStyle/>
            <a:p>
              <a:endParaRPr lang="en-US">
                <a:solidFill>
                  <a:prstClr val="black"/>
                </a:solidFill>
              </a:endParaRPr>
            </a:p>
          </p:txBody>
        </p:sp>
        <p:sp>
          <p:nvSpPr>
            <p:cNvPr id="1284" name="Freeform: Shape 1283">
              <a:extLst>
                <a:ext uri="{FF2B5EF4-FFF2-40B4-BE49-F238E27FC236}">
                  <a16:creationId xmlns:a16="http://schemas.microsoft.com/office/drawing/2014/main" xmlns="" id="{1898E604-9C5E-4439-A20C-19B6C2EF13F5}"/>
                </a:ext>
              </a:extLst>
            </p:cNvPr>
            <p:cNvSpPr/>
            <p:nvPr/>
          </p:nvSpPr>
          <p:spPr>
            <a:xfrm>
              <a:off x="8855886" y="5172475"/>
              <a:ext cx="142875" cy="57150"/>
            </a:xfrm>
            <a:custGeom>
              <a:avLst/>
              <a:gdLst>
                <a:gd name="connsiteX0" fmla="*/ 11087 w 142875"/>
                <a:gd name="connsiteY0" fmla="*/ 57551 h 57150"/>
                <a:gd name="connsiteX1" fmla="*/ 136817 w 142875"/>
                <a:gd name="connsiteY1" fmla="*/ 26119 h 57150"/>
                <a:gd name="connsiteX2" fmla="*/ 11087 w 142875"/>
                <a:gd name="connsiteY2" fmla="*/ 57551 h 57150"/>
              </a:gdLst>
              <a:ahLst/>
              <a:cxnLst>
                <a:cxn ang="0">
                  <a:pos x="connsiteX0" y="connsiteY0"/>
                </a:cxn>
                <a:cxn ang="0">
                  <a:pos x="connsiteX1" y="connsiteY1"/>
                </a:cxn>
                <a:cxn ang="0">
                  <a:pos x="connsiteX2" y="connsiteY2"/>
                </a:cxn>
              </a:cxnLst>
              <a:rect l="l" t="t" r="r" b="b"/>
              <a:pathLst>
                <a:path w="142875" h="57150">
                  <a:moveTo>
                    <a:pt x="11087" y="57551"/>
                  </a:moveTo>
                  <a:cubicBezTo>
                    <a:pt x="12992" y="56599"/>
                    <a:pt x="136817" y="32786"/>
                    <a:pt x="136817" y="26119"/>
                  </a:cubicBezTo>
                  <a:cubicBezTo>
                    <a:pt x="136817" y="-34841"/>
                    <a:pt x="-19393" y="71839"/>
                    <a:pt x="11087" y="57551"/>
                  </a:cubicBezTo>
                  <a:close/>
                </a:path>
              </a:pathLst>
            </a:custGeom>
            <a:grpFill/>
            <a:ln w="9525" cap="flat">
              <a:noFill/>
              <a:prstDash val="solid"/>
              <a:miter/>
            </a:ln>
          </p:spPr>
          <p:txBody>
            <a:bodyPr rtlCol="0" anchor="ctr"/>
            <a:lstStyle/>
            <a:p>
              <a:endParaRPr lang="en-US">
                <a:solidFill>
                  <a:prstClr val="black"/>
                </a:solidFill>
              </a:endParaRPr>
            </a:p>
          </p:txBody>
        </p:sp>
        <p:sp>
          <p:nvSpPr>
            <p:cNvPr id="1285" name="Freeform: Shape 1284">
              <a:extLst>
                <a:ext uri="{FF2B5EF4-FFF2-40B4-BE49-F238E27FC236}">
                  <a16:creationId xmlns:a16="http://schemas.microsoft.com/office/drawing/2014/main" xmlns="" id="{E16ACB4C-2CBB-4355-A8BE-75127C6024E5}"/>
                </a:ext>
              </a:extLst>
            </p:cNvPr>
            <p:cNvSpPr/>
            <p:nvPr/>
          </p:nvSpPr>
          <p:spPr>
            <a:xfrm>
              <a:off x="9106527" y="5060005"/>
              <a:ext cx="123825" cy="200025"/>
            </a:xfrm>
            <a:custGeom>
              <a:avLst/>
              <a:gdLst>
                <a:gd name="connsiteX0" fmla="*/ 7144 w 123825"/>
                <a:gd name="connsiteY0" fmla="*/ 201454 h 200025"/>
                <a:gd name="connsiteX1" fmla="*/ 22384 w 123825"/>
                <a:gd name="connsiteY1" fmla="*/ 33814 h 200025"/>
                <a:gd name="connsiteX2" fmla="*/ 104299 w 123825"/>
                <a:gd name="connsiteY2" fmla="*/ 7144 h 200025"/>
                <a:gd name="connsiteX3" fmla="*/ 103346 w 123825"/>
                <a:gd name="connsiteY3" fmla="*/ 130016 h 200025"/>
                <a:gd name="connsiteX4" fmla="*/ 21431 w 123825"/>
                <a:gd name="connsiteY4" fmla="*/ 28099 h 200025"/>
                <a:gd name="connsiteX5" fmla="*/ 7144 w 123825"/>
                <a:gd name="connsiteY5" fmla="*/ 201454 h 200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3825" h="200025">
                  <a:moveTo>
                    <a:pt x="7144" y="201454"/>
                  </a:moveTo>
                  <a:cubicBezTo>
                    <a:pt x="22384" y="176689"/>
                    <a:pt x="52864" y="30004"/>
                    <a:pt x="22384" y="33814"/>
                  </a:cubicBezTo>
                  <a:cubicBezTo>
                    <a:pt x="178594" y="323374"/>
                    <a:pt x="97631" y="9049"/>
                    <a:pt x="104299" y="7144"/>
                  </a:cubicBezTo>
                  <a:cubicBezTo>
                    <a:pt x="70009" y="16669"/>
                    <a:pt x="168116" y="113824"/>
                    <a:pt x="103346" y="130016"/>
                  </a:cubicBezTo>
                  <a:cubicBezTo>
                    <a:pt x="81439" y="134779"/>
                    <a:pt x="24289" y="10954"/>
                    <a:pt x="21431" y="28099"/>
                  </a:cubicBezTo>
                  <a:cubicBezTo>
                    <a:pt x="12859" y="65246"/>
                    <a:pt x="9049" y="198596"/>
                    <a:pt x="7144" y="201454"/>
                  </a:cubicBezTo>
                  <a:close/>
                </a:path>
              </a:pathLst>
            </a:custGeom>
            <a:grpFill/>
            <a:ln w="9525" cap="flat">
              <a:noFill/>
              <a:prstDash val="solid"/>
              <a:miter/>
            </a:ln>
          </p:spPr>
          <p:txBody>
            <a:bodyPr rtlCol="0" anchor="ctr"/>
            <a:lstStyle/>
            <a:p>
              <a:endParaRPr lang="en-US">
                <a:solidFill>
                  <a:prstClr val="black"/>
                </a:solidFill>
              </a:endParaRPr>
            </a:p>
          </p:txBody>
        </p:sp>
        <p:sp>
          <p:nvSpPr>
            <p:cNvPr id="1286" name="Freeform: Shape 1285">
              <a:extLst>
                <a:ext uri="{FF2B5EF4-FFF2-40B4-BE49-F238E27FC236}">
                  <a16:creationId xmlns:a16="http://schemas.microsoft.com/office/drawing/2014/main" xmlns="" id="{17FE6D7C-0EE1-4690-B1B4-11EF78B0C22F}"/>
                </a:ext>
              </a:extLst>
            </p:cNvPr>
            <p:cNvSpPr/>
            <p:nvPr/>
          </p:nvSpPr>
          <p:spPr>
            <a:xfrm>
              <a:off x="9578967" y="5003668"/>
              <a:ext cx="47625" cy="247650"/>
            </a:xfrm>
            <a:custGeom>
              <a:avLst/>
              <a:gdLst>
                <a:gd name="connsiteX0" fmla="*/ 7144 w 47625"/>
                <a:gd name="connsiteY0" fmla="*/ 7284 h 247650"/>
                <a:gd name="connsiteX1" fmla="*/ 37624 w 47625"/>
                <a:gd name="connsiteY1" fmla="*/ 241599 h 247650"/>
                <a:gd name="connsiteX2" fmla="*/ 7144 w 47625"/>
                <a:gd name="connsiteY2" fmla="*/ 7284 h 247650"/>
              </a:gdLst>
              <a:ahLst/>
              <a:cxnLst>
                <a:cxn ang="0">
                  <a:pos x="connsiteX0" y="connsiteY0"/>
                </a:cxn>
                <a:cxn ang="0">
                  <a:pos x="connsiteX1" y="connsiteY1"/>
                </a:cxn>
                <a:cxn ang="0">
                  <a:pos x="connsiteX2" y="connsiteY2"/>
                </a:cxn>
              </a:cxnLst>
              <a:rect l="l" t="t" r="r" b="b"/>
              <a:pathLst>
                <a:path w="47625" h="247650">
                  <a:moveTo>
                    <a:pt x="7144" y="7284"/>
                  </a:moveTo>
                  <a:cubicBezTo>
                    <a:pt x="8096" y="26334"/>
                    <a:pt x="17621" y="247314"/>
                    <a:pt x="37624" y="241599"/>
                  </a:cubicBezTo>
                  <a:cubicBezTo>
                    <a:pt x="65246" y="233979"/>
                    <a:pt x="7144" y="616"/>
                    <a:pt x="7144" y="7284"/>
                  </a:cubicBezTo>
                  <a:close/>
                </a:path>
              </a:pathLst>
            </a:custGeom>
            <a:grpFill/>
            <a:ln w="9525" cap="flat">
              <a:noFill/>
              <a:prstDash val="solid"/>
              <a:miter/>
            </a:ln>
          </p:spPr>
          <p:txBody>
            <a:bodyPr rtlCol="0" anchor="ctr"/>
            <a:lstStyle/>
            <a:p>
              <a:endParaRPr lang="en-US">
                <a:solidFill>
                  <a:prstClr val="black"/>
                </a:solidFill>
              </a:endParaRPr>
            </a:p>
          </p:txBody>
        </p:sp>
        <p:sp>
          <p:nvSpPr>
            <p:cNvPr id="1287" name="Freeform: Shape 1286">
              <a:extLst>
                <a:ext uri="{FF2B5EF4-FFF2-40B4-BE49-F238E27FC236}">
                  <a16:creationId xmlns:a16="http://schemas.microsoft.com/office/drawing/2014/main" xmlns="" id="{ECA6362E-5288-4F37-BC58-11B6833842C6}"/>
                </a:ext>
              </a:extLst>
            </p:cNvPr>
            <p:cNvSpPr/>
            <p:nvPr/>
          </p:nvSpPr>
          <p:spPr>
            <a:xfrm>
              <a:off x="9642742" y="5074853"/>
              <a:ext cx="47625" cy="161925"/>
            </a:xfrm>
            <a:custGeom>
              <a:avLst/>
              <a:gdLst>
                <a:gd name="connsiteX0" fmla="*/ 7186 w 47625"/>
                <a:gd name="connsiteY0" fmla="*/ 8489 h 161925"/>
                <a:gd name="connsiteX1" fmla="*/ 26236 w 47625"/>
                <a:gd name="connsiteY1" fmla="*/ 160889 h 161925"/>
                <a:gd name="connsiteX2" fmla="*/ 7186 w 47625"/>
                <a:gd name="connsiteY2" fmla="*/ 8489 h 161925"/>
              </a:gdLst>
              <a:ahLst/>
              <a:cxnLst>
                <a:cxn ang="0">
                  <a:pos x="connsiteX0" y="connsiteY0"/>
                </a:cxn>
                <a:cxn ang="0">
                  <a:pos x="connsiteX1" y="connsiteY1"/>
                </a:cxn>
                <a:cxn ang="0">
                  <a:pos x="connsiteX2" y="connsiteY2"/>
                </a:cxn>
              </a:cxnLst>
              <a:rect l="l" t="t" r="r" b="b"/>
              <a:pathLst>
                <a:path w="47625" h="161925">
                  <a:moveTo>
                    <a:pt x="7186" y="8489"/>
                  </a:moveTo>
                  <a:cubicBezTo>
                    <a:pt x="7186" y="7536"/>
                    <a:pt x="11948" y="160889"/>
                    <a:pt x="26236" y="160889"/>
                  </a:cubicBezTo>
                  <a:cubicBezTo>
                    <a:pt x="69098" y="160889"/>
                    <a:pt x="5281" y="-9609"/>
                    <a:pt x="7186" y="8489"/>
                  </a:cubicBezTo>
                  <a:close/>
                </a:path>
              </a:pathLst>
            </a:custGeom>
            <a:grpFill/>
            <a:ln w="9525" cap="flat">
              <a:noFill/>
              <a:prstDash val="solid"/>
              <a:miter/>
            </a:ln>
          </p:spPr>
          <p:txBody>
            <a:bodyPr rtlCol="0" anchor="ctr"/>
            <a:lstStyle/>
            <a:p>
              <a:endParaRPr lang="en-US">
                <a:solidFill>
                  <a:prstClr val="black"/>
                </a:solidFill>
              </a:endParaRPr>
            </a:p>
          </p:txBody>
        </p:sp>
        <p:sp>
          <p:nvSpPr>
            <p:cNvPr id="1288" name="Freeform: Shape 1287">
              <a:extLst>
                <a:ext uri="{FF2B5EF4-FFF2-40B4-BE49-F238E27FC236}">
                  <a16:creationId xmlns:a16="http://schemas.microsoft.com/office/drawing/2014/main" xmlns="" id="{DB20B340-F921-42E0-A629-C710F02A482A}"/>
                </a:ext>
              </a:extLst>
            </p:cNvPr>
            <p:cNvSpPr/>
            <p:nvPr/>
          </p:nvSpPr>
          <p:spPr>
            <a:xfrm>
              <a:off x="9577884" y="5091869"/>
              <a:ext cx="123825" cy="57150"/>
            </a:xfrm>
            <a:custGeom>
              <a:avLst/>
              <a:gdLst>
                <a:gd name="connsiteX0" fmla="*/ 11084 w 123825"/>
                <a:gd name="connsiteY0" fmla="*/ 42907 h 57150"/>
                <a:gd name="connsiteX1" fmla="*/ 118717 w 123825"/>
                <a:gd name="connsiteY1" fmla="*/ 30525 h 57150"/>
                <a:gd name="connsiteX2" fmla="*/ 11084 w 123825"/>
                <a:gd name="connsiteY2" fmla="*/ 42907 h 57150"/>
              </a:gdLst>
              <a:ahLst/>
              <a:cxnLst>
                <a:cxn ang="0">
                  <a:pos x="connsiteX0" y="connsiteY0"/>
                </a:cxn>
                <a:cxn ang="0">
                  <a:pos x="connsiteX1" y="connsiteY1"/>
                </a:cxn>
                <a:cxn ang="0">
                  <a:pos x="connsiteX2" y="connsiteY2"/>
                </a:cxn>
              </a:cxnLst>
              <a:rect l="l" t="t" r="r" b="b"/>
              <a:pathLst>
                <a:path w="123825" h="57150">
                  <a:moveTo>
                    <a:pt x="11084" y="42907"/>
                  </a:moveTo>
                  <a:cubicBezTo>
                    <a:pt x="58709" y="63862"/>
                    <a:pt x="94904" y="60052"/>
                    <a:pt x="118717" y="30525"/>
                  </a:cubicBezTo>
                  <a:cubicBezTo>
                    <a:pt x="118717" y="-28530"/>
                    <a:pt x="-17491" y="42907"/>
                    <a:pt x="11084" y="42907"/>
                  </a:cubicBezTo>
                  <a:close/>
                </a:path>
              </a:pathLst>
            </a:custGeom>
            <a:grpFill/>
            <a:ln w="9525" cap="flat">
              <a:noFill/>
              <a:prstDash val="solid"/>
              <a:miter/>
            </a:ln>
          </p:spPr>
          <p:txBody>
            <a:bodyPr rtlCol="0" anchor="ctr"/>
            <a:lstStyle/>
            <a:p>
              <a:endParaRPr lang="en-US">
                <a:solidFill>
                  <a:prstClr val="black"/>
                </a:solidFill>
              </a:endParaRPr>
            </a:p>
          </p:txBody>
        </p:sp>
        <p:sp>
          <p:nvSpPr>
            <p:cNvPr id="1289" name="Freeform: Shape 1288">
              <a:extLst>
                <a:ext uri="{FF2B5EF4-FFF2-40B4-BE49-F238E27FC236}">
                  <a16:creationId xmlns:a16="http://schemas.microsoft.com/office/drawing/2014/main" xmlns="" id="{AFE7B9FC-1551-49FD-9BFC-31EF73ED1C8A}"/>
                </a:ext>
              </a:extLst>
            </p:cNvPr>
            <p:cNvSpPr/>
            <p:nvPr/>
          </p:nvSpPr>
          <p:spPr>
            <a:xfrm>
              <a:off x="9703139" y="5107630"/>
              <a:ext cx="114300" cy="142875"/>
            </a:xfrm>
            <a:custGeom>
              <a:avLst/>
              <a:gdLst>
                <a:gd name="connsiteX0" fmla="*/ 97284 w 114300"/>
                <a:gd name="connsiteY0" fmla="*/ 7144 h 142875"/>
                <a:gd name="connsiteX1" fmla="*/ 79186 w 114300"/>
                <a:gd name="connsiteY1" fmla="*/ 127159 h 142875"/>
                <a:gd name="connsiteX2" fmla="*/ 52516 w 114300"/>
                <a:gd name="connsiteY2" fmla="*/ 18574 h 142875"/>
                <a:gd name="connsiteX3" fmla="*/ 33466 w 114300"/>
                <a:gd name="connsiteY3" fmla="*/ 118586 h 142875"/>
                <a:gd name="connsiteX4" fmla="*/ 97284 w 114300"/>
                <a:gd name="connsiteY4" fmla="*/ 7144 h 1428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300" h="142875">
                  <a:moveTo>
                    <a:pt x="97284" y="7144"/>
                  </a:moveTo>
                  <a:cubicBezTo>
                    <a:pt x="-26541" y="7144"/>
                    <a:pt x="-13206" y="180499"/>
                    <a:pt x="79186" y="127159"/>
                  </a:cubicBezTo>
                  <a:cubicBezTo>
                    <a:pt x="157291" y="82391"/>
                    <a:pt x="55374" y="7144"/>
                    <a:pt x="52516" y="18574"/>
                  </a:cubicBezTo>
                  <a:cubicBezTo>
                    <a:pt x="41086" y="61436"/>
                    <a:pt x="151576" y="89059"/>
                    <a:pt x="33466" y="118586"/>
                  </a:cubicBezTo>
                  <a:cubicBezTo>
                    <a:pt x="-5586" y="128111"/>
                    <a:pt x="95379" y="7144"/>
                    <a:pt x="9728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90" name="Freeform: Shape 1289">
              <a:extLst>
                <a:ext uri="{FF2B5EF4-FFF2-40B4-BE49-F238E27FC236}">
                  <a16:creationId xmlns:a16="http://schemas.microsoft.com/office/drawing/2014/main" xmlns="" id="{65E92FBB-E324-4921-AA52-315D7DF724F9}"/>
                </a:ext>
              </a:extLst>
            </p:cNvPr>
            <p:cNvSpPr/>
            <p:nvPr/>
          </p:nvSpPr>
          <p:spPr>
            <a:xfrm>
              <a:off x="9864058" y="5127880"/>
              <a:ext cx="114300" cy="57150"/>
            </a:xfrm>
            <a:custGeom>
              <a:avLst/>
              <a:gdLst>
                <a:gd name="connsiteX0" fmla="*/ 10660 w 114300"/>
                <a:gd name="connsiteY0" fmla="*/ 45949 h 57150"/>
                <a:gd name="connsiteX1" fmla="*/ 107815 w 114300"/>
                <a:gd name="connsiteY1" fmla="*/ 27852 h 57150"/>
                <a:gd name="connsiteX2" fmla="*/ 10660 w 114300"/>
                <a:gd name="connsiteY2" fmla="*/ 45949 h 57150"/>
              </a:gdLst>
              <a:ahLst/>
              <a:cxnLst>
                <a:cxn ang="0">
                  <a:pos x="connsiteX0" y="connsiteY0"/>
                </a:cxn>
                <a:cxn ang="0">
                  <a:pos x="connsiteX1" y="connsiteY1"/>
                </a:cxn>
                <a:cxn ang="0">
                  <a:pos x="connsiteX2" y="connsiteY2"/>
                </a:cxn>
              </a:cxnLst>
              <a:rect l="l" t="t" r="r" b="b"/>
              <a:pathLst>
                <a:path w="114300" h="57150">
                  <a:moveTo>
                    <a:pt x="10660" y="45949"/>
                  </a:moveTo>
                  <a:cubicBezTo>
                    <a:pt x="54475" y="61189"/>
                    <a:pt x="86860" y="55474"/>
                    <a:pt x="107815" y="27852"/>
                  </a:cubicBezTo>
                  <a:cubicBezTo>
                    <a:pt x="108767" y="-28346"/>
                    <a:pt x="-15058" y="47854"/>
                    <a:pt x="10660" y="45949"/>
                  </a:cubicBezTo>
                  <a:close/>
                </a:path>
              </a:pathLst>
            </a:custGeom>
            <a:grpFill/>
            <a:ln w="9525" cap="flat">
              <a:noFill/>
              <a:prstDash val="solid"/>
              <a:miter/>
            </a:ln>
          </p:spPr>
          <p:txBody>
            <a:bodyPr rtlCol="0" anchor="ctr"/>
            <a:lstStyle/>
            <a:p>
              <a:endParaRPr lang="en-US">
                <a:solidFill>
                  <a:prstClr val="black"/>
                </a:solidFill>
              </a:endParaRPr>
            </a:p>
          </p:txBody>
        </p:sp>
        <p:sp>
          <p:nvSpPr>
            <p:cNvPr id="1291" name="Freeform: Shape 1290">
              <a:extLst>
                <a:ext uri="{FF2B5EF4-FFF2-40B4-BE49-F238E27FC236}">
                  <a16:creationId xmlns:a16="http://schemas.microsoft.com/office/drawing/2014/main" xmlns="" id="{A8FD2D06-77B8-460D-9525-683C7A4FEA52}"/>
                </a:ext>
              </a:extLst>
            </p:cNvPr>
            <p:cNvSpPr/>
            <p:nvPr/>
          </p:nvSpPr>
          <p:spPr>
            <a:xfrm>
              <a:off x="9986849" y="5054084"/>
              <a:ext cx="200025" cy="171450"/>
            </a:xfrm>
            <a:custGeom>
              <a:avLst/>
              <a:gdLst>
                <a:gd name="connsiteX0" fmla="*/ 197431 w 200025"/>
                <a:gd name="connsiteY0" fmla="*/ 35925 h 171450"/>
                <a:gd name="connsiteX1" fmla="*/ 9789 w 200025"/>
                <a:gd name="connsiteY1" fmla="*/ 131175 h 171450"/>
                <a:gd name="connsiteX2" fmla="*/ 200289 w 200025"/>
                <a:gd name="connsiteY2" fmla="*/ 125460 h 171450"/>
                <a:gd name="connsiteX3" fmla="*/ 44079 w 200025"/>
                <a:gd name="connsiteY3" fmla="*/ 74977 h 171450"/>
                <a:gd name="connsiteX4" fmla="*/ 197431 w 200025"/>
                <a:gd name="connsiteY4" fmla="*/ 35925 h 1714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0025" h="171450">
                  <a:moveTo>
                    <a:pt x="197431" y="35925"/>
                  </a:moveTo>
                  <a:cubicBezTo>
                    <a:pt x="207909" y="-39323"/>
                    <a:pt x="-19739" y="47355"/>
                    <a:pt x="9789" y="131175"/>
                  </a:cubicBezTo>
                  <a:cubicBezTo>
                    <a:pt x="44079" y="227377"/>
                    <a:pt x="205051" y="130222"/>
                    <a:pt x="200289" y="125460"/>
                  </a:cubicBezTo>
                  <a:cubicBezTo>
                    <a:pt x="183144" y="108315"/>
                    <a:pt x="-36884" y="241665"/>
                    <a:pt x="44079" y="74977"/>
                  </a:cubicBezTo>
                  <a:cubicBezTo>
                    <a:pt x="62176" y="36877"/>
                    <a:pt x="201241" y="5445"/>
                    <a:pt x="197431" y="35925"/>
                  </a:cubicBezTo>
                  <a:close/>
                </a:path>
              </a:pathLst>
            </a:custGeom>
            <a:grpFill/>
            <a:ln w="9525" cap="flat">
              <a:noFill/>
              <a:prstDash val="solid"/>
              <a:miter/>
            </a:ln>
          </p:spPr>
          <p:txBody>
            <a:bodyPr rtlCol="0" anchor="ctr"/>
            <a:lstStyle/>
            <a:p>
              <a:endParaRPr lang="en-US">
                <a:solidFill>
                  <a:prstClr val="black"/>
                </a:solidFill>
              </a:endParaRPr>
            </a:p>
          </p:txBody>
        </p:sp>
        <p:sp>
          <p:nvSpPr>
            <p:cNvPr id="1292" name="Freeform: Shape 1291">
              <a:extLst>
                <a:ext uri="{FF2B5EF4-FFF2-40B4-BE49-F238E27FC236}">
                  <a16:creationId xmlns:a16="http://schemas.microsoft.com/office/drawing/2014/main" xmlns="" id="{A6CE6B35-9263-46B3-AEF0-E86DD470C302}"/>
                </a:ext>
              </a:extLst>
            </p:cNvPr>
            <p:cNvSpPr/>
            <p:nvPr/>
          </p:nvSpPr>
          <p:spPr>
            <a:xfrm>
              <a:off x="10219999" y="5025617"/>
              <a:ext cx="57150" cy="200025"/>
            </a:xfrm>
            <a:custGeom>
              <a:avLst/>
              <a:gdLst>
                <a:gd name="connsiteX0" fmla="*/ 7144 w 57150"/>
                <a:gd name="connsiteY0" fmla="*/ 7242 h 200025"/>
                <a:gd name="connsiteX1" fmla="*/ 50959 w 57150"/>
                <a:gd name="connsiteY1" fmla="*/ 190122 h 200025"/>
                <a:gd name="connsiteX2" fmla="*/ 7144 w 57150"/>
                <a:gd name="connsiteY2" fmla="*/ 7242 h 200025"/>
              </a:gdLst>
              <a:ahLst/>
              <a:cxnLst>
                <a:cxn ang="0">
                  <a:pos x="connsiteX0" y="connsiteY0"/>
                </a:cxn>
                <a:cxn ang="0">
                  <a:pos x="connsiteX1" y="connsiteY1"/>
                </a:cxn>
                <a:cxn ang="0">
                  <a:pos x="connsiteX2" y="connsiteY2"/>
                </a:cxn>
              </a:cxnLst>
              <a:rect l="l" t="t" r="r" b="b"/>
              <a:pathLst>
                <a:path w="57150" h="200025">
                  <a:moveTo>
                    <a:pt x="7144" y="7242"/>
                  </a:moveTo>
                  <a:cubicBezTo>
                    <a:pt x="10001" y="27244"/>
                    <a:pt x="35719" y="235842"/>
                    <a:pt x="50959" y="190122"/>
                  </a:cubicBezTo>
                  <a:cubicBezTo>
                    <a:pt x="56674" y="172977"/>
                    <a:pt x="7144" y="2479"/>
                    <a:pt x="7144" y="7242"/>
                  </a:cubicBezTo>
                  <a:close/>
                </a:path>
              </a:pathLst>
            </a:custGeom>
            <a:grpFill/>
            <a:ln w="9525" cap="flat">
              <a:noFill/>
              <a:prstDash val="solid"/>
              <a:miter/>
            </a:ln>
          </p:spPr>
          <p:txBody>
            <a:bodyPr rtlCol="0" anchor="ctr"/>
            <a:lstStyle/>
            <a:p>
              <a:endParaRPr lang="en-US">
                <a:solidFill>
                  <a:prstClr val="black"/>
                </a:solidFill>
              </a:endParaRPr>
            </a:p>
          </p:txBody>
        </p:sp>
        <p:sp>
          <p:nvSpPr>
            <p:cNvPr id="1293" name="Freeform: Shape 1292">
              <a:extLst>
                <a:ext uri="{FF2B5EF4-FFF2-40B4-BE49-F238E27FC236}">
                  <a16:creationId xmlns:a16="http://schemas.microsoft.com/office/drawing/2014/main" xmlns="" id="{C130E0C1-BEDE-4B5E-8778-79C72813AF6E}"/>
                </a:ext>
              </a:extLst>
            </p:cNvPr>
            <p:cNvSpPr/>
            <p:nvPr/>
          </p:nvSpPr>
          <p:spPr>
            <a:xfrm>
              <a:off x="10304678" y="5065025"/>
              <a:ext cx="47625" cy="142875"/>
            </a:xfrm>
            <a:custGeom>
              <a:avLst/>
              <a:gdLst>
                <a:gd name="connsiteX0" fmla="*/ 7237 w 47625"/>
                <a:gd name="connsiteY0" fmla="*/ 8792 h 142875"/>
                <a:gd name="connsiteX1" fmla="*/ 26287 w 47625"/>
                <a:gd name="connsiteY1" fmla="*/ 142142 h 142875"/>
                <a:gd name="connsiteX2" fmla="*/ 7237 w 47625"/>
                <a:gd name="connsiteY2" fmla="*/ 8792 h 142875"/>
              </a:gdLst>
              <a:ahLst/>
              <a:cxnLst>
                <a:cxn ang="0">
                  <a:pos x="connsiteX0" y="connsiteY0"/>
                </a:cxn>
                <a:cxn ang="0">
                  <a:pos x="connsiteX1" y="connsiteY1"/>
                </a:cxn>
                <a:cxn ang="0">
                  <a:pos x="connsiteX2" y="connsiteY2"/>
                </a:cxn>
              </a:cxnLst>
              <a:rect l="l" t="t" r="r" b="b"/>
              <a:pathLst>
                <a:path w="47625" h="142875">
                  <a:moveTo>
                    <a:pt x="7237" y="8792"/>
                  </a:moveTo>
                  <a:cubicBezTo>
                    <a:pt x="7237" y="9744"/>
                    <a:pt x="11047" y="142142"/>
                    <a:pt x="26287" y="142142"/>
                  </a:cubicBezTo>
                  <a:cubicBezTo>
                    <a:pt x="68197" y="142142"/>
                    <a:pt x="4380" y="-10258"/>
                    <a:pt x="7237" y="8792"/>
                  </a:cubicBezTo>
                  <a:close/>
                </a:path>
              </a:pathLst>
            </a:custGeom>
            <a:grpFill/>
            <a:ln w="9525" cap="flat">
              <a:noFill/>
              <a:prstDash val="solid"/>
              <a:miter/>
            </a:ln>
          </p:spPr>
          <p:txBody>
            <a:bodyPr rtlCol="0" anchor="ctr"/>
            <a:lstStyle/>
            <a:p>
              <a:endParaRPr lang="en-US">
                <a:solidFill>
                  <a:prstClr val="black"/>
                </a:solidFill>
              </a:endParaRPr>
            </a:p>
          </p:txBody>
        </p:sp>
        <p:sp>
          <p:nvSpPr>
            <p:cNvPr id="1294" name="Freeform: Shape 1293">
              <a:extLst>
                <a:ext uri="{FF2B5EF4-FFF2-40B4-BE49-F238E27FC236}">
                  <a16:creationId xmlns:a16="http://schemas.microsoft.com/office/drawing/2014/main" xmlns="" id="{CC25B81B-DDE4-4A13-9202-3A40C8B73B3E}"/>
                </a:ext>
              </a:extLst>
            </p:cNvPr>
            <p:cNvSpPr/>
            <p:nvPr/>
          </p:nvSpPr>
          <p:spPr>
            <a:xfrm>
              <a:off x="10219026" y="5096312"/>
              <a:ext cx="104775" cy="57150"/>
            </a:xfrm>
            <a:custGeom>
              <a:avLst/>
              <a:gdLst>
                <a:gd name="connsiteX0" fmla="*/ 10974 w 104775"/>
                <a:gd name="connsiteY0" fmla="*/ 43227 h 57150"/>
                <a:gd name="connsiteX1" fmla="*/ 103367 w 104775"/>
                <a:gd name="connsiteY1" fmla="*/ 25129 h 57150"/>
                <a:gd name="connsiteX2" fmla="*/ 10974 w 104775"/>
                <a:gd name="connsiteY2" fmla="*/ 43227 h 57150"/>
              </a:gdLst>
              <a:ahLst/>
              <a:cxnLst>
                <a:cxn ang="0">
                  <a:pos x="connsiteX0" y="connsiteY0"/>
                </a:cxn>
                <a:cxn ang="0">
                  <a:pos x="connsiteX1" y="connsiteY1"/>
                </a:cxn>
                <a:cxn ang="0">
                  <a:pos x="connsiteX2" y="connsiteY2"/>
                </a:cxn>
              </a:cxnLst>
              <a:rect l="l" t="t" r="r" b="b"/>
              <a:pathLst>
                <a:path w="104775" h="57150">
                  <a:moveTo>
                    <a:pt x="10974" y="43227"/>
                  </a:moveTo>
                  <a:cubicBezTo>
                    <a:pt x="56694" y="61324"/>
                    <a:pt x="87174" y="54657"/>
                    <a:pt x="103367" y="25129"/>
                  </a:cubicBezTo>
                  <a:cubicBezTo>
                    <a:pt x="89079" y="-24401"/>
                    <a:pt x="-13791" y="44179"/>
                    <a:pt x="10974" y="43227"/>
                  </a:cubicBezTo>
                  <a:close/>
                </a:path>
              </a:pathLst>
            </a:custGeom>
            <a:grpFill/>
            <a:ln w="9525" cap="flat">
              <a:noFill/>
              <a:prstDash val="solid"/>
              <a:miter/>
            </a:ln>
          </p:spPr>
          <p:txBody>
            <a:bodyPr rtlCol="0" anchor="ctr"/>
            <a:lstStyle/>
            <a:p>
              <a:endParaRPr lang="en-US">
                <a:solidFill>
                  <a:prstClr val="black"/>
                </a:solidFill>
              </a:endParaRPr>
            </a:p>
          </p:txBody>
        </p:sp>
        <p:sp>
          <p:nvSpPr>
            <p:cNvPr id="1295" name="Freeform: Shape 1294">
              <a:extLst>
                <a:ext uri="{FF2B5EF4-FFF2-40B4-BE49-F238E27FC236}">
                  <a16:creationId xmlns:a16="http://schemas.microsoft.com/office/drawing/2014/main" xmlns="" id="{6E6D16FD-9C6C-4978-91F7-E662DDC1F43C}"/>
                </a:ext>
              </a:extLst>
            </p:cNvPr>
            <p:cNvSpPr/>
            <p:nvPr/>
          </p:nvSpPr>
          <p:spPr>
            <a:xfrm>
              <a:off x="10355950" y="5177101"/>
              <a:ext cx="85725" cy="114300"/>
            </a:xfrm>
            <a:custGeom>
              <a:avLst/>
              <a:gdLst>
                <a:gd name="connsiteX0" fmla="*/ 50263 w 85725"/>
                <a:gd name="connsiteY0" fmla="*/ 45305 h 114300"/>
                <a:gd name="connsiteX1" fmla="*/ 9305 w 85725"/>
                <a:gd name="connsiteY1" fmla="*/ 87215 h 114300"/>
                <a:gd name="connsiteX2" fmla="*/ 82648 w 85725"/>
                <a:gd name="connsiteY2" fmla="*/ 104360 h 114300"/>
                <a:gd name="connsiteX3" fmla="*/ 16925 w 85725"/>
                <a:gd name="connsiteY3" fmla="*/ 100550 h 114300"/>
                <a:gd name="connsiteX4" fmla="*/ 83600 w 85725"/>
                <a:gd name="connsiteY4" fmla="*/ 21493 h 114300"/>
                <a:gd name="connsiteX5" fmla="*/ 50263 w 85725"/>
                <a:gd name="connsiteY5" fmla="*/ 45305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5725" h="114300">
                  <a:moveTo>
                    <a:pt x="50263" y="45305"/>
                  </a:moveTo>
                  <a:cubicBezTo>
                    <a:pt x="75028" y="59593"/>
                    <a:pt x="23593" y="78643"/>
                    <a:pt x="9305" y="87215"/>
                  </a:cubicBezTo>
                  <a:cubicBezTo>
                    <a:pt x="-7840" y="96740"/>
                    <a:pt x="82648" y="128173"/>
                    <a:pt x="82648" y="104360"/>
                  </a:cubicBezTo>
                  <a:cubicBezTo>
                    <a:pt x="82648" y="98645"/>
                    <a:pt x="12163" y="65308"/>
                    <a:pt x="16925" y="100550"/>
                  </a:cubicBezTo>
                  <a:cubicBezTo>
                    <a:pt x="57883" y="89120"/>
                    <a:pt x="79790" y="62450"/>
                    <a:pt x="83600" y="21493"/>
                  </a:cubicBezTo>
                  <a:cubicBezTo>
                    <a:pt x="71218" y="-29942"/>
                    <a:pt x="27403" y="75785"/>
                    <a:pt x="50263" y="45305"/>
                  </a:cubicBezTo>
                  <a:close/>
                </a:path>
              </a:pathLst>
            </a:custGeom>
            <a:grpFill/>
            <a:ln w="9525" cap="flat">
              <a:noFill/>
              <a:prstDash val="solid"/>
              <a:miter/>
            </a:ln>
          </p:spPr>
          <p:txBody>
            <a:bodyPr rtlCol="0" anchor="ctr"/>
            <a:lstStyle/>
            <a:p>
              <a:endParaRPr lang="en-US">
                <a:solidFill>
                  <a:prstClr val="black"/>
                </a:solidFill>
              </a:endParaRPr>
            </a:p>
          </p:txBody>
        </p:sp>
        <p:sp>
          <p:nvSpPr>
            <p:cNvPr id="1296" name="Freeform: Shape 1295">
              <a:extLst>
                <a:ext uri="{FF2B5EF4-FFF2-40B4-BE49-F238E27FC236}">
                  <a16:creationId xmlns:a16="http://schemas.microsoft.com/office/drawing/2014/main" xmlns="" id="{1A08E861-FC5C-45B5-A1B2-275DBA9CF86B}"/>
                </a:ext>
              </a:extLst>
            </p:cNvPr>
            <p:cNvSpPr/>
            <p:nvPr/>
          </p:nvSpPr>
          <p:spPr>
            <a:xfrm>
              <a:off x="10294302" y="5097088"/>
              <a:ext cx="133350" cy="38100"/>
            </a:xfrm>
            <a:custGeom>
              <a:avLst/>
              <a:gdLst>
                <a:gd name="connsiteX0" fmla="*/ 9041 w 133350"/>
                <a:gd name="connsiteY0" fmla="*/ 32926 h 38100"/>
                <a:gd name="connsiteX1" fmla="*/ 132866 w 133350"/>
                <a:gd name="connsiteY1" fmla="*/ 25306 h 38100"/>
                <a:gd name="connsiteX2" fmla="*/ 9041 w 133350"/>
                <a:gd name="connsiteY2" fmla="*/ 32926 h 38100"/>
              </a:gdLst>
              <a:ahLst/>
              <a:cxnLst>
                <a:cxn ang="0">
                  <a:pos x="connsiteX0" y="connsiteY0"/>
                </a:cxn>
                <a:cxn ang="0">
                  <a:pos x="connsiteX1" y="connsiteY1"/>
                </a:cxn>
                <a:cxn ang="0">
                  <a:pos x="connsiteX2" y="connsiteY2"/>
                </a:cxn>
              </a:cxnLst>
              <a:rect l="l" t="t" r="r" b="b"/>
              <a:pathLst>
                <a:path w="133350" h="38100">
                  <a:moveTo>
                    <a:pt x="9041" y="32926"/>
                  </a:moveTo>
                  <a:cubicBezTo>
                    <a:pt x="9993" y="32926"/>
                    <a:pt x="132866" y="37688"/>
                    <a:pt x="132866" y="25306"/>
                  </a:cubicBezTo>
                  <a:cubicBezTo>
                    <a:pt x="133819" y="-20414"/>
                    <a:pt x="-10961" y="34831"/>
                    <a:pt x="9041" y="32926"/>
                  </a:cubicBezTo>
                  <a:close/>
                </a:path>
              </a:pathLst>
            </a:custGeom>
            <a:grpFill/>
            <a:ln w="9525" cap="flat">
              <a:noFill/>
              <a:prstDash val="solid"/>
              <a:miter/>
            </a:ln>
          </p:spPr>
          <p:txBody>
            <a:bodyPr rtlCol="0" anchor="ctr"/>
            <a:lstStyle/>
            <a:p>
              <a:endParaRPr lang="en-US">
                <a:solidFill>
                  <a:prstClr val="black"/>
                </a:solidFill>
              </a:endParaRPr>
            </a:p>
          </p:txBody>
        </p:sp>
        <p:sp>
          <p:nvSpPr>
            <p:cNvPr id="1297" name="Freeform: Shape 1296">
              <a:extLst>
                <a:ext uri="{FF2B5EF4-FFF2-40B4-BE49-F238E27FC236}">
                  <a16:creationId xmlns:a16="http://schemas.microsoft.com/office/drawing/2014/main" xmlns="" id="{29BCF32A-CA16-41CE-91AF-25DC75ABC06B}"/>
                </a:ext>
              </a:extLst>
            </p:cNvPr>
            <p:cNvSpPr/>
            <p:nvPr/>
          </p:nvSpPr>
          <p:spPr>
            <a:xfrm>
              <a:off x="10514798" y="5074436"/>
              <a:ext cx="152400" cy="47625"/>
            </a:xfrm>
            <a:custGeom>
              <a:avLst/>
              <a:gdLst>
                <a:gd name="connsiteX0" fmla="*/ 7620 w 152400"/>
                <a:gd name="connsiteY0" fmla="*/ 42243 h 47625"/>
                <a:gd name="connsiteX1" fmla="*/ 151448 w 152400"/>
                <a:gd name="connsiteY1" fmla="*/ 27956 h 47625"/>
                <a:gd name="connsiteX2" fmla="*/ 7620 w 152400"/>
                <a:gd name="connsiteY2" fmla="*/ 42243 h 47625"/>
              </a:gdLst>
              <a:ahLst/>
              <a:cxnLst>
                <a:cxn ang="0">
                  <a:pos x="connsiteX0" y="connsiteY0"/>
                </a:cxn>
                <a:cxn ang="0">
                  <a:pos x="connsiteX1" y="connsiteY1"/>
                </a:cxn>
                <a:cxn ang="0">
                  <a:pos x="connsiteX2" y="connsiteY2"/>
                </a:cxn>
              </a:cxnLst>
              <a:rect l="l" t="t" r="r" b="b"/>
              <a:pathLst>
                <a:path w="152400" h="47625">
                  <a:moveTo>
                    <a:pt x="7620" y="42243"/>
                  </a:moveTo>
                  <a:cubicBezTo>
                    <a:pt x="14288" y="29861"/>
                    <a:pt x="155258" y="43196"/>
                    <a:pt x="151448" y="27956"/>
                  </a:cubicBezTo>
                  <a:cubicBezTo>
                    <a:pt x="134303" y="-32052"/>
                    <a:pt x="-1905" y="58436"/>
                    <a:pt x="7620" y="42243"/>
                  </a:cubicBezTo>
                  <a:close/>
                </a:path>
              </a:pathLst>
            </a:custGeom>
            <a:grpFill/>
            <a:ln w="9525" cap="flat">
              <a:noFill/>
              <a:prstDash val="solid"/>
              <a:miter/>
            </a:ln>
          </p:spPr>
          <p:txBody>
            <a:bodyPr rtlCol="0" anchor="ctr"/>
            <a:lstStyle/>
            <a:p>
              <a:endParaRPr lang="en-US">
                <a:solidFill>
                  <a:prstClr val="black"/>
                </a:solidFill>
              </a:endParaRPr>
            </a:p>
          </p:txBody>
        </p:sp>
        <p:sp>
          <p:nvSpPr>
            <p:cNvPr id="1298" name="Freeform: Shape 1297">
              <a:extLst>
                <a:ext uri="{FF2B5EF4-FFF2-40B4-BE49-F238E27FC236}">
                  <a16:creationId xmlns:a16="http://schemas.microsoft.com/office/drawing/2014/main" xmlns="" id="{4B40E019-2020-45AB-9E91-7C893FB50DAA}"/>
                </a:ext>
              </a:extLst>
            </p:cNvPr>
            <p:cNvSpPr/>
            <p:nvPr/>
          </p:nvSpPr>
          <p:spPr>
            <a:xfrm>
              <a:off x="10693964" y="5055838"/>
              <a:ext cx="152400" cy="161925"/>
            </a:xfrm>
            <a:custGeom>
              <a:avLst/>
              <a:gdLst>
                <a:gd name="connsiteX0" fmla="*/ 127538 w 152400"/>
                <a:gd name="connsiteY0" fmla="*/ 34171 h 161925"/>
                <a:gd name="connsiteX1" fmla="*/ 17049 w 152400"/>
                <a:gd name="connsiteY1" fmla="*/ 59889 h 161925"/>
                <a:gd name="connsiteX2" fmla="*/ 151351 w 152400"/>
                <a:gd name="connsiteY2" fmla="*/ 145614 h 161925"/>
                <a:gd name="connsiteX3" fmla="*/ 38004 w 152400"/>
                <a:gd name="connsiteY3" fmla="*/ 59889 h 161925"/>
                <a:gd name="connsiteX4" fmla="*/ 127538 w 152400"/>
                <a:gd name="connsiteY4" fmla="*/ 34171 h 1619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400" h="161925">
                  <a:moveTo>
                    <a:pt x="127538" y="34171"/>
                  </a:moveTo>
                  <a:cubicBezTo>
                    <a:pt x="143731" y="20836"/>
                    <a:pt x="48481" y="-31551"/>
                    <a:pt x="17049" y="59889"/>
                  </a:cubicBezTo>
                  <a:cubicBezTo>
                    <a:pt x="-36291" y="216099"/>
                    <a:pt x="142779" y="131326"/>
                    <a:pt x="151351" y="145614"/>
                  </a:cubicBezTo>
                  <a:cubicBezTo>
                    <a:pt x="132301" y="113229"/>
                    <a:pt x="-37244" y="205621"/>
                    <a:pt x="38004" y="59889"/>
                  </a:cubicBezTo>
                  <a:cubicBezTo>
                    <a:pt x="73246" y="-9644"/>
                    <a:pt x="117061" y="41791"/>
                    <a:pt x="127538" y="34171"/>
                  </a:cubicBezTo>
                  <a:close/>
                </a:path>
              </a:pathLst>
            </a:custGeom>
            <a:grpFill/>
            <a:ln w="9525" cap="flat">
              <a:noFill/>
              <a:prstDash val="solid"/>
              <a:miter/>
            </a:ln>
          </p:spPr>
          <p:txBody>
            <a:bodyPr rtlCol="0" anchor="ctr"/>
            <a:lstStyle/>
            <a:p>
              <a:endParaRPr lang="en-US">
                <a:solidFill>
                  <a:prstClr val="black"/>
                </a:solidFill>
              </a:endParaRPr>
            </a:p>
          </p:txBody>
        </p:sp>
        <p:sp>
          <p:nvSpPr>
            <p:cNvPr id="1299" name="Freeform: Shape 1298">
              <a:extLst>
                <a:ext uri="{FF2B5EF4-FFF2-40B4-BE49-F238E27FC236}">
                  <a16:creationId xmlns:a16="http://schemas.microsoft.com/office/drawing/2014/main" xmlns="" id="{AA166827-60F6-406E-86F8-ECD3D6D45712}"/>
                </a:ext>
              </a:extLst>
            </p:cNvPr>
            <p:cNvSpPr/>
            <p:nvPr/>
          </p:nvSpPr>
          <p:spPr>
            <a:xfrm>
              <a:off x="10914003" y="5022155"/>
              <a:ext cx="38100" cy="180975"/>
            </a:xfrm>
            <a:custGeom>
              <a:avLst/>
              <a:gdLst>
                <a:gd name="connsiteX0" fmla="*/ 7512 w 38100"/>
                <a:gd name="connsiteY0" fmla="*/ 7847 h 180975"/>
                <a:gd name="connsiteX1" fmla="*/ 18942 w 38100"/>
                <a:gd name="connsiteY1" fmla="*/ 173582 h 180975"/>
                <a:gd name="connsiteX2" fmla="*/ 36087 w 38100"/>
                <a:gd name="connsiteY2" fmla="*/ 151674 h 180975"/>
                <a:gd name="connsiteX3" fmla="*/ 15133 w 38100"/>
                <a:gd name="connsiteY3" fmla="*/ 164057 h 180975"/>
                <a:gd name="connsiteX4" fmla="*/ 7512 w 38100"/>
                <a:gd name="connsiteY4" fmla="*/ 7847 h 1809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180975">
                  <a:moveTo>
                    <a:pt x="7512" y="7847"/>
                  </a:moveTo>
                  <a:cubicBezTo>
                    <a:pt x="6560" y="65949"/>
                    <a:pt x="6560" y="122147"/>
                    <a:pt x="18942" y="173582"/>
                  </a:cubicBezTo>
                  <a:cubicBezTo>
                    <a:pt x="19895" y="179297"/>
                    <a:pt x="46565" y="162152"/>
                    <a:pt x="36087" y="151674"/>
                  </a:cubicBezTo>
                  <a:cubicBezTo>
                    <a:pt x="25610" y="148817"/>
                    <a:pt x="18942" y="153579"/>
                    <a:pt x="15133" y="164057"/>
                  </a:cubicBezTo>
                  <a:cubicBezTo>
                    <a:pt x="55137" y="175487"/>
                    <a:pt x="7512" y="-5488"/>
                    <a:pt x="7512" y="7847"/>
                  </a:cubicBezTo>
                  <a:close/>
                </a:path>
              </a:pathLst>
            </a:custGeom>
            <a:grpFill/>
            <a:ln w="9525" cap="flat">
              <a:noFill/>
              <a:prstDash val="solid"/>
              <a:miter/>
            </a:ln>
          </p:spPr>
          <p:txBody>
            <a:bodyPr rtlCol="0" anchor="ctr"/>
            <a:lstStyle/>
            <a:p>
              <a:endParaRPr lang="en-US">
                <a:solidFill>
                  <a:prstClr val="black"/>
                </a:solidFill>
              </a:endParaRPr>
            </a:p>
          </p:txBody>
        </p:sp>
        <p:sp>
          <p:nvSpPr>
            <p:cNvPr id="1300" name="Freeform: Shape 1299">
              <a:extLst>
                <a:ext uri="{FF2B5EF4-FFF2-40B4-BE49-F238E27FC236}">
                  <a16:creationId xmlns:a16="http://schemas.microsoft.com/office/drawing/2014/main" xmlns="" id="{A7C5F4EA-C8CB-4C25-B0B5-A0D5B51FDCF7}"/>
                </a:ext>
              </a:extLst>
            </p:cNvPr>
            <p:cNvSpPr/>
            <p:nvPr/>
          </p:nvSpPr>
          <p:spPr>
            <a:xfrm>
              <a:off x="10987714" y="5017420"/>
              <a:ext cx="47625" cy="190500"/>
            </a:xfrm>
            <a:custGeom>
              <a:avLst/>
              <a:gdLst>
                <a:gd name="connsiteX0" fmla="*/ 7144 w 47625"/>
                <a:gd name="connsiteY0" fmla="*/ 7819 h 190500"/>
                <a:gd name="connsiteX1" fmla="*/ 38576 w 47625"/>
                <a:gd name="connsiteY1" fmla="*/ 188794 h 190500"/>
                <a:gd name="connsiteX2" fmla="*/ 7144 w 47625"/>
                <a:gd name="connsiteY2" fmla="*/ 7819 h 190500"/>
              </a:gdLst>
              <a:ahLst/>
              <a:cxnLst>
                <a:cxn ang="0">
                  <a:pos x="connsiteX0" y="connsiteY0"/>
                </a:cxn>
                <a:cxn ang="0">
                  <a:pos x="connsiteX1" y="connsiteY1"/>
                </a:cxn>
                <a:cxn ang="0">
                  <a:pos x="connsiteX2" y="connsiteY2"/>
                </a:cxn>
              </a:cxnLst>
              <a:rect l="l" t="t" r="r" b="b"/>
              <a:pathLst>
                <a:path w="47625" h="190500">
                  <a:moveTo>
                    <a:pt x="7144" y="7819"/>
                  </a:moveTo>
                  <a:cubicBezTo>
                    <a:pt x="7144" y="1151"/>
                    <a:pt x="10954" y="196414"/>
                    <a:pt x="38576" y="188794"/>
                  </a:cubicBezTo>
                  <a:cubicBezTo>
                    <a:pt x="60484" y="183079"/>
                    <a:pt x="7144" y="-5516"/>
                    <a:pt x="7144" y="7819"/>
                  </a:cubicBezTo>
                  <a:close/>
                </a:path>
              </a:pathLst>
            </a:custGeom>
            <a:grpFill/>
            <a:ln w="9525" cap="flat">
              <a:noFill/>
              <a:prstDash val="solid"/>
              <a:miter/>
            </a:ln>
          </p:spPr>
          <p:txBody>
            <a:bodyPr rtlCol="0" anchor="ctr"/>
            <a:lstStyle/>
            <a:p>
              <a:endParaRPr lang="en-US">
                <a:solidFill>
                  <a:prstClr val="black"/>
                </a:solidFill>
              </a:endParaRPr>
            </a:p>
          </p:txBody>
        </p:sp>
        <p:sp>
          <p:nvSpPr>
            <p:cNvPr id="1301" name="Freeform: Shape 1300">
              <a:extLst>
                <a:ext uri="{FF2B5EF4-FFF2-40B4-BE49-F238E27FC236}">
                  <a16:creationId xmlns:a16="http://schemas.microsoft.com/office/drawing/2014/main" xmlns="" id="{2C6D8D30-19A8-4354-B830-554CAE0B9BC3}"/>
                </a:ext>
              </a:extLst>
            </p:cNvPr>
            <p:cNvSpPr/>
            <p:nvPr/>
          </p:nvSpPr>
          <p:spPr>
            <a:xfrm>
              <a:off x="10912959" y="5089769"/>
              <a:ext cx="123825" cy="38100"/>
            </a:xfrm>
            <a:custGeom>
              <a:avLst/>
              <a:gdLst>
                <a:gd name="connsiteX0" fmla="*/ 10462 w 123825"/>
                <a:gd name="connsiteY0" fmla="*/ 25958 h 38100"/>
                <a:gd name="connsiteX1" fmla="*/ 123809 w 123825"/>
                <a:gd name="connsiteY1" fmla="*/ 29768 h 38100"/>
                <a:gd name="connsiteX2" fmla="*/ 10462 w 123825"/>
                <a:gd name="connsiteY2" fmla="*/ 25958 h 38100"/>
              </a:gdLst>
              <a:ahLst/>
              <a:cxnLst>
                <a:cxn ang="0">
                  <a:pos x="connsiteX0" y="connsiteY0"/>
                </a:cxn>
                <a:cxn ang="0">
                  <a:pos x="connsiteX1" y="connsiteY1"/>
                </a:cxn>
                <a:cxn ang="0">
                  <a:pos x="connsiteX2" y="connsiteY2"/>
                </a:cxn>
              </a:cxnLst>
              <a:rect l="l" t="t" r="r" b="b"/>
              <a:pathLst>
                <a:path w="123825" h="38100">
                  <a:moveTo>
                    <a:pt x="10462" y="25958"/>
                  </a:moveTo>
                  <a:cubicBezTo>
                    <a:pt x="12367" y="25958"/>
                    <a:pt x="120952" y="39293"/>
                    <a:pt x="123809" y="29768"/>
                  </a:cubicBezTo>
                  <a:cubicBezTo>
                    <a:pt x="137144" y="-18810"/>
                    <a:pt x="-17161" y="25958"/>
                    <a:pt x="10462" y="25958"/>
                  </a:cubicBezTo>
                  <a:close/>
                </a:path>
              </a:pathLst>
            </a:custGeom>
            <a:grpFill/>
            <a:ln w="9525" cap="flat">
              <a:noFill/>
              <a:prstDash val="solid"/>
              <a:miter/>
            </a:ln>
          </p:spPr>
          <p:txBody>
            <a:bodyPr rtlCol="0" anchor="ctr"/>
            <a:lstStyle/>
            <a:p>
              <a:endParaRPr lang="en-US">
                <a:solidFill>
                  <a:prstClr val="black"/>
                </a:solidFill>
              </a:endParaRPr>
            </a:p>
          </p:txBody>
        </p:sp>
        <p:sp>
          <p:nvSpPr>
            <p:cNvPr id="1302" name="Freeform: Shape 1301">
              <a:extLst>
                <a:ext uri="{FF2B5EF4-FFF2-40B4-BE49-F238E27FC236}">
                  <a16:creationId xmlns:a16="http://schemas.microsoft.com/office/drawing/2014/main" xmlns="" id="{73031C95-B2B4-4316-948E-4595E9E274CD}"/>
                </a:ext>
              </a:extLst>
            </p:cNvPr>
            <p:cNvSpPr/>
            <p:nvPr/>
          </p:nvSpPr>
          <p:spPr>
            <a:xfrm>
              <a:off x="11041054" y="5178016"/>
              <a:ext cx="104775" cy="123825"/>
            </a:xfrm>
            <a:custGeom>
              <a:avLst/>
              <a:gdLst>
                <a:gd name="connsiteX0" fmla="*/ 30956 w 104775"/>
                <a:gd name="connsiteY0" fmla="*/ 17720 h 123825"/>
                <a:gd name="connsiteX1" fmla="*/ 63341 w 104775"/>
                <a:gd name="connsiteY1" fmla="*/ 12958 h 123825"/>
                <a:gd name="connsiteX2" fmla="*/ 80486 w 104775"/>
                <a:gd name="connsiteY2" fmla="*/ 77728 h 123825"/>
                <a:gd name="connsiteX3" fmla="*/ 7144 w 104775"/>
                <a:gd name="connsiteY3" fmla="*/ 119638 h 123825"/>
                <a:gd name="connsiteX4" fmla="*/ 71914 w 104775"/>
                <a:gd name="connsiteY4" fmla="*/ 46295 h 123825"/>
                <a:gd name="connsiteX5" fmla="*/ 30956 w 104775"/>
                <a:gd name="connsiteY5" fmla="*/ 17720 h 123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4775" h="123825">
                  <a:moveTo>
                    <a:pt x="30956" y="17720"/>
                  </a:moveTo>
                  <a:cubicBezTo>
                    <a:pt x="41434" y="15815"/>
                    <a:pt x="52864" y="14863"/>
                    <a:pt x="63341" y="12958"/>
                  </a:cubicBezTo>
                  <a:cubicBezTo>
                    <a:pt x="47149" y="-1330"/>
                    <a:pt x="71914" y="87253"/>
                    <a:pt x="80486" y="77728"/>
                  </a:cubicBezTo>
                  <a:cubicBezTo>
                    <a:pt x="76676" y="82490"/>
                    <a:pt x="7144" y="111065"/>
                    <a:pt x="7144" y="119638"/>
                  </a:cubicBezTo>
                  <a:cubicBezTo>
                    <a:pt x="7144" y="140593"/>
                    <a:pt x="175736" y="63440"/>
                    <a:pt x="71914" y="46295"/>
                  </a:cubicBezTo>
                  <a:cubicBezTo>
                    <a:pt x="70009" y="36770"/>
                    <a:pt x="68104" y="-14665"/>
                    <a:pt x="30956" y="17720"/>
                  </a:cubicBezTo>
                  <a:close/>
                </a:path>
              </a:pathLst>
            </a:custGeom>
            <a:grpFill/>
            <a:ln w="9525" cap="flat">
              <a:noFill/>
              <a:prstDash val="solid"/>
              <a:miter/>
            </a:ln>
          </p:spPr>
          <p:txBody>
            <a:bodyPr rtlCol="0" anchor="ctr"/>
            <a:lstStyle/>
            <a:p>
              <a:endParaRPr lang="en-US">
                <a:solidFill>
                  <a:prstClr val="black"/>
                </a:solidFill>
              </a:endParaRPr>
            </a:p>
          </p:txBody>
        </p:sp>
      </p:grpSp>
      <p:grpSp>
        <p:nvGrpSpPr>
          <p:cNvPr id="1303" name="Graphic 2714">
            <a:extLst>
              <a:ext uri="{FF2B5EF4-FFF2-40B4-BE49-F238E27FC236}">
                <a16:creationId xmlns:a16="http://schemas.microsoft.com/office/drawing/2014/main" xmlns="" id="{8ECC4B5B-0894-4B86-9BC9-FD848D9FF8B8}"/>
              </a:ext>
            </a:extLst>
          </p:cNvPr>
          <p:cNvGrpSpPr/>
          <p:nvPr userDrawn="1"/>
        </p:nvGrpSpPr>
        <p:grpSpPr>
          <a:xfrm rot="520099">
            <a:off x="1218351" y="5445213"/>
            <a:ext cx="616527" cy="807163"/>
            <a:chOff x="6096000" y="4249903"/>
            <a:chExt cx="1447800" cy="1895475"/>
          </a:xfrm>
          <a:solidFill>
            <a:schemeClr val="accent1"/>
          </a:solidFill>
        </p:grpSpPr>
        <p:sp>
          <p:nvSpPr>
            <p:cNvPr id="1304" name="Freeform: Shape 1303">
              <a:extLst>
                <a:ext uri="{FF2B5EF4-FFF2-40B4-BE49-F238E27FC236}">
                  <a16:creationId xmlns:a16="http://schemas.microsoft.com/office/drawing/2014/main" xmlns="" id="{BF2405A8-771F-41C3-9C02-CE4E04548F94}"/>
                </a:ext>
              </a:extLst>
            </p:cNvPr>
            <p:cNvSpPr/>
            <p:nvPr/>
          </p:nvSpPr>
          <p:spPr>
            <a:xfrm>
              <a:off x="6557069" y="4530414"/>
              <a:ext cx="28575" cy="1419225"/>
            </a:xfrm>
            <a:custGeom>
              <a:avLst/>
              <a:gdLst>
                <a:gd name="connsiteX0" fmla="*/ 29469 w 28575"/>
                <a:gd name="connsiteY0" fmla="*/ 47149 h 1419225"/>
                <a:gd name="connsiteX1" fmla="*/ 29469 w 28575"/>
                <a:gd name="connsiteY1" fmla="*/ 7144 h 1419225"/>
                <a:gd name="connsiteX2" fmla="*/ 29469 w 28575"/>
                <a:gd name="connsiteY2" fmla="*/ 1414939 h 1419225"/>
                <a:gd name="connsiteX3" fmla="*/ 14229 w 28575"/>
                <a:gd name="connsiteY3" fmla="*/ 7144 h 1419225"/>
                <a:gd name="connsiteX4" fmla="*/ 29469 w 28575"/>
                <a:gd name="connsiteY4" fmla="*/ 47149 h 14192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575" h="1419225">
                  <a:moveTo>
                    <a:pt x="29469" y="47149"/>
                  </a:moveTo>
                  <a:cubicBezTo>
                    <a:pt x="29469" y="33814"/>
                    <a:pt x="29469" y="20479"/>
                    <a:pt x="29469" y="7144"/>
                  </a:cubicBezTo>
                  <a:cubicBezTo>
                    <a:pt x="29469" y="441484"/>
                    <a:pt x="29469" y="979646"/>
                    <a:pt x="29469" y="1414939"/>
                  </a:cubicBezTo>
                  <a:cubicBezTo>
                    <a:pt x="29469" y="951071"/>
                    <a:pt x="14229" y="446246"/>
                    <a:pt x="14229" y="7144"/>
                  </a:cubicBezTo>
                  <a:cubicBezTo>
                    <a:pt x="894" y="38576"/>
                    <a:pt x="6609" y="51911"/>
                    <a:pt x="29469" y="47149"/>
                  </a:cubicBezTo>
                  <a:close/>
                </a:path>
              </a:pathLst>
            </a:custGeom>
            <a:grpFill/>
            <a:ln w="9525" cap="flat">
              <a:noFill/>
              <a:prstDash val="solid"/>
              <a:miter/>
            </a:ln>
          </p:spPr>
          <p:txBody>
            <a:bodyPr rtlCol="0" anchor="ctr"/>
            <a:lstStyle/>
            <a:p>
              <a:endParaRPr lang="en-US">
                <a:solidFill>
                  <a:prstClr val="black"/>
                </a:solidFill>
              </a:endParaRPr>
            </a:p>
          </p:txBody>
        </p:sp>
        <p:sp>
          <p:nvSpPr>
            <p:cNvPr id="1305" name="Freeform: Shape 1304">
              <a:extLst>
                <a:ext uri="{FF2B5EF4-FFF2-40B4-BE49-F238E27FC236}">
                  <a16:creationId xmlns:a16="http://schemas.microsoft.com/office/drawing/2014/main" xmlns="" id="{704BD5C3-A0D9-400E-A294-9D9D9D5CE12E}"/>
                </a:ext>
              </a:extLst>
            </p:cNvPr>
            <p:cNvSpPr/>
            <p:nvPr/>
          </p:nvSpPr>
          <p:spPr>
            <a:xfrm>
              <a:off x="6557486" y="4510412"/>
              <a:ext cx="895350" cy="1428750"/>
            </a:xfrm>
            <a:custGeom>
              <a:avLst/>
              <a:gdLst>
                <a:gd name="connsiteX0" fmla="*/ 7144 w 895350"/>
                <a:gd name="connsiteY0" fmla="*/ 7144 h 1428750"/>
                <a:gd name="connsiteX1" fmla="*/ 891064 w 895350"/>
                <a:gd name="connsiteY1" fmla="*/ 1429226 h 1428750"/>
                <a:gd name="connsiteX2" fmla="*/ 7144 w 895350"/>
                <a:gd name="connsiteY2" fmla="*/ 7144 h 1428750"/>
              </a:gdLst>
              <a:ahLst/>
              <a:cxnLst>
                <a:cxn ang="0">
                  <a:pos x="connsiteX0" y="connsiteY0"/>
                </a:cxn>
                <a:cxn ang="0">
                  <a:pos x="connsiteX1" y="connsiteY1"/>
                </a:cxn>
                <a:cxn ang="0">
                  <a:pos x="connsiteX2" y="connsiteY2"/>
                </a:cxn>
              </a:cxnLst>
              <a:rect l="l" t="t" r="r" b="b"/>
              <a:pathLst>
                <a:path w="895350" h="1428750">
                  <a:moveTo>
                    <a:pt x="7144" y="7144"/>
                  </a:moveTo>
                  <a:cubicBezTo>
                    <a:pt x="72866" y="139541"/>
                    <a:pt x="805339" y="1478756"/>
                    <a:pt x="891064" y="1429226"/>
                  </a:cubicBezTo>
                  <a:cubicBezTo>
                    <a:pt x="840581" y="1458754"/>
                    <a:pt x="56674" y="10525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306" name="Freeform: Shape 1305">
              <a:extLst>
                <a:ext uri="{FF2B5EF4-FFF2-40B4-BE49-F238E27FC236}">
                  <a16:creationId xmlns:a16="http://schemas.microsoft.com/office/drawing/2014/main" xmlns="" id="{723D650A-4F3C-4F42-BBF1-FF8877EA164D}"/>
                </a:ext>
              </a:extLst>
            </p:cNvPr>
            <p:cNvSpPr/>
            <p:nvPr/>
          </p:nvSpPr>
          <p:spPr>
            <a:xfrm>
              <a:off x="6593681" y="5923922"/>
              <a:ext cx="847725" cy="28575"/>
            </a:xfrm>
            <a:custGeom>
              <a:avLst/>
              <a:gdLst>
                <a:gd name="connsiteX0" fmla="*/ 847249 w 847725"/>
                <a:gd name="connsiteY0" fmla="*/ 7144 h 28575"/>
                <a:gd name="connsiteX1" fmla="*/ 7144 w 847725"/>
                <a:gd name="connsiteY1" fmla="*/ 22384 h 28575"/>
                <a:gd name="connsiteX2" fmla="*/ 847249 w 847725"/>
                <a:gd name="connsiteY2" fmla="*/ 7144 h 28575"/>
                <a:gd name="connsiteX3" fmla="*/ 847249 w 847725"/>
                <a:gd name="connsiteY3" fmla="*/ 7144 h 28575"/>
              </a:gdLst>
              <a:ahLst/>
              <a:cxnLst>
                <a:cxn ang="0">
                  <a:pos x="connsiteX0" y="connsiteY0"/>
                </a:cxn>
                <a:cxn ang="0">
                  <a:pos x="connsiteX1" y="connsiteY1"/>
                </a:cxn>
                <a:cxn ang="0">
                  <a:pos x="connsiteX2" y="connsiteY2"/>
                </a:cxn>
                <a:cxn ang="0">
                  <a:pos x="connsiteX3" y="connsiteY3"/>
                </a:cxn>
              </a:cxnLst>
              <a:rect l="l" t="t" r="r" b="b"/>
              <a:pathLst>
                <a:path w="847725" h="28575">
                  <a:moveTo>
                    <a:pt x="847249" y="7144"/>
                  </a:moveTo>
                  <a:cubicBezTo>
                    <a:pt x="571976" y="7144"/>
                    <a:pt x="257651" y="22384"/>
                    <a:pt x="7144" y="22384"/>
                  </a:cubicBezTo>
                  <a:cubicBezTo>
                    <a:pt x="282416" y="22384"/>
                    <a:pt x="596741" y="7144"/>
                    <a:pt x="847249" y="7144"/>
                  </a:cubicBezTo>
                  <a:lnTo>
                    <a:pt x="847249" y="7144"/>
                  </a:lnTo>
                  <a:close/>
                </a:path>
              </a:pathLst>
            </a:custGeom>
            <a:grpFill/>
            <a:ln w="9525" cap="flat">
              <a:noFill/>
              <a:prstDash val="solid"/>
              <a:miter/>
            </a:ln>
          </p:spPr>
          <p:txBody>
            <a:bodyPr rtlCol="0" anchor="ctr"/>
            <a:lstStyle/>
            <a:p>
              <a:endParaRPr lang="en-US">
                <a:solidFill>
                  <a:prstClr val="black"/>
                </a:solidFill>
              </a:endParaRPr>
            </a:p>
          </p:txBody>
        </p:sp>
        <p:sp>
          <p:nvSpPr>
            <p:cNvPr id="1307" name="Freeform: Shape 1306">
              <a:extLst>
                <a:ext uri="{FF2B5EF4-FFF2-40B4-BE49-F238E27FC236}">
                  <a16:creationId xmlns:a16="http://schemas.microsoft.com/office/drawing/2014/main" xmlns="" id="{F7AE3E30-1C53-4479-9816-74B70B96FAAA}"/>
                </a:ext>
              </a:extLst>
            </p:cNvPr>
            <p:cNvSpPr/>
            <p:nvPr/>
          </p:nvSpPr>
          <p:spPr>
            <a:xfrm>
              <a:off x="6577489" y="5759333"/>
              <a:ext cx="161925" cy="190500"/>
            </a:xfrm>
            <a:custGeom>
              <a:avLst/>
              <a:gdLst>
                <a:gd name="connsiteX0" fmla="*/ 7144 w 161925"/>
                <a:gd name="connsiteY0" fmla="*/ 43145 h 190500"/>
                <a:gd name="connsiteX1" fmla="*/ 121444 w 161925"/>
                <a:gd name="connsiteY1" fmla="*/ 62195 h 190500"/>
                <a:gd name="connsiteX2" fmla="*/ 130969 w 161925"/>
                <a:gd name="connsiteY2" fmla="*/ 183162 h 190500"/>
                <a:gd name="connsiteX3" fmla="*/ 7144 w 161925"/>
                <a:gd name="connsiteY3" fmla="*/ 43145 h 190500"/>
              </a:gdLst>
              <a:ahLst/>
              <a:cxnLst>
                <a:cxn ang="0">
                  <a:pos x="connsiteX0" y="connsiteY0"/>
                </a:cxn>
                <a:cxn ang="0">
                  <a:pos x="connsiteX1" y="connsiteY1"/>
                </a:cxn>
                <a:cxn ang="0">
                  <a:pos x="connsiteX2" y="connsiteY2"/>
                </a:cxn>
                <a:cxn ang="0">
                  <a:pos x="connsiteX3" y="connsiteY3"/>
                </a:cxn>
              </a:cxnLst>
              <a:rect l="l" t="t" r="r" b="b"/>
              <a:pathLst>
                <a:path w="161925" h="190500">
                  <a:moveTo>
                    <a:pt x="7144" y="43145"/>
                  </a:moveTo>
                  <a:cubicBezTo>
                    <a:pt x="7144" y="6950"/>
                    <a:pt x="119539" y="60290"/>
                    <a:pt x="121444" y="62195"/>
                  </a:cubicBezTo>
                  <a:cubicBezTo>
                    <a:pt x="128111" y="66957"/>
                    <a:pt x="101441" y="200307"/>
                    <a:pt x="130969" y="183162"/>
                  </a:cubicBezTo>
                  <a:cubicBezTo>
                    <a:pt x="243364" y="117440"/>
                    <a:pt x="7144" y="-71155"/>
                    <a:pt x="7144" y="43145"/>
                  </a:cubicBezTo>
                  <a:close/>
                </a:path>
              </a:pathLst>
            </a:custGeom>
            <a:grpFill/>
            <a:ln w="9525" cap="flat">
              <a:noFill/>
              <a:prstDash val="solid"/>
              <a:miter/>
            </a:ln>
          </p:spPr>
          <p:txBody>
            <a:bodyPr rtlCol="0" anchor="ctr"/>
            <a:lstStyle/>
            <a:p>
              <a:endParaRPr lang="en-US">
                <a:solidFill>
                  <a:prstClr val="black"/>
                </a:solidFill>
              </a:endParaRPr>
            </a:p>
          </p:txBody>
        </p:sp>
        <p:sp>
          <p:nvSpPr>
            <p:cNvPr id="1308" name="Freeform: Shape 1307">
              <a:extLst>
                <a:ext uri="{FF2B5EF4-FFF2-40B4-BE49-F238E27FC236}">
                  <a16:creationId xmlns:a16="http://schemas.microsoft.com/office/drawing/2014/main" xmlns="" id="{1F856008-CD41-4FBB-8102-EDA319C926C5}"/>
                </a:ext>
              </a:extLst>
            </p:cNvPr>
            <p:cNvSpPr/>
            <p:nvPr/>
          </p:nvSpPr>
          <p:spPr>
            <a:xfrm>
              <a:off x="6513496" y="4265397"/>
              <a:ext cx="19050" cy="171450"/>
            </a:xfrm>
            <a:custGeom>
              <a:avLst/>
              <a:gdLst>
                <a:gd name="connsiteX0" fmla="*/ 7319 w 19050"/>
                <a:gd name="connsiteY0" fmla="*/ 9271 h 171450"/>
                <a:gd name="connsiteX1" fmla="*/ 17796 w 19050"/>
                <a:gd name="connsiteY1" fmla="*/ 163576 h 171450"/>
                <a:gd name="connsiteX2" fmla="*/ 7319 w 19050"/>
                <a:gd name="connsiteY2" fmla="*/ 9271 h 171450"/>
              </a:gdLst>
              <a:ahLst/>
              <a:cxnLst>
                <a:cxn ang="0">
                  <a:pos x="connsiteX0" y="connsiteY0"/>
                </a:cxn>
                <a:cxn ang="0">
                  <a:pos x="connsiteX1" y="connsiteY1"/>
                </a:cxn>
                <a:cxn ang="0">
                  <a:pos x="connsiteX2" y="connsiteY2"/>
                </a:cxn>
              </a:cxnLst>
              <a:rect l="l" t="t" r="r" b="b"/>
              <a:pathLst>
                <a:path w="19050" h="171450">
                  <a:moveTo>
                    <a:pt x="7319" y="9271"/>
                  </a:moveTo>
                  <a:cubicBezTo>
                    <a:pt x="6366" y="60706"/>
                    <a:pt x="9224" y="112141"/>
                    <a:pt x="17796" y="163576"/>
                  </a:cubicBezTo>
                  <a:cubicBezTo>
                    <a:pt x="22559" y="184531"/>
                    <a:pt x="7319" y="-15494"/>
                    <a:pt x="7319" y="9271"/>
                  </a:cubicBezTo>
                  <a:close/>
                </a:path>
              </a:pathLst>
            </a:custGeom>
            <a:grpFill/>
            <a:ln w="9525" cap="flat">
              <a:noFill/>
              <a:prstDash val="solid"/>
              <a:miter/>
            </a:ln>
          </p:spPr>
          <p:txBody>
            <a:bodyPr rtlCol="0" anchor="ctr"/>
            <a:lstStyle/>
            <a:p>
              <a:endParaRPr lang="en-US">
                <a:solidFill>
                  <a:prstClr val="black"/>
                </a:solidFill>
              </a:endParaRPr>
            </a:p>
          </p:txBody>
        </p:sp>
        <p:sp>
          <p:nvSpPr>
            <p:cNvPr id="1309" name="Freeform: Shape 1308">
              <a:extLst>
                <a:ext uri="{FF2B5EF4-FFF2-40B4-BE49-F238E27FC236}">
                  <a16:creationId xmlns:a16="http://schemas.microsoft.com/office/drawing/2014/main" xmlns="" id="{44C7BD54-995E-4269-A772-769436F84D50}"/>
                </a:ext>
              </a:extLst>
            </p:cNvPr>
            <p:cNvSpPr/>
            <p:nvPr/>
          </p:nvSpPr>
          <p:spPr>
            <a:xfrm>
              <a:off x="6499688" y="4242860"/>
              <a:ext cx="161925" cy="171450"/>
            </a:xfrm>
            <a:custGeom>
              <a:avLst/>
              <a:gdLst>
                <a:gd name="connsiteX0" fmla="*/ 7792 w 161925"/>
                <a:gd name="connsiteY0" fmla="*/ 34665 h 171450"/>
                <a:gd name="connsiteX1" fmla="*/ 62085 w 161925"/>
                <a:gd name="connsiteY1" fmla="*/ 31808 h 171450"/>
                <a:gd name="connsiteX2" fmla="*/ 19222 w 161925"/>
                <a:gd name="connsiteY2" fmla="*/ 73718 h 171450"/>
                <a:gd name="connsiteX3" fmla="*/ 140190 w 161925"/>
                <a:gd name="connsiteY3" fmla="*/ 106103 h 171450"/>
                <a:gd name="connsiteX4" fmla="*/ 14460 w 161925"/>
                <a:gd name="connsiteY4" fmla="*/ 157538 h 171450"/>
                <a:gd name="connsiteX5" fmla="*/ 21127 w 161925"/>
                <a:gd name="connsiteY5" fmla="*/ 72765 h 171450"/>
                <a:gd name="connsiteX6" fmla="*/ 89707 w 161925"/>
                <a:gd name="connsiteY6" fmla="*/ 34665 h 171450"/>
                <a:gd name="connsiteX7" fmla="*/ 7792 w 161925"/>
                <a:gd name="connsiteY7" fmla="*/ 34665 h 17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1925" h="171450">
                  <a:moveTo>
                    <a:pt x="7792" y="34665"/>
                  </a:moveTo>
                  <a:cubicBezTo>
                    <a:pt x="24937" y="28950"/>
                    <a:pt x="43987" y="27045"/>
                    <a:pt x="62085" y="31808"/>
                  </a:cubicBezTo>
                  <a:cubicBezTo>
                    <a:pt x="62085" y="56573"/>
                    <a:pt x="47797" y="70860"/>
                    <a:pt x="19222" y="73718"/>
                  </a:cubicBezTo>
                  <a:cubicBezTo>
                    <a:pt x="9697" y="79433"/>
                    <a:pt x="145905" y="70860"/>
                    <a:pt x="140190" y="106103"/>
                  </a:cubicBezTo>
                  <a:cubicBezTo>
                    <a:pt x="128760" y="172778"/>
                    <a:pt x="24937" y="118485"/>
                    <a:pt x="14460" y="157538"/>
                  </a:cubicBezTo>
                  <a:cubicBezTo>
                    <a:pt x="-7448" y="235643"/>
                    <a:pt x="344977" y="-34867"/>
                    <a:pt x="21127" y="72765"/>
                  </a:cubicBezTo>
                  <a:cubicBezTo>
                    <a:pt x="33510" y="101340"/>
                    <a:pt x="92565" y="53715"/>
                    <a:pt x="89707" y="34665"/>
                  </a:cubicBezTo>
                  <a:cubicBezTo>
                    <a:pt x="78277" y="-28200"/>
                    <a:pt x="-780" y="36570"/>
                    <a:pt x="7792" y="34665"/>
                  </a:cubicBezTo>
                  <a:close/>
                </a:path>
              </a:pathLst>
            </a:custGeom>
            <a:grpFill/>
            <a:ln w="9525" cap="flat">
              <a:noFill/>
              <a:prstDash val="solid"/>
              <a:miter/>
            </a:ln>
          </p:spPr>
          <p:txBody>
            <a:bodyPr rtlCol="0" anchor="ctr"/>
            <a:lstStyle/>
            <a:p>
              <a:endParaRPr lang="en-US">
                <a:solidFill>
                  <a:prstClr val="black"/>
                </a:solidFill>
              </a:endParaRPr>
            </a:p>
          </p:txBody>
        </p:sp>
        <p:sp>
          <p:nvSpPr>
            <p:cNvPr id="1310" name="Freeform: Shape 1309">
              <a:extLst>
                <a:ext uri="{FF2B5EF4-FFF2-40B4-BE49-F238E27FC236}">
                  <a16:creationId xmlns:a16="http://schemas.microsoft.com/office/drawing/2014/main" xmlns="" id="{CEB26C7F-D952-445C-8567-24CCB7B2CB97}"/>
                </a:ext>
              </a:extLst>
            </p:cNvPr>
            <p:cNvSpPr/>
            <p:nvPr/>
          </p:nvSpPr>
          <p:spPr>
            <a:xfrm>
              <a:off x="7109099" y="5054784"/>
              <a:ext cx="171450" cy="133350"/>
            </a:xfrm>
            <a:custGeom>
              <a:avLst/>
              <a:gdLst>
                <a:gd name="connsiteX0" fmla="*/ 10839 w 171450"/>
                <a:gd name="connsiteY0" fmla="*/ 68562 h 133350"/>
                <a:gd name="connsiteX1" fmla="*/ 82276 w 171450"/>
                <a:gd name="connsiteY1" fmla="*/ 24747 h 133350"/>
                <a:gd name="connsiteX2" fmla="*/ 7981 w 171450"/>
                <a:gd name="connsiteY2" fmla="*/ 128569 h 133350"/>
                <a:gd name="connsiteX3" fmla="*/ 171811 w 171450"/>
                <a:gd name="connsiteY3" fmla="*/ 93327 h 133350"/>
                <a:gd name="connsiteX4" fmla="*/ 12744 w 171450"/>
                <a:gd name="connsiteY4" fmla="*/ 126664 h 133350"/>
                <a:gd name="connsiteX5" fmla="*/ 10839 w 171450"/>
                <a:gd name="connsiteY5" fmla="*/ 68562 h 133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1450" h="133350">
                  <a:moveTo>
                    <a:pt x="10839" y="68562"/>
                  </a:moveTo>
                  <a:cubicBezTo>
                    <a:pt x="8934" y="51417"/>
                    <a:pt x="74656" y="-2876"/>
                    <a:pt x="82276" y="24747"/>
                  </a:cubicBezTo>
                  <a:cubicBezTo>
                    <a:pt x="88944" y="48559"/>
                    <a:pt x="-2496" y="128569"/>
                    <a:pt x="7981" y="128569"/>
                  </a:cubicBezTo>
                  <a:cubicBezTo>
                    <a:pt x="54654" y="128569"/>
                    <a:pt x="146094" y="96184"/>
                    <a:pt x="171811" y="93327"/>
                  </a:cubicBezTo>
                  <a:cubicBezTo>
                    <a:pt x="157524" y="95232"/>
                    <a:pt x="5124" y="105709"/>
                    <a:pt x="12744" y="126664"/>
                  </a:cubicBezTo>
                  <a:cubicBezTo>
                    <a:pt x="168954" y="-60026"/>
                    <a:pt x="7029" y="14269"/>
                    <a:pt x="10839" y="68562"/>
                  </a:cubicBezTo>
                  <a:close/>
                </a:path>
              </a:pathLst>
            </a:custGeom>
            <a:grpFill/>
            <a:ln w="9525" cap="flat">
              <a:noFill/>
              <a:prstDash val="solid"/>
              <a:miter/>
            </a:ln>
          </p:spPr>
          <p:txBody>
            <a:bodyPr rtlCol="0" anchor="ctr"/>
            <a:lstStyle/>
            <a:p>
              <a:endParaRPr lang="en-US">
                <a:solidFill>
                  <a:prstClr val="black"/>
                </a:solidFill>
              </a:endParaRPr>
            </a:p>
          </p:txBody>
        </p:sp>
        <p:sp>
          <p:nvSpPr>
            <p:cNvPr id="1311" name="Freeform: Shape 1310">
              <a:extLst>
                <a:ext uri="{FF2B5EF4-FFF2-40B4-BE49-F238E27FC236}">
                  <a16:creationId xmlns:a16="http://schemas.microsoft.com/office/drawing/2014/main" xmlns="" id="{19242D3B-C8BD-4119-A655-8E220DB995F2}"/>
                </a:ext>
              </a:extLst>
            </p:cNvPr>
            <p:cNvSpPr/>
            <p:nvPr/>
          </p:nvSpPr>
          <p:spPr>
            <a:xfrm>
              <a:off x="7433295" y="5822265"/>
              <a:ext cx="47625" cy="219075"/>
            </a:xfrm>
            <a:custGeom>
              <a:avLst/>
              <a:gdLst>
                <a:gd name="connsiteX0" fmla="*/ 42877 w 47625"/>
                <a:gd name="connsiteY0" fmla="*/ 8788 h 219075"/>
                <a:gd name="connsiteX1" fmla="*/ 9540 w 47625"/>
                <a:gd name="connsiteY1" fmla="*/ 217385 h 219075"/>
                <a:gd name="connsiteX2" fmla="*/ 42877 w 47625"/>
                <a:gd name="connsiteY2" fmla="*/ 8788 h 219075"/>
              </a:gdLst>
              <a:ahLst/>
              <a:cxnLst>
                <a:cxn ang="0">
                  <a:pos x="connsiteX0" y="connsiteY0"/>
                </a:cxn>
                <a:cxn ang="0">
                  <a:pos x="connsiteX1" y="connsiteY1"/>
                </a:cxn>
                <a:cxn ang="0">
                  <a:pos x="connsiteX2" y="connsiteY2"/>
                </a:cxn>
              </a:cxnLst>
              <a:rect l="l" t="t" r="r" b="b"/>
              <a:pathLst>
                <a:path w="47625" h="219075">
                  <a:moveTo>
                    <a:pt x="42877" y="8788"/>
                  </a:moveTo>
                  <a:cubicBezTo>
                    <a:pt x="42877" y="5930"/>
                    <a:pt x="-3795" y="214528"/>
                    <a:pt x="9540" y="217385"/>
                  </a:cubicBezTo>
                  <a:cubicBezTo>
                    <a:pt x="46687" y="227863"/>
                    <a:pt x="42877" y="-15025"/>
                    <a:pt x="42877" y="8788"/>
                  </a:cubicBezTo>
                  <a:close/>
                </a:path>
              </a:pathLst>
            </a:custGeom>
            <a:grpFill/>
            <a:ln w="9525" cap="flat">
              <a:noFill/>
              <a:prstDash val="solid"/>
              <a:miter/>
            </a:ln>
          </p:spPr>
          <p:txBody>
            <a:bodyPr rtlCol="0" anchor="ctr"/>
            <a:lstStyle/>
            <a:p>
              <a:endParaRPr lang="en-US">
                <a:solidFill>
                  <a:prstClr val="black"/>
                </a:solidFill>
              </a:endParaRPr>
            </a:p>
          </p:txBody>
        </p:sp>
        <p:sp>
          <p:nvSpPr>
            <p:cNvPr id="1312" name="Freeform: Shape 1311">
              <a:extLst>
                <a:ext uri="{FF2B5EF4-FFF2-40B4-BE49-F238E27FC236}">
                  <a16:creationId xmlns:a16="http://schemas.microsoft.com/office/drawing/2014/main" xmlns="" id="{2AB3EE5A-FD2C-4558-81D2-208B8F1CF03B}"/>
                </a:ext>
              </a:extLst>
            </p:cNvPr>
            <p:cNvSpPr/>
            <p:nvPr/>
          </p:nvSpPr>
          <p:spPr>
            <a:xfrm>
              <a:off x="7474452" y="5814449"/>
              <a:ext cx="57150" cy="219075"/>
            </a:xfrm>
            <a:custGeom>
              <a:avLst/>
              <a:gdLst>
                <a:gd name="connsiteX0" fmla="*/ 7435 w 57150"/>
                <a:gd name="connsiteY0" fmla="*/ 8031 h 219075"/>
                <a:gd name="connsiteX1" fmla="*/ 54108 w 57150"/>
                <a:gd name="connsiteY1" fmla="*/ 212819 h 219075"/>
                <a:gd name="connsiteX2" fmla="*/ 7435 w 57150"/>
                <a:gd name="connsiteY2" fmla="*/ 8031 h 219075"/>
              </a:gdLst>
              <a:ahLst/>
              <a:cxnLst>
                <a:cxn ang="0">
                  <a:pos x="connsiteX0" y="connsiteY0"/>
                </a:cxn>
                <a:cxn ang="0">
                  <a:pos x="connsiteX1" y="connsiteY1"/>
                </a:cxn>
                <a:cxn ang="0">
                  <a:pos x="connsiteX2" y="connsiteY2"/>
                </a:cxn>
              </a:cxnLst>
              <a:rect l="l" t="t" r="r" b="b"/>
              <a:pathLst>
                <a:path w="57150" h="219075">
                  <a:moveTo>
                    <a:pt x="7435" y="8031"/>
                  </a:moveTo>
                  <a:cubicBezTo>
                    <a:pt x="22675" y="76611"/>
                    <a:pt x="37915" y="144238"/>
                    <a:pt x="54108" y="212819"/>
                  </a:cubicBezTo>
                  <a:cubicBezTo>
                    <a:pt x="57918" y="228059"/>
                    <a:pt x="2673" y="-9114"/>
                    <a:pt x="7435" y="8031"/>
                  </a:cubicBezTo>
                  <a:close/>
                </a:path>
              </a:pathLst>
            </a:custGeom>
            <a:grpFill/>
            <a:ln w="9525" cap="flat">
              <a:noFill/>
              <a:prstDash val="solid"/>
              <a:miter/>
            </a:ln>
          </p:spPr>
          <p:txBody>
            <a:bodyPr rtlCol="0" anchor="ctr"/>
            <a:lstStyle/>
            <a:p>
              <a:endParaRPr lang="en-US">
                <a:solidFill>
                  <a:prstClr val="black"/>
                </a:solidFill>
              </a:endParaRPr>
            </a:p>
          </p:txBody>
        </p:sp>
        <p:sp>
          <p:nvSpPr>
            <p:cNvPr id="1313" name="Freeform: Shape 1312">
              <a:extLst>
                <a:ext uri="{FF2B5EF4-FFF2-40B4-BE49-F238E27FC236}">
                  <a16:creationId xmlns:a16="http://schemas.microsoft.com/office/drawing/2014/main" xmlns="" id="{B26B5E10-D848-463A-A332-CF3512B8A9D3}"/>
                </a:ext>
              </a:extLst>
            </p:cNvPr>
            <p:cNvSpPr/>
            <p:nvPr/>
          </p:nvSpPr>
          <p:spPr>
            <a:xfrm>
              <a:off x="7444406" y="5964786"/>
              <a:ext cx="104775" cy="19050"/>
            </a:xfrm>
            <a:custGeom>
              <a:avLst/>
              <a:gdLst>
                <a:gd name="connsiteX0" fmla="*/ 7954 w 104775"/>
                <a:gd name="connsiteY0" fmla="*/ 7237 h 19050"/>
                <a:gd name="connsiteX1" fmla="*/ 102252 w 104775"/>
                <a:gd name="connsiteY1" fmla="*/ 12000 h 19050"/>
                <a:gd name="connsiteX2" fmla="*/ 7954 w 104775"/>
                <a:gd name="connsiteY2" fmla="*/ 7237 h 19050"/>
              </a:gdLst>
              <a:ahLst/>
              <a:cxnLst>
                <a:cxn ang="0">
                  <a:pos x="connsiteX0" y="connsiteY0"/>
                </a:cxn>
                <a:cxn ang="0">
                  <a:pos x="connsiteX1" y="connsiteY1"/>
                </a:cxn>
                <a:cxn ang="0">
                  <a:pos x="connsiteX2" y="connsiteY2"/>
                </a:cxn>
              </a:cxnLst>
              <a:rect l="l" t="t" r="r" b="b"/>
              <a:pathLst>
                <a:path w="104775" h="19050">
                  <a:moveTo>
                    <a:pt x="7954" y="7237"/>
                  </a:moveTo>
                  <a:cubicBezTo>
                    <a:pt x="39387" y="9142"/>
                    <a:pt x="70819" y="10095"/>
                    <a:pt x="102252" y="12000"/>
                  </a:cubicBezTo>
                  <a:cubicBezTo>
                    <a:pt x="109872" y="12952"/>
                    <a:pt x="-3476" y="6285"/>
                    <a:pt x="7954" y="7237"/>
                  </a:cubicBezTo>
                  <a:close/>
                </a:path>
              </a:pathLst>
            </a:custGeom>
            <a:grpFill/>
            <a:ln w="9525" cap="flat">
              <a:noFill/>
              <a:prstDash val="solid"/>
              <a:miter/>
            </a:ln>
          </p:spPr>
          <p:txBody>
            <a:bodyPr rtlCol="0" anchor="ctr"/>
            <a:lstStyle/>
            <a:p>
              <a:endParaRPr lang="en-US">
                <a:solidFill>
                  <a:prstClr val="black"/>
                </a:solidFill>
              </a:endParaRPr>
            </a:p>
          </p:txBody>
        </p:sp>
        <p:sp>
          <p:nvSpPr>
            <p:cNvPr id="1314" name="Freeform: Shape 1313">
              <a:extLst>
                <a:ext uri="{FF2B5EF4-FFF2-40B4-BE49-F238E27FC236}">
                  <a16:creationId xmlns:a16="http://schemas.microsoft.com/office/drawing/2014/main" xmlns="" id="{7DCC130C-CC77-4418-BDE5-762ABC6BD76F}"/>
                </a:ext>
              </a:extLst>
            </p:cNvPr>
            <p:cNvSpPr/>
            <p:nvPr/>
          </p:nvSpPr>
          <p:spPr>
            <a:xfrm>
              <a:off x="6088856" y="5041244"/>
              <a:ext cx="323850" cy="171450"/>
            </a:xfrm>
            <a:custGeom>
              <a:avLst/>
              <a:gdLst>
                <a:gd name="connsiteX0" fmla="*/ 7144 w 323850"/>
                <a:gd name="connsiteY0" fmla="*/ 84959 h 171450"/>
                <a:gd name="connsiteX1" fmla="*/ 79534 w 323850"/>
                <a:gd name="connsiteY1" fmla="*/ 169731 h 171450"/>
                <a:gd name="connsiteX2" fmla="*/ 319564 w 323850"/>
                <a:gd name="connsiteY2" fmla="*/ 7806 h 171450"/>
                <a:gd name="connsiteX3" fmla="*/ 88106 w 323850"/>
                <a:gd name="connsiteY3" fmla="*/ 136394 h 171450"/>
                <a:gd name="connsiteX4" fmla="*/ 7144 w 323850"/>
                <a:gd name="connsiteY4" fmla="*/ 84959 h 1714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3850" h="171450">
                  <a:moveTo>
                    <a:pt x="7144" y="84959"/>
                  </a:moveTo>
                  <a:cubicBezTo>
                    <a:pt x="60484" y="64004"/>
                    <a:pt x="62389" y="140204"/>
                    <a:pt x="79534" y="169731"/>
                  </a:cubicBezTo>
                  <a:cubicBezTo>
                    <a:pt x="2381" y="29714"/>
                    <a:pt x="277654" y="7806"/>
                    <a:pt x="319564" y="7806"/>
                  </a:cubicBezTo>
                  <a:cubicBezTo>
                    <a:pt x="133826" y="6854"/>
                    <a:pt x="138589" y="-5529"/>
                    <a:pt x="88106" y="136394"/>
                  </a:cubicBezTo>
                  <a:cubicBezTo>
                    <a:pt x="117634" y="53526"/>
                    <a:pt x="23336" y="78291"/>
                    <a:pt x="7144" y="84959"/>
                  </a:cubicBezTo>
                  <a:close/>
                </a:path>
              </a:pathLst>
            </a:custGeom>
            <a:grpFill/>
            <a:ln w="9525" cap="flat">
              <a:noFill/>
              <a:prstDash val="solid"/>
              <a:miter/>
            </a:ln>
          </p:spPr>
          <p:txBody>
            <a:bodyPr rtlCol="0" anchor="ctr"/>
            <a:lstStyle/>
            <a:p>
              <a:endParaRPr lang="en-US">
                <a:solidFill>
                  <a:prstClr val="black"/>
                </a:solidFill>
              </a:endParaRPr>
            </a:p>
          </p:txBody>
        </p:sp>
        <p:sp>
          <p:nvSpPr>
            <p:cNvPr id="1315" name="Freeform: Shape 1314">
              <a:extLst>
                <a:ext uri="{FF2B5EF4-FFF2-40B4-BE49-F238E27FC236}">
                  <a16:creationId xmlns:a16="http://schemas.microsoft.com/office/drawing/2014/main" xmlns="" id="{0700676D-BA5E-4D64-B0DF-4DC7DE21D50D}"/>
                </a:ext>
              </a:extLst>
            </p:cNvPr>
            <p:cNvSpPr/>
            <p:nvPr/>
          </p:nvSpPr>
          <p:spPr>
            <a:xfrm>
              <a:off x="6230127" y="5092577"/>
              <a:ext cx="133350" cy="95250"/>
            </a:xfrm>
            <a:custGeom>
              <a:avLst/>
              <a:gdLst>
                <a:gd name="connsiteX0" fmla="*/ 44943 w 133350"/>
                <a:gd name="connsiteY0" fmla="*/ 21243 h 95250"/>
                <a:gd name="connsiteX1" fmla="*/ 88758 w 133350"/>
                <a:gd name="connsiteY1" fmla="*/ 10766 h 95250"/>
                <a:gd name="connsiteX2" fmla="*/ 49706 w 133350"/>
                <a:gd name="connsiteY2" fmla="*/ 46008 h 95250"/>
                <a:gd name="connsiteX3" fmla="*/ 99236 w 133350"/>
                <a:gd name="connsiteY3" fmla="*/ 73631 h 95250"/>
                <a:gd name="connsiteX4" fmla="*/ 8748 w 133350"/>
                <a:gd name="connsiteY4" fmla="*/ 62201 h 95250"/>
                <a:gd name="connsiteX5" fmla="*/ 125906 w 133350"/>
                <a:gd name="connsiteY5" fmla="*/ 66963 h 95250"/>
                <a:gd name="connsiteX6" fmla="*/ 51611 w 133350"/>
                <a:gd name="connsiteY6" fmla="*/ 45056 h 95250"/>
                <a:gd name="connsiteX7" fmla="*/ 44943 w 133350"/>
                <a:gd name="connsiteY7" fmla="*/ 21243 h 95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3350" h="95250">
                  <a:moveTo>
                    <a:pt x="44943" y="21243"/>
                  </a:moveTo>
                  <a:cubicBezTo>
                    <a:pt x="59231" y="17433"/>
                    <a:pt x="74471" y="13623"/>
                    <a:pt x="88758" y="10766"/>
                  </a:cubicBezTo>
                  <a:cubicBezTo>
                    <a:pt x="81138" y="27911"/>
                    <a:pt x="68756" y="40293"/>
                    <a:pt x="49706" y="46008"/>
                  </a:cubicBezTo>
                  <a:cubicBezTo>
                    <a:pt x="43991" y="48866"/>
                    <a:pt x="99236" y="71726"/>
                    <a:pt x="99236" y="73631"/>
                  </a:cubicBezTo>
                  <a:cubicBezTo>
                    <a:pt x="83996" y="85061"/>
                    <a:pt x="9701" y="60296"/>
                    <a:pt x="8748" y="62201"/>
                  </a:cubicBezTo>
                  <a:cubicBezTo>
                    <a:pt x="-8397" y="90776"/>
                    <a:pt x="117333" y="118398"/>
                    <a:pt x="125906" y="66963"/>
                  </a:cubicBezTo>
                  <a:cubicBezTo>
                    <a:pt x="133526" y="22196"/>
                    <a:pt x="68756" y="40293"/>
                    <a:pt x="51611" y="45056"/>
                  </a:cubicBezTo>
                  <a:cubicBezTo>
                    <a:pt x="48753" y="38388"/>
                    <a:pt x="154481" y="-18762"/>
                    <a:pt x="44943" y="21243"/>
                  </a:cubicBezTo>
                  <a:close/>
                </a:path>
              </a:pathLst>
            </a:custGeom>
            <a:grpFill/>
            <a:ln w="9525" cap="flat">
              <a:noFill/>
              <a:prstDash val="solid"/>
              <a:miter/>
            </a:ln>
          </p:spPr>
          <p:txBody>
            <a:bodyPr rtlCol="0" anchor="ctr"/>
            <a:lstStyle/>
            <a:p>
              <a:endParaRPr lang="en-US">
                <a:solidFill>
                  <a:prstClr val="black"/>
                </a:solidFill>
              </a:endParaRPr>
            </a:p>
          </p:txBody>
        </p:sp>
        <p:sp>
          <p:nvSpPr>
            <p:cNvPr id="1316" name="Freeform: Shape 1315">
              <a:extLst>
                <a:ext uri="{FF2B5EF4-FFF2-40B4-BE49-F238E27FC236}">
                  <a16:creationId xmlns:a16="http://schemas.microsoft.com/office/drawing/2014/main" xmlns="" id="{2CF27D29-B396-45B9-9243-1A37812D5549}"/>
                </a:ext>
              </a:extLst>
            </p:cNvPr>
            <p:cNvSpPr/>
            <p:nvPr/>
          </p:nvSpPr>
          <p:spPr>
            <a:xfrm>
              <a:off x="6652892" y="4833704"/>
              <a:ext cx="85725" cy="123825"/>
            </a:xfrm>
            <a:custGeom>
              <a:avLst/>
              <a:gdLst>
                <a:gd name="connsiteX0" fmla="*/ 29848 w 85725"/>
                <a:gd name="connsiteY0" fmla="*/ 13417 h 123825"/>
                <a:gd name="connsiteX1" fmla="*/ 18418 w 85725"/>
                <a:gd name="connsiteY1" fmla="*/ 110572 h 123825"/>
                <a:gd name="connsiteX2" fmla="*/ 34611 w 85725"/>
                <a:gd name="connsiteY2" fmla="*/ 7702 h 123825"/>
                <a:gd name="connsiteX3" fmla="*/ 23181 w 85725"/>
                <a:gd name="connsiteY3" fmla="*/ 85807 h 123825"/>
                <a:gd name="connsiteX4" fmla="*/ 29848 w 85725"/>
                <a:gd name="connsiteY4" fmla="*/ 13417 h 123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725" h="123825">
                  <a:moveTo>
                    <a:pt x="29848" y="13417"/>
                  </a:moveTo>
                  <a:cubicBezTo>
                    <a:pt x="-12062" y="1034"/>
                    <a:pt x="16513" y="102952"/>
                    <a:pt x="18418" y="110572"/>
                  </a:cubicBezTo>
                  <a:cubicBezTo>
                    <a:pt x="32706" y="164864"/>
                    <a:pt x="149863" y="-3728"/>
                    <a:pt x="34611" y="7702"/>
                  </a:cubicBezTo>
                  <a:cubicBezTo>
                    <a:pt x="55566" y="5797"/>
                    <a:pt x="92713" y="120097"/>
                    <a:pt x="23181" y="85807"/>
                  </a:cubicBezTo>
                  <a:cubicBezTo>
                    <a:pt x="19371" y="72472"/>
                    <a:pt x="32706" y="14369"/>
                    <a:pt x="29848" y="13417"/>
                  </a:cubicBezTo>
                  <a:close/>
                </a:path>
              </a:pathLst>
            </a:custGeom>
            <a:grpFill/>
            <a:ln w="9525" cap="flat">
              <a:noFill/>
              <a:prstDash val="solid"/>
              <a:miter/>
            </a:ln>
          </p:spPr>
          <p:txBody>
            <a:bodyPr rtlCol="0" anchor="ctr"/>
            <a:lstStyle/>
            <a:p>
              <a:endParaRPr lang="en-US">
                <a:solidFill>
                  <a:prstClr val="black"/>
                </a:solidFill>
              </a:endParaRPr>
            </a:p>
          </p:txBody>
        </p:sp>
        <p:sp>
          <p:nvSpPr>
            <p:cNvPr id="1317" name="Freeform: Shape 1316">
              <a:extLst>
                <a:ext uri="{FF2B5EF4-FFF2-40B4-BE49-F238E27FC236}">
                  <a16:creationId xmlns:a16="http://schemas.microsoft.com/office/drawing/2014/main" xmlns="" id="{1ED2F695-EA68-4C49-944F-261E76B0F1CD}"/>
                </a:ext>
              </a:extLst>
            </p:cNvPr>
            <p:cNvSpPr/>
            <p:nvPr/>
          </p:nvSpPr>
          <p:spPr>
            <a:xfrm>
              <a:off x="6637496" y="4863207"/>
              <a:ext cx="114300" cy="66675"/>
            </a:xfrm>
            <a:custGeom>
              <a:avLst/>
              <a:gdLst>
                <a:gd name="connsiteX0" fmla="*/ 7144 w 114300"/>
                <a:gd name="connsiteY0" fmla="*/ 41064 h 66675"/>
                <a:gd name="connsiteX1" fmla="*/ 110966 w 114300"/>
                <a:gd name="connsiteY1" fmla="*/ 33444 h 66675"/>
                <a:gd name="connsiteX2" fmla="*/ 7144 w 114300"/>
                <a:gd name="connsiteY2" fmla="*/ 41064 h 66675"/>
              </a:gdLst>
              <a:ahLst/>
              <a:cxnLst>
                <a:cxn ang="0">
                  <a:pos x="connsiteX0" y="connsiteY0"/>
                </a:cxn>
                <a:cxn ang="0">
                  <a:pos x="connsiteX1" y="connsiteY1"/>
                </a:cxn>
                <a:cxn ang="0">
                  <a:pos x="connsiteX2" y="connsiteY2"/>
                </a:cxn>
              </a:cxnLst>
              <a:rect l="l" t="t" r="r" b="b"/>
              <a:pathLst>
                <a:path w="114300" h="66675">
                  <a:moveTo>
                    <a:pt x="7144" y="41064"/>
                  </a:moveTo>
                  <a:cubicBezTo>
                    <a:pt x="70009" y="78211"/>
                    <a:pt x="104299" y="75354"/>
                    <a:pt x="110966" y="33444"/>
                  </a:cubicBezTo>
                  <a:cubicBezTo>
                    <a:pt x="48101" y="-3704"/>
                    <a:pt x="13811" y="-1799"/>
                    <a:pt x="7144" y="41064"/>
                  </a:cubicBezTo>
                  <a:close/>
                </a:path>
              </a:pathLst>
            </a:custGeom>
            <a:grpFill/>
            <a:ln w="9525" cap="flat">
              <a:noFill/>
              <a:prstDash val="solid"/>
              <a:miter/>
            </a:ln>
          </p:spPr>
          <p:txBody>
            <a:bodyPr rtlCol="0" anchor="ctr"/>
            <a:lstStyle/>
            <a:p>
              <a:endParaRPr lang="en-US">
                <a:solidFill>
                  <a:prstClr val="black"/>
                </a:solidFill>
              </a:endParaRPr>
            </a:p>
          </p:txBody>
        </p:sp>
        <p:sp>
          <p:nvSpPr>
            <p:cNvPr id="1318" name="Freeform: Shape 1317">
              <a:extLst>
                <a:ext uri="{FF2B5EF4-FFF2-40B4-BE49-F238E27FC236}">
                  <a16:creationId xmlns:a16="http://schemas.microsoft.com/office/drawing/2014/main" xmlns="" id="{EC7DAF6D-4415-485E-B524-FF3FA863EE79}"/>
                </a:ext>
              </a:extLst>
            </p:cNvPr>
            <p:cNvSpPr/>
            <p:nvPr/>
          </p:nvSpPr>
          <p:spPr>
            <a:xfrm>
              <a:off x="6948352" y="5972931"/>
              <a:ext cx="66675" cy="152400"/>
            </a:xfrm>
            <a:custGeom>
              <a:avLst/>
              <a:gdLst>
                <a:gd name="connsiteX0" fmla="*/ 12518 w 66675"/>
                <a:gd name="connsiteY0" fmla="*/ 61957 h 152400"/>
                <a:gd name="connsiteX1" fmla="*/ 46808 w 66675"/>
                <a:gd name="connsiteY1" fmla="*/ 43859 h 152400"/>
                <a:gd name="connsiteX2" fmla="*/ 64905 w 66675"/>
                <a:gd name="connsiteY2" fmla="*/ 150539 h 152400"/>
                <a:gd name="connsiteX3" fmla="*/ 57285 w 66675"/>
                <a:gd name="connsiteY3" fmla="*/ 17189 h 152400"/>
                <a:gd name="connsiteX4" fmla="*/ 12518 w 66675"/>
                <a:gd name="connsiteY4" fmla="*/ 61957 h 152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75" h="152400">
                  <a:moveTo>
                    <a:pt x="12518" y="61957"/>
                  </a:moveTo>
                  <a:cubicBezTo>
                    <a:pt x="20137" y="42907"/>
                    <a:pt x="30615" y="37192"/>
                    <a:pt x="46808" y="43859"/>
                  </a:cubicBezTo>
                  <a:cubicBezTo>
                    <a:pt x="53475" y="60052"/>
                    <a:pt x="62048" y="165779"/>
                    <a:pt x="64905" y="150539"/>
                  </a:cubicBezTo>
                  <a:cubicBezTo>
                    <a:pt x="67762" y="105772"/>
                    <a:pt x="65858" y="61004"/>
                    <a:pt x="57285" y="17189"/>
                  </a:cubicBezTo>
                  <a:cubicBezTo>
                    <a:pt x="37283" y="-25673"/>
                    <a:pt x="-8438" y="83864"/>
                    <a:pt x="12518" y="61957"/>
                  </a:cubicBezTo>
                  <a:close/>
                </a:path>
              </a:pathLst>
            </a:custGeom>
            <a:grpFill/>
            <a:ln w="9525" cap="flat">
              <a:noFill/>
              <a:prstDash val="solid"/>
              <a:miter/>
            </a:ln>
          </p:spPr>
          <p:txBody>
            <a:bodyPr rtlCol="0" anchor="ctr"/>
            <a:lstStyle/>
            <a:p>
              <a:endParaRPr lang="en-US">
                <a:solidFill>
                  <a:prstClr val="black"/>
                </a:solidFill>
              </a:endParaRPr>
            </a:p>
          </p:txBody>
        </p:sp>
        <p:sp>
          <p:nvSpPr>
            <p:cNvPr id="1319" name="Freeform: Shape 1318">
              <a:extLst>
                <a:ext uri="{FF2B5EF4-FFF2-40B4-BE49-F238E27FC236}">
                  <a16:creationId xmlns:a16="http://schemas.microsoft.com/office/drawing/2014/main" xmlns="" id="{B0B5D571-7435-4E82-B929-B94A3F002BBE}"/>
                </a:ext>
              </a:extLst>
            </p:cNvPr>
            <p:cNvSpPr/>
            <p:nvPr/>
          </p:nvSpPr>
          <p:spPr>
            <a:xfrm>
              <a:off x="6966536" y="6089849"/>
              <a:ext cx="95250" cy="57150"/>
            </a:xfrm>
            <a:custGeom>
              <a:avLst/>
              <a:gdLst>
                <a:gd name="connsiteX0" fmla="*/ 7669 w 95250"/>
                <a:gd name="connsiteY0" fmla="*/ 42194 h 57150"/>
                <a:gd name="connsiteX1" fmla="*/ 90537 w 95250"/>
                <a:gd name="connsiteY1" fmla="*/ 19334 h 57150"/>
                <a:gd name="connsiteX2" fmla="*/ 7669 w 95250"/>
                <a:gd name="connsiteY2" fmla="*/ 42194 h 57150"/>
              </a:gdLst>
              <a:ahLst/>
              <a:cxnLst>
                <a:cxn ang="0">
                  <a:pos x="connsiteX0" y="connsiteY0"/>
                </a:cxn>
                <a:cxn ang="0">
                  <a:pos x="connsiteX1" y="connsiteY1"/>
                </a:cxn>
                <a:cxn ang="0">
                  <a:pos x="connsiteX2" y="connsiteY2"/>
                </a:cxn>
              </a:cxnLst>
              <a:rect l="l" t="t" r="r" b="b"/>
              <a:pathLst>
                <a:path w="95250" h="57150">
                  <a:moveTo>
                    <a:pt x="7669" y="42194"/>
                  </a:moveTo>
                  <a:cubicBezTo>
                    <a:pt x="67677" y="64102"/>
                    <a:pt x="95299" y="56482"/>
                    <a:pt x="90537" y="19334"/>
                  </a:cubicBezTo>
                  <a:cubicBezTo>
                    <a:pt x="30529" y="-2573"/>
                    <a:pt x="2907" y="5047"/>
                    <a:pt x="7669" y="42194"/>
                  </a:cubicBezTo>
                  <a:close/>
                </a:path>
              </a:pathLst>
            </a:custGeom>
            <a:grpFill/>
            <a:ln w="9525" cap="flat">
              <a:noFill/>
              <a:prstDash val="solid"/>
              <a:miter/>
            </a:ln>
          </p:spPr>
          <p:txBody>
            <a:bodyPr rtlCol="0" anchor="ctr"/>
            <a:lstStyle/>
            <a:p>
              <a:endParaRPr lang="en-US">
                <a:solidFill>
                  <a:prstClr val="black"/>
                </a:solidFill>
              </a:endParaRPr>
            </a:p>
          </p:txBody>
        </p:sp>
        <p:sp>
          <p:nvSpPr>
            <p:cNvPr id="1320" name="Freeform: Shape 1319">
              <a:extLst>
                <a:ext uri="{FF2B5EF4-FFF2-40B4-BE49-F238E27FC236}">
                  <a16:creationId xmlns:a16="http://schemas.microsoft.com/office/drawing/2014/main" xmlns="" id="{B8F3D7E8-0838-4232-AF9B-8BFC4215B809}"/>
                </a:ext>
              </a:extLst>
            </p:cNvPr>
            <p:cNvSpPr/>
            <p:nvPr/>
          </p:nvSpPr>
          <p:spPr>
            <a:xfrm>
              <a:off x="6389017" y="5953983"/>
              <a:ext cx="171450" cy="152400"/>
            </a:xfrm>
            <a:custGeom>
              <a:avLst/>
              <a:gdLst>
                <a:gd name="connsiteX0" fmla="*/ 151801 w 171450"/>
                <a:gd name="connsiteY0" fmla="*/ 40900 h 152400"/>
                <a:gd name="connsiteX1" fmla="*/ 21308 w 171450"/>
                <a:gd name="connsiteY1" fmla="*/ 129483 h 152400"/>
                <a:gd name="connsiteX2" fmla="*/ 165136 w 171450"/>
                <a:gd name="connsiteY2" fmla="*/ 79000 h 152400"/>
                <a:gd name="connsiteX3" fmla="*/ 25118 w 171450"/>
                <a:gd name="connsiteY3" fmla="*/ 94240 h 152400"/>
                <a:gd name="connsiteX4" fmla="*/ 151801 w 171450"/>
                <a:gd name="connsiteY4" fmla="*/ 40900 h 152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450" h="152400">
                  <a:moveTo>
                    <a:pt x="151801" y="40900"/>
                  </a:moveTo>
                  <a:cubicBezTo>
                    <a:pt x="94651" y="-47682"/>
                    <a:pt x="-35842" y="58045"/>
                    <a:pt x="21308" y="129483"/>
                  </a:cubicBezTo>
                  <a:cubicBezTo>
                    <a:pt x="81316" y="203778"/>
                    <a:pt x="166088" y="79000"/>
                    <a:pt x="165136" y="79000"/>
                  </a:cubicBezTo>
                  <a:cubicBezTo>
                    <a:pt x="150848" y="70428"/>
                    <a:pt x="25118" y="210445"/>
                    <a:pt x="25118" y="94240"/>
                  </a:cubicBezTo>
                  <a:cubicBezTo>
                    <a:pt x="25118" y="12325"/>
                    <a:pt x="139418" y="22803"/>
                    <a:pt x="151801" y="40900"/>
                  </a:cubicBezTo>
                  <a:close/>
                </a:path>
              </a:pathLst>
            </a:custGeom>
            <a:grpFill/>
            <a:ln w="9525" cap="flat">
              <a:noFill/>
              <a:prstDash val="solid"/>
              <a:miter/>
            </a:ln>
          </p:spPr>
          <p:txBody>
            <a:bodyPr rtlCol="0" anchor="ctr"/>
            <a:lstStyle/>
            <a:p>
              <a:endParaRPr lang="en-US">
                <a:solidFill>
                  <a:prstClr val="black"/>
                </a:solidFill>
              </a:endParaRPr>
            </a:p>
          </p:txBody>
        </p:sp>
        <p:sp>
          <p:nvSpPr>
            <p:cNvPr id="1321" name="Freeform: Shape 1320">
              <a:extLst>
                <a:ext uri="{FF2B5EF4-FFF2-40B4-BE49-F238E27FC236}">
                  <a16:creationId xmlns:a16="http://schemas.microsoft.com/office/drawing/2014/main" xmlns="" id="{0EE8662D-E42A-44A2-971F-684B8FC2D3EA}"/>
                </a:ext>
              </a:extLst>
            </p:cNvPr>
            <p:cNvSpPr/>
            <p:nvPr/>
          </p:nvSpPr>
          <p:spPr>
            <a:xfrm>
              <a:off x="7139419" y="5790572"/>
              <a:ext cx="171450" cy="123825"/>
            </a:xfrm>
            <a:custGeom>
              <a:avLst/>
              <a:gdLst>
                <a:gd name="connsiteX0" fmla="*/ 171018 w 171450"/>
                <a:gd name="connsiteY0" fmla="*/ 82391 h 123825"/>
                <a:gd name="connsiteX1" fmla="*/ 9093 w 171450"/>
                <a:gd name="connsiteY1" fmla="*/ 61436 h 123825"/>
                <a:gd name="connsiteX2" fmla="*/ 140538 w 171450"/>
                <a:gd name="connsiteY2" fmla="*/ 7144 h 123825"/>
                <a:gd name="connsiteX3" fmla="*/ 68148 w 171450"/>
                <a:gd name="connsiteY3" fmla="*/ 98584 h 123825"/>
                <a:gd name="connsiteX4" fmla="*/ 171018 w 171450"/>
                <a:gd name="connsiteY4" fmla="*/ 82391 h 123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450" h="123825">
                  <a:moveTo>
                    <a:pt x="171018" y="82391"/>
                  </a:moveTo>
                  <a:cubicBezTo>
                    <a:pt x="171971" y="82391"/>
                    <a:pt x="-13767" y="-68104"/>
                    <a:pt x="9093" y="61436"/>
                  </a:cubicBezTo>
                  <a:cubicBezTo>
                    <a:pt x="37668" y="224314"/>
                    <a:pt x="145301" y="7144"/>
                    <a:pt x="140538" y="7144"/>
                  </a:cubicBezTo>
                  <a:cubicBezTo>
                    <a:pt x="101486" y="10954"/>
                    <a:pt x="116726" y="86201"/>
                    <a:pt x="68148" y="98584"/>
                  </a:cubicBezTo>
                  <a:cubicBezTo>
                    <a:pt x="-23292" y="-59531"/>
                    <a:pt x="159588" y="85249"/>
                    <a:pt x="171018" y="82391"/>
                  </a:cubicBezTo>
                  <a:close/>
                </a:path>
              </a:pathLst>
            </a:custGeom>
            <a:grpFill/>
            <a:ln w="9525" cap="flat">
              <a:noFill/>
              <a:prstDash val="solid"/>
              <a:miter/>
            </a:ln>
          </p:spPr>
          <p:txBody>
            <a:bodyPr rtlCol="0" anchor="ctr"/>
            <a:lstStyle/>
            <a:p>
              <a:endParaRPr lang="en-US">
                <a:solidFill>
                  <a:prstClr val="black"/>
                </a:solidFill>
              </a:endParaRPr>
            </a:p>
          </p:txBody>
        </p:sp>
      </p:grpSp>
    </p:spTree>
    <p:extLst>
      <p:ext uri="{BB962C8B-B14F-4D97-AF65-F5344CB8AC3E}">
        <p14:creationId xmlns:p14="http://schemas.microsoft.com/office/powerpoint/2010/main" val="2629724261"/>
      </p:ext>
    </p:extLst>
  </p:cSld>
  <p:clrMapOvr>
    <a:masterClrMapping/>
  </p:clrMapOvr>
</p:sldLayout>
</file>

<file path=ppt/slideLayouts/slideLayout322.xml><?xml version="1.0" encoding="utf-8"?>
<p:sldLayout xmlns:a="http://schemas.openxmlformats.org/drawingml/2006/main" xmlns:r="http://schemas.openxmlformats.org/officeDocument/2006/relationships" xmlns:p="http://schemas.openxmlformats.org/presentationml/2006/main" preserve="1" userDrawn="1">
  <p:cSld name="3_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2466474" y="339509"/>
            <a:ext cx="9430252" cy="724247"/>
          </a:xfrm>
          <a:prstGeom prst="rect">
            <a:avLst/>
          </a:prstGeom>
        </p:spPr>
        <p:txBody>
          <a:bodyPr anchor="ctr"/>
          <a:lstStyle>
            <a:lvl1pPr marL="0" indent="0" algn="l">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
        <p:nvSpPr>
          <p:cNvPr id="5" name="Rectangle 4">
            <a:extLst>
              <a:ext uri="{FF2B5EF4-FFF2-40B4-BE49-F238E27FC236}">
                <a16:creationId xmlns:a16="http://schemas.microsoft.com/office/drawing/2014/main" xmlns="" id="{39919EF6-B417-4451-B188-C2C0ABEF2C95}"/>
              </a:ext>
            </a:extLst>
          </p:cNvPr>
          <p:cNvSpPr/>
          <p:nvPr userDrawn="1"/>
        </p:nvSpPr>
        <p:spPr>
          <a:xfrm>
            <a:off x="0" y="0"/>
            <a:ext cx="2322095"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6" name="TextBox 5">
            <a:extLst>
              <a:ext uri="{FF2B5EF4-FFF2-40B4-BE49-F238E27FC236}">
                <a16:creationId xmlns:a16="http://schemas.microsoft.com/office/drawing/2014/main" xmlns="" id="{EC657923-A0DE-46FE-BBC8-57B9510D394B}"/>
              </a:ext>
            </a:extLst>
          </p:cNvPr>
          <p:cNvSpPr txBox="1"/>
          <p:nvPr userDrawn="1"/>
        </p:nvSpPr>
        <p:spPr>
          <a:xfrm>
            <a:off x="188399" y="1103287"/>
            <a:ext cx="3517324" cy="461665"/>
          </a:xfrm>
          <a:prstGeom prst="rect">
            <a:avLst/>
          </a:prstGeom>
          <a:noFill/>
        </p:spPr>
        <p:txBody>
          <a:bodyPr wrap="square" rtlCol="0" anchor="ctr">
            <a:spAutoFit/>
          </a:bodyPr>
          <a:lstStyle/>
          <a:p>
            <a:r>
              <a:rPr lang="en-US" altLang="ko-KR" sz="2400" dirty="0">
                <a:solidFill>
                  <a:srgbClr val="262626"/>
                </a:solidFill>
                <a:cs typeface="Arial" pitchFamily="34" charset="0"/>
              </a:rPr>
              <a:t>Education</a:t>
            </a:r>
            <a:endParaRPr lang="ko-KR" altLang="en-US" sz="2400" dirty="0">
              <a:solidFill>
                <a:srgbClr val="262626"/>
              </a:solidFill>
              <a:cs typeface="Arial" pitchFamily="34" charset="0"/>
            </a:endParaRPr>
          </a:p>
        </p:txBody>
      </p:sp>
      <p:sp>
        <p:nvSpPr>
          <p:cNvPr id="7" name="TextBox 6">
            <a:extLst>
              <a:ext uri="{FF2B5EF4-FFF2-40B4-BE49-F238E27FC236}">
                <a16:creationId xmlns:a16="http://schemas.microsoft.com/office/drawing/2014/main" xmlns="" id="{0BDCF291-E914-47A1-9E07-2183A941A8E7}"/>
              </a:ext>
            </a:extLst>
          </p:cNvPr>
          <p:cNvSpPr txBox="1"/>
          <p:nvPr userDrawn="1"/>
        </p:nvSpPr>
        <p:spPr>
          <a:xfrm>
            <a:off x="188399" y="1454636"/>
            <a:ext cx="3517324" cy="461665"/>
          </a:xfrm>
          <a:prstGeom prst="rect">
            <a:avLst/>
          </a:prstGeom>
          <a:noFill/>
        </p:spPr>
        <p:txBody>
          <a:bodyPr wrap="square" rtlCol="0" anchor="ctr">
            <a:spAutoFit/>
          </a:bodyPr>
          <a:lstStyle/>
          <a:p>
            <a:r>
              <a:rPr lang="en-US" altLang="ko-KR" sz="2400" dirty="0">
                <a:solidFill>
                  <a:srgbClr val="262626"/>
                </a:solidFill>
                <a:cs typeface="Arial" pitchFamily="34" charset="0"/>
              </a:rPr>
              <a:t>Plan</a:t>
            </a:r>
            <a:endParaRPr lang="ko-KR" altLang="en-US" sz="2400" dirty="0">
              <a:solidFill>
                <a:srgbClr val="262626"/>
              </a:solidFill>
              <a:cs typeface="Arial" pitchFamily="34" charset="0"/>
            </a:endParaRPr>
          </a:p>
        </p:txBody>
      </p:sp>
      <p:grpSp>
        <p:nvGrpSpPr>
          <p:cNvPr id="8" name="Group 7">
            <a:extLst>
              <a:ext uri="{FF2B5EF4-FFF2-40B4-BE49-F238E27FC236}">
                <a16:creationId xmlns:a16="http://schemas.microsoft.com/office/drawing/2014/main" xmlns="" id="{0E077479-776C-4BDA-9446-1C8D13201629}"/>
              </a:ext>
            </a:extLst>
          </p:cNvPr>
          <p:cNvGrpSpPr/>
          <p:nvPr userDrawn="1"/>
        </p:nvGrpSpPr>
        <p:grpSpPr>
          <a:xfrm>
            <a:off x="295274" y="447797"/>
            <a:ext cx="1618143" cy="491518"/>
            <a:chOff x="6442698" y="4204191"/>
            <a:chExt cx="3262908" cy="991122"/>
          </a:xfrm>
          <a:solidFill>
            <a:schemeClr val="accent2"/>
          </a:solidFill>
        </p:grpSpPr>
        <p:sp>
          <p:nvSpPr>
            <p:cNvPr id="9" name="Freeform: Shape 8">
              <a:extLst>
                <a:ext uri="{FF2B5EF4-FFF2-40B4-BE49-F238E27FC236}">
                  <a16:creationId xmlns:a16="http://schemas.microsoft.com/office/drawing/2014/main" xmlns="" id="{CACF40F7-03F9-442E-96A1-09783D760CBF}"/>
                </a:ext>
              </a:extLst>
            </p:cNvPr>
            <p:cNvSpPr/>
            <p:nvPr/>
          </p:nvSpPr>
          <p:spPr>
            <a:xfrm flipH="1">
              <a:off x="6442698" y="4300261"/>
              <a:ext cx="727472" cy="887611"/>
            </a:xfrm>
            <a:custGeom>
              <a:avLst/>
              <a:gdLst>
                <a:gd name="connsiteX0" fmla="*/ 357783 w 727472"/>
                <a:gd name="connsiteY0" fmla="*/ 0 h 887611"/>
                <a:gd name="connsiteX1" fmla="*/ 158651 w 727472"/>
                <a:gd name="connsiteY1" fmla="*/ 29171 h 887611"/>
                <a:gd name="connsiteX2" fmla="*/ 46732 w 727472"/>
                <a:gd name="connsiteY2" fmla="*/ 118765 h 887611"/>
                <a:gd name="connsiteX3" fmla="*/ 5953 w 727472"/>
                <a:gd name="connsiteY3" fmla="*/ 254199 h 887611"/>
                <a:gd name="connsiteX4" fmla="*/ 52685 w 727472"/>
                <a:gd name="connsiteY4" fmla="*/ 406599 h 887611"/>
                <a:gd name="connsiteX5" fmla="*/ 222647 w 727472"/>
                <a:gd name="connsiteY5" fmla="*/ 566142 h 887611"/>
                <a:gd name="connsiteX6" fmla="*/ 320576 w 727472"/>
                <a:gd name="connsiteY6" fmla="*/ 636985 h 887611"/>
                <a:gd name="connsiteX7" fmla="*/ 378619 w 727472"/>
                <a:gd name="connsiteY7" fmla="*/ 689967 h 887611"/>
                <a:gd name="connsiteX8" fmla="*/ 0 w 727472"/>
                <a:gd name="connsiteY8" fmla="*/ 689967 h 887611"/>
                <a:gd name="connsiteX9" fmla="*/ 0 w 727472"/>
                <a:gd name="connsiteY9" fmla="*/ 887611 h 887611"/>
                <a:gd name="connsiteX10" fmla="*/ 727472 w 727472"/>
                <a:gd name="connsiteY10" fmla="*/ 887611 h 887611"/>
                <a:gd name="connsiteX11" fmla="*/ 651569 w 727472"/>
                <a:gd name="connsiteY11" fmla="*/ 684907 h 887611"/>
                <a:gd name="connsiteX12" fmla="*/ 413742 w 727472"/>
                <a:gd name="connsiteY12" fmla="*/ 460772 h 887611"/>
                <a:gd name="connsiteX13" fmla="*/ 277416 w 727472"/>
                <a:gd name="connsiteY13" fmla="*/ 340519 h 887611"/>
                <a:gd name="connsiteX14" fmla="*/ 247650 w 727472"/>
                <a:gd name="connsiteY14" fmla="*/ 262533 h 887611"/>
                <a:gd name="connsiteX15" fmla="*/ 277118 w 727472"/>
                <a:gd name="connsiteY15" fmla="*/ 194370 h 887611"/>
                <a:gd name="connsiteX16" fmla="*/ 351234 w 727472"/>
                <a:gd name="connsiteY16" fmla="*/ 166092 h 887611"/>
                <a:gd name="connsiteX17" fmla="*/ 427137 w 727472"/>
                <a:gd name="connsiteY17" fmla="*/ 195263 h 887611"/>
                <a:gd name="connsiteX18" fmla="*/ 466725 w 727472"/>
                <a:gd name="connsiteY18" fmla="*/ 298252 h 887611"/>
                <a:gd name="connsiteX19" fmla="*/ 709612 w 727472"/>
                <a:gd name="connsiteY19" fmla="*/ 278607 h 887611"/>
                <a:gd name="connsiteX20" fmla="*/ 657225 w 727472"/>
                <a:gd name="connsiteY20" fmla="*/ 118765 h 887611"/>
                <a:gd name="connsiteX21" fmla="*/ 549771 w 727472"/>
                <a:gd name="connsiteY21" fmla="*/ 30659 h 887611"/>
                <a:gd name="connsiteX22" fmla="*/ 357783 w 727472"/>
                <a:gd name="connsiteY22" fmla="*/ 0 h 8876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27472" h="887611">
                  <a:moveTo>
                    <a:pt x="357783" y="0"/>
                  </a:moveTo>
                  <a:cubicBezTo>
                    <a:pt x="272455" y="0"/>
                    <a:pt x="206077" y="9724"/>
                    <a:pt x="158651" y="29171"/>
                  </a:cubicBezTo>
                  <a:cubicBezTo>
                    <a:pt x="111224" y="48617"/>
                    <a:pt x="73918" y="78482"/>
                    <a:pt x="46732" y="118765"/>
                  </a:cubicBezTo>
                  <a:cubicBezTo>
                    <a:pt x="19546" y="159048"/>
                    <a:pt x="5953" y="204192"/>
                    <a:pt x="5953" y="254199"/>
                  </a:cubicBezTo>
                  <a:cubicBezTo>
                    <a:pt x="5953" y="307380"/>
                    <a:pt x="21530" y="358180"/>
                    <a:pt x="52685" y="406599"/>
                  </a:cubicBezTo>
                  <a:cubicBezTo>
                    <a:pt x="83840" y="455017"/>
                    <a:pt x="140494" y="508199"/>
                    <a:pt x="222647" y="566142"/>
                  </a:cubicBezTo>
                  <a:cubicBezTo>
                    <a:pt x="271463" y="599877"/>
                    <a:pt x="304105" y="623491"/>
                    <a:pt x="320576" y="636985"/>
                  </a:cubicBezTo>
                  <a:cubicBezTo>
                    <a:pt x="337046" y="650478"/>
                    <a:pt x="356394" y="668139"/>
                    <a:pt x="378619" y="689967"/>
                  </a:cubicBezTo>
                  <a:lnTo>
                    <a:pt x="0" y="689967"/>
                  </a:lnTo>
                  <a:lnTo>
                    <a:pt x="0" y="887611"/>
                  </a:lnTo>
                  <a:lnTo>
                    <a:pt x="727472" y="887611"/>
                  </a:lnTo>
                  <a:cubicBezTo>
                    <a:pt x="719137" y="815777"/>
                    <a:pt x="693837" y="748209"/>
                    <a:pt x="651569" y="684907"/>
                  </a:cubicBezTo>
                  <a:cubicBezTo>
                    <a:pt x="609302" y="621606"/>
                    <a:pt x="530027" y="546894"/>
                    <a:pt x="413742" y="460772"/>
                  </a:cubicBezTo>
                  <a:cubicBezTo>
                    <a:pt x="342702" y="407988"/>
                    <a:pt x="297259" y="367903"/>
                    <a:pt x="277416" y="340519"/>
                  </a:cubicBezTo>
                  <a:cubicBezTo>
                    <a:pt x="257572" y="313135"/>
                    <a:pt x="247650" y="287139"/>
                    <a:pt x="247650" y="262533"/>
                  </a:cubicBezTo>
                  <a:cubicBezTo>
                    <a:pt x="247650" y="235943"/>
                    <a:pt x="257473" y="213221"/>
                    <a:pt x="277118" y="194370"/>
                  </a:cubicBezTo>
                  <a:cubicBezTo>
                    <a:pt x="296763" y="175518"/>
                    <a:pt x="321469" y="166092"/>
                    <a:pt x="351234" y="166092"/>
                  </a:cubicBezTo>
                  <a:cubicBezTo>
                    <a:pt x="382191" y="166092"/>
                    <a:pt x="407491" y="175816"/>
                    <a:pt x="427137" y="195263"/>
                  </a:cubicBezTo>
                  <a:cubicBezTo>
                    <a:pt x="446782" y="214710"/>
                    <a:pt x="459978" y="249039"/>
                    <a:pt x="466725" y="298252"/>
                  </a:cubicBezTo>
                  <a:lnTo>
                    <a:pt x="709612" y="278607"/>
                  </a:lnTo>
                  <a:cubicBezTo>
                    <a:pt x="700087" y="210344"/>
                    <a:pt x="682625" y="157064"/>
                    <a:pt x="657225" y="118765"/>
                  </a:cubicBezTo>
                  <a:cubicBezTo>
                    <a:pt x="631825" y="80467"/>
                    <a:pt x="596007" y="51098"/>
                    <a:pt x="549771" y="30659"/>
                  </a:cubicBezTo>
                  <a:cubicBezTo>
                    <a:pt x="503535" y="10220"/>
                    <a:pt x="439539" y="0"/>
                    <a:pt x="357783"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0" name="Freeform: Shape 9">
              <a:extLst>
                <a:ext uri="{FF2B5EF4-FFF2-40B4-BE49-F238E27FC236}">
                  <a16:creationId xmlns:a16="http://schemas.microsoft.com/office/drawing/2014/main" xmlns="" id="{525D7DF5-B5ED-4309-B17A-129416EB76CC}"/>
                </a:ext>
              </a:extLst>
            </p:cNvPr>
            <p:cNvSpPr/>
            <p:nvPr/>
          </p:nvSpPr>
          <p:spPr>
            <a:xfrm flipH="1">
              <a:off x="8343530" y="4300261"/>
              <a:ext cx="500063" cy="887611"/>
            </a:xfrm>
            <a:custGeom>
              <a:avLst/>
              <a:gdLst>
                <a:gd name="connsiteX0" fmla="*/ 200620 w 500063"/>
                <a:gd name="connsiteY0" fmla="*/ 0 h 887611"/>
                <a:gd name="connsiteX1" fmla="*/ 0 w 500063"/>
                <a:gd name="connsiteY1" fmla="*/ 0 h 887611"/>
                <a:gd name="connsiteX2" fmla="*/ 0 w 500063"/>
                <a:gd name="connsiteY2" fmla="*/ 887611 h 887611"/>
                <a:gd name="connsiteX3" fmla="*/ 245269 w 500063"/>
                <a:gd name="connsiteY3" fmla="*/ 887611 h 887611"/>
                <a:gd name="connsiteX4" fmla="*/ 245269 w 500063"/>
                <a:gd name="connsiteY4" fmla="*/ 305991 h 887611"/>
                <a:gd name="connsiteX5" fmla="*/ 360462 w 500063"/>
                <a:gd name="connsiteY5" fmla="*/ 379214 h 887611"/>
                <a:gd name="connsiteX6" fmla="*/ 500063 w 500063"/>
                <a:gd name="connsiteY6" fmla="*/ 432793 h 887611"/>
                <a:gd name="connsiteX7" fmla="*/ 500063 w 500063"/>
                <a:gd name="connsiteY7" fmla="*/ 233958 h 887611"/>
                <a:gd name="connsiteX8" fmla="*/ 307777 w 500063"/>
                <a:gd name="connsiteY8" fmla="*/ 138113 h 887611"/>
                <a:gd name="connsiteX9" fmla="*/ 200620 w 500063"/>
                <a:gd name="connsiteY9" fmla="*/ 0 h 8876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00063" h="887611">
                  <a:moveTo>
                    <a:pt x="200620" y="0"/>
                  </a:moveTo>
                  <a:lnTo>
                    <a:pt x="0" y="0"/>
                  </a:lnTo>
                  <a:lnTo>
                    <a:pt x="0" y="887611"/>
                  </a:lnTo>
                  <a:lnTo>
                    <a:pt x="245269" y="887611"/>
                  </a:lnTo>
                  <a:lnTo>
                    <a:pt x="245269" y="305991"/>
                  </a:lnTo>
                  <a:cubicBezTo>
                    <a:pt x="284956" y="336153"/>
                    <a:pt x="323354" y="360561"/>
                    <a:pt x="360462" y="379214"/>
                  </a:cubicBezTo>
                  <a:cubicBezTo>
                    <a:pt x="397570" y="397867"/>
                    <a:pt x="444103" y="415727"/>
                    <a:pt x="500063" y="432793"/>
                  </a:cubicBezTo>
                  <a:lnTo>
                    <a:pt x="500063" y="233958"/>
                  </a:lnTo>
                  <a:cubicBezTo>
                    <a:pt x="417513" y="207368"/>
                    <a:pt x="353417" y="175419"/>
                    <a:pt x="307777" y="138113"/>
                  </a:cubicBezTo>
                  <a:cubicBezTo>
                    <a:pt x="262136" y="100807"/>
                    <a:pt x="226417" y="54769"/>
                    <a:pt x="20062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1" name="Freeform: Shape 10">
              <a:extLst>
                <a:ext uri="{FF2B5EF4-FFF2-40B4-BE49-F238E27FC236}">
                  <a16:creationId xmlns:a16="http://schemas.microsoft.com/office/drawing/2014/main" xmlns="" id="{AED3EFC9-254B-40BD-AE3C-9F2E4114B469}"/>
                </a:ext>
              </a:extLst>
            </p:cNvPr>
            <p:cNvSpPr/>
            <p:nvPr/>
          </p:nvSpPr>
          <p:spPr>
            <a:xfrm flipH="1">
              <a:off x="8986468" y="4292819"/>
              <a:ext cx="719138" cy="902494"/>
            </a:xfrm>
            <a:custGeom>
              <a:avLst/>
              <a:gdLst>
                <a:gd name="connsiteX0" fmla="*/ 383977 w 719138"/>
                <a:gd name="connsiteY0" fmla="*/ 0 h 902494"/>
                <a:gd name="connsiteX1" fmla="*/ 173831 w 719138"/>
                <a:gd name="connsiteY1" fmla="*/ 44946 h 902494"/>
                <a:gd name="connsiteX2" fmla="*/ 47327 w 719138"/>
                <a:gd name="connsiteY2" fmla="*/ 187821 h 902494"/>
                <a:gd name="connsiteX3" fmla="*/ 0 w 719138"/>
                <a:gd name="connsiteY3" fmla="*/ 446485 h 902494"/>
                <a:gd name="connsiteX4" fmla="*/ 99417 w 719138"/>
                <a:gd name="connsiteY4" fmla="*/ 792659 h 902494"/>
                <a:gd name="connsiteX5" fmla="*/ 375047 w 719138"/>
                <a:gd name="connsiteY5" fmla="*/ 902494 h 902494"/>
                <a:gd name="connsiteX6" fmla="*/ 539353 w 719138"/>
                <a:gd name="connsiteY6" fmla="*/ 878384 h 902494"/>
                <a:gd name="connsiteX7" fmla="*/ 639366 w 719138"/>
                <a:gd name="connsiteY7" fmla="*/ 807839 h 902494"/>
                <a:gd name="connsiteX8" fmla="*/ 700683 w 719138"/>
                <a:gd name="connsiteY8" fmla="*/ 691753 h 902494"/>
                <a:gd name="connsiteX9" fmla="*/ 459581 w 719138"/>
                <a:gd name="connsiteY9" fmla="*/ 661392 h 902494"/>
                <a:gd name="connsiteX10" fmla="*/ 427435 w 719138"/>
                <a:gd name="connsiteY10" fmla="*/ 732830 h 902494"/>
                <a:gd name="connsiteX11" fmla="*/ 372071 w 719138"/>
                <a:gd name="connsiteY11" fmla="*/ 753666 h 902494"/>
                <a:gd name="connsiteX12" fmla="*/ 280988 w 719138"/>
                <a:gd name="connsiteY12" fmla="*/ 694730 h 902494"/>
                <a:gd name="connsiteX13" fmla="*/ 245269 w 719138"/>
                <a:gd name="connsiteY13" fmla="*/ 510778 h 902494"/>
                <a:gd name="connsiteX14" fmla="*/ 334566 w 719138"/>
                <a:gd name="connsiteY14" fmla="*/ 576263 h 902494"/>
                <a:gd name="connsiteX15" fmla="*/ 440531 w 719138"/>
                <a:gd name="connsiteY15" fmla="*/ 597099 h 902494"/>
                <a:gd name="connsiteX16" fmla="*/ 638473 w 719138"/>
                <a:gd name="connsiteY16" fmla="*/ 513755 h 902494"/>
                <a:gd name="connsiteX17" fmla="*/ 719138 w 719138"/>
                <a:gd name="connsiteY17" fmla="*/ 303014 h 902494"/>
                <a:gd name="connsiteX18" fmla="*/ 678061 w 719138"/>
                <a:gd name="connsiteY18" fmla="*/ 144661 h 902494"/>
                <a:gd name="connsiteX19" fmla="*/ 564952 w 719138"/>
                <a:gd name="connsiteY19" fmla="*/ 36612 h 902494"/>
                <a:gd name="connsiteX20" fmla="*/ 383977 w 719138"/>
                <a:gd name="connsiteY20" fmla="*/ 0 h 902494"/>
                <a:gd name="connsiteX21" fmla="*/ 376833 w 719138"/>
                <a:gd name="connsiteY21" fmla="*/ 151210 h 902494"/>
                <a:gd name="connsiteX22" fmla="*/ 456903 w 719138"/>
                <a:gd name="connsiteY22" fmla="*/ 187524 h 902494"/>
                <a:gd name="connsiteX23" fmla="*/ 488752 w 719138"/>
                <a:gd name="connsiteY23" fmla="*/ 296466 h 902494"/>
                <a:gd name="connsiteX24" fmla="*/ 455712 w 719138"/>
                <a:gd name="connsiteY24" fmla="*/ 408385 h 902494"/>
                <a:gd name="connsiteX25" fmla="*/ 373261 w 719138"/>
                <a:gd name="connsiteY25" fmla="*/ 447080 h 902494"/>
                <a:gd name="connsiteX26" fmla="*/ 288131 w 719138"/>
                <a:gd name="connsiteY26" fmla="*/ 409575 h 902494"/>
                <a:gd name="connsiteX27" fmla="*/ 254199 w 719138"/>
                <a:gd name="connsiteY27" fmla="*/ 302419 h 902494"/>
                <a:gd name="connsiteX28" fmla="*/ 289917 w 719138"/>
                <a:gd name="connsiteY28" fmla="*/ 191393 h 902494"/>
                <a:gd name="connsiteX29" fmla="*/ 376833 w 719138"/>
                <a:gd name="connsiteY29" fmla="*/ 151210 h 902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719138" h="902494">
                  <a:moveTo>
                    <a:pt x="383977" y="0"/>
                  </a:moveTo>
                  <a:cubicBezTo>
                    <a:pt x="296665" y="0"/>
                    <a:pt x="226616" y="14982"/>
                    <a:pt x="173831" y="44946"/>
                  </a:cubicBezTo>
                  <a:cubicBezTo>
                    <a:pt x="121047" y="74910"/>
                    <a:pt x="78879" y="122535"/>
                    <a:pt x="47327" y="187821"/>
                  </a:cubicBezTo>
                  <a:cubicBezTo>
                    <a:pt x="15776" y="253107"/>
                    <a:pt x="0" y="339328"/>
                    <a:pt x="0" y="446485"/>
                  </a:cubicBezTo>
                  <a:cubicBezTo>
                    <a:pt x="0" y="604044"/>
                    <a:pt x="33139" y="719435"/>
                    <a:pt x="99417" y="792659"/>
                  </a:cubicBezTo>
                  <a:cubicBezTo>
                    <a:pt x="165696" y="865882"/>
                    <a:pt x="257572" y="902494"/>
                    <a:pt x="375047" y="902494"/>
                  </a:cubicBezTo>
                  <a:cubicBezTo>
                    <a:pt x="444500" y="902494"/>
                    <a:pt x="499269" y="894457"/>
                    <a:pt x="539353" y="878384"/>
                  </a:cubicBezTo>
                  <a:cubicBezTo>
                    <a:pt x="579438" y="862310"/>
                    <a:pt x="612775" y="838796"/>
                    <a:pt x="639366" y="807839"/>
                  </a:cubicBezTo>
                  <a:cubicBezTo>
                    <a:pt x="665957" y="776883"/>
                    <a:pt x="686395" y="738188"/>
                    <a:pt x="700683" y="691753"/>
                  </a:cubicBezTo>
                  <a:lnTo>
                    <a:pt x="459581" y="661392"/>
                  </a:lnTo>
                  <a:cubicBezTo>
                    <a:pt x="453231" y="695127"/>
                    <a:pt x="442516" y="718939"/>
                    <a:pt x="427435" y="732830"/>
                  </a:cubicBezTo>
                  <a:cubicBezTo>
                    <a:pt x="412353" y="746721"/>
                    <a:pt x="393899" y="753666"/>
                    <a:pt x="372071" y="753666"/>
                  </a:cubicBezTo>
                  <a:cubicBezTo>
                    <a:pt x="333177" y="753666"/>
                    <a:pt x="302816" y="734021"/>
                    <a:pt x="280988" y="694730"/>
                  </a:cubicBezTo>
                  <a:cubicBezTo>
                    <a:pt x="265113" y="665758"/>
                    <a:pt x="253207" y="604441"/>
                    <a:pt x="245269" y="510778"/>
                  </a:cubicBezTo>
                  <a:cubicBezTo>
                    <a:pt x="274241" y="540544"/>
                    <a:pt x="304007" y="562372"/>
                    <a:pt x="334566" y="576263"/>
                  </a:cubicBezTo>
                  <a:cubicBezTo>
                    <a:pt x="365125" y="590153"/>
                    <a:pt x="400447" y="597099"/>
                    <a:pt x="440531" y="597099"/>
                  </a:cubicBezTo>
                  <a:cubicBezTo>
                    <a:pt x="518716" y="597099"/>
                    <a:pt x="584696" y="569317"/>
                    <a:pt x="638473" y="513755"/>
                  </a:cubicBezTo>
                  <a:cubicBezTo>
                    <a:pt x="692249" y="458192"/>
                    <a:pt x="719138" y="387946"/>
                    <a:pt x="719138" y="303014"/>
                  </a:cubicBezTo>
                  <a:cubicBezTo>
                    <a:pt x="719138" y="245071"/>
                    <a:pt x="705445" y="192286"/>
                    <a:pt x="678061" y="144661"/>
                  </a:cubicBezTo>
                  <a:cubicBezTo>
                    <a:pt x="650677" y="97036"/>
                    <a:pt x="612973" y="61020"/>
                    <a:pt x="564952" y="36612"/>
                  </a:cubicBezTo>
                  <a:cubicBezTo>
                    <a:pt x="516930" y="12204"/>
                    <a:pt x="456605" y="0"/>
                    <a:pt x="383977" y="0"/>
                  </a:cubicBezTo>
                  <a:close/>
                  <a:moveTo>
                    <a:pt x="376833" y="151210"/>
                  </a:moveTo>
                  <a:cubicBezTo>
                    <a:pt x="408980" y="151210"/>
                    <a:pt x="435670" y="163314"/>
                    <a:pt x="456903" y="187524"/>
                  </a:cubicBezTo>
                  <a:cubicBezTo>
                    <a:pt x="478135" y="211733"/>
                    <a:pt x="488752" y="248047"/>
                    <a:pt x="488752" y="296466"/>
                  </a:cubicBezTo>
                  <a:cubicBezTo>
                    <a:pt x="488752" y="345282"/>
                    <a:pt x="477739" y="382588"/>
                    <a:pt x="455712" y="408385"/>
                  </a:cubicBezTo>
                  <a:cubicBezTo>
                    <a:pt x="433685" y="434182"/>
                    <a:pt x="406202" y="447080"/>
                    <a:pt x="373261" y="447080"/>
                  </a:cubicBezTo>
                  <a:cubicBezTo>
                    <a:pt x="339130" y="447080"/>
                    <a:pt x="310753" y="434578"/>
                    <a:pt x="288131" y="409575"/>
                  </a:cubicBezTo>
                  <a:cubicBezTo>
                    <a:pt x="265510" y="384572"/>
                    <a:pt x="254199" y="348853"/>
                    <a:pt x="254199" y="302419"/>
                  </a:cubicBezTo>
                  <a:cubicBezTo>
                    <a:pt x="254199" y="255191"/>
                    <a:pt x="266105" y="218182"/>
                    <a:pt x="289917" y="191393"/>
                  </a:cubicBezTo>
                  <a:cubicBezTo>
                    <a:pt x="313730" y="164604"/>
                    <a:pt x="342702" y="151210"/>
                    <a:pt x="376833" y="15121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nvGrpSpPr>
            <p:cNvPr id="12" name="Group 11">
              <a:extLst>
                <a:ext uri="{FF2B5EF4-FFF2-40B4-BE49-F238E27FC236}">
                  <a16:creationId xmlns:a16="http://schemas.microsoft.com/office/drawing/2014/main" xmlns="" id="{BAB1CBB6-D864-4898-B363-62C6123FA3CE}"/>
                </a:ext>
              </a:extLst>
            </p:cNvPr>
            <p:cNvGrpSpPr/>
            <p:nvPr/>
          </p:nvGrpSpPr>
          <p:grpSpPr>
            <a:xfrm>
              <a:off x="7313044" y="4204191"/>
              <a:ext cx="849881" cy="991121"/>
              <a:chOff x="6955856" y="5224590"/>
              <a:chExt cx="887612" cy="1035122"/>
            </a:xfrm>
            <a:grpFill/>
          </p:grpSpPr>
          <p:sp>
            <p:nvSpPr>
              <p:cNvPr id="13" name="Freeform: Shape 12">
                <a:extLst>
                  <a:ext uri="{FF2B5EF4-FFF2-40B4-BE49-F238E27FC236}">
                    <a16:creationId xmlns:a16="http://schemas.microsoft.com/office/drawing/2014/main" xmlns="" id="{6FCED441-357D-49C5-B60D-DA29D1861C36}"/>
                  </a:ext>
                </a:extLst>
              </p:cNvPr>
              <p:cNvSpPr/>
              <p:nvPr/>
            </p:nvSpPr>
            <p:spPr>
              <a:xfrm>
                <a:off x="6955856" y="5397559"/>
                <a:ext cx="887612" cy="862153"/>
              </a:xfrm>
              <a:custGeom>
                <a:avLst/>
                <a:gdLst>
                  <a:gd name="connsiteX0" fmla="*/ 301395 w 887612"/>
                  <a:gd name="connsiteY0" fmla="*/ 0 h 862153"/>
                  <a:gd name="connsiteX1" fmla="*/ 301395 w 887612"/>
                  <a:gd name="connsiteY1" fmla="*/ 239153 h 862153"/>
                  <a:gd name="connsiteX2" fmla="*/ 279424 w 887612"/>
                  <a:gd name="connsiteY2" fmla="*/ 253966 h 862153"/>
                  <a:gd name="connsiteX3" fmla="*/ 211335 w 887612"/>
                  <a:gd name="connsiteY3" fmla="*/ 418346 h 862153"/>
                  <a:gd name="connsiteX4" fmla="*/ 443805 w 887612"/>
                  <a:gd name="connsiteY4" fmla="*/ 650815 h 862153"/>
                  <a:gd name="connsiteX5" fmla="*/ 676275 w 887612"/>
                  <a:gd name="connsiteY5" fmla="*/ 418346 h 862153"/>
                  <a:gd name="connsiteX6" fmla="*/ 608187 w 887612"/>
                  <a:gd name="connsiteY6" fmla="*/ 253966 h 862153"/>
                  <a:gd name="connsiteX7" fmla="*/ 586218 w 887612"/>
                  <a:gd name="connsiteY7" fmla="*/ 239155 h 862153"/>
                  <a:gd name="connsiteX8" fmla="*/ 586218 w 887612"/>
                  <a:gd name="connsiteY8" fmla="*/ 1 h 862153"/>
                  <a:gd name="connsiteX9" fmla="*/ 616555 w 887612"/>
                  <a:gd name="connsiteY9" fmla="*/ 9418 h 862153"/>
                  <a:gd name="connsiteX10" fmla="*/ 887612 w 887612"/>
                  <a:gd name="connsiteY10" fmla="*/ 418347 h 862153"/>
                  <a:gd name="connsiteX11" fmla="*/ 443806 w 887612"/>
                  <a:gd name="connsiteY11" fmla="*/ 862153 h 862153"/>
                  <a:gd name="connsiteX12" fmla="*/ 0 w 887612"/>
                  <a:gd name="connsiteY12" fmla="*/ 418347 h 862153"/>
                  <a:gd name="connsiteX13" fmla="*/ 271057 w 887612"/>
                  <a:gd name="connsiteY13" fmla="*/ 9418 h 8621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87612" h="862153">
                    <a:moveTo>
                      <a:pt x="301395" y="0"/>
                    </a:moveTo>
                    <a:lnTo>
                      <a:pt x="301395" y="239153"/>
                    </a:lnTo>
                    <a:lnTo>
                      <a:pt x="279424" y="253966"/>
                    </a:lnTo>
                    <a:cubicBezTo>
                      <a:pt x="237355" y="296035"/>
                      <a:pt x="211335" y="354152"/>
                      <a:pt x="211335" y="418346"/>
                    </a:cubicBezTo>
                    <a:cubicBezTo>
                      <a:pt x="211335" y="546735"/>
                      <a:pt x="315415" y="650815"/>
                      <a:pt x="443805" y="650815"/>
                    </a:cubicBezTo>
                    <a:cubicBezTo>
                      <a:pt x="572195" y="650815"/>
                      <a:pt x="676275" y="546735"/>
                      <a:pt x="676275" y="418346"/>
                    </a:cubicBezTo>
                    <a:cubicBezTo>
                      <a:pt x="676275" y="354152"/>
                      <a:pt x="650255" y="296035"/>
                      <a:pt x="608187" y="253966"/>
                    </a:cubicBezTo>
                    <a:lnTo>
                      <a:pt x="586218" y="239155"/>
                    </a:lnTo>
                    <a:lnTo>
                      <a:pt x="586218" y="1"/>
                    </a:lnTo>
                    <a:lnTo>
                      <a:pt x="616555" y="9418"/>
                    </a:lnTo>
                    <a:cubicBezTo>
                      <a:pt x="775844" y="76791"/>
                      <a:pt x="887612" y="234517"/>
                      <a:pt x="887612" y="418347"/>
                    </a:cubicBezTo>
                    <a:cubicBezTo>
                      <a:pt x="887612" y="663454"/>
                      <a:pt x="688913" y="862153"/>
                      <a:pt x="443806" y="862153"/>
                    </a:cubicBezTo>
                    <a:cubicBezTo>
                      <a:pt x="198699" y="862153"/>
                      <a:pt x="0" y="663454"/>
                      <a:pt x="0" y="418347"/>
                    </a:cubicBezTo>
                    <a:cubicBezTo>
                      <a:pt x="0" y="234517"/>
                      <a:pt x="111768" y="76791"/>
                      <a:pt x="271057" y="941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4" name="Rectangle: Rounded Corners 13">
                <a:extLst>
                  <a:ext uri="{FF2B5EF4-FFF2-40B4-BE49-F238E27FC236}">
                    <a16:creationId xmlns:a16="http://schemas.microsoft.com/office/drawing/2014/main" xmlns="" id="{8A9525C2-2CA6-4EE4-89D0-693160F22F7D}"/>
                  </a:ext>
                </a:extLst>
              </p:cNvPr>
              <p:cNvSpPr/>
              <p:nvPr/>
            </p:nvSpPr>
            <p:spPr>
              <a:xfrm>
                <a:off x="7297484" y="5224590"/>
                <a:ext cx="204355" cy="563761"/>
              </a:xfrm>
              <a:prstGeom prst="roundRect">
                <a:avLst>
                  <a:gd name="adj" fmla="val 24830"/>
                </a:avLst>
              </a:prstGeom>
              <a:grpFill/>
              <a:ln w="571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grpSp>
      <p:grpSp>
        <p:nvGrpSpPr>
          <p:cNvPr id="18" name="Group 17">
            <a:extLst>
              <a:ext uri="{FF2B5EF4-FFF2-40B4-BE49-F238E27FC236}">
                <a16:creationId xmlns:a16="http://schemas.microsoft.com/office/drawing/2014/main" xmlns="" id="{AA72BFE4-32DA-4C77-9D77-7FD57461F31E}"/>
              </a:ext>
            </a:extLst>
          </p:cNvPr>
          <p:cNvGrpSpPr/>
          <p:nvPr userDrawn="1"/>
        </p:nvGrpSpPr>
        <p:grpSpPr>
          <a:xfrm>
            <a:off x="295274" y="4812589"/>
            <a:ext cx="1036850" cy="1435084"/>
            <a:chOff x="972424" y="4140745"/>
            <a:chExt cx="1826508" cy="2528035"/>
          </a:xfrm>
          <a:solidFill>
            <a:schemeClr val="accent2"/>
          </a:solidFill>
        </p:grpSpPr>
        <p:cxnSp>
          <p:nvCxnSpPr>
            <p:cNvPr id="15" name="Straight Connector 14">
              <a:extLst>
                <a:ext uri="{FF2B5EF4-FFF2-40B4-BE49-F238E27FC236}">
                  <a16:creationId xmlns:a16="http://schemas.microsoft.com/office/drawing/2014/main" xmlns="" id="{373E830E-091A-49FE-88FC-63F1752F37F2}"/>
                </a:ext>
              </a:extLst>
            </p:cNvPr>
            <p:cNvCxnSpPr>
              <a:cxnSpLocks/>
            </p:cNvCxnSpPr>
            <p:nvPr userDrawn="1"/>
          </p:nvCxnSpPr>
          <p:spPr>
            <a:xfrm flipH="1">
              <a:off x="1797103" y="4140745"/>
              <a:ext cx="1001829" cy="2528035"/>
            </a:xfrm>
            <a:prstGeom prst="line">
              <a:avLst/>
            </a:prstGeom>
            <a:grpFill/>
            <a:ln w="76200" cap="rnd">
              <a:solidFill>
                <a:schemeClr val="accent2">
                  <a:lumMod val="90000"/>
                  <a:lumOff val="10000"/>
                </a:schemeClr>
              </a:solidFill>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xmlns="" id="{7EE876D7-5B72-4ADF-88F9-0C63AEB70165}"/>
                </a:ext>
              </a:extLst>
            </p:cNvPr>
            <p:cNvCxnSpPr>
              <a:cxnSpLocks/>
            </p:cNvCxnSpPr>
            <p:nvPr userDrawn="1"/>
          </p:nvCxnSpPr>
          <p:spPr>
            <a:xfrm flipH="1">
              <a:off x="1393342" y="4920916"/>
              <a:ext cx="679417" cy="1714456"/>
            </a:xfrm>
            <a:prstGeom prst="line">
              <a:avLst/>
            </a:prstGeom>
            <a:grpFill/>
            <a:ln w="76200" cap="rnd">
              <a:solidFill>
                <a:schemeClr val="accent2">
                  <a:lumMod val="90000"/>
                  <a:lumOff val="10000"/>
                </a:schemeClr>
              </a:solidFill>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xmlns="" id="{247F14AE-4DDA-47B5-BA03-31FC196CA9CF}"/>
                </a:ext>
              </a:extLst>
            </p:cNvPr>
            <p:cNvCxnSpPr>
              <a:cxnSpLocks/>
            </p:cNvCxnSpPr>
            <p:nvPr userDrawn="1"/>
          </p:nvCxnSpPr>
          <p:spPr>
            <a:xfrm flipH="1">
              <a:off x="972424" y="5607124"/>
              <a:ext cx="402446" cy="1015544"/>
            </a:xfrm>
            <a:prstGeom prst="line">
              <a:avLst/>
            </a:prstGeom>
            <a:grpFill/>
            <a:ln w="76200" cap="rnd">
              <a:solidFill>
                <a:schemeClr val="accent2">
                  <a:lumMod val="90000"/>
                  <a:lumOff val="10000"/>
                </a:schemeClr>
              </a:solidFill>
            </a:ln>
          </p:spPr>
          <p:style>
            <a:lnRef idx="1">
              <a:schemeClr val="accent1"/>
            </a:lnRef>
            <a:fillRef idx="0">
              <a:schemeClr val="accent1"/>
            </a:fillRef>
            <a:effectRef idx="0">
              <a:schemeClr val="accent1"/>
            </a:effectRef>
            <a:fontRef idx="minor">
              <a:schemeClr val="tx1"/>
            </a:fontRef>
          </p:style>
        </p:cxnSp>
      </p:grpSp>
      <p:grpSp>
        <p:nvGrpSpPr>
          <p:cNvPr id="19" name="Group 18">
            <a:extLst>
              <a:ext uri="{FF2B5EF4-FFF2-40B4-BE49-F238E27FC236}">
                <a16:creationId xmlns:a16="http://schemas.microsoft.com/office/drawing/2014/main" xmlns="" id="{AA68F181-503C-4D76-B617-2202BFF729D3}"/>
              </a:ext>
            </a:extLst>
          </p:cNvPr>
          <p:cNvGrpSpPr/>
          <p:nvPr userDrawn="1"/>
        </p:nvGrpSpPr>
        <p:grpSpPr>
          <a:xfrm flipH="1">
            <a:off x="363312" y="5064503"/>
            <a:ext cx="224583" cy="305198"/>
            <a:chOff x="4708260" y="456723"/>
            <a:chExt cx="659554" cy="896303"/>
          </a:xfrm>
          <a:solidFill>
            <a:schemeClr val="accent2"/>
          </a:solidFill>
        </p:grpSpPr>
        <p:sp>
          <p:nvSpPr>
            <p:cNvPr id="20" name="Freeform: Shape 19">
              <a:extLst>
                <a:ext uri="{FF2B5EF4-FFF2-40B4-BE49-F238E27FC236}">
                  <a16:creationId xmlns:a16="http://schemas.microsoft.com/office/drawing/2014/main" xmlns="" id="{B4F43BAD-F74C-4E06-A4CE-7FB4D55EC7A6}"/>
                </a:ext>
              </a:extLst>
            </p:cNvPr>
            <p:cNvSpPr/>
            <p:nvPr/>
          </p:nvSpPr>
          <p:spPr>
            <a:xfrm>
              <a:off x="4803934" y="523398"/>
              <a:ext cx="9525" cy="9525"/>
            </a:xfrm>
            <a:custGeom>
              <a:avLst/>
              <a:gdLst>
                <a:gd name="connsiteX0" fmla="*/ 10954 w 9525"/>
                <a:gd name="connsiteY0" fmla="*/ 7144 h 9525"/>
                <a:gd name="connsiteX1" fmla="*/ 7144 w 9525"/>
                <a:gd name="connsiteY1" fmla="*/ 9049 h 9525"/>
                <a:gd name="connsiteX2" fmla="*/ 10954 w 9525"/>
                <a:gd name="connsiteY2" fmla="*/ 7144 h 9525"/>
              </a:gdLst>
              <a:ahLst/>
              <a:cxnLst>
                <a:cxn ang="0">
                  <a:pos x="connsiteX0" y="connsiteY0"/>
                </a:cxn>
                <a:cxn ang="0">
                  <a:pos x="connsiteX1" y="connsiteY1"/>
                </a:cxn>
                <a:cxn ang="0">
                  <a:pos x="connsiteX2" y="connsiteY2"/>
                </a:cxn>
              </a:cxnLst>
              <a:rect l="l" t="t" r="r" b="b"/>
              <a:pathLst>
                <a:path w="9525" h="9525">
                  <a:moveTo>
                    <a:pt x="10954" y="7144"/>
                  </a:moveTo>
                  <a:cubicBezTo>
                    <a:pt x="4286" y="9049"/>
                    <a:pt x="14764" y="8096"/>
                    <a:pt x="7144" y="9049"/>
                  </a:cubicBezTo>
                  <a:cubicBezTo>
                    <a:pt x="8096" y="7144"/>
                    <a:pt x="9049" y="7144"/>
                    <a:pt x="1095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1" name="Freeform: Shape 20">
              <a:extLst>
                <a:ext uri="{FF2B5EF4-FFF2-40B4-BE49-F238E27FC236}">
                  <a16:creationId xmlns:a16="http://schemas.microsoft.com/office/drawing/2014/main" xmlns="" id="{4EB55754-FA10-466C-9BC4-00DC1A01BD03}"/>
                </a:ext>
              </a:extLst>
            </p:cNvPr>
            <p:cNvSpPr/>
            <p:nvPr/>
          </p:nvSpPr>
          <p:spPr>
            <a:xfrm>
              <a:off x="4767739" y="499938"/>
              <a:ext cx="600075" cy="771525"/>
            </a:xfrm>
            <a:custGeom>
              <a:avLst/>
              <a:gdLst>
                <a:gd name="connsiteX0" fmla="*/ 29051 w 600075"/>
                <a:gd name="connsiteY0" fmla="*/ 761172 h 771525"/>
                <a:gd name="connsiteX1" fmla="*/ 390049 w 600075"/>
                <a:gd name="connsiteY1" fmla="*/ 742122 h 771525"/>
                <a:gd name="connsiteX2" fmla="*/ 549116 w 600075"/>
                <a:gd name="connsiteY2" fmla="*/ 753552 h 771525"/>
                <a:gd name="connsiteX3" fmla="*/ 571976 w 600075"/>
                <a:gd name="connsiteY3" fmla="*/ 686877 h 771525"/>
                <a:gd name="connsiteX4" fmla="*/ 572929 w 600075"/>
                <a:gd name="connsiteY4" fmla="*/ 574482 h 771525"/>
                <a:gd name="connsiteX5" fmla="*/ 570071 w 600075"/>
                <a:gd name="connsiteY5" fmla="*/ 494472 h 771525"/>
                <a:gd name="connsiteX6" fmla="*/ 572929 w 600075"/>
                <a:gd name="connsiteY6" fmla="*/ 486852 h 771525"/>
                <a:gd name="connsiteX7" fmla="*/ 571976 w 600075"/>
                <a:gd name="connsiteY7" fmla="*/ 500187 h 771525"/>
                <a:gd name="connsiteX8" fmla="*/ 585311 w 600075"/>
                <a:gd name="connsiteY8" fmla="*/ 296352 h 771525"/>
                <a:gd name="connsiteX9" fmla="*/ 586264 w 600075"/>
                <a:gd name="connsiteY9" fmla="*/ 246822 h 771525"/>
                <a:gd name="connsiteX10" fmla="*/ 575786 w 600075"/>
                <a:gd name="connsiteY10" fmla="*/ 138237 h 771525"/>
                <a:gd name="connsiteX11" fmla="*/ 558641 w 600075"/>
                <a:gd name="connsiteY11" fmla="*/ 62037 h 771525"/>
                <a:gd name="connsiteX12" fmla="*/ 451009 w 600075"/>
                <a:gd name="connsiteY12" fmla="*/ 48702 h 771525"/>
                <a:gd name="connsiteX13" fmla="*/ 448151 w 600075"/>
                <a:gd name="connsiteY13" fmla="*/ 45844 h 771525"/>
                <a:gd name="connsiteX14" fmla="*/ 454819 w 600075"/>
                <a:gd name="connsiteY14" fmla="*/ 40129 h 771525"/>
                <a:gd name="connsiteX15" fmla="*/ 453866 w 600075"/>
                <a:gd name="connsiteY15" fmla="*/ 38224 h 771525"/>
                <a:gd name="connsiteX16" fmla="*/ 434816 w 600075"/>
                <a:gd name="connsiteY16" fmla="*/ 43939 h 771525"/>
                <a:gd name="connsiteX17" fmla="*/ 380524 w 600075"/>
                <a:gd name="connsiteY17" fmla="*/ 40129 h 771525"/>
                <a:gd name="connsiteX18" fmla="*/ 316706 w 600075"/>
                <a:gd name="connsiteY18" fmla="*/ 31557 h 771525"/>
                <a:gd name="connsiteX19" fmla="*/ 318611 w 600075"/>
                <a:gd name="connsiteY19" fmla="*/ 25842 h 771525"/>
                <a:gd name="connsiteX20" fmla="*/ 282416 w 600075"/>
                <a:gd name="connsiteY20" fmla="*/ 32509 h 771525"/>
                <a:gd name="connsiteX21" fmla="*/ 289084 w 600075"/>
                <a:gd name="connsiteY21" fmla="*/ 28699 h 771525"/>
                <a:gd name="connsiteX22" fmla="*/ 254794 w 600075"/>
                <a:gd name="connsiteY22" fmla="*/ 29652 h 771525"/>
                <a:gd name="connsiteX23" fmla="*/ 265271 w 600075"/>
                <a:gd name="connsiteY23" fmla="*/ 27747 h 771525"/>
                <a:gd name="connsiteX24" fmla="*/ 225266 w 600075"/>
                <a:gd name="connsiteY24" fmla="*/ 27747 h 771525"/>
                <a:gd name="connsiteX25" fmla="*/ 251936 w 600075"/>
                <a:gd name="connsiteY25" fmla="*/ 23937 h 771525"/>
                <a:gd name="connsiteX26" fmla="*/ 197644 w 600075"/>
                <a:gd name="connsiteY26" fmla="*/ 28699 h 771525"/>
                <a:gd name="connsiteX27" fmla="*/ 187166 w 600075"/>
                <a:gd name="connsiteY27" fmla="*/ 26794 h 771525"/>
                <a:gd name="connsiteX28" fmla="*/ 61436 w 600075"/>
                <a:gd name="connsiteY28" fmla="*/ 31557 h 771525"/>
                <a:gd name="connsiteX29" fmla="*/ 82391 w 600075"/>
                <a:gd name="connsiteY29" fmla="*/ 26794 h 771525"/>
                <a:gd name="connsiteX30" fmla="*/ 78581 w 600075"/>
                <a:gd name="connsiteY30" fmla="*/ 24889 h 771525"/>
                <a:gd name="connsiteX31" fmla="*/ 128111 w 600075"/>
                <a:gd name="connsiteY31" fmla="*/ 18222 h 771525"/>
                <a:gd name="connsiteX32" fmla="*/ 501491 w 600075"/>
                <a:gd name="connsiteY32" fmla="*/ 36319 h 771525"/>
                <a:gd name="connsiteX33" fmla="*/ 601504 w 600075"/>
                <a:gd name="connsiteY33" fmla="*/ 248727 h 771525"/>
                <a:gd name="connsiteX34" fmla="*/ 591026 w 600075"/>
                <a:gd name="connsiteY34" fmla="*/ 451609 h 771525"/>
                <a:gd name="connsiteX35" fmla="*/ 578644 w 600075"/>
                <a:gd name="connsiteY35" fmla="*/ 735454 h 771525"/>
                <a:gd name="connsiteX36" fmla="*/ 386239 w 600075"/>
                <a:gd name="connsiteY36" fmla="*/ 755457 h 771525"/>
                <a:gd name="connsiteX37" fmla="*/ 7144 w 600075"/>
                <a:gd name="connsiteY37" fmla="*/ 770697 h 771525"/>
                <a:gd name="connsiteX38" fmla="*/ 29051 w 600075"/>
                <a:gd name="connsiteY38" fmla="*/ 761172 h 771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600075" h="771525">
                  <a:moveTo>
                    <a:pt x="29051" y="761172"/>
                  </a:moveTo>
                  <a:cubicBezTo>
                    <a:pt x="50959" y="753552"/>
                    <a:pt x="390049" y="737359"/>
                    <a:pt x="390049" y="742122"/>
                  </a:cubicBezTo>
                  <a:cubicBezTo>
                    <a:pt x="394811" y="744979"/>
                    <a:pt x="542449" y="758314"/>
                    <a:pt x="549116" y="753552"/>
                  </a:cubicBezTo>
                  <a:cubicBezTo>
                    <a:pt x="568166" y="740217"/>
                    <a:pt x="561499" y="696402"/>
                    <a:pt x="571976" y="686877"/>
                  </a:cubicBezTo>
                  <a:cubicBezTo>
                    <a:pt x="573881" y="642109"/>
                    <a:pt x="572929" y="611629"/>
                    <a:pt x="572929" y="574482"/>
                  </a:cubicBezTo>
                  <a:cubicBezTo>
                    <a:pt x="577691" y="575434"/>
                    <a:pt x="568166" y="509712"/>
                    <a:pt x="570071" y="494472"/>
                  </a:cubicBezTo>
                  <a:cubicBezTo>
                    <a:pt x="572929" y="497329"/>
                    <a:pt x="573881" y="495424"/>
                    <a:pt x="572929" y="486852"/>
                  </a:cubicBezTo>
                  <a:cubicBezTo>
                    <a:pt x="571976" y="490662"/>
                    <a:pt x="571976" y="495424"/>
                    <a:pt x="571976" y="500187"/>
                  </a:cubicBezTo>
                  <a:cubicBezTo>
                    <a:pt x="606266" y="459229"/>
                    <a:pt x="546259" y="323974"/>
                    <a:pt x="585311" y="296352"/>
                  </a:cubicBezTo>
                  <a:cubicBezTo>
                    <a:pt x="582454" y="303019"/>
                    <a:pt x="589121" y="256347"/>
                    <a:pt x="586264" y="246822"/>
                  </a:cubicBezTo>
                  <a:cubicBezTo>
                    <a:pt x="585311" y="235392"/>
                    <a:pt x="584359" y="188719"/>
                    <a:pt x="575786" y="138237"/>
                  </a:cubicBezTo>
                  <a:cubicBezTo>
                    <a:pt x="572929" y="118234"/>
                    <a:pt x="570071" y="71562"/>
                    <a:pt x="558641" y="62037"/>
                  </a:cubicBezTo>
                  <a:cubicBezTo>
                    <a:pt x="545306" y="51559"/>
                    <a:pt x="454819" y="43939"/>
                    <a:pt x="451009" y="48702"/>
                  </a:cubicBezTo>
                  <a:cubicBezTo>
                    <a:pt x="452914" y="45844"/>
                    <a:pt x="451961" y="44892"/>
                    <a:pt x="448151" y="45844"/>
                  </a:cubicBezTo>
                  <a:cubicBezTo>
                    <a:pt x="450056" y="43939"/>
                    <a:pt x="452914" y="42034"/>
                    <a:pt x="454819" y="40129"/>
                  </a:cubicBezTo>
                  <a:cubicBezTo>
                    <a:pt x="450056" y="40129"/>
                    <a:pt x="450056" y="40129"/>
                    <a:pt x="453866" y="38224"/>
                  </a:cubicBezTo>
                  <a:cubicBezTo>
                    <a:pt x="449104" y="38224"/>
                    <a:pt x="442436" y="44892"/>
                    <a:pt x="434816" y="43939"/>
                  </a:cubicBezTo>
                  <a:cubicBezTo>
                    <a:pt x="435769" y="43939"/>
                    <a:pt x="376714" y="35367"/>
                    <a:pt x="380524" y="40129"/>
                  </a:cubicBezTo>
                  <a:cubicBezTo>
                    <a:pt x="356711" y="22032"/>
                    <a:pt x="346234" y="44892"/>
                    <a:pt x="316706" y="31557"/>
                  </a:cubicBezTo>
                  <a:cubicBezTo>
                    <a:pt x="330041" y="32509"/>
                    <a:pt x="314801" y="28699"/>
                    <a:pt x="318611" y="25842"/>
                  </a:cubicBezTo>
                  <a:cubicBezTo>
                    <a:pt x="307181" y="22984"/>
                    <a:pt x="292894" y="35367"/>
                    <a:pt x="282416" y="32509"/>
                  </a:cubicBezTo>
                  <a:cubicBezTo>
                    <a:pt x="282416" y="32509"/>
                    <a:pt x="287179" y="29652"/>
                    <a:pt x="289084" y="28699"/>
                  </a:cubicBezTo>
                  <a:cubicBezTo>
                    <a:pt x="277654" y="22032"/>
                    <a:pt x="271939" y="28699"/>
                    <a:pt x="254794" y="29652"/>
                  </a:cubicBezTo>
                  <a:cubicBezTo>
                    <a:pt x="258604" y="29652"/>
                    <a:pt x="261461" y="29652"/>
                    <a:pt x="265271" y="27747"/>
                  </a:cubicBezTo>
                  <a:cubicBezTo>
                    <a:pt x="251936" y="26794"/>
                    <a:pt x="246221" y="28699"/>
                    <a:pt x="225266" y="27747"/>
                  </a:cubicBezTo>
                  <a:cubicBezTo>
                    <a:pt x="217646" y="27747"/>
                    <a:pt x="250031" y="26794"/>
                    <a:pt x="251936" y="23937"/>
                  </a:cubicBezTo>
                  <a:cubicBezTo>
                    <a:pt x="235744" y="22984"/>
                    <a:pt x="199549" y="26794"/>
                    <a:pt x="197644" y="28699"/>
                  </a:cubicBezTo>
                  <a:cubicBezTo>
                    <a:pt x="195739" y="24889"/>
                    <a:pt x="192881" y="24889"/>
                    <a:pt x="187166" y="26794"/>
                  </a:cubicBezTo>
                  <a:cubicBezTo>
                    <a:pt x="166211" y="31557"/>
                    <a:pt x="84296" y="14412"/>
                    <a:pt x="61436" y="31557"/>
                  </a:cubicBezTo>
                  <a:cubicBezTo>
                    <a:pt x="64294" y="30604"/>
                    <a:pt x="83344" y="25842"/>
                    <a:pt x="82391" y="26794"/>
                  </a:cubicBezTo>
                  <a:cubicBezTo>
                    <a:pt x="77629" y="26794"/>
                    <a:pt x="78581" y="23937"/>
                    <a:pt x="78581" y="24889"/>
                  </a:cubicBezTo>
                  <a:cubicBezTo>
                    <a:pt x="87154" y="20127"/>
                    <a:pt x="118586" y="18222"/>
                    <a:pt x="128111" y="18222"/>
                  </a:cubicBezTo>
                  <a:cubicBezTo>
                    <a:pt x="166211" y="-10353"/>
                    <a:pt x="412909" y="23937"/>
                    <a:pt x="501491" y="36319"/>
                  </a:cubicBezTo>
                  <a:cubicBezTo>
                    <a:pt x="611029" y="51559"/>
                    <a:pt x="598646" y="132522"/>
                    <a:pt x="601504" y="248727"/>
                  </a:cubicBezTo>
                  <a:cubicBezTo>
                    <a:pt x="603409" y="327784"/>
                    <a:pt x="598646" y="383982"/>
                    <a:pt x="591026" y="451609"/>
                  </a:cubicBezTo>
                  <a:cubicBezTo>
                    <a:pt x="582454" y="534477"/>
                    <a:pt x="611981" y="664969"/>
                    <a:pt x="578644" y="735454"/>
                  </a:cubicBezTo>
                  <a:cubicBezTo>
                    <a:pt x="548164" y="798319"/>
                    <a:pt x="467201" y="757362"/>
                    <a:pt x="386239" y="755457"/>
                  </a:cubicBezTo>
                  <a:cubicBezTo>
                    <a:pt x="265271" y="751647"/>
                    <a:pt x="130969" y="750694"/>
                    <a:pt x="7144" y="770697"/>
                  </a:cubicBezTo>
                  <a:cubicBezTo>
                    <a:pt x="13811" y="764982"/>
                    <a:pt x="20479" y="762124"/>
                    <a:pt x="29051" y="761172"/>
                  </a:cubicBezTo>
                  <a:close/>
                </a:path>
              </a:pathLst>
            </a:custGeom>
            <a:grpFill/>
            <a:ln w="9525" cap="flat">
              <a:noFill/>
              <a:prstDash val="solid"/>
              <a:miter/>
            </a:ln>
          </p:spPr>
          <p:txBody>
            <a:bodyPr rtlCol="0" anchor="ctr"/>
            <a:lstStyle/>
            <a:p>
              <a:endParaRPr lang="en-US">
                <a:solidFill>
                  <a:prstClr val="black"/>
                </a:solidFill>
              </a:endParaRPr>
            </a:p>
          </p:txBody>
        </p:sp>
        <p:sp>
          <p:nvSpPr>
            <p:cNvPr id="22" name="Freeform: Shape 21">
              <a:extLst>
                <a:ext uri="{FF2B5EF4-FFF2-40B4-BE49-F238E27FC236}">
                  <a16:creationId xmlns:a16="http://schemas.microsoft.com/office/drawing/2014/main" xmlns="" id="{B23DFFCE-CF0E-4AC3-9A8C-36687F5EC9C8}"/>
                </a:ext>
              </a:extLst>
            </p:cNvPr>
            <p:cNvSpPr/>
            <p:nvPr/>
          </p:nvSpPr>
          <p:spPr>
            <a:xfrm>
              <a:off x="4815364" y="521493"/>
              <a:ext cx="9525" cy="9525"/>
            </a:xfrm>
            <a:custGeom>
              <a:avLst/>
              <a:gdLst>
                <a:gd name="connsiteX0" fmla="*/ 7144 w 9525"/>
                <a:gd name="connsiteY0" fmla="*/ 7144 h 9525"/>
                <a:gd name="connsiteX1" fmla="*/ 10001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9049" y="8096"/>
                    <a:pt x="13811" y="7144"/>
                    <a:pt x="10001" y="10001"/>
                  </a:cubicBezTo>
                  <a:cubicBezTo>
                    <a:pt x="10001"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3" name="Freeform: Shape 22">
              <a:extLst>
                <a:ext uri="{FF2B5EF4-FFF2-40B4-BE49-F238E27FC236}">
                  <a16:creationId xmlns:a16="http://schemas.microsoft.com/office/drawing/2014/main" xmlns="" id="{7D2859C6-A3A7-4B98-A1F5-9A62EA1D4B73}"/>
                </a:ext>
              </a:extLst>
            </p:cNvPr>
            <p:cNvSpPr/>
            <p:nvPr/>
          </p:nvSpPr>
          <p:spPr>
            <a:xfrm>
              <a:off x="4946491" y="518435"/>
              <a:ext cx="9525" cy="9525"/>
            </a:xfrm>
            <a:custGeom>
              <a:avLst/>
              <a:gdLst>
                <a:gd name="connsiteX0" fmla="*/ 8414 w 9525"/>
                <a:gd name="connsiteY0" fmla="*/ 7344 h 9525"/>
                <a:gd name="connsiteX1" fmla="*/ 8414 w 9525"/>
                <a:gd name="connsiteY1" fmla="*/ 7344 h 9525"/>
              </a:gdLst>
              <a:ahLst/>
              <a:cxnLst>
                <a:cxn ang="0">
                  <a:pos x="connsiteX0" y="connsiteY0"/>
                </a:cxn>
                <a:cxn ang="0">
                  <a:pos x="connsiteX1" y="connsiteY1"/>
                </a:cxn>
              </a:cxnLst>
              <a:rect l="l" t="t" r="r" b="b"/>
              <a:pathLst>
                <a:path w="9525" h="9525">
                  <a:moveTo>
                    <a:pt x="8414" y="7344"/>
                  </a:moveTo>
                  <a:cubicBezTo>
                    <a:pt x="8414" y="6392"/>
                    <a:pt x="5556" y="9249"/>
                    <a:pt x="8414" y="7344"/>
                  </a:cubicBezTo>
                  <a:close/>
                </a:path>
              </a:pathLst>
            </a:custGeom>
            <a:grpFill/>
            <a:ln w="9525" cap="flat">
              <a:noFill/>
              <a:prstDash val="solid"/>
              <a:miter/>
            </a:ln>
          </p:spPr>
          <p:txBody>
            <a:bodyPr rtlCol="0" anchor="ctr"/>
            <a:lstStyle/>
            <a:p>
              <a:endParaRPr lang="en-US">
                <a:solidFill>
                  <a:prstClr val="black"/>
                </a:solidFill>
              </a:endParaRPr>
            </a:p>
          </p:txBody>
        </p:sp>
        <p:sp>
          <p:nvSpPr>
            <p:cNvPr id="24" name="Freeform: Shape 23">
              <a:extLst>
                <a:ext uri="{FF2B5EF4-FFF2-40B4-BE49-F238E27FC236}">
                  <a16:creationId xmlns:a16="http://schemas.microsoft.com/office/drawing/2014/main" xmlns="" id="{D5BEE0E1-2A50-47CC-9F54-F78EF3180E45}"/>
                </a:ext>
              </a:extLst>
            </p:cNvPr>
            <p:cNvSpPr/>
            <p:nvPr/>
          </p:nvSpPr>
          <p:spPr>
            <a:xfrm>
              <a:off x="4966811" y="519588"/>
              <a:ext cx="19050" cy="9525"/>
            </a:xfrm>
            <a:custGeom>
              <a:avLst/>
              <a:gdLst>
                <a:gd name="connsiteX0" fmla="*/ 18574 w 19050"/>
                <a:gd name="connsiteY0" fmla="*/ 7144 h 9525"/>
                <a:gd name="connsiteX1" fmla="*/ 7144 w 19050"/>
                <a:gd name="connsiteY1" fmla="*/ 9049 h 9525"/>
                <a:gd name="connsiteX2" fmla="*/ 18574 w 19050"/>
                <a:gd name="connsiteY2" fmla="*/ 7144 h 9525"/>
              </a:gdLst>
              <a:ahLst/>
              <a:cxnLst>
                <a:cxn ang="0">
                  <a:pos x="connsiteX0" y="connsiteY0"/>
                </a:cxn>
                <a:cxn ang="0">
                  <a:pos x="connsiteX1" y="connsiteY1"/>
                </a:cxn>
                <a:cxn ang="0">
                  <a:pos x="connsiteX2" y="connsiteY2"/>
                </a:cxn>
              </a:cxnLst>
              <a:rect l="l" t="t" r="r" b="b"/>
              <a:pathLst>
                <a:path w="19050" h="9525">
                  <a:moveTo>
                    <a:pt x="18574" y="7144"/>
                  </a:moveTo>
                  <a:cubicBezTo>
                    <a:pt x="18574" y="8096"/>
                    <a:pt x="11906" y="9049"/>
                    <a:pt x="7144" y="9049"/>
                  </a:cubicBezTo>
                  <a:lnTo>
                    <a:pt x="18574" y="7144"/>
                  </a:lnTo>
                  <a:close/>
                </a:path>
              </a:pathLst>
            </a:custGeom>
            <a:grpFill/>
            <a:ln w="9525" cap="flat">
              <a:noFill/>
              <a:prstDash val="solid"/>
              <a:miter/>
            </a:ln>
          </p:spPr>
          <p:txBody>
            <a:bodyPr rtlCol="0" anchor="ctr"/>
            <a:lstStyle/>
            <a:p>
              <a:endParaRPr lang="en-US">
                <a:solidFill>
                  <a:prstClr val="black"/>
                </a:solidFill>
              </a:endParaRPr>
            </a:p>
          </p:txBody>
        </p:sp>
        <p:sp>
          <p:nvSpPr>
            <p:cNvPr id="25" name="Freeform: Shape 24">
              <a:extLst>
                <a:ext uri="{FF2B5EF4-FFF2-40B4-BE49-F238E27FC236}">
                  <a16:creationId xmlns:a16="http://schemas.microsoft.com/office/drawing/2014/main" xmlns="" id="{3FE0D3F4-0361-4C7D-9E55-DBCC0C0917EB}"/>
                </a:ext>
              </a:extLst>
            </p:cNvPr>
            <p:cNvSpPr/>
            <p:nvPr/>
          </p:nvSpPr>
          <p:spPr>
            <a:xfrm>
              <a:off x="5004911" y="523398"/>
              <a:ext cx="9525" cy="9525"/>
            </a:xfrm>
            <a:custGeom>
              <a:avLst/>
              <a:gdLst>
                <a:gd name="connsiteX0" fmla="*/ 9049 w 9525"/>
                <a:gd name="connsiteY0" fmla="*/ 7144 h 9525"/>
                <a:gd name="connsiteX1" fmla="*/ 7144 w 9525"/>
                <a:gd name="connsiteY1" fmla="*/ 8096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11906" y="8096"/>
                    <a:pt x="10954" y="8096"/>
                    <a:pt x="7144" y="8096"/>
                  </a:cubicBezTo>
                  <a:cubicBezTo>
                    <a:pt x="7144" y="8096"/>
                    <a:pt x="8096" y="8096"/>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26" name="Freeform: Shape 25">
              <a:extLst>
                <a:ext uri="{FF2B5EF4-FFF2-40B4-BE49-F238E27FC236}">
                  <a16:creationId xmlns:a16="http://schemas.microsoft.com/office/drawing/2014/main" xmlns="" id="{F1565FF6-4778-43D7-95CC-9B521765CC64}"/>
                </a:ext>
              </a:extLst>
            </p:cNvPr>
            <p:cNvSpPr/>
            <p:nvPr/>
          </p:nvSpPr>
          <p:spPr>
            <a:xfrm>
              <a:off x="5008721" y="521493"/>
              <a:ext cx="19050" cy="9525"/>
            </a:xfrm>
            <a:custGeom>
              <a:avLst/>
              <a:gdLst>
                <a:gd name="connsiteX0" fmla="*/ 7144 w 19050"/>
                <a:gd name="connsiteY0" fmla="*/ 7144 h 9525"/>
                <a:gd name="connsiteX1" fmla="*/ 11906 w 19050"/>
                <a:gd name="connsiteY1" fmla="*/ 8096 h 9525"/>
                <a:gd name="connsiteX2" fmla="*/ 7144 w 19050"/>
                <a:gd name="connsiteY2" fmla="*/ 7144 h 9525"/>
              </a:gdLst>
              <a:ahLst/>
              <a:cxnLst>
                <a:cxn ang="0">
                  <a:pos x="connsiteX0" y="connsiteY0"/>
                </a:cxn>
                <a:cxn ang="0">
                  <a:pos x="connsiteX1" y="connsiteY1"/>
                </a:cxn>
                <a:cxn ang="0">
                  <a:pos x="connsiteX2" y="connsiteY2"/>
                </a:cxn>
              </a:cxnLst>
              <a:rect l="l" t="t" r="r" b="b"/>
              <a:pathLst>
                <a:path w="19050" h="9525">
                  <a:moveTo>
                    <a:pt x="7144" y="7144"/>
                  </a:moveTo>
                  <a:cubicBezTo>
                    <a:pt x="10001" y="7144"/>
                    <a:pt x="10954" y="8096"/>
                    <a:pt x="11906" y="8096"/>
                  </a:cubicBezTo>
                  <a:cubicBezTo>
                    <a:pt x="11906" y="8096"/>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7" name="Freeform: Shape 26">
              <a:extLst>
                <a:ext uri="{FF2B5EF4-FFF2-40B4-BE49-F238E27FC236}">
                  <a16:creationId xmlns:a16="http://schemas.microsoft.com/office/drawing/2014/main" xmlns="" id="{3F4F7BC6-7195-40CC-AD8E-430CCD92576C}"/>
                </a:ext>
              </a:extLst>
            </p:cNvPr>
            <p:cNvSpPr/>
            <p:nvPr/>
          </p:nvSpPr>
          <p:spPr>
            <a:xfrm>
              <a:off x="5071480" y="527208"/>
              <a:ext cx="19050" cy="9525"/>
            </a:xfrm>
            <a:custGeom>
              <a:avLst/>
              <a:gdLst>
                <a:gd name="connsiteX0" fmla="*/ 7250 w 19050"/>
                <a:gd name="connsiteY0" fmla="*/ 7144 h 9525"/>
                <a:gd name="connsiteX1" fmla="*/ 12965 w 19050"/>
                <a:gd name="connsiteY1" fmla="*/ 8096 h 9525"/>
                <a:gd name="connsiteX2" fmla="*/ 7250 w 19050"/>
                <a:gd name="connsiteY2" fmla="*/ 7144 h 9525"/>
              </a:gdLst>
              <a:ahLst/>
              <a:cxnLst>
                <a:cxn ang="0">
                  <a:pos x="connsiteX0" y="connsiteY0"/>
                </a:cxn>
                <a:cxn ang="0">
                  <a:pos x="connsiteX1" y="connsiteY1"/>
                </a:cxn>
                <a:cxn ang="0">
                  <a:pos x="connsiteX2" y="connsiteY2"/>
                </a:cxn>
              </a:cxnLst>
              <a:rect l="l" t="t" r="r" b="b"/>
              <a:pathLst>
                <a:path w="19050" h="9525">
                  <a:moveTo>
                    <a:pt x="7250" y="7144"/>
                  </a:moveTo>
                  <a:cubicBezTo>
                    <a:pt x="9155" y="7144"/>
                    <a:pt x="12013" y="7144"/>
                    <a:pt x="12965" y="8096"/>
                  </a:cubicBezTo>
                  <a:cubicBezTo>
                    <a:pt x="12013" y="7144"/>
                    <a:pt x="6298" y="9049"/>
                    <a:pt x="7250" y="7144"/>
                  </a:cubicBezTo>
                  <a:close/>
                </a:path>
              </a:pathLst>
            </a:custGeom>
            <a:grpFill/>
            <a:ln w="9525" cap="flat">
              <a:noFill/>
              <a:prstDash val="solid"/>
              <a:miter/>
            </a:ln>
          </p:spPr>
          <p:txBody>
            <a:bodyPr rtlCol="0" anchor="ctr"/>
            <a:lstStyle/>
            <a:p>
              <a:endParaRPr lang="en-US">
                <a:solidFill>
                  <a:prstClr val="black"/>
                </a:solidFill>
              </a:endParaRPr>
            </a:p>
          </p:txBody>
        </p:sp>
        <p:sp>
          <p:nvSpPr>
            <p:cNvPr id="28" name="Freeform: Shape 27">
              <a:extLst>
                <a:ext uri="{FF2B5EF4-FFF2-40B4-BE49-F238E27FC236}">
                  <a16:creationId xmlns:a16="http://schemas.microsoft.com/office/drawing/2014/main" xmlns="" id="{4F5FA6F8-E465-4E50-962C-7154597C526C}"/>
                </a:ext>
              </a:extLst>
            </p:cNvPr>
            <p:cNvSpPr/>
            <p:nvPr/>
          </p:nvSpPr>
          <p:spPr>
            <a:xfrm>
              <a:off x="5100161" y="52911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11906" y="7144"/>
                    <a:pt x="9049"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9" name="Freeform: Shape 28">
              <a:extLst>
                <a:ext uri="{FF2B5EF4-FFF2-40B4-BE49-F238E27FC236}">
                  <a16:creationId xmlns:a16="http://schemas.microsoft.com/office/drawing/2014/main" xmlns="" id="{5F71D6D5-76A2-4FBF-9396-3280770ACBBC}"/>
                </a:ext>
              </a:extLst>
            </p:cNvPr>
            <p:cNvSpPr/>
            <p:nvPr/>
          </p:nvSpPr>
          <p:spPr>
            <a:xfrm>
              <a:off x="5343049" y="848040"/>
              <a:ext cx="9525" cy="9525"/>
            </a:xfrm>
            <a:custGeom>
              <a:avLst/>
              <a:gdLst>
                <a:gd name="connsiteX0" fmla="*/ 7144 w 9525"/>
                <a:gd name="connsiteY0" fmla="*/ 10162 h 9525"/>
                <a:gd name="connsiteX1" fmla="*/ 7144 w 9525"/>
                <a:gd name="connsiteY1" fmla="*/ 10162 h 9525"/>
              </a:gdLst>
              <a:ahLst/>
              <a:cxnLst>
                <a:cxn ang="0">
                  <a:pos x="connsiteX0" y="connsiteY0"/>
                </a:cxn>
                <a:cxn ang="0">
                  <a:pos x="connsiteX1" y="connsiteY1"/>
                </a:cxn>
              </a:cxnLst>
              <a:rect l="l" t="t" r="r" b="b"/>
              <a:pathLst>
                <a:path w="9525" h="9525">
                  <a:moveTo>
                    <a:pt x="7144" y="10162"/>
                  </a:moveTo>
                  <a:cubicBezTo>
                    <a:pt x="8096" y="4447"/>
                    <a:pt x="7144" y="8257"/>
                    <a:pt x="7144" y="10162"/>
                  </a:cubicBezTo>
                  <a:close/>
                </a:path>
              </a:pathLst>
            </a:custGeom>
            <a:grpFill/>
            <a:ln w="9525" cap="flat">
              <a:noFill/>
              <a:prstDash val="solid"/>
              <a:miter/>
            </a:ln>
          </p:spPr>
          <p:txBody>
            <a:bodyPr rtlCol="0" anchor="ctr"/>
            <a:lstStyle/>
            <a:p>
              <a:endParaRPr lang="en-US">
                <a:solidFill>
                  <a:prstClr val="black"/>
                </a:solidFill>
              </a:endParaRPr>
            </a:p>
          </p:txBody>
        </p:sp>
        <p:sp>
          <p:nvSpPr>
            <p:cNvPr id="30" name="Freeform: Shape 29">
              <a:extLst>
                <a:ext uri="{FF2B5EF4-FFF2-40B4-BE49-F238E27FC236}">
                  <a16:creationId xmlns:a16="http://schemas.microsoft.com/office/drawing/2014/main" xmlns="" id="{E1570A08-F3A9-43F6-8245-F53ABA031A92}"/>
                </a:ext>
              </a:extLst>
            </p:cNvPr>
            <p:cNvSpPr/>
            <p:nvPr/>
          </p:nvSpPr>
          <p:spPr>
            <a:xfrm>
              <a:off x="5330666" y="1084421"/>
              <a:ext cx="9525" cy="9525"/>
            </a:xfrm>
            <a:custGeom>
              <a:avLst/>
              <a:gdLst>
                <a:gd name="connsiteX0" fmla="*/ 8096 w 9525"/>
                <a:gd name="connsiteY0" fmla="*/ 7144 h 9525"/>
                <a:gd name="connsiteX1" fmla="*/ 7144 w 9525"/>
                <a:gd name="connsiteY1" fmla="*/ 10001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10001"/>
                    <a:pt x="7144" y="9049"/>
                    <a:pt x="7144" y="10001"/>
                  </a:cubicBezTo>
                  <a:cubicBezTo>
                    <a:pt x="7144" y="6191"/>
                    <a:pt x="8096" y="10001"/>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31" name="Freeform: Shape 30">
              <a:extLst>
                <a:ext uri="{FF2B5EF4-FFF2-40B4-BE49-F238E27FC236}">
                  <a16:creationId xmlns:a16="http://schemas.microsoft.com/office/drawing/2014/main" xmlns="" id="{DF93F4CD-B227-4B1F-BBC0-A2E1D556014E}"/>
                </a:ext>
              </a:extLst>
            </p:cNvPr>
            <p:cNvSpPr/>
            <p:nvPr/>
          </p:nvSpPr>
          <p:spPr>
            <a:xfrm>
              <a:off x="5324951" y="1209304"/>
              <a:ext cx="9525" cy="9525"/>
            </a:xfrm>
            <a:custGeom>
              <a:avLst/>
              <a:gdLst>
                <a:gd name="connsiteX0" fmla="*/ 7144 w 9525"/>
                <a:gd name="connsiteY0" fmla="*/ 7990 h 9525"/>
                <a:gd name="connsiteX1" fmla="*/ 7144 w 9525"/>
                <a:gd name="connsiteY1" fmla="*/ 7990 h 9525"/>
              </a:gdLst>
              <a:ahLst/>
              <a:cxnLst>
                <a:cxn ang="0">
                  <a:pos x="connsiteX0" y="connsiteY0"/>
                </a:cxn>
                <a:cxn ang="0">
                  <a:pos x="connsiteX1" y="connsiteY1"/>
                </a:cxn>
              </a:cxnLst>
              <a:rect l="l" t="t" r="r" b="b"/>
              <a:pathLst>
                <a:path w="9525" h="9525">
                  <a:moveTo>
                    <a:pt x="7144" y="7990"/>
                  </a:moveTo>
                  <a:cubicBezTo>
                    <a:pt x="8096" y="7990"/>
                    <a:pt x="10954" y="6085"/>
                    <a:pt x="7144" y="7990"/>
                  </a:cubicBezTo>
                  <a:close/>
                </a:path>
              </a:pathLst>
            </a:custGeom>
            <a:grpFill/>
            <a:ln w="9525" cap="flat">
              <a:noFill/>
              <a:prstDash val="solid"/>
              <a:miter/>
            </a:ln>
          </p:spPr>
          <p:txBody>
            <a:bodyPr rtlCol="0" anchor="ctr"/>
            <a:lstStyle/>
            <a:p>
              <a:endParaRPr lang="en-US">
                <a:solidFill>
                  <a:prstClr val="black"/>
                </a:solidFill>
              </a:endParaRPr>
            </a:p>
          </p:txBody>
        </p:sp>
        <p:sp>
          <p:nvSpPr>
            <p:cNvPr id="32" name="Freeform: Shape 31">
              <a:extLst>
                <a:ext uri="{FF2B5EF4-FFF2-40B4-BE49-F238E27FC236}">
                  <a16:creationId xmlns:a16="http://schemas.microsoft.com/office/drawing/2014/main" xmlns="" id="{1BB26450-B6C3-4198-AF71-9A714248B731}"/>
                </a:ext>
              </a:extLst>
            </p:cNvPr>
            <p:cNvSpPr/>
            <p:nvPr/>
          </p:nvSpPr>
          <p:spPr>
            <a:xfrm>
              <a:off x="4824995" y="500538"/>
              <a:ext cx="9525" cy="9525"/>
            </a:xfrm>
            <a:custGeom>
              <a:avLst/>
              <a:gdLst>
                <a:gd name="connsiteX0" fmla="*/ 7990 w 9525"/>
                <a:gd name="connsiteY0" fmla="*/ 9049 h 9525"/>
                <a:gd name="connsiteX1" fmla="*/ 7990 w 9525"/>
                <a:gd name="connsiteY1" fmla="*/ 7144 h 9525"/>
                <a:gd name="connsiteX2" fmla="*/ 7990 w 9525"/>
                <a:gd name="connsiteY2" fmla="*/ 9049 h 9525"/>
              </a:gdLst>
              <a:ahLst/>
              <a:cxnLst>
                <a:cxn ang="0">
                  <a:pos x="connsiteX0" y="connsiteY0"/>
                </a:cxn>
                <a:cxn ang="0">
                  <a:pos x="connsiteX1" y="connsiteY1"/>
                </a:cxn>
                <a:cxn ang="0">
                  <a:pos x="connsiteX2" y="connsiteY2"/>
                </a:cxn>
              </a:cxnLst>
              <a:rect l="l" t="t" r="r" b="b"/>
              <a:pathLst>
                <a:path w="9525" h="9525">
                  <a:moveTo>
                    <a:pt x="7990" y="9049"/>
                  </a:moveTo>
                  <a:cubicBezTo>
                    <a:pt x="7990" y="6191"/>
                    <a:pt x="6085" y="10001"/>
                    <a:pt x="7990" y="7144"/>
                  </a:cubicBezTo>
                  <a:cubicBezTo>
                    <a:pt x="8943" y="7144"/>
                    <a:pt x="8943" y="8096"/>
                    <a:pt x="7990" y="9049"/>
                  </a:cubicBezTo>
                  <a:close/>
                </a:path>
              </a:pathLst>
            </a:custGeom>
            <a:grpFill/>
            <a:ln w="9525" cap="flat">
              <a:noFill/>
              <a:prstDash val="solid"/>
              <a:miter/>
            </a:ln>
          </p:spPr>
          <p:txBody>
            <a:bodyPr rtlCol="0" anchor="ctr"/>
            <a:lstStyle/>
            <a:p>
              <a:endParaRPr lang="en-US">
                <a:solidFill>
                  <a:prstClr val="black"/>
                </a:solidFill>
              </a:endParaRPr>
            </a:p>
          </p:txBody>
        </p:sp>
        <p:sp>
          <p:nvSpPr>
            <p:cNvPr id="33" name="Freeform: Shape 32">
              <a:extLst>
                <a:ext uri="{FF2B5EF4-FFF2-40B4-BE49-F238E27FC236}">
                  <a16:creationId xmlns:a16="http://schemas.microsoft.com/office/drawing/2014/main" xmlns="" id="{907A55AB-9CEC-442F-92AA-DDD116D3BB7E}"/>
                </a:ext>
              </a:extLst>
            </p:cNvPr>
            <p:cNvSpPr/>
            <p:nvPr/>
          </p:nvSpPr>
          <p:spPr>
            <a:xfrm>
              <a:off x="4778074" y="508158"/>
              <a:ext cx="57150" cy="781050"/>
            </a:xfrm>
            <a:custGeom>
              <a:avLst/>
              <a:gdLst>
                <a:gd name="connsiteX0" fmla="*/ 27288 w 57150"/>
                <a:gd name="connsiteY0" fmla="*/ 780574 h 781050"/>
                <a:gd name="connsiteX1" fmla="*/ 14906 w 57150"/>
                <a:gd name="connsiteY1" fmla="*/ 551974 h 781050"/>
                <a:gd name="connsiteX2" fmla="*/ 8238 w 57150"/>
                <a:gd name="connsiteY2" fmla="*/ 424339 h 781050"/>
                <a:gd name="connsiteX3" fmla="*/ 11096 w 57150"/>
                <a:gd name="connsiteY3" fmla="*/ 421481 h 781050"/>
                <a:gd name="connsiteX4" fmla="*/ 11096 w 57150"/>
                <a:gd name="connsiteY4" fmla="*/ 427196 h 781050"/>
                <a:gd name="connsiteX5" fmla="*/ 15858 w 57150"/>
                <a:gd name="connsiteY5" fmla="*/ 313849 h 781050"/>
                <a:gd name="connsiteX6" fmla="*/ 21573 w 57150"/>
                <a:gd name="connsiteY6" fmla="*/ 175736 h 781050"/>
                <a:gd name="connsiteX7" fmla="*/ 30146 w 57150"/>
                <a:gd name="connsiteY7" fmla="*/ 177641 h 781050"/>
                <a:gd name="connsiteX8" fmla="*/ 33003 w 57150"/>
                <a:gd name="connsiteY8" fmla="*/ 176689 h 781050"/>
                <a:gd name="connsiteX9" fmla="*/ 28241 w 57150"/>
                <a:gd name="connsiteY9" fmla="*/ 116681 h 781050"/>
                <a:gd name="connsiteX10" fmla="*/ 21573 w 57150"/>
                <a:gd name="connsiteY10" fmla="*/ 99536 h 781050"/>
                <a:gd name="connsiteX11" fmla="*/ 28241 w 57150"/>
                <a:gd name="connsiteY11" fmla="*/ 101441 h 781050"/>
                <a:gd name="connsiteX12" fmla="*/ 21573 w 57150"/>
                <a:gd name="connsiteY12" fmla="*/ 89059 h 781050"/>
                <a:gd name="connsiteX13" fmla="*/ 29193 w 57150"/>
                <a:gd name="connsiteY13" fmla="*/ 74771 h 781050"/>
                <a:gd name="connsiteX14" fmla="*/ 34908 w 57150"/>
                <a:gd name="connsiteY14" fmla="*/ 84296 h 781050"/>
                <a:gd name="connsiteX15" fmla="*/ 29193 w 57150"/>
                <a:gd name="connsiteY15" fmla="*/ 61436 h 781050"/>
                <a:gd name="connsiteX16" fmla="*/ 50148 w 57150"/>
                <a:gd name="connsiteY16" fmla="*/ 7144 h 781050"/>
                <a:gd name="connsiteX17" fmla="*/ 33956 w 57150"/>
                <a:gd name="connsiteY17" fmla="*/ 266224 h 781050"/>
                <a:gd name="connsiteX18" fmla="*/ 23478 w 57150"/>
                <a:gd name="connsiteY18" fmla="*/ 434816 h 781050"/>
                <a:gd name="connsiteX19" fmla="*/ 27288 w 57150"/>
                <a:gd name="connsiteY19" fmla="*/ 780574 h 781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7150" h="781050">
                  <a:moveTo>
                    <a:pt x="27288" y="780574"/>
                  </a:moveTo>
                  <a:cubicBezTo>
                    <a:pt x="1571" y="731996"/>
                    <a:pt x="14906" y="593884"/>
                    <a:pt x="14906" y="551974"/>
                  </a:cubicBezTo>
                  <a:cubicBezTo>
                    <a:pt x="15858" y="500539"/>
                    <a:pt x="3476" y="474821"/>
                    <a:pt x="8238" y="424339"/>
                  </a:cubicBezTo>
                  <a:cubicBezTo>
                    <a:pt x="10143" y="425291"/>
                    <a:pt x="11096" y="424339"/>
                    <a:pt x="11096" y="421481"/>
                  </a:cubicBezTo>
                  <a:cubicBezTo>
                    <a:pt x="11096" y="423386"/>
                    <a:pt x="11096" y="425291"/>
                    <a:pt x="11096" y="427196"/>
                  </a:cubicBezTo>
                  <a:cubicBezTo>
                    <a:pt x="16811" y="423386"/>
                    <a:pt x="17763" y="316706"/>
                    <a:pt x="15858" y="313849"/>
                  </a:cubicBezTo>
                  <a:cubicBezTo>
                    <a:pt x="16811" y="316706"/>
                    <a:pt x="26336" y="177641"/>
                    <a:pt x="21573" y="175736"/>
                  </a:cubicBezTo>
                  <a:cubicBezTo>
                    <a:pt x="26336" y="172879"/>
                    <a:pt x="23478" y="181451"/>
                    <a:pt x="30146" y="177641"/>
                  </a:cubicBezTo>
                  <a:cubicBezTo>
                    <a:pt x="29193" y="175736"/>
                    <a:pt x="30146" y="174784"/>
                    <a:pt x="33003" y="176689"/>
                  </a:cubicBezTo>
                  <a:cubicBezTo>
                    <a:pt x="30146" y="169069"/>
                    <a:pt x="14906" y="107156"/>
                    <a:pt x="28241" y="116681"/>
                  </a:cubicBezTo>
                  <a:cubicBezTo>
                    <a:pt x="29193" y="113824"/>
                    <a:pt x="19668" y="103346"/>
                    <a:pt x="21573" y="99536"/>
                  </a:cubicBezTo>
                  <a:cubicBezTo>
                    <a:pt x="21573" y="100489"/>
                    <a:pt x="28241" y="104299"/>
                    <a:pt x="28241" y="101441"/>
                  </a:cubicBezTo>
                  <a:cubicBezTo>
                    <a:pt x="28241" y="92869"/>
                    <a:pt x="19668" y="98584"/>
                    <a:pt x="21573" y="89059"/>
                  </a:cubicBezTo>
                  <a:cubicBezTo>
                    <a:pt x="22526" y="89059"/>
                    <a:pt x="34908" y="85249"/>
                    <a:pt x="29193" y="74771"/>
                  </a:cubicBezTo>
                  <a:cubicBezTo>
                    <a:pt x="14906" y="84296"/>
                    <a:pt x="36813" y="84296"/>
                    <a:pt x="34908" y="84296"/>
                  </a:cubicBezTo>
                  <a:cubicBezTo>
                    <a:pt x="35861" y="81439"/>
                    <a:pt x="29193" y="61436"/>
                    <a:pt x="29193" y="61436"/>
                  </a:cubicBezTo>
                  <a:cubicBezTo>
                    <a:pt x="31098" y="54769"/>
                    <a:pt x="56816" y="15716"/>
                    <a:pt x="50148" y="7144"/>
                  </a:cubicBezTo>
                  <a:cubicBezTo>
                    <a:pt x="53958" y="47149"/>
                    <a:pt x="38718" y="187166"/>
                    <a:pt x="33956" y="266224"/>
                  </a:cubicBezTo>
                  <a:cubicBezTo>
                    <a:pt x="30146" y="325279"/>
                    <a:pt x="23478" y="380524"/>
                    <a:pt x="23478" y="434816"/>
                  </a:cubicBezTo>
                  <a:cubicBezTo>
                    <a:pt x="21573" y="523399"/>
                    <a:pt x="16811" y="718661"/>
                    <a:pt x="27288" y="780574"/>
                  </a:cubicBezTo>
                  <a:close/>
                </a:path>
              </a:pathLst>
            </a:custGeom>
            <a:grpFill/>
            <a:ln w="9525" cap="flat">
              <a:noFill/>
              <a:prstDash val="solid"/>
              <a:miter/>
            </a:ln>
          </p:spPr>
          <p:txBody>
            <a:bodyPr rtlCol="0" anchor="ctr"/>
            <a:lstStyle/>
            <a:p>
              <a:endParaRPr lang="en-US">
                <a:solidFill>
                  <a:prstClr val="black"/>
                </a:solidFill>
              </a:endParaRPr>
            </a:p>
          </p:txBody>
        </p:sp>
        <p:sp>
          <p:nvSpPr>
            <p:cNvPr id="34" name="Freeform: Shape 33">
              <a:extLst>
                <a:ext uri="{FF2B5EF4-FFF2-40B4-BE49-F238E27FC236}">
                  <a16:creationId xmlns:a16="http://schemas.microsoft.com/office/drawing/2014/main" xmlns="" id="{76919671-5F48-4F65-ADFF-DF6DC7E1ADE0}"/>
                </a:ext>
              </a:extLst>
            </p:cNvPr>
            <p:cNvSpPr/>
            <p:nvPr/>
          </p:nvSpPr>
          <p:spPr>
            <a:xfrm>
              <a:off x="4822984" y="505301"/>
              <a:ext cx="9525" cy="9525"/>
            </a:xfrm>
            <a:custGeom>
              <a:avLst/>
              <a:gdLst>
                <a:gd name="connsiteX0" fmla="*/ 10001 w 9525"/>
                <a:gd name="connsiteY0" fmla="*/ 7144 h 9525"/>
                <a:gd name="connsiteX1" fmla="*/ 7144 w 9525"/>
                <a:gd name="connsiteY1" fmla="*/ 7144 h 9525"/>
                <a:gd name="connsiteX2" fmla="*/ 10001 w 9525"/>
                <a:gd name="connsiteY2" fmla="*/ 7144 h 9525"/>
              </a:gdLst>
              <a:ahLst/>
              <a:cxnLst>
                <a:cxn ang="0">
                  <a:pos x="connsiteX0" y="connsiteY0"/>
                </a:cxn>
                <a:cxn ang="0">
                  <a:pos x="connsiteX1" y="connsiteY1"/>
                </a:cxn>
                <a:cxn ang="0">
                  <a:pos x="connsiteX2" y="connsiteY2"/>
                </a:cxn>
              </a:cxnLst>
              <a:rect l="l" t="t" r="r" b="b"/>
              <a:pathLst>
                <a:path w="9525" h="9525">
                  <a:moveTo>
                    <a:pt x="10001" y="7144"/>
                  </a:moveTo>
                  <a:cubicBezTo>
                    <a:pt x="9049" y="7144"/>
                    <a:pt x="8096" y="9049"/>
                    <a:pt x="7144" y="7144"/>
                  </a:cubicBezTo>
                  <a:cubicBezTo>
                    <a:pt x="8096" y="8096"/>
                    <a:pt x="9049" y="7144"/>
                    <a:pt x="10001" y="7144"/>
                  </a:cubicBezTo>
                  <a:close/>
                </a:path>
              </a:pathLst>
            </a:custGeom>
            <a:grpFill/>
            <a:ln w="9525" cap="flat">
              <a:noFill/>
              <a:prstDash val="solid"/>
              <a:miter/>
            </a:ln>
          </p:spPr>
          <p:txBody>
            <a:bodyPr rtlCol="0" anchor="ctr"/>
            <a:lstStyle/>
            <a:p>
              <a:endParaRPr lang="en-US">
                <a:solidFill>
                  <a:prstClr val="black"/>
                </a:solidFill>
              </a:endParaRPr>
            </a:p>
          </p:txBody>
        </p:sp>
        <p:sp>
          <p:nvSpPr>
            <p:cNvPr id="35" name="Freeform: Shape 34">
              <a:extLst>
                <a:ext uri="{FF2B5EF4-FFF2-40B4-BE49-F238E27FC236}">
                  <a16:creationId xmlns:a16="http://schemas.microsoft.com/office/drawing/2014/main" xmlns="" id="{81DF0DF4-8785-427B-B331-56B131470CF4}"/>
                </a:ext>
              </a:extLst>
            </p:cNvPr>
            <p:cNvSpPr/>
            <p:nvPr/>
          </p:nvSpPr>
          <p:spPr>
            <a:xfrm>
              <a:off x="4803510" y="556312"/>
              <a:ext cx="9525" cy="9525"/>
            </a:xfrm>
            <a:custGeom>
              <a:avLst/>
              <a:gdLst>
                <a:gd name="connsiteX0" fmla="*/ 7567 w 9525"/>
                <a:gd name="connsiteY0" fmla="*/ 7567 h 9525"/>
                <a:gd name="connsiteX1" fmla="*/ 7567 w 9525"/>
                <a:gd name="connsiteY1" fmla="*/ 7567 h 9525"/>
              </a:gdLst>
              <a:ahLst/>
              <a:cxnLst>
                <a:cxn ang="0">
                  <a:pos x="connsiteX0" y="connsiteY0"/>
                </a:cxn>
                <a:cxn ang="0">
                  <a:pos x="connsiteX1" y="connsiteY1"/>
                </a:cxn>
              </a:cxnLst>
              <a:rect l="l" t="t" r="r" b="b"/>
              <a:pathLst>
                <a:path w="9525" h="9525">
                  <a:moveTo>
                    <a:pt x="7567" y="7567"/>
                  </a:moveTo>
                  <a:cubicBezTo>
                    <a:pt x="7567" y="7567"/>
                    <a:pt x="6615" y="6615"/>
                    <a:pt x="7567" y="7567"/>
                  </a:cubicBezTo>
                  <a:close/>
                </a:path>
              </a:pathLst>
            </a:custGeom>
            <a:grpFill/>
            <a:ln w="9525" cap="flat">
              <a:noFill/>
              <a:prstDash val="solid"/>
              <a:miter/>
            </a:ln>
          </p:spPr>
          <p:txBody>
            <a:bodyPr rtlCol="0" anchor="ctr"/>
            <a:lstStyle/>
            <a:p>
              <a:endParaRPr lang="en-US">
                <a:solidFill>
                  <a:prstClr val="black"/>
                </a:solidFill>
              </a:endParaRPr>
            </a:p>
          </p:txBody>
        </p:sp>
        <p:sp>
          <p:nvSpPr>
            <p:cNvPr id="36" name="Freeform: Shape 35">
              <a:extLst>
                <a:ext uri="{FF2B5EF4-FFF2-40B4-BE49-F238E27FC236}">
                  <a16:creationId xmlns:a16="http://schemas.microsoft.com/office/drawing/2014/main" xmlns="" id="{DECB5F75-F9AD-43C5-9615-21F3E709F429}"/>
                </a:ext>
              </a:extLst>
            </p:cNvPr>
            <p:cNvSpPr/>
            <p:nvPr/>
          </p:nvSpPr>
          <p:spPr>
            <a:xfrm>
              <a:off x="4800124" y="565308"/>
              <a:ext cx="9525" cy="19050"/>
            </a:xfrm>
            <a:custGeom>
              <a:avLst/>
              <a:gdLst>
                <a:gd name="connsiteX0" fmla="*/ 8096 w 9525"/>
                <a:gd name="connsiteY0" fmla="*/ 11906 h 19050"/>
                <a:gd name="connsiteX1" fmla="*/ 7144 w 9525"/>
                <a:gd name="connsiteY1" fmla="*/ 7144 h 19050"/>
                <a:gd name="connsiteX2" fmla="*/ 8096 w 9525"/>
                <a:gd name="connsiteY2" fmla="*/ 11906 h 19050"/>
              </a:gdLst>
              <a:ahLst/>
              <a:cxnLst>
                <a:cxn ang="0">
                  <a:pos x="connsiteX0" y="connsiteY0"/>
                </a:cxn>
                <a:cxn ang="0">
                  <a:pos x="connsiteX1" y="connsiteY1"/>
                </a:cxn>
                <a:cxn ang="0">
                  <a:pos x="connsiteX2" y="connsiteY2"/>
                </a:cxn>
              </a:cxnLst>
              <a:rect l="l" t="t" r="r" b="b"/>
              <a:pathLst>
                <a:path w="9525" h="19050">
                  <a:moveTo>
                    <a:pt x="8096" y="11906"/>
                  </a:moveTo>
                  <a:cubicBezTo>
                    <a:pt x="7144" y="11906"/>
                    <a:pt x="7144" y="8096"/>
                    <a:pt x="7144" y="7144"/>
                  </a:cubicBezTo>
                  <a:lnTo>
                    <a:pt x="8096" y="11906"/>
                  </a:lnTo>
                  <a:close/>
                </a:path>
              </a:pathLst>
            </a:custGeom>
            <a:grpFill/>
            <a:ln w="9525" cap="flat">
              <a:noFill/>
              <a:prstDash val="solid"/>
              <a:miter/>
            </a:ln>
          </p:spPr>
          <p:txBody>
            <a:bodyPr rtlCol="0" anchor="ctr"/>
            <a:lstStyle/>
            <a:p>
              <a:endParaRPr lang="en-US">
                <a:solidFill>
                  <a:prstClr val="black"/>
                </a:solidFill>
              </a:endParaRPr>
            </a:p>
          </p:txBody>
        </p:sp>
        <p:sp>
          <p:nvSpPr>
            <p:cNvPr id="37" name="Freeform: Shape 36">
              <a:extLst>
                <a:ext uri="{FF2B5EF4-FFF2-40B4-BE49-F238E27FC236}">
                  <a16:creationId xmlns:a16="http://schemas.microsoft.com/office/drawing/2014/main" xmlns="" id="{AAC31CF9-A329-4AE4-A55F-925209CF5172}"/>
                </a:ext>
              </a:extLst>
            </p:cNvPr>
            <p:cNvSpPr/>
            <p:nvPr/>
          </p:nvSpPr>
          <p:spPr>
            <a:xfrm>
              <a:off x="4794409" y="581501"/>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cubicBezTo>
                    <a:pt x="7144" y="9049"/>
                    <a:pt x="7144" y="9049"/>
                    <a:pt x="7144" y="7144"/>
                  </a:cubicBezTo>
                  <a:cubicBezTo>
                    <a:pt x="7144" y="7144"/>
                    <a:pt x="8096" y="8096"/>
                    <a:pt x="8096" y="8096"/>
                  </a:cubicBezTo>
                  <a:close/>
                </a:path>
              </a:pathLst>
            </a:custGeom>
            <a:grpFill/>
            <a:ln w="9525" cap="flat">
              <a:noFill/>
              <a:prstDash val="solid"/>
              <a:miter/>
            </a:ln>
          </p:spPr>
          <p:txBody>
            <a:bodyPr rtlCol="0" anchor="ctr"/>
            <a:lstStyle/>
            <a:p>
              <a:endParaRPr lang="en-US">
                <a:solidFill>
                  <a:prstClr val="black"/>
                </a:solidFill>
              </a:endParaRPr>
            </a:p>
          </p:txBody>
        </p:sp>
        <p:sp>
          <p:nvSpPr>
            <p:cNvPr id="38" name="Freeform: Shape 37">
              <a:extLst>
                <a:ext uri="{FF2B5EF4-FFF2-40B4-BE49-F238E27FC236}">
                  <a16:creationId xmlns:a16="http://schemas.microsoft.com/office/drawing/2014/main" xmlns="" id="{5407FB81-32C7-48A2-88A3-BD0A0F6A1774}"/>
                </a:ext>
              </a:extLst>
            </p:cNvPr>
            <p:cNvSpPr/>
            <p:nvPr/>
          </p:nvSpPr>
          <p:spPr>
            <a:xfrm>
              <a:off x="4796076" y="584164"/>
              <a:ext cx="9525" cy="9525"/>
            </a:xfrm>
            <a:custGeom>
              <a:avLst/>
              <a:gdLst>
                <a:gd name="connsiteX0" fmla="*/ 8334 w 9525"/>
                <a:gd name="connsiteY0" fmla="*/ 7338 h 9525"/>
                <a:gd name="connsiteX1" fmla="*/ 7382 w 9525"/>
                <a:gd name="connsiteY1" fmla="*/ 9243 h 9525"/>
                <a:gd name="connsiteX2" fmla="*/ 8334 w 9525"/>
                <a:gd name="connsiteY2" fmla="*/ 7338 h 9525"/>
              </a:gdLst>
              <a:ahLst/>
              <a:cxnLst>
                <a:cxn ang="0">
                  <a:pos x="connsiteX0" y="connsiteY0"/>
                </a:cxn>
                <a:cxn ang="0">
                  <a:pos x="connsiteX1" y="connsiteY1"/>
                </a:cxn>
                <a:cxn ang="0">
                  <a:pos x="connsiteX2" y="connsiteY2"/>
                </a:cxn>
              </a:cxnLst>
              <a:rect l="l" t="t" r="r" b="b"/>
              <a:pathLst>
                <a:path w="9525" h="9525">
                  <a:moveTo>
                    <a:pt x="8334" y="7338"/>
                  </a:moveTo>
                  <a:cubicBezTo>
                    <a:pt x="8334" y="8291"/>
                    <a:pt x="7382" y="9243"/>
                    <a:pt x="7382" y="9243"/>
                  </a:cubicBezTo>
                  <a:cubicBezTo>
                    <a:pt x="7382" y="9243"/>
                    <a:pt x="6429" y="6386"/>
                    <a:pt x="8334" y="7338"/>
                  </a:cubicBezTo>
                  <a:close/>
                </a:path>
              </a:pathLst>
            </a:custGeom>
            <a:grpFill/>
            <a:ln w="9525" cap="flat">
              <a:noFill/>
              <a:prstDash val="solid"/>
              <a:miter/>
            </a:ln>
          </p:spPr>
          <p:txBody>
            <a:bodyPr rtlCol="0" anchor="ctr"/>
            <a:lstStyle/>
            <a:p>
              <a:endParaRPr lang="en-US">
                <a:solidFill>
                  <a:prstClr val="black"/>
                </a:solidFill>
              </a:endParaRPr>
            </a:p>
          </p:txBody>
        </p:sp>
        <p:sp>
          <p:nvSpPr>
            <p:cNvPr id="39" name="Freeform: Shape 38">
              <a:extLst>
                <a:ext uri="{FF2B5EF4-FFF2-40B4-BE49-F238E27FC236}">
                  <a16:creationId xmlns:a16="http://schemas.microsoft.com/office/drawing/2014/main" xmlns="" id="{B59DD85F-85D0-46D5-86FA-1B884FD1644A}"/>
                </a:ext>
              </a:extLst>
            </p:cNvPr>
            <p:cNvSpPr/>
            <p:nvPr/>
          </p:nvSpPr>
          <p:spPr>
            <a:xfrm>
              <a:off x="4789646" y="611789"/>
              <a:ext cx="9525" cy="9525"/>
            </a:xfrm>
            <a:custGeom>
              <a:avLst/>
              <a:gdLst>
                <a:gd name="connsiteX0" fmla="*/ 8096 w 9525"/>
                <a:gd name="connsiteY0" fmla="*/ 7335 h 9525"/>
                <a:gd name="connsiteX1" fmla="*/ 7144 w 9525"/>
                <a:gd name="connsiteY1" fmla="*/ 10193 h 9525"/>
                <a:gd name="connsiteX2" fmla="*/ 8096 w 9525"/>
                <a:gd name="connsiteY2" fmla="*/ 7335 h 9525"/>
              </a:gdLst>
              <a:ahLst/>
              <a:cxnLst>
                <a:cxn ang="0">
                  <a:pos x="connsiteX0" y="connsiteY0"/>
                </a:cxn>
                <a:cxn ang="0">
                  <a:pos x="connsiteX1" y="connsiteY1"/>
                </a:cxn>
                <a:cxn ang="0">
                  <a:pos x="connsiteX2" y="connsiteY2"/>
                </a:cxn>
              </a:cxnLst>
              <a:rect l="l" t="t" r="r" b="b"/>
              <a:pathLst>
                <a:path w="9525" h="9525">
                  <a:moveTo>
                    <a:pt x="8096" y="7335"/>
                  </a:moveTo>
                  <a:cubicBezTo>
                    <a:pt x="8096" y="8288"/>
                    <a:pt x="9049" y="9240"/>
                    <a:pt x="7144" y="10193"/>
                  </a:cubicBezTo>
                  <a:cubicBezTo>
                    <a:pt x="8096" y="9240"/>
                    <a:pt x="6191" y="6383"/>
                    <a:pt x="8096" y="7335"/>
                  </a:cubicBezTo>
                  <a:close/>
                </a:path>
              </a:pathLst>
            </a:custGeom>
            <a:grpFill/>
            <a:ln w="9525" cap="flat">
              <a:noFill/>
              <a:prstDash val="solid"/>
              <a:miter/>
            </a:ln>
          </p:spPr>
          <p:txBody>
            <a:bodyPr rtlCol="0" anchor="ctr"/>
            <a:lstStyle/>
            <a:p>
              <a:endParaRPr lang="en-US">
                <a:solidFill>
                  <a:prstClr val="black"/>
                </a:solidFill>
              </a:endParaRPr>
            </a:p>
          </p:txBody>
        </p:sp>
        <p:sp>
          <p:nvSpPr>
            <p:cNvPr id="40" name="Freeform: Shape 39">
              <a:extLst>
                <a:ext uri="{FF2B5EF4-FFF2-40B4-BE49-F238E27FC236}">
                  <a16:creationId xmlns:a16="http://schemas.microsoft.com/office/drawing/2014/main" xmlns="" id="{D3AA83F0-1CFB-44E8-B15E-C453FA7E273C}"/>
                </a:ext>
              </a:extLst>
            </p:cNvPr>
            <p:cNvSpPr/>
            <p:nvPr/>
          </p:nvSpPr>
          <p:spPr>
            <a:xfrm>
              <a:off x="4789223" y="624363"/>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9049"/>
                    <a:pt x="6615" y="9049"/>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41" name="Freeform: Shape 40">
              <a:extLst>
                <a:ext uri="{FF2B5EF4-FFF2-40B4-BE49-F238E27FC236}">
                  <a16:creationId xmlns:a16="http://schemas.microsoft.com/office/drawing/2014/main" xmlns="" id="{0C689DB2-EEC8-431A-AD22-6D1FCF500D02}"/>
                </a:ext>
              </a:extLst>
            </p:cNvPr>
            <p:cNvSpPr/>
            <p:nvPr/>
          </p:nvSpPr>
          <p:spPr>
            <a:xfrm>
              <a:off x="4782026" y="862012"/>
              <a:ext cx="9525" cy="9525"/>
            </a:xfrm>
            <a:custGeom>
              <a:avLst/>
              <a:gdLst>
                <a:gd name="connsiteX0" fmla="*/ 7144 w 9525"/>
                <a:gd name="connsiteY0" fmla="*/ 8573 h 9525"/>
                <a:gd name="connsiteX1" fmla="*/ 7144 w 9525"/>
                <a:gd name="connsiteY1" fmla="*/ 8573 h 9525"/>
              </a:gdLst>
              <a:ahLst/>
              <a:cxnLst>
                <a:cxn ang="0">
                  <a:pos x="connsiteX0" y="connsiteY0"/>
                </a:cxn>
                <a:cxn ang="0">
                  <a:pos x="connsiteX1" y="connsiteY1"/>
                </a:cxn>
              </a:cxnLst>
              <a:rect l="l" t="t" r="r" b="b"/>
              <a:pathLst>
                <a:path w="9525" h="9525">
                  <a:moveTo>
                    <a:pt x="7144" y="8573"/>
                  </a:moveTo>
                  <a:cubicBezTo>
                    <a:pt x="7144" y="6667"/>
                    <a:pt x="7144" y="6667"/>
                    <a:pt x="7144" y="8573"/>
                  </a:cubicBezTo>
                  <a:close/>
                </a:path>
              </a:pathLst>
            </a:custGeom>
            <a:grpFill/>
            <a:ln w="9525" cap="flat">
              <a:noFill/>
              <a:prstDash val="solid"/>
              <a:miter/>
            </a:ln>
          </p:spPr>
          <p:txBody>
            <a:bodyPr rtlCol="0" anchor="ctr"/>
            <a:lstStyle/>
            <a:p>
              <a:endParaRPr lang="en-US">
                <a:solidFill>
                  <a:prstClr val="black"/>
                </a:solidFill>
              </a:endParaRPr>
            </a:p>
          </p:txBody>
        </p:sp>
        <p:sp>
          <p:nvSpPr>
            <p:cNvPr id="42" name="Freeform: Shape 41">
              <a:extLst>
                <a:ext uri="{FF2B5EF4-FFF2-40B4-BE49-F238E27FC236}">
                  <a16:creationId xmlns:a16="http://schemas.microsoft.com/office/drawing/2014/main" xmlns="" id="{80CBC265-88DC-4E8C-A89B-14ABB496BFE7}"/>
                </a:ext>
              </a:extLst>
            </p:cNvPr>
            <p:cNvSpPr/>
            <p:nvPr/>
          </p:nvSpPr>
          <p:spPr>
            <a:xfrm>
              <a:off x="4778216" y="968216"/>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9049" y="8096"/>
                    <a:pt x="7144" y="8096"/>
                    <a:pt x="7144" y="8096"/>
                  </a:cubicBezTo>
                  <a:cubicBezTo>
                    <a:pt x="7144" y="7144"/>
                    <a:pt x="8096" y="9049"/>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43" name="Freeform: Shape 42">
              <a:extLst>
                <a:ext uri="{FF2B5EF4-FFF2-40B4-BE49-F238E27FC236}">
                  <a16:creationId xmlns:a16="http://schemas.microsoft.com/office/drawing/2014/main" xmlns="" id="{D465EA25-2510-4354-8910-5E02FD83908D}"/>
                </a:ext>
              </a:extLst>
            </p:cNvPr>
            <p:cNvSpPr/>
            <p:nvPr/>
          </p:nvSpPr>
          <p:spPr>
            <a:xfrm>
              <a:off x="4782979" y="1023990"/>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7144" y="7567"/>
                    <a:pt x="11906"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44" name="Freeform: Shape 43">
              <a:extLst>
                <a:ext uri="{FF2B5EF4-FFF2-40B4-BE49-F238E27FC236}">
                  <a16:creationId xmlns:a16="http://schemas.microsoft.com/office/drawing/2014/main" xmlns="" id="{0A3B70BB-9E9E-4050-A9A8-39AC7A738AAE}"/>
                </a:ext>
              </a:extLst>
            </p:cNvPr>
            <p:cNvSpPr/>
            <p:nvPr/>
          </p:nvSpPr>
          <p:spPr>
            <a:xfrm>
              <a:off x="4916054" y="663416"/>
              <a:ext cx="9525" cy="9525"/>
            </a:xfrm>
            <a:custGeom>
              <a:avLst/>
              <a:gdLst>
                <a:gd name="connsiteX0" fmla="*/ 7419 w 9525"/>
                <a:gd name="connsiteY0" fmla="*/ 7144 h 9525"/>
                <a:gd name="connsiteX1" fmla="*/ 7419 w 9525"/>
                <a:gd name="connsiteY1" fmla="*/ 7144 h 9525"/>
                <a:gd name="connsiteX2" fmla="*/ 7419 w 9525"/>
                <a:gd name="connsiteY2" fmla="*/ 7144 h 9525"/>
              </a:gdLst>
              <a:ahLst/>
              <a:cxnLst>
                <a:cxn ang="0">
                  <a:pos x="connsiteX0" y="connsiteY0"/>
                </a:cxn>
                <a:cxn ang="0">
                  <a:pos x="connsiteX1" y="connsiteY1"/>
                </a:cxn>
                <a:cxn ang="0">
                  <a:pos x="connsiteX2" y="connsiteY2"/>
                </a:cxn>
              </a:cxnLst>
              <a:rect l="l" t="t" r="r" b="b"/>
              <a:pathLst>
                <a:path w="9525" h="9525">
                  <a:moveTo>
                    <a:pt x="7419" y="7144"/>
                  </a:moveTo>
                  <a:cubicBezTo>
                    <a:pt x="6466" y="8096"/>
                    <a:pt x="8371" y="9049"/>
                    <a:pt x="7419" y="7144"/>
                  </a:cubicBezTo>
                  <a:cubicBezTo>
                    <a:pt x="7419" y="7144"/>
                    <a:pt x="7419" y="7144"/>
                    <a:pt x="7419" y="7144"/>
                  </a:cubicBezTo>
                  <a:close/>
                </a:path>
              </a:pathLst>
            </a:custGeom>
            <a:grpFill/>
            <a:ln w="9525" cap="flat">
              <a:noFill/>
              <a:prstDash val="solid"/>
              <a:miter/>
            </a:ln>
          </p:spPr>
          <p:txBody>
            <a:bodyPr rtlCol="0" anchor="ctr"/>
            <a:lstStyle/>
            <a:p>
              <a:endParaRPr lang="en-US">
                <a:solidFill>
                  <a:prstClr val="black"/>
                </a:solidFill>
              </a:endParaRPr>
            </a:p>
          </p:txBody>
        </p:sp>
        <p:sp>
          <p:nvSpPr>
            <p:cNvPr id="45" name="Freeform: Shape 44">
              <a:extLst>
                <a:ext uri="{FF2B5EF4-FFF2-40B4-BE49-F238E27FC236}">
                  <a16:creationId xmlns:a16="http://schemas.microsoft.com/office/drawing/2014/main" xmlns="" id="{5298EA78-3148-476E-A922-AB5FF77A12F3}"/>
                </a:ext>
              </a:extLst>
            </p:cNvPr>
            <p:cNvSpPr/>
            <p:nvPr/>
          </p:nvSpPr>
          <p:spPr>
            <a:xfrm>
              <a:off x="4920897" y="651921"/>
              <a:ext cx="342900" cy="38100"/>
            </a:xfrm>
            <a:custGeom>
              <a:avLst/>
              <a:gdLst>
                <a:gd name="connsiteX0" fmla="*/ 342618 w 342900"/>
                <a:gd name="connsiteY0" fmla="*/ 29116 h 38100"/>
                <a:gd name="connsiteX1" fmla="*/ 213078 w 342900"/>
                <a:gd name="connsiteY1" fmla="*/ 25306 h 38100"/>
                <a:gd name="connsiteX2" fmla="*/ 139736 w 342900"/>
                <a:gd name="connsiteY2" fmla="*/ 22448 h 38100"/>
                <a:gd name="connsiteX3" fmla="*/ 80681 w 342900"/>
                <a:gd name="connsiteY3" fmla="*/ 26258 h 38100"/>
                <a:gd name="connsiteX4" fmla="*/ 80681 w 342900"/>
                <a:gd name="connsiteY4" fmla="*/ 17686 h 38100"/>
                <a:gd name="connsiteX5" fmla="*/ 79728 w 342900"/>
                <a:gd name="connsiteY5" fmla="*/ 14828 h 38100"/>
                <a:gd name="connsiteX6" fmla="*/ 56868 w 342900"/>
                <a:gd name="connsiteY6" fmla="*/ 28163 h 38100"/>
                <a:gd name="connsiteX7" fmla="*/ 54011 w 342900"/>
                <a:gd name="connsiteY7" fmla="*/ 18638 h 38100"/>
                <a:gd name="connsiteX8" fmla="*/ 48296 w 342900"/>
                <a:gd name="connsiteY8" fmla="*/ 28163 h 38100"/>
                <a:gd name="connsiteX9" fmla="*/ 48296 w 342900"/>
                <a:gd name="connsiteY9" fmla="*/ 21496 h 38100"/>
                <a:gd name="connsiteX10" fmla="*/ 46391 w 342900"/>
                <a:gd name="connsiteY10" fmla="*/ 29116 h 38100"/>
                <a:gd name="connsiteX11" fmla="*/ 44486 w 342900"/>
                <a:gd name="connsiteY11" fmla="*/ 30068 h 38100"/>
                <a:gd name="connsiteX12" fmla="*/ 38771 w 342900"/>
                <a:gd name="connsiteY12" fmla="*/ 28163 h 38100"/>
                <a:gd name="connsiteX13" fmla="*/ 40676 w 342900"/>
                <a:gd name="connsiteY13" fmla="*/ 17686 h 38100"/>
                <a:gd name="connsiteX14" fmla="*/ 33056 w 342900"/>
                <a:gd name="connsiteY14" fmla="*/ 28163 h 38100"/>
                <a:gd name="connsiteX15" fmla="*/ 9243 w 342900"/>
                <a:gd name="connsiteY15" fmla="*/ 23401 h 38100"/>
                <a:gd name="connsiteX16" fmla="*/ 7338 w 342900"/>
                <a:gd name="connsiteY16" fmla="*/ 22448 h 38100"/>
                <a:gd name="connsiteX17" fmla="*/ 110208 w 342900"/>
                <a:gd name="connsiteY17" fmla="*/ 7208 h 38100"/>
                <a:gd name="connsiteX18" fmla="*/ 342618 w 342900"/>
                <a:gd name="connsiteY18" fmla="*/ 29116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42900" h="38100">
                  <a:moveTo>
                    <a:pt x="342618" y="29116"/>
                  </a:moveTo>
                  <a:cubicBezTo>
                    <a:pt x="327378" y="48166"/>
                    <a:pt x="211173" y="25306"/>
                    <a:pt x="213078" y="25306"/>
                  </a:cubicBezTo>
                  <a:cubicBezTo>
                    <a:pt x="204506" y="24353"/>
                    <a:pt x="140688" y="21496"/>
                    <a:pt x="139736" y="22448"/>
                  </a:cubicBezTo>
                  <a:cubicBezTo>
                    <a:pt x="142593" y="22448"/>
                    <a:pt x="80681" y="22448"/>
                    <a:pt x="80681" y="26258"/>
                  </a:cubicBezTo>
                  <a:cubicBezTo>
                    <a:pt x="76871" y="17686"/>
                    <a:pt x="87348" y="33878"/>
                    <a:pt x="80681" y="17686"/>
                  </a:cubicBezTo>
                  <a:cubicBezTo>
                    <a:pt x="79728" y="18638"/>
                    <a:pt x="78776" y="17686"/>
                    <a:pt x="79728" y="14828"/>
                  </a:cubicBezTo>
                  <a:cubicBezTo>
                    <a:pt x="67346" y="30068"/>
                    <a:pt x="63536" y="20543"/>
                    <a:pt x="56868" y="28163"/>
                  </a:cubicBezTo>
                  <a:cubicBezTo>
                    <a:pt x="54963" y="24353"/>
                    <a:pt x="54011" y="22448"/>
                    <a:pt x="54011" y="18638"/>
                  </a:cubicBezTo>
                  <a:cubicBezTo>
                    <a:pt x="56868" y="20543"/>
                    <a:pt x="46391" y="27211"/>
                    <a:pt x="48296" y="28163"/>
                  </a:cubicBezTo>
                  <a:cubicBezTo>
                    <a:pt x="48296" y="28163"/>
                    <a:pt x="49248" y="21496"/>
                    <a:pt x="48296" y="21496"/>
                  </a:cubicBezTo>
                  <a:cubicBezTo>
                    <a:pt x="45438" y="22448"/>
                    <a:pt x="47343" y="27211"/>
                    <a:pt x="46391" y="29116"/>
                  </a:cubicBezTo>
                  <a:cubicBezTo>
                    <a:pt x="46391" y="27211"/>
                    <a:pt x="46391" y="27211"/>
                    <a:pt x="44486" y="30068"/>
                  </a:cubicBezTo>
                  <a:cubicBezTo>
                    <a:pt x="42581" y="22448"/>
                    <a:pt x="45438" y="26258"/>
                    <a:pt x="38771" y="28163"/>
                  </a:cubicBezTo>
                  <a:cubicBezTo>
                    <a:pt x="38771" y="22448"/>
                    <a:pt x="42581" y="25306"/>
                    <a:pt x="40676" y="17686"/>
                  </a:cubicBezTo>
                  <a:cubicBezTo>
                    <a:pt x="39723" y="17686"/>
                    <a:pt x="33056" y="26258"/>
                    <a:pt x="33056" y="28163"/>
                  </a:cubicBezTo>
                  <a:cubicBezTo>
                    <a:pt x="23531" y="26258"/>
                    <a:pt x="19721" y="17686"/>
                    <a:pt x="9243" y="23401"/>
                  </a:cubicBezTo>
                  <a:cubicBezTo>
                    <a:pt x="9243" y="21496"/>
                    <a:pt x="6386" y="23401"/>
                    <a:pt x="7338" y="22448"/>
                  </a:cubicBezTo>
                  <a:cubicBezTo>
                    <a:pt x="16863" y="13876"/>
                    <a:pt x="74966" y="7208"/>
                    <a:pt x="110208" y="7208"/>
                  </a:cubicBezTo>
                  <a:cubicBezTo>
                    <a:pt x="168311" y="5303"/>
                    <a:pt x="302613" y="46261"/>
                    <a:pt x="342618" y="29116"/>
                  </a:cubicBezTo>
                  <a:close/>
                </a:path>
              </a:pathLst>
            </a:custGeom>
            <a:grpFill/>
            <a:ln w="9525" cap="flat">
              <a:noFill/>
              <a:prstDash val="solid"/>
              <a:miter/>
            </a:ln>
          </p:spPr>
          <p:txBody>
            <a:bodyPr rtlCol="0" anchor="ctr"/>
            <a:lstStyle/>
            <a:p>
              <a:endParaRPr lang="en-US">
                <a:solidFill>
                  <a:prstClr val="black"/>
                </a:solidFill>
              </a:endParaRPr>
            </a:p>
          </p:txBody>
        </p:sp>
        <p:sp>
          <p:nvSpPr>
            <p:cNvPr id="46" name="Freeform: Shape 45">
              <a:extLst>
                <a:ext uri="{FF2B5EF4-FFF2-40B4-BE49-F238E27FC236}">
                  <a16:creationId xmlns:a16="http://schemas.microsoft.com/office/drawing/2014/main" xmlns="" id="{EBFB7A35-E719-4C9B-A05D-F0F49AFD6CFC}"/>
                </a:ext>
              </a:extLst>
            </p:cNvPr>
            <p:cNvSpPr/>
            <p:nvPr/>
          </p:nvSpPr>
          <p:spPr>
            <a:xfrm>
              <a:off x="4918234" y="663416"/>
              <a:ext cx="9525" cy="9525"/>
            </a:xfrm>
            <a:custGeom>
              <a:avLst/>
              <a:gdLst>
                <a:gd name="connsiteX0" fmla="*/ 7144 w 9525"/>
                <a:gd name="connsiteY0" fmla="*/ 7144 h 9525"/>
                <a:gd name="connsiteX1" fmla="*/ 8096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8096"/>
                    <a:pt x="8096" y="10001"/>
                  </a:cubicBezTo>
                  <a:cubicBezTo>
                    <a:pt x="8096"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7" name="Freeform: Shape 46">
              <a:extLst>
                <a:ext uri="{FF2B5EF4-FFF2-40B4-BE49-F238E27FC236}">
                  <a16:creationId xmlns:a16="http://schemas.microsoft.com/office/drawing/2014/main" xmlns="" id="{B7556AE7-D57A-4E83-B31F-43F7208A59E5}"/>
                </a:ext>
              </a:extLst>
            </p:cNvPr>
            <p:cNvSpPr/>
            <p:nvPr/>
          </p:nvSpPr>
          <p:spPr>
            <a:xfrm>
              <a:off x="4942999" y="67008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8" name="Freeform: Shape 47">
              <a:extLst>
                <a:ext uri="{FF2B5EF4-FFF2-40B4-BE49-F238E27FC236}">
                  <a16:creationId xmlns:a16="http://schemas.microsoft.com/office/drawing/2014/main" xmlns="" id="{DF330F39-59FA-4F8B-9823-19A11B9634C2}"/>
                </a:ext>
              </a:extLst>
            </p:cNvPr>
            <p:cNvSpPr/>
            <p:nvPr/>
          </p:nvSpPr>
          <p:spPr>
            <a:xfrm>
              <a:off x="4947761" y="670083"/>
              <a:ext cx="9525" cy="9525"/>
            </a:xfrm>
            <a:custGeom>
              <a:avLst/>
              <a:gdLst>
                <a:gd name="connsiteX0" fmla="*/ 9049 w 9525"/>
                <a:gd name="connsiteY0" fmla="*/ 7144 h 9525"/>
                <a:gd name="connsiteX1" fmla="*/ 7144 w 9525"/>
                <a:gd name="connsiteY1" fmla="*/ 9049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9049" y="8096"/>
                    <a:pt x="8096" y="9049"/>
                    <a:pt x="7144" y="9049"/>
                  </a:cubicBezTo>
                  <a:lnTo>
                    <a:pt x="9049" y="7144"/>
                  </a:lnTo>
                  <a:close/>
                </a:path>
              </a:pathLst>
            </a:custGeom>
            <a:grpFill/>
            <a:ln w="9525" cap="flat">
              <a:noFill/>
              <a:prstDash val="solid"/>
              <a:miter/>
            </a:ln>
          </p:spPr>
          <p:txBody>
            <a:bodyPr rtlCol="0" anchor="ctr"/>
            <a:lstStyle/>
            <a:p>
              <a:endParaRPr lang="en-US">
                <a:solidFill>
                  <a:prstClr val="black"/>
                </a:solidFill>
              </a:endParaRPr>
            </a:p>
          </p:txBody>
        </p:sp>
        <p:sp>
          <p:nvSpPr>
            <p:cNvPr id="49" name="Freeform: Shape 48">
              <a:extLst>
                <a:ext uri="{FF2B5EF4-FFF2-40B4-BE49-F238E27FC236}">
                  <a16:creationId xmlns:a16="http://schemas.microsoft.com/office/drawing/2014/main" xmlns="" id="{E307A4BD-260C-4B2D-BF2C-5444B313E10D}"/>
                </a:ext>
              </a:extLst>
            </p:cNvPr>
            <p:cNvSpPr/>
            <p:nvPr/>
          </p:nvSpPr>
          <p:spPr>
            <a:xfrm>
              <a:off x="4954958" y="672941"/>
              <a:ext cx="9525" cy="9525"/>
            </a:xfrm>
            <a:custGeom>
              <a:avLst/>
              <a:gdLst>
                <a:gd name="connsiteX0" fmla="*/ 7567 w 9525"/>
                <a:gd name="connsiteY0" fmla="*/ 7144 h 9525"/>
                <a:gd name="connsiteX1" fmla="*/ 7567 w 9525"/>
                <a:gd name="connsiteY1" fmla="*/ 8096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7567" y="8096"/>
                    <a:pt x="7567" y="8096"/>
                    <a:pt x="7567" y="8096"/>
                  </a:cubicBezTo>
                  <a:cubicBezTo>
                    <a:pt x="6615" y="8096"/>
                    <a:pt x="7567" y="8096"/>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50" name="Freeform: Shape 49">
              <a:extLst>
                <a:ext uri="{FF2B5EF4-FFF2-40B4-BE49-F238E27FC236}">
                  <a16:creationId xmlns:a16="http://schemas.microsoft.com/office/drawing/2014/main" xmlns="" id="{282F014A-B41C-4729-A6E0-C3137E7D59B4}"/>
                </a:ext>
              </a:extLst>
            </p:cNvPr>
            <p:cNvSpPr/>
            <p:nvPr/>
          </p:nvSpPr>
          <p:spPr>
            <a:xfrm>
              <a:off x="4955381" y="671036"/>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8096"/>
                  </a:cubicBezTo>
                  <a:cubicBezTo>
                    <a:pt x="8096" y="7144"/>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1" name="Freeform: Shape 50">
              <a:extLst>
                <a:ext uri="{FF2B5EF4-FFF2-40B4-BE49-F238E27FC236}">
                  <a16:creationId xmlns:a16="http://schemas.microsoft.com/office/drawing/2014/main" xmlns="" id="{6EAB8102-45E4-454C-89A8-1B95310B2350}"/>
                </a:ext>
              </a:extLst>
            </p:cNvPr>
            <p:cNvSpPr/>
            <p:nvPr/>
          </p:nvSpPr>
          <p:spPr>
            <a:xfrm>
              <a:off x="4967369" y="672517"/>
              <a:ext cx="9525" cy="9525"/>
            </a:xfrm>
            <a:custGeom>
              <a:avLst/>
              <a:gdLst>
                <a:gd name="connsiteX0" fmla="*/ 7538 w 9525"/>
                <a:gd name="connsiteY0" fmla="*/ 7567 h 9525"/>
                <a:gd name="connsiteX1" fmla="*/ 8491 w 9525"/>
                <a:gd name="connsiteY1" fmla="*/ 7567 h 9525"/>
                <a:gd name="connsiteX2" fmla="*/ 7538 w 9525"/>
                <a:gd name="connsiteY2" fmla="*/ 7567 h 9525"/>
              </a:gdLst>
              <a:ahLst/>
              <a:cxnLst>
                <a:cxn ang="0">
                  <a:pos x="connsiteX0" y="connsiteY0"/>
                </a:cxn>
                <a:cxn ang="0">
                  <a:pos x="connsiteX1" y="connsiteY1"/>
                </a:cxn>
                <a:cxn ang="0">
                  <a:pos x="connsiteX2" y="connsiteY2"/>
                </a:cxn>
              </a:cxnLst>
              <a:rect l="l" t="t" r="r" b="b"/>
              <a:pathLst>
                <a:path w="9525" h="9525">
                  <a:moveTo>
                    <a:pt x="7538" y="7567"/>
                  </a:moveTo>
                  <a:cubicBezTo>
                    <a:pt x="7538" y="7567"/>
                    <a:pt x="8491" y="6615"/>
                    <a:pt x="8491" y="7567"/>
                  </a:cubicBezTo>
                  <a:cubicBezTo>
                    <a:pt x="7538" y="6615"/>
                    <a:pt x="6586" y="8520"/>
                    <a:pt x="7538" y="7567"/>
                  </a:cubicBezTo>
                  <a:close/>
                </a:path>
              </a:pathLst>
            </a:custGeom>
            <a:grpFill/>
            <a:ln w="9525" cap="flat">
              <a:noFill/>
              <a:prstDash val="solid"/>
              <a:miter/>
            </a:ln>
          </p:spPr>
          <p:txBody>
            <a:bodyPr rtlCol="0" anchor="ctr"/>
            <a:lstStyle/>
            <a:p>
              <a:endParaRPr lang="en-US">
                <a:solidFill>
                  <a:prstClr val="black"/>
                </a:solidFill>
              </a:endParaRPr>
            </a:p>
          </p:txBody>
        </p:sp>
        <p:sp>
          <p:nvSpPr>
            <p:cNvPr id="52" name="Freeform: Shape 51">
              <a:extLst>
                <a:ext uri="{FF2B5EF4-FFF2-40B4-BE49-F238E27FC236}">
                  <a16:creationId xmlns:a16="http://schemas.microsoft.com/office/drawing/2014/main" xmlns="" id="{A1E940DC-800F-47A8-9D6D-3DB14A521B5C}"/>
                </a:ext>
              </a:extLst>
            </p:cNvPr>
            <p:cNvSpPr/>
            <p:nvPr/>
          </p:nvSpPr>
          <p:spPr>
            <a:xfrm>
              <a:off x="4972526" y="67103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7144"/>
                    <a:pt x="8096"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3" name="Freeform: Shape 52">
              <a:extLst>
                <a:ext uri="{FF2B5EF4-FFF2-40B4-BE49-F238E27FC236}">
                  <a16:creationId xmlns:a16="http://schemas.microsoft.com/office/drawing/2014/main" xmlns="" id="{92979C8D-A1D6-4481-A162-8AF66CDA16BF}"/>
                </a:ext>
              </a:extLst>
            </p:cNvPr>
            <p:cNvSpPr/>
            <p:nvPr/>
          </p:nvSpPr>
          <p:spPr>
            <a:xfrm>
              <a:off x="5074682" y="670321"/>
              <a:ext cx="9525" cy="9525"/>
            </a:xfrm>
            <a:custGeom>
              <a:avLst/>
              <a:gdLst>
                <a:gd name="connsiteX0" fmla="*/ 7858 w 9525"/>
                <a:gd name="connsiteY0" fmla="*/ 7858 h 9525"/>
                <a:gd name="connsiteX1" fmla="*/ 7858 w 9525"/>
                <a:gd name="connsiteY1" fmla="*/ 7858 h 9525"/>
              </a:gdLst>
              <a:ahLst/>
              <a:cxnLst>
                <a:cxn ang="0">
                  <a:pos x="connsiteX0" y="connsiteY0"/>
                </a:cxn>
                <a:cxn ang="0">
                  <a:pos x="connsiteX1" y="connsiteY1"/>
                </a:cxn>
              </a:cxnLst>
              <a:rect l="l" t="t" r="r" b="b"/>
              <a:pathLst>
                <a:path w="9525" h="9525">
                  <a:moveTo>
                    <a:pt x="7858" y="7858"/>
                  </a:moveTo>
                  <a:cubicBezTo>
                    <a:pt x="6906" y="6906"/>
                    <a:pt x="6906" y="6906"/>
                    <a:pt x="7858" y="7858"/>
                  </a:cubicBezTo>
                  <a:close/>
                </a:path>
              </a:pathLst>
            </a:custGeom>
            <a:grpFill/>
            <a:ln w="9525" cap="flat">
              <a:noFill/>
              <a:prstDash val="solid"/>
              <a:miter/>
            </a:ln>
          </p:spPr>
          <p:txBody>
            <a:bodyPr rtlCol="0" anchor="ctr"/>
            <a:lstStyle/>
            <a:p>
              <a:endParaRPr lang="en-US">
                <a:solidFill>
                  <a:prstClr val="black"/>
                </a:solidFill>
              </a:endParaRPr>
            </a:p>
          </p:txBody>
        </p:sp>
        <p:sp>
          <p:nvSpPr>
            <p:cNvPr id="54" name="Freeform: Shape 53">
              <a:extLst>
                <a:ext uri="{FF2B5EF4-FFF2-40B4-BE49-F238E27FC236}">
                  <a16:creationId xmlns:a16="http://schemas.microsoft.com/office/drawing/2014/main" xmlns="" id="{AA3C7D6B-8CF9-4F4F-9941-6BFC3EFBFF60}"/>
                </a:ext>
              </a:extLst>
            </p:cNvPr>
            <p:cNvSpPr/>
            <p:nvPr/>
          </p:nvSpPr>
          <p:spPr>
            <a:xfrm>
              <a:off x="5120164" y="674579"/>
              <a:ext cx="9525" cy="9525"/>
            </a:xfrm>
            <a:custGeom>
              <a:avLst/>
              <a:gdLst>
                <a:gd name="connsiteX0" fmla="*/ 7144 w 9525"/>
                <a:gd name="connsiteY0" fmla="*/ 7410 h 9525"/>
                <a:gd name="connsiteX1" fmla="*/ 7144 w 9525"/>
                <a:gd name="connsiteY1" fmla="*/ 8363 h 9525"/>
                <a:gd name="connsiteX2" fmla="*/ 7144 w 9525"/>
                <a:gd name="connsiteY2" fmla="*/ 7410 h 9525"/>
              </a:gdLst>
              <a:ahLst/>
              <a:cxnLst>
                <a:cxn ang="0">
                  <a:pos x="connsiteX0" y="connsiteY0"/>
                </a:cxn>
                <a:cxn ang="0">
                  <a:pos x="connsiteX1" y="connsiteY1"/>
                </a:cxn>
                <a:cxn ang="0">
                  <a:pos x="connsiteX2" y="connsiteY2"/>
                </a:cxn>
              </a:cxnLst>
              <a:rect l="l" t="t" r="r" b="b"/>
              <a:pathLst>
                <a:path w="9525" h="9525">
                  <a:moveTo>
                    <a:pt x="7144" y="7410"/>
                  </a:moveTo>
                  <a:cubicBezTo>
                    <a:pt x="8096" y="6458"/>
                    <a:pt x="7144" y="8363"/>
                    <a:pt x="7144" y="8363"/>
                  </a:cubicBezTo>
                  <a:cubicBezTo>
                    <a:pt x="7144" y="8363"/>
                    <a:pt x="8096" y="7410"/>
                    <a:pt x="7144" y="7410"/>
                  </a:cubicBezTo>
                  <a:close/>
                </a:path>
              </a:pathLst>
            </a:custGeom>
            <a:grpFill/>
            <a:ln w="9525" cap="flat">
              <a:noFill/>
              <a:prstDash val="solid"/>
              <a:miter/>
            </a:ln>
          </p:spPr>
          <p:txBody>
            <a:bodyPr rtlCol="0" anchor="ctr"/>
            <a:lstStyle/>
            <a:p>
              <a:endParaRPr lang="en-US">
                <a:solidFill>
                  <a:prstClr val="black"/>
                </a:solidFill>
              </a:endParaRPr>
            </a:p>
          </p:txBody>
        </p:sp>
        <p:sp>
          <p:nvSpPr>
            <p:cNvPr id="55" name="Freeform: Shape 54">
              <a:extLst>
                <a:ext uri="{FF2B5EF4-FFF2-40B4-BE49-F238E27FC236}">
                  <a16:creationId xmlns:a16="http://schemas.microsoft.com/office/drawing/2014/main" xmlns="" id="{80D8FC1E-0883-4C85-AD40-47B6F271350C}"/>
                </a:ext>
              </a:extLst>
            </p:cNvPr>
            <p:cNvSpPr/>
            <p:nvPr/>
          </p:nvSpPr>
          <p:spPr>
            <a:xfrm>
              <a:off x="5144929" y="670824"/>
              <a:ext cx="9525" cy="9525"/>
            </a:xfrm>
            <a:custGeom>
              <a:avLst/>
              <a:gdLst>
                <a:gd name="connsiteX0" fmla="*/ 7144 w 9525"/>
                <a:gd name="connsiteY0" fmla="*/ 9260 h 9525"/>
                <a:gd name="connsiteX1" fmla="*/ 7144 w 9525"/>
                <a:gd name="connsiteY1" fmla="*/ 9260 h 9525"/>
              </a:gdLst>
              <a:ahLst/>
              <a:cxnLst>
                <a:cxn ang="0">
                  <a:pos x="connsiteX0" y="connsiteY0"/>
                </a:cxn>
                <a:cxn ang="0">
                  <a:pos x="connsiteX1" y="connsiteY1"/>
                </a:cxn>
              </a:cxnLst>
              <a:rect l="l" t="t" r="r" b="b"/>
              <a:pathLst>
                <a:path w="9525" h="9525">
                  <a:moveTo>
                    <a:pt x="7144" y="9260"/>
                  </a:moveTo>
                  <a:cubicBezTo>
                    <a:pt x="7144" y="9260"/>
                    <a:pt x="7144" y="4498"/>
                    <a:pt x="7144" y="9260"/>
                  </a:cubicBezTo>
                  <a:close/>
                </a:path>
              </a:pathLst>
            </a:custGeom>
            <a:grpFill/>
            <a:ln w="9525" cap="flat">
              <a:noFill/>
              <a:prstDash val="solid"/>
              <a:miter/>
            </a:ln>
          </p:spPr>
          <p:txBody>
            <a:bodyPr rtlCol="0" anchor="ctr"/>
            <a:lstStyle/>
            <a:p>
              <a:endParaRPr lang="en-US">
                <a:solidFill>
                  <a:prstClr val="black"/>
                </a:solidFill>
              </a:endParaRPr>
            </a:p>
          </p:txBody>
        </p:sp>
        <p:sp>
          <p:nvSpPr>
            <p:cNvPr id="56" name="Freeform: Shape 55">
              <a:extLst>
                <a:ext uri="{FF2B5EF4-FFF2-40B4-BE49-F238E27FC236}">
                  <a16:creationId xmlns:a16="http://schemas.microsoft.com/office/drawing/2014/main" xmlns="" id="{709DEA91-7E3F-4EC1-A1EB-9DD11B2A51CA}"/>
                </a:ext>
              </a:extLst>
            </p:cNvPr>
            <p:cNvSpPr/>
            <p:nvPr/>
          </p:nvSpPr>
          <p:spPr>
            <a:xfrm>
              <a:off x="4916054" y="771048"/>
              <a:ext cx="9525" cy="9525"/>
            </a:xfrm>
            <a:custGeom>
              <a:avLst/>
              <a:gdLst>
                <a:gd name="connsiteX0" fmla="*/ 7419 w 9525"/>
                <a:gd name="connsiteY0" fmla="*/ 7144 h 9525"/>
                <a:gd name="connsiteX1" fmla="*/ 7419 w 9525"/>
                <a:gd name="connsiteY1" fmla="*/ 7144 h 9525"/>
                <a:gd name="connsiteX2" fmla="*/ 7419 w 9525"/>
                <a:gd name="connsiteY2" fmla="*/ 7144 h 9525"/>
              </a:gdLst>
              <a:ahLst/>
              <a:cxnLst>
                <a:cxn ang="0">
                  <a:pos x="connsiteX0" y="connsiteY0"/>
                </a:cxn>
                <a:cxn ang="0">
                  <a:pos x="connsiteX1" y="connsiteY1"/>
                </a:cxn>
                <a:cxn ang="0">
                  <a:pos x="connsiteX2" y="connsiteY2"/>
                </a:cxn>
              </a:cxnLst>
              <a:rect l="l" t="t" r="r" b="b"/>
              <a:pathLst>
                <a:path w="9525" h="9525">
                  <a:moveTo>
                    <a:pt x="7419" y="7144"/>
                  </a:moveTo>
                  <a:cubicBezTo>
                    <a:pt x="6466" y="8096"/>
                    <a:pt x="8371" y="9049"/>
                    <a:pt x="7419" y="7144"/>
                  </a:cubicBezTo>
                  <a:cubicBezTo>
                    <a:pt x="7419" y="8096"/>
                    <a:pt x="7419" y="7144"/>
                    <a:pt x="7419" y="7144"/>
                  </a:cubicBezTo>
                  <a:close/>
                </a:path>
              </a:pathLst>
            </a:custGeom>
            <a:grpFill/>
            <a:ln w="9525" cap="flat">
              <a:noFill/>
              <a:prstDash val="solid"/>
              <a:miter/>
            </a:ln>
          </p:spPr>
          <p:txBody>
            <a:bodyPr rtlCol="0" anchor="ctr"/>
            <a:lstStyle/>
            <a:p>
              <a:endParaRPr lang="en-US">
                <a:solidFill>
                  <a:prstClr val="black"/>
                </a:solidFill>
              </a:endParaRPr>
            </a:p>
          </p:txBody>
        </p:sp>
        <p:sp>
          <p:nvSpPr>
            <p:cNvPr id="57" name="Freeform: Shape 56">
              <a:extLst>
                <a:ext uri="{FF2B5EF4-FFF2-40B4-BE49-F238E27FC236}">
                  <a16:creationId xmlns:a16="http://schemas.microsoft.com/office/drawing/2014/main" xmlns="" id="{4EBFEBB2-87B1-41E3-B132-5245E8B2ACAE}"/>
                </a:ext>
              </a:extLst>
            </p:cNvPr>
            <p:cNvSpPr/>
            <p:nvPr/>
          </p:nvSpPr>
          <p:spPr>
            <a:xfrm>
              <a:off x="4920897" y="759601"/>
              <a:ext cx="342900" cy="38100"/>
            </a:xfrm>
            <a:custGeom>
              <a:avLst/>
              <a:gdLst>
                <a:gd name="connsiteX0" fmla="*/ 342618 w 342900"/>
                <a:gd name="connsiteY0" fmla="*/ 29068 h 38100"/>
                <a:gd name="connsiteX1" fmla="*/ 213078 w 342900"/>
                <a:gd name="connsiteY1" fmla="*/ 25258 h 38100"/>
                <a:gd name="connsiteX2" fmla="*/ 139736 w 342900"/>
                <a:gd name="connsiteY2" fmla="*/ 22401 h 38100"/>
                <a:gd name="connsiteX3" fmla="*/ 80681 w 342900"/>
                <a:gd name="connsiteY3" fmla="*/ 26211 h 38100"/>
                <a:gd name="connsiteX4" fmla="*/ 80681 w 342900"/>
                <a:gd name="connsiteY4" fmla="*/ 17638 h 38100"/>
                <a:gd name="connsiteX5" fmla="*/ 79728 w 342900"/>
                <a:gd name="connsiteY5" fmla="*/ 14781 h 38100"/>
                <a:gd name="connsiteX6" fmla="*/ 56868 w 342900"/>
                <a:gd name="connsiteY6" fmla="*/ 28115 h 38100"/>
                <a:gd name="connsiteX7" fmla="*/ 54011 w 342900"/>
                <a:gd name="connsiteY7" fmla="*/ 18590 h 38100"/>
                <a:gd name="connsiteX8" fmla="*/ 48296 w 342900"/>
                <a:gd name="connsiteY8" fmla="*/ 28115 h 38100"/>
                <a:gd name="connsiteX9" fmla="*/ 48296 w 342900"/>
                <a:gd name="connsiteY9" fmla="*/ 21448 h 38100"/>
                <a:gd name="connsiteX10" fmla="*/ 46391 w 342900"/>
                <a:gd name="connsiteY10" fmla="*/ 29068 h 38100"/>
                <a:gd name="connsiteX11" fmla="*/ 44486 w 342900"/>
                <a:gd name="connsiteY11" fmla="*/ 30021 h 38100"/>
                <a:gd name="connsiteX12" fmla="*/ 38771 w 342900"/>
                <a:gd name="connsiteY12" fmla="*/ 28115 h 38100"/>
                <a:gd name="connsiteX13" fmla="*/ 40676 w 342900"/>
                <a:gd name="connsiteY13" fmla="*/ 17638 h 38100"/>
                <a:gd name="connsiteX14" fmla="*/ 33056 w 342900"/>
                <a:gd name="connsiteY14" fmla="*/ 28115 h 38100"/>
                <a:gd name="connsiteX15" fmla="*/ 9243 w 342900"/>
                <a:gd name="connsiteY15" fmla="*/ 23353 h 38100"/>
                <a:gd name="connsiteX16" fmla="*/ 7338 w 342900"/>
                <a:gd name="connsiteY16" fmla="*/ 22401 h 38100"/>
                <a:gd name="connsiteX17" fmla="*/ 110208 w 342900"/>
                <a:gd name="connsiteY17" fmla="*/ 7161 h 38100"/>
                <a:gd name="connsiteX18" fmla="*/ 342618 w 342900"/>
                <a:gd name="connsiteY18" fmla="*/ 29068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42900" h="38100">
                  <a:moveTo>
                    <a:pt x="342618" y="29068"/>
                  </a:moveTo>
                  <a:cubicBezTo>
                    <a:pt x="327378" y="48118"/>
                    <a:pt x="211173" y="25258"/>
                    <a:pt x="213078" y="25258"/>
                  </a:cubicBezTo>
                  <a:cubicBezTo>
                    <a:pt x="204506" y="24306"/>
                    <a:pt x="140688" y="21448"/>
                    <a:pt x="139736" y="22401"/>
                  </a:cubicBezTo>
                  <a:cubicBezTo>
                    <a:pt x="142593" y="22401"/>
                    <a:pt x="80681" y="22401"/>
                    <a:pt x="80681" y="26211"/>
                  </a:cubicBezTo>
                  <a:cubicBezTo>
                    <a:pt x="76871" y="17638"/>
                    <a:pt x="87348" y="33831"/>
                    <a:pt x="80681" y="17638"/>
                  </a:cubicBezTo>
                  <a:cubicBezTo>
                    <a:pt x="79728" y="18590"/>
                    <a:pt x="78776" y="17638"/>
                    <a:pt x="79728" y="14781"/>
                  </a:cubicBezTo>
                  <a:cubicBezTo>
                    <a:pt x="67346" y="30021"/>
                    <a:pt x="63536" y="20496"/>
                    <a:pt x="56868" y="28115"/>
                  </a:cubicBezTo>
                  <a:cubicBezTo>
                    <a:pt x="54963" y="24306"/>
                    <a:pt x="54011" y="22401"/>
                    <a:pt x="54011" y="18590"/>
                  </a:cubicBezTo>
                  <a:cubicBezTo>
                    <a:pt x="56868" y="20496"/>
                    <a:pt x="46391" y="27163"/>
                    <a:pt x="48296" y="28115"/>
                  </a:cubicBezTo>
                  <a:cubicBezTo>
                    <a:pt x="48296" y="28115"/>
                    <a:pt x="49248" y="21448"/>
                    <a:pt x="48296" y="21448"/>
                  </a:cubicBezTo>
                  <a:cubicBezTo>
                    <a:pt x="45438" y="22401"/>
                    <a:pt x="47343" y="27163"/>
                    <a:pt x="46391" y="29068"/>
                  </a:cubicBezTo>
                  <a:cubicBezTo>
                    <a:pt x="46391" y="27163"/>
                    <a:pt x="46391" y="27163"/>
                    <a:pt x="44486" y="30021"/>
                  </a:cubicBezTo>
                  <a:cubicBezTo>
                    <a:pt x="42581" y="22401"/>
                    <a:pt x="45438" y="26211"/>
                    <a:pt x="38771" y="28115"/>
                  </a:cubicBezTo>
                  <a:cubicBezTo>
                    <a:pt x="38771" y="22401"/>
                    <a:pt x="42581" y="25258"/>
                    <a:pt x="40676" y="17638"/>
                  </a:cubicBezTo>
                  <a:cubicBezTo>
                    <a:pt x="39723" y="17638"/>
                    <a:pt x="33056" y="26211"/>
                    <a:pt x="33056" y="28115"/>
                  </a:cubicBezTo>
                  <a:cubicBezTo>
                    <a:pt x="23531" y="26211"/>
                    <a:pt x="19721" y="17638"/>
                    <a:pt x="9243" y="23353"/>
                  </a:cubicBezTo>
                  <a:cubicBezTo>
                    <a:pt x="9243" y="21448"/>
                    <a:pt x="6386" y="23353"/>
                    <a:pt x="7338" y="22401"/>
                  </a:cubicBezTo>
                  <a:cubicBezTo>
                    <a:pt x="16863" y="13828"/>
                    <a:pt x="74966" y="7161"/>
                    <a:pt x="110208" y="7161"/>
                  </a:cubicBezTo>
                  <a:cubicBezTo>
                    <a:pt x="168311" y="6208"/>
                    <a:pt x="302613" y="46213"/>
                    <a:pt x="342618" y="29068"/>
                  </a:cubicBezTo>
                  <a:close/>
                </a:path>
              </a:pathLst>
            </a:custGeom>
            <a:grpFill/>
            <a:ln w="9525" cap="flat">
              <a:noFill/>
              <a:prstDash val="solid"/>
              <a:miter/>
            </a:ln>
          </p:spPr>
          <p:txBody>
            <a:bodyPr rtlCol="0" anchor="ctr"/>
            <a:lstStyle/>
            <a:p>
              <a:endParaRPr lang="en-US">
                <a:solidFill>
                  <a:prstClr val="black"/>
                </a:solidFill>
              </a:endParaRPr>
            </a:p>
          </p:txBody>
        </p:sp>
        <p:sp>
          <p:nvSpPr>
            <p:cNvPr id="58" name="Freeform: Shape 57">
              <a:extLst>
                <a:ext uri="{FF2B5EF4-FFF2-40B4-BE49-F238E27FC236}">
                  <a16:creationId xmlns:a16="http://schemas.microsoft.com/office/drawing/2014/main" xmlns="" id="{4A7C67F1-2117-4046-A59B-ADB19B42A3E2}"/>
                </a:ext>
              </a:extLst>
            </p:cNvPr>
            <p:cNvSpPr/>
            <p:nvPr/>
          </p:nvSpPr>
          <p:spPr>
            <a:xfrm>
              <a:off x="4918234" y="771048"/>
              <a:ext cx="9525" cy="9525"/>
            </a:xfrm>
            <a:custGeom>
              <a:avLst/>
              <a:gdLst>
                <a:gd name="connsiteX0" fmla="*/ 7144 w 9525"/>
                <a:gd name="connsiteY0" fmla="*/ 7144 h 9525"/>
                <a:gd name="connsiteX1" fmla="*/ 8096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8096"/>
                    <a:pt x="8096" y="10001"/>
                  </a:cubicBezTo>
                  <a:cubicBezTo>
                    <a:pt x="8096"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9" name="Freeform: Shape 58">
              <a:extLst>
                <a:ext uri="{FF2B5EF4-FFF2-40B4-BE49-F238E27FC236}">
                  <a16:creationId xmlns:a16="http://schemas.microsoft.com/office/drawing/2014/main" xmlns="" id="{195D47BE-858E-4C97-950F-E205EC503D11}"/>
                </a:ext>
              </a:extLst>
            </p:cNvPr>
            <p:cNvSpPr/>
            <p:nvPr/>
          </p:nvSpPr>
          <p:spPr>
            <a:xfrm>
              <a:off x="4942999" y="77771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0" name="Freeform: Shape 59">
              <a:extLst>
                <a:ext uri="{FF2B5EF4-FFF2-40B4-BE49-F238E27FC236}">
                  <a16:creationId xmlns:a16="http://schemas.microsoft.com/office/drawing/2014/main" xmlns="" id="{4061018C-2A89-48A3-A727-C00FA40D33A0}"/>
                </a:ext>
              </a:extLst>
            </p:cNvPr>
            <p:cNvSpPr/>
            <p:nvPr/>
          </p:nvSpPr>
          <p:spPr>
            <a:xfrm>
              <a:off x="4947761" y="777716"/>
              <a:ext cx="9525" cy="9525"/>
            </a:xfrm>
            <a:custGeom>
              <a:avLst/>
              <a:gdLst>
                <a:gd name="connsiteX0" fmla="*/ 9049 w 9525"/>
                <a:gd name="connsiteY0" fmla="*/ 7144 h 9525"/>
                <a:gd name="connsiteX1" fmla="*/ 7144 w 9525"/>
                <a:gd name="connsiteY1" fmla="*/ 9049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9049" y="8096"/>
                    <a:pt x="8096" y="9049"/>
                    <a:pt x="7144" y="9049"/>
                  </a:cubicBezTo>
                  <a:lnTo>
                    <a:pt x="9049" y="7144"/>
                  </a:lnTo>
                  <a:close/>
                </a:path>
              </a:pathLst>
            </a:custGeom>
            <a:grpFill/>
            <a:ln w="9525" cap="flat">
              <a:noFill/>
              <a:prstDash val="solid"/>
              <a:miter/>
            </a:ln>
          </p:spPr>
          <p:txBody>
            <a:bodyPr rtlCol="0" anchor="ctr"/>
            <a:lstStyle/>
            <a:p>
              <a:endParaRPr lang="en-US">
                <a:solidFill>
                  <a:prstClr val="black"/>
                </a:solidFill>
              </a:endParaRPr>
            </a:p>
          </p:txBody>
        </p:sp>
        <p:sp>
          <p:nvSpPr>
            <p:cNvPr id="61" name="Freeform: Shape 60">
              <a:extLst>
                <a:ext uri="{FF2B5EF4-FFF2-40B4-BE49-F238E27FC236}">
                  <a16:creationId xmlns:a16="http://schemas.microsoft.com/office/drawing/2014/main" xmlns="" id="{F6979871-E61C-4E99-8E99-3C0C3995EA96}"/>
                </a:ext>
              </a:extLst>
            </p:cNvPr>
            <p:cNvSpPr/>
            <p:nvPr/>
          </p:nvSpPr>
          <p:spPr>
            <a:xfrm>
              <a:off x="4954958" y="780573"/>
              <a:ext cx="9525" cy="9525"/>
            </a:xfrm>
            <a:custGeom>
              <a:avLst/>
              <a:gdLst>
                <a:gd name="connsiteX0" fmla="*/ 7567 w 9525"/>
                <a:gd name="connsiteY0" fmla="*/ 7144 h 9525"/>
                <a:gd name="connsiteX1" fmla="*/ 7567 w 9525"/>
                <a:gd name="connsiteY1" fmla="*/ 8096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8520" y="8096"/>
                    <a:pt x="7567" y="8096"/>
                    <a:pt x="7567" y="8096"/>
                  </a:cubicBezTo>
                  <a:cubicBezTo>
                    <a:pt x="6615" y="8096"/>
                    <a:pt x="7567" y="8096"/>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62" name="Freeform: Shape 61">
              <a:extLst>
                <a:ext uri="{FF2B5EF4-FFF2-40B4-BE49-F238E27FC236}">
                  <a16:creationId xmlns:a16="http://schemas.microsoft.com/office/drawing/2014/main" xmlns="" id="{FCFEF843-EE96-4DA6-A364-2CFBC41790F3}"/>
                </a:ext>
              </a:extLst>
            </p:cNvPr>
            <p:cNvSpPr/>
            <p:nvPr/>
          </p:nvSpPr>
          <p:spPr>
            <a:xfrm>
              <a:off x="4955381" y="778668"/>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8096"/>
                  </a:cubicBezTo>
                  <a:cubicBezTo>
                    <a:pt x="8096" y="7144"/>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3" name="Freeform: Shape 62">
              <a:extLst>
                <a:ext uri="{FF2B5EF4-FFF2-40B4-BE49-F238E27FC236}">
                  <a16:creationId xmlns:a16="http://schemas.microsoft.com/office/drawing/2014/main" xmlns="" id="{67F1133C-1502-490C-928C-E2CE61B50A16}"/>
                </a:ext>
              </a:extLst>
            </p:cNvPr>
            <p:cNvSpPr/>
            <p:nvPr/>
          </p:nvSpPr>
          <p:spPr>
            <a:xfrm>
              <a:off x="4967369" y="780150"/>
              <a:ext cx="9525" cy="9525"/>
            </a:xfrm>
            <a:custGeom>
              <a:avLst/>
              <a:gdLst>
                <a:gd name="connsiteX0" fmla="*/ 7538 w 9525"/>
                <a:gd name="connsiteY0" fmla="*/ 7567 h 9525"/>
                <a:gd name="connsiteX1" fmla="*/ 8491 w 9525"/>
                <a:gd name="connsiteY1" fmla="*/ 7567 h 9525"/>
                <a:gd name="connsiteX2" fmla="*/ 7538 w 9525"/>
                <a:gd name="connsiteY2" fmla="*/ 7567 h 9525"/>
              </a:gdLst>
              <a:ahLst/>
              <a:cxnLst>
                <a:cxn ang="0">
                  <a:pos x="connsiteX0" y="connsiteY0"/>
                </a:cxn>
                <a:cxn ang="0">
                  <a:pos x="connsiteX1" y="connsiteY1"/>
                </a:cxn>
                <a:cxn ang="0">
                  <a:pos x="connsiteX2" y="connsiteY2"/>
                </a:cxn>
              </a:cxnLst>
              <a:rect l="l" t="t" r="r" b="b"/>
              <a:pathLst>
                <a:path w="9525" h="9525">
                  <a:moveTo>
                    <a:pt x="7538" y="7567"/>
                  </a:moveTo>
                  <a:cubicBezTo>
                    <a:pt x="7538" y="7567"/>
                    <a:pt x="8491" y="6615"/>
                    <a:pt x="8491" y="7567"/>
                  </a:cubicBezTo>
                  <a:cubicBezTo>
                    <a:pt x="7538" y="6615"/>
                    <a:pt x="6586" y="9472"/>
                    <a:pt x="7538" y="7567"/>
                  </a:cubicBezTo>
                  <a:close/>
                </a:path>
              </a:pathLst>
            </a:custGeom>
            <a:grpFill/>
            <a:ln w="9525" cap="flat">
              <a:noFill/>
              <a:prstDash val="solid"/>
              <a:miter/>
            </a:ln>
          </p:spPr>
          <p:txBody>
            <a:bodyPr rtlCol="0" anchor="ctr"/>
            <a:lstStyle/>
            <a:p>
              <a:endParaRPr lang="en-US">
                <a:solidFill>
                  <a:prstClr val="black"/>
                </a:solidFill>
              </a:endParaRPr>
            </a:p>
          </p:txBody>
        </p:sp>
        <p:sp>
          <p:nvSpPr>
            <p:cNvPr id="64" name="Freeform: Shape 63">
              <a:extLst>
                <a:ext uri="{FF2B5EF4-FFF2-40B4-BE49-F238E27FC236}">
                  <a16:creationId xmlns:a16="http://schemas.microsoft.com/office/drawing/2014/main" xmlns="" id="{5D4486A1-2832-468A-BD4C-AE2D979BE4CF}"/>
                </a:ext>
              </a:extLst>
            </p:cNvPr>
            <p:cNvSpPr/>
            <p:nvPr/>
          </p:nvSpPr>
          <p:spPr>
            <a:xfrm>
              <a:off x="4972526" y="77866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7144"/>
                    <a:pt x="8096" y="1000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5" name="Freeform: Shape 64">
              <a:extLst>
                <a:ext uri="{FF2B5EF4-FFF2-40B4-BE49-F238E27FC236}">
                  <a16:creationId xmlns:a16="http://schemas.microsoft.com/office/drawing/2014/main" xmlns="" id="{317715BC-744E-4AB9-80FA-2E2BD078A8FA}"/>
                </a:ext>
              </a:extLst>
            </p:cNvPr>
            <p:cNvSpPr/>
            <p:nvPr/>
          </p:nvSpPr>
          <p:spPr>
            <a:xfrm>
              <a:off x="5074682" y="778668"/>
              <a:ext cx="9525" cy="9525"/>
            </a:xfrm>
            <a:custGeom>
              <a:avLst/>
              <a:gdLst>
                <a:gd name="connsiteX0" fmla="*/ 7858 w 9525"/>
                <a:gd name="connsiteY0" fmla="*/ 7144 h 9525"/>
                <a:gd name="connsiteX1" fmla="*/ 7858 w 9525"/>
                <a:gd name="connsiteY1" fmla="*/ 7144 h 9525"/>
              </a:gdLst>
              <a:ahLst/>
              <a:cxnLst>
                <a:cxn ang="0">
                  <a:pos x="connsiteX0" y="connsiteY0"/>
                </a:cxn>
                <a:cxn ang="0">
                  <a:pos x="connsiteX1" y="connsiteY1"/>
                </a:cxn>
              </a:cxnLst>
              <a:rect l="l" t="t" r="r" b="b"/>
              <a:pathLst>
                <a:path w="9525" h="9525">
                  <a:moveTo>
                    <a:pt x="7858" y="7144"/>
                  </a:moveTo>
                  <a:cubicBezTo>
                    <a:pt x="6906" y="7144"/>
                    <a:pt x="6906"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66" name="Freeform: Shape 65">
              <a:extLst>
                <a:ext uri="{FF2B5EF4-FFF2-40B4-BE49-F238E27FC236}">
                  <a16:creationId xmlns:a16="http://schemas.microsoft.com/office/drawing/2014/main" xmlns="" id="{E7AB3833-118D-4F5E-96C5-345B1FB54A5B}"/>
                </a:ext>
              </a:extLst>
            </p:cNvPr>
            <p:cNvSpPr/>
            <p:nvPr/>
          </p:nvSpPr>
          <p:spPr>
            <a:xfrm>
              <a:off x="5120164" y="783164"/>
              <a:ext cx="9525" cy="9525"/>
            </a:xfrm>
            <a:custGeom>
              <a:avLst/>
              <a:gdLst>
                <a:gd name="connsiteX0" fmla="*/ 7144 w 9525"/>
                <a:gd name="connsiteY0" fmla="*/ 7410 h 9525"/>
                <a:gd name="connsiteX1" fmla="*/ 7144 w 9525"/>
                <a:gd name="connsiteY1" fmla="*/ 8363 h 9525"/>
                <a:gd name="connsiteX2" fmla="*/ 7144 w 9525"/>
                <a:gd name="connsiteY2" fmla="*/ 7410 h 9525"/>
              </a:gdLst>
              <a:ahLst/>
              <a:cxnLst>
                <a:cxn ang="0">
                  <a:pos x="connsiteX0" y="connsiteY0"/>
                </a:cxn>
                <a:cxn ang="0">
                  <a:pos x="connsiteX1" y="connsiteY1"/>
                </a:cxn>
                <a:cxn ang="0">
                  <a:pos x="connsiteX2" y="connsiteY2"/>
                </a:cxn>
              </a:cxnLst>
              <a:rect l="l" t="t" r="r" b="b"/>
              <a:pathLst>
                <a:path w="9525" h="9525">
                  <a:moveTo>
                    <a:pt x="7144" y="7410"/>
                  </a:moveTo>
                  <a:cubicBezTo>
                    <a:pt x="8096" y="6458"/>
                    <a:pt x="7144" y="8363"/>
                    <a:pt x="7144" y="8363"/>
                  </a:cubicBezTo>
                  <a:cubicBezTo>
                    <a:pt x="7144" y="8363"/>
                    <a:pt x="8096" y="7410"/>
                    <a:pt x="7144" y="7410"/>
                  </a:cubicBezTo>
                  <a:close/>
                </a:path>
              </a:pathLst>
            </a:custGeom>
            <a:grpFill/>
            <a:ln w="9525" cap="flat">
              <a:noFill/>
              <a:prstDash val="solid"/>
              <a:miter/>
            </a:ln>
          </p:spPr>
          <p:txBody>
            <a:bodyPr rtlCol="0" anchor="ctr"/>
            <a:lstStyle/>
            <a:p>
              <a:endParaRPr lang="en-US">
                <a:solidFill>
                  <a:prstClr val="black"/>
                </a:solidFill>
              </a:endParaRPr>
            </a:p>
          </p:txBody>
        </p:sp>
        <p:sp>
          <p:nvSpPr>
            <p:cNvPr id="67" name="Freeform: Shape 66">
              <a:extLst>
                <a:ext uri="{FF2B5EF4-FFF2-40B4-BE49-F238E27FC236}">
                  <a16:creationId xmlns:a16="http://schemas.microsoft.com/office/drawing/2014/main" xmlns="" id="{5FE98093-E6B1-4952-90E9-2D7A20A92689}"/>
                </a:ext>
              </a:extLst>
            </p:cNvPr>
            <p:cNvSpPr/>
            <p:nvPr/>
          </p:nvSpPr>
          <p:spPr>
            <a:xfrm>
              <a:off x="5144929" y="778880"/>
              <a:ext cx="9525" cy="9525"/>
            </a:xfrm>
            <a:custGeom>
              <a:avLst/>
              <a:gdLst>
                <a:gd name="connsiteX0" fmla="*/ 7144 w 9525"/>
                <a:gd name="connsiteY0" fmla="*/ 8837 h 9525"/>
                <a:gd name="connsiteX1" fmla="*/ 7144 w 9525"/>
                <a:gd name="connsiteY1" fmla="*/ 8837 h 9525"/>
              </a:gdLst>
              <a:ahLst/>
              <a:cxnLst>
                <a:cxn ang="0">
                  <a:pos x="connsiteX0" y="connsiteY0"/>
                </a:cxn>
                <a:cxn ang="0">
                  <a:pos x="connsiteX1" y="connsiteY1"/>
                </a:cxn>
              </a:cxnLst>
              <a:rect l="l" t="t" r="r" b="b"/>
              <a:pathLst>
                <a:path w="9525" h="9525">
                  <a:moveTo>
                    <a:pt x="7144" y="8837"/>
                  </a:moveTo>
                  <a:cubicBezTo>
                    <a:pt x="7144" y="8837"/>
                    <a:pt x="7144" y="5027"/>
                    <a:pt x="7144" y="8837"/>
                  </a:cubicBezTo>
                  <a:close/>
                </a:path>
              </a:pathLst>
            </a:custGeom>
            <a:grpFill/>
            <a:ln w="9525" cap="flat">
              <a:noFill/>
              <a:prstDash val="solid"/>
              <a:miter/>
            </a:ln>
          </p:spPr>
          <p:txBody>
            <a:bodyPr rtlCol="0" anchor="ctr"/>
            <a:lstStyle/>
            <a:p>
              <a:endParaRPr lang="en-US">
                <a:solidFill>
                  <a:prstClr val="black"/>
                </a:solidFill>
              </a:endParaRPr>
            </a:p>
          </p:txBody>
        </p:sp>
        <p:sp>
          <p:nvSpPr>
            <p:cNvPr id="68" name="Freeform: Shape 67">
              <a:extLst>
                <a:ext uri="{FF2B5EF4-FFF2-40B4-BE49-F238E27FC236}">
                  <a16:creationId xmlns:a16="http://schemas.microsoft.com/office/drawing/2014/main" xmlns="" id="{85D418DD-166E-420B-B46C-F9768915AD72}"/>
                </a:ext>
              </a:extLst>
            </p:cNvPr>
            <p:cNvSpPr/>
            <p:nvPr/>
          </p:nvSpPr>
          <p:spPr>
            <a:xfrm>
              <a:off x="4922573" y="866298"/>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6615" y="8096"/>
                    <a:pt x="8520" y="9049"/>
                    <a:pt x="7567" y="7144"/>
                  </a:cubicBezTo>
                  <a:cubicBezTo>
                    <a:pt x="6615" y="8096"/>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69" name="Freeform: Shape 68">
              <a:extLst>
                <a:ext uri="{FF2B5EF4-FFF2-40B4-BE49-F238E27FC236}">
                  <a16:creationId xmlns:a16="http://schemas.microsoft.com/office/drawing/2014/main" xmlns="" id="{BAE82AD1-A28B-41E9-8407-0EC300A7E5D0}"/>
                </a:ext>
              </a:extLst>
            </p:cNvPr>
            <p:cNvSpPr/>
            <p:nvPr/>
          </p:nvSpPr>
          <p:spPr>
            <a:xfrm>
              <a:off x="4927564" y="854851"/>
              <a:ext cx="342900" cy="38100"/>
            </a:xfrm>
            <a:custGeom>
              <a:avLst/>
              <a:gdLst>
                <a:gd name="connsiteX0" fmla="*/ 342618 w 342900"/>
                <a:gd name="connsiteY0" fmla="*/ 29068 h 38100"/>
                <a:gd name="connsiteX1" fmla="*/ 213078 w 342900"/>
                <a:gd name="connsiteY1" fmla="*/ 25258 h 38100"/>
                <a:gd name="connsiteX2" fmla="*/ 139736 w 342900"/>
                <a:gd name="connsiteY2" fmla="*/ 22401 h 38100"/>
                <a:gd name="connsiteX3" fmla="*/ 80681 w 342900"/>
                <a:gd name="connsiteY3" fmla="*/ 26211 h 38100"/>
                <a:gd name="connsiteX4" fmla="*/ 80681 w 342900"/>
                <a:gd name="connsiteY4" fmla="*/ 17638 h 38100"/>
                <a:gd name="connsiteX5" fmla="*/ 79728 w 342900"/>
                <a:gd name="connsiteY5" fmla="*/ 14781 h 38100"/>
                <a:gd name="connsiteX6" fmla="*/ 56868 w 342900"/>
                <a:gd name="connsiteY6" fmla="*/ 28115 h 38100"/>
                <a:gd name="connsiteX7" fmla="*/ 54011 w 342900"/>
                <a:gd name="connsiteY7" fmla="*/ 18590 h 38100"/>
                <a:gd name="connsiteX8" fmla="*/ 48296 w 342900"/>
                <a:gd name="connsiteY8" fmla="*/ 28115 h 38100"/>
                <a:gd name="connsiteX9" fmla="*/ 48296 w 342900"/>
                <a:gd name="connsiteY9" fmla="*/ 21448 h 38100"/>
                <a:gd name="connsiteX10" fmla="*/ 46391 w 342900"/>
                <a:gd name="connsiteY10" fmla="*/ 29068 h 38100"/>
                <a:gd name="connsiteX11" fmla="*/ 44486 w 342900"/>
                <a:gd name="connsiteY11" fmla="*/ 30021 h 38100"/>
                <a:gd name="connsiteX12" fmla="*/ 38771 w 342900"/>
                <a:gd name="connsiteY12" fmla="*/ 28115 h 38100"/>
                <a:gd name="connsiteX13" fmla="*/ 40676 w 342900"/>
                <a:gd name="connsiteY13" fmla="*/ 17638 h 38100"/>
                <a:gd name="connsiteX14" fmla="*/ 33056 w 342900"/>
                <a:gd name="connsiteY14" fmla="*/ 28115 h 38100"/>
                <a:gd name="connsiteX15" fmla="*/ 9243 w 342900"/>
                <a:gd name="connsiteY15" fmla="*/ 23353 h 38100"/>
                <a:gd name="connsiteX16" fmla="*/ 7338 w 342900"/>
                <a:gd name="connsiteY16" fmla="*/ 22401 h 38100"/>
                <a:gd name="connsiteX17" fmla="*/ 110208 w 342900"/>
                <a:gd name="connsiteY17" fmla="*/ 7161 h 38100"/>
                <a:gd name="connsiteX18" fmla="*/ 342618 w 342900"/>
                <a:gd name="connsiteY18" fmla="*/ 29068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42900" h="38100">
                  <a:moveTo>
                    <a:pt x="342618" y="29068"/>
                  </a:moveTo>
                  <a:cubicBezTo>
                    <a:pt x="327378" y="48118"/>
                    <a:pt x="211173" y="25258"/>
                    <a:pt x="213078" y="25258"/>
                  </a:cubicBezTo>
                  <a:cubicBezTo>
                    <a:pt x="204506" y="24306"/>
                    <a:pt x="140688" y="21448"/>
                    <a:pt x="139736" y="22401"/>
                  </a:cubicBezTo>
                  <a:cubicBezTo>
                    <a:pt x="142593" y="22401"/>
                    <a:pt x="80681" y="22401"/>
                    <a:pt x="80681" y="26211"/>
                  </a:cubicBezTo>
                  <a:cubicBezTo>
                    <a:pt x="76871" y="17638"/>
                    <a:pt x="87348" y="33831"/>
                    <a:pt x="80681" y="17638"/>
                  </a:cubicBezTo>
                  <a:cubicBezTo>
                    <a:pt x="79728" y="18590"/>
                    <a:pt x="78776" y="17638"/>
                    <a:pt x="79728" y="14781"/>
                  </a:cubicBezTo>
                  <a:cubicBezTo>
                    <a:pt x="67346" y="30021"/>
                    <a:pt x="63536" y="20496"/>
                    <a:pt x="56868" y="28115"/>
                  </a:cubicBezTo>
                  <a:cubicBezTo>
                    <a:pt x="54963" y="24306"/>
                    <a:pt x="54011" y="22401"/>
                    <a:pt x="54011" y="18590"/>
                  </a:cubicBezTo>
                  <a:cubicBezTo>
                    <a:pt x="56868" y="20496"/>
                    <a:pt x="46391" y="27163"/>
                    <a:pt x="48296" y="28115"/>
                  </a:cubicBezTo>
                  <a:cubicBezTo>
                    <a:pt x="48296" y="28115"/>
                    <a:pt x="49248" y="21448"/>
                    <a:pt x="48296" y="21448"/>
                  </a:cubicBezTo>
                  <a:cubicBezTo>
                    <a:pt x="45438" y="22401"/>
                    <a:pt x="47343" y="27163"/>
                    <a:pt x="46391" y="29068"/>
                  </a:cubicBezTo>
                  <a:cubicBezTo>
                    <a:pt x="46391" y="27163"/>
                    <a:pt x="46391" y="27163"/>
                    <a:pt x="44486" y="30021"/>
                  </a:cubicBezTo>
                  <a:cubicBezTo>
                    <a:pt x="42581" y="22401"/>
                    <a:pt x="45438" y="26211"/>
                    <a:pt x="38771" y="28115"/>
                  </a:cubicBezTo>
                  <a:cubicBezTo>
                    <a:pt x="38771" y="22401"/>
                    <a:pt x="42581" y="25258"/>
                    <a:pt x="40676" y="17638"/>
                  </a:cubicBezTo>
                  <a:cubicBezTo>
                    <a:pt x="39723" y="17638"/>
                    <a:pt x="33056" y="26211"/>
                    <a:pt x="33056" y="28115"/>
                  </a:cubicBezTo>
                  <a:cubicBezTo>
                    <a:pt x="23531" y="26211"/>
                    <a:pt x="19721" y="17638"/>
                    <a:pt x="9243" y="23353"/>
                  </a:cubicBezTo>
                  <a:cubicBezTo>
                    <a:pt x="9243" y="21448"/>
                    <a:pt x="6386" y="23353"/>
                    <a:pt x="7338" y="22401"/>
                  </a:cubicBezTo>
                  <a:cubicBezTo>
                    <a:pt x="16863" y="13828"/>
                    <a:pt x="74966" y="7161"/>
                    <a:pt x="110208" y="7161"/>
                  </a:cubicBezTo>
                  <a:cubicBezTo>
                    <a:pt x="168311" y="6208"/>
                    <a:pt x="302613" y="46213"/>
                    <a:pt x="342618" y="29068"/>
                  </a:cubicBezTo>
                  <a:close/>
                </a:path>
              </a:pathLst>
            </a:custGeom>
            <a:grpFill/>
            <a:ln w="9525" cap="flat">
              <a:noFill/>
              <a:prstDash val="solid"/>
              <a:miter/>
            </a:ln>
          </p:spPr>
          <p:txBody>
            <a:bodyPr rtlCol="0" anchor="ctr"/>
            <a:lstStyle/>
            <a:p>
              <a:endParaRPr lang="en-US">
                <a:solidFill>
                  <a:prstClr val="black"/>
                </a:solidFill>
              </a:endParaRPr>
            </a:p>
          </p:txBody>
        </p:sp>
        <p:sp>
          <p:nvSpPr>
            <p:cNvPr id="70" name="Freeform: Shape 69">
              <a:extLst>
                <a:ext uri="{FF2B5EF4-FFF2-40B4-BE49-F238E27FC236}">
                  <a16:creationId xmlns:a16="http://schemas.microsoft.com/office/drawing/2014/main" xmlns="" id="{B3245FB6-49EB-4365-9BA2-61B400F14EA6}"/>
                </a:ext>
              </a:extLst>
            </p:cNvPr>
            <p:cNvSpPr/>
            <p:nvPr/>
          </p:nvSpPr>
          <p:spPr>
            <a:xfrm>
              <a:off x="4924901" y="866298"/>
              <a:ext cx="9525" cy="9525"/>
            </a:xfrm>
            <a:custGeom>
              <a:avLst/>
              <a:gdLst>
                <a:gd name="connsiteX0" fmla="*/ 7144 w 9525"/>
                <a:gd name="connsiteY0" fmla="*/ 7144 h 9525"/>
                <a:gd name="connsiteX1" fmla="*/ 8096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8096"/>
                    <a:pt x="8096" y="10001"/>
                  </a:cubicBezTo>
                  <a:cubicBezTo>
                    <a:pt x="7144"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1" name="Freeform: Shape 70">
              <a:extLst>
                <a:ext uri="{FF2B5EF4-FFF2-40B4-BE49-F238E27FC236}">
                  <a16:creationId xmlns:a16="http://schemas.microsoft.com/office/drawing/2014/main" xmlns="" id="{EEBD6AB1-5805-4646-91C7-4B849896663C}"/>
                </a:ext>
              </a:extLst>
            </p:cNvPr>
            <p:cNvSpPr/>
            <p:nvPr/>
          </p:nvSpPr>
          <p:spPr>
            <a:xfrm>
              <a:off x="4949666" y="87296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2" name="Freeform: Shape 71">
              <a:extLst>
                <a:ext uri="{FF2B5EF4-FFF2-40B4-BE49-F238E27FC236}">
                  <a16:creationId xmlns:a16="http://schemas.microsoft.com/office/drawing/2014/main" xmlns="" id="{8D06603C-5E7E-4085-A9F0-0CE51AE41FEB}"/>
                </a:ext>
              </a:extLst>
            </p:cNvPr>
            <p:cNvSpPr/>
            <p:nvPr/>
          </p:nvSpPr>
          <p:spPr>
            <a:xfrm>
              <a:off x="4953476" y="872966"/>
              <a:ext cx="9525" cy="9525"/>
            </a:xfrm>
            <a:custGeom>
              <a:avLst/>
              <a:gdLst>
                <a:gd name="connsiteX0" fmla="*/ 9049 w 9525"/>
                <a:gd name="connsiteY0" fmla="*/ 7144 h 9525"/>
                <a:gd name="connsiteX1" fmla="*/ 7144 w 9525"/>
                <a:gd name="connsiteY1" fmla="*/ 9049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9049" y="8096"/>
                    <a:pt x="8096" y="9049"/>
                    <a:pt x="7144" y="9049"/>
                  </a:cubicBezTo>
                  <a:lnTo>
                    <a:pt x="9049" y="7144"/>
                  </a:lnTo>
                  <a:close/>
                </a:path>
              </a:pathLst>
            </a:custGeom>
            <a:grpFill/>
            <a:ln w="9525" cap="flat">
              <a:noFill/>
              <a:prstDash val="solid"/>
              <a:miter/>
            </a:ln>
          </p:spPr>
          <p:txBody>
            <a:bodyPr rtlCol="0" anchor="ctr"/>
            <a:lstStyle/>
            <a:p>
              <a:endParaRPr lang="en-US">
                <a:solidFill>
                  <a:prstClr val="black"/>
                </a:solidFill>
              </a:endParaRPr>
            </a:p>
          </p:txBody>
        </p:sp>
        <p:sp>
          <p:nvSpPr>
            <p:cNvPr id="73" name="Freeform: Shape 72">
              <a:extLst>
                <a:ext uri="{FF2B5EF4-FFF2-40B4-BE49-F238E27FC236}">
                  <a16:creationId xmlns:a16="http://schemas.microsoft.com/office/drawing/2014/main" xmlns="" id="{3F8B2EE5-72E0-474E-BC21-A5D690A5B13F}"/>
                </a:ext>
              </a:extLst>
            </p:cNvPr>
            <p:cNvSpPr/>
            <p:nvPr/>
          </p:nvSpPr>
          <p:spPr>
            <a:xfrm>
              <a:off x="4961096" y="875823"/>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7144" y="8096"/>
                    <a:pt x="7144" y="8096"/>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4" name="Freeform: Shape 73">
              <a:extLst>
                <a:ext uri="{FF2B5EF4-FFF2-40B4-BE49-F238E27FC236}">
                  <a16:creationId xmlns:a16="http://schemas.microsoft.com/office/drawing/2014/main" xmlns="" id="{41A31F49-9443-45D3-BEE8-7798BFA87D41}"/>
                </a:ext>
              </a:extLst>
            </p:cNvPr>
            <p:cNvSpPr/>
            <p:nvPr/>
          </p:nvSpPr>
          <p:spPr>
            <a:xfrm>
              <a:off x="4962049" y="873918"/>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8096"/>
                  </a:cubicBezTo>
                  <a:cubicBezTo>
                    <a:pt x="8096" y="7144"/>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5" name="Freeform: Shape 74">
              <a:extLst>
                <a:ext uri="{FF2B5EF4-FFF2-40B4-BE49-F238E27FC236}">
                  <a16:creationId xmlns:a16="http://schemas.microsoft.com/office/drawing/2014/main" xmlns="" id="{4D51EF3A-241A-438A-B966-BB21773A2F22}"/>
                </a:ext>
              </a:extLst>
            </p:cNvPr>
            <p:cNvSpPr/>
            <p:nvPr/>
          </p:nvSpPr>
          <p:spPr>
            <a:xfrm>
              <a:off x="4973479" y="875400"/>
              <a:ext cx="9525" cy="9525"/>
            </a:xfrm>
            <a:custGeom>
              <a:avLst/>
              <a:gdLst>
                <a:gd name="connsiteX0" fmla="*/ 7144 w 9525"/>
                <a:gd name="connsiteY0" fmla="*/ 7567 h 9525"/>
                <a:gd name="connsiteX1" fmla="*/ 8096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7144" y="7567"/>
                    <a:pt x="8096" y="6615"/>
                    <a:pt x="8096" y="7567"/>
                  </a:cubicBezTo>
                  <a:cubicBezTo>
                    <a:pt x="8096" y="6615"/>
                    <a:pt x="7144" y="9472"/>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76" name="Freeform: Shape 75">
              <a:extLst>
                <a:ext uri="{FF2B5EF4-FFF2-40B4-BE49-F238E27FC236}">
                  <a16:creationId xmlns:a16="http://schemas.microsoft.com/office/drawing/2014/main" xmlns="" id="{1CAFAACC-B3AF-4DB7-9A0C-19FA4EE2AE4C}"/>
                </a:ext>
              </a:extLst>
            </p:cNvPr>
            <p:cNvSpPr/>
            <p:nvPr/>
          </p:nvSpPr>
          <p:spPr>
            <a:xfrm>
              <a:off x="4979194" y="87391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8096" y="1000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7" name="Freeform: Shape 76">
              <a:extLst>
                <a:ext uri="{FF2B5EF4-FFF2-40B4-BE49-F238E27FC236}">
                  <a16:creationId xmlns:a16="http://schemas.microsoft.com/office/drawing/2014/main" xmlns="" id="{E8AB0B10-7002-4300-917D-5F88D09A6946}"/>
                </a:ext>
              </a:extLst>
            </p:cNvPr>
            <p:cNvSpPr/>
            <p:nvPr/>
          </p:nvSpPr>
          <p:spPr>
            <a:xfrm>
              <a:off x="5080688" y="873918"/>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6615" y="7144"/>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78" name="Freeform: Shape 77">
              <a:extLst>
                <a:ext uri="{FF2B5EF4-FFF2-40B4-BE49-F238E27FC236}">
                  <a16:creationId xmlns:a16="http://schemas.microsoft.com/office/drawing/2014/main" xmlns="" id="{CEA02D60-7923-4C0F-8A1F-F8385E59D025}"/>
                </a:ext>
              </a:extLst>
            </p:cNvPr>
            <p:cNvSpPr/>
            <p:nvPr/>
          </p:nvSpPr>
          <p:spPr>
            <a:xfrm>
              <a:off x="5126831" y="878414"/>
              <a:ext cx="9525" cy="9525"/>
            </a:xfrm>
            <a:custGeom>
              <a:avLst/>
              <a:gdLst>
                <a:gd name="connsiteX0" fmla="*/ 7144 w 9525"/>
                <a:gd name="connsiteY0" fmla="*/ 7410 h 9525"/>
                <a:gd name="connsiteX1" fmla="*/ 7144 w 9525"/>
                <a:gd name="connsiteY1" fmla="*/ 8363 h 9525"/>
                <a:gd name="connsiteX2" fmla="*/ 7144 w 9525"/>
                <a:gd name="connsiteY2" fmla="*/ 7410 h 9525"/>
              </a:gdLst>
              <a:ahLst/>
              <a:cxnLst>
                <a:cxn ang="0">
                  <a:pos x="connsiteX0" y="connsiteY0"/>
                </a:cxn>
                <a:cxn ang="0">
                  <a:pos x="connsiteX1" y="connsiteY1"/>
                </a:cxn>
                <a:cxn ang="0">
                  <a:pos x="connsiteX2" y="connsiteY2"/>
                </a:cxn>
              </a:cxnLst>
              <a:rect l="l" t="t" r="r" b="b"/>
              <a:pathLst>
                <a:path w="9525" h="9525">
                  <a:moveTo>
                    <a:pt x="7144" y="7410"/>
                  </a:moveTo>
                  <a:cubicBezTo>
                    <a:pt x="8096" y="6458"/>
                    <a:pt x="7144" y="8363"/>
                    <a:pt x="7144" y="8363"/>
                  </a:cubicBezTo>
                  <a:cubicBezTo>
                    <a:pt x="7144" y="8363"/>
                    <a:pt x="8096" y="7410"/>
                    <a:pt x="7144" y="7410"/>
                  </a:cubicBezTo>
                  <a:close/>
                </a:path>
              </a:pathLst>
            </a:custGeom>
            <a:grpFill/>
            <a:ln w="9525" cap="flat">
              <a:noFill/>
              <a:prstDash val="solid"/>
              <a:miter/>
            </a:ln>
          </p:spPr>
          <p:txBody>
            <a:bodyPr rtlCol="0" anchor="ctr"/>
            <a:lstStyle/>
            <a:p>
              <a:endParaRPr lang="en-US">
                <a:solidFill>
                  <a:prstClr val="black"/>
                </a:solidFill>
              </a:endParaRPr>
            </a:p>
          </p:txBody>
        </p:sp>
        <p:sp>
          <p:nvSpPr>
            <p:cNvPr id="79" name="Freeform: Shape 78">
              <a:extLst>
                <a:ext uri="{FF2B5EF4-FFF2-40B4-BE49-F238E27FC236}">
                  <a16:creationId xmlns:a16="http://schemas.microsoft.com/office/drawing/2014/main" xmlns="" id="{B5DC98DA-E146-4D6B-B7A2-EFE2CE4EBCC8}"/>
                </a:ext>
              </a:extLst>
            </p:cNvPr>
            <p:cNvSpPr/>
            <p:nvPr/>
          </p:nvSpPr>
          <p:spPr>
            <a:xfrm>
              <a:off x="5151596" y="874130"/>
              <a:ext cx="9525" cy="9525"/>
            </a:xfrm>
            <a:custGeom>
              <a:avLst/>
              <a:gdLst>
                <a:gd name="connsiteX0" fmla="*/ 7144 w 9525"/>
                <a:gd name="connsiteY0" fmla="*/ 8837 h 9525"/>
                <a:gd name="connsiteX1" fmla="*/ 7144 w 9525"/>
                <a:gd name="connsiteY1" fmla="*/ 8837 h 9525"/>
              </a:gdLst>
              <a:ahLst/>
              <a:cxnLst>
                <a:cxn ang="0">
                  <a:pos x="connsiteX0" y="connsiteY0"/>
                </a:cxn>
                <a:cxn ang="0">
                  <a:pos x="connsiteX1" y="connsiteY1"/>
                </a:cxn>
              </a:cxnLst>
              <a:rect l="l" t="t" r="r" b="b"/>
              <a:pathLst>
                <a:path w="9525" h="9525">
                  <a:moveTo>
                    <a:pt x="7144" y="8837"/>
                  </a:moveTo>
                  <a:cubicBezTo>
                    <a:pt x="7144" y="8837"/>
                    <a:pt x="7144" y="5027"/>
                    <a:pt x="7144" y="8837"/>
                  </a:cubicBezTo>
                  <a:close/>
                </a:path>
              </a:pathLst>
            </a:custGeom>
            <a:grpFill/>
            <a:ln w="9525" cap="flat">
              <a:noFill/>
              <a:prstDash val="solid"/>
              <a:miter/>
            </a:ln>
          </p:spPr>
          <p:txBody>
            <a:bodyPr rtlCol="0" anchor="ctr"/>
            <a:lstStyle/>
            <a:p>
              <a:endParaRPr lang="en-US">
                <a:solidFill>
                  <a:prstClr val="black"/>
                </a:solidFill>
              </a:endParaRPr>
            </a:p>
          </p:txBody>
        </p:sp>
        <p:sp>
          <p:nvSpPr>
            <p:cNvPr id="80" name="Freeform: Shape 79">
              <a:extLst>
                <a:ext uri="{FF2B5EF4-FFF2-40B4-BE49-F238E27FC236}">
                  <a16:creationId xmlns:a16="http://schemas.microsoft.com/office/drawing/2014/main" xmlns="" id="{D0A208A6-C920-42B8-A96F-BBBCA983ABEC}"/>
                </a:ext>
              </a:extLst>
            </p:cNvPr>
            <p:cNvSpPr/>
            <p:nvPr/>
          </p:nvSpPr>
          <p:spPr>
            <a:xfrm>
              <a:off x="4928949" y="961548"/>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cubicBezTo>
                    <a:pt x="6906" y="8096"/>
                    <a:pt x="8811" y="9049"/>
                    <a:pt x="7858" y="7144"/>
                  </a:cubicBezTo>
                  <a:cubicBezTo>
                    <a:pt x="6906" y="8096"/>
                    <a:pt x="6906"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81" name="Freeform: Shape 80">
              <a:extLst>
                <a:ext uri="{FF2B5EF4-FFF2-40B4-BE49-F238E27FC236}">
                  <a16:creationId xmlns:a16="http://schemas.microsoft.com/office/drawing/2014/main" xmlns="" id="{3D336BB8-88F7-4A02-A603-897B4B7E361C}"/>
                </a:ext>
              </a:extLst>
            </p:cNvPr>
            <p:cNvSpPr/>
            <p:nvPr/>
          </p:nvSpPr>
          <p:spPr>
            <a:xfrm>
              <a:off x="4934232" y="950101"/>
              <a:ext cx="342900" cy="38100"/>
            </a:xfrm>
            <a:custGeom>
              <a:avLst/>
              <a:gdLst>
                <a:gd name="connsiteX0" fmla="*/ 342618 w 342900"/>
                <a:gd name="connsiteY0" fmla="*/ 29068 h 38100"/>
                <a:gd name="connsiteX1" fmla="*/ 213078 w 342900"/>
                <a:gd name="connsiteY1" fmla="*/ 25258 h 38100"/>
                <a:gd name="connsiteX2" fmla="*/ 139736 w 342900"/>
                <a:gd name="connsiteY2" fmla="*/ 22401 h 38100"/>
                <a:gd name="connsiteX3" fmla="*/ 80681 w 342900"/>
                <a:gd name="connsiteY3" fmla="*/ 26211 h 38100"/>
                <a:gd name="connsiteX4" fmla="*/ 80681 w 342900"/>
                <a:gd name="connsiteY4" fmla="*/ 17638 h 38100"/>
                <a:gd name="connsiteX5" fmla="*/ 79728 w 342900"/>
                <a:gd name="connsiteY5" fmla="*/ 14781 h 38100"/>
                <a:gd name="connsiteX6" fmla="*/ 56868 w 342900"/>
                <a:gd name="connsiteY6" fmla="*/ 28115 h 38100"/>
                <a:gd name="connsiteX7" fmla="*/ 54011 w 342900"/>
                <a:gd name="connsiteY7" fmla="*/ 18590 h 38100"/>
                <a:gd name="connsiteX8" fmla="*/ 48296 w 342900"/>
                <a:gd name="connsiteY8" fmla="*/ 28115 h 38100"/>
                <a:gd name="connsiteX9" fmla="*/ 48296 w 342900"/>
                <a:gd name="connsiteY9" fmla="*/ 21448 h 38100"/>
                <a:gd name="connsiteX10" fmla="*/ 46391 w 342900"/>
                <a:gd name="connsiteY10" fmla="*/ 29068 h 38100"/>
                <a:gd name="connsiteX11" fmla="*/ 44486 w 342900"/>
                <a:gd name="connsiteY11" fmla="*/ 30021 h 38100"/>
                <a:gd name="connsiteX12" fmla="*/ 38771 w 342900"/>
                <a:gd name="connsiteY12" fmla="*/ 28115 h 38100"/>
                <a:gd name="connsiteX13" fmla="*/ 40676 w 342900"/>
                <a:gd name="connsiteY13" fmla="*/ 17638 h 38100"/>
                <a:gd name="connsiteX14" fmla="*/ 33056 w 342900"/>
                <a:gd name="connsiteY14" fmla="*/ 28115 h 38100"/>
                <a:gd name="connsiteX15" fmla="*/ 9243 w 342900"/>
                <a:gd name="connsiteY15" fmla="*/ 23353 h 38100"/>
                <a:gd name="connsiteX16" fmla="*/ 7338 w 342900"/>
                <a:gd name="connsiteY16" fmla="*/ 22401 h 38100"/>
                <a:gd name="connsiteX17" fmla="*/ 110208 w 342900"/>
                <a:gd name="connsiteY17" fmla="*/ 7161 h 38100"/>
                <a:gd name="connsiteX18" fmla="*/ 342618 w 342900"/>
                <a:gd name="connsiteY18" fmla="*/ 29068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42900" h="38100">
                  <a:moveTo>
                    <a:pt x="342618" y="29068"/>
                  </a:moveTo>
                  <a:cubicBezTo>
                    <a:pt x="327378" y="48118"/>
                    <a:pt x="211173" y="25258"/>
                    <a:pt x="213078" y="25258"/>
                  </a:cubicBezTo>
                  <a:cubicBezTo>
                    <a:pt x="204506" y="24306"/>
                    <a:pt x="140688" y="21448"/>
                    <a:pt x="139736" y="22401"/>
                  </a:cubicBezTo>
                  <a:cubicBezTo>
                    <a:pt x="142593" y="22401"/>
                    <a:pt x="80681" y="22401"/>
                    <a:pt x="80681" y="26211"/>
                  </a:cubicBezTo>
                  <a:cubicBezTo>
                    <a:pt x="76871" y="17638"/>
                    <a:pt x="87348" y="33831"/>
                    <a:pt x="80681" y="17638"/>
                  </a:cubicBezTo>
                  <a:cubicBezTo>
                    <a:pt x="79728" y="18590"/>
                    <a:pt x="78776" y="17638"/>
                    <a:pt x="79728" y="14781"/>
                  </a:cubicBezTo>
                  <a:cubicBezTo>
                    <a:pt x="67346" y="30021"/>
                    <a:pt x="63536" y="20496"/>
                    <a:pt x="56868" y="28115"/>
                  </a:cubicBezTo>
                  <a:cubicBezTo>
                    <a:pt x="54963" y="24306"/>
                    <a:pt x="54011" y="22401"/>
                    <a:pt x="54011" y="18590"/>
                  </a:cubicBezTo>
                  <a:cubicBezTo>
                    <a:pt x="56868" y="20496"/>
                    <a:pt x="46391" y="27163"/>
                    <a:pt x="48296" y="28115"/>
                  </a:cubicBezTo>
                  <a:cubicBezTo>
                    <a:pt x="48296" y="28115"/>
                    <a:pt x="49248" y="21448"/>
                    <a:pt x="48296" y="21448"/>
                  </a:cubicBezTo>
                  <a:cubicBezTo>
                    <a:pt x="45438" y="22401"/>
                    <a:pt x="47343" y="27163"/>
                    <a:pt x="46391" y="29068"/>
                  </a:cubicBezTo>
                  <a:cubicBezTo>
                    <a:pt x="46391" y="27163"/>
                    <a:pt x="46391" y="27163"/>
                    <a:pt x="44486" y="30021"/>
                  </a:cubicBezTo>
                  <a:cubicBezTo>
                    <a:pt x="42581" y="22401"/>
                    <a:pt x="45438" y="26211"/>
                    <a:pt x="38771" y="28115"/>
                  </a:cubicBezTo>
                  <a:cubicBezTo>
                    <a:pt x="38771" y="22401"/>
                    <a:pt x="42581" y="25258"/>
                    <a:pt x="40676" y="17638"/>
                  </a:cubicBezTo>
                  <a:cubicBezTo>
                    <a:pt x="39723" y="17638"/>
                    <a:pt x="33056" y="26211"/>
                    <a:pt x="33056" y="28115"/>
                  </a:cubicBezTo>
                  <a:cubicBezTo>
                    <a:pt x="23531" y="26211"/>
                    <a:pt x="19721" y="17638"/>
                    <a:pt x="9243" y="23353"/>
                  </a:cubicBezTo>
                  <a:cubicBezTo>
                    <a:pt x="9243" y="21448"/>
                    <a:pt x="6386" y="23353"/>
                    <a:pt x="7338" y="22401"/>
                  </a:cubicBezTo>
                  <a:cubicBezTo>
                    <a:pt x="16863" y="13828"/>
                    <a:pt x="74966" y="7161"/>
                    <a:pt x="110208" y="7161"/>
                  </a:cubicBezTo>
                  <a:cubicBezTo>
                    <a:pt x="167358" y="6208"/>
                    <a:pt x="301661" y="46213"/>
                    <a:pt x="342618" y="29068"/>
                  </a:cubicBezTo>
                  <a:close/>
                </a:path>
              </a:pathLst>
            </a:custGeom>
            <a:grpFill/>
            <a:ln w="9525" cap="flat">
              <a:noFill/>
              <a:prstDash val="solid"/>
              <a:miter/>
            </a:ln>
          </p:spPr>
          <p:txBody>
            <a:bodyPr rtlCol="0" anchor="ctr"/>
            <a:lstStyle/>
            <a:p>
              <a:endParaRPr lang="en-US">
                <a:solidFill>
                  <a:prstClr val="black"/>
                </a:solidFill>
              </a:endParaRPr>
            </a:p>
          </p:txBody>
        </p:sp>
        <p:sp>
          <p:nvSpPr>
            <p:cNvPr id="82" name="Freeform: Shape 81">
              <a:extLst>
                <a:ext uri="{FF2B5EF4-FFF2-40B4-BE49-F238E27FC236}">
                  <a16:creationId xmlns:a16="http://schemas.microsoft.com/office/drawing/2014/main" xmlns="" id="{461D2A9A-073B-4331-9295-1C575475A1DB}"/>
                </a:ext>
              </a:extLst>
            </p:cNvPr>
            <p:cNvSpPr/>
            <p:nvPr/>
          </p:nvSpPr>
          <p:spPr>
            <a:xfrm>
              <a:off x="4930616" y="961548"/>
              <a:ext cx="9525" cy="9525"/>
            </a:xfrm>
            <a:custGeom>
              <a:avLst/>
              <a:gdLst>
                <a:gd name="connsiteX0" fmla="*/ 7144 w 9525"/>
                <a:gd name="connsiteY0" fmla="*/ 7144 h 9525"/>
                <a:gd name="connsiteX1" fmla="*/ 8096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8096"/>
                    <a:pt x="8096" y="10001"/>
                  </a:cubicBezTo>
                  <a:cubicBezTo>
                    <a:pt x="8096"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3" name="Freeform: Shape 82">
              <a:extLst>
                <a:ext uri="{FF2B5EF4-FFF2-40B4-BE49-F238E27FC236}">
                  <a16:creationId xmlns:a16="http://schemas.microsoft.com/office/drawing/2014/main" xmlns="" id="{5AF005F6-BD0C-4F09-940F-56B5502E29EF}"/>
                </a:ext>
              </a:extLst>
            </p:cNvPr>
            <p:cNvSpPr/>
            <p:nvPr/>
          </p:nvSpPr>
          <p:spPr>
            <a:xfrm>
              <a:off x="4955910" y="968216"/>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8096"/>
                    <a:pt x="6615" y="9049"/>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84" name="Freeform: Shape 83">
              <a:extLst>
                <a:ext uri="{FF2B5EF4-FFF2-40B4-BE49-F238E27FC236}">
                  <a16:creationId xmlns:a16="http://schemas.microsoft.com/office/drawing/2014/main" xmlns="" id="{8D62CADB-1C23-40B8-A7A7-7D3AB0271168}"/>
                </a:ext>
              </a:extLst>
            </p:cNvPr>
            <p:cNvSpPr/>
            <p:nvPr/>
          </p:nvSpPr>
          <p:spPr>
            <a:xfrm>
              <a:off x="4960144" y="968216"/>
              <a:ext cx="9525" cy="9525"/>
            </a:xfrm>
            <a:custGeom>
              <a:avLst/>
              <a:gdLst>
                <a:gd name="connsiteX0" fmla="*/ 9049 w 9525"/>
                <a:gd name="connsiteY0" fmla="*/ 7144 h 9525"/>
                <a:gd name="connsiteX1" fmla="*/ 7144 w 9525"/>
                <a:gd name="connsiteY1" fmla="*/ 9049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9049" y="8096"/>
                    <a:pt x="8096" y="9049"/>
                    <a:pt x="7144" y="9049"/>
                  </a:cubicBezTo>
                  <a:lnTo>
                    <a:pt x="9049" y="7144"/>
                  </a:lnTo>
                  <a:close/>
                </a:path>
              </a:pathLst>
            </a:custGeom>
            <a:grpFill/>
            <a:ln w="9525" cap="flat">
              <a:noFill/>
              <a:prstDash val="solid"/>
              <a:miter/>
            </a:ln>
          </p:spPr>
          <p:txBody>
            <a:bodyPr rtlCol="0" anchor="ctr"/>
            <a:lstStyle/>
            <a:p>
              <a:endParaRPr lang="en-US">
                <a:solidFill>
                  <a:prstClr val="black"/>
                </a:solidFill>
              </a:endParaRPr>
            </a:p>
          </p:txBody>
        </p:sp>
        <p:sp>
          <p:nvSpPr>
            <p:cNvPr id="85" name="Freeform: Shape 84">
              <a:extLst>
                <a:ext uri="{FF2B5EF4-FFF2-40B4-BE49-F238E27FC236}">
                  <a16:creationId xmlns:a16="http://schemas.microsoft.com/office/drawing/2014/main" xmlns="" id="{3BAD288C-8C70-463D-8E26-67C8044B1AEB}"/>
                </a:ext>
              </a:extLst>
            </p:cNvPr>
            <p:cNvSpPr/>
            <p:nvPr/>
          </p:nvSpPr>
          <p:spPr>
            <a:xfrm>
              <a:off x="4967764" y="971073"/>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7144" y="8096"/>
                    <a:pt x="7144" y="8096"/>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6" name="Freeform: Shape 85">
              <a:extLst>
                <a:ext uri="{FF2B5EF4-FFF2-40B4-BE49-F238E27FC236}">
                  <a16:creationId xmlns:a16="http://schemas.microsoft.com/office/drawing/2014/main" xmlns="" id="{DC7937FF-6B75-4265-8BC0-9F794852D81B}"/>
                </a:ext>
              </a:extLst>
            </p:cNvPr>
            <p:cNvSpPr/>
            <p:nvPr/>
          </p:nvSpPr>
          <p:spPr>
            <a:xfrm>
              <a:off x="4967764" y="969168"/>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8096"/>
                  </a:cubicBezTo>
                  <a:cubicBezTo>
                    <a:pt x="8096" y="7144"/>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7" name="Freeform: Shape 86">
              <a:extLst>
                <a:ext uri="{FF2B5EF4-FFF2-40B4-BE49-F238E27FC236}">
                  <a16:creationId xmlns:a16="http://schemas.microsoft.com/office/drawing/2014/main" xmlns="" id="{725B65CC-DB60-4075-97AF-98A09153129D}"/>
                </a:ext>
              </a:extLst>
            </p:cNvPr>
            <p:cNvSpPr/>
            <p:nvPr/>
          </p:nvSpPr>
          <p:spPr>
            <a:xfrm>
              <a:off x="4980146" y="970650"/>
              <a:ext cx="9525" cy="9525"/>
            </a:xfrm>
            <a:custGeom>
              <a:avLst/>
              <a:gdLst>
                <a:gd name="connsiteX0" fmla="*/ 7144 w 9525"/>
                <a:gd name="connsiteY0" fmla="*/ 7567 h 9525"/>
                <a:gd name="connsiteX1" fmla="*/ 8096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7144" y="7567"/>
                    <a:pt x="8096" y="6615"/>
                    <a:pt x="8096" y="7567"/>
                  </a:cubicBezTo>
                  <a:cubicBezTo>
                    <a:pt x="8096" y="6615"/>
                    <a:pt x="7144" y="9472"/>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88" name="Freeform: Shape 87">
              <a:extLst>
                <a:ext uri="{FF2B5EF4-FFF2-40B4-BE49-F238E27FC236}">
                  <a16:creationId xmlns:a16="http://schemas.microsoft.com/office/drawing/2014/main" xmlns="" id="{1E7CDBCE-6427-4D3D-8B26-0D4F44D8B086}"/>
                </a:ext>
              </a:extLst>
            </p:cNvPr>
            <p:cNvSpPr/>
            <p:nvPr/>
          </p:nvSpPr>
          <p:spPr>
            <a:xfrm>
              <a:off x="4985861" y="96916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8096" y="1000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9" name="Freeform: Shape 88">
              <a:extLst>
                <a:ext uri="{FF2B5EF4-FFF2-40B4-BE49-F238E27FC236}">
                  <a16:creationId xmlns:a16="http://schemas.microsoft.com/office/drawing/2014/main" xmlns="" id="{C7F0ADC7-A03D-48D0-BD9C-23AAE1780F7B}"/>
                </a:ext>
              </a:extLst>
            </p:cNvPr>
            <p:cNvSpPr/>
            <p:nvPr/>
          </p:nvSpPr>
          <p:spPr>
            <a:xfrm>
              <a:off x="5087064" y="969168"/>
              <a:ext cx="9525" cy="9525"/>
            </a:xfrm>
            <a:custGeom>
              <a:avLst/>
              <a:gdLst>
                <a:gd name="connsiteX0" fmla="*/ 7858 w 9525"/>
                <a:gd name="connsiteY0" fmla="*/ 7144 h 9525"/>
                <a:gd name="connsiteX1" fmla="*/ 7858 w 9525"/>
                <a:gd name="connsiteY1" fmla="*/ 7144 h 9525"/>
              </a:gdLst>
              <a:ahLst/>
              <a:cxnLst>
                <a:cxn ang="0">
                  <a:pos x="connsiteX0" y="connsiteY0"/>
                </a:cxn>
                <a:cxn ang="0">
                  <a:pos x="connsiteX1" y="connsiteY1"/>
                </a:cxn>
              </a:cxnLst>
              <a:rect l="l" t="t" r="r" b="b"/>
              <a:pathLst>
                <a:path w="9525" h="9525">
                  <a:moveTo>
                    <a:pt x="7858" y="7144"/>
                  </a:moveTo>
                  <a:cubicBezTo>
                    <a:pt x="6906" y="7144"/>
                    <a:pt x="6906"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90" name="Freeform: Shape 89">
              <a:extLst>
                <a:ext uri="{FF2B5EF4-FFF2-40B4-BE49-F238E27FC236}">
                  <a16:creationId xmlns:a16="http://schemas.microsoft.com/office/drawing/2014/main" xmlns="" id="{F1F6D465-003C-4F9F-8089-553D55463FAF}"/>
                </a:ext>
              </a:extLst>
            </p:cNvPr>
            <p:cNvSpPr/>
            <p:nvPr/>
          </p:nvSpPr>
          <p:spPr>
            <a:xfrm>
              <a:off x="5132546" y="973664"/>
              <a:ext cx="9525" cy="9525"/>
            </a:xfrm>
            <a:custGeom>
              <a:avLst/>
              <a:gdLst>
                <a:gd name="connsiteX0" fmla="*/ 7144 w 9525"/>
                <a:gd name="connsiteY0" fmla="*/ 7410 h 9525"/>
                <a:gd name="connsiteX1" fmla="*/ 7144 w 9525"/>
                <a:gd name="connsiteY1" fmla="*/ 8363 h 9525"/>
                <a:gd name="connsiteX2" fmla="*/ 7144 w 9525"/>
                <a:gd name="connsiteY2" fmla="*/ 7410 h 9525"/>
              </a:gdLst>
              <a:ahLst/>
              <a:cxnLst>
                <a:cxn ang="0">
                  <a:pos x="connsiteX0" y="connsiteY0"/>
                </a:cxn>
                <a:cxn ang="0">
                  <a:pos x="connsiteX1" y="connsiteY1"/>
                </a:cxn>
                <a:cxn ang="0">
                  <a:pos x="connsiteX2" y="connsiteY2"/>
                </a:cxn>
              </a:cxnLst>
              <a:rect l="l" t="t" r="r" b="b"/>
              <a:pathLst>
                <a:path w="9525" h="9525">
                  <a:moveTo>
                    <a:pt x="7144" y="7410"/>
                  </a:moveTo>
                  <a:cubicBezTo>
                    <a:pt x="8096" y="6458"/>
                    <a:pt x="7144" y="8363"/>
                    <a:pt x="7144" y="8363"/>
                  </a:cubicBezTo>
                  <a:cubicBezTo>
                    <a:pt x="7144" y="8363"/>
                    <a:pt x="8096" y="7410"/>
                    <a:pt x="7144" y="7410"/>
                  </a:cubicBezTo>
                  <a:close/>
                </a:path>
              </a:pathLst>
            </a:custGeom>
            <a:grpFill/>
            <a:ln w="9525" cap="flat">
              <a:noFill/>
              <a:prstDash val="solid"/>
              <a:miter/>
            </a:ln>
          </p:spPr>
          <p:txBody>
            <a:bodyPr rtlCol="0" anchor="ctr"/>
            <a:lstStyle/>
            <a:p>
              <a:endParaRPr lang="en-US">
                <a:solidFill>
                  <a:prstClr val="black"/>
                </a:solidFill>
              </a:endParaRPr>
            </a:p>
          </p:txBody>
        </p:sp>
        <p:sp>
          <p:nvSpPr>
            <p:cNvPr id="91" name="Freeform: Shape 90">
              <a:extLst>
                <a:ext uri="{FF2B5EF4-FFF2-40B4-BE49-F238E27FC236}">
                  <a16:creationId xmlns:a16="http://schemas.microsoft.com/office/drawing/2014/main" xmlns="" id="{A0D5B5E9-BC9C-4483-8080-DDEA4D6A5BD2}"/>
                </a:ext>
              </a:extLst>
            </p:cNvPr>
            <p:cNvSpPr/>
            <p:nvPr/>
          </p:nvSpPr>
          <p:spPr>
            <a:xfrm>
              <a:off x="5158264" y="969380"/>
              <a:ext cx="9525" cy="9525"/>
            </a:xfrm>
            <a:custGeom>
              <a:avLst/>
              <a:gdLst>
                <a:gd name="connsiteX0" fmla="*/ 7144 w 9525"/>
                <a:gd name="connsiteY0" fmla="*/ 8837 h 9525"/>
                <a:gd name="connsiteX1" fmla="*/ 7144 w 9525"/>
                <a:gd name="connsiteY1" fmla="*/ 8837 h 9525"/>
              </a:gdLst>
              <a:ahLst/>
              <a:cxnLst>
                <a:cxn ang="0">
                  <a:pos x="connsiteX0" y="connsiteY0"/>
                </a:cxn>
                <a:cxn ang="0">
                  <a:pos x="connsiteX1" y="connsiteY1"/>
                </a:cxn>
              </a:cxnLst>
              <a:rect l="l" t="t" r="r" b="b"/>
              <a:pathLst>
                <a:path w="9525" h="9525">
                  <a:moveTo>
                    <a:pt x="7144" y="8837"/>
                  </a:moveTo>
                  <a:cubicBezTo>
                    <a:pt x="7144" y="8837"/>
                    <a:pt x="7144" y="5027"/>
                    <a:pt x="7144" y="8837"/>
                  </a:cubicBezTo>
                  <a:close/>
                </a:path>
              </a:pathLst>
            </a:custGeom>
            <a:grpFill/>
            <a:ln w="9525" cap="flat">
              <a:noFill/>
              <a:prstDash val="solid"/>
              <a:miter/>
            </a:ln>
          </p:spPr>
          <p:txBody>
            <a:bodyPr rtlCol="0" anchor="ctr"/>
            <a:lstStyle/>
            <a:p>
              <a:endParaRPr lang="en-US">
                <a:solidFill>
                  <a:prstClr val="black"/>
                </a:solidFill>
              </a:endParaRPr>
            </a:p>
          </p:txBody>
        </p:sp>
        <p:sp>
          <p:nvSpPr>
            <p:cNvPr id="92" name="Freeform: Shape 91">
              <a:extLst>
                <a:ext uri="{FF2B5EF4-FFF2-40B4-BE49-F238E27FC236}">
                  <a16:creationId xmlns:a16="http://schemas.microsoft.com/office/drawing/2014/main" xmlns="" id="{924CB2C3-A285-4884-BD82-2506E89BAD84}"/>
                </a:ext>
              </a:extLst>
            </p:cNvPr>
            <p:cNvSpPr/>
            <p:nvPr/>
          </p:nvSpPr>
          <p:spPr>
            <a:xfrm>
              <a:off x="4935104" y="1056798"/>
              <a:ext cx="9525" cy="9525"/>
            </a:xfrm>
            <a:custGeom>
              <a:avLst/>
              <a:gdLst>
                <a:gd name="connsiteX0" fmla="*/ 7419 w 9525"/>
                <a:gd name="connsiteY0" fmla="*/ 7144 h 9525"/>
                <a:gd name="connsiteX1" fmla="*/ 7419 w 9525"/>
                <a:gd name="connsiteY1" fmla="*/ 7144 h 9525"/>
                <a:gd name="connsiteX2" fmla="*/ 7419 w 9525"/>
                <a:gd name="connsiteY2" fmla="*/ 7144 h 9525"/>
              </a:gdLst>
              <a:ahLst/>
              <a:cxnLst>
                <a:cxn ang="0">
                  <a:pos x="connsiteX0" y="connsiteY0"/>
                </a:cxn>
                <a:cxn ang="0">
                  <a:pos x="connsiteX1" y="connsiteY1"/>
                </a:cxn>
                <a:cxn ang="0">
                  <a:pos x="connsiteX2" y="connsiteY2"/>
                </a:cxn>
              </a:cxnLst>
              <a:rect l="l" t="t" r="r" b="b"/>
              <a:pathLst>
                <a:path w="9525" h="9525">
                  <a:moveTo>
                    <a:pt x="7419" y="7144"/>
                  </a:moveTo>
                  <a:cubicBezTo>
                    <a:pt x="6466" y="8096"/>
                    <a:pt x="8371" y="9049"/>
                    <a:pt x="7419" y="7144"/>
                  </a:cubicBezTo>
                  <a:cubicBezTo>
                    <a:pt x="7419" y="8096"/>
                    <a:pt x="7419" y="7144"/>
                    <a:pt x="7419" y="7144"/>
                  </a:cubicBezTo>
                  <a:close/>
                </a:path>
              </a:pathLst>
            </a:custGeom>
            <a:grpFill/>
            <a:ln w="9525" cap="flat">
              <a:noFill/>
              <a:prstDash val="solid"/>
              <a:miter/>
            </a:ln>
          </p:spPr>
          <p:txBody>
            <a:bodyPr rtlCol="0" anchor="ctr"/>
            <a:lstStyle/>
            <a:p>
              <a:endParaRPr lang="en-US">
                <a:solidFill>
                  <a:prstClr val="black"/>
                </a:solidFill>
              </a:endParaRPr>
            </a:p>
          </p:txBody>
        </p:sp>
        <p:sp>
          <p:nvSpPr>
            <p:cNvPr id="93" name="Freeform: Shape 92">
              <a:extLst>
                <a:ext uri="{FF2B5EF4-FFF2-40B4-BE49-F238E27FC236}">
                  <a16:creationId xmlns:a16="http://schemas.microsoft.com/office/drawing/2014/main" xmlns="" id="{4F1263CC-303D-4AB4-9483-13D0F963EA6A}"/>
                </a:ext>
              </a:extLst>
            </p:cNvPr>
            <p:cNvSpPr/>
            <p:nvPr/>
          </p:nvSpPr>
          <p:spPr>
            <a:xfrm>
              <a:off x="4939947" y="1045351"/>
              <a:ext cx="342900" cy="38100"/>
            </a:xfrm>
            <a:custGeom>
              <a:avLst/>
              <a:gdLst>
                <a:gd name="connsiteX0" fmla="*/ 342618 w 342900"/>
                <a:gd name="connsiteY0" fmla="*/ 29068 h 38100"/>
                <a:gd name="connsiteX1" fmla="*/ 213078 w 342900"/>
                <a:gd name="connsiteY1" fmla="*/ 25258 h 38100"/>
                <a:gd name="connsiteX2" fmla="*/ 139736 w 342900"/>
                <a:gd name="connsiteY2" fmla="*/ 22401 h 38100"/>
                <a:gd name="connsiteX3" fmla="*/ 80681 w 342900"/>
                <a:gd name="connsiteY3" fmla="*/ 26211 h 38100"/>
                <a:gd name="connsiteX4" fmla="*/ 80681 w 342900"/>
                <a:gd name="connsiteY4" fmla="*/ 17638 h 38100"/>
                <a:gd name="connsiteX5" fmla="*/ 79728 w 342900"/>
                <a:gd name="connsiteY5" fmla="*/ 14781 h 38100"/>
                <a:gd name="connsiteX6" fmla="*/ 56868 w 342900"/>
                <a:gd name="connsiteY6" fmla="*/ 28115 h 38100"/>
                <a:gd name="connsiteX7" fmla="*/ 54011 w 342900"/>
                <a:gd name="connsiteY7" fmla="*/ 18590 h 38100"/>
                <a:gd name="connsiteX8" fmla="*/ 48296 w 342900"/>
                <a:gd name="connsiteY8" fmla="*/ 28115 h 38100"/>
                <a:gd name="connsiteX9" fmla="*/ 48296 w 342900"/>
                <a:gd name="connsiteY9" fmla="*/ 21448 h 38100"/>
                <a:gd name="connsiteX10" fmla="*/ 46391 w 342900"/>
                <a:gd name="connsiteY10" fmla="*/ 29068 h 38100"/>
                <a:gd name="connsiteX11" fmla="*/ 44486 w 342900"/>
                <a:gd name="connsiteY11" fmla="*/ 30021 h 38100"/>
                <a:gd name="connsiteX12" fmla="*/ 38771 w 342900"/>
                <a:gd name="connsiteY12" fmla="*/ 28115 h 38100"/>
                <a:gd name="connsiteX13" fmla="*/ 40676 w 342900"/>
                <a:gd name="connsiteY13" fmla="*/ 17638 h 38100"/>
                <a:gd name="connsiteX14" fmla="*/ 33056 w 342900"/>
                <a:gd name="connsiteY14" fmla="*/ 28115 h 38100"/>
                <a:gd name="connsiteX15" fmla="*/ 9243 w 342900"/>
                <a:gd name="connsiteY15" fmla="*/ 23353 h 38100"/>
                <a:gd name="connsiteX16" fmla="*/ 7338 w 342900"/>
                <a:gd name="connsiteY16" fmla="*/ 22401 h 38100"/>
                <a:gd name="connsiteX17" fmla="*/ 110208 w 342900"/>
                <a:gd name="connsiteY17" fmla="*/ 7161 h 38100"/>
                <a:gd name="connsiteX18" fmla="*/ 342618 w 342900"/>
                <a:gd name="connsiteY18" fmla="*/ 29068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42900" h="38100">
                  <a:moveTo>
                    <a:pt x="342618" y="29068"/>
                  </a:moveTo>
                  <a:cubicBezTo>
                    <a:pt x="327378" y="48118"/>
                    <a:pt x="211173" y="25258"/>
                    <a:pt x="213078" y="25258"/>
                  </a:cubicBezTo>
                  <a:cubicBezTo>
                    <a:pt x="204506" y="24306"/>
                    <a:pt x="140688" y="21448"/>
                    <a:pt x="139736" y="22401"/>
                  </a:cubicBezTo>
                  <a:cubicBezTo>
                    <a:pt x="142593" y="22401"/>
                    <a:pt x="80681" y="22401"/>
                    <a:pt x="80681" y="26211"/>
                  </a:cubicBezTo>
                  <a:cubicBezTo>
                    <a:pt x="76871" y="17638"/>
                    <a:pt x="87348" y="33831"/>
                    <a:pt x="80681" y="17638"/>
                  </a:cubicBezTo>
                  <a:cubicBezTo>
                    <a:pt x="79728" y="18590"/>
                    <a:pt x="78776" y="17638"/>
                    <a:pt x="79728" y="14781"/>
                  </a:cubicBezTo>
                  <a:cubicBezTo>
                    <a:pt x="67346" y="30021"/>
                    <a:pt x="63536" y="20496"/>
                    <a:pt x="56868" y="28115"/>
                  </a:cubicBezTo>
                  <a:cubicBezTo>
                    <a:pt x="54963" y="24306"/>
                    <a:pt x="54011" y="22401"/>
                    <a:pt x="54011" y="18590"/>
                  </a:cubicBezTo>
                  <a:cubicBezTo>
                    <a:pt x="56868" y="20496"/>
                    <a:pt x="46391" y="27163"/>
                    <a:pt x="48296" y="28115"/>
                  </a:cubicBezTo>
                  <a:cubicBezTo>
                    <a:pt x="48296" y="28115"/>
                    <a:pt x="49248" y="21448"/>
                    <a:pt x="48296" y="21448"/>
                  </a:cubicBezTo>
                  <a:cubicBezTo>
                    <a:pt x="45438" y="22401"/>
                    <a:pt x="47343" y="27163"/>
                    <a:pt x="46391" y="29068"/>
                  </a:cubicBezTo>
                  <a:cubicBezTo>
                    <a:pt x="46391" y="27163"/>
                    <a:pt x="46391" y="27163"/>
                    <a:pt x="44486" y="30021"/>
                  </a:cubicBezTo>
                  <a:cubicBezTo>
                    <a:pt x="42581" y="22401"/>
                    <a:pt x="45438" y="26211"/>
                    <a:pt x="38771" y="28115"/>
                  </a:cubicBezTo>
                  <a:cubicBezTo>
                    <a:pt x="38771" y="22401"/>
                    <a:pt x="42581" y="25258"/>
                    <a:pt x="40676" y="17638"/>
                  </a:cubicBezTo>
                  <a:cubicBezTo>
                    <a:pt x="39723" y="17638"/>
                    <a:pt x="33056" y="26211"/>
                    <a:pt x="33056" y="28115"/>
                  </a:cubicBezTo>
                  <a:cubicBezTo>
                    <a:pt x="23531" y="26211"/>
                    <a:pt x="19721" y="17638"/>
                    <a:pt x="9243" y="23353"/>
                  </a:cubicBezTo>
                  <a:cubicBezTo>
                    <a:pt x="9243" y="21448"/>
                    <a:pt x="6386" y="23353"/>
                    <a:pt x="7338" y="22401"/>
                  </a:cubicBezTo>
                  <a:cubicBezTo>
                    <a:pt x="16863" y="13828"/>
                    <a:pt x="74966" y="7161"/>
                    <a:pt x="110208" y="7161"/>
                  </a:cubicBezTo>
                  <a:cubicBezTo>
                    <a:pt x="168311" y="6208"/>
                    <a:pt x="302613" y="46213"/>
                    <a:pt x="342618" y="29068"/>
                  </a:cubicBezTo>
                  <a:close/>
                </a:path>
              </a:pathLst>
            </a:custGeom>
            <a:grpFill/>
            <a:ln w="9525" cap="flat">
              <a:noFill/>
              <a:prstDash val="solid"/>
              <a:miter/>
            </a:ln>
          </p:spPr>
          <p:txBody>
            <a:bodyPr rtlCol="0" anchor="ctr"/>
            <a:lstStyle/>
            <a:p>
              <a:endParaRPr lang="en-US">
                <a:solidFill>
                  <a:prstClr val="black"/>
                </a:solidFill>
              </a:endParaRPr>
            </a:p>
          </p:txBody>
        </p:sp>
        <p:sp>
          <p:nvSpPr>
            <p:cNvPr id="94" name="Freeform: Shape 93">
              <a:extLst>
                <a:ext uri="{FF2B5EF4-FFF2-40B4-BE49-F238E27FC236}">
                  <a16:creationId xmlns:a16="http://schemas.microsoft.com/office/drawing/2014/main" xmlns="" id="{5EABAD91-CE53-4C55-982D-B4E2173232AB}"/>
                </a:ext>
              </a:extLst>
            </p:cNvPr>
            <p:cNvSpPr/>
            <p:nvPr/>
          </p:nvSpPr>
          <p:spPr>
            <a:xfrm>
              <a:off x="4937284" y="1056798"/>
              <a:ext cx="9525" cy="9525"/>
            </a:xfrm>
            <a:custGeom>
              <a:avLst/>
              <a:gdLst>
                <a:gd name="connsiteX0" fmla="*/ 7144 w 9525"/>
                <a:gd name="connsiteY0" fmla="*/ 7144 h 9525"/>
                <a:gd name="connsiteX1" fmla="*/ 8096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8096"/>
                    <a:pt x="8096" y="10001"/>
                  </a:cubicBezTo>
                  <a:cubicBezTo>
                    <a:pt x="8096"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5" name="Freeform: Shape 94">
              <a:extLst>
                <a:ext uri="{FF2B5EF4-FFF2-40B4-BE49-F238E27FC236}">
                  <a16:creationId xmlns:a16="http://schemas.microsoft.com/office/drawing/2014/main" xmlns="" id="{3400BADB-1506-4F98-820D-0FFBE28BE08F}"/>
                </a:ext>
              </a:extLst>
            </p:cNvPr>
            <p:cNvSpPr/>
            <p:nvPr/>
          </p:nvSpPr>
          <p:spPr>
            <a:xfrm>
              <a:off x="4962049" y="106346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6" name="Freeform: Shape 95">
              <a:extLst>
                <a:ext uri="{FF2B5EF4-FFF2-40B4-BE49-F238E27FC236}">
                  <a16:creationId xmlns:a16="http://schemas.microsoft.com/office/drawing/2014/main" xmlns="" id="{27F78F38-04D7-4F98-BD86-79429A6E2850}"/>
                </a:ext>
              </a:extLst>
            </p:cNvPr>
            <p:cNvSpPr/>
            <p:nvPr/>
          </p:nvSpPr>
          <p:spPr>
            <a:xfrm>
              <a:off x="4966811" y="1063466"/>
              <a:ext cx="9525" cy="9525"/>
            </a:xfrm>
            <a:custGeom>
              <a:avLst/>
              <a:gdLst>
                <a:gd name="connsiteX0" fmla="*/ 9049 w 9525"/>
                <a:gd name="connsiteY0" fmla="*/ 7144 h 9525"/>
                <a:gd name="connsiteX1" fmla="*/ 7144 w 9525"/>
                <a:gd name="connsiteY1" fmla="*/ 9049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9049" y="8096"/>
                    <a:pt x="8096" y="9049"/>
                    <a:pt x="7144" y="9049"/>
                  </a:cubicBezTo>
                  <a:lnTo>
                    <a:pt x="9049" y="7144"/>
                  </a:lnTo>
                  <a:close/>
                </a:path>
              </a:pathLst>
            </a:custGeom>
            <a:grpFill/>
            <a:ln w="9525" cap="flat">
              <a:noFill/>
              <a:prstDash val="solid"/>
              <a:miter/>
            </a:ln>
          </p:spPr>
          <p:txBody>
            <a:bodyPr rtlCol="0" anchor="ctr"/>
            <a:lstStyle/>
            <a:p>
              <a:endParaRPr lang="en-US">
                <a:solidFill>
                  <a:prstClr val="black"/>
                </a:solidFill>
              </a:endParaRPr>
            </a:p>
          </p:txBody>
        </p:sp>
        <p:sp>
          <p:nvSpPr>
            <p:cNvPr id="97" name="Freeform: Shape 96">
              <a:extLst>
                <a:ext uri="{FF2B5EF4-FFF2-40B4-BE49-F238E27FC236}">
                  <a16:creationId xmlns:a16="http://schemas.microsoft.com/office/drawing/2014/main" xmlns="" id="{F4C0A72D-DB2E-412B-96A6-F713664E5EC1}"/>
                </a:ext>
              </a:extLst>
            </p:cNvPr>
            <p:cNvSpPr/>
            <p:nvPr/>
          </p:nvSpPr>
          <p:spPr>
            <a:xfrm>
              <a:off x="4974008" y="1066323"/>
              <a:ext cx="9525" cy="9525"/>
            </a:xfrm>
            <a:custGeom>
              <a:avLst/>
              <a:gdLst>
                <a:gd name="connsiteX0" fmla="*/ 7567 w 9525"/>
                <a:gd name="connsiteY0" fmla="*/ 7144 h 9525"/>
                <a:gd name="connsiteX1" fmla="*/ 7567 w 9525"/>
                <a:gd name="connsiteY1" fmla="*/ 8096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8520" y="8096"/>
                    <a:pt x="7567" y="8096"/>
                    <a:pt x="7567" y="8096"/>
                  </a:cubicBezTo>
                  <a:cubicBezTo>
                    <a:pt x="6615" y="8096"/>
                    <a:pt x="7567" y="8096"/>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98" name="Freeform: Shape 97">
              <a:extLst>
                <a:ext uri="{FF2B5EF4-FFF2-40B4-BE49-F238E27FC236}">
                  <a16:creationId xmlns:a16="http://schemas.microsoft.com/office/drawing/2014/main" xmlns="" id="{E6E9199B-FE09-4FB4-BB23-982C9DB0AA81}"/>
                </a:ext>
              </a:extLst>
            </p:cNvPr>
            <p:cNvSpPr/>
            <p:nvPr/>
          </p:nvSpPr>
          <p:spPr>
            <a:xfrm>
              <a:off x="4974431" y="1064418"/>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8096"/>
                  </a:cubicBezTo>
                  <a:cubicBezTo>
                    <a:pt x="8096" y="7144"/>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9" name="Freeform: Shape 98">
              <a:extLst>
                <a:ext uri="{FF2B5EF4-FFF2-40B4-BE49-F238E27FC236}">
                  <a16:creationId xmlns:a16="http://schemas.microsoft.com/office/drawing/2014/main" xmlns="" id="{5639CC56-3029-4F05-963D-C216B6939DB2}"/>
                </a:ext>
              </a:extLst>
            </p:cNvPr>
            <p:cNvSpPr/>
            <p:nvPr/>
          </p:nvSpPr>
          <p:spPr>
            <a:xfrm>
              <a:off x="4986419" y="1065900"/>
              <a:ext cx="9525" cy="9525"/>
            </a:xfrm>
            <a:custGeom>
              <a:avLst/>
              <a:gdLst>
                <a:gd name="connsiteX0" fmla="*/ 7538 w 9525"/>
                <a:gd name="connsiteY0" fmla="*/ 7567 h 9525"/>
                <a:gd name="connsiteX1" fmla="*/ 8491 w 9525"/>
                <a:gd name="connsiteY1" fmla="*/ 7567 h 9525"/>
                <a:gd name="connsiteX2" fmla="*/ 7538 w 9525"/>
                <a:gd name="connsiteY2" fmla="*/ 7567 h 9525"/>
              </a:gdLst>
              <a:ahLst/>
              <a:cxnLst>
                <a:cxn ang="0">
                  <a:pos x="connsiteX0" y="connsiteY0"/>
                </a:cxn>
                <a:cxn ang="0">
                  <a:pos x="connsiteX1" y="connsiteY1"/>
                </a:cxn>
                <a:cxn ang="0">
                  <a:pos x="connsiteX2" y="connsiteY2"/>
                </a:cxn>
              </a:cxnLst>
              <a:rect l="l" t="t" r="r" b="b"/>
              <a:pathLst>
                <a:path w="9525" h="9525">
                  <a:moveTo>
                    <a:pt x="7538" y="7567"/>
                  </a:moveTo>
                  <a:cubicBezTo>
                    <a:pt x="7538" y="7567"/>
                    <a:pt x="8491" y="6615"/>
                    <a:pt x="8491" y="7567"/>
                  </a:cubicBezTo>
                  <a:cubicBezTo>
                    <a:pt x="7538" y="6615"/>
                    <a:pt x="6586" y="9472"/>
                    <a:pt x="7538" y="7567"/>
                  </a:cubicBezTo>
                  <a:close/>
                </a:path>
              </a:pathLst>
            </a:custGeom>
            <a:grpFill/>
            <a:ln w="9525" cap="flat">
              <a:noFill/>
              <a:prstDash val="solid"/>
              <a:miter/>
            </a:ln>
          </p:spPr>
          <p:txBody>
            <a:bodyPr rtlCol="0" anchor="ctr"/>
            <a:lstStyle/>
            <a:p>
              <a:endParaRPr lang="en-US">
                <a:solidFill>
                  <a:prstClr val="black"/>
                </a:solidFill>
              </a:endParaRPr>
            </a:p>
          </p:txBody>
        </p:sp>
        <p:sp>
          <p:nvSpPr>
            <p:cNvPr id="100" name="Freeform: Shape 99">
              <a:extLst>
                <a:ext uri="{FF2B5EF4-FFF2-40B4-BE49-F238E27FC236}">
                  <a16:creationId xmlns:a16="http://schemas.microsoft.com/office/drawing/2014/main" xmlns="" id="{528A7FA3-E8E2-4C1A-9BAC-759FFD9D226B}"/>
                </a:ext>
              </a:extLst>
            </p:cNvPr>
            <p:cNvSpPr/>
            <p:nvPr/>
          </p:nvSpPr>
          <p:spPr>
            <a:xfrm>
              <a:off x="4991576" y="106441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7144"/>
                    <a:pt x="8096" y="1000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1" name="Freeform: Shape 100">
              <a:extLst>
                <a:ext uri="{FF2B5EF4-FFF2-40B4-BE49-F238E27FC236}">
                  <a16:creationId xmlns:a16="http://schemas.microsoft.com/office/drawing/2014/main" xmlns="" id="{E17412B7-0A5E-442E-87F9-3F80B8B32979}"/>
                </a:ext>
              </a:extLst>
            </p:cNvPr>
            <p:cNvSpPr/>
            <p:nvPr/>
          </p:nvSpPr>
          <p:spPr>
            <a:xfrm>
              <a:off x="5093732" y="1064418"/>
              <a:ext cx="9525" cy="9525"/>
            </a:xfrm>
            <a:custGeom>
              <a:avLst/>
              <a:gdLst>
                <a:gd name="connsiteX0" fmla="*/ 7858 w 9525"/>
                <a:gd name="connsiteY0" fmla="*/ 7144 h 9525"/>
                <a:gd name="connsiteX1" fmla="*/ 7858 w 9525"/>
                <a:gd name="connsiteY1" fmla="*/ 7144 h 9525"/>
              </a:gdLst>
              <a:ahLst/>
              <a:cxnLst>
                <a:cxn ang="0">
                  <a:pos x="connsiteX0" y="connsiteY0"/>
                </a:cxn>
                <a:cxn ang="0">
                  <a:pos x="connsiteX1" y="connsiteY1"/>
                </a:cxn>
              </a:cxnLst>
              <a:rect l="l" t="t" r="r" b="b"/>
              <a:pathLst>
                <a:path w="9525" h="9525">
                  <a:moveTo>
                    <a:pt x="7858" y="7144"/>
                  </a:moveTo>
                  <a:cubicBezTo>
                    <a:pt x="6906" y="7144"/>
                    <a:pt x="6906"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2" name="Freeform: Shape 101">
              <a:extLst>
                <a:ext uri="{FF2B5EF4-FFF2-40B4-BE49-F238E27FC236}">
                  <a16:creationId xmlns:a16="http://schemas.microsoft.com/office/drawing/2014/main" xmlns="" id="{DBF2D6D5-A8BA-4CDB-8D7A-472865634042}"/>
                </a:ext>
              </a:extLst>
            </p:cNvPr>
            <p:cNvSpPr/>
            <p:nvPr/>
          </p:nvSpPr>
          <p:spPr>
            <a:xfrm>
              <a:off x="5139214" y="1068914"/>
              <a:ext cx="9525" cy="9525"/>
            </a:xfrm>
            <a:custGeom>
              <a:avLst/>
              <a:gdLst>
                <a:gd name="connsiteX0" fmla="*/ 7144 w 9525"/>
                <a:gd name="connsiteY0" fmla="*/ 7410 h 9525"/>
                <a:gd name="connsiteX1" fmla="*/ 7144 w 9525"/>
                <a:gd name="connsiteY1" fmla="*/ 8363 h 9525"/>
                <a:gd name="connsiteX2" fmla="*/ 7144 w 9525"/>
                <a:gd name="connsiteY2" fmla="*/ 7410 h 9525"/>
              </a:gdLst>
              <a:ahLst/>
              <a:cxnLst>
                <a:cxn ang="0">
                  <a:pos x="connsiteX0" y="connsiteY0"/>
                </a:cxn>
                <a:cxn ang="0">
                  <a:pos x="connsiteX1" y="connsiteY1"/>
                </a:cxn>
                <a:cxn ang="0">
                  <a:pos x="connsiteX2" y="connsiteY2"/>
                </a:cxn>
              </a:cxnLst>
              <a:rect l="l" t="t" r="r" b="b"/>
              <a:pathLst>
                <a:path w="9525" h="9525">
                  <a:moveTo>
                    <a:pt x="7144" y="7410"/>
                  </a:moveTo>
                  <a:cubicBezTo>
                    <a:pt x="8096" y="6458"/>
                    <a:pt x="7144" y="8363"/>
                    <a:pt x="7144" y="8363"/>
                  </a:cubicBezTo>
                  <a:cubicBezTo>
                    <a:pt x="7144" y="8363"/>
                    <a:pt x="8096" y="7410"/>
                    <a:pt x="7144" y="7410"/>
                  </a:cubicBezTo>
                  <a:close/>
                </a:path>
              </a:pathLst>
            </a:custGeom>
            <a:grpFill/>
            <a:ln w="9525" cap="flat">
              <a:noFill/>
              <a:prstDash val="solid"/>
              <a:miter/>
            </a:ln>
          </p:spPr>
          <p:txBody>
            <a:bodyPr rtlCol="0" anchor="ctr"/>
            <a:lstStyle/>
            <a:p>
              <a:endParaRPr lang="en-US">
                <a:solidFill>
                  <a:prstClr val="black"/>
                </a:solidFill>
              </a:endParaRPr>
            </a:p>
          </p:txBody>
        </p:sp>
        <p:sp>
          <p:nvSpPr>
            <p:cNvPr id="103" name="Freeform: Shape 102">
              <a:extLst>
                <a:ext uri="{FF2B5EF4-FFF2-40B4-BE49-F238E27FC236}">
                  <a16:creationId xmlns:a16="http://schemas.microsoft.com/office/drawing/2014/main" xmlns="" id="{3BEC73F2-B3D4-4365-B1E3-8B3CBCCB528F}"/>
                </a:ext>
              </a:extLst>
            </p:cNvPr>
            <p:cNvSpPr/>
            <p:nvPr/>
          </p:nvSpPr>
          <p:spPr>
            <a:xfrm>
              <a:off x="5163979" y="1064630"/>
              <a:ext cx="9525" cy="9525"/>
            </a:xfrm>
            <a:custGeom>
              <a:avLst/>
              <a:gdLst>
                <a:gd name="connsiteX0" fmla="*/ 7144 w 9525"/>
                <a:gd name="connsiteY0" fmla="*/ 8837 h 9525"/>
                <a:gd name="connsiteX1" fmla="*/ 7144 w 9525"/>
                <a:gd name="connsiteY1" fmla="*/ 8837 h 9525"/>
              </a:gdLst>
              <a:ahLst/>
              <a:cxnLst>
                <a:cxn ang="0">
                  <a:pos x="connsiteX0" y="connsiteY0"/>
                </a:cxn>
                <a:cxn ang="0">
                  <a:pos x="connsiteX1" y="connsiteY1"/>
                </a:cxn>
              </a:cxnLst>
              <a:rect l="l" t="t" r="r" b="b"/>
              <a:pathLst>
                <a:path w="9525" h="9525">
                  <a:moveTo>
                    <a:pt x="7144" y="8837"/>
                  </a:moveTo>
                  <a:cubicBezTo>
                    <a:pt x="7144" y="8837"/>
                    <a:pt x="7144" y="5027"/>
                    <a:pt x="7144" y="8837"/>
                  </a:cubicBezTo>
                  <a:close/>
                </a:path>
              </a:pathLst>
            </a:custGeom>
            <a:grpFill/>
            <a:ln w="9525" cap="flat">
              <a:noFill/>
              <a:prstDash val="solid"/>
              <a:miter/>
            </a:ln>
          </p:spPr>
          <p:txBody>
            <a:bodyPr rtlCol="0" anchor="ctr"/>
            <a:lstStyle/>
            <a:p>
              <a:endParaRPr lang="en-US">
                <a:solidFill>
                  <a:prstClr val="black"/>
                </a:solidFill>
              </a:endParaRPr>
            </a:p>
          </p:txBody>
        </p:sp>
        <p:sp>
          <p:nvSpPr>
            <p:cNvPr id="104" name="Freeform: Shape 103">
              <a:extLst>
                <a:ext uri="{FF2B5EF4-FFF2-40B4-BE49-F238E27FC236}">
                  <a16:creationId xmlns:a16="http://schemas.microsoft.com/office/drawing/2014/main" xmlns="" id="{ABC8F649-29B4-4C29-B584-E3309222FB83}"/>
                </a:ext>
              </a:extLst>
            </p:cNvPr>
            <p:cNvSpPr/>
            <p:nvPr/>
          </p:nvSpPr>
          <p:spPr>
            <a:xfrm>
              <a:off x="4941623" y="1152048"/>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6615" y="8096"/>
                    <a:pt x="8520" y="9049"/>
                    <a:pt x="7567" y="7144"/>
                  </a:cubicBezTo>
                  <a:cubicBezTo>
                    <a:pt x="6615" y="8096"/>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5" name="Freeform: Shape 104">
              <a:extLst>
                <a:ext uri="{FF2B5EF4-FFF2-40B4-BE49-F238E27FC236}">
                  <a16:creationId xmlns:a16="http://schemas.microsoft.com/office/drawing/2014/main" xmlns="" id="{F2D68CFB-9B5D-42AB-80B2-0BF46C9EC32F}"/>
                </a:ext>
              </a:extLst>
            </p:cNvPr>
            <p:cNvSpPr/>
            <p:nvPr/>
          </p:nvSpPr>
          <p:spPr>
            <a:xfrm>
              <a:off x="4946614" y="1140601"/>
              <a:ext cx="342900" cy="38100"/>
            </a:xfrm>
            <a:custGeom>
              <a:avLst/>
              <a:gdLst>
                <a:gd name="connsiteX0" fmla="*/ 342618 w 342900"/>
                <a:gd name="connsiteY0" fmla="*/ 29068 h 38100"/>
                <a:gd name="connsiteX1" fmla="*/ 213078 w 342900"/>
                <a:gd name="connsiteY1" fmla="*/ 25258 h 38100"/>
                <a:gd name="connsiteX2" fmla="*/ 139736 w 342900"/>
                <a:gd name="connsiteY2" fmla="*/ 22401 h 38100"/>
                <a:gd name="connsiteX3" fmla="*/ 80681 w 342900"/>
                <a:gd name="connsiteY3" fmla="*/ 26211 h 38100"/>
                <a:gd name="connsiteX4" fmla="*/ 80681 w 342900"/>
                <a:gd name="connsiteY4" fmla="*/ 17638 h 38100"/>
                <a:gd name="connsiteX5" fmla="*/ 79728 w 342900"/>
                <a:gd name="connsiteY5" fmla="*/ 14781 h 38100"/>
                <a:gd name="connsiteX6" fmla="*/ 56868 w 342900"/>
                <a:gd name="connsiteY6" fmla="*/ 28115 h 38100"/>
                <a:gd name="connsiteX7" fmla="*/ 54011 w 342900"/>
                <a:gd name="connsiteY7" fmla="*/ 18590 h 38100"/>
                <a:gd name="connsiteX8" fmla="*/ 48296 w 342900"/>
                <a:gd name="connsiteY8" fmla="*/ 28115 h 38100"/>
                <a:gd name="connsiteX9" fmla="*/ 48296 w 342900"/>
                <a:gd name="connsiteY9" fmla="*/ 21448 h 38100"/>
                <a:gd name="connsiteX10" fmla="*/ 46391 w 342900"/>
                <a:gd name="connsiteY10" fmla="*/ 29068 h 38100"/>
                <a:gd name="connsiteX11" fmla="*/ 44486 w 342900"/>
                <a:gd name="connsiteY11" fmla="*/ 30021 h 38100"/>
                <a:gd name="connsiteX12" fmla="*/ 38771 w 342900"/>
                <a:gd name="connsiteY12" fmla="*/ 28115 h 38100"/>
                <a:gd name="connsiteX13" fmla="*/ 40676 w 342900"/>
                <a:gd name="connsiteY13" fmla="*/ 17638 h 38100"/>
                <a:gd name="connsiteX14" fmla="*/ 33056 w 342900"/>
                <a:gd name="connsiteY14" fmla="*/ 28115 h 38100"/>
                <a:gd name="connsiteX15" fmla="*/ 9243 w 342900"/>
                <a:gd name="connsiteY15" fmla="*/ 23353 h 38100"/>
                <a:gd name="connsiteX16" fmla="*/ 7338 w 342900"/>
                <a:gd name="connsiteY16" fmla="*/ 22401 h 38100"/>
                <a:gd name="connsiteX17" fmla="*/ 110208 w 342900"/>
                <a:gd name="connsiteY17" fmla="*/ 7161 h 38100"/>
                <a:gd name="connsiteX18" fmla="*/ 342618 w 342900"/>
                <a:gd name="connsiteY18" fmla="*/ 29068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42900" h="38100">
                  <a:moveTo>
                    <a:pt x="342618" y="29068"/>
                  </a:moveTo>
                  <a:cubicBezTo>
                    <a:pt x="327378" y="48118"/>
                    <a:pt x="211173" y="25258"/>
                    <a:pt x="213078" y="25258"/>
                  </a:cubicBezTo>
                  <a:cubicBezTo>
                    <a:pt x="204506" y="24306"/>
                    <a:pt x="140688" y="21448"/>
                    <a:pt x="139736" y="22401"/>
                  </a:cubicBezTo>
                  <a:cubicBezTo>
                    <a:pt x="142593" y="22401"/>
                    <a:pt x="80681" y="22401"/>
                    <a:pt x="80681" y="26211"/>
                  </a:cubicBezTo>
                  <a:cubicBezTo>
                    <a:pt x="76871" y="17638"/>
                    <a:pt x="87348" y="33831"/>
                    <a:pt x="80681" y="17638"/>
                  </a:cubicBezTo>
                  <a:cubicBezTo>
                    <a:pt x="79728" y="18590"/>
                    <a:pt x="78776" y="17638"/>
                    <a:pt x="79728" y="14781"/>
                  </a:cubicBezTo>
                  <a:cubicBezTo>
                    <a:pt x="67346" y="30021"/>
                    <a:pt x="63536" y="20496"/>
                    <a:pt x="56868" y="28115"/>
                  </a:cubicBezTo>
                  <a:cubicBezTo>
                    <a:pt x="54963" y="24306"/>
                    <a:pt x="54011" y="22401"/>
                    <a:pt x="54011" y="18590"/>
                  </a:cubicBezTo>
                  <a:cubicBezTo>
                    <a:pt x="56868" y="20496"/>
                    <a:pt x="46391" y="27163"/>
                    <a:pt x="48296" y="28115"/>
                  </a:cubicBezTo>
                  <a:cubicBezTo>
                    <a:pt x="48296" y="28115"/>
                    <a:pt x="49248" y="21448"/>
                    <a:pt x="48296" y="21448"/>
                  </a:cubicBezTo>
                  <a:cubicBezTo>
                    <a:pt x="45438" y="22401"/>
                    <a:pt x="47343" y="27163"/>
                    <a:pt x="46391" y="29068"/>
                  </a:cubicBezTo>
                  <a:cubicBezTo>
                    <a:pt x="46391" y="27163"/>
                    <a:pt x="46391" y="27163"/>
                    <a:pt x="44486" y="30021"/>
                  </a:cubicBezTo>
                  <a:cubicBezTo>
                    <a:pt x="42581" y="22401"/>
                    <a:pt x="45438" y="26211"/>
                    <a:pt x="38771" y="28115"/>
                  </a:cubicBezTo>
                  <a:cubicBezTo>
                    <a:pt x="38771" y="22401"/>
                    <a:pt x="42581" y="25258"/>
                    <a:pt x="40676" y="17638"/>
                  </a:cubicBezTo>
                  <a:cubicBezTo>
                    <a:pt x="39723" y="17638"/>
                    <a:pt x="33056" y="26211"/>
                    <a:pt x="33056" y="28115"/>
                  </a:cubicBezTo>
                  <a:cubicBezTo>
                    <a:pt x="23531" y="26211"/>
                    <a:pt x="19721" y="17638"/>
                    <a:pt x="9243" y="23353"/>
                  </a:cubicBezTo>
                  <a:cubicBezTo>
                    <a:pt x="9243" y="21448"/>
                    <a:pt x="6386" y="23353"/>
                    <a:pt x="7338" y="22401"/>
                  </a:cubicBezTo>
                  <a:cubicBezTo>
                    <a:pt x="16863" y="13828"/>
                    <a:pt x="74966" y="7161"/>
                    <a:pt x="110208" y="7161"/>
                  </a:cubicBezTo>
                  <a:cubicBezTo>
                    <a:pt x="168311" y="6208"/>
                    <a:pt x="302613" y="46213"/>
                    <a:pt x="342618" y="29068"/>
                  </a:cubicBezTo>
                  <a:close/>
                </a:path>
              </a:pathLst>
            </a:custGeom>
            <a:grpFill/>
            <a:ln w="9525" cap="flat">
              <a:noFill/>
              <a:prstDash val="solid"/>
              <a:miter/>
            </a:ln>
          </p:spPr>
          <p:txBody>
            <a:bodyPr rtlCol="0" anchor="ctr"/>
            <a:lstStyle/>
            <a:p>
              <a:endParaRPr lang="en-US">
                <a:solidFill>
                  <a:prstClr val="black"/>
                </a:solidFill>
              </a:endParaRPr>
            </a:p>
          </p:txBody>
        </p:sp>
        <p:sp>
          <p:nvSpPr>
            <p:cNvPr id="106" name="Freeform: Shape 105">
              <a:extLst>
                <a:ext uri="{FF2B5EF4-FFF2-40B4-BE49-F238E27FC236}">
                  <a16:creationId xmlns:a16="http://schemas.microsoft.com/office/drawing/2014/main" xmlns="" id="{79818A03-04C8-49C0-AD13-F7CDCD8EC6BD}"/>
                </a:ext>
              </a:extLst>
            </p:cNvPr>
            <p:cNvSpPr/>
            <p:nvPr/>
          </p:nvSpPr>
          <p:spPr>
            <a:xfrm>
              <a:off x="4943951" y="1152048"/>
              <a:ext cx="9525" cy="9525"/>
            </a:xfrm>
            <a:custGeom>
              <a:avLst/>
              <a:gdLst>
                <a:gd name="connsiteX0" fmla="*/ 7144 w 9525"/>
                <a:gd name="connsiteY0" fmla="*/ 7144 h 9525"/>
                <a:gd name="connsiteX1" fmla="*/ 8096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8096"/>
                    <a:pt x="8096" y="10001"/>
                  </a:cubicBezTo>
                  <a:cubicBezTo>
                    <a:pt x="7144"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7" name="Freeform: Shape 106">
              <a:extLst>
                <a:ext uri="{FF2B5EF4-FFF2-40B4-BE49-F238E27FC236}">
                  <a16:creationId xmlns:a16="http://schemas.microsoft.com/office/drawing/2014/main" xmlns="" id="{803A1484-5557-40AE-A39F-6C66C8581920}"/>
                </a:ext>
              </a:extLst>
            </p:cNvPr>
            <p:cNvSpPr/>
            <p:nvPr/>
          </p:nvSpPr>
          <p:spPr>
            <a:xfrm>
              <a:off x="4968716" y="115871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8" name="Freeform: Shape 107">
              <a:extLst>
                <a:ext uri="{FF2B5EF4-FFF2-40B4-BE49-F238E27FC236}">
                  <a16:creationId xmlns:a16="http://schemas.microsoft.com/office/drawing/2014/main" xmlns="" id="{A4B28CBA-E5F4-4D88-83DF-886C6F17EEC4}"/>
                </a:ext>
              </a:extLst>
            </p:cNvPr>
            <p:cNvSpPr/>
            <p:nvPr/>
          </p:nvSpPr>
          <p:spPr>
            <a:xfrm>
              <a:off x="4972526" y="1158716"/>
              <a:ext cx="9525" cy="9525"/>
            </a:xfrm>
            <a:custGeom>
              <a:avLst/>
              <a:gdLst>
                <a:gd name="connsiteX0" fmla="*/ 9049 w 9525"/>
                <a:gd name="connsiteY0" fmla="*/ 7144 h 9525"/>
                <a:gd name="connsiteX1" fmla="*/ 7144 w 9525"/>
                <a:gd name="connsiteY1" fmla="*/ 9049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9049" y="8096"/>
                    <a:pt x="8096" y="9049"/>
                    <a:pt x="7144" y="9049"/>
                  </a:cubicBezTo>
                  <a:lnTo>
                    <a:pt x="9049" y="7144"/>
                  </a:lnTo>
                  <a:close/>
                </a:path>
              </a:pathLst>
            </a:custGeom>
            <a:grpFill/>
            <a:ln w="9525" cap="flat">
              <a:noFill/>
              <a:prstDash val="solid"/>
              <a:miter/>
            </a:ln>
          </p:spPr>
          <p:txBody>
            <a:bodyPr rtlCol="0" anchor="ctr"/>
            <a:lstStyle/>
            <a:p>
              <a:endParaRPr lang="en-US">
                <a:solidFill>
                  <a:prstClr val="black"/>
                </a:solidFill>
              </a:endParaRPr>
            </a:p>
          </p:txBody>
        </p:sp>
        <p:sp>
          <p:nvSpPr>
            <p:cNvPr id="109" name="Freeform: Shape 108">
              <a:extLst>
                <a:ext uri="{FF2B5EF4-FFF2-40B4-BE49-F238E27FC236}">
                  <a16:creationId xmlns:a16="http://schemas.microsoft.com/office/drawing/2014/main" xmlns="" id="{F6A17CEE-4CF9-4A85-829C-21CAAF88B8F8}"/>
                </a:ext>
              </a:extLst>
            </p:cNvPr>
            <p:cNvSpPr/>
            <p:nvPr/>
          </p:nvSpPr>
          <p:spPr>
            <a:xfrm>
              <a:off x="4980146" y="1161573"/>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7144" y="8096"/>
                    <a:pt x="7144" y="8096"/>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0" name="Freeform: Shape 109">
              <a:extLst>
                <a:ext uri="{FF2B5EF4-FFF2-40B4-BE49-F238E27FC236}">
                  <a16:creationId xmlns:a16="http://schemas.microsoft.com/office/drawing/2014/main" xmlns="" id="{1632789A-C34E-4349-A36F-8116D2514CC5}"/>
                </a:ext>
              </a:extLst>
            </p:cNvPr>
            <p:cNvSpPr/>
            <p:nvPr/>
          </p:nvSpPr>
          <p:spPr>
            <a:xfrm>
              <a:off x="4981099" y="1159668"/>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8096"/>
                  </a:cubicBezTo>
                  <a:cubicBezTo>
                    <a:pt x="8096" y="7144"/>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1" name="Freeform: Shape 110">
              <a:extLst>
                <a:ext uri="{FF2B5EF4-FFF2-40B4-BE49-F238E27FC236}">
                  <a16:creationId xmlns:a16="http://schemas.microsoft.com/office/drawing/2014/main" xmlns="" id="{6886941F-04CE-42CE-BF9F-52575EAEE55B}"/>
                </a:ext>
              </a:extLst>
            </p:cNvPr>
            <p:cNvSpPr/>
            <p:nvPr/>
          </p:nvSpPr>
          <p:spPr>
            <a:xfrm>
              <a:off x="4992529" y="1161150"/>
              <a:ext cx="9525" cy="9525"/>
            </a:xfrm>
            <a:custGeom>
              <a:avLst/>
              <a:gdLst>
                <a:gd name="connsiteX0" fmla="*/ 7144 w 9525"/>
                <a:gd name="connsiteY0" fmla="*/ 7567 h 9525"/>
                <a:gd name="connsiteX1" fmla="*/ 8096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7144" y="7567"/>
                    <a:pt x="8096" y="6615"/>
                    <a:pt x="8096" y="7567"/>
                  </a:cubicBezTo>
                  <a:cubicBezTo>
                    <a:pt x="8096" y="6615"/>
                    <a:pt x="7144" y="9472"/>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112" name="Freeform: Shape 111">
              <a:extLst>
                <a:ext uri="{FF2B5EF4-FFF2-40B4-BE49-F238E27FC236}">
                  <a16:creationId xmlns:a16="http://schemas.microsoft.com/office/drawing/2014/main" xmlns="" id="{32B22B07-8B96-4B7F-B921-F400D18A880B}"/>
                </a:ext>
              </a:extLst>
            </p:cNvPr>
            <p:cNvSpPr/>
            <p:nvPr/>
          </p:nvSpPr>
          <p:spPr>
            <a:xfrm>
              <a:off x="4998244" y="115966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8096" y="1000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3" name="Freeform: Shape 112">
              <a:extLst>
                <a:ext uri="{FF2B5EF4-FFF2-40B4-BE49-F238E27FC236}">
                  <a16:creationId xmlns:a16="http://schemas.microsoft.com/office/drawing/2014/main" xmlns="" id="{5F4ED484-2C66-4472-BDA0-C76B2D856DE2}"/>
                </a:ext>
              </a:extLst>
            </p:cNvPr>
            <p:cNvSpPr/>
            <p:nvPr/>
          </p:nvSpPr>
          <p:spPr>
            <a:xfrm>
              <a:off x="5099738" y="1159668"/>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6615" y="7144"/>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4" name="Freeform: Shape 113">
              <a:extLst>
                <a:ext uri="{FF2B5EF4-FFF2-40B4-BE49-F238E27FC236}">
                  <a16:creationId xmlns:a16="http://schemas.microsoft.com/office/drawing/2014/main" xmlns="" id="{391F66E8-00C0-42F0-B4FF-1C41DF8F8043}"/>
                </a:ext>
              </a:extLst>
            </p:cNvPr>
            <p:cNvSpPr/>
            <p:nvPr/>
          </p:nvSpPr>
          <p:spPr>
            <a:xfrm>
              <a:off x="5145881" y="1164164"/>
              <a:ext cx="9525" cy="9525"/>
            </a:xfrm>
            <a:custGeom>
              <a:avLst/>
              <a:gdLst>
                <a:gd name="connsiteX0" fmla="*/ 7144 w 9525"/>
                <a:gd name="connsiteY0" fmla="*/ 7410 h 9525"/>
                <a:gd name="connsiteX1" fmla="*/ 7144 w 9525"/>
                <a:gd name="connsiteY1" fmla="*/ 8363 h 9525"/>
                <a:gd name="connsiteX2" fmla="*/ 7144 w 9525"/>
                <a:gd name="connsiteY2" fmla="*/ 7410 h 9525"/>
              </a:gdLst>
              <a:ahLst/>
              <a:cxnLst>
                <a:cxn ang="0">
                  <a:pos x="connsiteX0" y="connsiteY0"/>
                </a:cxn>
                <a:cxn ang="0">
                  <a:pos x="connsiteX1" y="connsiteY1"/>
                </a:cxn>
                <a:cxn ang="0">
                  <a:pos x="connsiteX2" y="connsiteY2"/>
                </a:cxn>
              </a:cxnLst>
              <a:rect l="l" t="t" r="r" b="b"/>
              <a:pathLst>
                <a:path w="9525" h="9525">
                  <a:moveTo>
                    <a:pt x="7144" y="7410"/>
                  </a:moveTo>
                  <a:cubicBezTo>
                    <a:pt x="8096" y="6458"/>
                    <a:pt x="7144" y="8363"/>
                    <a:pt x="7144" y="8363"/>
                  </a:cubicBezTo>
                  <a:cubicBezTo>
                    <a:pt x="7144" y="8363"/>
                    <a:pt x="8096" y="7410"/>
                    <a:pt x="7144" y="7410"/>
                  </a:cubicBezTo>
                  <a:close/>
                </a:path>
              </a:pathLst>
            </a:custGeom>
            <a:grpFill/>
            <a:ln w="9525" cap="flat">
              <a:noFill/>
              <a:prstDash val="solid"/>
              <a:miter/>
            </a:ln>
          </p:spPr>
          <p:txBody>
            <a:bodyPr rtlCol="0" anchor="ctr"/>
            <a:lstStyle/>
            <a:p>
              <a:endParaRPr lang="en-US">
                <a:solidFill>
                  <a:prstClr val="black"/>
                </a:solidFill>
              </a:endParaRPr>
            </a:p>
          </p:txBody>
        </p:sp>
        <p:sp>
          <p:nvSpPr>
            <p:cNvPr id="115" name="Freeform: Shape 114">
              <a:extLst>
                <a:ext uri="{FF2B5EF4-FFF2-40B4-BE49-F238E27FC236}">
                  <a16:creationId xmlns:a16="http://schemas.microsoft.com/office/drawing/2014/main" xmlns="" id="{0D44E095-F826-42DB-B127-AD2B0EA5E363}"/>
                </a:ext>
              </a:extLst>
            </p:cNvPr>
            <p:cNvSpPr/>
            <p:nvPr/>
          </p:nvSpPr>
          <p:spPr>
            <a:xfrm>
              <a:off x="5170646" y="1159880"/>
              <a:ext cx="9525" cy="9525"/>
            </a:xfrm>
            <a:custGeom>
              <a:avLst/>
              <a:gdLst>
                <a:gd name="connsiteX0" fmla="*/ 7144 w 9525"/>
                <a:gd name="connsiteY0" fmla="*/ 8837 h 9525"/>
                <a:gd name="connsiteX1" fmla="*/ 7144 w 9525"/>
                <a:gd name="connsiteY1" fmla="*/ 8837 h 9525"/>
              </a:gdLst>
              <a:ahLst/>
              <a:cxnLst>
                <a:cxn ang="0">
                  <a:pos x="connsiteX0" y="connsiteY0"/>
                </a:cxn>
                <a:cxn ang="0">
                  <a:pos x="connsiteX1" y="connsiteY1"/>
                </a:cxn>
              </a:cxnLst>
              <a:rect l="l" t="t" r="r" b="b"/>
              <a:pathLst>
                <a:path w="9525" h="9525">
                  <a:moveTo>
                    <a:pt x="7144" y="8837"/>
                  </a:moveTo>
                  <a:cubicBezTo>
                    <a:pt x="7144" y="8837"/>
                    <a:pt x="7144" y="5027"/>
                    <a:pt x="7144" y="8837"/>
                  </a:cubicBezTo>
                  <a:close/>
                </a:path>
              </a:pathLst>
            </a:custGeom>
            <a:grpFill/>
            <a:ln w="9525" cap="flat">
              <a:noFill/>
              <a:prstDash val="solid"/>
              <a:miter/>
            </a:ln>
          </p:spPr>
          <p:txBody>
            <a:bodyPr rtlCol="0" anchor="ctr"/>
            <a:lstStyle/>
            <a:p>
              <a:endParaRPr lang="en-US">
                <a:solidFill>
                  <a:prstClr val="black"/>
                </a:solidFill>
              </a:endParaRPr>
            </a:p>
          </p:txBody>
        </p:sp>
        <p:sp>
          <p:nvSpPr>
            <p:cNvPr id="116" name="Freeform: Shape 115">
              <a:extLst>
                <a:ext uri="{FF2B5EF4-FFF2-40B4-BE49-F238E27FC236}">
                  <a16:creationId xmlns:a16="http://schemas.microsoft.com/office/drawing/2014/main" xmlns="" id="{2E4FA728-BE6F-4906-ACF4-59998D27B98A}"/>
                </a:ext>
              </a:extLst>
            </p:cNvPr>
            <p:cNvSpPr/>
            <p:nvPr/>
          </p:nvSpPr>
          <p:spPr>
            <a:xfrm>
              <a:off x="4816316" y="525303"/>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10001" y="7144"/>
                    <a:pt x="5239" y="8096"/>
                    <a:pt x="8096" y="7144"/>
                  </a:cubicBezTo>
                  <a:cubicBezTo>
                    <a:pt x="8096" y="8096"/>
                    <a:pt x="8096" y="9049"/>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117" name="Freeform: Shape 116">
              <a:extLst>
                <a:ext uri="{FF2B5EF4-FFF2-40B4-BE49-F238E27FC236}">
                  <a16:creationId xmlns:a16="http://schemas.microsoft.com/office/drawing/2014/main" xmlns="" id="{ADA71AA5-7AF6-4787-96DB-2C09F5B2F562}"/>
                </a:ext>
              </a:extLst>
            </p:cNvPr>
            <p:cNvSpPr/>
            <p:nvPr/>
          </p:nvSpPr>
          <p:spPr>
            <a:xfrm>
              <a:off x="4712494" y="526256"/>
              <a:ext cx="104775" cy="800100"/>
            </a:xfrm>
            <a:custGeom>
              <a:avLst/>
              <a:gdLst>
                <a:gd name="connsiteX0" fmla="*/ 38576 w 104775"/>
                <a:gd name="connsiteY0" fmla="*/ 798671 h 800100"/>
                <a:gd name="connsiteX1" fmla="*/ 10954 w 104775"/>
                <a:gd name="connsiteY1" fmla="*/ 553879 h 800100"/>
                <a:gd name="connsiteX2" fmla="*/ 10954 w 104775"/>
                <a:gd name="connsiteY2" fmla="*/ 416719 h 800100"/>
                <a:gd name="connsiteX3" fmla="*/ 13811 w 104775"/>
                <a:gd name="connsiteY3" fmla="*/ 412909 h 800100"/>
                <a:gd name="connsiteX4" fmla="*/ 13811 w 104775"/>
                <a:gd name="connsiteY4" fmla="*/ 418624 h 800100"/>
                <a:gd name="connsiteX5" fmla="*/ 7144 w 104775"/>
                <a:gd name="connsiteY5" fmla="*/ 149066 h 800100"/>
                <a:gd name="connsiteX6" fmla="*/ 15716 w 104775"/>
                <a:gd name="connsiteY6" fmla="*/ 150971 h 800100"/>
                <a:gd name="connsiteX7" fmla="*/ 18574 w 104775"/>
                <a:gd name="connsiteY7" fmla="*/ 150019 h 800100"/>
                <a:gd name="connsiteX8" fmla="*/ 13811 w 104775"/>
                <a:gd name="connsiteY8" fmla="*/ 85249 h 800100"/>
                <a:gd name="connsiteX9" fmla="*/ 13811 w 104775"/>
                <a:gd name="connsiteY9" fmla="*/ 64294 h 800100"/>
                <a:gd name="connsiteX10" fmla="*/ 19526 w 104775"/>
                <a:gd name="connsiteY10" fmla="*/ 69056 h 800100"/>
                <a:gd name="connsiteX11" fmla="*/ 36671 w 104775"/>
                <a:gd name="connsiteY11" fmla="*/ 44291 h 800100"/>
                <a:gd name="connsiteX12" fmla="*/ 30004 w 104775"/>
                <a:gd name="connsiteY12" fmla="*/ 55721 h 800100"/>
                <a:gd name="connsiteX13" fmla="*/ 47149 w 104775"/>
                <a:gd name="connsiteY13" fmla="*/ 32861 h 800100"/>
                <a:gd name="connsiteX14" fmla="*/ 105251 w 104775"/>
                <a:gd name="connsiteY14" fmla="*/ 7144 h 800100"/>
                <a:gd name="connsiteX15" fmla="*/ 29051 w 104775"/>
                <a:gd name="connsiteY15" fmla="*/ 74771 h 800100"/>
                <a:gd name="connsiteX16" fmla="*/ 32861 w 104775"/>
                <a:gd name="connsiteY16" fmla="*/ 245269 h 800100"/>
                <a:gd name="connsiteX17" fmla="*/ 38576 w 104775"/>
                <a:gd name="connsiteY17" fmla="*/ 798671 h 800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4775" h="800100">
                  <a:moveTo>
                    <a:pt x="38576" y="798671"/>
                  </a:moveTo>
                  <a:cubicBezTo>
                    <a:pt x="9049" y="739616"/>
                    <a:pt x="10954" y="604361"/>
                    <a:pt x="10954" y="553879"/>
                  </a:cubicBezTo>
                  <a:cubicBezTo>
                    <a:pt x="10954" y="500539"/>
                    <a:pt x="3334" y="469106"/>
                    <a:pt x="10954" y="416719"/>
                  </a:cubicBezTo>
                  <a:cubicBezTo>
                    <a:pt x="12859" y="417671"/>
                    <a:pt x="13811" y="416719"/>
                    <a:pt x="13811" y="412909"/>
                  </a:cubicBezTo>
                  <a:cubicBezTo>
                    <a:pt x="13811" y="414814"/>
                    <a:pt x="13811" y="416719"/>
                    <a:pt x="13811" y="418624"/>
                  </a:cubicBezTo>
                  <a:cubicBezTo>
                    <a:pt x="25241" y="411956"/>
                    <a:pt x="19526" y="152876"/>
                    <a:pt x="7144" y="149066"/>
                  </a:cubicBezTo>
                  <a:cubicBezTo>
                    <a:pt x="10954" y="145256"/>
                    <a:pt x="10954" y="153829"/>
                    <a:pt x="15716" y="150971"/>
                  </a:cubicBezTo>
                  <a:cubicBezTo>
                    <a:pt x="14764" y="149066"/>
                    <a:pt x="15716" y="148114"/>
                    <a:pt x="18574" y="150019"/>
                  </a:cubicBezTo>
                  <a:cubicBezTo>
                    <a:pt x="12859" y="137636"/>
                    <a:pt x="6191" y="76676"/>
                    <a:pt x="13811" y="85249"/>
                  </a:cubicBezTo>
                  <a:cubicBezTo>
                    <a:pt x="16669" y="80486"/>
                    <a:pt x="7144" y="70009"/>
                    <a:pt x="13811" y="64294"/>
                  </a:cubicBezTo>
                  <a:cubicBezTo>
                    <a:pt x="13811" y="64294"/>
                    <a:pt x="16669" y="72866"/>
                    <a:pt x="19526" y="69056"/>
                  </a:cubicBezTo>
                  <a:cubicBezTo>
                    <a:pt x="24289" y="59531"/>
                    <a:pt x="33814" y="56674"/>
                    <a:pt x="36671" y="44291"/>
                  </a:cubicBezTo>
                  <a:cubicBezTo>
                    <a:pt x="32861" y="47149"/>
                    <a:pt x="30004" y="50959"/>
                    <a:pt x="30004" y="55721"/>
                  </a:cubicBezTo>
                  <a:cubicBezTo>
                    <a:pt x="36671" y="49054"/>
                    <a:pt x="45244" y="40481"/>
                    <a:pt x="47149" y="32861"/>
                  </a:cubicBezTo>
                  <a:cubicBezTo>
                    <a:pt x="53816" y="28099"/>
                    <a:pt x="102394" y="17621"/>
                    <a:pt x="105251" y="7144"/>
                  </a:cubicBezTo>
                  <a:cubicBezTo>
                    <a:pt x="95726" y="16669"/>
                    <a:pt x="49054" y="33814"/>
                    <a:pt x="29051" y="74771"/>
                  </a:cubicBezTo>
                  <a:cubicBezTo>
                    <a:pt x="6191" y="120491"/>
                    <a:pt x="30004" y="195739"/>
                    <a:pt x="32861" y="245269"/>
                  </a:cubicBezTo>
                  <a:cubicBezTo>
                    <a:pt x="39529" y="419576"/>
                    <a:pt x="13811" y="651034"/>
                    <a:pt x="38576" y="798671"/>
                  </a:cubicBezTo>
                  <a:close/>
                </a:path>
              </a:pathLst>
            </a:custGeom>
            <a:grpFill/>
            <a:ln w="9525" cap="flat">
              <a:noFill/>
              <a:prstDash val="solid"/>
              <a:miter/>
            </a:ln>
          </p:spPr>
          <p:txBody>
            <a:bodyPr rtlCol="0" anchor="ctr"/>
            <a:lstStyle/>
            <a:p>
              <a:endParaRPr lang="en-US">
                <a:solidFill>
                  <a:prstClr val="black"/>
                </a:solidFill>
              </a:endParaRPr>
            </a:p>
          </p:txBody>
        </p:sp>
        <p:sp>
          <p:nvSpPr>
            <p:cNvPr id="118" name="Freeform: Shape 117">
              <a:extLst>
                <a:ext uri="{FF2B5EF4-FFF2-40B4-BE49-F238E27FC236}">
                  <a16:creationId xmlns:a16="http://schemas.microsoft.com/office/drawing/2014/main" xmlns="" id="{34A6275B-3EF7-464F-B69C-DB9DDD6690F5}"/>
                </a:ext>
              </a:extLst>
            </p:cNvPr>
            <p:cNvSpPr/>
            <p:nvPr/>
          </p:nvSpPr>
          <p:spPr>
            <a:xfrm>
              <a:off x="4809649" y="527208"/>
              <a:ext cx="9525" cy="9525"/>
            </a:xfrm>
            <a:custGeom>
              <a:avLst/>
              <a:gdLst>
                <a:gd name="connsiteX0" fmla="*/ 10001 w 9525"/>
                <a:gd name="connsiteY0" fmla="*/ 9049 h 9525"/>
                <a:gd name="connsiteX1" fmla="*/ 7144 w 9525"/>
                <a:gd name="connsiteY1" fmla="*/ 7144 h 9525"/>
                <a:gd name="connsiteX2" fmla="*/ 10001 w 9525"/>
                <a:gd name="connsiteY2" fmla="*/ 9049 h 9525"/>
              </a:gdLst>
              <a:ahLst/>
              <a:cxnLst>
                <a:cxn ang="0">
                  <a:pos x="connsiteX0" y="connsiteY0"/>
                </a:cxn>
                <a:cxn ang="0">
                  <a:pos x="connsiteX1" y="connsiteY1"/>
                </a:cxn>
                <a:cxn ang="0">
                  <a:pos x="connsiteX2" y="connsiteY2"/>
                </a:cxn>
              </a:cxnLst>
              <a:rect l="l" t="t" r="r" b="b"/>
              <a:pathLst>
                <a:path w="9525" h="9525">
                  <a:moveTo>
                    <a:pt x="10001" y="9049"/>
                  </a:moveTo>
                  <a:cubicBezTo>
                    <a:pt x="9049" y="8096"/>
                    <a:pt x="7144" y="9049"/>
                    <a:pt x="7144" y="7144"/>
                  </a:cubicBezTo>
                  <a:cubicBezTo>
                    <a:pt x="8096" y="8096"/>
                    <a:pt x="10001" y="8096"/>
                    <a:pt x="10001" y="9049"/>
                  </a:cubicBezTo>
                  <a:close/>
                </a:path>
              </a:pathLst>
            </a:custGeom>
            <a:grpFill/>
            <a:ln w="9525" cap="flat">
              <a:noFill/>
              <a:prstDash val="solid"/>
              <a:miter/>
            </a:ln>
          </p:spPr>
          <p:txBody>
            <a:bodyPr rtlCol="0" anchor="ctr"/>
            <a:lstStyle/>
            <a:p>
              <a:endParaRPr lang="en-US">
                <a:solidFill>
                  <a:prstClr val="black"/>
                </a:solidFill>
              </a:endParaRPr>
            </a:p>
          </p:txBody>
        </p:sp>
        <p:sp>
          <p:nvSpPr>
            <p:cNvPr id="119" name="Freeform: Shape 118">
              <a:extLst>
                <a:ext uri="{FF2B5EF4-FFF2-40B4-BE49-F238E27FC236}">
                  <a16:creationId xmlns:a16="http://schemas.microsoft.com/office/drawing/2014/main" xmlns="" id="{0D9D1CFE-E18D-47FA-BAA2-203B36AB25C7}"/>
                </a:ext>
              </a:extLst>
            </p:cNvPr>
            <p:cNvSpPr/>
            <p:nvPr/>
          </p:nvSpPr>
          <p:spPr>
            <a:xfrm>
              <a:off x="4757261" y="550464"/>
              <a:ext cx="9525" cy="9525"/>
            </a:xfrm>
            <a:custGeom>
              <a:avLst/>
              <a:gdLst>
                <a:gd name="connsiteX0" fmla="*/ 7144 w 9525"/>
                <a:gd name="connsiteY0" fmla="*/ 8653 h 9525"/>
                <a:gd name="connsiteX1" fmla="*/ 7144 w 9525"/>
                <a:gd name="connsiteY1" fmla="*/ 8653 h 9525"/>
              </a:gdLst>
              <a:ahLst/>
              <a:cxnLst>
                <a:cxn ang="0">
                  <a:pos x="connsiteX0" y="connsiteY0"/>
                </a:cxn>
                <a:cxn ang="0">
                  <a:pos x="connsiteX1" y="connsiteY1"/>
                </a:cxn>
              </a:cxnLst>
              <a:rect l="l" t="t" r="r" b="b"/>
              <a:pathLst>
                <a:path w="9525" h="9525">
                  <a:moveTo>
                    <a:pt x="7144" y="8653"/>
                  </a:moveTo>
                  <a:cubicBezTo>
                    <a:pt x="7144" y="7700"/>
                    <a:pt x="7144" y="5795"/>
                    <a:pt x="7144" y="8653"/>
                  </a:cubicBezTo>
                  <a:close/>
                </a:path>
              </a:pathLst>
            </a:custGeom>
            <a:grpFill/>
            <a:ln w="9525" cap="flat">
              <a:noFill/>
              <a:prstDash val="solid"/>
              <a:miter/>
            </a:ln>
          </p:spPr>
          <p:txBody>
            <a:bodyPr rtlCol="0" anchor="ctr"/>
            <a:lstStyle/>
            <a:p>
              <a:endParaRPr lang="en-US">
                <a:solidFill>
                  <a:prstClr val="black"/>
                </a:solidFill>
              </a:endParaRPr>
            </a:p>
          </p:txBody>
        </p:sp>
        <p:sp>
          <p:nvSpPr>
            <p:cNvPr id="120" name="Freeform: Shape 119">
              <a:extLst>
                <a:ext uri="{FF2B5EF4-FFF2-40B4-BE49-F238E27FC236}">
                  <a16:creationId xmlns:a16="http://schemas.microsoft.com/office/drawing/2014/main" xmlns="" id="{98E7E09E-4CF1-4A77-8AB1-D3D68D083851}"/>
                </a:ext>
              </a:extLst>
            </p:cNvPr>
            <p:cNvSpPr/>
            <p:nvPr/>
          </p:nvSpPr>
          <p:spPr>
            <a:xfrm>
              <a:off x="4744687" y="555783"/>
              <a:ext cx="9525" cy="19050"/>
            </a:xfrm>
            <a:custGeom>
              <a:avLst/>
              <a:gdLst>
                <a:gd name="connsiteX0" fmla="*/ 7335 w 9525"/>
                <a:gd name="connsiteY0" fmla="*/ 11906 h 19050"/>
                <a:gd name="connsiteX1" fmla="*/ 10193 w 9525"/>
                <a:gd name="connsiteY1" fmla="*/ 7144 h 19050"/>
                <a:gd name="connsiteX2" fmla="*/ 7335 w 9525"/>
                <a:gd name="connsiteY2" fmla="*/ 11906 h 19050"/>
              </a:gdLst>
              <a:ahLst/>
              <a:cxnLst>
                <a:cxn ang="0">
                  <a:pos x="connsiteX0" y="connsiteY0"/>
                </a:cxn>
                <a:cxn ang="0">
                  <a:pos x="connsiteX1" y="connsiteY1"/>
                </a:cxn>
                <a:cxn ang="0">
                  <a:pos x="connsiteX2" y="connsiteY2"/>
                </a:cxn>
              </a:cxnLst>
              <a:rect l="l" t="t" r="r" b="b"/>
              <a:pathLst>
                <a:path w="9525" h="19050">
                  <a:moveTo>
                    <a:pt x="7335" y="11906"/>
                  </a:moveTo>
                  <a:cubicBezTo>
                    <a:pt x="6383" y="10954"/>
                    <a:pt x="9240" y="8096"/>
                    <a:pt x="10193" y="7144"/>
                  </a:cubicBezTo>
                  <a:lnTo>
                    <a:pt x="7335" y="11906"/>
                  </a:lnTo>
                  <a:close/>
                </a:path>
              </a:pathLst>
            </a:custGeom>
            <a:grpFill/>
            <a:ln w="9525" cap="flat">
              <a:noFill/>
              <a:prstDash val="solid"/>
              <a:miter/>
            </a:ln>
          </p:spPr>
          <p:txBody>
            <a:bodyPr rtlCol="0" anchor="ctr"/>
            <a:lstStyle/>
            <a:p>
              <a:endParaRPr lang="en-US">
                <a:solidFill>
                  <a:prstClr val="black"/>
                </a:solidFill>
              </a:endParaRPr>
            </a:p>
          </p:txBody>
        </p:sp>
        <p:sp>
          <p:nvSpPr>
            <p:cNvPr id="121" name="Freeform: Shape 120">
              <a:extLst>
                <a:ext uri="{FF2B5EF4-FFF2-40B4-BE49-F238E27FC236}">
                  <a16:creationId xmlns:a16="http://schemas.microsoft.com/office/drawing/2014/main" xmlns="" id="{54D2D6B6-83BB-499E-907F-83F26426F3A3}"/>
                </a:ext>
              </a:extLst>
            </p:cNvPr>
            <p:cNvSpPr/>
            <p:nvPr/>
          </p:nvSpPr>
          <p:spPr>
            <a:xfrm>
              <a:off x="4730115" y="567213"/>
              <a:ext cx="9525" cy="9525"/>
            </a:xfrm>
            <a:custGeom>
              <a:avLst/>
              <a:gdLst>
                <a:gd name="connsiteX0" fmla="*/ 8573 w 9525"/>
                <a:gd name="connsiteY0" fmla="*/ 8096 h 9525"/>
                <a:gd name="connsiteX1" fmla="*/ 8573 w 9525"/>
                <a:gd name="connsiteY1" fmla="*/ 7144 h 9525"/>
                <a:gd name="connsiteX2" fmla="*/ 8573 w 9525"/>
                <a:gd name="connsiteY2" fmla="*/ 8096 h 9525"/>
              </a:gdLst>
              <a:ahLst/>
              <a:cxnLst>
                <a:cxn ang="0">
                  <a:pos x="connsiteX0" y="connsiteY0"/>
                </a:cxn>
                <a:cxn ang="0">
                  <a:pos x="connsiteX1" y="connsiteY1"/>
                </a:cxn>
                <a:cxn ang="0">
                  <a:pos x="connsiteX2" y="connsiteY2"/>
                </a:cxn>
              </a:cxnLst>
              <a:rect l="l" t="t" r="r" b="b"/>
              <a:pathLst>
                <a:path w="9525" h="9525">
                  <a:moveTo>
                    <a:pt x="8573" y="8096"/>
                  </a:moveTo>
                  <a:cubicBezTo>
                    <a:pt x="6667" y="8096"/>
                    <a:pt x="6667" y="8096"/>
                    <a:pt x="8573" y="7144"/>
                  </a:cubicBezTo>
                  <a:cubicBezTo>
                    <a:pt x="8573" y="7144"/>
                    <a:pt x="8573" y="8096"/>
                    <a:pt x="8573" y="8096"/>
                  </a:cubicBezTo>
                  <a:close/>
                </a:path>
              </a:pathLst>
            </a:custGeom>
            <a:grpFill/>
            <a:ln w="9525" cap="flat">
              <a:noFill/>
              <a:prstDash val="solid"/>
              <a:miter/>
            </a:ln>
          </p:spPr>
          <p:txBody>
            <a:bodyPr rtlCol="0" anchor="ctr"/>
            <a:lstStyle/>
            <a:p>
              <a:endParaRPr lang="en-US">
                <a:solidFill>
                  <a:prstClr val="black"/>
                </a:solidFill>
              </a:endParaRPr>
            </a:p>
          </p:txBody>
        </p:sp>
        <p:sp>
          <p:nvSpPr>
            <p:cNvPr id="122" name="Freeform: Shape 121">
              <a:extLst>
                <a:ext uri="{FF2B5EF4-FFF2-40B4-BE49-F238E27FC236}">
                  <a16:creationId xmlns:a16="http://schemas.microsoft.com/office/drawing/2014/main" xmlns="" id="{168D1C48-0449-4594-A202-B579D345BB47}"/>
                </a:ext>
              </a:extLst>
            </p:cNvPr>
            <p:cNvSpPr/>
            <p:nvPr/>
          </p:nvSpPr>
          <p:spPr>
            <a:xfrm>
              <a:off x="4729639" y="570368"/>
              <a:ext cx="9525" cy="9525"/>
            </a:xfrm>
            <a:custGeom>
              <a:avLst/>
              <a:gdLst>
                <a:gd name="connsiteX0" fmla="*/ 10001 w 9525"/>
                <a:gd name="connsiteY0" fmla="*/ 7799 h 9525"/>
                <a:gd name="connsiteX1" fmla="*/ 7144 w 9525"/>
                <a:gd name="connsiteY1" fmla="*/ 8751 h 9525"/>
                <a:gd name="connsiteX2" fmla="*/ 10001 w 9525"/>
                <a:gd name="connsiteY2" fmla="*/ 7799 h 9525"/>
              </a:gdLst>
              <a:ahLst/>
              <a:cxnLst>
                <a:cxn ang="0">
                  <a:pos x="connsiteX0" y="connsiteY0"/>
                </a:cxn>
                <a:cxn ang="0">
                  <a:pos x="connsiteX1" y="connsiteY1"/>
                </a:cxn>
                <a:cxn ang="0">
                  <a:pos x="connsiteX2" y="connsiteY2"/>
                </a:cxn>
              </a:cxnLst>
              <a:rect l="l" t="t" r="r" b="b"/>
              <a:pathLst>
                <a:path w="9525" h="9525">
                  <a:moveTo>
                    <a:pt x="10001" y="7799"/>
                  </a:moveTo>
                  <a:cubicBezTo>
                    <a:pt x="9049" y="8751"/>
                    <a:pt x="8096" y="8751"/>
                    <a:pt x="7144" y="8751"/>
                  </a:cubicBezTo>
                  <a:cubicBezTo>
                    <a:pt x="8096" y="8751"/>
                    <a:pt x="9049" y="5894"/>
                    <a:pt x="10001" y="7799"/>
                  </a:cubicBezTo>
                  <a:close/>
                </a:path>
              </a:pathLst>
            </a:custGeom>
            <a:grpFill/>
            <a:ln w="9525" cap="flat">
              <a:noFill/>
              <a:prstDash val="solid"/>
              <a:miter/>
            </a:ln>
          </p:spPr>
          <p:txBody>
            <a:bodyPr rtlCol="0" anchor="ctr"/>
            <a:lstStyle/>
            <a:p>
              <a:endParaRPr lang="en-US">
                <a:solidFill>
                  <a:prstClr val="black"/>
                </a:solidFill>
              </a:endParaRPr>
            </a:p>
          </p:txBody>
        </p:sp>
        <p:sp>
          <p:nvSpPr>
            <p:cNvPr id="123" name="Freeform: Shape 122">
              <a:extLst>
                <a:ext uri="{FF2B5EF4-FFF2-40B4-BE49-F238E27FC236}">
                  <a16:creationId xmlns:a16="http://schemas.microsoft.com/office/drawing/2014/main" xmlns="" id="{1C6AFF10-C348-4425-B413-4B6C4E5C4DAC}"/>
                </a:ext>
              </a:extLst>
            </p:cNvPr>
            <p:cNvSpPr/>
            <p:nvPr/>
          </p:nvSpPr>
          <p:spPr>
            <a:xfrm>
              <a:off x="4709636" y="597540"/>
              <a:ext cx="9525" cy="9525"/>
            </a:xfrm>
            <a:custGeom>
              <a:avLst/>
              <a:gdLst>
                <a:gd name="connsiteX0" fmla="*/ 9049 w 9525"/>
                <a:gd name="connsiteY0" fmla="*/ 7297 h 9525"/>
                <a:gd name="connsiteX1" fmla="*/ 7144 w 9525"/>
                <a:gd name="connsiteY1" fmla="*/ 10154 h 9525"/>
                <a:gd name="connsiteX2" fmla="*/ 9049 w 9525"/>
                <a:gd name="connsiteY2" fmla="*/ 7297 h 9525"/>
              </a:gdLst>
              <a:ahLst/>
              <a:cxnLst>
                <a:cxn ang="0">
                  <a:pos x="connsiteX0" y="connsiteY0"/>
                </a:cxn>
                <a:cxn ang="0">
                  <a:pos x="connsiteX1" y="connsiteY1"/>
                </a:cxn>
                <a:cxn ang="0">
                  <a:pos x="connsiteX2" y="connsiteY2"/>
                </a:cxn>
              </a:cxnLst>
              <a:rect l="l" t="t" r="r" b="b"/>
              <a:pathLst>
                <a:path w="9525" h="9525">
                  <a:moveTo>
                    <a:pt x="9049" y="7297"/>
                  </a:moveTo>
                  <a:cubicBezTo>
                    <a:pt x="9049" y="8249"/>
                    <a:pt x="9049" y="10154"/>
                    <a:pt x="7144" y="10154"/>
                  </a:cubicBezTo>
                  <a:cubicBezTo>
                    <a:pt x="8096" y="10154"/>
                    <a:pt x="8096" y="6344"/>
                    <a:pt x="9049" y="7297"/>
                  </a:cubicBezTo>
                  <a:close/>
                </a:path>
              </a:pathLst>
            </a:custGeom>
            <a:grpFill/>
            <a:ln w="9525" cap="flat">
              <a:noFill/>
              <a:prstDash val="solid"/>
              <a:miter/>
            </a:ln>
          </p:spPr>
          <p:txBody>
            <a:bodyPr rtlCol="0" anchor="ctr"/>
            <a:lstStyle/>
            <a:p>
              <a:endParaRPr lang="en-US">
                <a:solidFill>
                  <a:prstClr val="black"/>
                </a:solidFill>
              </a:endParaRPr>
            </a:p>
          </p:txBody>
        </p:sp>
        <p:sp>
          <p:nvSpPr>
            <p:cNvPr id="124" name="Freeform: Shape 123">
              <a:extLst>
                <a:ext uri="{FF2B5EF4-FFF2-40B4-BE49-F238E27FC236}">
                  <a16:creationId xmlns:a16="http://schemas.microsoft.com/office/drawing/2014/main" xmlns="" id="{DFA89E93-ED1E-40EA-B083-CAF70A030709}"/>
                </a:ext>
              </a:extLst>
            </p:cNvPr>
            <p:cNvSpPr/>
            <p:nvPr/>
          </p:nvSpPr>
          <p:spPr>
            <a:xfrm>
              <a:off x="4708260" y="613886"/>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8096"/>
                    <a:pt x="6615" y="8096"/>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5" name="Freeform: Shape 124">
              <a:extLst>
                <a:ext uri="{FF2B5EF4-FFF2-40B4-BE49-F238E27FC236}">
                  <a16:creationId xmlns:a16="http://schemas.microsoft.com/office/drawing/2014/main" xmlns="" id="{190D8E76-1DBD-4CD9-8D40-C37A87A1908C}"/>
                </a:ext>
              </a:extLst>
            </p:cNvPr>
            <p:cNvSpPr/>
            <p:nvPr/>
          </p:nvSpPr>
          <p:spPr>
            <a:xfrm>
              <a:off x="4722019" y="869257"/>
              <a:ext cx="9525" cy="9525"/>
            </a:xfrm>
            <a:custGeom>
              <a:avLst/>
              <a:gdLst>
                <a:gd name="connsiteX0" fmla="*/ 7144 w 9525"/>
                <a:gd name="connsiteY0" fmla="*/ 8947 h 9525"/>
                <a:gd name="connsiteX1" fmla="*/ 7144 w 9525"/>
                <a:gd name="connsiteY1" fmla="*/ 8947 h 9525"/>
              </a:gdLst>
              <a:ahLst/>
              <a:cxnLst>
                <a:cxn ang="0">
                  <a:pos x="connsiteX0" y="connsiteY0"/>
                </a:cxn>
                <a:cxn ang="0">
                  <a:pos x="connsiteX1" y="connsiteY1"/>
                </a:cxn>
              </a:cxnLst>
              <a:rect l="l" t="t" r="r" b="b"/>
              <a:pathLst>
                <a:path w="9525" h="9525">
                  <a:moveTo>
                    <a:pt x="7144" y="8947"/>
                  </a:moveTo>
                  <a:cubicBezTo>
                    <a:pt x="7144" y="6090"/>
                    <a:pt x="7144" y="7042"/>
                    <a:pt x="7144" y="8947"/>
                  </a:cubicBezTo>
                  <a:close/>
                </a:path>
              </a:pathLst>
            </a:custGeom>
            <a:grpFill/>
            <a:ln w="9525" cap="flat">
              <a:noFill/>
              <a:prstDash val="solid"/>
              <a:miter/>
            </a:ln>
          </p:spPr>
          <p:txBody>
            <a:bodyPr rtlCol="0" anchor="ctr"/>
            <a:lstStyle/>
            <a:p>
              <a:endParaRPr lang="en-US">
                <a:solidFill>
                  <a:prstClr val="black"/>
                </a:solidFill>
              </a:endParaRPr>
            </a:p>
          </p:txBody>
        </p:sp>
        <p:sp>
          <p:nvSpPr>
            <p:cNvPr id="126" name="Freeform: Shape 125">
              <a:extLst>
                <a:ext uri="{FF2B5EF4-FFF2-40B4-BE49-F238E27FC236}">
                  <a16:creationId xmlns:a16="http://schemas.microsoft.com/office/drawing/2014/main" xmlns="" id="{71213E91-FF16-4E4D-82DF-6748BC998B5D}"/>
                </a:ext>
              </a:extLst>
            </p:cNvPr>
            <p:cNvSpPr/>
            <p:nvPr/>
          </p:nvSpPr>
          <p:spPr>
            <a:xfrm>
              <a:off x="4713446" y="982503"/>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9049"/>
                    <a:pt x="7144" y="8096"/>
                    <a:pt x="7144" y="8096"/>
                  </a:cubicBezTo>
                  <a:cubicBezTo>
                    <a:pt x="7144" y="7144"/>
                    <a:pt x="8096" y="9049"/>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7" name="Freeform: Shape 126">
              <a:extLst>
                <a:ext uri="{FF2B5EF4-FFF2-40B4-BE49-F238E27FC236}">
                  <a16:creationId xmlns:a16="http://schemas.microsoft.com/office/drawing/2014/main" xmlns="" id="{00879F06-87B3-4AD4-97C8-E841000CCECE}"/>
                </a:ext>
              </a:extLst>
            </p:cNvPr>
            <p:cNvSpPr/>
            <p:nvPr/>
          </p:nvSpPr>
          <p:spPr>
            <a:xfrm>
              <a:off x="4715351" y="1042617"/>
              <a:ext cx="9525" cy="9525"/>
            </a:xfrm>
            <a:custGeom>
              <a:avLst/>
              <a:gdLst>
                <a:gd name="connsiteX0" fmla="*/ 7144 w 9525"/>
                <a:gd name="connsiteY0" fmla="*/ 7990 h 9525"/>
                <a:gd name="connsiteX1" fmla="*/ 7144 w 9525"/>
                <a:gd name="connsiteY1" fmla="*/ 7990 h 9525"/>
              </a:gdLst>
              <a:ahLst/>
              <a:cxnLst>
                <a:cxn ang="0">
                  <a:pos x="connsiteX0" y="connsiteY0"/>
                </a:cxn>
                <a:cxn ang="0">
                  <a:pos x="connsiteX1" y="connsiteY1"/>
                </a:cxn>
              </a:cxnLst>
              <a:rect l="l" t="t" r="r" b="b"/>
              <a:pathLst>
                <a:path w="9525" h="9525">
                  <a:moveTo>
                    <a:pt x="7144" y="7990"/>
                  </a:moveTo>
                  <a:cubicBezTo>
                    <a:pt x="7144" y="7990"/>
                    <a:pt x="11906" y="6085"/>
                    <a:pt x="7144" y="7990"/>
                  </a:cubicBezTo>
                  <a:close/>
                </a:path>
              </a:pathLst>
            </a:custGeom>
            <a:grpFill/>
            <a:ln w="9525" cap="flat">
              <a:noFill/>
              <a:prstDash val="solid"/>
              <a:miter/>
            </a:ln>
          </p:spPr>
          <p:txBody>
            <a:bodyPr rtlCol="0" anchor="ctr"/>
            <a:lstStyle/>
            <a:p>
              <a:endParaRPr lang="en-US">
                <a:solidFill>
                  <a:prstClr val="black"/>
                </a:solidFill>
              </a:endParaRPr>
            </a:p>
          </p:txBody>
        </p:sp>
        <p:sp>
          <p:nvSpPr>
            <p:cNvPr id="128" name="Freeform: Shape 127">
              <a:extLst>
                <a:ext uri="{FF2B5EF4-FFF2-40B4-BE49-F238E27FC236}">
                  <a16:creationId xmlns:a16="http://schemas.microsoft.com/office/drawing/2014/main" xmlns="" id="{DF0449BF-CB69-4E4B-9EFB-1EEF54E302CB}"/>
                </a:ext>
              </a:extLst>
            </p:cNvPr>
            <p:cNvSpPr/>
            <p:nvPr/>
          </p:nvSpPr>
          <p:spPr>
            <a:xfrm>
              <a:off x="4764035" y="574833"/>
              <a:ext cx="9525" cy="9525"/>
            </a:xfrm>
            <a:custGeom>
              <a:avLst/>
              <a:gdLst>
                <a:gd name="connsiteX0" fmla="*/ 7990 w 9525"/>
                <a:gd name="connsiteY0" fmla="*/ 9049 h 9525"/>
                <a:gd name="connsiteX1" fmla="*/ 7990 w 9525"/>
                <a:gd name="connsiteY1" fmla="*/ 7144 h 9525"/>
                <a:gd name="connsiteX2" fmla="*/ 7990 w 9525"/>
                <a:gd name="connsiteY2" fmla="*/ 9049 h 9525"/>
              </a:gdLst>
              <a:ahLst/>
              <a:cxnLst>
                <a:cxn ang="0">
                  <a:pos x="connsiteX0" y="connsiteY0"/>
                </a:cxn>
                <a:cxn ang="0">
                  <a:pos x="connsiteX1" y="connsiteY1"/>
                </a:cxn>
                <a:cxn ang="0">
                  <a:pos x="connsiteX2" y="connsiteY2"/>
                </a:cxn>
              </a:cxnLst>
              <a:rect l="l" t="t" r="r" b="b"/>
              <a:pathLst>
                <a:path w="9525" h="9525">
                  <a:moveTo>
                    <a:pt x="7990" y="9049"/>
                  </a:moveTo>
                  <a:cubicBezTo>
                    <a:pt x="7990" y="6191"/>
                    <a:pt x="6085" y="10001"/>
                    <a:pt x="7990" y="7144"/>
                  </a:cubicBezTo>
                  <a:cubicBezTo>
                    <a:pt x="7990" y="8096"/>
                    <a:pt x="7990" y="8096"/>
                    <a:pt x="7990" y="9049"/>
                  </a:cubicBezTo>
                  <a:close/>
                </a:path>
              </a:pathLst>
            </a:custGeom>
            <a:grpFill/>
            <a:ln w="9525" cap="flat">
              <a:noFill/>
              <a:prstDash val="solid"/>
              <a:miter/>
            </a:ln>
          </p:spPr>
          <p:txBody>
            <a:bodyPr rtlCol="0" anchor="ctr"/>
            <a:lstStyle/>
            <a:p>
              <a:endParaRPr lang="en-US">
                <a:solidFill>
                  <a:prstClr val="black"/>
                </a:solidFill>
              </a:endParaRPr>
            </a:p>
          </p:txBody>
        </p:sp>
        <p:sp>
          <p:nvSpPr>
            <p:cNvPr id="129" name="Freeform: Shape 128">
              <a:extLst>
                <a:ext uri="{FF2B5EF4-FFF2-40B4-BE49-F238E27FC236}">
                  <a16:creationId xmlns:a16="http://schemas.microsoft.com/office/drawing/2014/main" xmlns="" id="{DF1EA4CF-457F-4E7D-BBA0-3A463F499A12}"/>
                </a:ext>
              </a:extLst>
            </p:cNvPr>
            <p:cNvSpPr/>
            <p:nvPr/>
          </p:nvSpPr>
          <p:spPr>
            <a:xfrm>
              <a:off x="4745749" y="581501"/>
              <a:ext cx="28575" cy="723900"/>
            </a:xfrm>
            <a:custGeom>
              <a:avLst/>
              <a:gdLst>
                <a:gd name="connsiteX0" fmla="*/ 28181 w 28575"/>
                <a:gd name="connsiteY0" fmla="*/ 719614 h 723900"/>
                <a:gd name="connsiteX1" fmla="*/ 11988 w 28575"/>
                <a:gd name="connsiteY1" fmla="*/ 389096 h 723900"/>
                <a:gd name="connsiteX2" fmla="*/ 11988 w 28575"/>
                <a:gd name="connsiteY2" fmla="*/ 394811 h 723900"/>
                <a:gd name="connsiteX3" fmla="*/ 13893 w 28575"/>
                <a:gd name="connsiteY3" fmla="*/ 290036 h 723900"/>
                <a:gd name="connsiteX4" fmla="*/ 7226 w 28575"/>
                <a:gd name="connsiteY4" fmla="*/ 163354 h 723900"/>
                <a:gd name="connsiteX5" fmla="*/ 15798 w 28575"/>
                <a:gd name="connsiteY5" fmla="*/ 164306 h 723900"/>
                <a:gd name="connsiteX6" fmla="*/ 18656 w 28575"/>
                <a:gd name="connsiteY6" fmla="*/ 163354 h 723900"/>
                <a:gd name="connsiteX7" fmla="*/ 16751 w 28575"/>
                <a:gd name="connsiteY7" fmla="*/ 108109 h 723900"/>
                <a:gd name="connsiteX8" fmla="*/ 8178 w 28575"/>
                <a:gd name="connsiteY8" fmla="*/ 92869 h 723900"/>
                <a:gd name="connsiteX9" fmla="*/ 14846 w 28575"/>
                <a:gd name="connsiteY9" fmla="*/ 93821 h 723900"/>
                <a:gd name="connsiteX10" fmla="*/ 7226 w 28575"/>
                <a:gd name="connsiteY10" fmla="*/ 83344 h 723900"/>
                <a:gd name="connsiteX11" fmla="*/ 12941 w 28575"/>
                <a:gd name="connsiteY11" fmla="*/ 70009 h 723900"/>
                <a:gd name="connsiteX12" fmla="*/ 19608 w 28575"/>
                <a:gd name="connsiteY12" fmla="*/ 78581 h 723900"/>
                <a:gd name="connsiteX13" fmla="*/ 11988 w 28575"/>
                <a:gd name="connsiteY13" fmla="*/ 58579 h 723900"/>
                <a:gd name="connsiteX14" fmla="*/ 20561 w 28575"/>
                <a:gd name="connsiteY14" fmla="*/ 7144 h 723900"/>
                <a:gd name="connsiteX15" fmla="*/ 29133 w 28575"/>
                <a:gd name="connsiteY15" fmla="*/ 246221 h 723900"/>
                <a:gd name="connsiteX16" fmla="*/ 24371 w 28575"/>
                <a:gd name="connsiteY16" fmla="*/ 401479 h 723900"/>
                <a:gd name="connsiteX17" fmla="*/ 27228 w 28575"/>
                <a:gd name="connsiteY17" fmla="*/ 571024 h 723900"/>
                <a:gd name="connsiteX18" fmla="*/ 28181 w 28575"/>
                <a:gd name="connsiteY18" fmla="*/ 719614 h 723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8575" h="723900">
                  <a:moveTo>
                    <a:pt x="28181" y="719614"/>
                  </a:moveTo>
                  <a:cubicBezTo>
                    <a:pt x="3416" y="676751"/>
                    <a:pt x="26276" y="387191"/>
                    <a:pt x="11988" y="389096"/>
                  </a:cubicBezTo>
                  <a:cubicBezTo>
                    <a:pt x="11988" y="391001"/>
                    <a:pt x="11988" y="392906"/>
                    <a:pt x="11988" y="394811"/>
                  </a:cubicBezTo>
                  <a:cubicBezTo>
                    <a:pt x="16751" y="391954"/>
                    <a:pt x="14846" y="292894"/>
                    <a:pt x="13893" y="290036"/>
                  </a:cubicBezTo>
                  <a:cubicBezTo>
                    <a:pt x="14846" y="292894"/>
                    <a:pt x="12941" y="165259"/>
                    <a:pt x="7226" y="163354"/>
                  </a:cubicBezTo>
                  <a:cubicBezTo>
                    <a:pt x="11988" y="159544"/>
                    <a:pt x="9131" y="169069"/>
                    <a:pt x="15798" y="164306"/>
                  </a:cubicBezTo>
                  <a:cubicBezTo>
                    <a:pt x="14846" y="162401"/>
                    <a:pt x="15798" y="162401"/>
                    <a:pt x="18656" y="163354"/>
                  </a:cubicBezTo>
                  <a:cubicBezTo>
                    <a:pt x="14846" y="156686"/>
                    <a:pt x="2463" y="100489"/>
                    <a:pt x="16751" y="108109"/>
                  </a:cubicBezTo>
                  <a:cubicBezTo>
                    <a:pt x="17703" y="106204"/>
                    <a:pt x="6273" y="95726"/>
                    <a:pt x="8178" y="92869"/>
                  </a:cubicBezTo>
                  <a:cubicBezTo>
                    <a:pt x="8178" y="93821"/>
                    <a:pt x="14846" y="96679"/>
                    <a:pt x="14846" y="93821"/>
                  </a:cubicBezTo>
                  <a:cubicBezTo>
                    <a:pt x="13893" y="86201"/>
                    <a:pt x="6273" y="91916"/>
                    <a:pt x="7226" y="83344"/>
                  </a:cubicBezTo>
                  <a:cubicBezTo>
                    <a:pt x="8178" y="83344"/>
                    <a:pt x="19608" y="77629"/>
                    <a:pt x="12941" y="70009"/>
                  </a:cubicBezTo>
                  <a:cubicBezTo>
                    <a:pt x="-394" y="79534"/>
                    <a:pt x="22466" y="77629"/>
                    <a:pt x="19608" y="78581"/>
                  </a:cubicBezTo>
                  <a:cubicBezTo>
                    <a:pt x="20561" y="75724"/>
                    <a:pt x="11988" y="58579"/>
                    <a:pt x="11988" y="58579"/>
                  </a:cubicBezTo>
                  <a:cubicBezTo>
                    <a:pt x="12941" y="52864"/>
                    <a:pt x="25323" y="14764"/>
                    <a:pt x="20561" y="7144"/>
                  </a:cubicBezTo>
                  <a:cubicBezTo>
                    <a:pt x="23418" y="44291"/>
                    <a:pt x="27228" y="171926"/>
                    <a:pt x="29133" y="246221"/>
                  </a:cubicBezTo>
                  <a:cubicBezTo>
                    <a:pt x="30086" y="300514"/>
                    <a:pt x="24371" y="350996"/>
                    <a:pt x="24371" y="401479"/>
                  </a:cubicBezTo>
                  <a:cubicBezTo>
                    <a:pt x="24371" y="450056"/>
                    <a:pt x="28181" y="519589"/>
                    <a:pt x="27228" y="571024"/>
                  </a:cubicBezTo>
                  <a:cubicBezTo>
                    <a:pt x="27228" y="611981"/>
                    <a:pt x="26276" y="708184"/>
                    <a:pt x="28181" y="719614"/>
                  </a:cubicBezTo>
                  <a:close/>
                </a:path>
              </a:pathLst>
            </a:custGeom>
            <a:grpFill/>
            <a:ln w="9525" cap="flat">
              <a:noFill/>
              <a:prstDash val="solid"/>
              <a:miter/>
            </a:ln>
          </p:spPr>
          <p:txBody>
            <a:bodyPr rtlCol="0" anchor="ctr"/>
            <a:lstStyle/>
            <a:p>
              <a:endParaRPr lang="en-US">
                <a:solidFill>
                  <a:prstClr val="black"/>
                </a:solidFill>
              </a:endParaRPr>
            </a:p>
          </p:txBody>
        </p:sp>
        <p:sp>
          <p:nvSpPr>
            <p:cNvPr id="130" name="Freeform: Shape 129">
              <a:extLst>
                <a:ext uri="{FF2B5EF4-FFF2-40B4-BE49-F238E27FC236}">
                  <a16:creationId xmlns:a16="http://schemas.microsoft.com/office/drawing/2014/main" xmlns="" id="{0A13084E-3B73-4977-9BD7-746134F84B52}"/>
                </a:ext>
              </a:extLst>
            </p:cNvPr>
            <p:cNvSpPr/>
            <p:nvPr/>
          </p:nvSpPr>
          <p:spPr>
            <a:xfrm>
              <a:off x="4761071" y="579596"/>
              <a:ext cx="9525" cy="9525"/>
            </a:xfrm>
            <a:custGeom>
              <a:avLst/>
              <a:gdLst>
                <a:gd name="connsiteX0" fmla="*/ 10001 w 9525"/>
                <a:gd name="connsiteY0" fmla="*/ 7144 h 9525"/>
                <a:gd name="connsiteX1" fmla="*/ 7144 w 9525"/>
                <a:gd name="connsiteY1" fmla="*/ 7144 h 9525"/>
                <a:gd name="connsiteX2" fmla="*/ 10001 w 9525"/>
                <a:gd name="connsiteY2" fmla="*/ 7144 h 9525"/>
              </a:gdLst>
              <a:ahLst/>
              <a:cxnLst>
                <a:cxn ang="0">
                  <a:pos x="connsiteX0" y="connsiteY0"/>
                </a:cxn>
                <a:cxn ang="0">
                  <a:pos x="connsiteX1" y="connsiteY1"/>
                </a:cxn>
                <a:cxn ang="0">
                  <a:pos x="connsiteX2" y="connsiteY2"/>
                </a:cxn>
              </a:cxnLst>
              <a:rect l="l" t="t" r="r" b="b"/>
              <a:pathLst>
                <a:path w="9525" h="9525">
                  <a:moveTo>
                    <a:pt x="10001" y="7144"/>
                  </a:moveTo>
                  <a:cubicBezTo>
                    <a:pt x="9049" y="7144"/>
                    <a:pt x="8096" y="9049"/>
                    <a:pt x="7144" y="7144"/>
                  </a:cubicBezTo>
                  <a:cubicBezTo>
                    <a:pt x="8096" y="8096"/>
                    <a:pt x="9049" y="7144"/>
                    <a:pt x="10001" y="7144"/>
                  </a:cubicBezTo>
                  <a:close/>
                </a:path>
              </a:pathLst>
            </a:custGeom>
            <a:grpFill/>
            <a:ln w="9525" cap="flat">
              <a:noFill/>
              <a:prstDash val="solid"/>
              <a:miter/>
            </a:ln>
          </p:spPr>
          <p:txBody>
            <a:bodyPr rtlCol="0" anchor="ctr"/>
            <a:lstStyle/>
            <a:p>
              <a:endParaRPr lang="en-US">
                <a:solidFill>
                  <a:prstClr val="black"/>
                </a:solidFill>
              </a:endParaRPr>
            </a:p>
          </p:txBody>
        </p:sp>
        <p:sp>
          <p:nvSpPr>
            <p:cNvPr id="131" name="Freeform: Shape 130">
              <a:extLst>
                <a:ext uri="{FF2B5EF4-FFF2-40B4-BE49-F238E27FC236}">
                  <a16:creationId xmlns:a16="http://schemas.microsoft.com/office/drawing/2014/main" xmlns="" id="{99109D3E-FECD-40AC-A21F-B2AB3BC3F5C4}"/>
                </a:ext>
              </a:extLst>
            </p:cNvPr>
            <p:cNvSpPr/>
            <p:nvPr/>
          </p:nvSpPr>
          <p:spPr>
            <a:xfrm>
              <a:off x="4745408" y="627750"/>
              <a:ext cx="9525" cy="9525"/>
            </a:xfrm>
            <a:custGeom>
              <a:avLst/>
              <a:gdLst>
                <a:gd name="connsiteX0" fmla="*/ 7567 w 9525"/>
                <a:gd name="connsiteY0" fmla="*/ 7567 h 9525"/>
                <a:gd name="connsiteX1" fmla="*/ 7567 w 9525"/>
                <a:gd name="connsiteY1" fmla="*/ 7567 h 9525"/>
              </a:gdLst>
              <a:ahLst/>
              <a:cxnLst>
                <a:cxn ang="0">
                  <a:pos x="connsiteX0" y="connsiteY0"/>
                </a:cxn>
                <a:cxn ang="0">
                  <a:pos x="connsiteX1" y="connsiteY1"/>
                </a:cxn>
              </a:cxnLst>
              <a:rect l="l" t="t" r="r" b="b"/>
              <a:pathLst>
                <a:path w="9525" h="9525">
                  <a:moveTo>
                    <a:pt x="7567" y="7567"/>
                  </a:moveTo>
                  <a:cubicBezTo>
                    <a:pt x="7567" y="7567"/>
                    <a:pt x="6615" y="6615"/>
                    <a:pt x="7567" y="7567"/>
                  </a:cubicBezTo>
                  <a:close/>
                </a:path>
              </a:pathLst>
            </a:custGeom>
            <a:grpFill/>
            <a:ln w="9525" cap="flat">
              <a:noFill/>
              <a:prstDash val="solid"/>
              <a:miter/>
            </a:ln>
          </p:spPr>
          <p:txBody>
            <a:bodyPr rtlCol="0" anchor="ctr"/>
            <a:lstStyle/>
            <a:p>
              <a:endParaRPr lang="en-US">
                <a:solidFill>
                  <a:prstClr val="black"/>
                </a:solidFill>
              </a:endParaRPr>
            </a:p>
          </p:txBody>
        </p:sp>
        <p:sp>
          <p:nvSpPr>
            <p:cNvPr id="132" name="Freeform: Shape 131">
              <a:extLst>
                <a:ext uri="{FF2B5EF4-FFF2-40B4-BE49-F238E27FC236}">
                  <a16:creationId xmlns:a16="http://schemas.microsoft.com/office/drawing/2014/main" xmlns="" id="{58E9A969-B710-4BDB-AE0C-46BCFA8724FF}"/>
                </a:ext>
              </a:extLst>
            </p:cNvPr>
            <p:cNvSpPr/>
            <p:nvPr/>
          </p:nvSpPr>
          <p:spPr>
            <a:xfrm>
              <a:off x="4752499" y="635793"/>
              <a:ext cx="9525" cy="19050"/>
            </a:xfrm>
            <a:custGeom>
              <a:avLst/>
              <a:gdLst>
                <a:gd name="connsiteX0" fmla="*/ 8096 w 9525"/>
                <a:gd name="connsiteY0" fmla="*/ 11906 h 19050"/>
                <a:gd name="connsiteX1" fmla="*/ 7144 w 9525"/>
                <a:gd name="connsiteY1" fmla="*/ 7144 h 19050"/>
                <a:gd name="connsiteX2" fmla="*/ 8096 w 9525"/>
                <a:gd name="connsiteY2" fmla="*/ 11906 h 19050"/>
              </a:gdLst>
              <a:ahLst/>
              <a:cxnLst>
                <a:cxn ang="0">
                  <a:pos x="connsiteX0" y="connsiteY0"/>
                </a:cxn>
                <a:cxn ang="0">
                  <a:pos x="connsiteX1" y="connsiteY1"/>
                </a:cxn>
                <a:cxn ang="0">
                  <a:pos x="connsiteX2" y="connsiteY2"/>
                </a:cxn>
              </a:cxnLst>
              <a:rect l="l" t="t" r="r" b="b"/>
              <a:pathLst>
                <a:path w="9525" h="19050">
                  <a:moveTo>
                    <a:pt x="8096" y="11906"/>
                  </a:moveTo>
                  <a:cubicBezTo>
                    <a:pt x="7144" y="11906"/>
                    <a:pt x="7144" y="9049"/>
                    <a:pt x="7144" y="7144"/>
                  </a:cubicBezTo>
                  <a:lnTo>
                    <a:pt x="8096" y="11906"/>
                  </a:lnTo>
                  <a:close/>
                </a:path>
              </a:pathLst>
            </a:custGeom>
            <a:grpFill/>
            <a:ln w="9525" cap="flat">
              <a:noFill/>
              <a:prstDash val="solid"/>
              <a:miter/>
            </a:ln>
          </p:spPr>
          <p:txBody>
            <a:bodyPr rtlCol="0" anchor="ctr"/>
            <a:lstStyle/>
            <a:p>
              <a:endParaRPr lang="en-US">
                <a:solidFill>
                  <a:prstClr val="black"/>
                </a:solidFill>
              </a:endParaRPr>
            </a:p>
          </p:txBody>
        </p:sp>
        <p:sp>
          <p:nvSpPr>
            <p:cNvPr id="133" name="Freeform: Shape 132">
              <a:extLst>
                <a:ext uri="{FF2B5EF4-FFF2-40B4-BE49-F238E27FC236}">
                  <a16:creationId xmlns:a16="http://schemas.microsoft.com/office/drawing/2014/main" xmlns="" id="{72D6567A-2A82-4ACC-A750-E587CE37F722}"/>
                </a:ext>
              </a:extLst>
            </p:cNvPr>
            <p:cNvSpPr/>
            <p:nvPr/>
          </p:nvSpPr>
          <p:spPr>
            <a:xfrm>
              <a:off x="4747736" y="651986"/>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cubicBezTo>
                    <a:pt x="7144" y="9049"/>
                    <a:pt x="7144" y="9049"/>
                    <a:pt x="7144" y="7144"/>
                  </a:cubicBezTo>
                  <a:cubicBezTo>
                    <a:pt x="8096" y="7144"/>
                    <a:pt x="8096" y="7144"/>
                    <a:pt x="8096" y="8096"/>
                  </a:cubicBezTo>
                  <a:close/>
                </a:path>
              </a:pathLst>
            </a:custGeom>
            <a:grpFill/>
            <a:ln w="9525" cap="flat">
              <a:noFill/>
              <a:prstDash val="solid"/>
              <a:miter/>
            </a:ln>
          </p:spPr>
          <p:txBody>
            <a:bodyPr rtlCol="0" anchor="ctr"/>
            <a:lstStyle/>
            <a:p>
              <a:endParaRPr lang="en-US">
                <a:solidFill>
                  <a:prstClr val="black"/>
                </a:solidFill>
              </a:endParaRPr>
            </a:p>
          </p:txBody>
        </p:sp>
        <p:sp>
          <p:nvSpPr>
            <p:cNvPr id="134" name="Freeform: Shape 133">
              <a:extLst>
                <a:ext uri="{FF2B5EF4-FFF2-40B4-BE49-F238E27FC236}">
                  <a16:creationId xmlns:a16="http://schemas.microsoft.com/office/drawing/2014/main" xmlns="" id="{A6DD0C97-287C-4B6A-A110-A27CD139C4B6}"/>
                </a:ext>
              </a:extLst>
            </p:cNvPr>
            <p:cNvSpPr/>
            <p:nvPr/>
          </p:nvSpPr>
          <p:spPr>
            <a:xfrm>
              <a:off x="4749641" y="653696"/>
              <a:ext cx="9525" cy="9525"/>
            </a:xfrm>
            <a:custGeom>
              <a:avLst/>
              <a:gdLst>
                <a:gd name="connsiteX0" fmla="*/ 8096 w 9525"/>
                <a:gd name="connsiteY0" fmla="*/ 7338 h 9525"/>
                <a:gd name="connsiteX1" fmla="*/ 7144 w 9525"/>
                <a:gd name="connsiteY1" fmla="*/ 9243 h 9525"/>
                <a:gd name="connsiteX2" fmla="*/ 8096 w 9525"/>
                <a:gd name="connsiteY2" fmla="*/ 7338 h 9525"/>
              </a:gdLst>
              <a:ahLst/>
              <a:cxnLst>
                <a:cxn ang="0">
                  <a:pos x="connsiteX0" y="connsiteY0"/>
                </a:cxn>
                <a:cxn ang="0">
                  <a:pos x="connsiteX1" y="connsiteY1"/>
                </a:cxn>
                <a:cxn ang="0">
                  <a:pos x="connsiteX2" y="connsiteY2"/>
                </a:cxn>
              </a:cxnLst>
              <a:rect l="l" t="t" r="r" b="b"/>
              <a:pathLst>
                <a:path w="9525" h="9525">
                  <a:moveTo>
                    <a:pt x="8096" y="7338"/>
                  </a:moveTo>
                  <a:cubicBezTo>
                    <a:pt x="8096" y="8291"/>
                    <a:pt x="7144" y="9243"/>
                    <a:pt x="7144" y="9243"/>
                  </a:cubicBezTo>
                  <a:cubicBezTo>
                    <a:pt x="8096" y="9243"/>
                    <a:pt x="7144" y="6386"/>
                    <a:pt x="8096" y="7338"/>
                  </a:cubicBezTo>
                  <a:close/>
                </a:path>
              </a:pathLst>
            </a:custGeom>
            <a:grpFill/>
            <a:ln w="9525" cap="flat">
              <a:noFill/>
              <a:prstDash val="solid"/>
              <a:miter/>
            </a:ln>
          </p:spPr>
          <p:txBody>
            <a:bodyPr rtlCol="0" anchor="ctr"/>
            <a:lstStyle/>
            <a:p>
              <a:endParaRPr lang="en-US">
                <a:solidFill>
                  <a:prstClr val="black"/>
                </a:solidFill>
              </a:endParaRPr>
            </a:p>
          </p:txBody>
        </p:sp>
        <p:sp>
          <p:nvSpPr>
            <p:cNvPr id="135" name="Freeform: Shape 134">
              <a:extLst>
                <a:ext uri="{FF2B5EF4-FFF2-40B4-BE49-F238E27FC236}">
                  <a16:creationId xmlns:a16="http://schemas.microsoft.com/office/drawing/2014/main" xmlns="" id="{D34B3A5B-0FCE-46F5-8467-DA7320631435}"/>
                </a:ext>
              </a:extLst>
            </p:cNvPr>
            <p:cNvSpPr/>
            <p:nvPr/>
          </p:nvSpPr>
          <p:spPr>
            <a:xfrm>
              <a:off x="4746360" y="679417"/>
              <a:ext cx="9525" cy="9525"/>
            </a:xfrm>
            <a:custGeom>
              <a:avLst/>
              <a:gdLst>
                <a:gd name="connsiteX0" fmla="*/ 7567 w 9525"/>
                <a:gd name="connsiteY0" fmla="*/ 7335 h 9525"/>
                <a:gd name="connsiteX1" fmla="*/ 7567 w 9525"/>
                <a:gd name="connsiteY1" fmla="*/ 10193 h 9525"/>
                <a:gd name="connsiteX2" fmla="*/ 7567 w 9525"/>
                <a:gd name="connsiteY2" fmla="*/ 7335 h 9525"/>
              </a:gdLst>
              <a:ahLst/>
              <a:cxnLst>
                <a:cxn ang="0">
                  <a:pos x="connsiteX0" y="connsiteY0"/>
                </a:cxn>
                <a:cxn ang="0">
                  <a:pos x="connsiteX1" y="connsiteY1"/>
                </a:cxn>
                <a:cxn ang="0">
                  <a:pos x="connsiteX2" y="connsiteY2"/>
                </a:cxn>
              </a:cxnLst>
              <a:rect l="l" t="t" r="r" b="b"/>
              <a:pathLst>
                <a:path w="9525" h="9525">
                  <a:moveTo>
                    <a:pt x="7567" y="7335"/>
                  </a:moveTo>
                  <a:cubicBezTo>
                    <a:pt x="7567" y="8288"/>
                    <a:pt x="8520" y="9240"/>
                    <a:pt x="7567" y="10193"/>
                  </a:cubicBezTo>
                  <a:cubicBezTo>
                    <a:pt x="7567" y="9240"/>
                    <a:pt x="6615" y="6383"/>
                    <a:pt x="7567" y="7335"/>
                  </a:cubicBezTo>
                  <a:close/>
                </a:path>
              </a:pathLst>
            </a:custGeom>
            <a:grpFill/>
            <a:ln w="9525" cap="flat">
              <a:noFill/>
              <a:prstDash val="solid"/>
              <a:miter/>
            </a:ln>
          </p:spPr>
          <p:txBody>
            <a:bodyPr rtlCol="0" anchor="ctr"/>
            <a:lstStyle/>
            <a:p>
              <a:endParaRPr lang="en-US">
                <a:solidFill>
                  <a:prstClr val="black"/>
                </a:solidFill>
              </a:endParaRPr>
            </a:p>
          </p:txBody>
        </p:sp>
        <p:sp>
          <p:nvSpPr>
            <p:cNvPr id="136" name="Freeform: Shape 135">
              <a:extLst>
                <a:ext uri="{FF2B5EF4-FFF2-40B4-BE49-F238E27FC236}">
                  <a16:creationId xmlns:a16="http://schemas.microsoft.com/office/drawing/2014/main" xmlns="" id="{52B74B0E-02D1-41CC-B807-B6257E3A862B}"/>
                </a:ext>
              </a:extLst>
            </p:cNvPr>
            <p:cNvSpPr/>
            <p:nvPr/>
          </p:nvSpPr>
          <p:spPr>
            <a:xfrm>
              <a:off x="4747313" y="691991"/>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8096"/>
                    <a:pt x="6615" y="8096"/>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37" name="Freeform: Shape 136">
              <a:extLst>
                <a:ext uri="{FF2B5EF4-FFF2-40B4-BE49-F238E27FC236}">
                  <a16:creationId xmlns:a16="http://schemas.microsoft.com/office/drawing/2014/main" xmlns="" id="{B918515B-C824-4C14-8C44-307430D97D76}"/>
                </a:ext>
              </a:extLst>
            </p:cNvPr>
            <p:cNvSpPr/>
            <p:nvPr/>
          </p:nvSpPr>
          <p:spPr>
            <a:xfrm>
              <a:off x="4750594" y="909262"/>
              <a:ext cx="9525" cy="9525"/>
            </a:xfrm>
            <a:custGeom>
              <a:avLst/>
              <a:gdLst>
                <a:gd name="connsiteX0" fmla="*/ 7144 w 9525"/>
                <a:gd name="connsiteY0" fmla="*/ 8947 h 9525"/>
                <a:gd name="connsiteX1" fmla="*/ 7144 w 9525"/>
                <a:gd name="connsiteY1" fmla="*/ 8947 h 9525"/>
              </a:gdLst>
              <a:ahLst/>
              <a:cxnLst>
                <a:cxn ang="0">
                  <a:pos x="connsiteX0" y="connsiteY0"/>
                </a:cxn>
                <a:cxn ang="0">
                  <a:pos x="connsiteX1" y="connsiteY1"/>
                </a:cxn>
              </a:cxnLst>
              <a:rect l="l" t="t" r="r" b="b"/>
              <a:pathLst>
                <a:path w="9525" h="9525">
                  <a:moveTo>
                    <a:pt x="7144" y="8947"/>
                  </a:moveTo>
                  <a:cubicBezTo>
                    <a:pt x="7144" y="6090"/>
                    <a:pt x="7144" y="7042"/>
                    <a:pt x="7144" y="8947"/>
                  </a:cubicBezTo>
                  <a:close/>
                </a:path>
              </a:pathLst>
            </a:custGeom>
            <a:grpFill/>
            <a:ln w="9525" cap="flat">
              <a:noFill/>
              <a:prstDash val="solid"/>
              <a:miter/>
            </a:ln>
          </p:spPr>
          <p:txBody>
            <a:bodyPr rtlCol="0" anchor="ctr"/>
            <a:lstStyle/>
            <a:p>
              <a:endParaRPr lang="en-US">
                <a:solidFill>
                  <a:prstClr val="black"/>
                </a:solidFill>
              </a:endParaRPr>
            </a:p>
          </p:txBody>
        </p:sp>
        <p:sp>
          <p:nvSpPr>
            <p:cNvPr id="138" name="Freeform: Shape 137">
              <a:extLst>
                <a:ext uri="{FF2B5EF4-FFF2-40B4-BE49-F238E27FC236}">
                  <a16:creationId xmlns:a16="http://schemas.microsoft.com/office/drawing/2014/main" xmlns="" id="{01E62319-38E6-45D6-B827-2E3C839BBF60}"/>
                </a:ext>
              </a:extLst>
            </p:cNvPr>
            <p:cNvSpPr/>
            <p:nvPr/>
          </p:nvSpPr>
          <p:spPr>
            <a:xfrm>
              <a:off x="4747736" y="1006316"/>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9049" y="8096"/>
                    <a:pt x="7144" y="8096"/>
                    <a:pt x="7144" y="8096"/>
                  </a:cubicBezTo>
                  <a:cubicBezTo>
                    <a:pt x="7144" y="7144"/>
                    <a:pt x="9049" y="9049"/>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39" name="Freeform: Shape 138">
              <a:extLst>
                <a:ext uri="{FF2B5EF4-FFF2-40B4-BE49-F238E27FC236}">
                  <a16:creationId xmlns:a16="http://schemas.microsoft.com/office/drawing/2014/main" xmlns="" id="{27FBD2E9-9A50-4F26-826D-B8659165AB7E}"/>
                </a:ext>
              </a:extLst>
            </p:cNvPr>
            <p:cNvSpPr/>
            <p:nvPr/>
          </p:nvSpPr>
          <p:spPr>
            <a:xfrm>
              <a:off x="4753451" y="1057327"/>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7144" y="7567"/>
                    <a:pt x="10954"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140" name="Freeform: Shape 139">
              <a:extLst>
                <a:ext uri="{FF2B5EF4-FFF2-40B4-BE49-F238E27FC236}">
                  <a16:creationId xmlns:a16="http://schemas.microsoft.com/office/drawing/2014/main" xmlns="" id="{6FF56451-0BB6-4372-BEF4-E58B260C4C3F}"/>
                </a:ext>
              </a:extLst>
            </p:cNvPr>
            <p:cNvSpPr/>
            <p:nvPr/>
          </p:nvSpPr>
          <p:spPr>
            <a:xfrm>
              <a:off x="4747736" y="1324451"/>
              <a:ext cx="9525" cy="9525"/>
            </a:xfrm>
            <a:custGeom>
              <a:avLst/>
              <a:gdLst>
                <a:gd name="connsiteX0" fmla="*/ 9049 w 9525"/>
                <a:gd name="connsiteY0" fmla="*/ 7144 h 9525"/>
                <a:gd name="connsiteX1" fmla="*/ 7144 w 9525"/>
                <a:gd name="connsiteY1" fmla="*/ 8096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7144" y="7144"/>
                    <a:pt x="10001" y="9049"/>
                    <a:pt x="7144" y="8096"/>
                  </a:cubicBezTo>
                  <a:cubicBezTo>
                    <a:pt x="8096" y="7144"/>
                    <a:pt x="8096" y="7144"/>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141" name="Freeform: Shape 140">
              <a:extLst>
                <a:ext uri="{FF2B5EF4-FFF2-40B4-BE49-F238E27FC236}">
                  <a16:creationId xmlns:a16="http://schemas.microsoft.com/office/drawing/2014/main" xmlns="" id="{723A8600-EF21-4BFD-9C38-64C62A98C118}"/>
                </a:ext>
              </a:extLst>
            </p:cNvPr>
            <p:cNvSpPr/>
            <p:nvPr/>
          </p:nvSpPr>
          <p:spPr>
            <a:xfrm>
              <a:off x="4752499" y="1248251"/>
              <a:ext cx="590550" cy="104775"/>
            </a:xfrm>
            <a:custGeom>
              <a:avLst/>
              <a:gdLst>
                <a:gd name="connsiteX0" fmla="*/ 581501 w 590550"/>
                <a:gd name="connsiteY0" fmla="*/ 7144 h 104775"/>
                <a:gd name="connsiteX1" fmla="*/ 438626 w 590550"/>
                <a:gd name="connsiteY1" fmla="*/ 90964 h 104775"/>
                <a:gd name="connsiteX2" fmla="*/ 340519 w 590550"/>
                <a:gd name="connsiteY2" fmla="*/ 92869 h 104775"/>
                <a:gd name="connsiteX3" fmla="*/ 249079 w 590550"/>
                <a:gd name="connsiteY3" fmla="*/ 92869 h 104775"/>
                <a:gd name="connsiteX4" fmla="*/ 147161 w 590550"/>
                <a:gd name="connsiteY4" fmla="*/ 98584 h 104775"/>
                <a:gd name="connsiteX5" fmla="*/ 148114 w 590550"/>
                <a:gd name="connsiteY5" fmla="*/ 90011 h 104775"/>
                <a:gd name="connsiteX6" fmla="*/ 147161 w 590550"/>
                <a:gd name="connsiteY6" fmla="*/ 87154 h 104775"/>
                <a:gd name="connsiteX7" fmla="*/ 98584 w 590550"/>
                <a:gd name="connsiteY7" fmla="*/ 90011 h 104775"/>
                <a:gd name="connsiteX8" fmla="*/ 85249 w 590550"/>
                <a:gd name="connsiteY8" fmla="*/ 99536 h 104775"/>
                <a:gd name="connsiteX9" fmla="*/ 86201 w 590550"/>
                <a:gd name="connsiteY9" fmla="*/ 92869 h 104775"/>
                <a:gd name="connsiteX10" fmla="*/ 80486 w 590550"/>
                <a:gd name="connsiteY10" fmla="*/ 100489 h 104775"/>
                <a:gd name="connsiteX11" fmla="*/ 76676 w 590550"/>
                <a:gd name="connsiteY11" fmla="*/ 101441 h 104775"/>
                <a:gd name="connsiteX12" fmla="*/ 64294 w 590550"/>
                <a:gd name="connsiteY12" fmla="*/ 96679 h 104775"/>
                <a:gd name="connsiteX13" fmla="*/ 70961 w 590550"/>
                <a:gd name="connsiteY13" fmla="*/ 89059 h 104775"/>
                <a:gd name="connsiteX14" fmla="*/ 53816 w 590550"/>
                <a:gd name="connsiteY14" fmla="*/ 98584 h 104775"/>
                <a:gd name="connsiteX15" fmla="*/ 7144 w 590550"/>
                <a:gd name="connsiteY15" fmla="*/ 88106 h 104775"/>
                <a:gd name="connsiteX16" fmla="*/ 581501 w 590550"/>
                <a:gd name="connsiteY16" fmla="*/ 7144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90550" h="104775">
                  <a:moveTo>
                    <a:pt x="581501" y="7144"/>
                  </a:moveTo>
                  <a:cubicBezTo>
                    <a:pt x="606266" y="105251"/>
                    <a:pt x="470059" y="91916"/>
                    <a:pt x="438626" y="90964"/>
                  </a:cubicBezTo>
                  <a:cubicBezTo>
                    <a:pt x="408146" y="89059"/>
                    <a:pt x="355759" y="85249"/>
                    <a:pt x="340519" y="92869"/>
                  </a:cubicBezTo>
                  <a:cubicBezTo>
                    <a:pt x="338614" y="89059"/>
                    <a:pt x="250031" y="91916"/>
                    <a:pt x="249079" y="92869"/>
                  </a:cubicBezTo>
                  <a:cubicBezTo>
                    <a:pt x="251936" y="91916"/>
                    <a:pt x="148114" y="93821"/>
                    <a:pt x="147161" y="98584"/>
                  </a:cubicBezTo>
                  <a:cubicBezTo>
                    <a:pt x="143351" y="93821"/>
                    <a:pt x="153829" y="98584"/>
                    <a:pt x="148114" y="90011"/>
                  </a:cubicBezTo>
                  <a:cubicBezTo>
                    <a:pt x="146209" y="90964"/>
                    <a:pt x="146209" y="90011"/>
                    <a:pt x="147161" y="87154"/>
                  </a:cubicBezTo>
                  <a:cubicBezTo>
                    <a:pt x="141446" y="90964"/>
                    <a:pt x="91916" y="106204"/>
                    <a:pt x="98584" y="90011"/>
                  </a:cubicBezTo>
                  <a:cubicBezTo>
                    <a:pt x="97631" y="90011"/>
                    <a:pt x="88106" y="100489"/>
                    <a:pt x="85249" y="99536"/>
                  </a:cubicBezTo>
                  <a:cubicBezTo>
                    <a:pt x="86201" y="98584"/>
                    <a:pt x="88106" y="92869"/>
                    <a:pt x="86201" y="92869"/>
                  </a:cubicBezTo>
                  <a:cubicBezTo>
                    <a:pt x="82391" y="93821"/>
                    <a:pt x="82391" y="98584"/>
                    <a:pt x="80486" y="100489"/>
                  </a:cubicBezTo>
                  <a:cubicBezTo>
                    <a:pt x="81439" y="98584"/>
                    <a:pt x="80486" y="98584"/>
                    <a:pt x="76676" y="101441"/>
                  </a:cubicBezTo>
                  <a:cubicBezTo>
                    <a:pt x="76676" y="101441"/>
                    <a:pt x="70961" y="90011"/>
                    <a:pt x="64294" y="96679"/>
                  </a:cubicBezTo>
                  <a:cubicBezTo>
                    <a:pt x="73819" y="108109"/>
                    <a:pt x="70009" y="86201"/>
                    <a:pt x="70961" y="89059"/>
                  </a:cubicBezTo>
                  <a:cubicBezTo>
                    <a:pt x="68104" y="89059"/>
                    <a:pt x="53816" y="98584"/>
                    <a:pt x="53816" y="98584"/>
                  </a:cubicBezTo>
                  <a:cubicBezTo>
                    <a:pt x="49054" y="97631"/>
                    <a:pt x="12859" y="81439"/>
                    <a:pt x="7144" y="88106"/>
                  </a:cubicBezTo>
                  <a:cubicBezTo>
                    <a:pt x="87154" y="59531"/>
                    <a:pt x="566261" y="143351"/>
                    <a:pt x="581501" y="7144"/>
                  </a:cubicBezTo>
                  <a:close/>
                </a:path>
              </a:pathLst>
            </a:custGeom>
            <a:grpFill/>
            <a:ln w="9525" cap="flat">
              <a:noFill/>
              <a:prstDash val="solid"/>
              <a:miter/>
            </a:ln>
          </p:spPr>
          <p:txBody>
            <a:bodyPr rtlCol="0" anchor="ctr"/>
            <a:lstStyle/>
            <a:p>
              <a:endParaRPr lang="en-US">
                <a:solidFill>
                  <a:prstClr val="black"/>
                </a:solidFill>
              </a:endParaRPr>
            </a:p>
          </p:txBody>
        </p:sp>
        <p:sp>
          <p:nvSpPr>
            <p:cNvPr id="142" name="Freeform: Shape 141">
              <a:extLst>
                <a:ext uri="{FF2B5EF4-FFF2-40B4-BE49-F238E27FC236}">
                  <a16:creationId xmlns:a16="http://schemas.microsoft.com/office/drawing/2014/main" xmlns="" id="{0126AE1B-841B-4409-871F-E9033E7ED2C3}"/>
                </a:ext>
              </a:extLst>
            </p:cNvPr>
            <p:cNvSpPr/>
            <p:nvPr/>
          </p:nvSpPr>
          <p:spPr>
            <a:xfrm>
              <a:off x="4752499" y="1324451"/>
              <a:ext cx="9525" cy="9525"/>
            </a:xfrm>
            <a:custGeom>
              <a:avLst/>
              <a:gdLst>
                <a:gd name="connsiteX0" fmla="*/ 7144 w 9525"/>
                <a:gd name="connsiteY0" fmla="*/ 7144 h 9525"/>
                <a:gd name="connsiteX1" fmla="*/ 8096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9049"/>
                    <a:pt x="8096" y="10001"/>
                  </a:cubicBezTo>
                  <a:cubicBezTo>
                    <a:pt x="8096"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43" name="Freeform: Shape 142">
              <a:extLst>
                <a:ext uri="{FF2B5EF4-FFF2-40B4-BE49-F238E27FC236}">
                  <a16:creationId xmlns:a16="http://schemas.microsoft.com/office/drawing/2014/main" xmlns="" id="{AA2EF932-B1F8-42C0-B61A-E5C180C5484F}"/>
                </a:ext>
              </a:extLst>
            </p:cNvPr>
            <p:cNvSpPr/>
            <p:nvPr/>
          </p:nvSpPr>
          <p:spPr>
            <a:xfrm>
              <a:off x="4795890" y="1335881"/>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7144"/>
                    <a:pt x="6615" y="8096"/>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44" name="Freeform: Shape 143">
              <a:extLst>
                <a:ext uri="{FF2B5EF4-FFF2-40B4-BE49-F238E27FC236}">
                  <a16:creationId xmlns:a16="http://schemas.microsoft.com/office/drawing/2014/main" xmlns="" id="{0397DC16-4AEA-426B-822E-76129CB29A9E}"/>
                </a:ext>
              </a:extLst>
            </p:cNvPr>
            <p:cNvSpPr/>
            <p:nvPr/>
          </p:nvSpPr>
          <p:spPr>
            <a:xfrm>
              <a:off x="4803934" y="1335881"/>
              <a:ext cx="9525" cy="9525"/>
            </a:xfrm>
            <a:custGeom>
              <a:avLst/>
              <a:gdLst>
                <a:gd name="connsiteX0" fmla="*/ 10954 w 9525"/>
                <a:gd name="connsiteY0" fmla="*/ 7144 h 9525"/>
                <a:gd name="connsiteX1" fmla="*/ 7144 w 9525"/>
                <a:gd name="connsiteY1" fmla="*/ 9049 h 9525"/>
                <a:gd name="connsiteX2" fmla="*/ 10954 w 9525"/>
                <a:gd name="connsiteY2" fmla="*/ 7144 h 9525"/>
              </a:gdLst>
              <a:ahLst/>
              <a:cxnLst>
                <a:cxn ang="0">
                  <a:pos x="connsiteX0" y="connsiteY0"/>
                </a:cxn>
                <a:cxn ang="0">
                  <a:pos x="connsiteX1" y="connsiteY1"/>
                </a:cxn>
                <a:cxn ang="0">
                  <a:pos x="connsiteX2" y="connsiteY2"/>
                </a:cxn>
              </a:cxnLst>
              <a:rect l="l" t="t" r="r" b="b"/>
              <a:pathLst>
                <a:path w="9525" h="9525">
                  <a:moveTo>
                    <a:pt x="10954" y="7144"/>
                  </a:moveTo>
                  <a:cubicBezTo>
                    <a:pt x="10954" y="8096"/>
                    <a:pt x="8096" y="9049"/>
                    <a:pt x="7144" y="9049"/>
                  </a:cubicBezTo>
                  <a:lnTo>
                    <a:pt x="10954" y="7144"/>
                  </a:lnTo>
                  <a:close/>
                </a:path>
              </a:pathLst>
            </a:custGeom>
            <a:grpFill/>
            <a:ln w="9525" cap="flat">
              <a:noFill/>
              <a:prstDash val="solid"/>
              <a:miter/>
            </a:ln>
          </p:spPr>
          <p:txBody>
            <a:bodyPr rtlCol="0" anchor="ctr"/>
            <a:lstStyle/>
            <a:p>
              <a:endParaRPr lang="en-US">
                <a:solidFill>
                  <a:prstClr val="black"/>
                </a:solidFill>
              </a:endParaRPr>
            </a:p>
          </p:txBody>
        </p:sp>
        <p:sp>
          <p:nvSpPr>
            <p:cNvPr id="145" name="Freeform: Shape 144">
              <a:extLst>
                <a:ext uri="{FF2B5EF4-FFF2-40B4-BE49-F238E27FC236}">
                  <a16:creationId xmlns:a16="http://schemas.microsoft.com/office/drawing/2014/main" xmlns="" id="{67236EF6-825E-42ED-8FE4-A589C4655516}"/>
                </a:ext>
              </a:extLst>
            </p:cNvPr>
            <p:cNvSpPr/>
            <p:nvPr/>
          </p:nvSpPr>
          <p:spPr>
            <a:xfrm>
              <a:off x="4817269" y="1339691"/>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9049" y="8096"/>
                    <a:pt x="9049" y="8096"/>
                    <a:pt x="7144" y="8096"/>
                  </a:cubicBezTo>
                  <a:cubicBezTo>
                    <a:pt x="8096" y="8096"/>
                    <a:pt x="8096"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46" name="Freeform: Shape 145">
              <a:extLst>
                <a:ext uri="{FF2B5EF4-FFF2-40B4-BE49-F238E27FC236}">
                  <a16:creationId xmlns:a16="http://schemas.microsoft.com/office/drawing/2014/main" xmlns="" id="{FA222110-3C73-4914-8147-7E2AD1E06645}"/>
                </a:ext>
              </a:extLst>
            </p:cNvPr>
            <p:cNvSpPr/>
            <p:nvPr/>
          </p:nvSpPr>
          <p:spPr>
            <a:xfrm>
              <a:off x="4819174" y="1337786"/>
              <a:ext cx="9525" cy="9525"/>
            </a:xfrm>
            <a:custGeom>
              <a:avLst/>
              <a:gdLst>
                <a:gd name="connsiteX0" fmla="*/ 7144 w 9525"/>
                <a:gd name="connsiteY0" fmla="*/ 7144 h 9525"/>
                <a:gd name="connsiteX1" fmla="*/ 9049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7144"/>
                    <a:pt x="8096" y="8096"/>
                    <a:pt x="9049" y="8096"/>
                  </a:cubicBezTo>
                  <a:cubicBezTo>
                    <a:pt x="9049" y="7144"/>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47" name="Freeform: Shape 146">
              <a:extLst>
                <a:ext uri="{FF2B5EF4-FFF2-40B4-BE49-F238E27FC236}">
                  <a16:creationId xmlns:a16="http://schemas.microsoft.com/office/drawing/2014/main" xmlns="" id="{EF2054E1-8502-47B0-8A0D-DD3757554F01}"/>
                </a:ext>
              </a:extLst>
            </p:cNvPr>
            <p:cNvSpPr/>
            <p:nvPr/>
          </p:nvSpPr>
          <p:spPr>
            <a:xfrm>
              <a:off x="4841839" y="1340220"/>
              <a:ext cx="9525" cy="9525"/>
            </a:xfrm>
            <a:custGeom>
              <a:avLst/>
              <a:gdLst>
                <a:gd name="connsiteX0" fmla="*/ 7338 w 9525"/>
                <a:gd name="connsiteY0" fmla="*/ 7567 h 9525"/>
                <a:gd name="connsiteX1" fmla="*/ 9243 w 9525"/>
                <a:gd name="connsiteY1" fmla="*/ 7567 h 9525"/>
                <a:gd name="connsiteX2" fmla="*/ 7338 w 9525"/>
                <a:gd name="connsiteY2" fmla="*/ 7567 h 9525"/>
              </a:gdLst>
              <a:ahLst/>
              <a:cxnLst>
                <a:cxn ang="0">
                  <a:pos x="connsiteX0" y="connsiteY0"/>
                </a:cxn>
                <a:cxn ang="0">
                  <a:pos x="connsiteX1" y="connsiteY1"/>
                </a:cxn>
                <a:cxn ang="0">
                  <a:pos x="connsiteX2" y="connsiteY2"/>
                </a:cxn>
              </a:cxnLst>
              <a:rect l="l" t="t" r="r" b="b"/>
              <a:pathLst>
                <a:path w="9525" h="9525">
                  <a:moveTo>
                    <a:pt x="7338" y="7567"/>
                  </a:moveTo>
                  <a:cubicBezTo>
                    <a:pt x="8291" y="7567"/>
                    <a:pt x="9243" y="6615"/>
                    <a:pt x="9243" y="7567"/>
                  </a:cubicBezTo>
                  <a:cubicBezTo>
                    <a:pt x="9243" y="6615"/>
                    <a:pt x="6386" y="8520"/>
                    <a:pt x="7338" y="7567"/>
                  </a:cubicBezTo>
                  <a:close/>
                </a:path>
              </a:pathLst>
            </a:custGeom>
            <a:grpFill/>
            <a:ln w="9525" cap="flat">
              <a:noFill/>
              <a:prstDash val="solid"/>
              <a:miter/>
            </a:ln>
          </p:spPr>
          <p:txBody>
            <a:bodyPr rtlCol="0" anchor="ctr"/>
            <a:lstStyle/>
            <a:p>
              <a:endParaRPr lang="en-US">
                <a:solidFill>
                  <a:prstClr val="black"/>
                </a:solidFill>
              </a:endParaRPr>
            </a:p>
          </p:txBody>
        </p:sp>
        <p:sp>
          <p:nvSpPr>
            <p:cNvPr id="148" name="Freeform: Shape 147">
              <a:extLst>
                <a:ext uri="{FF2B5EF4-FFF2-40B4-BE49-F238E27FC236}">
                  <a16:creationId xmlns:a16="http://schemas.microsoft.com/office/drawing/2014/main" xmlns="" id="{5BCAA61C-7DE9-4893-9ED2-9C88EE8BBFCF}"/>
                </a:ext>
              </a:extLst>
            </p:cNvPr>
            <p:cNvSpPr/>
            <p:nvPr/>
          </p:nvSpPr>
          <p:spPr>
            <a:xfrm>
              <a:off x="4852511" y="133873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8096"/>
                    <a:pt x="8096"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49" name="Freeform: Shape 148">
              <a:extLst>
                <a:ext uri="{FF2B5EF4-FFF2-40B4-BE49-F238E27FC236}">
                  <a16:creationId xmlns:a16="http://schemas.microsoft.com/office/drawing/2014/main" xmlns="" id="{40B33427-7433-4394-BB92-0F31F5BA4C56}"/>
                </a:ext>
              </a:extLst>
            </p:cNvPr>
            <p:cNvSpPr/>
            <p:nvPr/>
          </p:nvSpPr>
          <p:spPr>
            <a:xfrm>
              <a:off x="5034291" y="1334928"/>
              <a:ext cx="9525" cy="9525"/>
            </a:xfrm>
            <a:custGeom>
              <a:avLst/>
              <a:gdLst>
                <a:gd name="connsiteX0" fmla="*/ 8244 w 9525"/>
                <a:gd name="connsiteY0" fmla="*/ 7144 h 9525"/>
                <a:gd name="connsiteX1" fmla="*/ 8244 w 9525"/>
                <a:gd name="connsiteY1" fmla="*/ 7144 h 9525"/>
              </a:gdLst>
              <a:ahLst/>
              <a:cxnLst>
                <a:cxn ang="0">
                  <a:pos x="connsiteX0" y="connsiteY0"/>
                </a:cxn>
                <a:cxn ang="0">
                  <a:pos x="connsiteX1" y="connsiteY1"/>
                </a:cxn>
              </a:cxnLst>
              <a:rect l="l" t="t" r="r" b="b"/>
              <a:pathLst>
                <a:path w="9525" h="9525">
                  <a:moveTo>
                    <a:pt x="8244" y="7144"/>
                  </a:moveTo>
                  <a:cubicBezTo>
                    <a:pt x="6339" y="7144"/>
                    <a:pt x="7291" y="7144"/>
                    <a:pt x="82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50" name="Freeform: Shape 149">
              <a:extLst>
                <a:ext uri="{FF2B5EF4-FFF2-40B4-BE49-F238E27FC236}">
                  <a16:creationId xmlns:a16="http://schemas.microsoft.com/office/drawing/2014/main" xmlns="" id="{D7526696-50BF-4B55-A4DB-36A5CEBE534B}"/>
                </a:ext>
              </a:extLst>
            </p:cNvPr>
            <p:cNvSpPr/>
            <p:nvPr/>
          </p:nvSpPr>
          <p:spPr>
            <a:xfrm>
              <a:off x="5120164" y="1334662"/>
              <a:ext cx="9525" cy="9525"/>
            </a:xfrm>
            <a:custGeom>
              <a:avLst/>
              <a:gdLst>
                <a:gd name="connsiteX0" fmla="*/ 7144 w 9525"/>
                <a:gd name="connsiteY0" fmla="*/ 7410 h 9525"/>
                <a:gd name="connsiteX1" fmla="*/ 8096 w 9525"/>
                <a:gd name="connsiteY1" fmla="*/ 8363 h 9525"/>
                <a:gd name="connsiteX2" fmla="*/ 7144 w 9525"/>
                <a:gd name="connsiteY2" fmla="*/ 7410 h 9525"/>
              </a:gdLst>
              <a:ahLst/>
              <a:cxnLst>
                <a:cxn ang="0">
                  <a:pos x="connsiteX0" y="connsiteY0"/>
                </a:cxn>
                <a:cxn ang="0">
                  <a:pos x="connsiteX1" y="connsiteY1"/>
                </a:cxn>
                <a:cxn ang="0">
                  <a:pos x="connsiteX2" y="connsiteY2"/>
                </a:cxn>
              </a:cxnLst>
              <a:rect l="l" t="t" r="r" b="b"/>
              <a:pathLst>
                <a:path w="9525" h="9525">
                  <a:moveTo>
                    <a:pt x="7144" y="7410"/>
                  </a:moveTo>
                  <a:cubicBezTo>
                    <a:pt x="8096" y="6458"/>
                    <a:pt x="8096" y="8363"/>
                    <a:pt x="8096" y="8363"/>
                  </a:cubicBezTo>
                  <a:cubicBezTo>
                    <a:pt x="7144" y="9315"/>
                    <a:pt x="8096" y="7410"/>
                    <a:pt x="7144" y="7410"/>
                  </a:cubicBezTo>
                  <a:close/>
                </a:path>
              </a:pathLst>
            </a:custGeom>
            <a:grpFill/>
            <a:ln w="9525" cap="flat">
              <a:noFill/>
              <a:prstDash val="solid"/>
              <a:miter/>
            </a:ln>
          </p:spPr>
          <p:txBody>
            <a:bodyPr rtlCol="0" anchor="ctr"/>
            <a:lstStyle/>
            <a:p>
              <a:endParaRPr lang="en-US">
                <a:solidFill>
                  <a:prstClr val="black"/>
                </a:solidFill>
              </a:endParaRPr>
            </a:p>
          </p:txBody>
        </p:sp>
        <p:sp>
          <p:nvSpPr>
            <p:cNvPr id="151" name="Freeform: Shape 150">
              <a:extLst>
                <a:ext uri="{FF2B5EF4-FFF2-40B4-BE49-F238E27FC236}">
                  <a16:creationId xmlns:a16="http://schemas.microsoft.com/office/drawing/2014/main" xmlns="" id="{4A55097F-83A6-4E50-98A7-6024720B3D75}"/>
                </a:ext>
              </a:extLst>
            </p:cNvPr>
            <p:cNvSpPr/>
            <p:nvPr/>
          </p:nvSpPr>
          <p:spPr>
            <a:xfrm>
              <a:off x="5164508" y="1329954"/>
              <a:ext cx="9525" cy="9525"/>
            </a:xfrm>
            <a:custGeom>
              <a:avLst/>
              <a:gdLst>
                <a:gd name="connsiteX0" fmla="*/ 7567 w 9525"/>
                <a:gd name="connsiteY0" fmla="*/ 9260 h 9525"/>
                <a:gd name="connsiteX1" fmla="*/ 7567 w 9525"/>
                <a:gd name="connsiteY1" fmla="*/ 9260 h 9525"/>
              </a:gdLst>
              <a:ahLst/>
              <a:cxnLst>
                <a:cxn ang="0">
                  <a:pos x="connsiteX0" y="connsiteY0"/>
                </a:cxn>
                <a:cxn ang="0">
                  <a:pos x="connsiteX1" y="connsiteY1"/>
                </a:cxn>
              </a:cxnLst>
              <a:rect l="l" t="t" r="r" b="b"/>
              <a:pathLst>
                <a:path w="9525" h="9525">
                  <a:moveTo>
                    <a:pt x="7567" y="9260"/>
                  </a:moveTo>
                  <a:cubicBezTo>
                    <a:pt x="7567" y="9260"/>
                    <a:pt x="6615" y="4498"/>
                    <a:pt x="7567" y="9260"/>
                  </a:cubicBezTo>
                  <a:close/>
                </a:path>
              </a:pathLst>
            </a:custGeom>
            <a:grpFill/>
            <a:ln w="9525" cap="flat">
              <a:noFill/>
              <a:prstDash val="solid"/>
              <a:miter/>
            </a:ln>
          </p:spPr>
          <p:txBody>
            <a:bodyPr rtlCol="0" anchor="ctr"/>
            <a:lstStyle/>
            <a:p>
              <a:endParaRPr lang="en-US">
                <a:solidFill>
                  <a:prstClr val="black"/>
                </a:solidFill>
              </a:endParaRPr>
            </a:p>
          </p:txBody>
        </p:sp>
        <p:sp>
          <p:nvSpPr>
            <p:cNvPr id="152" name="Freeform: Shape 151">
              <a:extLst>
                <a:ext uri="{FF2B5EF4-FFF2-40B4-BE49-F238E27FC236}">
                  <a16:creationId xmlns:a16="http://schemas.microsoft.com/office/drawing/2014/main" xmlns="" id="{0E32518A-465E-4BF4-A5E0-6A4EA6B8D29D}"/>
                </a:ext>
              </a:extLst>
            </p:cNvPr>
            <p:cNvSpPr/>
            <p:nvPr/>
          </p:nvSpPr>
          <p:spPr>
            <a:xfrm>
              <a:off x="5304949" y="1291671"/>
              <a:ext cx="9525" cy="9525"/>
            </a:xfrm>
            <a:custGeom>
              <a:avLst/>
              <a:gdLst>
                <a:gd name="connsiteX0" fmla="*/ 7144 w 9525"/>
                <a:gd name="connsiteY0" fmla="*/ 8491 h 9525"/>
                <a:gd name="connsiteX1" fmla="*/ 8096 w 9525"/>
                <a:gd name="connsiteY1" fmla="*/ 7538 h 9525"/>
                <a:gd name="connsiteX2" fmla="*/ 7144 w 9525"/>
                <a:gd name="connsiteY2" fmla="*/ 8491 h 9525"/>
              </a:gdLst>
              <a:ahLst/>
              <a:cxnLst>
                <a:cxn ang="0">
                  <a:pos x="connsiteX0" y="connsiteY0"/>
                </a:cxn>
                <a:cxn ang="0">
                  <a:pos x="connsiteX1" y="connsiteY1"/>
                </a:cxn>
                <a:cxn ang="0">
                  <a:pos x="connsiteX2" y="connsiteY2"/>
                </a:cxn>
              </a:cxnLst>
              <a:rect l="l" t="t" r="r" b="b"/>
              <a:pathLst>
                <a:path w="9525" h="9525">
                  <a:moveTo>
                    <a:pt x="7144" y="8491"/>
                  </a:moveTo>
                  <a:cubicBezTo>
                    <a:pt x="9049" y="7538"/>
                    <a:pt x="6191" y="6586"/>
                    <a:pt x="8096" y="7538"/>
                  </a:cubicBezTo>
                  <a:cubicBezTo>
                    <a:pt x="9049" y="8491"/>
                    <a:pt x="8096" y="9443"/>
                    <a:pt x="7144" y="8491"/>
                  </a:cubicBezTo>
                  <a:close/>
                </a:path>
              </a:pathLst>
            </a:custGeom>
            <a:grpFill/>
            <a:ln w="9525" cap="flat">
              <a:noFill/>
              <a:prstDash val="solid"/>
              <a:miter/>
            </a:ln>
          </p:spPr>
          <p:txBody>
            <a:bodyPr rtlCol="0" anchor="ctr"/>
            <a:lstStyle/>
            <a:p>
              <a:endParaRPr lang="en-US">
                <a:solidFill>
                  <a:prstClr val="black"/>
                </a:solidFill>
              </a:endParaRPr>
            </a:p>
          </p:txBody>
        </p:sp>
        <p:sp>
          <p:nvSpPr>
            <p:cNvPr id="153" name="Freeform: Shape 152">
              <a:extLst>
                <a:ext uri="{FF2B5EF4-FFF2-40B4-BE49-F238E27FC236}">
                  <a16:creationId xmlns:a16="http://schemas.microsoft.com/office/drawing/2014/main" xmlns="" id="{200C58F6-1E01-4375-8547-E7DD3F8E93DB}"/>
                </a:ext>
              </a:extLst>
            </p:cNvPr>
            <p:cNvSpPr/>
            <p:nvPr/>
          </p:nvSpPr>
          <p:spPr>
            <a:xfrm>
              <a:off x="4758214" y="1278731"/>
              <a:ext cx="552450" cy="38100"/>
            </a:xfrm>
            <a:custGeom>
              <a:avLst/>
              <a:gdLst>
                <a:gd name="connsiteX0" fmla="*/ 7144 w 552450"/>
                <a:gd name="connsiteY0" fmla="*/ 27146 h 38100"/>
                <a:gd name="connsiteX1" fmla="*/ 160496 w 552450"/>
                <a:gd name="connsiteY1" fmla="*/ 31909 h 38100"/>
                <a:gd name="connsiteX2" fmla="*/ 245269 w 552450"/>
                <a:gd name="connsiteY2" fmla="*/ 25241 h 38100"/>
                <a:gd name="connsiteX3" fmla="*/ 324326 w 552450"/>
                <a:gd name="connsiteY3" fmla="*/ 23336 h 38100"/>
                <a:gd name="connsiteX4" fmla="*/ 419576 w 552450"/>
                <a:gd name="connsiteY4" fmla="*/ 12859 h 38100"/>
                <a:gd name="connsiteX5" fmla="*/ 419576 w 552450"/>
                <a:gd name="connsiteY5" fmla="*/ 21431 h 38100"/>
                <a:gd name="connsiteX6" fmla="*/ 420529 w 552450"/>
                <a:gd name="connsiteY6" fmla="*/ 24289 h 38100"/>
                <a:gd name="connsiteX7" fmla="*/ 471964 w 552450"/>
                <a:gd name="connsiteY7" fmla="*/ 18574 h 38100"/>
                <a:gd name="connsiteX8" fmla="*/ 482441 w 552450"/>
                <a:gd name="connsiteY8" fmla="*/ 9049 h 38100"/>
                <a:gd name="connsiteX9" fmla="*/ 482441 w 552450"/>
                <a:gd name="connsiteY9" fmla="*/ 15716 h 38100"/>
                <a:gd name="connsiteX10" fmla="*/ 487204 w 552450"/>
                <a:gd name="connsiteY10" fmla="*/ 8096 h 38100"/>
                <a:gd name="connsiteX11" fmla="*/ 490061 w 552450"/>
                <a:gd name="connsiteY11" fmla="*/ 7144 h 38100"/>
                <a:gd name="connsiteX12" fmla="*/ 499586 w 552450"/>
                <a:gd name="connsiteY12" fmla="*/ 9049 h 38100"/>
                <a:gd name="connsiteX13" fmla="*/ 495776 w 552450"/>
                <a:gd name="connsiteY13" fmla="*/ 19526 h 38100"/>
                <a:gd name="connsiteX14" fmla="*/ 510064 w 552450"/>
                <a:gd name="connsiteY14" fmla="*/ 9049 h 38100"/>
                <a:gd name="connsiteX15" fmla="*/ 547211 w 552450"/>
                <a:gd name="connsiteY15" fmla="*/ 15716 h 38100"/>
                <a:gd name="connsiteX16" fmla="*/ 550069 w 552450"/>
                <a:gd name="connsiteY16" fmla="*/ 17621 h 38100"/>
                <a:gd name="connsiteX17" fmla="*/ 372904 w 552450"/>
                <a:gd name="connsiteY17" fmla="*/ 35719 h 38100"/>
                <a:gd name="connsiteX18" fmla="*/ 244316 w 552450"/>
                <a:gd name="connsiteY18" fmla="*/ 38576 h 38100"/>
                <a:gd name="connsiteX19" fmla="*/ 7144 w 552450"/>
                <a:gd name="connsiteY19" fmla="*/ 27146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52450" h="38100">
                  <a:moveTo>
                    <a:pt x="7144" y="27146"/>
                  </a:moveTo>
                  <a:cubicBezTo>
                    <a:pt x="34766" y="10001"/>
                    <a:pt x="139541" y="31909"/>
                    <a:pt x="160496" y="31909"/>
                  </a:cubicBezTo>
                  <a:cubicBezTo>
                    <a:pt x="185261" y="31909"/>
                    <a:pt x="233839" y="32861"/>
                    <a:pt x="245269" y="25241"/>
                  </a:cubicBezTo>
                  <a:cubicBezTo>
                    <a:pt x="246221" y="28099"/>
                    <a:pt x="324326" y="23336"/>
                    <a:pt x="324326" y="23336"/>
                  </a:cubicBezTo>
                  <a:cubicBezTo>
                    <a:pt x="321469" y="24289"/>
                    <a:pt x="419576" y="17621"/>
                    <a:pt x="419576" y="12859"/>
                  </a:cubicBezTo>
                  <a:cubicBezTo>
                    <a:pt x="424339" y="18574"/>
                    <a:pt x="412909" y="10954"/>
                    <a:pt x="419576" y="21431"/>
                  </a:cubicBezTo>
                  <a:cubicBezTo>
                    <a:pt x="421481" y="20479"/>
                    <a:pt x="421481" y="21431"/>
                    <a:pt x="420529" y="24289"/>
                  </a:cubicBezTo>
                  <a:cubicBezTo>
                    <a:pt x="425291" y="20479"/>
                    <a:pt x="477679" y="1429"/>
                    <a:pt x="471964" y="18574"/>
                  </a:cubicBezTo>
                  <a:cubicBezTo>
                    <a:pt x="471964" y="18574"/>
                    <a:pt x="481489" y="8096"/>
                    <a:pt x="482441" y="9049"/>
                  </a:cubicBezTo>
                  <a:cubicBezTo>
                    <a:pt x="481489" y="9049"/>
                    <a:pt x="479584" y="15716"/>
                    <a:pt x="482441" y="15716"/>
                  </a:cubicBezTo>
                  <a:cubicBezTo>
                    <a:pt x="486251" y="14764"/>
                    <a:pt x="485299" y="9049"/>
                    <a:pt x="487204" y="8096"/>
                  </a:cubicBezTo>
                  <a:cubicBezTo>
                    <a:pt x="486251" y="10001"/>
                    <a:pt x="487204" y="10001"/>
                    <a:pt x="490061" y="7144"/>
                  </a:cubicBezTo>
                  <a:cubicBezTo>
                    <a:pt x="493871" y="13811"/>
                    <a:pt x="487204" y="10954"/>
                    <a:pt x="499586" y="9049"/>
                  </a:cubicBezTo>
                  <a:cubicBezTo>
                    <a:pt x="498634" y="16669"/>
                    <a:pt x="492919" y="9049"/>
                    <a:pt x="495776" y="19526"/>
                  </a:cubicBezTo>
                  <a:cubicBezTo>
                    <a:pt x="497681" y="19526"/>
                    <a:pt x="510064" y="10001"/>
                    <a:pt x="510064" y="9049"/>
                  </a:cubicBezTo>
                  <a:cubicBezTo>
                    <a:pt x="522446" y="10954"/>
                    <a:pt x="533876" y="19526"/>
                    <a:pt x="547211" y="15716"/>
                  </a:cubicBezTo>
                  <a:cubicBezTo>
                    <a:pt x="547211" y="16669"/>
                    <a:pt x="550069" y="17621"/>
                    <a:pt x="550069" y="17621"/>
                  </a:cubicBezTo>
                  <a:cubicBezTo>
                    <a:pt x="533876" y="27146"/>
                    <a:pt x="420529" y="32861"/>
                    <a:pt x="372904" y="35719"/>
                  </a:cubicBezTo>
                  <a:cubicBezTo>
                    <a:pt x="329089" y="38576"/>
                    <a:pt x="284321" y="36671"/>
                    <a:pt x="244316" y="38576"/>
                  </a:cubicBezTo>
                  <a:cubicBezTo>
                    <a:pt x="185261" y="42386"/>
                    <a:pt x="45244" y="21431"/>
                    <a:pt x="7144" y="27146"/>
                  </a:cubicBezTo>
                  <a:close/>
                </a:path>
              </a:pathLst>
            </a:custGeom>
            <a:grpFill/>
            <a:ln w="9525" cap="flat">
              <a:noFill/>
              <a:prstDash val="solid"/>
              <a:miter/>
            </a:ln>
          </p:spPr>
          <p:txBody>
            <a:bodyPr rtlCol="0" anchor="ctr"/>
            <a:lstStyle/>
            <a:p>
              <a:endParaRPr lang="en-US">
                <a:solidFill>
                  <a:prstClr val="black"/>
                </a:solidFill>
              </a:endParaRPr>
            </a:p>
          </p:txBody>
        </p:sp>
        <p:sp>
          <p:nvSpPr>
            <p:cNvPr id="154" name="Freeform: Shape 153">
              <a:extLst>
                <a:ext uri="{FF2B5EF4-FFF2-40B4-BE49-F238E27FC236}">
                  <a16:creationId xmlns:a16="http://schemas.microsoft.com/office/drawing/2014/main" xmlns="" id="{F55CF8FB-F591-498E-AF84-8E4766F884D3}"/>
                </a:ext>
              </a:extLst>
            </p:cNvPr>
            <p:cNvSpPr/>
            <p:nvPr/>
          </p:nvSpPr>
          <p:spPr>
            <a:xfrm>
              <a:off x="5301697" y="1291113"/>
              <a:ext cx="9525" cy="9525"/>
            </a:xfrm>
            <a:custGeom>
              <a:avLst/>
              <a:gdLst>
                <a:gd name="connsiteX0" fmla="*/ 8491 w 9525"/>
                <a:gd name="connsiteY0" fmla="*/ 10001 h 9525"/>
                <a:gd name="connsiteX1" fmla="*/ 7538 w 9525"/>
                <a:gd name="connsiteY1" fmla="*/ 7144 h 9525"/>
                <a:gd name="connsiteX2" fmla="*/ 8491 w 9525"/>
                <a:gd name="connsiteY2" fmla="*/ 10001 h 9525"/>
              </a:gdLst>
              <a:ahLst/>
              <a:cxnLst>
                <a:cxn ang="0">
                  <a:pos x="connsiteX0" y="connsiteY0"/>
                </a:cxn>
                <a:cxn ang="0">
                  <a:pos x="connsiteX1" y="connsiteY1"/>
                </a:cxn>
                <a:cxn ang="0">
                  <a:pos x="connsiteX2" y="connsiteY2"/>
                </a:cxn>
              </a:cxnLst>
              <a:rect l="l" t="t" r="r" b="b"/>
              <a:pathLst>
                <a:path w="9525" h="9525">
                  <a:moveTo>
                    <a:pt x="8491" y="10001"/>
                  </a:moveTo>
                  <a:cubicBezTo>
                    <a:pt x="7538" y="9049"/>
                    <a:pt x="6586" y="8096"/>
                    <a:pt x="7538" y="7144"/>
                  </a:cubicBezTo>
                  <a:cubicBezTo>
                    <a:pt x="7538" y="8096"/>
                    <a:pt x="8491" y="9049"/>
                    <a:pt x="8491" y="10001"/>
                  </a:cubicBezTo>
                  <a:close/>
                </a:path>
              </a:pathLst>
            </a:custGeom>
            <a:grpFill/>
            <a:ln w="9525" cap="flat">
              <a:noFill/>
              <a:prstDash val="solid"/>
              <a:miter/>
            </a:ln>
          </p:spPr>
          <p:txBody>
            <a:bodyPr rtlCol="0" anchor="ctr"/>
            <a:lstStyle/>
            <a:p>
              <a:endParaRPr lang="en-US">
                <a:solidFill>
                  <a:prstClr val="black"/>
                </a:solidFill>
              </a:endParaRPr>
            </a:p>
          </p:txBody>
        </p:sp>
        <p:sp>
          <p:nvSpPr>
            <p:cNvPr id="155" name="Freeform: Shape 154">
              <a:extLst>
                <a:ext uri="{FF2B5EF4-FFF2-40B4-BE49-F238E27FC236}">
                  <a16:creationId xmlns:a16="http://schemas.microsoft.com/office/drawing/2014/main" xmlns="" id="{C4888F0D-0EC2-4FA9-BC42-11140FFF86DE}"/>
                </a:ext>
              </a:extLst>
            </p:cNvPr>
            <p:cNvSpPr/>
            <p:nvPr/>
          </p:nvSpPr>
          <p:spPr>
            <a:xfrm>
              <a:off x="5263991" y="1284022"/>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7144" y="7567"/>
                    <a:pt x="8096"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156" name="Freeform: Shape 155">
              <a:extLst>
                <a:ext uri="{FF2B5EF4-FFF2-40B4-BE49-F238E27FC236}">
                  <a16:creationId xmlns:a16="http://schemas.microsoft.com/office/drawing/2014/main" xmlns="" id="{43AED1D4-A316-4A4F-9B38-6C304635033E}"/>
                </a:ext>
              </a:extLst>
            </p:cNvPr>
            <p:cNvSpPr/>
            <p:nvPr/>
          </p:nvSpPr>
          <p:spPr>
            <a:xfrm>
              <a:off x="5254466" y="1282541"/>
              <a:ext cx="9525" cy="9525"/>
            </a:xfrm>
            <a:custGeom>
              <a:avLst/>
              <a:gdLst>
                <a:gd name="connsiteX0" fmla="*/ 7144 w 9525"/>
                <a:gd name="connsiteY0" fmla="*/ 9049 h 9525"/>
                <a:gd name="connsiteX1" fmla="*/ 10954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7144" y="8096"/>
                    <a:pt x="9049" y="7144"/>
                    <a:pt x="10954" y="7144"/>
                  </a:cubicBezTo>
                  <a:lnTo>
                    <a:pt x="7144" y="9049"/>
                  </a:lnTo>
                  <a:close/>
                </a:path>
              </a:pathLst>
            </a:custGeom>
            <a:grpFill/>
            <a:ln w="9525" cap="flat">
              <a:noFill/>
              <a:prstDash val="solid"/>
              <a:miter/>
            </a:ln>
          </p:spPr>
          <p:txBody>
            <a:bodyPr rtlCol="0" anchor="ctr"/>
            <a:lstStyle/>
            <a:p>
              <a:endParaRPr lang="en-US">
                <a:solidFill>
                  <a:prstClr val="black"/>
                </a:solidFill>
              </a:endParaRPr>
            </a:p>
          </p:txBody>
        </p:sp>
        <p:sp>
          <p:nvSpPr>
            <p:cNvPr id="157" name="Freeform: Shape 156">
              <a:extLst>
                <a:ext uri="{FF2B5EF4-FFF2-40B4-BE49-F238E27FC236}">
                  <a16:creationId xmlns:a16="http://schemas.microsoft.com/office/drawing/2014/main" xmlns="" id="{504D645C-733A-47DB-BCF2-666A2109D416}"/>
                </a:ext>
              </a:extLst>
            </p:cNvPr>
            <p:cNvSpPr/>
            <p:nvPr/>
          </p:nvSpPr>
          <p:spPr>
            <a:xfrm>
              <a:off x="5244227" y="1280636"/>
              <a:ext cx="9525" cy="9525"/>
            </a:xfrm>
            <a:custGeom>
              <a:avLst/>
              <a:gdLst>
                <a:gd name="connsiteX0" fmla="*/ 7858 w 9525"/>
                <a:gd name="connsiteY0" fmla="*/ 8096 h 9525"/>
                <a:gd name="connsiteX1" fmla="*/ 7858 w 9525"/>
                <a:gd name="connsiteY1" fmla="*/ 7144 h 9525"/>
                <a:gd name="connsiteX2" fmla="*/ 7858 w 9525"/>
                <a:gd name="connsiteY2" fmla="*/ 8096 h 9525"/>
              </a:gdLst>
              <a:ahLst/>
              <a:cxnLst>
                <a:cxn ang="0">
                  <a:pos x="connsiteX0" y="connsiteY0"/>
                </a:cxn>
                <a:cxn ang="0">
                  <a:pos x="connsiteX1" y="connsiteY1"/>
                </a:cxn>
                <a:cxn ang="0">
                  <a:pos x="connsiteX2" y="connsiteY2"/>
                </a:cxn>
              </a:cxnLst>
              <a:rect l="l" t="t" r="r" b="b"/>
              <a:pathLst>
                <a:path w="9525" h="9525">
                  <a:moveTo>
                    <a:pt x="7858" y="8096"/>
                  </a:moveTo>
                  <a:cubicBezTo>
                    <a:pt x="6906" y="7144"/>
                    <a:pt x="6906" y="7144"/>
                    <a:pt x="7858" y="7144"/>
                  </a:cubicBezTo>
                  <a:cubicBezTo>
                    <a:pt x="8811" y="7144"/>
                    <a:pt x="8811" y="7144"/>
                    <a:pt x="7858" y="8096"/>
                  </a:cubicBezTo>
                  <a:close/>
                </a:path>
              </a:pathLst>
            </a:custGeom>
            <a:grpFill/>
            <a:ln w="9525" cap="flat">
              <a:noFill/>
              <a:prstDash val="solid"/>
              <a:miter/>
            </a:ln>
          </p:spPr>
          <p:txBody>
            <a:bodyPr rtlCol="0" anchor="ctr"/>
            <a:lstStyle/>
            <a:p>
              <a:endParaRPr lang="en-US">
                <a:solidFill>
                  <a:prstClr val="black"/>
                </a:solidFill>
              </a:endParaRPr>
            </a:p>
          </p:txBody>
        </p:sp>
        <p:sp>
          <p:nvSpPr>
            <p:cNvPr id="158" name="Freeform: Shape 157">
              <a:extLst>
                <a:ext uri="{FF2B5EF4-FFF2-40B4-BE49-F238E27FC236}">
                  <a16:creationId xmlns:a16="http://schemas.microsoft.com/office/drawing/2014/main" xmlns="" id="{9D7316C5-4F17-42AD-9C93-ED036055CCB4}"/>
                </a:ext>
              </a:extLst>
            </p:cNvPr>
            <p:cNvSpPr/>
            <p:nvPr/>
          </p:nvSpPr>
          <p:spPr>
            <a:xfrm>
              <a:off x="5243036" y="1282541"/>
              <a:ext cx="9525" cy="9525"/>
            </a:xfrm>
            <a:custGeom>
              <a:avLst/>
              <a:gdLst>
                <a:gd name="connsiteX0" fmla="*/ 9049 w 9525"/>
                <a:gd name="connsiteY0" fmla="*/ 8096 h 9525"/>
                <a:gd name="connsiteX1" fmla="*/ 7144 w 9525"/>
                <a:gd name="connsiteY1" fmla="*/ 7144 h 9525"/>
                <a:gd name="connsiteX2" fmla="*/ 9049 w 9525"/>
                <a:gd name="connsiteY2" fmla="*/ 8096 h 9525"/>
              </a:gdLst>
              <a:ahLst/>
              <a:cxnLst>
                <a:cxn ang="0">
                  <a:pos x="connsiteX0" y="connsiteY0"/>
                </a:cxn>
                <a:cxn ang="0">
                  <a:pos x="connsiteX1" y="connsiteY1"/>
                </a:cxn>
                <a:cxn ang="0">
                  <a:pos x="connsiteX2" y="connsiteY2"/>
                </a:cxn>
              </a:cxnLst>
              <a:rect l="l" t="t" r="r" b="b"/>
              <a:pathLst>
                <a:path w="9525" h="9525">
                  <a:moveTo>
                    <a:pt x="9049" y="8096"/>
                  </a:moveTo>
                  <a:cubicBezTo>
                    <a:pt x="8096" y="8096"/>
                    <a:pt x="8096" y="8096"/>
                    <a:pt x="7144" y="7144"/>
                  </a:cubicBezTo>
                  <a:cubicBezTo>
                    <a:pt x="7144" y="8096"/>
                    <a:pt x="9049" y="6191"/>
                    <a:pt x="9049" y="8096"/>
                  </a:cubicBezTo>
                  <a:close/>
                </a:path>
              </a:pathLst>
            </a:custGeom>
            <a:grpFill/>
            <a:ln w="9525" cap="flat">
              <a:noFill/>
              <a:prstDash val="solid"/>
              <a:miter/>
            </a:ln>
          </p:spPr>
          <p:txBody>
            <a:bodyPr rtlCol="0" anchor="ctr"/>
            <a:lstStyle/>
            <a:p>
              <a:endParaRPr lang="en-US">
                <a:solidFill>
                  <a:prstClr val="black"/>
                </a:solidFill>
              </a:endParaRPr>
            </a:p>
          </p:txBody>
        </p:sp>
        <p:sp>
          <p:nvSpPr>
            <p:cNvPr id="159" name="Freeform: Shape 158">
              <a:extLst>
                <a:ext uri="{FF2B5EF4-FFF2-40B4-BE49-F238E27FC236}">
                  <a16:creationId xmlns:a16="http://schemas.microsoft.com/office/drawing/2014/main" xmlns="" id="{0B4F2F10-D9DB-4A20-AE34-DEE8C307C653}"/>
                </a:ext>
              </a:extLst>
            </p:cNvPr>
            <p:cNvSpPr/>
            <p:nvPr/>
          </p:nvSpPr>
          <p:spPr>
            <a:xfrm>
              <a:off x="5223034" y="1281313"/>
              <a:ext cx="9525" cy="9525"/>
            </a:xfrm>
            <a:custGeom>
              <a:avLst/>
              <a:gdLst>
                <a:gd name="connsiteX0" fmla="*/ 9049 w 9525"/>
                <a:gd name="connsiteY0" fmla="*/ 7419 h 9525"/>
                <a:gd name="connsiteX1" fmla="*/ 7144 w 9525"/>
                <a:gd name="connsiteY1" fmla="*/ 7419 h 9525"/>
                <a:gd name="connsiteX2" fmla="*/ 9049 w 9525"/>
                <a:gd name="connsiteY2" fmla="*/ 7419 h 9525"/>
              </a:gdLst>
              <a:ahLst/>
              <a:cxnLst>
                <a:cxn ang="0">
                  <a:pos x="connsiteX0" y="connsiteY0"/>
                </a:cxn>
                <a:cxn ang="0">
                  <a:pos x="connsiteX1" y="connsiteY1"/>
                </a:cxn>
                <a:cxn ang="0">
                  <a:pos x="connsiteX2" y="connsiteY2"/>
                </a:cxn>
              </a:cxnLst>
              <a:rect l="l" t="t" r="r" b="b"/>
              <a:pathLst>
                <a:path w="9525" h="9525">
                  <a:moveTo>
                    <a:pt x="9049" y="7419"/>
                  </a:moveTo>
                  <a:cubicBezTo>
                    <a:pt x="9049" y="7419"/>
                    <a:pt x="7144" y="8371"/>
                    <a:pt x="7144" y="7419"/>
                  </a:cubicBezTo>
                  <a:cubicBezTo>
                    <a:pt x="8096" y="8371"/>
                    <a:pt x="9049" y="6466"/>
                    <a:pt x="9049" y="7419"/>
                  </a:cubicBezTo>
                  <a:close/>
                </a:path>
              </a:pathLst>
            </a:custGeom>
            <a:grpFill/>
            <a:ln w="9525" cap="flat">
              <a:noFill/>
              <a:prstDash val="solid"/>
              <a:miter/>
            </a:ln>
          </p:spPr>
          <p:txBody>
            <a:bodyPr rtlCol="0" anchor="ctr"/>
            <a:lstStyle/>
            <a:p>
              <a:endParaRPr lang="en-US">
                <a:solidFill>
                  <a:prstClr val="black"/>
                </a:solidFill>
              </a:endParaRPr>
            </a:p>
          </p:txBody>
        </p:sp>
        <p:sp>
          <p:nvSpPr>
            <p:cNvPr id="160" name="Freeform: Shape 159">
              <a:extLst>
                <a:ext uri="{FF2B5EF4-FFF2-40B4-BE49-F238E27FC236}">
                  <a16:creationId xmlns:a16="http://schemas.microsoft.com/office/drawing/2014/main" xmlns="" id="{40AEB194-3E99-4493-8E09-214F5531486F}"/>
                </a:ext>
              </a:extLst>
            </p:cNvPr>
            <p:cNvSpPr/>
            <p:nvPr/>
          </p:nvSpPr>
          <p:spPr>
            <a:xfrm>
              <a:off x="5215266" y="1282647"/>
              <a:ext cx="9525" cy="9525"/>
            </a:xfrm>
            <a:custGeom>
              <a:avLst/>
              <a:gdLst>
                <a:gd name="connsiteX0" fmla="*/ 8244 w 9525"/>
                <a:gd name="connsiteY0" fmla="*/ 7990 h 9525"/>
                <a:gd name="connsiteX1" fmla="*/ 8244 w 9525"/>
                <a:gd name="connsiteY1" fmla="*/ 7990 h 9525"/>
              </a:gdLst>
              <a:ahLst/>
              <a:cxnLst>
                <a:cxn ang="0">
                  <a:pos x="connsiteX0" y="connsiteY0"/>
                </a:cxn>
                <a:cxn ang="0">
                  <a:pos x="connsiteX1" y="connsiteY1"/>
                </a:cxn>
              </a:cxnLst>
              <a:rect l="l" t="t" r="r" b="b"/>
              <a:pathLst>
                <a:path w="9525" h="9525">
                  <a:moveTo>
                    <a:pt x="8244" y="7990"/>
                  </a:moveTo>
                  <a:cubicBezTo>
                    <a:pt x="7291" y="7990"/>
                    <a:pt x="6339" y="6085"/>
                    <a:pt x="8244" y="7990"/>
                  </a:cubicBezTo>
                  <a:close/>
                </a:path>
              </a:pathLst>
            </a:custGeom>
            <a:grpFill/>
            <a:ln w="9525" cap="flat">
              <a:noFill/>
              <a:prstDash val="solid"/>
              <a:miter/>
            </a:ln>
          </p:spPr>
          <p:txBody>
            <a:bodyPr rtlCol="0" anchor="ctr"/>
            <a:lstStyle/>
            <a:p>
              <a:endParaRPr lang="en-US">
                <a:solidFill>
                  <a:prstClr val="black"/>
                </a:solidFill>
              </a:endParaRPr>
            </a:p>
          </p:txBody>
        </p:sp>
        <p:sp>
          <p:nvSpPr>
            <p:cNvPr id="161" name="Freeform: Shape 160">
              <a:extLst>
                <a:ext uri="{FF2B5EF4-FFF2-40B4-BE49-F238E27FC236}">
                  <a16:creationId xmlns:a16="http://schemas.microsoft.com/office/drawing/2014/main" xmlns="" id="{3B74C666-2FD0-4ABF-9567-847B4130953B}"/>
                </a:ext>
              </a:extLst>
            </p:cNvPr>
            <p:cNvSpPr/>
            <p:nvPr/>
          </p:nvSpPr>
          <p:spPr>
            <a:xfrm>
              <a:off x="5040154" y="129492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62" name="Freeform: Shape 161">
              <a:extLst>
                <a:ext uri="{FF2B5EF4-FFF2-40B4-BE49-F238E27FC236}">
                  <a16:creationId xmlns:a16="http://schemas.microsoft.com/office/drawing/2014/main" xmlns="" id="{125B923E-81A8-4C4E-84B2-C0B843EFC766}"/>
                </a:ext>
              </a:extLst>
            </p:cNvPr>
            <p:cNvSpPr/>
            <p:nvPr/>
          </p:nvSpPr>
          <p:spPr>
            <a:xfrm>
              <a:off x="4966811" y="1295609"/>
              <a:ext cx="9525" cy="9525"/>
            </a:xfrm>
            <a:custGeom>
              <a:avLst/>
              <a:gdLst>
                <a:gd name="connsiteX0" fmla="*/ 8096 w 9525"/>
                <a:gd name="connsiteY0" fmla="*/ 8363 h 9525"/>
                <a:gd name="connsiteX1" fmla="*/ 7144 w 9525"/>
                <a:gd name="connsiteY1" fmla="*/ 7410 h 9525"/>
                <a:gd name="connsiteX2" fmla="*/ 8096 w 9525"/>
                <a:gd name="connsiteY2" fmla="*/ 8363 h 9525"/>
              </a:gdLst>
              <a:ahLst/>
              <a:cxnLst>
                <a:cxn ang="0">
                  <a:pos x="connsiteX0" y="connsiteY0"/>
                </a:cxn>
                <a:cxn ang="0">
                  <a:pos x="connsiteX1" y="connsiteY1"/>
                </a:cxn>
                <a:cxn ang="0">
                  <a:pos x="connsiteX2" y="connsiteY2"/>
                </a:cxn>
              </a:cxnLst>
              <a:rect l="l" t="t" r="r" b="b"/>
              <a:pathLst>
                <a:path w="9525" h="9525">
                  <a:moveTo>
                    <a:pt x="8096" y="8363"/>
                  </a:moveTo>
                  <a:cubicBezTo>
                    <a:pt x="7144" y="9315"/>
                    <a:pt x="7144" y="7410"/>
                    <a:pt x="7144" y="7410"/>
                  </a:cubicBezTo>
                  <a:cubicBezTo>
                    <a:pt x="8096" y="6458"/>
                    <a:pt x="6191" y="8363"/>
                    <a:pt x="8096" y="8363"/>
                  </a:cubicBezTo>
                  <a:close/>
                </a:path>
              </a:pathLst>
            </a:custGeom>
            <a:grpFill/>
            <a:ln w="9525" cap="flat">
              <a:noFill/>
              <a:prstDash val="solid"/>
              <a:miter/>
            </a:ln>
          </p:spPr>
          <p:txBody>
            <a:bodyPr rtlCol="0" anchor="ctr"/>
            <a:lstStyle/>
            <a:p>
              <a:endParaRPr lang="en-US">
                <a:solidFill>
                  <a:prstClr val="black"/>
                </a:solidFill>
              </a:endParaRPr>
            </a:p>
          </p:txBody>
        </p:sp>
        <p:sp>
          <p:nvSpPr>
            <p:cNvPr id="163" name="Freeform: Shape 162">
              <a:extLst>
                <a:ext uri="{FF2B5EF4-FFF2-40B4-BE49-F238E27FC236}">
                  <a16:creationId xmlns:a16="http://schemas.microsoft.com/office/drawing/2014/main" xmlns="" id="{0F155A2C-AA5E-49B1-A4D1-DF39C321517E}"/>
                </a:ext>
              </a:extLst>
            </p:cNvPr>
            <p:cNvSpPr/>
            <p:nvPr/>
          </p:nvSpPr>
          <p:spPr>
            <a:xfrm>
              <a:off x="4927759" y="130159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8096" y="1190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64" name="Freeform: Shape 163">
              <a:extLst>
                <a:ext uri="{FF2B5EF4-FFF2-40B4-BE49-F238E27FC236}">
                  <a16:creationId xmlns:a16="http://schemas.microsoft.com/office/drawing/2014/main" xmlns="" id="{C1469535-A5B0-467B-B8B0-65152493852D}"/>
                </a:ext>
              </a:extLst>
            </p:cNvPr>
            <p:cNvSpPr/>
            <p:nvPr/>
          </p:nvSpPr>
          <p:spPr>
            <a:xfrm>
              <a:off x="5295424" y="1266082"/>
              <a:ext cx="9525" cy="9525"/>
            </a:xfrm>
            <a:custGeom>
              <a:avLst/>
              <a:gdLst>
                <a:gd name="connsiteX0" fmla="*/ 7144 w 9525"/>
                <a:gd name="connsiteY0" fmla="*/ 8363 h 9525"/>
                <a:gd name="connsiteX1" fmla="*/ 8096 w 9525"/>
                <a:gd name="connsiteY1" fmla="*/ 7410 h 9525"/>
                <a:gd name="connsiteX2" fmla="*/ 7144 w 9525"/>
                <a:gd name="connsiteY2" fmla="*/ 8363 h 9525"/>
              </a:gdLst>
              <a:ahLst/>
              <a:cxnLst>
                <a:cxn ang="0">
                  <a:pos x="connsiteX0" y="connsiteY0"/>
                </a:cxn>
                <a:cxn ang="0">
                  <a:pos x="connsiteX1" y="connsiteY1"/>
                </a:cxn>
                <a:cxn ang="0">
                  <a:pos x="connsiteX2" y="connsiteY2"/>
                </a:cxn>
              </a:cxnLst>
              <a:rect l="l" t="t" r="r" b="b"/>
              <a:pathLst>
                <a:path w="9525" h="9525">
                  <a:moveTo>
                    <a:pt x="7144" y="8363"/>
                  </a:moveTo>
                  <a:cubicBezTo>
                    <a:pt x="9049" y="8363"/>
                    <a:pt x="6191" y="6458"/>
                    <a:pt x="8096" y="7410"/>
                  </a:cubicBezTo>
                  <a:cubicBezTo>
                    <a:pt x="8096" y="8363"/>
                    <a:pt x="8096" y="9315"/>
                    <a:pt x="7144" y="8363"/>
                  </a:cubicBezTo>
                  <a:close/>
                </a:path>
              </a:pathLst>
            </a:custGeom>
            <a:grpFill/>
            <a:ln w="9525" cap="flat">
              <a:noFill/>
              <a:prstDash val="solid"/>
              <a:miter/>
            </a:ln>
          </p:spPr>
          <p:txBody>
            <a:bodyPr rtlCol="0" anchor="ctr"/>
            <a:lstStyle/>
            <a:p>
              <a:endParaRPr lang="en-US">
                <a:solidFill>
                  <a:prstClr val="black"/>
                </a:solidFill>
              </a:endParaRPr>
            </a:p>
          </p:txBody>
        </p:sp>
        <p:sp>
          <p:nvSpPr>
            <p:cNvPr id="165" name="Freeform: Shape 164">
              <a:extLst>
                <a:ext uri="{FF2B5EF4-FFF2-40B4-BE49-F238E27FC236}">
                  <a16:creationId xmlns:a16="http://schemas.microsoft.com/office/drawing/2014/main" xmlns="" id="{80FEE60B-577B-493C-8ED3-424DE3B805AC}"/>
                </a:ext>
              </a:extLst>
            </p:cNvPr>
            <p:cNvSpPr/>
            <p:nvPr/>
          </p:nvSpPr>
          <p:spPr>
            <a:xfrm>
              <a:off x="4789646" y="1250156"/>
              <a:ext cx="514350" cy="28575"/>
            </a:xfrm>
            <a:custGeom>
              <a:avLst/>
              <a:gdLst>
                <a:gd name="connsiteX0" fmla="*/ 7144 w 514350"/>
                <a:gd name="connsiteY0" fmla="*/ 23336 h 28575"/>
                <a:gd name="connsiteX1" fmla="*/ 148114 w 514350"/>
                <a:gd name="connsiteY1" fmla="*/ 20479 h 28575"/>
                <a:gd name="connsiteX2" fmla="*/ 226219 w 514350"/>
                <a:gd name="connsiteY2" fmla="*/ 15716 h 28575"/>
                <a:gd name="connsiteX3" fmla="*/ 299561 w 514350"/>
                <a:gd name="connsiteY3" fmla="*/ 15716 h 28575"/>
                <a:gd name="connsiteX4" fmla="*/ 388144 w 514350"/>
                <a:gd name="connsiteY4" fmla="*/ 10001 h 28575"/>
                <a:gd name="connsiteX5" fmla="*/ 388144 w 514350"/>
                <a:gd name="connsiteY5" fmla="*/ 21431 h 28575"/>
                <a:gd name="connsiteX6" fmla="*/ 435769 w 514350"/>
                <a:gd name="connsiteY6" fmla="*/ 18574 h 28575"/>
                <a:gd name="connsiteX7" fmla="*/ 446246 w 514350"/>
                <a:gd name="connsiteY7" fmla="*/ 9049 h 28575"/>
                <a:gd name="connsiteX8" fmla="*/ 446246 w 514350"/>
                <a:gd name="connsiteY8" fmla="*/ 15716 h 28575"/>
                <a:gd name="connsiteX9" fmla="*/ 451009 w 514350"/>
                <a:gd name="connsiteY9" fmla="*/ 8096 h 28575"/>
                <a:gd name="connsiteX10" fmla="*/ 453866 w 514350"/>
                <a:gd name="connsiteY10" fmla="*/ 7144 h 28575"/>
                <a:gd name="connsiteX11" fmla="*/ 462439 w 514350"/>
                <a:gd name="connsiteY11" fmla="*/ 9049 h 28575"/>
                <a:gd name="connsiteX12" fmla="*/ 457676 w 514350"/>
                <a:gd name="connsiteY12" fmla="*/ 18574 h 28575"/>
                <a:gd name="connsiteX13" fmla="*/ 471011 w 514350"/>
                <a:gd name="connsiteY13" fmla="*/ 9049 h 28575"/>
                <a:gd name="connsiteX14" fmla="*/ 505301 w 514350"/>
                <a:gd name="connsiteY14" fmla="*/ 17621 h 28575"/>
                <a:gd name="connsiteX15" fmla="*/ 508159 w 514350"/>
                <a:gd name="connsiteY15" fmla="*/ 19526 h 28575"/>
                <a:gd name="connsiteX16" fmla="*/ 343376 w 514350"/>
                <a:gd name="connsiteY16" fmla="*/ 30004 h 28575"/>
                <a:gd name="connsiteX17" fmla="*/ 224314 w 514350"/>
                <a:gd name="connsiteY17" fmla="*/ 29051 h 28575"/>
                <a:gd name="connsiteX18" fmla="*/ 7144 w 514350"/>
                <a:gd name="connsiteY18" fmla="*/ 23336 h 28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514350" h="28575">
                  <a:moveTo>
                    <a:pt x="7144" y="23336"/>
                  </a:moveTo>
                  <a:cubicBezTo>
                    <a:pt x="30004" y="5239"/>
                    <a:pt x="130016" y="21431"/>
                    <a:pt x="148114" y="20479"/>
                  </a:cubicBezTo>
                  <a:cubicBezTo>
                    <a:pt x="170021" y="19526"/>
                    <a:pt x="215741" y="23336"/>
                    <a:pt x="226219" y="15716"/>
                  </a:cubicBezTo>
                  <a:cubicBezTo>
                    <a:pt x="227171" y="17621"/>
                    <a:pt x="299561" y="15716"/>
                    <a:pt x="299561" y="15716"/>
                  </a:cubicBezTo>
                  <a:cubicBezTo>
                    <a:pt x="296704" y="16669"/>
                    <a:pt x="388144" y="13811"/>
                    <a:pt x="388144" y="10001"/>
                  </a:cubicBezTo>
                  <a:cubicBezTo>
                    <a:pt x="389096" y="10954"/>
                    <a:pt x="387191" y="20479"/>
                    <a:pt x="388144" y="21431"/>
                  </a:cubicBezTo>
                  <a:cubicBezTo>
                    <a:pt x="392906" y="17621"/>
                    <a:pt x="442436" y="1429"/>
                    <a:pt x="435769" y="18574"/>
                  </a:cubicBezTo>
                  <a:cubicBezTo>
                    <a:pt x="434816" y="18574"/>
                    <a:pt x="445294" y="9049"/>
                    <a:pt x="446246" y="9049"/>
                  </a:cubicBezTo>
                  <a:cubicBezTo>
                    <a:pt x="446246" y="9049"/>
                    <a:pt x="443389" y="15716"/>
                    <a:pt x="446246" y="15716"/>
                  </a:cubicBezTo>
                  <a:cubicBezTo>
                    <a:pt x="450056" y="14764"/>
                    <a:pt x="449104" y="10001"/>
                    <a:pt x="451009" y="8096"/>
                  </a:cubicBezTo>
                  <a:cubicBezTo>
                    <a:pt x="450056" y="10001"/>
                    <a:pt x="451009" y="10001"/>
                    <a:pt x="453866" y="7144"/>
                  </a:cubicBezTo>
                  <a:cubicBezTo>
                    <a:pt x="457676" y="13811"/>
                    <a:pt x="451009" y="10954"/>
                    <a:pt x="462439" y="9049"/>
                  </a:cubicBezTo>
                  <a:cubicBezTo>
                    <a:pt x="461486" y="15716"/>
                    <a:pt x="455771" y="9049"/>
                    <a:pt x="457676" y="18574"/>
                  </a:cubicBezTo>
                  <a:cubicBezTo>
                    <a:pt x="459581" y="18574"/>
                    <a:pt x="471011" y="10001"/>
                    <a:pt x="471011" y="9049"/>
                  </a:cubicBezTo>
                  <a:cubicBezTo>
                    <a:pt x="482441" y="10954"/>
                    <a:pt x="491966" y="20479"/>
                    <a:pt x="505301" y="17621"/>
                  </a:cubicBezTo>
                  <a:cubicBezTo>
                    <a:pt x="505301" y="18574"/>
                    <a:pt x="508159" y="19526"/>
                    <a:pt x="508159" y="19526"/>
                  </a:cubicBezTo>
                  <a:cubicBezTo>
                    <a:pt x="491966" y="27146"/>
                    <a:pt x="388144" y="28099"/>
                    <a:pt x="343376" y="30004"/>
                  </a:cubicBezTo>
                  <a:cubicBezTo>
                    <a:pt x="303371" y="30956"/>
                    <a:pt x="261461" y="28099"/>
                    <a:pt x="224314" y="29051"/>
                  </a:cubicBezTo>
                  <a:cubicBezTo>
                    <a:pt x="184309" y="29051"/>
                    <a:pt x="31909" y="16669"/>
                    <a:pt x="7144" y="23336"/>
                  </a:cubicBezTo>
                  <a:close/>
                </a:path>
              </a:pathLst>
            </a:custGeom>
            <a:grpFill/>
            <a:ln w="9525" cap="flat">
              <a:noFill/>
              <a:prstDash val="solid"/>
              <a:miter/>
            </a:ln>
          </p:spPr>
          <p:txBody>
            <a:bodyPr rtlCol="0" anchor="ctr"/>
            <a:lstStyle/>
            <a:p>
              <a:endParaRPr lang="en-US">
                <a:solidFill>
                  <a:prstClr val="black"/>
                </a:solidFill>
              </a:endParaRPr>
            </a:p>
          </p:txBody>
        </p:sp>
        <p:sp>
          <p:nvSpPr>
            <p:cNvPr id="166" name="Freeform: Shape 165">
              <a:extLst>
                <a:ext uri="{FF2B5EF4-FFF2-40B4-BE49-F238E27FC236}">
                  <a16:creationId xmlns:a16="http://schemas.microsoft.com/office/drawing/2014/main" xmlns="" id="{73BD6F35-C041-420D-8F84-530A928478C3}"/>
                </a:ext>
              </a:extLst>
            </p:cNvPr>
            <p:cNvSpPr/>
            <p:nvPr/>
          </p:nvSpPr>
          <p:spPr>
            <a:xfrm>
              <a:off x="5292300" y="1265396"/>
              <a:ext cx="9525" cy="9525"/>
            </a:xfrm>
            <a:custGeom>
              <a:avLst/>
              <a:gdLst>
                <a:gd name="connsiteX0" fmla="*/ 8363 w 9525"/>
                <a:gd name="connsiteY0" fmla="*/ 10001 h 9525"/>
                <a:gd name="connsiteX1" fmla="*/ 7410 w 9525"/>
                <a:gd name="connsiteY1" fmla="*/ 7144 h 9525"/>
                <a:gd name="connsiteX2" fmla="*/ 8363 w 9525"/>
                <a:gd name="connsiteY2" fmla="*/ 10001 h 9525"/>
              </a:gdLst>
              <a:ahLst/>
              <a:cxnLst>
                <a:cxn ang="0">
                  <a:pos x="connsiteX0" y="connsiteY0"/>
                </a:cxn>
                <a:cxn ang="0">
                  <a:pos x="connsiteX1" y="connsiteY1"/>
                </a:cxn>
                <a:cxn ang="0">
                  <a:pos x="connsiteX2" y="connsiteY2"/>
                </a:cxn>
              </a:cxnLst>
              <a:rect l="l" t="t" r="r" b="b"/>
              <a:pathLst>
                <a:path w="9525" h="9525">
                  <a:moveTo>
                    <a:pt x="8363" y="10001"/>
                  </a:moveTo>
                  <a:cubicBezTo>
                    <a:pt x="8363" y="9049"/>
                    <a:pt x="6458" y="8096"/>
                    <a:pt x="7410" y="7144"/>
                  </a:cubicBezTo>
                  <a:cubicBezTo>
                    <a:pt x="7410" y="7144"/>
                    <a:pt x="8363" y="9049"/>
                    <a:pt x="8363" y="10001"/>
                  </a:cubicBezTo>
                  <a:close/>
                </a:path>
              </a:pathLst>
            </a:custGeom>
            <a:grpFill/>
            <a:ln w="9525" cap="flat">
              <a:noFill/>
              <a:prstDash val="solid"/>
              <a:miter/>
            </a:ln>
          </p:spPr>
          <p:txBody>
            <a:bodyPr rtlCol="0" anchor="ctr"/>
            <a:lstStyle/>
            <a:p>
              <a:endParaRPr lang="en-US">
                <a:solidFill>
                  <a:prstClr val="black"/>
                </a:solidFill>
              </a:endParaRPr>
            </a:p>
          </p:txBody>
        </p:sp>
        <p:sp>
          <p:nvSpPr>
            <p:cNvPr id="167" name="Freeform: Shape 166">
              <a:extLst>
                <a:ext uri="{FF2B5EF4-FFF2-40B4-BE49-F238E27FC236}">
                  <a16:creationId xmlns:a16="http://schemas.microsoft.com/office/drawing/2014/main" xmlns="" id="{DC1D6624-75F2-4B0B-B21D-97933180F354}"/>
                </a:ext>
              </a:extLst>
            </p:cNvPr>
            <p:cNvSpPr/>
            <p:nvPr/>
          </p:nvSpPr>
          <p:spPr>
            <a:xfrm>
              <a:off x="5258276" y="1255977"/>
              <a:ext cx="9525" cy="9525"/>
            </a:xfrm>
            <a:custGeom>
              <a:avLst/>
              <a:gdLst>
                <a:gd name="connsiteX0" fmla="*/ 7144 w 9525"/>
                <a:gd name="connsiteY0" fmla="*/ 7990 h 9525"/>
                <a:gd name="connsiteX1" fmla="*/ 7144 w 9525"/>
                <a:gd name="connsiteY1" fmla="*/ 7990 h 9525"/>
              </a:gdLst>
              <a:ahLst/>
              <a:cxnLst>
                <a:cxn ang="0">
                  <a:pos x="connsiteX0" y="connsiteY0"/>
                </a:cxn>
                <a:cxn ang="0">
                  <a:pos x="connsiteX1" y="connsiteY1"/>
                </a:cxn>
              </a:cxnLst>
              <a:rect l="l" t="t" r="r" b="b"/>
              <a:pathLst>
                <a:path w="9525" h="9525">
                  <a:moveTo>
                    <a:pt x="7144" y="7990"/>
                  </a:moveTo>
                  <a:cubicBezTo>
                    <a:pt x="7144" y="7990"/>
                    <a:pt x="8096" y="6085"/>
                    <a:pt x="7144" y="7990"/>
                  </a:cubicBezTo>
                  <a:close/>
                </a:path>
              </a:pathLst>
            </a:custGeom>
            <a:grpFill/>
            <a:ln w="9525" cap="flat">
              <a:noFill/>
              <a:prstDash val="solid"/>
              <a:miter/>
            </a:ln>
          </p:spPr>
          <p:txBody>
            <a:bodyPr rtlCol="0" anchor="ctr"/>
            <a:lstStyle/>
            <a:p>
              <a:endParaRPr lang="en-US">
                <a:solidFill>
                  <a:prstClr val="black"/>
                </a:solidFill>
              </a:endParaRPr>
            </a:p>
          </p:txBody>
        </p:sp>
        <p:sp>
          <p:nvSpPr>
            <p:cNvPr id="168" name="Freeform: Shape 167">
              <a:extLst>
                <a:ext uri="{FF2B5EF4-FFF2-40B4-BE49-F238E27FC236}">
                  <a16:creationId xmlns:a16="http://schemas.microsoft.com/office/drawing/2014/main" xmlns="" id="{96F89BEF-0F58-40B8-B158-86CDC44A76C3}"/>
                </a:ext>
              </a:extLst>
            </p:cNvPr>
            <p:cNvSpPr/>
            <p:nvPr/>
          </p:nvSpPr>
          <p:spPr>
            <a:xfrm>
              <a:off x="5248751" y="1254918"/>
              <a:ext cx="9525" cy="9525"/>
            </a:xfrm>
            <a:custGeom>
              <a:avLst/>
              <a:gdLst>
                <a:gd name="connsiteX0" fmla="*/ 7144 w 9525"/>
                <a:gd name="connsiteY0" fmla="*/ 9049 h 9525"/>
                <a:gd name="connsiteX1" fmla="*/ 10001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7144" y="8096"/>
                    <a:pt x="9049" y="7144"/>
                    <a:pt x="10001" y="7144"/>
                  </a:cubicBezTo>
                  <a:lnTo>
                    <a:pt x="7144" y="9049"/>
                  </a:lnTo>
                  <a:close/>
                </a:path>
              </a:pathLst>
            </a:custGeom>
            <a:grpFill/>
            <a:ln w="9525" cap="flat">
              <a:noFill/>
              <a:prstDash val="solid"/>
              <a:miter/>
            </a:ln>
          </p:spPr>
          <p:txBody>
            <a:bodyPr rtlCol="0" anchor="ctr"/>
            <a:lstStyle/>
            <a:p>
              <a:endParaRPr lang="en-US">
                <a:solidFill>
                  <a:prstClr val="black"/>
                </a:solidFill>
              </a:endParaRPr>
            </a:p>
          </p:txBody>
        </p:sp>
        <p:sp>
          <p:nvSpPr>
            <p:cNvPr id="169" name="Freeform: Shape 168">
              <a:extLst>
                <a:ext uri="{FF2B5EF4-FFF2-40B4-BE49-F238E27FC236}">
                  <a16:creationId xmlns:a16="http://schemas.microsoft.com/office/drawing/2014/main" xmlns="" id="{FD70070A-5626-4972-B814-273C73035AF3}"/>
                </a:ext>
              </a:extLst>
            </p:cNvPr>
            <p:cNvSpPr/>
            <p:nvPr/>
          </p:nvSpPr>
          <p:spPr>
            <a:xfrm>
              <a:off x="5240417" y="1251108"/>
              <a:ext cx="9525" cy="9525"/>
            </a:xfrm>
            <a:custGeom>
              <a:avLst/>
              <a:gdLst>
                <a:gd name="connsiteX0" fmla="*/ 7858 w 9525"/>
                <a:gd name="connsiteY0" fmla="*/ 8096 h 9525"/>
                <a:gd name="connsiteX1" fmla="*/ 7858 w 9525"/>
                <a:gd name="connsiteY1" fmla="*/ 7144 h 9525"/>
                <a:gd name="connsiteX2" fmla="*/ 7858 w 9525"/>
                <a:gd name="connsiteY2" fmla="*/ 8096 h 9525"/>
              </a:gdLst>
              <a:ahLst/>
              <a:cxnLst>
                <a:cxn ang="0">
                  <a:pos x="connsiteX0" y="connsiteY0"/>
                </a:cxn>
                <a:cxn ang="0">
                  <a:pos x="connsiteX1" y="connsiteY1"/>
                </a:cxn>
                <a:cxn ang="0">
                  <a:pos x="connsiteX2" y="connsiteY2"/>
                </a:cxn>
              </a:cxnLst>
              <a:rect l="l" t="t" r="r" b="b"/>
              <a:pathLst>
                <a:path w="9525" h="9525">
                  <a:moveTo>
                    <a:pt x="7858" y="8096"/>
                  </a:moveTo>
                  <a:cubicBezTo>
                    <a:pt x="6906" y="7144"/>
                    <a:pt x="6906" y="7144"/>
                    <a:pt x="7858" y="7144"/>
                  </a:cubicBezTo>
                  <a:cubicBezTo>
                    <a:pt x="7858" y="8096"/>
                    <a:pt x="7858" y="8096"/>
                    <a:pt x="7858" y="8096"/>
                  </a:cubicBezTo>
                  <a:close/>
                </a:path>
              </a:pathLst>
            </a:custGeom>
            <a:grpFill/>
            <a:ln w="9525" cap="flat">
              <a:noFill/>
              <a:prstDash val="solid"/>
              <a:miter/>
            </a:ln>
          </p:spPr>
          <p:txBody>
            <a:bodyPr rtlCol="0" anchor="ctr"/>
            <a:lstStyle/>
            <a:p>
              <a:endParaRPr lang="en-US">
                <a:solidFill>
                  <a:prstClr val="black"/>
                </a:solidFill>
              </a:endParaRPr>
            </a:p>
          </p:txBody>
        </p:sp>
        <p:sp>
          <p:nvSpPr>
            <p:cNvPr id="170" name="Freeform: Shape 169">
              <a:extLst>
                <a:ext uri="{FF2B5EF4-FFF2-40B4-BE49-F238E27FC236}">
                  <a16:creationId xmlns:a16="http://schemas.microsoft.com/office/drawing/2014/main" xmlns="" id="{25008B72-0EBE-4F63-998F-4B50E0D4E0F1}"/>
                </a:ext>
              </a:extLst>
            </p:cNvPr>
            <p:cNvSpPr/>
            <p:nvPr/>
          </p:nvSpPr>
          <p:spPr>
            <a:xfrm>
              <a:off x="5239226" y="1253728"/>
              <a:ext cx="9525" cy="9525"/>
            </a:xfrm>
            <a:custGeom>
              <a:avLst/>
              <a:gdLst>
                <a:gd name="connsiteX0" fmla="*/ 8096 w 9525"/>
                <a:gd name="connsiteY0" fmla="*/ 8334 h 9525"/>
                <a:gd name="connsiteX1" fmla="*/ 7144 w 9525"/>
                <a:gd name="connsiteY1" fmla="*/ 7382 h 9525"/>
                <a:gd name="connsiteX2" fmla="*/ 8096 w 9525"/>
                <a:gd name="connsiteY2" fmla="*/ 8334 h 9525"/>
              </a:gdLst>
              <a:ahLst/>
              <a:cxnLst>
                <a:cxn ang="0">
                  <a:pos x="connsiteX0" y="connsiteY0"/>
                </a:cxn>
                <a:cxn ang="0">
                  <a:pos x="connsiteX1" y="connsiteY1"/>
                </a:cxn>
                <a:cxn ang="0">
                  <a:pos x="connsiteX2" y="connsiteY2"/>
                </a:cxn>
              </a:cxnLst>
              <a:rect l="l" t="t" r="r" b="b"/>
              <a:pathLst>
                <a:path w="9525" h="9525">
                  <a:moveTo>
                    <a:pt x="8096" y="8334"/>
                  </a:moveTo>
                  <a:cubicBezTo>
                    <a:pt x="7144" y="8334"/>
                    <a:pt x="7144" y="7382"/>
                    <a:pt x="7144" y="7382"/>
                  </a:cubicBezTo>
                  <a:cubicBezTo>
                    <a:pt x="7144" y="7382"/>
                    <a:pt x="8096" y="6429"/>
                    <a:pt x="8096" y="8334"/>
                  </a:cubicBezTo>
                  <a:close/>
                </a:path>
              </a:pathLst>
            </a:custGeom>
            <a:grpFill/>
            <a:ln w="9525" cap="flat">
              <a:noFill/>
              <a:prstDash val="solid"/>
              <a:miter/>
            </a:ln>
          </p:spPr>
          <p:txBody>
            <a:bodyPr rtlCol="0" anchor="ctr"/>
            <a:lstStyle/>
            <a:p>
              <a:endParaRPr lang="en-US">
                <a:solidFill>
                  <a:prstClr val="black"/>
                </a:solidFill>
              </a:endParaRPr>
            </a:p>
          </p:txBody>
        </p:sp>
        <p:sp>
          <p:nvSpPr>
            <p:cNvPr id="171" name="Freeform: Shape 170">
              <a:extLst>
                <a:ext uri="{FF2B5EF4-FFF2-40B4-BE49-F238E27FC236}">
                  <a16:creationId xmlns:a16="http://schemas.microsoft.com/office/drawing/2014/main" xmlns="" id="{A144201E-8850-4B4E-BD57-D77B219E6FD3}"/>
                </a:ext>
              </a:extLst>
            </p:cNvPr>
            <p:cNvSpPr/>
            <p:nvPr/>
          </p:nvSpPr>
          <p:spPr>
            <a:xfrm>
              <a:off x="5220176" y="1251214"/>
              <a:ext cx="9525" cy="9525"/>
            </a:xfrm>
            <a:custGeom>
              <a:avLst/>
              <a:gdLst>
                <a:gd name="connsiteX0" fmla="*/ 9049 w 9525"/>
                <a:gd name="connsiteY0" fmla="*/ 7990 h 9525"/>
                <a:gd name="connsiteX1" fmla="*/ 7144 w 9525"/>
                <a:gd name="connsiteY1" fmla="*/ 7990 h 9525"/>
                <a:gd name="connsiteX2" fmla="*/ 9049 w 9525"/>
                <a:gd name="connsiteY2" fmla="*/ 7990 h 9525"/>
              </a:gdLst>
              <a:ahLst/>
              <a:cxnLst>
                <a:cxn ang="0">
                  <a:pos x="connsiteX0" y="connsiteY0"/>
                </a:cxn>
                <a:cxn ang="0">
                  <a:pos x="connsiteX1" y="connsiteY1"/>
                </a:cxn>
                <a:cxn ang="0">
                  <a:pos x="connsiteX2" y="connsiteY2"/>
                </a:cxn>
              </a:cxnLst>
              <a:rect l="l" t="t" r="r" b="b"/>
              <a:pathLst>
                <a:path w="9525" h="9525">
                  <a:moveTo>
                    <a:pt x="9049" y="7990"/>
                  </a:moveTo>
                  <a:cubicBezTo>
                    <a:pt x="9049" y="7990"/>
                    <a:pt x="8096" y="8943"/>
                    <a:pt x="7144" y="7990"/>
                  </a:cubicBezTo>
                  <a:cubicBezTo>
                    <a:pt x="8096" y="7990"/>
                    <a:pt x="9049" y="6085"/>
                    <a:pt x="9049" y="7990"/>
                  </a:cubicBezTo>
                  <a:close/>
                </a:path>
              </a:pathLst>
            </a:custGeom>
            <a:grpFill/>
            <a:ln w="9525" cap="flat">
              <a:noFill/>
              <a:prstDash val="solid"/>
              <a:miter/>
            </a:ln>
          </p:spPr>
          <p:txBody>
            <a:bodyPr rtlCol="0" anchor="ctr"/>
            <a:lstStyle/>
            <a:p>
              <a:endParaRPr lang="en-US">
                <a:solidFill>
                  <a:prstClr val="black"/>
                </a:solidFill>
              </a:endParaRPr>
            </a:p>
          </p:txBody>
        </p:sp>
        <p:sp>
          <p:nvSpPr>
            <p:cNvPr id="172" name="Freeform: Shape 171">
              <a:extLst>
                <a:ext uri="{FF2B5EF4-FFF2-40B4-BE49-F238E27FC236}">
                  <a16:creationId xmlns:a16="http://schemas.microsoft.com/office/drawing/2014/main" xmlns="" id="{1112B351-01B3-4739-86EE-1DCB9AA1875F}"/>
                </a:ext>
              </a:extLst>
            </p:cNvPr>
            <p:cNvSpPr/>
            <p:nvPr/>
          </p:nvSpPr>
          <p:spPr>
            <a:xfrm>
              <a:off x="5213085" y="1252167"/>
              <a:ext cx="9525" cy="9525"/>
            </a:xfrm>
            <a:custGeom>
              <a:avLst/>
              <a:gdLst>
                <a:gd name="connsiteX0" fmla="*/ 7567 w 9525"/>
                <a:gd name="connsiteY0" fmla="*/ 7990 h 9525"/>
                <a:gd name="connsiteX1" fmla="*/ 7567 w 9525"/>
                <a:gd name="connsiteY1" fmla="*/ 7990 h 9525"/>
              </a:gdLst>
              <a:ahLst/>
              <a:cxnLst>
                <a:cxn ang="0">
                  <a:pos x="connsiteX0" y="connsiteY0"/>
                </a:cxn>
                <a:cxn ang="0">
                  <a:pos x="connsiteX1" y="connsiteY1"/>
                </a:cxn>
              </a:cxnLst>
              <a:rect l="l" t="t" r="r" b="b"/>
              <a:pathLst>
                <a:path w="9525" h="9525">
                  <a:moveTo>
                    <a:pt x="7567" y="7990"/>
                  </a:moveTo>
                  <a:cubicBezTo>
                    <a:pt x="7567" y="7990"/>
                    <a:pt x="6615" y="6085"/>
                    <a:pt x="7567" y="7990"/>
                  </a:cubicBezTo>
                  <a:close/>
                </a:path>
              </a:pathLst>
            </a:custGeom>
            <a:grpFill/>
            <a:ln w="9525" cap="flat">
              <a:noFill/>
              <a:prstDash val="solid"/>
              <a:miter/>
            </a:ln>
          </p:spPr>
          <p:txBody>
            <a:bodyPr rtlCol="0" anchor="ctr"/>
            <a:lstStyle/>
            <a:p>
              <a:endParaRPr lang="en-US">
                <a:solidFill>
                  <a:prstClr val="black"/>
                </a:solidFill>
              </a:endParaRPr>
            </a:p>
          </p:txBody>
        </p:sp>
        <p:sp>
          <p:nvSpPr>
            <p:cNvPr id="173" name="Freeform: Shape 172">
              <a:extLst>
                <a:ext uri="{FF2B5EF4-FFF2-40B4-BE49-F238E27FC236}">
                  <a16:creationId xmlns:a16="http://schemas.microsoft.com/office/drawing/2014/main" xmlns="" id="{A37DB5D9-33E8-44D0-B435-A31BCA39C04A}"/>
                </a:ext>
              </a:extLst>
            </p:cNvPr>
            <p:cNvSpPr/>
            <p:nvPr/>
          </p:nvSpPr>
          <p:spPr>
            <a:xfrm>
              <a:off x="5049679" y="125682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7144"/>
                    <a:pt x="9049"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74" name="Freeform: Shape 173">
              <a:extLst>
                <a:ext uri="{FF2B5EF4-FFF2-40B4-BE49-F238E27FC236}">
                  <a16:creationId xmlns:a16="http://schemas.microsoft.com/office/drawing/2014/main" xmlns="" id="{E606ED0E-BD2C-4D34-829E-45983F157634}"/>
                </a:ext>
              </a:extLst>
            </p:cNvPr>
            <p:cNvSpPr/>
            <p:nvPr/>
          </p:nvSpPr>
          <p:spPr>
            <a:xfrm>
              <a:off x="4982051" y="1255871"/>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cubicBezTo>
                    <a:pt x="7144" y="9049"/>
                    <a:pt x="7144" y="7144"/>
                    <a:pt x="7144" y="7144"/>
                  </a:cubicBezTo>
                  <a:cubicBezTo>
                    <a:pt x="8096" y="7144"/>
                    <a:pt x="6191" y="9049"/>
                    <a:pt x="8096" y="8096"/>
                  </a:cubicBezTo>
                  <a:close/>
                </a:path>
              </a:pathLst>
            </a:custGeom>
            <a:grpFill/>
            <a:ln w="9525" cap="flat">
              <a:noFill/>
              <a:prstDash val="solid"/>
              <a:miter/>
            </a:ln>
          </p:spPr>
          <p:txBody>
            <a:bodyPr rtlCol="0" anchor="ctr"/>
            <a:lstStyle/>
            <a:p>
              <a:endParaRPr lang="en-US">
                <a:solidFill>
                  <a:prstClr val="black"/>
                </a:solidFill>
              </a:endParaRPr>
            </a:p>
          </p:txBody>
        </p:sp>
        <p:sp>
          <p:nvSpPr>
            <p:cNvPr id="175" name="Freeform: Shape 174">
              <a:extLst>
                <a:ext uri="{FF2B5EF4-FFF2-40B4-BE49-F238E27FC236}">
                  <a16:creationId xmlns:a16="http://schemas.microsoft.com/office/drawing/2014/main" xmlns="" id="{E0B61CDD-BE85-41FD-999E-48D57B79AEC9}"/>
                </a:ext>
              </a:extLst>
            </p:cNvPr>
            <p:cNvSpPr/>
            <p:nvPr/>
          </p:nvSpPr>
          <p:spPr>
            <a:xfrm>
              <a:off x="4945856" y="126158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8096" y="1190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76" name="Freeform: Shape 175">
              <a:extLst>
                <a:ext uri="{FF2B5EF4-FFF2-40B4-BE49-F238E27FC236}">
                  <a16:creationId xmlns:a16="http://schemas.microsoft.com/office/drawing/2014/main" xmlns="" id="{952A0248-EEFB-4A49-9E49-FEB4A90C64E0}"/>
                </a:ext>
              </a:extLst>
            </p:cNvPr>
            <p:cNvSpPr/>
            <p:nvPr/>
          </p:nvSpPr>
          <p:spPr>
            <a:xfrm>
              <a:off x="5255419" y="575362"/>
              <a:ext cx="9525" cy="9525"/>
            </a:xfrm>
            <a:custGeom>
              <a:avLst/>
              <a:gdLst>
                <a:gd name="connsiteX0" fmla="*/ 7144 w 9525"/>
                <a:gd name="connsiteY0" fmla="*/ 7567 h 9525"/>
                <a:gd name="connsiteX1" fmla="*/ 7144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7144" y="8520"/>
                    <a:pt x="9049" y="8520"/>
                    <a:pt x="7144" y="7567"/>
                  </a:cubicBezTo>
                  <a:cubicBezTo>
                    <a:pt x="7144" y="7567"/>
                    <a:pt x="7144"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177" name="Freeform: Shape 176">
              <a:extLst>
                <a:ext uri="{FF2B5EF4-FFF2-40B4-BE49-F238E27FC236}">
                  <a16:creationId xmlns:a16="http://schemas.microsoft.com/office/drawing/2014/main" xmlns="" id="{4F7E544C-C5B1-4EE2-8883-B791CD731520}"/>
                </a:ext>
              </a:extLst>
            </p:cNvPr>
            <p:cNvSpPr/>
            <p:nvPr/>
          </p:nvSpPr>
          <p:spPr>
            <a:xfrm>
              <a:off x="5200187" y="481636"/>
              <a:ext cx="104775" cy="104775"/>
            </a:xfrm>
            <a:custGeom>
              <a:avLst/>
              <a:gdLst>
                <a:gd name="connsiteX0" fmla="*/ 9036 w 104775"/>
                <a:gd name="connsiteY0" fmla="*/ 57479 h 104775"/>
                <a:gd name="connsiteX1" fmla="*/ 48088 w 104775"/>
                <a:gd name="connsiteY1" fmla="*/ 13664 h 104775"/>
                <a:gd name="connsiteX2" fmla="*/ 97618 w 104775"/>
                <a:gd name="connsiteY2" fmla="*/ 69861 h 104775"/>
                <a:gd name="connsiteX3" fmla="*/ 89046 w 104775"/>
                <a:gd name="connsiteY3" fmla="*/ 67956 h 104775"/>
                <a:gd name="connsiteX4" fmla="*/ 86188 w 104775"/>
                <a:gd name="connsiteY4" fmla="*/ 67956 h 104775"/>
                <a:gd name="connsiteX5" fmla="*/ 96666 w 104775"/>
                <a:gd name="connsiteY5" fmla="*/ 75576 h 104775"/>
                <a:gd name="connsiteX6" fmla="*/ 92856 w 104775"/>
                <a:gd name="connsiteY6" fmla="*/ 86054 h 104775"/>
                <a:gd name="connsiteX7" fmla="*/ 84283 w 104775"/>
                <a:gd name="connsiteY7" fmla="*/ 83196 h 104775"/>
                <a:gd name="connsiteX8" fmla="*/ 90951 w 104775"/>
                <a:gd name="connsiteY8" fmla="*/ 90816 h 104775"/>
                <a:gd name="connsiteX9" fmla="*/ 85236 w 104775"/>
                <a:gd name="connsiteY9" fmla="*/ 87006 h 104775"/>
                <a:gd name="connsiteX10" fmla="*/ 90951 w 104775"/>
                <a:gd name="connsiteY10" fmla="*/ 91769 h 104775"/>
                <a:gd name="connsiteX11" fmla="*/ 90951 w 104775"/>
                <a:gd name="connsiteY11" fmla="*/ 92721 h 104775"/>
                <a:gd name="connsiteX12" fmla="*/ 87141 w 104775"/>
                <a:gd name="connsiteY12" fmla="*/ 94626 h 104775"/>
                <a:gd name="connsiteX13" fmla="*/ 79521 w 104775"/>
                <a:gd name="connsiteY13" fmla="*/ 87959 h 104775"/>
                <a:gd name="connsiteX14" fmla="*/ 84283 w 104775"/>
                <a:gd name="connsiteY14" fmla="*/ 98436 h 104775"/>
                <a:gd name="connsiteX15" fmla="*/ 68091 w 104775"/>
                <a:gd name="connsiteY15" fmla="*/ 103199 h 104775"/>
                <a:gd name="connsiteX16" fmla="*/ 65233 w 104775"/>
                <a:gd name="connsiteY16" fmla="*/ 99389 h 104775"/>
                <a:gd name="connsiteX17" fmla="*/ 79521 w 104775"/>
                <a:gd name="connsiteY17" fmla="*/ 49859 h 104775"/>
                <a:gd name="connsiteX18" fmla="*/ 9036 w 104775"/>
                <a:gd name="connsiteY18" fmla="*/ 57479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4775" h="104775">
                  <a:moveTo>
                    <a:pt x="9036" y="57479"/>
                  </a:moveTo>
                  <a:cubicBezTo>
                    <a:pt x="-2394" y="51764"/>
                    <a:pt x="41421" y="-10149"/>
                    <a:pt x="48088" y="13664"/>
                  </a:cubicBezTo>
                  <a:cubicBezTo>
                    <a:pt x="105238" y="-15864"/>
                    <a:pt x="78568" y="64146"/>
                    <a:pt x="97618" y="69861"/>
                  </a:cubicBezTo>
                  <a:cubicBezTo>
                    <a:pt x="87141" y="69861"/>
                    <a:pt x="109048" y="67956"/>
                    <a:pt x="89046" y="67956"/>
                  </a:cubicBezTo>
                  <a:cubicBezTo>
                    <a:pt x="89998" y="68909"/>
                    <a:pt x="89046" y="68909"/>
                    <a:pt x="86188" y="67956"/>
                  </a:cubicBezTo>
                  <a:cubicBezTo>
                    <a:pt x="93808" y="73671"/>
                    <a:pt x="91903" y="72719"/>
                    <a:pt x="96666" y="75576"/>
                  </a:cubicBezTo>
                  <a:cubicBezTo>
                    <a:pt x="92856" y="74624"/>
                    <a:pt x="92856" y="84149"/>
                    <a:pt x="92856" y="86054"/>
                  </a:cubicBezTo>
                  <a:cubicBezTo>
                    <a:pt x="89046" y="85101"/>
                    <a:pt x="87141" y="85101"/>
                    <a:pt x="84283" y="83196"/>
                  </a:cubicBezTo>
                  <a:cubicBezTo>
                    <a:pt x="90951" y="81291"/>
                    <a:pt x="87141" y="91769"/>
                    <a:pt x="90951" y="90816"/>
                  </a:cubicBezTo>
                  <a:cubicBezTo>
                    <a:pt x="90951" y="90816"/>
                    <a:pt x="85236" y="86054"/>
                    <a:pt x="85236" y="87006"/>
                  </a:cubicBezTo>
                  <a:cubicBezTo>
                    <a:pt x="85236" y="89864"/>
                    <a:pt x="89998" y="90816"/>
                    <a:pt x="90951" y="91769"/>
                  </a:cubicBezTo>
                  <a:cubicBezTo>
                    <a:pt x="89998" y="90816"/>
                    <a:pt x="89998" y="90816"/>
                    <a:pt x="90951" y="92721"/>
                  </a:cubicBezTo>
                  <a:cubicBezTo>
                    <a:pt x="83331" y="91769"/>
                    <a:pt x="89046" y="88911"/>
                    <a:pt x="87141" y="94626"/>
                  </a:cubicBezTo>
                  <a:cubicBezTo>
                    <a:pt x="83331" y="91769"/>
                    <a:pt x="85236" y="90816"/>
                    <a:pt x="79521" y="87959"/>
                  </a:cubicBezTo>
                  <a:cubicBezTo>
                    <a:pt x="80473" y="87959"/>
                    <a:pt x="83331" y="96531"/>
                    <a:pt x="84283" y="98436"/>
                  </a:cubicBezTo>
                  <a:cubicBezTo>
                    <a:pt x="77616" y="102246"/>
                    <a:pt x="70948" y="95579"/>
                    <a:pt x="68091" y="103199"/>
                  </a:cubicBezTo>
                  <a:cubicBezTo>
                    <a:pt x="68091" y="105104"/>
                    <a:pt x="64281" y="99389"/>
                    <a:pt x="65233" y="99389"/>
                  </a:cubicBezTo>
                  <a:cubicBezTo>
                    <a:pt x="68091" y="100341"/>
                    <a:pt x="86188" y="67004"/>
                    <a:pt x="79521" y="49859"/>
                  </a:cubicBezTo>
                  <a:cubicBezTo>
                    <a:pt x="57613" y="-1576"/>
                    <a:pt x="7131" y="53669"/>
                    <a:pt x="9036" y="57479"/>
                  </a:cubicBezTo>
                  <a:close/>
                </a:path>
              </a:pathLst>
            </a:custGeom>
            <a:grpFill/>
            <a:ln w="9525" cap="flat">
              <a:noFill/>
              <a:prstDash val="solid"/>
              <a:miter/>
            </a:ln>
          </p:spPr>
          <p:txBody>
            <a:bodyPr rtlCol="0" anchor="ctr"/>
            <a:lstStyle/>
            <a:p>
              <a:endParaRPr lang="en-US">
                <a:solidFill>
                  <a:prstClr val="black"/>
                </a:solidFill>
              </a:endParaRPr>
            </a:p>
          </p:txBody>
        </p:sp>
        <p:sp>
          <p:nvSpPr>
            <p:cNvPr id="178" name="Freeform: Shape 177">
              <a:extLst>
                <a:ext uri="{FF2B5EF4-FFF2-40B4-BE49-F238E27FC236}">
                  <a16:creationId xmlns:a16="http://schemas.microsoft.com/office/drawing/2014/main" xmlns="" id="{9E149FC5-830D-4948-B1F1-668B713A0616}"/>
                </a:ext>
              </a:extLst>
            </p:cNvPr>
            <p:cNvSpPr/>
            <p:nvPr/>
          </p:nvSpPr>
          <p:spPr>
            <a:xfrm>
              <a:off x="5256371" y="574833"/>
              <a:ext cx="9525" cy="9525"/>
            </a:xfrm>
            <a:custGeom>
              <a:avLst/>
              <a:gdLst>
                <a:gd name="connsiteX0" fmla="*/ 7144 w 9525"/>
                <a:gd name="connsiteY0" fmla="*/ 7144 h 9525"/>
                <a:gd name="connsiteX1" fmla="*/ 9049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8096"/>
                    <a:pt x="9049" y="9049"/>
                  </a:cubicBezTo>
                  <a:cubicBezTo>
                    <a:pt x="8096"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79" name="Freeform: Shape 178">
              <a:extLst>
                <a:ext uri="{FF2B5EF4-FFF2-40B4-BE49-F238E27FC236}">
                  <a16:creationId xmlns:a16="http://schemas.microsoft.com/office/drawing/2014/main" xmlns="" id="{9CCEC2C6-B302-4176-8628-0C2F79DD8C4C}"/>
                </a:ext>
              </a:extLst>
            </p:cNvPr>
            <p:cNvSpPr/>
            <p:nvPr/>
          </p:nvSpPr>
          <p:spPr>
            <a:xfrm>
              <a:off x="5273516" y="57292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80" name="Freeform: Shape 179">
              <a:extLst>
                <a:ext uri="{FF2B5EF4-FFF2-40B4-BE49-F238E27FC236}">
                  <a16:creationId xmlns:a16="http://schemas.microsoft.com/office/drawing/2014/main" xmlns="" id="{EE5073AC-9B47-4995-BF56-88C78ED9DAFF}"/>
                </a:ext>
              </a:extLst>
            </p:cNvPr>
            <p:cNvSpPr/>
            <p:nvPr/>
          </p:nvSpPr>
          <p:spPr>
            <a:xfrm>
              <a:off x="5276374" y="570071"/>
              <a:ext cx="9525" cy="9525"/>
            </a:xfrm>
            <a:custGeom>
              <a:avLst/>
              <a:gdLst>
                <a:gd name="connsiteX0" fmla="*/ 7144 w 9525"/>
                <a:gd name="connsiteY0" fmla="*/ 7144 h 9525"/>
                <a:gd name="connsiteX1" fmla="*/ 8096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8096" y="9049"/>
                    <a:pt x="8096" y="9049"/>
                  </a:cubicBez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81" name="Freeform: Shape 180">
              <a:extLst>
                <a:ext uri="{FF2B5EF4-FFF2-40B4-BE49-F238E27FC236}">
                  <a16:creationId xmlns:a16="http://schemas.microsoft.com/office/drawing/2014/main" xmlns="" id="{22AB91E5-CDF8-4D21-B4B8-F14EEBDBF676}"/>
                </a:ext>
              </a:extLst>
            </p:cNvPr>
            <p:cNvSpPr/>
            <p:nvPr/>
          </p:nvSpPr>
          <p:spPr>
            <a:xfrm>
              <a:off x="5281136" y="56911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7144"/>
                    <a:pt x="8096" y="7144"/>
                    <a:pt x="7144" y="7144"/>
                  </a:cubicBez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82" name="Freeform: Shape 181">
              <a:extLst>
                <a:ext uri="{FF2B5EF4-FFF2-40B4-BE49-F238E27FC236}">
                  <a16:creationId xmlns:a16="http://schemas.microsoft.com/office/drawing/2014/main" xmlns="" id="{D6466B34-4270-4E77-B15F-94EF0A990698}"/>
                </a:ext>
              </a:extLst>
            </p:cNvPr>
            <p:cNvSpPr/>
            <p:nvPr/>
          </p:nvSpPr>
          <p:spPr>
            <a:xfrm>
              <a:off x="5279231" y="567213"/>
              <a:ext cx="9525" cy="9525"/>
            </a:xfrm>
            <a:custGeom>
              <a:avLst/>
              <a:gdLst>
                <a:gd name="connsiteX0" fmla="*/ 7144 w 9525"/>
                <a:gd name="connsiteY0" fmla="*/ 7144 h 9525"/>
                <a:gd name="connsiteX1" fmla="*/ 8096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7144"/>
                  </a:cubicBezTo>
                  <a:cubicBezTo>
                    <a:pt x="8096" y="7144"/>
                    <a:pt x="9049"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83" name="Freeform: Shape 182">
              <a:extLst>
                <a:ext uri="{FF2B5EF4-FFF2-40B4-BE49-F238E27FC236}">
                  <a16:creationId xmlns:a16="http://schemas.microsoft.com/office/drawing/2014/main" xmlns="" id="{8A72AFBC-A9F7-40FE-B51F-82C06C93D307}"/>
                </a:ext>
              </a:extLst>
            </p:cNvPr>
            <p:cNvSpPr/>
            <p:nvPr/>
          </p:nvSpPr>
          <p:spPr>
            <a:xfrm>
              <a:off x="5285475" y="561075"/>
              <a:ext cx="9525" cy="9525"/>
            </a:xfrm>
            <a:custGeom>
              <a:avLst/>
              <a:gdLst>
                <a:gd name="connsiteX0" fmla="*/ 7567 w 9525"/>
                <a:gd name="connsiteY0" fmla="*/ 7567 h 9525"/>
                <a:gd name="connsiteX1" fmla="*/ 7567 w 9525"/>
                <a:gd name="connsiteY1" fmla="*/ 7567 h 9525"/>
                <a:gd name="connsiteX2" fmla="*/ 7567 w 9525"/>
                <a:gd name="connsiteY2" fmla="*/ 7567 h 9525"/>
              </a:gdLst>
              <a:ahLst/>
              <a:cxnLst>
                <a:cxn ang="0">
                  <a:pos x="connsiteX0" y="connsiteY0"/>
                </a:cxn>
                <a:cxn ang="0">
                  <a:pos x="connsiteX1" y="connsiteY1"/>
                </a:cxn>
                <a:cxn ang="0">
                  <a:pos x="connsiteX2" y="connsiteY2"/>
                </a:cxn>
              </a:cxnLst>
              <a:rect l="l" t="t" r="r" b="b"/>
              <a:pathLst>
                <a:path w="9525" h="9525">
                  <a:moveTo>
                    <a:pt x="7567" y="7567"/>
                  </a:moveTo>
                  <a:cubicBezTo>
                    <a:pt x="7567" y="7567"/>
                    <a:pt x="6615" y="6615"/>
                    <a:pt x="7567" y="7567"/>
                  </a:cubicBezTo>
                  <a:cubicBezTo>
                    <a:pt x="7567" y="6615"/>
                    <a:pt x="8520" y="8520"/>
                    <a:pt x="7567" y="7567"/>
                  </a:cubicBezTo>
                  <a:close/>
                </a:path>
              </a:pathLst>
            </a:custGeom>
            <a:grpFill/>
            <a:ln w="9525" cap="flat">
              <a:noFill/>
              <a:prstDash val="solid"/>
              <a:miter/>
            </a:ln>
          </p:spPr>
          <p:txBody>
            <a:bodyPr rtlCol="0" anchor="ctr"/>
            <a:lstStyle/>
            <a:p>
              <a:endParaRPr lang="en-US">
                <a:solidFill>
                  <a:prstClr val="black"/>
                </a:solidFill>
              </a:endParaRPr>
            </a:p>
          </p:txBody>
        </p:sp>
        <p:sp>
          <p:nvSpPr>
            <p:cNvPr id="184" name="Freeform: Shape 183">
              <a:extLst>
                <a:ext uri="{FF2B5EF4-FFF2-40B4-BE49-F238E27FC236}">
                  <a16:creationId xmlns:a16="http://schemas.microsoft.com/office/drawing/2014/main" xmlns="" id="{AAEEB93F-A5E8-4909-8548-6909E3DC31CC}"/>
                </a:ext>
              </a:extLst>
            </p:cNvPr>
            <p:cNvSpPr/>
            <p:nvPr/>
          </p:nvSpPr>
          <p:spPr>
            <a:xfrm>
              <a:off x="5285899" y="55768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10001"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85" name="Freeform: Shape 184">
              <a:extLst>
                <a:ext uri="{FF2B5EF4-FFF2-40B4-BE49-F238E27FC236}">
                  <a16:creationId xmlns:a16="http://schemas.microsoft.com/office/drawing/2014/main" xmlns="" id="{4E39E559-6FC9-4B08-BDB8-BB337744A1F8}"/>
                </a:ext>
              </a:extLst>
            </p:cNvPr>
            <p:cNvSpPr/>
            <p:nvPr/>
          </p:nvSpPr>
          <p:spPr>
            <a:xfrm>
              <a:off x="5278279" y="49387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86" name="Freeform: Shape 185">
              <a:extLst>
                <a:ext uri="{FF2B5EF4-FFF2-40B4-BE49-F238E27FC236}">
                  <a16:creationId xmlns:a16="http://schemas.microsoft.com/office/drawing/2014/main" xmlns="" id="{33456133-2A6A-41A7-AA38-36299AB81A56}"/>
                </a:ext>
              </a:extLst>
            </p:cNvPr>
            <p:cNvSpPr/>
            <p:nvPr/>
          </p:nvSpPr>
          <p:spPr>
            <a:xfrm>
              <a:off x="5251185" y="477678"/>
              <a:ext cx="9525" cy="9525"/>
            </a:xfrm>
            <a:custGeom>
              <a:avLst/>
              <a:gdLst>
                <a:gd name="connsiteX0" fmla="*/ 7567 w 9525"/>
                <a:gd name="connsiteY0" fmla="*/ 8096 h 9525"/>
                <a:gd name="connsiteX1" fmla="*/ 7567 w 9525"/>
                <a:gd name="connsiteY1" fmla="*/ 7144 h 9525"/>
                <a:gd name="connsiteX2" fmla="*/ 7567 w 9525"/>
                <a:gd name="connsiteY2" fmla="*/ 8096 h 9525"/>
              </a:gdLst>
              <a:ahLst/>
              <a:cxnLst>
                <a:cxn ang="0">
                  <a:pos x="connsiteX0" y="connsiteY0"/>
                </a:cxn>
                <a:cxn ang="0">
                  <a:pos x="connsiteX1" y="connsiteY1"/>
                </a:cxn>
                <a:cxn ang="0">
                  <a:pos x="connsiteX2" y="connsiteY2"/>
                </a:cxn>
              </a:cxnLst>
              <a:rect l="l" t="t" r="r" b="b"/>
              <a:pathLst>
                <a:path w="9525" h="9525">
                  <a:moveTo>
                    <a:pt x="7567" y="8096"/>
                  </a:moveTo>
                  <a:cubicBezTo>
                    <a:pt x="6615" y="9049"/>
                    <a:pt x="7567" y="7144"/>
                    <a:pt x="7567" y="7144"/>
                  </a:cubicBezTo>
                  <a:cubicBezTo>
                    <a:pt x="8520" y="7144"/>
                    <a:pt x="7567" y="8096"/>
                    <a:pt x="7567" y="8096"/>
                  </a:cubicBezTo>
                  <a:close/>
                </a:path>
              </a:pathLst>
            </a:custGeom>
            <a:grpFill/>
            <a:ln w="9525" cap="flat">
              <a:noFill/>
              <a:prstDash val="solid"/>
              <a:miter/>
            </a:ln>
          </p:spPr>
          <p:txBody>
            <a:bodyPr rtlCol="0" anchor="ctr"/>
            <a:lstStyle/>
            <a:p>
              <a:endParaRPr lang="en-US">
                <a:solidFill>
                  <a:prstClr val="black"/>
                </a:solidFill>
              </a:endParaRPr>
            </a:p>
          </p:txBody>
        </p:sp>
        <p:sp>
          <p:nvSpPr>
            <p:cNvPr id="187" name="Freeform: Shape 186">
              <a:extLst>
                <a:ext uri="{FF2B5EF4-FFF2-40B4-BE49-F238E27FC236}">
                  <a16:creationId xmlns:a16="http://schemas.microsoft.com/office/drawing/2014/main" xmlns="" id="{F449030B-C354-4330-A318-4AA46486F52E}"/>
                </a:ext>
              </a:extLst>
            </p:cNvPr>
            <p:cNvSpPr/>
            <p:nvPr/>
          </p:nvSpPr>
          <p:spPr>
            <a:xfrm>
              <a:off x="5236369" y="48339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9049" y="1190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88" name="Freeform: Shape 187">
              <a:extLst>
                <a:ext uri="{FF2B5EF4-FFF2-40B4-BE49-F238E27FC236}">
                  <a16:creationId xmlns:a16="http://schemas.microsoft.com/office/drawing/2014/main" xmlns="" id="{A93B4496-D62A-424E-8489-DEF4B2565AF3}"/>
                </a:ext>
              </a:extLst>
            </p:cNvPr>
            <p:cNvSpPr/>
            <p:nvPr/>
          </p:nvSpPr>
          <p:spPr>
            <a:xfrm>
              <a:off x="4955910" y="553878"/>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7567" y="8096"/>
                    <a:pt x="8520" y="9049"/>
                    <a:pt x="7567" y="7144"/>
                  </a:cubicBezTo>
                  <a:cubicBezTo>
                    <a:pt x="7567" y="8096"/>
                    <a:pt x="6615"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89" name="Freeform: Shape 188">
              <a:extLst>
                <a:ext uri="{FF2B5EF4-FFF2-40B4-BE49-F238E27FC236}">
                  <a16:creationId xmlns:a16="http://schemas.microsoft.com/office/drawing/2014/main" xmlns="" id="{B892A9D8-982F-4DA2-A20F-6B46A6875377}"/>
                </a:ext>
              </a:extLst>
            </p:cNvPr>
            <p:cNvSpPr/>
            <p:nvPr/>
          </p:nvSpPr>
          <p:spPr>
            <a:xfrm>
              <a:off x="4901102" y="460043"/>
              <a:ext cx="104775" cy="104775"/>
            </a:xfrm>
            <a:custGeom>
              <a:avLst/>
              <a:gdLst>
                <a:gd name="connsiteX0" fmla="*/ 9036 w 104775"/>
                <a:gd name="connsiteY0" fmla="*/ 57164 h 104775"/>
                <a:gd name="connsiteX1" fmla="*/ 48088 w 104775"/>
                <a:gd name="connsiteY1" fmla="*/ 13349 h 104775"/>
                <a:gd name="connsiteX2" fmla="*/ 97618 w 104775"/>
                <a:gd name="connsiteY2" fmla="*/ 69547 h 104775"/>
                <a:gd name="connsiteX3" fmla="*/ 89046 w 104775"/>
                <a:gd name="connsiteY3" fmla="*/ 67642 h 104775"/>
                <a:gd name="connsiteX4" fmla="*/ 86188 w 104775"/>
                <a:gd name="connsiteY4" fmla="*/ 67642 h 104775"/>
                <a:gd name="connsiteX5" fmla="*/ 96666 w 104775"/>
                <a:gd name="connsiteY5" fmla="*/ 75262 h 104775"/>
                <a:gd name="connsiteX6" fmla="*/ 92856 w 104775"/>
                <a:gd name="connsiteY6" fmla="*/ 85739 h 104775"/>
                <a:gd name="connsiteX7" fmla="*/ 84283 w 104775"/>
                <a:gd name="connsiteY7" fmla="*/ 82882 h 104775"/>
                <a:gd name="connsiteX8" fmla="*/ 90951 w 104775"/>
                <a:gd name="connsiteY8" fmla="*/ 90502 h 104775"/>
                <a:gd name="connsiteX9" fmla="*/ 85236 w 104775"/>
                <a:gd name="connsiteY9" fmla="*/ 86692 h 104775"/>
                <a:gd name="connsiteX10" fmla="*/ 90951 w 104775"/>
                <a:gd name="connsiteY10" fmla="*/ 91454 h 104775"/>
                <a:gd name="connsiteX11" fmla="*/ 90951 w 104775"/>
                <a:gd name="connsiteY11" fmla="*/ 92407 h 104775"/>
                <a:gd name="connsiteX12" fmla="*/ 87141 w 104775"/>
                <a:gd name="connsiteY12" fmla="*/ 94312 h 104775"/>
                <a:gd name="connsiteX13" fmla="*/ 79521 w 104775"/>
                <a:gd name="connsiteY13" fmla="*/ 87644 h 104775"/>
                <a:gd name="connsiteX14" fmla="*/ 84283 w 104775"/>
                <a:gd name="connsiteY14" fmla="*/ 98122 h 104775"/>
                <a:gd name="connsiteX15" fmla="*/ 68091 w 104775"/>
                <a:gd name="connsiteY15" fmla="*/ 102884 h 104775"/>
                <a:gd name="connsiteX16" fmla="*/ 65233 w 104775"/>
                <a:gd name="connsiteY16" fmla="*/ 99074 h 104775"/>
                <a:gd name="connsiteX17" fmla="*/ 79521 w 104775"/>
                <a:gd name="connsiteY17" fmla="*/ 49544 h 104775"/>
                <a:gd name="connsiteX18" fmla="*/ 9036 w 104775"/>
                <a:gd name="connsiteY18" fmla="*/ 57164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4775" h="104775">
                  <a:moveTo>
                    <a:pt x="9036" y="57164"/>
                  </a:moveTo>
                  <a:cubicBezTo>
                    <a:pt x="-2394" y="51449"/>
                    <a:pt x="41421" y="-10463"/>
                    <a:pt x="48088" y="13349"/>
                  </a:cubicBezTo>
                  <a:cubicBezTo>
                    <a:pt x="105238" y="-15226"/>
                    <a:pt x="78568" y="63832"/>
                    <a:pt x="97618" y="69547"/>
                  </a:cubicBezTo>
                  <a:cubicBezTo>
                    <a:pt x="87141" y="69547"/>
                    <a:pt x="109048" y="67642"/>
                    <a:pt x="89046" y="67642"/>
                  </a:cubicBezTo>
                  <a:cubicBezTo>
                    <a:pt x="89998" y="68594"/>
                    <a:pt x="89046" y="68594"/>
                    <a:pt x="86188" y="67642"/>
                  </a:cubicBezTo>
                  <a:cubicBezTo>
                    <a:pt x="93808" y="73357"/>
                    <a:pt x="91903" y="72404"/>
                    <a:pt x="96666" y="75262"/>
                  </a:cubicBezTo>
                  <a:cubicBezTo>
                    <a:pt x="92856" y="74309"/>
                    <a:pt x="92856" y="83834"/>
                    <a:pt x="92856" y="85739"/>
                  </a:cubicBezTo>
                  <a:cubicBezTo>
                    <a:pt x="89046" y="84787"/>
                    <a:pt x="87141" y="84787"/>
                    <a:pt x="84283" y="82882"/>
                  </a:cubicBezTo>
                  <a:cubicBezTo>
                    <a:pt x="90951" y="80977"/>
                    <a:pt x="87141" y="91454"/>
                    <a:pt x="90951" y="90502"/>
                  </a:cubicBezTo>
                  <a:cubicBezTo>
                    <a:pt x="90951" y="90502"/>
                    <a:pt x="85236" y="85739"/>
                    <a:pt x="85236" y="86692"/>
                  </a:cubicBezTo>
                  <a:cubicBezTo>
                    <a:pt x="85236" y="89549"/>
                    <a:pt x="89998" y="90502"/>
                    <a:pt x="90951" y="91454"/>
                  </a:cubicBezTo>
                  <a:cubicBezTo>
                    <a:pt x="89998" y="90502"/>
                    <a:pt x="89998" y="90502"/>
                    <a:pt x="90951" y="92407"/>
                  </a:cubicBezTo>
                  <a:cubicBezTo>
                    <a:pt x="83331" y="91454"/>
                    <a:pt x="89046" y="88597"/>
                    <a:pt x="87141" y="94312"/>
                  </a:cubicBezTo>
                  <a:cubicBezTo>
                    <a:pt x="83331" y="91454"/>
                    <a:pt x="85236" y="90502"/>
                    <a:pt x="79521" y="87644"/>
                  </a:cubicBezTo>
                  <a:cubicBezTo>
                    <a:pt x="80473" y="87644"/>
                    <a:pt x="83331" y="96217"/>
                    <a:pt x="84283" y="98122"/>
                  </a:cubicBezTo>
                  <a:cubicBezTo>
                    <a:pt x="77616" y="101932"/>
                    <a:pt x="70948" y="95264"/>
                    <a:pt x="68091" y="102884"/>
                  </a:cubicBezTo>
                  <a:cubicBezTo>
                    <a:pt x="68091" y="104789"/>
                    <a:pt x="64281" y="99074"/>
                    <a:pt x="65233" y="99074"/>
                  </a:cubicBezTo>
                  <a:cubicBezTo>
                    <a:pt x="68091" y="100027"/>
                    <a:pt x="86188" y="66689"/>
                    <a:pt x="79521" y="49544"/>
                  </a:cubicBezTo>
                  <a:cubicBezTo>
                    <a:pt x="57613" y="-938"/>
                    <a:pt x="6178" y="53354"/>
                    <a:pt x="9036" y="57164"/>
                  </a:cubicBezTo>
                  <a:close/>
                </a:path>
              </a:pathLst>
            </a:custGeom>
            <a:grpFill/>
            <a:ln w="9525" cap="flat">
              <a:noFill/>
              <a:prstDash val="solid"/>
              <a:miter/>
            </a:ln>
          </p:spPr>
          <p:txBody>
            <a:bodyPr rtlCol="0" anchor="ctr"/>
            <a:lstStyle/>
            <a:p>
              <a:endParaRPr lang="en-US">
                <a:solidFill>
                  <a:prstClr val="black"/>
                </a:solidFill>
              </a:endParaRPr>
            </a:p>
          </p:txBody>
        </p:sp>
        <p:sp>
          <p:nvSpPr>
            <p:cNvPr id="190" name="Freeform: Shape 189">
              <a:extLst>
                <a:ext uri="{FF2B5EF4-FFF2-40B4-BE49-F238E27FC236}">
                  <a16:creationId xmlns:a16="http://schemas.microsoft.com/office/drawing/2014/main" xmlns="" id="{2B024F38-FDCD-40A4-AAF8-B3EED49A2846}"/>
                </a:ext>
              </a:extLst>
            </p:cNvPr>
            <p:cNvSpPr/>
            <p:nvPr/>
          </p:nvSpPr>
          <p:spPr>
            <a:xfrm>
              <a:off x="4957286" y="553878"/>
              <a:ext cx="9525" cy="9525"/>
            </a:xfrm>
            <a:custGeom>
              <a:avLst/>
              <a:gdLst>
                <a:gd name="connsiteX0" fmla="*/ 7144 w 9525"/>
                <a:gd name="connsiteY0" fmla="*/ 7144 h 9525"/>
                <a:gd name="connsiteX1" fmla="*/ 9049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8096"/>
                    <a:pt x="9049" y="9049"/>
                  </a:cubicBezTo>
                  <a:cubicBezTo>
                    <a:pt x="8096"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91" name="Freeform: Shape 190">
              <a:extLst>
                <a:ext uri="{FF2B5EF4-FFF2-40B4-BE49-F238E27FC236}">
                  <a16:creationId xmlns:a16="http://schemas.microsoft.com/office/drawing/2014/main" xmlns="" id="{9377B938-AAE0-4174-815F-30EB70D83947}"/>
                </a:ext>
              </a:extLst>
            </p:cNvPr>
            <p:cNvSpPr/>
            <p:nvPr/>
          </p:nvSpPr>
          <p:spPr>
            <a:xfrm>
              <a:off x="4974431" y="55102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8096"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92" name="Freeform: Shape 191">
              <a:extLst>
                <a:ext uri="{FF2B5EF4-FFF2-40B4-BE49-F238E27FC236}">
                  <a16:creationId xmlns:a16="http://schemas.microsoft.com/office/drawing/2014/main" xmlns="" id="{9DC532A3-E85D-486E-9E1B-A465FF4DA50F}"/>
                </a:ext>
              </a:extLst>
            </p:cNvPr>
            <p:cNvSpPr/>
            <p:nvPr/>
          </p:nvSpPr>
          <p:spPr>
            <a:xfrm>
              <a:off x="4976336" y="548163"/>
              <a:ext cx="9525" cy="9525"/>
            </a:xfrm>
            <a:custGeom>
              <a:avLst/>
              <a:gdLst>
                <a:gd name="connsiteX0" fmla="*/ 7144 w 9525"/>
                <a:gd name="connsiteY0" fmla="*/ 7144 h 9525"/>
                <a:gd name="connsiteX1" fmla="*/ 8096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8096" y="9049"/>
                    <a:pt x="8096" y="9049"/>
                  </a:cubicBez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93" name="Freeform: Shape 192">
              <a:extLst>
                <a:ext uri="{FF2B5EF4-FFF2-40B4-BE49-F238E27FC236}">
                  <a16:creationId xmlns:a16="http://schemas.microsoft.com/office/drawing/2014/main" xmlns="" id="{41F3BD74-08E2-4BA1-B29A-CF580AEDA3DA}"/>
                </a:ext>
              </a:extLst>
            </p:cNvPr>
            <p:cNvSpPr/>
            <p:nvPr/>
          </p:nvSpPr>
          <p:spPr>
            <a:xfrm>
              <a:off x="4982051" y="54721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7144"/>
                    <a:pt x="8096" y="8096"/>
                    <a:pt x="7144" y="7144"/>
                  </a:cubicBez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94" name="Freeform: Shape 193">
              <a:extLst>
                <a:ext uri="{FF2B5EF4-FFF2-40B4-BE49-F238E27FC236}">
                  <a16:creationId xmlns:a16="http://schemas.microsoft.com/office/drawing/2014/main" xmlns="" id="{A4ABF036-7AFD-4360-86A2-6CE5F185F476}"/>
                </a:ext>
              </a:extLst>
            </p:cNvPr>
            <p:cNvSpPr/>
            <p:nvPr/>
          </p:nvSpPr>
          <p:spPr>
            <a:xfrm>
              <a:off x="4980146" y="545983"/>
              <a:ext cx="9525" cy="9525"/>
            </a:xfrm>
            <a:custGeom>
              <a:avLst/>
              <a:gdLst>
                <a:gd name="connsiteX0" fmla="*/ 7144 w 9525"/>
                <a:gd name="connsiteY0" fmla="*/ 7419 h 9525"/>
                <a:gd name="connsiteX1" fmla="*/ 8096 w 9525"/>
                <a:gd name="connsiteY1" fmla="*/ 7419 h 9525"/>
                <a:gd name="connsiteX2" fmla="*/ 7144 w 9525"/>
                <a:gd name="connsiteY2" fmla="*/ 7419 h 9525"/>
              </a:gdLst>
              <a:ahLst/>
              <a:cxnLst>
                <a:cxn ang="0">
                  <a:pos x="connsiteX0" y="connsiteY0"/>
                </a:cxn>
                <a:cxn ang="0">
                  <a:pos x="connsiteX1" y="connsiteY1"/>
                </a:cxn>
                <a:cxn ang="0">
                  <a:pos x="connsiteX2" y="connsiteY2"/>
                </a:cxn>
              </a:cxnLst>
              <a:rect l="l" t="t" r="r" b="b"/>
              <a:pathLst>
                <a:path w="9525" h="9525">
                  <a:moveTo>
                    <a:pt x="7144" y="7419"/>
                  </a:moveTo>
                  <a:cubicBezTo>
                    <a:pt x="7144" y="7419"/>
                    <a:pt x="8096" y="7419"/>
                    <a:pt x="8096" y="7419"/>
                  </a:cubicBezTo>
                  <a:cubicBezTo>
                    <a:pt x="8096" y="6466"/>
                    <a:pt x="8096" y="8371"/>
                    <a:pt x="7144" y="7419"/>
                  </a:cubicBezTo>
                  <a:close/>
                </a:path>
              </a:pathLst>
            </a:custGeom>
            <a:grpFill/>
            <a:ln w="9525" cap="flat">
              <a:noFill/>
              <a:prstDash val="solid"/>
              <a:miter/>
            </a:ln>
          </p:spPr>
          <p:txBody>
            <a:bodyPr rtlCol="0" anchor="ctr"/>
            <a:lstStyle/>
            <a:p>
              <a:endParaRPr lang="en-US">
                <a:solidFill>
                  <a:prstClr val="black"/>
                </a:solidFill>
              </a:endParaRPr>
            </a:p>
          </p:txBody>
        </p:sp>
        <p:sp>
          <p:nvSpPr>
            <p:cNvPr id="195" name="Freeform: Shape 194">
              <a:extLst>
                <a:ext uri="{FF2B5EF4-FFF2-40B4-BE49-F238E27FC236}">
                  <a16:creationId xmlns:a16="http://schemas.microsoft.com/office/drawing/2014/main" xmlns="" id="{DE518BF0-EA52-4CD5-8A17-FB958325F84E}"/>
                </a:ext>
              </a:extLst>
            </p:cNvPr>
            <p:cNvSpPr/>
            <p:nvPr/>
          </p:nvSpPr>
          <p:spPr>
            <a:xfrm>
              <a:off x="4986390" y="540120"/>
              <a:ext cx="9525" cy="9525"/>
            </a:xfrm>
            <a:custGeom>
              <a:avLst/>
              <a:gdLst>
                <a:gd name="connsiteX0" fmla="*/ 7567 w 9525"/>
                <a:gd name="connsiteY0" fmla="*/ 7567 h 9525"/>
                <a:gd name="connsiteX1" fmla="*/ 7567 w 9525"/>
                <a:gd name="connsiteY1" fmla="*/ 7567 h 9525"/>
                <a:gd name="connsiteX2" fmla="*/ 7567 w 9525"/>
                <a:gd name="connsiteY2" fmla="*/ 7567 h 9525"/>
              </a:gdLst>
              <a:ahLst/>
              <a:cxnLst>
                <a:cxn ang="0">
                  <a:pos x="connsiteX0" y="connsiteY0"/>
                </a:cxn>
                <a:cxn ang="0">
                  <a:pos x="connsiteX1" y="connsiteY1"/>
                </a:cxn>
                <a:cxn ang="0">
                  <a:pos x="connsiteX2" y="connsiteY2"/>
                </a:cxn>
              </a:cxnLst>
              <a:rect l="l" t="t" r="r" b="b"/>
              <a:pathLst>
                <a:path w="9525" h="9525">
                  <a:moveTo>
                    <a:pt x="7567" y="7567"/>
                  </a:moveTo>
                  <a:cubicBezTo>
                    <a:pt x="7567" y="7567"/>
                    <a:pt x="6615" y="6615"/>
                    <a:pt x="7567" y="7567"/>
                  </a:cubicBezTo>
                  <a:cubicBezTo>
                    <a:pt x="6615" y="6615"/>
                    <a:pt x="8520" y="7567"/>
                    <a:pt x="7567" y="7567"/>
                  </a:cubicBezTo>
                  <a:close/>
                </a:path>
              </a:pathLst>
            </a:custGeom>
            <a:grpFill/>
            <a:ln w="9525" cap="flat">
              <a:noFill/>
              <a:prstDash val="solid"/>
              <a:miter/>
            </a:ln>
          </p:spPr>
          <p:txBody>
            <a:bodyPr rtlCol="0" anchor="ctr"/>
            <a:lstStyle/>
            <a:p>
              <a:endParaRPr lang="en-US">
                <a:solidFill>
                  <a:prstClr val="black"/>
                </a:solidFill>
              </a:endParaRPr>
            </a:p>
          </p:txBody>
        </p:sp>
        <p:sp>
          <p:nvSpPr>
            <p:cNvPr id="196" name="Freeform: Shape 195">
              <a:extLst>
                <a:ext uri="{FF2B5EF4-FFF2-40B4-BE49-F238E27FC236}">
                  <a16:creationId xmlns:a16="http://schemas.microsoft.com/office/drawing/2014/main" xmlns="" id="{13699B94-C991-4379-A2FA-9BA63C484821}"/>
                </a:ext>
              </a:extLst>
            </p:cNvPr>
            <p:cNvSpPr/>
            <p:nvPr/>
          </p:nvSpPr>
          <p:spPr>
            <a:xfrm>
              <a:off x="4986814" y="53673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10001"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97" name="Freeform: Shape 196">
              <a:extLst>
                <a:ext uri="{FF2B5EF4-FFF2-40B4-BE49-F238E27FC236}">
                  <a16:creationId xmlns:a16="http://schemas.microsoft.com/office/drawing/2014/main" xmlns="" id="{D16A5790-3BD0-4BB7-8295-744F6BA238A5}"/>
                </a:ext>
              </a:extLst>
            </p:cNvPr>
            <p:cNvSpPr/>
            <p:nvPr/>
          </p:nvSpPr>
          <p:spPr>
            <a:xfrm>
              <a:off x="4978241" y="47196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8096"/>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98" name="Freeform: Shape 197">
              <a:extLst>
                <a:ext uri="{FF2B5EF4-FFF2-40B4-BE49-F238E27FC236}">
                  <a16:creationId xmlns:a16="http://schemas.microsoft.com/office/drawing/2014/main" xmlns="" id="{A3B5437A-0F41-44DF-A63D-92A8DE5BEFC6}"/>
                </a:ext>
              </a:extLst>
            </p:cNvPr>
            <p:cNvSpPr/>
            <p:nvPr/>
          </p:nvSpPr>
          <p:spPr>
            <a:xfrm>
              <a:off x="4952100" y="456723"/>
              <a:ext cx="9525" cy="9525"/>
            </a:xfrm>
            <a:custGeom>
              <a:avLst/>
              <a:gdLst>
                <a:gd name="connsiteX0" fmla="*/ 7567 w 9525"/>
                <a:gd name="connsiteY0" fmla="*/ 8096 h 9525"/>
                <a:gd name="connsiteX1" fmla="*/ 7567 w 9525"/>
                <a:gd name="connsiteY1" fmla="*/ 7144 h 9525"/>
                <a:gd name="connsiteX2" fmla="*/ 7567 w 9525"/>
                <a:gd name="connsiteY2" fmla="*/ 8096 h 9525"/>
              </a:gdLst>
              <a:ahLst/>
              <a:cxnLst>
                <a:cxn ang="0">
                  <a:pos x="connsiteX0" y="connsiteY0"/>
                </a:cxn>
                <a:cxn ang="0">
                  <a:pos x="connsiteX1" y="connsiteY1"/>
                </a:cxn>
                <a:cxn ang="0">
                  <a:pos x="connsiteX2" y="connsiteY2"/>
                </a:cxn>
              </a:cxnLst>
              <a:rect l="l" t="t" r="r" b="b"/>
              <a:pathLst>
                <a:path w="9525" h="9525">
                  <a:moveTo>
                    <a:pt x="7567" y="8096"/>
                  </a:moveTo>
                  <a:cubicBezTo>
                    <a:pt x="6615" y="9049"/>
                    <a:pt x="7567" y="7144"/>
                    <a:pt x="7567" y="7144"/>
                  </a:cubicBezTo>
                  <a:cubicBezTo>
                    <a:pt x="7567" y="7144"/>
                    <a:pt x="6615" y="8096"/>
                    <a:pt x="7567" y="8096"/>
                  </a:cubicBezTo>
                  <a:close/>
                </a:path>
              </a:pathLst>
            </a:custGeom>
            <a:grpFill/>
            <a:ln w="9525" cap="flat">
              <a:noFill/>
              <a:prstDash val="solid"/>
              <a:miter/>
            </a:ln>
          </p:spPr>
          <p:txBody>
            <a:bodyPr rtlCol="0" anchor="ctr"/>
            <a:lstStyle/>
            <a:p>
              <a:endParaRPr lang="en-US">
                <a:solidFill>
                  <a:prstClr val="black"/>
                </a:solidFill>
              </a:endParaRPr>
            </a:p>
          </p:txBody>
        </p:sp>
        <p:sp>
          <p:nvSpPr>
            <p:cNvPr id="199" name="Freeform: Shape 198">
              <a:extLst>
                <a:ext uri="{FF2B5EF4-FFF2-40B4-BE49-F238E27FC236}">
                  <a16:creationId xmlns:a16="http://schemas.microsoft.com/office/drawing/2014/main" xmlns="" id="{340D6C15-7AFA-4BFB-8DFC-943C4205B205}"/>
                </a:ext>
              </a:extLst>
            </p:cNvPr>
            <p:cNvSpPr/>
            <p:nvPr/>
          </p:nvSpPr>
          <p:spPr>
            <a:xfrm>
              <a:off x="4937284" y="46243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8096" y="1095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00" name="Freeform: Shape 199">
              <a:extLst>
                <a:ext uri="{FF2B5EF4-FFF2-40B4-BE49-F238E27FC236}">
                  <a16:creationId xmlns:a16="http://schemas.microsoft.com/office/drawing/2014/main" xmlns="" id="{EE661CC8-56E3-4C0D-AB6C-76D0204F1A79}"/>
                </a:ext>
              </a:extLst>
            </p:cNvPr>
            <p:cNvSpPr/>
            <p:nvPr/>
          </p:nvSpPr>
          <p:spPr>
            <a:xfrm>
              <a:off x="5112120" y="556312"/>
              <a:ext cx="9525" cy="9525"/>
            </a:xfrm>
            <a:custGeom>
              <a:avLst/>
              <a:gdLst>
                <a:gd name="connsiteX0" fmla="*/ 7567 w 9525"/>
                <a:gd name="connsiteY0" fmla="*/ 7567 h 9525"/>
                <a:gd name="connsiteX1" fmla="*/ 7567 w 9525"/>
                <a:gd name="connsiteY1" fmla="*/ 7567 h 9525"/>
                <a:gd name="connsiteX2" fmla="*/ 7567 w 9525"/>
                <a:gd name="connsiteY2" fmla="*/ 7567 h 9525"/>
              </a:gdLst>
              <a:ahLst/>
              <a:cxnLst>
                <a:cxn ang="0">
                  <a:pos x="connsiteX0" y="connsiteY0"/>
                </a:cxn>
                <a:cxn ang="0">
                  <a:pos x="connsiteX1" y="connsiteY1"/>
                </a:cxn>
                <a:cxn ang="0">
                  <a:pos x="connsiteX2" y="connsiteY2"/>
                </a:cxn>
              </a:cxnLst>
              <a:rect l="l" t="t" r="r" b="b"/>
              <a:pathLst>
                <a:path w="9525" h="9525">
                  <a:moveTo>
                    <a:pt x="7567" y="7567"/>
                  </a:moveTo>
                  <a:cubicBezTo>
                    <a:pt x="7567" y="7567"/>
                    <a:pt x="8520" y="8520"/>
                    <a:pt x="7567" y="7567"/>
                  </a:cubicBezTo>
                  <a:cubicBezTo>
                    <a:pt x="7567" y="7567"/>
                    <a:pt x="6615" y="6615"/>
                    <a:pt x="7567" y="7567"/>
                  </a:cubicBezTo>
                  <a:close/>
                </a:path>
              </a:pathLst>
            </a:custGeom>
            <a:grpFill/>
            <a:ln w="9525" cap="flat">
              <a:noFill/>
              <a:prstDash val="solid"/>
              <a:miter/>
            </a:ln>
          </p:spPr>
          <p:txBody>
            <a:bodyPr rtlCol="0" anchor="ctr"/>
            <a:lstStyle/>
            <a:p>
              <a:endParaRPr lang="en-US">
                <a:solidFill>
                  <a:prstClr val="black"/>
                </a:solidFill>
              </a:endParaRPr>
            </a:p>
          </p:txBody>
        </p:sp>
        <p:sp>
          <p:nvSpPr>
            <p:cNvPr id="201" name="Freeform: Shape 200">
              <a:extLst>
                <a:ext uri="{FF2B5EF4-FFF2-40B4-BE49-F238E27FC236}">
                  <a16:creationId xmlns:a16="http://schemas.microsoft.com/office/drawing/2014/main" xmlns="" id="{028DB7BB-B6CB-4762-AC67-FE446F1564CA}"/>
                </a:ext>
              </a:extLst>
            </p:cNvPr>
            <p:cNvSpPr/>
            <p:nvPr/>
          </p:nvSpPr>
          <p:spPr>
            <a:xfrm>
              <a:off x="5057312" y="461633"/>
              <a:ext cx="104775" cy="104775"/>
            </a:xfrm>
            <a:custGeom>
              <a:avLst/>
              <a:gdLst>
                <a:gd name="connsiteX0" fmla="*/ 9036 w 104775"/>
                <a:gd name="connsiteY0" fmla="*/ 57479 h 104775"/>
                <a:gd name="connsiteX1" fmla="*/ 48088 w 104775"/>
                <a:gd name="connsiteY1" fmla="*/ 13664 h 104775"/>
                <a:gd name="connsiteX2" fmla="*/ 97618 w 104775"/>
                <a:gd name="connsiteY2" fmla="*/ 69861 h 104775"/>
                <a:gd name="connsiteX3" fmla="*/ 89046 w 104775"/>
                <a:gd name="connsiteY3" fmla="*/ 67956 h 104775"/>
                <a:gd name="connsiteX4" fmla="*/ 86188 w 104775"/>
                <a:gd name="connsiteY4" fmla="*/ 67956 h 104775"/>
                <a:gd name="connsiteX5" fmla="*/ 96666 w 104775"/>
                <a:gd name="connsiteY5" fmla="*/ 75576 h 104775"/>
                <a:gd name="connsiteX6" fmla="*/ 92856 w 104775"/>
                <a:gd name="connsiteY6" fmla="*/ 86054 h 104775"/>
                <a:gd name="connsiteX7" fmla="*/ 84283 w 104775"/>
                <a:gd name="connsiteY7" fmla="*/ 83196 h 104775"/>
                <a:gd name="connsiteX8" fmla="*/ 90951 w 104775"/>
                <a:gd name="connsiteY8" fmla="*/ 90816 h 104775"/>
                <a:gd name="connsiteX9" fmla="*/ 85236 w 104775"/>
                <a:gd name="connsiteY9" fmla="*/ 87006 h 104775"/>
                <a:gd name="connsiteX10" fmla="*/ 90951 w 104775"/>
                <a:gd name="connsiteY10" fmla="*/ 91769 h 104775"/>
                <a:gd name="connsiteX11" fmla="*/ 90951 w 104775"/>
                <a:gd name="connsiteY11" fmla="*/ 92721 h 104775"/>
                <a:gd name="connsiteX12" fmla="*/ 87141 w 104775"/>
                <a:gd name="connsiteY12" fmla="*/ 94626 h 104775"/>
                <a:gd name="connsiteX13" fmla="*/ 79521 w 104775"/>
                <a:gd name="connsiteY13" fmla="*/ 87959 h 104775"/>
                <a:gd name="connsiteX14" fmla="*/ 84283 w 104775"/>
                <a:gd name="connsiteY14" fmla="*/ 98436 h 104775"/>
                <a:gd name="connsiteX15" fmla="*/ 68091 w 104775"/>
                <a:gd name="connsiteY15" fmla="*/ 103199 h 104775"/>
                <a:gd name="connsiteX16" fmla="*/ 65233 w 104775"/>
                <a:gd name="connsiteY16" fmla="*/ 99389 h 104775"/>
                <a:gd name="connsiteX17" fmla="*/ 79521 w 104775"/>
                <a:gd name="connsiteY17" fmla="*/ 49859 h 104775"/>
                <a:gd name="connsiteX18" fmla="*/ 9036 w 104775"/>
                <a:gd name="connsiteY18" fmla="*/ 57479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4775" h="104775">
                  <a:moveTo>
                    <a:pt x="9036" y="57479"/>
                  </a:moveTo>
                  <a:cubicBezTo>
                    <a:pt x="-2394" y="51764"/>
                    <a:pt x="41421" y="-10149"/>
                    <a:pt x="48088" y="13664"/>
                  </a:cubicBezTo>
                  <a:cubicBezTo>
                    <a:pt x="104286" y="-15864"/>
                    <a:pt x="78568" y="64146"/>
                    <a:pt x="97618" y="69861"/>
                  </a:cubicBezTo>
                  <a:cubicBezTo>
                    <a:pt x="87141" y="69861"/>
                    <a:pt x="109048" y="67956"/>
                    <a:pt x="89046" y="67956"/>
                  </a:cubicBezTo>
                  <a:cubicBezTo>
                    <a:pt x="89998" y="68909"/>
                    <a:pt x="89046" y="68909"/>
                    <a:pt x="86188" y="67956"/>
                  </a:cubicBezTo>
                  <a:cubicBezTo>
                    <a:pt x="93808" y="73671"/>
                    <a:pt x="91903" y="72719"/>
                    <a:pt x="96666" y="75576"/>
                  </a:cubicBezTo>
                  <a:cubicBezTo>
                    <a:pt x="92856" y="74624"/>
                    <a:pt x="92856" y="84149"/>
                    <a:pt x="92856" y="86054"/>
                  </a:cubicBezTo>
                  <a:cubicBezTo>
                    <a:pt x="89046" y="85101"/>
                    <a:pt x="87141" y="85101"/>
                    <a:pt x="84283" y="83196"/>
                  </a:cubicBezTo>
                  <a:cubicBezTo>
                    <a:pt x="90951" y="81291"/>
                    <a:pt x="87141" y="91769"/>
                    <a:pt x="90951" y="90816"/>
                  </a:cubicBezTo>
                  <a:cubicBezTo>
                    <a:pt x="90951" y="90816"/>
                    <a:pt x="85236" y="86054"/>
                    <a:pt x="85236" y="87006"/>
                  </a:cubicBezTo>
                  <a:cubicBezTo>
                    <a:pt x="85236" y="89864"/>
                    <a:pt x="89998" y="90816"/>
                    <a:pt x="90951" y="91769"/>
                  </a:cubicBezTo>
                  <a:cubicBezTo>
                    <a:pt x="89998" y="90816"/>
                    <a:pt x="89998" y="90816"/>
                    <a:pt x="90951" y="92721"/>
                  </a:cubicBezTo>
                  <a:cubicBezTo>
                    <a:pt x="83331" y="91769"/>
                    <a:pt x="89046" y="88911"/>
                    <a:pt x="87141" y="94626"/>
                  </a:cubicBezTo>
                  <a:cubicBezTo>
                    <a:pt x="83331" y="91769"/>
                    <a:pt x="85236" y="90816"/>
                    <a:pt x="79521" y="87959"/>
                  </a:cubicBezTo>
                  <a:cubicBezTo>
                    <a:pt x="80473" y="87959"/>
                    <a:pt x="83331" y="96531"/>
                    <a:pt x="84283" y="98436"/>
                  </a:cubicBezTo>
                  <a:cubicBezTo>
                    <a:pt x="77616" y="102246"/>
                    <a:pt x="70948" y="95579"/>
                    <a:pt x="68091" y="103199"/>
                  </a:cubicBezTo>
                  <a:cubicBezTo>
                    <a:pt x="68091" y="105104"/>
                    <a:pt x="64281" y="99389"/>
                    <a:pt x="65233" y="99389"/>
                  </a:cubicBezTo>
                  <a:cubicBezTo>
                    <a:pt x="68091" y="100341"/>
                    <a:pt x="86188" y="67004"/>
                    <a:pt x="79521" y="49859"/>
                  </a:cubicBezTo>
                  <a:cubicBezTo>
                    <a:pt x="56661" y="-624"/>
                    <a:pt x="6178" y="54621"/>
                    <a:pt x="9036" y="57479"/>
                  </a:cubicBezTo>
                  <a:close/>
                </a:path>
              </a:pathLst>
            </a:custGeom>
            <a:grpFill/>
            <a:ln w="9525" cap="flat">
              <a:noFill/>
              <a:prstDash val="solid"/>
              <a:miter/>
            </a:ln>
          </p:spPr>
          <p:txBody>
            <a:bodyPr rtlCol="0" anchor="ctr"/>
            <a:lstStyle/>
            <a:p>
              <a:endParaRPr lang="en-US">
                <a:solidFill>
                  <a:prstClr val="black"/>
                </a:solidFill>
              </a:endParaRPr>
            </a:p>
          </p:txBody>
        </p:sp>
        <p:sp>
          <p:nvSpPr>
            <p:cNvPr id="202" name="Freeform: Shape 201">
              <a:extLst>
                <a:ext uri="{FF2B5EF4-FFF2-40B4-BE49-F238E27FC236}">
                  <a16:creationId xmlns:a16="http://schemas.microsoft.com/office/drawing/2014/main" xmlns="" id="{47FBE4B1-7DE5-4C4F-8088-5773771EB471}"/>
                </a:ext>
              </a:extLst>
            </p:cNvPr>
            <p:cNvSpPr/>
            <p:nvPr/>
          </p:nvSpPr>
          <p:spPr>
            <a:xfrm>
              <a:off x="5112544" y="555783"/>
              <a:ext cx="9525" cy="9525"/>
            </a:xfrm>
            <a:custGeom>
              <a:avLst/>
              <a:gdLst>
                <a:gd name="connsiteX0" fmla="*/ 7144 w 9525"/>
                <a:gd name="connsiteY0" fmla="*/ 7144 h 9525"/>
                <a:gd name="connsiteX1" fmla="*/ 9049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8096"/>
                    <a:pt x="9049" y="9049"/>
                  </a:cubicBezTo>
                  <a:cubicBezTo>
                    <a:pt x="9049" y="9049"/>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03" name="Freeform: Shape 202">
              <a:extLst>
                <a:ext uri="{FF2B5EF4-FFF2-40B4-BE49-F238E27FC236}">
                  <a16:creationId xmlns:a16="http://schemas.microsoft.com/office/drawing/2014/main" xmlns="" id="{944463CA-8908-434B-A1D1-0112BC5DE024}"/>
                </a:ext>
              </a:extLst>
            </p:cNvPr>
            <p:cNvSpPr/>
            <p:nvPr/>
          </p:nvSpPr>
          <p:spPr>
            <a:xfrm>
              <a:off x="5129689" y="55292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8096"/>
                    <a:pt x="9049"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04" name="Freeform: Shape 203">
              <a:extLst>
                <a:ext uri="{FF2B5EF4-FFF2-40B4-BE49-F238E27FC236}">
                  <a16:creationId xmlns:a16="http://schemas.microsoft.com/office/drawing/2014/main" xmlns="" id="{429C1932-5D5D-43F6-9317-24B2D2D3B6B8}"/>
                </a:ext>
              </a:extLst>
            </p:cNvPr>
            <p:cNvSpPr/>
            <p:nvPr/>
          </p:nvSpPr>
          <p:spPr>
            <a:xfrm>
              <a:off x="5132546" y="551021"/>
              <a:ext cx="9525" cy="9525"/>
            </a:xfrm>
            <a:custGeom>
              <a:avLst/>
              <a:gdLst>
                <a:gd name="connsiteX0" fmla="*/ 7144 w 9525"/>
                <a:gd name="connsiteY0" fmla="*/ 7144 h 9525"/>
                <a:gd name="connsiteX1" fmla="*/ 8096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8096" y="9049"/>
                    <a:pt x="8096" y="9049"/>
                  </a:cubicBez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205" name="Freeform: Shape 204">
              <a:extLst>
                <a:ext uri="{FF2B5EF4-FFF2-40B4-BE49-F238E27FC236}">
                  <a16:creationId xmlns:a16="http://schemas.microsoft.com/office/drawing/2014/main" xmlns="" id="{4B667AE8-04BB-44B0-A899-8C6A8C9FC879}"/>
                </a:ext>
              </a:extLst>
            </p:cNvPr>
            <p:cNvSpPr/>
            <p:nvPr/>
          </p:nvSpPr>
          <p:spPr>
            <a:xfrm>
              <a:off x="5138261" y="54911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8096" y="8096"/>
                    <a:pt x="7144" y="7144"/>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06" name="Freeform: Shape 205">
              <a:extLst>
                <a:ext uri="{FF2B5EF4-FFF2-40B4-BE49-F238E27FC236}">
                  <a16:creationId xmlns:a16="http://schemas.microsoft.com/office/drawing/2014/main" xmlns="" id="{7B48A1FF-DC75-4A47-B749-64D60E8FD629}"/>
                </a:ext>
              </a:extLst>
            </p:cNvPr>
            <p:cNvSpPr/>
            <p:nvPr/>
          </p:nvSpPr>
          <p:spPr>
            <a:xfrm>
              <a:off x="5136356" y="548163"/>
              <a:ext cx="9525" cy="9525"/>
            </a:xfrm>
            <a:custGeom>
              <a:avLst/>
              <a:gdLst>
                <a:gd name="connsiteX0" fmla="*/ 7144 w 9525"/>
                <a:gd name="connsiteY0" fmla="*/ 7144 h 9525"/>
                <a:gd name="connsiteX1" fmla="*/ 8096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7144"/>
                  </a:cubicBezTo>
                  <a:cubicBezTo>
                    <a:pt x="8096" y="7144"/>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07" name="Freeform: Shape 206">
              <a:extLst>
                <a:ext uri="{FF2B5EF4-FFF2-40B4-BE49-F238E27FC236}">
                  <a16:creationId xmlns:a16="http://schemas.microsoft.com/office/drawing/2014/main" xmlns="" id="{B9D01A08-6830-4484-A072-DFE7FFD19FB0}"/>
                </a:ext>
              </a:extLst>
            </p:cNvPr>
            <p:cNvSpPr/>
            <p:nvPr/>
          </p:nvSpPr>
          <p:spPr>
            <a:xfrm>
              <a:off x="5142071" y="542025"/>
              <a:ext cx="9525" cy="9525"/>
            </a:xfrm>
            <a:custGeom>
              <a:avLst/>
              <a:gdLst>
                <a:gd name="connsiteX0" fmla="*/ 7144 w 9525"/>
                <a:gd name="connsiteY0" fmla="*/ 7567 h 9525"/>
                <a:gd name="connsiteX1" fmla="*/ 7144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7144" y="7567"/>
                    <a:pt x="7144" y="6615"/>
                    <a:pt x="7144" y="7567"/>
                  </a:cubicBezTo>
                  <a:cubicBezTo>
                    <a:pt x="7144" y="6615"/>
                    <a:pt x="9049" y="8520"/>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208" name="Freeform: Shape 207">
              <a:extLst>
                <a:ext uri="{FF2B5EF4-FFF2-40B4-BE49-F238E27FC236}">
                  <a16:creationId xmlns:a16="http://schemas.microsoft.com/office/drawing/2014/main" xmlns="" id="{672AFC27-39B6-465D-98FE-9EC521FEEE32}"/>
                </a:ext>
              </a:extLst>
            </p:cNvPr>
            <p:cNvSpPr/>
            <p:nvPr/>
          </p:nvSpPr>
          <p:spPr>
            <a:xfrm>
              <a:off x="5143024" y="53863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9049"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09" name="Freeform: Shape 208">
              <a:extLst>
                <a:ext uri="{FF2B5EF4-FFF2-40B4-BE49-F238E27FC236}">
                  <a16:creationId xmlns:a16="http://schemas.microsoft.com/office/drawing/2014/main" xmlns="" id="{AA8A5523-6DC2-42A6-A201-8D25912BB19A}"/>
                </a:ext>
              </a:extLst>
            </p:cNvPr>
            <p:cNvSpPr/>
            <p:nvPr/>
          </p:nvSpPr>
          <p:spPr>
            <a:xfrm>
              <a:off x="5134451" y="47386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8096"/>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10" name="Freeform: Shape 209">
              <a:extLst>
                <a:ext uri="{FF2B5EF4-FFF2-40B4-BE49-F238E27FC236}">
                  <a16:creationId xmlns:a16="http://schemas.microsoft.com/office/drawing/2014/main" xmlns="" id="{DCE65C7A-731D-4E8E-99F3-D04C1B33DB4D}"/>
                </a:ext>
              </a:extLst>
            </p:cNvPr>
            <p:cNvSpPr/>
            <p:nvPr/>
          </p:nvSpPr>
          <p:spPr>
            <a:xfrm>
              <a:off x="5108310" y="458628"/>
              <a:ext cx="9525" cy="9525"/>
            </a:xfrm>
            <a:custGeom>
              <a:avLst/>
              <a:gdLst>
                <a:gd name="connsiteX0" fmla="*/ 7567 w 9525"/>
                <a:gd name="connsiteY0" fmla="*/ 8096 h 9525"/>
                <a:gd name="connsiteX1" fmla="*/ 7567 w 9525"/>
                <a:gd name="connsiteY1" fmla="*/ 7144 h 9525"/>
                <a:gd name="connsiteX2" fmla="*/ 7567 w 9525"/>
                <a:gd name="connsiteY2" fmla="*/ 8096 h 9525"/>
              </a:gdLst>
              <a:ahLst/>
              <a:cxnLst>
                <a:cxn ang="0">
                  <a:pos x="connsiteX0" y="connsiteY0"/>
                </a:cxn>
                <a:cxn ang="0">
                  <a:pos x="connsiteX1" y="connsiteY1"/>
                </a:cxn>
                <a:cxn ang="0">
                  <a:pos x="connsiteX2" y="connsiteY2"/>
                </a:cxn>
              </a:cxnLst>
              <a:rect l="l" t="t" r="r" b="b"/>
              <a:pathLst>
                <a:path w="9525" h="9525">
                  <a:moveTo>
                    <a:pt x="7567" y="8096"/>
                  </a:moveTo>
                  <a:cubicBezTo>
                    <a:pt x="6615" y="9049"/>
                    <a:pt x="7567" y="7144"/>
                    <a:pt x="7567" y="7144"/>
                  </a:cubicBezTo>
                  <a:cubicBezTo>
                    <a:pt x="7567" y="7144"/>
                    <a:pt x="6615" y="8096"/>
                    <a:pt x="7567" y="8096"/>
                  </a:cubicBezTo>
                  <a:close/>
                </a:path>
              </a:pathLst>
            </a:custGeom>
            <a:grpFill/>
            <a:ln w="9525" cap="flat">
              <a:noFill/>
              <a:prstDash val="solid"/>
              <a:miter/>
            </a:ln>
          </p:spPr>
          <p:txBody>
            <a:bodyPr rtlCol="0" anchor="ctr"/>
            <a:lstStyle/>
            <a:p>
              <a:endParaRPr lang="en-US">
                <a:solidFill>
                  <a:prstClr val="black"/>
                </a:solidFill>
              </a:endParaRPr>
            </a:p>
          </p:txBody>
        </p:sp>
        <p:sp>
          <p:nvSpPr>
            <p:cNvPr id="211" name="Freeform: Shape 210">
              <a:extLst>
                <a:ext uri="{FF2B5EF4-FFF2-40B4-BE49-F238E27FC236}">
                  <a16:creationId xmlns:a16="http://schemas.microsoft.com/office/drawing/2014/main" xmlns="" id="{19B0A5D1-803B-47B7-9A8B-0EB0CA9F09DD}"/>
                </a:ext>
              </a:extLst>
            </p:cNvPr>
            <p:cNvSpPr/>
            <p:nvPr/>
          </p:nvSpPr>
          <p:spPr>
            <a:xfrm>
              <a:off x="5093494" y="46434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8096" y="11906"/>
                    <a:pt x="7144" y="7144"/>
                  </a:cubicBezTo>
                  <a:close/>
                </a:path>
              </a:pathLst>
            </a:custGeom>
            <a:grpFill/>
            <a:ln w="9525" cap="flat">
              <a:noFill/>
              <a:prstDash val="solid"/>
              <a:miter/>
            </a:ln>
          </p:spPr>
          <p:txBody>
            <a:bodyPr rtlCol="0" anchor="ctr"/>
            <a:lstStyle/>
            <a:p>
              <a:endParaRPr lang="en-US">
                <a:solidFill>
                  <a:prstClr val="black"/>
                </a:solidFill>
              </a:endParaRPr>
            </a:p>
          </p:txBody>
        </p:sp>
      </p:grpSp>
      <p:grpSp>
        <p:nvGrpSpPr>
          <p:cNvPr id="212" name="Group 211">
            <a:extLst>
              <a:ext uri="{FF2B5EF4-FFF2-40B4-BE49-F238E27FC236}">
                <a16:creationId xmlns:a16="http://schemas.microsoft.com/office/drawing/2014/main" xmlns="" id="{D97B6E48-26CA-4A5A-AC57-D488473B230F}"/>
              </a:ext>
            </a:extLst>
          </p:cNvPr>
          <p:cNvGrpSpPr/>
          <p:nvPr userDrawn="1"/>
        </p:nvGrpSpPr>
        <p:grpSpPr>
          <a:xfrm flipH="1">
            <a:off x="1416109" y="4408951"/>
            <a:ext cx="305167" cy="267260"/>
            <a:chOff x="6809793" y="1954053"/>
            <a:chExt cx="1048808" cy="918528"/>
          </a:xfrm>
          <a:solidFill>
            <a:schemeClr val="accent2"/>
          </a:solidFill>
        </p:grpSpPr>
        <p:sp>
          <p:nvSpPr>
            <p:cNvPr id="213" name="Freeform: Shape 212">
              <a:extLst>
                <a:ext uri="{FF2B5EF4-FFF2-40B4-BE49-F238E27FC236}">
                  <a16:creationId xmlns:a16="http://schemas.microsoft.com/office/drawing/2014/main" xmlns="" id="{528A10B7-263D-4627-9F78-BD94C5694400}"/>
                </a:ext>
              </a:extLst>
            </p:cNvPr>
            <p:cNvSpPr/>
            <p:nvPr/>
          </p:nvSpPr>
          <p:spPr>
            <a:xfrm>
              <a:off x="6889909" y="1954053"/>
              <a:ext cx="9525" cy="19050"/>
            </a:xfrm>
            <a:custGeom>
              <a:avLst/>
              <a:gdLst>
                <a:gd name="connsiteX0" fmla="*/ 10954 w 9525"/>
                <a:gd name="connsiteY0" fmla="*/ 11906 h 19050"/>
                <a:gd name="connsiteX1" fmla="*/ 7144 w 9525"/>
                <a:gd name="connsiteY1" fmla="*/ 7144 h 19050"/>
                <a:gd name="connsiteX2" fmla="*/ 10954 w 9525"/>
                <a:gd name="connsiteY2" fmla="*/ 11906 h 19050"/>
              </a:gdLst>
              <a:ahLst/>
              <a:cxnLst>
                <a:cxn ang="0">
                  <a:pos x="connsiteX0" y="connsiteY0"/>
                </a:cxn>
                <a:cxn ang="0">
                  <a:pos x="connsiteX1" y="connsiteY1"/>
                </a:cxn>
                <a:cxn ang="0">
                  <a:pos x="connsiteX2" y="connsiteY2"/>
                </a:cxn>
              </a:cxnLst>
              <a:rect l="l" t="t" r="r" b="b"/>
              <a:pathLst>
                <a:path w="9525" h="19050">
                  <a:moveTo>
                    <a:pt x="10954" y="11906"/>
                  </a:moveTo>
                  <a:cubicBezTo>
                    <a:pt x="6191" y="4286"/>
                    <a:pt x="10954" y="17621"/>
                    <a:pt x="7144" y="7144"/>
                  </a:cubicBezTo>
                  <a:cubicBezTo>
                    <a:pt x="9049" y="7144"/>
                    <a:pt x="10001" y="9049"/>
                    <a:pt x="10954" y="11906"/>
                  </a:cubicBezTo>
                  <a:close/>
                </a:path>
              </a:pathLst>
            </a:custGeom>
            <a:grpFill/>
            <a:ln w="9525" cap="flat">
              <a:noFill/>
              <a:prstDash val="solid"/>
              <a:miter/>
            </a:ln>
          </p:spPr>
          <p:txBody>
            <a:bodyPr rtlCol="0" anchor="ctr"/>
            <a:lstStyle/>
            <a:p>
              <a:endParaRPr lang="en-US">
                <a:solidFill>
                  <a:prstClr val="black"/>
                </a:solidFill>
              </a:endParaRPr>
            </a:p>
          </p:txBody>
        </p:sp>
        <p:sp>
          <p:nvSpPr>
            <p:cNvPr id="214" name="Freeform: Shape 213">
              <a:extLst>
                <a:ext uri="{FF2B5EF4-FFF2-40B4-BE49-F238E27FC236}">
                  <a16:creationId xmlns:a16="http://schemas.microsoft.com/office/drawing/2014/main" xmlns="" id="{9F0157E0-1DBB-4359-9DD9-2E511C763EBE}"/>
                </a:ext>
              </a:extLst>
            </p:cNvPr>
            <p:cNvSpPr/>
            <p:nvPr/>
          </p:nvSpPr>
          <p:spPr>
            <a:xfrm>
              <a:off x="6896576" y="1970359"/>
              <a:ext cx="962025" cy="676275"/>
            </a:xfrm>
            <a:custGeom>
              <a:avLst/>
              <a:gdLst>
                <a:gd name="connsiteX0" fmla="*/ 61436 w 962025"/>
                <a:gd name="connsiteY0" fmla="*/ 7983 h 676275"/>
                <a:gd name="connsiteX1" fmla="*/ 509111 w 962025"/>
                <a:gd name="connsiteY1" fmla="*/ 31795 h 676275"/>
                <a:gd name="connsiteX2" fmla="*/ 657701 w 962025"/>
                <a:gd name="connsiteY2" fmla="*/ 210865 h 676275"/>
                <a:gd name="connsiteX3" fmla="*/ 934879 w 962025"/>
                <a:gd name="connsiteY3" fmla="*/ 609010 h 676275"/>
                <a:gd name="connsiteX4" fmla="*/ 927259 w 962025"/>
                <a:gd name="connsiteY4" fmla="*/ 592818 h 676275"/>
                <a:gd name="connsiteX5" fmla="*/ 958692 w 962025"/>
                <a:gd name="connsiteY5" fmla="*/ 677590 h 676275"/>
                <a:gd name="connsiteX6" fmla="*/ 671989 w 962025"/>
                <a:gd name="connsiteY6" fmla="*/ 654730 h 676275"/>
                <a:gd name="connsiteX7" fmla="*/ 276701 w 962025"/>
                <a:gd name="connsiteY7" fmla="*/ 551860 h 676275"/>
                <a:gd name="connsiteX8" fmla="*/ 288131 w 962025"/>
                <a:gd name="connsiteY8" fmla="*/ 550908 h 676275"/>
                <a:gd name="connsiteX9" fmla="*/ 93821 w 962025"/>
                <a:gd name="connsiteY9" fmla="*/ 215628 h 676275"/>
                <a:gd name="connsiteX10" fmla="*/ 112871 w 962025"/>
                <a:gd name="connsiteY10" fmla="*/ 247060 h 676275"/>
                <a:gd name="connsiteX11" fmla="*/ 73819 w 962025"/>
                <a:gd name="connsiteY11" fmla="*/ 181338 h 676275"/>
                <a:gd name="connsiteX12" fmla="*/ 11906 w 962025"/>
                <a:gd name="connsiteY12" fmla="*/ 28938 h 676275"/>
                <a:gd name="connsiteX13" fmla="*/ 7144 w 962025"/>
                <a:gd name="connsiteY13" fmla="*/ 15603 h 676275"/>
                <a:gd name="connsiteX14" fmla="*/ 304324 w 962025"/>
                <a:gd name="connsiteY14" fmla="*/ 564243 h 676275"/>
                <a:gd name="connsiteX15" fmla="*/ 932021 w 962025"/>
                <a:gd name="connsiteY15" fmla="*/ 657588 h 676275"/>
                <a:gd name="connsiteX16" fmla="*/ 583406 w 962025"/>
                <a:gd name="connsiteY16" fmla="*/ 94660 h 676275"/>
                <a:gd name="connsiteX17" fmla="*/ 450056 w 962025"/>
                <a:gd name="connsiteY17" fmla="*/ 51798 h 676275"/>
                <a:gd name="connsiteX18" fmla="*/ 61436 w 962025"/>
                <a:gd name="connsiteY18" fmla="*/ 7983 h 676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62025" h="676275">
                  <a:moveTo>
                    <a:pt x="61436" y="7983"/>
                  </a:moveTo>
                  <a:cubicBezTo>
                    <a:pt x="138589" y="6078"/>
                    <a:pt x="437674" y="5125"/>
                    <a:pt x="509111" y="31795"/>
                  </a:cubicBezTo>
                  <a:cubicBezTo>
                    <a:pt x="595789" y="64180"/>
                    <a:pt x="621506" y="144190"/>
                    <a:pt x="657701" y="210865"/>
                  </a:cubicBezTo>
                  <a:cubicBezTo>
                    <a:pt x="678656" y="250870"/>
                    <a:pt x="939642" y="604248"/>
                    <a:pt x="934879" y="609010"/>
                  </a:cubicBezTo>
                  <a:cubicBezTo>
                    <a:pt x="932974" y="603295"/>
                    <a:pt x="930117" y="597580"/>
                    <a:pt x="927259" y="592818"/>
                  </a:cubicBezTo>
                  <a:cubicBezTo>
                    <a:pt x="926306" y="609963"/>
                    <a:pt x="954881" y="665208"/>
                    <a:pt x="958692" y="677590"/>
                  </a:cubicBezTo>
                  <a:cubicBezTo>
                    <a:pt x="946309" y="654730"/>
                    <a:pt x="706279" y="650921"/>
                    <a:pt x="671989" y="654730"/>
                  </a:cubicBezTo>
                  <a:cubicBezTo>
                    <a:pt x="625317" y="655683"/>
                    <a:pt x="298609" y="679496"/>
                    <a:pt x="276701" y="551860"/>
                  </a:cubicBezTo>
                  <a:cubicBezTo>
                    <a:pt x="276701" y="556623"/>
                    <a:pt x="290036" y="554718"/>
                    <a:pt x="288131" y="550908"/>
                  </a:cubicBezTo>
                  <a:cubicBezTo>
                    <a:pt x="206216" y="444228"/>
                    <a:pt x="157639" y="282303"/>
                    <a:pt x="93821" y="215628"/>
                  </a:cubicBezTo>
                  <a:cubicBezTo>
                    <a:pt x="98584" y="227058"/>
                    <a:pt x="105251" y="237535"/>
                    <a:pt x="112871" y="247060"/>
                  </a:cubicBezTo>
                  <a:cubicBezTo>
                    <a:pt x="103346" y="228010"/>
                    <a:pt x="74771" y="181338"/>
                    <a:pt x="73819" y="181338"/>
                  </a:cubicBezTo>
                  <a:cubicBezTo>
                    <a:pt x="54769" y="135618"/>
                    <a:pt x="33814" y="68943"/>
                    <a:pt x="11906" y="28938"/>
                  </a:cubicBezTo>
                  <a:cubicBezTo>
                    <a:pt x="14764" y="29890"/>
                    <a:pt x="7144" y="14650"/>
                    <a:pt x="7144" y="15603"/>
                  </a:cubicBezTo>
                  <a:cubicBezTo>
                    <a:pt x="49054" y="81325"/>
                    <a:pt x="181451" y="445180"/>
                    <a:pt x="304324" y="564243"/>
                  </a:cubicBezTo>
                  <a:cubicBezTo>
                    <a:pt x="391954" y="649968"/>
                    <a:pt x="913924" y="603295"/>
                    <a:pt x="932021" y="657588"/>
                  </a:cubicBezTo>
                  <a:cubicBezTo>
                    <a:pt x="878681" y="502330"/>
                    <a:pt x="691992" y="198483"/>
                    <a:pt x="583406" y="94660"/>
                  </a:cubicBezTo>
                  <a:cubicBezTo>
                    <a:pt x="517684" y="32748"/>
                    <a:pt x="561499" y="79420"/>
                    <a:pt x="450056" y="51798"/>
                  </a:cubicBezTo>
                  <a:cubicBezTo>
                    <a:pt x="370046" y="29890"/>
                    <a:pt x="51911" y="6078"/>
                    <a:pt x="61436" y="7983"/>
                  </a:cubicBezTo>
                  <a:close/>
                </a:path>
              </a:pathLst>
            </a:custGeom>
            <a:grpFill/>
            <a:ln w="9525" cap="flat">
              <a:noFill/>
              <a:prstDash val="solid"/>
              <a:miter/>
            </a:ln>
          </p:spPr>
          <p:txBody>
            <a:bodyPr rtlCol="0" anchor="ctr"/>
            <a:lstStyle/>
            <a:p>
              <a:endParaRPr lang="en-US">
                <a:solidFill>
                  <a:prstClr val="black"/>
                </a:solidFill>
              </a:endParaRPr>
            </a:p>
          </p:txBody>
        </p:sp>
        <p:sp>
          <p:nvSpPr>
            <p:cNvPr id="215" name="Freeform: Shape 214">
              <a:extLst>
                <a:ext uri="{FF2B5EF4-FFF2-40B4-BE49-F238E27FC236}">
                  <a16:creationId xmlns:a16="http://schemas.microsoft.com/office/drawing/2014/main" xmlns="" id="{D7103387-3192-454A-9D36-99361CDE2E80}"/>
                </a:ext>
              </a:extLst>
            </p:cNvPr>
            <p:cNvSpPr/>
            <p:nvPr/>
          </p:nvSpPr>
          <p:spPr>
            <a:xfrm>
              <a:off x="6896576" y="1968341"/>
              <a:ext cx="9525" cy="19050"/>
            </a:xfrm>
            <a:custGeom>
              <a:avLst/>
              <a:gdLst>
                <a:gd name="connsiteX0" fmla="*/ 9049 w 9525"/>
                <a:gd name="connsiteY0" fmla="*/ 7144 h 19050"/>
                <a:gd name="connsiteX1" fmla="*/ 7144 w 9525"/>
                <a:gd name="connsiteY1" fmla="*/ 11906 h 19050"/>
                <a:gd name="connsiteX2" fmla="*/ 9049 w 9525"/>
                <a:gd name="connsiteY2" fmla="*/ 7144 h 19050"/>
              </a:gdLst>
              <a:ahLst/>
              <a:cxnLst>
                <a:cxn ang="0">
                  <a:pos x="connsiteX0" y="connsiteY0"/>
                </a:cxn>
                <a:cxn ang="0">
                  <a:pos x="connsiteX1" y="connsiteY1"/>
                </a:cxn>
                <a:cxn ang="0">
                  <a:pos x="connsiteX2" y="connsiteY2"/>
                </a:cxn>
              </a:cxnLst>
              <a:rect l="l" t="t" r="r" b="b"/>
              <a:pathLst>
                <a:path w="9525" h="19050">
                  <a:moveTo>
                    <a:pt x="9049" y="7144"/>
                  </a:moveTo>
                  <a:cubicBezTo>
                    <a:pt x="9049" y="9049"/>
                    <a:pt x="10954" y="15716"/>
                    <a:pt x="7144" y="11906"/>
                  </a:cubicBezTo>
                  <a:cubicBezTo>
                    <a:pt x="8096" y="10001"/>
                    <a:pt x="8096" y="7144"/>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216" name="Freeform: Shape 215">
              <a:extLst>
                <a:ext uri="{FF2B5EF4-FFF2-40B4-BE49-F238E27FC236}">
                  <a16:creationId xmlns:a16="http://schemas.microsoft.com/office/drawing/2014/main" xmlns="" id="{063B8610-0B8D-4B26-AD4F-42F3AEDA9651}"/>
                </a:ext>
              </a:extLst>
            </p:cNvPr>
            <p:cNvSpPr/>
            <p:nvPr/>
          </p:nvSpPr>
          <p:spPr>
            <a:xfrm>
              <a:off x="6959184" y="2125186"/>
              <a:ext cx="9525" cy="9525"/>
            </a:xfrm>
            <a:custGeom>
              <a:avLst/>
              <a:gdLst>
                <a:gd name="connsiteX0" fmla="*/ 8354 w 9525"/>
                <a:gd name="connsiteY0" fmla="*/ 8414 h 9525"/>
                <a:gd name="connsiteX1" fmla="*/ 8354 w 9525"/>
                <a:gd name="connsiteY1" fmla="*/ 8414 h 9525"/>
              </a:gdLst>
              <a:ahLst/>
              <a:cxnLst>
                <a:cxn ang="0">
                  <a:pos x="connsiteX0" y="connsiteY0"/>
                </a:cxn>
                <a:cxn ang="0">
                  <a:pos x="connsiteX1" y="connsiteY1"/>
                </a:cxn>
              </a:cxnLst>
              <a:rect l="l" t="t" r="r" b="b"/>
              <a:pathLst>
                <a:path w="9525" h="9525">
                  <a:moveTo>
                    <a:pt x="8354" y="8414"/>
                  </a:moveTo>
                  <a:cubicBezTo>
                    <a:pt x="11211" y="8414"/>
                    <a:pt x="4544" y="5556"/>
                    <a:pt x="8354" y="8414"/>
                  </a:cubicBezTo>
                  <a:close/>
                </a:path>
              </a:pathLst>
            </a:custGeom>
            <a:grpFill/>
            <a:ln w="9525" cap="flat">
              <a:noFill/>
              <a:prstDash val="solid"/>
              <a:miter/>
            </a:ln>
          </p:spPr>
          <p:txBody>
            <a:bodyPr rtlCol="0" anchor="ctr"/>
            <a:lstStyle/>
            <a:p>
              <a:endParaRPr lang="en-US">
                <a:solidFill>
                  <a:prstClr val="black"/>
                </a:solidFill>
              </a:endParaRPr>
            </a:p>
          </p:txBody>
        </p:sp>
        <p:sp>
          <p:nvSpPr>
            <p:cNvPr id="217" name="Freeform: Shape 216">
              <a:extLst>
                <a:ext uri="{FF2B5EF4-FFF2-40B4-BE49-F238E27FC236}">
                  <a16:creationId xmlns:a16="http://schemas.microsoft.com/office/drawing/2014/main" xmlns="" id="{0E2699AC-6EFE-4799-A52E-7192042ACAEE}"/>
                </a:ext>
              </a:extLst>
            </p:cNvPr>
            <p:cNvSpPr/>
            <p:nvPr/>
          </p:nvSpPr>
          <p:spPr>
            <a:xfrm>
              <a:off x="6970871" y="2152173"/>
              <a:ext cx="19050" cy="19050"/>
            </a:xfrm>
            <a:custGeom>
              <a:avLst/>
              <a:gdLst>
                <a:gd name="connsiteX0" fmla="*/ 15716 w 19050"/>
                <a:gd name="connsiteY0" fmla="*/ 20479 h 19050"/>
                <a:gd name="connsiteX1" fmla="*/ 7144 w 19050"/>
                <a:gd name="connsiteY1" fmla="*/ 7144 h 19050"/>
                <a:gd name="connsiteX2" fmla="*/ 15716 w 19050"/>
                <a:gd name="connsiteY2" fmla="*/ 20479 h 19050"/>
              </a:gdLst>
              <a:ahLst/>
              <a:cxnLst>
                <a:cxn ang="0">
                  <a:pos x="connsiteX0" y="connsiteY0"/>
                </a:cxn>
                <a:cxn ang="0">
                  <a:pos x="connsiteX1" y="connsiteY1"/>
                </a:cxn>
                <a:cxn ang="0">
                  <a:pos x="connsiteX2" y="connsiteY2"/>
                </a:cxn>
              </a:cxnLst>
              <a:rect l="l" t="t" r="r" b="b"/>
              <a:pathLst>
                <a:path w="19050" h="19050">
                  <a:moveTo>
                    <a:pt x="15716" y="20479"/>
                  </a:moveTo>
                  <a:cubicBezTo>
                    <a:pt x="14764" y="20479"/>
                    <a:pt x="10001" y="12859"/>
                    <a:pt x="7144" y="7144"/>
                  </a:cubicBezTo>
                  <a:lnTo>
                    <a:pt x="15716" y="20479"/>
                  </a:lnTo>
                  <a:close/>
                </a:path>
              </a:pathLst>
            </a:custGeom>
            <a:grpFill/>
            <a:ln w="9525" cap="flat">
              <a:noFill/>
              <a:prstDash val="solid"/>
              <a:miter/>
            </a:ln>
          </p:spPr>
          <p:txBody>
            <a:bodyPr rtlCol="0" anchor="ctr"/>
            <a:lstStyle/>
            <a:p>
              <a:endParaRPr lang="en-US">
                <a:solidFill>
                  <a:prstClr val="black"/>
                </a:solidFill>
              </a:endParaRPr>
            </a:p>
          </p:txBody>
        </p:sp>
        <p:sp>
          <p:nvSpPr>
            <p:cNvPr id="218" name="Freeform: Shape 217">
              <a:extLst>
                <a:ext uri="{FF2B5EF4-FFF2-40B4-BE49-F238E27FC236}">
                  <a16:creationId xmlns:a16="http://schemas.microsoft.com/office/drawing/2014/main" xmlns="" id="{18773514-CA25-4084-93B7-F7BA945F32D7}"/>
                </a:ext>
              </a:extLst>
            </p:cNvPr>
            <p:cNvSpPr/>
            <p:nvPr/>
          </p:nvSpPr>
          <p:spPr>
            <a:xfrm>
              <a:off x="6990874" y="2202261"/>
              <a:ext cx="9525" cy="9525"/>
            </a:xfrm>
            <a:custGeom>
              <a:avLst/>
              <a:gdLst>
                <a:gd name="connsiteX0" fmla="*/ 9049 w 9525"/>
                <a:gd name="connsiteY0" fmla="*/ 8491 h 9525"/>
                <a:gd name="connsiteX1" fmla="*/ 7144 w 9525"/>
                <a:gd name="connsiteY1" fmla="*/ 7538 h 9525"/>
                <a:gd name="connsiteX2" fmla="*/ 9049 w 9525"/>
                <a:gd name="connsiteY2" fmla="*/ 8491 h 9525"/>
              </a:gdLst>
              <a:ahLst/>
              <a:cxnLst>
                <a:cxn ang="0">
                  <a:pos x="connsiteX0" y="connsiteY0"/>
                </a:cxn>
                <a:cxn ang="0">
                  <a:pos x="connsiteX1" y="connsiteY1"/>
                </a:cxn>
                <a:cxn ang="0">
                  <a:pos x="connsiteX2" y="connsiteY2"/>
                </a:cxn>
              </a:cxnLst>
              <a:rect l="l" t="t" r="r" b="b"/>
              <a:pathLst>
                <a:path w="9525" h="9525">
                  <a:moveTo>
                    <a:pt x="9049" y="8491"/>
                  </a:moveTo>
                  <a:cubicBezTo>
                    <a:pt x="10001" y="12301"/>
                    <a:pt x="9049" y="11348"/>
                    <a:pt x="7144" y="7538"/>
                  </a:cubicBezTo>
                  <a:cubicBezTo>
                    <a:pt x="7144" y="6586"/>
                    <a:pt x="8096" y="7538"/>
                    <a:pt x="9049" y="8491"/>
                  </a:cubicBezTo>
                  <a:close/>
                </a:path>
              </a:pathLst>
            </a:custGeom>
            <a:grpFill/>
            <a:ln w="9525" cap="flat">
              <a:noFill/>
              <a:prstDash val="solid"/>
              <a:miter/>
            </a:ln>
          </p:spPr>
          <p:txBody>
            <a:bodyPr rtlCol="0" anchor="ctr"/>
            <a:lstStyle/>
            <a:p>
              <a:endParaRPr lang="en-US">
                <a:solidFill>
                  <a:prstClr val="black"/>
                </a:solidFill>
              </a:endParaRPr>
            </a:p>
          </p:txBody>
        </p:sp>
        <p:sp>
          <p:nvSpPr>
            <p:cNvPr id="219" name="Freeform: Shape 218">
              <a:extLst>
                <a:ext uri="{FF2B5EF4-FFF2-40B4-BE49-F238E27FC236}">
                  <a16:creationId xmlns:a16="http://schemas.microsoft.com/office/drawing/2014/main" xmlns="" id="{B042E259-F3EB-4149-909A-F7893DD55A14}"/>
                </a:ext>
              </a:extLst>
            </p:cNvPr>
            <p:cNvSpPr/>
            <p:nvPr/>
          </p:nvSpPr>
          <p:spPr>
            <a:xfrm>
              <a:off x="6995182" y="2204561"/>
              <a:ext cx="9525" cy="19050"/>
            </a:xfrm>
            <a:custGeom>
              <a:avLst/>
              <a:gdLst>
                <a:gd name="connsiteX0" fmla="*/ 7598 w 9525"/>
                <a:gd name="connsiteY0" fmla="*/ 7144 h 19050"/>
                <a:gd name="connsiteX1" fmla="*/ 9503 w 9525"/>
                <a:gd name="connsiteY1" fmla="*/ 13811 h 19050"/>
                <a:gd name="connsiteX2" fmla="*/ 7598 w 9525"/>
                <a:gd name="connsiteY2" fmla="*/ 7144 h 19050"/>
              </a:gdLst>
              <a:ahLst/>
              <a:cxnLst>
                <a:cxn ang="0">
                  <a:pos x="connsiteX0" y="connsiteY0"/>
                </a:cxn>
                <a:cxn ang="0">
                  <a:pos x="connsiteX1" y="connsiteY1"/>
                </a:cxn>
                <a:cxn ang="0">
                  <a:pos x="connsiteX2" y="connsiteY2"/>
                </a:cxn>
              </a:cxnLst>
              <a:rect l="l" t="t" r="r" b="b"/>
              <a:pathLst>
                <a:path w="9525" h="19050">
                  <a:moveTo>
                    <a:pt x="7598" y="7144"/>
                  </a:moveTo>
                  <a:cubicBezTo>
                    <a:pt x="9503" y="10001"/>
                    <a:pt x="9503" y="11906"/>
                    <a:pt x="9503" y="13811"/>
                  </a:cubicBezTo>
                  <a:cubicBezTo>
                    <a:pt x="10455" y="13811"/>
                    <a:pt x="5693" y="7144"/>
                    <a:pt x="7598" y="7144"/>
                  </a:cubicBezTo>
                  <a:close/>
                </a:path>
              </a:pathLst>
            </a:custGeom>
            <a:grpFill/>
            <a:ln w="9525" cap="flat">
              <a:noFill/>
              <a:prstDash val="solid"/>
              <a:miter/>
            </a:ln>
          </p:spPr>
          <p:txBody>
            <a:bodyPr rtlCol="0" anchor="ctr"/>
            <a:lstStyle/>
            <a:p>
              <a:endParaRPr lang="en-US">
                <a:solidFill>
                  <a:prstClr val="black"/>
                </a:solidFill>
              </a:endParaRPr>
            </a:p>
          </p:txBody>
        </p:sp>
        <p:sp>
          <p:nvSpPr>
            <p:cNvPr id="220" name="Freeform: Shape 219">
              <a:extLst>
                <a:ext uri="{FF2B5EF4-FFF2-40B4-BE49-F238E27FC236}">
                  <a16:creationId xmlns:a16="http://schemas.microsoft.com/office/drawing/2014/main" xmlns="" id="{2F74D149-C5C1-417C-96CA-784137F78C5E}"/>
                </a:ext>
              </a:extLst>
            </p:cNvPr>
            <p:cNvSpPr/>
            <p:nvPr/>
          </p:nvSpPr>
          <p:spPr>
            <a:xfrm>
              <a:off x="7078664" y="2342567"/>
              <a:ext cx="9525" cy="19050"/>
            </a:xfrm>
            <a:custGeom>
              <a:avLst/>
              <a:gdLst>
                <a:gd name="connsiteX0" fmla="*/ 7936 w 9525"/>
                <a:gd name="connsiteY0" fmla="*/ 7250 h 19050"/>
                <a:gd name="connsiteX1" fmla="*/ 11746 w 9525"/>
                <a:gd name="connsiteY1" fmla="*/ 14870 h 19050"/>
                <a:gd name="connsiteX2" fmla="*/ 7936 w 9525"/>
                <a:gd name="connsiteY2" fmla="*/ 7250 h 19050"/>
              </a:gdLst>
              <a:ahLst/>
              <a:cxnLst>
                <a:cxn ang="0">
                  <a:pos x="connsiteX0" y="connsiteY0"/>
                </a:cxn>
                <a:cxn ang="0">
                  <a:pos x="connsiteX1" y="connsiteY1"/>
                </a:cxn>
                <a:cxn ang="0">
                  <a:pos x="connsiteX2" y="connsiteY2"/>
                </a:cxn>
              </a:cxnLst>
              <a:rect l="l" t="t" r="r" b="b"/>
              <a:pathLst>
                <a:path w="9525" h="19050">
                  <a:moveTo>
                    <a:pt x="7936" y="7250"/>
                  </a:moveTo>
                  <a:cubicBezTo>
                    <a:pt x="8889" y="9155"/>
                    <a:pt x="11746" y="12965"/>
                    <a:pt x="11746" y="14870"/>
                  </a:cubicBezTo>
                  <a:cubicBezTo>
                    <a:pt x="10794" y="12012"/>
                    <a:pt x="5079" y="6297"/>
                    <a:pt x="7936" y="7250"/>
                  </a:cubicBezTo>
                  <a:close/>
                </a:path>
              </a:pathLst>
            </a:custGeom>
            <a:grpFill/>
            <a:ln w="9525" cap="flat">
              <a:noFill/>
              <a:prstDash val="solid"/>
              <a:miter/>
            </a:ln>
          </p:spPr>
          <p:txBody>
            <a:bodyPr rtlCol="0" anchor="ctr"/>
            <a:lstStyle/>
            <a:p>
              <a:endParaRPr lang="en-US">
                <a:solidFill>
                  <a:prstClr val="black"/>
                </a:solidFill>
              </a:endParaRPr>
            </a:p>
          </p:txBody>
        </p:sp>
        <p:sp>
          <p:nvSpPr>
            <p:cNvPr id="221" name="Freeform: Shape 220">
              <a:extLst>
                <a:ext uri="{FF2B5EF4-FFF2-40B4-BE49-F238E27FC236}">
                  <a16:creationId xmlns:a16="http://schemas.microsoft.com/office/drawing/2014/main" xmlns="" id="{1D6BA8E1-5A73-4164-95AE-F4923BC53CB1}"/>
                </a:ext>
              </a:extLst>
            </p:cNvPr>
            <p:cNvSpPr/>
            <p:nvPr/>
          </p:nvSpPr>
          <p:spPr>
            <a:xfrm>
              <a:off x="7098506" y="237791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12859"/>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22" name="Freeform: Shape 221">
              <a:extLst>
                <a:ext uri="{FF2B5EF4-FFF2-40B4-BE49-F238E27FC236}">
                  <a16:creationId xmlns:a16="http://schemas.microsoft.com/office/drawing/2014/main" xmlns="" id="{5C9374F3-E1EE-49D0-A0CA-DD728756E9DF}"/>
                </a:ext>
              </a:extLst>
            </p:cNvPr>
            <p:cNvSpPr/>
            <p:nvPr/>
          </p:nvSpPr>
          <p:spPr>
            <a:xfrm>
              <a:off x="7712564" y="2630857"/>
              <a:ext cx="9525" cy="9525"/>
            </a:xfrm>
            <a:custGeom>
              <a:avLst/>
              <a:gdLst>
                <a:gd name="connsiteX0" fmla="*/ 11258 w 9525"/>
                <a:gd name="connsiteY0" fmla="*/ 7567 h 9525"/>
                <a:gd name="connsiteX1" fmla="*/ 11258 w 9525"/>
                <a:gd name="connsiteY1" fmla="*/ 7567 h 9525"/>
              </a:gdLst>
              <a:ahLst/>
              <a:cxnLst>
                <a:cxn ang="0">
                  <a:pos x="connsiteX0" y="connsiteY0"/>
                </a:cxn>
                <a:cxn ang="0">
                  <a:pos x="connsiteX1" y="connsiteY1"/>
                </a:cxn>
              </a:cxnLst>
              <a:rect l="l" t="t" r="r" b="b"/>
              <a:pathLst>
                <a:path w="9525" h="9525">
                  <a:moveTo>
                    <a:pt x="11258" y="7567"/>
                  </a:moveTo>
                  <a:cubicBezTo>
                    <a:pt x="3639" y="6615"/>
                    <a:pt x="8401" y="7567"/>
                    <a:pt x="11258" y="7567"/>
                  </a:cubicBezTo>
                  <a:close/>
                </a:path>
              </a:pathLst>
            </a:custGeom>
            <a:grpFill/>
            <a:ln w="9525" cap="flat">
              <a:noFill/>
              <a:prstDash val="solid"/>
              <a:miter/>
            </a:ln>
          </p:spPr>
          <p:txBody>
            <a:bodyPr rtlCol="0" anchor="ctr"/>
            <a:lstStyle/>
            <a:p>
              <a:endParaRPr lang="en-US">
                <a:solidFill>
                  <a:prstClr val="black"/>
                </a:solidFill>
              </a:endParaRPr>
            </a:p>
          </p:txBody>
        </p:sp>
        <p:sp>
          <p:nvSpPr>
            <p:cNvPr id="223" name="Freeform: Shape 222">
              <a:extLst>
                <a:ext uri="{FF2B5EF4-FFF2-40B4-BE49-F238E27FC236}">
                  <a16:creationId xmlns:a16="http://schemas.microsoft.com/office/drawing/2014/main" xmlns="" id="{20DED97B-5920-4D3B-AABA-D9DEC9FAF51C}"/>
                </a:ext>
              </a:extLst>
            </p:cNvPr>
            <p:cNvSpPr/>
            <p:nvPr/>
          </p:nvSpPr>
          <p:spPr>
            <a:xfrm>
              <a:off x="7747489" y="2442686"/>
              <a:ext cx="9525" cy="9525"/>
            </a:xfrm>
            <a:custGeom>
              <a:avLst/>
              <a:gdLst>
                <a:gd name="connsiteX0" fmla="*/ 8718 w 9525"/>
                <a:gd name="connsiteY0" fmla="*/ 10954 h 9525"/>
                <a:gd name="connsiteX1" fmla="*/ 7766 w 9525"/>
                <a:gd name="connsiteY1" fmla="*/ 7144 h 9525"/>
                <a:gd name="connsiteX2" fmla="*/ 8718 w 9525"/>
                <a:gd name="connsiteY2" fmla="*/ 10954 h 9525"/>
              </a:gdLst>
              <a:ahLst/>
              <a:cxnLst>
                <a:cxn ang="0">
                  <a:pos x="connsiteX0" y="connsiteY0"/>
                </a:cxn>
                <a:cxn ang="0">
                  <a:pos x="connsiteX1" y="connsiteY1"/>
                </a:cxn>
                <a:cxn ang="0">
                  <a:pos x="connsiteX2" y="connsiteY2"/>
                </a:cxn>
              </a:cxnLst>
              <a:rect l="l" t="t" r="r" b="b"/>
              <a:pathLst>
                <a:path w="9525" h="9525">
                  <a:moveTo>
                    <a:pt x="8718" y="10954"/>
                  </a:moveTo>
                  <a:cubicBezTo>
                    <a:pt x="5861" y="8096"/>
                    <a:pt x="7766" y="8096"/>
                    <a:pt x="7766" y="7144"/>
                  </a:cubicBezTo>
                  <a:cubicBezTo>
                    <a:pt x="9671" y="10001"/>
                    <a:pt x="4908" y="6191"/>
                    <a:pt x="8718" y="10954"/>
                  </a:cubicBezTo>
                  <a:close/>
                </a:path>
              </a:pathLst>
            </a:custGeom>
            <a:grpFill/>
            <a:ln w="9525" cap="flat">
              <a:noFill/>
              <a:prstDash val="solid"/>
              <a:miter/>
            </a:ln>
          </p:spPr>
          <p:txBody>
            <a:bodyPr rtlCol="0" anchor="ctr"/>
            <a:lstStyle/>
            <a:p>
              <a:endParaRPr lang="en-US">
                <a:solidFill>
                  <a:prstClr val="black"/>
                </a:solidFill>
              </a:endParaRPr>
            </a:p>
          </p:txBody>
        </p:sp>
        <p:sp>
          <p:nvSpPr>
            <p:cNvPr id="224" name="Freeform: Shape 223">
              <a:extLst>
                <a:ext uri="{FF2B5EF4-FFF2-40B4-BE49-F238E27FC236}">
                  <a16:creationId xmlns:a16="http://schemas.microsoft.com/office/drawing/2014/main" xmlns="" id="{231AE22D-56F5-4BF3-97EC-04AE0B775879}"/>
                </a:ext>
              </a:extLst>
            </p:cNvPr>
            <p:cNvSpPr/>
            <p:nvPr/>
          </p:nvSpPr>
          <p:spPr>
            <a:xfrm>
              <a:off x="7603184" y="2244566"/>
              <a:ext cx="9525" cy="9525"/>
            </a:xfrm>
            <a:custGeom>
              <a:avLst/>
              <a:gdLst>
                <a:gd name="connsiteX0" fmla="*/ 8244 w 9525"/>
                <a:gd name="connsiteY0" fmla="*/ 7144 h 9525"/>
                <a:gd name="connsiteX1" fmla="*/ 8244 w 9525"/>
                <a:gd name="connsiteY1" fmla="*/ 7144 h 9525"/>
              </a:gdLst>
              <a:ahLst/>
              <a:cxnLst>
                <a:cxn ang="0">
                  <a:pos x="connsiteX0" y="connsiteY0"/>
                </a:cxn>
                <a:cxn ang="0">
                  <a:pos x="connsiteX1" y="connsiteY1"/>
                </a:cxn>
              </a:cxnLst>
              <a:rect l="l" t="t" r="r" b="b"/>
              <a:pathLst>
                <a:path w="9525" h="9525">
                  <a:moveTo>
                    <a:pt x="8244" y="7144"/>
                  </a:moveTo>
                  <a:cubicBezTo>
                    <a:pt x="7291" y="8096"/>
                    <a:pt x="6339" y="11906"/>
                    <a:pt x="82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25" name="Freeform: Shape 224">
              <a:extLst>
                <a:ext uri="{FF2B5EF4-FFF2-40B4-BE49-F238E27FC236}">
                  <a16:creationId xmlns:a16="http://schemas.microsoft.com/office/drawing/2014/main" xmlns="" id="{0B065548-9CAF-493B-BBFB-F8072529AC6C}"/>
                </a:ext>
              </a:extLst>
            </p:cNvPr>
            <p:cNvSpPr/>
            <p:nvPr/>
          </p:nvSpPr>
          <p:spPr>
            <a:xfrm>
              <a:off x="6816172" y="2212181"/>
              <a:ext cx="9525" cy="9525"/>
            </a:xfrm>
            <a:custGeom>
              <a:avLst/>
              <a:gdLst>
                <a:gd name="connsiteX0" fmla="*/ 8491 w 9525"/>
                <a:gd name="connsiteY0" fmla="*/ 9049 h 9525"/>
                <a:gd name="connsiteX1" fmla="*/ 7538 w 9525"/>
                <a:gd name="connsiteY1" fmla="*/ 7144 h 9525"/>
                <a:gd name="connsiteX2" fmla="*/ 8491 w 9525"/>
                <a:gd name="connsiteY2" fmla="*/ 9049 h 9525"/>
              </a:gdLst>
              <a:ahLst/>
              <a:cxnLst>
                <a:cxn ang="0">
                  <a:pos x="connsiteX0" y="connsiteY0"/>
                </a:cxn>
                <a:cxn ang="0">
                  <a:pos x="connsiteX1" y="connsiteY1"/>
                </a:cxn>
                <a:cxn ang="0">
                  <a:pos x="connsiteX2" y="connsiteY2"/>
                </a:cxn>
              </a:cxnLst>
              <a:rect l="l" t="t" r="r" b="b"/>
              <a:pathLst>
                <a:path w="9525" h="9525">
                  <a:moveTo>
                    <a:pt x="8491" y="9049"/>
                  </a:moveTo>
                  <a:cubicBezTo>
                    <a:pt x="7538" y="6191"/>
                    <a:pt x="6586" y="10954"/>
                    <a:pt x="7538" y="7144"/>
                  </a:cubicBezTo>
                  <a:cubicBezTo>
                    <a:pt x="7538" y="8096"/>
                    <a:pt x="8491" y="8096"/>
                    <a:pt x="8491" y="9049"/>
                  </a:cubicBezTo>
                  <a:close/>
                </a:path>
              </a:pathLst>
            </a:custGeom>
            <a:grpFill/>
            <a:ln w="9525" cap="flat">
              <a:noFill/>
              <a:prstDash val="solid"/>
              <a:miter/>
            </a:ln>
          </p:spPr>
          <p:txBody>
            <a:bodyPr rtlCol="0" anchor="ctr"/>
            <a:lstStyle/>
            <a:p>
              <a:endParaRPr lang="en-US">
                <a:solidFill>
                  <a:prstClr val="black"/>
                </a:solidFill>
              </a:endParaRPr>
            </a:p>
          </p:txBody>
        </p:sp>
        <p:sp>
          <p:nvSpPr>
            <p:cNvPr id="226" name="Freeform: Shape 225">
              <a:extLst>
                <a:ext uri="{FF2B5EF4-FFF2-40B4-BE49-F238E27FC236}">
                  <a16:creationId xmlns:a16="http://schemas.microsoft.com/office/drawing/2014/main" xmlns="" id="{8C693C57-4B38-47E3-8009-BD1CB9E4EDB0}"/>
                </a:ext>
              </a:extLst>
            </p:cNvPr>
            <p:cNvSpPr/>
            <p:nvPr/>
          </p:nvSpPr>
          <p:spPr>
            <a:xfrm>
              <a:off x="6812756" y="2219801"/>
              <a:ext cx="400050" cy="561975"/>
            </a:xfrm>
            <a:custGeom>
              <a:avLst/>
              <a:gdLst>
                <a:gd name="connsiteX0" fmla="*/ 392906 w 400050"/>
                <a:gd name="connsiteY0" fmla="*/ 385286 h 561975"/>
                <a:gd name="connsiteX1" fmla="*/ 372904 w 400050"/>
                <a:gd name="connsiteY1" fmla="*/ 556736 h 561975"/>
                <a:gd name="connsiteX2" fmla="*/ 198596 w 400050"/>
                <a:gd name="connsiteY2" fmla="*/ 337661 h 561975"/>
                <a:gd name="connsiteX3" fmla="*/ 136684 w 400050"/>
                <a:gd name="connsiteY3" fmla="*/ 214789 h 561975"/>
                <a:gd name="connsiteX4" fmla="*/ 77629 w 400050"/>
                <a:gd name="connsiteY4" fmla="*/ 131921 h 561975"/>
                <a:gd name="connsiteX5" fmla="*/ 89059 w 400050"/>
                <a:gd name="connsiteY5" fmla="*/ 134779 h 561975"/>
                <a:gd name="connsiteX6" fmla="*/ 7144 w 400050"/>
                <a:gd name="connsiteY6" fmla="*/ 7144 h 561975"/>
                <a:gd name="connsiteX7" fmla="*/ 9049 w 400050"/>
                <a:gd name="connsiteY7" fmla="*/ 11906 h 561975"/>
                <a:gd name="connsiteX8" fmla="*/ 362426 w 400050"/>
                <a:gd name="connsiteY8" fmla="*/ 526256 h 561975"/>
                <a:gd name="connsiteX9" fmla="*/ 392906 w 400050"/>
                <a:gd name="connsiteY9" fmla="*/ 385286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00050" h="561975">
                  <a:moveTo>
                    <a:pt x="392906" y="385286"/>
                  </a:moveTo>
                  <a:cubicBezTo>
                    <a:pt x="406241" y="414814"/>
                    <a:pt x="356711" y="547211"/>
                    <a:pt x="372904" y="556736"/>
                  </a:cubicBezTo>
                  <a:cubicBezTo>
                    <a:pt x="303371" y="493871"/>
                    <a:pt x="257651" y="369094"/>
                    <a:pt x="198596" y="337661"/>
                  </a:cubicBezTo>
                  <a:cubicBezTo>
                    <a:pt x="185261" y="317659"/>
                    <a:pt x="143351" y="235744"/>
                    <a:pt x="136684" y="214789"/>
                  </a:cubicBezTo>
                  <a:cubicBezTo>
                    <a:pt x="100489" y="195739"/>
                    <a:pt x="100489" y="138589"/>
                    <a:pt x="77629" y="131921"/>
                  </a:cubicBezTo>
                  <a:cubicBezTo>
                    <a:pt x="70961" y="149066"/>
                    <a:pt x="91916" y="132874"/>
                    <a:pt x="89059" y="134779"/>
                  </a:cubicBezTo>
                  <a:cubicBezTo>
                    <a:pt x="90011" y="138589"/>
                    <a:pt x="8096" y="7144"/>
                    <a:pt x="7144" y="7144"/>
                  </a:cubicBezTo>
                  <a:cubicBezTo>
                    <a:pt x="10954" y="13811"/>
                    <a:pt x="13811" y="6191"/>
                    <a:pt x="9049" y="11906"/>
                  </a:cubicBezTo>
                  <a:cubicBezTo>
                    <a:pt x="-476" y="22384"/>
                    <a:pt x="296704" y="474821"/>
                    <a:pt x="362426" y="526256"/>
                  </a:cubicBezTo>
                  <a:cubicBezTo>
                    <a:pt x="341471" y="504349"/>
                    <a:pt x="392906" y="382429"/>
                    <a:pt x="392906" y="385286"/>
                  </a:cubicBezTo>
                  <a:close/>
                </a:path>
              </a:pathLst>
            </a:custGeom>
            <a:grpFill/>
            <a:ln w="9525" cap="flat">
              <a:noFill/>
              <a:prstDash val="solid"/>
              <a:miter/>
            </a:ln>
          </p:spPr>
          <p:txBody>
            <a:bodyPr rtlCol="0" anchor="ctr"/>
            <a:lstStyle/>
            <a:p>
              <a:endParaRPr lang="en-US">
                <a:solidFill>
                  <a:prstClr val="black"/>
                </a:solidFill>
              </a:endParaRPr>
            </a:p>
          </p:txBody>
        </p:sp>
        <p:sp>
          <p:nvSpPr>
            <p:cNvPr id="227" name="Freeform: Shape 226">
              <a:extLst>
                <a:ext uri="{FF2B5EF4-FFF2-40B4-BE49-F238E27FC236}">
                  <a16:creationId xmlns:a16="http://schemas.microsoft.com/office/drawing/2014/main" xmlns="" id="{3EE70D5A-4AD4-42F6-8010-343F9243BABD}"/>
                </a:ext>
              </a:extLst>
            </p:cNvPr>
            <p:cNvSpPr/>
            <p:nvPr/>
          </p:nvSpPr>
          <p:spPr>
            <a:xfrm>
              <a:off x="6815614" y="2216943"/>
              <a:ext cx="9525" cy="9525"/>
            </a:xfrm>
            <a:custGeom>
              <a:avLst/>
              <a:gdLst>
                <a:gd name="connsiteX0" fmla="*/ 10001 w 9525"/>
                <a:gd name="connsiteY0" fmla="*/ 7144 h 9525"/>
                <a:gd name="connsiteX1" fmla="*/ 7144 w 9525"/>
                <a:gd name="connsiteY1" fmla="*/ 9049 h 9525"/>
                <a:gd name="connsiteX2" fmla="*/ 10001 w 9525"/>
                <a:gd name="connsiteY2" fmla="*/ 7144 h 9525"/>
              </a:gdLst>
              <a:ahLst/>
              <a:cxnLst>
                <a:cxn ang="0">
                  <a:pos x="connsiteX0" y="connsiteY0"/>
                </a:cxn>
                <a:cxn ang="0">
                  <a:pos x="connsiteX1" y="connsiteY1"/>
                </a:cxn>
                <a:cxn ang="0">
                  <a:pos x="connsiteX2" y="connsiteY2"/>
                </a:cxn>
              </a:cxnLst>
              <a:rect l="l" t="t" r="r" b="b"/>
              <a:pathLst>
                <a:path w="9525" h="9525">
                  <a:moveTo>
                    <a:pt x="10001" y="7144"/>
                  </a:moveTo>
                  <a:cubicBezTo>
                    <a:pt x="9049" y="8096"/>
                    <a:pt x="9049" y="10001"/>
                    <a:pt x="7144" y="9049"/>
                  </a:cubicBezTo>
                  <a:cubicBezTo>
                    <a:pt x="7144" y="9049"/>
                    <a:pt x="8096" y="7144"/>
                    <a:pt x="10001" y="7144"/>
                  </a:cubicBezTo>
                  <a:close/>
                </a:path>
              </a:pathLst>
            </a:custGeom>
            <a:grpFill/>
            <a:ln w="9525" cap="flat">
              <a:noFill/>
              <a:prstDash val="solid"/>
              <a:miter/>
            </a:ln>
          </p:spPr>
          <p:txBody>
            <a:bodyPr rtlCol="0" anchor="ctr"/>
            <a:lstStyle/>
            <a:p>
              <a:endParaRPr lang="en-US">
                <a:solidFill>
                  <a:prstClr val="black"/>
                </a:solidFill>
              </a:endParaRPr>
            </a:p>
          </p:txBody>
        </p:sp>
        <p:sp>
          <p:nvSpPr>
            <p:cNvPr id="228" name="Freeform: Shape 227">
              <a:extLst>
                <a:ext uri="{FF2B5EF4-FFF2-40B4-BE49-F238E27FC236}">
                  <a16:creationId xmlns:a16="http://schemas.microsoft.com/office/drawing/2014/main" xmlns="" id="{19BFFAAE-D33E-44EF-AC92-7556AC847305}"/>
                </a:ext>
              </a:extLst>
            </p:cNvPr>
            <p:cNvSpPr/>
            <p:nvPr/>
          </p:nvSpPr>
          <p:spPr>
            <a:xfrm>
              <a:off x="6827849" y="2272188"/>
              <a:ext cx="9525" cy="9525"/>
            </a:xfrm>
            <a:custGeom>
              <a:avLst/>
              <a:gdLst>
                <a:gd name="connsiteX0" fmla="*/ 8244 w 9525"/>
                <a:gd name="connsiteY0" fmla="*/ 7144 h 9525"/>
                <a:gd name="connsiteX1" fmla="*/ 8244 w 9525"/>
                <a:gd name="connsiteY1" fmla="*/ 7144 h 9525"/>
              </a:gdLst>
              <a:ahLst/>
              <a:cxnLst>
                <a:cxn ang="0">
                  <a:pos x="connsiteX0" y="connsiteY0"/>
                </a:cxn>
                <a:cxn ang="0">
                  <a:pos x="connsiteX1" y="connsiteY1"/>
                </a:cxn>
              </a:cxnLst>
              <a:rect l="l" t="t" r="r" b="b"/>
              <a:pathLst>
                <a:path w="9525" h="9525">
                  <a:moveTo>
                    <a:pt x="8244" y="7144"/>
                  </a:moveTo>
                  <a:cubicBezTo>
                    <a:pt x="7291" y="7144"/>
                    <a:pt x="6339" y="7144"/>
                    <a:pt x="82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29" name="Freeform: Shape 228">
              <a:extLst>
                <a:ext uri="{FF2B5EF4-FFF2-40B4-BE49-F238E27FC236}">
                  <a16:creationId xmlns:a16="http://schemas.microsoft.com/office/drawing/2014/main" xmlns="" id="{B607D975-1654-4357-B5A0-E1A6E9E634B4}"/>
                </a:ext>
              </a:extLst>
            </p:cNvPr>
            <p:cNvSpPr/>
            <p:nvPr/>
          </p:nvSpPr>
          <p:spPr>
            <a:xfrm>
              <a:off x="6879431" y="2338863"/>
              <a:ext cx="9525" cy="9525"/>
            </a:xfrm>
            <a:custGeom>
              <a:avLst/>
              <a:gdLst>
                <a:gd name="connsiteX0" fmla="*/ 10954 w 9525"/>
                <a:gd name="connsiteY0" fmla="*/ 10001 h 9525"/>
                <a:gd name="connsiteX1" fmla="*/ 7144 w 9525"/>
                <a:gd name="connsiteY1" fmla="*/ 7144 h 9525"/>
                <a:gd name="connsiteX2" fmla="*/ 10954 w 9525"/>
                <a:gd name="connsiteY2" fmla="*/ 10001 h 9525"/>
              </a:gdLst>
              <a:ahLst/>
              <a:cxnLst>
                <a:cxn ang="0">
                  <a:pos x="connsiteX0" y="connsiteY0"/>
                </a:cxn>
                <a:cxn ang="0">
                  <a:pos x="connsiteX1" y="connsiteY1"/>
                </a:cxn>
                <a:cxn ang="0">
                  <a:pos x="connsiteX2" y="connsiteY2"/>
                </a:cxn>
              </a:cxnLst>
              <a:rect l="l" t="t" r="r" b="b"/>
              <a:pathLst>
                <a:path w="9525" h="9525">
                  <a:moveTo>
                    <a:pt x="10954" y="10001"/>
                  </a:moveTo>
                  <a:cubicBezTo>
                    <a:pt x="10001" y="10001"/>
                    <a:pt x="8096" y="8096"/>
                    <a:pt x="7144" y="7144"/>
                  </a:cubicBezTo>
                  <a:lnTo>
                    <a:pt x="10954" y="10001"/>
                  </a:lnTo>
                  <a:close/>
                </a:path>
              </a:pathLst>
            </a:custGeom>
            <a:grpFill/>
            <a:ln w="9525" cap="flat">
              <a:noFill/>
              <a:prstDash val="solid"/>
              <a:miter/>
            </a:ln>
          </p:spPr>
          <p:txBody>
            <a:bodyPr rtlCol="0" anchor="ctr"/>
            <a:lstStyle/>
            <a:p>
              <a:endParaRPr lang="en-US">
                <a:solidFill>
                  <a:prstClr val="black"/>
                </a:solidFill>
              </a:endParaRPr>
            </a:p>
          </p:txBody>
        </p:sp>
        <p:sp>
          <p:nvSpPr>
            <p:cNvPr id="230" name="Freeform: Shape 229">
              <a:extLst>
                <a:ext uri="{FF2B5EF4-FFF2-40B4-BE49-F238E27FC236}">
                  <a16:creationId xmlns:a16="http://schemas.microsoft.com/office/drawing/2014/main" xmlns="" id="{2925B25C-538E-40E0-A033-8973BF832948}"/>
                </a:ext>
              </a:extLst>
            </p:cNvPr>
            <p:cNvSpPr/>
            <p:nvPr/>
          </p:nvSpPr>
          <p:spPr>
            <a:xfrm>
              <a:off x="6883241" y="2354632"/>
              <a:ext cx="9525" cy="9525"/>
            </a:xfrm>
            <a:custGeom>
              <a:avLst/>
              <a:gdLst>
                <a:gd name="connsiteX0" fmla="*/ 9049 w 9525"/>
                <a:gd name="connsiteY0" fmla="*/ 7567 h 9525"/>
                <a:gd name="connsiteX1" fmla="*/ 7144 w 9525"/>
                <a:gd name="connsiteY1" fmla="*/ 7567 h 9525"/>
                <a:gd name="connsiteX2" fmla="*/ 9049 w 9525"/>
                <a:gd name="connsiteY2" fmla="*/ 7567 h 9525"/>
              </a:gdLst>
              <a:ahLst/>
              <a:cxnLst>
                <a:cxn ang="0">
                  <a:pos x="connsiteX0" y="connsiteY0"/>
                </a:cxn>
                <a:cxn ang="0">
                  <a:pos x="connsiteX1" y="connsiteY1"/>
                </a:cxn>
                <a:cxn ang="0">
                  <a:pos x="connsiteX2" y="connsiteY2"/>
                </a:cxn>
              </a:cxnLst>
              <a:rect l="l" t="t" r="r" b="b"/>
              <a:pathLst>
                <a:path w="9525" h="9525">
                  <a:moveTo>
                    <a:pt x="9049" y="7567"/>
                  </a:moveTo>
                  <a:cubicBezTo>
                    <a:pt x="9049" y="9472"/>
                    <a:pt x="8096" y="8520"/>
                    <a:pt x="7144" y="7567"/>
                  </a:cubicBezTo>
                  <a:cubicBezTo>
                    <a:pt x="8096" y="6615"/>
                    <a:pt x="8096" y="7567"/>
                    <a:pt x="9049" y="7567"/>
                  </a:cubicBezTo>
                  <a:close/>
                </a:path>
              </a:pathLst>
            </a:custGeom>
            <a:grpFill/>
            <a:ln w="9525" cap="flat">
              <a:noFill/>
              <a:prstDash val="solid"/>
              <a:miter/>
            </a:ln>
          </p:spPr>
          <p:txBody>
            <a:bodyPr rtlCol="0" anchor="ctr"/>
            <a:lstStyle/>
            <a:p>
              <a:endParaRPr lang="en-US">
                <a:solidFill>
                  <a:prstClr val="black"/>
                </a:solidFill>
              </a:endParaRPr>
            </a:p>
          </p:txBody>
        </p:sp>
        <p:sp>
          <p:nvSpPr>
            <p:cNvPr id="231" name="Freeform: Shape 230">
              <a:extLst>
                <a:ext uri="{FF2B5EF4-FFF2-40B4-BE49-F238E27FC236}">
                  <a16:creationId xmlns:a16="http://schemas.microsoft.com/office/drawing/2014/main" xmlns="" id="{9187A973-9317-47C4-9F26-D42D735CE1B6}"/>
                </a:ext>
              </a:extLst>
            </p:cNvPr>
            <p:cNvSpPr/>
            <p:nvPr/>
          </p:nvSpPr>
          <p:spPr>
            <a:xfrm>
              <a:off x="6887333" y="2354103"/>
              <a:ext cx="9525" cy="9525"/>
            </a:xfrm>
            <a:custGeom>
              <a:avLst/>
              <a:gdLst>
                <a:gd name="connsiteX0" fmla="*/ 7814 w 9525"/>
                <a:gd name="connsiteY0" fmla="*/ 7144 h 9525"/>
                <a:gd name="connsiteX1" fmla="*/ 7814 w 9525"/>
                <a:gd name="connsiteY1" fmla="*/ 10001 h 9525"/>
                <a:gd name="connsiteX2" fmla="*/ 7814 w 9525"/>
                <a:gd name="connsiteY2" fmla="*/ 7144 h 9525"/>
              </a:gdLst>
              <a:ahLst/>
              <a:cxnLst>
                <a:cxn ang="0">
                  <a:pos x="connsiteX0" y="connsiteY0"/>
                </a:cxn>
                <a:cxn ang="0">
                  <a:pos x="connsiteX1" y="connsiteY1"/>
                </a:cxn>
                <a:cxn ang="0">
                  <a:pos x="connsiteX2" y="connsiteY2"/>
                </a:cxn>
              </a:cxnLst>
              <a:rect l="l" t="t" r="r" b="b"/>
              <a:pathLst>
                <a:path w="9525" h="9525">
                  <a:moveTo>
                    <a:pt x="7814" y="7144"/>
                  </a:moveTo>
                  <a:cubicBezTo>
                    <a:pt x="8767" y="8096"/>
                    <a:pt x="7814" y="9049"/>
                    <a:pt x="7814" y="10001"/>
                  </a:cubicBezTo>
                  <a:cubicBezTo>
                    <a:pt x="8767" y="9049"/>
                    <a:pt x="5910" y="8096"/>
                    <a:pt x="781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32" name="Freeform: Shape 231">
              <a:extLst>
                <a:ext uri="{FF2B5EF4-FFF2-40B4-BE49-F238E27FC236}">
                  <a16:creationId xmlns:a16="http://schemas.microsoft.com/office/drawing/2014/main" xmlns="" id="{718CDD94-4A20-4E18-A3FB-14AEE25EB00E}"/>
                </a:ext>
              </a:extLst>
            </p:cNvPr>
            <p:cNvSpPr/>
            <p:nvPr/>
          </p:nvSpPr>
          <p:spPr>
            <a:xfrm>
              <a:off x="6898284" y="2380773"/>
              <a:ext cx="9525" cy="9525"/>
            </a:xfrm>
            <a:custGeom>
              <a:avLst/>
              <a:gdLst>
                <a:gd name="connsiteX0" fmla="*/ 7341 w 9525"/>
                <a:gd name="connsiteY0" fmla="*/ 7144 h 9525"/>
                <a:gd name="connsiteX1" fmla="*/ 8294 w 9525"/>
                <a:gd name="connsiteY1" fmla="*/ 10001 h 9525"/>
                <a:gd name="connsiteX2" fmla="*/ 7341 w 9525"/>
                <a:gd name="connsiteY2" fmla="*/ 7144 h 9525"/>
              </a:gdLst>
              <a:ahLst/>
              <a:cxnLst>
                <a:cxn ang="0">
                  <a:pos x="connsiteX0" y="connsiteY0"/>
                </a:cxn>
                <a:cxn ang="0">
                  <a:pos x="connsiteX1" y="connsiteY1"/>
                </a:cxn>
                <a:cxn ang="0">
                  <a:pos x="connsiteX2" y="connsiteY2"/>
                </a:cxn>
              </a:cxnLst>
              <a:rect l="l" t="t" r="r" b="b"/>
              <a:pathLst>
                <a:path w="9525" h="9525">
                  <a:moveTo>
                    <a:pt x="7341" y="7144"/>
                  </a:moveTo>
                  <a:cubicBezTo>
                    <a:pt x="7341" y="8096"/>
                    <a:pt x="9246" y="8096"/>
                    <a:pt x="8294" y="10001"/>
                  </a:cubicBezTo>
                  <a:cubicBezTo>
                    <a:pt x="9246" y="8096"/>
                    <a:pt x="6388" y="7144"/>
                    <a:pt x="7341" y="7144"/>
                  </a:cubicBezTo>
                  <a:close/>
                </a:path>
              </a:pathLst>
            </a:custGeom>
            <a:grpFill/>
            <a:ln w="9525" cap="flat">
              <a:noFill/>
              <a:prstDash val="solid"/>
              <a:miter/>
            </a:ln>
          </p:spPr>
          <p:txBody>
            <a:bodyPr rtlCol="0" anchor="ctr"/>
            <a:lstStyle/>
            <a:p>
              <a:endParaRPr lang="en-US">
                <a:solidFill>
                  <a:prstClr val="black"/>
                </a:solidFill>
              </a:endParaRPr>
            </a:p>
          </p:txBody>
        </p:sp>
        <p:sp>
          <p:nvSpPr>
            <p:cNvPr id="233" name="Freeform: Shape 232">
              <a:extLst>
                <a:ext uri="{FF2B5EF4-FFF2-40B4-BE49-F238E27FC236}">
                  <a16:creationId xmlns:a16="http://schemas.microsoft.com/office/drawing/2014/main" xmlns="" id="{7B8C9D68-1B5D-4C50-AFE9-4308F88CB292}"/>
                </a:ext>
              </a:extLst>
            </p:cNvPr>
            <p:cNvSpPr/>
            <p:nvPr/>
          </p:nvSpPr>
          <p:spPr>
            <a:xfrm>
              <a:off x="6906630" y="2391251"/>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8096"/>
                    <a:pt x="6615" y="9049"/>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234" name="Freeform: Shape 233">
              <a:extLst>
                <a:ext uri="{FF2B5EF4-FFF2-40B4-BE49-F238E27FC236}">
                  <a16:creationId xmlns:a16="http://schemas.microsoft.com/office/drawing/2014/main" xmlns="" id="{696B2A82-C68C-425F-8608-0FDF53AA6A90}"/>
                </a:ext>
              </a:extLst>
            </p:cNvPr>
            <p:cNvSpPr/>
            <p:nvPr/>
          </p:nvSpPr>
          <p:spPr>
            <a:xfrm>
              <a:off x="7026354" y="2593986"/>
              <a:ext cx="9525" cy="9525"/>
            </a:xfrm>
            <a:custGeom>
              <a:avLst/>
              <a:gdLst>
                <a:gd name="connsiteX0" fmla="*/ 7858 w 9525"/>
                <a:gd name="connsiteY0" fmla="*/ 8244 h 9525"/>
                <a:gd name="connsiteX1" fmla="*/ 7858 w 9525"/>
                <a:gd name="connsiteY1" fmla="*/ 8244 h 9525"/>
              </a:gdLst>
              <a:ahLst/>
              <a:cxnLst>
                <a:cxn ang="0">
                  <a:pos x="connsiteX0" y="connsiteY0"/>
                </a:cxn>
                <a:cxn ang="0">
                  <a:pos x="connsiteX1" y="connsiteY1"/>
                </a:cxn>
              </a:cxnLst>
              <a:rect l="l" t="t" r="r" b="b"/>
              <a:pathLst>
                <a:path w="9525" h="9525">
                  <a:moveTo>
                    <a:pt x="7858" y="8244"/>
                  </a:moveTo>
                  <a:cubicBezTo>
                    <a:pt x="6906" y="6339"/>
                    <a:pt x="6906" y="7291"/>
                    <a:pt x="7858" y="8244"/>
                  </a:cubicBezTo>
                  <a:close/>
                </a:path>
              </a:pathLst>
            </a:custGeom>
            <a:grpFill/>
            <a:ln w="9525" cap="flat">
              <a:noFill/>
              <a:prstDash val="solid"/>
              <a:miter/>
            </a:ln>
          </p:spPr>
          <p:txBody>
            <a:bodyPr rtlCol="0" anchor="ctr"/>
            <a:lstStyle/>
            <a:p>
              <a:endParaRPr lang="en-US">
                <a:solidFill>
                  <a:prstClr val="black"/>
                </a:solidFill>
              </a:endParaRPr>
            </a:p>
          </p:txBody>
        </p:sp>
        <p:sp>
          <p:nvSpPr>
            <p:cNvPr id="235" name="Freeform: Shape 234">
              <a:extLst>
                <a:ext uri="{FF2B5EF4-FFF2-40B4-BE49-F238E27FC236}">
                  <a16:creationId xmlns:a16="http://schemas.microsoft.com/office/drawing/2014/main" xmlns="" id="{FF804E23-CA51-4978-B7CC-48628C66DA37}"/>
                </a:ext>
              </a:extLst>
            </p:cNvPr>
            <p:cNvSpPr/>
            <p:nvPr/>
          </p:nvSpPr>
          <p:spPr>
            <a:xfrm>
              <a:off x="7080691" y="2685573"/>
              <a:ext cx="9525" cy="9525"/>
            </a:xfrm>
            <a:custGeom>
              <a:avLst/>
              <a:gdLst>
                <a:gd name="connsiteX0" fmla="*/ 7815 w 9525"/>
                <a:gd name="connsiteY0" fmla="*/ 7144 h 9525"/>
                <a:gd name="connsiteX1" fmla="*/ 7815 w 9525"/>
                <a:gd name="connsiteY1" fmla="*/ 9049 h 9525"/>
                <a:gd name="connsiteX2" fmla="*/ 7815 w 9525"/>
                <a:gd name="connsiteY2" fmla="*/ 7144 h 9525"/>
              </a:gdLst>
              <a:ahLst/>
              <a:cxnLst>
                <a:cxn ang="0">
                  <a:pos x="connsiteX0" y="connsiteY0"/>
                </a:cxn>
                <a:cxn ang="0">
                  <a:pos x="connsiteX1" y="connsiteY1"/>
                </a:cxn>
                <a:cxn ang="0">
                  <a:pos x="connsiteX2" y="connsiteY2"/>
                </a:cxn>
              </a:cxnLst>
              <a:rect l="l" t="t" r="r" b="b"/>
              <a:pathLst>
                <a:path w="9525" h="9525">
                  <a:moveTo>
                    <a:pt x="7815" y="7144"/>
                  </a:moveTo>
                  <a:cubicBezTo>
                    <a:pt x="8767" y="8096"/>
                    <a:pt x="7815" y="8096"/>
                    <a:pt x="7815" y="9049"/>
                  </a:cubicBezTo>
                  <a:cubicBezTo>
                    <a:pt x="5909" y="7144"/>
                    <a:pt x="8767" y="8096"/>
                    <a:pt x="7815" y="7144"/>
                  </a:cubicBezTo>
                  <a:close/>
                </a:path>
              </a:pathLst>
            </a:custGeom>
            <a:grpFill/>
            <a:ln w="9525" cap="flat">
              <a:noFill/>
              <a:prstDash val="solid"/>
              <a:miter/>
            </a:ln>
          </p:spPr>
          <p:txBody>
            <a:bodyPr rtlCol="0" anchor="ctr"/>
            <a:lstStyle/>
            <a:p>
              <a:endParaRPr lang="en-US">
                <a:solidFill>
                  <a:prstClr val="black"/>
                </a:solidFill>
              </a:endParaRPr>
            </a:p>
          </p:txBody>
        </p:sp>
        <p:sp>
          <p:nvSpPr>
            <p:cNvPr id="236" name="Freeform: Shape 235">
              <a:extLst>
                <a:ext uri="{FF2B5EF4-FFF2-40B4-BE49-F238E27FC236}">
                  <a16:creationId xmlns:a16="http://schemas.microsoft.com/office/drawing/2014/main" xmlns="" id="{FFFC87E2-E7D7-4AE7-B73F-624CD491197D}"/>
                </a:ext>
              </a:extLst>
            </p:cNvPr>
            <p:cNvSpPr/>
            <p:nvPr/>
          </p:nvSpPr>
          <p:spPr>
            <a:xfrm>
              <a:off x="7119461" y="2715312"/>
              <a:ext cx="9525" cy="9525"/>
            </a:xfrm>
            <a:custGeom>
              <a:avLst/>
              <a:gdLst>
                <a:gd name="connsiteX0" fmla="*/ 7144 w 9525"/>
                <a:gd name="connsiteY0" fmla="*/ 8837 h 9525"/>
                <a:gd name="connsiteX1" fmla="*/ 7144 w 9525"/>
                <a:gd name="connsiteY1" fmla="*/ 8837 h 9525"/>
              </a:gdLst>
              <a:ahLst/>
              <a:cxnLst>
                <a:cxn ang="0">
                  <a:pos x="connsiteX0" y="connsiteY0"/>
                </a:cxn>
                <a:cxn ang="0">
                  <a:pos x="connsiteX1" y="connsiteY1"/>
                </a:cxn>
              </a:cxnLst>
              <a:rect l="l" t="t" r="r" b="b"/>
              <a:pathLst>
                <a:path w="9525" h="9525">
                  <a:moveTo>
                    <a:pt x="7144" y="8837"/>
                  </a:moveTo>
                  <a:cubicBezTo>
                    <a:pt x="7144" y="8837"/>
                    <a:pt x="10954" y="5027"/>
                    <a:pt x="7144" y="8837"/>
                  </a:cubicBezTo>
                  <a:close/>
                </a:path>
              </a:pathLst>
            </a:custGeom>
            <a:grpFill/>
            <a:ln w="9525" cap="flat">
              <a:noFill/>
              <a:prstDash val="solid"/>
              <a:miter/>
            </a:ln>
          </p:spPr>
          <p:txBody>
            <a:bodyPr rtlCol="0" anchor="ctr"/>
            <a:lstStyle/>
            <a:p>
              <a:endParaRPr lang="en-US">
                <a:solidFill>
                  <a:prstClr val="black"/>
                </a:solidFill>
              </a:endParaRPr>
            </a:p>
          </p:txBody>
        </p:sp>
        <p:sp>
          <p:nvSpPr>
            <p:cNvPr id="237" name="Freeform: Shape 236">
              <a:extLst>
                <a:ext uri="{FF2B5EF4-FFF2-40B4-BE49-F238E27FC236}">
                  <a16:creationId xmlns:a16="http://schemas.microsoft.com/office/drawing/2014/main" xmlns="" id="{FBE9B5A6-D795-4D70-A87C-DAB15220814E}"/>
                </a:ext>
              </a:extLst>
            </p:cNvPr>
            <p:cNvSpPr/>
            <p:nvPr/>
          </p:nvSpPr>
          <p:spPr>
            <a:xfrm>
              <a:off x="7174706" y="2782334"/>
              <a:ext cx="9525" cy="9525"/>
            </a:xfrm>
            <a:custGeom>
              <a:avLst/>
              <a:gdLst>
                <a:gd name="connsiteX0" fmla="*/ 9049 w 9525"/>
                <a:gd name="connsiteY0" fmla="*/ 7538 h 9525"/>
                <a:gd name="connsiteX1" fmla="*/ 7144 w 9525"/>
                <a:gd name="connsiteY1" fmla="*/ 8491 h 9525"/>
                <a:gd name="connsiteX2" fmla="*/ 9049 w 9525"/>
                <a:gd name="connsiteY2" fmla="*/ 7538 h 9525"/>
              </a:gdLst>
              <a:ahLst/>
              <a:cxnLst>
                <a:cxn ang="0">
                  <a:pos x="connsiteX0" y="connsiteY0"/>
                </a:cxn>
                <a:cxn ang="0">
                  <a:pos x="connsiteX1" y="connsiteY1"/>
                </a:cxn>
                <a:cxn ang="0">
                  <a:pos x="connsiteX2" y="connsiteY2"/>
                </a:cxn>
              </a:cxnLst>
              <a:rect l="l" t="t" r="r" b="b"/>
              <a:pathLst>
                <a:path w="9525" h="9525">
                  <a:moveTo>
                    <a:pt x="9049" y="7538"/>
                  </a:moveTo>
                  <a:cubicBezTo>
                    <a:pt x="6191" y="7538"/>
                    <a:pt x="10001" y="9443"/>
                    <a:pt x="7144" y="8491"/>
                  </a:cubicBezTo>
                  <a:cubicBezTo>
                    <a:pt x="7144" y="7538"/>
                    <a:pt x="8096" y="6586"/>
                    <a:pt x="9049" y="7538"/>
                  </a:cubicBezTo>
                  <a:close/>
                </a:path>
              </a:pathLst>
            </a:custGeom>
            <a:grpFill/>
            <a:ln w="9525" cap="flat">
              <a:noFill/>
              <a:prstDash val="solid"/>
              <a:miter/>
            </a:ln>
          </p:spPr>
          <p:txBody>
            <a:bodyPr rtlCol="0" anchor="ctr"/>
            <a:lstStyle/>
            <a:p>
              <a:endParaRPr lang="en-US">
                <a:solidFill>
                  <a:prstClr val="black"/>
                </a:solidFill>
              </a:endParaRPr>
            </a:p>
          </p:txBody>
        </p:sp>
        <p:sp>
          <p:nvSpPr>
            <p:cNvPr id="238" name="Freeform: Shape 237">
              <a:extLst>
                <a:ext uri="{FF2B5EF4-FFF2-40B4-BE49-F238E27FC236}">
                  <a16:creationId xmlns:a16="http://schemas.microsoft.com/office/drawing/2014/main" xmlns="" id="{FF772699-449E-4776-8C3A-B9A61FEC2330}"/>
                </a:ext>
              </a:extLst>
            </p:cNvPr>
            <p:cNvSpPr/>
            <p:nvPr/>
          </p:nvSpPr>
          <p:spPr>
            <a:xfrm>
              <a:off x="7180412" y="2780790"/>
              <a:ext cx="628650" cy="85725"/>
            </a:xfrm>
            <a:custGeom>
              <a:avLst/>
              <a:gdLst>
                <a:gd name="connsiteX0" fmla="*/ 629136 w 628650"/>
                <a:gd name="connsiteY0" fmla="*/ 74805 h 85725"/>
                <a:gd name="connsiteX1" fmla="*/ 260518 w 628650"/>
                <a:gd name="connsiteY1" fmla="*/ 58612 h 85725"/>
                <a:gd name="connsiteX2" fmla="*/ 148123 w 628650"/>
                <a:gd name="connsiteY2" fmla="*/ 32895 h 85725"/>
                <a:gd name="connsiteX3" fmla="*/ 64303 w 628650"/>
                <a:gd name="connsiteY3" fmla="*/ 33847 h 85725"/>
                <a:gd name="connsiteX4" fmla="*/ 71923 w 628650"/>
                <a:gd name="connsiteY4" fmla="*/ 23370 h 85725"/>
                <a:gd name="connsiteX5" fmla="*/ 7153 w 628650"/>
                <a:gd name="connsiteY5" fmla="*/ 13845 h 85725"/>
                <a:gd name="connsiteX6" fmla="*/ 12868 w 628650"/>
                <a:gd name="connsiteY6" fmla="*/ 13845 h 85725"/>
                <a:gd name="connsiteX7" fmla="*/ 13821 w 628650"/>
                <a:gd name="connsiteY7" fmla="*/ 10035 h 85725"/>
                <a:gd name="connsiteX8" fmla="*/ 629136 w 628650"/>
                <a:gd name="connsiteY8" fmla="*/ 74805 h 85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28650" h="85725">
                  <a:moveTo>
                    <a:pt x="629136" y="74805"/>
                  </a:moveTo>
                  <a:cubicBezTo>
                    <a:pt x="649138" y="105285"/>
                    <a:pt x="246231" y="66232"/>
                    <a:pt x="260518" y="58612"/>
                  </a:cubicBezTo>
                  <a:cubicBezTo>
                    <a:pt x="248136" y="58612"/>
                    <a:pt x="141456" y="45278"/>
                    <a:pt x="148123" y="32895"/>
                  </a:cubicBezTo>
                  <a:cubicBezTo>
                    <a:pt x="113833" y="50992"/>
                    <a:pt x="92878" y="34800"/>
                    <a:pt x="64303" y="33847"/>
                  </a:cubicBezTo>
                  <a:cubicBezTo>
                    <a:pt x="67161" y="25275"/>
                    <a:pt x="71923" y="34800"/>
                    <a:pt x="71923" y="23370"/>
                  </a:cubicBezTo>
                  <a:cubicBezTo>
                    <a:pt x="76686" y="25275"/>
                    <a:pt x="6201" y="14797"/>
                    <a:pt x="7153" y="13845"/>
                  </a:cubicBezTo>
                  <a:cubicBezTo>
                    <a:pt x="9058" y="13845"/>
                    <a:pt x="16678" y="11940"/>
                    <a:pt x="12868" y="13845"/>
                  </a:cubicBezTo>
                  <a:cubicBezTo>
                    <a:pt x="16678" y="10987"/>
                    <a:pt x="16678" y="10035"/>
                    <a:pt x="13821" y="10035"/>
                  </a:cubicBezTo>
                  <a:cubicBezTo>
                    <a:pt x="44301" y="-13778"/>
                    <a:pt x="636756" y="118620"/>
                    <a:pt x="629136" y="74805"/>
                  </a:cubicBezTo>
                  <a:close/>
                </a:path>
              </a:pathLst>
            </a:custGeom>
            <a:grpFill/>
            <a:ln w="9525" cap="flat">
              <a:noFill/>
              <a:prstDash val="solid"/>
              <a:miter/>
            </a:ln>
          </p:spPr>
          <p:txBody>
            <a:bodyPr rtlCol="0" anchor="ctr"/>
            <a:lstStyle/>
            <a:p>
              <a:endParaRPr lang="en-US">
                <a:solidFill>
                  <a:prstClr val="black"/>
                </a:solidFill>
              </a:endParaRPr>
            </a:p>
          </p:txBody>
        </p:sp>
        <p:sp>
          <p:nvSpPr>
            <p:cNvPr id="239" name="Freeform: Shape 238">
              <a:extLst>
                <a:ext uri="{FF2B5EF4-FFF2-40B4-BE49-F238E27FC236}">
                  <a16:creationId xmlns:a16="http://schemas.microsoft.com/office/drawing/2014/main" xmlns="" id="{613C0CEB-67EB-49E6-9753-2584256A329B}"/>
                </a:ext>
              </a:extLst>
            </p:cNvPr>
            <p:cNvSpPr/>
            <p:nvPr/>
          </p:nvSpPr>
          <p:spPr>
            <a:xfrm>
              <a:off x="7179469" y="2782728"/>
              <a:ext cx="9525" cy="9525"/>
            </a:xfrm>
            <a:custGeom>
              <a:avLst/>
              <a:gdLst>
                <a:gd name="connsiteX0" fmla="*/ 7144 w 9525"/>
                <a:gd name="connsiteY0" fmla="*/ 7144 h 9525"/>
                <a:gd name="connsiteX1" fmla="*/ 7144 w 9525"/>
                <a:gd name="connsiteY1" fmla="*/ 1095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9049" y="9049"/>
                    <a:pt x="7144" y="10954"/>
                  </a:cubicBezTo>
                  <a:cubicBezTo>
                    <a:pt x="7144"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40" name="Freeform: Shape 239">
              <a:extLst>
                <a:ext uri="{FF2B5EF4-FFF2-40B4-BE49-F238E27FC236}">
                  <a16:creationId xmlns:a16="http://schemas.microsoft.com/office/drawing/2014/main" xmlns="" id="{FECEB34C-B1CC-40A7-B24D-375ECD4DC0FA}"/>
                </a:ext>
              </a:extLst>
            </p:cNvPr>
            <p:cNvSpPr/>
            <p:nvPr/>
          </p:nvSpPr>
          <p:spPr>
            <a:xfrm>
              <a:off x="7221908" y="2800826"/>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8096"/>
                    <a:pt x="6615" y="9049"/>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241" name="Freeform: Shape 240">
              <a:extLst>
                <a:ext uri="{FF2B5EF4-FFF2-40B4-BE49-F238E27FC236}">
                  <a16:creationId xmlns:a16="http://schemas.microsoft.com/office/drawing/2014/main" xmlns="" id="{E685C8F4-D7B8-4C01-A0CE-EDC178CF90B9}"/>
                </a:ext>
              </a:extLst>
            </p:cNvPr>
            <p:cNvSpPr/>
            <p:nvPr/>
          </p:nvSpPr>
          <p:spPr>
            <a:xfrm>
              <a:off x="7228999" y="2802731"/>
              <a:ext cx="19050" cy="9525"/>
            </a:xfrm>
            <a:custGeom>
              <a:avLst/>
              <a:gdLst>
                <a:gd name="connsiteX0" fmla="*/ 11906 w 19050"/>
                <a:gd name="connsiteY0" fmla="*/ 7144 h 9525"/>
                <a:gd name="connsiteX1" fmla="*/ 7144 w 19050"/>
                <a:gd name="connsiteY1" fmla="*/ 9049 h 9525"/>
                <a:gd name="connsiteX2" fmla="*/ 11906 w 19050"/>
                <a:gd name="connsiteY2" fmla="*/ 7144 h 9525"/>
              </a:gdLst>
              <a:ahLst/>
              <a:cxnLst>
                <a:cxn ang="0">
                  <a:pos x="connsiteX0" y="connsiteY0"/>
                </a:cxn>
                <a:cxn ang="0">
                  <a:pos x="connsiteX1" y="connsiteY1"/>
                </a:cxn>
                <a:cxn ang="0">
                  <a:pos x="connsiteX2" y="connsiteY2"/>
                </a:cxn>
              </a:cxnLst>
              <a:rect l="l" t="t" r="r" b="b"/>
              <a:pathLst>
                <a:path w="19050" h="9525">
                  <a:moveTo>
                    <a:pt x="11906" y="7144"/>
                  </a:moveTo>
                  <a:cubicBezTo>
                    <a:pt x="11906" y="8096"/>
                    <a:pt x="9049" y="9049"/>
                    <a:pt x="7144" y="9049"/>
                  </a:cubicBezTo>
                  <a:lnTo>
                    <a:pt x="11906" y="7144"/>
                  </a:lnTo>
                  <a:close/>
                </a:path>
              </a:pathLst>
            </a:custGeom>
            <a:grpFill/>
            <a:ln w="9525" cap="flat">
              <a:noFill/>
              <a:prstDash val="solid"/>
              <a:miter/>
            </a:ln>
          </p:spPr>
          <p:txBody>
            <a:bodyPr rtlCol="0" anchor="ctr"/>
            <a:lstStyle/>
            <a:p>
              <a:endParaRPr lang="en-US">
                <a:solidFill>
                  <a:prstClr val="black"/>
                </a:solidFill>
              </a:endParaRPr>
            </a:p>
          </p:txBody>
        </p:sp>
        <p:sp>
          <p:nvSpPr>
            <p:cNvPr id="242" name="Freeform: Shape 241">
              <a:extLst>
                <a:ext uri="{FF2B5EF4-FFF2-40B4-BE49-F238E27FC236}">
                  <a16:creationId xmlns:a16="http://schemas.microsoft.com/office/drawing/2014/main" xmlns="" id="{D59B76DE-0E79-4E7A-BEEE-04B1D5E577E3}"/>
                </a:ext>
              </a:extLst>
            </p:cNvPr>
            <p:cNvSpPr/>
            <p:nvPr/>
          </p:nvSpPr>
          <p:spPr>
            <a:xfrm>
              <a:off x="7243286" y="2809398"/>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9049" y="8096"/>
                    <a:pt x="8096" y="9049"/>
                    <a:pt x="7144" y="8096"/>
                  </a:cubicBezTo>
                  <a:cubicBezTo>
                    <a:pt x="7144" y="8096"/>
                    <a:pt x="8096"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243" name="Freeform: Shape 242">
              <a:extLst>
                <a:ext uri="{FF2B5EF4-FFF2-40B4-BE49-F238E27FC236}">
                  <a16:creationId xmlns:a16="http://schemas.microsoft.com/office/drawing/2014/main" xmlns="" id="{9F4AFA98-B4BB-4BF5-936E-467F3A7D4980}"/>
                </a:ext>
              </a:extLst>
            </p:cNvPr>
            <p:cNvSpPr/>
            <p:nvPr/>
          </p:nvSpPr>
          <p:spPr>
            <a:xfrm>
              <a:off x="7244997" y="2806541"/>
              <a:ext cx="9525" cy="9525"/>
            </a:xfrm>
            <a:custGeom>
              <a:avLst/>
              <a:gdLst>
                <a:gd name="connsiteX0" fmla="*/ 7338 w 9525"/>
                <a:gd name="connsiteY0" fmla="*/ 7144 h 9525"/>
                <a:gd name="connsiteX1" fmla="*/ 9243 w 9525"/>
                <a:gd name="connsiteY1" fmla="*/ 9049 h 9525"/>
                <a:gd name="connsiteX2" fmla="*/ 7338 w 9525"/>
                <a:gd name="connsiteY2" fmla="*/ 7144 h 9525"/>
              </a:gdLst>
              <a:ahLst/>
              <a:cxnLst>
                <a:cxn ang="0">
                  <a:pos x="connsiteX0" y="connsiteY0"/>
                </a:cxn>
                <a:cxn ang="0">
                  <a:pos x="connsiteX1" y="connsiteY1"/>
                </a:cxn>
                <a:cxn ang="0">
                  <a:pos x="connsiteX2" y="connsiteY2"/>
                </a:cxn>
              </a:cxnLst>
              <a:rect l="l" t="t" r="r" b="b"/>
              <a:pathLst>
                <a:path w="9525" h="9525">
                  <a:moveTo>
                    <a:pt x="7338" y="7144"/>
                  </a:moveTo>
                  <a:cubicBezTo>
                    <a:pt x="8291" y="7144"/>
                    <a:pt x="8291" y="8096"/>
                    <a:pt x="9243" y="9049"/>
                  </a:cubicBezTo>
                  <a:cubicBezTo>
                    <a:pt x="9243" y="8096"/>
                    <a:pt x="6386" y="9049"/>
                    <a:pt x="7338" y="7144"/>
                  </a:cubicBezTo>
                  <a:close/>
                </a:path>
              </a:pathLst>
            </a:custGeom>
            <a:grpFill/>
            <a:ln w="9525" cap="flat">
              <a:noFill/>
              <a:prstDash val="solid"/>
              <a:miter/>
            </a:ln>
          </p:spPr>
          <p:txBody>
            <a:bodyPr rtlCol="0" anchor="ctr"/>
            <a:lstStyle/>
            <a:p>
              <a:endParaRPr lang="en-US">
                <a:solidFill>
                  <a:prstClr val="black"/>
                </a:solidFill>
              </a:endParaRPr>
            </a:p>
          </p:txBody>
        </p:sp>
        <p:sp>
          <p:nvSpPr>
            <p:cNvPr id="244" name="Freeform: Shape 243">
              <a:extLst>
                <a:ext uri="{FF2B5EF4-FFF2-40B4-BE49-F238E27FC236}">
                  <a16:creationId xmlns:a16="http://schemas.microsoft.com/office/drawing/2014/main" xmlns="" id="{7A1AC697-DE66-4954-B0F0-34944DEF1457}"/>
                </a:ext>
              </a:extLst>
            </p:cNvPr>
            <p:cNvSpPr/>
            <p:nvPr/>
          </p:nvSpPr>
          <p:spPr>
            <a:xfrm>
              <a:off x="7267857" y="2812970"/>
              <a:ext cx="9525" cy="9525"/>
            </a:xfrm>
            <a:custGeom>
              <a:avLst/>
              <a:gdLst>
                <a:gd name="connsiteX0" fmla="*/ 7338 w 9525"/>
                <a:gd name="connsiteY0" fmla="*/ 7382 h 9525"/>
                <a:gd name="connsiteX1" fmla="*/ 9243 w 9525"/>
                <a:gd name="connsiteY1" fmla="*/ 8334 h 9525"/>
                <a:gd name="connsiteX2" fmla="*/ 7338 w 9525"/>
                <a:gd name="connsiteY2" fmla="*/ 7382 h 9525"/>
              </a:gdLst>
              <a:ahLst/>
              <a:cxnLst>
                <a:cxn ang="0">
                  <a:pos x="connsiteX0" y="connsiteY0"/>
                </a:cxn>
                <a:cxn ang="0">
                  <a:pos x="connsiteX1" y="connsiteY1"/>
                </a:cxn>
                <a:cxn ang="0">
                  <a:pos x="connsiteX2" y="connsiteY2"/>
                </a:cxn>
              </a:cxnLst>
              <a:rect l="l" t="t" r="r" b="b"/>
              <a:pathLst>
                <a:path w="9525" h="9525">
                  <a:moveTo>
                    <a:pt x="7338" y="7382"/>
                  </a:moveTo>
                  <a:cubicBezTo>
                    <a:pt x="8291" y="7382"/>
                    <a:pt x="9243" y="6429"/>
                    <a:pt x="9243" y="8334"/>
                  </a:cubicBezTo>
                  <a:cubicBezTo>
                    <a:pt x="9243" y="7382"/>
                    <a:pt x="6386" y="9287"/>
                    <a:pt x="7338" y="7382"/>
                  </a:cubicBezTo>
                  <a:close/>
                </a:path>
              </a:pathLst>
            </a:custGeom>
            <a:grpFill/>
            <a:ln w="9525" cap="flat">
              <a:noFill/>
              <a:prstDash val="solid"/>
              <a:miter/>
            </a:ln>
          </p:spPr>
          <p:txBody>
            <a:bodyPr rtlCol="0" anchor="ctr"/>
            <a:lstStyle/>
            <a:p>
              <a:endParaRPr lang="en-US">
                <a:solidFill>
                  <a:prstClr val="black"/>
                </a:solidFill>
              </a:endParaRPr>
            </a:p>
          </p:txBody>
        </p:sp>
        <p:sp>
          <p:nvSpPr>
            <p:cNvPr id="245" name="Freeform: Shape 244">
              <a:extLst>
                <a:ext uri="{FF2B5EF4-FFF2-40B4-BE49-F238E27FC236}">
                  <a16:creationId xmlns:a16="http://schemas.microsoft.com/office/drawing/2014/main" xmlns="" id="{72A845D7-844E-4F87-A52F-C35812257A09}"/>
                </a:ext>
              </a:extLst>
            </p:cNvPr>
            <p:cNvSpPr/>
            <p:nvPr/>
          </p:nvSpPr>
          <p:spPr>
            <a:xfrm>
              <a:off x="7278529" y="281320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7144"/>
                    <a:pt x="9049"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46" name="Freeform: Shape 245">
              <a:extLst>
                <a:ext uri="{FF2B5EF4-FFF2-40B4-BE49-F238E27FC236}">
                  <a16:creationId xmlns:a16="http://schemas.microsoft.com/office/drawing/2014/main" xmlns="" id="{025F813C-DEFD-453D-B75A-FC7B7CE9CA1C}"/>
                </a:ext>
              </a:extLst>
            </p:cNvPr>
            <p:cNvSpPr/>
            <p:nvPr/>
          </p:nvSpPr>
          <p:spPr>
            <a:xfrm>
              <a:off x="7473644" y="2842021"/>
              <a:ext cx="9525" cy="9525"/>
            </a:xfrm>
            <a:custGeom>
              <a:avLst/>
              <a:gdLst>
                <a:gd name="connsiteX0" fmla="*/ 8244 w 9525"/>
                <a:gd name="connsiteY0" fmla="*/ 7858 h 9525"/>
                <a:gd name="connsiteX1" fmla="*/ 8244 w 9525"/>
                <a:gd name="connsiteY1" fmla="*/ 7858 h 9525"/>
              </a:gdLst>
              <a:ahLst/>
              <a:cxnLst>
                <a:cxn ang="0">
                  <a:pos x="connsiteX0" y="connsiteY0"/>
                </a:cxn>
                <a:cxn ang="0">
                  <a:pos x="connsiteX1" y="connsiteY1"/>
                </a:cxn>
              </a:cxnLst>
              <a:rect l="l" t="t" r="r" b="b"/>
              <a:pathLst>
                <a:path w="9525" h="9525">
                  <a:moveTo>
                    <a:pt x="8244" y="7858"/>
                  </a:moveTo>
                  <a:cubicBezTo>
                    <a:pt x="6339" y="6906"/>
                    <a:pt x="7291" y="6906"/>
                    <a:pt x="82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247" name="Freeform: Shape 246">
              <a:extLst>
                <a:ext uri="{FF2B5EF4-FFF2-40B4-BE49-F238E27FC236}">
                  <a16:creationId xmlns:a16="http://schemas.microsoft.com/office/drawing/2014/main" xmlns="" id="{FE90E798-98CC-4C49-BB91-2ACB9E41D221}"/>
                </a:ext>
              </a:extLst>
            </p:cNvPr>
            <p:cNvSpPr/>
            <p:nvPr/>
          </p:nvSpPr>
          <p:spPr>
            <a:xfrm>
              <a:off x="7559516" y="2860833"/>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7144"/>
                    <a:pt x="8096" y="8096"/>
                    <a:pt x="8096" y="8096"/>
                  </a:cubicBezTo>
                  <a:cubicBezTo>
                    <a:pt x="7144" y="8096"/>
                    <a:pt x="9049"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48" name="Freeform: Shape 247">
              <a:extLst>
                <a:ext uri="{FF2B5EF4-FFF2-40B4-BE49-F238E27FC236}">
                  <a16:creationId xmlns:a16="http://schemas.microsoft.com/office/drawing/2014/main" xmlns="" id="{4DAF98DC-1AA5-4985-90FC-F2C9BD7F50A8}"/>
                </a:ext>
              </a:extLst>
            </p:cNvPr>
            <p:cNvSpPr/>
            <p:nvPr/>
          </p:nvSpPr>
          <p:spPr>
            <a:xfrm>
              <a:off x="7606189" y="2863056"/>
              <a:ext cx="9525" cy="9525"/>
            </a:xfrm>
            <a:custGeom>
              <a:avLst/>
              <a:gdLst>
                <a:gd name="connsiteX0" fmla="*/ 7144 w 9525"/>
                <a:gd name="connsiteY0" fmla="*/ 9684 h 9525"/>
                <a:gd name="connsiteX1" fmla="*/ 7144 w 9525"/>
                <a:gd name="connsiteY1" fmla="*/ 9684 h 9525"/>
              </a:gdLst>
              <a:ahLst/>
              <a:cxnLst>
                <a:cxn ang="0">
                  <a:pos x="connsiteX0" y="connsiteY0"/>
                </a:cxn>
                <a:cxn ang="0">
                  <a:pos x="connsiteX1" y="connsiteY1"/>
                </a:cxn>
              </a:cxnLst>
              <a:rect l="l" t="t" r="r" b="b"/>
              <a:pathLst>
                <a:path w="9525" h="9525">
                  <a:moveTo>
                    <a:pt x="7144" y="9684"/>
                  </a:moveTo>
                  <a:cubicBezTo>
                    <a:pt x="7144" y="9684"/>
                    <a:pt x="8096" y="3969"/>
                    <a:pt x="7144" y="9684"/>
                  </a:cubicBezTo>
                  <a:close/>
                </a:path>
              </a:pathLst>
            </a:custGeom>
            <a:grpFill/>
            <a:ln w="9525" cap="flat">
              <a:noFill/>
              <a:prstDash val="solid"/>
              <a:miter/>
            </a:ln>
          </p:spPr>
          <p:txBody>
            <a:bodyPr rtlCol="0" anchor="ctr"/>
            <a:lstStyle/>
            <a:p>
              <a:endParaRPr lang="en-US">
                <a:solidFill>
                  <a:prstClr val="black"/>
                </a:solidFill>
              </a:endParaRPr>
            </a:p>
          </p:txBody>
        </p:sp>
        <p:sp>
          <p:nvSpPr>
            <p:cNvPr id="249" name="Freeform: Shape 248">
              <a:extLst>
                <a:ext uri="{FF2B5EF4-FFF2-40B4-BE49-F238E27FC236}">
                  <a16:creationId xmlns:a16="http://schemas.microsoft.com/office/drawing/2014/main" xmlns="" id="{AD866B14-D6C7-4BAA-9752-3252DFB7DD59}"/>
                </a:ext>
              </a:extLst>
            </p:cNvPr>
            <p:cNvSpPr/>
            <p:nvPr/>
          </p:nvSpPr>
          <p:spPr>
            <a:xfrm>
              <a:off x="7786303" y="2669381"/>
              <a:ext cx="9525" cy="9525"/>
            </a:xfrm>
            <a:custGeom>
              <a:avLst/>
              <a:gdLst>
                <a:gd name="connsiteX0" fmla="*/ 9909 w 9525"/>
                <a:gd name="connsiteY0" fmla="*/ 7144 h 9525"/>
                <a:gd name="connsiteX1" fmla="*/ 9909 w 9525"/>
                <a:gd name="connsiteY1" fmla="*/ 7144 h 9525"/>
              </a:gdLst>
              <a:ahLst/>
              <a:cxnLst>
                <a:cxn ang="0">
                  <a:pos x="connsiteX0" y="connsiteY0"/>
                </a:cxn>
                <a:cxn ang="0">
                  <a:pos x="connsiteX1" y="connsiteY1"/>
                </a:cxn>
              </a:cxnLst>
              <a:rect l="l" t="t" r="r" b="b"/>
              <a:pathLst>
                <a:path w="9525" h="9525">
                  <a:moveTo>
                    <a:pt x="9909" y="7144"/>
                  </a:moveTo>
                  <a:cubicBezTo>
                    <a:pt x="8956" y="7144"/>
                    <a:pt x="4194" y="8096"/>
                    <a:pt x="9909" y="7144"/>
                  </a:cubicBezTo>
                  <a:close/>
                </a:path>
              </a:pathLst>
            </a:custGeom>
            <a:grpFill/>
            <a:ln w="9525" cap="flat">
              <a:noFill/>
              <a:prstDash val="solid"/>
              <a:miter/>
            </a:ln>
          </p:spPr>
          <p:txBody>
            <a:bodyPr rtlCol="0" anchor="ctr"/>
            <a:lstStyle/>
            <a:p>
              <a:endParaRPr lang="en-US">
                <a:solidFill>
                  <a:prstClr val="black"/>
                </a:solidFill>
              </a:endParaRPr>
            </a:p>
          </p:txBody>
        </p:sp>
        <p:sp>
          <p:nvSpPr>
            <p:cNvPr id="250" name="Freeform: Shape 249">
              <a:extLst>
                <a:ext uri="{FF2B5EF4-FFF2-40B4-BE49-F238E27FC236}">
                  <a16:creationId xmlns:a16="http://schemas.microsoft.com/office/drawing/2014/main" xmlns="" id="{EF573B19-5AF5-40E4-A9B6-62637225102B}"/>
                </a:ext>
              </a:extLst>
            </p:cNvPr>
            <p:cNvSpPr/>
            <p:nvPr/>
          </p:nvSpPr>
          <p:spPr>
            <a:xfrm>
              <a:off x="7782401" y="2656998"/>
              <a:ext cx="9525" cy="19050"/>
            </a:xfrm>
            <a:custGeom>
              <a:avLst/>
              <a:gdLst>
                <a:gd name="connsiteX0" fmla="*/ 7144 w 9525"/>
                <a:gd name="connsiteY0" fmla="*/ 7144 h 19050"/>
                <a:gd name="connsiteX1" fmla="*/ 7144 w 9525"/>
                <a:gd name="connsiteY1" fmla="*/ 7144 h 19050"/>
              </a:gdLst>
              <a:ahLst/>
              <a:cxnLst>
                <a:cxn ang="0">
                  <a:pos x="connsiteX0" y="connsiteY0"/>
                </a:cxn>
                <a:cxn ang="0">
                  <a:pos x="connsiteX1" y="connsiteY1"/>
                </a:cxn>
              </a:cxnLst>
              <a:rect l="l" t="t" r="r" b="b"/>
              <a:pathLst>
                <a:path w="9525" h="19050">
                  <a:moveTo>
                    <a:pt x="7144" y="7144"/>
                  </a:moveTo>
                  <a:cubicBezTo>
                    <a:pt x="10954" y="27146"/>
                    <a:pt x="9049" y="1476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51" name="Freeform: Shape 250">
              <a:extLst>
                <a:ext uri="{FF2B5EF4-FFF2-40B4-BE49-F238E27FC236}">
                  <a16:creationId xmlns:a16="http://schemas.microsoft.com/office/drawing/2014/main" xmlns="" id="{3780F65F-68E6-4100-8FBE-AD75A11804E9}"/>
                </a:ext>
              </a:extLst>
            </p:cNvPr>
            <p:cNvSpPr/>
            <p:nvPr/>
          </p:nvSpPr>
          <p:spPr>
            <a:xfrm>
              <a:off x="7777776" y="2660808"/>
              <a:ext cx="9525" cy="19050"/>
            </a:xfrm>
            <a:custGeom>
              <a:avLst/>
              <a:gdLst>
                <a:gd name="connsiteX0" fmla="*/ 7959 w 9525"/>
                <a:gd name="connsiteY0" fmla="*/ 11906 h 19050"/>
                <a:gd name="connsiteX1" fmla="*/ 8911 w 9525"/>
                <a:gd name="connsiteY1" fmla="*/ 7144 h 19050"/>
                <a:gd name="connsiteX2" fmla="*/ 7959 w 9525"/>
                <a:gd name="connsiteY2" fmla="*/ 11906 h 19050"/>
              </a:gdLst>
              <a:ahLst/>
              <a:cxnLst>
                <a:cxn ang="0">
                  <a:pos x="connsiteX0" y="connsiteY0"/>
                </a:cxn>
                <a:cxn ang="0">
                  <a:pos x="connsiteX1" y="connsiteY1"/>
                </a:cxn>
                <a:cxn ang="0">
                  <a:pos x="connsiteX2" y="connsiteY2"/>
                </a:cxn>
              </a:cxnLst>
              <a:rect l="l" t="t" r="r" b="b"/>
              <a:pathLst>
                <a:path w="9525" h="19050">
                  <a:moveTo>
                    <a:pt x="7959" y="11906"/>
                  </a:moveTo>
                  <a:cubicBezTo>
                    <a:pt x="8911" y="10001"/>
                    <a:pt x="8911" y="9049"/>
                    <a:pt x="8911" y="7144"/>
                  </a:cubicBezTo>
                  <a:cubicBezTo>
                    <a:pt x="7959" y="9049"/>
                    <a:pt x="6054" y="10954"/>
                    <a:pt x="7959" y="11906"/>
                  </a:cubicBezTo>
                  <a:close/>
                </a:path>
              </a:pathLst>
            </a:custGeom>
            <a:grpFill/>
            <a:ln w="9525" cap="flat">
              <a:noFill/>
              <a:prstDash val="solid"/>
              <a:miter/>
            </a:ln>
          </p:spPr>
          <p:txBody>
            <a:bodyPr rtlCol="0" anchor="ctr"/>
            <a:lstStyle/>
            <a:p>
              <a:endParaRPr lang="en-US">
                <a:solidFill>
                  <a:prstClr val="black"/>
                </a:solidFill>
              </a:endParaRPr>
            </a:p>
          </p:txBody>
        </p:sp>
        <p:sp>
          <p:nvSpPr>
            <p:cNvPr id="252" name="Freeform: Shape 251">
              <a:extLst>
                <a:ext uri="{FF2B5EF4-FFF2-40B4-BE49-F238E27FC236}">
                  <a16:creationId xmlns:a16="http://schemas.microsoft.com/office/drawing/2014/main" xmlns="" id="{EC3DB208-EBEA-4C97-9F59-54274D2C6F1D}"/>
                </a:ext>
              </a:extLst>
            </p:cNvPr>
            <p:cNvSpPr/>
            <p:nvPr/>
          </p:nvSpPr>
          <p:spPr>
            <a:xfrm>
              <a:off x="7775258" y="2665423"/>
              <a:ext cx="9525" cy="9525"/>
            </a:xfrm>
            <a:custGeom>
              <a:avLst/>
              <a:gdLst>
                <a:gd name="connsiteX0" fmla="*/ 8573 w 9525"/>
                <a:gd name="connsiteY0" fmla="*/ 8244 h 9525"/>
                <a:gd name="connsiteX1" fmla="*/ 8573 w 9525"/>
                <a:gd name="connsiteY1" fmla="*/ 8244 h 9525"/>
              </a:gdLst>
              <a:ahLst/>
              <a:cxnLst>
                <a:cxn ang="0">
                  <a:pos x="connsiteX0" y="connsiteY0"/>
                </a:cxn>
                <a:cxn ang="0">
                  <a:pos x="connsiteX1" y="connsiteY1"/>
                </a:cxn>
              </a:cxnLst>
              <a:rect l="l" t="t" r="r" b="b"/>
              <a:pathLst>
                <a:path w="9525" h="9525">
                  <a:moveTo>
                    <a:pt x="8573" y="8244"/>
                  </a:moveTo>
                  <a:cubicBezTo>
                    <a:pt x="6667" y="7291"/>
                    <a:pt x="6667" y="6339"/>
                    <a:pt x="8573" y="8244"/>
                  </a:cubicBezTo>
                  <a:close/>
                </a:path>
              </a:pathLst>
            </a:custGeom>
            <a:grpFill/>
            <a:ln w="9525" cap="flat">
              <a:noFill/>
              <a:prstDash val="solid"/>
              <a:miter/>
            </a:ln>
          </p:spPr>
          <p:txBody>
            <a:bodyPr rtlCol="0" anchor="ctr"/>
            <a:lstStyle/>
            <a:p>
              <a:endParaRPr lang="en-US">
                <a:solidFill>
                  <a:prstClr val="black"/>
                </a:solidFill>
              </a:endParaRPr>
            </a:p>
          </p:txBody>
        </p:sp>
        <p:sp>
          <p:nvSpPr>
            <p:cNvPr id="253" name="Freeform: Shape 252">
              <a:extLst>
                <a:ext uri="{FF2B5EF4-FFF2-40B4-BE49-F238E27FC236}">
                  <a16:creationId xmlns:a16="http://schemas.microsoft.com/office/drawing/2014/main" xmlns="" id="{337B6594-A88B-4F16-8C34-3997F129248B}"/>
                </a:ext>
              </a:extLst>
            </p:cNvPr>
            <p:cNvSpPr/>
            <p:nvPr/>
          </p:nvSpPr>
          <p:spPr>
            <a:xfrm>
              <a:off x="7768352" y="2664618"/>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cubicBezTo>
                    <a:pt x="7858" y="7144"/>
                    <a:pt x="6906" y="8096"/>
                    <a:pt x="7858" y="7144"/>
                  </a:cubicBezTo>
                  <a:cubicBezTo>
                    <a:pt x="6906" y="9049"/>
                    <a:pt x="6906" y="8096"/>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254" name="Freeform: Shape 253">
              <a:extLst>
                <a:ext uri="{FF2B5EF4-FFF2-40B4-BE49-F238E27FC236}">
                  <a16:creationId xmlns:a16="http://schemas.microsoft.com/office/drawing/2014/main" xmlns="" id="{0C226684-D621-42F6-8033-F3B02776F1D7}"/>
                </a:ext>
              </a:extLst>
            </p:cNvPr>
            <p:cNvSpPr/>
            <p:nvPr/>
          </p:nvSpPr>
          <p:spPr>
            <a:xfrm>
              <a:off x="7765256" y="2656277"/>
              <a:ext cx="19050" cy="19050"/>
            </a:xfrm>
            <a:custGeom>
              <a:avLst/>
              <a:gdLst>
                <a:gd name="connsiteX0" fmla="*/ 7144 w 19050"/>
                <a:gd name="connsiteY0" fmla="*/ 15485 h 19050"/>
                <a:gd name="connsiteX1" fmla="*/ 7144 w 19050"/>
                <a:gd name="connsiteY1" fmla="*/ 15485 h 19050"/>
              </a:gdLst>
              <a:ahLst/>
              <a:cxnLst>
                <a:cxn ang="0">
                  <a:pos x="connsiteX0" y="connsiteY0"/>
                </a:cxn>
                <a:cxn ang="0">
                  <a:pos x="connsiteX1" y="connsiteY1"/>
                </a:cxn>
              </a:cxnLst>
              <a:rect l="l" t="t" r="r" b="b"/>
              <a:pathLst>
                <a:path w="19050" h="19050">
                  <a:moveTo>
                    <a:pt x="7144" y="15485"/>
                  </a:moveTo>
                  <a:cubicBezTo>
                    <a:pt x="8096" y="20248"/>
                    <a:pt x="25241" y="-5470"/>
                    <a:pt x="7144" y="15485"/>
                  </a:cubicBezTo>
                  <a:close/>
                </a:path>
              </a:pathLst>
            </a:custGeom>
            <a:grpFill/>
            <a:ln w="9525" cap="flat">
              <a:noFill/>
              <a:prstDash val="solid"/>
              <a:miter/>
            </a:ln>
          </p:spPr>
          <p:txBody>
            <a:bodyPr rtlCol="0" anchor="ctr"/>
            <a:lstStyle/>
            <a:p>
              <a:endParaRPr lang="en-US">
                <a:solidFill>
                  <a:prstClr val="black"/>
                </a:solidFill>
              </a:endParaRPr>
            </a:p>
          </p:txBody>
        </p:sp>
        <p:sp>
          <p:nvSpPr>
            <p:cNvPr id="255" name="Freeform: Shape 254">
              <a:extLst>
                <a:ext uri="{FF2B5EF4-FFF2-40B4-BE49-F238E27FC236}">
                  <a16:creationId xmlns:a16="http://schemas.microsoft.com/office/drawing/2014/main" xmlns="" id="{EAEDBD4B-3F28-46AC-8B61-F7D4954CA00B}"/>
                </a:ext>
              </a:extLst>
            </p:cNvPr>
            <p:cNvSpPr/>
            <p:nvPr/>
          </p:nvSpPr>
          <p:spPr>
            <a:xfrm>
              <a:off x="7769066" y="2664195"/>
              <a:ext cx="9525" cy="9525"/>
            </a:xfrm>
            <a:custGeom>
              <a:avLst/>
              <a:gdLst>
                <a:gd name="connsiteX0" fmla="*/ 7144 w 9525"/>
                <a:gd name="connsiteY0" fmla="*/ 7567 h 9525"/>
                <a:gd name="connsiteX1" fmla="*/ 8096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7144" y="7567"/>
                    <a:pt x="8096" y="7567"/>
                    <a:pt x="8096" y="7567"/>
                  </a:cubicBezTo>
                  <a:cubicBezTo>
                    <a:pt x="8096" y="6615"/>
                    <a:pt x="7144"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256" name="Freeform: Shape 255">
              <a:extLst>
                <a:ext uri="{FF2B5EF4-FFF2-40B4-BE49-F238E27FC236}">
                  <a16:creationId xmlns:a16="http://schemas.microsoft.com/office/drawing/2014/main" xmlns="" id="{7395A701-5D5D-44EF-A8BB-D78F2D3EA348}"/>
                </a:ext>
              </a:extLst>
            </p:cNvPr>
            <p:cNvSpPr/>
            <p:nvPr/>
          </p:nvSpPr>
          <p:spPr>
            <a:xfrm>
              <a:off x="7772876" y="2663226"/>
              <a:ext cx="9525" cy="9525"/>
            </a:xfrm>
            <a:custGeom>
              <a:avLst/>
              <a:gdLst>
                <a:gd name="connsiteX0" fmla="*/ 7144 w 9525"/>
                <a:gd name="connsiteY0" fmla="*/ 9488 h 9525"/>
                <a:gd name="connsiteX1" fmla="*/ 7144 w 9525"/>
                <a:gd name="connsiteY1" fmla="*/ 9488 h 9525"/>
              </a:gdLst>
              <a:ahLst/>
              <a:cxnLst>
                <a:cxn ang="0">
                  <a:pos x="connsiteX0" y="connsiteY0"/>
                </a:cxn>
                <a:cxn ang="0">
                  <a:pos x="connsiteX1" y="connsiteY1"/>
                </a:cxn>
              </a:cxnLst>
              <a:rect l="l" t="t" r="r" b="b"/>
              <a:pathLst>
                <a:path w="9525" h="9525">
                  <a:moveTo>
                    <a:pt x="7144" y="9488"/>
                  </a:moveTo>
                  <a:cubicBezTo>
                    <a:pt x="7144" y="8536"/>
                    <a:pt x="10001" y="4726"/>
                    <a:pt x="7144" y="9488"/>
                  </a:cubicBezTo>
                  <a:close/>
                </a:path>
              </a:pathLst>
            </a:custGeom>
            <a:grpFill/>
            <a:ln w="9525" cap="flat">
              <a:noFill/>
              <a:prstDash val="solid"/>
              <a:miter/>
            </a:ln>
          </p:spPr>
          <p:txBody>
            <a:bodyPr rtlCol="0" anchor="ctr"/>
            <a:lstStyle/>
            <a:p>
              <a:endParaRPr lang="en-US">
                <a:solidFill>
                  <a:prstClr val="black"/>
                </a:solidFill>
              </a:endParaRPr>
            </a:p>
          </p:txBody>
        </p:sp>
        <p:sp>
          <p:nvSpPr>
            <p:cNvPr id="257" name="Freeform: Shape 256">
              <a:extLst>
                <a:ext uri="{FF2B5EF4-FFF2-40B4-BE49-F238E27FC236}">
                  <a16:creationId xmlns:a16="http://schemas.microsoft.com/office/drawing/2014/main" xmlns="" id="{DFF5BF07-CDD0-46E0-961A-2A407A5B5424}"/>
                </a:ext>
              </a:extLst>
            </p:cNvPr>
            <p:cNvSpPr/>
            <p:nvPr/>
          </p:nvSpPr>
          <p:spPr>
            <a:xfrm>
              <a:off x="7757934" y="2655318"/>
              <a:ext cx="9525" cy="19050"/>
            </a:xfrm>
            <a:custGeom>
              <a:avLst/>
              <a:gdLst>
                <a:gd name="connsiteX0" fmla="*/ 8751 w 9525"/>
                <a:gd name="connsiteY0" fmla="*/ 16444 h 19050"/>
                <a:gd name="connsiteX1" fmla="*/ 8751 w 9525"/>
                <a:gd name="connsiteY1" fmla="*/ 16444 h 19050"/>
              </a:gdLst>
              <a:ahLst/>
              <a:cxnLst>
                <a:cxn ang="0">
                  <a:pos x="connsiteX0" y="connsiteY0"/>
                </a:cxn>
                <a:cxn ang="0">
                  <a:pos x="connsiteX1" y="connsiteY1"/>
                </a:cxn>
              </a:cxnLst>
              <a:rect l="l" t="t" r="r" b="b"/>
              <a:pathLst>
                <a:path w="9525" h="19050">
                  <a:moveTo>
                    <a:pt x="8751" y="16444"/>
                  </a:moveTo>
                  <a:cubicBezTo>
                    <a:pt x="11609" y="3109"/>
                    <a:pt x="3989" y="5014"/>
                    <a:pt x="8751" y="16444"/>
                  </a:cubicBezTo>
                  <a:close/>
                </a:path>
              </a:pathLst>
            </a:custGeom>
            <a:grpFill/>
            <a:ln w="9525" cap="flat">
              <a:noFill/>
              <a:prstDash val="solid"/>
              <a:miter/>
            </a:ln>
          </p:spPr>
          <p:txBody>
            <a:bodyPr rtlCol="0" anchor="ctr"/>
            <a:lstStyle/>
            <a:p>
              <a:endParaRPr lang="en-US">
                <a:solidFill>
                  <a:prstClr val="black"/>
                </a:solidFill>
              </a:endParaRPr>
            </a:p>
          </p:txBody>
        </p:sp>
        <p:sp>
          <p:nvSpPr>
            <p:cNvPr id="258" name="Freeform: Shape 257">
              <a:extLst>
                <a:ext uri="{FF2B5EF4-FFF2-40B4-BE49-F238E27FC236}">
                  <a16:creationId xmlns:a16="http://schemas.microsoft.com/office/drawing/2014/main" xmlns="" id="{F2586AB8-1C07-460A-AE90-A45928DD9F91}"/>
                </a:ext>
              </a:extLst>
            </p:cNvPr>
            <p:cNvSpPr/>
            <p:nvPr/>
          </p:nvSpPr>
          <p:spPr>
            <a:xfrm>
              <a:off x="7755731" y="264937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7144"/>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59" name="Freeform: Shape 258">
              <a:extLst>
                <a:ext uri="{FF2B5EF4-FFF2-40B4-BE49-F238E27FC236}">
                  <a16:creationId xmlns:a16="http://schemas.microsoft.com/office/drawing/2014/main" xmlns="" id="{11709F34-7D37-4B19-B801-52EC3A825140}"/>
                </a:ext>
              </a:extLst>
            </p:cNvPr>
            <p:cNvSpPr/>
            <p:nvPr/>
          </p:nvSpPr>
          <p:spPr>
            <a:xfrm>
              <a:off x="7741444" y="2651640"/>
              <a:ext cx="19050" cy="19050"/>
            </a:xfrm>
            <a:custGeom>
              <a:avLst/>
              <a:gdLst>
                <a:gd name="connsiteX0" fmla="*/ 7144 w 19050"/>
                <a:gd name="connsiteY0" fmla="*/ 13455 h 19050"/>
                <a:gd name="connsiteX1" fmla="*/ 7144 w 19050"/>
                <a:gd name="connsiteY1" fmla="*/ 13455 h 19050"/>
              </a:gdLst>
              <a:ahLst/>
              <a:cxnLst>
                <a:cxn ang="0">
                  <a:pos x="connsiteX0" y="connsiteY0"/>
                </a:cxn>
                <a:cxn ang="0">
                  <a:pos x="connsiteX1" y="connsiteY1"/>
                </a:cxn>
              </a:cxnLst>
              <a:rect l="l" t="t" r="r" b="b"/>
              <a:pathLst>
                <a:path w="19050" h="19050">
                  <a:moveTo>
                    <a:pt x="7144" y="13455"/>
                  </a:moveTo>
                  <a:cubicBezTo>
                    <a:pt x="26194" y="8692"/>
                    <a:pt x="18574" y="2025"/>
                    <a:pt x="7144" y="13455"/>
                  </a:cubicBezTo>
                  <a:close/>
                </a:path>
              </a:pathLst>
            </a:custGeom>
            <a:grpFill/>
            <a:ln w="9525" cap="flat">
              <a:noFill/>
              <a:prstDash val="solid"/>
              <a:miter/>
            </a:ln>
          </p:spPr>
          <p:txBody>
            <a:bodyPr rtlCol="0" anchor="ctr"/>
            <a:lstStyle/>
            <a:p>
              <a:endParaRPr lang="en-US">
                <a:solidFill>
                  <a:prstClr val="black"/>
                </a:solidFill>
              </a:endParaRPr>
            </a:p>
          </p:txBody>
        </p:sp>
        <p:sp>
          <p:nvSpPr>
            <p:cNvPr id="260" name="Freeform: Shape 259">
              <a:extLst>
                <a:ext uri="{FF2B5EF4-FFF2-40B4-BE49-F238E27FC236}">
                  <a16:creationId xmlns:a16="http://schemas.microsoft.com/office/drawing/2014/main" xmlns="" id="{23F961AD-9E21-473D-8B04-20EB0CF458AF}"/>
                </a:ext>
              </a:extLst>
            </p:cNvPr>
            <p:cNvSpPr/>
            <p:nvPr/>
          </p:nvSpPr>
          <p:spPr>
            <a:xfrm>
              <a:off x="7741169" y="2648861"/>
              <a:ext cx="9525" cy="9525"/>
            </a:xfrm>
            <a:custGeom>
              <a:avLst/>
              <a:gdLst>
                <a:gd name="connsiteX0" fmla="*/ 7419 w 9525"/>
                <a:gd name="connsiteY0" fmla="*/ 9566 h 9525"/>
                <a:gd name="connsiteX1" fmla="*/ 7419 w 9525"/>
                <a:gd name="connsiteY1" fmla="*/ 9566 h 9525"/>
              </a:gdLst>
              <a:ahLst/>
              <a:cxnLst>
                <a:cxn ang="0">
                  <a:pos x="connsiteX0" y="connsiteY0"/>
                </a:cxn>
                <a:cxn ang="0">
                  <a:pos x="connsiteX1" y="connsiteY1"/>
                </a:cxn>
              </a:cxnLst>
              <a:rect l="l" t="t" r="r" b="b"/>
              <a:pathLst>
                <a:path w="9525" h="9525">
                  <a:moveTo>
                    <a:pt x="7419" y="9566"/>
                  </a:moveTo>
                  <a:cubicBezTo>
                    <a:pt x="6466" y="2898"/>
                    <a:pt x="8371" y="12423"/>
                    <a:pt x="7419" y="9566"/>
                  </a:cubicBezTo>
                  <a:close/>
                </a:path>
              </a:pathLst>
            </a:custGeom>
            <a:grpFill/>
            <a:ln w="9525" cap="flat">
              <a:noFill/>
              <a:prstDash val="solid"/>
              <a:miter/>
            </a:ln>
          </p:spPr>
          <p:txBody>
            <a:bodyPr rtlCol="0" anchor="ctr"/>
            <a:lstStyle/>
            <a:p>
              <a:endParaRPr lang="en-US">
                <a:solidFill>
                  <a:prstClr val="black"/>
                </a:solidFill>
              </a:endParaRPr>
            </a:p>
          </p:txBody>
        </p:sp>
        <p:sp>
          <p:nvSpPr>
            <p:cNvPr id="261" name="Freeform: Shape 260">
              <a:extLst>
                <a:ext uri="{FF2B5EF4-FFF2-40B4-BE49-F238E27FC236}">
                  <a16:creationId xmlns:a16="http://schemas.microsoft.com/office/drawing/2014/main" xmlns="" id="{A4AE2F4C-3197-4600-AD1D-9E3487154ACD}"/>
                </a:ext>
              </a:extLst>
            </p:cNvPr>
            <p:cNvSpPr/>
            <p:nvPr/>
          </p:nvSpPr>
          <p:spPr>
            <a:xfrm>
              <a:off x="7731218" y="2650961"/>
              <a:ext cx="9525" cy="19050"/>
            </a:xfrm>
            <a:custGeom>
              <a:avLst/>
              <a:gdLst>
                <a:gd name="connsiteX0" fmla="*/ 9750 w 9525"/>
                <a:gd name="connsiteY0" fmla="*/ 14133 h 19050"/>
                <a:gd name="connsiteX1" fmla="*/ 9750 w 9525"/>
                <a:gd name="connsiteY1" fmla="*/ 14133 h 19050"/>
              </a:gdLst>
              <a:ahLst/>
              <a:cxnLst>
                <a:cxn ang="0">
                  <a:pos x="connsiteX0" y="connsiteY0"/>
                </a:cxn>
                <a:cxn ang="0">
                  <a:pos x="connsiteX1" y="connsiteY1"/>
                </a:cxn>
              </a:cxnLst>
              <a:rect l="l" t="t" r="r" b="b"/>
              <a:pathLst>
                <a:path w="9525" h="19050">
                  <a:moveTo>
                    <a:pt x="9750" y="14133"/>
                  </a:moveTo>
                  <a:cubicBezTo>
                    <a:pt x="7845" y="-2059"/>
                    <a:pt x="4988" y="15086"/>
                    <a:pt x="9750" y="14133"/>
                  </a:cubicBezTo>
                  <a:close/>
                </a:path>
              </a:pathLst>
            </a:custGeom>
            <a:grpFill/>
            <a:ln w="9525" cap="flat">
              <a:noFill/>
              <a:prstDash val="solid"/>
              <a:miter/>
            </a:ln>
          </p:spPr>
          <p:txBody>
            <a:bodyPr rtlCol="0" anchor="ctr"/>
            <a:lstStyle/>
            <a:p>
              <a:endParaRPr lang="en-US">
                <a:solidFill>
                  <a:prstClr val="black"/>
                </a:solidFill>
              </a:endParaRPr>
            </a:p>
          </p:txBody>
        </p:sp>
        <p:sp>
          <p:nvSpPr>
            <p:cNvPr id="262" name="Freeform: Shape 261">
              <a:extLst>
                <a:ext uri="{FF2B5EF4-FFF2-40B4-BE49-F238E27FC236}">
                  <a16:creationId xmlns:a16="http://schemas.microsoft.com/office/drawing/2014/main" xmlns="" id="{DC65A436-EE01-4E5E-9726-02E6084FCCF1}"/>
                </a:ext>
              </a:extLst>
            </p:cNvPr>
            <p:cNvSpPr/>
            <p:nvPr/>
          </p:nvSpPr>
          <p:spPr>
            <a:xfrm>
              <a:off x="7737634" y="2657951"/>
              <a:ext cx="9525" cy="9525"/>
            </a:xfrm>
            <a:custGeom>
              <a:avLst/>
              <a:gdLst>
                <a:gd name="connsiteX0" fmla="*/ 9049 w 9525"/>
                <a:gd name="connsiteY0" fmla="*/ 8096 h 9525"/>
                <a:gd name="connsiteX1" fmla="*/ 7144 w 9525"/>
                <a:gd name="connsiteY1" fmla="*/ 7144 h 9525"/>
                <a:gd name="connsiteX2" fmla="*/ 9049 w 9525"/>
                <a:gd name="connsiteY2" fmla="*/ 8096 h 9525"/>
              </a:gdLst>
              <a:ahLst/>
              <a:cxnLst>
                <a:cxn ang="0">
                  <a:pos x="connsiteX0" y="connsiteY0"/>
                </a:cxn>
                <a:cxn ang="0">
                  <a:pos x="connsiteX1" y="connsiteY1"/>
                </a:cxn>
                <a:cxn ang="0">
                  <a:pos x="connsiteX2" y="connsiteY2"/>
                </a:cxn>
              </a:cxnLst>
              <a:rect l="l" t="t" r="r" b="b"/>
              <a:pathLst>
                <a:path w="9525" h="9525">
                  <a:moveTo>
                    <a:pt x="9049" y="8096"/>
                  </a:moveTo>
                  <a:cubicBezTo>
                    <a:pt x="8096" y="8096"/>
                    <a:pt x="7144" y="8096"/>
                    <a:pt x="7144" y="7144"/>
                  </a:cubicBezTo>
                  <a:cubicBezTo>
                    <a:pt x="8096" y="8096"/>
                    <a:pt x="8096" y="10001"/>
                    <a:pt x="9049" y="8096"/>
                  </a:cubicBezTo>
                  <a:close/>
                </a:path>
              </a:pathLst>
            </a:custGeom>
            <a:grpFill/>
            <a:ln w="9525" cap="flat">
              <a:noFill/>
              <a:prstDash val="solid"/>
              <a:miter/>
            </a:ln>
          </p:spPr>
          <p:txBody>
            <a:bodyPr rtlCol="0" anchor="ctr"/>
            <a:lstStyle/>
            <a:p>
              <a:endParaRPr lang="en-US">
                <a:solidFill>
                  <a:prstClr val="black"/>
                </a:solidFill>
              </a:endParaRPr>
            </a:p>
          </p:txBody>
        </p:sp>
        <p:sp>
          <p:nvSpPr>
            <p:cNvPr id="263" name="Freeform: Shape 262">
              <a:extLst>
                <a:ext uri="{FF2B5EF4-FFF2-40B4-BE49-F238E27FC236}">
                  <a16:creationId xmlns:a16="http://schemas.microsoft.com/office/drawing/2014/main" xmlns="" id="{3D1180C3-E42C-4844-9B81-A340E049AC0A}"/>
                </a:ext>
              </a:extLst>
            </p:cNvPr>
            <p:cNvSpPr/>
            <p:nvPr/>
          </p:nvSpPr>
          <p:spPr>
            <a:xfrm>
              <a:off x="7726204" y="2649378"/>
              <a:ext cx="9525" cy="9525"/>
            </a:xfrm>
            <a:custGeom>
              <a:avLst/>
              <a:gdLst>
                <a:gd name="connsiteX0" fmla="*/ 7144 w 9525"/>
                <a:gd name="connsiteY0" fmla="*/ 7144 h 9525"/>
                <a:gd name="connsiteX1" fmla="*/ 8096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7144"/>
                  </a:cubicBezTo>
                  <a:cubicBezTo>
                    <a:pt x="8096"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64" name="Freeform: Shape 263">
              <a:extLst>
                <a:ext uri="{FF2B5EF4-FFF2-40B4-BE49-F238E27FC236}">
                  <a16:creationId xmlns:a16="http://schemas.microsoft.com/office/drawing/2014/main" xmlns="" id="{4EC0313C-81FF-49D2-8F8B-7B7704903D8C}"/>
                </a:ext>
              </a:extLst>
            </p:cNvPr>
            <p:cNvSpPr/>
            <p:nvPr/>
          </p:nvSpPr>
          <p:spPr>
            <a:xfrm>
              <a:off x="7725040" y="2656046"/>
              <a:ext cx="9525" cy="9525"/>
            </a:xfrm>
            <a:custGeom>
              <a:avLst/>
              <a:gdLst>
                <a:gd name="connsiteX0" fmla="*/ 9260 w 9525"/>
                <a:gd name="connsiteY0" fmla="*/ 7144 h 9525"/>
                <a:gd name="connsiteX1" fmla="*/ 9260 w 9525"/>
                <a:gd name="connsiteY1" fmla="*/ 7144 h 9525"/>
              </a:gdLst>
              <a:ahLst/>
              <a:cxnLst>
                <a:cxn ang="0">
                  <a:pos x="connsiteX0" y="connsiteY0"/>
                </a:cxn>
                <a:cxn ang="0">
                  <a:pos x="connsiteX1" y="connsiteY1"/>
                </a:cxn>
              </a:cxnLst>
              <a:rect l="l" t="t" r="r" b="b"/>
              <a:pathLst>
                <a:path w="9525" h="9525">
                  <a:moveTo>
                    <a:pt x="9260" y="7144"/>
                  </a:moveTo>
                  <a:cubicBezTo>
                    <a:pt x="4498" y="8096"/>
                    <a:pt x="9260" y="8096"/>
                    <a:pt x="9260" y="7144"/>
                  </a:cubicBezTo>
                  <a:close/>
                </a:path>
              </a:pathLst>
            </a:custGeom>
            <a:grpFill/>
            <a:ln w="9525" cap="flat">
              <a:noFill/>
              <a:prstDash val="solid"/>
              <a:miter/>
            </a:ln>
          </p:spPr>
          <p:txBody>
            <a:bodyPr rtlCol="0" anchor="ctr"/>
            <a:lstStyle/>
            <a:p>
              <a:endParaRPr lang="en-US">
                <a:solidFill>
                  <a:prstClr val="black"/>
                </a:solidFill>
              </a:endParaRPr>
            </a:p>
          </p:txBody>
        </p:sp>
        <p:sp>
          <p:nvSpPr>
            <p:cNvPr id="265" name="Freeform: Shape 264">
              <a:extLst>
                <a:ext uri="{FF2B5EF4-FFF2-40B4-BE49-F238E27FC236}">
                  <a16:creationId xmlns:a16="http://schemas.microsoft.com/office/drawing/2014/main" xmlns="" id="{E8004AC3-0063-48FF-95FA-936E9166B050}"/>
                </a:ext>
              </a:extLst>
            </p:cNvPr>
            <p:cNvSpPr/>
            <p:nvPr/>
          </p:nvSpPr>
          <p:spPr>
            <a:xfrm>
              <a:off x="7640479" y="2638758"/>
              <a:ext cx="95250" cy="28575"/>
            </a:xfrm>
            <a:custGeom>
              <a:avLst/>
              <a:gdLst>
                <a:gd name="connsiteX0" fmla="*/ 7144 w 95250"/>
                <a:gd name="connsiteY0" fmla="*/ 11097 h 28575"/>
                <a:gd name="connsiteX1" fmla="*/ 90011 w 95250"/>
                <a:gd name="connsiteY1" fmla="*/ 22527 h 28575"/>
                <a:gd name="connsiteX2" fmla="*/ 90011 w 95250"/>
                <a:gd name="connsiteY2" fmla="*/ 14907 h 28575"/>
                <a:gd name="connsiteX3" fmla="*/ 7144 w 95250"/>
                <a:gd name="connsiteY3" fmla="*/ 11097 h 28575"/>
              </a:gdLst>
              <a:ahLst/>
              <a:cxnLst>
                <a:cxn ang="0">
                  <a:pos x="connsiteX0" y="connsiteY0"/>
                </a:cxn>
                <a:cxn ang="0">
                  <a:pos x="connsiteX1" y="connsiteY1"/>
                </a:cxn>
                <a:cxn ang="0">
                  <a:pos x="connsiteX2" y="connsiteY2"/>
                </a:cxn>
                <a:cxn ang="0">
                  <a:pos x="connsiteX3" y="connsiteY3"/>
                </a:cxn>
              </a:cxnLst>
              <a:rect l="l" t="t" r="r" b="b"/>
              <a:pathLst>
                <a:path w="95250" h="28575">
                  <a:moveTo>
                    <a:pt x="7144" y="11097"/>
                  </a:moveTo>
                  <a:cubicBezTo>
                    <a:pt x="9049" y="36814"/>
                    <a:pt x="85249" y="19669"/>
                    <a:pt x="90011" y="22527"/>
                  </a:cubicBezTo>
                  <a:cubicBezTo>
                    <a:pt x="85249" y="19669"/>
                    <a:pt x="85249" y="16812"/>
                    <a:pt x="90011" y="14907"/>
                  </a:cubicBezTo>
                  <a:cubicBezTo>
                    <a:pt x="53816" y="-3191"/>
                    <a:pt x="25241" y="16812"/>
                    <a:pt x="7144" y="11097"/>
                  </a:cubicBezTo>
                  <a:close/>
                </a:path>
              </a:pathLst>
            </a:custGeom>
            <a:grpFill/>
            <a:ln w="9525" cap="flat">
              <a:noFill/>
              <a:prstDash val="solid"/>
              <a:miter/>
            </a:ln>
          </p:spPr>
          <p:txBody>
            <a:bodyPr rtlCol="0" anchor="ctr"/>
            <a:lstStyle/>
            <a:p>
              <a:endParaRPr lang="en-US">
                <a:solidFill>
                  <a:prstClr val="black"/>
                </a:solidFill>
              </a:endParaRPr>
            </a:p>
          </p:txBody>
        </p:sp>
        <p:sp>
          <p:nvSpPr>
            <p:cNvPr id="266" name="Freeform: Shape 265">
              <a:extLst>
                <a:ext uri="{FF2B5EF4-FFF2-40B4-BE49-F238E27FC236}">
                  <a16:creationId xmlns:a16="http://schemas.microsoft.com/office/drawing/2014/main" xmlns="" id="{01BDB315-0DA2-41A5-B092-DFD5E0F0685C}"/>
                </a:ext>
              </a:extLst>
            </p:cNvPr>
            <p:cNvSpPr/>
            <p:nvPr/>
          </p:nvSpPr>
          <p:spPr>
            <a:xfrm>
              <a:off x="7650004" y="2638606"/>
              <a:ext cx="9525" cy="9525"/>
            </a:xfrm>
            <a:custGeom>
              <a:avLst/>
              <a:gdLst>
                <a:gd name="connsiteX0" fmla="*/ 7144 w 9525"/>
                <a:gd name="connsiteY0" fmla="*/ 9343 h 9525"/>
                <a:gd name="connsiteX1" fmla="*/ 7144 w 9525"/>
                <a:gd name="connsiteY1" fmla="*/ 9343 h 9525"/>
              </a:gdLst>
              <a:ahLst/>
              <a:cxnLst>
                <a:cxn ang="0">
                  <a:pos x="connsiteX0" y="connsiteY0"/>
                </a:cxn>
                <a:cxn ang="0">
                  <a:pos x="connsiteX1" y="connsiteY1"/>
                </a:cxn>
              </a:cxnLst>
              <a:rect l="l" t="t" r="r" b="b"/>
              <a:pathLst>
                <a:path w="9525" h="9525">
                  <a:moveTo>
                    <a:pt x="7144" y="9343"/>
                  </a:moveTo>
                  <a:cubicBezTo>
                    <a:pt x="10001" y="5534"/>
                    <a:pt x="7144" y="7438"/>
                    <a:pt x="7144" y="9343"/>
                  </a:cubicBezTo>
                  <a:close/>
                </a:path>
              </a:pathLst>
            </a:custGeom>
            <a:grpFill/>
            <a:ln w="9525" cap="flat">
              <a:noFill/>
              <a:prstDash val="solid"/>
              <a:miter/>
            </a:ln>
          </p:spPr>
          <p:txBody>
            <a:bodyPr rtlCol="0" anchor="ctr"/>
            <a:lstStyle/>
            <a:p>
              <a:endParaRPr lang="en-US">
                <a:solidFill>
                  <a:prstClr val="black"/>
                </a:solidFill>
              </a:endParaRPr>
            </a:p>
          </p:txBody>
        </p:sp>
        <p:sp>
          <p:nvSpPr>
            <p:cNvPr id="267" name="Freeform: Shape 266">
              <a:extLst>
                <a:ext uri="{FF2B5EF4-FFF2-40B4-BE49-F238E27FC236}">
                  <a16:creationId xmlns:a16="http://schemas.microsoft.com/office/drawing/2014/main" xmlns="" id="{0F640866-7418-4D06-B48B-32AC0672FEB1}"/>
                </a:ext>
              </a:extLst>
            </p:cNvPr>
            <p:cNvSpPr/>
            <p:nvPr/>
          </p:nvSpPr>
          <p:spPr>
            <a:xfrm>
              <a:off x="7640479" y="264271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68" name="Freeform: Shape 267">
              <a:extLst>
                <a:ext uri="{FF2B5EF4-FFF2-40B4-BE49-F238E27FC236}">
                  <a16:creationId xmlns:a16="http://schemas.microsoft.com/office/drawing/2014/main" xmlns="" id="{BDE3A4B8-537C-4CEE-B685-D709AFD777D6}"/>
                </a:ext>
              </a:extLst>
            </p:cNvPr>
            <p:cNvSpPr/>
            <p:nvPr/>
          </p:nvSpPr>
          <p:spPr>
            <a:xfrm>
              <a:off x="7658682" y="2653993"/>
              <a:ext cx="9525" cy="9525"/>
            </a:xfrm>
            <a:custGeom>
              <a:avLst/>
              <a:gdLst>
                <a:gd name="connsiteX0" fmla="*/ 7990 w 9525"/>
                <a:gd name="connsiteY0" fmla="*/ 8244 h 9525"/>
                <a:gd name="connsiteX1" fmla="*/ 7990 w 9525"/>
                <a:gd name="connsiteY1" fmla="*/ 8244 h 9525"/>
              </a:gdLst>
              <a:ahLst/>
              <a:cxnLst>
                <a:cxn ang="0">
                  <a:pos x="connsiteX0" y="connsiteY0"/>
                </a:cxn>
                <a:cxn ang="0">
                  <a:pos x="connsiteX1" y="connsiteY1"/>
                </a:cxn>
              </a:cxnLst>
              <a:rect l="l" t="t" r="r" b="b"/>
              <a:pathLst>
                <a:path w="9525" h="9525">
                  <a:moveTo>
                    <a:pt x="7990" y="8244"/>
                  </a:moveTo>
                  <a:cubicBezTo>
                    <a:pt x="7990" y="7291"/>
                    <a:pt x="6086" y="6339"/>
                    <a:pt x="7990" y="8244"/>
                  </a:cubicBezTo>
                  <a:close/>
                </a:path>
              </a:pathLst>
            </a:custGeom>
            <a:grpFill/>
            <a:ln w="9525" cap="flat">
              <a:noFill/>
              <a:prstDash val="solid"/>
              <a:miter/>
            </a:ln>
          </p:spPr>
          <p:txBody>
            <a:bodyPr rtlCol="0" anchor="ctr"/>
            <a:lstStyle/>
            <a:p>
              <a:endParaRPr lang="en-US">
                <a:solidFill>
                  <a:prstClr val="black"/>
                </a:solidFill>
              </a:endParaRPr>
            </a:p>
          </p:txBody>
        </p:sp>
        <p:sp>
          <p:nvSpPr>
            <p:cNvPr id="269" name="Freeform: Shape 268">
              <a:extLst>
                <a:ext uri="{FF2B5EF4-FFF2-40B4-BE49-F238E27FC236}">
                  <a16:creationId xmlns:a16="http://schemas.microsoft.com/office/drawing/2014/main" xmlns="" id="{830D2350-5E37-41FD-A938-D39C3F48E2AF}"/>
                </a:ext>
              </a:extLst>
            </p:cNvPr>
            <p:cNvSpPr/>
            <p:nvPr/>
          </p:nvSpPr>
          <p:spPr>
            <a:xfrm>
              <a:off x="7662386" y="2639853"/>
              <a:ext cx="9525" cy="9525"/>
            </a:xfrm>
            <a:custGeom>
              <a:avLst/>
              <a:gdLst>
                <a:gd name="connsiteX0" fmla="*/ 7144 w 9525"/>
                <a:gd name="connsiteY0" fmla="*/ 7144 h 9525"/>
                <a:gd name="connsiteX1" fmla="*/ 10001 w 9525"/>
                <a:gd name="connsiteY1" fmla="*/ 1095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9049"/>
                    <a:pt x="10001" y="10954"/>
                  </a:cubicBezTo>
                  <a:cubicBezTo>
                    <a:pt x="10001" y="9049"/>
                    <a:pt x="10001"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70" name="Freeform: Shape 269">
              <a:extLst>
                <a:ext uri="{FF2B5EF4-FFF2-40B4-BE49-F238E27FC236}">
                  <a16:creationId xmlns:a16="http://schemas.microsoft.com/office/drawing/2014/main" xmlns="" id="{41B8A32C-BE2D-4E59-BE7C-9C905825E8B5}"/>
                </a:ext>
              </a:extLst>
            </p:cNvPr>
            <p:cNvSpPr/>
            <p:nvPr/>
          </p:nvSpPr>
          <p:spPr>
            <a:xfrm>
              <a:off x="7682716" y="2641758"/>
              <a:ext cx="9525" cy="9525"/>
            </a:xfrm>
            <a:custGeom>
              <a:avLst/>
              <a:gdLst>
                <a:gd name="connsiteX0" fmla="*/ 7769 w 9525"/>
                <a:gd name="connsiteY0" fmla="*/ 10001 h 9525"/>
                <a:gd name="connsiteX1" fmla="*/ 8722 w 9525"/>
                <a:gd name="connsiteY1" fmla="*/ 7144 h 9525"/>
                <a:gd name="connsiteX2" fmla="*/ 7769 w 9525"/>
                <a:gd name="connsiteY2" fmla="*/ 10001 h 9525"/>
              </a:gdLst>
              <a:ahLst/>
              <a:cxnLst>
                <a:cxn ang="0">
                  <a:pos x="connsiteX0" y="connsiteY0"/>
                </a:cxn>
                <a:cxn ang="0">
                  <a:pos x="connsiteX1" y="connsiteY1"/>
                </a:cxn>
                <a:cxn ang="0">
                  <a:pos x="connsiteX2" y="connsiteY2"/>
                </a:cxn>
              </a:cxnLst>
              <a:rect l="l" t="t" r="r" b="b"/>
              <a:pathLst>
                <a:path w="9525" h="9525">
                  <a:moveTo>
                    <a:pt x="7769" y="10001"/>
                  </a:moveTo>
                  <a:cubicBezTo>
                    <a:pt x="8722" y="9049"/>
                    <a:pt x="7769" y="8096"/>
                    <a:pt x="8722" y="7144"/>
                  </a:cubicBezTo>
                  <a:cubicBezTo>
                    <a:pt x="6817" y="7144"/>
                    <a:pt x="6817" y="8096"/>
                    <a:pt x="7769" y="10001"/>
                  </a:cubicBezTo>
                  <a:close/>
                </a:path>
              </a:pathLst>
            </a:custGeom>
            <a:grpFill/>
            <a:ln w="9525" cap="flat">
              <a:noFill/>
              <a:prstDash val="solid"/>
              <a:miter/>
            </a:ln>
          </p:spPr>
          <p:txBody>
            <a:bodyPr rtlCol="0" anchor="ctr"/>
            <a:lstStyle/>
            <a:p>
              <a:endParaRPr lang="en-US">
                <a:solidFill>
                  <a:prstClr val="black"/>
                </a:solidFill>
              </a:endParaRPr>
            </a:p>
          </p:txBody>
        </p:sp>
        <p:sp>
          <p:nvSpPr>
            <p:cNvPr id="271" name="Freeform: Shape 270">
              <a:extLst>
                <a:ext uri="{FF2B5EF4-FFF2-40B4-BE49-F238E27FC236}">
                  <a16:creationId xmlns:a16="http://schemas.microsoft.com/office/drawing/2014/main" xmlns="" id="{7602B1DD-58EA-49DF-9192-4B87A6ED76AE}"/>
                </a:ext>
              </a:extLst>
            </p:cNvPr>
            <p:cNvSpPr/>
            <p:nvPr/>
          </p:nvSpPr>
          <p:spPr>
            <a:xfrm>
              <a:off x="7642585" y="2639853"/>
              <a:ext cx="9525" cy="9525"/>
            </a:xfrm>
            <a:custGeom>
              <a:avLst/>
              <a:gdLst>
                <a:gd name="connsiteX0" fmla="*/ 10752 w 9525"/>
                <a:gd name="connsiteY0" fmla="*/ 7144 h 9525"/>
                <a:gd name="connsiteX1" fmla="*/ 10752 w 9525"/>
                <a:gd name="connsiteY1" fmla="*/ 7144 h 9525"/>
              </a:gdLst>
              <a:ahLst/>
              <a:cxnLst>
                <a:cxn ang="0">
                  <a:pos x="connsiteX0" y="connsiteY0"/>
                </a:cxn>
                <a:cxn ang="0">
                  <a:pos x="connsiteX1" y="connsiteY1"/>
                </a:cxn>
              </a:cxnLst>
              <a:rect l="l" t="t" r="r" b="b"/>
              <a:pathLst>
                <a:path w="9525" h="9525">
                  <a:moveTo>
                    <a:pt x="10752" y="7144"/>
                  </a:moveTo>
                  <a:cubicBezTo>
                    <a:pt x="9800" y="7144"/>
                    <a:pt x="3132" y="10954"/>
                    <a:pt x="10752" y="7144"/>
                  </a:cubicBezTo>
                  <a:close/>
                </a:path>
              </a:pathLst>
            </a:custGeom>
            <a:grpFill/>
            <a:ln w="9525" cap="flat">
              <a:noFill/>
              <a:prstDash val="solid"/>
              <a:miter/>
            </a:ln>
          </p:spPr>
          <p:txBody>
            <a:bodyPr rtlCol="0" anchor="ctr"/>
            <a:lstStyle/>
            <a:p>
              <a:endParaRPr lang="en-US">
                <a:solidFill>
                  <a:prstClr val="black"/>
                </a:solidFill>
              </a:endParaRPr>
            </a:p>
          </p:txBody>
        </p:sp>
        <p:sp>
          <p:nvSpPr>
            <p:cNvPr id="272" name="Freeform: Shape 271">
              <a:extLst>
                <a:ext uri="{FF2B5EF4-FFF2-40B4-BE49-F238E27FC236}">
                  <a16:creationId xmlns:a16="http://schemas.microsoft.com/office/drawing/2014/main" xmlns="" id="{E86E319E-9D92-48D1-92CE-868DAAB18649}"/>
                </a:ext>
              </a:extLst>
            </p:cNvPr>
            <p:cNvSpPr/>
            <p:nvPr/>
          </p:nvSpPr>
          <p:spPr>
            <a:xfrm>
              <a:off x="7594307" y="2642711"/>
              <a:ext cx="57150" cy="19050"/>
            </a:xfrm>
            <a:custGeom>
              <a:avLst/>
              <a:gdLst>
                <a:gd name="connsiteX0" fmla="*/ 7596 w 57150"/>
                <a:gd name="connsiteY0" fmla="*/ 19526 h 19050"/>
                <a:gd name="connsiteX1" fmla="*/ 49505 w 57150"/>
                <a:gd name="connsiteY1" fmla="*/ 17621 h 19050"/>
                <a:gd name="connsiteX2" fmla="*/ 50458 w 57150"/>
                <a:gd name="connsiteY2" fmla="*/ 7144 h 19050"/>
                <a:gd name="connsiteX3" fmla="*/ 44743 w 57150"/>
                <a:gd name="connsiteY3" fmla="*/ 7144 h 19050"/>
                <a:gd name="connsiteX4" fmla="*/ 7596 w 57150"/>
                <a:gd name="connsiteY4" fmla="*/ 19526 h 190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50" h="19050">
                  <a:moveTo>
                    <a:pt x="7596" y="19526"/>
                  </a:moveTo>
                  <a:cubicBezTo>
                    <a:pt x="8548" y="21431"/>
                    <a:pt x="46648" y="17621"/>
                    <a:pt x="49505" y="17621"/>
                  </a:cubicBezTo>
                  <a:cubicBezTo>
                    <a:pt x="50458" y="13811"/>
                    <a:pt x="50458" y="10954"/>
                    <a:pt x="50458" y="7144"/>
                  </a:cubicBezTo>
                  <a:cubicBezTo>
                    <a:pt x="45696" y="11906"/>
                    <a:pt x="43790" y="11906"/>
                    <a:pt x="44743" y="7144"/>
                  </a:cubicBezTo>
                  <a:cubicBezTo>
                    <a:pt x="37123" y="7144"/>
                    <a:pt x="2833" y="17621"/>
                    <a:pt x="7596" y="19526"/>
                  </a:cubicBezTo>
                  <a:close/>
                </a:path>
              </a:pathLst>
            </a:custGeom>
            <a:grpFill/>
            <a:ln w="9525" cap="flat">
              <a:noFill/>
              <a:prstDash val="solid"/>
              <a:miter/>
            </a:ln>
          </p:spPr>
          <p:txBody>
            <a:bodyPr rtlCol="0" anchor="ctr"/>
            <a:lstStyle/>
            <a:p>
              <a:endParaRPr lang="en-US">
                <a:solidFill>
                  <a:prstClr val="black"/>
                </a:solidFill>
              </a:endParaRPr>
            </a:p>
          </p:txBody>
        </p:sp>
        <p:sp>
          <p:nvSpPr>
            <p:cNvPr id="273" name="Freeform: Shape 272">
              <a:extLst>
                <a:ext uri="{FF2B5EF4-FFF2-40B4-BE49-F238E27FC236}">
                  <a16:creationId xmlns:a16="http://schemas.microsoft.com/office/drawing/2014/main" xmlns="" id="{83794CB4-FA1E-49C1-8F01-3B72E4994ACF}"/>
                </a:ext>
              </a:extLst>
            </p:cNvPr>
            <p:cNvSpPr/>
            <p:nvPr/>
          </p:nvSpPr>
          <p:spPr>
            <a:xfrm>
              <a:off x="7625239" y="2642711"/>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9049"/>
                  </a:lnTo>
                  <a:cubicBezTo>
                    <a:pt x="8096" y="9049"/>
                    <a:pt x="8096"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274" name="Freeform: Shape 273">
              <a:extLst>
                <a:ext uri="{FF2B5EF4-FFF2-40B4-BE49-F238E27FC236}">
                  <a16:creationId xmlns:a16="http://schemas.microsoft.com/office/drawing/2014/main" xmlns="" id="{3CAB7D61-CBD3-40ED-8187-2C2ECD5D86FC}"/>
                </a:ext>
              </a:extLst>
            </p:cNvPr>
            <p:cNvSpPr/>
            <p:nvPr/>
          </p:nvSpPr>
          <p:spPr>
            <a:xfrm>
              <a:off x="7560469" y="2647111"/>
              <a:ext cx="38100" cy="19050"/>
            </a:xfrm>
            <a:custGeom>
              <a:avLst/>
              <a:gdLst>
                <a:gd name="connsiteX0" fmla="*/ 27146 w 38100"/>
                <a:gd name="connsiteY0" fmla="*/ 9411 h 19050"/>
                <a:gd name="connsiteX1" fmla="*/ 7144 w 38100"/>
                <a:gd name="connsiteY1" fmla="*/ 19888 h 19050"/>
                <a:gd name="connsiteX2" fmla="*/ 27146 w 38100"/>
                <a:gd name="connsiteY2" fmla="*/ 9411 h 19050"/>
              </a:gdLst>
              <a:ahLst/>
              <a:cxnLst>
                <a:cxn ang="0">
                  <a:pos x="connsiteX0" y="connsiteY0"/>
                </a:cxn>
                <a:cxn ang="0">
                  <a:pos x="connsiteX1" y="connsiteY1"/>
                </a:cxn>
                <a:cxn ang="0">
                  <a:pos x="connsiteX2" y="connsiteY2"/>
                </a:cxn>
              </a:cxnLst>
              <a:rect l="l" t="t" r="r" b="b"/>
              <a:pathLst>
                <a:path w="38100" h="19050">
                  <a:moveTo>
                    <a:pt x="27146" y="9411"/>
                  </a:moveTo>
                  <a:cubicBezTo>
                    <a:pt x="18574" y="5601"/>
                    <a:pt x="18574" y="16078"/>
                    <a:pt x="7144" y="19888"/>
                  </a:cubicBezTo>
                  <a:cubicBezTo>
                    <a:pt x="15716" y="23698"/>
                    <a:pt x="50006" y="-114"/>
                    <a:pt x="27146" y="9411"/>
                  </a:cubicBezTo>
                  <a:close/>
                </a:path>
              </a:pathLst>
            </a:custGeom>
            <a:grpFill/>
            <a:ln w="9525" cap="flat">
              <a:noFill/>
              <a:prstDash val="solid"/>
              <a:miter/>
            </a:ln>
          </p:spPr>
          <p:txBody>
            <a:bodyPr rtlCol="0" anchor="ctr"/>
            <a:lstStyle/>
            <a:p>
              <a:endParaRPr lang="en-US">
                <a:solidFill>
                  <a:prstClr val="black"/>
                </a:solidFill>
              </a:endParaRPr>
            </a:p>
          </p:txBody>
        </p:sp>
        <p:sp>
          <p:nvSpPr>
            <p:cNvPr id="275" name="Freeform: Shape 274">
              <a:extLst>
                <a:ext uri="{FF2B5EF4-FFF2-40B4-BE49-F238E27FC236}">
                  <a16:creationId xmlns:a16="http://schemas.microsoft.com/office/drawing/2014/main" xmlns="" id="{00D04417-EAE4-49C8-B68F-BF0C68CDC147}"/>
                </a:ext>
              </a:extLst>
            </p:cNvPr>
            <p:cNvSpPr/>
            <p:nvPr/>
          </p:nvSpPr>
          <p:spPr>
            <a:xfrm>
              <a:off x="7589573" y="2645568"/>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6615" y="13811"/>
                    <a:pt x="7567" y="9049"/>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276" name="Freeform: Shape 275">
              <a:extLst>
                <a:ext uri="{FF2B5EF4-FFF2-40B4-BE49-F238E27FC236}">
                  <a16:creationId xmlns:a16="http://schemas.microsoft.com/office/drawing/2014/main" xmlns="" id="{EE73F419-68ED-4EB4-9BE7-490FF07C0DBB}"/>
                </a:ext>
              </a:extLst>
            </p:cNvPr>
            <p:cNvSpPr/>
            <p:nvPr/>
          </p:nvSpPr>
          <p:spPr>
            <a:xfrm>
              <a:off x="7587466" y="2655279"/>
              <a:ext cx="9525" cy="9525"/>
            </a:xfrm>
            <a:custGeom>
              <a:avLst/>
              <a:gdLst>
                <a:gd name="connsiteX0" fmla="*/ 7769 w 9525"/>
                <a:gd name="connsiteY0" fmla="*/ 10768 h 9525"/>
                <a:gd name="connsiteX1" fmla="*/ 8722 w 9525"/>
                <a:gd name="connsiteY1" fmla="*/ 7911 h 9525"/>
                <a:gd name="connsiteX2" fmla="*/ 7769 w 9525"/>
                <a:gd name="connsiteY2" fmla="*/ 10768 h 9525"/>
              </a:gdLst>
              <a:ahLst/>
              <a:cxnLst>
                <a:cxn ang="0">
                  <a:pos x="connsiteX0" y="connsiteY0"/>
                </a:cxn>
                <a:cxn ang="0">
                  <a:pos x="connsiteX1" y="connsiteY1"/>
                </a:cxn>
                <a:cxn ang="0">
                  <a:pos x="connsiteX2" y="connsiteY2"/>
                </a:cxn>
              </a:cxnLst>
              <a:rect l="l" t="t" r="r" b="b"/>
              <a:pathLst>
                <a:path w="9525" h="9525">
                  <a:moveTo>
                    <a:pt x="7769" y="10768"/>
                  </a:moveTo>
                  <a:cubicBezTo>
                    <a:pt x="7769" y="9815"/>
                    <a:pt x="8722" y="8863"/>
                    <a:pt x="8722" y="7911"/>
                  </a:cubicBezTo>
                  <a:cubicBezTo>
                    <a:pt x="6817" y="6006"/>
                    <a:pt x="6817" y="7911"/>
                    <a:pt x="7769" y="10768"/>
                  </a:cubicBezTo>
                  <a:close/>
                </a:path>
              </a:pathLst>
            </a:custGeom>
            <a:grpFill/>
            <a:ln w="9525" cap="flat">
              <a:noFill/>
              <a:prstDash val="solid"/>
              <a:miter/>
            </a:ln>
          </p:spPr>
          <p:txBody>
            <a:bodyPr rtlCol="0" anchor="ctr"/>
            <a:lstStyle/>
            <a:p>
              <a:endParaRPr lang="en-US">
                <a:solidFill>
                  <a:prstClr val="black"/>
                </a:solidFill>
              </a:endParaRPr>
            </a:p>
          </p:txBody>
        </p:sp>
        <p:sp>
          <p:nvSpPr>
            <p:cNvPr id="277" name="Freeform: Shape 276">
              <a:extLst>
                <a:ext uri="{FF2B5EF4-FFF2-40B4-BE49-F238E27FC236}">
                  <a16:creationId xmlns:a16="http://schemas.microsoft.com/office/drawing/2014/main" xmlns="" id="{46A2098F-D62D-4C00-99B6-74E08F4E950E}"/>
                </a:ext>
              </a:extLst>
            </p:cNvPr>
            <p:cNvSpPr/>
            <p:nvPr/>
          </p:nvSpPr>
          <p:spPr>
            <a:xfrm>
              <a:off x="7563032" y="2645568"/>
              <a:ext cx="9525" cy="9525"/>
            </a:xfrm>
            <a:custGeom>
              <a:avLst/>
              <a:gdLst>
                <a:gd name="connsiteX0" fmla="*/ 9343 w 9525"/>
                <a:gd name="connsiteY0" fmla="*/ 7144 h 9525"/>
                <a:gd name="connsiteX1" fmla="*/ 9343 w 9525"/>
                <a:gd name="connsiteY1" fmla="*/ 7144 h 9525"/>
              </a:gdLst>
              <a:ahLst/>
              <a:cxnLst>
                <a:cxn ang="0">
                  <a:pos x="connsiteX0" y="connsiteY0"/>
                </a:cxn>
                <a:cxn ang="0">
                  <a:pos x="connsiteX1" y="connsiteY1"/>
                </a:cxn>
              </a:cxnLst>
              <a:rect l="l" t="t" r="r" b="b"/>
              <a:pathLst>
                <a:path w="9525" h="9525">
                  <a:moveTo>
                    <a:pt x="9343" y="7144"/>
                  </a:moveTo>
                  <a:cubicBezTo>
                    <a:pt x="5534" y="10001"/>
                    <a:pt x="7438" y="9049"/>
                    <a:pt x="9343" y="7144"/>
                  </a:cubicBezTo>
                  <a:close/>
                </a:path>
              </a:pathLst>
            </a:custGeom>
            <a:grpFill/>
            <a:ln w="9525" cap="flat">
              <a:noFill/>
              <a:prstDash val="solid"/>
              <a:miter/>
            </a:ln>
          </p:spPr>
          <p:txBody>
            <a:bodyPr rtlCol="0" anchor="ctr"/>
            <a:lstStyle/>
            <a:p>
              <a:endParaRPr lang="en-US">
                <a:solidFill>
                  <a:prstClr val="black"/>
                </a:solidFill>
              </a:endParaRPr>
            </a:p>
          </p:txBody>
        </p:sp>
        <p:sp>
          <p:nvSpPr>
            <p:cNvPr id="278" name="Freeform: Shape 277">
              <a:extLst>
                <a:ext uri="{FF2B5EF4-FFF2-40B4-BE49-F238E27FC236}">
                  <a16:creationId xmlns:a16="http://schemas.microsoft.com/office/drawing/2014/main" xmlns="" id="{0856345F-21EA-475C-BCD8-5E13A6411A5B}"/>
                </a:ext>
              </a:extLst>
            </p:cNvPr>
            <p:cNvSpPr/>
            <p:nvPr/>
          </p:nvSpPr>
          <p:spPr>
            <a:xfrm>
              <a:off x="7547134" y="2653774"/>
              <a:ext cx="19050" cy="19050"/>
            </a:xfrm>
            <a:custGeom>
              <a:avLst/>
              <a:gdLst>
                <a:gd name="connsiteX0" fmla="*/ 7144 w 19050"/>
                <a:gd name="connsiteY0" fmla="*/ 14178 h 19050"/>
                <a:gd name="connsiteX1" fmla="*/ 7144 w 19050"/>
                <a:gd name="connsiteY1" fmla="*/ 14178 h 19050"/>
              </a:gdLst>
              <a:ahLst/>
              <a:cxnLst>
                <a:cxn ang="0">
                  <a:pos x="connsiteX0" y="connsiteY0"/>
                </a:cxn>
                <a:cxn ang="0">
                  <a:pos x="connsiteX1" y="connsiteY1"/>
                </a:cxn>
              </a:cxnLst>
              <a:rect l="l" t="t" r="r" b="b"/>
              <a:pathLst>
                <a:path w="19050" h="19050">
                  <a:moveTo>
                    <a:pt x="7144" y="14178"/>
                  </a:moveTo>
                  <a:cubicBezTo>
                    <a:pt x="25241" y="11320"/>
                    <a:pt x="11906" y="-110"/>
                    <a:pt x="7144" y="14178"/>
                  </a:cubicBezTo>
                  <a:close/>
                </a:path>
              </a:pathLst>
            </a:custGeom>
            <a:grpFill/>
            <a:ln w="9525" cap="flat">
              <a:noFill/>
              <a:prstDash val="solid"/>
              <a:miter/>
            </a:ln>
          </p:spPr>
          <p:txBody>
            <a:bodyPr rtlCol="0" anchor="ctr"/>
            <a:lstStyle/>
            <a:p>
              <a:endParaRPr lang="en-US">
                <a:solidFill>
                  <a:prstClr val="black"/>
                </a:solidFill>
              </a:endParaRPr>
            </a:p>
          </p:txBody>
        </p:sp>
        <p:sp>
          <p:nvSpPr>
            <p:cNvPr id="279" name="Freeform: Shape 278">
              <a:extLst>
                <a:ext uri="{FF2B5EF4-FFF2-40B4-BE49-F238E27FC236}">
                  <a16:creationId xmlns:a16="http://schemas.microsoft.com/office/drawing/2014/main" xmlns="" id="{37AF7C2C-F32D-4AD6-88AA-7F1439F67A27}"/>
                </a:ext>
              </a:extLst>
            </p:cNvPr>
            <p:cNvSpPr/>
            <p:nvPr/>
          </p:nvSpPr>
          <p:spPr>
            <a:xfrm>
              <a:off x="7463314" y="2646368"/>
              <a:ext cx="85725" cy="19050"/>
            </a:xfrm>
            <a:custGeom>
              <a:avLst/>
              <a:gdLst>
                <a:gd name="connsiteX0" fmla="*/ 78581 w 85725"/>
                <a:gd name="connsiteY0" fmla="*/ 9201 h 19050"/>
                <a:gd name="connsiteX1" fmla="*/ 7144 w 85725"/>
                <a:gd name="connsiteY1" fmla="*/ 11106 h 19050"/>
                <a:gd name="connsiteX2" fmla="*/ 78581 w 85725"/>
                <a:gd name="connsiteY2" fmla="*/ 9201 h 19050"/>
              </a:gdLst>
              <a:ahLst/>
              <a:cxnLst>
                <a:cxn ang="0">
                  <a:pos x="connsiteX0" y="connsiteY0"/>
                </a:cxn>
                <a:cxn ang="0">
                  <a:pos x="connsiteX1" y="connsiteY1"/>
                </a:cxn>
                <a:cxn ang="0">
                  <a:pos x="connsiteX2" y="connsiteY2"/>
                </a:cxn>
              </a:cxnLst>
              <a:rect l="l" t="t" r="r" b="b"/>
              <a:pathLst>
                <a:path w="85725" h="19050">
                  <a:moveTo>
                    <a:pt x="78581" y="9201"/>
                  </a:moveTo>
                  <a:cubicBezTo>
                    <a:pt x="61436" y="9201"/>
                    <a:pt x="24289" y="3486"/>
                    <a:pt x="7144" y="11106"/>
                  </a:cubicBezTo>
                  <a:cubicBezTo>
                    <a:pt x="53816" y="12059"/>
                    <a:pt x="77629" y="21584"/>
                    <a:pt x="78581" y="9201"/>
                  </a:cubicBezTo>
                  <a:close/>
                </a:path>
              </a:pathLst>
            </a:custGeom>
            <a:grpFill/>
            <a:ln w="9525" cap="flat">
              <a:noFill/>
              <a:prstDash val="solid"/>
              <a:miter/>
            </a:ln>
          </p:spPr>
          <p:txBody>
            <a:bodyPr rtlCol="0" anchor="ctr"/>
            <a:lstStyle/>
            <a:p>
              <a:endParaRPr lang="en-US">
                <a:solidFill>
                  <a:prstClr val="black"/>
                </a:solidFill>
              </a:endParaRPr>
            </a:p>
          </p:txBody>
        </p:sp>
        <p:sp>
          <p:nvSpPr>
            <p:cNvPr id="280" name="Freeform: Shape 279">
              <a:extLst>
                <a:ext uri="{FF2B5EF4-FFF2-40B4-BE49-F238E27FC236}">
                  <a16:creationId xmlns:a16="http://schemas.microsoft.com/office/drawing/2014/main" xmlns="" id="{CBA71A16-8B1C-452C-9E5F-1E1F6CB4C897}"/>
                </a:ext>
              </a:extLst>
            </p:cNvPr>
            <p:cNvSpPr/>
            <p:nvPr/>
          </p:nvSpPr>
          <p:spPr>
            <a:xfrm>
              <a:off x="7540466" y="2657951"/>
              <a:ext cx="9525" cy="9525"/>
            </a:xfrm>
            <a:custGeom>
              <a:avLst/>
              <a:gdLst>
                <a:gd name="connsiteX0" fmla="*/ 7144 w 9525"/>
                <a:gd name="connsiteY0" fmla="*/ 8096 h 9525"/>
                <a:gd name="connsiteX1" fmla="*/ 8096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7144" y="8096"/>
                    <a:pt x="8096" y="7144"/>
                    <a:pt x="8096" y="7144"/>
                  </a:cubicBezTo>
                  <a:cubicBezTo>
                    <a:pt x="8096" y="7144"/>
                    <a:pt x="8096" y="7144"/>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281" name="Freeform: Shape 280">
              <a:extLst>
                <a:ext uri="{FF2B5EF4-FFF2-40B4-BE49-F238E27FC236}">
                  <a16:creationId xmlns:a16="http://schemas.microsoft.com/office/drawing/2014/main" xmlns="" id="{D9155C62-213D-4C49-9BBE-010C14D382B3}"/>
                </a:ext>
              </a:extLst>
            </p:cNvPr>
            <p:cNvSpPr/>
            <p:nvPr/>
          </p:nvSpPr>
          <p:spPr>
            <a:xfrm>
              <a:off x="7462361" y="2650331"/>
              <a:ext cx="9525" cy="9525"/>
            </a:xfrm>
            <a:custGeom>
              <a:avLst/>
              <a:gdLst>
                <a:gd name="connsiteX0" fmla="*/ 8096 w 9525"/>
                <a:gd name="connsiteY0" fmla="*/ 7144 h 9525"/>
                <a:gd name="connsiteX1" fmla="*/ 7144 w 9525"/>
                <a:gd name="connsiteY1" fmla="*/ 7144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7144"/>
                    <a:pt x="7144" y="7144"/>
                    <a:pt x="7144" y="7144"/>
                  </a:cubicBezTo>
                  <a:cubicBezTo>
                    <a:pt x="7144" y="8096"/>
                    <a:pt x="7144"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282" name="Freeform: Shape 281">
              <a:extLst>
                <a:ext uri="{FF2B5EF4-FFF2-40B4-BE49-F238E27FC236}">
                  <a16:creationId xmlns:a16="http://schemas.microsoft.com/office/drawing/2014/main" xmlns="" id="{7F47B9DA-018F-4BA9-8539-9CE5A15229F9}"/>
                </a:ext>
              </a:extLst>
            </p:cNvPr>
            <p:cNvSpPr/>
            <p:nvPr/>
          </p:nvSpPr>
          <p:spPr>
            <a:xfrm>
              <a:off x="7547134" y="265699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83" name="Freeform: Shape 282">
              <a:extLst>
                <a:ext uri="{FF2B5EF4-FFF2-40B4-BE49-F238E27FC236}">
                  <a16:creationId xmlns:a16="http://schemas.microsoft.com/office/drawing/2014/main" xmlns="" id="{C9FD31EE-3D9B-49C9-BDC9-E1131DC1E90E}"/>
                </a:ext>
              </a:extLst>
            </p:cNvPr>
            <p:cNvSpPr/>
            <p:nvPr/>
          </p:nvSpPr>
          <p:spPr>
            <a:xfrm>
              <a:off x="7548482" y="2647473"/>
              <a:ext cx="9525" cy="9525"/>
            </a:xfrm>
            <a:custGeom>
              <a:avLst/>
              <a:gdLst>
                <a:gd name="connsiteX0" fmla="*/ 8653 w 9525"/>
                <a:gd name="connsiteY0" fmla="*/ 7144 h 9525"/>
                <a:gd name="connsiteX1" fmla="*/ 8653 w 9525"/>
                <a:gd name="connsiteY1" fmla="*/ 7144 h 9525"/>
              </a:gdLst>
              <a:ahLst/>
              <a:cxnLst>
                <a:cxn ang="0">
                  <a:pos x="connsiteX0" y="connsiteY0"/>
                </a:cxn>
                <a:cxn ang="0">
                  <a:pos x="connsiteX1" y="connsiteY1"/>
                </a:cxn>
              </a:cxnLst>
              <a:rect l="l" t="t" r="r" b="b"/>
              <a:pathLst>
                <a:path w="9525" h="9525">
                  <a:moveTo>
                    <a:pt x="8653" y="7144"/>
                  </a:moveTo>
                  <a:cubicBezTo>
                    <a:pt x="7700" y="7144"/>
                    <a:pt x="5796" y="9049"/>
                    <a:pt x="8653" y="7144"/>
                  </a:cubicBezTo>
                  <a:close/>
                </a:path>
              </a:pathLst>
            </a:custGeom>
            <a:grpFill/>
            <a:ln w="9525" cap="flat">
              <a:noFill/>
              <a:prstDash val="solid"/>
              <a:miter/>
            </a:ln>
          </p:spPr>
          <p:txBody>
            <a:bodyPr rtlCol="0" anchor="ctr"/>
            <a:lstStyle/>
            <a:p>
              <a:endParaRPr lang="en-US">
                <a:solidFill>
                  <a:prstClr val="black"/>
                </a:solidFill>
              </a:endParaRPr>
            </a:p>
          </p:txBody>
        </p:sp>
        <p:sp>
          <p:nvSpPr>
            <p:cNvPr id="284" name="Freeform: Shape 283">
              <a:extLst>
                <a:ext uri="{FF2B5EF4-FFF2-40B4-BE49-F238E27FC236}">
                  <a16:creationId xmlns:a16="http://schemas.microsoft.com/office/drawing/2014/main" xmlns="" id="{3609DD87-4AD7-45AE-AFF0-04F2635F3B9B}"/>
                </a:ext>
              </a:extLst>
            </p:cNvPr>
            <p:cNvSpPr/>
            <p:nvPr/>
          </p:nvSpPr>
          <p:spPr>
            <a:xfrm>
              <a:off x="7449979" y="2645568"/>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9049"/>
                  </a:ln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85" name="Freeform: Shape 284">
              <a:extLst>
                <a:ext uri="{FF2B5EF4-FFF2-40B4-BE49-F238E27FC236}">
                  <a16:creationId xmlns:a16="http://schemas.microsoft.com/office/drawing/2014/main" xmlns="" id="{967B229B-4F31-4CE8-9409-665C2A05B8F7}"/>
                </a:ext>
              </a:extLst>
            </p:cNvPr>
            <p:cNvSpPr/>
            <p:nvPr/>
          </p:nvSpPr>
          <p:spPr>
            <a:xfrm>
              <a:off x="7413784" y="2643240"/>
              <a:ext cx="9525" cy="9525"/>
            </a:xfrm>
            <a:custGeom>
              <a:avLst/>
              <a:gdLst>
                <a:gd name="connsiteX0" fmla="*/ 7144 w 9525"/>
                <a:gd name="connsiteY0" fmla="*/ 7567 h 9525"/>
                <a:gd name="connsiteX1" fmla="*/ 7144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lnTo>
                    <a:pt x="7144" y="7567"/>
                  </a:lnTo>
                  <a:cubicBezTo>
                    <a:pt x="7144" y="6615"/>
                    <a:pt x="7144"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286" name="Freeform: Shape 285">
              <a:extLst>
                <a:ext uri="{FF2B5EF4-FFF2-40B4-BE49-F238E27FC236}">
                  <a16:creationId xmlns:a16="http://schemas.microsoft.com/office/drawing/2014/main" xmlns="" id="{8BEBA110-334A-48C3-8000-9E2971AB0977}"/>
                </a:ext>
              </a:extLst>
            </p:cNvPr>
            <p:cNvSpPr/>
            <p:nvPr/>
          </p:nvSpPr>
          <p:spPr>
            <a:xfrm>
              <a:off x="7318234" y="2641758"/>
              <a:ext cx="152400" cy="28575"/>
            </a:xfrm>
            <a:custGeom>
              <a:avLst/>
              <a:gdLst>
                <a:gd name="connsiteX0" fmla="*/ 14111 w 152400"/>
                <a:gd name="connsiteY0" fmla="*/ 7144 h 28575"/>
                <a:gd name="connsiteX1" fmla="*/ 81739 w 152400"/>
                <a:gd name="connsiteY1" fmla="*/ 8096 h 28575"/>
                <a:gd name="connsiteX2" fmla="*/ 120791 w 152400"/>
                <a:gd name="connsiteY2" fmla="*/ 9049 h 28575"/>
                <a:gd name="connsiteX3" fmla="*/ 147461 w 152400"/>
                <a:gd name="connsiteY3" fmla="*/ 9049 h 28575"/>
                <a:gd name="connsiteX4" fmla="*/ 137936 w 152400"/>
                <a:gd name="connsiteY4" fmla="*/ 19526 h 28575"/>
                <a:gd name="connsiteX5" fmla="*/ 14111 w 152400"/>
                <a:gd name="connsiteY5" fmla="*/ 7144 h 28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2400" h="28575">
                  <a:moveTo>
                    <a:pt x="14111" y="7144"/>
                  </a:moveTo>
                  <a:cubicBezTo>
                    <a:pt x="-18274" y="19526"/>
                    <a:pt x="72214" y="10954"/>
                    <a:pt x="81739" y="8096"/>
                  </a:cubicBezTo>
                  <a:cubicBezTo>
                    <a:pt x="88406" y="29051"/>
                    <a:pt x="95074" y="14764"/>
                    <a:pt x="120791" y="9049"/>
                  </a:cubicBezTo>
                  <a:cubicBezTo>
                    <a:pt x="116981" y="2381"/>
                    <a:pt x="149366" y="45244"/>
                    <a:pt x="147461" y="9049"/>
                  </a:cubicBezTo>
                  <a:cubicBezTo>
                    <a:pt x="143651" y="11906"/>
                    <a:pt x="135079" y="16669"/>
                    <a:pt x="137936" y="19526"/>
                  </a:cubicBezTo>
                  <a:cubicBezTo>
                    <a:pt x="143651" y="13811"/>
                    <a:pt x="14111" y="10001"/>
                    <a:pt x="14111" y="7144"/>
                  </a:cubicBezTo>
                  <a:close/>
                </a:path>
              </a:pathLst>
            </a:custGeom>
            <a:grpFill/>
            <a:ln w="9525" cap="flat">
              <a:noFill/>
              <a:prstDash val="solid"/>
              <a:miter/>
            </a:ln>
          </p:spPr>
          <p:txBody>
            <a:bodyPr rtlCol="0" anchor="ctr"/>
            <a:lstStyle/>
            <a:p>
              <a:endParaRPr lang="en-US">
                <a:solidFill>
                  <a:prstClr val="black"/>
                </a:solidFill>
              </a:endParaRPr>
            </a:p>
          </p:txBody>
        </p:sp>
        <p:sp>
          <p:nvSpPr>
            <p:cNvPr id="287" name="Freeform: Shape 286">
              <a:extLst>
                <a:ext uri="{FF2B5EF4-FFF2-40B4-BE49-F238E27FC236}">
                  <a16:creationId xmlns:a16="http://schemas.microsoft.com/office/drawing/2014/main" xmlns="" id="{F361275B-8708-43D4-BD22-BB69525FC7D0}"/>
                </a:ext>
              </a:extLst>
            </p:cNvPr>
            <p:cNvSpPr/>
            <p:nvPr/>
          </p:nvSpPr>
          <p:spPr>
            <a:xfrm>
              <a:off x="7360761" y="2642382"/>
              <a:ext cx="9525" cy="9525"/>
            </a:xfrm>
            <a:custGeom>
              <a:avLst/>
              <a:gdLst>
                <a:gd name="connsiteX0" fmla="*/ 9684 w 9525"/>
                <a:gd name="connsiteY0" fmla="*/ 10330 h 9525"/>
                <a:gd name="connsiteX1" fmla="*/ 9684 w 9525"/>
                <a:gd name="connsiteY1" fmla="*/ 10330 h 9525"/>
              </a:gdLst>
              <a:ahLst/>
              <a:cxnLst>
                <a:cxn ang="0">
                  <a:pos x="connsiteX0" y="connsiteY0"/>
                </a:cxn>
                <a:cxn ang="0">
                  <a:pos x="connsiteX1" y="connsiteY1"/>
                </a:cxn>
              </a:cxnLst>
              <a:rect l="l" t="t" r="r" b="b"/>
              <a:pathLst>
                <a:path w="9525" h="9525">
                  <a:moveTo>
                    <a:pt x="9684" y="10330"/>
                  </a:moveTo>
                  <a:cubicBezTo>
                    <a:pt x="3969" y="3663"/>
                    <a:pt x="9684" y="9378"/>
                    <a:pt x="9684" y="10330"/>
                  </a:cubicBezTo>
                  <a:close/>
                </a:path>
              </a:pathLst>
            </a:custGeom>
            <a:grpFill/>
            <a:ln w="9525" cap="flat">
              <a:noFill/>
              <a:prstDash val="solid"/>
              <a:miter/>
            </a:ln>
          </p:spPr>
          <p:txBody>
            <a:bodyPr rtlCol="0" anchor="ctr"/>
            <a:lstStyle/>
            <a:p>
              <a:endParaRPr lang="en-US">
                <a:solidFill>
                  <a:prstClr val="black"/>
                </a:solidFill>
              </a:endParaRPr>
            </a:p>
          </p:txBody>
        </p:sp>
        <p:sp>
          <p:nvSpPr>
            <p:cNvPr id="288" name="Freeform: Shape 287">
              <a:extLst>
                <a:ext uri="{FF2B5EF4-FFF2-40B4-BE49-F238E27FC236}">
                  <a16:creationId xmlns:a16="http://schemas.microsoft.com/office/drawing/2014/main" xmlns="" id="{580522AA-01AD-49E1-B53D-E6EA106E1874}"/>
                </a:ext>
              </a:extLst>
            </p:cNvPr>
            <p:cNvSpPr/>
            <p:nvPr/>
          </p:nvSpPr>
          <p:spPr>
            <a:xfrm>
              <a:off x="7360296" y="2644616"/>
              <a:ext cx="9525" cy="9525"/>
            </a:xfrm>
            <a:custGeom>
              <a:avLst/>
              <a:gdLst>
                <a:gd name="connsiteX0" fmla="*/ 8244 w 9525"/>
                <a:gd name="connsiteY0" fmla="*/ 7144 h 9525"/>
                <a:gd name="connsiteX1" fmla="*/ 8244 w 9525"/>
                <a:gd name="connsiteY1" fmla="*/ 7144 h 9525"/>
              </a:gdLst>
              <a:ahLst/>
              <a:cxnLst>
                <a:cxn ang="0">
                  <a:pos x="connsiteX0" y="connsiteY0"/>
                </a:cxn>
                <a:cxn ang="0">
                  <a:pos x="connsiteX1" y="connsiteY1"/>
                </a:cxn>
              </a:cxnLst>
              <a:rect l="l" t="t" r="r" b="b"/>
              <a:pathLst>
                <a:path w="9525" h="9525">
                  <a:moveTo>
                    <a:pt x="8244" y="7144"/>
                  </a:moveTo>
                  <a:cubicBezTo>
                    <a:pt x="6339" y="8096"/>
                    <a:pt x="7291" y="8096"/>
                    <a:pt x="82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89" name="Freeform: Shape 288">
              <a:extLst>
                <a:ext uri="{FF2B5EF4-FFF2-40B4-BE49-F238E27FC236}">
                  <a16:creationId xmlns:a16="http://schemas.microsoft.com/office/drawing/2014/main" xmlns="" id="{2ADA1D6B-1BE0-4DED-98E2-021E0F6A5028}"/>
                </a:ext>
              </a:extLst>
            </p:cNvPr>
            <p:cNvSpPr/>
            <p:nvPr/>
          </p:nvSpPr>
          <p:spPr>
            <a:xfrm>
              <a:off x="7313771" y="2641335"/>
              <a:ext cx="9525" cy="9525"/>
            </a:xfrm>
            <a:custGeom>
              <a:avLst/>
              <a:gdLst>
                <a:gd name="connsiteX0" fmla="*/ 9049 w 9525"/>
                <a:gd name="connsiteY0" fmla="*/ 7567 h 9525"/>
                <a:gd name="connsiteX1" fmla="*/ 7144 w 9525"/>
                <a:gd name="connsiteY1" fmla="*/ 7567 h 9525"/>
                <a:gd name="connsiteX2" fmla="*/ 9049 w 9525"/>
                <a:gd name="connsiteY2" fmla="*/ 7567 h 9525"/>
              </a:gdLst>
              <a:ahLst/>
              <a:cxnLst>
                <a:cxn ang="0">
                  <a:pos x="connsiteX0" y="connsiteY0"/>
                </a:cxn>
                <a:cxn ang="0">
                  <a:pos x="connsiteX1" y="connsiteY1"/>
                </a:cxn>
                <a:cxn ang="0">
                  <a:pos x="connsiteX2" y="connsiteY2"/>
                </a:cxn>
              </a:cxnLst>
              <a:rect l="l" t="t" r="r" b="b"/>
              <a:pathLst>
                <a:path w="9525" h="9525">
                  <a:moveTo>
                    <a:pt x="9049" y="7567"/>
                  </a:moveTo>
                  <a:cubicBezTo>
                    <a:pt x="9049" y="7567"/>
                    <a:pt x="8096" y="6615"/>
                    <a:pt x="7144" y="7567"/>
                  </a:cubicBezTo>
                  <a:cubicBezTo>
                    <a:pt x="7144" y="8520"/>
                    <a:pt x="9049" y="8520"/>
                    <a:pt x="9049" y="7567"/>
                  </a:cubicBezTo>
                  <a:close/>
                </a:path>
              </a:pathLst>
            </a:custGeom>
            <a:grpFill/>
            <a:ln w="9525" cap="flat">
              <a:noFill/>
              <a:prstDash val="solid"/>
              <a:miter/>
            </a:ln>
          </p:spPr>
          <p:txBody>
            <a:bodyPr rtlCol="0" anchor="ctr"/>
            <a:lstStyle/>
            <a:p>
              <a:endParaRPr lang="en-US">
                <a:solidFill>
                  <a:prstClr val="black"/>
                </a:solidFill>
              </a:endParaRPr>
            </a:p>
          </p:txBody>
        </p:sp>
        <p:sp>
          <p:nvSpPr>
            <p:cNvPr id="290" name="Freeform: Shape 289">
              <a:extLst>
                <a:ext uri="{FF2B5EF4-FFF2-40B4-BE49-F238E27FC236}">
                  <a16:creationId xmlns:a16="http://schemas.microsoft.com/office/drawing/2014/main" xmlns="" id="{1BF8C896-4A9E-458D-9B2A-944A2B2B616E}"/>
                </a:ext>
              </a:extLst>
            </p:cNvPr>
            <p:cNvSpPr/>
            <p:nvPr/>
          </p:nvSpPr>
          <p:spPr>
            <a:xfrm>
              <a:off x="7312819" y="264366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9049"/>
                    <a:pt x="9049"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91" name="Freeform: Shape 290">
              <a:extLst>
                <a:ext uri="{FF2B5EF4-FFF2-40B4-BE49-F238E27FC236}">
                  <a16:creationId xmlns:a16="http://schemas.microsoft.com/office/drawing/2014/main" xmlns="" id="{373847D6-1250-4CD1-9E48-3B4014FA17E7}"/>
                </a:ext>
              </a:extLst>
            </p:cNvPr>
            <p:cNvSpPr/>
            <p:nvPr/>
          </p:nvSpPr>
          <p:spPr>
            <a:xfrm>
              <a:off x="7248033" y="2639853"/>
              <a:ext cx="76200" cy="19050"/>
            </a:xfrm>
            <a:custGeom>
              <a:avLst/>
              <a:gdLst>
                <a:gd name="connsiteX0" fmla="*/ 7160 w 76200"/>
                <a:gd name="connsiteY0" fmla="*/ 7144 h 19050"/>
                <a:gd name="connsiteX1" fmla="*/ 71930 w 76200"/>
                <a:gd name="connsiteY1" fmla="*/ 12859 h 19050"/>
                <a:gd name="connsiteX2" fmla="*/ 63357 w 76200"/>
                <a:gd name="connsiteY2" fmla="*/ 14764 h 19050"/>
                <a:gd name="connsiteX3" fmla="*/ 7160 w 76200"/>
                <a:gd name="connsiteY3" fmla="*/ 7144 h 19050"/>
              </a:gdLst>
              <a:ahLst/>
              <a:cxnLst>
                <a:cxn ang="0">
                  <a:pos x="connsiteX0" y="connsiteY0"/>
                </a:cxn>
                <a:cxn ang="0">
                  <a:pos x="connsiteX1" y="connsiteY1"/>
                </a:cxn>
                <a:cxn ang="0">
                  <a:pos x="connsiteX2" y="connsiteY2"/>
                </a:cxn>
                <a:cxn ang="0">
                  <a:pos x="connsiteX3" y="connsiteY3"/>
                </a:cxn>
              </a:cxnLst>
              <a:rect l="l" t="t" r="r" b="b"/>
              <a:pathLst>
                <a:path w="76200" h="19050">
                  <a:moveTo>
                    <a:pt x="7160" y="7144"/>
                  </a:moveTo>
                  <a:cubicBezTo>
                    <a:pt x="6207" y="7144"/>
                    <a:pt x="48117" y="20479"/>
                    <a:pt x="71930" y="12859"/>
                  </a:cubicBezTo>
                  <a:cubicBezTo>
                    <a:pt x="62405" y="13811"/>
                    <a:pt x="59547" y="14764"/>
                    <a:pt x="63357" y="14764"/>
                  </a:cubicBezTo>
                  <a:cubicBezTo>
                    <a:pt x="66215" y="8096"/>
                    <a:pt x="6207" y="10954"/>
                    <a:pt x="7160" y="7144"/>
                  </a:cubicBezTo>
                  <a:close/>
                </a:path>
              </a:pathLst>
            </a:custGeom>
            <a:grpFill/>
            <a:ln w="9525" cap="flat">
              <a:noFill/>
              <a:prstDash val="solid"/>
              <a:miter/>
            </a:ln>
          </p:spPr>
          <p:txBody>
            <a:bodyPr rtlCol="0" anchor="ctr"/>
            <a:lstStyle/>
            <a:p>
              <a:endParaRPr lang="en-US">
                <a:solidFill>
                  <a:prstClr val="black"/>
                </a:solidFill>
              </a:endParaRPr>
            </a:p>
          </p:txBody>
        </p:sp>
        <p:sp>
          <p:nvSpPr>
            <p:cNvPr id="292" name="Freeform: Shape 291">
              <a:extLst>
                <a:ext uri="{FF2B5EF4-FFF2-40B4-BE49-F238E27FC236}">
                  <a16:creationId xmlns:a16="http://schemas.microsoft.com/office/drawing/2014/main" xmlns="" id="{414C5CE3-DEF5-44DB-8403-96F675C2751F}"/>
                </a:ext>
              </a:extLst>
            </p:cNvPr>
            <p:cNvSpPr/>
            <p:nvPr/>
          </p:nvSpPr>
          <p:spPr>
            <a:xfrm>
              <a:off x="7231116" y="2640959"/>
              <a:ext cx="9525" cy="9525"/>
            </a:xfrm>
            <a:custGeom>
              <a:avLst/>
              <a:gdLst>
                <a:gd name="connsiteX0" fmla="*/ 8837 w 9525"/>
                <a:gd name="connsiteY0" fmla="*/ 8896 h 9525"/>
                <a:gd name="connsiteX1" fmla="*/ 8837 w 9525"/>
                <a:gd name="connsiteY1" fmla="*/ 8896 h 9525"/>
              </a:gdLst>
              <a:ahLst/>
              <a:cxnLst>
                <a:cxn ang="0">
                  <a:pos x="connsiteX0" y="connsiteY0"/>
                </a:cxn>
                <a:cxn ang="0">
                  <a:pos x="connsiteX1" y="connsiteY1"/>
                </a:cxn>
              </a:cxnLst>
              <a:rect l="l" t="t" r="r" b="b"/>
              <a:pathLst>
                <a:path w="9525" h="9525">
                  <a:moveTo>
                    <a:pt x="8837" y="8896"/>
                  </a:moveTo>
                  <a:cubicBezTo>
                    <a:pt x="8837" y="4133"/>
                    <a:pt x="5027" y="10800"/>
                    <a:pt x="8837" y="8896"/>
                  </a:cubicBezTo>
                  <a:close/>
                </a:path>
              </a:pathLst>
            </a:custGeom>
            <a:grpFill/>
            <a:ln w="9525" cap="flat">
              <a:noFill/>
              <a:prstDash val="solid"/>
              <a:miter/>
            </a:ln>
          </p:spPr>
          <p:txBody>
            <a:bodyPr rtlCol="0" anchor="ctr"/>
            <a:lstStyle/>
            <a:p>
              <a:endParaRPr lang="en-US">
                <a:solidFill>
                  <a:prstClr val="black"/>
                </a:solidFill>
              </a:endParaRPr>
            </a:p>
          </p:txBody>
        </p:sp>
        <p:sp>
          <p:nvSpPr>
            <p:cNvPr id="293" name="Freeform: Shape 292">
              <a:extLst>
                <a:ext uri="{FF2B5EF4-FFF2-40B4-BE49-F238E27FC236}">
                  <a16:creationId xmlns:a16="http://schemas.microsoft.com/office/drawing/2014/main" xmlns="" id="{31D3FD8E-735D-485D-A5EA-ABFB32D6A599}"/>
                </a:ext>
              </a:extLst>
            </p:cNvPr>
            <p:cNvSpPr/>
            <p:nvPr/>
          </p:nvSpPr>
          <p:spPr>
            <a:xfrm>
              <a:off x="7206139" y="2630626"/>
              <a:ext cx="19050" cy="19050"/>
            </a:xfrm>
            <a:custGeom>
              <a:avLst/>
              <a:gdLst>
                <a:gd name="connsiteX0" fmla="*/ 7144 w 19050"/>
                <a:gd name="connsiteY0" fmla="*/ 13513 h 19050"/>
                <a:gd name="connsiteX1" fmla="*/ 7144 w 19050"/>
                <a:gd name="connsiteY1" fmla="*/ 13513 h 19050"/>
              </a:gdLst>
              <a:ahLst/>
              <a:cxnLst>
                <a:cxn ang="0">
                  <a:pos x="connsiteX0" y="connsiteY0"/>
                </a:cxn>
                <a:cxn ang="0">
                  <a:pos x="connsiteX1" y="connsiteY1"/>
                </a:cxn>
              </a:cxnLst>
              <a:rect l="l" t="t" r="r" b="b"/>
              <a:pathLst>
                <a:path w="19050" h="19050">
                  <a:moveTo>
                    <a:pt x="7144" y="13513"/>
                  </a:moveTo>
                  <a:cubicBezTo>
                    <a:pt x="23336" y="-1727"/>
                    <a:pt x="12859" y="15418"/>
                    <a:pt x="7144" y="13513"/>
                  </a:cubicBezTo>
                  <a:close/>
                </a:path>
              </a:pathLst>
            </a:custGeom>
            <a:grpFill/>
            <a:ln w="9525" cap="flat">
              <a:noFill/>
              <a:prstDash val="solid"/>
              <a:miter/>
            </a:ln>
          </p:spPr>
          <p:txBody>
            <a:bodyPr rtlCol="0" anchor="ctr"/>
            <a:lstStyle/>
            <a:p>
              <a:endParaRPr lang="en-US">
                <a:solidFill>
                  <a:prstClr val="black"/>
                </a:solidFill>
              </a:endParaRPr>
            </a:p>
          </p:txBody>
        </p:sp>
        <p:sp>
          <p:nvSpPr>
            <p:cNvPr id="294" name="Freeform: Shape 293">
              <a:extLst>
                <a:ext uri="{FF2B5EF4-FFF2-40B4-BE49-F238E27FC236}">
                  <a16:creationId xmlns:a16="http://schemas.microsoft.com/office/drawing/2014/main" xmlns="" id="{CE6E860C-BB47-4563-83FA-47735AA16FD0}"/>
                </a:ext>
              </a:extLst>
            </p:cNvPr>
            <p:cNvSpPr/>
            <p:nvPr/>
          </p:nvSpPr>
          <p:spPr>
            <a:xfrm>
              <a:off x="7203281" y="2639536"/>
              <a:ext cx="9525" cy="9525"/>
            </a:xfrm>
            <a:custGeom>
              <a:avLst/>
              <a:gdLst>
                <a:gd name="connsiteX0" fmla="*/ 7144 w 9525"/>
                <a:gd name="connsiteY0" fmla="*/ 8414 h 9525"/>
                <a:gd name="connsiteX1" fmla="*/ 7144 w 9525"/>
                <a:gd name="connsiteY1" fmla="*/ 8414 h 9525"/>
              </a:gdLst>
              <a:ahLst/>
              <a:cxnLst>
                <a:cxn ang="0">
                  <a:pos x="connsiteX0" y="connsiteY0"/>
                </a:cxn>
                <a:cxn ang="0">
                  <a:pos x="connsiteX1" y="connsiteY1"/>
                </a:cxn>
              </a:cxnLst>
              <a:rect l="l" t="t" r="r" b="b"/>
              <a:pathLst>
                <a:path w="9525" h="9525">
                  <a:moveTo>
                    <a:pt x="7144" y="8414"/>
                  </a:moveTo>
                  <a:cubicBezTo>
                    <a:pt x="8096" y="8414"/>
                    <a:pt x="8096" y="5556"/>
                    <a:pt x="7144" y="8414"/>
                  </a:cubicBezTo>
                  <a:close/>
                </a:path>
              </a:pathLst>
            </a:custGeom>
            <a:grpFill/>
            <a:ln w="9525" cap="flat">
              <a:noFill/>
              <a:prstDash val="solid"/>
              <a:miter/>
            </a:ln>
          </p:spPr>
          <p:txBody>
            <a:bodyPr rtlCol="0" anchor="ctr"/>
            <a:lstStyle/>
            <a:p>
              <a:endParaRPr lang="en-US">
                <a:solidFill>
                  <a:prstClr val="black"/>
                </a:solidFill>
              </a:endParaRPr>
            </a:p>
          </p:txBody>
        </p:sp>
        <p:sp>
          <p:nvSpPr>
            <p:cNvPr id="295" name="Freeform: Shape 294">
              <a:extLst>
                <a:ext uri="{FF2B5EF4-FFF2-40B4-BE49-F238E27FC236}">
                  <a16:creationId xmlns:a16="http://schemas.microsoft.com/office/drawing/2014/main" xmlns="" id="{AF2471EE-0A11-4E92-A657-DBF181EA2BF8}"/>
                </a:ext>
              </a:extLst>
            </p:cNvPr>
            <p:cNvSpPr/>
            <p:nvPr/>
          </p:nvSpPr>
          <p:spPr>
            <a:xfrm>
              <a:off x="7786724" y="2707481"/>
              <a:ext cx="9525" cy="9525"/>
            </a:xfrm>
            <a:custGeom>
              <a:avLst/>
              <a:gdLst>
                <a:gd name="connsiteX0" fmla="*/ 9488 w 9525"/>
                <a:gd name="connsiteY0" fmla="*/ 7144 h 9525"/>
                <a:gd name="connsiteX1" fmla="*/ 9488 w 9525"/>
                <a:gd name="connsiteY1" fmla="*/ 7144 h 9525"/>
              </a:gdLst>
              <a:ahLst/>
              <a:cxnLst>
                <a:cxn ang="0">
                  <a:pos x="connsiteX0" y="connsiteY0"/>
                </a:cxn>
                <a:cxn ang="0">
                  <a:pos x="connsiteX1" y="connsiteY1"/>
                </a:cxn>
              </a:cxnLst>
              <a:rect l="l" t="t" r="r" b="b"/>
              <a:pathLst>
                <a:path w="9525" h="9525">
                  <a:moveTo>
                    <a:pt x="9488" y="7144"/>
                  </a:moveTo>
                  <a:cubicBezTo>
                    <a:pt x="8536" y="7144"/>
                    <a:pt x="4726" y="9049"/>
                    <a:pt x="9488" y="7144"/>
                  </a:cubicBezTo>
                  <a:close/>
                </a:path>
              </a:pathLst>
            </a:custGeom>
            <a:grpFill/>
            <a:ln w="9525" cap="flat">
              <a:noFill/>
              <a:prstDash val="solid"/>
              <a:miter/>
            </a:ln>
          </p:spPr>
          <p:txBody>
            <a:bodyPr rtlCol="0" anchor="ctr"/>
            <a:lstStyle/>
            <a:p>
              <a:endParaRPr lang="en-US">
                <a:solidFill>
                  <a:prstClr val="black"/>
                </a:solidFill>
              </a:endParaRPr>
            </a:p>
          </p:txBody>
        </p:sp>
        <p:sp>
          <p:nvSpPr>
            <p:cNvPr id="296" name="Freeform: Shape 295">
              <a:extLst>
                <a:ext uri="{FF2B5EF4-FFF2-40B4-BE49-F238E27FC236}">
                  <a16:creationId xmlns:a16="http://schemas.microsoft.com/office/drawing/2014/main" xmlns="" id="{586F05C9-1CB7-42D8-AB1F-2A5F3E389034}"/>
                </a:ext>
              </a:extLst>
            </p:cNvPr>
            <p:cNvSpPr/>
            <p:nvPr/>
          </p:nvSpPr>
          <p:spPr>
            <a:xfrm>
              <a:off x="7780496" y="2696051"/>
              <a:ext cx="9525" cy="19050"/>
            </a:xfrm>
            <a:custGeom>
              <a:avLst/>
              <a:gdLst>
                <a:gd name="connsiteX0" fmla="*/ 7144 w 9525"/>
                <a:gd name="connsiteY0" fmla="*/ 7144 h 19050"/>
                <a:gd name="connsiteX1" fmla="*/ 7144 w 9525"/>
                <a:gd name="connsiteY1" fmla="*/ 7144 h 19050"/>
              </a:gdLst>
              <a:ahLst/>
              <a:cxnLst>
                <a:cxn ang="0">
                  <a:pos x="connsiteX0" y="connsiteY0"/>
                </a:cxn>
                <a:cxn ang="0">
                  <a:pos x="connsiteX1" y="connsiteY1"/>
                </a:cxn>
              </a:cxnLst>
              <a:rect l="l" t="t" r="r" b="b"/>
              <a:pathLst>
                <a:path w="9525" h="19050">
                  <a:moveTo>
                    <a:pt x="7144" y="7144"/>
                  </a:moveTo>
                  <a:cubicBezTo>
                    <a:pt x="13811" y="26194"/>
                    <a:pt x="10001" y="1476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97" name="Freeform: Shape 296">
              <a:extLst>
                <a:ext uri="{FF2B5EF4-FFF2-40B4-BE49-F238E27FC236}">
                  <a16:creationId xmlns:a16="http://schemas.microsoft.com/office/drawing/2014/main" xmlns="" id="{DB9377AB-5059-412D-A32A-C268F0F6A8ED}"/>
                </a:ext>
              </a:extLst>
            </p:cNvPr>
            <p:cNvSpPr/>
            <p:nvPr/>
          </p:nvSpPr>
          <p:spPr>
            <a:xfrm>
              <a:off x="7777215" y="2700813"/>
              <a:ext cx="9525" cy="19050"/>
            </a:xfrm>
            <a:custGeom>
              <a:avLst/>
              <a:gdLst>
                <a:gd name="connsiteX0" fmla="*/ 7567 w 9525"/>
                <a:gd name="connsiteY0" fmla="*/ 11906 h 19050"/>
                <a:gd name="connsiteX1" fmla="*/ 7567 w 9525"/>
                <a:gd name="connsiteY1" fmla="*/ 7144 h 19050"/>
                <a:gd name="connsiteX2" fmla="*/ 7567 w 9525"/>
                <a:gd name="connsiteY2" fmla="*/ 11906 h 19050"/>
              </a:gdLst>
              <a:ahLst/>
              <a:cxnLst>
                <a:cxn ang="0">
                  <a:pos x="connsiteX0" y="connsiteY0"/>
                </a:cxn>
                <a:cxn ang="0">
                  <a:pos x="connsiteX1" y="connsiteY1"/>
                </a:cxn>
                <a:cxn ang="0">
                  <a:pos x="connsiteX2" y="connsiteY2"/>
                </a:cxn>
              </a:cxnLst>
              <a:rect l="l" t="t" r="r" b="b"/>
              <a:pathLst>
                <a:path w="9525" h="19050">
                  <a:moveTo>
                    <a:pt x="7567" y="11906"/>
                  </a:moveTo>
                  <a:cubicBezTo>
                    <a:pt x="7567" y="10001"/>
                    <a:pt x="8520" y="9049"/>
                    <a:pt x="7567" y="7144"/>
                  </a:cubicBezTo>
                  <a:cubicBezTo>
                    <a:pt x="7567" y="9049"/>
                    <a:pt x="6615" y="10954"/>
                    <a:pt x="7567" y="11906"/>
                  </a:cubicBezTo>
                  <a:close/>
                </a:path>
              </a:pathLst>
            </a:custGeom>
            <a:grpFill/>
            <a:ln w="9525" cap="flat">
              <a:noFill/>
              <a:prstDash val="solid"/>
              <a:miter/>
            </a:ln>
          </p:spPr>
          <p:txBody>
            <a:bodyPr rtlCol="0" anchor="ctr"/>
            <a:lstStyle/>
            <a:p>
              <a:endParaRPr lang="en-US">
                <a:solidFill>
                  <a:prstClr val="black"/>
                </a:solidFill>
              </a:endParaRPr>
            </a:p>
          </p:txBody>
        </p:sp>
        <p:sp>
          <p:nvSpPr>
            <p:cNvPr id="298" name="Freeform: Shape 297">
              <a:extLst>
                <a:ext uri="{FF2B5EF4-FFF2-40B4-BE49-F238E27FC236}">
                  <a16:creationId xmlns:a16="http://schemas.microsoft.com/office/drawing/2014/main" xmlns="" id="{58246AE5-5C11-4B57-BDA9-6FF59367C150}"/>
                </a:ext>
              </a:extLst>
            </p:cNvPr>
            <p:cNvSpPr/>
            <p:nvPr/>
          </p:nvSpPr>
          <p:spPr>
            <a:xfrm>
              <a:off x="7774305" y="2705682"/>
              <a:ext cx="9525" cy="9525"/>
            </a:xfrm>
            <a:custGeom>
              <a:avLst/>
              <a:gdLst>
                <a:gd name="connsiteX0" fmla="*/ 8573 w 9525"/>
                <a:gd name="connsiteY0" fmla="*/ 7990 h 9525"/>
                <a:gd name="connsiteX1" fmla="*/ 8573 w 9525"/>
                <a:gd name="connsiteY1" fmla="*/ 7990 h 9525"/>
              </a:gdLst>
              <a:ahLst/>
              <a:cxnLst>
                <a:cxn ang="0">
                  <a:pos x="connsiteX0" y="connsiteY0"/>
                </a:cxn>
                <a:cxn ang="0">
                  <a:pos x="connsiteX1" y="connsiteY1"/>
                </a:cxn>
              </a:cxnLst>
              <a:rect l="l" t="t" r="r" b="b"/>
              <a:pathLst>
                <a:path w="9525" h="9525">
                  <a:moveTo>
                    <a:pt x="8573" y="7990"/>
                  </a:moveTo>
                  <a:cubicBezTo>
                    <a:pt x="6667" y="7990"/>
                    <a:pt x="6667" y="6086"/>
                    <a:pt x="8573" y="7990"/>
                  </a:cubicBezTo>
                  <a:close/>
                </a:path>
              </a:pathLst>
            </a:custGeom>
            <a:grpFill/>
            <a:ln w="9525" cap="flat">
              <a:noFill/>
              <a:prstDash val="solid"/>
              <a:miter/>
            </a:ln>
          </p:spPr>
          <p:txBody>
            <a:bodyPr rtlCol="0" anchor="ctr"/>
            <a:lstStyle/>
            <a:p>
              <a:endParaRPr lang="en-US">
                <a:solidFill>
                  <a:prstClr val="black"/>
                </a:solidFill>
              </a:endParaRPr>
            </a:p>
          </p:txBody>
        </p:sp>
        <p:sp>
          <p:nvSpPr>
            <p:cNvPr id="299" name="Freeform: Shape 298">
              <a:extLst>
                <a:ext uri="{FF2B5EF4-FFF2-40B4-BE49-F238E27FC236}">
                  <a16:creationId xmlns:a16="http://schemas.microsoft.com/office/drawing/2014/main" xmlns="" id="{C539F073-3E3B-442E-892D-0F8FD6E13094}"/>
                </a:ext>
              </a:extLst>
            </p:cNvPr>
            <p:cNvSpPr/>
            <p:nvPr/>
          </p:nvSpPr>
          <p:spPr>
            <a:xfrm>
              <a:off x="7767690" y="2706528"/>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7567" y="7144"/>
                    <a:pt x="6615" y="7144"/>
                    <a:pt x="7567" y="7144"/>
                  </a:cubicBezTo>
                  <a:cubicBezTo>
                    <a:pt x="7567" y="8096"/>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300" name="Freeform: Shape 299">
              <a:extLst>
                <a:ext uri="{FF2B5EF4-FFF2-40B4-BE49-F238E27FC236}">
                  <a16:creationId xmlns:a16="http://schemas.microsoft.com/office/drawing/2014/main" xmlns="" id="{24DFF1FC-1B22-49FA-AB61-B7A482C15FE1}"/>
                </a:ext>
              </a:extLst>
            </p:cNvPr>
            <p:cNvSpPr/>
            <p:nvPr/>
          </p:nvSpPr>
          <p:spPr>
            <a:xfrm>
              <a:off x="7764304" y="2696927"/>
              <a:ext cx="19050" cy="19050"/>
            </a:xfrm>
            <a:custGeom>
              <a:avLst/>
              <a:gdLst>
                <a:gd name="connsiteX0" fmla="*/ 7144 w 19050"/>
                <a:gd name="connsiteY0" fmla="*/ 16745 h 19050"/>
                <a:gd name="connsiteX1" fmla="*/ 7144 w 19050"/>
                <a:gd name="connsiteY1" fmla="*/ 16745 h 19050"/>
              </a:gdLst>
              <a:ahLst/>
              <a:cxnLst>
                <a:cxn ang="0">
                  <a:pos x="connsiteX0" y="connsiteY0"/>
                </a:cxn>
                <a:cxn ang="0">
                  <a:pos x="connsiteX1" y="connsiteY1"/>
                </a:cxn>
              </a:cxnLst>
              <a:rect l="l" t="t" r="r" b="b"/>
              <a:pathLst>
                <a:path w="19050" h="19050">
                  <a:moveTo>
                    <a:pt x="7144" y="16745"/>
                  </a:moveTo>
                  <a:cubicBezTo>
                    <a:pt x="9049" y="21508"/>
                    <a:pt x="22384" y="-7067"/>
                    <a:pt x="7144" y="16745"/>
                  </a:cubicBezTo>
                  <a:close/>
                </a:path>
              </a:pathLst>
            </a:custGeom>
            <a:grpFill/>
            <a:ln w="9525" cap="flat">
              <a:noFill/>
              <a:prstDash val="solid"/>
              <a:miter/>
            </a:ln>
          </p:spPr>
          <p:txBody>
            <a:bodyPr rtlCol="0" anchor="ctr"/>
            <a:lstStyle/>
            <a:p>
              <a:endParaRPr lang="en-US">
                <a:solidFill>
                  <a:prstClr val="black"/>
                </a:solidFill>
              </a:endParaRPr>
            </a:p>
          </p:txBody>
        </p:sp>
        <p:sp>
          <p:nvSpPr>
            <p:cNvPr id="301" name="Freeform: Shape 300">
              <a:extLst>
                <a:ext uri="{FF2B5EF4-FFF2-40B4-BE49-F238E27FC236}">
                  <a16:creationId xmlns:a16="http://schemas.microsoft.com/office/drawing/2014/main" xmlns="" id="{256703AF-5C38-4643-8CA2-5E38974B2D2D}"/>
                </a:ext>
              </a:extLst>
            </p:cNvPr>
            <p:cNvSpPr/>
            <p:nvPr/>
          </p:nvSpPr>
          <p:spPr>
            <a:xfrm>
              <a:off x="7768114" y="2705814"/>
              <a:ext cx="9525" cy="9525"/>
            </a:xfrm>
            <a:custGeom>
              <a:avLst/>
              <a:gdLst>
                <a:gd name="connsiteX0" fmla="*/ 7144 w 9525"/>
                <a:gd name="connsiteY0" fmla="*/ 7858 h 9525"/>
                <a:gd name="connsiteX1" fmla="*/ 8096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cubicBezTo>
                    <a:pt x="7144" y="7858"/>
                    <a:pt x="8096" y="7858"/>
                    <a:pt x="8096" y="7858"/>
                  </a:cubicBezTo>
                  <a:cubicBezTo>
                    <a:pt x="8096" y="6906"/>
                    <a:pt x="7144"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302" name="Freeform: Shape 301">
              <a:extLst>
                <a:ext uri="{FF2B5EF4-FFF2-40B4-BE49-F238E27FC236}">
                  <a16:creationId xmlns:a16="http://schemas.microsoft.com/office/drawing/2014/main" xmlns="" id="{C62849D7-2D2F-4514-9663-894D40142C20}"/>
                </a:ext>
              </a:extLst>
            </p:cNvPr>
            <p:cNvSpPr/>
            <p:nvPr/>
          </p:nvSpPr>
          <p:spPr>
            <a:xfrm>
              <a:off x="7771924" y="2703763"/>
              <a:ext cx="9525" cy="9525"/>
            </a:xfrm>
            <a:custGeom>
              <a:avLst/>
              <a:gdLst>
                <a:gd name="connsiteX0" fmla="*/ 7144 w 9525"/>
                <a:gd name="connsiteY0" fmla="*/ 9909 h 9525"/>
                <a:gd name="connsiteX1" fmla="*/ 7144 w 9525"/>
                <a:gd name="connsiteY1" fmla="*/ 9909 h 9525"/>
              </a:gdLst>
              <a:ahLst/>
              <a:cxnLst>
                <a:cxn ang="0">
                  <a:pos x="connsiteX0" y="connsiteY0"/>
                </a:cxn>
                <a:cxn ang="0">
                  <a:pos x="connsiteX1" y="connsiteY1"/>
                </a:cxn>
              </a:cxnLst>
              <a:rect l="l" t="t" r="r" b="b"/>
              <a:pathLst>
                <a:path w="9525" h="9525">
                  <a:moveTo>
                    <a:pt x="7144" y="9909"/>
                  </a:moveTo>
                  <a:cubicBezTo>
                    <a:pt x="8096" y="8956"/>
                    <a:pt x="9049" y="4194"/>
                    <a:pt x="7144" y="9909"/>
                  </a:cubicBezTo>
                  <a:close/>
                </a:path>
              </a:pathLst>
            </a:custGeom>
            <a:grpFill/>
            <a:ln w="9525" cap="flat">
              <a:noFill/>
              <a:prstDash val="solid"/>
              <a:miter/>
            </a:ln>
          </p:spPr>
          <p:txBody>
            <a:bodyPr rtlCol="0" anchor="ctr"/>
            <a:lstStyle/>
            <a:p>
              <a:endParaRPr lang="en-US">
                <a:solidFill>
                  <a:prstClr val="black"/>
                </a:solidFill>
              </a:endParaRPr>
            </a:p>
          </p:txBody>
        </p:sp>
        <p:sp>
          <p:nvSpPr>
            <p:cNvPr id="303" name="Freeform: Shape 302">
              <a:extLst>
                <a:ext uri="{FF2B5EF4-FFF2-40B4-BE49-F238E27FC236}">
                  <a16:creationId xmlns:a16="http://schemas.microsoft.com/office/drawing/2014/main" xmlns="" id="{27C909A6-B0F7-49D8-AA34-EB8492F78359}"/>
                </a:ext>
              </a:extLst>
            </p:cNvPr>
            <p:cNvSpPr/>
            <p:nvPr/>
          </p:nvSpPr>
          <p:spPr>
            <a:xfrm>
              <a:off x="7756248" y="2698140"/>
              <a:ext cx="9525" cy="19050"/>
            </a:xfrm>
            <a:custGeom>
              <a:avLst/>
              <a:gdLst>
                <a:gd name="connsiteX0" fmla="*/ 9485 w 9525"/>
                <a:gd name="connsiteY0" fmla="*/ 16485 h 19050"/>
                <a:gd name="connsiteX1" fmla="*/ 9485 w 9525"/>
                <a:gd name="connsiteY1" fmla="*/ 16485 h 19050"/>
              </a:gdLst>
              <a:ahLst/>
              <a:cxnLst>
                <a:cxn ang="0">
                  <a:pos x="connsiteX0" y="connsiteY0"/>
                </a:cxn>
                <a:cxn ang="0">
                  <a:pos x="connsiteX1" y="connsiteY1"/>
                </a:cxn>
              </a:cxnLst>
              <a:rect l="l" t="t" r="r" b="b"/>
              <a:pathLst>
                <a:path w="9525" h="19050">
                  <a:moveTo>
                    <a:pt x="9485" y="16485"/>
                  </a:moveTo>
                  <a:cubicBezTo>
                    <a:pt x="10437" y="2197"/>
                    <a:pt x="3770" y="6007"/>
                    <a:pt x="9485" y="16485"/>
                  </a:cubicBezTo>
                  <a:close/>
                </a:path>
              </a:pathLst>
            </a:custGeom>
            <a:grpFill/>
            <a:ln w="9525" cap="flat">
              <a:noFill/>
              <a:prstDash val="solid"/>
              <a:miter/>
            </a:ln>
          </p:spPr>
          <p:txBody>
            <a:bodyPr rtlCol="0" anchor="ctr"/>
            <a:lstStyle/>
            <a:p>
              <a:endParaRPr lang="en-US">
                <a:solidFill>
                  <a:prstClr val="black"/>
                </a:solidFill>
              </a:endParaRPr>
            </a:p>
          </p:txBody>
        </p:sp>
        <p:sp>
          <p:nvSpPr>
            <p:cNvPr id="304" name="Freeform: Shape 303">
              <a:extLst>
                <a:ext uri="{FF2B5EF4-FFF2-40B4-BE49-F238E27FC236}">
                  <a16:creationId xmlns:a16="http://schemas.microsoft.com/office/drawing/2014/main" xmlns="" id="{CB1DB971-359A-4FCC-9EB4-C09EDAE24426}"/>
                </a:ext>
              </a:extLst>
            </p:cNvPr>
            <p:cNvSpPr/>
            <p:nvPr/>
          </p:nvSpPr>
          <p:spPr>
            <a:xfrm>
              <a:off x="7751921" y="2693193"/>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8096"/>
                    <a:pt x="8096" y="8096"/>
                    <a:pt x="7144" y="8096"/>
                  </a:cubicBezTo>
                  <a:cubicBezTo>
                    <a:pt x="8096" y="7144"/>
                    <a:pt x="8096"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305" name="Freeform: Shape 304">
              <a:extLst>
                <a:ext uri="{FF2B5EF4-FFF2-40B4-BE49-F238E27FC236}">
                  <a16:creationId xmlns:a16="http://schemas.microsoft.com/office/drawing/2014/main" xmlns="" id="{88E5ADDF-BD23-4E87-876D-C0A71A81BC50}"/>
                </a:ext>
              </a:extLst>
            </p:cNvPr>
            <p:cNvSpPr/>
            <p:nvPr/>
          </p:nvSpPr>
          <p:spPr>
            <a:xfrm>
              <a:off x="7739539" y="2695420"/>
              <a:ext cx="19050" cy="19050"/>
            </a:xfrm>
            <a:custGeom>
              <a:avLst/>
              <a:gdLst>
                <a:gd name="connsiteX0" fmla="*/ 7144 w 19050"/>
                <a:gd name="connsiteY0" fmla="*/ 14442 h 19050"/>
                <a:gd name="connsiteX1" fmla="*/ 7144 w 19050"/>
                <a:gd name="connsiteY1" fmla="*/ 14442 h 19050"/>
              </a:gdLst>
              <a:ahLst/>
              <a:cxnLst>
                <a:cxn ang="0">
                  <a:pos x="connsiteX0" y="connsiteY0"/>
                </a:cxn>
                <a:cxn ang="0">
                  <a:pos x="connsiteX1" y="connsiteY1"/>
                </a:cxn>
              </a:cxnLst>
              <a:rect l="l" t="t" r="r" b="b"/>
              <a:pathLst>
                <a:path w="19050" h="19050">
                  <a:moveTo>
                    <a:pt x="7144" y="14442"/>
                  </a:moveTo>
                  <a:cubicBezTo>
                    <a:pt x="26194" y="7774"/>
                    <a:pt x="17621" y="2059"/>
                    <a:pt x="7144" y="14442"/>
                  </a:cubicBezTo>
                  <a:close/>
                </a:path>
              </a:pathLst>
            </a:custGeom>
            <a:grpFill/>
            <a:ln w="9525" cap="flat">
              <a:noFill/>
              <a:prstDash val="solid"/>
              <a:miter/>
            </a:ln>
          </p:spPr>
          <p:txBody>
            <a:bodyPr rtlCol="0" anchor="ctr"/>
            <a:lstStyle/>
            <a:p>
              <a:endParaRPr lang="en-US">
                <a:solidFill>
                  <a:prstClr val="black"/>
                </a:solidFill>
              </a:endParaRPr>
            </a:p>
          </p:txBody>
        </p:sp>
        <p:sp>
          <p:nvSpPr>
            <p:cNvPr id="306" name="Freeform: Shape 305">
              <a:extLst>
                <a:ext uri="{FF2B5EF4-FFF2-40B4-BE49-F238E27FC236}">
                  <a16:creationId xmlns:a16="http://schemas.microsoft.com/office/drawing/2014/main" xmlns="" id="{DC7EDDFA-879E-4A51-B7E1-D1CFA2DE8E1A}"/>
                </a:ext>
              </a:extLst>
            </p:cNvPr>
            <p:cNvSpPr/>
            <p:nvPr/>
          </p:nvSpPr>
          <p:spPr>
            <a:xfrm>
              <a:off x="7737916" y="2693629"/>
              <a:ext cx="9525" cy="9525"/>
            </a:xfrm>
            <a:custGeom>
              <a:avLst/>
              <a:gdLst>
                <a:gd name="connsiteX0" fmla="*/ 7815 w 9525"/>
                <a:gd name="connsiteY0" fmla="*/ 9565 h 9525"/>
                <a:gd name="connsiteX1" fmla="*/ 7815 w 9525"/>
                <a:gd name="connsiteY1" fmla="*/ 9565 h 9525"/>
              </a:gdLst>
              <a:ahLst/>
              <a:cxnLst>
                <a:cxn ang="0">
                  <a:pos x="connsiteX0" y="connsiteY0"/>
                </a:cxn>
                <a:cxn ang="0">
                  <a:pos x="connsiteX1" y="connsiteY1"/>
                </a:cxn>
              </a:cxnLst>
              <a:rect l="l" t="t" r="r" b="b"/>
              <a:pathLst>
                <a:path w="9525" h="9525">
                  <a:moveTo>
                    <a:pt x="7815" y="9565"/>
                  </a:moveTo>
                  <a:cubicBezTo>
                    <a:pt x="5909" y="2898"/>
                    <a:pt x="8767" y="12423"/>
                    <a:pt x="7815" y="9565"/>
                  </a:cubicBezTo>
                  <a:close/>
                </a:path>
              </a:pathLst>
            </a:custGeom>
            <a:grpFill/>
            <a:ln w="9525" cap="flat">
              <a:noFill/>
              <a:prstDash val="solid"/>
              <a:miter/>
            </a:ln>
          </p:spPr>
          <p:txBody>
            <a:bodyPr rtlCol="0" anchor="ctr"/>
            <a:lstStyle/>
            <a:p>
              <a:endParaRPr lang="en-US">
                <a:solidFill>
                  <a:prstClr val="black"/>
                </a:solidFill>
              </a:endParaRPr>
            </a:p>
          </p:txBody>
        </p:sp>
        <p:sp>
          <p:nvSpPr>
            <p:cNvPr id="307" name="Freeform: Shape 306">
              <a:extLst>
                <a:ext uri="{FF2B5EF4-FFF2-40B4-BE49-F238E27FC236}">
                  <a16:creationId xmlns:a16="http://schemas.microsoft.com/office/drawing/2014/main" xmlns="" id="{2AD8F58A-1F14-4FF8-A402-3E34FBD7AF9E}"/>
                </a:ext>
              </a:extLst>
            </p:cNvPr>
            <p:cNvSpPr/>
            <p:nvPr/>
          </p:nvSpPr>
          <p:spPr>
            <a:xfrm>
              <a:off x="7728694" y="2697104"/>
              <a:ext cx="9525" cy="19050"/>
            </a:xfrm>
            <a:custGeom>
              <a:avLst/>
              <a:gdLst>
                <a:gd name="connsiteX0" fmla="*/ 10368 w 9525"/>
                <a:gd name="connsiteY0" fmla="*/ 13710 h 19050"/>
                <a:gd name="connsiteX1" fmla="*/ 10368 w 9525"/>
                <a:gd name="connsiteY1" fmla="*/ 13710 h 19050"/>
              </a:gdLst>
              <a:ahLst/>
              <a:cxnLst>
                <a:cxn ang="0">
                  <a:pos x="connsiteX0" y="connsiteY0"/>
                </a:cxn>
                <a:cxn ang="0">
                  <a:pos x="connsiteX1" y="connsiteY1"/>
                </a:cxn>
              </a:cxnLst>
              <a:rect l="l" t="t" r="r" b="b"/>
              <a:pathLst>
                <a:path w="9525" h="19050">
                  <a:moveTo>
                    <a:pt x="10368" y="13710"/>
                  </a:moveTo>
                  <a:cubicBezTo>
                    <a:pt x="6558" y="-1530"/>
                    <a:pt x="5606" y="14663"/>
                    <a:pt x="10368" y="13710"/>
                  </a:cubicBezTo>
                  <a:close/>
                </a:path>
              </a:pathLst>
            </a:custGeom>
            <a:grpFill/>
            <a:ln w="9525" cap="flat">
              <a:noFill/>
              <a:prstDash val="solid"/>
              <a:miter/>
            </a:ln>
          </p:spPr>
          <p:txBody>
            <a:bodyPr rtlCol="0" anchor="ctr"/>
            <a:lstStyle/>
            <a:p>
              <a:endParaRPr lang="en-US">
                <a:solidFill>
                  <a:prstClr val="black"/>
                </a:solidFill>
              </a:endParaRPr>
            </a:p>
          </p:txBody>
        </p:sp>
        <p:sp>
          <p:nvSpPr>
            <p:cNvPr id="308" name="Freeform: Shape 307">
              <a:extLst>
                <a:ext uri="{FF2B5EF4-FFF2-40B4-BE49-F238E27FC236}">
                  <a16:creationId xmlns:a16="http://schemas.microsoft.com/office/drawing/2014/main" xmlns="" id="{5E96857F-9CDE-49D3-9266-74DBAAB73037}"/>
                </a:ext>
              </a:extLst>
            </p:cNvPr>
            <p:cNvSpPr/>
            <p:nvPr/>
          </p:nvSpPr>
          <p:spPr>
            <a:xfrm>
              <a:off x="7735729" y="2702718"/>
              <a:ext cx="9525" cy="9525"/>
            </a:xfrm>
            <a:custGeom>
              <a:avLst/>
              <a:gdLst>
                <a:gd name="connsiteX0" fmla="*/ 9049 w 9525"/>
                <a:gd name="connsiteY0" fmla="*/ 8096 h 9525"/>
                <a:gd name="connsiteX1" fmla="*/ 7144 w 9525"/>
                <a:gd name="connsiteY1" fmla="*/ 7144 h 9525"/>
                <a:gd name="connsiteX2" fmla="*/ 9049 w 9525"/>
                <a:gd name="connsiteY2" fmla="*/ 8096 h 9525"/>
              </a:gdLst>
              <a:ahLst/>
              <a:cxnLst>
                <a:cxn ang="0">
                  <a:pos x="connsiteX0" y="connsiteY0"/>
                </a:cxn>
                <a:cxn ang="0">
                  <a:pos x="connsiteX1" y="connsiteY1"/>
                </a:cxn>
                <a:cxn ang="0">
                  <a:pos x="connsiteX2" y="connsiteY2"/>
                </a:cxn>
              </a:cxnLst>
              <a:rect l="l" t="t" r="r" b="b"/>
              <a:pathLst>
                <a:path w="9525" h="9525">
                  <a:moveTo>
                    <a:pt x="9049" y="8096"/>
                  </a:moveTo>
                  <a:cubicBezTo>
                    <a:pt x="8096" y="8096"/>
                    <a:pt x="7144" y="8096"/>
                    <a:pt x="7144" y="7144"/>
                  </a:cubicBezTo>
                  <a:cubicBezTo>
                    <a:pt x="8096" y="9049"/>
                    <a:pt x="8096" y="10001"/>
                    <a:pt x="9049" y="8096"/>
                  </a:cubicBezTo>
                  <a:close/>
                </a:path>
              </a:pathLst>
            </a:custGeom>
            <a:grpFill/>
            <a:ln w="9525" cap="flat">
              <a:noFill/>
              <a:prstDash val="solid"/>
              <a:miter/>
            </a:ln>
          </p:spPr>
          <p:txBody>
            <a:bodyPr rtlCol="0" anchor="ctr"/>
            <a:lstStyle/>
            <a:p>
              <a:endParaRPr lang="en-US">
                <a:solidFill>
                  <a:prstClr val="black"/>
                </a:solidFill>
              </a:endParaRPr>
            </a:p>
          </p:txBody>
        </p:sp>
        <p:sp>
          <p:nvSpPr>
            <p:cNvPr id="309" name="Freeform: Shape 308">
              <a:extLst>
                <a:ext uri="{FF2B5EF4-FFF2-40B4-BE49-F238E27FC236}">
                  <a16:creationId xmlns:a16="http://schemas.microsoft.com/office/drawing/2014/main" xmlns="" id="{EFCF220A-A801-4D45-81F3-3BC8DCE9CC96}"/>
                </a:ext>
              </a:extLst>
            </p:cNvPr>
            <p:cNvSpPr/>
            <p:nvPr/>
          </p:nvSpPr>
          <p:spPr>
            <a:xfrm>
              <a:off x="7723346" y="2696051"/>
              <a:ext cx="9525" cy="9525"/>
            </a:xfrm>
            <a:custGeom>
              <a:avLst/>
              <a:gdLst>
                <a:gd name="connsiteX0" fmla="*/ 7144 w 9525"/>
                <a:gd name="connsiteY0" fmla="*/ 7144 h 9525"/>
                <a:gd name="connsiteX1" fmla="*/ 8096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7144"/>
                  </a:cubicBez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10" name="Freeform: Shape 309">
              <a:extLst>
                <a:ext uri="{FF2B5EF4-FFF2-40B4-BE49-F238E27FC236}">
                  <a16:creationId xmlns:a16="http://schemas.microsoft.com/office/drawing/2014/main" xmlns="" id="{8F57241A-51A6-4EF3-9B72-17CF65896428}"/>
                </a:ext>
              </a:extLst>
            </p:cNvPr>
            <p:cNvSpPr/>
            <p:nvPr/>
          </p:nvSpPr>
          <p:spPr>
            <a:xfrm>
              <a:off x="7723134" y="2702718"/>
              <a:ext cx="9525" cy="9525"/>
            </a:xfrm>
            <a:custGeom>
              <a:avLst/>
              <a:gdLst>
                <a:gd name="connsiteX0" fmla="*/ 9260 w 9525"/>
                <a:gd name="connsiteY0" fmla="*/ 7144 h 9525"/>
                <a:gd name="connsiteX1" fmla="*/ 9260 w 9525"/>
                <a:gd name="connsiteY1" fmla="*/ 7144 h 9525"/>
              </a:gdLst>
              <a:ahLst/>
              <a:cxnLst>
                <a:cxn ang="0">
                  <a:pos x="connsiteX0" y="connsiteY0"/>
                </a:cxn>
                <a:cxn ang="0">
                  <a:pos x="connsiteX1" y="connsiteY1"/>
                </a:cxn>
              </a:cxnLst>
              <a:rect l="l" t="t" r="r" b="b"/>
              <a:pathLst>
                <a:path w="9525" h="9525">
                  <a:moveTo>
                    <a:pt x="9260" y="7144"/>
                  </a:moveTo>
                  <a:cubicBezTo>
                    <a:pt x="4498" y="8096"/>
                    <a:pt x="9260" y="8096"/>
                    <a:pt x="9260" y="7144"/>
                  </a:cubicBezTo>
                  <a:close/>
                </a:path>
              </a:pathLst>
            </a:custGeom>
            <a:grpFill/>
            <a:ln w="9525" cap="flat">
              <a:noFill/>
              <a:prstDash val="solid"/>
              <a:miter/>
            </a:ln>
          </p:spPr>
          <p:txBody>
            <a:bodyPr rtlCol="0" anchor="ctr"/>
            <a:lstStyle/>
            <a:p>
              <a:endParaRPr lang="en-US">
                <a:solidFill>
                  <a:prstClr val="black"/>
                </a:solidFill>
              </a:endParaRPr>
            </a:p>
          </p:txBody>
        </p:sp>
        <p:sp>
          <p:nvSpPr>
            <p:cNvPr id="311" name="Freeform: Shape 310">
              <a:extLst>
                <a:ext uri="{FF2B5EF4-FFF2-40B4-BE49-F238E27FC236}">
                  <a16:creationId xmlns:a16="http://schemas.microsoft.com/office/drawing/2014/main" xmlns="" id="{7E87D8ED-52BC-497C-934C-5723486B89CD}"/>
                </a:ext>
              </a:extLst>
            </p:cNvPr>
            <p:cNvSpPr/>
            <p:nvPr/>
          </p:nvSpPr>
          <p:spPr>
            <a:xfrm>
              <a:off x="7637621" y="2688632"/>
              <a:ext cx="95250" cy="28575"/>
            </a:xfrm>
            <a:custGeom>
              <a:avLst/>
              <a:gdLst>
                <a:gd name="connsiteX0" fmla="*/ 7144 w 95250"/>
                <a:gd name="connsiteY0" fmla="*/ 12658 h 28575"/>
                <a:gd name="connsiteX1" fmla="*/ 90964 w 95250"/>
                <a:gd name="connsiteY1" fmla="*/ 19325 h 28575"/>
                <a:gd name="connsiteX2" fmla="*/ 90011 w 95250"/>
                <a:gd name="connsiteY2" fmla="*/ 12658 h 28575"/>
                <a:gd name="connsiteX3" fmla="*/ 7144 w 95250"/>
                <a:gd name="connsiteY3" fmla="*/ 12658 h 28575"/>
              </a:gdLst>
              <a:ahLst/>
              <a:cxnLst>
                <a:cxn ang="0">
                  <a:pos x="connsiteX0" y="connsiteY0"/>
                </a:cxn>
                <a:cxn ang="0">
                  <a:pos x="connsiteX1" y="connsiteY1"/>
                </a:cxn>
                <a:cxn ang="0">
                  <a:pos x="connsiteX2" y="connsiteY2"/>
                </a:cxn>
                <a:cxn ang="0">
                  <a:pos x="connsiteX3" y="connsiteY3"/>
                </a:cxn>
              </a:cxnLst>
              <a:rect l="l" t="t" r="r" b="b"/>
              <a:pathLst>
                <a:path w="95250" h="28575">
                  <a:moveTo>
                    <a:pt x="7144" y="12658"/>
                  </a:moveTo>
                  <a:cubicBezTo>
                    <a:pt x="9049" y="39328"/>
                    <a:pt x="86201" y="17420"/>
                    <a:pt x="90964" y="19325"/>
                  </a:cubicBezTo>
                  <a:cubicBezTo>
                    <a:pt x="86201" y="16468"/>
                    <a:pt x="86201" y="14563"/>
                    <a:pt x="90011" y="12658"/>
                  </a:cubicBezTo>
                  <a:cubicBezTo>
                    <a:pt x="47149" y="-2582"/>
                    <a:pt x="29051" y="19325"/>
                    <a:pt x="7144" y="12658"/>
                  </a:cubicBezTo>
                  <a:close/>
                </a:path>
              </a:pathLst>
            </a:custGeom>
            <a:grpFill/>
            <a:ln w="9525" cap="flat">
              <a:noFill/>
              <a:prstDash val="solid"/>
              <a:miter/>
            </a:ln>
          </p:spPr>
          <p:txBody>
            <a:bodyPr rtlCol="0" anchor="ctr"/>
            <a:lstStyle/>
            <a:p>
              <a:endParaRPr lang="en-US">
                <a:solidFill>
                  <a:prstClr val="black"/>
                </a:solidFill>
              </a:endParaRPr>
            </a:p>
          </p:txBody>
        </p:sp>
        <p:sp>
          <p:nvSpPr>
            <p:cNvPr id="312" name="Freeform: Shape 311">
              <a:extLst>
                <a:ext uri="{FF2B5EF4-FFF2-40B4-BE49-F238E27FC236}">
                  <a16:creationId xmlns:a16="http://schemas.microsoft.com/office/drawing/2014/main" xmlns="" id="{CFA2E4DE-7A9E-47D2-A879-65233C6A6B47}"/>
                </a:ext>
              </a:extLst>
            </p:cNvPr>
            <p:cNvSpPr/>
            <p:nvPr/>
          </p:nvSpPr>
          <p:spPr>
            <a:xfrm>
              <a:off x="7646946" y="2689779"/>
              <a:ext cx="9525" cy="9525"/>
            </a:xfrm>
            <a:custGeom>
              <a:avLst/>
              <a:gdLst>
                <a:gd name="connsiteX0" fmla="*/ 7344 w 9525"/>
                <a:gd name="connsiteY0" fmla="*/ 8653 h 9525"/>
                <a:gd name="connsiteX1" fmla="*/ 7344 w 9525"/>
                <a:gd name="connsiteY1" fmla="*/ 8653 h 9525"/>
              </a:gdLst>
              <a:ahLst/>
              <a:cxnLst>
                <a:cxn ang="0">
                  <a:pos x="connsiteX0" y="connsiteY0"/>
                </a:cxn>
                <a:cxn ang="0">
                  <a:pos x="connsiteX1" y="connsiteY1"/>
                </a:cxn>
              </a:cxnLst>
              <a:rect l="l" t="t" r="r" b="b"/>
              <a:pathLst>
                <a:path w="9525" h="9525">
                  <a:moveTo>
                    <a:pt x="7344" y="8653"/>
                  </a:moveTo>
                  <a:cubicBezTo>
                    <a:pt x="9249" y="5795"/>
                    <a:pt x="6392" y="7701"/>
                    <a:pt x="7344" y="8653"/>
                  </a:cubicBezTo>
                  <a:close/>
                </a:path>
              </a:pathLst>
            </a:custGeom>
            <a:grpFill/>
            <a:ln w="9525" cap="flat">
              <a:noFill/>
              <a:prstDash val="solid"/>
              <a:miter/>
            </a:ln>
          </p:spPr>
          <p:txBody>
            <a:bodyPr rtlCol="0" anchor="ctr"/>
            <a:lstStyle/>
            <a:p>
              <a:endParaRPr lang="en-US">
                <a:solidFill>
                  <a:prstClr val="black"/>
                </a:solidFill>
              </a:endParaRPr>
            </a:p>
          </p:txBody>
        </p:sp>
        <p:sp>
          <p:nvSpPr>
            <p:cNvPr id="313" name="Freeform: Shape 312">
              <a:extLst>
                <a:ext uri="{FF2B5EF4-FFF2-40B4-BE49-F238E27FC236}">
                  <a16:creationId xmlns:a16="http://schemas.microsoft.com/office/drawing/2014/main" xmlns="" id="{BC4815FA-D694-4C6D-B501-30B28C907093}"/>
                </a:ext>
              </a:extLst>
            </p:cNvPr>
            <p:cNvSpPr/>
            <p:nvPr/>
          </p:nvSpPr>
          <p:spPr>
            <a:xfrm>
              <a:off x="7636907" y="2694146"/>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lnTo>
                    <a:pt x="7858" y="7144"/>
                  </a:lnTo>
                  <a:cubicBezTo>
                    <a:pt x="6906" y="7144"/>
                    <a:pt x="6906"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314" name="Freeform: Shape 313">
              <a:extLst>
                <a:ext uri="{FF2B5EF4-FFF2-40B4-BE49-F238E27FC236}">
                  <a16:creationId xmlns:a16="http://schemas.microsoft.com/office/drawing/2014/main" xmlns="" id="{7F074907-3C4A-4ACD-AD71-F3E71C480059}"/>
                </a:ext>
              </a:extLst>
            </p:cNvPr>
            <p:cNvSpPr/>
            <p:nvPr/>
          </p:nvSpPr>
          <p:spPr>
            <a:xfrm>
              <a:off x="7655825" y="2705152"/>
              <a:ext cx="9525" cy="9525"/>
            </a:xfrm>
            <a:custGeom>
              <a:avLst/>
              <a:gdLst>
                <a:gd name="connsiteX0" fmla="*/ 7990 w 9525"/>
                <a:gd name="connsiteY0" fmla="*/ 7567 h 9525"/>
                <a:gd name="connsiteX1" fmla="*/ 7990 w 9525"/>
                <a:gd name="connsiteY1" fmla="*/ 7567 h 9525"/>
              </a:gdLst>
              <a:ahLst/>
              <a:cxnLst>
                <a:cxn ang="0">
                  <a:pos x="connsiteX0" y="connsiteY0"/>
                </a:cxn>
                <a:cxn ang="0">
                  <a:pos x="connsiteX1" y="connsiteY1"/>
                </a:cxn>
              </a:cxnLst>
              <a:rect l="l" t="t" r="r" b="b"/>
              <a:pathLst>
                <a:path w="9525" h="9525">
                  <a:moveTo>
                    <a:pt x="7990" y="7567"/>
                  </a:moveTo>
                  <a:cubicBezTo>
                    <a:pt x="7990" y="7567"/>
                    <a:pt x="6085" y="6615"/>
                    <a:pt x="7990" y="7567"/>
                  </a:cubicBezTo>
                  <a:close/>
                </a:path>
              </a:pathLst>
            </a:custGeom>
            <a:grpFill/>
            <a:ln w="9525" cap="flat">
              <a:noFill/>
              <a:prstDash val="solid"/>
              <a:miter/>
            </a:ln>
          </p:spPr>
          <p:txBody>
            <a:bodyPr rtlCol="0" anchor="ctr"/>
            <a:lstStyle/>
            <a:p>
              <a:endParaRPr lang="en-US">
                <a:solidFill>
                  <a:prstClr val="black"/>
                </a:solidFill>
              </a:endParaRPr>
            </a:p>
          </p:txBody>
        </p:sp>
        <p:sp>
          <p:nvSpPr>
            <p:cNvPr id="315" name="Freeform: Shape 314">
              <a:extLst>
                <a:ext uri="{FF2B5EF4-FFF2-40B4-BE49-F238E27FC236}">
                  <a16:creationId xmlns:a16="http://schemas.microsoft.com/office/drawing/2014/main" xmlns="" id="{64442504-7BB1-46C7-BAE6-18EAAEAB6D88}"/>
                </a:ext>
              </a:extLst>
            </p:cNvPr>
            <p:cNvSpPr/>
            <p:nvPr/>
          </p:nvSpPr>
          <p:spPr>
            <a:xfrm>
              <a:off x="7659529" y="2690336"/>
              <a:ext cx="9525" cy="9525"/>
            </a:xfrm>
            <a:custGeom>
              <a:avLst/>
              <a:gdLst>
                <a:gd name="connsiteX0" fmla="*/ 7144 w 9525"/>
                <a:gd name="connsiteY0" fmla="*/ 7144 h 9525"/>
                <a:gd name="connsiteX1" fmla="*/ 10001 w 9525"/>
                <a:gd name="connsiteY1" fmla="*/ 1095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9049"/>
                    <a:pt x="10001" y="10954"/>
                  </a:cubicBezTo>
                  <a:cubicBezTo>
                    <a:pt x="9049" y="10001"/>
                    <a:pt x="9049"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16" name="Freeform: Shape 315">
              <a:extLst>
                <a:ext uri="{FF2B5EF4-FFF2-40B4-BE49-F238E27FC236}">
                  <a16:creationId xmlns:a16="http://schemas.microsoft.com/office/drawing/2014/main" xmlns="" id="{B5502638-1A6F-4316-8150-9B3EE8A0088E}"/>
                </a:ext>
              </a:extLst>
            </p:cNvPr>
            <p:cNvSpPr/>
            <p:nvPr/>
          </p:nvSpPr>
          <p:spPr>
            <a:xfrm>
              <a:off x="7679137" y="2691288"/>
              <a:ext cx="9525" cy="9525"/>
            </a:xfrm>
            <a:custGeom>
              <a:avLst/>
              <a:gdLst>
                <a:gd name="connsiteX0" fmla="*/ 7538 w 9525"/>
                <a:gd name="connsiteY0" fmla="*/ 10001 h 9525"/>
                <a:gd name="connsiteX1" fmla="*/ 8491 w 9525"/>
                <a:gd name="connsiteY1" fmla="*/ 7144 h 9525"/>
                <a:gd name="connsiteX2" fmla="*/ 7538 w 9525"/>
                <a:gd name="connsiteY2" fmla="*/ 10001 h 9525"/>
              </a:gdLst>
              <a:ahLst/>
              <a:cxnLst>
                <a:cxn ang="0">
                  <a:pos x="connsiteX0" y="connsiteY0"/>
                </a:cxn>
                <a:cxn ang="0">
                  <a:pos x="connsiteX1" y="connsiteY1"/>
                </a:cxn>
                <a:cxn ang="0">
                  <a:pos x="connsiteX2" y="connsiteY2"/>
                </a:cxn>
              </a:cxnLst>
              <a:rect l="l" t="t" r="r" b="b"/>
              <a:pathLst>
                <a:path w="9525" h="9525">
                  <a:moveTo>
                    <a:pt x="7538" y="10001"/>
                  </a:moveTo>
                  <a:cubicBezTo>
                    <a:pt x="8491" y="9049"/>
                    <a:pt x="7538" y="8096"/>
                    <a:pt x="8491" y="7144"/>
                  </a:cubicBezTo>
                  <a:cubicBezTo>
                    <a:pt x="7538" y="8096"/>
                    <a:pt x="6586" y="9049"/>
                    <a:pt x="7538" y="10001"/>
                  </a:cubicBezTo>
                  <a:close/>
                </a:path>
              </a:pathLst>
            </a:custGeom>
            <a:grpFill/>
            <a:ln w="9525" cap="flat">
              <a:noFill/>
              <a:prstDash val="solid"/>
              <a:miter/>
            </a:ln>
          </p:spPr>
          <p:txBody>
            <a:bodyPr rtlCol="0" anchor="ctr"/>
            <a:lstStyle/>
            <a:p>
              <a:endParaRPr lang="en-US">
                <a:solidFill>
                  <a:prstClr val="black"/>
                </a:solidFill>
              </a:endParaRPr>
            </a:p>
          </p:txBody>
        </p:sp>
        <p:sp>
          <p:nvSpPr>
            <p:cNvPr id="317" name="Freeform: Shape 316">
              <a:extLst>
                <a:ext uri="{FF2B5EF4-FFF2-40B4-BE49-F238E27FC236}">
                  <a16:creationId xmlns:a16="http://schemas.microsoft.com/office/drawing/2014/main" xmlns="" id="{AE524679-1131-402C-9467-7ED9071E4587}"/>
                </a:ext>
              </a:extLst>
            </p:cNvPr>
            <p:cNvSpPr/>
            <p:nvPr/>
          </p:nvSpPr>
          <p:spPr>
            <a:xfrm>
              <a:off x="7639067" y="2691288"/>
              <a:ext cx="9525" cy="9525"/>
            </a:xfrm>
            <a:custGeom>
              <a:avLst/>
              <a:gdLst>
                <a:gd name="connsiteX0" fmla="*/ 11414 w 9525"/>
                <a:gd name="connsiteY0" fmla="*/ 7144 h 9525"/>
                <a:gd name="connsiteX1" fmla="*/ 11414 w 9525"/>
                <a:gd name="connsiteY1" fmla="*/ 7144 h 9525"/>
              </a:gdLst>
              <a:ahLst/>
              <a:cxnLst>
                <a:cxn ang="0">
                  <a:pos x="connsiteX0" y="connsiteY0"/>
                </a:cxn>
                <a:cxn ang="0">
                  <a:pos x="connsiteX1" y="connsiteY1"/>
                </a:cxn>
              </a:cxnLst>
              <a:rect l="l" t="t" r="r" b="b"/>
              <a:pathLst>
                <a:path w="9525" h="9525">
                  <a:moveTo>
                    <a:pt x="11414" y="7144"/>
                  </a:moveTo>
                  <a:cubicBezTo>
                    <a:pt x="9508" y="7144"/>
                    <a:pt x="2841" y="10954"/>
                    <a:pt x="1141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18" name="Freeform: Shape 317">
              <a:extLst>
                <a:ext uri="{FF2B5EF4-FFF2-40B4-BE49-F238E27FC236}">
                  <a16:creationId xmlns:a16="http://schemas.microsoft.com/office/drawing/2014/main" xmlns="" id="{F5443B7F-3281-4093-83C3-3B068E33C943}"/>
                </a:ext>
              </a:extLst>
            </p:cNvPr>
            <p:cNvSpPr/>
            <p:nvPr/>
          </p:nvSpPr>
          <p:spPr>
            <a:xfrm>
              <a:off x="7590732" y="2695042"/>
              <a:ext cx="57150" cy="28575"/>
            </a:xfrm>
            <a:custGeom>
              <a:avLst/>
              <a:gdLst>
                <a:gd name="connsiteX0" fmla="*/ 7361 w 57150"/>
                <a:gd name="connsiteY0" fmla="*/ 19582 h 28575"/>
                <a:gd name="connsiteX1" fmla="*/ 51176 w 57150"/>
                <a:gd name="connsiteY1" fmla="*/ 7200 h 28575"/>
                <a:gd name="connsiteX2" fmla="*/ 7361 w 57150"/>
                <a:gd name="connsiteY2" fmla="*/ 19582 h 28575"/>
              </a:gdLst>
              <a:ahLst/>
              <a:cxnLst>
                <a:cxn ang="0">
                  <a:pos x="connsiteX0" y="connsiteY0"/>
                </a:cxn>
                <a:cxn ang="0">
                  <a:pos x="connsiteX1" y="connsiteY1"/>
                </a:cxn>
                <a:cxn ang="0">
                  <a:pos x="connsiteX2" y="connsiteY2"/>
                </a:cxn>
              </a:cxnLst>
              <a:rect l="l" t="t" r="r" b="b"/>
              <a:pathLst>
                <a:path w="57150" h="28575">
                  <a:moveTo>
                    <a:pt x="7361" y="19582"/>
                  </a:moveTo>
                  <a:cubicBezTo>
                    <a:pt x="9266" y="23392"/>
                    <a:pt x="54033" y="24345"/>
                    <a:pt x="51176" y="7200"/>
                  </a:cubicBezTo>
                  <a:cubicBezTo>
                    <a:pt x="51176" y="6247"/>
                    <a:pt x="3551" y="17677"/>
                    <a:pt x="7361" y="19582"/>
                  </a:cubicBezTo>
                  <a:close/>
                </a:path>
              </a:pathLst>
            </a:custGeom>
            <a:grpFill/>
            <a:ln w="9525" cap="flat">
              <a:noFill/>
              <a:prstDash val="solid"/>
              <a:miter/>
            </a:ln>
          </p:spPr>
          <p:txBody>
            <a:bodyPr rtlCol="0" anchor="ctr"/>
            <a:lstStyle/>
            <a:p>
              <a:endParaRPr lang="en-US">
                <a:solidFill>
                  <a:prstClr val="black"/>
                </a:solidFill>
              </a:endParaRPr>
            </a:p>
          </p:txBody>
        </p:sp>
        <p:sp>
          <p:nvSpPr>
            <p:cNvPr id="319" name="Freeform: Shape 318">
              <a:extLst>
                <a:ext uri="{FF2B5EF4-FFF2-40B4-BE49-F238E27FC236}">
                  <a16:creationId xmlns:a16="http://schemas.microsoft.com/office/drawing/2014/main" xmlns="" id="{5B372FB4-A478-463C-8CE4-0CCF7E24014D}"/>
                </a:ext>
              </a:extLst>
            </p:cNvPr>
            <p:cNvSpPr/>
            <p:nvPr/>
          </p:nvSpPr>
          <p:spPr>
            <a:xfrm>
              <a:off x="7622381" y="2694146"/>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9049"/>
                  </a:lnTo>
                  <a:cubicBezTo>
                    <a:pt x="7144" y="9049"/>
                    <a:pt x="7144"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320" name="Freeform: Shape 319">
              <a:extLst>
                <a:ext uri="{FF2B5EF4-FFF2-40B4-BE49-F238E27FC236}">
                  <a16:creationId xmlns:a16="http://schemas.microsoft.com/office/drawing/2014/main" xmlns="" id="{E726ACD5-F275-4D77-A9B1-5E0136BA9849}"/>
                </a:ext>
              </a:extLst>
            </p:cNvPr>
            <p:cNvSpPr/>
            <p:nvPr/>
          </p:nvSpPr>
          <p:spPr>
            <a:xfrm>
              <a:off x="7553203" y="2692469"/>
              <a:ext cx="47625" cy="28575"/>
            </a:xfrm>
            <a:custGeom>
              <a:avLst/>
              <a:gdLst>
                <a:gd name="connsiteX0" fmla="*/ 30602 w 47625"/>
                <a:gd name="connsiteY0" fmla="*/ 15488 h 28575"/>
                <a:gd name="connsiteX1" fmla="*/ 9647 w 47625"/>
                <a:gd name="connsiteY1" fmla="*/ 25013 h 28575"/>
                <a:gd name="connsiteX2" fmla="*/ 30602 w 47625"/>
                <a:gd name="connsiteY2" fmla="*/ 15488 h 28575"/>
              </a:gdLst>
              <a:ahLst/>
              <a:cxnLst>
                <a:cxn ang="0">
                  <a:pos x="connsiteX0" y="connsiteY0"/>
                </a:cxn>
                <a:cxn ang="0">
                  <a:pos x="connsiteX1" y="connsiteY1"/>
                </a:cxn>
                <a:cxn ang="0">
                  <a:pos x="connsiteX2" y="connsiteY2"/>
                </a:cxn>
              </a:cxnLst>
              <a:rect l="l" t="t" r="r" b="b"/>
              <a:pathLst>
                <a:path w="47625" h="28575">
                  <a:moveTo>
                    <a:pt x="30602" y="15488"/>
                  </a:moveTo>
                  <a:cubicBezTo>
                    <a:pt x="22029" y="11678"/>
                    <a:pt x="22029" y="22155"/>
                    <a:pt x="9647" y="25013"/>
                  </a:cubicBezTo>
                  <a:cubicBezTo>
                    <a:pt x="-8451" y="14535"/>
                    <a:pt x="79179" y="-3562"/>
                    <a:pt x="30602" y="15488"/>
                  </a:cubicBezTo>
                  <a:close/>
                </a:path>
              </a:pathLst>
            </a:custGeom>
            <a:grpFill/>
            <a:ln w="9525" cap="flat">
              <a:noFill/>
              <a:prstDash val="solid"/>
              <a:miter/>
            </a:ln>
          </p:spPr>
          <p:txBody>
            <a:bodyPr rtlCol="0" anchor="ctr"/>
            <a:lstStyle/>
            <a:p>
              <a:endParaRPr lang="en-US">
                <a:solidFill>
                  <a:prstClr val="black"/>
                </a:solidFill>
              </a:endParaRPr>
            </a:p>
          </p:txBody>
        </p:sp>
        <p:sp>
          <p:nvSpPr>
            <p:cNvPr id="321" name="Freeform: Shape 320">
              <a:extLst>
                <a:ext uri="{FF2B5EF4-FFF2-40B4-BE49-F238E27FC236}">
                  <a16:creationId xmlns:a16="http://schemas.microsoft.com/office/drawing/2014/main" xmlns="" id="{47F15776-3294-485D-945B-D22431DCD172}"/>
                </a:ext>
              </a:extLst>
            </p:cNvPr>
            <p:cNvSpPr/>
            <p:nvPr/>
          </p:nvSpPr>
          <p:spPr>
            <a:xfrm>
              <a:off x="7585763" y="2697003"/>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6615" y="13811"/>
                    <a:pt x="7567" y="9049"/>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322" name="Freeform: Shape 321">
              <a:extLst>
                <a:ext uri="{FF2B5EF4-FFF2-40B4-BE49-F238E27FC236}">
                  <a16:creationId xmlns:a16="http://schemas.microsoft.com/office/drawing/2014/main" xmlns="" id="{2BB0EA62-04C6-49A0-BC00-29F2240878E7}"/>
                </a:ext>
              </a:extLst>
            </p:cNvPr>
            <p:cNvSpPr/>
            <p:nvPr/>
          </p:nvSpPr>
          <p:spPr>
            <a:xfrm>
              <a:off x="7583329" y="2707124"/>
              <a:ext cx="9525" cy="9525"/>
            </a:xfrm>
            <a:custGeom>
              <a:avLst/>
              <a:gdLst>
                <a:gd name="connsiteX0" fmla="*/ 8096 w 9525"/>
                <a:gd name="connsiteY0" fmla="*/ 10358 h 9525"/>
                <a:gd name="connsiteX1" fmla="*/ 9049 w 9525"/>
                <a:gd name="connsiteY1" fmla="*/ 7501 h 9525"/>
                <a:gd name="connsiteX2" fmla="*/ 8096 w 9525"/>
                <a:gd name="connsiteY2" fmla="*/ 10358 h 9525"/>
              </a:gdLst>
              <a:ahLst/>
              <a:cxnLst>
                <a:cxn ang="0">
                  <a:pos x="connsiteX0" y="connsiteY0"/>
                </a:cxn>
                <a:cxn ang="0">
                  <a:pos x="connsiteX1" y="connsiteY1"/>
                </a:cxn>
                <a:cxn ang="0">
                  <a:pos x="connsiteX2" y="connsiteY2"/>
                </a:cxn>
              </a:cxnLst>
              <a:rect l="l" t="t" r="r" b="b"/>
              <a:pathLst>
                <a:path w="9525" h="9525">
                  <a:moveTo>
                    <a:pt x="8096" y="10358"/>
                  </a:moveTo>
                  <a:cubicBezTo>
                    <a:pt x="8096" y="9406"/>
                    <a:pt x="9049" y="8454"/>
                    <a:pt x="9049" y="7501"/>
                  </a:cubicBezTo>
                  <a:cubicBezTo>
                    <a:pt x="6191" y="6548"/>
                    <a:pt x="7144" y="7501"/>
                    <a:pt x="8096" y="10358"/>
                  </a:cubicBezTo>
                  <a:close/>
                </a:path>
              </a:pathLst>
            </a:custGeom>
            <a:grpFill/>
            <a:ln w="9525" cap="flat">
              <a:noFill/>
              <a:prstDash val="solid"/>
              <a:miter/>
            </a:ln>
          </p:spPr>
          <p:txBody>
            <a:bodyPr rtlCol="0" anchor="ctr"/>
            <a:lstStyle/>
            <a:p>
              <a:endParaRPr lang="en-US">
                <a:solidFill>
                  <a:prstClr val="black"/>
                </a:solidFill>
              </a:endParaRPr>
            </a:p>
          </p:txBody>
        </p:sp>
        <p:sp>
          <p:nvSpPr>
            <p:cNvPr id="323" name="Freeform: Shape 322">
              <a:extLst>
                <a:ext uri="{FF2B5EF4-FFF2-40B4-BE49-F238E27FC236}">
                  <a16:creationId xmlns:a16="http://schemas.microsoft.com/office/drawing/2014/main" xmlns="" id="{D5EE591C-35E3-4308-AF85-F08E34556C12}"/>
                </a:ext>
              </a:extLst>
            </p:cNvPr>
            <p:cNvSpPr/>
            <p:nvPr/>
          </p:nvSpPr>
          <p:spPr>
            <a:xfrm>
              <a:off x="7558665" y="2697003"/>
              <a:ext cx="9525" cy="9525"/>
            </a:xfrm>
            <a:custGeom>
              <a:avLst/>
              <a:gdLst>
                <a:gd name="connsiteX0" fmla="*/ 8947 w 9525"/>
                <a:gd name="connsiteY0" fmla="*/ 7144 h 9525"/>
                <a:gd name="connsiteX1" fmla="*/ 8947 w 9525"/>
                <a:gd name="connsiteY1" fmla="*/ 7144 h 9525"/>
              </a:gdLst>
              <a:ahLst/>
              <a:cxnLst>
                <a:cxn ang="0">
                  <a:pos x="connsiteX0" y="connsiteY0"/>
                </a:cxn>
                <a:cxn ang="0">
                  <a:pos x="connsiteX1" y="connsiteY1"/>
                </a:cxn>
              </a:cxnLst>
              <a:rect l="l" t="t" r="r" b="b"/>
              <a:pathLst>
                <a:path w="9525" h="9525">
                  <a:moveTo>
                    <a:pt x="8947" y="7144"/>
                  </a:moveTo>
                  <a:cubicBezTo>
                    <a:pt x="6090" y="10001"/>
                    <a:pt x="7042" y="9049"/>
                    <a:pt x="8947" y="7144"/>
                  </a:cubicBezTo>
                  <a:close/>
                </a:path>
              </a:pathLst>
            </a:custGeom>
            <a:grpFill/>
            <a:ln w="9525" cap="flat">
              <a:noFill/>
              <a:prstDash val="solid"/>
              <a:miter/>
            </a:ln>
          </p:spPr>
          <p:txBody>
            <a:bodyPr rtlCol="0" anchor="ctr"/>
            <a:lstStyle/>
            <a:p>
              <a:endParaRPr lang="en-US">
                <a:solidFill>
                  <a:prstClr val="black"/>
                </a:solidFill>
              </a:endParaRPr>
            </a:p>
          </p:txBody>
        </p:sp>
        <p:sp>
          <p:nvSpPr>
            <p:cNvPr id="324" name="Freeform: Shape 323">
              <a:extLst>
                <a:ext uri="{FF2B5EF4-FFF2-40B4-BE49-F238E27FC236}">
                  <a16:creationId xmlns:a16="http://schemas.microsoft.com/office/drawing/2014/main" xmlns="" id="{C54A2993-6A16-4D41-9004-5DC800776DA0}"/>
                </a:ext>
              </a:extLst>
            </p:cNvPr>
            <p:cNvSpPr/>
            <p:nvPr/>
          </p:nvSpPr>
          <p:spPr>
            <a:xfrm>
              <a:off x="7542371" y="2695393"/>
              <a:ext cx="19050" cy="19050"/>
            </a:xfrm>
            <a:custGeom>
              <a:avLst/>
              <a:gdLst>
                <a:gd name="connsiteX0" fmla="*/ 7144 w 19050"/>
                <a:gd name="connsiteY0" fmla="*/ 13517 h 19050"/>
                <a:gd name="connsiteX1" fmla="*/ 7144 w 19050"/>
                <a:gd name="connsiteY1" fmla="*/ 13517 h 19050"/>
              </a:gdLst>
              <a:ahLst/>
              <a:cxnLst>
                <a:cxn ang="0">
                  <a:pos x="connsiteX0" y="connsiteY0"/>
                </a:cxn>
                <a:cxn ang="0">
                  <a:pos x="connsiteX1" y="connsiteY1"/>
                </a:cxn>
              </a:cxnLst>
              <a:rect l="l" t="t" r="r" b="b"/>
              <a:pathLst>
                <a:path w="19050" h="19050">
                  <a:moveTo>
                    <a:pt x="7144" y="13517"/>
                  </a:moveTo>
                  <a:cubicBezTo>
                    <a:pt x="26194" y="11612"/>
                    <a:pt x="12859" y="182"/>
                    <a:pt x="7144" y="13517"/>
                  </a:cubicBezTo>
                  <a:close/>
                </a:path>
              </a:pathLst>
            </a:custGeom>
            <a:grpFill/>
            <a:ln w="9525" cap="flat">
              <a:noFill/>
              <a:prstDash val="solid"/>
              <a:miter/>
            </a:ln>
          </p:spPr>
          <p:txBody>
            <a:bodyPr rtlCol="0" anchor="ctr"/>
            <a:lstStyle/>
            <a:p>
              <a:endParaRPr lang="en-US">
                <a:solidFill>
                  <a:prstClr val="black"/>
                </a:solidFill>
              </a:endParaRPr>
            </a:p>
          </p:txBody>
        </p:sp>
        <p:sp>
          <p:nvSpPr>
            <p:cNvPr id="325" name="Freeform: Shape 324">
              <a:extLst>
                <a:ext uri="{FF2B5EF4-FFF2-40B4-BE49-F238E27FC236}">
                  <a16:creationId xmlns:a16="http://schemas.microsoft.com/office/drawing/2014/main" xmlns="" id="{754DF530-2C8A-4F1D-9847-72ACFA6B1EE7}"/>
                </a:ext>
              </a:extLst>
            </p:cNvPr>
            <p:cNvSpPr/>
            <p:nvPr/>
          </p:nvSpPr>
          <p:spPr>
            <a:xfrm>
              <a:off x="7457599" y="2695300"/>
              <a:ext cx="85725" cy="19050"/>
            </a:xfrm>
            <a:custGeom>
              <a:avLst/>
              <a:gdLst>
                <a:gd name="connsiteX0" fmla="*/ 79534 w 85725"/>
                <a:gd name="connsiteY0" fmla="*/ 10752 h 19050"/>
                <a:gd name="connsiteX1" fmla="*/ 7144 w 85725"/>
                <a:gd name="connsiteY1" fmla="*/ 10752 h 19050"/>
                <a:gd name="connsiteX2" fmla="*/ 79534 w 85725"/>
                <a:gd name="connsiteY2" fmla="*/ 10752 h 19050"/>
              </a:gdLst>
              <a:ahLst/>
              <a:cxnLst>
                <a:cxn ang="0">
                  <a:pos x="connsiteX0" y="connsiteY0"/>
                </a:cxn>
                <a:cxn ang="0">
                  <a:pos x="connsiteX1" y="connsiteY1"/>
                </a:cxn>
                <a:cxn ang="0">
                  <a:pos x="connsiteX2" y="connsiteY2"/>
                </a:cxn>
              </a:cxnLst>
              <a:rect l="l" t="t" r="r" b="b"/>
              <a:pathLst>
                <a:path w="85725" h="19050">
                  <a:moveTo>
                    <a:pt x="79534" y="10752"/>
                  </a:moveTo>
                  <a:cubicBezTo>
                    <a:pt x="62389" y="9800"/>
                    <a:pt x="25241" y="3132"/>
                    <a:pt x="7144" y="10752"/>
                  </a:cubicBezTo>
                  <a:cubicBezTo>
                    <a:pt x="54769" y="12657"/>
                    <a:pt x="78581" y="23135"/>
                    <a:pt x="79534" y="10752"/>
                  </a:cubicBezTo>
                  <a:close/>
                </a:path>
              </a:pathLst>
            </a:custGeom>
            <a:grpFill/>
            <a:ln w="9525" cap="flat">
              <a:noFill/>
              <a:prstDash val="solid"/>
              <a:miter/>
            </a:ln>
          </p:spPr>
          <p:txBody>
            <a:bodyPr rtlCol="0" anchor="ctr"/>
            <a:lstStyle/>
            <a:p>
              <a:endParaRPr lang="en-US">
                <a:solidFill>
                  <a:prstClr val="black"/>
                </a:solidFill>
              </a:endParaRPr>
            </a:p>
          </p:txBody>
        </p:sp>
        <p:sp>
          <p:nvSpPr>
            <p:cNvPr id="326" name="Freeform: Shape 325">
              <a:extLst>
                <a:ext uri="{FF2B5EF4-FFF2-40B4-BE49-F238E27FC236}">
                  <a16:creationId xmlns:a16="http://schemas.microsoft.com/office/drawing/2014/main" xmlns="" id="{AB1B805F-4CB6-4C58-8586-1F4AE0E6E5E5}"/>
                </a:ext>
              </a:extLst>
            </p:cNvPr>
            <p:cNvSpPr/>
            <p:nvPr/>
          </p:nvSpPr>
          <p:spPr>
            <a:xfrm>
              <a:off x="7535704" y="2708433"/>
              <a:ext cx="9525" cy="9525"/>
            </a:xfrm>
            <a:custGeom>
              <a:avLst/>
              <a:gdLst>
                <a:gd name="connsiteX0" fmla="*/ 7144 w 9525"/>
                <a:gd name="connsiteY0" fmla="*/ 8096 h 9525"/>
                <a:gd name="connsiteX1" fmla="*/ 8096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7144" y="8096"/>
                    <a:pt x="8096" y="7144"/>
                    <a:pt x="8096" y="7144"/>
                  </a:cubicBezTo>
                  <a:cubicBezTo>
                    <a:pt x="8096" y="7144"/>
                    <a:pt x="8096" y="8096"/>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327" name="Freeform: Shape 326">
              <a:extLst>
                <a:ext uri="{FF2B5EF4-FFF2-40B4-BE49-F238E27FC236}">
                  <a16:creationId xmlns:a16="http://schemas.microsoft.com/office/drawing/2014/main" xmlns="" id="{748093DA-5953-4F96-80C5-773EBEE42ABA}"/>
                </a:ext>
              </a:extLst>
            </p:cNvPr>
            <p:cNvSpPr/>
            <p:nvPr/>
          </p:nvSpPr>
          <p:spPr>
            <a:xfrm>
              <a:off x="7456252" y="2698908"/>
              <a:ext cx="9525" cy="9525"/>
            </a:xfrm>
            <a:custGeom>
              <a:avLst/>
              <a:gdLst>
                <a:gd name="connsiteX0" fmla="*/ 8491 w 9525"/>
                <a:gd name="connsiteY0" fmla="*/ 7144 h 9525"/>
                <a:gd name="connsiteX1" fmla="*/ 7538 w 9525"/>
                <a:gd name="connsiteY1" fmla="*/ 7144 h 9525"/>
                <a:gd name="connsiteX2" fmla="*/ 8491 w 9525"/>
                <a:gd name="connsiteY2" fmla="*/ 7144 h 9525"/>
              </a:gdLst>
              <a:ahLst/>
              <a:cxnLst>
                <a:cxn ang="0">
                  <a:pos x="connsiteX0" y="connsiteY0"/>
                </a:cxn>
                <a:cxn ang="0">
                  <a:pos x="connsiteX1" y="connsiteY1"/>
                </a:cxn>
                <a:cxn ang="0">
                  <a:pos x="connsiteX2" y="connsiteY2"/>
                </a:cxn>
              </a:cxnLst>
              <a:rect l="l" t="t" r="r" b="b"/>
              <a:pathLst>
                <a:path w="9525" h="9525">
                  <a:moveTo>
                    <a:pt x="8491" y="7144"/>
                  </a:moveTo>
                  <a:cubicBezTo>
                    <a:pt x="8491" y="7144"/>
                    <a:pt x="7538" y="7144"/>
                    <a:pt x="7538" y="7144"/>
                  </a:cubicBezTo>
                  <a:cubicBezTo>
                    <a:pt x="6586" y="8096"/>
                    <a:pt x="7538" y="7144"/>
                    <a:pt x="8491" y="7144"/>
                  </a:cubicBezTo>
                  <a:close/>
                </a:path>
              </a:pathLst>
            </a:custGeom>
            <a:grpFill/>
            <a:ln w="9525" cap="flat">
              <a:noFill/>
              <a:prstDash val="solid"/>
              <a:miter/>
            </a:ln>
          </p:spPr>
          <p:txBody>
            <a:bodyPr rtlCol="0" anchor="ctr"/>
            <a:lstStyle/>
            <a:p>
              <a:endParaRPr lang="en-US">
                <a:solidFill>
                  <a:prstClr val="black"/>
                </a:solidFill>
              </a:endParaRPr>
            </a:p>
          </p:txBody>
        </p:sp>
        <p:sp>
          <p:nvSpPr>
            <p:cNvPr id="328" name="Freeform: Shape 327">
              <a:extLst>
                <a:ext uri="{FF2B5EF4-FFF2-40B4-BE49-F238E27FC236}">
                  <a16:creationId xmlns:a16="http://schemas.microsoft.com/office/drawing/2014/main" xmlns="" id="{F84BDAD9-3DC2-4632-9A8E-C26A40142F3D}"/>
                </a:ext>
              </a:extLst>
            </p:cNvPr>
            <p:cNvSpPr/>
            <p:nvPr/>
          </p:nvSpPr>
          <p:spPr>
            <a:xfrm>
              <a:off x="7542371" y="270748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29" name="Freeform: Shape 328">
              <a:extLst>
                <a:ext uri="{FF2B5EF4-FFF2-40B4-BE49-F238E27FC236}">
                  <a16:creationId xmlns:a16="http://schemas.microsoft.com/office/drawing/2014/main" xmlns="" id="{FC25BFEF-1CAC-468B-A064-DC09D9791955}"/>
                </a:ext>
              </a:extLst>
            </p:cNvPr>
            <p:cNvSpPr/>
            <p:nvPr/>
          </p:nvSpPr>
          <p:spPr>
            <a:xfrm>
              <a:off x="7543720" y="2697956"/>
              <a:ext cx="9525" cy="9525"/>
            </a:xfrm>
            <a:custGeom>
              <a:avLst/>
              <a:gdLst>
                <a:gd name="connsiteX0" fmla="*/ 8653 w 9525"/>
                <a:gd name="connsiteY0" fmla="*/ 7144 h 9525"/>
                <a:gd name="connsiteX1" fmla="*/ 8653 w 9525"/>
                <a:gd name="connsiteY1" fmla="*/ 7144 h 9525"/>
              </a:gdLst>
              <a:ahLst/>
              <a:cxnLst>
                <a:cxn ang="0">
                  <a:pos x="connsiteX0" y="connsiteY0"/>
                </a:cxn>
                <a:cxn ang="0">
                  <a:pos x="connsiteX1" y="connsiteY1"/>
                </a:cxn>
              </a:cxnLst>
              <a:rect l="l" t="t" r="r" b="b"/>
              <a:pathLst>
                <a:path w="9525" h="9525">
                  <a:moveTo>
                    <a:pt x="8653" y="7144"/>
                  </a:moveTo>
                  <a:cubicBezTo>
                    <a:pt x="7700" y="8096"/>
                    <a:pt x="5796" y="9049"/>
                    <a:pt x="8653" y="7144"/>
                  </a:cubicBezTo>
                  <a:close/>
                </a:path>
              </a:pathLst>
            </a:custGeom>
            <a:grpFill/>
            <a:ln w="9525" cap="flat">
              <a:noFill/>
              <a:prstDash val="solid"/>
              <a:miter/>
            </a:ln>
          </p:spPr>
          <p:txBody>
            <a:bodyPr rtlCol="0" anchor="ctr"/>
            <a:lstStyle/>
            <a:p>
              <a:endParaRPr lang="en-US">
                <a:solidFill>
                  <a:prstClr val="black"/>
                </a:solidFill>
              </a:endParaRPr>
            </a:p>
          </p:txBody>
        </p:sp>
        <p:sp>
          <p:nvSpPr>
            <p:cNvPr id="330" name="Freeform: Shape 329">
              <a:extLst>
                <a:ext uri="{FF2B5EF4-FFF2-40B4-BE49-F238E27FC236}">
                  <a16:creationId xmlns:a16="http://schemas.microsoft.com/office/drawing/2014/main" xmlns="" id="{D941FB56-3362-45BA-9BCE-F5722EAC79B6}"/>
                </a:ext>
              </a:extLst>
            </p:cNvPr>
            <p:cNvSpPr/>
            <p:nvPr/>
          </p:nvSpPr>
          <p:spPr>
            <a:xfrm>
              <a:off x="7444264" y="2693193"/>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9049"/>
                  </a:ln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31" name="Freeform: Shape 330">
              <a:extLst>
                <a:ext uri="{FF2B5EF4-FFF2-40B4-BE49-F238E27FC236}">
                  <a16:creationId xmlns:a16="http://schemas.microsoft.com/office/drawing/2014/main" xmlns="" id="{E184F1A8-37F5-475A-9D2B-A114EC6EC5AC}"/>
                </a:ext>
              </a:extLst>
            </p:cNvPr>
            <p:cNvSpPr/>
            <p:nvPr/>
          </p:nvSpPr>
          <p:spPr>
            <a:xfrm>
              <a:off x="7407116" y="2689621"/>
              <a:ext cx="9525" cy="9525"/>
            </a:xfrm>
            <a:custGeom>
              <a:avLst/>
              <a:gdLst>
                <a:gd name="connsiteX0" fmla="*/ 7144 w 9525"/>
                <a:gd name="connsiteY0" fmla="*/ 7858 h 9525"/>
                <a:gd name="connsiteX1" fmla="*/ 7144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lnTo>
                    <a:pt x="7144" y="7858"/>
                  </a:lnTo>
                  <a:cubicBezTo>
                    <a:pt x="7144" y="6906"/>
                    <a:pt x="7144"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332" name="Freeform: Shape 331">
              <a:extLst>
                <a:ext uri="{FF2B5EF4-FFF2-40B4-BE49-F238E27FC236}">
                  <a16:creationId xmlns:a16="http://schemas.microsoft.com/office/drawing/2014/main" xmlns="" id="{9BF9945C-11EB-4167-B40A-4BB58538B3FE}"/>
                </a:ext>
              </a:extLst>
            </p:cNvPr>
            <p:cNvSpPr/>
            <p:nvPr/>
          </p:nvSpPr>
          <p:spPr>
            <a:xfrm>
              <a:off x="7316629" y="2687611"/>
              <a:ext cx="142875" cy="19050"/>
            </a:xfrm>
            <a:custGeom>
              <a:avLst/>
              <a:gdLst>
                <a:gd name="connsiteX0" fmla="*/ 7144 w 142875"/>
                <a:gd name="connsiteY0" fmla="*/ 7964 h 19050"/>
                <a:gd name="connsiteX1" fmla="*/ 143351 w 142875"/>
                <a:gd name="connsiteY1" fmla="*/ 10821 h 19050"/>
                <a:gd name="connsiteX2" fmla="*/ 7144 w 142875"/>
                <a:gd name="connsiteY2" fmla="*/ 7964 h 19050"/>
              </a:gdLst>
              <a:ahLst/>
              <a:cxnLst>
                <a:cxn ang="0">
                  <a:pos x="connsiteX0" y="connsiteY0"/>
                </a:cxn>
                <a:cxn ang="0">
                  <a:pos x="connsiteX1" y="connsiteY1"/>
                </a:cxn>
                <a:cxn ang="0">
                  <a:pos x="connsiteX2" y="connsiteY2"/>
                </a:cxn>
              </a:cxnLst>
              <a:rect l="l" t="t" r="r" b="b"/>
              <a:pathLst>
                <a:path w="142875" h="19050">
                  <a:moveTo>
                    <a:pt x="7144" y="7964"/>
                  </a:moveTo>
                  <a:cubicBezTo>
                    <a:pt x="22384" y="2249"/>
                    <a:pt x="143351" y="28919"/>
                    <a:pt x="143351" y="10821"/>
                  </a:cubicBezTo>
                  <a:cubicBezTo>
                    <a:pt x="133826" y="16536"/>
                    <a:pt x="11906" y="20346"/>
                    <a:pt x="7144" y="7964"/>
                  </a:cubicBezTo>
                  <a:close/>
                </a:path>
              </a:pathLst>
            </a:custGeom>
            <a:grpFill/>
            <a:ln w="9525" cap="flat">
              <a:noFill/>
              <a:prstDash val="solid"/>
              <a:miter/>
            </a:ln>
          </p:spPr>
          <p:txBody>
            <a:bodyPr rtlCol="0" anchor="ctr"/>
            <a:lstStyle/>
            <a:p>
              <a:endParaRPr lang="en-US">
                <a:solidFill>
                  <a:prstClr val="black"/>
                </a:solidFill>
              </a:endParaRPr>
            </a:p>
          </p:txBody>
        </p:sp>
        <p:sp>
          <p:nvSpPr>
            <p:cNvPr id="333" name="Freeform: Shape 332">
              <a:extLst>
                <a:ext uri="{FF2B5EF4-FFF2-40B4-BE49-F238E27FC236}">
                  <a16:creationId xmlns:a16="http://schemas.microsoft.com/office/drawing/2014/main" xmlns="" id="{94D9B60A-70FA-4A8D-892D-9282818E7D6E}"/>
                </a:ext>
              </a:extLst>
            </p:cNvPr>
            <p:cNvSpPr/>
            <p:nvPr/>
          </p:nvSpPr>
          <p:spPr>
            <a:xfrm>
              <a:off x="7353447" y="2688102"/>
              <a:ext cx="9525" cy="9525"/>
            </a:xfrm>
            <a:custGeom>
              <a:avLst/>
              <a:gdLst>
                <a:gd name="connsiteX0" fmla="*/ 10330 w 9525"/>
                <a:gd name="connsiteY0" fmla="*/ 10330 h 9525"/>
                <a:gd name="connsiteX1" fmla="*/ 10330 w 9525"/>
                <a:gd name="connsiteY1" fmla="*/ 10330 h 9525"/>
              </a:gdLst>
              <a:ahLst/>
              <a:cxnLst>
                <a:cxn ang="0">
                  <a:pos x="connsiteX0" y="connsiteY0"/>
                </a:cxn>
                <a:cxn ang="0">
                  <a:pos x="connsiteX1" y="connsiteY1"/>
                </a:cxn>
              </a:cxnLst>
              <a:rect l="l" t="t" r="r" b="b"/>
              <a:pathLst>
                <a:path w="9525" h="9525">
                  <a:moveTo>
                    <a:pt x="10330" y="10330"/>
                  </a:moveTo>
                  <a:cubicBezTo>
                    <a:pt x="3663" y="3663"/>
                    <a:pt x="9378" y="9378"/>
                    <a:pt x="10330" y="10330"/>
                  </a:cubicBezTo>
                  <a:close/>
                </a:path>
              </a:pathLst>
            </a:custGeom>
            <a:grpFill/>
            <a:ln w="9525" cap="flat">
              <a:noFill/>
              <a:prstDash val="solid"/>
              <a:miter/>
            </a:ln>
          </p:spPr>
          <p:txBody>
            <a:bodyPr rtlCol="0" anchor="ctr"/>
            <a:lstStyle/>
            <a:p>
              <a:endParaRPr lang="en-US">
                <a:solidFill>
                  <a:prstClr val="black"/>
                </a:solidFill>
              </a:endParaRPr>
            </a:p>
          </p:txBody>
        </p:sp>
        <p:sp>
          <p:nvSpPr>
            <p:cNvPr id="334" name="Freeform: Shape 333">
              <a:extLst>
                <a:ext uri="{FF2B5EF4-FFF2-40B4-BE49-F238E27FC236}">
                  <a16:creationId xmlns:a16="http://schemas.microsoft.com/office/drawing/2014/main" xmlns="" id="{6E79FF00-6326-4A91-A5B2-0E69F0126458}"/>
                </a:ext>
              </a:extLst>
            </p:cNvPr>
            <p:cNvSpPr/>
            <p:nvPr/>
          </p:nvSpPr>
          <p:spPr>
            <a:xfrm>
              <a:off x="7352676" y="2690336"/>
              <a:ext cx="9525" cy="9525"/>
            </a:xfrm>
            <a:custGeom>
              <a:avLst/>
              <a:gdLst>
                <a:gd name="connsiteX0" fmla="*/ 8243 w 9525"/>
                <a:gd name="connsiteY0" fmla="*/ 7144 h 9525"/>
                <a:gd name="connsiteX1" fmla="*/ 8243 w 9525"/>
                <a:gd name="connsiteY1" fmla="*/ 7144 h 9525"/>
              </a:gdLst>
              <a:ahLst/>
              <a:cxnLst>
                <a:cxn ang="0">
                  <a:pos x="connsiteX0" y="connsiteY0"/>
                </a:cxn>
                <a:cxn ang="0">
                  <a:pos x="connsiteX1" y="connsiteY1"/>
                </a:cxn>
              </a:cxnLst>
              <a:rect l="l" t="t" r="r" b="b"/>
              <a:pathLst>
                <a:path w="9525" h="9525">
                  <a:moveTo>
                    <a:pt x="8243" y="7144"/>
                  </a:moveTo>
                  <a:cubicBezTo>
                    <a:pt x="6339" y="9049"/>
                    <a:pt x="7291" y="9049"/>
                    <a:pt x="8243" y="7144"/>
                  </a:cubicBezTo>
                  <a:close/>
                </a:path>
              </a:pathLst>
            </a:custGeom>
            <a:grpFill/>
            <a:ln w="9525" cap="flat">
              <a:noFill/>
              <a:prstDash val="solid"/>
              <a:miter/>
            </a:ln>
          </p:spPr>
          <p:txBody>
            <a:bodyPr rtlCol="0" anchor="ctr"/>
            <a:lstStyle/>
            <a:p>
              <a:endParaRPr lang="en-US">
                <a:solidFill>
                  <a:prstClr val="black"/>
                </a:solidFill>
              </a:endParaRPr>
            </a:p>
          </p:txBody>
        </p:sp>
        <p:sp>
          <p:nvSpPr>
            <p:cNvPr id="335" name="Freeform: Shape 334">
              <a:extLst>
                <a:ext uri="{FF2B5EF4-FFF2-40B4-BE49-F238E27FC236}">
                  <a16:creationId xmlns:a16="http://schemas.microsoft.com/office/drawing/2014/main" xmlns="" id="{B855D0B5-88AC-4A93-B883-906A0EA91DA4}"/>
                </a:ext>
              </a:extLst>
            </p:cNvPr>
            <p:cNvSpPr/>
            <p:nvPr/>
          </p:nvSpPr>
          <p:spPr>
            <a:xfrm>
              <a:off x="7304246" y="2688960"/>
              <a:ext cx="9525" cy="9525"/>
            </a:xfrm>
            <a:custGeom>
              <a:avLst/>
              <a:gdLst>
                <a:gd name="connsiteX0" fmla="*/ 10001 w 9525"/>
                <a:gd name="connsiteY0" fmla="*/ 7567 h 9525"/>
                <a:gd name="connsiteX1" fmla="*/ 7144 w 9525"/>
                <a:gd name="connsiteY1" fmla="*/ 7567 h 9525"/>
                <a:gd name="connsiteX2" fmla="*/ 10001 w 9525"/>
                <a:gd name="connsiteY2" fmla="*/ 7567 h 9525"/>
              </a:gdLst>
              <a:ahLst/>
              <a:cxnLst>
                <a:cxn ang="0">
                  <a:pos x="connsiteX0" y="connsiteY0"/>
                </a:cxn>
                <a:cxn ang="0">
                  <a:pos x="connsiteX1" y="connsiteY1"/>
                </a:cxn>
                <a:cxn ang="0">
                  <a:pos x="connsiteX2" y="connsiteY2"/>
                </a:cxn>
              </a:cxnLst>
              <a:rect l="l" t="t" r="r" b="b"/>
              <a:pathLst>
                <a:path w="9525" h="9525">
                  <a:moveTo>
                    <a:pt x="10001" y="7567"/>
                  </a:moveTo>
                  <a:cubicBezTo>
                    <a:pt x="10001" y="7567"/>
                    <a:pt x="9049" y="6615"/>
                    <a:pt x="7144" y="7567"/>
                  </a:cubicBezTo>
                  <a:cubicBezTo>
                    <a:pt x="9049" y="7567"/>
                    <a:pt x="10001" y="8520"/>
                    <a:pt x="10001" y="7567"/>
                  </a:cubicBezTo>
                  <a:close/>
                </a:path>
              </a:pathLst>
            </a:custGeom>
            <a:grpFill/>
            <a:ln w="9525" cap="flat">
              <a:noFill/>
              <a:prstDash val="solid"/>
              <a:miter/>
            </a:ln>
          </p:spPr>
          <p:txBody>
            <a:bodyPr rtlCol="0" anchor="ctr"/>
            <a:lstStyle/>
            <a:p>
              <a:endParaRPr lang="en-US">
                <a:solidFill>
                  <a:prstClr val="black"/>
                </a:solidFill>
              </a:endParaRPr>
            </a:p>
          </p:txBody>
        </p:sp>
        <p:sp>
          <p:nvSpPr>
            <p:cNvPr id="336" name="Freeform: Shape 335">
              <a:extLst>
                <a:ext uri="{FF2B5EF4-FFF2-40B4-BE49-F238E27FC236}">
                  <a16:creationId xmlns:a16="http://schemas.microsoft.com/office/drawing/2014/main" xmlns="" id="{CDBE60D6-86AF-4EF0-AEDF-B01B3E23B01B}"/>
                </a:ext>
              </a:extLst>
            </p:cNvPr>
            <p:cNvSpPr/>
            <p:nvPr/>
          </p:nvSpPr>
          <p:spPr>
            <a:xfrm>
              <a:off x="7305199" y="269128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8096"/>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37" name="Freeform: Shape 336">
              <a:extLst>
                <a:ext uri="{FF2B5EF4-FFF2-40B4-BE49-F238E27FC236}">
                  <a16:creationId xmlns:a16="http://schemas.microsoft.com/office/drawing/2014/main" xmlns="" id="{9A5A9D12-000C-41AA-A5FC-41D023597BB1}"/>
                </a:ext>
              </a:extLst>
            </p:cNvPr>
            <p:cNvSpPr/>
            <p:nvPr/>
          </p:nvSpPr>
          <p:spPr>
            <a:xfrm>
              <a:off x="7238509" y="2691288"/>
              <a:ext cx="76200" cy="9525"/>
            </a:xfrm>
            <a:custGeom>
              <a:avLst/>
              <a:gdLst>
                <a:gd name="connsiteX0" fmla="*/ 7159 w 76200"/>
                <a:gd name="connsiteY0" fmla="*/ 7144 h 9525"/>
                <a:gd name="connsiteX1" fmla="*/ 72881 w 76200"/>
                <a:gd name="connsiteY1" fmla="*/ 8096 h 9525"/>
                <a:gd name="connsiteX2" fmla="*/ 64309 w 76200"/>
                <a:gd name="connsiteY2" fmla="*/ 10954 h 9525"/>
                <a:gd name="connsiteX3" fmla="*/ 7159 w 76200"/>
                <a:gd name="connsiteY3" fmla="*/ 7144 h 9525"/>
              </a:gdLst>
              <a:ahLst/>
              <a:cxnLst>
                <a:cxn ang="0">
                  <a:pos x="connsiteX0" y="connsiteY0"/>
                </a:cxn>
                <a:cxn ang="0">
                  <a:pos x="connsiteX1" y="connsiteY1"/>
                </a:cxn>
                <a:cxn ang="0">
                  <a:pos x="connsiteX2" y="connsiteY2"/>
                </a:cxn>
                <a:cxn ang="0">
                  <a:pos x="connsiteX3" y="connsiteY3"/>
                </a:cxn>
              </a:cxnLst>
              <a:rect l="l" t="t" r="r" b="b"/>
              <a:pathLst>
                <a:path w="76200" h="9525">
                  <a:moveTo>
                    <a:pt x="7159" y="7144"/>
                  </a:moveTo>
                  <a:cubicBezTo>
                    <a:pt x="6206" y="7144"/>
                    <a:pt x="50022" y="15716"/>
                    <a:pt x="72881" y="8096"/>
                  </a:cubicBezTo>
                  <a:cubicBezTo>
                    <a:pt x="63356" y="9049"/>
                    <a:pt x="60499" y="10001"/>
                    <a:pt x="64309" y="10954"/>
                  </a:cubicBezTo>
                  <a:cubicBezTo>
                    <a:pt x="68119" y="3334"/>
                    <a:pt x="7159" y="10954"/>
                    <a:pt x="7159" y="7144"/>
                  </a:cubicBezTo>
                  <a:close/>
                </a:path>
              </a:pathLst>
            </a:custGeom>
            <a:grpFill/>
            <a:ln w="9525" cap="flat">
              <a:noFill/>
              <a:prstDash val="solid"/>
              <a:miter/>
            </a:ln>
          </p:spPr>
          <p:txBody>
            <a:bodyPr rtlCol="0" anchor="ctr"/>
            <a:lstStyle/>
            <a:p>
              <a:endParaRPr lang="en-US">
                <a:solidFill>
                  <a:prstClr val="black"/>
                </a:solidFill>
              </a:endParaRPr>
            </a:p>
          </p:txBody>
        </p:sp>
        <p:sp>
          <p:nvSpPr>
            <p:cNvPr id="338" name="Freeform: Shape 337">
              <a:extLst>
                <a:ext uri="{FF2B5EF4-FFF2-40B4-BE49-F238E27FC236}">
                  <a16:creationId xmlns:a16="http://schemas.microsoft.com/office/drawing/2014/main" xmlns="" id="{552C614C-619E-4561-8F6E-B0202879EA35}"/>
                </a:ext>
              </a:extLst>
            </p:cNvPr>
            <p:cNvSpPr/>
            <p:nvPr/>
          </p:nvSpPr>
          <p:spPr>
            <a:xfrm>
              <a:off x="7222037" y="2694299"/>
              <a:ext cx="9525" cy="9525"/>
            </a:xfrm>
            <a:custGeom>
              <a:avLst/>
              <a:gdLst>
                <a:gd name="connsiteX0" fmla="*/ 9344 w 9525"/>
                <a:gd name="connsiteY0" fmla="*/ 8896 h 9525"/>
                <a:gd name="connsiteX1" fmla="*/ 9344 w 9525"/>
                <a:gd name="connsiteY1" fmla="*/ 8896 h 9525"/>
              </a:gdLst>
              <a:ahLst/>
              <a:cxnLst>
                <a:cxn ang="0">
                  <a:pos x="connsiteX0" y="connsiteY0"/>
                </a:cxn>
                <a:cxn ang="0">
                  <a:pos x="connsiteX1" y="connsiteY1"/>
                </a:cxn>
              </a:cxnLst>
              <a:rect l="l" t="t" r="r" b="b"/>
              <a:pathLst>
                <a:path w="9525" h="9525">
                  <a:moveTo>
                    <a:pt x="9344" y="8896"/>
                  </a:moveTo>
                  <a:cubicBezTo>
                    <a:pt x="7438" y="4133"/>
                    <a:pt x="5533" y="10801"/>
                    <a:pt x="9344" y="8896"/>
                  </a:cubicBezTo>
                  <a:close/>
                </a:path>
              </a:pathLst>
            </a:custGeom>
            <a:grpFill/>
            <a:ln w="9525" cap="flat">
              <a:noFill/>
              <a:prstDash val="solid"/>
              <a:miter/>
            </a:ln>
          </p:spPr>
          <p:txBody>
            <a:bodyPr rtlCol="0" anchor="ctr"/>
            <a:lstStyle/>
            <a:p>
              <a:endParaRPr lang="en-US">
                <a:solidFill>
                  <a:prstClr val="black"/>
                </a:solidFill>
              </a:endParaRPr>
            </a:p>
          </p:txBody>
        </p:sp>
        <p:sp>
          <p:nvSpPr>
            <p:cNvPr id="339" name="Freeform: Shape 338">
              <a:extLst>
                <a:ext uri="{FF2B5EF4-FFF2-40B4-BE49-F238E27FC236}">
                  <a16:creationId xmlns:a16="http://schemas.microsoft.com/office/drawing/2014/main" xmlns="" id="{549BB059-0338-4DC9-8114-8E861AA63854}"/>
                </a:ext>
              </a:extLst>
            </p:cNvPr>
            <p:cNvSpPr/>
            <p:nvPr/>
          </p:nvSpPr>
          <p:spPr>
            <a:xfrm>
              <a:off x="7196614" y="2686932"/>
              <a:ext cx="19050" cy="19050"/>
            </a:xfrm>
            <a:custGeom>
              <a:avLst/>
              <a:gdLst>
                <a:gd name="connsiteX0" fmla="*/ 7144 w 19050"/>
                <a:gd name="connsiteY0" fmla="*/ 14358 h 19050"/>
                <a:gd name="connsiteX1" fmla="*/ 7144 w 19050"/>
                <a:gd name="connsiteY1" fmla="*/ 14358 h 19050"/>
              </a:gdLst>
              <a:ahLst/>
              <a:cxnLst>
                <a:cxn ang="0">
                  <a:pos x="connsiteX0" y="connsiteY0"/>
                </a:cxn>
                <a:cxn ang="0">
                  <a:pos x="connsiteX1" y="connsiteY1"/>
                </a:cxn>
              </a:cxnLst>
              <a:rect l="l" t="t" r="r" b="b"/>
              <a:pathLst>
                <a:path w="19050" h="19050">
                  <a:moveTo>
                    <a:pt x="7144" y="14358"/>
                  </a:moveTo>
                  <a:cubicBezTo>
                    <a:pt x="20479" y="-2787"/>
                    <a:pt x="12859" y="16263"/>
                    <a:pt x="7144" y="14358"/>
                  </a:cubicBezTo>
                  <a:close/>
                </a:path>
              </a:pathLst>
            </a:custGeom>
            <a:grpFill/>
            <a:ln w="9525" cap="flat">
              <a:noFill/>
              <a:prstDash val="solid"/>
              <a:miter/>
            </a:ln>
          </p:spPr>
          <p:txBody>
            <a:bodyPr rtlCol="0" anchor="ctr"/>
            <a:lstStyle/>
            <a:p>
              <a:endParaRPr lang="en-US">
                <a:solidFill>
                  <a:prstClr val="black"/>
                </a:solidFill>
              </a:endParaRPr>
            </a:p>
          </p:txBody>
        </p:sp>
        <p:sp>
          <p:nvSpPr>
            <p:cNvPr id="340" name="Freeform: Shape 339">
              <a:extLst>
                <a:ext uri="{FF2B5EF4-FFF2-40B4-BE49-F238E27FC236}">
                  <a16:creationId xmlns:a16="http://schemas.microsoft.com/office/drawing/2014/main" xmlns="" id="{156756EE-626B-45D4-AB35-D70654503FD9}"/>
                </a:ext>
              </a:extLst>
            </p:cNvPr>
            <p:cNvSpPr/>
            <p:nvPr/>
          </p:nvSpPr>
          <p:spPr>
            <a:xfrm>
              <a:off x="7194709" y="2696983"/>
              <a:ext cx="9525" cy="9525"/>
            </a:xfrm>
            <a:custGeom>
              <a:avLst/>
              <a:gdLst>
                <a:gd name="connsiteX0" fmla="*/ 7144 w 9525"/>
                <a:gd name="connsiteY0" fmla="*/ 9069 h 9525"/>
                <a:gd name="connsiteX1" fmla="*/ 7144 w 9525"/>
                <a:gd name="connsiteY1" fmla="*/ 9069 h 9525"/>
              </a:gdLst>
              <a:ahLst/>
              <a:cxnLst>
                <a:cxn ang="0">
                  <a:pos x="connsiteX0" y="connsiteY0"/>
                </a:cxn>
                <a:cxn ang="0">
                  <a:pos x="connsiteX1" y="connsiteY1"/>
                </a:cxn>
              </a:cxnLst>
              <a:rect l="l" t="t" r="r" b="b"/>
              <a:pathLst>
                <a:path w="9525" h="9525">
                  <a:moveTo>
                    <a:pt x="7144" y="9069"/>
                  </a:moveTo>
                  <a:cubicBezTo>
                    <a:pt x="8096" y="8117"/>
                    <a:pt x="7144" y="5259"/>
                    <a:pt x="7144" y="9069"/>
                  </a:cubicBezTo>
                  <a:close/>
                </a:path>
              </a:pathLst>
            </a:custGeom>
            <a:grpFill/>
            <a:ln w="9525" cap="flat">
              <a:noFill/>
              <a:prstDash val="solid"/>
              <a:miter/>
            </a:ln>
          </p:spPr>
          <p:txBody>
            <a:bodyPr rtlCol="0" anchor="ctr"/>
            <a:lstStyle/>
            <a:p>
              <a:endParaRPr lang="en-US">
                <a:solidFill>
                  <a:prstClr val="black"/>
                </a:solidFill>
              </a:endParaRPr>
            </a:p>
          </p:txBody>
        </p:sp>
        <p:sp>
          <p:nvSpPr>
            <p:cNvPr id="341" name="Freeform: Shape 340">
              <a:extLst>
                <a:ext uri="{FF2B5EF4-FFF2-40B4-BE49-F238E27FC236}">
                  <a16:creationId xmlns:a16="http://schemas.microsoft.com/office/drawing/2014/main" xmlns="" id="{BB12B297-F738-4E6B-A193-B7DEB1F1FE21}"/>
                </a:ext>
              </a:extLst>
            </p:cNvPr>
            <p:cNvSpPr/>
            <p:nvPr/>
          </p:nvSpPr>
          <p:spPr>
            <a:xfrm>
              <a:off x="7783867" y="2808446"/>
              <a:ext cx="9525" cy="9525"/>
            </a:xfrm>
            <a:custGeom>
              <a:avLst/>
              <a:gdLst>
                <a:gd name="connsiteX0" fmla="*/ 9488 w 9525"/>
                <a:gd name="connsiteY0" fmla="*/ 7144 h 9525"/>
                <a:gd name="connsiteX1" fmla="*/ 9488 w 9525"/>
                <a:gd name="connsiteY1" fmla="*/ 7144 h 9525"/>
              </a:gdLst>
              <a:ahLst/>
              <a:cxnLst>
                <a:cxn ang="0">
                  <a:pos x="connsiteX0" y="connsiteY0"/>
                </a:cxn>
                <a:cxn ang="0">
                  <a:pos x="connsiteX1" y="connsiteY1"/>
                </a:cxn>
              </a:cxnLst>
              <a:rect l="l" t="t" r="r" b="b"/>
              <a:pathLst>
                <a:path w="9525" h="9525">
                  <a:moveTo>
                    <a:pt x="9488" y="7144"/>
                  </a:moveTo>
                  <a:cubicBezTo>
                    <a:pt x="8536" y="7144"/>
                    <a:pt x="4726" y="9049"/>
                    <a:pt x="9488" y="7144"/>
                  </a:cubicBezTo>
                  <a:close/>
                </a:path>
              </a:pathLst>
            </a:custGeom>
            <a:grpFill/>
            <a:ln w="9525" cap="flat">
              <a:noFill/>
              <a:prstDash val="solid"/>
              <a:miter/>
            </a:ln>
          </p:spPr>
          <p:txBody>
            <a:bodyPr rtlCol="0" anchor="ctr"/>
            <a:lstStyle/>
            <a:p>
              <a:endParaRPr lang="en-US">
                <a:solidFill>
                  <a:prstClr val="black"/>
                </a:solidFill>
              </a:endParaRPr>
            </a:p>
          </p:txBody>
        </p:sp>
        <p:sp>
          <p:nvSpPr>
            <p:cNvPr id="342" name="Freeform: Shape 341">
              <a:extLst>
                <a:ext uri="{FF2B5EF4-FFF2-40B4-BE49-F238E27FC236}">
                  <a16:creationId xmlns:a16="http://schemas.microsoft.com/office/drawing/2014/main" xmlns="" id="{4AFE33D0-5855-4E5A-92EC-DB26837A14A3}"/>
                </a:ext>
              </a:extLst>
            </p:cNvPr>
            <p:cNvSpPr/>
            <p:nvPr/>
          </p:nvSpPr>
          <p:spPr>
            <a:xfrm>
              <a:off x="7775734" y="2798921"/>
              <a:ext cx="19050" cy="19050"/>
            </a:xfrm>
            <a:custGeom>
              <a:avLst/>
              <a:gdLst>
                <a:gd name="connsiteX0" fmla="*/ 7144 w 19050"/>
                <a:gd name="connsiteY0" fmla="*/ 7144 h 19050"/>
                <a:gd name="connsiteX1" fmla="*/ 7144 w 19050"/>
                <a:gd name="connsiteY1" fmla="*/ 7144 h 19050"/>
              </a:gdLst>
              <a:ahLst/>
              <a:cxnLst>
                <a:cxn ang="0">
                  <a:pos x="connsiteX0" y="connsiteY0"/>
                </a:cxn>
                <a:cxn ang="0">
                  <a:pos x="connsiteX1" y="connsiteY1"/>
                </a:cxn>
              </a:cxnLst>
              <a:rect l="l" t="t" r="r" b="b"/>
              <a:pathLst>
                <a:path w="19050" h="19050">
                  <a:moveTo>
                    <a:pt x="7144" y="7144"/>
                  </a:moveTo>
                  <a:cubicBezTo>
                    <a:pt x="17621" y="24289"/>
                    <a:pt x="10954" y="1381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43" name="Freeform: Shape 342">
              <a:extLst>
                <a:ext uri="{FF2B5EF4-FFF2-40B4-BE49-F238E27FC236}">
                  <a16:creationId xmlns:a16="http://schemas.microsoft.com/office/drawing/2014/main" xmlns="" id="{FA391B56-A5E7-4788-8569-5FC0A4D609D0}"/>
                </a:ext>
              </a:extLst>
            </p:cNvPr>
            <p:cNvSpPr/>
            <p:nvPr/>
          </p:nvSpPr>
          <p:spPr>
            <a:xfrm>
              <a:off x="7772876" y="2804636"/>
              <a:ext cx="9525" cy="19050"/>
            </a:xfrm>
            <a:custGeom>
              <a:avLst/>
              <a:gdLst>
                <a:gd name="connsiteX0" fmla="*/ 8096 w 9525"/>
                <a:gd name="connsiteY0" fmla="*/ 11906 h 19050"/>
                <a:gd name="connsiteX1" fmla="*/ 7144 w 9525"/>
                <a:gd name="connsiteY1" fmla="*/ 7144 h 19050"/>
                <a:gd name="connsiteX2" fmla="*/ 8096 w 9525"/>
                <a:gd name="connsiteY2" fmla="*/ 11906 h 19050"/>
              </a:gdLst>
              <a:ahLst/>
              <a:cxnLst>
                <a:cxn ang="0">
                  <a:pos x="connsiteX0" y="connsiteY0"/>
                </a:cxn>
                <a:cxn ang="0">
                  <a:pos x="connsiteX1" y="connsiteY1"/>
                </a:cxn>
                <a:cxn ang="0">
                  <a:pos x="connsiteX2" y="connsiteY2"/>
                </a:cxn>
              </a:cxnLst>
              <a:rect l="l" t="t" r="r" b="b"/>
              <a:pathLst>
                <a:path w="9525" h="19050">
                  <a:moveTo>
                    <a:pt x="8096" y="11906"/>
                  </a:moveTo>
                  <a:cubicBezTo>
                    <a:pt x="8096" y="10001"/>
                    <a:pt x="8096" y="9049"/>
                    <a:pt x="7144" y="7144"/>
                  </a:cubicBezTo>
                  <a:cubicBezTo>
                    <a:pt x="8096" y="9049"/>
                    <a:pt x="7144" y="10954"/>
                    <a:pt x="8096" y="11906"/>
                  </a:cubicBezTo>
                  <a:close/>
                </a:path>
              </a:pathLst>
            </a:custGeom>
            <a:grpFill/>
            <a:ln w="9525" cap="flat">
              <a:noFill/>
              <a:prstDash val="solid"/>
              <a:miter/>
            </a:ln>
          </p:spPr>
          <p:txBody>
            <a:bodyPr rtlCol="0" anchor="ctr"/>
            <a:lstStyle/>
            <a:p>
              <a:endParaRPr lang="en-US">
                <a:solidFill>
                  <a:prstClr val="black"/>
                </a:solidFill>
              </a:endParaRPr>
            </a:p>
          </p:txBody>
        </p:sp>
        <p:sp>
          <p:nvSpPr>
            <p:cNvPr id="344" name="Freeform: Shape 343">
              <a:extLst>
                <a:ext uri="{FF2B5EF4-FFF2-40B4-BE49-F238E27FC236}">
                  <a16:creationId xmlns:a16="http://schemas.microsoft.com/office/drawing/2014/main" xmlns="" id="{53EA88C8-0265-4E5C-9425-CECCA38ECEF1}"/>
                </a:ext>
              </a:extLst>
            </p:cNvPr>
            <p:cNvSpPr/>
            <p:nvPr/>
          </p:nvSpPr>
          <p:spPr>
            <a:xfrm>
              <a:off x="7771448" y="2809927"/>
              <a:ext cx="9525" cy="9525"/>
            </a:xfrm>
            <a:custGeom>
              <a:avLst/>
              <a:gdLst>
                <a:gd name="connsiteX0" fmla="*/ 8572 w 9525"/>
                <a:gd name="connsiteY0" fmla="*/ 7567 h 9525"/>
                <a:gd name="connsiteX1" fmla="*/ 8572 w 9525"/>
                <a:gd name="connsiteY1" fmla="*/ 7567 h 9525"/>
              </a:gdLst>
              <a:ahLst/>
              <a:cxnLst>
                <a:cxn ang="0">
                  <a:pos x="connsiteX0" y="connsiteY0"/>
                </a:cxn>
                <a:cxn ang="0">
                  <a:pos x="connsiteX1" y="connsiteY1"/>
                </a:cxn>
              </a:cxnLst>
              <a:rect l="l" t="t" r="r" b="b"/>
              <a:pathLst>
                <a:path w="9525" h="9525">
                  <a:moveTo>
                    <a:pt x="8572" y="7567"/>
                  </a:moveTo>
                  <a:cubicBezTo>
                    <a:pt x="6668" y="7567"/>
                    <a:pt x="6668" y="6615"/>
                    <a:pt x="8572" y="7567"/>
                  </a:cubicBezTo>
                  <a:close/>
                </a:path>
              </a:pathLst>
            </a:custGeom>
            <a:grpFill/>
            <a:ln w="9525" cap="flat">
              <a:noFill/>
              <a:prstDash val="solid"/>
              <a:miter/>
            </a:ln>
          </p:spPr>
          <p:txBody>
            <a:bodyPr rtlCol="0" anchor="ctr"/>
            <a:lstStyle/>
            <a:p>
              <a:endParaRPr lang="en-US">
                <a:solidFill>
                  <a:prstClr val="black"/>
                </a:solidFill>
              </a:endParaRPr>
            </a:p>
          </p:txBody>
        </p:sp>
        <p:sp>
          <p:nvSpPr>
            <p:cNvPr id="345" name="Freeform: Shape 344">
              <a:extLst>
                <a:ext uri="{FF2B5EF4-FFF2-40B4-BE49-F238E27FC236}">
                  <a16:creationId xmlns:a16="http://schemas.microsoft.com/office/drawing/2014/main" xmlns="" id="{D05FE99F-7FE0-4BD0-B864-F7689E47F677}"/>
                </a:ext>
              </a:extLst>
            </p:cNvPr>
            <p:cNvSpPr/>
            <p:nvPr/>
          </p:nvSpPr>
          <p:spPr>
            <a:xfrm>
              <a:off x="7764833" y="2811303"/>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7567" y="7144"/>
                    <a:pt x="6615" y="8096"/>
                    <a:pt x="7567" y="7144"/>
                  </a:cubicBezTo>
                  <a:cubicBezTo>
                    <a:pt x="7567" y="9049"/>
                    <a:pt x="7567" y="8096"/>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346" name="Freeform: Shape 345">
              <a:extLst>
                <a:ext uri="{FF2B5EF4-FFF2-40B4-BE49-F238E27FC236}">
                  <a16:creationId xmlns:a16="http://schemas.microsoft.com/office/drawing/2014/main" xmlns="" id="{079F16FA-0017-4B5B-AA13-3FDEED74365C}"/>
                </a:ext>
              </a:extLst>
            </p:cNvPr>
            <p:cNvSpPr/>
            <p:nvPr/>
          </p:nvSpPr>
          <p:spPr>
            <a:xfrm>
              <a:off x="7761446" y="2802579"/>
              <a:ext cx="19050" cy="19050"/>
            </a:xfrm>
            <a:custGeom>
              <a:avLst/>
              <a:gdLst>
                <a:gd name="connsiteX0" fmla="*/ 7144 w 19050"/>
                <a:gd name="connsiteY0" fmla="*/ 17773 h 19050"/>
                <a:gd name="connsiteX1" fmla="*/ 7144 w 19050"/>
                <a:gd name="connsiteY1" fmla="*/ 17773 h 19050"/>
              </a:gdLst>
              <a:ahLst/>
              <a:cxnLst>
                <a:cxn ang="0">
                  <a:pos x="connsiteX0" y="connsiteY0"/>
                </a:cxn>
                <a:cxn ang="0">
                  <a:pos x="connsiteX1" y="connsiteY1"/>
                </a:cxn>
              </a:cxnLst>
              <a:rect l="l" t="t" r="r" b="b"/>
              <a:pathLst>
                <a:path w="19050" h="19050">
                  <a:moveTo>
                    <a:pt x="7144" y="17773"/>
                  </a:moveTo>
                  <a:cubicBezTo>
                    <a:pt x="10001" y="21583"/>
                    <a:pt x="18574" y="-7945"/>
                    <a:pt x="7144" y="17773"/>
                  </a:cubicBezTo>
                  <a:close/>
                </a:path>
              </a:pathLst>
            </a:custGeom>
            <a:grpFill/>
            <a:ln w="9525" cap="flat">
              <a:noFill/>
              <a:prstDash val="solid"/>
              <a:miter/>
            </a:ln>
          </p:spPr>
          <p:txBody>
            <a:bodyPr rtlCol="0" anchor="ctr"/>
            <a:lstStyle/>
            <a:p>
              <a:endParaRPr lang="en-US">
                <a:solidFill>
                  <a:prstClr val="black"/>
                </a:solidFill>
              </a:endParaRPr>
            </a:p>
          </p:txBody>
        </p:sp>
        <p:sp>
          <p:nvSpPr>
            <p:cNvPr id="347" name="Freeform: Shape 346">
              <a:extLst>
                <a:ext uri="{FF2B5EF4-FFF2-40B4-BE49-F238E27FC236}">
                  <a16:creationId xmlns:a16="http://schemas.microsoft.com/office/drawing/2014/main" xmlns="" id="{FB848461-D0ED-4201-A29A-667AB5DBF3BC}"/>
                </a:ext>
              </a:extLst>
            </p:cNvPr>
            <p:cNvSpPr/>
            <p:nvPr/>
          </p:nvSpPr>
          <p:spPr>
            <a:xfrm>
              <a:off x="7765256" y="2810880"/>
              <a:ext cx="9525" cy="9525"/>
            </a:xfrm>
            <a:custGeom>
              <a:avLst/>
              <a:gdLst>
                <a:gd name="connsiteX0" fmla="*/ 7144 w 9525"/>
                <a:gd name="connsiteY0" fmla="*/ 7567 h 9525"/>
                <a:gd name="connsiteX1" fmla="*/ 7144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7144" y="7567"/>
                    <a:pt x="8096" y="7567"/>
                    <a:pt x="7144" y="7567"/>
                  </a:cubicBezTo>
                  <a:cubicBezTo>
                    <a:pt x="7144" y="6615"/>
                    <a:pt x="7144"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348" name="Freeform: Shape 347">
              <a:extLst>
                <a:ext uri="{FF2B5EF4-FFF2-40B4-BE49-F238E27FC236}">
                  <a16:creationId xmlns:a16="http://schemas.microsoft.com/office/drawing/2014/main" xmlns="" id="{3408047F-A323-46F3-9B81-6177D34F8455}"/>
                </a:ext>
              </a:extLst>
            </p:cNvPr>
            <p:cNvSpPr/>
            <p:nvPr/>
          </p:nvSpPr>
          <p:spPr>
            <a:xfrm>
              <a:off x="7769066" y="2808538"/>
              <a:ext cx="9525" cy="9525"/>
            </a:xfrm>
            <a:custGeom>
              <a:avLst/>
              <a:gdLst>
                <a:gd name="connsiteX0" fmla="*/ 7144 w 9525"/>
                <a:gd name="connsiteY0" fmla="*/ 9909 h 9525"/>
                <a:gd name="connsiteX1" fmla="*/ 7144 w 9525"/>
                <a:gd name="connsiteY1" fmla="*/ 9909 h 9525"/>
              </a:gdLst>
              <a:ahLst/>
              <a:cxnLst>
                <a:cxn ang="0">
                  <a:pos x="connsiteX0" y="connsiteY0"/>
                </a:cxn>
                <a:cxn ang="0">
                  <a:pos x="connsiteX1" y="connsiteY1"/>
                </a:cxn>
              </a:cxnLst>
              <a:rect l="l" t="t" r="r" b="b"/>
              <a:pathLst>
                <a:path w="9525" h="9525">
                  <a:moveTo>
                    <a:pt x="7144" y="9909"/>
                  </a:moveTo>
                  <a:cubicBezTo>
                    <a:pt x="7144" y="8956"/>
                    <a:pt x="8096" y="4194"/>
                    <a:pt x="7144" y="9909"/>
                  </a:cubicBezTo>
                  <a:close/>
                </a:path>
              </a:pathLst>
            </a:custGeom>
            <a:grpFill/>
            <a:ln w="9525" cap="flat">
              <a:noFill/>
              <a:prstDash val="solid"/>
              <a:miter/>
            </a:ln>
          </p:spPr>
          <p:txBody>
            <a:bodyPr rtlCol="0" anchor="ctr"/>
            <a:lstStyle/>
            <a:p>
              <a:endParaRPr lang="en-US">
                <a:solidFill>
                  <a:prstClr val="black"/>
                </a:solidFill>
              </a:endParaRPr>
            </a:p>
          </p:txBody>
        </p:sp>
        <p:sp>
          <p:nvSpPr>
            <p:cNvPr id="349" name="Freeform: Shape 348">
              <a:extLst>
                <a:ext uri="{FF2B5EF4-FFF2-40B4-BE49-F238E27FC236}">
                  <a16:creationId xmlns:a16="http://schemas.microsoft.com/office/drawing/2014/main" xmlns="" id="{6DD1F1CD-73BC-4024-87CC-BB31BA0D3EFC}"/>
                </a:ext>
              </a:extLst>
            </p:cNvPr>
            <p:cNvSpPr/>
            <p:nvPr/>
          </p:nvSpPr>
          <p:spPr>
            <a:xfrm>
              <a:off x="7752545" y="2805850"/>
              <a:ext cx="9525" cy="19050"/>
            </a:xfrm>
            <a:custGeom>
              <a:avLst/>
              <a:gdLst>
                <a:gd name="connsiteX0" fmla="*/ 10330 w 9525"/>
                <a:gd name="connsiteY0" fmla="*/ 15454 h 19050"/>
                <a:gd name="connsiteX1" fmla="*/ 10330 w 9525"/>
                <a:gd name="connsiteY1" fmla="*/ 15454 h 19050"/>
              </a:gdLst>
              <a:ahLst/>
              <a:cxnLst>
                <a:cxn ang="0">
                  <a:pos x="connsiteX0" y="connsiteY0"/>
                </a:cxn>
                <a:cxn ang="0">
                  <a:pos x="connsiteX1" y="connsiteY1"/>
                </a:cxn>
              </a:cxnLst>
              <a:rect l="l" t="t" r="r" b="b"/>
              <a:pathLst>
                <a:path w="9525" h="19050">
                  <a:moveTo>
                    <a:pt x="10330" y="15454"/>
                  </a:moveTo>
                  <a:cubicBezTo>
                    <a:pt x="9378" y="2119"/>
                    <a:pt x="3663" y="6881"/>
                    <a:pt x="10330" y="15454"/>
                  </a:cubicBezTo>
                  <a:close/>
                </a:path>
              </a:pathLst>
            </a:custGeom>
            <a:grpFill/>
            <a:ln w="9525" cap="flat">
              <a:noFill/>
              <a:prstDash val="solid"/>
              <a:miter/>
            </a:ln>
          </p:spPr>
          <p:txBody>
            <a:bodyPr rtlCol="0" anchor="ctr"/>
            <a:lstStyle/>
            <a:p>
              <a:endParaRPr lang="en-US">
                <a:solidFill>
                  <a:prstClr val="black"/>
                </a:solidFill>
              </a:endParaRPr>
            </a:p>
          </p:txBody>
        </p:sp>
        <p:sp>
          <p:nvSpPr>
            <p:cNvPr id="350" name="Freeform: Shape 349">
              <a:extLst>
                <a:ext uri="{FF2B5EF4-FFF2-40B4-BE49-F238E27FC236}">
                  <a16:creationId xmlns:a16="http://schemas.microsoft.com/office/drawing/2014/main" xmlns="" id="{40BF21D9-0CEA-43D4-B66E-BEBE07C3B896}"/>
                </a:ext>
              </a:extLst>
            </p:cNvPr>
            <p:cNvSpPr/>
            <p:nvPr/>
          </p:nvSpPr>
          <p:spPr>
            <a:xfrm>
              <a:off x="7748111" y="2800826"/>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8096"/>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51" name="Freeform: Shape 350">
              <a:extLst>
                <a:ext uri="{FF2B5EF4-FFF2-40B4-BE49-F238E27FC236}">
                  <a16:creationId xmlns:a16="http://schemas.microsoft.com/office/drawing/2014/main" xmlns="" id="{B45F086C-D419-42C9-AAD0-707433F3A2CF}"/>
                </a:ext>
              </a:extLst>
            </p:cNvPr>
            <p:cNvSpPr/>
            <p:nvPr/>
          </p:nvSpPr>
          <p:spPr>
            <a:xfrm>
              <a:off x="7735729" y="2803946"/>
              <a:ext cx="19050" cy="19050"/>
            </a:xfrm>
            <a:custGeom>
              <a:avLst/>
              <a:gdLst>
                <a:gd name="connsiteX0" fmla="*/ 7144 w 19050"/>
                <a:gd name="connsiteY0" fmla="*/ 15454 h 19050"/>
                <a:gd name="connsiteX1" fmla="*/ 7144 w 19050"/>
                <a:gd name="connsiteY1" fmla="*/ 15454 h 19050"/>
              </a:gdLst>
              <a:ahLst/>
              <a:cxnLst>
                <a:cxn ang="0">
                  <a:pos x="connsiteX0" y="connsiteY0"/>
                </a:cxn>
                <a:cxn ang="0">
                  <a:pos x="connsiteX1" y="connsiteY1"/>
                </a:cxn>
              </a:cxnLst>
              <a:rect l="l" t="t" r="r" b="b"/>
              <a:pathLst>
                <a:path w="19050" h="19050">
                  <a:moveTo>
                    <a:pt x="7144" y="15454"/>
                  </a:moveTo>
                  <a:cubicBezTo>
                    <a:pt x="25241" y="6881"/>
                    <a:pt x="16669" y="2119"/>
                    <a:pt x="7144" y="15454"/>
                  </a:cubicBezTo>
                  <a:close/>
                </a:path>
              </a:pathLst>
            </a:custGeom>
            <a:grpFill/>
            <a:ln w="9525" cap="flat">
              <a:noFill/>
              <a:prstDash val="solid"/>
              <a:miter/>
            </a:ln>
          </p:spPr>
          <p:txBody>
            <a:bodyPr rtlCol="0" anchor="ctr"/>
            <a:lstStyle/>
            <a:p>
              <a:endParaRPr lang="en-US">
                <a:solidFill>
                  <a:prstClr val="black"/>
                </a:solidFill>
              </a:endParaRPr>
            </a:p>
          </p:txBody>
        </p:sp>
        <p:sp>
          <p:nvSpPr>
            <p:cNvPr id="352" name="Freeform: Shape 351">
              <a:extLst>
                <a:ext uri="{FF2B5EF4-FFF2-40B4-BE49-F238E27FC236}">
                  <a16:creationId xmlns:a16="http://schemas.microsoft.com/office/drawing/2014/main" xmlns="" id="{7AE0F74E-32DC-41C6-9AC9-A66F9ADF4239}"/>
                </a:ext>
              </a:extLst>
            </p:cNvPr>
            <p:cNvSpPr/>
            <p:nvPr/>
          </p:nvSpPr>
          <p:spPr>
            <a:xfrm>
              <a:off x="7734646" y="2803166"/>
              <a:ext cx="9525" cy="9525"/>
            </a:xfrm>
            <a:custGeom>
              <a:avLst/>
              <a:gdLst>
                <a:gd name="connsiteX0" fmla="*/ 8227 w 9525"/>
                <a:gd name="connsiteY0" fmla="*/ 9565 h 9525"/>
                <a:gd name="connsiteX1" fmla="*/ 8227 w 9525"/>
                <a:gd name="connsiteY1" fmla="*/ 9565 h 9525"/>
              </a:gdLst>
              <a:ahLst/>
              <a:cxnLst>
                <a:cxn ang="0">
                  <a:pos x="connsiteX0" y="connsiteY0"/>
                </a:cxn>
                <a:cxn ang="0">
                  <a:pos x="connsiteX1" y="connsiteY1"/>
                </a:cxn>
              </a:cxnLst>
              <a:rect l="l" t="t" r="r" b="b"/>
              <a:pathLst>
                <a:path w="9525" h="9525">
                  <a:moveTo>
                    <a:pt x="8227" y="9565"/>
                  </a:moveTo>
                  <a:cubicBezTo>
                    <a:pt x="5369" y="2898"/>
                    <a:pt x="9179" y="12423"/>
                    <a:pt x="8227" y="9565"/>
                  </a:cubicBezTo>
                  <a:close/>
                </a:path>
              </a:pathLst>
            </a:custGeom>
            <a:grpFill/>
            <a:ln w="9525" cap="flat">
              <a:noFill/>
              <a:prstDash val="solid"/>
              <a:miter/>
            </a:ln>
          </p:spPr>
          <p:txBody>
            <a:bodyPr rtlCol="0" anchor="ctr"/>
            <a:lstStyle/>
            <a:p>
              <a:endParaRPr lang="en-US">
                <a:solidFill>
                  <a:prstClr val="black"/>
                </a:solidFill>
              </a:endParaRPr>
            </a:p>
          </p:txBody>
        </p:sp>
        <p:sp>
          <p:nvSpPr>
            <p:cNvPr id="353" name="Freeform: Shape 352">
              <a:extLst>
                <a:ext uri="{FF2B5EF4-FFF2-40B4-BE49-F238E27FC236}">
                  <a16:creationId xmlns:a16="http://schemas.microsoft.com/office/drawing/2014/main" xmlns="" id="{412EBDAE-959E-4A6B-9353-86D54A98C4C4}"/>
                </a:ext>
              </a:extLst>
            </p:cNvPr>
            <p:cNvSpPr/>
            <p:nvPr/>
          </p:nvSpPr>
          <p:spPr>
            <a:xfrm>
              <a:off x="7725489" y="2807171"/>
              <a:ext cx="9525" cy="19050"/>
            </a:xfrm>
            <a:custGeom>
              <a:avLst/>
              <a:gdLst>
                <a:gd name="connsiteX0" fmla="*/ 10716 w 9525"/>
                <a:gd name="connsiteY0" fmla="*/ 14133 h 19050"/>
                <a:gd name="connsiteX1" fmla="*/ 10716 w 9525"/>
                <a:gd name="connsiteY1" fmla="*/ 14133 h 19050"/>
              </a:gdLst>
              <a:ahLst/>
              <a:cxnLst>
                <a:cxn ang="0">
                  <a:pos x="connsiteX0" y="connsiteY0"/>
                </a:cxn>
                <a:cxn ang="0">
                  <a:pos x="connsiteX1" y="connsiteY1"/>
                </a:cxn>
              </a:cxnLst>
              <a:rect l="l" t="t" r="r" b="b"/>
              <a:pathLst>
                <a:path w="9525" h="19050">
                  <a:moveTo>
                    <a:pt x="10716" y="14133"/>
                  </a:moveTo>
                  <a:cubicBezTo>
                    <a:pt x="5953" y="-2059"/>
                    <a:pt x="5953" y="15086"/>
                    <a:pt x="10716" y="14133"/>
                  </a:cubicBezTo>
                  <a:close/>
                </a:path>
              </a:pathLst>
            </a:custGeom>
            <a:grpFill/>
            <a:ln w="9525" cap="flat">
              <a:noFill/>
              <a:prstDash val="solid"/>
              <a:miter/>
            </a:ln>
          </p:spPr>
          <p:txBody>
            <a:bodyPr rtlCol="0" anchor="ctr"/>
            <a:lstStyle/>
            <a:p>
              <a:endParaRPr lang="en-US">
                <a:solidFill>
                  <a:prstClr val="black"/>
                </a:solidFill>
              </a:endParaRPr>
            </a:p>
          </p:txBody>
        </p:sp>
        <p:sp>
          <p:nvSpPr>
            <p:cNvPr id="354" name="Freeform: Shape 353">
              <a:extLst>
                <a:ext uri="{FF2B5EF4-FFF2-40B4-BE49-F238E27FC236}">
                  <a16:creationId xmlns:a16="http://schemas.microsoft.com/office/drawing/2014/main" xmlns="" id="{2D7FA307-F887-493F-999E-9065A12CD5BF}"/>
                </a:ext>
              </a:extLst>
            </p:cNvPr>
            <p:cNvSpPr/>
            <p:nvPr/>
          </p:nvSpPr>
          <p:spPr>
            <a:xfrm>
              <a:off x="7732871" y="2812256"/>
              <a:ext cx="9525" cy="9525"/>
            </a:xfrm>
            <a:custGeom>
              <a:avLst/>
              <a:gdLst>
                <a:gd name="connsiteX0" fmla="*/ 9049 w 9525"/>
                <a:gd name="connsiteY0" fmla="*/ 8096 h 9525"/>
                <a:gd name="connsiteX1" fmla="*/ 7144 w 9525"/>
                <a:gd name="connsiteY1" fmla="*/ 7144 h 9525"/>
                <a:gd name="connsiteX2" fmla="*/ 9049 w 9525"/>
                <a:gd name="connsiteY2" fmla="*/ 8096 h 9525"/>
              </a:gdLst>
              <a:ahLst/>
              <a:cxnLst>
                <a:cxn ang="0">
                  <a:pos x="connsiteX0" y="connsiteY0"/>
                </a:cxn>
                <a:cxn ang="0">
                  <a:pos x="connsiteX1" y="connsiteY1"/>
                </a:cxn>
                <a:cxn ang="0">
                  <a:pos x="connsiteX2" y="connsiteY2"/>
                </a:cxn>
              </a:cxnLst>
              <a:rect l="l" t="t" r="r" b="b"/>
              <a:pathLst>
                <a:path w="9525" h="9525">
                  <a:moveTo>
                    <a:pt x="9049" y="8096"/>
                  </a:moveTo>
                  <a:cubicBezTo>
                    <a:pt x="8096" y="9049"/>
                    <a:pt x="7144" y="8096"/>
                    <a:pt x="7144" y="7144"/>
                  </a:cubicBezTo>
                  <a:cubicBezTo>
                    <a:pt x="8096" y="9049"/>
                    <a:pt x="8096" y="10001"/>
                    <a:pt x="9049" y="8096"/>
                  </a:cubicBezTo>
                  <a:close/>
                </a:path>
              </a:pathLst>
            </a:custGeom>
            <a:grpFill/>
            <a:ln w="9525" cap="flat">
              <a:noFill/>
              <a:prstDash val="solid"/>
              <a:miter/>
            </a:ln>
          </p:spPr>
          <p:txBody>
            <a:bodyPr rtlCol="0" anchor="ctr"/>
            <a:lstStyle/>
            <a:p>
              <a:endParaRPr lang="en-US">
                <a:solidFill>
                  <a:prstClr val="black"/>
                </a:solidFill>
              </a:endParaRPr>
            </a:p>
          </p:txBody>
        </p:sp>
        <p:sp>
          <p:nvSpPr>
            <p:cNvPr id="355" name="Freeform: Shape 354">
              <a:extLst>
                <a:ext uri="{FF2B5EF4-FFF2-40B4-BE49-F238E27FC236}">
                  <a16:creationId xmlns:a16="http://schemas.microsoft.com/office/drawing/2014/main" xmlns="" id="{DD473749-66E7-4FDE-9E31-A1211D57CE0B}"/>
                </a:ext>
              </a:extLst>
            </p:cNvPr>
            <p:cNvSpPr/>
            <p:nvPr/>
          </p:nvSpPr>
          <p:spPr>
            <a:xfrm>
              <a:off x="7719536" y="2805826"/>
              <a:ext cx="9525" cy="9525"/>
            </a:xfrm>
            <a:custGeom>
              <a:avLst/>
              <a:gdLst>
                <a:gd name="connsiteX0" fmla="*/ 7144 w 9525"/>
                <a:gd name="connsiteY0" fmla="*/ 7858 h 9525"/>
                <a:gd name="connsiteX1" fmla="*/ 8096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cubicBezTo>
                    <a:pt x="7144" y="7858"/>
                    <a:pt x="8096" y="7858"/>
                    <a:pt x="8096" y="7858"/>
                  </a:cubicBezTo>
                  <a:cubicBezTo>
                    <a:pt x="8096" y="6906"/>
                    <a:pt x="8096"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356" name="Freeform: Shape 355">
              <a:extLst>
                <a:ext uri="{FF2B5EF4-FFF2-40B4-BE49-F238E27FC236}">
                  <a16:creationId xmlns:a16="http://schemas.microsoft.com/office/drawing/2014/main" xmlns="" id="{2A155337-D70E-4322-98C3-A3FC856F600D}"/>
                </a:ext>
              </a:extLst>
            </p:cNvPr>
            <p:cNvSpPr/>
            <p:nvPr/>
          </p:nvSpPr>
          <p:spPr>
            <a:xfrm>
              <a:off x="7720277" y="2812256"/>
              <a:ext cx="9525" cy="9525"/>
            </a:xfrm>
            <a:custGeom>
              <a:avLst/>
              <a:gdLst>
                <a:gd name="connsiteX0" fmla="*/ 9260 w 9525"/>
                <a:gd name="connsiteY0" fmla="*/ 7144 h 9525"/>
                <a:gd name="connsiteX1" fmla="*/ 9260 w 9525"/>
                <a:gd name="connsiteY1" fmla="*/ 7144 h 9525"/>
              </a:gdLst>
              <a:ahLst/>
              <a:cxnLst>
                <a:cxn ang="0">
                  <a:pos x="connsiteX0" y="connsiteY0"/>
                </a:cxn>
                <a:cxn ang="0">
                  <a:pos x="connsiteX1" y="connsiteY1"/>
                </a:cxn>
              </a:cxnLst>
              <a:rect l="l" t="t" r="r" b="b"/>
              <a:pathLst>
                <a:path w="9525" h="9525">
                  <a:moveTo>
                    <a:pt x="9260" y="7144"/>
                  </a:moveTo>
                  <a:cubicBezTo>
                    <a:pt x="4498" y="9049"/>
                    <a:pt x="9260" y="8096"/>
                    <a:pt x="9260" y="7144"/>
                  </a:cubicBezTo>
                  <a:close/>
                </a:path>
              </a:pathLst>
            </a:custGeom>
            <a:grpFill/>
            <a:ln w="9525" cap="flat">
              <a:noFill/>
              <a:prstDash val="solid"/>
              <a:miter/>
            </a:ln>
          </p:spPr>
          <p:txBody>
            <a:bodyPr rtlCol="0" anchor="ctr"/>
            <a:lstStyle/>
            <a:p>
              <a:endParaRPr lang="en-US">
                <a:solidFill>
                  <a:prstClr val="black"/>
                </a:solidFill>
              </a:endParaRPr>
            </a:p>
          </p:txBody>
        </p:sp>
        <p:sp>
          <p:nvSpPr>
            <p:cNvPr id="357" name="Freeform: Shape 356">
              <a:extLst>
                <a:ext uri="{FF2B5EF4-FFF2-40B4-BE49-F238E27FC236}">
                  <a16:creationId xmlns:a16="http://schemas.microsoft.com/office/drawing/2014/main" xmlns="" id="{CB70E820-B4C9-467C-BCF9-14E348A243BF}"/>
                </a:ext>
              </a:extLst>
            </p:cNvPr>
            <p:cNvSpPr/>
            <p:nvPr/>
          </p:nvSpPr>
          <p:spPr>
            <a:xfrm>
              <a:off x="7635644" y="2797968"/>
              <a:ext cx="95250" cy="28575"/>
            </a:xfrm>
            <a:custGeom>
              <a:avLst/>
              <a:gdLst>
                <a:gd name="connsiteX0" fmla="*/ 7216 w 95250"/>
                <a:gd name="connsiteY0" fmla="*/ 7144 h 28575"/>
                <a:gd name="connsiteX1" fmla="*/ 89131 w 95250"/>
                <a:gd name="connsiteY1" fmla="*/ 12859 h 28575"/>
                <a:gd name="connsiteX2" fmla="*/ 7216 w 95250"/>
                <a:gd name="connsiteY2" fmla="*/ 7144 h 28575"/>
              </a:gdLst>
              <a:ahLst/>
              <a:cxnLst>
                <a:cxn ang="0">
                  <a:pos x="connsiteX0" y="connsiteY0"/>
                </a:cxn>
                <a:cxn ang="0">
                  <a:pos x="connsiteX1" y="connsiteY1"/>
                </a:cxn>
                <a:cxn ang="0">
                  <a:pos x="connsiteX2" y="connsiteY2"/>
                </a:cxn>
              </a:cxnLst>
              <a:rect l="l" t="t" r="r" b="b"/>
              <a:pathLst>
                <a:path w="95250" h="28575">
                  <a:moveTo>
                    <a:pt x="7216" y="7144"/>
                  </a:moveTo>
                  <a:cubicBezTo>
                    <a:pt x="4359" y="44291"/>
                    <a:pt x="87226" y="13811"/>
                    <a:pt x="89131" y="12859"/>
                  </a:cubicBezTo>
                  <a:cubicBezTo>
                    <a:pt x="61509" y="10001"/>
                    <a:pt x="33886" y="8096"/>
                    <a:pt x="7216" y="7144"/>
                  </a:cubicBezTo>
                  <a:close/>
                </a:path>
              </a:pathLst>
            </a:custGeom>
            <a:grpFill/>
            <a:ln w="9525" cap="flat">
              <a:noFill/>
              <a:prstDash val="solid"/>
              <a:miter/>
            </a:ln>
          </p:spPr>
          <p:txBody>
            <a:bodyPr rtlCol="0" anchor="ctr"/>
            <a:lstStyle/>
            <a:p>
              <a:endParaRPr lang="en-US">
                <a:solidFill>
                  <a:prstClr val="black"/>
                </a:solidFill>
              </a:endParaRPr>
            </a:p>
          </p:txBody>
        </p:sp>
        <p:sp>
          <p:nvSpPr>
            <p:cNvPr id="358" name="Freeform: Shape 357">
              <a:extLst>
                <a:ext uri="{FF2B5EF4-FFF2-40B4-BE49-F238E27FC236}">
                  <a16:creationId xmlns:a16="http://schemas.microsoft.com/office/drawing/2014/main" xmlns="" id="{CE7D92ED-E304-4F97-B5ED-BD31433FFAD7}"/>
                </a:ext>
              </a:extLst>
            </p:cNvPr>
            <p:cNvSpPr/>
            <p:nvPr/>
          </p:nvSpPr>
          <p:spPr>
            <a:xfrm>
              <a:off x="7645241" y="2795212"/>
              <a:ext cx="9525" cy="9525"/>
            </a:xfrm>
            <a:custGeom>
              <a:avLst/>
              <a:gdLst>
                <a:gd name="connsiteX0" fmla="*/ 7144 w 9525"/>
                <a:gd name="connsiteY0" fmla="*/ 8947 h 9525"/>
                <a:gd name="connsiteX1" fmla="*/ 7144 w 9525"/>
                <a:gd name="connsiteY1" fmla="*/ 8947 h 9525"/>
              </a:gdLst>
              <a:ahLst/>
              <a:cxnLst>
                <a:cxn ang="0">
                  <a:pos x="connsiteX0" y="connsiteY0"/>
                </a:cxn>
                <a:cxn ang="0">
                  <a:pos x="connsiteX1" y="connsiteY1"/>
                </a:cxn>
              </a:cxnLst>
              <a:rect l="l" t="t" r="r" b="b"/>
              <a:pathLst>
                <a:path w="9525" h="9525">
                  <a:moveTo>
                    <a:pt x="7144" y="8947"/>
                  </a:moveTo>
                  <a:cubicBezTo>
                    <a:pt x="9049" y="6090"/>
                    <a:pt x="7144" y="7042"/>
                    <a:pt x="7144" y="8947"/>
                  </a:cubicBezTo>
                  <a:close/>
                </a:path>
              </a:pathLst>
            </a:custGeom>
            <a:grpFill/>
            <a:ln w="9525" cap="flat">
              <a:noFill/>
              <a:prstDash val="solid"/>
              <a:miter/>
            </a:ln>
          </p:spPr>
          <p:txBody>
            <a:bodyPr rtlCol="0" anchor="ctr"/>
            <a:lstStyle/>
            <a:p>
              <a:endParaRPr lang="en-US">
                <a:solidFill>
                  <a:prstClr val="black"/>
                </a:solidFill>
              </a:endParaRPr>
            </a:p>
          </p:txBody>
        </p:sp>
        <p:sp>
          <p:nvSpPr>
            <p:cNvPr id="359" name="Freeform: Shape 358">
              <a:extLst>
                <a:ext uri="{FF2B5EF4-FFF2-40B4-BE49-F238E27FC236}">
                  <a16:creationId xmlns:a16="http://schemas.microsoft.com/office/drawing/2014/main" xmlns="" id="{B0C66C91-5741-4F93-9E4A-AD870BE036A2}"/>
                </a:ext>
              </a:extLst>
            </p:cNvPr>
            <p:cNvSpPr/>
            <p:nvPr/>
          </p:nvSpPr>
          <p:spPr>
            <a:xfrm>
              <a:off x="7635293" y="2797968"/>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lnTo>
                    <a:pt x="7567" y="7144"/>
                  </a:lnTo>
                  <a:cubicBezTo>
                    <a:pt x="6615" y="7144"/>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360" name="Freeform: Shape 359">
              <a:extLst>
                <a:ext uri="{FF2B5EF4-FFF2-40B4-BE49-F238E27FC236}">
                  <a16:creationId xmlns:a16="http://schemas.microsoft.com/office/drawing/2014/main" xmlns="" id="{745CCD33-415B-4334-9FEA-F95FDFBA0676}"/>
                </a:ext>
              </a:extLst>
            </p:cNvPr>
            <p:cNvSpPr/>
            <p:nvPr/>
          </p:nvSpPr>
          <p:spPr>
            <a:xfrm>
              <a:off x="7652015" y="2811409"/>
              <a:ext cx="9525" cy="9525"/>
            </a:xfrm>
            <a:custGeom>
              <a:avLst/>
              <a:gdLst>
                <a:gd name="connsiteX0" fmla="*/ 7990 w 9525"/>
                <a:gd name="connsiteY0" fmla="*/ 7990 h 9525"/>
                <a:gd name="connsiteX1" fmla="*/ 7990 w 9525"/>
                <a:gd name="connsiteY1" fmla="*/ 7990 h 9525"/>
              </a:gdLst>
              <a:ahLst/>
              <a:cxnLst>
                <a:cxn ang="0">
                  <a:pos x="connsiteX0" y="connsiteY0"/>
                </a:cxn>
                <a:cxn ang="0">
                  <a:pos x="connsiteX1" y="connsiteY1"/>
                </a:cxn>
              </a:cxnLst>
              <a:rect l="l" t="t" r="r" b="b"/>
              <a:pathLst>
                <a:path w="9525" h="9525">
                  <a:moveTo>
                    <a:pt x="7990" y="7990"/>
                  </a:moveTo>
                  <a:cubicBezTo>
                    <a:pt x="7990" y="7990"/>
                    <a:pt x="6085" y="6085"/>
                    <a:pt x="7990" y="7990"/>
                  </a:cubicBezTo>
                  <a:close/>
                </a:path>
              </a:pathLst>
            </a:custGeom>
            <a:grpFill/>
            <a:ln w="9525" cap="flat">
              <a:noFill/>
              <a:prstDash val="solid"/>
              <a:miter/>
            </a:ln>
          </p:spPr>
          <p:txBody>
            <a:bodyPr rtlCol="0" anchor="ctr"/>
            <a:lstStyle/>
            <a:p>
              <a:endParaRPr lang="en-US">
                <a:solidFill>
                  <a:prstClr val="black"/>
                </a:solidFill>
              </a:endParaRPr>
            </a:p>
          </p:txBody>
        </p:sp>
        <p:sp>
          <p:nvSpPr>
            <p:cNvPr id="361" name="Freeform: Shape 360">
              <a:extLst>
                <a:ext uri="{FF2B5EF4-FFF2-40B4-BE49-F238E27FC236}">
                  <a16:creationId xmlns:a16="http://schemas.microsoft.com/office/drawing/2014/main" xmlns="" id="{F9C290BD-B57D-4871-B68C-83695F3C2524}"/>
                </a:ext>
              </a:extLst>
            </p:cNvPr>
            <p:cNvSpPr/>
            <p:nvPr/>
          </p:nvSpPr>
          <p:spPr>
            <a:xfrm>
              <a:off x="7657624" y="2797968"/>
              <a:ext cx="9525" cy="9525"/>
            </a:xfrm>
            <a:custGeom>
              <a:avLst/>
              <a:gdLst>
                <a:gd name="connsiteX0" fmla="*/ 7144 w 9525"/>
                <a:gd name="connsiteY0" fmla="*/ 7144 h 9525"/>
                <a:gd name="connsiteX1" fmla="*/ 9049 w 9525"/>
                <a:gd name="connsiteY1" fmla="*/ 1095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8096" y="10001"/>
                    <a:pt x="9049" y="10954"/>
                  </a:cubicBezTo>
                  <a:cubicBezTo>
                    <a:pt x="9049" y="9049"/>
                    <a:pt x="9049"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62" name="Freeform: Shape 361">
              <a:extLst>
                <a:ext uri="{FF2B5EF4-FFF2-40B4-BE49-F238E27FC236}">
                  <a16:creationId xmlns:a16="http://schemas.microsoft.com/office/drawing/2014/main" xmlns="" id="{23202B86-3169-46DD-BDFC-9AA870002AAB}"/>
                </a:ext>
              </a:extLst>
            </p:cNvPr>
            <p:cNvSpPr/>
            <p:nvPr/>
          </p:nvSpPr>
          <p:spPr>
            <a:xfrm>
              <a:off x="7677001" y="2800826"/>
              <a:ext cx="9525" cy="9525"/>
            </a:xfrm>
            <a:custGeom>
              <a:avLst/>
              <a:gdLst>
                <a:gd name="connsiteX0" fmla="*/ 7769 w 9525"/>
                <a:gd name="connsiteY0" fmla="*/ 10001 h 9525"/>
                <a:gd name="connsiteX1" fmla="*/ 8722 w 9525"/>
                <a:gd name="connsiteY1" fmla="*/ 7144 h 9525"/>
                <a:gd name="connsiteX2" fmla="*/ 7769 w 9525"/>
                <a:gd name="connsiteY2" fmla="*/ 10001 h 9525"/>
              </a:gdLst>
              <a:ahLst/>
              <a:cxnLst>
                <a:cxn ang="0">
                  <a:pos x="connsiteX0" y="connsiteY0"/>
                </a:cxn>
                <a:cxn ang="0">
                  <a:pos x="connsiteX1" y="connsiteY1"/>
                </a:cxn>
                <a:cxn ang="0">
                  <a:pos x="connsiteX2" y="connsiteY2"/>
                </a:cxn>
              </a:cxnLst>
              <a:rect l="l" t="t" r="r" b="b"/>
              <a:pathLst>
                <a:path w="9525" h="9525">
                  <a:moveTo>
                    <a:pt x="7769" y="10001"/>
                  </a:moveTo>
                  <a:cubicBezTo>
                    <a:pt x="8722" y="9049"/>
                    <a:pt x="7769" y="8096"/>
                    <a:pt x="8722" y="7144"/>
                  </a:cubicBezTo>
                  <a:cubicBezTo>
                    <a:pt x="6817" y="7144"/>
                    <a:pt x="6817" y="8096"/>
                    <a:pt x="7769" y="10001"/>
                  </a:cubicBezTo>
                  <a:close/>
                </a:path>
              </a:pathLst>
            </a:custGeom>
            <a:grpFill/>
            <a:ln w="9525" cap="flat">
              <a:noFill/>
              <a:prstDash val="solid"/>
              <a:miter/>
            </a:ln>
          </p:spPr>
          <p:txBody>
            <a:bodyPr rtlCol="0" anchor="ctr"/>
            <a:lstStyle/>
            <a:p>
              <a:endParaRPr lang="en-US">
                <a:solidFill>
                  <a:prstClr val="black"/>
                </a:solidFill>
              </a:endParaRPr>
            </a:p>
          </p:txBody>
        </p:sp>
        <p:sp>
          <p:nvSpPr>
            <p:cNvPr id="363" name="Freeform: Shape 362">
              <a:extLst>
                <a:ext uri="{FF2B5EF4-FFF2-40B4-BE49-F238E27FC236}">
                  <a16:creationId xmlns:a16="http://schemas.microsoft.com/office/drawing/2014/main" xmlns="" id="{02139B64-B19C-4380-81D1-8D15FB55F6CC}"/>
                </a:ext>
              </a:extLst>
            </p:cNvPr>
            <p:cNvSpPr/>
            <p:nvPr/>
          </p:nvSpPr>
          <p:spPr>
            <a:xfrm>
              <a:off x="7637401" y="2796063"/>
              <a:ext cx="9525" cy="9525"/>
            </a:xfrm>
            <a:custGeom>
              <a:avLst/>
              <a:gdLst>
                <a:gd name="connsiteX0" fmla="*/ 11174 w 9525"/>
                <a:gd name="connsiteY0" fmla="*/ 7144 h 9525"/>
                <a:gd name="connsiteX1" fmla="*/ 11174 w 9525"/>
                <a:gd name="connsiteY1" fmla="*/ 7144 h 9525"/>
              </a:gdLst>
              <a:ahLst/>
              <a:cxnLst>
                <a:cxn ang="0">
                  <a:pos x="connsiteX0" y="connsiteY0"/>
                </a:cxn>
                <a:cxn ang="0">
                  <a:pos x="connsiteX1" y="connsiteY1"/>
                </a:cxn>
              </a:cxnLst>
              <a:rect l="l" t="t" r="r" b="b"/>
              <a:pathLst>
                <a:path w="9525" h="9525">
                  <a:moveTo>
                    <a:pt x="11174" y="7144"/>
                  </a:moveTo>
                  <a:cubicBezTo>
                    <a:pt x="10222" y="7144"/>
                    <a:pt x="2602" y="9049"/>
                    <a:pt x="1117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64" name="Freeform: Shape 363">
              <a:extLst>
                <a:ext uri="{FF2B5EF4-FFF2-40B4-BE49-F238E27FC236}">
                  <a16:creationId xmlns:a16="http://schemas.microsoft.com/office/drawing/2014/main" xmlns="" id="{EE981A31-ACF1-4024-AD74-AE89361443EB}"/>
                </a:ext>
              </a:extLst>
            </p:cNvPr>
            <p:cNvSpPr/>
            <p:nvPr/>
          </p:nvSpPr>
          <p:spPr>
            <a:xfrm>
              <a:off x="7587017" y="2797968"/>
              <a:ext cx="57150" cy="19050"/>
            </a:xfrm>
            <a:custGeom>
              <a:avLst/>
              <a:gdLst>
                <a:gd name="connsiteX0" fmla="*/ 7265 w 57150"/>
                <a:gd name="connsiteY0" fmla="*/ 11906 h 19050"/>
                <a:gd name="connsiteX1" fmla="*/ 52033 w 57150"/>
                <a:gd name="connsiteY1" fmla="*/ 7144 h 19050"/>
                <a:gd name="connsiteX2" fmla="*/ 7265 w 57150"/>
                <a:gd name="connsiteY2" fmla="*/ 11906 h 19050"/>
              </a:gdLst>
              <a:ahLst/>
              <a:cxnLst>
                <a:cxn ang="0">
                  <a:pos x="connsiteX0" y="connsiteY0"/>
                </a:cxn>
                <a:cxn ang="0">
                  <a:pos x="connsiteX1" y="connsiteY1"/>
                </a:cxn>
                <a:cxn ang="0">
                  <a:pos x="connsiteX2" y="connsiteY2"/>
                </a:cxn>
              </a:cxnLst>
              <a:rect l="l" t="t" r="r" b="b"/>
              <a:pathLst>
                <a:path w="57150" h="19050">
                  <a:moveTo>
                    <a:pt x="7265" y="11906"/>
                  </a:moveTo>
                  <a:cubicBezTo>
                    <a:pt x="8218" y="14764"/>
                    <a:pt x="53938" y="26194"/>
                    <a:pt x="52033" y="7144"/>
                  </a:cubicBezTo>
                  <a:cubicBezTo>
                    <a:pt x="52985" y="7144"/>
                    <a:pt x="4408" y="10001"/>
                    <a:pt x="7265" y="11906"/>
                  </a:cubicBezTo>
                  <a:close/>
                </a:path>
              </a:pathLst>
            </a:custGeom>
            <a:grpFill/>
            <a:ln w="9525" cap="flat">
              <a:noFill/>
              <a:prstDash val="solid"/>
              <a:miter/>
            </a:ln>
          </p:spPr>
          <p:txBody>
            <a:bodyPr rtlCol="0" anchor="ctr"/>
            <a:lstStyle/>
            <a:p>
              <a:endParaRPr lang="en-US">
                <a:solidFill>
                  <a:prstClr val="black"/>
                </a:solidFill>
              </a:endParaRPr>
            </a:p>
          </p:txBody>
        </p:sp>
        <p:sp>
          <p:nvSpPr>
            <p:cNvPr id="365" name="Freeform: Shape 364">
              <a:extLst>
                <a:ext uri="{FF2B5EF4-FFF2-40B4-BE49-F238E27FC236}">
                  <a16:creationId xmlns:a16="http://schemas.microsoft.com/office/drawing/2014/main" xmlns="" id="{0C61A143-0271-43C9-A4FC-D76D8DDDCE43}"/>
                </a:ext>
              </a:extLst>
            </p:cNvPr>
            <p:cNvSpPr/>
            <p:nvPr/>
          </p:nvSpPr>
          <p:spPr>
            <a:xfrm>
              <a:off x="7620476" y="2796063"/>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9049"/>
                  </a:lnTo>
                  <a:cubicBezTo>
                    <a:pt x="7144" y="8096"/>
                    <a:pt x="7144"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366" name="Freeform: Shape 365">
              <a:extLst>
                <a:ext uri="{FF2B5EF4-FFF2-40B4-BE49-F238E27FC236}">
                  <a16:creationId xmlns:a16="http://schemas.microsoft.com/office/drawing/2014/main" xmlns="" id="{CFC3622E-306A-418D-A73A-0B6914BA61BF}"/>
                </a:ext>
              </a:extLst>
            </p:cNvPr>
            <p:cNvSpPr/>
            <p:nvPr/>
          </p:nvSpPr>
          <p:spPr>
            <a:xfrm>
              <a:off x="7551896" y="2791880"/>
              <a:ext cx="38100" cy="19050"/>
            </a:xfrm>
            <a:custGeom>
              <a:avLst/>
              <a:gdLst>
                <a:gd name="connsiteX0" fmla="*/ 30004 w 38100"/>
                <a:gd name="connsiteY0" fmla="*/ 8470 h 19050"/>
                <a:gd name="connsiteX1" fmla="*/ 7144 w 38100"/>
                <a:gd name="connsiteY1" fmla="*/ 14185 h 19050"/>
                <a:gd name="connsiteX2" fmla="*/ 30004 w 38100"/>
                <a:gd name="connsiteY2" fmla="*/ 8470 h 19050"/>
              </a:gdLst>
              <a:ahLst/>
              <a:cxnLst>
                <a:cxn ang="0">
                  <a:pos x="connsiteX0" y="connsiteY0"/>
                </a:cxn>
                <a:cxn ang="0">
                  <a:pos x="connsiteX1" y="connsiteY1"/>
                </a:cxn>
                <a:cxn ang="0">
                  <a:pos x="connsiteX2" y="connsiteY2"/>
                </a:cxn>
              </a:cxnLst>
              <a:rect l="l" t="t" r="r" b="b"/>
              <a:pathLst>
                <a:path w="38100" h="19050">
                  <a:moveTo>
                    <a:pt x="30004" y="8470"/>
                  </a:moveTo>
                  <a:cubicBezTo>
                    <a:pt x="22384" y="3707"/>
                    <a:pt x="20479" y="13232"/>
                    <a:pt x="7144" y="14185"/>
                  </a:cubicBezTo>
                  <a:cubicBezTo>
                    <a:pt x="14764" y="20852"/>
                    <a:pt x="53816" y="4660"/>
                    <a:pt x="30004" y="8470"/>
                  </a:cubicBezTo>
                  <a:close/>
                </a:path>
              </a:pathLst>
            </a:custGeom>
            <a:grpFill/>
            <a:ln w="9525" cap="flat">
              <a:noFill/>
              <a:prstDash val="solid"/>
              <a:miter/>
            </a:ln>
          </p:spPr>
          <p:txBody>
            <a:bodyPr rtlCol="0" anchor="ctr"/>
            <a:lstStyle/>
            <a:p>
              <a:endParaRPr lang="en-US">
                <a:solidFill>
                  <a:prstClr val="black"/>
                </a:solidFill>
              </a:endParaRPr>
            </a:p>
          </p:txBody>
        </p:sp>
        <p:sp>
          <p:nvSpPr>
            <p:cNvPr id="367" name="Freeform: Shape 366">
              <a:extLst>
                <a:ext uri="{FF2B5EF4-FFF2-40B4-BE49-F238E27FC236}">
                  <a16:creationId xmlns:a16="http://schemas.microsoft.com/office/drawing/2014/main" xmlns="" id="{382B76EA-B7F9-40D7-A34E-CAE3380DE652}"/>
                </a:ext>
              </a:extLst>
            </p:cNvPr>
            <p:cNvSpPr/>
            <p:nvPr/>
          </p:nvSpPr>
          <p:spPr>
            <a:xfrm>
              <a:off x="7583181" y="2792253"/>
              <a:ext cx="9525" cy="9525"/>
            </a:xfrm>
            <a:custGeom>
              <a:avLst/>
              <a:gdLst>
                <a:gd name="connsiteX0" fmla="*/ 8244 w 9525"/>
                <a:gd name="connsiteY0" fmla="*/ 7144 h 9525"/>
                <a:gd name="connsiteX1" fmla="*/ 8244 w 9525"/>
                <a:gd name="connsiteY1" fmla="*/ 7144 h 9525"/>
              </a:gdLst>
              <a:ahLst/>
              <a:cxnLst>
                <a:cxn ang="0">
                  <a:pos x="connsiteX0" y="connsiteY0"/>
                </a:cxn>
                <a:cxn ang="0">
                  <a:pos x="connsiteX1" y="connsiteY1"/>
                </a:cxn>
              </a:cxnLst>
              <a:rect l="l" t="t" r="r" b="b"/>
              <a:pathLst>
                <a:path w="9525" h="9525">
                  <a:moveTo>
                    <a:pt x="8244" y="7144"/>
                  </a:moveTo>
                  <a:cubicBezTo>
                    <a:pt x="6339" y="12859"/>
                    <a:pt x="7291" y="9049"/>
                    <a:pt x="82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68" name="Freeform: Shape 367">
              <a:extLst>
                <a:ext uri="{FF2B5EF4-FFF2-40B4-BE49-F238E27FC236}">
                  <a16:creationId xmlns:a16="http://schemas.microsoft.com/office/drawing/2014/main" xmlns="" id="{117E9652-85DA-4CEB-9003-0FE655A4C2FF}"/>
                </a:ext>
              </a:extLst>
            </p:cNvPr>
            <p:cNvSpPr/>
            <p:nvPr/>
          </p:nvSpPr>
          <p:spPr>
            <a:xfrm>
              <a:off x="7579519" y="2801421"/>
              <a:ext cx="9525" cy="9525"/>
            </a:xfrm>
            <a:custGeom>
              <a:avLst/>
              <a:gdLst>
                <a:gd name="connsiteX0" fmla="*/ 7144 w 9525"/>
                <a:gd name="connsiteY0" fmla="*/ 10359 h 9525"/>
                <a:gd name="connsiteX1" fmla="*/ 8096 w 9525"/>
                <a:gd name="connsiteY1" fmla="*/ 7501 h 9525"/>
                <a:gd name="connsiteX2" fmla="*/ 7144 w 9525"/>
                <a:gd name="connsiteY2" fmla="*/ 10359 h 9525"/>
              </a:gdLst>
              <a:ahLst/>
              <a:cxnLst>
                <a:cxn ang="0">
                  <a:pos x="connsiteX0" y="connsiteY0"/>
                </a:cxn>
                <a:cxn ang="0">
                  <a:pos x="connsiteX1" y="connsiteY1"/>
                </a:cxn>
                <a:cxn ang="0">
                  <a:pos x="connsiteX2" y="connsiteY2"/>
                </a:cxn>
              </a:cxnLst>
              <a:rect l="l" t="t" r="r" b="b"/>
              <a:pathLst>
                <a:path w="9525" h="9525">
                  <a:moveTo>
                    <a:pt x="7144" y="10359"/>
                  </a:moveTo>
                  <a:cubicBezTo>
                    <a:pt x="7144" y="9406"/>
                    <a:pt x="8096" y="8454"/>
                    <a:pt x="8096" y="7501"/>
                  </a:cubicBezTo>
                  <a:cubicBezTo>
                    <a:pt x="7144" y="6548"/>
                    <a:pt x="7144" y="7501"/>
                    <a:pt x="7144" y="10359"/>
                  </a:cubicBezTo>
                  <a:close/>
                </a:path>
              </a:pathLst>
            </a:custGeom>
            <a:grpFill/>
            <a:ln w="9525" cap="flat">
              <a:noFill/>
              <a:prstDash val="solid"/>
              <a:miter/>
            </a:ln>
          </p:spPr>
          <p:txBody>
            <a:bodyPr rtlCol="0" anchor="ctr"/>
            <a:lstStyle/>
            <a:p>
              <a:endParaRPr lang="en-US">
                <a:solidFill>
                  <a:prstClr val="black"/>
                </a:solidFill>
              </a:endParaRPr>
            </a:p>
          </p:txBody>
        </p:sp>
        <p:sp>
          <p:nvSpPr>
            <p:cNvPr id="369" name="Freeform: Shape 368">
              <a:extLst>
                <a:ext uri="{FF2B5EF4-FFF2-40B4-BE49-F238E27FC236}">
                  <a16:creationId xmlns:a16="http://schemas.microsoft.com/office/drawing/2014/main" xmlns="" id="{C335276D-A669-4DD7-903F-22F264389F3F}"/>
                </a:ext>
              </a:extLst>
            </p:cNvPr>
            <p:cNvSpPr/>
            <p:nvPr/>
          </p:nvSpPr>
          <p:spPr>
            <a:xfrm>
              <a:off x="7556364" y="2787491"/>
              <a:ext cx="9525" cy="9525"/>
            </a:xfrm>
            <a:custGeom>
              <a:avLst/>
              <a:gdLst>
                <a:gd name="connsiteX0" fmla="*/ 9343 w 9525"/>
                <a:gd name="connsiteY0" fmla="*/ 7144 h 9525"/>
                <a:gd name="connsiteX1" fmla="*/ 9343 w 9525"/>
                <a:gd name="connsiteY1" fmla="*/ 7144 h 9525"/>
              </a:gdLst>
              <a:ahLst/>
              <a:cxnLst>
                <a:cxn ang="0">
                  <a:pos x="connsiteX0" y="connsiteY0"/>
                </a:cxn>
                <a:cxn ang="0">
                  <a:pos x="connsiteX1" y="connsiteY1"/>
                </a:cxn>
              </a:cxnLst>
              <a:rect l="l" t="t" r="r" b="b"/>
              <a:pathLst>
                <a:path w="9525" h="9525">
                  <a:moveTo>
                    <a:pt x="9343" y="7144"/>
                  </a:moveTo>
                  <a:cubicBezTo>
                    <a:pt x="5533" y="9049"/>
                    <a:pt x="7439" y="8096"/>
                    <a:pt x="9343" y="7144"/>
                  </a:cubicBezTo>
                  <a:close/>
                </a:path>
              </a:pathLst>
            </a:custGeom>
            <a:grpFill/>
            <a:ln w="9525" cap="flat">
              <a:noFill/>
              <a:prstDash val="solid"/>
              <a:miter/>
            </a:ln>
          </p:spPr>
          <p:txBody>
            <a:bodyPr rtlCol="0" anchor="ctr"/>
            <a:lstStyle/>
            <a:p>
              <a:endParaRPr lang="en-US">
                <a:solidFill>
                  <a:prstClr val="black"/>
                </a:solidFill>
              </a:endParaRPr>
            </a:p>
          </p:txBody>
        </p:sp>
        <p:sp>
          <p:nvSpPr>
            <p:cNvPr id="370" name="Freeform: Shape 369">
              <a:extLst>
                <a:ext uri="{FF2B5EF4-FFF2-40B4-BE49-F238E27FC236}">
                  <a16:creationId xmlns:a16="http://schemas.microsoft.com/office/drawing/2014/main" xmlns="" id="{677C3EC2-8CC0-491C-8EB5-8DF4010CC29D}"/>
                </a:ext>
              </a:extLst>
            </p:cNvPr>
            <p:cNvSpPr/>
            <p:nvPr/>
          </p:nvSpPr>
          <p:spPr>
            <a:xfrm>
              <a:off x="7537609" y="2792671"/>
              <a:ext cx="19050" cy="19050"/>
            </a:xfrm>
            <a:custGeom>
              <a:avLst/>
              <a:gdLst>
                <a:gd name="connsiteX0" fmla="*/ 7144 w 19050"/>
                <a:gd name="connsiteY0" fmla="*/ 12441 h 19050"/>
                <a:gd name="connsiteX1" fmla="*/ 7144 w 19050"/>
                <a:gd name="connsiteY1" fmla="*/ 12441 h 19050"/>
              </a:gdLst>
              <a:ahLst/>
              <a:cxnLst>
                <a:cxn ang="0">
                  <a:pos x="connsiteX0" y="connsiteY0"/>
                </a:cxn>
                <a:cxn ang="0">
                  <a:pos x="connsiteX1" y="connsiteY1"/>
                </a:cxn>
              </a:cxnLst>
              <a:rect l="l" t="t" r="r" b="b"/>
              <a:pathLst>
                <a:path w="19050" h="19050">
                  <a:moveTo>
                    <a:pt x="7144" y="12441"/>
                  </a:moveTo>
                  <a:cubicBezTo>
                    <a:pt x="26194" y="13394"/>
                    <a:pt x="15716" y="59"/>
                    <a:pt x="7144" y="12441"/>
                  </a:cubicBezTo>
                  <a:close/>
                </a:path>
              </a:pathLst>
            </a:custGeom>
            <a:grpFill/>
            <a:ln w="9525" cap="flat">
              <a:noFill/>
              <a:prstDash val="solid"/>
              <a:miter/>
            </a:ln>
          </p:spPr>
          <p:txBody>
            <a:bodyPr rtlCol="0" anchor="ctr"/>
            <a:lstStyle/>
            <a:p>
              <a:endParaRPr lang="en-US">
                <a:solidFill>
                  <a:prstClr val="black"/>
                </a:solidFill>
              </a:endParaRPr>
            </a:p>
          </p:txBody>
        </p:sp>
        <p:sp>
          <p:nvSpPr>
            <p:cNvPr id="371" name="Freeform: Shape 370">
              <a:extLst>
                <a:ext uri="{FF2B5EF4-FFF2-40B4-BE49-F238E27FC236}">
                  <a16:creationId xmlns:a16="http://schemas.microsoft.com/office/drawing/2014/main" xmlns="" id="{A1667BE0-3D39-4F4A-8F9F-EA5385A85B29}"/>
                </a:ext>
              </a:extLst>
            </p:cNvPr>
            <p:cNvSpPr/>
            <p:nvPr/>
          </p:nvSpPr>
          <p:spPr>
            <a:xfrm>
              <a:off x="7455694" y="2769393"/>
              <a:ext cx="85725" cy="28575"/>
            </a:xfrm>
            <a:custGeom>
              <a:avLst/>
              <a:gdLst>
                <a:gd name="connsiteX0" fmla="*/ 79534 w 85725"/>
                <a:gd name="connsiteY0" fmla="*/ 20479 h 28575"/>
                <a:gd name="connsiteX1" fmla="*/ 7144 w 85725"/>
                <a:gd name="connsiteY1" fmla="*/ 7144 h 28575"/>
                <a:gd name="connsiteX2" fmla="*/ 79534 w 85725"/>
                <a:gd name="connsiteY2" fmla="*/ 20479 h 28575"/>
              </a:gdLst>
              <a:ahLst/>
              <a:cxnLst>
                <a:cxn ang="0">
                  <a:pos x="connsiteX0" y="connsiteY0"/>
                </a:cxn>
                <a:cxn ang="0">
                  <a:pos x="connsiteX1" y="connsiteY1"/>
                </a:cxn>
                <a:cxn ang="0">
                  <a:pos x="connsiteX2" y="connsiteY2"/>
                </a:cxn>
              </a:cxnLst>
              <a:rect l="l" t="t" r="r" b="b"/>
              <a:pathLst>
                <a:path w="85725" h="28575">
                  <a:moveTo>
                    <a:pt x="79534" y="20479"/>
                  </a:moveTo>
                  <a:cubicBezTo>
                    <a:pt x="56674" y="11906"/>
                    <a:pt x="31909" y="7144"/>
                    <a:pt x="7144" y="7144"/>
                  </a:cubicBezTo>
                  <a:cubicBezTo>
                    <a:pt x="32861" y="13811"/>
                    <a:pt x="77629" y="26194"/>
                    <a:pt x="79534" y="20479"/>
                  </a:cubicBezTo>
                  <a:close/>
                </a:path>
              </a:pathLst>
            </a:custGeom>
            <a:grpFill/>
            <a:ln w="9525" cap="flat">
              <a:noFill/>
              <a:prstDash val="solid"/>
              <a:miter/>
            </a:ln>
          </p:spPr>
          <p:txBody>
            <a:bodyPr rtlCol="0" anchor="ctr"/>
            <a:lstStyle/>
            <a:p>
              <a:endParaRPr lang="en-US">
                <a:solidFill>
                  <a:prstClr val="black"/>
                </a:solidFill>
              </a:endParaRPr>
            </a:p>
          </p:txBody>
        </p:sp>
        <p:sp>
          <p:nvSpPr>
            <p:cNvPr id="372" name="Freeform: Shape 371">
              <a:extLst>
                <a:ext uri="{FF2B5EF4-FFF2-40B4-BE49-F238E27FC236}">
                  <a16:creationId xmlns:a16="http://schemas.microsoft.com/office/drawing/2014/main" xmlns="" id="{0D777166-99CB-4204-9F4E-55A667AE5B17}"/>
                </a:ext>
              </a:extLst>
            </p:cNvPr>
            <p:cNvSpPr/>
            <p:nvPr/>
          </p:nvSpPr>
          <p:spPr>
            <a:xfrm>
              <a:off x="7531894" y="2794396"/>
              <a:ext cx="9525" cy="9525"/>
            </a:xfrm>
            <a:custGeom>
              <a:avLst/>
              <a:gdLst>
                <a:gd name="connsiteX0" fmla="*/ 7144 w 9525"/>
                <a:gd name="connsiteY0" fmla="*/ 7858 h 9525"/>
                <a:gd name="connsiteX1" fmla="*/ 7144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cubicBezTo>
                    <a:pt x="8096" y="6906"/>
                    <a:pt x="8096" y="6906"/>
                    <a:pt x="7144" y="7858"/>
                  </a:cubicBezTo>
                  <a:cubicBezTo>
                    <a:pt x="8096" y="6906"/>
                    <a:pt x="8096"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373" name="Freeform: Shape 372">
              <a:extLst>
                <a:ext uri="{FF2B5EF4-FFF2-40B4-BE49-F238E27FC236}">
                  <a16:creationId xmlns:a16="http://schemas.microsoft.com/office/drawing/2014/main" xmlns="" id="{44871861-AF93-4A3A-B273-2A65948769E5}"/>
                </a:ext>
              </a:extLst>
            </p:cNvPr>
            <p:cNvSpPr/>
            <p:nvPr/>
          </p:nvSpPr>
          <p:spPr>
            <a:xfrm>
              <a:off x="7454655" y="2770346"/>
              <a:ext cx="9525" cy="9525"/>
            </a:xfrm>
            <a:custGeom>
              <a:avLst/>
              <a:gdLst>
                <a:gd name="connsiteX0" fmla="*/ 9135 w 9525"/>
                <a:gd name="connsiteY0" fmla="*/ 7144 h 9525"/>
                <a:gd name="connsiteX1" fmla="*/ 8182 w 9525"/>
                <a:gd name="connsiteY1" fmla="*/ 7144 h 9525"/>
                <a:gd name="connsiteX2" fmla="*/ 9135 w 9525"/>
                <a:gd name="connsiteY2" fmla="*/ 7144 h 9525"/>
              </a:gdLst>
              <a:ahLst/>
              <a:cxnLst>
                <a:cxn ang="0">
                  <a:pos x="connsiteX0" y="connsiteY0"/>
                </a:cxn>
                <a:cxn ang="0">
                  <a:pos x="connsiteX1" y="connsiteY1"/>
                </a:cxn>
                <a:cxn ang="0">
                  <a:pos x="connsiteX2" y="connsiteY2"/>
                </a:cxn>
              </a:cxnLst>
              <a:rect l="l" t="t" r="r" b="b"/>
              <a:pathLst>
                <a:path w="9525" h="9525">
                  <a:moveTo>
                    <a:pt x="9135" y="7144"/>
                  </a:moveTo>
                  <a:cubicBezTo>
                    <a:pt x="9135" y="7144"/>
                    <a:pt x="8182" y="7144"/>
                    <a:pt x="8182" y="7144"/>
                  </a:cubicBezTo>
                  <a:cubicBezTo>
                    <a:pt x="6277" y="8096"/>
                    <a:pt x="7230" y="7144"/>
                    <a:pt x="9135" y="7144"/>
                  </a:cubicBezTo>
                  <a:close/>
                </a:path>
              </a:pathLst>
            </a:custGeom>
            <a:grpFill/>
            <a:ln w="9525" cap="flat">
              <a:noFill/>
              <a:prstDash val="solid"/>
              <a:miter/>
            </a:ln>
          </p:spPr>
          <p:txBody>
            <a:bodyPr rtlCol="0" anchor="ctr"/>
            <a:lstStyle/>
            <a:p>
              <a:endParaRPr lang="en-US">
                <a:solidFill>
                  <a:prstClr val="black"/>
                </a:solidFill>
              </a:endParaRPr>
            </a:p>
          </p:txBody>
        </p:sp>
        <p:sp>
          <p:nvSpPr>
            <p:cNvPr id="374" name="Freeform: Shape 373">
              <a:extLst>
                <a:ext uri="{FF2B5EF4-FFF2-40B4-BE49-F238E27FC236}">
                  <a16:creationId xmlns:a16="http://schemas.microsoft.com/office/drawing/2014/main" xmlns="" id="{CE700E5A-CC62-4D56-A6A6-5708B0B59609}"/>
                </a:ext>
              </a:extLst>
            </p:cNvPr>
            <p:cNvSpPr/>
            <p:nvPr/>
          </p:nvSpPr>
          <p:spPr>
            <a:xfrm>
              <a:off x="7538561" y="279415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75" name="Freeform: Shape 374">
              <a:extLst>
                <a:ext uri="{FF2B5EF4-FFF2-40B4-BE49-F238E27FC236}">
                  <a16:creationId xmlns:a16="http://schemas.microsoft.com/office/drawing/2014/main" xmlns="" id="{00DAE169-0820-45CD-8101-F7B2A0549417}"/>
                </a:ext>
              </a:extLst>
            </p:cNvPr>
            <p:cNvSpPr/>
            <p:nvPr/>
          </p:nvSpPr>
          <p:spPr>
            <a:xfrm>
              <a:off x="7541815" y="2785586"/>
              <a:ext cx="9525" cy="9525"/>
            </a:xfrm>
            <a:custGeom>
              <a:avLst/>
              <a:gdLst>
                <a:gd name="connsiteX0" fmla="*/ 8653 w 9525"/>
                <a:gd name="connsiteY0" fmla="*/ 7144 h 9525"/>
                <a:gd name="connsiteX1" fmla="*/ 8653 w 9525"/>
                <a:gd name="connsiteY1" fmla="*/ 7144 h 9525"/>
              </a:gdLst>
              <a:ahLst/>
              <a:cxnLst>
                <a:cxn ang="0">
                  <a:pos x="connsiteX0" y="connsiteY0"/>
                </a:cxn>
                <a:cxn ang="0">
                  <a:pos x="connsiteX1" y="connsiteY1"/>
                </a:cxn>
              </a:cxnLst>
              <a:rect l="l" t="t" r="r" b="b"/>
              <a:pathLst>
                <a:path w="9525" h="9525">
                  <a:moveTo>
                    <a:pt x="8653" y="7144"/>
                  </a:moveTo>
                  <a:cubicBezTo>
                    <a:pt x="7700" y="7144"/>
                    <a:pt x="5795" y="8096"/>
                    <a:pt x="8653" y="7144"/>
                  </a:cubicBezTo>
                  <a:close/>
                </a:path>
              </a:pathLst>
            </a:custGeom>
            <a:grpFill/>
            <a:ln w="9525" cap="flat">
              <a:noFill/>
              <a:prstDash val="solid"/>
              <a:miter/>
            </a:ln>
          </p:spPr>
          <p:txBody>
            <a:bodyPr rtlCol="0" anchor="ctr"/>
            <a:lstStyle/>
            <a:p>
              <a:endParaRPr lang="en-US">
                <a:solidFill>
                  <a:prstClr val="black"/>
                </a:solidFill>
              </a:endParaRPr>
            </a:p>
          </p:txBody>
        </p:sp>
        <p:sp>
          <p:nvSpPr>
            <p:cNvPr id="376" name="Freeform: Shape 375">
              <a:extLst>
                <a:ext uri="{FF2B5EF4-FFF2-40B4-BE49-F238E27FC236}">
                  <a16:creationId xmlns:a16="http://schemas.microsoft.com/office/drawing/2014/main" xmlns="" id="{EEE06EFA-6FB7-440A-914B-A09911B4A241}"/>
                </a:ext>
              </a:extLst>
            </p:cNvPr>
            <p:cNvSpPr/>
            <p:nvPr/>
          </p:nvSpPr>
          <p:spPr>
            <a:xfrm>
              <a:off x="7443311" y="2762726"/>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9049"/>
                  </a:ln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77" name="Freeform: Shape 376">
              <a:extLst>
                <a:ext uri="{FF2B5EF4-FFF2-40B4-BE49-F238E27FC236}">
                  <a16:creationId xmlns:a16="http://schemas.microsoft.com/office/drawing/2014/main" xmlns="" id="{00141924-BC8A-4B8A-A1E6-D800E6F57B00}"/>
                </a:ext>
              </a:extLst>
            </p:cNvPr>
            <p:cNvSpPr/>
            <p:nvPr/>
          </p:nvSpPr>
          <p:spPr>
            <a:xfrm>
              <a:off x="7406164" y="275320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78" name="Freeform: Shape 377">
              <a:extLst>
                <a:ext uri="{FF2B5EF4-FFF2-40B4-BE49-F238E27FC236}">
                  <a16:creationId xmlns:a16="http://schemas.microsoft.com/office/drawing/2014/main" xmlns="" id="{1E1034C5-BD28-453A-A6B8-9712CE7DDEFF}"/>
                </a:ext>
              </a:extLst>
            </p:cNvPr>
            <p:cNvSpPr/>
            <p:nvPr/>
          </p:nvSpPr>
          <p:spPr>
            <a:xfrm>
              <a:off x="7316629" y="2737734"/>
              <a:ext cx="142875" cy="38100"/>
            </a:xfrm>
            <a:custGeom>
              <a:avLst/>
              <a:gdLst>
                <a:gd name="connsiteX0" fmla="*/ 7144 w 142875"/>
                <a:gd name="connsiteY0" fmla="*/ 7370 h 38100"/>
                <a:gd name="connsiteX1" fmla="*/ 142399 w 142875"/>
                <a:gd name="connsiteY1" fmla="*/ 32135 h 38100"/>
                <a:gd name="connsiteX2" fmla="*/ 7144 w 142875"/>
                <a:gd name="connsiteY2" fmla="*/ 7370 h 38100"/>
              </a:gdLst>
              <a:ahLst/>
              <a:cxnLst>
                <a:cxn ang="0">
                  <a:pos x="connsiteX0" y="connsiteY0"/>
                </a:cxn>
                <a:cxn ang="0">
                  <a:pos x="connsiteX1" y="connsiteY1"/>
                </a:cxn>
                <a:cxn ang="0">
                  <a:pos x="connsiteX2" y="connsiteY2"/>
                </a:cxn>
              </a:cxnLst>
              <a:rect l="l" t="t" r="r" b="b"/>
              <a:pathLst>
                <a:path w="142875" h="38100">
                  <a:moveTo>
                    <a:pt x="7144" y="7370"/>
                  </a:moveTo>
                  <a:cubicBezTo>
                    <a:pt x="23336" y="3560"/>
                    <a:pt x="140494" y="49280"/>
                    <a:pt x="142399" y="32135"/>
                  </a:cubicBezTo>
                  <a:cubicBezTo>
                    <a:pt x="131921" y="34993"/>
                    <a:pt x="10001" y="19753"/>
                    <a:pt x="7144" y="7370"/>
                  </a:cubicBezTo>
                  <a:close/>
                </a:path>
              </a:pathLst>
            </a:custGeom>
            <a:grpFill/>
            <a:ln w="9525" cap="flat">
              <a:noFill/>
              <a:prstDash val="solid"/>
              <a:miter/>
            </a:ln>
          </p:spPr>
          <p:txBody>
            <a:bodyPr rtlCol="0" anchor="ctr"/>
            <a:lstStyle/>
            <a:p>
              <a:endParaRPr lang="en-US">
                <a:solidFill>
                  <a:prstClr val="black"/>
                </a:solidFill>
              </a:endParaRPr>
            </a:p>
          </p:txBody>
        </p:sp>
        <p:sp>
          <p:nvSpPr>
            <p:cNvPr id="379" name="Freeform: Shape 378">
              <a:extLst>
                <a:ext uri="{FF2B5EF4-FFF2-40B4-BE49-F238E27FC236}">
                  <a16:creationId xmlns:a16="http://schemas.microsoft.com/office/drawing/2014/main" xmlns="" id="{8E92E377-4E3B-48D2-A953-71B4D09F8187}"/>
                </a:ext>
              </a:extLst>
            </p:cNvPr>
            <p:cNvSpPr/>
            <p:nvPr/>
          </p:nvSpPr>
          <p:spPr>
            <a:xfrm>
              <a:off x="7353565" y="2742925"/>
              <a:ext cx="9525" cy="9525"/>
            </a:xfrm>
            <a:custGeom>
              <a:avLst/>
              <a:gdLst>
                <a:gd name="connsiteX0" fmla="*/ 9260 w 9525"/>
                <a:gd name="connsiteY0" fmla="*/ 10752 h 9525"/>
                <a:gd name="connsiteX1" fmla="*/ 9260 w 9525"/>
                <a:gd name="connsiteY1" fmla="*/ 10752 h 9525"/>
              </a:gdLst>
              <a:ahLst/>
              <a:cxnLst>
                <a:cxn ang="0">
                  <a:pos x="connsiteX0" y="connsiteY0"/>
                </a:cxn>
                <a:cxn ang="0">
                  <a:pos x="connsiteX1" y="connsiteY1"/>
                </a:cxn>
              </a:cxnLst>
              <a:rect l="l" t="t" r="r" b="b"/>
              <a:pathLst>
                <a:path w="9525" h="9525">
                  <a:moveTo>
                    <a:pt x="9260" y="10752"/>
                  </a:moveTo>
                  <a:cubicBezTo>
                    <a:pt x="4498" y="3132"/>
                    <a:pt x="9260" y="9800"/>
                    <a:pt x="9260" y="10752"/>
                  </a:cubicBezTo>
                  <a:close/>
                </a:path>
              </a:pathLst>
            </a:custGeom>
            <a:grpFill/>
            <a:ln w="9525" cap="flat">
              <a:noFill/>
              <a:prstDash val="solid"/>
              <a:miter/>
            </a:ln>
          </p:spPr>
          <p:txBody>
            <a:bodyPr rtlCol="0" anchor="ctr"/>
            <a:lstStyle/>
            <a:p>
              <a:endParaRPr lang="en-US">
                <a:solidFill>
                  <a:prstClr val="black"/>
                </a:solidFill>
              </a:endParaRPr>
            </a:p>
          </p:txBody>
        </p:sp>
        <p:sp>
          <p:nvSpPr>
            <p:cNvPr id="380" name="Freeform: Shape 379">
              <a:extLst>
                <a:ext uri="{FF2B5EF4-FFF2-40B4-BE49-F238E27FC236}">
                  <a16:creationId xmlns:a16="http://schemas.microsoft.com/office/drawing/2014/main" xmlns="" id="{36553494-BDA5-4CA3-9AC9-5A4C7F4B50D1}"/>
                </a:ext>
              </a:extLst>
            </p:cNvPr>
            <p:cNvSpPr/>
            <p:nvPr/>
          </p:nvSpPr>
          <p:spPr>
            <a:xfrm>
              <a:off x="7352267" y="2745581"/>
              <a:ext cx="9525" cy="9525"/>
            </a:xfrm>
            <a:custGeom>
              <a:avLst/>
              <a:gdLst>
                <a:gd name="connsiteX0" fmla="*/ 8653 w 9525"/>
                <a:gd name="connsiteY0" fmla="*/ 7144 h 9525"/>
                <a:gd name="connsiteX1" fmla="*/ 8653 w 9525"/>
                <a:gd name="connsiteY1" fmla="*/ 7144 h 9525"/>
              </a:gdLst>
              <a:ahLst/>
              <a:cxnLst>
                <a:cxn ang="0">
                  <a:pos x="connsiteX0" y="connsiteY0"/>
                </a:cxn>
                <a:cxn ang="0">
                  <a:pos x="connsiteX1" y="connsiteY1"/>
                </a:cxn>
              </a:cxnLst>
              <a:rect l="l" t="t" r="r" b="b"/>
              <a:pathLst>
                <a:path w="9525" h="9525">
                  <a:moveTo>
                    <a:pt x="8653" y="7144"/>
                  </a:moveTo>
                  <a:cubicBezTo>
                    <a:pt x="5795" y="8096"/>
                    <a:pt x="7701" y="8096"/>
                    <a:pt x="8653" y="7144"/>
                  </a:cubicBezTo>
                  <a:close/>
                </a:path>
              </a:pathLst>
            </a:custGeom>
            <a:grpFill/>
            <a:ln w="9525" cap="flat">
              <a:noFill/>
              <a:prstDash val="solid"/>
              <a:miter/>
            </a:ln>
          </p:spPr>
          <p:txBody>
            <a:bodyPr rtlCol="0" anchor="ctr"/>
            <a:lstStyle/>
            <a:p>
              <a:endParaRPr lang="en-US">
                <a:solidFill>
                  <a:prstClr val="black"/>
                </a:solidFill>
              </a:endParaRPr>
            </a:p>
          </p:txBody>
        </p:sp>
        <p:sp>
          <p:nvSpPr>
            <p:cNvPr id="381" name="Freeform: Shape 380">
              <a:extLst>
                <a:ext uri="{FF2B5EF4-FFF2-40B4-BE49-F238E27FC236}">
                  <a16:creationId xmlns:a16="http://schemas.microsoft.com/office/drawing/2014/main" xmlns="" id="{23EDD921-786E-41BE-B450-5028766C3DB1}"/>
                </a:ext>
              </a:extLst>
            </p:cNvPr>
            <p:cNvSpPr/>
            <p:nvPr/>
          </p:nvSpPr>
          <p:spPr>
            <a:xfrm>
              <a:off x="7304246" y="2736056"/>
              <a:ext cx="9525" cy="9525"/>
            </a:xfrm>
            <a:custGeom>
              <a:avLst/>
              <a:gdLst>
                <a:gd name="connsiteX0" fmla="*/ 10001 w 9525"/>
                <a:gd name="connsiteY0" fmla="*/ 8096 h 9525"/>
                <a:gd name="connsiteX1" fmla="*/ 7144 w 9525"/>
                <a:gd name="connsiteY1" fmla="*/ 7144 h 9525"/>
                <a:gd name="connsiteX2" fmla="*/ 10001 w 9525"/>
                <a:gd name="connsiteY2" fmla="*/ 8096 h 9525"/>
              </a:gdLst>
              <a:ahLst/>
              <a:cxnLst>
                <a:cxn ang="0">
                  <a:pos x="connsiteX0" y="connsiteY0"/>
                </a:cxn>
                <a:cxn ang="0">
                  <a:pos x="connsiteX1" y="connsiteY1"/>
                </a:cxn>
                <a:cxn ang="0">
                  <a:pos x="connsiteX2" y="connsiteY2"/>
                </a:cxn>
              </a:cxnLst>
              <a:rect l="l" t="t" r="r" b="b"/>
              <a:pathLst>
                <a:path w="9525" h="9525">
                  <a:moveTo>
                    <a:pt x="10001" y="8096"/>
                  </a:moveTo>
                  <a:cubicBezTo>
                    <a:pt x="10001" y="8096"/>
                    <a:pt x="9049" y="7144"/>
                    <a:pt x="7144" y="7144"/>
                  </a:cubicBezTo>
                  <a:cubicBezTo>
                    <a:pt x="8096" y="8096"/>
                    <a:pt x="9049" y="9049"/>
                    <a:pt x="10001" y="8096"/>
                  </a:cubicBezTo>
                  <a:close/>
                </a:path>
              </a:pathLst>
            </a:custGeom>
            <a:grpFill/>
            <a:ln w="9525" cap="flat">
              <a:noFill/>
              <a:prstDash val="solid"/>
              <a:miter/>
            </a:ln>
          </p:spPr>
          <p:txBody>
            <a:bodyPr rtlCol="0" anchor="ctr"/>
            <a:lstStyle/>
            <a:p>
              <a:endParaRPr lang="en-US">
                <a:solidFill>
                  <a:prstClr val="black"/>
                </a:solidFill>
              </a:endParaRPr>
            </a:p>
          </p:txBody>
        </p:sp>
        <p:sp>
          <p:nvSpPr>
            <p:cNvPr id="382" name="Freeform: Shape 381">
              <a:extLst>
                <a:ext uri="{FF2B5EF4-FFF2-40B4-BE49-F238E27FC236}">
                  <a16:creationId xmlns:a16="http://schemas.microsoft.com/office/drawing/2014/main" xmlns="" id="{D627F85F-144A-43C3-80F8-F344B3B7E8F1}"/>
                </a:ext>
              </a:extLst>
            </p:cNvPr>
            <p:cNvSpPr/>
            <p:nvPr/>
          </p:nvSpPr>
          <p:spPr>
            <a:xfrm>
              <a:off x="7304246" y="273796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9049"/>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83" name="Freeform: Shape 382">
              <a:extLst>
                <a:ext uri="{FF2B5EF4-FFF2-40B4-BE49-F238E27FC236}">
                  <a16:creationId xmlns:a16="http://schemas.microsoft.com/office/drawing/2014/main" xmlns="" id="{20083286-E455-4BEE-B02F-EF90B5601306}"/>
                </a:ext>
              </a:extLst>
            </p:cNvPr>
            <p:cNvSpPr/>
            <p:nvPr/>
          </p:nvSpPr>
          <p:spPr>
            <a:xfrm>
              <a:off x="7237511" y="2729345"/>
              <a:ext cx="76200" cy="19050"/>
            </a:xfrm>
            <a:custGeom>
              <a:avLst/>
              <a:gdLst>
                <a:gd name="connsiteX0" fmla="*/ 7204 w 76200"/>
                <a:gd name="connsiteY0" fmla="*/ 7187 h 19050"/>
                <a:gd name="connsiteX1" fmla="*/ 72926 w 76200"/>
                <a:gd name="connsiteY1" fmla="*/ 17664 h 19050"/>
                <a:gd name="connsiteX2" fmla="*/ 64354 w 76200"/>
                <a:gd name="connsiteY2" fmla="*/ 18617 h 19050"/>
                <a:gd name="connsiteX3" fmla="*/ 7204 w 76200"/>
                <a:gd name="connsiteY3" fmla="*/ 7187 h 19050"/>
              </a:gdLst>
              <a:ahLst/>
              <a:cxnLst>
                <a:cxn ang="0">
                  <a:pos x="connsiteX0" y="connsiteY0"/>
                </a:cxn>
                <a:cxn ang="0">
                  <a:pos x="connsiteX1" y="connsiteY1"/>
                </a:cxn>
                <a:cxn ang="0">
                  <a:pos x="connsiteX2" y="connsiteY2"/>
                </a:cxn>
                <a:cxn ang="0">
                  <a:pos x="connsiteX3" y="connsiteY3"/>
                </a:cxn>
              </a:cxnLst>
              <a:rect l="l" t="t" r="r" b="b"/>
              <a:pathLst>
                <a:path w="76200" h="19050">
                  <a:moveTo>
                    <a:pt x="7204" y="7187"/>
                  </a:moveTo>
                  <a:cubicBezTo>
                    <a:pt x="5299" y="6234"/>
                    <a:pt x="49114" y="21474"/>
                    <a:pt x="72926" y="17664"/>
                  </a:cubicBezTo>
                  <a:cubicBezTo>
                    <a:pt x="63401" y="17664"/>
                    <a:pt x="60544" y="17664"/>
                    <a:pt x="64354" y="18617"/>
                  </a:cubicBezTo>
                  <a:cubicBezTo>
                    <a:pt x="68164" y="11949"/>
                    <a:pt x="7204" y="10997"/>
                    <a:pt x="7204" y="7187"/>
                  </a:cubicBezTo>
                  <a:close/>
                </a:path>
              </a:pathLst>
            </a:custGeom>
            <a:grpFill/>
            <a:ln w="9525" cap="flat">
              <a:noFill/>
              <a:prstDash val="solid"/>
              <a:miter/>
            </a:ln>
          </p:spPr>
          <p:txBody>
            <a:bodyPr rtlCol="0" anchor="ctr"/>
            <a:lstStyle/>
            <a:p>
              <a:endParaRPr lang="en-US">
                <a:solidFill>
                  <a:prstClr val="black"/>
                </a:solidFill>
              </a:endParaRPr>
            </a:p>
          </p:txBody>
        </p:sp>
        <p:sp>
          <p:nvSpPr>
            <p:cNvPr id="384" name="Freeform: Shape 383">
              <a:extLst>
                <a:ext uri="{FF2B5EF4-FFF2-40B4-BE49-F238E27FC236}">
                  <a16:creationId xmlns:a16="http://schemas.microsoft.com/office/drawing/2014/main" xmlns="" id="{DDB59A0F-3456-4F6C-8A6D-1BCE947BB482}"/>
                </a:ext>
              </a:extLst>
            </p:cNvPr>
            <p:cNvSpPr/>
            <p:nvPr/>
          </p:nvSpPr>
          <p:spPr>
            <a:xfrm>
              <a:off x="7221061" y="2730494"/>
              <a:ext cx="9525" cy="9525"/>
            </a:xfrm>
            <a:custGeom>
              <a:avLst/>
              <a:gdLst>
                <a:gd name="connsiteX0" fmla="*/ 8414 w 9525"/>
                <a:gd name="connsiteY0" fmla="*/ 8896 h 9525"/>
                <a:gd name="connsiteX1" fmla="*/ 8414 w 9525"/>
                <a:gd name="connsiteY1" fmla="*/ 8896 h 9525"/>
              </a:gdLst>
              <a:ahLst/>
              <a:cxnLst>
                <a:cxn ang="0">
                  <a:pos x="connsiteX0" y="connsiteY0"/>
                </a:cxn>
                <a:cxn ang="0">
                  <a:pos x="connsiteX1" y="connsiteY1"/>
                </a:cxn>
              </a:cxnLst>
              <a:rect l="l" t="t" r="r" b="b"/>
              <a:pathLst>
                <a:path w="9525" h="9525">
                  <a:moveTo>
                    <a:pt x="8414" y="8896"/>
                  </a:moveTo>
                  <a:cubicBezTo>
                    <a:pt x="8414" y="4133"/>
                    <a:pt x="5556" y="10800"/>
                    <a:pt x="8414" y="8896"/>
                  </a:cubicBezTo>
                  <a:close/>
                </a:path>
              </a:pathLst>
            </a:custGeom>
            <a:grpFill/>
            <a:ln w="9525" cap="flat">
              <a:noFill/>
              <a:prstDash val="solid"/>
              <a:miter/>
            </a:ln>
          </p:spPr>
          <p:txBody>
            <a:bodyPr rtlCol="0" anchor="ctr"/>
            <a:lstStyle/>
            <a:p>
              <a:endParaRPr lang="en-US">
                <a:solidFill>
                  <a:prstClr val="black"/>
                </a:solidFill>
              </a:endParaRPr>
            </a:p>
          </p:txBody>
        </p:sp>
        <p:sp>
          <p:nvSpPr>
            <p:cNvPr id="385" name="Freeform: Shape 384">
              <a:extLst>
                <a:ext uri="{FF2B5EF4-FFF2-40B4-BE49-F238E27FC236}">
                  <a16:creationId xmlns:a16="http://schemas.microsoft.com/office/drawing/2014/main" xmlns="" id="{F818D25F-44AA-44F0-85A4-AB9CEC7A1C6C}"/>
                </a:ext>
              </a:extLst>
            </p:cNvPr>
            <p:cNvSpPr/>
            <p:nvPr/>
          </p:nvSpPr>
          <p:spPr>
            <a:xfrm>
              <a:off x="7195661" y="2720692"/>
              <a:ext cx="19050" cy="19050"/>
            </a:xfrm>
            <a:custGeom>
              <a:avLst/>
              <a:gdLst>
                <a:gd name="connsiteX0" fmla="*/ 7144 w 19050"/>
                <a:gd name="connsiteY0" fmla="*/ 13935 h 19050"/>
                <a:gd name="connsiteX1" fmla="*/ 7144 w 19050"/>
                <a:gd name="connsiteY1" fmla="*/ 13935 h 19050"/>
              </a:gdLst>
              <a:ahLst/>
              <a:cxnLst>
                <a:cxn ang="0">
                  <a:pos x="connsiteX0" y="connsiteY0"/>
                </a:cxn>
                <a:cxn ang="0">
                  <a:pos x="connsiteX1" y="connsiteY1"/>
                </a:cxn>
              </a:cxnLst>
              <a:rect l="l" t="t" r="r" b="b"/>
              <a:pathLst>
                <a:path w="19050" h="19050">
                  <a:moveTo>
                    <a:pt x="7144" y="13935"/>
                  </a:moveTo>
                  <a:cubicBezTo>
                    <a:pt x="22384" y="-2257"/>
                    <a:pt x="12859" y="15840"/>
                    <a:pt x="7144" y="13935"/>
                  </a:cubicBezTo>
                  <a:close/>
                </a:path>
              </a:pathLst>
            </a:custGeom>
            <a:grpFill/>
            <a:ln w="9525" cap="flat">
              <a:noFill/>
              <a:prstDash val="solid"/>
              <a:miter/>
            </a:ln>
          </p:spPr>
          <p:txBody>
            <a:bodyPr rtlCol="0" anchor="ctr"/>
            <a:lstStyle/>
            <a:p>
              <a:endParaRPr lang="en-US">
                <a:solidFill>
                  <a:prstClr val="black"/>
                </a:solidFill>
              </a:endParaRPr>
            </a:p>
          </p:txBody>
        </p:sp>
        <p:sp>
          <p:nvSpPr>
            <p:cNvPr id="386" name="Freeform: Shape 385">
              <a:extLst>
                <a:ext uri="{FF2B5EF4-FFF2-40B4-BE49-F238E27FC236}">
                  <a16:creationId xmlns:a16="http://schemas.microsoft.com/office/drawing/2014/main" xmlns="" id="{8E880902-B91B-4079-925A-215A8F693534}"/>
                </a:ext>
              </a:extLst>
            </p:cNvPr>
            <p:cNvSpPr/>
            <p:nvPr/>
          </p:nvSpPr>
          <p:spPr>
            <a:xfrm>
              <a:off x="7192804" y="2730023"/>
              <a:ext cx="9525" cy="9525"/>
            </a:xfrm>
            <a:custGeom>
              <a:avLst/>
              <a:gdLst>
                <a:gd name="connsiteX0" fmla="*/ 7144 w 9525"/>
                <a:gd name="connsiteY0" fmla="*/ 8414 h 9525"/>
                <a:gd name="connsiteX1" fmla="*/ 7144 w 9525"/>
                <a:gd name="connsiteY1" fmla="*/ 8414 h 9525"/>
              </a:gdLst>
              <a:ahLst/>
              <a:cxnLst>
                <a:cxn ang="0">
                  <a:pos x="connsiteX0" y="connsiteY0"/>
                </a:cxn>
                <a:cxn ang="0">
                  <a:pos x="connsiteX1" y="connsiteY1"/>
                </a:cxn>
              </a:cxnLst>
              <a:rect l="l" t="t" r="r" b="b"/>
              <a:pathLst>
                <a:path w="9525" h="9525">
                  <a:moveTo>
                    <a:pt x="7144" y="8414"/>
                  </a:moveTo>
                  <a:cubicBezTo>
                    <a:pt x="8096" y="8414"/>
                    <a:pt x="7144" y="5556"/>
                    <a:pt x="7144" y="8414"/>
                  </a:cubicBezTo>
                  <a:close/>
                </a:path>
              </a:pathLst>
            </a:custGeom>
            <a:grpFill/>
            <a:ln w="9525" cap="flat">
              <a:noFill/>
              <a:prstDash val="solid"/>
              <a:miter/>
            </a:ln>
          </p:spPr>
          <p:txBody>
            <a:bodyPr rtlCol="0" anchor="ctr"/>
            <a:lstStyle/>
            <a:p>
              <a:endParaRPr lang="en-US">
                <a:solidFill>
                  <a:prstClr val="black"/>
                </a:solidFill>
              </a:endParaRPr>
            </a:p>
          </p:txBody>
        </p:sp>
        <p:sp>
          <p:nvSpPr>
            <p:cNvPr id="387" name="Freeform: Shape 386">
              <a:extLst>
                <a:ext uri="{FF2B5EF4-FFF2-40B4-BE49-F238E27FC236}">
                  <a16:creationId xmlns:a16="http://schemas.microsoft.com/office/drawing/2014/main" xmlns="" id="{0E8C8325-5F9E-426D-931C-5F323DFA9D7F}"/>
                </a:ext>
              </a:extLst>
            </p:cNvPr>
            <p:cNvSpPr/>
            <p:nvPr/>
          </p:nvSpPr>
          <p:spPr>
            <a:xfrm>
              <a:off x="7778430" y="2768441"/>
              <a:ext cx="9525" cy="9525"/>
            </a:xfrm>
            <a:custGeom>
              <a:avLst/>
              <a:gdLst>
                <a:gd name="connsiteX0" fmla="*/ 10162 w 9525"/>
                <a:gd name="connsiteY0" fmla="*/ 7144 h 9525"/>
                <a:gd name="connsiteX1" fmla="*/ 10162 w 9525"/>
                <a:gd name="connsiteY1" fmla="*/ 7144 h 9525"/>
              </a:gdLst>
              <a:ahLst/>
              <a:cxnLst>
                <a:cxn ang="0">
                  <a:pos x="connsiteX0" y="connsiteY0"/>
                </a:cxn>
                <a:cxn ang="0">
                  <a:pos x="connsiteX1" y="connsiteY1"/>
                </a:cxn>
              </a:cxnLst>
              <a:rect l="l" t="t" r="r" b="b"/>
              <a:pathLst>
                <a:path w="9525" h="9525">
                  <a:moveTo>
                    <a:pt x="10162" y="7144"/>
                  </a:moveTo>
                  <a:cubicBezTo>
                    <a:pt x="8257" y="7144"/>
                    <a:pt x="4447" y="7144"/>
                    <a:pt x="10162" y="7144"/>
                  </a:cubicBezTo>
                  <a:close/>
                </a:path>
              </a:pathLst>
            </a:custGeom>
            <a:grpFill/>
            <a:ln w="9525" cap="flat">
              <a:noFill/>
              <a:prstDash val="solid"/>
              <a:miter/>
            </a:ln>
          </p:spPr>
          <p:txBody>
            <a:bodyPr rtlCol="0" anchor="ctr"/>
            <a:lstStyle/>
            <a:p>
              <a:endParaRPr lang="en-US">
                <a:solidFill>
                  <a:prstClr val="black"/>
                </a:solidFill>
              </a:endParaRPr>
            </a:p>
          </p:txBody>
        </p:sp>
        <p:sp>
          <p:nvSpPr>
            <p:cNvPr id="388" name="Freeform: Shape 387">
              <a:extLst>
                <a:ext uri="{FF2B5EF4-FFF2-40B4-BE49-F238E27FC236}">
                  <a16:creationId xmlns:a16="http://schemas.microsoft.com/office/drawing/2014/main" xmlns="" id="{9740B689-A046-4EA6-A2B2-2EA8E5C3B941}"/>
                </a:ext>
              </a:extLst>
            </p:cNvPr>
            <p:cNvSpPr/>
            <p:nvPr/>
          </p:nvSpPr>
          <p:spPr>
            <a:xfrm>
              <a:off x="7774781" y="2755106"/>
              <a:ext cx="9525" cy="19050"/>
            </a:xfrm>
            <a:custGeom>
              <a:avLst/>
              <a:gdLst>
                <a:gd name="connsiteX0" fmla="*/ 7144 w 9525"/>
                <a:gd name="connsiteY0" fmla="*/ 7144 h 19050"/>
                <a:gd name="connsiteX1" fmla="*/ 7144 w 9525"/>
                <a:gd name="connsiteY1" fmla="*/ 7144 h 19050"/>
              </a:gdLst>
              <a:ahLst/>
              <a:cxnLst>
                <a:cxn ang="0">
                  <a:pos x="connsiteX0" y="connsiteY0"/>
                </a:cxn>
                <a:cxn ang="0">
                  <a:pos x="connsiteX1" y="connsiteY1"/>
                </a:cxn>
              </a:cxnLst>
              <a:rect l="l" t="t" r="r" b="b"/>
              <a:pathLst>
                <a:path w="9525" h="19050">
                  <a:moveTo>
                    <a:pt x="7144" y="7144"/>
                  </a:moveTo>
                  <a:cubicBezTo>
                    <a:pt x="10954" y="26194"/>
                    <a:pt x="9049" y="1571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89" name="Freeform: Shape 388">
              <a:extLst>
                <a:ext uri="{FF2B5EF4-FFF2-40B4-BE49-F238E27FC236}">
                  <a16:creationId xmlns:a16="http://schemas.microsoft.com/office/drawing/2014/main" xmlns="" id="{5BDA0858-2562-4E62-AF07-5F0E28B42523}"/>
                </a:ext>
              </a:extLst>
            </p:cNvPr>
            <p:cNvSpPr/>
            <p:nvPr/>
          </p:nvSpPr>
          <p:spPr>
            <a:xfrm>
              <a:off x="7769752" y="2758916"/>
              <a:ext cx="9525" cy="19050"/>
            </a:xfrm>
            <a:custGeom>
              <a:avLst/>
              <a:gdLst>
                <a:gd name="connsiteX0" fmla="*/ 7410 w 9525"/>
                <a:gd name="connsiteY0" fmla="*/ 11906 h 19050"/>
                <a:gd name="connsiteX1" fmla="*/ 8363 w 9525"/>
                <a:gd name="connsiteY1" fmla="*/ 7144 h 19050"/>
                <a:gd name="connsiteX2" fmla="*/ 7410 w 9525"/>
                <a:gd name="connsiteY2" fmla="*/ 11906 h 19050"/>
              </a:gdLst>
              <a:ahLst/>
              <a:cxnLst>
                <a:cxn ang="0">
                  <a:pos x="connsiteX0" y="connsiteY0"/>
                </a:cxn>
                <a:cxn ang="0">
                  <a:pos x="connsiteX1" y="connsiteY1"/>
                </a:cxn>
                <a:cxn ang="0">
                  <a:pos x="connsiteX2" y="connsiteY2"/>
                </a:cxn>
              </a:cxnLst>
              <a:rect l="l" t="t" r="r" b="b"/>
              <a:pathLst>
                <a:path w="9525" h="19050">
                  <a:moveTo>
                    <a:pt x="7410" y="11906"/>
                  </a:moveTo>
                  <a:cubicBezTo>
                    <a:pt x="7410" y="10001"/>
                    <a:pt x="8363" y="9049"/>
                    <a:pt x="8363" y="7144"/>
                  </a:cubicBezTo>
                  <a:cubicBezTo>
                    <a:pt x="8363" y="9049"/>
                    <a:pt x="6458" y="10954"/>
                    <a:pt x="7410" y="11906"/>
                  </a:cubicBezTo>
                  <a:close/>
                </a:path>
              </a:pathLst>
            </a:custGeom>
            <a:grpFill/>
            <a:ln w="9525" cap="flat">
              <a:noFill/>
              <a:prstDash val="solid"/>
              <a:miter/>
            </a:ln>
          </p:spPr>
          <p:txBody>
            <a:bodyPr rtlCol="0" anchor="ctr"/>
            <a:lstStyle/>
            <a:p>
              <a:endParaRPr lang="en-US">
                <a:solidFill>
                  <a:prstClr val="black"/>
                </a:solidFill>
              </a:endParaRPr>
            </a:p>
          </p:txBody>
        </p:sp>
        <p:sp>
          <p:nvSpPr>
            <p:cNvPr id="390" name="Freeform: Shape 389">
              <a:extLst>
                <a:ext uri="{FF2B5EF4-FFF2-40B4-BE49-F238E27FC236}">
                  <a16:creationId xmlns:a16="http://schemas.microsoft.com/office/drawing/2014/main" xmlns="" id="{A62FAA9B-BDA0-452A-A3E9-14AFA17B78D0}"/>
                </a:ext>
              </a:extLst>
            </p:cNvPr>
            <p:cNvSpPr/>
            <p:nvPr/>
          </p:nvSpPr>
          <p:spPr>
            <a:xfrm>
              <a:off x="7767399" y="2763531"/>
              <a:ext cx="9525" cy="9525"/>
            </a:xfrm>
            <a:custGeom>
              <a:avLst/>
              <a:gdLst>
                <a:gd name="connsiteX0" fmla="*/ 7858 w 9525"/>
                <a:gd name="connsiteY0" fmla="*/ 8244 h 9525"/>
                <a:gd name="connsiteX1" fmla="*/ 7858 w 9525"/>
                <a:gd name="connsiteY1" fmla="*/ 8244 h 9525"/>
              </a:gdLst>
              <a:ahLst/>
              <a:cxnLst>
                <a:cxn ang="0">
                  <a:pos x="connsiteX0" y="connsiteY0"/>
                </a:cxn>
                <a:cxn ang="0">
                  <a:pos x="connsiteX1" y="connsiteY1"/>
                </a:cxn>
              </a:cxnLst>
              <a:rect l="l" t="t" r="r" b="b"/>
              <a:pathLst>
                <a:path w="9525" h="9525">
                  <a:moveTo>
                    <a:pt x="7858" y="8244"/>
                  </a:moveTo>
                  <a:cubicBezTo>
                    <a:pt x="6906" y="7291"/>
                    <a:pt x="6906" y="6339"/>
                    <a:pt x="7858" y="8244"/>
                  </a:cubicBezTo>
                  <a:close/>
                </a:path>
              </a:pathLst>
            </a:custGeom>
            <a:grpFill/>
            <a:ln w="9525" cap="flat">
              <a:noFill/>
              <a:prstDash val="solid"/>
              <a:miter/>
            </a:ln>
          </p:spPr>
          <p:txBody>
            <a:bodyPr rtlCol="0" anchor="ctr"/>
            <a:lstStyle/>
            <a:p>
              <a:endParaRPr lang="en-US">
                <a:solidFill>
                  <a:prstClr val="black"/>
                </a:solidFill>
              </a:endParaRPr>
            </a:p>
          </p:txBody>
        </p:sp>
        <p:sp>
          <p:nvSpPr>
            <p:cNvPr id="391" name="Freeform: Shape 390">
              <a:extLst>
                <a:ext uri="{FF2B5EF4-FFF2-40B4-BE49-F238E27FC236}">
                  <a16:creationId xmlns:a16="http://schemas.microsoft.com/office/drawing/2014/main" xmlns="" id="{A62EDD6D-8BA5-4FA0-BC81-938A7738D1A4}"/>
                </a:ext>
              </a:extLst>
            </p:cNvPr>
            <p:cNvSpPr/>
            <p:nvPr/>
          </p:nvSpPr>
          <p:spPr>
            <a:xfrm>
              <a:off x="7760732" y="2763678"/>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cubicBezTo>
                    <a:pt x="6906" y="7144"/>
                    <a:pt x="6906" y="7144"/>
                    <a:pt x="7858" y="7144"/>
                  </a:cubicBezTo>
                  <a:cubicBezTo>
                    <a:pt x="6906" y="9049"/>
                    <a:pt x="6906" y="8096"/>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392" name="Freeform: Shape 391">
              <a:extLst>
                <a:ext uri="{FF2B5EF4-FFF2-40B4-BE49-F238E27FC236}">
                  <a16:creationId xmlns:a16="http://schemas.microsoft.com/office/drawing/2014/main" xmlns="" id="{4E62B571-AE0D-4DCC-B2A4-C2903683C067}"/>
                </a:ext>
              </a:extLst>
            </p:cNvPr>
            <p:cNvSpPr/>
            <p:nvPr/>
          </p:nvSpPr>
          <p:spPr>
            <a:xfrm>
              <a:off x="7757636" y="2754609"/>
              <a:ext cx="19050" cy="19050"/>
            </a:xfrm>
            <a:custGeom>
              <a:avLst/>
              <a:gdLst>
                <a:gd name="connsiteX0" fmla="*/ 7144 w 19050"/>
                <a:gd name="connsiteY0" fmla="*/ 17166 h 19050"/>
                <a:gd name="connsiteX1" fmla="*/ 7144 w 19050"/>
                <a:gd name="connsiteY1" fmla="*/ 17166 h 19050"/>
              </a:gdLst>
              <a:ahLst/>
              <a:cxnLst>
                <a:cxn ang="0">
                  <a:pos x="connsiteX0" y="connsiteY0"/>
                </a:cxn>
                <a:cxn ang="0">
                  <a:pos x="connsiteX1" y="connsiteY1"/>
                </a:cxn>
              </a:cxnLst>
              <a:rect l="l" t="t" r="r" b="b"/>
              <a:pathLst>
                <a:path w="19050" h="19050">
                  <a:moveTo>
                    <a:pt x="7144" y="17166"/>
                  </a:moveTo>
                  <a:cubicBezTo>
                    <a:pt x="9049" y="21928"/>
                    <a:pt x="22384" y="-7599"/>
                    <a:pt x="7144" y="17166"/>
                  </a:cubicBezTo>
                  <a:close/>
                </a:path>
              </a:pathLst>
            </a:custGeom>
            <a:grpFill/>
            <a:ln w="9525" cap="flat">
              <a:noFill/>
              <a:prstDash val="solid"/>
              <a:miter/>
            </a:ln>
          </p:spPr>
          <p:txBody>
            <a:bodyPr rtlCol="0" anchor="ctr"/>
            <a:lstStyle/>
            <a:p>
              <a:endParaRPr lang="en-US">
                <a:solidFill>
                  <a:prstClr val="black"/>
                </a:solidFill>
              </a:endParaRPr>
            </a:p>
          </p:txBody>
        </p:sp>
        <p:sp>
          <p:nvSpPr>
            <p:cNvPr id="393" name="Freeform: Shape 392">
              <a:extLst>
                <a:ext uri="{FF2B5EF4-FFF2-40B4-BE49-F238E27FC236}">
                  <a16:creationId xmlns:a16="http://schemas.microsoft.com/office/drawing/2014/main" xmlns="" id="{A43579D6-6EF7-4A3D-91E6-3AB5869881F2}"/>
                </a:ext>
              </a:extLst>
            </p:cNvPr>
            <p:cNvSpPr/>
            <p:nvPr/>
          </p:nvSpPr>
          <p:spPr>
            <a:xfrm>
              <a:off x="7761446" y="2763255"/>
              <a:ext cx="9525" cy="9525"/>
            </a:xfrm>
            <a:custGeom>
              <a:avLst/>
              <a:gdLst>
                <a:gd name="connsiteX0" fmla="*/ 7144 w 9525"/>
                <a:gd name="connsiteY0" fmla="*/ 7567 h 9525"/>
                <a:gd name="connsiteX1" fmla="*/ 8096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7144" y="7567"/>
                    <a:pt x="8096" y="7567"/>
                    <a:pt x="8096" y="7567"/>
                  </a:cubicBezTo>
                  <a:cubicBezTo>
                    <a:pt x="7144" y="6615"/>
                    <a:pt x="7144"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394" name="Freeform: Shape 393">
              <a:extLst>
                <a:ext uri="{FF2B5EF4-FFF2-40B4-BE49-F238E27FC236}">
                  <a16:creationId xmlns:a16="http://schemas.microsoft.com/office/drawing/2014/main" xmlns="" id="{DA4ED175-0D74-46ED-99DF-6E3BA82467E3}"/>
                </a:ext>
              </a:extLst>
            </p:cNvPr>
            <p:cNvSpPr/>
            <p:nvPr/>
          </p:nvSpPr>
          <p:spPr>
            <a:xfrm>
              <a:off x="7765256" y="2762286"/>
              <a:ext cx="9525" cy="9525"/>
            </a:xfrm>
            <a:custGeom>
              <a:avLst/>
              <a:gdLst>
                <a:gd name="connsiteX0" fmla="*/ 7144 w 9525"/>
                <a:gd name="connsiteY0" fmla="*/ 9488 h 9525"/>
                <a:gd name="connsiteX1" fmla="*/ 7144 w 9525"/>
                <a:gd name="connsiteY1" fmla="*/ 9488 h 9525"/>
              </a:gdLst>
              <a:ahLst/>
              <a:cxnLst>
                <a:cxn ang="0">
                  <a:pos x="connsiteX0" y="connsiteY0"/>
                </a:cxn>
                <a:cxn ang="0">
                  <a:pos x="connsiteX1" y="connsiteY1"/>
                </a:cxn>
              </a:cxnLst>
              <a:rect l="l" t="t" r="r" b="b"/>
              <a:pathLst>
                <a:path w="9525" h="9525">
                  <a:moveTo>
                    <a:pt x="7144" y="9488"/>
                  </a:moveTo>
                  <a:cubicBezTo>
                    <a:pt x="7144" y="8536"/>
                    <a:pt x="9049" y="4726"/>
                    <a:pt x="7144" y="9488"/>
                  </a:cubicBezTo>
                  <a:close/>
                </a:path>
              </a:pathLst>
            </a:custGeom>
            <a:grpFill/>
            <a:ln w="9525" cap="flat">
              <a:noFill/>
              <a:prstDash val="solid"/>
              <a:miter/>
            </a:ln>
          </p:spPr>
          <p:txBody>
            <a:bodyPr rtlCol="0" anchor="ctr"/>
            <a:lstStyle/>
            <a:p>
              <a:endParaRPr lang="en-US">
                <a:solidFill>
                  <a:prstClr val="black"/>
                </a:solidFill>
              </a:endParaRPr>
            </a:p>
          </p:txBody>
        </p:sp>
        <p:sp>
          <p:nvSpPr>
            <p:cNvPr id="395" name="Freeform: Shape 394">
              <a:extLst>
                <a:ext uri="{FF2B5EF4-FFF2-40B4-BE49-F238E27FC236}">
                  <a16:creationId xmlns:a16="http://schemas.microsoft.com/office/drawing/2014/main" xmlns="" id="{A971FA75-C1C3-49F0-8ECE-C4751C72A141}"/>
                </a:ext>
              </a:extLst>
            </p:cNvPr>
            <p:cNvSpPr/>
            <p:nvPr/>
          </p:nvSpPr>
          <p:spPr>
            <a:xfrm>
              <a:off x="7748628" y="2756000"/>
              <a:ext cx="9525" cy="19050"/>
            </a:xfrm>
            <a:custGeom>
              <a:avLst/>
              <a:gdLst>
                <a:gd name="connsiteX0" fmla="*/ 9485 w 9525"/>
                <a:gd name="connsiteY0" fmla="*/ 15775 h 19050"/>
                <a:gd name="connsiteX1" fmla="*/ 9485 w 9525"/>
                <a:gd name="connsiteY1" fmla="*/ 15775 h 19050"/>
              </a:gdLst>
              <a:ahLst/>
              <a:cxnLst>
                <a:cxn ang="0">
                  <a:pos x="connsiteX0" y="connsiteY0"/>
                </a:cxn>
                <a:cxn ang="0">
                  <a:pos x="connsiteX1" y="connsiteY1"/>
                </a:cxn>
              </a:cxnLst>
              <a:rect l="l" t="t" r="r" b="b"/>
              <a:pathLst>
                <a:path w="9525" h="19050">
                  <a:moveTo>
                    <a:pt x="9485" y="15775"/>
                  </a:moveTo>
                  <a:cubicBezTo>
                    <a:pt x="10437" y="2440"/>
                    <a:pt x="3770" y="6250"/>
                    <a:pt x="9485" y="15775"/>
                  </a:cubicBezTo>
                  <a:close/>
                </a:path>
              </a:pathLst>
            </a:custGeom>
            <a:grpFill/>
            <a:ln w="9525" cap="flat">
              <a:noFill/>
              <a:prstDash val="solid"/>
              <a:miter/>
            </a:ln>
          </p:spPr>
          <p:txBody>
            <a:bodyPr rtlCol="0" anchor="ctr"/>
            <a:lstStyle/>
            <a:p>
              <a:endParaRPr lang="en-US">
                <a:solidFill>
                  <a:prstClr val="black"/>
                </a:solidFill>
              </a:endParaRPr>
            </a:p>
          </p:txBody>
        </p:sp>
        <p:sp>
          <p:nvSpPr>
            <p:cNvPr id="396" name="Freeform: Shape 395">
              <a:extLst>
                <a:ext uri="{FF2B5EF4-FFF2-40B4-BE49-F238E27FC236}">
                  <a16:creationId xmlns:a16="http://schemas.microsoft.com/office/drawing/2014/main" xmlns="" id="{56DD5AF8-C0E2-42C2-B286-3834DF162BD2}"/>
                </a:ext>
              </a:extLst>
            </p:cNvPr>
            <p:cNvSpPr/>
            <p:nvPr/>
          </p:nvSpPr>
          <p:spPr>
            <a:xfrm>
              <a:off x="7744301" y="2751296"/>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8096"/>
                    <a:pt x="8096" y="8096"/>
                    <a:pt x="7144" y="8096"/>
                  </a:cubicBezTo>
                  <a:cubicBezTo>
                    <a:pt x="7144" y="8096"/>
                    <a:pt x="7144"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397" name="Freeform: Shape 396">
              <a:extLst>
                <a:ext uri="{FF2B5EF4-FFF2-40B4-BE49-F238E27FC236}">
                  <a16:creationId xmlns:a16="http://schemas.microsoft.com/office/drawing/2014/main" xmlns="" id="{726D3359-D87B-423D-A914-10CFAA6F3B33}"/>
                </a:ext>
              </a:extLst>
            </p:cNvPr>
            <p:cNvSpPr/>
            <p:nvPr/>
          </p:nvSpPr>
          <p:spPr>
            <a:xfrm>
              <a:off x="7731919" y="2754094"/>
              <a:ext cx="19050" cy="19050"/>
            </a:xfrm>
            <a:custGeom>
              <a:avLst/>
              <a:gdLst>
                <a:gd name="connsiteX0" fmla="*/ 7144 w 19050"/>
                <a:gd name="connsiteY0" fmla="*/ 15775 h 19050"/>
                <a:gd name="connsiteX1" fmla="*/ 7144 w 19050"/>
                <a:gd name="connsiteY1" fmla="*/ 15775 h 19050"/>
              </a:gdLst>
              <a:ahLst/>
              <a:cxnLst>
                <a:cxn ang="0">
                  <a:pos x="connsiteX0" y="connsiteY0"/>
                </a:cxn>
                <a:cxn ang="0">
                  <a:pos x="connsiteX1" y="connsiteY1"/>
                </a:cxn>
              </a:cxnLst>
              <a:rect l="l" t="t" r="r" b="b"/>
              <a:pathLst>
                <a:path w="19050" h="19050">
                  <a:moveTo>
                    <a:pt x="7144" y="15775"/>
                  </a:moveTo>
                  <a:cubicBezTo>
                    <a:pt x="26194" y="6250"/>
                    <a:pt x="14764" y="2440"/>
                    <a:pt x="7144" y="15775"/>
                  </a:cubicBezTo>
                  <a:close/>
                </a:path>
              </a:pathLst>
            </a:custGeom>
            <a:grpFill/>
            <a:ln w="9525" cap="flat">
              <a:noFill/>
              <a:prstDash val="solid"/>
              <a:miter/>
            </a:ln>
          </p:spPr>
          <p:txBody>
            <a:bodyPr rtlCol="0" anchor="ctr"/>
            <a:lstStyle/>
            <a:p>
              <a:endParaRPr lang="en-US">
                <a:solidFill>
                  <a:prstClr val="black"/>
                </a:solidFill>
              </a:endParaRPr>
            </a:p>
          </p:txBody>
        </p:sp>
        <p:sp>
          <p:nvSpPr>
            <p:cNvPr id="398" name="Freeform: Shape 397">
              <a:extLst>
                <a:ext uri="{FF2B5EF4-FFF2-40B4-BE49-F238E27FC236}">
                  <a16:creationId xmlns:a16="http://schemas.microsoft.com/office/drawing/2014/main" xmlns="" id="{7D2D8EAD-DCD5-46BB-9F31-F9D63F29A4EB}"/>
                </a:ext>
              </a:extLst>
            </p:cNvPr>
            <p:cNvSpPr/>
            <p:nvPr/>
          </p:nvSpPr>
          <p:spPr>
            <a:xfrm>
              <a:off x="7729466" y="2754428"/>
              <a:ext cx="9525" cy="9525"/>
            </a:xfrm>
            <a:custGeom>
              <a:avLst/>
              <a:gdLst>
                <a:gd name="connsiteX0" fmla="*/ 8644 w 9525"/>
                <a:gd name="connsiteY0" fmla="*/ 9727 h 9525"/>
                <a:gd name="connsiteX1" fmla="*/ 8644 w 9525"/>
                <a:gd name="connsiteY1" fmla="*/ 9727 h 9525"/>
              </a:gdLst>
              <a:ahLst/>
              <a:cxnLst>
                <a:cxn ang="0">
                  <a:pos x="connsiteX0" y="connsiteY0"/>
                </a:cxn>
                <a:cxn ang="0">
                  <a:pos x="connsiteX1" y="connsiteY1"/>
                </a:cxn>
              </a:cxnLst>
              <a:rect l="l" t="t" r="r" b="b"/>
              <a:pathLst>
                <a:path w="9525" h="9525">
                  <a:moveTo>
                    <a:pt x="8644" y="9727"/>
                  </a:moveTo>
                  <a:cubicBezTo>
                    <a:pt x="4834" y="3059"/>
                    <a:pt x="9597" y="11632"/>
                    <a:pt x="8644" y="9727"/>
                  </a:cubicBezTo>
                  <a:close/>
                </a:path>
              </a:pathLst>
            </a:custGeom>
            <a:grpFill/>
            <a:ln w="9525" cap="flat">
              <a:noFill/>
              <a:prstDash val="solid"/>
              <a:miter/>
            </a:ln>
          </p:spPr>
          <p:txBody>
            <a:bodyPr rtlCol="0" anchor="ctr"/>
            <a:lstStyle/>
            <a:p>
              <a:endParaRPr lang="en-US">
                <a:solidFill>
                  <a:prstClr val="black"/>
                </a:solidFill>
              </a:endParaRPr>
            </a:p>
          </p:txBody>
        </p:sp>
        <p:sp>
          <p:nvSpPr>
            <p:cNvPr id="399" name="Freeform: Shape 398">
              <a:extLst>
                <a:ext uri="{FF2B5EF4-FFF2-40B4-BE49-F238E27FC236}">
                  <a16:creationId xmlns:a16="http://schemas.microsoft.com/office/drawing/2014/main" xmlns="" id="{18820A0F-8022-4CAC-8EEF-EFE2658563B4}"/>
                </a:ext>
              </a:extLst>
            </p:cNvPr>
            <p:cNvSpPr/>
            <p:nvPr/>
          </p:nvSpPr>
          <p:spPr>
            <a:xfrm>
              <a:off x="7720936" y="2759214"/>
              <a:ext cx="9525" cy="19050"/>
            </a:xfrm>
            <a:custGeom>
              <a:avLst/>
              <a:gdLst>
                <a:gd name="connsiteX0" fmla="*/ 11459 w 9525"/>
                <a:gd name="connsiteY0" fmla="*/ 13513 h 19050"/>
                <a:gd name="connsiteX1" fmla="*/ 11459 w 9525"/>
                <a:gd name="connsiteY1" fmla="*/ 13513 h 19050"/>
              </a:gdLst>
              <a:ahLst/>
              <a:cxnLst>
                <a:cxn ang="0">
                  <a:pos x="connsiteX0" y="connsiteY0"/>
                </a:cxn>
                <a:cxn ang="0">
                  <a:pos x="connsiteX1" y="connsiteY1"/>
                </a:cxn>
              </a:cxnLst>
              <a:rect l="l" t="t" r="r" b="b"/>
              <a:pathLst>
                <a:path w="9525" h="19050">
                  <a:moveTo>
                    <a:pt x="11459" y="13513"/>
                  </a:moveTo>
                  <a:cubicBezTo>
                    <a:pt x="4792" y="-1727"/>
                    <a:pt x="6697" y="15418"/>
                    <a:pt x="11459" y="13513"/>
                  </a:cubicBezTo>
                  <a:close/>
                </a:path>
              </a:pathLst>
            </a:custGeom>
            <a:grpFill/>
            <a:ln w="9525" cap="flat">
              <a:noFill/>
              <a:prstDash val="solid"/>
              <a:miter/>
            </a:ln>
          </p:spPr>
          <p:txBody>
            <a:bodyPr rtlCol="0" anchor="ctr"/>
            <a:lstStyle/>
            <a:p>
              <a:endParaRPr lang="en-US">
                <a:solidFill>
                  <a:prstClr val="black"/>
                </a:solidFill>
              </a:endParaRPr>
            </a:p>
          </p:txBody>
        </p:sp>
        <p:sp>
          <p:nvSpPr>
            <p:cNvPr id="400" name="Freeform: Shape 399">
              <a:extLst>
                <a:ext uri="{FF2B5EF4-FFF2-40B4-BE49-F238E27FC236}">
                  <a16:creationId xmlns:a16="http://schemas.microsoft.com/office/drawing/2014/main" xmlns="" id="{D1761934-F690-4E2A-AF4C-C26053FD5095}"/>
                </a:ext>
              </a:extLst>
            </p:cNvPr>
            <p:cNvSpPr/>
            <p:nvPr/>
          </p:nvSpPr>
          <p:spPr>
            <a:xfrm>
              <a:off x="7729061" y="2763678"/>
              <a:ext cx="9525" cy="9525"/>
            </a:xfrm>
            <a:custGeom>
              <a:avLst/>
              <a:gdLst>
                <a:gd name="connsiteX0" fmla="*/ 9049 w 9525"/>
                <a:gd name="connsiteY0" fmla="*/ 7144 h 9525"/>
                <a:gd name="connsiteX1" fmla="*/ 7144 w 9525"/>
                <a:gd name="connsiteY1" fmla="*/ 7144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8096" y="8096"/>
                    <a:pt x="7144" y="7144"/>
                    <a:pt x="7144" y="7144"/>
                  </a:cubicBezTo>
                  <a:cubicBezTo>
                    <a:pt x="8096" y="8096"/>
                    <a:pt x="8096" y="9049"/>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401" name="Freeform: Shape 400">
              <a:extLst>
                <a:ext uri="{FF2B5EF4-FFF2-40B4-BE49-F238E27FC236}">
                  <a16:creationId xmlns:a16="http://schemas.microsoft.com/office/drawing/2014/main" xmlns="" id="{E0DD13B0-B1CD-43B3-A01C-216381413670}"/>
                </a:ext>
              </a:extLst>
            </p:cNvPr>
            <p:cNvSpPr/>
            <p:nvPr/>
          </p:nvSpPr>
          <p:spPr>
            <a:xfrm>
              <a:off x="7714774" y="2759154"/>
              <a:ext cx="9525" cy="9525"/>
            </a:xfrm>
            <a:custGeom>
              <a:avLst/>
              <a:gdLst>
                <a:gd name="connsiteX0" fmla="*/ 7144 w 9525"/>
                <a:gd name="connsiteY0" fmla="*/ 7858 h 9525"/>
                <a:gd name="connsiteX1" fmla="*/ 7144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cubicBezTo>
                    <a:pt x="8096" y="7858"/>
                    <a:pt x="8096" y="7858"/>
                    <a:pt x="7144" y="7858"/>
                  </a:cubicBezTo>
                  <a:cubicBezTo>
                    <a:pt x="8096" y="6906"/>
                    <a:pt x="8096"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402" name="Freeform: Shape 401">
              <a:extLst>
                <a:ext uri="{FF2B5EF4-FFF2-40B4-BE49-F238E27FC236}">
                  <a16:creationId xmlns:a16="http://schemas.microsoft.com/office/drawing/2014/main" xmlns="" id="{4BDAE628-1276-4D5C-AA8F-9E74F8D44CE3}"/>
                </a:ext>
              </a:extLst>
            </p:cNvPr>
            <p:cNvSpPr/>
            <p:nvPr/>
          </p:nvSpPr>
          <p:spPr>
            <a:xfrm>
              <a:off x="7716467" y="2764631"/>
              <a:ext cx="9525" cy="9525"/>
            </a:xfrm>
            <a:custGeom>
              <a:avLst/>
              <a:gdLst>
                <a:gd name="connsiteX0" fmla="*/ 9260 w 9525"/>
                <a:gd name="connsiteY0" fmla="*/ 7144 h 9525"/>
                <a:gd name="connsiteX1" fmla="*/ 9260 w 9525"/>
                <a:gd name="connsiteY1" fmla="*/ 7144 h 9525"/>
              </a:gdLst>
              <a:ahLst/>
              <a:cxnLst>
                <a:cxn ang="0">
                  <a:pos x="connsiteX0" y="connsiteY0"/>
                </a:cxn>
                <a:cxn ang="0">
                  <a:pos x="connsiteX1" y="connsiteY1"/>
                </a:cxn>
              </a:cxnLst>
              <a:rect l="l" t="t" r="r" b="b"/>
              <a:pathLst>
                <a:path w="9525" h="9525">
                  <a:moveTo>
                    <a:pt x="9260" y="7144"/>
                  </a:moveTo>
                  <a:cubicBezTo>
                    <a:pt x="4498" y="10001"/>
                    <a:pt x="9260" y="9049"/>
                    <a:pt x="9260" y="7144"/>
                  </a:cubicBezTo>
                  <a:close/>
                </a:path>
              </a:pathLst>
            </a:custGeom>
            <a:grpFill/>
            <a:ln w="9525" cap="flat">
              <a:noFill/>
              <a:prstDash val="solid"/>
              <a:miter/>
            </a:ln>
          </p:spPr>
          <p:txBody>
            <a:bodyPr rtlCol="0" anchor="ctr"/>
            <a:lstStyle/>
            <a:p>
              <a:endParaRPr lang="en-US">
                <a:solidFill>
                  <a:prstClr val="black"/>
                </a:solidFill>
              </a:endParaRPr>
            </a:p>
          </p:txBody>
        </p:sp>
        <p:sp>
          <p:nvSpPr>
            <p:cNvPr id="403" name="Freeform: Shape 402">
              <a:extLst>
                <a:ext uri="{FF2B5EF4-FFF2-40B4-BE49-F238E27FC236}">
                  <a16:creationId xmlns:a16="http://schemas.microsoft.com/office/drawing/2014/main" xmlns="" id="{6DF4C7EB-AE42-46D9-BE48-64D0F64A180F}"/>
                </a:ext>
              </a:extLst>
            </p:cNvPr>
            <p:cNvSpPr/>
            <p:nvPr/>
          </p:nvSpPr>
          <p:spPr>
            <a:xfrm>
              <a:off x="7633811" y="2757963"/>
              <a:ext cx="85725" cy="38100"/>
            </a:xfrm>
            <a:custGeom>
              <a:avLst/>
              <a:gdLst>
                <a:gd name="connsiteX0" fmla="*/ 7144 w 85725"/>
                <a:gd name="connsiteY0" fmla="*/ 17621 h 38100"/>
                <a:gd name="connsiteX1" fmla="*/ 85249 w 85725"/>
                <a:gd name="connsiteY1" fmla="*/ 7144 h 38100"/>
                <a:gd name="connsiteX2" fmla="*/ 7144 w 85725"/>
                <a:gd name="connsiteY2" fmla="*/ 17621 h 38100"/>
              </a:gdLst>
              <a:ahLst/>
              <a:cxnLst>
                <a:cxn ang="0">
                  <a:pos x="connsiteX0" y="connsiteY0"/>
                </a:cxn>
                <a:cxn ang="0">
                  <a:pos x="connsiteX1" y="connsiteY1"/>
                </a:cxn>
                <a:cxn ang="0">
                  <a:pos x="connsiteX2" y="connsiteY2"/>
                </a:cxn>
              </a:cxnLst>
              <a:rect l="l" t="t" r="r" b="b"/>
              <a:pathLst>
                <a:path w="85725" h="38100">
                  <a:moveTo>
                    <a:pt x="7144" y="17621"/>
                  </a:moveTo>
                  <a:cubicBezTo>
                    <a:pt x="9049" y="55721"/>
                    <a:pt x="84296" y="7144"/>
                    <a:pt x="85249" y="7144"/>
                  </a:cubicBezTo>
                  <a:cubicBezTo>
                    <a:pt x="59531" y="11906"/>
                    <a:pt x="32861" y="15716"/>
                    <a:pt x="7144" y="17621"/>
                  </a:cubicBezTo>
                  <a:close/>
                </a:path>
              </a:pathLst>
            </a:custGeom>
            <a:grpFill/>
            <a:ln w="9525" cap="flat">
              <a:noFill/>
              <a:prstDash val="solid"/>
              <a:miter/>
            </a:ln>
          </p:spPr>
          <p:txBody>
            <a:bodyPr rtlCol="0" anchor="ctr"/>
            <a:lstStyle/>
            <a:p>
              <a:endParaRPr lang="en-US">
                <a:solidFill>
                  <a:prstClr val="black"/>
                </a:solidFill>
              </a:endParaRPr>
            </a:p>
          </p:txBody>
        </p:sp>
        <p:sp>
          <p:nvSpPr>
            <p:cNvPr id="404" name="Freeform: Shape 403">
              <a:extLst>
                <a:ext uri="{FF2B5EF4-FFF2-40B4-BE49-F238E27FC236}">
                  <a16:creationId xmlns:a16="http://schemas.microsoft.com/office/drawing/2014/main" xmlns="" id="{6A13A517-BB0C-4829-8CFA-66CB4F7E11A7}"/>
                </a:ext>
              </a:extLst>
            </p:cNvPr>
            <p:cNvSpPr/>
            <p:nvPr/>
          </p:nvSpPr>
          <p:spPr>
            <a:xfrm>
              <a:off x="7642384" y="2764336"/>
              <a:ext cx="9525" cy="9525"/>
            </a:xfrm>
            <a:custGeom>
              <a:avLst/>
              <a:gdLst>
                <a:gd name="connsiteX0" fmla="*/ 7144 w 9525"/>
                <a:gd name="connsiteY0" fmla="*/ 9344 h 9525"/>
                <a:gd name="connsiteX1" fmla="*/ 7144 w 9525"/>
                <a:gd name="connsiteY1" fmla="*/ 9344 h 9525"/>
              </a:gdLst>
              <a:ahLst/>
              <a:cxnLst>
                <a:cxn ang="0">
                  <a:pos x="connsiteX0" y="connsiteY0"/>
                </a:cxn>
                <a:cxn ang="0">
                  <a:pos x="connsiteX1" y="connsiteY1"/>
                </a:cxn>
              </a:cxnLst>
              <a:rect l="l" t="t" r="r" b="b"/>
              <a:pathLst>
                <a:path w="9525" h="9525">
                  <a:moveTo>
                    <a:pt x="7144" y="9344"/>
                  </a:moveTo>
                  <a:cubicBezTo>
                    <a:pt x="9049" y="5533"/>
                    <a:pt x="7144" y="7438"/>
                    <a:pt x="7144" y="9344"/>
                  </a:cubicBezTo>
                  <a:close/>
                </a:path>
              </a:pathLst>
            </a:custGeom>
            <a:grpFill/>
            <a:ln w="9525" cap="flat">
              <a:noFill/>
              <a:prstDash val="solid"/>
              <a:miter/>
            </a:ln>
          </p:spPr>
          <p:txBody>
            <a:bodyPr rtlCol="0" anchor="ctr"/>
            <a:lstStyle/>
            <a:p>
              <a:endParaRPr lang="en-US">
                <a:solidFill>
                  <a:prstClr val="black"/>
                </a:solidFill>
              </a:endParaRPr>
            </a:p>
          </p:txBody>
        </p:sp>
        <p:sp>
          <p:nvSpPr>
            <p:cNvPr id="405" name="Freeform: Shape 404">
              <a:extLst>
                <a:ext uri="{FF2B5EF4-FFF2-40B4-BE49-F238E27FC236}">
                  <a16:creationId xmlns:a16="http://schemas.microsoft.com/office/drawing/2014/main" xmlns="" id="{844EFC9F-C5D6-4472-B49B-7721B91B2537}"/>
                </a:ext>
              </a:extLst>
            </p:cNvPr>
            <p:cNvSpPr/>
            <p:nvPr/>
          </p:nvSpPr>
          <p:spPr>
            <a:xfrm>
              <a:off x="7633811" y="276844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06" name="Freeform: Shape 405">
              <a:extLst>
                <a:ext uri="{FF2B5EF4-FFF2-40B4-BE49-F238E27FC236}">
                  <a16:creationId xmlns:a16="http://schemas.microsoft.com/office/drawing/2014/main" xmlns="" id="{C5123618-678E-4EBC-8A4B-F1E84CC3C8E4}"/>
                </a:ext>
              </a:extLst>
            </p:cNvPr>
            <p:cNvSpPr/>
            <p:nvPr/>
          </p:nvSpPr>
          <p:spPr>
            <a:xfrm>
              <a:off x="7651352" y="2779447"/>
              <a:ext cx="9525" cy="9525"/>
            </a:xfrm>
            <a:custGeom>
              <a:avLst/>
              <a:gdLst>
                <a:gd name="connsiteX0" fmla="*/ 8653 w 9525"/>
                <a:gd name="connsiteY0" fmla="*/ 7567 h 9525"/>
                <a:gd name="connsiteX1" fmla="*/ 8653 w 9525"/>
                <a:gd name="connsiteY1" fmla="*/ 7567 h 9525"/>
              </a:gdLst>
              <a:ahLst/>
              <a:cxnLst>
                <a:cxn ang="0">
                  <a:pos x="connsiteX0" y="connsiteY0"/>
                </a:cxn>
                <a:cxn ang="0">
                  <a:pos x="connsiteX1" y="connsiteY1"/>
                </a:cxn>
              </a:cxnLst>
              <a:rect l="l" t="t" r="r" b="b"/>
              <a:pathLst>
                <a:path w="9525" h="9525">
                  <a:moveTo>
                    <a:pt x="8653" y="7567"/>
                  </a:moveTo>
                  <a:cubicBezTo>
                    <a:pt x="7700" y="7567"/>
                    <a:pt x="5795" y="6615"/>
                    <a:pt x="8653" y="7567"/>
                  </a:cubicBezTo>
                  <a:close/>
                </a:path>
              </a:pathLst>
            </a:custGeom>
            <a:grpFill/>
            <a:ln w="9525" cap="flat">
              <a:noFill/>
              <a:prstDash val="solid"/>
              <a:miter/>
            </a:ln>
          </p:spPr>
          <p:txBody>
            <a:bodyPr rtlCol="0" anchor="ctr"/>
            <a:lstStyle/>
            <a:p>
              <a:endParaRPr lang="en-US">
                <a:solidFill>
                  <a:prstClr val="black"/>
                </a:solidFill>
              </a:endParaRPr>
            </a:p>
          </p:txBody>
        </p:sp>
        <p:sp>
          <p:nvSpPr>
            <p:cNvPr id="407" name="Freeform: Shape 406">
              <a:extLst>
                <a:ext uri="{FF2B5EF4-FFF2-40B4-BE49-F238E27FC236}">
                  <a16:creationId xmlns:a16="http://schemas.microsoft.com/office/drawing/2014/main" xmlns="" id="{5DD61FEB-FFA1-4187-AF28-5ABF1EFAD83B}"/>
                </a:ext>
              </a:extLst>
            </p:cNvPr>
            <p:cNvSpPr/>
            <p:nvPr/>
          </p:nvSpPr>
          <p:spPr>
            <a:xfrm>
              <a:off x="7653814" y="2764631"/>
              <a:ext cx="9525" cy="9525"/>
            </a:xfrm>
            <a:custGeom>
              <a:avLst/>
              <a:gdLst>
                <a:gd name="connsiteX0" fmla="*/ 7144 w 9525"/>
                <a:gd name="connsiteY0" fmla="*/ 7144 h 9525"/>
                <a:gd name="connsiteX1" fmla="*/ 10001 w 9525"/>
                <a:gd name="connsiteY1" fmla="*/ 1095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9049"/>
                    <a:pt x="10001" y="10954"/>
                  </a:cubicBezTo>
                  <a:cubicBezTo>
                    <a:pt x="10001" y="9049"/>
                    <a:pt x="9049"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08" name="Freeform: Shape 407">
              <a:extLst>
                <a:ext uri="{FF2B5EF4-FFF2-40B4-BE49-F238E27FC236}">
                  <a16:creationId xmlns:a16="http://schemas.microsoft.com/office/drawing/2014/main" xmlns="" id="{498CF508-8E1D-4261-89DF-6C59709FF9FC}"/>
                </a:ext>
              </a:extLst>
            </p:cNvPr>
            <p:cNvSpPr/>
            <p:nvPr/>
          </p:nvSpPr>
          <p:spPr>
            <a:xfrm>
              <a:off x="7672716" y="2763678"/>
              <a:ext cx="9525" cy="9525"/>
            </a:xfrm>
            <a:custGeom>
              <a:avLst/>
              <a:gdLst>
                <a:gd name="connsiteX0" fmla="*/ 8244 w 9525"/>
                <a:gd name="connsiteY0" fmla="*/ 10001 h 9525"/>
                <a:gd name="connsiteX1" fmla="*/ 8244 w 9525"/>
                <a:gd name="connsiteY1" fmla="*/ 7144 h 9525"/>
                <a:gd name="connsiteX2" fmla="*/ 8244 w 9525"/>
                <a:gd name="connsiteY2" fmla="*/ 10001 h 9525"/>
              </a:gdLst>
              <a:ahLst/>
              <a:cxnLst>
                <a:cxn ang="0">
                  <a:pos x="connsiteX0" y="connsiteY0"/>
                </a:cxn>
                <a:cxn ang="0">
                  <a:pos x="connsiteX1" y="connsiteY1"/>
                </a:cxn>
                <a:cxn ang="0">
                  <a:pos x="connsiteX2" y="connsiteY2"/>
                </a:cxn>
              </a:cxnLst>
              <a:rect l="l" t="t" r="r" b="b"/>
              <a:pathLst>
                <a:path w="9525" h="9525">
                  <a:moveTo>
                    <a:pt x="8244" y="10001"/>
                  </a:moveTo>
                  <a:cubicBezTo>
                    <a:pt x="9196" y="9049"/>
                    <a:pt x="8244" y="8096"/>
                    <a:pt x="8244" y="7144"/>
                  </a:cubicBezTo>
                  <a:cubicBezTo>
                    <a:pt x="7291" y="7144"/>
                    <a:pt x="6339" y="9049"/>
                    <a:pt x="8244" y="10001"/>
                  </a:cubicBezTo>
                  <a:close/>
                </a:path>
              </a:pathLst>
            </a:custGeom>
            <a:grpFill/>
            <a:ln w="9525" cap="flat">
              <a:noFill/>
              <a:prstDash val="solid"/>
              <a:miter/>
            </a:ln>
          </p:spPr>
          <p:txBody>
            <a:bodyPr rtlCol="0" anchor="ctr"/>
            <a:lstStyle/>
            <a:p>
              <a:endParaRPr lang="en-US">
                <a:solidFill>
                  <a:prstClr val="black"/>
                </a:solidFill>
              </a:endParaRPr>
            </a:p>
          </p:txBody>
        </p:sp>
        <p:sp>
          <p:nvSpPr>
            <p:cNvPr id="409" name="Freeform: Shape 408">
              <a:extLst>
                <a:ext uri="{FF2B5EF4-FFF2-40B4-BE49-F238E27FC236}">
                  <a16:creationId xmlns:a16="http://schemas.microsoft.com/office/drawing/2014/main" xmlns="" id="{9AB2162E-54BA-43F6-B26A-0D943078698D}"/>
                </a:ext>
              </a:extLst>
            </p:cNvPr>
            <p:cNvSpPr/>
            <p:nvPr/>
          </p:nvSpPr>
          <p:spPr>
            <a:xfrm>
              <a:off x="7635257" y="2765583"/>
              <a:ext cx="9525" cy="9525"/>
            </a:xfrm>
            <a:custGeom>
              <a:avLst/>
              <a:gdLst>
                <a:gd name="connsiteX0" fmla="*/ 11413 w 9525"/>
                <a:gd name="connsiteY0" fmla="*/ 7144 h 9525"/>
                <a:gd name="connsiteX1" fmla="*/ 11413 w 9525"/>
                <a:gd name="connsiteY1" fmla="*/ 7144 h 9525"/>
              </a:gdLst>
              <a:ahLst/>
              <a:cxnLst>
                <a:cxn ang="0">
                  <a:pos x="connsiteX0" y="connsiteY0"/>
                </a:cxn>
                <a:cxn ang="0">
                  <a:pos x="connsiteX1" y="connsiteY1"/>
                </a:cxn>
              </a:cxnLst>
              <a:rect l="l" t="t" r="r" b="b"/>
              <a:pathLst>
                <a:path w="9525" h="9525">
                  <a:moveTo>
                    <a:pt x="11413" y="7144"/>
                  </a:moveTo>
                  <a:cubicBezTo>
                    <a:pt x="9509" y="7144"/>
                    <a:pt x="2841" y="10954"/>
                    <a:pt x="11413" y="7144"/>
                  </a:cubicBezTo>
                  <a:close/>
                </a:path>
              </a:pathLst>
            </a:custGeom>
            <a:grpFill/>
            <a:ln w="9525" cap="flat">
              <a:noFill/>
              <a:prstDash val="solid"/>
              <a:miter/>
            </a:ln>
          </p:spPr>
          <p:txBody>
            <a:bodyPr rtlCol="0" anchor="ctr"/>
            <a:lstStyle/>
            <a:p>
              <a:endParaRPr lang="en-US">
                <a:solidFill>
                  <a:prstClr val="black"/>
                </a:solidFill>
              </a:endParaRPr>
            </a:p>
          </p:txBody>
        </p:sp>
        <p:sp>
          <p:nvSpPr>
            <p:cNvPr id="410" name="Freeform: Shape 409">
              <a:extLst>
                <a:ext uri="{FF2B5EF4-FFF2-40B4-BE49-F238E27FC236}">
                  <a16:creationId xmlns:a16="http://schemas.microsoft.com/office/drawing/2014/main" xmlns="" id="{79713FDE-932B-49C3-A7A9-24D4559DC119}"/>
                </a:ext>
              </a:extLst>
            </p:cNvPr>
            <p:cNvSpPr/>
            <p:nvPr/>
          </p:nvSpPr>
          <p:spPr>
            <a:xfrm>
              <a:off x="7587013" y="2768441"/>
              <a:ext cx="57150" cy="19050"/>
            </a:xfrm>
            <a:custGeom>
              <a:avLst/>
              <a:gdLst>
                <a:gd name="connsiteX0" fmla="*/ 7270 w 57150"/>
                <a:gd name="connsiteY0" fmla="*/ 14764 h 19050"/>
                <a:gd name="connsiteX1" fmla="*/ 51085 w 57150"/>
                <a:gd name="connsiteY1" fmla="*/ 7144 h 19050"/>
                <a:gd name="connsiteX2" fmla="*/ 7270 w 57150"/>
                <a:gd name="connsiteY2" fmla="*/ 14764 h 19050"/>
              </a:gdLst>
              <a:ahLst/>
              <a:cxnLst>
                <a:cxn ang="0">
                  <a:pos x="connsiteX0" y="connsiteY0"/>
                </a:cxn>
                <a:cxn ang="0">
                  <a:pos x="connsiteX1" y="connsiteY1"/>
                </a:cxn>
                <a:cxn ang="0">
                  <a:pos x="connsiteX2" y="connsiteY2"/>
                </a:cxn>
              </a:cxnLst>
              <a:rect l="l" t="t" r="r" b="b"/>
              <a:pathLst>
                <a:path w="57150" h="19050">
                  <a:moveTo>
                    <a:pt x="7270" y="14764"/>
                  </a:moveTo>
                  <a:cubicBezTo>
                    <a:pt x="8222" y="15716"/>
                    <a:pt x="53943" y="27146"/>
                    <a:pt x="51085" y="7144"/>
                  </a:cubicBezTo>
                  <a:cubicBezTo>
                    <a:pt x="51085" y="7144"/>
                    <a:pt x="4412" y="12859"/>
                    <a:pt x="7270" y="14764"/>
                  </a:cubicBezTo>
                  <a:close/>
                </a:path>
              </a:pathLst>
            </a:custGeom>
            <a:grpFill/>
            <a:ln w="9525" cap="flat">
              <a:noFill/>
              <a:prstDash val="solid"/>
              <a:miter/>
            </a:ln>
          </p:spPr>
          <p:txBody>
            <a:bodyPr rtlCol="0" anchor="ctr"/>
            <a:lstStyle/>
            <a:p>
              <a:endParaRPr lang="en-US">
                <a:solidFill>
                  <a:prstClr val="black"/>
                </a:solidFill>
              </a:endParaRPr>
            </a:p>
          </p:txBody>
        </p:sp>
        <p:sp>
          <p:nvSpPr>
            <p:cNvPr id="411" name="Freeform: Shape 410">
              <a:extLst>
                <a:ext uri="{FF2B5EF4-FFF2-40B4-BE49-F238E27FC236}">
                  <a16:creationId xmlns:a16="http://schemas.microsoft.com/office/drawing/2014/main" xmlns="" id="{638626FB-298D-4C5A-AF27-030D119A678D}"/>
                </a:ext>
              </a:extLst>
            </p:cNvPr>
            <p:cNvSpPr/>
            <p:nvPr/>
          </p:nvSpPr>
          <p:spPr>
            <a:xfrm>
              <a:off x="7619524" y="2767488"/>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9049"/>
                  </a:lnTo>
                  <a:cubicBezTo>
                    <a:pt x="7144" y="9049"/>
                    <a:pt x="7144"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412" name="Freeform: Shape 411">
              <a:extLst>
                <a:ext uri="{FF2B5EF4-FFF2-40B4-BE49-F238E27FC236}">
                  <a16:creationId xmlns:a16="http://schemas.microsoft.com/office/drawing/2014/main" xmlns="" id="{AA50F77F-DD0C-4EA8-9EF4-352770424DA5}"/>
                </a:ext>
              </a:extLst>
            </p:cNvPr>
            <p:cNvSpPr/>
            <p:nvPr/>
          </p:nvSpPr>
          <p:spPr>
            <a:xfrm>
              <a:off x="7555964" y="2764909"/>
              <a:ext cx="28575" cy="9525"/>
            </a:xfrm>
            <a:custGeom>
              <a:avLst/>
              <a:gdLst>
                <a:gd name="connsiteX0" fmla="*/ 25936 w 28575"/>
                <a:gd name="connsiteY0" fmla="*/ 9723 h 9525"/>
                <a:gd name="connsiteX1" fmla="*/ 25936 w 28575"/>
                <a:gd name="connsiteY1" fmla="*/ 9723 h 9525"/>
              </a:gdLst>
              <a:ahLst/>
              <a:cxnLst>
                <a:cxn ang="0">
                  <a:pos x="connsiteX0" y="connsiteY0"/>
                </a:cxn>
                <a:cxn ang="0">
                  <a:pos x="connsiteX1" y="connsiteY1"/>
                </a:cxn>
              </a:cxnLst>
              <a:rect l="l" t="t" r="r" b="b"/>
              <a:pathLst>
                <a:path w="28575" h="9525">
                  <a:moveTo>
                    <a:pt x="25936" y="9723"/>
                  </a:moveTo>
                  <a:cubicBezTo>
                    <a:pt x="13554" y="1151"/>
                    <a:pt x="-9306" y="17343"/>
                    <a:pt x="25936" y="9723"/>
                  </a:cubicBezTo>
                  <a:close/>
                </a:path>
              </a:pathLst>
            </a:custGeom>
            <a:grpFill/>
            <a:ln w="9525" cap="flat">
              <a:noFill/>
              <a:prstDash val="solid"/>
              <a:miter/>
            </a:ln>
          </p:spPr>
          <p:txBody>
            <a:bodyPr rtlCol="0" anchor="ctr"/>
            <a:lstStyle/>
            <a:p>
              <a:endParaRPr lang="en-US">
                <a:solidFill>
                  <a:prstClr val="black"/>
                </a:solidFill>
              </a:endParaRPr>
            </a:p>
          </p:txBody>
        </p:sp>
        <p:sp>
          <p:nvSpPr>
            <p:cNvPr id="413" name="Freeform: Shape 412">
              <a:extLst>
                <a:ext uri="{FF2B5EF4-FFF2-40B4-BE49-F238E27FC236}">
                  <a16:creationId xmlns:a16="http://schemas.microsoft.com/office/drawing/2014/main" xmlns="" id="{F03A2275-6BDA-4F7D-A9CD-676BF31DDEB4}"/>
                </a:ext>
              </a:extLst>
            </p:cNvPr>
            <p:cNvSpPr/>
            <p:nvPr/>
          </p:nvSpPr>
          <p:spPr>
            <a:xfrm>
              <a:off x="7583435" y="2766536"/>
              <a:ext cx="9525" cy="9525"/>
            </a:xfrm>
            <a:custGeom>
              <a:avLst/>
              <a:gdLst>
                <a:gd name="connsiteX0" fmla="*/ 7990 w 9525"/>
                <a:gd name="connsiteY0" fmla="*/ 7144 h 9525"/>
                <a:gd name="connsiteX1" fmla="*/ 7990 w 9525"/>
                <a:gd name="connsiteY1" fmla="*/ 7144 h 9525"/>
              </a:gdLst>
              <a:ahLst/>
              <a:cxnLst>
                <a:cxn ang="0">
                  <a:pos x="connsiteX0" y="connsiteY0"/>
                </a:cxn>
                <a:cxn ang="0">
                  <a:pos x="connsiteX1" y="connsiteY1"/>
                </a:cxn>
              </a:cxnLst>
              <a:rect l="l" t="t" r="r" b="b"/>
              <a:pathLst>
                <a:path w="9525" h="9525">
                  <a:moveTo>
                    <a:pt x="7990" y="7144"/>
                  </a:moveTo>
                  <a:cubicBezTo>
                    <a:pt x="6085" y="12859"/>
                    <a:pt x="7990" y="8096"/>
                    <a:pt x="7990" y="7144"/>
                  </a:cubicBezTo>
                  <a:close/>
                </a:path>
              </a:pathLst>
            </a:custGeom>
            <a:grpFill/>
            <a:ln w="9525" cap="flat">
              <a:noFill/>
              <a:prstDash val="solid"/>
              <a:miter/>
            </a:ln>
          </p:spPr>
          <p:txBody>
            <a:bodyPr rtlCol="0" anchor="ctr"/>
            <a:lstStyle/>
            <a:p>
              <a:endParaRPr lang="en-US">
                <a:solidFill>
                  <a:prstClr val="black"/>
                </a:solidFill>
              </a:endParaRPr>
            </a:p>
          </p:txBody>
        </p:sp>
        <p:sp>
          <p:nvSpPr>
            <p:cNvPr id="414" name="Freeform: Shape 413">
              <a:extLst>
                <a:ext uri="{FF2B5EF4-FFF2-40B4-BE49-F238E27FC236}">
                  <a16:creationId xmlns:a16="http://schemas.microsoft.com/office/drawing/2014/main" xmlns="" id="{8C6A30C9-0FB8-4A1B-87DA-20437440B5CB}"/>
                </a:ext>
              </a:extLst>
            </p:cNvPr>
            <p:cNvSpPr/>
            <p:nvPr/>
          </p:nvSpPr>
          <p:spPr>
            <a:xfrm>
              <a:off x="7579846" y="2774855"/>
              <a:ext cx="9525" cy="9525"/>
            </a:xfrm>
            <a:custGeom>
              <a:avLst/>
              <a:gdLst>
                <a:gd name="connsiteX0" fmla="*/ 7769 w 9525"/>
                <a:gd name="connsiteY0" fmla="*/ 10255 h 9525"/>
                <a:gd name="connsiteX1" fmla="*/ 8722 w 9525"/>
                <a:gd name="connsiteY1" fmla="*/ 7397 h 9525"/>
                <a:gd name="connsiteX2" fmla="*/ 7769 w 9525"/>
                <a:gd name="connsiteY2" fmla="*/ 10255 h 9525"/>
              </a:gdLst>
              <a:ahLst/>
              <a:cxnLst>
                <a:cxn ang="0">
                  <a:pos x="connsiteX0" y="connsiteY0"/>
                </a:cxn>
                <a:cxn ang="0">
                  <a:pos x="connsiteX1" y="connsiteY1"/>
                </a:cxn>
                <a:cxn ang="0">
                  <a:pos x="connsiteX2" y="connsiteY2"/>
                </a:cxn>
              </a:cxnLst>
              <a:rect l="l" t="t" r="r" b="b"/>
              <a:pathLst>
                <a:path w="9525" h="9525">
                  <a:moveTo>
                    <a:pt x="7769" y="10255"/>
                  </a:moveTo>
                  <a:cubicBezTo>
                    <a:pt x="7769" y="9302"/>
                    <a:pt x="8722" y="8350"/>
                    <a:pt x="8722" y="7397"/>
                  </a:cubicBezTo>
                  <a:cubicBezTo>
                    <a:pt x="6817" y="6445"/>
                    <a:pt x="6817" y="8350"/>
                    <a:pt x="7769" y="10255"/>
                  </a:cubicBezTo>
                  <a:close/>
                </a:path>
              </a:pathLst>
            </a:custGeom>
            <a:grpFill/>
            <a:ln w="9525" cap="flat">
              <a:noFill/>
              <a:prstDash val="solid"/>
              <a:miter/>
            </a:ln>
          </p:spPr>
          <p:txBody>
            <a:bodyPr rtlCol="0" anchor="ctr"/>
            <a:lstStyle/>
            <a:p>
              <a:endParaRPr lang="en-US">
                <a:solidFill>
                  <a:prstClr val="black"/>
                </a:solidFill>
              </a:endParaRPr>
            </a:p>
          </p:txBody>
        </p:sp>
        <p:sp>
          <p:nvSpPr>
            <p:cNvPr id="415" name="Freeform: Shape 414">
              <a:extLst>
                <a:ext uri="{FF2B5EF4-FFF2-40B4-BE49-F238E27FC236}">
                  <a16:creationId xmlns:a16="http://schemas.microsoft.com/office/drawing/2014/main" xmlns="" id="{09503099-7203-4ED8-BFD8-E55A226F5406}"/>
                </a:ext>
              </a:extLst>
            </p:cNvPr>
            <p:cNvSpPr/>
            <p:nvPr/>
          </p:nvSpPr>
          <p:spPr>
            <a:xfrm>
              <a:off x="7557713" y="2760821"/>
              <a:ext cx="9525" cy="9525"/>
            </a:xfrm>
            <a:custGeom>
              <a:avLst/>
              <a:gdLst>
                <a:gd name="connsiteX0" fmla="*/ 8947 w 9525"/>
                <a:gd name="connsiteY0" fmla="*/ 7144 h 9525"/>
                <a:gd name="connsiteX1" fmla="*/ 8947 w 9525"/>
                <a:gd name="connsiteY1" fmla="*/ 7144 h 9525"/>
              </a:gdLst>
              <a:ahLst/>
              <a:cxnLst>
                <a:cxn ang="0">
                  <a:pos x="connsiteX0" y="connsiteY0"/>
                </a:cxn>
                <a:cxn ang="0">
                  <a:pos x="connsiteX1" y="connsiteY1"/>
                </a:cxn>
              </a:cxnLst>
              <a:rect l="l" t="t" r="r" b="b"/>
              <a:pathLst>
                <a:path w="9525" h="9525">
                  <a:moveTo>
                    <a:pt x="8947" y="7144"/>
                  </a:moveTo>
                  <a:cubicBezTo>
                    <a:pt x="6090" y="9049"/>
                    <a:pt x="7042" y="9049"/>
                    <a:pt x="8947" y="7144"/>
                  </a:cubicBezTo>
                  <a:close/>
                </a:path>
              </a:pathLst>
            </a:custGeom>
            <a:grpFill/>
            <a:ln w="9525" cap="flat">
              <a:noFill/>
              <a:prstDash val="solid"/>
              <a:miter/>
            </a:ln>
          </p:spPr>
          <p:txBody>
            <a:bodyPr rtlCol="0" anchor="ctr"/>
            <a:lstStyle/>
            <a:p>
              <a:endParaRPr lang="en-US">
                <a:solidFill>
                  <a:prstClr val="black"/>
                </a:solidFill>
              </a:endParaRPr>
            </a:p>
          </p:txBody>
        </p:sp>
        <p:sp>
          <p:nvSpPr>
            <p:cNvPr id="416" name="Freeform: Shape 415">
              <a:extLst>
                <a:ext uri="{FF2B5EF4-FFF2-40B4-BE49-F238E27FC236}">
                  <a16:creationId xmlns:a16="http://schemas.microsoft.com/office/drawing/2014/main" xmlns="" id="{2A96C0DA-065B-46EF-98D0-D3E987902FD2}"/>
                </a:ext>
              </a:extLst>
            </p:cNvPr>
            <p:cNvSpPr/>
            <p:nvPr/>
          </p:nvSpPr>
          <p:spPr>
            <a:xfrm>
              <a:off x="7539514" y="2766530"/>
              <a:ext cx="19050" cy="19050"/>
            </a:xfrm>
            <a:custGeom>
              <a:avLst/>
              <a:gdLst>
                <a:gd name="connsiteX0" fmla="*/ 7144 w 19050"/>
                <a:gd name="connsiteY0" fmla="*/ 12864 h 19050"/>
                <a:gd name="connsiteX1" fmla="*/ 7144 w 19050"/>
                <a:gd name="connsiteY1" fmla="*/ 12864 h 19050"/>
              </a:gdLst>
              <a:ahLst/>
              <a:cxnLst>
                <a:cxn ang="0">
                  <a:pos x="connsiteX0" y="connsiteY0"/>
                </a:cxn>
                <a:cxn ang="0">
                  <a:pos x="connsiteX1" y="connsiteY1"/>
                </a:cxn>
              </a:cxnLst>
              <a:rect l="l" t="t" r="r" b="b"/>
              <a:pathLst>
                <a:path w="19050" h="19050">
                  <a:moveTo>
                    <a:pt x="7144" y="12864"/>
                  </a:moveTo>
                  <a:cubicBezTo>
                    <a:pt x="25241" y="13817"/>
                    <a:pt x="14764" y="-471"/>
                    <a:pt x="7144" y="12864"/>
                  </a:cubicBezTo>
                  <a:close/>
                </a:path>
              </a:pathLst>
            </a:custGeom>
            <a:grpFill/>
            <a:ln w="9525" cap="flat">
              <a:noFill/>
              <a:prstDash val="solid"/>
              <a:miter/>
            </a:ln>
          </p:spPr>
          <p:txBody>
            <a:bodyPr rtlCol="0" anchor="ctr"/>
            <a:lstStyle/>
            <a:p>
              <a:endParaRPr lang="en-US">
                <a:solidFill>
                  <a:prstClr val="black"/>
                </a:solidFill>
              </a:endParaRPr>
            </a:p>
          </p:txBody>
        </p:sp>
        <p:sp>
          <p:nvSpPr>
            <p:cNvPr id="417" name="Freeform: Shape 416">
              <a:extLst>
                <a:ext uri="{FF2B5EF4-FFF2-40B4-BE49-F238E27FC236}">
                  <a16:creationId xmlns:a16="http://schemas.microsoft.com/office/drawing/2014/main" xmlns="" id="{68729FF4-775C-485E-BA65-C11D7464F2DC}"/>
                </a:ext>
              </a:extLst>
            </p:cNvPr>
            <p:cNvSpPr/>
            <p:nvPr/>
          </p:nvSpPr>
          <p:spPr>
            <a:xfrm>
              <a:off x="7459504" y="2743613"/>
              <a:ext cx="76200" cy="28575"/>
            </a:xfrm>
            <a:custGeom>
              <a:avLst/>
              <a:gdLst>
                <a:gd name="connsiteX0" fmla="*/ 77629 w 76200"/>
                <a:gd name="connsiteY0" fmla="*/ 20541 h 28575"/>
                <a:gd name="connsiteX1" fmla="*/ 7144 w 76200"/>
                <a:gd name="connsiteY1" fmla="*/ 8159 h 28575"/>
                <a:gd name="connsiteX2" fmla="*/ 77629 w 76200"/>
                <a:gd name="connsiteY2" fmla="*/ 20541 h 28575"/>
              </a:gdLst>
              <a:ahLst/>
              <a:cxnLst>
                <a:cxn ang="0">
                  <a:pos x="connsiteX0" y="connsiteY0"/>
                </a:cxn>
                <a:cxn ang="0">
                  <a:pos x="connsiteX1" y="connsiteY1"/>
                </a:cxn>
                <a:cxn ang="0">
                  <a:pos x="connsiteX2" y="connsiteY2"/>
                </a:cxn>
              </a:cxnLst>
              <a:rect l="l" t="t" r="r" b="b"/>
              <a:pathLst>
                <a:path w="76200" h="28575">
                  <a:moveTo>
                    <a:pt x="77629" y="20541"/>
                  </a:moveTo>
                  <a:cubicBezTo>
                    <a:pt x="61436" y="16731"/>
                    <a:pt x="26194" y="3396"/>
                    <a:pt x="7144" y="8159"/>
                  </a:cubicBezTo>
                  <a:cubicBezTo>
                    <a:pt x="52864" y="18636"/>
                    <a:pt x="73819" y="32924"/>
                    <a:pt x="77629" y="20541"/>
                  </a:cubicBezTo>
                  <a:close/>
                </a:path>
              </a:pathLst>
            </a:custGeom>
            <a:grpFill/>
            <a:ln w="9525" cap="flat">
              <a:noFill/>
              <a:prstDash val="solid"/>
              <a:miter/>
            </a:ln>
          </p:spPr>
          <p:txBody>
            <a:bodyPr rtlCol="0" anchor="ctr"/>
            <a:lstStyle/>
            <a:p>
              <a:endParaRPr lang="en-US">
                <a:solidFill>
                  <a:prstClr val="black"/>
                </a:solidFill>
              </a:endParaRPr>
            </a:p>
          </p:txBody>
        </p:sp>
        <p:sp>
          <p:nvSpPr>
            <p:cNvPr id="418" name="Freeform: Shape 417">
              <a:extLst>
                <a:ext uri="{FF2B5EF4-FFF2-40B4-BE49-F238E27FC236}">
                  <a16:creationId xmlns:a16="http://schemas.microsoft.com/office/drawing/2014/main" xmlns="" id="{75A419F8-EBFE-48E4-ADDD-C7C58054ABA7}"/>
                </a:ext>
              </a:extLst>
            </p:cNvPr>
            <p:cNvSpPr/>
            <p:nvPr/>
          </p:nvSpPr>
          <p:spPr>
            <a:xfrm>
              <a:off x="7533799" y="276844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19" name="Freeform: Shape 418">
              <a:extLst>
                <a:ext uri="{FF2B5EF4-FFF2-40B4-BE49-F238E27FC236}">
                  <a16:creationId xmlns:a16="http://schemas.microsoft.com/office/drawing/2014/main" xmlns="" id="{B71823FF-3395-48E1-AEC7-592F8FC15115}"/>
                </a:ext>
              </a:extLst>
            </p:cNvPr>
            <p:cNvSpPr/>
            <p:nvPr/>
          </p:nvSpPr>
          <p:spPr>
            <a:xfrm>
              <a:off x="7458157" y="2744628"/>
              <a:ext cx="9525" cy="9525"/>
            </a:xfrm>
            <a:custGeom>
              <a:avLst/>
              <a:gdLst>
                <a:gd name="connsiteX0" fmla="*/ 8491 w 9525"/>
                <a:gd name="connsiteY0" fmla="*/ 7144 h 9525"/>
                <a:gd name="connsiteX1" fmla="*/ 7538 w 9525"/>
                <a:gd name="connsiteY1" fmla="*/ 7144 h 9525"/>
                <a:gd name="connsiteX2" fmla="*/ 8491 w 9525"/>
                <a:gd name="connsiteY2" fmla="*/ 7144 h 9525"/>
              </a:gdLst>
              <a:ahLst/>
              <a:cxnLst>
                <a:cxn ang="0">
                  <a:pos x="connsiteX0" y="connsiteY0"/>
                </a:cxn>
                <a:cxn ang="0">
                  <a:pos x="connsiteX1" y="connsiteY1"/>
                </a:cxn>
                <a:cxn ang="0">
                  <a:pos x="connsiteX2" y="connsiteY2"/>
                </a:cxn>
              </a:cxnLst>
              <a:rect l="l" t="t" r="r" b="b"/>
              <a:pathLst>
                <a:path w="9525" h="9525">
                  <a:moveTo>
                    <a:pt x="8491" y="7144"/>
                  </a:moveTo>
                  <a:cubicBezTo>
                    <a:pt x="8491" y="7144"/>
                    <a:pt x="7538" y="7144"/>
                    <a:pt x="7538" y="7144"/>
                  </a:cubicBezTo>
                  <a:cubicBezTo>
                    <a:pt x="6586" y="8096"/>
                    <a:pt x="7538" y="8096"/>
                    <a:pt x="8491" y="7144"/>
                  </a:cubicBezTo>
                  <a:close/>
                </a:path>
              </a:pathLst>
            </a:custGeom>
            <a:grpFill/>
            <a:ln w="9525" cap="flat">
              <a:noFill/>
              <a:prstDash val="solid"/>
              <a:miter/>
            </a:ln>
          </p:spPr>
          <p:txBody>
            <a:bodyPr rtlCol="0" anchor="ctr"/>
            <a:lstStyle/>
            <a:p>
              <a:endParaRPr lang="en-US">
                <a:solidFill>
                  <a:prstClr val="black"/>
                </a:solidFill>
              </a:endParaRPr>
            </a:p>
          </p:txBody>
        </p:sp>
        <p:sp>
          <p:nvSpPr>
            <p:cNvPr id="420" name="Freeform: Shape 419">
              <a:extLst>
                <a:ext uri="{FF2B5EF4-FFF2-40B4-BE49-F238E27FC236}">
                  <a16:creationId xmlns:a16="http://schemas.microsoft.com/office/drawing/2014/main" xmlns="" id="{6C2CC0BA-9850-45DE-979B-831D52B526CA}"/>
                </a:ext>
              </a:extLst>
            </p:cNvPr>
            <p:cNvSpPr/>
            <p:nvPr/>
          </p:nvSpPr>
          <p:spPr>
            <a:xfrm>
              <a:off x="7540466" y="276748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21" name="Freeform: Shape 420">
              <a:extLst>
                <a:ext uri="{FF2B5EF4-FFF2-40B4-BE49-F238E27FC236}">
                  <a16:creationId xmlns:a16="http://schemas.microsoft.com/office/drawing/2014/main" xmlns="" id="{0727176D-4543-49C5-8B7D-8CFC1FAEA989}"/>
                </a:ext>
              </a:extLst>
            </p:cNvPr>
            <p:cNvSpPr/>
            <p:nvPr/>
          </p:nvSpPr>
          <p:spPr>
            <a:xfrm>
              <a:off x="7542767" y="2758916"/>
              <a:ext cx="9525" cy="9525"/>
            </a:xfrm>
            <a:custGeom>
              <a:avLst/>
              <a:gdLst>
                <a:gd name="connsiteX0" fmla="*/ 8653 w 9525"/>
                <a:gd name="connsiteY0" fmla="*/ 7144 h 9525"/>
                <a:gd name="connsiteX1" fmla="*/ 8653 w 9525"/>
                <a:gd name="connsiteY1" fmla="*/ 7144 h 9525"/>
              </a:gdLst>
              <a:ahLst/>
              <a:cxnLst>
                <a:cxn ang="0">
                  <a:pos x="connsiteX0" y="connsiteY0"/>
                </a:cxn>
                <a:cxn ang="0">
                  <a:pos x="connsiteX1" y="connsiteY1"/>
                </a:cxn>
              </a:cxnLst>
              <a:rect l="l" t="t" r="r" b="b"/>
              <a:pathLst>
                <a:path w="9525" h="9525">
                  <a:moveTo>
                    <a:pt x="8653" y="7144"/>
                  </a:moveTo>
                  <a:cubicBezTo>
                    <a:pt x="7701" y="8096"/>
                    <a:pt x="5795" y="9049"/>
                    <a:pt x="8653" y="7144"/>
                  </a:cubicBezTo>
                  <a:close/>
                </a:path>
              </a:pathLst>
            </a:custGeom>
            <a:grpFill/>
            <a:ln w="9525" cap="flat">
              <a:noFill/>
              <a:prstDash val="solid"/>
              <a:miter/>
            </a:ln>
          </p:spPr>
          <p:txBody>
            <a:bodyPr rtlCol="0" anchor="ctr"/>
            <a:lstStyle/>
            <a:p>
              <a:endParaRPr lang="en-US">
                <a:solidFill>
                  <a:prstClr val="black"/>
                </a:solidFill>
              </a:endParaRPr>
            </a:p>
          </p:txBody>
        </p:sp>
        <p:sp>
          <p:nvSpPr>
            <p:cNvPr id="422" name="Freeform: Shape 421">
              <a:extLst>
                <a:ext uri="{FF2B5EF4-FFF2-40B4-BE49-F238E27FC236}">
                  <a16:creationId xmlns:a16="http://schemas.microsoft.com/office/drawing/2014/main" xmlns="" id="{7F732547-4B4D-4587-A42F-886BEC4182DD}"/>
                </a:ext>
              </a:extLst>
            </p:cNvPr>
            <p:cNvSpPr/>
            <p:nvPr/>
          </p:nvSpPr>
          <p:spPr>
            <a:xfrm>
              <a:off x="7447121" y="2737008"/>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9049"/>
                  </a:lnTo>
                  <a:cubicBezTo>
                    <a:pt x="7144"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23" name="Freeform: Shape 422">
              <a:extLst>
                <a:ext uri="{FF2B5EF4-FFF2-40B4-BE49-F238E27FC236}">
                  <a16:creationId xmlns:a16="http://schemas.microsoft.com/office/drawing/2014/main" xmlns="" id="{BA0678B3-B658-43DA-9981-4A141894B497}"/>
                </a:ext>
              </a:extLst>
            </p:cNvPr>
            <p:cNvSpPr/>
            <p:nvPr/>
          </p:nvSpPr>
          <p:spPr>
            <a:xfrm>
              <a:off x="7410926" y="272938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24" name="Freeform: Shape 423">
              <a:extLst>
                <a:ext uri="{FF2B5EF4-FFF2-40B4-BE49-F238E27FC236}">
                  <a16:creationId xmlns:a16="http://schemas.microsoft.com/office/drawing/2014/main" xmlns="" id="{4C70D7CA-117A-4236-A479-1A30B1EE40A0}"/>
                </a:ext>
              </a:extLst>
            </p:cNvPr>
            <p:cNvSpPr/>
            <p:nvPr/>
          </p:nvSpPr>
          <p:spPr>
            <a:xfrm>
              <a:off x="7321391" y="2717570"/>
              <a:ext cx="142875" cy="38100"/>
            </a:xfrm>
            <a:custGeom>
              <a:avLst/>
              <a:gdLst>
                <a:gd name="connsiteX0" fmla="*/ 7144 w 142875"/>
                <a:gd name="connsiteY0" fmla="*/ 7532 h 38100"/>
                <a:gd name="connsiteX1" fmla="*/ 140494 w 142875"/>
                <a:gd name="connsiteY1" fmla="*/ 27534 h 38100"/>
                <a:gd name="connsiteX2" fmla="*/ 7144 w 142875"/>
                <a:gd name="connsiteY2" fmla="*/ 7532 h 38100"/>
              </a:gdLst>
              <a:ahLst/>
              <a:cxnLst>
                <a:cxn ang="0">
                  <a:pos x="connsiteX0" y="connsiteY0"/>
                </a:cxn>
                <a:cxn ang="0">
                  <a:pos x="connsiteX1" y="connsiteY1"/>
                </a:cxn>
                <a:cxn ang="0">
                  <a:pos x="connsiteX2" y="connsiteY2"/>
                </a:cxn>
              </a:cxnLst>
              <a:rect l="l" t="t" r="r" b="b"/>
              <a:pathLst>
                <a:path w="142875" h="38100">
                  <a:moveTo>
                    <a:pt x="7144" y="7532"/>
                  </a:moveTo>
                  <a:cubicBezTo>
                    <a:pt x="22384" y="2769"/>
                    <a:pt x="138589" y="43727"/>
                    <a:pt x="140494" y="27534"/>
                  </a:cubicBezTo>
                  <a:cubicBezTo>
                    <a:pt x="130969" y="30392"/>
                    <a:pt x="10001" y="18962"/>
                    <a:pt x="7144" y="7532"/>
                  </a:cubicBezTo>
                  <a:close/>
                </a:path>
              </a:pathLst>
            </a:custGeom>
            <a:grpFill/>
            <a:ln w="9525" cap="flat">
              <a:noFill/>
              <a:prstDash val="solid"/>
              <a:miter/>
            </a:ln>
          </p:spPr>
          <p:txBody>
            <a:bodyPr rtlCol="0" anchor="ctr"/>
            <a:lstStyle/>
            <a:p>
              <a:endParaRPr lang="en-US">
                <a:solidFill>
                  <a:prstClr val="black"/>
                </a:solidFill>
              </a:endParaRPr>
            </a:p>
          </p:txBody>
        </p:sp>
        <p:sp>
          <p:nvSpPr>
            <p:cNvPr id="425" name="Freeform: Shape 424">
              <a:extLst>
                <a:ext uri="{FF2B5EF4-FFF2-40B4-BE49-F238E27FC236}">
                  <a16:creationId xmlns:a16="http://schemas.microsoft.com/office/drawing/2014/main" xmlns="" id="{97A54995-3CA6-44BF-AE29-EC5B61241B50}"/>
                </a:ext>
              </a:extLst>
            </p:cNvPr>
            <p:cNvSpPr/>
            <p:nvPr/>
          </p:nvSpPr>
          <p:spPr>
            <a:xfrm>
              <a:off x="7358327" y="2721017"/>
              <a:ext cx="9525" cy="9525"/>
            </a:xfrm>
            <a:custGeom>
              <a:avLst/>
              <a:gdLst>
                <a:gd name="connsiteX0" fmla="*/ 9260 w 9525"/>
                <a:gd name="connsiteY0" fmla="*/ 10752 h 9525"/>
                <a:gd name="connsiteX1" fmla="*/ 9260 w 9525"/>
                <a:gd name="connsiteY1" fmla="*/ 10752 h 9525"/>
              </a:gdLst>
              <a:ahLst/>
              <a:cxnLst>
                <a:cxn ang="0">
                  <a:pos x="connsiteX0" y="connsiteY0"/>
                </a:cxn>
                <a:cxn ang="0">
                  <a:pos x="connsiteX1" y="connsiteY1"/>
                </a:cxn>
              </a:cxnLst>
              <a:rect l="l" t="t" r="r" b="b"/>
              <a:pathLst>
                <a:path w="9525" h="9525">
                  <a:moveTo>
                    <a:pt x="9260" y="10752"/>
                  </a:moveTo>
                  <a:cubicBezTo>
                    <a:pt x="4498" y="3132"/>
                    <a:pt x="9260" y="9800"/>
                    <a:pt x="9260" y="10752"/>
                  </a:cubicBezTo>
                  <a:close/>
                </a:path>
              </a:pathLst>
            </a:custGeom>
            <a:grpFill/>
            <a:ln w="9525" cap="flat">
              <a:noFill/>
              <a:prstDash val="solid"/>
              <a:miter/>
            </a:ln>
          </p:spPr>
          <p:txBody>
            <a:bodyPr rtlCol="0" anchor="ctr"/>
            <a:lstStyle/>
            <a:p>
              <a:endParaRPr lang="en-US">
                <a:solidFill>
                  <a:prstClr val="black"/>
                </a:solidFill>
              </a:endParaRPr>
            </a:p>
          </p:txBody>
        </p:sp>
        <p:sp>
          <p:nvSpPr>
            <p:cNvPr id="426" name="Freeform: Shape 425">
              <a:extLst>
                <a:ext uri="{FF2B5EF4-FFF2-40B4-BE49-F238E27FC236}">
                  <a16:creationId xmlns:a16="http://schemas.microsoft.com/office/drawing/2014/main" xmlns="" id="{E3FC1436-3B67-45BF-89F6-2F53483284A8}"/>
                </a:ext>
              </a:extLst>
            </p:cNvPr>
            <p:cNvSpPr/>
            <p:nvPr/>
          </p:nvSpPr>
          <p:spPr>
            <a:xfrm>
              <a:off x="7357030" y="2723673"/>
              <a:ext cx="9525" cy="9525"/>
            </a:xfrm>
            <a:custGeom>
              <a:avLst/>
              <a:gdLst>
                <a:gd name="connsiteX0" fmla="*/ 8653 w 9525"/>
                <a:gd name="connsiteY0" fmla="*/ 7144 h 9525"/>
                <a:gd name="connsiteX1" fmla="*/ 8653 w 9525"/>
                <a:gd name="connsiteY1" fmla="*/ 7144 h 9525"/>
              </a:gdLst>
              <a:ahLst/>
              <a:cxnLst>
                <a:cxn ang="0">
                  <a:pos x="connsiteX0" y="connsiteY0"/>
                </a:cxn>
                <a:cxn ang="0">
                  <a:pos x="connsiteX1" y="connsiteY1"/>
                </a:cxn>
              </a:cxnLst>
              <a:rect l="l" t="t" r="r" b="b"/>
              <a:pathLst>
                <a:path w="9525" h="9525">
                  <a:moveTo>
                    <a:pt x="8653" y="7144"/>
                  </a:moveTo>
                  <a:cubicBezTo>
                    <a:pt x="5795" y="8096"/>
                    <a:pt x="7701" y="8096"/>
                    <a:pt x="8653" y="7144"/>
                  </a:cubicBezTo>
                  <a:close/>
                </a:path>
              </a:pathLst>
            </a:custGeom>
            <a:grpFill/>
            <a:ln w="9525" cap="flat">
              <a:noFill/>
              <a:prstDash val="solid"/>
              <a:miter/>
            </a:ln>
          </p:spPr>
          <p:txBody>
            <a:bodyPr rtlCol="0" anchor="ctr"/>
            <a:lstStyle/>
            <a:p>
              <a:endParaRPr lang="en-US">
                <a:solidFill>
                  <a:prstClr val="black"/>
                </a:solidFill>
              </a:endParaRPr>
            </a:p>
          </p:txBody>
        </p:sp>
        <p:sp>
          <p:nvSpPr>
            <p:cNvPr id="427" name="Freeform: Shape 426">
              <a:extLst>
                <a:ext uri="{FF2B5EF4-FFF2-40B4-BE49-F238E27FC236}">
                  <a16:creationId xmlns:a16="http://schemas.microsoft.com/office/drawing/2014/main" xmlns="" id="{D9235C63-3B5A-47F6-B77F-0C6E966648C1}"/>
                </a:ext>
              </a:extLst>
            </p:cNvPr>
            <p:cNvSpPr/>
            <p:nvPr/>
          </p:nvSpPr>
          <p:spPr>
            <a:xfrm>
              <a:off x="7310914" y="2716582"/>
              <a:ext cx="9525" cy="9525"/>
            </a:xfrm>
            <a:custGeom>
              <a:avLst/>
              <a:gdLst>
                <a:gd name="connsiteX0" fmla="*/ 9049 w 9525"/>
                <a:gd name="connsiteY0" fmla="*/ 7567 h 9525"/>
                <a:gd name="connsiteX1" fmla="*/ 7144 w 9525"/>
                <a:gd name="connsiteY1" fmla="*/ 7567 h 9525"/>
                <a:gd name="connsiteX2" fmla="*/ 9049 w 9525"/>
                <a:gd name="connsiteY2" fmla="*/ 7567 h 9525"/>
              </a:gdLst>
              <a:ahLst/>
              <a:cxnLst>
                <a:cxn ang="0">
                  <a:pos x="connsiteX0" y="connsiteY0"/>
                </a:cxn>
                <a:cxn ang="0">
                  <a:pos x="connsiteX1" y="connsiteY1"/>
                </a:cxn>
                <a:cxn ang="0">
                  <a:pos x="connsiteX2" y="connsiteY2"/>
                </a:cxn>
              </a:cxnLst>
              <a:rect l="l" t="t" r="r" b="b"/>
              <a:pathLst>
                <a:path w="9525" h="9525">
                  <a:moveTo>
                    <a:pt x="9049" y="7567"/>
                  </a:moveTo>
                  <a:cubicBezTo>
                    <a:pt x="9049" y="7567"/>
                    <a:pt x="8096" y="6615"/>
                    <a:pt x="7144" y="7567"/>
                  </a:cubicBezTo>
                  <a:cubicBezTo>
                    <a:pt x="7144" y="8520"/>
                    <a:pt x="8096" y="8520"/>
                    <a:pt x="9049" y="7567"/>
                  </a:cubicBezTo>
                  <a:close/>
                </a:path>
              </a:pathLst>
            </a:custGeom>
            <a:grpFill/>
            <a:ln w="9525" cap="flat">
              <a:noFill/>
              <a:prstDash val="solid"/>
              <a:miter/>
            </a:ln>
          </p:spPr>
          <p:txBody>
            <a:bodyPr rtlCol="0" anchor="ctr"/>
            <a:lstStyle/>
            <a:p>
              <a:endParaRPr lang="en-US">
                <a:solidFill>
                  <a:prstClr val="black"/>
                </a:solidFill>
              </a:endParaRPr>
            </a:p>
          </p:txBody>
        </p:sp>
        <p:sp>
          <p:nvSpPr>
            <p:cNvPr id="428" name="Freeform: Shape 427">
              <a:extLst>
                <a:ext uri="{FF2B5EF4-FFF2-40B4-BE49-F238E27FC236}">
                  <a16:creationId xmlns:a16="http://schemas.microsoft.com/office/drawing/2014/main" xmlns="" id="{76121466-1675-472E-9871-862FF1C65D7C}"/>
                </a:ext>
              </a:extLst>
            </p:cNvPr>
            <p:cNvSpPr/>
            <p:nvPr/>
          </p:nvSpPr>
          <p:spPr>
            <a:xfrm>
              <a:off x="7309961" y="271891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8096"/>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29" name="Freeform: Shape 428">
              <a:extLst>
                <a:ext uri="{FF2B5EF4-FFF2-40B4-BE49-F238E27FC236}">
                  <a16:creationId xmlns:a16="http://schemas.microsoft.com/office/drawing/2014/main" xmlns="" id="{DEDE7D1B-47DE-4CFD-ACFF-E86E2E973EDD}"/>
                </a:ext>
              </a:extLst>
            </p:cNvPr>
            <p:cNvSpPr/>
            <p:nvPr/>
          </p:nvSpPr>
          <p:spPr>
            <a:xfrm>
              <a:off x="7244223" y="2714148"/>
              <a:ext cx="76200" cy="19050"/>
            </a:xfrm>
            <a:custGeom>
              <a:avLst/>
              <a:gdLst>
                <a:gd name="connsiteX0" fmla="*/ 7159 w 76200"/>
                <a:gd name="connsiteY0" fmla="*/ 7144 h 19050"/>
                <a:gd name="connsiteX1" fmla="*/ 71930 w 76200"/>
                <a:gd name="connsiteY1" fmla="*/ 13811 h 19050"/>
                <a:gd name="connsiteX2" fmla="*/ 63357 w 76200"/>
                <a:gd name="connsiteY2" fmla="*/ 15716 h 19050"/>
                <a:gd name="connsiteX3" fmla="*/ 7159 w 76200"/>
                <a:gd name="connsiteY3" fmla="*/ 7144 h 19050"/>
              </a:gdLst>
              <a:ahLst/>
              <a:cxnLst>
                <a:cxn ang="0">
                  <a:pos x="connsiteX0" y="connsiteY0"/>
                </a:cxn>
                <a:cxn ang="0">
                  <a:pos x="connsiteX1" y="connsiteY1"/>
                </a:cxn>
                <a:cxn ang="0">
                  <a:pos x="connsiteX2" y="connsiteY2"/>
                </a:cxn>
                <a:cxn ang="0">
                  <a:pos x="connsiteX3" y="connsiteY3"/>
                </a:cxn>
              </a:cxnLst>
              <a:rect l="l" t="t" r="r" b="b"/>
              <a:pathLst>
                <a:path w="76200" h="19050">
                  <a:moveTo>
                    <a:pt x="7159" y="7144"/>
                  </a:moveTo>
                  <a:cubicBezTo>
                    <a:pt x="6207" y="7144"/>
                    <a:pt x="49070" y="18574"/>
                    <a:pt x="71930" y="13811"/>
                  </a:cubicBezTo>
                  <a:cubicBezTo>
                    <a:pt x="62405" y="14764"/>
                    <a:pt x="59547" y="14764"/>
                    <a:pt x="63357" y="15716"/>
                  </a:cubicBezTo>
                  <a:cubicBezTo>
                    <a:pt x="67167" y="8096"/>
                    <a:pt x="7159" y="10954"/>
                    <a:pt x="7159" y="7144"/>
                  </a:cubicBezTo>
                  <a:close/>
                </a:path>
              </a:pathLst>
            </a:custGeom>
            <a:grpFill/>
            <a:ln w="9525" cap="flat">
              <a:noFill/>
              <a:prstDash val="solid"/>
              <a:miter/>
            </a:ln>
          </p:spPr>
          <p:txBody>
            <a:bodyPr rtlCol="0" anchor="ctr"/>
            <a:lstStyle/>
            <a:p>
              <a:endParaRPr lang="en-US">
                <a:solidFill>
                  <a:prstClr val="black"/>
                </a:solidFill>
              </a:endParaRPr>
            </a:p>
          </p:txBody>
        </p:sp>
        <p:sp>
          <p:nvSpPr>
            <p:cNvPr id="430" name="Freeform: Shape 429">
              <a:extLst>
                <a:ext uri="{FF2B5EF4-FFF2-40B4-BE49-F238E27FC236}">
                  <a16:creationId xmlns:a16="http://schemas.microsoft.com/office/drawing/2014/main" xmlns="" id="{1CE1D9D2-368D-4A04-A64A-E16DE05EA345}"/>
                </a:ext>
              </a:extLst>
            </p:cNvPr>
            <p:cNvSpPr/>
            <p:nvPr/>
          </p:nvSpPr>
          <p:spPr>
            <a:xfrm>
              <a:off x="7228026" y="2715792"/>
              <a:ext cx="9525" cy="9525"/>
            </a:xfrm>
            <a:custGeom>
              <a:avLst/>
              <a:gdLst>
                <a:gd name="connsiteX0" fmla="*/ 9069 w 9525"/>
                <a:gd name="connsiteY0" fmla="*/ 9310 h 9525"/>
                <a:gd name="connsiteX1" fmla="*/ 9069 w 9525"/>
                <a:gd name="connsiteY1" fmla="*/ 9310 h 9525"/>
              </a:gdLst>
              <a:ahLst/>
              <a:cxnLst>
                <a:cxn ang="0">
                  <a:pos x="connsiteX0" y="connsiteY0"/>
                </a:cxn>
                <a:cxn ang="0">
                  <a:pos x="connsiteX1" y="connsiteY1"/>
                </a:cxn>
              </a:cxnLst>
              <a:rect l="l" t="t" r="r" b="b"/>
              <a:pathLst>
                <a:path w="9525" h="9525">
                  <a:moveTo>
                    <a:pt x="9069" y="9310"/>
                  </a:moveTo>
                  <a:cubicBezTo>
                    <a:pt x="8117" y="3595"/>
                    <a:pt x="5259" y="11215"/>
                    <a:pt x="9069" y="9310"/>
                  </a:cubicBezTo>
                  <a:close/>
                </a:path>
              </a:pathLst>
            </a:custGeom>
            <a:grpFill/>
            <a:ln w="9525" cap="flat">
              <a:noFill/>
              <a:prstDash val="solid"/>
              <a:miter/>
            </a:ln>
          </p:spPr>
          <p:txBody>
            <a:bodyPr rtlCol="0" anchor="ctr"/>
            <a:lstStyle/>
            <a:p>
              <a:endParaRPr lang="en-US">
                <a:solidFill>
                  <a:prstClr val="black"/>
                </a:solidFill>
              </a:endParaRPr>
            </a:p>
          </p:txBody>
        </p:sp>
        <p:sp>
          <p:nvSpPr>
            <p:cNvPr id="431" name="Freeform: Shape 430">
              <a:extLst>
                <a:ext uri="{FF2B5EF4-FFF2-40B4-BE49-F238E27FC236}">
                  <a16:creationId xmlns:a16="http://schemas.microsoft.com/office/drawing/2014/main" xmlns="" id="{9E4C8067-7A00-4C7B-B0F7-75CDCD9EB403}"/>
                </a:ext>
              </a:extLst>
            </p:cNvPr>
            <p:cNvSpPr/>
            <p:nvPr/>
          </p:nvSpPr>
          <p:spPr>
            <a:xfrm>
              <a:off x="7203281" y="2708309"/>
              <a:ext cx="19050" cy="19050"/>
            </a:xfrm>
            <a:custGeom>
              <a:avLst/>
              <a:gdLst>
                <a:gd name="connsiteX0" fmla="*/ 7144 w 19050"/>
                <a:gd name="connsiteY0" fmla="*/ 13935 h 19050"/>
                <a:gd name="connsiteX1" fmla="*/ 7144 w 19050"/>
                <a:gd name="connsiteY1" fmla="*/ 13935 h 19050"/>
              </a:gdLst>
              <a:ahLst/>
              <a:cxnLst>
                <a:cxn ang="0">
                  <a:pos x="connsiteX0" y="connsiteY0"/>
                </a:cxn>
                <a:cxn ang="0">
                  <a:pos x="connsiteX1" y="connsiteY1"/>
                </a:cxn>
              </a:cxnLst>
              <a:rect l="l" t="t" r="r" b="b"/>
              <a:pathLst>
                <a:path w="19050" h="19050">
                  <a:moveTo>
                    <a:pt x="7144" y="13935"/>
                  </a:moveTo>
                  <a:cubicBezTo>
                    <a:pt x="20479" y="-2257"/>
                    <a:pt x="12859" y="15840"/>
                    <a:pt x="7144" y="13935"/>
                  </a:cubicBezTo>
                  <a:close/>
                </a:path>
              </a:pathLst>
            </a:custGeom>
            <a:grpFill/>
            <a:ln w="9525" cap="flat">
              <a:noFill/>
              <a:prstDash val="solid"/>
              <a:miter/>
            </a:ln>
          </p:spPr>
          <p:txBody>
            <a:bodyPr rtlCol="0" anchor="ctr"/>
            <a:lstStyle/>
            <a:p>
              <a:endParaRPr lang="en-US">
                <a:solidFill>
                  <a:prstClr val="black"/>
                </a:solidFill>
              </a:endParaRPr>
            </a:p>
          </p:txBody>
        </p:sp>
        <p:sp>
          <p:nvSpPr>
            <p:cNvPr id="432" name="Freeform: Shape 431">
              <a:extLst>
                <a:ext uri="{FF2B5EF4-FFF2-40B4-BE49-F238E27FC236}">
                  <a16:creationId xmlns:a16="http://schemas.microsoft.com/office/drawing/2014/main" xmlns="" id="{8DD3A520-07FA-46F7-A3E6-F2B435D6FE78}"/>
                </a:ext>
              </a:extLst>
            </p:cNvPr>
            <p:cNvSpPr/>
            <p:nvPr/>
          </p:nvSpPr>
          <p:spPr>
            <a:xfrm>
              <a:off x="7200424" y="2717641"/>
              <a:ext cx="9525" cy="9525"/>
            </a:xfrm>
            <a:custGeom>
              <a:avLst/>
              <a:gdLst>
                <a:gd name="connsiteX0" fmla="*/ 7144 w 9525"/>
                <a:gd name="connsiteY0" fmla="*/ 8414 h 9525"/>
                <a:gd name="connsiteX1" fmla="*/ 7144 w 9525"/>
                <a:gd name="connsiteY1" fmla="*/ 8414 h 9525"/>
              </a:gdLst>
              <a:ahLst/>
              <a:cxnLst>
                <a:cxn ang="0">
                  <a:pos x="connsiteX0" y="connsiteY0"/>
                </a:cxn>
                <a:cxn ang="0">
                  <a:pos x="connsiteX1" y="connsiteY1"/>
                </a:cxn>
              </a:cxnLst>
              <a:rect l="l" t="t" r="r" b="b"/>
              <a:pathLst>
                <a:path w="9525" h="9525">
                  <a:moveTo>
                    <a:pt x="7144" y="8414"/>
                  </a:moveTo>
                  <a:cubicBezTo>
                    <a:pt x="8096" y="8414"/>
                    <a:pt x="7144" y="5556"/>
                    <a:pt x="7144" y="8414"/>
                  </a:cubicBezTo>
                  <a:close/>
                </a:path>
              </a:pathLst>
            </a:custGeom>
            <a:grpFill/>
            <a:ln w="9525" cap="flat">
              <a:noFill/>
              <a:prstDash val="solid"/>
              <a:miter/>
            </a:ln>
          </p:spPr>
          <p:txBody>
            <a:bodyPr rtlCol="0" anchor="ctr"/>
            <a:lstStyle/>
            <a:p>
              <a:endParaRPr lang="en-US">
                <a:solidFill>
                  <a:prstClr val="black"/>
                </a:solidFill>
              </a:endParaRPr>
            </a:p>
          </p:txBody>
        </p:sp>
        <p:sp>
          <p:nvSpPr>
            <p:cNvPr id="433" name="Freeform: Shape 432">
              <a:extLst>
                <a:ext uri="{FF2B5EF4-FFF2-40B4-BE49-F238E27FC236}">
                  <a16:creationId xmlns:a16="http://schemas.microsoft.com/office/drawing/2014/main" xmlns="" id="{20401309-8F6A-48B2-992E-34226AB2F3DF}"/>
                </a:ext>
              </a:extLst>
            </p:cNvPr>
            <p:cNvSpPr/>
            <p:nvPr/>
          </p:nvSpPr>
          <p:spPr>
            <a:xfrm>
              <a:off x="7243286" y="240458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9049"/>
                    <a:pt x="11906" y="1285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34" name="Freeform: Shape 433">
              <a:extLst>
                <a:ext uri="{FF2B5EF4-FFF2-40B4-BE49-F238E27FC236}">
                  <a16:creationId xmlns:a16="http://schemas.microsoft.com/office/drawing/2014/main" xmlns="" id="{06254EE8-82A4-4220-A0E1-FA8B6BE49701}"/>
                </a:ext>
              </a:extLst>
            </p:cNvPr>
            <p:cNvSpPr/>
            <p:nvPr/>
          </p:nvSpPr>
          <p:spPr>
            <a:xfrm>
              <a:off x="7237571" y="2412612"/>
              <a:ext cx="19050" cy="19050"/>
            </a:xfrm>
            <a:custGeom>
              <a:avLst/>
              <a:gdLst>
                <a:gd name="connsiteX0" fmla="*/ 7144 w 19050"/>
                <a:gd name="connsiteY0" fmla="*/ 14358 h 19050"/>
                <a:gd name="connsiteX1" fmla="*/ 7144 w 19050"/>
                <a:gd name="connsiteY1" fmla="*/ 14358 h 19050"/>
              </a:gdLst>
              <a:ahLst/>
              <a:cxnLst>
                <a:cxn ang="0">
                  <a:pos x="connsiteX0" y="connsiteY0"/>
                </a:cxn>
                <a:cxn ang="0">
                  <a:pos x="connsiteX1" y="connsiteY1"/>
                </a:cxn>
              </a:cxnLst>
              <a:rect l="l" t="t" r="r" b="b"/>
              <a:pathLst>
                <a:path w="19050" h="19050">
                  <a:moveTo>
                    <a:pt x="7144" y="14358"/>
                  </a:moveTo>
                  <a:cubicBezTo>
                    <a:pt x="18574" y="2928"/>
                    <a:pt x="14764" y="6738"/>
                    <a:pt x="7144" y="14358"/>
                  </a:cubicBezTo>
                  <a:close/>
                </a:path>
              </a:pathLst>
            </a:custGeom>
            <a:grpFill/>
            <a:ln w="9525" cap="flat">
              <a:noFill/>
              <a:prstDash val="solid"/>
              <a:miter/>
            </a:ln>
          </p:spPr>
          <p:txBody>
            <a:bodyPr rtlCol="0" anchor="ctr"/>
            <a:lstStyle/>
            <a:p>
              <a:endParaRPr lang="en-US">
                <a:solidFill>
                  <a:prstClr val="black"/>
                </a:solidFill>
              </a:endParaRPr>
            </a:p>
          </p:txBody>
        </p:sp>
        <p:sp>
          <p:nvSpPr>
            <p:cNvPr id="435" name="Freeform: Shape 434">
              <a:extLst>
                <a:ext uri="{FF2B5EF4-FFF2-40B4-BE49-F238E27FC236}">
                  <a16:creationId xmlns:a16="http://schemas.microsoft.com/office/drawing/2014/main" xmlns="" id="{4BF64791-F57C-4B83-9875-8A61D5095187}"/>
                </a:ext>
              </a:extLst>
            </p:cNvPr>
            <p:cNvSpPr/>
            <p:nvPr/>
          </p:nvSpPr>
          <p:spPr>
            <a:xfrm>
              <a:off x="7242334" y="2422683"/>
              <a:ext cx="19050" cy="9525"/>
            </a:xfrm>
            <a:custGeom>
              <a:avLst/>
              <a:gdLst>
                <a:gd name="connsiteX0" fmla="*/ 11906 w 19050"/>
                <a:gd name="connsiteY0" fmla="*/ 7144 h 9525"/>
                <a:gd name="connsiteX1" fmla="*/ 7144 w 19050"/>
                <a:gd name="connsiteY1" fmla="*/ 7144 h 9525"/>
                <a:gd name="connsiteX2" fmla="*/ 11906 w 19050"/>
                <a:gd name="connsiteY2" fmla="*/ 7144 h 9525"/>
              </a:gdLst>
              <a:ahLst/>
              <a:cxnLst>
                <a:cxn ang="0">
                  <a:pos x="connsiteX0" y="connsiteY0"/>
                </a:cxn>
                <a:cxn ang="0">
                  <a:pos x="connsiteX1" y="connsiteY1"/>
                </a:cxn>
                <a:cxn ang="0">
                  <a:pos x="connsiteX2" y="connsiteY2"/>
                </a:cxn>
              </a:cxnLst>
              <a:rect l="l" t="t" r="r" b="b"/>
              <a:pathLst>
                <a:path w="19050" h="9525">
                  <a:moveTo>
                    <a:pt x="11906" y="7144"/>
                  </a:moveTo>
                  <a:cubicBezTo>
                    <a:pt x="10001" y="7144"/>
                    <a:pt x="9049" y="7144"/>
                    <a:pt x="7144" y="7144"/>
                  </a:cubicBezTo>
                  <a:cubicBezTo>
                    <a:pt x="9049" y="7144"/>
                    <a:pt x="11906" y="9049"/>
                    <a:pt x="11906" y="7144"/>
                  </a:cubicBezTo>
                  <a:close/>
                </a:path>
              </a:pathLst>
            </a:custGeom>
            <a:grpFill/>
            <a:ln w="9525" cap="flat">
              <a:noFill/>
              <a:prstDash val="solid"/>
              <a:miter/>
            </a:ln>
          </p:spPr>
          <p:txBody>
            <a:bodyPr rtlCol="0" anchor="ctr"/>
            <a:lstStyle/>
            <a:p>
              <a:endParaRPr lang="en-US">
                <a:solidFill>
                  <a:prstClr val="black"/>
                </a:solidFill>
              </a:endParaRPr>
            </a:p>
          </p:txBody>
        </p:sp>
        <p:sp>
          <p:nvSpPr>
            <p:cNvPr id="436" name="Freeform: Shape 435">
              <a:extLst>
                <a:ext uri="{FF2B5EF4-FFF2-40B4-BE49-F238E27FC236}">
                  <a16:creationId xmlns:a16="http://schemas.microsoft.com/office/drawing/2014/main" xmlns="" id="{2353BF1F-1B20-4BDD-B125-3401DFCA8841}"/>
                </a:ext>
              </a:extLst>
            </p:cNvPr>
            <p:cNvSpPr/>
            <p:nvPr/>
          </p:nvSpPr>
          <p:spPr>
            <a:xfrm>
              <a:off x="7248578" y="2425541"/>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7144"/>
                    <a:pt x="6615" y="12859"/>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437" name="Freeform: Shape 436">
              <a:extLst>
                <a:ext uri="{FF2B5EF4-FFF2-40B4-BE49-F238E27FC236}">
                  <a16:creationId xmlns:a16="http://schemas.microsoft.com/office/drawing/2014/main" xmlns="" id="{4310EABE-8736-4744-A7DC-7C35D245E848}"/>
                </a:ext>
              </a:extLst>
            </p:cNvPr>
            <p:cNvSpPr/>
            <p:nvPr/>
          </p:nvSpPr>
          <p:spPr>
            <a:xfrm>
              <a:off x="7249954" y="2437923"/>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8096"/>
                    <a:pt x="8096" y="8096"/>
                  </a:cubicBezTo>
                  <a:cubicBezTo>
                    <a:pt x="9049" y="8096"/>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38" name="Freeform: Shape 437">
              <a:extLst>
                <a:ext uri="{FF2B5EF4-FFF2-40B4-BE49-F238E27FC236}">
                  <a16:creationId xmlns:a16="http://schemas.microsoft.com/office/drawing/2014/main" xmlns="" id="{0928C392-0BA4-4DD4-97E3-7EAD9B87FD51}"/>
                </a:ext>
              </a:extLst>
            </p:cNvPr>
            <p:cNvSpPr/>
            <p:nvPr/>
          </p:nvSpPr>
          <p:spPr>
            <a:xfrm>
              <a:off x="7241416" y="2432577"/>
              <a:ext cx="19050" cy="19050"/>
            </a:xfrm>
            <a:custGeom>
              <a:avLst/>
              <a:gdLst>
                <a:gd name="connsiteX0" fmla="*/ 17586 w 19050"/>
                <a:gd name="connsiteY0" fmla="*/ 18205 h 19050"/>
                <a:gd name="connsiteX1" fmla="*/ 17586 w 19050"/>
                <a:gd name="connsiteY1" fmla="*/ 18205 h 19050"/>
              </a:gdLst>
              <a:ahLst/>
              <a:cxnLst>
                <a:cxn ang="0">
                  <a:pos x="connsiteX0" y="connsiteY0"/>
                </a:cxn>
                <a:cxn ang="0">
                  <a:pos x="connsiteX1" y="connsiteY1"/>
                </a:cxn>
              </a:cxnLst>
              <a:rect l="l" t="t" r="r" b="b"/>
              <a:pathLst>
                <a:path w="19050" h="19050">
                  <a:moveTo>
                    <a:pt x="17586" y="18205"/>
                  </a:moveTo>
                  <a:cubicBezTo>
                    <a:pt x="22349" y="14395"/>
                    <a:pt x="-8131" y="-4655"/>
                    <a:pt x="17586" y="18205"/>
                  </a:cubicBezTo>
                  <a:close/>
                </a:path>
              </a:pathLst>
            </a:custGeom>
            <a:grpFill/>
            <a:ln w="9525" cap="flat">
              <a:noFill/>
              <a:prstDash val="solid"/>
              <a:miter/>
            </a:ln>
          </p:spPr>
          <p:txBody>
            <a:bodyPr rtlCol="0" anchor="ctr"/>
            <a:lstStyle/>
            <a:p>
              <a:endParaRPr lang="en-US">
                <a:solidFill>
                  <a:prstClr val="black"/>
                </a:solidFill>
              </a:endParaRPr>
            </a:p>
          </p:txBody>
        </p:sp>
        <p:sp>
          <p:nvSpPr>
            <p:cNvPr id="439" name="Freeform: Shape 438">
              <a:extLst>
                <a:ext uri="{FF2B5EF4-FFF2-40B4-BE49-F238E27FC236}">
                  <a16:creationId xmlns:a16="http://schemas.microsoft.com/office/drawing/2014/main" xmlns="" id="{3D5066C2-8E2E-499B-B39F-AE203B991264}"/>
                </a:ext>
              </a:extLst>
            </p:cNvPr>
            <p:cNvSpPr/>
            <p:nvPr/>
          </p:nvSpPr>
          <p:spPr>
            <a:xfrm>
              <a:off x="7249530" y="2436018"/>
              <a:ext cx="9525" cy="9525"/>
            </a:xfrm>
            <a:custGeom>
              <a:avLst/>
              <a:gdLst>
                <a:gd name="connsiteX0" fmla="*/ 7567 w 9525"/>
                <a:gd name="connsiteY0" fmla="*/ 9049 h 9525"/>
                <a:gd name="connsiteX1" fmla="*/ 7567 w 9525"/>
                <a:gd name="connsiteY1" fmla="*/ 7144 h 9525"/>
                <a:gd name="connsiteX2" fmla="*/ 7567 w 9525"/>
                <a:gd name="connsiteY2" fmla="*/ 9049 h 9525"/>
              </a:gdLst>
              <a:ahLst/>
              <a:cxnLst>
                <a:cxn ang="0">
                  <a:pos x="connsiteX0" y="connsiteY0"/>
                </a:cxn>
                <a:cxn ang="0">
                  <a:pos x="connsiteX1" y="connsiteY1"/>
                </a:cxn>
                <a:cxn ang="0">
                  <a:pos x="connsiteX2" y="connsiteY2"/>
                </a:cxn>
              </a:cxnLst>
              <a:rect l="l" t="t" r="r" b="b"/>
              <a:pathLst>
                <a:path w="9525" h="9525">
                  <a:moveTo>
                    <a:pt x="7567" y="9049"/>
                  </a:moveTo>
                  <a:cubicBezTo>
                    <a:pt x="7567" y="8096"/>
                    <a:pt x="7567" y="8096"/>
                    <a:pt x="7567" y="7144"/>
                  </a:cubicBezTo>
                  <a:cubicBezTo>
                    <a:pt x="6615" y="8096"/>
                    <a:pt x="7567" y="8096"/>
                    <a:pt x="7567" y="9049"/>
                  </a:cubicBezTo>
                  <a:close/>
                </a:path>
              </a:pathLst>
            </a:custGeom>
            <a:grpFill/>
            <a:ln w="9525" cap="flat">
              <a:noFill/>
              <a:prstDash val="solid"/>
              <a:miter/>
            </a:ln>
          </p:spPr>
          <p:txBody>
            <a:bodyPr rtlCol="0" anchor="ctr"/>
            <a:lstStyle/>
            <a:p>
              <a:endParaRPr lang="en-US">
                <a:solidFill>
                  <a:prstClr val="black"/>
                </a:solidFill>
              </a:endParaRPr>
            </a:p>
          </p:txBody>
        </p:sp>
        <p:sp>
          <p:nvSpPr>
            <p:cNvPr id="440" name="Freeform: Shape 439">
              <a:extLst>
                <a:ext uri="{FF2B5EF4-FFF2-40B4-BE49-F238E27FC236}">
                  <a16:creationId xmlns:a16="http://schemas.microsoft.com/office/drawing/2014/main" xmlns="" id="{C130FDB3-0967-4835-B891-47E39F01D9D4}"/>
                </a:ext>
              </a:extLst>
            </p:cNvPr>
            <p:cNvSpPr/>
            <p:nvPr/>
          </p:nvSpPr>
          <p:spPr>
            <a:xfrm>
              <a:off x="7247609" y="2429747"/>
              <a:ext cx="9525" cy="9525"/>
            </a:xfrm>
            <a:custGeom>
              <a:avLst/>
              <a:gdLst>
                <a:gd name="connsiteX0" fmla="*/ 9488 w 9525"/>
                <a:gd name="connsiteY0" fmla="*/ 8653 h 9525"/>
                <a:gd name="connsiteX1" fmla="*/ 9488 w 9525"/>
                <a:gd name="connsiteY1" fmla="*/ 8653 h 9525"/>
              </a:gdLst>
              <a:ahLst/>
              <a:cxnLst>
                <a:cxn ang="0">
                  <a:pos x="connsiteX0" y="connsiteY0"/>
                </a:cxn>
                <a:cxn ang="0">
                  <a:pos x="connsiteX1" y="connsiteY1"/>
                </a:cxn>
              </a:cxnLst>
              <a:rect l="l" t="t" r="r" b="b"/>
              <a:pathLst>
                <a:path w="9525" h="9525">
                  <a:moveTo>
                    <a:pt x="9488" y="8653"/>
                  </a:moveTo>
                  <a:cubicBezTo>
                    <a:pt x="8536" y="7700"/>
                    <a:pt x="4726" y="5795"/>
                    <a:pt x="9488" y="8653"/>
                  </a:cubicBezTo>
                  <a:close/>
                </a:path>
              </a:pathLst>
            </a:custGeom>
            <a:grpFill/>
            <a:ln w="9525" cap="flat">
              <a:noFill/>
              <a:prstDash val="solid"/>
              <a:miter/>
            </a:ln>
          </p:spPr>
          <p:txBody>
            <a:bodyPr rtlCol="0" anchor="ctr"/>
            <a:lstStyle/>
            <a:p>
              <a:endParaRPr lang="en-US">
                <a:solidFill>
                  <a:prstClr val="black"/>
                </a:solidFill>
              </a:endParaRPr>
            </a:p>
          </p:txBody>
        </p:sp>
        <p:sp>
          <p:nvSpPr>
            <p:cNvPr id="441" name="Freeform: Shape 440">
              <a:extLst>
                <a:ext uri="{FF2B5EF4-FFF2-40B4-BE49-F238E27FC236}">
                  <a16:creationId xmlns:a16="http://schemas.microsoft.com/office/drawing/2014/main" xmlns="" id="{548E22A3-6CC1-4583-970F-C62405B4A4C1}"/>
                </a:ext>
              </a:extLst>
            </p:cNvPr>
            <p:cNvSpPr/>
            <p:nvPr/>
          </p:nvSpPr>
          <p:spPr>
            <a:xfrm>
              <a:off x="7243756" y="2454006"/>
              <a:ext cx="19050" cy="9525"/>
            </a:xfrm>
            <a:custGeom>
              <a:avLst/>
              <a:gdLst>
                <a:gd name="connsiteX0" fmla="*/ 16199 w 19050"/>
                <a:gd name="connsiteY0" fmla="*/ 7253 h 9525"/>
                <a:gd name="connsiteX1" fmla="*/ 16199 w 19050"/>
                <a:gd name="connsiteY1" fmla="*/ 7253 h 9525"/>
              </a:gdLst>
              <a:ahLst/>
              <a:cxnLst>
                <a:cxn ang="0">
                  <a:pos x="connsiteX0" y="connsiteY0"/>
                </a:cxn>
                <a:cxn ang="0">
                  <a:pos x="connsiteX1" y="connsiteY1"/>
                </a:cxn>
              </a:cxnLst>
              <a:rect l="l" t="t" r="r" b="b"/>
              <a:pathLst>
                <a:path w="19050" h="9525">
                  <a:moveTo>
                    <a:pt x="16199" y="7253"/>
                  </a:moveTo>
                  <a:cubicBezTo>
                    <a:pt x="-946" y="6301"/>
                    <a:pt x="10484" y="12016"/>
                    <a:pt x="16199" y="7253"/>
                  </a:cubicBezTo>
                  <a:close/>
                </a:path>
              </a:pathLst>
            </a:custGeom>
            <a:grpFill/>
            <a:ln w="9525" cap="flat">
              <a:noFill/>
              <a:prstDash val="solid"/>
              <a:miter/>
            </a:ln>
          </p:spPr>
          <p:txBody>
            <a:bodyPr rtlCol="0" anchor="ctr"/>
            <a:lstStyle/>
            <a:p>
              <a:endParaRPr lang="en-US">
                <a:solidFill>
                  <a:prstClr val="black"/>
                </a:solidFill>
              </a:endParaRPr>
            </a:p>
          </p:txBody>
        </p:sp>
        <p:sp>
          <p:nvSpPr>
            <p:cNvPr id="442" name="Freeform: Shape 441">
              <a:extLst>
                <a:ext uri="{FF2B5EF4-FFF2-40B4-BE49-F238E27FC236}">
                  <a16:creationId xmlns:a16="http://schemas.microsoft.com/office/drawing/2014/main" xmlns="" id="{ECC8F7E1-2A00-4C38-9970-8888C7F243D4}"/>
                </a:ext>
              </a:extLst>
            </p:cNvPr>
            <p:cNvSpPr/>
            <p:nvPr/>
          </p:nvSpPr>
          <p:spPr>
            <a:xfrm>
              <a:off x="7239476" y="2463641"/>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7144"/>
                    <a:pt x="8096" y="8096"/>
                    <a:pt x="8096" y="8096"/>
                  </a:cubicBezTo>
                  <a:cubicBezTo>
                    <a:pt x="8096"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43" name="Freeform: Shape 442">
              <a:extLst>
                <a:ext uri="{FF2B5EF4-FFF2-40B4-BE49-F238E27FC236}">
                  <a16:creationId xmlns:a16="http://schemas.microsoft.com/office/drawing/2014/main" xmlns="" id="{12B18AC3-E049-4691-A60F-78B09B5B4AD0}"/>
                </a:ext>
              </a:extLst>
            </p:cNvPr>
            <p:cNvSpPr/>
            <p:nvPr/>
          </p:nvSpPr>
          <p:spPr>
            <a:xfrm>
              <a:off x="7240503" y="2468143"/>
              <a:ext cx="19050" cy="28575"/>
            </a:xfrm>
            <a:custGeom>
              <a:avLst/>
              <a:gdLst>
                <a:gd name="connsiteX0" fmla="*/ 19452 w 19050"/>
                <a:gd name="connsiteY0" fmla="*/ 24549 h 28575"/>
                <a:gd name="connsiteX1" fmla="*/ 19452 w 19050"/>
                <a:gd name="connsiteY1" fmla="*/ 24549 h 28575"/>
              </a:gdLst>
              <a:ahLst/>
              <a:cxnLst>
                <a:cxn ang="0">
                  <a:pos x="connsiteX0" y="connsiteY0"/>
                </a:cxn>
                <a:cxn ang="0">
                  <a:pos x="connsiteX1" y="connsiteY1"/>
                </a:cxn>
              </a:cxnLst>
              <a:rect l="l" t="t" r="r" b="b"/>
              <a:pathLst>
                <a:path w="19050" h="28575">
                  <a:moveTo>
                    <a:pt x="19452" y="24549"/>
                  </a:moveTo>
                  <a:cubicBezTo>
                    <a:pt x="7069" y="-4026"/>
                    <a:pt x="-551" y="7404"/>
                    <a:pt x="19452" y="24549"/>
                  </a:cubicBezTo>
                  <a:close/>
                </a:path>
              </a:pathLst>
            </a:custGeom>
            <a:grpFill/>
            <a:ln w="9525" cap="flat">
              <a:noFill/>
              <a:prstDash val="solid"/>
              <a:miter/>
            </a:ln>
          </p:spPr>
          <p:txBody>
            <a:bodyPr rtlCol="0" anchor="ctr"/>
            <a:lstStyle/>
            <a:p>
              <a:endParaRPr lang="en-US">
                <a:solidFill>
                  <a:prstClr val="black"/>
                </a:solidFill>
              </a:endParaRPr>
            </a:p>
          </p:txBody>
        </p:sp>
        <p:sp>
          <p:nvSpPr>
            <p:cNvPr id="444" name="Freeform: Shape 443">
              <a:extLst>
                <a:ext uri="{FF2B5EF4-FFF2-40B4-BE49-F238E27FC236}">
                  <a16:creationId xmlns:a16="http://schemas.microsoft.com/office/drawing/2014/main" xmlns="" id="{4D5BD8BC-7CBE-4F58-BEBD-C3C835E5917A}"/>
                </a:ext>
              </a:extLst>
            </p:cNvPr>
            <p:cNvSpPr/>
            <p:nvPr/>
          </p:nvSpPr>
          <p:spPr>
            <a:xfrm>
              <a:off x="7244930" y="2487344"/>
              <a:ext cx="9525" cy="9525"/>
            </a:xfrm>
            <a:custGeom>
              <a:avLst/>
              <a:gdLst>
                <a:gd name="connsiteX0" fmla="*/ 9310 w 9525"/>
                <a:gd name="connsiteY0" fmla="*/ 7253 h 9525"/>
                <a:gd name="connsiteX1" fmla="*/ 9310 w 9525"/>
                <a:gd name="connsiteY1" fmla="*/ 7253 h 9525"/>
              </a:gdLst>
              <a:ahLst/>
              <a:cxnLst>
                <a:cxn ang="0">
                  <a:pos x="connsiteX0" y="connsiteY0"/>
                </a:cxn>
                <a:cxn ang="0">
                  <a:pos x="connsiteX1" y="connsiteY1"/>
                </a:cxn>
              </a:cxnLst>
              <a:rect l="l" t="t" r="r" b="b"/>
              <a:pathLst>
                <a:path w="9525" h="9525">
                  <a:moveTo>
                    <a:pt x="9310" y="7253"/>
                  </a:moveTo>
                  <a:cubicBezTo>
                    <a:pt x="3595" y="12016"/>
                    <a:pt x="11215" y="6301"/>
                    <a:pt x="9310" y="7253"/>
                  </a:cubicBezTo>
                  <a:close/>
                </a:path>
              </a:pathLst>
            </a:custGeom>
            <a:grpFill/>
            <a:ln w="9525" cap="flat">
              <a:noFill/>
              <a:prstDash val="solid"/>
              <a:miter/>
            </a:ln>
          </p:spPr>
          <p:txBody>
            <a:bodyPr rtlCol="0" anchor="ctr"/>
            <a:lstStyle/>
            <a:p>
              <a:endParaRPr lang="en-US">
                <a:solidFill>
                  <a:prstClr val="black"/>
                </a:solidFill>
              </a:endParaRPr>
            </a:p>
          </p:txBody>
        </p:sp>
        <p:sp>
          <p:nvSpPr>
            <p:cNvPr id="445" name="Freeform: Shape 444">
              <a:extLst>
                <a:ext uri="{FF2B5EF4-FFF2-40B4-BE49-F238E27FC236}">
                  <a16:creationId xmlns:a16="http://schemas.microsoft.com/office/drawing/2014/main" xmlns="" id="{DB40658B-B703-4B6C-BEBF-591AC5178438}"/>
                </a:ext>
              </a:extLst>
            </p:cNvPr>
            <p:cNvSpPr/>
            <p:nvPr/>
          </p:nvSpPr>
          <p:spPr>
            <a:xfrm>
              <a:off x="7256601" y="2496978"/>
              <a:ext cx="9525" cy="19050"/>
            </a:xfrm>
            <a:custGeom>
              <a:avLst/>
              <a:gdLst>
                <a:gd name="connsiteX0" fmla="*/ 9068 w 9525"/>
                <a:gd name="connsiteY0" fmla="*/ 7144 h 19050"/>
                <a:gd name="connsiteX1" fmla="*/ 9068 w 9525"/>
                <a:gd name="connsiteY1" fmla="*/ 7144 h 19050"/>
              </a:gdLst>
              <a:ahLst/>
              <a:cxnLst>
                <a:cxn ang="0">
                  <a:pos x="connsiteX0" y="connsiteY0"/>
                </a:cxn>
                <a:cxn ang="0">
                  <a:pos x="connsiteX1" y="connsiteY1"/>
                </a:cxn>
              </a:cxnLst>
              <a:rect l="l" t="t" r="r" b="b"/>
              <a:pathLst>
                <a:path w="9525" h="19050">
                  <a:moveTo>
                    <a:pt x="9068" y="7144"/>
                  </a:moveTo>
                  <a:cubicBezTo>
                    <a:pt x="2401" y="16669"/>
                    <a:pt x="15736" y="19526"/>
                    <a:pt x="9068" y="7144"/>
                  </a:cubicBezTo>
                  <a:close/>
                </a:path>
              </a:pathLst>
            </a:custGeom>
            <a:grpFill/>
            <a:ln w="9525" cap="flat">
              <a:noFill/>
              <a:prstDash val="solid"/>
              <a:miter/>
            </a:ln>
          </p:spPr>
          <p:txBody>
            <a:bodyPr rtlCol="0" anchor="ctr"/>
            <a:lstStyle/>
            <a:p>
              <a:endParaRPr lang="en-US">
                <a:solidFill>
                  <a:prstClr val="black"/>
                </a:solidFill>
              </a:endParaRPr>
            </a:p>
          </p:txBody>
        </p:sp>
        <p:sp>
          <p:nvSpPr>
            <p:cNvPr id="446" name="Freeform: Shape 445">
              <a:extLst>
                <a:ext uri="{FF2B5EF4-FFF2-40B4-BE49-F238E27FC236}">
                  <a16:creationId xmlns:a16="http://schemas.microsoft.com/office/drawing/2014/main" xmlns="" id="{D9FB729C-A1BC-4F00-9356-4EF56F9FFFC2}"/>
                </a:ext>
              </a:extLst>
            </p:cNvPr>
            <p:cNvSpPr/>
            <p:nvPr/>
          </p:nvSpPr>
          <p:spPr>
            <a:xfrm>
              <a:off x="7254716" y="2487453"/>
              <a:ext cx="9525" cy="9525"/>
            </a:xfrm>
            <a:custGeom>
              <a:avLst/>
              <a:gdLst>
                <a:gd name="connsiteX0" fmla="*/ 7144 w 9525"/>
                <a:gd name="connsiteY0" fmla="*/ 7144 h 9525"/>
                <a:gd name="connsiteX1" fmla="*/ 7144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9049"/>
                    <a:pt x="8096" y="10001"/>
                    <a:pt x="7144" y="10001"/>
                  </a:cubicBezTo>
                  <a:cubicBezTo>
                    <a:pt x="8096" y="9049"/>
                    <a:pt x="9049"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47" name="Freeform: Shape 446">
              <a:extLst>
                <a:ext uri="{FF2B5EF4-FFF2-40B4-BE49-F238E27FC236}">
                  <a16:creationId xmlns:a16="http://schemas.microsoft.com/office/drawing/2014/main" xmlns="" id="{03C66CEA-66B6-49F0-B7A0-751E4290C81C}"/>
                </a:ext>
              </a:extLst>
            </p:cNvPr>
            <p:cNvSpPr/>
            <p:nvPr/>
          </p:nvSpPr>
          <p:spPr>
            <a:xfrm>
              <a:off x="7258526" y="2513171"/>
              <a:ext cx="9525" cy="9525"/>
            </a:xfrm>
            <a:custGeom>
              <a:avLst/>
              <a:gdLst>
                <a:gd name="connsiteX0" fmla="*/ 8096 w 9525"/>
                <a:gd name="connsiteY0" fmla="*/ 9049 h 9525"/>
                <a:gd name="connsiteX1" fmla="*/ 7144 w 9525"/>
                <a:gd name="connsiteY1" fmla="*/ 7144 h 9525"/>
                <a:gd name="connsiteX2" fmla="*/ 8096 w 9525"/>
                <a:gd name="connsiteY2" fmla="*/ 9049 h 9525"/>
              </a:gdLst>
              <a:ahLst/>
              <a:cxnLst>
                <a:cxn ang="0">
                  <a:pos x="connsiteX0" y="connsiteY0"/>
                </a:cxn>
                <a:cxn ang="0">
                  <a:pos x="connsiteX1" y="connsiteY1"/>
                </a:cxn>
                <a:cxn ang="0">
                  <a:pos x="connsiteX2" y="connsiteY2"/>
                </a:cxn>
              </a:cxnLst>
              <a:rect l="l" t="t" r="r" b="b"/>
              <a:pathLst>
                <a:path w="9525" h="9525">
                  <a:moveTo>
                    <a:pt x="8096" y="9049"/>
                  </a:moveTo>
                  <a:cubicBezTo>
                    <a:pt x="8096" y="8096"/>
                    <a:pt x="7144" y="8096"/>
                    <a:pt x="7144" y="7144"/>
                  </a:cubicBezTo>
                  <a:cubicBezTo>
                    <a:pt x="7144" y="7144"/>
                    <a:pt x="7144" y="8096"/>
                    <a:pt x="8096" y="9049"/>
                  </a:cubicBezTo>
                  <a:close/>
                </a:path>
              </a:pathLst>
            </a:custGeom>
            <a:grpFill/>
            <a:ln w="9525" cap="flat">
              <a:noFill/>
              <a:prstDash val="solid"/>
              <a:miter/>
            </a:ln>
          </p:spPr>
          <p:txBody>
            <a:bodyPr rtlCol="0" anchor="ctr"/>
            <a:lstStyle/>
            <a:p>
              <a:endParaRPr lang="en-US">
                <a:solidFill>
                  <a:prstClr val="black"/>
                </a:solidFill>
              </a:endParaRPr>
            </a:p>
          </p:txBody>
        </p:sp>
        <p:sp>
          <p:nvSpPr>
            <p:cNvPr id="448" name="Freeform: Shape 447">
              <a:extLst>
                <a:ext uri="{FF2B5EF4-FFF2-40B4-BE49-F238E27FC236}">
                  <a16:creationId xmlns:a16="http://schemas.microsoft.com/office/drawing/2014/main" xmlns="" id="{B488AA0A-6CBF-4E3B-8971-AC838C131786}"/>
                </a:ext>
              </a:extLst>
            </p:cNvPr>
            <p:cNvSpPr/>
            <p:nvPr/>
          </p:nvSpPr>
          <p:spPr>
            <a:xfrm>
              <a:off x="7262336" y="2508324"/>
              <a:ext cx="9525" cy="9525"/>
            </a:xfrm>
            <a:custGeom>
              <a:avLst/>
              <a:gdLst>
                <a:gd name="connsiteX0" fmla="*/ 7144 w 9525"/>
                <a:gd name="connsiteY0" fmla="*/ 7228 h 9525"/>
                <a:gd name="connsiteX1" fmla="*/ 7144 w 9525"/>
                <a:gd name="connsiteY1" fmla="*/ 7228 h 9525"/>
              </a:gdLst>
              <a:ahLst/>
              <a:cxnLst>
                <a:cxn ang="0">
                  <a:pos x="connsiteX0" y="connsiteY0"/>
                </a:cxn>
                <a:cxn ang="0">
                  <a:pos x="connsiteX1" y="connsiteY1"/>
                </a:cxn>
              </a:cxnLst>
              <a:rect l="l" t="t" r="r" b="b"/>
              <a:pathLst>
                <a:path w="9525" h="9525">
                  <a:moveTo>
                    <a:pt x="7144" y="7228"/>
                  </a:moveTo>
                  <a:cubicBezTo>
                    <a:pt x="14764" y="13895"/>
                    <a:pt x="8096" y="6275"/>
                    <a:pt x="7144" y="7228"/>
                  </a:cubicBezTo>
                  <a:close/>
                </a:path>
              </a:pathLst>
            </a:custGeom>
            <a:grpFill/>
            <a:ln w="9525" cap="flat">
              <a:noFill/>
              <a:prstDash val="solid"/>
              <a:miter/>
            </a:ln>
          </p:spPr>
          <p:txBody>
            <a:bodyPr rtlCol="0" anchor="ctr"/>
            <a:lstStyle/>
            <a:p>
              <a:endParaRPr lang="en-US">
                <a:solidFill>
                  <a:prstClr val="black"/>
                </a:solidFill>
              </a:endParaRPr>
            </a:p>
          </p:txBody>
        </p:sp>
        <p:sp>
          <p:nvSpPr>
            <p:cNvPr id="449" name="Freeform: Shape 448">
              <a:extLst>
                <a:ext uri="{FF2B5EF4-FFF2-40B4-BE49-F238E27FC236}">
                  <a16:creationId xmlns:a16="http://schemas.microsoft.com/office/drawing/2014/main" xmlns="" id="{318D195B-5270-45B3-BE82-0B95A4CF0CC5}"/>
                </a:ext>
              </a:extLst>
            </p:cNvPr>
            <p:cNvSpPr/>
            <p:nvPr/>
          </p:nvSpPr>
          <p:spPr>
            <a:xfrm>
              <a:off x="7261384" y="2515076"/>
              <a:ext cx="152400" cy="38100"/>
            </a:xfrm>
            <a:custGeom>
              <a:avLst/>
              <a:gdLst>
                <a:gd name="connsiteX0" fmla="*/ 150019 w 152400"/>
                <a:gd name="connsiteY0" fmla="*/ 31909 h 38100"/>
                <a:gd name="connsiteX1" fmla="*/ 10954 w 152400"/>
                <a:gd name="connsiteY1" fmla="*/ 7144 h 38100"/>
                <a:gd name="connsiteX2" fmla="*/ 7144 w 152400"/>
                <a:gd name="connsiteY2" fmla="*/ 12859 h 38100"/>
                <a:gd name="connsiteX3" fmla="*/ 150019 w 152400"/>
                <a:gd name="connsiteY3" fmla="*/ 31909 h 38100"/>
              </a:gdLst>
              <a:ahLst/>
              <a:cxnLst>
                <a:cxn ang="0">
                  <a:pos x="connsiteX0" y="connsiteY0"/>
                </a:cxn>
                <a:cxn ang="0">
                  <a:pos x="connsiteX1" y="connsiteY1"/>
                </a:cxn>
                <a:cxn ang="0">
                  <a:pos x="connsiteX2" y="connsiteY2"/>
                </a:cxn>
                <a:cxn ang="0">
                  <a:pos x="connsiteX3" y="connsiteY3"/>
                </a:cxn>
              </a:cxnLst>
              <a:rect l="l" t="t" r="r" b="b"/>
              <a:pathLst>
                <a:path w="152400" h="38100">
                  <a:moveTo>
                    <a:pt x="150019" y="31909"/>
                  </a:moveTo>
                  <a:cubicBezTo>
                    <a:pt x="146209" y="3334"/>
                    <a:pt x="30004" y="34766"/>
                    <a:pt x="10954" y="7144"/>
                  </a:cubicBezTo>
                  <a:cubicBezTo>
                    <a:pt x="15716" y="15716"/>
                    <a:pt x="13811" y="17621"/>
                    <a:pt x="7144" y="12859"/>
                  </a:cubicBezTo>
                  <a:cubicBezTo>
                    <a:pt x="26194" y="42386"/>
                    <a:pt x="148114" y="31909"/>
                    <a:pt x="150019" y="31909"/>
                  </a:cubicBezTo>
                  <a:close/>
                </a:path>
              </a:pathLst>
            </a:custGeom>
            <a:grpFill/>
            <a:ln w="9525" cap="flat">
              <a:noFill/>
              <a:prstDash val="solid"/>
              <a:miter/>
            </a:ln>
          </p:spPr>
          <p:txBody>
            <a:bodyPr rtlCol="0" anchor="ctr"/>
            <a:lstStyle/>
            <a:p>
              <a:endParaRPr lang="en-US">
                <a:solidFill>
                  <a:prstClr val="black"/>
                </a:solidFill>
              </a:endParaRPr>
            </a:p>
          </p:txBody>
        </p:sp>
        <p:sp>
          <p:nvSpPr>
            <p:cNvPr id="450" name="Freeform: Shape 449">
              <a:extLst>
                <a:ext uri="{FF2B5EF4-FFF2-40B4-BE49-F238E27FC236}">
                  <a16:creationId xmlns:a16="http://schemas.microsoft.com/office/drawing/2014/main" xmlns="" id="{A12BC676-EC01-4498-9ADB-DCF201C15112}"/>
                </a:ext>
              </a:extLst>
            </p:cNvPr>
            <p:cNvSpPr/>
            <p:nvPr/>
          </p:nvSpPr>
          <p:spPr>
            <a:xfrm>
              <a:off x="7386983" y="2541746"/>
              <a:ext cx="9525" cy="9525"/>
            </a:xfrm>
            <a:custGeom>
              <a:avLst/>
              <a:gdLst>
                <a:gd name="connsiteX0" fmla="*/ 8227 w 9525"/>
                <a:gd name="connsiteY0" fmla="*/ 7144 h 9525"/>
                <a:gd name="connsiteX1" fmla="*/ 8227 w 9525"/>
                <a:gd name="connsiteY1" fmla="*/ 7144 h 9525"/>
              </a:gdLst>
              <a:ahLst/>
              <a:cxnLst>
                <a:cxn ang="0">
                  <a:pos x="connsiteX0" y="connsiteY0"/>
                </a:cxn>
                <a:cxn ang="0">
                  <a:pos x="connsiteX1" y="connsiteY1"/>
                </a:cxn>
              </a:cxnLst>
              <a:rect l="l" t="t" r="r" b="b"/>
              <a:pathLst>
                <a:path w="9525" h="9525">
                  <a:moveTo>
                    <a:pt x="8227" y="7144"/>
                  </a:moveTo>
                  <a:cubicBezTo>
                    <a:pt x="5369" y="10954"/>
                    <a:pt x="9179" y="9049"/>
                    <a:pt x="8227" y="7144"/>
                  </a:cubicBezTo>
                  <a:close/>
                </a:path>
              </a:pathLst>
            </a:custGeom>
            <a:grpFill/>
            <a:ln w="9525" cap="flat">
              <a:noFill/>
              <a:prstDash val="solid"/>
              <a:miter/>
            </a:ln>
          </p:spPr>
          <p:txBody>
            <a:bodyPr rtlCol="0" anchor="ctr"/>
            <a:lstStyle/>
            <a:p>
              <a:endParaRPr lang="en-US">
                <a:solidFill>
                  <a:prstClr val="black"/>
                </a:solidFill>
              </a:endParaRPr>
            </a:p>
          </p:txBody>
        </p:sp>
        <p:sp>
          <p:nvSpPr>
            <p:cNvPr id="451" name="Freeform: Shape 450">
              <a:extLst>
                <a:ext uri="{FF2B5EF4-FFF2-40B4-BE49-F238E27FC236}">
                  <a16:creationId xmlns:a16="http://schemas.microsoft.com/office/drawing/2014/main" xmlns="" id="{DE74DCB2-2964-4536-AA09-36CA20665E77}"/>
                </a:ext>
              </a:extLst>
            </p:cNvPr>
            <p:cNvSpPr/>
            <p:nvPr/>
          </p:nvSpPr>
          <p:spPr>
            <a:xfrm>
              <a:off x="7404259" y="253984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52" name="Freeform: Shape 451">
              <a:extLst>
                <a:ext uri="{FF2B5EF4-FFF2-40B4-BE49-F238E27FC236}">
                  <a16:creationId xmlns:a16="http://schemas.microsoft.com/office/drawing/2014/main" xmlns="" id="{4A65BFC1-0816-4C4F-8D9E-AE2757EA8548}"/>
                </a:ext>
              </a:extLst>
            </p:cNvPr>
            <p:cNvSpPr/>
            <p:nvPr/>
          </p:nvSpPr>
          <p:spPr>
            <a:xfrm>
              <a:off x="7371874" y="252841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7144"/>
                    <a:pt x="1095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53" name="Freeform: Shape 452">
              <a:extLst>
                <a:ext uri="{FF2B5EF4-FFF2-40B4-BE49-F238E27FC236}">
                  <a16:creationId xmlns:a16="http://schemas.microsoft.com/office/drawing/2014/main" xmlns="" id="{C6ED1504-C5BF-4CF0-964D-87B0AD283A78}"/>
                </a:ext>
              </a:extLst>
            </p:cNvPr>
            <p:cNvSpPr/>
            <p:nvPr/>
          </p:nvSpPr>
          <p:spPr>
            <a:xfrm>
              <a:off x="7364254" y="2538888"/>
              <a:ext cx="9525" cy="9525"/>
            </a:xfrm>
            <a:custGeom>
              <a:avLst/>
              <a:gdLst>
                <a:gd name="connsiteX0" fmla="*/ 10954 w 9525"/>
                <a:gd name="connsiteY0" fmla="*/ 10954 h 9525"/>
                <a:gd name="connsiteX1" fmla="*/ 7144 w 9525"/>
                <a:gd name="connsiteY1" fmla="*/ 7144 h 9525"/>
                <a:gd name="connsiteX2" fmla="*/ 10954 w 9525"/>
                <a:gd name="connsiteY2" fmla="*/ 10954 h 9525"/>
              </a:gdLst>
              <a:ahLst/>
              <a:cxnLst>
                <a:cxn ang="0">
                  <a:pos x="connsiteX0" y="connsiteY0"/>
                </a:cxn>
                <a:cxn ang="0">
                  <a:pos x="connsiteX1" y="connsiteY1"/>
                </a:cxn>
                <a:cxn ang="0">
                  <a:pos x="connsiteX2" y="connsiteY2"/>
                </a:cxn>
              </a:cxnLst>
              <a:rect l="l" t="t" r="r" b="b"/>
              <a:pathLst>
                <a:path w="9525" h="9525">
                  <a:moveTo>
                    <a:pt x="10954" y="10954"/>
                  </a:moveTo>
                  <a:cubicBezTo>
                    <a:pt x="10001" y="10001"/>
                    <a:pt x="8096" y="9049"/>
                    <a:pt x="7144" y="7144"/>
                  </a:cubicBezTo>
                  <a:cubicBezTo>
                    <a:pt x="7144" y="9049"/>
                    <a:pt x="7144" y="10001"/>
                    <a:pt x="10954" y="10954"/>
                  </a:cubicBezTo>
                  <a:close/>
                </a:path>
              </a:pathLst>
            </a:custGeom>
            <a:grpFill/>
            <a:ln w="9525" cap="flat">
              <a:noFill/>
              <a:prstDash val="solid"/>
              <a:miter/>
            </a:ln>
          </p:spPr>
          <p:txBody>
            <a:bodyPr rtlCol="0" anchor="ctr"/>
            <a:lstStyle/>
            <a:p>
              <a:endParaRPr lang="en-US">
                <a:solidFill>
                  <a:prstClr val="black"/>
                </a:solidFill>
              </a:endParaRPr>
            </a:p>
          </p:txBody>
        </p:sp>
        <p:sp>
          <p:nvSpPr>
            <p:cNvPr id="454" name="Freeform: Shape 453">
              <a:extLst>
                <a:ext uri="{FF2B5EF4-FFF2-40B4-BE49-F238E27FC236}">
                  <a16:creationId xmlns:a16="http://schemas.microsoft.com/office/drawing/2014/main" xmlns="" id="{B46C5867-706B-4420-A9AC-79A2518A4E39}"/>
                </a:ext>
              </a:extLst>
            </p:cNvPr>
            <p:cNvSpPr/>
            <p:nvPr/>
          </p:nvSpPr>
          <p:spPr>
            <a:xfrm>
              <a:off x="7332821" y="2538888"/>
              <a:ext cx="9525" cy="9525"/>
            </a:xfrm>
            <a:custGeom>
              <a:avLst/>
              <a:gdLst>
                <a:gd name="connsiteX0" fmla="*/ 8096 w 9525"/>
                <a:gd name="connsiteY0" fmla="*/ 7144 h 9525"/>
                <a:gd name="connsiteX1" fmla="*/ 7144 w 9525"/>
                <a:gd name="connsiteY1" fmla="*/ 10001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7144" y="8096"/>
                    <a:pt x="7144" y="9049"/>
                    <a:pt x="7144" y="10001"/>
                  </a:cubicBezTo>
                  <a:cubicBezTo>
                    <a:pt x="9049" y="10001"/>
                    <a:pt x="10001" y="9049"/>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455" name="Freeform: Shape 454">
              <a:extLst>
                <a:ext uri="{FF2B5EF4-FFF2-40B4-BE49-F238E27FC236}">
                  <a16:creationId xmlns:a16="http://schemas.microsoft.com/office/drawing/2014/main" xmlns="" id="{C2C6AEBC-118C-4330-A49B-AD9E1C6255F6}"/>
                </a:ext>
              </a:extLst>
            </p:cNvPr>
            <p:cNvSpPr/>
            <p:nvPr/>
          </p:nvSpPr>
          <p:spPr>
            <a:xfrm>
              <a:off x="7394734" y="2540773"/>
              <a:ext cx="19050" cy="9525"/>
            </a:xfrm>
            <a:custGeom>
              <a:avLst/>
              <a:gdLst>
                <a:gd name="connsiteX0" fmla="*/ 7144 w 19050"/>
                <a:gd name="connsiteY0" fmla="*/ 9069 h 9525"/>
                <a:gd name="connsiteX1" fmla="*/ 7144 w 19050"/>
                <a:gd name="connsiteY1" fmla="*/ 9069 h 9525"/>
              </a:gdLst>
              <a:ahLst/>
              <a:cxnLst>
                <a:cxn ang="0">
                  <a:pos x="connsiteX0" y="connsiteY0"/>
                </a:cxn>
                <a:cxn ang="0">
                  <a:pos x="connsiteX1" y="connsiteY1"/>
                </a:cxn>
              </a:cxnLst>
              <a:rect l="l" t="t" r="r" b="b"/>
              <a:pathLst>
                <a:path w="19050" h="9525">
                  <a:moveTo>
                    <a:pt x="7144" y="9069"/>
                  </a:moveTo>
                  <a:cubicBezTo>
                    <a:pt x="9049" y="8117"/>
                    <a:pt x="20479" y="5259"/>
                    <a:pt x="7144" y="9069"/>
                  </a:cubicBezTo>
                  <a:close/>
                </a:path>
              </a:pathLst>
            </a:custGeom>
            <a:grpFill/>
            <a:ln w="9525" cap="flat">
              <a:noFill/>
              <a:prstDash val="solid"/>
              <a:miter/>
            </a:ln>
          </p:spPr>
          <p:txBody>
            <a:bodyPr rtlCol="0" anchor="ctr"/>
            <a:lstStyle/>
            <a:p>
              <a:endParaRPr lang="en-US">
                <a:solidFill>
                  <a:prstClr val="black"/>
                </a:solidFill>
              </a:endParaRPr>
            </a:p>
          </p:txBody>
        </p:sp>
        <p:sp>
          <p:nvSpPr>
            <p:cNvPr id="456" name="Freeform: Shape 455">
              <a:extLst>
                <a:ext uri="{FF2B5EF4-FFF2-40B4-BE49-F238E27FC236}">
                  <a16:creationId xmlns:a16="http://schemas.microsoft.com/office/drawing/2014/main" xmlns="" id="{42292277-685C-461C-AC3A-42AE91D43870}"/>
                </a:ext>
              </a:extLst>
            </p:cNvPr>
            <p:cNvSpPr/>
            <p:nvPr/>
          </p:nvSpPr>
          <p:spPr>
            <a:xfrm>
              <a:off x="7408069" y="2522854"/>
              <a:ext cx="85725" cy="19050"/>
            </a:xfrm>
            <a:custGeom>
              <a:avLst/>
              <a:gdLst>
                <a:gd name="connsiteX0" fmla="*/ 79534 w 85725"/>
                <a:gd name="connsiteY0" fmla="*/ 10796 h 19050"/>
                <a:gd name="connsiteX1" fmla="*/ 7144 w 85725"/>
                <a:gd name="connsiteY1" fmla="*/ 18416 h 19050"/>
                <a:gd name="connsiteX2" fmla="*/ 79534 w 85725"/>
                <a:gd name="connsiteY2" fmla="*/ 10796 h 19050"/>
              </a:gdLst>
              <a:ahLst/>
              <a:cxnLst>
                <a:cxn ang="0">
                  <a:pos x="connsiteX0" y="connsiteY0"/>
                </a:cxn>
                <a:cxn ang="0">
                  <a:pos x="connsiteX1" y="connsiteY1"/>
                </a:cxn>
                <a:cxn ang="0">
                  <a:pos x="connsiteX2" y="connsiteY2"/>
                </a:cxn>
              </a:cxnLst>
              <a:rect l="l" t="t" r="r" b="b"/>
              <a:pathLst>
                <a:path w="85725" h="19050">
                  <a:moveTo>
                    <a:pt x="79534" y="10796"/>
                  </a:moveTo>
                  <a:cubicBezTo>
                    <a:pt x="69056" y="-634"/>
                    <a:pt x="14764" y="18416"/>
                    <a:pt x="7144" y="18416"/>
                  </a:cubicBezTo>
                  <a:cubicBezTo>
                    <a:pt x="35719" y="25083"/>
                    <a:pt x="77629" y="9843"/>
                    <a:pt x="79534" y="10796"/>
                  </a:cubicBezTo>
                  <a:close/>
                </a:path>
              </a:pathLst>
            </a:custGeom>
            <a:grpFill/>
            <a:ln w="9525" cap="flat">
              <a:noFill/>
              <a:prstDash val="solid"/>
              <a:miter/>
            </a:ln>
          </p:spPr>
          <p:txBody>
            <a:bodyPr rtlCol="0" anchor="ctr"/>
            <a:lstStyle/>
            <a:p>
              <a:endParaRPr lang="en-US">
                <a:solidFill>
                  <a:prstClr val="black"/>
                </a:solidFill>
              </a:endParaRPr>
            </a:p>
          </p:txBody>
        </p:sp>
        <p:sp>
          <p:nvSpPr>
            <p:cNvPr id="457" name="Freeform: Shape 456">
              <a:extLst>
                <a:ext uri="{FF2B5EF4-FFF2-40B4-BE49-F238E27FC236}">
                  <a16:creationId xmlns:a16="http://schemas.microsoft.com/office/drawing/2014/main" xmlns="" id="{E5111CAB-6654-4DD3-8267-68B90209889E}"/>
                </a:ext>
              </a:extLst>
            </p:cNvPr>
            <p:cNvSpPr/>
            <p:nvPr/>
          </p:nvSpPr>
          <p:spPr>
            <a:xfrm>
              <a:off x="7428071" y="2536983"/>
              <a:ext cx="9525" cy="9525"/>
            </a:xfrm>
            <a:custGeom>
              <a:avLst/>
              <a:gdLst>
                <a:gd name="connsiteX0" fmla="*/ 7144 w 9525"/>
                <a:gd name="connsiteY0" fmla="*/ 9049 h 9525"/>
                <a:gd name="connsiteX1" fmla="*/ 9049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lnTo>
                    <a:pt x="9049" y="7144"/>
                  </a:lnTo>
                  <a:cubicBezTo>
                    <a:pt x="8096" y="8096"/>
                    <a:pt x="7144"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458" name="Freeform: Shape 457">
              <a:extLst>
                <a:ext uri="{FF2B5EF4-FFF2-40B4-BE49-F238E27FC236}">
                  <a16:creationId xmlns:a16="http://schemas.microsoft.com/office/drawing/2014/main" xmlns="" id="{7908E810-D005-4441-9C51-75289EBBE03A}"/>
                </a:ext>
              </a:extLst>
            </p:cNvPr>
            <p:cNvSpPr/>
            <p:nvPr/>
          </p:nvSpPr>
          <p:spPr>
            <a:xfrm>
              <a:off x="7493552" y="2522696"/>
              <a:ext cx="57150" cy="19050"/>
            </a:xfrm>
            <a:custGeom>
              <a:avLst/>
              <a:gdLst>
                <a:gd name="connsiteX0" fmla="*/ 17863 w 57150"/>
                <a:gd name="connsiteY0" fmla="*/ 16669 h 19050"/>
                <a:gd name="connsiteX1" fmla="*/ 52153 w 57150"/>
                <a:gd name="connsiteY1" fmla="*/ 7144 h 19050"/>
                <a:gd name="connsiteX2" fmla="*/ 10243 w 57150"/>
                <a:gd name="connsiteY2" fmla="*/ 8096 h 19050"/>
                <a:gd name="connsiteX3" fmla="*/ 17863 w 57150"/>
                <a:gd name="connsiteY3" fmla="*/ 16669 h 19050"/>
              </a:gdLst>
              <a:ahLst/>
              <a:cxnLst>
                <a:cxn ang="0">
                  <a:pos x="connsiteX0" y="connsiteY0"/>
                </a:cxn>
                <a:cxn ang="0">
                  <a:pos x="connsiteX1" y="connsiteY1"/>
                </a:cxn>
                <a:cxn ang="0">
                  <a:pos x="connsiteX2" y="connsiteY2"/>
                </a:cxn>
                <a:cxn ang="0">
                  <a:pos x="connsiteX3" y="connsiteY3"/>
                </a:cxn>
              </a:cxnLst>
              <a:rect l="l" t="t" r="r" b="b"/>
              <a:pathLst>
                <a:path w="57150" h="19050">
                  <a:moveTo>
                    <a:pt x="17863" y="16669"/>
                  </a:moveTo>
                  <a:cubicBezTo>
                    <a:pt x="28341" y="19526"/>
                    <a:pt x="38818" y="9049"/>
                    <a:pt x="52153" y="7144"/>
                  </a:cubicBezTo>
                  <a:cubicBezTo>
                    <a:pt x="60725" y="10001"/>
                    <a:pt x="8338" y="8096"/>
                    <a:pt x="10243" y="8096"/>
                  </a:cubicBezTo>
                  <a:cubicBezTo>
                    <a:pt x="6433" y="22384"/>
                    <a:pt x="3575" y="19526"/>
                    <a:pt x="17863" y="16669"/>
                  </a:cubicBezTo>
                  <a:close/>
                </a:path>
              </a:pathLst>
            </a:custGeom>
            <a:grpFill/>
            <a:ln w="9525" cap="flat">
              <a:noFill/>
              <a:prstDash val="solid"/>
              <a:miter/>
            </a:ln>
          </p:spPr>
          <p:txBody>
            <a:bodyPr rtlCol="0" anchor="ctr"/>
            <a:lstStyle/>
            <a:p>
              <a:endParaRPr lang="en-US">
                <a:solidFill>
                  <a:prstClr val="black"/>
                </a:solidFill>
              </a:endParaRPr>
            </a:p>
          </p:txBody>
        </p:sp>
        <p:sp>
          <p:nvSpPr>
            <p:cNvPr id="459" name="Freeform: Shape 458">
              <a:extLst>
                <a:ext uri="{FF2B5EF4-FFF2-40B4-BE49-F238E27FC236}">
                  <a16:creationId xmlns:a16="http://schemas.microsoft.com/office/drawing/2014/main" xmlns="" id="{AE4B3061-2F3A-41BA-B990-7B847B2E8EA3}"/>
                </a:ext>
              </a:extLst>
            </p:cNvPr>
            <p:cNvSpPr/>
            <p:nvPr/>
          </p:nvSpPr>
          <p:spPr>
            <a:xfrm>
              <a:off x="7488079" y="2532844"/>
              <a:ext cx="9525" cy="9525"/>
            </a:xfrm>
            <a:custGeom>
              <a:avLst/>
              <a:gdLst>
                <a:gd name="connsiteX0" fmla="*/ 7144 w 9525"/>
                <a:gd name="connsiteY0" fmla="*/ 10330 h 9525"/>
                <a:gd name="connsiteX1" fmla="*/ 7144 w 9525"/>
                <a:gd name="connsiteY1" fmla="*/ 10330 h 9525"/>
              </a:gdLst>
              <a:ahLst/>
              <a:cxnLst>
                <a:cxn ang="0">
                  <a:pos x="connsiteX0" y="connsiteY0"/>
                </a:cxn>
                <a:cxn ang="0">
                  <a:pos x="connsiteX1" y="connsiteY1"/>
                </a:cxn>
              </a:cxnLst>
              <a:rect l="l" t="t" r="r" b="b"/>
              <a:pathLst>
                <a:path w="9525" h="9525">
                  <a:moveTo>
                    <a:pt x="7144" y="10330"/>
                  </a:moveTo>
                  <a:cubicBezTo>
                    <a:pt x="9049" y="3663"/>
                    <a:pt x="8096" y="9378"/>
                    <a:pt x="7144" y="10330"/>
                  </a:cubicBezTo>
                  <a:close/>
                </a:path>
              </a:pathLst>
            </a:custGeom>
            <a:grpFill/>
            <a:ln w="9525" cap="flat">
              <a:noFill/>
              <a:prstDash val="solid"/>
              <a:miter/>
            </a:ln>
          </p:spPr>
          <p:txBody>
            <a:bodyPr rtlCol="0" anchor="ctr"/>
            <a:lstStyle/>
            <a:p>
              <a:endParaRPr lang="en-US">
                <a:solidFill>
                  <a:prstClr val="black"/>
                </a:solidFill>
              </a:endParaRPr>
            </a:p>
          </p:txBody>
        </p:sp>
        <p:sp>
          <p:nvSpPr>
            <p:cNvPr id="460" name="Freeform: Shape 459">
              <a:extLst>
                <a:ext uri="{FF2B5EF4-FFF2-40B4-BE49-F238E27FC236}">
                  <a16:creationId xmlns:a16="http://schemas.microsoft.com/office/drawing/2014/main" xmlns="" id="{F99FABEC-0ABF-486F-AEAE-5CE02B10D1D0}"/>
                </a:ext>
              </a:extLst>
            </p:cNvPr>
            <p:cNvSpPr/>
            <p:nvPr/>
          </p:nvSpPr>
          <p:spPr>
            <a:xfrm>
              <a:off x="7489984" y="2522696"/>
              <a:ext cx="9525" cy="9525"/>
            </a:xfrm>
            <a:custGeom>
              <a:avLst/>
              <a:gdLst>
                <a:gd name="connsiteX0" fmla="*/ 8096 w 9525"/>
                <a:gd name="connsiteY0" fmla="*/ 7144 h 9525"/>
                <a:gd name="connsiteX1" fmla="*/ 7144 w 9525"/>
                <a:gd name="connsiteY1" fmla="*/ 10001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8096"/>
                    <a:pt x="7144" y="9049"/>
                    <a:pt x="7144" y="10001"/>
                  </a:cubicBezTo>
                  <a:cubicBezTo>
                    <a:pt x="10954" y="11906"/>
                    <a:pt x="10954" y="10001"/>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461" name="Freeform: Shape 460">
              <a:extLst>
                <a:ext uri="{FF2B5EF4-FFF2-40B4-BE49-F238E27FC236}">
                  <a16:creationId xmlns:a16="http://schemas.microsoft.com/office/drawing/2014/main" xmlns="" id="{797A7923-249E-447D-BABF-578B28EC7F4B}"/>
                </a:ext>
              </a:extLst>
            </p:cNvPr>
            <p:cNvSpPr/>
            <p:nvPr/>
          </p:nvSpPr>
          <p:spPr>
            <a:xfrm>
              <a:off x="7530941" y="2534105"/>
              <a:ext cx="9525" cy="9525"/>
            </a:xfrm>
            <a:custGeom>
              <a:avLst/>
              <a:gdLst>
                <a:gd name="connsiteX0" fmla="*/ 7144 w 9525"/>
                <a:gd name="connsiteY0" fmla="*/ 9069 h 9525"/>
                <a:gd name="connsiteX1" fmla="*/ 7144 w 9525"/>
                <a:gd name="connsiteY1" fmla="*/ 9069 h 9525"/>
              </a:gdLst>
              <a:ahLst/>
              <a:cxnLst>
                <a:cxn ang="0">
                  <a:pos x="connsiteX0" y="connsiteY0"/>
                </a:cxn>
                <a:cxn ang="0">
                  <a:pos x="connsiteX1" y="connsiteY1"/>
                </a:cxn>
              </a:cxnLst>
              <a:rect l="l" t="t" r="r" b="b"/>
              <a:pathLst>
                <a:path w="9525" h="9525">
                  <a:moveTo>
                    <a:pt x="7144" y="9069"/>
                  </a:moveTo>
                  <a:cubicBezTo>
                    <a:pt x="13811" y="5259"/>
                    <a:pt x="9049" y="8117"/>
                    <a:pt x="7144" y="9069"/>
                  </a:cubicBezTo>
                  <a:close/>
                </a:path>
              </a:pathLst>
            </a:custGeom>
            <a:grpFill/>
            <a:ln w="9525" cap="flat">
              <a:noFill/>
              <a:prstDash val="solid"/>
              <a:miter/>
            </a:ln>
          </p:spPr>
          <p:txBody>
            <a:bodyPr rtlCol="0" anchor="ctr"/>
            <a:lstStyle/>
            <a:p>
              <a:endParaRPr lang="en-US">
                <a:solidFill>
                  <a:prstClr val="black"/>
                </a:solidFill>
              </a:endParaRPr>
            </a:p>
          </p:txBody>
        </p:sp>
        <p:sp>
          <p:nvSpPr>
            <p:cNvPr id="462" name="Freeform: Shape 461">
              <a:extLst>
                <a:ext uri="{FF2B5EF4-FFF2-40B4-BE49-F238E27FC236}">
                  <a16:creationId xmlns:a16="http://schemas.microsoft.com/office/drawing/2014/main" xmlns="" id="{57688957-A9E3-4A6F-A90D-81C082F98B1A}"/>
                </a:ext>
              </a:extLst>
            </p:cNvPr>
            <p:cNvSpPr/>
            <p:nvPr/>
          </p:nvSpPr>
          <p:spPr>
            <a:xfrm>
              <a:off x="7545641" y="2520791"/>
              <a:ext cx="28575" cy="19050"/>
            </a:xfrm>
            <a:custGeom>
              <a:avLst/>
              <a:gdLst>
                <a:gd name="connsiteX0" fmla="*/ 21971 w 28575"/>
                <a:gd name="connsiteY0" fmla="*/ 7144 h 19050"/>
                <a:gd name="connsiteX1" fmla="*/ 21971 w 28575"/>
                <a:gd name="connsiteY1" fmla="*/ 7144 h 19050"/>
              </a:gdLst>
              <a:ahLst/>
              <a:cxnLst>
                <a:cxn ang="0">
                  <a:pos x="connsiteX0" y="connsiteY0"/>
                </a:cxn>
                <a:cxn ang="0">
                  <a:pos x="connsiteX1" y="connsiteY1"/>
                </a:cxn>
              </a:cxnLst>
              <a:rect l="l" t="t" r="r" b="b"/>
              <a:pathLst>
                <a:path w="28575" h="19050">
                  <a:moveTo>
                    <a:pt x="21971" y="7144"/>
                  </a:moveTo>
                  <a:cubicBezTo>
                    <a:pt x="-6604" y="10001"/>
                    <a:pt x="13399" y="21431"/>
                    <a:pt x="21971" y="7144"/>
                  </a:cubicBezTo>
                  <a:close/>
                </a:path>
              </a:pathLst>
            </a:custGeom>
            <a:grpFill/>
            <a:ln w="9525" cap="flat">
              <a:noFill/>
              <a:prstDash val="solid"/>
              <a:miter/>
            </a:ln>
          </p:spPr>
          <p:txBody>
            <a:bodyPr rtlCol="0" anchor="ctr"/>
            <a:lstStyle/>
            <a:p>
              <a:endParaRPr lang="en-US">
                <a:solidFill>
                  <a:prstClr val="black"/>
                </a:solidFill>
              </a:endParaRPr>
            </a:p>
          </p:txBody>
        </p:sp>
        <p:sp>
          <p:nvSpPr>
            <p:cNvPr id="463" name="Freeform: Shape 462">
              <a:extLst>
                <a:ext uri="{FF2B5EF4-FFF2-40B4-BE49-F238E27FC236}">
                  <a16:creationId xmlns:a16="http://schemas.microsoft.com/office/drawing/2014/main" xmlns="" id="{446BB9F5-856B-4888-9EBD-50976CA2DCF4}"/>
                </a:ext>
              </a:extLst>
            </p:cNvPr>
            <p:cNvSpPr/>
            <p:nvPr/>
          </p:nvSpPr>
          <p:spPr>
            <a:xfrm>
              <a:off x="7562778" y="2488406"/>
              <a:ext cx="114300" cy="57150"/>
            </a:xfrm>
            <a:custGeom>
              <a:avLst/>
              <a:gdLst>
                <a:gd name="connsiteX0" fmla="*/ 24837 w 114300"/>
                <a:gd name="connsiteY0" fmla="*/ 51911 h 57150"/>
                <a:gd name="connsiteX1" fmla="*/ 109610 w 114300"/>
                <a:gd name="connsiteY1" fmla="*/ 52864 h 57150"/>
                <a:gd name="connsiteX2" fmla="*/ 83892 w 114300"/>
                <a:gd name="connsiteY2" fmla="*/ 7144 h 57150"/>
                <a:gd name="connsiteX3" fmla="*/ 98180 w 114300"/>
                <a:gd name="connsiteY3" fmla="*/ 47149 h 57150"/>
                <a:gd name="connsiteX4" fmla="*/ 97228 w 114300"/>
                <a:gd name="connsiteY4" fmla="*/ 47149 h 57150"/>
                <a:gd name="connsiteX5" fmla="*/ 13407 w 114300"/>
                <a:gd name="connsiteY5" fmla="*/ 42386 h 57150"/>
                <a:gd name="connsiteX6" fmla="*/ 24837 w 114300"/>
                <a:gd name="connsiteY6" fmla="*/ 51911 h 57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4300" h="57150">
                  <a:moveTo>
                    <a:pt x="24837" y="51911"/>
                  </a:moveTo>
                  <a:cubicBezTo>
                    <a:pt x="54365" y="52864"/>
                    <a:pt x="65795" y="50006"/>
                    <a:pt x="109610" y="52864"/>
                  </a:cubicBezTo>
                  <a:cubicBezTo>
                    <a:pt x="111515" y="50959"/>
                    <a:pt x="87703" y="10954"/>
                    <a:pt x="83892" y="7144"/>
                  </a:cubicBezTo>
                  <a:cubicBezTo>
                    <a:pt x="85797" y="10954"/>
                    <a:pt x="88655" y="37624"/>
                    <a:pt x="98180" y="47149"/>
                  </a:cubicBezTo>
                  <a:cubicBezTo>
                    <a:pt x="87703" y="40481"/>
                    <a:pt x="87703" y="40481"/>
                    <a:pt x="97228" y="47149"/>
                  </a:cubicBezTo>
                  <a:cubicBezTo>
                    <a:pt x="89607" y="50006"/>
                    <a:pt x="12455" y="42386"/>
                    <a:pt x="13407" y="42386"/>
                  </a:cubicBezTo>
                  <a:cubicBezTo>
                    <a:pt x="-5643" y="54769"/>
                    <a:pt x="24837" y="51911"/>
                    <a:pt x="24837" y="51911"/>
                  </a:cubicBezTo>
                  <a:close/>
                </a:path>
              </a:pathLst>
            </a:custGeom>
            <a:grpFill/>
            <a:ln w="9525" cap="flat">
              <a:noFill/>
              <a:prstDash val="solid"/>
              <a:miter/>
            </a:ln>
          </p:spPr>
          <p:txBody>
            <a:bodyPr rtlCol="0" anchor="ctr"/>
            <a:lstStyle/>
            <a:p>
              <a:endParaRPr lang="en-US">
                <a:solidFill>
                  <a:prstClr val="black"/>
                </a:solidFill>
              </a:endParaRPr>
            </a:p>
          </p:txBody>
        </p:sp>
        <p:sp>
          <p:nvSpPr>
            <p:cNvPr id="464" name="Freeform: Shape 463">
              <a:extLst>
                <a:ext uri="{FF2B5EF4-FFF2-40B4-BE49-F238E27FC236}">
                  <a16:creationId xmlns:a16="http://schemas.microsoft.com/office/drawing/2014/main" xmlns="" id="{66A01FAA-0567-4EA3-8BAC-5942BEFE02A3}"/>
                </a:ext>
              </a:extLst>
            </p:cNvPr>
            <p:cNvSpPr/>
            <p:nvPr/>
          </p:nvSpPr>
          <p:spPr>
            <a:xfrm>
              <a:off x="7569994" y="2522696"/>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7144" y="7144"/>
                    <a:pt x="7144" y="8096"/>
                    <a:pt x="7144" y="8096"/>
                  </a:cubicBezTo>
                  <a:cubicBezTo>
                    <a:pt x="7144" y="8096"/>
                    <a:pt x="7144"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465" name="Freeform: Shape 464">
              <a:extLst>
                <a:ext uri="{FF2B5EF4-FFF2-40B4-BE49-F238E27FC236}">
                  <a16:creationId xmlns:a16="http://schemas.microsoft.com/office/drawing/2014/main" xmlns="" id="{E58976A3-B86F-4AA1-8585-2BD70BFF93FD}"/>
                </a:ext>
              </a:extLst>
            </p:cNvPr>
            <p:cNvSpPr/>
            <p:nvPr/>
          </p:nvSpPr>
          <p:spPr>
            <a:xfrm>
              <a:off x="7638488" y="2487453"/>
              <a:ext cx="9525" cy="9525"/>
            </a:xfrm>
            <a:custGeom>
              <a:avLst/>
              <a:gdLst>
                <a:gd name="connsiteX0" fmla="*/ 9135 w 9525"/>
                <a:gd name="connsiteY0" fmla="*/ 9049 h 9525"/>
                <a:gd name="connsiteX1" fmla="*/ 8182 w 9525"/>
                <a:gd name="connsiteY1" fmla="*/ 7144 h 9525"/>
                <a:gd name="connsiteX2" fmla="*/ 9135 w 9525"/>
                <a:gd name="connsiteY2" fmla="*/ 9049 h 9525"/>
              </a:gdLst>
              <a:ahLst/>
              <a:cxnLst>
                <a:cxn ang="0">
                  <a:pos x="connsiteX0" y="connsiteY0"/>
                </a:cxn>
                <a:cxn ang="0">
                  <a:pos x="connsiteX1" y="connsiteY1"/>
                </a:cxn>
                <a:cxn ang="0">
                  <a:pos x="connsiteX2" y="connsiteY2"/>
                </a:cxn>
              </a:cxnLst>
              <a:rect l="l" t="t" r="r" b="b"/>
              <a:pathLst>
                <a:path w="9525" h="9525">
                  <a:moveTo>
                    <a:pt x="9135" y="9049"/>
                  </a:moveTo>
                  <a:cubicBezTo>
                    <a:pt x="9135" y="8096"/>
                    <a:pt x="8182" y="8096"/>
                    <a:pt x="8182" y="7144"/>
                  </a:cubicBezTo>
                  <a:cubicBezTo>
                    <a:pt x="6277" y="7144"/>
                    <a:pt x="7230" y="7144"/>
                    <a:pt x="9135" y="9049"/>
                  </a:cubicBezTo>
                  <a:close/>
                </a:path>
              </a:pathLst>
            </a:custGeom>
            <a:grpFill/>
            <a:ln w="9525" cap="flat">
              <a:noFill/>
              <a:prstDash val="solid"/>
              <a:miter/>
            </a:ln>
          </p:spPr>
          <p:txBody>
            <a:bodyPr rtlCol="0" anchor="ctr"/>
            <a:lstStyle/>
            <a:p>
              <a:endParaRPr lang="en-US">
                <a:solidFill>
                  <a:prstClr val="black"/>
                </a:solidFill>
              </a:endParaRPr>
            </a:p>
          </p:txBody>
        </p:sp>
        <p:sp>
          <p:nvSpPr>
            <p:cNvPr id="466" name="Freeform: Shape 465">
              <a:extLst>
                <a:ext uri="{FF2B5EF4-FFF2-40B4-BE49-F238E27FC236}">
                  <a16:creationId xmlns:a16="http://schemas.microsoft.com/office/drawing/2014/main" xmlns="" id="{674C7934-7227-457C-804B-942DBAD56E67}"/>
                </a:ext>
              </a:extLst>
            </p:cNvPr>
            <p:cNvSpPr/>
            <p:nvPr/>
          </p:nvSpPr>
          <p:spPr>
            <a:xfrm>
              <a:off x="7560469" y="252555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67" name="Freeform: Shape 466">
              <a:extLst>
                <a:ext uri="{FF2B5EF4-FFF2-40B4-BE49-F238E27FC236}">
                  <a16:creationId xmlns:a16="http://schemas.microsoft.com/office/drawing/2014/main" xmlns="" id="{9D37B59F-10C5-4B92-AEE7-F93C0D0D17A6}"/>
                </a:ext>
              </a:extLst>
            </p:cNvPr>
            <p:cNvSpPr/>
            <p:nvPr/>
          </p:nvSpPr>
          <p:spPr>
            <a:xfrm>
              <a:off x="7555706" y="2533702"/>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10001" y="7567"/>
                    <a:pt x="10954"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468" name="Freeform: Shape 467">
              <a:extLst>
                <a:ext uri="{FF2B5EF4-FFF2-40B4-BE49-F238E27FC236}">
                  <a16:creationId xmlns:a16="http://schemas.microsoft.com/office/drawing/2014/main" xmlns="" id="{7F5E2AC9-D374-4EB3-9BFE-1247B0148A5E}"/>
                </a:ext>
              </a:extLst>
            </p:cNvPr>
            <p:cNvSpPr/>
            <p:nvPr/>
          </p:nvSpPr>
          <p:spPr>
            <a:xfrm>
              <a:off x="7630001" y="2467451"/>
              <a:ext cx="9525" cy="9525"/>
            </a:xfrm>
            <a:custGeom>
              <a:avLst/>
              <a:gdLst>
                <a:gd name="connsiteX0" fmla="*/ 9049 w 9525"/>
                <a:gd name="connsiteY0" fmla="*/ 7144 h 9525"/>
                <a:gd name="connsiteX1" fmla="*/ 7144 w 9525"/>
                <a:gd name="connsiteY1" fmla="*/ 8096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lnTo>
                    <a:pt x="7144" y="8096"/>
                  </a:lnTo>
                  <a:cubicBezTo>
                    <a:pt x="8096" y="8096"/>
                    <a:pt x="8096" y="7144"/>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469" name="Freeform: Shape 468">
              <a:extLst>
                <a:ext uri="{FF2B5EF4-FFF2-40B4-BE49-F238E27FC236}">
                  <a16:creationId xmlns:a16="http://schemas.microsoft.com/office/drawing/2014/main" xmlns="" id="{7977F7E4-FACE-4E7F-BBD9-EDFA2BCA1A56}"/>
                </a:ext>
              </a:extLst>
            </p:cNvPr>
            <p:cNvSpPr/>
            <p:nvPr/>
          </p:nvSpPr>
          <p:spPr>
            <a:xfrm>
              <a:off x="7606189" y="2411253"/>
              <a:ext cx="9525" cy="9525"/>
            </a:xfrm>
            <a:custGeom>
              <a:avLst/>
              <a:gdLst>
                <a:gd name="connsiteX0" fmla="*/ 7144 w 9525"/>
                <a:gd name="connsiteY0" fmla="*/ 7144 h 9525"/>
                <a:gd name="connsiteX1" fmla="*/ 8096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8096" y="9049"/>
                  </a:ln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70" name="Freeform: Shape 469">
              <a:extLst>
                <a:ext uri="{FF2B5EF4-FFF2-40B4-BE49-F238E27FC236}">
                  <a16:creationId xmlns:a16="http://schemas.microsoft.com/office/drawing/2014/main" xmlns="" id="{FCAEE83E-F828-4F09-BF6C-202533DBEA41}"/>
                </a:ext>
              </a:extLst>
            </p:cNvPr>
            <p:cNvSpPr/>
            <p:nvPr/>
          </p:nvSpPr>
          <p:spPr>
            <a:xfrm>
              <a:off x="7444760" y="2389178"/>
              <a:ext cx="219075" cy="104775"/>
            </a:xfrm>
            <a:custGeom>
              <a:avLst/>
              <a:gdLst>
                <a:gd name="connsiteX0" fmla="*/ 15220 w 219075"/>
                <a:gd name="connsiteY0" fmla="*/ 17789 h 104775"/>
                <a:gd name="connsiteX1" fmla="*/ 128568 w 219075"/>
                <a:gd name="connsiteY1" fmla="*/ 15884 h 104775"/>
                <a:gd name="connsiteX2" fmla="*/ 180003 w 219075"/>
                <a:gd name="connsiteY2" fmla="*/ 58746 h 104775"/>
                <a:gd name="connsiteX3" fmla="*/ 164763 w 219075"/>
                <a:gd name="connsiteY3" fmla="*/ 54936 h 104775"/>
                <a:gd name="connsiteX4" fmla="*/ 196195 w 219075"/>
                <a:gd name="connsiteY4" fmla="*/ 104466 h 104775"/>
                <a:gd name="connsiteX5" fmla="*/ 15220 w 219075"/>
                <a:gd name="connsiteY5" fmla="*/ 17789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9075" h="104775">
                  <a:moveTo>
                    <a:pt x="15220" y="17789"/>
                  </a:moveTo>
                  <a:cubicBezTo>
                    <a:pt x="-27642" y="30171"/>
                    <a:pt x="113328" y="18741"/>
                    <a:pt x="128568" y="15884"/>
                  </a:cubicBezTo>
                  <a:cubicBezTo>
                    <a:pt x="131425" y="21599"/>
                    <a:pt x="160000" y="30171"/>
                    <a:pt x="180003" y="58746"/>
                  </a:cubicBezTo>
                  <a:cubicBezTo>
                    <a:pt x="175240" y="64461"/>
                    <a:pt x="170478" y="62556"/>
                    <a:pt x="164763" y="54936"/>
                  </a:cubicBezTo>
                  <a:cubicBezTo>
                    <a:pt x="178098" y="65414"/>
                    <a:pt x="173335" y="93989"/>
                    <a:pt x="196195" y="104466"/>
                  </a:cubicBezTo>
                  <a:cubicBezTo>
                    <a:pt x="287635" y="82559"/>
                    <a:pt x="-16212" y="-26979"/>
                    <a:pt x="15220" y="17789"/>
                  </a:cubicBezTo>
                  <a:close/>
                </a:path>
              </a:pathLst>
            </a:custGeom>
            <a:grpFill/>
            <a:ln w="9525" cap="flat">
              <a:noFill/>
              <a:prstDash val="solid"/>
              <a:miter/>
            </a:ln>
          </p:spPr>
          <p:txBody>
            <a:bodyPr rtlCol="0" anchor="ctr"/>
            <a:lstStyle/>
            <a:p>
              <a:endParaRPr lang="en-US">
                <a:solidFill>
                  <a:prstClr val="black"/>
                </a:solidFill>
              </a:endParaRPr>
            </a:p>
          </p:txBody>
        </p:sp>
        <p:sp>
          <p:nvSpPr>
            <p:cNvPr id="471" name="Freeform: Shape 470">
              <a:extLst>
                <a:ext uri="{FF2B5EF4-FFF2-40B4-BE49-F238E27FC236}">
                  <a16:creationId xmlns:a16="http://schemas.microsoft.com/office/drawing/2014/main" xmlns="" id="{E9BE1B58-3DF6-4141-94DA-A78144A73567}"/>
                </a:ext>
              </a:extLst>
            </p:cNvPr>
            <p:cNvSpPr/>
            <p:nvPr/>
          </p:nvSpPr>
          <p:spPr>
            <a:xfrm>
              <a:off x="7514106" y="2398431"/>
              <a:ext cx="9525" cy="9525"/>
            </a:xfrm>
            <a:custGeom>
              <a:avLst/>
              <a:gdLst>
                <a:gd name="connsiteX0" fmla="*/ 11597 w 9525"/>
                <a:gd name="connsiteY0" fmla="*/ 9488 h 9525"/>
                <a:gd name="connsiteX1" fmla="*/ 11597 w 9525"/>
                <a:gd name="connsiteY1" fmla="*/ 9488 h 9525"/>
              </a:gdLst>
              <a:ahLst/>
              <a:cxnLst>
                <a:cxn ang="0">
                  <a:pos x="connsiteX0" y="connsiteY0"/>
                </a:cxn>
                <a:cxn ang="0">
                  <a:pos x="connsiteX1" y="connsiteY1"/>
                </a:cxn>
              </a:cxnLst>
              <a:rect l="l" t="t" r="r" b="b"/>
              <a:pathLst>
                <a:path w="9525" h="9525">
                  <a:moveTo>
                    <a:pt x="11597" y="9488"/>
                  </a:moveTo>
                  <a:cubicBezTo>
                    <a:pt x="2072" y="4726"/>
                    <a:pt x="10644" y="8536"/>
                    <a:pt x="11597" y="9488"/>
                  </a:cubicBezTo>
                  <a:close/>
                </a:path>
              </a:pathLst>
            </a:custGeom>
            <a:grpFill/>
            <a:ln w="9525" cap="flat">
              <a:noFill/>
              <a:prstDash val="solid"/>
              <a:miter/>
            </a:ln>
          </p:spPr>
          <p:txBody>
            <a:bodyPr rtlCol="0" anchor="ctr"/>
            <a:lstStyle/>
            <a:p>
              <a:endParaRPr lang="en-US">
                <a:solidFill>
                  <a:prstClr val="black"/>
                </a:solidFill>
              </a:endParaRPr>
            </a:p>
          </p:txBody>
        </p:sp>
        <p:sp>
          <p:nvSpPr>
            <p:cNvPr id="472" name="Freeform: Shape 471">
              <a:extLst>
                <a:ext uri="{FF2B5EF4-FFF2-40B4-BE49-F238E27FC236}">
                  <a16:creationId xmlns:a16="http://schemas.microsoft.com/office/drawing/2014/main" xmlns="" id="{3B71E43E-F837-4208-AE83-0053D0223A7F}"/>
                </a:ext>
              </a:extLst>
            </p:cNvPr>
            <p:cNvSpPr/>
            <p:nvPr/>
          </p:nvSpPr>
          <p:spPr>
            <a:xfrm>
              <a:off x="7512823" y="2400776"/>
              <a:ext cx="9525" cy="9525"/>
            </a:xfrm>
            <a:custGeom>
              <a:avLst/>
              <a:gdLst>
                <a:gd name="connsiteX0" fmla="*/ 9069 w 9525"/>
                <a:gd name="connsiteY0" fmla="*/ 7144 h 9525"/>
                <a:gd name="connsiteX1" fmla="*/ 9069 w 9525"/>
                <a:gd name="connsiteY1" fmla="*/ 7144 h 9525"/>
              </a:gdLst>
              <a:ahLst/>
              <a:cxnLst>
                <a:cxn ang="0">
                  <a:pos x="connsiteX0" y="connsiteY0"/>
                </a:cxn>
                <a:cxn ang="0">
                  <a:pos x="connsiteX1" y="connsiteY1"/>
                </a:cxn>
              </a:cxnLst>
              <a:rect l="l" t="t" r="r" b="b"/>
              <a:pathLst>
                <a:path w="9525" h="9525">
                  <a:moveTo>
                    <a:pt x="9069" y="7144"/>
                  </a:moveTo>
                  <a:cubicBezTo>
                    <a:pt x="5259" y="8096"/>
                    <a:pt x="8117" y="8096"/>
                    <a:pt x="9069" y="7144"/>
                  </a:cubicBezTo>
                  <a:close/>
                </a:path>
              </a:pathLst>
            </a:custGeom>
            <a:grpFill/>
            <a:ln w="9525" cap="flat">
              <a:noFill/>
              <a:prstDash val="solid"/>
              <a:miter/>
            </a:ln>
          </p:spPr>
          <p:txBody>
            <a:bodyPr rtlCol="0" anchor="ctr"/>
            <a:lstStyle/>
            <a:p>
              <a:endParaRPr lang="en-US">
                <a:solidFill>
                  <a:prstClr val="black"/>
                </a:solidFill>
              </a:endParaRPr>
            </a:p>
          </p:txBody>
        </p:sp>
        <p:sp>
          <p:nvSpPr>
            <p:cNvPr id="473" name="Freeform: Shape 472">
              <a:extLst>
                <a:ext uri="{FF2B5EF4-FFF2-40B4-BE49-F238E27FC236}">
                  <a16:creationId xmlns:a16="http://schemas.microsoft.com/office/drawing/2014/main" xmlns="" id="{8696D818-76F6-4822-8233-39C8150CB540}"/>
                </a:ext>
              </a:extLst>
            </p:cNvPr>
            <p:cNvSpPr/>
            <p:nvPr/>
          </p:nvSpPr>
          <p:spPr>
            <a:xfrm>
              <a:off x="7434739" y="2400352"/>
              <a:ext cx="9525" cy="9525"/>
            </a:xfrm>
            <a:custGeom>
              <a:avLst/>
              <a:gdLst>
                <a:gd name="connsiteX0" fmla="*/ 10954 w 9525"/>
                <a:gd name="connsiteY0" fmla="*/ 7567 h 9525"/>
                <a:gd name="connsiteX1" fmla="*/ 7144 w 9525"/>
                <a:gd name="connsiteY1" fmla="*/ 7567 h 9525"/>
                <a:gd name="connsiteX2" fmla="*/ 10954 w 9525"/>
                <a:gd name="connsiteY2" fmla="*/ 7567 h 9525"/>
              </a:gdLst>
              <a:ahLst/>
              <a:cxnLst>
                <a:cxn ang="0">
                  <a:pos x="connsiteX0" y="connsiteY0"/>
                </a:cxn>
                <a:cxn ang="0">
                  <a:pos x="connsiteX1" y="connsiteY1"/>
                </a:cxn>
                <a:cxn ang="0">
                  <a:pos x="connsiteX2" y="connsiteY2"/>
                </a:cxn>
              </a:cxnLst>
              <a:rect l="l" t="t" r="r" b="b"/>
              <a:pathLst>
                <a:path w="9525" h="9525">
                  <a:moveTo>
                    <a:pt x="10954" y="7567"/>
                  </a:moveTo>
                  <a:cubicBezTo>
                    <a:pt x="10001" y="7567"/>
                    <a:pt x="8096" y="6615"/>
                    <a:pt x="7144" y="7567"/>
                  </a:cubicBezTo>
                  <a:cubicBezTo>
                    <a:pt x="8096" y="8520"/>
                    <a:pt x="10001" y="8520"/>
                    <a:pt x="10954" y="7567"/>
                  </a:cubicBezTo>
                  <a:close/>
                </a:path>
              </a:pathLst>
            </a:custGeom>
            <a:grpFill/>
            <a:ln w="9525" cap="flat">
              <a:noFill/>
              <a:prstDash val="solid"/>
              <a:miter/>
            </a:ln>
          </p:spPr>
          <p:txBody>
            <a:bodyPr rtlCol="0" anchor="ctr"/>
            <a:lstStyle/>
            <a:p>
              <a:endParaRPr lang="en-US">
                <a:solidFill>
                  <a:prstClr val="black"/>
                </a:solidFill>
              </a:endParaRPr>
            </a:p>
          </p:txBody>
        </p:sp>
        <p:sp>
          <p:nvSpPr>
            <p:cNvPr id="474" name="Freeform: Shape 473">
              <a:extLst>
                <a:ext uri="{FF2B5EF4-FFF2-40B4-BE49-F238E27FC236}">
                  <a16:creationId xmlns:a16="http://schemas.microsoft.com/office/drawing/2014/main" xmlns="" id="{E321385B-5668-4FD5-B01F-034A02F050C3}"/>
                </a:ext>
              </a:extLst>
            </p:cNvPr>
            <p:cNvSpPr/>
            <p:nvPr/>
          </p:nvSpPr>
          <p:spPr>
            <a:xfrm>
              <a:off x="7433786" y="240268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10001" y="8096"/>
                    <a:pt x="10001"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75" name="Freeform: Shape 474">
              <a:extLst>
                <a:ext uri="{FF2B5EF4-FFF2-40B4-BE49-F238E27FC236}">
                  <a16:creationId xmlns:a16="http://schemas.microsoft.com/office/drawing/2014/main" xmlns="" id="{9B90ED57-AA8E-4835-9630-B88691153B77}"/>
                </a:ext>
              </a:extLst>
            </p:cNvPr>
            <p:cNvSpPr/>
            <p:nvPr/>
          </p:nvSpPr>
          <p:spPr>
            <a:xfrm>
              <a:off x="7324311" y="2404586"/>
              <a:ext cx="114300" cy="9525"/>
            </a:xfrm>
            <a:custGeom>
              <a:avLst/>
              <a:gdLst>
                <a:gd name="connsiteX0" fmla="*/ 8034 w 114300"/>
                <a:gd name="connsiteY0" fmla="*/ 10001 h 9525"/>
                <a:gd name="connsiteX1" fmla="*/ 115667 w 114300"/>
                <a:gd name="connsiteY1" fmla="*/ 7144 h 9525"/>
                <a:gd name="connsiteX2" fmla="*/ 102332 w 114300"/>
                <a:gd name="connsiteY2" fmla="*/ 10001 h 9525"/>
                <a:gd name="connsiteX3" fmla="*/ 8034 w 114300"/>
                <a:gd name="connsiteY3" fmla="*/ 10001 h 9525"/>
              </a:gdLst>
              <a:ahLst/>
              <a:cxnLst>
                <a:cxn ang="0">
                  <a:pos x="connsiteX0" y="connsiteY0"/>
                </a:cxn>
                <a:cxn ang="0">
                  <a:pos x="connsiteX1" y="connsiteY1"/>
                </a:cxn>
                <a:cxn ang="0">
                  <a:pos x="connsiteX2" y="connsiteY2"/>
                </a:cxn>
                <a:cxn ang="0">
                  <a:pos x="connsiteX3" y="connsiteY3"/>
                </a:cxn>
              </a:cxnLst>
              <a:rect l="l" t="t" r="r" b="b"/>
              <a:pathLst>
                <a:path w="114300" h="9525">
                  <a:moveTo>
                    <a:pt x="8034" y="10001"/>
                  </a:moveTo>
                  <a:cubicBezTo>
                    <a:pt x="-2443" y="8096"/>
                    <a:pt x="82329" y="15716"/>
                    <a:pt x="115667" y="7144"/>
                  </a:cubicBezTo>
                  <a:cubicBezTo>
                    <a:pt x="100427" y="9049"/>
                    <a:pt x="96617" y="10001"/>
                    <a:pt x="102332" y="10001"/>
                  </a:cubicBezTo>
                  <a:cubicBezTo>
                    <a:pt x="106142" y="4286"/>
                    <a:pt x="8987" y="12859"/>
                    <a:pt x="8034" y="10001"/>
                  </a:cubicBezTo>
                  <a:close/>
                </a:path>
              </a:pathLst>
            </a:custGeom>
            <a:grpFill/>
            <a:ln w="9525" cap="flat">
              <a:noFill/>
              <a:prstDash val="solid"/>
              <a:miter/>
            </a:ln>
          </p:spPr>
          <p:txBody>
            <a:bodyPr rtlCol="0" anchor="ctr"/>
            <a:lstStyle/>
            <a:p>
              <a:endParaRPr lang="en-US">
                <a:solidFill>
                  <a:prstClr val="black"/>
                </a:solidFill>
              </a:endParaRPr>
            </a:p>
          </p:txBody>
        </p:sp>
        <p:sp>
          <p:nvSpPr>
            <p:cNvPr id="476" name="Freeform: Shape 475">
              <a:extLst>
                <a:ext uri="{FF2B5EF4-FFF2-40B4-BE49-F238E27FC236}">
                  <a16:creationId xmlns:a16="http://schemas.microsoft.com/office/drawing/2014/main" xmlns="" id="{53230EE6-2616-4080-90B6-CC76190C8C53}"/>
                </a:ext>
              </a:extLst>
            </p:cNvPr>
            <p:cNvSpPr/>
            <p:nvPr/>
          </p:nvSpPr>
          <p:spPr>
            <a:xfrm>
              <a:off x="7299762" y="2411676"/>
              <a:ext cx="9525" cy="9525"/>
            </a:xfrm>
            <a:custGeom>
              <a:avLst/>
              <a:gdLst>
                <a:gd name="connsiteX0" fmla="*/ 9723 w 9525"/>
                <a:gd name="connsiteY0" fmla="*/ 8627 h 9525"/>
                <a:gd name="connsiteX1" fmla="*/ 9723 w 9525"/>
                <a:gd name="connsiteY1" fmla="*/ 8627 h 9525"/>
              </a:gdLst>
              <a:ahLst/>
              <a:cxnLst>
                <a:cxn ang="0">
                  <a:pos x="connsiteX0" y="connsiteY0"/>
                </a:cxn>
                <a:cxn ang="0">
                  <a:pos x="connsiteX1" y="connsiteY1"/>
                </a:cxn>
              </a:cxnLst>
              <a:rect l="l" t="t" r="r" b="b"/>
              <a:pathLst>
                <a:path w="9525" h="9525">
                  <a:moveTo>
                    <a:pt x="9723" y="8627"/>
                  </a:moveTo>
                  <a:cubicBezTo>
                    <a:pt x="17343" y="3864"/>
                    <a:pt x="1151" y="12436"/>
                    <a:pt x="9723" y="8627"/>
                  </a:cubicBezTo>
                  <a:close/>
                </a:path>
              </a:pathLst>
            </a:custGeom>
            <a:grpFill/>
            <a:ln w="9525" cap="flat">
              <a:noFill/>
              <a:prstDash val="solid"/>
              <a:miter/>
            </a:ln>
          </p:spPr>
          <p:txBody>
            <a:bodyPr rtlCol="0" anchor="ctr"/>
            <a:lstStyle/>
            <a:p>
              <a:endParaRPr lang="en-US">
                <a:solidFill>
                  <a:prstClr val="black"/>
                </a:solidFill>
              </a:endParaRPr>
            </a:p>
          </p:txBody>
        </p:sp>
        <p:sp>
          <p:nvSpPr>
            <p:cNvPr id="477" name="Freeform: Shape 476">
              <a:extLst>
                <a:ext uri="{FF2B5EF4-FFF2-40B4-BE49-F238E27FC236}">
                  <a16:creationId xmlns:a16="http://schemas.microsoft.com/office/drawing/2014/main" xmlns="" id="{9581D6C1-6ED3-43FF-B00E-20694C82DBAF}"/>
                </a:ext>
              </a:extLst>
            </p:cNvPr>
            <p:cNvSpPr/>
            <p:nvPr/>
          </p:nvSpPr>
          <p:spPr>
            <a:xfrm>
              <a:off x="7236648" y="2408006"/>
              <a:ext cx="66675" cy="19050"/>
            </a:xfrm>
            <a:custGeom>
              <a:avLst/>
              <a:gdLst>
                <a:gd name="connsiteX0" fmla="*/ 27117 w 66675"/>
                <a:gd name="connsiteY0" fmla="*/ 12296 h 19050"/>
                <a:gd name="connsiteX1" fmla="*/ 67121 w 66675"/>
                <a:gd name="connsiteY1" fmla="*/ 10391 h 19050"/>
                <a:gd name="connsiteX2" fmla="*/ 60454 w 66675"/>
                <a:gd name="connsiteY2" fmla="*/ 8486 h 19050"/>
                <a:gd name="connsiteX3" fmla="*/ 27117 w 66675"/>
                <a:gd name="connsiteY3" fmla="*/ 12296 h 19050"/>
              </a:gdLst>
              <a:ahLst/>
              <a:cxnLst>
                <a:cxn ang="0">
                  <a:pos x="connsiteX0" y="connsiteY0"/>
                </a:cxn>
                <a:cxn ang="0">
                  <a:pos x="connsiteX1" y="connsiteY1"/>
                </a:cxn>
                <a:cxn ang="0">
                  <a:pos x="connsiteX2" y="connsiteY2"/>
                </a:cxn>
                <a:cxn ang="0">
                  <a:pos x="connsiteX3" y="connsiteY3"/>
                </a:cxn>
              </a:cxnLst>
              <a:rect l="l" t="t" r="r" b="b"/>
              <a:pathLst>
                <a:path w="66675" h="19050">
                  <a:moveTo>
                    <a:pt x="27117" y="12296"/>
                  </a:moveTo>
                  <a:cubicBezTo>
                    <a:pt x="15687" y="22774"/>
                    <a:pt x="68074" y="13249"/>
                    <a:pt x="67121" y="10391"/>
                  </a:cubicBezTo>
                  <a:cubicBezTo>
                    <a:pt x="68074" y="12296"/>
                    <a:pt x="60454" y="7534"/>
                    <a:pt x="60454" y="8486"/>
                  </a:cubicBezTo>
                  <a:cubicBezTo>
                    <a:pt x="55692" y="5629"/>
                    <a:pt x="-30986" y="7534"/>
                    <a:pt x="27117" y="12296"/>
                  </a:cubicBezTo>
                  <a:close/>
                </a:path>
              </a:pathLst>
            </a:custGeom>
            <a:grpFill/>
            <a:ln w="9525" cap="flat">
              <a:noFill/>
              <a:prstDash val="solid"/>
              <a:miter/>
            </a:ln>
          </p:spPr>
          <p:txBody>
            <a:bodyPr rtlCol="0" anchor="ctr"/>
            <a:lstStyle/>
            <a:p>
              <a:endParaRPr lang="en-US">
                <a:solidFill>
                  <a:prstClr val="black"/>
                </a:solidFill>
              </a:endParaRPr>
            </a:p>
          </p:txBody>
        </p:sp>
        <p:sp>
          <p:nvSpPr>
            <p:cNvPr id="478" name="Freeform: Shape 477">
              <a:extLst>
                <a:ext uri="{FF2B5EF4-FFF2-40B4-BE49-F238E27FC236}">
                  <a16:creationId xmlns:a16="http://schemas.microsoft.com/office/drawing/2014/main" xmlns="" id="{5418CE03-C045-4198-81E9-5833E791B9C2}"/>
                </a:ext>
              </a:extLst>
            </p:cNvPr>
            <p:cNvSpPr/>
            <p:nvPr/>
          </p:nvSpPr>
          <p:spPr>
            <a:xfrm>
              <a:off x="7254441" y="2415698"/>
              <a:ext cx="9525" cy="9525"/>
            </a:xfrm>
            <a:custGeom>
              <a:avLst/>
              <a:gdLst>
                <a:gd name="connsiteX0" fmla="*/ 7419 w 9525"/>
                <a:gd name="connsiteY0" fmla="*/ 8414 h 9525"/>
                <a:gd name="connsiteX1" fmla="*/ 7419 w 9525"/>
                <a:gd name="connsiteY1" fmla="*/ 8414 h 9525"/>
              </a:gdLst>
              <a:ahLst/>
              <a:cxnLst>
                <a:cxn ang="0">
                  <a:pos x="connsiteX0" y="connsiteY0"/>
                </a:cxn>
                <a:cxn ang="0">
                  <a:pos x="connsiteX1" y="connsiteY1"/>
                </a:cxn>
              </a:cxnLst>
              <a:rect l="l" t="t" r="r" b="b"/>
              <a:pathLst>
                <a:path w="9525" h="9525">
                  <a:moveTo>
                    <a:pt x="7419" y="8414"/>
                  </a:moveTo>
                  <a:cubicBezTo>
                    <a:pt x="8371" y="8414"/>
                    <a:pt x="6466" y="5556"/>
                    <a:pt x="7419" y="8414"/>
                  </a:cubicBezTo>
                  <a:close/>
                </a:path>
              </a:pathLst>
            </a:custGeom>
            <a:grpFill/>
            <a:ln w="9525" cap="flat">
              <a:noFill/>
              <a:prstDash val="solid"/>
              <a:miter/>
            </a:ln>
          </p:spPr>
          <p:txBody>
            <a:bodyPr rtlCol="0" anchor="ctr"/>
            <a:lstStyle/>
            <a:p>
              <a:endParaRPr lang="en-US">
                <a:solidFill>
                  <a:prstClr val="black"/>
                </a:solidFill>
              </a:endParaRPr>
            </a:p>
          </p:txBody>
        </p:sp>
        <p:sp>
          <p:nvSpPr>
            <p:cNvPr id="479" name="Freeform: Shape 478">
              <a:extLst>
                <a:ext uri="{FF2B5EF4-FFF2-40B4-BE49-F238E27FC236}">
                  <a16:creationId xmlns:a16="http://schemas.microsoft.com/office/drawing/2014/main" xmlns="" id="{1AAAAB9C-2460-4522-99A2-158C25A5E261}"/>
                </a:ext>
              </a:extLst>
            </p:cNvPr>
            <p:cNvSpPr/>
            <p:nvPr/>
          </p:nvSpPr>
          <p:spPr>
            <a:xfrm>
              <a:off x="7598131" y="2441792"/>
              <a:ext cx="19050" cy="9525"/>
            </a:xfrm>
            <a:custGeom>
              <a:avLst/>
              <a:gdLst>
                <a:gd name="connsiteX0" fmla="*/ 7581 w 19050"/>
                <a:gd name="connsiteY0" fmla="*/ 11847 h 9525"/>
                <a:gd name="connsiteX1" fmla="*/ 7581 w 19050"/>
                <a:gd name="connsiteY1" fmla="*/ 11847 h 9525"/>
              </a:gdLst>
              <a:ahLst/>
              <a:cxnLst>
                <a:cxn ang="0">
                  <a:pos x="connsiteX0" y="connsiteY0"/>
                </a:cxn>
                <a:cxn ang="0">
                  <a:pos x="connsiteX1" y="connsiteY1"/>
                </a:cxn>
              </a:cxnLst>
              <a:rect l="l" t="t" r="r" b="b"/>
              <a:pathLst>
                <a:path w="19050" h="9525">
                  <a:moveTo>
                    <a:pt x="7581" y="11847"/>
                  </a:moveTo>
                  <a:cubicBezTo>
                    <a:pt x="26631" y="4227"/>
                    <a:pt x="3771" y="7085"/>
                    <a:pt x="7581" y="11847"/>
                  </a:cubicBezTo>
                  <a:close/>
                </a:path>
              </a:pathLst>
            </a:custGeom>
            <a:grpFill/>
            <a:ln w="9525" cap="flat">
              <a:noFill/>
              <a:prstDash val="solid"/>
              <a:miter/>
            </a:ln>
          </p:spPr>
          <p:txBody>
            <a:bodyPr rtlCol="0" anchor="ctr"/>
            <a:lstStyle/>
            <a:p>
              <a:endParaRPr lang="en-US">
                <a:solidFill>
                  <a:prstClr val="black"/>
                </a:solidFill>
              </a:endParaRPr>
            </a:p>
          </p:txBody>
        </p:sp>
        <p:sp>
          <p:nvSpPr>
            <p:cNvPr id="480" name="Freeform: Shape 479">
              <a:extLst>
                <a:ext uri="{FF2B5EF4-FFF2-40B4-BE49-F238E27FC236}">
                  <a16:creationId xmlns:a16="http://schemas.microsoft.com/office/drawing/2014/main" xmlns="" id="{FBC6755E-8944-4AE4-9FA2-D0B2DEA31CBB}"/>
                </a:ext>
              </a:extLst>
            </p:cNvPr>
            <p:cNvSpPr/>
            <p:nvPr/>
          </p:nvSpPr>
          <p:spPr>
            <a:xfrm>
              <a:off x="7593489" y="2435066"/>
              <a:ext cx="9525" cy="19050"/>
            </a:xfrm>
            <a:custGeom>
              <a:avLst/>
              <a:gdLst>
                <a:gd name="connsiteX0" fmla="*/ 8414 w 9525"/>
                <a:gd name="connsiteY0" fmla="*/ 7144 h 19050"/>
                <a:gd name="connsiteX1" fmla="*/ 8414 w 9525"/>
                <a:gd name="connsiteY1" fmla="*/ 7144 h 19050"/>
              </a:gdLst>
              <a:ahLst/>
              <a:cxnLst>
                <a:cxn ang="0">
                  <a:pos x="connsiteX0" y="connsiteY0"/>
                </a:cxn>
                <a:cxn ang="0">
                  <a:pos x="connsiteX1" y="connsiteY1"/>
                </a:cxn>
              </a:cxnLst>
              <a:rect l="l" t="t" r="r" b="b"/>
              <a:pathLst>
                <a:path w="9525" h="19050">
                  <a:moveTo>
                    <a:pt x="8414" y="7144"/>
                  </a:moveTo>
                  <a:cubicBezTo>
                    <a:pt x="5556" y="35719"/>
                    <a:pt x="8414" y="7144"/>
                    <a:pt x="841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81" name="Freeform: Shape 480">
              <a:extLst>
                <a:ext uri="{FF2B5EF4-FFF2-40B4-BE49-F238E27FC236}">
                  <a16:creationId xmlns:a16="http://schemas.microsoft.com/office/drawing/2014/main" xmlns="" id="{BDB182C8-2A67-485D-93DA-3815E425B583}"/>
                </a:ext>
              </a:extLst>
            </p:cNvPr>
            <p:cNvSpPr/>
            <p:nvPr/>
          </p:nvSpPr>
          <p:spPr>
            <a:xfrm>
              <a:off x="7597616" y="244649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482" name="Freeform: Shape 481">
              <a:extLst>
                <a:ext uri="{FF2B5EF4-FFF2-40B4-BE49-F238E27FC236}">
                  <a16:creationId xmlns:a16="http://schemas.microsoft.com/office/drawing/2014/main" xmlns="" id="{D2E835C8-0533-47CA-B34C-96B00D6A2FF6}"/>
                </a:ext>
              </a:extLst>
            </p:cNvPr>
            <p:cNvSpPr/>
            <p:nvPr/>
          </p:nvSpPr>
          <p:spPr>
            <a:xfrm>
              <a:off x="7389264" y="2494943"/>
              <a:ext cx="19050" cy="9525"/>
            </a:xfrm>
            <a:custGeom>
              <a:avLst/>
              <a:gdLst>
                <a:gd name="connsiteX0" fmla="*/ 8804 w 19050"/>
                <a:gd name="connsiteY0" fmla="*/ 8227 h 9525"/>
                <a:gd name="connsiteX1" fmla="*/ 8804 w 19050"/>
                <a:gd name="connsiteY1" fmla="*/ 8227 h 9525"/>
              </a:gdLst>
              <a:ahLst/>
              <a:cxnLst>
                <a:cxn ang="0">
                  <a:pos x="connsiteX0" y="connsiteY0"/>
                </a:cxn>
                <a:cxn ang="0">
                  <a:pos x="connsiteX1" y="connsiteY1"/>
                </a:cxn>
              </a:cxnLst>
              <a:rect l="l" t="t" r="r" b="b"/>
              <a:pathLst>
                <a:path w="19050" h="9525">
                  <a:moveTo>
                    <a:pt x="8804" y="8227"/>
                  </a:moveTo>
                  <a:cubicBezTo>
                    <a:pt x="23091" y="5369"/>
                    <a:pt x="1184" y="9179"/>
                    <a:pt x="8804" y="8227"/>
                  </a:cubicBezTo>
                  <a:close/>
                </a:path>
              </a:pathLst>
            </a:custGeom>
            <a:grpFill/>
            <a:ln w="9525" cap="flat">
              <a:noFill/>
              <a:prstDash val="solid"/>
              <a:miter/>
            </a:ln>
          </p:spPr>
          <p:txBody>
            <a:bodyPr rtlCol="0" anchor="ctr"/>
            <a:lstStyle/>
            <a:p>
              <a:endParaRPr lang="en-US">
                <a:solidFill>
                  <a:prstClr val="black"/>
                </a:solidFill>
              </a:endParaRPr>
            </a:p>
          </p:txBody>
        </p:sp>
        <p:sp>
          <p:nvSpPr>
            <p:cNvPr id="483" name="Freeform: Shape 482">
              <a:extLst>
                <a:ext uri="{FF2B5EF4-FFF2-40B4-BE49-F238E27FC236}">
                  <a16:creationId xmlns:a16="http://schemas.microsoft.com/office/drawing/2014/main" xmlns="" id="{DA4AC031-9B0B-489E-894D-3CD77598E715}"/>
                </a:ext>
              </a:extLst>
            </p:cNvPr>
            <p:cNvSpPr/>
            <p:nvPr/>
          </p:nvSpPr>
          <p:spPr>
            <a:xfrm>
              <a:off x="7255669" y="2487453"/>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8096" y="8096"/>
                    <a:pt x="8096" y="8096"/>
                    <a:pt x="8096" y="7144"/>
                  </a:cubicBezTo>
                  <a:cubicBezTo>
                    <a:pt x="8096" y="8096"/>
                    <a:pt x="7144"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484" name="Freeform: Shape 483">
              <a:extLst>
                <a:ext uri="{FF2B5EF4-FFF2-40B4-BE49-F238E27FC236}">
                  <a16:creationId xmlns:a16="http://schemas.microsoft.com/office/drawing/2014/main" xmlns="" id="{B2B55ED1-52CD-4621-B962-56CF769952AA}"/>
                </a:ext>
              </a:extLst>
            </p:cNvPr>
            <p:cNvSpPr/>
            <p:nvPr/>
          </p:nvSpPr>
          <p:spPr>
            <a:xfrm>
              <a:off x="7386161" y="2503646"/>
              <a:ext cx="9525" cy="9525"/>
            </a:xfrm>
            <a:custGeom>
              <a:avLst/>
              <a:gdLst>
                <a:gd name="connsiteX0" fmla="*/ 8096 w 9525"/>
                <a:gd name="connsiteY0" fmla="*/ 7144 h 9525"/>
                <a:gd name="connsiteX1" fmla="*/ 7144 w 9525"/>
                <a:gd name="connsiteY1" fmla="*/ 10954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10954"/>
                  </a:lnTo>
                  <a:cubicBezTo>
                    <a:pt x="7144" y="10001"/>
                    <a:pt x="7144" y="9049"/>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485" name="Freeform: Shape 484">
              <a:extLst>
                <a:ext uri="{FF2B5EF4-FFF2-40B4-BE49-F238E27FC236}">
                  <a16:creationId xmlns:a16="http://schemas.microsoft.com/office/drawing/2014/main" xmlns="" id="{CF785E58-A3B2-4DB4-AF8F-36AEE56470BC}"/>
                </a:ext>
              </a:extLst>
            </p:cNvPr>
            <p:cNvSpPr/>
            <p:nvPr/>
          </p:nvSpPr>
          <p:spPr>
            <a:xfrm>
              <a:off x="7394840" y="2442285"/>
              <a:ext cx="9525" cy="9525"/>
            </a:xfrm>
            <a:custGeom>
              <a:avLst/>
              <a:gdLst>
                <a:gd name="connsiteX0" fmla="*/ 7990 w 9525"/>
                <a:gd name="connsiteY0" fmla="*/ 7545 h 9525"/>
                <a:gd name="connsiteX1" fmla="*/ 7990 w 9525"/>
                <a:gd name="connsiteY1" fmla="*/ 7545 h 9525"/>
              </a:gdLst>
              <a:ahLst/>
              <a:cxnLst>
                <a:cxn ang="0">
                  <a:pos x="connsiteX0" y="connsiteY0"/>
                </a:cxn>
                <a:cxn ang="0">
                  <a:pos x="connsiteX1" y="connsiteY1"/>
                </a:cxn>
              </a:cxnLst>
              <a:rect l="l" t="t" r="r" b="b"/>
              <a:pathLst>
                <a:path w="9525" h="9525">
                  <a:moveTo>
                    <a:pt x="7990" y="7545"/>
                  </a:moveTo>
                  <a:cubicBezTo>
                    <a:pt x="7990" y="5640"/>
                    <a:pt x="6085" y="11355"/>
                    <a:pt x="7990" y="7545"/>
                  </a:cubicBezTo>
                  <a:close/>
                </a:path>
              </a:pathLst>
            </a:custGeom>
            <a:grpFill/>
            <a:ln w="9525" cap="flat">
              <a:noFill/>
              <a:prstDash val="solid"/>
              <a:miter/>
            </a:ln>
          </p:spPr>
          <p:txBody>
            <a:bodyPr rtlCol="0" anchor="ctr"/>
            <a:lstStyle/>
            <a:p>
              <a:endParaRPr lang="en-US">
                <a:solidFill>
                  <a:prstClr val="black"/>
                </a:solidFill>
              </a:endParaRPr>
            </a:p>
          </p:txBody>
        </p:sp>
        <p:sp>
          <p:nvSpPr>
            <p:cNvPr id="486" name="Freeform: Shape 485">
              <a:extLst>
                <a:ext uri="{FF2B5EF4-FFF2-40B4-BE49-F238E27FC236}">
                  <a16:creationId xmlns:a16="http://schemas.microsoft.com/office/drawing/2014/main" xmlns="" id="{CEC915F8-5286-44DC-865F-7CE255F68B9D}"/>
                </a:ext>
              </a:extLst>
            </p:cNvPr>
            <p:cNvSpPr/>
            <p:nvPr/>
          </p:nvSpPr>
          <p:spPr>
            <a:xfrm>
              <a:off x="7356634" y="251888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87" name="Freeform: Shape 486">
              <a:extLst>
                <a:ext uri="{FF2B5EF4-FFF2-40B4-BE49-F238E27FC236}">
                  <a16:creationId xmlns:a16="http://schemas.microsoft.com/office/drawing/2014/main" xmlns="" id="{AAFF7C18-5CF2-4A25-87D6-820ECF506228}"/>
                </a:ext>
              </a:extLst>
            </p:cNvPr>
            <p:cNvSpPr/>
            <p:nvPr/>
          </p:nvSpPr>
          <p:spPr>
            <a:xfrm>
              <a:off x="7408063" y="2419826"/>
              <a:ext cx="19050" cy="19050"/>
            </a:xfrm>
            <a:custGeom>
              <a:avLst/>
              <a:gdLst>
                <a:gd name="connsiteX0" fmla="*/ 12865 w 19050"/>
                <a:gd name="connsiteY0" fmla="*/ 7144 h 19050"/>
                <a:gd name="connsiteX1" fmla="*/ 12865 w 19050"/>
                <a:gd name="connsiteY1" fmla="*/ 7144 h 19050"/>
              </a:gdLst>
              <a:ahLst/>
              <a:cxnLst>
                <a:cxn ang="0">
                  <a:pos x="connsiteX0" y="connsiteY0"/>
                </a:cxn>
                <a:cxn ang="0">
                  <a:pos x="connsiteX1" y="connsiteY1"/>
                </a:cxn>
              </a:cxnLst>
              <a:rect l="l" t="t" r="r" b="b"/>
              <a:pathLst>
                <a:path w="19050" h="19050">
                  <a:moveTo>
                    <a:pt x="12865" y="7144"/>
                  </a:moveTo>
                  <a:cubicBezTo>
                    <a:pt x="11912" y="9049"/>
                    <a:pt x="482" y="29051"/>
                    <a:pt x="12865" y="7144"/>
                  </a:cubicBezTo>
                  <a:close/>
                </a:path>
              </a:pathLst>
            </a:custGeom>
            <a:grpFill/>
            <a:ln w="9525" cap="flat">
              <a:noFill/>
              <a:prstDash val="solid"/>
              <a:miter/>
            </a:ln>
          </p:spPr>
          <p:txBody>
            <a:bodyPr rtlCol="0" anchor="ctr"/>
            <a:lstStyle/>
            <a:p>
              <a:endParaRPr lang="en-US">
                <a:solidFill>
                  <a:prstClr val="black"/>
                </a:solidFill>
              </a:endParaRPr>
            </a:p>
          </p:txBody>
        </p:sp>
        <p:sp>
          <p:nvSpPr>
            <p:cNvPr id="488" name="Freeform: Shape 487">
              <a:extLst>
                <a:ext uri="{FF2B5EF4-FFF2-40B4-BE49-F238E27FC236}">
                  <a16:creationId xmlns:a16="http://schemas.microsoft.com/office/drawing/2014/main" xmlns="" id="{AF4230FA-8D31-4A7A-8038-2C03276901E7}"/>
                </a:ext>
              </a:extLst>
            </p:cNvPr>
            <p:cNvSpPr/>
            <p:nvPr/>
          </p:nvSpPr>
          <p:spPr>
            <a:xfrm>
              <a:off x="7296626" y="245887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489" name="Freeform: Shape 488">
              <a:extLst>
                <a:ext uri="{FF2B5EF4-FFF2-40B4-BE49-F238E27FC236}">
                  <a16:creationId xmlns:a16="http://schemas.microsoft.com/office/drawing/2014/main" xmlns="" id="{5A5C00F1-C219-4963-8B7A-CA0F6566D74E}"/>
                </a:ext>
              </a:extLst>
            </p:cNvPr>
            <p:cNvSpPr/>
            <p:nvPr/>
          </p:nvSpPr>
          <p:spPr>
            <a:xfrm>
              <a:off x="7296626" y="2456973"/>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9049"/>
                  </a:lnTo>
                  <a:cubicBezTo>
                    <a:pt x="7144" y="8096"/>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90" name="Freeform: Shape 489">
              <a:extLst>
                <a:ext uri="{FF2B5EF4-FFF2-40B4-BE49-F238E27FC236}">
                  <a16:creationId xmlns:a16="http://schemas.microsoft.com/office/drawing/2014/main" xmlns="" id="{D27E7670-5CD6-4874-A591-95A8FFAB1023}"/>
                </a:ext>
              </a:extLst>
            </p:cNvPr>
            <p:cNvSpPr/>
            <p:nvPr/>
          </p:nvSpPr>
          <p:spPr>
            <a:xfrm>
              <a:off x="7387114" y="249983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16669"/>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91" name="Freeform: Shape 490">
              <a:extLst>
                <a:ext uri="{FF2B5EF4-FFF2-40B4-BE49-F238E27FC236}">
                  <a16:creationId xmlns:a16="http://schemas.microsoft.com/office/drawing/2014/main" xmlns="" id="{D7763EC7-D1D1-4E5E-8EB9-2F42FEC7EB4C}"/>
                </a:ext>
              </a:extLst>
            </p:cNvPr>
            <p:cNvSpPr/>
            <p:nvPr/>
          </p:nvSpPr>
          <p:spPr>
            <a:xfrm>
              <a:off x="7389971" y="2484972"/>
              <a:ext cx="9525" cy="9525"/>
            </a:xfrm>
            <a:custGeom>
              <a:avLst/>
              <a:gdLst>
                <a:gd name="connsiteX0" fmla="*/ 7144 w 9525"/>
                <a:gd name="connsiteY0" fmla="*/ 10577 h 9525"/>
                <a:gd name="connsiteX1" fmla="*/ 7144 w 9525"/>
                <a:gd name="connsiteY1" fmla="*/ 10577 h 9525"/>
              </a:gdLst>
              <a:ahLst/>
              <a:cxnLst>
                <a:cxn ang="0">
                  <a:pos x="connsiteX0" y="connsiteY0"/>
                </a:cxn>
                <a:cxn ang="0">
                  <a:pos x="connsiteX1" y="connsiteY1"/>
                </a:cxn>
              </a:cxnLst>
              <a:rect l="l" t="t" r="r" b="b"/>
              <a:pathLst>
                <a:path w="9525" h="9525">
                  <a:moveTo>
                    <a:pt x="7144" y="10577"/>
                  </a:moveTo>
                  <a:cubicBezTo>
                    <a:pt x="10001" y="8672"/>
                    <a:pt x="11906" y="3910"/>
                    <a:pt x="7144" y="10577"/>
                  </a:cubicBezTo>
                  <a:close/>
                </a:path>
              </a:pathLst>
            </a:custGeom>
            <a:grpFill/>
            <a:ln w="9525" cap="flat">
              <a:noFill/>
              <a:prstDash val="solid"/>
              <a:miter/>
            </a:ln>
          </p:spPr>
          <p:txBody>
            <a:bodyPr rtlCol="0" anchor="ctr"/>
            <a:lstStyle/>
            <a:p>
              <a:endParaRPr lang="en-US">
                <a:solidFill>
                  <a:prstClr val="black"/>
                </a:solidFill>
              </a:endParaRPr>
            </a:p>
          </p:txBody>
        </p:sp>
        <p:sp>
          <p:nvSpPr>
            <p:cNvPr id="492" name="Freeform: Shape 491">
              <a:extLst>
                <a:ext uri="{FF2B5EF4-FFF2-40B4-BE49-F238E27FC236}">
                  <a16:creationId xmlns:a16="http://schemas.microsoft.com/office/drawing/2014/main" xmlns="" id="{E3CA08F7-0DC0-45EA-9E86-4E6BCA671834}"/>
                </a:ext>
              </a:extLst>
            </p:cNvPr>
            <p:cNvSpPr/>
            <p:nvPr/>
          </p:nvSpPr>
          <p:spPr>
            <a:xfrm>
              <a:off x="7358022" y="2521743"/>
              <a:ext cx="38100" cy="9525"/>
            </a:xfrm>
            <a:custGeom>
              <a:avLst/>
              <a:gdLst>
                <a:gd name="connsiteX0" fmla="*/ 9566 w 38100"/>
                <a:gd name="connsiteY0" fmla="*/ 7144 h 9525"/>
                <a:gd name="connsiteX1" fmla="*/ 9566 w 38100"/>
                <a:gd name="connsiteY1" fmla="*/ 7144 h 9525"/>
              </a:gdLst>
              <a:ahLst/>
              <a:cxnLst>
                <a:cxn ang="0">
                  <a:pos x="connsiteX0" y="connsiteY0"/>
                </a:cxn>
                <a:cxn ang="0">
                  <a:pos x="connsiteX1" y="connsiteY1"/>
                </a:cxn>
              </a:cxnLst>
              <a:rect l="l" t="t" r="r" b="b"/>
              <a:pathLst>
                <a:path w="38100" h="9525">
                  <a:moveTo>
                    <a:pt x="9566" y="7144"/>
                  </a:moveTo>
                  <a:cubicBezTo>
                    <a:pt x="-6627" y="10001"/>
                    <a:pt x="65763" y="10954"/>
                    <a:pt x="9566" y="7144"/>
                  </a:cubicBezTo>
                  <a:close/>
                </a:path>
              </a:pathLst>
            </a:custGeom>
            <a:grpFill/>
            <a:ln w="9525" cap="flat">
              <a:noFill/>
              <a:prstDash val="solid"/>
              <a:miter/>
            </a:ln>
          </p:spPr>
          <p:txBody>
            <a:bodyPr rtlCol="0" anchor="ctr"/>
            <a:lstStyle/>
            <a:p>
              <a:endParaRPr lang="en-US">
                <a:solidFill>
                  <a:prstClr val="black"/>
                </a:solidFill>
              </a:endParaRPr>
            </a:p>
          </p:txBody>
        </p:sp>
        <p:sp>
          <p:nvSpPr>
            <p:cNvPr id="493" name="Freeform: Shape 492">
              <a:extLst>
                <a:ext uri="{FF2B5EF4-FFF2-40B4-BE49-F238E27FC236}">
                  <a16:creationId xmlns:a16="http://schemas.microsoft.com/office/drawing/2014/main" xmlns="" id="{D64FCC17-C3FA-4DBA-9F5F-F50F7E58F417}"/>
                </a:ext>
              </a:extLst>
            </p:cNvPr>
            <p:cNvSpPr/>
            <p:nvPr/>
          </p:nvSpPr>
          <p:spPr>
            <a:xfrm>
              <a:off x="7372826" y="2508937"/>
              <a:ext cx="9525" cy="9525"/>
            </a:xfrm>
            <a:custGeom>
              <a:avLst/>
              <a:gdLst>
                <a:gd name="connsiteX0" fmla="*/ 7144 w 9525"/>
                <a:gd name="connsiteY0" fmla="*/ 7567 h 9525"/>
                <a:gd name="connsiteX1" fmla="*/ 7144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7144" y="7567"/>
                    <a:pt x="7144" y="6615"/>
                    <a:pt x="7144" y="7567"/>
                  </a:cubicBezTo>
                  <a:cubicBezTo>
                    <a:pt x="7144" y="7567"/>
                    <a:pt x="7144"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494" name="Freeform: Shape 493">
              <a:extLst>
                <a:ext uri="{FF2B5EF4-FFF2-40B4-BE49-F238E27FC236}">
                  <a16:creationId xmlns:a16="http://schemas.microsoft.com/office/drawing/2014/main" xmlns="" id="{BA4F13B1-0694-4EB1-B652-847CE7149EBF}"/>
                </a:ext>
              </a:extLst>
            </p:cNvPr>
            <p:cNvSpPr/>
            <p:nvPr/>
          </p:nvSpPr>
          <p:spPr>
            <a:xfrm>
              <a:off x="7365206" y="2514361"/>
              <a:ext cx="9525" cy="9525"/>
            </a:xfrm>
            <a:custGeom>
              <a:avLst/>
              <a:gdLst>
                <a:gd name="connsiteX0" fmla="*/ 7144 w 9525"/>
                <a:gd name="connsiteY0" fmla="*/ 7858 h 9525"/>
                <a:gd name="connsiteX1" fmla="*/ 7144 w 9525"/>
                <a:gd name="connsiteY1" fmla="*/ 7858 h 9525"/>
              </a:gdLst>
              <a:ahLst/>
              <a:cxnLst>
                <a:cxn ang="0">
                  <a:pos x="connsiteX0" y="connsiteY0"/>
                </a:cxn>
                <a:cxn ang="0">
                  <a:pos x="connsiteX1" y="connsiteY1"/>
                </a:cxn>
              </a:cxnLst>
              <a:rect l="l" t="t" r="r" b="b"/>
              <a:pathLst>
                <a:path w="9525" h="9525">
                  <a:moveTo>
                    <a:pt x="7144" y="7858"/>
                  </a:moveTo>
                  <a:cubicBezTo>
                    <a:pt x="7144" y="6906"/>
                    <a:pt x="7144"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495" name="Freeform: Shape 494">
              <a:extLst>
                <a:ext uri="{FF2B5EF4-FFF2-40B4-BE49-F238E27FC236}">
                  <a16:creationId xmlns:a16="http://schemas.microsoft.com/office/drawing/2014/main" xmlns="" id="{37FA484B-9E24-4152-A351-BBD22EA9A14B}"/>
                </a:ext>
              </a:extLst>
            </p:cNvPr>
            <p:cNvSpPr/>
            <p:nvPr/>
          </p:nvSpPr>
          <p:spPr>
            <a:xfrm>
              <a:off x="7386161" y="2488723"/>
              <a:ext cx="9525" cy="9525"/>
            </a:xfrm>
            <a:custGeom>
              <a:avLst/>
              <a:gdLst>
                <a:gd name="connsiteX0" fmla="*/ 7144 w 9525"/>
                <a:gd name="connsiteY0" fmla="*/ 9684 h 9525"/>
                <a:gd name="connsiteX1" fmla="*/ 7144 w 9525"/>
                <a:gd name="connsiteY1" fmla="*/ 9684 h 9525"/>
              </a:gdLst>
              <a:ahLst/>
              <a:cxnLst>
                <a:cxn ang="0">
                  <a:pos x="connsiteX0" y="connsiteY0"/>
                </a:cxn>
                <a:cxn ang="0">
                  <a:pos x="connsiteX1" y="connsiteY1"/>
                </a:cxn>
              </a:cxnLst>
              <a:rect l="l" t="t" r="r" b="b"/>
              <a:pathLst>
                <a:path w="9525" h="9525">
                  <a:moveTo>
                    <a:pt x="7144" y="9684"/>
                  </a:moveTo>
                  <a:cubicBezTo>
                    <a:pt x="9049" y="3969"/>
                    <a:pt x="7144" y="9684"/>
                    <a:pt x="7144" y="9684"/>
                  </a:cubicBezTo>
                  <a:close/>
                </a:path>
              </a:pathLst>
            </a:custGeom>
            <a:grpFill/>
            <a:ln w="9525" cap="flat">
              <a:noFill/>
              <a:prstDash val="solid"/>
              <a:miter/>
            </a:ln>
          </p:spPr>
          <p:txBody>
            <a:bodyPr rtlCol="0" anchor="ctr"/>
            <a:lstStyle/>
            <a:p>
              <a:endParaRPr lang="en-US">
                <a:solidFill>
                  <a:prstClr val="black"/>
                </a:solidFill>
              </a:endParaRPr>
            </a:p>
          </p:txBody>
        </p:sp>
        <p:sp>
          <p:nvSpPr>
            <p:cNvPr id="496" name="Freeform: Shape 495">
              <a:extLst>
                <a:ext uri="{FF2B5EF4-FFF2-40B4-BE49-F238E27FC236}">
                  <a16:creationId xmlns:a16="http://schemas.microsoft.com/office/drawing/2014/main" xmlns="" id="{B8CDC33E-C61C-44D2-95D9-19C4ACDCF6D6}"/>
                </a:ext>
              </a:extLst>
            </p:cNvPr>
            <p:cNvSpPr/>
            <p:nvPr/>
          </p:nvSpPr>
          <p:spPr>
            <a:xfrm>
              <a:off x="7387114" y="249793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10954"/>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97" name="Freeform: Shape 496">
              <a:extLst>
                <a:ext uri="{FF2B5EF4-FFF2-40B4-BE49-F238E27FC236}">
                  <a16:creationId xmlns:a16="http://schemas.microsoft.com/office/drawing/2014/main" xmlns="" id="{EC40D927-BACC-4DE3-91DA-F77C14C0D419}"/>
                </a:ext>
              </a:extLst>
            </p:cNvPr>
            <p:cNvSpPr/>
            <p:nvPr/>
          </p:nvSpPr>
          <p:spPr>
            <a:xfrm>
              <a:off x="7341394" y="248840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98" name="Freeform: Shape 497">
              <a:extLst>
                <a:ext uri="{FF2B5EF4-FFF2-40B4-BE49-F238E27FC236}">
                  <a16:creationId xmlns:a16="http://schemas.microsoft.com/office/drawing/2014/main" xmlns="" id="{D60A07D5-E9C9-424D-AE9F-5842D60D5E75}"/>
                </a:ext>
              </a:extLst>
            </p:cNvPr>
            <p:cNvSpPr/>
            <p:nvPr/>
          </p:nvSpPr>
          <p:spPr>
            <a:xfrm>
              <a:off x="7355681" y="2506955"/>
              <a:ext cx="28575" cy="19050"/>
            </a:xfrm>
            <a:custGeom>
              <a:avLst/>
              <a:gdLst>
                <a:gd name="connsiteX0" fmla="*/ 7144 w 28575"/>
                <a:gd name="connsiteY0" fmla="*/ 15264 h 19050"/>
                <a:gd name="connsiteX1" fmla="*/ 7144 w 28575"/>
                <a:gd name="connsiteY1" fmla="*/ 15264 h 19050"/>
              </a:gdLst>
              <a:ahLst/>
              <a:cxnLst>
                <a:cxn ang="0">
                  <a:pos x="connsiteX0" y="connsiteY0"/>
                </a:cxn>
                <a:cxn ang="0">
                  <a:pos x="connsiteX1" y="connsiteY1"/>
                </a:cxn>
              </a:cxnLst>
              <a:rect l="l" t="t" r="r" b="b"/>
              <a:pathLst>
                <a:path w="28575" h="19050">
                  <a:moveTo>
                    <a:pt x="7144" y="15264"/>
                  </a:moveTo>
                  <a:cubicBezTo>
                    <a:pt x="26194" y="11454"/>
                    <a:pt x="26194" y="-928"/>
                    <a:pt x="7144" y="15264"/>
                  </a:cubicBezTo>
                  <a:close/>
                </a:path>
              </a:pathLst>
            </a:custGeom>
            <a:grpFill/>
            <a:ln w="9525" cap="flat">
              <a:noFill/>
              <a:prstDash val="solid"/>
              <a:miter/>
            </a:ln>
          </p:spPr>
          <p:txBody>
            <a:bodyPr rtlCol="0" anchor="ctr"/>
            <a:lstStyle/>
            <a:p>
              <a:endParaRPr lang="en-US">
                <a:solidFill>
                  <a:prstClr val="black"/>
                </a:solidFill>
              </a:endParaRPr>
            </a:p>
          </p:txBody>
        </p:sp>
        <p:sp>
          <p:nvSpPr>
            <p:cNvPr id="499" name="Freeform: Shape 498">
              <a:extLst>
                <a:ext uri="{FF2B5EF4-FFF2-40B4-BE49-F238E27FC236}">
                  <a16:creationId xmlns:a16="http://schemas.microsoft.com/office/drawing/2014/main" xmlns="" id="{AFF76391-EDEC-46FB-BBC5-D04CB9BB4ECB}"/>
                </a:ext>
              </a:extLst>
            </p:cNvPr>
            <p:cNvSpPr/>
            <p:nvPr/>
          </p:nvSpPr>
          <p:spPr>
            <a:xfrm>
              <a:off x="7383304" y="249221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500" name="Freeform: Shape 499">
              <a:extLst>
                <a:ext uri="{FF2B5EF4-FFF2-40B4-BE49-F238E27FC236}">
                  <a16:creationId xmlns:a16="http://schemas.microsoft.com/office/drawing/2014/main" xmlns="" id="{89BD7E13-B0CF-415D-9546-0E2BB05A64BE}"/>
                </a:ext>
              </a:extLst>
            </p:cNvPr>
            <p:cNvSpPr/>
            <p:nvPr/>
          </p:nvSpPr>
          <p:spPr>
            <a:xfrm>
              <a:off x="7385716" y="2518669"/>
              <a:ext cx="28575" cy="19050"/>
            </a:xfrm>
            <a:custGeom>
              <a:avLst/>
              <a:gdLst>
                <a:gd name="connsiteX0" fmla="*/ 26640 w 28575"/>
                <a:gd name="connsiteY0" fmla="*/ 11170 h 19050"/>
                <a:gd name="connsiteX1" fmla="*/ 7590 w 28575"/>
                <a:gd name="connsiteY1" fmla="*/ 8313 h 19050"/>
                <a:gd name="connsiteX2" fmla="*/ 26640 w 28575"/>
                <a:gd name="connsiteY2" fmla="*/ 11170 h 19050"/>
                <a:gd name="connsiteX3" fmla="*/ 24734 w 28575"/>
                <a:gd name="connsiteY3" fmla="*/ 13075 h 19050"/>
                <a:gd name="connsiteX4" fmla="*/ 23782 w 28575"/>
                <a:gd name="connsiteY4" fmla="*/ 12123 h 19050"/>
                <a:gd name="connsiteX5" fmla="*/ 24734 w 28575"/>
                <a:gd name="connsiteY5" fmla="*/ 13075 h 19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575" h="19050">
                  <a:moveTo>
                    <a:pt x="26640" y="11170"/>
                  </a:moveTo>
                  <a:cubicBezTo>
                    <a:pt x="9494" y="11170"/>
                    <a:pt x="5684" y="20695"/>
                    <a:pt x="7590" y="8313"/>
                  </a:cubicBezTo>
                  <a:cubicBezTo>
                    <a:pt x="13304" y="9265"/>
                    <a:pt x="26640" y="3550"/>
                    <a:pt x="26640" y="11170"/>
                  </a:cubicBezTo>
                  <a:close/>
                  <a:moveTo>
                    <a:pt x="24734" y="13075"/>
                  </a:moveTo>
                  <a:lnTo>
                    <a:pt x="23782" y="12123"/>
                  </a:lnTo>
                  <a:cubicBezTo>
                    <a:pt x="23782" y="13075"/>
                    <a:pt x="24734" y="13075"/>
                    <a:pt x="24734" y="13075"/>
                  </a:cubicBezTo>
                  <a:close/>
                </a:path>
              </a:pathLst>
            </a:custGeom>
            <a:grpFill/>
            <a:ln w="9525" cap="flat">
              <a:noFill/>
              <a:prstDash val="solid"/>
              <a:miter/>
            </a:ln>
          </p:spPr>
          <p:txBody>
            <a:bodyPr rtlCol="0" anchor="ctr"/>
            <a:lstStyle/>
            <a:p>
              <a:endParaRPr lang="en-US">
                <a:solidFill>
                  <a:prstClr val="black"/>
                </a:solidFill>
              </a:endParaRPr>
            </a:p>
          </p:txBody>
        </p:sp>
        <p:sp>
          <p:nvSpPr>
            <p:cNvPr id="501" name="Freeform: Shape 500">
              <a:extLst>
                <a:ext uri="{FF2B5EF4-FFF2-40B4-BE49-F238E27FC236}">
                  <a16:creationId xmlns:a16="http://schemas.microsoft.com/office/drawing/2014/main" xmlns="" id="{ED644F8C-E61A-4804-830C-B5D7912EF221}"/>
                </a:ext>
              </a:extLst>
            </p:cNvPr>
            <p:cNvSpPr/>
            <p:nvPr/>
          </p:nvSpPr>
          <p:spPr>
            <a:xfrm>
              <a:off x="7573804" y="243601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02" name="Freeform: Shape 501">
              <a:extLst>
                <a:ext uri="{FF2B5EF4-FFF2-40B4-BE49-F238E27FC236}">
                  <a16:creationId xmlns:a16="http://schemas.microsoft.com/office/drawing/2014/main" xmlns="" id="{60413C4C-DF4A-45CE-B84E-B72E2B7643C2}"/>
                </a:ext>
              </a:extLst>
            </p:cNvPr>
            <p:cNvSpPr/>
            <p:nvPr/>
          </p:nvSpPr>
          <p:spPr>
            <a:xfrm>
              <a:off x="7452836" y="244459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03" name="Freeform: Shape 502">
              <a:extLst>
                <a:ext uri="{FF2B5EF4-FFF2-40B4-BE49-F238E27FC236}">
                  <a16:creationId xmlns:a16="http://schemas.microsoft.com/office/drawing/2014/main" xmlns="" id="{7349DEA5-297E-44A1-AC8C-FB8A646597F6}"/>
                </a:ext>
              </a:extLst>
            </p:cNvPr>
            <p:cNvSpPr/>
            <p:nvPr/>
          </p:nvSpPr>
          <p:spPr>
            <a:xfrm>
              <a:off x="7468076" y="2420778"/>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lnTo>
                    <a:pt x="8096" y="7144"/>
                  </a:lnTo>
                  <a:cubicBezTo>
                    <a:pt x="8096" y="8096"/>
                    <a:pt x="8096"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504" name="Freeform: Shape 503">
              <a:extLst>
                <a:ext uri="{FF2B5EF4-FFF2-40B4-BE49-F238E27FC236}">
                  <a16:creationId xmlns:a16="http://schemas.microsoft.com/office/drawing/2014/main" xmlns="" id="{36C5E1FA-955D-4EF1-B3F5-A7D1D81659E9}"/>
                </a:ext>
              </a:extLst>
            </p:cNvPr>
            <p:cNvSpPr/>
            <p:nvPr/>
          </p:nvSpPr>
          <p:spPr>
            <a:xfrm>
              <a:off x="7562903" y="2436018"/>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7144"/>
                    <a:pt x="6615"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505" name="Freeform: Shape 504">
              <a:extLst>
                <a:ext uri="{FF2B5EF4-FFF2-40B4-BE49-F238E27FC236}">
                  <a16:creationId xmlns:a16="http://schemas.microsoft.com/office/drawing/2014/main" xmlns="" id="{C207329B-6009-4D05-B52D-58BD90219D7A}"/>
                </a:ext>
              </a:extLst>
            </p:cNvPr>
            <p:cNvSpPr/>
            <p:nvPr/>
          </p:nvSpPr>
          <p:spPr>
            <a:xfrm>
              <a:off x="7502366" y="2434113"/>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8096" y="8096"/>
                    <a:pt x="8096" y="8096"/>
                  </a:cubicBezTo>
                  <a:cubicBezTo>
                    <a:pt x="8096" y="8096"/>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06" name="Freeform: Shape 505">
              <a:extLst>
                <a:ext uri="{FF2B5EF4-FFF2-40B4-BE49-F238E27FC236}">
                  <a16:creationId xmlns:a16="http://schemas.microsoft.com/office/drawing/2014/main" xmlns="" id="{D3B0E3B7-0F42-499E-BCC2-959685AE7501}"/>
                </a:ext>
              </a:extLst>
            </p:cNvPr>
            <p:cNvSpPr/>
            <p:nvPr/>
          </p:nvSpPr>
          <p:spPr>
            <a:xfrm>
              <a:off x="7468076" y="2423212"/>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7144" y="7567"/>
                    <a:pt x="8096"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507" name="Freeform: Shape 506">
              <a:extLst>
                <a:ext uri="{FF2B5EF4-FFF2-40B4-BE49-F238E27FC236}">
                  <a16:creationId xmlns:a16="http://schemas.microsoft.com/office/drawing/2014/main" xmlns="" id="{7F86404D-A987-477D-B328-C9F58A844C39}"/>
                </a:ext>
              </a:extLst>
            </p:cNvPr>
            <p:cNvSpPr/>
            <p:nvPr/>
          </p:nvSpPr>
          <p:spPr>
            <a:xfrm>
              <a:off x="7445216" y="242554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7144"/>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08" name="Freeform: Shape 507">
              <a:extLst>
                <a:ext uri="{FF2B5EF4-FFF2-40B4-BE49-F238E27FC236}">
                  <a16:creationId xmlns:a16="http://schemas.microsoft.com/office/drawing/2014/main" xmlns="" id="{DD9B3887-6E5B-4C34-BE28-0F7CFA29678A}"/>
                </a:ext>
              </a:extLst>
            </p:cNvPr>
            <p:cNvSpPr/>
            <p:nvPr/>
          </p:nvSpPr>
          <p:spPr>
            <a:xfrm>
              <a:off x="7446698" y="2444591"/>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7567" y="7144"/>
                    <a:pt x="6615" y="7144"/>
                    <a:pt x="7567" y="7144"/>
                  </a:cubicBezTo>
                  <a:lnTo>
                    <a:pt x="7567" y="7144"/>
                  </a:lnTo>
                  <a:close/>
                </a:path>
              </a:pathLst>
            </a:custGeom>
            <a:grpFill/>
            <a:ln w="9525" cap="flat">
              <a:noFill/>
              <a:prstDash val="solid"/>
              <a:miter/>
            </a:ln>
          </p:spPr>
          <p:txBody>
            <a:bodyPr rtlCol="0" anchor="ctr"/>
            <a:lstStyle/>
            <a:p>
              <a:endParaRPr lang="en-US">
                <a:solidFill>
                  <a:prstClr val="black"/>
                </a:solidFill>
              </a:endParaRPr>
            </a:p>
          </p:txBody>
        </p:sp>
        <p:sp>
          <p:nvSpPr>
            <p:cNvPr id="509" name="Freeform: Shape 508">
              <a:extLst>
                <a:ext uri="{FF2B5EF4-FFF2-40B4-BE49-F238E27FC236}">
                  <a16:creationId xmlns:a16="http://schemas.microsoft.com/office/drawing/2014/main" xmlns="" id="{0F65CC33-11A8-469C-B805-C09B1E3C904F}"/>
                </a:ext>
              </a:extLst>
            </p:cNvPr>
            <p:cNvSpPr/>
            <p:nvPr/>
          </p:nvSpPr>
          <p:spPr>
            <a:xfrm>
              <a:off x="7420451" y="2432208"/>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8096"/>
                  </a:lnTo>
                  <a:cubicBezTo>
                    <a:pt x="7144" y="8096"/>
                    <a:pt x="7144"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510" name="Freeform: Shape 509">
              <a:extLst>
                <a:ext uri="{FF2B5EF4-FFF2-40B4-BE49-F238E27FC236}">
                  <a16:creationId xmlns:a16="http://schemas.microsoft.com/office/drawing/2014/main" xmlns="" id="{999B29B8-19EA-4DA2-A568-6E82FF91C956}"/>
                </a:ext>
              </a:extLst>
            </p:cNvPr>
            <p:cNvSpPr/>
            <p:nvPr/>
          </p:nvSpPr>
          <p:spPr>
            <a:xfrm>
              <a:off x="7444264" y="243982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11" name="Freeform: Shape 510">
              <a:extLst>
                <a:ext uri="{FF2B5EF4-FFF2-40B4-BE49-F238E27FC236}">
                  <a16:creationId xmlns:a16="http://schemas.microsoft.com/office/drawing/2014/main" xmlns="" id="{14252505-0099-42FB-9784-F79CC42E3F05}"/>
                </a:ext>
              </a:extLst>
            </p:cNvPr>
            <p:cNvSpPr/>
            <p:nvPr/>
          </p:nvSpPr>
          <p:spPr>
            <a:xfrm>
              <a:off x="7581001" y="2455068"/>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7144"/>
                    <a:pt x="6615" y="9049"/>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512" name="Freeform: Shape 511">
              <a:extLst>
                <a:ext uri="{FF2B5EF4-FFF2-40B4-BE49-F238E27FC236}">
                  <a16:creationId xmlns:a16="http://schemas.microsoft.com/office/drawing/2014/main" xmlns="" id="{7D794CE7-D147-42E3-9E09-F1A33DDACFFF}"/>
                </a:ext>
              </a:extLst>
            </p:cNvPr>
            <p:cNvSpPr/>
            <p:nvPr/>
          </p:nvSpPr>
          <p:spPr>
            <a:xfrm>
              <a:off x="7584281" y="2444591"/>
              <a:ext cx="9525" cy="9525"/>
            </a:xfrm>
            <a:custGeom>
              <a:avLst/>
              <a:gdLst>
                <a:gd name="connsiteX0" fmla="*/ 7144 w 9525"/>
                <a:gd name="connsiteY0" fmla="*/ 8096 h 9525"/>
                <a:gd name="connsiteX1" fmla="*/ 8096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lnTo>
                    <a:pt x="8096" y="7144"/>
                  </a:lnTo>
                  <a:cubicBezTo>
                    <a:pt x="7144" y="7144"/>
                    <a:pt x="7144" y="8096"/>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513" name="Freeform: Shape 512">
              <a:extLst>
                <a:ext uri="{FF2B5EF4-FFF2-40B4-BE49-F238E27FC236}">
                  <a16:creationId xmlns:a16="http://schemas.microsoft.com/office/drawing/2014/main" xmlns="" id="{03884BAB-DC43-4C8B-B1B8-D927E64C0869}"/>
                </a:ext>
              </a:extLst>
            </p:cNvPr>
            <p:cNvSpPr/>
            <p:nvPr/>
          </p:nvSpPr>
          <p:spPr>
            <a:xfrm>
              <a:off x="7518559" y="2442160"/>
              <a:ext cx="9525" cy="9525"/>
            </a:xfrm>
            <a:custGeom>
              <a:avLst/>
              <a:gdLst>
                <a:gd name="connsiteX0" fmla="*/ 7144 w 9525"/>
                <a:gd name="connsiteY0" fmla="*/ 7670 h 9525"/>
                <a:gd name="connsiteX1" fmla="*/ 8096 w 9525"/>
                <a:gd name="connsiteY1" fmla="*/ 10527 h 9525"/>
                <a:gd name="connsiteX2" fmla="*/ 7144 w 9525"/>
                <a:gd name="connsiteY2" fmla="*/ 7670 h 9525"/>
              </a:gdLst>
              <a:ahLst/>
              <a:cxnLst>
                <a:cxn ang="0">
                  <a:pos x="connsiteX0" y="connsiteY0"/>
                </a:cxn>
                <a:cxn ang="0">
                  <a:pos x="connsiteX1" y="connsiteY1"/>
                </a:cxn>
                <a:cxn ang="0">
                  <a:pos x="connsiteX2" y="connsiteY2"/>
                </a:cxn>
              </a:cxnLst>
              <a:rect l="l" t="t" r="r" b="b"/>
              <a:pathLst>
                <a:path w="9525" h="9525">
                  <a:moveTo>
                    <a:pt x="7144" y="7670"/>
                  </a:moveTo>
                  <a:cubicBezTo>
                    <a:pt x="7144" y="8622"/>
                    <a:pt x="8096" y="9575"/>
                    <a:pt x="8096" y="10527"/>
                  </a:cubicBezTo>
                  <a:cubicBezTo>
                    <a:pt x="9049" y="9575"/>
                    <a:pt x="8096" y="5765"/>
                    <a:pt x="7144" y="7670"/>
                  </a:cubicBezTo>
                  <a:close/>
                </a:path>
              </a:pathLst>
            </a:custGeom>
            <a:grpFill/>
            <a:ln w="9525" cap="flat">
              <a:noFill/>
              <a:prstDash val="solid"/>
              <a:miter/>
            </a:ln>
          </p:spPr>
          <p:txBody>
            <a:bodyPr rtlCol="0" anchor="ctr"/>
            <a:lstStyle/>
            <a:p>
              <a:endParaRPr lang="en-US">
                <a:solidFill>
                  <a:prstClr val="black"/>
                </a:solidFill>
              </a:endParaRPr>
            </a:p>
          </p:txBody>
        </p:sp>
        <p:sp>
          <p:nvSpPr>
            <p:cNvPr id="514" name="Freeform: Shape 513">
              <a:extLst>
                <a:ext uri="{FF2B5EF4-FFF2-40B4-BE49-F238E27FC236}">
                  <a16:creationId xmlns:a16="http://schemas.microsoft.com/office/drawing/2014/main" xmlns="" id="{A331F8F7-CA21-406C-8D8F-960BABE14F35}"/>
                </a:ext>
              </a:extLst>
            </p:cNvPr>
            <p:cNvSpPr/>
            <p:nvPr/>
          </p:nvSpPr>
          <p:spPr>
            <a:xfrm>
              <a:off x="7576661" y="2493168"/>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7144" y="8096"/>
                    <a:pt x="7144" y="7144"/>
                    <a:pt x="8096" y="7144"/>
                  </a:cubicBezTo>
                  <a:cubicBezTo>
                    <a:pt x="7144" y="8096"/>
                    <a:pt x="7144" y="9049"/>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515" name="Freeform: Shape 514">
              <a:extLst>
                <a:ext uri="{FF2B5EF4-FFF2-40B4-BE49-F238E27FC236}">
                  <a16:creationId xmlns:a16="http://schemas.microsoft.com/office/drawing/2014/main" xmlns="" id="{F794D562-E023-421B-9962-41F634AE7C05}"/>
                </a:ext>
              </a:extLst>
            </p:cNvPr>
            <p:cNvSpPr/>
            <p:nvPr/>
          </p:nvSpPr>
          <p:spPr>
            <a:xfrm>
              <a:off x="7576661" y="2491263"/>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lnTo>
                    <a:pt x="8096" y="7144"/>
                  </a:lnTo>
                  <a:cubicBezTo>
                    <a:pt x="8096" y="8096"/>
                    <a:pt x="7144" y="9049"/>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516" name="Freeform: Shape 515">
              <a:extLst>
                <a:ext uri="{FF2B5EF4-FFF2-40B4-BE49-F238E27FC236}">
                  <a16:creationId xmlns:a16="http://schemas.microsoft.com/office/drawing/2014/main" xmlns="" id="{1F4F3992-A23B-465D-9CC3-61EC70EAF9BC}"/>
                </a:ext>
              </a:extLst>
            </p:cNvPr>
            <p:cNvSpPr/>
            <p:nvPr/>
          </p:nvSpPr>
          <p:spPr>
            <a:xfrm>
              <a:off x="7519088" y="2496264"/>
              <a:ext cx="9525" cy="9525"/>
            </a:xfrm>
            <a:custGeom>
              <a:avLst/>
              <a:gdLst>
                <a:gd name="connsiteX0" fmla="*/ 7567 w 9525"/>
                <a:gd name="connsiteY0" fmla="*/ 7858 h 9525"/>
                <a:gd name="connsiteX1" fmla="*/ 7567 w 9525"/>
                <a:gd name="connsiteY1" fmla="*/ 7858 h 9525"/>
                <a:gd name="connsiteX2" fmla="*/ 7567 w 9525"/>
                <a:gd name="connsiteY2" fmla="*/ 7858 h 9525"/>
              </a:gdLst>
              <a:ahLst/>
              <a:cxnLst>
                <a:cxn ang="0">
                  <a:pos x="connsiteX0" y="connsiteY0"/>
                </a:cxn>
                <a:cxn ang="0">
                  <a:pos x="connsiteX1" y="connsiteY1"/>
                </a:cxn>
                <a:cxn ang="0">
                  <a:pos x="connsiteX2" y="connsiteY2"/>
                </a:cxn>
              </a:cxnLst>
              <a:rect l="l" t="t" r="r" b="b"/>
              <a:pathLst>
                <a:path w="9525" h="9525">
                  <a:moveTo>
                    <a:pt x="7567" y="7858"/>
                  </a:moveTo>
                  <a:cubicBezTo>
                    <a:pt x="7567" y="6906"/>
                    <a:pt x="6615" y="6906"/>
                    <a:pt x="7567" y="7858"/>
                  </a:cubicBezTo>
                  <a:cubicBezTo>
                    <a:pt x="6615" y="7858"/>
                    <a:pt x="7567" y="7858"/>
                    <a:pt x="7567" y="7858"/>
                  </a:cubicBezTo>
                  <a:close/>
                </a:path>
              </a:pathLst>
            </a:custGeom>
            <a:grpFill/>
            <a:ln w="9525" cap="flat">
              <a:noFill/>
              <a:prstDash val="solid"/>
              <a:miter/>
            </a:ln>
          </p:spPr>
          <p:txBody>
            <a:bodyPr rtlCol="0" anchor="ctr"/>
            <a:lstStyle/>
            <a:p>
              <a:endParaRPr lang="en-US">
                <a:solidFill>
                  <a:prstClr val="black"/>
                </a:solidFill>
              </a:endParaRPr>
            </a:p>
          </p:txBody>
        </p:sp>
        <p:sp>
          <p:nvSpPr>
            <p:cNvPr id="517" name="Freeform: Shape 516">
              <a:extLst>
                <a:ext uri="{FF2B5EF4-FFF2-40B4-BE49-F238E27FC236}">
                  <a16:creationId xmlns:a16="http://schemas.microsoft.com/office/drawing/2014/main" xmlns="" id="{0D7CD9BA-B039-475E-A917-8E526B4495FE}"/>
                </a:ext>
              </a:extLst>
            </p:cNvPr>
            <p:cNvSpPr/>
            <p:nvPr/>
          </p:nvSpPr>
          <p:spPr>
            <a:xfrm>
              <a:off x="7585722" y="2430169"/>
              <a:ext cx="9525" cy="28575"/>
            </a:xfrm>
            <a:custGeom>
              <a:avLst/>
              <a:gdLst>
                <a:gd name="connsiteX0" fmla="*/ 7608 w 9525"/>
                <a:gd name="connsiteY0" fmla="*/ 23471 h 28575"/>
                <a:gd name="connsiteX1" fmla="*/ 7608 w 9525"/>
                <a:gd name="connsiteY1" fmla="*/ 23471 h 28575"/>
              </a:gdLst>
              <a:ahLst/>
              <a:cxnLst>
                <a:cxn ang="0">
                  <a:pos x="connsiteX0" y="connsiteY0"/>
                </a:cxn>
                <a:cxn ang="0">
                  <a:pos x="connsiteX1" y="connsiteY1"/>
                </a:cxn>
              </a:cxnLst>
              <a:rect l="l" t="t" r="r" b="b"/>
              <a:pathLst>
                <a:path w="9525" h="28575">
                  <a:moveTo>
                    <a:pt x="7608" y="23471"/>
                  </a:moveTo>
                  <a:cubicBezTo>
                    <a:pt x="10465" y="-6057"/>
                    <a:pt x="5703" y="11088"/>
                    <a:pt x="7608" y="23471"/>
                  </a:cubicBezTo>
                  <a:close/>
                </a:path>
              </a:pathLst>
            </a:custGeom>
            <a:grpFill/>
            <a:ln w="9525" cap="flat">
              <a:noFill/>
              <a:prstDash val="solid"/>
              <a:miter/>
            </a:ln>
          </p:spPr>
          <p:txBody>
            <a:bodyPr rtlCol="0" anchor="ctr"/>
            <a:lstStyle/>
            <a:p>
              <a:endParaRPr lang="en-US">
                <a:solidFill>
                  <a:prstClr val="black"/>
                </a:solidFill>
              </a:endParaRPr>
            </a:p>
          </p:txBody>
        </p:sp>
        <p:sp>
          <p:nvSpPr>
            <p:cNvPr id="518" name="Freeform: Shape 517">
              <a:extLst>
                <a:ext uri="{FF2B5EF4-FFF2-40B4-BE49-F238E27FC236}">
                  <a16:creationId xmlns:a16="http://schemas.microsoft.com/office/drawing/2014/main" xmlns="" id="{BCE4288C-6874-428E-9545-EF23307A5B54}"/>
                </a:ext>
              </a:extLst>
            </p:cNvPr>
            <p:cNvSpPr/>
            <p:nvPr/>
          </p:nvSpPr>
          <p:spPr>
            <a:xfrm>
              <a:off x="7582376" y="2482267"/>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7144" y="7567"/>
                    <a:pt x="8096"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519" name="Freeform: Shape 518">
              <a:extLst>
                <a:ext uri="{FF2B5EF4-FFF2-40B4-BE49-F238E27FC236}">
                  <a16:creationId xmlns:a16="http://schemas.microsoft.com/office/drawing/2014/main" xmlns="" id="{9D65D35E-6B82-4B05-83C1-B7A051980A13}"/>
                </a:ext>
              </a:extLst>
            </p:cNvPr>
            <p:cNvSpPr/>
            <p:nvPr/>
          </p:nvSpPr>
          <p:spPr>
            <a:xfrm>
              <a:off x="7421404" y="2516028"/>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9049"/>
                  </a:ln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20" name="Freeform: Shape 519">
              <a:extLst>
                <a:ext uri="{FF2B5EF4-FFF2-40B4-BE49-F238E27FC236}">
                  <a16:creationId xmlns:a16="http://schemas.microsoft.com/office/drawing/2014/main" xmlns="" id="{14D7DA7E-CA87-449C-83C2-AE5897EEC658}"/>
                </a:ext>
              </a:extLst>
            </p:cNvPr>
            <p:cNvSpPr/>
            <p:nvPr/>
          </p:nvSpPr>
          <p:spPr>
            <a:xfrm>
              <a:off x="7580471" y="246268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521" name="Freeform: Shape 520">
              <a:extLst>
                <a:ext uri="{FF2B5EF4-FFF2-40B4-BE49-F238E27FC236}">
                  <a16:creationId xmlns:a16="http://schemas.microsoft.com/office/drawing/2014/main" xmlns="" id="{495B0D20-C04E-4B06-8F02-0782D44AD442}"/>
                </a:ext>
              </a:extLst>
            </p:cNvPr>
            <p:cNvSpPr/>
            <p:nvPr/>
          </p:nvSpPr>
          <p:spPr>
            <a:xfrm>
              <a:off x="7429976" y="251602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522" name="Freeform: Shape 521">
              <a:extLst>
                <a:ext uri="{FF2B5EF4-FFF2-40B4-BE49-F238E27FC236}">
                  <a16:creationId xmlns:a16="http://schemas.microsoft.com/office/drawing/2014/main" xmlns="" id="{BF16ADF4-A695-4D50-8784-FBCD5AFA94A4}"/>
                </a:ext>
              </a:extLst>
            </p:cNvPr>
            <p:cNvSpPr/>
            <p:nvPr/>
          </p:nvSpPr>
          <p:spPr>
            <a:xfrm>
              <a:off x="7430929" y="242649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23" name="Freeform: Shape 522">
              <a:extLst>
                <a:ext uri="{FF2B5EF4-FFF2-40B4-BE49-F238E27FC236}">
                  <a16:creationId xmlns:a16="http://schemas.microsoft.com/office/drawing/2014/main" xmlns="" id="{F5450C3C-5A2E-418E-B5A9-7A04008C3600}"/>
                </a:ext>
              </a:extLst>
            </p:cNvPr>
            <p:cNvSpPr/>
            <p:nvPr/>
          </p:nvSpPr>
          <p:spPr>
            <a:xfrm>
              <a:off x="7429976" y="251602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524" name="Freeform: Shape 523">
              <a:extLst>
                <a:ext uri="{FF2B5EF4-FFF2-40B4-BE49-F238E27FC236}">
                  <a16:creationId xmlns:a16="http://schemas.microsoft.com/office/drawing/2014/main" xmlns="" id="{0CBA7698-5062-460E-98A8-B09989B6D170}"/>
                </a:ext>
              </a:extLst>
            </p:cNvPr>
            <p:cNvSpPr/>
            <p:nvPr/>
          </p:nvSpPr>
          <p:spPr>
            <a:xfrm>
              <a:off x="7470934" y="2498883"/>
              <a:ext cx="9525" cy="9525"/>
            </a:xfrm>
            <a:custGeom>
              <a:avLst/>
              <a:gdLst>
                <a:gd name="connsiteX0" fmla="*/ 7144 w 9525"/>
                <a:gd name="connsiteY0" fmla="*/ 8096 h 9525"/>
                <a:gd name="connsiteX1" fmla="*/ 7144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7144" y="8096"/>
                    <a:pt x="7144" y="7144"/>
                    <a:pt x="7144" y="7144"/>
                  </a:cubicBezTo>
                  <a:cubicBezTo>
                    <a:pt x="7144" y="7144"/>
                    <a:pt x="7144" y="7144"/>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525" name="Freeform: Shape 524">
              <a:extLst>
                <a:ext uri="{FF2B5EF4-FFF2-40B4-BE49-F238E27FC236}">
                  <a16:creationId xmlns:a16="http://schemas.microsoft.com/office/drawing/2014/main" xmlns="" id="{A771278B-79F4-4F6F-ADC9-99620F067776}"/>
                </a:ext>
              </a:extLst>
            </p:cNvPr>
            <p:cNvSpPr/>
            <p:nvPr/>
          </p:nvSpPr>
          <p:spPr>
            <a:xfrm>
              <a:off x="7462361" y="249412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526" name="Freeform: Shape 525">
              <a:extLst>
                <a:ext uri="{FF2B5EF4-FFF2-40B4-BE49-F238E27FC236}">
                  <a16:creationId xmlns:a16="http://schemas.microsoft.com/office/drawing/2014/main" xmlns="" id="{5CDA3E53-60F0-49EA-8740-A5CE5F82C2F0}"/>
                </a:ext>
              </a:extLst>
            </p:cNvPr>
            <p:cNvSpPr/>
            <p:nvPr/>
          </p:nvSpPr>
          <p:spPr>
            <a:xfrm>
              <a:off x="7514034" y="2424588"/>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cubicBezTo>
                    <a:pt x="6906" y="7144"/>
                    <a:pt x="6906" y="7144"/>
                    <a:pt x="7858" y="7144"/>
                  </a:cubicBezTo>
                  <a:cubicBezTo>
                    <a:pt x="6906" y="7144"/>
                    <a:pt x="7858"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527" name="Freeform: Shape 526">
              <a:extLst>
                <a:ext uri="{FF2B5EF4-FFF2-40B4-BE49-F238E27FC236}">
                  <a16:creationId xmlns:a16="http://schemas.microsoft.com/office/drawing/2014/main" xmlns="" id="{D95D07F3-133A-4CC7-8BE6-C0063CCCA944}"/>
                </a:ext>
              </a:extLst>
            </p:cNvPr>
            <p:cNvSpPr/>
            <p:nvPr/>
          </p:nvSpPr>
          <p:spPr>
            <a:xfrm>
              <a:off x="7429976" y="2516981"/>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8096"/>
                    <a:pt x="7144" y="9049"/>
                  </a:cubicBez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28" name="Freeform: Shape 527">
              <a:extLst>
                <a:ext uri="{FF2B5EF4-FFF2-40B4-BE49-F238E27FC236}">
                  <a16:creationId xmlns:a16="http://schemas.microsoft.com/office/drawing/2014/main" xmlns="" id="{086C44FD-9707-4FB9-8A8F-108440B525D4}"/>
                </a:ext>
              </a:extLst>
            </p:cNvPr>
            <p:cNvSpPr/>
            <p:nvPr/>
          </p:nvSpPr>
          <p:spPr>
            <a:xfrm>
              <a:off x="7481411" y="247792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29" name="Freeform: Shape 528">
              <a:extLst>
                <a:ext uri="{FF2B5EF4-FFF2-40B4-BE49-F238E27FC236}">
                  <a16:creationId xmlns:a16="http://schemas.microsoft.com/office/drawing/2014/main" xmlns="" id="{2F330BC7-0270-4BC3-A40E-93007A06202E}"/>
                </a:ext>
              </a:extLst>
            </p:cNvPr>
            <p:cNvSpPr/>
            <p:nvPr/>
          </p:nvSpPr>
          <p:spPr>
            <a:xfrm>
              <a:off x="7484297" y="2471605"/>
              <a:ext cx="9525" cy="19050"/>
            </a:xfrm>
            <a:custGeom>
              <a:avLst/>
              <a:gdLst>
                <a:gd name="connsiteX0" fmla="*/ 9020 w 9525"/>
                <a:gd name="connsiteY0" fmla="*/ 16325 h 19050"/>
                <a:gd name="connsiteX1" fmla="*/ 9020 w 9525"/>
                <a:gd name="connsiteY1" fmla="*/ 16325 h 19050"/>
              </a:gdLst>
              <a:ahLst/>
              <a:cxnLst>
                <a:cxn ang="0">
                  <a:pos x="connsiteX0" y="connsiteY0"/>
                </a:cxn>
                <a:cxn ang="0">
                  <a:pos x="connsiteX1" y="connsiteY1"/>
                </a:cxn>
              </a:cxnLst>
              <a:rect l="l" t="t" r="r" b="b"/>
              <a:pathLst>
                <a:path w="9525" h="19050">
                  <a:moveTo>
                    <a:pt x="9020" y="16325"/>
                  </a:moveTo>
                  <a:cubicBezTo>
                    <a:pt x="12830" y="-6535"/>
                    <a:pt x="3305" y="21087"/>
                    <a:pt x="9020" y="16325"/>
                  </a:cubicBezTo>
                  <a:close/>
                </a:path>
              </a:pathLst>
            </a:custGeom>
            <a:grpFill/>
            <a:ln w="9525" cap="flat">
              <a:noFill/>
              <a:prstDash val="solid"/>
              <a:miter/>
            </a:ln>
          </p:spPr>
          <p:txBody>
            <a:bodyPr rtlCol="0" anchor="ctr"/>
            <a:lstStyle/>
            <a:p>
              <a:endParaRPr lang="en-US">
                <a:solidFill>
                  <a:prstClr val="black"/>
                </a:solidFill>
              </a:endParaRPr>
            </a:p>
          </p:txBody>
        </p:sp>
        <p:sp>
          <p:nvSpPr>
            <p:cNvPr id="530" name="Freeform: Shape 529">
              <a:extLst>
                <a:ext uri="{FF2B5EF4-FFF2-40B4-BE49-F238E27FC236}">
                  <a16:creationId xmlns:a16="http://schemas.microsoft.com/office/drawing/2014/main" xmlns="" id="{6E9482A2-29A7-454C-85E5-7DA005588191}"/>
                </a:ext>
              </a:extLst>
            </p:cNvPr>
            <p:cNvSpPr/>
            <p:nvPr/>
          </p:nvSpPr>
          <p:spPr>
            <a:xfrm>
              <a:off x="7485751" y="2481738"/>
              <a:ext cx="9525" cy="9525"/>
            </a:xfrm>
            <a:custGeom>
              <a:avLst/>
              <a:gdLst>
                <a:gd name="connsiteX0" fmla="*/ 7567 w 9525"/>
                <a:gd name="connsiteY0" fmla="*/ 7144 h 9525"/>
                <a:gd name="connsiteX1" fmla="*/ 7567 w 9525"/>
                <a:gd name="connsiteY1" fmla="*/ 8096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7567" y="7144"/>
                    <a:pt x="7567" y="8096"/>
                    <a:pt x="7567" y="8096"/>
                  </a:cubicBezTo>
                  <a:cubicBezTo>
                    <a:pt x="6615" y="8096"/>
                    <a:pt x="7567" y="8096"/>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531" name="Freeform: Shape 530">
              <a:extLst>
                <a:ext uri="{FF2B5EF4-FFF2-40B4-BE49-F238E27FC236}">
                  <a16:creationId xmlns:a16="http://schemas.microsoft.com/office/drawing/2014/main" xmlns="" id="{455D90A7-53EB-4157-B06A-B09430B99830}"/>
                </a:ext>
              </a:extLst>
            </p:cNvPr>
            <p:cNvSpPr/>
            <p:nvPr/>
          </p:nvSpPr>
          <p:spPr>
            <a:xfrm>
              <a:off x="7501414" y="2486739"/>
              <a:ext cx="9525" cy="9525"/>
            </a:xfrm>
            <a:custGeom>
              <a:avLst/>
              <a:gdLst>
                <a:gd name="connsiteX0" fmla="*/ 7144 w 9525"/>
                <a:gd name="connsiteY0" fmla="*/ 7858 h 9525"/>
                <a:gd name="connsiteX1" fmla="*/ 7144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cubicBezTo>
                    <a:pt x="7144" y="7858"/>
                    <a:pt x="7144" y="6906"/>
                    <a:pt x="7144" y="7858"/>
                  </a:cubicBezTo>
                  <a:cubicBezTo>
                    <a:pt x="7144" y="6906"/>
                    <a:pt x="7144"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532" name="Freeform: Shape 531">
              <a:extLst>
                <a:ext uri="{FF2B5EF4-FFF2-40B4-BE49-F238E27FC236}">
                  <a16:creationId xmlns:a16="http://schemas.microsoft.com/office/drawing/2014/main" xmlns="" id="{D36C8E6C-9D3A-4FF1-A206-85F3A7E6CDFB}"/>
                </a:ext>
              </a:extLst>
            </p:cNvPr>
            <p:cNvSpPr/>
            <p:nvPr/>
          </p:nvSpPr>
          <p:spPr>
            <a:xfrm>
              <a:off x="7394734" y="248554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10001"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33" name="Freeform: Shape 532">
              <a:extLst>
                <a:ext uri="{FF2B5EF4-FFF2-40B4-BE49-F238E27FC236}">
                  <a16:creationId xmlns:a16="http://schemas.microsoft.com/office/drawing/2014/main" xmlns="" id="{495C8725-D6E4-46B9-A291-FF663C140C45}"/>
                </a:ext>
              </a:extLst>
            </p:cNvPr>
            <p:cNvSpPr/>
            <p:nvPr/>
          </p:nvSpPr>
          <p:spPr>
            <a:xfrm>
              <a:off x="7536233" y="2463366"/>
              <a:ext cx="9525" cy="9525"/>
            </a:xfrm>
            <a:custGeom>
              <a:avLst/>
              <a:gdLst>
                <a:gd name="connsiteX0" fmla="*/ 7567 w 9525"/>
                <a:gd name="connsiteY0" fmla="*/ 7419 h 9525"/>
                <a:gd name="connsiteX1" fmla="*/ 7567 w 9525"/>
                <a:gd name="connsiteY1" fmla="*/ 7419 h 9525"/>
              </a:gdLst>
              <a:ahLst/>
              <a:cxnLst>
                <a:cxn ang="0">
                  <a:pos x="connsiteX0" y="connsiteY0"/>
                </a:cxn>
                <a:cxn ang="0">
                  <a:pos x="connsiteX1" y="connsiteY1"/>
                </a:cxn>
              </a:cxnLst>
              <a:rect l="l" t="t" r="r" b="b"/>
              <a:pathLst>
                <a:path w="9525" h="9525">
                  <a:moveTo>
                    <a:pt x="7567" y="7419"/>
                  </a:moveTo>
                  <a:cubicBezTo>
                    <a:pt x="6615" y="6466"/>
                    <a:pt x="7567" y="8371"/>
                    <a:pt x="7567" y="7419"/>
                  </a:cubicBezTo>
                  <a:close/>
                </a:path>
              </a:pathLst>
            </a:custGeom>
            <a:grpFill/>
            <a:ln w="9525" cap="flat">
              <a:noFill/>
              <a:prstDash val="solid"/>
              <a:miter/>
            </a:ln>
          </p:spPr>
          <p:txBody>
            <a:bodyPr rtlCol="0" anchor="ctr"/>
            <a:lstStyle/>
            <a:p>
              <a:endParaRPr lang="en-US">
                <a:solidFill>
                  <a:prstClr val="black"/>
                </a:solidFill>
              </a:endParaRPr>
            </a:p>
          </p:txBody>
        </p:sp>
        <p:sp>
          <p:nvSpPr>
            <p:cNvPr id="534" name="Freeform: Shape 533">
              <a:extLst>
                <a:ext uri="{FF2B5EF4-FFF2-40B4-BE49-F238E27FC236}">
                  <a16:creationId xmlns:a16="http://schemas.microsoft.com/office/drawing/2014/main" xmlns="" id="{915C717F-040D-462A-A302-8C444AB00697}"/>
                </a:ext>
              </a:extLst>
            </p:cNvPr>
            <p:cNvSpPr/>
            <p:nvPr/>
          </p:nvSpPr>
          <p:spPr>
            <a:xfrm>
              <a:off x="7487126" y="2471261"/>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9049"/>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35" name="Freeform: Shape 534">
              <a:extLst>
                <a:ext uri="{FF2B5EF4-FFF2-40B4-BE49-F238E27FC236}">
                  <a16:creationId xmlns:a16="http://schemas.microsoft.com/office/drawing/2014/main" xmlns="" id="{83F90A75-A133-4DB3-B6CF-FA1A23D42BFE}"/>
                </a:ext>
              </a:extLst>
            </p:cNvPr>
            <p:cNvSpPr/>
            <p:nvPr/>
          </p:nvSpPr>
          <p:spPr>
            <a:xfrm>
              <a:off x="7538561" y="247126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11906"/>
                    <a:pt x="9049"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36" name="Freeform: Shape 535">
              <a:extLst>
                <a:ext uri="{FF2B5EF4-FFF2-40B4-BE49-F238E27FC236}">
                  <a16:creationId xmlns:a16="http://schemas.microsoft.com/office/drawing/2014/main" xmlns="" id="{3DC24FCA-BD8E-46AE-8596-8975604D9AEA}"/>
                </a:ext>
              </a:extLst>
            </p:cNvPr>
            <p:cNvSpPr/>
            <p:nvPr/>
          </p:nvSpPr>
          <p:spPr>
            <a:xfrm>
              <a:off x="7540466" y="247221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537" name="Freeform: Shape 536">
              <a:extLst>
                <a:ext uri="{FF2B5EF4-FFF2-40B4-BE49-F238E27FC236}">
                  <a16:creationId xmlns:a16="http://schemas.microsoft.com/office/drawing/2014/main" xmlns="" id="{E2F5C8C1-AFEC-40A3-890D-32916C65A452}"/>
                </a:ext>
              </a:extLst>
            </p:cNvPr>
            <p:cNvSpPr/>
            <p:nvPr/>
          </p:nvSpPr>
          <p:spPr>
            <a:xfrm>
              <a:off x="7246144" y="2403977"/>
              <a:ext cx="352425" cy="133350"/>
            </a:xfrm>
            <a:custGeom>
              <a:avLst/>
              <a:gdLst>
                <a:gd name="connsiteX0" fmla="*/ 154781 w 352425"/>
                <a:gd name="connsiteY0" fmla="*/ 87762 h 133350"/>
                <a:gd name="connsiteX1" fmla="*/ 7144 w 352425"/>
                <a:gd name="connsiteY1" fmla="*/ 94430 h 133350"/>
                <a:gd name="connsiteX2" fmla="*/ 164306 w 352425"/>
                <a:gd name="connsiteY2" fmla="*/ 36327 h 133350"/>
                <a:gd name="connsiteX3" fmla="*/ 141446 w 352425"/>
                <a:gd name="connsiteY3" fmla="*/ 43947 h 133350"/>
                <a:gd name="connsiteX4" fmla="*/ 190976 w 352425"/>
                <a:gd name="connsiteY4" fmla="*/ 47757 h 133350"/>
                <a:gd name="connsiteX5" fmla="*/ 219551 w 352425"/>
                <a:gd name="connsiteY5" fmla="*/ 37280 h 133350"/>
                <a:gd name="connsiteX6" fmla="*/ 204311 w 352425"/>
                <a:gd name="connsiteY6" fmla="*/ 26802 h 133350"/>
                <a:gd name="connsiteX7" fmla="*/ 222409 w 352425"/>
                <a:gd name="connsiteY7" fmla="*/ 58235 h 133350"/>
                <a:gd name="connsiteX8" fmla="*/ 221456 w 352425"/>
                <a:gd name="connsiteY8" fmla="*/ 50615 h 133350"/>
                <a:gd name="connsiteX9" fmla="*/ 233839 w 352425"/>
                <a:gd name="connsiteY9" fmla="*/ 26802 h 133350"/>
                <a:gd name="connsiteX10" fmla="*/ 228124 w 352425"/>
                <a:gd name="connsiteY10" fmla="*/ 46805 h 133350"/>
                <a:gd name="connsiteX11" fmla="*/ 243364 w 352425"/>
                <a:gd name="connsiteY11" fmla="*/ 26802 h 133350"/>
                <a:gd name="connsiteX12" fmla="*/ 241459 w 352425"/>
                <a:gd name="connsiteY12" fmla="*/ 52520 h 133350"/>
                <a:gd name="connsiteX13" fmla="*/ 265271 w 352425"/>
                <a:gd name="connsiteY13" fmla="*/ 40137 h 133350"/>
                <a:gd name="connsiteX14" fmla="*/ 272891 w 352425"/>
                <a:gd name="connsiteY14" fmla="*/ 28707 h 133350"/>
                <a:gd name="connsiteX15" fmla="*/ 319564 w 352425"/>
                <a:gd name="connsiteY15" fmla="*/ 36327 h 133350"/>
                <a:gd name="connsiteX16" fmla="*/ 319564 w 352425"/>
                <a:gd name="connsiteY16" fmla="*/ 26802 h 133350"/>
                <a:gd name="connsiteX17" fmla="*/ 325279 w 352425"/>
                <a:gd name="connsiteY17" fmla="*/ 30612 h 133350"/>
                <a:gd name="connsiteX18" fmla="*/ 348139 w 352425"/>
                <a:gd name="connsiteY18" fmla="*/ 79190 h 133350"/>
                <a:gd name="connsiteX19" fmla="*/ 227171 w 352425"/>
                <a:gd name="connsiteY19" fmla="*/ 121100 h 133350"/>
                <a:gd name="connsiteX20" fmla="*/ 228124 w 352425"/>
                <a:gd name="connsiteY20" fmla="*/ 88715 h 133350"/>
                <a:gd name="connsiteX21" fmla="*/ 173831 w 352425"/>
                <a:gd name="connsiteY21" fmla="*/ 126815 h 133350"/>
                <a:gd name="connsiteX22" fmla="*/ 154781 w 352425"/>
                <a:gd name="connsiteY22" fmla="*/ 87762 h 133350"/>
                <a:gd name="connsiteX23" fmla="*/ 20479 w 352425"/>
                <a:gd name="connsiteY23" fmla="*/ 85857 h 133350"/>
                <a:gd name="connsiteX24" fmla="*/ 20479 w 352425"/>
                <a:gd name="connsiteY24" fmla="*/ 83952 h 133350"/>
                <a:gd name="connsiteX25" fmla="*/ 20479 w 352425"/>
                <a:gd name="connsiteY25" fmla="*/ 85857 h 133350"/>
                <a:gd name="connsiteX26" fmla="*/ 194786 w 352425"/>
                <a:gd name="connsiteY26" fmla="*/ 70617 h 133350"/>
                <a:gd name="connsiteX27" fmla="*/ 194786 w 352425"/>
                <a:gd name="connsiteY27" fmla="*/ 70617 h 133350"/>
                <a:gd name="connsiteX28" fmla="*/ 196691 w 352425"/>
                <a:gd name="connsiteY28" fmla="*/ 86810 h 133350"/>
                <a:gd name="connsiteX29" fmla="*/ 196691 w 352425"/>
                <a:gd name="connsiteY29" fmla="*/ 86810 h 133350"/>
                <a:gd name="connsiteX30" fmla="*/ 198596 w 352425"/>
                <a:gd name="connsiteY30" fmla="*/ 82047 h 133350"/>
                <a:gd name="connsiteX31" fmla="*/ 198596 w 352425"/>
                <a:gd name="connsiteY31" fmla="*/ 82047 h 133350"/>
                <a:gd name="connsiteX32" fmla="*/ 198596 w 352425"/>
                <a:gd name="connsiteY32" fmla="*/ 82047 h 133350"/>
                <a:gd name="connsiteX33" fmla="*/ 168116 w 352425"/>
                <a:gd name="connsiteY33" fmla="*/ 80142 h 133350"/>
                <a:gd name="connsiteX34" fmla="*/ 168116 w 352425"/>
                <a:gd name="connsiteY34" fmla="*/ 80142 h 133350"/>
                <a:gd name="connsiteX35" fmla="*/ 170974 w 352425"/>
                <a:gd name="connsiteY35" fmla="*/ 84905 h 133350"/>
                <a:gd name="connsiteX36" fmla="*/ 170974 w 352425"/>
                <a:gd name="connsiteY36" fmla="*/ 84905 h 133350"/>
                <a:gd name="connsiteX37" fmla="*/ 181451 w 352425"/>
                <a:gd name="connsiteY37" fmla="*/ 96335 h 133350"/>
                <a:gd name="connsiteX38" fmla="*/ 181451 w 352425"/>
                <a:gd name="connsiteY38" fmla="*/ 96335 h 133350"/>
                <a:gd name="connsiteX39" fmla="*/ 315754 w 352425"/>
                <a:gd name="connsiteY39" fmla="*/ 72522 h 133350"/>
                <a:gd name="connsiteX40" fmla="*/ 315754 w 352425"/>
                <a:gd name="connsiteY40" fmla="*/ 72522 h 133350"/>
                <a:gd name="connsiteX41" fmla="*/ 290036 w 352425"/>
                <a:gd name="connsiteY41" fmla="*/ 66807 h 133350"/>
                <a:gd name="connsiteX42" fmla="*/ 290036 w 352425"/>
                <a:gd name="connsiteY42" fmla="*/ 66807 h 133350"/>
                <a:gd name="connsiteX43" fmla="*/ 224314 w 352425"/>
                <a:gd name="connsiteY43" fmla="*/ 68712 h 133350"/>
                <a:gd name="connsiteX44" fmla="*/ 224314 w 352425"/>
                <a:gd name="connsiteY44" fmla="*/ 68712 h 133350"/>
                <a:gd name="connsiteX45" fmla="*/ 216694 w 352425"/>
                <a:gd name="connsiteY45" fmla="*/ 73475 h 133350"/>
                <a:gd name="connsiteX46" fmla="*/ 216694 w 352425"/>
                <a:gd name="connsiteY46" fmla="*/ 73475 h 133350"/>
                <a:gd name="connsiteX47" fmla="*/ 175736 w 352425"/>
                <a:gd name="connsiteY47" fmla="*/ 40137 h 133350"/>
                <a:gd name="connsiteX48" fmla="*/ 175736 w 352425"/>
                <a:gd name="connsiteY48" fmla="*/ 40137 h 133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352425" h="133350">
                  <a:moveTo>
                    <a:pt x="154781" y="87762"/>
                  </a:moveTo>
                  <a:cubicBezTo>
                    <a:pt x="137636" y="94430"/>
                    <a:pt x="19526" y="101097"/>
                    <a:pt x="7144" y="94430"/>
                  </a:cubicBezTo>
                  <a:cubicBezTo>
                    <a:pt x="53816" y="35375"/>
                    <a:pt x="123349" y="93477"/>
                    <a:pt x="164306" y="36327"/>
                  </a:cubicBezTo>
                  <a:cubicBezTo>
                    <a:pt x="175736" y="20135"/>
                    <a:pt x="144304" y="42042"/>
                    <a:pt x="141446" y="43947"/>
                  </a:cubicBezTo>
                  <a:cubicBezTo>
                    <a:pt x="144304" y="-15108"/>
                    <a:pt x="170974" y="64902"/>
                    <a:pt x="190976" y="47757"/>
                  </a:cubicBezTo>
                  <a:cubicBezTo>
                    <a:pt x="191929" y="68712"/>
                    <a:pt x="190976" y="-44635"/>
                    <a:pt x="219551" y="37280"/>
                  </a:cubicBezTo>
                  <a:cubicBezTo>
                    <a:pt x="219551" y="37280"/>
                    <a:pt x="200501" y="28707"/>
                    <a:pt x="204311" y="26802"/>
                  </a:cubicBezTo>
                  <a:cubicBezTo>
                    <a:pt x="195739" y="51567"/>
                    <a:pt x="201454" y="62045"/>
                    <a:pt x="222409" y="58235"/>
                  </a:cubicBezTo>
                  <a:cubicBezTo>
                    <a:pt x="217646" y="62045"/>
                    <a:pt x="250984" y="22040"/>
                    <a:pt x="221456" y="50615"/>
                  </a:cubicBezTo>
                  <a:cubicBezTo>
                    <a:pt x="228124" y="38232"/>
                    <a:pt x="209074" y="34422"/>
                    <a:pt x="233839" y="26802"/>
                  </a:cubicBezTo>
                  <a:cubicBezTo>
                    <a:pt x="231934" y="40137"/>
                    <a:pt x="234791" y="37280"/>
                    <a:pt x="228124" y="46805"/>
                  </a:cubicBezTo>
                  <a:cubicBezTo>
                    <a:pt x="236696" y="42042"/>
                    <a:pt x="242411" y="35375"/>
                    <a:pt x="243364" y="26802"/>
                  </a:cubicBezTo>
                  <a:cubicBezTo>
                    <a:pt x="243364" y="21087"/>
                    <a:pt x="238601" y="51567"/>
                    <a:pt x="241459" y="52520"/>
                  </a:cubicBezTo>
                  <a:cubicBezTo>
                    <a:pt x="239554" y="42042"/>
                    <a:pt x="251936" y="11562"/>
                    <a:pt x="265271" y="40137"/>
                  </a:cubicBezTo>
                  <a:cubicBezTo>
                    <a:pt x="267176" y="41090"/>
                    <a:pt x="250031" y="37280"/>
                    <a:pt x="272891" y="28707"/>
                  </a:cubicBezTo>
                  <a:cubicBezTo>
                    <a:pt x="249079" y="71570"/>
                    <a:pt x="320516" y="21087"/>
                    <a:pt x="319564" y="36327"/>
                  </a:cubicBezTo>
                  <a:cubicBezTo>
                    <a:pt x="286226" y="24897"/>
                    <a:pt x="346234" y="79190"/>
                    <a:pt x="319564" y="26802"/>
                  </a:cubicBezTo>
                  <a:cubicBezTo>
                    <a:pt x="333851" y="21087"/>
                    <a:pt x="312896" y="78237"/>
                    <a:pt x="325279" y="30612"/>
                  </a:cubicBezTo>
                  <a:cubicBezTo>
                    <a:pt x="385286" y="62045"/>
                    <a:pt x="290036" y="61092"/>
                    <a:pt x="348139" y="79190"/>
                  </a:cubicBezTo>
                  <a:cubicBezTo>
                    <a:pt x="343376" y="101097"/>
                    <a:pt x="229076" y="121100"/>
                    <a:pt x="227171" y="121100"/>
                  </a:cubicBezTo>
                  <a:cubicBezTo>
                    <a:pt x="235744" y="113480"/>
                    <a:pt x="235744" y="103002"/>
                    <a:pt x="228124" y="88715"/>
                  </a:cubicBezTo>
                  <a:cubicBezTo>
                    <a:pt x="210979" y="130625"/>
                    <a:pt x="185261" y="93477"/>
                    <a:pt x="173831" y="126815"/>
                  </a:cubicBezTo>
                  <a:cubicBezTo>
                    <a:pt x="175736" y="117290"/>
                    <a:pt x="181451" y="106812"/>
                    <a:pt x="154781" y="87762"/>
                  </a:cubicBezTo>
                  <a:close/>
                  <a:moveTo>
                    <a:pt x="20479" y="85857"/>
                  </a:moveTo>
                  <a:cubicBezTo>
                    <a:pt x="20479" y="85857"/>
                    <a:pt x="20479" y="84905"/>
                    <a:pt x="20479" y="83952"/>
                  </a:cubicBezTo>
                  <a:cubicBezTo>
                    <a:pt x="21431" y="84905"/>
                    <a:pt x="21431" y="85857"/>
                    <a:pt x="20479" y="85857"/>
                  </a:cubicBezTo>
                  <a:close/>
                  <a:moveTo>
                    <a:pt x="194786" y="70617"/>
                  </a:moveTo>
                  <a:cubicBezTo>
                    <a:pt x="191929" y="70617"/>
                    <a:pt x="177641" y="103002"/>
                    <a:pt x="194786" y="70617"/>
                  </a:cubicBezTo>
                  <a:close/>
                  <a:moveTo>
                    <a:pt x="196691" y="86810"/>
                  </a:moveTo>
                  <a:cubicBezTo>
                    <a:pt x="197644" y="87762"/>
                    <a:pt x="197644" y="80142"/>
                    <a:pt x="196691" y="86810"/>
                  </a:cubicBezTo>
                  <a:close/>
                  <a:moveTo>
                    <a:pt x="198596" y="82047"/>
                  </a:moveTo>
                  <a:cubicBezTo>
                    <a:pt x="197644" y="82047"/>
                    <a:pt x="197644" y="82047"/>
                    <a:pt x="198596" y="82047"/>
                  </a:cubicBezTo>
                  <a:lnTo>
                    <a:pt x="198596" y="82047"/>
                  </a:lnTo>
                  <a:close/>
                  <a:moveTo>
                    <a:pt x="168116" y="80142"/>
                  </a:moveTo>
                  <a:cubicBezTo>
                    <a:pt x="167164" y="79190"/>
                    <a:pt x="166211" y="80142"/>
                    <a:pt x="168116" y="80142"/>
                  </a:cubicBezTo>
                  <a:close/>
                  <a:moveTo>
                    <a:pt x="170974" y="84905"/>
                  </a:moveTo>
                  <a:cubicBezTo>
                    <a:pt x="170974" y="76332"/>
                    <a:pt x="170021" y="83000"/>
                    <a:pt x="170974" y="84905"/>
                  </a:cubicBezTo>
                  <a:close/>
                  <a:moveTo>
                    <a:pt x="181451" y="96335"/>
                  </a:moveTo>
                  <a:cubicBezTo>
                    <a:pt x="185261" y="70617"/>
                    <a:pt x="182404" y="94430"/>
                    <a:pt x="181451" y="96335"/>
                  </a:cubicBezTo>
                  <a:close/>
                  <a:moveTo>
                    <a:pt x="315754" y="72522"/>
                  </a:moveTo>
                  <a:cubicBezTo>
                    <a:pt x="314801" y="67760"/>
                    <a:pt x="310991" y="81095"/>
                    <a:pt x="315754" y="72522"/>
                  </a:cubicBezTo>
                  <a:close/>
                  <a:moveTo>
                    <a:pt x="290036" y="66807"/>
                  </a:moveTo>
                  <a:cubicBezTo>
                    <a:pt x="262414" y="114432"/>
                    <a:pt x="327184" y="61092"/>
                    <a:pt x="290036" y="66807"/>
                  </a:cubicBezTo>
                  <a:close/>
                  <a:moveTo>
                    <a:pt x="224314" y="68712"/>
                  </a:moveTo>
                  <a:cubicBezTo>
                    <a:pt x="247174" y="178250"/>
                    <a:pt x="304324" y="12515"/>
                    <a:pt x="224314" y="68712"/>
                  </a:cubicBezTo>
                  <a:close/>
                  <a:moveTo>
                    <a:pt x="216694" y="73475"/>
                  </a:moveTo>
                  <a:cubicBezTo>
                    <a:pt x="182404" y="120147"/>
                    <a:pt x="216694" y="67760"/>
                    <a:pt x="216694" y="73475"/>
                  </a:cubicBezTo>
                  <a:close/>
                  <a:moveTo>
                    <a:pt x="175736" y="40137"/>
                  </a:moveTo>
                  <a:cubicBezTo>
                    <a:pt x="175736" y="40137"/>
                    <a:pt x="175736" y="40137"/>
                    <a:pt x="175736" y="40137"/>
                  </a:cubicBezTo>
                  <a:close/>
                </a:path>
              </a:pathLst>
            </a:custGeom>
            <a:grpFill/>
            <a:ln w="9525" cap="flat">
              <a:noFill/>
              <a:prstDash val="solid"/>
              <a:miter/>
            </a:ln>
          </p:spPr>
          <p:txBody>
            <a:bodyPr rtlCol="0" anchor="ctr"/>
            <a:lstStyle/>
            <a:p>
              <a:endParaRPr lang="en-US">
                <a:solidFill>
                  <a:prstClr val="black"/>
                </a:solidFill>
              </a:endParaRPr>
            </a:p>
          </p:txBody>
        </p:sp>
        <p:sp>
          <p:nvSpPr>
            <p:cNvPr id="538" name="Freeform: Shape 537">
              <a:extLst>
                <a:ext uri="{FF2B5EF4-FFF2-40B4-BE49-F238E27FC236}">
                  <a16:creationId xmlns:a16="http://schemas.microsoft.com/office/drawing/2014/main" xmlns="" id="{138483B0-F4B5-4DAF-A387-B11C8209B207}"/>
                </a:ext>
              </a:extLst>
            </p:cNvPr>
            <p:cNvSpPr/>
            <p:nvPr/>
          </p:nvSpPr>
          <p:spPr>
            <a:xfrm>
              <a:off x="7582182" y="2451258"/>
              <a:ext cx="9525" cy="9525"/>
            </a:xfrm>
            <a:custGeom>
              <a:avLst/>
              <a:gdLst>
                <a:gd name="connsiteX0" fmla="*/ 7338 w 9525"/>
                <a:gd name="connsiteY0" fmla="*/ 10954 h 9525"/>
                <a:gd name="connsiteX1" fmla="*/ 9243 w 9525"/>
                <a:gd name="connsiteY1" fmla="*/ 7144 h 9525"/>
                <a:gd name="connsiteX2" fmla="*/ 7338 w 9525"/>
                <a:gd name="connsiteY2" fmla="*/ 10954 h 9525"/>
              </a:gdLst>
              <a:ahLst/>
              <a:cxnLst>
                <a:cxn ang="0">
                  <a:pos x="connsiteX0" y="connsiteY0"/>
                </a:cxn>
                <a:cxn ang="0">
                  <a:pos x="connsiteX1" y="connsiteY1"/>
                </a:cxn>
                <a:cxn ang="0">
                  <a:pos x="connsiteX2" y="connsiteY2"/>
                </a:cxn>
              </a:cxnLst>
              <a:rect l="l" t="t" r="r" b="b"/>
              <a:pathLst>
                <a:path w="9525" h="9525">
                  <a:moveTo>
                    <a:pt x="7338" y="10954"/>
                  </a:moveTo>
                  <a:cubicBezTo>
                    <a:pt x="8291" y="10001"/>
                    <a:pt x="9243" y="10001"/>
                    <a:pt x="9243" y="7144"/>
                  </a:cubicBezTo>
                  <a:cubicBezTo>
                    <a:pt x="9243" y="10954"/>
                    <a:pt x="6386" y="8096"/>
                    <a:pt x="7338" y="10954"/>
                  </a:cubicBezTo>
                  <a:close/>
                </a:path>
              </a:pathLst>
            </a:custGeom>
            <a:grpFill/>
            <a:ln w="9525" cap="flat">
              <a:noFill/>
              <a:prstDash val="solid"/>
              <a:miter/>
            </a:ln>
          </p:spPr>
          <p:txBody>
            <a:bodyPr rtlCol="0" anchor="ctr"/>
            <a:lstStyle/>
            <a:p>
              <a:endParaRPr lang="en-US">
                <a:solidFill>
                  <a:prstClr val="black"/>
                </a:solidFill>
              </a:endParaRPr>
            </a:p>
          </p:txBody>
        </p:sp>
        <p:sp>
          <p:nvSpPr>
            <p:cNvPr id="539" name="Freeform: Shape 538">
              <a:extLst>
                <a:ext uri="{FF2B5EF4-FFF2-40B4-BE49-F238E27FC236}">
                  <a16:creationId xmlns:a16="http://schemas.microsoft.com/office/drawing/2014/main" xmlns="" id="{D1E6C09D-AE0A-44F0-8D86-F0F098516851}"/>
                </a:ext>
              </a:extLst>
            </p:cNvPr>
            <p:cNvSpPr/>
            <p:nvPr/>
          </p:nvSpPr>
          <p:spPr>
            <a:xfrm>
              <a:off x="7583858" y="2456679"/>
              <a:ext cx="9525" cy="9525"/>
            </a:xfrm>
            <a:custGeom>
              <a:avLst/>
              <a:gdLst>
                <a:gd name="connsiteX0" fmla="*/ 7567 w 9525"/>
                <a:gd name="connsiteY0" fmla="*/ 9343 h 9525"/>
                <a:gd name="connsiteX1" fmla="*/ 7567 w 9525"/>
                <a:gd name="connsiteY1" fmla="*/ 9343 h 9525"/>
              </a:gdLst>
              <a:ahLst/>
              <a:cxnLst>
                <a:cxn ang="0">
                  <a:pos x="connsiteX0" y="connsiteY0"/>
                </a:cxn>
                <a:cxn ang="0">
                  <a:pos x="connsiteX1" y="connsiteY1"/>
                </a:cxn>
              </a:cxnLst>
              <a:rect l="l" t="t" r="r" b="b"/>
              <a:pathLst>
                <a:path w="9525" h="9525">
                  <a:moveTo>
                    <a:pt x="7567" y="9343"/>
                  </a:moveTo>
                  <a:cubicBezTo>
                    <a:pt x="7567" y="5533"/>
                    <a:pt x="6615" y="7438"/>
                    <a:pt x="7567" y="9343"/>
                  </a:cubicBezTo>
                  <a:close/>
                </a:path>
              </a:pathLst>
            </a:custGeom>
            <a:grpFill/>
            <a:ln w="9525" cap="flat">
              <a:noFill/>
              <a:prstDash val="solid"/>
              <a:miter/>
            </a:ln>
          </p:spPr>
          <p:txBody>
            <a:bodyPr rtlCol="0" anchor="ctr"/>
            <a:lstStyle/>
            <a:p>
              <a:endParaRPr lang="en-US">
                <a:solidFill>
                  <a:prstClr val="black"/>
                </a:solidFill>
              </a:endParaRPr>
            </a:p>
          </p:txBody>
        </p:sp>
        <p:sp>
          <p:nvSpPr>
            <p:cNvPr id="540" name="Freeform: Shape 539">
              <a:extLst>
                <a:ext uri="{FF2B5EF4-FFF2-40B4-BE49-F238E27FC236}">
                  <a16:creationId xmlns:a16="http://schemas.microsoft.com/office/drawing/2014/main" xmlns="" id="{6E1AF6AB-3299-4206-A871-CC78DEE9BCDC}"/>
                </a:ext>
              </a:extLst>
            </p:cNvPr>
            <p:cNvSpPr/>
            <p:nvPr/>
          </p:nvSpPr>
          <p:spPr>
            <a:xfrm>
              <a:off x="7585033" y="2479784"/>
              <a:ext cx="9525" cy="9525"/>
            </a:xfrm>
            <a:custGeom>
              <a:avLst/>
              <a:gdLst>
                <a:gd name="connsiteX0" fmla="*/ 7344 w 9525"/>
                <a:gd name="connsiteY0" fmla="*/ 8146 h 9525"/>
                <a:gd name="connsiteX1" fmla="*/ 7344 w 9525"/>
                <a:gd name="connsiteY1" fmla="*/ 8146 h 9525"/>
              </a:gdLst>
              <a:ahLst/>
              <a:cxnLst>
                <a:cxn ang="0">
                  <a:pos x="connsiteX0" y="connsiteY0"/>
                </a:cxn>
                <a:cxn ang="0">
                  <a:pos x="connsiteX1" y="connsiteY1"/>
                </a:cxn>
              </a:cxnLst>
              <a:rect l="l" t="t" r="r" b="b"/>
              <a:pathLst>
                <a:path w="9525" h="9525">
                  <a:moveTo>
                    <a:pt x="7344" y="8146"/>
                  </a:moveTo>
                  <a:cubicBezTo>
                    <a:pt x="9249" y="3383"/>
                    <a:pt x="6392" y="17671"/>
                    <a:pt x="7344" y="8146"/>
                  </a:cubicBezTo>
                  <a:close/>
                </a:path>
              </a:pathLst>
            </a:custGeom>
            <a:grpFill/>
            <a:ln w="9525" cap="flat">
              <a:noFill/>
              <a:prstDash val="solid"/>
              <a:miter/>
            </a:ln>
          </p:spPr>
          <p:txBody>
            <a:bodyPr rtlCol="0" anchor="ctr"/>
            <a:lstStyle/>
            <a:p>
              <a:endParaRPr lang="en-US">
                <a:solidFill>
                  <a:prstClr val="black"/>
                </a:solidFill>
              </a:endParaRPr>
            </a:p>
          </p:txBody>
        </p:sp>
        <p:sp>
          <p:nvSpPr>
            <p:cNvPr id="541" name="Freeform: Shape 540">
              <a:extLst>
                <a:ext uri="{FF2B5EF4-FFF2-40B4-BE49-F238E27FC236}">
                  <a16:creationId xmlns:a16="http://schemas.microsoft.com/office/drawing/2014/main" xmlns="" id="{B2BCA9A6-C23A-4C60-9EB5-31E17BD05155}"/>
                </a:ext>
              </a:extLst>
            </p:cNvPr>
            <p:cNvSpPr/>
            <p:nvPr/>
          </p:nvSpPr>
          <p:spPr>
            <a:xfrm>
              <a:off x="7583329" y="2489064"/>
              <a:ext cx="9525" cy="9525"/>
            </a:xfrm>
            <a:custGeom>
              <a:avLst/>
              <a:gdLst>
                <a:gd name="connsiteX0" fmla="*/ 7144 w 9525"/>
                <a:gd name="connsiteY0" fmla="*/ 9343 h 9525"/>
                <a:gd name="connsiteX1" fmla="*/ 7144 w 9525"/>
                <a:gd name="connsiteY1" fmla="*/ 9343 h 9525"/>
              </a:gdLst>
              <a:ahLst/>
              <a:cxnLst>
                <a:cxn ang="0">
                  <a:pos x="connsiteX0" y="connsiteY0"/>
                </a:cxn>
                <a:cxn ang="0">
                  <a:pos x="connsiteX1" y="connsiteY1"/>
                </a:cxn>
              </a:cxnLst>
              <a:rect l="l" t="t" r="r" b="b"/>
              <a:pathLst>
                <a:path w="9525" h="9525">
                  <a:moveTo>
                    <a:pt x="7144" y="9343"/>
                  </a:moveTo>
                  <a:cubicBezTo>
                    <a:pt x="10001" y="5533"/>
                    <a:pt x="8096" y="7439"/>
                    <a:pt x="7144" y="9343"/>
                  </a:cubicBezTo>
                  <a:close/>
                </a:path>
              </a:pathLst>
            </a:custGeom>
            <a:grpFill/>
            <a:ln w="9525" cap="flat">
              <a:noFill/>
              <a:prstDash val="solid"/>
              <a:miter/>
            </a:ln>
          </p:spPr>
          <p:txBody>
            <a:bodyPr rtlCol="0" anchor="ctr"/>
            <a:lstStyle/>
            <a:p>
              <a:endParaRPr lang="en-US">
                <a:solidFill>
                  <a:prstClr val="black"/>
                </a:solidFill>
              </a:endParaRPr>
            </a:p>
          </p:txBody>
        </p:sp>
        <p:sp>
          <p:nvSpPr>
            <p:cNvPr id="542" name="Freeform: Shape 541">
              <a:extLst>
                <a:ext uri="{FF2B5EF4-FFF2-40B4-BE49-F238E27FC236}">
                  <a16:creationId xmlns:a16="http://schemas.microsoft.com/office/drawing/2014/main" xmlns="" id="{0060319E-81F5-4186-906C-2C6FD00121DE}"/>
                </a:ext>
              </a:extLst>
            </p:cNvPr>
            <p:cNvSpPr/>
            <p:nvPr/>
          </p:nvSpPr>
          <p:spPr>
            <a:xfrm>
              <a:off x="7549039" y="2422398"/>
              <a:ext cx="9525" cy="9525"/>
            </a:xfrm>
            <a:custGeom>
              <a:avLst/>
              <a:gdLst>
                <a:gd name="connsiteX0" fmla="*/ 9049 w 9525"/>
                <a:gd name="connsiteY0" fmla="*/ 8381 h 9525"/>
                <a:gd name="connsiteX1" fmla="*/ 7144 w 9525"/>
                <a:gd name="connsiteY1" fmla="*/ 9334 h 9525"/>
                <a:gd name="connsiteX2" fmla="*/ 9049 w 9525"/>
                <a:gd name="connsiteY2" fmla="*/ 8381 h 9525"/>
              </a:gdLst>
              <a:ahLst/>
              <a:cxnLst>
                <a:cxn ang="0">
                  <a:pos x="connsiteX0" y="connsiteY0"/>
                </a:cxn>
                <a:cxn ang="0">
                  <a:pos x="connsiteX1" y="connsiteY1"/>
                </a:cxn>
                <a:cxn ang="0">
                  <a:pos x="connsiteX2" y="connsiteY2"/>
                </a:cxn>
              </a:cxnLst>
              <a:rect l="l" t="t" r="r" b="b"/>
              <a:pathLst>
                <a:path w="9525" h="9525">
                  <a:moveTo>
                    <a:pt x="9049" y="8381"/>
                  </a:moveTo>
                  <a:cubicBezTo>
                    <a:pt x="9049" y="5524"/>
                    <a:pt x="8096" y="8381"/>
                    <a:pt x="7144" y="9334"/>
                  </a:cubicBezTo>
                  <a:cubicBezTo>
                    <a:pt x="8096" y="9334"/>
                    <a:pt x="9049" y="9334"/>
                    <a:pt x="9049" y="8381"/>
                  </a:cubicBezTo>
                  <a:close/>
                </a:path>
              </a:pathLst>
            </a:custGeom>
            <a:grpFill/>
            <a:ln w="9525" cap="flat">
              <a:noFill/>
              <a:prstDash val="solid"/>
              <a:miter/>
            </a:ln>
          </p:spPr>
          <p:txBody>
            <a:bodyPr rtlCol="0" anchor="ctr"/>
            <a:lstStyle/>
            <a:p>
              <a:endParaRPr lang="en-US">
                <a:solidFill>
                  <a:prstClr val="black"/>
                </a:solidFill>
              </a:endParaRPr>
            </a:p>
          </p:txBody>
        </p:sp>
        <p:sp>
          <p:nvSpPr>
            <p:cNvPr id="543" name="Freeform: Shape 542">
              <a:extLst>
                <a:ext uri="{FF2B5EF4-FFF2-40B4-BE49-F238E27FC236}">
                  <a16:creationId xmlns:a16="http://schemas.microsoft.com/office/drawing/2014/main" xmlns="" id="{0DFF086F-57EF-4A1D-A0C7-514A41BC2C30}"/>
                </a:ext>
              </a:extLst>
            </p:cNvPr>
            <p:cNvSpPr/>
            <p:nvPr/>
          </p:nvSpPr>
          <p:spPr>
            <a:xfrm>
              <a:off x="7279481" y="2432208"/>
              <a:ext cx="19050" cy="9525"/>
            </a:xfrm>
            <a:custGeom>
              <a:avLst/>
              <a:gdLst>
                <a:gd name="connsiteX0" fmla="*/ 17621 w 19050"/>
                <a:gd name="connsiteY0" fmla="*/ 7144 h 9525"/>
                <a:gd name="connsiteX1" fmla="*/ 7144 w 19050"/>
                <a:gd name="connsiteY1" fmla="*/ 10001 h 9525"/>
                <a:gd name="connsiteX2" fmla="*/ 17621 w 19050"/>
                <a:gd name="connsiteY2" fmla="*/ 7144 h 9525"/>
              </a:gdLst>
              <a:ahLst/>
              <a:cxnLst>
                <a:cxn ang="0">
                  <a:pos x="connsiteX0" y="connsiteY0"/>
                </a:cxn>
                <a:cxn ang="0">
                  <a:pos x="connsiteX1" y="connsiteY1"/>
                </a:cxn>
                <a:cxn ang="0">
                  <a:pos x="connsiteX2" y="connsiteY2"/>
                </a:cxn>
              </a:cxnLst>
              <a:rect l="l" t="t" r="r" b="b"/>
              <a:pathLst>
                <a:path w="19050" h="9525">
                  <a:moveTo>
                    <a:pt x="17621" y="7144"/>
                  </a:moveTo>
                  <a:lnTo>
                    <a:pt x="7144" y="10001"/>
                  </a:lnTo>
                  <a:cubicBezTo>
                    <a:pt x="10954" y="8096"/>
                    <a:pt x="13811" y="8096"/>
                    <a:pt x="17621" y="7144"/>
                  </a:cubicBezTo>
                  <a:close/>
                </a:path>
              </a:pathLst>
            </a:custGeom>
            <a:grpFill/>
            <a:ln w="9525" cap="flat">
              <a:noFill/>
              <a:prstDash val="solid"/>
              <a:miter/>
            </a:ln>
          </p:spPr>
          <p:txBody>
            <a:bodyPr rtlCol="0" anchor="ctr"/>
            <a:lstStyle/>
            <a:p>
              <a:endParaRPr lang="en-US">
                <a:solidFill>
                  <a:prstClr val="black"/>
                </a:solidFill>
              </a:endParaRPr>
            </a:p>
          </p:txBody>
        </p:sp>
        <p:sp>
          <p:nvSpPr>
            <p:cNvPr id="544" name="Freeform: Shape 543">
              <a:extLst>
                <a:ext uri="{FF2B5EF4-FFF2-40B4-BE49-F238E27FC236}">
                  <a16:creationId xmlns:a16="http://schemas.microsoft.com/office/drawing/2014/main" xmlns="" id="{002C823F-A918-4019-AAA9-4EE57A4BA1D2}"/>
                </a:ext>
              </a:extLst>
            </p:cNvPr>
            <p:cNvSpPr/>
            <p:nvPr/>
          </p:nvSpPr>
          <p:spPr>
            <a:xfrm>
              <a:off x="7517606" y="2436340"/>
              <a:ext cx="19050" cy="19050"/>
            </a:xfrm>
            <a:custGeom>
              <a:avLst/>
              <a:gdLst>
                <a:gd name="connsiteX0" fmla="*/ 7144 w 19050"/>
                <a:gd name="connsiteY0" fmla="*/ 14442 h 19050"/>
                <a:gd name="connsiteX1" fmla="*/ 7144 w 19050"/>
                <a:gd name="connsiteY1" fmla="*/ 14442 h 19050"/>
              </a:gdLst>
              <a:ahLst/>
              <a:cxnLst>
                <a:cxn ang="0">
                  <a:pos x="connsiteX0" y="connsiteY0"/>
                </a:cxn>
                <a:cxn ang="0">
                  <a:pos x="connsiteX1" y="connsiteY1"/>
                </a:cxn>
              </a:cxnLst>
              <a:rect l="l" t="t" r="r" b="b"/>
              <a:pathLst>
                <a:path w="19050" h="19050">
                  <a:moveTo>
                    <a:pt x="7144" y="14442"/>
                  </a:moveTo>
                  <a:cubicBezTo>
                    <a:pt x="17621" y="2059"/>
                    <a:pt x="9049" y="7774"/>
                    <a:pt x="7144" y="14442"/>
                  </a:cubicBezTo>
                  <a:close/>
                </a:path>
              </a:pathLst>
            </a:custGeom>
            <a:grpFill/>
            <a:ln w="9525" cap="flat">
              <a:noFill/>
              <a:prstDash val="solid"/>
              <a:miter/>
            </a:ln>
          </p:spPr>
          <p:txBody>
            <a:bodyPr rtlCol="0" anchor="ctr"/>
            <a:lstStyle/>
            <a:p>
              <a:endParaRPr lang="en-US">
                <a:solidFill>
                  <a:prstClr val="black"/>
                </a:solidFill>
              </a:endParaRPr>
            </a:p>
          </p:txBody>
        </p:sp>
        <p:sp>
          <p:nvSpPr>
            <p:cNvPr id="545" name="Freeform: Shape 544">
              <a:extLst>
                <a:ext uri="{FF2B5EF4-FFF2-40B4-BE49-F238E27FC236}">
                  <a16:creationId xmlns:a16="http://schemas.microsoft.com/office/drawing/2014/main" xmlns="" id="{015D52E3-C15A-419B-9053-1B93DE7DF526}"/>
                </a:ext>
              </a:extLst>
            </p:cNvPr>
            <p:cNvSpPr/>
            <p:nvPr/>
          </p:nvSpPr>
          <p:spPr>
            <a:xfrm>
              <a:off x="7515701" y="2423636"/>
              <a:ext cx="9525" cy="19050"/>
            </a:xfrm>
            <a:custGeom>
              <a:avLst/>
              <a:gdLst>
                <a:gd name="connsiteX0" fmla="*/ 7144 w 9525"/>
                <a:gd name="connsiteY0" fmla="*/ 7144 h 19050"/>
                <a:gd name="connsiteX1" fmla="*/ 7144 w 9525"/>
                <a:gd name="connsiteY1" fmla="*/ 7144 h 19050"/>
              </a:gdLst>
              <a:ahLst/>
              <a:cxnLst>
                <a:cxn ang="0">
                  <a:pos x="connsiteX0" y="connsiteY0"/>
                </a:cxn>
                <a:cxn ang="0">
                  <a:pos x="connsiteX1" y="connsiteY1"/>
                </a:cxn>
              </a:cxnLst>
              <a:rect l="l" t="t" r="r" b="b"/>
              <a:pathLst>
                <a:path w="9525" h="19050">
                  <a:moveTo>
                    <a:pt x="7144" y="7144"/>
                  </a:moveTo>
                  <a:cubicBezTo>
                    <a:pt x="10954" y="22384"/>
                    <a:pt x="7144" y="1381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46" name="Freeform: Shape 545">
              <a:extLst>
                <a:ext uri="{FF2B5EF4-FFF2-40B4-BE49-F238E27FC236}">
                  <a16:creationId xmlns:a16="http://schemas.microsoft.com/office/drawing/2014/main" xmlns="" id="{E609B678-FFDE-4E27-ABA8-C4E2DC054FAF}"/>
                </a:ext>
              </a:extLst>
            </p:cNvPr>
            <p:cNvSpPr/>
            <p:nvPr/>
          </p:nvSpPr>
          <p:spPr>
            <a:xfrm>
              <a:off x="7538138" y="2498883"/>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6615" y="12859"/>
                    <a:pt x="7567" y="8096"/>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547" name="Freeform: Shape 546">
              <a:extLst>
                <a:ext uri="{FF2B5EF4-FFF2-40B4-BE49-F238E27FC236}">
                  <a16:creationId xmlns:a16="http://schemas.microsoft.com/office/drawing/2014/main" xmlns="" id="{5E5FCDF9-DFCD-4176-9442-935C8ECBC336}"/>
                </a:ext>
              </a:extLst>
            </p:cNvPr>
            <p:cNvSpPr/>
            <p:nvPr/>
          </p:nvSpPr>
          <p:spPr>
            <a:xfrm>
              <a:off x="7502762" y="2427006"/>
              <a:ext cx="9525" cy="9525"/>
            </a:xfrm>
            <a:custGeom>
              <a:avLst/>
              <a:gdLst>
                <a:gd name="connsiteX0" fmla="*/ 8653 w 9525"/>
                <a:gd name="connsiteY0" fmla="*/ 9488 h 9525"/>
                <a:gd name="connsiteX1" fmla="*/ 8653 w 9525"/>
                <a:gd name="connsiteY1" fmla="*/ 9488 h 9525"/>
              </a:gdLst>
              <a:ahLst/>
              <a:cxnLst>
                <a:cxn ang="0">
                  <a:pos x="connsiteX0" y="connsiteY0"/>
                </a:cxn>
                <a:cxn ang="0">
                  <a:pos x="connsiteX1" y="connsiteY1"/>
                </a:cxn>
              </a:cxnLst>
              <a:rect l="l" t="t" r="r" b="b"/>
              <a:pathLst>
                <a:path w="9525" h="9525">
                  <a:moveTo>
                    <a:pt x="8653" y="9488"/>
                  </a:moveTo>
                  <a:cubicBezTo>
                    <a:pt x="7700" y="8536"/>
                    <a:pt x="5795" y="4726"/>
                    <a:pt x="8653" y="9488"/>
                  </a:cubicBezTo>
                  <a:close/>
                </a:path>
              </a:pathLst>
            </a:custGeom>
            <a:grpFill/>
            <a:ln w="9525" cap="flat">
              <a:noFill/>
              <a:prstDash val="solid"/>
              <a:miter/>
            </a:ln>
          </p:spPr>
          <p:txBody>
            <a:bodyPr rtlCol="0" anchor="ctr"/>
            <a:lstStyle/>
            <a:p>
              <a:endParaRPr lang="en-US">
                <a:solidFill>
                  <a:prstClr val="black"/>
                </a:solidFill>
              </a:endParaRPr>
            </a:p>
          </p:txBody>
        </p:sp>
        <p:sp>
          <p:nvSpPr>
            <p:cNvPr id="548" name="Freeform: Shape 547">
              <a:extLst>
                <a:ext uri="{FF2B5EF4-FFF2-40B4-BE49-F238E27FC236}">
                  <a16:creationId xmlns:a16="http://schemas.microsoft.com/office/drawing/2014/main" xmlns="" id="{31830980-5B69-43C0-AC40-43ED12252B82}"/>
                </a:ext>
              </a:extLst>
            </p:cNvPr>
            <p:cNvSpPr/>
            <p:nvPr/>
          </p:nvSpPr>
          <p:spPr>
            <a:xfrm>
              <a:off x="7504271" y="2427446"/>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8096"/>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549" name="Freeform: Shape 548">
              <a:extLst>
                <a:ext uri="{FF2B5EF4-FFF2-40B4-BE49-F238E27FC236}">
                  <a16:creationId xmlns:a16="http://schemas.microsoft.com/office/drawing/2014/main" xmlns="" id="{7E4FF519-BEAA-4DC2-911B-B49149B84DF7}"/>
                </a:ext>
              </a:extLst>
            </p:cNvPr>
            <p:cNvSpPr/>
            <p:nvPr/>
          </p:nvSpPr>
          <p:spPr>
            <a:xfrm>
              <a:off x="7538561" y="250840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7144"/>
                    <a:pt x="10001"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50" name="Freeform: Shape 549">
              <a:extLst>
                <a:ext uri="{FF2B5EF4-FFF2-40B4-BE49-F238E27FC236}">
                  <a16:creationId xmlns:a16="http://schemas.microsoft.com/office/drawing/2014/main" xmlns="" id="{0311C67B-EEEB-49B2-A419-795137B19529}"/>
                </a:ext>
              </a:extLst>
            </p:cNvPr>
            <p:cNvSpPr/>
            <p:nvPr/>
          </p:nvSpPr>
          <p:spPr>
            <a:xfrm>
              <a:off x="7524007" y="2483491"/>
              <a:ext cx="9525" cy="9525"/>
            </a:xfrm>
            <a:custGeom>
              <a:avLst/>
              <a:gdLst>
                <a:gd name="connsiteX0" fmla="*/ 7410 w 9525"/>
                <a:gd name="connsiteY0" fmla="*/ 9201 h 9525"/>
                <a:gd name="connsiteX1" fmla="*/ 8363 w 9525"/>
                <a:gd name="connsiteY1" fmla="*/ 7296 h 9525"/>
                <a:gd name="connsiteX2" fmla="*/ 7410 w 9525"/>
                <a:gd name="connsiteY2" fmla="*/ 9201 h 9525"/>
              </a:gdLst>
              <a:ahLst/>
              <a:cxnLst>
                <a:cxn ang="0">
                  <a:pos x="connsiteX0" y="connsiteY0"/>
                </a:cxn>
                <a:cxn ang="0">
                  <a:pos x="connsiteX1" y="connsiteY1"/>
                </a:cxn>
                <a:cxn ang="0">
                  <a:pos x="connsiteX2" y="connsiteY2"/>
                </a:cxn>
              </a:cxnLst>
              <a:rect l="l" t="t" r="r" b="b"/>
              <a:pathLst>
                <a:path w="9525" h="9525">
                  <a:moveTo>
                    <a:pt x="7410" y="9201"/>
                  </a:moveTo>
                  <a:lnTo>
                    <a:pt x="8363" y="7296"/>
                  </a:lnTo>
                  <a:cubicBezTo>
                    <a:pt x="8363" y="7296"/>
                    <a:pt x="6458" y="6344"/>
                    <a:pt x="7410" y="9201"/>
                  </a:cubicBezTo>
                  <a:close/>
                </a:path>
              </a:pathLst>
            </a:custGeom>
            <a:grpFill/>
            <a:ln w="9525" cap="flat">
              <a:noFill/>
              <a:prstDash val="solid"/>
              <a:miter/>
            </a:ln>
          </p:spPr>
          <p:txBody>
            <a:bodyPr rtlCol="0" anchor="ctr"/>
            <a:lstStyle/>
            <a:p>
              <a:endParaRPr lang="en-US">
                <a:solidFill>
                  <a:prstClr val="black"/>
                </a:solidFill>
              </a:endParaRPr>
            </a:p>
          </p:txBody>
        </p:sp>
        <p:sp>
          <p:nvSpPr>
            <p:cNvPr id="551" name="Freeform: Shape 550">
              <a:extLst>
                <a:ext uri="{FF2B5EF4-FFF2-40B4-BE49-F238E27FC236}">
                  <a16:creationId xmlns:a16="http://schemas.microsoft.com/office/drawing/2014/main" xmlns="" id="{334E79A6-4C24-46B1-9905-914B96639E22}"/>
                </a:ext>
              </a:extLst>
            </p:cNvPr>
            <p:cNvSpPr/>
            <p:nvPr/>
          </p:nvSpPr>
          <p:spPr>
            <a:xfrm>
              <a:off x="7494599" y="2428398"/>
              <a:ext cx="9525" cy="9525"/>
            </a:xfrm>
            <a:custGeom>
              <a:avLst/>
              <a:gdLst>
                <a:gd name="connsiteX0" fmla="*/ 8244 w 9525"/>
                <a:gd name="connsiteY0" fmla="*/ 7144 h 9525"/>
                <a:gd name="connsiteX1" fmla="*/ 8244 w 9525"/>
                <a:gd name="connsiteY1" fmla="*/ 7144 h 9525"/>
              </a:gdLst>
              <a:ahLst/>
              <a:cxnLst>
                <a:cxn ang="0">
                  <a:pos x="connsiteX0" y="connsiteY0"/>
                </a:cxn>
                <a:cxn ang="0">
                  <a:pos x="connsiteX1" y="connsiteY1"/>
                </a:cxn>
              </a:cxnLst>
              <a:rect l="l" t="t" r="r" b="b"/>
              <a:pathLst>
                <a:path w="9525" h="9525">
                  <a:moveTo>
                    <a:pt x="8244" y="7144"/>
                  </a:moveTo>
                  <a:cubicBezTo>
                    <a:pt x="6339" y="11906"/>
                    <a:pt x="7291" y="9049"/>
                    <a:pt x="82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52" name="Freeform: Shape 551">
              <a:extLst>
                <a:ext uri="{FF2B5EF4-FFF2-40B4-BE49-F238E27FC236}">
                  <a16:creationId xmlns:a16="http://schemas.microsoft.com/office/drawing/2014/main" xmlns="" id="{FE51BB9B-74DA-49CF-B7AD-EB47D0E7BBF2}"/>
                </a:ext>
              </a:extLst>
            </p:cNvPr>
            <p:cNvSpPr/>
            <p:nvPr/>
          </p:nvSpPr>
          <p:spPr>
            <a:xfrm>
              <a:off x="7516935" y="2498883"/>
              <a:ext cx="9525" cy="9525"/>
            </a:xfrm>
            <a:custGeom>
              <a:avLst/>
              <a:gdLst>
                <a:gd name="connsiteX0" fmla="*/ 7815 w 9525"/>
                <a:gd name="connsiteY0" fmla="*/ 7144 h 9525"/>
                <a:gd name="connsiteX1" fmla="*/ 7815 w 9525"/>
                <a:gd name="connsiteY1" fmla="*/ 10954 h 9525"/>
                <a:gd name="connsiteX2" fmla="*/ 7815 w 9525"/>
                <a:gd name="connsiteY2" fmla="*/ 7144 h 9525"/>
              </a:gdLst>
              <a:ahLst/>
              <a:cxnLst>
                <a:cxn ang="0">
                  <a:pos x="connsiteX0" y="connsiteY0"/>
                </a:cxn>
                <a:cxn ang="0">
                  <a:pos x="connsiteX1" y="connsiteY1"/>
                </a:cxn>
                <a:cxn ang="0">
                  <a:pos x="connsiteX2" y="connsiteY2"/>
                </a:cxn>
              </a:cxnLst>
              <a:rect l="l" t="t" r="r" b="b"/>
              <a:pathLst>
                <a:path w="9525" h="9525">
                  <a:moveTo>
                    <a:pt x="7815" y="7144"/>
                  </a:moveTo>
                  <a:cubicBezTo>
                    <a:pt x="8767" y="10954"/>
                    <a:pt x="5909" y="8096"/>
                    <a:pt x="7815" y="10954"/>
                  </a:cubicBezTo>
                  <a:cubicBezTo>
                    <a:pt x="8767" y="10954"/>
                    <a:pt x="8767" y="9049"/>
                    <a:pt x="7815" y="7144"/>
                  </a:cubicBezTo>
                  <a:close/>
                </a:path>
              </a:pathLst>
            </a:custGeom>
            <a:grpFill/>
            <a:ln w="9525" cap="flat">
              <a:noFill/>
              <a:prstDash val="solid"/>
              <a:miter/>
            </a:ln>
          </p:spPr>
          <p:txBody>
            <a:bodyPr rtlCol="0" anchor="ctr"/>
            <a:lstStyle/>
            <a:p>
              <a:endParaRPr lang="en-US">
                <a:solidFill>
                  <a:prstClr val="black"/>
                </a:solidFill>
              </a:endParaRPr>
            </a:p>
          </p:txBody>
        </p:sp>
        <p:sp>
          <p:nvSpPr>
            <p:cNvPr id="553" name="Freeform: Shape 552">
              <a:extLst>
                <a:ext uri="{FF2B5EF4-FFF2-40B4-BE49-F238E27FC236}">
                  <a16:creationId xmlns:a16="http://schemas.microsoft.com/office/drawing/2014/main" xmlns="" id="{A4403A65-A0DA-4BE6-8012-FD64DB8C1664}"/>
                </a:ext>
              </a:extLst>
            </p:cNvPr>
            <p:cNvSpPr/>
            <p:nvPr/>
          </p:nvSpPr>
          <p:spPr>
            <a:xfrm>
              <a:off x="7497842" y="2476976"/>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cubicBezTo>
                    <a:pt x="6906" y="7144"/>
                    <a:pt x="6906" y="8096"/>
                    <a:pt x="7858" y="7144"/>
                  </a:cubicBezTo>
                  <a:cubicBezTo>
                    <a:pt x="6906" y="8096"/>
                    <a:pt x="6906" y="8096"/>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554" name="Freeform: Shape 553">
              <a:extLst>
                <a:ext uri="{FF2B5EF4-FFF2-40B4-BE49-F238E27FC236}">
                  <a16:creationId xmlns:a16="http://schemas.microsoft.com/office/drawing/2014/main" xmlns="" id="{B7800809-CFD1-4E87-8BB2-44F2E189EE43}"/>
                </a:ext>
              </a:extLst>
            </p:cNvPr>
            <p:cNvSpPr/>
            <p:nvPr/>
          </p:nvSpPr>
          <p:spPr>
            <a:xfrm>
              <a:off x="7498556" y="2476552"/>
              <a:ext cx="9525" cy="9525"/>
            </a:xfrm>
            <a:custGeom>
              <a:avLst/>
              <a:gdLst>
                <a:gd name="connsiteX0" fmla="*/ 7144 w 9525"/>
                <a:gd name="connsiteY0" fmla="*/ 7567 h 9525"/>
                <a:gd name="connsiteX1" fmla="*/ 9049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8096" y="7567"/>
                    <a:pt x="8096" y="8520"/>
                    <a:pt x="9049" y="7567"/>
                  </a:cubicBezTo>
                  <a:cubicBezTo>
                    <a:pt x="7144" y="6615"/>
                    <a:pt x="7144"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555" name="Freeform: Shape 554">
              <a:extLst>
                <a:ext uri="{FF2B5EF4-FFF2-40B4-BE49-F238E27FC236}">
                  <a16:creationId xmlns:a16="http://schemas.microsoft.com/office/drawing/2014/main" xmlns="" id="{582767DE-85A5-44F9-935A-8C054C0AD02D}"/>
                </a:ext>
              </a:extLst>
            </p:cNvPr>
            <p:cNvSpPr/>
            <p:nvPr/>
          </p:nvSpPr>
          <p:spPr>
            <a:xfrm>
              <a:off x="7491688" y="2476368"/>
              <a:ext cx="9525" cy="9525"/>
            </a:xfrm>
            <a:custGeom>
              <a:avLst/>
              <a:gdLst>
                <a:gd name="connsiteX0" fmla="*/ 7344 w 9525"/>
                <a:gd name="connsiteY0" fmla="*/ 9657 h 9525"/>
                <a:gd name="connsiteX1" fmla="*/ 7344 w 9525"/>
                <a:gd name="connsiteY1" fmla="*/ 9657 h 9525"/>
              </a:gdLst>
              <a:ahLst/>
              <a:cxnLst>
                <a:cxn ang="0">
                  <a:pos x="connsiteX0" y="connsiteY0"/>
                </a:cxn>
                <a:cxn ang="0">
                  <a:pos x="connsiteX1" y="connsiteY1"/>
                </a:cxn>
              </a:cxnLst>
              <a:rect l="l" t="t" r="r" b="b"/>
              <a:pathLst>
                <a:path w="9525" h="9525">
                  <a:moveTo>
                    <a:pt x="7344" y="9657"/>
                  </a:moveTo>
                  <a:cubicBezTo>
                    <a:pt x="9249" y="5847"/>
                    <a:pt x="6392" y="6799"/>
                    <a:pt x="7344" y="9657"/>
                  </a:cubicBezTo>
                  <a:close/>
                </a:path>
              </a:pathLst>
            </a:custGeom>
            <a:grpFill/>
            <a:ln w="9525" cap="flat">
              <a:noFill/>
              <a:prstDash val="solid"/>
              <a:miter/>
            </a:ln>
          </p:spPr>
          <p:txBody>
            <a:bodyPr rtlCol="0" anchor="ctr"/>
            <a:lstStyle/>
            <a:p>
              <a:endParaRPr lang="en-US">
                <a:solidFill>
                  <a:prstClr val="black"/>
                </a:solidFill>
              </a:endParaRPr>
            </a:p>
          </p:txBody>
        </p:sp>
        <p:sp>
          <p:nvSpPr>
            <p:cNvPr id="556" name="Freeform: Shape 555">
              <a:extLst>
                <a:ext uri="{FF2B5EF4-FFF2-40B4-BE49-F238E27FC236}">
                  <a16:creationId xmlns:a16="http://schemas.microsoft.com/office/drawing/2014/main" xmlns="" id="{7D2CD8B2-1446-400E-B76D-4826E0058807}"/>
                </a:ext>
              </a:extLst>
            </p:cNvPr>
            <p:cNvSpPr/>
            <p:nvPr/>
          </p:nvSpPr>
          <p:spPr>
            <a:xfrm>
              <a:off x="7462361" y="2420683"/>
              <a:ext cx="9525" cy="9525"/>
            </a:xfrm>
            <a:custGeom>
              <a:avLst/>
              <a:gdLst>
                <a:gd name="connsiteX0" fmla="*/ 7144 w 9525"/>
                <a:gd name="connsiteY0" fmla="*/ 7239 h 9525"/>
                <a:gd name="connsiteX1" fmla="*/ 7144 w 9525"/>
                <a:gd name="connsiteY1" fmla="*/ 7239 h 9525"/>
              </a:gdLst>
              <a:ahLst/>
              <a:cxnLst>
                <a:cxn ang="0">
                  <a:pos x="connsiteX0" y="connsiteY0"/>
                </a:cxn>
                <a:cxn ang="0">
                  <a:pos x="connsiteX1" y="connsiteY1"/>
                </a:cxn>
              </a:cxnLst>
              <a:rect l="l" t="t" r="r" b="b"/>
              <a:pathLst>
                <a:path w="9525" h="9525">
                  <a:moveTo>
                    <a:pt x="7144" y="7239"/>
                  </a:moveTo>
                  <a:cubicBezTo>
                    <a:pt x="15716" y="12954"/>
                    <a:pt x="9049" y="6286"/>
                    <a:pt x="7144" y="7239"/>
                  </a:cubicBezTo>
                  <a:close/>
                </a:path>
              </a:pathLst>
            </a:custGeom>
            <a:grpFill/>
            <a:ln w="9525" cap="flat">
              <a:noFill/>
              <a:prstDash val="solid"/>
              <a:miter/>
            </a:ln>
          </p:spPr>
          <p:txBody>
            <a:bodyPr rtlCol="0" anchor="ctr"/>
            <a:lstStyle/>
            <a:p>
              <a:endParaRPr lang="en-US">
                <a:solidFill>
                  <a:prstClr val="black"/>
                </a:solidFill>
              </a:endParaRPr>
            </a:p>
          </p:txBody>
        </p:sp>
        <p:sp>
          <p:nvSpPr>
            <p:cNvPr id="557" name="Freeform: Shape 556">
              <a:extLst>
                <a:ext uri="{FF2B5EF4-FFF2-40B4-BE49-F238E27FC236}">
                  <a16:creationId xmlns:a16="http://schemas.microsoft.com/office/drawing/2014/main" xmlns="" id="{563A763E-2E2D-46A8-9A09-2EA882CB764F}"/>
                </a:ext>
              </a:extLst>
            </p:cNvPr>
            <p:cNvSpPr/>
            <p:nvPr/>
          </p:nvSpPr>
          <p:spPr>
            <a:xfrm>
              <a:off x="7467124" y="2420064"/>
              <a:ext cx="9525" cy="9525"/>
            </a:xfrm>
            <a:custGeom>
              <a:avLst/>
              <a:gdLst>
                <a:gd name="connsiteX0" fmla="*/ 7144 w 9525"/>
                <a:gd name="connsiteY0" fmla="*/ 7858 h 9525"/>
                <a:gd name="connsiteX1" fmla="*/ 7144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cubicBezTo>
                    <a:pt x="7144" y="6906"/>
                    <a:pt x="7144" y="6906"/>
                    <a:pt x="7144" y="7858"/>
                  </a:cubicBezTo>
                  <a:cubicBezTo>
                    <a:pt x="7144" y="6906"/>
                    <a:pt x="7144"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558" name="Freeform: Shape 557">
              <a:extLst>
                <a:ext uri="{FF2B5EF4-FFF2-40B4-BE49-F238E27FC236}">
                  <a16:creationId xmlns:a16="http://schemas.microsoft.com/office/drawing/2014/main" xmlns="" id="{FDD3C529-F9F4-40CB-945C-F0220EAA58A6}"/>
                </a:ext>
              </a:extLst>
            </p:cNvPr>
            <p:cNvSpPr/>
            <p:nvPr/>
          </p:nvSpPr>
          <p:spPr>
            <a:xfrm>
              <a:off x="7502895" y="2508408"/>
              <a:ext cx="9525" cy="19050"/>
            </a:xfrm>
            <a:custGeom>
              <a:avLst/>
              <a:gdLst>
                <a:gd name="connsiteX0" fmla="*/ 7567 w 9525"/>
                <a:gd name="connsiteY0" fmla="*/ 7144 h 19050"/>
                <a:gd name="connsiteX1" fmla="*/ 7567 w 9525"/>
                <a:gd name="connsiteY1" fmla="*/ 7144 h 19050"/>
              </a:gdLst>
              <a:ahLst/>
              <a:cxnLst>
                <a:cxn ang="0">
                  <a:pos x="connsiteX0" y="connsiteY0"/>
                </a:cxn>
                <a:cxn ang="0">
                  <a:pos x="connsiteX1" y="connsiteY1"/>
                </a:cxn>
              </a:cxnLst>
              <a:rect l="l" t="t" r="r" b="b"/>
              <a:pathLst>
                <a:path w="9525" h="19050">
                  <a:moveTo>
                    <a:pt x="7567" y="7144"/>
                  </a:moveTo>
                  <a:cubicBezTo>
                    <a:pt x="6615" y="17621"/>
                    <a:pt x="7567" y="8096"/>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559" name="Freeform: Shape 558">
              <a:extLst>
                <a:ext uri="{FF2B5EF4-FFF2-40B4-BE49-F238E27FC236}">
                  <a16:creationId xmlns:a16="http://schemas.microsoft.com/office/drawing/2014/main" xmlns="" id="{D30BA5D1-8E35-4CED-9F84-F4F76DE2B2E6}"/>
                </a:ext>
              </a:extLst>
            </p:cNvPr>
            <p:cNvSpPr/>
            <p:nvPr/>
          </p:nvSpPr>
          <p:spPr>
            <a:xfrm>
              <a:off x="7459237" y="2418873"/>
              <a:ext cx="9525" cy="9525"/>
            </a:xfrm>
            <a:custGeom>
              <a:avLst/>
              <a:gdLst>
                <a:gd name="connsiteX0" fmla="*/ 7410 w 9525"/>
                <a:gd name="connsiteY0" fmla="*/ 8096 h 9525"/>
                <a:gd name="connsiteX1" fmla="*/ 8363 w 9525"/>
                <a:gd name="connsiteY1" fmla="*/ 9049 h 9525"/>
                <a:gd name="connsiteX2" fmla="*/ 7410 w 9525"/>
                <a:gd name="connsiteY2" fmla="*/ 8096 h 9525"/>
              </a:gdLst>
              <a:ahLst/>
              <a:cxnLst>
                <a:cxn ang="0">
                  <a:pos x="connsiteX0" y="connsiteY0"/>
                </a:cxn>
                <a:cxn ang="0">
                  <a:pos x="connsiteX1" y="connsiteY1"/>
                </a:cxn>
                <a:cxn ang="0">
                  <a:pos x="connsiteX2" y="connsiteY2"/>
                </a:cxn>
              </a:cxnLst>
              <a:rect l="l" t="t" r="r" b="b"/>
              <a:pathLst>
                <a:path w="9525" h="9525">
                  <a:moveTo>
                    <a:pt x="7410" y="8096"/>
                  </a:moveTo>
                  <a:cubicBezTo>
                    <a:pt x="7410" y="8096"/>
                    <a:pt x="8363" y="8096"/>
                    <a:pt x="8363" y="9049"/>
                  </a:cubicBezTo>
                  <a:cubicBezTo>
                    <a:pt x="8363" y="6191"/>
                    <a:pt x="6458" y="7144"/>
                    <a:pt x="7410" y="8096"/>
                  </a:cubicBezTo>
                  <a:close/>
                </a:path>
              </a:pathLst>
            </a:custGeom>
            <a:grpFill/>
            <a:ln w="9525" cap="flat">
              <a:noFill/>
              <a:prstDash val="solid"/>
              <a:miter/>
            </a:ln>
          </p:spPr>
          <p:txBody>
            <a:bodyPr rtlCol="0" anchor="ctr"/>
            <a:lstStyle/>
            <a:p>
              <a:endParaRPr lang="en-US">
                <a:solidFill>
                  <a:prstClr val="black"/>
                </a:solidFill>
              </a:endParaRPr>
            </a:p>
          </p:txBody>
        </p:sp>
        <p:sp>
          <p:nvSpPr>
            <p:cNvPr id="560" name="Freeform: Shape 559">
              <a:extLst>
                <a:ext uri="{FF2B5EF4-FFF2-40B4-BE49-F238E27FC236}">
                  <a16:creationId xmlns:a16="http://schemas.microsoft.com/office/drawing/2014/main" xmlns="" id="{95E6C192-A302-462A-A238-55E2A12B919D}"/>
                </a:ext>
              </a:extLst>
            </p:cNvPr>
            <p:cNvSpPr/>
            <p:nvPr/>
          </p:nvSpPr>
          <p:spPr>
            <a:xfrm>
              <a:off x="7469981" y="2472223"/>
              <a:ext cx="9525" cy="9525"/>
            </a:xfrm>
            <a:custGeom>
              <a:avLst/>
              <a:gdLst>
                <a:gd name="connsiteX0" fmla="*/ 7144 w 9525"/>
                <a:gd name="connsiteY0" fmla="*/ 9039 h 9525"/>
                <a:gd name="connsiteX1" fmla="*/ 9049 w 9525"/>
                <a:gd name="connsiteY1" fmla="*/ 9991 h 9525"/>
                <a:gd name="connsiteX2" fmla="*/ 7144 w 9525"/>
                <a:gd name="connsiteY2" fmla="*/ 9039 h 9525"/>
              </a:gdLst>
              <a:ahLst/>
              <a:cxnLst>
                <a:cxn ang="0">
                  <a:pos x="connsiteX0" y="connsiteY0"/>
                </a:cxn>
                <a:cxn ang="0">
                  <a:pos x="connsiteX1" y="connsiteY1"/>
                </a:cxn>
                <a:cxn ang="0">
                  <a:pos x="connsiteX2" y="connsiteY2"/>
                </a:cxn>
              </a:cxnLst>
              <a:rect l="l" t="t" r="r" b="b"/>
              <a:pathLst>
                <a:path w="9525" h="9525">
                  <a:moveTo>
                    <a:pt x="7144" y="9039"/>
                  </a:moveTo>
                  <a:cubicBezTo>
                    <a:pt x="7144" y="10944"/>
                    <a:pt x="9049" y="9991"/>
                    <a:pt x="9049" y="9991"/>
                  </a:cubicBezTo>
                  <a:cubicBezTo>
                    <a:pt x="9049" y="9991"/>
                    <a:pt x="8096" y="4276"/>
                    <a:pt x="7144" y="9039"/>
                  </a:cubicBezTo>
                  <a:close/>
                </a:path>
              </a:pathLst>
            </a:custGeom>
            <a:grpFill/>
            <a:ln w="9525" cap="flat">
              <a:noFill/>
              <a:prstDash val="solid"/>
              <a:miter/>
            </a:ln>
          </p:spPr>
          <p:txBody>
            <a:bodyPr rtlCol="0" anchor="ctr"/>
            <a:lstStyle/>
            <a:p>
              <a:endParaRPr lang="en-US">
                <a:solidFill>
                  <a:prstClr val="black"/>
                </a:solidFill>
              </a:endParaRPr>
            </a:p>
          </p:txBody>
        </p:sp>
        <p:sp>
          <p:nvSpPr>
            <p:cNvPr id="561" name="Freeform: Shape 560">
              <a:extLst>
                <a:ext uri="{FF2B5EF4-FFF2-40B4-BE49-F238E27FC236}">
                  <a16:creationId xmlns:a16="http://schemas.microsoft.com/office/drawing/2014/main" xmlns="" id="{2209B501-CC3C-4831-9EDD-0E5D796A750B}"/>
                </a:ext>
              </a:extLst>
            </p:cNvPr>
            <p:cNvSpPr/>
            <p:nvPr/>
          </p:nvSpPr>
          <p:spPr>
            <a:xfrm>
              <a:off x="7454741" y="2430814"/>
              <a:ext cx="9525" cy="19050"/>
            </a:xfrm>
            <a:custGeom>
              <a:avLst/>
              <a:gdLst>
                <a:gd name="connsiteX0" fmla="*/ 7144 w 9525"/>
                <a:gd name="connsiteY0" fmla="*/ 7585 h 19050"/>
                <a:gd name="connsiteX1" fmla="*/ 8096 w 9525"/>
                <a:gd name="connsiteY1" fmla="*/ 12348 h 19050"/>
                <a:gd name="connsiteX2" fmla="*/ 7144 w 9525"/>
                <a:gd name="connsiteY2" fmla="*/ 7585 h 19050"/>
              </a:gdLst>
              <a:ahLst/>
              <a:cxnLst>
                <a:cxn ang="0">
                  <a:pos x="connsiteX0" y="connsiteY0"/>
                </a:cxn>
                <a:cxn ang="0">
                  <a:pos x="connsiteX1" y="connsiteY1"/>
                </a:cxn>
                <a:cxn ang="0">
                  <a:pos x="connsiteX2" y="connsiteY2"/>
                </a:cxn>
              </a:cxnLst>
              <a:rect l="l" t="t" r="r" b="b"/>
              <a:pathLst>
                <a:path w="9525" h="19050">
                  <a:moveTo>
                    <a:pt x="7144" y="7585"/>
                  </a:moveTo>
                  <a:cubicBezTo>
                    <a:pt x="7144" y="7585"/>
                    <a:pt x="8096" y="9490"/>
                    <a:pt x="8096" y="12348"/>
                  </a:cubicBezTo>
                  <a:cubicBezTo>
                    <a:pt x="8096" y="10443"/>
                    <a:pt x="9049" y="5680"/>
                    <a:pt x="7144" y="7585"/>
                  </a:cubicBezTo>
                  <a:close/>
                </a:path>
              </a:pathLst>
            </a:custGeom>
            <a:grpFill/>
            <a:ln w="9525" cap="flat">
              <a:noFill/>
              <a:prstDash val="solid"/>
              <a:miter/>
            </a:ln>
          </p:spPr>
          <p:txBody>
            <a:bodyPr rtlCol="0" anchor="ctr"/>
            <a:lstStyle/>
            <a:p>
              <a:endParaRPr lang="en-US">
                <a:solidFill>
                  <a:prstClr val="black"/>
                </a:solidFill>
              </a:endParaRPr>
            </a:p>
          </p:txBody>
        </p:sp>
        <p:sp>
          <p:nvSpPr>
            <p:cNvPr id="562" name="Freeform: Shape 561">
              <a:extLst>
                <a:ext uri="{FF2B5EF4-FFF2-40B4-BE49-F238E27FC236}">
                  <a16:creationId xmlns:a16="http://schemas.microsoft.com/office/drawing/2014/main" xmlns="" id="{6DC067A5-1538-4EF0-961E-CF91779AB220}"/>
                </a:ext>
              </a:extLst>
            </p:cNvPr>
            <p:cNvSpPr/>
            <p:nvPr/>
          </p:nvSpPr>
          <p:spPr>
            <a:xfrm>
              <a:off x="7466995" y="2473166"/>
              <a:ext cx="9525" cy="9525"/>
            </a:xfrm>
            <a:custGeom>
              <a:avLst/>
              <a:gdLst>
                <a:gd name="connsiteX0" fmla="*/ 7273 w 9525"/>
                <a:gd name="connsiteY0" fmla="*/ 7144 h 9525"/>
                <a:gd name="connsiteX1" fmla="*/ 7273 w 9525"/>
                <a:gd name="connsiteY1" fmla="*/ 7144 h 9525"/>
              </a:gdLst>
              <a:ahLst/>
              <a:cxnLst>
                <a:cxn ang="0">
                  <a:pos x="connsiteX0" y="connsiteY0"/>
                </a:cxn>
                <a:cxn ang="0">
                  <a:pos x="connsiteX1" y="connsiteY1"/>
                </a:cxn>
              </a:cxnLst>
              <a:rect l="l" t="t" r="r" b="b"/>
              <a:pathLst>
                <a:path w="9525" h="9525">
                  <a:moveTo>
                    <a:pt x="7273" y="7144"/>
                  </a:moveTo>
                  <a:cubicBezTo>
                    <a:pt x="6320" y="7144"/>
                    <a:pt x="11083" y="7144"/>
                    <a:pt x="7273" y="7144"/>
                  </a:cubicBezTo>
                  <a:close/>
                </a:path>
              </a:pathLst>
            </a:custGeom>
            <a:grpFill/>
            <a:ln w="9525" cap="flat">
              <a:noFill/>
              <a:prstDash val="solid"/>
              <a:miter/>
            </a:ln>
          </p:spPr>
          <p:txBody>
            <a:bodyPr rtlCol="0" anchor="ctr"/>
            <a:lstStyle/>
            <a:p>
              <a:endParaRPr lang="en-US">
                <a:solidFill>
                  <a:prstClr val="black"/>
                </a:solidFill>
              </a:endParaRPr>
            </a:p>
          </p:txBody>
        </p:sp>
        <p:sp>
          <p:nvSpPr>
            <p:cNvPr id="563" name="Freeform: Shape 562">
              <a:extLst>
                <a:ext uri="{FF2B5EF4-FFF2-40B4-BE49-F238E27FC236}">
                  <a16:creationId xmlns:a16="http://schemas.microsoft.com/office/drawing/2014/main" xmlns="" id="{0422F0D4-8BE9-416A-86AD-B5D03067C615}"/>
                </a:ext>
              </a:extLst>
            </p:cNvPr>
            <p:cNvSpPr/>
            <p:nvPr/>
          </p:nvSpPr>
          <p:spPr>
            <a:xfrm>
              <a:off x="7474744" y="2505406"/>
              <a:ext cx="9525" cy="19050"/>
            </a:xfrm>
            <a:custGeom>
              <a:avLst/>
              <a:gdLst>
                <a:gd name="connsiteX0" fmla="*/ 7144 w 9525"/>
                <a:gd name="connsiteY0" fmla="*/ 15861 h 19050"/>
                <a:gd name="connsiteX1" fmla="*/ 7144 w 9525"/>
                <a:gd name="connsiteY1" fmla="*/ 15861 h 19050"/>
              </a:gdLst>
              <a:ahLst/>
              <a:cxnLst>
                <a:cxn ang="0">
                  <a:pos x="connsiteX0" y="connsiteY0"/>
                </a:cxn>
                <a:cxn ang="0">
                  <a:pos x="connsiteX1" y="connsiteY1"/>
                </a:cxn>
              </a:cxnLst>
              <a:rect l="l" t="t" r="r" b="b"/>
              <a:pathLst>
                <a:path w="9525" h="19050">
                  <a:moveTo>
                    <a:pt x="7144" y="15861"/>
                  </a:moveTo>
                  <a:cubicBezTo>
                    <a:pt x="8096" y="13003"/>
                    <a:pt x="8096" y="-2237"/>
                    <a:pt x="7144" y="15861"/>
                  </a:cubicBezTo>
                  <a:close/>
                </a:path>
              </a:pathLst>
            </a:custGeom>
            <a:grpFill/>
            <a:ln w="9525" cap="flat">
              <a:noFill/>
              <a:prstDash val="solid"/>
              <a:miter/>
            </a:ln>
          </p:spPr>
          <p:txBody>
            <a:bodyPr rtlCol="0" anchor="ctr"/>
            <a:lstStyle/>
            <a:p>
              <a:endParaRPr lang="en-US">
                <a:solidFill>
                  <a:prstClr val="black"/>
                </a:solidFill>
              </a:endParaRPr>
            </a:p>
          </p:txBody>
        </p:sp>
        <p:sp>
          <p:nvSpPr>
            <p:cNvPr id="564" name="Freeform: Shape 563">
              <a:extLst>
                <a:ext uri="{FF2B5EF4-FFF2-40B4-BE49-F238E27FC236}">
                  <a16:creationId xmlns:a16="http://schemas.microsoft.com/office/drawing/2014/main" xmlns="" id="{252332B8-6D40-458D-BD7D-FA45D342BB1F}"/>
                </a:ext>
              </a:extLst>
            </p:cNvPr>
            <p:cNvSpPr/>
            <p:nvPr/>
          </p:nvSpPr>
          <p:spPr>
            <a:xfrm>
              <a:off x="7471886" y="250745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65" name="Freeform: Shape 564">
              <a:extLst>
                <a:ext uri="{FF2B5EF4-FFF2-40B4-BE49-F238E27FC236}">
                  <a16:creationId xmlns:a16="http://schemas.microsoft.com/office/drawing/2014/main" xmlns="" id="{F9D271A3-19B2-43F7-89F9-F29E556222CD}"/>
                </a:ext>
              </a:extLst>
            </p:cNvPr>
            <p:cNvSpPr/>
            <p:nvPr/>
          </p:nvSpPr>
          <p:spPr>
            <a:xfrm>
              <a:off x="7449026" y="2486501"/>
              <a:ext cx="9525" cy="9525"/>
            </a:xfrm>
            <a:custGeom>
              <a:avLst/>
              <a:gdLst>
                <a:gd name="connsiteX0" fmla="*/ 7144 w 9525"/>
                <a:gd name="connsiteY0" fmla="*/ 8096 h 9525"/>
                <a:gd name="connsiteX1" fmla="*/ 7144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7144" y="8096"/>
                    <a:pt x="7144" y="7144"/>
                    <a:pt x="7144" y="7144"/>
                  </a:cubicBezTo>
                  <a:cubicBezTo>
                    <a:pt x="7144" y="7144"/>
                    <a:pt x="7144" y="7144"/>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566" name="Freeform: Shape 565">
              <a:extLst>
                <a:ext uri="{FF2B5EF4-FFF2-40B4-BE49-F238E27FC236}">
                  <a16:creationId xmlns:a16="http://schemas.microsoft.com/office/drawing/2014/main" xmlns="" id="{0E8F4DCB-5483-499A-B72D-CD4D27E47208}"/>
                </a:ext>
              </a:extLst>
            </p:cNvPr>
            <p:cNvSpPr/>
            <p:nvPr/>
          </p:nvSpPr>
          <p:spPr>
            <a:xfrm>
              <a:off x="7462925" y="2506018"/>
              <a:ext cx="9525" cy="19050"/>
            </a:xfrm>
            <a:custGeom>
              <a:avLst/>
              <a:gdLst>
                <a:gd name="connsiteX0" fmla="*/ 8485 w 9525"/>
                <a:gd name="connsiteY0" fmla="*/ 11439 h 19050"/>
                <a:gd name="connsiteX1" fmla="*/ 8485 w 9525"/>
                <a:gd name="connsiteY1" fmla="*/ 11439 h 19050"/>
              </a:gdLst>
              <a:ahLst/>
              <a:cxnLst>
                <a:cxn ang="0">
                  <a:pos x="connsiteX0" y="connsiteY0"/>
                </a:cxn>
                <a:cxn ang="0">
                  <a:pos x="connsiteX1" y="connsiteY1"/>
                </a:cxn>
              </a:cxnLst>
              <a:rect l="l" t="t" r="r" b="b"/>
              <a:pathLst>
                <a:path w="9525" h="19050">
                  <a:moveTo>
                    <a:pt x="8485" y="11439"/>
                  </a:moveTo>
                  <a:cubicBezTo>
                    <a:pt x="4675" y="-1896"/>
                    <a:pt x="10390" y="20964"/>
                    <a:pt x="8485" y="11439"/>
                  </a:cubicBezTo>
                  <a:close/>
                </a:path>
              </a:pathLst>
            </a:custGeom>
            <a:grpFill/>
            <a:ln w="9525" cap="flat">
              <a:noFill/>
              <a:prstDash val="solid"/>
              <a:miter/>
            </a:ln>
          </p:spPr>
          <p:txBody>
            <a:bodyPr rtlCol="0" anchor="ctr"/>
            <a:lstStyle/>
            <a:p>
              <a:endParaRPr lang="en-US">
                <a:solidFill>
                  <a:prstClr val="black"/>
                </a:solidFill>
              </a:endParaRPr>
            </a:p>
          </p:txBody>
        </p:sp>
        <p:sp>
          <p:nvSpPr>
            <p:cNvPr id="567" name="Freeform: Shape 566">
              <a:extLst>
                <a:ext uri="{FF2B5EF4-FFF2-40B4-BE49-F238E27FC236}">
                  <a16:creationId xmlns:a16="http://schemas.microsoft.com/office/drawing/2014/main" xmlns="" id="{95D58A6E-1421-462D-851B-A541CADE4597}"/>
                </a:ext>
              </a:extLst>
            </p:cNvPr>
            <p:cNvSpPr/>
            <p:nvPr/>
          </p:nvSpPr>
          <p:spPr>
            <a:xfrm>
              <a:off x="7433786" y="2418635"/>
              <a:ext cx="9525" cy="9525"/>
            </a:xfrm>
            <a:custGeom>
              <a:avLst/>
              <a:gdLst>
                <a:gd name="connsiteX0" fmla="*/ 7144 w 9525"/>
                <a:gd name="connsiteY0" fmla="*/ 9287 h 9525"/>
                <a:gd name="connsiteX1" fmla="*/ 7144 w 9525"/>
                <a:gd name="connsiteY1" fmla="*/ 9287 h 9525"/>
              </a:gdLst>
              <a:ahLst/>
              <a:cxnLst>
                <a:cxn ang="0">
                  <a:pos x="connsiteX0" y="connsiteY0"/>
                </a:cxn>
                <a:cxn ang="0">
                  <a:pos x="connsiteX1" y="connsiteY1"/>
                </a:cxn>
              </a:cxnLst>
              <a:rect l="l" t="t" r="r" b="b"/>
              <a:pathLst>
                <a:path w="9525" h="9525">
                  <a:moveTo>
                    <a:pt x="7144" y="9287"/>
                  </a:moveTo>
                  <a:cubicBezTo>
                    <a:pt x="8096" y="6429"/>
                    <a:pt x="8096" y="6429"/>
                    <a:pt x="7144" y="9287"/>
                  </a:cubicBezTo>
                  <a:close/>
                </a:path>
              </a:pathLst>
            </a:custGeom>
            <a:grpFill/>
            <a:ln w="9525" cap="flat">
              <a:noFill/>
              <a:prstDash val="solid"/>
              <a:miter/>
            </a:ln>
          </p:spPr>
          <p:txBody>
            <a:bodyPr rtlCol="0" anchor="ctr"/>
            <a:lstStyle/>
            <a:p>
              <a:endParaRPr lang="en-US">
                <a:solidFill>
                  <a:prstClr val="black"/>
                </a:solidFill>
              </a:endParaRPr>
            </a:p>
          </p:txBody>
        </p:sp>
        <p:sp>
          <p:nvSpPr>
            <p:cNvPr id="568" name="Freeform: Shape 567">
              <a:extLst>
                <a:ext uri="{FF2B5EF4-FFF2-40B4-BE49-F238E27FC236}">
                  <a16:creationId xmlns:a16="http://schemas.microsoft.com/office/drawing/2014/main" xmlns="" id="{3CF6E978-E6A3-4E28-B48C-5B2F13638534}"/>
                </a:ext>
              </a:extLst>
            </p:cNvPr>
            <p:cNvSpPr/>
            <p:nvPr/>
          </p:nvSpPr>
          <p:spPr>
            <a:xfrm>
              <a:off x="7433786" y="241887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69" name="Freeform: Shape 568">
              <a:extLst>
                <a:ext uri="{FF2B5EF4-FFF2-40B4-BE49-F238E27FC236}">
                  <a16:creationId xmlns:a16="http://schemas.microsoft.com/office/drawing/2014/main" xmlns="" id="{929092D0-582C-4097-8F4C-4EB1A2C7EA4C}"/>
                </a:ext>
              </a:extLst>
            </p:cNvPr>
            <p:cNvSpPr/>
            <p:nvPr/>
          </p:nvSpPr>
          <p:spPr>
            <a:xfrm>
              <a:off x="7452836" y="2482691"/>
              <a:ext cx="9525" cy="9525"/>
            </a:xfrm>
            <a:custGeom>
              <a:avLst/>
              <a:gdLst>
                <a:gd name="connsiteX0" fmla="*/ 7144 w 9525"/>
                <a:gd name="connsiteY0" fmla="*/ 9049 h 9525"/>
                <a:gd name="connsiteX1" fmla="*/ 9049 w 9525"/>
                <a:gd name="connsiteY1" fmla="*/ 8096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8096" y="9049"/>
                    <a:pt x="8096" y="9049"/>
                    <a:pt x="9049" y="8096"/>
                  </a:cubicBezTo>
                  <a:cubicBezTo>
                    <a:pt x="9049" y="7144"/>
                    <a:pt x="7144" y="6191"/>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570" name="Freeform: Shape 569">
              <a:extLst>
                <a:ext uri="{FF2B5EF4-FFF2-40B4-BE49-F238E27FC236}">
                  <a16:creationId xmlns:a16="http://schemas.microsoft.com/office/drawing/2014/main" xmlns="" id="{900CB207-087E-47CE-8AD4-BCDE0764DC8E}"/>
                </a:ext>
              </a:extLst>
            </p:cNvPr>
            <p:cNvSpPr/>
            <p:nvPr/>
          </p:nvSpPr>
          <p:spPr>
            <a:xfrm>
              <a:off x="7428071" y="2427128"/>
              <a:ext cx="9525" cy="9525"/>
            </a:xfrm>
            <a:custGeom>
              <a:avLst/>
              <a:gdLst>
                <a:gd name="connsiteX0" fmla="*/ 7144 w 9525"/>
                <a:gd name="connsiteY0" fmla="*/ 8414 h 9525"/>
                <a:gd name="connsiteX1" fmla="*/ 7144 w 9525"/>
                <a:gd name="connsiteY1" fmla="*/ 8414 h 9525"/>
              </a:gdLst>
              <a:ahLst/>
              <a:cxnLst>
                <a:cxn ang="0">
                  <a:pos x="connsiteX0" y="connsiteY0"/>
                </a:cxn>
                <a:cxn ang="0">
                  <a:pos x="connsiteX1" y="connsiteY1"/>
                </a:cxn>
              </a:cxnLst>
              <a:rect l="l" t="t" r="r" b="b"/>
              <a:pathLst>
                <a:path w="9525" h="9525">
                  <a:moveTo>
                    <a:pt x="7144" y="8414"/>
                  </a:moveTo>
                  <a:cubicBezTo>
                    <a:pt x="10001" y="5556"/>
                    <a:pt x="7144" y="8414"/>
                    <a:pt x="7144" y="8414"/>
                  </a:cubicBezTo>
                  <a:close/>
                </a:path>
              </a:pathLst>
            </a:custGeom>
            <a:grpFill/>
            <a:ln w="9525" cap="flat">
              <a:noFill/>
              <a:prstDash val="solid"/>
              <a:miter/>
            </a:ln>
          </p:spPr>
          <p:txBody>
            <a:bodyPr rtlCol="0" anchor="ctr"/>
            <a:lstStyle/>
            <a:p>
              <a:endParaRPr lang="en-US">
                <a:solidFill>
                  <a:prstClr val="black"/>
                </a:solidFill>
              </a:endParaRPr>
            </a:p>
          </p:txBody>
        </p:sp>
        <p:sp>
          <p:nvSpPr>
            <p:cNvPr id="571" name="Freeform: Shape 570">
              <a:extLst>
                <a:ext uri="{FF2B5EF4-FFF2-40B4-BE49-F238E27FC236}">
                  <a16:creationId xmlns:a16="http://schemas.microsoft.com/office/drawing/2014/main" xmlns="" id="{DA69FF0B-5E17-4AF4-A8B3-599499B1957D}"/>
                </a:ext>
              </a:extLst>
            </p:cNvPr>
            <p:cNvSpPr/>
            <p:nvPr/>
          </p:nvSpPr>
          <p:spPr>
            <a:xfrm>
              <a:off x="7418699" y="2420314"/>
              <a:ext cx="9525" cy="9525"/>
            </a:xfrm>
            <a:custGeom>
              <a:avLst/>
              <a:gdLst>
                <a:gd name="connsiteX0" fmla="*/ 8896 w 9525"/>
                <a:gd name="connsiteY0" fmla="*/ 7608 h 9525"/>
                <a:gd name="connsiteX1" fmla="*/ 8896 w 9525"/>
                <a:gd name="connsiteY1" fmla="*/ 7608 h 9525"/>
              </a:gdLst>
              <a:ahLst/>
              <a:cxnLst>
                <a:cxn ang="0">
                  <a:pos x="connsiteX0" y="connsiteY0"/>
                </a:cxn>
                <a:cxn ang="0">
                  <a:pos x="connsiteX1" y="connsiteY1"/>
                </a:cxn>
              </a:cxnLst>
              <a:rect l="l" t="t" r="r" b="b"/>
              <a:pathLst>
                <a:path w="9525" h="9525">
                  <a:moveTo>
                    <a:pt x="8896" y="7608"/>
                  </a:moveTo>
                  <a:cubicBezTo>
                    <a:pt x="10801" y="5703"/>
                    <a:pt x="4133" y="10465"/>
                    <a:pt x="8896" y="7608"/>
                  </a:cubicBezTo>
                  <a:close/>
                </a:path>
              </a:pathLst>
            </a:custGeom>
            <a:grpFill/>
            <a:ln w="9525" cap="flat">
              <a:noFill/>
              <a:prstDash val="solid"/>
              <a:miter/>
            </a:ln>
          </p:spPr>
          <p:txBody>
            <a:bodyPr rtlCol="0" anchor="ctr"/>
            <a:lstStyle/>
            <a:p>
              <a:endParaRPr lang="en-US">
                <a:solidFill>
                  <a:prstClr val="black"/>
                </a:solidFill>
              </a:endParaRPr>
            </a:p>
          </p:txBody>
        </p:sp>
        <p:sp>
          <p:nvSpPr>
            <p:cNvPr id="572" name="Freeform: Shape 571">
              <a:extLst>
                <a:ext uri="{FF2B5EF4-FFF2-40B4-BE49-F238E27FC236}">
                  <a16:creationId xmlns:a16="http://schemas.microsoft.com/office/drawing/2014/main" xmlns="" id="{DADB0F6F-1CDD-4FB8-9D68-45BE9B9943AF}"/>
                </a:ext>
              </a:extLst>
            </p:cNvPr>
            <p:cNvSpPr/>
            <p:nvPr/>
          </p:nvSpPr>
          <p:spPr>
            <a:xfrm>
              <a:off x="7431881" y="2512853"/>
              <a:ext cx="9525" cy="19050"/>
            </a:xfrm>
            <a:custGeom>
              <a:avLst/>
              <a:gdLst>
                <a:gd name="connsiteX0" fmla="*/ 7144 w 9525"/>
                <a:gd name="connsiteY0" fmla="*/ 12224 h 19050"/>
                <a:gd name="connsiteX1" fmla="*/ 7144 w 9525"/>
                <a:gd name="connsiteY1" fmla="*/ 12224 h 19050"/>
              </a:gdLst>
              <a:ahLst/>
              <a:cxnLst>
                <a:cxn ang="0">
                  <a:pos x="connsiteX0" y="connsiteY0"/>
                </a:cxn>
                <a:cxn ang="0">
                  <a:pos x="connsiteX1" y="connsiteY1"/>
                </a:cxn>
              </a:cxnLst>
              <a:rect l="l" t="t" r="r" b="b"/>
              <a:pathLst>
                <a:path w="9525" h="19050">
                  <a:moveTo>
                    <a:pt x="7144" y="12224"/>
                  </a:moveTo>
                  <a:cubicBezTo>
                    <a:pt x="7144" y="12224"/>
                    <a:pt x="9049" y="794"/>
                    <a:pt x="7144" y="12224"/>
                  </a:cubicBezTo>
                  <a:close/>
                </a:path>
              </a:pathLst>
            </a:custGeom>
            <a:grpFill/>
            <a:ln w="9525" cap="flat">
              <a:noFill/>
              <a:prstDash val="solid"/>
              <a:miter/>
            </a:ln>
          </p:spPr>
          <p:txBody>
            <a:bodyPr rtlCol="0" anchor="ctr"/>
            <a:lstStyle/>
            <a:p>
              <a:endParaRPr lang="en-US">
                <a:solidFill>
                  <a:prstClr val="black"/>
                </a:solidFill>
              </a:endParaRPr>
            </a:p>
          </p:txBody>
        </p:sp>
        <p:sp>
          <p:nvSpPr>
            <p:cNvPr id="573" name="Freeform: Shape 572">
              <a:extLst>
                <a:ext uri="{FF2B5EF4-FFF2-40B4-BE49-F238E27FC236}">
                  <a16:creationId xmlns:a16="http://schemas.microsoft.com/office/drawing/2014/main" xmlns="" id="{DC51E39C-1E6E-404A-BA15-A48AC31698DF}"/>
                </a:ext>
              </a:extLst>
            </p:cNvPr>
            <p:cNvSpPr/>
            <p:nvPr/>
          </p:nvSpPr>
          <p:spPr>
            <a:xfrm>
              <a:off x="7364254" y="2424146"/>
              <a:ext cx="9525" cy="9525"/>
            </a:xfrm>
            <a:custGeom>
              <a:avLst/>
              <a:gdLst>
                <a:gd name="connsiteX0" fmla="*/ 7144 w 9525"/>
                <a:gd name="connsiteY0" fmla="*/ 10443 h 9525"/>
                <a:gd name="connsiteX1" fmla="*/ 7144 w 9525"/>
                <a:gd name="connsiteY1" fmla="*/ 10443 h 9525"/>
              </a:gdLst>
              <a:ahLst/>
              <a:cxnLst>
                <a:cxn ang="0">
                  <a:pos x="connsiteX0" y="connsiteY0"/>
                </a:cxn>
                <a:cxn ang="0">
                  <a:pos x="connsiteX1" y="connsiteY1"/>
                </a:cxn>
              </a:cxnLst>
              <a:rect l="l" t="t" r="r" b="b"/>
              <a:pathLst>
                <a:path w="9525" h="9525">
                  <a:moveTo>
                    <a:pt x="7144" y="10443"/>
                  </a:moveTo>
                  <a:cubicBezTo>
                    <a:pt x="9049" y="4728"/>
                    <a:pt x="7144" y="7586"/>
                    <a:pt x="7144" y="10443"/>
                  </a:cubicBezTo>
                  <a:close/>
                </a:path>
              </a:pathLst>
            </a:custGeom>
            <a:grpFill/>
            <a:ln w="9525" cap="flat">
              <a:noFill/>
              <a:prstDash val="solid"/>
              <a:miter/>
            </a:ln>
          </p:spPr>
          <p:txBody>
            <a:bodyPr rtlCol="0" anchor="ctr"/>
            <a:lstStyle/>
            <a:p>
              <a:endParaRPr lang="en-US">
                <a:solidFill>
                  <a:prstClr val="black"/>
                </a:solidFill>
              </a:endParaRPr>
            </a:p>
          </p:txBody>
        </p:sp>
        <p:sp>
          <p:nvSpPr>
            <p:cNvPr id="574" name="Freeform: Shape 573">
              <a:extLst>
                <a:ext uri="{FF2B5EF4-FFF2-40B4-BE49-F238E27FC236}">
                  <a16:creationId xmlns:a16="http://schemas.microsoft.com/office/drawing/2014/main" xmlns="" id="{B1DF6320-2719-4BBE-B772-BDB8A206D6D3}"/>
                </a:ext>
              </a:extLst>
            </p:cNvPr>
            <p:cNvSpPr/>
            <p:nvPr/>
          </p:nvSpPr>
          <p:spPr>
            <a:xfrm>
              <a:off x="7371874" y="2434113"/>
              <a:ext cx="9525" cy="9525"/>
            </a:xfrm>
            <a:custGeom>
              <a:avLst/>
              <a:gdLst>
                <a:gd name="connsiteX0" fmla="*/ 7144 w 9525"/>
                <a:gd name="connsiteY0" fmla="*/ 7144 h 9525"/>
                <a:gd name="connsiteX1" fmla="*/ 8096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75" name="Freeform: Shape 574">
              <a:extLst>
                <a:ext uri="{FF2B5EF4-FFF2-40B4-BE49-F238E27FC236}">
                  <a16:creationId xmlns:a16="http://schemas.microsoft.com/office/drawing/2014/main" xmlns="" id="{70887775-4FB7-4E8E-A540-78567A2FCA3A}"/>
                </a:ext>
              </a:extLst>
            </p:cNvPr>
            <p:cNvSpPr/>
            <p:nvPr/>
          </p:nvSpPr>
          <p:spPr>
            <a:xfrm>
              <a:off x="7333774" y="2421016"/>
              <a:ext cx="9525" cy="9525"/>
            </a:xfrm>
            <a:custGeom>
              <a:avLst/>
              <a:gdLst>
                <a:gd name="connsiteX0" fmla="*/ 7144 w 9525"/>
                <a:gd name="connsiteY0" fmla="*/ 7858 h 9525"/>
                <a:gd name="connsiteX1" fmla="*/ 9049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lnTo>
                    <a:pt x="9049" y="7858"/>
                  </a:lnTo>
                  <a:cubicBezTo>
                    <a:pt x="8096" y="6906"/>
                    <a:pt x="7144"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576" name="Freeform: Shape 575">
              <a:extLst>
                <a:ext uri="{FF2B5EF4-FFF2-40B4-BE49-F238E27FC236}">
                  <a16:creationId xmlns:a16="http://schemas.microsoft.com/office/drawing/2014/main" xmlns="" id="{22E0B499-7BCE-4E28-9306-EDDF1AEA6042}"/>
                </a:ext>
              </a:extLst>
            </p:cNvPr>
            <p:cNvSpPr/>
            <p:nvPr/>
          </p:nvSpPr>
          <p:spPr>
            <a:xfrm>
              <a:off x="7377568" y="2420737"/>
              <a:ext cx="9525" cy="9525"/>
            </a:xfrm>
            <a:custGeom>
              <a:avLst/>
              <a:gdLst>
                <a:gd name="connsiteX0" fmla="*/ 9069 w 9525"/>
                <a:gd name="connsiteY0" fmla="*/ 10995 h 9525"/>
                <a:gd name="connsiteX1" fmla="*/ 9069 w 9525"/>
                <a:gd name="connsiteY1" fmla="*/ 10995 h 9525"/>
              </a:gdLst>
              <a:ahLst/>
              <a:cxnLst>
                <a:cxn ang="0">
                  <a:pos x="connsiteX0" y="connsiteY0"/>
                </a:cxn>
                <a:cxn ang="0">
                  <a:pos x="connsiteX1" y="connsiteY1"/>
                </a:cxn>
              </a:cxnLst>
              <a:rect l="l" t="t" r="r" b="b"/>
              <a:pathLst>
                <a:path w="9525" h="9525">
                  <a:moveTo>
                    <a:pt x="9069" y="10995"/>
                  </a:moveTo>
                  <a:cubicBezTo>
                    <a:pt x="5259" y="3375"/>
                    <a:pt x="8117" y="9090"/>
                    <a:pt x="9069" y="10995"/>
                  </a:cubicBezTo>
                  <a:close/>
                </a:path>
              </a:pathLst>
            </a:custGeom>
            <a:grpFill/>
            <a:ln w="9525" cap="flat">
              <a:noFill/>
              <a:prstDash val="solid"/>
              <a:miter/>
            </a:ln>
          </p:spPr>
          <p:txBody>
            <a:bodyPr rtlCol="0" anchor="ctr"/>
            <a:lstStyle/>
            <a:p>
              <a:endParaRPr lang="en-US">
                <a:solidFill>
                  <a:prstClr val="black"/>
                </a:solidFill>
              </a:endParaRPr>
            </a:p>
          </p:txBody>
        </p:sp>
        <p:sp>
          <p:nvSpPr>
            <p:cNvPr id="577" name="Freeform: Shape 576">
              <a:extLst>
                <a:ext uri="{FF2B5EF4-FFF2-40B4-BE49-F238E27FC236}">
                  <a16:creationId xmlns:a16="http://schemas.microsoft.com/office/drawing/2014/main" xmlns="" id="{B6E6A8D0-5039-4ABC-AE1C-BF89AA7AFE4E}"/>
                </a:ext>
              </a:extLst>
            </p:cNvPr>
            <p:cNvSpPr/>
            <p:nvPr/>
          </p:nvSpPr>
          <p:spPr>
            <a:xfrm>
              <a:off x="7375483" y="2417921"/>
              <a:ext cx="9525" cy="9525"/>
            </a:xfrm>
            <a:custGeom>
              <a:avLst/>
              <a:gdLst>
                <a:gd name="connsiteX0" fmla="*/ 7344 w 9525"/>
                <a:gd name="connsiteY0" fmla="*/ 7144 h 9525"/>
                <a:gd name="connsiteX1" fmla="*/ 7344 w 9525"/>
                <a:gd name="connsiteY1" fmla="*/ 7144 h 9525"/>
              </a:gdLst>
              <a:ahLst/>
              <a:cxnLst>
                <a:cxn ang="0">
                  <a:pos x="connsiteX0" y="connsiteY0"/>
                </a:cxn>
                <a:cxn ang="0">
                  <a:pos x="connsiteX1" y="connsiteY1"/>
                </a:cxn>
              </a:cxnLst>
              <a:rect l="l" t="t" r="r" b="b"/>
              <a:pathLst>
                <a:path w="9525" h="9525">
                  <a:moveTo>
                    <a:pt x="7344" y="7144"/>
                  </a:moveTo>
                  <a:cubicBezTo>
                    <a:pt x="6392" y="13811"/>
                    <a:pt x="9249" y="8096"/>
                    <a:pt x="73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78" name="Freeform: Shape 577">
              <a:extLst>
                <a:ext uri="{FF2B5EF4-FFF2-40B4-BE49-F238E27FC236}">
                  <a16:creationId xmlns:a16="http://schemas.microsoft.com/office/drawing/2014/main" xmlns="" id="{8E5F2924-7410-4270-BD4F-54606CA23B1B}"/>
                </a:ext>
              </a:extLst>
            </p:cNvPr>
            <p:cNvSpPr/>
            <p:nvPr/>
          </p:nvSpPr>
          <p:spPr>
            <a:xfrm>
              <a:off x="7374711" y="2500788"/>
              <a:ext cx="9525" cy="9525"/>
            </a:xfrm>
            <a:custGeom>
              <a:avLst/>
              <a:gdLst>
                <a:gd name="connsiteX0" fmla="*/ 9069 w 9525"/>
                <a:gd name="connsiteY0" fmla="*/ 7144 h 9525"/>
                <a:gd name="connsiteX1" fmla="*/ 9069 w 9525"/>
                <a:gd name="connsiteY1" fmla="*/ 7144 h 9525"/>
              </a:gdLst>
              <a:ahLst/>
              <a:cxnLst>
                <a:cxn ang="0">
                  <a:pos x="connsiteX0" y="connsiteY0"/>
                </a:cxn>
                <a:cxn ang="0">
                  <a:pos x="connsiteX1" y="connsiteY1"/>
                </a:cxn>
              </a:cxnLst>
              <a:rect l="l" t="t" r="r" b="b"/>
              <a:pathLst>
                <a:path w="9525" h="9525">
                  <a:moveTo>
                    <a:pt x="9069" y="7144"/>
                  </a:moveTo>
                  <a:cubicBezTo>
                    <a:pt x="8117" y="7144"/>
                    <a:pt x="5259" y="9049"/>
                    <a:pt x="9069" y="7144"/>
                  </a:cubicBezTo>
                  <a:close/>
                </a:path>
              </a:pathLst>
            </a:custGeom>
            <a:grpFill/>
            <a:ln w="9525" cap="flat">
              <a:noFill/>
              <a:prstDash val="solid"/>
              <a:miter/>
            </a:ln>
          </p:spPr>
          <p:txBody>
            <a:bodyPr rtlCol="0" anchor="ctr"/>
            <a:lstStyle/>
            <a:p>
              <a:endParaRPr lang="en-US">
                <a:solidFill>
                  <a:prstClr val="black"/>
                </a:solidFill>
              </a:endParaRPr>
            </a:p>
          </p:txBody>
        </p:sp>
        <p:sp>
          <p:nvSpPr>
            <p:cNvPr id="579" name="Freeform: Shape 578">
              <a:extLst>
                <a:ext uri="{FF2B5EF4-FFF2-40B4-BE49-F238E27FC236}">
                  <a16:creationId xmlns:a16="http://schemas.microsoft.com/office/drawing/2014/main" xmlns="" id="{14FDC4FB-AC4A-4FDE-BAFA-DFCB2670C03E}"/>
                </a:ext>
              </a:extLst>
            </p:cNvPr>
            <p:cNvSpPr/>
            <p:nvPr/>
          </p:nvSpPr>
          <p:spPr>
            <a:xfrm>
              <a:off x="7367111" y="2492745"/>
              <a:ext cx="9525" cy="9525"/>
            </a:xfrm>
            <a:custGeom>
              <a:avLst/>
              <a:gdLst>
                <a:gd name="connsiteX0" fmla="*/ 7144 w 9525"/>
                <a:gd name="connsiteY0" fmla="*/ 7567 h 9525"/>
                <a:gd name="connsiteX1" fmla="*/ 10001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8096" y="9472"/>
                    <a:pt x="9049" y="8520"/>
                    <a:pt x="10001" y="7567"/>
                  </a:cubicBezTo>
                  <a:cubicBezTo>
                    <a:pt x="8096" y="7567"/>
                    <a:pt x="8096"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580" name="Freeform: Shape 579">
              <a:extLst>
                <a:ext uri="{FF2B5EF4-FFF2-40B4-BE49-F238E27FC236}">
                  <a16:creationId xmlns:a16="http://schemas.microsoft.com/office/drawing/2014/main" xmlns="" id="{D5CBEC64-D664-4AF2-89D6-457B83B37AC3}"/>
                </a:ext>
              </a:extLst>
            </p:cNvPr>
            <p:cNvSpPr/>
            <p:nvPr/>
          </p:nvSpPr>
          <p:spPr>
            <a:xfrm>
              <a:off x="7367507" y="2518886"/>
              <a:ext cx="9525" cy="9525"/>
            </a:xfrm>
            <a:custGeom>
              <a:avLst/>
              <a:gdLst>
                <a:gd name="connsiteX0" fmla="*/ 8653 w 9525"/>
                <a:gd name="connsiteY0" fmla="*/ 7144 h 9525"/>
                <a:gd name="connsiteX1" fmla="*/ 8653 w 9525"/>
                <a:gd name="connsiteY1" fmla="*/ 7144 h 9525"/>
              </a:gdLst>
              <a:ahLst/>
              <a:cxnLst>
                <a:cxn ang="0">
                  <a:pos x="connsiteX0" y="connsiteY0"/>
                </a:cxn>
                <a:cxn ang="0">
                  <a:pos x="connsiteX1" y="connsiteY1"/>
                </a:cxn>
              </a:cxnLst>
              <a:rect l="l" t="t" r="r" b="b"/>
              <a:pathLst>
                <a:path w="9525" h="9525">
                  <a:moveTo>
                    <a:pt x="8653" y="7144"/>
                  </a:moveTo>
                  <a:cubicBezTo>
                    <a:pt x="7700" y="8096"/>
                    <a:pt x="5796" y="10001"/>
                    <a:pt x="8653" y="7144"/>
                  </a:cubicBezTo>
                  <a:close/>
                </a:path>
              </a:pathLst>
            </a:custGeom>
            <a:grpFill/>
            <a:ln w="9525" cap="flat">
              <a:noFill/>
              <a:prstDash val="solid"/>
              <a:miter/>
            </a:ln>
          </p:spPr>
          <p:txBody>
            <a:bodyPr rtlCol="0" anchor="ctr"/>
            <a:lstStyle/>
            <a:p>
              <a:endParaRPr lang="en-US">
                <a:solidFill>
                  <a:prstClr val="black"/>
                </a:solidFill>
              </a:endParaRPr>
            </a:p>
          </p:txBody>
        </p:sp>
        <p:sp>
          <p:nvSpPr>
            <p:cNvPr id="581" name="Freeform: Shape 580">
              <a:extLst>
                <a:ext uri="{FF2B5EF4-FFF2-40B4-BE49-F238E27FC236}">
                  <a16:creationId xmlns:a16="http://schemas.microsoft.com/office/drawing/2014/main" xmlns="" id="{F38EE161-04E0-4E91-AC33-4A23A9DFA41D}"/>
                </a:ext>
              </a:extLst>
            </p:cNvPr>
            <p:cNvSpPr/>
            <p:nvPr/>
          </p:nvSpPr>
          <p:spPr>
            <a:xfrm>
              <a:off x="7321920" y="2436971"/>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lnTo>
                    <a:pt x="7567" y="7144"/>
                  </a:lnTo>
                  <a:cubicBezTo>
                    <a:pt x="6615" y="8096"/>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582" name="Freeform: Shape 581">
              <a:extLst>
                <a:ext uri="{FF2B5EF4-FFF2-40B4-BE49-F238E27FC236}">
                  <a16:creationId xmlns:a16="http://schemas.microsoft.com/office/drawing/2014/main" xmlns="" id="{FA9E1208-026F-447A-A7A2-D2F24BE66359}"/>
                </a:ext>
              </a:extLst>
            </p:cNvPr>
            <p:cNvSpPr/>
            <p:nvPr/>
          </p:nvSpPr>
          <p:spPr>
            <a:xfrm>
              <a:off x="7312819" y="2422230"/>
              <a:ext cx="28575" cy="19050"/>
            </a:xfrm>
            <a:custGeom>
              <a:avLst/>
              <a:gdLst>
                <a:gd name="connsiteX0" fmla="*/ 29051 w 28575"/>
                <a:gd name="connsiteY0" fmla="*/ 18074 h 19050"/>
                <a:gd name="connsiteX1" fmla="*/ 7144 w 28575"/>
                <a:gd name="connsiteY1" fmla="*/ 19979 h 19050"/>
                <a:gd name="connsiteX2" fmla="*/ 29051 w 28575"/>
                <a:gd name="connsiteY2" fmla="*/ 18074 h 19050"/>
              </a:gdLst>
              <a:ahLst/>
              <a:cxnLst>
                <a:cxn ang="0">
                  <a:pos x="connsiteX0" y="connsiteY0"/>
                </a:cxn>
                <a:cxn ang="0">
                  <a:pos x="connsiteX1" y="connsiteY1"/>
                </a:cxn>
                <a:cxn ang="0">
                  <a:pos x="connsiteX2" y="connsiteY2"/>
                </a:cxn>
              </a:cxnLst>
              <a:rect l="l" t="t" r="r" b="b"/>
              <a:pathLst>
                <a:path w="28575" h="19050">
                  <a:moveTo>
                    <a:pt x="29051" y="18074"/>
                  </a:moveTo>
                  <a:cubicBezTo>
                    <a:pt x="28099" y="16169"/>
                    <a:pt x="17621" y="-6691"/>
                    <a:pt x="7144" y="19979"/>
                  </a:cubicBezTo>
                  <a:cubicBezTo>
                    <a:pt x="13811" y="19979"/>
                    <a:pt x="26194" y="20932"/>
                    <a:pt x="29051" y="18074"/>
                  </a:cubicBezTo>
                  <a:close/>
                </a:path>
              </a:pathLst>
            </a:custGeom>
            <a:grpFill/>
            <a:ln w="9525" cap="flat">
              <a:noFill/>
              <a:prstDash val="solid"/>
              <a:miter/>
            </a:ln>
          </p:spPr>
          <p:txBody>
            <a:bodyPr rtlCol="0" anchor="ctr"/>
            <a:lstStyle/>
            <a:p>
              <a:endParaRPr lang="en-US">
                <a:solidFill>
                  <a:prstClr val="black"/>
                </a:solidFill>
              </a:endParaRPr>
            </a:p>
          </p:txBody>
        </p:sp>
        <p:sp>
          <p:nvSpPr>
            <p:cNvPr id="583" name="Freeform: Shape 582">
              <a:extLst>
                <a:ext uri="{FF2B5EF4-FFF2-40B4-BE49-F238E27FC236}">
                  <a16:creationId xmlns:a16="http://schemas.microsoft.com/office/drawing/2014/main" xmlns="" id="{B1EA15F2-449B-40F0-9562-1687936D5D98}"/>
                </a:ext>
              </a:extLst>
            </p:cNvPr>
            <p:cNvSpPr/>
            <p:nvPr/>
          </p:nvSpPr>
          <p:spPr>
            <a:xfrm>
              <a:off x="7290911" y="243601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84" name="Freeform: Shape 583">
              <a:extLst>
                <a:ext uri="{FF2B5EF4-FFF2-40B4-BE49-F238E27FC236}">
                  <a16:creationId xmlns:a16="http://schemas.microsoft.com/office/drawing/2014/main" xmlns="" id="{0F421927-C9B8-4B0D-AE06-200D80FCE5BD}"/>
                </a:ext>
              </a:extLst>
            </p:cNvPr>
            <p:cNvSpPr/>
            <p:nvPr/>
          </p:nvSpPr>
          <p:spPr>
            <a:xfrm>
              <a:off x="7292102" y="2432028"/>
              <a:ext cx="9525" cy="19050"/>
            </a:xfrm>
            <a:custGeom>
              <a:avLst/>
              <a:gdLst>
                <a:gd name="connsiteX0" fmla="*/ 7858 w 9525"/>
                <a:gd name="connsiteY0" fmla="*/ 12086 h 19050"/>
                <a:gd name="connsiteX1" fmla="*/ 7858 w 9525"/>
                <a:gd name="connsiteY1" fmla="*/ 12086 h 19050"/>
              </a:gdLst>
              <a:ahLst/>
              <a:cxnLst>
                <a:cxn ang="0">
                  <a:pos x="connsiteX0" y="connsiteY0"/>
                </a:cxn>
                <a:cxn ang="0">
                  <a:pos x="connsiteX1" y="connsiteY1"/>
                </a:cxn>
              </a:cxnLst>
              <a:rect l="l" t="t" r="r" b="b"/>
              <a:pathLst>
                <a:path w="9525" h="19050">
                  <a:moveTo>
                    <a:pt x="7858" y="12086"/>
                  </a:moveTo>
                  <a:cubicBezTo>
                    <a:pt x="6906" y="2561"/>
                    <a:pt x="6906" y="9229"/>
                    <a:pt x="7858" y="12086"/>
                  </a:cubicBezTo>
                  <a:close/>
                </a:path>
              </a:pathLst>
            </a:custGeom>
            <a:grpFill/>
            <a:ln w="9525" cap="flat">
              <a:noFill/>
              <a:prstDash val="solid"/>
              <a:miter/>
            </a:ln>
          </p:spPr>
          <p:txBody>
            <a:bodyPr rtlCol="0" anchor="ctr"/>
            <a:lstStyle/>
            <a:p>
              <a:endParaRPr lang="en-US">
                <a:solidFill>
                  <a:prstClr val="black"/>
                </a:solidFill>
              </a:endParaRPr>
            </a:p>
          </p:txBody>
        </p:sp>
        <p:sp>
          <p:nvSpPr>
            <p:cNvPr id="585" name="Freeform: Shape 584">
              <a:extLst>
                <a:ext uri="{FF2B5EF4-FFF2-40B4-BE49-F238E27FC236}">
                  <a16:creationId xmlns:a16="http://schemas.microsoft.com/office/drawing/2014/main" xmlns="" id="{600E6BB9-C199-41AE-B8CD-68DD07417314}"/>
                </a:ext>
              </a:extLst>
            </p:cNvPr>
            <p:cNvSpPr/>
            <p:nvPr/>
          </p:nvSpPr>
          <p:spPr>
            <a:xfrm>
              <a:off x="7295379" y="2428398"/>
              <a:ext cx="9525" cy="19050"/>
            </a:xfrm>
            <a:custGeom>
              <a:avLst/>
              <a:gdLst>
                <a:gd name="connsiteX0" fmla="*/ 9343 w 9525"/>
                <a:gd name="connsiteY0" fmla="*/ 7144 h 19050"/>
                <a:gd name="connsiteX1" fmla="*/ 9343 w 9525"/>
                <a:gd name="connsiteY1" fmla="*/ 7144 h 19050"/>
              </a:gdLst>
              <a:ahLst/>
              <a:cxnLst>
                <a:cxn ang="0">
                  <a:pos x="connsiteX0" y="connsiteY0"/>
                </a:cxn>
                <a:cxn ang="0">
                  <a:pos x="connsiteX1" y="connsiteY1"/>
                </a:cxn>
              </a:cxnLst>
              <a:rect l="l" t="t" r="r" b="b"/>
              <a:pathLst>
                <a:path w="9525" h="19050">
                  <a:moveTo>
                    <a:pt x="9343" y="7144"/>
                  </a:moveTo>
                  <a:cubicBezTo>
                    <a:pt x="7439" y="8096"/>
                    <a:pt x="5533" y="28099"/>
                    <a:pt x="9343" y="7144"/>
                  </a:cubicBezTo>
                  <a:close/>
                </a:path>
              </a:pathLst>
            </a:custGeom>
            <a:grpFill/>
            <a:ln w="9525" cap="flat">
              <a:noFill/>
              <a:prstDash val="solid"/>
              <a:miter/>
            </a:ln>
          </p:spPr>
          <p:txBody>
            <a:bodyPr rtlCol="0" anchor="ctr"/>
            <a:lstStyle/>
            <a:p>
              <a:endParaRPr lang="en-US">
                <a:solidFill>
                  <a:prstClr val="black"/>
                </a:solidFill>
              </a:endParaRPr>
            </a:p>
          </p:txBody>
        </p:sp>
        <p:sp>
          <p:nvSpPr>
            <p:cNvPr id="586" name="Freeform: Shape 585">
              <a:extLst>
                <a:ext uri="{FF2B5EF4-FFF2-40B4-BE49-F238E27FC236}">
                  <a16:creationId xmlns:a16="http://schemas.microsoft.com/office/drawing/2014/main" xmlns="" id="{B94CAAF2-08F7-4374-8536-CFD427C298BB}"/>
                </a:ext>
              </a:extLst>
            </p:cNvPr>
            <p:cNvSpPr/>
            <p:nvPr/>
          </p:nvSpPr>
          <p:spPr>
            <a:xfrm>
              <a:off x="7309961" y="243030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9049"/>
                    <a:pt x="7144" y="1190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87" name="Freeform: Shape 586">
              <a:extLst>
                <a:ext uri="{FF2B5EF4-FFF2-40B4-BE49-F238E27FC236}">
                  <a16:creationId xmlns:a16="http://schemas.microsoft.com/office/drawing/2014/main" xmlns="" id="{F93C2788-3CD8-40FD-92E3-C0ABF648C40C}"/>
                </a:ext>
              </a:extLst>
            </p:cNvPr>
            <p:cNvSpPr/>
            <p:nvPr/>
          </p:nvSpPr>
          <p:spPr>
            <a:xfrm>
              <a:off x="7307508" y="2432124"/>
              <a:ext cx="9525" cy="9525"/>
            </a:xfrm>
            <a:custGeom>
              <a:avLst/>
              <a:gdLst>
                <a:gd name="connsiteX0" fmla="*/ 8644 w 9525"/>
                <a:gd name="connsiteY0" fmla="*/ 7228 h 9525"/>
                <a:gd name="connsiteX1" fmla="*/ 8644 w 9525"/>
                <a:gd name="connsiteY1" fmla="*/ 7228 h 9525"/>
              </a:gdLst>
              <a:ahLst/>
              <a:cxnLst>
                <a:cxn ang="0">
                  <a:pos x="connsiteX0" y="connsiteY0"/>
                </a:cxn>
                <a:cxn ang="0">
                  <a:pos x="connsiteX1" y="connsiteY1"/>
                </a:cxn>
              </a:cxnLst>
              <a:rect l="l" t="t" r="r" b="b"/>
              <a:pathLst>
                <a:path w="9525" h="9525">
                  <a:moveTo>
                    <a:pt x="8644" y="7228"/>
                  </a:moveTo>
                  <a:cubicBezTo>
                    <a:pt x="9597" y="6275"/>
                    <a:pt x="4834" y="13895"/>
                    <a:pt x="8644" y="7228"/>
                  </a:cubicBezTo>
                  <a:close/>
                </a:path>
              </a:pathLst>
            </a:custGeom>
            <a:grpFill/>
            <a:ln w="9525" cap="flat">
              <a:noFill/>
              <a:prstDash val="solid"/>
              <a:miter/>
            </a:ln>
          </p:spPr>
          <p:txBody>
            <a:bodyPr rtlCol="0" anchor="ctr"/>
            <a:lstStyle/>
            <a:p>
              <a:endParaRPr lang="en-US">
                <a:solidFill>
                  <a:prstClr val="black"/>
                </a:solidFill>
              </a:endParaRPr>
            </a:p>
          </p:txBody>
        </p:sp>
        <p:sp>
          <p:nvSpPr>
            <p:cNvPr id="588" name="Freeform: Shape 587">
              <a:extLst>
                <a:ext uri="{FF2B5EF4-FFF2-40B4-BE49-F238E27FC236}">
                  <a16:creationId xmlns:a16="http://schemas.microsoft.com/office/drawing/2014/main" xmlns="" id="{63CD8F10-0AE6-4055-8CF6-E24DF6CC7772}"/>
                </a:ext>
              </a:extLst>
            </p:cNvPr>
            <p:cNvSpPr/>
            <p:nvPr/>
          </p:nvSpPr>
          <p:spPr>
            <a:xfrm>
              <a:off x="7303294" y="2429351"/>
              <a:ext cx="9525" cy="9525"/>
            </a:xfrm>
            <a:custGeom>
              <a:avLst/>
              <a:gdLst>
                <a:gd name="connsiteX0" fmla="*/ 9049 w 9525"/>
                <a:gd name="connsiteY0" fmla="*/ 8096 h 9525"/>
                <a:gd name="connsiteX1" fmla="*/ 7144 w 9525"/>
                <a:gd name="connsiteY1" fmla="*/ 7144 h 9525"/>
                <a:gd name="connsiteX2" fmla="*/ 9049 w 9525"/>
                <a:gd name="connsiteY2" fmla="*/ 8096 h 9525"/>
              </a:gdLst>
              <a:ahLst/>
              <a:cxnLst>
                <a:cxn ang="0">
                  <a:pos x="connsiteX0" y="connsiteY0"/>
                </a:cxn>
                <a:cxn ang="0">
                  <a:pos x="connsiteX1" y="connsiteY1"/>
                </a:cxn>
                <a:cxn ang="0">
                  <a:pos x="connsiteX2" y="connsiteY2"/>
                </a:cxn>
              </a:cxnLst>
              <a:rect l="l" t="t" r="r" b="b"/>
              <a:pathLst>
                <a:path w="9525" h="9525">
                  <a:moveTo>
                    <a:pt x="9049" y="8096"/>
                  </a:moveTo>
                  <a:cubicBezTo>
                    <a:pt x="8096" y="8096"/>
                    <a:pt x="8096" y="7144"/>
                    <a:pt x="7144" y="7144"/>
                  </a:cubicBezTo>
                  <a:lnTo>
                    <a:pt x="9049" y="8096"/>
                  </a:lnTo>
                  <a:close/>
                </a:path>
              </a:pathLst>
            </a:custGeom>
            <a:grpFill/>
            <a:ln w="9525" cap="flat">
              <a:noFill/>
              <a:prstDash val="solid"/>
              <a:miter/>
            </a:ln>
          </p:spPr>
          <p:txBody>
            <a:bodyPr rtlCol="0" anchor="ctr"/>
            <a:lstStyle/>
            <a:p>
              <a:endParaRPr lang="en-US">
                <a:solidFill>
                  <a:prstClr val="black"/>
                </a:solidFill>
              </a:endParaRPr>
            </a:p>
          </p:txBody>
        </p:sp>
        <p:sp>
          <p:nvSpPr>
            <p:cNvPr id="589" name="Freeform: Shape 588">
              <a:extLst>
                <a:ext uri="{FF2B5EF4-FFF2-40B4-BE49-F238E27FC236}">
                  <a16:creationId xmlns:a16="http://schemas.microsoft.com/office/drawing/2014/main" xmlns="" id="{6926210D-F86D-4C52-8513-1612507B861E}"/>
                </a:ext>
              </a:extLst>
            </p:cNvPr>
            <p:cNvSpPr/>
            <p:nvPr/>
          </p:nvSpPr>
          <p:spPr>
            <a:xfrm>
              <a:off x="7304881" y="2430409"/>
              <a:ext cx="9525" cy="9525"/>
            </a:xfrm>
            <a:custGeom>
              <a:avLst/>
              <a:gdLst>
                <a:gd name="connsiteX0" fmla="*/ 8414 w 9525"/>
                <a:gd name="connsiteY0" fmla="*/ 7990 h 9525"/>
                <a:gd name="connsiteX1" fmla="*/ 8414 w 9525"/>
                <a:gd name="connsiteY1" fmla="*/ 7990 h 9525"/>
              </a:gdLst>
              <a:ahLst/>
              <a:cxnLst>
                <a:cxn ang="0">
                  <a:pos x="connsiteX0" y="connsiteY0"/>
                </a:cxn>
                <a:cxn ang="0">
                  <a:pos x="connsiteX1" y="connsiteY1"/>
                </a:cxn>
              </a:cxnLst>
              <a:rect l="l" t="t" r="r" b="b"/>
              <a:pathLst>
                <a:path w="9525" h="9525">
                  <a:moveTo>
                    <a:pt x="8414" y="7990"/>
                  </a:moveTo>
                  <a:cubicBezTo>
                    <a:pt x="8414" y="7990"/>
                    <a:pt x="5556" y="6085"/>
                    <a:pt x="8414" y="7990"/>
                  </a:cubicBezTo>
                  <a:close/>
                </a:path>
              </a:pathLst>
            </a:custGeom>
            <a:grpFill/>
            <a:ln w="9525" cap="flat">
              <a:noFill/>
              <a:prstDash val="solid"/>
              <a:miter/>
            </a:ln>
          </p:spPr>
          <p:txBody>
            <a:bodyPr rtlCol="0" anchor="ctr"/>
            <a:lstStyle/>
            <a:p>
              <a:endParaRPr lang="en-US">
                <a:solidFill>
                  <a:prstClr val="black"/>
                </a:solidFill>
              </a:endParaRPr>
            </a:p>
          </p:txBody>
        </p:sp>
        <p:sp>
          <p:nvSpPr>
            <p:cNvPr id="590" name="Freeform: Shape 589">
              <a:extLst>
                <a:ext uri="{FF2B5EF4-FFF2-40B4-BE49-F238E27FC236}">
                  <a16:creationId xmlns:a16="http://schemas.microsoft.com/office/drawing/2014/main" xmlns="" id="{A4F928FA-E70C-4EF6-8761-BC2F3E8DCA8A}"/>
                </a:ext>
              </a:extLst>
            </p:cNvPr>
            <p:cNvSpPr/>
            <p:nvPr/>
          </p:nvSpPr>
          <p:spPr>
            <a:xfrm>
              <a:off x="7307210" y="2426709"/>
              <a:ext cx="9525" cy="19050"/>
            </a:xfrm>
            <a:custGeom>
              <a:avLst/>
              <a:gdLst>
                <a:gd name="connsiteX0" fmla="*/ 7990 w 9525"/>
                <a:gd name="connsiteY0" fmla="*/ 12643 h 19050"/>
                <a:gd name="connsiteX1" fmla="*/ 7990 w 9525"/>
                <a:gd name="connsiteY1" fmla="*/ 12643 h 19050"/>
              </a:gdLst>
              <a:ahLst/>
              <a:cxnLst>
                <a:cxn ang="0">
                  <a:pos x="connsiteX0" y="connsiteY0"/>
                </a:cxn>
                <a:cxn ang="0">
                  <a:pos x="connsiteX1" y="connsiteY1"/>
                </a:cxn>
              </a:cxnLst>
              <a:rect l="l" t="t" r="r" b="b"/>
              <a:pathLst>
                <a:path w="9525" h="19050">
                  <a:moveTo>
                    <a:pt x="7990" y="12643"/>
                  </a:moveTo>
                  <a:cubicBezTo>
                    <a:pt x="7990" y="3118"/>
                    <a:pt x="6085" y="7881"/>
                    <a:pt x="7990" y="12643"/>
                  </a:cubicBezTo>
                  <a:close/>
                </a:path>
              </a:pathLst>
            </a:custGeom>
            <a:grpFill/>
            <a:ln w="9525" cap="flat">
              <a:noFill/>
              <a:prstDash val="solid"/>
              <a:miter/>
            </a:ln>
          </p:spPr>
          <p:txBody>
            <a:bodyPr rtlCol="0" anchor="ctr"/>
            <a:lstStyle/>
            <a:p>
              <a:endParaRPr lang="en-US">
                <a:solidFill>
                  <a:prstClr val="black"/>
                </a:solidFill>
              </a:endParaRPr>
            </a:p>
          </p:txBody>
        </p:sp>
        <p:sp>
          <p:nvSpPr>
            <p:cNvPr id="591" name="Freeform: Shape 590">
              <a:extLst>
                <a:ext uri="{FF2B5EF4-FFF2-40B4-BE49-F238E27FC236}">
                  <a16:creationId xmlns:a16="http://schemas.microsoft.com/office/drawing/2014/main" xmlns="" id="{F29DBAC5-9AA1-49B2-A4CF-F63690AD92C2}"/>
                </a:ext>
              </a:extLst>
            </p:cNvPr>
            <p:cNvSpPr/>
            <p:nvPr/>
          </p:nvSpPr>
          <p:spPr>
            <a:xfrm>
              <a:off x="7356486" y="2514123"/>
              <a:ext cx="9525" cy="9525"/>
            </a:xfrm>
            <a:custGeom>
              <a:avLst/>
              <a:gdLst>
                <a:gd name="connsiteX0" fmla="*/ 8244 w 9525"/>
                <a:gd name="connsiteY0" fmla="*/ 7144 h 9525"/>
                <a:gd name="connsiteX1" fmla="*/ 8244 w 9525"/>
                <a:gd name="connsiteY1" fmla="*/ 7144 h 9525"/>
              </a:gdLst>
              <a:ahLst/>
              <a:cxnLst>
                <a:cxn ang="0">
                  <a:pos x="connsiteX0" y="connsiteY0"/>
                </a:cxn>
                <a:cxn ang="0">
                  <a:pos x="connsiteX1" y="connsiteY1"/>
                </a:cxn>
              </a:cxnLst>
              <a:rect l="l" t="t" r="r" b="b"/>
              <a:pathLst>
                <a:path w="9525" h="9525">
                  <a:moveTo>
                    <a:pt x="8244" y="7144"/>
                  </a:moveTo>
                  <a:cubicBezTo>
                    <a:pt x="6339" y="10954"/>
                    <a:pt x="7291" y="8096"/>
                    <a:pt x="82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92" name="Freeform: Shape 591">
              <a:extLst>
                <a:ext uri="{FF2B5EF4-FFF2-40B4-BE49-F238E27FC236}">
                  <a16:creationId xmlns:a16="http://schemas.microsoft.com/office/drawing/2014/main" xmlns="" id="{69F7AD43-7D18-43F7-8668-FA339C6D0B81}"/>
                </a:ext>
              </a:extLst>
            </p:cNvPr>
            <p:cNvSpPr/>
            <p:nvPr/>
          </p:nvSpPr>
          <p:spPr>
            <a:xfrm>
              <a:off x="7349014" y="2511266"/>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8096"/>
                    <a:pt x="7144" y="8096"/>
                    <a:pt x="7144" y="9049"/>
                  </a:cubicBezTo>
                  <a:cubicBezTo>
                    <a:pt x="8096" y="8096"/>
                    <a:pt x="8096"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593" name="Freeform: Shape 592">
              <a:extLst>
                <a:ext uri="{FF2B5EF4-FFF2-40B4-BE49-F238E27FC236}">
                  <a16:creationId xmlns:a16="http://schemas.microsoft.com/office/drawing/2014/main" xmlns="" id="{E0216DD7-A2C9-4E64-A4C7-45DED34B65E1}"/>
                </a:ext>
              </a:extLst>
            </p:cNvPr>
            <p:cNvSpPr/>
            <p:nvPr/>
          </p:nvSpPr>
          <p:spPr>
            <a:xfrm>
              <a:off x="7342751" y="2515142"/>
              <a:ext cx="9525" cy="28575"/>
            </a:xfrm>
            <a:custGeom>
              <a:avLst/>
              <a:gdLst>
                <a:gd name="connsiteX0" fmla="*/ 8644 w 9525"/>
                <a:gd name="connsiteY0" fmla="*/ 24223 h 28575"/>
                <a:gd name="connsiteX1" fmla="*/ 8644 w 9525"/>
                <a:gd name="connsiteY1" fmla="*/ 24223 h 28575"/>
              </a:gdLst>
              <a:ahLst/>
              <a:cxnLst>
                <a:cxn ang="0">
                  <a:pos x="connsiteX0" y="connsiteY0"/>
                </a:cxn>
                <a:cxn ang="0">
                  <a:pos x="connsiteX1" y="connsiteY1"/>
                </a:cxn>
              </a:cxnLst>
              <a:rect l="l" t="t" r="r" b="b"/>
              <a:pathLst>
                <a:path w="9525" h="28575">
                  <a:moveTo>
                    <a:pt x="8644" y="24223"/>
                  </a:moveTo>
                  <a:cubicBezTo>
                    <a:pt x="4834" y="16603"/>
                    <a:pt x="9597" y="-10067"/>
                    <a:pt x="8644" y="24223"/>
                  </a:cubicBezTo>
                  <a:close/>
                </a:path>
              </a:pathLst>
            </a:custGeom>
            <a:grpFill/>
            <a:ln w="9525" cap="flat">
              <a:noFill/>
              <a:prstDash val="solid"/>
              <a:miter/>
            </a:ln>
          </p:spPr>
          <p:txBody>
            <a:bodyPr rtlCol="0" anchor="ctr"/>
            <a:lstStyle/>
            <a:p>
              <a:endParaRPr lang="en-US">
                <a:solidFill>
                  <a:prstClr val="black"/>
                </a:solidFill>
              </a:endParaRPr>
            </a:p>
          </p:txBody>
        </p:sp>
        <p:sp>
          <p:nvSpPr>
            <p:cNvPr id="594" name="Freeform: Shape 593">
              <a:extLst>
                <a:ext uri="{FF2B5EF4-FFF2-40B4-BE49-F238E27FC236}">
                  <a16:creationId xmlns:a16="http://schemas.microsoft.com/office/drawing/2014/main" xmlns="" id="{6C916F1E-E126-46FC-A9BC-ACD081A36F9A}"/>
                </a:ext>
              </a:extLst>
            </p:cNvPr>
            <p:cNvSpPr/>
            <p:nvPr/>
          </p:nvSpPr>
          <p:spPr>
            <a:xfrm>
              <a:off x="7347109" y="2538233"/>
              <a:ext cx="9525" cy="9525"/>
            </a:xfrm>
            <a:custGeom>
              <a:avLst/>
              <a:gdLst>
                <a:gd name="connsiteX0" fmla="*/ 7144 w 9525"/>
                <a:gd name="connsiteY0" fmla="*/ 8751 h 9525"/>
                <a:gd name="connsiteX1" fmla="*/ 8096 w 9525"/>
                <a:gd name="connsiteY1" fmla="*/ 7799 h 9525"/>
                <a:gd name="connsiteX2" fmla="*/ 7144 w 9525"/>
                <a:gd name="connsiteY2" fmla="*/ 8751 h 9525"/>
              </a:gdLst>
              <a:ahLst/>
              <a:cxnLst>
                <a:cxn ang="0">
                  <a:pos x="connsiteX0" y="connsiteY0"/>
                </a:cxn>
                <a:cxn ang="0">
                  <a:pos x="connsiteX1" y="connsiteY1"/>
                </a:cxn>
                <a:cxn ang="0">
                  <a:pos x="connsiteX2" y="connsiteY2"/>
                </a:cxn>
              </a:cxnLst>
              <a:rect l="l" t="t" r="r" b="b"/>
              <a:pathLst>
                <a:path w="9525" h="9525">
                  <a:moveTo>
                    <a:pt x="7144" y="8751"/>
                  </a:moveTo>
                  <a:cubicBezTo>
                    <a:pt x="8096" y="8751"/>
                    <a:pt x="8096" y="8751"/>
                    <a:pt x="8096" y="7799"/>
                  </a:cubicBezTo>
                  <a:cubicBezTo>
                    <a:pt x="8096" y="5894"/>
                    <a:pt x="7144" y="8751"/>
                    <a:pt x="7144" y="8751"/>
                  </a:cubicBezTo>
                  <a:close/>
                </a:path>
              </a:pathLst>
            </a:custGeom>
            <a:grpFill/>
            <a:ln w="9525" cap="flat">
              <a:noFill/>
              <a:prstDash val="solid"/>
              <a:miter/>
            </a:ln>
          </p:spPr>
          <p:txBody>
            <a:bodyPr rtlCol="0" anchor="ctr"/>
            <a:lstStyle/>
            <a:p>
              <a:endParaRPr lang="en-US">
                <a:solidFill>
                  <a:prstClr val="black"/>
                </a:solidFill>
              </a:endParaRPr>
            </a:p>
          </p:txBody>
        </p:sp>
        <p:sp>
          <p:nvSpPr>
            <p:cNvPr id="595" name="Freeform: Shape 594">
              <a:extLst>
                <a:ext uri="{FF2B5EF4-FFF2-40B4-BE49-F238E27FC236}">
                  <a16:creationId xmlns:a16="http://schemas.microsoft.com/office/drawing/2014/main" xmlns="" id="{AAF86D6D-B203-43A2-83C0-E75846E02573}"/>
                </a:ext>
              </a:extLst>
            </p:cNvPr>
            <p:cNvSpPr/>
            <p:nvPr/>
          </p:nvSpPr>
          <p:spPr>
            <a:xfrm>
              <a:off x="7329540" y="2484596"/>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6615" y="15716"/>
                    <a:pt x="7567" y="10001"/>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596" name="Freeform: Shape 595">
              <a:extLst>
                <a:ext uri="{FF2B5EF4-FFF2-40B4-BE49-F238E27FC236}">
                  <a16:creationId xmlns:a16="http://schemas.microsoft.com/office/drawing/2014/main" xmlns="" id="{B87ED2CB-8ED7-4979-ABA8-953FE2D6CF9A}"/>
                </a:ext>
              </a:extLst>
            </p:cNvPr>
            <p:cNvSpPr/>
            <p:nvPr/>
          </p:nvSpPr>
          <p:spPr>
            <a:xfrm>
              <a:off x="7331154" y="2487453"/>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lnTo>
                    <a:pt x="7858" y="7144"/>
                  </a:lnTo>
                  <a:cubicBezTo>
                    <a:pt x="6906" y="8096"/>
                    <a:pt x="6906"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597" name="Freeform: Shape 596">
              <a:extLst>
                <a:ext uri="{FF2B5EF4-FFF2-40B4-BE49-F238E27FC236}">
                  <a16:creationId xmlns:a16="http://schemas.microsoft.com/office/drawing/2014/main" xmlns="" id="{C67F7AA4-7589-4441-82A8-7A1184B26676}"/>
                </a:ext>
              </a:extLst>
            </p:cNvPr>
            <p:cNvSpPr/>
            <p:nvPr/>
          </p:nvSpPr>
          <p:spPr>
            <a:xfrm>
              <a:off x="7329964" y="248459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98" name="Freeform: Shape 597">
              <a:extLst>
                <a:ext uri="{FF2B5EF4-FFF2-40B4-BE49-F238E27FC236}">
                  <a16:creationId xmlns:a16="http://schemas.microsoft.com/office/drawing/2014/main" xmlns="" id="{CE684E4D-64D8-4BD7-858C-25BEA337DCE7}"/>
                </a:ext>
              </a:extLst>
            </p:cNvPr>
            <p:cNvSpPr/>
            <p:nvPr/>
          </p:nvSpPr>
          <p:spPr>
            <a:xfrm>
              <a:off x="7299484" y="2427298"/>
              <a:ext cx="9525" cy="9525"/>
            </a:xfrm>
            <a:custGeom>
              <a:avLst/>
              <a:gdLst>
                <a:gd name="connsiteX0" fmla="*/ 8096 w 9525"/>
                <a:gd name="connsiteY0" fmla="*/ 8244 h 9525"/>
                <a:gd name="connsiteX1" fmla="*/ 7144 w 9525"/>
                <a:gd name="connsiteY1" fmla="*/ 8244 h 9525"/>
                <a:gd name="connsiteX2" fmla="*/ 8096 w 9525"/>
                <a:gd name="connsiteY2" fmla="*/ 8244 h 9525"/>
              </a:gdLst>
              <a:ahLst/>
              <a:cxnLst>
                <a:cxn ang="0">
                  <a:pos x="connsiteX0" y="connsiteY0"/>
                </a:cxn>
                <a:cxn ang="0">
                  <a:pos x="connsiteX1" y="connsiteY1"/>
                </a:cxn>
                <a:cxn ang="0">
                  <a:pos x="connsiteX2" y="connsiteY2"/>
                </a:cxn>
              </a:cxnLst>
              <a:rect l="l" t="t" r="r" b="b"/>
              <a:pathLst>
                <a:path w="9525" h="9525">
                  <a:moveTo>
                    <a:pt x="8096" y="8244"/>
                  </a:moveTo>
                  <a:cubicBezTo>
                    <a:pt x="8096" y="6339"/>
                    <a:pt x="7144" y="7291"/>
                    <a:pt x="7144" y="8244"/>
                  </a:cubicBezTo>
                  <a:cubicBezTo>
                    <a:pt x="7144" y="8244"/>
                    <a:pt x="7144" y="9196"/>
                    <a:pt x="8096" y="8244"/>
                  </a:cubicBezTo>
                  <a:close/>
                </a:path>
              </a:pathLst>
            </a:custGeom>
            <a:grpFill/>
            <a:ln w="9525" cap="flat">
              <a:noFill/>
              <a:prstDash val="solid"/>
              <a:miter/>
            </a:ln>
          </p:spPr>
          <p:txBody>
            <a:bodyPr rtlCol="0" anchor="ctr"/>
            <a:lstStyle/>
            <a:p>
              <a:endParaRPr lang="en-US">
                <a:solidFill>
                  <a:prstClr val="black"/>
                </a:solidFill>
              </a:endParaRPr>
            </a:p>
          </p:txBody>
        </p:sp>
        <p:sp>
          <p:nvSpPr>
            <p:cNvPr id="599" name="Freeform: Shape 598">
              <a:extLst>
                <a:ext uri="{FF2B5EF4-FFF2-40B4-BE49-F238E27FC236}">
                  <a16:creationId xmlns:a16="http://schemas.microsoft.com/office/drawing/2014/main" xmlns="" id="{B65CBE22-745C-4221-9FDD-9FC7BF0FE765}"/>
                </a:ext>
              </a:extLst>
            </p:cNvPr>
            <p:cNvSpPr/>
            <p:nvPr/>
          </p:nvSpPr>
          <p:spPr>
            <a:xfrm>
              <a:off x="7265194" y="2435066"/>
              <a:ext cx="9525" cy="9525"/>
            </a:xfrm>
            <a:custGeom>
              <a:avLst/>
              <a:gdLst>
                <a:gd name="connsiteX0" fmla="*/ 8096 w 9525"/>
                <a:gd name="connsiteY0" fmla="*/ 9049 h 9525"/>
                <a:gd name="connsiteX1" fmla="*/ 7144 w 9525"/>
                <a:gd name="connsiteY1" fmla="*/ 7144 h 9525"/>
                <a:gd name="connsiteX2" fmla="*/ 8096 w 9525"/>
                <a:gd name="connsiteY2" fmla="*/ 9049 h 9525"/>
              </a:gdLst>
              <a:ahLst/>
              <a:cxnLst>
                <a:cxn ang="0">
                  <a:pos x="connsiteX0" y="connsiteY0"/>
                </a:cxn>
                <a:cxn ang="0">
                  <a:pos x="connsiteX1" y="connsiteY1"/>
                </a:cxn>
                <a:cxn ang="0">
                  <a:pos x="connsiteX2" y="connsiteY2"/>
                </a:cxn>
              </a:cxnLst>
              <a:rect l="l" t="t" r="r" b="b"/>
              <a:pathLst>
                <a:path w="9525" h="9525">
                  <a:moveTo>
                    <a:pt x="8096" y="9049"/>
                  </a:moveTo>
                  <a:lnTo>
                    <a:pt x="7144" y="7144"/>
                  </a:lnTo>
                  <a:cubicBezTo>
                    <a:pt x="8096" y="8096"/>
                    <a:pt x="8096" y="8096"/>
                    <a:pt x="8096" y="9049"/>
                  </a:cubicBezTo>
                  <a:close/>
                </a:path>
              </a:pathLst>
            </a:custGeom>
            <a:grpFill/>
            <a:ln w="9525" cap="flat">
              <a:noFill/>
              <a:prstDash val="solid"/>
              <a:miter/>
            </a:ln>
          </p:spPr>
          <p:txBody>
            <a:bodyPr rtlCol="0" anchor="ctr"/>
            <a:lstStyle/>
            <a:p>
              <a:endParaRPr lang="en-US">
                <a:solidFill>
                  <a:prstClr val="black"/>
                </a:solidFill>
              </a:endParaRPr>
            </a:p>
          </p:txBody>
        </p:sp>
        <p:sp>
          <p:nvSpPr>
            <p:cNvPr id="600" name="Freeform: Shape 599">
              <a:extLst>
                <a:ext uri="{FF2B5EF4-FFF2-40B4-BE49-F238E27FC236}">
                  <a16:creationId xmlns:a16="http://schemas.microsoft.com/office/drawing/2014/main" xmlns="" id="{8D464300-0639-4F6A-8BC0-1E228BEE0AF1}"/>
                </a:ext>
              </a:extLst>
            </p:cNvPr>
            <p:cNvSpPr/>
            <p:nvPr/>
          </p:nvSpPr>
          <p:spPr>
            <a:xfrm>
              <a:off x="7253764" y="2491263"/>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8096"/>
                    <a:pt x="7144" y="8096"/>
                  </a:cubicBez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01" name="Freeform: Shape 600">
              <a:extLst>
                <a:ext uri="{FF2B5EF4-FFF2-40B4-BE49-F238E27FC236}">
                  <a16:creationId xmlns:a16="http://schemas.microsoft.com/office/drawing/2014/main" xmlns="" id="{B08433D4-0D11-464C-AE80-14DF63DB0E93}"/>
                </a:ext>
              </a:extLst>
            </p:cNvPr>
            <p:cNvSpPr/>
            <p:nvPr/>
          </p:nvSpPr>
          <p:spPr>
            <a:xfrm>
              <a:off x="7253049" y="2492216"/>
              <a:ext cx="9525" cy="9525"/>
            </a:xfrm>
            <a:custGeom>
              <a:avLst/>
              <a:gdLst>
                <a:gd name="connsiteX0" fmla="*/ 7858 w 9525"/>
                <a:gd name="connsiteY0" fmla="*/ 7144 h 9525"/>
                <a:gd name="connsiteX1" fmla="*/ 7858 w 9525"/>
                <a:gd name="connsiteY1" fmla="*/ 7144 h 9525"/>
              </a:gdLst>
              <a:ahLst/>
              <a:cxnLst>
                <a:cxn ang="0">
                  <a:pos x="connsiteX0" y="connsiteY0"/>
                </a:cxn>
                <a:cxn ang="0">
                  <a:pos x="connsiteX1" y="connsiteY1"/>
                </a:cxn>
              </a:cxnLst>
              <a:rect l="l" t="t" r="r" b="b"/>
              <a:pathLst>
                <a:path w="9525" h="9525">
                  <a:moveTo>
                    <a:pt x="7858" y="7144"/>
                  </a:moveTo>
                  <a:cubicBezTo>
                    <a:pt x="6906" y="10001"/>
                    <a:pt x="6906" y="10001"/>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602" name="Freeform: Shape 601">
              <a:extLst>
                <a:ext uri="{FF2B5EF4-FFF2-40B4-BE49-F238E27FC236}">
                  <a16:creationId xmlns:a16="http://schemas.microsoft.com/office/drawing/2014/main" xmlns="" id="{D63BD5C5-4366-4FB9-BBCC-E255904C8A10}"/>
                </a:ext>
              </a:extLst>
            </p:cNvPr>
            <p:cNvSpPr/>
            <p:nvPr/>
          </p:nvSpPr>
          <p:spPr>
            <a:xfrm>
              <a:off x="6925021" y="1983471"/>
              <a:ext cx="9525" cy="9525"/>
            </a:xfrm>
            <a:custGeom>
              <a:avLst/>
              <a:gdLst>
                <a:gd name="connsiteX0" fmla="*/ 8227 w 9525"/>
                <a:gd name="connsiteY0" fmla="*/ 7253 h 9525"/>
                <a:gd name="connsiteX1" fmla="*/ 8227 w 9525"/>
                <a:gd name="connsiteY1" fmla="*/ 7253 h 9525"/>
              </a:gdLst>
              <a:ahLst/>
              <a:cxnLst>
                <a:cxn ang="0">
                  <a:pos x="connsiteX0" y="connsiteY0"/>
                </a:cxn>
                <a:cxn ang="0">
                  <a:pos x="connsiteX1" y="connsiteY1"/>
                </a:cxn>
              </a:cxnLst>
              <a:rect l="l" t="t" r="r" b="b"/>
              <a:pathLst>
                <a:path w="9525" h="9525">
                  <a:moveTo>
                    <a:pt x="8227" y="7253"/>
                  </a:moveTo>
                  <a:cubicBezTo>
                    <a:pt x="9179" y="6301"/>
                    <a:pt x="5369" y="12016"/>
                    <a:pt x="8227" y="7253"/>
                  </a:cubicBezTo>
                  <a:close/>
                </a:path>
              </a:pathLst>
            </a:custGeom>
            <a:grpFill/>
            <a:ln w="9525" cap="flat">
              <a:noFill/>
              <a:prstDash val="solid"/>
              <a:miter/>
            </a:ln>
          </p:spPr>
          <p:txBody>
            <a:bodyPr rtlCol="0" anchor="ctr"/>
            <a:lstStyle/>
            <a:p>
              <a:endParaRPr lang="en-US">
                <a:solidFill>
                  <a:prstClr val="black"/>
                </a:solidFill>
              </a:endParaRPr>
            </a:p>
          </p:txBody>
        </p:sp>
        <p:sp>
          <p:nvSpPr>
            <p:cNvPr id="603" name="Freeform: Shape 602">
              <a:extLst>
                <a:ext uri="{FF2B5EF4-FFF2-40B4-BE49-F238E27FC236}">
                  <a16:creationId xmlns:a16="http://schemas.microsoft.com/office/drawing/2014/main" xmlns="" id="{2D58EB16-4A96-48C3-A096-F61DC733C688}"/>
                </a:ext>
              </a:extLst>
            </p:cNvPr>
            <p:cNvSpPr/>
            <p:nvPr/>
          </p:nvSpPr>
          <p:spPr>
            <a:xfrm>
              <a:off x="6918484" y="1975008"/>
              <a:ext cx="19050" cy="19050"/>
            </a:xfrm>
            <a:custGeom>
              <a:avLst/>
              <a:gdLst>
                <a:gd name="connsiteX0" fmla="*/ 7144 w 19050"/>
                <a:gd name="connsiteY0" fmla="*/ 7144 h 19050"/>
                <a:gd name="connsiteX1" fmla="*/ 7144 w 19050"/>
                <a:gd name="connsiteY1" fmla="*/ 7144 h 19050"/>
              </a:gdLst>
              <a:ahLst/>
              <a:cxnLst>
                <a:cxn ang="0">
                  <a:pos x="connsiteX0" y="connsiteY0"/>
                </a:cxn>
                <a:cxn ang="0">
                  <a:pos x="connsiteX1" y="connsiteY1"/>
                </a:cxn>
              </a:cxnLst>
              <a:rect l="l" t="t" r="r" b="b"/>
              <a:pathLst>
                <a:path w="19050" h="19050">
                  <a:moveTo>
                    <a:pt x="7144" y="7144"/>
                  </a:moveTo>
                  <a:cubicBezTo>
                    <a:pt x="18574" y="26194"/>
                    <a:pt x="10001" y="1190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04" name="Freeform: Shape 603">
              <a:extLst>
                <a:ext uri="{FF2B5EF4-FFF2-40B4-BE49-F238E27FC236}">
                  <a16:creationId xmlns:a16="http://schemas.microsoft.com/office/drawing/2014/main" xmlns="" id="{36849752-C12C-4692-B995-4F297E51AD3E}"/>
                </a:ext>
              </a:extLst>
            </p:cNvPr>
            <p:cNvSpPr/>
            <p:nvPr/>
          </p:nvSpPr>
          <p:spPr>
            <a:xfrm>
              <a:off x="6919436" y="1979771"/>
              <a:ext cx="9525" cy="9525"/>
            </a:xfrm>
            <a:custGeom>
              <a:avLst/>
              <a:gdLst>
                <a:gd name="connsiteX0" fmla="*/ 8096 w 9525"/>
                <a:gd name="connsiteY0" fmla="*/ 10954 h 9525"/>
                <a:gd name="connsiteX1" fmla="*/ 7144 w 9525"/>
                <a:gd name="connsiteY1" fmla="*/ 7144 h 9525"/>
                <a:gd name="connsiteX2" fmla="*/ 8096 w 9525"/>
                <a:gd name="connsiteY2" fmla="*/ 10954 h 9525"/>
              </a:gdLst>
              <a:ahLst/>
              <a:cxnLst>
                <a:cxn ang="0">
                  <a:pos x="connsiteX0" y="connsiteY0"/>
                </a:cxn>
                <a:cxn ang="0">
                  <a:pos x="connsiteX1" y="connsiteY1"/>
                </a:cxn>
                <a:cxn ang="0">
                  <a:pos x="connsiteX2" y="connsiteY2"/>
                </a:cxn>
              </a:cxnLst>
              <a:rect l="l" t="t" r="r" b="b"/>
              <a:pathLst>
                <a:path w="9525" h="9525">
                  <a:moveTo>
                    <a:pt x="8096" y="10954"/>
                  </a:moveTo>
                  <a:cubicBezTo>
                    <a:pt x="8096" y="9049"/>
                    <a:pt x="7144" y="8096"/>
                    <a:pt x="7144" y="7144"/>
                  </a:cubicBezTo>
                  <a:cubicBezTo>
                    <a:pt x="7144" y="8096"/>
                    <a:pt x="7144" y="10001"/>
                    <a:pt x="8096" y="10954"/>
                  </a:cubicBezTo>
                  <a:close/>
                </a:path>
              </a:pathLst>
            </a:custGeom>
            <a:grpFill/>
            <a:ln w="9525" cap="flat">
              <a:noFill/>
              <a:prstDash val="solid"/>
              <a:miter/>
            </a:ln>
          </p:spPr>
          <p:txBody>
            <a:bodyPr rtlCol="0" anchor="ctr"/>
            <a:lstStyle/>
            <a:p>
              <a:endParaRPr lang="en-US">
                <a:solidFill>
                  <a:prstClr val="black"/>
                </a:solidFill>
              </a:endParaRPr>
            </a:p>
          </p:txBody>
        </p:sp>
        <p:sp>
          <p:nvSpPr>
            <p:cNvPr id="605" name="Freeform: Shape 604">
              <a:extLst>
                <a:ext uri="{FF2B5EF4-FFF2-40B4-BE49-F238E27FC236}">
                  <a16:creationId xmlns:a16="http://schemas.microsoft.com/office/drawing/2014/main" xmlns="" id="{E2C2708F-C059-41B3-83C9-15D797BE31D7}"/>
                </a:ext>
              </a:extLst>
            </p:cNvPr>
            <p:cNvSpPr/>
            <p:nvPr/>
          </p:nvSpPr>
          <p:spPr>
            <a:xfrm>
              <a:off x="6918166" y="1984533"/>
              <a:ext cx="9525" cy="9525"/>
            </a:xfrm>
            <a:custGeom>
              <a:avLst/>
              <a:gdLst>
                <a:gd name="connsiteX0" fmla="*/ 8414 w 9525"/>
                <a:gd name="connsiteY0" fmla="*/ 7144 h 9525"/>
                <a:gd name="connsiteX1" fmla="*/ 8414 w 9525"/>
                <a:gd name="connsiteY1" fmla="*/ 7144 h 9525"/>
              </a:gdLst>
              <a:ahLst/>
              <a:cxnLst>
                <a:cxn ang="0">
                  <a:pos x="connsiteX0" y="connsiteY0"/>
                </a:cxn>
                <a:cxn ang="0">
                  <a:pos x="connsiteX1" y="connsiteY1"/>
                </a:cxn>
              </a:cxnLst>
              <a:rect l="l" t="t" r="r" b="b"/>
              <a:pathLst>
                <a:path w="9525" h="9525">
                  <a:moveTo>
                    <a:pt x="8414" y="7144"/>
                  </a:moveTo>
                  <a:cubicBezTo>
                    <a:pt x="5556" y="7144"/>
                    <a:pt x="8414" y="7144"/>
                    <a:pt x="841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06" name="Freeform: Shape 605">
              <a:extLst>
                <a:ext uri="{FF2B5EF4-FFF2-40B4-BE49-F238E27FC236}">
                  <a16:creationId xmlns:a16="http://schemas.microsoft.com/office/drawing/2014/main" xmlns="" id="{0DB0769B-5504-4B98-9890-E391C7FEFD40}"/>
                </a:ext>
              </a:extLst>
            </p:cNvPr>
            <p:cNvSpPr/>
            <p:nvPr/>
          </p:nvSpPr>
          <p:spPr>
            <a:xfrm>
              <a:off x="6916579" y="198643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07" name="Freeform: Shape 606">
              <a:extLst>
                <a:ext uri="{FF2B5EF4-FFF2-40B4-BE49-F238E27FC236}">
                  <a16:creationId xmlns:a16="http://schemas.microsoft.com/office/drawing/2014/main" xmlns="" id="{2C713997-F1DB-4F0F-810F-5773A83FB2A7}"/>
                </a:ext>
              </a:extLst>
            </p:cNvPr>
            <p:cNvSpPr/>
            <p:nvPr/>
          </p:nvSpPr>
          <p:spPr>
            <a:xfrm>
              <a:off x="6913332" y="1977218"/>
              <a:ext cx="9525" cy="19050"/>
            </a:xfrm>
            <a:custGeom>
              <a:avLst/>
              <a:gdLst>
                <a:gd name="connsiteX0" fmla="*/ 8485 w 9525"/>
                <a:gd name="connsiteY0" fmla="*/ 17316 h 19050"/>
                <a:gd name="connsiteX1" fmla="*/ 8485 w 9525"/>
                <a:gd name="connsiteY1" fmla="*/ 17316 h 19050"/>
              </a:gdLst>
              <a:ahLst/>
              <a:cxnLst>
                <a:cxn ang="0">
                  <a:pos x="connsiteX0" y="connsiteY0"/>
                </a:cxn>
                <a:cxn ang="0">
                  <a:pos x="connsiteX1" y="connsiteY1"/>
                </a:cxn>
              </a:cxnLst>
              <a:rect l="l" t="t" r="r" b="b"/>
              <a:pathLst>
                <a:path w="9525" h="19050">
                  <a:moveTo>
                    <a:pt x="8485" y="17316"/>
                  </a:moveTo>
                  <a:cubicBezTo>
                    <a:pt x="10390" y="19221"/>
                    <a:pt x="4675" y="-6496"/>
                    <a:pt x="8485" y="17316"/>
                  </a:cubicBezTo>
                  <a:close/>
                </a:path>
              </a:pathLst>
            </a:custGeom>
            <a:grpFill/>
            <a:ln w="9525" cap="flat">
              <a:noFill/>
              <a:prstDash val="solid"/>
              <a:miter/>
            </a:ln>
          </p:spPr>
          <p:txBody>
            <a:bodyPr rtlCol="0" anchor="ctr"/>
            <a:lstStyle/>
            <a:p>
              <a:endParaRPr lang="en-US">
                <a:solidFill>
                  <a:prstClr val="black"/>
                </a:solidFill>
              </a:endParaRPr>
            </a:p>
          </p:txBody>
        </p:sp>
        <p:sp>
          <p:nvSpPr>
            <p:cNvPr id="608" name="Freeform: Shape 607">
              <a:extLst>
                <a:ext uri="{FF2B5EF4-FFF2-40B4-BE49-F238E27FC236}">
                  <a16:creationId xmlns:a16="http://schemas.microsoft.com/office/drawing/2014/main" xmlns="" id="{A4A5F527-A61F-4B7A-A28D-B91083E3F3D2}"/>
                </a:ext>
              </a:extLst>
            </p:cNvPr>
            <p:cNvSpPr/>
            <p:nvPr/>
          </p:nvSpPr>
          <p:spPr>
            <a:xfrm>
              <a:off x="6916579" y="1985338"/>
              <a:ext cx="9525" cy="9525"/>
            </a:xfrm>
            <a:custGeom>
              <a:avLst/>
              <a:gdLst>
                <a:gd name="connsiteX0" fmla="*/ 7144 w 9525"/>
                <a:gd name="connsiteY0" fmla="*/ 8244 h 9525"/>
                <a:gd name="connsiteX1" fmla="*/ 7144 w 9525"/>
                <a:gd name="connsiteY1" fmla="*/ 8244 h 9525"/>
                <a:gd name="connsiteX2" fmla="*/ 7144 w 9525"/>
                <a:gd name="connsiteY2" fmla="*/ 8244 h 9525"/>
              </a:gdLst>
              <a:ahLst/>
              <a:cxnLst>
                <a:cxn ang="0">
                  <a:pos x="connsiteX0" y="connsiteY0"/>
                </a:cxn>
                <a:cxn ang="0">
                  <a:pos x="connsiteX1" y="connsiteY1"/>
                </a:cxn>
                <a:cxn ang="0">
                  <a:pos x="connsiteX2" y="connsiteY2"/>
                </a:cxn>
              </a:cxnLst>
              <a:rect l="l" t="t" r="r" b="b"/>
              <a:pathLst>
                <a:path w="9525" h="9525">
                  <a:moveTo>
                    <a:pt x="7144" y="8244"/>
                  </a:moveTo>
                  <a:cubicBezTo>
                    <a:pt x="7144" y="7291"/>
                    <a:pt x="7144" y="7291"/>
                    <a:pt x="7144" y="8244"/>
                  </a:cubicBezTo>
                  <a:cubicBezTo>
                    <a:pt x="7144" y="6339"/>
                    <a:pt x="7144" y="7291"/>
                    <a:pt x="7144" y="8244"/>
                  </a:cubicBezTo>
                  <a:close/>
                </a:path>
              </a:pathLst>
            </a:custGeom>
            <a:grpFill/>
            <a:ln w="9525" cap="flat">
              <a:noFill/>
              <a:prstDash val="solid"/>
              <a:miter/>
            </a:ln>
          </p:spPr>
          <p:txBody>
            <a:bodyPr rtlCol="0" anchor="ctr"/>
            <a:lstStyle/>
            <a:p>
              <a:endParaRPr lang="en-US">
                <a:solidFill>
                  <a:prstClr val="black"/>
                </a:solidFill>
              </a:endParaRPr>
            </a:p>
          </p:txBody>
        </p:sp>
        <p:sp>
          <p:nvSpPr>
            <p:cNvPr id="609" name="Freeform: Shape 608">
              <a:extLst>
                <a:ext uri="{FF2B5EF4-FFF2-40B4-BE49-F238E27FC236}">
                  <a16:creationId xmlns:a16="http://schemas.microsoft.com/office/drawing/2014/main" xmlns="" id="{060D8F14-9E21-471E-818F-3D96F9E14632}"/>
                </a:ext>
              </a:extLst>
            </p:cNvPr>
            <p:cNvSpPr/>
            <p:nvPr/>
          </p:nvSpPr>
          <p:spPr>
            <a:xfrm>
              <a:off x="6917637" y="1982721"/>
              <a:ext cx="9525" cy="9525"/>
            </a:xfrm>
            <a:custGeom>
              <a:avLst/>
              <a:gdLst>
                <a:gd name="connsiteX0" fmla="*/ 7990 w 9525"/>
                <a:gd name="connsiteY0" fmla="*/ 9909 h 9525"/>
                <a:gd name="connsiteX1" fmla="*/ 7990 w 9525"/>
                <a:gd name="connsiteY1" fmla="*/ 9909 h 9525"/>
              </a:gdLst>
              <a:ahLst/>
              <a:cxnLst>
                <a:cxn ang="0">
                  <a:pos x="connsiteX0" y="connsiteY0"/>
                </a:cxn>
                <a:cxn ang="0">
                  <a:pos x="connsiteX1" y="connsiteY1"/>
                </a:cxn>
              </a:cxnLst>
              <a:rect l="l" t="t" r="r" b="b"/>
              <a:pathLst>
                <a:path w="9525" h="9525">
                  <a:moveTo>
                    <a:pt x="7990" y="9909"/>
                  </a:moveTo>
                  <a:cubicBezTo>
                    <a:pt x="7990" y="8956"/>
                    <a:pt x="6085" y="4194"/>
                    <a:pt x="7990" y="9909"/>
                  </a:cubicBezTo>
                  <a:close/>
                </a:path>
              </a:pathLst>
            </a:custGeom>
            <a:grpFill/>
            <a:ln w="9525" cap="flat">
              <a:noFill/>
              <a:prstDash val="solid"/>
              <a:miter/>
            </a:ln>
          </p:spPr>
          <p:txBody>
            <a:bodyPr rtlCol="0" anchor="ctr"/>
            <a:lstStyle/>
            <a:p>
              <a:endParaRPr lang="en-US">
                <a:solidFill>
                  <a:prstClr val="black"/>
                </a:solidFill>
              </a:endParaRPr>
            </a:p>
          </p:txBody>
        </p:sp>
        <p:sp>
          <p:nvSpPr>
            <p:cNvPr id="610" name="Freeform: Shape 609">
              <a:extLst>
                <a:ext uri="{FF2B5EF4-FFF2-40B4-BE49-F238E27FC236}">
                  <a16:creationId xmlns:a16="http://schemas.microsoft.com/office/drawing/2014/main" xmlns="" id="{D57ECA77-6443-42D0-8D03-2C5183F82BE1}"/>
                </a:ext>
              </a:extLst>
            </p:cNvPr>
            <p:cNvSpPr/>
            <p:nvPr/>
          </p:nvSpPr>
          <p:spPr>
            <a:xfrm>
              <a:off x="6906865" y="1981421"/>
              <a:ext cx="19050" cy="19050"/>
            </a:xfrm>
            <a:custGeom>
              <a:avLst/>
              <a:gdLst>
                <a:gd name="connsiteX0" fmla="*/ 13047 w 19050"/>
                <a:gd name="connsiteY0" fmla="*/ 15018 h 19050"/>
                <a:gd name="connsiteX1" fmla="*/ 13047 w 19050"/>
                <a:gd name="connsiteY1" fmla="*/ 15018 h 19050"/>
              </a:gdLst>
              <a:ahLst/>
              <a:cxnLst>
                <a:cxn ang="0">
                  <a:pos x="connsiteX0" y="connsiteY0"/>
                </a:cxn>
                <a:cxn ang="0">
                  <a:pos x="connsiteX1" y="connsiteY1"/>
                </a:cxn>
              </a:cxnLst>
              <a:rect l="l" t="t" r="r" b="b"/>
              <a:pathLst>
                <a:path w="19050" h="19050">
                  <a:moveTo>
                    <a:pt x="13047" y="15018"/>
                  </a:moveTo>
                  <a:cubicBezTo>
                    <a:pt x="8285" y="5493"/>
                    <a:pt x="2570" y="3588"/>
                    <a:pt x="13047" y="15018"/>
                  </a:cubicBezTo>
                  <a:close/>
                </a:path>
              </a:pathLst>
            </a:custGeom>
            <a:grpFill/>
            <a:ln w="9525" cap="flat">
              <a:noFill/>
              <a:prstDash val="solid"/>
              <a:miter/>
            </a:ln>
          </p:spPr>
          <p:txBody>
            <a:bodyPr rtlCol="0" anchor="ctr"/>
            <a:lstStyle/>
            <a:p>
              <a:endParaRPr lang="en-US">
                <a:solidFill>
                  <a:prstClr val="black"/>
                </a:solidFill>
              </a:endParaRPr>
            </a:p>
          </p:txBody>
        </p:sp>
        <p:sp>
          <p:nvSpPr>
            <p:cNvPr id="611" name="Freeform: Shape 610">
              <a:extLst>
                <a:ext uri="{FF2B5EF4-FFF2-40B4-BE49-F238E27FC236}">
                  <a16:creationId xmlns:a16="http://schemas.microsoft.com/office/drawing/2014/main" xmlns="" id="{5A790FE2-03B9-4985-97B3-7796BAC75AD1}"/>
                </a:ext>
              </a:extLst>
            </p:cNvPr>
            <p:cNvSpPr/>
            <p:nvPr/>
          </p:nvSpPr>
          <p:spPr>
            <a:xfrm>
              <a:off x="6903244" y="1977866"/>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8096"/>
                    <a:pt x="7144" y="8096"/>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12" name="Freeform: Shape 611">
              <a:extLst>
                <a:ext uri="{FF2B5EF4-FFF2-40B4-BE49-F238E27FC236}">
                  <a16:creationId xmlns:a16="http://schemas.microsoft.com/office/drawing/2014/main" xmlns="" id="{C42FE64C-4965-4B60-9D9C-E0207F50FB2A}"/>
                </a:ext>
              </a:extLst>
            </p:cNvPr>
            <p:cNvSpPr/>
            <p:nvPr/>
          </p:nvSpPr>
          <p:spPr>
            <a:xfrm>
              <a:off x="6901890" y="1982374"/>
              <a:ext cx="9525" cy="19050"/>
            </a:xfrm>
            <a:custGeom>
              <a:avLst/>
              <a:gdLst>
                <a:gd name="connsiteX0" fmla="*/ 7544 w 9525"/>
                <a:gd name="connsiteY0" fmla="*/ 15018 h 19050"/>
                <a:gd name="connsiteX1" fmla="*/ 7544 w 9525"/>
                <a:gd name="connsiteY1" fmla="*/ 15018 h 19050"/>
              </a:gdLst>
              <a:ahLst/>
              <a:cxnLst>
                <a:cxn ang="0">
                  <a:pos x="connsiteX0" y="connsiteY0"/>
                </a:cxn>
                <a:cxn ang="0">
                  <a:pos x="connsiteX1" y="connsiteY1"/>
                </a:cxn>
              </a:cxnLst>
              <a:rect l="l" t="t" r="r" b="b"/>
              <a:pathLst>
                <a:path w="9525" h="19050">
                  <a:moveTo>
                    <a:pt x="7544" y="15018"/>
                  </a:moveTo>
                  <a:cubicBezTo>
                    <a:pt x="11354" y="5493"/>
                    <a:pt x="5640" y="3588"/>
                    <a:pt x="7544" y="15018"/>
                  </a:cubicBezTo>
                  <a:close/>
                </a:path>
              </a:pathLst>
            </a:custGeom>
            <a:grpFill/>
            <a:ln w="9525" cap="flat">
              <a:noFill/>
              <a:prstDash val="solid"/>
              <a:miter/>
            </a:ln>
          </p:spPr>
          <p:txBody>
            <a:bodyPr rtlCol="0" anchor="ctr"/>
            <a:lstStyle/>
            <a:p>
              <a:endParaRPr lang="en-US">
                <a:solidFill>
                  <a:prstClr val="black"/>
                </a:solidFill>
              </a:endParaRPr>
            </a:p>
          </p:txBody>
        </p:sp>
        <p:sp>
          <p:nvSpPr>
            <p:cNvPr id="613" name="Freeform: Shape 612">
              <a:extLst>
                <a:ext uri="{FF2B5EF4-FFF2-40B4-BE49-F238E27FC236}">
                  <a16:creationId xmlns:a16="http://schemas.microsoft.com/office/drawing/2014/main" xmlns="" id="{7EF07AB3-2E1C-49A0-A527-8C2F982C20DB}"/>
                </a:ext>
              </a:extLst>
            </p:cNvPr>
            <p:cNvSpPr/>
            <p:nvPr/>
          </p:nvSpPr>
          <p:spPr>
            <a:xfrm>
              <a:off x="6896729" y="1982926"/>
              <a:ext cx="9525" cy="9525"/>
            </a:xfrm>
            <a:custGeom>
              <a:avLst/>
              <a:gdLst>
                <a:gd name="connsiteX0" fmla="*/ 8896 w 9525"/>
                <a:gd name="connsiteY0" fmla="*/ 8751 h 9525"/>
                <a:gd name="connsiteX1" fmla="*/ 8896 w 9525"/>
                <a:gd name="connsiteY1" fmla="*/ 8751 h 9525"/>
              </a:gdLst>
              <a:ahLst/>
              <a:cxnLst>
                <a:cxn ang="0">
                  <a:pos x="connsiteX0" y="connsiteY0"/>
                </a:cxn>
                <a:cxn ang="0">
                  <a:pos x="connsiteX1" y="connsiteY1"/>
                </a:cxn>
              </a:cxnLst>
              <a:rect l="l" t="t" r="r" b="b"/>
              <a:pathLst>
                <a:path w="9525" h="9525">
                  <a:moveTo>
                    <a:pt x="8896" y="8751"/>
                  </a:moveTo>
                  <a:cubicBezTo>
                    <a:pt x="4133" y="3989"/>
                    <a:pt x="10801" y="11608"/>
                    <a:pt x="8896" y="8751"/>
                  </a:cubicBezTo>
                  <a:close/>
                </a:path>
              </a:pathLst>
            </a:custGeom>
            <a:grpFill/>
            <a:ln w="9525" cap="flat">
              <a:noFill/>
              <a:prstDash val="solid"/>
              <a:miter/>
            </a:ln>
          </p:spPr>
          <p:txBody>
            <a:bodyPr rtlCol="0" anchor="ctr"/>
            <a:lstStyle/>
            <a:p>
              <a:endParaRPr lang="en-US">
                <a:solidFill>
                  <a:prstClr val="black"/>
                </a:solidFill>
              </a:endParaRPr>
            </a:p>
          </p:txBody>
        </p:sp>
        <p:sp>
          <p:nvSpPr>
            <p:cNvPr id="614" name="Freeform: Shape 613">
              <a:extLst>
                <a:ext uri="{FF2B5EF4-FFF2-40B4-BE49-F238E27FC236}">
                  <a16:creationId xmlns:a16="http://schemas.microsoft.com/office/drawing/2014/main" xmlns="" id="{CFD539CD-AFB3-408C-976B-8E1A6F9CDC98}"/>
                </a:ext>
              </a:extLst>
            </p:cNvPr>
            <p:cNvSpPr/>
            <p:nvPr/>
          </p:nvSpPr>
          <p:spPr>
            <a:xfrm>
              <a:off x="6895088" y="1987602"/>
              <a:ext cx="19050" cy="19050"/>
            </a:xfrm>
            <a:custGeom>
              <a:avLst/>
              <a:gdLst>
                <a:gd name="connsiteX0" fmla="*/ 12442 w 19050"/>
                <a:gd name="connsiteY0" fmla="*/ 12647 h 19050"/>
                <a:gd name="connsiteX1" fmla="*/ 12442 w 19050"/>
                <a:gd name="connsiteY1" fmla="*/ 12647 h 19050"/>
              </a:gdLst>
              <a:ahLst/>
              <a:cxnLst>
                <a:cxn ang="0">
                  <a:pos x="connsiteX0" y="connsiteY0"/>
                </a:cxn>
                <a:cxn ang="0">
                  <a:pos x="connsiteX1" y="connsiteY1"/>
                </a:cxn>
              </a:cxnLst>
              <a:rect l="l" t="t" r="r" b="b"/>
              <a:pathLst>
                <a:path w="19050" h="19050">
                  <a:moveTo>
                    <a:pt x="12442" y="12647"/>
                  </a:moveTo>
                  <a:cubicBezTo>
                    <a:pt x="1012" y="265"/>
                    <a:pt x="11490" y="12647"/>
                    <a:pt x="12442" y="12647"/>
                  </a:cubicBezTo>
                  <a:close/>
                </a:path>
              </a:pathLst>
            </a:custGeom>
            <a:grpFill/>
            <a:ln w="9525" cap="flat">
              <a:noFill/>
              <a:prstDash val="solid"/>
              <a:miter/>
            </a:ln>
          </p:spPr>
          <p:txBody>
            <a:bodyPr rtlCol="0" anchor="ctr"/>
            <a:lstStyle/>
            <a:p>
              <a:endParaRPr lang="en-US">
                <a:solidFill>
                  <a:prstClr val="black"/>
                </a:solidFill>
              </a:endParaRPr>
            </a:p>
          </p:txBody>
        </p:sp>
        <p:sp>
          <p:nvSpPr>
            <p:cNvPr id="615" name="Freeform: Shape 614">
              <a:extLst>
                <a:ext uri="{FF2B5EF4-FFF2-40B4-BE49-F238E27FC236}">
                  <a16:creationId xmlns:a16="http://schemas.microsoft.com/office/drawing/2014/main" xmlns="" id="{BC2111CB-EF17-4E80-8662-20E91B65AA9E}"/>
                </a:ext>
              </a:extLst>
            </p:cNvPr>
            <p:cNvSpPr/>
            <p:nvPr/>
          </p:nvSpPr>
          <p:spPr>
            <a:xfrm>
              <a:off x="6901339" y="1991201"/>
              <a:ext cx="9525" cy="9525"/>
            </a:xfrm>
            <a:custGeom>
              <a:avLst/>
              <a:gdLst>
                <a:gd name="connsiteX0" fmla="*/ 8096 w 9525"/>
                <a:gd name="connsiteY0" fmla="*/ 7144 h 9525"/>
                <a:gd name="connsiteX1" fmla="*/ 7144 w 9525"/>
                <a:gd name="connsiteY1" fmla="*/ 7144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8096"/>
                    <a:pt x="7144" y="8096"/>
                    <a:pt x="7144" y="7144"/>
                  </a:cubicBezTo>
                  <a:cubicBezTo>
                    <a:pt x="8096" y="8096"/>
                    <a:pt x="9049" y="9049"/>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616" name="Freeform: Shape 615">
              <a:extLst>
                <a:ext uri="{FF2B5EF4-FFF2-40B4-BE49-F238E27FC236}">
                  <a16:creationId xmlns:a16="http://schemas.microsoft.com/office/drawing/2014/main" xmlns="" id="{1F0D9602-1647-4536-B2FE-145AD60797F7}"/>
                </a:ext>
              </a:extLst>
            </p:cNvPr>
            <p:cNvSpPr/>
            <p:nvPr/>
          </p:nvSpPr>
          <p:spPr>
            <a:xfrm>
              <a:off x="6891814" y="198929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17" name="Freeform: Shape 616">
              <a:extLst>
                <a:ext uri="{FF2B5EF4-FFF2-40B4-BE49-F238E27FC236}">
                  <a16:creationId xmlns:a16="http://schemas.microsoft.com/office/drawing/2014/main" xmlns="" id="{86D7418D-09EB-4E5B-80D1-1875CA18B141}"/>
                </a:ext>
              </a:extLst>
            </p:cNvPr>
            <p:cNvSpPr/>
            <p:nvPr/>
          </p:nvSpPr>
          <p:spPr>
            <a:xfrm>
              <a:off x="6896301" y="1994058"/>
              <a:ext cx="9525" cy="9525"/>
            </a:xfrm>
            <a:custGeom>
              <a:avLst/>
              <a:gdLst>
                <a:gd name="connsiteX0" fmla="*/ 7419 w 9525"/>
                <a:gd name="connsiteY0" fmla="*/ 7144 h 9525"/>
                <a:gd name="connsiteX1" fmla="*/ 7419 w 9525"/>
                <a:gd name="connsiteY1" fmla="*/ 7144 h 9525"/>
              </a:gdLst>
              <a:ahLst/>
              <a:cxnLst>
                <a:cxn ang="0">
                  <a:pos x="connsiteX0" y="connsiteY0"/>
                </a:cxn>
                <a:cxn ang="0">
                  <a:pos x="connsiteX1" y="connsiteY1"/>
                </a:cxn>
              </a:cxnLst>
              <a:rect l="l" t="t" r="r" b="b"/>
              <a:pathLst>
                <a:path w="9525" h="9525">
                  <a:moveTo>
                    <a:pt x="7419" y="7144"/>
                  </a:moveTo>
                  <a:cubicBezTo>
                    <a:pt x="6466" y="9049"/>
                    <a:pt x="8371" y="9049"/>
                    <a:pt x="7419" y="7144"/>
                  </a:cubicBezTo>
                  <a:close/>
                </a:path>
              </a:pathLst>
            </a:custGeom>
            <a:grpFill/>
            <a:ln w="9525" cap="flat">
              <a:noFill/>
              <a:prstDash val="solid"/>
              <a:miter/>
            </a:ln>
          </p:spPr>
          <p:txBody>
            <a:bodyPr rtlCol="0" anchor="ctr"/>
            <a:lstStyle/>
            <a:p>
              <a:endParaRPr lang="en-US">
                <a:solidFill>
                  <a:prstClr val="black"/>
                </a:solidFill>
              </a:endParaRPr>
            </a:p>
          </p:txBody>
        </p:sp>
        <p:sp>
          <p:nvSpPr>
            <p:cNvPr id="618" name="Freeform: Shape 617">
              <a:extLst>
                <a:ext uri="{FF2B5EF4-FFF2-40B4-BE49-F238E27FC236}">
                  <a16:creationId xmlns:a16="http://schemas.microsoft.com/office/drawing/2014/main" xmlns="" id="{BBED9627-CB43-4A5E-9DEE-33C3BC7B980F}"/>
                </a:ext>
              </a:extLst>
            </p:cNvPr>
            <p:cNvSpPr/>
            <p:nvPr/>
          </p:nvSpPr>
          <p:spPr>
            <a:xfrm>
              <a:off x="6859429" y="1988343"/>
              <a:ext cx="47625" cy="47625"/>
            </a:xfrm>
            <a:custGeom>
              <a:avLst/>
              <a:gdLst>
                <a:gd name="connsiteX0" fmla="*/ 7144 w 47625"/>
                <a:gd name="connsiteY0" fmla="*/ 38576 h 47625"/>
                <a:gd name="connsiteX1" fmla="*/ 36671 w 47625"/>
                <a:gd name="connsiteY1" fmla="*/ 12859 h 47625"/>
                <a:gd name="connsiteX2" fmla="*/ 36671 w 47625"/>
                <a:gd name="connsiteY2" fmla="*/ 7144 h 47625"/>
                <a:gd name="connsiteX3" fmla="*/ 7144 w 47625"/>
                <a:gd name="connsiteY3" fmla="*/ 38576 h 47625"/>
              </a:gdLst>
              <a:ahLst/>
              <a:cxnLst>
                <a:cxn ang="0">
                  <a:pos x="connsiteX0" y="connsiteY0"/>
                </a:cxn>
                <a:cxn ang="0">
                  <a:pos x="connsiteX1" y="connsiteY1"/>
                </a:cxn>
                <a:cxn ang="0">
                  <a:pos x="connsiteX2" y="connsiteY2"/>
                </a:cxn>
                <a:cxn ang="0">
                  <a:pos x="connsiteX3" y="connsiteY3"/>
                </a:cxn>
              </a:cxnLst>
              <a:rect l="l" t="t" r="r" b="b"/>
              <a:pathLst>
                <a:path w="47625" h="47625">
                  <a:moveTo>
                    <a:pt x="7144" y="38576"/>
                  </a:moveTo>
                  <a:cubicBezTo>
                    <a:pt x="23336" y="50959"/>
                    <a:pt x="38576" y="20479"/>
                    <a:pt x="36671" y="12859"/>
                  </a:cubicBezTo>
                  <a:cubicBezTo>
                    <a:pt x="47149" y="26194"/>
                    <a:pt x="38576" y="9049"/>
                    <a:pt x="36671" y="7144"/>
                  </a:cubicBezTo>
                  <a:cubicBezTo>
                    <a:pt x="21431" y="9049"/>
                    <a:pt x="12859" y="36671"/>
                    <a:pt x="7144" y="38576"/>
                  </a:cubicBezTo>
                  <a:close/>
                </a:path>
              </a:pathLst>
            </a:custGeom>
            <a:grpFill/>
            <a:ln w="9525" cap="flat">
              <a:noFill/>
              <a:prstDash val="solid"/>
              <a:miter/>
            </a:ln>
          </p:spPr>
          <p:txBody>
            <a:bodyPr rtlCol="0" anchor="ctr"/>
            <a:lstStyle/>
            <a:p>
              <a:endParaRPr lang="en-US">
                <a:solidFill>
                  <a:prstClr val="black"/>
                </a:solidFill>
              </a:endParaRPr>
            </a:p>
          </p:txBody>
        </p:sp>
        <p:sp>
          <p:nvSpPr>
            <p:cNvPr id="619" name="Freeform: Shape 618">
              <a:extLst>
                <a:ext uri="{FF2B5EF4-FFF2-40B4-BE49-F238E27FC236}">
                  <a16:creationId xmlns:a16="http://schemas.microsoft.com/office/drawing/2014/main" xmlns="" id="{AC430ECE-8BFA-49D0-B33F-2F079511B3D4}"/>
                </a:ext>
              </a:extLst>
            </p:cNvPr>
            <p:cNvSpPr/>
            <p:nvPr/>
          </p:nvSpPr>
          <p:spPr>
            <a:xfrm>
              <a:off x="6859281" y="2013504"/>
              <a:ext cx="9525" cy="9525"/>
            </a:xfrm>
            <a:custGeom>
              <a:avLst/>
              <a:gdLst>
                <a:gd name="connsiteX0" fmla="*/ 8244 w 9525"/>
                <a:gd name="connsiteY0" fmla="*/ 8653 h 9525"/>
                <a:gd name="connsiteX1" fmla="*/ 8244 w 9525"/>
                <a:gd name="connsiteY1" fmla="*/ 8653 h 9525"/>
              </a:gdLst>
              <a:ahLst/>
              <a:cxnLst>
                <a:cxn ang="0">
                  <a:pos x="connsiteX0" y="connsiteY0"/>
                </a:cxn>
                <a:cxn ang="0">
                  <a:pos x="connsiteX1" y="connsiteY1"/>
                </a:cxn>
              </a:cxnLst>
              <a:rect l="l" t="t" r="r" b="b"/>
              <a:pathLst>
                <a:path w="9525" h="9525">
                  <a:moveTo>
                    <a:pt x="8244" y="8653"/>
                  </a:moveTo>
                  <a:cubicBezTo>
                    <a:pt x="6339" y="5795"/>
                    <a:pt x="7291" y="7700"/>
                    <a:pt x="8244" y="8653"/>
                  </a:cubicBezTo>
                  <a:close/>
                </a:path>
              </a:pathLst>
            </a:custGeom>
            <a:grpFill/>
            <a:ln w="9525" cap="flat">
              <a:noFill/>
              <a:prstDash val="solid"/>
              <a:miter/>
            </a:ln>
          </p:spPr>
          <p:txBody>
            <a:bodyPr rtlCol="0" anchor="ctr"/>
            <a:lstStyle/>
            <a:p>
              <a:endParaRPr lang="en-US">
                <a:solidFill>
                  <a:prstClr val="black"/>
                </a:solidFill>
              </a:endParaRPr>
            </a:p>
          </p:txBody>
        </p:sp>
        <p:sp>
          <p:nvSpPr>
            <p:cNvPr id="620" name="Freeform: Shape 619">
              <a:extLst>
                <a:ext uri="{FF2B5EF4-FFF2-40B4-BE49-F238E27FC236}">
                  <a16:creationId xmlns:a16="http://schemas.microsoft.com/office/drawing/2014/main" xmlns="" id="{246B4188-A5DA-4566-BF36-C5D7644CFEE0}"/>
                </a:ext>
              </a:extLst>
            </p:cNvPr>
            <p:cNvSpPr/>
            <p:nvPr/>
          </p:nvSpPr>
          <p:spPr>
            <a:xfrm>
              <a:off x="6859005" y="2019776"/>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lnTo>
                    <a:pt x="7567" y="7144"/>
                  </a:lnTo>
                  <a:cubicBezTo>
                    <a:pt x="6615" y="7144"/>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621" name="Freeform: Shape 620">
              <a:extLst>
                <a:ext uri="{FF2B5EF4-FFF2-40B4-BE49-F238E27FC236}">
                  <a16:creationId xmlns:a16="http://schemas.microsoft.com/office/drawing/2014/main" xmlns="" id="{3EE88676-5430-4DE0-A745-399D4E0DF857}"/>
                </a:ext>
              </a:extLst>
            </p:cNvPr>
            <p:cNvSpPr/>
            <p:nvPr/>
          </p:nvSpPr>
          <p:spPr>
            <a:xfrm>
              <a:off x="6873569" y="2019776"/>
              <a:ext cx="9525" cy="9525"/>
            </a:xfrm>
            <a:custGeom>
              <a:avLst/>
              <a:gdLst>
                <a:gd name="connsiteX0" fmla="*/ 8244 w 9525"/>
                <a:gd name="connsiteY0" fmla="*/ 7144 h 9525"/>
                <a:gd name="connsiteX1" fmla="*/ 8244 w 9525"/>
                <a:gd name="connsiteY1" fmla="*/ 7144 h 9525"/>
              </a:gdLst>
              <a:ahLst/>
              <a:cxnLst>
                <a:cxn ang="0">
                  <a:pos x="connsiteX0" y="connsiteY0"/>
                </a:cxn>
                <a:cxn ang="0">
                  <a:pos x="connsiteX1" y="connsiteY1"/>
                </a:cxn>
              </a:cxnLst>
              <a:rect l="l" t="t" r="r" b="b"/>
              <a:pathLst>
                <a:path w="9525" h="9525">
                  <a:moveTo>
                    <a:pt x="8244" y="7144"/>
                  </a:moveTo>
                  <a:cubicBezTo>
                    <a:pt x="7291" y="7144"/>
                    <a:pt x="6339" y="7144"/>
                    <a:pt x="82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22" name="Freeform: Shape 621">
              <a:extLst>
                <a:ext uri="{FF2B5EF4-FFF2-40B4-BE49-F238E27FC236}">
                  <a16:creationId xmlns:a16="http://schemas.microsoft.com/office/drawing/2014/main" xmlns="" id="{21EFD2C9-CF9E-449F-869A-E3AB1B591C58}"/>
                </a:ext>
              </a:extLst>
            </p:cNvPr>
            <p:cNvSpPr/>
            <p:nvPr/>
          </p:nvSpPr>
          <p:spPr>
            <a:xfrm>
              <a:off x="6864191" y="2008904"/>
              <a:ext cx="9525" cy="9525"/>
            </a:xfrm>
            <a:custGeom>
              <a:avLst/>
              <a:gdLst>
                <a:gd name="connsiteX0" fmla="*/ 7144 w 9525"/>
                <a:gd name="connsiteY0" fmla="*/ 7538 h 9525"/>
                <a:gd name="connsiteX1" fmla="*/ 10954 w 9525"/>
                <a:gd name="connsiteY1" fmla="*/ 8491 h 9525"/>
                <a:gd name="connsiteX2" fmla="*/ 7144 w 9525"/>
                <a:gd name="connsiteY2" fmla="*/ 7538 h 9525"/>
              </a:gdLst>
              <a:ahLst/>
              <a:cxnLst>
                <a:cxn ang="0">
                  <a:pos x="connsiteX0" y="connsiteY0"/>
                </a:cxn>
                <a:cxn ang="0">
                  <a:pos x="connsiteX1" y="connsiteY1"/>
                </a:cxn>
                <a:cxn ang="0">
                  <a:pos x="connsiteX2" y="connsiteY2"/>
                </a:cxn>
              </a:cxnLst>
              <a:rect l="l" t="t" r="r" b="b"/>
              <a:pathLst>
                <a:path w="9525" h="9525">
                  <a:moveTo>
                    <a:pt x="7144" y="7538"/>
                  </a:moveTo>
                  <a:cubicBezTo>
                    <a:pt x="8096" y="8491"/>
                    <a:pt x="9049" y="8491"/>
                    <a:pt x="10954" y="8491"/>
                  </a:cubicBezTo>
                  <a:cubicBezTo>
                    <a:pt x="9049" y="7538"/>
                    <a:pt x="8096" y="6586"/>
                    <a:pt x="7144" y="7538"/>
                  </a:cubicBezTo>
                  <a:close/>
                </a:path>
              </a:pathLst>
            </a:custGeom>
            <a:grpFill/>
            <a:ln w="9525" cap="flat">
              <a:noFill/>
              <a:prstDash val="solid"/>
              <a:miter/>
            </a:ln>
          </p:spPr>
          <p:txBody>
            <a:bodyPr rtlCol="0" anchor="ctr"/>
            <a:lstStyle/>
            <a:p>
              <a:endParaRPr lang="en-US">
                <a:solidFill>
                  <a:prstClr val="black"/>
                </a:solidFill>
              </a:endParaRPr>
            </a:p>
          </p:txBody>
        </p:sp>
        <p:sp>
          <p:nvSpPr>
            <p:cNvPr id="623" name="Freeform: Shape 622">
              <a:extLst>
                <a:ext uri="{FF2B5EF4-FFF2-40B4-BE49-F238E27FC236}">
                  <a16:creationId xmlns:a16="http://schemas.microsoft.com/office/drawing/2014/main" xmlns="" id="{AD274963-CB5A-4C0F-BA1D-2479699D40CE}"/>
                </a:ext>
              </a:extLst>
            </p:cNvPr>
            <p:cNvSpPr/>
            <p:nvPr/>
          </p:nvSpPr>
          <p:spPr>
            <a:xfrm>
              <a:off x="6871811" y="2001678"/>
              <a:ext cx="9525" cy="9525"/>
            </a:xfrm>
            <a:custGeom>
              <a:avLst/>
              <a:gdLst>
                <a:gd name="connsiteX0" fmla="*/ 9049 w 9525"/>
                <a:gd name="connsiteY0" fmla="*/ 9049 h 9525"/>
                <a:gd name="connsiteX1" fmla="*/ 7144 w 9525"/>
                <a:gd name="connsiteY1" fmla="*/ 7144 h 9525"/>
                <a:gd name="connsiteX2" fmla="*/ 9049 w 9525"/>
                <a:gd name="connsiteY2" fmla="*/ 9049 h 9525"/>
              </a:gdLst>
              <a:ahLst/>
              <a:cxnLst>
                <a:cxn ang="0">
                  <a:pos x="connsiteX0" y="connsiteY0"/>
                </a:cxn>
                <a:cxn ang="0">
                  <a:pos x="connsiteX1" y="connsiteY1"/>
                </a:cxn>
                <a:cxn ang="0">
                  <a:pos x="connsiteX2" y="connsiteY2"/>
                </a:cxn>
              </a:cxnLst>
              <a:rect l="l" t="t" r="r" b="b"/>
              <a:pathLst>
                <a:path w="9525" h="9525">
                  <a:moveTo>
                    <a:pt x="9049" y="9049"/>
                  </a:moveTo>
                  <a:cubicBezTo>
                    <a:pt x="9049" y="8096"/>
                    <a:pt x="8096" y="8096"/>
                    <a:pt x="7144" y="7144"/>
                  </a:cubicBezTo>
                  <a:cubicBezTo>
                    <a:pt x="7144" y="7144"/>
                    <a:pt x="8096" y="8096"/>
                    <a:pt x="9049" y="9049"/>
                  </a:cubicBezTo>
                  <a:close/>
                </a:path>
              </a:pathLst>
            </a:custGeom>
            <a:grpFill/>
            <a:ln w="9525" cap="flat">
              <a:noFill/>
              <a:prstDash val="solid"/>
              <a:miter/>
            </a:ln>
          </p:spPr>
          <p:txBody>
            <a:bodyPr rtlCol="0" anchor="ctr"/>
            <a:lstStyle/>
            <a:p>
              <a:endParaRPr lang="en-US">
                <a:solidFill>
                  <a:prstClr val="black"/>
                </a:solidFill>
              </a:endParaRPr>
            </a:p>
          </p:txBody>
        </p:sp>
        <p:sp>
          <p:nvSpPr>
            <p:cNvPr id="624" name="Freeform: Shape 623">
              <a:extLst>
                <a:ext uri="{FF2B5EF4-FFF2-40B4-BE49-F238E27FC236}">
                  <a16:creationId xmlns:a16="http://schemas.microsoft.com/office/drawing/2014/main" xmlns="" id="{C2231D3F-2C46-445A-B54A-668EA5CF2E92}"/>
                </a:ext>
              </a:extLst>
            </p:cNvPr>
            <p:cNvSpPr/>
            <p:nvPr/>
          </p:nvSpPr>
          <p:spPr>
            <a:xfrm>
              <a:off x="6858476" y="201596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8096" y="1285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25" name="Freeform: Shape 624">
              <a:extLst>
                <a:ext uri="{FF2B5EF4-FFF2-40B4-BE49-F238E27FC236}">
                  <a16:creationId xmlns:a16="http://schemas.microsoft.com/office/drawing/2014/main" xmlns="" id="{38E7C2D0-E1F5-414F-9865-455555FA7DD1}"/>
                </a:ext>
              </a:extLst>
            </p:cNvPr>
            <p:cNvSpPr/>
            <p:nvPr/>
          </p:nvSpPr>
          <p:spPr>
            <a:xfrm>
              <a:off x="6852076" y="2021681"/>
              <a:ext cx="28575" cy="38100"/>
            </a:xfrm>
            <a:custGeom>
              <a:avLst/>
              <a:gdLst>
                <a:gd name="connsiteX0" fmla="*/ 11639 w 28575"/>
                <a:gd name="connsiteY0" fmla="*/ 31909 h 38100"/>
                <a:gd name="connsiteX1" fmla="*/ 22117 w 28575"/>
                <a:gd name="connsiteY1" fmla="*/ 18574 h 38100"/>
                <a:gd name="connsiteX2" fmla="*/ 14496 w 28575"/>
                <a:gd name="connsiteY2" fmla="*/ 7144 h 38100"/>
                <a:gd name="connsiteX3" fmla="*/ 12592 w 28575"/>
                <a:gd name="connsiteY3" fmla="*/ 10001 h 38100"/>
                <a:gd name="connsiteX4" fmla="*/ 10686 w 28575"/>
                <a:gd name="connsiteY4" fmla="*/ 10954 h 38100"/>
                <a:gd name="connsiteX5" fmla="*/ 11639 w 28575"/>
                <a:gd name="connsiteY5" fmla="*/ 31909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575" h="38100">
                  <a:moveTo>
                    <a:pt x="11639" y="31909"/>
                  </a:moveTo>
                  <a:cubicBezTo>
                    <a:pt x="17354" y="33814"/>
                    <a:pt x="8781" y="12859"/>
                    <a:pt x="22117" y="18574"/>
                  </a:cubicBezTo>
                  <a:cubicBezTo>
                    <a:pt x="24021" y="11906"/>
                    <a:pt x="18306" y="10001"/>
                    <a:pt x="14496" y="7144"/>
                  </a:cubicBezTo>
                  <a:cubicBezTo>
                    <a:pt x="16401" y="11906"/>
                    <a:pt x="16401" y="12859"/>
                    <a:pt x="12592" y="10001"/>
                  </a:cubicBezTo>
                  <a:cubicBezTo>
                    <a:pt x="14496" y="12859"/>
                    <a:pt x="14496" y="12859"/>
                    <a:pt x="10686" y="10954"/>
                  </a:cubicBezTo>
                  <a:cubicBezTo>
                    <a:pt x="10686" y="10001"/>
                    <a:pt x="2114" y="34766"/>
                    <a:pt x="11639" y="31909"/>
                  </a:cubicBezTo>
                  <a:close/>
                </a:path>
              </a:pathLst>
            </a:custGeom>
            <a:grpFill/>
            <a:ln w="9525" cap="flat">
              <a:noFill/>
              <a:prstDash val="solid"/>
              <a:miter/>
            </a:ln>
          </p:spPr>
          <p:txBody>
            <a:bodyPr rtlCol="0" anchor="ctr"/>
            <a:lstStyle/>
            <a:p>
              <a:endParaRPr lang="en-US">
                <a:solidFill>
                  <a:prstClr val="black"/>
                </a:solidFill>
              </a:endParaRPr>
            </a:p>
          </p:txBody>
        </p:sp>
        <p:sp>
          <p:nvSpPr>
            <p:cNvPr id="626" name="Freeform: Shape 625">
              <a:extLst>
                <a:ext uri="{FF2B5EF4-FFF2-40B4-BE49-F238E27FC236}">
                  <a16:creationId xmlns:a16="http://schemas.microsoft.com/office/drawing/2014/main" xmlns="" id="{DC363281-6997-4DCC-B090-CBEFFDEB2CE1}"/>
                </a:ext>
              </a:extLst>
            </p:cNvPr>
            <p:cNvSpPr/>
            <p:nvPr/>
          </p:nvSpPr>
          <p:spPr>
            <a:xfrm>
              <a:off x="6854666" y="2025491"/>
              <a:ext cx="9525" cy="9525"/>
            </a:xfrm>
            <a:custGeom>
              <a:avLst/>
              <a:gdLst>
                <a:gd name="connsiteX0" fmla="*/ 7144 w 9525"/>
                <a:gd name="connsiteY0" fmla="*/ 7144 h 9525"/>
                <a:gd name="connsiteX1" fmla="*/ 8096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8096" y="9049"/>
                  </a:lnTo>
                  <a:cubicBezTo>
                    <a:pt x="8096" y="9049"/>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27" name="Freeform: Shape 626">
              <a:extLst>
                <a:ext uri="{FF2B5EF4-FFF2-40B4-BE49-F238E27FC236}">
                  <a16:creationId xmlns:a16="http://schemas.microsoft.com/office/drawing/2014/main" xmlns="" id="{537BB3B0-93A1-4232-B262-2A7A23AD80A1}"/>
                </a:ext>
              </a:extLst>
            </p:cNvPr>
            <p:cNvSpPr/>
            <p:nvPr/>
          </p:nvSpPr>
          <p:spPr>
            <a:xfrm>
              <a:off x="6845141" y="2042588"/>
              <a:ext cx="19050" cy="28575"/>
            </a:xfrm>
            <a:custGeom>
              <a:avLst/>
              <a:gdLst>
                <a:gd name="connsiteX0" fmla="*/ 9049 w 19050"/>
                <a:gd name="connsiteY0" fmla="*/ 12907 h 28575"/>
                <a:gd name="connsiteX1" fmla="*/ 7144 w 19050"/>
                <a:gd name="connsiteY1" fmla="*/ 23384 h 28575"/>
                <a:gd name="connsiteX2" fmla="*/ 9049 w 19050"/>
                <a:gd name="connsiteY2" fmla="*/ 12907 h 28575"/>
              </a:gdLst>
              <a:ahLst/>
              <a:cxnLst>
                <a:cxn ang="0">
                  <a:pos x="connsiteX0" y="connsiteY0"/>
                </a:cxn>
                <a:cxn ang="0">
                  <a:pos x="connsiteX1" y="connsiteY1"/>
                </a:cxn>
                <a:cxn ang="0">
                  <a:pos x="connsiteX2" y="connsiteY2"/>
                </a:cxn>
              </a:cxnLst>
              <a:rect l="l" t="t" r="r" b="b"/>
              <a:pathLst>
                <a:path w="19050" h="28575">
                  <a:moveTo>
                    <a:pt x="9049" y="12907"/>
                  </a:moveTo>
                  <a:cubicBezTo>
                    <a:pt x="8096" y="12907"/>
                    <a:pt x="8096" y="24337"/>
                    <a:pt x="7144" y="23384"/>
                  </a:cubicBezTo>
                  <a:cubicBezTo>
                    <a:pt x="23336" y="25289"/>
                    <a:pt x="6191" y="-5191"/>
                    <a:pt x="9049" y="12907"/>
                  </a:cubicBezTo>
                  <a:close/>
                </a:path>
              </a:pathLst>
            </a:custGeom>
            <a:grpFill/>
            <a:ln w="9525" cap="flat">
              <a:noFill/>
              <a:prstDash val="solid"/>
              <a:miter/>
            </a:ln>
          </p:spPr>
          <p:txBody>
            <a:bodyPr rtlCol="0" anchor="ctr"/>
            <a:lstStyle/>
            <a:p>
              <a:endParaRPr lang="en-US">
                <a:solidFill>
                  <a:prstClr val="black"/>
                </a:solidFill>
              </a:endParaRPr>
            </a:p>
          </p:txBody>
        </p:sp>
        <p:sp>
          <p:nvSpPr>
            <p:cNvPr id="628" name="Freeform: Shape 627">
              <a:extLst>
                <a:ext uri="{FF2B5EF4-FFF2-40B4-BE49-F238E27FC236}">
                  <a16:creationId xmlns:a16="http://schemas.microsoft.com/office/drawing/2014/main" xmlns="" id="{E71C1CB0-D5B9-47FB-9817-AF94E00070D1}"/>
                </a:ext>
              </a:extLst>
            </p:cNvPr>
            <p:cNvSpPr/>
            <p:nvPr/>
          </p:nvSpPr>
          <p:spPr>
            <a:xfrm>
              <a:off x="6847046" y="204358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11906" y="1095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29" name="Freeform: Shape 628">
              <a:extLst>
                <a:ext uri="{FF2B5EF4-FFF2-40B4-BE49-F238E27FC236}">
                  <a16:creationId xmlns:a16="http://schemas.microsoft.com/office/drawing/2014/main" xmlns="" id="{876EA239-CED2-4ECC-955D-70148B3EE94D}"/>
                </a:ext>
              </a:extLst>
            </p:cNvPr>
            <p:cNvSpPr/>
            <p:nvPr/>
          </p:nvSpPr>
          <p:spPr>
            <a:xfrm>
              <a:off x="6854413" y="2049303"/>
              <a:ext cx="9525" cy="9525"/>
            </a:xfrm>
            <a:custGeom>
              <a:avLst/>
              <a:gdLst>
                <a:gd name="connsiteX0" fmla="*/ 10255 w 9525"/>
                <a:gd name="connsiteY0" fmla="*/ 9049 h 9525"/>
                <a:gd name="connsiteX1" fmla="*/ 7397 w 9525"/>
                <a:gd name="connsiteY1" fmla="*/ 7144 h 9525"/>
                <a:gd name="connsiteX2" fmla="*/ 10255 w 9525"/>
                <a:gd name="connsiteY2" fmla="*/ 9049 h 9525"/>
              </a:gdLst>
              <a:ahLst/>
              <a:cxnLst>
                <a:cxn ang="0">
                  <a:pos x="connsiteX0" y="connsiteY0"/>
                </a:cxn>
                <a:cxn ang="0">
                  <a:pos x="connsiteX1" y="connsiteY1"/>
                </a:cxn>
                <a:cxn ang="0">
                  <a:pos x="connsiteX2" y="connsiteY2"/>
                </a:cxn>
              </a:cxnLst>
              <a:rect l="l" t="t" r="r" b="b"/>
              <a:pathLst>
                <a:path w="9525" h="9525">
                  <a:moveTo>
                    <a:pt x="10255" y="9049"/>
                  </a:moveTo>
                  <a:cubicBezTo>
                    <a:pt x="9302" y="8096"/>
                    <a:pt x="9302" y="8096"/>
                    <a:pt x="7397" y="7144"/>
                  </a:cubicBezTo>
                  <a:cubicBezTo>
                    <a:pt x="6445" y="7144"/>
                    <a:pt x="8350" y="8096"/>
                    <a:pt x="10255" y="9049"/>
                  </a:cubicBezTo>
                  <a:close/>
                </a:path>
              </a:pathLst>
            </a:custGeom>
            <a:grpFill/>
            <a:ln w="9525" cap="flat">
              <a:noFill/>
              <a:prstDash val="solid"/>
              <a:miter/>
            </a:ln>
          </p:spPr>
          <p:txBody>
            <a:bodyPr rtlCol="0" anchor="ctr"/>
            <a:lstStyle/>
            <a:p>
              <a:endParaRPr lang="en-US">
                <a:solidFill>
                  <a:prstClr val="black"/>
                </a:solidFill>
              </a:endParaRPr>
            </a:p>
          </p:txBody>
        </p:sp>
        <p:sp>
          <p:nvSpPr>
            <p:cNvPr id="630" name="Freeform: Shape 629">
              <a:extLst>
                <a:ext uri="{FF2B5EF4-FFF2-40B4-BE49-F238E27FC236}">
                  <a16:creationId xmlns:a16="http://schemas.microsoft.com/office/drawing/2014/main" xmlns="" id="{B06F2B65-D717-49B4-9958-A6973833D1F3}"/>
                </a:ext>
              </a:extLst>
            </p:cNvPr>
            <p:cNvSpPr/>
            <p:nvPr/>
          </p:nvSpPr>
          <p:spPr>
            <a:xfrm>
              <a:off x="6840379" y="205406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8096"/>
                    <a:pt x="9049" y="1000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31" name="Freeform: Shape 630">
              <a:extLst>
                <a:ext uri="{FF2B5EF4-FFF2-40B4-BE49-F238E27FC236}">
                  <a16:creationId xmlns:a16="http://schemas.microsoft.com/office/drawing/2014/main" xmlns="" id="{8D24D6FD-7217-432F-BC55-B9702E051A68}"/>
                </a:ext>
              </a:extLst>
            </p:cNvPr>
            <p:cNvSpPr/>
            <p:nvPr/>
          </p:nvSpPr>
          <p:spPr>
            <a:xfrm>
              <a:off x="6844690" y="2061767"/>
              <a:ext cx="9525" cy="19050"/>
            </a:xfrm>
            <a:custGeom>
              <a:avLst/>
              <a:gdLst>
                <a:gd name="connsiteX0" fmla="*/ 11405 w 9525"/>
                <a:gd name="connsiteY0" fmla="*/ 14683 h 19050"/>
                <a:gd name="connsiteX1" fmla="*/ 11405 w 9525"/>
                <a:gd name="connsiteY1" fmla="*/ 14683 h 19050"/>
              </a:gdLst>
              <a:ahLst/>
              <a:cxnLst>
                <a:cxn ang="0">
                  <a:pos x="connsiteX0" y="connsiteY0"/>
                </a:cxn>
                <a:cxn ang="0">
                  <a:pos x="connsiteX1" y="connsiteY1"/>
                </a:cxn>
              </a:cxnLst>
              <a:rect l="l" t="t" r="r" b="b"/>
              <a:pathLst>
                <a:path w="9525" h="19050">
                  <a:moveTo>
                    <a:pt x="11405" y="14683"/>
                  </a:moveTo>
                  <a:cubicBezTo>
                    <a:pt x="13310" y="3253"/>
                    <a:pt x="928" y="6110"/>
                    <a:pt x="11405" y="14683"/>
                  </a:cubicBezTo>
                  <a:close/>
                </a:path>
              </a:pathLst>
            </a:custGeom>
            <a:grpFill/>
            <a:ln w="9525" cap="flat">
              <a:noFill/>
              <a:prstDash val="solid"/>
              <a:miter/>
            </a:ln>
          </p:spPr>
          <p:txBody>
            <a:bodyPr rtlCol="0" anchor="ctr"/>
            <a:lstStyle/>
            <a:p>
              <a:endParaRPr lang="en-US">
                <a:solidFill>
                  <a:prstClr val="black"/>
                </a:solidFill>
              </a:endParaRPr>
            </a:p>
          </p:txBody>
        </p:sp>
        <p:sp>
          <p:nvSpPr>
            <p:cNvPr id="632" name="Freeform: Shape 631">
              <a:extLst>
                <a:ext uri="{FF2B5EF4-FFF2-40B4-BE49-F238E27FC236}">
                  <a16:creationId xmlns:a16="http://schemas.microsoft.com/office/drawing/2014/main" xmlns="" id="{221EBA23-162C-4171-B001-4C734B9FFFE0}"/>
                </a:ext>
              </a:extLst>
            </p:cNvPr>
            <p:cNvSpPr/>
            <p:nvPr/>
          </p:nvSpPr>
          <p:spPr>
            <a:xfrm>
              <a:off x="6820376" y="2068353"/>
              <a:ext cx="28575" cy="47625"/>
            </a:xfrm>
            <a:custGeom>
              <a:avLst/>
              <a:gdLst>
                <a:gd name="connsiteX0" fmla="*/ 22384 w 28575"/>
                <a:gd name="connsiteY0" fmla="*/ 7144 h 47625"/>
                <a:gd name="connsiteX1" fmla="*/ 7144 w 28575"/>
                <a:gd name="connsiteY1" fmla="*/ 34766 h 47625"/>
                <a:gd name="connsiteX2" fmla="*/ 11906 w 28575"/>
                <a:gd name="connsiteY2" fmla="*/ 41434 h 47625"/>
                <a:gd name="connsiteX3" fmla="*/ 22384 w 28575"/>
                <a:gd name="connsiteY3" fmla="*/ 7144 h 47625"/>
              </a:gdLst>
              <a:ahLst/>
              <a:cxnLst>
                <a:cxn ang="0">
                  <a:pos x="connsiteX0" y="connsiteY0"/>
                </a:cxn>
                <a:cxn ang="0">
                  <a:pos x="connsiteX1" y="connsiteY1"/>
                </a:cxn>
                <a:cxn ang="0">
                  <a:pos x="connsiteX2" y="connsiteY2"/>
                </a:cxn>
                <a:cxn ang="0">
                  <a:pos x="connsiteX3" y="connsiteY3"/>
                </a:cxn>
              </a:cxnLst>
              <a:rect l="l" t="t" r="r" b="b"/>
              <a:pathLst>
                <a:path w="28575" h="47625">
                  <a:moveTo>
                    <a:pt x="22384" y="7144"/>
                  </a:moveTo>
                  <a:cubicBezTo>
                    <a:pt x="20479" y="10001"/>
                    <a:pt x="13811" y="37624"/>
                    <a:pt x="7144" y="34766"/>
                  </a:cubicBezTo>
                  <a:cubicBezTo>
                    <a:pt x="13811" y="36671"/>
                    <a:pt x="15716" y="39529"/>
                    <a:pt x="11906" y="41434"/>
                  </a:cubicBezTo>
                  <a:cubicBezTo>
                    <a:pt x="19526" y="17621"/>
                    <a:pt x="33814" y="14764"/>
                    <a:pt x="2238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33" name="Freeform: Shape 632">
              <a:extLst>
                <a:ext uri="{FF2B5EF4-FFF2-40B4-BE49-F238E27FC236}">
                  <a16:creationId xmlns:a16="http://schemas.microsoft.com/office/drawing/2014/main" xmlns="" id="{69FCF586-3EFD-4EAA-B171-2C8AD076C47E}"/>
                </a:ext>
              </a:extLst>
            </p:cNvPr>
            <p:cNvSpPr/>
            <p:nvPr/>
          </p:nvSpPr>
          <p:spPr>
            <a:xfrm>
              <a:off x="6845379" y="2070496"/>
              <a:ext cx="9525" cy="9525"/>
            </a:xfrm>
            <a:custGeom>
              <a:avLst/>
              <a:gdLst>
                <a:gd name="connsiteX0" fmla="*/ 7858 w 9525"/>
                <a:gd name="connsiteY0" fmla="*/ 7858 h 9525"/>
                <a:gd name="connsiteX1" fmla="*/ 7858 w 9525"/>
                <a:gd name="connsiteY1" fmla="*/ 7858 h 9525"/>
                <a:gd name="connsiteX2" fmla="*/ 7858 w 9525"/>
                <a:gd name="connsiteY2" fmla="*/ 7858 h 9525"/>
              </a:gdLst>
              <a:ahLst/>
              <a:cxnLst>
                <a:cxn ang="0">
                  <a:pos x="connsiteX0" y="connsiteY0"/>
                </a:cxn>
                <a:cxn ang="0">
                  <a:pos x="connsiteX1" y="connsiteY1"/>
                </a:cxn>
                <a:cxn ang="0">
                  <a:pos x="connsiteX2" y="connsiteY2"/>
                </a:cxn>
              </a:cxnLst>
              <a:rect l="l" t="t" r="r" b="b"/>
              <a:pathLst>
                <a:path w="9525" h="9525">
                  <a:moveTo>
                    <a:pt x="7858" y="7858"/>
                  </a:moveTo>
                  <a:cubicBezTo>
                    <a:pt x="7858" y="6906"/>
                    <a:pt x="6906" y="6906"/>
                    <a:pt x="7858" y="7858"/>
                  </a:cubicBezTo>
                  <a:cubicBezTo>
                    <a:pt x="6906" y="6906"/>
                    <a:pt x="6906" y="6906"/>
                    <a:pt x="7858" y="7858"/>
                  </a:cubicBezTo>
                  <a:close/>
                </a:path>
              </a:pathLst>
            </a:custGeom>
            <a:grpFill/>
            <a:ln w="9525" cap="flat">
              <a:noFill/>
              <a:prstDash val="solid"/>
              <a:miter/>
            </a:ln>
          </p:spPr>
          <p:txBody>
            <a:bodyPr rtlCol="0" anchor="ctr"/>
            <a:lstStyle/>
            <a:p>
              <a:endParaRPr lang="en-US">
                <a:solidFill>
                  <a:prstClr val="black"/>
                </a:solidFill>
              </a:endParaRPr>
            </a:p>
          </p:txBody>
        </p:sp>
        <p:sp>
          <p:nvSpPr>
            <p:cNvPr id="634" name="Freeform: Shape 633">
              <a:extLst>
                <a:ext uri="{FF2B5EF4-FFF2-40B4-BE49-F238E27FC236}">
                  <a16:creationId xmlns:a16="http://schemas.microsoft.com/office/drawing/2014/main" xmlns="" id="{E2701315-B2E9-44F7-97FC-716FFBBCC1D6}"/>
                </a:ext>
              </a:extLst>
            </p:cNvPr>
            <p:cNvSpPr/>
            <p:nvPr/>
          </p:nvSpPr>
          <p:spPr>
            <a:xfrm>
              <a:off x="6824186" y="210264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8096"/>
                    <a:pt x="7144" y="7144"/>
                  </a:cubicBezTo>
                  <a:cubicBezTo>
                    <a:pt x="8096"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35" name="Freeform: Shape 634">
              <a:extLst>
                <a:ext uri="{FF2B5EF4-FFF2-40B4-BE49-F238E27FC236}">
                  <a16:creationId xmlns:a16="http://schemas.microsoft.com/office/drawing/2014/main" xmlns="" id="{549EACFA-CE43-489B-A235-5FD728672484}"/>
                </a:ext>
              </a:extLst>
            </p:cNvPr>
            <p:cNvSpPr/>
            <p:nvPr/>
          </p:nvSpPr>
          <p:spPr>
            <a:xfrm>
              <a:off x="6845141" y="206740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36" name="Freeform: Shape 635">
              <a:extLst>
                <a:ext uri="{FF2B5EF4-FFF2-40B4-BE49-F238E27FC236}">
                  <a16:creationId xmlns:a16="http://schemas.microsoft.com/office/drawing/2014/main" xmlns="" id="{08AB19DB-4C64-4342-8DE3-5AF2CEE102F3}"/>
                </a:ext>
              </a:extLst>
            </p:cNvPr>
            <p:cNvSpPr/>
            <p:nvPr/>
          </p:nvSpPr>
          <p:spPr>
            <a:xfrm>
              <a:off x="6837521" y="206168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9049" y="1000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37" name="Freeform: Shape 636">
              <a:extLst>
                <a:ext uri="{FF2B5EF4-FFF2-40B4-BE49-F238E27FC236}">
                  <a16:creationId xmlns:a16="http://schemas.microsoft.com/office/drawing/2014/main" xmlns="" id="{7989BBD7-407C-4F27-9BFF-95E54D5C8867}"/>
                </a:ext>
              </a:extLst>
            </p:cNvPr>
            <p:cNvSpPr/>
            <p:nvPr/>
          </p:nvSpPr>
          <p:spPr>
            <a:xfrm>
              <a:off x="6817519" y="2108358"/>
              <a:ext cx="9525" cy="9525"/>
            </a:xfrm>
            <a:custGeom>
              <a:avLst/>
              <a:gdLst>
                <a:gd name="connsiteX0" fmla="*/ 7144 w 9525"/>
                <a:gd name="connsiteY0" fmla="*/ 7144 h 9525"/>
                <a:gd name="connsiteX1" fmla="*/ 9049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9049" y="8096"/>
                  </a:lnTo>
                  <a:cubicBezTo>
                    <a:pt x="9049"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38" name="Freeform: Shape 637">
              <a:extLst>
                <a:ext uri="{FF2B5EF4-FFF2-40B4-BE49-F238E27FC236}">
                  <a16:creationId xmlns:a16="http://schemas.microsoft.com/office/drawing/2014/main" xmlns="" id="{3AD654FB-393C-4622-A598-9B706BE3CD0A}"/>
                </a:ext>
              </a:extLst>
            </p:cNvPr>
            <p:cNvSpPr/>
            <p:nvPr/>
          </p:nvSpPr>
          <p:spPr>
            <a:xfrm>
              <a:off x="6812042" y="2126456"/>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lnTo>
                    <a:pt x="7858" y="7144"/>
                  </a:lnTo>
                  <a:cubicBezTo>
                    <a:pt x="6906" y="7144"/>
                    <a:pt x="6906"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639" name="Freeform: Shape 638">
              <a:extLst>
                <a:ext uri="{FF2B5EF4-FFF2-40B4-BE49-F238E27FC236}">
                  <a16:creationId xmlns:a16="http://schemas.microsoft.com/office/drawing/2014/main" xmlns="" id="{DAE300A7-CA54-446B-A058-789D95593478}"/>
                </a:ext>
              </a:extLst>
            </p:cNvPr>
            <p:cNvSpPr/>
            <p:nvPr/>
          </p:nvSpPr>
          <p:spPr>
            <a:xfrm>
              <a:off x="6810851" y="2103596"/>
              <a:ext cx="28575" cy="85725"/>
            </a:xfrm>
            <a:custGeom>
              <a:avLst/>
              <a:gdLst>
                <a:gd name="connsiteX0" fmla="*/ 8096 w 28575"/>
                <a:gd name="connsiteY0" fmla="*/ 74771 h 85725"/>
                <a:gd name="connsiteX1" fmla="*/ 7144 w 28575"/>
                <a:gd name="connsiteY1" fmla="*/ 40481 h 85725"/>
                <a:gd name="connsiteX2" fmla="*/ 10954 w 28575"/>
                <a:gd name="connsiteY2" fmla="*/ 20479 h 85725"/>
                <a:gd name="connsiteX3" fmla="*/ 13811 w 28575"/>
                <a:gd name="connsiteY3" fmla="*/ 7144 h 85725"/>
                <a:gd name="connsiteX4" fmla="*/ 23336 w 28575"/>
                <a:gd name="connsiteY4" fmla="*/ 14764 h 85725"/>
                <a:gd name="connsiteX5" fmla="*/ 8096 w 28575"/>
                <a:gd name="connsiteY5" fmla="*/ 74771 h 85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575" h="85725">
                  <a:moveTo>
                    <a:pt x="8096" y="74771"/>
                  </a:moveTo>
                  <a:cubicBezTo>
                    <a:pt x="28099" y="95726"/>
                    <a:pt x="10001" y="45244"/>
                    <a:pt x="7144" y="40481"/>
                  </a:cubicBezTo>
                  <a:cubicBezTo>
                    <a:pt x="30004" y="39529"/>
                    <a:pt x="13811" y="36671"/>
                    <a:pt x="10954" y="20479"/>
                  </a:cubicBezTo>
                  <a:cubicBezTo>
                    <a:pt x="18574" y="19526"/>
                    <a:pt x="35719" y="11906"/>
                    <a:pt x="13811" y="7144"/>
                  </a:cubicBezTo>
                  <a:cubicBezTo>
                    <a:pt x="17621" y="11906"/>
                    <a:pt x="18574" y="14764"/>
                    <a:pt x="23336" y="14764"/>
                  </a:cubicBezTo>
                  <a:cubicBezTo>
                    <a:pt x="5239" y="476"/>
                    <a:pt x="11906" y="73819"/>
                    <a:pt x="8096" y="74771"/>
                  </a:cubicBezTo>
                  <a:close/>
                </a:path>
              </a:pathLst>
            </a:custGeom>
            <a:grpFill/>
            <a:ln w="9525" cap="flat">
              <a:noFill/>
              <a:prstDash val="solid"/>
              <a:miter/>
            </a:ln>
          </p:spPr>
          <p:txBody>
            <a:bodyPr rtlCol="0" anchor="ctr"/>
            <a:lstStyle/>
            <a:p>
              <a:endParaRPr lang="en-US">
                <a:solidFill>
                  <a:prstClr val="black"/>
                </a:solidFill>
              </a:endParaRPr>
            </a:p>
          </p:txBody>
        </p:sp>
        <p:sp>
          <p:nvSpPr>
            <p:cNvPr id="640" name="Freeform: Shape 639">
              <a:extLst>
                <a:ext uri="{FF2B5EF4-FFF2-40B4-BE49-F238E27FC236}">
                  <a16:creationId xmlns:a16="http://schemas.microsoft.com/office/drawing/2014/main" xmlns="" id="{F7801435-53B1-42EE-B39C-0E13395932DC}"/>
                </a:ext>
              </a:extLst>
            </p:cNvPr>
            <p:cNvSpPr/>
            <p:nvPr/>
          </p:nvSpPr>
          <p:spPr>
            <a:xfrm>
              <a:off x="6809793" y="2152173"/>
              <a:ext cx="9525" cy="9525"/>
            </a:xfrm>
            <a:custGeom>
              <a:avLst/>
              <a:gdLst>
                <a:gd name="connsiteX0" fmla="*/ 10107 w 9525"/>
                <a:gd name="connsiteY0" fmla="*/ 7144 h 9525"/>
                <a:gd name="connsiteX1" fmla="*/ 10107 w 9525"/>
                <a:gd name="connsiteY1" fmla="*/ 7144 h 9525"/>
              </a:gdLst>
              <a:ahLst/>
              <a:cxnLst>
                <a:cxn ang="0">
                  <a:pos x="connsiteX0" y="connsiteY0"/>
                </a:cxn>
                <a:cxn ang="0">
                  <a:pos x="connsiteX1" y="connsiteY1"/>
                </a:cxn>
              </a:cxnLst>
              <a:rect l="l" t="t" r="r" b="b"/>
              <a:pathLst>
                <a:path w="9525" h="9525">
                  <a:moveTo>
                    <a:pt x="10107" y="7144"/>
                  </a:moveTo>
                  <a:cubicBezTo>
                    <a:pt x="3440" y="10001"/>
                    <a:pt x="10107" y="7144"/>
                    <a:pt x="10107" y="7144"/>
                  </a:cubicBezTo>
                  <a:close/>
                </a:path>
              </a:pathLst>
            </a:custGeom>
            <a:grpFill/>
            <a:ln w="9525" cap="flat">
              <a:noFill/>
              <a:prstDash val="solid"/>
              <a:miter/>
            </a:ln>
          </p:spPr>
          <p:txBody>
            <a:bodyPr rtlCol="0" anchor="ctr"/>
            <a:lstStyle/>
            <a:p>
              <a:endParaRPr lang="en-US">
                <a:solidFill>
                  <a:prstClr val="black"/>
                </a:solidFill>
              </a:endParaRPr>
            </a:p>
          </p:txBody>
        </p:sp>
        <p:sp>
          <p:nvSpPr>
            <p:cNvPr id="641" name="Freeform: Shape 640">
              <a:extLst>
                <a:ext uri="{FF2B5EF4-FFF2-40B4-BE49-F238E27FC236}">
                  <a16:creationId xmlns:a16="http://schemas.microsoft.com/office/drawing/2014/main" xmlns="" id="{92BEF0DB-1A31-4AB5-8356-57981B1A27F0}"/>
                </a:ext>
              </a:extLst>
            </p:cNvPr>
            <p:cNvSpPr/>
            <p:nvPr/>
          </p:nvSpPr>
          <p:spPr>
            <a:xfrm>
              <a:off x="6812756" y="215312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8096"/>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42" name="Freeform: Shape 641">
              <a:extLst>
                <a:ext uri="{FF2B5EF4-FFF2-40B4-BE49-F238E27FC236}">
                  <a16:creationId xmlns:a16="http://schemas.microsoft.com/office/drawing/2014/main" xmlns="" id="{DD036D2D-57FA-4EA4-A1E6-68ADB6C49E5C}"/>
                </a:ext>
              </a:extLst>
            </p:cNvPr>
            <p:cNvSpPr/>
            <p:nvPr/>
          </p:nvSpPr>
          <p:spPr>
            <a:xfrm>
              <a:off x="6812333" y="2175986"/>
              <a:ext cx="9525" cy="9525"/>
            </a:xfrm>
            <a:custGeom>
              <a:avLst/>
              <a:gdLst>
                <a:gd name="connsiteX0" fmla="*/ 7567 w 9525"/>
                <a:gd name="connsiteY0" fmla="*/ 7144 h 9525"/>
                <a:gd name="connsiteX1" fmla="*/ 7567 w 9525"/>
                <a:gd name="connsiteY1" fmla="*/ 8096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7567" y="7144"/>
                    <a:pt x="6615" y="8096"/>
                    <a:pt x="7567" y="8096"/>
                  </a:cubicBezTo>
                  <a:cubicBezTo>
                    <a:pt x="8520" y="8096"/>
                    <a:pt x="8520"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643" name="Freeform: Shape 642">
              <a:extLst>
                <a:ext uri="{FF2B5EF4-FFF2-40B4-BE49-F238E27FC236}">
                  <a16:creationId xmlns:a16="http://schemas.microsoft.com/office/drawing/2014/main" xmlns="" id="{EBE2487F-025A-45CD-A85F-887834E5EE55}"/>
                </a:ext>
              </a:extLst>
            </p:cNvPr>
            <p:cNvSpPr/>
            <p:nvPr/>
          </p:nvSpPr>
          <p:spPr>
            <a:xfrm>
              <a:off x="6814661" y="2176515"/>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9049" y="6615"/>
                    <a:pt x="7144"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644" name="Freeform: Shape 643">
              <a:extLst>
                <a:ext uri="{FF2B5EF4-FFF2-40B4-BE49-F238E27FC236}">
                  <a16:creationId xmlns:a16="http://schemas.microsoft.com/office/drawing/2014/main" xmlns="" id="{A73949C8-87DB-4B3B-B5E9-D0ED24F64E47}"/>
                </a:ext>
              </a:extLst>
            </p:cNvPr>
            <p:cNvSpPr/>
            <p:nvPr/>
          </p:nvSpPr>
          <p:spPr>
            <a:xfrm>
              <a:off x="6812756" y="2177891"/>
              <a:ext cx="19050" cy="38100"/>
            </a:xfrm>
            <a:custGeom>
              <a:avLst/>
              <a:gdLst>
                <a:gd name="connsiteX0" fmla="*/ 14764 w 19050"/>
                <a:gd name="connsiteY0" fmla="*/ 38576 h 38100"/>
                <a:gd name="connsiteX1" fmla="*/ 10954 w 19050"/>
                <a:gd name="connsiteY1" fmla="*/ 7144 h 38100"/>
                <a:gd name="connsiteX2" fmla="*/ 13811 w 19050"/>
                <a:gd name="connsiteY2" fmla="*/ 10954 h 38100"/>
                <a:gd name="connsiteX3" fmla="*/ 7144 w 19050"/>
                <a:gd name="connsiteY3" fmla="*/ 15716 h 38100"/>
                <a:gd name="connsiteX4" fmla="*/ 14764 w 19050"/>
                <a:gd name="connsiteY4" fmla="*/ 38576 h 38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050" h="38100">
                  <a:moveTo>
                    <a:pt x="14764" y="38576"/>
                  </a:moveTo>
                  <a:cubicBezTo>
                    <a:pt x="14764" y="34766"/>
                    <a:pt x="22384" y="20479"/>
                    <a:pt x="10954" y="7144"/>
                  </a:cubicBezTo>
                  <a:cubicBezTo>
                    <a:pt x="12859" y="11906"/>
                    <a:pt x="13811" y="12859"/>
                    <a:pt x="13811" y="10954"/>
                  </a:cubicBezTo>
                  <a:cubicBezTo>
                    <a:pt x="18574" y="11906"/>
                    <a:pt x="8096" y="15716"/>
                    <a:pt x="7144" y="15716"/>
                  </a:cubicBezTo>
                  <a:cubicBezTo>
                    <a:pt x="20479" y="10954"/>
                    <a:pt x="11906" y="38576"/>
                    <a:pt x="14764" y="38576"/>
                  </a:cubicBezTo>
                  <a:close/>
                </a:path>
              </a:pathLst>
            </a:custGeom>
            <a:grpFill/>
            <a:ln w="9525" cap="flat">
              <a:noFill/>
              <a:prstDash val="solid"/>
              <a:miter/>
            </a:ln>
          </p:spPr>
          <p:txBody>
            <a:bodyPr rtlCol="0" anchor="ctr"/>
            <a:lstStyle/>
            <a:p>
              <a:endParaRPr lang="en-US">
                <a:solidFill>
                  <a:prstClr val="black"/>
                </a:solidFill>
              </a:endParaRPr>
            </a:p>
          </p:txBody>
        </p:sp>
        <p:sp>
          <p:nvSpPr>
            <p:cNvPr id="645" name="Freeform: Shape 644">
              <a:extLst>
                <a:ext uri="{FF2B5EF4-FFF2-40B4-BE49-F238E27FC236}">
                  <a16:creationId xmlns:a16="http://schemas.microsoft.com/office/drawing/2014/main" xmlns="" id="{33B99506-6754-4B69-9C74-82E460A4FC1C}"/>
                </a:ext>
              </a:extLst>
            </p:cNvPr>
            <p:cNvSpPr/>
            <p:nvPr/>
          </p:nvSpPr>
          <p:spPr>
            <a:xfrm>
              <a:off x="6822608" y="2215590"/>
              <a:ext cx="19050" cy="9525"/>
            </a:xfrm>
            <a:custGeom>
              <a:avLst/>
              <a:gdLst>
                <a:gd name="connsiteX0" fmla="*/ 10627 w 19050"/>
                <a:gd name="connsiteY0" fmla="*/ 7545 h 9525"/>
                <a:gd name="connsiteX1" fmla="*/ 10627 w 19050"/>
                <a:gd name="connsiteY1" fmla="*/ 7545 h 9525"/>
              </a:gdLst>
              <a:ahLst/>
              <a:cxnLst>
                <a:cxn ang="0">
                  <a:pos x="connsiteX0" y="connsiteY0"/>
                </a:cxn>
                <a:cxn ang="0">
                  <a:pos x="connsiteX1" y="connsiteY1"/>
                </a:cxn>
              </a:cxnLst>
              <a:rect l="l" t="t" r="r" b="b"/>
              <a:pathLst>
                <a:path w="19050" h="9525">
                  <a:moveTo>
                    <a:pt x="10627" y="7545"/>
                  </a:moveTo>
                  <a:cubicBezTo>
                    <a:pt x="149" y="5640"/>
                    <a:pt x="17295" y="11355"/>
                    <a:pt x="10627" y="7545"/>
                  </a:cubicBezTo>
                  <a:close/>
                </a:path>
              </a:pathLst>
            </a:custGeom>
            <a:grpFill/>
            <a:ln w="9525" cap="flat">
              <a:noFill/>
              <a:prstDash val="solid"/>
              <a:miter/>
            </a:ln>
          </p:spPr>
          <p:txBody>
            <a:bodyPr rtlCol="0" anchor="ctr"/>
            <a:lstStyle/>
            <a:p>
              <a:endParaRPr lang="en-US">
                <a:solidFill>
                  <a:prstClr val="black"/>
                </a:solidFill>
              </a:endParaRPr>
            </a:p>
          </p:txBody>
        </p:sp>
        <p:sp>
          <p:nvSpPr>
            <p:cNvPr id="646" name="Freeform: Shape 645">
              <a:extLst>
                <a:ext uri="{FF2B5EF4-FFF2-40B4-BE49-F238E27FC236}">
                  <a16:creationId xmlns:a16="http://schemas.microsoft.com/office/drawing/2014/main" xmlns="" id="{2F5D5AD1-F9EE-4F23-AE0E-78F9BD0526A7}"/>
                </a:ext>
              </a:extLst>
            </p:cNvPr>
            <p:cNvSpPr/>
            <p:nvPr/>
          </p:nvSpPr>
          <p:spPr>
            <a:xfrm>
              <a:off x="6821329" y="2222552"/>
              <a:ext cx="19050" cy="19050"/>
            </a:xfrm>
            <a:custGeom>
              <a:avLst/>
              <a:gdLst>
                <a:gd name="connsiteX0" fmla="*/ 12859 w 19050"/>
                <a:gd name="connsiteY0" fmla="*/ 13917 h 19050"/>
                <a:gd name="connsiteX1" fmla="*/ 7144 w 19050"/>
                <a:gd name="connsiteY1" fmla="*/ 11060 h 19050"/>
                <a:gd name="connsiteX2" fmla="*/ 12859 w 19050"/>
                <a:gd name="connsiteY2" fmla="*/ 13917 h 19050"/>
              </a:gdLst>
              <a:ahLst/>
              <a:cxnLst>
                <a:cxn ang="0">
                  <a:pos x="connsiteX0" y="connsiteY0"/>
                </a:cxn>
                <a:cxn ang="0">
                  <a:pos x="connsiteX1" y="connsiteY1"/>
                </a:cxn>
                <a:cxn ang="0">
                  <a:pos x="connsiteX2" y="connsiteY2"/>
                </a:cxn>
              </a:cxnLst>
              <a:rect l="l" t="t" r="r" b="b"/>
              <a:pathLst>
                <a:path w="19050" h="19050">
                  <a:moveTo>
                    <a:pt x="12859" y="13917"/>
                  </a:moveTo>
                  <a:cubicBezTo>
                    <a:pt x="-1429" y="10107"/>
                    <a:pt x="27146" y="2487"/>
                    <a:pt x="7144" y="11060"/>
                  </a:cubicBezTo>
                  <a:cubicBezTo>
                    <a:pt x="10954" y="17727"/>
                    <a:pt x="10954" y="23442"/>
                    <a:pt x="12859" y="13917"/>
                  </a:cubicBezTo>
                  <a:close/>
                </a:path>
              </a:pathLst>
            </a:custGeom>
            <a:grpFill/>
            <a:ln w="9525" cap="flat">
              <a:noFill/>
              <a:prstDash val="solid"/>
              <a:miter/>
            </a:ln>
          </p:spPr>
          <p:txBody>
            <a:bodyPr rtlCol="0" anchor="ctr"/>
            <a:lstStyle/>
            <a:p>
              <a:endParaRPr lang="en-US">
                <a:solidFill>
                  <a:prstClr val="black"/>
                </a:solidFill>
              </a:endParaRPr>
            </a:p>
          </p:txBody>
        </p:sp>
        <p:sp>
          <p:nvSpPr>
            <p:cNvPr id="647" name="Freeform: Shape 646">
              <a:extLst>
                <a:ext uri="{FF2B5EF4-FFF2-40B4-BE49-F238E27FC236}">
                  <a16:creationId xmlns:a16="http://schemas.microsoft.com/office/drawing/2014/main" xmlns="" id="{9279F550-1DFA-48A8-B83C-9681C4013791}"/>
                </a:ext>
              </a:extLst>
            </p:cNvPr>
            <p:cNvSpPr/>
            <p:nvPr/>
          </p:nvSpPr>
          <p:spPr>
            <a:xfrm>
              <a:off x="6830007" y="2229855"/>
              <a:ext cx="9525" cy="9525"/>
            </a:xfrm>
            <a:custGeom>
              <a:avLst/>
              <a:gdLst>
                <a:gd name="connsiteX0" fmla="*/ 7990 w 9525"/>
                <a:gd name="connsiteY0" fmla="*/ 7567 h 9525"/>
                <a:gd name="connsiteX1" fmla="*/ 7990 w 9525"/>
                <a:gd name="connsiteY1" fmla="*/ 7567 h 9525"/>
              </a:gdLst>
              <a:ahLst/>
              <a:cxnLst>
                <a:cxn ang="0">
                  <a:pos x="connsiteX0" y="connsiteY0"/>
                </a:cxn>
                <a:cxn ang="0">
                  <a:pos x="connsiteX1" y="connsiteY1"/>
                </a:cxn>
              </a:cxnLst>
              <a:rect l="l" t="t" r="r" b="b"/>
              <a:pathLst>
                <a:path w="9525" h="9525">
                  <a:moveTo>
                    <a:pt x="7990" y="7567"/>
                  </a:moveTo>
                  <a:cubicBezTo>
                    <a:pt x="7990" y="6615"/>
                    <a:pt x="6086" y="7567"/>
                    <a:pt x="7990" y="7567"/>
                  </a:cubicBezTo>
                  <a:close/>
                </a:path>
              </a:pathLst>
            </a:custGeom>
            <a:grpFill/>
            <a:ln w="9525" cap="flat">
              <a:noFill/>
              <a:prstDash val="solid"/>
              <a:miter/>
            </a:ln>
          </p:spPr>
          <p:txBody>
            <a:bodyPr rtlCol="0" anchor="ctr"/>
            <a:lstStyle/>
            <a:p>
              <a:endParaRPr lang="en-US">
                <a:solidFill>
                  <a:prstClr val="black"/>
                </a:solidFill>
              </a:endParaRPr>
            </a:p>
          </p:txBody>
        </p:sp>
      </p:grpSp>
      <p:grpSp>
        <p:nvGrpSpPr>
          <p:cNvPr id="648" name="Group 647">
            <a:extLst>
              <a:ext uri="{FF2B5EF4-FFF2-40B4-BE49-F238E27FC236}">
                <a16:creationId xmlns:a16="http://schemas.microsoft.com/office/drawing/2014/main" xmlns="" id="{4F3646D5-0988-4369-8988-00D85B874C60}"/>
              </a:ext>
            </a:extLst>
          </p:cNvPr>
          <p:cNvGrpSpPr/>
          <p:nvPr userDrawn="1"/>
        </p:nvGrpSpPr>
        <p:grpSpPr>
          <a:xfrm flipH="1">
            <a:off x="844972" y="4636278"/>
            <a:ext cx="270931" cy="344010"/>
            <a:chOff x="6843236" y="157160"/>
            <a:chExt cx="947072" cy="1202528"/>
          </a:xfrm>
          <a:solidFill>
            <a:schemeClr val="accent2"/>
          </a:solidFill>
        </p:grpSpPr>
        <p:sp>
          <p:nvSpPr>
            <p:cNvPr id="649" name="Freeform: Shape 648">
              <a:extLst>
                <a:ext uri="{FF2B5EF4-FFF2-40B4-BE49-F238E27FC236}">
                  <a16:creationId xmlns:a16="http://schemas.microsoft.com/office/drawing/2014/main" xmlns="" id="{BC0B6B41-1F7E-443A-B3C7-D4E2C74C0438}"/>
                </a:ext>
              </a:extLst>
            </p:cNvPr>
            <p:cNvSpPr/>
            <p:nvPr/>
          </p:nvSpPr>
          <p:spPr>
            <a:xfrm>
              <a:off x="7263183" y="188542"/>
              <a:ext cx="19050" cy="9525"/>
            </a:xfrm>
            <a:custGeom>
              <a:avLst/>
              <a:gdLst>
                <a:gd name="connsiteX0" fmla="*/ 13917 w 19050"/>
                <a:gd name="connsiteY0" fmla="*/ 10530 h 9525"/>
                <a:gd name="connsiteX1" fmla="*/ 13917 w 19050"/>
                <a:gd name="connsiteY1" fmla="*/ 10530 h 9525"/>
              </a:gdLst>
              <a:ahLst/>
              <a:cxnLst>
                <a:cxn ang="0">
                  <a:pos x="connsiteX0" y="connsiteY0"/>
                </a:cxn>
                <a:cxn ang="0">
                  <a:pos x="connsiteX1" y="connsiteY1"/>
                </a:cxn>
              </a:cxnLst>
              <a:rect l="l" t="t" r="r" b="b"/>
              <a:pathLst>
                <a:path w="19050" h="9525">
                  <a:moveTo>
                    <a:pt x="13917" y="10530"/>
                  </a:moveTo>
                  <a:cubicBezTo>
                    <a:pt x="13917" y="10530"/>
                    <a:pt x="-1323" y="2910"/>
                    <a:pt x="13917" y="10530"/>
                  </a:cubicBezTo>
                  <a:close/>
                </a:path>
              </a:pathLst>
            </a:custGeom>
            <a:grpFill/>
            <a:ln w="9525" cap="flat">
              <a:noFill/>
              <a:prstDash val="solid"/>
              <a:miter/>
            </a:ln>
          </p:spPr>
          <p:txBody>
            <a:bodyPr rtlCol="0" anchor="ctr"/>
            <a:lstStyle/>
            <a:p>
              <a:endParaRPr lang="en-US">
                <a:solidFill>
                  <a:prstClr val="black"/>
                </a:solidFill>
              </a:endParaRPr>
            </a:p>
          </p:txBody>
        </p:sp>
        <p:sp>
          <p:nvSpPr>
            <p:cNvPr id="650" name="Freeform: Shape 649">
              <a:extLst>
                <a:ext uri="{FF2B5EF4-FFF2-40B4-BE49-F238E27FC236}">
                  <a16:creationId xmlns:a16="http://schemas.microsoft.com/office/drawing/2014/main" xmlns="" id="{38EFEE21-31CE-461D-AA24-D9A341EEAE2F}"/>
                </a:ext>
              </a:extLst>
            </p:cNvPr>
            <p:cNvSpPr/>
            <p:nvPr/>
          </p:nvSpPr>
          <p:spPr>
            <a:xfrm>
              <a:off x="7235250" y="171185"/>
              <a:ext cx="19050" cy="19050"/>
            </a:xfrm>
            <a:custGeom>
              <a:avLst/>
              <a:gdLst>
                <a:gd name="connsiteX0" fmla="*/ 15180 w 19050"/>
                <a:gd name="connsiteY0" fmla="*/ 12647 h 19050"/>
                <a:gd name="connsiteX1" fmla="*/ 15180 w 19050"/>
                <a:gd name="connsiteY1" fmla="*/ 12647 h 19050"/>
              </a:gdLst>
              <a:ahLst/>
              <a:cxnLst>
                <a:cxn ang="0">
                  <a:pos x="connsiteX0" y="connsiteY0"/>
                </a:cxn>
                <a:cxn ang="0">
                  <a:pos x="connsiteX1" y="connsiteY1"/>
                </a:cxn>
              </a:cxnLst>
              <a:rect l="l" t="t" r="r" b="b"/>
              <a:pathLst>
                <a:path w="19050" h="19050">
                  <a:moveTo>
                    <a:pt x="15180" y="12647"/>
                  </a:moveTo>
                  <a:cubicBezTo>
                    <a:pt x="-8632" y="12647"/>
                    <a:pt x="29468" y="265"/>
                    <a:pt x="15180" y="12647"/>
                  </a:cubicBezTo>
                  <a:close/>
                </a:path>
              </a:pathLst>
            </a:custGeom>
            <a:grpFill/>
            <a:ln w="9525" cap="flat">
              <a:noFill/>
              <a:prstDash val="solid"/>
              <a:miter/>
            </a:ln>
          </p:spPr>
          <p:txBody>
            <a:bodyPr rtlCol="0" anchor="ctr"/>
            <a:lstStyle/>
            <a:p>
              <a:endParaRPr lang="en-US">
                <a:solidFill>
                  <a:prstClr val="black"/>
                </a:solidFill>
              </a:endParaRPr>
            </a:p>
          </p:txBody>
        </p:sp>
        <p:sp>
          <p:nvSpPr>
            <p:cNvPr id="651" name="Freeform: Shape 650">
              <a:extLst>
                <a:ext uri="{FF2B5EF4-FFF2-40B4-BE49-F238E27FC236}">
                  <a16:creationId xmlns:a16="http://schemas.microsoft.com/office/drawing/2014/main" xmlns="" id="{857FB5D4-54F9-44AF-B3CA-88E9DE39E332}"/>
                </a:ext>
              </a:extLst>
            </p:cNvPr>
            <p:cNvSpPr/>
            <p:nvPr/>
          </p:nvSpPr>
          <p:spPr>
            <a:xfrm>
              <a:off x="7409021" y="559593"/>
              <a:ext cx="9525" cy="9525"/>
            </a:xfrm>
            <a:custGeom>
              <a:avLst/>
              <a:gdLst>
                <a:gd name="connsiteX0" fmla="*/ 7144 w 9525"/>
                <a:gd name="connsiteY0" fmla="*/ 10001 h 9525"/>
                <a:gd name="connsiteX1" fmla="*/ 7144 w 9525"/>
                <a:gd name="connsiteY1" fmla="*/ 7144 h 9525"/>
                <a:gd name="connsiteX2" fmla="*/ 7144 w 9525"/>
                <a:gd name="connsiteY2" fmla="*/ 10001 h 9525"/>
              </a:gdLst>
              <a:ahLst/>
              <a:cxnLst>
                <a:cxn ang="0">
                  <a:pos x="connsiteX0" y="connsiteY0"/>
                </a:cxn>
                <a:cxn ang="0">
                  <a:pos x="connsiteX1" y="connsiteY1"/>
                </a:cxn>
                <a:cxn ang="0">
                  <a:pos x="connsiteX2" y="connsiteY2"/>
                </a:cxn>
              </a:cxnLst>
              <a:rect l="l" t="t" r="r" b="b"/>
              <a:pathLst>
                <a:path w="9525" h="9525">
                  <a:moveTo>
                    <a:pt x="7144" y="10001"/>
                  </a:moveTo>
                  <a:lnTo>
                    <a:pt x="7144" y="7144"/>
                  </a:lnTo>
                  <a:cubicBezTo>
                    <a:pt x="7144" y="8096"/>
                    <a:pt x="7144" y="9049"/>
                    <a:pt x="7144" y="10001"/>
                  </a:cubicBezTo>
                  <a:close/>
                </a:path>
              </a:pathLst>
            </a:custGeom>
            <a:grpFill/>
            <a:ln w="9525" cap="flat">
              <a:noFill/>
              <a:prstDash val="solid"/>
              <a:miter/>
            </a:ln>
          </p:spPr>
          <p:txBody>
            <a:bodyPr rtlCol="0" anchor="ctr"/>
            <a:lstStyle/>
            <a:p>
              <a:endParaRPr lang="en-US">
                <a:solidFill>
                  <a:prstClr val="black"/>
                </a:solidFill>
              </a:endParaRPr>
            </a:p>
          </p:txBody>
        </p:sp>
        <p:sp>
          <p:nvSpPr>
            <p:cNvPr id="652" name="Freeform: Shape 651">
              <a:extLst>
                <a:ext uri="{FF2B5EF4-FFF2-40B4-BE49-F238E27FC236}">
                  <a16:creationId xmlns:a16="http://schemas.microsoft.com/office/drawing/2014/main" xmlns="" id="{15680CA0-F9D5-4139-86BA-0C4A8D1181C5}"/>
                </a:ext>
              </a:extLst>
            </p:cNvPr>
            <p:cNvSpPr/>
            <p:nvPr/>
          </p:nvSpPr>
          <p:spPr>
            <a:xfrm>
              <a:off x="7597616" y="751284"/>
              <a:ext cx="9525" cy="9525"/>
            </a:xfrm>
            <a:custGeom>
              <a:avLst/>
              <a:gdLst>
                <a:gd name="connsiteX0" fmla="*/ 10001 w 9525"/>
                <a:gd name="connsiteY0" fmla="*/ 7858 h 9525"/>
                <a:gd name="connsiteX1" fmla="*/ 7144 w 9525"/>
                <a:gd name="connsiteY1" fmla="*/ 7858 h 9525"/>
                <a:gd name="connsiteX2" fmla="*/ 10001 w 9525"/>
                <a:gd name="connsiteY2" fmla="*/ 7858 h 9525"/>
              </a:gdLst>
              <a:ahLst/>
              <a:cxnLst>
                <a:cxn ang="0">
                  <a:pos x="connsiteX0" y="connsiteY0"/>
                </a:cxn>
                <a:cxn ang="0">
                  <a:pos x="connsiteX1" y="connsiteY1"/>
                </a:cxn>
                <a:cxn ang="0">
                  <a:pos x="connsiteX2" y="connsiteY2"/>
                </a:cxn>
              </a:cxnLst>
              <a:rect l="l" t="t" r="r" b="b"/>
              <a:pathLst>
                <a:path w="9525" h="9525">
                  <a:moveTo>
                    <a:pt x="10001" y="7858"/>
                  </a:moveTo>
                  <a:cubicBezTo>
                    <a:pt x="8096" y="6906"/>
                    <a:pt x="7144" y="6906"/>
                    <a:pt x="7144" y="7858"/>
                  </a:cubicBezTo>
                  <a:cubicBezTo>
                    <a:pt x="9049" y="8811"/>
                    <a:pt x="10954" y="8811"/>
                    <a:pt x="10001" y="7858"/>
                  </a:cubicBezTo>
                  <a:close/>
                </a:path>
              </a:pathLst>
            </a:custGeom>
            <a:grpFill/>
            <a:ln w="9525" cap="flat">
              <a:noFill/>
              <a:prstDash val="solid"/>
              <a:miter/>
            </a:ln>
          </p:spPr>
          <p:txBody>
            <a:bodyPr rtlCol="0" anchor="ctr"/>
            <a:lstStyle/>
            <a:p>
              <a:endParaRPr lang="en-US">
                <a:solidFill>
                  <a:prstClr val="black"/>
                </a:solidFill>
              </a:endParaRPr>
            </a:p>
          </p:txBody>
        </p:sp>
        <p:sp>
          <p:nvSpPr>
            <p:cNvPr id="653" name="Freeform: Shape 652">
              <a:extLst>
                <a:ext uri="{FF2B5EF4-FFF2-40B4-BE49-F238E27FC236}">
                  <a16:creationId xmlns:a16="http://schemas.microsoft.com/office/drawing/2014/main" xmlns="" id="{9810851D-E59B-473F-BC43-8AAA4D52109D}"/>
                </a:ext>
              </a:extLst>
            </p:cNvPr>
            <p:cNvSpPr/>
            <p:nvPr/>
          </p:nvSpPr>
          <p:spPr>
            <a:xfrm>
              <a:off x="7640479" y="771048"/>
              <a:ext cx="9525" cy="9525"/>
            </a:xfrm>
            <a:custGeom>
              <a:avLst/>
              <a:gdLst>
                <a:gd name="connsiteX0" fmla="*/ 10001 w 9525"/>
                <a:gd name="connsiteY0" fmla="*/ 8096 h 9525"/>
                <a:gd name="connsiteX1" fmla="*/ 7144 w 9525"/>
                <a:gd name="connsiteY1" fmla="*/ 7144 h 9525"/>
                <a:gd name="connsiteX2" fmla="*/ 10001 w 9525"/>
                <a:gd name="connsiteY2" fmla="*/ 8096 h 9525"/>
              </a:gdLst>
              <a:ahLst/>
              <a:cxnLst>
                <a:cxn ang="0">
                  <a:pos x="connsiteX0" y="connsiteY0"/>
                </a:cxn>
                <a:cxn ang="0">
                  <a:pos x="connsiteX1" y="connsiteY1"/>
                </a:cxn>
                <a:cxn ang="0">
                  <a:pos x="connsiteX2" y="connsiteY2"/>
                </a:cxn>
              </a:cxnLst>
              <a:rect l="l" t="t" r="r" b="b"/>
              <a:pathLst>
                <a:path w="9525" h="9525">
                  <a:moveTo>
                    <a:pt x="10001" y="8096"/>
                  </a:moveTo>
                  <a:cubicBezTo>
                    <a:pt x="9049" y="8096"/>
                    <a:pt x="8096" y="7144"/>
                    <a:pt x="7144" y="7144"/>
                  </a:cubicBezTo>
                  <a:cubicBezTo>
                    <a:pt x="8096" y="7144"/>
                    <a:pt x="9049" y="8096"/>
                    <a:pt x="10001" y="8096"/>
                  </a:cubicBezTo>
                  <a:close/>
                </a:path>
              </a:pathLst>
            </a:custGeom>
            <a:grpFill/>
            <a:ln w="9525" cap="flat">
              <a:noFill/>
              <a:prstDash val="solid"/>
              <a:miter/>
            </a:ln>
          </p:spPr>
          <p:txBody>
            <a:bodyPr rtlCol="0" anchor="ctr"/>
            <a:lstStyle/>
            <a:p>
              <a:endParaRPr lang="en-US">
                <a:solidFill>
                  <a:prstClr val="black"/>
                </a:solidFill>
              </a:endParaRPr>
            </a:p>
          </p:txBody>
        </p:sp>
        <p:sp>
          <p:nvSpPr>
            <p:cNvPr id="654" name="Freeform: Shape 653">
              <a:extLst>
                <a:ext uri="{FF2B5EF4-FFF2-40B4-BE49-F238E27FC236}">
                  <a16:creationId xmlns:a16="http://schemas.microsoft.com/office/drawing/2014/main" xmlns="" id="{659CAFCE-FCCE-4F0B-9664-1986E4978B00}"/>
                </a:ext>
              </a:extLst>
            </p:cNvPr>
            <p:cNvSpPr/>
            <p:nvPr/>
          </p:nvSpPr>
          <p:spPr>
            <a:xfrm>
              <a:off x="7408069" y="562451"/>
              <a:ext cx="9525" cy="19050"/>
            </a:xfrm>
            <a:custGeom>
              <a:avLst/>
              <a:gdLst>
                <a:gd name="connsiteX0" fmla="*/ 8096 w 9525"/>
                <a:gd name="connsiteY0" fmla="*/ 7144 h 19050"/>
                <a:gd name="connsiteX1" fmla="*/ 7144 w 9525"/>
                <a:gd name="connsiteY1" fmla="*/ 14764 h 19050"/>
                <a:gd name="connsiteX2" fmla="*/ 8096 w 9525"/>
                <a:gd name="connsiteY2" fmla="*/ 7144 h 19050"/>
              </a:gdLst>
              <a:ahLst/>
              <a:cxnLst>
                <a:cxn ang="0">
                  <a:pos x="connsiteX0" y="connsiteY0"/>
                </a:cxn>
                <a:cxn ang="0">
                  <a:pos x="connsiteX1" y="connsiteY1"/>
                </a:cxn>
                <a:cxn ang="0">
                  <a:pos x="connsiteX2" y="connsiteY2"/>
                </a:cxn>
              </a:cxnLst>
              <a:rect l="l" t="t" r="r" b="b"/>
              <a:pathLst>
                <a:path w="9525" h="19050">
                  <a:moveTo>
                    <a:pt x="8096" y="7144"/>
                  </a:moveTo>
                  <a:lnTo>
                    <a:pt x="7144" y="14764"/>
                  </a:lnTo>
                  <a:cubicBezTo>
                    <a:pt x="8096" y="14764"/>
                    <a:pt x="8096" y="1095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655" name="Freeform: Shape 654">
              <a:extLst>
                <a:ext uri="{FF2B5EF4-FFF2-40B4-BE49-F238E27FC236}">
                  <a16:creationId xmlns:a16="http://schemas.microsoft.com/office/drawing/2014/main" xmlns="" id="{5449434C-7AF6-4DEF-B8AA-EB895771EDEB}"/>
                </a:ext>
              </a:extLst>
            </p:cNvPr>
            <p:cNvSpPr/>
            <p:nvPr/>
          </p:nvSpPr>
          <p:spPr>
            <a:xfrm>
              <a:off x="7282648" y="164306"/>
              <a:ext cx="9525" cy="9525"/>
            </a:xfrm>
            <a:custGeom>
              <a:avLst/>
              <a:gdLst>
                <a:gd name="connsiteX0" fmla="*/ 11597 w 9525"/>
                <a:gd name="connsiteY0" fmla="*/ 7144 h 9525"/>
                <a:gd name="connsiteX1" fmla="*/ 11597 w 9525"/>
                <a:gd name="connsiteY1" fmla="*/ 7144 h 9525"/>
              </a:gdLst>
              <a:ahLst/>
              <a:cxnLst>
                <a:cxn ang="0">
                  <a:pos x="connsiteX0" y="connsiteY0"/>
                </a:cxn>
                <a:cxn ang="0">
                  <a:pos x="connsiteX1" y="connsiteY1"/>
                </a:cxn>
              </a:cxnLst>
              <a:rect l="l" t="t" r="r" b="b"/>
              <a:pathLst>
                <a:path w="9525" h="9525">
                  <a:moveTo>
                    <a:pt x="11597" y="7144"/>
                  </a:moveTo>
                  <a:cubicBezTo>
                    <a:pt x="2072" y="8096"/>
                    <a:pt x="10644" y="9049"/>
                    <a:pt x="11597" y="7144"/>
                  </a:cubicBezTo>
                  <a:close/>
                </a:path>
              </a:pathLst>
            </a:custGeom>
            <a:grpFill/>
            <a:ln w="9525" cap="flat">
              <a:noFill/>
              <a:prstDash val="solid"/>
              <a:miter/>
            </a:ln>
          </p:spPr>
          <p:txBody>
            <a:bodyPr rtlCol="0" anchor="ctr"/>
            <a:lstStyle/>
            <a:p>
              <a:endParaRPr lang="en-US">
                <a:solidFill>
                  <a:prstClr val="black"/>
                </a:solidFill>
              </a:endParaRPr>
            </a:p>
          </p:txBody>
        </p:sp>
        <p:sp>
          <p:nvSpPr>
            <p:cNvPr id="656" name="Freeform: Shape 655">
              <a:extLst>
                <a:ext uri="{FF2B5EF4-FFF2-40B4-BE49-F238E27FC236}">
                  <a16:creationId xmlns:a16="http://schemas.microsoft.com/office/drawing/2014/main" xmlns="" id="{70073711-32FD-4830-BDE5-26AD3566357F}"/>
                </a:ext>
              </a:extLst>
            </p:cNvPr>
            <p:cNvSpPr/>
            <p:nvPr/>
          </p:nvSpPr>
          <p:spPr>
            <a:xfrm>
              <a:off x="7404111" y="435841"/>
              <a:ext cx="9525" cy="9525"/>
            </a:xfrm>
            <a:custGeom>
              <a:avLst/>
              <a:gdLst>
                <a:gd name="connsiteX0" fmla="*/ 8244 w 9525"/>
                <a:gd name="connsiteY0" fmla="*/ 11833 h 9525"/>
                <a:gd name="connsiteX1" fmla="*/ 8244 w 9525"/>
                <a:gd name="connsiteY1" fmla="*/ 11833 h 9525"/>
              </a:gdLst>
              <a:ahLst/>
              <a:cxnLst>
                <a:cxn ang="0">
                  <a:pos x="connsiteX0" y="connsiteY0"/>
                </a:cxn>
                <a:cxn ang="0">
                  <a:pos x="connsiteX1" y="connsiteY1"/>
                </a:cxn>
              </a:cxnLst>
              <a:rect l="l" t="t" r="r" b="b"/>
              <a:pathLst>
                <a:path w="9525" h="9525">
                  <a:moveTo>
                    <a:pt x="8244" y="11833"/>
                  </a:moveTo>
                  <a:cubicBezTo>
                    <a:pt x="7291" y="9928"/>
                    <a:pt x="6339" y="2308"/>
                    <a:pt x="8244" y="11833"/>
                  </a:cubicBezTo>
                  <a:close/>
                </a:path>
              </a:pathLst>
            </a:custGeom>
            <a:grpFill/>
            <a:ln w="9525" cap="flat">
              <a:noFill/>
              <a:prstDash val="solid"/>
              <a:miter/>
            </a:ln>
          </p:spPr>
          <p:txBody>
            <a:bodyPr rtlCol="0" anchor="ctr"/>
            <a:lstStyle/>
            <a:p>
              <a:endParaRPr lang="en-US">
                <a:solidFill>
                  <a:prstClr val="black"/>
                </a:solidFill>
              </a:endParaRPr>
            </a:p>
          </p:txBody>
        </p:sp>
        <p:sp>
          <p:nvSpPr>
            <p:cNvPr id="657" name="Freeform: Shape 656">
              <a:extLst>
                <a:ext uri="{FF2B5EF4-FFF2-40B4-BE49-F238E27FC236}">
                  <a16:creationId xmlns:a16="http://schemas.microsoft.com/office/drawing/2014/main" xmlns="" id="{5FE2453B-FDC7-4F4E-867D-D03425B90DD3}"/>
                </a:ext>
              </a:extLst>
            </p:cNvPr>
            <p:cNvSpPr/>
            <p:nvPr/>
          </p:nvSpPr>
          <p:spPr>
            <a:xfrm>
              <a:off x="7409503" y="215636"/>
              <a:ext cx="9525" cy="19050"/>
            </a:xfrm>
            <a:custGeom>
              <a:avLst/>
              <a:gdLst>
                <a:gd name="connsiteX0" fmla="*/ 7615 w 9525"/>
                <a:gd name="connsiteY0" fmla="*/ 8201 h 19050"/>
                <a:gd name="connsiteX1" fmla="*/ 7615 w 9525"/>
                <a:gd name="connsiteY1" fmla="*/ 8201 h 19050"/>
              </a:gdLst>
              <a:ahLst/>
              <a:cxnLst>
                <a:cxn ang="0">
                  <a:pos x="connsiteX0" y="connsiteY0"/>
                </a:cxn>
                <a:cxn ang="0">
                  <a:pos x="connsiteX1" y="connsiteY1"/>
                </a:cxn>
              </a:cxnLst>
              <a:rect l="l" t="t" r="r" b="b"/>
              <a:pathLst>
                <a:path w="9525" h="19050">
                  <a:moveTo>
                    <a:pt x="7615" y="8201"/>
                  </a:moveTo>
                  <a:cubicBezTo>
                    <a:pt x="4757" y="22488"/>
                    <a:pt x="16187" y="2486"/>
                    <a:pt x="7615" y="8201"/>
                  </a:cubicBezTo>
                  <a:close/>
                </a:path>
              </a:pathLst>
            </a:custGeom>
            <a:grpFill/>
            <a:ln w="9525" cap="flat">
              <a:noFill/>
              <a:prstDash val="solid"/>
              <a:miter/>
            </a:ln>
          </p:spPr>
          <p:txBody>
            <a:bodyPr rtlCol="0" anchor="ctr"/>
            <a:lstStyle/>
            <a:p>
              <a:endParaRPr lang="en-US">
                <a:solidFill>
                  <a:prstClr val="black"/>
                </a:solidFill>
              </a:endParaRPr>
            </a:p>
          </p:txBody>
        </p:sp>
        <p:sp>
          <p:nvSpPr>
            <p:cNvPr id="658" name="Freeform: Shape 657">
              <a:extLst>
                <a:ext uri="{FF2B5EF4-FFF2-40B4-BE49-F238E27FC236}">
                  <a16:creationId xmlns:a16="http://schemas.microsoft.com/office/drawing/2014/main" xmlns="" id="{16FCCEA4-0CAC-4213-9B60-DE290C170050}"/>
                </a:ext>
              </a:extLst>
            </p:cNvPr>
            <p:cNvSpPr/>
            <p:nvPr/>
          </p:nvSpPr>
          <p:spPr>
            <a:xfrm>
              <a:off x="7305199" y="175736"/>
              <a:ext cx="9525" cy="9525"/>
            </a:xfrm>
            <a:custGeom>
              <a:avLst/>
              <a:gdLst>
                <a:gd name="connsiteX0" fmla="*/ 10001 w 9525"/>
                <a:gd name="connsiteY0" fmla="*/ 7144 h 9525"/>
                <a:gd name="connsiteX1" fmla="*/ 7144 w 9525"/>
                <a:gd name="connsiteY1" fmla="*/ 7144 h 9525"/>
                <a:gd name="connsiteX2" fmla="*/ 10001 w 9525"/>
                <a:gd name="connsiteY2" fmla="*/ 7144 h 9525"/>
              </a:gdLst>
              <a:ahLst/>
              <a:cxnLst>
                <a:cxn ang="0">
                  <a:pos x="connsiteX0" y="connsiteY0"/>
                </a:cxn>
                <a:cxn ang="0">
                  <a:pos x="connsiteX1" y="connsiteY1"/>
                </a:cxn>
                <a:cxn ang="0">
                  <a:pos x="connsiteX2" y="connsiteY2"/>
                </a:cxn>
              </a:cxnLst>
              <a:rect l="l" t="t" r="r" b="b"/>
              <a:pathLst>
                <a:path w="9525" h="9525">
                  <a:moveTo>
                    <a:pt x="10001" y="7144"/>
                  </a:moveTo>
                  <a:lnTo>
                    <a:pt x="7144" y="7144"/>
                  </a:lnTo>
                  <a:cubicBezTo>
                    <a:pt x="8096" y="7144"/>
                    <a:pt x="9049" y="7144"/>
                    <a:pt x="10001" y="7144"/>
                  </a:cubicBezTo>
                  <a:close/>
                </a:path>
              </a:pathLst>
            </a:custGeom>
            <a:grpFill/>
            <a:ln w="9525" cap="flat">
              <a:noFill/>
              <a:prstDash val="solid"/>
              <a:miter/>
            </a:ln>
          </p:spPr>
          <p:txBody>
            <a:bodyPr rtlCol="0" anchor="ctr"/>
            <a:lstStyle/>
            <a:p>
              <a:endParaRPr lang="en-US">
                <a:solidFill>
                  <a:prstClr val="black"/>
                </a:solidFill>
              </a:endParaRPr>
            </a:p>
          </p:txBody>
        </p:sp>
        <p:sp>
          <p:nvSpPr>
            <p:cNvPr id="659" name="Freeform: Shape 658">
              <a:extLst>
                <a:ext uri="{FF2B5EF4-FFF2-40B4-BE49-F238E27FC236}">
                  <a16:creationId xmlns:a16="http://schemas.microsoft.com/office/drawing/2014/main" xmlns="" id="{09FC34F6-39D3-4874-BB3C-91BD5CD53C8B}"/>
                </a:ext>
              </a:extLst>
            </p:cNvPr>
            <p:cNvSpPr/>
            <p:nvPr/>
          </p:nvSpPr>
          <p:spPr>
            <a:xfrm>
              <a:off x="7402354" y="507206"/>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7144"/>
                    <a:pt x="7144" y="8096"/>
                    <a:pt x="7144" y="8096"/>
                  </a:cubicBezTo>
                  <a:cubicBezTo>
                    <a:pt x="7144" y="8096"/>
                    <a:pt x="7144"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660" name="Freeform: Shape 659">
              <a:extLst>
                <a:ext uri="{FF2B5EF4-FFF2-40B4-BE49-F238E27FC236}">
                  <a16:creationId xmlns:a16="http://schemas.microsoft.com/office/drawing/2014/main" xmlns="" id="{C25B0B08-95AB-4A5C-8E82-ADD5644FBDF4}"/>
                </a:ext>
              </a:extLst>
            </p:cNvPr>
            <p:cNvSpPr/>
            <p:nvPr/>
          </p:nvSpPr>
          <p:spPr>
            <a:xfrm>
              <a:off x="7208996" y="40243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61" name="Freeform: Shape 660">
              <a:extLst>
                <a:ext uri="{FF2B5EF4-FFF2-40B4-BE49-F238E27FC236}">
                  <a16:creationId xmlns:a16="http://schemas.microsoft.com/office/drawing/2014/main" xmlns="" id="{218FD484-0034-4DF7-B29F-B7737FABDD15}"/>
                </a:ext>
              </a:extLst>
            </p:cNvPr>
            <p:cNvSpPr/>
            <p:nvPr/>
          </p:nvSpPr>
          <p:spPr>
            <a:xfrm>
              <a:off x="7228999" y="16621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9049"/>
                    <a:pt x="9049" y="1190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62" name="Freeform: Shape 661">
              <a:extLst>
                <a:ext uri="{FF2B5EF4-FFF2-40B4-BE49-F238E27FC236}">
                  <a16:creationId xmlns:a16="http://schemas.microsoft.com/office/drawing/2014/main" xmlns="" id="{5AD167D9-6AEE-4DBB-9D76-76C120A37A18}"/>
                </a:ext>
              </a:extLst>
            </p:cNvPr>
            <p:cNvSpPr/>
            <p:nvPr/>
          </p:nvSpPr>
          <p:spPr>
            <a:xfrm>
              <a:off x="7710113" y="815392"/>
              <a:ext cx="9525" cy="9525"/>
            </a:xfrm>
            <a:custGeom>
              <a:avLst/>
              <a:gdLst>
                <a:gd name="connsiteX0" fmla="*/ 8947 w 9525"/>
                <a:gd name="connsiteY0" fmla="*/ 7567 h 9525"/>
                <a:gd name="connsiteX1" fmla="*/ 8947 w 9525"/>
                <a:gd name="connsiteY1" fmla="*/ 7567 h 9525"/>
                <a:gd name="connsiteX2" fmla="*/ 8947 w 9525"/>
                <a:gd name="connsiteY2" fmla="*/ 7567 h 9525"/>
              </a:gdLst>
              <a:ahLst/>
              <a:cxnLst>
                <a:cxn ang="0">
                  <a:pos x="connsiteX0" y="connsiteY0"/>
                </a:cxn>
                <a:cxn ang="0">
                  <a:pos x="connsiteX1" y="connsiteY1"/>
                </a:cxn>
                <a:cxn ang="0">
                  <a:pos x="connsiteX2" y="connsiteY2"/>
                </a:cxn>
              </a:cxnLst>
              <a:rect l="l" t="t" r="r" b="b"/>
              <a:pathLst>
                <a:path w="9525" h="9525">
                  <a:moveTo>
                    <a:pt x="8947" y="7567"/>
                  </a:moveTo>
                  <a:cubicBezTo>
                    <a:pt x="7995" y="7567"/>
                    <a:pt x="7995" y="7567"/>
                    <a:pt x="8947" y="7567"/>
                  </a:cubicBezTo>
                  <a:cubicBezTo>
                    <a:pt x="6090" y="6615"/>
                    <a:pt x="7042" y="7567"/>
                    <a:pt x="8947" y="7567"/>
                  </a:cubicBezTo>
                  <a:close/>
                </a:path>
              </a:pathLst>
            </a:custGeom>
            <a:grpFill/>
            <a:ln w="9525" cap="flat">
              <a:noFill/>
              <a:prstDash val="solid"/>
              <a:miter/>
            </a:ln>
          </p:spPr>
          <p:txBody>
            <a:bodyPr rtlCol="0" anchor="ctr"/>
            <a:lstStyle/>
            <a:p>
              <a:endParaRPr lang="en-US">
                <a:solidFill>
                  <a:prstClr val="black"/>
                </a:solidFill>
              </a:endParaRPr>
            </a:p>
          </p:txBody>
        </p:sp>
        <p:sp>
          <p:nvSpPr>
            <p:cNvPr id="663" name="Freeform: Shape 662">
              <a:extLst>
                <a:ext uri="{FF2B5EF4-FFF2-40B4-BE49-F238E27FC236}">
                  <a16:creationId xmlns:a16="http://schemas.microsoft.com/office/drawing/2014/main" xmlns="" id="{9C846068-5946-4B2F-B7B2-F255B5DC4F11}"/>
                </a:ext>
              </a:extLst>
            </p:cNvPr>
            <p:cNvSpPr/>
            <p:nvPr/>
          </p:nvSpPr>
          <p:spPr>
            <a:xfrm>
              <a:off x="7269956" y="1302044"/>
              <a:ext cx="38100" cy="19050"/>
            </a:xfrm>
            <a:custGeom>
              <a:avLst/>
              <a:gdLst>
                <a:gd name="connsiteX0" fmla="*/ 7144 w 38100"/>
                <a:gd name="connsiteY0" fmla="*/ 12405 h 19050"/>
                <a:gd name="connsiteX1" fmla="*/ 38576 w 38100"/>
                <a:gd name="connsiteY1" fmla="*/ 7643 h 19050"/>
                <a:gd name="connsiteX2" fmla="*/ 7144 w 38100"/>
                <a:gd name="connsiteY2" fmla="*/ 12405 h 19050"/>
              </a:gdLst>
              <a:ahLst/>
              <a:cxnLst>
                <a:cxn ang="0">
                  <a:pos x="connsiteX0" y="connsiteY0"/>
                </a:cxn>
                <a:cxn ang="0">
                  <a:pos x="connsiteX1" y="connsiteY1"/>
                </a:cxn>
                <a:cxn ang="0">
                  <a:pos x="connsiteX2" y="connsiteY2"/>
                </a:cxn>
              </a:cxnLst>
              <a:rect l="l" t="t" r="r" b="b"/>
              <a:pathLst>
                <a:path w="38100" h="19050">
                  <a:moveTo>
                    <a:pt x="7144" y="12405"/>
                  </a:moveTo>
                  <a:cubicBezTo>
                    <a:pt x="15716" y="15263"/>
                    <a:pt x="25241" y="4785"/>
                    <a:pt x="38576" y="7643"/>
                  </a:cubicBezTo>
                  <a:cubicBezTo>
                    <a:pt x="36671" y="6690"/>
                    <a:pt x="17621" y="14310"/>
                    <a:pt x="7144" y="12405"/>
                  </a:cubicBezTo>
                  <a:close/>
                </a:path>
              </a:pathLst>
            </a:custGeom>
            <a:grpFill/>
            <a:ln w="9525" cap="flat">
              <a:noFill/>
              <a:prstDash val="solid"/>
              <a:miter/>
            </a:ln>
          </p:spPr>
          <p:txBody>
            <a:bodyPr rtlCol="0" anchor="ctr"/>
            <a:lstStyle/>
            <a:p>
              <a:endParaRPr lang="en-US">
                <a:solidFill>
                  <a:prstClr val="black"/>
                </a:solidFill>
              </a:endParaRPr>
            </a:p>
          </p:txBody>
        </p:sp>
        <p:sp>
          <p:nvSpPr>
            <p:cNvPr id="664" name="Freeform: Shape 663">
              <a:extLst>
                <a:ext uri="{FF2B5EF4-FFF2-40B4-BE49-F238E27FC236}">
                  <a16:creationId xmlns:a16="http://schemas.microsoft.com/office/drawing/2014/main" xmlns="" id="{A327B83D-0F58-4659-9921-25F2DA1F81FA}"/>
                </a:ext>
              </a:extLst>
            </p:cNvPr>
            <p:cNvSpPr/>
            <p:nvPr/>
          </p:nvSpPr>
          <p:spPr>
            <a:xfrm>
              <a:off x="7289006" y="164544"/>
              <a:ext cx="9525" cy="9525"/>
            </a:xfrm>
            <a:custGeom>
              <a:avLst/>
              <a:gdLst>
                <a:gd name="connsiteX0" fmla="*/ 7144 w 9525"/>
                <a:gd name="connsiteY0" fmla="*/ 7858 h 9525"/>
                <a:gd name="connsiteX1" fmla="*/ 10954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lnTo>
                    <a:pt x="10954" y="7858"/>
                  </a:lnTo>
                  <a:cubicBezTo>
                    <a:pt x="10001" y="6906"/>
                    <a:pt x="8096"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665" name="Freeform: Shape 664">
              <a:extLst>
                <a:ext uri="{FF2B5EF4-FFF2-40B4-BE49-F238E27FC236}">
                  <a16:creationId xmlns:a16="http://schemas.microsoft.com/office/drawing/2014/main" xmlns="" id="{4D4BA6E0-ABB6-45B9-8E18-3974258170F5}"/>
                </a:ext>
              </a:extLst>
            </p:cNvPr>
            <p:cNvSpPr/>
            <p:nvPr/>
          </p:nvSpPr>
          <p:spPr>
            <a:xfrm>
              <a:off x="7300436" y="130254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7144"/>
                    <a:pt x="1095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66" name="Freeform: Shape 665">
              <a:extLst>
                <a:ext uri="{FF2B5EF4-FFF2-40B4-BE49-F238E27FC236}">
                  <a16:creationId xmlns:a16="http://schemas.microsoft.com/office/drawing/2014/main" xmlns="" id="{385C257F-5F9B-4217-AE3F-ED3AFD53C2D6}"/>
                </a:ext>
              </a:extLst>
            </p:cNvPr>
            <p:cNvSpPr/>
            <p:nvPr/>
          </p:nvSpPr>
          <p:spPr>
            <a:xfrm>
              <a:off x="7754779" y="986313"/>
              <a:ext cx="9525" cy="9525"/>
            </a:xfrm>
            <a:custGeom>
              <a:avLst/>
              <a:gdLst>
                <a:gd name="connsiteX0" fmla="*/ 7144 w 9525"/>
                <a:gd name="connsiteY0" fmla="*/ 9049 h 9525"/>
                <a:gd name="connsiteX1" fmla="*/ 9049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8096" y="9049"/>
                    <a:pt x="8096" y="8096"/>
                    <a:pt x="9049" y="7144"/>
                  </a:cubicBezTo>
                  <a:cubicBezTo>
                    <a:pt x="9049" y="7144"/>
                    <a:pt x="8096" y="7144"/>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667" name="Freeform: Shape 666">
              <a:extLst>
                <a:ext uri="{FF2B5EF4-FFF2-40B4-BE49-F238E27FC236}">
                  <a16:creationId xmlns:a16="http://schemas.microsoft.com/office/drawing/2014/main" xmlns="" id="{E04F0FF3-06F9-4186-8967-DA3C436F41AA}"/>
                </a:ext>
              </a:extLst>
            </p:cNvPr>
            <p:cNvSpPr/>
            <p:nvPr/>
          </p:nvSpPr>
          <p:spPr>
            <a:xfrm>
              <a:off x="7744301" y="849153"/>
              <a:ext cx="9525" cy="9525"/>
            </a:xfrm>
            <a:custGeom>
              <a:avLst/>
              <a:gdLst>
                <a:gd name="connsiteX0" fmla="*/ 7144 w 9525"/>
                <a:gd name="connsiteY0" fmla="*/ 7144 h 9525"/>
                <a:gd name="connsiteX1" fmla="*/ 8096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8096" y="10001"/>
                  </a:lnTo>
                  <a:cubicBezTo>
                    <a:pt x="8096" y="9049"/>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68" name="Freeform: Shape 667">
              <a:extLst>
                <a:ext uri="{FF2B5EF4-FFF2-40B4-BE49-F238E27FC236}">
                  <a16:creationId xmlns:a16="http://schemas.microsoft.com/office/drawing/2014/main" xmlns="" id="{D233EF4F-4514-4E29-9862-69162F23B26C}"/>
                </a:ext>
              </a:extLst>
            </p:cNvPr>
            <p:cNvSpPr/>
            <p:nvPr/>
          </p:nvSpPr>
          <p:spPr>
            <a:xfrm>
              <a:off x="7735932" y="1060466"/>
              <a:ext cx="9525" cy="19050"/>
            </a:xfrm>
            <a:custGeom>
              <a:avLst/>
              <a:gdLst>
                <a:gd name="connsiteX0" fmla="*/ 10751 w 9525"/>
                <a:gd name="connsiteY0" fmla="*/ 7286 h 19050"/>
                <a:gd name="connsiteX1" fmla="*/ 10751 w 9525"/>
                <a:gd name="connsiteY1" fmla="*/ 7286 h 19050"/>
              </a:gdLst>
              <a:ahLst/>
              <a:cxnLst>
                <a:cxn ang="0">
                  <a:pos x="connsiteX0" y="connsiteY0"/>
                </a:cxn>
                <a:cxn ang="0">
                  <a:pos x="connsiteX1" y="connsiteY1"/>
                </a:cxn>
              </a:cxnLst>
              <a:rect l="l" t="t" r="r" b="b"/>
              <a:pathLst>
                <a:path w="9525" h="19050">
                  <a:moveTo>
                    <a:pt x="10751" y="7286"/>
                  </a:moveTo>
                  <a:cubicBezTo>
                    <a:pt x="2178" y="23479"/>
                    <a:pt x="11703" y="5381"/>
                    <a:pt x="10751" y="7286"/>
                  </a:cubicBezTo>
                  <a:close/>
                </a:path>
              </a:pathLst>
            </a:custGeom>
            <a:grpFill/>
            <a:ln w="9525" cap="flat">
              <a:noFill/>
              <a:prstDash val="solid"/>
              <a:miter/>
            </a:ln>
          </p:spPr>
          <p:txBody>
            <a:bodyPr rtlCol="0" anchor="ctr"/>
            <a:lstStyle/>
            <a:p>
              <a:endParaRPr lang="en-US">
                <a:solidFill>
                  <a:prstClr val="black"/>
                </a:solidFill>
              </a:endParaRPr>
            </a:p>
          </p:txBody>
        </p:sp>
        <p:sp>
          <p:nvSpPr>
            <p:cNvPr id="669" name="Freeform: Shape 668">
              <a:extLst>
                <a:ext uri="{FF2B5EF4-FFF2-40B4-BE49-F238E27FC236}">
                  <a16:creationId xmlns:a16="http://schemas.microsoft.com/office/drawing/2014/main" xmlns="" id="{26C7CF03-CE26-4D43-B449-B2BF5A79F1BD}"/>
                </a:ext>
              </a:extLst>
            </p:cNvPr>
            <p:cNvSpPr/>
            <p:nvPr/>
          </p:nvSpPr>
          <p:spPr>
            <a:xfrm>
              <a:off x="7703344" y="1127177"/>
              <a:ext cx="9525" cy="9525"/>
            </a:xfrm>
            <a:custGeom>
              <a:avLst/>
              <a:gdLst>
                <a:gd name="connsiteX0" fmla="*/ 7144 w 9525"/>
                <a:gd name="connsiteY0" fmla="*/ 10107 h 9525"/>
                <a:gd name="connsiteX1" fmla="*/ 7144 w 9525"/>
                <a:gd name="connsiteY1" fmla="*/ 10107 h 9525"/>
              </a:gdLst>
              <a:ahLst/>
              <a:cxnLst>
                <a:cxn ang="0">
                  <a:pos x="connsiteX0" y="connsiteY0"/>
                </a:cxn>
                <a:cxn ang="0">
                  <a:pos x="connsiteX1" y="connsiteY1"/>
                </a:cxn>
              </a:cxnLst>
              <a:rect l="l" t="t" r="r" b="b"/>
              <a:pathLst>
                <a:path w="9525" h="9525">
                  <a:moveTo>
                    <a:pt x="7144" y="10107"/>
                  </a:moveTo>
                  <a:cubicBezTo>
                    <a:pt x="8096" y="10107"/>
                    <a:pt x="12859" y="3440"/>
                    <a:pt x="7144" y="10107"/>
                  </a:cubicBezTo>
                  <a:close/>
                </a:path>
              </a:pathLst>
            </a:custGeom>
            <a:grpFill/>
            <a:ln w="9525" cap="flat">
              <a:noFill/>
              <a:prstDash val="solid"/>
              <a:miter/>
            </a:ln>
          </p:spPr>
          <p:txBody>
            <a:bodyPr rtlCol="0" anchor="ctr"/>
            <a:lstStyle/>
            <a:p>
              <a:endParaRPr lang="en-US">
                <a:solidFill>
                  <a:prstClr val="black"/>
                </a:solidFill>
              </a:endParaRPr>
            </a:p>
          </p:txBody>
        </p:sp>
        <p:sp>
          <p:nvSpPr>
            <p:cNvPr id="670" name="Freeform: Shape 669">
              <a:extLst>
                <a:ext uri="{FF2B5EF4-FFF2-40B4-BE49-F238E27FC236}">
                  <a16:creationId xmlns:a16="http://schemas.microsoft.com/office/drawing/2014/main" xmlns="" id="{74AB9752-3191-4696-8A87-AC4E5E3AC278}"/>
                </a:ext>
              </a:extLst>
            </p:cNvPr>
            <p:cNvSpPr/>
            <p:nvPr/>
          </p:nvSpPr>
          <p:spPr>
            <a:xfrm>
              <a:off x="7190899" y="638077"/>
              <a:ext cx="9525" cy="19050"/>
            </a:xfrm>
            <a:custGeom>
              <a:avLst/>
              <a:gdLst>
                <a:gd name="connsiteX0" fmla="*/ 7144 w 9525"/>
                <a:gd name="connsiteY0" fmla="*/ 14385 h 19050"/>
                <a:gd name="connsiteX1" fmla="*/ 10001 w 9525"/>
                <a:gd name="connsiteY1" fmla="*/ 10575 h 19050"/>
                <a:gd name="connsiteX2" fmla="*/ 7144 w 9525"/>
                <a:gd name="connsiteY2" fmla="*/ 14385 h 19050"/>
              </a:gdLst>
              <a:ahLst/>
              <a:cxnLst>
                <a:cxn ang="0">
                  <a:pos x="connsiteX0" y="connsiteY0"/>
                </a:cxn>
                <a:cxn ang="0">
                  <a:pos x="connsiteX1" y="connsiteY1"/>
                </a:cxn>
                <a:cxn ang="0">
                  <a:pos x="connsiteX2" y="connsiteY2"/>
                </a:cxn>
              </a:cxnLst>
              <a:rect l="l" t="t" r="r" b="b"/>
              <a:pathLst>
                <a:path w="9525" h="19050">
                  <a:moveTo>
                    <a:pt x="7144" y="14385"/>
                  </a:moveTo>
                  <a:cubicBezTo>
                    <a:pt x="8096" y="12480"/>
                    <a:pt x="9049" y="11528"/>
                    <a:pt x="10001" y="10575"/>
                  </a:cubicBezTo>
                  <a:cubicBezTo>
                    <a:pt x="8096" y="11528"/>
                    <a:pt x="8096" y="98"/>
                    <a:pt x="7144" y="14385"/>
                  </a:cubicBezTo>
                  <a:close/>
                </a:path>
              </a:pathLst>
            </a:custGeom>
            <a:grpFill/>
            <a:ln w="9525" cap="flat">
              <a:noFill/>
              <a:prstDash val="solid"/>
              <a:miter/>
            </a:ln>
          </p:spPr>
          <p:txBody>
            <a:bodyPr rtlCol="0" anchor="ctr"/>
            <a:lstStyle/>
            <a:p>
              <a:endParaRPr lang="en-US">
                <a:solidFill>
                  <a:prstClr val="black"/>
                </a:solidFill>
              </a:endParaRPr>
            </a:p>
          </p:txBody>
        </p:sp>
        <p:sp>
          <p:nvSpPr>
            <p:cNvPr id="671" name="Freeform: Shape 670">
              <a:extLst>
                <a:ext uri="{FF2B5EF4-FFF2-40B4-BE49-F238E27FC236}">
                  <a16:creationId xmlns:a16="http://schemas.microsoft.com/office/drawing/2014/main" xmlns="" id="{AEC43DF6-07DA-43F6-BE0B-DAC07D5B1489}"/>
                </a:ext>
              </a:extLst>
            </p:cNvPr>
            <p:cNvSpPr/>
            <p:nvPr/>
          </p:nvSpPr>
          <p:spPr>
            <a:xfrm>
              <a:off x="7287101" y="164094"/>
              <a:ext cx="9525" cy="9525"/>
            </a:xfrm>
            <a:custGeom>
              <a:avLst/>
              <a:gdLst>
                <a:gd name="connsiteX0" fmla="*/ 7144 w 9525"/>
                <a:gd name="connsiteY0" fmla="*/ 9260 h 9525"/>
                <a:gd name="connsiteX1" fmla="*/ 7144 w 9525"/>
                <a:gd name="connsiteY1" fmla="*/ 9260 h 9525"/>
              </a:gdLst>
              <a:ahLst/>
              <a:cxnLst>
                <a:cxn ang="0">
                  <a:pos x="connsiteX0" y="connsiteY0"/>
                </a:cxn>
                <a:cxn ang="0">
                  <a:pos x="connsiteX1" y="connsiteY1"/>
                </a:cxn>
              </a:cxnLst>
              <a:rect l="l" t="t" r="r" b="b"/>
              <a:pathLst>
                <a:path w="9525" h="9525">
                  <a:moveTo>
                    <a:pt x="7144" y="9260"/>
                  </a:moveTo>
                  <a:cubicBezTo>
                    <a:pt x="10001" y="4498"/>
                    <a:pt x="8096" y="9260"/>
                    <a:pt x="7144" y="9260"/>
                  </a:cubicBezTo>
                  <a:close/>
                </a:path>
              </a:pathLst>
            </a:custGeom>
            <a:grpFill/>
            <a:ln w="9525" cap="flat">
              <a:noFill/>
              <a:prstDash val="solid"/>
              <a:miter/>
            </a:ln>
          </p:spPr>
          <p:txBody>
            <a:bodyPr rtlCol="0" anchor="ctr"/>
            <a:lstStyle/>
            <a:p>
              <a:endParaRPr lang="en-US">
                <a:solidFill>
                  <a:prstClr val="black"/>
                </a:solidFill>
              </a:endParaRPr>
            </a:p>
          </p:txBody>
        </p:sp>
        <p:sp>
          <p:nvSpPr>
            <p:cNvPr id="672" name="Freeform: Shape 671">
              <a:extLst>
                <a:ext uri="{FF2B5EF4-FFF2-40B4-BE49-F238E27FC236}">
                  <a16:creationId xmlns:a16="http://schemas.microsoft.com/office/drawing/2014/main" xmlns="" id="{7ABD79FC-ECA9-4680-989D-05F5EDE51F59}"/>
                </a:ext>
              </a:extLst>
            </p:cNvPr>
            <p:cNvSpPr/>
            <p:nvPr/>
          </p:nvSpPr>
          <p:spPr>
            <a:xfrm>
              <a:off x="7752874" y="1072038"/>
              <a:ext cx="19050" cy="19050"/>
            </a:xfrm>
            <a:custGeom>
              <a:avLst/>
              <a:gdLst>
                <a:gd name="connsiteX0" fmla="*/ 12859 w 19050"/>
                <a:gd name="connsiteY0" fmla="*/ 7144 h 19050"/>
                <a:gd name="connsiteX1" fmla="*/ 7144 w 19050"/>
                <a:gd name="connsiteY1" fmla="*/ 18574 h 19050"/>
                <a:gd name="connsiteX2" fmla="*/ 12859 w 19050"/>
                <a:gd name="connsiteY2" fmla="*/ 7144 h 19050"/>
              </a:gdLst>
              <a:ahLst/>
              <a:cxnLst>
                <a:cxn ang="0">
                  <a:pos x="connsiteX0" y="connsiteY0"/>
                </a:cxn>
                <a:cxn ang="0">
                  <a:pos x="connsiteX1" y="connsiteY1"/>
                </a:cxn>
                <a:cxn ang="0">
                  <a:pos x="connsiteX2" y="connsiteY2"/>
                </a:cxn>
              </a:cxnLst>
              <a:rect l="l" t="t" r="r" b="b"/>
              <a:pathLst>
                <a:path w="19050" h="19050">
                  <a:moveTo>
                    <a:pt x="12859" y="7144"/>
                  </a:moveTo>
                  <a:lnTo>
                    <a:pt x="7144" y="18574"/>
                  </a:lnTo>
                  <a:cubicBezTo>
                    <a:pt x="9049" y="15716"/>
                    <a:pt x="10954" y="11906"/>
                    <a:pt x="12859" y="7144"/>
                  </a:cubicBezTo>
                  <a:close/>
                </a:path>
              </a:pathLst>
            </a:custGeom>
            <a:grpFill/>
            <a:ln w="9525" cap="flat">
              <a:noFill/>
              <a:prstDash val="solid"/>
              <a:miter/>
            </a:ln>
          </p:spPr>
          <p:txBody>
            <a:bodyPr rtlCol="0" anchor="ctr"/>
            <a:lstStyle/>
            <a:p>
              <a:endParaRPr lang="en-US">
                <a:solidFill>
                  <a:prstClr val="black"/>
                </a:solidFill>
              </a:endParaRPr>
            </a:p>
          </p:txBody>
        </p:sp>
        <p:sp>
          <p:nvSpPr>
            <p:cNvPr id="673" name="Freeform: Shape 672">
              <a:extLst>
                <a:ext uri="{FF2B5EF4-FFF2-40B4-BE49-F238E27FC236}">
                  <a16:creationId xmlns:a16="http://schemas.microsoft.com/office/drawing/2014/main" xmlns="" id="{5F8D06C3-7E24-4DD9-B4DF-8793A479D0A3}"/>
                </a:ext>
              </a:extLst>
            </p:cNvPr>
            <p:cNvSpPr/>
            <p:nvPr/>
          </p:nvSpPr>
          <p:spPr>
            <a:xfrm>
              <a:off x="6852999" y="1048226"/>
              <a:ext cx="9525" cy="9525"/>
            </a:xfrm>
            <a:custGeom>
              <a:avLst/>
              <a:gdLst>
                <a:gd name="connsiteX0" fmla="*/ 7858 w 9525"/>
                <a:gd name="connsiteY0" fmla="*/ 10001 h 9525"/>
                <a:gd name="connsiteX1" fmla="*/ 7858 w 9525"/>
                <a:gd name="connsiteY1" fmla="*/ 7144 h 9525"/>
                <a:gd name="connsiteX2" fmla="*/ 7858 w 9525"/>
                <a:gd name="connsiteY2" fmla="*/ 10001 h 9525"/>
              </a:gdLst>
              <a:ahLst/>
              <a:cxnLst>
                <a:cxn ang="0">
                  <a:pos x="connsiteX0" y="connsiteY0"/>
                </a:cxn>
                <a:cxn ang="0">
                  <a:pos x="connsiteX1" y="connsiteY1"/>
                </a:cxn>
                <a:cxn ang="0">
                  <a:pos x="connsiteX2" y="connsiteY2"/>
                </a:cxn>
              </a:cxnLst>
              <a:rect l="l" t="t" r="r" b="b"/>
              <a:pathLst>
                <a:path w="9525" h="9525">
                  <a:moveTo>
                    <a:pt x="7858" y="10001"/>
                  </a:moveTo>
                  <a:lnTo>
                    <a:pt x="7858" y="7144"/>
                  </a:lnTo>
                  <a:cubicBezTo>
                    <a:pt x="6906" y="8096"/>
                    <a:pt x="6906" y="9049"/>
                    <a:pt x="7858" y="10001"/>
                  </a:cubicBezTo>
                  <a:close/>
                </a:path>
              </a:pathLst>
            </a:custGeom>
            <a:grpFill/>
            <a:ln w="9525" cap="flat">
              <a:noFill/>
              <a:prstDash val="solid"/>
              <a:miter/>
            </a:ln>
          </p:spPr>
          <p:txBody>
            <a:bodyPr rtlCol="0" anchor="ctr"/>
            <a:lstStyle/>
            <a:p>
              <a:endParaRPr lang="en-US">
                <a:solidFill>
                  <a:prstClr val="black"/>
                </a:solidFill>
              </a:endParaRPr>
            </a:p>
          </p:txBody>
        </p:sp>
        <p:sp>
          <p:nvSpPr>
            <p:cNvPr id="674" name="Freeform: Shape 673">
              <a:extLst>
                <a:ext uri="{FF2B5EF4-FFF2-40B4-BE49-F238E27FC236}">
                  <a16:creationId xmlns:a16="http://schemas.microsoft.com/office/drawing/2014/main" xmlns="" id="{C743D0C6-316A-48B1-9F8A-11C71244E910}"/>
                </a:ext>
              </a:extLst>
            </p:cNvPr>
            <p:cNvSpPr/>
            <p:nvPr/>
          </p:nvSpPr>
          <p:spPr>
            <a:xfrm>
              <a:off x="7729162" y="1119663"/>
              <a:ext cx="19050" cy="19050"/>
            </a:xfrm>
            <a:custGeom>
              <a:avLst/>
              <a:gdLst>
                <a:gd name="connsiteX0" fmla="*/ 13711 w 19050"/>
                <a:gd name="connsiteY0" fmla="*/ 7144 h 19050"/>
                <a:gd name="connsiteX1" fmla="*/ 13711 w 19050"/>
                <a:gd name="connsiteY1" fmla="*/ 7144 h 19050"/>
              </a:gdLst>
              <a:ahLst/>
              <a:cxnLst>
                <a:cxn ang="0">
                  <a:pos x="connsiteX0" y="connsiteY0"/>
                </a:cxn>
                <a:cxn ang="0">
                  <a:pos x="connsiteX1" y="connsiteY1"/>
                </a:cxn>
              </a:cxnLst>
              <a:rect l="l" t="t" r="r" b="b"/>
              <a:pathLst>
                <a:path w="19050" h="19050">
                  <a:moveTo>
                    <a:pt x="13711" y="7144"/>
                  </a:moveTo>
                  <a:cubicBezTo>
                    <a:pt x="12758" y="8096"/>
                    <a:pt x="-577" y="24289"/>
                    <a:pt x="13711" y="7144"/>
                  </a:cubicBezTo>
                  <a:close/>
                </a:path>
              </a:pathLst>
            </a:custGeom>
            <a:grpFill/>
            <a:ln w="9525" cap="flat">
              <a:noFill/>
              <a:prstDash val="solid"/>
              <a:miter/>
            </a:ln>
          </p:spPr>
          <p:txBody>
            <a:bodyPr rtlCol="0" anchor="ctr"/>
            <a:lstStyle/>
            <a:p>
              <a:endParaRPr lang="en-US">
                <a:solidFill>
                  <a:prstClr val="black"/>
                </a:solidFill>
              </a:endParaRPr>
            </a:p>
          </p:txBody>
        </p:sp>
        <p:sp>
          <p:nvSpPr>
            <p:cNvPr id="675" name="Freeform: Shape 674">
              <a:extLst>
                <a:ext uri="{FF2B5EF4-FFF2-40B4-BE49-F238E27FC236}">
                  <a16:creationId xmlns:a16="http://schemas.microsoft.com/office/drawing/2014/main" xmlns="" id="{4171E47E-DAE3-4C3E-B673-7F32B22EDA62}"/>
                </a:ext>
              </a:extLst>
            </p:cNvPr>
            <p:cNvSpPr/>
            <p:nvPr/>
          </p:nvSpPr>
          <p:spPr>
            <a:xfrm>
              <a:off x="7193756" y="64150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676" name="Freeform: Shape 675">
              <a:extLst>
                <a:ext uri="{FF2B5EF4-FFF2-40B4-BE49-F238E27FC236}">
                  <a16:creationId xmlns:a16="http://schemas.microsoft.com/office/drawing/2014/main" xmlns="" id="{EB89D2DE-4F5C-4382-B049-9519BC174E64}"/>
                </a:ext>
              </a:extLst>
            </p:cNvPr>
            <p:cNvSpPr/>
            <p:nvPr/>
          </p:nvSpPr>
          <p:spPr>
            <a:xfrm>
              <a:off x="6847333" y="157160"/>
              <a:ext cx="942975" cy="1181100"/>
            </a:xfrm>
            <a:custGeom>
              <a:avLst/>
              <a:gdLst>
                <a:gd name="connsiteX0" fmla="*/ 353567 w 942975"/>
                <a:gd name="connsiteY0" fmla="*/ 407672 h 1181100"/>
                <a:gd name="connsiteX1" fmla="*/ 358330 w 942975"/>
                <a:gd name="connsiteY1" fmla="*/ 501970 h 1181100"/>
                <a:gd name="connsiteX2" fmla="*/ 353567 w 942975"/>
                <a:gd name="connsiteY2" fmla="*/ 524830 h 1181100"/>
                <a:gd name="connsiteX3" fmla="*/ 353567 w 942975"/>
                <a:gd name="connsiteY3" fmla="*/ 504827 h 1181100"/>
                <a:gd name="connsiteX4" fmla="*/ 46862 w 942975"/>
                <a:gd name="connsiteY4" fmla="*/ 678182 h 1181100"/>
                <a:gd name="connsiteX5" fmla="*/ 71627 w 942975"/>
                <a:gd name="connsiteY5" fmla="*/ 1047752 h 1181100"/>
                <a:gd name="connsiteX6" fmla="*/ 940307 w 942975"/>
                <a:gd name="connsiteY6" fmla="*/ 779147 h 1181100"/>
                <a:gd name="connsiteX7" fmla="*/ 945070 w 942975"/>
                <a:gd name="connsiteY7" fmla="*/ 806770 h 1181100"/>
                <a:gd name="connsiteX8" fmla="*/ 941260 w 942975"/>
                <a:gd name="connsiteY8" fmla="*/ 748667 h 1181100"/>
                <a:gd name="connsiteX9" fmla="*/ 920305 w 942975"/>
                <a:gd name="connsiteY9" fmla="*/ 685802 h 1181100"/>
                <a:gd name="connsiteX10" fmla="*/ 757427 w 942975"/>
                <a:gd name="connsiteY10" fmla="*/ 584837 h 1181100"/>
                <a:gd name="connsiteX11" fmla="*/ 598360 w 942975"/>
                <a:gd name="connsiteY11" fmla="*/ 542927 h 1181100"/>
                <a:gd name="connsiteX12" fmla="*/ 578357 w 942975"/>
                <a:gd name="connsiteY12" fmla="*/ 308612 h 1181100"/>
                <a:gd name="connsiteX13" fmla="*/ 579310 w 942975"/>
                <a:gd name="connsiteY13" fmla="*/ 41912 h 1181100"/>
                <a:gd name="connsiteX14" fmla="*/ 399287 w 942975"/>
                <a:gd name="connsiteY14" fmla="*/ 18100 h 1181100"/>
                <a:gd name="connsiteX15" fmla="*/ 571690 w 942975"/>
                <a:gd name="connsiteY15" fmla="*/ 336235 h 1181100"/>
                <a:gd name="connsiteX16" fmla="*/ 566927 w 942975"/>
                <a:gd name="connsiteY16" fmla="*/ 406720 h 1181100"/>
                <a:gd name="connsiteX17" fmla="*/ 579310 w 942975"/>
                <a:gd name="connsiteY17" fmla="*/ 528640 h 1181100"/>
                <a:gd name="connsiteX18" fmla="*/ 576452 w 942975"/>
                <a:gd name="connsiteY18" fmla="*/ 520067 h 1181100"/>
                <a:gd name="connsiteX19" fmla="*/ 657415 w 942975"/>
                <a:gd name="connsiteY19" fmla="*/ 570550 h 1181100"/>
                <a:gd name="connsiteX20" fmla="*/ 750760 w 942975"/>
                <a:gd name="connsiteY20" fmla="*/ 601030 h 1181100"/>
                <a:gd name="connsiteX21" fmla="*/ 874585 w 942975"/>
                <a:gd name="connsiteY21" fmla="*/ 662942 h 1181100"/>
                <a:gd name="connsiteX22" fmla="*/ 919352 w 942975"/>
                <a:gd name="connsiteY22" fmla="*/ 762955 h 1181100"/>
                <a:gd name="connsiteX23" fmla="*/ 914590 w 942975"/>
                <a:gd name="connsiteY23" fmla="*/ 742000 h 1181100"/>
                <a:gd name="connsiteX24" fmla="*/ 916495 w 942975"/>
                <a:gd name="connsiteY24" fmla="*/ 738190 h 1181100"/>
                <a:gd name="connsiteX25" fmla="*/ 919352 w 942975"/>
                <a:gd name="connsiteY25" fmla="*/ 809627 h 1181100"/>
                <a:gd name="connsiteX26" fmla="*/ 645985 w 942975"/>
                <a:gd name="connsiteY26" fmla="*/ 1147765 h 1181100"/>
                <a:gd name="connsiteX27" fmla="*/ 656462 w 942975"/>
                <a:gd name="connsiteY27" fmla="*/ 1139192 h 1181100"/>
                <a:gd name="connsiteX28" fmla="*/ 64007 w 942975"/>
                <a:gd name="connsiteY28" fmla="*/ 1002985 h 1181100"/>
                <a:gd name="connsiteX29" fmla="*/ 53530 w 942975"/>
                <a:gd name="connsiteY29" fmla="*/ 722950 h 1181100"/>
                <a:gd name="connsiteX30" fmla="*/ 173545 w 942975"/>
                <a:gd name="connsiteY30" fmla="*/ 591505 h 1181100"/>
                <a:gd name="connsiteX31" fmla="*/ 240220 w 942975"/>
                <a:gd name="connsiteY31" fmla="*/ 566740 h 1181100"/>
                <a:gd name="connsiteX32" fmla="*/ 220217 w 942975"/>
                <a:gd name="connsiteY32" fmla="*/ 573407 h 1181100"/>
                <a:gd name="connsiteX33" fmla="*/ 316420 w 942975"/>
                <a:gd name="connsiteY33" fmla="*/ 552452 h 1181100"/>
                <a:gd name="connsiteX34" fmla="*/ 388810 w 942975"/>
                <a:gd name="connsiteY34" fmla="*/ 15242 h 1181100"/>
                <a:gd name="connsiteX35" fmla="*/ 378332 w 942975"/>
                <a:gd name="connsiteY35" fmla="*/ 14290 h 1181100"/>
                <a:gd name="connsiteX36" fmla="*/ 353567 w 942975"/>
                <a:gd name="connsiteY36" fmla="*/ 407672 h 1181100"/>
                <a:gd name="connsiteX37" fmla="*/ 202120 w 942975"/>
                <a:gd name="connsiteY37" fmla="*/ 565787 h 1181100"/>
                <a:gd name="connsiteX38" fmla="*/ 202120 w 942975"/>
                <a:gd name="connsiteY38" fmla="*/ 565787 h 1181100"/>
                <a:gd name="connsiteX39" fmla="*/ 179260 w 942975"/>
                <a:gd name="connsiteY39" fmla="*/ 574360 h 1181100"/>
                <a:gd name="connsiteX40" fmla="*/ 179260 w 942975"/>
                <a:gd name="connsiteY40" fmla="*/ 574360 h 1181100"/>
                <a:gd name="connsiteX41" fmla="*/ 233552 w 942975"/>
                <a:gd name="connsiteY41" fmla="*/ 576265 h 1181100"/>
                <a:gd name="connsiteX42" fmla="*/ 233552 w 942975"/>
                <a:gd name="connsiteY42" fmla="*/ 576265 h 1181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942975" h="1181100">
                  <a:moveTo>
                    <a:pt x="353567" y="407672"/>
                  </a:moveTo>
                  <a:cubicBezTo>
                    <a:pt x="352615" y="423865"/>
                    <a:pt x="362140" y="499112"/>
                    <a:pt x="358330" y="501970"/>
                  </a:cubicBezTo>
                  <a:cubicBezTo>
                    <a:pt x="360235" y="483872"/>
                    <a:pt x="358330" y="518162"/>
                    <a:pt x="353567" y="524830"/>
                  </a:cubicBezTo>
                  <a:cubicBezTo>
                    <a:pt x="349757" y="524830"/>
                    <a:pt x="353567" y="505780"/>
                    <a:pt x="353567" y="504827"/>
                  </a:cubicBezTo>
                  <a:cubicBezTo>
                    <a:pt x="304990" y="580075"/>
                    <a:pt x="112585" y="556262"/>
                    <a:pt x="46862" y="678182"/>
                  </a:cubicBezTo>
                  <a:cubicBezTo>
                    <a:pt x="-20765" y="803912"/>
                    <a:pt x="4952" y="970600"/>
                    <a:pt x="71627" y="1047752"/>
                  </a:cubicBezTo>
                  <a:cubicBezTo>
                    <a:pt x="291655" y="1300165"/>
                    <a:pt x="968882" y="1193485"/>
                    <a:pt x="940307" y="779147"/>
                  </a:cubicBezTo>
                  <a:cubicBezTo>
                    <a:pt x="942212" y="788672"/>
                    <a:pt x="943165" y="797245"/>
                    <a:pt x="945070" y="806770"/>
                  </a:cubicBezTo>
                  <a:cubicBezTo>
                    <a:pt x="927925" y="744857"/>
                    <a:pt x="926973" y="725807"/>
                    <a:pt x="941260" y="748667"/>
                  </a:cubicBezTo>
                  <a:cubicBezTo>
                    <a:pt x="907923" y="686755"/>
                    <a:pt x="900302" y="665800"/>
                    <a:pt x="920305" y="685802"/>
                  </a:cubicBezTo>
                  <a:cubicBezTo>
                    <a:pt x="891730" y="637225"/>
                    <a:pt x="804100" y="595315"/>
                    <a:pt x="757427" y="584837"/>
                  </a:cubicBezTo>
                  <a:cubicBezTo>
                    <a:pt x="764095" y="585790"/>
                    <a:pt x="616457" y="561977"/>
                    <a:pt x="598360" y="542927"/>
                  </a:cubicBezTo>
                  <a:cubicBezTo>
                    <a:pt x="600265" y="483872"/>
                    <a:pt x="575500" y="384812"/>
                    <a:pt x="578357" y="308612"/>
                  </a:cubicBezTo>
                  <a:cubicBezTo>
                    <a:pt x="571690" y="267655"/>
                    <a:pt x="607885" y="78107"/>
                    <a:pt x="579310" y="41912"/>
                  </a:cubicBezTo>
                  <a:cubicBezTo>
                    <a:pt x="565023" y="23815"/>
                    <a:pt x="427862" y="-10475"/>
                    <a:pt x="399287" y="18100"/>
                  </a:cubicBezTo>
                  <a:cubicBezTo>
                    <a:pt x="569785" y="35245"/>
                    <a:pt x="553592" y="147640"/>
                    <a:pt x="571690" y="336235"/>
                  </a:cubicBezTo>
                  <a:cubicBezTo>
                    <a:pt x="558355" y="341950"/>
                    <a:pt x="565975" y="366715"/>
                    <a:pt x="566927" y="406720"/>
                  </a:cubicBezTo>
                  <a:cubicBezTo>
                    <a:pt x="567880" y="448630"/>
                    <a:pt x="578357" y="487682"/>
                    <a:pt x="579310" y="528640"/>
                  </a:cubicBezTo>
                  <a:cubicBezTo>
                    <a:pt x="577405" y="525782"/>
                    <a:pt x="576452" y="522925"/>
                    <a:pt x="576452" y="520067"/>
                  </a:cubicBezTo>
                  <a:cubicBezTo>
                    <a:pt x="580262" y="567692"/>
                    <a:pt x="625982" y="577217"/>
                    <a:pt x="657415" y="570550"/>
                  </a:cubicBezTo>
                  <a:cubicBezTo>
                    <a:pt x="673607" y="575312"/>
                    <a:pt x="762190" y="608650"/>
                    <a:pt x="750760" y="601030"/>
                  </a:cubicBezTo>
                  <a:cubicBezTo>
                    <a:pt x="774573" y="607697"/>
                    <a:pt x="878395" y="649607"/>
                    <a:pt x="874585" y="662942"/>
                  </a:cubicBezTo>
                  <a:cubicBezTo>
                    <a:pt x="885062" y="673420"/>
                    <a:pt x="901255" y="713425"/>
                    <a:pt x="919352" y="762955"/>
                  </a:cubicBezTo>
                  <a:cubicBezTo>
                    <a:pt x="918400" y="756287"/>
                    <a:pt x="916495" y="748667"/>
                    <a:pt x="914590" y="742000"/>
                  </a:cubicBezTo>
                  <a:cubicBezTo>
                    <a:pt x="921257" y="750572"/>
                    <a:pt x="920305" y="770575"/>
                    <a:pt x="916495" y="738190"/>
                  </a:cubicBezTo>
                  <a:cubicBezTo>
                    <a:pt x="923162" y="751525"/>
                    <a:pt x="919352" y="811532"/>
                    <a:pt x="919352" y="809627"/>
                  </a:cubicBezTo>
                  <a:cubicBezTo>
                    <a:pt x="1005077" y="923927"/>
                    <a:pt x="699325" y="1129667"/>
                    <a:pt x="645985" y="1147765"/>
                  </a:cubicBezTo>
                  <a:cubicBezTo>
                    <a:pt x="703135" y="1106807"/>
                    <a:pt x="639317" y="1142050"/>
                    <a:pt x="656462" y="1139192"/>
                  </a:cubicBezTo>
                  <a:cubicBezTo>
                    <a:pt x="547877" y="1240157"/>
                    <a:pt x="131635" y="1117285"/>
                    <a:pt x="64007" y="1002985"/>
                  </a:cubicBezTo>
                  <a:cubicBezTo>
                    <a:pt x="17335" y="924880"/>
                    <a:pt x="25907" y="801055"/>
                    <a:pt x="53530" y="722950"/>
                  </a:cubicBezTo>
                  <a:cubicBezTo>
                    <a:pt x="76390" y="657227"/>
                    <a:pt x="174498" y="590552"/>
                    <a:pt x="173545" y="591505"/>
                  </a:cubicBezTo>
                  <a:cubicBezTo>
                    <a:pt x="177355" y="599125"/>
                    <a:pt x="234505" y="566740"/>
                    <a:pt x="240220" y="566740"/>
                  </a:cubicBezTo>
                  <a:cubicBezTo>
                    <a:pt x="237362" y="566740"/>
                    <a:pt x="219265" y="573407"/>
                    <a:pt x="220217" y="573407"/>
                  </a:cubicBezTo>
                  <a:cubicBezTo>
                    <a:pt x="243077" y="557215"/>
                    <a:pt x="317373" y="551500"/>
                    <a:pt x="316420" y="552452"/>
                  </a:cubicBezTo>
                  <a:cubicBezTo>
                    <a:pt x="449770" y="510542"/>
                    <a:pt x="340232" y="126685"/>
                    <a:pt x="388810" y="15242"/>
                  </a:cubicBezTo>
                  <a:cubicBezTo>
                    <a:pt x="386905" y="35245"/>
                    <a:pt x="386905" y="11432"/>
                    <a:pt x="378332" y="14290"/>
                  </a:cubicBezTo>
                  <a:cubicBezTo>
                    <a:pt x="364045" y="20005"/>
                    <a:pt x="361187" y="383860"/>
                    <a:pt x="353567" y="407672"/>
                  </a:cubicBezTo>
                  <a:close/>
                  <a:moveTo>
                    <a:pt x="202120" y="565787"/>
                  </a:moveTo>
                  <a:cubicBezTo>
                    <a:pt x="204977" y="564835"/>
                    <a:pt x="214502" y="560072"/>
                    <a:pt x="202120" y="565787"/>
                  </a:cubicBezTo>
                  <a:close/>
                  <a:moveTo>
                    <a:pt x="179260" y="574360"/>
                  </a:moveTo>
                  <a:cubicBezTo>
                    <a:pt x="195452" y="567692"/>
                    <a:pt x="188785" y="572455"/>
                    <a:pt x="179260" y="574360"/>
                  </a:cubicBezTo>
                  <a:close/>
                  <a:moveTo>
                    <a:pt x="233552" y="576265"/>
                  </a:moveTo>
                  <a:cubicBezTo>
                    <a:pt x="218312" y="582932"/>
                    <a:pt x="239267" y="570550"/>
                    <a:pt x="233552" y="576265"/>
                  </a:cubicBezTo>
                  <a:close/>
                </a:path>
              </a:pathLst>
            </a:custGeom>
            <a:grpFill/>
            <a:ln w="9525" cap="flat">
              <a:noFill/>
              <a:prstDash val="solid"/>
              <a:miter/>
            </a:ln>
          </p:spPr>
          <p:txBody>
            <a:bodyPr rtlCol="0" anchor="ctr"/>
            <a:lstStyle/>
            <a:p>
              <a:endParaRPr lang="en-US">
                <a:solidFill>
                  <a:prstClr val="black"/>
                </a:solidFill>
              </a:endParaRPr>
            </a:p>
          </p:txBody>
        </p:sp>
        <p:sp>
          <p:nvSpPr>
            <p:cNvPr id="677" name="Freeform: Shape 676">
              <a:extLst>
                <a:ext uri="{FF2B5EF4-FFF2-40B4-BE49-F238E27FC236}">
                  <a16:creationId xmlns:a16="http://schemas.microsoft.com/office/drawing/2014/main" xmlns="" id="{601FC9AC-BCE8-4990-BD57-882F49E32611}"/>
                </a:ext>
              </a:extLst>
            </p:cNvPr>
            <p:cNvSpPr/>
            <p:nvPr/>
          </p:nvSpPr>
          <p:spPr>
            <a:xfrm>
              <a:off x="7076473" y="720016"/>
              <a:ext cx="9525" cy="9525"/>
            </a:xfrm>
            <a:custGeom>
              <a:avLst/>
              <a:gdLst>
                <a:gd name="connsiteX0" fmla="*/ 9174 w 9525"/>
                <a:gd name="connsiteY0" fmla="*/ 7694 h 9525"/>
                <a:gd name="connsiteX1" fmla="*/ 9174 w 9525"/>
                <a:gd name="connsiteY1" fmla="*/ 7694 h 9525"/>
              </a:gdLst>
              <a:ahLst/>
              <a:cxnLst>
                <a:cxn ang="0">
                  <a:pos x="connsiteX0" y="connsiteY0"/>
                </a:cxn>
                <a:cxn ang="0">
                  <a:pos x="connsiteX1" y="connsiteY1"/>
                </a:cxn>
              </a:cxnLst>
              <a:rect l="l" t="t" r="r" b="b"/>
              <a:pathLst>
                <a:path w="9525" h="9525">
                  <a:moveTo>
                    <a:pt x="9174" y="7694"/>
                  </a:moveTo>
                  <a:cubicBezTo>
                    <a:pt x="14889" y="5789"/>
                    <a:pt x="2507" y="9599"/>
                    <a:pt x="9174" y="7694"/>
                  </a:cubicBezTo>
                  <a:close/>
                </a:path>
              </a:pathLst>
            </a:custGeom>
            <a:grpFill/>
            <a:ln w="9525" cap="flat">
              <a:noFill/>
              <a:prstDash val="solid"/>
              <a:miter/>
            </a:ln>
          </p:spPr>
          <p:txBody>
            <a:bodyPr rtlCol="0" anchor="ctr"/>
            <a:lstStyle/>
            <a:p>
              <a:endParaRPr lang="en-US">
                <a:solidFill>
                  <a:prstClr val="black"/>
                </a:solidFill>
              </a:endParaRPr>
            </a:p>
          </p:txBody>
        </p:sp>
        <p:sp>
          <p:nvSpPr>
            <p:cNvPr id="678" name="Freeform: Shape 677">
              <a:extLst>
                <a:ext uri="{FF2B5EF4-FFF2-40B4-BE49-F238E27FC236}">
                  <a16:creationId xmlns:a16="http://schemas.microsoft.com/office/drawing/2014/main" xmlns="" id="{DF5A0D59-084D-44D9-BD30-E7EDE59F8CEE}"/>
                </a:ext>
              </a:extLst>
            </p:cNvPr>
            <p:cNvSpPr/>
            <p:nvPr/>
          </p:nvSpPr>
          <p:spPr>
            <a:xfrm>
              <a:off x="7408598" y="558366"/>
              <a:ext cx="9525" cy="9525"/>
            </a:xfrm>
            <a:custGeom>
              <a:avLst/>
              <a:gdLst>
                <a:gd name="connsiteX0" fmla="*/ 7567 w 9525"/>
                <a:gd name="connsiteY0" fmla="*/ 7419 h 9525"/>
                <a:gd name="connsiteX1" fmla="*/ 7567 w 9525"/>
                <a:gd name="connsiteY1" fmla="*/ 7419 h 9525"/>
              </a:gdLst>
              <a:ahLst/>
              <a:cxnLst>
                <a:cxn ang="0">
                  <a:pos x="connsiteX0" y="connsiteY0"/>
                </a:cxn>
                <a:cxn ang="0">
                  <a:pos x="connsiteX1" y="connsiteY1"/>
                </a:cxn>
              </a:cxnLst>
              <a:rect l="l" t="t" r="r" b="b"/>
              <a:pathLst>
                <a:path w="9525" h="9525">
                  <a:moveTo>
                    <a:pt x="7567" y="7419"/>
                  </a:moveTo>
                  <a:cubicBezTo>
                    <a:pt x="6615" y="8371"/>
                    <a:pt x="7567" y="6466"/>
                    <a:pt x="7567" y="7419"/>
                  </a:cubicBezTo>
                  <a:close/>
                </a:path>
              </a:pathLst>
            </a:custGeom>
            <a:grpFill/>
            <a:ln w="9525" cap="flat">
              <a:noFill/>
              <a:prstDash val="solid"/>
              <a:miter/>
            </a:ln>
          </p:spPr>
          <p:txBody>
            <a:bodyPr rtlCol="0" anchor="ctr"/>
            <a:lstStyle/>
            <a:p>
              <a:endParaRPr lang="en-US">
                <a:solidFill>
                  <a:prstClr val="black"/>
                </a:solidFill>
              </a:endParaRPr>
            </a:p>
          </p:txBody>
        </p:sp>
        <p:sp>
          <p:nvSpPr>
            <p:cNvPr id="679" name="Freeform: Shape 678">
              <a:extLst>
                <a:ext uri="{FF2B5EF4-FFF2-40B4-BE49-F238E27FC236}">
                  <a16:creationId xmlns:a16="http://schemas.microsoft.com/office/drawing/2014/main" xmlns="" id="{CAC482CE-0366-4B7E-81D9-EC87FDF48B56}"/>
                </a:ext>
              </a:extLst>
            </p:cNvPr>
            <p:cNvSpPr/>
            <p:nvPr/>
          </p:nvSpPr>
          <p:spPr>
            <a:xfrm>
              <a:off x="6851809" y="1021873"/>
              <a:ext cx="9525" cy="9525"/>
            </a:xfrm>
            <a:custGeom>
              <a:avLst/>
              <a:gdLst>
                <a:gd name="connsiteX0" fmla="*/ 7144 w 9525"/>
                <a:gd name="connsiteY0" fmla="*/ 9684 h 9525"/>
                <a:gd name="connsiteX1" fmla="*/ 7144 w 9525"/>
                <a:gd name="connsiteY1" fmla="*/ 9684 h 9525"/>
              </a:gdLst>
              <a:ahLst/>
              <a:cxnLst>
                <a:cxn ang="0">
                  <a:pos x="connsiteX0" y="connsiteY0"/>
                </a:cxn>
                <a:cxn ang="0">
                  <a:pos x="connsiteX1" y="connsiteY1"/>
                </a:cxn>
              </a:cxnLst>
              <a:rect l="l" t="t" r="r" b="b"/>
              <a:pathLst>
                <a:path w="9525" h="9525">
                  <a:moveTo>
                    <a:pt x="7144" y="9684"/>
                  </a:moveTo>
                  <a:cubicBezTo>
                    <a:pt x="7144" y="9684"/>
                    <a:pt x="9049" y="3969"/>
                    <a:pt x="7144" y="9684"/>
                  </a:cubicBezTo>
                  <a:close/>
                </a:path>
              </a:pathLst>
            </a:custGeom>
            <a:grpFill/>
            <a:ln w="9525" cap="flat">
              <a:noFill/>
              <a:prstDash val="solid"/>
              <a:miter/>
            </a:ln>
          </p:spPr>
          <p:txBody>
            <a:bodyPr rtlCol="0" anchor="ctr"/>
            <a:lstStyle/>
            <a:p>
              <a:endParaRPr lang="en-US">
                <a:solidFill>
                  <a:prstClr val="black"/>
                </a:solidFill>
              </a:endParaRPr>
            </a:p>
          </p:txBody>
        </p:sp>
        <p:sp>
          <p:nvSpPr>
            <p:cNvPr id="680" name="Freeform: Shape 679">
              <a:extLst>
                <a:ext uri="{FF2B5EF4-FFF2-40B4-BE49-F238E27FC236}">
                  <a16:creationId xmlns:a16="http://schemas.microsoft.com/office/drawing/2014/main" xmlns="" id="{9CA12BD4-E621-4F3E-9308-ECCF73E88608}"/>
                </a:ext>
              </a:extLst>
            </p:cNvPr>
            <p:cNvSpPr/>
            <p:nvPr/>
          </p:nvSpPr>
          <p:spPr>
            <a:xfrm>
              <a:off x="7418546" y="426243"/>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7144" y="9049"/>
                    <a:pt x="8096" y="8096"/>
                    <a:pt x="8096" y="7144"/>
                  </a:cubicBezTo>
                  <a:cubicBezTo>
                    <a:pt x="8096" y="7144"/>
                    <a:pt x="7144"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681" name="Freeform: Shape 680">
              <a:extLst>
                <a:ext uri="{FF2B5EF4-FFF2-40B4-BE49-F238E27FC236}">
                  <a16:creationId xmlns:a16="http://schemas.microsoft.com/office/drawing/2014/main" xmlns="" id="{2105697F-18BE-4740-A537-F7D5C1ED59B7}"/>
                </a:ext>
              </a:extLst>
            </p:cNvPr>
            <p:cNvSpPr/>
            <p:nvPr/>
          </p:nvSpPr>
          <p:spPr>
            <a:xfrm>
              <a:off x="7421404" y="234791"/>
              <a:ext cx="9525" cy="19050"/>
            </a:xfrm>
            <a:custGeom>
              <a:avLst/>
              <a:gdLst>
                <a:gd name="connsiteX0" fmla="*/ 7144 w 9525"/>
                <a:gd name="connsiteY0" fmla="*/ 14764 h 19050"/>
                <a:gd name="connsiteX1" fmla="*/ 9049 w 9525"/>
                <a:gd name="connsiteY1" fmla="*/ 7144 h 19050"/>
                <a:gd name="connsiteX2" fmla="*/ 7144 w 9525"/>
                <a:gd name="connsiteY2" fmla="*/ 14764 h 19050"/>
              </a:gdLst>
              <a:ahLst/>
              <a:cxnLst>
                <a:cxn ang="0">
                  <a:pos x="connsiteX0" y="connsiteY0"/>
                </a:cxn>
                <a:cxn ang="0">
                  <a:pos x="connsiteX1" y="connsiteY1"/>
                </a:cxn>
                <a:cxn ang="0">
                  <a:pos x="connsiteX2" y="connsiteY2"/>
                </a:cxn>
              </a:cxnLst>
              <a:rect l="l" t="t" r="r" b="b"/>
              <a:pathLst>
                <a:path w="9525" h="19050">
                  <a:moveTo>
                    <a:pt x="7144" y="14764"/>
                  </a:moveTo>
                  <a:lnTo>
                    <a:pt x="9049" y="7144"/>
                  </a:lnTo>
                  <a:cubicBezTo>
                    <a:pt x="8096" y="10954"/>
                    <a:pt x="7144" y="12859"/>
                    <a:pt x="7144" y="14764"/>
                  </a:cubicBezTo>
                  <a:close/>
                </a:path>
              </a:pathLst>
            </a:custGeom>
            <a:grpFill/>
            <a:ln w="9525" cap="flat">
              <a:noFill/>
              <a:prstDash val="solid"/>
              <a:miter/>
            </a:ln>
          </p:spPr>
          <p:txBody>
            <a:bodyPr rtlCol="0" anchor="ctr"/>
            <a:lstStyle/>
            <a:p>
              <a:endParaRPr lang="en-US">
                <a:solidFill>
                  <a:prstClr val="black"/>
                </a:solidFill>
              </a:endParaRPr>
            </a:p>
          </p:txBody>
        </p:sp>
        <p:sp>
          <p:nvSpPr>
            <p:cNvPr id="682" name="Freeform: Shape 681">
              <a:extLst>
                <a:ext uri="{FF2B5EF4-FFF2-40B4-BE49-F238E27FC236}">
                  <a16:creationId xmlns:a16="http://schemas.microsoft.com/office/drawing/2014/main" xmlns="" id="{1632308D-D437-4A31-AFEA-338415E75D32}"/>
                </a:ext>
              </a:extLst>
            </p:cNvPr>
            <p:cNvSpPr/>
            <p:nvPr/>
          </p:nvSpPr>
          <p:spPr>
            <a:xfrm>
              <a:off x="7425849" y="197749"/>
              <a:ext cx="9525" cy="9525"/>
            </a:xfrm>
            <a:custGeom>
              <a:avLst/>
              <a:gdLst>
                <a:gd name="connsiteX0" fmla="*/ 8414 w 9525"/>
                <a:gd name="connsiteY0" fmla="*/ 7990 h 9525"/>
                <a:gd name="connsiteX1" fmla="*/ 8414 w 9525"/>
                <a:gd name="connsiteY1" fmla="*/ 7990 h 9525"/>
              </a:gdLst>
              <a:ahLst/>
              <a:cxnLst>
                <a:cxn ang="0">
                  <a:pos x="connsiteX0" y="connsiteY0"/>
                </a:cxn>
                <a:cxn ang="0">
                  <a:pos x="connsiteX1" y="connsiteY1"/>
                </a:cxn>
              </a:cxnLst>
              <a:rect l="l" t="t" r="r" b="b"/>
              <a:pathLst>
                <a:path w="9525" h="9525">
                  <a:moveTo>
                    <a:pt x="8414" y="7990"/>
                  </a:moveTo>
                  <a:cubicBezTo>
                    <a:pt x="8414" y="7990"/>
                    <a:pt x="5556" y="6085"/>
                    <a:pt x="8414" y="7990"/>
                  </a:cubicBezTo>
                  <a:close/>
                </a:path>
              </a:pathLst>
            </a:custGeom>
            <a:grpFill/>
            <a:ln w="9525" cap="flat">
              <a:noFill/>
              <a:prstDash val="solid"/>
              <a:miter/>
            </a:ln>
          </p:spPr>
          <p:txBody>
            <a:bodyPr rtlCol="0" anchor="ctr"/>
            <a:lstStyle/>
            <a:p>
              <a:endParaRPr lang="en-US">
                <a:solidFill>
                  <a:prstClr val="black"/>
                </a:solidFill>
              </a:endParaRPr>
            </a:p>
          </p:txBody>
        </p:sp>
        <p:sp>
          <p:nvSpPr>
            <p:cNvPr id="683" name="Freeform: Shape 682">
              <a:extLst>
                <a:ext uri="{FF2B5EF4-FFF2-40B4-BE49-F238E27FC236}">
                  <a16:creationId xmlns:a16="http://schemas.microsoft.com/office/drawing/2014/main" xmlns="" id="{093D0B34-9133-4E70-9259-89CAE28D6CC0}"/>
                </a:ext>
              </a:extLst>
            </p:cNvPr>
            <p:cNvSpPr/>
            <p:nvPr/>
          </p:nvSpPr>
          <p:spPr>
            <a:xfrm>
              <a:off x="7759541" y="837723"/>
              <a:ext cx="9525" cy="9525"/>
            </a:xfrm>
            <a:custGeom>
              <a:avLst/>
              <a:gdLst>
                <a:gd name="connsiteX0" fmla="*/ 7144 w 9525"/>
                <a:gd name="connsiteY0" fmla="*/ 7144 h 9525"/>
                <a:gd name="connsiteX1" fmla="*/ 8096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8096" y="8096"/>
                    <a:pt x="8096" y="9049"/>
                  </a:cubicBezTo>
                  <a:cubicBezTo>
                    <a:pt x="10954" y="11906"/>
                    <a:pt x="9049" y="1000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84" name="Freeform: Shape 683">
              <a:extLst>
                <a:ext uri="{FF2B5EF4-FFF2-40B4-BE49-F238E27FC236}">
                  <a16:creationId xmlns:a16="http://schemas.microsoft.com/office/drawing/2014/main" xmlns="" id="{04D81739-B824-4B29-88AC-A910E51E59D0}"/>
                </a:ext>
              </a:extLst>
            </p:cNvPr>
            <p:cNvSpPr/>
            <p:nvPr/>
          </p:nvSpPr>
          <p:spPr>
            <a:xfrm>
              <a:off x="7543324" y="723337"/>
              <a:ext cx="19050" cy="9525"/>
            </a:xfrm>
            <a:custGeom>
              <a:avLst/>
              <a:gdLst>
                <a:gd name="connsiteX0" fmla="*/ 7144 w 19050"/>
                <a:gd name="connsiteY0" fmla="*/ 8182 h 9525"/>
                <a:gd name="connsiteX1" fmla="*/ 13811 w 19050"/>
                <a:gd name="connsiteY1" fmla="*/ 9135 h 9525"/>
                <a:gd name="connsiteX2" fmla="*/ 7144 w 19050"/>
                <a:gd name="connsiteY2" fmla="*/ 8182 h 9525"/>
              </a:gdLst>
              <a:ahLst/>
              <a:cxnLst>
                <a:cxn ang="0">
                  <a:pos x="connsiteX0" y="connsiteY0"/>
                </a:cxn>
                <a:cxn ang="0">
                  <a:pos x="connsiteX1" y="connsiteY1"/>
                </a:cxn>
                <a:cxn ang="0">
                  <a:pos x="connsiteX2" y="connsiteY2"/>
                </a:cxn>
              </a:cxnLst>
              <a:rect l="l" t="t" r="r" b="b"/>
              <a:pathLst>
                <a:path w="19050" h="9525">
                  <a:moveTo>
                    <a:pt x="7144" y="8182"/>
                  </a:moveTo>
                  <a:cubicBezTo>
                    <a:pt x="9049" y="8182"/>
                    <a:pt x="11906" y="8182"/>
                    <a:pt x="13811" y="9135"/>
                  </a:cubicBezTo>
                  <a:cubicBezTo>
                    <a:pt x="10954" y="7230"/>
                    <a:pt x="8096" y="6277"/>
                    <a:pt x="7144" y="8182"/>
                  </a:cubicBezTo>
                  <a:close/>
                </a:path>
              </a:pathLst>
            </a:custGeom>
            <a:grpFill/>
            <a:ln w="9525" cap="flat">
              <a:noFill/>
              <a:prstDash val="solid"/>
              <a:miter/>
            </a:ln>
          </p:spPr>
          <p:txBody>
            <a:bodyPr rtlCol="0" anchor="ctr"/>
            <a:lstStyle/>
            <a:p>
              <a:endParaRPr lang="en-US">
                <a:solidFill>
                  <a:prstClr val="black"/>
                </a:solidFill>
              </a:endParaRPr>
            </a:p>
          </p:txBody>
        </p:sp>
        <p:sp>
          <p:nvSpPr>
            <p:cNvPr id="685" name="Freeform: Shape 684">
              <a:extLst>
                <a:ext uri="{FF2B5EF4-FFF2-40B4-BE49-F238E27FC236}">
                  <a16:creationId xmlns:a16="http://schemas.microsoft.com/office/drawing/2014/main" xmlns="" id="{DB0902E5-582D-4866-BD0F-7CA946625DFC}"/>
                </a:ext>
              </a:extLst>
            </p:cNvPr>
            <p:cNvSpPr/>
            <p:nvPr/>
          </p:nvSpPr>
          <p:spPr>
            <a:xfrm>
              <a:off x="7759118" y="1071086"/>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7144"/>
                    <a:pt x="6615" y="10001"/>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686" name="Freeform: Shape 685">
              <a:extLst>
                <a:ext uri="{FF2B5EF4-FFF2-40B4-BE49-F238E27FC236}">
                  <a16:creationId xmlns:a16="http://schemas.microsoft.com/office/drawing/2014/main" xmlns="" id="{82ABACDD-F662-47B2-990B-96B8A9454D18}"/>
                </a:ext>
              </a:extLst>
            </p:cNvPr>
            <p:cNvSpPr/>
            <p:nvPr/>
          </p:nvSpPr>
          <p:spPr>
            <a:xfrm>
              <a:off x="7550944" y="725328"/>
              <a:ext cx="57150" cy="19050"/>
            </a:xfrm>
            <a:custGeom>
              <a:avLst/>
              <a:gdLst>
                <a:gd name="connsiteX0" fmla="*/ 52864 w 57150"/>
                <a:gd name="connsiteY0" fmla="*/ 20479 h 19050"/>
                <a:gd name="connsiteX1" fmla="*/ 7144 w 57150"/>
                <a:gd name="connsiteY1" fmla="*/ 7144 h 19050"/>
                <a:gd name="connsiteX2" fmla="*/ 52864 w 57150"/>
                <a:gd name="connsiteY2" fmla="*/ 20479 h 19050"/>
              </a:gdLst>
              <a:ahLst/>
              <a:cxnLst>
                <a:cxn ang="0">
                  <a:pos x="connsiteX0" y="connsiteY0"/>
                </a:cxn>
                <a:cxn ang="0">
                  <a:pos x="connsiteX1" y="connsiteY1"/>
                </a:cxn>
                <a:cxn ang="0">
                  <a:pos x="connsiteX2" y="connsiteY2"/>
                </a:cxn>
              </a:cxnLst>
              <a:rect l="l" t="t" r="r" b="b"/>
              <a:pathLst>
                <a:path w="57150" h="19050">
                  <a:moveTo>
                    <a:pt x="52864" y="20479"/>
                  </a:moveTo>
                  <a:cubicBezTo>
                    <a:pt x="50006" y="18574"/>
                    <a:pt x="10001" y="7144"/>
                    <a:pt x="7144" y="7144"/>
                  </a:cubicBezTo>
                  <a:cubicBezTo>
                    <a:pt x="9049" y="8096"/>
                    <a:pt x="49054" y="19526"/>
                    <a:pt x="52864" y="20479"/>
                  </a:cubicBezTo>
                  <a:close/>
                </a:path>
              </a:pathLst>
            </a:custGeom>
            <a:grpFill/>
            <a:ln w="9525" cap="flat">
              <a:noFill/>
              <a:prstDash val="solid"/>
              <a:miter/>
            </a:ln>
          </p:spPr>
          <p:txBody>
            <a:bodyPr rtlCol="0" anchor="ctr"/>
            <a:lstStyle/>
            <a:p>
              <a:endParaRPr lang="en-US">
                <a:solidFill>
                  <a:prstClr val="black"/>
                </a:solidFill>
              </a:endParaRPr>
            </a:p>
          </p:txBody>
        </p:sp>
        <p:sp>
          <p:nvSpPr>
            <p:cNvPr id="687" name="Freeform: Shape 686">
              <a:extLst>
                <a:ext uri="{FF2B5EF4-FFF2-40B4-BE49-F238E27FC236}">
                  <a16:creationId xmlns:a16="http://schemas.microsoft.com/office/drawing/2014/main" xmlns="" id="{99CCFF2D-7805-4147-8E36-494D999D2666}"/>
                </a:ext>
              </a:extLst>
            </p:cNvPr>
            <p:cNvSpPr/>
            <p:nvPr/>
          </p:nvSpPr>
          <p:spPr>
            <a:xfrm>
              <a:off x="7246123" y="164306"/>
              <a:ext cx="9525" cy="9525"/>
            </a:xfrm>
            <a:custGeom>
              <a:avLst/>
              <a:gdLst>
                <a:gd name="connsiteX0" fmla="*/ 9069 w 9525"/>
                <a:gd name="connsiteY0" fmla="*/ 7144 h 9525"/>
                <a:gd name="connsiteX1" fmla="*/ 9069 w 9525"/>
                <a:gd name="connsiteY1" fmla="*/ 7144 h 9525"/>
              </a:gdLst>
              <a:ahLst/>
              <a:cxnLst>
                <a:cxn ang="0">
                  <a:pos x="connsiteX0" y="connsiteY0"/>
                </a:cxn>
                <a:cxn ang="0">
                  <a:pos x="connsiteX1" y="connsiteY1"/>
                </a:cxn>
              </a:cxnLst>
              <a:rect l="l" t="t" r="r" b="b"/>
              <a:pathLst>
                <a:path w="9525" h="9525">
                  <a:moveTo>
                    <a:pt x="9069" y="7144"/>
                  </a:moveTo>
                  <a:cubicBezTo>
                    <a:pt x="8117" y="8096"/>
                    <a:pt x="5259" y="8096"/>
                    <a:pt x="9069" y="7144"/>
                  </a:cubicBezTo>
                  <a:close/>
                </a:path>
              </a:pathLst>
            </a:custGeom>
            <a:grpFill/>
            <a:ln w="9525" cap="flat">
              <a:noFill/>
              <a:prstDash val="solid"/>
              <a:miter/>
            </a:ln>
          </p:spPr>
          <p:txBody>
            <a:bodyPr rtlCol="0" anchor="ctr"/>
            <a:lstStyle/>
            <a:p>
              <a:endParaRPr lang="en-US">
                <a:solidFill>
                  <a:prstClr val="black"/>
                </a:solidFill>
              </a:endParaRPr>
            </a:p>
          </p:txBody>
        </p:sp>
        <p:sp>
          <p:nvSpPr>
            <p:cNvPr id="688" name="Freeform: Shape 687">
              <a:extLst>
                <a:ext uri="{FF2B5EF4-FFF2-40B4-BE49-F238E27FC236}">
                  <a16:creationId xmlns:a16="http://schemas.microsoft.com/office/drawing/2014/main" xmlns="" id="{1C3703E1-FAE6-4F6A-A46E-87DDE853CE39}"/>
                </a:ext>
              </a:extLst>
            </p:cNvPr>
            <p:cNvSpPr/>
            <p:nvPr/>
          </p:nvSpPr>
          <p:spPr>
            <a:xfrm>
              <a:off x="7244239" y="165258"/>
              <a:ext cx="9525" cy="9525"/>
            </a:xfrm>
            <a:custGeom>
              <a:avLst/>
              <a:gdLst>
                <a:gd name="connsiteX0" fmla="*/ 9049 w 9525"/>
                <a:gd name="connsiteY0" fmla="*/ 7144 h 9525"/>
                <a:gd name="connsiteX1" fmla="*/ 7144 w 9525"/>
                <a:gd name="connsiteY1" fmla="*/ 7144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lnTo>
                    <a:pt x="7144" y="7144"/>
                  </a:lnTo>
                  <a:cubicBezTo>
                    <a:pt x="7144" y="7144"/>
                    <a:pt x="8096" y="7144"/>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689" name="Freeform: Shape 688">
              <a:extLst>
                <a:ext uri="{FF2B5EF4-FFF2-40B4-BE49-F238E27FC236}">
                  <a16:creationId xmlns:a16="http://schemas.microsoft.com/office/drawing/2014/main" xmlns="" id="{A14A5595-84A6-4209-AC6D-A5285414DE92}"/>
                </a:ext>
              </a:extLst>
            </p:cNvPr>
            <p:cNvSpPr/>
            <p:nvPr/>
          </p:nvSpPr>
          <p:spPr>
            <a:xfrm>
              <a:off x="7238524" y="165258"/>
              <a:ext cx="19050" cy="9525"/>
            </a:xfrm>
            <a:custGeom>
              <a:avLst/>
              <a:gdLst>
                <a:gd name="connsiteX0" fmla="*/ 7144 w 19050"/>
                <a:gd name="connsiteY0" fmla="*/ 8096 h 9525"/>
                <a:gd name="connsiteX1" fmla="*/ 11906 w 19050"/>
                <a:gd name="connsiteY1" fmla="*/ 7144 h 9525"/>
                <a:gd name="connsiteX2" fmla="*/ 7144 w 19050"/>
                <a:gd name="connsiteY2" fmla="*/ 8096 h 9525"/>
              </a:gdLst>
              <a:ahLst/>
              <a:cxnLst>
                <a:cxn ang="0">
                  <a:pos x="connsiteX0" y="connsiteY0"/>
                </a:cxn>
                <a:cxn ang="0">
                  <a:pos x="connsiteX1" y="connsiteY1"/>
                </a:cxn>
                <a:cxn ang="0">
                  <a:pos x="connsiteX2" y="connsiteY2"/>
                </a:cxn>
              </a:cxnLst>
              <a:rect l="l" t="t" r="r" b="b"/>
              <a:pathLst>
                <a:path w="19050" h="9525">
                  <a:moveTo>
                    <a:pt x="7144" y="8096"/>
                  </a:moveTo>
                  <a:lnTo>
                    <a:pt x="11906" y="7144"/>
                  </a:lnTo>
                  <a:cubicBezTo>
                    <a:pt x="10954" y="7144"/>
                    <a:pt x="8096" y="7144"/>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690" name="Freeform: Shape 689">
              <a:extLst>
                <a:ext uri="{FF2B5EF4-FFF2-40B4-BE49-F238E27FC236}">
                  <a16:creationId xmlns:a16="http://schemas.microsoft.com/office/drawing/2014/main" xmlns="" id="{43BD6FDC-9FFE-4A4A-B744-F20C501AABE8}"/>
                </a:ext>
              </a:extLst>
            </p:cNvPr>
            <p:cNvSpPr/>
            <p:nvPr/>
          </p:nvSpPr>
          <p:spPr>
            <a:xfrm>
              <a:off x="7306151" y="164306"/>
              <a:ext cx="9525" cy="9525"/>
            </a:xfrm>
            <a:custGeom>
              <a:avLst/>
              <a:gdLst>
                <a:gd name="connsiteX0" fmla="*/ 7144 w 9525"/>
                <a:gd name="connsiteY0" fmla="*/ 8096 h 9525"/>
                <a:gd name="connsiteX1" fmla="*/ 8096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lnTo>
                    <a:pt x="8096" y="7144"/>
                  </a:lnTo>
                  <a:cubicBezTo>
                    <a:pt x="7144" y="7144"/>
                    <a:pt x="7144" y="7144"/>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691" name="Freeform: Shape 690">
              <a:extLst>
                <a:ext uri="{FF2B5EF4-FFF2-40B4-BE49-F238E27FC236}">
                  <a16:creationId xmlns:a16="http://schemas.microsoft.com/office/drawing/2014/main" xmlns="" id="{2038596F-CEF5-4393-9DCC-608BCE54B62D}"/>
                </a:ext>
              </a:extLst>
            </p:cNvPr>
            <p:cNvSpPr/>
            <p:nvPr/>
          </p:nvSpPr>
          <p:spPr>
            <a:xfrm>
              <a:off x="7303610" y="163459"/>
              <a:ext cx="28575" cy="9525"/>
            </a:xfrm>
            <a:custGeom>
              <a:avLst/>
              <a:gdLst>
                <a:gd name="connsiteX0" fmla="*/ 26830 w 28575"/>
                <a:gd name="connsiteY0" fmla="*/ 7990 h 9525"/>
                <a:gd name="connsiteX1" fmla="*/ 26830 w 28575"/>
                <a:gd name="connsiteY1" fmla="*/ 7990 h 9525"/>
              </a:gdLst>
              <a:ahLst/>
              <a:cxnLst>
                <a:cxn ang="0">
                  <a:pos x="connsiteX0" y="connsiteY0"/>
                </a:cxn>
                <a:cxn ang="0">
                  <a:pos x="connsiteX1" y="connsiteY1"/>
                </a:cxn>
              </a:cxnLst>
              <a:rect l="l" t="t" r="r" b="b"/>
              <a:pathLst>
                <a:path w="28575" h="9525">
                  <a:moveTo>
                    <a:pt x="26830" y="7990"/>
                  </a:moveTo>
                  <a:cubicBezTo>
                    <a:pt x="-17937" y="6085"/>
                    <a:pt x="27783" y="7990"/>
                    <a:pt x="26830" y="7990"/>
                  </a:cubicBezTo>
                  <a:close/>
                </a:path>
              </a:pathLst>
            </a:custGeom>
            <a:grpFill/>
            <a:ln w="9525" cap="flat">
              <a:noFill/>
              <a:prstDash val="solid"/>
              <a:miter/>
            </a:ln>
          </p:spPr>
          <p:txBody>
            <a:bodyPr rtlCol="0" anchor="ctr"/>
            <a:lstStyle/>
            <a:p>
              <a:endParaRPr lang="en-US">
                <a:solidFill>
                  <a:prstClr val="black"/>
                </a:solidFill>
              </a:endParaRPr>
            </a:p>
          </p:txBody>
        </p:sp>
        <p:sp>
          <p:nvSpPr>
            <p:cNvPr id="692" name="Freeform: Shape 691">
              <a:extLst>
                <a:ext uri="{FF2B5EF4-FFF2-40B4-BE49-F238E27FC236}">
                  <a16:creationId xmlns:a16="http://schemas.microsoft.com/office/drawing/2014/main" xmlns="" id="{5D4FAD11-4B2A-45C0-8664-565137D19FFD}"/>
                </a:ext>
              </a:extLst>
            </p:cNvPr>
            <p:cNvSpPr/>
            <p:nvPr/>
          </p:nvSpPr>
          <p:spPr>
            <a:xfrm>
              <a:off x="7382827" y="176413"/>
              <a:ext cx="19050" cy="9525"/>
            </a:xfrm>
            <a:custGeom>
              <a:avLst/>
              <a:gdLst>
                <a:gd name="connsiteX0" fmla="*/ 20003 w 19050"/>
                <a:gd name="connsiteY0" fmla="*/ 7419 h 9525"/>
                <a:gd name="connsiteX1" fmla="*/ 20003 w 19050"/>
                <a:gd name="connsiteY1" fmla="*/ 7419 h 9525"/>
              </a:gdLst>
              <a:ahLst/>
              <a:cxnLst>
                <a:cxn ang="0">
                  <a:pos x="connsiteX0" y="connsiteY0"/>
                </a:cxn>
                <a:cxn ang="0">
                  <a:pos x="connsiteX1" y="connsiteY1"/>
                </a:cxn>
              </a:cxnLst>
              <a:rect l="l" t="t" r="r" b="b"/>
              <a:pathLst>
                <a:path w="19050" h="9525">
                  <a:moveTo>
                    <a:pt x="20003" y="7419"/>
                  </a:moveTo>
                  <a:cubicBezTo>
                    <a:pt x="2857" y="8371"/>
                    <a:pt x="2857" y="6466"/>
                    <a:pt x="20003" y="7419"/>
                  </a:cubicBezTo>
                  <a:close/>
                </a:path>
              </a:pathLst>
            </a:custGeom>
            <a:grpFill/>
            <a:ln w="9525" cap="flat">
              <a:noFill/>
              <a:prstDash val="solid"/>
              <a:miter/>
            </a:ln>
          </p:spPr>
          <p:txBody>
            <a:bodyPr rtlCol="0" anchor="ctr"/>
            <a:lstStyle/>
            <a:p>
              <a:endParaRPr lang="en-US">
                <a:solidFill>
                  <a:prstClr val="black"/>
                </a:solidFill>
              </a:endParaRPr>
            </a:p>
          </p:txBody>
        </p:sp>
        <p:sp>
          <p:nvSpPr>
            <p:cNvPr id="693" name="Freeform: Shape 692">
              <a:extLst>
                <a:ext uri="{FF2B5EF4-FFF2-40B4-BE49-F238E27FC236}">
                  <a16:creationId xmlns:a16="http://schemas.microsoft.com/office/drawing/2014/main" xmlns="" id="{02399857-0885-4846-AC71-864D9F6A7A23}"/>
                </a:ext>
              </a:extLst>
            </p:cNvPr>
            <p:cNvSpPr/>
            <p:nvPr/>
          </p:nvSpPr>
          <p:spPr>
            <a:xfrm>
              <a:off x="7410926" y="199972"/>
              <a:ext cx="9525" cy="19050"/>
            </a:xfrm>
            <a:custGeom>
              <a:avLst/>
              <a:gdLst>
                <a:gd name="connsiteX0" fmla="*/ 9049 w 9525"/>
                <a:gd name="connsiteY0" fmla="*/ 10530 h 19050"/>
                <a:gd name="connsiteX1" fmla="*/ 7144 w 9525"/>
                <a:gd name="connsiteY1" fmla="*/ 10530 h 19050"/>
                <a:gd name="connsiteX2" fmla="*/ 9049 w 9525"/>
                <a:gd name="connsiteY2" fmla="*/ 10530 h 19050"/>
              </a:gdLst>
              <a:ahLst/>
              <a:cxnLst>
                <a:cxn ang="0">
                  <a:pos x="connsiteX0" y="connsiteY0"/>
                </a:cxn>
                <a:cxn ang="0">
                  <a:pos x="connsiteX1" y="connsiteY1"/>
                </a:cxn>
                <a:cxn ang="0">
                  <a:pos x="connsiteX2" y="connsiteY2"/>
                </a:cxn>
              </a:cxnLst>
              <a:rect l="l" t="t" r="r" b="b"/>
              <a:pathLst>
                <a:path w="9525" h="19050">
                  <a:moveTo>
                    <a:pt x="9049" y="10530"/>
                  </a:moveTo>
                  <a:cubicBezTo>
                    <a:pt x="9049" y="2910"/>
                    <a:pt x="7144" y="10530"/>
                    <a:pt x="7144" y="10530"/>
                  </a:cubicBezTo>
                  <a:cubicBezTo>
                    <a:pt x="7144" y="15293"/>
                    <a:pt x="7144" y="16245"/>
                    <a:pt x="9049" y="10530"/>
                  </a:cubicBezTo>
                  <a:close/>
                </a:path>
              </a:pathLst>
            </a:custGeom>
            <a:grpFill/>
            <a:ln w="9525" cap="flat">
              <a:noFill/>
              <a:prstDash val="solid"/>
              <a:miter/>
            </a:ln>
          </p:spPr>
          <p:txBody>
            <a:bodyPr rtlCol="0" anchor="ctr"/>
            <a:lstStyle/>
            <a:p>
              <a:endParaRPr lang="en-US">
                <a:solidFill>
                  <a:prstClr val="black"/>
                </a:solidFill>
              </a:endParaRPr>
            </a:p>
          </p:txBody>
        </p:sp>
        <p:sp>
          <p:nvSpPr>
            <p:cNvPr id="694" name="Freeform: Shape 693">
              <a:extLst>
                <a:ext uri="{FF2B5EF4-FFF2-40B4-BE49-F238E27FC236}">
                  <a16:creationId xmlns:a16="http://schemas.microsoft.com/office/drawing/2014/main" xmlns="" id="{467675B8-FB86-4A41-B2BC-A5468ED64B1D}"/>
                </a:ext>
              </a:extLst>
            </p:cNvPr>
            <p:cNvSpPr/>
            <p:nvPr/>
          </p:nvSpPr>
          <p:spPr>
            <a:xfrm>
              <a:off x="7414736" y="661511"/>
              <a:ext cx="9525" cy="9525"/>
            </a:xfrm>
            <a:custGeom>
              <a:avLst/>
              <a:gdLst>
                <a:gd name="connsiteX0" fmla="*/ 10001 w 9525"/>
                <a:gd name="connsiteY0" fmla="*/ 7144 h 9525"/>
                <a:gd name="connsiteX1" fmla="*/ 7144 w 9525"/>
                <a:gd name="connsiteY1" fmla="*/ 7144 h 9525"/>
                <a:gd name="connsiteX2" fmla="*/ 10001 w 9525"/>
                <a:gd name="connsiteY2" fmla="*/ 7144 h 9525"/>
              </a:gdLst>
              <a:ahLst/>
              <a:cxnLst>
                <a:cxn ang="0">
                  <a:pos x="connsiteX0" y="connsiteY0"/>
                </a:cxn>
                <a:cxn ang="0">
                  <a:pos x="connsiteX1" y="connsiteY1"/>
                </a:cxn>
                <a:cxn ang="0">
                  <a:pos x="connsiteX2" y="connsiteY2"/>
                </a:cxn>
              </a:cxnLst>
              <a:rect l="l" t="t" r="r" b="b"/>
              <a:pathLst>
                <a:path w="9525" h="9525">
                  <a:moveTo>
                    <a:pt x="10001" y="7144"/>
                  </a:moveTo>
                  <a:lnTo>
                    <a:pt x="7144" y="7144"/>
                  </a:lnTo>
                  <a:cubicBezTo>
                    <a:pt x="8096" y="12859"/>
                    <a:pt x="8096" y="7144"/>
                    <a:pt x="10001" y="7144"/>
                  </a:cubicBezTo>
                  <a:close/>
                </a:path>
              </a:pathLst>
            </a:custGeom>
            <a:grpFill/>
            <a:ln w="9525" cap="flat">
              <a:noFill/>
              <a:prstDash val="solid"/>
              <a:miter/>
            </a:ln>
          </p:spPr>
          <p:txBody>
            <a:bodyPr rtlCol="0" anchor="ctr"/>
            <a:lstStyle/>
            <a:p>
              <a:endParaRPr lang="en-US">
                <a:solidFill>
                  <a:prstClr val="black"/>
                </a:solidFill>
              </a:endParaRPr>
            </a:p>
          </p:txBody>
        </p:sp>
        <p:sp>
          <p:nvSpPr>
            <p:cNvPr id="695" name="Freeform: Shape 694">
              <a:extLst>
                <a:ext uri="{FF2B5EF4-FFF2-40B4-BE49-F238E27FC236}">
                  <a16:creationId xmlns:a16="http://schemas.microsoft.com/office/drawing/2014/main" xmlns="" id="{4C6B291A-312F-497E-ADBD-876E0ACB5464}"/>
                </a:ext>
              </a:extLst>
            </p:cNvPr>
            <p:cNvSpPr/>
            <p:nvPr/>
          </p:nvSpPr>
          <p:spPr>
            <a:xfrm>
              <a:off x="7448806" y="697004"/>
              <a:ext cx="19050" cy="9525"/>
            </a:xfrm>
            <a:custGeom>
              <a:avLst/>
              <a:gdLst>
                <a:gd name="connsiteX0" fmla="*/ 15936 w 19050"/>
                <a:gd name="connsiteY0" fmla="*/ 9750 h 9525"/>
                <a:gd name="connsiteX1" fmla="*/ 15936 w 19050"/>
                <a:gd name="connsiteY1" fmla="*/ 9750 h 9525"/>
              </a:gdLst>
              <a:ahLst/>
              <a:cxnLst>
                <a:cxn ang="0">
                  <a:pos x="connsiteX0" y="connsiteY0"/>
                </a:cxn>
                <a:cxn ang="0">
                  <a:pos x="connsiteX1" y="connsiteY1"/>
                </a:cxn>
              </a:cxnLst>
              <a:rect l="l" t="t" r="r" b="b"/>
              <a:pathLst>
                <a:path w="19050" h="9525">
                  <a:moveTo>
                    <a:pt x="15936" y="9750"/>
                  </a:moveTo>
                  <a:cubicBezTo>
                    <a:pt x="11174" y="7845"/>
                    <a:pt x="-1209" y="4988"/>
                    <a:pt x="15936" y="9750"/>
                  </a:cubicBezTo>
                  <a:close/>
                </a:path>
              </a:pathLst>
            </a:custGeom>
            <a:grpFill/>
            <a:ln w="9525" cap="flat">
              <a:noFill/>
              <a:prstDash val="solid"/>
              <a:miter/>
            </a:ln>
          </p:spPr>
          <p:txBody>
            <a:bodyPr rtlCol="0" anchor="ctr"/>
            <a:lstStyle/>
            <a:p>
              <a:endParaRPr lang="en-US">
                <a:solidFill>
                  <a:prstClr val="black"/>
                </a:solidFill>
              </a:endParaRPr>
            </a:p>
          </p:txBody>
        </p:sp>
        <p:sp>
          <p:nvSpPr>
            <p:cNvPr id="696" name="Freeform: Shape 695">
              <a:extLst>
                <a:ext uri="{FF2B5EF4-FFF2-40B4-BE49-F238E27FC236}">
                  <a16:creationId xmlns:a16="http://schemas.microsoft.com/office/drawing/2014/main" xmlns="" id="{1A1B85AB-5A61-4EFD-ABB7-683A6D4B909C}"/>
                </a:ext>
              </a:extLst>
            </p:cNvPr>
            <p:cNvSpPr/>
            <p:nvPr/>
          </p:nvSpPr>
          <p:spPr>
            <a:xfrm>
              <a:off x="7487270" y="724976"/>
              <a:ext cx="19050" cy="9525"/>
            </a:xfrm>
            <a:custGeom>
              <a:avLst/>
              <a:gdLst>
                <a:gd name="connsiteX0" fmla="*/ 8905 w 19050"/>
                <a:gd name="connsiteY0" fmla="*/ 7496 h 9525"/>
                <a:gd name="connsiteX1" fmla="*/ 8905 w 19050"/>
                <a:gd name="connsiteY1" fmla="*/ 7496 h 9525"/>
              </a:gdLst>
              <a:ahLst/>
              <a:cxnLst>
                <a:cxn ang="0">
                  <a:pos x="connsiteX0" y="connsiteY0"/>
                </a:cxn>
                <a:cxn ang="0">
                  <a:pos x="connsiteX1" y="connsiteY1"/>
                </a:cxn>
              </a:cxnLst>
              <a:rect l="l" t="t" r="r" b="b"/>
              <a:pathLst>
                <a:path w="19050" h="9525">
                  <a:moveTo>
                    <a:pt x="8905" y="7496"/>
                  </a:moveTo>
                  <a:cubicBezTo>
                    <a:pt x="-620" y="5591"/>
                    <a:pt x="32718" y="12259"/>
                    <a:pt x="8905" y="7496"/>
                  </a:cubicBezTo>
                  <a:close/>
                </a:path>
              </a:pathLst>
            </a:custGeom>
            <a:grpFill/>
            <a:ln w="9525" cap="flat">
              <a:noFill/>
              <a:prstDash val="solid"/>
              <a:miter/>
            </a:ln>
          </p:spPr>
          <p:txBody>
            <a:bodyPr rtlCol="0" anchor="ctr"/>
            <a:lstStyle/>
            <a:p>
              <a:endParaRPr lang="en-US">
                <a:solidFill>
                  <a:prstClr val="black"/>
                </a:solidFill>
              </a:endParaRPr>
            </a:p>
          </p:txBody>
        </p:sp>
        <p:sp>
          <p:nvSpPr>
            <p:cNvPr id="697" name="Freeform: Shape 696">
              <a:extLst>
                <a:ext uri="{FF2B5EF4-FFF2-40B4-BE49-F238E27FC236}">
                  <a16:creationId xmlns:a16="http://schemas.microsoft.com/office/drawing/2014/main" xmlns="" id="{6AF47AA6-2A69-4579-AC3C-9DF6C1FC5894}"/>
                </a:ext>
              </a:extLst>
            </p:cNvPr>
            <p:cNvSpPr/>
            <p:nvPr/>
          </p:nvSpPr>
          <p:spPr>
            <a:xfrm>
              <a:off x="7708106" y="1113759"/>
              <a:ext cx="9525" cy="9525"/>
            </a:xfrm>
            <a:custGeom>
              <a:avLst/>
              <a:gdLst>
                <a:gd name="connsiteX0" fmla="*/ 7144 w 9525"/>
                <a:gd name="connsiteY0" fmla="*/ 11143 h 9525"/>
                <a:gd name="connsiteX1" fmla="*/ 10954 w 9525"/>
                <a:gd name="connsiteY1" fmla="*/ 11143 h 9525"/>
                <a:gd name="connsiteX2" fmla="*/ 7144 w 9525"/>
                <a:gd name="connsiteY2" fmla="*/ 11143 h 9525"/>
              </a:gdLst>
              <a:ahLst/>
              <a:cxnLst>
                <a:cxn ang="0">
                  <a:pos x="connsiteX0" y="connsiteY0"/>
                </a:cxn>
                <a:cxn ang="0">
                  <a:pos x="connsiteX1" y="connsiteY1"/>
                </a:cxn>
                <a:cxn ang="0">
                  <a:pos x="connsiteX2" y="connsiteY2"/>
                </a:cxn>
              </a:cxnLst>
              <a:rect l="l" t="t" r="r" b="b"/>
              <a:pathLst>
                <a:path w="9525" h="9525">
                  <a:moveTo>
                    <a:pt x="7144" y="11143"/>
                  </a:moveTo>
                  <a:lnTo>
                    <a:pt x="10954" y="11143"/>
                  </a:lnTo>
                  <a:cubicBezTo>
                    <a:pt x="12859" y="7333"/>
                    <a:pt x="10001" y="4476"/>
                    <a:pt x="7144" y="11143"/>
                  </a:cubicBezTo>
                  <a:close/>
                </a:path>
              </a:pathLst>
            </a:custGeom>
            <a:grpFill/>
            <a:ln w="9525" cap="flat">
              <a:noFill/>
              <a:prstDash val="solid"/>
              <a:miter/>
            </a:ln>
          </p:spPr>
          <p:txBody>
            <a:bodyPr rtlCol="0" anchor="ctr"/>
            <a:lstStyle/>
            <a:p>
              <a:endParaRPr lang="en-US">
                <a:solidFill>
                  <a:prstClr val="black"/>
                </a:solidFill>
              </a:endParaRPr>
            </a:p>
          </p:txBody>
        </p:sp>
        <p:sp>
          <p:nvSpPr>
            <p:cNvPr id="698" name="Freeform: Shape 697">
              <a:extLst>
                <a:ext uri="{FF2B5EF4-FFF2-40B4-BE49-F238E27FC236}">
                  <a16:creationId xmlns:a16="http://schemas.microsoft.com/office/drawing/2014/main" xmlns="" id="{9680F079-610A-4EE6-9321-B9CF70256402}"/>
                </a:ext>
              </a:extLst>
            </p:cNvPr>
            <p:cNvSpPr/>
            <p:nvPr/>
          </p:nvSpPr>
          <p:spPr>
            <a:xfrm>
              <a:off x="7529036" y="1274921"/>
              <a:ext cx="19050" cy="19050"/>
            </a:xfrm>
            <a:custGeom>
              <a:avLst/>
              <a:gdLst>
                <a:gd name="connsiteX0" fmla="*/ 19526 w 19050"/>
                <a:gd name="connsiteY0" fmla="*/ 7144 h 19050"/>
                <a:gd name="connsiteX1" fmla="*/ 7144 w 19050"/>
                <a:gd name="connsiteY1" fmla="*/ 11906 h 19050"/>
                <a:gd name="connsiteX2" fmla="*/ 19526 w 19050"/>
                <a:gd name="connsiteY2" fmla="*/ 7144 h 19050"/>
              </a:gdLst>
              <a:ahLst/>
              <a:cxnLst>
                <a:cxn ang="0">
                  <a:pos x="connsiteX0" y="connsiteY0"/>
                </a:cxn>
                <a:cxn ang="0">
                  <a:pos x="connsiteX1" y="connsiteY1"/>
                </a:cxn>
                <a:cxn ang="0">
                  <a:pos x="connsiteX2" y="connsiteY2"/>
                </a:cxn>
              </a:cxnLst>
              <a:rect l="l" t="t" r="r" b="b"/>
              <a:pathLst>
                <a:path w="19050" h="19050">
                  <a:moveTo>
                    <a:pt x="19526" y="7144"/>
                  </a:moveTo>
                  <a:cubicBezTo>
                    <a:pt x="16669" y="7144"/>
                    <a:pt x="10001" y="9049"/>
                    <a:pt x="7144" y="11906"/>
                  </a:cubicBezTo>
                  <a:cubicBezTo>
                    <a:pt x="11906" y="10001"/>
                    <a:pt x="16669" y="8096"/>
                    <a:pt x="19526" y="7144"/>
                  </a:cubicBezTo>
                  <a:close/>
                </a:path>
              </a:pathLst>
            </a:custGeom>
            <a:grpFill/>
            <a:ln w="9525" cap="flat">
              <a:noFill/>
              <a:prstDash val="solid"/>
              <a:miter/>
            </a:ln>
          </p:spPr>
          <p:txBody>
            <a:bodyPr rtlCol="0" anchor="ctr"/>
            <a:lstStyle/>
            <a:p>
              <a:endParaRPr lang="en-US">
                <a:solidFill>
                  <a:prstClr val="black"/>
                </a:solidFill>
              </a:endParaRPr>
            </a:p>
          </p:txBody>
        </p:sp>
        <p:sp>
          <p:nvSpPr>
            <p:cNvPr id="699" name="Freeform: Shape 698">
              <a:extLst>
                <a:ext uri="{FF2B5EF4-FFF2-40B4-BE49-F238E27FC236}">
                  <a16:creationId xmlns:a16="http://schemas.microsoft.com/office/drawing/2014/main" xmlns="" id="{35E13680-CC7D-4BEE-BDC0-89931FAFC2A6}"/>
                </a:ext>
              </a:extLst>
            </p:cNvPr>
            <p:cNvSpPr/>
            <p:nvPr/>
          </p:nvSpPr>
          <p:spPr>
            <a:xfrm>
              <a:off x="6879322" y="1084639"/>
              <a:ext cx="19050" cy="9525"/>
            </a:xfrm>
            <a:custGeom>
              <a:avLst/>
              <a:gdLst>
                <a:gd name="connsiteX0" fmla="*/ 9158 w 19050"/>
                <a:gd name="connsiteY0" fmla="*/ 7878 h 9525"/>
                <a:gd name="connsiteX1" fmla="*/ 9158 w 19050"/>
                <a:gd name="connsiteY1" fmla="*/ 7878 h 9525"/>
              </a:gdLst>
              <a:ahLst/>
              <a:cxnLst>
                <a:cxn ang="0">
                  <a:pos x="connsiteX0" y="connsiteY0"/>
                </a:cxn>
                <a:cxn ang="0">
                  <a:pos x="connsiteX1" y="connsiteY1"/>
                </a:cxn>
              </a:cxnLst>
              <a:rect l="l" t="t" r="r" b="b"/>
              <a:pathLst>
                <a:path w="19050" h="9525">
                  <a:moveTo>
                    <a:pt x="9158" y="7878"/>
                  </a:moveTo>
                  <a:cubicBezTo>
                    <a:pt x="18683" y="11688"/>
                    <a:pt x="1538" y="5021"/>
                    <a:pt x="9158" y="7878"/>
                  </a:cubicBezTo>
                  <a:close/>
                </a:path>
              </a:pathLst>
            </a:custGeom>
            <a:grpFill/>
            <a:ln w="9525" cap="flat">
              <a:noFill/>
              <a:prstDash val="solid"/>
              <a:miter/>
            </a:ln>
          </p:spPr>
          <p:txBody>
            <a:bodyPr rtlCol="0" anchor="ctr"/>
            <a:lstStyle/>
            <a:p>
              <a:endParaRPr lang="en-US">
                <a:solidFill>
                  <a:prstClr val="black"/>
                </a:solidFill>
              </a:endParaRPr>
            </a:p>
          </p:txBody>
        </p:sp>
        <p:sp>
          <p:nvSpPr>
            <p:cNvPr id="700" name="Freeform: Shape 699">
              <a:extLst>
                <a:ext uri="{FF2B5EF4-FFF2-40B4-BE49-F238E27FC236}">
                  <a16:creationId xmlns:a16="http://schemas.microsoft.com/office/drawing/2014/main" xmlns="" id="{83A24C1A-069C-4F95-AB2A-7FD90BD1A992}"/>
                </a:ext>
              </a:extLst>
            </p:cNvPr>
            <p:cNvSpPr/>
            <p:nvPr/>
          </p:nvSpPr>
          <p:spPr>
            <a:xfrm>
              <a:off x="7459504" y="197855"/>
              <a:ext cx="9525" cy="9525"/>
            </a:xfrm>
            <a:custGeom>
              <a:avLst/>
              <a:gdLst>
                <a:gd name="connsiteX0" fmla="*/ 7144 w 9525"/>
                <a:gd name="connsiteY0" fmla="*/ 8837 h 9525"/>
                <a:gd name="connsiteX1" fmla="*/ 7144 w 9525"/>
                <a:gd name="connsiteY1" fmla="*/ 8837 h 9525"/>
              </a:gdLst>
              <a:ahLst/>
              <a:cxnLst>
                <a:cxn ang="0">
                  <a:pos x="connsiteX0" y="connsiteY0"/>
                </a:cxn>
                <a:cxn ang="0">
                  <a:pos x="connsiteX1" y="connsiteY1"/>
                </a:cxn>
              </a:cxnLst>
              <a:rect l="l" t="t" r="r" b="b"/>
              <a:pathLst>
                <a:path w="9525" h="9525">
                  <a:moveTo>
                    <a:pt x="7144" y="8837"/>
                  </a:moveTo>
                  <a:cubicBezTo>
                    <a:pt x="8096" y="5027"/>
                    <a:pt x="7144" y="8837"/>
                    <a:pt x="7144" y="8837"/>
                  </a:cubicBezTo>
                  <a:close/>
                </a:path>
              </a:pathLst>
            </a:custGeom>
            <a:grpFill/>
            <a:ln w="9525" cap="flat">
              <a:noFill/>
              <a:prstDash val="solid"/>
              <a:miter/>
            </a:ln>
          </p:spPr>
          <p:txBody>
            <a:bodyPr rtlCol="0" anchor="ctr"/>
            <a:lstStyle/>
            <a:p>
              <a:endParaRPr lang="en-US">
                <a:solidFill>
                  <a:prstClr val="black"/>
                </a:solidFill>
              </a:endParaRPr>
            </a:p>
          </p:txBody>
        </p:sp>
        <p:sp>
          <p:nvSpPr>
            <p:cNvPr id="701" name="Freeform: Shape 700">
              <a:extLst>
                <a:ext uri="{FF2B5EF4-FFF2-40B4-BE49-F238E27FC236}">
                  <a16:creationId xmlns:a16="http://schemas.microsoft.com/office/drawing/2014/main" xmlns="" id="{AE1742DA-DBC0-4B76-944A-57FF8C2E326A}"/>
                </a:ext>
              </a:extLst>
            </p:cNvPr>
            <p:cNvSpPr/>
            <p:nvPr/>
          </p:nvSpPr>
          <p:spPr>
            <a:xfrm>
              <a:off x="7455254" y="192881"/>
              <a:ext cx="9525" cy="19050"/>
            </a:xfrm>
            <a:custGeom>
              <a:avLst/>
              <a:gdLst>
                <a:gd name="connsiteX0" fmla="*/ 9488 w 9525"/>
                <a:gd name="connsiteY0" fmla="*/ 7144 h 19050"/>
                <a:gd name="connsiteX1" fmla="*/ 9488 w 9525"/>
                <a:gd name="connsiteY1" fmla="*/ 7144 h 19050"/>
              </a:gdLst>
              <a:ahLst/>
              <a:cxnLst>
                <a:cxn ang="0">
                  <a:pos x="connsiteX0" y="connsiteY0"/>
                </a:cxn>
                <a:cxn ang="0">
                  <a:pos x="connsiteX1" y="connsiteY1"/>
                </a:cxn>
              </a:cxnLst>
              <a:rect l="l" t="t" r="r" b="b"/>
              <a:pathLst>
                <a:path w="9525" h="19050">
                  <a:moveTo>
                    <a:pt x="9488" y="7144"/>
                  </a:moveTo>
                  <a:cubicBezTo>
                    <a:pt x="4726" y="15716"/>
                    <a:pt x="8536" y="11906"/>
                    <a:pt x="9488" y="7144"/>
                  </a:cubicBezTo>
                  <a:close/>
                </a:path>
              </a:pathLst>
            </a:custGeom>
            <a:grpFill/>
            <a:ln w="9525" cap="flat">
              <a:noFill/>
              <a:prstDash val="solid"/>
              <a:miter/>
            </a:ln>
          </p:spPr>
          <p:txBody>
            <a:bodyPr rtlCol="0" anchor="ctr"/>
            <a:lstStyle/>
            <a:p>
              <a:endParaRPr lang="en-US">
                <a:solidFill>
                  <a:prstClr val="black"/>
                </a:solidFill>
              </a:endParaRPr>
            </a:p>
          </p:txBody>
        </p:sp>
        <p:sp>
          <p:nvSpPr>
            <p:cNvPr id="702" name="Freeform: Shape 701">
              <a:extLst>
                <a:ext uri="{FF2B5EF4-FFF2-40B4-BE49-F238E27FC236}">
                  <a16:creationId xmlns:a16="http://schemas.microsoft.com/office/drawing/2014/main" xmlns="" id="{9010F611-C7D0-4091-B72D-46ABCC0FE7E3}"/>
                </a:ext>
              </a:extLst>
            </p:cNvPr>
            <p:cNvSpPr/>
            <p:nvPr/>
          </p:nvSpPr>
          <p:spPr>
            <a:xfrm>
              <a:off x="7415689" y="18145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03" name="Freeform: Shape 702">
              <a:extLst>
                <a:ext uri="{FF2B5EF4-FFF2-40B4-BE49-F238E27FC236}">
                  <a16:creationId xmlns:a16="http://schemas.microsoft.com/office/drawing/2014/main" xmlns="" id="{459E210F-9A93-4B0E-B3AA-E2641947763A}"/>
                </a:ext>
              </a:extLst>
            </p:cNvPr>
            <p:cNvSpPr/>
            <p:nvPr/>
          </p:nvSpPr>
          <p:spPr>
            <a:xfrm>
              <a:off x="7389019" y="17668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7144"/>
                    <a:pt x="8096" y="7144"/>
                    <a:pt x="7144" y="7144"/>
                  </a:cubicBezTo>
                  <a:cubicBezTo>
                    <a:pt x="8096"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04" name="Freeform: Shape 703">
              <a:extLst>
                <a:ext uri="{FF2B5EF4-FFF2-40B4-BE49-F238E27FC236}">
                  <a16:creationId xmlns:a16="http://schemas.microsoft.com/office/drawing/2014/main" xmlns="" id="{A6320669-8615-4A7E-A6F4-CAFD5861547E}"/>
                </a:ext>
              </a:extLst>
            </p:cNvPr>
            <p:cNvSpPr/>
            <p:nvPr/>
          </p:nvSpPr>
          <p:spPr>
            <a:xfrm>
              <a:off x="7385209" y="17287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05" name="Freeform: Shape 704">
              <a:extLst>
                <a:ext uri="{FF2B5EF4-FFF2-40B4-BE49-F238E27FC236}">
                  <a16:creationId xmlns:a16="http://schemas.microsoft.com/office/drawing/2014/main" xmlns="" id="{D5D1A7E8-C8F7-4944-B60D-CE372212A10F}"/>
                </a:ext>
              </a:extLst>
            </p:cNvPr>
            <p:cNvSpPr/>
            <p:nvPr/>
          </p:nvSpPr>
          <p:spPr>
            <a:xfrm>
              <a:off x="7414736" y="180498"/>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lnTo>
                    <a:pt x="7144" y="7144"/>
                  </a:lnTo>
                  <a:cubicBezTo>
                    <a:pt x="7144" y="8096"/>
                    <a:pt x="8096" y="8096"/>
                    <a:pt x="8096" y="8096"/>
                  </a:cubicBezTo>
                  <a:close/>
                </a:path>
              </a:pathLst>
            </a:custGeom>
            <a:grpFill/>
            <a:ln w="9525" cap="flat">
              <a:noFill/>
              <a:prstDash val="solid"/>
              <a:miter/>
            </a:ln>
          </p:spPr>
          <p:txBody>
            <a:bodyPr rtlCol="0" anchor="ctr"/>
            <a:lstStyle/>
            <a:p>
              <a:endParaRPr lang="en-US">
                <a:solidFill>
                  <a:prstClr val="black"/>
                </a:solidFill>
              </a:endParaRPr>
            </a:p>
          </p:txBody>
        </p:sp>
        <p:sp>
          <p:nvSpPr>
            <p:cNvPr id="706" name="Freeform: Shape 705">
              <a:extLst>
                <a:ext uri="{FF2B5EF4-FFF2-40B4-BE49-F238E27FC236}">
                  <a16:creationId xmlns:a16="http://schemas.microsoft.com/office/drawing/2014/main" xmlns="" id="{DBEE0D55-3815-4F2A-AA8F-6C0035DBFEF2}"/>
                </a:ext>
              </a:extLst>
            </p:cNvPr>
            <p:cNvSpPr/>
            <p:nvPr/>
          </p:nvSpPr>
          <p:spPr>
            <a:xfrm>
              <a:off x="7449979" y="199125"/>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8096" y="7567"/>
                    <a:pt x="8096"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707" name="Freeform: Shape 706">
              <a:extLst>
                <a:ext uri="{FF2B5EF4-FFF2-40B4-BE49-F238E27FC236}">
                  <a16:creationId xmlns:a16="http://schemas.microsoft.com/office/drawing/2014/main" xmlns="" id="{8088A572-C462-4BC7-B4DC-5EDBAFDACB86}"/>
                </a:ext>
              </a:extLst>
            </p:cNvPr>
            <p:cNvSpPr/>
            <p:nvPr/>
          </p:nvSpPr>
          <p:spPr>
            <a:xfrm>
              <a:off x="7427119" y="179228"/>
              <a:ext cx="9525" cy="9525"/>
            </a:xfrm>
            <a:custGeom>
              <a:avLst/>
              <a:gdLst>
                <a:gd name="connsiteX0" fmla="*/ 7144 w 9525"/>
                <a:gd name="connsiteY0" fmla="*/ 8414 h 9525"/>
                <a:gd name="connsiteX1" fmla="*/ 7144 w 9525"/>
                <a:gd name="connsiteY1" fmla="*/ 8414 h 9525"/>
              </a:gdLst>
              <a:ahLst/>
              <a:cxnLst>
                <a:cxn ang="0">
                  <a:pos x="connsiteX0" y="connsiteY0"/>
                </a:cxn>
                <a:cxn ang="0">
                  <a:pos x="connsiteX1" y="connsiteY1"/>
                </a:cxn>
              </a:cxnLst>
              <a:rect l="l" t="t" r="r" b="b"/>
              <a:pathLst>
                <a:path w="9525" h="9525">
                  <a:moveTo>
                    <a:pt x="7144" y="8414"/>
                  </a:moveTo>
                  <a:cubicBezTo>
                    <a:pt x="8096" y="8414"/>
                    <a:pt x="9049" y="5556"/>
                    <a:pt x="7144" y="8414"/>
                  </a:cubicBezTo>
                  <a:close/>
                </a:path>
              </a:pathLst>
            </a:custGeom>
            <a:grpFill/>
            <a:ln w="9525" cap="flat">
              <a:noFill/>
              <a:prstDash val="solid"/>
              <a:miter/>
            </a:ln>
          </p:spPr>
          <p:txBody>
            <a:bodyPr rtlCol="0" anchor="ctr"/>
            <a:lstStyle/>
            <a:p>
              <a:endParaRPr lang="en-US">
                <a:solidFill>
                  <a:prstClr val="black"/>
                </a:solidFill>
              </a:endParaRPr>
            </a:p>
          </p:txBody>
        </p:sp>
        <p:sp>
          <p:nvSpPr>
            <p:cNvPr id="708" name="Freeform: Shape 707">
              <a:extLst>
                <a:ext uri="{FF2B5EF4-FFF2-40B4-BE49-F238E27FC236}">
                  <a16:creationId xmlns:a16="http://schemas.microsoft.com/office/drawing/2014/main" xmlns="" id="{B4EEC4D3-9BB7-430A-B831-568C857C88F5}"/>
                </a:ext>
              </a:extLst>
            </p:cNvPr>
            <p:cNvSpPr/>
            <p:nvPr/>
          </p:nvSpPr>
          <p:spPr>
            <a:xfrm>
              <a:off x="7436220" y="181451"/>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7144"/>
                    <a:pt x="6615" y="13811"/>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709" name="Freeform: Shape 708">
              <a:extLst>
                <a:ext uri="{FF2B5EF4-FFF2-40B4-BE49-F238E27FC236}">
                  <a16:creationId xmlns:a16="http://schemas.microsoft.com/office/drawing/2014/main" xmlns="" id="{A0BE4888-EF3F-4906-B4F6-1F6398993B2E}"/>
                </a:ext>
              </a:extLst>
            </p:cNvPr>
            <p:cNvSpPr/>
            <p:nvPr/>
          </p:nvSpPr>
          <p:spPr>
            <a:xfrm>
              <a:off x="7449979" y="18811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710" name="Freeform: Shape 709">
              <a:extLst>
                <a:ext uri="{FF2B5EF4-FFF2-40B4-BE49-F238E27FC236}">
                  <a16:creationId xmlns:a16="http://schemas.microsoft.com/office/drawing/2014/main" xmlns="" id="{91704A19-9400-4441-AE69-7662823DB52B}"/>
                </a:ext>
              </a:extLst>
            </p:cNvPr>
            <p:cNvSpPr/>
            <p:nvPr/>
          </p:nvSpPr>
          <p:spPr>
            <a:xfrm>
              <a:off x="7421404" y="178593"/>
              <a:ext cx="9525" cy="9525"/>
            </a:xfrm>
            <a:custGeom>
              <a:avLst/>
              <a:gdLst>
                <a:gd name="connsiteX0" fmla="*/ 7144 w 9525"/>
                <a:gd name="connsiteY0" fmla="*/ 8096 h 9525"/>
                <a:gd name="connsiteX1" fmla="*/ 7144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7144" y="8096"/>
                    <a:pt x="7144" y="7144"/>
                    <a:pt x="7144" y="7144"/>
                  </a:cubicBezTo>
                  <a:cubicBezTo>
                    <a:pt x="7144" y="7144"/>
                    <a:pt x="7144" y="7144"/>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711" name="Freeform: Shape 710">
              <a:extLst>
                <a:ext uri="{FF2B5EF4-FFF2-40B4-BE49-F238E27FC236}">
                  <a16:creationId xmlns:a16="http://schemas.microsoft.com/office/drawing/2014/main" xmlns="" id="{D0CF565E-5536-412D-ABDF-E55C9144F339}"/>
                </a:ext>
              </a:extLst>
            </p:cNvPr>
            <p:cNvSpPr/>
            <p:nvPr/>
          </p:nvSpPr>
          <p:spPr>
            <a:xfrm>
              <a:off x="7171849" y="19573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12" name="Freeform: Shape 711">
              <a:extLst>
                <a:ext uri="{FF2B5EF4-FFF2-40B4-BE49-F238E27FC236}">
                  <a16:creationId xmlns:a16="http://schemas.microsoft.com/office/drawing/2014/main" xmlns="" id="{F0FE3557-658C-44C4-926D-5166DB33F749}"/>
                </a:ext>
              </a:extLst>
            </p:cNvPr>
            <p:cNvSpPr/>
            <p:nvPr/>
          </p:nvSpPr>
          <p:spPr>
            <a:xfrm>
              <a:off x="7160419" y="180710"/>
              <a:ext cx="9525" cy="9525"/>
            </a:xfrm>
            <a:custGeom>
              <a:avLst/>
              <a:gdLst>
                <a:gd name="connsiteX0" fmla="*/ 7144 w 9525"/>
                <a:gd name="connsiteY0" fmla="*/ 8837 h 9525"/>
                <a:gd name="connsiteX1" fmla="*/ 7144 w 9525"/>
                <a:gd name="connsiteY1" fmla="*/ 8837 h 9525"/>
              </a:gdLst>
              <a:ahLst/>
              <a:cxnLst>
                <a:cxn ang="0">
                  <a:pos x="connsiteX0" y="connsiteY0"/>
                </a:cxn>
                <a:cxn ang="0">
                  <a:pos x="connsiteX1" y="connsiteY1"/>
                </a:cxn>
              </a:cxnLst>
              <a:rect l="l" t="t" r="r" b="b"/>
              <a:pathLst>
                <a:path w="9525" h="9525">
                  <a:moveTo>
                    <a:pt x="7144" y="8837"/>
                  </a:moveTo>
                  <a:cubicBezTo>
                    <a:pt x="7144" y="8837"/>
                    <a:pt x="7144" y="5027"/>
                    <a:pt x="7144" y="8837"/>
                  </a:cubicBezTo>
                  <a:close/>
                </a:path>
              </a:pathLst>
            </a:custGeom>
            <a:grpFill/>
            <a:ln w="9525" cap="flat">
              <a:noFill/>
              <a:prstDash val="solid"/>
              <a:miter/>
            </a:ln>
          </p:spPr>
          <p:txBody>
            <a:bodyPr rtlCol="0" anchor="ctr"/>
            <a:lstStyle/>
            <a:p>
              <a:endParaRPr lang="en-US">
                <a:solidFill>
                  <a:prstClr val="black"/>
                </a:solidFill>
              </a:endParaRPr>
            </a:p>
          </p:txBody>
        </p:sp>
        <p:sp>
          <p:nvSpPr>
            <p:cNvPr id="713" name="Freeform: Shape 712">
              <a:extLst>
                <a:ext uri="{FF2B5EF4-FFF2-40B4-BE49-F238E27FC236}">
                  <a16:creationId xmlns:a16="http://schemas.microsoft.com/office/drawing/2014/main" xmlns="" id="{A7C0B374-99C2-4154-8EE9-7AA73E6E7127}"/>
                </a:ext>
              </a:extLst>
            </p:cNvPr>
            <p:cNvSpPr/>
            <p:nvPr/>
          </p:nvSpPr>
          <p:spPr>
            <a:xfrm>
              <a:off x="7377589" y="168354"/>
              <a:ext cx="9525" cy="9525"/>
            </a:xfrm>
            <a:custGeom>
              <a:avLst/>
              <a:gdLst>
                <a:gd name="connsiteX0" fmla="*/ 7144 w 9525"/>
                <a:gd name="connsiteY0" fmla="*/ 7858 h 9525"/>
                <a:gd name="connsiteX1" fmla="*/ 7144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lnTo>
                    <a:pt x="7144" y="7858"/>
                  </a:lnTo>
                  <a:cubicBezTo>
                    <a:pt x="7144" y="6906"/>
                    <a:pt x="7144"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714" name="Freeform: Shape 713">
              <a:extLst>
                <a:ext uri="{FF2B5EF4-FFF2-40B4-BE49-F238E27FC236}">
                  <a16:creationId xmlns:a16="http://schemas.microsoft.com/office/drawing/2014/main" xmlns="" id="{0F7A042F-21E3-4956-8703-B1BBAF75FF2E}"/>
                </a:ext>
              </a:extLst>
            </p:cNvPr>
            <p:cNvSpPr/>
            <p:nvPr/>
          </p:nvSpPr>
          <p:spPr>
            <a:xfrm>
              <a:off x="7299766" y="166211"/>
              <a:ext cx="9525" cy="19050"/>
            </a:xfrm>
            <a:custGeom>
              <a:avLst/>
              <a:gdLst>
                <a:gd name="connsiteX0" fmla="*/ 7815 w 9525"/>
                <a:gd name="connsiteY0" fmla="*/ 7144 h 19050"/>
                <a:gd name="connsiteX1" fmla="*/ 7815 w 9525"/>
                <a:gd name="connsiteY1" fmla="*/ 12859 h 19050"/>
                <a:gd name="connsiteX2" fmla="*/ 7815 w 9525"/>
                <a:gd name="connsiteY2" fmla="*/ 7144 h 19050"/>
              </a:gdLst>
              <a:ahLst/>
              <a:cxnLst>
                <a:cxn ang="0">
                  <a:pos x="connsiteX0" y="connsiteY0"/>
                </a:cxn>
                <a:cxn ang="0">
                  <a:pos x="connsiteX1" y="connsiteY1"/>
                </a:cxn>
                <a:cxn ang="0">
                  <a:pos x="connsiteX2" y="connsiteY2"/>
                </a:cxn>
              </a:cxnLst>
              <a:rect l="l" t="t" r="r" b="b"/>
              <a:pathLst>
                <a:path w="9525" h="19050">
                  <a:moveTo>
                    <a:pt x="7815" y="7144"/>
                  </a:moveTo>
                  <a:cubicBezTo>
                    <a:pt x="8767" y="10001"/>
                    <a:pt x="5909" y="10001"/>
                    <a:pt x="7815" y="12859"/>
                  </a:cubicBezTo>
                  <a:cubicBezTo>
                    <a:pt x="7815" y="12859"/>
                    <a:pt x="8767" y="9049"/>
                    <a:pt x="7815" y="7144"/>
                  </a:cubicBezTo>
                  <a:close/>
                </a:path>
              </a:pathLst>
            </a:custGeom>
            <a:grpFill/>
            <a:ln w="9525" cap="flat">
              <a:noFill/>
              <a:prstDash val="solid"/>
              <a:miter/>
            </a:ln>
          </p:spPr>
          <p:txBody>
            <a:bodyPr rtlCol="0" anchor="ctr"/>
            <a:lstStyle/>
            <a:p>
              <a:endParaRPr lang="en-US">
                <a:solidFill>
                  <a:prstClr val="black"/>
                </a:solidFill>
              </a:endParaRPr>
            </a:p>
          </p:txBody>
        </p:sp>
        <p:sp>
          <p:nvSpPr>
            <p:cNvPr id="715" name="Freeform: Shape 714">
              <a:extLst>
                <a:ext uri="{FF2B5EF4-FFF2-40B4-BE49-F238E27FC236}">
                  <a16:creationId xmlns:a16="http://schemas.microsoft.com/office/drawing/2014/main" xmlns="" id="{B14B329B-CC32-4F2D-BB28-0246B53C2356}"/>
                </a:ext>
              </a:extLst>
            </p:cNvPr>
            <p:cNvSpPr/>
            <p:nvPr/>
          </p:nvSpPr>
          <p:spPr>
            <a:xfrm>
              <a:off x="7449979" y="19954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16" name="Freeform: Shape 715">
              <a:extLst>
                <a:ext uri="{FF2B5EF4-FFF2-40B4-BE49-F238E27FC236}">
                  <a16:creationId xmlns:a16="http://schemas.microsoft.com/office/drawing/2014/main" xmlns="" id="{B9C08DE0-B2CA-4179-9A6E-3430CE5157F0}"/>
                </a:ext>
              </a:extLst>
            </p:cNvPr>
            <p:cNvSpPr/>
            <p:nvPr/>
          </p:nvSpPr>
          <p:spPr>
            <a:xfrm>
              <a:off x="7300436" y="17287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17" name="Freeform: Shape 716">
              <a:extLst>
                <a:ext uri="{FF2B5EF4-FFF2-40B4-BE49-F238E27FC236}">
                  <a16:creationId xmlns:a16="http://schemas.microsoft.com/office/drawing/2014/main" xmlns="" id="{AE4C03CB-25AA-40DC-98F8-F0428D20F60F}"/>
                </a:ext>
              </a:extLst>
            </p:cNvPr>
            <p:cNvSpPr/>
            <p:nvPr/>
          </p:nvSpPr>
          <p:spPr>
            <a:xfrm>
              <a:off x="7357586" y="169068"/>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8096"/>
                  </a:cubicBez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18" name="Freeform: Shape 717">
              <a:extLst>
                <a:ext uri="{FF2B5EF4-FFF2-40B4-BE49-F238E27FC236}">
                  <a16:creationId xmlns:a16="http://schemas.microsoft.com/office/drawing/2014/main" xmlns="" id="{67068892-5EA7-4A47-BB44-86B48FF53338}"/>
                </a:ext>
              </a:extLst>
            </p:cNvPr>
            <p:cNvSpPr/>
            <p:nvPr/>
          </p:nvSpPr>
          <p:spPr>
            <a:xfrm>
              <a:off x="7371874" y="17383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19" name="Freeform: Shape 718">
              <a:extLst>
                <a:ext uri="{FF2B5EF4-FFF2-40B4-BE49-F238E27FC236}">
                  <a16:creationId xmlns:a16="http://schemas.microsoft.com/office/drawing/2014/main" xmlns="" id="{DAEB6C44-1658-49BB-9E5A-9BCFCD57A5A5}"/>
                </a:ext>
              </a:extLst>
            </p:cNvPr>
            <p:cNvSpPr/>
            <p:nvPr/>
          </p:nvSpPr>
          <p:spPr>
            <a:xfrm>
              <a:off x="7349691" y="171376"/>
              <a:ext cx="9525" cy="9525"/>
            </a:xfrm>
            <a:custGeom>
              <a:avLst/>
              <a:gdLst>
                <a:gd name="connsiteX0" fmla="*/ 7419 w 9525"/>
                <a:gd name="connsiteY0" fmla="*/ 7694 h 9525"/>
                <a:gd name="connsiteX1" fmla="*/ 7419 w 9525"/>
                <a:gd name="connsiteY1" fmla="*/ 7694 h 9525"/>
              </a:gdLst>
              <a:ahLst/>
              <a:cxnLst>
                <a:cxn ang="0">
                  <a:pos x="connsiteX0" y="connsiteY0"/>
                </a:cxn>
                <a:cxn ang="0">
                  <a:pos x="connsiteX1" y="connsiteY1"/>
                </a:cxn>
              </a:cxnLst>
              <a:rect l="l" t="t" r="r" b="b"/>
              <a:pathLst>
                <a:path w="9525" h="9525">
                  <a:moveTo>
                    <a:pt x="7419" y="7694"/>
                  </a:moveTo>
                  <a:cubicBezTo>
                    <a:pt x="6466" y="5789"/>
                    <a:pt x="8371" y="9599"/>
                    <a:pt x="7419" y="7694"/>
                  </a:cubicBezTo>
                  <a:close/>
                </a:path>
              </a:pathLst>
            </a:custGeom>
            <a:grpFill/>
            <a:ln w="9525" cap="flat">
              <a:noFill/>
              <a:prstDash val="solid"/>
              <a:miter/>
            </a:ln>
          </p:spPr>
          <p:txBody>
            <a:bodyPr rtlCol="0" anchor="ctr"/>
            <a:lstStyle/>
            <a:p>
              <a:endParaRPr lang="en-US">
                <a:solidFill>
                  <a:prstClr val="black"/>
                </a:solidFill>
              </a:endParaRPr>
            </a:p>
          </p:txBody>
        </p:sp>
        <p:sp>
          <p:nvSpPr>
            <p:cNvPr id="720" name="Freeform: Shape 719">
              <a:extLst>
                <a:ext uri="{FF2B5EF4-FFF2-40B4-BE49-F238E27FC236}">
                  <a16:creationId xmlns:a16="http://schemas.microsoft.com/office/drawing/2014/main" xmlns="" id="{0B987E61-8072-4AAD-BDED-317785C4C82D}"/>
                </a:ext>
              </a:extLst>
            </p:cNvPr>
            <p:cNvSpPr/>
            <p:nvPr/>
          </p:nvSpPr>
          <p:spPr>
            <a:xfrm>
              <a:off x="7342346" y="17192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21" name="Freeform: Shape 720">
              <a:extLst>
                <a:ext uri="{FF2B5EF4-FFF2-40B4-BE49-F238E27FC236}">
                  <a16:creationId xmlns:a16="http://schemas.microsoft.com/office/drawing/2014/main" xmlns="" id="{3BA196E6-B740-4E9B-8CAE-DBD3B2E0DA63}"/>
                </a:ext>
              </a:extLst>
            </p:cNvPr>
            <p:cNvSpPr/>
            <p:nvPr/>
          </p:nvSpPr>
          <p:spPr>
            <a:xfrm>
              <a:off x="7193518" y="190023"/>
              <a:ext cx="9525" cy="9525"/>
            </a:xfrm>
            <a:custGeom>
              <a:avLst/>
              <a:gdLst>
                <a:gd name="connsiteX0" fmla="*/ 8334 w 9525"/>
                <a:gd name="connsiteY0" fmla="*/ 10001 h 9525"/>
                <a:gd name="connsiteX1" fmla="*/ 7382 w 9525"/>
                <a:gd name="connsiteY1" fmla="*/ 7144 h 9525"/>
                <a:gd name="connsiteX2" fmla="*/ 8334 w 9525"/>
                <a:gd name="connsiteY2" fmla="*/ 10001 h 9525"/>
              </a:gdLst>
              <a:ahLst/>
              <a:cxnLst>
                <a:cxn ang="0">
                  <a:pos x="connsiteX0" y="connsiteY0"/>
                </a:cxn>
                <a:cxn ang="0">
                  <a:pos x="connsiteX1" y="connsiteY1"/>
                </a:cxn>
                <a:cxn ang="0">
                  <a:pos x="connsiteX2" y="connsiteY2"/>
                </a:cxn>
              </a:cxnLst>
              <a:rect l="l" t="t" r="r" b="b"/>
              <a:pathLst>
                <a:path w="9525" h="9525">
                  <a:moveTo>
                    <a:pt x="8334" y="10001"/>
                  </a:moveTo>
                  <a:cubicBezTo>
                    <a:pt x="8334" y="9049"/>
                    <a:pt x="8334" y="8096"/>
                    <a:pt x="7382" y="7144"/>
                  </a:cubicBezTo>
                  <a:cubicBezTo>
                    <a:pt x="7382" y="9049"/>
                    <a:pt x="6429" y="10001"/>
                    <a:pt x="8334" y="10001"/>
                  </a:cubicBezTo>
                  <a:close/>
                </a:path>
              </a:pathLst>
            </a:custGeom>
            <a:grpFill/>
            <a:ln w="9525" cap="flat">
              <a:noFill/>
              <a:prstDash val="solid"/>
              <a:miter/>
            </a:ln>
          </p:spPr>
          <p:txBody>
            <a:bodyPr rtlCol="0" anchor="ctr"/>
            <a:lstStyle/>
            <a:p>
              <a:endParaRPr lang="en-US">
                <a:solidFill>
                  <a:prstClr val="black"/>
                </a:solidFill>
              </a:endParaRPr>
            </a:p>
          </p:txBody>
        </p:sp>
        <p:sp>
          <p:nvSpPr>
            <p:cNvPr id="722" name="Freeform: Shape 721">
              <a:extLst>
                <a:ext uri="{FF2B5EF4-FFF2-40B4-BE49-F238E27FC236}">
                  <a16:creationId xmlns:a16="http://schemas.microsoft.com/office/drawing/2014/main" xmlns="" id="{EA1170A2-E0B1-41DB-9701-35DAF46AD3E5}"/>
                </a:ext>
              </a:extLst>
            </p:cNvPr>
            <p:cNvSpPr/>
            <p:nvPr/>
          </p:nvSpPr>
          <p:spPr>
            <a:xfrm>
              <a:off x="7449979" y="19859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10001"/>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23" name="Freeform: Shape 722">
              <a:extLst>
                <a:ext uri="{FF2B5EF4-FFF2-40B4-BE49-F238E27FC236}">
                  <a16:creationId xmlns:a16="http://schemas.microsoft.com/office/drawing/2014/main" xmlns="" id="{22622044-9C63-428B-BCBF-DECDF4D388B7}"/>
                </a:ext>
              </a:extLst>
            </p:cNvPr>
            <p:cNvSpPr/>
            <p:nvPr/>
          </p:nvSpPr>
          <p:spPr>
            <a:xfrm>
              <a:off x="7347109" y="193833"/>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lnTo>
                    <a:pt x="7144" y="7144"/>
                  </a:lnTo>
                  <a:cubicBezTo>
                    <a:pt x="7144" y="8096"/>
                    <a:pt x="8096" y="8096"/>
                    <a:pt x="8096" y="8096"/>
                  </a:cubicBezTo>
                  <a:close/>
                </a:path>
              </a:pathLst>
            </a:custGeom>
            <a:grpFill/>
            <a:ln w="9525" cap="flat">
              <a:noFill/>
              <a:prstDash val="solid"/>
              <a:miter/>
            </a:ln>
          </p:spPr>
          <p:txBody>
            <a:bodyPr rtlCol="0" anchor="ctr"/>
            <a:lstStyle/>
            <a:p>
              <a:endParaRPr lang="en-US">
                <a:solidFill>
                  <a:prstClr val="black"/>
                </a:solidFill>
              </a:endParaRPr>
            </a:p>
          </p:txBody>
        </p:sp>
        <p:sp>
          <p:nvSpPr>
            <p:cNvPr id="724" name="Freeform: Shape 723">
              <a:extLst>
                <a:ext uri="{FF2B5EF4-FFF2-40B4-BE49-F238E27FC236}">
                  <a16:creationId xmlns:a16="http://schemas.microsoft.com/office/drawing/2014/main" xmlns="" id="{412CFC69-23D6-4CE2-B64A-28FE09F073C4}"/>
                </a:ext>
              </a:extLst>
            </p:cNvPr>
            <p:cNvSpPr/>
            <p:nvPr/>
          </p:nvSpPr>
          <p:spPr>
            <a:xfrm>
              <a:off x="7249001" y="19002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25" name="Freeform: Shape 724">
              <a:extLst>
                <a:ext uri="{FF2B5EF4-FFF2-40B4-BE49-F238E27FC236}">
                  <a16:creationId xmlns:a16="http://schemas.microsoft.com/office/drawing/2014/main" xmlns="" id="{D57B4E8D-5389-458F-8033-0246CDE7DBBA}"/>
                </a:ext>
              </a:extLst>
            </p:cNvPr>
            <p:cNvSpPr/>
            <p:nvPr/>
          </p:nvSpPr>
          <p:spPr>
            <a:xfrm>
              <a:off x="7343299" y="192982"/>
              <a:ext cx="9525" cy="9525"/>
            </a:xfrm>
            <a:custGeom>
              <a:avLst/>
              <a:gdLst>
                <a:gd name="connsiteX0" fmla="*/ 7144 w 9525"/>
                <a:gd name="connsiteY0" fmla="*/ 8947 h 9525"/>
                <a:gd name="connsiteX1" fmla="*/ 7144 w 9525"/>
                <a:gd name="connsiteY1" fmla="*/ 8947 h 9525"/>
              </a:gdLst>
              <a:ahLst/>
              <a:cxnLst>
                <a:cxn ang="0">
                  <a:pos x="connsiteX0" y="connsiteY0"/>
                </a:cxn>
                <a:cxn ang="0">
                  <a:pos x="connsiteX1" y="connsiteY1"/>
                </a:cxn>
              </a:cxnLst>
              <a:rect l="l" t="t" r="r" b="b"/>
              <a:pathLst>
                <a:path w="9525" h="9525">
                  <a:moveTo>
                    <a:pt x="7144" y="8947"/>
                  </a:moveTo>
                  <a:cubicBezTo>
                    <a:pt x="7144" y="6090"/>
                    <a:pt x="7144" y="7042"/>
                    <a:pt x="7144" y="8947"/>
                  </a:cubicBezTo>
                  <a:close/>
                </a:path>
              </a:pathLst>
            </a:custGeom>
            <a:grpFill/>
            <a:ln w="9525" cap="flat">
              <a:noFill/>
              <a:prstDash val="solid"/>
              <a:miter/>
            </a:ln>
          </p:spPr>
          <p:txBody>
            <a:bodyPr rtlCol="0" anchor="ctr"/>
            <a:lstStyle/>
            <a:p>
              <a:endParaRPr lang="en-US">
                <a:solidFill>
                  <a:prstClr val="black"/>
                </a:solidFill>
              </a:endParaRPr>
            </a:p>
          </p:txBody>
        </p:sp>
        <p:sp>
          <p:nvSpPr>
            <p:cNvPr id="726" name="Freeform: Shape 725">
              <a:extLst>
                <a:ext uri="{FF2B5EF4-FFF2-40B4-BE49-F238E27FC236}">
                  <a16:creationId xmlns:a16="http://schemas.microsoft.com/office/drawing/2014/main" xmlns="" id="{38F153D3-9845-4F08-B2CB-03779AB92488}"/>
                </a:ext>
              </a:extLst>
            </p:cNvPr>
            <p:cNvSpPr/>
            <p:nvPr/>
          </p:nvSpPr>
          <p:spPr>
            <a:xfrm>
              <a:off x="7193756" y="19002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727" name="Freeform: Shape 726">
              <a:extLst>
                <a:ext uri="{FF2B5EF4-FFF2-40B4-BE49-F238E27FC236}">
                  <a16:creationId xmlns:a16="http://schemas.microsoft.com/office/drawing/2014/main" xmlns="" id="{2C565A6C-6578-44CF-859F-C418387F662B}"/>
                </a:ext>
              </a:extLst>
            </p:cNvPr>
            <p:cNvSpPr/>
            <p:nvPr/>
          </p:nvSpPr>
          <p:spPr>
            <a:xfrm>
              <a:off x="7160309" y="163353"/>
              <a:ext cx="304800" cy="47625"/>
            </a:xfrm>
            <a:custGeom>
              <a:avLst/>
              <a:gdLst>
                <a:gd name="connsiteX0" fmla="*/ 32972 w 304800"/>
                <a:gd name="connsiteY0" fmla="*/ 41434 h 47625"/>
                <a:gd name="connsiteX1" fmla="*/ 42497 w 304800"/>
                <a:gd name="connsiteY1" fmla="*/ 38576 h 47625"/>
                <a:gd name="connsiteX2" fmla="*/ 220614 w 304800"/>
                <a:gd name="connsiteY2" fmla="*/ 28099 h 47625"/>
                <a:gd name="connsiteX3" fmla="*/ 297766 w 304800"/>
                <a:gd name="connsiteY3" fmla="*/ 42386 h 47625"/>
                <a:gd name="connsiteX4" fmla="*/ 299672 w 304800"/>
                <a:gd name="connsiteY4" fmla="*/ 42386 h 47625"/>
                <a:gd name="connsiteX5" fmla="*/ 301576 w 304800"/>
                <a:gd name="connsiteY5" fmla="*/ 40481 h 47625"/>
                <a:gd name="connsiteX6" fmla="*/ 301576 w 304800"/>
                <a:gd name="connsiteY6" fmla="*/ 37624 h 47625"/>
                <a:gd name="connsiteX7" fmla="*/ 263476 w 304800"/>
                <a:gd name="connsiteY7" fmla="*/ 25241 h 47625"/>
                <a:gd name="connsiteX8" fmla="*/ 236807 w 304800"/>
                <a:gd name="connsiteY8" fmla="*/ 24289 h 47625"/>
                <a:gd name="connsiteX9" fmla="*/ 228234 w 304800"/>
                <a:gd name="connsiteY9" fmla="*/ 10001 h 47625"/>
                <a:gd name="connsiteX10" fmla="*/ 62499 w 304800"/>
                <a:gd name="connsiteY10" fmla="*/ 7144 h 47625"/>
                <a:gd name="connsiteX11" fmla="*/ 55832 w 304800"/>
                <a:gd name="connsiteY11" fmla="*/ 10001 h 47625"/>
                <a:gd name="connsiteX12" fmla="*/ 55832 w 304800"/>
                <a:gd name="connsiteY12" fmla="*/ 19526 h 47625"/>
                <a:gd name="connsiteX13" fmla="*/ 8207 w 304800"/>
                <a:gd name="connsiteY13" fmla="*/ 15716 h 47625"/>
                <a:gd name="connsiteX14" fmla="*/ 9159 w 304800"/>
                <a:gd name="connsiteY14" fmla="*/ 37624 h 47625"/>
                <a:gd name="connsiteX15" fmla="*/ 10111 w 304800"/>
                <a:gd name="connsiteY15" fmla="*/ 36671 h 47625"/>
                <a:gd name="connsiteX16" fmla="*/ 12016 w 304800"/>
                <a:gd name="connsiteY16" fmla="*/ 37624 h 47625"/>
                <a:gd name="connsiteX17" fmla="*/ 32972 w 304800"/>
                <a:gd name="connsiteY17" fmla="*/ 41434 h 47625"/>
                <a:gd name="connsiteX18" fmla="*/ 59641 w 304800"/>
                <a:gd name="connsiteY18" fmla="*/ 30956 h 47625"/>
                <a:gd name="connsiteX19" fmla="*/ 59641 w 304800"/>
                <a:gd name="connsiteY19" fmla="*/ 30956 h 47625"/>
                <a:gd name="connsiteX20" fmla="*/ 61547 w 304800"/>
                <a:gd name="connsiteY20" fmla="*/ 30956 h 47625"/>
                <a:gd name="connsiteX21" fmla="*/ 61547 w 304800"/>
                <a:gd name="connsiteY21" fmla="*/ 30956 h 47625"/>
                <a:gd name="connsiteX22" fmla="*/ 55832 w 304800"/>
                <a:gd name="connsiteY22" fmla="*/ 10954 h 47625"/>
                <a:gd name="connsiteX23" fmla="*/ 55832 w 304800"/>
                <a:gd name="connsiteY23" fmla="*/ 10954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04800" h="47625">
                  <a:moveTo>
                    <a:pt x="32972" y="41434"/>
                  </a:moveTo>
                  <a:cubicBezTo>
                    <a:pt x="42497" y="41434"/>
                    <a:pt x="37734" y="17621"/>
                    <a:pt x="42497" y="38576"/>
                  </a:cubicBezTo>
                  <a:cubicBezTo>
                    <a:pt x="37734" y="36671"/>
                    <a:pt x="218709" y="39529"/>
                    <a:pt x="220614" y="28099"/>
                  </a:cubicBezTo>
                  <a:cubicBezTo>
                    <a:pt x="218709" y="35719"/>
                    <a:pt x="300624" y="35719"/>
                    <a:pt x="297766" y="42386"/>
                  </a:cubicBezTo>
                  <a:cubicBezTo>
                    <a:pt x="300624" y="37624"/>
                    <a:pt x="301576" y="37624"/>
                    <a:pt x="299672" y="42386"/>
                  </a:cubicBezTo>
                  <a:cubicBezTo>
                    <a:pt x="297766" y="44291"/>
                    <a:pt x="307291" y="32861"/>
                    <a:pt x="301576" y="40481"/>
                  </a:cubicBezTo>
                  <a:cubicBezTo>
                    <a:pt x="300624" y="39529"/>
                    <a:pt x="300624" y="38576"/>
                    <a:pt x="301576" y="37624"/>
                  </a:cubicBezTo>
                  <a:cubicBezTo>
                    <a:pt x="302529" y="25241"/>
                    <a:pt x="263476" y="25241"/>
                    <a:pt x="263476" y="25241"/>
                  </a:cubicBezTo>
                  <a:cubicBezTo>
                    <a:pt x="247284" y="18574"/>
                    <a:pt x="247284" y="15716"/>
                    <a:pt x="236807" y="24289"/>
                  </a:cubicBezTo>
                  <a:cubicBezTo>
                    <a:pt x="232997" y="22384"/>
                    <a:pt x="232997" y="16669"/>
                    <a:pt x="228234" y="10001"/>
                  </a:cubicBezTo>
                  <a:cubicBezTo>
                    <a:pt x="227282" y="10954"/>
                    <a:pt x="61547" y="9049"/>
                    <a:pt x="62499" y="7144"/>
                  </a:cubicBezTo>
                  <a:cubicBezTo>
                    <a:pt x="58689" y="16669"/>
                    <a:pt x="60594" y="10001"/>
                    <a:pt x="55832" y="10001"/>
                  </a:cubicBezTo>
                  <a:cubicBezTo>
                    <a:pt x="56784" y="19526"/>
                    <a:pt x="57736" y="9049"/>
                    <a:pt x="55832" y="19526"/>
                  </a:cubicBezTo>
                  <a:cubicBezTo>
                    <a:pt x="54879" y="14764"/>
                    <a:pt x="12969" y="16669"/>
                    <a:pt x="8207" y="15716"/>
                  </a:cubicBezTo>
                  <a:cubicBezTo>
                    <a:pt x="5349" y="18574"/>
                    <a:pt x="9159" y="37624"/>
                    <a:pt x="9159" y="37624"/>
                  </a:cubicBezTo>
                  <a:cubicBezTo>
                    <a:pt x="10111" y="37624"/>
                    <a:pt x="12016" y="33814"/>
                    <a:pt x="10111" y="36671"/>
                  </a:cubicBezTo>
                  <a:cubicBezTo>
                    <a:pt x="11064" y="34766"/>
                    <a:pt x="12016" y="34766"/>
                    <a:pt x="12016" y="37624"/>
                  </a:cubicBezTo>
                  <a:cubicBezTo>
                    <a:pt x="19636" y="34766"/>
                    <a:pt x="28209" y="40481"/>
                    <a:pt x="32972" y="41434"/>
                  </a:cubicBezTo>
                  <a:close/>
                  <a:moveTo>
                    <a:pt x="59641" y="30956"/>
                  </a:moveTo>
                  <a:cubicBezTo>
                    <a:pt x="59641" y="30956"/>
                    <a:pt x="58689" y="31909"/>
                    <a:pt x="59641" y="30956"/>
                  </a:cubicBezTo>
                  <a:close/>
                  <a:moveTo>
                    <a:pt x="61547" y="30956"/>
                  </a:moveTo>
                  <a:cubicBezTo>
                    <a:pt x="60594" y="30004"/>
                    <a:pt x="59641" y="27146"/>
                    <a:pt x="61547" y="30956"/>
                  </a:cubicBezTo>
                  <a:close/>
                  <a:moveTo>
                    <a:pt x="55832" y="10954"/>
                  </a:moveTo>
                  <a:cubicBezTo>
                    <a:pt x="56784" y="10954"/>
                    <a:pt x="55832" y="14764"/>
                    <a:pt x="55832" y="10954"/>
                  </a:cubicBezTo>
                  <a:close/>
                </a:path>
              </a:pathLst>
            </a:custGeom>
            <a:grpFill/>
            <a:ln w="9525" cap="flat">
              <a:noFill/>
              <a:prstDash val="solid"/>
              <a:miter/>
            </a:ln>
          </p:spPr>
          <p:txBody>
            <a:bodyPr rtlCol="0" anchor="ctr"/>
            <a:lstStyle/>
            <a:p>
              <a:endParaRPr lang="en-US">
                <a:solidFill>
                  <a:prstClr val="black"/>
                </a:solidFill>
              </a:endParaRPr>
            </a:p>
          </p:txBody>
        </p:sp>
        <p:sp>
          <p:nvSpPr>
            <p:cNvPr id="728" name="Freeform: Shape 727">
              <a:extLst>
                <a:ext uri="{FF2B5EF4-FFF2-40B4-BE49-F238E27FC236}">
                  <a16:creationId xmlns:a16="http://schemas.microsoft.com/office/drawing/2014/main" xmlns="" id="{2262E627-3013-4082-9409-155D9EE4A787}"/>
                </a:ext>
              </a:extLst>
            </p:cNvPr>
            <p:cNvSpPr/>
            <p:nvPr/>
          </p:nvSpPr>
          <p:spPr>
            <a:xfrm>
              <a:off x="7208573" y="170973"/>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6615" y="8096"/>
                    <a:pt x="7567" y="9049"/>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729" name="Freeform: Shape 728">
              <a:extLst>
                <a:ext uri="{FF2B5EF4-FFF2-40B4-BE49-F238E27FC236}">
                  <a16:creationId xmlns:a16="http://schemas.microsoft.com/office/drawing/2014/main" xmlns="" id="{340D2997-2C4A-4264-A640-7C0F489513F2}"/>
                </a:ext>
              </a:extLst>
            </p:cNvPr>
            <p:cNvSpPr/>
            <p:nvPr/>
          </p:nvSpPr>
          <p:spPr>
            <a:xfrm>
              <a:off x="7415689" y="18240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30" name="Freeform: Shape 729">
              <a:extLst>
                <a:ext uri="{FF2B5EF4-FFF2-40B4-BE49-F238E27FC236}">
                  <a16:creationId xmlns:a16="http://schemas.microsoft.com/office/drawing/2014/main" xmlns="" id="{65D995DF-302D-4C1E-A7E0-A583EB3BED17}"/>
                </a:ext>
              </a:extLst>
            </p:cNvPr>
            <p:cNvSpPr/>
            <p:nvPr/>
          </p:nvSpPr>
          <p:spPr>
            <a:xfrm>
              <a:off x="7246144" y="190552"/>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7144" y="6615"/>
                    <a:pt x="7144"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731" name="Freeform: Shape 730">
              <a:extLst>
                <a:ext uri="{FF2B5EF4-FFF2-40B4-BE49-F238E27FC236}">
                  <a16:creationId xmlns:a16="http://schemas.microsoft.com/office/drawing/2014/main" xmlns="" id="{BADDDCB9-2715-4439-8AC4-A58A15C7A581}"/>
                </a:ext>
              </a:extLst>
            </p:cNvPr>
            <p:cNvSpPr/>
            <p:nvPr/>
          </p:nvSpPr>
          <p:spPr>
            <a:xfrm>
              <a:off x="7427119" y="19383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32" name="Freeform: Shape 731">
              <a:extLst>
                <a:ext uri="{FF2B5EF4-FFF2-40B4-BE49-F238E27FC236}">
                  <a16:creationId xmlns:a16="http://schemas.microsoft.com/office/drawing/2014/main" xmlns="" id="{053274A5-D293-4E3C-9B12-408D70AE2B89}"/>
                </a:ext>
              </a:extLst>
            </p:cNvPr>
            <p:cNvSpPr/>
            <p:nvPr/>
          </p:nvSpPr>
          <p:spPr>
            <a:xfrm>
              <a:off x="7431881" y="194786"/>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8096" y="8096"/>
                  </a:lnTo>
                  <a:cubicBezTo>
                    <a:pt x="8096" y="8096"/>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33" name="Freeform: Shape 732">
              <a:extLst>
                <a:ext uri="{FF2B5EF4-FFF2-40B4-BE49-F238E27FC236}">
                  <a16:creationId xmlns:a16="http://schemas.microsoft.com/office/drawing/2014/main" xmlns="" id="{592C4350-10C1-49B1-9B5E-9EA51BAAD79B}"/>
                </a:ext>
              </a:extLst>
            </p:cNvPr>
            <p:cNvSpPr/>
            <p:nvPr/>
          </p:nvSpPr>
          <p:spPr>
            <a:xfrm>
              <a:off x="7436644" y="195421"/>
              <a:ext cx="9525" cy="9525"/>
            </a:xfrm>
            <a:custGeom>
              <a:avLst/>
              <a:gdLst>
                <a:gd name="connsiteX0" fmla="*/ 7144 w 9525"/>
                <a:gd name="connsiteY0" fmla="*/ 8414 h 9525"/>
                <a:gd name="connsiteX1" fmla="*/ 7144 w 9525"/>
                <a:gd name="connsiteY1" fmla="*/ 8414 h 9525"/>
              </a:gdLst>
              <a:ahLst/>
              <a:cxnLst>
                <a:cxn ang="0">
                  <a:pos x="connsiteX0" y="connsiteY0"/>
                </a:cxn>
                <a:cxn ang="0">
                  <a:pos x="connsiteX1" y="connsiteY1"/>
                </a:cxn>
              </a:cxnLst>
              <a:rect l="l" t="t" r="r" b="b"/>
              <a:pathLst>
                <a:path w="9525" h="9525">
                  <a:moveTo>
                    <a:pt x="7144" y="8414"/>
                  </a:moveTo>
                  <a:cubicBezTo>
                    <a:pt x="7144" y="8414"/>
                    <a:pt x="7144" y="5556"/>
                    <a:pt x="7144" y="8414"/>
                  </a:cubicBezTo>
                  <a:close/>
                </a:path>
              </a:pathLst>
            </a:custGeom>
            <a:grpFill/>
            <a:ln w="9525" cap="flat">
              <a:noFill/>
              <a:prstDash val="solid"/>
              <a:miter/>
            </a:ln>
          </p:spPr>
          <p:txBody>
            <a:bodyPr rtlCol="0" anchor="ctr"/>
            <a:lstStyle/>
            <a:p>
              <a:endParaRPr lang="en-US">
                <a:solidFill>
                  <a:prstClr val="black"/>
                </a:solidFill>
              </a:endParaRPr>
            </a:p>
          </p:txBody>
        </p:sp>
        <p:sp>
          <p:nvSpPr>
            <p:cNvPr id="734" name="Freeform: Shape 733">
              <a:extLst>
                <a:ext uri="{FF2B5EF4-FFF2-40B4-BE49-F238E27FC236}">
                  <a16:creationId xmlns:a16="http://schemas.microsoft.com/office/drawing/2014/main" xmlns="" id="{5B1BFF90-207A-4BAD-8C1C-6ECEBC351829}"/>
                </a:ext>
              </a:extLst>
            </p:cNvPr>
            <p:cNvSpPr/>
            <p:nvPr/>
          </p:nvSpPr>
          <p:spPr>
            <a:xfrm>
              <a:off x="7370207" y="192881"/>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cubicBezTo>
                    <a:pt x="7858" y="7144"/>
                    <a:pt x="6906" y="7144"/>
                    <a:pt x="7858" y="7144"/>
                  </a:cubicBezTo>
                  <a:cubicBezTo>
                    <a:pt x="6906" y="8096"/>
                    <a:pt x="6906" y="8096"/>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735" name="Freeform: Shape 734">
              <a:extLst>
                <a:ext uri="{FF2B5EF4-FFF2-40B4-BE49-F238E27FC236}">
                  <a16:creationId xmlns:a16="http://schemas.microsoft.com/office/drawing/2014/main" xmlns="" id="{7398F21A-935C-459F-8F19-DE2EDA3DED3F}"/>
                </a:ext>
              </a:extLst>
            </p:cNvPr>
            <p:cNvSpPr/>
            <p:nvPr/>
          </p:nvSpPr>
          <p:spPr>
            <a:xfrm>
              <a:off x="7389971" y="188118"/>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8096"/>
                    <a:pt x="7144" y="8096"/>
                    <a:pt x="7144" y="8096"/>
                  </a:cubicBezTo>
                  <a:cubicBezTo>
                    <a:pt x="7144" y="9049"/>
                    <a:pt x="8096" y="9049"/>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736" name="Freeform: Shape 735">
              <a:extLst>
                <a:ext uri="{FF2B5EF4-FFF2-40B4-BE49-F238E27FC236}">
                  <a16:creationId xmlns:a16="http://schemas.microsoft.com/office/drawing/2014/main" xmlns="" id="{9B795438-A6E9-4A8D-B576-9E140D5C84FE}"/>
                </a:ext>
              </a:extLst>
            </p:cNvPr>
            <p:cNvSpPr/>
            <p:nvPr/>
          </p:nvSpPr>
          <p:spPr>
            <a:xfrm>
              <a:off x="7348590" y="194786"/>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7144"/>
                    <a:pt x="6615"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737" name="Freeform: Shape 736">
              <a:extLst>
                <a:ext uri="{FF2B5EF4-FFF2-40B4-BE49-F238E27FC236}">
                  <a16:creationId xmlns:a16="http://schemas.microsoft.com/office/drawing/2014/main" xmlns="" id="{0C6E9E32-AF32-41C0-A90E-B5F46EFCB09A}"/>
                </a:ext>
              </a:extLst>
            </p:cNvPr>
            <p:cNvSpPr/>
            <p:nvPr/>
          </p:nvSpPr>
          <p:spPr>
            <a:xfrm>
              <a:off x="7389019" y="18907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8096" y="8096"/>
                    <a:pt x="7144" y="7144"/>
                  </a:cubicBezTo>
                  <a:cubicBezTo>
                    <a:pt x="8096"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38" name="Freeform: Shape 737">
              <a:extLst>
                <a:ext uri="{FF2B5EF4-FFF2-40B4-BE49-F238E27FC236}">
                  <a16:creationId xmlns:a16="http://schemas.microsoft.com/office/drawing/2014/main" xmlns="" id="{85F1DEB6-DBB7-4923-AAD2-585A0697EE57}"/>
                </a:ext>
              </a:extLst>
            </p:cNvPr>
            <p:cNvSpPr/>
            <p:nvPr/>
          </p:nvSpPr>
          <p:spPr>
            <a:xfrm>
              <a:off x="7453789" y="20050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39" name="Freeform: Shape 738">
              <a:extLst>
                <a:ext uri="{FF2B5EF4-FFF2-40B4-BE49-F238E27FC236}">
                  <a16:creationId xmlns:a16="http://schemas.microsoft.com/office/drawing/2014/main" xmlns="" id="{E25317D8-4798-4CE1-A019-31086D32B64D}"/>
                </a:ext>
              </a:extLst>
            </p:cNvPr>
            <p:cNvSpPr/>
            <p:nvPr/>
          </p:nvSpPr>
          <p:spPr>
            <a:xfrm>
              <a:off x="7453789" y="20050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40" name="Freeform: Shape 739">
              <a:extLst>
                <a:ext uri="{FF2B5EF4-FFF2-40B4-BE49-F238E27FC236}">
                  <a16:creationId xmlns:a16="http://schemas.microsoft.com/office/drawing/2014/main" xmlns="" id="{4E0464E0-3F63-4A20-8708-DCFB3E862934}"/>
                </a:ext>
              </a:extLst>
            </p:cNvPr>
            <p:cNvSpPr/>
            <p:nvPr/>
          </p:nvSpPr>
          <p:spPr>
            <a:xfrm>
              <a:off x="7454741" y="19954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41" name="Freeform: Shape 740">
              <a:extLst>
                <a:ext uri="{FF2B5EF4-FFF2-40B4-BE49-F238E27FC236}">
                  <a16:creationId xmlns:a16="http://schemas.microsoft.com/office/drawing/2014/main" xmlns="" id="{F788E41F-3CF2-4E8E-8709-5A2BD0A92950}"/>
                </a:ext>
              </a:extLst>
            </p:cNvPr>
            <p:cNvSpPr/>
            <p:nvPr/>
          </p:nvSpPr>
          <p:spPr>
            <a:xfrm>
              <a:off x="7448312" y="198596"/>
              <a:ext cx="9525" cy="9525"/>
            </a:xfrm>
            <a:custGeom>
              <a:avLst/>
              <a:gdLst>
                <a:gd name="connsiteX0" fmla="*/ 7858 w 9525"/>
                <a:gd name="connsiteY0" fmla="*/ 7144 h 9525"/>
                <a:gd name="connsiteX1" fmla="*/ 7858 w 9525"/>
                <a:gd name="connsiteY1" fmla="*/ 8096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lnTo>
                    <a:pt x="7858" y="8096"/>
                  </a:lnTo>
                  <a:cubicBezTo>
                    <a:pt x="6906" y="8096"/>
                    <a:pt x="6906" y="8096"/>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742" name="Freeform: Shape 741">
              <a:extLst>
                <a:ext uri="{FF2B5EF4-FFF2-40B4-BE49-F238E27FC236}">
                  <a16:creationId xmlns:a16="http://schemas.microsoft.com/office/drawing/2014/main" xmlns="" id="{FA6D2FE3-9E57-4B5F-8141-0D2D3515A8EF}"/>
                </a:ext>
              </a:extLst>
            </p:cNvPr>
            <p:cNvSpPr/>
            <p:nvPr/>
          </p:nvSpPr>
          <p:spPr>
            <a:xfrm>
              <a:off x="7447121" y="19859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10954" y="10954"/>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43" name="Freeform: Shape 742">
              <a:extLst>
                <a:ext uri="{FF2B5EF4-FFF2-40B4-BE49-F238E27FC236}">
                  <a16:creationId xmlns:a16="http://schemas.microsoft.com/office/drawing/2014/main" xmlns="" id="{400D427A-EA37-4B14-8D91-9E89593B8430}"/>
                </a:ext>
              </a:extLst>
            </p:cNvPr>
            <p:cNvSpPr/>
            <p:nvPr/>
          </p:nvSpPr>
          <p:spPr>
            <a:xfrm>
              <a:off x="7441406" y="184837"/>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10954" y="6615"/>
                    <a:pt x="8096"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744" name="Freeform: Shape 743">
              <a:extLst>
                <a:ext uri="{FF2B5EF4-FFF2-40B4-BE49-F238E27FC236}">
                  <a16:creationId xmlns:a16="http://schemas.microsoft.com/office/drawing/2014/main" xmlns="" id="{46FEFB98-88E3-4C44-999C-3BF4263DDC51}"/>
                </a:ext>
              </a:extLst>
            </p:cNvPr>
            <p:cNvSpPr/>
            <p:nvPr/>
          </p:nvSpPr>
          <p:spPr>
            <a:xfrm>
              <a:off x="7437596" y="180498"/>
              <a:ext cx="9525" cy="9525"/>
            </a:xfrm>
            <a:custGeom>
              <a:avLst/>
              <a:gdLst>
                <a:gd name="connsiteX0" fmla="*/ 7144 w 9525"/>
                <a:gd name="connsiteY0" fmla="*/ 9049 h 9525"/>
                <a:gd name="connsiteX1" fmla="*/ 7144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8096" y="9049"/>
                    <a:pt x="7144" y="7144"/>
                    <a:pt x="7144" y="7144"/>
                  </a:cubicBezTo>
                  <a:cubicBezTo>
                    <a:pt x="7144" y="8096"/>
                    <a:pt x="7144"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745" name="Freeform: Shape 744">
              <a:extLst>
                <a:ext uri="{FF2B5EF4-FFF2-40B4-BE49-F238E27FC236}">
                  <a16:creationId xmlns:a16="http://schemas.microsoft.com/office/drawing/2014/main" xmlns="" id="{65A2C406-7788-41C1-A003-A687B3E75560}"/>
                </a:ext>
              </a:extLst>
            </p:cNvPr>
            <p:cNvSpPr/>
            <p:nvPr/>
          </p:nvSpPr>
          <p:spPr>
            <a:xfrm>
              <a:off x="7406164" y="175736"/>
              <a:ext cx="9525" cy="9525"/>
            </a:xfrm>
            <a:custGeom>
              <a:avLst/>
              <a:gdLst>
                <a:gd name="connsiteX0" fmla="*/ 7144 w 9525"/>
                <a:gd name="connsiteY0" fmla="*/ 10001 h 9525"/>
                <a:gd name="connsiteX1" fmla="*/ 7144 w 9525"/>
                <a:gd name="connsiteY1" fmla="*/ 7144 h 9525"/>
                <a:gd name="connsiteX2" fmla="*/ 7144 w 9525"/>
                <a:gd name="connsiteY2" fmla="*/ 10001 h 9525"/>
              </a:gdLst>
              <a:ahLst/>
              <a:cxnLst>
                <a:cxn ang="0">
                  <a:pos x="connsiteX0" y="connsiteY0"/>
                </a:cxn>
                <a:cxn ang="0">
                  <a:pos x="connsiteX1" y="connsiteY1"/>
                </a:cxn>
                <a:cxn ang="0">
                  <a:pos x="connsiteX2" y="connsiteY2"/>
                </a:cxn>
              </a:cxnLst>
              <a:rect l="l" t="t" r="r" b="b"/>
              <a:pathLst>
                <a:path w="9525" h="9525">
                  <a:moveTo>
                    <a:pt x="7144" y="10001"/>
                  </a:moveTo>
                  <a:lnTo>
                    <a:pt x="7144" y="7144"/>
                  </a:lnTo>
                  <a:cubicBezTo>
                    <a:pt x="7144" y="8096"/>
                    <a:pt x="7144" y="9049"/>
                    <a:pt x="7144" y="10001"/>
                  </a:cubicBezTo>
                  <a:close/>
                </a:path>
              </a:pathLst>
            </a:custGeom>
            <a:grpFill/>
            <a:ln w="9525" cap="flat">
              <a:noFill/>
              <a:prstDash val="solid"/>
              <a:miter/>
            </a:ln>
          </p:spPr>
          <p:txBody>
            <a:bodyPr rtlCol="0" anchor="ctr"/>
            <a:lstStyle/>
            <a:p>
              <a:endParaRPr lang="en-US">
                <a:solidFill>
                  <a:prstClr val="black"/>
                </a:solidFill>
              </a:endParaRPr>
            </a:p>
          </p:txBody>
        </p:sp>
        <p:sp>
          <p:nvSpPr>
            <p:cNvPr id="746" name="Freeform: Shape 745">
              <a:extLst>
                <a:ext uri="{FF2B5EF4-FFF2-40B4-BE49-F238E27FC236}">
                  <a16:creationId xmlns:a16="http://schemas.microsoft.com/office/drawing/2014/main" xmlns="" id="{FE3C3630-E70B-44D4-801A-2DF2E5ADDC07}"/>
                </a:ext>
              </a:extLst>
            </p:cNvPr>
            <p:cNvSpPr/>
            <p:nvPr/>
          </p:nvSpPr>
          <p:spPr>
            <a:xfrm>
              <a:off x="7398544" y="191728"/>
              <a:ext cx="9525" cy="9525"/>
            </a:xfrm>
            <a:custGeom>
              <a:avLst/>
              <a:gdLst>
                <a:gd name="connsiteX0" fmla="*/ 7144 w 9525"/>
                <a:gd name="connsiteY0" fmla="*/ 7344 h 9525"/>
                <a:gd name="connsiteX1" fmla="*/ 7144 w 9525"/>
                <a:gd name="connsiteY1" fmla="*/ 7344 h 9525"/>
              </a:gdLst>
              <a:ahLst/>
              <a:cxnLst>
                <a:cxn ang="0">
                  <a:pos x="connsiteX0" y="connsiteY0"/>
                </a:cxn>
                <a:cxn ang="0">
                  <a:pos x="connsiteX1" y="connsiteY1"/>
                </a:cxn>
              </a:cxnLst>
              <a:rect l="l" t="t" r="r" b="b"/>
              <a:pathLst>
                <a:path w="9525" h="9525">
                  <a:moveTo>
                    <a:pt x="7144" y="7344"/>
                  </a:moveTo>
                  <a:cubicBezTo>
                    <a:pt x="10001" y="9249"/>
                    <a:pt x="7144" y="6392"/>
                    <a:pt x="7144" y="7344"/>
                  </a:cubicBezTo>
                  <a:close/>
                </a:path>
              </a:pathLst>
            </a:custGeom>
            <a:grpFill/>
            <a:ln w="9525" cap="flat">
              <a:noFill/>
              <a:prstDash val="solid"/>
              <a:miter/>
            </a:ln>
          </p:spPr>
          <p:txBody>
            <a:bodyPr rtlCol="0" anchor="ctr"/>
            <a:lstStyle/>
            <a:p>
              <a:endParaRPr lang="en-US">
                <a:solidFill>
                  <a:prstClr val="black"/>
                </a:solidFill>
              </a:endParaRPr>
            </a:p>
          </p:txBody>
        </p:sp>
        <p:sp>
          <p:nvSpPr>
            <p:cNvPr id="747" name="Freeform: Shape 746">
              <a:extLst>
                <a:ext uri="{FF2B5EF4-FFF2-40B4-BE49-F238E27FC236}">
                  <a16:creationId xmlns:a16="http://schemas.microsoft.com/office/drawing/2014/main" xmlns="" id="{379BEFE2-8673-434E-A498-C1C0D4E0C6CA}"/>
                </a:ext>
              </a:extLst>
            </p:cNvPr>
            <p:cNvSpPr/>
            <p:nvPr/>
          </p:nvSpPr>
          <p:spPr>
            <a:xfrm>
              <a:off x="7396508" y="172603"/>
              <a:ext cx="9525" cy="9525"/>
            </a:xfrm>
            <a:custGeom>
              <a:avLst/>
              <a:gdLst>
                <a:gd name="connsiteX0" fmla="*/ 8227 w 9525"/>
                <a:gd name="connsiteY0" fmla="*/ 7419 h 9525"/>
                <a:gd name="connsiteX1" fmla="*/ 8227 w 9525"/>
                <a:gd name="connsiteY1" fmla="*/ 7419 h 9525"/>
              </a:gdLst>
              <a:ahLst/>
              <a:cxnLst>
                <a:cxn ang="0">
                  <a:pos x="connsiteX0" y="connsiteY0"/>
                </a:cxn>
                <a:cxn ang="0">
                  <a:pos x="connsiteX1" y="connsiteY1"/>
                </a:cxn>
              </a:cxnLst>
              <a:rect l="l" t="t" r="r" b="b"/>
              <a:pathLst>
                <a:path w="9525" h="9525">
                  <a:moveTo>
                    <a:pt x="8227" y="7419"/>
                  </a:moveTo>
                  <a:cubicBezTo>
                    <a:pt x="9179" y="6466"/>
                    <a:pt x="5369" y="8371"/>
                    <a:pt x="8227" y="7419"/>
                  </a:cubicBezTo>
                  <a:close/>
                </a:path>
              </a:pathLst>
            </a:custGeom>
            <a:grpFill/>
            <a:ln w="9525" cap="flat">
              <a:noFill/>
              <a:prstDash val="solid"/>
              <a:miter/>
            </a:ln>
          </p:spPr>
          <p:txBody>
            <a:bodyPr rtlCol="0" anchor="ctr"/>
            <a:lstStyle/>
            <a:p>
              <a:endParaRPr lang="en-US">
                <a:solidFill>
                  <a:prstClr val="black"/>
                </a:solidFill>
              </a:endParaRPr>
            </a:p>
          </p:txBody>
        </p:sp>
        <p:sp>
          <p:nvSpPr>
            <p:cNvPr id="748" name="Freeform: Shape 747">
              <a:extLst>
                <a:ext uri="{FF2B5EF4-FFF2-40B4-BE49-F238E27FC236}">
                  <a16:creationId xmlns:a16="http://schemas.microsoft.com/office/drawing/2014/main" xmlns="" id="{B470AE7F-2D7D-400E-86A7-85C626770A11}"/>
                </a:ext>
              </a:extLst>
            </p:cNvPr>
            <p:cNvSpPr/>
            <p:nvPr/>
          </p:nvSpPr>
          <p:spPr>
            <a:xfrm>
              <a:off x="7344251" y="168915"/>
              <a:ext cx="9525" cy="9525"/>
            </a:xfrm>
            <a:custGeom>
              <a:avLst/>
              <a:gdLst>
                <a:gd name="connsiteX0" fmla="*/ 7144 w 9525"/>
                <a:gd name="connsiteY0" fmla="*/ 7297 h 9525"/>
                <a:gd name="connsiteX1" fmla="*/ 7144 w 9525"/>
                <a:gd name="connsiteY1" fmla="*/ 10154 h 9525"/>
                <a:gd name="connsiteX2" fmla="*/ 7144 w 9525"/>
                <a:gd name="connsiteY2" fmla="*/ 7297 h 9525"/>
              </a:gdLst>
              <a:ahLst/>
              <a:cxnLst>
                <a:cxn ang="0">
                  <a:pos x="connsiteX0" y="connsiteY0"/>
                </a:cxn>
                <a:cxn ang="0">
                  <a:pos x="connsiteX1" y="connsiteY1"/>
                </a:cxn>
                <a:cxn ang="0">
                  <a:pos x="connsiteX2" y="connsiteY2"/>
                </a:cxn>
              </a:cxnLst>
              <a:rect l="l" t="t" r="r" b="b"/>
              <a:pathLst>
                <a:path w="9525" h="9525">
                  <a:moveTo>
                    <a:pt x="7144" y="7297"/>
                  </a:moveTo>
                  <a:lnTo>
                    <a:pt x="7144" y="10154"/>
                  </a:lnTo>
                  <a:cubicBezTo>
                    <a:pt x="7144" y="10154"/>
                    <a:pt x="7144" y="6344"/>
                    <a:pt x="7144" y="7297"/>
                  </a:cubicBezTo>
                  <a:close/>
                </a:path>
              </a:pathLst>
            </a:custGeom>
            <a:grpFill/>
            <a:ln w="9525" cap="flat">
              <a:noFill/>
              <a:prstDash val="solid"/>
              <a:miter/>
            </a:ln>
          </p:spPr>
          <p:txBody>
            <a:bodyPr rtlCol="0" anchor="ctr"/>
            <a:lstStyle/>
            <a:p>
              <a:endParaRPr lang="en-US">
                <a:solidFill>
                  <a:prstClr val="black"/>
                </a:solidFill>
              </a:endParaRPr>
            </a:p>
          </p:txBody>
        </p:sp>
        <p:sp>
          <p:nvSpPr>
            <p:cNvPr id="749" name="Freeform: Shape 748">
              <a:extLst>
                <a:ext uri="{FF2B5EF4-FFF2-40B4-BE49-F238E27FC236}">
                  <a16:creationId xmlns:a16="http://schemas.microsoft.com/office/drawing/2014/main" xmlns="" id="{1B178F65-DC87-43B5-9FC0-6CA8F3F312AA}"/>
                </a:ext>
              </a:extLst>
            </p:cNvPr>
            <p:cNvSpPr/>
            <p:nvPr/>
          </p:nvSpPr>
          <p:spPr>
            <a:xfrm>
              <a:off x="7319486" y="169935"/>
              <a:ext cx="9525" cy="9525"/>
            </a:xfrm>
            <a:custGeom>
              <a:avLst/>
              <a:gdLst>
                <a:gd name="connsiteX0" fmla="*/ 8096 w 9525"/>
                <a:gd name="connsiteY0" fmla="*/ 9135 h 9525"/>
                <a:gd name="connsiteX1" fmla="*/ 7144 w 9525"/>
                <a:gd name="connsiteY1" fmla="*/ 8182 h 9525"/>
                <a:gd name="connsiteX2" fmla="*/ 8096 w 9525"/>
                <a:gd name="connsiteY2" fmla="*/ 9135 h 9525"/>
              </a:gdLst>
              <a:ahLst/>
              <a:cxnLst>
                <a:cxn ang="0">
                  <a:pos x="connsiteX0" y="connsiteY0"/>
                </a:cxn>
                <a:cxn ang="0">
                  <a:pos x="connsiteX1" y="connsiteY1"/>
                </a:cxn>
                <a:cxn ang="0">
                  <a:pos x="connsiteX2" y="connsiteY2"/>
                </a:cxn>
              </a:cxnLst>
              <a:rect l="l" t="t" r="r" b="b"/>
              <a:pathLst>
                <a:path w="9525" h="9525">
                  <a:moveTo>
                    <a:pt x="8096" y="9135"/>
                  </a:moveTo>
                  <a:cubicBezTo>
                    <a:pt x="8096" y="7230"/>
                    <a:pt x="7144" y="6277"/>
                    <a:pt x="7144" y="8182"/>
                  </a:cubicBezTo>
                  <a:cubicBezTo>
                    <a:pt x="8096" y="8182"/>
                    <a:pt x="8096" y="9135"/>
                    <a:pt x="8096" y="9135"/>
                  </a:cubicBezTo>
                  <a:close/>
                </a:path>
              </a:pathLst>
            </a:custGeom>
            <a:grpFill/>
            <a:ln w="9525" cap="flat">
              <a:noFill/>
              <a:prstDash val="solid"/>
              <a:miter/>
            </a:ln>
          </p:spPr>
          <p:txBody>
            <a:bodyPr rtlCol="0" anchor="ctr"/>
            <a:lstStyle/>
            <a:p>
              <a:endParaRPr lang="en-US">
                <a:solidFill>
                  <a:prstClr val="black"/>
                </a:solidFill>
              </a:endParaRPr>
            </a:p>
          </p:txBody>
        </p:sp>
        <p:sp>
          <p:nvSpPr>
            <p:cNvPr id="750" name="Freeform: Shape 749">
              <a:extLst>
                <a:ext uri="{FF2B5EF4-FFF2-40B4-BE49-F238E27FC236}">
                  <a16:creationId xmlns:a16="http://schemas.microsoft.com/office/drawing/2014/main" xmlns="" id="{681155CF-8869-409A-89E4-0A9BC38E2217}"/>
                </a:ext>
              </a:extLst>
            </p:cNvPr>
            <p:cNvSpPr/>
            <p:nvPr/>
          </p:nvSpPr>
          <p:spPr>
            <a:xfrm>
              <a:off x="7251859" y="164175"/>
              <a:ext cx="9525" cy="9525"/>
            </a:xfrm>
            <a:custGeom>
              <a:avLst/>
              <a:gdLst>
                <a:gd name="connsiteX0" fmla="*/ 7144 w 9525"/>
                <a:gd name="connsiteY0" fmla="*/ 8227 h 9525"/>
                <a:gd name="connsiteX1" fmla="*/ 7144 w 9525"/>
                <a:gd name="connsiteY1" fmla="*/ 8227 h 9525"/>
              </a:gdLst>
              <a:ahLst/>
              <a:cxnLst>
                <a:cxn ang="0">
                  <a:pos x="connsiteX0" y="connsiteY0"/>
                </a:cxn>
                <a:cxn ang="0">
                  <a:pos x="connsiteX1" y="connsiteY1"/>
                </a:cxn>
              </a:cxnLst>
              <a:rect l="l" t="t" r="r" b="b"/>
              <a:pathLst>
                <a:path w="9525" h="9525">
                  <a:moveTo>
                    <a:pt x="7144" y="8227"/>
                  </a:moveTo>
                  <a:cubicBezTo>
                    <a:pt x="7144" y="5369"/>
                    <a:pt x="7144" y="9179"/>
                    <a:pt x="7144" y="8227"/>
                  </a:cubicBezTo>
                  <a:close/>
                </a:path>
              </a:pathLst>
            </a:custGeom>
            <a:grpFill/>
            <a:ln w="9525" cap="flat">
              <a:noFill/>
              <a:prstDash val="solid"/>
              <a:miter/>
            </a:ln>
          </p:spPr>
          <p:txBody>
            <a:bodyPr rtlCol="0" anchor="ctr"/>
            <a:lstStyle/>
            <a:p>
              <a:endParaRPr lang="en-US">
                <a:solidFill>
                  <a:prstClr val="black"/>
                </a:solidFill>
              </a:endParaRPr>
            </a:p>
          </p:txBody>
        </p:sp>
        <p:sp>
          <p:nvSpPr>
            <p:cNvPr id="751" name="Freeform: Shape 750">
              <a:extLst>
                <a:ext uri="{FF2B5EF4-FFF2-40B4-BE49-F238E27FC236}">
                  <a16:creationId xmlns:a16="http://schemas.microsoft.com/office/drawing/2014/main" xmlns="" id="{E57AB052-777C-4C70-8EDE-837C5F7D9C63}"/>
                </a:ext>
              </a:extLst>
            </p:cNvPr>
            <p:cNvSpPr/>
            <p:nvPr/>
          </p:nvSpPr>
          <p:spPr>
            <a:xfrm>
              <a:off x="7710418" y="974916"/>
              <a:ext cx="28575" cy="19050"/>
            </a:xfrm>
            <a:custGeom>
              <a:avLst/>
              <a:gdLst>
                <a:gd name="connsiteX0" fmla="*/ 7689 w 28575"/>
                <a:gd name="connsiteY0" fmla="*/ 15683 h 19050"/>
                <a:gd name="connsiteX1" fmla="*/ 7689 w 28575"/>
                <a:gd name="connsiteY1" fmla="*/ 15683 h 19050"/>
              </a:gdLst>
              <a:ahLst/>
              <a:cxnLst>
                <a:cxn ang="0">
                  <a:pos x="connsiteX0" y="connsiteY0"/>
                </a:cxn>
                <a:cxn ang="0">
                  <a:pos x="connsiteX1" y="connsiteY1"/>
                </a:cxn>
              </a:cxnLst>
              <a:rect l="l" t="t" r="r" b="b"/>
              <a:pathLst>
                <a:path w="28575" h="19050">
                  <a:moveTo>
                    <a:pt x="7689" y="15683"/>
                  </a:moveTo>
                  <a:cubicBezTo>
                    <a:pt x="43884" y="-1462"/>
                    <a:pt x="1974" y="11873"/>
                    <a:pt x="7689" y="15683"/>
                  </a:cubicBezTo>
                  <a:close/>
                </a:path>
              </a:pathLst>
            </a:custGeom>
            <a:grpFill/>
            <a:ln w="9525" cap="flat">
              <a:noFill/>
              <a:prstDash val="solid"/>
              <a:miter/>
            </a:ln>
          </p:spPr>
          <p:txBody>
            <a:bodyPr rtlCol="0" anchor="ctr"/>
            <a:lstStyle/>
            <a:p>
              <a:endParaRPr lang="en-US">
                <a:solidFill>
                  <a:prstClr val="black"/>
                </a:solidFill>
              </a:endParaRPr>
            </a:p>
          </p:txBody>
        </p:sp>
        <p:sp>
          <p:nvSpPr>
            <p:cNvPr id="752" name="Freeform: Shape 751">
              <a:extLst>
                <a:ext uri="{FF2B5EF4-FFF2-40B4-BE49-F238E27FC236}">
                  <a16:creationId xmlns:a16="http://schemas.microsoft.com/office/drawing/2014/main" xmlns="" id="{3E609035-7B2D-479B-9757-43CF1283BAC7}"/>
                </a:ext>
              </a:extLst>
            </p:cNvPr>
            <p:cNvSpPr/>
            <p:nvPr/>
          </p:nvSpPr>
          <p:spPr>
            <a:xfrm>
              <a:off x="7695677" y="936184"/>
              <a:ext cx="19050" cy="28575"/>
            </a:xfrm>
            <a:custGeom>
              <a:avLst/>
              <a:gdLst>
                <a:gd name="connsiteX0" fmla="*/ 12905 w 19050"/>
                <a:gd name="connsiteY0" fmla="*/ 11553 h 28575"/>
                <a:gd name="connsiteX1" fmla="*/ 18620 w 19050"/>
                <a:gd name="connsiteY1" fmla="*/ 30603 h 28575"/>
                <a:gd name="connsiteX2" fmla="*/ 12905 w 19050"/>
                <a:gd name="connsiteY2" fmla="*/ 11553 h 28575"/>
              </a:gdLst>
              <a:ahLst/>
              <a:cxnLst>
                <a:cxn ang="0">
                  <a:pos x="connsiteX0" y="connsiteY0"/>
                </a:cxn>
                <a:cxn ang="0">
                  <a:pos x="connsiteX1" y="connsiteY1"/>
                </a:cxn>
                <a:cxn ang="0">
                  <a:pos x="connsiteX2" y="connsiteY2"/>
                </a:cxn>
              </a:cxnLst>
              <a:rect l="l" t="t" r="r" b="b"/>
              <a:pathLst>
                <a:path w="19050" h="28575">
                  <a:moveTo>
                    <a:pt x="12905" y="11553"/>
                  </a:moveTo>
                  <a:cubicBezTo>
                    <a:pt x="12905" y="40128"/>
                    <a:pt x="-3287" y="10601"/>
                    <a:pt x="18620" y="30603"/>
                  </a:cubicBezTo>
                  <a:cubicBezTo>
                    <a:pt x="30050" y="18221"/>
                    <a:pt x="-4240" y="-1782"/>
                    <a:pt x="12905" y="11553"/>
                  </a:cubicBezTo>
                  <a:close/>
                </a:path>
              </a:pathLst>
            </a:custGeom>
            <a:grpFill/>
            <a:ln w="9525" cap="flat">
              <a:noFill/>
              <a:prstDash val="solid"/>
              <a:miter/>
            </a:ln>
          </p:spPr>
          <p:txBody>
            <a:bodyPr rtlCol="0" anchor="ctr"/>
            <a:lstStyle/>
            <a:p>
              <a:endParaRPr lang="en-US">
                <a:solidFill>
                  <a:prstClr val="black"/>
                </a:solidFill>
              </a:endParaRPr>
            </a:p>
          </p:txBody>
        </p:sp>
        <p:sp>
          <p:nvSpPr>
            <p:cNvPr id="753" name="Freeform: Shape 752">
              <a:extLst>
                <a:ext uri="{FF2B5EF4-FFF2-40B4-BE49-F238E27FC236}">
                  <a16:creationId xmlns:a16="http://schemas.microsoft.com/office/drawing/2014/main" xmlns="" id="{49F179DF-BDE3-404B-9C1A-309AF09674A9}"/>
                </a:ext>
              </a:extLst>
            </p:cNvPr>
            <p:cNvSpPr/>
            <p:nvPr/>
          </p:nvSpPr>
          <p:spPr>
            <a:xfrm>
              <a:off x="7709059" y="95392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754" name="Freeform: Shape 753">
              <a:extLst>
                <a:ext uri="{FF2B5EF4-FFF2-40B4-BE49-F238E27FC236}">
                  <a16:creationId xmlns:a16="http://schemas.microsoft.com/office/drawing/2014/main" xmlns="" id="{4C9FB26A-394F-4A59-8716-B77C833A5427}"/>
                </a:ext>
              </a:extLst>
            </p:cNvPr>
            <p:cNvSpPr/>
            <p:nvPr/>
          </p:nvSpPr>
          <p:spPr>
            <a:xfrm>
              <a:off x="7191389" y="1085809"/>
              <a:ext cx="19050" cy="9525"/>
            </a:xfrm>
            <a:custGeom>
              <a:avLst/>
              <a:gdLst>
                <a:gd name="connsiteX0" fmla="*/ 10464 w 19050"/>
                <a:gd name="connsiteY0" fmla="*/ 9566 h 9525"/>
                <a:gd name="connsiteX1" fmla="*/ 10464 w 19050"/>
                <a:gd name="connsiteY1" fmla="*/ 9566 h 9525"/>
              </a:gdLst>
              <a:ahLst/>
              <a:cxnLst>
                <a:cxn ang="0">
                  <a:pos x="connsiteX0" y="connsiteY0"/>
                </a:cxn>
                <a:cxn ang="0">
                  <a:pos x="connsiteX1" y="connsiteY1"/>
                </a:cxn>
              </a:cxnLst>
              <a:rect l="l" t="t" r="r" b="b"/>
              <a:pathLst>
                <a:path w="19050" h="9525">
                  <a:moveTo>
                    <a:pt x="10464" y="9566"/>
                  </a:moveTo>
                  <a:cubicBezTo>
                    <a:pt x="39039" y="2898"/>
                    <a:pt x="-4776" y="12423"/>
                    <a:pt x="10464" y="9566"/>
                  </a:cubicBezTo>
                  <a:close/>
                </a:path>
              </a:pathLst>
            </a:custGeom>
            <a:grpFill/>
            <a:ln w="9525" cap="flat">
              <a:noFill/>
              <a:prstDash val="solid"/>
              <a:miter/>
            </a:ln>
          </p:spPr>
          <p:txBody>
            <a:bodyPr rtlCol="0" anchor="ctr"/>
            <a:lstStyle/>
            <a:p>
              <a:endParaRPr lang="en-US">
                <a:solidFill>
                  <a:prstClr val="black"/>
                </a:solidFill>
              </a:endParaRPr>
            </a:p>
          </p:txBody>
        </p:sp>
        <p:sp>
          <p:nvSpPr>
            <p:cNvPr id="755" name="Freeform: Shape 754">
              <a:extLst>
                <a:ext uri="{FF2B5EF4-FFF2-40B4-BE49-F238E27FC236}">
                  <a16:creationId xmlns:a16="http://schemas.microsoft.com/office/drawing/2014/main" xmlns="" id="{8B097C0B-6E27-4BD9-9C74-45AFEA374460}"/>
                </a:ext>
              </a:extLst>
            </p:cNvPr>
            <p:cNvSpPr/>
            <p:nvPr/>
          </p:nvSpPr>
          <p:spPr>
            <a:xfrm>
              <a:off x="6890861" y="1076801"/>
              <a:ext cx="9525" cy="9525"/>
            </a:xfrm>
            <a:custGeom>
              <a:avLst/>
              <a:gdLst>
                <a:gd name="connsiteX0" fmla="*/ 7144 w 9525"/>
                <a:gd name="connsiteY0" fmla="*/ 9049 h 9525"/>
                <a:gd name="connsiteX1" fmla="*/ 10001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9049" y="9049"/>
                    <a:pt x="10001" y="8096"/>
                    <a:pt x="10001" y="7144"/>
                  </a:cubicBezTo>
                  <a:cubicBezTo>
                    <a:pt x="9049" y="7144"/>
                    <a:pt x="8096"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756" name="Freeform: Shape 755">
              <a:extLst>
                <a:ext uri="{FF2B5EF4-FFF2-40B4-BE49-F238E27FC236}">
                  <a16:creationId xmlns:a16="http://schemas.microsoft.com/office/drawing/2014/main" xmlns="" id="{1A54344F-3C29-487A-8FE4-95289EC6CF78}"/>
                </a:ext>
              </a:extLst>
            </p:cNvPr>
            <p:cNvSpPr/>
            <p:nvPr/>
          </p:nvSpPr>
          <p:spPr>
            <a:xfrm>
              <a:off x="7185184" y="1099661"/>
              <a:ext cx="9525" cy="19050"/>
            </a:xfrm>
            <a:custGeom>
              <a:avLst/>
              <a:gdLst>
                <a:gd name="connsiteX0" fmla="*/ 9049 w 9525"/>
                <a:gd name="connsiteY0" fmla="*/ 7144 h 19050"/>
                <a:gd name="connsiteX1" fmla="*/ 7144 w 9525"/>
                <a:gd name="connsiteY1" fmla="*/ 12859 h 19050"/>
                <a:gd name="connsiteX2" fmla="*/ 9049 w 9525"/>
                <a:gd name="connsiteY2" fmla="*/ 7144 h 19050"/>
              </a:gdLst>
              <a:ahLst/>
              <a:cxnLst>
                <a:cxn ang="0">
                  <a:pos x="connsiteX0" y="connsiteY0"/>
                </a:cxn>
                <a:cxn ang="0">
                  <a:pos x="connsiteX1" y="connsiteY1"/>
                </a:cxn>
                <a:cxn ang="0">
                  <a:pos x="connsiteX2" y="connsiteY2"/>
                </a:cxn>
              </a:cxnLst>
              <a:rect l="l" t="t" r="r" b="b"/>
              <a:pathLst>
                <a:path w="9525" h="19050">
                  <a:moveTo>
                    <a:pt x="9049" y="7144"/>
                  </a:moveTo>
                  <a:lnTo>
                    <a:pt x="7144" y="12859"/>
                  </a:lnTo>
                  <a:cubicBezTo>
                    <a:pt x="7144" y="10954"/>
                    <a:pt x="8096" y="9049"/>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757" name="Freeform: Shape 756">
              <a:extLst>
                <a:ext uri="{FF2B5EF4-FFF2-40B4-BE49-F238E27FC236}">
                  <a16:creationId xmlns:a16="http://schemas.microsoft.com/office/drawing/2014/main" xmlns="" id="{CDA1671A-AB41-4D6C-A89B-F40E31DDEF50}"/>
                </a:ext>
              </a:extLst>
            </p:cNvPr>
            <p:cNvSpPr/>
            <p:nvPr/>
          </p:nvSpPr>
          <p:spPr>
            <a:xfrm>
              <a:off x="7195344" y="987866"/>
              <a:ext cx="9525" cy="9525"/>
            </a:xfrm>
            <a:custGeom>
              <a:avLst/>
              <a:gdLst>
                <a:gd name="connsiteX0" fmla="*/ 8414 w 9525"/>
                <a:gd name="connsiteY0" fmla="*/ 7496 h 9525"/>
                <a:gd name="connsiteX1" fmla="*/ 8414 w 9525"/>
                <a:gd name="connsiteY1" fmla="*/ 7496 h 9525"/>
              </a:gdLst>
              <a:ahLst/>
              <a:cxnLst>
                <a:cxn ang="0">
                  <a:pos x="connsiteX0" y="connsiteY0"/>
                </a:cxn>
                <a:cxn ang="0">
                  <a:pos x="connsiteX1" y="connsiteY1"/>
                </a:cxn>
              </a:cxnLst>
              <a:rect l="l" t="t" r="r" b="b"/>
              <a:pathLst>
                <a:path w="9525" h="9525">
                  <a:moveTo>
                    <a:pt x="8414" y="7496"/>
                  </a:moveTo>
                  <a:cubicBezTo>
                    <a:pt x="8414" y="5591"/>
                    <a:pt x="5556" y="12259"/>
                    <a:pt x="8414" y="7496"/>
                  </a:cubicBezTo>
                  <a:close/>
                </a:path>
              </a:pathLst>
            </a:custGeom>
            <a:grpFill/>
            <a:ln w="9525" cap="flat">
              <a:noFill/>
              <a:prstDash val="solid"/>
              <a:miter/>
            </a:ln>
          </p:spPr>
          <p:txBody>
            <a:bodyPr rtlCol="0" anchor="ctr"/>
            <a:lstStyle/>
            <a:p>
              <a:endParaRPr lang="en-US">
                <a:solidFill>
                  <a:prstClr val="black"/>
                </a:solidFill>
              </a:endParaRPr>
            </a:p>
          </p:txBody>
        </p:sp>
        <p:sp>
          <p:nvSpPr>
            <p:cNvPr id="758" name="Freeform: Shape 757">
              <a:extLst>
                <a:ext uri="{FF2B5EF4-FFF2-40B4-BE49-F238E27FC236}">
                  <a16:creationId xmlns:a16="http://schemas.microsoft.com/office/drawing/2014/main" xmlns="" id="{A696AB92-4857-456D-9373-F92209477F84}"/>
                </a:ext>
              </a:extLst>
            </p:cNvPr>
            <p:cNvSpPr/>
            <p:nvPr/>
          </p:nvSpPr>
          <p:spPr>
            <a:xfrm>
              <a:off x="7123271" y="112728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7144"/>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59" name="Freeform: Shape 758">
              <a:extLst>
                <a:ext uri="{FF2B5EF4-FFF2-40B4-BE49-F238E27FC236}">
                  <a16:creationId xmlns:a16="http://schemas.microsoft.com/office/drawing/2014/main" xmlns="" id="{7273B6E8-7A33-4DBA-B98D-A4F11070748D}"/>
                </a:ext>
              </a:extLst>
            </p:cNvPr>
            <p:cNvSpPr/>
            <p:nvPr/>
          </p:nvSpPr>
          <p:spPr>
            <a:xfrm>
              <a:off x="7221830" y="952976"/>
              <a:ext cx="19050" cy="19050"/>
            </a:xfrm>
            <a:custGeom>
              <a:avLst/>
              <a:gdLst>
                <a:gd name="connsiteX0" fmla="*/ 18123 w 19050"/>
                <a:gd name="connsiteY0" fmla="*/ 7144 h 19050"/>
                <a:gd name="connsiteX1" fmla="*/ 18123 w 19050"/>
                <a:gd name="connsiteY1" fmla="*/ 7144 h 19050"/>
              </a:gdLst>
              <a:ahLst/>
              <a:cxnLst>
                <a:cxn ang="0">
                  <a:pos x="connsiteX0" y="connsiteY0"/>
                </a:cxn>
                <a:cxn ang="0">
                  <a:pos x="connsiteX1" y="connsiteY1"/>
                </a:cxn>
              </a:cxnLst>
              <a:rect l="l" t="t" r="r" b="b"/>
              <a:pathLst>
                <a:path w="19050" h="19050">
                  <a:moveTo>
                    <a:pt x="18123" y="7144"/>
                  </a:moveTo>
                  <a:cubicBezTo>
                    <a:pt x="11455" y="14764"/>
                    <a:pt x="-2833" y="34766"/>
                    <a:pt x="18123" y="7144"/>
                  </a:cubicBezTo>
                  <a:close/>
                </a:path>
              </a:pathLst>
            </a:custGeom>
            <a:grpFill/>
            <a:ln w="9525" cap="flat">
              <a:noFill/>
              <a:prstDash val="solid"/>
              <a:miter/>
            </a:ln>
          </p:spPr>
          <p:txBody>
            <a:bodyPr rtlCol="0" anchor="ctr"/>
            <a:lstStyle/>
            <a:p>
              <a:endParaRPr lang="en-US">
                <a:solidFill>
                  <a:prstClr val="black"/>
                </a:solidFill>
              </a:endParaRPr>
            </a:p>
          </p:txBody>
        </p:sp>
        <p:sp>
          <p:nvSpPr>
            <p:cNvPr id="760" name="Freeform: Shape 759">
              <a:extLst>
                <a:ext uri="{FF2B5EF4-FFF2-40B4-BE49-F238E27FC236}">
                  <a16:creationId xmlns:a16="http://schemas.microsoft.com/office/drawing/2014/main" xmlns="" id="{4AF724D1-C836-4345-A474-9CA0423755DA}"/>
                </a:ext>
              </a:extLst>
            </p:cNvPr>
            <p:cNvSpPr/>
            <p:nvPr/>
          </p:nvSpPr>
          <p:spPr>
            <a:xfrm>
              <a:off x="6986111" y="105394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61" name="Freeform: Shape 760">
              <a:extLst>
                <a:ext uri="{FF2B5EF4-FFF2-40B4-BE49-F238E27FC236}">
                  <a16:creationId xmlns:a16="http://schemas.microsoft.com/office/drawing/2014/main" xmlns="" id="{B0060E6C-7DE1-4820-973B-3CCC53142093}"/>
                </a:ext>
              </a:extLst>
            </p:cNvPr>
            <p:cNvSpPr/>
            <p:nvPr/>
          </p:nvSpPr>
          <p:spPr>
            <a:xfrm>
              <a:off x="6986111" y="1051083"/>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9049"/>
                  </a:lnTo>
                  <a:cubicBezTo>
                    <a:pt x="7144" y="9049"/>
                    <a:pt x="9049"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62" name="Freeform: Shape 761">
              <a:extLst>
                <a:ext uri="{FF2B5EF4-FFF2-40B4-BE49-F238E27FC236}">
                  <a16:creationId xmlns:a16="http://schemas.microsoft.com/office/drawing/2014/main" xmlns="" id="{FCBA984B-CF2D-4DFA-A17C-AB925869A5E5}"/>
                </a:ext>
              </a:extLst>
            </p:cNvPr>
            <p:cNvSpPr/>
            <p:nvPr/>
          </p:nvSpPr>
          <p:spPr>
            <a:xfrm>
              <a:off x="7187089" y="1094898"/>
              <a:ext cx="9525" cy="19050"/>
            </a:xfrm>
            <a:custGeom>
              <a:avLst/>
              <a:gdLst>
                <a:gd name="connsiteX0" fmla="*/ 7144 w 9525"/>
                <a:gd name="connsiteY0" fmla="*/ 7144 h 19050"/>
                <a:gd name="connsiteX1" fmla="*/ 7144 w 9525"/>
                <a:gd name="connsiteY1" fmla="*/ 7144 h 19050"/>
              </a:gdLst>
              <a:ahLst/>
              <a:cxnLst>
                <a:cxn ang="0">
                  <a:pos x="connsiteX0" y="connsiteY0"/>
                </a:cxn>
                <a:cxn ang="0">
                  <a:pos x="connsiteX1" y="connsiteY1"/>
                </a:cxn>
              </a:cxnLst>
              <a:rect l="l" t="t" r="r" b="b"/>
              <a:pathLst>
                <a:path w="9525" h="19050">
                  <a:moveTo>
                    <a:pt x="7144" y="7144"/>
                  </a:moveTo>
                  <a:cubicBezTo>
                    <a:pt x="8096" y="1857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63" name="Freeform: Shape 762">
              <a:extLst>
                <a:ext uri="{FF2B5EF4-FFF2-40B4-BE49-F238E27FC236}">
                  <a16:creationId xmlns:a16="http://schemas.microsoft.com/office/drawing/2014/main" xmlns="" id="{B4E7C107-FCC7-482D-A620-4CEE448A0FD0}"/>
                </a:ext>
              </a:extLst>
            </p:cNvPr>
            <p:cNvSpPr/>
            <p:nvPr/>
          </p:nvSpPr>
          <p:spPr>
            <a:xfrm>
              <a:off x="7189946" y="1073493"/>
              <a:ext cx="19050" cy="19050"/>
            </a:xfrm>
            <a:custGeom>
              <a:avLst/>
              <a:gdLst>
                <a:gd name="connsiteX0" fmla="*/ 7144 w 19050"/>
                <a:gd name="connsiteY0" fmla="*/ 12356 h 19050"/>
                <a:gd name="connsiteX1" fmla="*/ 7144 w 19050"/>
                <a:gd name="connsiteY1" fmla="*/ 12356 h 19050"/>
              </a:gdLst>
              <a:ahLst/>
              <a:cxnLst>
                <a:cxn ang="0">
                  <a:pos x="connsiteX0" y="connsiteY0"/>
                </a:cxn>
                <a:cxn ang="0">
                  <a:pos x="connsiteX1" y="connsiteY1"/>
                </a:cxn>
              </a:cxnLst>
              <a:rect l="l" t="t" r="r" b="b"/>
              <a:pathLst>
                <a:path w="19050" h="19050">
                  <a:moveTo>
                    <a:pt x="7144" y="12356"/>
                  </a:moveTo>
                  <a:cubicBezTo>
                    <a:pt x="14764" y="8546"/>
                    <a:pt x="16669" y="2831"/>
                    <a:pt x="7144" y="12356"/>
                  </a:cubicBezTo>
                  <a:close/>
                </a:path>
              </a:pathLst>
            </a:custGeom>
            <a:grpFill/>
            <a:ln w="9525" cap="flat">
              <a:noFill/>
              <a:prstDash val="solid"/>
              <a:miter/>
            </a:ln>
          </p:spPr>
          <p:txBody>
            <a:bodyPr rtlCol="0" anchor="ctr"/>
            <a:lstStyle/>
            <a:p>
              <a:endParaRPr lang="en-US">
                <a:solidFill>
                  <a:prstClr val="black"/>
                </a:solidFill>
              </a:endParaRPr>
            </a:p>
          </p:txBody>
        </p:sp>
        <p:sp>
          <p:nvSpPr>
            <p:cNvPr id="764" name="Freeform: Shape 763">
              <a:extLst>
                <a:ext uri="{FF2B5EF4-FFF2-40B4-BE49-F238E27FC236}">
                  <a16:creationId xmlns:a16="http://schemas.microsoft.com/office/drawing/2014/main" xmlns="" id="{9DBECD6E-2989-4DBA-A16F-7C822DAC7CCC}"/>
                </a:ext>
              </a:extLst>
            </p:cNvPr>
            <p:cNvSpPr/>
            <p:nvPr/>
          </p:nvSpPr>
          <p:spPr>
            <a:xfrm>
              <a:off x="7101364" y="1094898"/>
              <a:ext cx="95250" cy="66675"/>
            </a:xfrm>
            <a:custGeom>
              <a:avLst/>
              <a:gdLst>
                <a:gd name="connsiteX0" fmla="*/ 38576 w 95250"/>
                <a:gd name="connsiteY0" fmla="*/ 43339 h 66675"/>
                <a:gd name="connsiteX1" fmla="*/ 30004 w 95250"/>
                <a:gd name="connsiteY1" fmla="*/ 57626 h 66675"/>
                <a:gd name="connsiteX2" fmla="*/ 7144 w 95250"/>
                <a:gd name="connsiteY2" fmla="*/ 62389 h 66675"/>
                <a:gd name="connsiteX3" fmla="*/ 90964 w 95250"/>
                <a:gd name="connsiteY3" fmla="*/ 18574 h 66675"/>
                <a:gd name="connsiteX4" fmla="*/ 88106 w 95250"/>
                <a:gd name="connsiteY4" fmla="*/ 9049 h 66675"/>
                <a:gd name="connsiteX5" fmla="*/ 78581 w 95250"/>
                <a:gd name="connsiteY5" fmla="*/ 7144 h 66675"/>
                <a:gd name="connsiteX6" fmla="*/ 38576 w 95250"/>
                <a:gd name="connsiteY6" fmla="*/ 43339 h 66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5250" h="66675">
                  <a:moveTo>
                    <a:pt x="38576" y="43339"/>
                  </a:moveTo>
                  <a:cubicBezTo>
                    <a:pt x="45244" y="41434"/>
                    <a:pt x="17621" y="51911"/>
                    <a:pt x="30004" y="57626"/>
                  </a:cubicBezTo>
                  <a:cubicBezTo>
                    <a:pt x="28099" y="55721"/>
                    <a:pt x="21431" y="35719"/>
                    <a:pt x="7144" y="62389"/>
                  </a:cubicBezTo>
                  <a:cubicBezTo>
                    <a:pt x="8096" y="81439"/>
                    <a:pt x="71914" y="48101"/>
                    <a:pt x="90964" y="18574"/>
                  </a:cubicBezTo>
                  <a:cubicBezTo>
                    <a:pt x="87154" y="24289"/>
                    <a:pt x="86201" y="20479"/>
                    <a:pt x="88106" y="9049"/>
                  </a:cubicBezTo>
                  <a:cubicBezTo>
                    <a:pt x="83344" y="22384"/>
                    <a:pt x="80486" y="21431"/>
                    <a:pt x="78581" y="7144"/>
                  </a:cubicBezTo>
                  <a:cubicBezTo>
                    <a:pt x="42386" y="33814"/>
                    <a:pt x="47149" y="33814"/>
                    <a:pt x="38576" y="43339"/>
                  </a:cubicBezTo>
                  <a:close/>
                </a:path>
              </a:pathLst>
            </a:custGeom>
            <a:grpFill/>
            <a:ln w="9525" cap="flat">
              <a:noFill/>
              <a:prstDash val="solid"/>
              <a:miter/>
            </a:ln>
          </p:spPr>
          <p:txBody>
            <a:bodyPr rtlCol="0" anchor="ctr"/>
            <a:lstStyle/>
            <a:p>
              <a:endParaRPr lang="en-US">
                <a:solidFill>
                  <a:prstClr val="black"/>
                </a:solidFill>
              </a:endParaRPr>
            </a:p>
          </p:txBody>
        </p:sp>
        <p:sp>
          <p:nvSpPr>
            <p:cNvPr id="765" name="Freeform: Shape 764">
              <a:extLst>
                <a:ext uri="{FF2B5EF4-FFF2-40B4-BE49-F238E27FC236}">
                  <a16:creationId xmlns:a16="http://schemas.microsoft.com/office/drawing/2014/main" xmlns="" id="{3D2EABCF-1723-42B9-ABFF-FC7CC6F418A2}"/>
                </a:ext>
              </a:extLst>
            </p:cNvPr>
            <p:cNvSpPr/>
            <p:nvPr/>
          </p:nvSpPr>
          <p:spPr>
            <a:xfrm>
              <a:off x="7156609" y="1110138"/>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cubicBezTo>
                    <a:pt x="8096" y="8096"/>
                    <a:pt x="7144" y="7144"/>
                    <a:pt x="7144" y="7144"/>
                  </a:cubicBezTo>
                  <a:cubicBezTo>
                    <a:pt x="7144" y="8096"/>
                    <a:pt x="7144" y="8096"/>
                    <a:pt x="8096" y="8096"/>
                  </a:cubicBezTo>
                  <a:close/>
                </a:path>
              </a:pathLst>
            </a:custGeom>
            <a:grpFill/>
            <a:ln w="9525" cap="flat">
              <a:noFill/>
              <a:prstDash val="solid"/>
              <a:miter/>
            </a:ln>
          </p:spPr>
          <p:txBody>
            <a:bodyPr rtlCol="0" anchor="ctr"/>
            <a:lstStyle/>
            <a:p>
              <a:endParaRPr lang="en-US">
                <a:solidFill>
                  <a:prstClr val="black"/>
                </a:solidFill>
              </a:endParaRPr>
            </a:p>
          </p:txBody>
        </p:sp>
        <p:sp>
          <p:nvSpPr>
            <p:cNvPr id="766" name="Freeform: Shape 765">
              <a:extLst>
                <a:ext uri="{FF2B5EF4-FFF2-40B4-BE49-F238E27FC236}">
                  <a16:creationId xmlns:a16="http://schemas.microsoft.com/office/drawing/2014/main" xmlns="" id="{ABB1DCDA-8628-431D-B737-D0BF87E0416A}"/>
                </a:ext>
              </a:extLst>
            </p:cNvPr>
            <p:cNvSpPr/>
            <p:nvPr/>
          </p:nvSpPr>
          <p:spPr>
            <a:xfrm>
              <a:off x="7140522" y="1119663"/>
              <a:ext cx="9525" cy="9525"/>
            </a:xfrm>
            <a:custGeom>
              <a:avLst/>
              <a:gdLst>
                <a:gd name="connsiteX0" fmla="*/ 7990 w 9525"/>
                <a:gd name="connsiteY0" fmla="*/ 7144 h 9525"/>
                <a:gd name="connsiteX1" fmla="*/ 7990 w 9525"/>
                <a:gd name="connsiteY1" fmla="*/ 7144 h 9525"/>
              </a:gdLst>
              <a:ahLst/>
              <a:cxnLst>
                <a:cxn ang="0">
                  <a:pos x="connsiteX0" y="connsiteY0"/>
                </a:cxn>
                <a:cxn ang="0">
                  <a:pos x="connsiteX1" y="connsiteY1"/>
                </a:cxn>
              </a:cxnLst>
              <a:rect l="l" t="t" r="r" b="b"/>
              <a:pathLst>
                <a:path w="9525" h="9525">
                  <a:moveTo>
                    <a:pt x="7990" y="7144"/>
                  </a:moveTo>
                  <a:cubicBezTo>
                    <a:pt x="7990" y="7144"/>
                    <a:pt x="6085" y="7144"/>
                    <a:pt x="7990" y="7144"/>
                  </a:cubicBezTo>
                  <a:close/>
                </a:path>
              </a:pathLst>
            </a:custGeom>
            <a:grpFill/>
            <a:ln w="9525" cap="flat">
              <a:noFill/>
              <a:prstDash val="solid"/>
              <a:miter/>
            </a:ln>
          </p:spPr>
          <p:txBody>
            <a:bodyPr rtlCol="0" anchor="ctr"/>
            <a:lstStyle/>
            <a:p>
              <a:endParaRPr lang="en-US">
                <a:solidFill>
                  <a:prstClr val="black"/>
                </a:solidFill>
              </a:endParaRPr>
            </a:p>
          </p:txBody>
        </p:sp>
        <p:sp>
          <p:nvSpPr>
            <p:cNvPr id="767" name="Freeform: Shape 766">
              <a:extLst>
                <a:ext uri="{FF2B5EF4-FFF2-40B4-BE49-F238E27FC236}">
                  <a16:creationId xmlns:a16="http://schemas.microsoft.com/office/drawing/2014/main" xmlns="" id="{7AD58FB4-6135-41B8-82E5-535D717A56B0}"/>
                </a:ext>
              </a:extLst>
            </p:cNvPr>
            <p:cNvSpPr/>
            <p:nvPr/>
          </p:nvSpPr>
          <p:spPr>
            <a:xfrm>
              <a:off x="7183279" y="1079968"/>
              <a:ext cx="9525" cy="9525"/>
            </a:xfrm>
            <a:custGeom>
              <a:avLst/>
              <a:gdLst>
                <a:gd name="connsiteX0" fmla="*/ 7144 w 9525"/>
                <a:gd name="connsiteY0" fmla="*/ 11597 h 9525"/>
                <a:gd name="connsiteX1" fmla="*/ 7144 w 9525"/>
                <a:gd name="connsiteY1" fmla="*/ 11597 h 9525"/>
              </a:gdLst>
              <a:ahLst/>
              <a:cxnLst>
                <a:cxn ang="0">
                  <a:pos x="connsiteX0" y="connsiteY0"/>
                </a:cxn>
                <a:cxn ang="0">
                  <a:pos x="connsiteX1" y="connsiteY1"/>
                </a:cxn>
              </a:cxnLst>
              <a:rect l="l" t="t" r="r" b="b"/>
              <a:pathLst>
                <a:path w="9525" h="9525">
                  <a:moveTo>
                    <a:pt x="7144" y="11597"/>
                  </a:moveTo>
                  <a:cubicBezTo>
                    <a:pt x="10001" y="2072"/>
                    <a:pt x="7144" y="10644"/>
                    <a:pt x="7144" y="11597"/>
                  </a:cubicBezTo>
                  <a:close/>
                </a:path>
              </a:pathLst>
            </a:custGeom>
            <a:grpFill/>
            <a:ln w="9525" cap="flat">
              <a:noFill/>
              <a:prstDash val="solid"/>
              <a:miter/>
            </a:ln>
          </p:spPr>
          <p:txBody>
            <a:bodyPr rtlCol="0" anchor="ctr"/>
            <a:lstStyle/>
            <a:p>
              <a:endParaRPr lang="en-US">
                <a:solidFill>
                  <a:prstClr val="black"/>
                </a:solidFill>
              </a:endParaRPr>
            </a:p>
          </p:txBody>
        </p:sp>
        <p:sp>
          <p:nvSpPr>
            <p:cNvPr id="768" name="Freeform: Shape 767">
              <a:extLst>
                <a:ext uri="{FF2B5EF4-FFF2-40B4-BE49-F238E27FC236}">
                  <a16:creationId xmlns:a16="http://schemas.microsoft.com/office/drawing/2014/main" xmlns="" id="{ACC33EB0-E9F8-4C2B-9FEB-1ACF0CC51E74}"/>
                </a:ext>
              </a:extLst>
            </p:cNvPr>
            <p:cNvSpPr/>
            <p:nvPr/>
          </p:nvSpPr>
          <p:spPr>
            <a:xfrm>
              <a:off x="7187089" y="109299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1190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69" name="Freeform: Shape 768">
              <a:extLst>
                <a:ext uri="{FF2B5EF4-FFF2-40B4-BE49-F238E27FC236}">
                  <a16:creationId xmlns:a16="http://schemas.microsoft.com/office/drawing/2014/main" xmlns="" id="{0D063D62-2DA1-46CE-8B19-D5B8120E60E4}"/>
                </a:ext>
              </a:extLst>
            </p:cNvPr>
            <p:cNvSpPr/>
            <p:nvPr/>
          </p:nvSpPr>
          <p:spPr>
            <a:xfrm>
              <a:off x="7083266" y="1091088"/>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8096"/>
                  </a:lnTo>
                  <a:cubicBezTo>
                    <a:pt x="7144" y="8096"/>
                    <a:pt x="8096"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770" name="Freeform: Shape 769">
              <a:extLst>
                <a:ext uri="{FF2B5EF4-FFF2-40B4-BE49-F238E27FC236}">
                  <a16:creationId xmlns:a16="http://schemas.microsoft.com/office/drawing/2014/main" xmlns="" id="{DA31ED0D-FCA7-4BDC-BC5B-0348C1AC25E1}"/>
                </a:ext>
              </a:extLst>
            </p:cNvPr>
            <p:cNvSpPr/>
            <p:nvPr/>
          </p:nvSpPr>
          <p:spPr>
            <a:xfrm>
              <a:off x="7117711" y="1101262"/>
              <a:ext cx="47625" cy="28575"/>
            </a:xfrm>
            <a:custGeom>
              <a:avLst/>
              <a:gdLst>
                <a:gd name="connsiteX0" fmla="*/ 8894 w 47625"/>
                <a:gd name="connsiteY0" fmla="*/ 30307 h 28575"/>
                <a:gd name="connsiteX1" fmla="*/ 46041 w 47625"/>
                <a:gd name="connsiteY1" fmla="*/ 16972 h 28575"/>
                <a:gd name="connsiteX2" fmla="*/ 43184 w 47625"/>
                <a:gd name="connsiteY2" fmla="*/ 10305 h 28575"/>
                <a:gd name="connsiteX3" fmla="*/ 8894 w 47625"/>
                <a:gd name="connsiteY3" fmla="*/ 30307 h 28575"/>
              </a:gdLst>
              <a:ahLst/>
              <a:cxnLst>
                <a:cxn ang="0">
                  <a:pos x="connsiteX0" y="connsiteY0"/>
                </a:cxn>
                <a:cxn ang="0">
                  <a:pos x="connsiteX1" y="connsiteY1"/>
                </a:cxn>
                <a:cxn ang="0">
                  <a:pos x="connsiteX2" y="connsiteY2"/>
                </a:cxn>
                <a:cxn ang="0">
                  <a:pos x="connsiteX3" y="connsiteY3"/>
                </a:cxn>
              </a:cxnLst>
              <a:rect l="l" t="t" r="r" b="b"/>
              <a:pathLst>
                <a:path w="47625" h="28575">
                  <a:moveTo>
                    <a:pt x="8894" y="30307"/>
                  </a:moveTo>
                  <a:cubicBezTo>
                    <a:pt x="14609" y="28402"/>
                    <a:pt x="37469" y="11257"/>
                    <a:pt x="46041" y="16972"/>
                  </a:cubicBezTo>
                  <a:cubicBezTo>
                    <a:pt x="43184" y="15067"/>
                    <a:pt x="42231" y="12210"/>
                    <a:pt x="43184" y="10305"/>
                  </a:cubicBezTo>
                  <a:cubicBezTo>
                    <a:pt x="25086" y="-3983"/>
                    <a:pt x="321" y="35070"/>
                    <a:pt x="8894" y="30307"/>
                  </a:cubicBezTo>
                  <a:close/>
                </a:path>
              </a:pathLst>
            </a:custGeom>
            <a:grpFill/>
            <a:ln w="9525" cap="flat">
              <a:noFill/>
              <a:prstDash val="solid"/>
              <a:miter/>
            </a:ln>
          </p:spPr>
          <p:txBody>
            <a:bodyPr rtlCol="0" anchor="ctr"/>
            <a:lstStyle/>
            <a:p>
              <a:endParaRPr lang="en-US">
                <a:solidFill>
                  <a:prstClr val="black"/>
                </a:solidFill>
              </a:endParaRPr>
            </a:p>
          </p:txBody>
        </p:sp>
        <p:sp>
          <p:nvSpPr>
            <p:cNvPr id="771" name="Freeform: Shape 770">
              <a:extLst>
                <a:ext uri="{FF2B5EF4-FFF2-40B4-BE49-F238E27FC236}">
                  <a16:creationId xmlns:a16="http://schemas.microsoft.com/office/drawing/2014/main" xmlns="" id="{95943735-5A5D-4599-A97C-F4585B1D3A9F}"/>
                </a:ext>
              </a:extLst>
            </p:cNvPr>
            <p:cNvSpPr/>
            <p:nvPr/>
          </p:nvSpPr>
          <p:spPr>
            <a:xfrm>
              <a:off x="7176611" y="108537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72" name="Freeform: Shape 771">
              <a:extLst>
                <a:ext uri="{FF2B5EF4-FFF2-40B4-BE49-F238E27FC236}">
                  <a16:creationId xmlns:a16="http://schemas.microsoft.com/office/drawing/2014/main" xmlns="" id="{B976CAF0-2FC3-4624-BD79-59E133D90D7B}"/>
                </a:ext>
              </a:extLst>
            </p:cNvPr>
            <p:cNvSpPr/>
            <p:nvPr/>
          </p:nvSpPr>
          <p:spPr>
            <a:xfrm>
              <a:off x="7184231" y="1098708"/>
              <a:ext cx="57150" cy="38100"/>
            </a:xfrm>
            <a:custGeom>
              <a:avLst/>
              <a:gdLst>
                <a:gd name="connsiteX0" fmla="*/ 53816 w 57150"/>
                <a:gd name="connsiteY0" fmla="*/ 28099 h 38100"/>
                <a:gd name="connsiteX1" fmla="*/ 7144 w 57150"/>
                <a:gd name="connsiteY1" fmla="*/ 39529 h 38100"/>
                <a:gd name="connsiteX2" fmla="*/ 10954 w 57150"/>
                <a:gd name="connsiteY2" fmla="*/ 24289 h 38100"/>
                <a:gd name="connsiteX3" fmla="*/ 35719 w 57150"/>
                <a:gd name="connsiteY3" fmla="*/ 7144 h 38100"/>
                <a:gd name="connsiteX4" fmla="*/ 53816 w 57150"/>
                <a:gd name="connsiteY4" fmla="*/ 28099 h 38100"/>
                <a:gd name="connsiteX5" fmla="*/ 49054 w 57150"/>
                <a:gd name="connsiteY5" fmla="*/ 30956 h 38100"/>
                <a:gd name="connsiteX6" fmla="*/ 46196 w 57150"/>
                <a:gd name="connsiteY6" fmla="*/ 30004 h 38100"/>
                <a:gd name="connsiteX7" fmla="*/ 49054 w 57150"/>
                <a:gd name="connsiteY7" fmla="*/ 30956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7150" h="38100">
                  <a:moveTo>
                    <a:pt x="53816" y="28099"/>
                  </a:moveTo>
                  <a:cubicBezTo>
                    <a:pt x="41434" y="30956"/>
                    <a:pt x="28099" y="42386"/>
                    <a:pt x="7144" y="39529"/>
                  </a:cubicBezTo>
                  <a:cubicBezTo>
                    <a:pt x="7144" y="37624"/>
                    <a:pt x="13811" y="24289"/>
                    <a:pt x="10954" y="24289"/>
                  </a:cubicBezTo>
                  <a:cubicBezTo>
                    <a:pt x="22384" y="49054"/>
                    <a:pt x="16669" y="19526"/>
                    <a:pt x="35719" y="7144"/>
                  </a:cubicBezTo>
                  <a:cubicBezTo>
                    <a:pt x="30956" y="43339"/>
                    <a:pt x="53816" y="24289"/>
                    <a:pt x="53816" y="28099"/>
                  </a:cubicBezTo>
                  <a:close/>
                  <a:moveTo>
                    <a:pt x="49054" y="30956"/>
                  </a:moveTo>
                  <a:lnTo>
                    <a:pt x="46196" y="30004"/>
                  </a:lnTo>
                  <a:cubicBezTo>
                    <a:pt x="47149" y="31909"/>
                    <a:pt x="48101" y="31909"/>
                    <a:pt x="49054" y="30956"/>
                  </a:cubicBezTo>
                  <a:close/>
                </a:path>
              </a:pathLst>
            </a:custGeom>
            <a:grpFill/>
            <a:ln w="9525" cap="flat">
              <a:noFill/>
              <a:prstDash val="solid"/>
              <a:miter/>
            </a:ln>
          </p:spPr>
          <p:txBody>
            <a:bodyPr rtlCol="0" anchor="ctr"/>
            <a:lstStyle/>
            <a:p>
              <a:endParaRPr lang="en-US">
                <a:solidFill>
                  <a:prstClr val="black"/>
                </a:solidFill>
              </a:endParaRPr>
            </a:p>
          </p:txBody>
        </p:sp>
        <p:sp>
          <p:nvSpPr>
            <p:cNvPr id="773" name="Freeform: Shape 772">
              <a:extLst>
                <a:ext uri="{FF2B5EF4-FFF2-40B4-BE49-F238E27FC236}">
                  <a16:creationId xmlns:a16="http://schemas.microsoft.com/office/drawing/2014/main" xmlns="" id="{0D76597C-48F4-4F99-B5DF-5C4E0D12986B}"/>
                </a:ext>
              </a:extLst>
            </p:cNvPr>
            <p:cNvSpPr/>
            <p:nvPr/>
          </p:nvSpPr>
          <p:spPr>
            <a:xfrm>
              <a:off x="7660481" y="946308"/>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8096" y="8096"/>
                  </a:ln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74" name="Freeform: Shape 773">
              <a:extLst>
                <a:ext uri="{FF2B5EF4-FFF2-40B4-BE49-F238E27FC236}">
                  <a16:creationId xmlns:a16="http://schemas.microsoft.com/office/drawing/2014/main" xmlns="" id="{CF1B1C8F-2EAB-4D4F-80FC-FFA95F08AB59}"/>
                </a:ext>
              </a:extLst>
            </p:cNvPr>
            <p:cNvSpPr/>
            <p:nvPr/>
          </p:nvSpPr>
          <p:spPr>
            <a:xfrm>
              <a:off x="7327106" y="975836"/>
              <a:ext cx="9525" cy="9525"/>
            </a:xfrm>
            <a:custGeom>
              <a:avLst/>
              <a:gdLst>
                <a:gd name="connsiteX0" fmla="*/ 7144 w 9525"/>
                <a:gd name="connsiteY0" fmla="*/ 7144 h 9525"/>
                <a:gd name="connsiteX1" fmla="*/ 9049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9049" y="7144"/>
                  </a:lnTo>
                  <a:cubicBezTo>
                    <a:pt x="8096"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75" name="Freeform: Shape 774">
              <a:extLst>
                <a:ext uri="{FF2B5EF4-FFF2-40B4-BE49-F238E27FC236}">
                  <a16:creationId xmlns:a16="http://schemas.microsoft.com/office/drawing/2014/main" xmlns="" id="{B64C7F32-D4D1-4B09-8039-C12E7FF3583E}"/>
                </a:ext>
              </a:extLst>
            </p:cNvPr>
            <p:cNvSpPr/>
            <p:nvPr/>
          </p:nvSpPr>
          <p:spPr>
            <a:xfrm>
              <a:off x="7362349" y="941172"/>
              <a:ext cx="9525" cy="9525"/>
            </a:xfrm>
            <a:custGeom>
              <a:avLst/>
              <a:gdLst>
                <a:gd name="connsiteX0" fmla="*/ 7144 w 9525"/>
                <a:gd name="connsiteY0" fmla="*/ 9422 h 9525"/>
                <a:gd name="connsiteX1" fmla="*/ 9049 w 9525"/>
                <a:gd name="connsiteY1" fmla="*/ 7517 h 9525"/>
                <a:gd name="connsiteX2" fmla="*/ 7144 w 9525"/>
                <a:gd name="connsiteY2" fmla="*/ 9422 h 9525"/>
              </a:gdLst>
              <a:ahLst/>
              <a:cxnLst>
                <a:cxn ang="0">
                  <a:pos x="connsiteX0" y="connsiteY0"/>
                </a:cxn>
                <a:cxn ang="0">
                  <a:pos x="connsiteX1" y="connsiteY1"/>
                </a:cxn>
                <a:cxn ang="0">
                  <a:pos x="connsiteX2" y="connsiteY2"/>
                </a:cxn>
              </a:cxnLst>
              <a:rect l="l" t="t" r="r" b="b"/>
              <a:pathLst>
                <a:path w="9525" h="9525">
                  <a:moveTo>
                    <a:pt x="7144" y="9422"/>
                  </a:moveTo>
                  <a:lnTo>
                    <a:pt x="9049" y="7517"/>
                  </a:lnTo>
                  <a:cubicBezTo>
                    <a:pt x="8096" y="6565"/>
                    <a:pt x="7144" y="7517"/>
                    <a:pt x="7144" y="9422"/>
                  </a:cubicBezTo>
                  <a:close/>
                </a:path>
              </a:pathLst>
            </a:custGeom>
            <a:grpFill/>
            <a:ln w="9525" cap="flat">
              <a:noFill/>
              <a:prstDash val="solid"/>
              <a:miter/>
            </a:ln>
          </p:spPr>
          <p:txBody>
            <a:bodyPr rtlCol="0" anchor="ctr"/>
            <a:lstStyle/>
            <a:p>
              <a:endParaRPr lang="en-US">
                <a:solidFill>
                  <a:prstClr val="black"/>
                </a:solidFill>
              </a:endParaRPr>
            </a:p>
          </p:txBody>
        </p:sp>
        <p:sp>
          <p:nvSpPr>
            <p:cNvPr id="776" name="Freeform: Shape 775">
              <a:extLst>
                <a:ext uri="{FF2B5EF4-FFF2-40B4-BE49-F238E27FC236}">
                  <a16:creationId xmlns:a16="http://schemas.microsoft.com/office/drawing/2014/main" xmlns="" id="{319CD144-7C6D-4D8F-B96A-754C1E76CC25}"/>
                </a:ext>
              </a:extLst>
            </p:cNvPr>
            <p:cNvSpPr/>
            <p:nvPr/>
          </p:nvSpPr>
          <p:spPr>
            <a:xfrm>
              <a:off x="7639103" y="948213"/>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8096"/>
                    <a:pt x="6615" y="9049"/>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777" name="Freeform: Shape 776">
              <a:extLst>
                <a:ext uri="{FF2B5EF4-FFF2-40B4-BE49-F238E27FC236}">
                  <a16:creationId xmlns:a16="http://schemas.microsoft.com/office/drawing/2014/main" xmlns="" id="{FCCA25E2-420E-4638-B44F-C9E450BA2125}"/>
                </a:ext>
              </a:extLst>
            </p:cNvPr>
            <p:cNvSpPr/>
            <p:nvPr/>
          </p:nvSpPr>
          <p:spPr>
            <a:xfrm>
              <a:off x="7474744" y="943451"/>
              <a:ext cx="9525" cy="9525"/>
            </a:xfrm>
            <a:custGeom>
              <a:avLst/>
              <a:gdLst>
                <a:gd name="connsiteX0" fmla="*/ 7144 w 9525"/>
                <a:gd name="connsiteY0" fmla="*/ 7144 h 9525"/>
                <a:gd name="connsiteX1" fmla="*/ 9049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8096" y="8096"/>
                    <a:pt x="9049" y="9049"/>
                  </a:cubicBez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78" name="Freeform: Shape 777">
              <a:extLst>
                <a:ext uri="{FF2B5EF4-FFF2-40B4-BE49-F238E27FC236}">
                  <a16:creationId xmlns:a16="http://schemas.microsoft.com/office/drawing/2014/main" xmlns="" id="{53B6F233-1DD8-42F1-92A4-5BEF02DD3B65}"/>
                </a:ext>
              </a:extLst>
            </p:cNvPr>
            <p:cNvSpPr/>
            <p:nvPr/>
          </p:nvSpPr>
          <p:spPr>
            <a:xfrm>
              <a:off x="7361396" y="943027"/>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7144" y="7567"/>
                    <a:pt x="8096"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779" name="Freeform: Shape 778">
              <a:extLst>
                <a:ext uri="{FF2B5EF4-FFF2-40B4-BE49-F238E27FC236}">
                  <a16:creationId xmlns:a16="http://schemas.microsoft.com/office/drawing/2014/main" xmlns="" id="{EA9F2E1D-71E2-4168-BC99-12F8981EE140}"/>
                </a:ext>
              </a:extLst>
            </p:cNvPr>
            <p:cNvSpPr/>
            <p:nvPr/>
          </p:nvSpPr>
          <p:spPr>
            <a:xfrm>
              <a:off x="7306151" y="952976"/>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7144"/>
                    <a:pt x="7144" y="8096"/>
                    <a:pt x="7144" y="8096"/>
                  </a:cubicBezTo>
                  <a:cubicBezTo>
                    <a:pt x="7144" y="8096"/>
                    <a:pt x="8096"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780" name="Freeform: Shape 779">
              <a:extLst>
                <a:ext uri="{FF2B5EF4-FFF2-40B4-BE49-F238E27FC236}">
                  <a16:creationId xmlns:a16="http://schemas.microsoft.com/office/drawing/2014/main" xmlns="" id="{6C8CDA0E-1B7F-460A-B3CE-6DB7F489BE48}"/>
                </a:ext>
              </a:extLst>
            </p:cNvPr>
            <p:cNvSpPr/>
            <p:nvPr/>
          </p:nvSpPr>
          <p:spPr>
            <a:xfrm>
              <a:off x="7310914" y="976788"/>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7144"/>
                    <a:pt x="7144" y="8096"/>
                    <a:pt x="7144" y="8096"/>
                  </a:cubicBezTo>
                  <a:lnTo>
                    <a:pt x="8096" y="7144"/>
                  </a:lnTo>
                  <a:close/>
                </a:path>
              </a:pathLst>
            </a:custGeom>
            <a:grpFill/>
            <a:ln w="9525" cap="flat">
              <a:noFill/>
              <a:prstDash val="solid"/>
              <a:miter/>
            </a:ln>
          </p:spPr>
          <p:txBody>
            <a:bodyPr rtlCol="0" anchor="ctr"/>
            <a:lstStyle/>
            <a:p>
              <a:endParaRPr lang="en-US">
                <a:solidFill>
                  <a:prstClr val="black"/>
                </a:solidFill>
              </a:endParaRPr>
            </a:p>
          </p:txBody>
        </p:sp>
        <p:sp>
          <p:nvSpPr>
            <p:cNvPr id="781" name="Freeform: Shape 780">
              <a:extLst>
                <a:ext uri="{FF2B5EF4-FFF2-40B4-BE49-F238E27FC236}">
                  <a16:creationId xmlns:a16="http://schemas.microsoft.com/office/drawing/2014/main" xmlns="" id="{3CE68C7A-185A-4A34-A51A-2B583301B5FB}"/>
                </a:ext>
              </a:extLst>
            </p:cNvPr>
            <p:cNvSpPr/>
            <p:nvPr/>
          </p:nvSpPr>
          <p:spPr>
            <a:xfrm>
              <a:off x="7249001" y="968216"/>
              <a:ext cx="9525" cy="9525"/>
            </a:xfrm>
            <a:custGeom>
              <a:avLst/>
              <a:gdLst>
                <a:gd name="connsiteX0" fmla="*/ 9049 w 9525"/>
                <a:gd name="connsiteY0" fmla="*/ 7144 h 9525"/>
                <a:gd name="connsiteX1" fmla="*/ 7144 w 9525"/>
                <a:gd name="connsiteY1" fmla="*/ 9049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lnTo>
                    <a:pt x="7144" y="9049"/>
                  </a:lnTo>
                  <a:cubicBezTo>
                    <a:pt x="8096" y="8096"/>
                    <a:pt x="9049" y="7144"/>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782" name="Freeform: Shape 781">
              <a:extLst>
                <a:ext uri="{FF2B5EF4-FFF2-40B4-BE49-F238E27FC236}">
                  <a16:creationId xmlns:a16="http://schemas.microsoft.com/office/drawing/2014/main" xmlns="" id="{FB7682D5-F952-46E8-9BD1-8A534AA30C2E}"/>
                </a:ext>
              </a:extLst>
            </p:cNvPr>
            <p:cNvSpPr/>
            <p:nvPr/>
          </p:nvSpPr>
          <p:spPr>
            <a:xfrm>
              <a:off x="7305199" y="972026"/>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8096"/>
                  </a:lnTo>
                  <a:cubicBezTo>
                    <a:pt x="7144" y="8096"/>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83" name="Freeform: Shape 782">
              <a:extLst>
                <a:ext uri="{FF2B5EF4-FFF2-40B4-BE49-F238E27FC236}">
                  <a16:creationId xmlns:a16="http://schemas.microsoft.com/office/drawing/2014/main" xmlns="" id="{0E7D18A5-0642-44AD-BD95-E0F448E90858}"/>
                </a:ext>
              </a:extLst>
            </p:cNvPr>
            <p:cNvSpPr/>
            <p:nvPr/>
          </p:nvSpPr>
          <p:spPr>
            <a:xfrm>
              <a:off x="7677626" y="97012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1000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84" name="Freeform: Shape 783">
              <a:extLst>
                <a:ext uri="{FF2B5EF4-FFF2-40B4-BE49-F238E27FC236}">
                  <a16:creationId xmlns:a16="http://schemas.microsoft.com/office/drawing/2014/main" xmlns="" id="{9A37342B-4E0A-4376-A96B-9A3CD732E316}"/>
                </a:ext>
              </a:extLst>
            </p:cNvPr>
            <p:cNvSpPr/>
            <p:nvPr/>
          </p:nvSpPr>
          <p:spPr>
            <a:xfrm>
              <a:off x="7682389" y="955833"/>
              <a:ext cx="9525" cy="9525"/>
            </a:xfrm>
            <a:custGeom>
              <a:avLst/>
              <a:gdLst>
                <a:gd name="connsiteX0" fmla="*/ 7144 w 9525"/>
                <a:gd name="connsiteY0" fmla="*/ 8096 h 9525"/>
                <a:gd name="connsiteX1" fmla="*/ 9049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lnTo>
                    <a:pt x="9049" y="7144"/>
                  </a:lnTo>
                  <a:cubicBezTo>
                    <a:pt x="8096" y="8096"/>
                    <a:pt x="7144" y="8096"/>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785" name="Freeform: Shape 784">
              <a:extLst>
                <a:ext uri="{FF2B5EF4-FFF2-40B4-BE49-F238E27FC236}">
                  <a16:creationId xmlns:a16="http://schemas.microsoft.com/office/drawing/2014/main" xmlns="" id="{0E72A33A-1F43-4915-8F3D-1B27AB685957}"/>
                </a:ext>
              </a:extLst>
            </p:cNvPr>
            <p:cNvSpPr/>
            <p:nvPr/>
          </p:nvSpPr>
          <p:spPr>
            <a:xfrm>
              <a:off x="7546181" y="962562"/>
              <a:ext cx="9525" cy="9525"/>
            </a:xfrm>
            <a:custGeom>
              <a:avLst/>
              <a:gdLst>
                <a:gd name="connsiteX0" fmla="*/ 7144 w 9525"/>
                <a:gd name="connsiteY0" fmla="*/ 8035 h 9525"/>
                <a:gd name="connsiteX1" fmla="*/ 9049 w 9525"/>
                <a:gd name="connsiteY1" fmla="*/ 11845 h 9525"/>
                <a:gd name="connsiteX2" fmla="*/ 7144 w 9525"/>
                <a:gd name="connsiteY2" fmla="*/ 8035 h 9525"/>
              </a:gdLst>
              <a:ahLst/>
              <a:cxnLst>
                <a:cxn ang="0">
                  <a:pos x="connsiteX0" y="connsiteY0"/>
                </a:cxn>
                <a:cxn ang="0">
                  <a:pos x="connsiteX1" y="connsiteY1"/>
                </a:cxn>
                <a:cxn ang="0">
                  <a:pos x="connsiteX2" y="connsiteY2"/>
                </a:cxn>
              </a:cxnLst>
              <a:rect l="l" t="t" r="r" b="b"/>
              <a:pathLst>
                <a:path w="9525" h="9525">
                  <a:moveTo>
                    <a:pt x="7144" y="8035"/>
                  </a:moveTo>
                  <a:cubicBezTo>
                    <a:pt x="8096" y="8987"/>
                    <a:pt x="10001" y="10892"/>
                    <a:pt x="9049" y="11845"/>
                  </a:cubicBezTo>
                  <a:cubicBezTo>
                    <a:pt x="10001" y="9940"/>
                    <a:pt x="10001" y="5177"/>
                    <a:pt x="7144" y="8035"/>
                  </a:cubicBezTo>
                  <a:close/>
                </a:path>
              </a:pathLst>
            </a:custGeom>
            <a:grpFill/>
            <a:ln w="9525" cap="flat">
              <a:noFill/>
              <a:prstDash val="solid"/>
              <a:miter/>
            </a:ln>
          </p:spPr>
          <p:txBody>
            <a:bodyPr rtlCol="0" anchor="ctr"/>
            <a:lstStyle/>
            <a:p>
              <a:endParaRPr lang="en-US">
                <a:solidFill>
                  <a:prstClr val="black"/>
                </a:solidFill>
              </a:endParaRPr>
            </a:p>
          </p:txBody>
        </p:sp>
        <p:sp>
          <p:nvSpPr>
            <p:cNvPr id="786" name="Freeform: Shape 785">
              <a:extLst>
                <a:ext uri="{FF2B5EF4-FFF2-40B4-BE49-F238E27FC236}">
                  <a16:creationId xmlns:a16="http://schemas.microsoft.com/office/drawing/2014/main" xmlns="" id="{9AA4E2EB-C777-458F-855B-9ADA37EC36D8}"/>
                </a:ext>
              </a:extLst>
            </p:cNvPr>
            <p:cNvSpPr/>
            <p:nvPr/>
          </p:nvSpPr>
          <p:spPr>
            <a:xfrm>
              <a:off x="7672864" y="1051083"/>
              <a:ext cx="9525" cy="9525"/>
            </a:xfrm>
            <a:custGeom>
              <a:avLst/>
              <a:gdLst>
                <a:gd name="connsiteX0" fmla="*/ 7144 w 9525"/>
                <a:gd name="connsiteY0" fmla="*/ 10001 h 9525"/>
                <a:gd name="connsiteX1" fmla="*/ 8096 w 9525"/>
                <a:gd name="connsiteY1" fmla="*/ 7144 h 9525"/>
                <a:gd name="connsiteX2" fmla="*/ 7144 w 9525"/>
                <a:gd name="connsiteY2" fmla="*/ 10001 h 9525"/>
              </a:gdLst>
              <a:ahLst/>
              <a:cxnLst>
                <a:cxn ang="0">
                  <a:pos x="connsiteX0" y="connsiteY0"/>
                </a:cxn>
                <a:cxn ang="0">
                  <a:pos x="connsiteX1" y="connsiteY1"/>
                </a:cxn>
                <a:cxn ang="0">
                  <a:pos x="connsiteX2" y="connsiteY2"/>
                </a:cxn>
              </a:cxnLst>
              <a:rect l="l" t="t" r="r" b="b"/>
              <a:pathLst>
                <a:path w="9525" h="9525">
                  <a:moveTo>
                    <a:pt x="7144" y="10001"/>
                  </a:moveTo>
                  <a:cubicBezTo>
                    <a:pt x="7144" y="9049"/>
                    <a:pt x="8096" y="8096"/>
                    <a:pt x="8096" y="7144"/>
                  </a:cubicBezTo>
                  <a:cubicBezTo>
                    <a:pt x="8096" y="8096"/>
                    <a:pt x="7144" y="9049"/>
                    <a:pt x="7144" y="10001"/>
                  </a:cubicBezTo>
                  <a:close/>
                </a:path>
              </a:pathLst>
            </a:custGeom>
            <a:grpFill/>
            <a:ln w="9525" cap="flat">
              <a:noFill/>
              <a:prstDash val="solid"/>
              <a:miter/>
            </a:ln>
          </p:spPr>
          <p:txBody>
            <a:bodyPr rtlCol="0" anchor="ctr"/>
            <a:lstStyle/>
            <a:p>
              <a:endParaRPr lang="en-US">
                <a:solidFill>
                  <a:prstClr val="black"/>
                </a:solidFill>
              </a:endParaRPr>
            </a:p>
          </p:txBody>
        </p:sp>
        <p:sp>
          <p:nvSpPr>
            <p:cNvPr id="787" name="Freeform: Shape 786">
              <a:extLst>
                <a:ext uri="{FF2B5EF4-FFF2-40B4-BE49-F238E27FC236}">
                  <a16:creationId xmlns:a16="http://schemas.microsoft.com/office/drawing/2014/main" xmlns="" id="{9A453440-392F-424A-B21E-4D8965D992DC}"/>
                </a:ext>
              </a:extLst>
            </p:cNvPr>
            <p:cNvSpPr/>
            <p:nvPr/>
          </p:nvSpPr>
          <p:spPr>
            <a:xfrm>
              <a:off x="7673816" y="1049178"/>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lnTo>
                    <a:pt x="8096" y="7144"/>
                  </a:lnTo>
                  <a:cubicBezTo>
                    <a:pt x="8096" y="7144"/>
                    <a:pt x="8096"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788" name="Freeform: Shape 787">
              <a:extLst>
                <a:ext uri="{FF2B5EF4-FFF2-40B4-BE49-F238E27FC236}">
                  <a16:creationId xmlns:a16="http://schemas.microsoft.com/office/drawing/2014/main" xmlns="" id="{8B814CCC-DC66-4FC5-9B5B-76D22F3EB38D}"/>
                </a:ext>
              </a:extLst>
            </p:cNvPr>
            <p:cNvSpPr/>
            <p:nvPr/>
          </p:nvSpPr>
          <p:spPr>
            <a:xfrm>
              <a:off x="7538561" y="1063466"/>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cubicBezTo>
                    <a:pt x="8096" y="7144"/>
                    <a:pt x="7144" y="7144"/>
                    <a:pt x="7144" y="7144"/>
                  </a:cubicBezTo>
                  <a:cubicBezTo>
                    <a:pt x="8096" y="8096"/>
                    <a:pt x="8096" y="8096"/>
                    <a:pt x="8096" y="8096"/>
                  </a:cubicBezTo>
                  <a:close/>
                </a:path>
              </a:pathLst>
            </a:custGeom>
            <a:grpFill/>
            <a:ln w="9525" cap="flat">
              <a:noFill/>
              <a:prstDash val="solid"/>
              <a:miter/>
            </a:ln>
          </p:spPr>
          <p:txBody>
            <a:bodyPr rtlCol="0" anchor="ctr"/>
            <a:lstStyle/>
            <a:p>
              <a:endParaRPr lang="en-US">
                <a:solidFill>
                  <a:prstClr val="black"/>
                </a:solidFill>
              </a:endParaRPr>
            </a:p>
          </p:txBody>
        </p:sp>
        <p:sp>
          <p:nvSpPr>
            <p:cNvPr id="789" name="Freeform: Shape 788">
              <a:extLst>
                <a:ext uri="{FF2B5EF4-FFF2-40B4-BE49-F238E27FC236}">
                  <a16:creationId xmlns:a16="http://schemas.microsoft.com/office/drawing/2014/main" xmlns="" id="{0B9B94CC-B643-44CF-A2D4-A6BDDCBA3E83}"/>
                </a:ext>
              </a:extLst>
            </p:cNvPr>
            <p:cNvSpPr/>
            <p:nvPr/>
          </p:nvSpPr>
          <p:spPr>
            <a:xfrm>
              <a:off x="7679789" y="929163"/>
              <a:ext cx="19050" cy="38100"/>
            </a:xfrm>
            <a:custGeom>
              <a:avLst/>
              <a:gdLst>
                <a:gd name="connsiteX0" fmla="*/ 13553 w 19050"/>
                <a:gd name="connsiteY0" fmla="*/ 35719 h 38100"/>
                <a:gd name="connsiteX1" fmla="*/ 18316 w 19050"/>
                <a:gd name="connsiteY1" fmla="*/ 7144 h 38100"/>
                <a:gd name="connsiteX2" fmla="*/ 13553 w 19050"/>
                <a:gd name="connsiteY2" fmla="*/ 35719 h 38100"/>
              </a:gdLst>
              <a:ahLst/>
              <a:cxnLst>
                <a:cxn ang="0">
                  <a:pos x="connsiteX0" y="connsiteY0"/>
                </a:cxn>
                <a:cxn ang="0">
                  <a:pos x="connsiteX1" y="connsiteY1"/>
                </a:cxn>
                <a:cxn ang="0">
                  <a:pos x="connsiteX2" y="connsiteY2"/>
                </a:cxn>
              </a:cxnLst>
              <a:rect l="l" t="t" r="r" b="b"/>
              <a:pathLst>
                <a:path w="19050" h="38100">
                  <a:moveTo>
                    <a:pt x="13553" y="35719"/>
                  </a:moveTo>
                  <a:cubicBezTo>
                    <a:pt x="14506" y="27146"/>
                    <a:pt x="25936" y="11906"/>
                    <a:pt x="18316" y="7144"/>
                  </a:cubicBezTo>
                  <a:cubicBezTo>
                    <a:pt x="-1687" y="15716"/>
                    <a:pt x="10696" y="27146"/>
                    <a:pt x="13553" y="35719"/>
                  </a:cubicBezTo>
                  <a:close/>
                </a:path>
              </a:pathLst>
            </a:custGeom>
            <a:grpFill/>
            <a:ln w="9525" cap="flat">
              <a:noFill/>
              <a:prstDash val="solid"/>
              <a:miter/>
            </a:ln>
          </p:spPr>
          <p:txBody>
            <a:bodyPr rtlCol="0" anchor="ctr"/>
            <a:lstStyle/>
            <a:p>
              <a:endParaRPr lang="en-US">
                <a:solidFill>
                  <a:prstClr val="black"/>
                </a:solidFill>
              </a:endParaRPr>
            </a:p>
          </p:txBody>
        </p:sp>
        <p:sp>
          <p:nvSpPr>
            <p:cNvPr id="790" name="Freeform: Shape 789">
              <a:extLst>
                <a:ext uri="{FF2B5EF4-FFF2-40B4-BE49-F238E27FC236}">
                  <a16:creationId xmlns:a16="http://schemas.microsoft.com/office/drawing/2014/main" xmlns="" id="{4ECAE63D-8525-4832-9B4B-9EF5843C56A4}"/>
                </a:ext>
              </a:extLst>
            </p:cNvPr>
            <p:cNvSpPr/>
            <p:nvPr/>
          </p:nvSpPr>
          <p:spPr>
            <a:xfrm>
              <a:off x="7686199" y="1034467"/>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7144" y="7567"/>
                    <a:pt x="8096"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791" name="Freeform: Shape 790">
              <a:extLst>
                <a:ext uri="{FF2B5EF4-FFF2-40B4-BE49-F238E27FC236}">
                  <a16:creationId xmlns:a16="http://schemas.microsoft.com/office/drawing/2014/main" xmlns="" id="{CA634068-5AB9-42EA-AF09-699910F3C9EF}"/>
                </a:ext>
              </a:extLst>
            </p:cNvPr>
            <p:cNvSpPr/>
            <p:nvPr/>
          </p:nvSpPr>
          <p:spPr>
            <a:xfrm>
              <a:off x="7265194" y="1107281"/>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9049"/>
                  </a:ln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92" name="Freeform: Shape 791">
              <a:extLst>
                <a:ext uri="{FF2B5EF4-FFF2-40B4-BE49-F238E27FC236}">
                  <a16:creationId xmlns:a16="http://schemas.microsoft.com/office/drawing/2014/main" xmlns="" id="{9CDC5003-8C0A-43D3-ABF3-33912A94398F}"/>
                </a:ext>
              </a:extLst>
            </p:cNvPr>
            <p:cNvSpPr/>
            <p:nvPr/>
          </p:nvSpPr>
          <p:spPr>
            <a:xfrm>
              <a:off x="7677626" y="98059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93" name="Freeform: Shape 792">
              <a:extLst>
                <a:ext uri="{FF2B5EF4-FFF2-40B4-BE49-F238E27FC236}">
                  <a16:creationId xmlns:a16="http://schemas.microsoft.com/office/drawing/2014/main" xmlns="" id="{9BE2987D-7CF8-45FD-9B95-1385C99FE9D0}"/>
                </a:ext>
              </a:extLst>
            </p:cNvPr>
            <p:cNvSpPr/>
            <p:nvPr/>
          </p:nvSpPr>
          <p:spPr>
            <a:xfrm>
              <a:off x="7283291" y="110537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94" name="Freeform: Shape 793">
              <a:extLst>
                <a:ext uri="{FF2B5EF4-FFF2-40B4-BE49-F238E27FC236}">
                  <a16:creationId xmlns:a16="http://schemas.microsoft.com/office/drawing/2014/main" xmlns="" id="{C47FD27D-FB92-43BF-85F9-406E9248BCE7}"/>
                </a:ext>
              </a:extLst>
            </p:cNvPr>
            <p:cNvSpPr/>
            <p:nvPr/>
          </p:nvSpPr>
          <p:spPr>
            <a:xfrm>
              <a:off x="7272814" y="95773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95" name="Freeform: Shape 794">
              <a:extLst>
                <a:ext uri="{FF2B5EF4-FFF2-40B4-BE49-F238E27FC236}">
                  <a16:creationId xmlns:a16="http://schemas.microsoft.com/office/drawing/2014/main" xmlns="" id="{ACC26871-DE7A-4E76-ABA2-545CB60BA036}"/>
                </a:ext>
              </a:extLst>
            </p:cNvPr>
            <p:cNvSpPr/>
            <p:nvPr/>
          </p:nvSpPr>
          <p:spPr>
            <a:xfrm>
              <a:off x="7283291" y="110537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96" name="Freeform: Shape 795">
              <a:extLst>
                <a:ext uri="{FF2B5EF4-FFF2-40B4-BE49-F238E27FC236}">
                  <a16:creationId xmlns:a16="http://schemas.microsoft.com/office/drawing/2014/main" xmlns="" id="{54E04102-21FA-4A50-8ED2-A37F920F882A}"/>
                </a:ext>
              </a:extLst>
            </p:cNvPr>
            <p:cNvSpPr/>
            <p:nvPr/>
          </p:nvSpPr>
          <p:spPr>
            <a:xfrm>
              <a:off x="7399496" y="1061561"/>
              <a:ext cx="9525" cy="9525"/>
            </a:xfrm>
            <a:custGeom>
              <a:avLst/>
              <a:gdLst>
                <a:gd name="connsiteX0" fmla="*/ 8096 w 9525"/>
                <a:gd name="connsiteY0" fmla="*/ 9049 h 9525"/>
                <a:gd name="connsiteX1" fmla="*/ 7144 w 9525"/>
                <a:gd name="connsiteY1" fmla="*/ 7144 h 9525"/>
                <a:gd name="connsiteX2" fmla="*/ 8096 w 9525"/>
                <a:gd name="connsiteY2" fmla="*/ 9049 h 9525"/>
              </a:gdLst>
              <a:ahLst/>
              <a:cxnLst>
                <a:cxn ang="0">
                  <a:pos x="connsiteX0" y="connsiteY0"/>
                </a:cxn>
                <a:cxn ang="0">
                  <a:pos x="connsiteX1" y="connsiteY1"/>
                </a:cxn>
                <a:cxn ang="0">
                  <a:pos x="connsiteX2" y="connsiteY2"/>
                </a:cxn>
              </a:cxnLst>
              <a:rect l="l" t="t" r="r" b="b"/>
              <a:pathLst>
                <a:path w="9525" h="9525">
                  <a:moveTo>
                    <a:pt x="8096" y="9049"/>
                  </a:moveTo>
                  <a:cubicBezTo>
                    <a:pt x="8096" y="9049"/>
                    <a:pt x="8096" y="8096"/>
                    <a:pt x="7144" y="7144"/>
                  </a:cubicBezTo>
                  <a:cubicBezTo>
                    <a:pt x="7144" y="8096"/>
                    <a:pt x="7144" y="8096"/>
                    <a:pt x="8096" y="9049"/>
                  </a:cubicBezTo>
                  <a:close/>
                </a:path>
              </a:pathLst>
            </a:custGeom>
            <a:grpFill/>
            <a:ln w="9525" cap="flat">
              <a:noFill/>
              <a:prstDash val="solid"/>
              <a:miter/>
            </a:ln>
          </p:spPr>
          <p:txBody>
            <a:bodyPr rtlCol="0" anchor="ctr"/>
            <a:lstStyle/>
            <a:p>
              <a:endParaRPr lang="en-US">
                <a:solidFill>
                  <a:prstClr val="black"/>
                </a:solidFill>
              </a:endParaRPr>
            </a:p>
          </p:txBody>
        </p:sp>
        <p:sp>
          <p:nvSpPr>
            <p:cNvPr id="797" name="Freeform: Shape 796">
              <a:extLst>
                <a:ext uri="{FF2B5EF4-FFF2-40B4-BE49-F238E27FC236}">
                  <a16:creationId xmlns:a16="http://schemas.microsoft.com/office/drawing/2014/main" xmlns="" id="{A9E15873-4A65-4572-B496-AA8B6B47FF95}"/>
                </a:ext>
              </a:extLst>
            </p:cNvPr>
            <p:cNvSpPr/>
            <p:nvPr/>
          </p:nvSpPr>
          <p:spPr>
            <a:xfrm>
              <a:off x="7381637" y="1057751"/>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cubicBezTo>
                    <a:pt x="6906" y="7144"/>
                    <a:pt x="6906" y="7144"/>
                    <a:pt x="7858" y="7144"/>
                  </a:cubicBezTo>
                  <a:lnTo>
                    <a:pt x="7858" y="7144"/>
                  </a:lnTo>
                  <a:close/>
                </a:path>
              </a:pathLst>
            </a:custGeom>
            <a:grpFill/>
            <a:ln w="9525" cap="flat">
              <a:noFill/>
              <a:prstDash val="solid"/>
              <a:miter/>
            </a:ln>
          </p:spPr>
          <p:txBody>
            <a:bodyPr rtlCol="0" anchor="ctr"/>
            <a:lstStyle/>
            <a:p>
              <a:endParaRPr lang="en-US">
                <a:solidFill>
                  <a:prstClr val="black"/>
                </a:solidFill>
              </a:endParaRPr>
            </a:p>
          </p:txBody>
        </p:sp>
        <p:sp>
          <p:nvSpPr>
            <p:cNvPr id="798" name="Freeform: Shape 797">
              <a:extLst>
                <a:ext uri="{FF2B5EF4-FFF2-40B4-BE49-F238E27FC236}">
                  <a16:creationId xmlns:a16="http://schemas.microsoft.com/office/drawing/2014/main" xmlns="" id="{8FAE8C77-7C60-4B70-A796-BC15B2E09E3B}"/>
                </a:ext>
              </a:extLst>
            </p:cNvPr>
            <p:cNvSpPr/>
            <p:nvPr/>
          </p:nvSpPr>
          <p:spPr>
            <a:xfrm>
              <a:off x="7537609" y="938688"/>
              <a:ext cx="9525" cy="9525"/>
            </a:xfrm>
            <a:custGeom>
              <a:avLst/>
              <a:gdLst>
                <a:gd name="connsiteX0" fmla="*/ 9049 w 9525"/>
                <a:gd name="connsiteY0" fmla="*/ 7144 h 9525"/>
                <a:gd name="connsiteX1" fmla="*/ 7144 w 9525"/>
                <a:gd name="connsiteY1" fmla="*/ 8096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8096" y="7144"/>
                    <a:pt x="7144" y="7144"/>
                    <a:pt x="7144" y="8096"/>
                  </a:cubicBezTo>
                  <a:cubicBezTo>
                    <a:pt x="7144" y="8096"/>
                    <a:pt x="8096" y="8096"/>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799" name="Freeform: Shape 798">
              <a:extLst>
                <a:ext uri="{FF2B5EF4-FFF2-40B4-BE49-F238E27FC236}">
                  <a16:creationId xmlns:a16="http://schemas.microsoft.com/office/drawing/2014/main" xmlns="" id="{37B30984-7A85-465D-93FA-F6A0545EC851}"/>
                </a:ext>
              </a:extLst>
            </p:cNvPr>
            <p:cNvSpPr/>
            <p:nvPr/>
          </p:nvSpPr>
          <p:spPr>
            <a:xfrm>
              <a:off x="7282339" y="1106328"/>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8096"/>
                    <a:pt x="8096" y="8096"/>
                    <a:pt x="7144" y="9049"/>
                  </a:cubicBezTo>
                  <a:cubicBezTo>
                    <a:pt x="7144" y="8096"/>
                    <a:pt x="8096"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800" name="Freeform: Shape 799">
              <a:extLst>
                <a:ext uri="{FF2B5EF4-FFF2-40B4-BE49-F238E27FC236}">
                  <a16:creationId xmlns:a16="http://schemas.microsoft.com/office/drawing/2014/main" xmlns="" id="{2FE729B2-F16C-4AB4-9ADA-C391AE855145}"/>
                </a:ext>
              </a:extLst>
            </p:cNvPr>
            <p:cNvSpPr/>
            <p:nvPr/>
          </p:nvSpPr>
          <p:spPr>
            <a:xfrm>
              <a:off x="7422594" y="1032986"/>
              <a:ext cx="9525" cy="9525"/>
            </a:xfrm>
            <a:custGeom>
              <a:avLst/>
              <a:gdLst>
                <a:gd name="connsiteX0" fmla="*/ 7858 w 9525"/>
                <a:gd name="connsiteY0" fmla="*/ 7144 h 9525"/>
                <a:gd name="connsiteX1" fmla="*/ 7858 w 9525"/>
                <a:gd name="connsiteY1" fmla="*/ 7144 h 9525"/>
              </a:gdLst>
              <a:ahLst/>
              <a:cxnLst>
                <a:cxn ang="0">
                  <a:pos x="connsiteX0" y="connsiteY0"/>
                </a:cxn>
                <a:cxn ang="0">
                  <a:pos x="connsiteX1" y="connsiteY1"/>
                </a:cxn>
              </a:cxnLst>
              <a:rect l="l" t="t" r="r" b="b"/>
              <a:pathLst>
                <a:path w="9525" h="9525">
                  <a:moveTo>
                    <a:pt x="7858" y="7144"/>
                  </a:moveTo>
                  <a:cubicBezTo>
                    <a:pt x="6906" y="8096"/>
                    <a:pt x="6906" y="8096"/>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801" name="Freeform: Shape 800">
              <a:extLst>
                <a:ext uri="{FF2B5EF4-FFF2-40B4-BE49-F238E27FC236}">
                  <a16:creationId xmlns:a16="http://schemas.microsoft.com/office/drawing/2014/main" xmlns="" id="{C0B39135-58DD-43A2-A28A-5C53923E31C9}"/>
                </a:ext>
              </a:extLst>
            </p:cNvPr>
            <p:cNvSpPr/>
            <p:nvPr/>
          </p:nvSpPr>
          <p:spPr>
            <a:xfrm>
              <a:off x="7425192" y="1022754"/>
              <a:ext cx="19050" cy="28575"/>
            </a:xfrm>
            <a:custGeom>
              <a:avLst/>
              <a:gdLst>
                <a:gd name="connsiteX0" fmla="*/ 14786 w 19050"/>
                <a:gd name="connsiteY0" fmla="*/ 20233 h 28575"/>
                <a:gd name="connsiteX1" fmla="*/ 14786 w 19050"/>
                <a:gd name="connsiteY1" fmla="*/ 20233 h 28575"/>
              </a:gdLst>
              <a:ahLst/>
              <a:cxnLst>
                <a:cxn ang="0">
                  <a:pos x="connsiteX0" y="connsiteY0"/>
                </a:cxn>
                <a:cxn ang="0">
                  <a:pos x="connsiteX1" y="connsiteY1"/>
                </a:cxn>
              </a:cxnLst>
              <a:rect l="l" t="t" r="r" b="b"/>
              <a:pathLst>
                <a:path w="19050" h="28575">
                  <a:moveTo>
                    <a:pt x="14786" y="20233"/>
                  </a:moveTo>
                  <a:cubicBezTo>
                    <a:pt x="26216" y="-15009"/>
                    <a:pt x="-7122" y="33568"/>
                    <a:pt x="14786" y="20233"/>
                  </a:cubicBezTo>
                  <a:close/>
                </a:path>
              </a:pathLst>
            </a:custGeom>
            <a:grpFill/>
            <a:ln w="9525" cap="flat">
              <a:noFill/>
              <a:prstDash val="solid"/>
              <a:miter/>
            </a:ln>
          </p:spPr>
          <p:txBody>
            <a:bodyPr rtlCol="0" anchor="ctr"/>
            <a:lstStyle/>
            <a:p>
              <a:endParaRPr lang="en-US">
                <a:solidFill>
                  <a:prstClr val="black"/>
                </a:solidFill>
              </a:endParaRPr>
            </a:p>
          </p:txBody>
        </p:sp>
        <p:sp>
          <p:nvSpPr>
            <p:cNvPr id="802" name="Freeform: Shape 801">
              <a:extLst>
                <a:ext uri="{FF2B5EF4-FFF2-40B4-BE49-F238E27FC236}">
                  <a16:creationId xmlns:a16="http://schemas.microsoft.com/office/drawing/2014/main" xmlns="" id="{88B0D180-5D43-4383-A1A5-530FE63F3A5F}"/>
                </a:ext>
              </a:extLst>
            </p:cNvPr>
            <p:cNvSpPr/>
            <p:nvPr/>
          </p:nvSpPr>
          <p:spPr>
            <a:xfrm>
              <a:off x="7430929" y="1037748"/>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7144"/>
                    <a:pt x="7144" y="8096"/>
                    <a:pt x="7144" y="9049"/>
                  </a:cubicBezTo>
                  <a:cubicBezTo>
                    <a:pt x="8096" y="8096"/>
                    <a:pt x="8096"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803" name="Freeform: Shape 802">
              <a:extLst>
                <a:ext uri="{FF2B5EF4-FFF2-40B4-BE49-F238E27FC236}">
                  <a16:creationId xmlns:a16="http://schemas.microsoft.com/office/drawing/2014/main" xmlns="" id="{3B27B388-8090-49F5-9D3F-7241CD2F0D6A}"/>
                </a:ext>
              </a:extLst>
            </p:cNvPr>
            <p:cNvSpPr/>
            <p:nvPr/>
          </p:nvSpPr>
          <p:spPr>
            <a:xfrm>
              <a:off x="7464266" y="1041558"/>
              <a:ext cx="9525" cy="9525"/>
            </a:xfrm>
            <a:custGeom>
              <a:avLst/>
              <a:gdLst>
                <a:gd name="connsiteX0" fmla="*/ 7144 w 9525"/>
                <a:gd name="connsiteY0" fmla="*/ 8096 h 9525"/>
                <a:gd name="connsiteX1" fmla="*/ 8096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7144" y="8096"/>
                    <a:pt x="8096" y="7144"/>
                    <a:pt x="8096" y="7144"/>
                  </a:cubicBezTo>
                  <a:cubicBezTo>
                    <a:pt x="8096" y="8096"/>
                    <a:pt x="8096" y="8096"/>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804" name="Freeform: Shape 803">
              <a:extLst>
                <a:ext uri="{FF2B5EF4-FFF2-40B4-BE49-F238E27FC236}">
                  <a16:creationId xmlns:a16="http://schemas.microsoft.com/office/drawing/2014/main" xmlns="" id="{03AF11F2-FE0D-4556-BD48-6A47B4982CAF}"/>
                </a:ext>
              </a:extLst>
            </p:cNvPr>
            <p:cNvSpPr/>
            <p:nvPr/>
          </p:nvSpPr>
          <p:spPr>
            <a:xfrm>
              <a:off x="7201376" y="107394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1476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05" name="Freeform: Shape 804">
              <a:extLst>
                <a:ext uri="{FF2B5EF4-FFF2-40B4-BE49-F238E27FC236}">
                  <a16:creationId xmlns:a16="http://schemas.microsoft.com/office/drawing/2014/main" xmlns="" id="{DDE3A3A7-FCB3-45B4-B3A8-85B179C39848}"/>
                </a:ext>
              </a:extLst>
            </p:cNvPr>
            <p:cNvSpPr/>
            <p:nvPr/>
          </p:nvSpPr>
          <p:spPr>
            <a:xfrm>
              <a:off x="7581525" y="989171"/>
              <a:ext cx="9525" cy="9525"/>
            </a:xfrm>
            <a:custGeom>
              <a:avLst/>
              <a:gdLst>
                <a:gd name="connsiteX0" fmla="*/ 8947 w 9525"/>
                <a:gd name="connsiteY0" fmla="*/ 7144 h 9525"/>
                <a:gd name="connsiteX1" fmla="*/ 8947 w 9525"/>
                <a:gd name="connsiteY1" fmla="*/ 7144 h 9525"/>
              </a:gdLst>
              <a:ahLst/>
              <a:cxnLst>
                <a:cxn ang="0">
                  <a:pos x="connsiteX0" y="connsiteY0"/>
                </a:cxn>
                <a:cxn ang="0">
                  <a:pos x="connsiteX1" y="connsiteY1"/>
                </a:cxn>
              </a:cxnLst>
              <a:rect l="l" t="t" r="r" b="b"/>
              <a:pathLst>
                <a:path w="9525" h="9525">
                  <a:moveTo>
                    <a:pt x="8947" y="7144"/>
                  </a:moveTo>
                  <a:cubicBezTo>
                    <a:pt x="6090" y="7144"/>
                    <a:pt x="7042" y="9049"/>
                    <a:pt x="8947" y="7144"/>
                  </a:cubicBezTo>
                  <a:close/>
                </a:path>
              </a:pathLst>
            </a:custGeom>
            <a:grpFill/>
            <a:ln w="9525" cap="flat">
              <a:noFill/>
              <a:prstDash val="solid"/>
              <a:miter/>
            </a:ln>
          </p:spPr>
          <p:txBody>
            <a:bodyPr rtlCol="0" anchor="ctr"/>
            <a:lstStyle/>
            <a:p>
              <a:endParaRPr lang="en-US">
                <a:solidFill>
                  <a:prstClr val="black"/>
                </a:solidFill>
              </a:endParaRPr>
            </a:p>
          </p:txBody>
        </p:sp>
        <p:sp>
          <p:nvSpPr>
            <p:cNvPr id="806" name="Freeform: Shape 805">
              <a:extLst>
                <a:ext uri="{FF2B5EF4-FFF2-40B4-BE49-F238E27FC236}">
                  <a16:creationId xmlns:a16="http://schemas.microsoft.com/office/drawing/2014/main" xmlns="" id="{E92115D2-B5AA-42F5-A315-52094EC5F115}"/>
                </a:ext>
              </a:extLst>
            </p:cNvPr>
            <p:cNvSpPr/>
            <p:nvPr/>
          </p:nvSpPr>
          <p:spPr>
            <a:xfrm>
              <a:off x="7434739" y="1022508"/>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7144" y="8096"/>
                    <a:pt x="7144" y="9049"/>
                    <a:pt x="7144" y="9049"/>
                  </a:cubicBezTo>
                  <a:cubicBezTo>
                    <a:pt x="7144" y="9049"/>
                    <a:pt x="8096"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807" name="Freeform: Shape 806">
              <a:extLst>
                <a:ext uri="{FF2B5EF4-FFF2-40B4-BE49-F238E27FC236}">
                  <a16:creationId xmlns:a16="http://schemas.microsoft.com/office/drawing/2014/main" xmlns="" id="{E275DAA4-117E-4AEB-A4E6-A94597EE91E5}"/>
                </a:ext>
              </a:extLst>
            </p:cNvPr>
            <p:cNvSpPr/>
            <p:nvPr/>
          </p:nvSpPr>
          <p:spPr>
            <a:xfrm>
              <a:off x="7585234" y="102822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10001" y="10954"/>
                    <a:pt x="13811" y="1190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08" name="Freeform: Shape 807">
              <a:extLst>
                <a:ext uri="{FF2B5EF4-FFF2-40B4-BE49-F238E27FC236}">
                  <a16:creationId xmlns:a16="http://schemas.microsoft.com/office/drawing/2014/main" xmlns="" id="{93863E2B-513D-45C5-8393-B9D6DA79CD87}"/>
                </a:ext>
              </a:extLst>
            </p:cNvPr>
            <p:cNvSpPr/>
            <p:nvPr/>
          </p:nvSpPr>
          <p:spPr>
            <a:xfrm>
              <a:off x="7590949" y="102917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809" name="Freeform: Shape 808">
              <a:extLst>
                <a:ext uri="{FF2B5EF4-FFF2-40B4-BE49-F238E27FC236}">
                  <a16:creationId xmlns:a16="http://schemas.microsoft.com/office/drawing/2014/main" xmlns="" id="{BDDF95AE-8FE6-4196-8AE9-F7173381A86F}"/>
                </a:ext>
              </a:extLst>
            </p:cNvPr>
            <p:cNvSpPr/>
            <p:nvPr/>
          </p:nvSpPr>
          <p:spPr>
            <a:xfrm>
              <a:off x="6870859" y="924791"/>
              <a:ext cx="828675" cy="209550"/>
            </a:xfrm>
            <a:custGeom>
              <a:avLst/>
              <a:gdLst>
                <a:gd name="connsiteX0" fmla="*/ 334804 w 828675"/>
                <a:gd name="connsiteY0" fmla="*/ 154391 h 209550"/>
                <a:gd name="connsiteX1" fmla="*/ 305276 w 828675"/>
                <a:gd name="connsiteY1" fmla="*/ 162011 h 209550"/>
                <a:gd name="connsiteX2" fmla="*/ 302419 w 828675"/>
                <a:gd name="connsiteY2" fmla="*/ 172489 h 209550"/>
                <a:gd name="connsiteX3" fmla="*/ 286226 w 828675"/>
                <a:gd name="connsiteY3" fmla="*/ 153439 h 209550"/>
                <a:gd name="connsiteX4" fmla="*/ 248126 w 828675"/>
                <a:gd name="connsiteY4" fmla="*/ 163916 h 209550"/>
                <a:gd name="connsiteX5" fmla="*/ 251936 w 828675"/>
                <a:gd name="connsiteY5" fmla="*/ 179156 h 209550"/>
                <a:gd name="connsiteX6" fmla="*/ 184309 w 828675"/>
                <a:gd name="connsiteY6" fmla="*/ 180109 h 209550"/>
                <a:gd name="connsiteX7" fmla="*/ 182404 w 828675"/>
                <a:gd name="connsiteY7" fmla="*/ 160106 h 209550"/>
                <a:gd name="connsiteX8" fmla="*/ 7144 w 828675"/>
                <a:gd name="connsiteY8" fmla="*/ 158201 h 209550"/>
                <a:gd name="connsiteX9" fmla="*/ 17621 w 828675"/>
                <a:gd name="connsiteY9" fmla="*/ 135341 h 209550"/>
                <a:gd name="connsiteX10" fmla="*/ 121444 w 828675"/>
                <a:gd name="connsiteY10" fmla="*/ 127721 h 209550"/>
                <a:gd name="connsiteX11" fmla="*/ 108109 w 828675"/>
                <a:gd name="connsiteY11" fmla="*/ 144866 h 209550"/>
                <a:gd name="connsiteX12" fmla="*/ 121444 w 828675"/>
                <a:gd name="connsiteY12" fmla="*/ 142961 h 209550"/>
                <a:gd name="connsiteX13" fmla="*/ 123349 w 828675"/>
                <a:gd name="connsiteY13" fmla="*/ 127721 h 209550"/>
                <a:gd name="connsiteX14" fmla="*/ 186214 w 828675"/>
                <a:gd name="connsiteY14" fmla="*/ 133436 h 209550"/>
                <a:gd name="connsiteX15" fmla="*/ 225266 w 828675"/>
                <a:gd name="connsiteY15" fmla="*/ 114386 h 209550"/>
                <a:gd name="connsiteX16" fmla="*/ 220504 w 828675"/>
                <a:gd name="connsiteY16" fmla="*/ 136294 h 209550"/>
                <a:gd name="connsiteX17" fmla="*/ 342424 w 828675"/>
                <a:gd name="connsiteY17" fmla="*/ 58189 h 209550"/>
                <a:gd name="connsiteX18" fmla="*/ 326231 w 828675"/>
                <a:gd name="connsiteY18" fmla="*/ 42949 h 209550"/>
                <a:gd name="connsiteX19" fmla="*/ 298609 w 828675"/>
                <a:gd name="connsiteY19" fmla="*/ 71524 h 209550"/>
                <a:gd name="connsiteX20" fmla="*/ 283369 w 828675"/>
                <a:gd name="connsiteY20" fmla="*/ 70571 h 209550"/>
                <a:gd name="connsiteX21" fmla="*/ 289084 w 828675"/>
                <a:gd name="connsiteY21" fmla="*/ 58189 h 209550"/>
                <a:gd name="connsiteX22" fmla="*/ 304324 w 828675"/>
                <a:gd name="connsiteY22" fmla="*/ 60094 h 209550"/>
                <a:gd name="connsiteX23" fmla="*/ 353854 w 828675"/>
                <a:gd name="connsiteY23" fmla="*/ 33424 h 209550"/>
                <a:gd name="connsiteX24" fmla="*/ 357664 w 828675"/>
                <a:gd name="connsiteY24" fmla="*/ 39139 h 209550"/>
                <a:gd name="connsiteX25" fmla="*/ 350996 w 828675"/>
                <a:gd name="connsiteY25" fmla="*/ 63904 h 209550"/>
                <a:gd name="connsiteX26" fmla="*/ 352901 w 828675"/>
                <a:gd name="connsiteY26" fmla="*/ 70571 h 209550"/>
                <a:gd name="connsiteX27" fmla="*/ 373856 w 828675"/>
                <a:gd name="connsiteY27" fmla="*/ 47711 h 209550"/>
                <a:gd name="connsiteX28" fmla="*/ 385286 w 828675"/>
                <a:gd name="connsiteY28" fmla="*/ 70571 h 209550"/>
                <a:gd name="connsiteX29" fmla="*/ 409099 w 828675"/>
                <a:gd name="connsiteY29" fmla="*/ 35329 h 209550"/>
                <a:gd name="connsiteX30" fmla="*/ 387191 w 828675"/>
                <a:gd name="connsiteY30" fmla="*/ 48664 h 209550"/>
                <a:gd name="connsiteX31" fmla="*/ 383381 w 828675"/>
                <a:gd name="connsiteY31" fmla="*/ 46759 h 209550"/>
                <a:gd name="connsiteX32" fmla="*/ 385286 w 828675"/>
                <a:gd name="connsiteY32" fmla="*/ 30566 h 209550"/>
                <a:gd name="connsiteX33" fmla="*/ 476726 w 828675"/>
                <a:gd name="connsiteY33" fmla="*/ 28661 h 209550"/>
                <a:gd name="connsiteX34" fmla="*/ 449104 w 828675"/>
                <a:gd name="connsiteY34" fmla="*/ 44854 h 209550"/>
                <a:gd name="connsiteX35" fmla="*/ 453866 w 828675"/>
                <a:gd name="connsiteY35" fmla="*/ 27709 h 209550"/>
                <a:gd name="connsiteX36" fmla="*/ 437674 w 828675"/>
                <a:gd name="connsiteY36" fmla="*/ 29614 h 209550"/>
                <a:gd name="connsiteX37" fmla="*/ 444341 w 828675"/>
                <a:gd name="connsiteY37" fmla="*/ 69619 h 209550"/>
                <a:gd name="connsiteX38" fmla="*/ 453866 w 828675"/>
                <a:gd name="connsiteY38" fmla="*/ 54379 h 209550"/>
                <a:gd name="connsiteX39" fmla="*/ 489109 w 828675"/>
                <a:gd name="connsiteY39" fmla="*/ 37234 h 209550"/>
                <a:gd name="connsiteX40" fmla="*/ 478631 w 828675"/>
                <a:gd name="connsiteY40" fmla="*/ 57236 h 209550"/>
                <a:gd name="connsiteX41" fmla="*/ 471964 w 828675"/>
                <a:gd name="connsiteY41" fmla="*/ 50569 h 209550"/>
                <a:gd name="connsiteX42" fmla="*/ 475774 w 828675"/>
                <a:gd name="connsiteY42" fmla="*/ 41996 h 209550"/>
                <a:gd name="connsiteX43" fmla="*/ 476726 w 828675"/>
                <a:gd name="connsiteY43" fmla="*/ 31519 h 209550"/>
                <a:gd name="connsiteX44" fmla="*/ 543401 w 828675"/>
                <a:gd name="connsiteY44" fmla="*/ 12469 h 209550"/>
                <a:gd name="connsiteX45" fmla="*/ 496729 w 828675"/>
                <a:gd name="connsiteY45" fmla="*/ 38186 h 209550"/>
                <a:gd name="connsiteX46" fmla="*/ 544354 w 828675"/>
                <a:gd name="connsiteY46" fmla="*/ 20089 h 209550"/>
                <a:gd name="connsiteX47" fmla="*/ 533876 w 828675"/>
                <a:gd name="connsiteY47" fmla="*/ 34376 h 209550"/>
                <a:gd name="connsiteX48" fmla="*/ 492919 w 828675"/>
                <a:gd name="connsiteY48" fmla="*/ 49616 h 209550"/>
                <a:gd name="connsiteX49" fmla="*/ 564356 w 828675"/>
                <a:gd name="connsiteY49" fmla="*/ 8659 h 209550"/>
                <a:gd name="connsiteX50" fmla="*/ 576739 w 828675"/>
                <a:gd name="connsiteY50" fmla="*/ 12469 h 209550"/>
                <a:gd name="connsiteX51" fmla="*/ 552926 w 828675"/>
                <a:gd name="connsiteY51" fmla="*/ 18184 h 209550"/>
                <a:gd name="connsiteX52" fmla="*/ 556736 w 828675"/>
                <a:gd name="connsiteY52" fmla="*/ 43901 h 209550"/>
                <a:gd name="connsiteX53" fmla="*/ 583406 w 828675"/>
                <a:gd name="connsiteY53" fmla="*/ 25804 h 209550"/>
                <a:gd name="connsiteX54" fmla="*/ 584359 w 828675"/>
                <a:gd name="connsiteY54" fmla="*/ 7706 h 209550"/>
                <a:gd name="connsiteX55" fmla="*/ 611981 w 828675"/>
                <a:gd name="connsiteY55" fmla="*/ 24851 h 209550"/>
                <a:gd name="connsiteX56" fmla="*/ 608171 w 828675"/>
                <a:gd name="connsiteY56" fmla="*/ 18184 h 209550"/>
                <a:gd name="connsiteX57" fmla="*/ 582454 w 828675"/>
                <a:gd name="connsiteY57" fmla="*/ 28661 h 209550"/>
                <a:gd name="connsiteX58" fmla="*/ 618649 w 828675"/>
                <a:gd name="connsiteY58" fmla="*/ 35329 h 209550"/>
                <a:gd name="connsiteX59" fmla="*/ 619601 w 828675"/>
                <a:gd name="connsiteY59" fmla="*/ 15326 h 209550"/>
                <a:gd name="connsiteX60" fmla="*/ 673894 w 828675"/>
                <a:gd name="connsiteY60" fmla="*/ 21994 h 209550"/>
                <a:gd name="connsiteX61" fmla="*/ 663416 w 828675"/>
                <a:gd name="connsiteY61" fmla="*/ 45806 h 209550"/>
                <a:gd name="connsiteX62" fmla="*/ 703421 w 828675"/>
                <a:gd name="connsiteY62" fmla="*/ 20089 h 209550"/>
                <a:gd name="connsiteX63" fmla="*/ 763429 w 828675"/>
                <a:gd name="connsiteY63" fmla="*/ 26756 h 209550"/>
                <a:gd name="connsiteX64" fmla="*/ 743426 w 828675"/>
                <a:gd name="connsiteY64" fmla="*/ 26756 h 209550"/>
                <a:gd name="connsiteX65" fmla="*/ 743426 w 828675"/>
                <a:gd name="connsiteY65" fmla="*/ 42949 h 209550"/>
                <a:gd name="connsiteX66" fmla="*/ 752951 w 828675"/>
                <a:gd name="connsiteY66" fmla="*/ 45806 h 209550"/>
                <a:gd name="connsiteX67" fmla="*/ 763429 w 828675"/>
                <a:gd name="connsiteY67" fmla="*/ 14374 h 209550"/>
                <a:gd name="connsiteX68" fmla="*/ 770096 w 828675"/>
                <a:gd name="connsiteY68" fmla="*/ 45806 h 209550"/>
                <a:gd name="connsiteX69" fmla="*/ 775811 w 828675"/>
                <a:gd name="connsiteY69" fmla="*/ 21041 h 209550"/>
                <a:gd name="connsiteX70" fmla="*/ 775811 w 828675"/>
                <a:gd name="connsiteY70" fmla="*/ 31519 h 209550"/>
                <a:gd name="connsiteX71" fmla="*/ 818674 w 828675"/>
                <a:gd name="connsiteY71" fmla="*/ 40091 h 209550"/>
                <a:gd name="connsiteX72" fmla="*/ 821531 w 828675"/>
                <a:gd name="connsiteY72" fmla="*/ 43901 h 209550"/>
                <a:gd name="connsiteX73" fmla="*/ 770096 w 828675"/>
                <a:gd name="connsiteY73" fmla="*/ 121054 h 209550"/>
                <a:gd name="connsiteX74" fmla="*/ 820579 w 828675"/>
                <a:gd name="connsiteY74" fmla="*/ 105814 h 209550"/>
                <a:gd name="connsiteX75" fmla="*/ 830104 w 828675"/>
                <a:gd name="connsiteY75" fmla="*/ 105814 h 209550"/>
                <a:gd name="connsiteX76" fmla="*/ 824389 w 828675"/>
                <a:gd name="connsiteY76" fmla="*/ 119149 h 209550"/>
                <a:gd name="connsiteX77" fmla="*/ 762476 w 828675"/>
                <a:gd name="connsiteY77" fmla="*/ 139151 h 209550"/>
                <a:gd name="connsiteX78" fmla="*/ 724376 w 828675"/>
                <a:gd name="connsiteY78" fmla="*/ 160106 h 209550"/>
                <a:gd name="connsiteX79" fmla="*/ 718661 w 828675"/>
                <a:gd name="connsiteY79" fmla="*/ 138199 h 209550"/>
                <a:gd name="connsiteX80" fmla="*/ 676751 w 828675"/>
                <a:gd name="connsiteY80" fmla="*/ 161059 h 209550"/>
                <a:gd name="connsiteX81" fmla="*/ 682466 w 828675"/>
                <a:gd name="connsiteY81" fmla="*/ 141056 h 209550"/>
                <a:gd name="connsiteX82" fmla="*/ 684371 w 828675"/>
                <a:gd name="connsiteY82" fmla="*/ 136294 h 209550"/>
                <a:gd name="connsiteX83" fmla="*/ 538639 w 828675"/>
                <a:gd name="connsiteY83" fmla="*/ 138199 h 209550"/>
                <a:gd name="connsiteX84" fmla="*/ 532924 w 828675"/>
                <a:gd name="connsiteY84" fmla="*/ 143914 h 209550"/>
                <a:gd name="connsiteX85" fmla="*/ 525304 w 828675"/>
                <a:gd name="connsiteY85" fmla="*/ 168679 h 209550"/>
                <a:gd name="connsiteX86" fmla="*/ 531019 w 828675"/>
                <a:gd name="connsiteY86" fmla="*/ 163916 h 209550"/>
                <a:gd name="connsiteX87" fmla="*/ 517684 w 828675"/>
                <a:gd name="connsiteY87" fmla="*/ 151534 h 209550"/>
                <a:gd name="connsiteX88" fmla="*/ 527209 w 828675"/>
                <a:gd name="connsiteY88" fmla="*/ 124864 h 209550"/>
                <a:gd name="connsiteX89" fmla="*/ 513874 w 828675"/>
                <a:gd name="connsiteY89" fmla="*/ 133436 h 209550"/>
                <a:gd name="connsiteX90" fmla="*/ 518636 w 828675"/>
                <a:gd name="connsiteY90" fmla="*/ 155344 h 209550"/>
                <a:gd name="connsiteX91" fmla="*/ 413861 w 828675"/>
                <a:gd name="connsiteY91" fmla="*/ 189634 h 209550"/>
                <a:gd name="connsiteX92" fmla="*/ 416719 w 828675"/>
                <a:gd name="connsiteY92" fmla="*/ 180109 h 209550"/>
                <a:gd name="connsiteX93" fmla="*/ 395764 w 828675"/>
                <a:gd name="connsiteY93" fmla="*/ 171536 h 209550"/>
                <a:gd name="connsiteX94" fmla="*/ 386239 w 828675"/>
                <a:gd name="connsiteY94" fmla="*/ 197254 h 209550"/>
                <a:gd name="connsiteX95" fmla="*/ 382429 w 828675"/>
                <a:gd name="connsiteY95" fmla="*/ 199159 h 209550"/>
                <a:gd name="connsiteX96" fmla="*/ 389096 w 828675"/>
                <a:gd name="connsiteY96" fmla="*/ 167726 h 209550"/>
                <a:gd name="connsiteX97" fmla="*/ 368141 w 828675"/>
                <a:gd name="connsiteY97" fmla="*/ 204874 h 209550"/>
                <a:gd name="connsiteX98" fmla="*/ 348139 w 828675"/>
                <a:gd name="connsiteY98" fmla="*/ 143914 h 209550"/>
                <a:gd name="connsiteX99" fmla="*/ 348139 w 828675"/>
                <a:gd name="connsiteY99" fmla="*/ 153439 h 209550"/>
                <a:gd name="connsiteX100" fmla="*/ 355759 w 828675"/>
                <a:gd name="connsiteY100" fmla="*/ 139151 h 209550"/>
                <a:gd name="connsiteX101" fmla="*/ 334804 w 828675"/>
                <a:gd name="connsiteY101" fmla="*/ 154391 h 209550"/>
                <a:gd name="connsiteX102" fmla="*/ 38576 w 828675"/>
                <a:gd name="connsiteY102" fmla="*/ 154391 h 209550"/>
                <a:gd name="connsiteX103" fmla="*/ 39529 w 828675"/>
                <a:gd name="connsiteY103" fmla="*/ 152486 h 209550"/>
                <a:gd name="connsiteX104" fmla="*/ 38576 w 828675"/>
                <a:gd name="connsiteY104" fmla="*/ 154391 h 209550"/>
                <a:gd name="connsiteX105" fmla="*/ 420529 w 828675"/>
                <a:gd name="connsiteY105" fmla="*/ 122959 h 209550"/>
                <a:gd name="connsiteX106" fmla="*/ 404336 w 828675"/>
                <a:gd name="connsiteY106" fmla="*/ 144866 h 209550"/>
                <a:gd name="connsiteX107" fmla="*/ 420529 w 828675"/>
                <a:gd name="connsiteY107" fmla="*/ 122959 h 209550"/>
                <a:gd name="connsiteX108" fmla="*/ 427196 w 828675"/>
                <a:gd name="connsiteY108" fmla="*/ 142961 h 209550"/>
                <a:gd name="connsiteX109" fmla="*/ 427196 w 828675"/>
                <a:gd name="connsiteY109" fmla="*/ 142961 h 209550"/>
                <a:gd name="connsiteX110" fmla="*/ 430054 w 828675"/>
                <a:gd name="connsiteY110" fmla="*/ 136294 h 209550"/>
                <a:gd name="connsiteX111" fmla="*/ 430054 w 828675"/>
                <a:gd name="connsiteY111" fmla="*/ 136294 h 209550"/>
                <a:gd name="connsiteX112" fmla="*/ 430054 w 828675"/>
                <a:gd name="connsiteY112" fmla="*/ 136294 h 209550"/>
                <a:gd name="connsiteX113" fmla="*/ 362426 w 828675"/>
                <a:gd name="connsiteY113" fmla="*/ 141056 h 209550"/>
                <a:gd name="connsiteX114" fmla="*/ 362426 w 828675"/>
                <a:gd name="connsiteY114" fmla="*/ 141056 h 209550"/>
                <a:gd name="connsiteX115" fmla="*/ 370046 w 828675"/>
                <a:gd name="connsiteY115" fmla="*/ 146771 h 209550"/>
                <a:gd name="connsiteX116" fmla="*/ 370046 w 828675"/>
                <a:gd name="connsiteY116" fmla="*/ 146771 h 209550"/>
                <a:gd name="connsiteX117" fmla="*/ 394811 w 828675"/>
                <a:gd name="connsiteY117" fmla="*/ 159154 h 209550"/>
                <a:gd name="connsiteX118" fmla="*/ 394811 w 828675"/>
                <a:gd name="connsiteY118" fmla="*/ 159154 h 209550"/>
                <a:gd name="connsiteX119" fmla="*/ 757714 w 828675"/>
                <a:gd name="connsiteY119" fmla="*/ 105814 h 209550"/>
                <a:gd name="connsiteX120" fmla="*/ 757714 w 828675"/>
                <a:gd name="connsiteY120" fmla="*/ 105814 h 209550"/>
                <a:gd name="connsiteX121" fmla="*/ 701516 w 828675"/>
                <a:gd name="connsiteY121" fmla="*/ 101051 h 209550"/>
                <a:gd name="connsiteX122" fmla="*/ 687229 w 828675"/>
                <a:gd name="connsiteY122" fmla="*/ 131531 h 209550"/>
                <a:gd name="connsiteX123" fmla="*/ 682466 w 828675"/>
                <a:gd name="connsiteY123" fmla="*/ 132484 h 209550"/>
                <a:gd name="connsiteX124" fmla="*/ 696754 w 828675"/>
                <a:gd name="connsiteY124" fmla="*/ 111529 h 209550"/>
                <a:gd name="connsiteX125" fmla="*/ 730091 w 828675"/>
                <a:gd name="connsiteY125" fmla="*/ 129626 h 209550"/>
                <a:gd name="connsiteX126" fmla="*/ 701516 w 828675"/>
                <a:gd name="connsiteY126" fmla="*/ 101051 h 209550"/>
                <a:gd name="connsiteX127" fmla="*/ 519589 w 828675"/>
                <a:gd name="connsiteY127" fmla="*/ 102004 h 209550"/>
                <a:gd name="connsiteX128" fmla="*/ 558641 w 828675"/>
                <a:gd name="connsiteY128" fmla="*/ 116291 h 209550"/>
                <a:gd name="connsiteX129" fmla="*/ 562451 w 828675"/>
                <a:gd name="connsiteY129" fmla="*/ 129626 h 209550"/>
                <a:gd name="connsiteX130" fmla="*/ 543401 w 828675"/>
                <a:gd name="connsiteY130" fmla="*/ 130579 h 209550"/>
                <a:gd name="connsiteX131" fmla="*/ 557689 w 828675"/>
                <a:gd name="connsiteY131" fmla="*/ 158201 h 209550"/>
                <a:gd name="connsiteX132" fmla="*/ 571976 w 828675"/>
                <a:gd name="connsiteY132" fmla="*/ 148676 h 209550"/>
                <a:gd name="connsiteX133" fmla="*/ 558641 w 828675"/>
                <a:gd name="connsiteY133" fmla="*/ 140104 h 209550"/>
                <a:gd name="connsiteX134" fmla="*/ 598646 w 828675"/>
                <a:gd name="connsiteY134" fmla="*/ 115339 h 209550"/>
                <a:gd name="connsiteX135" fmla="*/ 599599 w 828675"/>
                <a:gd name="connsiteY135" fmla="*/ 126769 h 209550"/>
                <a:gd name="connsiteX136" fmla="*/ 598646 w 828675"/>
                <a:gd name="connsiteY136" fmla="*/ 105814 h 209550"/>
                <a:gd name="connsiteX137" fmla="*/ 670084 w 828675"/>
                <a:gd name="connsiteY137" fmla="*/ 114386 h 209550"/>
                <a:gd name="connsiteX138" fmla="*/ 671036 w 828675"/>
                <a:gd name="connsiteY138" fmla="*/ 105814 h 209550"/>
                <a:gd name="connsiteX139" fmla="*/ 583406 w 828675"/>
                <a:gd name="connsiteY139" fmla="*/ 110576 h 209550"/>
                <a:gd name="connsiteX140" fmla="*/ 579596 w 828675"/>
                <a:gd name="connsiteY140" fmla="*/ 61999 h 209550"/>
                <a:gd name="connsiteX141" fmla="*/ 519589 w 828675"/>
                <a:gd name="connsiteY141" fmla="*/ 102004 h 209550"/>
                <a:gd name="connsiteX142" fmla="*/ 471011 w 828675"/>
                <a:gd name="connsiteY142" fmla="*/ 120101 h 209550"/>
                <a:gd name="connsiteX143" fmla="*/ 435769 w 828675"/>
                <a:gd name="connsiteY143" fmla="*/ 136294 h 209550"/>
                <a:gd name="connsiteX144" fmla="*/ 431959 w 828675"/>
                <a:gd name="connsiteY144" fmla="*/ 153439 h 209550"/>
                <a:gd name="connsiteX145" fmla="*/ 471011 w 828675"/>
                <a:gd name="connsiteY145" fmla="*/ 120101 h 209550"/>
                <a:gd name="connsiteX146" fmla="*/ 373856 w 828675"/>
                <a:gd name="connsiteY146" fmla="*/ 58189 h 209550"/>
                <a:gd name="connsiteX147" fmla="*/ 373856 w 828675"/>
                <a:gd name="connsiteY147" fmla="*/ 58189 h 209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Lst>
              <a:rect l="l" t="t" r="r" b="b"/>
              <a:pathLst>
                <a:path w="828675" h="209550">
                  <a:moveTo>
                    <a:pt x="334804" y="154391"/>
                  </a:moveTo>
                  <a:cubicBezTo>
                    <a:pt x="333851" y="155344"/>
                    <a:pt x="301466" y="166774"/>
                    <a:pt x="305276" y="162011"/>
                  </a:cubicBezTo>
                  <a:cubicBezTo>
                    <a:pt x="311944" y="160106"/>
                    <a:pt x="310991" y="162964"/>
                    <a:pt x="302419" y="172489"/>
                  </a:cubicBezTo>
                  <a:cubicBezTo>
                    <a:pt x="305276" y="175346"/>
                    <a:pt x="290989" y="152486"/>
                    <a:pt x="286226" y="153439"/>
                  </a:cubicBezTo>
                  <a:cubicBezTo>
                    <a:pt x="302419" y="178204"/>
                    <a:pt x="238601" y="165821"/>
                    <a:pt x="248126" y="163916"/>
                  </a:cubicBezTo>
                  <a:cubicBezTo>
                    <a:pt x="245269" y="183919"/>
                    <a:pt x="237649" y="166774"/>
                    <a:pt x="251936" y="179156"/>
                  </a:cubicBezTo>
                  <a:cubicBezTo>
                    <a:pt x="233839" y="166774"/>
                    <a:pt x="191929" y="167726"/>
                    <a:pt x="184309" y="180109"/>
                  </a:cubicBezTo>
                  <a:cubicBezTo>
                    <a:pt x="180499" y="170584"/>
                    <a:pt x="178594" y="169631"/>
                    <a:pt x="182404" y="160106"/>
                  </a:cubicBezTo>
                  <a:cubicBezTo>
                    <a:pt x="166211" y="148676"/>
                    <a:pt x="41434" y="180109"/>
                    <a:pt x="7144" y="158201"/>
                  </a:cubicBezTo>
                  <a:cubicBezTo>
                    <a:pt x="12859" y="150581"/>
                    <a:pt x="37624" y="132484"/>
                    <a:pt x="17621" y="135341"/>
                  </a:cubicBezTo>
                  <a:cubicBezTo>
                    <a:pt x="40481" y="111529"/>
                    <a:pt x="86201" y="142961"/>
                    <a:pt x="121444" y="127721"/>
                  </a:cubicBezTo>
                  <a:cubicBezTo>
                    <a:pt x="121444" y="129626"/>
                    <a:pt x="109061" y="142961"/>
                    <a:pt x="108109" y="144866"/>
                  </a:cubicBezTo>
                  <a:cubicBezTo>
                    <a:pt x="114776" y="136294"/>
                    <a:pt x="119539" y="136294"/>
                    <a:pt x="121444" y="142961"/>
                  </a:cubicBezTo>
                  <a:cubicBezTo>
                    <a:pt x="134779" y="136294"/>
                    <a:pt x="123349" y="132484"/>
                    <a:pt x="123349" y="127721"/>
                  </a:cubicBezTo>
                  <a:cubicBezTo>
                    <a:pt x="139541" y="129626"/>
                    <a:pt x="197644" y="125816"/>
                    <a:pt x="186214" y="133436"/>
                  </a:cubicBezTo>
                  <a:cubicBezTo>
                    <a:pt x="184309" y="133436"/>
                    <a:pt x="225266" y="114386"/>
                    <a:pt x="225266" y="114386"/>
                  </a:cubicBezTo>
                  <a:cubicBezTo>
                    <a:pt x="230029" y="120101"/>
                    <a:pt x="212884" y="137246"/>
                    <a:pt x="220504" y="136294"/>
                  </a:cubicBezTo>
                  <a:cubicBezTo>
                    <a:pt x="270034" y="107719"/>
                    <a:pt x="301466" y="93431"/>
                    <a:pt x="342424" y="58189"/>
                  </a:cubicBezTo>
                  <a:cubicBezTo>
                    <a:pt x="344329" y="68666"/>
                    <a:pt x="330041" y="41996"/>
                    <a:pt x="326231" y="42949"/>
                  </a:cubicBezTo>
                  <a:cubicBezTo>
                    <a:pt x="317659" y="54379"/>
                    <a:pt x="314801" y="56284"/>
                    <a:pt x="298609" y="71524"/>
                  </a:cubicBezTo>
                  <a:cubicBezTo>
                    <a:pt x="296704" y="57236"/>
                    <a:pt x="291941" y="56284"/>
                    <a:pt x="283369" y="70571"/>
                  </a:cubicBezTo>
                  <a:cubicBezTo>
                    <a:pt x="293846" y="65809"/>
                    <a:pt x="295751" y="61999"/>
                    <a:pt x="289084" y="58189"/>
                  </a:cubicBezTo>
                  <a:cubicBezTo>
                    <a:pt x="295751" y="52474"/>
                    <a:pt x="300514" y="53426"/>
                    <a:pt x="304324" y="60094"/>
                  </a:cubicBezTo>
                  <a:cubicBezTo>
                    <a:pt x="302419" y="14374"/>
                    <a:pt x="348139" y="61999"/>
                    <a:pt x="353854" y="33424"/>
                  </a:cubicBezTo>
                  <a:cubicBezTo>
                    <a:pt x="350044" y="39139"/>
                    <a:pt x="351949" y="41044"/>
                    <a:pt x="357664" y="39139"/>
                  </a:cubicBezTo>
                  <a:cubicBezTo>
                    <a:pt x="357664" y="41996"/>
                    <a:pt x="351949" y="60094"/>
                    <a:pt x="350996" y="63904"/>
                  </a:cubicBezTo>
                  <a:cubicBezTo>
                    <a:pt x="348139" y="59141"/>
                    <a:pt x="350996" y="68666"/>
                    <a:pt x="352901" y="70571"/>
                  </a:cubicBezTo>
                  <a:cubicBezTo>
                    <a:pt x="354806" y="69619"/>
                    <a:pt x="372904" y="48664"/>
                    <a:pt x="373856" y="47711"/>
                  </a:cubicBezTo>
                  <a:cubicBezTo>
                    <a:pt x="378619" y="47711"/>
                    <a:pt x="385286" y="69619"/>
                    <a:pt x="385286" y="70571"/>
                  </a:cubicBezTo>
                  <a:cubicBezTo>
                    <a:pt x="396716" y="53426"/>
                    <a:pt x="415766" y="64856"/>
                    <a:pt x="409099" y="35329"/>
                  </a:cubicBezTo>
                  <a:cubicBezTo>
                    <a:pt x="397669" y="41996"/>
                    <a:pt x="399574" y="53426"/>
                    <a:pt x="387191" y="48664"/>
                  </a:cubicBezTo>
                  <a:cubicBezTo>
                    <a:pt x="399574" y="28661"/>
                    <a:pt x="380524" y="45806"/>
                    <a:pt x="383381" y="46759"/>
                  </a:cubicBezTo>
                  <a:cubicBezTo>
                    <a:pt x="383381" y="43901"/>
                    <a:pt x="386239" y="31519"/>
                    <a:pt x="385286" y="30566"/>
                  </a:cubicBezTo>
                  <a:cubicBezTo>
                    <a:pt x="421481" y="32471"/>
                    <a:pt x="427196" y="23899"/>
                    <a:pt x="476726" y="28661"/>
                  </a:cubicBezTo>
                  <a:cubicBezTo>
                    <a:pt x="478631" y="26756"/>
                    <a:pt x="451009" y="45806"/>
                    <a:pt x="449104" y="44854"/>
                  </a:cubicBezTo>
                  <a:cubicBezTo>
                    <a:pt x="451961" y="39139"/>
                    <a:pt x="453866" y="33424"/>
                    <a:pt x="453866" y="27709"/>
                  </a:cubicBezTo>
                  <a:cubicBezTo>
                    <a:pt x="447199" y="41996"/>
                    <a:pt x="444341" y="29614"/>
                    <a:pt x="437674" y="29614"/>
                  </a:cubicBezTo>
                  <a:cubicBezTo>
                    <a:pt x="446246" y="41996"/>
                    <a:pt x="440531" y="44854"/>
                    <a:pt x="444341" y="69619"/>
                  </a:cubicBezTo>
                  <a:cubicBezTo>
                    <a:pt x="445294" y="67714"/>
                    <a:pt x="458629" y="58189"/>
                    <a:pt x="453866" y="54379"/>
                  </a:cubicBezTo>
                  <a:cubicBezTo>
                    <a:pt x="455771" y="55331"/>
                    <a:pt x="515779" y="77239"/>
                    <a:pt x="489109" y="37234"/>
                  </a:cubicBezTo>
                  <a:cubicBezTo>
                    <a:pt x="490061" y="46759"/>
                    <a:pt x="486251" y="53426"/>
                    <a:pt x="478631" y="57236"/>
                  </a:cubicBezTo>
                  <a:cubicBezTo>
                    <a:pt x="481489" y="51521"/>
                    <a:pt x="479584" y="49616"/>
                    <a:pt x="471964" y="50569"/>
                  </a:cubicBezTo>
                  <a:cubicBezTo>
                    <a:pt x="479584" y="46759"/>
                    <a:pt x="481489" y="43901"/>
                    <a:pt x="475774" y="41996"/>
                  </a:cubicBezTo>
                  <a:cubicBezTo>
                    <a:pt x="491014" y="15326"/>
                    <a:pt x="474821" y="70571"/>
                    <a:pt x="476726" y="31519"/>
                  </a:cubicBezTo>
                  <a:cubicBezTo>
                    <a:pt x="475774" y="33424"/>
                    <a:pt x="544354" y="11516"/>
                    <a:pt x="543401" y="12469"/>
                  </a:cubicBezTo>
                  <a:cubicBezTo>
                    <a:pt x="544354" y="7706"/>
                    <a:pt x="495776" y="40091"/>
                    <a:pt x="496729" y="38186"/>
                  </a:cubicBezTo>
                  <a:cubicBezTo>
                    <a:pt x="511016" y="18184"/>
                    <a:pt x="538639" y="21041"/>
                    <a:pt x="544354" y="20089"/>
                  </a:cubicBezTo>
                  <a:cubicBezTo>
                    <a:pt x="547211" y="24851"/>
                    <a:pt x="539591" y="35329"/>
                    <a:pt x="533876" y="34376"/>
                  </a:cubicBezTo>
                  <a:cubicBezTo>
                    <a:pt x="538639" y="27709"/>
                    <a:pt x="502444" y="40091"/>
                    <a:pt x="492919" y="49616"/>
                  </a:cubicBezTo>
                  <a:cubicBezTo>
                    <a:pt x="522446" y="54379"/>
                    <a:pt x="548164" y="-2771"/>
                    <a:pt x="564356" y="8659"/>
                  </a:cubicBezTo>
                  <a:cubicBezTo>
                    <a:pt x="564356" y="7706"/>
                    <a:pt x="569119" y="16279"/>
                    <a:pt x="576739" y="12469"/>
                  </a:cubicBezTo>
                  <a:cubicBezTo>
                    <a:pt x="577691" y="25804"/>
                    <a:pt x="552926" y="6754"/>
                    <a:pt x="552926" y="18184"/>
                  </a:cubicBezTo>
                  <a:cubicBezTo>
                    <a:pt x="551974" y="11516"/>
                    <a:pt x="571024" y="45806"/>
                    <a:pt x="556736" y="43901"/>
                  </a:cubicBezTo>
                  <a:cubicBezTo>
                    <a:pt x="550069" y="18184"/>
                    <a:pt x="584359" y="25804"/>
                    <a:pt x="583406" y="25804"/>
                  </a:cubicBezTo>
                  <a:cubicBezTo>
                    <a:pt x="584359" y="16279"/>
                    <a:pt x="575786" y="16279"/>
                    <a:pt x="584359" y="7706"/>
                  </a:cubicBezTo>
                  <a:cubicBezTo>
                    <a:pt x="591026" y="7706"/>
                    <a:pt x="601504" y="9611"/>
                    <a:pt x="611981" y="24851"/>
                  </a:cubicBezTo>
                  <a:cubicBezTo>
                    <a:pt x="599599" y="28661"/>
                    <a:pt x="598646" y="25804"/>
                    <a:pt x="608171" y="18184"/>
                  </a:cubicBezTo>
                  <a:cubicBezTo>
                    <a:pt x="605314" y="8659"/>
                    <a:pt x="582454" y="20089"/>
                    <a:pt x="582454" y="28661"/>
                  </a:cubicBezTo>
                  <a:cubicBezTo>
                    <a:pt x="582454" y="28661"/>
                    <a:pt x="615791" y="33424"/>
                    <a:pt x="618649" y="35329"/>
                  </a:cubicBezTo>
                  <a:cubicBezTo>
                    <a:pt x="618649" y="33424"/>
                    <a:pt x="621506" y="15326"/>
                    <a:pt x="619601" y="15326"/>
                  </a:cubicBezTo>
                  <a:cubicBezTo>
                    <a:pt x="614839" y="24851"/>
                    <a:pt x="673894" y="21994"/>
                    <a:pt x="673894" y="21994"/>
                  </a:cubicBezTo>
                  <a:cubicBezTo>
                    <a:pt x="671036" y="23899"/>
                    <a:pt x="661511" y="44854"/>
                    <a:pt x="663416" y="45806"/>
                  </a:cubicBezTo>
                  <a:cubicBezTo>
                    <a:pt x="671989" y="58189"/>
                    <a:pt x="697706" y="37234"/>
                    <a:pt x="703421" y="20089"/>
                  </a:cubicBezTo>
                  <a:cubicBezTo>
                    <a:pt x="705326" y="25804"/>
                    <a:pt x="764381" y="16279"/>
                    <a:pt x="763429" y="26756"/>
                  </a:cubicBezTo>
                  <a:cubicBezTo>
                    <a:pt x="749141" y="24851"/>
                    <a:pt x="756761" y="31519"/>
                    <a:pt x="743426" y="26756"/>
                  </a:cubicBezTo>
                  <a:cubicBezTo>
                    <a:pt x="750094" y="29614"/>
                    <a:pt x="750094" y="35329"/>
                    <a:pt x="743426" y="42949"/>
                  </a:cubicBezTo>
                  <a:cubicBezTo>
                    <a:pt x="750094" y="42949"/>
                    <a:pt x="762476" y="31519"/>
                    <a:pt x="752951" y="45806"/>
                  </a:cubicBezTo>
                  <a:cubicBezTo>
                    <a:pt x="758666" y="43901"/>
                    <a:pt x="776764" y="24851"/>
                    <a:pt x="763429" y="14374"/>
                  </a:cubicBezTo>
                  <a:cubicBezTo>
                    <a:pt x="782479" y="7706"/>
                    <a:pt x="755809" y="45806"/>
                    <a:pt x="770096" y="45806"/>
                  </a:cubicBezTo>
                  <a:cubicBezTo>
                    <a:pt x="770096" y="45806"/>
                    <a:pt x="802481" y="16279"/>
                    <a:pt x="775811" y="21041"/>
                  </a:cubicBezTo>
                  <a:cubicBezTo>
                    <a:pt x="774859" y="29614"/>
                    <a:pt x="777716" y="28661"/>
                    <a:pt x="775811" y="31519"/>
                  </a:cubicBezTo>
                  <a:cubicBezTo>
                    <a:pt x="769144" y="32471"/>
                    <a:pt x="821531" y="38186"/>
                    <a:pt x="818674" y="40091"/>
                  </a:cubicBezTo>
                  <a:cubicBezTo>
                    <a:pt x="816769" y="41996"/>
                    <a:pt x="818674" y="42949"/>
                    <a:pt x="821531" y="43901"/>
                  </a:cubicBezTo>
                  <a:cubicBezTo>
                    <a:pt x="813911" y="65809"/>
                    <a:pt x="797719" y="91526"/>
                    <a:pt x="770096" y="121054"/>
                  </a:cubicBezTo>
                  <a:cubicBezTo>
                    <a:pt x="772001" y="122959"/>
                    <a:pt x="821531" y="104861"/>
                    <a:pt x="820579" y="105814"/>
                  </a:cubicBezTo>
                  <a:cubicBezTo>
                    <a:pt x="812959" y="105814"/>
                    <a:pt x="816769" y="105814"/>
                    <a:pt x="830104" y="105814"/>
                  </a:cubicBezTo>
                  <a:cubicBezTo>
                    <a:pt x="828199" y="116291"/>
                    <a:pt x="810101" y="108671"/>
                    <a:pt x="824389" y="119149"/>
                  </a:cubicBezTo>
                  <a:cubicBezTo>
                    <a:pt x="814864" y="150581"/>
                    <a:pt x="766286" y="138199"/>
                    <a:pt x="762476" y="139151"/>
                  </a:cubicBezTo>
                  <a:cubicBezTo>
                    <a:pt x="751046" y="141056"/>
                    <a:pt x="757714" y="178204"/>
                    <a:pt x="724376" y="160106"/>
                  </a:cubicBezTo>
                  <a:cubicBezTo>
                    <a:pt x="735806" y="162011"/>
                    <a:pt x="721519" y="142009"/>
                    <a:pt x="718661" y="138199"/>
                  </a:cubicBezTo>
                  <a:cubicBezTo>
                    <a:pt x="718661" y="138199"/>
                    <a:pt x="681514" y="150581"/>
                    <a:pt x="676751" y="161059"/>
                  </a:cubicBezTo>
                  <a:cubicBezTo>
                    <a:pt x="672941" y="152486"/>
                    <a:pt x="674846" y="145819"/>
                    <a:pt x="682466" y="141056"/>
                  </a:cubicBezTo>
                  <a:cubicBezTo>
                    <a:pt x="685324" y="152486"/>
                    <a:pt x="686276" y="150581"/>
                    <a:pt x="684371" y="136294"/>
                  </a:cubicBezTo>
                  <a:cubicBezTo>
                    <a:pt x="659606" y="143914"/>
                    <a:pt x="552926" y="196301"/>
                    <a:pt x="538639" y="138199"/>
                  </a:cubicBezTo>
                  <a:cubicBezTo>
                    <a:pt x="538639" y="142961"/>
                    <a:pt x="536734" y="144866"/>
                    <a:pt x="532924" y="143914"/>
                  </a:cubicBezTo>
                  <a:cubicBezTo>
                    <a:pt x="542449" y="152486"/>
                    <a:pt x="539591" y="160106"/>
                    <a:pt x="525304" y="168679"/>
                  </a:cubicBezTo>
                  <a:cubicBezTo>
                    <a:pt x="523399" y="162964"/>
                    <a:pt x="524351" y="161059"/>
                    <a:pt x="531019" y="163916"/>
                  </a:cubicBezTo>
                  <a:cubicBezTo>
                    <a:pt x="526256" y="146771"/>
                    <a:pt x="521494" y="153439"/>
                    <a:pt x="517684" y="151534"/>
                  </a:cubicBezTo>
                  <a:cubicBezTo>
                    <a:pt x="517684" y="141056"/>
                    <a:pt x="520541" y="132484"/>
                    <a:pt x="527209" y="124864"/>
                  </a:cubicBezTo>
                  <a:cubicBezTo>
                    <a:pt x="520541" y="138199"/>
                    <a:pt x="515779" y="141056"/>
                    <a:pt x="513874" y="133436"/>
                  </a:cubicBezTo>
                  <a:cubicBezTo>
                    <a:pt x="510064" y="137246"/>
                    <a:pt x="483394" y="177251"/>
                    <a:pt x="518636" y="155344"/>
                  </a:cubicBezTo>
                  <a:cubicBezTo>
                    <a:pt x="509111" y="172489"/>
                    <a:pt x="422434" y="188681"/>
                    <a:pt x="413861" y="189634"/>
                  </a:cubicBezTo>
                  <a:cubicBezTo>
                    <a:pt x="401479" y="181061"/>
                    <a:pt x="411956" y="187729"/>
                    <a:pt x="416719" y="180109"/>
                  </a:cubicBezTo>
                  <a:cubicBezTo>
                    <a:pt x="411004" y="182966"/>
                    <a:pt x="394811" y="171536"/>
                    <a:pt x="395764" y="171536"/>
                  </a:cubicBezTo>
                  <a:cubicBezTo>
                    <a:pt x="407194" y="166774"/>
                    <a:pt x="383381" y="202969"/>
                    <a:pt x="386239" y="197254"/>
                  </a:cubicBezTo>
                  <a:cubicBezTo>
                    <a:pt x="387191" y="189634"/>
                    <a:pt x="386239" y="190586"/>
                    <a:pt x="382429" y="199159"/>
                  </a:cubicBezTo>
                  <a:cubicBezTo>
                    <a:pt x="388144" y="179156"/>
                    <a:pt x="388144" y="183919"/>
                    <a:pt x="389096" y="167726"/>
                  </a:cubicBezTo>
                  <a:cubicBezTo>
                    <a:pt x="382429" y="163916"/>
                    <a:pt x="365284" y="205826"/>
                    <a:pt x="368141" y="204874"/>
                  </a:cubicBezTo>
                  <a:cubicBezTo>
                    <a:pt x="375761" y="153439"/>
                    <a:pt x="354806" y="167726"/>
                    <a:pt x="348139" y="143914"/>
                  </a:cubicBezTo>
                  <a:cubicBezTo>
                    <a:pt x="354806" y="143914"/>
                    <a:pt x="354806" y="147724"/>
                    <a:pt x="348139" y="153439"/>
                  </a:cubicBezTo>
                  <a:cubicBezTo>
                    <a:pt x="396716" y="129626"/>
                    <a:pt x="340519" y="154391"/>
                    <a:pt x="355759" y="139151"/>
                  </a:cubicBezTo>
                  <a:cubicBezTo>
                    <a:pt x="337661" y="138199"/>
                    <a:pt x="341471" y="143914"/>
                    <a:pt x="334804" y="154391"/>
                  </a:cubicBezTo>
                  <a:close/>
                  <a:moveTo>
                    <a:pt x="38576" y="154391"/>
                  </a:moveTo>
                  <a:cubicBezTo>
                    <a:pt x="38576" y="153439"/>
                    <a:pt x="39529" y="153439"/>
                    <a:pt x="39529" y="152486"/>
                  </a:cubicBezTo>
                  <a:cubicBezTo>
                    <a:pt x="39529" y="153439"/>
                    <a:pt x="39529" y="154391"/>
                    <a:pt x="38576" y="154391"/>
                  </a:cubicBezTo>
                  <a:close/>
                  <a:moveTo>
                    <a:pt x="420529" y="122959"/>
                  </a:moveTo>
                  <a:cubicBezTo>
                    <a:pt x="398621" y="122006"/>
                    <a:pt x="403384" y="129626"/>
                    <a:pt x="404336" y="144866"/>
                  </a:cubicBezTo>
                  <a:cubicBezTo>
                    <a:pt x="420529" y="152486"/>
                    <a:pt x="430054" y="110576"/>
                    <a:pt x="420529" y="122959"/>
                  </a:cubicBezTo>
                  <a:close/>
                  <a:moveTo>
                    <a:pt x="427196" y="142961"/>
                  </a:moveTo>
                  <a:cubicBezTo>
                    <a:pt x="431006" y="143914"/>
                    <a:pt x="428149" y="133436"/>
                    <a:pt x="427196" y="142961"/>
                  </a:cubicBezTo>
                  <a:close/>
                  <a:moveTo>
                    <a:pt x="430054" y="136294"/>
                  </a:moveTo>
                  <a:cubicBezTo>
                    <a:pt x="429101" y="136294"/>
                    <a:pt x="429101" y="136294"/>
                    <a:pt x="430054" y="136294"/>
                  </a:cubicBezTo>
                  <a:lnTo>
                    <a:pt x="430054" y="136294"/>
                  </a:lnTo>
                  <a:close/>
                  <a:moveTo>
                    <a:pt x="362426" y="141056"/>
                  </a:moveTo>
                  <a:cubicBezTo>
                    <a:pt x="364331" y="140104"/>
                    <a:pt x="355759" y="142009"/>
                    <a:pt x="362426" y="141056"/>
                  </a:cubicBezTo>
                  <a:close/>
                  <a:moveTo>
                    <a:pt x="370046" y="146771"/>
                  </a:moveTo>
                  <a:cubicBezTo>
                    <a:pt x="368141" y="136294"/>
                    <a:pt x="369094" y="144866"/>
                    <a:pt x="370046" y="146771"/>
                  </a:cubicBezTo>
                  <a:close/>
                  <a:moveTo>
                    <a:pt x="394811" y="159154"/>
                  </a:moveTo>
                  <a:cubicBezTo>
                    <a:pt x="399574" y="122006"/>
                    <a:pt x="392906" y="162011"/>
                    <a:pt x="394811" y="159154"/>
                  </a:cubicBezTo>
                  <a:close/>
                  <a:moveTo>
                    <a:pt x="757714" y="105814"/>
                  </a:moveTo>
                  <a:cubicBezTo>
                    <a:pt x="751046" y="88669"/>
                    <a:pt x="734854" y="128674"/>
                    <a:pt x="757714" y="105814"/>
                  </a:cubicBezTo>
                  <a:close/>
                  <a:moveTo>
                    <a:pt x="701516" y="101051"/>
                  </a:moveTo>
                  <a:cubicBezTo>
                    <a:pt x="686276" y="116291"/>
                    <a:pt x="671989" y="113434"/>
                    <a:pt x="687229" y="131531"/>
                  </a:cubicBezTo>
                  <a:cubicBezTo>
                    <a:pt x="686276" y="125816"/>
                    <a:pt x="684371" y="125816"/>
                    <a:pt x="682466" y="132484"/>
                  </a:cubicBezTo>
                  <a:cubicBezTo>
                    <a:pt x="685324" y="138199"/>
                    <a:pt x="706279" y="120101"/>
                    <a:pt x="696754" y="111529"/>
                  </a:cubicBezTo>
                  <a:cubicBezTo>
                    <a:pt x="706279" y="99146"/>
                    <a:pt x="722471" y="128674"/>
                    <a:pt x="730091" y="129626"/>
                  </a:cubicBezTo>
                  <a:cubicBezTo>
                    <a:pt x="740569" y="116291"/>
                    <a:pt x="728186" y="98194"/>
                    <a:pt x="701516" y="101051"/>
                  </a:cubicBezTo>
                  <a:close/>
                  <a:moveTo>
                    <a:pt x="519589" y="102004"/>
                  </a:moveTo>
                  <a:cubicBezTo>
                    <a:pt x="537686" y="150581"/>
                    <a:pt x="539591" y="101051"/>
                    <a:pt x="558641" y="116291"/>
                  </a:cubicBezTo>
                  <a:cubicBezTo>
                    <a:pt x="548164" y="131531"/>
                    <a:pt x="551974" y="129626"/>
                    <a:pt x="562451" y="129626"/>
                  </a:cubicBezTo>
                  <a:cubicBezTo>
                    <a:pt x="548164" y="152486"/>
                    <a:pt x="563404" y="117244"/>
                    <a:pt x="543401" y="130579"/>
                  </a:cubicBezTo>
                  <a:cubicBezTo>
                    <a:pt x="544354" y="134389"/>
                    <a:pt x="557689" y="159154"/>
                    <a:pt x="557689" y="158201"/>
                  </a:cubicBezTo>
                  <a:cubicBezTo>
                    <a:pt x="557689" y="158201"/>
                    <a:pt x="571976" y="148676"/>
                    <a:pt x="571976" y="148676"/>
                  </a:cubicBezTo>
                  <a:cubicBezTo>
                    <a:pt x="571976" y="146771"/>
                    <a:pt x="557689" y="150581"/>
                    <a:pt x="558641" y="140104"/>
                  </a:cubicBezTo>
                  <a:cubicBezTo>
                    <a:pt x="573881" y="129626"/>
                    <a:pt x="591026" y="122006"/>
                    <a:pt x="598646" y="115339"/>
                  </a:cubicBezTo>
                  <a:cubicBezTo>
                    <a:pt x="593884" y="134389"/>
                    <a:pt x="597694" y="118196"/>
                    <a:pt x="599599" y="126769"/>
                  </a:cubicBezTo>
                  <a:cubicBezTo>
                    <a:pt x="639604" y="85811"/>
                    <a:pt x="670084" y="175346"/>
                    <a:pt x="598646" y="105814"/>
                  </a:cubicBezTo>
                  <a:cubicBezTo>
                    <a:pt x="609124" y="102004"/>
                    <a:pt x="664369" y="122006"/>
                    <a:pt x="670084" y="114386"/>
                  </a:cubicBezTo>
                  <a:cubicBezTo>
                    <a:pt x="671036" y="111529"/>
                    <a:pt x="671036" y="108671"/>
                    <a:pt x="671036" y="105814"/>
                  </a:cubicBezTo>
                  <a:cubicBezTo>
                    <a:pt x="629126" y="99146"/>
                    <a:pt x="611981" y="95336"/>
                    <a:pt x="583406" y="110576"/>
                  </a:cubicBezTo>
                  <a:cubicBezTo>
                    <a:pt x="584359" y="111529"/>
                    <a:pt x="581501" y="61999"/>
                    <a:pt x="579596" y="61999"/>
                  </a:cubicBezTo>
                  <a:cubicBezTo>
                    <a:pt x="580549" y="64856"/>
                    <a:pt x="523399" y="99146"/>
                    <a:pt x="519589" y="102004"/>
                  </a:cubicBezTo>
                  <a:close/>
                  <a:moveTo>
                    <a:pt x="471011" y="120101"/>
                  </a:moveTo>
                  <a:cubicBezTo>
                    <a:pt x="451009" y="128674"/>
                    <a:pt x="461486" y="150581"/>
                    <a:pt x="435769" y="136294"/>
                  </a:cubicBezTo>
                  <a:cubicBezTo>
                    <a:pt x="439579" y="141056"/>
                    <a:pt x="431959" y="152486"/>
                    <a:pt x="431959" y="153439"/>
                  </a:cubicBezTo>
                  <a:cubicBezTo>
                    <a:pt x="457676" y="160106"/>
                    <a:pt x="475774" y="143914"/>
                    <a:pt x="471011" y="120101"/>
                  </a:cubicBezTo>
                  <a:close/>
                  <a:moveTo>
                    <a:pt x="373856" y="58189"/>
                  </a:moveTo>
                  <a:cubicBezTo>
                    <a:pt x="372904" y="58189"/>
                    <a:pt x="373856" y="58189"/>
                    <a:pt x="373856" y="58189"/>
                  </a:cubicBezTo>
                  <a:close/>
                </a:path>
              </a:pathLst>
            </a:custGeom>
            <a:grpFill/>
            <a:ln w="9525" cap="flat">
              <a:noFill/>
              <a:prstDash val="solid"/>
              <a:miter/>
            </a:ln>
          </p:spPr>
          <p:txBody>
            <a:bodyPr rtlCol="0" anchor="ctr"/>
            <a:lstStyle/>
            <a:p>
              <a:endParaRPr lang="en-US">
                <a:solidFill>
                  <a:prstClr val="black"/>
                </a:solidFill>
              </a:endParaRPr>
            </a:p>
          </p:txBody>
        </p:sp>
        <p:sp>
          <p:nvSpPr>
            <p:cNvPr id="810" name="Freeform: Shape 809">
              <a:extLst>
                <a:ext uri="{FF2B5EF4-FFF2-40B4-BE49-F238E27FC236}">
                  <a16:creationId xmlns:a16="http://schemas.microsoft.com/office/drawing/2014/main" xmlns="" id="{E5184B02-46A8-4D10-8EC0-04D96CC9D813}"/>
                </a:ext>
              </a:extLst>
            </p:cNvPr>
            <p:cNvSpPr/>
            <p:nvPr/>
          </p:nvSpPr>
          <p:spPr>
            <a:xfrm>
              <a:off x="7680092" y="965358"/>
              <a:ext cx="9525" cy="19050"/>
            </a:xfrm>
            <a:custGeom>
              <a:avLst/>
              <a:gdLst>
                <a:gd name="connsiteX0" fmla="*/ 7535 w 9525"/>
                <a:gd name="connsiteY0" fmla="*/ 12859 h 19050"/>
                <a:gd name="connsiteX1" fmla="*/ 10393 w 9525"/>
                <a:gd name="connsiteY1" fmla="*/ 7144 h 19050"/>
                <a:gd name="connsiteX2" fmla="*/ 7535 w 9525"/>
                <a:gd name="connsiteY2" fmla="*/ 12859 h 19050"/>
              </a:gdLst>
              <a:ahLst/>
              <a:cxnLst>
                <a:cxn ang="0">
                  <a:pos x="connsiteX0" y="connsiteY0"/>
                </a:cxn>
                <a:cxn ang="0">
                  <a:pos x="connsiteX1" y="connsiteY1"/>
                </a:cxn>
                <a:cxn ang="0">
                  <a:pos x="connsiteX2" y="connsiteY2"/>
                </a:cxn>
              </a:cxnLst>
              <a:rect l="l" t="t" r="r" b="b"/>
              <a:pathLst>
                <a:path w="9525" h="19050">
                  <a:moveTo>
                    <a:pt x="7535" y="12859"/>
                  </a:moveTo>
                  <a:cubicBezTo>
                    <a:pt x="8488" y="10954"/>
                    <a:pt x="11345" y="10954"/>
                    <a:pt x="10393" y="7144"/>
                  </a:cubicBezTo>
                  <a:cubicBezTo>
                    <a:pt x="11345" y="10954"/>
                    <a:pt x="5630" y="8096"/>
                    <a:pt x="7535" y="12859"/>
                  </a:cubicBezTo>
                  <a:close/>
                </a:path>
              </a:pathLst>
            </a:custGeom>
            <a:grpFill/>
            <a:ln w="9525" cap="flat">
              <a:noFill/>
              <a:prstDash val="solid"/>
              <a:miter/>
            </a:ln>
          </p:spPr>
          <p:txBody>
            <a:bodyPr rtlCol="0" anchor="ctr"/>
            <a:lstStyle/>
            <a:p>
              <a:endParaRPr lang="en-US">
                <a:solidFill>
                  <a:prstClr val="black"/>
                </a:solidFill>
              </a:endParaRPr>
            </a:p>
          </p:txBody>
        </p:sp>
        <p:sp>
          <p:nvSpPr>
            <p:cNvPr id="811" name="Freeform: Shape 810">
              <a:extLst>
                <a:ext uri="{FF2B5EF4-FFF2-40B4-BE49-F238E27FC236}">
                  <a16:creationId xmlns:a16="http://schemas.microsoft.com/office/drawing/2014/main" xmlns="" id="{129F2AC7-6360-4922-8776-4F3470F4D8C1}"/>
                </a:ext>
              </a:extLst>
            </p:cNvPr>
            <p:cNvSpPr/>
            <p:nvPr/>
          </p:nvSpPr>
          <p:spPr>
            <a:xfrm>
              <a:off x="7683870" y="971982"/>
              <a:ext cx="9525" cy="9525"/>
            </a:xfrm>
            <a:custGeom>
              <a:avLst/>
              <a:gdLst>
                <a:gd name="connsiteX0" fmla="*/ 7567 w 9525"/>
                <a:gd name="connsiteY0" fmla="*/ 10045 h 9525"/>
                <a:gd name="connsiteX1" fmla="*/ 7567 w 9525"/>
                <a:gd name="connsiteY1" fmla="*/ 10045 h 9525"/>
              </a:gdLst>
              <a:ahLst/>
              <a:cxnLst>
                <a:cxn ang="0">
                  <a:pos x="connsiteX0" y="connsiteY0"/>
                </a:cxn>
                <a:cxn ang="0">
                  <a:pos x="connsiteX1" y="connsiteY1"/>
                </a:cxn>
              </a:cxnLst>
              <a:rect l="l" t="t" r="r" b="b"/>
              <a:pathLst>
                <a:path w="9525" h="9525">
                  <a:moveTo>
                    <a:pt x="7567" y="10045"/>
                  </a:moveTo>
                  <a:cubicBezTo>
                    <a:pt x="7567" y="5282"/>
                    <a:pt x="6615" y="7187"/>
                    <a:pt x="7567" y="10045"/>
                  </a:cubicBezTo>
                  <a:close/>
                </a:path>
              </a:pathLst>
            </a:custGeom>
            <a:grpFill/>
            <a:ln w="9525" cap="flat">
              <a:noFill/>
              <a:prstDash val="solid"/>
              <a:miter/>
            </a:ln>
          </p:spPr>
          <p:txBody>
            <a:bodyPr rtlCol="0" anchor="ctr"/>
            <a:lstStyle/>
            <a:p>
              <a:endParaRPr lang="en-US">
                <a:solidFill>
                  <a:prstClr val="black"/>
                </a:solidFill>
              </a:endParaRPr>
            </a:p>
          </p:txBody>
        </p:sp>
        <p:sp>
          <p:nvSpPr>
            <p:cNvPr id="812" name="Freeform: Shape 811">
              <a:extLst>
                <a:ext uri="{FF2B5EF4-FFF2-40B4-BE49-F238E27FC236}">
                  <a16:creationId xmlns:a16="http://schemas.microsoft.com/office/drawing/2014/main" xmlns="" id="{B9F86077-22FA-40D3-AA4A-5319108358B2}"/>
                </a:ext>
              </a:extLst>
            </p:cNvPr>
            <p:cNvSpPr/>
            <p:nvPr/>
          </p:nvSpPr>
          <p:spPr>
            <a:xfrm>
              <a:off x="7691914" y="1029908"/>
              <a:ext cx="9525" cy="19050"/>
            </a:xfrm>
            <a:custGeom>
              <a:avLst/>
              <a:gdLst>
                <a:gd name="connsiteX0" fmla="*/ 7144 w 9525"/>
                <a:gd name="connsiteY0" fmla="*/ 9269 h 19050"/>
                <a:gd name="connsiteX1" fmla="*/ 7144 w 9525"/>
                <a:gd name="connsiteY1" fmla="*/ 9269 h 19050"/>
              </a:gdLst>
              <a:ahLst/>
              <a:cxnLst>
                <a:cxn ang="0">
                  <a:pos x="connsiteX0" y="connsiteY0"/>
                </a:cxn>
                <a:cxn ang="0">
                  <a:pos x="connsiteX1" y="connsiteY1"/>
                </a:cxn>
              </a:cxnLst>
              <a:rect l="l" t="t" r="r" b="b"/>
              <a:pathLst>
                <a:path w="9525" h="19050">
                  <a:moveTo>
                    <a:pt x="7144" y="9269"/>
                  </a:moveTo>
                  <a:cubicBezTo>
                    <a:pt x="10001" y="697"/>
                    <a:pt x="8096" y="21652"/>
                    <a:pt x="7144" y="9269"/>
                  </a:cubicBezTo>
                  <a:close/>
                </a:path>
              </a:pathLst>
            </a:custGeom>
            <a:grpFill/>
            <a:ln w="9525" cap="flat">
              <a:noFill/>
              <a:prstDash val="solid"/>
              <a:miter/>
            </a:ln>
          </p:spPr>
          <p:txBody>
            <a:bodyPr rtlCol="0" anchor="ctr"/>
            <a:lstStyle/>
            <a:p>
              <a:endParaRPr lang="en-US">
                <a:solidFill>
                  <a:prstClr val="black"/>
                </a:solidFill>
              </a:endParaRPr>
            </a:p>
          </p:txBody>
        </p:sp>
        <p:sp>
          <p:nvSpPr>
            <p:cNvPr id="813" name="Freeform: Shape 812">
              <a:extLst>
                <a:ext uri="{FF2B5EF4-FFF2-40B4-BE49-F238E27FC236}">
                  <a16:creationId xmlns:a16="http://schemas.microsoft.com/office/drawing/2014/main" xmlns="" id="{38AAC76A-EEED-44BF-8555-0CCB503B490A}"/>
                </a:ext>
              </a:extLst>
            </p:cNvPr>
            <p:cNvSpPr/>
            <p:nvPr/>
          </p:nvSpPr>
          <p:spPr>
            <a:xfrm>
              <a:off x="7690961" y="1042182"/>
              <a:ext cx="9525" cy="9525"/>
            </a:xfrm>
            <a:custGeom>
              <a:avLst/>
              <a:gdLst>
                <a:gd name="connsiteX0" fmla="*/ 7144 w 9525"/>
                <a:gd name="connsiteY0" fmla="*/ 10330 h 9525"/>
                <a:gd name="connsiteX1" fmla="*/ 7144 w 9525"/>
                <a:gd name="connsiteY1" fmla="*/ 10330 h 9525"/>
              </a:gdLst>
              <a:ahLst/>
              <a:cxnLst>
                <a:cxn ang="0">
                  <a:pos x="connsiteX0" y="connsiteY0"/>
                </a:cxn>
                <a:cxn ang="0">
                  <a:pos x="connsiteX1" y="connsiteY1"/>
                </a:cxn>
              </a:cxnLst>
              <a:rect l="l" t="t" r="r" b="b"/>
              <a:pathLst>
                <a:path w="9525" h="9525">
                  <a:moveTo>
                    <a:pt x="7144" y="10330"/>
                  </a:moveTo>
                  <a:cubicBezTo>
                    <a:pt x="12859" y="3663"/>
                    <a:pt x="8096" y="9378"/>
                    <a:pt x="7144" y="10330"/>
                  </a:cubicBezTo>
                  <a:close/>
                </a:path>
              </a:pathLst>
            </a:custGeom>
            <a:grpFill/>
            <a:ln w="9525" cap="flat">
              <a:noFill/>
              <a:prstDash val="solid"/>
              <a:miter/>
            </a:ln>
          </p:spPr>
          <p:txBody>
            <a:bodyPr rtlCol="0" anchor="ctr"/>
            <a:lstStyle/>
            <a:p>
              <a:endParaRPr lang="en-US">
                <a:solidFill>
                  <a:prstClr val="black"/>
                </a:solidFill>
              </a:endParaRPr>
            </a:p>
          </p:txBody>
        </p:sp>
        <p:sp>
          <p:nvSpPr>
            <p:cNvPr id="814" name="Freeform: Shape 813">
              <a:extLst>
                <a:ext uri="{FF2B5EF4-FFF2-40B4-BE49-F238E27FC236}">
                  <a16:creationId xmlns:a16="http://schemas.microsoft.com/office/drawing/2014/main" xmlns="" id="{C8E2DB66-7C53-418F-880A-EA4323988AA5}"/>
                </a:ext>
              </a:extLst>
            </p:cNvPr>
            <p:cNvSpPr/>
            <p:nvPr/>
          </p:nvSpPr>
          <p:spPr>
            <a:xfrm>
              <a:off x="7612856" y="932688"/>
              <a:ext cx="9525" cy="9525"/>
            </a:xfrm>
            <a:custGeom>
              <a:avLst/>
              <a:gdLst>
                <a:gd name="connsiteX0" fmla="*/ 10001 w 9525"/>
                <a:gd name="connsiteY0" fmla="*/ 8381 h 9525"/>
                <a:gd name="connsiteX1" fmla="*/ 7144 w 9525"/>
                <a:gd name="connsiteY1" fmla="*/ 9334 h 9525"/>
                <a:gd name="connsiteX2" fmla="*/ 10001 w 9525"/>
                <a:gd name="connsiteY2" fmla="*/ 8381 h 9525"/>
              </a:gdLst>
              <a:ahLst/>
              <a:cxnLst>
                <a:cxn ang="0">
                  <a:pos x="connsiteX0" y="connsiteY0"/>
                </a:cxn>
                <a:cxn ang="0">
                  <a:pos x="connsiteX1" y="connsiteY1"/>
                </a:cxn>
                <a:cxn ang="0">
                  <a:pos x="connsiteX2" y="connsiteY2"/>
                </a:cxn>
              </a:cxnLst>
              <a:rect l="l" t="t" r="r" b="b"/>
              <a:pathLst>
                <a:path w="9525" h="9525">
                  <a:moveTo>
                    <a:pt x="10001" y="8381"/>
                  </a:moveTo>
                  <a:cubicBezTo>
                    <a:pt x="9049" y="5524"/>
                    <a:pt x="8096" y="8381"/>
                    <a:pt x="7144" y="9334"/>
                  </a:cubicBezTo>
                  <a:cubicBezTo>
                    <a:pt x="7144" y="9334"/>
                    <a:pt x="9049" y="10286"/>
                    <a:pt x="10001" y="8381"/>
                  </a:cubicBezTo>
                  <a:close/>
                </a:path>
              </a:pathLst>
            </a:custGeom>
            <a:grpFill/>
            <a:ln w="9525" cap="flat">
              <a:noFill/>
              <a:prstDash val="solid"/>
              <a:miter/>
            </a:ln>
          </p:spPr>
          <p:txBody>
            <a:bodyPr rtlCol="0" anchor="ctr"/>
            <a:lstStyle/>
            <a:p>
              <a:endParaRPr lang="en-US">
                <a:solidFill>
                  <a:prstClr val="black"/>
                </a:solidFill>
              </a:endParaRPr>
            </a:p>
          </p:txBody>
        </p:sp>
        <p:sp>
          <p:nvSpPr>
            <p:cNvPr id="815" name="Freeform: Shape 814">
              <a:extLst>
                <a:ext uri="{FF2B5EF4-FFF2-40B4-BE49-F238E27FC236}">
                  <a16:creationId xmlns:a16="http://schemas.microsoft.com/office/drawing/2014/main" xmlns="" id="{39B15569-AE16-4D05-9173-7B4CDBA4A3F6}"/>
                </a:ext>
              </a:extLst>
            </p:cNvPr>
            <p:cNvSpPr/>
            <p:nvPr/>
          </p:nvSpPr>
          <p:spPr>
            <a:xfrm>
              <a:off x="6955771" y="1016793"/>
              <a:ext cx="28575" cy="9525"/>
            </a:xfrm>
            <a:custGeom>
              <a:avLst/>
              <a:gdLst>
                <a:gd name="connsiteX0" fmla="*/ 28911 w 28575"/>
                <a:gd name="connsiteY0" fmla="*/ 7144 h 9525"/>
                <a:gd name="connsiteX1" fmla="*/ 28911 w 28575"/>
                <a:gd name="connsiteY1" fmla="*/ 7144 h 9525"/>
              </a:gdLst>
              <a:ahLst/>
              <a:cxnLst>
                <a:cxn ang="0">
                  <a:pos x="connsiteX0" y="connsiteY0"/>
                </a:cxn>
                <a:cxn ang="0">
                  <a:pos x="connsiteX1" y="connsiteY1"/>
                </a:cxn>
              </a:cxnLst>
              <a:rect l="l" t="t" r="r" b="b"/>
              <a:pathLst>
                <a:path w="28575" h="9525">
                  <a:moveTo>
                    <a:pt x="28911" y="7144"/>
                  </a:moveTo>
                  <a:cubicBezTo>
                    <a:pt x="19386" y="7144"/>
                    <a:pt x="-14903" y="10954"/>
                    <a:pt x="28911" y="7144"/>
                  </a:cubicBezTo>
                  <a:close/>
                </a:path>
              </a:pathLst>
            </a:custGeom>
            <a:grpFill/>
            <a:ln w="9525" cap="flat">
              <a:noFill/>
              <a:prstDash val="solid"/>
              <a:miter/>
            </a:ln>
          </p:spPr>
          <p:txBody>
            <a:bodyPr rtlCol="0" anchor="ctr"/>
            <a:lstStyle/>
            <a:p>
              <a:endParaRPr lang="en-US">
                <a:solidFill>
                  <a:prstClr val="black"/>
                </a:solidFill>
              </a:endParaRPr>
            </a:p>
          </p:txBody>
        </p:sp>
        <p:sp>
          <p:nvSpPr>
            <p:cNvPr id="816" name="Freeform: Shape 815">
              <a:extLst>
                <a:ext uri="{FF2B5EF4-FFF2-40B4-BE49-F238E27FC236}">
                  <a16:creationId xmlns:a16="http://schemas.microsoft.com/office/drawing/2014/main" xmlns="" id="{FF2BAD92-263D-4068-AB7D-5EAB7E220E84}"/>
                </a:ext>
              </a:extLst>
            </p:cNvPr>
            <p:cNvSpPr/>
            <p:nvPr/>
          </p:nvSpPr>
          <p:spPr>
            <a:xfrm>
              <a:off x="7543324" y="954936"/>
              <a:ext cx="19050" cy="19050"/>
            </a:xfrm>
            <a:custGeom>
              <a:avLst/>
              <a:gdLst>
                <a:gd name="connsiteX0" fmla="*/ 7144 w 19050"/>
                <a:gd name="connsiteY0" fmla="*/ 16613 h 19050"/>
                <a:gd name="connsiteX1" fmla="*/ 7144 w 19050"/>
                <a:gd name="connsiteY1" fmla="*/ 16613 h 19050"/>
              </a:gdLst>
              <a:ahLst/>
              <a:cxnLst>
                <a:cxn ang="0">
                  <a:pos x="connsiteX0" y="connsiteY0"/>
                </a:cxn>
                <a:cxn ang="0">
                  <a:pos x="connsiteX1" y="connsiteY1"/>
                </a:cxn>
              </a:cxnLst>
              <a:rect l="l" t="t" r="r" b="b"/>
              <a:pathLst>
                <a:path w="19050" h="19050">
                  <a:moveTo>
                    <a:pt x="7144" y="16613"/>
                  </a:moveTo>
                  <a:cubicBezTo>
                    <a:pt x="34766" y="-1484"/>
                    <a:pt x="10954" y="10898"/>
                    <a:pt x="7144" y="16613"/>
                  </a:cubicBezTo>
                  <a:close/>
                </a:path>
              </a:pathLst>
            </a:custGeom>
            <a:grpFill/>
            <a:ln w="9525" cap="flat">
              <a:noFill/>
              <a:prstDash val="solid"/>
              <a:miter/>
            </a:ln>
          </p:spPr>
          <p:txBody>
            <a:bodyPr rtlCol="0" anchor="ctr"/>
            <a:lstStyle/>
            <a:p>
              <a:endParaRPr lang="en-US">
                <a:solidFill>
                  <a:prstClr val="black"/>
                </a:solidFill>
              </a:endParaRPr>
            </a:p>
          </p:txBody>
        </p:sp>
        <p:sp>
          <p:nvSpPr>
            <p:cNvPr id="817" name="Freeform: Shape 816">
              <a:extLst>
                <a:ext uri="{FF2B5EF4-FFF2-40B4-BE49-F238E27FC236}">
                  <a16:creationId xmlns:a16="http://schemas.microsoft.com/office/drawing/2014/main" xmlns="" id="{113C107E-7E64-4D13-9C6B-BE1F1F14C03C}"/>
                </a:ext>
              </a:extLst>
            </p:cNvPr>
            <p:cNvSpPr/>
            <p:nvPr/>
          </p:nvSpPr>
          <p:spPr>
            <a:xfrm>
              <a:off x="7542242" y="938688"/>
              <a:ext cx="9525" cy="19050"/>
            </a:xfrm>
            <a:custGeom>
              <a:avLst/>
              <a:gdLst>
                <a:gd name="connsiteX0" fmla="*/ 7273 w 9525"/>
                <a:gd name="connsiteY0" fmla="*/ 7144 h 19050"/>
                <a:gd name="connsiteX1" fmla="*/ 7273 w 9525"/>
                <a:gd name="connsiteY1" fmla="*/ 7144 h 19050"/>
              </a:gdLst>
              <a:ahLst/>
              <a:cxnLst>
                <a:cxn ang="0">
                  <a:pos x="connsiteX0" y="connsiteY0"/>
                </a:cxn>
                <a:cxn ang="0">
                  <a:pos x="connsiteX1" y="connsiteY1"/>
                </a:cxn>
              </a:cxnLst>
              <a:rect l="l" t="t" r="r" b="b"/>
              <a:pathLst>
                <a:path w="9525" h="19050">
                  <a:moveTo>
                    <a:pt x="7273" y="7144"/>
                  </a:moveTo>
                  <a:cubicBezTo>
                    <a:pt x="11083" y="21431"/>
                    <a:pt x="6320" y="18574"/>
                    <a:pt x="7273" y="7144"/>
                  </a:cubicBezTo>
                  <a:close/>
                </a:path>
              </a:pathLst>
            </a:custGeom>
            <a:grpFill/>
            <a:ln w="9525" cap="flat">
              <a:noFill/>
              <a:prstDash val="solid"/>
              <a:miter/>
            </a:ln>
          </p:spPr>
          <p:txBody>
            <a:bodyPr rtlCol="0" anchor="ctr"/>
            <a:lstStyle/>
            <a:p>
              <a:endParaRPr lang="en-US">
                <a:solidFill>
                  <a:prstClr val="black"/>
                </a:solidFill>
              </a:endParaRPr>
            </a:p>
          </p:txBody>
        </p:sp>
        <p:sp>
          <p:nvSpPr>
            <p:cNvPr id="818" name="Freeform: Shape 817">
              <a:extLst>
                <a:ext uri="{FF2B5EF4-FFF2-40B4-BE49-F238E27FC236}">
                  <a16:creationId xmlns:a16="http://schemas.microsoft.com/office/drawing/2014/main" xmlns="" id="{A8D2C831-8831-49EC-8260-3CA61FAC9C44}"/>
                </a:ext>
              </a:extLst>
            </p:cNvPr>
            <p:cNvSpPr/>
            <p:nvPr/>
          </p:nvSpPr>
          <p:spPr>
            <a:xfrm>
              <a:off x="7580867" y="1065371"/>
              <a:ext cx="9525" cy="9525"/>
            </a:xfrm>
            <a:custGeom>
              <a:avLst/>
              <a:gdLst>
                <a:gd name="connsiteX0" fmla="*/ 8653 w 9525"/>
                <a:gd name="connsiteY0" fmla="*/ 7144 h 9525"/>
                <a:gd name="connsiteX1" fmla="*/ 8653 w 9525"/>
                <a:gd name="connsiteY1" fmla="*/ 7144 h 9525"/>
              </a:gdLst>
              <a:ahLst/>
              <a:cxnLst>
                <a:cxn ang="0">
                  <a:pos x="connsiteX0" y="connsiteY0"/>
                </a:cxn>
                <a:cxn ang="0">
                  <a:pos x="connsiteX1" y="connsiteY1"/>
                </a:cxn>
              </a:cxnLst>
              <a:rect l="l" t="t" r="r" b="b"/>
              <a:pathLst>
                <a:path w="9525" h="9525">
                  <a:moveTo>
                    <a:pt x="8653" y="7144"/>
                  </a:moveTo>
                  <a:cubicBezTo>
                    <a:pt x="5795" y="14764"/>
                    <a:pt x="7701" y="9049"/>
                    <a:pt x="8653" y="7144"/>
                  </a:cubicBezTo>
                  <a:close/>
                </a:path>
              </a:pathLst>
            </a:custGeom>
            <a:grpFill/>
            <a:ln w="9525" cap="flat">
              <a:noFill/>
              <a:prstDash val="solid"/>
              <a:miter/>
            </a:ln>
          </p:spPr>
          <p:txBody>
            <a:bodyPr rtlCol="0" anchor="ctr"/>
            <a:lstStyle/>
            <a:p>
              <a:endParaRPr lang="en-US">
                <a:solidFill>
                  <a:prstClr val="black"/>
                </a:solidFill>
              </a:endParaRPr>
            </a:p>
          </p:txBody>
        </p:sp>
        <p:sp>
          <p:nvSpPr>
            <p:cNvPr id="819" name="Freeform: Shape 818">
              <a:extLst>
                <a:ext uri="{FF2B5EF4-FFF2-40B4-BE49-F238E27FC236}">
                  <a16:creationId xmlns:a16="http://schemas.microsoft.com/office/drawing/2014/main" xmlns="" id="{F5824086-711B-4C17-BE02-9087325DC142}"/>
                </a:ext>
              </a:extLst>
            </p:cNvPr>
            <p:cNvSpPr/>
            <p:nvPr/>
          </p:nvSpPr>
          <p:spPr>
            <a:xfrm>
              <a:off x="7476209" y="933175"/>
              <a:ext cx="9525" cy="9525"/>
            </a:xfrm>
            <a:custGeom>
              <a:avLst/>
              <a:gdLst>
                <a:gd name="connsiteX0" fmla="*/ 9488 w 9525"/>
                <a:gd name="connsiteY0" fmla="*/ 10752 h 9525"/>
                <a:gd name="connsiteX1" fmla="*/ 9488 w 9525"/>
                <a:gd name="connsiteY1" fmla="*/ 10752 h 9525"/>
              </a:gdLst>
              <a:ahLst/>
              <a:cxnLst>
                <a:cxn ang="0">
                  <a:pos x="connsiteX0" y="connsiteY0"/>
                </a:cxn>
                <a:cxn ang="0">
                  <a:pos x="connsiteX1" y="connsiteY1"/>
                </a:cxn>
              </a:cxnLst>
              <a:rect l="l" t="t" r="r" b="b"/>
              <a:pathLst>
                <a:path w="9525" h="9525">
                  <a:moveTo>
                    <a:pt x="9488" y="10752"/>
                  </a:moveTo>
                  <a:cubicBezTo>
                    <a:pt x="8536" y="9800"/>
                    <a:pt x="4726" y="3132"/>
                    <a:pt x="9488" y="10752"/>
                  </a:cubicBezTo>
                  <a:close/>
                </a:path>
              </a:pathLst>
            </a:custGeom>
            <a:grpFill/>
            <a:ln w="9525" cap="flat">
              <a:noFill/>
              <a:prstDash val="solid"/>
              <a:miter/>
            </a:ln>
          </p:spPr>
          <p:txBody>
            <a:bodyPr rtlCol="0" anchor="ctr"/>
            <a:lstStyle/>
            <a:p>
              <a:endParaRPr lang="en-US">
                <a:solidFill>
                  <a:prstClr val="black"/>
                </a:solidFill>
              </a:endParaRPr>
            </a:p>
          </p:txBody>
        </p:sp>
        <p:sp>
          <p:nvSpPr>
            <p:cNvPr id="820" name="Freeform: Shape 819">
              <a:extLst>
                <a:ext uri="{FF2B5EF4-FFF2-40B4-BE49-F238E27FC236}">
                  <a16:creationId xmlns:a16="http://schemas.microsoft.com/office/drawing/2014/main" xmlns="" id="{20E622CF-9C92-4D70-8CCA-24F937311CDF}"/>
                </a:ext>
              </a:extLst>
            </p:cNvPr>
            <p:cNvSpPr/>
            <p:nvPr/>
          </p:nvSpPr>
          <p:spPr>
            <a:xfrm>
              <a:off x="7478554" y="933926"/>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9049"/>
                  </a:lnTo>
                  <a:lnTo>
                    <a:pt x="8096" y="7144"/>
                  </a:lnTo>
                  <a:close/>
                </a:path>
              </a:pathLst>
            </a:custGeom>
            <a:grpFill/>
            <a:ln w="9525" cap="flat">
              <a:noFill/>
              <a:prstDash val="solid"/>
              <a:miter/>
            </a:ln>
          </p:spPr>
          <p:txBody>
            <a:bodyPr rtlCol="0" anchor="ctr"/>
            <a:lstStyle/>
            <a:p>
              <a:endParaRPr lang="en-US">
                <a:solidFill>
                  <a:prstClr val="black"/>
                </a:solidFill>
              </a:endParaRPr>
            </a:p>
          </p:txBody>
        </p:sp>
        <p:sp>
          <p:nvSpPr>
            <p:cNvPr id="821" name="Freeform: Shape 820">
              <a:extLst>
                <a:ext uri="{FF2B5EF4-FFF2-40B4-BE49-F238E27FC236}">
                  <a16:creationId xmlns:a16="http://schemas.microsoft.com/office/drawing/2014/main" xmlns="" id="{EE791029-30AD-4C9B-8045-30DFB74CF2BA}"/>
                </a:ext>
              </a:extLst>
            </p:cNvPr>
            <p:cNvSpPr/>
            <p:nvPr/>
          </p:nvSpPr>
          <p:spPr>
            <a:xfrm>
              <a:off x="7581424" y="1078282"/>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10001" y="7567"/>
                    <a:pt x="14764"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822" name="Freeform: Shape 821">
              <a:extLst>
                <a:ext uri="{FF2B5EF4-FFF2-40B4-BE49-F238E27FC236}">
                  <a16:creationId xmlns:a16="http://schemas.microsoft.com/office/drawing/2014/main" xmlns="" id="{4BFB028C-633A-4E23-8901-EC17B73EDC99}"/>
                </a:ext>
              </a:extLst>
            </p:cNvPr>
            <p:cNvSpPr/>
            <p:nvPr/>
          </p:nvSpPr>
          <p:spPr>
            <a:xfrm>
              <a:off x="7552315" y="1046176"/>
              <a:ext cx="9525" cy="9525"/>
            </a:xfrm>
            <a:custGeom>
              <a:avLst/>
              <a:gdLst>
                <a:gd name="connsiteX0" fmla="*/ 7677 w 9525"/>
                <a:gd name="connsiteY0" fmla="*/ 9193 h 9525"/>
                <a:gd name="connsiteX1" fmla="*/ 9582 w 9525"/>
                <a:gd name="connsiteY1" fmla="*/ 7288 h 9525"/>
                <a:gd name="connsiteX2" fmla="*/ 7677 w 9525"/>
                <a:gd name="connsiteY2" fmla="*/ 9193 h 9525"/>
              </a:gdLst>
              <a:ahLst/>
              <a:cxnLst>
                <a:cxn ang="0">
                  <a:pos x="connsiteX0" y="connsiteY0"/>
                </a:cxn>
                <a:cxn ang="0">
                  <a:pos x="connsiteX1" y="connsiteY1"/>
                </a:cxn>
                <a:cxn ang="0">
                  <a:pos x="connsiteX2" y="connsiteY2"/>
                </a:cxn>
              </a:cxnLst>
              <a:rect l="l" t="t" r="r" b="b"/>
              <a:pathLst>
                <a:path w="9525" h="9525">
                  <a:moveTo>
                    <a:pt x="7677" y="9193"/>
                  </a:moveTo>
                  <a:lnTo>
                    <a:pt x="9582" y="7288"/>
                  </a:lnTo>
                  <a:cubicBezTo>
                    <a:pt x="9582" y="8241"/>
                    <a:pt x="5772" y="5383"/>
                    <a:pt x="7677" y="9193"/>
                  </a:cubicBezTo>
                  <a:close/>
                </a:path>
              </a:pathLst>
            </a:custGeom>
            <a:grpFill/>
            <a:ln w="9525" cap="flat">
              <a:noFill/>
              <a:prstDash val="solid"/>
              <a:miter/>
            </a:ln>
          </p:spPr>
          <p:txBody>
            <a:bodyPr rtlCol="0" anchor="ctr"/>
            <a:lstStyle/>
            <a:p>
              <a:endParaRPr lang="en-US">
                <a:solidFill>
                  <a:prstClr val="black"/>
                </a:solidFill>
              </a:endParaRPr>
            </a:p>
          </p:txBody>
        </p:sp>
        <p:sp>
          <p:nvSpPr>
            <p:cNvPr id="823" name="Freeform: Shape 822">
              <a:extLst>
                <a:ext uri="{FF2B5EF4-FFF2-40B4-BE49-F238E27FC236}">
                  <a16:creationId xmlns:a16="http://schemas.microsoft.com/office/drawing/2014/main" xmlns="" id="{4DF3B06D-0DF4-43DF-BE63-507A26B73B0E}"/>
                </a:ext>
              </a:extLst>
            </p:cNvPr>
            <p:cNvSpPr/>
            <p:nvPr/>
          </p:nvSpPr>
          <p:spPr>
            <a:xfrm>
              <a:off x="7456738" y="936783"/>
              <a:ext cx="9525" cy="9525"/>
            </a:xfrm>
            <a:custGeom>
              <a:avLst/>
              <a:gdLst>
                <a:gd name="connsiteX0" fmla="*/ 9909 w 9525"/>
                <a:gd name="connsiteY0" fmla="*/ 7144 h 9525"/>
                <a:gd name="connsiteX1" fmla="*/ 9909 w 9525"/>
                <a:gd name="connsiteY1" fmla="*/ 7144 h 9525"/>
              </a:gdLst>
              <a:ahLst/>
              <a:cxnLst>
                <a:cxn ang="0">
                  <a:pos x="connsiteX0" y="connsiteY0"/>
                </a:cxn>
                <a:cxn ang="0">
                  <a:pos x="connsiteX1" y="connsiteY1"/>
                </a:cxn>
              </a:cxnLst>
              <a:rect l="l" t="t" r="r" b="b"/>
              <a:pathLst>
                <a:path w="9525" h="9525">
                  <a:moveTo>
                    <a:pt x="9909" y="7144"/>
                  </a:moveTo>
                  <a:cubicBezTo>
                    <a:pt x="4194" y="13811"/>
                    <a:pt x="8956" y="8096"/>
                    <a:pt x="9909" y="7144"/>
                  </a:cubicBezTo>
                  <a:close/>
                </a:path>
              </a:pathLst>
            </a:custGeom>
            <a:grpFill/>
            <a:ln w="9525" cap="flat">
              <a:noFill/>
              <a:prstDash val="solid"/>
              <a:miter/>
            </a:ln>
          </p:spPr>
          <p:txBody>
            <a:bodyPr rtlCol="0" anchor="ctr"/>
            <a:lstStyle/>
            <a:p>
              <a:endParaRPr lang="en-US">
                <a:solidFill>
                  <a:prstClr val="black"/>
                </a:solidFill>
              </a:endParaRPr>
            </a:p>
          </p:txBody>
        </p:sp>
        <p:sp>
          <p:nvSpPr>
            <p:cNvPr id="824" name="Freeform: Shape 823">
              <a:extLst>
                <a:ext uri="{FF2B5EF4-FFF2-40B4-BE49-F238E27FC236}">
                  <a16:creationId xmlns:a16="http://schemas.microsoft.com/office/drawing/2014/main" xmlns="" id="{D5E6B6D6-AEF1-4237-B3AB-81848B8C8F3E}"/>
                </a:ext>
              </a:extLst>
            </p:cNvPr>
            <p:cNvSpPr/>
            <p:nvPr/>
          </p:nvSpPr>
          <p:spPr>
            <a:xfrm>
              <a:off x="7533553" y="1068228"/>
              <a:ext cx="9525" cy="19050"/>
            </a:xfrm>
            <a:custGeom>
              <a:avLst/>
              <a:gdLst>
                <a:gd name="connsiteX0" fmla="*/ 9294 w 9525"/>
                <a:gd name="connsiteY0" fmla="*/ 7144 h 19050"/>
                <a:gd name="connsiteX1" fmla="*/ 8342 w 9525"/>
                <a:gd name="connsiteY1" fmla="*/ 12859 h 19050"/>
                <a:gd name="connsiteX2" fmla="*/ 9294 w 9525"/>
                <a:gd name="connsiteY2" fmla="*/ 7144 h 19050"/>
              </a:gdLst>
              <a:ahLst/>
              <a:cxnLst>
                <a:cxn ang="0">
                  <a:pos x="connsiteX0" y="connsiteY0"/>
                </a:cxn>
                <a:cxn ang="0">
                  <a:pos x="connsiteX1" y="connsiteY1"/>
                </a:cxn>
                <a:cxn ang="0">
                  <a:pos x="connsiteX2" y="connsiteY2"/>
                </a:cxn>
              </a:cxnLst>
              <a:rect l="l" t="t" r="r" b="b"/>
              <a:pathLst>
                <a:path w="9525" h="19050">
                  <a:moveTo>
                    <a:pt x="9294" y="7144"/>
                  </a:moveTo>
                  <a:cubicBezTo>
                    <a:pt x="11199" y="11906"/>
                    <a:pt x="4532" y="9049"/>
                    <a:pt x="8342" y="12859"/>
                  </a:cubicBezTo>
                  <a:cubicBezTo>
                    <a:pt x="12152" y="11906"/>
                    <a:pt x="10247" y="9049"/>
                    <a:pt x="929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25" name="Freeform: Shape 824">
              <a:extLst>
                <a:ext uri="{FF2B5EF4-FFF2-40B4-BE49-F238E27FC236}">
                  <a16:creationId xmlns:a16="http://schemas.microsoft.com/office/drawing/2014/main" xmlns="" id="{2D85E760-0386-4242-AFCD-7B3131FD2ECB}"/>
                </a:ext>
              </a:extLst>
            </p:cNvPr>
            <p:cNvSpPr/>
            <p:nvPr/>
          </p:nvSpPr>
          <p:spPr>
            <a:xfrm>
              <a:off x="7458551" y="1030128"/>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7144"/>
                    <a:pt x="7144" y="7144"/>
                    <a:pt x="7144" y="8096"/>
                  </a:cubicBezTo>
                  <a:cubicBezTo>
                    <a:pt x="7144" y="7144"/>
                    <a:pt x="8096"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826" name="Freeform: Shape 825">
              <a:extLst>
                <a:ext uri="{FF2B5EF4-FFF2-40B4-BE49-F238E27FC236}">
                  <a16:creationId xmlns:a16="http://schemas.microsoft.com/office/drawing/2014/main" xmlns="" id="{6C1E4A39-3F46-45EE-AB6E-CF2EA88B0950}"/>
                </a:ext>
              </a:extLst>
            </p:cNvPr>
            <p:cNvSpPr/>
            <p:nvPr/>
          </p:nvSpPr>
          <p:spPr>
            <a:xfrm>
              <a:off x="7459504" y="1029028"/>
              <a:ext cx="9525" cy="9525"/>
            </a:xfrm>
            <a:custGeom>
              <a:avLst/>
              <a:gdLst>
                <a:gd name="connsiteX0" fmla="*/ 7144 w 9525"/>
                <a:gd name="connsiteY0" fmla="*/ 8244 h 9525"/>
                <a:gd name="connsiteX1" fmla="*/ 10954 w 9525"/>
                <a:gd name="connsiteY1" fmla="*/ 8244 h 9525"/>
                <a:gd name="connsiteX2" fmla="*/ 7144 w 9525"/>
                <a:gd name="connsiteY2" fmla="*/ 8244 h 9525"/>
              </a:gdLst>
              <a:ahLst/>
              <a:cxnLst>
                <a:cxn ang="0">
                  <a:pos x="connsiteX0" y="connsiteY0"/>
                </a:cxn>
                <a:cxn ang="0">
                  <a:pos x="connsiteX1" y="connsiteY1"/>
                </a:cxn>
                <a:cxn ang="0">
                  <a:pos x="connsiteX2" y="connsiteY2"/>
                </a:cxn>
              </a:cxnLst>
              <a:rect l="l" t="t" r="r" b="b"/>
              <a:pathLst>
                <a:path w="9525" h="9525">
                  <a:moveTo>
                    <a:pt x="7144" y="8244"/>
                  </a:moveTo>
                  <a:cubicBezTo>
                    <a:pt x="8096" y="8244"/>
                    <a:pt x="10001" y="10149"/>
                    <a:pt x="10954" y="8244"/>
                  </a:cubicBezTo>
                  <a:cubicBezTo>
                    <a:pt x="9049" y="6339"/>
                    <a:pt x="8096" y="7291"/>
                    <a:pt x="7144" y="8244"/>
                  </a:cubicBezTo>
                  <a:close/>
                </a:path>
              </a:pathLst>
            </a:custGeom>
            <a:grpFill/>
            <a:ln w="9525" cap="flat">
              <a:noFill/>
              <a:prstDash val="solid"/>
              <a:miter/>
            </a:ln>
          </p:spPr>
          <p:txBody>
            <a:bodyPr rtlCol="0" anchor="ctr"/>
            <a:lstStyle/>
            <a:p>
              <a:endParaRPr lang="en-US">
                <a:solidFill>
                  <a:prstClr val="black"/>
                </a:solidFill>
              </a:endParaRPr>
            </a:p>
          </p:txBody>
        </p:sp>
        <p:sp>
          <p:nvSpPr>
            <p:cNvPr id="827" name="Freeform: Shape 826">
              <a:extLst>
                <a:ext uri="{FF2B5EF4-FFF2-40B4-BE49-F238E27FC236}">
                  <a16:creationId xmlns:a16="http://schemas.microsoft.com/office/drawing/2014/main" xmlns="" id="{CB87CC51-0E44-4D3E-ACCB-6B48B6D60E2C}"/>
                </a:ext>
              </a:extLst>
            </p:cNvPr>
            <p:cNvSpPr/>
            <p:nvPr/>
          </p:nvSpPr>
          <p:spPr>
            <a:xfrm>
              <a:off x="7445121" y="1029686"/>
              <a:ext cx="9525" cy="9525"/>
            </a:xfrm>
            <a:custGeom>
              <a:avLst/>
              <a:gdLst>
                <a:gd name="connsiteX0" fmla="*/ 7239 w 9525"/>
                <a:gd name="connsiteY0" fmla="*/ 10443 h 9525"/>
                <a:gd name="connsiteX1" fmla="*/ 7239 w 9525"/>
                <a:gd name="connsiteY1" fmla="*/ 10443 h 9525"/>
              </a:gdLst>
              <a:ahLst/>
              <a:cxnLst>
                <a:cxn ang="0">
                  <a:pos x="connsiteX0" y="connsiteY0"/>
                </a:cxn>
                <a:cxn ang="0">
                  <a:pos x="connsiteX1" y="connsiteY1"/>
                </a:cxn>
              </a:cxnLst>
              <a:rect l="l" t="t" r="r" b="b"/>
              <a:pathLst>
                <a:path w="9525" h="9525">
                  <a:moveTo>
                    <a:pt x="7239" y="10443"/>
                  </a:moveTo>
                  <a:cubicBezTo>
                    <a:pt x="12954" y="4728"/>
                    <a:pt x="6286" y="7586"/>
                    <a:pt x="7239" y="10443"/>
                  </a:cubicBezTo>
                  <a:close/>
                </a:path>
              </a:pathLst>
            </a:custGeom>
            <a:grpFill/>
            <a:ln w="9525" cap="flat">
              <a:noFill/>
              <a:prstDash val="solid"/>
              <a:miter/>
            </a:ln>
          </p:spPr>
          <p:txBody>
            <a:bodyPr rtlCol="0" anchor="ctr"/>
            <a:lstStyle/>
            <a:p>
              <a:endParaRPr lang="en-US">
                <a:solidFill>
                  <a:prstClr val="black"/>
                </a:solidFill>
              </a:endParaRPr>
            </a:p>
          </p:txBody>
        </p:sp>
        <p:sp>
          <p:nvSpPr>
            <p:cNvPr id="828" name="Freeform: Shape 827">
              <a:extLst>
                <a:ext uri="{FF2B5EF4-FFF2-40B4-BE49-F238E27FC236}">
                  <a16:creationId xmlns:a16="http://schemas.microsoft.com/office/drawing/2014/main" xmlns="" id="{D81BC30D-D4E3-48A0-A71B-A872CEFBC249}"/>
                </a:ext>
              </a:extLst>
            </p:cNvPr>
            <p:cNvSpPr/>
            <p:nvPr/>
          </p:nvSpPr>
          <p:spPr>
            <a:xfrm>
              <a:off x="7347109" y="940446"/>
              <a:ext cx="19050" cy="9525"/>
            </a:xfrm>
            <a:custGeom>
              <a:avLst/>
              <a:gdLst>
                <a:gd name="connsiteX0" fmla="*/ 7144 w 19050"/>
                <a:gd name="connsiteY0" fmla="*/ 8244 h 9525"/>
                <a:gd name="connsiteX1" fmla="*/ 7144 w 19050"/>
                <a:gd name="connsiteY1" fmla="*/ 8244 h 9525"/>
              </a:gdLst>
              <a:ahLst/>
              <a:cxnLst>
                <a:cxn ang="0">
                  <a:pos x="connsiteX0" y="connsiteY0"/>
                </a:cxn>
                <a:cxn ang="0">
                  <a:pos x="connsiteX1" y="connsiteY1"/>
                </a:cxn>
              </a:cxnLst>
              <a:rect l="l" t="t" r="r" b="b"/>
              <a:pathLst>
                <a:path w="19050" h="9525">
                  <a:moveTo>
                    <a:pt x="7144" y="8244"/>
                  </a:moveTo>
                  <a:cubicBezTo>
                    <a:pt x="21431" y="12054"/>
                    <a:pt x="17621" y="4434"/>
                    <a:pt x="7144" y="8244"/>
                  </a:cubicBezTo>
                  <a:close/>
                </a:path>
              </a:pathLst>
            </a:custGeom>
            <a:grpFill/>
            <a:ln w="9525" cap="flat">
              <a:noFill/>
              <a:prstDash val="solid"/>
              <a:miter/>
            </a:ln>
          </p:spPr>
          <p:txBody>
            <a:bodyPr rtlCol="0" anchor="ctr"/>
            <a:lstStyle/>
            <a:p>
              <a:endParaRPr lang="en-US">
                <a:solidFill>
                  <a:prstClr val="black"/>
                </a:solidFill>
              </a:endParaRPr>
            </a:p>
          </p:txBody>
        </p:sp>
        <p:sp>
          <p:nvSpPr>
            <p:cNvPr id="829" name="Freeform: Shape 828">
              <a:extLst>
                <a:ext uri="{FF2B5EF4-FFF2-40B4-BE49-F238E27FC236}">
                  <a16:creationId xmlns:a16="http://schemas.microsoft.com/office/drawing/2014/main" xmlns="" id="{EA5BBCDA-8997-492F-A3A5-1D446BA85F5C}"/>
                </a:ext>
              </a:extLst>
            </p:cNvPr>
            <p:cNvSpPr/>
            <p:nvPr/>
          </p:nvSpPr>
          <p:spPr>
            <a:xfrm>
              <a:off x="7358539" y="938688"/>
              <a:ext cx="9525" cy="9525"/>
            </a:xfrm>
            <a:custGeom>
              <a:avLst/>
              <a:gdLst>
                <a:gd name="connsiteX0" fmla="*/ 7144 w 9525"/>
                <a:gd name="connsiteY0" fmla="*/ 8096 h 9525"/>
                <a:gd name="connsiteX1" fmla="*/ 9049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8096" y="8096"/>
                    <a:pt x="8096" y="8096"/>
                    <a:pt x="9049" y="7144"/>
                  </a:cubicBezTo>
                  <a:cubicBezTo>
                    <a:pt x="8096" y="8096"/>
                    <a:pt x="7144" y="8096"/>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830" name="Freeform: Shape 829">
              <a:extLst>
                <a:ext uri="{FF2B5EF4-FFF2-40B4-BE49-F238E27FC236}">
                  <a16:creationId xmlns:a16="http://schemas.microsoft.com/office/drawing/2014/main" xmlns="" id="{BF0AF1CE-E380-4070-B1BB-220F72DDB1F3}"/>
                </a:ext>
              </a:extLst>
            </p:cNvPr>
            <p:cNvSpPr/>
            <p:nvPr/>
          </p:nvSpPr>
          <p:spPr>
            <a:xfrm>
              <a:off x="7501625" y="1081563"/>
              <a:ext cx="9525" cy="19050"/>
            </a:xfrm>
            <a:custGeom>
              <a:avLst/>
              <a:gdLst>
                <a:gd name="connsiteX0" fmla="*/ 8837 w 9525"/>
                <a:gd name="connsiteY0" fmla="*/ 7144 h 19050"/>
                <a:gd name="connsiteX1" fmla="*/ 8837 w 9525"/>
                <a:gd name="connsiteY1" fmla="*/ 7144 h 19050"/>
              </a:gdLst>
              <a:ahLst/>
              <a:cxnLst>
                <a:cxn ang="0">
                  <a:pos x="connsiteX0" y="connsiteY0"/>
                </a:cxn>
                <a:cxn ang="0">
                  <a:pos x="connsiteX1" y="connsiteY1"/>
                </a:cxn>
              </a:cxnLst>
              <a:rect l="l" t="t" r="r" b="b"/>
              <a:pathLst>
                <a:path w="9525" h="19050">
                  <a:moveTo>
                    <a:pt x="8837" y="7144"/>
                  </a:moveTo>
                  <a:cubicBezTo>
                    <a:pt x="5027" y="20479"/>
                    <a:pt x="8837" y="9049"/>
                    <a:pt x="8837" y="7144"/>
                  </a:cubicBezTo>
                  <a:close/>
                </a:path>
              </a:pathLst>
            </a:custGeom>
            <a:grpFill/>
            <a:ln w="9525" cap="flat">
              <a:noFill/>
              <a:prstDash val="solid"/>
              <a:miter/>
            </a:ln>
          </p:spPr>
          <p:txBody>
            <a:bodyPr rtlCol="0" anchor="ctr"/>
            <a:lstStyle/>
            <a:p>
              <a:endParaRPr lang="en-US">
                <a:solidFill>
                  <a:prstClr val="black"/>
                </a:solidFill>
              </a:endParaRPr>
            </a:p>
          </p:txBody>
        </p:sp>
        <p:sp>
          <p:nvSpPr>
            <p:cNvPr id="831" name="Freeform: Shape 830">
              <a:extLst>
                <a:ext uri="{FF2B5EF4-FFF2-40B4-BE49-F238E27FC236}">
                  <a16:creationId xmlns:a16="http://schemas.microsoft.com/office/drawing/2014/main" xmlns="" id="{05511A29-75FC-41BB-8E9A-3A7485845F3C}"/>
                </a:ext>
              </a:extLst>
            </p:cNvPr>
            <p:cNvSpPr/>
            <p:nvPr/>
          </p:nvSpPr>
          <p:spPr>
            <a:xfrm>
              <a:off x="7340288" y="939565"/>
              <a:ext cx="9525" cy="9525"/>
            </a:xfrm>
            <a:custGeom>
              <a:avLst/>
              <a:gdLst>
                <a:gd name="connsiteX0" fmla="*/ 7297 w 9525"/>
                <a:gd name="connsiteY0" fmla="*/ 8172 h 9525"/>
                <a:gd name="connsiteX1" fmla="*/ 10154 w 9525"/>
                <a:gd name="connsiteY1" fmla="*/ 9125 h 9525"/>
                <a:gd name="connsiteX2" fmla="*/ 7297 w 9525"/>
                <a:gd name="connsiteY2" fmla="*/ 8172 h 9525"/>
              </a:gdLst>
              <a:ahLst/>
              <a:cxnLst>
                <a:cxn ang="0">
                  <a:pos x="connsiteX0" y="connsiteY0"/>
                </a:cxn>
                <a:cxn ang="0">
                  <a:pos x="connsiteX1" y="connsiteY1"/>
                </a:cxn>
                <a:cxn ang="0">
                  <a:pos x="connsiteX2" y="connsiteY2"/>
                </a:cxn>
              </a:cxnLst>
              <a:rect l="l" t="t" r="r" b="b"/>
              <a:pathLst>
                <a:path w="9525" h="9525">
                  <a:moveTo>
                    <a:pt x="7297" y="8172"/>
                  </a:moveTo>
                  <a:cubicBezTo>
                    <a:pt x="8249" y="8172"/>
                    <a:pt x="9202" y="8172"/>
                    <a:pt x="10154" y="9125"/>
                  </a:cubicBezTo>
                  <a:cubicBezTo>
                    <a:pt x="10154" y="5315"/>
                    <a:pt x="6344" y="8172"/>
                    <a:pt x="7297" y="8172"/>
                  </a:cubicBezTo>
                  <a:close/>
                </a:path>
              </a:pathLst>
            </a:custGeom>
            <a:grpFill/>
            <a:ln w="9525" cap="flat">
              <a:noFill/>
              <a:prstDash val="solid"/>
              <a:miter/>
            </a:ln>
          </p:spPr>
          <p:txBody>
            <a:bodyPr rtlCol="0" anchor="ctr"/>
            <a:lstStyle/>
            <a:p>
              <a:endParaRPr lang="en-US">
                <a:solidFill>
                  <a:prstClr val="black"/>
                </a:solidFill>
              </a:endParaRPr>
            </a:p>
          </p:txBody>
        </p:sp>
        <p:sp>
          <p:nvSpPr>
            <p:cNvPr id="832" name="Freeform: Shape 831">
              <a:extLst>
                <a:ext uri="{FF2B5EF4-FFF2-40B4-BE49-F238E27FC236}">
                  <a16:creationId xmlns:a16="http://schemas.microsoft.com/office/drawing/2014/main" xmlns="" id="{79875EB2-2B3D-478E-A9CF-3E31B823468D}"/>
                </a:ext>
              </a:extLst>
            </p:cNvPr>
            <p:cNvSpPr/>
            <p:nvPr/>
          </p:nvSpPr>
          <p:spPr>
            <a:xfrm>
              <a:off x="7398544" y="1026861"/>
              <a:ext cx="19050" cy="9525"/>
            </a:xfrm>
            <a:custGeom>
              <a:avLst/>
              <a:gdLst>
                <a:gd name="connsiteX0" fmla="*/ 7144 w 19050"/>
                <a:gd name="connsiteY0" fmla="*/ 9458 h 9525"/>
                <a:gd name="connsiteX1" fmla="*/ 11906 w 19050"/>
                <a:gd name="connsiteY1" fmla="*/ 10411 h 9525"/>
                <a:gd name="connsiteX2" fmla="*/ 7144 w 19050"/>
                <a:gd name="connsiteY2" fmla="*/ 9458 h 9525"/>
              </a:gdLst>
              <a:ahLst/>
              <a:cxnLst>
                <a:cxn ang="0">
                  <a:pos x="connsiteX0" y="connsiteY0"/>
                </a:cxn>
                <a:cxn ang="0">
                  <a:pos x="connsiteX1" y="connsiteY1"/>
                </a:cxn>
                <a:cxn ang="0">
                  <a:pos x="connsiteX2" y="connsiteY2"/>
                </a:cxn>
              </a:cxnLst>
              <a:rect l="l" t="t" r="r" b="b"/>
              <a:pathLst>
                <a:path w="19050" h="9525">
                  <a:moveTo>
                    <a:pt x="7144" y="9458"/>
                  </a:moveTo>
                  <a:cubicBezTo>
                    <a:pt x="8096" y="11363"/>
                    <a:pt x="10001" y="10411"/>
                    <a:pt x="11906" y="10411"/>
                  </a:cubicBezTo>
                  <a:cubicBezTo>
                    <a:pt x="10001" y="10411"/>
                    <a:pt x="8096" y="3743"/>
                    <a:pt x="7144" y="9458"/>
                  </a:cubicBezTo>
                  <a:close/>
                </a:path>
              </a:pathLst>
            </a:custGeom>
            <a:grpFill/>
            <a:ln w="9525" cap="flat">
              <a:noFill/>
              <a:prstDash val="solid"/>
              <a:miter/>
            </a:ln>
          </p:spPr>
          <p:txBody>
            <a:bodyPr rtlCol="0" anchor="ctr"/>
            <a:lstStyle/>
            <a:p>
              <a:endParaRPr lang="en-US">
                <a:solidFill>
                  <a:prstClr val="black"/>
                </a:solidFill>
              </a:endParaRPr>
            </a:p>
          </p:txBody>
        </p:sp>
        <p:sp>
          <p:nvSpPr>
            <p:cNvPr id="833" name="Freeform: Shape 832">
              <a:extLst>
                <a:ext uri="{FF2B5EF4-FFF2-40B4-BE49-F238E27FC236}">
                  <a16:creationId xmlns:a16="http://schemas.microsoft.com/office/drawing/2014/main" xmlns="" id="{3A630964-C1B1-4959-AD43-E84F97139BEC}"/>
                </a:ext>
              </a:extLst>
            </p:cNvPr>
            <p:cNvSpPr/>
            <p:nvPr/>
          </p:nvSpPr>
          <p:spPr>
            <a:xfrm>
              <a:off x="7329964" y="956592"/>
              <a:ext cx="9525" cy="19050"/>
            </a:xfrm>
            <a:custGeom>
              <a:avLst/>
              <a:gdLst>
                <a:gd name="connsiteX0" fmla="*/ 7144 w 9525"/>
                <a:gd name="connsiteY0" fmla="*/ 8290 h 19050"/>
                <a:gd name="connsiteX1" fmla="*/ 9049 w 9525"/>
                <a:gd name="connsiteY1" fmla="*/ 14005 h 19050"/>
                <a:gd name="connsiteX2" fmla="*/ 7144 w 9525"/>
                <a:gd name="connsiteY2" fmla="*/ 8290 h 19050"/>
              </a:gdLst>
              <a:ahLst/>
              <a:cxnLst>
                <a:cxn ang="0">
                  <a:pos x="connsiteX0" y="connsiteY0"/>
                </a:cxn>
                <a:cxn ang="0">
                  <a:pos x="connsiteX1" y="connsiteY1"/>
                </a:cxn>
                <a:cxn ang="0">
                  <a:pos x="connsiteX2" y="connsiteY2"/>
                </a:cxn>
              </a:cxnLst>
              <a:rect l="l" t="t" r="r" b="b"/>
              <a:pathLst>
                <a:path w="9525" h="19050">
                  <a:moveTo>
                    <a:pt x="7144" y="8290"/>
                  </a:moveTo>
                  <a:cubicBezTo>
                    <a:pt x="8096" y="8290"/>
                    <a:pt x="9049" y="11148"/>
                    <a:pt x="9049" y="14005"/>
                  </a:cubicBezTo>
                  <a:cubicBezTo>
                    <a:pt x="10001" y="11148"/>
                    <a:pt x="10954" y="4480"/>
                    <a:pt x="7144" y="8290"/>
                  </a:cubicBezTo>
                  <a:close/>
                </a:path>
              </a:pathLst>
            </a:custGeom>
            <a:grpFill/>
            <a:ln w="9525" cap="flat">
              <a:noFill/>
              <a:prstDash val="solid"/>
              <a:miter/>
            </a:ln>
          </p:spPr>
          <p:txBody>
            <a:bodyPr rtlCol="0" anchor="ctr"/>
            <a:lstStyle/>
            <a:p>
              <a:endParaRPr lang="en-US">
                <a:solidFill>
                  <a:prstClr val="black"/>
                </a:solidFill>
              </a:endParaRPr>
            </a:p>
          </p:txBody>
        </p:sp>
        <p:sp>
          <p:nvSpPr>
            <p:cNvPr id="834" name="Freeform: Shape 833">
              <a:extLst>
                <a:ext uri="{FF2B5EF4-FFF2-40B4-BE49-F238E27FC236}">
                  <a16:creationId xmlns:a16="http://schemas.microsoft.com/office/drawing/2014/main" xmlns="" id="{1753CDAE-2D3C-46B4-97C8-530DFD6A5472}"/>
                </a:ext>
              </a:extLst>
            </p:cNvPr>
            <p:cNvSpPr/>
            <p:nvPr/>
          </p:nvSpPr>
          <p:spPr>
            <a:xfrm>
              <a:off x="7390924" y="1028329"/>
              <a:ext cx="9525" cy="9525"/>
            </a:xfrm>
            <a:custGeom>
              <a:avLst/>
              <a:gdLst>
                <a:gd name="connsiteX0" fmla="*/ 7144 w 9525"/>
                <a:gd name="connsiteY0" fmla="*/ 7990 h 9525"/>
                <a:gd name="connsiteX1" fmla="*/ 7144 w 9525"/>
                <a:gd name="connsiteY1" fmla="*/ 7990 h 9525"/>
              </a:gdLst>
              <a:ahLst/>
              <a:cxnLst>
                <a:cxn ang="0">
                  <a:pos x="connsiteX0" y="connsiteY0"/>
                </a:cxn>
                <a:cxn ang="0">
                  <a:pos x="connsiteX1" y="connsiteY1"/>
                </a:cxn>
              </a:cxnLst>
              <a:rect l="l" t="t" r="r" b="b"/>
              <a:pathLst>
                <a:path w="9525" h="9525">
                  <a:moveTo>
                    <a:pt x="7144" y="7990"/>
                  </a:moveTo>
                  <a:cubicBezTo>
                    <a:pt x="7144" y="7990"/>
                    <a:pt x="15716" y="6085"/>
                    <a:pt x="7144" y="7990"/>
                  </a:cubicBezTo>
                  <a:close/>
                </a:path>
              </a:pathLst>
            </a:custGeom>
            <a:grpFill/>
            <a:ln w="9525" cap="flat">
              <a:noFill/>
              <a:prstDash val="solid"/>
              <a:miter/>
            </a:ln>
          </p:spPr>
          <p:txBody>
            <a:bodyPr rtlCol="0" anchor="ctr"/>
            <a:lstStyle/>
            <a:p>
              <a:endParaRPr lang="en-US">
                <a:solidFill>
                  <a:prstClr val="black"/>
                </a:solidFill>
              </a:endParaRPr>
            </a:p>
          </p:txBody>
        </p:sp>
        <p:sp>
          <p:nvSpPr>
            <p:cNvPr id="835" name="Freeform: Shape 834">
              <a:extLst>
                <a:ext uri="{FF2B5EF4-FFF2-40B4-BE49-F238E27FC236}">
                  <a16:creationId xmlns:a16="http://schemas.microsoft.com/office/drawing/2014/main" xmlns="" id="{8963D405-E160-42F0-AF50-4722C92FF195}"/>
                </a:ext>
              </a:extLst>
            </p:cNvPr>
            <p:cNvSpPr/>
            <p:nvPr/>
          </p:nvSpPr>
          <p:spPr>
            <a:xfrm>
              <a:off x="7407519" y="1069159"/>
              <a:ext cx="9525" cy="19050"/>
            </a:xfrm>
            <a:custGeom>
              <a:avLst/>
              <a:gdLst>
                <a:gd name="connsiteX0" fmla="*/ 7694 w 9525"/>
                <a:gd name="connsiteY0" fmla="*/ 20500 h 19050"/>
                <a:gd name="connsiteX1" fmla="*/ 7694 w 9525"/>
                <a:gd name="connsiteY1" fmla="*/ 20500 h 19050"/>
              </a:gdLst>
              <a:ahLst/>
              <a:cxnLst>
                <a:cxn ang="0">
                  <a:pos x="connsiteX0" y="connsiteY0"/>
                </a:cxn>
                <a:cxn ang="0">
                  <a:pos x="connsiteX1" y="connsiteY1"/>
                </a:cxn>
              </a:cxnLst>
              <a:rect l="l" t="t" r="r" b="b"/>
              <a:pathLst>
                <a:path w="9525" h="19050">
                  <a:moveTo>
                    <a:pt x="7694" y="20500"/>
                  </a:moveTo>
                  <a:cubicBezTo>
                    <a:pt x="5789" y="23358"/>
                    <a:pt x="9599" y="-10932"/>
                    <a:pt x="7694" y="20500"/>
                  </a:cubicBezTo>
                  <a:close/>
                </a:path>
              </a:pathLst>
            </a:custGeom>
            <a:grpFill/>
            <a:ln w="9525" cap="flat">
              <a:noFill/>
              <a:prstDash val="solid"/>
              <a:miter/>
            </a:ln>
          </p:spPr>
          <p:txBody>
            <a:bodyPr rtlCol="0" anchor="ctr"/>
            <a:lstStyle/>
            <a:p>
              <a:endParaRPr lang="en-US">
                <a:solidFill>
                  <a:prstClr val="black"/>
                </a:solidFill>
              </a:endParaRPr>
            </a:p>
          </p:txBody>
        </p:sp>
        <p:sp>
          <p:nvSpPr>
            <p:cNvPr id="836" name="Freeform: Shape 835">
              <a:extLst>
                <a:ext uri="{FF2B5EF4-FFF2-40B4-BE49-F238E27FC236}">
                  <a16:creationId xmlns:a16="http://schemas.microsoft.com/office/drawing/2014/main" xmlns="" id="{6EA5D71E-3491-4F4E-9B3F-0ADCF8B9E227}"/>
                </a:ext>
              </a:extLst>
            </p:cNvPr>
            <p:cNvSpPr/>
            <p:nvPr/>
          </p:nvSpPr>
          <p:spPr>
            <a:xfrm>
              <a:off x="7400449" y="1073943"/>
              <a:ext cx="9525" cy="9525"/>
            </a:xfrm>
            <a:custGeom>
              <a:avLst/>
              <a:gdLst>
                <a:gd name="connsiteX0" fmla="*/ 9049 w 9525"/>
                <a:gd name="connsiteY0" fmla="*/ 7144 h 9525"/>
                <a:gd name="connsiteX1" fmla="*/ 7144 w 9525"/>
                <a:gd name="connsiteY1" fmla="*/ 7144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8096" y="7144"/>
                    <a:pt x="8096" y="7144"/>
                    <a:pt x="7144" y="7144"/>
                  </a:cubicBezTo>
                  <a:cubicBezTo>
                    <a:pt x="8096" y="7144"/>
                    <a:pt x="9049" y="7144"/>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837" name="Freeform: Shape 836">
              <a:extLst>
                <a:ext uri="{FF2B5EF4-FFF2-40B4-BE49-F238E27FC236}">
                  <a16:creationId xmlns:a16="http://schemas.microsoft.com/office/drawing/2014/main" xmlns="" id="{ED6D8CE9-457D-4795-996C-BD522D447AFB}"/>
                </a:ext>
              </a:extLst>
            </p:cNvPr>
            <p:cNvSpPr/>
            <p:nvPr/>
          </p:nvSpPr>
          <p:spPr>
            <a:xfrm>
              <a:off x="7319486" y="1060608"/>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7144" y="8096"/>
                    <a:pt x="8096" y="8096"/>
                    <a:pt x="8096" y="7144"/>
                  </a:cubicBezTo>
                  <a:cubicBezTo>
                    <a:pt x="7144" y="8096"/>
                    <a:pt x="7144"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838" name="Freeform: Shape 837">
              <a:extLst>
                <a:ext uri="{FF2B5EF4-FFF2-40B4-BE49-F238E27FC236}">
                  <a16:creationId xmlns:a16="http://schemas.microsoft.com/office/drawing/2014/main" xmlns="" id="{A6EEC68B-8984-4F8C-AB8C-31CA202B5A99}"/>
                </a:ext>
              </a:extLst>
            </p:cNvPr>
            <p:cNvSpPr/>
            <p:nvPr/>
          </p:nvSpPr>
          <p:spPr>
            <a:xfrm>
              <a:off x="7383867" y="1077738"/>
              <a:ext cx="9525" cy="9525"/>
            </a:xfrm>
            <a:custGeom>
              <a:avLst/>
              <a:gdLst>
                <a:gd name="connsiteX0" fmla="*/ 8485 w 9525"/>
                <a:gd name="connsiteY0" fmla="*/ 9064 h 9525"/>
                <a:gd name="connsiteX1" fmla="*/ 8485 w 9525"/>
                <a:gd name="connsiteY1" fmla="*/ 9064 h 9525"/>
              </a:gdLst>
              <a:ahLst/>
              <a:cxnLst>
                <a:cxn ang="0">
                  <a:pos x="connsiteX0" y="connsiteY0"/>
                </a:cxn>
                <a:cxn ang="0">
                  <a:pos x="connsiteX1" y="connsiteY1"/>
                </a:cxn>
              </a:cxnLst>
              <a:rect l="l" t="t" r="r" b="b"/>
              <a:pathLst>
                <a:path w="9525" h="9525">
                  <a:moveTo>
                    <a:pt x="8485" y="9064"/>
                  </a:moveTo>
                  <a:cubicBezTo>
                    <a:pt x="4675" y="4302"/>
                    <a:pt x="10390" y="10017"/>
                    <a:pt x="8485" y="9064"/>
                  </a:cubicBezTo>
                  <a:close/>
                </a:path>
              </a:pathLst>
            </a:custGeom>
            <a:grpFill/>
            <a:ln w="9525" cap="flat">
              <a:noFill/>
              <a:prstDash val="solid"/>
              <a:miter/>
            </a:ln>
          </p:spPr>
          <p:txBody>
            <a:bodyPr rtlCol="0" anchor="ctr"/>
            <a:lstStyle/>
            <a:p>
              <a:endParaRPr lang="en-US">
                <a:solidFill>
                  <a:prstClr val="black"/>
                </a:solidFill>
              </a:endParaRPr>
            </a:p>
          </p:txBody>
        </p:sp>
        <p:sp>
          <p:nvSpPr>
            <p:cNvPr id="839" name="Freeform: Shape 838">
              <a:extLst>
                <a:ext uri="{FF2B5EF4-FFF2-40B4-BE49-F238E27FC236}">
                  <a16:creationId xmlns:a16="http://schemas.microsoft.com/office/drawing/2014/main" xmlns="" id="{889F2A37-207C-42A6-ADD2-CCB0155EAD52}"/>
                </a:ext>
              </a:extLst>
            </p:cNvPr>
            <p:cNvSpPr/>
            <p:nvPr/>
          </p:nvSpPr>
          <p:spPr>
            <a:xfrm>
              <a:off x="7280434" y="946511"/>
              <a:ext cx="9525" cy="9525"/>
            </a:xfrm>
            <a:custGeom>
              <a:avLst/>
              <a:gdLst>
                <a:gd name="connsiteX0" fmla="*/ 7144 w 9525"/>
                <a:gd name="connsiteY0" fmla="*/ 10751 h 9525"/>
                <a:gd name="connsiteX1" fmla="*/ 7144 w 9525"/>
                <a:gd name="connsiteY1" fmla="*/ 10751 h 9525"/>
              </a:gdLst>
              <a:ahLst/>
              <a:cxnLst>
                <a:cxn ang="0">
                  <a:pos x="connsiteX0" y="connsiteY0"/>
                </a:cxn>
                <a:cxn ang="0">
                  <a:pos x="connsiteX1" y="connsiteY1"/>
                </a:cxn>
              </a:cxnLst>
              <a:rect l="l" t="t" r="r" b="b"/>
              <a:pathLst>
                <a:path w="9525" h="9525">
                  <a:moveTo>
                    <a:pt x="7144" y="10751"/>
                  </a:moveTo>
                  <a:cubicBezTo>
                    <a:pt x="8096" y="5036"/>
                    <a:pt x="8096" y="6941"/>
                    <a:pt x="7144" y="10751"/>
                  </a:cubicBezTo>
                  <a:close/>
                </a:path>
              </a:pathLst>
            </a:custGeom>
            <a:grpFill/>
            <a:ln w="9525" cap="flat">
              <a:noFill/>
              <a:prstDash val="solid"/>
              <a:miter/>
            </a:ln>
          </p:spPr>
          <p:txBody>
            <a:bodyPr rtlCol="0" anchor="ctr"/>
            <a:lstStyle/>
            <a:p>
              <a:endParaRPr lang="en-US">
                <a:solidFill>
                  <a:prstClr val="black"/>
                </a:solidFill>
              </a:endParaRPr>
            </a:p>
          </p:txBody>
        </p:sp>
        <p:sp>
          <p:nvSpPr>
            <p:cNvPr id="840" name="Freeform: Shape 839">
              <a:extLst>
                <a:ext uri="{FF2B5EF4-FFF2-40B4-BE49-F238E27FC236}">
                  <a16:creationId xmlns:a16="http://schemas.microsoft.com/office/drawing/2014/main" xmlns="" id="{A39380BB-D432-4E5E-B0DB-FBDAADD7D68F}"/>
                </a:ext>
              </a:extLst>
            </p:cNvPr>
            <p:cNvSpPr/>
            <p:nvPr/>
          </p:nvSpPr>
          <p:spPr>
            <a:xfrm>
              <a:off x="7278529" y="94630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41" name="Freeform: Shape 840">
              <a:extLst>
                <a:ext uri="{FF2B5EF4-FFF2-40B4-BE49-F238E27FC236}">
                  <a16:creationId xmlns:a16="http://schemas.microsoft.com/office/drawing/2014/main" xmlns="" id="{89E018A8-AC61-43C6-85BA-6D3BB773113E}"/>
                </a:ext>
              </a:extLst>
            </p:cNvPr>
            <p:cNvSpPr/>
            <p:nvPr/>
          </p:nvSpPr>
          <p:spPr>
            <a:xfrm>
              <a:off x="7328059" y="1055846"/>
              <a:ext cx="9525" cy="9525"/>
            </a:xfrm>
            <a:custGeom>
              <a:avLst/>
              <a:gdLst>
                <a:gd name="connsiteX0" fmla="*/ 7144 w 9525"/>
                <a:gd name="connsiteY0" fmla="*/ 9049 h 9525"/>
                <a:gd name="connsiteX1" fmla="*/ 10954 w 9525"/>
                <a:gd name="connsiteY1" fmla="*/ 8096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9049" y="9049"/>
                    <a:pt x="10001" y="9049"/>
                    <a:pt x="10954" y="8096"/>
                  </a:cubicBezTo>
                  <a:cubicBezTo>
                    <a:pt x="10954" y="7144"/>
                    <a:pt x="7144" y="6191"/>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842" name="Freeform: Shape 841">
              <a:extLst>
                <a:ext uri="{FF2B5EF4-FFF2-40B4-BE49-F238E27FC236}">
                  <a16:creationId xmlns:a16="http://schemas.microsoft.com/office/drawing/2014/main" xmlns="" id="{F4D00CF1-FA95-4918-845F-F145B53E3103}"/>
                </a:ext>
              </a:extLst>
            </p:cNvPr>
            <p:cNvSpPr/>
            <p:nvPr/>
          </p:nvSpPr>
          <p:spPr>
            <a:xfrm>
              <a:off x="7266146" y="959008"/>
              <a:ext cx="9525" cy="9525"/>
            </a:xfrm>
            <a:custGeom>
              <a:avLst/>
              <a:gdLst>
                <a:gd name="connsiteX0" fmla="*/ 7144 w 9525"/>
                <a:gd name="connsiteY0" fmla="*/ 9684 h 9525"/>
                <a:gd name="connsiteX1" fmla="*/ 7144 w 9525"/>
                <a:gd name="connsiteY1" fmla="*/ 9684 h 9525"/>
              </a:gdLst>
              <a:ahLst/>
              <a:cxnLst>
                <a:cxn ang="0">
                  <a:pos x="connsiteX0" y="connsiteY0"/>
                </a:cxn>
                <a:cxn ang="0">
                  <a:pos x="connsiteX1" y="connsiteY1"/>
                </a:cxn>
              </a:cxnLst>
              <a:rect l="l" t="t" r="r" b="b"/>
              <a:pathLst>
                <a:path w="9525" h="9525">
                  <a:moveTo>
                    <a:pt x="7144" y="9684"/>
                  </a:moveTo>
                  <a:cubicBezTo>
                    <a:pt x="15716" y="3969"/>
                    <a:pt x="7144" y="9684"/>
                    <a:pt x="7144" y="9684"/>
                  </a:cubicBezTo>
                  <a:close/>
                </a:path>
              </a:pathLst>
            </a:custGeom>
            <a:grpFill/>
            <a:ln w="9525" cap="flat">
              <a:noFill/>
              <a:prstDash val="solid"/>
              <a:miter/>
            </a:ln>
          </p:spPr>
          <p:txBody>
            <a:bodyPr rtlCol="0" anchor="ctr"/>
            <a:lstStyle/>
            <a:p>
              <a:endParaRPr lang="en-US">
                <a:solidFill>
                  <a:prstClr val="black"/>
                </a:solidFill>
              </a:endParaRPr>
            </a:p>
          </p:txBody>
        </p:sp>
        <p:sp>
          <p:nvSpPr>
            <p:cNvPr id="843" name="Freeform: Shape 842">
              <a:extLst>
                <a:ext uri="{FF2B5EF4-FFF2-40B4-BE49-F238E27FC236}">
                  <a16:creationId xmlns:a16="http://schemas.microsoft.com/office/drawing/2014/main" xmlns="" id="{6D056001-FF52-4FEF-998B-AD8A39759CD8}"/>
                </a:ext>
              </a:extLst>
            </p:cNvPr>
            <p:cNvSpPr/>
            <p:nvPr/>
          </p:nvSpPr>
          <p:spPr>
            <a:xfrm>
              <a:off x="7244864" y="952023"/>
              <a:ext cx="9525" cy="9525"/>
            </a:xfrm>
            <a:custGeom>
              <a:avLst/>
              <a:gdLst>
                <a:gd name="connsiteX0" fmla="*/ 10329 w 9525"/>
                <a:gd name="connsiteY0" fmla="*/ 7144 h 9525"/>
                <a:gd name="connsiteX1" fmla="*/ 10329 w 9525"/>
                <a:gd name="connsiteY1" fmla="*/ 7144 h 9525"/>
              </a:gdLst>
              <a:ahLst/>
              <a:cxnLst>
                <a:cxn ang="0">
                  <a:pos x="connsiteX0" y="connsiteY0"/>
                </a:cxn>
                <a:cxn ang="0">
                  <a:pos x="connsiteX1" y="connsiteY1"/>
                </a:cxn>
              </a:cxnLst>
              <a:rect l="l" t="t" r="r" b="b"/>
              <a:pathLst>
                <a:path w="9525" h="9525">
                  <a:moveTo>
                    <a:pt x="10329" y="7144"/>
                  </a:moveTo>
                  <a:cubicBezTo>
                    <a:pt x="11281" y="7144"/>
                    <a:pt x="2708" y="11906"/>
                    <a:pt x="10329" y="7144"/>
                  </a:cubicBezTo>
                  <a:close/>
                </a:path>
              </a:pathLst>
            </a:custGeom>
            <a:grpFill/>
            <a:ln w="9525" cap="flat">
              <a:noFill/>
              <a:prstDash val="solid"/>
              <a:miter/>
            </a:ln>
          </p:spPr>
          <p:txBody>
            <a:bodyPr rtlCol="0" anchor="ctr"/>
            <a:lstStyle/>
            <a:p>
              <a:endParaRPr lang="en-US">
                <a:solidFill>
                  <a:prstClr val="black"/>
                </a:solidFill>
              </a:endParaRPr>
            </a:p>
          </p:txBody>
        </p:sp>
        <p:sp>
          <p:nvSpPr>
            <p:cNvPr id="844" name="Freeform: Shape 843">
              <a:extLst>
                <a:ext uri="{FF2B5EF4-FFF2-40B4-BE49-F238E27FC236}">
                  <a16:creationId xmlns:a16="http://schemas.microsoft.com/office/drawing/2014/main" xmlns="" id="{77BBE46C-AC77-4821-9125-D926D7E0D5A5}"/>
                </a:ext>
              </a:extLst>
            </p:cNvPr>
            <p:cNvSpPr/>
            <p:nvPr/>
          </p:nvSpPr>
          <p:spPr>
            <a:xfrm>
              <a:off x="7286149" y="1100084"/>
              <a:ext cx="9525" cy="19050"/>
            </a:xfrm>
            <a:custGeom>
              <a:avLst/>
              <a:gdLst>
                <a:gd name="connsiteX0" fmla="*/ 7144 w 9525"/>
                <a:gd name="connsiteY0" fmla="*/ 14340 h 19050"/>
                <a:gd name="connsiteX1" fmla="*/ 7144 w 9525"/>
                <a:gd name="connsiteY1" fmla="*/ 14340 h 19050"/>
              </a:gdLst>
              <a:ahLst/>
              <a:cxnLst>
                <a:cxn ang="0">
                  <a:pos x="connsiteX0" y="connsiteY0"/>
                </a:cxn>
                <a:cxn ang="0">
                  <a:pos x="connsiteX1" y="connsiteY1"/>
                </a:cxn>
              </a:cxnLst>
              <a:rect l="l" t="t" r="r" b="b"/>
              <a:pathLst>
                <a:path w="9525" h="19050">
                  <a:moveTo>
                    <a:pt x="7144" y="14340"/>
                  </a:moveTo>
                  <a:cubicBezTo>
                    <a:pt x="7144" y="14340"/>
                    <a:pt x="10001" y="-1852"/>
                    <a:pt x="7144" y="14340"/>
                  </a:cubicBezTo>
                  <a:close/>
                </a:path>
              </a:pathLst>
            </a:custGeom>
            <a:grpFill/>
            <a:ln w="9525" cap="flat">
              <a:noFill/>
              <a:prstDash val="solid"/>
              <a:miter/>
            </a:ln>
          </p:spPr>
          <p:txBody>
            <a:bodyPr rtlCol="0" anchor="ctr"/>
            <a:lstStyle/>
            <a:p>
              <a:endParaRPr lang="en-US">
                <a:solidFill>
                  <a:prstClr val="black"/>
                </a:solidFill>
              </a:endParaRPr>
            </a:p>
          </p:txBody>
        </p:sp>
        <p:sp>
          <p:nvSpPr>
            <p:cNvPr id="845" name="Freeform: Shape 844">
              <a:extLst>
                <a:ext uri="{FF2B5EF4-FFF2-40B4-BE49-F238E27FC236}">
                  <a16:creationId xmlns:a16="http://schemas.microsoft.com/office/drawing/2014/main" xmlns="" id="{A29DFCD5-C669-4DA7-A224-D40AC5FA5582}"/>
                </a:ext>
              </a:extLst>
            </p:cNvPr>
            <p:cNvSpPr/>
            <p:nvPr/>
          </p:nvSpPr>
          <p:spPr>
            <a:xfrm>
              <a:off x="7064216" y="961548"/>
              <a:ext cx="95250" cy="76200"/>
            </a:xfrm>
            <a:custGeom>
              <a:avLst/>
              <a:gdLst>
                <a:gd name="connsiteX0" fmla="*/ 69056 w 95250"/>
                <a:gd name="connsiteY0" fmla="*/ 22384 h 76200"/>
                <a:gd name="connsiteX1" fmla="*/ 85249 w 95250"/>
                <a:gd name="connsiteY1" fmla="*/ 28099 h 76200"/>
                <a:gd name="connsiteX2" fmla="*/ 90964 w 95250"/>
                <a:gd name="connsiteY2" fmla="*/ 10001 h 76200"/>
                <a:gd name="connsiteX3" fmla="*/ 90011 w 95250"/>
                <a:gd name="connsiteY3" fmla="*/ 7144 h 76200"/>
                <a:gd name="connsiteX4" fmla="*/ 7144 w 95250"/>
                <a:gd name="connsiteY4" fmla="*/ 20479 h 76200"/>
                <a:gd name="connsiteX5" fmla="*/ 13811 w 95250"/>
                <a:gd name="connsiteY5" fmla="*/ 69056 h 76200"/>
                <a:gd name="connsiteX6" fmla="*/ 69056 w 95250"/>
                <a:gd name="connsiteY6" fmla="*/ 22384 h 7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5250" h="76200">
                  <a:moveTo>
                    <a:pt x="69056" y="22384"/>
                  </a:moveTo>
                  <a:cubicBezTo>
                    <a:pt x="69056" y="22384"/>
                    <a:pt x="77629" y="29051"/>
                    <a:pt x="85249" y="28099"/>
                  </a:cubicBezTo>
                  <a:cubicBezTo>
                    <a:pt x="78581" y="26194"/>
                    <a:pt x="88106" y="15716"/>
                    <a:pt x="90964" y="10001"/>
                  </a:cubicBezTo>
                  <a:cubicBezTo>
                    <a:pt x="90011" y="10001"/>
                    <a:pt x="89059" y="9049"/>
                    <a:pt x="90011" y="7144"/>
                  </a:cubicBezTo>
                  <a:cubicBezTo>
                    <a:pt x="73819" y="18574"/>
                    <a:pt x="34766" y="16669"/>
                    <a:pt x="7144" y="20479"/>
                  </a:cubicBezTo>
                  <a:cubicBezTo>
                    <a:pt x="20479" y="24289"/>
                    <a:pt x="13811" y="61436"/>
                    <a:pt x="13811" y="69056"/>
                  </a:cubicBezTo>
                  <a:cubicBezTo>
                    <a:pt x="25241" y="76676"/>
                    <a:pt x="71914" y="31909"/>
                    <a:pt x="69056" y="22384"/>
                  </a:cubicBezTo>
                  <a:close/>
                </a:path>
              </a:pathLst>
            </a:custGeom>
            <a:grpFill/>
            <a:ln w="9525" cap="flat">
              <a:noFill/>
              <a:prstDash val="solid"/>
              <a:miter/>
            </a:ln>
          </p:spPr>
          <p:txBody>
            <a:bodyPr rtlCol="0" anchor="ctr"/>
            <a:lstStyle/>
            <a:p>
              <a:endParaRPr lang="en-US">
                <a:solidFill>
                  <a:prstClr val="black"/>
                </a:solidFill>
              </a:endParaRPr>
            </a:p>
          </p:txBody>
        </p:sp>
        <p:sp>
          <p:nvSpPr>
            <p:cNvPr id="846" name="Freeform: Shape 845">
              <a:extLst>
                <a:ext uri="{FF2B5EF4-FFF2-40B4-BE49-F238E27FC236}">
                  <a16:creationId xmlns:a16="http://schemas.microsoft.com/office/drawing/2014/main" xmlns="" id="{8057F3E3-1F28-4576-A3A9-5DFBDCA18187}"/>
                </a:ext>
              </a:extLst>
            </p:cNvPr>
            <p:cNvSpPr/>
            <p:nvPr/>
          </p:nvSpPr>
          <p:spPr>
            <a:xfrm>
              <a:off x="7141369" y="982741"/>
              <a:ext cx="9525" cy="9525"/>
            </a:xfrm>
            <a:custGeom>
              <a:avLst/>
              <a:gdLst>
                <a:gd name="connsiteX0" fmla="*/ 7144 w 9525"/>
                <a:gd name="connsiteY0" fmla="*/ 7858 h 9525"/>
                <a:gd name="connsiteX1" fmla="*/ 9049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cubicBezTo>
                    <a:pt x="8096" y="7858"/>
                    <a:pt x="8096" y="7858"/>
                    <a:pt x="9049" y="7858"/>
                  </a:cubicBezTo>
                  <a:cubicBezTo>
                    <a:pt x="9049" y="6906"/>
                    <a:pt x="8096"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847" name="Freeform: Shape 846">
              <a:extLst>
                <a:ext uri="{FF2B5EF4-FFF2-40B4-BE49-F238E27FC236}">
                  <a16:creationId xmlns:a16="http://schemas.microsoft.com/office/drawing/2014/main" xmlns="" id="{6EB28436-278C-47B0-B231-68A928E346D1}"/>
                </a:ext>
              </a:extLst>
            </p:cNvPr>
            <p:cNvSpPr/>
            <p:nvPr/>
          </p:nvSpPr>
          <p:spPr>
            <a:xfrm>
              <a:off x="7059454" y="975121"/>
              <a:ext cx="9525" cy="9525"/>
            </a:xfrm>
            <a:custGeom>
              <a:avLst/>
              <a:gdLst>
                <a:gd name="connsiteX0" fmla="*/ 7144 w 9525"/>
                <a:gd name="connsiteY0" fmla="*/ 7858 h 9525"/>
                <a:gd name="connsiteX1" fmla="*/ 10001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lnTo>
                    <a:pt x="10001" y="7858"/>
                  </a:lnTo>
                  <a:cubicBezTo>
                    <a:pt x="10001" y="6906"/>
                    <a:pt x="9049"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848" name="Freeform: Shape 847">
              <a:extLst>
                <a:ext uri="{FF2B5EF4-FFF2-40B4-BE49-F238E27FC236}">
                  <a16:creationId xmlns:a16="http://schemas.microsoft.com/office/drawing/2014/main" xmlns="" id="{351E527B-C654-47F4-B4F1-EED53EEA81FB}"/>
                </a:ext>
              </a:extLst>
            </p:cNvPr>
            <p:cNvSpPr/>
            <p:nvPr/>
          </p:nvSpPr>
          <p:spPr>
            <a:xfrm>
              <a:off x="7152911" y="964882"/>
              <a:ext cx="9525" cy="9525"/>
            </a:xfrm>
            <a:custGeom>
              <a:avLst/>
              <a:gdLst>
                <a:gd name="connsiteX0" fmla="*/ 11794 w 9525"/>
                <a:gd name="connsiteY0" fmla="*/ 11430 h 9525"/>
                <a:gd name="connsiteX1" fmla="*/ 11794 w 9525"/>
                <a:gd name="connsiteY1" fmla="*/ 11430 h 9525"/>
              </a:gdLst>
              <a:ahLst/>
              <a:cxnLst>
                <a:cxn ang="0">
                  <a:pos x="connsiteX0" y="connsiteY0"/>
                </a:cxn>
                <a:cxn ang="0">
                  <a:pos x="connsiteX1" y="connsiteY1"/>
                </a:cxn>
              </a:cxnLst>
              <a:rect l="l" t="t" r="r" b="b"/>
              <a:pathLst>
                <a:path w="9525" h="9525">
                  <a:moveTo>
                    <a:pt x="11794" y="11430"/>
                  </a:moveTo>
                  <a:cubicBezTo>
                    <a:pt x="6079" y="5715"/>
                    <a:pt x="5126" y="5715"/>
                    <a:pt x="11794" y="11430"/>
                  </a:cubicBezTo>
                  <a:close/>
                </a:path>
              </a:pathLst>
            </a:custGeom>
            <a:grpFill/>
            <a:ln w="9525" cap="flat">
              <a:noFill/>
              <a:prstDash val="solid"/>
              <a:miter/>
            </a:ln>
          </p:spPr>
          <p:txBody>
            <a:bodyPr rtlCol="0" anchor="ctr"/>
            <a:lstStyle/>
            <a:p>
              <a:endParaRPr lang="en-US">
                <a:solidFill>
                  <a:prstClr val="black"/>
                </a:solidFill>
              </a:endParaRPr>
            </a:p>
          </p:txBody>
        </p:sp>
        <p:sp>
          <p:nvSpPr>
            <p:cNvPr id="849" name="Freeform: Shape 848">
              <a:extLst>
                <a:ext uri="{FF2B5EF4-FFF2-40B4-BE49-F238E27FC236}">
                  <a16:creationId xmlns:a16="http://schemas.microsoft.com/office/drawing/2014/main" xmlns="" id="{0701F5D7-2158-4650-8E0C-B4D409946D36}"/>
                </a:ext>
              </a:extLst>
            </p:cNvPr>
            <p:cNvSpPr/>
            <p:nvPr/>
          </p:nvSpPr>
          <p:spPr>
            <a:xfrm>
              <a:off x="7148832" y="960596"/>
              <a:ext cx="9525" cy="9525"/>
            </a:xfrm>
            <a:custGeom>
              <a:avLst/>
              <a:gdLst>
                <a:gd name="connsiteX0" fmla="*/ 7301 w 9525"/>
                <a:gd name="connsiteY0" fmla="*/ 7144 h 9525"/>
                <a:gd name="connsiteX1" fmla="*/ 7301 w 9525"/>
                <a:gd name="connsiteY1" fmla="*/ 7144 h 9525"/>
              </a:gdLst>
              <a:ahLst/>
              <a:cxnLst>
                <a:cxn ang="0">
                  <a:pos x="connsiteX0" y="connsiteY0"/>
                </a:cxn>
                <a:cxn ang="0">
                  <a:pos x="connsiteX1" y="connsiteY1"/>
                </a:cxn>
              </a:cxnLst>
              <a:rect l="l" t="t" r="r" b="b"/>
              <a:pathLst>
                <a:path w="9525" h="9525">
                  <a:moveTo>
                    <a:pt x="7301" y="7144"/>
                  </a:moveTo>
                  <a:cubicBezTo>
                    <a:pt x="6348" y="16669"/>
                    <a:pt x="10158" y="9049"/>
                    <a:pt x="7301" y="7144"/>
                  </a:cubicBezTo>
                  <a:close/>
                </a:path>
              </a:pathLst>
            </a:custGeom>
            <a:grpFill/>
            <a:ln w="9525" cap="flat">
              <a:noFill/>
              <a:prstDash val="solid"/>
              <a:miter/>
            </a:ln>
          </p:spPr>
          <p:txBody>
            <a:bodyPr rtlCol="0" anchor="ctr"/>
            <a:lstStyle/>
            <a:p>
              <a:endParaRPr lang="en-US">
                <a:solidFill>
                  <a:prstClr val="black"/>
                </a:solidFill>
              </a:endParaRPr>
            </a:p>
          </p:txBody>
        </p:sp>
        <p:sp>
          <p:nvSpPr>
            <p:cNvPr id="850" name="Freeform: Shape 849">
              <a:extLst>
                <a:ext uri="{FF2B5EF4-FFF2-40B4-BE49-F238E27FC236}">
                  <a16:creationId xmlns:a16="http://schemas.microsoft.com/office/drawing/2014/main" xmlns="" id="{BE356560-3553-424B-9074-EA59D2115AAE}"/>
                </a:ext>
              </a:extLst>
            </p:cNvPr>
            <p:cNvSpPr/>
            <p:nvPr/>
          </p:nvSpPr>
          <p:spPr>
            <a:xfrm>
              <a:off x="7159425" y="1098708"/>
              <a:ext cx="9525" cy="9525"/>
            </a:xfrm>
            <a:custGeom>
              <a:avLst/>
              <a:gdLst>
                <a:gd name="connsiteX0" fmla="*/ 10995 w 9525"/>
                <a:gd name="connsiteY0" fmla="*/ 7144 h 9525"/>
                <a:gd name="connsiteX1" fmla="*/ 10995 w 9525"/>
                <a:gd name="connsiteY1" fmla="*/ 7144 h 9525"/>
              </a:gdLst>
              <a:ahLst/>
              <a:cxnLst>
                <a:cxn ang="0">
                  <a:pos x="connsiteX0" y="connsiteY0"/>
                </a:cxn>
                <a:cxn ang="0">
                  <a:pos x="connsiteX1" y="connsiteY1"/>
                </a:cxn>
              </a:cxnLst>
              <a:rect l="l" t="t" r="r" b="b"/>
              <a:pathLst>
                <a:path w="9525" h="9525">
                  <a:moveTo>
                    <a:pt x="10995" y="7144"/>
                  </a:moveTo>
                  <a:cubicBezTo>
                    <a:pt x="9090" y="7144"/>
                    <a:pt x="3375" y="10954"/>
                    <a:pt x="10995" y="7144"/>
                  </a:cubicBezTo>
                  <a:close/>
                </a:path>
              </a:pathLst>
            </a:custGeom>
            <a:grpFill/>
            <a:ln w="9525" cap="flat">
              <a:noFill/>
              <a:prstDash val="solid"/>
              <a:miter/>
            </a:ln>
          </p:spPr>
          <p:txBody>
            <a:bodyPr rtlCol="0" anchor="ctr"/>
            <a:lstStyle/>
            <a:p>
              <a:endParaRPr lang="en-US">
                <a:solidFill>
                  <a:prstClr val="black"/>
                </a:solidFill>
              </a:endParaRPr>
            </a:p>
          </p:txBody>
        </p:sp>
        <p:sp>
          <p:nvSpPr>
            <p:cNvPr id="851" name="Freeform: Shape 850">
              <a:extLst>
                <a:ext uri="{FF2B5EF4-FFF2-40B4-BE49-F238E27FC236}">
                  <a16:creationId xmlns:a16="http://schemas.microsoft.com/office/drawing/2014/main" xmlns="" id="{154A6F9F-6931-4596-8B96-3CC130D7D41F}"/>
                </a:ext>
              </a:extLst>
            </p:cNvPr>
            <p:cNvSpPr/>
            <p:nvPr/>
          </p:nvSpPr>
          <p:spPr>
            <a:xfrm>
              <a:off x="7141369" y="1091088"/>
              <a:ext cx="19050" cy="9525"/>
            </a:xfrm>
            <a:custGeom>
              <a:avLst/>
              <a:gdLst>
                <a:gd name="connsiteX0" fmla="*/ 7144 w 19050"/>
                <a:gd name="connsiteY0" fmla="*/ 8096 h 9525"/>
                <a:gd name="connsiteX1" fmla="*/ 12859 w 19050"/>
                <a:gd name="connsiteY1" fmla="*/ 7144 h 9525"/>
                <a:gd name="connsiteX2" fmla="*/ 7144 w 19050"/>
                <a:gd name="connsiteY2" fmla="*/ 8096 h 9525"/>
              </a:gdLst>
              <a:ahLst/>
              <a:cxnLst>
                <a:cxn ang="0">
                  <a:pos x="connsiteX0" y="connsiteY0"/>
                </a:cxn>
                <a:cxn ang="0">
                  <a:pos x="connsiteX1" y="connsiteY1"/>
                </a:cxn>
                <a:cxn ang="0">
                  <a:pos x="connsiteX2" y="connsiteY2"/>
                </a:cxn>
              </a:cxnLst>
              <a:rect l="l" t="t" r="r" b="b"/>
              <a:pathLst>
                <a:path w="19050" h="9525">
                  <a:moveTo>
                    <a:pt x="7144" y="8096"/>
                  </a:moveTo>
                  <a:cubicBezTo>
                    <a:pt x="9049" y="10954"/>
                    <a:pt x="11906" y="8096"/>
                    <a:pt x="12859" y="7144"/>
                  </a:cubicBezTo>
                  <a:cubicBezTo>
                    <a:pt x="9049" y="8096"/>
                    <a:pt x="10954" y="6191"/>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852" name="Freeform: Shape 851">
              <a:extLst>
                <a:ext uri="{FF2B5EF4-FFF2-40B4-BE49-F238E27FC236}">
                  <a16:creationId xmlns:a16="http://schemas.microsoft.com/office/drawing/2014/main" xmlns="" id="{9661D50B-29EB-4D89-9FA3-E32DFADB9AF9}"/>
                </a:ext>
              </a:extLst>
            </p:cNvPr>
            <p:cNvSpPr/>
            <p:nvPr/>
          </p:nvSpPr>
          <p:spPr>
            <a:xfrm>
              <a:off x="7146717" y="1124426"/>
              <a:ext cx="9525" cy="9525"/>
            </a:xfrm>
            <a:custGeom>
              <a:avLst/>
              <a:gdLst>
                <a:gd name="connsiteX0" fmla="*/ 10368 w 9525"/>
                <a:gd name="connsiteY0" fmla="*/ 7144 h 9525"/>
                <a:gd name="connsiteX1" fmla="*/ 10368 w 9525"/>
                <a:gd name="connsiteY1" fmla="*/ 7144 h 9525"/>
              </a:gdLst>
              <a:ahLst/>
              <a:cxnLst>
                <a:cxn ang="0">
                  <a:pos x="connsiteX0" y="connsiteY0"/>
                </a:cxn>
                <a:cxn ang="0">
                  <a:pos x="connsiteX1" y="connsiteY1"/>
                </a:cxn>
              </a:cxnLst>
              <a:rect l="l" t="t" r="r" b="b"/>
              <a:pathLst>
                <a:path w="9525" h="9525">
                  <a:moveTo>
                    <a:pt x="10368" y="7144"/>
                  </a:moveTo>
                  <a:cubicBezTo>
                    <a:pt x="6558" y="10001"/>
                    <a:pt x="5606" y="10954"/>
                    <a:pt x="10368" y="7144"/>
                  </a:cubicBezTo>
                  <a:close/>
                </a:path>
              </a:pathLst>
            </a:custGeom>
            <a:grpFill/>
            <a:ln w="9525" cap="flat">
              <a:noFill/>
              <a:prstDash val="solid"/>
              <a:miter/>
            </a:ln>
          </p:spPr>
          <p:txBody>
            <a:bodyPr rtlCol="0" anchor="ctr"/>
            <a:lstStyle/>
            <a:p>
              <a:endParaRPr lang="en-US">
                <a:solidFill>
                  <a:prstClr val="black"/>
                </a:solidFill>
              </a:endParaRPr>
            </a:p>
          </p:txBody>
        </p:sp>
        <p:sp>
          <p:nvSpPr>
            <p:cNvPr id="853" name="Freeform: Shape 852">
              <a:extLst>
                <a:ext uri="{FF2B5EF4-FFF2-40B4-BE49-F238E27FC236}">
                  <a16:creationId xmlns:a16="http://schemas.microsoft.com/office/drawing/2014/main" xmlns="" id="{7A2B1E94-304E-487F-88A7-DD3D906EB61E}"/>
                </a:ext>
              </a:extLst>
            </p:cNvPr>
            <p:cNvSpPr/>
            <p:nvPr/>
          </p:nvSpPr>
          <p:spPr>
            <a:xfrm>
              <a:off x="7036594" y="1026318"/>
              <a:ext cx="9525" cy="9525"/>
            </a:xfrm>
            <a:custGeom>
              <a:avLst/>
              <a:gdLst>
                <a:gd name="connsiteX0" fmla="*/ 9049 w 9525"/>
                <a:gd name="connsiteY0" fmla="*/ 7144 h 9525"/>
                <a:gd name="connsiteX1" fmla="*/ 7144 w 9525"/>
                <a:gd name="connsiteY1" fmla="*/ 7144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lnTo>
                    <a:pt x="7144" y="7144"/>
                  </a:lnTo>
                  <a:cubicBezTo>
                    <a:pt x="8096" y="8096"/>
                    <a:pt x="8096" y="7144"/>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854" name="Freeform: Shape 853">
              <a:extLst>
                <a:ext uri="{FF2B5EF4-FFF2-40B4-BE49-F238E27FC236}">
                  <a16:creationId xmlns:a16="http://schemas.microsoft.com/office/drawing/2014/main" xmlns="" id="{5B315129-E263-4F81-B7E0-244A0FA06843}"/>
                </a:ext>
              </a:extLst>
            </p:cNvPr>
            <p:cNvSpPr/>
            <p:nvPr/>
          </p:nvSpPr>
          <p:spPr>
            <a:xfrm>
              <a:off x="7021354" y="976980"/>
              <a:ext cx="57150" cy="57150"/>
            </a:xfrm>
            <a:custGeom>
              <a:avLst/>
              <a:gdLst>
                <a:gd name="connsiteX0" fmla="*/ 50006 w 57150"/>
                <a:gd name="connsiteY0" fmla="*/ 49814 h 57150"/>
                <a:gd name="connsiteX1" fmla="*/ 7144 w 57150"/>
                <a:gd name="connsiteY1" fmla="*/ 53624 h 57150"/>
                <a:gd name="connsiteX2" fmla="*/ 20479 w 57150"/>
                <a:gd name="connsiteY2" fmla="*/ 53624 h 57150"/>
                <a:gd name="connsiteX3" fmla="*/ 33814 w 57150"/>
                <a:gd name="connsiteY3" fmla="*/ 15524 h 57150"/>
                <a:gd name="connsiteX4" fmla="*/ 50006 w 57150"/>
                <a:gd name="connsiteY4" fmla="*/ 49814 h 57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50" h="57150">
                  <a:moveTo>
                    <a:pt x="50006" y="49814"/>
                  </a:moveTo>
                  <a:cubicBezTo>
                    <a:pt x="16669" y="26002"/>
                    <a:pt x="56674" y="-34958"/>
                    <a:pt x="7144" y="53624"/>
                  </a:cubicBezTo>
                  <a:cubicBezTo>
                    <a:pt x="15716" y="46957"/>
                    <a:pt x="20479" y="46957"/>
                    <a:pt x="20479" y="53624"/>
                  </a:cubicBezTo>
                  <a:cubicBezTo>
                    <a:pt x="20479" y="53624"/>
                    <a:pt x="24289" y="-2573"/>
                    <a:pt x="33814" y="15524"/>
                  </a:cubicBezTo>
                  <a:cubicBezTo>
                    <a:pt x="14764" y="25049"/>
                    <a:pt x="25241" y="68864"/>
                    <a:pt x="50006" y="49814"/>
                  </a:cubicBezTo>
                  <a:close/>
                </a:path>
              </a:pathLst>
            </a:custGeom>
            <a:grpFill/>
            <a:ln w="9525" cap="flat">
              <a:noFill/>
              <a:prstDash val="solid"/>
              <a:miter/>
            </a:ln>
          </p:spPr>
          <p:txBody>
            <a:bodyPr rtlCol="0" anchor="ctr"/>
            <a:lstStyle/>
            <a:p>
              <a:endParaRPr lang="en-US">
                <a:solidFill>
                  <a:prstClr val="black"/>
                </a:solidFill>
              </a:endParaRPr>
            </a:p>
          </p:txBody>
        </p:sp>
        <p:sp>
          <p:nvSpPr>
            <p:cNvPr id="855" name="Freeform: Shape 854">
              <a:extLst>
                <a:ext uri="{FF2B5EF4-FFF2-40B4-BE49-F238E27FC236}">
                  <a16:creationId xmlns:a16="http://schemas.microsoft.com/office/drawing/2014/main" xmlns="" id="{AEE0AAC0-A2C9-481B-875B-D2F0781670CF}"/>
                </a:ext>
              </a:extLst>
            </p:cNvPr>
            <p:cNvSpPr/>
            <p:nvPr/>
          </p:nvSpPr>
          <p:spPr>
            <a:xfrm>
              <a:off x="6977539" y="102250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56" name="Freeform: Shape 855">
              <a:extLst>
                <a:ext uri="{FF2B5EF4-FFF2-40B4-BE49-F238E27FC236}">
                  <a16:creationId xmlns:a16="http://schemas.microsoft.com/office/drawing/2014/main" xmlns="" id="{C62D0EC9-FBD3-4CA1-A7B2-7B3632B86B42}"/>
                </a:ext>
              </a:extLst>
            </p:cNvPr>
            <p:cNvSpPr/>
            <p:nvPr/>
          </p:nvSpPr>
          <p:spPr>
            <a:xfrm>
              <a:off x="6980396" y="1017266"/>
              <a:ext cx="9525" cy="19050"/>
            </a:xfrm>
            <a:custGeom>
              <a:avLst/>
              <a:gdLst>
                <a:gd name="connsiteX0" fmla="*/ 7144 w 9525"/>
                <a:gd name="connsiteY0" fmla="*/ 13339 h 19050"/>
                <a:gd name="connsiteX1" fmla="*/ 7144 w 9525"/>
                <a:gd name="connsiteY1" fmla="*/ 13339 h 19050"/>
              </a:gdLst>
              <a:ahLst/>
              <a:cxnLst>
                <a:cxn ang="0">
                  <a:pos x="connsiteX0" y="connsiteY0"/>
                </a:cxn>
                <a:cxn ang="0">
                  <a:pos x="connsiteX1" y="connsiteY1"/>
                </a:cxn>
              </a:cxnLst>
              <a:rect l="l" t="t" r="r" b="b"/>
              <a:pathLst>
                <a:path w="9525" h="19050">
                  <a:moveTo>
                    <a:pt x="7144" y="13339"/>
                  </a:moveTo>
                  <a:cubicBezTo>
                    <a:pt x="7144" y="956"/>
                    <a:pt x="7144" y="10481"/>
                    <a:pt x="7144" y="13339"/>
                  </a:cubicBezTo>
                  <a:close/>
                </a:path>
              </a:pathLst>
            </a:custGeom>
            <a:grpFill/>
            <a:ln w="9525" cap="flat">
              <a:noFill/>
              <a:prstDash val="solid"/>
              <a:miter/>
            </a:ln>
          </p:spPr>
          <p:txBody>
            <a:bodyPr rtlCol="0" anchor="ctr"/>
            <a:lstStyle/>
            <a:p>
              <a:endParaRPr lang="en-US">
                <a:solidFill>
                  <a:prstClr val="black"/>
                </a:solidFill>
              </a:endParaRPr>
            </a:p>
          </p:txBody>
        </p:sp>
        <p:sp>
          <p:nvSpPr>
            <p:cNvPr id="857" name="Freeform: Shape 856">
              <a:extLst>
                <a:ext uri="{FF2B5EF4-FFF2-40B4-BE49-F238E27FC236}">
                  <a16:creationId xmlns:a16="http://schemas.microsoft.com/office/drawing/2014/main" xmlns="" id="{A548B94A-06CF-44ED-BC09-E69D9FD37936}"/>
                </a:ext>
              </a:extLst>
            </p:cNvPr>
            <p:cNvSpPr/>
            <p:nvPr/>
          </p:nvSpPr>
          <p:spPr>
            <a:xfrm>
              <a:off x="6986069" y="984408"/>
              <a:ext cx="19050" cy="19050"/>
            </a:xfrm>
            <a:custGeom>
              <a:avLst/>
              <a:gdLst>
                <a:gd name="connsiteX0" fmla="*/ 11948 w 19050"/>
                <a:gd name="connsiteY0" fmla="*/ 7144 h 19050"/>
                <a:gd name="connsiteX1" fmla="*/ 11948 w 19050"/>
                <a:gd name="connsiteY1" fmla="*/ 7144 h 19050"/>
              </a:gdLst>
              <a:ahLst/>
              <a:cxnLst>
                <a:cxn ang="0">
                  <a:pos x="connsiteX0" y="connsiteY0"/>
                </a:cxn>
                <a:cxn ang="0">
                  <a:pos x="connsiteX1" y="connsiteY1"/>
                </a:cxn>
              </a:cxnLst>
              <a:rect l="l" t="t" r="r" b="b"/>
              <a:pathLst>
                <a:path w="19050" h="19050">
                  <a:moveTo>
                    <a:pt x="11948" y="7144"/>
                  </a:moveTo>
                  <a:cubicBezTo>
                    <a:pt x="8138" y="9049"/>
                    <a:pt x="3375" y="34766"/>
                    <a:pt x="11948" y="7144"/>
                  </a:cubicBezTo>
                  <a:close/>
                </a:path>
              </a:pathLst>
            </a:custGeom>
            <a:grpFill/>
            <a:ln w="9525" cap="flat">
              <a:noFill/>
              <a:prstDash val="solid"/>
              <a:miter/>
            </a:ln>
          </p:spPr>
          <p:txBody>
            <a:bodyPr rtlCol="0" anchor="ctr"/>
            <a:lstStyle/>
            <a:p>
              <a:endParaRPr lang="en-US">
                <a:solidFill>
                  <a:prstClr val="black"/>
                </a:solidFill>
              </a:endParaRPr>
            </a:p>
          </p:txBody>
        </p:sp>
        <p:sp>
          <p:nvSpPr>
            <p:cNvPr id="858" name="Freeform: Shape 857">
              <a:extLst>
                <a:ext uri="{FF2B5EF4-FFF2-40B4-BE49-F238E27FC236}">
                  <a16:creationId xmlns:a16="http://schemas.microsoft.com/office/drawing/2014/main" xmlns="" id="{08247976-CC1D-428E-8E78-D3BF78BBA0D5}"/>
                </a:ext>
              </a:extLst>
            </p:cNvPr>
            <p:cNvSpPr/>
            <p:nvPr/>
          </p:nvSpPr>
          <p:spPr>
            <a:xfrm>
              <a:off x="7013734" y="98917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10001"/>
                    <a:pt x="8096" y="1285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59" name="Freeform: Shape 858">
              <a:extLst>
                <a:ext uri="{FF2B5EF4-FFF2-40B4-BE49-F238E27FC236}">
                  <a16:creationId xmlns:a16="http://schemas.microsoft.com/office/drawing/2014/main" xmlns="" id="{5EB015A6-7D03-485B-84C3-A1B8020DFD5F}"/>
                </a:ext>
              </a:extLst>
            </p:cNvPr>
            <p:cNvSpPr/>
            <p:nvPr/>
          </p:nvSpPr>
          <p:spPr>
            <a:xfrm>
              <a:off x="7010241" y="1019651"/>
              <a:ext cx="9525" cy="9525"/>
            </a:xfrm>
            <a:custGeom>
              <a:avLst/>
              <a:gdLst>
                <a:gd name="connsiteX0" fmla="*/ 9684 w 9525"/>
                <a:gd name="connsiteY0" fmla="*/ 7144 h 9525"/>
                <a:gd name="connsiteX1" fmla="*/ 9684 w 9525"/>
                <a:gd name="connsiteY1" fmla="*/ 7144 h 9525"/>
              </a:gdLst>
              <a:ahLst/>
              <a:cxnLst>
                <a:cxn ang="0">
                  <a:pos x="connsiteX0" y="connsiteY0"/>
                </a:cxn>
                <a:cxn ang="0">
                  <a:pos x="connsiteX1" y="connsiteY1"/>
                </a:cxn>
              </a:cxnLst>
              <a:rect l="l" t="t" r="r" b="b"/>
              <a:pathLst>
                <a:path w="9525" h="9525">
                  <a:moveTo>
                    <a:pt x="9684" y="7144"/>
                  </a:moveTo>
                  <a:cubicBezTo>
                    <a:pt x="9684" y="7144"/>
                    <a:pt x="3969" y="14764"/>
                    <a:pt x="968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60" name="Freeform: Shape 859">
              <a:extLst>
                <a:ext uri="{FF2B5EF4-FFF2-40B4-BE49-F238E27FC236}">
                  <a16:creationId xmlns:a16="http://schemas.microsoft.com/office/drawing/2014/main" xmlns="" id="{5BF12F9A-AB0D-464B-A44A-EECC528C8767}"/>
                </a:ext>
              </a:extLst>
            </p:cNvPr>
            <p:cNvSpPr/>
            <p:nvPr/>
          </p:nvSpPr>
          <p:spPr>
            <a:xfrm>
              <a:off x="7002304" y="988218"/>
              <a:ext cx="9525" cy="9525"/>
            </a:xfrm>
            <a:custGeom>
              <a:avLst/>
              <a:gdLst>
                <a:gd name="connsiteX0" fmla="*/ 10001 w 9525"/>
                <a:gd name="connsiteY0" fmla="*/ 8096 h 9525"/>
                <a:gd name="connsiteX1" fmla="*/ 7144 w 9525"/>
                <a:gd name="connsiteY1" fmla="*/ 7144 h 9525"/>
                <a:gd name="connsiteX2" fmla="*/ 10001 w 9525"/>
                <a:gd name="connsiteY2" fmla="*/ 8096 h 9525"/>
              </a:gdLst>
              <a:ahLst/>
              <a:cxnLst>
                <a:cxn ang="0">
                  <a:pos x="connsiteX0" y="connsiteY0"/>
                </a:cxn>
                <a:cxn ang="0">
                  <a:pos x="connsiteX1" y="connsiteY1"/>
                </a:cxn>
                <a:cxn ang="0">
                  <a:pos x="connsiteX2" y="connsiteY2"/>
                </a:cxn>
              </a:cxnLst>
              <a:rect l="l" t="t" r="r" b="b"/>
              <a:pathLst>
                <a:path w="9525" h="9525">
                  <a:moveTo>
                    <a:pt x="10001" y="8096"/>
                  </a:moveTo>
                  <a:cubicBezTo>
                    <a:pt x="9049" y="7144"/>
                    <a:pt x="8096" y="7144"/>
                    <a:pt x="7144" y="7144"/>
                  </a:cubicBezTo>
                  <a:lnTo>
                    <a:pt x="10001" y="8096"/>
                  </a:lnTo>
                  <a:close/>
                </a:path>
              </a:pathLst>
            </a:custGeom>
            <a:grpFill/>
            <a:ln w="9525" cap="flat">
              <a:noFill/>
              <a:prstDash val="solid"/>
              <a:miter/>
            </a:ln>
          </p:spPr>
          <p:txBody>
            <a:bodyPr rtlCol="0" anchor="ctr"/>
            <a:lstStyle/>
            <a:p>
              <a:endParaRPr lang="en-US">
                <a:solidFill>
                  <a:prstClr val="black"/>
                </a:solidFill>
              </a:endParaRPr>
            </a:p>
          </p:txBody>
        </p:sp>
        <p:sp>
          <p:nvSpPr>
            <p:cNvPr id="861" name="Freeform: Shape 860">
              <a:extLst>
                <a:ext uri="{FF2B5EF4-FFF2-40B4-BE49-F238E27FC236}">
                  <a16:creationId xmlns:a16="http://schemas.microsoft.com/office/drawing/2014/main" xmlns="" id="{13961D9C-78AB-4FEC-B7D3-F5F6A0057B51}"/>
                </a:ext>
              </a:extLst>
            </p:cNvPr>
            <p:cNvSpPr/>
            <p:nvPr/>
          </p:nvSpPr>
          <p:spPr>
            <a:xfrm>
              <a:off x="7005253" y="1017005"/>
              <a:ext cx="9525" cy="9525"/>
            </a:xfrm>
            <a:custGeom>
              <a:avLst/>
              <a:gdLst>
                <a:gd name="connsiteX0" fmla="*/ 9909 w 9525"/>
                <a:gd name="connsiteY0" fmla="*/ 8837 h 9525"/>
                <a:gd name="connsiteX1" fmla="*/ 9909 w 9525"/>
                <a:gd name="connsiteY1" fmla="*/ 8837 h 9525"/>
              </a:gdLst>
              <a:ahLst/>
              <a:cxnLst>
                <a:cxn ang="0">
                  <a:pos x="connsiteX0" y="connsiteY0"/>
                </a:cxn>
                <a:cxn ang="0">
                  <a:pos x="connsiteX1" y="connsiteY1"/>
                </a:cxn>
              </a:cxnLst>
              <a:rect l="l" t="t" r="r" b="b"/>
              <a:pathLst>
                <a:path w="9525" h="9525">
                  <a:moveTo>
                    <a:pt x="9909" y="8837"/>
                  </a:moveTo>
                  <a:cubicBezTo>
                    <a:pt x="8956" y="8837"/>
                    <a:pt x="4194" y="5027"/>
                    <a:pt x="9909" y="8837"/>
                  </a:cubicBezTo>
                  <a:close/>
                </a:path>
              </a:pathLst>
            </a:custGeom>
            <a:grpFill/>
            <a:ln w="9525" cap="flat">
              <a:noFill/>
              <a:prstDash val="solid"/>
              <a:miter/>
            </a:ln>
          </p:spPr>
          <p:txBody>
            <a:bodyPr rtlCol="0" anchor="ctr"/>
            <a:lstStyle/>
            <a:p>
              <a:endParaRPr lang="en-US">
                <a:solidFill>
                  <a:prstClr val="black"/>
                </a:solidFill>
              </a:endParaRPr>
            </a:p>
          </p:txBody>
        </p:sp>
        <p:sp>
          <p:nvSpPr>
            <p:cNvPr id="862" name="Freeform: Shape 861">
              <a:extLst>
                <a:ext uri="{FF2B5EF4-FFF2-40B4-BE49-F238E27FC236}">
                  <a16:creationId xmlns:a16="http://schemas.microsoft.com/office/drawing/2014/main" xmlns="" id="{69EAF25E-6B75-49BD-9533-7396C823EDED}"/>
                </a:ext>
              </a:extLst>
            </p:cNvPr>
            <p:cNvSpPr/>
            <p:nvPr/>
          </p:nvSpPr>
          <p:spPr>
            <a:xfrm>
              <a:off x="7008532" y="978375"/>
              <a:ext cx="9525" cy="47625"/>
            </a:xfrm>
            <a:custGeom>
              <a:avLst/>
              <a:gdLst>
                <a:gd name="connsiteX0" fmla="*/ 9488 w 9525"/>
                <a:gd name="connsiteY0" fmla="*/ 48420 h 47625"/>
                <a:gd name="connsiteX1" fmla="*/ 9488 w 9525"/>
                <a:gd name="connsiteY1" fmla="*/ 48420 h 47625"/>
              </a:gdLst>
              <a:ahLst/>
              <a:cxnLst>
                <a:cxn ang="0">
                  <a:pos x="connsiteX0" y="connsiteY0"/>
                </a:cxn>
                <a:cxn ang="0">
                  <a:pos x="connsiteX1" y="connsiteY1"/>
                </a:cxn>
              </a:cxnLst>
              <a:rect l="l" t="t" r="r" b="b"/>
              <a:pathLst>
                <a:path w="9525" h="47625">
                  <a:moveTo>
                    <a:pt x="9488" y="48420"/>
                  </a:moveTo>
                  <a:cubicBezTo>
                    <a:pt x="4726" y="-43973"/>
                    <a:pt x="8536" y="47467"/>
                    <a:pt x="9488" y="48420"/>
                  </a:cubicBezTo>
                  <a:close/>
                </a:path>
              </a:pathLst>
            </a:custGeom>
            <a:grpFill/>
            <a:ln w="9525" cap="flat">
              <a:noFill/>
              <a:prstDash val="solid"/>
              <a:miter/>
            </a:ln>
          </p:spPr>
          <p:txBody>
            <a:bodyPr rtlCol="0" anchor="ctr"/>
            <a:lstStyle/>
            <a:p>
              <a:endParaRPr lang="en-US">
                <a:solidFill>
                  <a:prstClr val="black"/>
                </a:solidFill>
              </a:endParaRPr>
            </a:p>
          </p:txBody>
        </p:sp>
        <p:sp>
          <p:nvSpPr>
            <p:cNvPr id="863" name="Freeform: Shape 862">
              <a:extLst>
                <a:ext uri="{FF2B5EF4-FFF2-40B4-BE49-F238E27FC236}">
                  <a16:creationId xmlns:a16="http://schemas.microsoft.com/office/drawing/2014/main" xmlns="" id="{AA459D0C-E5C5-45F8-82E7-D4DBE77EB373}"/>
                </a:ext>
              </a:extLst>
            </p:cNvPr>
            <p:cNvSpPr/>
            <p:nvPr/>
          </p:nvSpPr>
          <p:spPr>
            <a:xfrm>
              <a:off x="7122411" y="1121568"/>
              <a:ext cx="9525" cy="9525"/>
            </a:xfrm>
            <a:custGeom>
              <a:avLst/>
              <a:gdLst>
                <a:gd name="connsiteX0" fmla="*/ 9909 w 9525"/>
                <a:gd name="connsiteY0" fmla="*/ 7144 h 9525"/>
                <a:gd name="connsiteX1" fmla="*/ 9909 w 9525"/>
                <a:gd name="connsiteY1" fmla="*/ 7144 h 9525"/>
              </a:gdLst>
              <a:ahLst/>
              <a:cxnLst>
                <a:cxn ang="0">
                  <a:pos x="connsiteX0" y="connsiteY0"/>
                </a:cxn>
                <a:cxn ang="0">
                  <a:pos x="connsiteX1" y="connsiteY1"/>
                </a:cxn>
              </a:cxnLst>
              <a:rect l="l" t="t" r="r" b="b"/>
              <a:pathLst>
                <a:path w="9525" h="9525">
                  <a:moveTo>
                    <a:pt x="9909" y="7144"/>
                  </a:moveTo>
                  <a:cubicBezTo>
                    <a:pt x="4194" y="13811"/>
                    <a:pt x="8957" y="8096"/>
                    <a:pt x="9909" y="7144"/>
                  </a:cubicBezTo>
                  <a:close/>
                </a:path>
              </a:pathLst>
            </a:custGeom>
            <a:grpFill/>
            <a:ln w="9525" cap="flat">
              <a:noFill/>
              <a:prstDash val="solid"/>
              <a:miter/>
            </a:ln>
          </p:spPr>
          <p:txBody>
            <a:bodyPr rtlCol="0" anchor="ctr"/>
            <a:lstStyle/>
            <a:p>
              <a:endParaRPr lang="en-US">
                <a:solidFill>
                  <a:prstClr val="black"/>
                </a:solidFill>
              </a:endParaRPr>
            </a:p>
          </p:txBody>
        </p:sp>
        <p:sp>
          <p:nvSpPr>
            <p:cNvPr id="864" name="Freeform: Shape 863">
              <a:extLst>
                <a:ext uri="{FF2B5EF4-FFF2-40B4-BE49-F238E27FC236}">
                  <a16:creationId xmlns:a16="http://schemas.microsoft.com/office/drawing/2014/main" xmlns="" id="{727ADEEF-5BA6-4A9E-AF73-5A4FC2AFEC20}"/>
                </a:ext>
              </a:extLst>
            </p:cNvPr>
            <p:cNvSpPr/>
            <p:nvPr/>
          </p:nvSpPr>
          <p:spPr>
            <a:xfrm>
              <a:off x="7105174" y="1119663"/>
              <a:ext cx="9525" cy="9525"/>
            </a:xfrm>
            <a:custGeom>
              <a:avLst/>
              <a:gdLst>
                <a:gd name="connsiteX0" fmla="*/ 9049 w 9525"/>
                <a:gd name="connsiteY0" fmla="*/ 7144 h 9525"/>
                <a:gd name="connsiteX1" fmla="*/ 7144 w 9525"/>
                <a:gd name="connsiteY1" fmla="*/ 10001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8096" y="8096"/>
                    <a:pt x="8096" y="9049"/>
                    <a:pt x="7144" y="10001"/>
                  </a:cubicBezTo>
                  <a:cubicBezTo>
                    <a:pt x="8096" y="9049"/>
                    <a:pt x="8096" y="8096"/>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865" name="Freeform: Shape 864">
              <a:extLst>
                <a:ext uri="{FF2B5EF4-FFF2-40B4-BE49-F238E27FC236}">
                  <a16:creationId xmlns:a16="http://schemas.microsoft.com/office/drawing/2014/main" xmlns="" id="{D910AF25-4B61-4B25-9A72-D7FEA5DC3A3F}"/>
                </a:ext>
              </a:extLst>
            </p:cNvPr>
            <p:cNvSpPr/>
            <p:nvPr/>
          </p:nvSpPr>
          <p:spPr>
            <a:xfrm>
              <a:off x="7089099" y="1121568"/>
              <a:ext cx="28575" cy="38100"/>
            </a:xfrm>
            <a:custGeom>
              <a:avLst/>
              <a:gdLst>
                <a:gd name="connsiteX0" fmla="*/ 14645 w 28575"/>
                <a:gd name="connsiteY0" fmla="*/ 34766 h 38100"/>
                <a:gd name="connsiteX1" fmla="*/ 23218 w 28575"/>
                <a:gd name="connsiteY1" fmla="*/ 7144 h 38100"/>
                <a:gd name="connsiteX2" fmla="*/ 14645 w 28575"/>
                <a:gd name="connsiteY2" fmla="*/ 34766 h 38100"/>
              </a:gdLst>
              <a:ahLst/>
              <a:cxnLst>
                <a:cxn ang="0">
                  <a:pos x="connsiteX0" y="connsiteY0"/>
                </a:cxn>
                <a:cxn ang="0">
                  <a:pos x="connsiteX1" y="connsiteY1"/>
                </a:cxn>
                <a:cxn ang="0">
                  <a:pos x="connsiteX2" y="connsiteY2"/>
                </a:cxn>
              </a:cxnLst>
              <a:rect l="l" t="t" r="r" b="b"/>
              <a:pathLst>
                <a:path w="28575" h="38100">
                  <a:moveTo>
                    <a:pt x="14645" y="34766"/>
                  </a:moveTo>
                  <a:cubicBezTo>
                    <a:pt x="9883" y="30004"/>
                    <a:pt x="17503" y="17621"/>
                    <a:pt x="23218" y="7144"/>
                  </a:cubicBezTo>
                  <a:cubicBezTo>
                    <a:pt x="-6309" y="29051"/>
                    <a:pt x="13693" y="25241"/>
                    <a:pt x="14645" y="34766"/>
                  </a:cubicBezTo>
                  <a:close/>
                </a:path>
              </a:pathLst>
            </a:custGeom>
            <a:grpFill/>
            <a:ln w="9525" cap="flat">
              <a:noFill/>
              <a:prstDash val="solid"/>
              <a:miter/>
            </a:ln>
          </p:spPr>
          <p:txBody>
            <a:bodyPr rtlCol="0" anchor="ctr"/>
            <a:lstStyle/>
            <a:p>
              <a:endParaRPr lang="en-US">
                <a:solidFill>
                  <a:prstClr val="black"/>
                </a:solidFill>
              </a:endParaRPr>
            </a:p>
          </p:txBody>
        </p:sp>
        <p:sp>
          <p:nvSpPr>
            <p:cNvPr id="866" name="Freeform: Shape 865">
              <a:extLst>
                <a:ext uri="{FF2B5EF4-FFF2-40B4-BE49-F238E27FC236}">
                  <a16:creationId xmlns:a16="http://schemas.microsoft.com/office/drawing/2014/main" xmlns="" id="{E210D099-3E59-4721-8111-F3B25C6F99FF}"/>
                </a:ext>
              </a:extLst>
            </p:cNvPr>
            <p:cNvSpPr/>
            <p:nvPr/>
          </p:nvSpPr>
          <p:spPr>
            <a:xfrm>
              <a:off x="7103269" y="1156103"/>
              <a:ext cx="9525" cy="9525"/>
            </a:xfrm>
            <a:custGeom>
              <a:avLst/>
              <a:gdLst>
                <a:gd name="connsiteX0" fmla="*/ 7144 w 9525"/>
                <a:gd name="connsiteY0" fmla="*/ 9756 h 9525"/>
                <a:gd name="connsiteX1" fmla="*/ 10001 w 9525"/>
                <a:gd name="connsiteY1" fmla="*/ 8804 h 9525"/>
                <a:gd name="connsiteX2" fmla="*/ 7144 w 9525"/>
                <a:gd name="connsiteY2" fmla="*/ 9756 h 9525"/>
              </a:gdLst>
              <a:ahLst/>
              <a:cxnLst>
                <a:cxn ang="0">
                  <a:pos x="connsiteX0" y="connsiteY0"/>
                </a:cxn>
                <a:cxn ang="0">
                  <a:pos x="connsiteX1" y="connsiteY1"/>
                </a:cxn>
                <a:cxn ang="0">
                  <a:pos x="connsiteX2" y="connsiteY2"/>
                </a:cxn>
              </a:cxnLst>
              <a:rect l="l" t="t" r="r" b="b"/>
              <a:pathLst>
                <a:path w="9525" h="9525">
                  <a:moveTo>
                    <a:pt x="7144" y="9756"/>
                  </a:moveTo>
                  <a:cubicBezTo>
                    <a:pt x="9049" y="9756"/>
                    <a:pt x="9049" y="9756"/>
                    <a:pt x="10001" y="8804"/>
                  </a:cubicBezTo>
                  <a:cubicBezTo>
                    <a:pt x="10001" y="4994"/>
                    <a:pt x="9049" y="8804"/>
                    <a:pt x="7144" y="9756"/>
                  </a:cubicBezTo>
                  <a:close/>
                </a:path>
              </a:pathLst>
            </a:custGeom>
            <a:grpFill/>
            <a:ln w="9525" cap="flat">
              <a:noFill/>
              <a:prstDash val="solid"/>
              <a:miter/>
            </a:ln>
          </p:spPr>
          <p:txBody>
            <a:bodyPr rtlCol="0" anchor="ctr"/>
            <a:lstStyle/>
            <a:p>
              <a:endParaRPr lang="en-US">
                <a:solidFill>
                  <a:prstClr val="black"/>
                </a:solidFill>
              </a:endParaRPr>
            </a:p>
          </p:txBody>
        </p:sp>
        <p:sp>
          <p:nvSpPr>
            <p:cNvPr id="867" name="Freeform: Shape 866">
              <a:extLst>
                <a:ext uri="{FF2B5EF4-FFF2-40B4-BE49-F238E27FC236}">
                  <a16:creationId xmlns:a16="http://schemas.microsoft.com/office/drawing/2014/main" xmlns="" id="{59EA3483-B051-4ABA-897E-50E35919F8C4}"/>
                </a:ext>
              </a:extLst>
            </p:cNvPr>
            <p:cNvSpPr/>
            <p:nvPr/>
          </p:nvSpPr>
          <p:spPr>
            <a:xfrm>
              <a:off x="7057830" y="1089183"/>
              <a:ext cx="9525" cy="19050"/>
            </a:xfrm>
            <a:custGeom>
              <a:avLst/>
              <a:gdLst>
                <a:gd name="connsiteX0" fmla="*/ 7814 w 9525"/>
                <a:gd name="connsiteY0" fmla="*/ 7144 h 19050"/>
                <a:gd name="connsiteX1" fmla="*/ 7814 w 9525"/>
                <a:gd name="connsiteY1" fmla="*/ 7144 h 19050"/>
              </a:gdLst>
              <a:ahLst/>
              <a:cxnLst>
                <a:cxn ang="0">
                  <a:pos x="connsiteX0" y="connsiteY0"/>
                </a:cxn>
                <a:cxn ang="0">
                  <a:pos x="connsiteX1" y="connsiteY1"/>
                </a:cxn>
              </a:cxnLst>
              <a:rect l="l" t="t" r="r" b="b"/>
              <a:pathLst>
                <a:path w="9525" h="19050">
                  <a:moveTo>
                    <a:pt x="7814" y="7144"/>
                  </a:moveTo>
                  <a:cubicBezTo>
                    <a:pt x="5910" y="17621"/>
                    <a:pt x="8767" y="10954"/>
                    <a:pt x="781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68" name="Freeform: Shape 867">
              <a:extLst>
                <a:ext uri="{FF2B5EF4-FFF2-40B4-BE49-F238E27FC236}">
                  <a16:creationId xmlns:a16="http://schemas.microsoft.com/office/drawing/2014/main" xmlns="" id="{E445664F-A48F-46BE-AACC-F6326892CB2A}"/>
                </a:ext>
              </a:extLst>
            </p:cNvPr>
            <p:cNvSpPr/>
            <p:nvPr/>
          </p:nvSpPr>
          <p:spPr>
            <a:xfrm>
              <a:off x="7060406" y="1092041"/>
              <a:ext cx="9525" cy="9525"/>
            </a:xfrm>
            <a:custGeom>
              <a:avLst/>
              <a:gdLst>
                <a:gd name="connsiteX0" fmla="*/ 9049 w 9525"/>
                <a:gd name="connsiteY0" fmla="*/ 7144 h 9525"/>
                <a:gd name="connsiteX1" fmla="*/ 7144 w 9525"/>
                <a:gd name="connsiteY1" fmla="*/ 8096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lnTo>
                    <a:pt x="7144" y="8096"/>
                  </a:lnTo>
                  <a:cubicBezTo>
                    <a:pt x="7144" y="8096"/>
                    <a:pt x="8096" y="8096"/>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869" name="Freeform: Shape 868">
              <a:extLst>
                <a:ext uri="{FF2B5EF4-FFF2-40B4-BE49-F238E27FC236}">
                  <a16:creationId xmlns:a16="http://schemas.microsoft.com/office/drawing/2014/main" xmlns="" id="{76BEA2E3-A175-4B10-80D3-117CF807B4FB}"/>
                </a:ext>
              </a:extLst>
            </p:cNvPr>
            <p:cNvSpPr/>
            <p:nvPr/>
          </p:nvSpPr>
          <p:spPr>
            <a:xfrm>
              <a:off x="7057549" y="108823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8096" y="8096"/>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70" name="Freeform: Shape 869">
              <a:extLst>
                <a:ext uri="{FF2B5EF4-FFF2-40B4-BE49-F238E27FC236}">
                  <a16:creationId xmlns:a16="http://schemas.microsoft.com/office/drawing/2014/main" xmlns="" id="{512CD8D6-4571-4F62-93F2-96D58AF22750}"/>
                </a:ext>
              </a:extLst>
            </p:cNvPr>
            <p:cNvSpPr/>
            <p:nvPr/>
          </p:nvSpPr>
          <p:spPr>
            <a:xfrm>
              <a:off x="6993731" y="984739"/>
              <a:ext cx="9525" cy="9525"/>
            </a:xfrm>
            <a:custGeom>
              <a:avLst/>
              <a:gdLst>
                <a:gd name="connsiteX0" fmla="*/ 10001 w 9525"/>
                <a:gd name="connsiteY0" fmla="*/ 8718 h 9525"/>
                <a:gd name="connsiteX1" fmla="*/ 7144 w 9525"/>
                <a:gd name="connsiteY1" fmla="*/ 7766 h 9525"/>
                <a:gd name="connsiteX2" fmla="*/ 10001 w 9525"/>
                <a:gd name="connsiteY2" fmla="*/ 8718 h 9525"/>
              </a:gdLst>
              <a:ahLst/>
              <a:cxnLst>
                <a:cxn ang="0">
                  <a:pos x="connsiteX0" y="connsiteY0"/>
                </a:cxn>
                <a:cxn ang="0">
                  <a:pos x="connsiteX1" y="connsiteY1"/>
                </a:cxn>
                <a:cxn ang="0">
                  <a:pos x="connsiteX2" y="connsiteY2"/>
                </a:cxn>
              </a:cxnLst>
              <a:rect l="l" t="t" r="r" b="b"/>
              <a:pathLst>
                <a:path w="9525" h="9525">
                  <a:moveTo>
                    <a:pt x="10001" y="8718"/>
                  </a:moveTo>
                  <a:cubicBezTo>
                    <a:pt x="10001" y="5861"/>
                    <a:pt x="8096" y="7766"/>
                    <a:pt x="7144" y="7766"/>
                  </a:cubicBezTo>
                  <a:cubicBezTo>
                    <a:pt x="8096" y="7766"/>
                    <a:pt x="9049" y="8718"/>
                    <a:pt x="10001" y="8718"/>
                  </a:cubicBezTo>
                  <a:close/>
                </a:path>
              </a:pathLst>
            </a:custGeom>
            <a:grpFill/>
            <a:ln w="9525" cap="flat">
              <a:noFill/>
              <a:prstDash val="solid"/>
              <a:miter/>
            </a:ln>
          </p:spPr>
          <p:txBody>
            <a:bodyPr rtlCol="0" anchor="ctr"/>
            <a:lstStyle/>
            <a:p>
              <a:endParaRPr lang="en-US">
                <a:solidFill>
                  <a:prstClr val="black"/>
                </a:solidFill>
              </a:endParaRPr>
            </a:p>
          </p:txBody>
        </p:sp>
        <p:sp>
          <p:nvSpPr>
            <p:cNvPr id="871" name="Freeform: Shape 870">
              <a:extLst>
                <a:ext uri="{FF2B5EF4-FFF2-40B4-BE49-F238E27FC236}">
                  <a16:creationId xmlns:a16="http://schemas.microsoft.com/office/drawing/2014/main" xmlns="" id="{72FB209A-D825-4DD6-9B8C-EF2AC4E99FC2}"/>
                </a:ext>
              </a:extLst>
            </p:cNvPr>
            <p:cNvSpPr/>
            <p:nvPr/>
          </p:nvSpPr>
          <p:spPr>
            <a:xfrm>
              <a:off x="6928009" y="1012031"/>
              <a:ext cx="9525" cy="9525"/>
            </a:xfrm>
            <a:custGeom>
              <a:avLst/>
              <a:gdLst>
                <a:gd name="connsiteX0" fmla="*/ 8096 w 9525"/>
                <a:gd name="connsiteY0" fmla="*/ 10001 h 9525"/>
                <a:gd name="connsiteX1" fmla="*/ 7144 w 9525"/>
                <a:gd name="connsiteY1" fmla="*/ 7144 h 9525"/>
                <a:gd name="connsiteX2" fmla="*/ 8096 w 9525"/>
                <a:gd name="connsiteY2" fmla="*/ 10001 h 9525"/>
              </a:gdLst>
              <a:ahLst/>
              <a:cxnLst>
                <a:cxn ang="0">
                  <a:pos x="connsiteX0" y="connsiteY0"/>
                </a:cxn>
                <a:cxn ang="0">
                  <a:pos x="connsiteX1" y="connsiteY1"/>
                </a:cxn>
                <a:cxn ang="0">
                  <a:pos x="connsiteX2" y="connsiteY2"/>
                </a:cxn>
              </a:cxnLst>
              <a:rect l="l" t="t" r="r" b="b"/>
              <a:pathLst>
                <a:path w="9525" h="9525">
                  <a:moveTo>
                    <a:pt x="8096" y="10001"/>
                  </a:moveTo>
                  <a:lnTo>
                    <a:pt x="7144" y="7144"/>
                  </a:lnTo>
                  <a:cubicBezTo>
                    <a:pt x="7144" y="9049"/>
                    <a:pt x="7144" y="10001"/>
                    <a:pt x="8096" y="10001"/>
                  </a:cubicBezTo>
                  <a:close/>
                </a:path>
              </a:pathLst>
            </a:custGeom>
            <a:grpFill/>
            <a:ln w="9525" cap="flat">
              <a:noFill/>
              <a:prstDash val="solid"/>
              <a:miter/>
            </a:ln>
          </p:spPr>
          <p:txBody>
            <a:bodyPr rtlCol="0" anchor="ctr"/>
            <a:lstStyle/>
            <a:p>
              <a:endParaRPr lang="en-US">
                <a:solidFill>
                  <a:prstClr val="black"/>
                </a:solidFill>
              </a:endParaRPr>
            </a:p>
          </p:txBody>
        </p:sp>
        <p:sp>
          <p:nvSpPr>
            <p:cNvPr id="872" name="Freeform: Shape 871">
              <a:extLst>
                <a:ext uri="{FF2B5EF4-FFF2-40B4-BE49-F238E27FC236}">
                  <a16:creationId xmlns:a16="http://schemas.microsoft.com/office/drawing/2014/main" xmlns="" id="{470BF3F8-7828-417F-98C9-821E71E0DF02}"/>
                </a:ext>
              </a:extLst>
            </p:cNvPr>
            <p:cNvSpPr/>
            <p:nvPr/>
          </p:nvSpPr>
          <p:spPr>
            <a:xfrm>
              <a:off x="6886099" y="1079658"/>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8096"/>
                    <a:pt x="8096" y="8096"/>
                    <a:pt x="7144" y="8096"/>
                  </a:cubicBezTo>
                  <a:cubicBezTo>
                    <a:pt x="7144" y="8096"/>
                    <a:pt x="8096"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873" name="Freeform: Shape 872">
              <a:extLst>
                <a:ext uri="{FF2B5EF4-FFF2-40B4-BE49-F238E27FC236}">
                  <a16:creationId xmlns:a16="http://schemas.microsoft.com/office/drawing/2014/main" xmlns="" id="{BACC9D3C-0C0D-487B-933F-66B5D50DA344}"/>
                </a:ext>
              </a:extLst>
            </p:cNvPr>
            <p:cNvSpPr/>
            <p:nvPr/>
          </p:nvSpPr>
          <p:spPr>
            <a:xfrm>
              <a:off x="6882490" y="1080611"/>
              <a:ext cx="9525" cy="9525"/>
            </a:xfrm>
            <a:custGeom>
              <a:avLst/>
              <a:gdLst>
                <a:gd name="connsiteX0" fmla="*/ 10752 w 9525"/>
                <a:gd name="connsiteY0" fmla="*/ 7144 h 9525"/>
                <a:gd name="connsiteX1" fmla="*/ 10752 w 9525"/>
                <a:gd name="connsiteY1" fmla="*/ 7144 h 9525"/>
              </a:gdLst>
              <a:ahLst/>
              <a:cxnLst>
                <a:cxn ang="0">
                  <a:pos x="connsiteX0" y="connsiteY0"/>
                </a:cxn>
                <a:cxn ang="0">
                  <a:pos x="connsiteX1" y="connsiteY1"/>
                </a:cxn>
              </a:cxnLst>
              <a:rect l="l" t="t" r="r" b="b"/>
              <a:pathLst>
                <a:path w="9525" h="9525">
                  <a:moveTo>
                    <a:pt x="10752" y="7144"/>
                  </a:moveTo>
                  <a:cubicBezTo>
                    <a:pt x="3132" y="15716"/>
                    <a:pt x="9800" y="9049"/>
                    <a:pt x="10752" y="7144"/>
                  </a:cubicBezTo>
                  <a:close/>
                </a:path>
              </a:pathLst>
            </a:custGeom>
            <a:grpFill/>
            <a:ln w="9525" cap="flat">
              <a:noFill/>
              <a:prstDash val="solid"/>
              <a:miter/>
            </a:ln>
          </p:spPr>
          <p:txBody>
            <a:bodyPr rtlCol="0" anchor="ctr"/>
            <a:lstStyle/>
            <a:p>
              <a:endParaRPr lang="en-US">
                <a:solidFill>
                  <a:prstClr val="black"/>
                </a:solidFill>
              </a:endParaRPr>
            </a:p>
          </p:txBody>
        </p:sp>
        <p:sp>
          <p:nvSpPr>
            <p:cNvPr id="874" name="Freeform: Shape 873">
              <a:extLst>
                <a:ext uri="{FF2B5EF4-FFF2-40B4-BE49-F238E27FC236}">
                  <a16:creationId xmlns:a16="http://schemas.microsoft.com/office/drawing/2014/main" xmlns="" id="{E61B71C8-13FE-48D7-8167-CAB9E9860D88}"/>
                </a:ext>
              </a:extLst>
            </p:cNvPr>
            <p:cNvSpPr/>
            <p:nvPr/>
          </p:nvSpPr>
          <p:spPr>
            <a:xfrm>
              <a:off x="6890374" y="1037748"/>
              <a:ext cx="19050" cy="38100"/>
            </a:xfrm>
            <a:custGeom>
              <a:avLst/>
              <a:gdLst>
                <a:gd name="connsiteX0" fmla="*/ 19061 w 19050"/>
                <a:gd name="connsiteY0" fmla="*/ 31909 h 38100"/>
                <a:gd name="connsiteX1" fmla="*/ 7631 w 19050"/>
                <a:gd name="connsiteY1" fmla="*/ 7144 h 38100"/>
                <a:gd name="connsiteX2" fmla="*/ 19061 w 19050"/>
                <a:gd name="connsiteY2" fmla="*/ 31909 h 38100"/>
              </a:gdLst>
              <a:ahLst/>
              <a:cxnLst>
                <a:cxn ang="0">
                  <a:pos x="connsiteX0" y="connsiteY0"/>
                </a:cxn>
                <a:cxn ang="0">
                  <a:pos x="connsiteX1" y="connsiteY1"/>
                </a:cxn>
                <a:cxn ang="0">
                  <a:pos x="connsiteX2" y="connsiteY2"/>
                </a:cxn>
              </a:cxnLst>
              <a:rect l="l" t="t" r="r" b="b"/>
              <a:pathLst>
                <a:path w="19050" h="38100">
                  <a:moveTo>
                    <a:pt x="19061" y="31909"/>
                  </a:moveTo>
                  <a:cubicBezTo>
                    <a:pt x="16204" y="24289"/>
                    <a:pt x="20014" y="9049"/>
                    <a:pt x="7631" y="7144"/>
                  </a:cubicBezTo>
                  <a:cubicBezTo>
                    <a:pt x="4774" y="15716"/>
                    <a:pt x="15251" y="40481"/>
                    <a:pt x="19061" y="31909"/>
                  </a:cubicBezTo>
                  <a:close/>
                </a:path>
              </a:pathLst>
            </a:custGeom>
            <a:grpFill/>
            <a:ln w="9525" cap="flat">
              <a:noFill/>
              <a:prstDash val="solid"/>
              <a:miter/>
            </a:ln>
          </p:spPr>
          <p:txBody>
            <a:bodyPr rtlCol="0" anchor="ctr"/>
            <a:lstStyle/>
            <a:p>
              <a:endParaRPr lang="en-US">
                <a:solidFill>
                  <a:prstClr val="black"/>
                </a:solidFill>
              </a:endParaRPr>
            </a:p>
          </p:txBody>
        </p:sp>
        <p:sp>
          <p:nvSpPr>
            <p:cNvPr id="875" name="Freeform: Shape 874">
              <a:extLst>
                <a:ext uri="{FF2B5EF4-FFF2-40B4-BE49-F238E27FC236}">
                  <a16:creationId xmlns:a16="http://schemas.microsoft.com/office/drawing/2014/main" xmlns="" id="{665DBE87-DEEC-48C1-A461-F871E8117C95}"/>
                </a:ext>
              </a:extLst>
            </p:cNvPr>
            <p:cNvSpPr/>
            <p:nvPr/>
          </p:nvSpPr>
          <p:spPr>
            <a:xfrm>
              <a:off x="6884822" y="1062738"/>
              <a:ext cx="38100" cy="28575"/>
            </a:xfrm>
            <a:custGeom>
              <a:avLst/>
              <a:gdLst>
                <a:gd name="connsiteX0" fmla="*/ 11278 w 38100"/>
                <a:gd name="connsiteY0" fmla="*/ 18349 h 28575"/>
                <a:gd name="connsiteX1" fmla="*/ 24613 w 38100"/>
                <a:gd name="connsiteY1" fmla="*/ 8824 h 28575"/>
                <a:gd name="connsiteX2" fmla="*/ 11278 w 38100"/>
                <a:gd name="connsiteY2" fmla="*/ 18349 h 28575"/>
              </a:gdLst>
              <a:ahLst/>
              <a:cxnLst>
                <a:cxn ang="0">
                  <a:pos x="connsiteX0" y="connsiteY0"/>
                </a:cxn>
                <a:cxn ang="0">
                  <a:pos x="connsiteX1" y="connsiteY1"/>
                </a:cxn>
                <a:cxn ang="0">
                  <a:pos x="connsiteX2" y="connsiteY2"/>
                </a:cxn>
              </a:cxnLst>
              <a:rect l="l" t="t" r="r" b="b"/>
              <a:pathLst>
                <a:path w="38100" h="28575">
                  <a:moveTo>
                    <a:pt x="11278" y="18349"/>
                  </a:moveTo>
                  <a:cubicBezTo>
                    <a:pt x="20803" y="17397"/>
                    <a:pt x="44615" y="48829"/>
                    <a:pt x="24613" y="8824"/>
                  </a:cubicBezTo>
                  <a:cubicBezTo>
                    <a:pt x="20803" y="-1653"/>
                    <a:pt x="-2057" y="41209"/>
                    <a:pt x="11278" y="18349"/>
                  </a:cubicBezTo>
                  <a:close/>
                </a:path>
              </a:pathLst>
            </a:custGeom>
            <a:grpFill/>
            <a:ln w="9525" cap="flat">
              <a:noFill/>
              <a:prstDash val="solid"/>
              <a:miter/>
            </a:ln>
          </p:spPr>
          <p:txBody>
            <a:bodyPr rtlCol="0" anchor="ctr"/>
            <a:lstStyle/>
            <a:p>
              <a:endParaRPr lang="en-US">
                <a:solidFill>
                  <a:prstClr val="black"/>
                </a:solidFill>
              </a:endParaRPr>
            </a:p>
          </p:txBody>
        </p:sp>
        <p:sp>
          <p:nvSpPr>
            <p:cNvPr id="876" name="Freeform: Shape 875">
              <a:extLst>
                <a:ext uri="{FF2B5EF4-FFF2-40B4-BE49-F238E27FC236}">
                  <a16:creationId xmlns:a16="http://schemas.microsoft.com/office/drawing/2014/main" xmlns="" id="{44005970-FF4B-472E-AC1D-53C465050A9F}"/>
                </a:ext>
              </a:extLst>
            </p:cNvPr>
            <p:cNvSpPr/>
            <p:nvPr/>
          </p:nvSpPr>
          <p:spPr>
            <a:xfrm>
              <a:off x="6902291" y="106537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877" name="Freeform: Shape 876">
              <a:extLst>
                <a:ext uri="{FF2B5EF4-FFF2-40B4-BE49-F238E27FC236}">
                  <a16:creationId xmlns:a16="http://schemas.microsoft.com/office/drawing/2014/main" xmlns="" id="{FBFD9862-C08D-4FAF-9734-53520D466C8F}"/>
                </a:ext>
              </a:extLst>
            </p:cNvPr>
            <p:cNvSpPr/>
            <p:nvPr/>
          </p:nvSpPr>
          <p:spPr>
            <a:xfrm>
              <a:off x="7413964" y="1218257"/>
              <a:ext cx="28575" cy="19050"/>
            </a:xfrm>
            <a:custGeom>
              <a:avLst/>
              <a:gdLst>
                <a:gd name="connsiteX0" fmla="*/ 7916 w 28575"/>
                <a:gd name="connsiteY0" fmla="*/ 13325 h 19050"/>
                <a:gd name="connsiteX1" fmla="*/ 7916 w 28575"/>
                <a:gd name="connsiteY1" fmla="*/ 13325 h 19050"/>
              </a:gdLst>
              <a:ahLst/>
              <a:cxnLst>
                <a:cxn ang="0">
                  <a:pos x="connsiteX0" y="connsiteY0"/>
                </a:cxn>
                <a:cxn ang="0">
                  <a:pos x="connsiteX1" y="connsiteY1"/>
                </a:cxn>
              </a:cxnLst>
              <a:rect l="l" t="t" r="r" b="b"/>
              <a:pathLst>
                <a:path w="28575" h="19050">
                  <a:moveTo>
                    <a:pt x="7916" y="13325"/>
                  </a:moveTo>
                  <a:cubicBezTo>
                    <a:pt x="296" y="16183"/>
                    <a:pt x="52683" y="-1915"/>
                    <a:pt x="7916" y="13325"/>
                  </a:cubicBezTo>
                  <a:close/>
                </a:path>
              </a:pathLst>
            </a:custGeom>
            <a:grpFill/>
            <a:ln w="9525" cap="flat">
              <a:noFill/>
              <a:prstDash val="solid"/>
              <a:miter/>
            </a:ln>
          </p:spPr>
          <p:txBody>
            <a:bodyPr rtlCol="0" anchor="ctr"/>
            <a:lstStyle/>
            <a:p>
              <a:endParaRPr lang="en-US">
                <a:solidFill>
                  <a:prstClr val="black"/>
                </a:solidFill>
              </a:endParaRPr>
            </a:p>
          </p:txBody>
        </p:sp>
        <p:sp>
          <p:nvSpPr>
            <p:cNvPr id="878" name="Freeform: Shape 877">
              <a:extLst>
                <a:ext uri="{FF2B5EF4-FFF2-40B4-BE49-F238E27FC236}">
                  <a16:creationId xmlns:a16="http://schemas.microsoft.com/office/drawing/2014/main" xmlns="" id="{B72E2ADD-FFB5-48BC-9511-24DB7A814AAA}"/>
                </a:ext>
              </a:extLst>
            </p:cNvPr>
            <p:cNvSpPr/>
            <p:nvPr/>
          </p:nvSpPr>
          <p:spPr>
            <a:xfrm>
              <a:off x="7701439" y="966311"/>
              <a:ext cx="9525" cy="9525"/>
            </a:xfrm>
            <a:custGeom>
              <a:avLst/>
              <a:gdLst>
                <a:gd name="connsiteX0" fmla="*/ 7144 w 9525"/>
                <a:gd name="connsiteY0" fmla="*/ 7144 h 9525"/>
                <a:gd name="connsiteX1" fmla="*/ 8096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10001"/>
                    <a:pt x="7144" y="10001"/>
                    <a:pt x="8096" y="10001"/>
                  </a:cubicBezTo>
                  <a:cubicBezTo>
                    <a:pt x="8096" y="10001"/>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79" name="Freeform: Shape 878">
              <a:extLst>
                <a:ext uri="{FF2B5EF4-FFF2-40B4-BE49-F238E27FC236}">
                  <a16:creationId xmlns:a16="http://schemas.microsoft.com/office/drawing/2014/main" xmlns="" id="{24B69873-3F17-4D7F-A943-C34255AB8BCD}"/>
                </a:ext>
              </a:extLst>
            </p:cNvPr>
            <p:cNvSpPr/>
            <p:nvPr/>
          </p:nvSpPr>
          <p:spPr>
            <a:xfrm>
              <a:off x="7458551" y="1216818"/>
              <a:ext cx="9525" cy="19050"/>
            </a:xfrm>
            <a:custGeom>
              <a:avLst/>
              <a:gdLst>
                <a:gd name="connsiteX0" fmla="*/ 7144 w 9525"/>
                <a:gd name="connsiteY0" fmla="*/ 12859 h 19050"/>
                <a:gd name="connsiteX1" fmla="*/ 9049 w 9525"/>
                <a:gd name="connsiteY1" fmla="*/ 7144 h 19050"/>
                <a:gd name="connsiteX2" fmla="*/ 7144 w 9525"/>
                <a:gd name="connsiteY2" fmla="*/ 12859 h 19050"/>
              </a:gdLst>
              <a:ahLst/>
              <a:cxnLst>
                <a:cxn ang="0">
                  <a:pos x="connsiteX0" y="connsiteY0"/>
                </a:cxn>
                <a:cxn ang="0">
                  <a:pos x="connsiteX1" y="connsiteY1"/>
                </a:cxn>
                <a:cxn ang="0">
                  <a:pos x="connsiteX2" y="connsiteY2"/>
                </a:cxn>
              </a:cxnLst>
              <a:rect l="l" t="t" r="r" b="b"/>
              <a:pathLst>
                <a:path w="9525" h="19050">
                  <a:moveTo>
                    <a:pt x="7144" y="12859"/>
                  </a:moveTo>
                  <a:lnTo>
                    <a:pt x="9049" y="7144"/>
                  </a:lnTo>
                  <a:cubicBezTo>
                    <a:pt x="8096" y="8096"/>
                    <a:pt x="7144" y="10001"/>
                    <a:pt x="7144" y="12859"/>
                  </a:cubicBezTo>
                  <a:close/>
                </a:path>
              </a:pathLst>
            </a:custGeom>
            <a:grpFill/>
            <a:ln w="9525" cap="flat">
              <a:noFill/>
              <a:prstDash val="solid"/>
              <a:miter/>
            </a:ln>
          </p:spPr>
          <p:txBody>
            <a:bodyPr rtlCol="0" anchor="ctr"/>
            <a:lstStyle/>
            <a:p>
              <a:endParaRPr lang="en-US">
                <a:solidFill>
                  <a:prstClr val="black"/>
                </a:solidFill>
              </a:endParaRPr>
            </a:p>
          </p:txBody>
        </p:sp>
        <p:sp>
          <p:nvSpPr>
            <p:cNvPr id="880" name="Freeform: Shape 879">
              <a:extLst>
                <a:ext uri="{FF2B5EF4-FFF2-40B4-BE49-F238E27FC236}">
                  <a16:creationId xmlns:a16="http://schemas.microsoft.com/office/drawing/2014/main" xmlns="" id="{2A4F09FE-F71D-4490-A0CE-A4F13F005804}"/>
                </a:ext>
              </a:extLst>
            </p:cNvPr>
            <p:cNvSpPr/>
            <p:nvPr/>
          </p:nvSpPr>
          <p:spPr>
            <a:xfrm>
              <a:off x="7455694" y="1305293"/>
              <a:ext cx="9525" cy="9525"/>
            </a:xfrm>
            <a:custGeom>
              <a:avLst/>
              <a:gdLst>
                <a:gd name="connsiteX0" fmla="*/ 7144 w 9525"/>
                <a:gd name="connsiteY0" fmla="*/ 9156 h 9525"/>
                <a:gd name="connsiteX1" fmla="*/ 7144 w 9525"/>
                <a:gd name="connsiteY1" fmla="*/ 9156 h 9525"/>
              </a:gdLst>
              <a:ahLst/>
              <a:cxnLst>
                <a:cxn ang="0">
                  <a:pos x="connsiteX0" y="connsiteY0"/>
                </a:cxn>
                <a:cxn ang="0">
                  <a:pos x="connsiteX1" y="connsiteY1"/>
                </a:cxn>
              </a:cxnLst>
              <a:rect l="l" t="t" r="r" b="b"/>
              <a:pathLst>
                <a:path w="9525" h="9525">
                  <a:moveTo>
                    <a:pt x="7144" y="9156"/>
                  </a:moveTo>
                  <a:cubicBezTo>
                    <a:pt x="7144" y="12014"/>
                    <a:pt x="10001" y="3441"/>
                    <a:pt x="7144" y="9156"/>
                  </a:cubicBezTo>
                  <a:close/>
                </a:path>
              </a:pathLst>
            </a:custGeom>
            <a:grpFill/>
            <a:ln w="9525" cap="flat">
              <a:noFill/>
              <a:prstDash val="solid"/>
              <a:miter/>
            </a:ln>
          </p:spPr>
          <p:txBody>
            <a:bodyPr rtlCol="0" anchor="ctr"/>
            <a:lstStyle/>
            <a:p>
              <a:endParaRPr lang="en-US">
                <a:solidFill>
                  <a:prstClr val="black"/>
                </a:solidFill>
              </a:endParaRPr>
            </a:p>
          </p:txBody>
        </p:sp>
        <p:sp>
          <p:nvSpPr>
            <p:cNvPr id="881" name="Freeform: Shape 880">
              <a:extLst>
                <a:ext uri="{FF2B5EF4-FFF2-40B4-BE49-F238E27FC236}">
                  <a16:creationId xmlns:a16="http://schemas.microsoft.com/office/drawing/2014/main" xmlns="" id="{FD2A62EA-0E9E-4E62-92C0-85388A07591E}"/>
                </a:ext>
              </a:extLst>
            </p:cNvPr>
            <p:cNvSpPr/>
            <p:nvPr/>
          </p:nvSpPr>
          <p:spPr>
            <a:xfrm>
              <a:off x="7515701" y="1174194"/>
              <a:ext cx="9525" cy="9525"/>
            </a:xfrm>
            <a:custGeom>
              <a:avLst/>
              <a:gdLst>
                <a:gd name="connsiteX0" fmla="*/ 7144 w 9525"/>
                <a:gd name="connsiteY0" fmla="*/ 7858 h 9525"/>
                <a:gd name="connsiteX1" fmla="*/ 7144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cubicBezTo>
                    <a:pt x="8096" y="6906"/>
                    <a:pt x="8096" y="6906"/>
                    <a:pt x="7144" y="7858"/>
                  </a:cubicBezTo>
                  <a:cubicBezTo>
                    <a:pt x="8096" y="6906"/>
                    <a:pt x="8096"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882" name="Freeform: Shape 881">
              <a:extLst>
                <a:ext uri="{FF2B5EF4-FFF2-40B4-BE49-F238E27FC236}">
                  <a16:creationId xmlns:a16="http://schemas.microsoft.com/office/drawing/2014/main" xmlns="" id="{8A87B40E-580F-4129-A30F-987A28F015CA}"/>
                </a:ext>
              </a:extLst>
            </p:cNvPr>
            <p:cNvSpPr/>
            <p:nvPr/>
          </p:nvSpPr>
          <p:spPr>
            <a:xfrm>
              <a:off x="7369016" y="1322132"/>
              <a:ext cx="28575" cy="28575"/>
            </a:xfrm>
            <a:custGeom>
              <a:avLst/>
              <a:gdLst>
                <a:gd name="connsiteX0" fmla="*/ 7144 w 28575"/>
                <a:gd name="connsiteY0" fmla="*/ 21845 h 28575"/>
                <a:gd name="connsiteX1" fmla="*/ 7144 w 28575"/>
                <a:gd name="connsiteY1" fmla="*/ 21845 h 28575"/>
              </a:gdLst>
              <a:ahLst/>
              <a:cxnLst>
                <a:cxn ang="0">
                  <a:pos x="connsiteX0" y="connsiteY0"/>
                </a:cxn>
                <a:cxn ang="0">
                  <a:pos x="connsiteX1" y="connsiteY1"/>
                </a:cxn>
              </a:cxnLst>
              <a:rect l="l" t="t" r="r" b="b"/>
              <a:pathLst>
                <a:path w="28575" h="28575">
                  <a:moveTo>
                    <a:pt x="7144" y="21845"/>
                  </a:moveTo>
                  <a:cubicBezTo>
                    <a:pt x="19526" y="9463"/>
                    <a:pt x="33814" y="-3872"/>
                    <a:pt x="7144" y="21845"/>
                  </a:cubicBezTo>
                  <a:close/>
                </a:path>
              </a:pathLst>
            </a:custGeom>
            <a:grpFill/>
            <a:ln w="9525" cap="flat">
              <a:noFill/>
              <a:prstDash val="solid"/>
              <a:miter/>
            </a:ln>
          </p:spPr>
          <p:txBody>
            <a:bodyPr rtlCol="0" anchor="ctr"/>
            <a:lstStyle/>
            <a:p>
              <a:endParaRPr lang="en-US">
                <a:solidFill>
                  <a:prstClr val="black"/>
                </a:solidFill>
              </a:endParaRPr>
            </a:p>
          </p:txBody>
        </p:sp>
        <p:sp>
          <p:nvSpPr>
            <p:cNvPr id="883" name="Freeform: Shape 882">
              <a:extLst>
                <a:ext uri="{FF2B5EF4-FFF2-40B4-BE49-F238E27FC236}">
                  <a16:creationId xmlns:a16="http://schemas.microsoft.com/office/drawing/2014/main" xmlns="" id="{98CEF4B9-F28A-436C-BC81-8095D21B2BC6}"/>
                </a:ext>
              </a:extLst>
            </p:cNvPr>
            <p:cNvSpPr/>
            <p:nvPr/>
          </p:nvSpPr>
          <p:spPr>
            <a:xfrm>
              <a:off x="7681436" y="111490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84" name="Freeform: Shape 883">
              <a:extLst>
                <a:ext uri="{FF2B5EF4-FFF2-40B4-BE49-F238E27FC236}">
                  <a16:creationId xmlns:a16="http://schemas.microsoft.com/office/drawing/2014/main" xmlns="" id="{D0DE38B4-C4C9-49F7-B8CC-09CA17E7CC18}"/>
                </a:ext>
              </a:extLst>
            </p:cNvPr>
            <p:cNvSpPr/>
            <p:nvPr/>
          </p:nvSpPr>
          <p:spPr>
            <a:xfrm>
              <a:off x="7681436" y="1114901"/>
              <a:ext cx="9525" cy="9525"/>
            </a:xfrm>
            <a:custGeom>
              <a:avLst/>
              <a:gdLst>
                <a:gd name="connsiteX0" fmla="*/ 9049 w 9525"/>
                <a:gd name="connsiteY0" fmla="*/ 9049 h 9525"/>
                <a:gd name="connsiteX1" fmla="*/ 7144 w 9525"/>
                <a:gd name="connsiteY1" fmla="*/ 7144 h 9525"/>
                <a:gd name="connsiteX2" fmla="*/ 9049 w 9525"/>
                <a:gd name="connsiteY2" fmla="*/ 9049 h 9525"/>
              </a:gdLst>
              <a:ahLst/>
              <a:cxnLst>
                <a:cxn ang="0">
                  <a:pos x="connsiteX0" y="connsiteY0"/>
                </a:cxn>
                <a:cxn ang="0">
                  <a:pos x="connsiteX1" y="connsiteY1"/>
                </a:cxn>
                <a:cxn ang="0">
                  <a:pos x="connsiteX2" y="connsiteY2"/>
                </a:cxn>
              </a:cxnLst>
              <a:rect l="l" t="t" r="r" b="b"/>
              <a:pathLst>
                <a:path w="9525" h="9525">
                  <a:moveTo>
                    <a:pt x="9049" y="9049"/>
                  </a:moveTo>
                  <a:lnTo>
                    <a:pt x="7144" y="7144"/>
                  </a:lnTo>
                  <a:cubicBezTo>
                    <a:pt x="8096" y="9049"/>
                    <a:pt x="8096" y="10954"/>
                    <a:pt x="9049" y="9049"/>
                  </a:cubicBezTo>
                  <a:close/>
                </a:path>
              </a:pathLst>
            </a:custGeom>
            <a:grpFill/>
            <a:ln w="9525" cap="flat">
              <a:noFill/>
              <a:prstDash val="solid"/>
              <a:miter/>
            </a:ln>
          </p:spPr>
          <p:txBody>
            <a:bodyPr rtlCol="0" anchor="ctr"/>
            <a:lstStyle/>
            <a:p>
              <a:endParaRPr lang="en-US">
                <a:solidFill>
                  <a:prstClr val="black"/>
                </a:solidFill>
              </a:endParaRPr>
            </a:p>
          </p:txBody>
        </p:sp>
        <p:sp>
          <p:nvSpPr>
            <p:cNvPr id="885" name="Freeform: Shape 884">
              <a:extLst>
                <a:ext uri="{FF2B5EF4-FFF2-40B4-BE49-F238E27FC236}">
                  <a16:creationId xmlns:a16="http://schemas.microsoft.com/office/drawing/2014/main" xmlns="" id="{3AB6A290-872F-4BFC-A241-756F9FF7A4E9}"/>
                </a:ext>
              </a:extLst>
            </p:cNvPr>
            <p:cNvSpPr/>
            <p:nvPr/>
          </p:nvSpPr>
          <p:spPr>
            <a:xfrm>
              <a:off x="7457705" y="1222216"/>
              <a:ext cx="9525" cy="19050"/>
            </a:xfrm>
            <a:custGeom>
              <a:avLst/>
              <a:gdLst>
                <a:gd name="connsiteX0" fmla="*/ 7990 w 9525"/>
                <a:gd name="connsiteY0" fmla="*/ 12224 h 19050"/>
                <a:gd name="connsiteX1" fmla="*/ 7990 w 9525"/>
                <a:gd name="connsiteY1" fmla="*/ 12224 h 19050"/>
              </a:gdLst>
              <a:ahLst/>
              <a:cxnLst>
                <a:cxn ang="0">
                  <a:pos x="connsiteX0" y="connsiteY0"/>
                </a:cxn>
                <a:cxn ang="0">
                  <a:pos x="connsiteX1" y="connsiteY1"/>
                </a:cxn>
              </a:cxnLst>
              <a:rect l="l" t="t" r="r" b="b"/>
              <a:pathLst>
                <a:path w="9525" h="19050">
                  <a:moveTo>
                    <a:pt x="7990" y="12224"/>
                  </a:moveTo>
                  <a:cubicBezTo>
                    <a:pt x="6086" y="794"/>
                    <a:pt x="7990" y="12224"/>
                    <a:pt x="7990" y="12224"/>
                  </a:cubicBezTo>
                  <a:close/>
                </a:path>
              </a:pathLst>
            </a:custGeom>
            <a:grpFill/>
            <a:ln w="9525" cap="flat">
              <a:noFill/>
              <a:prstDash val="solid"/>
              <a:miter/>
            </a:ln>
          </p:spPr>
          <p:txBody>
            <a:bodyPr rtlCol="0" anchor="ctr"/>
            <a:lstStyle/>
            <a:p>
              <a:endParaRPr lang="en-US">
                <a:solidFill>
                  <a:prstClr val="black"/>
                </a:solidFill>
              </a:endParaRPr>
            </a:p>
          </p:txBody>
        </p:sp>
        <p:sp>
          <p:nvSpPr>
            <p:cNvPr id="886" name="Freeform: Shape 885">
              <a:extLst>
                <a:ext uri="{FF2B5EF4-FFF2-40B4-BE49-F238E27FC236}">
                  <a16:creationId xmlns:a16="http://schemas.microsoft.com/office/drawing/2014/main" xmlns="" id="{D617DBA6-9B82-4F80-A420-0238163E5A05}"/>
                </a:ext>
              </a:extLst>
            </p:cNvPr>
            <p:cNvSpPr/>
            <p:nvPr/>
          </p:nvSpPr>
          <p:spPr>
            <a:xfrm>
              <a:off x="7450770" y="1243488"/>
              <a:ext cx="19050" cy="19050"/>
            </a:xfrm>
            <a:custGeom>
              <a:avLst/>
              <a:gdLst>
                <a:gd name="connsiteX0" fmla="*/ 13972 w 19050"/>
                <a:gd name="connsiteY0" fmla="*/ 7144 h 19050"/>
                <a:gd name="connsiteX1" fmla="*/ 13972 w 19050"/>
                <a:gd name="connsiteY1" fmla="*/ 7144 h 19050"/>
              </a:gdLst>
              <a:ahLst/>
              <a:cxnLst>
                <a:cxn ang="0">
                  <a:pos x="connsiteX0" y="connsiteY0"/>
                </a:cxn>
                <a:cxn ang="0">
                  <a:pos x="connsiteX1" y="connsiteY1"/>
                </a:cxn>
              </a:cxnLst>
              <a:rect l="l" t="t" r="r" b="b"/>
              <a:pathLst>
                <a:path w="19050" h="19050">
                  <a:moveTo>
                    <a:pt x="13972" y="7144"/>
                  </a:moveTo>
                  <a:cubicBezTo>
                    <a:pt x="6352" y="12859"/>
                    <a:pt x="3495" y="19526"/>
                    <a:pt x="13972" y="7144"/>
                  </a:cubicBezTo>
                  <a:close/>
                </a:path>
              </a:pathLst>
            </a:custGeom>
            <a:grpFill/>
            <a:ln w="9525" cap="flat">
              <a:noFill/>
              <a:prstDash val="solid"/>
              <a:miter/>
            </a:ln>
          </p:spPr>
          <p:txBody>
            <a:bodyPr rtlCol="0" anchor="ctr"/>
            <a:lstStyle/>
            <a:p>
              <a:endParaRPr lang="en-US">
                <a:solidFill>
                  <a:prstClr val="black"/>
                </a:solidFill>
              </a:endParaRPr>
            </a:p>
          </p:txBody>
        </p:sp>
        <p:sp>
          <p:nvSpPr>
            <p:cNvPr id="887" name="Freeform: Shape 886">
              <a:extLst>
                <a:ext uri="{FF2B5EF4-FFF2-40B4-BE49-F238E27FC236}">
                  <a16:creationId xmlns:a16="http://schemas.microsoft.com/office/drawing/2014/main" xmlns="" id="{BDF548B2-E454-42EA-9A28-ABFB3CC4BC8D}"/>
                </a:ext>
              </a:extLst>
            </p:cNvPr>
            <p:cNvSpPr/>
            <p:nvPr/>
          </p:nvSpPr>
          <p:spPr>
            <a:xfrm>
              <a:off x="7459504" y="1142507"/>
              <a:ext cx="76200" cy="95250"/>
            </a:xfrm>
            <a:custGeom>
              <a:avLst/>
              <a:gdLst>
                <a:gd name="connsiteX0" fmla="*/ 53816 w 76200"/>
                <a:gd name="connsiteY0" fmla="*/ 40498 h 95250"/>
                <a:gd name="connsiteX1" fmla="*/ 55721 w 76200"/>
                <a:gd name="connsiteY1" fmla="*/ 24305 h 95250"/>
                <a:gd name="connsiteX2" fmla="*/ 60484 w 76200"/>
                <a:gd name="connsiteY2" fmla="*/ 7160 h 95250"/>
                <a:gd name="connsiteX3" fmla="*/ 7144 w 76200"/>
                <a:gd name="connsiteY3" fmla="*/ 80503 h 95250"/>
                <a:gd name="connsiteX4" fmla="*/ 11906 w 76200"/>
                <a:gd name="connsiteY4" fmla="*/ 89075 h 95250"/>
                <a:gd name="connsiteX5" fmla="*/ 22384 w 76200"/>
                <a:gd name="connsiteY5" fmla="*/ 88123 h 95250"/>
                <a:gd name="connsiteX6" fmla="*/ 53816 w 76200"/>
                <a:gd name="connsiteY6" fmla="*/ 40498 h 95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6200" h="95250">
                  <a:moveTo>
                    <a:pt x="53816" y="40498"/>
                  </a:moveTo>
                  <a:cubicBezTo>
                    <a:pt x="47149" y="45260"/>
                    <a:pt x="70961" y="24305"/>
                    <a:pt x="55721" y="24305"/>
                  </a:cubicBezTo>
                  <a:cubicBezTo>
                    <a:pt x="64294" y="30020"/>
                    <a:pt x="79534" y="23353"/>
                    <a:pt x="60484" y="7160"/>
                  </a:cubicBezTo>
                  <a:cubicBezTo>
                    <a:pt x="59531" y="6208"/>
                    <a:pt x="20479" y="47165"/>
                    <a:pt x="7144" y="80503"/>
                  </a:cubicBezTo>
                  <a:cubicBezTo>
                    <a:pt x="10001" y="74788"/>
                    <a:pt x="11906" y="77645"/>
                    <a:pt x="11906" y="89075"/>
                  </a:cubicBezTo>
                  <a:cubicBezTo>
                    <a:pt x="13811" y="74788"/>
                    <a:pt x="17621" y="74788"/>
                    <a:pt x="22384" y="88123"/>
                  </a:cubicBezTo>
                  <a:cubicBezTo>
                    <a:pt x="51911" y="60500"/>
                    <a:pt x="50006" y="47165"/>
                    <a:pt x="53816" y="40498"/>
                  </a:cubicBezTo>
                  <a:close/>
                </a:path>
              </a:pathLst>
            </a:custGeom>
            <a:grpFill/>
            <a:ln w="9525" cap="flat">
              <a:noFill/>
              <a:prstDash val="solid"/>
              <a:miter/>
            </a:ln>
          </p:spPr>
          <p:txBody>
            <a:bodyPr rtlCol="0" anchor="ctr"/>
            <a:lstStyle/>
            <a:p>
              <a:endParaRPr lang="en-US">
                <a:solidFill>
                  <a:prstClr val="black"/>
                </a:solidFill>
              </a:endParaRPr>
            </a:p>
          </p:txBody>
        </p:sp>
        <p:sp>
          <p:nvSpPr>
            <p:cNvPr id="888" name="Freeform: Shape 887">
              <a:extLst>
                <a:ext uri="{FF2B5EF4-FFF2-40B4-BE49-F238E27FC236}">
                  <a16:creationId xmlns:a16="http://schemas.microsoft.com/office/drawing/2014/main" xmlns="" id="{BFF94C6A-56BD-42AC-9477-EACA57748042}"/>
                </a:ext>
              </a:extLst>
            </p:cNvPr>
            <p:cNvSpPr/>
            <p:nvPr/>
          </p:nvSpPr>
          <p:spPr>
            <a:xfrm>
              <a:off x="7488079" y="1202531"/>
              <a:ext cx="9525" cy="9525"/>
            </a:xfrm>
            <a:custGeom>
              <a:avLst/>
              <a:gdLst>
                <a:gd name="connsiteX0" fmla="*/ 7144 w 9525"/>
                <a:gd name="connsiteY0" fmla="*/ 7144 h 9525"/>
                <a:gd name="connsiteX1" fmla="*/ 8096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7144"/>
                  </a:cubicBezTo>
                  <a:cubicBezTo>
                    <a:pt x="8096" y="8096"/>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89" name="Freeform: Shape 888">
              <a:extLst>
                <a:ext uri="{FF2B5EF4-FFF2-40B4-BE49-F238E27FC236}">
                  <a16:creationId xmlns:a16="http://schemas.microsoft.com/office/drawing/2014/main" xmlns="" id="{7EA934F9-1A9F-4C1C-B5CF-D67A2DC387B7}"/>
                </a:ext>
              </a:extLst>
            </p:cNvPr>
            <p:cNvSpPr/>
            <p:nvPr/>
          </p:nvSpPr>
          <p:spPr>
            <a:xfrm>
              <a:off x="7501414" y="1188772"/>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8096" y="7567"/>
                    <a:pt x="10001"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890" name="Freeform: Shape 889">
              <a:extLst>
                <a:ext uri="{FF2B5EF4-FFF2-40B4-BE49-F238E27FC236}">
                  <a16:creationId xmlns:a16="http://schemas.microsoft.com/office/drawing/2014/main" xmlns="" id="{8462C88E-3FC7-4D8A-A0C7-7AC6C69294F4}"/>
                </a:ext>
              </a:extLst>
            </p:cNvPr>
            <p:cNvSpPr/>
            <p:nvPr/>
          </p:nvSpPr>
          <p:spPr>
            <a:xfrm>
              <a:off x="7463949" y="1236821"/>
              <a:ext cx="9525" cy="9525"/>
            </a:xfrm>
            <a:custGeom>
              <a:avLst/>
              <a:gdLst>
                <a:gd name="connsiteX0" fmla="*/ 8414 w 9525"/>
                <a:gd name="connsiteY0" fmla="*/ 7144 h 9525"/>
                <a:gd name="connsiteX1" fmla="*/ 8414 w 9525"/>
                <a:gd name="connsiteY1" fmla="*/ 7144 h 9525"/>
              </a:gdLst>
              <a:ahLst/>
              <a:cxnLst>
                <a:cxn ang="0">
                  <a:pos x="connsiteX0" y="connsiteY0"/>
                </a:cxn>
                <a:cxn ang="0">
                  <a:pos x="connsiteX1" y="connsiteY1"/>
                </a:cxn>
              </a:cxnLst>
              <a:rect l="l" t="t" r="r" b="b"/>
              <a:pathLst>
                <a:path w="9525" h="9525">
                  <a:moveTo>
                    <a:pt x="8414" y="7144"/>
                  </a:moveTo>
                  <a:cubicBezTo>
                    <a:pt x="5556" y="16669"/>
                    <a:pt x="8414" y="7144"/>
                    <a:pt x="841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91" name="Freeform: Shape 890">
              <a:extLst>
                <a:ext uri="{FF2B5EF4-FFF2-40B4-BE49-F238E27FC236}">
                  <a16:creationId xmlns:a16="http://schemas.microsoft.com/office/drawing/2014/main" xmlns="" id="{C661FDB5-88B7-42E5-82BC-AA0373D84D23}"/>
                </a:ext>
              </a:extLst>
            </p:cNvPr>
            <p:cNvSpPr/>
            <p:nvPr/>
          </p:nvSpPr>
          <p:spPr>
            <a:xfrm>
              <a:off x="7459080" y="1227084"/>
              <a:ext cx="9525" cy="9525"/>
            </a:xfrm>
            <a:custGeom>
              <a:avLst/>
              <a:gdLst>
                <a:gd name="connsiteX0" fmla="*/ 7567 w 9525"/>
                <a:gd name="connsiteY0" fmla="*/ 9260 h 9525"/>
                <a:gd name="connsiteX1" fmla="*/ 7567 w 9525"/>
                <a:gd name="connsiteY1" fmla="*/ 9260 h 9525"/>
              </a:gdLst>
              <a:ahLst/>
              <a:cxnLst>
                <a:cxn ang="0">
                  <a:pos x="connsiteX0" y="connsiteY0"/>
                </a:cxn>
                <a:cxn ang="0">
                  <a:pos x="connsiteX1" y="connsiteY1"/>
                </a:cxn>
              </a:cxnLst>
              <a:rect l="l" t="t" r="r" b="b"/>
              <a:pathLst>
                <a:path w="9525" h="9525">
                  <a:moveTo>
                    <a:pt x="7567" y="9260"/>
                  </a:moveTo>
                  <a:cubicBezTo>
                    <a:pt x="6615" y="4498"/>
                    <a:pt x="7567" y="9260"/>
                    <a:pt x="7567" y="9260"/>
                  </a:cubicBezTo>
                  <a:close/>
                </a:path>
              </a:pathLst>
            </a:custGeom>
            <a:grpFill/>
            <a:ln w="9525" cap="flat">
              <a:noFill/>
              <a:prstDash val="solid"/>
              <a:miter/>
            </a:ln>
          </p:spPr>
          <p:txBody>
            <a:bodyPr rtlCol="0" anchor="ctr"/>
            <a:lstStyle/>
            <a:p>
              <a:endParaRPr lang="en-US">
                <a:solidFill>
                  <a:prstClr val="black"/>
                </a:solidFill>
              </a:endParaRPr>
            </a:p>
          </p:txBody>
        </p:sp>
        <p:sp>
          <p:nvSpPr>
            <p:cNvPr id="892" name="Freeform: Shape 891">
              <a:extLst>
                <a:ext uri="{FF2B5EF4-FFF2-40B4-BE49-F238E27FC236}">
                  <a16:creationId xmlns:a16="http://schemas.microsoft.com/office/drawing/2014/main" xmlns="" id="{30EBA07E-139B-49B2-952C-0082DB5F7978}"/>
                </a:ext>
              </a:extLst>
            </p:cNvPr>
            <p:cNvSpPr/>
            <p:nvPr/>
          </p:nvSpPr>
          <p:spPr>
            <a:xfrm>
              <a:off x="7570946" y="1183481"/>
              <a:ext cx="9525" cy="9525"/>
            </a:xfrm>
            <a:custGeom>
              <a:avLst/>
              <a:gdLst>
                <a:gd name="connsiteX0" fmla="*/ 7144 w 9525"/>
                <a:gd name="connsiteY0" fmla="*/ 9049 h 9525"/>
                <a:gd name="connsiteX1" fmla="*/ 7144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lnTo>
                    <a:pt x="7144" y="7144"/>
                  </a:lnTo>
                  <a:cubicBezTo>
                    <a:pt x="7144" y="8096"/>
                    <a:pt x="7144" y="9049"/>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893" name="Freeform: Shape 892">
              <a:extLst>
                <a:ext uri="{FF2B5EF4-FFF2-40B4-BE49-F238E27FC236}">
                  <a16:creationId xmlns:a16="http://schemas.microsoft.com/office/drawing/2014/main" xmlns="" id="{25CFB2E8-4DC0-4106-BA0A-74B10A058C8E}"/>
                </a:ext>
              </a:extLst>
            </p:cNvPr>
            <p:cNvSpPr/>
            <p:nvPr/>
          </p:nvSpPr>
          <p:spPr>
            <a:xfrm>
              <a:off x="7489031" y="1174843"/>
              <a:ext cx="47625" cy="47625"/>
            </a:xfrm>
            <a:custGeom>
              <a:avLst/>
              <a:gdLst>
                <a:gd name="connsiteX0" fmla="*/ 39529 w 47625"/>
                <a:gd name="connsiteY0" fmla="*/ 8162 h 47625"/>
                <a:gd name="connsiteX1" fmla="*/ 7144 w 47625"/>
                <a:gd name="connsiteY1" fmla="*/ 35784 h 47625"/>
                <a:gd name="connsiteX2" fmla="*/ 11906 w 47625"/>
                <a:gd name="connsiteY2" fmla="*/ 41499 h 47625"/>
                <a:gd name="connsiteX3" fmla="*/ 39529 w 47625"/>
                <a:gd name="connsiteY3" fmla="*/ 8162 h 47625"/>
              </a:gdLst>
              <a:ahLst/>
              <a:cxnLst>
                <a:cxn ang="0">
                  <a:pos x="connsiteX0" y="connsiteY0"/>
                </a:cxn>
                <a:cxn ang="0">
                  <a:pos x="connsiteX1" y="connsiteY1"/>
                </a:cxn>
                <a:cxn ang="0">
                  <a:pos x="connsiteX2" y="connsiteY2"/>
                </a:cxn>
                <a:cxn ang="0">
                  <a:pos x="connsiteX3" y="connsiteY3"/>
                </a:cxn>
              </a:cxnLst>
              <a:rect l="l" t="t" r="r" b="b"/>
              <a:pathLst>
                <a:path w="47625" h="47625">
                  <a:moveTo>
                    <a:pt x="39529" y="8162"/>
                  </a:moveTo>
                  <a:cubicBezTo>
                    <a:pt x="34766" y="11972"/>
                    <a:pt x="19526" y="37689"/>
                    <a:pt x="7144" y="35784"/>
                  </a:cubicBezTo>
                  <a:cubicBezTo>
                    <a:pt x="10954" y="36737"/>
                    <a:pt x="12859" y="38642"/>
                    <a:pt x="11906" y="41499"/>
                  </a:cubicBezTo>
                  <a:cubicBezTo>
                    <a:pt x="35719" y="48167"/>
                    <a:pt x="46196" y="-411"/>
                    <a:pt x="39529" y="8162"/>
                  </a:cubicBezTo>
                  <a:close/>
                </a:path>
              </a:pathLst>
            </a:custGeom>
            <a:grpFill/>
            <a:ln w="9525" cap="flat">
              <a:noFill/>
              <a:prstDash val="solid"/>
              <a:miter/>
            </a:ln>
          </p:spPr>
          <p:txBody>
            <a:bodyPr rtlCol="0" anchor="ctr"/>
            <a:lstStyle/>
            <a:p>
              <a:endParaRPr lang="en-US">
                <a:solidFill>
                  <a:prstClr val="black"/>
                </a:solidFill>
              </a:endParaRPr>
            </a:p>
          </p:txBody>
        </p:sp>
        <p:sp>
          <p:nvSpPr>
            <p:cNvPr id="894" name="Freeform: Shape 893">
              <a:extLst>
                <a:ext uri="{FF2B5EF4-FFF2-40B4-BE49-F238E27FC236}">
                  <a16:creationId xmlns:a16="http://schemas.microsoft.com/office/drawing/2014/main" xmlns="" id="{DBD9B751-8A4A-4140-B0FB-C4EEB0343F57}"/>
                </a:ext>
              </a:extLst>
            </p:cNvPr>
            <p:cNvSpPr/>
            <p:nvPr/>
          </p:nvSpPr>
          <p:spPr>
            <a:xfrm>
              <a:off x="7471886" y="1233540"/>
              <a:ext cx="9525" cy="9525"/>
            </a:xfrm>
            <a:custGeom>
              <a:avLst/>
              <a:gdLst>
                <a:gd name="connsiteX0" fmla="*/ 7144 w 9525"/>
                <a:gd name="connsiteY0" fmla="*/ 7567 h 9525"/>
                <a:gd name="connsiteX1" fmla="*/ 7144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8096" y="7567"/>
                    <a:pt x="8096" y="6615"/>
                    <a:pt x="7144" y="7567"/>
                  </a:cubicBezTo>
                  <a:cubicBezTo>
                    <a:pt x="8096" y="6615"/>
                    <a:pt x="8096"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895" name="Freeform: Shape 894">
              <a:extLst>
                <a:ext uri="{FF2B5EF4-FFF2-40B4-BE49-F238E27FC236}">
                  <a16:creationId xmlns:a16="http://schemas.microsoft.com/office/drawing/2014/main" xmlns="" id="{F6A55A43-0913-422A-84CC-ACAC3AE737AA}"/>
                </a:ext>
              </a:extLst>
            </p:cNvPr>
            <p:cNvSpPr/>
            <p:nvPr/>
          </p:nvSpPr>
          <p:spPr>
            <a:xfrm>
              <a:off x="7370921" y="1179671"/>
              <a:ext cx="57150" cy="47625"/>
            </a:xfrm>
            <a:custGeom>
              <a:avLst/>
              <a:gdLst>
                <a:gd name="connsiteX0" fmla="*/ 7144 w 57150"/>
                <a:gd name="connsiteY0" fmla="*/ 25241 h 47625"/>
                <a:gd name="connsiteX1" fmla="*/ 55721 w 57150"/>
                <a:gd name="connsiteY1" fmla="*/ 7144 h 47625"/>
                <a:gd name="connsiteX2" fmla="*/ 53816 w 57150"/>
                <a:gd name="connsiteY2" fmla="*/ 22384 h 47625"/>
                <a:gd name="connsiteX3" fmla="*/ 29051 w 57150"/>
                <a:gd name="connsiteY3" fmla="*/ 43339 h 47625"/>
                <a:gd name="connsiteX4" fmla="*/ 7144 w 57150"/>
                <a:gd name="connsiteY4" fmla="*/ 25241 h 47625"/>
                <a:gd name="connsiteX5" fmla="*/ 11906 w 57150"/>
                <a:gd name="connsiteY5" fmla="*/ 22384 h 47625"/>
                <a:gd name="connsiteX6" fmla="*/ 15716 w 57150"/>
                <a:gd name="connsiteY6" fmla="*/ 22384 h 47625"/>
                <a:gd name="connsiteX7" fmla="*/ 11906 w 57150"/>
                <a:gd name="connsiteY7" fmla="*/ 22384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7150" h="47625">
                  <a:moveTo>
                    <a:pt x="7144" y="25241"/>
                  </a:moveTo>
                  <a:cubicBezTo>
                    <a:pt x="20479" y="19526"/>
                    <a:pt x="34766" y="10001"/>
                    <a:pt x="55721" y="7144"/>
                  </a:cubicBezTo>
                  <a:cubicBezTo>
                    <a:pt x="56674" y="9049"/>
                    <a:pt x="51911" y="23336"/>
                    <a:pt x="53816" y="22384"/>
                  </a:cubicBezTo>
                  <a:cubicBezTo>
                    <a:pt x="37624" y="-476"/>
                    <a:pt x="47149" y="29051"/>
                    <a:pt x="29051" y="43339"/>
                  </a:cubicBezTo>
                  <a:cubicBezTo>
                    <a:pt x="30956" y="9049"/>
                    <a:pt x="8096" y="29051"/>
                    <a:pt x="7144" y="25241"/>
                  </a:cubicBezTo>
                  <a:close/>
                  <a:moveTo>
                    <a:pt x="11906" y="22384"/>
                  </a:moveTo>
                  <a:lnTo>
                    <a:pt x="15716" y="22384"/>
                  </a:lnTo>
                  <a:cubicBezTo>
                    <a:pt x="14764" y="21431"/>
                    <a:pt x="12859" y="21431"/>
                    <a:pt x="11906" y="22384"/>
                  </a:cubicBezTo>
                  <a:close/>
                </a:path>
              </a:pathLst>
            </a:custGeom>
            <a:grpFill/>
            <a:ln w="9525" cap="flat">
              <a:noFill/>
              <a:prstDash val="solid"/>
              <a:miter/>
            </a:ln>
          </p:spPr>
          <p:txBody>
            <a:bodyPr rtlCol="0" anchor="ctr"/>
            <a:lstStyle/>
            <a:p>
              <a:endParaRPr lang="en-US">
                <a:solidFill>
                  <a:prstClr val="black"/>
                </a:solidFill>
              </a:endParaRPr>
            </a:p>
          </p:txBody>
        </p:sp>
        <p:sp>
          <p:nvSpPr>
            <p:cNvPr id="896" name="Freeform: Shape 895">
              <a:extLst>
                <a:ext uri="{FF2B5EF4-FFF2-40B4-BE49-F238E27FC236}">
                  <a16:creationId xmlns:a16="http://schemas.microsoft.com/office/drawing/2014/main" xmlns="" id="{C52D2D0F-90FF-488C-A079-EB90A3872A79}"/>
                </a:ext>
              </a:extLst>
            </p:cNvPr>
            <p:cNvSpPr/>
            <p:nvPr/>
          </p:nvSpPr>
          <p:spPr>
            <a:xfrm>
              <a:off x="6901339" y="1130141"/>
              <a:ext cx="9525" cy="9525"/>
            </a:xfrm>
            <a:custGeom>
              <a:avLst/>
              <a:gdLst>
                <a:gd name="connsiteX0" fmla="*/ 7144 w 9525"/>
                <a:gd name="connsiteY0" fmla="*/ 9049 h 9525"/>
                <a:gd name="connsiteX1" fmla="*/ 7144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7144" y="8096"/>
                    <a:pt x="7144" y="8096"/>
                    <a:pt x="7144" y="7144"/>
                  </a:cubicBezTo>
                  <a:cubicBezTo>
                    <a:pt x="7144" y="8096"/>
                    <a:pt x="7144" y="9049"/>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897" name="Freeform: Shape 896">
              <a:extLst>
                <a:ext uri="{FF2B5EF4-FFF2-40B4-BE49-F238E27FC236}">
                  <a16:creationId xmlns:a16="http://schemas.microsoft.com/office/drawing/2014/main" xmlns="" id="{6296BDC5-A24E-4826-9031-DE205289C2A9}"/>
                </a:ext>
              </a:extLst>
            </p:cNvPr>
            <p:cNvSpPr/>
            <p:nvPr/>
          </p:nvSpPr>
          <p:spPr>
            <a:xfrm>
              <a:off x="7207091" y="1315878"/>
              <a:ext cx="9525" cy="9525"/>
            </a:xfrm>
            <a:custGeom>
              <a:avLst/>
              <a:gdLst>
                <a:gd name="connsiteX0" fmla="*/ 9049 w 9525"/>
                <a:gd name="connsiteY0" fmla="*/ 7144 h 9525"/>
                <a:gd name="connsiteX1" fmla="*/ 7144 w 9525"/>
                <a:gd name="connsiteY1" fmla="*/ 7144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lnTo>
                    <a:pt x="7144" y="7144"/>
                  </a:lnTo>
                  <a:cubicBezTo>
                    <a:pt x="7144" y="7144"/>
                    <a:pt x="8096" y="7144"/>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898" name="Freeform: Shape 897">
              <a:extLst>
                <a:ext uri="{FF2B5EF4-FFF2-40B4-BE49-F238E27FC236}">
                  <a16:creationId xmlns:a16="http://schemas.microsoft.com/office/drawing/2014/main" xmlns="" id="{04AAB8A2-C59C-4F37-A13A-A35D9EAB2795}"/>
                </a:ext>
              </a:extLst>
            </p:cNvPr>
            <p:cNvSpPr/>
            <p:nvPr/>
          </p:nvSpPr>
          <p:spPr>
            <a:xfrm>
              <a:off x="7149941" y="1338738"/>
              <a:ext cx="9525" cy="9525"/>
            </a:xfrm>
            <a:custGeom>
              <a:avLst/>
              <a:gdLst>
                <a:gd name="connsiteX0" fmla="*/ 10954 w 9525"/>
                <a:gd name="connsiteY0" fmla="*/ 7144 h 9525"/>
                <a:gd name="connsiteX1" fmla="*/ 7144 w 9525"/>
                <a:gd name="connsiteY1" fmla="*/ 9049 h 9525"/>
                <a:gd name="connsiteX2" fmla="*/ 10954 w 9525"/>
                <a:gd name="connsiteY2" fmla="*/ 7144 h 9525"/>
              </a:gdLst>
              <a:ahLst/>
              <a:cxnLst>
                <a:cxn ang="0">
                  <a:pos x="connsiteX0" y="connsiteY0"/>
                </a:cxn>
                <a:cxn ang="0">
                  <a:pos x="connsiteX1" y="connsiteY1"/>
                </a:cxn>
                <a:cxn ang="0">
                  <a:pos x="connsiteX2" y="connsiteY2"/>
                </a:cxn>
              </a:cxnLst>
              <a:rect l="l" t="t" r="r" b="b"/>
              <a:pathLst>
                <a:path w="9525" h="9525">
                  <a:moveTo>
                    <a:pt x="10954" y="7144"/>
                  </a:moveTo>
                  <a:lnTo>
                    <a:pt x="7144" y="9049"/>
                  </a:lnTo>
                  <a:cubicBezTo>
                    <a:pt x="8096" y="9049"/>
                    <a:pt x="10001" y="8096"/>
                    <a:pt x="1095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99" name="Freeform: Shape 898">
              <a:extLst>
                <a:ext uri="{FF2B5EF4-FFF2-40B4-BE49-F238E27FC236}">
                  <a16:creationId xmlns:a16="http://schemas.microsoft.com/office/drawing/2014/main" xmlns="" id="{CAF469F2-2C36-4C9E-96B1-363F9095AF2C}"/>
                </a:ext>
              </a:extLst>
            </p:cNvPr>
            <p:cNvSpPr/>
            <p:nvPr/>
          </p:nvSpPr>
          <p:spPr>
            <a:xfrm>
              <a:off x="6911816" y="116157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8096"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00" name="Freeform: Shape 899">
              <a:extLst>
                <a:ext uri="{FF2B5EF4-FFF2-40B4-BE49-F238E27FC236}">
                  <a16:creationId xmlns:a16="http://schemas.microsoft.com/office/drawing/2014/main" xmlns="" id="{1CE06608-AB3D-4048-846B-D21BC1EA14E8}"/>
                </a:ext>
              </a:extLst>
            </p:cNvPr>
            <p:cNvSpPr/>
            <p:nvPr/>
          </p:nvSpPr>
          <p:spPr>
            <a:xfrm>
              <a:off x="7048976" y="1291113"/>
              <a:ext cx="9525" cy="9525"/>
            </a:xfrm>
            <a:custGeom>
              <a:avLst/>
              <a:gdLst>
                <a:gd name="connsiteX0" fmla="*/ 8096 w 9525"/>
                <a:gd name="connsiteY0" fmla="*/ 10001 h 9525"/>
                <a:gd name="connsiteX1" fmla="*/ 7144 w 9525"/>
                <a:gd name="connsiteY1" fmla="*/ 7144 h 9525"/>
                <a:gd name="connsiteX2" fmla="*/ 8096 w 9525"/>
                <a:gd name="connsiteY2" fmla="*/ 10001 h 9525"/>
              </a:gdLst>
              <a:ahLst/>
              <a:cxnLst>
                <a:cxn ang="0">
                  <a:pos x="connsiteX0" y="connsiteY0"/>
                </a:cxn>
                <a:cxn ang="0">
                  <a:pos x="connsiteX1" y="connsiteY1"/>
                </a:cxn>
                <a:cxn ang="0">
                  <a:pos x="connsiteX2" y="connsiteY2"/>
                </a:cxn>
              </a:cxnLst>
              <a:rect l="l" t="t" r="r" b="b"/>
              <a:pathLst>
                <a:path w="9525" h="9525">
                  <a:moveTo>
                    <a:pt x="8096" y="10001"/>
                  </a:moveTo>
                  <a:cubicBezTo>
                    <a:pt x="8096" y="9049"/>
                    <a:pt x="7144" y="8096"/>
                    <a:pt x="7144" y="7144"/>
                  </a:cubicBezTo>
                  <a:cubicBezTo>
                    <a:pt x="7144" y="8096"/>
                    <a:pt x="7144" y="9049"/>
                    <a:pt x="8096" y="10001"/>
                  </a:cubicBezTo>
                  <a:close/>
                </a:path>
              </a:pathLst>
            </a:custGeom>
            <a:grpFill/>
            <a:ln w="9525" cap="flat">
              <a:noFill/>
              <a:prstDash val="solid"/>
              <a:miter/>
            </a:ln>
          </p:spPr>
          <p:txBody>
            <a:bodyPr rtlCol="0" anchor="ctr"/>
            <a:lstStyle/>
            <a:p>
              <a:endParaRPr lang="en-US">
                <a:solidFill>
                  <a:prstClr val="black"/>
                </a:solidFill>
              </a:endParaRPr>
            </a:p>
          </p:txBody>
        </p:sp>
        <p:sp>
          <p:nvSpPr>
            <p:cNvPr id="901" name="Freeform: Shape 900">
              <a:extLst>
                <a:ext uri="{FF2B5EF4-FFF2-40B4-BE49-F238E27FC236}">
                  <a16:creationId xmlns:a16="http://schemas.microsoft.com/office/drawing/2014/main" xmlns="" id="{6D743C93-2FF0-4805-9BB9-896AF9BF17B6}"/>
                </a:ext>
              </a:extLst>
            </p:cNvPr>
            <p:cNvSpPr/>
            <p:nvPr/>
          </p:nvSpPr>
          <p:spPr>
            <a:xfrm>
              <a:off x="7153604" y="1338738"/>
              <a:ext cx="9525" cy="9525"/>
            </a:xfrm>
            <a:custGeom>
              <a:avLst/>
              <a:gdLst>
                <a:gd name="connsiteX0" fmla="*/ 8244 w 9525"/>
                <a:gd name="connsiteY0" fmla="*/ 7144 h 9525"/>
                <a:gd name="connsiteX1" fmla="*/ 8244 w 9525"/>
                <a:gd name="connsiteY1" fmla="*/ 7144 h 9525"/>
              </a:gdLst>
              <a:ahLst/>
              <a:cxnLst>
                <a:cxn ang="0">
                  <a:pos x="connsiteX0" y="connsiteY0"/>
                </a:cxn>
                <a:cxn ang="0">
                  <a:pos x="connsiteX1" y="connsiteY1"/>
                </a:cxn>
              </a:cxnLst>
              <a:rect l="l" t="t" r="r" b="b"/>
              <a:pathLst>
                <a:path w="9525" h="9525">
                  <a:moveTo>
                    <a:pt x="8244" y="7144"/>
                  </a:moveTo>
                  <a:cubicBezTo>
                    <a:pt x="7291" y="7144"/>
                    <a:pt x="6339" y="7144"/>
                    <a:pt x="82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02" name="Freeform: Shape 901">
              <a:extLst>
                <a:ext uri="{FF2B5EF4-FFF2-40B4-BE49-F238E27FC236}">
                  <a16:creationId xmlns:a16="http://schemas.microsoft.com/office/drawing/2014/main" xmlns="" id="{46ED2535-E773-4744-8B09-979EE0AA86D1}"/>
                </a:ext>
              </a:extLst>
            </p:cNvPr>
            <p:cNvSpPr/>
            <p:nvPr/>
          </p:nvSpPr>
          <p:spPr>
            <a:xfrm>
              <a:off x="7230904" y="1341596"/>
              <a:ext cx="9525" cy="9525"/>
            </a:xfrm>
            <a:custGeom>
              <a:avLst/>
              <a:gdLst>
                <a:gd name="connsiteX0" fmla="*/ 7144 w 9525"/>
                <a:gd name="connsiteY0" fmla="*/ 8096 h 9525"/>
                <a:gd name="connsiteX1" fmla="*/ 9049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8096" y="8096"/>
                    <a:pt x="8096" y="8096"/>
                    <a:pt x="9049" y="7144"/>
                  </a:cubicBezTo>
                  <a:cubicBezTo>
                    <a:pt x="8096" y="7144"/>
                    <a:pt x="7144" y="8096"/>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903" name="Freeform: Shape 902">
              <a:extLst>
                <a:ext uri="{FF2B5EF4-FFF2-40B4-BE49-F238E27FC236}">
                  <a16:creationId xmlns:a16="http://schemas.microsoft.com/office/drawing/2014/main" xmlns="" id="{ADD842C4-EE4D-4CDC-A45A-9B5AB34B567E}"/>
                </a:ext>
              </a:extLst>
            </p:cNvPr>
            <p:cNvSpPr/>
            <p:nvPr/>
          </p:nvSpPr>
          <p:spPr>
            <a:xfrm>
              <a:off x="7228046" y="1316831"/>
              <a:ext cx="9525" cy="9525"/>
            </a:xfrm>
            <a:custGeom>
              <a:avLst/>
              <a:gdLst>
                <a:gd name="connsiteX0" fmla="*/ 7144 w 9525"/>
                <a:gd name="connsiteY0" fmla="*/ 8096 h 9525"/>
                <a:gd name="connsiteX1" fmla="*/ 9049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8096" y="8096"/>
                    <a:pt x="8096" y="8096"/>
                    <a:pt x="9049" y="7144"/>
                  </a:cubicBezTo>
                  <a:lnTo>
                    <a:pt x="7144" y="8096"/>
                  </a:lnTo>
                  <a:close/>
                </a:path>
              </a:pathLst>
            </a:custGeom>
            <a:grpFill/>
            <a:ln w="9525" cap="flat">
              <a:noFill/>
              <a:prstDash val="solid"/>
              <a:miter/>
            </a:ln>
          </p:spPr>
          <p:txBody>
            <a:bodyPr rtlCol="0" anchor="ctr"/>
            <a:lstStyle/>
            <a:p>
              <a:endParaRPr lang="en-US">
                <a:solidFill>
                  <a:prstClr val="black"/>
                </a:solidFill>
              </a:endParaRPr>
            </a:p>
          </p:txBody>
        </p:sp>
        <p:sp>
          <p:nvSpPr>
            <p:cNvPr id="904" name="Freeform: Shape 903">
              <a:extLst>
                <a:ext uri="{FF2B5EF4-FFF2-40B4-BE49-F238E27FC236}">
                  <a16:creationId xmlns:a16="http://schemas.microsoft.com/office/drawing/2014/main" xmlns="" id="{78291934-DA7E-4D33-B7A2-781C76BC968F}"/>
                </a:ext>
              </a:extLst>
            </p:cNvPr>
            <p:cNvSpPr/>
            <p:nvPr/>
          </p:nvSpPr>
          <p:spPr>
            <a:xfrm>
              <a:off x="7343299" y="1320641"/>
              <a:ext cx="9525" cy="9525"/>
            </a:xfrm>
            <a:custGeom>
              <a:avLst/>
              <a:gdLst>
                <a:gd name="connsiteX0" fmla="*/ 7144 w 9525"/>
                <a:gd name="connsiteY0" fmla="*/ 9049 h 9525"/>
                <a:gd name="connsiteX1" fmla="*/ 10001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lnTo>
                    <a:pt x="10001" y="7144"/>
                  </a:lnTo>
                  <a:cubicBezTo>
                    <a:pt x="9049" y="8096"/>
                    <a:pt x="8096"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905" name="Freeform: Shape 904">
              <a:extLst>
                <a:ext uri="{FF2B5EF4-FFF2-40B4-BE49-F238E27FC236}">
                  <a16:creationId xmlns:a16="http://schemas.microsoft.com/office/drawing/2014/main" xmlns="" id="{B9262365-DE32-42E5-9B15-CCFC205B0ACA}"/>
                </a:ext>
              </a:extLst>
            </p:cNvPr>
            <p:cNvSpPr/>
            <p:nvPr/>
          </p:nvSpPr>
          <p:spPr>
            <a:xfrm>
              <a:off x="7236619" y="1322546"/>
              <a:ext cx="9525" cy="9525"/>
            </a:xfrm>
            <a:custGeom>
              <a:avLst/>
              <a:gdLst>
                <a:gd name="connsiteX0" fmla="*/ 7144 w 9525"/>
                <a:gd name="connsiteY0" fmla="*/ 8096 h 9525"/>
                <a:gd name="connsiteX1" fmla="*/ 8096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7144" y="8096"/>
                    <a:pt x="7144" y="7144"/>
                    <a:pt x="8096" y="7144"/>
                  </a:cubicBezTo>
                  <a:cubicBezTo>
                    <a:pt x="7144" y="7144"/>
                    <a:pt x="7144" y="8096"/>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906" name="Freeform: Shape 905">
              <a:extLst>
                <a:ext uri="{FF2B5EF4-FFF2-40B4-BE49-F238E27FC236}">
                  <a16:creationId xmlns:a16="http://schemas.microsoft.com/office/drawing/2014/main" xmlns="" id="{0D76776A-3306-48AF-864F-2A4E4464D777}"/>
                </a:ext>
              </a:extLst>
            </p:cNvPr>
            <p:cNvSpPr/>
            <p:nvPr/>
          </p:nvSpPr>
          <p:spPr>
            <a:xfrm>
              <a:off x="6921341" y="110632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9049"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07" name="Freeform: Shape 906">
              <a:extLst>
                <a:ext uri="{FF2B5EF4-FFF2-40B4-BE49-F238E27FC236}">
                  <a16:creationId xmlns:a16="http://schemas.microsoft.com/office/drawing/2014/main" xmlns="" id="{8AA78B15-DF8E-4506-94D3-D63581F9F8DF}"/>
                </a:ext>
              </a:extLst>
            </p:cNvPr>
            <p:cNvSpPr/>
            <p:nvPr/>
          </p:nvSpPr>
          <p:spPr>
            <a:xfrm>
              <a:off x="6906101" y="1098708"/>
              <a:ext cx="9525" cy="9525"/>
            </a:xfrm>
            <a:custGeom>
              <a:avLst/>
              <a:gdLst>
                <a:gd name="connsiteX0" fmla="*/ 8096 w 9525"/>
                <a:gd name="connsiteY0" fmla="*/ 10001 h 9525"/>
                <a:gd name="connsiteX1" fmla="*/ 7144 w 9525"/>
                <a:gd name="connsiteY1" fmla="*/ 7144 h 9525"/>
                <a:gd name="connsiteX2" fmla="*/ 8096 w 9525"/>
                <a:gd name="connsiteY2" fmla="*/ 10001 h 9525"/>
              </a:gdLst>
              <a:ahLst/>
              <a:cxnLst>
                <a:cxn ang="0">
                  <a:pos x="connsiteX0" y="connsiteY0"/>
                </a:cxn>
                <a:cxn ang="0">
                  <a:pos x="connsiteX1" y="connsiteY1"/>
                </a:cxn>
                <a:cxn ang="0">
                  <a:pos x="connsiteX2" y="connsiteY2"/>
                </a:cxn>
              </a:cxnLst>
              <a:rect l="l" t="t" r="r" b="b"/>
              <a:pathLst>
                <a:path w="9525" h="9525">
                  <a:moveTo>
                    <a:pt x="8096" y="10001"/>
                  </a:moveTo>
                  <a:lnTo>
                    <a:pt x="7144" y="7144"/>
                  </a:lnTo>
                  <a:cubicBezTo>
                    <a:pt x="7144" y="8096"/>
                    <a:pt x="7144" y="9049"/>
                    <a:pt x="8096" y="10001"/>
                  </a:cubicBezTo>
                  <a:close/>
                </a:path>
              </a:pathLst>
            </a:custGeom>
            <a:grpFill/>
            <a:ln w="9525" cap="flat">
              <a:noFill/>
              <a:prstDash val="solid"/>
              <a:miter/>
            </a:ln>
          </p:spPr>
          <p:txBody>
            <a:bodyPr rtlCol="0" anchor="ctr"/>
            <a:lstStyle/>
            <a:p>
              <a:endParaRPr lang="en-US">
                <a:solidFill>
                  <a:prstClr val="black"/>
                </a:solidFill>
              </a:endParaRPr>
            </a:p>
          </p:txBody>
        </p:sp>
        <p:sp>
          <p:nvSpPr>
            <p:cNvPr id="908" name="Freeform: Shape 907">
              <a:extLst>
                <a:ext uri="{FF2B5EF4-FFF2-40B4-BE49-F238E27FC236}">
                  <a16:creationId xmlns:a16="http://schemas.microsoft.com/office/drawing/2014/main" xmlns="" id="{837B458D-0F46-4B14-A3B3-24A344C33AE6}"/>
                </a:ext>
              </a:extLst>
            </p:cNvPr>
            <p:cNvSpPr/>
            <p:nvPr/>
          </p:nvSpPr>
          <p:spPr>
            <a:xfrm>
              <a:off x="7008677" y="1256823"/>
              <a:ext cx="9525" cy="19050"/>
            </a:xfrm>
            <a:custGeom>
              <a:avLst/>
              <a:gdLst>
                <a:gd name="connsiteX0" fmla="*/ 9343 w 9525"/>
                <a:gd name="connsiteY0" fmla="*/ 11906 h 19050"/>
                <a:gd name="connsiteX1" fmla="*/ 9343 w 9525"/>
                <a:gd name="connsiteY1" fmla="*/ 7144 h 19050"/>
                <a:gd name="connsiteX2" fmla="*/ 9343 w 9525"/>
                <a:gd name="connsiteY2" fmla="*/ 11906 h 19050"/>
              </a:gdLst>
              <a:ahLst/>
              <a:cxnLst>
                <a:cxn ang="0">
                  <a:pos x="connsiteX0" y="connsiteY0"/>
                </a:cxn>
                <a:cxn ang="0">
                  <a:pos x="connsiteX1" y="connsiteY1"/>
                </a:cxn>
                <a:cxn ang="0">
                  <a:pos x="connsiteX2" y="connsiteY2"/>
                </a:cxn>
              </a:cxnLst>
              <a:rect l="l" t="t" r="r" b="b"/>
              <a:pathLst>
                <a:path w="9525" h="19050">
                  <a:moveTo>
                    <a:pt x="9343" y="11906"/>
                  </a:moveTo>
                  <a:cubicBezTo>
                    <a:pt x="9343" y="10001"/>
                    <a:pt x="8391" y="8096"/>
                    <a:pt x="9343" y="7144"/>
                  </a:cubicBezTo>
                  <a:cubicBezTo>
                    <a:pt x="7439" y="8096"/>
                    <a:pt x="5533" y="11906"/>
                    <a:pt x="9343" y="11906"/>
                  </a:cubicBezTo>
                  <a:close/>
                </a:path>
              </a:pathLst>
            </a:custGeom>
            <a:grpFill/>
            <a:ln w="9525" cap="flat">
              <a:noFill/>
              <a:prstDash val="solid"/>
              <a:miter/>
            </a:ln>
          </p:spPr>
          <p:txBody>
            <a:bodyPr rtlCol="0" anchor="ctr"/>
            <a:lstStyle/>
            <a:p>
              <a:endParaRPr lang="en-US">
                <a:solidFill>
                  <a:prstClr val="black"/>
                </a:solidFill>
              </a:endParaRPr>
            </a:p>
          </p:txBody>
        </p:sp>
        <p:sp>
          <p:nvSpPr>
            <p:cNvPr id="909" name="Freeform: Shape 908">
              <a:extLst>
                <a:ext uri="{FF2B5EF4-FFF2-40B4-BE49-F238E27FC236}">
                  <a16:creationId xmlns:a16="http://schemas.microsoft.com/office/drawing/2014/main" xmlns="" id="{6A04374B-2CD1-498B-B824-FDB10C61FE95}"/>
                </a:ext>
              </a:extLst>
            </p:cNvPr>
            <p:cNvSpPr/>
            <p:nvPr/>
          </p:nvSpPr>
          <p:spPr>
            <a:xfrm>
              <a:off x="6973729" y="1105376"/>
              <a:ext cx="9525" cy="9525"/>
            </a:xfrm>
            <a:custGeom>
              <a:avLst/>
              <a:gdLst>
                <a:gd name="connsiteX0" fmla="*/ 10001 w 9525"/>
                <a:gd name="connsiteY0" fmla="*/ 8096 h 9525"/>
                <a:gd name="connsiteX1" fmla="*/ 7144 w 9525"/>
                <a:gd name="connsiteY1" fmla="*/ 7144 h 9525"/>
                <a:gd name="connsiteX2" fmla="*/ 10001 w 9525"/>
                <a:gd name="connsiteY2" fmla="*/ 8096 h 9525"/>
              </a:gdLst>
              <a:ahLst/>
              <a:cxnLst>
                <a:cxn ang="0">
                  <a:pos x="connsiteX0" y="connsiteY0"/>
                </a:cxn>
                <a:cxn ang="0">
                  <a:pos x="connsiteX1" y="connsiteY1"/>
                </a:cxn>
                <a:cxn ang="0">
                  <a:pos x="connsiteX2" y="connsiteY2"/>
                </a:cxn>
              </a:cxnLst>
              <a:rect l="l" t="t" r="r" b="b"/>
              <a:pathLst>
                <a:path w="9525" h="9525">
                  <a:moveTo>
                    <a:pt x="10001" y="8096"/>
                  </a:moveTo>
                  <a:cubicBezTo>
                    <a:pt x="9049" y="8096"/>
                    <a:pt x="8096" y="8096"/>
                    <a:pt x="7144" y="7144"/>
                  </a:cubicBezTo>
                  <a:cubicBezTo>
                    <a:pt x="8096" y="8096"/>
                    <a:pt x="9049" y="8096"/>
                    <a:pt x="10001" y="8096"/>
                  </a:cubicBezTo>
                  <a:close/>
                </a:path>
              </a:pathLst>
            </a:custGeom>
            <a:grpFill/>
            <a:ln w="9525" cap="flat">
              <a:noFill/>
              <a:prstDash val="solid"/>
              <a:miter/>
            </a:ln>
          </p:spPr>
          <p:txBody>
            <a:bodyPr rtlCol="0" anchor="ctr"/>
            <a:lstStyle/>
            <a:p>
              <a:endParaRPr lang="en-US">
                <a:solidFill>
                  <a:prstClr val="black"/>
                </a:solidFill>
              </a:endParaRPr>
            </a:p>
          </p:txBody>
        </p:sp>
        <p:sp>
          <p:nvSpPr>
            <p:cNvPr id="910" name="Freeform: Shape 909">
              <a:extLst>
                <a:ext uri="{FF2B5EF4-FFF2-40B4-BE49-F238E27FC236}">
                  <a16:creationId xmlns:a16="http://schemas.microsoft.com/office/drawing/2014/main" xmlns="" id="{1976F938-392F-45EA-9506-DB092AD0E6E6}"/>
                </a:ext>
              </a:extLst>
            </p:cNvPr>
            <p:cNvSpPr/>
            <p:nvPr/>
          </p:nvSpPr>
          <p:spPr>
            <a:xfrm>
              <a:off x="6970871" y="1104423"/>
              <a:ext cx="9525" cy="9525"/>
            </a:xfrm>
            <a:custGeom>
              <a:avLst/>
              <a:gdLst>
                <a:gd name="connsiteX0" fmla="*/ 9049 w 9525"/>
                <a:gd name="connsiteY0" fmla="*/ 8096 h 9525"/>
                <a:gd name="connsiteX1" fmla="*/ 7144 w 9525"/>
                <a:gd name="connsiteY1" fmla="*/ 7144 h 9525"/>
                <a:gd name="connsiteX2" fmla="*/ 9049 w 9525"/>
                <a:gd name="connsiteY2" fmla="*/ 8096 h 9525"/>
              </a:gdLst>
              <a:ahLst/>
              <a:cxnLst>
                <a:cxn ang="0">
                  <a:pos x="connsiteX0" y="connsiteY0"/>
                </a:cxn>
                <a:cxn ang="0">
                  <a:pos x="connsiteX1" y="connsiteY1"/>
                </a:cxn>
                <a:cxn ang="0">
                  <a:pos x="connsiteX2" y="connsiteY2"/>
                </a:cxn>
              </a:cxnLst>
              <a:rect l="l" t="t" r="r" b="b"/>
              <a:pathLst>
                <a:path w="9525" h="9525">
                  <a:moveTo>
                    <a:pt x="9049" y="8096"/>
                  </a:moveTo>
                  <a:lnTo>
                    <a:pt x="7144" y="7144"/>
                  </a:lnTo>
                  <a:cubicBezTo>
                    <a:pt x="8096" y="8096"/>
                    <a:pt x="9049" y="8096"/>
                    <a:pt x="9049" y="8096"/>
                  </a:cubicBezTo>
                  <a:close/>
                </a:path>
              </a:pathLst>
            </a:custGeom>
            <a:grpFill/>
            <a:ln w="9525" cap="flat">
              <a:noFill/>
              <a:prstDash val="solid"/>
              <a:miter/>
            </a:ln>
          </p:spPr>
          <p:txBody>
            <a:bodyPr rtlCol="0" anchor="ctr"/>
            <a:lstStyle/>
            <a:p>
              <a:endParaRPr lang="en-US">
                <a:solidFill>
                  <a:prstClr val="black"/>
                </a:solidFill>
              </a:endParaRPr>
            </a:p>
          </p:txBody>
        </p:sp>
        <p:sp>
          <p:nvSpPr>
            <p:cNvPr id="911" name="Freeform: Shape 910">
              <a:extLst>
                <a:ext uri="{FF2B5EF4-FFF2-40B4-BE49-F238E27FC236}">
                  <a16:creationId xmlns:a16="http://schemas.microsoft.com/office/drawing/2014/main" xmlns="" id="{DBF2079B-84AF-4B66-8F4D-1818B1BD48AB}"/>
                </a:ext>
              </a:extLst>
            </p:cNvPr>
            <p:cNvSpPr/>
            <p:nvPr/>
          </p:nvSpPr>
          <p:spPr>
            <a:xfrm>
              <a:off x="7060406" y="1206341"/>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8096"/>
                  </a:cubicBez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12" name="Freeform: Shape 911">
              <a:extLst>
                <a:ext uri="{FF2B5EF4-FFF2-40B4-BE49-F238E27FC236}">
                  <a16:creationId xmlns:a16="http://schemas.microsoft.com/office/drawing/2014/main" xmlns="" id="{4F8D223B-364A-49F7-987B-0CE1153CBD95}"/>
                </a:ext>
              </a:extLst>
            </p:cNvPr>
            <p:cNvSpPr/>
            <p:nvPr/>
          </p:nvSpPr>
          <p:spPr>
            <a:xfrm>
              <a:off x="6877526" y="1085792"/>
              <a:ext cx="38100" cy="28575"/>
            </a:xfrm>
            <a:custGeom>
              <a:avLst/>
              <a:gdLst>
                <a:gd name="connsiteX0" fmla="*/ 36671 w 38100"/>
                <a:gd name="connsiteY0" fmla="*/ 17203 h 28575"/>
                <a:gd name="connsiteX1" fmla="*/ 7144 w 38100"/>
                <a:gd name="connsiteY1" fmla="*/ 10535 h 28575"/>
                <a:gd name="connsiteX2" fmla="*/ 36671 w 38100"/>
                <a:gd name="connsiteY2" fmla="*/ 17203 h 28575"/>
              </a:gdLst>
              <a:ahLst/>
              <a:cxnLst>
                <a:cxn ang="0">
                  <a:pos x="connsiteX0" y="connsiteY0"/>
                </a:cxn>
                <a:cxn ang="0">
                  <a:pos x="connsiteX1" y="connsiteY1"/>
                </a:cxn>
                <a:cxn ang="0">
                  <a:pos x="connsiteX2" y="connsiteY2"/>
                </a:cxn>
              </a:cxnLst>
              <a:rect l="l" t="t" r="r" b="b"/>
              <a:pathLst>
                <a:path w="38100" h="28575">
                  <a:moveTo>
                    <a:pt x="36671" y="17203"/>
                  </a:moveTo>
                  <a:cubicBezTo>
                    <a:pt x="29051" y="17203"/>
                    <a:pt x="10954" y="58"/>
                    <a:pt x="7144" y="10535"/>
                  </a:cubicBezTo>
                  <a:cubicBezTo>
                    <a:pt x="17621" y="37205"/>
                    <a:pt x="28099" y="21013"/>
                    <a:pt x="36671" y="17203"/>
                  </a:cubicBezTo>
                  <a:close/>
                </a:path>
              </a:pathLst>
            </a:custGeom>
            <a:grpFill/>
            <a:ln w="9525" cap="flat">
              <a:noFill/>
              <a:prstDash val="solid"/>
              <a:miter/>
            </a:ln>
          </p:spPr>
          <p:txBody>
            <a:bodyPr rtlCol="0" anchor="ctr"/>
            <a:lstStyle/>
            <a:p>
              <a:endParaRPr lang="en-US">
                <a:solidFill>
                  <a:prstClr val="black"/>
                </a:solidFill>
              </a:endParaRPr>
            </a:p>
          </p:txBody>
        </p:sp>
        <p:sp>
          <p:nvSpPr>
            <p:cNvPr id="913" name="Freeform: Shape 912">
              <a:extLst>
                <a:ext uri="{FF2B5EF4-FFF2-40B4-BE49-F238E27FC236}">
                  <a16:creationId xmlns:a16="http://schemas.microsoft.com/office/drawing/2014/main" xmlns="" id="{E14C8A6A-90FB-482F-A85B-AF79425DD6E5}"/>
                </a:ext>
              </a:extLst>
            </p:cNvPr>
            <p:cNvSpPr/>
            <p:nvPr/>
          </p:nvSpPr>
          <p:spPr>
            <a:xfrm>
              <a:off x="6955208" y="1093522"/>
              <a:ext cx="9525" cy="9525"/>
            </a:xfrm>
            <a:custGeom>
              <a:avLst/>
              <a:gdLst>
                <a:gd name="connsiteX0" fmla="*/ 7567 w 9525"/>
                <a:gd name="connsiteY0" fmla="*/ 7567 h 9525"/>
                <a:gd name="connsiteX1" fmla="*/ 7567 w 9525"/>
                <a:gd name="connsiteY1" fmla="*/ 7567 h 9525"/>
              </a:gdLst>
              <a:ahLst/>
              <a:cxnLst>
                <a:cxn ang="0">
                  <a:pos x="connsiteX0" y="connsiteY0"/>
                </a:cxn>
                <a:cxn ang="0">
                  <a:pos x="connsiteX1" y="connsiteY1"/>
                </a:cxn>
              </a:cxnLst>
              <a:rect l="l" t="t" r="r" b="b"/>
              <a:pathLst>
                <a:path w="9525" h="9525">
                  <a:moveTo>
                    <a:pt x="7567" y="7567"/>
                  </a:moveTo>
                  <a:cubicBezTo>
                    <a:pt x="7567" y="7567"/>
                    <a:pt x="6615" y="6615"/>
                    <a:pt x="7567" y="7567"/>
                  </a:cubicBezTo>
                  <a:close/>
                </a:path>
              </a:pathLst>
            </a:custGeom>
            <a:grpFill/>
            <a:ln w="9525" cap="flat">
              <a:noFill/>
              <a:prstDash val="solid"/>
              <a:miter/>
            </a:ln>
          </p:spPr>
          <p:txBody>
            <a:bodyPr rtlCol="0" anchor="ctr"/>
            <a:lstStyle/>
            <a:p>
              <a:endParaRPr lang="en-US">
                <a:solidFill>
                  <a:prstClr val="black"/>
                </a:solidFill>
              </a:endParaRPr>
            </a:p>
          </p:txBody>
        </p:sp>
        <p:sp>
          <p:nvSpPr>
            <p:cNvPr id="914" name="Freeform: Shape 913">
              <a:extLst>
                <a:ext uri="{FF2B5EF4-FFF2-40B4-BE49-F238E27FC236}">
                  <a16:creationId xmlns:a16="http://schemas.microsoft.com/office/drawing/2014/main" xmlns="" id="{99DAB7BF-F25D-44D3-8564-5D1EA86DD7FC}"/>
                </a:ext>
              </a:extLst>
            </p:cNvPr>
            <p:cNvSpPr/>
            <p:nvPr/>
          </p:nvSpPr>
          <p:spPr>
            <a:xfrm>
              <a:off x="7332821" y="1209198"/>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lnTo>
                    <a:pt x="8096" y="7144"/>
                  </a:lnTo>
                  <a:cubicBezTo>
                    <a:pt x="7144" y="8096"/>
                    <a:pt x="7144" y="9049"/>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915" name="Freeform: Shape 914">
              <a:extLst>
                <a:ext uri="{FF2B5EF4-FFF2-40B4-BE49-F238E27FC236}">
                  <a16:creationId xmlns:a16="http://schemas.microsoft.com/office/drawing/2014/main" xmlns="" id="{F161B54D-14CC-4104-97A8-2F84222FFEE0}"/>
                </a:ext>
              </a:extLst>
            </p:cNvPr>
            <p:cNvSpPr/>
            <p:nvPr/>
          </p:nvSpPr>
          <p:spPr>
            <a:xfrm>
              <a:off x="6930866" y="110537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16" name="Freeform: Shape 915">
              <a:extLst>
                <a:ext uri="{FF2B5EF4-FFF2-40B4-BE49-F238E27FC236}">
                  <a16:creationId xmlns:a16="http://schemas.microsoft.com/office/drawing/2014/main" xmlns="" id="{FAC94DD4-45BE-48DA-B4C1-E613EFE29AA3}"/>
                </a:ext>
              </a:extLst>
            </p:cNvPr>
            <p:cNvSpPr/>
            <p:nvPr/>
          </p:nvSpPr>
          <p:spPr>
            <a:xfrm>
              <a:off x="7280434" y="122253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17" name="Freeform: Shape 916">
              <a:extLst>
                <a:ext uri="{FF2B5EF4-FFF2-40B4-BE49-F238E27FC236}">
                  <a16:creationId xmlns:a16="http://schemas.microsoft.com/office/drawing/2014/main" xmlns="" id="{7618743B-52D7-4999-8672-986FA06AA9ED}"/>
                </a:ext>
              </a:extLst>
            </p:cNvPr>
            <p:cNvSpPr/>
            <p:nvPr/>
          </p:nvSpPr>
          <p:spPr>
            <a:xfrm>
              <a:off x="7310914" y="133111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7144"/>
                  </a:cubicBezTo>
                  <a:cubicBezTo>
                    <a:pt x="8096" y="8096"/>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18" name="Freeform: Shape 917">
              <a:extLst>
                <a:ext uri="{FF2B5EF4-FFF2-40B4-BE49-F238E27FC236}">
                  <a16:creationId xmlns:a16="http://schemas.microsoft.com/office/drawing/2014/main" xmlns="" id="{C858C076-77CB-463E-9800-A9F41A1AB945}"/>
                </a:ext>
              </a:extLst>
            </p:cNvPr>
            <p:cNvSpPr/>
            <p:nvPr/>
          </p:nvSpPr>
          <p:spPr>
            <a:xfrm>
              <a:off x="7280434" y="1222771"/>
              <a:ext cx="9525" cy="9525"/>
            </a:xfrm>
            <a:custGeom>
              <a:avLst/>
              <a:gdLst>
                <a:gd name="connsiteX0" fmla="*/ 7144 w 9525"/>
                <a:gd name="connsiteY0" fmla="*/ 7858 h 9525"/>
                <a:gd name="connsiteX1" fmla="*/ 7144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lnTo>
                    <a:pt x="7144" y="7858"/>
                  </a:lnTo>
                  <a:cubicBezTo>
                    <a:pt x="7144" y="6906"/>
                    <a:pt x="7144"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919" name="Freeform: Shape 918">
              <a:extLst>
                <a:ext uri="{FF2B5EF4-FFF2-40B4-BE49-F238E27FC236}">
                  <a16:creationId xmlns:a16="http://schemas.microsoft.com/office/drawing/2014/main" xmlns="" id="{95B1AEFB-75A9-4D07-8BF4-582D921CDC06}"/>
                </a:ext>
              </a:extLst>
            </p:cNvPr>
            <p:cNvSpPr/>
            <p:nvPr/>
          </p:nvSpPr>
          <p:spPr>
            <a:xfrm>
              <a:off x="7175659" y="1238726"/>
              <a:ext cx="9525" cy="9525"/>
            </a:xfrm>
            <a:custGeom>
              <a:avLst/>
              <a:gdLst>
                <a:gd name="connsiteX0" fmla="*/ 7144 w 9525"/>
                <a:gd name="connsiteY0" fmla="*/ 7144 h 9525"/>
                <a:gd name="connsiteX1" fmla="*/ 8096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8096"/>
                    <a:pt x="8096" y="9049"/>
                  </a:cubicBezTo>
                  <a:cubicBezTo>
                    <a:pt x="8096" y="9049"/>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20" name="Freeform: Shape 919">
              <a:extLst>
                <a:ext uri="{FF2B5EF4-FFF2-40B4-BE49-F238E27FC236}">
                  <a16:creationId xmlns:a16="http://schemas.microsoft.com/office/drawing/2014/main" xmlns="" id="{C4FBB272-7586-4C96-B1CF-BA2ECE70F29D}"/>
                </a:ext>
              </a:extLst>
            </p:cNvPr>
            <p:cNvSpPr/>
            <p:nvPr/>
          </p:nvSpPr>
          <p:spPr>
            <a:xfrm>
              <a:off x="7195661" y="124920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7144" y="7144"/>
                  </a:cubicBez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921" name="Freeform: Shape 920">
              <a:extLst>
                <a:ext uri="{FF2B5EF4-FFF2-40B4-BE49-F238E27FC236}">
                  <a16:creationId xmlns:a16="http://schemas.microsoft.com/office/drawing/2014/main" xmlns="" id="{2634A2A5-65EE-4317-BD28-68F0BC0B2C14}"/>
                </a:ext>
              </a:extLst>
            </p:cNvPr>
            <p:cNvSpPr/>
            <p:nvPr/>
          </p:nvSpPr>
          <p:spPr>
            <a:xfrm>
              <a:off x="7005161" y="1286351"/>
              <a:ext cx="9525" cy="9525"/>
            </a:xfrm>
            <a:custGeom>
              <a:avLst/>
              <a:gdLst>
                <a:gd name="connsiteX0" fmla="*/ 7144 w 9525"/>
                <a:gd name="connsiteY0" fmla="*/ 7144 h 9525"/>
                <a:gd name="connsiteX1" fmla="*/ 10001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8096"/>
                    <a:pt x="10001" y="8096"/>
                  </a:cubicBezTo>
                  <a:cubicBezTo>
                    <a:pt x="9049"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22" name="Freeform: Shape 921">
              <a:extLst>
                <a:ext uri="{FF2B5EF4-FFF2-40B4-BE49-F238E27FC236}">
                  <a16:creationId xmlns:a16="http://schemas.microsoft.com/office/drawing/2014/main" xmlns="" id="{967DE6A4-973C-44AA-B6C4-50AEA462AF81}"/>
                </a:ext>
              </a:extLst>
            </p:cNvPr>
            <p:cNvSpPr/>
            <p:nvPr/>
          </p:nvSpPr>
          <p:spPr>
            <a:xfrm>
              <a:off x="7280434" y="1220628"/>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7144" y="8096"/>
                    <a:pt x="7144" y="8096"/>
                    <a:pt x="8096" y="7144"/>
                  </a:cubicBezTo>
                  <a:cubicBezTo>
                    <a:pt x="7144" y="7144"/>
                    <a:pt x="7144"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923" name="Freeform: Shape 922">
              <a:extLst>
                <a:ext uri="{FF2B5EF4-FFF2-40B4-BE49-F238E27FC236}">
                  <a16:creationId xmlns:a16="http://schemas.microsoft.com/office/drawing/2014/main" xmlns="" id="{8F95F1CA-66EA-48FC-96C8-A358CABBA863}"/>
                </a:ext>
              </a:extLst>
            </p:cNvPr>
            <p:cNvSpPr/>
            <p:nvPr/>
          </p:nvSpPr>
          <p:spPr>
            <a:xfrm>
              <a:off x="7139464" y="1260871"/>
              <a:ext cx="9525" cy="9525"/>
            </a:xfrm>
            <a:custGeom>
              <a:avLst/>
              <a:gdLst>
                <a:gd name="connsiteX0" fmla="*/ 7144 w 9525"/>
                <a:gd name="connsiteY0" fmla="*/ 7858 h 9525"/>
                <a:gd name="connsiteX1" fmla="*/ 7144 w 9525"/>
                <a:gd name="connsiteY1" fmla="*/ 7858 h 9525"/>
              </a:gdLst>
              <a:ahLst/>
              <a:cxnLst>
                <a:cxn ang="0">
                  <a:pos x="connsiteX0" y="connsiteY0"/>
                </a:cxn>
                <a:cxn ang="0">
                  <a:pos x="connsiteX1" y="connsiteY1"/>
                </a:cxn>
              </a:cxnLst>
              <a:rect l="l" t="t" r="r" b="b"/>
              <a:pathLst>
                <a:path w="9525" h="9525">
                  <a:moveTo>
                    <a:pt x="7144" y="7858"/>
                  </a:moveTo>
                  <a:cubicBezTo>
                    <a:pt x="8096" y="6906"/>
                    <a:pt x="8096"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924" name="Freeform: Shape 923">
              <a:extLst>
                <a:ext uri="{FF2B5EF4-FFF2-40B4-BE49-F238E27FC236}">
                  <a16:creationId xmlns:a16="http://schemas.microsoft.com/office/drawing/2014/main" xmlns="" id="{990E4547-A714-4D04-AA7D-FAC02E04EE68}"/>
                </a:ext>
              </a:extLst>
            </p:cNvPr>
            <p:cNvSpPr/>
            <p:nvPr/>
          </p:nvSpPr>
          <p:spPr>
            <a:xfrm>
              <a:off x="7122528" y="1255231"/>
              <a:ext cx="28575" cy="19050"/>
            </a:xfrm>
            <a:custGeom>
              <a:avLst/>
              <a:gdLst>
                <a:gd name="connsiteX0" fmla="*/ 14554 w 28575"/>
                <a:gd name="connsiteY0" fmla="*/ 7784 h 19050"/>
                <a:gd name="connsiteX1" fmla="*/ 14554 w 28575"/>
                <a:gd name="connsiteY1" fmla="*/ 7784 h 19050"/>
              </a:gdLst>
              <a:ahLst/>
              <a:cxnLst>
                <a:cxn ang="0">
                  <a:pos x="connsiteX0" y="connsiteY0"/>
                </a:cxn>
                <a:cxn ang="0">
                  <a:pos x="connsiteX1" y="connsiteY1"/>
                </a:cxn>
              </a:cxnLst>
              <a:rect l="l" t="t" r="r" b="b"/>
              <a:pathLst>
                <a:path w="28575" h="19050">
                  <a:moveTo>
                    <a:pt x="14554" y="7784"/>
                  </a:moveTo>
                  <a:cubicBezTo>
                    <a:pt x="-13069" y="37311"/>
                    <a:pt x="47891" y="2069"/>
                    <a:pt x="14554" y="7784"/>
                  </a:cubicBezTo>
                  <a:close/>
                </a:path>
              </a:pathLst>
            </a:custGeom>
            <a:grpFill/>
            <a:ln w="9525" cap="flat">
              <a:noFill/>
              <a:prstDash val="solid"/>
              <a:miter/>
            </a:ln>
          </p:spPr>
          <p:txBody>
            <a:bodyPr rtlCol="0" anchor="ctr"/>
            <a:lstStyle/>
            <a:p>
              <a:endParaRPr lang="en-US">
                <a:solidFill>
                  <a:prstClr val="black"/>
                </a:solidFill>
              </a:endParaRPr>
            </a:p>
          </p:txBody>
        </p:sp>
        <p:sp>
          <p:nvSpPr>
            <p:cNvPr id="925" name="Freeform: Shape 924">
              <a:extLst>
                <a:ext uri="{FF2B5EF4-FFF2-40B4-BE49-F238E27FC236}">
                  <a16:creationId xmlns:a16="http://schemas.microsoft.com/office/drawing/2014/main" xmlns="" id="{406D5F2E-A1B5-4D0A-A18F-9DA680B02823}"/>
                </a:ext>
              </a:extLst>
            </p:cNvPr>
            <p:cNvSpPr/>
            <p:nvPr/>
          </p:nvSpPr>
          <p:spPr>
            <a:xfrm>
              <a:off x="7130891" y="1253013"/>
              <a:ext cx="9525" cy="9525"/>
            </a:xfrm>
            <a:custGeom>
              <a:avLst/>
              <a:gdLst>
                <a:gd name="connsiteX0" fmla="*/ 7144 w 9525"/>
                <a:gd name="connsiteY0" fmla="*/ 8096 h 9525"/>
                <a:gd name="connsiteX1" fmla="*/ 9049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8096" y="8096"/>
                    <a:pt x="8096" y="7144"/>
                    <a:pt x="9049" y="7144"/>
                  </a:cubicBezTo>
                  <a:cubicBezTo>
                    <a:pt x="8096" y="7144"/>
                    <a:pt x="7144" y="7144"/>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926" name="Freeform: Shape 925">
              <a:extLst>
                <a:ext uri="{FF2B5EF4-FFF2-40B4-BE49-F238E27FC236}">
                  <a16:creationId xmlns:a16="http://schemas.microsoft.com/office/drawing/2014/main" xmlns="" id="{B3F1D940-2C39-4C09-9DF8-EC54F6C120D5}"/>
                </a:ext>
              </a:extLst>
            </p:cNvPr>
            <p:cNvSpPr/>
            <p:nvPr/>
          </p:nvSpPr>
          <p:spPr>
            <a:xfrm>
              <a:off x="7093744" y="1235868"/>
              <a:ext cx="9525" cy="9525"/>
            </a:xfrm>
            <a:custGeom>
              <a:avLst/>
              <a:gdLst>
                <a:gd name="connsiteX0" fmla="*/ 9049 w 9525"/>
                <a:gd name="connsiteY0" fmla="*/ 7144 h 9525"/>
                <a:gd name="connsiteX1" fmla="*/ 7144 w 9525"/>
                <a:gd name="connsiteY1" fmla="*/ 7144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8096" y="7144"/>
                    <a:pt x="8096" y="7144"/>
                    <a:pt x="7144" y="7144"/>
                  </a:cubicBezTo>
                  <a:cubicBezTo>
                    <a:pt x="7144" y="7144"/>
                    <a:pt x="8096" y="7144"/>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927" name="Freeform: Shape 926">
              <a:extLst>
                <a:ext uri="{FF2B5EF4-FFF2-40B4-BE49-F238E27FC236}">
                  <a16:creationId xmlns:a16="http://schemas.microsoft.com/office/drawing/2014/main" xmlns="" id="{303D3558-D6BD-441F-8608-A7B08636AF3C}"/>
                </a:ext>
              </a:extLst>
            </p:cNvPr>
            <p:cNvSpPr/>
            <p:nvPr/>
          </p:nvSpPr>
          <p:spPr>
            <a:xfrm>
              <a:off x="7404259" y="1240356"/>
              <a:ext cx="9525" cy="9525"/>
            </a:xfrm>
            <a:custGeom>
              <a:avLst/>
              <a:gdLst>
                <a:gd name="connsiteX0" fmla="*/ 10954 w 9525"/>
                <a:gd name="connsiteY0" fmla="*/ 7419 h 9525"/>
                <a:gd name="connsiteX1" fmla="*/ 10954 w 9525"/>
                <a:gd name="connsiteY1" fmla="*/ 7419 h 9525"/>
              </a:gdLst>
              <a:ahLst/>
              <a:cxnLst>
                <a:cxn ang="0">
                  <a:pos x="connsiteX0" y="connsiteY0"/>
                </a:cxn>
                <a:cxn ang="0">
                  <a:pos x="connsiteX1" y="connsiteY1"/>
                </a:cxn>
              </a:cxnLst>
              <a:rect l="l" t="t" r="r" b="b"/>
              <a:pathLst>
                <a:path w="9525" h="9525">
                  <a:moveTo>
                    <a:pt x="10954" y="7419"/>
                  </a:moveTo>
                  <a:cubicBezTo>
                    <a:pt x="10954" y="6466"/>
                    <a:pt x="2381" y="8371"/>
                    <a:pt x="10954" y="7419"/>
                  </a:cubicBezTo>
                  <a:close/>
                </a:path>
              </a:pathLst>
            </a:custGeom>
            <a:grpFill/>
            <a:ln w="9525" cap="flat">
              <a:noFill/>
              <a:prstDash val="solid"/>
              <a:miter/>
            </a:ln>
          </p:spPr>
          <p:txBody>
            <a:bodyPr rtlCol="0" anchor="ctr"/>
            <a:lstStyle/>
            <a:p>
              <a:endParaRPr lang="en-US">
                <a:solidFill>
                  <a:prstClr val="black"/>
                </a:solidFill>
              </a:endParaRPr>
            </a:p>
          </p:txBody>
        </p:sp>
        <p:sp>
          <p:nvSpPr>
            <p:cNvPr id="928" name="Freeform: Shape 927">
              <a:extLst>
                <a:ext uri="{FF2B5EF4-FFF2-40B4-BE49-F238E27FC236}">
                  <a16:creationId xmlns:a16="http://schemas.microsoft.com/office/drawing/2014/main" xmlns="" id="{7BD3A956-A5F9-4256-8546-E41BF6E8FB5B}"/>
                </a:ext>
              </a:extLst>
            </p:cNvPr>
            <p:cNvSpPr/>
            <p:nvPr/>
          </p:nvSpPr>
          <p:spPr>
            <a:xfrm>
              <a:off x="6989921" y="121015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10001"/>
                    <a:pt x="10001"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29" name="Freeform: Shape 928">
              <a:extLst>
                <a:ext uri="{FF2B5EF4-FFF2-40B4-BE49-F238E27FC236}">
                  <a16:creationId xmlns:a16="http://schemas.microsoft.com/office/drawing/2014/main" xmlns="" id="{FB943B8E-85C3-4B6B-BC00-6383AA1356FD}"/>
                </a:ext>
              </a:extLst>
            </p:cNvPr>
            <p:cNvSpPr/>
            <p:nvPr/>
          </p:nvSpPr>
          <p:spPr>
            <a:xfrm>
              <a:off x="7121366" y="1264443"/>
              <a:ext cx="9525" cy="9525"/>
            </a:xfrm>
            <a:custGeom>
              <a:avLst/>
              <a:gdLst>
                <a:gd name="connsiteX0" fmla="*/ 7144 w 9525"/>
                <a:gd name="connsiteY0" fmla="*/ 9049 h 9525"/>
                <a:gd name="connsiteX1" fmla="*/ 9049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8096" y="9049"/>
                    <a:pt x="9049" y="8096"/>
                    <a:pt x="9049" y="7144"/>
                  </a:cubicBezTo>
                  <a:cubicBezTo>
                    <a:pt x="8096" y="8096"/>
                    <a:pt x="7144"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930" name="Freeform: Shape 929">
              <a:extLst>
                <a:ext uri="{FF2B5EF4-FFF2-40B4-BE49-F238E27FC236}">
                  <a16:creationId xmlns:a16="http://schemas.microsoft.com/office/drawing/2014/main" xmlns="" id="{F35C2C72-67C0-4195-A6EE-318B695B685C}"/>
                </a:ext>
              </a:extLst>
            </p:cNvPr>
            <p:cNvSpPr/>
            <p:nvPr/>
          </p:nvSpPr>
          <p:spPr>
            <a:xfrm>
              <a:off x="6995319" y="1196220"/>
              <a:ext cx="9525" cy="19050"/>
            </a:xfrm>
            <a:custGeom>
              <a:avLst/>
              <a:gdLst>
                <a:gd name="connsiteX0" fmla="*/ 8414 w 9525"/>
                <a:gd name="connsiteY0" fmla="*/ 13455 h 19050"/>
                <a:gd name="connsiteX1" fmla="*/ 8414 w 9525"/>
                <a:gd name="connsiteY1" fmla="*/ 13455 h 19050"/>
              </a:gdLst>
              <a:ahLst/>
              <a:cxnLst>
                <a:cxn ang="0">
                  <a:pos x="connsiteX0" y="connsiteY0"/>
                </a:cxn>
                <a:cxn ang="0">
                  <a:pos x="connsiteX1" y="connsiteY1"/>
                </a:cxn>
              </a:cxnLst>
              <a:rect l="l" t="t" r="r" b="b"/>
              <a:pathLst>
                <a:path w="9525" h="19050">
                  <a:moveTo>
                    <a:pt x="8414" y="13455"/>
                  </a:moveTo>
                  <a:cubicBezTo>
                    <a:pt x="8414" y="8692"/>
                    <a:pt x="5556" y="2025"/>
                    <a:pt x="8414" y="13455"/>
                  </a:cubicBezTo>
                  <a:close/>
                </a:path>
              </a:pathLst>
            </a:custGeom>
            <a:grpFill/>
            <a:ln w="9525" cap="flat">
              <a:noFill/>
              <a:prstDash val="solid"/>
              <a:miter/>
            </a:ln>
          </p:spPr>
          <p:txBody>
            <a:bodyPr rtlCol="0" anchor="ctr"/>
            <a:lstStyle/>
            <a:p>
              <a:endParaRPr lang="en-US">
                <a:solidFill>
                  <a:prstClr val="black"/>
                </a:solidFill>
              </a:endParaRPr>
            </a:p>
          </p:txBody>
        </p:sp>
        <p:sp>
          <p:nvSpPr>
            <p:cNvPr id="931" name="Freeform: Shape 930">
              <a:extLst>
                <a:ext uri="{FF2B5EF4-FFF2-40B4-BE49-F238E27FC236}">
                  <a16:creationId xmlns:a16="http://schemas.microsoft.com/office/drawing/2014/main" xmlns="" id="{35A576C3-7409-4F61-94AB-6E6169C52B71}"/>
                </a:ext>
              </a:extLst>
            </p:cNvPr>
            <p:cNvSpPr/>
            <p:nvPr/>
          </p:nvSpPr>
          <p:spPr>
            <a:xfrm>
              <a:off x="6992779" y="119681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932" name="Freeform: Shape 931">
              <a:extLst>
                <a:ext uri="{FF2B5EF4-FFF2-40B4-BE49-F238E27FC236}">
                  <a16:creationId xmlns:a16="http://schemas.microsoft.com/office/drawing/2014/main" xmlns="" id="{5CDD4FBB-2FBD-4886-B48B-0B7D370F49B6}"/>
                </a:ext>
              </a:extLst>
            </p:cNvPr>
            <p:cNvSpPr/>
            <p:nvPr/>
          </p:nvSpPr>
          <p:spPr>
            <a:xfrm>
              <a:off x="6894395" y="959638"/>
              <a:ext cx="847725" cy="400050"/>
            </a:xfrm>
            <a:custGeom>
              <a:avLst/>
              <a:gdLst>
                <a:gd name="connsiteX0" fmla="*/ 561775 w 847725"/>
                <a:gd name="connsiteY0" fmla="*/ 299566 h 400050"/>
                <a:gd name="connsiteX1" fmla="*/ 596065 w 847725"/>
                <a:gd name="connsiteY1" fmla="*/ 285279 h 400050"/>
                <a:gd name="connsiteX2" fmla="*/ 597017 w 847725"/>
                <a:gd name="connsiteY2" fmla="*/ 274801 h 400050"/>
                <a:gd name="connsiteX3" fmla="*/ 620830 w 847725"/>
                <a:gd name="connsiteY3" fmla="*/ 287184 h 400050"/>
                <a:gd name="connsiteX4" fmla="*/ 660835 w 847725"/>
                <a:gd name="connsiteY4" fmla="*/ 259561 h 400050"/>
                <a:gd name="connsiteX5" fmla="*/ 650357 w 847725"/>
                <a:gd name="connsiteY5" fmla="*/ 248131 h 400050"/>
                <a:gd name="connsiteX6" fmla="*/ 729415 w 847725"/>
                <a:gd name="connsiteY6" fmla="*/ 214794 h 400050"/>
                <a:gd name="connsiteX7" fmla="*/ 824665 w 847725"/>
                <a:gd name="connsiteY7" fmla="*/ 19531 h 400050"/>
                <a:gd name="connsiteX8" fmla="*/ 844667 w 847725"/>
                <a:gd name="connsiteY8" fmla="*/ 35724 h 400050"/>
                <a:gd name="connsiteX9" fmla="*/ 804662 w 847725"/>
                <a:gd name="connsiteY9" fmla="*/ 166216 h 400050"/>
                <a:gd name="connsiteX10" fmla="*/ 797042 w 847725"/>
                <a:gd name="connsiteY10" fmla="*/ 143356 h 400050"/>
                <a:gd name="connsiteX11" fmla="*/ 789422 w 847725"/>
                <a:gd name="connsiteY11" fmla="*/ 174789 h 400050"/>
                <a:gd name="connsiteX12" fmla="*/ 802757 w 847725"/>
                <a:gd name="connsiteY12" fmla="*/ 169074 h 400050"/>
                <a:gd name="connsiteX13" fmla="*/ 751322 w 847725"/>
                <a:gd name="connsiteY13" fmla="*/ 248131 h 400050"/>
                <a:gd name="connsiteX14" fmla="*/ 742750 w 847725"/>
                <a:gd name="connsiteY14" fmla="*/ 237654 h 400050"/>
                <a:gd name="connsiteX15" fmla="*/ 709412 w 847725"/>
                <a:gd name="connsiteY15" fmla="*/ 289089 h 400050"/>
                <a:gd name="connsiteX16" fmla="*/ 703697 w 847725"/>
                <a:gd name="connsiteY16" fmla="*/ 265276 h 400050"/>
                <a:gd name="connsiteX17" fmla="*/ 702745 w 847725"/>
                <a:gd name="connsiteY17" fmla="*/ 270991 h 400050"/>
                <a:gd name="connsiteX18" fmla="*/ 565585 w 847725"/>
                <a:gd name="connsiteY18" fmla="*/ 369099 h 400050"/>
                <a:gd name="connsiteX19" fmla="*/ 552250 w 847725"/>
                <a:gd name="connsiteY19" fmla="*/ 380529 h 400050"/>
                <a:gd name="connsiteX20" fmla="*/ 574157 w 847725"/>
                <a:gd name="connsiteY20" fmla="*/ 379576 h 400050"/>
                <a:gd name="connsiteX21" fmla="*/ 614162 w 847725"/>
                <a:gd name="connsiteY21" fmla="*/ 344334 h 400050"/>
                <a:gd name="connsiteX22" fmla="*/ 635117 w 847725"/>
                <a:gd name="connsiteY22" fmla="*/ 339571 h 400050"/>
                <a:gd name="connsiteX23" fmla="*/ 629402 w 847725"/>
                <a:gd name="connsiteY23" fmla="*/ 354811 h 400050"/>
                <a:gd name="connsiteX24" fmla="*/ 607495 w 847725"/>
                <a:gd name="connsiteY24" fmla="*/ 358621 h 400050"/>
                <a:gd name="connsiteX25" fmla="*/ 620830 w 847725"/>
                <a:gd name="connsiteY25" fmla="*/ 363384 h 400050"/>
                <a:gd name="connsiteX26" fmla="*/ 500815 w 847725"/>
                <a:gd name="connsiteY26" fmla="*/ 386244 h 400050"/>
                <a:gd name="connsiteX27" fmla="*/ 495100 w 847725"/>
                <a:gd name="connsiteY27" fmla="*/ 380529 h 400050"/>
                <a:gd name="connsiteX28" fmla="*/ 540820 w 847725"/>
                <a:gd name="connsiteY28" fmla="*/ 364336 h 400050"/>
                <a:gd name="connsiteX29" fmla="*/ 544630 w 847725"/>
                <a:gd name="connsiteY29" fmla="*/ 362431 h 400050"/>
                <a:gd name="connsiteX30" fmla="*/ 463667 w 847725"/>
                <a:gd name="connsiteY30" fmla="*/ 363384 h 400050"/>
                <a:gd name="connsiteX31" fmla="*/ 457952 w 847725"/>
                <a:gd name="connsiteY31" fmla="*/ 348144 h 400050"/>
                <a:gd name="connsiteX32" fmla="*/ 418900 w 847725"/>
                <a:gd name="connsiteY32" fmla="*/ 379576 h 400050"/>
                <a:gd name="connsiteX33" fmla="*/ 457952 w 847725"/>
                <a:gd name="connsiteY33" fmla="*/ 371956 h 400050"/>
                <a:gd name="connsiteX34" fmla="*/ 454142 w 847725"/>
                <a:gd name="connsiteY34" fmla="*/ 388149 h 400050"/>
                <a:gd name="connsiteX35" fmla="*/ 293170 w 847725"/>
                <a:gd name="connsiteY35" fmla="*/ 388149 h 400050"/>
                <a:gd name="connsiteX36" fmla="*/ 335080 w 847725"/>
                <a:gd name="connsiteY36" fmla="*/ 377671 h 400050"/>
                <a:gd name="connsiteX37" fmla="*/ 324602 w 847725"/>
                <a:gd name="connsiteY37" fmla="*/ 393864 h 400050"/>
                <a:gd name="connsiteX38" fmla="*/ 347462 w 847725"/>
                <a:gd name="connsiteY38" fmla="*/ 394816 h 400050"/>
                <a:gd name="connsiteX39" fmla="*/ 346510 w 847725"/>
                <a:gd name="connsiteY39" fmla="*/ 354811 h 400050"/>
                <a:gd name="connsiteX40" fmla="*/ 280787 w 847725"/>
                <a:gd name="connsiteY40" fmla="*/ 376719 h 400050"/>
                <a:gd name="connsiteX41" fmla="*/ 299837 w 847725"/>
                <a:gd name="connsiteY41" fmla="*/ 359574 h 400050"/>
                <a:gd name="connsiteX42" fmla="*/ 306505 w 847725"/>
                <a:gd name="connsiteY42" fmla="*/ 367194 h 400050"/>
                <a:gd name="connsiteX43" fmla="*/ 295075 w 847725"/>
                <a:gd name="connsiteY43" fmla="*/ 384339 h 400050"/>
                <a:gd name="connsiteX44" fmla="*/ 252212 w 847725"/>
                <a:gd name="connsiteY44" fmla="*/ 385291 h 400050"/>
                <a:gd name="connsiteX45" fmla="*/ 247449 w 847725"/>
                <a:gd name="connsiteY45" fmla="*/ 383386 h 400050"/>
                <a:gd name="connsiteX46" fmla="*/ 271262 w 847725"/>
                <a:gd name="connsiteY46" fmla="*/ 373861 h 400050"/>
                <a:gd name="connsiteX47" fmla="*/ 248402 w 847725"/>
                <a:gd name="connsiteY47" fmla="*/ 375766 h 400050"/>
                <a:gd name="connsiteX48" fmla="*/ 266500 w 847725"/>
                <a:gd name="connsiteY48" fmla="*/ 365289 h 400050"/>
                <a:gd name="connsiteX49" fmla="*/ 278882 w 847725"/>
                <a:gd name="connsiteY49" fmla="*/ 363384 h 400050"/>
                <a:gd name="connsiteX50" fmla="*/ 202682 w 847725"/>
                <a:gd name="connsiteY50" fmla="*/ 371004 h 400050"/>
                <a:gd name="connsiteX51" fmla="*/ 236972 w 847725"/>
                <a:gd name="connsiteY51" fmla="*/ 375766 h 400050"/>
                <a:gd name="connsiteX52" fmla="*/ 223637 w 847725"/>
                <a:gd name="connsiteY52" fmla="*/ 367194 h 400050"/>
                <a:gd name="connsiteX53" fmla="*/ 240782 w 847725"/>
                <a:gd name="connsiteY53" fmla="*/ 350049 h 400050"/>
                <a:gd name="connsiteX54" fmla="*/ 235067 w 847725"/>
                <a:gd name="connsiteY54" fmla="*/ 359574 h 400050"/>
                <a:gd name="connsiteX55" fmla="*/ 190299 w 847725"/>
                <a:gd name="connsiteY55" fmla="*/ 372909 h 400050"/>
                <a:gd name="connsiteX56" fmla="*/ 160772 w 847725"/>
                <a:gd name="connsiteY56" fmla="*/ 342429 h 400050"/>
                <a:gd name="connsiteX57" fmla="*/ 199824 w 847725"/>
                <a:gd name="connsiteY57" fmla="*/ 354811 h 400050"/>
                <a:gd name="connsiteX58" fmla="*/ 144580 w 847725"/>
                <a:gd name="connsiteY58" fmla="*/ 345286 h 400050"/>
                <a:gd name="connsiteX59" fmla="*/ 117910 w 847725"/>
                <a:gd name="connsiteY59" fmla="*/ 335761 h 400050"/>
                <a:gd name="connsiteX60" fmla="*/ 145532 w 847725"/>
                <a:gd name="connsiteY60" fmla="*/ 331951 h 400050"/>
                <a:gd name="connsiteX61" fmla="*/ 78857 w 847725"/>
                <a:gd name="connsiteY61" fmla="*/ 310044 h 400050"/>
                <a:gd name="connsiteX62" fmla="*/ 24565 w 847725"/>
                <a:gd name="connsiteY62" fmla="*/ 230034 h 400050"/>
                <a:gd name="connsiteX63" fmla="*/ 40757 w 847725"/>
                <a:gd name="connsiteY63" fmla="*/ 258609 h 400050"/>
                <a:gd name="connsiteX64" fmla="*/ 55045 w 847725"/>
                <a:gd name="connsiteY64" fmla="*/ 250989 h 400050"/>
                <a:gd name="connsiteX65" fmla="*/ 37899 w 847725"/>
                <a:gd name="connsiteY65" fmla="*/ 239559 h 400050"/>
                <a:gd name="connsiteX66" fmla="*/ 12182 w 847725"/>
                <a:gd name="connsiteY66" fmla="*/ 234796 h 400050"/>
                <a:gd name="connsiteX67" fmla="*/ 38852 w 847725"/>
                <a:gd name="connsiteY67" fmla="*/ 215746 h 400050"/>
                <a:gd name="connsiteX68" fmla="*/ 13135 w 847725"/>
                <a:gd name="connsiteY68" fmla="*/ 194791 h 400050"/>
                <a:gd name="connsiteX69" fmla="*/ 20755 w 847725"/>
                <a:gd name="connsiteY69" fmla="*/ 214794 h 400050"/>
                <a:gd name="connsiteX70" fmla="*/ 21707 w 847725"/>
                <a:gd name="connsiteY70" fmla="*/ 211936 h 400050"/>
                <a:gd name="connsiteX71" fmla="*/ 16945 w 847725"/>
                <a:gd name="connsiteY71" fmla="*/ 150976 h 400050"/>
                <a:gd name="connsiteX72" fmla="*/ 20755 w 847725"/>
                <a:gd name="connsiteY72" fmla="*/ 146214 h 400050"/>
                <a:gd name="connsiteX73" fmla="*/ 40757 w 847725"/>
                <a:gd name="connsiteY73" fmla="*/ 154786 h 400050"/>
                <a:gd name="connsiteX74" fmla="*/ 72190 w 847725"/>
                <a:gd name="connsiteY74" fmla="*/ 194791 h 400050"/>
                <a:gd name="connsiteX75" fmla="*/ 82667 w 847725"/>
                <a:gd name="connsiteY75" fmla="*/ 199554 h 400050"/>
                <a:gd name="connsiteX76" fmla="*/ 62665 w 847725"/>
                <a:gd name="connsiteY76" fmla="*/ 159549 h 400050"/>
                <a:gd name="connsiteX77" fmla="*/ 54092 w 847725"/>
                <a:gd name="connsiteY77" fmla="*/ 146214 h 400050"/>
                <a:gd name="connsiteX78" fmla="*/ 53140 w 847725"/>
                <a:gd name="connsiteY78" fmla="*/ 134784 h 400050"/>
                <a:gd name="connsiteX79" fmla="*/ 67427 w 847725"/>
                <a:gd name="connsiteY79" fmla="*/ 141451 h 400050"/>
                <a:gd name="connsiteX80" fmla="*/ 103622 w 847725"/>
                <a:gd name="connsiteY80" fmla="*/ 199554 h 400050"/>
                <a:gd name="connsiteX81" fmla="*/ 141722 w 847725"/>
                <a:gd name="connsiteY81" fmla="*/ 215746 h 400050"/>
                <a:gd name="connsiteX82" fmla="*/ 130292 w 847725"/>
                <a:gd name="connsiteY82" fmla="*/ 234796 h 400050"/>
                <a:gd name="connsiteX83" fmla="*/ 178870 w 847725"/>
                <a:gd name="connsiteY83" fmla="*/ 243369 h 400050"/>
                <a:gd name="connsiteX84" fmla="*/ 162677 w 847725"/>
                <a:gd name="connsiteY84" fmla="*/ 257656 h 400050"/>
                <a:gd name="connsiteX85" fmla="*/ 157915 w 847725"/>
                <a:gd name="connsiteY85" fmla="*/ 259561 h 400050"/>
                <a:gd name="connsiteX86" fmla="*/ 282692 w 847725"/>
                <a:gd name="connsiteY86" fmla="*/ 294804 h 400050"/>
                <a:gd name="connsiteX87" fmla="*/ 291265 w 847725"/>
                <a:gd name="connsiteY87" fmla="*/ 290994 h 400050"/>
                <a:gd name="connsiteX88" fmla="*/ 306505 w 847725"/>
                <a:gd name="connsiteY88" fmla="*/ 269086 h 400050"/>
                <a:gd name="connsiteX89" fmla="*/ 299837 w 847725"/>
                <a:gd name="connsiteY89" fmla="*/ 271944 h 400050"/>
                <a:gd name="connsiteX90" fmla="*/ 312220 w 847725"/>
                <a:gd name="connsiteY90" fmla="*/ 287184 h 400050"/>
                <a:gd name="connsiteX91" fmla="*/ 294122 w 847725"/>
                <a:gd name="connsiteY91" fmla="*/ 310996 h 400050"/>
                <a:gd name="connsiteX92" fmla="*/ 312220 w 847725"/>
                <a:gd name="connsiteY92" fmla="*/ 306234 h 400050"/>
                <a:gd name="connsiteX93" fmla="*/ 335080 w 847725"/>
                <a:gd name="connsiteY93" fmla="*/ 286231 h 400050"/>
                <a:gd name="connsiteX94" fmla="*/ 312220 w 847725"/>
                <a:gd name="connsiteY94" fmla="*/ 284326 h 400050"/>
                <a:gd name="connsiteX95" fmla="*/ 398897 w 847725"/>
                <a:gd name="connsiteY95" fmla="*/ 270991 h 400050"/>
                <a:gd name="connsiteX96" fmla="*/ 395087 w 847725"/>
                <a:gd name="connsiteY96" fmla="*/ 280516 h 400050"/>
                <a:gd name="connsiteX97" fmla="*/ 452237 w 847725"/>
                <a:gd name="connsiteY97" fmla="*/ 279564 h 400050"/>
                <a:gd name="connsiteX98" fmla="*/ 464620 w 847725"/>
                <a:gd name="connsiteY98" fmla="*/ 253846 h 400050"/>
                <a:gd name="connsiteX99" fmla="*/ 468430 w 847725"/>
                <a:gd name="connsiteY99" fmla="*/ 251941 h 400050"/>
                <a:gd name="connsiteX100" fmla="*/ 457952 w 847725"/>
                <a:gd name="connsiteY100" fmla="*/ 270991 h 400050"/>
                <a:gd name="connsiteX101" fmla="*/ 459857 w 847725"/>
                <a:gd name="connsiteY101" fmla="*/ 283374 h 400050"/>
                <a:gd name="connsiteX102" fmla="*/ 483670 w 847725"/>
                <a:gd name="connsiteY102" fmla="*/ 245274 h 400050"/>
                <a:gd name="connsiteX103" fmla="*/ 510340 w 847725"/>
                <a:gd name="connsiteY103" fmla="*/ 304329 h 400050"/>
                <a:gd name="connsiteX104" fmla="*/ 509387 w 847725"/>
                <a:gd name="connsiteY104" fmla="*/ 294804 h 400050"/>
                <a:gd name="connsiteX105" fmla="*/ 500815 w 847725"/>
                <a:gd name="connsiteY105" fmla="*/ 310044 h 400050"/>
                <a:gd name="connsiteX106" fmla="*/ 561775 w 847725"/>
                <a:gd name="connsiteY106" fmla="*/ 299566 h 400050"/>
                <a:gd name="connsiteX107" fmla="*/ 816092 w 847725"/>
                <a:gd name="connsiteY107" fmla="*/ 28104 h 400050"/>
                <a:gd name="connsiteX108" fmla="*/ 817997 w 847725"/>
                <a:gd name="connsiteY108" fmla="*/ 30009 h 400050"/>
                <a:gd name="connsiteX109" fmla="*/ 816092 w 847725"/>
                <a:gd name="connsiteY109" fmla="*/ 28104 h 400050"/>
                <a:gd name="connsiteX110" fmla="*/ 383657 w 847725"/>
                <a:gd name="connsiteY110" fmla="*/ 334809 h 400050"/>
                <a:gd name="connsiteX111" fmla="*/ 438902 w 847725"/>
                <a:gd name="connsiteY111" fmla="*/ 304329 h 400050"/>
                <a:gd name="connsiteX112" fmla="*/ 383657 w 847725"/>
                <a:gd name="connsiteY112" fmla="*/ 334809 h 400050"/>
                <a:gd name="connsiteX113" fmla="*/ 377942 w 847725"/>
                <a:gd name="connsiteY113" fmla="*/ 313854 h 400050"/>
                <a:gd name="connsiteX114" fmla="*/ 377942 w 847725"/>
                <a:gd name="connsiteY114" fmla="*/ 313854 h 400050"/>
                <a:gd name="connsiteX115" fmla="*/ 374132 w 847725"/>
                <a:gd name="connsiteY115" fmla="*/ 320521 h 400050"/>
                <a:gd name="connsiteX116" fmla="*/ 375085 w 847725"/>
                <a:gd name="connsiteY116" fmla="*/ 321474 h 400050"/>
                <a:gd name="connsiteX117" fmla="*/ 374132 w 847725"/>
                <a:gd name="connsiteY117" fmla="*/ 320521 h 400050"/>
                <a:gd name="connsiteX118" fmla="*/ 491290 w 847725"/>
                <a:gd name="connsiteY118" fmla="*/ 306234 h 400050"/>
                <a:gd name="connsiteX119" fmla="*/ 491290 w 847725"/>
                <a:gd name="connsiteY119" fmla="*/ 306234 h 400050"/>
                <a:gd name="connsiteX120" fmla="*/ 481765 w 847725"/>
                <a:gd name="connsiteY120" fmla="*/ 301471 h 400050"/>
                <a:gd name="connsiteX121" fmla="*/ 481765 w 847725"/>
                <a:gd name="connsiteY121" fmla="*/ 301471 h 400050"/>
                <a:gd name="connsiteX122" fmla="*/ 452237 w 847725"/>
                <a:gd name="connsiteY122" fmla="*/ 290041 h 400050"/>
                <a:gd name="connsiteX123" fmla="*/ 452237 w 847725"/>
                <a:gd name="connsiteY123" fmla="*/ 290041 h 400050"/>
                <a:gd name="connsiteX124" fmla="*/ 77905 w 847725"/>
                <a:gd name="connsiteY124" fmla="*/ 215746 h 400050"/>
                <a:gd name="connsiteX125" fmla="*/ 77905 w 847725"/>
                <a:gd name="connsiteY125" fmla="*/ 215746 h 400050"/>
                <a:gd name="connsiteX126" fmla="*/ 121720 w 847725"/>
                <a:gd name="connsiteY126" fmla="*/ 272896 h 400050"/>
                <a:gd name="connsiteX127" fmla="*/ 156010 w 847725"/>
                <a:gd name="connsiteY127" fmla="*/ 259561 h 400050"/>
                <a:gd name="connsiteX128" fmla="*/ 161724 w 847725"/>
                <a:gd name="connsiteY128" fmla="*/ 261466 h 400050"/>
                <a:gd name="connsiteX129" fmla="*/ 135055 w 847725"/>
                <a:gd name="connsiteY129" fmla="*/ 268134 h 400050"/>
                <a:gd name="connsiteX130" fmla="*/ 119815 w 847725"/>
                <a:gd name="connsiteY130" fmla="*/ 229081 h 400050"/>
                <a:gd name="connsiteX131" fmla="*/ 96002 w 847725"/>
                <a:gd name="connsiteY131" fmla="*/ 244321 h 400050"/>
                <a:gd name="connsiteX132" fmla="*/ 121720 w 847725"/>
                <a:gd name="connsiteY132" fmla="*/ 272896 h 400050"/>
                <a:gd name="connsiteX133" fmla="*/ 296980 w 847725"/>
                <a:gd name="connsiteY133" fmla="*/ 333856 h 400050"/>
                <a:gd name="connsiteX134" fmla="*/ 253165 w 847725"/>
                <a:gd name="connsiteY134" fmla="*/ 309091 h 400050"/>
                <a:gd name="connsiteX135" fmla="*/ 253165 w 847725"/>
                <a:gd name="connsiteY135" fmla="*/ 294804 h 400050"/>
                <a:gd name="connsiteX136" fmla="*/ 275072 w 847725"/>
                <a:gd name="connsiteY136" fmla="*/ 299566 h 400050"/>
                <a:gd name="connsiteX137" fmla="*/ 267452 w 847725"/>
                <a:gd name="connsiteY137" fmla="*/ 269086 h 400050"/>
                <a:gd name="connsiteX138" fmla="*/ 249355 w 847725"/>
                <a:gd name="connsiteY138" fmla="*/ 273849 h 400050"/>
                <a:gd name="connsiteX139" fmla="*/ 261737 w 847725"/>
                <a:gd name="connsiteY139" fmla="*/ 286231 h 400050"/>
                <a:gd name="connsiteX140" fmla="*/ 206492 w 847725"/>
                <a:gd name="connsiteY140" fmla="*/ 294804 h 400050"/>
                <a:gd name="connsiteX141" fmla="*/ 210302 w 847725"/>
                <a:gd name="connsiteY141" fmla="*/ 283374 h 400050"/>
                <a:gd name="connsiteX142" fmla="*/ 156010 w 847725"/>
                <a:gd name="connsiteY142" fmla="*/ 292899 h 400050"/>
                <a:gd name="connsiteX143" fmla="*/ 221732 w 847725"/>
                <a:gd name="connsiteY143" fmla="*/ 306234 h 400050"/>
                <a:gd name="connsiteX144" fmla="*/ 218874 w 847725"/>
                <a:gd name="connsiteY144" fmla="*/ 326236 h 400050"/>
                <a:gd name="connsiteX145" fmla="*/ 252212 w 847725"/>
                <a:gd name="connsiteY145" fmla="*/ 335761 h 400050"/>
                <a:gd name="connsiteX146" fmla="*/ 296980 w 847725"/>
                <a:gd name="connsiteY146" fmla="*/ 333856 h 400050"/>
                <a:gd name="connsiteX147" fmla="*/ 319840 w 847725"/>
                <a:gd name="connsiteY147" fmla="*/ 329094 h 400050"/>
                <a:gd name="connsiteX148" fmla="*/ 367465 w 847725"/>
                <a:gd name="connsiteY148" fmla="*/ 319569 h 400050"/>
                <a:gd name="connsiteX149" fmla="*/ 373180 w 847725"/>
                <a:gd name="connsiteY149" fmla="*/ 310044 h 400050"/>
                <a:gd name="connsiteX150" fmla="*/ 375085 w 847725"/>
                <a:gd name="connsiteY150" fmla="*/ 302424 h 400050"/>
                <a:gd name="connsiteX151" fmla="*/ 319840 w 847725"/>
                <a:gd name="connsiteY151" fmla="*/ 329094 h 400050"/>
                <a:gd name="connsiteX152" fmla="*/ 475097 w 847725"/>
                <a:gd name="connsiteY152" fmla="*/ 361479 h 400050"/>
                <a:gd name="connsiteX153" fmla="*/ 475097 w 847725"/>
                <a:gd name="connsiteY153" fmla="*/ 361479 h 400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Lst>
              <a:rect l="l" t="t" r="r" b="b"/>
              <a:pathLst>
                <a:path w="847725" h="400050">
                  <a:moveTo>
                    <a:pt x="561775" y="299566"/>
                  </a:moveTo>
                  <a:cubicBezTo>
                    <a:pt x="565585" y="298614"/>
                    <a:pt x="597970" y="282421"/>
                    <a:pt x="596065" y="285279"/>
                  </a:cubicBezTo>
                  <a:cubicBezTo>
                    <a:pt x="588445" y="289089"/>
                    <a:pt x="589397" y="285279"/>
                    <a:pt x="597017" y="274801"/>
                  </a:cubicBezTo>
                  <a:cubicBezTo>
                    <a:pt x="591302" y="271944"/>
                    <a:pt x="614162" y="290994"/>
                    <a:pt x="620830" y="287184"/>
                  </a:cubicBezTo>
                  <a:cubicBezTo>
                    <a:pt x="597017" y="270991"/>
                    <a:pt x="668455" y="253846"/>
                    <a:pt x="660835" y="259561"/>
                  </a:cubicBezTo>
                  <a:cubicBezTo>
                    <a:pt x="656072" y="238606"/>
                    <a:pt x="669407" y="251941"/>
                    <a:pt x="650357" y="248131"/>
                  </a:cubicBezTo>
                  <a:cubicBezTo>
                    <a:pt x="694172" y="254799"/>
                    <a:pt x="717032" y="182409"/>
                    <a:pt x="729415" y="214794"/>
                  </a:cubicBezTo>
                  <a:cubicBezTo>
                    <a:pt x="677980" y="230034"/>
                    <a:pt x="888482" y="-54764"/>
                    <a:pt x="824665" y="19531"/>
                  </a:cubicBezTo>
                  <a:cubicBezTo>
                    <a:pt x="832285" y="27151"/>
                    <a:pt x="840857" y="60489"/>
                    <a:pt x="844667" y="35724"/>
                  </a:cubicBezTo>
                  <a:cubicBezTo>
                    <a:pt x="860860" y="67156"/>
                    <a:pt x="813235" y="126211"/>
                    <a:pt x="804662" y="166216"/>
                  </a:cubicBezTo>
                  <a:cubicBezTo>
                    <a:pt x="804662" y="166216"/>
                    <a:pt x="797995" y="144309"/>
                    <a:pt x="797042" y="143356"/>
                  </a:cubicBezTo>
                  <a:cubicBezTo>
                    <a:pt x="789422" y="150976"/>
                    <a:pt x="794185" y="164311"/>
                    <a:pt x="789422" y="174789"/>
                  </a:cubicBezTo>
                  <a:cubicBezTo>
                    <a:pt x="794185" y="173836"/>
                    <a:pt x="799900" y="167169"/>
                    <a:pt x="802757" y="169074"/>
                  </a:cubicBezTo>
                  <a:cubicBezTo>
                    <a:pt x="790375" y="187171"/>
                    <a:pt x="748465" y="220509"/>
                    <a:pt x="751322" y="248131"/>
                  </a:cubicBezTo>
                  <a:cubicBezTo>
                    <a:pt x="756085" y="249084"/>
                    <a:pt x="741797" y="240511"/>
                    <a:pt x="742750" y="237654"/>
                  </a:cubicBezTo>
                  <a:cubicBezTo>
                    <a:pt x="744655" y="235749"/>
                    <a:pt x="709412" y="289089"/>
                    <a:pt x="709412" y="289089"/>
                  </a:cubicBezTo>
                  <a:cubicBezTo>
                    <a:pt x="698935" y="288136"/>
                    <a:pt x="717032" y="255751"/>
                    <a:pt x="703697" y="265276"/>
                  </a:cubicBezTo>
                  <a:cubicBezTo>
                    <a:pt x="700840" y="270991"/>
                    <a:pt x="700840" y="272896"/>
                    <a:pt x="702745" y="270991"/>
                  </a:cubicBezTo>
                  <a:cubicBezTo>
                    <a:pt x="686552" y="321474"/>
                    <a:pt x="582730" y="353859"/>
                    <a:pt x="565585" y="369099"/>
                  </a:cubicBezTo>
                  <a:cubicBezTo>
                    <a:pt x="566537" y="366241"/>
                    <a:pt x="603685" y="331951"/>
                    <a:pt x="552250" y="380529"/>
                  </a:cubicBezTo>
                  <a:cubicBezTo>
                    <a:pt x="579872" y="384339"/>
                    <a:pt x="587492" y="384339"/>
                    <a:pt x="574157" y="379576"/>
                  </a:cubicBezTo>
                  <a:cubicBezTo>
                    <a:pt x="584635" y="370051"/>
                    <a:pt x="597017" y="360526"/>
                    <a:pt x="614162" y="344334"/>
                  </a:cubicBezTo>
                  <a:cubicBezTo>
                    <a:pt x="635117" y="353859"/>
                    <a:pt x="597017" y="359574"/>
                    <a:pt x="635117" y="339571"/>
                  </a:cubicBezTo>
                  <a:cubicBezTo>
                    <a:pt x="621782" y="349096"/>
                    <a:pt x="619877" y="353859"/>
                    <a:pt x="629402" y="354811"/>
                  </a:cubicBezTo>
                  <a:cubicBezTo>
                    <a:pt x="622735" y="362431"/>
                    <a:pt x="615115" y="364336"/>
                    <a:pt x="607495" y="358621"/>
                  </a:cubicBezTo>
                  <a:cubicBezTo>
                    <a:pt x="606542" y="369099"/>
                    <a:pt x="610352" y="370051"/>
                    <a:pt x="620830" y="363384"/>
                  </a:cubicBezTo>
                  <a:cubicBezTo>
                    <a:pt x="597970" y="368146"/>
                    <a:pt x="500815" y="385291"/>
                    <a:pt x="500815" y="386244"/>
                  </a:cubicBezTo>
                  <a:cubicBezTo>
                    <a:pt x="505577" y="379576"/>
                    <a:pt x="503672" y="377671"/>
                    <a:pt x="495100" y="380529"/>
                  </a:cubicBezTo>
                  <a:cubicBezTo>
                    <a:pt x="495100" y="379576"/>
                    <a:pt x="540820" y="368146"/>
                    <a:pt x="540820" y="364336"/>
                  </a:cubicBezTo>
                  <a:cubicBezTo>
                    <a:pt x="540820" y="367194"/>
                    <a:pt x="542725" y="367194"/>
                    <a:pt x="544630" y="362431"/>
                  </a:cubicBezTo>
                  <a:cubicBezTo>
                    <a:pt x="545582" y="357669"/>
                    <a:pt x="457000" y="380529"/>
                    <a:pt x="463667" y="363384"/>
                  </a:cubicBezTo>
                  <a:cubicBezTo>
                    <a:pt x="463667" y="362431"/>
                    <a:pt x="456047" y="374814"/>
                    <a:pt x="457952" y="348144"/>
                  </a:cubicBezTo>
                  <a:cubicBezTo>
                    <a:pt x="436997" y="360526"/>
                    <a:pt x="424615" y="353859"/>
                    <a:pt x="418900" y="379576"/>
                  </a:cubicBezTo>
                  <a:cubicBezTo>
                    <a:pt x="426520" y="367194"/>
                    <a:pt x="457000" y="371956"/>
                    <a:pt x="457952" y="371956"/>
                  </a:cubicBezTo>
                  <a:cubicBezTo>
                    <a:pt x="457000" y="375766"/>
                    <a:pt x="452237" y="388149"/>
                    <a:pt x="454142" y="388149"/>
                  </a:cubicBezTo>
                  <a:cubicBezTo>
                    <a:pt x="408422" y="378624"/>
                    <a:pt x="357940" y="393864"/>
                    <a:pt x="293170" y="388149"/>
                  </a:cubicBezTo>
                  <a:cubicBezTo>
                    <a:pt x="293170" y="388149"/>
                    <a:pt x="329365" y="376719"/>
                    <a:pt x="335080" y="377671"/>
                  </a:cubicBezTo>
                  <a:cubicBezTo>
                    <a:pt x="330317" y="382434"/>
                    <a:pt x="326507" y="387196"/>
                    <a:pt x="324602" y="393864"/>
                  </a:cubicBezTo>
                  <a:cubicBezTo>
                    <a:pt x="334127" y="383386"/>
                    <a:pt x="339842" y="391959"/>
                    <a:pt x="347462" y="394816"/>
                  </a:cubicBezTo>
                  <a:cubicBezTo>
                    <a:pt x="338890" y="381481"/>
                    <a:pt x="345557" y="383386"/>
                    <a:pt x="346510" y="354811"/>
                  </a:cubicBezTo>
                  <a:cubicBezTo>
                    <a:pt x="340795" y="361479"/>
                    <a:pt x="265547" y="349096"/>
                    <a:pt x="280787" y="376719"/>
                  </a:cubicBezTo>
                  <a:cubicBezTo>
                    <a:pt x="283645" y="367194"/>
                    <a:pt x="290312" y="361479"/>
                    <a:pt x="299837" y="359574"/>
                  </a:cubicBezTo>
                  <a:cubicBezTo>
                    <a:pt x="294122" y="365289"/>
                    <a:pt x="296980" y="367194"/>
                    <a:pt x="306505" y="367194"/>
                  </a:cubicBezTo>
                  <a:cubicBezTo>
                    <a:pt x="289360" y="389101"/>
                    <a:pt x="301742" y="364336"/>
                    <a:pt x="295075" y="384339"/>
                  </a:cubicBezTo>
                  <a:cubicBezTo>
                    <a:pt x="298885" y="381481"/>
                    <a:pt x="250307" y="385291"/>
                    <a:pt x="252212" y="385291"/>
                  </a:cubicBezTo>
                  <a:cubicBezTo>
                    <a:pt x="254117" y="381481"/>
                    <a:pt x="252212" y="380529"/>
                    <a:pt x="247449" y="383386"/>
                  </a:cubicBezTo>
                  <a:cubicBezTo>
                    <a:pt x="243640" y="389101"/>
                    <a:pt x="274120" y="371004"/>
                    <a:pt x="271262" y="373861"/>
                  </a:cubicBezTo>
                  <a:cubicBezTo>
                    <a:pt x="261737" y="379576"/>
                    <a:pt x="251260" y="380529"/>
                    <a:pt x="248402" y="375766"/>
                  </a:cubicBezTo>
                  <a:cubicBezTo>
                    <a:pt x="244592" y="368146"/>
                    <a:pt x="263642" y="364336"/>
                    <a:pt x="266500" y="365289"/>
                  </a:cubicBezTo>
                  <a:cubicBezTo>
                    <a:pt x="258880" y="370051"/>
                    <a:pt x="262690" y="369099"/>
                    <a:pt x="278882" y="363384"/>
                  </a:cubicBezTo>
                  <a:cubicBezTo>
                    <a:pt x="261737" y="357669"/>
                    <a:pt x="216970" y="370051"/>
                    <a:pt x="202682" y="371004"/>
                  </a:cubicBezTo>
                  <a:cubicBezTo>
                    <a:pt x="207445" y="357669"/>
                    <a:pt x="232210" y="386244"/>
                    <a:pt x="236972" y="375766"/>
                  </a:cubicBezTo>
                  <a:cubicBezTo>
                    <a:pt x="236020" y="368146"/>
                    <a:pt x="231257" y="365289"/>
                    <a:pt x="223637" y="367194"/>
                  </a:cubicBezTo>
                  <a:cubicBezTo>
                    <a:pt x="236020" y="371004"/>
                    <a:pt x="241735" y="365289"/>
                    <a:pt x="240782" y="350049"/>
                  </a:cubicBezTo>
                  <a:cubicBezTo>
                    <a:pt x="235067" y="351001"/>
                    <a:pt x="233162" y="353859"/>
                    <a:pt x="235067" y="359574"/>
                  </a:cubicBezTo>
                  <a:cubicBezTo>
                    <a:pt x="211255" y="378624"/>
                    <a:pt x="208397" y="359574"/>
                    <a:pt x="190299" y="372909"/>
                  </a:cubicBezTo>
                  <a:cubicBezTo>
                    <a:pt x="180774" y="370051"/>
                    <a:pt x="165535" y="360526"/>
                    <a:pt x="160772" y="342429"/>
                  </a:cubicBezTo>
                  <a:cubicBezTo>
                    <a:pt x="150295" y="332904"/>
                    <a:pt x="188395" y="384339"/>
                    <a:pt x="199824" y="354811"/>
                  </a:cubicBezTo>
                  <a:cubicBezTo>
                    <a:pt x="196967" y="325284"/>
                    <a:pt x="125530" y="341476"/>
                    <a:pt x="144580" y="345286"/>
                  </a:cubicBezTo>
                  <a:cubicBezTo>
                    <a:pt x="148390" y="343381"/>
                    <a:pt x="123624" y="339571"/>
                    <a:pt x="117910" y="335761"/>
                  </a:cubicBezTo>
                  <a:cubicBezTo>
                    <a:pt x="113147" y="334809"/>
                    <a:pt x="148390" y="330999"/>
                    <a:pt x="145532" y="331951"/>
                  </a:cubicBezTo>
                  <a:cubicBezTo>
                    <a:pt x="151247" y="303376"/>
                    <a:pt x="92192" y="306234"/>
                    <a:pt x="78857" y="310044"/>
                  </a:cubicBezTo>
                  <a:cubicBezTo>
                    <a:pt x="75047" y="322426"/>
                    <a:pt x="16945" y="231939"/>
                    <a:pt x="24565" y="230034"/>
                  </a:cubicBezTo>
                  <a:cubicBezTo>
                    <a:pt x="32185" y="253846"/>
                    <a:pt x="32185" y="236701"/>
                    <a:pt x="40757" y="258609"/>
                  </a:cubicBezTo>
                  <a:cubicBezTo>
                    <a:pt x="32185" y="262419"/>
                    <a:pt x="55997" y="245274"/>
                    <a:pt x="55045" y="250989"/>
                  </a:cubicBezTo>
                  <a:cubicBezTo>
                    <a:pt x="47424" y="250036"/>
                    <a:pt x="41710" y="246226"/>
                    <a:pt x="37899" y="239559"/>
                  </a:cubicBezTo>
                  <a:cubicBezTo>
                    <a:pt x="77905" y="241464"/>
                    <a:pt x="13135" y="220509"/>
                    <a:pt x="12182" y="234796"/>
                  </a:cubicBezTo>
                  <a:cubicBezTo>
                    <a:pt x="-9726" y="204316"/>
                    <a:pt x="47424" y="237654"/>
                    <a:pt x="38852" y="215746"/>
                  </a:cubicBezTo>
                  <a:cubicBezTo>
                    <a:pt x="28374" y="210031"/>
                    <a:pt x="26470" y="199554"/>
                    <a:pt x="13135" y="194791"/>
                  </a:cubicBezTo>
                  <a:cubicBezTo>
                    <a:pt x="5515" y="210031"/>
                    <a:pt x="7420" y="216699"/>
                    <a:pt x="20755" y="214794"/>
                  </a:cubicBezTo>
                  <a:cubicBezTo>
                    <a:pt x="15992" y="209079"/>
                    <a:pt x="16945" y="208126"/>
                    <a:pt x="21707" y="211936"/>
                  </a:cubicBezTo>
                  <a:cubicBezTo>
                    <a:pt x="17897" y="204316"/>
                    <a:pt x="23612" y="163359"/>
                    <a:pt x="16945" y="150976"/>
                  </a:cubicBezTo>
                  <a:cubicBezTo>
                    <a:pt x="18849" y="152881"/>
                    <a:pt x="19802" y="151929"/>
                    <a:pt x="20755" y="146214"/>
                  </a:cubicBezTo>
                  <a:cubicBezTo>
                    <a:pt x="29327" y="150024"/>
                    <a:pt x="46472" y="158596"/>
                    <a:pt x="40757" y="154786"/>
                  </a:cubicBezTo>
                  <a:cubicBezTo>
                    <a:pt x="37899" y="150024"/>
                    <a:pt x="71237" y="209079"/>
                    <a:pt x="72190" y="194791"/>
                  </a:cubicBezTo>
                  <a:cubicBezTo>
                    <a:pt x="68380" y="195744"/>
                    <a:pt x="72190" y="197649"/>
                    <a:pt x="82667" y="199554"/>
                  </a:cubicBezTo>
                  <a:cubicBezTo>
                    <a:pt x="79810" y="204316"/>
                    <a:pt x="50282" y="141451"/>
                    <a:pt x="62665" y="159549"/>
                  </a:cubicBezTo>
                  <a:cubicBezTo>
                    <a:pt x="75047" y="156691"/>
                    <a:pt x="53140" y="145261"/>
                    <a:pt x="54092" y="146214"/>
                  </a:cubicBezTo>
                  <a:cubicBezTo>
                    <a:pt x="55045" y="154786"/>
                    <a:pt x="55045" y="150976"/>
                    <a:pt x="53140" y="134784"/>
                  </a:cubicBezTo>
                  <a:cubicBezTo>
                    <a:pt x="75047" y="139546"/>
                    <a:pt x="51235" y="147166"/>
                    <a:pt x="67427" y="141451"/>
                  </a:cubicBezTo>
                  <a:cubicBezTo>
                    <a:pt x="97907" y="150024"/>
                    <a:pt x="96955" y="192886"/>
                    <a:pt x="103622" y="199554"/>
                  </a:cubicBezTo>
                  <a:cubicBezTo>
                    <a:pt x="110290" y="209079"/>
                    <a:pt x="133149" y="184314"/>
                    <a:pt x="141722" y="215746"/>
                  </a:cubicBezTo>
                  <a:cubicBezTo>
                    <a:pt x="136007" y="206221"/>
                    <a:pt x="130292" y="230986"/>
                    <a:pt x="130292" y="234796"/>
                  </a:cubicBezTo>
                  <a:cubicBezTo>
                    <a:pt x="130292" y="234796"/>
                    <a:pt x="167440" y="250989"/>
                    <a:pt x="178870" y="243369"/>
                  </a:cubicBezTo>
                  <a:cubicBezTo>
                    <a:pt x="176965" y="252894"/>
                    <a:pt x="172202" y="257656"/>
                    <a:pt x="162677" y="257656"/>
                  </a:cubicBezTo>
                  <a:cubicBezTo>
                    <a:pt x="166487" y="247179"/>
                    <a:pt x="164582" y="247179"/>
                    <a:pt x="157915" y="259561"/>
                  </a:cubicBezTo>
                  <a:cubicBezTo>
                    <a:pt x="188395" y="270039"/>
                    <a:pt x="280787" y="238606"/>
                    <a:pt x="282692" y="294804"/>
                  </a:cubicBezTo>
                  <a:cubicBezTo>
                    <a:pt x="284597" y="290041"/>
                    <a:pt x="287455" y="289089"/>
                    <a:pt x="291265" y="290994"/>
                  </a:cubicBezTo>
                  <a:cubicBezTo>
                    <a:pt x="281740" y="283374"/>
                    <a:pt x="296980" y="268134"/>
                    <a:pt x="306505" y="269086"/>
                  </a:cubicBezTo>
                  <a:cubicBezTo>
                    <a:pt x="307457" y="275754"/>
                    <a:pt x="305552" y="276706"/>
                    <a:pt x="299837" y="271944"/>
                  </a:cubicBezTo>
                  <a:cubicBezTo>
                    <a:pt x="300790" y="288136"/>
                    <a:pt x="302695" y="286231"/>
                    <a:pt x="312220" y="287184"/>
                  </a:cubicBezTo>
                  <a:cubicBezTo>
                    <a:pt x="310315" y="297661"/>
                    <a:pt x="303647" y="305281"/>
                    <a:pt x="294122" y="310996"/>
                  </a:cubicBezTo>
                  <a:cubicBezTo>
                    <a:pt x="305552" y="298614"/>
                    <a:pt x="311267" y="297661"/>
                    <a:pt x="312220" y="306234"/>
                  </a:cubicBezTo>
                  <a:cubicBezTo>
                    <a:pt x="315077" y="304329"/>
                    <a:pt x="333175" y="288136"/>
                    <a:pt x="335080" y="286231"/>
                  </a:cubicBezTo>
                  <a:cubicBezTo>
                    <a:pt x="327460" y="286231"/>
                    <a:pt x="319840" y="285279"/>
                    <a:pt x="312220" y="284326"/>
                  </a:cubicBezTo>
                  <a:cubicBezTo>
                    <a:pt x="328412" y="269086"/>
                    <a:pt x="387467" y="271944"/>
                    <a:pt x="398897" y="270991"/>
                  </a:cubicBezTo>
                  <a:cubicBezTo>
                    <a:pt x="412232" y="280516"/>
                    <a:pt x="401755" y="272896"/>
                    <a:pt x="395087" y="280516"/>
                  </a:cubicBezTo>
                  <a:cubicBezTo>
                    <a:pt x="400802" y="277659"/>
                    <a:pt x="452237" y="279564"/>
                    <a:pt x="452237" y="279564"/>
                  </a:cubicBezTo>
                  <a:cubicBezTo>
                    <a:pt x="438902" y="284326"/>
                    <a:pt x="467477" y="248131"/>
                    <a:pt x="464620" y="253846"/>
                  </a:cubicBezTo>
                  <a:cubicBezTo>
                    <a:pt x="463667" y="261466"/>
                    <a:pt x="464620" y="260514"/>
                    <a:pt x="468430" y="251941"/>
                  </a:cubicBezTo>
                  <a:cubicBezTo>
                    <a:pt x="471287" y="263371"/>
                    <a:pt x="467477" y="270039"/>
                    <a:pt x="457952" y="270991"/>
                  </a:cubicBezTo>
                  <a:cubicBezTo>
                    <a:pt x="464620" y="272896"/>
                    <a:pt x="465572" y="277659"/>
                    <a:pt x="459857" y="283374"/>
                  </a:cubicBezTo>
                  <a:cubicBezTo>
                    <a:pt x="473192" y="289089"/>
                    <a:pt x="479860" y="246226"/>
                    <a:pt x="483670" y="245274"/>
                  </a:cubicBezTo>
                  <a:cubicBezTo>
                    <a:pt x="477955" y="303376"/>
                    <a:pt x="499862" y="279564"/>
                    <a:pt x="510340" y="304329"/>
                  </a:cubicBezTo>
                  <a:cubicBezTo>
                    <a:pt x="502720" y="305281"/>
                    <a:pt x="501767" y="302424"/>
                    <a:pt x="509387" y="294804"/>
                  </a:cubicBezTo>
                  <a:cubicBezTo>
                    <a:pt x="448427" y="326236"/>
                    <a:pt x="520817" y="291946"/>
                    <a:pt x="500815" y="310044"/>
                  </a:cubicBezTo>
                  <a:cubicBezTo>
                    <a:pt x="523675" y="307186"/>
                    <a:pt x="552250" y="313854"/>
                    <a:pt x="561775" y="299566"/>
                  </a:cubicBezTo>
                  <a:close/>
                  <a:moveTo>
                    <a:pt x="816092" y="28104"/>
                  </a:moveTo>
                  <a:cubicBezTo>
                    <a:pt x="816092" y="29056"/>
                    <a:pt x="817045" y="29056"/>
                    <a:pt x="817997" y="30009"/>
                  </a:cubicBezTo>
                  <a:cubicBezTo>
                    <a:pt x="817045" y="30009"/>
                    <a:pt x="816092" y="30009"/>
                    <a:pt x="816092" y="28104"/>
                  </a:cubicBezTo>
                  <a:close/>
                  <a:moveTo>
                    <a:pt x="383657" y="334809"/>
                  </a:moveTo>
                  <a:cubicBezTo>
                    <a:pt x="409375" y="337666"/>
                    <a:pt x="437950" y="319569"/>
                    <a:pt x="438902" y="304329"/>
                  </a:cubicBezTo>
                  <a:cubicBezTo>
                    <a:pt x="420805" y="295756"/>
                    <a:pt x="371275" y="346239"/>
                    <a:pt x="383657" y="334809"/>
                  </a:cubicBezTo>
                  <a:close/>
                  <a:moveTo>
                    <a:pt x="377942" y="313854"/>
                  </a:moveTo>
                  <a:cubicBezTo>
                    <a:pt x="373180" y="312901"/>
                    <a:pt x="376037" y="323379"/>
                    <a:pt x="377942" y="313854"/>
                  </a:cubicBezTo>
                  <a:close/>
                  <a:moveTo>
                    <a:pt x="374132" y="320521"/>
                  </a:moveTo>
                  <a:cubicBezTo>
                    <a:pt x="375085" y="320521"/>
                    <a:pt x="375085" y="320521"/>
                    <a:pt x="375085" y="321474"/>
                  </a:cubicBezTo>
                  <a:lnTo>
                    <a:pt x="374132" y="320521"/>
                  </a:lnTo>
                  <a:close/>
                  <a:moveTo>
                    <a:pt x="491290" y="306234"/>
                  </a:moveTo>
                  <a:cubicBezTo>
                    <a:pt x="488432" y="307186"/>
                    <a:pt x="498910" y="304329"/>
                    <a:pt x="491290" y="306234"/>
                  </a:cubicBezTo>
                  <a:close/>
                  <a:moveTo>
                    <a:pt x="481765" y="301471"/>
                  </a:moveTo>
                  <a:cubicBezTo>
                    <a:pt x="483670" y="311949"/>
                    <a:pt x="483670" y="303376"/>
                    <a:pt x="481765" y="301471"/>
                  </a:cubicBezTo>
                  <a:close/>
                  <a:moveTo>
                    <a:pt x="452237" y="290041"/>
                  </a:moveTo>
                  <a:cubicBezTo>
                    <a:pt x="443665" y="329094"/>
                    <a:pt x="456047" y="283374"/>
                    <a:pt x="452237" y="290041"/>
                  </a:cubicBezTo>
                  <a:close/>
                  <a:moveTo>
                    <a:pt x="77905" y="215746"/>
                  </a:moveTo>
                  <a:cubicBezTo>
                    <a:pt x="65522" y="231939"/>
                    <a:pt x="118862" y="231939"/>
                    <a:pt x="77905" y="215746"/>
                  </a:cubicBezTo>
                  <a:close/>
                  <a:moveTo>
                    <a:pt x="121720" y="272896"/>
                  </a:moveTo>
                  <a:cubicBezTo>
                    <a:pt x="148390" y="273849"/>
                    <a:pt x="158867" y="285279"/>
                    <a:pt x="156010" y="259561"/>
                  </a:cubicBezTo>
                  <a:cubicBezTo>
                    <a:pt x="154105" y="265276"/>
                    <a:pt x="156010" y="266229"/>
                    <a:pt x="161724" y="261466"/>
                  </a:cubicBezTo>
                  <a:cubicBezTo>
                    <a:pt x="162677" y="254799"/>
                    <a:pt x="131245" y="255751"/>
                    <a:pt x="135055" y="268134"/>
                  </a:cubicBezTo>
                  <a:cubicBezTo>
                    <a:pt x="114099" y="270991"/>
                    <a:pt x="123624" y="235749"/>
                    <a:pt x="119815" y="229081"/>
                  </a:cubicBezTo>
                  <a:cubicBezTo>
                    <a:pt x="101717" y="229081"/>
                    <a:pt x="120767" y="240511"/>
                    <a:pt x="96002" y="244321"/>
                  </a:cubicBezTo>
                  <a:cubicBezTo>
                    <a:pt x="106480" y="255751"/>
                    <a:pt x="107432" y="264324"/>
                    <a:pt x="121720" y="272896"/>
                  </a:cubicBezTo>
                  <a:close/>
                  <a:moveTo>
                    <a:pt x="296980" y="333856"/>
                  </a:moveTo>
                  <a:cubicBezTo>
                    <a:pt x="287455" y="284326"/>
                    <a:pt x="270310" y="329094"/>
                    <a:pt x="253165" y="309091"/>
                  </a:cubicBezTo>
                  <a:cubicBezTo>
                    <a:pt x="271262" y="297661"/>
                    <a:pt x="264595" y="297661"/>
                    <a:pt x="253165" y="294804"/>
                  </a:cubicBezTo>
                  <a:cubicBezTo>
                    <a:pt x="268405" y="275754"/>
                    <a:pt x="256974" y="305281"/>
                    <a:pt x="275072" y="299566"/>
                  </a:cubicBezTo>
                  <a:cubicBezTo>
                    <a:pt x="275072" y="296709"/>
                    <a:pt x="265547" y="266229"/>
                    <a:pt x="267452" y="269086"/>
                  </a:cubicBezTo>
                  <a:cubicBezTo>
                    <a:pt x="267452" y="269086"/>
                    <a:pt x="249355" y="273849"/>
                    <a:pt x="249355" y="273849"/>
                  </a:cubicBezTo>
                  <a:cubicBezTo>
                    <a:pt x="249355" y="274801"/>
                    <a:pt x="265547" y="277659"/>
                    <a:pt x="261737" y="286231"/>
                  </a:cubicBezTo>
                  <a:cubicBezTo>
                    <a:pt x="240782" y="290041"/>
                    <a:pt x="217922" y="290994"/>
                    <a:pt x="206492" y="294804"/>
                  </a:cubicBezTo>
                  <a:cubicBezTo>
                    <a:pt x="220780" y="279564"/>
                    <a:pt x="208397" y="293851"/>
                    <a:pt x="210302" y="283374"/>
                  </a:cubicBezTo>
                  <a:cubicBezTo>
                    <a:pt x="223637" y="293851"/>
                    <a:pt x="158867" y="291946"/>
                    <a:pt x="156010" y="292899"/>
                  </a:cubicBezTo>
                  <a:cubicBezTo>
                    <a:pt x="200777" y="324331"/>
                    <a:pt x="184585" y="303376"/>
                    <a:pt x="221732" y="306234"/>
                  </a:cubicBezTo>
                  <a:cubicBezTo>
                    <a:pt x="221732" y="305281"/>
                    <a:pt x="216970" y="326236"/>
                    <a:pt x="218874" y="326236"/>
                  </a:cubicBezTo>
                  <a:cubicBezTo>
                    <a:pt x="228399" y="307186"/>
                    <a:pt x="267452" y="335761"/>
                    <a:pt x="252212" y="335761"/>
                  </a:cubicBezTo>
                  <a:cubicBezTo>
                    <a:pt x="251260" y="333856"/>
                    <a:pt x="288407" y="334809"/>
                    <a:pt x="296980" y="333856"/>
                  </a:cubicBezTo>
                  <a:close/>
                  <a:moveTo>
                    <a:pt x="319840" y="329094"/>
                  </a:moveTo>
                  <a:cubicBezTo>
                    <a:pt x="345557" y="324331"/>
                    <a:pt x="338890" y="302424"/>
                    <a:pt x="367465" y="319569"/>
                  </a:cubicBezTo>
                  <a:cubicBezTo>
                    <a:pt x="364607" y="315759"/>
                    <a:pt x="370322" y="310044"/>
                    <a:pt x="373180" y="310044"/>
                  </a:cubicBezTo>
                  <a:cubicBezTo>
                    <a:pt x="367465" y="305281"/>
                    <a:pt x="368417" y="303376"/>
                    <a:pt x="375085" y="302424"/>
                  </a:cubicBezTo>
                  <a:cubicBezTo>
                    <a:pt x="344605" y="293851"/>
                    <a:pt x="317935" y="303376"/>
                    <a:pt x="319840" y="329094"/>
                  </a:cubicBezTo>
                  <a:close/>
                  <a:moveTo>
                    <a:pt x="475097" y="361479"/>
                  </a:moveTo>
                  <a:cubicBezTo>
                    <a:pt x="476050" y="361479"/>
                    <a:pt x="475097" y="361479"/>
                    <a:pt x="475097" y="361479"/>
                  </a:cubicBezTo>
                  <a:close/>
                </a:path>
              </a:pathLst>
            </a:custGeom>
            <a:grpFill/>
            <a:ln w="9525" cap="flat">
              <a:noFill/>
              <a:prstDash val="solid"/>
              <a:miter/>
            </a:ln>
          </p:spPr>
          <p:txBody>
            <a:bodyPr rtlCol="0" anchor="ctr"/>
            <a:lstStyle/>
            <a:p>
              <a:endParaRPr lang="en-US">
                <a:solidFill>
                  <a:prstClr val="black"/>
                </a:solidFill>
              </a:endParaRPr>
            </a:p>
          </p:txBody>
        </p:sp>
        <p:sp>
          <p:nvSpPr>
            <p:cNvPr id="933" name="Freeform: Shape 932">
              <a:extLst>
                <a:ext uri="{FF2B5EF4-FFF2-40B4-BE49-F238E27FC236}">
                  <a16:creationId xmlns:a16="http://schemas.microsoft.com/office/drawing/2014/main" xmlns="" id="{0A5D3892-EFFE-4C91-836C-F821417162FD}"/>
                </a:ext>
              </a:extLst>
            </p:cNvPr>
            <p:cNvSpPr/>
            <p:nvPr/>
          </p:nvSpPr>
          <p:spPr>
            <a:xfrm>
              <a:off x="6914674" y="1098557"/>
              <a:ext cx="19050" cy="19050"/>
            </a:xfrm>
            <a:custGeom>
              <a:avLst/>
              <a:gdLst>
                <a:gd name="connsiteX0" fmla="*/ 13811 w 19050"/>
                <a:gd name="connsiteY0" fmla="*/ 11105 h 19050"/>
                <a:gd name="connsiteX1" fmla="*/ 7144 w 19050"/>
                <a:gd name="connsiteY1" fmla="*/ 7295 h 19050"/>
                <a:gd name="connsiteX2" fmla="*/ 13811 w 19050"/>
                <a:gd name="connsiteY2" fmla="*/ 11105 h 19050"/>
              </a:gdLst>
              <a:ahLst/>
              <a:cxnLst>
                <a:cxn ang="0">
                  <a:pos x="connsiteX0" y="connsiteY0"/>
                </a:cxn>
                <a:cxn ang="0">
                  <a:pos x="connsiteX1" y="connsiteY1"/>
                </a:cxn>
                <a:cxn ang="0">
                  <a:pos x="connsiteX2" y="connsiteY2"/>
                </a:cxn>
              </a:cxnLst>
              <a:rect l="l" t="t" r="r" b="b"/>
              <a:pathLst>
                <a:path w="19050" h="19050">
                  <a:moveTo>
                    <a:pt x="13811" y="11105"/>
                  </a:moveTo>
                  <a:cubicBezTo>
                    <a:pt x="11906" y="10153"/>
                    <a:pt x="10954" y="6343"/>
                    <a:pt x="7144" y="7295"/>
                  </a:cubicBezTo>
                  <a:cubicBezTo>
                    <a:pt x="10954" y="7295"/>
                    <a:pt x="9049" y="14915"/>
                    <a:pt x="13811" y="11105"/>
                  </a:cubicBezTo>
                  <a:close/>
                </a:path>
              </a:pathLst>
            </a:custGeom>
            <a:grpFill/>
            <a:ln w="9525" cap="flat">
              <a:noFill/>
              <a:prstDash val="solid"/>
              <a:miter/>
            </a:ln>
          </p:spPr>
          <p:txBody>
            <a:bodyPr rtlCol="0" anchor="ctr"/>
            <a:lstStyle/>
            <a:p>
              <a:endParaRPr lang="en-US">
                <a:solidFill>
                  <a:prstClr val="black"/>
                </a:solidFill>
              </a:endParaRPr>
            </a:p>
          </p:txBody>
        </p:sp>
        <p:sp>
          <p:nvSpPr>
            <p:cNvPr id="934" name="Freeform: Shape 933">
              <a:extLst>
                <a:ext uri="{FF2B5EF4-FFF2-40B4-BE49-F238E27FC236}">
                  <a16:creationId xmlns:a16="http://schemas.microsoft.com/office/drawing/2014/main" xmlns="" id="{DE89CAEA-728F-4AC7-845D-EE218989977A}"/>
                </a:ext>
              </a:extLst>
            </p:cNvPr>
            <p:cNvSpPr/>
            <p:nvPr/>
          </p:nvSpPr>
          <p:spPr>
            <a:xfrm>
              <a:off x="6921341" y="1097481"/>
              <a:ext cx="9525" cy="9525"/>
            </a:xfrm>
            <a:custGeom>
              <a:avLst/>
              <a:gdLst>
                <a:gd name="connsiteX0" fmla="*/ 10001 w 9525"/>
                <a:gd name="connsiteY0" fmla="*/ 7419 h 9525"/>
                <a:gd name="connsiteX1" fmla="*/ 10001 w 9525"/>
                <a:gd name="connsiteY1" fmla="*/ 7419 h 9525"/>
              </a:gdLst>
              <a:ahLst/>
              <a:cxnLst>
                <a:cxn ang="0">
                  <a:pos x="connsiteX0" y="connsiteY0"/>
                </a:cxn>
                <a:cxn ang="0">
                  <a:pos x="connsiteX1" y="connsiteY1"/>
                </a:cxn>
              </a:cxnLst>
              <a:rect l="l" t="t" r="r" b="b"/>
              <a:pathLst>
                <a:path w="9525" h="9525">
                  <a:moveTo>
                    <a:pt x="10001" y="7419"/>
                  </a:moveTo>
                  <a:cubicBezTo>
                    <a:pt x="6191" y="6466"/>
                    <a:pt x="6191" y="8371"/>
                    <a:pt x="10001" y="7419"/>
                  </a:cubicBezTo>
                  <a:close/>
                </a:path>
              </a:pathLst>
            </a:custGeom>
            <a:grpFill/>
            <a:ln w="9525" cap="flat">
              <a:noFill/>
              <a:prstDash val="solid"/>
              <a:miter/>
            </a:ln>
          </p:spPr>
          <p:txBody>
            <a:bodyPr rtlCol="0" anchor="ctr"/>
            <a:lstStyle/>
            <a:p>
              <a:endParaRPr lang="en-US">
                <a:solidFill>
                  <a:prstClr val="black"/>
                </a:solidFill>
              </a:endParaRPr>
            </a:p>
          </p:txBody>
        </p:sp>
        <p:sp>
          <p:nvSpPr>
            <p:cNvPr id="935" name="Freeform: Shape 934">
              <a:extLst>
                <a:ext uri="{FF2B5EF4-FFF2-40B4-BE49-F238E27FC236}">
                  <a16:creationId xmlns:a16="http://schemas.microsoft.com/office/drawing/2014/main" xmlns="" id="{8894CCB2-54E9-4AFF-A9F1-7E782E6E93E0}"/>
                </a:ext>
              </a:extLst>
            </p:cNvPr>
            <p:cNvSpPr/>
            <p:nvPr/>
          </p:nvSpPr>
          <p:spPr>
            <a:xfrm>
              <a:off x="6949665" y="1084672"/>
              <a:ext cx="19050" cy="9525"/>
            </a:xfrm>
            <a:custGeom>
              <a:avLst/>
              <a:gdLst>
                <a:gd name="connsiteX0" fmla="*/ 10253 w 19050"/>
                <a:gd name="connsiteY0" fmla="*/ 9750 h 9525"/>
                <a:gd name="connsiteX1" fmla="*/ 10253 w 19050"/>
                <a:gd name="connsiteY1" fmla="*/ 9750 h 9525"/>
              </a:gdLst>
              <a:ahLst/>
              <a:cxnLst>
                <a:cxn ang="0">
                  <a:pos x="connsiteX0" y="connsiteY0"/>
                </a:cxn>
                <a:cxn ang="0">
                  <a:pos x="connsiteX1" y="connsiteY1"/>
                </a:cxn>
              </a:cxnLst>
              <a:rect l="l" t="t" r="r" b="b"/>
              <a:pathLst>
                <a:path w="19050" h="9525">
                  <a:moveTo>
                    <a:pt x="10253" y="9750"/>
                  </a:moveTo>
                  <a:cubicBezTo>
                    <a:pt x="-1177" y="4988"/>
                    <a:pt x="23588" y="7845"/>
                    <a:pt x="10253" y="9750"/>
                  </a:cubicBezTo>
                  <a:close/>
                </a:path>
              </a:pathLst>
            </a:custGeom>
            <a:grpFill/>
            <a:ln w="9525" cap="flat">
              <a:noFill/>
              <a:prstDash val="solid"/>
              <a:miter/>
            </a:ln>
          </p:spPr>
          <p:txBody>
            <a:bodyPr rtlCol="0" anchor="ctr"/>
            <a:lstStyle/>
            <a:p>
              <a:endParaRPr lang="en-US">
                <a:solidFill>
                  <a:prstClr val="black"/>
                </a:solidFill>
              </a:endParaRPr>
            </a:p>
          </p:txBody>
        </p:sp>
        <p:sp>
          <p:nvSpPr>
            <p:cNvPr id="936" name="Freeform: Shape 935">
              <a:extLst>
                <a:ext uri="{FF2B5EF4-FFF2-40B4-BE49-F238E27FC236}">
                  <a16:creationId xmlns:a16="http://schemas.microsoft.com/office/drawing/2014/main" xmlns="" id="{07361FF8-A345-4334-B678-4A703F4E1B27}"/>
                </a:ext>
              </a:extLst>
            </p:cNvPr>
            <p:cNvSpPr/>
            <p:nvPr/>
          </p:nvSpPr>
          <p:spPr>
            <a:xfrm>
              <a:off x="6962500" y="1085044"/>
              <a:ext cx="9525" cy="9525"/>
            </a:xfrm>
            <a:custGeom>
              <a:avLst/>
              <a:gdLst>
                <a:gd name="connsiteX0" fmla="*/ 10752 w 9525"/>
                <a:gd name="connsiteY0" fmla="*/ 10330 h 9525"/>
                <a:gd name="connsiteX1" fmla="*/ 10752 w 9525"/>
                <a:gd name="connsiteY1" fmla="*/ 10330 h 9525"/>
              </a:gdLst>
              <a:ahLst/>
              <a:cxnLst>
                <a:cxn ang="0">
                  <a:pos x="connsiteX0" y="connsiteY0"/>
                </a:cxn>
                <a:cxn ang="0">
                  <a:pos x="connsiteX1" y="connsiteY1"/>
                </a:cxn>
              </a:cxnLst>
              <a:rect l="l" t="t" r="r" b="b"/>
              <a:pathLst>
                <a:path w="9525" h="9525">
                  <a:moveTo>
                    <a:pt x="10752" y="10330"/>
                  </a:moveTo>
                  <a:cubicBezTo>
                    <a:pt x="3132" y="3663"/>
                    <a:pt x="9800" y="9378"/>
                    <a:pt x="10752" y="10330"/>
                  </a:cubicBezTo>
                  <a:close/>
                </a:path>
              </a:pathLst>
            </a:custGeom>
            <a:grpFill/>
            <a:ln w="9525" cap="flat">
              <a:noFill/>
              <a:prstDash val="solid"/>
              <a:miter/>
            </a:ln>
          </p:spPr>
          <p:txBody>
            <a:bodyPr rtlCol="0" anchor="ctr"/>
            <a:lstStyle/>
            <a:p>
              <a:endParaRPr lang="en-US">
                <a:solidFill>
                  <a:prstClr val="black"/>
                </a:solidFill>
              </a:endParaRPr>
            </a:p>
          </p:txBody>
        </p:sp>
        <p:sp>
          <p:nvSpPr>
            <p:cNvPr id="937" name="Freeform: Shape 936">
              <a:extLst>
                <a:ext uri="{FF2B5EF4-FFF2-40B4-BE49-F238E27FC236}">
                  <a16:creationId xmlns:a16="http://schemas.microsoft.com/office/drawing/2014/main" xmlns="" id="{6E5CEBFE-4A0A-4041-9D5C-E499BE2BA3E3}"/>
                </a:ext>
              </a:extLst>
            </p:cNvPr>
            <p:cNvSpPr/>
            <p:nvPr/>
          </p:nvSpPr>
          <p:spPr>
            <a:xfrm>
              <a:off x="6912830" y="1201578"/>
              <a:ext cx="9525" cy="9525"/>
            </a:xfrm>
            <a:custGeom>
              <a:avLst/>
              <a:gdLst>
                <a:gd name="connsiteX0" fmla="*/ 8035 w 9525"/>
                <a:gd name="connsiteY0" fmla="*/ 7144 h 9525"/>
                <a:gd name="connsiteX1" fmla="*/ 11845 w 9525"/>
                <a:gd name="connsiteY1" fmla="*/ 10954 h 9525"/>
                <a:gd name="connsiteX2" fmla="*/ 8035 w 9525"/>
                <a:gd name="connsiteY2" fmla="*/ 7144 h 9525"/>
              </a:gdLst>
              <a:ahLst/>
              <a:cxnLst>
                <a:cxn ang="0">
                  <a:pos x="connsiteX0" y="connsiteY0"/>
                </a:cxn>
                <a:cxn ang="0">
                  <a:pos x="connsiteX1" y="connsiteY1"/>
                </a:cxn>
                <a:cxn ang="0">
                  <a:pos x="connsiteX2" y="connsiteY2"/>
                </a:cxn>
              </a:cxnLst>
              <a:rect l="l" t="t" r="r" b="b"/>
              <a:pathLst>
                <a:path w="9525" h="9525">
                  <a:moveTo>
                    <a:pt x="8035" y="7144"/>
                  </a:moveTo>
                  <a:cubicBezTo>
                    <a:pt x="5177" y="9049"/>
                    <a:pt x="9940" y="10001"/>
                    <a:pt x="11845" y="10954"/>
                  </a:cubicBezTo>
                  <a:cubicBezTo>
                    <a:pt x="11845" y="10001"/>
                    <a:pt x="10892" y="8096"/>
                    <a:pt x="8035" y="7144"/>
                  </a:cubicBezTo>
                  <a:close/>
                </a:path>
              </a:pathLst>
            </a:custGeom>
            <a:grpFill/>
            <a:ln w="9525" cap="flat">
              <a:noFill/>
              <a:prstDash val="solid"/>
              <a:miter/>
            </a:ln>
          </p:spPr>
          <p:txBody>
            <a:bodyPr rtlCol="0" anchor="ctr"/>
            <a:lstStyle/>
            <a:p>
              <a:endParaRPr lang="en-US">
                <a:solidFill>
                  <a:prstClr val="black"/>
                </a:solidFill>
              </a:endParaRPr>
            </a:p>
          </p:txBody>
        </p:sp>
        <p:sp>
          <p:nvSpPr>
            <p:cNvPr id="938" name="Freeform: Shape 937">
              <a:extLst>
                <a:ext uri="{FF2B5EF4-FFF2-40B4-BE49-F238E27FC236}">
                  <a16:creationId xmlns:a16="http://schemas.microsoft.com/office/drawing/2014/main" xmlns="" id="{9B89ECCD-3AE5-493F-834B-C2A23C312BF6}"/>
                </a:ext>
              </a:extLst>
            </p:cNvPr>
            <p:cNvSpPr/>
            <p:nvPr/>
          </p:nvSpPr>
          <p:spPr>
            <a:xfrm>
              <a:off x="7722394" y="1087632"/>
              <a:ext cx="19050" cy="38100"/>
            </a:xfrm>
            <a:custGeom>
              <a:avLst/>
              <a:gdLst>
                <a:gd name="connsiteX0" fmla="*/ 7144 w 19050"/>
                <a:gd name="connsiteY0" fmla="*/ 38222 h 38100"/>
                <a:gd name="connsiteX1" fmla="*/ 7144 w 19050"/>
                <a:gd name="connsiteY1" fmla="*/ 38222 h 38100"/>
              </a:gdLst>
              <a:ahLst/>
              <a:cxnLst>
                <a:cxn ang="0">
                  <a:pos x="connsiteX0" y="connsiteY0"/>
                </a:cxn>
                <a:cxn ang="0">
                  <a:pos x="connsiteX1" y="connsiteY1"/>
                </a:cxn>
              </a:cxnLst>
              <a:rect l="l" t="t" r="r" b="b"/>
              <a:pathLst>
                <a:path w="19050" h="38100">
                  <a:moveTo>
                    <a:pt x="7144" y="38222"/>
                  </a:moveTo>
                  <a:cubicBezTo>
                    <a:pt x="11906" y="26792"/>
                    <a:pt x="33814" y="-25595"/>
                    <a:pt x="7144" y="38222"/>
                  </a:cubicBezTo>
                  <a:close/>
                </a:path>
              </a:pathLst>
            </a:custGeom>
            <a:grpFill/>
            <a:ln w="9525" cap="flat">
              <a:noFill/>
              <a:prstDash val="solid"/>
              <a:miter/>
            </a:ln>
          </p:spPr>
          <p:txBody>
            <a:bodyPr rtlCol="0" anchor="ctr"/>
            <a:lstStyle/>
            <a:p>
              <a:endParaRPr lang="en-US">
                <a:solidFill>
                  <a:prstClr val="black"/>
                </a:solidFill>
              </a:endParaRPr>
            </a:p>
          </p:txBody>
        </p:sp>
        <p:sp>
          <p:nvSpPr>
            <p:cNvPr id="939" name="Freeform: Shape 938">
              <a:extLst>
                <a:ext uri="{FF2B5EF4-FFF2-40B4-BE49-F238E27FC236}">
                  <a16:creationId xmlns:a16="http://schemas.microsoft.com/office/drawing/2014/main" xmlns="" id="{541902A5-5424-4817-A0A0-EFACBF3B5A2A}"/>
                </a:ext>
              </a:extLst>
            </p:cNvPr>
            <p:cNvSpPr/>
            <p:nvPr/>
          </p:nvSpPr>
          <p:spPr>
            <a:xfrm>
              <a:off x="6992884" y="1258305"/>
              <a:ext cx="28575" cy="9525"/>
            </a:xfrm>
            <a:custGeom>
              <a:avLst/>
              <a:gdLst>
                <a:gd name="connsiteX0" fmla="*/ 30850 w 28575"/>
                <a:gd name="connsiteY0" fmla="*/ 11377 h 9525"/>
                <a:gd name="connsiteX1" fmla="*/ 30850 w 28575"/>
                <a:gd name="connsiteY1" fmla="*/ 11377 h 9525"/>
              </a:gdLst>
              <a:ahLst/>
              <a:cxnLst>
                <a:cxn ang="0">
                  <a:pos x="connsiteX0" y="connsiteY0"/>
                </a:cxn>
                <a:cxn ang="0">
                  <a:pos x="connsiteX1" y="connsiteY1"/>
                </a:cxn>
              </a:cxnLst>
              <a:rect l="l" t="t" r="r" b="b"/>
              <a:pathLst>
                <a:path w="28575" h="9525">
                  <a:moveTo>
                    <a:pt x="30850" y="11377"/>
                  </a:moveTo>
                  <a:cubicBezTo>
                    <a:pt x="-22490" y="1852"/>
                    <a:pt x="30850" y="11377"/>
                    <a:pt x="30850" y="11377"/>
                  </a:cubicBezTo>
                  <a:close/>
                </a:path>
              </a:pathLst>
            </a:custGeom>
            <a:grpFill/>
            <a:ln w="9525" cap="flat">
              <a:noFill/>
              <a:prstDash val="solid"/>
              <a:miter/>
            </a:ln>
          </p:spPr>
          <p:txBody>
            <a:bodyPr rtlCol="0" anchor="ctr"/>
            <a:lstStyle/>
            <a:p>
              <a:endParaRPr lang="en-US">
                <a:solidFill>
                  <a:prstClr val="black"/>
                </a:solidFill>
              </a:endParaRPr>
            </a:p>
          </p:txBody>
        </p:sp>
        <p:sp>
          <p:nvSpPr>
            <p:cNvPr id="940" name="Freeform: Shape 939">
              <a:extLst>
                <a:ext uri="{FF2B5EF4-FFF2-40B4-BE49-F238E27FC236}">
                  <a16:creationId xmlns:a16="http://schemas.microsoft.com/office/drawing/2014/main" xmlns="" id="{B375632A-CEC0-4C1B-823A-D5CEC986E0B7}"/>
                </a:ext>
              </a:extLst>
            </p:cNvPr>
            <p:cNvSpPr/>
            <p:nvPr/>
          </p:nvSpPr>
          <p:spPr>
            <a:xfrm>
              <a:off x="7001351" y="1275513"/>
              <a:ext cx="19050" cy="19050"/>
            </a:xfrm>
            <a:custGeom>
              <a:avLst/>
              <a:gdLst>
                <a:gd name="connsiteX0" fmla="*/ 7144 w 19050"/>
                <a:gd name="connsiteY0" fmla="*/ 16077 h 19050"/>
                <a:gd name="connsiteX1" fmla="*/ 7144 w 19050"/>
                <a:gd name="connsiteY1" fmla="*/ 16077 h 19050"/>
              </a:gdLst>
              <a:ahLst/>
              <a:cxnLst>
                <a:cxn ang="0">
                  <a:pos x="connsiteX0" y="connsiteY0"/>
                </a:cxn>
                <a:cxn ang="0">
                  <a:pos x="connsiteX1" y="connsiteY1"/>
                </a:cxn>
              </a:cxnLst>
              <a:rect l="l" t="t" r="r" b="b"/>
              <a:pathLst>
                <a:path w="19050" h="19050">
                  <a:moveTo>
                    <a:pt x="7144" y="16077"/>
                  </a:moveTo>
                  <a:cubicBezTo>
                    <a:pt x="10001" y="4647"/>
                    <a:pt x="17621" y="3695"/>
                    <a:pt x="7144" y="16077"/>
                  </a:cubicBezTo>
                  <a:close/>
                </a:path>
              </a:pathLst>
            </a:custGeom>
            <a:grpFill/>
            <a:ln w="9525" cap="flat">
              <a:noFill/>
              <a:prstDash val="solid"/>
              <a:miter/>
            </a:ln>
          </p:spPr>
          <p:txBody>
            <a:bodyPr rtlCol="0" anchor="ctr"/>
            <a:lstStyle/>
            <a:p>
              <a:endParaRPr lang="en-US">
                <a:solidFill>
                  <a:prstClr val="black"/>
                </a:solidFill>
              </a:endParaRPr>
            </a:p>
          </p:txBody>
        </p:sp>
        <p:sp>
          <p:nvSpPr>
            <p:cNvPr id="941" name="Freeform: Shape 940">
              <a:extLst>
                <a:ext uri="{FF2B5EF4-FFF2-40B4-BE49-F238E27FC236}">
                  <a16:creationId xmlns:a16="http://schemas.microsoft.com/office/drawing/2014/main" xmlns="" id="{60AE167A-C89A-48CE-BDC2-B87194A73214}"/>
                </a:ext>
              </a:extLst>
            </p:cNvPr>
            <p:cNvSpPr/>
            <p:nvPr/>
          </p:nvSpPr>
          <p:spPr>
            <a:xfrm>
              <a:off x="7026116" y="1176793"/>
              <a:ext cx="9525" cy="9525"/>
            </a:xfrm>
            <a:custGeom>
              <a:avLst/>
              <a:gdLst>
                <a:gd name="connsiteX0" fmla="*/ 7144 w 9525"/>
                <a:gd name="connsiteY0" fmla="*/ 9069 h 9525"/>
                <a:gd name="connsiteX1" fmla="*/ 7144 w 9525"/>
                <a:gd name="connsiteY1" fmla="*/ 9069 h 9525"/>
              </a:gdLst>
              <a:ahLst/>
              <a:cxnLst>
                <a:cxn ang="0">
                  <a:pos x="connsiteX0" y="connsiteY0"/>
                </a:cxn>
                <a:cxn ang="0">
                  <a:pos x="connsiteX1" y="connsiteY1"/>
                </a:cxn>
              </a:cxnLst>
              <a:rect l="l" t="t" r="r" b="b"/>
              <a:pathLst>
                <a:path w="9525" h="9525">
                  <a:moveTo>
                    <a:pt x="7144" y="9069"/>
                  </a:moveTo>
                  <a:cubicBezTo>
                    <a:pt x="13811" y="5259"/>
                    <a:pt x="8096" y="8117"/>
                    <a:pt x="7144" y="9069"/>
                  </a:cubicBezTo>
                  <a:close/>
                </a:path>
              </a:pathLst>
            </a:custGeom>
            <a:grpFill/>
            <a:ln w="9525" cap="flat">
              <a:noFill/>
              <a:prstDash val="solid"/>
              <a:miter/>
            </a:ln>
          </p:spPr>
          <p:txBody>
            <a:bodyPr rtlCol="0" anchor="ctr"/>
            <a:lstStyle/>
            <a:p>
              <a:endParaRPr lang="en-US">
                <a:solidFill>
                  <a:prstClr val="black"/>
                </a:solidFill>
              </a:endParaRPr>
            </a:p>
          </p:txBody>
        </p:sp>
        <p:sp>
          <p:nvSpPr>
            <p:cNvPr id="942" name="Freeform: Shape 941">
              <a:extLst>
                <a:ext uri="{FF2B5EF4-FFF2-40B4-BE49-F238E27FC236}">
                  <a16:creationId xmlns:a16="http://schemas.microsoft.com/office/drawing/2014/main" xmlns="" id="{02395CBD-A331-4E69-A499-8EFEBD9BF19D}"/>
                </a:ext>
              </a:extLst>
            </p:cNvPr>
            <p:cNvSpPr/>
            <p:nvPr/>
          </p:nvSpPr>
          <p:spPr>
            <a:xfrm>
              <a:off x="7042309" y="1296828"/>
              <a:ext cx="9525" cy="19050"/>
            </a:xfrm>
            <a:custGeom>
              <a:avLst/>
              <a:gdLst>
                <a:gd name="connsiteX0" fmla="*/ 7144 w 9525"/>
                <a:gd name="connsiteY0" fmla="*/ 7144 h 19050"/>
                <a:gd name="connsiteX1" fmla="*/ 7144 w 9525"/>
                <a:gd name="connsiteY1" fmla="*/ 7144 h 19050"/>
              </a:gdLst>
              <a:ahLst/>
              <a:cxnLst>
                <a:cxn ang="0">
                  <a:pos x="connsiteX0" y="connsiteY0"/>
                </a:cxn>
                <a:cxn ang="0">
                  <a:pos x="connsiteX1" y="connsiteY1"/>
                </a:cxn>
              </a:cxnLst>
              <a:rect l="l" t="t" r="r" b="b"/>
              <a:pathLst>
                <a:path w="9525" h="19050">
                  <a:moveTo>
                    <a:pt x="7144" y="7144"/>
                  </a:moveTo>
                  <a:cubicBezTo>
                    <a:pt x="7144" y="7144"/>
                    <a:pt x="9049" y="1857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43" name="Freeform: Shape 942">
              <a:extLst>
                <a:ext uri="{FF2B5EF4-FFF2-40B4-BE49-F238E27FC236}">
                  <a16:creationId xmlns:a16="http://schemas.microsoft.com/office/drawing/2014/main" xmlns="" id="{EFA29290-BC85-47F0-90D2-D132636678E6}"/>
                </a:ext>
              </a:extLst>
            </p:cNvPr>
            <p:cNvSpPr/>
            <p:nvPr/>
          </p:nvSpPr>
          <p:spPr>
            <a:xfrm>
              <a:off x="7039451" y="1297781"/>
              <a:ext cx="9525" cy="9525"/>
            </a:xfrm>
            <a:custGeom>
              <a:avLst/>
              <a:gdLst>
                <a:gd name="connsiteX0" fmla="*/ 7144 w 9525"/>
                <a:gd name="connsiteY0" fmla="*/ 8096 h 9525"/>
                <a:gd name="connsiteX1" fmla="*/ 9049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lnTo>
                    <a:pt x="9049" y="7144"/>
                  </a:lnTo>
                  <a:lnTo>
                    <a:pt x="7144" y="8096"/>
                  </a:lnTo>
                  <a:close/>
                </a:path>
              </a:pathLst>
            </a:custGeom>
            <a:grpFill/>
            <a:ln w="9525" cap="flat">
              <a:noFill/>
              <a:prstDash val="solid"/>
              <a:miter/>
            </a:ln>
          </p:spPr>
          <p:txBody>
            <a:bodyPr rtlCol="0" anchor="ctr"/>
            <a:lstStyle/>
            <a:p>
              <a:endParaRPr lang="en-US">
                <a:solidFill>
                  <a:prstClr val="black"/>
                </a:solidFill>
              </a:endParaRPr>
            </a:p>
          </p:txBody>
        </p:sp>
        <p:sp>
          <p:nvSpPr>
            <p:cNvPr id="944" name="Freeform: Shape 943">
              <a:extLst>
                <a:ext uri="{FF2B5EF4-FFF2-40B4-BE49-F238E27FC236}">
                  <a16:creationId xmlns:a16="http://schemas.microsoft.com/office/drawing/2014/main" xmlns="" id="{D7D646F7-3754-405C-87B8-7F3B4A526BFE}"/>
                </a:ext>
              </a:extLst>
            </p:cNvPr>
            <p:cNvSpPr/>
            <p:nvPr/>
          </p:nvSpPr>
          <p:spPr>
            <a:xfrm>
              <a:off x="7032623" y="1167268"/>
              <a:ext cx="9525" cy="9525"/>
            </a:xfrm>
            <a:custGeom>
              <a:avLst/>
              <a:gdLst>
                <a:gd name="connsiteX0" fmla="*/ 10162 w 9525"/>
                <a:gd name="connsiteY0" fmla="*/ 9069 h 9525"/>
                <a:gd name="connsiteX1" fmla="*/ 10162 w 9525"/>
                <a:gd name="connsiteY1" fmla="*/ 9069 h 9525"/>
              </a:gdLst>
              <a:ahLst/>
              <a:cxnLst>
                <a:cxn ang="0">
                  <a:pos x="connsiteX0" y="connsiteY0"/>
                </a:cxn>
                <a:cxn ang="0">
                  <a:pos x="connsiteX1" y="connsiteY1"/>
                </a:cxn>
              </a:cxnLst>
              <a:rect l="l" t="t" r="r" b="b"/>
              <a:pathLst>
                <a:path w="9525" h="9525">
                  <a:moveTo>
                    <a:pt x="10162" y="9069"/>
                  </a:moveTo>
                  <a:cubicBezTo>
                    <a:pt x="8257" y="8117"/>
                    <a:pt x="4447" y="5259"/>
                    <a:pt x="10162" y="9069"/>
                  </a:cubicBezTo>
                  <a:close/>
                </a:path>
              </a:pathLst>
            </a:custGeom>
            <a:grpFill/>
            <a:ln w="9525" cap="flat">
              <a:noFill/>
              <a:prstDash val="solid"/>
              <a:miter/>
            </a:ln>
          </p:spPr>
          <p:txBody>
            <a:bodyPr rtlCol="0" anchor="ctr"/>
            <a:lstStyle/>
            <a:p>
              <a:endParaRPr lang="en-US">
                <a:solidFill>
                  <a:prstClr val="black"/>
                </a:solidFill>
              </a:endParaRPr>
            </a:p>
          </p:txBody>
        </p:sp>
        <p:sp>
          <p:nvSpPr>
            <p:cNvPr id="945" name="Freeform: Shape 944">
              <a:extLst>
                <a:ext uri="{FF2B5EF4-FFF2-40B4-BE49-F238E27FC236}">
                  <a16:creationId xmlns:a16="http://schemas.microsoft.com/office/drawing/2014/main" xmlns="" id="{D5EDC369-71A4-4578-9D5C-DAE6D6C2730E}"/>
                </a:ext>
              </a:extLst>
            </p:cNvPr>
            <p:cNvSpPr/>
            <p:nvPr/>
          </p:nvSpPr>
          <p:spPr>
            <a:xfrm>
              <a:off x="7035641" y="1211103"/>
              <a:ext cx="9525" cy="9525"/>
            </a:xfrm>
            <a:custGeom>
              <a:avLst/>
              <a:gdLst>
                <a:gd name="connsiteX0" fmla="*/ 10954 w 9525"/>
                <a:gd name="connsiteY0" fmla="*/ 7144 h 9525"/>
                <a:gd name="connsiteX1" fmla="*/ 7144 w 9525"/>
                <a:gd name="connsiteY1" fmla="*/ 7144 h 9525"/>
                <a:gd name="connsiteX2" fmla="*/ 10954 w 9525"/>
                <a:gd name="connsiteY2" fmla="*/ 7144 h 9525"/>
              </a:gdLst>
              <a:ahLst/>
              <a:cxnLst>
                <a:cxn ang="0">
                  <a:pos x="connsiteX0" y="connsiteY0"/>
                </a:cxn>
                <a:cxn ang="0">
                  <a:pos x="connsiteX1" y="connsiteY1"/>
                </a:cxn>
                <a:cxn ang="0">
                  <a:pos x="connsiteX2" y="connsiteY2"/>
                </a:cxn>
              </a:cxnLst>
              <a:rect l="l" t="t" r="r" b="b"/>
              <a:pathLst>
                <a:path w="9525" h="9525">
                  <a:moveTo>
                    <a:pt x="10954" y="7144"/>
                  </a:moveTo>
                  <a:lnTo>
                    <a:pt x="7144" y="7144"/>
                  </a:lnTo>
                  <a:cubicBezTo>
                    <a:pt x="8096" y="7144"/>
                    <a:pt x="10001" y="11906"/>
                    <a:pt x="1095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46" name="Freeform: Shape 945">
              <a:extLst>
                <a:ext uri="{FF2B5EF4-FFF2-40B4-BE49-F238E27FC236}">
                  <a16:creationId xmlns:a16="http://schemas.microsoft.com/office/drawing/2014/main" xmlns="" id="{9AAB1B6D-65F2-4078-9870-34CF83ADD7E7}"/>
                </a:ext>
              </a:extLst>
            </p:cNvPr>
            <p:cNvSpPr/>
            <p:nvPr/>
          </p:nvSpPr>
          <p:spPr>
            <a:xfrm>
              <a:off x="7067074" y="1306988"/>
              <a:ext cx="19050" cy="9525"/>
            </a:xfrm>
            <a:custGeom>
              <a:avLst/>
              <a:gdLst>
                <a:gd name="connsiteX0" fmla="*/ 7144 w 19050"/>
                <a:gd name="connsiteY0" fmla="*/ 8414 h 9525"/>
                <a:gd name="connsiteX1" fmla="*/ 7144 w 19050"/>
                <a:gd name="connsiteY1" fmla="*/ 8414 h 9525"/>
              </a:gdLst>
              <a:ahLst/>
              <a:cxnLst>
                <a:cxn ang="0">
                  <a:pos x="connsiteX0" y="connsiteY0"/>
                </a:cxn>
                <a:cxn ang="0">
                  <a:pos x="connsiteX1" y="connsiteY1"/>
                </a:cxn>
              </a:cxnLst>
              <a:rect l="l" t="t" r="r" b="b"/>
              <a:pathLst>
                <a:path w="19050" h="9525">
                  <a:moveTo>
                    <a:pt x="7144" y="8414"/>
                  </a:moveTo>
                  <a:cubicBezTo>
                    <a:pt x="19526" y="5556"/>
                    <a:pt x="7144" y="8414"/>
                    <a:pt x="7144" y="8414"/>
                  </a:cubicBezTo>
                  <a:close/>
                </a:path>
              </a:pathLst>
            </a:custGeom>
            <a:grpFill/>
            <a:ln w="9525" cap="flat">
              <a:noFill/>
              <a:prstDash val="solid"/>
              <a:miter/>
            </a:ln>
          </p:spPr>
          <p:txBody>
            <a:bodyPr rtlCol="0" anchor="ctr"/>
            <a:lstStyle/>
            <a:p>
              <a:endParaRPr lang="en-US">
                <a:solidFill>
                  <a:prstClr val="black"/>
                </a:solidFill>
              </a:endParaRPr>
            </a:p>
          </p:txBody>
        </p:sp>
        <p:sp>
          <p:nvSpPr>
            <p:cNvPr id="947" name="Freeform: Shape 946">
              <a:extLst>
                <a:ext uri="{FF2B5EF4-FFF2-40B4-BE49-F238E27FC236}">
                  <a16:creationId xmlns:a16="http://schemas.microsoft.com/office/drawing/2014/main" xmlns="" id="{45225558-FA69-4977-8D82-0A94B9A82176}"/>
                </a:ext>
              </a:extLst>
            </p:cNvPr>
            <p:cNvSpPr/>
            <p:nvPr/>
          </p:nvSpPr>
          <p:spPr>
            <a:xfrm>
              <a:off x="7066121" y="1200439"/>
              <a:ext cx="9525" cy="19050"/>
            </a:xfrm>
            <a:custGeom>
              <a:avLst/>
              <a:gdLst>
                <a:gd name="connsiteX0" fmla="*/ 7144 w 9525"/>
                <a:gd name="connsiteY0" fmla="*/ 12093 h 19050"/>
                <a:gd name="connsiteX1" fmla="*/ 10954 w 9525"/>
                <a:gd name="connsiteY1" fmla="*/ 7331 h 19050"/>
                <a:gd name="connsiteX2" fmla="*/ 7144 w 9525"/>
                <a:gd name="connsiteY2" fmla="*/ 12093 h 19050"/>
              </a:gdLst>
              <a:ahLst/>
              <a:cxnLst>
                <a:cxn ang="0">
                  <a:pos x="connsiteX0" y="connsiteY0"/>
                </a:cxn>
                <a:cxn ang="0">
                  <a:pos x="connsiteX1" y="connsiteY1"/>
                </a:cxn>
                <a:cxn ang="0">
                  <a:pos x="connsiteX2" y="connsiteY2"/>
                </a:cxn>
              </a:cxnLst>
              <a:rect l="l" t="t" r="r" b="b"/>
              <a:pathLst>
                <a:path w="9525" h="19050">
                  <a:moveTo>
                    <a:pt x="7144" y="12093"/>
                  </a:moveTo>
                  <a:cubicBezTo>
                    <a:pt x="7144" y="7331"/>
                    <a:pt x="12859" y="13046"/>
                    <a:pt x="10954" y="7331"/>
                  </a:cubicBezTo>
                  <a:cubicBezTo>
                    <a:pt x="7144" y="6378"/>
                    <a:pt x="8096" y="9236"/>
                    <a:pt x="7144" y="12093"/>
                  </a:cubicBezTo>
                  <a:close/>
                </a:path>
              </a:pathLst>
            </a:custGeom>
            <a:grpFill/>
            <a:ln w="9525" cap="flat">
              <a:noFill/>
              <a:prstDash val="solid"/>
              <a:miter/>
            </a:ln>
          </p:spPr>
          <p:txBody>
            <a:bodyPr rtlCol="0" anchor="ctr"/>
            <a:lstStyle/>
            <a:p>
              <a:endParaRPr lang="en-US">
                <a:solidFill>
                  <a:prstClr val="black"/>
                </a:solidFill>
              </a:endParaRPr>
            </a:p>
          </p:txBody>
        </p:sp>
        <p:sp>
          <p:nvSpPr>
            <p:cNvPr id="948" name="Freeform: Shape 947">
              <a:extLst>
                <a:ext uri="{FF2B5EF4-FFF2-40B4-BE49-F238E27FC236}">
                  <a16:creationId xmlns:a16="http://schemas.microsoft.com/office/drawing/2014/main" xmlns="" id="{1014E445-186D-4121-8997-4637169BAF56}"/>
                </a:ext>
              </a:extLst>
            </p:cNvPr>
            <p:cNvSpPr/>
            <p:nvPr/>
          </p:nvSpPr>
          <p:spPr>
            <a:xfrm>
              <a:off x="7095649" y="1249441"/>
              <a:ext cx="9525" cy="9525"/>
            </a:xfrm>
            <a:custGeom>
              <a:avLst/>
              <a:gdLst>
                <a:gd name="connsiteX0" fmla="*/ 7144 w 9525"/>
                <a:gd name="connsiteY0" fmla="*/ 7858 h 9525"/>
                <a:gd name="connsiteX1" fmla="*/ 9049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cubicBezTo>
                    <a:pt x="8096" y="7858"/>
                    <a:pt x="8096" y="7858"/>
                    <a:pt x="9049" y="7858"/>
                  </a:cubicBezTo>
                  <a:cubicBezTo>
                    <a:pt x="8096" y="6906"/>
                    <a:pt x="8096"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949" name="Freeform: Shape 948">
              <a:extLst>
                <a:ext uri="{FF2B5EF4-FFF2-40B4-BE49-F238E27FC236}">
                  <a16:creationId xmlns:a16="http://schemas.microsoft.com/office/drawing/2014/main" xmlns="" id="{34ABB8F2-9F38-422D-84FE-1990EAF861B3}"/>
                </a:ext>
              </a:extLst>
            </p:cNvPr>
            <p:cNvSpPr/>
            <p:nvPr/>
          </p:nvSpPr>
          <p:spPr>
            <a:xfrm>
              <a:off x="7091839" y="1248056"/>
              <a:ext cx="9525" cy="9525"/>
            </a:xfrm>
            <a:custGeom>
              <a:avLst/>
              <a:gdLst>
                <a:gd name="connsiteX0" fmla="*/ 10954 w 9525"/>
                <a:gd name="connsiteY0" fmla="*/ 9243 h 9525"/>
                <a:gd name="connsiteX1" fmla="*/ 7144 w 9525"/>
                <a:gd name="connsiteY1" fmla="*/ 7338 h 9525"/>
                <a:gd name="connsiteX2" fmla="*/ 10954 w 9525"/>
                <a:gd name="connsiteY2" fmla="*/ 9243 h 9525"/>
              </a:gdLst>
              <a:ahLst/>
              <a:cxnLst>
                <a:cxn ang="0">
                  <a:pos x="connsiteX0" y="connsiteY0"/>
                </a:cxn>
                <a:cxn ang="0">
                  <a:pos x="connsiteX1" y="connsiteY1"/>
                </a:cxn>
                <a:cxn ang="0">
                  <a:pos x="connsiteX2" y="connsiteY2"/>
                </a:cxn>
              </a:cxnLst>
              <a:rect l="l" t="t" r="r" b="b"/>
              <a:pathLst>
                <a:path w="9525" h="9525">
                  <a:moveTo>
                    <a:pt x="10954" y="9243"/>
                  </a:moveTo>
                  <a:cubicBezTo>
                    <a:pt x="9049" y="9243"/>
                    <a:pt x="8096" y="6386"/>
                    <a:pt x="7144" y="7338"/>
                  </a:cubicBezTo>
                  <a:cubicBezTo>
                    <a:pt x="8096" y="10196"/>
                    <a:pt x="9049" y="9243"/>
                    <a:pt x="10954" y="9243"/>
                  </a:cubicBezTo>
                  <a:close/>
                </a:path>
              </a:pathLst>
            </a:custGeom>
            <a:grpFill/>
            <a:ln w="9525" cap="flat">
              <a:noFill/>
              <a:prstDash val="solid"/>
              <a:miter/>
            </a:ln>
          </p:spPr>
          <p:txBody>
            <a:bodyPr rtlCol="0" anchor="ctr"/>
            <a:lstStyle/>
            <a:p>
              <a:endParaRPr lang="en-US">
                <a:solidFill>
                  <a:prstClr val="black"/>
                </a:solidFill>
              </a:endParaRPr>
            </a:p>
          </p:txBody>
        </p:sp>
        <p:sp>
          <p:nvSpPr>
            <p:cNvPr id="950" name="Freeform: Shape 949">
              <a:extLst>
                <a:ext uri="{FF2B5EF4-FFF2-40B4-BE49-F238E27FC236}">
                  <a16:creationId xmlns:a16="http://schemas.microsoft.com/office/drawing/2014/main" xmlns="" id="{CF178884-7DF2-4CB0-AA03-6245609AC3D8}"/>
                </a:ext>
              </a:extLst>
            </p:cNvPr>
            <p:cNvSpPr/>
            <p:nvPr/>
          </p:nvSpPr>
          <p:spPr>
            <a:xfrm>
              <a:off x="7109513" y="1253013"/>
              <a:ext cx="9525" cy="9525"/>
            </a:xfrm>
            <a:custGeom>
              <a:avLst/>
              <a:gdLst>
                <a:gd name="connsiteX0" fmla="*/ 11377 w 9525"/>
                <a:gd name="connsiteY0" fmla="*/ 7144 h 9525"/>
                <a:gd name="connsiteX1" fmla="*/ 11377 w 9525"/>
                <a:gd name="connsiteY1" fmla="*/ 7144 h 9525"/>
              </a:gdLst>
              <a:ahLst/>
              <a:cxnLst>
                <a:cxn ang="0">
                  <a:pos x="connsiteX0" y="connsiteY0"/>
                </a:cxn>
                <a:cxn ang="0">
                  <a:pos x="connsiteX1" y="connsiteY1"/>
                </a:cxn>
              </a:cxnLst>
              <a:rect l="l" t="t" r="r" b="b"/>
              <a:pathLst>
                <a:path w="9525" h="9525">
                  <a:moveTo>
                    <a:pt x="11377" y="7144"/>
                  </a:moveTo>
                  <a:cubicBezTo>
                    <a:pt x="1852" y="10954"/>
                    <a:pt x="11377" y="10001"/>
                    <a:pt x="11377" y="7144"/>
                  </a:cubicBezTo>
                  <a:close/>
                </a:path>
              </a:pathLst>
            </a:custGeom>
            <a:grpFill/>
            <a:ln w="9525" cap="flat">
              <a:noFill/>
              <a:prstDash val="solid"/>
              <a:miter/>
            </a:ln>
          </p:spPr>
          <p:txBody>
            <a:bodyPr rtlCol="0" anchor="ctr"/>
            <a:lstStyle/>
            <a:p>
              <a:endParaRPr lang="en-US">
                <a:solidFill>
                  <a:prstClr val="black"/>
                </a:solidFill>
              </a:endParaRPr>
            </a:p>
          </p:txBody>
        </p:sp>
        <p:sp>
          <p:nvSpPr>
            <p:cNvPr id="951" name="Freeform: Shape 950">
              <a:extLst>
                <a:ext uri="{FF2B5EF4-FFF2-40B4-BE49-F238E27FC236}">
                  <a16:creationId xmlns:a16="http://schemas.microsoft.com/office/drawing/2014/main" xmlns="" id="{B4BB1FAA-547D-48E6-B54B-FA62B0A1EF48}"/>
                </a:ext>
              </a:extLst>
            </p:cNvPr>
            <p:cNvSpPr/>
            <p:nvPr/>
          </p:nvSpPr>
          <p:spPr>
            <a:xfrm>
              <a:off x="7160478" y="1342112"/>
              <a:ext cx="19050" cy="9525"/>
            </a:xfrm>
            <a:custGeom>
              <a:avLst/>
              <a:gdLst>
                <a:gd name="connsiteX0" fmla="*/ 20420 w 19050"/>
                <a:gd name="connsiteY0" fmla="*/ 9485 h 9525"/>
                <a:gd name="connsiteX1" fmla="*/ 20420 w 19050"/>
                <a:gd name="connsiteY1" fmla="*/ 9485 h 9525"/>
              </a:gdLst>
              <a:ahLst/>
              <a:cxnLst>
                <a:cxn ang="0">
                  <a:pos x="connsiteX0" y="connsiteY0"/>
                </a:cxn>
                <a:cxn ang="0">
                  <a:pos x="connsiteX1" y="connsiteY1"/>
                </a:cxn>
              </a:cxnLst>
              <a:rect l="l" t="t" r="r" b="b"/>
              <a:pathLst>
                <a:path w="19050" h="9525">
                  <a:moveTo>
                    <a:pt x="20420" y="9485"/>
                  </a:moveTo>
                  <a:cubicBezTo>
                    <a:pt x="5179" y="3770"/>
                    <a:pt x="417" y="10437"/>
                    <a:pt x="20420" y="9485"/>
                  </a:cubicBezTo>
                  <a:close/>
                </a:path>
              </a:pathLst>
            </a:custGeom>
            <a:grpFill/>
            <a:ln w="9525" cap="flat">
              <a:noFill/>
              <a:prstDash val="solid"/>
              <a:miter/>
            </a:ln>
          </p:spPr>
          <p:txBody>
            <a:bodyPr rtlCol="0" anchor="ctr"/>
            <a:lstStyle/>
            <a:p>
              <a:endParaRPr lang="en-US">
                <a:solidFill>
                  <a:prstClr val="black"/>
                </a:solidFill>
              </a:endParaRPr>
            </a:p>
          </p:txBody>
        </p:sp>
        <p:sp>
          <p:nvSpPr>
            <p:cNvPr id="952" name="Freeform: Shape 951">
              <a:extLst>
                <a:ext uri="{FF2B5EF4-FFF2-40B4-BE49-F238E27FC236}">
                  <a16:creationId xmlns:a16="http://schemas.microsoft.com/office/drawing/2014/main" xmlns="" id="{F76048CC-FE67-46FF-B77C-98534BC63D07}"/>
                </a:ext>
              </a:extLst>
            </p:cNvPr>
            <p:cNvSpPr/>
            <p:nvPr/>
          </p:nvSpPr>
          <p:spPr>
            <a:xfrm>
              <a:off x="7155656" y="1343501"/>
              <a:ext cx="9525" cy="9525"/>
            </a:xfrm>
            <a:custGeom>
              <a:avLst/>
              <a:gdLst>
                <a:gd name="connsiteX0" fmla="*/ 9049 w 9525"/>
                <a:gd name="connsiteY0" fmla="*/ 7144 h 9525"/>
                <a:gd name="connsiteX1" fmla="*/ 7144 w 9525"/>
                <a:gd name="connsiteY1" fmla="*/ 7144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8096" y="7144"/>
                    <a:pt x="8096" y="7144"/>
                    <a:pt x="7144" y="7144"/>
                  </a:cubicBezTo>
                  <a:cubicBezTo>
                    <a:pt x="8096" y="7144"/>
                    <a:pt x="9049" y="7144"/>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953" name="Freeform: Shape 952">
              <a:extLst>
                <a:ext uri="{FF2B5EF4-FFF2-40B4-BE49-F238E27FC236}">
                  <a16:creationId xmlns:a16="http://schemas.microsoft.com/office/drawing/2014/main" xmlns="" id="{331F9C5D-71D1-41B8-A044-3802777DC885}"/>
                </a:ext>
              </a:extLst>
            </p:cNvPr>
            <p:cNvSpPr/>
            <p:nvPr/>
          </p:nvSpPr>
          <p:spPr>
            <a:xfrm>
              <a:off x="7104221" y="1203668"/>
              <a:ext cx="9525" cy="19050"/>
            </a:xfrm>
            <a:custGeom>
              <a:avLst/>
              <a:gdLst>
                <a:gd name="connsiteX0" fmla="*/ 7144 w 9525"/>
                <a:gd name="connsiteY0" fmla="*/ 12674 h 19050"/>
                <a:gd name="connsiteX1" fmla="*/ 7144 w 9525"/>
                <a:gd name="connsiteY1" fmla="*/ 12674 h 19050"/>
              </a:gdLst>
              <a:ahLst/>
              <a:cxnLst>
                <a:cxn ang="0">
                  <a:pos x="connsiteX0" y="connsiteY0"/>
                </a:cxn>
                <a:cxn ang="0">
                  <a:pos x="connsiteX1" y="connsiteY1"/>
                </a:cxn>
              </a:cxnLst>
              <a:rect l="l" t="t" r="r" b="b"/>
              <a:pathLst>
                <a:path w="9525" h="19050">
                  <a:moveTo>
                    <a:pt x="7144" y="12674"/>
                  </a:moveTo>
                  <a:cubicBezTo>
                    <a:pt x="16669" y="1244"/>
                    <a:pt x="9049" y="10769"/>
                    <a:pt x="7144" y="12674"/>
                  </a:cubicBezTo>
                  <a:close/>
                </a:path>
              </a:pathLst>
            </a:custGeom>
            <a:grpFill/>
            <a:ln w="9525" cap="flat">
              <a:noFill/>
              <a:prstDash val="solid"/>
              <a:miter/>
            </a:ln>
          </p:spPr>
          <p:txBody>
            <a:bodyPr rtlCol="0" anchor="ctr"/>
            <a:lstStyle/>
            <a:p>
              <a:endParaRPr lang="en-US">
                <a:solidFill>
                  <a:prstClr val="black"/>
                </a:solidFill>
              </a:endParaRPr>
            </a:p>
          </p:txBody>
        </p:sp>
        <p:sp>
          <p:nvSpPr>
            <p:cNvPr id="954" name="Freeform: Shape 953">
              <a:extLst>
                <a:ext uri="{FF2B5EF4-FFF2-40B4-BE49-F238E27FC236}">
                  <a16:creationId xmlns:a16="http://schemas.microsoft.com/office/drawing/2014/main" xmlns="" id="{49733937-7AD5-48D2-9647-C8783D0987B2}"/>
                </a:ext>
              </a:extLst>
            </p:cNvPr>
            <p:cNvSpPr/>
            <p:nvPr/>
          </p:nvSpPr>
          <p:spPr>
            <a:xfrm>
              <a:off x="7178409" y="1345406"/>
              <a:ext cx="9525" cy="9525"/>
            </a:xfrm>
            <a:custGeom>
              <a:avLst/>
              <a:gdLst>
                <a:gd name="connsiteX0" fmla="*/ 11061 w 9525"/>
                <a:gd name="connsiteY0" fmla="*/ 9049 h 9525"/>
                <a:gd name="connsiteX1" fmla="*/ 7251 w 9525"/>
                <a:gd name="connsiteY1" fmla="*/ 7144 h 9525"/>
                <a:gd name="connsiteX2" fmla="*/ 11061 w 9525"/>
                <a:gd name="connsiteY2" fmla="*/ 9049 h 9525"/>
              </a:gdLst>
              <a:ahLst/>
              <a:cxnLst>
                <a:cxn ang="0">
                  <a:pos x="connsiteX0" y="connsiteY0"/>
                </a:cxn>
                <a:cxn ang="0">
                  <a:pos x="connsiteX1" y="connsiteY1"/>
                </a:cxn>
                <a:cxn ang="0">
                  <a:pos x="connsiteX2" y="connsiteY2"/>
                </a:cxn>
              </a:cxnLst>
              <a:rect l="l" t="t" r="r" b="b"/>
              <a:pathLst>
                <a:path w="9525" h="9525">
                  <a:moveTo>
                    <a:pt x="11061" y="9049"/>
                  </a:moveTo>
                  <a:cubicBezTo>
                    <a:pt x="10109" y="9049"/>
                    <a:pt x="8204" y="9049"/>
                    <a:pt x="7251" y="7144"/>
                  </a:cubicBezTo>
                  <a:cubicBezTo>
                    <a:pt x="6299" y="10954"/>
                    <a:pt x="12014" y="10001"/>
                    <a:pt x="11061" y="9049"/>
                  </a:cubicBezTo>
                  <a:close/>
                </a:path>
              </a:pathLst>
            </a:custGeom>
            <a:grpFill/>
            <a:ln w="9525" cap="flat">
              <a:noFill/>
              <a:prstDash val="solid"/>
              <a:miter/>
            </a:ln>
          </p:spPr>
          <p:txBody>
            <a:bodyPr rtlCol="0" anchor="ctr"/>
            <a:lstStyle/>
            <a:p>
              <a:endParaRPr lang="en-US">
                <a:solidFill>
                  <a:prstClr val="black"/>
                </a:solidFill>
              </a:endParaRPr>
            </a:p>
          </p:txBody>
        </p:sp>
        <p:sp>
          <p:nvSpPr>
            <p:cNvPr id="955" name="Freeform: Shape 954">
              <a:extLst>
                <a:ext uri="{FF2B5EF4-FFF2-40B4-BE49-F238E27FC236}">
                  <a16:creationId xmlns:a16="http://schemas.microsoft.com/office/drawing/2014/main" xmlns="" id="{0C7F0D23-28B5-4324-A306-9695BF8D60E1}"/>
                </a:ext>
              </a:extLst>
            </p:cNvPr>
            <p:cNvSpPr/>
            <p:nvPr/>
          </p:nvSpPr>
          <p:spPr>
            <a:xfrm>
              <a:off x="7162324" y="1270158"/>
              <a:ext cx="19050" cy="9525"/>
            </a:xfrm>
            <a:custGeom>
              <a:avLst/>
              <a:gdLst>
                <a:gd name="connsiteX0" fmla="*/ 12859 w 19050"/>
                <a:gd name="connsiteY0" fmla="*/ 10001 h 9525"/>
                <a:gd name="connsiteX1" fmla="*/ 7144 w 19050"/>
                <a:gd name="connsiteY1" fmla="*/ 7144 h 9525"/>
                <a:gd name="connsiteX2" fmla="*/ 12859 w 19050"/>
                <a:gd name="connsiteY2" fmla="*/ 10001 h 9525"/>
              </a:gdLst>
              <a:ahLst/>
              <a:cxnLst>
                <a:cxn ang="0">
                  <a:pos x="connsiteX0" y="connsiteY0"/>
                </a:cxn>
                <a:cxn ang="0">
                  <a:pos x="connsiteX1" y="connsiteY1"/>
                </a:cxn>
                <a:cxn ang="0">
                  <a:pos x="connsiteX2" y="connsiteY2"/>
                </a:cxn>
              </a:cxnLst>
              <a:rect l="l" t="t" r="r" b="b"/>
              <a:pathLst>
                <a:path w="19050" h="9525">
                  <a:moveTo>
                    <a:pt x="12859" y="10001"/>
                  </a:moveTo>
                  <a:cubicBezTo>
                    <a:pt x="12859" y="8096"/>
                    <a:pt x="9049" y="9049"/>
                    <a:pt x="7144" y="7144"/>
                  </a:cubicBezTo>
                  <a:cubicBezTo>
                    <a:pt x="10001" y="8096"/>
                    <a:pt x="10954" y="14764"/>
                    <a:pt x="12859" y="10001"/>
                  </a:cubicBezTo>
                  <a:close/>
                </a:path>
              </a:pathLst>
            </a:custGeom>
            <a:grpFill/>
            <a:ln w="9525" cap="flat">
              <a:noFill/>
              <a:prstDash val="solid"/>
              <a:miter/>
            </a:ln>
          </p:spPr>
          <p:txBody>
            <a:bodyPr rtlCol="0" anchor="ctr"/>
            <a:lstStyle/>
            <a:p>
              <a:endParaRPr lang="en-US">
                <a:solidFill>
                  <a:prstClr val="black"/>
                </a:solidFill>
              </a:endParaRPr>
            </a:p>
          </p:txBody>
        </p:sp>
        <p:sp>
          <p:nvSpPr>
            <p:cNvPr id="956" name="Freeform: Shape 955">
              <a:extLst>
                <a:ext uri="{FF2B5EF4-FFF2-40B4-BE49-F238E27FC236}">
                  <a16:creationId xmlns:a16="http://schemas.microsoft.com/office/drawing/2014/main" xmlns="" id="{563671DA-D0BD-4A4A-B549-68A706EBC5C7}"/>
                </a:ext>
              </a:extLst>
            </p:cNvPr>
            <p:cNvSpPr/>
            <p:nvPr/>
          </p:nvSpPr>
          <p:spPr>
            <a:xfrm>
              <a:off x="7196959" y="1328261"/>
              <a:ext cx="9525" cy="19050"/>
            </a:xfrm>
            <a:custGeom>
              <a:avLst/>
              <a:gdLst>
                <a:gd name="connsiteX0" fmla="*/ 10609 w 9525"/>
                <a:gd name="connsiteY0" fmla="*/ 12859 h 19050"/>
                <a:gd name="connsiteX1" fmla="*/ 8704 w 9525"/>
                <a:gd name="connsiteY1" fmla="*/ 7144 h 19050"/>
                <a:gd name="connsiteX2" fmla="*/ 10609 w 9525"/>
                <a:gd name="connsiteY2" fmla="*/ 12859 h 19050"/>
              </a:gdLst>
              <a:ahLst/>
              <a:cxnLst>
                <a:cxn ang="0">
                  <a:pos x="connsiteX0" y="connsiteY0"/>
                </a:cxn>
                <a:cxn ang="0">
                  <a:pos x="connsiteX1" y="connsiteY1"/>
                </a:cxn>
                <a:cxn ang="0">
                  <a:pos x="connsiteX2" y="connsiteY2"/>
                </a:cxn>
              </a:cxnLst>
              <a:rect l="l" t="t" r="r" b="b"/>
              <a:pathLst>
                <a:path w="9525" h="19050">
                  <a:moveTo>
                    <a:pt x="10609" y="12859"/>
                  </a:moveTo>
                  <a:cubicBezTo>
                    <a:pt x="9656" y="12859"/>
                    <a:pt x="7751" y="10001"/>
                    <a:pt x="8704" y="7144"/>
                  </a:cubicBezTo>
                  <a:cubicBezTo>
                    <a:pt x="7751" y="8096"/>
                    <a:pt x="4894" y="14764"/>
                    <a:pt x="10609" y="12859"/>
                  </a:cubicBezTo>
                  <a:close/>
                </a:path>
              </a:pathLst>
            </a:custGeom>
            <a:grpFill/>
            <a:ln w="9525" cap="flat">
              <a:noFill/>
              <a:prstDash val="solid"/>
              <a:miter/>
            </a:ln>
          </p:spPr>
          <p:txBody>
            <a:bodyPr rtlCol="0" anchor="ctr"/>
            <a:lstStyle/>
            <a:p>
              <a:endParaRPr lang="en-US">
                <a:solidFill>
                  <a:prstClr val="black"/>
                </a:solidFill>
              </a:endParaRPr>
            </a:p>
          </p:txBody>
        </p:sp>
        <p:sp>
          <p:nvSpPr>
            <p:cNvPr id="957" name="Freeform: Shape 956">
              <a:extLst>
                <a:ext uri="{FF2B5EF4-FFF2-40B4-BE49-F238E27FC236}">
                  <a16:creationId xmlns:a16="http://schemas.microsoft.com/office/drawing/2014/main" xmlns="" id="{95EA1931-C03C-4BCB-AED3-87EE8A6C5748}"/>
                </a:ext>
              </a:extLst>
            </p:cNvPr>
            <p:cNvSpPr/>
            <p:nvPr/>
          </p:nvSpPr>
          <p:spPr>
            <a:xfrm>
              <a:off x="7173218" y="1274497"/>
              <a:ext cx="19050" cy="9525"/>
            </a:xfrm>
            <a:custGeom>
              <a:avLst/>
              <a:gdLst>
                <a:gd name="connsiteX0" fmla="*/ 12442 w 19050"/>
                <a:gd name="connsiteY0" fmla="*/ 7567 h 9525"/>
                <a:gd name="connsiteX1" fmla="*/ 12442 w 19050"/>
                <a:gd name="connsiteY1" fmla="*/ 7567 h 9525"/>
              </a:gdLst>
              <a:ahLst/>
              <a:cxnLst>
                <a:cxn ang="0">
                  <a:pos x="connsiteX0" y="connsiteY0"/>
                </a:cxn>
                <a:cxn ang="0">
                  <a:pos x="connsiteX1" y="connsiteY1"/>
                </a:cxn>
              </a:cxnLst>
              <a:rect l="l" t="t" r="r" b="b"/>
              <a:pathLst>
                <a:path w="19050" h="9525">
                  <a:moveTo>
                    <a:pt x="12442" y="7567"/>
                  </a:moveTo>
                  <a:cubicBezTo>
                    <a:pt x="11489" y="7567"/>
                    <a:pt x="1012" y="6615"/>
                    <a:pt x="12442" y="7567"/>
                  </a:cubicBezTo>
                  <a:close/>
                </a:path>
              </a:pathLst>
            </a:custGeom>
            <a:grpFill/>
            <a:ln w="9525" cap="flat">
              <a:noFill/>
              <a:prstDash val="solid"/>
              <a:miter/>
            </a:ln>
          </p:spPr>
          <p:txBody>
            <a:bodyPr rtlCol="0" anchor="ctr"/>
            <a:lstStyle/>
            <a:p>
              <a:endParaRPr lang="en-US">
                <a:solidFill>
                  <a:prstClr val="black"/>
                </a:solidFill>
              </a:endParaRPr>
            </a:p>
          </p:txBody>
        </p:sp>
        <p:sp>
          <p:nvSpPr>
            <p:cNvPr id="958" name="Freeform: Shape 957">
              <a:extLst>
                <a:ext uri="{FF2B5EF4-FFF2-40B4-BE49-F238E27FC236}">
                  <a16:creationId xmlns:a16="http://schemas.microsoft.com/office/drawing/2014/main" xmlns="" id="{4E3C38E0-8A87-4403-9396-509AB8FADBA5}"/>
                </a:ext>
              </a:extLst>
            </p:cNvPr>
            <p:cNvSpPr/>
            <p:nvPr/>
          </p:nvSpPr>
          <p:spPr>
            <a:xfrm>
              <a:off x="7168086" y="1218415"/>
              <a:ext cx="9525" cy="19050"/>
            </a:xfrm>
            <a:custGeom>
              <a:avLst/>
              <a:gdLst>
                <a:gd name="connsiteX0" fmla="*/ 10906 w 9525"/>
                <a:gd name="connsiteY0" fmla="*/ 7452 h 19050"/>
                <a:gd name="connsiteX1" fmla="*/ 10906 w 9525"/>
                <a:gd name="connsiteY1" fmla="*/ 7452 h 19050"/>
              </a:gdLst>
              <a:ahLst/>
              <a:cxnLst>
                <a:cxn ang="0">
                  <a:pos x="connsiteX0" y="connsiteY0"/>
                </a:cxn>
                <a:cxn ang="0">
                  <a:pos x="connsiteX1" y="connsiteY1"/>
                </a:cxn>
              </a:cxnLst>
              <a:rect l="l" t="t" r="r" b="b"/>
              <a:pathLst>
                <a:path w="9525" h="19050">
                  <a:moveTo>
                    <a:pt x="10906" y="7452"/>
                  </a:moveTo>
                  <a:cubicBezTo>
                    <a:pt x="15669" y="3642"/>
                    <a:pt x="429" y="36979"/>
                    <a:pt x="10906" y="7452"/>
                  </a:cubicBezTo>
                  <a:close/>
                </a:path>
              </a:pathLst>
            </a:custGeom>
            <a:grpFill/>
            <a:ln w="9525" cap="flat">
              <a:noFill/>
              <a:prstDash val="solid"/>
              <a:miter/>
            </a:ln>
          </p:spPr>
          <p:txBody>
            <a:bodyPr rtlCol="0" anchor="ctr"/>
            <a:lstStyle/>
            <a:p>
              <a:endParaRPr lang="en-US">
                <a:solidFill>
                  <a:prstClr val="black"/>
                </a:solidFill>
              </a:endParaRPr>
            </a:p>
          </p:txBody>
        </p:sp>
        <p:sp>
          <p:nvSpPr>
            <p:cNvPr id="959" name="Freeform: Shape 958">
              <a:extLst>
                <a:ext uri="{FF2B5EF4-FFF2-40B4-BE49-F238E27FC236}">
                  <a16:creationId xmlns:a16="http://schemas.microsoft.com/office/drawing/2014/main" xmlns="" id="{9200FEF2-4E9B-405F-925B-6ADF106B0C7A}"/>
                </a:ext>
              </a:extLst>
            </p:cNvPr>
            <p:cNvSpPr/>
            <p:nvPr/>
          </p:nvSpPr>
          <p:spPr>
            <a:xfrm>
              <a:off x="7175659" y="1228248"/>
              <a:ext cx="9525" cy="9525"/>
            </a:xfrm>
            <a:custGeom>
              <a:avLst/>
              <a:gdLst>
                <a:gd name="connsiteX0" fmla="*/ 7144 w 9525"/>
                <a:gd name="connsiteY0" fmla="*/ 7144 h 9525"/>
                <a:gd name="connsiteX1" fmla="*/ 9049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7144"/>
                    <a:pt x="8096" y="8096"/>
                    <a:pt x="9049" y="8096"/>
                  </a:cubicBezTo>
                  <a:cubicBezTo>
                    <a:pt x="9049"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60" name="Freeform: Shape 959">
              <a:extLst>
                <a:ext uri="{FF2B5EF4-FFF2-40B4-BE49-F238E27FC236}">
                  <a16:creationId xmlns:a16="http://schemas.microsoft.com/office/drawing/2014/main" xmlns="" id="{E029420E-13A0-4D43-8177-3FEDF1D36B08}"/>
                </a:ext>
              </a:extLst>
            </p:cNvPr>
            <p:cNvSpPr/>
            <p:nvPr/>
          </p:nvSpPr>
          <p:spPr>
            <a:xfrm>
              <a:off x="7228999" y="1260633"/>
              <a:ext cx="9525" cy="9525"/>
            </a:xfrm>
            <a:custGeom>
              <a:avLst/>
              <a:gdLst>
                <a:gd name="connsiteX0" fmla="*/ 9049 w 9525"/>
                <a:gd name="connsiteY0" fmla="*/ 7144 h 9525"/>
                <a:gd name="connsiteX1" fmla="*/ 7144 w 9525"/>
                <a:gd name="connsiteY1" fmla="*/ 8096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8096" y="7144"/>
                    <a:pt x="8096" y="8096"/>
                    <a:pt x="7144" y="8096"/>
                  </a:cubicBezTo>
                  <a:cubicBezTo>
                    <a:pt x="8096" y="8096"/>
                    <a:pt x="8096" y="8096"/>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961" name="Freeform: Shape 960">
              <a:extLst>
                <a:ext uri="{FF2B5EF4-FFF2-40B4-BE49-F238E27FC236}">
                  <a16:creationId xmlns:a16="http://schemas.microsoft.com/office/drawing/2014/main" xmlns="" id="{22750FAF-8350-42BB-BCE8-0B23FD81FAFD}"/>
                </a:ext>
              </a:extLst>
            </p:cNvPr>
            <p:cNvSpPr/>
            <p:nvPr/>
          </p:nvSpPr>
          <p:spPr>
            <a:xfrm>
              <a:off x="7197409" y="1227167"/>
              <a:ext cx="9525" cy="9525"/>
            </a:xfrm>
            <a:custGeom>
              <a:avLst/>
              <a:gdLst>
                <a:gd name="connsiteX0" fmla="*/ 7301 w 9525"/>
                <a:gd name="connsiteY0" fmla="*/ 7273 h 9525"/>
                <a:gd name="connsiteX1" fmla="*/ 7301 w 9525"/>
                <a:gd name="connsiteY1" fmla="*/ 7273 h 9525"/>
              </a:gdLst>
              <a:ahLst/>
              <a:cxnLst>
                <a:cxn ang="0">
                  <a:pos x="connsiteX0" y="connsiteY0"/>
                </a:cxn>
                <a:cxn ang="0">
                  <a:pos x="connsiteX1" y="connsiteY1"/>
                </a:cxn>
              </a:cxnLst>
              <a:rect l="l" t="t" r="r" b="b"/>
              <a:pathLst>
                <a:path w="9525" h="9525">
                  <a:moveTo>
                    <a:pt x="7301" y="7273"/>
                  </a:moveTo>
                  <a:cubicBezTo>
                    <a:pt x="6348" y="6320"/>
                    <a:pt x="10158" y="11083"/>
                    <a:pt x="7301" y="7273"/>
                  </a:cubicBezTo>
                  <a:close/>
                </a:path>
              </a:pathLst>
            </a:custGeom>
            <a:grpFill/>
            <a:ln w="9525" cap="flat">
              <a:noFill/>
              <a:prstDash val="solid"/>
              <a:miter/>
            </a:ln>
          </p:spPr>
          <p:txBody>
            <a:bodyPr rtlCol="0" anchor="ctr"/>
            <a:lstStyle/>
            <a:p>
              <a:endParaRPr lang="en-US">
                <a:solidFill>
                  <a:prstClr val="black"/>
                </a:solidFill>
              </a:endParaRPr>
            </a:p>
          </p:txBody>
        </p:sp>
        <p:sp>
          <p:nvSpPr>
            <p:cNvPr id="962" name="Freeform: Shape 961">
              <a:extLst>
                <a:ext uri="{FF2B5EF4-FFF2-40B4-BE49-F238E27FC236}">
                  <a16:creationId xmlns:a16="http://schemas.microsoft.com/office/drawing/2014/main" xmlns="" id="{88B5FF44-AB75-454C-B3E3-8032D5997B65}"/>
                </a:ext>
              </a:extLst>
            </p:cNvPr>
            <p:cNvSpPr/>
            <p:nvPr/>
          </p:nvSpPr>
          <p:spPr>
            <a:xfrm>
              <a:off x="7297975" y="1338738"/>
              <a:ext cx="9525" cy="9525"/>
            </a:xfrm>
            <a:custGeom>
              <a:avLst/>
              <a:gdLst>
                <a:gd name="connsiteX0" fmla="*/ 8653 w 9525"/>
                <a:gd name="connsiteY0" fmla="*/ 7144 h 9525"/>
                <a:gd name="connsiteX1" fmla="*/ 8653 w 9525"/>
                <a:gd name="connsiteY1" fmla="*/ 7144 h 9525"/>
              </a:gdLst>
              <a:ahLst/>
              <a:cxnLst>
                <a:cxn ang="0">
                  <a:pos x="connsiteX0" y="connsiteY0"/>
                </a:cxn>
                <a:cxn ang="0">
                  <a:pos x="connsiteX1" y="connsiteY1"/>
                </a:cxn>
              </a:cxnLst>
              <a:rect l="l" t="t" r="r" b="b"/>
              <a:pathLst>
                <a:path w="9525" h="9525">
                  <a:moveTo>
                    <a:pt x="8653" y="7144"/>
                  </a:moveTo>
                  <a:cubicBezTo>
                    <a:pt x="5795" y="13811"/>
                    <a:pt x="7700" y="9049"/>
                    <a:pt x="8653" y="7144"/>
                  </a:cubicBezTo>
                  <a:close/>
                </a:path>
              </a:pathLst>
            </a:custGeom>
            <a:grpFill/>
            <a:ln w="9525" cap="flat">
              <a:noFill/>
              <a:prstDash val="solid"/>
              <a:miter/>
            </a:ln>
          </p:spPr>
          <p:txBody>
            <a:bodyPr rtlCol="0" anchor="ctr"/>
            <a:lstStyle/>
            <a:p>
              <a:endParaRPr lang="en-US">
                <a:solidFill>
                  <a:prstClr val="black"/>
                </a:solidFill>
              </a:endParaRPr>
            </a:p>
          </p:txBody>
        </p:sp>
        <p:sp>
          <p:nvSpPr>
            <p:cNvPr id="963" name="Freeform: Shape 962">
              <a:extLst>
                <a:ext uri="{FF2B5EF4-FFF2-40B4-BE49-F238E27FC236}">
                  <a16:creationId xmlns:a16="http://schemas.microsoft.com/office/drawing/2014/main" xmlns="" id="{B0ADB9D2-BEE9-4011-ABEE-33A3E0D71270}"/>
                </a:ext>
              </a:extLst>
            </p:cNvPr>
            <p:cNvSpPr/>
            <p:nvPr/>
          </p:nvSpPr>
          <p:spPr>
            <a:xfrm>
              <a:off x="7300674" y="1342548"/>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lnTo>
                    <a:pt x="7858" y="7144"/>
                  </a:lnTo>
                  <a:cubicBezTo>
                    <a:pt x="6906" y="7144"/>
                    <a:pt x="6906"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964" name="Freeform: Shape 963">
              <a:extLst>
                <a:ext uri="{FF2B5EF4-FFF2-40B4-BE49-F238E27FC236}">
                  <a16:creationId xmlns:a16="http://schemas.microsoft.com/office/drawing/2014/main" xmlns="" id="{4962BE17-930C-4460-91F2-3DB9E6AE670C}"/>
                </a:ext>
              </a:extLst>
            </p:cNvPr>
            <p:cNvSpPr/>
            <p:nvPr/>
          </p:nvSpPr>
          <p:spPr>
            <a:xfrm>
              <a:off x="7212806" y="1262865"/>
              <a:ext cx="19050" cy="9525"/>
            </a:xfrm>
            <a:custGeom>
              <a:avLst/>
              <a:gdLst>
                <a:gd name="connsiteX0" fmla="*/ 12859 w 19050"/>
                <a:gd name="connsiteY0" fmla="*/ 7769 h 9525"/>
                <a:gd name="connsiteX1" fmla="*/ 7144 w 19050"/>
                <a:gd name="connsiteY1" fmla="*/ 8722 h 9525"/>
                <a:gd name="connsiteX2" fmla="*/ 12859 w 19050"/>
                <a:gd name="connsiteY2" fmla="*/ 7769 h 9525"/>
              </a:gdLst>
              <a:ahLst/>
              <a:cxnLst>
                <a:cxn ang="0">
                  <a:pos x="connsiteX0" y="connsiteY0"/>
                </a:cxn>
                <a:cxn ang="0">
                  <a:pos x="connsiteX1" y="connsiteY1"/>
                </a:cxn>
                <a:cxn ang="0">
                  <a:pos x="connsiteX2" y="connsiteY2"/>
                </a:cxn>
              </a:cxnLst>
              <a:rect l="l" t="t" r="r" b="b"/>
              <a:pathLst>
                <a:path w="19050" h="9525">
                  <a:moveTo>
                    <a:pt x="12859" y="7769"/>
                  </a:moveTo>
                  <a:cubicBezTo>
                    <a:pt x="10954" y="6817"/>
                    <a:pt x="9049" y="6817"/>
                    <a:pt x="7144" y="8722"/>
                  </a:cubicBezTo>
                  <a:cubicBezTo>
                    <a:pt x="8096" y="9674"/>
                    <a:pt x="13811" y="10627"/>
                    <a:pt x="12859" y="7769"/>
                  </a:cubicBezTo>
                  <a:close/>
                </a:path>
              </a:pathLst>
            </a:custGeom>
            <a:grpFill/>
            <a:ln w="9525" cap="flat">
              <a:noFill/>
              <a:prstDash val="solid"/>
              <a:miter/>
            </a:ln>
          </p:spPr>
          <p:txBody>
            <a:bodyPr rtlCol="0" anchor="ctr"/>
            <a:lstStyle/>
            <a:p>
              <a:endParaRPr lang="en-US">
                <a:solidFill>
                  <a:prstClr val="black"/>
                </a:solidFill>
              </a:endParaRPr>
            </a:p>
          </p:txBody>
        </p:sp>
        <p:sp>
          <p:nvSpPr>
            <p:cNvPr id="965" name="Freeform: Shape 964">
              <a:extLst>
                <a:ext uri="{FF2B5EF4-FFF2-40B4-BE49-F238E27FC236}">
                  <a16:creationId xmlns:a16="http://schemas.microsoft.com/office/drawing/2014/main" xmlns="" id="{F914C8CD-3A08-4766-A309-08F638C1C515}"/>
                </a:ext>
              </a:extLst>
            </p:cNvPr>
            <p:cNvSpPr/>
            <p:nvPr/>
          </p:nvSpPr>
          <p:spPr>
            <a:xfrm>
              <a:off x="7315465" y="1328261"/>
              <a:ext cx="19050" cy="9525"/>
            </a:xfrm>
            <a:custGeom>
              <a:avLst/>
              <a:gdLst>
                <a:gd name="connsiteX0" fmla="*/ 13070 w 19050"/>
                <a:gd name="connsiteY0" fmla="*/ 7144 h 9525"/>
                <a:gd name="connsiteX1" fmla="*/ 13070 w 19050"/>
                <a:gd name="connsiteY1" fmla="*/ 7144 h 9525"/>
              </a:gdLst>
              <a:ahLst/>
              <a:cxnLst>
                <a:cxn ang="0">
                  <a:pos x="connsiteX0" y="connsiteY0"/>
                </a:cxn>
                <a:cxn ang="0">
                  <a:pos x="connsiteX1" y="connsiteY1"/>
                </a:cxn>
              </a:cxnLst>
              <a:rect l="l" t="t" r="r" b="b"/>
              <a:pathLst>
                <a:path w="19050" h="9525">
                  <a:moveTo>
                    <a:pt x="13070" y="7144"/>
                  </a:moveTo>
                  <a:cubicBezTo>
                    <a:pt x="-265" y="11906"/>
                    <a:pt x="13070" y="7144"/>
                    <a:pt x="13070" y="7144"/>
                  </a:cubicBezTo>
                  <a:close/>
                </a:path>
              </a:pathLst>
            </a:custGeom>
            <a:grpFill/>
            <a:ln w="9525" cap="flat">
              <a:noFill/>
              <a:prstDash val="solid"/>
              <a:miter/>
            </a:ln>
          </p:spPr>
          <p:txBody>
            <a:bodyPr rtlCol="0" anchor="ctr"/>
            <a:lstStyle/>
            <a:p>
              <a:endParaRPr lang="en-US">
                <a:solidFill>
                  <a:prstClr val="black"/>
                </a:solidFill>
              </a:endParaRPr>
            </a:p>
          </p:txBody>
        </p:sp>
        <p:sp>
          <p:nvSpPr>
            <p:cNvPr id="966" name="Freeform: Shape 965">
              <a:extLst>
                <a:ext uri="{FF2B5EF4-FFF2-40B4-BE49-F238E27FC236}">
                  <a16:creationId xmlns:a16="http://schemas.microsoft.com/office/drawing/2014/main" xmlns="" id="{0067B596-7ADA-47D2-A2B9-94449040AF7C}"/>
                </a:ext>
              </a:extLst>
            </p:cNvPr>
            <p:cNvSpPr/>
            <p:nvPr/>
          </p:nvSpPr>
          <p:spPr>
            <a:xfrm>
              <a:off x="7345204" y="1336394"/>
              <a:ext cx="19050" cy="9525"/>
            </a:xfrm>
            <a:custGeom>
              <a:avLst/>
              <a:gdLst>
                <a:gd name="connsiteX0" fmla="*/ 7144 w 19050"/>
                <a:gd name="connsiteY0" fmla="*/ 9488 h 9525"/>
                <a:gd name="connsiteX1" fmla="*/ 7144 w 19050"/>
                <a:gd name="connsiteY1" fmla="*/ 9488 h 9525"/>
              </a:gdLst>
              <a:ahLst/>
              <a:cxnLst>
                <a:cxn ang="0">
                  <a:pos x="connsiteX0" y="connsiteY0"/>
                </a:cxn>
                <a:cxn ang="0">
                  <a:pos x="connsiteX1" y="connsiteY1"/>
                </a:cxn>
              </a:cxnLst>
              <a:rect l="l" t="t" r="r" b="b"/>
              <a:pathLst>
                <a:path w="19050" h="9525">
                  <a:moveTo>
                    <a:pt x="7144" y="9488"/>
                  </a:moveTo>
                  <a:cubicBezTo>
                    <a:pt x="9049" y="8536"/>
                    <a:pt x="17621" y="4726"/>
                    <a:pt x="7144" y="9488"/>
                  </a:cubicBezTo>
                  <a:close/>
                </a:path>
              </a:pathLst>
            </a:custGeom>
            <a:grpFill/>
            <a:ln w="9525" cap="flat">
              <a:noFill/>
              <a:prstDash val="solid"/>
              <a:miter/>
            </a:ln>
          </p:spPr>
          <p:txBody>
            <a:bodyPr rtlCol="0" anchor="ctr"/>
            <a:lstStyle/>
            <a:p>
              <a:endParaRPr lang="en-US">
                <a:solidFill>
                  <a:prstClr val="black"/>
                </a:solidFill>
              </a:endParaRPr>
            </a:p>
          </p:txBody>
        </p:sp>
        <p:sp>
          <p:nvSpPr>
            <p:cNvPr id="967" name="Freeform: Shape 966">
              <a:extLst>
                <a:ext uri="{FF2B5EF4-FFF2-40B4-BE49-F238E27FC236}">
                  <a16:creationId xmlns:a16="http://schemas.microsoft.com/office/drawing/2014/main" xmlns="" id="{8CC08D87-6865-4145-99C0-EA47F91A4458}"/>
                </a:ext>
              </a:extLst>
            </p:cNvPr>
            <p:cNvSpPr/>
            <p:nvPr/>
          </p:nvSpPr>
          <p:spPr>
            <a:xfrm>
              <a:off x="7274279" y="1220628"/>
              <a:ext cx="9525" cy="19050"/>
            </a:xfrm>
            <a:custGeom>
              <a:avLst/>
              <a:gdLst>
                <a:gd name="connsiteX0" fmla="*/ 9488 w 9525"/>
                <a:gd name="connsiteY0" fmla="*/ 7144 h 19050"/>
                <a:gd name="connsiteX1" fmla="*/ 9488 w 9525"/>
                <a:gd name="connsiteY1" fmla="*/ 7144 h 19050"/>
              </a:gdLst>
              <a:ahLst/>
              <a:cxnLst>
                <a:cxn ang="0">
                  <a:pos x="connsiteX0" y="connsiteY0"/>
                </a:cxn>
                <a:cxn ang="0">
                  <a:pos x="connsiteX1" y="connsiteY1"/>
                </a:cxn>
              </a:cxnLst>
              <a:rect l="l" t="t" r="r" b="b"/>
              <a:pathLst>
                <a:path w="9525" h="19050">
                  <a:moveTo>
                    <a:pt x="9488" y="7144"/>
                  </a:moveTo>
                  <a:cubicBezTo>
                    <a:pt x="8536" y="7144"/>
                    <a:pt x="4726" y="23336"/>
                    <a:pt x="9488" y="7144"/>
                  </a:cubicBezTo>
                  <a:close/>
                </a:path>
              </a:pathLst>
            </a:custGeom>
            <a:grpFill/>
            <a:ln w="9525" cap="flat">
              <a:noFill/>
              <a:prstDash val="solid"/>
              <a:miter/>
            </a:ln>
          </p:spPr>
          <p:txBody>
            <a:bodyPr rtlCol="0" anchor="ctr"/>
            <a:lstStyle/>
            <a:p>
              <a:endParaRPr lang="en-US">
                <a:solidFill>
                  <a:prstClr val="black"/>
                </a:solidFill>
              </a:endParaRPr>
            </a:p>
          </p:txBody>
        </p:sp>
        <p:sp>
          <p:nvSpPr>
            <p:cNvPr id="968" name="Freeform: Shape 967">
              <a:extLst>
                <a:ext uri="{FF2B5EF4-FFF2-40B4-BE49-F238E27FC236}">
                  <a16:creationId xmlns:a16="http://schemas.microsoft.com/office/drawing/2014/main" xmlns="" id="{94E0B572-7E1F-4007-803B-11524E96CD8B}"/>
                </a:ext>
              </a:extLst>
            </p:cNvPr>
            <p:cNvSpPr/>
            <p:nvPr/>
          </p:nvSpPr>
          <p:spPr>
            <a:xfrm>
              <a:off x="7529036" y="1231106"/>
              <a:ext cx="123825" cy="95250"/>
            </a:xfrm>
            <a:custGeom>
              <a:avLst/>
              <a:gdLst>
                <a:gd name="connsiteX0" fmla="*/ 34766 w 123825"/>
                <a:gd name="connsiteY0" fmla="*/ 67151 h 95250"/>
                <a:gd name="connsiteX1" fmla="*/ 26194 w 123825"/>
                <a:gd name="connsiteY1" fmla="*/ 57626 h 95250"/>
                <a:gd name="connsiteX2" fmla="*/ 7144 w 123825"/>
                <a:gd name="connsiteY2" fmla="*/ 90964 h 95250"/>
                <a:gd name="connsiteX3" fmla="*/ 9049 w 123825"/>
                <a:gd name="connsiteY3" fmla="*/ 92869 h 95250"/>
                <a:gd name="connsiteX4" fmla="*/ 121444 w 123825"/>
                <a:gd name="connsiteY4" fmla="*/ 16669 h 95250"/>
                <a:gd name="connsiteX5" fmla="*/ 101441 w 123825"/>
                <a:gd name="connsiteY5" fmla="*/ 7144 h 95250"/>
                <a:gd name="connsiteX6" fmla="*/ 34766 w 123825"/>
                <a:gd name="connsiteY6" fmla="*/ 67151 h 95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3825" h="95250">
                  <a:moveTo>
                    <a:pt x="34766" y="67151"/>
                  </a:moveTo>
                  <a:cubicBezTo>
                    <a:pt x="34766" y="59531"/>
                    <a:pt x="12859" y="89059"/>
                    <a:pt x="26194" y="57626"/>
                  </a:cubicBezTo>
                  <a:cubicBezTo>
                    <a:pt x="11906" y="62389"/>
                    <a:pt x="10001" y="77629"/>
                    <a:pt x="7144" y="90964"/>
                  </a:cubicBezTo>
                  <a:cubicBezTo>
                    <a:pt x="8096" y="90011"/>
                    <a:pt x="9049" y="90964"/>
                    <a:pt x="9049" y="92869"/>
                  </a:cubicBezTo>
                  <a:cubicBezTo>
                    <a:pt x="39529" y="65246"/>
                    <a:pt x="78581" y="55721"/>
                    <a:pt x="121444" y="16669"/>
                  </a:cubicBezTo>
                  <a:cubicBezTo>
                    <a:pt x="103346" y="27146"/>
                    <a:pt x="106204" y="13811"/>
                    <a:pt x="101441" y="7144"/>
                  </a:cubicBezTo>
                  <a:cubicBezTo>
                    <a:pt x="79534" y="12859"/>
                    <a:pt x="30956" y="63341"/>
                    <a:pt x="34766" y="67151"/>
                  </a:cubicBezTo>
                  <a:close/>
                </a:path>
              </a:pathLst>
            </a:custGeom>
            <a:grpFill/>
            <a:ln w="9525" cap="flat">
              <a:noFill/>
              <a:prstDash val="solid"/>
              <a:miter/>
            </a:ln>
          </p:spPr>
          <p:txBody>
            <a:bodyPr rtlCol="0" anchor="ctr"/>
            <a:lstStyle/>
            <a:p>
              <a:endParaRPr lang="en-US">
                <a:solidFill>
                  <a:prstClr val="black"/>
                </a:solidFill>
              </a:endParaRPr>
            </a:p>
          </p:txBody>
        </p:sp>
        <p:sp>
          <p:nvSpPr>
            <p:cNvPr id="969" name="Freeform: Shape 968">
              <a:extLst>
                <a:ext uri="{FF2B5EF4-FFF2-40B4-BE49-F238E27FC236}">
                  <a16:creationId xmlns:a16="http://schemas.microsoft.com/office/drawing/2014/main" xmlns="" id="{0649E32B-8C23-4FC4-A246-160FD9A9CD24}"/>
                </a:ext>
              </a:extLst>
            </p:cNvPr>
            <p:cNvSpPr/>
            <p:nvPr/>
          </p:nvSpPr>
          <p:spPr>
            <a:xfrm>
              <a:off x="7529989" y="1293018"/>
              <a:ext cx="9525" cy="9525"/>
            </a:xfrm>
            <a:custGeom>
              <a:avLst/>
              <a:gdLst>
                <a:gd name="connsiteX0" fmla="*/ 10001 w 9525"/>
                <a:gd name="connsiteY0" fmla="*/ 7144 h 9525"/>
                <a:gd name="connsiteX1" fmla="*/ 7144 w 9525"/>
                <a:gd name="connsiteY1" fmla="*/ 8096 h 9525"/>
                <a:gd name="connsiteX2" fmla="*/ 10001 w 9525"/>
                <a:gd name="connsiteY2" fmla="*/ 7144 h 9525"/>
              </a:gdLst>
              <a:ahLst/>
              <a:cxnLst>
                <a:cxn ang="0">
                  <a:pos x="connsiteX0" y="connsiteY0"/>
                </a:cxn>
                <a:cxn ang="0">
                  <a:pos x="connsiteX1" y="connsiteY1"/>
                </a:cxn>
                <a:cxn ang="0">
                  <a:pos x="connsiteX2" y="connsiteY2"/>
                </a:cxn>
              </a:cxnLst>
              <a:rect l="l" t="t" r="r" b="b"/>
              <a:pathLst>
                <a:path w="9525" h="9525">
                  <a:moveTo>
                    <a:pt x="10001" y="7144"/>
                  </a:moveTo>
                  <a:cubicBezTo>
                    <a:pt x="9049" y="7144"/>
                    <a:pt x="8096" y="7144"/>
                    <a:pt x="7144" y="8096"/>
                  </a:cubicBezTo>
                  <a:cubicBezTo>
                    <a:pt x="8096" y="8096"/>
                    <a:pt x="9049" y="8096"/>
                    <a:pt x="10001" y="7144"/>
                  </a:cubicBezTo>
                  <a:close/>
                </a:path>
              </a:pathLst>
            </a:custGeom>
            <a:grpFill/>
            <a:ln w="9525" cap="flat">
              <a:noFill/>
              <a:prstDash val="solid"/>
              <a:miter/>
            </a:ln>
          </p:spPr>
          <p:txBody>
            <a:bodyPr rtlCol="0" anchor="ctr"/>
            <a:lstStyle/>
            <a:p>
              <a:endParaRPr lang="en-US">
                <a:solidFill>
                  <a:prstClr val="black"/>
                </a:solidFill>
              </a:endParaRPr>
            </a:p>
          </p:txBody>
        </p:sp>
        <p:sp>
          <p:nvSpPr>
            <p:cNvPr id="970" name="Freeform: Shape 969">
              <a:extLst>
                <a:ext uri="{FF2B5EF4-FFF2-40B4-BE49-F238E27FC236}">
                  <a16:creationId xmlns:a16="http://schemas.microsoft.com/office/drawing/2014/main" xmlns="" id="{02A6347E-F9E7-49BA-AA65-EC51ECA02BBE}"/>
                </a:ext>
              </a:extLst>
            </p:cNvPr>
            <p:cNvSpPr/>
            <p:nvPr/>
          </p:nvSpPr>
          <p:spPr>
            <a:xfrm>
              <a:off x="7644289" y="1235868"/>
              <a:ext cx="9525" cy="9525"/>
            </a:xfrm>
            <a:custGeom>
              <a:avLst/>
              <a:gdLst>
                <a:gd name="connsiteX0" fmla="*/ 10954 w 9525"/>
                <a:gd name="connsiteY0" fmla="*/ 7144 h 9525"/>
                <a:gd name="connsiteX1" fmla="*/ 7144 w 9525"/>
                <a:gd name="connsiteY1" fmla="*/ 10954 h 9525"/>
                <a:gd name="connsiteX2" fmla="*/ 10954 w 9525"/>
                <a:gd name="connsiteY2" fmla="*/ 7144 h 9525"/>
              </a:gdLst>
              <a:ahLst/>
              <a:cxnLst>
                <a:cxn ang="0">
                  <a:pos x="connsiteX0" y="connsiteY0"/>
                </a:cxn>
                <a:cxn ang="0">
                  <a:pos x="connsiteX1" y="connsiteY1"/>
                </a:cxn>
                <a:cxn ang="0">
                  <a:pos x="connsiteX2" y="connsiteY2"/>
                </a:cxn>
              </a:cxnLst>
              <a:rect l="l" t="t" r="r" b="b"/>
              <a:pathLst>
                <a:path w="9525" h="9525">
                  <a:moveTo>
                    <a:pt x="10954" y="7144"/>
                  </a:moveTo>
                  <a:lnTo>
                    <a:pt x="7144" y="10954"/>
                  </a:lnTo>
                  <a:cubicBezTo>
                    <a:pt x="8096" y="10001"/>
                    <a:pt x="9049" y="9049"/>
                    <a:pt x="1095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71" name="Freeform: Shape 970">
              <a:extLst>
                <a:ext uri="{FF2B5EF4-FFF2-40B4-BE49-F238E27FC236}">
                  <a16:creationId xmlns:a16="http://schemas.microsoft.com/office/drawing/2014/main" xmlns="" id="{47FB0A4E-7409-4B5C-B21C-87C9D88EC906}"/>
                </a:ext>
              </a:extLst>
            </p:cNvPr>
            <p:cNvSpPr/>
            <p:nvPr/>
          </p:nvSpPr>
          <p:spPr>
            <a:xfrm>
              <a:off x="7513796" y="1313973"/>
              <a:ext cx="19050" cy="9525"/>
            </a:xfrm>
            <a:custGeom>
              <a:avLst/>
              <a:gdLst>
                <a:gd name="connsiteX0" fmla="*/ 7144 w 19050"/>
                <a:gd name="connsiteY0" fmla="*/ 7144 h 9525"/>
                <a:gd name="connsiteX1" fmla="*/ 7144 w 19050"/>
                <a:gd name="connsiteY1" fmla="*/ 7144 h 9525"/>
              </a:gdLst>
              <a:ahLst/>
              <a:cxnLst>
                <a:cxn ang="0">
                  <a:pos x="connsiteX0" y="connsiteY0"/>
                </a:cxn>
                <a:cxn ang="0">
                  <a:pos x="connsiteX1" y="connsiteY1"/>
                </a:cxn>
              </a:cxnLst>
              <a:rect l="l" t="t" r="r" b="b"/>
              <a:pathLst>
                <a:path w="19050" h="9525">
                  <a:moveTo>
                    <a:pt x="7144" y="7144"/>
                  </a:moveTo>
                  <a:cubicBezTo>
                    <a:pt x="8096" y="8096"/>
                    <a:pt x="25241" y="1190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72" name="Freeform: Shape 971">
              <a:extLst>
                <a:ext uri="{FF2B5EF4-FFF2-40B4-BE49-F238E27FC236}">
                  <a16:creationId xmlns:a16="http://schemas.microsoft.com/office/drawing/2014/main" xmlns="" id="{6C3E75B0-EBD1-4270-B0E3-4AEEF86CA0CF}"/>
                </a:ext>
              </a:extLst>
            </p:cNvPr>
            <p:cNvSpPr/>
            <p:nvPr/>
          </p:nvSpPr>
          <p:spPr>
            <a:xfrm>
              <a:off x="7525065" y="1314079"/>
              <a:ext cx="9525" cy="9525"/>
            </a:xfrm>
            <a:custGeom>
              <a:avLst/>
              <a:gdLst>
                <a:gd name="connsiteX0" fmla="*/ 10162 w 9525"/>
                <a:gd name="connsiteY0" fmla="*/ 11800 h 9525"/>
                <a:gd name="connsiteX1" fmla="*/ 10162 w 9525"/>
                <a:gd name="connsiteY1" fmla="*/ 11800 h 9525"/>
              </a:gdLst>
              <a:ahLst/>
              <a:cxnLst>
                <a:cxn ang="0">
                  <a:pos x="connsiteX0" y="connsiteY0"/>
                </a:cxn>
                <a:cxn ang="0">
                  <a:pos x="connsiteX1" y="connsiteY1"/>
                </a:cxn>
              </a:cxnLst>
              <a:rect l="l" t="t" r="r" b="b"/>
              <a:pathLst>
                <a:path w="9525" h="9525">
                  <a:moveTo>
                    <a:pt x="10162" y="11800"/>
                  </a:moveTo>
                  <a:cubicBezTo>
                    <a:pt x="8257" y="1323"/>
                    <a:pt x="4447" y="11800"/>
                    <a:pt x="10162" y="11800"/>
                  </a:cubicBezTo>
                  <a:close/>
                </a:path>
              </a:pathLst>
            </a:custGeom>
            <a:grpFill/>
            <a:ln w="9525" cap="flat">
              <a:noFill/>
              <a:prstDash val="solid"/>
              <a:miter/>
            </a:ln>
          </p:spPr>
          <p:txBody>
            <a:bodyPr rtlCol="0" anchor="ctr"/>
            <a:lstStyle/>
            <a:p>
              <a:endParaRPr lang="en-US">
                <a:solidFill>
                  <a:prstClr val="black"/>
                </a:solidFill>
              </a:endParaRPr>
            </a:p>
          </p:txBody>
        </p:sp>
        <p:sp>
          <p:nvSpPr>
            <p:cNvPr id="973" name="Freeform: Shape 972">
              <a:extLst>
                <a:ext uri="{FF2B5EF4-FFF2-40B4-BE49-F238E27FC236}">
                  <a16:creationId xmlns:a16="http://schemas.microsoft.com/office/drawing/2014/main" xmlns="" id="{F25D5865-803F-4587-A926-DB11C1ACDD45}"/>
                </a:ext>
              </a:extLst>
            </p:cNvPr>
            <p:cNvSpPr/>
            <p:nvPr/>
          </p:nvSpPr>
          <p:spPr>
            <a:xfrm>
              <a:off x="7485221" y="1214053"/>
              <a:ext cx="9525" cy="9525"/>
            </a:xfrm>
            <a:custGeom>
              <a:avLst/>
              <a:gdLst>
                <a:gd name="connsiteX0" fmla="*/ 7144 w 9525"/>
                <a:gd name="connsiteY0" fmla="*/ 9909 h 9525"/>
                <a:gd name="connsiteX1" fmla="*/ 7144 w 9525"/>
                <a:gd name="connsiteY1" fmla="*/ 9909 h 9525"/>
              </a:gdLst>
              <a:ahLst/>
              <a:cxnLst>
                <a:cxn ang="0">
                  <a:pos x="connsiteX0" y="connsiteY0"/>
                </a:cxn>
                <a:cxn ang="0">
                  <a:pos x="connsiteX1" y="connsiteY1"/>
                </a:cxn>
              </a:cxnLst>
              <a:rect l="l" t="t" r="r" b="b"/>
              <a:pathLst>
                <a:path w="9525" h="9525">
                  <a:moveTo>
                    <a:pt x="7144" y="9909"/>
                  </a:moveTo>
                  <a:cubicBezTo>
                    <a:pt x="9049" y="8956"/>
                    <a:pt x="13811" y="4194"/>
                    <a:pt x="7144" y="9909"/>
                  </a:cubicBezTo>
                  <a:close/>
                </a:path>
              </a:pathLst>
            </a:custGeom>
            <a:grpFill/>
            <a:ln w="9525" cap="flat">
              <a:noFill/>
              <a:prstDash val="solid"/>
              <a:miter/>
            </a:ln>
          </p:spPr>
          <p:txBody>
            <a:bodyPr rtlCol="0" anchor="ctr"/>
            <a:lstStyle/>
            <a:p>
              <a:endParaRPr lang="en-US">
                <a:solidFill>
                  <a:prstClr val="black"/>
                </a:solidFill>
              </a:endParaRPr>
            </a:p>
          </p:txBody>
        </p:sp>
        <p:sp>
          <p:nvSpPr>
            <p:cNvPr id="974" name="Freeform: Shape 973">
              <a:extLst>
                <a:ext uri="{FF2B5EF4-FFF2-40B4-BE49-F238E27FC236}">
                  <a16:creationId xmlns:a16="http://schemas.microsoft.com/office/drawing/2014/main" xmlns="" id="{A296B573-E0D1-496E-B259-12246FF9C410}"/>
                </a:ext>
              </a:extLst>
            </p:cNvPr>
            <p:cNvSpPr/>
            <p:nvPr/>
          </p:nvSpPr>
          <p:spPr>
            <a:xfrm>
              <a:off x="7505224" y="1215340"/>
              <a:ext cx="19050" cy="9525"/>
            </a:xfrm>
            <a:custGeom>
              <a:avLst/>
              <a:gdLst>
                <a:gd name="connsiteX0" fmla="*/ 12859 w 19050"/>
                <a:gd name="connsiteY0" fmla="*/ 7670 h 9525"/>
                <a:gd name="connsiteX1" fmla="*/ 7144 w 19050"/>
                <a:gd name="connsiteY1" fmla="*/ 10527 h 9525"/>
                <a:gd name="connsiteX2" fmla="*/ 12859 w 19050"/>
                <a:gd name="connsiteY2" fmla="*/ 7670 h 9525"/>
              </a:gdLst>
              <a:ahLst/>
              <a:cxnLst>
                <a:cxn ang="0">
                  <a:pos x="connsiteX0" y="connsiteY0"/>
                </a:cxn>
                <a:cxn ang="0">
                  <a:pos x="connsiteX1" y="connsiteY1"/>
                </a:cxn>
                <a:cxn ang="0">
                  <a:pos x="connsiteX2" y="connsiteY2"/>
                </a:cxn>
              </a:cxnLst>
              <a:rect l="l" t="t" r="r" b="b"/>
              <a:pathLst>
                <a:path w="19050" h="9525">
                  <a:moveTo>
                    <a:pt x="12859" y="7670"/>
                  </a:moveTo>
                  <a:cubicBezTo>
                    <a:pt x="10001" y="5765"/>
                    <a:pt x="8096" y="9575"/>
                    <a:pt x="7144" y="10527"/>
                  </a:cubicBezTo>
                  <a:cubicBezTo>
                    <a:pt x="10954" y="8622"/>
                    <a:pt x="10001" y="10527"/>
                    <a:pt x="12859" y="7670"/>
                  </a:cubicBezTo>
                  <a:close/>
                </a:path>
              </a:pathLst>
            </a:custGeom>
            <a:grpFill/>
            <a:ln w="9525" cap="flat">
              <a:noFill/>
              <a:prstDash val="solid"/>
              <a:miter/>
            </a:ln>
          </p:spPr>
          <p:txBody>
            <a:bodyPr rtlCol="0" anchor="ctr"/>
            <a:lstStyle/>
            <a:p>
              <a:endParaRPr lang="en-US">
                <a:solidFill>
                  <a:prstClr val="black"/>
                </a:solidFill>
              </a:endParaRPr>
            </a:p>
          </p:txBody>
        </p:sp>
        <p:sp>
          <p:nvSpPr>
            <p:cNvPr id="975" name="Freeform: Shape 974">
              <a:extLst>
                <a:ext uri="{FF2B5EF4-FFF2-40B4-BE49-F238E27FC236}">
                  <a16:creationId xmlns:a16="http://schemas.microsoft.com/office/drawing/2014/main" xmlns="" id="{A9F99402-077E-4C28-A968-F5A078ED9C6F}"/>
                </a:ext>
              </a:extLst>
            </p:cNvPr>
            <p:cNvSpPr/>
            <p:nvPr/>
          </p:nvSpPr>
          <p:spPr>
            <a:xfrm>
              <a:off x="7491889" y="1184066"/>
              <a:ext cx="9525" cy="9525"/>
            </a:xfrm>
            <a:custGeom>
              <a:avLst/>
              <a:gdLst>
                <a:gd name="connsiteX0" fmla="*/ 7144 w 9525"/>
                <a:gd name="connsiteY0" fmla="*/ 10368 h 9525"/>
                <a:gd name="connsiteX1" fmla="*/ 7144 w 9525"/>
                <a:gd name="connsiteY1" fmla="*/ 10368 h 9525"/>
              </a:gdLst>
              <a:ahLst/>
              <a:cxnLst>
                <a:cxn ang="0">
                  <a:pos x="connsiteX0" y="connsiteY0"/>
                </a:cxn>
                <a:cxn ang="0">
                  <a:pos x="connsiteX1" y="connsiteY1"/>
                </a:cxn>
              </a:cxnLst>
              <a:rect l="l" t="t" r="r" b="b"/>
              <a:pathLst>
                <a:path w="9525" h="9525">
                  <a:moveTo>
                    <a:pt x="7144" y="10368"/>
                  </a:moveTo>
                  <a:cubicBezTo>
                    <a:pt x="10001" y="6558"/>
                    <a:pt x="10001" y="5606"/>
                    <a:pt x="7144" y="10368"/>
                  </a:cubicBezTo>
                  <a:close/>
                </a:path>
              </a:pathLst>
            </a:custGeom>
            <a:grpFill/>
            <a:ln w="9525" cap="flat">
              <a:noFill/>
              <a:prstDash val="solid"/>
              <a:miter/>
            </a:ln>
          </p:spPr>
          <p:txBody>
            <a:bodyPr rtlCol="0" anchor="ctr"/>
            <a:lstStyle/>
            <a:p>
              <a:endParaRPr lang="en-US">
                <a:solidFill>
                  <a:prstClr val="black"/>
                </a:solidFill>
              </a:endParaRPr>
            </a:p>
          </p:txBody>
        </p:sp>
        <p:sp>
          <p:nvSpPr>
            <p:cNvPr id="976" name="Freeform: Shape 975">
              <a:extLst>
                <a:ext uri="{FF2B5EF4-FFF2-40B4-BE49-F238E27FC236}">
                  <a16:creationId xmlns:a16="http://schemas.microsoft.com/office/drawing/2014/main" xmlns="" id="{4D41D84C-FE2B-465D-BC68-B421F952330F}"/>
                </a:ext>
              </a:extLst>
            </p:cNvPr>
            <p:cNvSpPr/>
            <p:nvPr/>
          </p:nvSpPr>
          <p:spPr>
            <a:xfrm>
              <a:off x="7658576" y="1192053"/>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lnTo>
                    <a:pt x="8096" y="7144"/>
                  </a:lnTo>
                  <a:cubicBezTo>
                    <a:pt x="8096" y="8096"/>
                    <a:pt x="7144" y="9049"/>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977" name="Freeform: Shape 976">
              <a:extLst>
                <a:ext uri="{FF2B5EF4-FFF2-40B4-BE49-F238E27FC236}">
                  <a16:creationId xmlns:a16="http://schemas.microsoft.com/office/drawing/2014/main" xmlns="" id="{60C31FF8-0443-4BE1-9538-9E9DCEA42D27}"/>
                </a:ext>
              </a:extLst>
            </p:cNvPr>
            <p:cNvSpPr/>
            <p:nvPr/>
          </p:nvSpPr>
          <p:spPr>
            <a:xfrm>
              <a:off x="7632859" y="1174908"/>
              <a:ext cx="57150" cy="66675"/>
            </a:xfrm>
            <a:custGeom>
              <a:avLst/>
              <a:gdLst>
                <a:gd name="connsiteX0" fmla="*/ 7144 w 57150"/>
                <a:gd name="connsiteY0" fmla="*/ 59531 h 66675"/>
                <a:gd name="connsiteX1" fmla="*/ 52864 w 57150"/>
                <a:gd name="connsiteY1" fmla="*/ 7144 h 66675"/>
                <a:gd name="connsiteX2" fmla="*/ 39529 w 57150"/>
                <a:gd name="connsiteY2" fmla="*/ 23336 h 66675"/>
                <a:gd name="connsiteX3" fmla="*/ 30956 w 57150"/>
                <a:gd name="connsiteY3" fmla="*/ 46196 h 66675"/>
                <a:gd name="connsiteX4" fmla="*/ 33814 w 57150"/>
                <a:gd name="connsiteY4" fmla="*/ 26194 h 66675"/>
                <a:gd name="connsiteX5" fmla="*/ 7144 w 57150"/>
                <a:gd name="connsiteY5" fmla="*/ 59531 h 66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7150" h="66675">
                  <a:moveTo>
                    <a:pt x="7144" y="59531"/>
                  </a:moveTo>
                  <a:cubicBezTo>
                    <a:pt x="9049" y="58579"/>
                    <a:pt x="60484" y="55721"/>
                    <a:pt x="52864" y="7144"/>
                  </a:cubicBezTo>
                  <a:cubicBezTo>
                    <a:pt x="51911" y="23336"/>
                    <a:pt x="47149" y="29051"/>
                    <a:pt x="39529" y="23336"/>
                  </a:cubicBezTo>
                  <a:cubicBezTo>
                    <a:pt x="41434" y="25241"/>
                    <a:pt x="57626" y="50006"/>
                    <a:pt x="30956" y="46196"/>
                  </a:cubicBezTo>
                  <a:cubicBezTo>
                    <a:pt x="40481" y="37624"/>
                    <a:pt x="41434" y="30956"/>
                    <a:pt x="33814" y="26194"/>
                  </a:cubicBezTo>
                  <a:cubicBezTo>
                    <a:pt x="24289" y="37624"/>
                    <a:pt x="15716" y="49054"/>
                    <a:pt x="7144" y="59531"/>
                  </a:cubicBezTo>
                  <a:close/>
                </a:path>
              </a:pathLst>
            </a:custGeom>
            <a:grpFill/>
            <a:ln w="9525" cap="flat">
              <a:noFill/>
              <a:prstDash val="solid"/>
              <a:miter/>
            </a:ln>
          </p:spPr>
          <p:txBody>
            <a:bodyPr rtlCol="0" anchor="ctr"/>
            <a:lstStyle/>
            <a:p>
              <a:endParaRPr lang="en-US">
                <a:solidFill>
                  <a:prstClr val="black"/>
                </a:solidFill>
              </a:endParaRPr>
            </a:p>
          </p:txBody>
        </p:sp>
        <p:sp>
          <p:nvSpPr>
            <p:cNvPr id="978" name="Freeform: Shape 977">
              <a:extLst>
                <a:ext uri="{FF2B5EF4-FFF2-40B4-BE49-F238E27FC236}">
                  <a16:creationId xmlns:a16="http://schemas.microsoft.com/office/drawing/2014/main" xmlns="" id="{3C156A89-1436-4494-B0E5-3B3B0BB6D7FD}"/>
                </a:ext>
              </a:extLst>
            </p:cNvPr>
            <p:cNvSpPr/>
            <p:nvPr/>
          </p:nvSpPr>
          <p:spPr>
            <a:xfrm>
              <a:off x="7715726" y="1117335"/>
              <a:ext cx="9525" cy="9525"/>
            </a:xfrm>
            <a:custGeom>
              <a:avLst/>
              <a:gdLst>
                <a:gd name="connsiteX0" fmla="*/ 7144 w 9525"/>
                <a:gd name="connsiteY0" fmla="*/ 7567 h 9525"/>
                <a:gd name="connsiteX1" fmla="*/ 7144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lnTo>
                    <a:pt x="7144" y="7567"/>
                  </a:lnTo>
                  <a:cubicBezTo>
                    <a:pt x="8096" y="7567"/>
                    <a:pt x="8096"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979" name="Freeform: Shape 978">
              <a:extLst>
                <a:ext uri="{FF2B5EF4-FFF2-40B4-BE49-F238E27FC236}">
                  <a16:creationId xmlns:a16="http://schemas.microsoft.com/office/drawing/2014/main" xmlns="" id="{1CF6A66B-FFE6-4F75-80B8-012DA5C49822}"/>
                </a:ext>
              </a:extLst>
            </p:cNvPr>
            <p:cNvSpPr/>
            <p:nvPr/>
          </p:nvSpPr>
          <p:spPr>
            <a:xfrm>
              <a:off x="7712869" y="1120616"/>
              <a:ext cx="19050" cy="9525"/>
            </a:xfrm>
            <a:custGeom>
              <a:avLst/>
              <a:gdLst>
                <a:gd name="connsiteX0" fmla="*/ 7144 w 19050"/>
                <a:gd name="connsiteY0" fmla="*/ 7144 h 9525"/>
                <a:gd name="connsiteX1" fmla="*/ 7144 w 19050"/>
                <a:gd name="connsiteY1" fmla="*/ 7144 h 9525"/>
              </a:gdLst>
              <a:ahLst/>
              <a:cxnLst>
                <a:cxn ang="0">
                  <a:pos x="connsiteX0" y="connsiteY0"/>
                </a:cxn>
                <a:cxn ang="0">
                  <a:pos x="connsiteX1" y="connsiteY1"/>
                </a:cxn>
              </a:cxnLst>
              <a:rect l="l" t="t" r="r" b="b"/>
              <a:pathLst>
                <a:path w="19050" h="9525">
                  <a:moveTo>
                    <a:pt x="7144" y="7144"/>
                  </a:moveTo>
                  <a:cubicBezTo>
                    <a:pt x="17621" y="10954"/>
                    <a:pt x="11906"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80" name="Freeform: Shape 979">
              <a:extLst>
                <a:ext uri="{FF2B5EF4-FFF2-40B4-BE49-F238E27FC236}">
                  <a16:creationId xmlns:a16="http://schemas.microsoft.com/office/drawing/2014/main" xmlns="" id="{CD9DCCCE-6D21-431F-AD47-92F322CAAB4C}"/>
                </a:ext>
              </a:extLst>
            </p:cNvPr>
            <p:cNvSpPr/>
            <p:nvPr/>
          </p:nvSpPr>
          <p:spPr>
            <a:xfrm>
              <a:off x="7707467" y="1127410"/>
              <a:ext cx="19050" cy="19050"/>
            </a:xfrm>
            <a:custGeom>
              <a:avLst/>
              <a:gdLst>
                <a:gd name="connsiteX0" fmla="*/ 15403 w 19050"/>
                <a:gd name="connsiteY0" fmla="*/ 18447 h 19050"/>
                <a:gd name="connsiteX1" fmla="*/ 15403 w 19050"/>
                <a:gd name="connsiteY1" fmla="*/ 18447 h 19050"/>
              </a:gdLst>
              <a:ahLst/>
              <a:cxnLst>
                <a:cxn ang="0">
                  <a:pos x="connsiteX0" y="connsiteY0"/>
                </a:cxn>
                <a:cxn ang="0">
                  <a:pos x="connsiteX1" y="connsiteY1"/>
                </a:cxn>
              </a:cxnLst>
              <a:rect l="l" t="t" r="r" b="b"/>
              <a:pathLst>
                <a:path w="19050" h="19050">
                  <a:moveTo>
                    <a:pt x="15403" y="18447"/>
                  </a:moveTo>
                  <a:cubicBezTo>
                    <a:pt x="16355" y="13685"/>
                    <a:pt x="-3647" y="-4413"/>
                    <a:pt x="15403" y="18447"/>
                  </a:cubicBezTo>
                  <a:close/>
                </a:path>
              </a:pathLst>
            </a:custGeom>
            <a:grpFill/>
            <a:ln w="9525" cap="flat">
              <a:noFill/>
              <a:prstDash val="solid"/>
              <a:miter/>
            </a:ln>
          </p:spPr>
          <p:txBody>
            <a:bodyPr rtlCol="0" anchor="ctr"/>
            <a:lstStyle/>
            <a:p>
              <a:endParaRPr lang="en-US">
                <a:solidFill>
                  <a:prstClr val="black"/>
                </a:solidFill>
              </a:endParaRPr>
            </a:p>
          </p:txBody>
        </p:sp>
        <p:sp>
          <p:nvSpPr>
            <p:cNvPr id="981" name="Freeform: Shape 980">
              <a:extLst>
                <a:ext uri="{FF2B5EF4-FFF2-40B4-BE49-F238E27FC236}">
                  <a16:creationId xmlns:a16="http://schemas.microsoft.com/office/drawing/2014/main" xmlns="" id="{39E9DBA4-E8AB-45E8-B933-AB0CBF1A0220}"/>
                </a:ext>
              </a:extLst>
            </p:cNvPr>
            <p:cNvSpPr/>
            <p:nvPr/>
          </p:nvSpPr>
          <p:spPr>
            <a:xfrm>
              <a:off x="7687402" y="1167684"/>
              <a:ext cx="9525" cy="9525"/>
            </a:xfrm>
            <a:custGeom>
              <a:avLst/>
              <a:gdLst>
                <a:gd name="connsiteX0" fmla="*/ 9750 w 9525"/>
                <a:gd name="connsiteY0" fmla="*/ 8653 h 9525"/>
                <a:gd name="connsiteX1" fmla="*/ 9750 w 9525"/>
                <a:gd name="connsiteY1" fmla="*/ 8653 h 9525"/>
              </a:gdLst>
              <a:ahLst/>
              <a:cxnLst>
                <a:cxn ang="0">
                  <a:pos x="connsiteX0" y="connsiteY0"/>
                </a:cxn>
                <a:cxn ang="0">
                  <a:pos x="connsiteX1" y="connsiteY1"/>
                </a:cxn>
              </a:cxnLst>
              <a:rect l="l" t="t" r="r" b="b"/>
              <a:pathLst>
                <a:path w="9525" h="9525">
                  <a:moveTo>
                    <a:pt x="9750" y="8653"/>
                  </a:moveTo>
                  <a:cubicBezTo>
                    <a:pt x="7845" y="7700"/>
                    <a:pt x="4988" y="5795"/>
                    <a:pt x="9750" y="8653"/>
                  </a:cubicBezTo>
                  <a:close/>
                </a:path>
              </a:pathLst>
            </a:custGeom>
            <a:grpFill/>
            <a:ln w="9525" cap="flat">
              <a:noFill/>
              <a:prstDash val="solid"/>
              <a:miter/>
            </a:ln>
          </p:spPr>
          <p:txBody>
            <a:bodyPr rtlCol="0" anchor="ctr"/>
            <a:lstStyle/>
            <a:p>
              <a:endParaRPr lang="en-US">
                <a:solidFill>
                  <a:prstClr val="black"/>
                </a:solidFill>
              </a:endParaRPr>
            </a:p>
          </p:txBody>
        </p:sp>
        <p:sp>
          <p:nvSpPr>
            <p:cNvPr id="982" name="Freeform: Shape 981">
              <a:extLst>
                <a:ext uri="{FF2B5EF4-FFF2-40B4-BE49-F238E27FC236}">
                  <a16:creationId xmlns:a16="http://schemas.microsoft.com/office/drawing/2014/main" xmlns="" id="{E30F6AB8-29C2-4407-8509-7D2EB1ED5DA2}"/>
                </a:ext>
              </a:extLst>
            </p:cNvPr>
            <p:cNvSpPr/>
            <p:nvPr/>
          </p:nvSpPr>
          <p:spPr>
            <a:xfrm>
              <a:off x="7689056" y="1162889"/>
              <a:ext cx="9525" cy="9525"/>
            </a:xfrm>
            <a:custGeom>
              <a:avLst/>
              <a:gdLst>
                <a:gd name="connsiteX0" fmla="*/ 7144 w 9525"/>
                <a:gd name="connsiteY0" fmla="*/ 11543 h 9525"/>
                <a:gd name="connsiteX1" fmla="*/ 7144 w 9525"/>
                <a:gd name="connsiteY1" fmla="*/ 11543 h 9525"/>
              </a:gdLst>
              <a:ahLst/>
              <a:cxnLst>
                <a:cxn ang="0">
                  <a:pos x="connsiteX0" y="connsiteY0"/>
                </a:cxn>
                <a:cxn ang="0">
                  <a:pos x="connsiteX1" y="connsiteY1"/>
                </a:cxn>
              </a:cxnLst>
              <a:rect l="l" t="t" r="r" b="b"/>
              <a:pathLst>
                <a:path w="9525" h="9525">
                  <a:moveTo>
                    <a:pt x="7144" y="11543"/>
                  </a:moveTo>
                  <a:cubicBezTo>
                    <a:pt x="7144" y="7733"/>
                    <a:pt x="8096" y="3923"/>
                    <a:pt x="7144" y="11543"/>
                  </a:cubicBezTo>
                  <a:close/>
                </a:path>
              </a:pathLst>
            </a:custGeom>
            <a:grpFill/>
            <a:ln w="9525" cap="flat">
              <a:noFill/>
              <a:prstDash val="solid"/>
              <a:miter/>
            </a:ln>
          </p:spPr>
          <p:txBody>
            <a:bodyPr rtlCol="0" anchor="ctr"/>
            <a:lstStyle/>
            <a:p>
              <a:endParaRPr lang="en-US">
                <a:solidFill>
                  <a:prstClr val="black"/>
                </a:solidFill>
              </a:endParaRPr>
            </a:p>
          </p:txBody>
        </p:sp>
        <p:sp>
          <p:nvSpPr>
            <p:cNvPr id="983" name="Freeform: Shape 982">
              <a:extLst>
                <a:ext uri="{FF2B5EF4-FFF2-40B4-BE49-F238E27FC236}">
                  <a16:creationId xmlns:a16="http://schemas.microsoft.com/office/drawing/2014/main" xmlns="" id="{6481E052-8869-49DA-B1A8-57148E271F4D}"/>
                </a:ext>
              </a:extLst>
            </p:cNvPr>
            <p:cNvSpPr/>
            <p:nvPr/>
          </p:nvSpPr>
          <p:spPr>
            <a:xfrm>
              <a:off x="7698581" y="1153953"/>
              <a:ext cx="9525" cy="9525"/>
            </a:xfrm>
            <a:custGeom>
              <a:avLst/>
              <a:gdLst>
                <a:gd name="connsiteX0" fmla="*/ 7144 w 9525"/>
                <a:gd name="connsiteY0" fmla="*/ 10954 h 9525"/>
                <a:gd name="connsiteX1" fmla="*/ 10954 w 9525"/>
                <a:gd name="connsiteY1" fmla="*/ 7144 h 9525"/>
                <a:gd name="connsiteX2" fmla="*/ 7144 w 9525"/>
                <a:gd name="connsiteY2" fmla="*/ 10954 h 9525"/>
              </a:gdLst>
              <a:ahLst/>
              <a:cxnLst>
                <a:cxn ang="0">
                  <a:pos x="connsiteX0" y="connsiteY0"/>
                </a:cxn>
                <a:cxn ang="0">
                  <a:pos x="connsiteX1" y="connsiteY1"/>
                </a:cxn>
                <a:cxn ang="0">
                  <a:pos x="connsiteX2" y="connsiteY2"/>
                </a:cxn>
              </a:cxnLst>
              <a:rect l="l" t="t" r="r" b="b"/>
              <a:pathLst>
                <a:path w="9525" h="9525">
                  <a:moveTo>
                    <a:pt x="7144" y="10954"/>
                  </a:moveTo>
                  <a:cubicBezTo>
                    <a:pt x="8096" y="10001"/>
                    <a:pt x="10001" y="9049"/>
                    <a:pt x="10954" y="7144"/>
                  </a:cubicBezTo>
                  <a:lnTo>
                    <a:pt x="7144" y="10954"/>
                  </a:lnTo>
                  <a:close/>
                </a:path>
              </a:pathLst>
            </a:custGeom>
            <a:grpFill/>
            <a:ln w="9525" cap="flat">
              <a:noFill/>
              <a:prstDash val="solid"/>
              <a:miter/>
            </a:ln>
          </p:spPr>
          <p:txBody>
            <a:bodyPr rtlCol="0" anchor="ctr"/>
            <a:lstStyle/>
            <a:p>
              <a:endParaRPr lang="en-US">
                <a:solidFill>
                  <a:prstClr val="black"/>
                </a:solidFill>
              </a:endParaRPr>
            </a:p>
          </p:txBody>
        </p:sp>
        <p:sp>
          <p:nvSpPr>
            <p:cNvPr id="984" name="Freeform: Shape 983">
              <a:extLst>
                <a:ext uri="{FF2B5EF4-FFF2-40B4-BE49-F238E27FC236}">
                  <a16:creationId xmlns:a16="http://schemas.microsoft.com/office/drawing/2014/main" xmlns="" id="{3160EF07-1346-4794-9140-CF3BBF6BD866}"/>
                </a:ext>
              </a:extLst>
            </p:cNvPr>
            <p:cNvSpPr/>
            <p:nvPr/>
          </p:nvSpPr>
          <p:spPr>
            <a:xfrm>
              <a:off x="7695724" y="1157128"/>
              <a:ext cx="9525" cy="9525"/>
            </a:xfrm>
            <a:custGeom>
              <a:avLst/>
              <a:gdLst>
                <a:gd name="connsiteX0" fmla="*/ 7144 w 9525"/>
                <a:gd name="connsiteY0" fmla="*/ 9684 h 9525"/>
                <a:gd name="connsiteX1" fmla="*/ 7144 w 9525"/>
                <a:gd name="connsiteY1" fmla="*/ 9684 h 9525"/>
              </a:gdLst>
              <a:ahLst/>
              <a:cxnLst>
                <a:cxn ang="0">
                  <a:pos x="connsiteX0" y="connsiteY0"/>
                </a:cxn>
                <a:cxn ang="0">
                  <a:pos x="connsiteX1" y="connsiteY1"/>
                </a:cxn>
              </a:cxnLst>
              <a:rect l="l" t="t" r="r" b="b"/>
              <a:pathLst>
                <a:path w="9525" h="9525">
                  <a:moveTo>
                    <a:pt x="7144" y="9684"/>
                  </a:moveTo>
                  <a:cubicBezTo>
                    <a:pt x="7144" y="9684"/>
                    <a:pt x="15716" y="3969"/>
                    <a:pt x="7144" y="9684"/>
                  </a:cubicBezTo>
                  <a:close/>
                </a:path>
              </a:pathLst>
            </a:custGeom>
            <a:grpFill/>
            <a:ln w="9525" cap="flat">
              <a:noFill/>
              <a:prstDash val="solid"/>
              <a:miter/>
            </a:ln>
          </p:spPr>
          <p:txBody>
            <a:bodyPr rtlCol="0" anchor="ctr"/>
            <a:lstStyle/>
            <a:p>
              <a:endParaRPr lang="en-US">
                <a:solidFill>
                  <a:prstClr val="black"/>
                </a:solidFill>
              </a:endParaRPr>
            </a:p>
          </p:txBody>
        </p:sp>
        <p:sp>
          <p:nvSpPr>
            <p:cNvPr id="985" name="Freeform: Shape 984">
              <a:extLst>
                <a:ext uri="{FF2B5EF4-FFF2-40B4-BE49-F238E27FC236}">
                  <a16:creationId xmlns:a16="http://schemas.microsoft.com/office/drawing/2014/main" xmlns="" id="{CBE15B09-85C2-483D-BC50-511BD82FAC66}"/>
                </a:ext>
              </a:extLst>
            </p:cNvPr>
            <p:cNvSpPr/>
            <p:nvPr/>
          </p:nvSpPr>
          <p:spPr>
            <a:xfrm>
              <a:off x="7691914" y="1162823"/>
              <a:ext cx="19050" cy="9525"/>
            </a:xfrm>
            <a:custGeom>
              <a:avLst/>
              <a:gdLst>
                <a:gd name="connsiteX0" fmla="*/ 7144 w 19050"/>
                <a:gd name="connsiteY0" fmla="*/ 8751 h 9525"/>
                <a:gd name="connsiteX1" fmla="*/ 7144 w 19050"/>
                <a:gd name="connsiteY1" fmla="*/ 8751 h 9525"/>
              </a:gdLst>
              <a:ahLst/>
              <a:cxnLst>
                <a:cxn ang="0">
                  <a:pos x="connsiteX0" y="connsiteY0"/>
                </a:cxn>
                <a:cxn ang="0">
                  <a:pos x="connsiteX1" y="connsiteY1"/>
                </a:cxn>
              </a:cxnLst>
              <a:rect l="l" t="t" r="r" b="b"/>
              <a:pathLst>
                <a:path w="19050" h="9525">
                  <a:moveTo>
                    <a:pt x="7144" y="8751"/>
                  </a:moveTo>
                  <a:cubicBezTo>
                    <a:pt x="12859" y="11609"/>
                    <a:pt x="21431" y="3989"/>
                    <a:pt x="7144" y="8751"/>
                  </a:cubicBezTo>
                  <a:close/>
                </a:path>
              </a:pathLst>
            </a:custGeom>
            <a:grpFill/>
            <a:ln w="9525" cap="flat">
              <a:noFill/>
              <a:prstDash val="solid"/>
              <a:miter/>
            </a:ln>
          </p:spPr>
          <p:txBody>
            <a:bodyPr rtlCol="0" anchor="ctr"/>
            <a:lstStyle/>
            <a:p>
              <a:endParaRPr lang="en-US">
                <a:solidFill>
                  <a:prstClr val="black"/>
                </a:solidFill>
              </a:endParaRPr>
            </a:p>
          </p:txBody>
        </p:sp>
        <p:sp>
          <p:nvSpPr>
            <p:cNvPr id="986" name="Freeform: Shape 985">
              <a:extLst>
                <a:ext uri="{FF2B5EF4-FFF2-40B4-BE49-F238E27FC236}">
                  <a16:creationId xmlns:a16="http://schemas.microsoft.com/office/drawing/2014/main" xmlns="" id="{6764434A-A273-4D9A-AB17-A31E8518EBCE}"/>
                </a:ext>
              </a:extLst>
            </p:cNvPr>
            <p:cNvSpPr/>
            <p:nvPr/>
          </p:nvSpPr>
          <p:spPr>
            <a:xfrm>
              <a:off x="7517606" y="1176886"/>
              <a:ext cx="9525" cy="9525"/>
            </a:xfrm>
            <a:custGeom>
              <a:avLst/>
              <a:gdLst>
                <a:gd name="connsiteX0" fmla="*/ 7144 w 9525"/>
                <a:gd name="connsiteY0" fmla="*/ 11833 h 9525"/>
                <a:gd name="connsiteX1" fmla="*/ 7144 w 9525"/>
                <a:gd name="connsiteY1" fmla="*/ 11833 h 9525"/>
              </a:gdLst>
              <a:ahLst/>
              <a:cxnLst>
                <a:cxn ang="0">
                  <a:pos x="connsiteX0" y="connsiteY0"/>
                </a:cxn>
                <a:cxn ang="0">
                  <a:pos x="connsiteX1" y="connsiteY1"/>
                </a:cxn>
              </a:cxnLst>
              <a:rect l="l" t="t" r="r" b="b"/>
              <a:pathLst>
                <a:path w="9525" h="9525">
                  <a:moveTo>
                    <a:pt x="7144" y="11833"/>
                  </a:moveTo>
                  <a:cubicBezTo>
                    <a:pt x="9049" y="2308"/>
                    <a:pt x="7144" y="9928"/>
                    <a:pt x="7144" y="11833"/>
                  </a:cubicBezTo>
                  <a:close/>
                </a:path>
              </a:pathLst>
            </a:custGeom>
            <a:grpFill/>
            <a:ln w="9525" cap="flat">
              <a:noFill/>
              <a:prstDash val="solid"/>
              <a:miter/>
            </a:ln>
          </p:spPr>
          <p:txBody>
            <a:bodyPr rtlCol="0" anchor="ctr"/>
            <a:lstStyle/>
            <a:p>
              <a:endParaRPr lang="en-US">
                <a:solidFill>
                  <a:prstClr val="black"/>
                </a:solidFill>
              </a:endParaRPr>
            </a:p>
          </p:txBody>
        </p:sp>
        <p:sp>
          <p:nvSpPr>
            <p:cNvPr id="987" name="Freeform: Shape 986">
              <a:extLst>
                <a:ext uri="{FF2B5EF4-FFF2-40B4-BE49-F238E27FC236}">
                  <a16:creationId xmlns:a16="http://schemas.microsoft.com/office/drawing/2014/main" xmlns="" id="{8BB19824-C096-40E7-9344-81C458A661C9}"/>
                </a:ext>
              </a:extLst>
            </p:cNvPr>
            <p:cNvSpPr/>
            <p:nvPr/>
          </p:nvSpPr>
          <p:spPr>
            <a:xfrm>
              <a:off x="7534751" y="1171098"/>
              <a:ext cx="9525" cy="9525"/>
            </a:xfrm>
            <a:custGeom>
              <a:avLst/>
              <a:gdLst>
                <a:gd name="connsiteX0" fmla="*/ 7144 w 9525"/>
                <a:gd name="connsiteY0" fmla="*/ 10001 h 9525"/>
                <a:gd name="connsiteX1" fmla="*/ 7144 w 9525"/>
                <a:gd name="connsiteY1" fmla="*/ 7144 h 9525"/>
                <a:gd name="connsiteX2" fmla="*/ 7144 w 9525"/>
                <a:gd name="connsiteY2" fmla="*/ 10001 h 9525"/>
              </a:gdLst>
              <a:ahLst/>
              <a:cxnLst>
                <a:cxn ang="0">
                  <a:pos x="connsiteX0" y="connsiteY0"/>
                </a:cxn>
                <a:cxn ang="0">
                  <a:pos x="connsiteX1" y="connsiteY1"/>
                </a:cxn>
                <a:cxn ang="0">
                  <a:pos x="connsiteX2" y="connsiteY2"/>
                </a:cxn>
              </a:cxnLst>
              <a:rect l="l" t="t" r="r" b="b"/>
              <a:pathLst>
                <a:path w="9525" h="9525">
                  <a:moveTo>
                    <a:pt x="7144" y="10001"/>
                  </a:moveTo>
                  <a:cubicBezTo>
                    <a:pt x="7144" y="9049"/>
                    <a:pt x="7144" y="8096"/>
                    <a:pt x="7144" y="7144"/>
                  </a:cubicBezTo>
                  <a:cubicBezTo>
                    <a:pt x="7144" y="8096"/>
                    <a:pt x="7144" y="9049"/>
                    <a:pt x="7144" y="10001"/>
                  </a:cubicBezTo>
                  <a:close/>
                </a:path>
              </a:pathLst>
            </a:custGeom>
            <a:grpFill/>
            <a:ln w="9525" cap="flat">
              <a:noFill/>
              <a:prstDash val="solid"/>
              <a:miter/>
            </a:ln>
          </p:spPr>
          <p:txBody>
            <a:bodyPr rtlCol="0" anchor="ctr"/>
            <a:lstStyle/>
            <a:p>
              <a:endParaRPr lang="en-US">
                <a:solidFill>
                  <a:prstClr val="black"/>
                </a:solidFill>
              </a:endParaRPr>
            </a:p>
          </p:txBody>
        </p:sp>
        <p:sp>
          <p:nvSpPr>
            <p:cNvPr id="988" name="Freeform: Shape 987">
              <a:extLst>
                <a:ext uri="{FF2B5EF4-FFF2-40B4-BE49-F238E27FC236}">
                  <a16:creationId xmlns:a16="http://schemas.microsoft.com/office/drawing/2014/main" xmlns="" id="{49D31495-AF79-4278-A6D8-21ED62C10928}"/>
                </a:ext>
              </a:extLst>
            </p:cNvPr>
            <p:cNvSpPr/>
            <p:nvPr/>
          </p:nvSpPr>
          <p:spPr>
            <a:xfrm>
              <a:off x="7529036" y="1143476"/>
              <a:ext cx="19050" cy="38100"/>
            </a:xfrm>
            <a:custGeom>
              <a:avLst/>
              <a:gdLst>
                <a:gd name="connsiteX0" fmla="*/ 7144 w 19050"/>
                <a:gd name="connsiteY0" fmla="*/ 7144 h 38100"/>
                <a:gd name="connsiteX1" fmla="*/ 13811 w 19050"/>
                <a:gd name="connsiteY1" fmla="*/ 34766 h 38100"/>
                <a:gd name="connsiteX2" fmla="*/ 7144 w 19050"/>
                <a:gd name="connsiteY2" fmla="*/ 7144 h 38100"/>
              </a:gdLst>
              <a:ahLst/>
              <a:cxnLst>
                <a:cxn ang="0">
                  <a:pos x="connsiteX0" y="connsiteY0"/>
                </a:cxn>
                <a:cxn ang="0">
                  <a:pos x="connsiteX1" y="connsiteY1"/>
                </a:cxn>
                <a:cxn ang="0">
                  <a:pos x="connsiteX2" y="connsiteY2"/>
                </a:cxn>
              </a:cxnLst>
              <a:rect l="l" t="t" r="r" b="b"/>
              <a:pathLst>
                <a:path w="19050" h="38100">
                  <a:moveTo>
                    <a:pt x="7144" y="7144"/>
                  </a:moveTo>
                  <a:cubicBezTo>
                    <a:pt x="13811" y="9049"/>
                    <a:pt x="13811" y="23336"/>
                    <a:pt x="13811" y="34766"/>
                  </a:cubicBezTo>
                  <a:cubicBezTo>
                    <a:pt x="25241" y="10954"/>
                    <a:pt x="10954" y="1381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89" name="Freeform: Shape 988">
              <a:extLst>
                <a:ext uri="{FF2B5EF4-FFF2-40B4-BE49-F238E27FC236}">
                  <a16:creationId xmlns:a16="http://schemas.microsoft.com/office/drawing/2014/main" xmlns="" id="{78AE40B7-BB50-4CD1-B133-C2BE04709FC0}"/>
                </a:ext>
              </a:extLst>
            </p:cNvPr>
            <p:cNvSpPr/>
            <p:nvPr/>
          </p:nvSpPr>
          <p:spPr>
            <a:xfrm>
              <a:off x="7516654" y="1138713"/>
              <a:ext cx="9525" cy="9525"/>
            </a:xfrm>
            <a:custGeom>
              <a:avLst/>
              <a:gdLst>
                <a:gd name="connsiteX0" fmla="*/ 9049 w 9525"/>
                <a:gd name="connsiteY0" fmla="*/ 7144 h 9525"/>
                <a:gd name="connsiteX1" fmla="*/ 7144 w 9525"/>
                <a:gd name="connsiteY1" fmla="*/ 9049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7144" y="7144"/>
                    <a:pt x="7144" y="8096"/>
                    <a:pt x="7144" y="9049"/>
                  </a:cubicBezTo>
                  <a:cubicBezTo>
                    <a:pt x="9049" y="11906"/>
                    <a:pt x="8096" y="8096"/>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990" name="Freeform: Shape 989">
              <a:extLst>
                <a:ext uri="{FF2B5EF4-FFF2-40B4-BE49-F238E27FC236}">
                  <a16:creationId xmlns:a16="http://schemas.microsoft.com/office/drawing/2014/main" xmlns="" id="{8EE9DE69-03FD-45DD-93D8-DB933FC1C334}"/>
                </a:ext>
              </a:extLst>
            </p:cNvPr>
            <p:cNvSpPr/>
            <p:nvPr/>
          </p:nvSpPr>
          <p:spPr>
            <a:xfrm>
              <a:off x="7593057" y="1163019"/>
              <a:ext cx="9525" cy="9525"/>
            </a:xfrm>
            <a:custGeom>
              <a:avLst/>
              <a:gdLst>
                <a:gd name="connsiteX0" fmla="*/ 10751 w 9525"/>
                <a:gd name="connsiteY0" fmla="*/ 11413 h 9525"/>
                <a:gd name="connsiteX1" fmla="*/ 10751 w 9525"/>
                <a:gd name="connsiteY1" fmla="*/ 11413 h 9525"/>
              </a:gdLst>
              <a:ahLst/>
              <a:cxnLst>
                <a:cxn ang="0">
                  <a:pos x="connsiteX0" y="connsiteY0"/>
                </a:cxn>
                <a:cxn ang="0">
                  <a:pos x="connsiteX1" y="connsiteY1"/>
                </a:cxn>
              </a:cxnLst>
              <a:rect l="l" t="t" r="r" b="b"/>
              <a:pathLst>
                <a:path w="9525" h="9525">
                  <a:moveTo>
                    <a:pt x="10751" y="11413"/>
                  </a:moveTo>
                  <a:cubicBezTo>
                    <a:pt x="5036" y="2841"/>
                    <a:pt x="6941" y="9508"/>
                    <a:pt x="10751" y="11413"/>
                  </a:cubicBezTo>
                  <a:close/>
                </a:path>
              </a:pathLst>
            </a:custGeom>
            <a:grpFill/>
            <a:ln w="9525" cap="flat">
              <a:noFill/>
              <a:prstDash val="solid"/>
              <a:miter/>
            </a:ln>
          </p:spPr>
          <p:txBody>
            <a:bodyPr rtlCol="0" anchor="ctr"/>
            <a:lstStyle/>
            <a:p>
              <a:endParaRPr lang="en-US">
                <a:solidFill>
                  <a:prstClr val="black"/>
                </a:solidFill>
              </a:endParaRPr>
            </a:p>
          </p:txBody>
        </p:sp>
        <p:sp>
          <p:nvSpPr>
            <p:cNvPr id="991" name="Freeform: Shape 990">
              <a:extLst>
                <a:ext uri="{FF2B5EF4-FFF2-40B4-BE49-F238E27FC236}">
                  <a16:creationId xmlns:a16="http://schemas.microsoft.com/office/drawing/2014/main" xmlns="" id="{9CC23C66-1382-4663-AE0F-C6E71B35F895}"/>
                </a:ext>
              </a:extLst>
            </p:cNvPr>
            <p:cNvSpPr/>
            <p:nvPr/>
          </p:nvSpPr>
          <p:spPr>
            <a:xfrm>
              <a:off x="7590949" y="1167288"/>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lnTo>
                    <a:pt x="8096" y="7144"/>
                  </a:lnTo>
                  <a:cubicBezTo>
                    <a:pt x="8096" y="7144"/>
                    <a:pt x="7144" y="7144"/>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992" name="Freeform: Shape 991">
              <a:extLst>
                <a:ext uri="{FF2B5EF4-FFF2-40B4-BE49-F238E27FC236}">
                  <a16:creationId xmlns:a16="http://schemas.microsoft.com/office/drawing/2014/main" xmlns="" id="{8AAA6F7F-8F73-49A0-8BB3-7E41F6AEE6AA}"/>
                </a:ext>
              </a:extLst>
            </p:cNvPr>
            <p:cNvSpPr/>
            <p:nvPr/>
          </p:nvSpPr>
          <p:spPr>
            <a:xfrm>
              <a:off x="7596902" y="1168241"/>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lnTo>
                    <a:pt x="7858" y="7144"/>
                  </a:lnTo>
                  <a:cubicBezTo>
                    <a:pt x="6906" y="7144"/>
                    <a:pt x="6906"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993" name="Freeform: Shape 992">
              <a:extLst>
                <a:ext uri="{FF2B5EF4-FFF2-40B4-BE49-F238E27FC236}">
                  <a16:creationId xmlns:a16="http://schemas.microsoft.com/office/drawing/2014/main" xmlns="" id="{736DDA6F-D3A3-400F-9167-135B7991EE41}"/>
                </a:ext>
              </a:extLst>
            </p:cNvPr>
            <p:cNvSpPr/>
            <p:nvPr/>
          </p:nvSpPr>
          <p:spPr>
            <a:xfrm>
              <a:off x="7710011" y="1143476"/>
              <a:ext cx="9525" cy="9525"/>
            </a:xfrm>
            <a:custGeom>
              <a:avLst/>
              <a:gdLst>
                <a:gd name="connsiteX0" fmla="*/ 7144 w 9525"/>
                <a:gd name="connsiteY0" fmla="*/ 10001 h 9525"/>
                <a:gd name="connsiteX1" fmla="*/ 10001 w 9525"/>
                <a:gd name="connsiteY1" fmla="*/ 7144 h 9525"/>
                <a:gd name="connsiteX2" fmla="*/ 7144 w 9525"/>
                <a:gd name="connsiteY2" fmla="*/ 10001 h 9525"/>
              </a:gdLst>
              <a:ahLst/>
              <a:cxnLst>
                <a:cxn ang="0">
                  <a:pos x="connsiteX0" y="connsiteY0"/>
                </a:cxn>
                <a:cxn ang="0">
                  <a:pos x="connsiteX1" y="connsiteY1"/>
                </a:cxn>
                <a:cxn ang="0">
                  <a:pos x="connsiteX2" y="connsiteY2"/>
                </a:cxn>
              </a:cxnLst>
              <a:rect l="l" t="t" r="r" b="b"/>
              <a:pathLst>
                <a:path w="9525" h="9525">
                  <a:moveTo>
                    <a:pt x="7144" y="10001"/>
                  </a:moveTo>
                  <a:cubicBezTo>
                    <a:pt x="9049" y="11906"/>
                    <a:pt x="10001" y="8096"/>
                    <a:pt x="10001" y="7144"/>
                  </a:cubicBezTo>
                  <a:cubicBezTo>
                    <a:pt x="8096" y="7144"/>
                    <a:pt x="7144" y="8096"/>
                    <a:pt x="7144" y="10001"/>
                  </a:cubicBezTo>
                  <a:close/>
                </a:path>
              </a:pathLst>
            </a:custGeom>
            <a:grpFill/>
            <a:ln w="9525" cap="flat">
              <a:noFill/>
              <a:prstDash val="solid"/>
              <a:miter/>
            </a:ln>
          </p:spPr>
          <p:txBody>
            <a:bodyPr rtlCol="0" anchor="ctr"/>
            <a:lstStyle/>
            <a:p>
              <a:endParaRPr lang="en-US">
                <a:solidFill>
                  <a:prstClr val="black"/>
                </a:solidFill>
              </a:endParaRPr>
            </a:p>
          </p:txBody>
        </p:sp>
        <p:sp>
          <p:nvSpPr>
            <p:cNvPr id="994" name="Freeform: Shape 993">
              <a:extLst>
                <a:ext uri="{FF2B5EF4-FFF2-40B4-BE49-F238E27FC236}">
                  <a16:creationId xmlns:a16="http://schemas.microsoft.com/office/drawing/2014/main" xmlns="" id="{FEF13EFA-A214-4226-9408-358878BEEF29}"/>
                </a:ext>
              </a:extLst>
            </p:cNvPr>
            <p:cNvSpPr/>
            <p:nvPr/>
          </p:nvSpPr>
          <p:spPr>
            <a:xfrm>
              <a:off x="7750969" y="1052036"/>
              <a:ext cx="9525" cy="9525"/>
            </a:xfrm>
            <a:custGeom>
              <a:avLst/>
              <a:gdLst>
                <a:gd name="connsiteX0" fmla="*/ 7144 w 9525"/>
                <a:gd name="connsiteY0" fmla="*/ 8096 h 9525"/>
                <a:gd name="connsiteX1" fmla="*/ 10001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lnTo>
                    <a:pt x="10001" y="7144"/>
                  </a:lnTo>
                  <a:cubicBezTo>
                    <a:pt x="8096" y="7144"/>
                    <a:pt x="8096" y="7144"/>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995" name="Freeform: Shape 994">
              <a:extLst>
                <a:ext uri="{FF2B5EF4-FFF2-40B4-BE49-F238E27FC236}">
                  <a16:creationId xmlns:a16="http://schemas.microsoft.com/office/drawing/2014/main" xmlns="" id="{8D24D5C3-CAB3-417D-AA77-A357DC6994FA}"/>
                </a:ext>
              </a:extLst>
            </p:cNvPr>
            <p:cNvSpPr/>
            <p:nvPr/>
          </p:nvSpPr>
          <p:spPr>
            <a:xfrm>
              <a:off x="7700486" y="960596"/>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cubicBezTo>
                    <a:pt x="8096" y="8096"/>
                    <a:pt x="7144" y="7144"/>
                    <a:pt x="7144" y="7144"/>
                  </a:cubicBezTo>
                  <a:cubicBezTo>
                    <a:pt x="7144" y="7144"/>
                    <a:pt x="7144" y="8096"/>
                    <a:pt x="8096" y="8096"/>
                  </a:cubicBezTo>
                  <a:close/>
                </a:path>
              </a:pathLst>
            </a:custGeom>
            <a:grpFill/>
            <a:ln w="9525" cap="flat">
              <a:noFill/>
              <a:prstDash val="solid"/>
              <a:miter/>
            </a:ln>
          </p:spPr>
          <p:txBody>
            <a:bodyPr rtlCol="0" anchor="ctr"/>
            <a:lstStyle/>
            <a:p>
              <a:endParaRPr lang="en-US">
                <a:solidFill>
                  <a:prstClr val="black"/>
                </a:solidFill>
              </a:endParaRPr>
            </a:p>
          </p:txBody>
        </p:sp>
        <p:sp>
          <p:nvSpPr>
            <p:cNvPr id="996" name="Freeform: Shape 995">
              <a:extLst>
                <a:ext uri="{FF2B5EF4-FFF2-40B4-BE49-F238E27FC236}">
                  <a16:creationId xmlns:a16="http://schemas.microsoft.com/office/drawing/2014/main" xmlns="" id="{F4B3DC50-03B6-4A40-9302-56558D3B4F45}"/>
                </a:ext>
              </a:extLst>
            </p:cNvPr>
            <p:cNvSpPr/>
            <p:nvPr/>
          </p:nvSpPr>
          <p:spPr>
            <a:xfrm>
              <a:off x="7696676" y="954246"/>
              <a:ext cx="9525" cy="19050"/>
            </a:xfrm>
            <a:custGeom>
              <a:avLst/>
              <a:gdLst>
                <a:gd name="connsiteX0" fmla="*/ 10954 w 9525"/>
                <a:gd name="connsiteY0" fmla="*/ 13494 h 19050"/>
                <a:gd name="connsiteX1" fmla="*/ 10954 w 9525"/>
                <a:gd name="connsiteY1" fmla="*/ 13494 h 19050"/>
              </a:gdLst>
              <a:ahLst/>
              <a:cxnLst>
                <a:cxn ang="0">
                  <a:pos x="connsiteX0" y="connsiteY0"/>
                </a:cxn>
                <a:cxn ang="0">
                  <a:pos x="connsiteX1" y="connsiteY1"/>
                </a:cxn>
              </a:cxnLst>
              <a:rect l="l" t="t" r="r" b="b"/>
              <a:pathLst>
                <a:path w="9525" h="19050">
                  <a:moveTo>
                    <a:pt x="10954" y="13494"/>
                  </a:moveTo>
                  <a:cubicBezTo>
                    <a:pt x="2381" y="-794"/>
                    <a:pt x="10954" y="13494"/>
                    <a:pt x="10954" y="13494"/>
                  </a:cubicBezTo>
                  <a:close/>
                </a:path>
              </a:pathLst>
            </a:custGeom>
            <a:grpFill/>
            <a:ln w="9525" cap="flat">
              <a:noFill/>
              <a:prstDash val="solid"/>
              <a:miter/>
            </a:ln>
          </p:spPr>
          <p:txBody>
            <a:bodyPr rtlCol="0" anchor="ctr"/>
            <a:lstStyle/>
            <a:p>
              <a:endParaRPr lang="en-US">
                <a:solidFill>
                  <a:prstClr val="black"/>
                </a:solidFill>
              </a:endParaRPr>
            </a:p>
          </p:txBody>
        </p:sp>
        <p:sp>
          <p:nvSpPr>
            <p:cNvPr id="997" name="Freeform: Shape 996">
              <a:extLst>
                <a:ext uri="{FF2B5EF4-FFF2-40B4-BE49-F238E27FC236}">
                  <a16:creationId xmlns:a16="http://schemas.microsoft.com/office/drawing/2014/main" xmlns="" id="{072C33C2-30C6-44EC-8907-1C015430F702}"/>
                </a:ext>
              </a:extLst>
            </p:cNvPr>
            <p:cNvSpPr/>
            <p:nvPr/>
          </p:nvSpPr>
          <p:spPr>
            <a:xfrm>
              <a:off x="7580573" y="1056872"/>
              <a:ext cx="19050" cy="19050"/>
            </a:xfrm>
            <a:custGeom>
              <a:avLst/>
              <a:gdLst>
                <a:gd name="connsiteX0" fmla="*/ 8947 w 19050"/>
                <a:gd name="connsiteY0" fmla="*/ 17547 h 19050"/>
                <a:gd name="connsiteX1" fmla="*/ 8947 w 19050"/>
                <a:gd name="connsiteY1" fmla="*/ 17547 h 19050"/>
              </a:gdLst>
              <a:ahLst/>
              <a:cxnLst>
                <a:cxn ang="0">
                  <a:pos x="connsiteX0" y="connsiteY0"/>
                </a:cxn>
                <a:cxn ang="0">
                  <a:pos x="connsiteX1" y="connsiteY1"/>
                </a:cxn>
              </a:cxnLst>
              <a:rect l="l" t="t" r="r" b="b"/>
              <a:pathLst>
                <a:path w="19050" h="19050">
                  <a:moveTo>
                    <a:pt x="8947" y="17547"/>
                  </a:moveTo>
                  <a:cubicBezTo>
                    <a:pt x="26092" y="-4360"/>
                    <a:pt x="375" y="14690"/>
                    <a:pt x="8947" y="17547"/>
                  </a:cubicBezTo>
                  <a:close/>
                </a:path>
              </a:pathLst>
            </a:custGeom>
            <a:grpFill/>
            <a:ln w="9525" cap="flat">
              <a:noFill/>
              <a:prstDash val="solid"/>
              <a:miter/>
            </a:ln>
          </p:spPr>
          <p:txBody>
            <a:bodyPr rtlCol="0" anchor="ctr"/>
            <a:lstStyle/>
            <a:p>
              <a:endParaRPr lang="en-US">
                <a:solidFill>
                  <a:prstClr val="black"/>
                </a:solidFill>
              </a:endParaRPr>
            </a:p>
          </p:txBody>
        </p:sp>
        <p:sp>
          <p:nvSpPr>
            <p:cNvPr id="998" name="Freeform: Shape 997">
              <a:extLst>
                <a:ext uri="{FF2B5EF4-FFF2-40B4-BE49-F238E27FC236}">
                  <a16:creationId xmlns:a16="http://schemas.microsoft.com/office/drawing/2014/main" xmlns="" id="{3B020B52-72A6-4B4C-9EA9-154C8C3AB46E}"/>
                </a:ext>
              </a:extLst>
            </p:cNvPr>
            <p:cNvSpPr/>
            <p:nvPr/>
          </p:nvSpPr>
          <p:spPr>
            <a:xfrm>
              <a:off x="7566636" y="1053048"/>
              <a:ext cx="28575" cy="28575"/>
            </a:xfrm>
            <a:custGeom>
              <a:avLst/>
              <a:gdLst>
                <a:gd name="connsiteX0" fmla="*/ 12407 w 28575"/>
                <a:gd name="connsiteY0" fmla="*/ 10894 h 28575"/>
                <a:gd name="connsiteX1" fmla="*/ 22884 w 28575"/>
                <a:gd name="connsiteY1" fmla="*/ 28039 h 28575"/>
                <a:gd name="connsiteX2" fmla="*/ 12407 w 28575"/>
                <a:gd name="connsiteY2" fmla="*/ 10894 h 28575"/>
              </a:gdLst>
              <a:ahLst/>
              <a:cxnLst>
                <a:cxn ang="0">
                  <a:pos x="connsiteX0" y="connsiteY0"/>
                </a:cxn>
                <a:cxn ang="0">
                  <a:pos x="connsiteX1" y="connsiteY1"/>
                </a:cxn>
                <a:cxn ang="0">
                  <a:pos x="connsiteX2" y="connsiteY2"/>
                </a:cxn>
              </a:cxnLst>
              <a:rect l="l" t="t" r="r" b="b"/>
              <a:pathLst>
                <a:path w="28575" h="28575">
                  <a:moveTo>
                    <a:pt x="12407" y="10894"/>
                  </a:moveTo>
                  <a:cubicBezTo>
                    <a:pt x="20979" y="31849"/>
                    <a:pt x="7644" y="16609"/>
                    <a:pt x="22884" y="28039"/>
                  </a:cubicBezTo>
                  <a:cubicBezTo>
                    <a:pt x="25742" y="13752"/>
                    <a:pt x="-4738" y="417"/>
                    <a:pt x="12407" y="10894"/>
                  </a:cubicBezTo>
                  <a:close/>
                </a:path>
              </a:pathLst>
            </a:custGeom>
            <a:grpFill/>
            <a:ln w="9525" cap="flat">
              <a:noFill/>
              <a:prstDash val="solid"/>
              <a:miter/>
            </a:ln>
          </p:spPr>
          <p:txBody>
            <a:bodyPr rtlCol="0" anchor="ctr"/>
            <a:lstStyle/>
            <a:p>
              <a:endParaRPr lang="en-US">
                <a:solidFill>
                  <a:prstClr val="black"/>
                </a:solidFill>
              </a:endParaRPr>
            </a:p>
          </p:txBody>
        </p:sp>
        <p:sp>
          <p:nvSpPr>
            <p:cNvPr id="999" name="Freeform: Shape 998">
              <a:extLst>
                <a:ext uri="{FF2B5EF4-FFF2-40B4-BE49-F238E27FC236}">
                  <a16:creationId xmlns:a16="http://schemas.microsoft.com/office/drawing/2014/main" xmlns="" id="{77C7D88B-00B5-48A5-AF60-E1208E1586BB}"/>
                </a:ext>
              </a:extLst>
            </p:cNvPr>
            <p:cNvSpPr/>
            <p:nvPr/>
          </p:nvSpPr>
          <p:spPr>
            <a:xfrm>
              <a:off x="7581424" y="106727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000" name="Freeform: Shape 999">
              <a:extLst>
                <a:ext uri="{FF2B5EF4-FFF2-40B4-BE49-F238E27FC236}">
                  <a16:creationId xmlns:a16="http://schemas.microsoft.com/office/drawing/2014/main" xmlns="" id="{792160CA-F1F3-479E-BB18-9593C32C7921}"/>
                </a:ext>
              </a:extLst>
            </p:cNvPr>
            <p:cNvSpPr/>
            <p:nvPr/>
          </p:nvSpPr>
          <p:spPr>
            <a:xfrm>
              <a:off x="7230917" y="1195848"/>
              <a:ext cx="19050" cy="9525"/>
            </a:xfrm>
            <a:custGeom>
              <a:avLst/>
              <a:gdLst>
                <a:gd name="connsiteX0" fmla="*/ 9988 w 19050"/>
                <a:gd name="connsiteY0" fmla="*/ 9064 h 9525"/>
                <a:gd name="connsiteX1" fmla="*/ 9988 w 19050"/>
                <a:gd name="connsiteY1" fmla="*/ 9064 h 9525"/>
              </a:gdLst>
              <a:ahLst/>
              <a:cxnLst>
                <a:cxn ang="0">
                  <a:pos x="connsiteX0" y="connsiteY0"/>
                </a:cxn>
                <a:cxn ang="0">
                  <a:pos x="connsiteX1" y="connsiteY1"/>
                </a:cxn>
              </a:cxnLst>
              <a:rect l="l" t="t" r="r" b="b"/>
              <a:pathLst>
                <a:path w="19050" h="9525">
                  <a:moveTo>
                    <a:pt x="9988" y="9064"/>
                  </a:moveTo>
                  <a:cubicBezTo>
                    <a:pt x="30943" y="4302"/>
                    <a:pt x="-2394" y="10017"/>
                    <a:pt x="9988" y="9064"/>
                  </a:cubicBezTo>
                  <a:close/>
                </a:path>
              </a:pathLst>
            </a:custGeom>
            <a:grpFill/>
            <a:ln w="9525" cap="flat">
              <a:noFill/>
              <a:prstDash val="solid"/>
              <a:miter/>
            </a:ln>
          </p:spPr>
          <p:txBody>
            <a:bodyPr rtlCol="0" anchor="ctr"/>
            <a:lstStyle/>
            <a:p>
              <a:endParaRPr lang="en-US">
                <a:solidFill>
                  <a:prstClr val="black"/>
                </a:solidFill>
              </a:endParaRPr>
            </a:p>
          </p:txBody>
        </p:sp>
        <p:sp>
          <p:nvSpPr>
            <p:cNvPr id="1001" name="Freeform: Shape 1000">
              <a:extLst>
                <a:ext uri="{FF2B5EF4-FFF2-40B4-BE49-F238E27FC236}">
                  <a16:creationId xmlns:a16="http://schemas.microsoft.com/office/drawing/2014/main" xmlns="" id="{0F60EE31-72AE-4824-9A06-766FC75B2FD1}"/>
                </a:ext>
              </a:extLst>
            </p:cNvPr>
            <p:cNvSpPr/>
            <p:nvPr/>
          </p:nvSpPr>
          <p:spPr>
            <a:xfrm>
              <a:off x="7031831" y="1165383"/>
              <a:ext cx="9525" cy="9525"/>
            </a:xfrm>
            <a:custGeom>
              <a:avLst/>
              <a:gdLst>
                <a:gd name="connsiteX0" fmla="*/ 7144 w 9525"/>
                <a:gd name="connsiteY0" fmla="*/ 9049 h 9525"/>
                <a:gd name="connsiteX1" fmla="*/ 9049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8096" y="8096"/>
                    <a:pt x="9049" y="8096"/>
                    <a:pt x="9049" y="7144"/>
                  </a:cubicBezTo>
                  <a:cubicBezTo>
                    <a:pt x="8096" y="7144"/>
                    <a:pt x="7144"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1002" name="Freeform: Shape 1001">
              <a:extLst>
                <a:ext uri="{FF2B5EF4-FFF2-40B4-BE49-F238E27FC236}">
                  <a16:creationId xmlns:a16="http://schemas.microsoft.com/office/drawing/2014/main" xmlns="" id="{8A7F9ED2-F306-48DF-B6EA-0656841FDD42}"/>
                </a:ext>
              </a:extLst>
            </p:cNvPr>
            <p:cNvSpPr/>
            <p:nvPr/>
          </p:nvSpPr>
          <p:spPr>
            <a:xfrm>
              <a:off x="7225189" y="1207293"/>
              <a:ext cx="9525" cy="19050"/>
            </a:xfrm>
            <a:custGeom>
              <a:avLst/>
              <a:gdLst>
                <a:gd name="connsiteX0" fmla="*/ 9049 w 9525"/>
                <a:gd name="connsiteY0" fmla="*/ 7144 h 19050"/>
                <a:gd name="connsiteX1" fmla="*/ 7144 w 9525"/>
                <a:gd name="connsiteY1" fmla="*/ 12859 h 19050"/>
                <a:gd name="connsiteX2" fmla="*/ 9049 w 9525"/>
                <a:gd name="connsiteY2" fmla="*/ 7144 h 19050"/>
              </a:gdLst>
              <a:ahLst/>
              <a:cxnLst>
                <a:cxn ang="0">
                  <a:pos x="connsiteX0" y="connsiteY0"/>
                </a:cxn>
                <a:cxn ang="0">
                  <a:pos x="connsiteX1" y="connsiteY1"/>
                </a:cxn>
                <a:cxn ang="0">
                  <a:pos x="connsiteX2" y="connsiteY2"/>
                </a:cxn>
              </a:cxnLst>
              <a:rect l="l" t="t" r="r" b="b"/>
              <a:pathLst>
                <a:path w="9525" h="19050">
                  <a:moveTo>
                    <a:pt x="9049" y="7144"/>
                  </a:moveTo>
                  <a:lnTo>
                    <a:pt x="7144" y="12859"/>
                  </a:lnTo>
                  <a:cubicBezTo>
                    <a:pt x="8096" y="10954"/>
                    <a:pt x="9049" y="9049"/>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03" name="Freeform: Shape 1002">
              <a:extLst>
                <a:ext uri="{FF2B5EF4-FFF2-40B4-BE49-F238E27FC236}">
                  <a16:creationId xmlns:a16="http://schemas.microsoft.com/office/drawing/2014/main" xmlns="" id="{041F3CEC-9986-4770-88AD-A1DC344F3A3D}"/>
                </a:ext>
              </a:extLst>
            </p:cNvPr>
            <p:cNvSpPr/>
            <p:nvPr/>
          </p:nvSpPr>
          <p:spPr>
            <a:xfrm>
              <a:off x="7239159" y="1125669"/>
              <a:ext cx="9525" cy="9525"/>
            </a:xfrm>
            <a:custGeom>
              <a:avLst/>
              <a:gdLst>
                <a:gd name="connsiteX0" fmla="*/ 8414 w 9525"/>
                <a:gd name="connsiteY0" fmla="*/ 7805 h 9525"/>
                <a:gd name="connsiteX1" fmla="*/ 8414 w 9525"/>
                <a:gd name="connsiteY1" fmla="*/ 7805 h 9525"/>
              </a:gdLst>
              <a:ahLst/>
              <a:cxnLst>
                <a:cxn ang="0">
                  <a:pos x="connsiteX0" y="connsiteY0"/>
                </a:cxn>
                <a:cxn ang="0">
                  <a:pos x="connsiteX1" y="connsiteY1"/>
                </a:cxn>
              </a:cxnLst>
              <a:rect l="l" t="t" r="r" b="b"/>
              <a:pathLst>
                <a:path w="9525" h="9525">
                  <a:moveTo>
                    <a:pt x="8414" y="7805"/>
                  </a:moveTo>
                  <a:cubicBezTo>
                    <a:pt x="8414" y="4948"/>
                    <a:pt x="5556" y="12568"/>
                    <a:pt x="8414" y="7805"/>
                  </a:cubicBezTo>
                  <a:close/>
                </a:path>
              </a:pathLst>
            </a:custGeom>
            <a:grpFill/>
            <a:ln w="9525" cap="flat">
              <a:noFill/>
              <a:prstDash val="solid"/>
              <a:miter/>
            </a:ln>
          </p:spPr>
          <p:txBody>
            <a:bodyPr rtlCol="0" anchor="ctr"/>
            <a:lstStyle/>
            <a:p>
              <a:endParaRPr lang="en-US">
                <a:solidFill>
                  <a:prstClr val="black"/>
                </a:solidFill>
              </a:endParaRPr>
            </a:p>
          </p:txBody>
        </p:sp>
        <p:sp>
          <p:nvSpPr>
            <p:cNvPr id="1004" name="Freeform: Shape 1003">
              <a:extLst>
                <a:ext uri="{FF2B5EF4-FFF2-40B4-BE49-F238E27FC236}">
                  <a16:creationId xmlns:a16="http://schemas.microsoft.com/office/drawing/2014/main" xmlns="" id="{DF969692-E2C2-4190-B26B-418BB2E3C920}"/>
                </a:ext>
              </a:extLst>
            </p:cNvPr>
            <p:cNvSpPr/>
            <p:nvPr/>
          </p:nvSpPr>
          <p:spPr>
            <a:xfrm>
              <a:off x="7179469" y="122634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05" name="Freeform: Shape 1004">
              <a:extLst>
                <a:ext uri="{FF2B5EF4-FFF2-40B4-BE49-F238E27FC236}">
                  <a16:creationId xmlns:a16="http://schemas.microsoft.com/office/drawing/2014/main" xmlns="" id="{F1143975-A658-4464-A27E-CF103BD7E31F}"/>
                </a:ext>
              </a:extLst>
            </p:cNvPr>
            <p:cNvSpPr/>
            <p:nvPr/>
          </p:nvSpPr>
          <p:spPr>
            <a:xfrm>
              <a:off x="7255541" y="1094898"/>
              <a:ext cx="19050" cy="19050"/>
            </a:xfrm>
            <a:custGeom>
              <a:avLst/>
              <a:gdLst>
                <a:gd name="connsiteX0" fmla="*/ 13939 w 19050"/>
                <a:gd name="connsiteY0" fmla="*/ 7144 h 19050"/>
                <a:gd name="connsiteX1" fmla="*/ 13939 w 19050"/>
                <a:gd name="connsiteY1" fmla="*/ 7144 h 19050"/>
              </a:gdLst>
              <a:ahLst/>
              <a:cxnLst>
                <a:cxn ang="0">
                  <a:pos x="connsiteX0" y="connsiteY0"/>
                </a:cxn>
                <a:cxn ang="0">
                  <a:pos x="connsiteX1" y="connsiteY1"/>
                </a:cxn>
              </a:cxnLst>
              <a:rect l="l" t="t" r="r" b="b"/>
              <a:pathLst>
                <a:path w="19050" h="19050">
                  <a:moveTo>
                    <a:pt x="13939" y="7144"/>
                  </a:moveTo>
                  <a:cubicBezTo>
                    <a:pt x="12034" y="10001"/>
                    <a:pt x="-349" y="37624"/>
                    <a:pt x="13939"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06" name="Freeform: Shape 1005">
              <a:extLst>
                <a:ext uri="{FF2B5EF4-FFF2-40B4-BE49-F238E27FC236}">
                  <a16:creationId xmlns:a16="http://schemas.microsoft.com/office/drawing/2014/main" xmlns="" id="{5CCEF2B0-5F0E-4E34-962C-299074A0BA26}"/>
                </a:ext>
              </a:extLst>
            </p:cNvPr>
            <p:cNvSpPr/>
            <p:nvPr/>
          </p:nvSpPr>
          <p:spPr>
            <a:xfrm>
              <a:off x="7097554" y="113680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07" name="Freeform: Shape 1006">
              <a:extLst>
                <a:ext uri="{FF2B5EF4-FFF2-40B4-BE49-F238E27FC236}">
                  <a16:creationId xmlns:a16="http://schemas.microsoft.com/office/drawing/2014/main" xmlns="" id="{581FE8DD-02A0-4BD9-B4EE-F9F5C2CB0B1A}"/>
                </a:ext>
              </a:extLst>
            </p:cNvPr>
            <p:cNvSpPr/>
            <p:nvPr/>
          </p:nvSpPr>
          <p:spPr>
            <a:xfrm>
              <a:off x="7097554" y="1133951"/>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9049"/>
                  </a:lnTo>
                  <a:cubicBezTo>
                    <a:pt x="8096" y="9049"/>
                    <a:pt x="9049"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08" name="Freeform: Shape 1007">
              <a:extLst>
                <a:ext uri="{FF2B5EF4-FFF2-40B4-BE49-F238E27FC236}">
                  <a16:creationId xmlns:a16="http://schemas.microsoft.com/office/drawing/2014/main" xmlns="" id="{746A776F-A929-4322-94B5-6D0DDD0B4023}"/>
                </a:ext>
              </a:extLst>
            </p:cNvPr>
            <p:cNvSpPr/>
            <p:nvPr/>
          </p:nvSpPr>
          <p:spPr>
            <a:xfrm>
              <a:off x="7227623" y="1203483"/>
              <a:ext cx="9525" cy="19050"/>
            </a:xfrm>
            <a:custGeom>
              <a:avLst/>
              <a:gdLst>
                <a:gd name="connsiteX0" fmla="*/ 7567 w 9525"/>
                <a:gd name="connsiteY0" fmla="*/ 7144 h 19050"/>
                <a:gd name="connsiteX1" fmla="*/ 7567 w 9525"/>
                <a:gd name="connsiteY1" fmla="*/ 7144 h 19050"/>
              </a:gdLst>
              <a:ahLst/>
              <a:cxnLst>
                <a:cxn ang="0">
                  <a:pos x="connsiteX0" y="connsiteY0"/>
                </a:cxn>
                <a:cxn ang="0">
                  <a:pos x="connsiteX1" y="connsiteY1"/>
                </a:cxn>
              </a:cxnLst>
              <a:rect l="l" t="t" r="r" b="b"/>
              <a:pathLst>
                <a:path w="9525" h="19050">
                  <a:moveTo>
                    <a:pt x="7567" y="7144"/>
                  </a:moveTo>
                  <a:cubicBezTo>
                    <a:pt x="6615" y="18574"/>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09" name="Freeform: Shape 1008">
              <a:extLst>
                <a:ext uri="{FF2B5EF4-FFF2-40B4-BE49-F238E27FC236}">
                  <a16:creationId xmlns:a16="http://schemas.microsoft.com/office/drawing/2014/main" xmlns="" id="{4B02E723-3962-4CC7-920B-6E72826D8504}"/>
                </a:ext>
              </a:extLst>
            </p:cNvPr>
            <p:cNvSpPr/>
            <p:nvPr/>
          </p:nvSpPr>
          <p:spPr>
            <a:xfrm>
              <a:off x="7231856" y="1182763"/>
              <a:ext cx="9525" cy="9525"/>
            </a:xfrm>
            <a:custGeom>
              <a:avLst/>
              <a:gdLst>
                <a:gd name="connsiteX0" fmla="*/ 7144 w 9525"/>
                <a:gd name="connsiteY0" fmla="*/ 11671 h 9525"/>
                <a:gd name="connsiteX1" fmla="*/ 7144 w 9525"/>
                <a:gd name="connsiteY1" fmla="*/ 11671 h 9525"/>
              </a:gdLst>
              <a:ahLst/>
              <a:cxnLst>
                <a:cxn ang="0">
                  <a:pos x="connsiteX0" y="connsiteY0"/>
                </a:cxn>
                <a:cxn ang="0">
                  <a:pos x="connsiteX1" y="connsiteY1"/>
                </a:cxn>
              </a:cxnLst>
              <a:rect l="l" t="t" r="r" b="b"/>
              <a:pathLst>
                <a:path w="9525" h="9525">
                  <a:moveTo>
                    <a:pt x="7144" y="11671"/>
                  </a:moveTo>
                  <a:cubicBezTo>
                    <a:pt x="10954" y="8814"/>
                    <a:pt x="13811" y="3099"/>
                    <a:pt x="7144" y="11671"/>
                  </a:cubicBezTo>
                  <a:close/>
                </a:path>
              </a:pathLst>
            </a:custGeom>
            <a:grpFill/>
            <a:ln w="9525" cap="flat">
              <a:noFill/>
              <a:prstDash val="solid"/>
              <a:miter/>
            </a:ln>
          </p:spPr>
          <p:txBody>
            <a:bodyPr rtlCol="0" anchor="ctr"/>
            <a:lstStyle/>
            <a:p>
              <a:endParaRPr lang="en-US">
                <a:solidFill>
                  <a:prstClr val="black"/>
                </a:solidFill>
              </a:endParaRPr>
            </a:p>
          </p:txBody>
        </p:sp>
        <p:sp>
          <p:nvSpPr>
            <p:cNvPr id="1010" name="Freeform: Shape 1009">
              <a:extLst>
                <a:ext uri="{FF2B5EF4-FFF2-40B4-BE49-F238E27FC236}">
                  <a16:creationId xmlns:a16="http://schemas.microsoft.com/office/drawing/2014/main" xmlns="" id="{A182C21B-035F-4AA5-B8EE-AC3FDAA88D84}"/>
                </a:ext>
              </a:extLst>
            </p:cNvPr>
            <p:cNvSpPr/>
            <p:nvPr/>
          </p:nvSpPr>
          <p:spPr>
            <a:xfrm>
              <a:off x="7164932" y="1200626"/>
              <a:ext cx="66675" cy="66675"/>
            </a:xfrm>
            <a:custGeom>
              <a:avLst/>
              <a:gdLst>
                <a:gd name="connsiteX0" fmla="*/ 27395 w 66675"/>
                <a:gd name="connsiteY0" fmla="*/ 36671 h 66675"/>
                <a:gd name="connsiteX1" fmla="*/ 18823 w 66675"/>
                <a:gd name="connsiteY1" fmla="*/ 49054 h 66675"/>
                <a:gd name="connsiteX2" fmla="*/ 7393 w 66675"/>
                <a:gd name="connsiteY2" fmla="*/ 59531 h 66675"/>
                <a:gd name="connsiteX3" fmla="*/ 66448 w 66675"/>
                <a:gd name="connsiteY3" fmla="*/ 19526 h 66675"/>
                <a:gd name="connsiteX4" fmla="*/ 65495 w 66675"/>
                <a:gd name="connsiteY4" fmla="*/ 10001 h 66675"/>
                <a:gd name="connsiteX5" fmla="*/ 58828 w 66675"/>
                <a:gd name="connsiteY5" fmla="*/ 7144 h 66675"/>
                <a:gd name="connsiteX6" fmla="*/ 27395 w 66675"/>
                <a:gd name="connsiteY6" fmla="*/ 36671 h 66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6675" h="66675">
                  <a:moveTo>
                    <a:pt x="27395" y="36671"/>
                  </a:moveTo>
                  <a:cubicBezTo>
                    <a:pt x="40730" y="35719"/>
                    <a:pt x="7393" y="37624"/>
                    <a:pt x="18823" y="49054"/>
                  </a:cubicBezTo>
                  <a:cubicBezTo>
                    <a:pt x="15013" y="36671"/>
                    <a:pt x="5488" y="38576"/>
                    <a:pt x="7393" y="59531"/>
                  </a:cubicBezTo>
                  <a:cubicBezTo>
                    <a:pt x="9298" y="66199"/>
                    <a:pt x="47398" y="37624"/>
                    <a:pt x="66448" y="19526"/>
                  </a:cubicBezTo>
                  <a:cubicBezTo>
                    <a:pt x="62638" y="24289"/>
                    <a:pt x="62638" y="21431"/>
                    <a:pt x="65495" y="10001"/>
                  </a:cubicBezTo>
                  <a:cubicBezTo>
                    <a:pt x="60733" y="22384"/>
                    <a:pt x="58828" y="21431"/>
                    <a:pt x="58828" y="7144"/>
                  </a:cubicBezTo>
                  <a:cubicBezTo>
                    <a:pt x="24538" y="34766"/>
                    <a:pt x="38825" y="27146"/>
                    <a:pt x="27395" y="36671"/>
                  </a:cubicBezTo>
                  <a:close/>
                </a:path>
              </a:pathLst>
            </a:custGeom>
            <a:grpFill/>
            <a:ln w="9525" cap="flat">
              <a:noFill/>
              <a:prstDash val="solid"/>
              <a:miter/>
            </a:ln>
          </p:spPr>
          <p:txBody>
            <a:bodyPr rtlCol="0" anchor="ctr"/>
            <a:lstStyle/>
            <a:p>
              <a:endParaRPr lang="en-US">
                <a:solidFill>
                  <a:prstClr val="black"/>
                </a:solidFill>
              </a:endParaRPr>
            </a:p>
          </p:txBody>
        </p:sp>
        <p:sp>
          <p:nvSpPr>
            <p:cNvPr id="1011" name="Freeform: Shape 1010">
              <a:extLst>
                <a:ext uri="{FF2B5EF4-FFF2-40B4-BE49-F238E27FC236}">
                  <a16:creationId xmlns:a16="http://schemas.microsoft.com/office/drawing/2014/main" xmlns="" id="{A9AAA471-8C88-4F89-ACEE-C51B1481EF61}"/>
                </a:ext>
              </a:extLst>
            </p:cNvPr>
            <p:cNvSpPr/>
            <p:nvPr/>
          </p:nvSpPr>
          <p:spPr>
            <a:xfrm>
              <a:off x="7204763" y="1214199"/>
              <a:ext cx="9525" cy="9525"/>
            </a:xfrm>
            <a:custGeom>
              <a:avLst/>
              <a:gdLst>
                <a:gd name="connsiteX0" fmla="*/ 7567 w 9525"/>
                <a:gd name="connsiteY0" fmla="*/ 7858 h 9525"/>
                <a:gd name="connsiteX1" fmla="*/ 7567 w 9525"/>
                <a:gd name="connsiteY1" fmla="*/ 7858 h 9525"/>
                <a:gd name="connsiteX2" fmla="*/ 7567 w 9525"/>
                <a:gd name="connsiteY2" fmla="*/ 7858 h 9525"/>
              </a:gdLst>
              <a:ahLst/>
              <a:cxnLst>
                <a:cxn ang="0">
                  <a:pos x="connsiteX0" y="connsiteY0"/>
                </a:cxn>
                <a:cxn ang="0">
                  <a:pos x="connsiteX1" y="connsiteY1"/>
                </a:cxn>
                <a:cxn ang="0">
                  <a:pos x="connsiteX2" y="connsiteY2"/>
                </a:cxn>
              </a:cxnLst>
              <a:rect l="l" t="t" r="r" b="b"/>
              <a:pathLst>
                <a:path w="9525" h="9525">
                  <a:moveTo>
                    <a:pt x="7567" y="7858"/>
                  </a:moveTo>
                  <a:cubicBezTo>
                    <a:pt x="7567" y="6906"/>
                    <a:pt x="7567" y="6906"/>
                    <a:pt x="7567" y="7858"/>
                  </a:cubicBezTo>
                  <a:cubicBezTo>
                    <a:pt x="6615" y="6906"/>
                    <a:pt x="7567" y="7858"/>
                    <a:pt x="7567" y="7858"/>
                  </a:cubicBezTo>
                  <a:close/>
                </a:path>
              </a:pathLst>
            </a:custGeom>
            <a:grpFill/>
            <a:ln w="9525" cap="flat">
              <a:noFill/>
              <a:prstDash val="solid"/>
              <a:miter/>
            </a:ln>
          </p:spPr>
          <p:txBody>
            <a:bodyPr rtlCol="0" anchor="ctr"/>
            <a:lstStyle/>
            <a:p>
              <a:endParaRPr lang="en-US">
                <a:solidFill>
                  <a:prstClr val="black"/>
                </a:solidFill>
              </a:endParaRPr>
            </a:p>
          </p:txBody>
        </p:sp>
        <p:sp>
          <p:nvSpPr>
            <p:cNvPr id="1012" name="Freeform: Shape 1011">
              <a:extLst>
                <a:ext uri="{FF2B5EF4-FFF2-40B4-BE49-F238E27FC236}">
                  <a16:creationId xmlns:a16="http://schemas.microsoft.com/office/drawing/2014/main" xmlns="" id="{11C13E8B-92AC-47A8-81BC-3070AEFF2283}"/>
                </a:ext>
              </a:extLst>
            </p:cNvPr>
            <p:cNvSpPr/>
            <p:nvPr/>
          </p:nvSpPr>
          <p:spPr>
            <a:xfrm>
              <a:off x="7192380" y="1220866"/>
              <a:ext cx="9525" cy="9525"/>
            </a:xfrm>
            <a:custGeom>
              <a:avLst/>
              <a:gdLst>
                <a:gd name="connsiteX0" fmla="*/ 7567 w 9525"/>
                <a:gd name="connsiteY0" fmla="*/ 7858 h 9525"/>
                <a:gd name="connsiteX1" fmla="*/ 7567 w 9525"/>
                <a:gd name="connsiteY1" fmla="*/ 7858 h 9525"/>
              </a:gdLst>
              <a:ahLst/>
              <a:cxnLst>
                <a:cxn ang="0">
                  <a:pos x="connsiteX0" y="connsiteY0"/>
                </a:cxn>
                <a:cxn ang="0">
                  <a:pos x="connsiteX1" y="connsiteY1"/>
                </a:cxn>
              </a:cxnLst>
              <a:rect l="l" t="t" r="r" b="b"/>
              <a:pathLst>
                <a:path w="9525" h="9525">
                  <a:moveTo>
                    <a:pt x="7567" y="7858"/>
                  </a:moveTo>
                  <a:cubicBezTo>
                    <a:pt x="7567" y="6906"/>
                    <a:pt x="6615" y="6906"/>
                    <a:pt x="7567" y="7858"/>
                  </a:cubicBezTo>
                  <a:close/>
                </a:path>
              </a:pathLst>
            </a:custGeom>
            <a:grpFill/>
            <a:ln w="9525" cap="flat">
              <a:noFill/>
              <a:prstDash val="solid"/>
              <a:miter/>
            </a:ln>
          </p:spPr>
          <p:txBody>
            <a:bodyPr rtlCol="0" anchor="ctr"/>
            <a:lstStyle/>
            <a:p>
              <a:endParaRPr lang="en-US">
                <a:solidFill>
                  <a:prstClr val="black"/>
                </a:solidFill>
              </a:endParaRPr>
            </a:p>
          </p:txBody>
        </p:sp>
        <p:sp>
          <p:nvSpPr>
            <p:cNvPr id="1013" name="Freeform: Shape 1012">
              <a:extLst>
                <a:ext uri="{FF2B5EF4-FFF2-40B4-BE49-F238E27FC236}">
                  <a16:creationId xmlns:a16="http://schemas.microsoft.com/office/drawing/2014/main" xmlns="" id="{F07AD385-B8D9-41CA-A7C7-54EC36050E13}"/>
                </a:ext>
              </a:extLst>
            </p:cNvPr>
            <p:cNvSpPr/>
            <p:nvPr/>
          </p:nvSpPr>
          <p:spPr>
            <a:xfrm>
              <a:off x="7226141" y="1188023"/>
              <a:ext cx="9525" cy="9525"/>
            </a:xfrm>
            <a:custGeom>
              <a:avLst/>
              <a:gdLst>
                <a:gd name="connsiteX0" fmla="*/ 7144 w 9525"/>
                <a:gd name="connsiteY0" fmla="*/ 11174 h 9525"/>
                <a:gd name="connsiteX1" fmla="*/ 7144 w 9525"/>
                <a:gd name="connsiteY1" fmla="*/ 11174 h 9525"/>
              </a:gdLst>
              <a:ahLst/>
              <a:cxnLst>
                <a:cxn ang="0">
                  <a:pos x="connsiteX0" y="connsiteY0"/>
                </a:cxn>
                <a:cxn ang="0">
                  <a:pos x="connsiteX1" y="connsiteY1"/>
                </a:cxn>
              </a:cxnLst>
              <a:rect l="l" t="t" r="r" b="b"/>
              <a:pathLst>
                <a:path w="9525" h="9525">
                  <a:moveTo>
                    <a:pt x="7144" y="11174"/>
                  </a:moveTo>
                  <a:cubicBezTo>
                    <a:pt x="10001" y="2602"/>
                    <a:pt x="7144" y="10222"/>
                    <a:pt x="7144" y="11174"/>
                  </a:cubicBezTo>
                  <a:close/>
                </a:path>
              </a:pathLst>
            </a:custGeom>
            <a:grpFill/>
            <a:ln w="9525" cap="flat">
              <a:noFill/>
              <a:prstDash val="solid"/>
              <a:miter/>
            </a:ln>
          </p:spPr>
          <p:txBody>
            <a:bodyPr rtlCol="0" anchor="ctr"/>
            <a:lstStyle/>
            <a:p>
              <a:endParaRPr lang="en-US">
                <a:solidFill>
                  <a:prstClr val="black"/>
                </a:solidFill>
              </a:endParaRPr>
            </a:p>
          </p:txBody>
        </p:sp>
        <p:sp>
          <p:nvSpPr>
            <p:cNvPr id="1014" name="Freeform: Shape 1013">
              <a:extLst>
                <a:ext uri="{FF2B5EF4-FFF2-40B4-BE49-F238E27FC236}">
                  <a16:creationId xmlns:a16="http://schemas.microsoft.com/office/drawing/2014/main" xmlns="" id="{911FC85F-05BF-4CCE-BC39-FCFA5A9DF046}"/>
                </a:ext>
              </a:extLst>
            </p:cNvPr>
            <p:cNvSpPr/>
            <p:nvPr/>
          </p:nvSpPr>
          <p:spPr>
            <a:xfrm>
              <a:off x="7228046" y="120062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1190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15" name="Freeform: Shape 1014">
              <a:extLst>
                <a:ext uri="{FF2B5EF4-FFF2-40B4-BE49-F238E27FC236}">
                  <a16:creationId xmlns:a16="http://schemas.microsoft.com/office/drawing/2014/main" xmlns="" id="{F8485C98-7BBB-4578-9974-33E7E6998CC1}"/>
                </a:ext>
              </a:extLst>
            </p:cNvPr>
            <p:cNvSpPr/>
            <p:nvPr/>
          </p:nvSpPr>
          <p:spPr>
            <a:xfrm>
              <a:off x="7157561" y="1183481"/>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8096"/>
                  </a:lnTo>
                  <a:cubicBezTo>
                    <a:pt x="8096" y="8096"/>
                    <a:pt x="8096"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16" name="Freeform: Shape 1015">
              <a:extLst>
                <a:ext uri="{FF2B5EF4-FFF2-40B4-BE49-F238E27FC236}">
                  <a16:creationId xmlns:a16="http://schemas.microsoft.com/office/drawing/2014/main" xmlns="" id="{33342017-E0E1-472E-A9D3-369D3311A49F}"/>
                </a:ext>
              </a:extLst>
            </p:cNvPr>
            <p:cNvSpPr/>
            <p:nvPr/>
          </p:nvSpPr>
          <p:spPr>
            <a:xfrm>
              <a:off x="7176556" y="1203483"/>
              <a:ext cx="38100" cy="28575"/>
            </a:xfrm>
            <a:custGeom>
              <a:avLst/>
              <a:gdLst>
                <a:gd name="connsiteX0" fmla="*/ 7199 w 38100"/>
                <a:gd name="connsiteY0" fmla="*/ 25241 h 28575"/>
                <a:gd name="connsiteX1" fmla="*/ 34822 w 38100"/>
                <a:gd name="connsiteY1" fmla="*/ 17621 h 28575"/>
                <a:gd name="connsiteX2" fmla="*/ 33869 w 38100"/>
                <a:gd name="connsiteY2" fmla="*/ 10001 h 28575"/>
                <a:gd name="connsiteX3" fmla="*/ 29107 w 38100"/>
                <a:gd name="connsiteY3" fmla="*/ 7144 h 28575"/>
                <a:gd name="connsiteX4" fmla="*/ 7199 w 38100"/>
                <a:gd name="connsiteY4" fmla="*/ 25241 h 285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28575">
                  <a:moveTo>
                    <a:pt x="7199" y="25241"/>
                  </a:moveTo>
                  <a:cubicBezTo>
                    <a:pt x="11962" y="25241"/>
                    <a:pt x="30059" y="11906"/>
                    <a:pt x="34822" y="17621"/>
                  </a:cubicBezTo>
                  <a:cubicBezTo>
                    <a:pt x="32917" y="14764"/>
                    <a:pt x="32917" y="12859"/>
                    <a:pt x="33869" y="10001"/>
                  </a:cubicBezTo>
                  <a:cubicBezTo>
                    <a:pt x="27202" y="14764"/>
                    <a:pt x="25297" y="13811"/>
                    <a:pt x="29107" y="7144"/>
                  </a:cubicBezTo>
                  <a:cubicBezTo>
                    <a:pt x="17677" y="15716"/>
                    <a:pt x="6247" y="26194"/>
                    <a:pt x="7199" y="25241"/>
                  </a:cubicBezTo>
                  <a:close/>
                </a:path>
              </a:pathLst>
            </a:custGeom>
            <a:grpFill/>
            <a:ln w="9525" cap="flat">
              <a:noFill/>
              <a:prstDash val="solid"/>
              <a:miter/>
            </a:ln>
          </p:spPr>
          <p:txBody>
            <a:bodyPr rtlCol="0" anchor="ctr"/>
            <a:lstStyle/>
            <a:p>
              <a:endParaRPr lang="en-US">
                <a:solidFill>
                  <a:prstClr val="black"/>
                </a:solidFill>
              </a:endParaRPr>
            </a:p>
          </p:txBody>
        </p:sp>
        <p:sp>
          <p:nvSpPr>
            <p:cNvPr id="1017" name="Freeform: Shape 1016">
              <a:extLst>
                <a:ext uri="{FF2B5EF4-FFF2-40B4-BE49-F238E27FC236}">
                  <a16:creationId xmlns:a16="http://schemas.microsoft.com/office/drawing/2014/main" xmlns="" id="{8BE994BC-89BA-49A2-96F5-2678DFA53EE8}"/>
                </a:ext>
              </a:extLst>
            </p:cNvPr>
            <p:cNvSpPr/>
            <p:nvPr/>
          </p:nvSpPr>
          <p:spPr>
            <a:xfrm>
              <a:off x="7221379" y="119205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18" name="Freeform: Shape 1017">
              <a:extLst>
                <a:ext uri="{FF2B5EF4-FFF2-40B4-BE49-F238E27FC236}">
                  <a16:creationId xmlns:a16="http://schemas.microsoft.com/office/drawing/2014/main" xmlns="" id="{67A6B2DA-037C-490E-AD21-0BF81C92E1CA}"/>
                </a:ext>
              </a:extLst>
            </p:cNvPr>
            <p:cNvSpPr/>
            <p:nvPr/>
          </p:nvSpPr>
          <p:spPr>
            <a:xfrm>
              <a:off x="7222331" y="1210125"/>
              <a:ext cx="47625" cy="38100"/>
            </a:xfrm>
            <a:custGeom>
              <a:avLst/>
              <a:gdLst>
                <a:gd name="connsiteX0" fmla="*/ 42386 w 47625"/>
                <a:gd name="connsiteY0" fmla="*/ 29077 h 38100"/>
                <a:gd name="connsiteX1" fmla="*/ 7144 w 47625"/>
                <a:gd name="connsiteY1" fmla="*/ 35745 h 38100"/>
                <a:gd name="connsiteX2" fmla="*/ 11906 w 47625"/>
                <a:gd name="connsiteY2" fmla="*/ 21457 h 38100"/>
                <a:gd name="connsiteX3" fmla="*/ 19526 w 47625"/>
                <a:gd name="connsiteY3" fmla="*/ 33840 h 38100"/>
                <a:gd name="connsiteX4" fmla="*/ 30956 w 47625"/>
                <a:gd name="connsiteY4" fmla="*/ 7170 h 38100"/>
                <a:gd name="connsiteX5" fmla="*/ 42386 w 47625"/>
                <a:gd name="connsiteY5" fmla="*/ 29077 h 38100"/>
                <a:gd name="connsiteX6" fmla="*/ 39529 w 47625"/>
                <a:gd name="connsiteY6" fmla="*/ 31935 h 38100"/>
                <a:gd name="connsiteX7" fmla="*/ 37624 w 47625"/>
                <a:gd name="connsiteY7" fmla="*/ 30982 h 38100"/>
                <a:gd name="connsiteX8" fmla="*/ 39529 w 47625"/>
                <a:gd name="connsiteY8" fmla="*/ 31935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38100">
                  <a:moveTo>
                    <a:pt x="42386" y="29077"/>
                  </a:moveTo>
                  <a:cubicBezTo>
                    <a:pt x="32861" y="30030"/>
                    <a:pt x="24289" y="42412"/>
                    <a:pt x="7144" y="35745"/>
                  </a:cubicBezTo>
                  <a:cubicBezTo>
                    <a:pt x="7144" y="33840"/>
                    <a:pt x="13811" y="21457"/>
                    <a:pt x="11906" y="21457"/>
                  </a:cubicBezTo>
                  <a:cubicBezTo>
                    <a:pt x="12859" y="25267"/>
                    <a:pt x="10954" y="34792"/>
                    <a:pt x="19526" y="33840"/>
                  </a:cubicBezTo>
                  <a:cubicBezTo>
                    <a:pt x="20479" y="31935"/>
                    <a:pt x="31909" y="6217"/>
                    <a:pt x="30956" y="7170"/>
                  </a:cubicBezTo>
                  <a:cubicBezTo>
                    <a:pt x="25241" y="36697"/>
                    <a:pt x="42386" y="28125"/>
                    <a:pt x="42386" y="29077"/>
                  </a:cubicBezTo>
                  <a:close/>
                  <a:moveTo>
                    <a:pt x="39529" y="31935"/>
                  </a:moveTo>
                  <a:lnTo>
                    <a:pt x="37624" y="30982"/>
                  </a:lnTo>
                  <a:cubicBezTo>
                    <a:pt x="37624" y="31935"/>
                    <a:pt x="38576" y="31935"/>
                    <a:pt x="39529" y="31935"/>
                  </a:cubicBezTo>
                  <a:close/>
                </a:path>
              </a:pathLst>
            </a:custGeom>
            <a:grpFill/>
            <a:ln w="9525" cap="flat">
              <a:noFill/>
              <a:prstDash val="solid"/>
              <a:miter/>
            </a:ln>
          </p:spPr>
          <p:txBody>
            <a:bodyPr rtlCol="0" anchor="ctr"/>
            <a:lstStyle/>
            <a:p>
              <a:endParaRPr lang="en-US">
                <a:solidFill>
                  <a:prstClr val="black"/>
                </a:solidFill>
              </a:endParaRPr>
            </a:p>
          </p:txBody>
        </p:sp>
        <p:sp>
          <p:nvSpPr>
            <p:cNvPr id="1019" name="Freeform: Shape 1018">
              <a:extLst>
                <a:ext uri="{FF2B5EF4-FFF2-40B4-BE49-F238E27FC236}">
                  <a16:creationId xmlns:a16="http://schemas.microsoft.com/office/drawing/2014/main" xmlns="" id="{22F82994-9A67-483E-8241-550C20DF2D54}"/>
                </a:ext>
              </a:extLst>
            </p:cNvPr>
            <p:cNvSpPr/>
            <p:nvPr/>
          </p:nvSpPr>
          <p:spPr>
            <a:xfrm>
              <a:off x="7547134" y="106918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20" name="Freeform: Shape 1019">
              <a:extLst>
                <a:ext uri="{FF2B5EF4-FFF2-40B4-BE49-F238E27FC236}">
                  <a16:creationId xmlns:a16="http://schemas.microsoft.com/office/drawing/2014/main" xmlns="" id="{03977598-4C0A-41C9-88A2-04E1786EFDDC}"/>
                </a:ext>
              </a:extLst>
            </p:cNvPr>
            <p:cNvSpPr/>
            <p:nvPr/>
          </p:nvSpPr>
          <p:spPr>
            <a:xfrm>
              <a:off x="7319486" y="1121568"/>
              <a:ext cx="9525" cy="9525"/>
            </a:xfrm>
            <a:custGeom>
              <a:avLst/>
              <a:gdLst>
                <a:gd name="connsiteX0" fmla="*/ 7144 w 9525"/>
                <a:gd name="connsiteY0" fmla="*/ 7144 h 9525"/>
                <a:gd name="connsiteX1" fmla="*/ 8096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8096" y="7144"/>
                  </a:lnTo>
                  <a:cubicBezTo>
                    <a:pt x="8096"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21" name="Freeform: Shape 1020">
              <a:extLst>
                <a:ext uri="{FF2B5EF4-FFF2-40B4-BE49-F238E27FC236}">
                  <a16:creationId xmlns:a16="http://schemas.microsoft.com/office/drawing/2014/main" xmlns="" id="{1B8A71AC-FC3F-42D8-BB5B-EAAD0FCA4928}"/>
                </a:ext>
              </a:extLst>
            </p:cNvPr>
            <p:cNvSpPr/>
            <p:nvPr/>
          </p:nvSpPr>
          <p:spPr>
            <a:xfrm>
              <a:off x="7369016" y="1076801"/>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lnTo>
                    <a:pt x="8096" y="7144"/>
                  </a:lnTo>
                  <a:cubicBezTo>
                    <a:pt x="7144" y="7144"/>
                    <a:pt x="7144"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1022" name="Freeform: Shape 1021">
              <a:extLst>
                <a:ext uri="{FF2B5EF4-FFF2-40B4-BE49-F238E27FC236}">
                  <a16:creationId xmlns:a16="http://schemas.microsoft.com/office/drawing/2014/main" xmlns="" id="{7E22F873-95AF-4500-9152-9435BD66161A}"/>
                </a:ext>
              </a:extLst>
            </p:cNvPr>
            <p:cNvSpPr/>
            <p:nvPr/>
          </p:nvSpPr>
          <p:spPr>
            <a:xfrm>
              <a:off x="7534751" y="107489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23" name="Freeform: Shape 1022">
              <a:extLst>
                <a:ext uri="{FF2B5EF4-FFF2-40B4-BE49-F238E27FC236}">
                  <a16:creationId xmlns:a16="http://schemas.microsoft.com/office/drawing/2014/main" xmlns="" id="{E05A5E82-8FC9-4A7C-A0EB-B600F2BD440F}"/>
                </a:ext>
              </a:extLst>
            </p:cNvPr>
            <p:cNvSpPr/>
            <p:nvPr/>
          </p:nvSpPr>
          <p:spPr>
            <a:xfrm>
              <a:off x="7419499" y="1084421"/>
              <a:ext cx="9525" cy="9525"/>
            </a:xfrm>
            <a:custGeom>
              <a:avLst/>
              <a:gdLst>
                <a:gd name="connsiteX0" fmla="*/ 7144 w 9525"/>
                <a:gd name="connsiteY0" fmla="*/ 7144 h 9525"/>
                <a:gd name="connsiteX1" fmla="*/ 9049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8096" y="8096"/>
                    <a:pt x="9049" y="9049"/>
                  </a:cubicBezTo>
                  <a:cubicBezTo>
                    <a:pt x="8096"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24" name="Freeform: Shape 1023">
              <a:extLst>
                <a:ext uri="{FF2B5EF4-FFF2-40B4-BE49-F238E27FC236}">
                  <a16:creationId xmlns:a16="http://schemas.microsoft.com/office/drawing/2014/main" xmlns="" id="{7BBE7A14-AE26-4F1C-9E42-D8FFF6BB77B6}"/>
                </a:ext>
              </a:extLst>
            </p:cNvPr>
            <p:cNvSpPr/>
            <p:nvPr/>
          </p:nvSpPr>
          <p:spPr>
            <a:xfrm>
              <a:off x="7368064" y="107870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25" name="Freeform: Shape 1024">
              <a:extLst>
                <a:ext uri="{FF2B5EF4-FFF2-40B4-BE49-F238E27FC236}">
                  <a16:creationId xmlns:a16="http://schemas.microsoft.com/office/drawing/2014/main" xmlns="" id="{D971508E-16E1-410F-A003-BBCF65EE1DC3}"/>
                </a:ext>
              </a:extLst>
            </p:cNvPr>
            <p:cNvSpPr/>
            <p:nvPr/>
          </p:nvSpPr>
          <p:spPr>
            <a:xfrm>
              <a:off x="7304776" y="1099661"/>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7567" y="7144"/>
                    <a:pt x="6615" y="7144"/>
                    <a:pt x="7567" y="7144"/>
                  </a:cubicBezTo>
                  <a:cubicBezTo>
                    <a:pt x="7567" y="7144"/>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26" name="Freeform: Shape 1025">
              <a:extLst>
                <a:ext uri="{FF2B5EF4-FFF2-40B4-BE49-F238E27FC236}">
                  <a16:creationId xmlns:a16="http://schemas.microsoft.com/office/drawing/2014/main" xmlns="" id="{37E11345-97DD-41AE-BE75-FAE130D8F472}"/>
                </a:ext>
              </a:extLst>
            </p:cNvPr>
            <p:cNvSpPr/>
            <p:nvPr/>
          </p:nvSpPr>
          <p:spPr>
            <a:xfrm>
              <a:off x="7310199" y="1123473"/>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cubicBezTo>
                    <a:pt x="6906" y="7144"/>
                    <a:pt x="6906" y="7144"/>
                    <a:pt x="7858" y="7144"/>
                  </a:cubicBezTo>
                  <a:lnTo>
                    <a:pt x="7858" y="7144"/>
                  </a:lnTo>
                  <a:close/>
                </a:path>
              </a:pathLst>
            </a:custGeom>
            <a:grpFill/>
            <a:ln w="9525" cap="flat">
              <a:noFill/>
              <a:prstDash val="solid"/>
              <a:miter/>
            </a:ln>
          </p:spPr>
          <p:txBody>
            <a:bodyPr rtlCol="0" anchor="ctr"/>
            <a:lstStyle/>
            <a:p>
              <a:endParaRPr lang="en-US">
                <a:solidFill>
                  <a:prstClr val="black"/>
                </a:solidFill>
              </a:endParaRPr>
            </a:p>
          </p:txBody>
        </p:sp>
        <p:sp>
          <p:nvSpPr>
            <p:cNvPr id="1027" name="Freeform: Shape 1026">
              <a:extLst>
                <a:ext uri="{FF2B5EF4-FFF2-40B4-BE49-F238E27FC236}">
                  <a16:creationId xmlns:a16="http://schemas.microsoft.com/office/drawing/2014/main" xmlns="" id="{5C4D3F01-1A64-4D14-9AC4-859CDB32F2F9}"/>
                </a:ext>
              </a:extLst>
            </p:cNvPr>
            <p:cNvSpPr/>
            <p:nvPr/>
          </p:nvSpPr>
          <p:spPr>
            <a:xfrm>
              <a:off x="7271861" y="1111091"/>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8096"/>
                  </a:lnTo>
                  <a:cubicBezTo>
                    <a:pt x="8096" y="8096"/>
                    <a:pt x="8096"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28" name="Freeform: Shape 1027">
              <a:extLst>
                <a:ext uri="{FF2B5EF4-FFF2-40B4-BE49-F238E27FC236}">
                  <a16:creationId xmlns:a16="http://schemas.microsoft.com/office/drawing/2014/main" xmlns="" id="{50BEF79B-D2A6-4436-91B1-DBCD658AB33F}"/>
                </a:ext>
              </a:extLst>
            </p:cNvPr>
            <p:cNvSpPr/>
            <p:nvPr/>
          </p:nvSpPr>
          <p:spPr>
            <a:xfrm>
              <a:off x="7306151" y="1117758"/>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8096"/>
                  </a:ln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29" name="Freeform: Shape 1028">
              <a:extLst>
                <a:ext uri="{FF2B5EF4-FFF2-40B4-BE49-F238E27FC236}">
                  <a16:creationId xmlns:a16="http://schemas.microsoft.com/office/drawing/2014/main" xmlns="" id="{1D7496DF-45A9-4691-BF7B-07794C97373F}"/>
                </a:ext>
              </a:extLst>
            </p:cNvPr>
            <p:cNvSpPr/>
            <p:nvPr/>
          </p:nvSpPr>
          <p:spPr>
            <a:xfrm>
              <a:off x="7567136" y="108823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8096"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30" name="Freeform: Shape 1029">
              <a:extLst>
                <a:ext uri="{FF2B5EF4-FFF2-40B4-BE49-F238E27FC236}">
                  <a16:creationId xmlns:a16="http://schemas.microsoft.com/office/drawing/2014/main" xmlns="" id="{CB236D52-26FE-430A-80D8-14BB467555FD}"/>
                </a:ext>
              </a:extLst>
            </p:cNvPr>
            <p:cNvSpPr/>
            <p:nvPr/>
          </p:nvSpPr>
          <p:spPr>
            <a:xfrm>
              <a:off x="7565231" y="1073943"/>
              <a:ext cx="9525" cy="9525"/>
            </a:xfrm>
            <a:custGeom>
              <a:avLst/>
              <a:gdLst>
                <a:gd name="connsiteX0" fmla="*/ 7144 w 9525"/>
                <a:gd name="connsiteY0" fmla="*/ 8096 h 9525"/>
                <a:gd name="connsiteX1" fmla="*/ 8096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lnTo>
                    <a:pt x="8096" y="7144"/>
                  </a:lnTo>
                  <a:cubicBezTo>
                    <a:pt x="7144" y="7144"/>
                    <a:pt x="7144" y="8096"/>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1031" name="Freeform: Shape 1030">
              <a:extLst>
                <a:ext uri="{FF2B5EF4-FFF2-40B4-BE49-F238E27FC236}">
                  <a16:creationId xmlns:a16="http://schemas.microsoft.com/office/drawing/2014/main" xmlns="" id="{FFA22D8C-21FE-4F4B-892B-58B6EF28560B}"/>
                </a:ext>
              </a:extLst>
            </p:cNvPr>
            <p:cNvSpPr/>
            <p:nvPr/>
          </p:nvSpPr>
          <p:spPr>
            <a:xfrm>
              <a:off x="7444264" y="1089617"/>
              <a:ext cx="9525" cy="9525"/>
            </a:xfrm>
            <a:custGeom>
              <a:avLst/>
              <a:gdLst>
                <a:gd name="connsiteX0" fmla="*/ 7144 w 9525"/>
                <a:gd name="connsiteY0" fmla="*/ 7663 h 9525"/>
                <a:gd name="connsiteX1" fmla="*/ 9049 w 9525"/>
                <a:gd name="connsiteY1" fmla="*/ 11473 h 9525"/>
                <a:gd name="connsiteX2" fmla="*/ 7144 w 9525"/>
                <a:gd name="connsiteY2" fmla="*/ 7663 h 9525"/>
              </a:gdLst>
              <a:ahLst/>
              <a:cxnLst>
                <a:cxn ang="0">
                  <a:pos x="connsiteX0" y="connsiteY0"/>
                </a:cxn>
                <a:cxn ang="0">
                  <a:pos x="connsiteX1" y="connsiteY1"/>
                </a:cxn>
                <a:cxn ang="0">
                  <a:pos x="connsiteX2" y="connsiteY2"/>
                </a:cxn>
              </a:cxnLst>
              <a:rect l="l" t="t" r="r" b="b"/>
              <a:pathLst>
                <a:path w="9525" h="9525">
                  <a:moveTo>
                    <a:pt x="7144" y="7663"/>
                  </a:moveTo>
                  <a:cubicBezTo>
                    <a:pt x="8096" y="8615"/>
                    <a:pt x="9049" y="9568"/>
                    <a:pt x="9049" y="11473"/>
                  </a:cubicBezTo>
                  <a:cubicBezTo>
                    <a:pt x="9049" y="9568"/>
                    <a:pt x="8096" y="5758"/>
                    <a:pt x="7144" y="7663"/>
                  </a:cubicBezTo>
                  <a:close/>
                </a:path>
              </a:pathLst>
            </a:custGeom>
            <a:grpFill/>
            <a:ln w="9525" cap="flat">
              <a:noFill/>
              <a:prstDash val="solid"/>
              <a:miter/>
            </a:ln>
          </p:spPr>
          <p:txBody>
            <a:bodyPr rtlCol="0" anchor="ctr"/>
            <a:lstStyle/>
            <a:p>
              <a:endParaRPr lang="en-US">
                <a:solidFill>
                  <a:prstClr val="black"/>
                </a:solidFill>
              </a:endParaRPr>
            </a:p>
          </p:txBody>
        </p:sp>
        <p:sp>
          <p:nvSpPr>
            <p:cNvPr id="1032" name="Freeform: Shape 1031">
              <a:extLst>
                <a:ext uri="{FF2B5EF4-FFF2-40B4-BE49-F238E27FC236}">
                  <a16:creationId xmlns:a16="http://schemas.microsoft.com/office/drawing/2014/main" xmlns="" id="{BB7AE7C5-0A2D-450E-88B1-71014D4FA451}"/>
                </a:ext>
              </a:extLst>
            </p:cNvPr>
            <p:cNvSpPr/>
            <p:nvPr/>
          </p:nvSpPr>
          <p:spPr>
            <a:xfrm>
              <a:off x="7583329" y="1136808"/>
              <a:ext cx="9525" cy="9525"/>
            </a:xfrm>
            <a:custGeom>
              <a:avLst/>
              <a:gdLst>
                <a:gd name="connsiteX0" fmla="*/ 7144 w 9525"/>
                <a:gd name="connsiteY0" fmla="*/ 10001 h 9525"/>
                <a:gd name="connsiteX1" fmla="*/ 7144 w 9525"/>
                <a:gd name="connsiteY1" fmla="*/ 7144 h 9525"/>
                <a:gd name="connsiteX2" fmla="*/ 7144 w 9525"/>
                <a:gd name="connsiteY2" fmla="*/ 10001 h 9525"/>
              </a:gdLst>
              <a:ahLst/>
              <a:cxnLst>
                <a:cxn ang="0">
                  <a:pos x="connsiteX0" y="connsiteY0"/>
                </a:cxn>
                <a:cxn ang="0">
                  <a:pos x="connsiteX1" y="connsiteY1"/>
                </a:cxn>
                <a:cxn ang="0">
                  <a:pos x="connsiteX2" y="connsiteY2"/>
                </a:cxn>
              </a:cxnLst>
              <a:rect l="l" t="t" r="r" b="b"/>
              <a:pathLst>
                <a:path w="9525" h="9525">
                  <a:moveTo>
                    <a:pt x="7144" y="10001"/>
                  </a:moveTo>
                  <a:cubicBezTo>
                    <a:pt x="7144" y="9049"/>
                    <a:pt x="7144" y="8096"/>
                    <a:pt x="7144" y="7144"/>
                  </a:cubicBezTo>
                  <a:cubicBezTo>
                    <a:pt x="7144" y="9049"/>
                    <a:pt x="7144" y="10001"/>
                    <a:pt x="7144" y="10001"/>
                  </a:cubicBezTo>
                  <a:close/>
                </a:path>
              </a:pathLst>
            </a:custGeom>
            <a:grpFill/>
            <a:ln w="9525" cap="flat">
              <a:noFill/>
              <a:prstDash val="solid"/>
              <a:miter/>
            </a:ln>
          </p:spPr>
          <p:txBody>
            <a:bodyPr rtlCol="0" anchor="ctr"/>
            <a:lstStyle/>
            <a:p>
              <a:endParaRPr lang="en-US">
                <a:solidFill>
                  <a:prstClr val="black"/>
                </a:solidFill>
              </a:endParaRPr>
            </a:p>
          </p:txBody>
        </p:sp>
        <p:sp>
          <p:nvSpPr>
            <p:cNvPr id="1033" name="Freeform: Shape 1032">
              <a:extLst>
                <a:ext uri="{FF2B5EF4-FFF2-40B4-BE49-F238E27FC236}">
                  <a16:creationId xmlns:a16="http://schemas.microsoft.com/office/drawing/2014/main" xmlns="" id="{DCCD11B1-67A0-4A7E-93B1-CF00FD6DB87B}"/>
                </a:ext>
              </a:extLst>
            </p:cNvPr>
            <p:cNvSpPr/>
            <p:nvPr/>
          </p:nvSpPr>
          <p:spPr>
            <a:xfrm>
              <a:off x="7583329" y="1134903"/>
              <a:ext cx="9525" cy="9525"/>
            </a:xfrm>
            <a:custGeom>
              <a:avLst/>
              <a:gdLst>
                <a:gd name="connsiteX0" fmla="*/ 7144 w 9525"/>
                <a:gd name="connsiteY0" fmla="*/ 9049 h 9525"/>
                <a:gd name="connsiteX1" fmla="*/ 7144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7144" y="8096"/>
                    <a:pt x="7144" y="8096"/>
                    <a:pt x="7144" y="7144"/>
                  </a:cubicBezTo>
                  <a:cubicBezTo>
                    <a:pt x="7144" y="8096"/>
                    <a:pt x="7144"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1034" name="Freeform: Shape 1033">
              <a:extLst>
                <a:ext uri="{FF2B5EF4-FFF2-40B4-BE49-F238E27FC236}">
                  <a16:creationId xmlns:a16="http://schemas.microsoft.com/office/drawing/2014/main" xmlns="" id="{2CD8FFEF-7BD1-47E6-B13E-187A8BEDB397}"/>
                </a:ext>
              </a:extLst>
            </p:cNvPr>
            <p:cNvSpPr/>
            <p:nvPr/>
          </p:nvSpPr>
          <p:spPr>
            <a:xfrm>
              <a:off x="7494746" y="1170146"/>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cubicBezTo>
                    <a:pt x="8096" y="7144"/>
                    <a:pt x="7144" y="7144"/>
                    <a:pt x="7144" y="7144"/>
                  </a:cubicBezTo>
                  <a:cubicBezTo>
                    <a:pt x="8096" y="8096"/>
                    <a:pt x="8096" y="8096"/>
                    <a:pt x="8096" y="8096"/>
                  </a:cubicBezTo>
                  <a:close/>
                </a:path>
              </a:pathLst>
            </a:custGeom>
            <a:grpFill/>
            <a:ln w="9525" cap="flat">
              <a:noFill/>
              <a:prstDash val="solid"/>
              <a:miter/>
            </a:ln>
          </p:spPr>
          <p:txBody>
            <a:bodyPr rtlCol="0" anchor="ctr"/>
            <a:lstStyle/>
            <a:p>
              <a:endParaRPr lang="en-US">
                <a:solidFill>
                  <a:prstClr val="black"/>
                </a:solidFill>
              </a:endParaRPr>
            </a:p>
          </p:txBody>
        </p:sp>
        <p:sp>
          <p:nvSpPr>
            <p:cNvPr id="1035" name="Freeform: Shape 1034">
              <a:extLst>
                <a:ext uri="{FF2B5EF4-FFF2-40B4-BE49-F238E27FC236}">
                  <a16:creationId xmlns:a16="http://schemas.microsoft.com/office/drawing/2014/main" xmlns="" id="{CFA49155-CA24-4F65-9BDD-62E3F640FCFE}"/>
                </a:ext>
              </a:extLst>
            </p:cNvPr>
            <p:cNvSpPr/>
            <p:nvPr/>
          </p:nvSpPr>
          <p:spPr>
            <a:xfrm>
              <a:off x="7559457" y="1054733"/>
              <a:ext cx="19050" cy="28575"/>
            </a:xfrm>
            <a:custGeom>
              <a:avLst/>
              <a:gdLst>
                <a:gd name="connsiteX0" fmla="*/ 15775 w 19050"/>
                <a:gd name="connsiteY0" fmla="*/ 27307 h 28575"/>
                <a:gd name="connsiteX1" fmla="*/ 15775 w 19050"/>
                <a:gd name="connsiteY1" fmla="*/ 27307 h 28575"/>
              </a:gdLst>
              <a:ahLst/>
              <a:cxnLst>
                <a:cxn ang="0">
                  <a:pos x="connsiteX0" y="connsiteY0"/>
                </a:cxn>
                <a:cxn ang="0">
                  <a:pos x="connsiteX1" y="connsiteY1"/>
                </a:cxn>
              </a:cxnLst>
              <a:rect l="l" t="t" r="r" b="b"/>
              <a:pathLst>
                <a:path w="19050" h="28575">
                  <a:moveTo>
                    <a:pt x="15775" y="27307"/>
                  </a:moveTo>
                  <a:cubicBezTo>
                    <a:pt x="2440" y="-9841"/>
                    <a:pt x="6250" y="13019"/>
                    <a:pt x="15775" y="27307"/>
                  </a:cubicBezTo>
                  <a:close/>
                </a:path>
              </a:pathLst>
            </a:custGeom>
            <a:grpFill/>
            <a:ln w="9525" cap="flat">
              <a:noFill/>
              <a:prstDash val="solid"/>
              <a:miter/>
            </a:ln>
          </p:spPr>
          <p:txBody>
            <a:bodyPr rtlCol="0" anchor="ctr"/>
            <a:lstStyle/>
            <a:p>
              <a:endParaRPr lang="en-US">
                <a:solidFill>
                  <a:prstClr val="black"/>
                </a:solidFill>
              </a:endParaRPr>
            </a:p>
          </p:txBody>
        </p:sp>
        <p:sp>
          <p:nvSpPr>
            <p:cNvPr id="1036" name="Freeform: Shape 1035">
              <a:extLst>
                <a:ext uri="{FF2B5EF4-FFF2-40B4-BE49-F238E27FC236}">
                  <a16:creationId xmlns:a16="http://schemas.microsoft.com/office/drawing/2014/main" xmlns="" id="{F0E036C3-4786-4852-B14B-DA0F0EBAEAAC}"/>
                </a:ext>
              </a:extLst>
            </p:cNvPr>
            <p:cNvSpPr/>
            <p:nvPr/>
          </p:nvSpPr>
          <p:spPr>
            <a:xfrm>
              <a:off x="7585234" y="1119388"/>
              <a:ext cx="9525" cy="9525"/>
            </a:xfrm>
            <a:custGeom>
              <a:avLst/>
              <a:gdLst>
                <a:gd name="connsiteX0" fmla="*/ 7144 w 9525"/>
                <a:gd name="connsiteY0" fmla="*/ 7419 h 9525"/>
                <a:gd name="connsiteX1" fmla="*/ 7144 w 9525"/>
                <a:gd name="connsiteY1" fmla="*/ 7419 h 9525"/>
              </a:gdLst>
              <a:ahLst/>
              <a:cxnLst>
                <a:cxn ang="0">
                  <a:pos x="connsiteX0" y="connsiteY0"/>
                </a:cxn>
                <a:cxn ang="0">
                  <a:pos x="connsiteX1" y="connsiteY1"/>
                </a:cxn>
              </a:cxnLst>
              <a:rect l="l" t="t" r="r" b="b"/>
              <a:pathLst>
                <a:path w="9525" h="9525">
                  <a:moveTo>
                    <a:pt x="7144" y="7419"/>
                  </a:moveTo>
                  <a:cubicBezTo>
                    <a:pt x="7144" y="8371"/>
                    <a:pt x="8096" y="6466"/>
                    <a:pt x="7144" y="7419"/>
                  </a:cubicBezTo>
                  <a:close/>
                </a:path>
              </a:pathLst>
            </a:custGeom>
            <a:grpFill/>
            <a:ln w="9525" cap="flat">
              <a:noFill/>
              <a:prstDash val="solid"/>
              <a:miter/>
            </a:ln>
          </p:spPr>
          <p:txBody>
            <a:bodyPr rtlCol="0" anchor="ctr"/>
            <a:lstStyle/>
            <a:p>
              <a:endParaRPr lang="en-US">
                <a:solidFill>
                  <a:prstClr val="black"/>
                </a:solidFill>
              </a:endParaRPr>
            </a:p>
          </p:txBody>
        </p:sp>
        <p:sp>
          <p:nvSpPr>
            <p:cNvPr id="1037" name="Freeform: Shape 1036">
              <a:extLst>
                <a:ext uri="{FF2B5EF4-FFF2-40B4-BE49-F238E27FC236}">
                  <a16:creationId xmlns:a16="http://schemas.microsoft.com/office/drawing/2014/main" xmlns="" id="{A08E8710-0194-4039-ADE4-D39FA8F104C4}"/>
                </a:ext>
              </a:extLst>
            </p:cNvPr>
            <p:cNvSpPr/>
            <p:nvPr/>
          </p:nvSpPr>
          <p:spPr>
            <a:xfrm>
              <a:off x="7283291" y="1222533"/>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9049"/>
                  </a:ln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38" name="Freeform: Shape 1037">
              <a:extLst>
                <a:ext uri="{FF2B5EF4-FFF2-40B4-BE49-F238E27FC236}">
                  <a16:creationId xmlns:a16="http://schemas.microsoft.com/office/drawing/2014/main" xmlns="" id="{2D862FC5-BD78-4420-8693-D1F656330570}"/>
                </a:ext>
              </a:extLst>
            </p:cNvPr>
            <p:cNvSpPr/>
            <p:nvPr/>
          </p:nvSpPr>
          <p:spPr>
            <a:xfrm>
              <a:off x="7570946" y="109775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39" name="Freeform: Shape 1038">
              <a:extLst>
                <a:ext uri="{FF2B5EF4-FFF2-40B4-BE49-F238E27FC236}">
                  <a16:creationId xmlns:a16="http://schemas.microsoft.com/office/drawing/2014/main" xmlns="" id="{8DD9C386-6E46-49B8-9A19-FA302A31DFE1}"/>
                </a:ext>
              </a:extLst>
            </p:cNvPr>
            <p:cNvSpPr/>
            <p:nvPr/>
          </p:nvSpPr>
          <p:spPr>
            <a:xfrm>
              <a:off x="7329011" y="121110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040" name="Freeform: Shape 1039">
              <a:extLst>
                <a:ext uri="{FF2B5EF4-FFF2-40B4-BE49-F238E27FC236}">
                  <a16:creationId xmlns:a16="http://schemas.microsoft.com/office/drawing/2014/main" xmlns="" id="{7837000D-2E7D-4196-BAFA-EEAF60C3DEE4}"/>
                </a:ext>
              </a:extLst>
            </p:cNvPr>
            <p:cNvSpPr/>
            <p:nvPr/>
          </p:nvSpPr>
          <p:spPr>
            <a:xfrm>
              <a:off x="7285434" y="1102518"/>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lnTo>
                    <a:pt x="7858" y="7144"/>
                  </a:lnTo>
                  <a:cubicBezTo>
                    <a:pt x="6906" y="7144"/>
                    <a:pt x="6906"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41" name="Freeform: Shape 1040">
              <a:extLst>
                <a:ext uri="{FF2B5EF4-FFF2-40B4-BE49-F238E27FC236}">
                  <a16:creationId xmlns:a16="http://schemas.microsoft.com/office/drawing/2014/main" xmlns="" id="{51B93C58-93A3-433A-86A1-DAFF883DDA64}"/>
                </a:ext>
              </a:extLst>
            </p:cNvPr>
            <p:cNvSpPr/>
            <p:nvPr/>
          </p:nvSpPr>
          <p:spPr>
            <a:xfrm>
              <a:off x="7329011" y="121015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42" name="Freeform: Shape 1041">
              <a:extLst>
                <a:ext uri="{FF2B5EF4-FFF2-40B4-BE49-F238E27FC236}">
                  <a16:creationId xmlns:a16="http://schemas.microsoft.com/office/drawing/2014/main" xmlns="" id="{9D85DD0A-6133-49A2-B6FC-35638CEF3BC5}"/>
                </a:ext>
              </a:extLst>
            </p:cNvPr>
            <p:cNvSpPr/>
            <p:nvPr/>
          </p:nvSpPr>
          <p:spPr>
            <a:xfrm>
              <a:off x="7388066" y="1177766"/>
              <a:ext cx="9525" cy="9525"/>
            </a:xfrm>
            <a:custGeom>
              <a:avLst/>
              <a:gdLst>
                <a:gd name="connsiteX0" fmla="*/ 8096 w 9525"/>
                <a:gd name="connsiteY0" fmla="*/ 9049 h 9525"/>
                <a:gd name="connsiteX1" fmla="*/ 7144 w 9525"/>
                <a:gd name="connsiteY1" fmla="*/ 7144 h 9525"/>
                <a:gd name="connsiteX2" fmla="*/ 8096 w 9525"/>
                <a:gd name="connsiteY2" fmla="*/ 9049 h 9525"/>
              </a:gdLst>
              <a:ahLst/>
              <a:cxnLst>
                <a:cxn ang="0">
                  <a:pos x="connsiteX0" y="connsiteY0"/>
                </a:cxn>
                <a:cxn ang="0">
                  <a:pos x="connsiteX1" y="connsiteY1"/>
                </a:cxn>
                <a:cxn ang="0">
                  <a:pos x="connsiteX2" y="connsiteY2"/>
                </a:cxn>
              </a:cxnLst>
              <a:rect l="l" t="t" r="r" b="b"/>
              <a:pathLst>
                <a:path w="9525" h="9525">
                  <a:moveTo>
                    <a:pt x="8096" y="9049"/>
                  </a:moveTo>
                  <a:cubicBezTo>
                    <a:pt x="8096" y="9049"/>
                    <a:pt x="8096" y="8096"/>
                    <a:pt x="7144" y="7144"/>
                  </a:cubicBezTo>
                  <a:cubicBezTo>
                    <a:pt x="7144" y="7144"/>
                    <a:pt x="7144" y="8096"/>
                    <a:pt x="8096" y="9049"/>
                  </a:cubicBezTo>
                  <a:close/>
                </a:path>
              </a:pathLst>
            </a:custGeom>
            <a:grpFill/>
            <a:ln w="9525" cap="flat">
              <a:noFill/>
              <a:prstDash val="solid"/>
              <a:miter/>
            </a:ln>
          </p:spPr>
          <p:txBody>
            <a:bodyPr rtlCol="0" anchor="ctr"/>
            <a:lstStyle/>
            <a:p>
              <a:endParaRPr lang="en-US">
                <a:solidFill>
                  <a:prstClr val="black"/>
                </a:solidFill>
              </a:endParaRPr>
            </a:p>
          </p:txBody>
        </p:sp>
        <p:sp>
          <p:nvSpPr>
            <p:cNvPr id="1043" name="Freeform: Shape 1042">
              <a:extLst>
                <a:ext uri="{FF2B5EF4-FFF2-40B4-BE49-F238E27FC236}">
                  <a16:creationId xmlns:a16="http://schemas.microsoft.com/office/drawing/2014/main" xmlns="" id="{E303674B-F4C5-47B4-BAB2-EF4232FAC3F2}"/>
                </a:ext>
              </a:extLst>
            </p:cNvPr>
            <p:cNvSpPr/>
            <p:nvPr/>
          </p:nvSpPr>
          <p:spPr>
            <a:xfrm>
              <a:off x="7374731" y="117395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044" name="Freeform: Shape 1043">
              <a:extLst>
                <a:ext uri="{FF2B5EF4-FFF2-40B4-BE49-F238E27FC236}">
                  <a16:creationId xmlns:a16="http://schemas.microsoft.com/office/drawing/2014/main" xmlns="" id="{E0B32F96-8A59-46FD-9FB8-B77BBB817D60}"/>
                </a:ext>
              </a:extLst>
            </p:cNvPr>
            <p:cNvSpPr/>
            <p:nvPr/>
          </p:nvSpPr>
          <p:spPr>
            <a:xfrm>
              <a:off x="7431881" y="1068228"/>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7144" y="7144"/>
                    <a:pt x="7144" y="7144"/>
                    <a:pt x="7144" y="8096"/>
                  </a:cubicBezTo>
                  <a:cubicBezTo>
                    <a:pt x="7144" y="7144"/>
                    <a:pt x="8096"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45" name="Freeform: Shape 1044">
              <a:extLst>
                <a:ext uri="{FF2B5EF4-FFF2-40B4-BE49-F238E27FC236}">
                  <a16:creationId xmlns:a16="http://schemas.microsoft.com/office/drawing/2014/main" xmlns="" id="{A52EE357-8E9E-48FE-9CE5-7329E465865F}"/>
                </a:ext>
              </a:extLst>
            </p:cNvPr>
            <p:cNvSpPr/>
            <p:nvPr/>
          </p:nvSpPr>
          <p:spPr>
            <a:xfrm>
              <a:off x="7329011" y="1211103"/>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9049"/>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46" name="Freeform: Shape 1045">
              <a:extLst>
                <a:ext uri="{FF2B5EF4-FFF2-40B4-BE49-F238E27FC236}">
                  <a16:creationId xmlns:a16="http://schemas.microsoft.com/office/drawing/2014/main" xmlns="" id="{CFF1F950-DFA6-45F0-A043-B5B95A931A7B}"/>
                </a:ext>
              </a:extLst>
            </p:cNvPr>
            <p:cNvSpPr/>
            <p:nvPr/>
          </p:nvSpPr>
          <p:spPr>
            <a:xfrm>
              <a:off x="7399496" y="114728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47" name="Freeform: Shape 1046">
              <a:extLst>
                <a:ext uri="{FF2B5EF4-FFF2-40B4-BE49-F238E27FC236}">
                  <a16:creationId xmlns:a16="http://schemas.microsoft.com/office/drawing/2014/main" xmlns="" id="{6FB4381A-175E-40B6-941A-B5078DEDD993}"/>
                </a:ext>
              </a:extLst>
            </p:cNvPr>
            <p:cNvSpPr/>
            <p:nvPr/>
          </p:nvSpPr>
          <p:spPr>
            <a:xfrm>
              <a:off x="7402557" y="1137646"/>
              <a:ext cx="9525" cy="19050"/>
            </a:xfrm>
            <a:custGeom>
              <a:avLst/>
              <a:gdLst>
                <a:gd name="connsiteX0" fmla="*/ 10751 w 9525"/>
                <a:gd name="connsiteY0" fmla="*/ 19641 h 19050"/>
                <a:gd name="connsiteX1" fmla="*/ 10751 w 9525"/>
                <a:gd name="connsiteY1" fmla="*/ 19641 h 19050"/>
              </a:gdLst>
              <a:ahLst/>
              <a:cxnLst>
                <a:cxn ang="0">
                  <a:pos x="connsiteX0" y="connsiteY0"/>
                </a:cxn>
                <a:cxn ang="0">
                  <a:pos x="connsiteX1" y="connsiteY1"/>
                </a:cxn>
              </a:cxnLst>
              <a:rect l="l" t="t" r="r" b="b"/>
              <a:pathLst>
                <a:path w="9525" h="19050">
                  <a:moveTo>
                    <a:pt x="10751" y="19641"/>
                  </a:moveTo>
                  <a:cubicBezTo>
                    <a:pt x="11703" y="-12744"/>
                    <a:pt x="2178" y="29166"/>
                    <a:pt x="10751" y="19641"/>
                  </a:cubicBezTo>
                  <a:close/>
                </a:path>
              </a:pathLst>
            </a:custGeom>
            <a:grpFill/>
            <a:ln w="9525" cap="flat">
              <a:noFill/>
              <a:prstDash val="solid"/>
              <a:miter/>
            </a:ln>
          </p:spPr>
          <p:txBody>
            <a:bodyPr rtlCol="0" anchor="ctr"/>
            <a:lstStyle/>
            <a:p>
              <a:endParaRPr lang="en-US">
                <a:solidFill>
                  <a:prstClr val="black"/>
                </a:solidFill>
              </a:endParaRPr>
            </a:p>
          </p:txBody>
        </p:sp>
        <p:sp>
          <p:nvSpPr>
            <p:cNvPr id="1048" name="Freeform: Shape 1047">
              <a:extLst>
                <a:ext uri="{FF2B5EF4-FFF2-40B4-BE49-F238E27FC236}">
                  <a16:creationId xmlns:a16="http://schemas.microsoft.com/office/drawing/2014/main" xmlns="" id="{DE36E7FD-453E-49C1-AEB3-137799C1BEFF}"/>
                </a:ext>
              </a:extLst>
            </p:cNvPr>
            <p:cNvSpPr/>
            <p:nvPr/>
          </p:nvSpPr>
          <p:spPr>
            <a:xfrm>
              <a:off x="7406164" y="1152048"/>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8096"/>
                    <a:pt x="7144" y="9049"/>
                  </a:cubicBez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49" name="Freeform: Shape 1048">
              <a:extLst>
                <a:ext uri="{FF2B5EF4-FFF2-40B4-BE49-F238E27FC236}">
                  <a16:creationId xmlns:a16="http://schemas.microsoft.com/office/drawing/2014/main" xmlns="" id="{7D87E0F2-7F0F-4744-84D8-4242CB5B0AB2}"/>
                </a:ext>
              </a:extLst>
            </p:cNvPr>
            <p:cNvSpPr/>
            <p:nvPr/>
          </p:nvSpPr>
          <p:spPr>
            <a:xfrm>
              <a:off x="7429976" y="1153001"/>
              <a:ext cx="9525" cy="9525"/>
            </a:xfrm>
            <a:custGeom>
              <a:avLst/>
              <a:gdLst>
                <a:gd name="connsiteX0" fmla="*/ 7144 w 9525"/>
                <a:gd name="connsiteY0" fmla="*/ 8096 h 9525"/>
                <a:gd name="connsiteX1" fmla="*/ 8096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7144" y="8096"/>
                    <a:pt x="7144" y="7144"/>
                    <a:pt x="8096" y="7144"/>
                  </a:cubicBezTo>
                  <a:cubicBezTo>
                    <a:pt x="7144" y="8096"/>
                    <a:pt x="7144" y="8096"/>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1050" name="Freeform: Shape 1049">
              <a:extLst>
                <a:ext uri="{FF2B5EF4-FFF2-40B4-BE49-F238E27FC236}">
                  <a16:creationId xmlns:a16="http://schemas.microsoft.com/office/drawing/2014/main" xmlns="" id="{E276E753-0F6E-486A-8ADD-FFB818F4437F}"/>
                </a:ext>
              </a:extLst>
            </p:cNvPr>
            <p:cNvSpPr/>
            <p:nvPr/>
          </p:nvSpPr>
          <p:spPr>
            <a:xfrm>
              <a:off x="7239476" y="118348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1190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51" name="Freeform: Shape 1050">
              <a:extLst>
                <a:ext uri="{FF2B5EF4-FFF2-40B4-BE49-F238E27FC236}">
                  <a16:creationId xmlns:a16="http://schemas.microsoft.com/office/drawing/2014/main" xmlns="" id="{EA54FA0B-2625-4551-8E52-9C6B88A6288C}"/>
                </a:ext>
              </a:extLst>
            </p:cNvPr>
            <p:cNvSpPr/>
            <p:nvPr/>
          </p:nvSpPr>
          <p:spPr>
            <a:xfrm>
              <a:off x="7511045" y="1120616"/>
              <a:ext cx="9525" cy="9525"/>
            </a:xfrm>
            <a:custGeom>
              <a:avLst/>
              <a:gdLst>
                <a:gd name="connsiteX0" fmla="*/ 7990 w 9525"/>
                <a:gd name="connsiteY0" fmla="*/ 7144 h 9525"/>
                <a:gd name="connsiteX1" fmla="*/ 7990 w 9525"/>
                <a:gd name="connsiteY1" fmla="*/ 7144 h 9525"/>
              </a:gdLst>
              <a:ahLst/>
              <a:cxnLst>
                <a:cxn ang="0">
                  <a:pos x="connsiteX0" y="connsiteY0"/>
                </a:cxn>
                <a:cxn ang="0">
                  <a:pos x="connsiteX1" y="connsiteY1"/>
                </a:cxn>
              </a:cxnLst>
              <a:rect l="l" t="t" r="r" b="b"/>
              <a:pathLst>
                <a:path w="9525" h="9525">
                  <a:moveTo>
                    <a:pt x="7990" y="7144"/>
                  </a:moveTo>
                  <a:cubicBezTo>
                    <a:pt x="6086" y="7144"/>
                    <a:pt x="7990" y="9049"/>
                    <a:pt x="7990"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52" name="Freeform: Shape 1051">
              <a:extLst>
                <a:ext uri="{FF2B5EF4-FFF2-40B4-BE49-F238E27FC236}">
                  <a16:creationId xmlns:a16="http://schemas.microsoft.com/office/drawing/2014/main" xmlns="" id="{51013F13-7F1E-4985-8083-7A62E4ED64DF}"/>
                </a:ext>
              </a:extLst>
            </p:cNvPr>
            <p:cNvSpPr/>
            <p:nvPr/>
          </p:nvSpPr>
          <p:spPr>
            <a:xfrm>
              <a:off x="7406164" y="1136808"/>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9049"/>
                    <a:pt x="7144" y="9049"/>
                  </a:cubicBezTo>
                  <a:cubicBezTo>
                    <a:pt x="7144"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53" name="Freeform: Shape 1052">
              <a:extLst>
                <a:ext uri="{FF2B5EF4-FFF2-40B4-BE49-F238E27FC236}">
                  <a16:creationId xmlns:a16="http://schemas.microsoft.com/office/drawing/2014/main" xmlns="" id="{F37938AC-E741-4A8E-A55C-A24EAF181E72}"/>
                </a:ext>
              </a:extLst>
            </p:cNvPr>
            <p:cNvSpPr/>
            <p:nvPr/>
          </p:nvSpPr>
          <p:spPr>
            <a:xfrm>
              <a:off x="7516654" y="113014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10954" y="12859"/>
                    <a:pt x="10954" y="1000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54" name="Freeform: Shape 1053">
              <a:extLst>
                <a:ext uri="{FF2B5EF4-FFF2-40B4-BE49-F238E27FC236}">
                  <a16:creationId xmlns:a16="http://schemas.microsoft.com/office/drawing/2014/main" xmlns="" id="{A9A0B877-CA85-42A6-BA64-DD0B06DD9647}"/>
                </a:ext>
              </a:extLst>
            </p:cNvPr>
            <p:cNvSpPr/>
            <p:nvPr/>
          </p:nvSpPr>
          <p:spPr>
            <a:xfrm>
              <a:off x="7520464" y="113014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055" name="Freeform: Shape 1054">
              <a:extLst>
                <a:ext uri="{FF2B5EF4-FFF2-40B4-BE49-F238E27FC236}">
                  <a16:creationId xmlns:a16="http://schemas.microsoft.com/office/drawing/2014/main" xmlns="" id="{D6057C7A-E669-4DF4-B93C-51775B57814F}"/>
                </a:ext>
              </a:extLst>
            </p:cNvPr>
            <p:cNvSpPr/>
            <p:nvPr/>
          </p:nvSpPr>
          <p:spPr>
            <a:xfrm>
              <a:off x="7016591" y="1059788"/>
              <a:ext cx="581025" cy="180975"/>
            </a:xfrm>
            <a:custGeom>
              <a:avLst/>
              <a:gdLst>
                <a:gd name="connsiteX0" fmla="*/ 228124 w 581025"/>
                <a:gd name="connsiteY0" fmla="*/ 128932 h 180975"/>
                <a:gd name="connsiteX1" fmla="*/ 204311 w 581025"/>
                <a:gd name="connsiteY1" fmla="*/ 142267 h 180975"/>
                <a:gd name="connsiteX2" fmla="*/ 195739 w 581025"/>
                <a:gd name="connsiteY2" fmla="*/ 121312 h 180975"/>
                <a:gd name="connsiteX3" fmla="*/ 169069 w 581025"/>
                <a:gd name="connsiteY3" fmla="*/ 125122 h 180975"/>
                <a:gd name="connsiteX4" fmla="*/ 169069 w 581025"/>
                <a:gd name="connsiteY4" fmla="*/ 141314 h 180975"/>
                <a:gd name="connsiteX5" fmla="*/ 124301 w 581025"/>
                <a:gd name="connsiteY5" fmla="*/ 131789 h 180975"/>
                <a:gd name="connsiteX6" fmla="*/ 126206 w 581025"/>
                <a:gd name="connsiteY6" fmla="*/ 111787 h 180975"/>
                <a:gd name="connsiteX7" fmla="*/ 121444 w 581025"/>
                <a:gd name="connsiteY7" fmla="*/ 112739 h 180975"/>
                <a:gd name="connsiteX8" fmla="*/ 7144 w 581025"/>
                <a:gd name="connsiteY8" fmla="*/ 114644 h 180975"/>
                <a:gd name="connsiteX9" fmla="*/ 14764 w 581025"/>
                <a:gd name="connsiteY9" fmla="*/ 90832 h 180975"/>
                <a:gd name="connsiteX10" fmla="*/ 87154 w 581025"/>
                <a:gd name="connsiteY10" fmla="*/ 75592 h 180975"/>
                <a:gd name="connsiteX11" fmla="*/ 76676 w 581025"/>
                <a:gd name="connsiteY11" fmla="*/ 92737 h 180975"/>
                <a:gd name="connsiteX12" fmla="*/ 86201 w 581025"/>
                <a:gd name="connsiteY12" fmla="*/ 90832 h 180975"/>
                <a:gd name="connsiteX13" fmla="*/ 89059 w 581025"/>
                <a:gd name="connsiteY13" fmla="*/ 75592 h 180975"/>
                <a:gd name="connsiteX14" fmla="*/ 131921 w 581025"/>
                <a:gd name="connsiteY14" fmla="*/ 87022 h 180975"/>
                <a:gd name="connsiteX15" fmla="*/ 160496 w 581025"/>
                <a:gd name="connsiteY15" fmla="*/ 73687 h 180975"/>
                <a:gd name="connsiteX16" fmla="*/ 153829 w 581025"/>
                <a:gd name="connsiteY16" fmla="*/ 94642 h 180975"/>
                <a:gd name="connsiteX17" fmla="*/ 229076 w 581025"/>
                <a:gd name="connsiteY17" fmla="*/ 77497 h 180975"/>
                <a:gd name="connsiteX18" fmla="*/ 235744 w 581025"/>
                <a:gd name="connsiteY18" fmla="*/ 63209 h 180975"/>
                <a:gd name="connsiteX19" fmla="*/ 227171 w 581025"/>
                <a:gd name="connsiteY19" fmla="*/ 46064 h 180975"/>
                <a:gd name="connsiteX20" fmla="*/ 209074 w 581025"/>
                <a:gd name="connsiteY20" fmla="*/ 70829 h 180975"/>
                <a:gd name="connsiteX21" fmla="*/ 199549 w 581025"/>
                <a:gd name="connsiteY21" fmla="*/ 67019 h 180975"/>
                <a:gd name="connsiteX22" fmla="*/ 238601 w 581025"/>
                <a:gd name="connsiteY22" fmla="*/ 51779 h 180975"/>
                <a:gd name="connsiteX23" fmla="*/ 244316 w 581025"/>
                <a:gd name="connsiteY23" fmla="*/ 39397 h 180975"/>
                <a:gd name="connsiteX24" fmla="*/ 246221 w 581025"/>
                <a:gd name="connsiteY24" fmla="*/ 45112 h 180975"/>
                <a:gd name="connsiteX25" fmla="*/ 241459 w 581025"/>
                <a:gd name="connsiteY25" fmla="*/ 69877 h 180975"/>
                <a:gd name="connsiteX26" fmla="*/ 242411 w 581025"/>
                <a:gd name="connsiteY26" fmla="*/ 77497 h 180975"/>
                <a:gd name="connsiteX27" fmla="*/ 255746 w 581025"/>
                <a:gd name="connsiteY27" fmla="*/ 57494 h 180975"/>
                <a:gd name="connsiteX28" fmla="*/ 262414 w 581025"/>
                <a:gd name="connsiteY28" fmla="*/ 81307 h 180975"/>
                <a:gd name="connsiteX29" fmla="*/ 275749 w 581025"/>
                <a:gd name="connsiteY29" fmla="*/ 47017 h 180975"/>
                <a:gd name="connsiteX30" fmla="*/ 267176 w 581025"/>
                <a:gd name="connsiteY30" fmla="*/ 60352 h 180975"/>
                <a:gd name="connsiteX31" fmla="*/ 263366 w 581025"/>
                <a:gd name="connsiteY31" fmla="*/ 58447 h 180975"/>
                <a:gd name="connsiteX32" fmla="*/ 261461 w 581025"/>
                <a:gd name="connsiteY32" fmla="*/ 56542 h 180975"/>
                <a:gd name="connsiteX33" fmla="*/ 262414 w 581025"/>
                <a:gd name="connsiteY33" fmla="*/ 40349 h 180975"/>
                <a:gd name="connsiteX34" fmla="*/ 285274 w 581025"/>
                <a:gd name="connsiteY34" fmla="*/ 53684 h 180975"/>
                <a:gd name="connsiteX35" fmla="*/ 314801 w 581025"/>
                <a:gd name="connsiteY35" fmla="*/ 52732 h 180975"/>
                <a:gd name="connsiteX36" fmla="*/ 306229 w 581025"/>
                <a:gd name="connsiteY36" fmla="*/ 51779 h 180975"/>
                <a:gd name="connsiteX37" fmla="*/ 299561 w 581025"/>
                <a:gd name="connsiteY37" fmla="*/ 57494 h 180975"/>
                <a:gd name="connsiteX38" fmla="*/ 300514 w 581025"/>
                <a:gd name="connsiteY38" fmla="*/ 40349 h 180975"/>
                <a:gd name="connsiteX39" fmla="*/ 290989 w 581025"/>
                <a:gd name="connsiteY39" fmla="*/ 42254 h 180975"/>
                <a:gd name="connsiteX40" fmla="*/ 298609 w 581025"/>
                <a:gd name="connsiteY40" fmla="*/ 82259 h 180975"/>
                <a:gd name="connsiteX41" fmla="*/ 354806 w 581025"/>
                <a:gd name="connsiteY41" fmla="*/ 68924 h 180975"/>
                <a:gd name="connsiteX42" fmla="*/ 354806 w 581025"/>
                <a:gd name="connsiteY42" fmla="*/ 39397 h 180975"/>
                <a:gd name="connsiteX43" fmla="*/ 350996 w 581025"/>
                <a:gd name="connsiteY43" fmla="*/ 59399 h 180975"/>
                <a:gd name="connsiteX44" fmla="*/ 313849 w 581025"/>
                <a:gd name="connsiteY44" fmla="*/ 64162 h 180975"/>
                <a:gd name="connsiteX45" fmla="*/ 314801 w 581025"/>
                <a:gd name="connsiteY45" fmla="*/ 45112 h 180975"/>
                <a:gd name="connsiteX46" fmla="*/ 363379 w 581025"/>
                <a:gd name="connsiteY46" fmla="*/ 24157 h 180975"/>
                <a:gd name="connsiteX47" fmla="*/ 366236 w 581025"/>
                <a:gd name="connsiteY47" fmla="*/ 25109 h 180975"/>
                <a:gd name="connsiteX48" fmla="*/ 360521 w 581025"/>
                <a:gd name="connsiteY48" fmla="*/ 40349 h 180975"/>
                <a:gd name="connsiteX49" fmla="*/ 369094 w 581025"/>
                <a:gd name="connsiteY49" fmla="*/ 44159 h 180975"/>
                <a:gd name="connsiteX50" fmla="*/ 365284 w 581025"/>
                <a:gd name="connsiteY50" fmla="*/ 47017 h 180975"/>
                <a:gd name="connsiteX51" fmla="*/ 360521 w 581025"/>
                <a:gd name="connsiteY51" fmla="*/ 51779 h 180975"/>
                <a:gd name="connsiteX52" fmla="*/ 378619 w 581025"/>
                <a:gd name="connsiteY52" fmla="*/ 21299 h 180975"/>
                <a:gd name="connsiteX53" fmla="*/ 386239 w 581025"/>
                <a:gd name="connsiteY53" fmla="*/ 24157 h 180975"/>
                <a:gd name="connsiteX54" fmla="*/ 373856 w 581025"/>
                <a:gd name="connsiteY54" fmla="*/ 25109 h 180975"/>
                <a:gd name="connsiteX55" fmla="*/ 379571 w 581025"/>
                <a:gd name="connsiteY55" fmla="*/ 55589 h 180975"/>
                <a:gd name="connsiteX56" fmla="*/ 386239 w 581025"/>
                <a:gd name="connsiteY56" fmla="*/ 39397 h 180975"/>
                <a:gd name="connsiteX57" fmla="*/ 391954 w 581025"/>
                <a:gd name="connsiteY57" fmla="*/ 35587 h 180975"/>
                <a:gd name="connsiteX58" fmla="*/ 388144 w 581025"/>
                <a:gd name="connsiteY58" fmla="*/ 17489 h 180975"/>
                <a:gd name="connsiteX59" fmla="*/ 409099 w 581025"/>
                <a:gd name="connsiteY59" fmla="*/ 31777 h 180975"/>
                <a:gd name="connsiteX60" fmla="*/ 405289 w 581025"/>
                <a:gd name="connsiteY60" fmla="*/ 25109 h 180975"/>
                <a:gd name="connsiteX61" fmla="*/ 398621 w 581025"/>
                <a:gd name="connsiteY61" fmla="*/ 22252 h 180975"/>
                <a:gd name="connsiteX62" fmla="*/ 391954 w 581025"/>
                <a:gd name="connsiteY62" fmla="*/ 36539 h 180975"/>
                <a:gd name="connsiteX63" fmla="*/ 401479 w 581025"/>
                <a:gd name="connsiteY63" fmla="*/ 38444 h 180975"/>
                <a:gd name="connsiteX64" fmla="*/ 410051 w 581025"/>
                <a:gd name="connsiteY64" fmla="*/ 39397 h 180975"/>
                <a:gd name="connsiteX65" fmla="*/ 415766 w 581025"/>
                <a:gd name="connsiteY65" fmla="*/ 39397 h 180975"/>
                <a:gd name="connsiteX66" fmla="*/ 411004 w 581025"/>
                <a:gd name="connsiteY66" fmla="*/ 20347 h 180975"/>
                <a:gd name="connsiteX67" fmla="*/ 418624 w 581025"/>
                <a:gd name="connsiteY67" fmla="*/ 23204 h 180975"/>
                <a:gd name="connsiteX68" fmla="*/ 415766 w 581025"/>
                <a:gd name="connsiteY68" fmla="*/ 14632 h 180975"/>
                <a:gd name="connsiteX69" fmla="*/ 420529 w 581025"/>
                <a:gd name="connsiteY69" fmla="*/ 39397 h 180975"/>
                <a:gd name="connsiteX70" fmla="*/ 429101 w 581025"/>
                <a:gd name="connsiteY70" fmla="*/ 41302 h 180975"/>
                <a:gd name="connsiteX71" fmla="*/ 438626 w 581025"/>
                <a:gd name="connsiteY71" fmla="*/ 10822 h 180975"/>
                <a:gd name="connsiteX72" fmla="*/ 514826 w 581025"/>
                <a:gd name="connsiteY72" fmla="*/ 19394 h 180975"/>
                <a:gd name="connsiteX73" fmla="*/ 507206 w 581025"/>
                <a:gd name="connsiteY73" fmla="*/ 37492 h 180975"/>
                <a:gd name="connsiteX74" fmla="*/ 513874 w 581025"/>
                <a:gd name="connsiteY74" fmla="*/ 39397 h 180975"/>
                <a:gd name="connsiteX75" fmla="*/ 513874 w 581025"/>
                <a:gd name="connsiteY75" fmla="*/ 34634 h 180975"/>
                <a:gd name="connsiteX76" fmla="*/ 510064 w 581025"/>
                <a:gd name="connsiteY76" fmla="*/ 7964 h 180975"/>
                <a:gd name="connsiteX77" fmla="*/ 525304 w 581025"/>
                <a:gd name="connsiteY77" fmla="*/ 36539 h 180975"/>
                <a:gd name="connsiteX78" fmla="*/ 525304 w 581025"/>
                <a:gd name="connsiteY78" fmla="*/ 29872 h 180975"/>
                <a:gd name="connsiteX79" fmla="*/ 531971 w 581025"/>
                <a:gd name="connsiteY79" fmla="*/ 25109 h 180975"/>
                <a:gd name="connsiteX80" fmla="*/ 520541 w 581025"/>
                <a:gd name="connsiteY80" fmla="*/ 11774 h 180975"/>
                <a:gd name="connsiteX81" fmla="*/ 521494 w 581025"/>
                <a:gd name="connsiteY81" fmla="*/ 20347 h 180975"/>
                <a:gd name="connsiteX82" fmla="*/ 541496 w 581025"/>
                <a:gd name="connsiteY82" fmla="*/ 11774 h 180975"/>
                <a:gd name="connsiteX83" fmla="*/ 543401 w 581025"/>
                <a:gd name="connsiteY83" fmla="*/ 70829 h 180975"/>
                <a:gd name="connsiteX84" fmla="*/ 544354 w 581025"/>
                <a:gd name="connsiteY84" fmla="*/ 80354 h 180975"/>
                <a:gd name="connsiteX85" fmla="*/ 569119 w 581025"/>
                <a:gd name="connsiteY85" fmla="*/ 55589 h 180975"/>
                <a:gd name="connsiteX86" fmla="*/ 575786 w 581025"/>
                <a:gd name="connsiteY86" fmla="*/ 53684 h 180975"/>
                <a:gd name="connsiteX87" fmla="*/ 554831 w 581025"/>
                <a:gd name="connsiteY87" fmla="*/ 108929 h 180975"/>
                <a:gd name="connsiteX88" fmla="*/ 542449 w 581025"/>
                <a:gd name="connsiteY88" fmla="*/ 97499 h 180975"/>
                <a:gd name="connsiteX89" fmla="*/ 522446 w 581025"/>
                <a:gd name="connsiteY89" fmla="*/ 124169 h 180975"/>
                <a:gd name="connsiteX90" fmla="*/ 511969 w 581025"/>
                <a:gd name="connsiteY90" fmla="*/ 104167 h 180975"/>
                <a:gd name="connsiteX91" fmla="*/ 489109 w 581025"/>
                <a:gd name="connsiteY91" fmla="*/ 131789 h 180975"/>
                <a:gd name="connsiteX92" fmla="*/ 491014 w 581025"/>
                <a:gd name="connsiteY92" fmla="*/ 118454 h 180975"/>
                <a:gd name="connsiteX93" fmla="*/ 377666 w 581025"/>
                <a:gd name="connsiteY93" fmla="*/ 118454 h 180975"/>
                <a:gd name="connsiteX94" fmla="*/ 374809 w 581025"/>
                <a:gd name="connsiteY94" fmla="*/ 124169 h 180975"/>
                <a:gd name="connsiteX95" fmla="*/ 372904 w 581025"/>
                <a:gd name="connsiteY95" fmla="*/ 148934 h 180975"/>
                <a:gd name="connsiteX96" fmla="*/ 376714 w 581025"/>
                <a:gd name="connsiteY96" fmla="*/ 144172 h 180975"/>
                <a:gd name="connsiteX97" fmla="*/ 369094 w 581025"/>
                <a:gd name="connsiteY97" fmla="*/ 106072 h 180975"/>
                <a:gd name="connsiteX98" fmla="*/ 361474 w 581025"/>
                <a:gd name="connsiteY98" fmla="*/ 114644 h 180975"/>
                <a:gd name="connsiteX99" fmla="*/ 362426 w 581025"/>
                <a:gd name="connsiteY99" fmla="*/ 147982 h 180975"/>
                <a:gd name="connsiteX100" fmla="*/ 283369 w 581025"/>
                <a:gd name="connsiteY100" fmla="*/ 169889 h 180975"/>
                <a:gd name="connsiteX101" fmla="*/ 269081 w 581025"/>
                <a:gd name="connsiteY101" fmla="*/ 150839 h 180975"/>
                <a:gd name="connsiteX102" fmla="*/ 261461 w 581025"/>
                <a:gd name="connsiteY102" fmla="*/ 175604 h 180975"/>
                <a:gd name="connsiteX103" fmla="*/ 258604 w 581025"/>
                <a:gd name="connsiteY103" fmla="*/ 176557 h 180975"/>
                <a:gd name="connsiteX104" fmla="*/ 264319 w 581025"/>
                <a:gd name="connsiteY104" fmla="*/ 146077 h 180975"/>
                <a:gd name="connsiteX105" fmla="*/ 247174 w 581025"/>
                <a:gd name="connsiteY105" fmla="*/ 181319 h 180975"/>
                <a:gd name="connsiteX106" fmla="*/ 235744 w 581025"/>
                <a:gd name="connsiteY106" fmla="*/ 118454 h 180975"/>
                <a:gd name="connsiteX107" fmla="*/ 235744 w 581025"/>
                <a:gd name="connsiteY107" fmla="*/ 127979 h 180975"/>
                <a:gd name="connsiteX108" fmla="*/ 228124 w 581025"/>
                <a:gd name="connsiteY108" fmla="*/ 128932 h 180975"/>
                <a:gd name="connsiteX109" fmla="*/ 30004 w 581025"/>
                <a:gd name="connsiteY109" fmla="*/ 107024 h 180975"/>
                <a:gd name="connsiteX110" fmla="*/ 30956 w 581025"/>
                <a:gd name="connsiteY110" fmla="*/ 105119 h 180975"/>
                <a:gd name="connsiteX111" fmla="*/ 30004 w 581025"/>
                <a:gd name="connsiteY111" fmla="*/ 107024 h 180975"/>
                <a:gd name="connsiteX112" fmla="*/ 286226 w 581025"/>
                <a:gd name="connsiteY112" fmla="*/ 104167 h 180975"/>
                <a:gd name="connsiteX113" fmla="*/ 286226 w 581025"/>
                <a:gd name="connsiteY113" fmla="*/ 104167 h 180975"/>
                <a:gd name="connsiteX114" fmla="*/ 290989 w 581025"/>
                <a:gd name="connsiteY114" fmla="*/ 124169 h 180975"/>
                <a:gd name="connsiteX115" fmla="*/ 290989 w 581025"/>
                <a:gd name="connsiteY115" fmla="*/ 124169 h 180975"/>
                <a:gd name="connsiteX116" fmla="*/ 292894 w 581025"/>
                <a:gd name="connsiteY116" fmla="*/ 117502 h 180975"/>
                <a:gd name="connsiteX117" fmla="*/ 292894 w 581025"/>
                <a:gd name="connsiteY117" fmla="*/ 117502 h 180975"/>
                <a:gd name="connsiteX118" fmla="*/ 292894 w 581025"/>
                <a:gd name="connsiteY118" fmla="*/ 117502 h 180975"/>
                <a:gd name="connsiteX119" fmla="*/ 247174 w 581025"/>
                <a:gd name="connsiteY119" fmla="*/ 118454 h 180975"/>
                <a:gd name="connsiteX120" fmla="*/ 247174 w 581025"/>
                <a:gd name="connsiteY120" fmla="*/ 118454 h 180975"/>
                <a:gd name="connsiteX121" fmla="*/ 252889 w 581025"/>
                <a:gd name="connsiteY121" fmla="*/ 124169 h 180975"/>
                <a:gd name="connsiteX122" fmla="*/ 252889 w 581025"/>
                <a:gd name="connsiteY122" fmla="*/ 124169 h 180975"/>
                <a:gd name="connsiteX123" fmla="*/ 269081 w 581025"/>
                <a:gd name="connsiteY123" fmla="*/ 138457 h 180975"/>
                <a:gd name="connsiteX124" fmla="*/ 269081 w 581025"/>
                <a:gd name="connsiteY124" fmla="*/ 138457 h 180975"/>
                <a:gd name="connsiteX125" fmla="*/ 530066 w 581025"/>
                <a:gd name="connsiteY125" fmla="*/ 67972 h 180975"/>
                <a:gd name="connsiteX126" fmla="*/ 530066 w 581025"/>
                <a:gd name="connsiteY126" fmla="*/ 67972 h 180975"/>
                <a:gd name="connsiteX127" fmla="*/ 491014 w 581025"/>
                <a:gd name="connsiteY127" fmla="*/ 71782 h 180975"/>
                <a:gd name="connsiteX128" fmla="*/ 490061 w 581025"/>
                <a:gd name="connsiteY128" fmla="*/ 103214 h 180975"/>
                <a:gd name="connsiteX129" fmla="*/ 487204 w 581025"/>
                <a:gd name="connsiteY129" fmla="*/ 105119 h 180975"/>
                <a:gd name="connsiteX130" fmla="*/ 491014 w 581025"/>
                <a:gd name="connsiteY130" fmla="*/ 83212 h 180975"/>
                <a:gd name="connsiteX131" fmla="*/ 511016 w 581025"/>
                <a:gd name="connsiteY131" fmla="*/ 94642 h 180975"/>
                <a:gd name="connsiteX132" fmla="*/ 518636 w 581025"/>
                <a:gd name="connsiteY132" fmla="*/ 96547 h 180975"/>
                <a:gd name="connsiteX133" fmla="*/ 491014 w 581025"/>
                <a:gd name="connsiteY133" fmla="*/ 71782 h 180975"/>
                <a:gd name="connsiteX134" fmla="*/ 361474 w 581025"/>
                <a:gd name="connsiteY134" fmla="*/ 83212 h 180975"/>
                <a:gd name="connsiteX135" fmla="*/ 382429 w 581025"/>
                <a:gd name="connsiteY135" fmla="*/ 110834 h 180975"/>
                <a:gd name="connsiteX136" fmla="*/ 396716 w 581025"/>
                <a:gd name="connsiteY136" fmla="*/ 137504 h 180975"/>
                <a:gd name="connsiteX137" fmla="*/ 401479 w 581025"/>
                <a:gd name="connsiteY137" fmla="*/ 132742 h 180975"/>
                <a:gd name="connsiteX138" fmla="*/ 416719 w 581025"/>
                <a:gd name="connsiteY138" fmla="*/ 91784 h 180975"/>
                <a:gd name="connsiteX139" fmla="*/ 420529 w 581025"/>
                <a:gd name="connsiteY139" fmla="*/ 103214 h 180975"/>
                <a:gd name="connsiteX140" fmla="*/ 414814 w 581025"/>
                <a:gd name="connsiteY140" fmla="*/ 83212 h 180975"/>
                <a:gd name="connsiteX141" fmla="*/ 472916 w 581025"/>
                <a:gd name="connsiteY141" fmla="*/ 91784 h 180975"/>
                <a:gd name="connsiteX142" fmla="*/ 405289 w 581025"/>
                <a:gd name="connsiteY142" fmla="*/ 88927 h 180975"/>
                <a:gd name="connsiteX143" fmla="*/ 398621 w 581025"/>
                <a:gd name="connsiteY143" fmla="*/ 69877 h 180975"/>
                <a:gd name="connsiteX144" fmla="*/ 361474 w 581025"/>
                <a:gd name="connsiteY144" fmla="*/ 83212 h 180975"/>
                <a:gd name="connsiteX145" fmla="*/ 351949 w 581025"/>
                <a:gd name="connsiteY145" fmla="*/ 91784 h 180975"/>
                <a:gd name="connsiteX146" fmla="*/ 344329 w 581025"/>
                <a:gd name="connsiteY146" fmla="*/ 114644 h 180975"/>
                <a:gd name="connsiteX147" fmla="*/ 296704 w 581025"/>
                <a:gd name="connsiteY147" fmla="*/ 118454 h 180975"/>
                <a:gd name="connsiteX148" fmla="*/ 328136 w 581025"/>
                <a:gd name="connsiteY148" fmla="*/ 125122 h 180975"/>
                <a:gd name="connsiteX149" fmla="*/ 351949 w 581025"/>
                <a:gd name="connsiteY149" fmla="*/ 91784 h 180975"/>
                <a:gd name="connsiteX150" fmla="*/ 255746 w 581025"/>
                <a:gd name="connsiteY150" fmla="*/ 66067 h 180975"/>
                <a:gd name="connsiteX151" fmla="*/ 255746 w 581025"/>
                <a:gd name="connsiteY151" fmla="*/ 66067 h 180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Lst>
              <a:rect l="l" t="t" r="r" b="b"/>
              <a:pathLst>
                <a:path w="581025" h="180975">
                  <a:moveTo>
                    <a:pt x="228124" y="128932"/>
                  </a:moveTo>
                  <a:cubicBezTo>
                    <a:pt x="218599" y="131789"/>
                    <a:pt x="210979" y="134647"/>
                    <a:pt x="204311" y="142267"/>
                  </a:cubicBezTo>
                  <a:cubicBezTo>
                    <a:pt x="205264" y="144172"/>
                    <a:pt x="199549" y="120359"/>
                    <a:pt x="195739" y="121312"/>
                  </a:cubicBezTo>
                  <a:cubicBezTo>
                    <a:pt x="204311" y="148934"/>
                    <a:pt x="162401" y="126074"/>
                    <a:pt x="169069" y="125122"/>
                  </a:cubicBezTo>
                  <a:cubicBezTo>
                    <a:pt x="163354" y="146077"/>
                    <a:pt x="161449" y="124169"/>
                    <a:pt x="169069" y="141314"/>
                  </a:cubicBezTo>
                  <a:cubicBezTo>
                    <a:pt x="158591" y="125122"/>
                    <a:pt x="130969" y="121312"/>
                    <a:pt x="124301" y="131789"/>
                  </a:cubicBezTo>
                  <a:cubicBezTo>
                    <a:pt x="120491" y="125122"/>
                    <a:pt x="123349" y="117502"/>
                    <a:pt x="126206" y="111787"/>
                  </a:cubicBezTo>
                  <a:cubicBezTo>
                    <a:pt x="124301" y="113692"/>
                    <a:pt x="123349" y="114644"/>
                    <a:pt x="121444" y="112739"/>
                  </a:cubicBezTo>
                  <a:cubicBezTo>
                    <a:pt x="106204" y="109882"/>
                    <a:pt x="27146" y="128932"/>
                    <a:pt x="7144" y="114644"/>
                  </a:cubicBezTo>
                  <a:cubicBezTo>
                    <a:pt x="10001" y="107977"/>
                    <a:pt x="28099" y="85117"/>
                    <a:pt x="14764" y="90832"/>
                  </a:cubicBezTo>
                  <a:cubicBezTo>
                    <a:pt x="28099" y="68924"/>
                    <a:pt x="62389" y="89879"/>
                    <a:pt x="87154" y="75592"/>
                  </a:cubicBezTo>
                  <a:cubicBezTo>
                    <a:pt x="87154" y="78449"/>
                    <a:pt x="77629" y="89879"/>
                    <a:pt x="76676" y="92737"/>
                  </a:cubicBezTo>
                  <a:cubicBezTo>
                    <a:pt x="82391" y="85117"/>
                    <a:pt x="85249" y="84164"/>
                    <a:pt x="86201" y="90832"/>
                  </a:cubicBezTo>
                  <a:cubicBezTo>
                    <a:pt x="95726" y="84164"/>
                    <a:pt x="88106" y="80354"/>
                    <a:pt x="89059" y="75592"/>
                  </a:cubicBezTo>
                  <a:cubicBezTo>
                    <a:pt x="99536" y="77497"/>
                    <a:pt x="146209" y="77497"/>
                    <a:pt x="131921" y="87022"/>
                  </a:cubicBezTo>
                  <a:cubicBezTo>
                    <a:pt x="131921" y="87022"/>
                    <a:pt x="160496" y="73687"/>
                    <a:pt x="160496" y="73687"/>
                  </a:cubicBezTo>
                  <a:cubicBezTo>
                    <a:pt x="161449" y="76544"/>
                    <a:pt x="150019" y="94642"/>
                    <a:pt x="153829" y="94642"/>
                  </a:cubicBezTo>
                  <a:cubicBezTo>
                    <a:pt x="196691" y="80354"/>
                    <a:pt x="194786" y="82259"/>
                    <a:pt x="229076" y="77497"/>
                  </a:cubicBezTo>
                  <a:cubicBezTo>
                    <a:pt x="229076" y="75592"/>
                    <a:pt x="248126" y="48922"/>
                    <a:pt x="235744" y="63209"/>
                  </a:cubicBezTo>
                  <a:cubicBezTo>
                    <a:pt x="236696" y="74639"/>
                    <a:pt x="228124" y="46064"/>
                    <a:pt x="227171" y="46064"/>
                  </a:cubicBezTo>
                  <a:cubicBezTo>
                    <a:pt x="216694" y="58447"/>
                    <a:pt x="226219" y="62257"/>
                    <a:pt x="209074" y="70829"/>
                  </a:cubicBezTo>
                  <a:cubicBezTo>
                    <a:pt x="210026" y="56542"/>
                    <a:pt x="207169" y="55589"/>
                    <a:pt x="199549" y="67019"/>
                  </a:cubicBezTo>
                  <a:cubicBezTo>
                    <a:pt x="205264" y="44159"/>
                    <a:pt x="222409" y="32729"/>
                    <a:pt x="238601" y="51779"/>
                  </a:cubicBezTo>
                  <a:cubicBezTo>
                    <a:pt x="240506" y="24157"/>
                    <a:pt x="240506" y="68924"/>
                    <a:pt x="244316" y="39397"/>
                  </a:cubicBezTo>
                  <a:cubicBezTo>
                    <a:pt x="241459" y="43207"/>
                    <a:pt x="242411" y="46064"/>
                    <a:pt x="246221" y="45112"/>
                  </a:cubicBezTo>
                  <a:cubicBezTo>
                    <a:pt x="246221" y="49874"/>
                    <a:pt x="242411" y="64162"/>
                    <a:pt x="241459" y="69877"/>
                  </a:cubicBezTo>
                  <a:cubicBezTo>
                    <a:pt x="239554" y="64162"/>
                    <a:pt x="242411" y="78449"/>
                    <a:pt x="242411" y="77497"/>
                  </a:cubicBezTo>
                  <a:cubicBezTo>
                    <a:pt x="250984" y="75592"/>
                    <a:pt x="250031" y="58447"/>
                    <a:pt x="255746" y="57494"/>
                  </a:cubicBezTo>
                  <a:cubicBezTo>
                    <a:pt x="259556" y="58447"/>
                    <a:pt x="262414" y="82259"/>
                    <a:pt x="262414" y="81307"/>
                  </a:cubicBezTo>
                  <a:cubicBezTo>
                    <a:pt x="262414" y="68924"/>
                    <a:pt x="279559" y="71782"/>
                    <a:pt x="275749" y="47017"/>
                  </a:cubicBezTo>
                  <a:cubicBezTo>
                    <a:pt x="270986" y="52732"/>
                    <a:pt x="272891" y="60352"/>
                    <a:pt x="267176" y="60352"/>
                  </a:cubicBezTo>
                  <a:cubicBezTo>
                    <a:pt x="267176" y="55589"/>
                    <a:pt x="266224" y="54637"/>
                    <a:pt x="263366" y="58447"/>
                  </a:cubicBezTo>
                  <a:cubicBezTo>
                    <a:pt x="270986" y="39397"/>
                    <a:pt x="259556" y="55589"/>
                    <a:pt x="261461" y="56542"/>
                  </a:cubicBezTo>
                  <a:cubicBezTo>
                    <a:pt x="261461" y="53684"/>
                    <a:pt x="263366" y="42254"/>
                    <a:pt x="262414" y="40349"/>
                  </a:cubicBezTo>
                  <a:cubicBezTo>
                    <a:pt x="273844" y="41302"/>
                    <a:pt x="283369" y="39397"/>
                    <a:pt x="285274" y="53684"/>
                  </a:cubicBezTo>
                  <a:cubicBezTo>
                    <a:pt x="305276" y="49874"/>
                    <a:pt x="294799" y="15584"/>
                    <a:pt x="314801" y="52732"/>
                  </a:cubicBezTo>
                  <a:cubicBezTo>
                    <a:pt x="306229" y="35587"/>
                    <a:pt x="307181" y="50827"/>
                    <a:pt x="306229" y="51779"/>
                  </a:cubicBezTo>
                  <a:cubicBezTo>
                    <a:pt x="302419" y="44159"/>
                    <a:pt x="300514" y="46064"/>
                    <a:pt x="299561" y="57494"/>
                  </a:cubicBezTo>
                  <a:cubicBezTo>
                    <a:pt x="300514" y="51779"/>
                    <a:pt x="301466" y="46064"/>
                    <a:pt x="300514" y="40349"/>
                  </a:cubicBezTo>
                  <a:cubicBezTo>
                    <a:pt x="298609" y="53684"/>
                    <a:pt x="294799" y="42254"/>
                    <a:pt x="290989" y="42254"/>
                  </a:cubicBezTo>
                  <a:cubicBezTo>
                    <a:pt x="296704" y="54637"/>
                    <a:pt x="294799" y="62257"/>
                    <a:pt x="298609" y="82259"/>
                  </a:cubicBezTo>
                  <a:cubicBezTo>
                    <a:pt x="302419" y="65114"/>
                    <a:pt x="349091" y="59399"/>
                    <a:pt x="354806" y="68924"/>
                  </a:cubicBezTo>
                  <a:cubicBezTo>
                    <a:pt x="340519" y="25109"/>
                    <a:pt x="384334" y="89879"/>
                    <a:pt x="354806" y="39397"/>
                  </a:cubicBezTo>
                  <a:cubicBezTo>
                    <a:pt x="357664" y="47017"/>
                    <a:pt x="355759" y="53684"/>
                    <a:pt x="350996" y="59399"/>
                  </a:cubicBezTo>
                  <a:cubicBezTo>
                    <a:pt x="352901" y="54637"/>
                    <a:pt x="318611" y="63209"/>
                    <a:pt x="313849" y="64162"/>
                  </a:cubicBezTo>
                  <a:cubicBezTo>
                    <a:pt x="314801" y="47969"/>
                    <a:pt x="316706" y="63209"/>
                    <a:pt x="314801" y="45112"/>
                  </a:cubicBezTo>
                  <a:cubicBezTo>
                    <a:pt x="312896" y="53684"/>
                    <a:pt x="366236" y="23204"/>
                    <a:pt x="363379" y="24157"/>
                  </a:cubicBezTo>
                  <a:cubicBezTo>
                    <a:pt x="363379" y="27014"/>
                    <a:pt x="364331" y="27967"/>
                    <a:pt x="366236" y="25109"/>
                  </a:cubicBezTo>
                  <a:cubicBezTo>
                    <a:pt x="366236" y="23204"/>
                    <a:pt x="360521" y="40349"/>
                    <a:pt x="360521" y="40349"/>
                  </a:cubicBezTo>
                  <a:cubicBezTo>
                    <a:pt x="367189" y="14632"/>
                    <a:pt x="370046" y="42254"/>
                    <a:pt x="369094" y="44159"/>
                  </a:cubicBezTo>
                  <a:cubicBezTo>
                    <a:pt x="368141" y="39397"/>
                    <a:pt x="366236" y="40349"/>
                    <a:pt x="365284" y="47017"/>
                  </a:cubicBezTo>
                  <a:cubicBezTo>
                    <a:pt x="367189" y="41302"/>
                    <a:pt x="365284" y="43207"/>
                    <a:pt x="360521" y="51779"/>
                  </a:cubicBezTo>
                  <a:cubicBezTo>
                    <a:pt x="383381" y="56542"/>
                    <a:pt x="369094" y="12727"/>
                    <a:pt x="378619" y="21299"/>
                  </a:cubicBezTo>
                  <a:cubicBezTo>
                    <a:pt x="378619" y="23204"/>
                    <a:pt x="381476" y="28919"/>
                    <a:pt x="386239" y="24157"/>
                  </a:cubicBezTo>
                  <a:cubicBezTo>
                    <a:pt x="389096" y="37492"/>
                    <a:pt x="372904" y="25109"/>
                    <a:pt x="373856" y="25109"/>
                  </a:cubicBezTo>
                  <a:cubicBezTo>
                    <a:pt x="374809" y="26062"/>
                    <a:pt x="381476" y="55589"/>
                    <a:pt x="379571" y="55589"/>
                  </a:cubicBezTo>
                  <a:cubicBezTo>
                    <a:pt x="376714" y="47969"/>
                    <a:pt x="382429" y="27014"/>
                    <a:pt x="386239" y="39397"/>
                  </a:cubicBezTo>
                  <a:cubicBezTo>
                    <a:pt x="386239" y="29872"/>
                    <a:pt x="388144" y="28919"/>
                    <a:pt x="391954" y="35587"/>
                  </a:cubicBezTo>
                  <a:cubicBezTo>
                    <a:pt x="390049" y="24157"/>
                    <a:pt x="387191" y="29872"/>
                    <a:pt x="388144" y="17489"/>
                  </a:cubicBezTo>
                  <a:cubicBezTo>
                    <a:pt x="392906" y="16537"/>
                    <a:pt x="397669" y="16537"/>
                    <a:pt x="409099" y="31777"/>
                  </a:cubicBezTo>
                  <a:cubicBezTo>
                    <a:pt x="401479" y="35587"/>
                    <a:pt x="400526" y="33682"/>
                    <a:pt x="405289" y="25109"/>
                  </a:cubicBezTo>
                  <a:cubicBezTo>
                    <a:pt x="402431" y="24157"/>
                    <a:pt x="400526" y="23204"/>
                    <a:pt x="398621" y="22252"/>
                  </a:cubicBezTo>
                  <a:cubicBezTo>
                    <a:pt x="392906" y="20347"/>
                    <a:pt x="391954" y="36539"/>
                    <a:pt x="391954" y="36539"/>
                  </a:cubicBezTo>
                  <a:cubicBezTo>
                    <a:pt x="399574" y="32729"/>
                    <a:pt x="402431" y="33682"/>
                    <a:pt x="401479" y="38444"/>
                  </a:cubicBezTo>
                  <a:cubicBezTo>
                    <a:pt x="422434" y="45112"/>
                    <a:pt x="381476" y="18442"/>
                    <a:pt x="410051" y="39397"/>
                  </a:cubicBezTo>
                  <a:cubicBezTo>
                    <a:pt x="411004" y="33682"/>
                    <a:pt x="412909" y="33682"/>
                    <a:pt x="415766" y="39397"/>
                  </a:cubicBezTo>
                  <a:cubicBezTo>
                    <a:pt x="415766" y="36539"/>
                    <a:pt x="411004" y="21299"/>
                    <a:pt x="411004" y="20347"/>
                  </a:cubicBezTo>
                  <a:cubicBezTo>
                    <a:pt x="410051" y="33682"/>
                    <a:pt x="417671" y="23204"/>
                    <a:pt x="418624" y="23204"/>
                  </a:cubicBezTo>
                  <a:cubicBezTo>
                    <a:pt x="411004" y="24157"/>
                    <a:pt x="410051" y="21299"/>
                    <a:pt x="415766" y="14632"/>
                  </a:cubicBezTo>
                  <a:cubicBezTo>
                    <a:pt x="417671" y="7964"/>
                    <a:pt x="420529" y="39397"/>
                    <a:pt x="420529" y="39397"/>
                  </a:cubicBezTo>
                  <a:cubicBezTo>
                    <a:pt x="412909" y="29872"/>
                    <a:pt x="428149" y="39397"/>
                    <a:pt x="429101" y="41302"/>
                  </a:cubicBezTo>
                  <a:cubicBezTo>
                    <a:pt x="437674" y="53684"/>
                    <a:pt x="438626" y="10822"/>
                    <a:pt x="438626" y="10822"/>
                  </a:cubicBezTo>
                  <a:cubicBezTo>
                    <a:pt x="444341" y="21299"/>
                    <a:pt x="511016" y="6059"/>
                    <a:pt x="514826" y="19394"/>
                  </a:cubicBezTo>
                  <a:cubicBezTo>
                    <a:pt x="510064" y="19394"/>
                    <a:pt x="492919" y="23204"/>
                    <a:pt x="507206" y="37492"/>
                  </a:cubicBezTo>
                  <a:cubicBezTo>
                    <a:pt x="512921" y="35587"/>
                    <a:pt x="510064" y="19394"/>
                    <a:pt x="513874" y="39397"/>
                  </a:cubicBezTo>
                  <a:cubicBezTo>
                    <a:pt x="512921" y="33682"/>
                    <a:pt x="512921" y="31777"/>
                    <a:pt x="513874" y="34634"/>
                  </a:cubicBezTo>
                  <a:cubicBezTo>
                    <a:pt x="519589" y="25109"/>
                    <a:pt x="518636" y="15584"/>
                    <a:pt x="510064" y="7964"/>
                  </a:cubicBezTo>
                  <a:cubicBezTo>
                    <a:pt x="517684" y="1297"/>
                    <a:pt x="518636" y="37492"/>
                    <a:pt x="525304" y="36539"/>
                  </a:cubicBezTo>
                  <a:cubicBezTo>
                    <a:pt x="522446" y="27967"/>
                    <a:pt x="522446" y="26062"/>
                    <a:pt x="525304" y="29872"/>
                  </a:cubicBezTo>
                  <a:cubicBezTo>
                    <a:pt x="525304" y="28919"/>
                    <a:pt x="530066" y="23204"/>
                    <a:pt x="531971" y="25109"/>
                  </a:cubicBezTo>
                  <a:cubicBezTo>
                    <a:pt x="532924" y="17489"/>
                    <a:pt x="530066" y="12727"/>
                    <a:pt x="520541" y="11774"/>
                  </a:cubicBezTo>
                  <a:cubicBezTo>
                    <a:pt x="520541" y="12727"/>
                    <a:pt x="526256" y="27014"/>
                    <a:pt x="521494" y="20347"/>
                  </a:cubicBezTo>
                  <a:cubicBezTo>
                    <a:pt x="531019" y="-2513"/>
                    <a:pt x="530066" y="26062"/>
                    <a:pt x="541496" y="11774"/>
                  </a:cubicBezTo>
                  <a:cubicBezTo>
                    <a:pt x="545306" y="18442"/>
                    <a:pt x="564356" y="80354"/>
                    <a:pt x="543401" y="70829"/>
                  </a:cubicBezTo>
                  <a:cubicBezTo>
                    <a:pt x="542449" y="71782"/>
                    <a:pt x="539591" y="81307"/>
                    <a:pt x="544354" y="80354"/>
                  </a:cubicBezTo>
                  <a:cubicBezTo>
                    <a:pt x="541496" y="67019"/>
                    <a:pt x="565309" y="59399"/>
                    <a:pt x="569119" y="55589"/>
                  </a:cubicBezTo>
                  <a:cubicBezTo>
                    <a:pt x="564356" y="57494"/>
                    <a:pt x="566261" y="56542"/>
                    <a:pt x="575786" y="53684"/>
                  </a:cubicBezTo>
                  <a:cubicBezTo>
                    <a:pt x="583406" y="87022"/>
                    <a:pt x="561499" y="87022"/>
                    <a:pt x="554831" y="108929"/>
                  </a:cubicBezTo>
                  <a:cubicBezTo>
                    <a:pt x="557689" y="109882"/>
                    <a:pt x="538639" y="100357"/>
                    <a:pt x="542449" y="97499"/>
                  </a:cubicBezTo>
                  <a:cubicBezTo>
                    <a:pt x="536734" y="100357"/>
                    <a:pt x="551021" y="134647"/>
                    <a:pt x="522446" y="124169"/>
                  </a:cubicBezTo>
                  <a:cubicBezTo>
                    <a:pt x="529114" y="124169"/>
                    <a:pt x="516731" y="107977"/>
                    <a:pt x="511969" y="104167"/>
                  </a:cubicBezTo>
                  <a:cubicBezTo>
                    <a:pt x="511969" y="104167"/>
                    <a:pt x="490061" y="122264"/>
                    <a:pt x="489109" y="131789"/>
                  </a:cubicBezTo>
                  <a:cubicBezTo>
                    <a:pt x="487204" y="109882"/>
                    <a:pt x="491966" y="114644"/>
                    <a:pt x="491014" y="118454"/>
                  </a:cubicBezTo>
                  <a:cubicBezTo>
                    <a:pt x="489109" y="120359"/>
                    <a:pt x="392906" y="163222"/>
                    <a:pt x="377666" y="118454"/>
                  </a:cubicBezTo>
                  <a:cubicBezTo>
                    <a:pt x="378619" y="123217"/>
                    <a:pt x="377666" y="125122"/>
                    <a:pt x="374809" y="124169"/>
                  </a:cubicBezTo>
                  <a:cubicBezTo>
                    <a:pt x="382429" y="131789"/>
                    <a:pt x="381476" y="139409"/>
                    <a:pt x="372904" y="148934"/>
                  </a:cubicBezTo>
                  <a:cubicBezTo>
                    <a:pt x="370046" y="144172"/>
                    <a:pt x="370999" y="142267"/>
                    <a:pt x="376714" y="144172"/>
                  </a:cubicBezTo>
                  <a:cubicBezTo>
                    <a:pt x="370046" y="123217"/>
                    <a:pt x="377666" y="129884"/>
                    <a:pt x="369094" y="106072"/>
                  </a:cubicBezTo>
                  <a:cubicBezTo>
                    <a:pt x="365284" y="118454"/>
                    <a:pt x="363379" y="121312"/>
                    <a:pt x="361474" y="114644"/>
                  </a:cubicBezTo>
                  <a:cubicBezTo>
                    <a:pt x="350996" y="132742"/>
                    <a:pt x="360521" y="134647"/>
                    <a:pt x="362426" y="147982"/>
                  </a:cubicBezTo>
                  <a:cubicBezTo>
                    <a:pt x="346234" y="150839"/>
                    <a:pt x="294799" y="168937"/>
                    <a:pt x="283369" y="169889"/>
                  </a:cubicBezTo>
                  <a:cubicBezTo>
                    <a:pt x="280511" y="167032"/>
                    <a:pt x="282416" y="149887"/>
                    <a:pt x="269081" y="150839"/>
                  </a:cubicBezTo>
                  <a:cubicBezTo>
                    <a:pt x="276701" y="147029"/>
                    <a:pt x="257651" y="186082"/>
                    <a:pt x="261461" y="175604"/>
                  </a:cubicBezTo>
                  <a:cubicBezTo>
                    <a:pt x="262414" y="167984"/>
                    <a:pt x="261461" y="168937"/>
                    <a:pt x="258604" y="176557"/>
                  </a:cubicBezTo>
                  <a:cubicBezTo>
                    <a:pt x="263366" y="158459"/>
                    <a:pt x="263366" y="161317"/>
                    <a:pt x="264319" y="146077"/>
                  </a:cubicBezTo>
                  <a:cubicBezTo>
                    <a:pt x="263366" y="145124"/>
                    <a:pt x="242411" y="182272"/>
                    <a:pt x="247174" y="181319"/>
                  </a:cubicBezTo>
                  <a:cubicBezTo>
                    <a:pt x="253841" y="140362"/>
                    <a:pt x="238601" y="140362"/>
                    <a:pt x="235744" y="118454"/>
                  </a:cubicBezTo>
                  <a:cubicBezTo>
                    <a:pt x="240506" y="120359"/>
                    <a:pt x="240506" y="123217"/>
                    <a:pt x="235744" y="127979"/>
                  </a:cubicBezTo>
                  <a:cubicBezTo>
                    <a:pt x="249079" y="123217"/>
                    <a:pt x="240506" y="107977"/>
                    <a:pt x="228124" y="128932"/>
                  </a:cubicBezTo>
                  <a:close/>
                  <a:moveTo>
                    <a:pt x="30004" y="107024"/>
                  </a:moveTo>
                  <a:cubicBezTo>
                    <a:pt x="30004" y="106072"/>
                    <a:pt x="30956" y="106072"/>
                    <a:pt x="30956" y="105119"/>
                  </a:cubicBezTo>
                  <a:cubicBezTo>
                    <a:pt x="30004" y="106072"/>
                    <a:pt x="30004" y="107024"/>
                    <a:pt x="30004" y="107024"/>
                  </a:cubicBezTo>
                  <a:close/>
                  <a:moveTo>
                    <a:pt x="286226" y="104167"/>
                  </a:moveTo>
                  <a:cubicBezTo>
                    <a:pt x="280511" y="103214"/>
                    <a:pt x="266224" y="147982"/>
                    <a:pt x="286226" y="104167"/>
                  </a:cubicBezTo>
                  <a:close/>
                  <a:moveTo>
                    <a:pt x="290989" y="124169"/>
                  </a:moveTo>
                  <a:cubicBezTo>
                    <a:pt x="292894" y="125122"/>
                    <a:pt x="290989" y="115597"/>
                    <a:pt x="290989" y="124169"/>
                  </a:cubicBezTo>
                  <a:close/>
                  <a:moveTo>
                    <a:pt x="292894" y="117502"/>
                  </a:moveTo>
                  <a:cubicBezTo>
                    <a:pt x="291941" y="117502"/>
                    <a:pt x="291941" y="117502"/>
                    <a:pt x="292894" y="117502"/>
                  </a:cubicBezTo>
                  <a:lnTo>
                    <a:pt x="292894" y="117502"/>
                  </a:lnTo>
                  <a:close/>
                  <a:moveTo>
                    <a:pt x="247174" y="118454"/>
                  </a:moveTo>
                  <a:cubicBezTo>
                    <a:pt x="246221" y="118454"/>
                    <a:pt x="245269" y="118454"/>
                    <a:pt x="247174" y="118454"/>
                  </a:cubicBezTo>
                  <a:close/>
                  <a:moveTo>
                    <a:pt x="252889" y="124169"/>
                  </a:moveTo>
                  <a:cubicBezTo>
                    <a:pt x="250984" y="113692"/>
                    <a:pt x="250984" y="122264"/>
                    <a:pt x="252889" y="124169"/>
                  </a:cubicBezTo>
                  <a:close/>
                  <a:moveTo>
                    <a:pt x="269081" y="138457"/>
                  </a:moveTo>
                  <a:cubicBezTo>
                    <a:pt x="271939" y="105119"/>
                    <a:pt x="269081" y="137504"/>
                    <a:pt x="269081" y="138457"/>
                  </a:cubicBezTo>
                  <a:close/>
                  <a:moveTo>
                    <a:pt x="530066" y="67972"/>
                  </a:moveTo>
                  <a:cubicBezTo>
                    <a:pt x="524351" y="60352"/>
                    <a:pt x="525304" y="84164"/>
                    <a:pt x="530066" y="67972"/>
                  </a:cubicBezTo>
                  <a:close/>
                  <a:moveTo>
                    <a:pt x="491014" y="71782"/>
                  </a:moveTo>
                  <a:cubicBezTo>
                    <a:pt x="486251" y="87022"/>
                    <a:pt x="475774" y="88927"/>
                    <a:pt x="490061" y="103214"/>
                  </a:cubicBezTo>
                  <a:cubicBezTo>
                    <a:pt x="488156" y="97499"/>
                    <a:pt x="486251" y="98452"/>
                    <a:pt x="487204" y="105119"/>
                  </a:cubicBezTo>
                  <a:cubicBezTo>
                    <a:pt x="491014" y="110834"/>
                    <a:pt x="498634" y="88927"/>
                    <a:pt x="491014" y="83212"/>
                  </a:cubicBezTo>
                  <a:cubicBezTo>
                    <a:pt x="493871" y="71782"/>
                    <a:pt x="514826" y="92737"/>
                    <a:pt x="511016" y="94642"/>
                  </a:cubicBezTo>
                  <a:cubicBezTo>
                    <a:pt x="510064" y="86069"/>
                    <a:pt x="522446" y="96547"/>
                    <a:pt x="518636" y="96547"/>
                  </a:cubicBezTo>
                  <a:cubicBezTo>
                    <a:pt x="521494" y="83212"/>
                    <a:pt x="510064" y="64162"/>
                    <a:pt x="491014" y="71782"/>
                  </a:cubicBezTo>
                  <a:close/>
                  <a:moveTo>
                    <a:pt x="361474" y="83212"/>
                  </a:moveTo>
                  <a:cubicBezTo>
                    <a:pt x="376714" y="123217"/>
                    <a:pt x="398621" y="87974"/>
                    <a:pt x="382429" y="110834"/>
                  </a:cubicBezTo>
                  <a:cubicBezTo>
                    <a:pt x="384334" y="117502"/>
                    <a:pt x="394811" y="134647"/>
                    <a:pt x="396716" y="137504"/>
                  </a:cubicBezTo>
                  <a:cubicBezTo>
                    <a:pt x="399574" y="130837"/>
                    <a:pt x="400526" y="128932"/>
                    <a:pt x="401479" y="132742"/>
                  </a:cubicBezTo>
                  <a:cubicBezTo>
                    <a:pt x="382429" y="130837"/>
                    <a:pt x="414814" y="96547"/>
                    <a:pt x="416719" y="91784"/>
                  </a:cubicBezTo>
                  <a:cubicBezTo>
                    <a:pt x="417671" y="107977"/>
                    <a:pt x="416719" y="95594"/>
                    <a:pt x="420529" y="103214"/>
                  </a:cubicBezTo>
                  <a:cubicBezTo>
                    <a:pt x="423386" y="95594"/>
                    <a:pt x="421481" y="88927"/>
                    <a:pt x="414814" y="83212"/>
                  </a:cubicBezTo>
                  <a:cubicBezTo>
                    <a:pt x="426244" y="78449"/>
                    <a:pt x="463391" y="90832"/>
                    <a:pt x="472916" y="91784"/>
                  </a:cubicBezTo>
                  <a:cubicBezTo>
                    <a:pt x="478631" y="49874"/>
                    <a:pt x="403384" y="90832"/>
                    <a:pt x="405289" y="88927"/>
                  </a:cubicBezTo>
                  <a:cubicBezTo>
                    <a:pt x="405289" y="88927"/>
                    <a:pt x="400526" y="69877"/>
                    <a:pt x="398621" y="69877"/>
                  </a:cubicBezTo>
                  <a:cubicBezTo>
                    <a:pt x="399574" y="72734"/>
                    <a:pt x="364331" y="81307"/>
                    <a:pt x="361474" y="83212"/>
                  </a:cubicBezTo>
                  <a:close/>
                  <a:moveTo>
                    <a:pt x="351949" y="91784"/>
                  </a:moveTo>
                  <a:cubicBezTo>
                    <a:pt x="339566" y="103214"/>
                    <a:pt x="350996" y="101309"/>
                    <a:pt x="344329" y="114644"/>
                  </a:cubicBezTo>
                  <a:cubicBezTo>
                    <a:pt x="346234" y="107024"/>
                    <a:pt x="304324" y="124169"/>
                    <a:pt x="296704" y="118454"/>
                  </a:cubicBezTo>
                  <a:cubicBezTo>
                    <a:pt x="300514" y="124169"/>
                    <a:pt x="327184" y="122264"/>
                    <a:pt x="328136" y="125122"/>
                  </a:cubicBezTo>
                  <a:cubicBezTo>
                    <a:pt x="347186" y="132742"/>
                    <a:pt x="356711" y="111787"/>
                    <a:pt x="351949" y="91784"/>
                  </a:cubicBezTo>
                  <a:close/>
                  <a:moveTo>
                    <a:pt x="255746" y="66067"/>
                  </a:moveTo>
                  <a:cubicBezTo>
                    <a:pt x="255746" y="65114"/>
                    <a:pt x="255746" y="66067"/>
                    <a:pt x="255746" y="66067"/>
                  </a:cubicBezTo>
                  <a:close/>
                </a:path>
              </a:pathLst>
            </a:custGeom>
            <a:grpFill/>
            <a:ln w="9525" cap="flat">
              <a:noFill/>
              <a:prstDash val="solid"/>
              <a:miter/>
            </a:ln>
          </p:spPr>
          <p:txBody>
            <a:bodyPr rtlCol="0" anchor="ctr"/>
            <a:lstStyle/>
            <a:p>
              <a:endParaRPr lang="en-US">
                <a:solidFill>
                  <a:prstClr val="black"/>
                </a:solidFill>
              </a:endParaRPr>
            </a:p>
          </p:txBody>
        </p:sp>
        <p:sp>
          <p:nvSpPr>
            <p:cNvPr id="1056" name="Freeform: Shape 1055">
              <a:extLst>
                <a:ext uri="{FF2B5EF4-FFF2-40B4-BE49-F238E27FC236}">
                  <a16:creationId xmlns:a16="http://schemas.microsoft.com/office/drawing/2014/main" xmlns="" id="{131E19DE-D714-47F3-A322-8A6B379614C2}"/>
                </a:ext>
              </a:extLst>
            </p:cNvPr>
            <p:cNvSpPr/>
            <p:nvPr/>
          </p:nvSpPr>
          <p:spPr>
            <a:xfrm>
              <a:off x="7568103" y="1082516"/>
              <a:ext cx="9525" cy="19050"/>
            </a:xfrm>
            <a:custGeom>
              <a:avLst/>
              <a:gdLst>
                <a:gd name="connsiteX0" fmla="*/ 8082 w 9525"/>
                <a:gd name="connsiteY0" fmla="*/ 12859 h 19050"/>
                <a:gd name="connsiteX1" fmla="*/ 8082 w 9525"/>
                <a:gd name="connsiteY1" fmla="*/ 7144 h 19050"/>
                <a:gd name="connsiteX2" fmla="*/ 8082 w 9525"/>
                <a:gd name="connsiteY2" fmla="*/ 12859 h 19050"/>
              </a:gdLst>
              <a:ahLst/>
              <a:cxnLst>
                <a:cxn ang="0">
                  <a:pos x="connsiteX0" y="connsiteY0"/>
                </a:cxn>
                <a:cxn ang="0">
                  <a:pos x="connsiteX1" y="connsiteY1"/>
                </a:cxn>
                <a:cxn ang="0">
                  <a:pos x="connsiteX2" y="connsiteY2"/>
                </a:cxn>
              </a:cxnLst>
              <a:rect l="l" t="t" r="r" b="b"/>
              <a:pathLst>
                <a:path w="9525" h="19050">
                  <a:moveTo>
                    <a:pt x="8082" y="12859"/>
                  </a:moveTo>
                  <a:cubicBezTo>
                    <a:pt x="8082" y="10954"/>
                    <a:pt x="9987" y="10001"/>
                    <a:pt x="8082" y="7144"/>
                  </a:cubicBezTo>
                  <a:cubicBezTo>
                    <a:pt x="9987" y="10954"/>
                    <a:pt x="5225" y="9049"/>
                    <a:pt x="8082" y="12859"/>
                  </a:cubicBezTo>
                  <a:close/>
                </a:path>
              </a:pathLst>
            </a:custGeom>
            <a:grpFill/>
            <a:ln w="9525" cap="flat">
              <a:noFill/>
              <a:prstDash val="solid"/>
              <a:miter/>
            </a:ln>
          </p:spPr>
          <p:txBody>
            <a:bodyPr rtlCol="0" anchor="ctr"/>
            <a:lstStyle/>
            <a:p>
              <a:endParaRPr lang="en-US">
                <a:solidFill>
                  <a:prstClr val="black"/>
                </a:solidFill>
              </a:endParaRPr>
            </a:p>
          </p:txBody>
        </p:sp>
        <p:sp>
          <p:nvSpPr>
            <p:cNvPr id="1057" name="Freeform: Shape 1056">
              <a:extLst>
                <a:ext uri="{FF2B5EF4-FFF2-40B4-BE49-F238E27FC236}">
                  <a16:creationId xmlns:a16="http://schemas.microsoft.com/office/drawing/2014/main" xmlns="" id="{A10FCAB2-E1BE-4CB9-B77B-E03F2DBB91B2}"/>
                </a:ext>
              </a:extLst>
            </p:cNvPr>
            <p:cNvSpPr/>
            <p:nvPr/>
          </p:nvSpPr>
          <p:spPr>
            <a:xfrm>
              <a:off x="7572137" y="1088482"/>
              <a:ext cx="9525" cy="9525"/>
            </a:xfrm>
            <a:custGeom>
              <a:avLst/>
              <a:gdLst>
                <a:gd name="connsiteX0" fmla="*/ 7858 w 9525"/>
                <a:gd name="connsiteY0" fmla="*/ 9750 h 9525"/>
                <a:gd name="connsiteX1" fmla="*/ 7858 w 9525"/>
                <a:gd name="connsiteY1" fmla="*/ 9750 h 9525"/>
              </a:gdLst>
              <a:ahLst/>
              <a:cxnLst>
                <a:cxn ang="0">
                  <a:pos x="connsiteX0" y="connsiteY0"/>
                </a:cxn>
                <a:cxn ang="0">
                  <a:pos x="connsiteX1" y="connsiteY1"/>
                </a:cxn>
              </a:cxnLst>
              <a:rect l="l" t="t" r="r" b="b"/>
              <a:pathLst>
                <a:path w="9525" h="9525">
                  <a:moveTo>
                    <a:pt x="7858" y="9750"/>
                  </a:moveTo>
                  <a:cubicBezTo>
                    <a:pt x="6906" y="4988"/>
                    <a:pt x="6906" y="7845"/>
                    <a:pt x="7858" y="9750"/>
                  </a:cubicBezTo>
                  <a:close/>
                </a:path>
              </a:pathLst>
            </a:custGeom>
            <a:grpFill/>
            <a:ln w="9525" cap="flat">
              <a:noFill/>
              <a:prstDash val="solid"/>
              <a:miter/>
            </a:ln>
          </p:spPr>
          <p:txBody>
            <a:bodyPr rtlCol="0" anchor="ctr"/>
            <a:lstStyle/>
            <a:p>
              <a:endParaRPr lang="en-US">
                <a:solidFill>
                  <a:prstClr val="black"/>
                </a:solidFill>
              </a:endParaRPr>
            </a:p>
          </p:txBody>
        </p:sp>
        <p:sp>
          <p:nvSpPr>
            <p:cNvPr id="1058" name="Freeform: Shape 1057">
              <a:extLst>
                <a:ext uri="{FF2B5EF4-FFF2-40B4-BE49-F238E27FC236}">
                  <a16:creationId xmlns:a16="http://schemas.microsoft.com/office/drawing/2014/main" xmlns="" id="{7C500852-8D48-4887-B280-21A440C99A96}"/>
                </a:ext>
              </a:extLst>
            </p:cNvPr>
            <p:cNvSpPr/>
            <p:nvPr/>
          </p:nvSpPr>
          <p:spPr>
            <a:xfrm>
              <a:off x="7588091" y="1115217"/>
              <a:ext cx="9525" cy="19050"/>
            </a:xfrm>
            <a:custGeom>
              <a:avLst/>
              <a:gdLst>
                <a:gd name="connsiteX0" fmla="*/ 7144 w 9525"/>
                <a:gd name="connsiteY0" fmla="*/ 8732 h 19050"/>
                <a:gd name="connsiteX1" fmla="*/ 7144 w 9525"/>
                <a:gd name="connsiteY1" fmla="*/ 8732 h 19050"/>
              </a:gdLst>
              <a:ahLst/>
              <a:cxnLst>
                <a:cxn ang="0">
                  <a:pos x="connsiteX0" y="connsiteY0"/>
                </a:cxn>
                <a:cxn ang="0">
                  <a:pos x="connsiteX1" y="connsiteY1"/>
                </a:cxn>
              </a:cxnLst>
              <a:rect l="l" t="t" r="r" b="b"/>
              <a:pathLst>
                <a:path w="9525" h="19050">
                  <a:moveTo>
                    <a:pt x="7144" y="8732"/>
                  </a:moveTo>
                  <a:cubicBezTo>
                    <a:pt x="7144" y="2065"/>
                    <a:pt x="12859" y="19210"/>
                    <a:pt x="7144" y="8732"/>
                  </a:cubicBezTo>
                  <a:close/>
                </a:path>
              </a:pathLst>
            </a:custGeom>
            <a:grpFill/>
            <a:ln w="9525" cap="flat">
              <a:noFill/>
              <a:prstDash val="solid"/>
              <a:miter/>
            </a:ln>
          </p:spPr>
          <p:txBody>
            <a:bodyPr rtlCol="0" anchor="ctr"/>
            <a:lstStyle/>
            <a:p>
              <a:endParaRPr lang="en-US">
                <a:solidFill>
                  <a:prstClr val="black"/>
                </a:solidFill>
              </a:endParaRPr>
            </a:p>
          </p:txBody>
        </p:sp>
        <p:sp>
          <p:nvSpPr>
            <p:cNvPr id="1059" name="Freeform: Shape 1058">
              <a:extLst>
                <a:ext uri="{FF2B5EF4-FFF2-40B4-BE49-F238E27FC236}">
                  <a16:creationId xmlns:a16="http://schemas.microsoft.com/office/drawing/2014/main" xmlns="" id="{96F7E78A-92DD-4889-92A1-182AFF1DB4AE}"/>
                </a:ext>
              </a:extLst>
            </p:cNvPr>
            <p:cNvSpPr/>
            <p:nvPr/>
          </p:nvSpPr>
          <p:spPr>
            <a:xfrm>
              <a:off x="7592854" y="1125755"/>
              <a:ext cx="9525" cy="9525"/>
            </a:xfrm>
            <a:custGeom>
              <a:avLst/>
              <a:gdLst>
                <a:gd name="connsiteX0" fmla="*/ 7144 w 9525"/>
                <a:gd name="connsiteY0" fmla="*/ 10577 h 9525"/>
                <a:gd name="connsiteX1" fmla="*/ 7144 w 9525"/>
                <a:gd name="connsiteY1" fmla="*/ 10577 h 9525"/>
              </a:gdLst>
              <a:ahLst/>
              <a:cxnLst>
                <a:cxn ang="0">
                  <a:pos x="connsiteX0" y="connsiteY0"/>
                </a:cxn>
                <a:cxn ang="0">
                  <a:pos x="connsiteX1" y="connsiteY1"/>
                </a:cxn>
              </a:cxnLst>
              <a:rect l="l" t="t" r="r" b="b"/>
              <a:pathLst>
                <a:path w="9525" h="9525">
                  <a:moveTo>
                    <a:pt x="7144" y="10577"/>
                  </a:moveTo>
                  <a:cubicBezTo>
                    <a:pt x="8096" y="3910"/>
                    <a:pt x="7144" y="8672"/>
                    <a:pt x="7144" y="10577"/>
                  </a:cubicBezTo>
                  <a:close/>
                </a:path>
              </a:pathLst>
            </a:custGeom>
            <a:grpFill/>
            <a:ln w="9525" cap="flat">
              <a:noFill/>
              <a:prstDash val="solid"/>
              <a:miter/>
            </a:ln>
          </p:spPr>
          <p:txBody>
            <a:bodyPr rtlCol="0" anchor="ctr"/>
            <a:lstStyle/>
            <a:p>
              <a:endParaRPr lang="en-US">
                <a:solidFill>
                  <a:prstClr val="black"/>
                </a:solidFill>
              </a:endParaRPr>
            </a:p>
          </p:txBody>
        </p:sp>
        <p:sp>
          <p:nvSpPr>
            <p:cNvPr id="1060" name="Freeform: Shape 1059">
              <a:extLst>
                <a:ext uri="{FF2B5EF4-FFF2-40B4-BE49-F238E27FC236}">
                  <a16:creationId xmlns:a16="http://schemas.microsoft.com/office/drawing/2014/main" xmlns="" id="{A50551A9-7205-474A-9660-DDFE304FEFF3}"/>
                </a:ext>
              </a:extLst>
            </p:cNvPr>
            <p:cNvSpPr/>
            <p:nvPr/>
          </p:nvSpPr>
          <p:spPr>
            <a:xfrm>
              <a:off x="7512844" y="1063374"/>
              <a:ext cx="9525" cy="9525"/>
            </a:xfrm>
            <a:custGeom>
              <a:avLst/>
              <a:gdLst>
                <a:gd name="connsiteX0" fmla="*/ 9049 w 9525"/>
                <a:gd name="connsiteY0" fmla="*/ 8188 h 9525"/>
                <a:gd name="connsiteX1" fmla="*/ 7144 w 9525"/>
                <a:gd name="connsiteY1" fmla="*/ 10093 h 9525"/>
                <a:gd name="connsiteX2" fmla="*/ 9049 w 9525"/>
                <a:gd name="connsiteY2" fmla="*/ 8188 h 9525"/>
              </a:gdLst>
              <a:ahLst/>
              <a:cxnLst>
                <a:cxn ang="0">
                  <a:pos x="connsiteX0" y="connsiteY0"/>
                </a:cxn>
                <a:cxn ang="0">
                  <a:pos x="connsiteX1" y="connsiteY1"/>
                </a:cxn>
                <a:cxn ang="0">
                  <a:pos x="connsiteX2" y="connsiteY2"/>
                </a:cxn>
              </a:cxnLst>
              <a:rect l="l" t="t" r="r" b="b"/>
              <a:pathLst>
                <a:path w="9525" h="9525">
                  <a:moveTo>
                    <a:pt x="9049" y="8188"/>
                  </a:moveTo>
                  <a:cubicBezTo>
                    <a:pt x="7144" y="5331"/>
                    <a:pt x="8096" y="9141"/>
                    <a:pt x="7144" y="10093"/>
                  </a:cubicBezTo>
                  <a:cubicBezTo>
                    <a:pt x="8096" y="9141"/>
                    <a:pt x="9049" y="10093"/>
                    <a:pt x="9049" y="8188"/>
                  </a:cubicBezTo>
                  <a:close/>
                </a:path>
              </a:pathLst>
            </a:custGeom>
            <a:grpFill/>
            <a:ln w="9525" cap="flat">
              <a:noFill/>
              <a:prstDash val="solid"/>
              <a:miter/>
            </a:ln>
          </p:spPr>
          <p:txBody>
            <a:bodyPr rtlCol="0" anchor="ctr"/>
            <a:lstStyle/>
            <a:p>
              <a:endParaRPr lang="en-US">
                <a:solidFill>
                  <a:prstClr val="black"/>
                </a:solidFill>
              </a:endParaRPr>
            </a:p>
          </p:txBody>
        </p:sp>
        <p:sp>
          <p:nvSpPr>
            <p:cNvPr id="1061" name="Freeform: Shape 1060">
              <a:extLst>
                <a:ext uri="{FF2B5EF4-FFF2-40B4-BE49-F238E27FC236}">
                  <a16:creationId xmlns:a16="http://schemas.microsoft.com/office/drawing/2014/main" xmlns="" id="{71AD2B88-0527-48D1-B7B3-B1DB31E9EAE4}"/>
                </a:ext>
              </a:extLst>
            </p:cNvPr>
            <p:cNvSpPr/>
            <p:nvPr/>
          </p:nvSpPr>
          <p:spPr>
            <a:xfrm>
              <a:off x="7079456" y="1099661"/>
              <a:ext cx="28575" cy="9525"/>
            </a:xfrm>
            <a:custGeom>
              <a:avLst/>
              <a:gdLst>
                <a:gd name="connsiteX0" fmla="*/ 22384 w 28575"/>
                <a:gd name="connsiteY0" fmla="*/ 7144 h 9525"/>
                <a:gd name="connsiteX1" fmla="*/ 7144 w 28575"/>
                <a:gd name="connsiteY1" fmla="*/ 8096 h 9525"/>
                <a:gd name="connsiteX2" fmla="*/ 22384 w 28575"/>
                <a:gd name="connsiteY2" fmla="*/ 7144 h 9525"/>
              </a:gdLst>
              <a:ahLst/>
              <a:cxnLst>
                <a:cxn ang="0">
                  <a:pos x="connsiteX0" y="connsiteY0"/>
                </a:cxn>
                <a:cxn ang="0">
                  <a:pos x="connsiteX1" y="connsiteY1"/>
                </a:cxn>
                <a:cxn ang="0">
                  <a:pos x="connsiteX2" y="connsiteY2"/>
                </a:cxn>
              </a:cxnLst>
              <a:rect l="l" t="t" r="r" b="b"/>
              <a:pathLst>
                <a:path w="28575" h="9525">
                  <a:moveTo>
                    <a:pt x="22384" y="7144"/>
                  </a:moveTo>
                  <a:lnTo>
                    <a:pt x="7144" y="8096"/>
                  </a:lnTo>
                  <a:cubicBezTo>
                    <a:pt x="10954" y="8096"/>
                    <a:pt x="14764" y="8096"/>
                    <a:pt x="2238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62" name="Freeform: Shape 1061">
              <a:extLst>
                <a:ext uri="{FF2B5EF4-FFF2-40B4-BE49-F238E27FC236}">
                  <a16:creationId xmlns:a16="http://schemas.microsoft.com/office/drawing/2014/main" xmlns="" id="{C70B9B0D-17AA-4119-BF57-0E62CD80BD40}"/>
                </a:ext>
              </a:extLst>
            </p:cNvPr>
            <p:cNvSpPr/>
            <p:nvPr/>
          </p:nvSpPr>
          <p:spPr>
            <a:xfrm>
              <a:off x="7442359" y="1081141"/>
              <a:ext cx="19050" cy="19050"/>
            </a:xfrm>
            <a:custGeom>
              <a:avLst/>
              <a:gdLst>
                <a:gd name="connsiteX0" fmla="*/ 7144 w 19050"/>
                <a:gd name="connsiteY0" fmla="*/ 18044 h 19050"/>
                <a:gd name="connsiteX1" fmla="*/ 7144 w 19050"/>
                <a:gd name="connsiteY1" fmla="*/ 18044 h 19050"/>
              </a:gdLst>
              <a:ahLst/>
              <a:cxnLst>
                <a:cxn ang="0">
                  <a:pos x="connsiteX0" y="connsiteY0"/>
                </a:cxn>
                <a:cxn ang="0">
                  <a:pos x="connsiteX1" y="connsiteY1"/>
                </a:cxn>
              </a:cxnLst>
              <a:rect l="l" t="t" r="r" b="b"/>
              <a:pathLst>
                <a:path w="19050" h="19050">
                  <a:moveTo>
                    <a:pt x="7144" y="18044"/>
                  </a:moveTo>
                  <a:cubicBezTo>
                    <a:pt x="17621" y="-54"/>
                    <a:pt x="8096" y="7566"/>
                    <a:pt x="7144" y="18044"/>
                  </a:cubicBezTo>
                  <a:close/>
                </a:path>
              </a:pathLst>
            </a:custGeom>
            <a:grpFill/>
            <a:ln w="9525" cap="flat">
              <a:noFill/>
              <a:prstDash val="solid"/>
              <a:miter/>
            </a:ln>
          </p:spPr>
          <p:txBody>
            <a:bodyPr rtlCol="0" anchor="ctr"/>
            <a:lstStyle/>
            <a:p>
              <a:endParaRPr lang="en-US">
                <a:solidFill>
                  <a:prstClr val="black"/>
                </a:solidFill>
              </a:endParaRPr>
            </a:p>
          </p:txBody>
        </p:sp>
        <p:sp>
          <p:nvSpPr>
            <p:cNvPr id="1063" name="Freeform: Shape 1062">
              <a:extLst>
                <a:ext uri="{FF2B5EF4-FFF2-40B4-BE49-F238E27FC236}">
                  <a16:creationId xmlns:a16="http://schemas.microsoft.com/office/drawing/2014/main" xmlns="" id="{A7A484B9-FABC-4901-8331-623B54D0B6EC}"/>
                </a:ext>
              </a:extLst>
            </p:cNvPr>
            <p:cNvSpPr/>
            <p:nvPr/>
          </p:nvSpPr>
          <p:spPr>
            <a:xfrm>
              <a:off x="7433786" y="1067276"/>
              <a:ext cx="19050" cy="19050"/>
            </a:xfrm>
            <a:custGeom>
              <a:avLst/>
              <a:gdLst>
                <a:gd name="connsiteX0" fmla="*/ 7144 w 19050"/>
                <a:gd name="connsiteY0" fmla="*/ 7144 h 19050"/>
                <a:gd name="connsiteX1" fmla="*/ 7144 w 19050"/>
                <a:gd name="connsiteY1" fmla="*/ 7144 h 19050"/>
              </a:gdLst>
              <a:ahLst/>
              <a:cxnLst>
                <a:cxn ang="0">
                  <a:pos x="connsiteX0" y="connsiteY0"/>
                </a:cxn>
                <a:cxn ang="0">
                  <a:pos x="connsiteX1" y="connsiteY1"/>
                </a:cxn>
              </a:cxnLst>
              <a:rect l="l" t="t" r="r" b="b"/>
              <a:pathLst>
                <a:path w="19050" h="19050">
                  <a:moveTo>
                    <a:pt x="7144" y="7144"/>
                  </a:moveTo>
                  <a:cubicBezTo>
                    <a:pt x="16669" y="25241"/>
                    <a:pt x="10001" y="1571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64" name="Freeform: Shape 1063">
              <a:extLst>
                <a:ext uri="{FF2B5EF4-FFF2-40B4-BE49-F238E27FC236}">
                  <a16:creationId xmlns:a16="http://schemas.microsoft.com/office/drawing/2014/main" xmlns="" id="{54CF7E80-58AE-4553-AF58-5CFD9D754DDF}"/>
                </a:ext>
              </a:extLst>
            </p:cNvPr>
            <p:cNvSpPr/>
            <p:nvPr/>
          </p:nvSpPr>
          <p:spPr>
            <a:xfrm>
              <a:off x="7525226" y="116633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14764"/>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65" name="Freeform: Shape 1064">
              <a:extLst>
                <a:ext uri="{FF2B5EF4-FFF2-40B4-BE49-F238E27FC236}">
                  <a16:creationId xmlns:a16="http://schemas.microsoft.com/office/drawing/2014/main" xmlns="" id="{68EFD88E-A9AD-43FC-BEE9-A98329271E21}"/>
                </a:ext>
              </a:extLst>
            </p:cNvPr>
            <p:cNvSpPr/>
            <p:nvPr/>
          </p:nvSpPr>
          <p:spPr>
            <a:xfrm>
              <a:off x="7417805" y="1074988"/>
              <a:ext cx="9525" cy="9525"/>
            </a:xfrm>
            <a:custGeom>
              <a:avLst/>
              <a:gdLst>
                <a:gd name="connsiteX0" fmla="*/ 8837 w 9525"/>
                <a:gd name="connsiteY0" fmla="*/ 9909 h 9525"/>
                <a:gd name="connsiteX1" fmla="*/ 8837 w 9525"/>
                <a:gd name="connsiteY1" fmla="*/ 9909 h 9525"/>
              </a:gdLst>
              <a:ahLst/>
              <a:cxnLst>
                <a:cxn ang="0">
                  <a:pos x="connsiteX0" y="connsiteY0"/>
                </a:cxn>
                <a:cxn ang="0">
                  <a:pos x="connsiteX1" y="connsiteY1"/>
                </a:cxn>
              </a:cxnLst>
              <a:rect l="l" t="t" r="r" b="b"/>
              <a:pathLst>
                <a:path w="9525" h="9525">
                  <a:moveTo>
                    <a:pt x="8837" y="9909"/>
                  </a:moveTo>
                  <a:cubicBezTo>
                    <a:pt x="8837" y="8956"/>
                    <a:pt x="5027" y="4194"/>
                    <a:pt x="8837" y="9909"/>
                  </a:cubicBezTo>
                  <a:close/>
                </a:path>
              </a:pathLst>
            </a:custGeom>
            <a:grpFill/>
            <a:ln w="9525" cap="flat">
              <a:noFill/>
              <a:prstDash val="solid"/>
              <a:miter/>
            </a:ln>
          </p:spPr>
          <p:txBody>
            <a:bodyPr rtlCol="0" anchor="ctr"/>
            <a:lstStyle/>
            <a:p>
              <a:endParaRPr lang="en-US">
                <a:solidFill>
                  <a:prstClr val="black"/>
                </a:solidFill>
              </a:endParaRPr>
            </a:p>
          </p:txBody>
        </p:sp>
        <p:sp>
          <p:nvSpPr>
            <p:cNvPr id="1066" name="Freeform: Shape 1065">
              <a:extLst>
                <a:ext uri="{FF2B5EF4-FFF2-40B4-BE49-F238E27FC236}">
                  <a16:creationId xmlns:a16="http://schemas.microsoft.com/office/drawing/2014/main" xmlns="" id="{255C0FBB-F0C3-44CC-ACC1-6E1BFF77FE88}"/>
                </a:ext>
              </a:extLst>
            </p:cNvPr>
            <p:cNvSpPr/>
            <p:nvPr/>
          </p:nvSpPr>
          <p:spPr>
            <a:xfrm>
              <a:off x="7419499" y="1074896"/>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9049"/>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067" name="Freeform: Shape 1066">
              <a:extLst>
                <a:ext uri="{FF2B5EF4-FFF2-40B4-BE49-F238E27FC236}">
                  <a16:creationId xmlns:a16="http://schemas.microsoft.com/office/drawing/2014/main" xmlns="" id="{8E658D01-0969-4D5E-8F53-FAFE5B1F9B41}"/>
                </a:ext>
              </a:extLst>
            </p:cNvPr>
            <p:cNvSpPr/>
            <p:nvPr/>
          </p:nvSpPr>
          <p:spPr>
            <a:xfrm>
              <a:off x="7529036" y="1178162"/>
              <a:ext cx="9525" cy="9525"/>
            </a:xfrm>
            <a:custGeom>
              <a:avLst/>
              <a:gdLst>
                <a:gd name="connsiteX0" fmla="*/ 7144 w 9525"/>
                <a:gd name="connsiteY0" fmla="*/ 8653 h 9525"/>
                <a:gd name="connsiteX1" fmla="*/ 7144 w 9525"/>
                <a:gd name="connsiteY1" fmla="*/ 8653 h 9525"/>
              </a:gdLst>
              <a:ahLst/>
              <a:cxnLst>
                <a:cxn ang="0">
                  <a:pos x="connsiteX0" y="connsiteY0"/>
                </a:cxn>
                <a:cxn ang="0">
                  <a:pos x="connsiteX1" y="connsiteY1"/>
                </a:cxn>
              </a:cxnLst>
              <a:rect l="l" t="t" r="r" b="b"/>
              <a:pathLst>
                <a:path w="9525" h="9525">
                  <a:moveTo>
                    <a:pt x="7144" y="8653"/>
                  </a:moveTo>
                  <a:cubicBezTo>
                    <a:pt x="9049" y="7700"/>
                    <a:pt x="11906" y="5795"/>
                    <a:pt x="7144" y="8653"/>
                  </a:cubicBezTo>
                  <a:close/>
                </a:path>
              </a:pathLst>
            </a:custGeom>
            <a:grpFill/>
            <a:ln w="9525" cap="flat">
              <a:noFill/>
              <a:prstDash val="solid"/>
              <a:miter/>
            </a:ln>
          </p:spPr>
          <p:txBody>
            <a:bodyPr rtlCol="0" anchor="ctr"/>
            <a:lstStyle/>
            <a:p>
              <a:endParaRPr lang="en-US">
                <a:solidFill>
                  <a:prstClr val="black"/>
                </a:solidFill>
              </a:endParaRPr>
            </a:p>
          </p:txBody>
        </p:sp>
        <p:sp>
          <p:nvSpPr>
            <p:cNvPr id="1068" name="Freeform: Shape 1067">
              <a:extLst>
                <a:ext uri="{FF2B5EF4-FFF2-40B4-BE49-F238E27FC236}">
                  <a16:creationId xmlns:a16="http://schemas.microsoft.com/office/drawing/2014/main" xmlns="" id="{84C6B85B-78BD-4AB9-B84F-35368E7C73DA}"/>
                </a:ext>
              </a:extLst>
            </p:cNvPr>
            <p:cNvSpPr/>
            <p:nvPr/>
          </p:nvSpPr>
          <p:spPr>
            <a:xfrm>
              <a:off x="7499806" y="1151942"/>
              <a:ext cx="9525" cy="9525"/>
            </a:xfrm>
            <a:custGeom>
              <a:avLst/>
              <a:gdLst>
                <a:gd name="connsiteX0" fmla="*/ 7799 w 9525"/>
                <a:gd name="connsiteY0" fmla="*/ 10107 h 9525"/>
                <a:gd name="connsiteX1" fmla="*/ 8751 w 9525"/>
                <a:gd name="connsiteY1" fmla="*/ 7250 h 9525"/>
                <a:gd name="connsiteX2" fmla="*/ 7799 w 9525"/>
                <a:gd name="connsiteY2" fmla="*/ 10107 h 9525"/>
              </a:gdLst>
              <a:ahLst/>
              <a:cxnLst>
                <a:cxn ang="0">
                  <a:pos x="connsiteX0" y="connsiteY0"/>
                </a:cxn>
                <a:cxn ang="0">
                  <a:pos x="connsiteX1" y="connsiteY1"/>
                </a:cxn>
                <a:cxn ang="0">
                  <a:pos x="connsiteX2" y="connsiteY2"/>
                </a:cxn>
              </a:cxnLst>
              <a:rect l="l" t="t" r="r" b="b"/>
              <a:pathLst>
                <a:path w="9525" h="9525">
                  <a:moveTo>
                    <a:pt x="7799" y="10107"/>
                  </a:moveTo>
                  <a:lnTo>
                    <a:pt x="8751" y="7250"/>
                  </a:lnTo>
                  <a:cubicBezTo>
                    <a:pt x="8751" y="7250"/>
                    <a:pt x="5894" y="6297"/>
                    <a:pt x="7799" y="10107"/>
                  </a:cubicBezTo>
                  <a:close/>
                </a:path>
              </a:pathLst>
            </a:custGeom>
            <a:grpFill/>
            <a:ln w="9525" cap="flat">
              <a:noFill/>
              <a:prstDash val="solid"/>
              <a:miter/>
            </a:ln>
          </p:spPr>
          <p:txBody>
            <a:bodyPr rtlCol="0" anchor="ctr"/>
            <a:lstStyle/>
            <a:p>
              <a:endParaRPr lang="en-US">
                <a:solidFill>
                  <a:prstClr val="black"/>
                </a:solidFill>
              </a:endParaRPr>
            </a:p>
          </p:txBody>
        </p:sp>
        <p:sp>
          <p:nvSpPr>
            <p:cNvPr id="1069" name="Freeform: Shape 1068">
              <a:extLst>
                <a:ext uri="{FF2B5EF4-FFF2-40B4-BE49-F238E27FC236}">
                  <a16:creationId xmlns:a16="http://schemas.microsoft.com/office/drawing/2014/main" xmlns="" id="{ECF01A12-27A5-4015-A53F-F5670380201B}"/>
                </a:ext>
              </a:extLst>
            </p:cNvPr>
            <p:cNvSpPr/>
            <p:nvPr/>
          </p:nvSpPr>
          <p:spPr>
            <a:xfrm>
              <a:off x="7407645" y="1079658"/>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6615" y="12859"/>
                    <a:pt x="7567" y="9049"/>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70" name="Freeform: Shape 1069">
              <a:extLst>
                <a:ext uri="{FF2B5EF4-FFF2-40B4-BE49-F238E27FC236}">
                  <a16:creationId xmlns:a16="http://schemas.microsoft.com/office/drawing/2014/main" xmlns="" id="{F28D0ABD-1F89-4C67-9D53-739A13C52A79}"/>
                </a:ext>
              </a:extLst>
            </p:cNvPr>
            <p:cNvSpPr/>
            <p:nvPr/>
          </p:nvSpPr>
          <p:spPr>
            <a:xfrm>
              <a:off x="7493387" y="1174908"/>
              <a:ext cx="9525" cy="19050"/>
            </a:xfrm>
            <a:custGeom>
              <a:avLst/>
              <a:gdLst>
                <a:gd name="connsiteX0" fmla="*/ 7550 w 9525"/>
                <a:gd name="connsiteY0" fmla="*/ 7144 h 19050"/>
                <a:gd name="connsiteX1" fmla="*/ 8503 w 9525"/>
                <a:gd name="connsiteY1" fmla="*/ 12859 h 19050"/>
                <a:gd name="connsiteX2" fmla="*/ 7550 w 9525"/>
                <a:gd name="connsiteY2" fmla="*/ 7144 h 19050"/>
              </a:gdLst>
              <a:ahLst/>
              <a:cxnLst>
                <a:cxn ang="0">
                  <a:pos x="connsiteX0" y="connsiteY0"/>
                </a:cxn>
                <a:cxn ang="0">
                  <a:pos x="connsiteX1" y="connsiteY1"/>
                </a:cxn>
                <a:cxn ang="0">
                  <a:pos x="connsiteX2" y="connsiteY2"/>
                </a:cxn>
              </a:cxnLst>
              <a:rect l="l" t="t" r="r" b="b"/>
              <a:pathLst>
                <a:path w="9525" h="19050">
                  <a:moveTo>
                    <a:pt x="7550" y="7144"/>
                  </a:moveTo>
                  <a:cubicBezTo>
                    <a:pt x="10408" y="10954"/>
                    <a:pt x="4693" y="10001"/>
                    <a:pt x="8503" y="12859"/>
                  </a:cubicBezTo>
                  <a:cubicBezTo>
                    <a:pt x="10408" y="11906"/>
                    <a:pt x="9456" y="9049"/>
                    <a:pt x="7550"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71" name="Freeform: Shape 1070">
              <a:extLst>
                <a:ext uri="{FF2B5EF4-FFF2-40B4-BE49-F238E27FC236}">
                  <a16:creationId xmlns:a16="http://schemas.microsoft.com/office/drawing/2014/main" xmlns="" id="{CBD59579-D4C2-4980-919C-58BDE842E953}"/>
                </a:ext>
              </a:extLst>
            </p:cNvPr>
            <p:cNvSpPr/>
            <p:nvPr/>
          </p:nvSpPr>
          <p:spPr>
            <a:xfrm>
              <a:off x="7423309" y="114252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72" name="Freeform: Shape 1071">
              <a:extLst>
                <a:ext uri="{FF2B5EF4-FFF2-40B4-BE49-F238E27FC236}">
                  <a16:creationId xmlns:a16="http://schemas.microsoft.com/office/drawing/2014/main" xmlns="" id="{1EE8C04D-6DCB-424A-87AF-A93DCFBE462E}"/>
                </a:ext>
              </a:extLst>
            </p:cNvPr>
            <p:cNvSpPr/>
            <p:nvPr/>
          </p:nvSpPr>
          <p:spPr>
            <a:xfrm>
              <a:off x="7423309" y="1141094"/>
              <a:ext cx="9525" cy="9525"/>
            </a:xfrm>
            <a:custGeom>
              <a:avLst/>
              <a:gdLst>
                <a:gd name="connsiteX0" fmla="*/ 7144 w 9525"/>
                <a:gd name="connsiteY0" fmla="*/ 8572 h 9525"/>
                <a:gd name="connsiteX1" fmla="*/ 10001 w 9525"/>
                <a:gd name="connsiteY1" fmla="*/ 8572 h 9525"/>
                <a:gd name="connsiteX2" fmla="*/ 7144 w 9525"/>
                <a:gd name="connsiteY2" fmla="*/ 8572 h 9525"/>
              </a:gdLst>
              <a:ahLst/>
              <a:cxnLst>
                <a:cxn ang="0">
                  <a:pos x="connsiteX0" y="connsiteY0"/>
                </a:cxn>
                <a:cxn ang="0">
                  <a:pos x="connsiteX1" y="connsiteY1"/>
                </a:cxn>
                <a:cxn ang="0">
                  <a:pos x="connsiteX2" y="connsiteY2"/>
                </a:cxn>
              </a:cxnLst>
              <a:rect l="l" t="t" r="r" b="b"/>
              <a:pathLst>
                <a:path w="9525" h="9525">
                  <a:moveTo>
                    <a:pt x="7144" y="8572"/>
                  </a:moveTo>
                  <a:cubicBezTo>
                    <a:pt x="8096" y="8572"/>
                    <a:pt x="9049" y="9525"/>
                    <a:pt x="10001" y="8572"/>
                  </a:cubicBezTo>
                  <a:cubicBezTo>
                    <a:pt x="8096" y="6668"/>
                    <a:pt x="8096" y="6668"/>
                    <a:pt x="7144" y="8572"/>
                  </a:cubicBezTo>
                  <a:close/>
                </a:path>
              </a:pathLst>
            </a:custGeom>
            <a:grpFill/>
            <a:ln w="9525" cap="flat">
              <a:noFill/>
              <a:prstDash val="solid"/>
              <a:miter/>
            </a:ln>
          </p:spPr>
          <p:txBody>
            <a:bodyPr rtlCol="0" anchor="ctr"/>
            <a:lstStyle/>
            <a:p>
              <a:endParaRPr lang="en-US">
                <a:solidFill>
                  <a:prstClr val="black"/>
                </a:solidFill>
              </a:endParaRPr>
            </a:p>
          </p:txBody>
        </p:sp>
        <p:sp>
          <p:nvSpPr>
            <p:cNvPr id="1073" name="Freeform: Shape 1072">
              <a:extLst>
                <a:ext uri="{FF2B5EF4-FFF2-40B4-BE49-F238E27FC236}">
                  <a16:creationId xmlns:a16="http://schemas.microsoft.com/office/drawing/2014/main" xmlns="" id="{C088B56C-2041-488F-B811-EB8BA2B21B52}"/>
                </a:ext>
              </a:extLst>
            </p:cNvPr>
            <p:cNvSpPr/>
            <p:nvPr/>
          </p:nvSpPr>
          <p:spPr>
            <a:xfrm>
              <a:off x="7413627" y="1143034"/>
              <a:ext cx="9525" cy="9525"/>
            </a:xfrm>
            <a:custGeom>
              <a:avLst/>
              <a:gdLst>
                <a:gd name="connsiteX0" fmla="*/ 7301 w 9525"/>
                <a:gd name="connsiteY0" fmla="*/ 10443 h 9525"/>
                <a:gd name="connsiteX1" fmla="*/ 7301 w 9525"/>
                <a:gd name="connsiteY1" fmla="*/ 10443 h 9525"/>
              </a:gdLst>
              <a:ahLst/>
              <a:cxnLst>
                <a:cxn ang="0">
                  <a:pos x="connsiteX0" y="connsiteY0"/>
                </a:cxn>
                <a:cxn ang="0">
                  <a:pos x="connsiteX1" y="connsiteY1"/>
                </a:cxn>
              </a:cxnLst>
              <a:rect l="l" t="t" r="r" b="b"/>
              <a:pathLst>
                <a:path w="9525" h="9525">
                  <a:moveTo>
                    <a:pt x="7301" y="10443"/>
                  </a:moveTo>
                  <a:cubicBezTo>
                    <a:pt x="10158" y="4728"/>
                    <a:pt x="6348" y="7586"/>
                    <a:pt x="7301" y="10443"/>
                  </a:cubicBezTo>
                  <a:close/>
                </a:path>
              </a:pathLst>
            </a:custGeom>
            <a:grpFill/>
            <a:ln w="9525" cap="flat">
              <a:noFill/>
              <a:prstDash val="solid"/>
              <a:miter/>
            </a:ln>
          </p:spPr>
          <p:txBody>
            <a:bodyPr rtlCol="0" anchor="ctr"/>
            <a:lstStyle/>
            <a:p>
              <a:endParaRPr lang="en-US">
                <a:solidFill>
                  <a:prstClr val="black"/>
                </a:solidFill>
              </a:endParaRPr>
            </a:p>
          </p:txBody>
        </p:sp>
        <p:sp>
          <p:nvSpPr>
            <p:cNvPr id="1074" name="Freeform: Shape 1073">
              <a:extLst>
                <a:ext uri="{FF2B5EF4-FFF2-40B4-BE49-F238E27FC236}">
                  <a16:creationId xmlns:a16="http://schemas.microsoft.com/office/drawing/2014/main" xmlns="" id="{8B67D297-BDB7-4C0D-936D-E9F82AEA1498}"/>
                </a:ext>
              </a:extLst>
            </p:cNvPr>
            <p:cNvSpPr/>
            <p:nvPr/>
          </p:nvSpPr>
          <p:spPr>
            <a:xfrm>
              <a:off x="7327106" y="1087569"/>
              <a:ext cx="19050" cy="9525"/>
            </a:xfrm>
            <a:custGeom>
              <a:avLst/>
              <a:gdLst>
                <a:gd name="connsiteX0" fmla="*/ 7144 w 19050"/>
                <a:gd name="connsiteY0" fmla="*/ 7805 h 9525"/>
                <a:gd name="connsiteX1" fmla="*/ 7144 w 19050"/>
                <a:gd name="connsiteY1" fmla="*/ 7805 h 9525"/>
              </a:gdLst>
              <a:ahLst/>
              <a:cxnLst>
                <a:cxn ang="0">
                  <a:pos x="connsiteX0" y="connsiteY0"/>
                </a:cxn>
                <a:cxn ang="0">
                  <a:pos x="connsiteX1" y="connsiteY1"/>
                </a:cxn>
              </a:cxnLst>
              <a:rect l="l" t="t" r="r" b="b"/>
              <a:pathLst>
                <a:path w="19050" h="9525">
                  <a:moveTo>
                    <a:pt x="7144" y="7805"/>
                  </a:moveTo>
                  <a:cubicBezTo>
                    <a:pt x="19526" y="12568"/>
                    <a:pt x="10001" y="4948"/>
                    <a:pt x="7144" y="7805"/>
                  </a:cubicBezTo>
                  <a:close/>
                </a:path>
              </a:pathLst>
            </a:custGeom>
            <a:grpFill/>
            <a:ln w="9525" cap="flat">
              <a:noFill/>
              <a:prstDash val="solid"/>
              <a:miter/>
            </a:ln>
          </p:spPr>
          <p:txBody>
            <a:bodyPr rtlCol="0" anchor="ctr"/>
            <a:lstStyle/>
            <a:p>
              <a:endParaRPr lang="en-US">
                <a:solidFill>
                  <a:prstClr val="black"/>
                </a:solidFill>
              </a:endParaRPr>
            </a:p>
          </p:txBody>
        </p:sp>
        <p:sp>
          <p:nvSpPr>
            <p:cNvPr id="1075" name="Freeform: Shape 1074">
              <a:extLst>
                <a:ext uri="{FF2B5EF4-FFF2-40B4-BE49-F238E27FC236}">
                  <a16:creationId xmlns:a16="http://schemas.microsoft.com/office/drawing/2014/main" xmlns="" id="{DA00C2A6-ABBD-4AF7-ABC5-665C8A2EB9A8}"/>
                </a:ext>
              </a:extLst>
            </p:cNvPr>
            <p:cNvSpPr/>
            <p:nvPr/>
          </p:nvSpPr>
          <p:spPr>
            <a:xfrm>
              <a:off x="7366159" y="1075425"/>
              <a:ext cx="9525" cy="9525"/>
            </a:xfrm>
            <a:custGeom>
              <a:avLst/>
              <a:gdLst>
                <a:gd name="connsiteX0" fmla="*/ 7144 w 9525"/>
                <a:gd name="connsiteY0" fmla="*/ 7567 h 9525"/>
                <a:gd name="connsiteX1" fmla="*/ 7144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7144" y="7567"/>
                    <a:pt x="7144" y="7567"/>
                    <a:pt x="7144" y="7567"/>
                  </a:cubicBezTo>
                  <a:cubicBezTo>
                    <a:pt x="7144" y="6615"/>
                    <a:pt x="7144"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1076" name="Freeform: Shape 1075">
              <a:extLst>
                <a:ext uri="{FF2B5EF4-FFF2-40B4-BE49-F238E27FC236}">
                  <a16:creationId xmlns:a16="http://schemas.microsoft.com/office/drawing/2014/main" xmlns="" id="{6053FDB6-3A7D-4C68-ADE7-EBAA35C62D2C}"/>
                </a:ext>
              </a:extLst>
            </p:cNvPr>
            <p:cNvSpPr/>
            <p:nvPr/>
          </p:nvSpPr>
          <p:spPr>
            <a:xfrm>
              <a:off x="7474744" y="1192053"/>
              <a:ext cx="9525" cy="19050"/>
            </a:xfrm>
            <a:custGeom>
              <a:avLst/>
              <a:gdLst>
                <a:gd name="connsiteX0" fmla="*/ 7144 w 9525"/>
                <a:gd name="connsiteY0" fmla="*/ 7144 h 19050"/>
                <a:gd name="connsiteX1" fmla="*/ 7144 w 9525"/>
                <a:gd name="connsiteY1" fmla="*/ 7144 h 19050"/>
              </a:gdLst>
              <a:ahLst/>
              <a:cxnLst>
                <a:cxn ang="0">
                  <a:pos x="connsiteX0" y="connsiteY0"/>
                </a:cxn>
                <a:cxn ang="0">
                  <a:pos x="connsiteX1" y="connsiteY1"/>
                </a:cxn>
              </a:cxnLst>
              <a:rect l="l" t="t" r="r" b="b"/>
              <a:pathLst>
                <a:path w="9525" h="19050">
                  <a:moveTo>
                    <a:pt x="7144" y="7144"/>
                  </a:moveTo>
                  <a:cubicBezTo>
                    <a:pt x="7144" y="2047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77" name="Freeform: Shape 1076">
              <a:extLst>
                <a:ext uri="{FF2B5EF4-FFF2-40B4-BE49-F238E27FC236}">
                  <a16:creationId xmlns:a16="http://schemas.microsoft.com/office/drawing/2014/main" xmlns="" id="{0E6AAE0C-A7B8-4628-8B49-6D6FF14CB645}"/>
                </a:ext>
              </a:extLst>
            </p:cNvPr>
            <p:cNvSpPr/>
            <p:nvPr/>
          </p:nvSpPr>
          <p:spPr>
            <a:xfrm>
              <a:off x="7322344" y="1086250"/>
              <a:ext cx="9525" cy="9525"/>
            </a:xfrm>
            <a:custGeom>
              <a:avLst/>
              <a:gdLst>
                <a:gd name="connsiteX0" fmla="*/ 7144 w 9525"/>
                <a:gd name="connsiteY0" fmla="*/ 8172 h 9525"/>
                <a:gd name="connsiteX1" fmla="*/ 9049 w 9525"/>
                <a:gd name="connsiteY1" fmla="*/ 9125 h 9525"/>
                <a:gd name="connsiteX2" fmla="*/ 7144 w 9525"/>
                <a:gd name="connsiteY2" fmla="*/ 8172 h 9525"/>
              </a:gdLst>
              <a:ahLst/>
              <a:cxnLst>
                <a:cxn ang="0">
                  <a:pos x="connsiteX0" y="connsiteY0"/>
                </a:cxn>
                <a:cxn ang="0">
                  <a:pos x="connsiteX1" y="connsiteY1"/>
                </a:cxn>
                <a:cxn ang="0">
                  <a:pos x="connsiteX2" y="connsiteY2"/>
                </a:cxn>
              </a:cxnLst>
              <a:rect l="l" t="t" r="r" b="b"/>
              <a:pathLst>
                <a:path w="9525" h="9525">
                  <a:moveTo>
                    <a:pt x="7144" y="8172"/>
                  </a:moveTo>
                  <a:cubicBezTo>
                    <a:pt x="8096" y="8172"/>
                    <a:pt x="8096" y="8172"/>
                    <a:pt x="9049" y="9125"/>
                  </a:cubicBezTo>
                  <a:cubicBezTo>
                    <a:pt x="9049" y="5315"/>
                    <a:pt x="7144" y="8172"/>
                    <a:pt x="7144" y="8172"/>
                  </a:cubicBezTo>
                  <a:close/>
                </a:path>
              </a:pathLst>
            </a:custGeom>
            <a:grpFill/>
            <a:ln w="9525" cap="flat">
              <a:noFill/>
              <a:prstDash val="solid"/>
              <a:miter/>
            </a:ln>
          </p:spPr>
          <p:txBody>
            <a:bodyPr rtlCol="0" anchor="ctr"/>
            <a:lstStyle/>
            <a:p>
              <a:endParaRPr lang="en-US">
                <a:solidFill>
                  <a:prstClr val="black"/>
                </a:solidFill>
              </a:endParaRPr>
            </a:p>
          </p:txBody>
        </p:sp>
        <p:sp>
          <p:nvSpPr>
            <p:cNvPr id="1078" name="Freeform: Shape 1077">
              <a:extLst>
                <a:ext uri="{FF2B5EF4-FFF2-40B4-BE49-F238E27FC236}">
                  <a16:creationId xmlns:a16="http://schemas.microsoft.com/office/drawing/2014/main" xmlns="" id="{ACC5F729-715F-4C4A-8C38-49036F56B98D}"/>
                </a:ext>
              </a:extLst>
            </p:cNvPr>
            <p:cNvSpPr/>
            <p:nvPr/>
          </p:nvSpPr>
          <p:spPr>
            <a:xfrm>
              <a:off x="7382160" y="1142875"/>
              <a:ext cx="9525" cy="9525"/>
            </a:xfrm>
            <a:custGeom>
              <a:avLst/>
              <a:gdLst>
                <a:gd name="connsiteX0" fmla="*/ 7335 w 9525"/>
                <a:gd name="connsiteY0" fmla="*/ 9650 h 9525"/>
                <a:gd name="connsiteX1" fmla="*/ 10193 w 9525"/>
                <a:gd name="connsiteY1" fmla="*/ 10602 h 9525"/>
                <a:gd name="connsiteX2" fmla="*/ 7335 w 9525"/>
                <a:gd name="connsiteY2" fmla="*/ 9650 h 9525"/>
              </a:gdLst>
              <a:ahLst/>
              <a:cxnLst>
                <a:cxn ang="0">
                  <a:pos x="connsiteX0" y="connsiteY0"/>
                </a:cxn>
                <a:cxn ang="0">
                  <a:pos x="connsiteX1" y="connsiteY1"/>
                </a:cxn>
                <a:cxn ang="0">
                  <a:pos x="connsiteX2" y="connsiteY2"/>
                </a:cxn>
              </a:cxnLst>
              <a:rect l="l" t="t" r="r" b="b"/>
              <a:pathLst>
                <a:path w="9525" h="9525">
                  <a:moveTo>
                    <a:pt x="7335" y="9650"/>
                  </a:moveTo>
                  <a:cubicBezTo>
                    <a:pt x="8288" y="11555"/>
                    <a:pt x="9240" y="9650"/>
                    <a:pt x="10193" y="10602"/>
                  </a:cubicBezTo>
                  <a:cubicBezTo>
                    <a:pt x="9240" y="9650"/>
                    <a:pt x="6383" y="3935"/>
                    <a:pt x="7335" y="9650"/>
                  </a:cubicBezTo>
                  <a:close/>
                </a:path>
              </a:pathLst>
            </a:custGeom>
            <a:grpFill/>
            <a:ln w="9525" cap="flat">
              <a:noFill/>
              <a:prstDash val="solid"/>
              <a:miter/>
            </a:ln>
          </p:spPr>
          <p:txBody>
            <a:bodyPr rtlCol="0" anchor="ctr"/>
            <a:lstStyle/>
            <a:p>
              <a:endParaRPr lang="en-US">
                <a:solidFill>
                  <a:prstClr val="black"/>
                </a:solidFill>
              </a:endParaRPr>
            </a:p>
          </p:txBody>
        </p:sp>
        <p:sp>
          <p:nvSpPr>
            <p:cNvPr id="1079" name="Freeform: Shape 1078">
              <a:extLst>
                <a:ext uri="{FF2B5EF4-FFF2-40B4-BE49-F238E27FC236}">
                  <a16:creationId xmlns:a16="http://schemas.microsoft.com/office/drawing/2014/main" xmlns="" id="{946B6451-7857-4516-94D7-58C651EECB49}"/>
                </a:ext>
              </a:extLst>
            </p:cNvPr>
            <p:cNvSpPr/>
            <p:nvPr/>
          </p:nvSpPr>
          <p:spPr>
            <a:xfrm>
              <a:off x="7318534" y="1102769"/>
              <a:ext cx="9525" cy="19050"/>
            </a:xfrm>
            <a:custGeom>
              <a:avLst/>
              <a:gdLst>
                <a:gd name="connsiteX0" fmla="*/ 7144 w 9525"/>
                <a:gd name="connsiteY0" fmla="*/ 7846 h 19050"/>
                <a:gd name="connsiteX1" fmla="*/ 9049 w 9525"/>
                <a:gd name="connsiteY1" fmla="*/ 13561 h 19050"/>
                <a:gd name="connsiteX2" fmla="*/ 7144 w 9525"/>
                <a:gd name="connsiteY2" fmla="*/ 7846 h 19050"/>
              </a:gdLst>
              <a:ahLst/>
              <a:cxnLst>
                <a:cxn ang="0">
                  <a:pos x="connsiteX0" y="connsiteY0"/>
                </a:cxn>
                <a:cxn ang="0">
                  <a:pos x="connsiteX1" y="connsiteY1"/>
                </a:cxn>
                <a:cxn ang="0">
                  <a:pos x="connsiteX2" y="connsiteY2"/>
                </a:cxn>
              </a:cxnLst>
              <a:rect l="l" t="t" r="r" b="b"/>
              <a:pathLst>
                <a:path w="9525" h="19050">
                  <a:moveTo>
                    <a:pt x="7144" y="7846"/>
                  </a:moveTo>
                  <a:cubicBezTo>
                    <a:pt x="8096" y="7846"/>
                    <a:pt x="9049" y="10703"/>
                    <a:pt x="9049" y="13561"/>
                  </a:cubicBezTo>
                  <a:cubicBezTo>
                    <a:pt x="10001" y="11656"/>
                    <a:pt x="9049" y="4988"/>
                    <a:pt x="7144" y="7846"/>
                  </a:cubicBezTo>
                  <a:close/>
                </a:path>
              </a:pathLst>
            </a:custGeom>
            <a:grpFill/>
            <a:ln w="9525" cap="flat">
              <a:noFill/>
              <a:prstDash val="solid"/>
              <a:miter/>
            </a:ln>
          </p:spPr>
          <p:txBody>
            <a:bodyPr rtlCol="0" anchor="ctr"/>
            <a:lstStyle/>
            <a:p>
              <a:endParaRPr lang="en-US">
                <a:solidFill>
                  <a:prstClr val="black"/>
                </a:solidFill>
              </a:endParaRPr>
            </a:p>
          </p:txBody>
        </p:sp>
        <p:sp>
          <p:nvSpPr>
            <p:cNvPr id="1080" name="Freeform: Shape 1079">
              <a:extLst>
                <a:ext uri="{FF2B5EF4-FFF2-40B4-BE49-F238E27FC236}">
                  <a16:creationId xmlns:a16="http://schemas.microsoft.com/office/drawing/2014/main" xmlns="" id="{74817079-9855-4E54-9C30-678295F3DBF7}"/>
                </a:ext>
              </a:extLst>
            </p:cNvPr>
            <p:cNvSpPr/>
            <p:nvPr/>
          </p:nvSpPr>
          <p:spPr>
            <a:xfrm>
              <a:off x="7376636" y="1144957"/>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7144" y="7567"/>
                    <a:pt x="12859"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1081" name="Freeform: Shape 1080">
              <a:extLst>
                <a:ext uri="{FF2B5EF4-FFF2-40B4-BE49-F238E27FC236}">
                  <a16:creationId xmlns:a16="http://schemas.microsoft.com/office/drawing/2014/main" xmlns="" id="{229B1C77-A976-49C4-BCAC-4F27EB31E0BF}"/>
                </a:ext>
              </a:extLst>
            </p:cNvPr>
            <p:cNvSpPr/>
            <p:nvPr/>
          </p:nvSpPr>
          <p:spPr>
            <a:xfrm>
              <a:off x="7395556" y="1185373"/>
              <a:ext cx="9525" cy="19050"/>
            </a:xfrm>
            <a:custGeom>
              <a:avLst/>
              <a:gdLst>
                <a:gd name="connsiteX0" fmla="*/ 8227 w 9525"/>
                <a:gd name="connsiteY0" fmla="*/ 18586 h 19050"/>
                <a:gd name="connsiteX1" fmla="*/ 8227 w 9525"/>
                <a:gd name="connsiteY1" fmla="*/ 18586 h 19050"/>
              </a:gdLst>
              <a:ahLst/>
              <a:cxnLst>
                <a:cxn ang="0">
                  <a:pos x="connsiteX0" y="connsiteY0"/>
                </a:cxn>
                <a:cxn ang="0">
                  <a:pos x="connsiteX1" y="connsiteY1"/>
                </a:cxn>
              </a:cxnLst>
              <a:rect l="l" t="t" r="r" b="b"/>
              <a:pathLst>
                <a:path w="9525" h="19050">
                  <a:moveTo>
                    <a:pt x="8227" y="18586"/>
                  </a:moveTo>
                  <a:cubicBezTo>
                    <a:pt x="9179" y="16681"/>
                    <a:pt x="5369" y="-6179"/>
                    <a:pt x="8227" y="18586"/>
                  </a:cubicBezTo>
                  <a:close/>
                </a:path>
              </a:pathLst>
            </a:custGeom>
            <a:grpFill/>
            <a:ln w="9525" cap="flat">
              <a:noFill/>
              <a:prstDash val="solid"/>
              <a:miter/>
            </a:ln>
          </p:spPr>
          <p:txBody>
            <a:bodyPr rtlCol="0" anchor="ctr"/>
            <a:lstStyle/>
            <a:p>
              <a:endParaRPr lang="en-US">
                <a:solidFill>
                  <a:prstClr val="black"/>
                </a:solidFill>
              </a:endParaRPr>
            </a:p>
          </p:txBody>
        </p:sp>
        <p:sp>
          <p:nvSpPr>
            <p:cNvPr id="1082" name="Freeform: Shape 1081">
              <a:extLst>
                <a:ext uri="{FF2B5EF4-FFF2-40B4-BE49-F238E27FC236}">
                  <a16:creationId xmlns:a16="http://schemas.microsoft.com/office/drawing/2014/main" xmlns="" id="{6E54710E-8746-411F-866D-C919C07BA389}"/>
                </a:ext>
              </a:extLst>
            </p:cNvPr>
            <p:cNvSpPr/>
            <p:nvPr/>
          </p:nvSpPr>
          <p:spPr>
            <a:xfrm>
              <a:off x="7390924" y="1189196"/>
              <a:ext cx="9525" cy="9525"/>
            </a:xfrm>
            <a:custGeom>
              <a:avLst/>
              <a:gdLst>
                <a:gd name="connsiteX0" fmla="*/ 8096 w 9525"/>
                <a:gd name="connsiteY0" fmla="*/ 7144 h 9525"/>
                <a:gd name="connsiteX1" fmla="*/ 7144 w 9525"/>
                <a:gd name="connsiteY1" fmla="*/ 7144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7144"/>
                    <a:pt x="7144" y="7144"/>
                    <a:pt x="7144" y="7144"/>
                  </a:cubicBezTo>
                  <a:cubicBezTo>
                    <a:pt x="7144" y="7144"/>
                    <a:pt x="8096"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83" name="Freeform: Shape 1082">
              <a:extLst>
                <a:ext uri="{FF2B5EF4-FFF2-40B4-BE49-F238E27FC236}">
                  <a16:creationId xmlns:a16="http://schemas.microsoft.com/office/drawing/2014/main" xmlns="" id="{F6061D64-EE2D-4DCA-AD0C-A6589D3749A3}"/>
                </a:ext>
              </a:extLst>
            </p:cNvPr>
            <p:cNvSpPr/>
            <p:nvPr/>
          </p:nvSpPr>
          <p:spPr>
            <a:xfrm>
              <a:off x="7352824" y="1167288"/>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7144" y="8096"/>
                    <a:pt x="7144" y="8096"/>
                    <a:pt x="8096" y="7144"/>
                  </a:cubicBezTo>
                  <a:cubicBezTo>
                    <a:pt x="8096" y="7144"/>
                    <a:pt x="8096"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1084" name="Freeform: Shape 1083">
              <a:extLst>
                <a:ext uri="{FF2B5EF4-FFF2-40B4-BE49-F238E27FC236}">
                  <a16:creationId xmlns:a16="http://schemas.microsoft.com/office/drawing/2014/main" xmlns="" id="{49575BD5-BA13-4755-BA4E-049AA5A9C6B0}"/>
                </a:ext>
              </a:extLst>
            </p:cNvPr>
            <p:cNvSpPr/>
            <p:nvPr/>
          </p:nvSpPr>
          <p:spPr>
            <a:xfrm>
              <a:off x="7377632" y="1191172"/>
              <a:ext cx="9525" cy="19050"/>
            </a:xfrm>
            <a:custGeom>
              <a:avLst/>
              <a:gdLst>
                <a:gd name="connsiteX0" fmla="*/ 9959 w 9525"/>
                <a:gd name="connsiteY0" fmla="*/ 11835 h 19050"/>
                <a:gd name="connsiteX1" fmla="*/ 9959 w 9525"/>
                <a:gd name="connsiteY1" fmla="*/ 11835 h 19050"/>
              </a:gdLst>
              <a:ahLst/>
              <a:cxnLst>
                <a:cxn ang="0">
                  <a:pos x="connsiteX0" y="connsiteY0"/>
                </a:cxn>
                <a:cxn ang="0">
                  <a:pos x="connsiteX1" y="connsiteY1"/>
                </a:cxn>
              </a:cxnLst>
              <a:rect l="l" t="t" r="r" b="b"/>
              <a:pathLst>
                <a:path w="9525" h="19050">
                  <a:moveTo>
                    <a:pt x="9959" y="11835"/>
                  </a:moveTo>
                  <a:cubicBezTo>
                    <a:pt x="1386" y="-2452"/>
                    <a:pt x="15674" y="21360"/>
                    <a:pt x="9959" y="11835"/>
                  </a:cubicBezTo>
                  <a:close/>
                </a:path>
              </a:pathLst>
            </a:custGeom>
            <a:grpFill/>
            <a:ln w="9525" cap="flat">
              <a:noFill/>
              <a:prstDash val="solid"/>
              <a:miter/>
            </a:ln>
          </p:spPr>
          <p:txBody>
            <a:bodyPr rtlCol="0" anchor="ctr"/>
            <a:lstStyle/>
            <a:p>
              <a:endParaRPr lang="en-US">
                <a:solidFill>
                  <a:prstClr val="black"/>
                </a:solidFill>
              </a:endParaRPr>
            </a:p>
          </p:txBody>
        </p:sp>
        <p:sp>
          <p:nvSpPr>
            <p:cNvPr id="1085" name="Freeform: Shape 1084">
              <a:extLst>
                <a:ext uri="{FF2B5EF4-FFF2-40B4-BE49-F238E27FC236}">
                  <a16:creationId xmlns:a16="http://schemas.microsoft.com/office/drawing/2014/main" xmlns="" id="{A180B211-9E18-4C93-9320-8A4A0D35FE1A}"/>
                </a:ext>
              </a:extLst>
            </p:cNvPr>
            <p:cNvSpPr/>
            <p:nvPr/>
          </p:nvSpPr>
          <p:spPr>
            <a:xfrm>
              <a:off x="7289006" y="1091674"/>
              <a:ext cx="9525" cy="9525"/>
            </a:xfrm>
            <a:custGeom>
              <a:avLst/>
              <a:gdLst>
                <a:gd name="connsiteX0" fmla="*/ 7144 w 9525"/>
                <a:gd name="connsiteY0" fmla="*/ 10368 h 9525"/>
                <a:gd name="connsiteX1" fmla="*/ 7144 w 9525"/>
                <a:gd name="connsiteY1" fmla="*/ 10368 h 9525"/>
              </a:gdLst>
              <a:ahLst/>
              <a:cxnLst>
                <a:cxn ang="0">
                  <a:pos x="connsiteX0" y="connsiteY0"/>
                </a:cxn>
                <a:cxn ang="0">
                  <a:pos x="connsiteX1" y="connsiteY1"/>
                </a:cxn>
              </a:cxnLst>
              <a:rect l="l" t="t" r="r" b="b"/>
              <a:pathLst>
                <a:path w="9525" h="9525">
                  <a:moveTo>
                    <a:pt x="7144" y="10368"/>
                  </a:moveTo>
                  <a:cubicBezTo>
                    <a:pt x="7144" y="6558"/>
                    <a:pt x="8096" y="5606"/>
                    <a:pt x="7144" y="10368"/>
                  </a:cubicBezTo>
                  <a:close/>
                </a:path>
              </a:pathLst>
            </a:custGeom>
            <a:grpFill/>
            <a:ln w="9525" cap="flat">
              <a:noFill/>
              <a:prstDash val="solid"/>
              <a:miter/>
            </a:ln>
          </p:spPr>
          <p:txBody>
            <a:bodyPr rtlCol="0" anchor="ctr"/>
            <a:lstStyle/>
            <a:p>
              <a:endParaRPr lang="en-US">
                <a:solidFill>
                  <a:prstClr val="black"/>
                </a:solidFill>
              </a:endParaRPr>
            </a:p>
          </p:txBody>
        </p:sp>
        <p:sp>
          <p:nvSpPr>
            <p:cNvPr id="1086" name="Freeform: Shape 1085">
              <a:extLst>
                <a:ext uri="{FF2B5EF4-FFF2-40B4-BE49-F238E27FC236}">
                  <a16:creationId xmlns:a16="http://schemas.microsoft.com/office/drawing/2014/main" xmlns="" id="{36BD6790-8E67-43B1-BDD3-09BFF7DAF86C}"/>
                </a:ext>
              </a:extLst>
            </p:cNvPr>
            <p:cNvSpPr/>
            <p:nvPr/>
          </p:nvSpPr>
          <p:spPr>
            <a:xfrm>
              <a:off x="7288054" y="109108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8096"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87" name="Freeform: Shape 1086">
              <a:extLst>
                <a:ext uri="{FF2B5EF4-FFF2-40B4-BE49-F238E27FC236}">
                  <a16:creationId xmlns:a16="http://schemas.microsoft.com/office/drawing/2014/main" xmlns="" id="{F35EAB15-3851-4F15-AFD5-242885B99D4D}"/>
                </a:ext>
              </a:extLst>
            </p:cNvPr>
            <p:cNvSpPr/>
            <p:nvPr/>
          </p:nvSpPr>
          <p:spPr>
            <a:xfrm>
              <a:off x="7359299" y="1161956"/>
              <a:ext cx="9525" cy="9525"/>
            </a:xfrm>
            <a:custGeom>
              <a:avLst/>
              <a:gdLst>
                <a:gd name="connsiteX0" fmla="*/ 7335 w 9525"/>
                <a:gd name="connsiteY0" fmla="*/ 9618 h 9525"/>
                <a:gd name="connsiteX1" fmla="*/ 10193 w 9525"/>
                <a:gd name="connsiteY1" fmla="*/ 7713 h 9525"/>
                <a:gd name="connsiteX2" fmla="*/ 7335 w 9525"/>
                <a:gd name="connsiteY2" fmla="*/ 9618 h 9525"/>
              </a:gdLst>
              <a:ahLst/>
              <a:cxnLst>
                <a:cxn ang="0">
                  <a:pos x="connsiteX0" y="connsiteY0"/>
                </a:cxn>
                <a:cxn ang="0">
                  <a:pos x="connsiteX1" y="connsiteY1"/>
                </a:cxn>
                <a:cxn ang="0">
                  <a:pos x="connsiteX2" y="connsiteY2"/>
                </a:cxn>
              </a:cxnLst>
              <a:rect l="l" t="t" r="r" b="b"/>
              <a:pathLst>
                <a:path w="9525" h="9525">
                  <a:moveTo>
                    <a:pt x="7335" y="9618"/>
                  </a:moveTo>
                  <a:cubicBezTo>
                    <a:pt x="8288" y="9618"/>
                    <a:pt x="9241" y="9618"/>
                    <a:pt x="10193" y="7713"/>
                  </a:cubicBezTo>
                  <a:cubicBezTo>
                    <a:pt x="9241" y="6761"/>
                    <a:pt x="6383" y="6761"/>
                    <a:pt x="7335" y="9618"/>
                  </a:cubicBezTo>
                  <a:close/>
                </a:path>
              </a:pathLst>
            </a:custGeom>
            <a:grpFill/>
            <a:ln w="9525" cap="flat">
              <a:noFill/>
              <a:prstDash val="solid"/>
              <a:miter/>
            </a:ln>
          </p:spPr>
          <p:txBody>
            <a:bodyPr rtlCol="0" anchor="ctr"/>
            <a:lstStyle/>
            <a:p>
              <a:endParaRPr lang="en-US">
                <a:solidFill>
                  <a:prstClr val="black"/>
                </a:solidFill>
              </a:endParaRPr>
            </a:p>
          </p:txBody>
        </p:sp>
        <p:sp>
          <p:nvSpPr>
            <p:cNvPr id="1088" name="Freeform: Shape 1087">
              <a:extLst>
                <a:ext uri="{FF2B5EF4-FFF2-40B4-BE49-F238E27FC236}">
                  <a16:creationId xmlns:a16="http://schemas.microsoft.com/office/drawing/2014/main" xmlns="" id="{91B42553-E79F-41E4-A782-36135CD04BEE}"/>
                </a:ext>
              </a:extLst>
            </p:cNvPr>
            <p:cNvSpPr/>
            <p:nvPr/>
          </p:nvSpPr>
          <p:spPr>
            <a:xfrm>
              <a:off x="7282339" y="1103682"/>
              <a:ext cx="9525" cy="9525"/>
            </a:xfrm>
            <a:custGeom>
              <a:avLst/>
              <a:gdLst>
                <a:gd name="connsiteX0" fmla="*/ 7144 w 9525"/>
                <a:gd name="connsiteY0" fmla="*/ 8837 h 9525"/>
                <a:gd name="connsiteX1" fmla="*/ 7144 w 9525"/>
                <a:gd name="connsiteY1" fmla="*/ 8837 h 9525"/>
              </a:gdLst>
              <a:ahLst/>
              <a:cxnLst>
                <a:cxn ang="0">
                  <a:pos x="connsiteX0" y="connsiteY0"/>
                </a:cxn>
                <a:cxn ang="0">
                  <a:pos x="connsiteX1" y="connsiteY1"/>
                </a:cxn>
              </a:cxnLst>
              <a:rect l="l" t="t" r="r" b="b"/>
              <a:pathLst>
                <a:path w="9525" h="9525">
                  <a:moveTo>
                    <a:pt x="7144" y="8837"/>
                  </a:moveTo>
                  <a:cubicBezTo>
                    <a:pt x="10954" y="5027"/>
                    <a:pt x="7144" y="8837"/>
                    <a:pt x="7144" y="8837"/>
                  </a:cubicBezTo>
                  <a:close/>
                </a:path>
              </a:pathLst>
            </a:custGeom>
            <a:grpFill/>
            <a:ln w="9525" cap="flat">
              <a:noFill/>
              <a:prstDash val="solid"/>
              <a:miter/>
            </a:ln>
          </p:spPr>
          <p:txBody>
            <a:bodyPr rtlCol="0" anchor="ctr"/>
            <a:lstStyle/>
            <a:p>
              <a:endParaRPr lang="en-US">
                <a:solidFill>
                  <a:prstClr val="black"/>
                </a:solidFill>
              </a:endParaRPr>
            </a:p>
          </p:txBody>
        </p:sp>
        <p:sp>
          <p:nvSpPr>
            <p:cNvPr id="1089" name="Freeform: Shape 1088">
              <a:extLst>
                <a:ext uri="{FF2B5EF4-FFF2-40B4-BE49-F238E27FC236}">
                  <a16:creationId xmlns:a16="http://schemas.microsoft.com/office/drawing/2014/main" xmlns="" id="{37853025-C187-4505-A6B8-7461ADF92EDC}"/>
                </a:ext>
              </a:extLst>
            </p:cNvPr>
            <p:cNvSpPr/>
            <p:nvPr/>
          </p:nvSpPr>
          <p:spPr>
            <a:xfrm>
              <a:off x="7268743" y="1094803"/>
              <a:ext cx="9525" cy="9525"/>
            </a:xfrm>
            <a:custGeom>
              <a:avLst/>
              <a:gdLst>
                <a:gd name="connsiteX0" fmla="*/ 9310 w 9525"/>
                <a:gd name="connsiteY0" fmla="*/ 7239 h 9525"/>
                <a:gd name="connsiteX1" fmla="*/ 9310 w 9525"/>
                <a:gd name="connsiteY1" fmla="*/ 7239 h 9525"/>
              </a:gdLst>
              <a:ahLst/>
              <a:cxnLst>
                <a:cxn ang="0">
                  <a:pos x="connsiteX0" y="connsiteY0"/>
                </a:cxn>
                <a:cxn ang="0">
                  <a:pos x="connsiteX1" y="connsiteY1"/>
                </a:cxn>
              </a:cxnLst>
              <a:rect l="l" t="t" r="r" b="b"/>
              <a:pathLst>
                <a:path w="9525" h="9525">
                  <a:moveTo>
                    <a:pt x="9310" y="7239"/>
                  </a:moveTo>
                  <a:cubicBezTo>
                    <a:pt x="11215" y="6286"/>
                    <a:pt x="3595" y="12954"/>
                    <a:pt x="9310" y="7239"/>
                  </a:cubicBezTo>
                  <a:close/>
                </a:path>
              </a:pathLst>
            </a:custGeom>
            <a:grpFill/>
            <a:ln w="9525" cap="flat">
              <a:noFill/>
              <a:prstDash val="solid"/>
              <a:miter/>
            </a:ln>
          </p:spPr>
          <p:txBody>
            <a:bodyPr rtlCol="0" anchor="ctr"/>
            <a:lstStyle/>
            <a:p>
              <a:endParaRPr lang="en-US">
                <a:solidFill>
                  <a:prstClr val="black"/>
                </a:solidFill>
              </a:endParaRPr>
            </a:p>
          </p:txBody>
        </p:sp>
        <p:sp>
          <p:nvSpPr>
            <p:cNvPr id="1090" name="Freeform: Shape 1089">
              <a:extLst>
                <a:ext uri="{FF2B5EF4-FFF2-40B4-BE49-F238E27FC236}">
                  <a16:creationId xmlns:a16="http://schemas.microsoft.com/office/drawing/2014/main" xmlns="" id="{492B3AC0-2AF7-4C2C-A054-D8906D5458EA}"/>
                </a:ext>
              </a:extLst>
            </p:cNvPr>
            <p:cNvSpPr/>
            <p:nvPr/>
          </p:nvSpPr>
          <p:spPr>
            <a:xfrm>
              <a:off x="7331869" y="1205282"/>
              <a:ext cx="9525" cy="19050"/>
            </a:xfrm>
            <a:custGeom>
              <a:avLst/>
              <a:gdLst>
                <a:gd name="connsiteX0" fmla="*/ 7144 w 9525"/>
                <a:gd name="connsiteY0" fmla="*/ 13917 h 19050"/>
                <a:gd name="connsiteX1" fmla="*/ 7144 w 9525"/>
                <a:gd name="connsiteY1" fmla="*/ 13917 h 19050"/>
              </a:gdLst>
              <a:ahLst/>
              <a:cxnLst>
                <a:cxn ang="0">
                  <a:pos x="connsiteX0" y="connsiteY0"/>
                </a:cxn>
                <a:cxn ang="0">
                  <a:pos x="connsiteX1" y="connsiteY1"/>
                </a:cxn>
              </a:cxnLst>
              <a:rect l="l" t="t" r="r" b="b"/>
              <a:pathLst>
                <a:path w="9525" h="19050">
                  <a:moveTo>
                    <a:pt x="7144" y="13917"/>
                  </a:moveTo>
                  <a:cubicBezTo>
                    <a:pt x="7144" y="13917"/>
                    <a:pt x="9049" y="-1323"/>
                    <a:pt x="7144" y="13917"/>
                  </a:cubicBezTo>
                  <a:close/>
                </a:path>
              </a:pathLst>
            </a:custGeom>
            <a:grpFill/>
            <a:ln w="9525" cap="flat">
              <a:noFill/>
              <a:prstDash val="solid"/>
              <a:miter/>
            </a:ln>
          </p:spPr>
          <p:txBody>
            <a:bodyPr rtlCol="0" anchor="ctr"/>
            <a:lstStyle/>
            <a:p>
              <a:endParaRPr lang="en-US">
                <a:solidFill>
                  <a:prstClr val="black"/>
                </a:solidFill>
              </a:endParaRPr>
            </a:p>
          </p:txBody>
        </p:sp>
        <p:sp>
          <p:nvSpPr>
            <p:cNvPr id="1091" name="Freeform: Shape 1090">
              <a:extLst>
                <a:ext uri="{FF2B5EF4-FFF2-40B4-BE49-F238E27FC236}">
                  <a16:creationId xmlns:a16="http://schemas.microsoft.com/office/drawing/2014/main" xmlns="" id="{5BB04C83-1149-4F07-BCD2-C6113A5324E1}"/>
                </a:ext>
              </a:extLst>
            </p:cNvPr>
            <p:cNvSpPr/>
            <p:nvPr/>
          </p:nvSpPr>
          <p:spPr>
            <a:xfrm>
              <a:off x="7157561" y="1094898"/>
              <a:ext cx="66675" cy="28575"/>
            </a:xfrm>
            <a:custGeom>
              <a:avLst/>
              <a:gdLst>
                <a:gd name="connsiteX0" fmla="*/ 47149 w 66675"/>
                <a:gd name="connsiteY0" fmla="*/ 18574 h 28575"/>
                <a:gd name="connsiteX1" fmla="*/ 55721 w 66675"/>
                <a:gd name="connsiteY1" fmla="*/ 27146 h 28575"/>
                <a:gd name="connsiteX2" fmla="*/ 60484 w 66675"/>
                <a:gd name="connsiteY2" fmla="*/ 10001 h 28575"/>
                <a:gd name="connsiteX3" fmla="*/ 60484 w 66675"/>
                <a:gd name="connsiteY3" fmla="*/ 7144 h 28575"/>
                <a:gd name="connsiteX4" fmla="*/ 7144 w 66675"/>
                <a:gd name="connsiteY4" fmla="*/ 7144 h 28575"/>
                <a:gd name="connsiteX5" fmla="*/ 8096 w 66675"/>
                <a:gd name="connsiteY5" fmla="*/ 28099 h 28575"/>
                <a:gd name="connsiteX6" fmla="*/ 47149 w 66675"/>
                <a:gd name="connsiteY6" fmla="*/ 18574 h 28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6675" h="28575">
                  <a:moveTo>
                    <a:pt x="47149" y="18574"/>
                  </a:moveTo>
                  <a:cubicBezTo>
                    <a:pt x="47149" y="19526"/>
                    <a:pt x="50959" y="26194"/>
                    <a:pt x="55721" y="27146"/>
                  </a:cubicBezTo>
                  <a:cubicBezTo>
                    <a:pt x="51911" y="24289"/>
                    <a:pt x="58579" y="14764"/>
                    <a:pt x="60484" y="10001"/>
                  </a:cubicBezTo>
                  <a:cubicBezTo>
                    <a:pt x="59531" y="10001"/>
                    <a:pt x="59531" y="9049"/>
                    <a:pt x="60484" y="7144"/>
                  </a:cubicBezTo>
                  <a:cubicBezTo>
                    <a:pt x="53816" y="12859"/>
                    <a:pt x="25241" y="8096"/>
                    <a:pt x="7144" y="7144"/>
                  </a:cubicBezTo>
                  <a:cubicBezTo>
                    <a:pt x="15716" y="12859"/>
                    <a:pt x="9049" y="21431"/>
                    <a:pt x="8096" y="28099"/>
                  </a:cubicBezTo>
                  <a:cubicBezTo>
                    <a:pt x="13811" y="32861"/>
                    <a:pt x="48101" y="30004"/>
                    <a:pt x="47149" y="18574"/>
                  </a:cubicBezTo>
                  <a:close/>
                </a:path>
              </a:pathLst>
            </a:custGeom>
            <a:grpFill/>
            <a:ln w="9525" cap="flat">
              <a:noFill/>
              <a:prstDash val="solid"/>
              <a:miter/>
            </a:ln>
          </p:spPr>
          <p:txBody>
            <a:bodyPr rtlCol="0" anchor="ctr"/>
            <a:lstStyle/>
            <a:p>
              <a:endParaRPr lang="en-US">
                <a:solidFill>
                  <a:prstClr val="black"/>
                </a:solidFill>
              </a:endParaRPr>
            </a:p>
          </p:txBody>
        </p:sp>
        <p:sp>
          <p:nvSpPr>
            <p:cNvPr id="1092" name="Freeform: Shape 1091">
              <a:extLst>
                <a:ext uri="{FF2B5EF4-FFF2-40B4-BE49-F238E27FC236}">
                  <a16:creationId xmlns:a16="http://schemas.microsoft.com/office/drawing/2014/main" xmlns="" id="{5ABD18A1-421D-4081-ABE9-3C5603E7B0C6}"/>
                </a:ext>
              </a:extLst>
            </p:cNvPr>
            <p:cNvSpPr/>
            <p:nvPr/>
          </p:nvSpPr>
          <p:spPr>
            <a:xfrm>
              <a:off x="7207091" y="1113948"/>
              <a:ext cx="9525" cy="9525"/>
            </a:xfrm>
            <a:custGeom>
              <a:avLst/>
              <a:gdLst>
                <a:gd name="connsiteX0" fmla="*/ 7144 w 9525"/>
                <a:gd name="connsiteY0" fmla="*/ 7144 h 9525"/>
                <a:gd name="connsiteX1" fmla="*/ 8096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7144"/>
                  </a:cubicBezTo>
                  <a:cubicBezTo>
                    <a:pt x="8096"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93" name="Freeform: Shape 1092">
              <a:extLst>
                <a:ext uri="{FF2B5EF4-FFF2-40B4-BE49-F238E27FC236}">
                  <a16:creationId xmlns:a16="http://schemas.microsoft.com/office/drawing/2014/main" xmlns="" id="{C7021CDC-00B4-4109-83D4-A5464B351979}"/>
                </a:ext>
              </a:extLst>
            </p:cNvPr>
            <p:cNvSpPr/>
            <p:nvPr/>
          </p:nvSpPr>
          <p:spPr>
            <a:xfrm>
              <a:off x="7156609" y="1093946"/>
              <a:ext cx="9525" cy="9525"/>
            </a:xfrm>
            <a:custGeom>
              <a:avLst/>
              <a:gdLst>
                <a:gd name="connsiteX0" fmla="*/ 7144 w 9525"/>
                <a:gd name="connsiteY0" fmla="*/ 7144 h 9525"/>
                <a:gd name="connsiteX1" fmla="*/ 9049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9049" y="7144"/>
                  </a:ln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94" name="Freeform: Shape 1093">
              <a:extLst>
                <a:ext uri="{FF2B5EF4-FFF2-40B4-BE49-F238E27FC236}">
                  <a16:creationId xmlns:a16="http://schemas.microsoft.com/office/drawing/2014/main" xmlns="" id="{7C0D4620-A129-4D4F-B407-78C115693E7A}"/>
                </a:ext>
              </a:extLst>
            </p:cNvPr>
            <p:cNvSpPr/>
            <p:nvPr/>
          </p:nvSpPr>
          <p:spPr>
            <a:xfrm>
              <a:off x="7215224" y="1097409"/>
              <a:ext cx="9525" cy="19050"/>
            </a:xfrm>
            <a:custGeom>
              <a:avLst/>
              <a:gdLst>
                <a:gd name="connsiteX0" fmla="*/ 9488 w 9525"/>
                <a:gd name="connsiteY0" fmla="*/ 12253 h 19050"/>
                <a:gd name="connsiteX1" fmla="*/ 9488 w 9525"/>
                <a:gd name="connsiteY1" fmla="*/ 12253 h 19050"/>
              </a:gdLst>
              <a:ahLst/>
              <a:cxnLst>
                <a:cxn ang="0">
                  <a:pos x="connsiteX0" y="connsiteY0"/>
                </a:cxn>
                <a:cxn ang="0">
                  <a:pos x="connsiteX1" y="connsiteY1"/>
                </a:cxn>
              </a:cxnLst>
              <a:rect l="l" t="t" r="r" b="b"/>
              <a:pathLst>
                <a:path w="9525" h="19050">
                  <a:moveTo>
                    <a:pt x="9488" y="12253"/>
                  </a:moveTo>
                  <a:cubicBezTo>
                    <a:pt x="4726" y="1776"/>
                    <a:pt x="8536" y="10348"/>
                    <a:pt x="9488" y="12253"/>
                  </a:cubicBezTo>
                  <a:close/>
                </a:path>
              </a:pathLst>
            </a:custGeom>
            <a:grpFill/>
            <a:ln w="9525" cap="flat">
              <a:noFill/>
              <a:prstDash val="solid"/>
              <a:miter/>
            </a:ln>
          </p:spPr>
          <p:txBody>
            <a:bodyPr rtlCol="0" anchor="ctr"/>
            <a:lstStyle/>
            <a:p>
              <a:endParaRPr lang="en-US">
                <a:solidFill>
                  <a:prstClr val="black"/>
                </a:solidFill>
              </a:endParaRPr>
            </a:p>
          </p:txBody>
        </p:sp>
        <p:sp>
          <p:nvSpPr>
            <p:cNvPr id="1095" name="Freeform: Shape 1094">
              <a:extLst>
                <a:ext uri="{FF2B5EF4-FFF2-40B4-BE49-F238E27FC236}">
                  <a16:creationId xmlns:a16="http://schemas.microsoft.com/office/drawing/2014/main" xmlns="" id="{EE193E1E-E8C0-4EFB-B0A8-E1282A00C1EC}"/>
                </a:ext>
              </a:extLst>
            </p:cNvPr>
            <p:cNvSpPr/>
            <p:nvPr/>
          </p:nvSpPr>
          <p:spPr>
            <a:xfrm>
              <a:off x="7212606" y="1092993"/>
              <a:ext cx="9525" cy="9525"/>
            </a:xfrm>
            <a:custGeom>
              <a:avLst/>
              <a:gdLst>
                <a:gd name="connsiteX0" fmla="*/ 7344 w 9525"/>
                <a:gd name="connsiteY0" fmla="*/ 7144 h 9525"/>
                <a:gd name="connsiteX1" fmla="*/ 7344 w 9525"/>
                <a:gd name="connsiteY1" fmla="*/ 7144 h 9525"/>
              </a:gdLst>
              <a:ahLst/>
              <a:cxnLst>
                <a:cxn ang="0">
                  <a:pos x="connsiteX0" y="connsiteY0"/>
                </a:cxn>
                <a:cxn ang="0">
                  <a:pos x="connsiteX1" y="connsiteY1"/>
                </a:cxn>
              </a:cxnLst>
              <a:rect l="l" t="t" r="r" b="b"/>
              <a:pathLst>
                <a:path w="9525" h="9525">
                  <a:moveTo>
                    <a:pt x="7344" y="7144"/>
                  </a:moveTo>
                  <a:cubicBezTo>
                    <a:pt x="6392" y="15716"/>
                    <a:pt x="9249" y="9049"/>
                    <a:pt x="73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96" name="Freeform: Shape 1095">
              <a:extLst>
                <a:ext uri="{FF2B5EF4-FFF2-40B4-BE49-F238E27FC236}">
                  <a16:creationId xmlns:a16="http://schemas.microsoft.com/office/drawing/2014/main" xmlns="" id="{CA6C0FD8-DA7A-42AA-AAB6-F780376DCFA1}"/>
                </a:ext>
              </a:extLst>
            </p:cNvPr>
            <p:cNvSpPr/>
            <p:nvPr/>
          </p:nvSpPr>
          <p:spPr>
            <a:xfrm>
              <a:off x="7208136" y="1202531"/>
              <a:ext cx="9525" cy="9525"/>
            </a:xfrm>
            <a:custGeom>
              <a:avLst/>
              <a:gdLst>
                <a:gd name="connsiteX0" fmla="*/ 9909 w 9525"/>
                <a:gd name="connsiteY0" fmla="*/ 7144 h 9525"/>
                <a:gd name="connsiteX1" fmla="*/ 9909 w 9525"/>
                <a:gd name="connsiteY1" fmla="*/ 7144 h 9525"/>
              </a:gdLst>
              <a:ahLst/>
              <a:cxnLst>
                <a:cxn ang="0">
                  <a:pos x="connsiteX0" y="connsiteY0"/>
                </a:cxn>
                <a:cxn ang="0">
                  <a:pos x="connsiteX1" y="connsiteY1"/>
                </a:cxn>
              </a:cxnLst>
              <a:rect l="l" t="t" r="r" b="b"/>
              <a:pathLst>
                <a:path w="9525" h="9525">
                  <a:moveTo>
                    <a:pt x="9909" y="7144"/>
                  </a:moveTo>
                  <a:cubicBezTo>
                    <a:pt x="8957" y="8096"/>
                    <a:pt x="4194" y="10954"/>
                    <a:pt x="9909"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97" name="Freeform: Shape 1096">
              <a:extLst>
                <a:ext uri="{FF2B5EF4-FFF2-40B4-BE49-F238E27FC236}">
                  <a16:creationId xmlns:a16="http://schemas.microsoft.com/office/drawing/2014/main" xmlns="" id="{64F39F11-6629-48FD-A490-F04D88B6E575}"/>
                </a:ext>
              </a:extLst>
            </p:cNvPr>
            <p:cNvSpPr/>
            <p:nvPr/>
          </p:nvSpPr>
          <p:spPr>
            <a:xfrm>
              <a:off x="7196614" y="1192731"/>
              <a:ext cx="9525" cy="9525"/>
            </a:xfrm>
            <a:custGeom>
              <a:avLst/>
              <a:gdLst>
                <a:gd name="connsiteX0" fmla="*/ 7144 w 9525"/>
                <a:gd name="connsiteY0" fmla="*/ 7419 h 9525"/>
                <a:gd name="connsiteX1" fmla="*/ 10954 w 9525"/>
                <a:gd name="connsiteY1" fmla="*/ 7419 h 9525"/>
                <a:gd name="connsiteX2" fmla="*/ 7144 w 9525"/>
                <a:gd name="connsiteY2" fmla="*/ 7419 h 9525"/>
              </a:gdLst>
              <a:ahLst/>
              <a:cxnLst>
                <a:cxn ang="0">
                  <a:pos x="connsiteX0" y="connsiteY0"/>
                </a:cxn>
                <a:cxn ang="0">
                  <a:pos x="connsiteX1" y="connsiteY1"/>
                </a:cxn>
                <a:cxn ang="0">
                  <a:pos x="connsiteX2" y="connsiteY2"/>
                </a:cxn>
              </a:cxnLst>
              <a:rect l="l" t="t" r="r" b="b"/>
              <a:pathLst>
                <a:path w="9525" h="9525">
                  <a:moveTo>
                    <a:pt x="7144" y="7419"/>
                  </a:moveTo>
                  <a:cubicBezTo>
                    <a:pt x="8096" y="10276"/>
                    <a:pt x="10001" y="8371"/>
                    <a:pt x="10954" y="7419"/>
                  </a:cubicBezTo>
                  <a:cubicBezTo>
                    <a:pt x="9049" y="8371"/>
                    <a:pt x="10001" y="6466"/>
                    <a:pt x="7144" y="7419"/>
                  </a:cubicBezTo>
                  <a:close/>
                </a:path>
              </a:pathLst>
            </a:custGeom>
            <a:grpFill/>
            <a:ln w="9525" cap="flat">
              <a:noFill/>
              <a:prstDash val="solid"/>
              <a:miter/>
            </a:ln>
          </p:spPr>
          <p:txBody>
            <a:bodyPr rtlCol="0" anchor="ctr"/>
            <a:lstStyle/>
            <a:p>
              <a:endParaRPr lang="en-US">
                <a:solidFill>
                  <a:prstClr val="black"/>
                </a:solidFill>
              </a:endParaRPr>
            </a:p>
          </p:txBody>
        </p:sp>
        <p:sp>
          <p:nvSpPr>
            <p:cNvPr id="1098" name="Freeform: Shape 1097">
              <a:extLst>
                <a:ext uri="{FF2B5EF4-FFF2-40B4-BE49-F238E27FC236}">
                  <a16:creationId xmlns:a16="http://schemas.microsoft.com/office/drawing/2014/main" xmlns="" id="{7FFDE55E-10A2-4843-B812-3738332599D2}"/>
                </a:ext>
              </a:extLst>
            </p:cNvPr>
            <p:cNvSpPr/>
            <p:nvPr/>
          </p:nvSpPr>
          <p:spPr>
            <a:xfrm>
              <a:off x="7195618" y="1227296"/>
              <a:ext cx="9525" cy="9525"/>
            </a:xfrm>
            <a:custGeom>
              <a:avLst/>
              <a:gdLst>
                <a:gd name="connsiteX0" fmla="*/ 10045 w 9525"/>
                <a:gd name="connsiteY0" fmla="*/ 7144 h 9525"/>
                <a:gd name="connsiteX1" fmla="*/ 10045 w 9525"/>
                <a:gd name="connsiteY1" fmla="*/ 7144 h 9525"/>
              </a:gdLst>
              <a:ahLst/>
              <a:cxnLst>
                <a:cxn ang="0">
                  <a:pos x="connsiteX0" y="connsiteY0"/>
                </a:cxn>
                <a:cxn ang="0">
                  <a:pos x="connsiteX1" y="connsiteY1"/>
                </a:cxn>
              </a:cxnLst>
              <a:rect l="l" t="t" r="r" b="b"/>
              <a:pathLst>
                <a:path w="9525" h="9525">
                  <a:moveTo>
                    <a:pt x="10045" y="7144"/>
                  </a:moveTo>
                  <a:cubicBezTo>
                    <a:pt x="7187" y="9049"/>
                    <a:pt x="5282" y="10954"/>
                    <a:pt x="10045"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99" name="Freeform: Shape 1098">
              <a:extLst>
                <a:ext uri="{FF2B5EF4-FFF2-40B4-BE49-F238E27FC236}">
                  <a16:creationId xmlns:a16="http://schemas.microsoft.com/office/drawing/2014/main" xmlns="" id="{220BE704-C383-4CB7-8570-3C3FCE3B7E8C}"/>
                </a:ext>
              </a:extLst>
            </p:cNvPr>
            <p:cNvSpPr/>
            <p:nvPr/>
          </p:nvSpPr>
          <p:spPr>
            <a:xfrm>
              <a:off x="7137559" y="1112996"/>
              <a:ext cx="9525" cy="9525"/>
            </a:xfrm>
            <a:custGeom>
              <a:avLst/>
              <a:gdLst>
                <a:gd name="connsiteX0" fmla="*/ 8096 w 9525"/>
                <a:gd name="connsiteY0" fmla="*/ 7144 h 9525"/>
                <a:gd name="connsiteX1" fmla="*/ 7144 w 9525"/>
                <a:gd name="connsiteY1" fmla="*/ 7144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7144"/>
                  </a:lnTo>
                  <a:cubicBezTo>
                    <a:pt x="7144" y="8096"/>
                    <a:pt x="7144"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00" name="Freeform: Shape 1099">
              <a:extLst>
                <a:ext uri="{FF2B5EF4-FFF2-40B4-BE49-F238E27FC236}">
                  <a16:creationId xmlns:a16="http://schemas.microsoft.com/office/drawing/2014/main" xmlns="" id="{91D78037-81F6-4124-9CF3-5FB1E88F32DC}"/>
                </a:ext>
              </a:extLst>
            </p:cNvPr>
            <p:cNvSpPr/>
            <p:nvPr/>
          </p:nvSpPr>
          <p:spPr>
            <a:xfrm>
              <a:off x="7126129" y="1093275"/>
              <a:ext cx="38100" cy="28575"/>
            </a:xfrm>
            <a:custGeom>
              <a:avLst/>
              <a:gdLst>
                <a:gd name="connsiteX0" fmla="*/ 37624 w 38100"/>
                <a:gd name="connsiteY0" fmla="*/ 24007 h 28575"/>
                <a:gd name="connsiteX1" fmla="*/ 7144 w 38100"/>
                <a:gd name="connsiteY1" fmla="*/ 22102 h 28575"/>
                <a:gd name="connsiteX2" fmla="*/ 16669 w 38100"/>
                <a:gd name="connsiteY2" fmla="*/ 24007 h 28575"/>
                <a:gd name="connsiteX3" fmla="*/ 17621 w 38100"/>
                <a:gd name="connsiteY3" fmla="*/ 16387 h 28575"/>
                <a:gd name="connsiteX4" fmla="*/ 37624 w 38100"/>
                <a:gd name="connsiteY4" fmla="*/ 24007 h 285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28575">
                  <a:moveTo>
                    <a:pt x="37624" y="24007"/>
                  </a:moveTo>
                  <a:cubicBezTo>
                    <a:pt x="35719" y="21149"/>
                    <a:pt x="26194" y="-11236"/>
                    <a:pt x="7144" y="22102"/>
                  </a:cubicBezTo>
                  <a:cubicBezTo>
                    <a:pt x="14764" y="17339"/>
                    <a:pt x="17621" y="17339"/>
                    <a:pt x="16669" y="24007"/>
                  </a:cubicBezTo>
                  <a:cubicBezTo>
                    <a:pt x="20479" y="21149"/>
                    <a:pt x="20479" y="18292"/>
                    <a:pt x="17621" y="16387"/>
                  </a:cubicBezTo>
                  <a:cubicBezTo>
                    <a:pt x="25241" y="1147"/>
                    <a:pt x="9049" y="47819"/>
                    <a:pt x="37624" y="24007"/>
                  </a:cubicBezTo>
                  <a:close/>
                </a:path>
              </a:pathLst>
            </a:custGeom>
            <a:grpFill/>
            <a:ln w="9525" cap="flat">
              <a:noFill/>
              <a:prstDash val="solid"/>
              <a:miter/>
            </a:ln>
          </p:spPr>
          <p:txBody>
            <a:bodyPr rtlCol="0" anchor="ctr"/>
            <a:lstStyle/>
            <a:p>
              <a:endParaRPr lang="en-US">
                <a:solidFill>
                  <a:prstClr val="black"/>
                </a:solidFill>
              </a:endParaRPr>
            </a:p>
          </p:txBody>
        </p:sp>
        <p:sp>
          <p:nvSpPr>
            <p:cNvPr id="1101" name="Freeform: Shape 1100">
              <a:extLst>
                <a:ext uri="{FF2B5EF4-FFF2-40B4-BE49-F238E27FC236}">
                  <a16:creationId xmlns:a16="http://schemas.microsoft.com/office/drawing/2014/main" xmlns="" id="{CA530DFA-5F69-4107-90C9-6CAC983E18BB}"/>
                </a:ext>
              </a:extLst>
            </p:cNvPr>
            <p:cNvSpPr/>
            <p:nvPr/>
          </p:nvSpPr>
          <p:spPr>
            <a:xfrm>
              <a:off x="7094696" y="110537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02" name="Freeform: Shape 1101">
              <a:extLst>
                <a:ext uri="{FF2B5EF4-FFF2-40B4-BE49-F238E27FC236}">
                  <a16:creationId xmlns:a16="http://schemas.microsoft.com/office/drawing/2014/main" xmlns="" id="{8EE7265C-ABED-4BA3-A711-78101B134AF4}"/>
                </a:ext>
              </a:extLst>
            </p:cNvPr>
            <p:cNvSpPr/>
            <p:nvPr/>
          </p:nvSpPr>
          <p:spPr>
            <a:xfrm>
              <a:off x="7096601" y="1100413"/>
              <a:ext cx="9525" cy="19050"/>
            </a:xfrm>
            <a:custGeom>
              <a:avLst/>
              <a:gdLst>
                <a:gd name="connsiteX0" fmla="*/ 7144 w 9525"/>
                <a:gd name="connsiteY0" fmla="*/ 14011 h 19050"/>
                <a:gd name="connsiteX1" fmla="*/ 7144 w 9525"/>
                <a:gd name="connsiteY1" fmla="*/ 14011 h 19050"/>
              </a:gdLst>
              <a:ahLst/>
              <a:cxnLst>
                <a:cxn ang="0">
                  <a:pos x="connsiteX0" y="connsiteY0"/>
                </a:cxn>
                <a:cxn ang="0">
                  <a:pos x="connsiteX1" y="connsiteY1"/>
                </a:cxn>
              </a:cxnLst>
              <a:rect l="l" t="t" r="r" b="b"/>
              <a:pathLst>
                <a:path w="9525" h="19050">
                  <a:moveTo>
                    <a:pt x="7144" y="14011"/>
                  </a:moveTo>
                  <a:cubicBezTo>
                    <a:pt x="8096" y="676"/>
                    <a:pt x="7144" y="10201"/>
                    <a:pt x="7144" y="14011"/>
                  </a:cubicBezTo>
                  <a:close/>
                </a:path>
              </a:pathLst>
            </a:custGeom>
            <a:grpFill/>
            <a:ln w="9525" cap="flat">
              <a:noFill/>
              <a:prstDash val="solid"/>
              <a:miter/>
            </a:ln>
          </p:spPr>
          <p:txBody>
            <a:bodyPr rtlCol="0" anchor="ctr"/>
            <a:lstStyle/>
            <a:p>
              <a:endParaRPr lang="en-US">
                <a:solidFill>
                  <a:prstClr val="black"/>
                </a:solidFill>
              </a:endParaRPr>
            </a:p>
          </p:txBody>
        </p:sp>
        <p:sp>
          <p:nvSpPr>
            <p:cNvPr id="1103" name="Freeform: Shape 1102">
              <a:extLst>
                <a:ext uri="{FF2B5EF4-FFF2-40B4-BE49-F238E27FC236}">
                  <a16:creationId xmlns:a16="http://schemas.microsoft.com/office/drawing/2014/main" xmlns="" id="{5DDEF78F-89C7-4000-B7B1-EB114D5AF930}"/>
                </a:ext>
              </a:extLst>
            </p:cNvPr>
            <p:cNvSpPr/>
            <p:nvPr/>
          </p:nvSpPr>
          <p:spPr>
            <a:xfrm>
              <a:off x="7099952" y="1095851"/>
              <a:ext cx="9525" cy="19050"/>
            </a:xfrm>
            <a:custGeom>
              <a:avLst/>
              <a:gdLst>
                <a:gd name="connsiteX0" fmla="*/ 11413 w 9525"/>
                <a:gd name="connsiteY0" fmla="*/ 7144 h 19050"/>
                <a:gd name="connsiteX1" fmla="*/ 11413 w 9525"/>
                <a:gd name="connsiteY1" fmla="*/ 7144 h 19050"/>
              </a:gdLst>
              <a:ahLst/>
              <a:cxnLst>
                <a:cxn ang="0">
                  <a:pos x="connsiteX0" y="connsiteY0"/>
                </a:cxn>
                <a:cxn ang="0">
                  <a:pos x="connsiteX1" y="connsiteY1"/>
                </a:cxn>
              </a:cxnLst>
              <a:rect l="l" t="t" r="r" b="b"/>
              <a:pathLst>
                <a:path w="9525" h="19050">
                  <a:moveTo>
                    <a:pt x="11413" y="7144"/>
                  </a:moveTo>
                  <a:cubicBezTo>
                    <a:pt x="9508" y="9049"/>
                    <a:pt x="2841" y="35719"/>
                    <a:pt x="11413"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04" name="Freeform: Shape 1103">
              <a:extLst>
                <a:ext uri="{FF2B5EF4-FFF2-40B4-BE49-F238E27FC236}">
                  <a16:creationId xmlns:a16="http://schemas.microsoft.com/office/drawing/2014/main" xmlns="" id="{C6044C64-1960-4F5E-867C-D5012B302271}"/>
                </a:ext>
              </a:extLst>
            </p:cNvPr>
            <p:cNvSpPr/>
            <p:nvPr/>
          </p:nvSpPr>
          <p:spPr>
            <a:xfrm>
              <a:off x="7121604" y="1101566"/>
              <a:ext cx="9525" cy="9525"/>
            </a:xfrm>
            <a:custGeom>
              <a:avLst/>
              <a:gdLst>
                <a:gd name="connsiteX0" fmla="*/ 7858 w 9525"/>
                <a:gd name="connsiteY0" fmla="*/ 7144 h 9525"/>
                <a:gd name="connsiteX1" fmla="*/ 7858 w 9525"/>
                <a:gd name="connsiteY1" fmla="*/ 7144 h 9525"/>
              </a:gdLst>
              <a:ahLst/>
              <a:cxnLst>
                <a:cxn ang="0">
                  <a:pos x="connsiteX0" y="connsiteY0"/>
                </a:cxn>
                <a:cxn ang="0">
                  <a:pos x="connsiteX1" y="connsiteY1"/>
                </a:cxn>
              </a:cxnLst>
              <a:rect l="l" t="t" r="r" b="b"/>
              <a:pathLst>
                <a:path w="9525" h="9525">
                  <a:moveTo>
                    <a:pt x="7858" y="7144"/>
                  </a:moveTo>
                  <a:cubicBezTo>
                    <a:pt x="6906" y="10001"/>
                    <a:pt x="6906" y="12859"/>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05" name="Freeform: Shape 1104">
              <a:extLst>
                <a:ext uri="{FF2B5EF4-FFF2-40B4-BE49-F238E27FC236}">
                  <a16:creationId xmlns:a16="http://schemas.microsoft.com/office/drawing/2014/main" xmlns="" id="{2462E81B-ACAF-4F70-A743-35433A18039B}"/>
                </a:ext>
              </a:extLst>
            </p:cNvPr>
            <p:cNvSpPr/>
            <p:nvPr/>
          </p:nvSpPr>
          <p:spPr>
            <a:xfrm>
              <a:off x="7118403" y="1104348"/>
              <a:ext cx="9525" cy="9525"/>
            </a:xfrm>
            <a:custGeom>
              <a:avLst/>
              <a:gdLst>
                <a:gd name="connsiteX0" fmla="*/ 10107 w 9525"/>
                <a:gd name="connsiteY0" fmla="*/ 7219 h 9525"/>
                <a:gd name="connsiteX1" fmla="*/ 10107 w 9525"/>
                <a:gd name="connsiteY1" fmla="*/ 7219 h 9525"/>
              </a:gdLst>
              <a:ahLst/>
              <a:cxnLst>
                <a:cxn ang="0">
                  <a:pos x="connsiteX0" y="connsiteY0"/>
                </a:cxn>
                <a:cxn ang="0">
                  <a:pos x="connsiteX1" y="connsiteY1"/>
                </a:cxn>
              </a:cxnLst>
              <a:rect l="l" t="t" r="r" b="b"/>
              <a:pathLst>
                <a:path w="9525" h="9525">
                  <a:moveTo>
                    <a:pt x="10107" y="7219"/>
                  </a:moveTo>
                  <a:cubicBezTo>
                    <a:pt x="10107" y="6266"/>
                    <a:pt x="3440" y="14839"/>
                    <a:pt x="10107" y="7219"/>
                  </a:cubicBezTo>
                  <a:close/>
                </a:path>
              </a:pathLst>
            </a:custGeom>
            <a:grpFill/>
            <a:ln w="9525" cap="flat">
              <a:noFill/>
              <a:prstDash val="solid"/>
              <a:miter/>
            </a:ln>
          </p:spPr>
          <p:txBody>
            <a:bodyPr rtlCol="0" anchor="ctr"/>
            <a:lstStyle/>
            <a:p>
              <a:endParaRPr lang="en-US">
                <a:solidFill>
                  <a:prstClr val="black"/>
                </a:solidFill>
              </a:endParaRPr>
            </a:p>
          </p:txBody>
        </p:sp>
        <p:sp>
          <p:nvSpPr>
            <p:cNvPr id="1106" name="Freeform: Shape 1105">
              <a:extLst>
                <a:ext uri="{FF2B5EF4-FFF2-40B4-BE49-F238E27FC236}">
                  <a16:creationId xmlns:a16="http://schemas.microsoft.com/office/drawing/2014/main" xmlns="" id="{D85166D0-3748-4D4D-9836-386AE920E6A3}"/>
                </a:ext>
              </a:extLst>
            </p:cNvPr>
            <p:cNvSpPr/>
            <p:nvPr/>
          </p:nvSpPr>
          <p:spPr>
            <a:xfrm>
              <a:off x="7113746" y="1100613"/>
              <a:ext cx="9525" cy="9525"/>
            </a:xfrm>
            <a:custGeom>
              <a:avLst/>
              <a:gdLst>
                <a:gd name="connsiteX0" fmla="*/ 9049 w 9525"/>
                <a:gd name="connsiteY0" fmla="*/ 8096 h 9525"/>
                <a:gd name="connsiteX1" fmla="*/ 7144 w 9525"/>
                <a:gd name="connsiteY1" fmla="*/ 7144 h 9525"/>
                <a:gd name="connsiteX2" fmla="*/ 9049 w 9525"/>
                <a:gd name="connsiteY2" fmla="*/ 8096 h 9525"/>
              </a:gdLst>
              <a:ahLst/>
              <a:cxnLst>
                <a:cxn ang="0">
                  <a:pos x="connsiteX0" y="connsiteY0"/>
                </a:cxn>
                <a:cxn ang="0">
                  <a:pos x="connsiteX1" y="connsiteY1"/>
                </a:cxn>
                <a:cxn ang="0">
                  <a:pos x="connsiteX2" y="connsiteY2"/>
                </a:cxn>
              </a:cxnLst>
              <a:rect l="l" t="t" r="r" b="b"/>
              <a:pathLst>
                <a:path w="9525" h="9525">
                  <a:moveTo>
                    <a:pt x="9049" y="8096"/>
                  </a:moveTo>
                  <a:cubicBezTo>
                    <a:pt x="8096" y="7144"/>
                    <a:pt x="8096" y="7144"/>
                    <a:pt x="7144" y="7144"/>
                  </a:cubicBezTo>
                  <a:lnTo>
                    <a:pt x="9049" y="8096"/>
                  </a:lnTo>
                  <a:close/>
                </a:path>
              </a:pathLst>
            </a:custGeom>
            <a:grpFill/>
            <a:ln w="9525" cap="flat">
              <a:noFill/>
              <a:prstDash val="solid"/>
              <a:miter/>
            </a:ln>
          </p:spPr>
          <p:txBody>
            <a:bodyPr rtlCol="0" anchor="ctr"/>
            <a:lstStyle/>
            <a:p>
              <a:endParaRPr lang="en-US">
                <a:solidFill>
                  <a:prstClr val="black"/>
                </a:solidFill>
              </a:endParaRPr>
            </a:p>
          </p:txBody>
        </p:sp>
        <p:sp>
          <p:nvSpPr>
            <p:cNvPr id="1107" name="Freeform: Shape 1106">
              <a:extLst>
                <a:ext uri="{FF2B5EF4-FFF2-40B4-BE49-F238E27FC236}">
                  <a16:creationId xmlns:a16="http://schemas.microsoft.com/office/drawing/2014/main" xmlns="" id="{7F477223-D8C3-452F-BF66-5D080730FF75}"/>
                </a:ext>
              </a:extLst>
            </p:cNvPr>
            <p:cNvSpPr/>
            <p:nvPr/>
          </p:nvSpPr>
          <p:spPr>
            <a:xfrm>
              <a:off x="7115334" y="1100825"/>
              <a:ext cx="9525" cy="9525"/>
            </a:xfrm>
            <a:custGeom>
              <a:avLst/>
              <a:gdLst>
                <a:gd name="connsiteX0" fmla="*/ 8414 w 9525"/>
                <a:gd name="connsiteY0" fmla="*/ 8837 h 9525"/>
                <a:gd name="connsiteX1" fmla="*/ 8414 w 9525"/>
                <a:gd name="connsiteY1" fmla="*/ 8837 h 9525"/>
              </a:gdLst>
              <a:ahLst/>
              <a:cxnLst>
                <a:cxn ang="0">
                  <a:pos x="connsiteX0" y="connsiteY0"/>
                </a:cxn>
                <a:cxn ang="0">
                  <a:pos x="connsiteX1" y="connsiteY1"/>
                </a:cxn>
              </a:cxnLst>
              <a:rect l="l" t="t" r="r" b="b"/>
              <a:pathLst>
                <a:path w="9525" h="9525">
                  <a:moveTo>
                    <a:pt x="8414" y="8837"/>
                  </a:moveTo>
                  <a:cubicBezTo>
                    <a:pt x="8414" y="8837"/>
                    <a:pt x="5556" y="5027"/>
                    <a:pt x="8414" y="8837"/>
                  </a:cubicBezTo>
                  <a:close/>
                </a:path>
              </a:pathLst>
            </a:custGeom>
            <a:grpFill/>
            <a:ln w="9525" cap="flat">
              <a:noFill/>
              <a:prstDash val="solid"/>
              <a:miter/>
            </a:ln>
          </p:spPr>
          <p:txBody>
            <a:bodyPr rtlCol="0" anchor="ctr"/>
            <a:lstStyle/>
            <a:p>
              <a:endParaRPr lang="en-US">
                <a:solidFill>
                  <a:prstClr val="black"/>
                </a:solidFill>
              </a:endParaRPr>
            </a:p>
          </p:txBody>
        </p:sp>
        <p:sp>
          <p:nvSpPr>
            <p:cNvPr id="1108" name="Freeform: Shape 1107">
              <a:extLst>
                <a:ext uri="{FF2B5EF4-FFF2-40B4-BE49-F238E27FC236}">
                  <a16:creationId xmlns:a16="http://schemas.microsoft.com/office/drawing/2014/main" xmlns="" id="{3EACE030-F0D0-498E-A235-C180A1402999}"/>
                </a:ext>
              </a:extLst>
            </p:cNvPr>
            <p:cNvSpPr/>
            <p:nvPr/>
          </p:nvSpPr>
          <p:spPr>
            <a:xfrm>
              <a:off x="7118378" y="1096570"/>
              <a:ext cx="9525" cy="19050"/>
            </a:xfrm>
            <a:custGeom>
              <a:avLst/>
              <a:gdLst>
                <a:gd name="connsiteX0" fmla="*/ 8227 w 9525"/>
                <a:gd name="connsiteY0" fmla="*/ 14044 h 19050"/>
                <a:gd name="connsiteX1" fmla="*/ 8227 w 9525"/>
                <a:gd name="connsiteY1" fmla="*/ 14044 h 19050"/>
              </a:gdLst>
              <a:ahLst/>
              <a:cxnLst>
                <a:cxn ang="0">
                  <a:pos x="connsiteX0" y="connsiteY0"/>
                </a:cxn>
                <a:cxn ang="0">
                  <a:pos x="connsiteX1" y="connsiteY1"/>
                </a:cxn>
              </a:cxnLst>
              <a:rect l="l" t="t" r="r" b="b"/>
              <a:pathLst>
                <a:path w="9525" h="19050">
                  <a:moveTo>
                    <a:pt x="8227" y="14044"/>
                  </a:moveTo>
                  <a:cubicBezTo>
                    <a:pt x="9179" y="2614"/>
                    <a:pt x="5369" y="7377"/>
                    <a:pt x="8227" y="14044"/>
                  </a:cubicBezTo>
                  <a:close/>
                </a:path>
              </a:pathLst>
            </a:custGeom>
            <a:grpFill/>
            <a:ln w="9525" cap="flat">
              <a:noFill/>
              <a:prstDash val="solid"/>
              <a:miter/>
            </a:ln>
          </p:spPr>
          <p:txBody>
            <a:bodyPr rtlCol="0" anchor="ctr"/>
            <a:lstStyle/>
            <a:p>
              <a:endParaRPr lang="en-US">
                <a:solidFill>
                  <a:prstClr val="black"/>
                </a:solidFill>
              </a:endParaRPr>
            </a:p>
          </p:txBody>
        </p:sp>
        <p:sp>
          <p:nvSpPr>
            <p:cNvPr id="1109" name="Freeform: Shape 1108">
              <a:extLst>
                <a:ext uri="{FF2B5EF4-FFF2-40B4-BE49-F238E27FC236}">
                  <a16:creationId xmlns:a16="http://schemas.microsoft.com/office/drawing/2014/main" xmlns="" id="{74A4F332-340B-4B69-86BA-C322D9425927}"/>
                </a:ext>
              </a:extLst>
            </p:cNvPr>
            <p:cNvSpPr/>
            <p:nvPr/>
          </p:nvSpPr>
          <p:spPr>
            <a:xfrm>
              <a:off x="7179448" y="1219676"/>
              <a:ext cx="9525" cy="9525"/>
            </a:xfrm>
            <a:custGeom>
              <a:avLst/>
              <a:gdLst>
                <a:gd name="connsiteX0" fmla="*/ 9069 w 9525"/>
                <a:gd name="connsiteY0" fmla="*/ 7144 h 9525"/>
                <a:gd name="connsiteX1" fmla="*/ 9069 w 9525"/>
                <a:gd name="connsiteY1" fmla="*/ 7144 h 9525"/>
              </a:gdLst>
              <a:ahLst/>
              <a:cxnLst>
                <a:cxn ang="0">
                  <a:pos x="connsiteX0" y="connsiteY0"/>
                </a:cxn>
                <a:cxn ang="0">
                  <a:pos x="connsiteX1" y="connsiteY1"/>
                </a:cxn>
              </a:cxnLst>
              <a:rect l="l" t="t" r="r" b="b"/>
              <a:pathLst>
                <a:path w="9525" h="9525">
                  <a:moveTo>
                    <a:pt x="9069" y="7144"/>
                  </a:moveTo>
                  <a:cubicBezTo>
                    <a:pt x="5259" y="12859"/>
                    <a:pt x="8117" y="9049"/>
                    <a:pt x="9069"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10" name="Freeform: Shape 1109">
              <a:extLst>
                <a:ext uri="{FF2B5EF4-FFF2-40B4-BE49-F238E27FC236}">
                  <a16:creationId xmlns:a16="http://schemas.microsoft.com/office/drawing/2014/main" xmlns="" id="{BB25A32A-8B4B-4CF4-9A49-515A4A55350D}"/>
                </a:ext>
              </a:extLst>
            </p:cNvPr>
            <p:cNvSpPr/>
            <p:nvPr/>
          </p:nvSpPr>
          <p:spPr>
            <a:xfrm>
              <a:off x="7167086" y="1214913"/>
              <a:ext cx="9525" cy="9525"/>
            </a:xfrm>
            <a:custGeom>
              <a:avLst/>
              <a:gdLst>
                <a:gd name="connsiteX0" fmla="*/ 9049 w 9525"/>
                <a:gd name="connsiteY0" fmla="*/ 7144 h 9525"/>
                <a:gd name="connsiteX1" fmla="*/ 7144 w 9525"/>
                <a:gd name="connsiteY1" fmla="*/ 9049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8096" y="8096"/>
                    <a:pt x="8096" y="9049"/>
                    <a:pt x="7144" y="9049"/>
                  </a:cubicBezTo>
                  <a:cubicBezTo>
                    <a:pt x="9049" y="9049"/>
                    <a:pt x="9049" y="8096"/>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11" name="Freeform: Shape 1110">
              <a:extLst>
                <a:ext uri="{FF2B5EF4-FFF2-40B4-BE49-F238E27FC236}">
                  <a16:creationId xmlns:a16="http://schemas.microsoft.com/office/drawing/2014/main" xmlns="" id="{473A78B5-C709-4C3E-8C17-ABC9C0BA2C18}"/>
                </a:ext>
              </a:extLst>
            </p:cNvPr>
            <p:cNvSpPr/>
            <p:nvPr/>
          </p:nvSpPr>
          <p:spPr>
            <a:xfrm>
              <a:off x="7156009" y="1216818"/>
              <a:ext cx="19050" cy="38100"/>
            </a:xfrm>
            <a:custGeom>
              <a:avLst/>
              <a:gdLst>
                <a:gd name="connsiteX0" fmla="*/ 8697 w 19050"/>
                <a:gd name="connsiteY0" fmla="*/ 32861 h 38100"/>
                <a:gd name="connsiteX1" fmla="*/ 19174 w 19050"/>
                <a:gd name="connsiteY1" fmla="*/ 7144 h 38100"/>
                <a:gd name="connsiteX2" fmla="*/ 8697 w 19050"/>
                <a:gd name="connsiteY2" fmla="*/ 32861 h 38100"/>
              </a:gdLst>
              <a:ahLst/>
              <a:cxnLst>
                <a:cxn ang="0">
                  <a:pos x="connsiteX0" y="connsiteY0"/>
                </a:cxn>
                <a:cxn ang="0">
                  <a:pos x="connsiteX1" y="connsiteY1"/>
                </a:cxn>
                <a:cxn ang="0">
                  <a:pos x="connsiteX2" y="connsiteY2"/>
                </a:cxn>
              </a:cxnLst>
              <a:rect l="l" t="t" r="r" b="b"/>
              <a:pathLst>
                <a:path w="19050" h="38100">
                  <a:moveTo>
                    <a:pt x="8697" y="32861"/>
                  </a:moveTo>
                  <a:cubicBezTo>
                    <a:pt x="4886" y="25241"/>
                    <a:pt x="12506" y="18574"/>
                    <a:pt x="19174" y="7144"/>
                  </a:cubicBezTo>
                  <a:cubicBezTo>
                    <a:pt x="124" y="20479"/>
                    <a:pt x="9649" y="27146"/>
                    <a:pt x="8697" y="32861"/>
                  </a:cubicBezTo>
                  <a:close/>
                </a:path>
              </a:pathLst>
            </a:custGeom>
            <a:grpFill/>
            <a:ln w="9525" cap="flat">
              <a:noFill/>
              <a:prstDash val="solid"/>
              <a:miter/>
            </a:ln>
          </p:spPr>
          <p:txBody>
            <a:bodyPr rtlCol="0" anchor="ctr"/>
            <a:lstStyle/>
            <a:p>
              <a:endParaRPr lang="en-US">
                <a:solidFill>
                  <a:prstClr val="black"/>
                </a:solidFill>
              </a:endParaRPr>
            </a:p>
          </p:txBody>
        </p:sp>
        <p:sp>
          <p:nvSpPr>
            <p:cNvPr id="1112" name="Freeform: Shape 1111">
              <a:extLst>
                <a:ext uri="{FF2B5EF4-FFF2-40B4-BE49-F238E27FC236}">
                  <a16:creationId xmlns:a16="http://schemas.microsoft.com/office/drawing/2014/main" xmlns="" id="{C7FD52A5-940D-4478-B5B9-482750E98DE9}"/>
                </a:ext>
              </a:extLst>
            </p:cNvPr>
            <p:cNvSpPr/>
            <p:nvPr/>
          </p:nvSpPr>
          <p:spPr>
            <a:xfrm>
              <a:off x="7161371" y="1250998"/>
              <a:ext cx="9525" cy="9525"/>
            </a:xfrm>
            <a:custGeom>
              <a:avLst/>
              <a:gdLst>
                <a:gd name="connsiteX0" fmla="*/ 7144 w 9525"/>
                <a:gd name="connsiteY0" fmla="*/ 9159 h 9525"/>
                <a:gd name="connsiteX1" fmla="*/ 9049 w 9525"/>
                <a:gd name="connsiteY1" fmla="*/ 8206 h 9525"/>
                <a:gd name="connsiteX2" fmla="*/ 7144 w 9525"/>
                <a:gd name="connsiteY2" fmla="*/ 9159 h 9525"/>
              </a:gdLst>
              <a:ahLst/>
              <a:cxnLst>
                <a:cxn ang="0">
                  <a:pos x="connsiteX0" y="connsiteY0"/>
                </a:cxn>
                <a:cxn ang="0">
                  <a:pos x="connsiteX1" y="connsiteY1"/>
                </a:cxn>
                <a:cxn ang="0">
                  <a:pos x="connsiteX2" y="connsiteY2"/>
                </a:cxn>
              </a:cxnLst>
              <a:rect l="l" t="t" r="r" b="b"/>
              <a:pathLst>
                <a:path w="9525" h="9525">
                  <a:moveTo>
                    <a:pt x="7144" y="9159"/>
                  </a:moveTo>
                  <a:cubicBezTo>
                    <a:pt x="8096" y="10111"/>
                    <a:pt x="9049" y="9159"/>
                    <a:pt x="9049" y="8206"/>
                  </a:cubicBezTo>
                  <a:cubicBezTo>
                    <a:pt x="9049" y="5349"/>
                    <a:pt x="8096" y="9159"/>
                    <a:pt x="7144" y="9159"/>
                  </a:cubicBezTo>
                  <a:close/>
                </a:path>
              </a:pathLst>
            </a:custGeom>
            <a:grpFill/>
            <a:ln w="9525" cap="flat">
              <a:noFill/>
              <a:prstDash val="solid"/>
              <a:miter/>
            </a:ln>
          </p:spPr>
          <p:txBody>
            <a:bodyPr rtlCol="0" anchor="ctr"/>
            <a:lstStyle/>
            <a:p>
              <a:endParaRPr lang="en-US">
                <a:solidFill>
                  <a:prstClr val="black"/>
                </a:solidFill>
              </a:endParaRPr>
            </a:p>
          </p:txBody>
        </p:sp>
        <p:sp>
          <p:nvSpPr>
            <p:cNvPr id="1113" name="Freeform: Shape 1112">
              <a:extLst>
                <a:ext uri="{FF2B5EF4-FFF2-40B4-BE49-F238E27FC236}">
                  <a16:creationId xmlns:a16="http://schemas.microsoft.com/office/drawing/2014/main" xmlns="" id="{4A136A2E-5081-444D-8B07-6231FE0F6A04}"/>
                </a:ext>
              </a:extLst>
            </p:cNvPr>
            <p:cNvSpPr/>
            <p:nvPr/>
          </p:nvSpPr>
          <p:spPr>
            <a:xfrm>
              <a:off x="7141051" y="1177766"/>
              <a:ext cx="9525" cy="19050"/>
            </a:xfrm>
            <a:custGeom>
              <a:avLst/>
              <a:gdLst>
                <a:gd name="connsiteX0" fmla="*/ 8414 w 9525"/>
                <a:gd name="connsiteY0" fmla="*/ 7144 h 19050"/>
                <a:gd name="connsiteX1" fmla="*/ 8414 w 9525"/>
                <a:gd name="connsiteY1" fmla="*/ 7144 h 19050"/>
              </a:gdLst>
              <a:ahLst/>
              <a:cxnLst>
                <a:cxn ang="0">
                  <a:pos x="connsiteX0" y="connsiteY0"/>
                </a:cxn>
                <a:cxn ang="0">
                  <a:pos x="connsiteX1" y="connsiteY1"/>
                </a:cxn>
              </a:cxnLst>
              <a:rect l="l" t="t" r="r" b="b"/>
              <a:pathLst>
                <a:path w="9525" h="19050">
                  <a:moveTo>
                    <a:pt x="8414" y="7144"/>
                  </a:moveTo>
                  <a:cubicBezTo>
                    <a:pt x="5556" y="17621"/>
                    <a:pt x="8414" y="10954"/>
                    <a:pt x="841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14" name="Freeform: Shape 1113">
              <a:extLst>
                <a:ext uri="{FF2B5EF4-FFF2-40B4-BE49-F238E27FC236}">
                  <a16:creationId xmlns:a16="http://schemas.microsoft.com/office/drawing/2014/main" xmlns="" id="{87309FAD-C379-4E5F-9EBD-43264AA86AB3}"/>
                </a:ext>
              </a:extLst>
            </p:cNvPr>
            <p:cNvSpPr/>
            <p:nvPr/>
          </p:nvSpPr>
          <p:spPr>
            <a:xfrm>
              <a:off x="7143274" y="1180623"/>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8096"/>
                  </a:lnTo>
                  <a:cubicBezTo>
                    <a:pt x="7144" y="8096"/>
                    <a:pt x="7144"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15" name="Freeform: Shape 1114">
              <a:extLst>
                <a:ext uri="{FF2B5EF4-FFF2-40B4-BE49-F238E27FC236}">
                  <a16:creationId xmlns:a16="http://schemas.microsoft.com/office/drawing/2014/main" xmlns="" id="{966377CB-F016-4CCB-B866-66C775567B92}"/>
                </a:ext>
              </a:extLst>
            </p:cNvPr>
            <p:cNvSpPr/>
            <p:nvPr/>
          </p:nvSpPr>
          <p:spPr>
            <a:xfrm>
              <a:off x="7142321" y="117681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16" name="Freeform: Shape 1115">
              <a:extLst>
                <a:ext uri="{FF2B5EF4-FFF2-40B4-BE49-F238E27FC236}">
                  <a16:creationId xmlns:a16="http://schemas.microsoft.com/office/drawing/2014/main" xmlns="" id="{BB4BA269-81C1-4CF0-96FB-C60252D67547}"/>
                </a:ext>
              </a:extLst>
            </p:cNvPr>
            <p:cNvSpPr/>
            <p:nvPr/>
          </p:nvSpPr>
          <p:spPr>
            <a:xfrm>
              <a:off x="7107079" y="1096181"/>
              <a:ext cx="9525" cy="9525"/>
            </a:xfrm>
            <a:custGeom>
              <a:avLst/>
              <a:gdLst>
                <a:gd name="connsiteX0" fmla="*/ 9049 w 9525"/>
                <a:gd name="connsiteY0" fmla="*/ 8718 h 9525"/>
                <a:gd name="connsiteX1" fmla="*/ 7144 w 9525"/>
                <a:gd name="connsiteY1" fmla="*/ 7766 h 9525"/>
                <a:gd name="connsiteX2" fmla="*/ 9049 w 9525"/>
                <a:gd name="connsiteY2" fmla="*/ 8718 h 9525"/>
              </a:gdLst>
              <a:ahLst/>
              <a:cxnLst>
                <a:cxn ang="0">
                  <a:pos x="connsiteX0" y="connsiteY0"/>
                </a:cxn>
                <a:cxn ang="0">
                  <a:pos x="connsiteX1" y="connsiteY1"/>
                </a:cxn>
                <a:cxn ang="0">
                  <a:pos x="connsiteX2" y="connsiteY2"/>
                </a:cxn>
              </a:cxnLst>
              <a:rect l="l" t="t" r="r" b="b"/>
              <a:pathLst>
                <a:path w="9525" h="9525">
                  <a:moveTo>
                    <a:pt x="9049" y="8718"/>
                  </a:moveTo>
                  <a:cubicBezTo>
                    <a:pt x="9049" y="5861"/>
                    <a:pt x="8096" y="7766"/>
                    <a:pt x="7144" y="7766"/>
                  </a:cubicBezTo>
                  <a:cubicBezTo>
                    <a:pt x="7144" y="8718"/>
                    <a:pt x="8096" y="9671"/>
                    <a:pt x="9049" y="8718"/>
                  </a:cubicBezTo>
                  <a:close/>
                </a:path>
              </a:pathLst>
            </a:custGeom>
            <a:grpFill/>
            <a:ln w="9525" cap="flat">
              <a:noFill/>
              <a:prstDash val="solid"/>
              <a:miter/>
            </a:ln>
          </p:spPr>
          <p:txBody>
            <a:bodyPr rtlCol="0" anchor="ctr"/>
            <a:lstStyle/>
            <a:p>
              <a:endParaRPr lang="en-US">
                <a:solidFill>
                  <a:prstClr val="black"/>
                </a:solidFill>
              </a:endParaRPr>
            </a:p>
          </p:txBody>
        </p:sp>
        <p:sp>
          <p:nvSpPr>
            <p:cNvPr id="1117" name="Freeform: Shape 1116">
              <a:extLst>
                <a:ext uri="{FF2B5EF4-FFF2-40B4-BE49-F238E27FC236}">
                  <a16:creationId xmlns:a16="http://schemas.microsoft.com/office/drawing/2014/main" xmlns="" id="{C36B0D5F-3A26-4C27-8B33-982232A7D5CE}"/>
                </a:ext>
              </a:extLst>
            </p:cNvPr>
            <p:cNvSpPr/>
            <p:nvPr/>
          </p:nvSpPr>
          <p:spPr>
            <a:xfrm>
              <a:off x="7057549" y="1098708"/>
              <a:ext cx="9525" cy="9525"/>
            </a:xfrm>
            <a:custGeom>
              <a:avLst/>
              <a:gdLst>
                <a:gd name="connsiteX0" fmla="*/ 8096 w 9525"/>
                <a:gd name="connsiteY0" fmla="*/ 9049 h 9525"/>
                <a:gd name="connsiteX1" fmla="*/ 7144 w 9525"/>
                <a:gd name="connsiteY1" fmla="*/ 7144 h 9525"/>
                <a:gd name="connsiteX2" fmla="*/ 8096 w 9525"/>
                <a:gd name="connsiteY2" fmla="*/ 9049 h 9525"/>
              </a:gdLst>
              <a:ahLst/>
              <a:cxnLst>
                <a:cxn ang="0">
                  <a:pos x="connsiteX0" y="connsiteY0"/>
                </a:cxn>
                <a:cxn ang="0">
                  <a:pos x="connsiteX1" y="connsiteY1"/>
                </a:cxn>
                <a:cxn ang="0">
                  <a:pos x="connsiteX2" y="connsiteY2"/>
                </a:cxn>
              </a:cxnLst>
              <a:rect l="l" t="t" r="r" b="b"/>
              <a:pathLst>
                <a:path w="9525" h="9525">
                  <a:moveTo>
                    <a:pt x="8096" y="9049"/>
                  </a:moveTo>
                  <a:lnTo>
                    <a:pt x="7144" y="7144"/>
                  </a:lnTo>
                  <a:cubicBezTo>
                    <a:pt x="8096" y="8096"/>
                    <a:pt x="8096" y="8096"/>
                    <a:pt x="8096" y="9049"/>
                  </a:cubicBezTo>
                  <a:close/>
                </a:path>
              </a:pathLst>
            </a:custGeom>
            <a:grpFill/>
            <a:ln w="9525" cap="flat">
              <a:noFill/>
              <a:prstDash val="solid"/>
              <a:miter/>
            </a:ln>
          </p:spPr>
          <p:txBody>
            <a:bodyPr rtlCol="0" anchor="ctr"/>
            <a:lstStyle/>
            <a:p>
              <a:endParaRPr lang="en-US">
                <a:solidFill>
                  <a:prstClr val="black"/>
                </a:solidFill>
              </a:endParaRPr>
            </a:p>
          </p:txBody>
        </p:sp>
        <p:sp>
          <p:nvSpPr>
            <p:cNvPr id="1118" name="Freeform: Shape 1117">
              <a:extLst>
                <a:ext uri="{FF2B5EF4-FFF2-40B4-BE49-F238E27FC236}">
                  <a16:creationId xmlns:a16="http://schemas.microsoft.com/office/drawing/2014/main" xmlns="" id="{1BBC688F-C47B-4F4A-8434-96C9F55656E8}"/>
                </a:ext>
              </a:extLst>
            </p:cNvPr>
            <p:cNvSpPr/>
            <p:nvPr/>
          </p:nvSpPr>
          <p:spPr>
            <a:xfrm>
              <a:off x="7028974" y="1169193"/>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8096"/>
                  </a:cubicBez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19" name="Freeform: Shape 1118">
              <a:extLst>
                <a:ext uri="{FF2B5EF4-FFF2-40B4-BE49-F238E27FC236}">
                  <a16:creationId xmlns:a16="http://schemas.microsoft.com/office/drawing/2014/main" xmlns="" id="{62FCB2EC-327A-4103-9CE6-7A950470F8D1}"/>
                </a:ext>
              </a:extLst>
            </p:cNvPr>
            <p:cNvSpPr/>
            <p:nvPr/>
          </p:nvSpPr>
          <p:spPr>
            <a:xfrm>
              <a:off x="7026592" y="1170146"/>
              <a:ext cx="9525" cy="9525"/>
            </a:xfrm>
            <a:custGeom>
              <a:avLst/>
              <a:gdLst>
                <a:gd name="connsiteX0" fmla="*/ 8573 w 9525"/>
                <a:gd name="connsiteY0" fmla="*/ 7144 h 9525"/>
                <a:gd name="connsiteX1" fmla="*/ 8573 w 9525"/>
                <a:gd name="connsiteY1" fmla="*/ 7144 h 9525"/>
              </a:gdLst>
              <a:ahLst/>
              <a:cxnLst>
                <a:cxn ang="0">
                  <a:pos x="connsiteX0" y="connsiteY0"/>
                </a:cxn>
                <a:cxn ang="0">
                  <a:pos x="connsiteX1" y="connsiteY1"/>
                </a:cxn>
              </a:cxnLst>
              <a:rect l="l" t="t" r="r" b="b"/>
              <a:pathLst>
                <a:path w="9525" h="9525">
                  <a:moveTo>
                    <a:pt x="8573" y="7144"/>
                  </a:moveTo>
                  <a:cubicBezTo>
                    <a:pt x="6667" y="11906"/>
                    <a:pt x="6667" y="10954"/>
                    <a:pt x="8573"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20" name="Freeform: Shape 1119">
              <a:extLst>
                <a:ext uri="{FF2B5EF4-FFF2-40B4-BE49-F238E27FC236}">
                  <a16:creationId xmlns:a16="http://schemas.microsoft.com/office/drawing/2014/main" xmlns="" id="{7785A348-A1D9-4FCA-9D84-19C98A46AE10}"/>
                </a:ext>
              </a:extLst>
            </p:cNvPr>
            <p:cNvSpPr/>
            <p:nvPr/>
          </p:nvSpPr>
          <p:spPr>
            <a:xfrm>
              <a:off x="7241381" y="68722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10001" y="9049"/>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21" name="Freeform: Shape 1120">
              <a:extLst>
                <a:ext uri="{FF2B5EF4-FFF2-40B4-BE49-F238E27FC236}">
                  <a16:creationId xmlns:a16="http://schemas.microsoft.com/office/drawing/2014/main" xmlns="" id="{242F0C84-BAA9-4311-A33A-1B31052A12DB}"/>
                </a:ext>
              </a:extLst>
            </p:cNvPr>
            <p:cNvSpPr/>
            <p:nvPr/>
          </p:nvSpPr>
          <p:spPr>
            <a:xfrm>
              <a:off x="7242697" y="683398"/>
              <a:ext cx="9525" cy="9525"/>
            </a:xfrm>
            <a:custGeom>
              <a:avLst/>
              <a:gdLst>
                <a:gd name="connsiteX0" fmla="*/ 11543 w 9525"/>
                <a:gd name="connsiteY0" fmla="*/ 9069 h 9525"/>
                <a:gd name="connsiteX1" fmla="*/ 11543 w 9525"/>
                <a:gd name="connsiteY1" fmla="*/ 9069 h 9525"/>
              </a:gdLst>
              <a:ahLst/>
              <a:cxnLst>
                <a:cxn ang="0">
                  <a:pos x="connsiteX0" y="connsiteY0"/>
                </a:cxn>
                <a:cxn ang="0">
                  <a:pos x="connsiteX1" y="connsiteY1"/>
                </a:cxn>
              </a:cxnLst>
              <a:rect l="l" t="t" r="r" b="b"/>
              <a:pathLst>
                <a:path w="9525" h="9525">
                  <a:moveTo>
                    <a:pt x="11543" y="9069"/>
                  </a:moveTo>
                  <a:cubicBezTo>
                    <a:pt x="3923" y="5259"/>
                    <a:pt x="7733" y="8117"/>
                    <a:pt x="11543" y="9069"/>
                  </a:cubicBezTo>
                  <a:close/>
                </a:path>
              </a:pathLst>
            </a:custGeom>
            <a:grpFill/>
            <a:ln w="9525" cap="flat">
              <a:noFill/>
              <a:prstDash val="solid"/>
              <a:miter/>
            </a:ln>
          </p:spPr>
          <p:txBody>
            <a:bodyPr rtlCol="0" anchor="ctr"/>
            <a:lstStyle/>
            <a:p>
              <a:endParaRPr lang="en-US">
                <a:solidFill>
                  <a:prstClr val="black"/>
                </a:solidFill>
              </a:endParaRPr>
            </a:p>
          </p:txBody>
        </p:sp>
        <p:sp>
          <p:nvSpPr>
            <p:cNvPr id="1122" name="Freeform: Shape 1121">
              <a:extLst>
                <a:ext uri="{FF2B5EF4-FFF2-40B4-BE49-F238E27FC236}">
                  <a16:creationId xmlns:a16="http://schemas.microsoft.com/office/drawing/2014/main" xmlns="" id="{B337E394-172B-4CF9-90A7-B9D75FF3D492}"/>
                </a:ext>
              </a:extLst>
            </p:cNvPr>
            <p:cNvSpPr/>
            <p:nvPr/>
          </p:nvSpPr>
          <p:spPr>
            <a:xfrm>
              <a:off x="7254716" y="63865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23" name="Freeform: Shape 1122">
              <a:extLst>
                <a:ext uri="{FF2B5EF4-FFF2-40B4-BE49-F238E27FC236}">
                  <a16:creationId xmlns:a16="http://schemas.microsoft.com/office/drawing/2014/main" xmlns="" id="{76AEEA04-8E70-4C10-AFE9-0C862810B610}"/>
                </a:ext>
              </a:extLst>
            </p:cNvPr>
            <p:cNvSpPr/>
            <p:nvPr/>
          </p:nvSpPr>
          <p:spPr>
            <a:xfrm>
              <a:off x="7254716" y="60912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7144"/>
                    <a:pt x="8096" y="7144"/>
                    <a:pt x="7144" y="7144"/>
                  </a:cubicBez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24" name="Freeform: Shape 1123">
              <a:extLst>
                <a:ext uri="{FF2B5EF4-FFF2-40B4-BE49-F238E27FC236}">
                  <a16:creationId xmlns:a16="http://schemas.microsoft.com/office/drawing/2014/main" xmlns="" id="{F64AC07D-CB7C-4C28-979C-3B503793CC07}"/>
                </a:ext>
              </a:extLst>
            </p:cNvPr>
            <p:cNvSpPr/>
            <p:nvPr/>
          </p:nvSpPr>
          <p:spPr>
            <a:xfrm>
              <a:off x="7258526" y="60340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8096"/>
                    <a:pt x="7144" y="7144"/>
                  </a:cubicBez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25" name="Freeform: Shape 1124">
              <a:extLst>
                <a:ext uri="{FF2B5EF4-FFF2-40B4-BE49-F238E27FC236}">
                  <a16:creationId xmlns:a16="http://schemas.microsoft.com/office/drawing/2014/main" xmlns="" id="{D8BD1163-CDB3-4484-825A-158D5B5FC86C}"/>
                </a:ext>
              </a:extLst>
            </p:cNvPr>
            <p:cNvSpPr/>
            <p:nvPr/>
          </p:nvSpPr>
          <p:spPr>
            <a:xfrm>
              <a:off x="7254716" y="637698"/>
              <a:ext cx="9525" cy="9525"/>
            </a:xfrm>
            <a:custGeom>
              <a:avLst/>
              <a:gdLst>
                <a:gd name="connsiteX0" fmla="*/ 7144 w 9525"/>
                <a:gd name="connsiteY0" fmla="*/ 8096 h 9525"/>
                <a:gd name="connsiteX1" fmla="*/ 8096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lnTo>
                    <a:pt x="8096" y="7144"/>
                  </a:lnTo>
                  <a:cubicBezTo>
                    <a:pt x="7144" y="7144"/>
                    <a:pt x="7144" y="7144"/>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1126" name="Freeform: Shape 1125">
              <a:extLst>
                <a:ext uri="{FF2B5EF4-FFF2-40B4-BE49-F238E27FC236}">
                  <a16:creationId xmlns:a16="http://schemas.microsoft.com/office/drawing/2014/main" xmlns="" id="{56B7B835-C548-43AF-9C93-87F9FBCE3057}"/>
                </a:ext>
              </a:extLst>
            </p:cNvPr>
            <p:cNvSpPr/>
            <p:nvPr/>
          </p:nvSpPr>
          <p:spPr>
            <a:xfrm>
              <a:off x="7240429" y="67770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27" name="Freeform: Shape 1126">
              <a:extLst>
                <a:ext uri="{FF2B5EF4-FFF2-40B4-BE49-F238E27FC236}">
                  <a16:creationId xmlns:a16="http://schemas.microsoft.com/office/drawing/2014/main" xmlns="" id="{1D0A52C3-5832-4B47-9D81-088C8BBC913A}"/>
                </a:ext>
              </a:extLst>
            </p:cNvPr>
            <p:cNvSpPr/>
            <p:nvPr/>
          </p:nvSpPr>
          <p:spPr>
            <a:xfrm>
              <a:off x="7257574" y="65103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10001"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28" name="Freeform: Shape 1127">
              <a:extLst>
                <a:ext uri="{FF2B5EF4-FFF2-40B4-BE49-F238E27FC236}">
                  <a16:creationId xmlns:a16="http://schemas.microsoft.com/office/drawing/2014/main" xmlns="" id="{CC471402-F9B8-40FC-8224-674265500EC1}"/>
                </a:ext>
              </a:extLst>
            </p:cNvPr>
            <p:cNvSpPr/>
            <p:nvPr/>
          </p:nvSpPr>
          <p:spPr>
            <a:xfrm>
              <a:off x="7254811" y="661087"/>
              <a:ext cx="9525" cy="9525"/>
            </a:xfrm>
            <a:custGeom>
              <a:avLst/>
              <a:gdLst>
                <a:gd name="connsiteX0" fmla="*/ 9907 w 9525"/>
                <a:gd name="connsiteY0" fmla="*/ 7567 h 9525"/>
                <a:gd name="connsiteX1" fmla="*/ 9907 w 9525"/>
                <a:gd name="connsiteY1" fmla="*/ 7567 h 9525"/>
              </a:gdLst>
              <a:ahLst/>
              <a:cxnLst>
                <a:cxn ang="0">
                  <a:pos x="connsiteX0" y="connsiteY0"/>
                </a:cxn>
                <a:cxn ang="0">
                  <a:pos x="connsiteX1" y="connsiteY1"/>
                </a:cxn>
              </a:cxnLst>
              <a:rect l="l" t="t" r="r" b="b"/>
              <a:pathLst>
                <a:path w="9525" h="9525">
                  <a:moveTo>
                    <a:pt x="9907" y="7567"/>
                  </a:moveTo>
                  <a:cubicBezTo>
                    <a:pt x="10859" y="6615"/>
                    <a:pt x="3239" y="7567"/>
                    <a:pt x="9907" y="7567"/>
                  </a:cubicBezTo>
                  <a:close/>
                </a:path>
              </a:pathLst>
            </a:custGeom>
            <a:grpFill/>
            <a:ln w="9525" cap="flat">
              <a:noFill/>
              <a:prstDash val="solid"/>
              <a:miter/>
            </a:ln>
          </p:spPr>
          <p:txBody>
            <a:bodyPr rtlCol="0" anchor="ctr"/>
            <a:lstStyle/>
            <a:p>
              <a:endParaRPr lang="en-US">
                <a:solidFill>
                  <a:prstClr val="black"/>
                </a:solidFill>
              </a:endParaRPr>
            </a:p>
          </p:txBody>
        </p:sp>
        <p:sp>
          <p:nvSpPr>
            <p:cNvPr id="1129" name="Freeform: Shape 1128">
              <a:extLst>
                <a:ext uri="{FF2B5EF4-FFF2-40B4-BE49-F238E27FC236}">
                  <a16:creationId xmlns:a16="http://schemas.microsoft.com/office/drawing/2014/main" xmlns="" id="{372ED80E-533E-437E-9D04-D143C7971450}"/>
                </a:ext>
              </a:extLst>
            </p:cNvPr>
            <p:cNvSpPr/>
            <p:nvPr/>
          </p:nvSpPr>
          <p:spPr>
            <a:xfrm>
              <a:off x="7251859" y="67675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130" name="Freeform: Shape 1129">
              <a:extLst>
                <a:ext uri="{FF2B5EF4-FFF2-40B4-BE49-F238E27FC236}">
                  <a16:creationId xmlns:a16="http://schemas.microsoft.com/office/drawing/2014/main" xmlns="" id="{8445253E-9B8E-45C8-9660-E8A5C28878EA}"/>
                </a:ext>
              </a:extLst>
            </p:cNvPr>
            <p:cNvSpPr/>
            <p:nvPr/>
          </p:nvSpPr>
          <p:spPr>
            <a:xfrm>
              <a:off x="7258526" y="644366"/>
              <a:ext cx="9525" cy="9525"/>
            </a:xfrm>
            <a:custGeom>
              <a:avLst/>
              <a:gdLst>
                <a:gd name="connsiteX0" fmla="*/ 7144 w 9525"/>
                <a:gd name="connsiteY0" fmla="*/ 7144 h 9525"/>
                <a:gd name="connsiteX1" fmla="*/ 8096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31" name="Freeform: Shape 1130">
              <a:extLst>
                <a:ext uri="{FF2B5EF4-FFF2-40B4-BE49-F238E27FC236}">
                  <a16:creationId xmlns:a16="http://schemas.microsoft.com/office/drawing/2014/main" xmlns="" id="{AD653C83-8369-42F3-B64F-0A038D4EB99E}"/>
                </a:ext>
              </a:extLst>
            </p:cNvPr>
            <p:cNvSpPr/>
            <p:nvPr/>
          </p:nvSpPr>
          <p:spPr>
            <a:xfrm>
              <a:off x="7245191" y="37195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32" name="Freeform: Shape 1131">
              <a:extLst>
                <a:ext uri="{FF2B5EF4-FFF2-40B4-BE49-F238E27FC236}">
                  <a16:creationId xmlns:a16="http://schemas.microsoft.com/office/drawing/2014/main" xmlns="" id="{01B1A276-0ACD-4E65-83E7-0D151A2E54A4}"/>
                </a:ext>
              </a:extLst>
            </p:cNvPr>
            <p:cNvSpPr/>
            <p:nvPr/>
          </p:nvSpPr>
          <p:spPr>
            <a:xfrm>
              <a:off x="7254716" y="22907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1095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33" name="Freeform: Shape 1132">
              <a:extLst>
                <a:ext uri="{FF2B5EF4-FFF2-40B4-BE49-F238E27FC236}">
                  <a16:creationId xmlns:a16="http://schemas.microsoft.com/office/drawing/2014/main" xmlns="" id="{39642B41-39C1-47B5-BE98-9D905D0E7A16}"/>
                </a:ext>
              </a:extLst>
            </p:cNvPr>
            <p:cNvSpPr/>
            <p:nvPr/>
          </p:nvSpPr>
          <p:spPr>
            <a:xfrm>
              <a:off x="7261384" y="59483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8096"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34" name="Freeform: Shape 1133">
              <a:extLst>
                <a:ext uri="{FF2B5EF4-FFF2-40B4-BE49-F238E27FC236}">
                  <a16:creationId xmlns:a16="http://schemas.microsoft.com/office/drawing/2014/main" xmlns="" id="{51150C89-3C1C-4210-95C7-52B5EC09B48E}"/>
                </a:ext>
              </a:extLst>
            </p:cNvPr>
            <p:cNvSpPr/>
            <p:nvPr/>
          </p:nvSpPr>
          <p:spPr>
            <a:xfrm>
              <a:off x="7253764" y="512723"/>
              <a:ext cx="19050" cy="9525"/>
            </a:xfrm>
            <a:custGeom>
              <a:avLst/>
              <a:gdLst>
                <a:gd name="connsiteX0" fmla="*/ 12859 w 19050"/>
                <a:gd name="connsiteY0" fmla="*/ 8294 h 9525"/>
                <a:gd name="connsiteX1" fmla="*/ 7144 w 19050"/>
                <a:gd name="connsiteY1" fmla="*/ 7341 h 9525"/>
                <a:gd name="connsiteX2" fmla="*/ 12859 w 19050"/>
                <a:gd name="connsiteY2" fmla="*/ 8294 h 9525"/>
              </a:gdLst>
              <a:ahLst/>
              <a:cxnLst>
                <a:cxn ang="0">
                  <a:pos x="connsiteX0" y="connsiteY0"/>
                </a:cxn>
                <a:cxn ang="0">
                  <a:pos x="connsiteX1" y="connsiteY1"/>
                </a:cxn>
                <a:cxn ang="0">
                  <a:pos x="connsiteX2" y="connsiteY2"/>
                </a:cxn>
              </a:cxnLst>
              <a:rect l="l" t="t" r="r" b="b"/>
              <a:pathLst>
                <a:path w="19050" h="9525">
                  <a:moveTo>
                    <a:pt x="12859" y="8294"/>
                  </a:moveTo>
                  <a:cubicBezTo>
                    <a:pt x="10001" y="9246"/>
                    <a:pt x="10001" y="6389"/>
                    <a:pt x="7144" y="7341"/>
                  </a:cubicBezTo>
                  <a:cubicBezTo>
                    <a:pt x="8096" y="7341"/>
                    <a:pt x="11906" y="9246"/>
                    <a:pt x="12859" y="8294"/>
                  </a:cubicBezTo>
                  <a:close/>
                </a:path>
              </a:pathLst>
            </a:custGeom>
            <a:grpFill/>
            <a:ln w="9525" cap="flat">
              <a:noFill/>
              <a:prstDash val="solid"/>
              <a:miter/>
            </a:ln>
          </p:spPr>
          <p:txBody>
            <a:bodyPr rtlCol="0" anchor="ctr"/>
            <a:lstStyle/>
            <a:p>
              <a:endParaRPr lang="en-US">
                <a:solidFill>
                  <a:prstClr val="black"/>
                </a:solidFill>
              </a:endParaRPr>
            </a:p>
          </p:txBody>
        </p:sp>
        <p:sp>
          <p:nvSpPr>
            <p:cNvPr id="1135" name="Freeform: Shape 1134">
              <a:extLst>
                <a:ext uri="{FF2B5EF4-FFF2-40B4-BE49-F238E27FC236}">
                  <a16:creationId xmlns:a16="http://schemas.microsoft.com/office/drawing/2014/main" xmlns="" id="{6C35D54A-2F6B-46AA-9C36-7DD05A6B7F20}"/>
                </a:ext>
              </a:extLst>
            </p:cNvPr>
            <p:cNvSpPr/>
            <p:nvPr/>
          </p:nvSpPr>
          <p:spPr>
            <a:xfrm>
              <a:off x="7240429" y="67770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36" name="Freeform: Shape 1135">
              <a:extLst>
                <a:ext uri="{FF2B5EF4-FFF2-40B4-BE49-F238E27FC236}">
                  <a16:creationId xmlns:a16="http://schemas.microsoft.com/office/drawing/2014/main" xmlns="" id="{BA0A764C-9F9D-449C-9EEA-9ECFDE10B717}"/>
                </a:ext>
              </a:extLst>
            </p:cNvPr>
            <p:cNvSpPr/>
            <p:nvPr/>
          </p:nvSpPr>
          <p:spPr>
            <a:xfrm>
              <a:off x="7253340" y="512921"/>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7144"/>
                    <a:pt x="6615"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37" name="Freeform: Shape 1136">
              <a:extLst>
                <a:ext uri="{FF2B5EF4-FFF2-40B4-BE49-F238E27FC236}">
                  <a16:creationId xmlns:a16="http://schemas.microsoft.com/office/drawing/2014/main" xmlns="" id="{686FB22D-7D59-4240-A432-37770CB4F3AE}"/>
                </a:ext>
              </a:extLst>
            </p:cNvPr>
            <p:cNvSpPr/>
            <p:nvPr/>
          </p:nvSpPr>
          <p:spPr>
            <a:xfrm>
              <a:off x="7257574" y="573881"/>
              <a:ext cx="9525" cy="9525"/>
            </a:xfrm>
            <a:custGeom>
              <a:avLst/>
              <a:gdLst>
                <a:gd name="connsiteX0" fmla="*/ 8096 w 9525"/>
                <a:gd name="connsiteY0" fmla="*/ 7144 h 9525"/>
                <a:gd name="connsiteX1" fmla="*/ 7144 w 9525"/>
                <a:gd name="connsiteY1" fmla="*/ 7144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7144" y="7144"/>
                    <a:pt x="7144" y="7144"/>
                    <a:pt x="7144" y="7144"/>
                  </a:cubicBezTo>
                  <a:cubicBezTo>
                    <a:pt x="7144" y="7144"/>
                    <a:pt x="8096"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38" name="Freeform: Shape 1137">
              <a:extLst>
                <a:ext uri="{FF2B5EF4-FFF2-40B4-BE49-F238E27FC236}">
                  <a16:creationId xmlns:a16="http://schemas.microsoft.com/office/drawing/2014/main" xmlns="" id="{06F0747A-BB5D-4B22-9751-3DC39160423D}"/>
                </a:ext>
              </a:extLst>
            </p:cNvPr>
            <p:cNvSpPr/>
            <p:nvPr/>
          </p:nvSpPr>
          <p:spPr>
            <a:xfrm>
              <a:off x="7255669" y="58912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39" name="Freeform: Shape 1138">
              <a:extLst>
                <a:ext uri="{FF2B5EF4-FFF2-40B4-BE49-F238E27FC236}">
                  <a16:creationId xmlns:a16="http://schemas.microsoft.com/office/drawing/2014/main" xmlns="" id="{93AC92B7-B23C-4AC8-BB0E-6CB4F8142C69}"/>
                </a:ext>
              </a:extLst>
            </p:cNvPr>
            <p:cNvSpPr/>
            <p:nvPr/>
          </p:nvSpPr>
          <p:spPr>
            <a:xfrm>
              <a:off x="7254046" y="565414"/>
              <a:ext cx="9525" cy="9525"/>
            </a:xfrm>
            <a:custGeom>
              <a:avLst/>
              <a:gdLst>
                <a:gd name="connsiteX0" fmla="*/ 7814 w 9525"/>
                <a:gd name="connsiteY0" fmla="*/ 7990 h 9525"/>
                <a:gd name="connsiteX1" fmla="*/ 7814 w 9525"/>
                <a:gd name="connsiteY1" fmla="*/ 7990 h 9525"/>
              </a:gdLst>
              <a:ahLst/>
              <a:cxnLst>
                <a:cxn ang="0">
                  <a:pos x="connsiteX0" y="connsiteY0"/>
                </a:cxn>
                <a:cxn ang="0">
                  <a:pos x="connsiteX1" y="connsiteY1"/>
                </a:cxn>
              </a:cxnLst>
              <a:rect l="l" t="t" r="r" b="b"/>
              <a:pathLst>
                <a:path w="9525" h="9525">
                  <a:moveTo>
                    <a:pt x="7814" y="7990"/>
                  </a:moveTo>
                  <a:cubicBezTo>
                    <a:pt x="8767" y="6085"/>
                    <a:pt x="5910" y="7990"/>
                    <a:pt x="7814" y="7990"/>
                  </a:cubicBezTo>
                  <a:close/>
                </a:path>
              </a:pathLst>
            </a:custGeom>
            <a:grpFill/>
            <a:ln w="9525" cap="flat">
              <a:noFill/>
              <a:prstDash val="solid"/>
              <a:miter/>
            </a:ln>
          </p:spPr>
          <p:txBody>
            <a:bodyPr rtlCol="0" anchor="ctr"/>
            <a:lstStyle/>
            <a:p>
              <a:endParaRPr lang="en-US">
                <a:solidFill>
                  <a:prstClr val="black"/>
                </a:solidFill>
              </a:endParaRPr>
            </a:p>
          </p:txBody>
        </p:sp>
        <p:sp>
          <p:nvSpPr>
            <p:cNvPr id="1140" name="Freeform: Shape 1139">
              <a:extLst>
                <a:ext uri="{FF2B5EF4-FFF2-40B4-BE49-F238E27FC236}">
                  <a16:creationId xmlns:a16="http://schemas.microsoft.com/office/drawing/2014/main" xmlns="" id="{5BE90349-C9A6-40D0-A220-A8530F309EE6}"/>
                </a:ext>
              </a:extLst>
            </p:cNvPr>
            <p:cNvSpPr/>
            <p:nvPr/>
          </p:nvSpPr>
          <p:spPr>
            <a:xfrm>
              <a:off x="7253340" y="557688"/>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7144"/>
                    <a:pt x="6615" y="8096"/>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41" name="Freeform: Shape 1140">
              <a:extLst>
                <a:ext uri="{FF2B5EF4-FFF2-40B4-BE49-F238E27FC236}">
                  <a16:creationId xmlns:a16="http://schemas.microsoft.com/office/drawing/2014/main" xmlns="" id="{499AE112-0FF1-450C-88C3-A3E86C473552}"/>
                </a:ext>
              </a:extLst>
            </p:cNvPr>
            <p:cNvSpPr/>
            <p:nvPr/>
          </p:nvSpPr>
          <p:spPr>
            <a:xfrm>
              <a:off x="7248049" y="395340"/>
              <a:ext cx="9525" cy="9525"/>
            </a:xfrm>
            <a:custGeom>
              <a:avLst/>
              <a:gdLst>
                <a:gd name="connsiteX0" fmla="*/ 7144 w 9525"/>
                <a:gd name="connsiteY0" fmla="*/ 7567 h 9525"/>
                <a:gd name="connsiteX1" fmla="*/ 10001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8096" y="7567"/>
                    <a:pt x="9049" y="7567"/>
                    <a:pt x="10001" y="7567"/>
                  </a:cubicBezTo>
                  <a:cubicBezTo>
                    <a:pt x="8096" y="7567"/>
                    <a:pt x="7144"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1142" name="Freeform: Shape 1141">
              <a:extLst>
                <a:ext uri="{FF2B5EF4-FFF2-40B4-BE49-F238E27FC236}">
                  <a16:creationId xmlns:a16="http://schemas.microsoft.com/office/drawing/2014/main" xmlns="" id="{E7909990-85EF-495B-BC27-E0F93255ED0A}"/>
                </a:ext>
              </a:extLst>
            </p:cNvPr>
            <p:cNvSpPr/>
            <p:nvPr/>
          </p:nvSpPr>
          <p:spPr>
            <a:xfrm>
              <a:off x="7240111" y="677703"/>
              <a:ext cx="9525" cy="9525"/>
            </a:xfrm>
            <a:custGeom>
              <a:avLst/>
              <a:gdLst>
                <a:gd name="connsiteX0" fmla="*/ 8414 w 9525"/>
                <a:gd name="connsiteY0" fmla="*/ 7144 h 9525"/>
                <a:gd name="connsiteX1" fmla="*/ 8414 w 9525"/>
                <a:gd name="connsiteY1" fmla="*/ 7144 h 9525"/>
              </a:gdLst>
              <a:ahLst/>
              <a:cxnLst>
                <a:cxn ang="0">
                  <a:pos x="connsiteX0" y="connsiteY0"/>
                </a:cxn>
                <a:cxn ang="0">
                  <a:pos x="connsiteX1" y="connsiteY1"/>
                </a:cxn>
              </a:cxnLst>
              <a:rect l="l" t="t" r="r" b="b"/>
              <a:pathLst>
                <a:path w="9525" h="9525">
                  <a:moveTo>
                    <a:pt x="8414" y="7144"/>
                  </a:moveTo>
                  <a:cubicBezTo>
                    <a:pt x="5556" y="7144"/>
                    <a:pt x="8414" y="7144"/>
                    <a:pt x="841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43" name="Freeform: Shape 1142">
              <a:extLst>
                <a:ext uri="{FF2B5EF4-FFF2-40B4-BE49-F238E27FC236}">
                  <a16:creationId xmlns:a16="http://schemas.microsoft.com/office/drawing/2014/main" xmlns="" id="{E580D75B-8AFF-4AB6-9316-C8819175776C}"/>
                </a:ext>
              </a:extLst>
            </p:cNvPr>
            <p:cNvSpPr/>
            <p:nvPr/>
          </p:nvSpPr>
          <p:spPr>
            <a:xfrm>
              <a:off x="7231856" y="565308"/>
              <a:ext cx="9525" cy="9525"/>
            </a:xfrm>
            <a:custGeom>
              <a:avLst/>
              <a:gdLst>
                <a:gd name="connsiteX0" fmla="*/ 7144 w 9525"/>
                <a:gd name="connsiteY0" fmla="*/ 8096 h 9525"/>
                <a:gd name="connsiteX1" fmla="*/ 7144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lnTo>
                    <a:pt x="7144" y="7144"/>
                  </a:lnTo>
                  <a:cubicBezTo>
                    <a:pt x="7144" y="7144"/>
                    <a:pt x="7144" y="8096"/>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1144" name="Freeform: Shape 1143">
              <a:extLst>
                <a:ext uri="{FF2B5EF4-FFF2-40B4-BE49-F238E27FC236}">
                  <a16:creationId xmlns:a16="http://schemas.microsoft.com/office/drawing/2014/main" xmlns="" id="{670CD014-9838-4BC2-831A-820E3D4CBA35}"/>
                </a:ext>
              </a:extLst>
            </p:cNvPr>
            <p:cNvSpPr/>
            <p:nvPr/>
          </p:nvSpPr>
          <p:spPr>
            <a:xfrm>
              <a:off x="7244239" y="45386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45" name="Freeform: Shape 1144">
              <a:extLst>
                <a:ext uri="{FF2B5EF4-FFF2-40B4-BE49-F238E27FC236}">
                  <a16:creationId xmlns:a16="http://schemas.microsoft.com/office/drawing/2014/main" xmlns="" id="{5EE7F7A2-2F1F-4270-B76A-5BD16D8EC156}"/>
                </a:ext>
              </a:extLst>
            </p:cNvPr>
            <p:cNvSpPr/>
            <p:nvPr/>
          </p:nvSpPr>
          <p:spPr>
            <a:xfrm>
              <a:off x="7231856" y="560122"/>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10001" y="7567"/>
                    <a:pt x="9049"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1146" name="Freeform: Shape 1145">
              <a:extLst>
                <a:ext uri="{FF2B5EF4-FFF2-40B4-BE49-F238E27FC236}">
                  <a16:creationId xmlns:a16="http://schemas.microsoft.com/office/drawing/2014/main" xmlns="" id="{6A8C411D-116B-45EE-8858-BFBF6467B36F}"/>
                </a:ext>
              </a:extLst>
            </p:cNvPr>
            <p:cNvSpPr/>
            <p:nvPr/>
          </p:nvSpPr>
          <p:spPr>
            <a:xfrm>
              <a:off x="7250906" y="39576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147" name="Freeform: Shape 1146">
              <a:extLst>
                <a:ext uri="{FF2B5EF4-FFF2-40B4-BE49-F238E27FC236}">
                  <a16:creationId xmlns:a16="http://schemas.microsoft.com/office/drawing/2014/main" xmlns="" id="{134E482A-6D9A-4803-8844-A371DB41D177}"/>
                </a:ext>
              </a:extLst>
            </p:cNvPr>
            <p:cNvSpPr/>
            <p:nvPr/>
          </p:nvSpPr>
          <p:spPr>
            <a:xfrm>
              <a:off x="7236619" y="229984"/>
              <a:ext cx="47625" cy="466725"/>
            </a:xfrm>
            <a:custGeom>
              <a:avLst/>
              <a:gdLst>
                <a:gd name="connsiteX0" fmla="*/ 14764 w 47625"/>
                <a:gd name="connsiteY0" fmla="*/ 164351 h 466725"/>
                <a:gd name="connsiteX1" fmla="*/ 17621 w 47625"/>
                <a:gd name="connsiteY1" fmla="*/ 173876 h 466725"/>
                <a:gd name="connsiteX2" fmla="*/ 16669 w 47625"/>
                <a:gd name="connsiteY2" fmla="*/ 369138 h 466725"/>
                <a:gd name="connsiteX3" fmla="*/ 15716 w 47625"/>
                <a:gd name="connsiteY3" fmla="*/ 459626 h 466725"/>
                <a:gd name="connsiteX4" fmla="*/ 13811 w 47625"/>
                <a:gd name="connsiteY4" fmla="*/ 458673 h 466725"/>
                <a:gd name="connsiteX5" fmla="*/ 16669 w 47625"/>
                <a:gd name="connsiteY5" fmla="*/ 458673 h 466725"/>
                <a:gd name="connsiteX6" fmla="*/ 25241 w 47625"/>
                <a:gd name="connsiteY6" fmla="*/ 415811 h 466725"/>
                <a:gd name="connsiteX7" fmla="*/ 21431 w 47625"/>
                <a:gd name="connsiteY7" fmla="*/ 387236 h 466725"/>
                <a:gd name="connsiteX8" fmla="*/ 30956 w 47625"/>
                <a:gd name="connsiteY8" fmla="*/ 359613 h 466725"/>
                <a:gd name="connsiteX9" fmla="*/ 46196 w 47625"/>
                <a:gd name="connsiteY9" fmla="*/ 197688 h 466725"/>
                <a:gd name="connsiteX10" fmla="*/ 44291 w 47625"/>
                <a:gd name="connsiteY10" fmla="*/ 190068 h 466725"/>
                <a:gd name="connsiteX11" fmla="*/ 34766 w 47625"/>
                <a:gd name="connsiteY11" fmla="*/ 7188 h 466725"/>
                <a:gd name="connsiteX12" fmla="*/ 15716 w 47625"/>
                <a:gd name="connsiteY12" fmla="*/ 140538 h 466725"/>
                <a:gd name="connsiteX13" fmla="*/ 16669 w 47625"/>
                <a:gd name="connsiteY13" fmla="*/ 141491 h 466725"/>
                <a:gd name="connsiteX14" fmla="*/ 15716 w 47625"/>
                <a:gd name="connsiteY14" fmla="*/ 143396 h 466725"/>
                <a:gd name="connsiteX15" fmla="*/ 14764 w 47625"/>
                <a:gd name="connsiteY15" fmla="*/ 164351 h 466725"/>
                <a:gd name="connsiteX16" fmla="*/ 23336 w 47625"/>
                <a:gd name="connsiteY16" fmla="*/ 192926 h 466725"/>
                <a:gd name="connsiteX17" fmla="*/ 23336 w 47625"/>
                <a:gd name="connsiteY17" fmla="*/ 192926 h 466725"/>
                <a:gd name="connsiteX18" fmla="*/ 23336 w 47625"/>
                <a:gd name="connsiteY18" fmla="*/ 195783 h 466725"/>
                <a:gd name="connsiteX19" fmla="*/ 23336 w 47625"/>
                <a:gd name="connsiteY19" fmla="*/ 195783 h 466725"/>
                <a:gd name="connsiteX20" fmla="*/ 43339 w 47625"/>
                <a:gd name="connsiteY20" fmla="*/ 191021 h 466725"/>
                <a:gd name="connsiteX21" fmla="*/ 43339 w 47625"/>
                <a:gd name="connsiteY21" fmla="*/ 191021 h 466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7625" h="466725">
                  <a:moveTo>
                    <a:pt x="14764" y="164351"/>
                  </a:moveTo>
                  <a:cubicBezTo>
                    <a:pt x="14764" y="173876"/>
                    <a:pt x="38576" y="170066"/>
                    <a:pt x="17621" y="173876"/>
                  </a:cubicBezTo>
                  <a:cubicBezTo>
                    <a:pt x="19526" y="171018"/>
                    <a:pt x="-6191" y="370091"/>
                    <a:pt x="16669" y="369138"/>
                  </a:cubicBezTo>
                  <a:cubicBezTo>
                    <a:pt x="10954" y="369138"/>
                    <a:pt x="18574" y="460578"/>
                    <a:pt x="15716" y="459626"/>
                  </a:cubicBezTo>
                  <a:cubicBezTo>
                    <a:pt x="17621" y="458673"/>
                    <a:pt x="16669" y="458673"/>
                    <a:pt x="13811" y="458673"/>
                  </a:cubicBezTo>
                  <a:cubicBezTo>
                    <a:pt x="14764" y="457721"/>
                    <a:pt x="15716" y="456768"/>
                    <a:pt x="16669" y="458673"/>
                  </a:cubicBezTo>
                  <a:cubicBezTo>
                    <a:pt x="30004" y="458673"/>
                    <a:pt x="25241" y="415811"/>
                    <a:pt x="25241" y="415811"/>
                  </a:cubicBezTo>
                  <a:cubicBezTo>
                    <a:pt x="28099" y="396761"/>
                    <a:pt x="32861" y="397713"/>
                    <a:pt x="21431" y="387236"/>
                  </a:cubicBezTo>
                  <a:cubicBezTo>
                    <a:pt x="23336" y="382473"/>
                    <a:pt x="39529" y="365328"/>
                    <a:pt x="30956" y="359613"/>
                  </a:cubicBezTo>
                  <a:cubicBezTo>
                    <a:pt x="1429" y="366281"/>
                    <a:pt x="52864" y="200546"/>
                    <a:pt x="46196" y="197688"/>
                  </a:cubicBezTo>
                  <a:cubicBezTo>
                    <a:pt x="37624" y="192926"/>
                    <a:pt x="43339" y="194831"/>
                    <a:pt x="44291" y="190068"/>
                  </a:cubicBezTo>
                  <a:cubicBezTo>
                    <a:pt x="32861" y="190068"/>
                    <a:pt x="35719" y="22428"/>
                    <a:pt x="34766" y="7188"/>
                  </a:cubicBezTo>
                  <a:cubicBezTo>
                    <a:pt x="31909" y="4331"/>
                    <a:pt x="15716" y="139586"/>
                    <a:pt x="15716" y="140538"/>
                  </a:cubicBezTo>
                  <a:cubicBezTo>
                    <a:pt x="15716" y="141491"/>
                    <a:pt x="19526" y="143396"/>
                    <a:pt x="16669" y="141491"/>
                  </a:cubicBezTo>
                  <a:cubicBezTo>
                    <a:pt x="18574" y="142443"/>
                    <a:pt x="18574" y="143396"/>
                    <a:pt x="15716" y="143396"/>
                  </a:cubicBezTo>
                  <a:cubicBezTo>
                    <a:pt x="20479" y="151016"/>
                    <a:pt x="14764" y="159588"/>
                    <a:pt x="14764" y="164351"/>
                  </a:cubicBezTo>
                  <a:close/>
                  <a:moveTo>
                    <a:pt x="23336" y="192926"/>
                  </a:moveTo>
                  <a:cubicBezTo>
                    <a:pt x="23336" y="192926"/>
                    <a:pt x="22384" y="191973"/>
                    <a:pt x="23336" y="192926"/>
                  </a:cubicBezTo>
                  <a:close/>
                  <a:moveTo>
                    <a:pt x="23336" y="195783"/>
                  </a:moveTo>
                  <a:cubicBezTo>
                    <a:pt x="23336" y="193878"/>
                    <a:pt x="27146" y="193878"/>
                    <a:pt x="23336" y="195783"/>
                  </a:cubicBezTo>
                  <a:close/>
                  <a:moveTo>
                    <a:pt x="43339" y="191021"/>
                  </a:moveTo>
                  <a:cubicBezTo>
                    <a:pt x="43339" y="191973"/>
                    <a:pt x="39529" y="190068"/>
                    <a:pt x="43339" y="191021"/>
                  </a:cubicBezTo>
                  <a:close/>
                </a:path>
              </a:pathLst>
            </a:custGeom>
            <a:grpFill/>
            <a:ln w="9525" cap="flat">
              <a:noFill/>
              <a:prstDash val="solid"/>
              <a:miter/>
            </a:ln>
          </p:spPr>
          <p:txBody>
            <a:bodyPr rtlCol="0" anchor="ctr"/>
            <a:lstStyle/>
            <a:p>
              <a:endParaRPr lang="en-US">
                <a:solidFill>
                  <a:prstClr val="black"/>
                </a:solidFill>
              </a:endParaRPr>
            </a:p>
          </p:txBody>
        </p:sp>
        <p:sp>
          <p:nvSpPr>
            <p:cNvPr id="1148" name="Freeform: Shape 1147">
              <a:extLst>
                <a:ext uri="{FF2B5EF4-FFF2-40B4-BE49-F238E27FC236}">
                  <a16:creationId xmlns:a16="http://schemas.microsoft.com/office/drawing/2014/main" xmlns="" id="{9D82C91E-FEB5-4D9A-A4C6-08BB5F77FB6A}"/>
                </a:ext>
              </a:extLst>
            </p:cNvPr>
            <p:cNvSpPr/>
            <p:nvPr/>
          </p:nvSpPr>
          <p:spPr>
            <a:xfrm>
              <a:off x="7268289" y="412908"/>
              <a:ext cx="9525" cy="9525"/>
            </a:xfrm>
            <a:custGeom>
              <a:avLst/>
              <a:gdLst>
                <a:gd name="connsiteX0" fmla="*/ 7858 w 9525"/>
                <a:gd name="connsiteY0" fmla="*/ 7144 h 9525"/>
                <a:gd name="connsiteX1" fmla="*/ 7858 w 9525"/>
                <a:gd name="connsiteY1" fmla="*/ 7144 h 9525"/>
              </a:gdLst>
              <a:ahLst/>
              <a:cxnLst>
                <a:cxn ang="0">
                  <a:pos x="connsiteX0" y="connsiteY0"/>
                </a:cxn>
                <a:cxn ang="0">
                  <a:pos x="connsiteX1" y="connsiteY1"/>
                </a:cxn>
              </a:cxnLst>
              <a:rect l="l" t="t" r="r" b="b"/>
              <a:pathLst>
                <a:path w="9525" h="9525">
                  <a:moveTo>
                    <a:pt x="7858" y="7144"/>
                  </a:moveTo>
                  <a:cubicBezTo>
                    <a:pt x="6906" y="7144"/>
                    <a:pt x="6906"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49" name="Freeform: Shape 1148">
              <a:extLst>
                <a:ext uri="{FF2B5EF4-FFF2-40B4-BE49-F238E27FC236}">
                  <a16:creationId xmlns:a16="http://schemas.microsoft.com/office/drawing/2014/main" xmlns="" id="{03D0A299-F0D8-4AD9-BE23-E47D78531937}"/>
                </a:ext>
              </a:extLst>
            </p:cNvPr>
            <p:cNvSpPr/>
            <p:nvPr/>
          </p:nvSpPr>
          <p:spPr>
            <a:xfrm>
              <a:off x="7253870" y="638651"/>
              <a:ext cx="9525" cy="9525"/>
            </a:xfrm>
            <a:custGeom>
              <a:avLst/>
              <a:gdLst>
                <a:gd name="connsiteX0" fmla="*/ 7990 w 9525"/>
                <a:gd name="connsiteY0" fmla="*/ 7144 h 9525"/>
                <a:gd name="connsiteX1" fmla="*/ 7990 w 9525"/>
                <a:gd name="connsiteY1" fmla="*/ 7144 h 9525"/>
              </a:gdLst>
              <a:ahLst/>
              <a:cxnLst>
                <a:cxn ang="0">
                  <a:pos x="connsiteX0" y="connsiteY0"/>
                </a:cxn>
                <a:cxn ang="0">
                  <a:pos x="connsiteX1" y="connsiteY1"/>
                </a:cxn>
              </a:cxnLst>
              <a:rect l="l" t="t" r="r" b="b"/>
              <a:pathLst>
                <a:path w="9525" h="9525">
                  <a:moveTo>
                    <a:pt x="7990" y="7144"/>
                  </a:moveTo>
                  <a:cubicBezTo>
                    <a:pt x="7990" y="7144"/>
                    <a:pt x="6086" y="7144"/>
                    <a:pt x="7990"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50" name="Freeform: Shape 1149">
              <a:extLst>
                <a:ext uri="{FF2B5EF4-FFF2-40B4-BE49-F238E27FC236}">
                  <a16:creationId xmlns:a16="http://schemas.microsoft.com/office/drawing/2014/main" xmlns="" id="{B2728455-3410-47C4-8E30-B992AF3BADAE}"/>
                </a:ext>
              </a:extLst>
            </p:cNvPr>
            <p:cNvSpPr/>
            <p:nvPr/>
          </p:nvSpPr>
          <p:spPr>
            <a:xfrm>
              <a:off x="7243286" y="45100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51" name="Freeform: Shape 1150">
              <a:extLst>
                <a:ext uri="{FF2B5EF4-FFF2-40B4-BE49-F238E27FC236}">
                  <a16:creationId xmlns:a16="http://schemas.microsoft.com/office/drawing/2014/main" xmlns="" id="{5B0934BF-D4FA-4233-B37E-CD7F6ED58F48}"/>
                </a:ext>
              </a:extLst>
            </p:cNvPr>
            <p:cNvSpPr/>
            <p:nvPr/>
          </p:nvSpPr>
          <p:spPr>
            <a:xfrm>
              <a:off x="7244239" y="65198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7144"/>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52" name="Freeform: Shape 1151">
              <a:extLst>
                <a:ext uri="{FF2B5EF4-FFF2-40B4-BE49-F238E27FC236}">
                  <a16:creationId xmlns:a16="http://schemas.microsoft.com/office/drawing/2014/main" xmlns="" id="{1EE70047-FF78-4E05-A442-54581CC32A28}"/>
                </a:ext>
              </a:extLst>
            </p:cNvPr>
            <p:cNvSpPr/>
            <p:nvPr/>
          </p:nvSpPr>
          <p:spPr>
            <a:xfrm>
              <a:off x="7243286" y="658653"/>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8096"/>
                  </a:lnTo>
                  <a:cubicBezTo>
                    <a:pt x="7144" y="7144"/>
                    <a:pt x="7144"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53" name="Freeform: Shape 1152">
              <a:extLst>
                <a:ext uri="{FF2B5EF4-FFF2-40B4-BE49-F238E27FC236}">
                  <a16:creationId xmlns:a16="http://schemas.microsoft.com/office/drawing/2014/main" xmlns="" id="{2AA83EC6-9A13-43C8-882F-88A57774C769}"/>
                </a:ext>
              </a:extLst>
            </p:cNvPr>
            <p:cNvSpPr/>
            <p:nvPr/>
          </p:nvSpPr>
          <p:spPr>
            <a:xfrm>
              <a:off x="7242334" y="66246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10001"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54" name="Freeform: Shape 1153">
              <a:extLst>
                <a:ext uri="{FF2B5EF4-FFF2-40B4-BE49-F238E27FC236}">
                  <a16:creationId xmlns:a16="http://schemas.microsoft.com/office/drawing/2014/main" xmlns="" id="{F67CEFD9-15C1-47D5-A2BB-45AE703CD485}"/>
                </a:ext>
              </a:extLst>
            </p:cNvPr>
            <p:cNvSpPr/>
            <p:nvPr/>
          </p:nvSpPr>
          <p:spPr>
            <a:xfrm>
              <a:off x="7235904" y="590602"/>
              <a:ext cx="9525" cy="9525"/>
            </a:xfrm>
            <a:custGeom>
              <a:avLst/>
              <a:gdLst>
                <a:gd name="connsiteX0" fmla="*/ 7858 w 9525"/>
                <a:gd name="connsiteY0" fmla="*/ 7567 h 9525"/>
                <a:gd name="connsiteX1" fmla="*/ 7858 w 9525"/>
                <a:gd name="connsiteY1" fmla="*/ 7567 h 9525"/>
                <a:gd name="connsiteX2" fmla="*/ 7858 w 9525"/>
                <a:gd name="connsiteY2" fmla="*/ 7567 h 9525"/>
              </a:gdLst>
              <a:ahLst/>
              <a:cxnLst>
                <a:cxn ang="0">
                  <a:pos x="connsiteX0" y="connsiteY0"/>
                </a:cxn>
                <a:cxn ang="0">
                  <a:pos x="connsiteX1" y="connsiteY1"/>
                </a:cxn>
                <a:cxn ang="0">
                  <a:pos x="connsiteX2" y="connsiteY2"/>
                </a:cxn>
              </a:cxnLst>
              <a:rect l="l" t="t" r="r" b="b"/>
              <a:pathLst>
                <a:path w="9525" h="9525">
                  <a:moveTo>
                    <a:pt x="7858" y="7567"/>
                  </a:moveTo>
                  <a:cubicBezTo>
                    <a:pt x="7858" y="7567"/>
                    <a:pt x="7858" y="7567"/>
                    <a:pt x="7858" y="7567"/>
                  </a:cubicBezTo>
                  <a:cubicBezTo>
                    <a:pt x="6906" y="6615"/>
                    <a:pt x="6906" y="7567"/>
                    <a:pt x="7858" y="7567"/>
                  </a:cubicBezTo>
                  <a:close/>
                </a:path>
              </a:pathLst>
            </a:custGeom>
            <a:grpFill/>
            <a:ln w="9525" cap="flat">
              <a:noFill/>
              <a:prstDash val="solid"/>
              <a:miter/>
            </a:ln>
          </p:spPr>
          <p:txBody>
            <a:bodyPr rtlCol="0" anchor="ctr"/>
            <a:lstStyle/>
            <a:p>
              <a:endParaRPr lang="en-US">
                <a:solidFill>
                  <a:prstClr val="black"/>
                </a:solidFill>
              </a:endParaRPr>
            </a:p>
          </p:txBody>
        </p:sp>
        <p:sp>
          <p:nvSpPr>
            <p:cNvPr id="1155" name="Freeform: Shape 1154">
              <a:extLst>
                <a:ext uri="{FF2B5EF4-FFF2-40B4-BE49-F238E27FC236}">
                  <a16:creationId xmlns:a16="http://schemas.microsoft.com/office/drawing/2014/main" xmlns="" id="{88FEB01F-2F9E-4143-B8EC-8BEC6BEFC219}"/>
                </a:ext>
              </a:extLst>
            </p:cNvPr>
            <p:cNvSpPr/>
            <p:nvPr/>
          </p:nvSpPr>
          <p:spPr>
            <a:xfrm>
              <a:off x="7243286" y="611028"/>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cubicBezTo>
                    <a:pt x="7144" y="8096"/>
                    <a:pt x="7144" y="8096"/>
                    <a:pt x="7144" y="7144"/>
                  </a:cubicBezTo>
                  <a:cubicBezTo>
                    <a:pt x="7144" y="8096"/>
                    <a:pt x="7144" y="8096"/>
                    <a:pt x="8096" y="8096"/>
                  </a:cubicBezTo>
                  <a:close/>
                </a:path>
              </a:pathLst>
            </a:custGeom>
            <a:grpFill/>
            <a:ln w="9525" cap="flat">
              <a:noFill/>
              <a:prstDash val="solid"/>
              <a:miter/>
            </a:ln>
          </p:spPr>
          <p:txBody>
            <a:bodyPr rtlCol="0" anchor="ctr"/>
            <a:lstStyle/>
            <a:p>
              <a:endParaRPr lang="en-US">
                <a:solidFill>
                  <a:prstClr val="black"/>
                </a:solidFill>
              </a:endParaRPr>
            </a:p>
          </p:txBody>
        </p:sp>
        <p:sp>
          <p:nvSpPr>
            <p:cNvPr id="1156" name="Freeform: Shape 1155">
              <a:extLst>
                <a:ext uri="{FF2B5EF4-FFF2-40B4-BE49-F238E27FC236}">
                  <a16:creationId xmlns:a16="http://schemas.microsoft.com/office/drawing/2014/main" xmlns="" id="{5798D515-0132-474F-AD54-FBBD28A24447}"/>
                </a:ext>
              </a:extLst>
            </p:cNvPr>
            <p:cNvSpPr/>
            <p:nvPr/>
          </p:nvSpPr>
          <p:spPr>
            <a:xfrm>
              <a:off x="7231856" y="56626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57" name="Freeform: Shape 1156">
              <a:extLst>
                <a:ext uri="{FF2B5EF4-FFF2-40B4-BE49-F238E27FC236}">
                  <a16:creationId xmlns:a16="http://schemas.microsoft.com/office/drawing/2014/main" xmlns="" id="{93CE5D94-E10F-4BE9-A9A4-15B0851FDD4D}"/>
                </a:ext>
              </a:extLst>
            </p:cNvPr>
            <p:cNvSpPr/>
            <p:nvPr/>
          </p:nvSpPr>
          <p:spPr>
            <a:xfrm>
              <a:off x="7242863" y="611028"/>
              <a:ext cx="9525" cy="9525"/>
            </a:xfrm>
            <a:custGeom>
              <a:avLst/>
              <a:gdLst>
                <a:gd name="connsiteX0" fmla="*/ 7567 w 9525"/>
                <a:gd name="connsiteY0" fmla="*/ 7144 h 9525"/>
                <a:gd name="connsiteX1" fmla="*/ 7567 w 9525"/>
                <a:gd name="connsiteY1" fmla="*/ 8096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6615" y="7144"/>
                    <a:pt x="7567" y="8096"/>
                    <a:pt x="7567" y="8096"/>
                  </a:cubicBezTo>
                  <a:cubicBezTo>
                    <a:pt x="7567" y="7144"/>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58" name="Freeform: Shape 1157">
              <a:extLst>
                <a:ext uri="{FF2B5EF4-FFF2-40B4-BE49-F238E27FC236}">
                  <a16:creationId xmlns:a16="http://schemas.microsoft.com/office/drawing/2014/main" xmlns="" id="{5045ED70-E0FC-450A-9E9B-C7C9FB94C54D}"/>
                </a:ext>
              </a:extLst>
            </p:cNvPr>
            <p:cNvSpPr/>
            <p:nvPr/>
          </p:nvSpPr>
          <p:spPr>
            <a:xfrm>
              <a:off x="7239476" y="68151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59" name="Freeform: Shape 1158">
              <a:extLst>
                <a:ext uri="{FF2B5EF4-FFF2-40B4-BE49-F238E27FC236}">
                  <a16:creationId xmlns:a16="http://schemas.microsoft.com/office/drawing/2014/main" xmlns="" id="{6145584F-4B1F-4FAF-93C7-50175326DB06}"/>
                </a:ext>
              </a:extLst>
            </p:cNvPr>
            <p:cNvSpPr/>
            <p:nvPr/>
          </p:nvSpPr>
          <p:spPr>
            <a:xfrm>
              <a:off x="7239476" y="68151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8096" y="8096"/>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60" name="Freeform: Shape 1159">
              <a:extLst>
                <a:ext uri="{FF2B5EF4-FFF2-40B4-BE49-F238E27FC236}">
                  <a16:creationId xmlns:a16="http://schemas.microsoft.com/office/drawing/2014/main" xmlns="" id="{3E38AAD6-4ED5-4C71-91EA-CCE3292943D2}"/>
                </a:ext>
              </a:extLst>
            </p:cNvPr>
            <p:cNvSpPr/>
            <p:nvPr/>
          </p:nvSpPr>
          <p:spPr>
            <a:xfrm>
              <a:off x="7240429" y="68246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61" name="Freeform: Shape 1160">
              <a:extLst>
                <a:ext uri="{FF2B5EF4-FFF2-40B4-BE49-F238E27FC236}">
                  <a16:creationId xmlns:a16="http://schemas.microsoft.com/office/drawing/2014/main" xmlns="" id="{941DBB3D-00DB-4011-816B-1C1DA4AEC28D}"/>
                </a:ext>
              </a:extLst>
            </p:cNvPr>
            <p:cNvSpPr/>
            <p:nvPr/>
          </p:nvSpPr>
          <p:spPr>
            <a:xfrm>
              <a:off x="7240429" y="675798"/>
              <a:ext cx="9525" cy="9525"/>
            </a:xfrm>
            <a:custGeom>
              <a:avLst/>
              <a:gdLst>
                <a:gd name="connsiteX0" fmla="*/ 8096 w 9525"/>
                <a:gd name="connsiteY0" fmla="*/ 7144 h 9525"/>
                <a:gd name="connsiteX1" fmla="*/ 7144 w 9525"/>
                <a:gd name="connsiteY1" fmla="*/ 7144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7144"/>
                  </a:lnTo>
                  <a:cubicBezTo>
                    <a:pt x="7144" y="7144"/>
                    <a:pt x="8096"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62" name="Freeform: Shape 1161">
              <a:extLst>
                <a:ext uri="{FF2B5EF4-FFF2-40B4-BE49-F238E27FC236}">
                  <a16:creationId xmlns:a16="http://schemas.microsoft.com/office/drawing/2014/main" xmlns="" id="{4D47775B-5668-4A63-B745-10686A921282}"/>
                </a:ext>
              </a:extLst>
            </p:cNvPr>
            <p:cNvSpPr/>
            <p:nvPr/>
          </p:nvSpPr>
          <p:spPr>
            <a:xfrm>
              <a:off x="7239872" y="673893"/>
              <a:ext cx="9525" cy="9525"/>
            </a:xfrm>
            <a:custGeom>
              <a:avLst/>
              <a:gdLst>
                <a:gd name="connsiteX0" fmla="*/ 8653 w 9525"/>
                <a:gd name="connsiteY0" fmla="*/ 7144 h 9525"/>
                <a:gd name="connsiteX1" fmla="*/ 8653 w 9525"/>
                <a:gd name="connsiteY1" fmla="*/ 7144 h 9525"/>
              </a:gdLst>
              <a:ahLst/>
              <a:cxnLst>
                <a:cxn ang="0">
                  <a:pos x="connsiteX0" y="connsiteY0"/>
                </a:cxn>
                <a:cxn ang="0">
                  <a:pos x="connsiteX1" y="connsiteY1"/>
                </a:cxn>
              </a:cxnLst>
              <a:rect l="l" t="t" r="r" b="b"/>
              <a:pathLst>
                <a:path w="9525" h="9525">
                  <a:moveTo>
                    <a:pt x="8653" y="7144"/>
                  </a:moveTo>
                  <a:cubicBezTo>
                    <a:pt x="5796" y="11906"/>
                    <a:pt x="7700" y="7144"/>
                    <a:pt x="8653"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63" name="Freeform: Shape 1162">
              <a:extLst>
                <a:ext uri="{FF2B5EF4-FFF2-40B4-BE49-F238E27FC236}">
                  <a16:creationId xmlns:a16="http://schemas.microsoft.com/office/drawing/2014/main" xmlns="" id="{049F89BC-A03B-4947-816F-C47AE141CAD8}"/>
                </a:ext>
              </a:extLst>
            </p:cNvPr>
            <p:cNvSpPr/>
            <p:nvPr/>
          </p:nvSpPr>
          <p:spPr>
            <a:xfrm>
              <a:off x="7254716" y="66722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10954"/>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64" name="Freeform: Shape 1163">
              <a:extLst>
                <a:ext uri="{FF2B5EF4-FFF2-40B4-BE49-F238E27FC236}">
                  <a16:creationId xmlns:a16="http://schemas.microsoft.com/office/drawing/2014/main" xmlns="" id="{35B4BC3E-B753-4FDB-969B-B8737788671D}"/>
                </a:ext>
              </a:extLst>
            </p:cNvPr>
            <p:cNvSpPr/>
            <p:nvPr/>
          </p:nvSpPr>
          <p:spPr>
            <a:xfrm>
              <a:off x="7256621" y="662463"/>
              <a:ext cx="9525" cy="9525"/>
            </a:xfrm>
            <a:custGeom>
              <a:avLst/>
              <a:gdLst>
                <a:gd name="connsiteX0" fmla="*/ 7144 w 9525"/>
                <a:gd name="connsiteY0" fmla="*/ 7144 h 9525"/>
                <a:gd name="connsiteX1" fmla="*/ 9049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7144"/>
                    <a:pt x="9049" y="7144"/>
                  </a:cubicBez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65" name="Freeform: Shape 1164">
              <a:extLst>
                <a:ext uri="{FF2B5EF4-FFF2-40B4-BE49-F238E27FC236}">
                  <a16:creationId xmlns:a16="http://schemas.microsoft.com/office/drawing/2014/main" xmlns="" id="{85FBC59A-9644-4213-8502-AA310624339F}"/>
                </a:ext>
              </a:extLst>
            </p:cNvPr>
            <p:cNvSpPr/>
            <p:nvPr/>
          </p:nvSpPr>
          <p:spPr>
            <a:xfrm>
              <a:off x="7255669" y="627221"/>
              <a:ext cx="9525" cy="9525"/>
            </a:xfrm>
            <a:custGeom>
              <a:avLst/>
              <a:gdLst>
                <a:gd name="connsiteX0" fmla="*/ 7144 w 9525"/>
                <a:gd name="connsiteY0" fmla="*/ 7144 h 9525"/>
                <a:gd name="connsiteX1" fmla="*/ 10001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10001" y="7144"/>
                  </a:lnTo>
                  <a:cubicBezTo>
                    <a:pt x="10001" y="7144"/>
                    <a:pt x="9049"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66" name="Freeform: Shape 1165">
              <a:extLst>
                <a:ext uri="{FF2B5EF4-FFF2-40B4-BE49-F238E27FC236}">
                  <a16:creationId xmlns:a16="http://schemas.microsoft.com/office/drawing/2014/main" xmlns="" id="{94C05866-6600-455B-B215-A36460C08703}"/>
                </a:ext>
              </a:extLst>
            </p:cNvPr>
            <p:cNvSpPr/>
            <p:nvPr/>
          </p:nvSpPr>
          <p:spPr>
            <a:xfrm>
              <a:off x="7241487" y="621506"/>
              <a:ext cx="9525" cy="9525"/>
            </a:xfrm>
            <a:custGeom>
              <a:avLst/>
              <a:gdLst>
                <a:gd name="connsiteX0" fmla="*/ 7990 w 9525"/>
                <a:gd name="connsiteY0" fmla="*/ 7144 h 9525"/>
                <a:gd name="connsiteX1" fmla="*/ 7990 w 9525"/>
                <a:gd name="connsiteY1" fmla="*/ 7144 h 9525"/>
              </a:gdLst>
              <a:ahLst/>
              <a:cxnLst>
                <a:cxn ang="0">
                  <a:pos x="connsiteX0" y="connsiteY0"/>
                </a:cxn>
                <a:cxn ang="0">
                  <a:pos x="connsiteX1" y="connsiteY1"/>
                </a:cxn>
              </a:cxnLst>
              <a:rect l="l" t="t" r="r" b="b"/>
              <a:pathLst>
                <a:path w="9525" h="9525">
                  <a:moveTo>
                    <a:pt x="7990" y="7144"/>
                  </a:moveTo>
                  <a:cubicBezTo>
                    <a:pt x="6085" y="10001"/>
                    <a:pt x="7990" y="7144"/>
                    <a:pt x="7990"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67" name="Freeform: Shape 1166">
              <a:extLst>
                <a:ext uri="{FF2B5EF4-FFF2-40B4-BE49-F238E27FC236}">
                  <a16:creationId xmlns:a16="http://schemas.microsoft.com/office/drawing/2014/main" xmlns="" id="{4C6B9979-B3A6-4901-BB65-7E5E7EF4B975}"/>
                </a:ext>
              </a:extLst>
            </p:cNvPr>
            <p:cNvSpPr/>
            <p:nvPr/>
          </p:nvSpPr>
          <p:spPr>
            <a:xfrm>
              <a:off x="7260156" y="615805"/>
              <a:ext cx="9525" cy="9525"/>
            </a:xfrm>
            <a:custGeom>
              <a:avLst/>
              <a:gdLst>
                <a:gd name="connsiteX0" fmla="*/ 7419 w 9525"/>
                <a:gd name="connsiteY0" fmla="*/ 8082 h 9525"/>
                <a:gd name="connsiteX1" fmla="*/ 7419 w 9525"/>
                <a:gd name="connsiteY1" fmla="*/ 8082 h 9525"/>
              </a:gdLst>
              <a:ahLst/>
              <a:cxnLst>
                <a:cxn ang="0">
                  <a:pos x="connsiteX0" y="connsiteY0"/>
                </a:cxn>
                <a:cxn ang="0">
                  <a:pos x="connsiteX1" y="connsiteY1"/>
                </a:cxn>
              </a:cxnLst>
              <a:rect l="l" t="t" r="r" b="b"/>
              <a:pathLst>
                <a:path w="9525" h="9525">
                  <a:moveTo>
                    <a:pt x="7419" y="8082"/>
                  </a:moveTo>
                  <a:cubicBezTo>
                    <a:pt x="8371" y="9987"/>
                    <a:pt x="6466" y="5225"/>
                    <a:pt x="7419" y="8082"/>
                  </a:cubicBezTo>
                  <a:close/>
                </a:path>
              </a:pathLst>
            </a:custGeom>
            <a:grpFill/>
            <a:ln w="9525" cap="flat">
              <a:noFill/>
              <a:prstDash val="solid"/>
              <a:miter/>
            </a:ln>
          </p:spPr>
          <p:txBody>
            <a:bodyPr rtlCol="0" anchor="ctr"/>
            <a:lstStyle/>
            <a:p>
              <a:endParaRPr lang="en-US">
                <a:solidFill>
                  <a:prstClr val="black"/>
                </a:solidFill>
              </a:endParaRPr>
            </a:p>
          </p:txBody>
        </p:sp>
        <p:sp>
          <p:nvSpPr>
            <p:cNvPr id="1168" name="Freeform: Shape 1167">
              <a:extLst>
                <a:ext uri="{FF2B5EF4-FFF2-40B4-BE49-F238E27FC236}">
                  <a16:creationId xmlns:a16="http://schemas.microsoft.com/office/drawing/2014/main" xmlns="" id="{3CED76C5-E7C8-41B8-A761-9D1451B3EAEC}"/>
                </a:ext>
              </a:extLst>
            </p:cNvPr>
            <p:cNvSpPr/>
            <p:nvPr/>
          </p:nvSpPr>
          <p:spPr>
            <a:xfrm>
              <a:off x="7253764" y="559593"/>
              <a:ext cx="9525" cy="9525"/>
            </a:xfrm>
            <a:custGeom>
              <a:avLst/>
              <a:gdLst>
                <a:gd name="connsiteX0" fmla="*/ 10001 w 9525"/>
                <a:gd name="connsiteY0" fmla="*/ 7144 h 9525"/>
                <a:gd name="connsiteX1" fmla="*/ 7144 w 9525"/>
                <a:gd name="connsiteY1" fmla="*/ 7144 h 9525"/>
                <a:gd name="connsiteX2" fmla="*/ 10001 w 9525"/>
                <a:gd name="connsiteY2" fmla="*/ 7144 h 9525"/>
              </a:gdLst>
              <a:ahLst/>
              <a:cxnLst>
                <a:cxn ang="0">
                  <a:pos x="connsiteX0" y="connsiteY0"/>
                </a:cxn>
                <a:cxn ang="0">
                  <a:pos x="connsiteX1" y="connsiteY1"/>
                </a:cxn>
                <a:cxn ang="0">
                  <a:pos x="connsiteX2" y="connsiteY2"/>
                </a:cxn>
              </a:cxnLst>
              <a:rect l="l" t="t" r="r" b="b"/>
              <a:pathLst>
                <a:path w="9525" h="9525">
                  <a:moveTo>
                    <a:pt x="10001" y="7144"/>
                  </a:moveTo>
                  <a:lnTo>
                    <a:pt x="7144" y="7144"/>
                  </a:lnTo>
                  <a:cubicBezTo>
                    <a:pt x="7144" y="7144"/>
                    <a:pt x="10954" y="7144"/>
                    <a:pt x="10001"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69" name="Freeform: Shape 1168">
              <a:extLst>
                <a:ext uri="{FF2B5EF4-FFF2-40B4-BE49-F238E27FC236}">
                  <a16:creationId xmlns:a16="http://schemas.microsoft.com/office/drawing/2014/main" xmlns="" id="{213B2A4F-5378-41C3-B4AB-5CB54D842AC8}"/>
                </a:ext>
              </a:extLst>
            </p:cNvPr>
            <p:cNvSpPr/>
            <p:nvPr/>
          </p:nvSpPr>
          <p:spPr>
            <a:xfrm>
              <a:off x="7253764" y="533876"/>
              <a:ext cx="9525" cy="9525"/>
            </a:xfrm>
            <a:custGeom>
              <a:avLst/>
              <a:gdLst>
                <a:gd name="connsiteX0" fmla="*/ 7144 w 9525"/>
                <a:gd name="connsiteY0" fmla="*/ 8096 h 9525"/>
                <a:gd name="connsiteX1" fmla="*/ 8096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9049" y="8096"/>
                    <a:pt x="10001" y="7144"/>
                    <a:pt x="8096" y="7144"/>
                  </a:cubicBezTo>
                  <a:cubicBezTo>
                    <a:pt x="8096" y="7144"/>
                    <a:pt x="7144" y="8096"/>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1170" name="Freeform: Shape 1169">
              <a:extLst>
                <a:ext uri="{FF2B5EF4-FFF2-40B4-BE49-F238E27FC236}">
                  <a16:creationId xmlns:a16="http://schemas.microsoft.com/office/drawing/2014/main" xmlns="" id="{E4AC7B91-4CD1-4F92-B8C7-507B497C3F9C}"/>
                </a:ext>
              </a:extLst>
            </p:cNvPr>
            <p:cNvSpPr/>
            <p:nvPr/>
          </p:nvSpPr>
          <p:spPr>
            <a:xfrm>
              <a:off x="7268051" y="46148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10001"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71" name="Freeform: Shape 1170">
              <a:extLst>
                <a:ext uri="{FF2B5EF4-FFF2-40B4-BE49-F238E27FC236}">
                  <a16:creationId xmlns:a16="http://schemas.microsoft.com/office/drawing/2014/main" xmlns="" id="{9558FB89-D6A1-4673-90CC-A6E1350858A4}"/>
                </a:ext>
              </a:extLst>
            </p:cNvPr>
            <p:cNvSpPr/>
            <p:nvPr/>
          </p:nvSpPr>
          <p:spPr>
            <a:xfrm>
              <a:off x="7100136" y="741505"/>
              <a:ext cx="9525" cy="9525"/>
            </a:xfrm>
            <a:custGeom>
              <a:avLst/>
              <a:gdLst>
                <a:gd name="connsiteX0" fmla="*/ 7419 w 9525"/>
                <a:gd name="connsiteY0" fmla="*/ 9064 h 9525"/>
                <a:gd name="connsiteX1" fmla="*/ 7419 w 9525"/>
                <a:gd name="connsiteY1" fmla="*/ 9064 h 9525"/>
              </a:gdLst>
              <a:ahLst/>
              <a:cxnLst>
                <a:cxn ang="0">
                  <a:pos x="connsiteX0" y="connsiteY0"/>
                </a:cxn>
                <a:cxn ang="0">
                  <a:pos x="connsiteX1" y="connsiteY1"/>
                </a:cxn>
              </a:cxnLst>
              <a:rect l="l" t="t" r="r" b="b"/>
              <a:pathLst>
                <a:path w="9525" h="9525">
                  <a:moveTo>
                    <a:pt x="7419" y="9064"/>
                  </a:moveTo>
                  <a:cubicBezTo>
                    <a:pt x="6466" y="4302"/>
                    <a:pt x="8371" y="10017"/>
                    <a:pt x="7419" y="9064"/>
                  </a:cubicBezTo>
                  <a:close/>
                </a:path>
              </a:pathLst>
            </a:custGeom>
            <a:grpFill/>
            <a:ln w="9525" cap="flat">
              <a:noFill/>
              <a:prstDash val="solid"/>
              <a:miter/>
            </a:ln>
          </p:spPr>
          <p:txBody>
            <a:bodyPr rtlCol="0" anchor="ctr"/>
            <a:lstStyle/>
            <a:p>
              <a:endParaRPr lang="en-US">
                <a:solidFill>
                  <a:prstClr val="black"/>
                </a:solidFill>
              </a:endParaRPr>
            </a:p>
          </p:txBody>
        </p:sp>
        <p:sp>
          <p:nvSpPr>
            <p:cNvPr id="1172" name="Freeform: Shape 1171">
              <a:extLst>
                <a:ext uri="{FF2B5EF4-FFF2-40B4-BE49-F238E27FC236}">
                  <a16:creationId xmlns:a16="http://schemas.microsoft.com/office/drawing/2014/main" xmlns="" id="{DC90509A-9E9E-43F7-A208-194E3EA908F1}"/>
                </a:ext>
              </a:extLst>
            </p:cNvPr>
            <p:cNvSpPr/>
            <p:nvPr/>
          </p:nvSpPr>
          <p:spPr>
            <a:xfrm>
              <a:off x="7096601" y="737711"/>
              <a:ext cx="9525" cy="19050"/>
            </a:xfrm>
            <a:custGeom>
              <a:avLst/>
              <a:gdLst>
                <a:gd name="connsiteX0" fmla="*/ 7144 w 9525"/>
                <a:gd name="connsiteY0" fmla="*/ 7144 h 19050"/>
                <a:gd name="connsiteX1" fmla="*/ 7144 w 9525"/>
                <a:gd name="connsiteY1" fmla="*/ 7144 h 19050"/>
              </a:gdLst>
              <a:ahLst/>
              <a:cxnLst>
                <a:cxn ang="0">
                  <a:pos x="connsiteX0" y="connsiteY0"/>
                </a:cxn>
                <a:cxn ang="0">
                  <a:pos x="connsiteX1" y="connsiteY1"/>
                </a:cxn>
              </a:cxnLst>
              <a:rect l="l" t="t" r="r" b="b"/>
              <a:pathLst>
                <a:path w="9525" h="19050">
                  <a:moveTo>
                    <a:pt x="7144" y="7144"/>
                  </a:moveTo>
                  <a:cubicBezTo>
                    <a:pt x="8096" y="17621"/>
                    <a:pt x="8096" y="1190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73" name="Freeform: Shape 1172">
              <a:extLst>
                <a:ext uri="{FF2B5EF4-FFF2-40B4-BE49-F238E27FC236}">
                  <a16:creationId xmlns:a16="http://schemas.microsoft.com/office/drawing/2014/main" xmlns="" id="{CBD20E7F-1C92-4952-8C1E-CE77FBE233E8}"/>
                </a:ext>
              </a:extLst>
            </p:cNvPr>
            <p:cNvSpPr/>
            <p:nvPr/>
          </p:nvSpPr>
          <p:spPr>
            <a:xfrm>
              <a:off x="7063264" y="74533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74" name="Freeform: Shape 1173">
              <a:extLst>
                <a:ext uri="{FF2B5EF4-FFF2-40B4-BE49-F238E27FC236}">
                  <a16:creationId xmlns:a16="http://schemas.microsoft.com/office/drawing/2014/main" xmlns="" id="{C9CB6A95-518C-4281-B25F-0BBDBA466610}"/>
                </a:ext>
              </a:extLst>
            </p:cNvPr>
            <p:cNvSpPr/>
            <p:nvPr/>
          </p:nvSpPr>
          <p:spPr>
            <a:xfrm>
              <a:off x="7044214" y="75485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75" name="Freeform: Shape 1174">
              <a:extLst>
                <a:ext uri="{FF2B5EF4-FFF2-40B4-BE49-F238E27FC236}">
                  <a16:creationId xmlns:a16="http://schemas.microsoft.com/office/drawing/2014/main" xmlns="" id="{3B59E1BC-4565-492C-B70C-FAD00092EC50}"/>
                </a:ext>
              </a:extLst>
            </p:cNvPr>
            <p:cNvSpPr/>
            <p:nvPr/>
          </p:nvSpPr>
          <p:spPr>
            <a:xfrm>
              <a:off x="7038499" y="75390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7144"/>
                    <a:pt x="8096" y="7144"/>
                    <a:pt x="7144" y="7144"/>
                  </a:cubicBezTo>
                  <a:cubicBezTo>
                    <a:pt x="8096"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76" name="Freeform: Shape 1175">
              <a:extLst>
                <a:ext uri="{FF2B5EF4-FFF2-40B4-BE49-F238E27FC236}">
                  <a16:creationId xmlns:a16="http://schemas.microsoft.com/office/drawing/2014/main" xmlns="" id="{375B1AF9-1965-4D74-AF65-8D3274E46DE9}"/>
                </a:ext>
              </a:extLst>
            </p:cNvPr>
            <p:cNvSpPr/>
            <p:nvPr/>
          </p:nvSpPr>
          <p:spPr>
            <a:xfrm>
              <a:off x="7062311" y="744378"/>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lnTo>
                    <a:pt x="7144" y="7144"/>
                  </a:lnTo>
                  <a:cubicBezTo>
                    <a:pt x="8096" y="9049"/>
                    <a:pt x="8096" y="8096"/>
                    <a:pt x="8096" y="8096"/>
                  </a:cubicBezTo>
                  <a:close/>
                </a:path>
              </a:pathLst>
            </a:custGeom>
            <a:grpFill/>
            <a:ln w="9525" cap="flat">
              <a:noFill/>
              <a:prstDash val="solid"/>
              <a:miter/>
            </a:ln>
          </p:spPr>
          <p:txBody>
            <a:bodyPr rtlCol="0" anchor="ctr"/>
            <a:lstStyle/>
            <a:p>
              <a:endParaRPr lang="en-US">
                <a:solidFill>
                  <a:prstClr val="black"/>
                </a:solidFill>
              </a:endParaRPr>
            </a:p>
          </p:txBody>
        </p:sp>
        <p:sp>
          <p:nvSpPr>
            <p:cNvPr id="1177" name="Freeform: Shape 1176">
              <a:extLst>
                <a:ext uri="{FF2B5EF4-FFF2-40B4-BE49-F238E27FC236}">
                  <a16:creationId xmlns:a16="http://schemas.microsoft.com/office/drawing/2014/main" xmlns="" id="{AC855477-72A6-45CC-A933-4FC6CF3AEABA}"/>
                </a:ext>
              </a:extLst>
            </p:cNvPr>
            <p:cNvSpPr/>
            <p:nvPr/>
          </p:nvSpPr>
          <p:spPr>
            <a:xfrm>
              <a:off x="7094696" y="746521"/>
              <a:ext cx="9525" cy="9525"/>
            </a:xfrm>
            <a:custGeom>
              <a:avLst/>
              <a:gdLst>
                <a:gd name="connsiteX0" fmla="*/ 7144 w 9525"/>
                <a:gd name="connsiteY0" fmla="*/ 7858 h 9525"/>
                <a:gd name="connsiteX1" fmla="*/ 7144 w 9525"/>
                <a:gd name="connsiteY1" fmla="*/ 7858 h 9525"/>
              </a:gdLst>
              <a:ahLst/>
              <a:cxnLst>
                <a:cxn ang="0">
                  <a:pos x="connsiteX0" y="connsiteY0"/>
                </a:cxn>
                <a:cxn ang="0">
                  <a:pos x="connsiteX1" y="connsiteY1"/>
                </a:cxn>
              </a:cxnLst>
              <a:rect l="l" t="t" r="r" b="b"/>
              <a:pathLst>
                <a:path w="9525" h="9525">
                  <a:moveTo>
                    <a:pt x="7144" y="7858"/>
                  </a:moveTo>
                  <a:cubicBezTo>
                    <a:pt x="7144" y="6906"/>
                    <a:pt x="7144"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1178" name="Freeform: Shape 1177">
              <a:extLst>
                <a:ext uri="{FF2B5EF4-FFF2-40B4-BE49-F238E27FC236}">
                  <a16:creationId xmlns:a16="http://schemas.microsoft.com/office/drawing/2014/main" xmlns="" id="{6BA6C3F2-6947-42E3-BFC5-7C3B56A10DFD}"/>
                </a:ext>
              </a:extLst>
            </p:cNvPr>
            <p:cNvSpPr/>
            <p:nvPr/>
          </p:nvSpPr>
          <p:spPr>
            <a:xfrm>
              <a:off x="7070460" y="737690"/>
              <a:ext cx="9525" cy="9525"/>
            </a:xfrm>
            <a:custGeom>
              <a:avLst/>
              <a:gdLst>
                <a:gd name="connsiteX0" fmla="*/ 7567 w 9525"/>
                <a:gd name="connsiteY0" fmla="*/ 9069 h 9525"/>
                <a:gd name="connsiteX1" fmla="*/ 7567 w 9525"/>
                <a:gd name="connsiteY1" fmla="*/ 9069 h 9525"/>
              </a:gdLst>
              <a:ahLst/>
              <a:cxnLst>
                <a:cxn ang="0">
                  <a:pos x="connsiteX0" y="connsiteY0"/>
                </a:cxn>
                <a:cxn ang="0">
                  <a:pos x="connsiteX1" y="connsiteY1"/>
                </a:cxn>
              </a:cxnLst>
              <a:rect l="l" t="t" r="r" b="b"/>
              <a:pathLst>
                <a:path w="9525" h="9525">
                  <a:moveTo>
                    <a:pt x="7567" y="9069"/>
                  </a:moveTo>
                  <a:cubicBezTo>
                    <a:pt x="7567" y="8117"/>
                    <a:pt x="6615" y="5259"/>
                    <a:pt x="7567" y="9069"/>
                  </a:cubicBezTo>
                  <a:close/>
                </a:path>
              </a:pathLst>
            </a:custGeom>
            <a:grpFill/>
            <a:ln w="9525" cap="flat">
              <a:noFill/>
              <a:prstDash val="solid"/>
              <a:miter/>
            </a:ln>
          </p:spPr>
          <p:txBody>
            <a:bodyPr rtlCol="0" anchor="ctr"/>
            <a:lstStyle/>
            <a:p>
              <a:endParaRPr lang="en-US">
                <a:solidFill>
                  <a:prstClr val="black"/>
                </a:solidFill>
              </a:endParaRPr>
            </a:p>
          </p:txBody>
        </p:sp>
        <p:sp>
          <p:nvSpPr>
            <p:cNvPr id="1179" name="Freeform: Shape 1178">
              <a:extLst>
                <a:ext uri="{FF2B5EF4-FFF2-40B4-BE49-F238E27FC236}">
                  <a16:creationId xmlns:a16="http://schemas.microsoft.com/office/drawing/2014/main" xmlns="" id="{AF7839C7-8E01-4AF1-AC68-B46DEBF06A39}"/>
                </a:ext>
              </a:extLst>
            </p:cNvPr>
            <p:cNvSpPr/>
            <p:nvPr/>
          </p:nvSpPr>
          <p:spPr>
            <a:xfrm>
              <a:off x="7077551" y="73580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10001" y="1381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80" name="Freeform: Shape 1179">
              <a:extLst>
                <a:ext uri="{FF2B5EF4-FFF2-40B4-BE49-F238E27FC236}">
                  <a16:creationId xmlns:a16="http://schemas.microsoft.com/office/drawing/2014/main" xmlns="" id="{8284AED5-0A24-43D0-B844-64BA1431EC14}"/>
                </a:ext>
              </a:extLst>
            </p:cNvPr>
            <p:cNvSpPr/>
            <p:nvPr/>
          </p:nvSpPr>
          <p:spPr>
            <a:xfrm>
              <a:off x="7089934" y="73675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81" name="Freeform: Shape 1180">
              <a:extLst>
                <a:ext uri="{FF2B5EF4-FFF2-40B4-BE49-F238E27FC236}">
                  <a16:creationId xmlns:a16="http://schemas.microsoft.com/office/drawing/2014/main" xmlns="" id="{503A48DC-6157-4A6F-8686-9F33AC31879C}"/>
                </a:ext>
              </a:extLst>
            </p:cNvPr>
            <p:cNvSpPr/>
            <p:nvPr/>
          </p:nvSpPr>
          <p:spPr>
            <a:xfrm>
              <a:off x="7065407" y="740145"/>
              <a:ext cx="9525" cy="9525"/>
            </a:xfrm>
            <a:custGeom>
              <a:avLst/>
              <a:gdLst>
                <a:gd name="connsiteX0" fmla="*/ 7858 w 9525"/>
                <a:gd name="connsiteY0" fmla="*/ 7567 h 9525"/>
                <a:gd name="connsiteX1" fmla="*/ 7858 w 9525"/>
                <a:gd name="connsiteY1" fmla="*/ 7567 h 9525"/>
                <a:gd name="connsiteX2" fmla="*/ 7858 w 9525"/>
                <a:gd name="connsiteY2" fmla="*/ 7567 h 9525"/>
              </a:gdLst>
              <a:ahLst/>
              <a:cxnLst>
                <a:cxn ang="0">
                  <a:pos x="connsiteX0" y="connsiteY0"/>
                </a:cxn>
                <a:cxn ang="0">
                  <a:pos x="connsiteX1" y="connsiteY1"/>
                </a:cxn>
                <a:cxn ang="0">
                  <a:pos x="connsiteX2" y="connsiteY2"/>
                </a:cxn>
              </a:cxnLst>
              <a:rect l="l" t="t" r="r" b="b"/>
              <a:pathLst>
                <a:path w="9525" h="9525">
                  <a:moveTo>
                    <a:pt x="7858" y="7567"/>
                  </a:moveTo>
                  <a:cubicBezTo>
                    <a:pt x="6906" y="7567"/>
                    <a:pt x="6906" y="6615"/>
                    <a:pt x="7858" y="7567"/>
                  </a:cubicBezTo>
                  <a:lnTo>
                    <a:pt x="7858" y="7567"/>
                  </a:lnTo>
                  <a:close/>
                </a:path>
              </a:pathLst>
            </a:custGeom>
            <a:grpFill/>
            <a:ln w="9525" cap="flat">
              <a:noFill/>
              <a:prstDash val="solid"/>
              <a:miter/>
            </a:ln>
          </p:spPr>
          <p:txBody>
            <a:bodyPr rtlCol="0" anchor="ctr"/>
            <a:lstStyle/>
            <a:p>
              <a:endParaRPr lang="en-US">
                <a:solidFill>
                  <a:prstClr val="black"/>
                </a:solidFill>
              </a:endParaRPr>
            </a:p>
          </p:txBody>
        </p:sp>
        <p:sp>
          <p:nvSpPr>
            <p:cNvPr id="1182" name="Freeform: Shape 1181">
              <a:extLst>
                <a:ext uri="{FF2B5EF4-FFF2-40B4-BE49-F238E27FC236}">
                  <a16:creationId xmlns:a16="http://schemas.microsoft.com/office/drawing/2014/main" xmlns="" id="{7B7C52F4-B6E9-4810-9F04-6A1F1711076E}"/>
                </a:ext>
              </a:extLst>
            </p:cNvPr>
            <p:cNvSpPr/>
            <p:nvPr/>
          </p:nvSpPr>
          <p:spPr>
            <a:xfrm>
              <a:off x="6943249" y="91868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83" name="Freeform: Shape 1182">
              <a:extLst>
                <a:ext uri="{FF2B5EF4-FFF2-40B4-BE49-F238E27FC236}">
                  <a16:creationId xmlns:a16="http://schemas.microsoft.com/office/drawing/2014/main" xmlns="" id="{D7D9ED68-49AD-45F1-80F7-4A274850FAA8}"/>
                </a:ext>
              </a:extLst>
            </p:cNvPr>
            <p:cNvSpPr/>
            <p:nvPr/>
          </p:nvSpPr>
          <p:spPr>
            <a:xfrm>
              <a:off x="6925363" y="921396"/>
              <a:ext cx="9525" cy="9525"/>
            </a:xfrm>
            <a:custGeom>
              <a:avLst/>
              <a:gdLst>
                <a:gd name="connsiteX0" fmla="*/ 8837 w 9525"/>
                <a:gd name="connsiteY0" fmla="*/ 8244 h 9525"/>
                <a:gd name="connsiteX1" fmla="*/ 8837 w 9525"/>
                <a:gd name="connsiteY1" fmla="*/ 8244 h 9525"/>
              </a:gdLst>
              <a:ahLst/>
              <a:cxnLst>
                <a:cxn ang="0">
                  <a:pos x="connsiteX0" y="connsiteY0"/>
                </a:cxn>
                <a:cxn ang="0">
                  <a:pos x="connsiteX1" y="connsiteY1"/>
                </a:cxn>
              </a:cxnLst>
              <a:rect l="l" t="t" r="r" b="b"/>
              <a:pathLst>
                <a:path w="9525" h="9525">
                  <a:moveTo>
                    <a:pt x="8837" y="8244"/>
                  </a:moveTo>
                  <a:cubicBezTo>
                    <a:pt x="8837" y="7291"/>
                    <a:pt x="5027" y="6339"/>
                    <a:pt x="8837" y="8244"/>
                  </a:cubicBezTo>
                  <a:close/>
                </a:path>
              </a:pathLst>
            </a:custGeom>
            <a:grpFill/>
            <a:ln w="9525" cap="flat">
              <a:noFill/>
              <a:prstDash val="solid"/>
              <a:miter/>
            </a:ln>
          </p:spPr>
          <p:txBody>
            <a:bodyPr rtlCol="0" anchor="ctr"/>
            <a:lstStyle/>
            <a:p>
              <a:endParaRPr lang="en-US">
                <a:solidFill>
                  <a:prstClr val="black"/>
                </a:solidFill>
              </a:endParaRPr>
            </a:p>
          </p:txBody>
        </p:sp>
        <p:sp>
          <p:nvSpPr>
            <p:cNvPr id="1184" name="Freeform: Shape 1183">
              <a:extLst>
                <a:ext uri="{FF2B5EF4-FFF2-40B4-BE49-F238E27FC236}">
                  <a16:creationId xmlns:a16="http://schemas.microsoft.com/office/drawing/2014/main" xmlns="" id="{8E2C57B3-EA9C-4EE7-AD5A-46A719640C3B}"/>
                </a:ext>
              </a:extLst>
            </p:cNvPr>
            <p:cNvSpPr/>
            <p:nvPr/>
          </p:nvSpPr>
          <p:spPr>
            <a:xfrm>
              <a:off x="7030879" y="75485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85" name="Freeform: Shape 1184">
              <a:extLst>
                <a:ext uri="{FF2B5EF4-FFF2-40B4-BE49-F238E27FC236}">
                  <a16:creationId xmlns:a16="http://schemas.microsoft.com/office/drawing/2014/main" xmlns="" id="{EA0372AE-E8B2-4E2C-B0A7-5101403CDE58}"/>
                </a:ext>
              </a:extLst>
            </p:cNvPr>
            <p:cNvSpPr/>
            <p:nvPr/>
          </p:nvSpPr>
          <p:spPr>
            <a:xfrm>
              <a:off x="6990874" y="804386"/>
              <a:ext cx="19050" cy="9525"/>
            </a:xfrm>
            <a:custGeom>
              <a:avLst/>
              <a:gdLst>
                <a:gd name="connsiteX0" fmla="*/ 7144 w 19050"/>
                <a:gd name="connsiteY0" fmla="*/ 7144 h 9525"/>
                <a:gd name="connsiteX1" fmla="*/ 11906 w 19050"/>
                <a:gd name="connsiteY1" fmla="*/ 10001 h 9525"/>
                <a:gd name="connsiteX2" fmla="*/ 7144 w 19050"/>
                <a:gd name="connsiteY2" fmla="*/ 7144 h 9525"/>
              </a:gdLst>
              <a:ahLst/>
              <a:cxnLst>
                <a:cxn ang="0">
                  <a:pos x="connsiteX0" y="connsiteY0"/>
                </a:cxn>
                <a:cxn ang="0">
                  <a:pos x="connsiteX1" y="connsiteY1"/>
                </a:cxn>
                <a:cxn ang="0">
                  <a:pos x="connsiteX2" y="connsiteY2"/>
                </a:cxn>
              </a:cxnLst>
              <a:rect l="l" t="t" r="r" b="b"/>
              <a:pathLst>
                <a:path w="19050" h="9525">
                  <a:moveTo>
                    <a:pt x="7144" y="7144"/>
                  </a:moveTo>
                  <a:cubicBezTo>
                    <a:pt x="10001" y="8096"/>
                    <a:pt x="9049" y="10001"/>
                    <a:pt x="11906" y="10001"/>
                  </a:cubicBezTo>
                  <a:cubicBezTo>
                    <a:pt x="10954" y="10001"/>
                    <a:pt x="9049"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86" name="Freeform: Shape 1185">
              <a:extLst>
                <a:ext uri="{FF2B5EF4-FFF2-40B4-BE49-F238E27FC236}">
                  <a16:creationId xmlns:a16="http://schemas.microsoft.com/office/drawing/2014/main" xmlns="" id="{EEFD8F1E-ACDD-4C3A-A2E5-1BD7B1BEE8EB}"/>
                </a:ext>
              </a:extLst>
            </p:cNvPr>
            <p:cNvSpPr/>
            <p:nvPr/>
          </p:nvSpPr>
          <p:spPr>
            <a:xfrm>
              <a:off x="7094696" y="74723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87" name="Freeform: Shape 1186">
              <a:extLst>
                <a:ext uri="{FF2B5EF4-FFF2-40B4-BE49-F238E27FC236}">
                  <a16:creationId xmlns:a16="http://schemas.microsoft.com/office/drawing/2014/main" xmlns="" id="{BE287B88-F7DC-4EE6-AFA3-F33486345F55}"/>
                </a:ext>
              </a:extLst>
            </p:cNvPr>
            <p:cNvSpPr/>
            <p:nvPr/>
          </p:nvSpPr>
          <p:spPr>
            <a:xfrm>
              <a:off x="6996589" y="80724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88" name="Freeform: Shape 1187">
              <a:extLst>
                <a:ext uri="{FF2B5EF4-FFF2-40B4-BE49-F238E27FC236}">
                  <a16:creationId xmlns:a16="http://schemas.microsoft.com/office/drawing/2014/main" xmlns="" id="{44F4EF88-A459-4ABC-B4AA-8DBE9ADDFDCF}"/>
                </a:ext>
              </a:extLst>
            </p:cNvPr>
            <p:cNvSpPr/>
            <p:nvPr/>
          </p:nvSpPr>
          <p:spPr>
            <a:xfrm>
              <a:off x="7020401" y="767238"/>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8096"/>
                    <a:pt x="8096" y="8096"/>
                  </a:cubicBezTo>
                  <a:cubicBezTo>
                    <a:pt x="8096"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89" name="Freeform: Shape 1188">
              <a:extLst>
                <a:ext uri="{FF2B5EF4-FFF2-40B4-BE49-F238E27FC236}">
                  <a16:creationId xmlns:a16="http://schemas.microsoft.com/office/drawing/2014/main" xmlns="" id="{563B505B-0D97-4CF1-85E2-1D3A94D360F0}"/>
                </a:ext>
              </a:extLst>
            </p:cNvPr>
            <p:cNvSpPr/>
            <p:nvPr/>
          </p:nvSpPr>
          <p:spPr>
            <a:xfrm>
              <a:off x="7031831" y="76247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90" name="Freeform: Shape 1189">
              <a:extLst>
                <a:ext uri="{FF2B5EF4-FFF2-40B4-BE49-F238E27FC236}">
                  <a16:creationId xmlns:a16="http://schemas.microsoft.com/office/drawing/2014/main" xmlns="" id="{323233ED-E1CD-4C0D-BC12-A8FB1E34E205}"/>
                </a:ext>
              </a:extLst>
            </p:cNvPr>
            <p:cNvSpPr/>
            <p:nvPr/>
          </p:nvSpPr>
          <p:spPr>
            <a:xfrm>
              <a:off x="7017826" y="773906"/>
              <a:ext cx="9525" cy="9525"/>
            </a:xfrm>
            <a:custGeom>
              <a:avLst/>
              <a:gdLst>
                <a:gd name="connsiteX0" fmla="*/ 7815 w 9525"/>
                <a:gd name="connsiteY0" fmla="*/ 7144 h 9525"/>
                <a:gd name="connsiteX1" fmla="*/ 7815 w 9525"/>
                <a:gd name="connsiteY1" fmla="*/ 7144 h 9525"/>
              </a:gdLst>
              <a:ahLst/>
              <a:cxnLst>
                <a:cxn ang="0">
                  <a:pos x="connsiteX0" y="connsiteY0"/>
                </a:cxn>
                <a:cxn ang="0">
                  <a:pos x="connsiteX1" y="connsiteY1"/>
                </a:cxn>
              </a:cxnLst>
              <a:rect l="l" t="t" r="r" b="b"/>
              <a:pathLst>
                <a:path w="9525" h="9525">
                  <a:moveTo>
                    <a:pt x="7815" y="7144"/>
                  </a:moveTo>
                  <a:cubicBezTo>
                    <a:pt x="5909" y="7144"/>
                    <a:pt x="8767" y="8096"/>
                    <a:pt x="7815"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91" name="Freeform: Shape 1190">
              <a:extLst>
                <a:ext uri="{FF2B5EF4-FFF2-40B4-BE49-F238E27FC236}">
                  <a16:creationId xmlns:a16="http://schemas.microsoft.com/office/drawing/2014/main" xmlns="" id="{4CD82B67-2512-471C-BBFD-DCDF105BB517}"/>
                </a:ext>
              </a:extLst>
            </p:cNvPr>
            <p:cNvSpPr/>
            <p:nvPr/>
          </p:nvSpPr>
          <p:spPr>
            <a:xfrm>
              <a:off x="7014686" y="77866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92" name="Freeform: Shape 1191">
              <a:extLst>
                <a:ext uri="{FF2B5EF4-FFF2-40B4-BE49-F238E27FC236}">
                  <a16:creationId xmlns:a16="http://schemas.microsoft.com/office/drawing/2014/main" xmlns="" id="{DAA791D4-816C-48FD-A3F7-19BB9225BC67}"/>
                </a:ext>
              </a:extLst>
            </p:cNvPr>
            <p:cNvSpPr/>
            <p:nvPr/>
          </p:nvSpPr>
          <p:spPr>
            <a:xfrm>
              <a:off x="6944201" y="899636"/>
              <a:ext cx="9525" cy="9525"/>
            </a:xfrm>
            <a:custGeom>
              <a:avLst/>
              <a:gdLst>
                <a:gd name="connsiteX0" fmla="*/ 10001 w 9525"/>
                <a:gd name="connsiteY0" fmla="*/ 8096 h 9525"/>
                <a:gd name="connsiteX1" fmla="*/ 7144 w 9525"/>
                <a:gd name="connsiteY1" fmla="*/ 7144 h 9525"/>
                <a:gd name="connsiteX2" fmla="*/ 10001 w 9525"/>
                <a:gd name="connsiteY2" fmla="*/ 8096 h 9525"/>
              </a:gdLst>
              <a:ahLst/>
              <a:cxnLst>
                <a:cxn ang="0">
                  <a:pos x="connsiteX0" y="connsiteY0"/>
                </a:cxn>
                <a:cxn ang="0">
                  <a:pos x="connsiteX1" y="connsiteY1"/>
                </a:cxn>
                <a:cxn ang="0">
                  <a:pos x="connsiteX2" y="connsiteY2"/>
                </a:cxn>
              </a:cxnLst>
              <a:rect l="l" t="t" r="r" b="b"/>
              <a:pathLst>
                <a:path w="9525" h="9525">
                  <a:moveTo>
                    <a:pt x="10001" y="8096"/>
                  </a:moveTo>
                  <a:cubicBezTo>
                    <a:pt x="9049" y="8096"/>
                    <a:pt x="8096" y="8096"/>
                    <a:pt x="7144" y="7144"/>
                  </a:cubicBezTo>
                  <a:cubicBezTo>
                    <a:pt x="9049" y="8096"/>
                    <a:pt x="10001" y="9049"/>
                    <a:pt x="10001" y="8096"/>
                  </a:cubicBezTo>
                  <a:close/>
                </a:path>
              </a:pathLst>
            </a:custGeom>
            <a:grpFill/>
            <a:ln w="9525" cap="flat">
              <a:noFill/>
              <a:prstDash val="solid"/>
              <a:miter/>
            </a:ln>
          </p:spPr>
          <p:txBody>
            <a:bodyPr rtlCol="0" anchor="ctr"/>
            <a:lstStyle/>
            <a:p>
              <a:endParaRPr lang="en-US">
                <a:solidFill>
                  <a:prstClr val="black"/>
                </a:solidFill>
              </a:endParaRPr>
            </a:p>
          </p:txBody>
        </p:sp>
        <p:sp>
          <p:nvSpPr>
            <p:cNvPr id="1193" name="Freeform: Shape 1192">
              <a:extLst>
                <a:ext uri="{FF2B5EF4-FFF2-40B4-BE49-F238E27FC236}">
                  <a16:creationId xmlns:a16="http://schemas.microsoft.com/office/drawing/2014/main" xmlns="" id="{5708D27C-E7A8-4D78-823A-F60F27FF18AE}"/>
                </a:ext>
              </a:extLst>
            </p:cNvPr>
            <p:cNvSpPr/>
            <p:nvPr/>
          </p:nvSpPr>
          <p:spPr>
            <a:xfrm>
              <a:off x="7094696" y="74533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10954"/>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94" name="Freeform: Shape 1193">
              <a:extLst>
                <a:ext uri="{FF2B5EF4-FFF2-40B4-BE49-F238E27FC236}">
                  <a16:creationId xmlns:a16="http://schemas.microsoft.com/office/drawing/2014/main" xmlns="" id="{90A26984-E66E-463B-B055-EC647C69128B}"/>
                </a:ext>
              </a:extLst>
            </p:cNvPr>
            <p:cNvSpPr/>
            <p:nvPr/>
          </p:nvSpPr>
          <p:spPr>
            <a:xfrm>
              <a:off x="7034265" y="790098"/>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lnTo>
                    <a:pt x="7567" y="7144"/>
                  </a:lnTo>
                  <a:cubicBezTo>
                    <a:pt x="6615" y="7144"/>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95" name="Freeform: Shape 1194">
              <a:extLst>
                <a:ext uri="{FF2B5EF4-FFF2-40B4-BE49-F238E27FC236}">
                  <a16:creationId xmlns:a16="http://schemas.microsoft.com/office/drawing/2014/main" xmlns="" id="{B45752A4-2D32-4BBC-B9E8-6E044115193E}"/>
                </a:ext>
              </a:extLst>
            </p:cNvPr>
            <p:cNvSpPr/>
            <p:nvPr/>
          </p:nvSpPr>
          <p:spPr>
            <a:xfrm>
              <a:off x="6960394" y="86153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96" name="Freeform: Shape 1195">
              <a:extLst>
                <a:ext uri="{FF2B5EF4-FFF2-40B4-BE49-F238E27FC236}">
                  <a16:creationId xmlns:a16="http://schemas.microsoft.com/office/drawing/2014/main" xmlns="" id="{1A58D0DE-CFC3-4186-BE2B-B7AF680B92F7}"/>
                </a:ext>
              </a:extLst>
            </p:cNvPr>
            <p:cNvSpPr/>
            <p:nvPr/>
          </p:nvSpPr>
          <p:spPr>
            <a:xfrm>
              <a:off x="7030322" y="791856"/>
              <a:ext cx="9525" cy="9525"/>
            </a:xfrm>
            <a:custGeom>
              <a:avLst/>
              <a:gdLst>
                <a:gd name="connsiteX0" fmla="*/ 8653 w 9525"/>
                <a:gd name="connsiteY0" fmla="*/ 8244 h 9525"/>
                <a:gd name="connsiteX1" fmla="*/ 8653 w 9525"/>
                <a:gd name="connsiteY1" fmla="*/ 8244 h 9525"/>
              </a:gdLst>
              <a:ahLst/>
              <a:cxnLst>
                <a:cxn ang="0">
                  <a:pos x="connsiteX0" y="connsiteY0"/>
                </a:cxn>
                <a:cxn ang="0">
                  <a:pos x="connsiteX1" y="connsiteY1"/>
                </a:cxn>
              </a:cxnLst>
              <a:rect l="l" t="t" r="r" b="b"/>
              <a:pathLst>
                <a:path w="9525" h="9525">
                  <a:moveTo>
                    <a:pt x="8653" y="8244"/>
                  </a:moveTo>
                  <a:cubicBezTo>
                    <a:pt x="5796" y="6339"/>
                    <a:pt x="7700" y="7291"/>
                    <a:pt x="8653" y="8244"/>
                  </a:cubicBezTo>
                  <a:close/>
                </a:path>
              </a:pathLst>
            </a:custGeom>
            <a:grpFill/>
            <a:ln w="9525" cap="flat">
              <a:noFill/>
              <a:prstDash val="solid"/>
              <a:miter/>
            </a:ln>
          </p:spPr>
          <p:txBody>
            <a:bodyPr rtlCol="0" anchor="ctr"/>
            <a:lstStyle/>
            <a:p>
              <a:endParaRPr lang="en-US">
                <a:solidFill>
                  <a:prstClr val="black"/>
                </a:solidFill>
              </a:endParaRPr>
            </a:p>
          </p:txBody>
        </p:sp>
        <p:sp>
          <p:nvSpPr>
            <p:cNvPr id="1197" name="Freeform: Shape 1196">
              <a:extLst>
                <a:ext uri="{FF2B5EF4-FFF2-40B4-BE49-F238E27FC236}">
                  <a16:creationId xmlns:a16="http://schemas.microsoft.com/office/drawing/2014/main" xmlns="" id="{5AE7D013-E06D-4DFC-BD44-82A3303778DB}"/>
                </a:ext>
              </a:extLst>
            </p:cNvPr>
            <p:cNvSpPr/>
            <p:nvPr/>
          </p:nvSpPr>
          <p:spPr>
            <a:xfrm>
              <a:off x="6944201" y="90058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198" name="Freeform: Shape 1197">
              <a:extLst>
                <a:ext uri="{FF2B5EF4-FFF2-40B4-BE49-F238E27FC236}">
                  <a16:creationId xmlns:a16="http://schemas.microsoft.com/office/drawing/2014/main" xmlns="" id="{5D296DEE-C6D0-4E88-9F1A-9490CCABCFD1}"/>
                </a:ext>
              </a:extLst>
            </p:cNvPr>
            <p:cNvSpPr/>
            <p:nvPr/>
          </p:nvSpPr>
          <p:spPr>
            <a:xfrm>
              <a:off x="6918484" y="738125"/>
              <a:ext cx="190500" cy="200025"/>
            </a:xfrm>
            <a:custGeom>
              <a:avLst/>
              <a:gdLst>
                <a:gd name="connsiteX0" fmla="*/ 37624 w 190500"/>
                <a:gd name="connsiteY0" fmla="*/ 177227 h 200025"/>
                <a:gd name="connsiteX1" fmla="*/ 37624 w 190500"/>
                <a:gd name="connsiteY1" fmla="*/ 169607 h 200025"/>
                <a:gd name="connsiteX2" fmla="*/ 128111 w 190500"/>
                <a:gd name="connsiteY2" fmla="*/ 38162 h 200025"/>
                <a:gd name="connsiteX3" fmla="*/ 137636 w 190500"/>
                <a:gd name="connsiteY3" fmla="*/ 30542 h 200025"/>
                <a:gd name="connsiteX4" fmla="*/ 165259 w 190500"/>
                <a:gd name="connsiteY4" fmla="*/ 14349 h 200025"/>
                <a:gd name="connsiteX5" fmla="*/ 178594 w 190500"/>
                <a:gd name="connsiteY5" fmla="*/ 8634 h 200025"/>
                <a:gd name="connsiteX6" fmla="*/ 183356 w 190500"/>
                <a:gd name="connsiteY6" fmla="*/ 16254 h 200025"/>
                <a:gd name="connsiteX7" fmla="*/ 184309 w 190500"/>
                <a:gd name="connsiteY7" fmla="*/ 16254 h 200025"/>
                <a:gd name="connsiteX8" fmla="*/ 185261 w 190500"/>
                <a:gd name="connsiteY8" fmla="*/ 13397 h 200025"/>
                <a:gd name="connsiteX9" fmla="*/ 184309 w 190500"/>
                <a:gd name="connsiteY9" fmla="*/ 11492 h 200025"/>
                <a:gd name="connsiteX10" fmla="*/ 152876 w 190500"/>
                <a:gd name="connsiteY10" fmla="*/ 16254 h 200025"/>
                <a:gd name="connsiteX11" fmla="*/ 135731 w 190500"/>
                <a:gd name="connsiteY11" fmla="*/ 28637 h 200025"/>
                <a:gd name="connsiteX12" fmla="*/ 121444 w 190500"/>
                <a:gd name="connsiteY12" fmla="*/ 22922 h 200025"/>
                <a:gd name="connsiteX13" fmla="*/ 121444 w 190500"/>
                <a:gd name="connsiteY13" fmla="*/ 35304 h 200025"/>
                <a:gd name="connsiteX14" fmla="*/ 112871 w 190500"/>
                <a:gd name="connsiteY14" fmla="*/ 32447 h 200025"/>
                <a:gd name="connsiteX15" fmla="*/ 119539 w 190500"/>
                <a:gd name="connsiteY15" fmla="*/ 38162 h 200025"/>
                <a:gd name="connsiteX16" fmla="*/ 73819 w 190500"/>
                <a:gd name="connsiteY16" fmla="*/ 74357 h 200025"/>
                <a:gd name="connsiteX17" fmla="*/ 14764 w 190500"/>
                <a:gd name="connsiteY17" fmla="*/ 146747 h 200025"/>
                <a:gd name="connsiteX18" fmla="*/ 14764 w 190500"/>
                <a:gd name="connsiteY18" fmla="*/ 152462 h 200025"/>
                <a:gd name="connsiteX19" fmla="*/ 24289 w 190500"/>
                <a:gd name="connsiteY19" fmla="*/ 155319 h 200025"/>
                <a:gd name="connsiteX20" fmla="*/ 7144 w 190500"/>
                <a:gd name="connsiteY20" fmla="*/ 188657 h 200025"/>
                <a:gd name="connsiteX21" fmla="*/ 28099 w 190500"/>
                <a:gd name="connsiteY21" fmla="*/ 195324 h 200025"/>
                <a:gd name="connsiteX22" fmla="*/ 28099 w 190500"/>
                <a:gd name="connsiteY22" fmla="*/ 194372 h 200025"/>
                <a:gd name="connsiteX23" fmla="*/ 30004 w 190500"/>
                <a:gd name="connsiteY23" fmla="*/ 193419 h 200025"/>
                <a:gd name="connsiteX24" fmla="*/ 37624 w 190500"/>
                <a:gd name="connsiteY24" fmla="*/ 177227 h 200025"/>
                <a:gd name="connsiteX25" fmla="*/ 35719 w 190500"/>
                <a:gd name="connsiteY25" fmla="*/ 155319 h 200025"/>
                <a:gd name="connsiteX26" fmla="*/ 35719 w 190500"/>
                <a:gd name="connsiteY26" fmla="*/ 155319 h 200025"/>
                <a:gd name="connsiteX27" fmla="*/ 36671 w 190500"/>
                <a:gd name="connsiteY27" fmla="*/ 153414 h 200025"/>
                <a:gd name="connsiteX28" fmla="*/ 36671 w 190500"/>
                <a:gd name="connsiteY28" fmla="*/ 153414 h 200025"/>
                <a:gd name="connsiteX29" fmla="*/ 16669 w 190500"/>
                <a:gd name="connsiteY29" fmla="*/ 150557 h 200025"/>
                <a:gd name="connsiteX30" fmla="*/ 16669 w 190500"/>
                <a:gd name="connsiteY30" fmla="*/ 150557 h 200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90500" h="200025">
                  <a:moveTo>
                    <a:pt x="37624" y="177227"/>
                  </a:moveTo>
                  <a:cubicBezTo>
                    <a:pt x="40481" y="170559"/>
                    <a:pt x="16669" y="165797"/>
                    <a:pt x="37624" y="169607"/>
                  </a:cubicBezTo>
                  <a:cubicBezTo>
                    <a:pt x="28099" y="176274"/>
                    <a:pt x="130016" y="40067"/>
                    <a:pt x="128111" y="38162"/>
                  </a:cubicBezTo>
                  <a:cubicBezTo>
                    <a:pt x="137636" y="52449"/>
                    <a:pt x="140494" y="31494"/>
                    <a:pt x="137636" y="30542"/>
                  </a:cubicBezTo>
                  <a:cubicBezTo>
                    <a:pt x="138589" y="39114"/>
                    <a:pt x="167164" y="14349"/>
                    <a:pt x="165259" y="14349"/>
                  </a:cubicBezTo>
                  <a:cubicBezTo>
                    <a:pt x="168116" y="20064"/>
                    <a:pt x="173831" y="21969"/>
                    <a:pt x="178594" y="8634"/>
                  </a:cubicBezTo>
                  <a:cubicBezTo>
                    <a:pt x="181451" y="13397"/>
                    <a:pt x="182404" y="11492"/>
                    <a:pt x="183356" y="16254"/>
                  </a:cubicBezTo>
                  <a:cubicBezTo>
                    <a:pt x="183356" y="10539"/>
                    <a:pt x="184309" y="10539"/>
                    <a:pt x="184309" y="16254"/>
                  </a:cubicBezTo>
                  <a:cubicBezTo>
                    <a:pt x="183356" y="18159"/>
                    <a:pt x="185261" y="4824"/>
                    <a:pt x="185261" y="13397"/>
                  </a:cubicBezTo>
                  <a:cubicBezTo>
                    <a:pt x="184309" y="12444"/>
                    <a:pt x="183356" y="12444"/>
                    <a:pt x="184309" y="11492"/>
                  </a:cubicBezTo>
                  <a:cubicBezTo>
                    <a:pt x="179546" y="-891"/>
                    <a:pt x="152876" y="17207"/>
                    <a:pt x="152876" y="16254"/>
                  </a:cubicBezTo>
                  <a:cubicBezTo>
                    <a:pt x="137636" y="21017"/>
                    <a:pt x="136684" y="14349"/>
                    <a:pt x="135731" y="28637"/>
                  </a:cubicBezTo>
                  <a:cubicBezTo>
                    <a:pt x="130016" y="29589"/>
                    <a:pt x="130969" y="24827"/>
                    <a:pt x="121444" y="22922"/>
                  </a:cubicBezTo>
                  <a:cubicBezTo>
                    <a:pt x="122396" y="33399"/>
                    <a:pt x="123349" y="21017"/>
                    <a:pt x="121444" y="35304"/>
                  </a:cubicBezTo>
                  <a:cubicBezTo>
                    <a:pt x="121444" y="34352"/>
                    <a:pt x="112871" y="31494"/>
                    <a:pt x="112871" y="32447"/>
                  </a:cubicBezTo>
                  <a:cubicBezTo>
                    <a:pt x="117634" y="36257"/>
                    <a:pt x="114776" y="33399"/>
                    <a:pt x="119539" y="38162"/>
                  </a:cubicBezTo>
                  <a:cubicBezTo>
                    <a:pt x="111919" y="32447"/>
                    <a:pt x="89059" y="76262"/>
                    <a:pt x="73819" y="74357"/>
                  </a:cubicBezTo>
                  <a:cubicBezTo>
                    <a:pt x="74771" y="74357"/>
                    <a:pt x="25241" y="152462"/>
                    <a:pt x="14764" y="146747"/>
                  </a:cubicBezTo>
                  <a:cubicBezTo>
                    <a:pt x="22384" y="153414"/>
                    <a:pt x="17621" y="149604"/>
                    <a:pt x="14764" y="152462"/>
                  </a:cubicBezTo>
                  <a:cubicBezTo>
                    <a:pt x="23336" y="155319"/>
                    <a:pt x="14764" y="151509"/>
                    <a:pt x="24289" y="155319"/>
                  </a:cubicBezTo>
                  <a:cubicBezTo>
                    <a:pt x="20479" y="154367"/>
                    <a:pt x="9049" y="184847"/>
                    <a:pt x="7144" y="188657"/>
                  </a:cubicBezTo>
                  <a:cubicBezTo>
                    <a:pt x="9049" y="192467"/>
                    <a:pt x="28099" y="195324"/>
                    <a:pt x="28099" y="195324"/>
                  </a:cubicBezTo>
                  <a:cubicBezTo>
                    <a:pt x="28099" y="194372"/>
                    <a:pt x="25241" y="191514"/>
                    <a:pt x="28099" y="194372"/>
                  </a:cubicBezTo>
                  <a:cubicBezTo>
                    <a:pt x="27146" y="192467"/>
                    <a:pt x="27146" y="192467"/>
                    <a:pt x="30004" y="193419"/>
                  </a:cubicBezTo>
                  <a:cubicBezTo>
                    <a:pt x="27146" y="182942"/>
                    <a:pt x="34766" y="181989"/>
                    <a:pt x="37624" y="177227"/>
                  </a:cubicBezTo>
                  <a:close/>
                  <a:moveTo>
                    <a:pt x="35719" y="155319"/>
                  </a:moveTo>
                  <a:cubicBezTo>
                    <a:pt x="35719" y="155319"/>
                    <a:pt x="35719" y="156272"/>
                    <a:pt x="35719" y="155319"/>
                  </a:cubicBezTo>
                  <a:close/>
                  <a:moveTo>
                    <a:pt x="36671" y="153414"/>
                  </a:moveTo>
                  <a:cubicBezTo>
                    <a:pt x="35719" y="153414"/>
                    <a:pt x="31909" y="153414"/>
                    <a:pt x="36671" y="153414"/>
                  </a:cubicBezTo>
                  <a:close/>
                  <a:moveTo>
                    <a:pt x="16669" y="150557"/>
                  </a:moveTo>
                  <a:cubicBezTo>
                    <a:pt x="16669" y="149604"/>
                    <a:pt x="20479" y="151509"/>
                    <a:pt x="16669" y="150557"/>
                  </a:cubicBezTo>
                  <a:close/>
                </a:path>
              </a:pathLst>
            </a:custGeom>
            <a:grpFill/>
            <a:ln w="9525" cap="flat">
              <a:noFill/>
              <a:prstDash val="solid"/>
              <a:miter/>
            </a:ln>
          </p:spPr>
          <p:txBody>
            <a:bodyPr rtlCol="0" anchor="ctr"/>
            <a:lstStyle/>
            <a:p>
              <a:endParaRPr lang="en-US">
                <a:solidFill>
                  <a:prstClr val="black"/>
                </a:solidFill>
              </a:endParaRPr>
            </a:p>
          </p:txBody>
        </p:sp>
        <p:sp>
          <p:nvSpPr>
            <p:cNvPr id="1199" name="Freeform: Shape 1198">
              <a:extLst>
                <a:ext uri="{FF2B5EF4-FFF2-40B4-BE49-F238E27FC236}">
                  <a16:creationId xmlns:a16="http://schemas.microsoft.com/office/drawing/2014/main" xmlns="" id="{F6B65614-3BB7-4E27-80EE-1E8A7B79AC67}"/>
                </a:ext>
              </a:extLst>
            </p:cNvPr>
            <p:cNvSpPr/>
            <p:nvPr/>
          </p:nvSpPr>
          <p:spPr>
            <a:xfrm>
              <a:off x="6930866" y="88344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7144"/>
                    <a:pt x="9049"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00" name="Freeform: Shape 1199">
              <a:extLst>
                <a:ext uri="{FF2B5EF4-FFF2-40B4-BE49-F238E27FC236}">
                  <a16:creationId xmlns:a16="http://schemas.microsoft.com/office/drawing/2014/main" xmlns="" id="{1664FE4D-9A11-40B5-B91F-CBCEDCD03B8D}"/>
                </a:ext>
              </a:extLst>
            </p:cNvPr>
            <p:cNvSpPr/>
            <p:nvPr/>
          </p:nvSpPr>
          <p:spPr>
            <a:xfrm>
              <a:off x="7064216" y="745860"/>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7144" y="6615"/>
                    <a:pt x="7144"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1201" name="Freeform: Shape 1200">
              <a:extLst>
                <a:ext uri="{FF2B5EF4-FFF2-40B4-BE49-F238E27FC236}">
                  <a16:creationId xmlns:a16="http://schemas.microsoft.com/office/drawing/2014/main" xmlns="" id="{A669F6BA-6197-4FAE-9BDB-9B093362932B}"/>
                </a:ext>
              </a:extLst>
            </p:cNvPr>
            <p:cNvSpPr/>
            <p:nvPr/>
          </p:nvSpPr>
          <p:spPr>
            <a:xfrm>
              <a:off x="6960500" y="863441"/>
              <a:ext cx="9525" cy="9525"/>
            </a:xfrm>
            <a:custGeom>
              <a:avLst/>
              <a:gdLst>
                <a:gd name="connsiteX0" fmla="*/ 7990 w 9525"/>
                <a:gd name="connsiteY0" fmla="*/ 7144 h 9525"/>
                <a:gd name="connsiteX1" fmla="*/ 7990 w 9525"/>
                <a:gd name="connsiteY1" fmla="*/ 7144 h 9525"/>
              </a:gdLst>
              <a:ahLst/>
              <a:cxnLst>
                <a:cxn ang="0">
                  <a:pos x="connsiteX0" y="connsiteY0"/>
                </a:cxn>
                <a:cxn ang="0">
                  <a:pos x="connsiteX1" y="connsiteY1"/>
                </a:cxn>
              </a:cxnLst>
              <a:rect l="l" t="t" r="r" b="b"/>
              <a:pathLst>
                <a:path w="9525" h="9525">
                  <a:moveTo>
                    <a:pt x="7990" y="7144"/>
                  </a:moveTo>
                  <a:cubicBezTo>
                    <a:pt x="6085" y="7144"/>
                    <a:pt x="7990" y="7144"/>
                    <a:pt x="7990"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02" name="Freeform: Shape 1201">
              <a:extLst>
                <a:ext uri="{FF2B5EF4-FFF2-40B4-BE49-F238E27FC236}">
                  <a16:creationId xmlns:a16="http://schemas.microsoft.com/office/drawing/2014/main" xmlns="" id="{CECC3230-82B8-44FF-B249-49D20FBB2B50}"/>
                </a:ext>
              </a:extLst>
            </p:cNvPr>
            <p:cNvSpPr/>
            <p:nvPr/>
          </p:nvSpPr>
          <p:spPr>
            <a:xfrm>
              <a:off x="7076599" y="75104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7144" y="7144"/>
                  </a:cubicBezTo>
                  <a:cubicBezTo>
                    <a:pt x="8096"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03" name="Freeform: Shape 1202">
              <a:extLst>
                <a:ext uri="{FF2B5EF4-FFF2-40B4-BE49-F238E27FC236}">
                  <a16:creationId xmlns:a16="http://schemas.microsoft.com/office/drawing/2014/main" xmlns="" id="{1298D878-17F9-4270-9B66-23A042E7E7D3}"/>
                </a:ext>
              </a:extLst>
            </p:cNvPr>
            <p:cNvSpPr/>
            <p:nvPr/>
          </p:nvSpPr>
          <p:spPr>
            <a:xfrm>
              <a:off x="7081361" y="75009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04" name="Freeform: Shape 1203">
              <a:extLst>
                <a:ext uri="{FF2B5EF4-FFF2-40B4-BE49-F238E27FC236}">
                  <a16:creationId xmlns:a16="http://schemas.microsoft.com/office/drawing/2014/main" xmlns="" id="{AAA65FA2-DE4D-4171-8292-B3249D7A2B76}"/>
                </a:ext>
              </a:extLst>
            </p:cNvPr>
            <p:cNvSpPr/>
            <p:nvPr/>
          </p:nvSpPr>
          <p:spPr>
            <a:xfrm>
              <a:off x="7083795" y="748400"/>
              <a:ext cx="9525" cy="9525"/>
            </a:xfrm>
            <a:custGeom>
              <a:avLst/>
              <a:gdLst>
                <a:gd name="connsiteX0" fmla="*/ 7567 w 9525"/>
                <a:gd name="connsiteY0" fmla="*/ 8837 h 9525"/>
                <a:gd name="connsiteX1" fmla="*/ 7567 w 9525"/>
                <a:gd name="connsiteY1" fmla="*/ 8837 h 9525"/>
              </a:gdLst>
              <a:ahLst/>
              <a:cxnLst>
                <a:cxn ang="0">
                  <a:pos x="connsiteX0" y="connsiteY0"/>
                </a:cxn>
                <a:cxn ang="0">
                  <a:pos x="connsiteX1" y="connsiteY1"/>
                </a:cxn>
              </a:cxnLst>
              <a:rect l="l" t="t" r="r" b="b"/>
              <a:pathLst>
                <a:path w="9525" h="9525">
                  <a:moveTo>
                    <a:pt x="7567" y="8837"/>
                  </a:moveTo>
                  <a:cubicBezTo>
                    <a:pt x="7567" y="8837"/>
                    <a:pt x="6615" y="5027"/>
                    <a:pt x="7567" y="8837"/>
                  </a:cubicBezTo>
                  <a:close/>
                </a:path>
              </a:pathLst>
            </a:custGeom>
            <a:grpFill/>
            <a:ln w="9525" cap="flat">
              <a:noFill/>
              <a:prstDash val="solid"/>
              <a:miter/>
            </a:ln>
          </p:spPr>
          <p:txBody>
            <a:bodyPr rtlCol="0" anchor="ctr"/>
            <a:lstStyle/>
            <a:p>
              <a:endParaRPr lang="en-US">
                <a:solidFill>
                  <a:prstClr val="black"/>
                </a:solidFill>
              </a:endParaRPr>
            </a:p>
          </p:txBody>
        </p:sp>
        <p:sp>
          <p:nvSpPr>
            <p:cNvPr id="1205" name="Freeform: Shape 1204">
              <a:extLst>
                <a:ext uri="{FF2B5EF4-FFF2-40B4-BE49-F238E27FC236}">
                  <a16:creationId xmlns:a16="http://schemas.microsoft.com/office/drawing/2014/main" xmlns="" id="{B986F08D-C04A-4D6C-B93B-DADE9C01E015}"/>
                </a:ext>
              </a:extLst>
            </p:cNvPr>
            <p:cNvSpPr/>
            <p:nvPr/>
          </p:nvSpPr>
          <p:spPr>
            <a:xfrm>
              <a:off x="7044214" y="77676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06" name="Freeform: Shape 1205">
              <a:extLst>
                <a:ext uri="{FF2B5EF4-FFF2-40B4-BE49-F238E27FC236}">
                  <a16:creationId xmlns:a16="http://schemas.microsoft.com/office/drawing/2014/main" xmlns="" id="{8BAC1924-AF3A-404C-BAE2-49552B693F3D}"/>
                </a:ext>
              </a:extLst>
            </p:cNvPr>
            <p:cNvSpPr/>
            <p:nvPr/>
          </p:nvSpPr>
          <p:spPr>
            <a:xfrm>
              <a:off x="7051834" y="762476"/>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8096"/>
                  </a:cubicBezTo>
                  <a:cubicBezTo>
                    <a:pt x="8096" y="9049"/>
                    <a:pt x="8096"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07" name="Freeform: Shape 1206">
              <a:extLst>
                <a:ext uri="{FF2B5EF4-FFF2-40B4-BE49-F238E27FC236}">
                  <a16:creationId xmlns:a16="http://schemas.microsoft.com/office/drawing/2014/main" xmlns="" id="{7D78B7F9-229A-4C0A-B890-59E09338F834}"/>
                </a:ext>
              </a:extLst>
            </p:cNvPr>
            <p:cNvSpPr/>
            <p:nvPr/>
          </p:nvSpPr>
          <p:spPr>
            <a:xfrm>
              <a:off x="7034689" y="79009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08" name="Freeform: Shape 1207">
              <a:extLst>
                <a:ext uri="{FF2B5EF4-FFF2-40B4-BE49-F238E27FC236}">
                  <a16:creationId xmlns:a16="http://schemas.microsoft.com/office/drawing/2014/main" xmlns="" id="{9FA7EB74-7ADF-4AEF-8BE0-C8411F8A6C4B}"/>
                </a:ext>
              </a:extLst>
            </p:cNvPr>
            <p:cNvSpPr/>
            <p:nvPr/>
          </p:nvSpPr>
          <p:spPr>
            <a:xfrm>
              <a:off x="7051834" y="76438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09" name="Freeform: Shape 1208">
              <a:extLst>
                <a:ext uri="{FF2B5EF4-FFF2-40B4-BE49-F238E27FC236}">
                  <a16:creationId xmlns:a16="http://schemas.microsoft.com/office/drawing/2014/main" xmlns="" id="{EB88DF6B-269C-4C78-8F4B-D67A6C0A3A1C}"/>
                </a:ext>
              </a:extLst>
            </p:cNvPr>
            <p:cNvSpPr/>
            <p:nvPr/>
          </p:nvSpPr>
          <p:spPr>
            <a:xfrm>
              <a:off x="7097554" y="74628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10" name="Freeform: Shape 1209">
              <a:extLst>
                <a:ext uri="{FF2B5EF4-FFF2-40B4-BE49-F238E27FC236}">
                  <a16:creationId xmlns:a16="http://schemas.microsoft.com/office/drawing/2014/main" xmlns="" id="{F1D73E29-9DFB-4495-9A08-95F610D8C97C}"/>
                </a:ext>
              </a:extLst>
            </p:cNvPr>
            <p:cNvSpPr/>
            <p:nvPr/>
          </p:nvSpPr>
          <p:spPr>
            <a:xfrm>
              <a:off x="7097554" y="74628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11" name="Freeform: Shape 1210">
              <a:extLst>
                <a:ext uri="{FF2B5EF4-FFF2-40B4-BE49-F238E27FC236}">
                  <a16:creationId xmlns:a16="http://schemas.microsoft.com/office/drawing/2014/main" xmlns="" id="{A8254CFD-3755-4720-A279-F96243FA72B6}"/>
                </a:ext>
              </a:extLst>
            </p:cNvPr>
            <p:cNvSpPr/>
            <p:nvPr/>
          </p:nvSpPr>
          <p:spPr>
            <a:xfrm>
              <a:off x="7097554" y="74533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12" name="Freeform: Shape 1211">
              <a:extLst>
                <a:ext uri="{FF2B5EF4-FFF2-40B4-BE49-F238E27FC236}">
                  <a16:creationId xmlns:a16="http://schemas.microsoft.com/office/drawing/2014/main" xmlns="" id="{50166E85-BB90-4C56-A564-8C4D66F127E3}"/>
                </a:ext>
              </a:extLst>
            </p:cNvPr>
            <p:cNvSpPr/>
            <p:nvPr/>
          </p:nvSpPr>
          <p:spPr>
            <a:xfrm>
              <a:off x="7092791" y="746283"/>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8096"/>
                  </a:lnTo>
                  <a:cubicBezTo>
                    <a:pt x="8096" y="8096"/>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13" name="Freeform: Shape 1212">
              <a:extLst>
                <a:ext uri="{FF2B5EF4-FFF2-40B4-BE49-F238E27FC236}">
                  <a16:creationId xmlns:a16="http://schemas.microsoft.com/office/drawing/2014/main" xmlns="" id="{3A9B4EF3-50A8-40DA-9922-1E2E95FC8B95}"/>
                </a:ext>
              </a:extLst>
            </p:cNvPr>
            <p:cNvSpPr/>
            <p:nvPr/>
          </p:nvSpPr>
          <p:spPr>
            <a:xfrm>
              <a:off x="7091839" y="74723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11906"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14" name="Freeform: Shape 1213">
              <a:extLst>
                <a:ext uri="{FF2B5EF4-FFF2-40B4-BE49-F238E27FC236}">
                  <a16:creationId xmlns:a16="http://schemas.microsoft.com/office/drawing/2014/main" xmlns="" id="{0BC7D4E1-E32A-4FB7-8E95-07C90D0F5F10}"/>
                </a:ext>
              </a:extLst>
            </p:cNvPr>
            <p:cNvSpPr/>
            <p:nvPr/>
          </p:nvSpPr>
          <p:spPr>
            <a:xfrm>
              <a:off x="7082314" y="735912"/>
              <a:ext cx="9525" cy="9525"/>
            </a:xfrm>
            <a:custGeom>
              <a:avLst/>
              <a:gdLst>
                <a:gd name="connsiteX0" fmla="*/ 7144 w 9525"/>
                <a:gd name="connsiteY0" fmla="*/ 7990 h 9525"/>
                <a:gd name="connsiteX1" fmla="*/ 7144 w 9525"/>
                <a:gd name="connsiteY1" fmla="*/ 7990 h 9525"/>
              </a:gdLst>
              <a:ahLst/>
              <a:cxnLst>
                <a:cxn ang="0">
                  <a:pos x="connsiteX0" y="connsiteY0"/>
                </a:cxn>
                <a:cxn ang="0">
                  <a:pos x="connsiteX1" y="connsiteY1"/>
                </a:cxn>
              </a:cxnLst>
              <a:rect l="l" t="t" r="r" b="b"/>
              <a:pathLst>
                <a:path w="9525" h="9525">
                  <a:moveTo>
                    <a:pt x="7144" y="7990"/>
                  </a:moveTo>
                  <a:cubicBezTo>
                    <a:pt x="9049" y="6085"/>
                    <a:pt x="8096" y="7990"/>
                    <a:pt x="7144" y="7990"/>
                  </a:cubicBezTo>
                  <a:close/>
                </a:path>
              </a:pathLst>
            </a:custGeom>
            <a:grpFill/>
            <a:ln w="9525" cap="flat">
              <a:noFill/>
              <a:prstDash val="solid"/>
              <a:miter/>
            </a:ln>
          </p:spPr>
          <p:txBody>
            <a:bodyPr rtlCol="0" anchor="ctr"/>
            <a:lstStyle/>
            <a:p>
              <a:endParaRPr lang="en-US">
                <a:solidFill>
                  <a:prstClr val="black"/>
                </a:solidFill>
              </a:endParaRPr>
            </a:p>
          </p:txBody>
        </p:sp>
        <p:sp>
          <p:nvSpPr>
            <p:cNvPr id="1215" name="Freeform: Shape 1214">
              <a:extLst>
                <a:ext uri="{FF2B5EF4-FFF2-40B4-BE49-F238E27FC236}">
                  <a16:creationId xmlns:a16="http://schemas.microsoft.com/office/drawing/2014/main" xmlns="" id="{EB427787-E672-4D0C-B569-91B5CEC75647}"/>
                </a:ext>
              </a:extLst>
            </p:cNvPr>
            <p:cNvSpPr/>
            <p:nvPr/>
          </p:nvSpPr>
          <p:spPr>
            <a:xfrm>
              <a:off x="7077551" y="734853"/>
              <a:ext cx="9525" cy="9525"/>
            </a:xfrm>
            <a:custGeom>
              <a:avLst/>
              <a:gdLst>
                <a:gd name="connsiteX0" fmla="*/ 8096 w 9525"/>
                <a:gd name="connsiteY0" fmla="*/ 9049 h 9525"/>
                <a:gd name="connsiteX1" fmla="*/ 7144 w 9525"/>
                <a:gd name="connsiteY1" fmla="*/ 7144 h 9525"/>
                <a:gd name="connsiteX2" fmla="*/ 8096 w 9525"/>
                <a:gd name="connsiteY2" fmla="*/ 9049 h 9525"/>
              </a:gdLst>
              <a:ahLst/>
              <a:cxnLst>
                <a:cxn ang="0">
                  <a:pos x="connsiteX0" y="connsiteY0"/>
                </a:cxn>
                <a:cxn ang="0">
                  <a:pos x="connsiteX1" y="connsiteY1"/>
                </a:cxn>
                <a:cxn ang="0">
                  <a:pos x="connsiteX2" y="connsiteY2"/>
                </a:cxn>
              </a:cxnLst>
              <a:rect l="l" t="t" r="r" b="b"/>
              <a:pathLst>
                <a:path w="9525" h="9525">
                  <a:moveTo>
                    <a:pt x="8096" y="9049"/>
                  </a:moveTo>
                  <a:cubicBezTo>
                    <a:pt x="8096" y="8096"/>
                    <a:pt x="7144" y="7144"/>
                    <a:pt x="7144" y="7144"/>
                  </a:cubicBezTo>
                  <a:cubicBezTo>
                    <a:pt x="8096" y="8096"/>
                    <a:pt x="8096" y="8096"/>
                    <a:pt x="8096" y="9049"/>
                  </a:cubicBezTo>
                  <a:close/>
                </a:path>
              </a:pathLst>
            </a:custGeom>
            <a:grpFill/>
            <a:ln w="9525" cap="flat">
              <a:noFill/>
              <a:prstDash val="solid"/>
              <a:miter/>
            </a:ln>
          </p:spPr>
          <p:txBody>
            <a:bodyPr rtlCol="0" anchor="ctr"/>
            <a:lstStyle/>
            <a:p>
              <a:endParaRPr lang="en-US">
                <a:solidFill>
                  <a:prstClr val="black"/>
                </a:solidFill>
              </a:endParaRPr>
            </a:p>
          </p:txBody>
        </p:sp>
        <p:sp>
          <p:nvSpPr>
            <p:cNvPr id="1216" name="Freeform: Shape 1215">
              <a:extLst>
                <a:ext uri="{FF2B5EF4-FFF2-40B4-BE49-F238E27FC236}">
                  <a16:creationId xmlns:a16="http://schemas.microsoft.com/office/drawing/2014/main" xmlns="" id="{FACA7933-7EC4-4CFD-B564-7B1C8777EEF9}"/>
                </a:ext>
              </a:extLst>
            </p:cNvPr>
            <p:cNvSpPr/>
            <p:nvPr/>
          </p:nvSpPr>
          <p:spPr>
            <a:xfrm>
              <a:off x="7054691" y="745331"/>
              <a:ext cx="9525" cy="9525"/>
            </a:xfrm>
            <a:custGeom>
              <a:avLst/>
              <a:gdLst>
                <a:gd name="connsiteX0" fmla="*/ 8096 w 9525"/>
                <a:gd name="connsiteY0" fmla="*/ 9049 h 9525"/>
                <a:gd name="connsiteX1" fmla="*/ 7144 w 9525"/>
                <a:gd name="connsiteY1" fmla="*/ 7144 h 9525"/>
                <a:gd name="connsiteX2" fmla="*/ 8096 w 9525"/>
                <a:gd name="connsiteY2" fmla="*/ 9049 h 9525"/>
              </a:gdLst>
              <a:ahLst/>
              <a:cxnLst>
                <a:cxn ang="0">
                  <a:pos x="connsiteX0" y="connsiteY0"/>
                </a:cxn>
                <a:cxn ang="0">
                  <a:pos x="connsiteX1" y="connsiteY1"/>
                </a:cxn>
                <a:cxn ang="0">
                  <a:pos x="connsiteX2" y="connsiteY2"/>
                </a:cxn>
              </a:cxnLst>
              <a:rect l="l" t="t" r="r" b="b"/>
              <a:pathLst>
                <a:path w="9525" h="9525">
                  <a:moveTo>
                    <a:pt x="8096" y="9049"/>
                  </a:moveTo>
                  <a:lnTo>
                    <a:pt x="7144" y="7144"/>
                  </a:lnTo>
                  <a:cubicBezTo>
                    <a:pt x="7144" y="8096"/>
                    <a:pt x="7144" y="8096"/>
                    <a:pt x="8096" y="9049"/>
                  </a:cubicBezTo>
                  <a:close/>
                </a:path>
              </a:pathLst>
            </a:custGeom>
            <a:grpFill/>
            <a:ln w="9525" cap="flat">
              <a:noFill/>
              <a:prstDash val="solid"/>
              <a:miter/>
            </a:ln>
          </p:spPr>
          <p:txBody>
            <a:bodyPr rtlCol="0" anchor="ctr"/>
            <a:lstStyle/>
            <a:p>
              <a:endParaRPr lang="en-US">
                <a:solidFill>
                  <a:prstClr val="black"/>
                </a:solidFill>
              </a:endParaRPr>
            </a:p>
          </p:txBody>
        </p:sp>
        <p:sp>
          <p:nvSpPr>
            <p:cNvPr id="1217" name="Freeform: Shape 1216">
              <a:extLst>
                <a:ext uri="{FF2B5EF4-FFF2-40B4-BE49-F238E27FC236}">
                  <a16:creationId xmlns:a16="http://schemas.microsoft.com/office/drawing/2014/main" xmlns="" id="{90F6B1F0-CE8F-4D35-9B4D-C7AB2A5815F6}"/>
                </a:ext>
              </a:extLst>
            </p:cNvPr>
            <p:cNvSpPr/>
            <p:nvPr/>
          </p:nvSpPr>
          <p:spPr>
            <a:xfrm>
              <a:off x="7058372" y="761523"/>
              <a:ext cx="9525" cy="9525"/>
            </a:xfrm>
            <a:custGeom>
              <a:avLst/>
              <a:gdLst>
                <a:gd name="connsiteX0" fmla="*/ 7273 w 9525"/>
                <a:gd name="connsiteY0" fmla="*/ 7144 h 9525"/>
                <a:gd name="connsiteX1" fmla="*/ 7273 w 9525"/>
                <a:gd name="connsiteY1" fmla="*/ 7144 h 9525"/>
              </a:gdLst>
              <a:ahLst/>
              <a:cxnLst>
                <a:cxn ang="0">
                  <a:pos x="connsiteX0" y="connsiteY0"/>
                </a:cxn>
                <a:cxn ang="0">
                  <a:pos x="connsiteX1" y="connsiteY1"/>
                </a:cxn>
              </a:cxnLst>
              <a:rect l="l" t="t" r="r" b="b"/>
              <a:pathLst>
                <a:path w="9525" h="9525">
                  <a:moveTo>
                    <a:pt x="7273" y="7144"/>
                  </a:moveTo>
                  <a:cubicBezTo>
                    <a:pt x="11083" y="8096"/>
                    <a:pt x="6320" y="7144"/>
                    <a:pt x="7273"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18" name="Freeform: Shape 1217">
              <a:extLst>
                <a:ext uri="{FF2B5EF4-FFF2-40B4-BE49-F238E27FC236}">
                  <a16:creationId xmlns:a16="http://schemas.microsoft.com/office/drawing/2014/main" xmlns="" id="{B295E9BB-BA59-4FEB-ABD7-5D3786DB63F8}"/>
                </a:ext>
              </a:extLst>
            </p:cNvPr>
            <p:cNvSpPr/>
            <p:nvPr/>
          </p:nvSpPr>
          <p:spPr>
            <a:xfrm>
              <a:off x="7045844" y="747079"/>
              <a:ext cx="9525" cy="9525"/>
            </a:xfrm>
            <a:custGeom>
              <a:avLst/>
              <a:gdLst>
                <a:gd name="connsiteX0" fmla="*/ 7419 w 9525"/>
                <a:gd name="connsiteY0" fmla="*/ 7301 h 9525"/>
                <a:gd name="connsiteX1" fmla="*/ 7419 w 9525"/>
                <a:gd name="connsiteY1" fmla="*/ 7301 h 9525"/>
              </a:gdLst>
              <a:ahLst/>
              <a:cxnLst>
                <a:cxn ang="0">
                  <a:pos x="connsiteX0" y="connsiteY0"/>
                </a:cxn>
                <a:cxn ang="0">
                  <a:pos x="connsiteX1" y="connsiteY1"/>
                </a:cxn>
              </a:cxnLst>
              <a:rect l="l" t="t" r="r" b="b"/>
              <a:pathLst>
                <a:path w="9525" h="9525">
                  <a:moveTo>
                    <a:pt x="7419" y="7301"/>
                  </a:moveTo>
                  <a:cubicBezTo>
                    <a:pt x="8371" y="6348"/>
                    <a:pt x="6466" y="10158"/>
                    <a:pt x="7419" y="7301"/>
                  </a:cubicBezTo>
                  <a:close/>
                </a:path>
              </a:pathLst>
            </a:custGeom>
            <a:grpFill/>
            <a:ln w="9525" cap="flat">
              <a:noFill/>
              <a:prstDash val="solid"/>
              <a:miter/>
            </a:ln>
          </p:spPr>
          <p:txBody>
            <a:bodyPr rtlCol="0" anchor="ctr"/>
            <a:lstStyle/>
            <a:p>
              <a:endParaRPr lang="en-US">
                <a:solidFill>
                  <a:prstClr val="black"/>
                </a:solidFill>
              </a:endParaRPr>
            </a:p>
          </p:txBody>
        </p:sp>
        <p:sp>
          <p:nvSpPr>
            <p:cNvPr id="1219" name="Freeform: Shape 1218">
              <a:extLst>
                <a:ext uri="{FF2B5EF4-FFF2-40B4-BE49-F238E27FC236}">
                  <a16:creationId xmlns:a16="http://schemas.microsoft.com/office/drawing/2014/main" xmlns="" id="{A70AE44F-8B54-4C7F-9DAD-6C83A3BF608D}"/>
                </a:ext>
              </a:extLst>
            </p:cNvPr>
            <p:cNvSpPr/>
            <p:nvPr/>
          </p:nvSpPr>
          <p:spPr>
            <a:xfrm>
              <a:off x="7012781" y="776122"/>
              <a:ext cx="9525" cy="9525"/>
            </a:xfrm>
            <a:custGeom>
              <a:avLst/>
              <a:gdLst>
                <a:gd name="connsiteX0" fmla="*/ 7144 w 9525"/>
                <a:gd name="connsiteY0" fmla="*/ 7785 h 9525"/>
                <a:gd name="connsiteX1" fmla="*/ 10001 w 9525"/>
                <a:gd name="connsiteY1" fmla="*/ 9690 h 9525"/>
                <a:gd name="connsiteX2" fmla="*/ 7144 w 9525"/>
                <a:gd name="connsiteY2" fmla="*/ 7785 h 9525"/>
              </a:gdLst>
              <a:ahLst/>
              <a:cxnLst>
                <a:cxn ang="0">
                  <a:pos x="connsiteX0" y="connsiteY0"/>
                </a:cxn>
                <a:cxn ang="0">
                  <a:pos x="connsiteX1" y="connsiteY1"/>
                </a:cxn>
                <a:cxn ang="0">
                  <a:pos x="connsiteX2" y="connsiteY2"/>
                </a:cxn>
              </a:cxnLst>
              <a:rect l="l" t="t" r="r" b="b"/>
              <a:pathLst>
                <a:path w="9525" h="9525">
                  <a:moveTo>
                    <a:pt x="7144" y="7785"/>
                  </a:moveTo>
                  <a:lnTo>
                    <a:pt x="10001" y="9690"/>
                  </a:lnTo>
                  <a:cubicBezTo>
                    <a:pt x="10001" y="8737"/>
                    <a:pt x="7144" y="5880"/>
                    <a:pt x="7144" y="7785"/>
                  </a:cubicBezTo>
                  <a:close/>
                </a:path>
              </a:pathLst>
            </a:custGeom>
            <a:grpFill/>
            <a:ln w="9525" cap="flat">
              <a:noFill/>
              <a:prstDash val="solid"/>
              <a:miter/>
            </a:ln>
          </p:spPr>
          <p:txBody>
            <a:bodyPr rtlCol="0" anchor="ctr"/>
            <a:lstStyle/>
            <a:p>
              <a:endParaRPr lang="en-US">
                <a:solidFill>
                  <a:prstClr val="black"/>
                </a:solidFill>
              </a:endParaRPr>
            </a:p>
          </p:txBody>
        </p:sp>
        <p:sp>
          <p:nvSpPr>
            <p:cNvPr id="1220" name="Freeform: Shape 1219">
              <a:extLst>
                <a:ext uri="{FF2B5EF4-FFF2-40B4-BE49-F238E27FC236}">
                  <a16:creationId xmlns:a16="http://schemas.microsoft.com/office/drawing/2014/main" xmlns="" id="{41BFFBA5-B901-4A73-9F9F-80C478E71C06}"/>
                </a:ext>
              </a:extLst>
            </p:cNvPr>
            <p:cNvSpPr/>
            <p:nvPr/>
          </p:nvSpPr>
          <p:spPr>
            <a:xfrm>
              <a:off x="7002044" y="792241"/>
              <a:ext cx="9525" cy="9525"/>
            </a:xfrm>
            <a:custGeom>
              <a:avLst/>
              <a:gdLst>
                <a:gd name="connsiteX0" fmla="*/ 9308 w 9525"/>
                <a:gd name="connsiteY0" fmla="*/ 7858 h 9525"/>
                <a:gd name="connsiteX1" fmla="*/ 7403 w 9525"/>
                <a:gd name="connsiteY1" fmla="*/ 7858 h 9525"/>
                <a:gd name="connsiteX2" fmla="*/ 9308 w 9525"/>
                <a:gd name="connsiteY2" fmla="*/ 7858 h 9525"/>
              </a:gdLst>
              <a:ahLst/>
              <a:cxnLst>
                <a:cxn ang="0">
                  <a:pos x="connsiteX0" y="connsiteY0"/>
                </a:cxn>
                <a:cxn ang="0">
                  <a:pos x="connsiteX1" y="connsiteY1"/>
                </a:cxn>
                <a:cxn ang="0">
                  <a:pos x="connsiteX2" y="connsiteY2"/>
                </a:cxn>
              </a:cxnLst>
              <a:rect l="l" t="t" r="r" b="b"/>
              <a:pathLst>
                <a:path w="9525" h="9525">
                  <a:moveTo>
                    <a:pt x="9308" y="7858"/>
                  </a:moveTo>
                  <a:cubicBezTo>
                    <a:pt x="8356" y="6906"/>
                    <a:pt x="6451" y="6906"/>
                    <a:pt x="7403" y="7858"/>
                  </a:cubicBezTo>
                  <a:cubicBezTo>
                    <a:pt x="8356" y="7858"/>
                    <a:pt x="9308" y="7858"/>
                    <a:pt x="9308" y="7858"/>
                  </a:cubicBezTo>
                  <a:close/>
                </a:path>
              </a:pathLst>
            </a:custGeom>
            <a:grpFill/>
            <a:ln w="9525" cap="flat">
              <a:noFill/>
              <a:prstDash val="solid"/>
              <a:miter/>
            </a:ln>
          </p:spPr>
          <p:txBody>
            <a:bodyPr rtlCol="0" anchor="ctr"/>
            <a:lstStyle/>
            <a:p>
              <a:endParaRPr lang="en-US">
                <a:solidFill>
                  <a:prstClr val="black"/>
                </a:solidFill>
              </a:endParaRPr>
            </a:p>
          </p:txBody>
        </p:sp>
        <p:sp>
          <p:nvSpPr>
            <p:cNvPr id="1221" name="Freeform: Shape 1220">
              <a:extLst>
                <a:ext uri="{FF2B5EF4-FFF2-40B4-BE49-F238E27FC236}">
                  <a16:creationId xmlns:a16="http://schemas.microsoft.com/office/drawing/2014/main" xmlns="" id="{13385F0E-263E-4249-93F5-77DEF03A465E}"/>
                </a:ext>
              </a:extLst>
            </p:cNvPr>
            <p:cNvSpPr/>
            <p:nvPr/>
          </p:nvSpPr>
          <p:spPr>
            <a:xfrm>
              <a:off x="6938592" y="848730"/>
              <a:ext cx="9525" cy="9525"/>
            </a:xfrm>
            <a:custGeom>
              <a:avLst/>
              <a:gdLst>
                <a:gd name="connsiteX0" fmla="*/ 7990 w 9525"/>
                <a:gd name="connsiteY0" fmla="*/ 7567 h 9525"/>
                <a:gd name="connsiteX1" fmla="*/ 7990 w 9525"/>
                <a:gd name="connsiteY1" fmla="*/ 7567 h 9525"/>
              </a:gdLst>
              <a:ahLst/>
              <a:cxnLst>
                <a:cxn ang="0">
                  <a:pos x="connsiteX0" y="connsiteY0"/>
                </a:cxn>
                <a:cxn ang="0">
                  <a:pos x="connsiteX1" y="connsiteY1"/>
                </a:cxn>
              </a:cxnLst>
              <a:rect l="l" t="t" r="r" b="b"/>
              <a:pathLst>
                <a:path w="9525" h="9525">
                  <a:moveTo>
                    <a:pt x="7990" y="7567"/>
                  </a:moveTo>
                  <a:cubicBezTo>
                    <a:pt x="6086" y="6615"/>
                    <a:pt x="7990" y="7567"/>
                    <a:pt x="7990" y="7567"/>
                  </a:cubicBezTo>
                  <a:close/>
                </a:path>
              </a:pathLst>
            </a:custGeom>
            <a:grpFill/>
            <a:ln w="9525" cap="flat">
              <a:noFill/>
              <a:prstDash val="solid"/>
              <a:miter/>
            </a:ln>
          </p:spPr>
          <p:txBody>
            <a:bodyPr rtlCol="0" anchor="ctr"/>
            <a:lstStyle/>
            <a:p>
              <a:endParaRPr lang="en-US">
                <a:solidFill>
                  <a:prstClr val="black"/>
                </a:solidFill>
              </a:endParaRPr>
            </a:p>
          </p:txBody>
        </p:sp>
        <p:sp>
          <p:nvSpPr>
            <p:cNvPr id="1222" name="Freeform: Shape 1221">
              <a:extLst>
                <a:ext uri="{FF2B5EF4-FFF2-40B4-BE49-F238E27FC236}">
                  <a16:creationId xmlns:a16="http://schemas.microsoft.com/office/drawing/2014/main" xmlns="" id="{BED8CF45-5470-416F-96A0-23CBB83CBA32}"/>
                </a:ext>
              </a:extLst>
            </p:cNvPr>
            <p:cNvSpPr/>
            <p:nvPr/>
          </p:nvSpPr>
          <p:spPr>
            <a:xfrm>
              <a:off x="7761658" y="937259"/>
              <a:ext cx="9525" cy="9525"/>
            </a:xfrm>
            <a:custGeom>
              <a:avLst/>
              <a:gdLst>
                <a:gd name="connsiteX0" fmla="*/ 8837 w 9525"/>
                <a:gd name="connsiteY0" fmla="*/ 8573 h 9525"/>
                <a:gd name="connsiteX1" fmla="*/ 8837 w 9525"/>
                <a:gd name="connsiteY1" fmla="*/ 8573 h 9525"/>
                <a:gd name="connsiteX2" fmla="*/ 8837 w 9525"/>
                <a:gd name="connsiteY2" fmla="*/ 8573 h 9525"/>
              </a:gdLst>
              <a:ahLst/>
              <a:cxnLst>
                <a:cxn ang="0">
                  <a:pos x="connsiteX0" y="connsiteY0"/>
                </a:cxn>
                <a:cxn ang="0">
                  <a:pos x="connsiteX1" y="connsiteY1"/>
                </a:cxn>
                <a:cxn ang="0">
                  <a:pos x="connsiteX2" y="connsiteY2"/>
                </a:cxn>
              </a:cxnLst>
              <a:rect l="l" t="t" r="r" b="b"/>
              <a:pathLst>
                <a:path w="9525" h="9525">
                  <a:moveTo>
                    <a:pt x="8837" y="8573"/>
                  </a:moveTo>
                  <a:cubicBezTo>
                    <a:pt x="8837" y="6667"/>
                    <a:pt x="5027" y="6667"/>
                    <a:pt x="8837" y="8573"/>
                  </a:cubicBezTo>
                  <a:lnTo>
                    <a:pt x="8837" y="8573"/>
                  </a:lnTo>
                  <a:close/>
                </a:path>
              </a:pathLst>
            </a:custGeom>
            <a:grpFill/>
            <a:ln w="9525" cap="flat">
              <a:noFill/>
              <a:prstDash val="solid"/>
              <a:miter/>
            </a:ln>
          </p:spPr>
          <p:txBody>
            <a:bodyPr rtlCol="0" anchor="ctr"/>
            <a:lstStyle/>
            <a:p>
              <a:endParaRPr lang="en-US">
                <a:solidFill>
                  <a:prstClr val="black"/>
                </a:solidFill>
              </a:endParaRPr>
            </a:p>
          </p:txBody>
        </p:sp>
        <p:sp>
          <p:nvSpPr>
            <p:cNvPr id="1223" name="Freeform: Shape 1222">
              <a:extLst>
                <a:ext uri="{FF2B5EF4-FFF2-40B4-BE49-F238E27FC236}">
                  <a16:creationId xmlns:a16="http://schemas.microsoft.com/office/drawing/2014/main" xmlns="" id="{5B4E7D8E-E422-49E7-B08A-848CBDB00C9D}"/>
                </a:ext>
              </a:extLst>
            </p:cNvPr>
            <p:cNvSpPr/>
            <p:nvPr/>
          </p:nvSpPr>
          <p:spPr>
            <a:xfrm>
              <a:off x="7753403" y="933926"/>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6615" y="8096"/>
                    <a:pt x="7567" y="14764"/>
                    <a:pt x="7567" y="7144"/>
                  </a:cubicBezTo>
                  <a:lnTo>
                    <a:pt x="7567" y="7144"/>
                  </a:lnTo>
                  <a:close/>
                </a:path>
              </a:pathLst>
            </a:custGeom>
            <a:grpFill/>
            <a:ln w="9525" cap="flat">
              <a:noFill/>
              <a:prstDash val="solid"/>
              <a:miter/>
            </a:ln>
          </p:spPr>
          <p:txBody>
            <a:bodyPr rtlCol="0" anchor="ctr"/>
            <a:lstStyle/>
            <a:p>
              <a:endParaRPr lang="en-US">
                <a:solidFill>
                  <a:prstClr val="black"/>
                </a:solidFill>
              </a:endParaRPr>
            </a:p>
          </p:txBody>
        </p:sp>
        <p:sp>
          <p:nvSpPr>
            <p:cNvPr id="1224" name="Freeform: Shape 1223">
              <a:extLst>
                <a:ext uri="{FF2B5EF4-FFF2-40B4-BE49-F238E27FC236}">
                  <a16:creationId xmlns:a16="http://schemas.microsoft.com/office/drawing/2014/main" xmlns="" id="{F9BF3A65-4B9E-4905-A138-649D737670FD}"/>
                </a:ext>
              </a:extLst>
            </p:cNvPr>
            <p:cNvSpPr/>
            <p:nvPr/>
          </p:nvSpPr>
          <p:spPr>
            <a:xfrm>
              <a:off x="7630954" y="922496"/>
              <a:ext cx="9525" cy="9525"/>
            </a:xfrm>
            <a:custGeom>
              <a:avLst/>
              <a:gdLst>
                <a:gd name="connsiteX0" fmla="*/ 9049 w 9525"/>
                <a:gd name="connsiteY0" fmla="*/ 8096 h 9525"/>
                <a:gd name="connsiteX1" fmla="*/ 7144 w 9525"/>
                <a:gd name="connsiteY1" fmla="*/ 7144 h 9525"/>
                <a:gd name="connsiteX2" fmla="*/ 9049 w 9525"/>
                <a:gd name="connsiteY2" fmla="*/ 8096 h 9525"/>
              </a:gdLst>
              <a:ahLst/>
              <a:cxnLst>
                <a:cxn ang="0">
                  <a:pos x="connsiteX0" y="connsiteY0"/>
                </a:cxn>
                <a:cxn ang="0">
                  <a:pos x="connsiteX1" y="connsiteY1"/>
                </a:cxn>
                <a:cxn ang="0">
                  <a:pos x="connsiteX2" y="connsiteY2"/>
                </a:cxn>
              </a:cxnLst>
              <a:rect l="l" t="t" r="r" b="b"/>
              <a:pathLst>
                <a:path w="9525" h="9525">
                  <a:moveTo>
                    <a:pt x="9049" y="8096"/>
                  </a:moveTo>
                  <a:lnTo>
                    <a:pt x="7144" y="7144"/>
                  </a:lnTo>
                  <a:cubicBezTo>
                    <a:pt x="7144" y="9049"/>
                    <a:pt x="8096" y="8096"/>
                    <a:pt x="9049" y="8096"/>
                  </a:cubicBezTo>
                  <a:close/>
                </a:path>
              </a:pathLst>
            </a:custGeom>
            <a:grpFill/>
            <a:ln w="9525" cap="flat">
              <a:noFill/>
              <a:prstDash val="solid"/>
              <a:miter/>
            </a:ln>
          </p:spPr>
          <p:txBody>
            <a:bodyPr rtlCol="0" anchor="ctr"/>
            <a:lstStyle/>
            <a:p>
              <a:endParaRPr lang="en-US">
                <a:solidFill>
                  <a:prstClr val="black"/>
                </a:solidFill>
              </a:endParaRPr>
            </a:p>
          </p:txBody>
        </p:sp>
        <p:sp>
          <p:nvSpPr>
            <p:cNvPr id="1225" name="Freeform: Shape 1224">
              <a:extLst>
                <a:ext uri="{FF2B5EF4-FFF2-40B4-BE49-F238E27FC236}">
                  <a16:creationId xmlns:a16="http://schemas.microsoft.com/office/drawing/2014/main" xmlns="" id="{DFC53953-4904-4930-96A6-D45CFCDE87C3}"/>
                </a:ext>
              </a:extLst>
            </p:cNvPr>
            <p:cNvSpPr/>
            <p:nvPr/>
          </p:nvSpPr>
          <p:spPr>
            <a:xfrm>
              <a:off x="7738586" y="944641"/>
              <a:ext cx="9525" cy="9525"/>
            </a:xfrm>
            <a:custGeom>
              <a:avLst/>
              <a:gdLst>
                <a:gd name="connsiteX0" fmla="*/ 7144 w 9525"/>
                <a:gd name="connsiteY0" fmla="*/ 7858 h 9525"/>
                <a:gd name="connsiteX1" fmla="*/ 7144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cubicBezTo>
                    <a:pt x="9049" y="6906"/>
                    <a:pt x="8096" y="6906"/>
                    <a:pt x="7144" y="7858"/>
                  </a:cubicBezTo>
                  <a:lnTo>
                    <a:pt x="7144" y="7858"/>
                  </a:lnTo>
                  <a:close/>
                </a:path>
              </a:pathLst>
            </a:custGeom>
            <a:grpFill/>
            <a:ln w="9525" cap="flat">
              <a:noFill/>
              <a:prstDash val="solid"/>
              <a:miter/>
            </a:ln>
          </p:spPr>
          <p:txBody>
            <a:bodyPr rtlCol="0" anchor="ctr"/>
            <a:lstStyle/>
            <a:p>
              <a:endParaRPr lang="en-US">
                <a:solidFill>
                  <a:prstClr val="black"/>
                </a:solidFill>
              </a:endParaRPr>
            </a:p>
          </p:txBody>
        </p:sp>
        <p:sp>
          <p:nvSpPr>
            <p:cNvPr id="1226" name="Freeform: Shape 1225">
              <a:extLst>
                <a:ext uri="{FF2B5EF4-FFF2-40B4-BE49-F238E27FC236}">
                  <a16:creationId xmlns:a16="http://schemas.microsoft.com/office/drawing/2014/main" xmlns="" id="{2F395E84-42EF-4FC8-8EF7-362549E8C626}"/>
                </a:ext>
              </a:extLst>
            </p:cNvPr>
            <p:cNvSpPr/>
            <p:nvPr/>
          </p:nvSpPr>
          <p:spPr>
            <a:xfrm>
              <a:off x="7665244" y="913606"/>
              <a:ext cx="9525" cy="9525"/>
            </a:xfrm>
            <a:custGeom>
              <a:avLst/>
              <a:gdLst>
                <a:gd name="connsiteX0" fmla="*/ 7144 w 9525"/>
                <a:gd name="connsiteY0" fmla="*/ 8414 h 9525"/>
                <a:gd name="connsiteX1" fmla="*/ 7144 w 9525"/>
                <a:gd name="connsiteY1" fmla="*/ 8414 h 9525"/>
                <a:gd name="connsiteX2" fmla="*/ 7144 w 9525"/>
                <a:gd name="connsiteY2" fmla="*/ 8414 h 9525"/>
              </a:gdLst>
              <a:ahLst/>
              <a:cxnLst>
                <a:cxn ang="0">
                  <a:pos x="connsiteX0" y="connsiteY0"/>
                </a:cxn>
                <a:cxn ang="0">
                  <a:pos x="connsiteX1" y="connsiteY1"/>
                </a:cxn>
                <a:cxn ang="0">
                  <a:pos x="connsiteX2" y="connsiteY2"/>
                </a:cxn>
              </a:cxnLst>
              <a:rect l="l" t="t" r="r" b="b"/>
              <a:pathLst>
                <a:path w="9525" h="9525">
                  <a:moveTo>
                    <a:pt x="7144" y="8414"/>
                  </a:moveTo>
                  <a:cubicBezTo>
                    <a:pt x="7144" y="8414"/>
                    <a:pt x="9049" y="5556"/>
                    <a:pt x="7144" y="8414"/>
                  </a:cubicBezTo>
                  <a:lnTo>
                    <a:pt x="7144" y="8414"/>
                  </a:lnTo>
                  <a:close/>
                </a:path>
              </a:pathLst>
            </a:custGeom>
            <a:grpFill/>
            <a:ln w="9525" cap="flat">
              <a:noFill/>
              <a:prstDash val="solid"/>
              <a:miter/>
            </a:ln>
          </p:spPr>
          <p:txBody>
            <a:bodyPr rtlCol="0" anchor="ctr"/>
            <a:lstStyle/>
            <a:p>
              <a:endParaRPr lang="en-US">
                <a:solidFill>
                  <a:prstClr val="black"/>
                </a:solidFill>
              </a:endParaRPr>
            </a:p>
          </p:txBody>
        </p:sp>
        <p:sp>
          <p:nvSpPr>
            <p:cNvPr id="1227" name="Freeform: Shape 1226">
              <a:extLst>
                <a:ext uri="{FF2B5EF4-FFF2-40B4-BE49-F238E27FC236}">
                  <a16:creationId xmlns:a16="http://schemas.microsoft.com/office/drawing/2014/main" xmlns="" id="{4AE347F6-AD8F-45B3-94FD-0748CB2775AB}"/>
                </a:ext>
              </a:extLst>
            </p:cNvPr>
            <p:cNvSpPr/>
            <p:nvPr/>
          </p:nvSpPr>
          <p:spPr>
            <a:xfrm>
              <a:off x="7688909" y="910113"/>
              <a:ext cx="9525" cy="9525"/>
            </a:xfrm>
            <a:custGeom>
              <a:avLst/>
              <a:gdLst>
                <a:gd name="connsiteX0" fmla="*/ 8244 w 9525"/>
                <a:gd name="connsiteY0" fmla="*/ 7144 h 9525"/>
                <a:gd name="connsiteX1" fmla="*/ 8244 w 9525"/>
                <a:gd name="connsiteY1" fmla="*/ 7144 h 9525"/>
                <a:gd name="connsiteX2" fmla="*/ 8244 w 9525"/>
                <a:gd name="connsiteY2" fmla="*/ 7144 h 9525"/>
              </a:gdLst>
              <a:ahLst/>
              <a:cxnLst>
                <a:cxn ang="0">
                  <a:pos x="connsiteX0" y="connsiteY0"/>
                </a:cxn>
                <a:cxn ang="0">
                  <a:pos x="connsiteX1" y="connsiteY1"/>
                </a:cxn>
                <a:cxn ang="0">
                  <a:pos x="connsiteX2" y="connsiteY2"/>
                </a:cxn>
              </a:cxnLst>
              <a:rect l="l" t="t" r="r" b="b"/>
              <a:pathLst>
                <a:path w="9525" h="9525">
                  <a:moveTo>
                    <a:pt x="8244" y="7144"/>
                  </a:moveTo>
                  <a:cubicBezTo>
                    <a:pt x="4434" y="7144"/>
                    <a:pt x="12054" y="13811"/>
                    <a:pt x="8244" y="7144"/>
                  </a:cubicBezTo>
                  <a:lnTo>
                    <a:pt x="8244" y="7144"/>
                  </a:lnTo>
                  <a:close/>
                </a:path>
              </a:pathLst>
            </a:custGeom>
            <a:grpFill/>
            <a:ln w="9525" cap="flat">
              <a:noFill/>
              <a:prstDash val="solid"/>
              <a:miter/>
            </a:ln>
          </p:spPr>
          <p:txBody>
            <a:bodyPr rtlCol="0" anchor="ctr"/>
            <a:lstStyle/>
            <a:p>
              <a:endParaRPr lang="en-US">
                <a:solidFill>
                  <a:prstClr val="black"/>
                </a:solidFill>
              </a:endParaRPr>
            </a:p>
          </p:txBody>
        </p:sp>
        <p:sp>
          <p:nvSpPr>
            <p:cNvPr id="1228" name="Freeform: Shape 1227">
              <a:extLst>
                <a:ext uri="{FF2B5EF4-FFF2-40B4-BE49-F238E27FC236}">
                  <a16:creationId xmlns:a16="http://schemas.microsoft.com/office/drawing/2014/main" xmlns="" id="{A79C1CB6-797F-4A89-9FC5-ACEA1DF02509}"/>
                </a:ext>
              </a:extLst>
            </p:cNvPr>
            <p:cNvSpPr/>
            <p:nvPr/>
          </p:nvSpPr>
          <p:spPr>
            <a:xfrm>
              <a:off x="6845141" y="101298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8096"/>
                    <a:pt x="7144" y="7144"/>
                  </a:cubicBez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29" name="Freeform: Shape 1228">
              <a:extLst>
                <a:ext uri="{FF2B5EF4-FFF2-40B4-BE49-F238E27FC236}">
                  <a16:creationId xmlns:a16="http://schemas.microsoft.com/office/drawing/2014/main" xmlns="" id="{0E7BA09F-E712-4026-987D-6E7806FB82EE}"/>
                </a:ext>
              </a:extLst>
            </p:cNvPr>
            <p:cNvSpPr/>
            <p:nvPr/>
          </p:nvSpPr>
          <p:spPr>
            <a:xfrm>
              <a:off x="6844189" y="101203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7144"/>
                  </a:cubicBezTo>
                  <a:cubicBezTo>
                    <a:pt x="8096"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30" name="Freeform: Shape 1229">
              <a:extLst>
                <a:ext uri="{FF2B5EF4-FFF2-40B4-BE49-F238E27FC236}">
                  <a16:creationId xmlns:a16="http://schemas.microsoft.com/office/drawing/2014/main" xmlns="" id="{3A535AF4-7E8B-4C87-9F20-326E5CBD67F7}"/>
                </a:ext>
              </a:extLst>
            </p:cNvPr>
            <p:cNvSpPr/>
            <p:nvPr/>
          </p:nvSpPr>
          <p:spPr>
            <a:xfrm>
              <a:off x="6844189" y="101203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231" name="Freeform: Shape 1230">
              <a:extLst>
                <a:ext uri="{FF2B5EF4-FFF2-40B4-BE49-F238E27FC236}">
                  <a16:creationId xmlns:a16="http://schemas.microsoft.com/office/drawing/2014/main" xmlns="" id="{B8EB9703-20A8-49F2-9531-0F0793E82697}"/>
                </a:ext>
              </a:extLst>
            </p:cNvPr>
            <p:cNvSpPr/>
            <p:nvPr/>
          </p:nvSpPr>
          <p:spPr>
            <a:xfrm>
              <a:off x="7231856" y="928211"/>
              <a:ext cx="9525" cy="19050"/>
            </a:xfrm>
            <a:custGeom>
              <a:avLst/>
              <a:gdLst>
                <a:gd name="connsiteX0" fmla="*/ 9049 w 9525"/>
                <a:gd name="connsiteY0" fmla="*/ 12859 h 19050"/>
                <a:gd name="connsiteX1" fmla="*/ 7144 w 9525"/>
                <a:gd name="connsiteY1" fmla="*/ 7144 h 19050"/>
                <a:gd name="connsiteX2" fmla="*/ 9049 w 9525"/>
                <a:gd name="connsiteY2" fmla="*/ 12859 h 19050"/>
              </a:gdLst>
              <a:ahLst/>
              <a:cxnLst>
                <a:cxn ang="0">
                  <a:pos x="connsiteX0" y="connsiteY0"/>
                </a:cxn>
                <a:cxn ang="0">
                  <a:pos x="connsiteX1" y="connsiteY1"/>
                </a:cxn>
                <a:cxn ang="0">
                  <a:pos x="connsiteX2" y="connsiteY2"/>
                </a:cxn>
              </a:cxnLst>
              <a:rect l="l" t="t" r="r" b="b"/>
              <a:pathLst>
                <a:path w="9525" h="19050">
                  <a:moveTo>
                    <a:pt x="9049" y="12859"/>
                  </a:moveTo>
                  <a:cubicBezTo>
                    <a:pt x="8096" y="11906"/>
                    <a:pt x="10954" y="7144"/>
                    <a:pt x="7144" y="7144"/>
                  </a:cubicBezTo>
                  <a:cubicBezTo>
                    <a:pt x="10954" y="8096"/>
                    <a:pt x="4286" y="10954"/>
                    <a:pt x="9049" y="12859"/>
                  </a:cubicBezTo>
                  <a:close/>
                </a:path>
              </a:pathLst>
            </a:custGeom>
            <a:grpFill/>
            <a:ln w="9525" cap="flat">
              <a:noFill/>
              <a:prstDash val="solid"/>
              <a:miter/>
            </a:ln>
          </p:spPr>
          <p:txBody>
            <a:bodyPr rtlCol="0" anchor="ctr"/>
            <a:lstStyle/>
            <a:p>
              <a:endParaRPr lang="en-US">
                <a:solidFill>
                  <a:prstClr val="black"/>
                </a:solidFill>
              </a:endParaRPr>
            </a:p>
          </p:txBody>
        </p:sp>
        <p:sp>
          <p:nvSpPr>
            <p:cNvPr id="1232" name="Freeform: Shape 1231">
              <a:extLst>
                <a:ext uri="{FF2B5EF4-FFF2-40B4-BE49-F238E27FC236}">
                  <a16:creationId xmlns:a16="http://schemas.microsoft.com/office/drawing/2014/main" xmlns="" id="{62181469-9E68-4B9A-BD13-BE7BDD0F7C7D}"/>
                </a:ext>
              </a:extLst>
            </p:cNvPr>
            <p:cNvSpPr/>
            <p:nvPr/>
          </p:nvSpPr>
          <p:spPr>
            <a:xfrm>
              <a:off x="7233761" y="93392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7144" y="7144"/>
                  </a:cubicBez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233" name="Freeform: Shape 1232">
              <a:extLst>
                <a:ext uri="{FF2B5EF4-FFF2-40B4-BE49-F238E27FC236}">
                  <a16:creationId xmlns:a16="http://schemas.microsoft.com/office/drawing/2014/main" xmlns="" id="{A3DCAC3E-1153-4F9F-8CF1-BFA20B7A1080}"/>
                </a:ext>
              </a:extLst>
            </p:cNvPr>
            <p:cNvSpPr/>
            <p:nvPr/>
          </p:nvSpPr>
          <p:spPr>
            <a:xfrm>
              <a:off x="6933898" y="992028"/>
              <a:ext cx="9525" cy="9525"/>
            </a:xfrm>
            <a:custGeom>
              <a:avLst/>
              <a:gdLst>
                <a:gd name="connsiteX0" fmla="*/ 8875 w 9525"/>
                <a:gd name="connsiteY0" fmla="*/ 10001 h 9525"/>
                <a:gd name="connsiteX1" fmla="*/ 7922 w 9525"/>
                <a:gd name="connsiteY1" fmla="*/ 7144 h 9525"/>
                <a:gd name="connsiteX2" fmla="*/ 8875 w 9525"/>
                <a:gd name="connsiteY2" fmla="*/ 10001 h 9525"/>
              </a:gdLst>
              <a:ahLst/>
              <a:cxnLst>
                <a:cxn ang="0">
                  <a:pos x="connsiteX0" y="connsiteY0"/>
                </a:cxn>
                <a:cxn ang="0">
                  <a:pos x="connsiteX1" y="connsiteY1"/>
                </a:cxn>
                <a:cxn ang="0">
                  <a:pos x="connsiteX2" y="connsiteY2"/>
                </a:cxn>
              </a:cxnLst>
              <a:rect l="l" t="t" r="r" b="b"/>
              <a:pathLst>
                <a:path w="9525" h="9525">
                  <a:moveTo>
                    <a:pt x="8875" y="10001"/>
                  </a:moveTo>
                  <a:cubicBezTo>
                    <a:pt x="7922" y="9049"/>
                    <a:pt x="7922" y="8096"/>
                    <a:pt x="7922" y="7144"/>
                  </a:cubicBezTo>
                  <a:cubicBezTo>
                    <a:pt x="8875" y="9049"/>
                    <a:pt x="5065" y="10001"/>
                    <a:pt x="8875" y="10001"/>
                  </a:cubicBezTo>
                  <a:close/>
                </a:path>
              </a:pathLst>
            </a:custGeom>
            <a:grpFill/>
            <a:ln w="9525" cap="flat">
              <a:noFill/>
              <a:prstDash val="solid"/>
              <a:miter/>
            </a:ln>
          </p:spPr>
          <p:txBody>
            <a:bodyPr rtlCol="0" anchor="ctr"/>
            <a:lstStyle/>
            <a:p>
              <a:endParaRPr lang="en-US">
                <a:solidFill>
                  <a:prstClr val="black"/>
                </a:solidFill>
              </a:endParaRPr>
            </a:p>
          </p:txBody>
        </p:sp>
        <p:sp>
          <p:nvSpPr>
            <p:cNvPr id="1234" name="Freeform: Shape 1233">
              <a:extLst>
                <a:ext uri="{FF2B5EF4-FFF2-40B4-BE49-F238E27FC236}">
                  <a16:creationId xmlns:a16="http://schemas.microsoft.com/office/drawing/2014/main" xmlns="" id="{3ACB2B20-2B5A-4643-8F06-B6CB6A3C8905}"/>
                </a:ext>
              </a:extLst>
            </p:cNvPr>
            <p:cNvSpPr/>
            <p:nvPr/>
          </p:nvSpPr>
          <p:spPr>
            <a:xfrm>
              <a:off x="7738586" y="94440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10001"/>
                    <a:pt x="7144" y="7144"/>
                    <a:pt x="7144" y="7144"/>
                  </a:cubicBez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235" name="Freeform: Shape 1234">
              <a:extLst>
                <a:ext uri="{FF2B5EF4-FFF2-40B4-BE49-F238E27FC236}">
                  <a16:creationId xmlns:a16="http://schemas.microsoft.com/office/drawing/2014/main" xmlns="" id="{9F5549A9-F109-4DAD-AD3A-45A4ED9B0AC0}"/>
                </a:ext>
              </a:extLst>
            </p:cNvPr>
            <p:cNvSpPr/>
            <p:nvPr/>
          </p:nvSpPr>
          <p:spPr>
            <a:xfrm>
              <a:off x="6981900" y="942369"/>
              <a:ext cx="9525" cy="9525"/>
            </a:xfrm>
            <a:custGeom>
              <a:avLst/>
              <a:gdLst>
                <a:gd name="connsiteX0" fmla="*/ 7544 w 9525"/>
                <a:gd name="connsiteY0" fmla="*/ 7273 h 9525"/>
                <a:gd name="connsiteX1" fmla="*/ 7544 w 9525"/>
                <a:gd name="connsiteY1" fmla="*/ 7273 h 9525"/>
                <a:gd name="connsiteX2" fmla="*/ 7544 w 9525"/>
                <a:gd name="connsiteY2" fmla="*/ 7273 h 9525"/>
              </a:gdLst>
              <a:ahLst/>
              <a:cxnLst>
                <a:cxn ang="0">
                  <a:pos x="connsiteX0" y="connsiteY0"/>
                </a:cxn>
                <a:cxn ang="0">
                  <a:pos x="connsiteX1" y="connsiteY1"/>
                </a:cxn>
                <a:cxn ang="0">
                  <a:pos x="connsiteX2" y="connsiteY2"/>
                </a:cxn>
              </a:cxnLst>
              <a:rect l="l" t="t" r="r" b="b"/>
              <a:pathLst>
                <a:path w="9525" h="9525">
                  <a:moveTo>
                    <a:pt x="7544" y="7273"/>
                  </a:moveTo>
                  <a:cubicBezTo>
                    <a:pt x="5640" y="11083"/>
                    <a:pt x="11355" y="6320"/>
                    <a:pt x="7544" y="7273"/>
                  </a:cubicBezTo>
                  <a:lnTo>
                    <a:pt x="7544" y="7273"/>
                  </a:lnTo>
                  <a:close/>
                </a:path>
              </a:pathLst>
            </a:custGeom>
            <a:grpFill/>
            <a:ln w="9525" cap="flat">
              <a:noFill/>
              <a:prstDash val="solid"/>
              <a:miter/>
            </a:ln>
          </p:spPr>
          <p:txBody>
            <a:bodyPr rtlCol="0" anchor="ctr"/>
            <a:lstStyle/>
            <a:p>
              <a:endParaRPr lang="en-US">
                <a:solidFill>
                  <a:prstClr val="black"/>
                </a:solidFill>
              </a:endParaRPr>
            </a:p>
          </p:txBody>
        </p:sp>
        <p:sp>
          <p:nvSpPr>
            <p:cNvPr id="1236" name="Freeform: Shape 1235">
              <a:extLst>
                <a:ext uri="{FF2B5EF4-FFF2-40B4-BE49-F238E27FC236}">
                  <a16:creationId xmlns:a16="http://schemas.microsoft.com/office/drawing/2014/main" xmlns="" id="{8116A47B-30D1-4C39-8871-C61906F52454}"/>
                </a:ext>
              </a:extLst>
            </p:cNvPr>
            <p:cNvSpPr/>
            <p:nvPr/>
          </p:nvSpPr>
          <p:spPr>
            <a:xfrm>
              <a:off x="6844189" y="913278"/>
              <a:ext cx="914400" cy="352425"/>
            </a:xfrm>
            <a:custGeom>
              <a:avLst/>
              <a:gdLst>
                <a:gd name="connsiteX0" fmla="*/ 910114 w 914400"/>
                <a:gd name="connsiteY0" fmla="*/ 31601 h 352425"/>
                <a:gd name="connsiteX1" fmla="*/ 816769 w 914400"/>
                <a:gd name="connsiteY1" fmla="*/ 21124 h 352425"/>
                <a:gd name="connsiteX2" fmla="*/ 796767 w 914400"/>
                <a:gd name="connsiteY2" fmla="*/ 18267 h 352425"/>
                <a:gd name="connsiteX3" fmla="*/ 768192 w 914400"/>
                <a:gd name="connsiteY3" fmla="*/ 19219 h 352425"/>
                <a:gd name="connsiteX4" fmla="*/ 768192 w 914400"/>
                <a:gd name="connsiteY4" fmla="*/ 17314 h 352425"/>
                <a:gd name="connsiteX5" fmla="*/ 768192 w 914400"/>
                <a:gd name="connsiteY5" fmla="*/ 19219 h 352425"/>
                <a:gd name="connsiteX6" fmla="*/ 613886 w 914400"/>
                <a:gd name="connsiteY6" fmla="*/ 14456 h 352425"/>
                <a:gd name="connsiteX7" fmla="*/ 620554 w 914400"/>
                <a:gd name="connsiteY7" fmla="*/ 18267 h 352425"/>
                <a:gd name="connsiteX8" fmla="*/ 440531 w 914400"/>
                <a:gd name="connsiteY8" fmla="*/ 21124 h 352425"/>
                <a:gd name="connsiteX9" fmla="*/ 163354 w 914400"/>
                <a:gd name="connsiteY9" fmla="*/ 35411 h 352425"/>
                <a:gd name="connsiteX10" fmla="*/ 142399 w 914400"/>
                <a:gd name="connsiteY10" fmla="*/ 40174 h 352425"/>
                <a:gd name="connsiteX11" fmla="*/ 7144 w 914400"/>
                <a:gd name="connsiteY11" fmla="*/ 104944 h 352425"/>
                <a:gd name="connsiteX12" fmla="*/ 18574 w 914400"/>
                <a:gd name="connsiteY12" fmla="*/ 115421 h 352425"/>
                <a:gd name="connsiteX13" fmla="*/ 20479 w 914400"/>
                <a:gd name="connsiteY13" fmla="*/ 112564 h 352425"/>
                <a:gd name="connsiteX14" fmla="*/ 76676 w 914400"/>
                <a:gd name="connsiteY14" fmla="*/ 94467 h 352425"/>
                <a:gd name="connsiteX15" fmla="*/ 99536 w 914400"/>
                <a:gd name="connsiteY15" fmla="*/ 80179 h 352425"/>
                <a:gd name="connsiteX16" fmla="*/ 106204 w 914400"/>
                <a:gd name="connsiteY16" fmla="*/ 81131 h 352425"/>
                <a:gd name="connsiteX17" fmla="*/ 101441 w 914400"/>
                <a:gd name="connsiteY17" fmla="*/ 89704 h 352425"/>
                <a:gd name="connsiteX18" fmla="*/ 156686 w 914400"/>
                <a:gd name="connsiteY18" fmla="*/ 96371 h 352425"/>
                <a:gd name="connsiteX19" fmla="*/ 112871 w 914400"/>
                <a:gd name="connsiteY19" fmla="*/ 111611 h 352425"/>
                <a:gd name="connsiteX20" fmla="*/ 144304 w 914400"/>
                <a:gd name="connsiteY20" fmla="*/ 213529 h 352425"/>
                <a:gd name="connsiteX21" fmla="*/ 339566 w 914400"/>
                <a:gd name="connsiteY21" fmla="*/ 336401 h 352425"/>
                <a:gd name="connsiteX22" fmla="*/ 423386 w 914400"/>
                <a:gd name="connsiteY22" fmla="*/ 348784 h 352425"/>
                <a:gd name="connsiteX23" fmla="*/ 493871 w 914400"/>
                <a:gd name="connsiteY23" fmla="*/ 305921 h 352425"/>
                <a:gd name="connsiteX24" fmla="*/ 644367 w 914400"/>
                <a:gd name="connsiteY24" fmla="*/ 238294 h 352425"/>
                <a:gd name="connsiteX25" fmla="*/ 702469 w 914400"/>
                <a:gd name="connsiteY25" fmla="*/ 225911 h 352425"/>
                <a:gd name="connsiteX26" fmla="*/ 772001 w 914400"/>
                <a:gd name="connsiteY26" fmla="*/ 149711 h 352425"/>
                <a:gd name="connsiteX27" fmla="*/ 791051 w 914400"/>
                <a:gd name="connsiteY27" fmla="*/ 85894 h 352425"/>
                <a:gd name="connsiteX28" fmla="*/ 746284 w 914400"/>
                <a:gd name="connsiteY28" fmla="*/ 54461 h 352425"/>
                <a:gd name="connsiteX29" fmla="*/ 613886 w 914400"/>
                <a:gd name="connsiteY29" fmla="*/ 59224 h 352425"/>
                <a:gd name="connsiteX30" fmla="*/ 792004 w 914400"/>
                <a:gd name="connsiteY30" fmla="*/ 27792 h 352425"/>
                <a:gd name="connsiteX31" fmla="*/ 908209 w 914400"/>
                <a:gd name="connsiteY31" fmla="*/ 33506 h 352425"/>
                <a:gd name="connsiteX32" fmla="*/ 910114 w 914400"/>
                <a:gd name="connsiteY32" fmla="*/ 31601 h 352425"/>
                <a:gd name="connsiteX33" fmla="*/ 150971 w 914400"/>
                <a:gd name="connsiteY33" fmla="*/ 56367 h 352425"/>
                <a:gd name="connsiteX34" fmla="*/ 150971 w 914400"/>
                <a:gd name="connsiteY34" fmla="*/ 56367 h 352425"/>
                <a:gd name="connsiteX35" fmla="*/ 150971 w 914400"/>
                <a:gd name="connsiteY35" fmla="*/ 56367 h 352425"/>
                <a:gd name="connsiteX36" fmla="*/ 157639 w 914400"/>
                <a:gd name="connsiteY36" fmla="*/ 57319 h 352425"/>
                <a:gd name="connsiteX37" fmla="*/ 157639 w 914400"/>
                <a:gd name="connsiteY37" fmla="*/ 57319 h 352425"/>
                <a:gd name="connsiteX38" fmla="*/ 157639 w 914400"/>
                <a:gd name="connsiteY38" fmla="*/ 57319 h 352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914400" h="352425">
                  <a:moveTo>
                    <a:pt x="910114" y="31601"/>
                  </a:moveTo>
                  <a:cubicBezTo>
                    <a:pt x="903446" y="18267"/>
                    <a:pt x="830104" y="13504"/>
                    <a:pt x="816769" y="21124"/>
                  </a:cubicBezTo>
                  <a:cubicBezTo>
                    <a:pt x="812959" y="8742"/>
                    <a:pt x="810101" y="15409"/>
                    <a:pt x="796767" y="18267"/>
                  </a:cubicBezTo>
                  <a:cubicBezTo>
                    <a:pt x="788194" y="19219"/>
                    <a:pt x="778669" y="19219"/>
                    <a:pt x="768192" y="19219"/>
                  </a:cubicBezTo>
                  <a:lnTo>
                    <a:pt x="768192" y="17314"/>
                  </a:lnTo>
                  <a:cubicBezTo>
                    <a:pt x="767239" y="18267"/>
                    <a:pt x="768192" y="18267"/>
                    <a:pt x="768192" y="19219"/>
                  </a:cubicBezTo>
                  <a:cubicBezTo>
                    <a:pt x="711994" y="17314"/>
                    <a:pt x="634842" y="-3641"/>
                    <a:pt x="613886" y="14456"/>
                  </a:cubicBezTo>
                  <a:cubicBezTo>
                    <a:pt x="621506" y="13504"/>
                    <a:pt x="617696" y="13504"/>
                    <a:pt x="620554" y="18267"/>
                  </a:cubicBezTo>
                  <a:cubicBezTo>
                    <a:pt x="609124" y="1121"/>
                    <a:pt x="455771" y="15409"/>
                    <a:pt x="440531" y="21124"/>
                  </a:cubicBezTo>
                  <a:cubicBezTo>
                    <a:pt x="425291" y="50651"/>
                    <a:pt x="164306" y="33506"/>
                    <a:pt x="163354" y="35411"/>
                  </a:cubicBezTo>
                  <a:cubicBezTo>
                    <a:pt x="159544" y="37317"/>
                    <a:pt x="141446" y="38269"/>
                    <a:pt x="142399" y="40174"/>
                  </a:cubicBezTo>
                  <a:cubicBezTo>
                    <a:pt x="122396" y="22076"/>
                    <a:pt x="34766" y="106849"/>
                    <a:pt x="7144" y="104944"/>
                  </a:cubicBezTo>
                  <a:cubicBezTo>
                    <a:pt x="10001" y="106849"/>
                    <a:pt x="16669" y="115421"/>
                    <a:pt x="18574" y="115421"/>
                  </a:cubicBezTo>
                  <a:cubicBezTo>
                    <a:pt x="19526" y="114469"/>
                    <a:pt x="20479" y="113517"/>
                    <a:pt x="20479" y="112564"/>
                  </a:cubicBezTo>
                  <a:cubicBezTo>
                    <a:pt x="28099" y="108754"/>
                    <a:pt x="72866" y="95419"/>
                    <a:pt x="76676" y="94467"/>
                  </a:cubicBezTo>
                  <a:cubicBezTo>
                    <a:pt x="78581" y="93514"/>
                    <a:pt x="98584" y="83989"/>
                    <a:pt x="99536" y="80179"/>
                  </a:cubicBezTo>
                  <a:cubicBezTo>
                    <a:pt x="102394" y="80179"/>
                    <a:pt x="107156" y="81131"/>
                    <a:pt x="106204" y="81131"/>
                  </a:cubicBezTo>
                  <a:cubicBezTo>
                    <a:pt x="108109" y="92561"/>
                    <a:pt x="94774" y="76369"/>
                    <a:pt x="101441" y="89704"/>
                  </a:cubicBezTo>
                  <a:cubicBezTo>
                    <a:pt x="118586" y="92561"/>
                    <a:pt x="136684" y="94467"/>
                    <a:pt x="156686" y="96371"/>
                  </a:cubicBezTo>
                  <a:cubicBezTo>
                    <a:pt x="133826" y="103992"/>
                    <a:pt x="112871" y="111611"/>
                    <a:pt x="112871" y="111611"/>
                  </a:cubicBezTo>
                  <a:lnTo>
                    <a:pt x="144304" y="213529"/>
                  </a:lnTo>
                  <a:lnTo>
                    <a:pt x="339566" y="336401"/>
                  </a:lnTo>
                  <a:lnTo>
                    <a:pt x="423386" y="348784"/>
                  </a:lnTo>
                  <a:lnTo>
                    <a:pt x="493871" y="305921"/>
                  </a:lnTo>
                  <a:lnTo>
                    <a:pt x="644367" y="238294"/>
                  </a:lnTo>
                  <a:cubicBezTo>
                    <a:pt x="644367" y="238294"/>
                    <a:pt x="692944" y="229721"/>
                    <a:pt x="702469" y="225911"/>
                  </a:cubicBezTo>
                  <a:cubicBezTo>
                    <a:pt x="711994" y="223054"/>
                    <a:pt x="762476" y="159236"/>
                    <a:pt x="772001" y="149711"/>
                  </a:cubicBezTo>
                  <a:cubicBezTo>
                    <a:pt x="781526" y="140186"/>
                    <a:pt x="791051" y="85894"/>
                    <a:pt x="791051" y="85894"/>
                  </a:cubicBezTo>
                  <a:cubicBezTo>
                    <a:pt x="791051" y="85894"/>
                    <a:pt x="765334" y="54461"/>
                    <a:pt x="746284" y="54461"/>
                  </a:cubicBezTo>
                  <a:cubicBezTo>
                    <a:pt x="740569" y="54461"/>
                    <a:pt x="686276" y="56367"/>
                    <a:pt x="613886" y="59224"/>
                  </a:cubicBezTo>
                  <a:cubicBezTo>
                    <a:pt x="686276" y="47794"/>
                    <a:pt x="749142" y="36364"/>
                    <a:pt x="792004" y="27792"/>
                  </a:cubicBezTo>
                  <a:cubicBezTo>
                    <a:pt x="812006" y="23981"/>
                    <a:pt x="890111" y="36364"/>
                    <a:pt x="908209" y="33506"/>
                  </a:cubicBezTo>
                  <a:cubicBezTo>
                    <a:pt x="908209" y="33506"/>
                    <a:pt x="908209" y="32554"/>
                    <a:pt x="910114" y="31601"/>
                  </a:cubicBezTo>
                  <a:close/>
                  <a:moveTo>
                    <a:pt x="150971" y="56367"/>
                  </a:moveTo>
                  <a:cubicBezTo>
                    <a:pt x="150019" y="56367"/>
                    <a:pt x="147161" y="57319"/>
                    <a:pt x="150971" y="56367"/>
                  </a:cubicBezTo>
                  <a:lnTo>
                    <a:pt x="150971" y="56367"/>
                  </a:lnTo>
                  <a:close/>
                  <a:moveTo>
                    <a:pt x="157639" y="57319"/>
                  </a:moveTo>
                  <a:cubicBezTo>
                    <a:pt x="153829" y="56367"/>
                    <a:pt x="154781" y="54461"/>
                    <a:pt x="157639" y="57319"/>
                  </a:cubicBezTo>
                  <a:lnTo>
                    <a:pt x="157639" y="57319"/>
                  </a:lnTo>
                  <a:close/>
                </a:path>
              </a:pathLst>
            </a:custGeom>
            <a:grpFill/>
            <a:ln w="9525" cap="flat">
              <a:noFill/>
              <a:prstDash val="solid"/>
              <a:miter/>
            </a:ln>
          </p:spPr>
          <p:txBody>
            <a:bodyPr rtlCol="0" anchor="ctr"/>
            <a:lstStyle/>
            <a:p>
              <a:endParaRPr lang="en-US">
                <a:solidFill>
                  <a:prstClr val="black"/>
                </a:solidFill>
              </a:endParaRPr>
            </a:p>
          </p:txBody>
        </p:sp>
        <p:sp>
          <p:nvSpPr>
            <p:cNvPr id="1237" name="Freeform: Shape 1236">
              <a:extLst>
                <a:ext uri="{FF2B5EF4-FFF2-40B4-BE49-F238E27FC236}">
                  <a16:creationId xmlns:a16="http://schemas.microsoft.com/office/drawing/2014/main" xmlns="" id="{A06D4FBF-1E1A-4864-A32D-B4FBA69802E6}"/>
                </a:ext>
              </a:extLst>
            </p:cNvPr>
            <p:cNvSpPr/>
            <p:nvPr/>
          </p:nvSpPr>
          <p:spPr>
            <a:xfrm>
              <a:off x="7747738" y="937166"/>
              <a:ext cx="9525" cy="9525"/>
            </a:xfrm>
            <a:custGeom>
              <a:avLst/>
              <a:gdLst>
                <a:gd name="connsiteX0" fmla="*/ 9422 w 9525"/>
                <a:gd name="connsiteY0" fmla="*/ 7713 h 9525"/>
                <a:gd name="connsiteX1" fmla="*/ 7517 w 9525"/>
                <a:gd name="connsiteY1" fmla="*/ 9618 h 9525"/>
                <a:gd name="connsiteX2" fmla="*/ 9422 w 9525"/>
                <a:gd name="connsiteY2" fmla="*/ 7713 h 9525"/>
              </a:gdLst>
              <a:ahLst/>
              <a:cxnLst>
                <a:cxn ang="0">
                  <a:pos x="connsiteX0" y="connsiteY0"/>
                </a:cxn>
                <a:cxn ang="0">
                  <a:pos x="connsiteX1" y="connsiteY1"/>
                </a:cxn>
                <a:cxn ang="0">
                  <a:pos x="connsiteX2" y="connsiteY2"/>
                </a:cxn>
              </a:cxnLst>
              <a:rect l="l" t="t" r="r" b="b"/>
              <a:pathLst>
                <a:path w="9525" h="9525">
                  <a:moveTo>
                    <a:pt x="9422" y="7713"/>
                  </a:moveTo>
                  <a:cubicBezTo>
                    <a:pt x="7517" y="6761"/>
                    <a:pt x="6565" y="6761"/>
                    <a:pt x="7517" y="9618"/>
                  </a:cubicBezTo>
                  <a:cubicBezTo>
                    <a:pt x="9422" y="8666"/>
                    <a:pt x="9422" y="8666"/>
                    <a:pt x="9422" y="7713"/>
                  </a:cubicBezTo>
                  <a:close/>
                </a:path>
              </a:pathLst>
            </a:custGeom>
            <a:grpFill/>
            <a:ln w="9525" cap="flat">
              <a:noFill/>
              <a:prstDash val="solid"/>
              <a:miter/>
            </a:ln>
          </p:spPr>
          <p:txBody>
            <a:bodyPr rtlCol="0" anchor="ctr"/>
            <a:lstStyle/>
            <a:p>
              <a:endParaRPr lang="en-US">
                <a:solidFill>
                  <a:prstClr val="black"/>
                </a:solidFill>
              </a:endParaRPr>
            </a:p>
          </p:txBody>
        </p:sp>
        <p:sp>
          <p:nvSpPr>
            <p:cNvPr id="1238" name="Freeform: Shape 1237">
              <a:extLst>
                <a:ext uri="{FF2B5EF4-FFF2-40B4-BE49-F238E27FC236}">
                  <a16:creationId xmlns:a16="http://schemas.microsoft.com/office/drawing/2014/main" xmlns="" id="{B41E650B-A2A7-4878-A03A-AE986EE2F600}"/>
                </a:ext>
              </a:extLst>
            </p:cNvPr>
            <p:cNvSpPr/>
            <p:nvPr/>
          </p:nvSpPr>
          <p:spPr>
            <a:xfrm>
              <a:off x="7747159" y="939641"/>
              <a:ext cx="9525" cy="9525"/>
            </a:xfrm>
            <a:custGeom>
              <a:avLst/>
              <a:gdLst>
                <a:gd name="connsiteX0" fmla="*/ 9049 w 9525"/>
                <a:gd name="connsiteY0" fmla="*/ 7144 h 9525"/>
                <a:gd name="connsiteX1" fmla="*/ 7144 w 9525"/>
                <a:gd name="connsiteY1" fmla="*/ 7144 h 9525"/>
                <a:gd name="connsiteX2" fmla="*/ 9049 w 9525"/>
                <a:gd name="connsiteY2" fmla="*/ 7144 h 9525"/>
                <a:gd name="connsiteX3" fmla="*/ 9049 w 9525"/>
                <a:gd name="connsiteY3" fmla="*/ 7144 h 9525"/>
              </a:gdLst>
              <a:ahLst/>
              <a:cxnLst>
                <a:cxn ang="0">
                  <a:pos x="connsiteX0" y="connsiteY0"/>
                </a:cxn>
                <a:cxn ang="0">
                  <a:pos x="connsiteX1" y="connsiteY1"/>
                </a:cxn>
                <a:cxn ang="0">
                  <a:pos x="connsiteX2" y="connsiteY2"/>
                </a:cxn>
                <a:cxn ang="0">
                  <a:pos x="connsiteX3" y="connsiteY3"/>
                </a:cxn>
              </a:cxnLst>
              <a:rect l="l" t="t" r="r" b="b"/>
              <a:pathLst>
                <a:path w="9525" h="9525">
                  <a:moveTo>
                    <a:pt x="9049" y="7144"/>
                  </a:moveTo>
                  <a:cubicBezTo>
                    <a:pt x="8096" y="7144"/>
                    <a:pt x="8096" y="7144"/>
                    <a:pt x="7144" y="7144"/>
                  </a:cubicBezTo>
                  <a:cubicBezTo>
                    <a:pt x="7144" y="7144"/>
                    <a:pt x="8096" y="7144"/>
                    <a:pt x="9049" y="7144"/>
                  </a:cubicBezTo>
                  <a:cubicBezTo>
                    <a:pt x="9049" y="7144"/>
                    <a:pt x="9049" y="7144"/>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39" name="Freeform: Shape 1238">
              <a:extLst>
                <a:ext uri="{FF2B5EF4-FFF2-40B4-BE49-F238E27FC236}">
                  <a16:creationId xmlns:a16="http://schemas.microsoft.com/office/drawing/2014/main" xmlns="" id="{62F61B45-2FBD-4818-A1B6-CE1DE5CBE013}"/>
                </a:ext>
              </a:extLst>
            </p:cNvPr>
            <p:cNvSpPr/>
            <p:nvPr/>
          </p:nvSpPr>
          <p:spPr>
            <a:xfrm>
              <a:off x="6913721" y="100155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7144"/>
                    <a:pt x="8096"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40" name="Freeform: Shape 1239">
              <a:extLst>
                <a:ext uri="{FF2B5EF4-FFF2-40B4-BE49-F238E27FC236}">
                  <a16:creationId xmlns:a16="http://schemas.microsoft.com/office/drawing/2014/main" xmlns="" id="{7D3D9B2D-4456-46F3-8ED4-AC3C8BC85926}"/>
                </a:ext>
              </a:extLst>
            </p:cNvPr>
            <p:cNvSpPr/>
            <p:nvPr/>
          </p:nvSpPr>
          <p:spPr>
            <a:xfrm>
              <a:off x="6843236" y="1011078"/>
              <a:ext cx="9525" cy="9525"/>
            </a:xfrm>
            <a:custGeom>
              <a:avLst/>
              <a:gdLst>
                <a:gd name="connsiteX0" fmla="*/ 8096 w 9525"/>
                <a:gd name="connsiteY0" fmla="*/ 7144 h 9525"/>
                <a:gd name="connsiteX1" fmla="*/ 7144 w 9525"/>
                <a:gd name="connsiteY1" fmla="*/ 7144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7144" y="7144"/>
                    <a:pt x="7144" y="7144"/>
                    <a:pt x="7144" y="7144"/>
                  </a:cubicBezTo>
                  <a:cubicBezTo>
                    <a:pt x="7144" y="7144"/>
                    <a:pt x="7144"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41" name="Freeform: Shape 1240">
              <a:extLst>
                <a:ext uri="{FF2B5EF4-FFF2-40B4-BE49-F238E27FC236}">
                  <a16:creationId xmlns:a16="http://schemas.microsoft.com/office/drawing/2014/main" xmlns="" id="{72435DFF-A762-4495-A07D-750572ECEEB0}"/>
                </a:ext>
              </a:extLst>
            </p:cNvPr>
            <p:cNvSpPr/>
            <p:nvPr/>
          </p:nvSpPr>
          <p:spPr>
            <a:xfrm>
              <a:off x="7633811" y="92344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7144"/>
                    <a:pt x="7144" y="7144"/>
                  </a:cubicBez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242" name="Freeform: Shape 1241">
              <a:extLst>
                <a:ext uri="{FF2B5EF4-FFF2-40B4-BE49-F238E27FC236}">
                  <a16:creationId xmlns:a16="http://schemas.microsoft.com/office/drawing/2014/main" xmlns="" id="{8960A708-4535-466D-99C1-7E160C39C60C}"/>
                </a:ext>
              </a:extLst>
            </p:cNvPr>
            <p:cNvSpPr/>
            <p:nvPr/>
          </p:nvSpPr>
          <p:spPr>
            <a:xfrm>
              <a:off x="7698581" y="922707"/>
              <a:ext cx="9525" cy="9525"/>
            </a:xfrm>
            <a:custGeom>
              <a:avLst/>
              <a:gdLst>
                <a:gd name="connsiteX0" fmla="*/ 7144 w 9525"/>
                <a:gd name="connsiteY0" fmla="*/ 8837 h 9525"/>
                <a:gd name="connsiteX1" fmla="*/ 7144 w 9525"/>
                <a:gd name="connsiteY1" fmla="*/ 8837 h 9525"/>
                <a:gd name="connsiteX2" fmla="*/ 7144 w 9525"/>
                <a:gd name="connsiteY2" fmla="*/ 8837 h 9525"/>
              </a:gdLst>
              <a:ahLst/>
              <a:cxnLst>
                <a:cxn ang="0">
                  <a:pos x="connsiteX0" y="connsiteY0"/>
                </a:cxn>
                <a:cxn ang="0">
                  <a:pos x="connsiteX1" y="connsiteY1"/>
                </a:cxn>
                <a:cxn ang="0">
                  <a:pos x="connsiteX2" y="connsiteY2"/>
                </a:cxn>
              </a:cxnLst>
              <a:rect l="l" t="t" r="r" b="b"/>
              <a:pathLst>
                <a:path w="9525" h="9525">
                  <a:moveTo>
                    <a:pt x="7144" y="8837"/>
                  </a:moveTo>
                  <a:cubicBezTo>
                    <a:pt x="7144" y="8837"/>
                    <a:pt x="7144" y="5027"/>
                    <a:pt x="7144" y="8837"/>
                  </a:cubicBezTo>
                  <a:lnTo>
                    <a:pt x="7144" y="8837"/>
                  </a:lnTo>
                  <a:close/>
                </a:path>
              </a:pathLst>
            </a:custGeom>
            <a:grpFill/>
            <a:ln w="9525" cap="flat">
              <a:noFill/>
              <a:prstDash val="solid"/>
              <a:miter/>
            </a:ln>
          </p:spPr>
          <p:txBody>
            <a:bodyPr rtlCol="0" anchor="ctr"/>
            <a:lstStyle/>
            <a:p>
              <a:endParaRPr lang="en-US">
                <a:solidFill>
                  <a:prstClr val="black"/>
                </a:solidFill>
              </a:endParaRPr>
            </a:p>
          </p:txBody>
        </p:sp>
        <p:sp>
          <p:nvSpPr>
            <p:cNvPr id="1243" name="Freeform: Shape 1242">
              <a:extLst>
                <a:ext uri="{FF2B5EF4-FFF2-40B4-BE49-F238E27FC236}">
                  <a16:creationId xmlns:a16="http://schemas.microsoft.com/office/drawing/2014/main" xmlns="" id="{A3DC8101-F1FB-4213-9F31-29EF825DF013}"/>
                </a:ext>
              </a:extLst>
            </p:cNvPr>
            <p:cNvSpPr/>
            <p:nvPr/>
          </p:nvSpPr>
          <p:spPr>
            <a:xfrm>
              <a:off x="7749064" y="94345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9049" y="7144"/>
                    <a:pt x="8096" y="7144"/>
                    <a:pt x="7144" y="7144"/>
                  </a:cubicBez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244" name="Freeform: Shape 1243">
              <a:extLst>
                <a:ext uri="{FF2B5EF4-FFF2-40B4-BE49-F238E27FC236}">
                  <a16:creationId xmlns:a16="http://schemas.microsoft.com/office/drawing/2014/main" xmlns="" id="{46447620-2F42-429A-82F5-52BDE0B52C22}"/>
                </a:ext>
              </a:extLst>
            </p:cNvPr>
            <p:cNvSpPr/>
            <p:nvPr/>
          </p:nvSpPr>
          <p:spPr>
            <a:xfrm>
              <a:off x="7750969" y="941546"/>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8096"/>
                  </a:lnTo>
                  <a:cubicBezTo>
                    <a:pt x="7144" y="8096"/>
                    <a:pt x="8096"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45" name="Freeform: Shape 1244">
              <a:extLst>
                <a:ext uri="{FF2B5EF4-FFF2-40B4-BE49-F238E27FC236}">
                  <a16:creationId xmlns:a16="http://schemas.microsoft.com/office/drawing/2014/main" xmlns="" id="{691AF23A-CB3A-4050-8AB8-51EC5D8E49E2}"/>
                </a:ext>
              </a:extLst>
            </p:cNvPr>
            <p:cNvSpPr/>
            <p:nvPr/>
          </p:nvSpPr>
          <p:spPr>
            <a:xfrm>
              <a:off x="7729061" y="946837"/>
              <a:ext cx="19050" cy="9525"/>
            </a:xfrm>
            <a:custGeom>
              <a:avLst/>
              <a:gdLst>
                <a:gd name="connsiteX0" fmla="*/ 7144 w 19050"/>
                <a:gd name="connsiteY0" fmla="*/ 7567 h 9525"/>
                <a:gd name="connsiteX1" fmla="*/ 7144 w 19050"/>
                <a:gd name="connsiteY1" fmla="*/ 7567 h 9525"/>
                <a:gd name="connsiteX2" fmla="*/ 7144 w 19050"/>
                <a:gd name="connsiteY2" fmla="*/ 7567 h 9525"/>
              </a:gdLst>
              <a:ahLst/>
              <a:cxnLst>
                <a:cxn ang="0">
                  <a:pos x="connsiteX0" y="connsiteY0"/>
                </a:cxn>
                <a:cxn ang="0">
                  <a:pos x="connsiteX1" y="connsiteY1"/>
                </a:cxn>
                <a:cxn ang="0">
                  <a:pos x="connsiteX2" y="connsiteY2"/>
                </a:cxn>
              </a:cxnLst>
              <a:rect l="l" t="t" r="r" b="b"/>
              <a:pathLst>
                <a:path w="19050" h="9525">
                  <a:moveTo>
                    <a:pt x="7144" y="7567"/>
                  </a:moveTo>
                  <a:cubicBezTo>
                    <a:pt x="7144" y="7567"/>
                    <a:pt x="19526" y="6615"/>
                    <a:pt x="7144" y="7567"/>
                  </a:cubicBezTo>
                  <a:lnTo>
                    <a:pt x="7144" y="7567"/>
                  </a:lnTo>
                  <a:close/>
                </a:path>
              </a:pathLst>
            </a:custGeom>
            <a:grpFill/>
            <a:ln w="9525" cap="flat">
              <a:noFill/>
              <a:prstDash val="solid"/>
              <a:miter/>
            </a:ln>
          </p:spPr>
          <p:txBody>
            <a:bodyPr rtlCol="0" anchor="ctr"/>
            <a:lstStyle/>
            <a:p>
              <a:endParaRPr lang="en-US">
                <a:solidFill>
                  <a:prstClr val="black"/>
                </a:solidFill>
              </a:endParaRPr>
            </a:p>
          </p:txBody>
        </p:sp>
        <p:sp>
          <p:nvSpPr>
            <p:cNvPr id="1246" name="Freeform: Shape 1245">
              <a:extLst>
                <a:ext uri="{FF2B5EF4-FFF2-40B4-BE49-F238E27FC236}">
                  <a16:creationId xmlns:a16="http://schemas.microsoft.com/office/drawing/2014/main" xmlns="" id="{F113FF14-3F6F-4449-A040-3DE9E5F9904B}"/>
                </a:ext>
              </a:extLst>
            </p:cNvPr>
            <p:cNvSpPr/>
            <p:nvPr/>
          </p:nvSpPr>
          <p:spPr>
            <a:xfrm>
              <a:off x="7707154" y="908604"/>
              <a:ext cx="9525" cy="9525"/>
            </a:xfrm>
            <a:custGeom>
              <a:avLst/>
              <a:gdLst>
                <a:gd name="connsiteX0" fmla="*/ 7144 w 9525"/>
                <a:gd name="connsiteY0" fmla="*/ 8653 h 9525"/>
                <a:gd name="connsiteX1" fmla="*/ 7144 w 9525"/>
                <a:gd name="connsiteY1" fmla="*/ 8653 h 9525"/>
                <a:gd name="connsiteX2" fmla="*/ 7144 w 9525"/>
                <a:gd name="connsiteY2" fmla="*/ 8653 h 9525"/>
              </a:gdLst>
              <a:ahLst/>
              <a:cxnLst>
                <a:cxn ang="0">
                  <a:pos x="connsiteX0" y="connsiteY0"/>
                </a:cxn>
                <a:cxn ang="0">
                  <a:pos x="connsiteX1" y="connsiteY1"/>
                </a:cxn>
                <a:cxn ang="0">
                  <a:pos x="connsiteX2" y="connsiteY2"/>
                </a:cxn>
              </a:cxnLst>
              <a:rect l="l" t="t" r="r" b="b"/>
              <a:pathLst>
                <a:path w="9525" h="9525">
                  <a:moveTo>
                    <a:pt x="7144" y="8653"/>
                  </a:moveTo>
                  <a:cubicBezTo>
                    <a:pt x="10954" y="7700"/>
                    <a:pt x="13811" y="5795"/>
                    <a:pt x="7144" y="8653"/>
                  </a:cubicBezTo>
                  <a:lnTo>
                    <a:pt x="7144" y="8653"/>
                  </a:lnTo>
                  <a:close/>
                </a:path>
              </a:pathLst>
            </a:custGeom>
            <a:grpFill/>
            <a:ln w="9525" cap="flat">
              <a:noFill/>
              <a:prstDash val="solid"/>
              <a:miter/>
            </a:ln>
          </p:spPr>
          <p:txBody>
            <a:bodyPr rtlCol="0" anchor="ctr"/>
            <a:lstStyle/>
            <a:p>
              <a:endParaRPr lang="en-US">
                <a:solidFill>
                  <a:prstClr val="black"/>
                </a:solidFill>
              </a:endParaRPr>
            </a:p>
          </p:txBody>
        </p:sp>
        <p:sp>
          <p:nvSpPr>
            <p:cNvPr id="1247" name="Freeform: Shape 1246">
              <a:extLst>
                <a:ext uri="{FF2B5EF4-FFF2-40B4-BE49-F238E27FC236}">
                  <a16:creationId xmlns:a16="http://schemas.microsoft.com/office/drawing/2014/main" xmlns="" id="{6EB66282-2B36-4BDA-A571-67D9C90E85F5}"/>
                </a:ext>
              </a:extLst>
            </p:cNvPr>
            <p:cNvSpPr/>
            <p:nvPr/>
          </p:nvSpPr>
          <p:spPr>
            <a:xfrm>
              <a:off x="7693104" y="909161"/>
              <a:ext cx="9525" cy="9525"/>
            </a:xfrm>
            <a:custGeom>
              <a:avLst/>
              <a:gdLst>
                <a:gd name="connsiteX0" fmla="*/ 7858 w 9525"/>
                <a:gd name="connsiteY0" fmla="*/ 9049 h 9525"/>
                <a:gd name="connsiteX1" fmla="*/ 7858 w 9525"/>
                <a:gd name="connsiteY1" fmla="*/ 7144 h 9525"/>
                <a:gd name="connsiteX2" fmla="*/ 7858 w 9525"/>
                <a:gd name="connsiteY2" fmla="*/ 9049 h 9525"/>
              </a:gdLst>
              <a:ahLst/>
              <a:cxnLst>
                <a:cxn ang="0">
                  <a:pos x="connsiteX0" y="connsiteY0"/>
                </a:cxn>
                <a:cxn ang="0">
                  <a:pos x="connsiteX1" y="connsiteY1"/>
                </a:cxn>
                <a:cxn ang="0">
                  <a:pos x="connsiteX2" y="connsiteY2"/>
                </a:cxn>
              </a:cxnLst>
              <a:rect l="l" t="t" r="r" b="b"/>
              <a:pathLst>
                <a:path w="9525" h="9525">
                  <a:moveTo>
                    <a:pt x="7858" y="9049"/>
                  </a:moveTo>
                  <a:cubicBezTo>
                    <a:pt x="9763" y="8096"/>
                    <a:pt x="7858" y="7144"/>
                    <a:pt x="7858" y="7144"/>
                  </a:cubicBezTo>
                  <a:cubicBezTo>
                    <a:pt x="6906" y="8096"/>
                    <a:pt x="6906" y="8096"/>
                    <a:pt x="7858" y="9049"/>
                  </a:cubicBezTo>
                  <a:close/>
                </a:path>
              </a:pathLst>
            </a:custGeom>
            <a:grpFill/>
            <a:ln w="9525" cap="flat">
              <a:noFill/>
              <a:prstDash val="solid"/>
              <a:miter/>
            </a:ln>
          </p:spPr>
          <p:txBody>
            <a:bodyPr rtlCol="0" anchor="ctr"/>
            <a:lstStyle/>
            <a:p>
              <a:endParaRPr lang="en-US">
                <a:solidFill>
                  <a:prstClr val="black"/>
                </a:solidFill>
              </a:endParaRPr>
            </a:p>
          </p:txBody>
        </p:sp>
        <p:sp>
          <p:nvSpPr>
            <p:cNvPr id="1248" name="Freeform: Shape 1247">
              <a:extLst>
                <a:ext uri="{FF2B5EF4-FFF2-40B4-BE49-F238E27FC236}">
                  <a16:creationId xmlns:a16="http://schemas.microsoft.com/office/drawing/2014/main" xmlns="" id="{35C38DA6-97DA-4EA9-8E55-660EFC74EB02}"/>
                </a:ext>
              </a:extLst>
            </p:cNvPr>
            <p:cNvSpPr/>
            <p:nvPr/>
          </p:nvSpPr>
          <p:spPr>
            <a:xfrm>
              <a:off x="7289006" y="920505"/>
              <a:ext cx="9525" cy="9525"/>
            </a:xfrm>
            <a:custGeom>
              <a:avLst/>
              <a:gdLst>
                <a:gd name="connsiteX0" fmla="*/ 10954 w 9525"/>
                <a:gd name="connsiteY0" fmla="*/ 9135 h 9525"/>
                <a:gd name="connsiteX1" fmla="*/ 7144 w 9525"/>
                <a:gd name="connsiteY1" fmla="*/ 8182 h 9525"/>
                <a:gd name="connsiteX2" fmla="*/ 10954 w 9525"/>
                <a:gd name="connsiteY2" fmla="*/ 9135 h 9525"/>
              </a:gdLst>
              <a:ahLst/>
              <a:cxnLst>
                <a:cxn ang="0">
                  <a:pos x="connsiteX0" y="connsiteY0"/>
                </a:cxn>
                <a:cxn ang="0">
                  <a:pos x="connsiteX1" y="connsiteY1"/>
                </a:cxn>
                <a:cxn ang="0">
                  <a:pos x="connsiteX2" y="connsiteY2"/>
                </a:cxn>
              </a:cxnLst>
              <a:rect l="l" t="t" r="r" b="b"/>
              <a:pathLst>
                <a:path w="9525" h="9525">
                  <a:moveTo>
                    <a:pt x="10954" y="9135"/>
                  </a:moveTo>
                  <a:cubicBezTo>
                    <a:pt x="10001" y="7230"/>
                    <a:pt x="8096" y="6277"/>
                    <a:pt x="7144" y="8182"/>
                  </a:cubicBezTo>
                  <a:cubicBezTo>
                    <a:pt x="9049" y="8182"/>
                    <a:pt x="10954" y="9135"/>
                    <a:pt x="10954" y="9135"/>
                  </a:cubicBezTo>
                  <a:close/>
                </a:path>
              </a:pathLst>
            </a:custGeom>
            <a:grpFill/>
            <a:ln w="9525" cap="flat">
              <a:noFill/>
              <a:prstDash val="solid"/>
              <a:miter/>
            </a:ln>
          </p:spPr>
          <p:txBody>
            <a:bodyPr rtlCol="0" anchor="ctr"/>
            <a:lstStyle/>
            <a:p>
              <a:endParaRPr lang="en-US">
                <a:solidFill>
                  <a:prstClr val="black"/>
                </a:solidFill>
              </a:endParaRPr>
            </a:p>
          </p:txBody>
        </p:sp>
      </p:grpSp>
      <p:grpSp>
        <p:nvGrpSpPr>
          <p:cNvPr id="1249" name="Group 1248">
            <a:extLst>
              <a:ext uri="{FF2B5EF4-FFF2-40B4-BE49-F238E27FC236}">
                <a16:creationId xmlns:a16="http://schemas.microsoft.com/office/drawing/2014/main" xmlns="" id="{524BFC86-E744-42C3-9E37-7C218121DD3D}"/>
              </a:ext>
            </a:extLst>
          </p:cNvPr>
          <p:cNvGrpSpPr/>
          <p:nvPr userDrawn="1"/>
        </p:nvGrpSpPr>
        <p:grpSpPr>
          <a:xfrm rot="18823380" flipH="1">
            <a:off x="1483313" y="4959425"/>
            <a:ext cx="442463" cy="326412"/>
            <a:chOff x="3625593" y="6426852"/>
            <a:chExt cx="335279" cy="247341"/>
          </a:xfrm>
          <a:solidFill>
            <a:schemeClr val="accent2"/>
          </a:solidFill>
        </p:grpSpPr>
        <p:sp>
          <p:nvSpPr>
            <p:cNvPr id="1250" name="Freeform: Shape 1249">
              <a:extLst>
                <a:ext uri="{FF2B5EF4-FFF2-40B4-BE49-F238E27FC236}">
                  <a16:creationId xmlns:a16="http://schemas.microsoft.com/office/drawing/2014/main" xmlns="" id="{50B2D1A6-0258-45B6-BA37-940F08286ADF}"/>
                </a:ext>
              </a:extLst>
            </p:cNvPr>
            <p:cNvSpPr/>
            <p:nvPr/>
          </p:nvSpPr>
          <p:spPr>
            <a:xfrm>
              <a:off x="3625691" y="6427877"/>
              <a:ext cx="95250" cy="161925"/>
            </a:xfrm>
            <a:custGeom>
              <a:avLst/>
              <a:gdLst>
                <a:gd name="connsiteX0" fmla="*/ 88106 w 95250"/>
                <a:gd name="connsiteY0" fmla="*/ 8667 h 161925"/>
                <a:gd name="connsiteX1" fmla="*/ 60484 w 95250"/>
                <a:gd name="connsiteY1" fmla="*/ 99155 h 161925"/>
                <a:gd name="connsiteX2" fmla="*/ 7144 w 95250"/>
                <a:gd name="connsiteY2" fmla="*/ 160115 h 161925"/>
                <a:gd name="connsiteX3" fmla="*/ 72866 w 95250"/>
                <a:gd name="connsiteY3" fmla="*/ 86772 h 161925"/>
                <a:gd name="connsiteX4" fmla="*/ 88106 w 95250"/>
                <a:gd name="connsiteY4" fmla="*/ 41052 h 161925"/>
                <a:gd name="connsiteX5" fmla="*/ 88106 w 95250"/>
                <a:gd name="connsiteY5" fmla="*/ 8667 h 161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5250" h="161925">
                  <a:moveTo>
                    <a:pt x="88106" y="8667"/>
                  </a:moveTo>
                  <a:cubicBezTo>
                    <a:pt x="83344" y="40100"/>
                    <a:pt x="76676" y="70580"/>
                    <a:pt x="60484" y="99155"/>
                  </a:cubicBezTo>
                  <a:cubicBezTo>
                    <a:pt x="56674" y="104870"/>
                    <a:pt x="8096" y="161067"/>
                    <a:pt x="7144" y="160115"/>
                  </a:cubicBezTo>
                  <a:cubicBezTo>
                    <a:pt x="12859" y="171545"/>
                    <a:pt x="69056" y="94392"/>
                    <a:pt x="72866" y="86772"/>
                  </a:cubicBezTo>
                  <a:cubicBezTo>
                    <a:pt x="79534" y="72485"/>
                    <a:pt x="84296" y="57245"/>
                    <a:pt x="88106" y="41052"/>
                  </a:cubicBezTo>
                  <a:cubicBezTo>
                    <a:pt x="88106" y="37242"/>
                    <a:pt x="89059" y="-858"/>
                    <a:pt x="88106" y="8667"/>
                  </a:cubicBezTo>
                  <a:close/>
                </a:path>
              </a:pathLst>
            </a:custGeom>
            <a:grpFill/>
            <a:ln w="9525" cap="flat">
              <a:noFill/>
              <a:prstDash val="solid"/>
              <a:miter/>
            </a:ln>
          </p:spPr>
          <p:txBody>
            <a:bodyPr rtlCol="0" anchor="ctr"/>
            <a:lstStyle/>
            <a:p>
              <a:endParaRPr lang="en-US">
                <a:solidFill>
                  <a:prstClr val="black"/>
                </a:solidFill>
              </a:endParaRPr>
            </a:p>
          </p:txBody>
        </p:sp>
        <p:sp>
          <p:nvSpPr>
            <p:cNvPr id="1251" name="Freeform: Shape 1250">
              <a:extLst>
                <a:ext uri="{FF2B5EF4-FFF2-40B4-BE49-F238E27FC236}">
                  <a16:creationId xmlns:a16="http://schemas.microsoft.com/office/drawing/2014/main" xmlns="" id="{19E8FF67-37E6-4BA4-927B-A8C5CC0D714E}"/>
                </a:ext>
              </a:extLst>
            </p:cNvPr>
            <p:cNvSpPr/>
            <p:nvPr/>
          </p:nvSpPr>
          <p:spPr>
            <a:xfrm>
              <a:off x="3710463" y="6426852"/>
              <a:ext cx="114300" cy="66675"/>
            </a:xfrm>
            <a:custGeom>
              <a:avLst/>
              <a:gdLst>
                <a:gd name="connsiteX0" fmla="*/ 7144 w 114300"/>
                <a:gd name="connsiteY0" fmla="*/ 11597 h 66675"/>
                <a:gd name="connsiteX1" fmla="*/ 80486 w 114300"/>
                <a:gd name="connsiteY1" fmla="*/ 23979 h 66675"/>
                <a:gd name="connsiteX2" fmla="*/ 113824 w 114300"/>
                <a:gd name="connsiteY2" fmla="*/ 60174 h 66675"/>
                <a:gd name="connsiteX3" fmla="*/ 64294 w 114300"/>
                <a:gd name="connsiteY3" fmla="*/ 11597 h 66675"/>
                <a:gd name="connsiteX4" fmla="*/ 7144 w 114300"/>
                <a:gd name="connsiteY4" fmla="*/ 11597 h 666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300" h="66675">
                  <a:moveTo>
                    <a:pt x="7144" y="11597"/>
                  </a:moveTo>
                  <a:cubicBezTo>
                    <a:pt x="30004" y="7787"/>
                    <a:pt x="59531" y="9692"/>
                    <a:pt x="80486" y="23979"/>
                  </a:cubicBezTo>
                  <a:cubicBezTo>
                    <a:pt x="86201" y="27789"/>
                    <a:pt x="110966" y="63032"/>
                    <a:pt x="113824" y="60174"/>
                  </a:cubicBezTo>
                  <a:cubicBezTo>
                    <a:pt x="122396" y="52554"/>
                    <a:pt x="70009" y="14454"/>
                    <a:pt x="64294" y="11597"/>
                  </a:cubicBezTo>
                  <a:cubicBezTo>
                    <a:pt x="44291" y="2072"/>
                    <a:pt x="13811" y="10644"/>
                    <a:pt x="7144" y="11597"/>
                  </a:cubicBezTo>
                  <a:close/>
                </a:path>
              </a:pathLst>
            </a:custGeom>
            <a:grpFill/>
            <a:ln w="9525" cap="flat">
              <a:noFill/>
              <a:prstDash val="solid"/>
              <a:miter/>
            </a:ln>
          </p:spPr>
          <p:txBody>
            <a:bodyPr rtlCol="0" anchor="ctr"/>
            <a:lstStyle/>
            <a:p>
              <a:endParaRPr lang="en-US">
                <a:solidFill>
                  <a:prstClr val="black"/>
                </a:solidFill>
              </a:endParaRPr>
            </a:p>
          </p:txBody>
        </p:sp>
        <p:sp>
          <p:nvSpPr>
            <p:cNvPr id="1252" name="Freeform: Shape 1251">
              <a:extLst>
                <a:ext uri="{FF2B5EF4-FFF2-40B4-BE49-F238E27FC236}">
                  <a16:creationId xmlns:a16="http://schemas.microsoft.com/office/drawing/2014/main" xmlns="" id="{EB8859E3-B659-47B9-B6BB-687BA101293F}"/>
                </a:ext>
              </a:extLst>
            </p:cNvPr>
            <p:cNvSpPr/>
            <p:nvPr/>
          </p:nvSpPr>
          <p:spPr>
            <a:xfrm>
              <a:off x="3817997" y="6469223"/>
              <a:ext cx="142875" cy="76200"/>
            </a:xfrm>
            <a:custGeom>
              <a:avLst/>
              <a:gdLst>
                <a:gd name="connsiteX0" fmla="*/ 8195 w 142875"/>
                <a:gd name="connsiteY0" fmla="*/ 18756 h 76200"/>
                <a:gd name="connsiteX1" fmla="*/ 80585 w 142875"/>
                <a:gd name="connsiteY1" fmla="*/ 24471 h 76200"/>
                <a:gd name="connsiteX2" fmla="*/ 133925 w 142875"/>
                <a:gd name="connsiteY2" fmla="*/ 70191 h 76200"/>
                <a:gd name="connsiteX3" fmla="*/ 70108 w 142875"/>
                <a:gd name="connsiteY3" fmla="*/ 13994 h 76200"/>
                <a:gd name="connsiteX4" fmla="*/ 30103 w 142875"/>
                <a:gd name="connsiteY4" fmla="*/ 7326 h 76200"/>
                <a:gd name="connsiteX5" fmla="*/ 8195 w 142875"/>
                <a:gd name="connsiteY5" fmla="*/ 18756 h 7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2875" h="76200">
                  <a:moveTo>
                    <a:pt x="8195" y="18756"/>
                  </a:moveTo>
                  <a:cubicBezTo>
                    <a:pt x="30103" y="5421"/>
                    <a:pt x="59630" y="13994"/>
                    <a:pt x="80585" y="24471"/>
                  </a:cubicBezTo>
                  <a:cubicBezTo>
                    <a:pt x="87253" y="27329"/>
                    <a:pt x="137735" y="67334"/>
                    <a:pt x="133925" y="70191"/>
                  </a:cubicBezTo>
                  <a:cubicBezTo>
                    <a:pt x="150118" y="60666"/>
                    <a:pt x="76775" y="16851"/>
                    <a:pt x="70108" y="13994"/>
                  </a:cubicBezTo>
                  <a:cubicBezTo>
                    <a:pt x="57725" y="9231"/>
                    <a:pt x="43438" y="6374"/>
                    <a:pt x="30103" y="7326"/>
                  </a:cubicBezTo>
                  <a:cubicBezTo>
                    <a:pt x="21530" y="9231"/>
                    <a:pt x="2480" y="22566"/>
                    <a:pt x="8195" y="18756"/>
                  </a:cubicBezTo>
                  <a:close/>
                </a:path>
              </a:pathLst>
            </a:custGeom>
            <a:grpFill/>
            <a:ln w="9525" cap="flat">
              <a:noFill/>
              <a:prstDash val="solid"/>
              <a:miter/>
            </a:ln>
          </p:spPr>
          <p:txBody>
            <a:bodyPr rtlCol="0" anchor="ctr"/>
            <a:lstStyle/>
            <a:p>
              <a:endParaRPr lang="en-US">
                <a:solidFill>
                  <a:prstClr val="black"/>
                </a:solidFill>
              </a:endParaRPr>
            </a:p>
          </p:txBody>
        </p:sp>
        <p:sp>
          <p:nvSpPr>
            <p:cNvPr id="1253" name="Freeform: Shape 1252">
              <a:extLst>
                <a:ext uri="{FF2B5EF4-FFF2-40B4-BE49-F238E27FC236}">
                  <a16:creationId xmlns:a16="http://schemas.microsoft.com/office/drawing/2014/main" xmlns="" id="{225FE87D-99D9-47A8-9F31-FECC272B98A8}"/>
                </a:ext>
              </a:extLst>
            </p:cNvPr>
            <p:cNvSpPr/>
            <p:nvPr/>
          </p:nvSpPr>
          <p:spPr>
            <a:xfrm>
              <a:off x="3864768" y="6530365"/>
              <a:ext cx="85725" cy="142875"/>
            </a:xfrm>
            <a:custGeom>
              <a:avLst/>
              <a:gdLst>
                <a:gd name="connsiteX0" fmla="*/ 86201 w 85725"/>
                <a:gd name="connsiteY0" fmla="*/ 7144 h 142875"/>
                <a:gd name="connsiteX1" fmla="*/ 33814 w 85725"/>
                <a:gd name="connsiteY1" fmla="*/ 80486 h 142875"/>
                <a:gd name="connsiteX2" fmla="*/ 10001 w 85725"/>
                <a:gd name="connsiteY2" fmla="*/ 138589 h 142875"/>
                <a:gd name="connsiteX3" fmla="*/ 7144 w 85725"/>
                <a:gd name="connsiteY3" fmla="*/ 134779 h 142875"/>
                <a:gd name="connsiteX4" fmla="*/ 46196 w 85725"/>
                <a:gd name="connsiteY4" fmla="*/ 67151 h 142875"/>
                <a:gd name="connsiteX5" fmla="*/ 86201 w 85725"/>
                <a:gd name="connsiteY5" fmla="*/ 7144 h 142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5725" h="142875">
                  <a:moveTo>
                    <a:pt x="86201" y="7144"/>
                  </a:moveTo>
                  <a:cubicBezTo>
                    <a:pt x="60484" y="19526"/>
                    <a:pt x="46196" y="56674"/>
                    <a:pt x="33814" y="80486"/>
                  </a:cubicBezTo>
                  <a:cubicBezTo>
                    <a:pt x="27146" y="92869"/>
                    <a:pt x="12859" y="135731"/>
                    <a:pt x="10001" y="138589"/>
                  </a:cubicBezTo>
                  <a:cubicBezTo>
                    <a:pt x="16669" y="132874"/>
                    <a:pt x="7144" y="131921"/>
                    <a:pt x="7144" y="134779"/>
                  </a:cubicBezTo>
                  <a:cubicBezTo>
                    <a:pt x="8096" y="130016"/>
                    <a:pt x="39529" y="80486"/>
                    <a:pt x="46196" y="67151"/>
                  </a:cubicBezTo>
                  <a:cubicBezTo>
                    <a:pt x="54769" y="53816"/>
                    <a:pt x="76676" y="11906"/>
                    <a:pt x="86201"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54" name="Freeform: Shape 1253">
              <a:extLst>
                <a:ext uri="{FF2B5EF4-FFF2-40B4-BE49-F238E27FC236}">
                  <a16:creationId xmlns:a16="http://schemas.microsoft.com/office/drawing/2014/main" xmlns="" id="{C277035B-35D7-40BE-828E-AE99DEC582C5}"/>
                </a:ext>
              </a:extLst>
            </p:cNvPr>
            <p:cNvSpPr/>
            <p:nvPr/>
          </p:nvSpPr>
          <p:spPr>
            <a:xfrm>
              <a:off x="3742608" y="6477978"/>
              <a:ext cx="85725" cy="161925"/>
            </a:xfrm>
            <a:custGeom>
              <a:avLst/>
              <a:gdLst>
                <a:gd name="connsiteX0" fmla="*/ 79774 w 85725"/>
                <a:gd name="connsiteY0" fmla="*/ 7144 h 161925"/>
                <a:gd name="connsiteX1" fmla="*/ 7384 w 85725"/>
                <a:gd name="connsiteY1" fmla="*/ 155734 h 161925"/>
                <a:gd name="connsiteX2" fmla="*/ 79774 w 85725"/>
                <a:gd name="connsiteY2" fmla="*/ 7144 h 161925"/>
              </a:gdLst>
              <a:ahLst/>
              <a:cxnLst>
                <a:cxn ang="0">
                  <a:pos x="connsiteX0" y="connsiteY0"/>
                </a:cxn>
                <a:cxn ang="0">
                  <a:pos x="connsiteX1" y="connsiteY1"/>
                </a:cxn>
                <a:cxn ang="0">
                  <a:pos x="connsiteX2" y="connsiteY2"/>
                </a:cxn>
              </a:cxnLst>
              <a:rect l="l" t="t" r="r" b="b"/>
              <a:pathLst>
                <a:path w="85725" h="161925">
                  <a:moveTo>
                    <a:pt x="79774" y="7144"/>
                  </a:moveTo>
                  <a:cubicBezTo>
                    <a:pt x="70249" y="19526"/>
                    <a:pt x="2621" y="153829"/>
                    <a:pt x="7384" y="155734"/>
                  </a:cubicBezTo>
                  <a:cubicBezTo>
                    <a:pt x="15004" y="157639"/>
                    <a:pt x="77869" y="10001"/>
                    <a:pt x="7977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55" name="Freeform: Shape 1254">
              <a:extLst>
                <a:ext uri="{FF2B5EF4-FFF2-40B4-BE49-F238E27FC236}">
                  <a16:creationId xmlns:a16="http://schemas.microsoft.com/office/drawing/2014/main" xmlns="" id="{E90F11E6-EB2A-4FE5-B1CA-732E122032F9}"/>
                </a:ext>
              </a:extLst>
            </p:cNvPr>
            <p:cNvSpPr/>
            <p:nvPr/>
          </p:nvSpPr>
          <p:spPr>
            <a:xfrm>
              <a:off x="3625593" y="6575022"/>
              <a:ext cx="123825" cy="57150"/>
            </a:xfrm>
            <a:custGeom>
              <a:avLst/>
              <a:gdLst>
                <a:gd name="connsiteX0" fmla="*/ 125351 w 123825"/>
                <a:gd name="connsiteY0" fmla="*/ 56785 h 57150"/>
                <a:gd name="connsiteX1" fmla="*/ 71059 w 123825"/>
                <a:gd name="connsiteY1" fmla="*/ 15827 h 57150"/>
                <a:gd name="connsiteX2" fmla="*/ 7241 w 123825"/>
                <a:gd name="connsiteY2" fmla="*/ 12970 h 57150"/>
                <a:gd name="connsiteX3" fmla="*/ 79631 w 123825"/>
                <a:gd name="connsiteY3" fmla="*/ 26305 h 57150"/>
                <a:gd name="connsiteX4" fmla="*/ 125351 w 123825"/>
                <a:gd name="connsiteY4" fmla="*/ 56785 h 57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825" h="57150">
                  <a:moveTo>
                    <a:pt x="125351" y="56785"/>
                  </a:moveTo>
                  <a:cubicBezTo>
                    <a:pt x="107254" y="42497"/>
                    <a:pt x="92014" y="25352"/>
                    <a:pt x="71059" y="15827"/>
                  </a:cubicBezTo>
                  <a:cubicBezTo>
                    <a:pt x="65344" y="12970"/>
                    <a:pt x="4384" y="-365"/>
                    <a:pt x="7241" y="12970"/>
                  </a:cubicBezTo>
                  <a:cubicBezTo>
                    <a:pt x="5336" y="5350"/>
                    <a:pt x="73916" y="23447"/>
                    <a:pt x="79631" y="26305"/>
                  </a:cubicBezTo>
                  <a:cubicBezTo>
                    <a:pt x="92014" y="33925"/>
                    <a:pt x="121541" y="53927"/>
                    <a:pt x="125351" y="56785"/>
                  </a:cubicBezTo>
                  <a:close/>
                </a:path>
              </a:pathLst>
            </a:custGeom>
            <a:grpFill/>
            <a:ln w="9525" cap="flat">
              <a:noFill/>
              <a:prstDash val="solid"/>
              <a:miter/>
            </a:ln>
          </p:spPr>
          <p:txBody>
            <a:bodyPr rtlCol="0" anchor="ctr"/>
            <a:lstStyle/>
            <a:p>
              <a:endParaRPr lang="en-US">
                <a:solidFill>
                  <a:prstClr val="black"/>
                </a:solidFill>
              </a:endParaRPr>
            </a:p>
          </p:txBody>
        </p:sp>
        <p:sp>
          <p:nvSpPr>
            <p:cNvPr id="1256" name="Freeform: Shape 1255">
              <a:extLst>
                <a:ext uri="{FF2B5EF4-FFF2-40B4-BE49-F238E27FC236}">
                  <a16:creationId xmlns:a16="http://schemas.microsoft.com/office/drawing/2014/main" xmlns="" id="{EBEA6F8F-0E21-47E8-83E2-59046AA1D591}"/>
                </a:ext>
              </a:extLst>
            </p:cNvPr>
            <p:cNvSpPr/>
            <p:nvPr/>
          </p:nvSpPr>
          <p:spPr>
            <a:xfrm>
              <a:off x="3741876" y="6616990"/>
              <a:ext cx="133350" cy="57150"/>
            </a:xfrm>
            <a:custGeom>
              <a:avLst/>
              <a:gdLst>
                <a:gd name="connsiteX0" fmla="*/ 7163 w 133350"/>
                <a:gd name="connsiteY0" fmla="*/ 18626 h 57150"/>
                <a:gd name="connsiteX1" fmla="*/ 84316 w 133350"/>
                <a:gd name="connsiteY1" fmla="*/ 21484 h 57150"/>
                <a:gd name="connsiteX2" fmla="*/ 134798 w 133350"/>
                <a:gd name="connsiteY2" fmla="*/ 51011 h 57150"/>
                <a:gd name="connsiteX3" fmla="*/ 51931 w 133350"/>
                <a:gd name="connsiteY3" fmla="*/ 7196 h 57150"/>
                <a:gd name="connsiteX4" fmla="*/ 7163 w 133350"/>
                <a:gd name="connsiteY4" fmla="*/ 18626 h 57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57150">
                  <a:moveTo>
                    <a:pt x="7163" y="18626"/>
                  </a:moveTo>
                  <a:cubicBezTo>
                    <a:pt x="33833" y="23389"/>
                    <a:pt x="53836" y="8149"/>
                    <a:pt x="84316" y="21484"/>
                  </a:cubicBezTo>
                  <a:cubicBezTo>
                    <a:pt x="90983" y="24341"/>
                    <a:pt x="131941" y="54821"/>
                    <a:pt x="134798" y="51011"/>
                  </a:cubicBezTo>
                  <a:cubicBezTo>
                    <a:pt x="140513" y="41486"/>
                    <a:pt x="58598" y="7196"/>
                    <a:pt x="51931" y="7196"/>
                  </a:cubicBezTo>
                  <a:cubicBezTo>
                    <a:pt x="40501" y="6244"/>
                    <a:pt x="6211" y="18626"/>
                    <a:pt x="7163" y="18626"/>
                  </a:cubicBezTo>
                  <a:close/>
                </a:path>
              </a:pathLst>
            </a:custGeom>
            <a:grpFill/>
            <a:ln w="9525" cap="flat">
              <a:noFill/>
              <a:prstDash val="solid"/>
              <a:miter/>
            </a:ln>
          </p:spPr>
          <p:txBody>
            <a:bodyPr rtlCol="0" anchor="ctr"/>
            <a:lstStyle/>
            <a:p>
              <a:endParaRPr lang="en-US">
                <a:solidFill>
                  <a:prstClr val="black"/>
                </a:solidFill>
              </a:endParaRPr>
            </a:p>
          </p:txBody>
        </p:sp>
        <p:sp>
          <p:nvSpPr>
            <p:cNvPr id="1257" name="Freeform: Shape 1256">
              <a:extLst>
                <a:ext uri="{FF2B5EF4-FFF2-40B4-BE49-F238E27FC236}">
                  <a16:creationId xmlns:a16="http://schemas.microsoft.com/office/drawing/2014/main" xmlns="" id="{69F9023C-1550-447A-8692-6DD1E7FC1581}"/>
                </a:ext>
              </a:extLst>
            </p:cNvPr>
            <p:cNvSpPr/>
            <p:nvPr/>
          </p:nvSpPr>
          <p:spPr>
            <a:xfrm>
              <a:off x="3865721" y="6531318"/>
              <a:ext cx="85725" cy="142875"/>
            </a:xfrm>
            <a:custGeom>
              <a:avLst/>
              <a:gdLst>
                <a:gd name="connsiteX0" fmla="*/ 84296 w 85725"/>
                <a:gd name="connsiteY0" fmla="*/ 7144 h 142875"/>
                <a:gd name="connsiteX1" fmla="*/ 7144 w 85725"/>
                <a:gd name="connsiteY1" fmla="*/ 138589 h 142875"/>
                <a:gd name="connsiteX2" fmla="*/ 84296 w 85725"/>
                <a:gd name="connsiteY2" fmla="*/ 7144 h 142875"/>
              </a:gdLst>
              <a:ahLst/>
              <a:cxnLst>
                <a:cxn ang="0">
                  <a:pos x="connsiteX0" y="connsiteY0"/>
                </a:cxn>
                <a:cxn ang="0">
                  <a:pos x="connsiteX1" y="connsiteY1"/>
                </a:cxn>
                <a:cxn ang="0">
                  <a:pos x="connsiteX2" y="connsiteY2"/>
                </a:cxn>
              </a:cxnLst>
              <a:rect l="l" t="t" r="r" b="b"/>
              <a:pathLst>
                <a:path w="85725" h="142875">
                  <a:moveTo>
                    <a:pt x="84296" y="7144"/>
                  </a:moveTo>
                  <a:cubicBezTo>
                    <a:pt x="77629" y="18574"/>
                    <a:pt x="8096" y="139541"/>
                    <a:pt x="7144" y="138589"/>
                  </a:cubicBezTo>
                  <a:cubicBezTo>
                    <a:pt x="19526" y="148114"/>
                    <a:pt x="82391" y="9049"/>
                    <a:pt x="842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58" name="Freeform: Shape 1257">
              <a:extLst>
                <a:ext uri="{FF2B5EF4-FFF2-40B4-BE49-F238E27FC236}">
                  <a16:creationId xmlns:a16="http://schemas.microsoft.com/office/drawing/2014/main" xmlns="" id="{6ED873DA-1116-4CFD-BA8F-C9BDDD52D9A6}"/>
                </a:ext>
              </a:extLst>
            </p:cNvPr>
            <p:cNvSpPr/>
            <p:nvPr/>
          </p:nvSpPr>
          <p:spPr>
            <a:xfrm>
              <a:off x="3724620" y="6451704"/>
              <a:ext cx="66675" cy="38100"/>
            </a:xfrm>
            <a:custGeom>
              <a:avLst/>
              <a:gdLst>
                <a:gd name="connsiteX0" fmla="*/ 9180 w 66675"/>
                <a:gd name="connsiteY0" fmla="*/ 8653 h 38100"/>
                <a:gd name="connsiteX1" fmla="*/ 61567 w 66675"/>
                <a:gd name="connsiteY1" fmla="*/ 34370 h 38100"/>
                <a:gd name="connsiteX2" fmla="*/ 32040 w 66675"/>
                <a:gd name="connsiteY2" fmla="*/ 8653 h 38100"/>
                <a:gd name="connsiteX3" fmla="*/ 9180 w 66675"/>
                <a:gd name="connsiteY3" fmla="*/ 8653 h 38100"/>
              </a:gdLst>
              <a:ahLst/>
              <a:cxnLst>
                <a:cxn ang="0">
                  <a:pos x="connsiteX0" y="connsiteY0"/>
                </a:cxn>
                <a:cxn ang="0">
                  <a:pos x="connsiteX1" y="connsiteY1"/>
                </a:cxn>
                <a:cxn ang="0">
                  <a:pos x="connsiteX2" y="connsiteY2"/>
                </a:cxn>
                <a:cxn ang="0">
                  <a:pos x="connsiteX3" y="connsiteY3"/>
                </a:cxn>
              </a:cxnLst>
              <a:rect l="l" t="t" r="r" b="b"/>
              <a:pathLst>
                <a:path w="66675" h="38100">
                  <a:moveTo>
                    <a:pt x="9180" y="8653"/>
                  </a:moveTo>
                  <a:cubicBezTo>
                    <a:pt x="16800" y="8653"/>
                    <a:pt x="64425" y="33418"/>
                    <a:pt x="61567" y="34370"/>
                  </a:cubicBezTo>
                  <a:cubicBezTo>
                    <a:pt x="71092" y="28655"/>
                    <a:pt x="34897" y="9605"/>
                    <a:pt x="32040" y="8653"/>
                  </a:cubicBezTo>
                  <a:cubicBezTo>
                    <a:pt x="26325" y="5795"/>
                    <a:pt x="-345" y="7700"/>
                    <a:pt x="9180" y="8653"/>
                  </a:cubicBezTo>
                  <a:close/>
                </a:path>
              </a:pathLst>
            </a:custGeom>
            <a:grpFill/>
            <a:ln w="9525" cap="flat">
              <a:noFill/>
              <a:prstDash val="solid"/>
              <a:miter/>
            </a:ln>
          </p:spPr>
          <p:txBody>
            <a:bodyPr rtlCol="0" anchor="ctr"/>
            <a:lstStyle/>
            <a:p>
              <a:endParaRPr lang="en-US">
                <a:solidFill>
                  <a:prstClr val="black"/>
                </a:solidFill>
              </a:endParaRPr>
            </a:p>
          </p:txBody>
        </p:sp>
        <p:sp>
          <p:nvSpPr>
            <p:cNvPr id="1259" name="Freeform: Shape 1258">
              <a:extLst>
                <a:ext uri="{FF2B5EF4-FFF2-40B4-BE49-F238E27FC236}">
                  <a16:creationId xmlns:a16="http://schemas.microsoft.com/office/drawing/2014/main" xmlns="" id="{6EB1E424-9E82-40D5-AB85-FA8A0311065E}"/>
                </a:ext>
              </a:extLst>
            </p:cNvPr>
            <p:cNvSpPr/>
            <p:nvPr/>
          </p:nvSpPr>
          <p:spPr>
            <a:xfrm>
              <a:off x="3716178" y="6468463"/>
              <a:ext cx="66675" cy="38100"/>
            </a:xfrm>
            <a:custGeom>
              <a:avLst/>
              <a:gdLst>
                <a:gd name="connsiteX0" fmla="*/ 7144 w 66675"/>
                <a:gd name="connsiteY0" fmla="*/ 9991 h 38100"/>
                <a:gd name="connsiteX1" fmla="*/ 64294 w 66675"/>
                <a:gd name="connsiteY1" fmla="*/ 37614 h 38100"/>
                <a:gd name="connsiteX2" fmla="*/ 32861 w 66675"/>
                <a:gd name="connsiteY2" fmla="*/ 9039 h 38100"/>
                <a:gd name="connsiteX3" fmla="*/ 7144 w 66675"/>
                <a:gd name="connsiteY3" fmla="*/ 9991 h 38100"/>
              </a:gdLst>
              <a:ahLst/>
              <a:cxnLst>
                <a:cxn ang="0">
                  <a:pos x="connsiteX0" y="connsiteY0"/>
                </a:cxn>
                <a:cxn ang="0">
                  <a:pos x="connsiteX1" y="connsiteY1"/>
                </a:cxn>
                <a:cxn ang="0">
                  <a:pos x="connsiteX2" y="connsiteY2"/>
                </a:cxn>
                <a:cxn ang="0">
                  <a:pos x="connsiteX3" y="connsiteY3"/>
                </a:cxn>
              </a:cxnLst>
              <a:rect l="l" t="t" r="r" b="b"/>
              <a:pathLst>
                <a:path w="66675" h="38100">
                  <a:moveTo>
                    <a:pt x="7144" y="9991"/>
                  </a:moveTo>
                  <a:cubicBezTo>
                    <a:pt x="18574" y="7134"/>
                    <a:pt x="67151" y="35709"/>
                    <a:pt x="64294" y="37614"/>
                  </a:cubicBezTo>
                  <a:cubicBezTo>
                    <a:pt x="70009" y="31899"/>
                    <a:pt x="34766" y="9991"/>
                    <a:pt x="32861" y="9039"/>
                  </a:cubicBezTo>
                  <a:cubicBezTo>
                    <a:pt x="19526" y="4276"/>
                    <a:pt x="7144" y="9991"/>
                    <a:pt x="7144" y="9991"/>
                  </a:cubicBezTo>
                  <a:close/>
                </a:path>
              </a:pathLst>
            </a:custGeom>
            <a:grpFill/>
            <a:ln w="9525" cap="flat">
              <a:noFill/>
              <a:prstDash val="solid"/>
              <a:miter/>
            </a:ln>
          </p:spPr>
          <p:txBody>
            <a:bodyPr rtlCol="0" anchor="ctr"/>
            <a:lstStyle/>
            <a:p>
              <a:endParaRPr lang="en-US">
                <a:solidFill>
                  <a:prstClr val="black"/>
                </a:solidFill>
              </a:endParaRPr>
            </a:p>
          </p:txBody>
        </p:sp>
        <p:sp>
          <p:nvSpPr>
            <p:cNvPr id="1260" name="Freeform: Shape 1259">
              <a:extLst>
                <a:ext uri="{FF2B5EF4-FFF2-40B4-BE49-F238E27FC236}">
                  <a16:creationId xmlns:a16="http://schemas.microsoft.com/office/drawing/2014/main" xmlns="" id="{8373E303-F489-4B0E-BD31-DC6499072D15}"/>
                </a:ext>
              </a:extLst>
            </p:cNvPr>
            <p:cNvSpPr/>
            <p:nvPr/>
          </p:nvSpPr>
          <p:spPr>
            <a:xfrm>
              <a:off x="3705413" y="6482048"/>
              <a:ext cx="66675" cy="38100"/>
            </a:xfrm>
            <a:custGeom>
              <a:avLst/>
              <a:gdLst>
                <a:gd name="connsiteX0" fmla="*/ 10289 w 66675"/>
                <a:gd name="connsiteY0" fmla="*/ 13551 h 38100"/>
                <a:gd name="connsiteX1" fmla="*/ 66486 w 66675"/>
                <a:gd name="connsiteY1" fmla="*/ 37364 h 38100"/>
                <a:gd name="connsiteX2" fmla="*/ 43626 w 66675"/>
                <a:gd name="connsiteY2" fmla="*/ 15456 h 38100"/>
                <a:gd name="connsiteX3" fmla="*/ 15051 w 66675"/>
                <a:gd name="connsiteY3" fmla="*/ 7836 h 38100"/>
                <a:gd name="connsiteX4" fmla="*/ 10289 w 66675"/>
                <a:gd name="connsiteY4" fmla="*/ 13551 h 38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75" h="38100">
                  <a:moveTo>
                    <a:pt x="10289" y="13551"/>
                  </a:moveTo>
                  <a:cubicBezTo>
                    <a:pt x="20766" y="11646"/>
                    <a:pt x="67439" y="36411"/>
                    <a:pt x="66486" y="37364"/>
                  </a:cubicBezTo>
                  <a:cubicBezTo>
                    <a:pt x="72201" y="31649"/>
                    <a:pt x="44579" y="16409"/>
                    <a:pt x="43626" y="15456"/>
                  </a:cubicBezTo>
                  <a:cubicBezTo>
                    <a:pt x="35054" y="11646"/>
                    <a:pt x="25529" y="4979"/>
                    <a:pt x="15051" y="7836"/>
                  </a:cubicBezTo>
                  <a:cubicBezTo>
                    <a:pt x="16004" y="8789"/>
                    <a:pt x="764" y="15456"/>
                    <a:pt x="10289" y="13551"/>
                  </a:cubicBezTo>
                  <a:close/>
                </a:path>
              </a:pathLst>
            </a:custGeom>
            <a:grpFill/>
            <a:ln w="9525" cap="flat">
              <a:noFill/>
              <a:prstDash val="solid"/>
              <a:miter/>
            </a:ln>
          </p:spPr>
          <p:txBody>
            <a:bodyPr rtlCol="0" anchor="ctr"/>
            <a:lstStyle/>
            <a:p>
              <a:endParaRPr lang="en-US">
                <a:solidFill>
                  <a:prstClr val="black"/>
                </a:solidFill>
              </a:endParaRPr>
            </a:p>
          </p:txBody>
        </p:sp>
        <p:sp>
          <p:nvSpPr>
            <p:cNvPr id="1261" name="Freeform: Shape 1260">
              <a:extLst>
                <a:ext uri="{FF2B5EF4-FFF2-40B4-BE49-F238E27FC236}">
                  <a16:creationId xmlns:a16="http://schemas.microsoft.com/office/drawing/2014/main" xmlns="" id="{5782D679-884E-4D2F-A51A-5EEC042F7445}"/>
                </a:ext>
              </a:extLst>
            </p:cNvPr>
            <p:cNvSpPr/>
            <p:nvPr/>
          </p:nvSpPr>
          <p:spPr>
            <a:xfrm>
              <a:off x="3701359" y="6504078"/>
              <a:ext cx="66675" cy="38100"/>
            </a:xfrm>
            <a:custGeom>
              <a:avLst/>
              <a:gdLst>
                <a:gd name="connsiteX0" fmla="*/ 8628 w 66675"/>
                <a:gd name="connsiteY0" fmla="*/ 7713 h 38100"/>
                <a:gd name="connsiteX1" fmla="*/ 65778 w 66675"/>
                <a:gd name="connsiteY1" fmla="*/ 35336 h 38100"/>
                <a:gd name="connsiteX2" fmla="*/ 32441 w 66675"/>
                <a:gd name="connsiteY2" fmla="*/ 9618 h 38100"/>
                <a:gd name="connsiteX3" fmla="*/ 8628 w 66675"/>
                <a:gd name="connsiteY3" fmla="*/ 7713 h 38100"/>
              </a:gdLst>
              <a:ahLst/>
              <a:cxnLst>
                <a:cxn ang="0">
                  <a:pos x="connsiteX0" y="connsiteY0"/>
                </a:cxn>
                <a:cxn ang="0">
                  <a:pos x="connsiteX1" y="connsiteY1"/>
                </a:cxn>
                <a:cxn ang="0">
                  <a:pos x="connsiteX2" y="connsiteY2"/>
                </a:cxn>
                <a:cxn ang="0">
                  <a:pos x="connsiteX3" y="connsiteY3"/>
                </a:cxn>
              </a:cxnLst>
              <a:rect l="l" t="t" r="r" b="b"/>
              <a:pathLst>
                <a:path w="66675" h="38100">
                  <a:moveTo>
                    <a:pt x="8628" y="7713"/>
                  </a:moveTo>
                  <a:cubicBezTo>
                    <a:pt x="14343" y="8666"/>
                    <a:pt x="67683" y="33431"/>
                    <a:pt x="65778" y="35336"/>
                  </a:cubicBezTo>
                  <a:cubicBezTo>
                    <a:pt x="71493" y="29621"/>
                    <a:pt x="37203" y="10571"/>
                    <a:pt x="32441" y="9618"/>
                  </a:cubicBezTo>
                  <a:cubicBezTo>
                    <a:pt x="24821" y="6761"/>
                    <a:pt x="1008" y="6761"/>
                    <a:pt x="8628" y="7713"/>
                  </a:cubicBezTo>
                  <a:close/>
                </a:path>
              </a:pathLst>
            </a:custGeom>
            <a:grpFill/>
            <a:ln w="9525" cap="flat">
              <a:noFill/>
              <a:prstDash val="solid"/>
              <a:miter/>
            </a:ln>
          </p:spPr>
          <p:txBody>
            <a:bodyPr rtlCol="0" anchor="ctr"/>
            <a:lstStyle/>
            <a:p>
              <a:endParaRPr lang="en-US">
                <a:solidFill>
                  <a:prstClr val="black"/>
                </a:solidFill>
              </a:endParaRPr>
            </a:p>
          </p:txBody>
        </p:sp>
        <p:sp>
          <p:nvSpPr>
            <p:cNvPr id="1262" name="Freeform: Shape 1261">
              <a:extLst>
                <a:ext uri="{FF2B5EF4-FFF2-40B4-BE49-F238E27FC236}">
                  <a16:creationId xmlns:a16="http://schemas.microsoft.com/office/drawing/2014/main" xmlns="" id="{3C7668E2-4270-4625-A42F-30F11EBFBC89}"/>
                </a:ext>
              </a:extLst>
            </p:cNvPr>
            <p:cNvSpPr/>
            <p:nvPr/>
          </p:nvSpPr>
          <p:spPr>
            <a:xfrm>
              <a:off x="3685433" y="6524693"/>
              <a:ext cx="76200" cy="47625"/>
            </a:xfrm>
            <a:custGeom>
              <a:avLst/>
              <a:gdLst>
                <a:gd name="connsiteX0" fmla="*/ 13124 w 76200"/>
                <a:gd name="connsiteY0" fmla="*/ 13768 h 47625"/>
                <a:gd name="connsiteX1" fmla="*/ 71227 w 76200"/>
                <a:gd name="connsiteY1" fmla="*/ 40438 h 47625"/>
                <a:gd name="connsiteX2" fmla="*/ 7409 w 76200"/>
                <a:gd name="connsiteY2" fmla="*/ 10911 h 47625"/>
                <a:gd name="connsiteX3" fmla="*/ 13124 w 76200"/>
                <a:gd name="connsiteY3" fmla="*/ 13768 h 47625"/>
              </a:gdLst>
              <a:ahLst/>
              <a:cxnLst>
                <a:cxn ang="0">
                  <a:pos x="connsiteX0" y="connsiteY0"/>
                </a:cxn>
                <a:cxn ang="0">
                  <a:pos x="connsiteX1" y="connsiteY1"/>
                </a:cxn>
                <a:cxn ang="0">
                  <a:pos x="connsiteX2" y="connsiteY2"/>
                </a:cxn>
                <a:cxn ang="0">
                  <a:pos x="connsiteX3" y="connsiteY3"/>
                </a:cxn>
              </a:cxnLst>
              <a:rect l="l" t="t" r="r" b="b"/>
              <a:pathLst>
                <a:path w="76200" h="47625">
                  <a:moveTo>
                    <a:pt x="13124" y="13768"/>
                  </a:moveTo>
                  <a:cubicBezTo>
                    <a:pt x="33127" y="5196"/>
                    <a:pt x="60749" y="42343"/>
                    <a:pt x="71227" y="40438"/>
                  </a:cubicBezTo>
                  <a:cubicBezTo>
                    <a:pt x="90277" y="35676"/>
                    <a:pt x="1694" y="-5282"/>
                    <a:pt x="7409" y="10911"/>
                  </a:cubicBezTo>
                  <a:cubicBezTo>
                    <a:pt x="8362" y="15673"/>
                    <a:pt x="12172" y="13768"/>
                    <a:pt x="13124" y="13768"/>
                  </a:cubicBezTo>
                  <a:close/>
                </a:path>
              </a:pathLst>
            </a:custGeom>
            <a:grpFill/>
            <a:ln w="9525" cap="flat">
              <a:noFill/>
              <a:prstDash val="solid"/>
              <a:miter/>
            </a:ln>
          </p:spPr>
          <p:txBody>
            <a:bodyPr rtlCol="0" anchor="ctr"/>
            <a:lstStyle/>
            <a:p>
              <a:endParaRPr lang="en-US">
                <a:solidFill>
                  <a:prstClr val="black"/>
                </a:solidFill>
              </a:endParaRPr>
            </a:p>
          </p:txBody>
        </p:sp>
        <p:sp>
          <p:nvSpPr>
            <p:cNvPr id="1263" name="Freeform: Shape 1262">
              <a:extLst>
                <a:ext uri="{FF2B5EF4-FFF2-40B4-BE49-F238E27FC236}">
                  <a16:creationId xmlns:a16="http://schemas.microsoft.com/office/drawing/2014/main" xmlns="" id="{80DD050D-6B3F-452A-9316-6AF269552616}"/>
                </a:ext>
              </a:extLst>
            </p:cNvPr>
            <p:cNvSpPr/>
            <p:nvPr/>
          </p:nvSpPr>
          <p:spPr>
            <a:xfrm>
              <a:off x="3681253" y="6548071"/>
              <a:ext cx="76200" cy="38100"/>
            </a:xfrm>
            <a:custGeom>
              <a:avLst/>
              <a:gdLst>
                <a:gd name="connsiteX0" fmla="*/ 8732 w 76200"/>
                <a:gd name="connsiteY0" fmla="*/ 10393 h 38100"/>
                <a:gd name="connsiteX1" fmla="*/ 71597 w 76200"/>
                <a:gd name="connsiteY1" fmla="*/ 37063 h 38100"/>
                <a:gd name="connsiteX2" fmla="*/ 36354 w 76200"/>
                <a:gd name="connsiteY2" fmla="*/ 7535 h 38100"/>
                <a:gd name="connsiteX3" fmla="*/ 8732 w 76200"/>
                <a:gd name="connsiteY3" fmla="*/ 10393 h 38100"/>
              </a:gdLst>
              <a:ahLst/>
              <a:cxnLst>
                <a:cxn ang="0">
                  <a:pos x="connsiteX0" y="connsiteY0"/>
                </a:cxn>
                <a:cxn ang="0">
                  <a:pos x="connsiteX1" y="connsiteY1"/>
                </a:cxn>
                <a:cxn ang="0">
                  <a:pos x="connsiteX2" y="connsiteY2"/>
                </a:cxn>
                <a:cxn ang="0">
                  <a:pos x="connsiteX3" y="connsiteY3"/>
                </a:cxn>
              </a:cxnLst>
              <a:rect l="l" t="t" r="r" b="b"/>
              <a:pathLst>
                <a:path w="76200" h="38100">
                  <a:moveTo>
                    <a:pt x="8732" y="10393"/>
                  </a:moveTo>
                  <a:cubicBezTo>
                    <a:pt x="16352" y="10393"/>
                    <a:pt x="80169" y="28490"/>
                    <a:pt x="71597" y="37063"/>
                  </a:cubicBezTo>
                  <a:cubicBezTo>
                    <a:pt x="80169" y="28490"/>
                    <a:pt x="41117" y="8488"/>
                    <a:pt x="36354" y="7535"/>
                  </a:cubicBezTo>
                  <a:cubicBezTo>
                    <a:pt x="28734" y="5630"/>
                    <a:pt x="159" y="11345"/>
                    <a:pt x="8732" y="10393"/>
                  </a:cubicBezTo>
                  <a:close/>
                </a:path>
              </a:pathLst>
            </a:custGeom>
            <a:grpFill/>
            <a:ln w="9525" cap="flat">
              <a:noFill/>
              <a:prstDash val="solid"/>
              <a:miter/>
            </a:ln>
          </p:spPr>
          <p:txBody>
            <a:bodyPr rtlCol="0" anchor="ctr"/>
            <a:lstStyle/>
            <a:p>
              <a:endParaRPr lang="en-US">
                <a:solidFill>
                  <a:prstClr val="black"/>
                </a:solidFill>
              </a:endParaRPr>
            </a:p>
          </p:txBody>
        </p:sp>
        <p:sp>
          <p:nvSpPr>
            <p:cNvPr id="1264" name="Freeform: Shape 1263">
              <a:extLst>
                <a:ext uri="{FF2B5EF4-FFF2-40B4-BE49-F238E27FC236}">
                  <a16:creationId xmlns:a16="http://schemas.microsoft.com/office/drawing/2014/main" xmlns="" id="{50D86DBC-C8FE-45D2-8166-EB326F3A5F60}"/>
                </a:ext>
              </a:extLst>
            </p:cNvPr>
            <p:cNvSpPr/>
            <p:nvPr/>
          </p:nvSpPr>
          <p:spPr>
            <a:xfrm>
              <a:off x="3827621" y="6493895"/>
              <a:ext cx="104775" cy="47625"/>
            </a:xfrm>
            <a:custGeom>
              <a:avLst/>
              <a:gdLst>
                <a:gd name="connsiteX0" fmla="*/ 7144 w 104775"/>
                <a:gd name="connsiteY0" fmla="*/ 8372 h 47625"/>
                <a:gd name="connsiteX1" fmla="*/ 97631 w 104775"/>
                <a:gd name="connsiteY1" fmla="*/ 46472 h 47625"/>
                <a:gd name="connsiteX2" fmla="*/ 50959 w 104775"/>
                <a:gd name="connsiteY2" fmla="*/ 13134 h 47625"/>
                <a:gd name="connsiteX3" fmla="*/ 7144 w 104775"/>
                <a:gd name="connsiteY3" fmla="*/ 8372 h 47625"/>
              </a:gdLst>
              <a:ahLst/>
              <a:cxnLst>
                <a:cxn ang="0">
                  <a:pos x="connsiteX0" y="connsiteY0"/>
                </a:cxn>
                <a:cxn ang="0">
                  <a:pos x="connsiteX1" y="connsiteY1"/>
                </a:cxn>
                <a:cxn ang="0">
                  <a:pos x="connsiteX2" y="connsiteY2"/>
                </a:cxn>
                <a:cxn ang="0">
                  <a:pos x="connsiteX3" y="connsiteY3"/>
                </a:cxn>
              </a:cxnLst>
              <a:rect l="l" t="t" r="r" b="b"/>
              <a:pathLst>
                <a:path w="104775" h="47625">
                  <a:moveTo>
                    <a:pt x="7144" y="8372"/>
                  </a:moveTo>
                  <a:cubicBezTo>
                    <a:pt x="28099" y="752"/>
                    <a:pt x="92869" y="50282"/>
                    <a:pt x="97631" y="46472"/>
                  </a:cubicBezTo>
                  <a:cubicBezTo>
                    <a:pt x="104299" y="41710"/>
                    <a:pt x="53816" y="14087"/>
                    <a:pt x="50959" y="13134"/>
                  </a:cubicBezTo>
                  <a:cubicBezTo>
                    <a:pt x="32861" y="4562"/>
                    <a:pt x="10954" y="7419"/>
                    <a:pt x="7144" y="8372"/>
                  </a:cubicBezTo>
                  <a:close/>
                </a:path>
              </a:pathLst>
            </a:custGeom>
            <a:grpFill/>
            <a:ln w="9525" cap="flat">
              <a:noFill/>
              <a:prstDash val="solid"/>
              <a:miter/>
            </a:ln>
          </p:spPr>
          <p:txBody>
            <a:bodyPr rtlCol="0" anchor="ctr"/>
            <a:lstStyle/>
            <a:p>
              <a:endParaRPr lang="en-US">
                <a:solidFill>
                  <a:prstClr val="black"/>
                </a:solidFill>
              </a:endParaRPr>
            </a:p>
          </p:txBody>
        </p:sp>
        <p:sp>
          <p:nvSpPr>
            <p:cNvPr id="1265" name="Freeform: Shape 1264">
              <a:extLst>
                <a:ext uri="{FF2B5EF4-FFF2-40B4-BE49-F238E27FC236}">
                  <a16:creationId xmlns:a16="http://schemas.microsoft.com/office/drawing/2014/main" xmlns="" id="{9A435E42-1687-457E-9F0C-242A221022AA}"/>
                </a:ext>
              </a:extLst>
            </p:cNvPr>
            <p:cNvSpPr/>
            <p:nvPr/>
          </p:nvSpPr>
          <p:spPr>
            <a:xfrm>
              <a:off x="3826439" y="6512030"/>
              <a:ext cx="85725" cy="38100"/>
            </a:xfrm>
            <a:custGeom>
              <a:avLst/>
              <a:gdLst>
                <a:gd name="connsiteX0" fmla="*/ 8325 w 85725"/>
                <a:gd name="connsiteY0" fmla="*/ 7382 h 38100"/>
                <a:gd name="connsiteX1" fmla="*/ 79763 w 85725"/>
                <a:gd name="connsiteY1" fmla="*/ 35004 h 38100"/>
                <a:gd name="connsiteX2" fmla="*/ 39758 w 85725"/>
                <a:gd name="connsiteY2" fmla="*/ 8334 h 38100"/>
                <a:gd name="connsiteX3" fmla="*/ 8325 w 85725"/>
                <a:gd name="connsiteY3" fmla="*/ 7382 h 38100"/>
              </a:gdLst>
              <a:ahLst/>
              <a:cxnLst>
                <a:cxn ang="0">
                  <a:pos x="connsiteX0" y="connsiteY0"/>
                </a:cxn>
                <a:cxn ang="0">
                  <a:pos x="connsiteX1" y="connsiteY1"/>
                </a:cxn>
                <a:cxn ang="0">
                  <a:pos x="connsiteX2" y="connsiteY2"/>
                </a:cxn>
                <a:cxn ang="0">
                  <a:pos x="connsiteX3" y="connsiteY3"/>
                </a:cxn>
              </a:cxnLst>
              <a:rect l="l" t="t" r="r" b="b"/>
              <a:pathLst>
                <a:path w="85725" h="38100">
                  <a:moveTo>
                    <a:pt x="8325" y="7382"/>
                  </a:moveTo>
                  <a:cubicBezTo>
                    <a:pt x="17850" y="8334"/>
                    <a:pt x="80715" y="34052"/>
                    <a:pt x="79763" y="35004"/>
                  </a:cubicBezTo>
                  <a:cubicBezTo>
                    <a:pt x="87383" y="30242"/>
                    <a:pt x="42615" y="9287"/>
                    <a:pt x="39758" y="8334"/>
                  </a:cubicBezTo>
                  <a:cubicBezTo>
                    <a:pt x="32138" y="6429"/>
                    <a:pt x="705" y="7382"/>
                    <a:pt x="8325" y="7382"/>
                  </a:cubicBezTo>
                  <a:close/>
                </a:path>
              </a:pathLst>
            </a:custGeom>
            <a:grpFill/>
            <a:ln w="9525" cap="flat">
              <a:noFill/>
              <a:prstDash val="solid"/>
              <a:miter/>
            </a:ln>
          </p:spPr>
          <p:txBody>
            <a:bodyPr rtlCol="0" anchor="ctr"/>
            <a:lstStyle/>
            <a:p>
              <a:endParaRPr lang="en-US">
                <a:solidFill>
                  <a:prstClr val="black"/>
                </a:solidFill>
              </a:endParaRPr>
            </a:p>
          </p:txBody>
        </p:sp>
        <p:sp>
          <p:nvSpPr>
            <p:cNvPr id="1266" name="Freeform: Shape 1265">
              <a:extLst>
                <a:ext uri="{FF2B5EF4-FFF2-40B4-BE49-F238E27FC236}">
                  <a16:creationId xmlns:a16="http://schemas.microsoft.com/office/drawing/2014/main" xmlns="" id="{221B6251-BB28-4FE1-A0F5-90BE9A375808}"/>
                </a:ext>
              </a:extLst>
            </p:cNvPr>
            <p:cNvSpPr/>
            <p:nvPr/>
          </p:nvSpPr>
          <p:spPr>
            <a:xfrm>
              <a:off x="3817762" y="6528865"/>
              <a:ext cx="76200" cy="38100"/>
            </a:xfrm>
            <a:custGeom>
              <a:avLst/>
              <a:gdLst>
                <a:gd name="connsiteX0" fmla="*/ 8430 w 76200"/>
                <a:gd name="connsiteY0" fmla="*/ 8644 h 38100"/>
                <a:gd name="connsiteX1" fmla="*/ 72248 w 76200"/>
                <a:gd name="connsiteY1" fmla="*/ 33409 h 38100"/>
                <a:gd name="connsiteX2" fmla="*/ 32243 w 76200"/>
                <a:gd name="connsiteY2" fmla="*/ 8644 h 38100"/>
                <a:gd name="connsiteX3" fmla="*/ 8430 w 76200"/>
                <a:gd name="connsiteY3" fmla="*/ 8644 h 38100"/>
              </a:gdLst>
              <a:ahLst/>
              <a:cxnLst>
                <a:cxn ang="0">
                  <a:pos x="connsiteX0" y="connsiteY0"/>
                </a:cxn>
                <a:cxn ang="0">
                  <a:pos x="connsiteX1" y="connsiteY1"/>
                </a:cxn>
                <a:cxn ang="0">
                  <a:pos x="connsiteX2" y="connsiteY2"/>
                </a:cxn>
                <a:cxn ang="0">
                  <a:pos x="connsiteX3" y="connsiteY3"/>
                </a:cxn>
              </a:cxnLst>
              <a:rect l="l" t="t" r="r" b="b"/>
              <a:pathLst>
                <a:path w="76200" h="38100">
                  <a:moveTo>
                    <a:pt x="8430" y="8644"/>
                  </a:moveTo>
                  <a:cubicBezTo>
                    <a:pt x="20813" y="6739"/>
                    <a:pt x="68438" y="36267"/>
                    <a:pt x="72248" y="33409"/>
                  </a:cubicBezTo>
                  <a:cubicBezTo>
                    <a:pt x="77963" y="29599"/>
                    <a:pt x="37005" y="9597"/>
                    <a:pt x="32243" y="8644"/>
                  </a:cubicBezTo>
                  <a:cubicBezTo>
                    <a:pt x="22718" y="4834"/>
                    <a:pt x="1763" y="9597"/>
                    <a:pt x="8430" y="8644"/>
                  </a:cubicBezTo>
                  <a:close/>
                </a:path>
              </a:pathLst>
            </a:custGeom>
            <a:grpFill/>
            <a:ln w="9525" cap="flat">
              <a:noFill/>
              <a:prstDash val="solid"/>
              <a:miter/>
            </a:ln>
          </p:spPr>
          <p:txBody>
            <a:bodyPr rtlCol="0" anchor="ctr"/>
            <a:lstStyle/>
            <a:p>
              <a:endParaRPr lang="en-US">
                <a:solidFill>
                  <a:prstClr val="black"/>
                </a:solidFill>
              </a:endParaRPr>
            </a:p>
          </p:txBody>
        </p:sp>
        <p:sp>
          <p:nvSpPr>
            <p:cNvPr id="1267" name="Freeform: Shape 1266">
              <a:extLst>
                <a:ext uri="{FF2B5EF4-FFF2-40B4-BE49-F238E27FC236}">
                  <a16:creationId xmlns:a16="http://schemas.microsoft.com/office/drawing/2014/main" xmlns="" id="{74482186-114E-4ABA-BFB7-B06A67A961F8}"/>
                </a:ext>
              </a:extLst>
            </p:cNvPr>
            <p:cNvSpPr/>
            <p:nvPr/>
          </p:nvSpPr>
          <p:spPr>
            <a:xfrm>
              <a:off x="3809911" y="6546215"/>
              <a:ext cx="76200" cy="47625"/>
            </a:xfrm>
            <a:custGeom>
              <a:avLst/>
              <a:gdLst>
                <a:gd name="connsiteX0" fmla="*/ 7708 w 76200"/>
                <a:gd name="connsiteY0" fmla="*/ 11296 h 47625"/>
                <a:gd name="connsiteX1" fmla="*/ 49618 w 76200"/>
                <a:gd name="connsiteY1" fmla="*/ 18916 h 47625"/>
                <a:gd name="connsiteX2" fmla="*/ 76288 w 76200"/>
                <a:gd name="connsiteY2" fmla="*/ 44634 h 47625"/>
                <a:gd name="connsiteX3" fmla="*/ 39141 w 76200"/>
                <a:gd name="connsiteY3" fmla="*/ 8439 h 47625"/>
                <a:gd name="connsiteX4" fmla="*/ 7708 w 76200"/>
                <a:gd name="connsiteY4" fmla="*/ 11296 h 476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200" h="47625">
                  <a:moveTo>
                    <a:pt x="7708" y="11296"/>
                  </a:moveTo>
                  <a:cubicBezTo>
                    <a:pt x="24853" y="12249"/>
                    <a:pt x="34378" y="9391"/>
                    <a:pt x="49618" y="18916"/>
                  </a:cubicBezTo>
                  <a:cubicBezTo>
                    <a:pt x="54381" y="21774"/>
                    <a:pt x="75336" y="45586"/>
                    <a:pt x="76288" y="44634"/>
                  </a:cubicBezTo>
                  <a:cubicBezTo>
                    <a:pt x="88671" y="37966"/>
                    <a:pt x="42951" y="9391"/>
                    <a:pt x="39141" y="8439"/>
                  </a:cubicBezTo>
                  <a:cubicBezTo>
                    <a:pt x="29616" y="4629"/>
                    <a:pt x="2946" y="10344"/>
                    <a:pt x="7708" y="11296"/>
                  </a:cubicBezTo>
                  <a:close/>
                </a:path>
              </a:pathLst>
            </a:custGeom>
            <a:grpFill/>
            <a:ln w="9525" cap="flat">
              <a:noFill/>
              <a:prstDash val="solid"/>
              <a:miter/>
            </a:ln>
          </p:spPr>
          <p:txBody>
            <a:bodyPr rtlCol="0" anchor="ctr"/>
            <a:lstStyle/>
            <a:p>
              <a:endParaRPr lang="en-US">
                <a:solidFill>
                  <a:prstClr val="black"/>
                </a:solidFill>
              </a:endParaRPr>
            </a:p>
          </p:txBody>
        </p:sp>
        <p:sp>
          <p:nvSpPr>
            <p:cNvPr id="1268" name="Freeform: Shape 1267">
              <a:extLst>
                <a:ext uri="{FF2B5EF4-FFF2-40B4-BE49-F238E27FC236}">
                  <a16:creationId xmlns:a16="http://schemas.microsoft.com/office/drawing/2014/main" xmlns="" id="{44566ADB-8858-4061-92D1-9F40ABB3C1CB}"/>
                </a:ext>
              </a:extLst>
            </p:cNvPr>
            <p:cNvSpPr/>
            <p:nvPr/>
          </p:nvSpPr>
          <p:spPr>
            <a:xfrm>
              <a:off x="3800458" y="6572009"/>
              <a:ext cx="76200" cy="38100"/>
            </a:xfrm>
            <a:custGeom>
              <a:avLst/>
              <a:gdLst>
                <a:gd name="connsiteX0" fmla="*/ 8589 w 76200"/>
                <a:gd name="connsiteY0" fmla="*/ 8363 h 38100"/>
                <a:gd name="connsiteX1" fmla="*/ 73359 w 76200"/>
                <a:gd name="connsiteY1" fmla="*/ 31223 h 38100"/>
                <a:gd name="connsiteX2" fmla="*/ 30496 w 76200"/>
                <a:gd name="connsiteY2" fmla="*/ 7410 h 38100"/>
                <a:gd name="connsiteX3" fmla="*/ 8589 w 76200"/>
                <a:gd name="connsiteY3" fmla="*/ 8363 h 38100"/>
              </a:gdLst>
              <a:ahLst/>
              <a:cxnLst>
                <a:cxn ang="0">
                  <a:pos x="connsiteX0" y="connsiteY0"/>
                </a:cxn>
                <a:cxn ang="0">
                  <a:pos x="connsiteX1" y="connsiteY1"/>
                </a:cxn>
                <a:cxn ang="0">
                  <a:pos x="connsiteX2" y="connsiteY2"/>
                </a:cxn>
                <a:cxn ang="0">
                  <a:pos x="connsiteX3" y="connsiteY3"/>
                </a:cxn>
              </a:cxnLst>
              <a:rect l="l" t="t" r="r" b="b"/>
              <a:pathLst>
                <a:path w="76200" h="38100">
                  <a:moveTo>
                    <a:pt x="8589" y="8363"/>
                  </a:moveTo>
                  <a:cubicBezTo>
                    <a:pt x="17161" y="8363"/>
                    <a:pt x="73359" y="31223"/>
                    <a:pt x="73359" y="31223"/>
                  </a:cubicBezTo>
                  <a:cubicBezTo>
                    <a:pt x="81931" y="26460"/>
                    <a:pt x="33354" y="8363"/>
                    <a:pt x="30496" y="7410"/>
                  </a:cubicBezTo>
                  <a:cubicBezTo>
                    <a:pt x="25734" y="6458"/>
                    <a:pt x="969" y="8363"/>
                    <a:pt x="8589" y="8363"/>
                  </a:cubicBezTo>
                  <a:close/>
                </a:path>
              </a:pathLst>
            </a:custGeom>
            <a:grpFill/>
            <a:ln w="9525" cap="flat">
              <a:noFill/>
              <a:prstDash val="solid"/>
              <a:miter/>
            </a:ln>
          </p:spPr>
          <p:txBody>
            <a:bodyPr rtlCol="0" anchor="ctr"/>
            <a:lstStyle/>
            <a:p>
              <a:endParaRPr lang="en-US">
                <a:solidFill>
                  <a:prstClr val="black"/>
                </a:solidFill>
              </a:endParaRPr>
            </a:p>
          </p:txBody>
        </p:sp>
        <p:sp>
          <p:nvSpPr>
            <p:cNvPr id="1269" name="Freeform: Shape 1268">
              <a:extLst>
                <a:ext uri="{FF2B5EF4-FFF2-40B4-BE49-F238E27FC236}">
                  <a16:creationId xmlns:a16="http://schemas.microsoft.com/office/drawing/2014/main" xmlns="" id="{86E6F875-3394-4E84-A511-8CF2DDC2CB69}"/>
                </a:ext>
              </a:extLst>
            </p:cNvPr>
            <p:cNvSpPr/>
            <p:nvPr/>
          </p:nvSpPr>
          <p:spPr>
            <a:xfrm>
              <a:off x="3793301" y="6586774"/>
              <a:ext cx="85725" cy="38100"/>
            </a:xfrm>
            <a:custGeom>
              <a:avLst/>
              <a:gdLst>
                <a:gd name="connsiteX0" fmla="*/ 7174 w 85725"/>
                <a:gd name="connsiteY0" fmla="*/ 8837 h 38100"/>
                <a:gd name="connsiteX1" fmla="*/ 78611 w 85725"/>
                <a:gd name="connsiteY1" fmla="*/ 34555 h 38100"/>
                <a:gd name="connsiteX2" fmla="*/ 38606 w 85725"/>
                <a:gd name="connsiteY2" fmla="*/ 8837 h 38100"/>
                <a:gd name="connsiteX3" fmla="*/ 7174 w 85725"/>
                <a:gd name="connsiteY3" fmla="*/ 8837 h 38100"/>
              </a:gdLst>
              <a:ahLst/>
              <a:cxnLst>
                <a:cxn ang="0">
                  <a:pos x="connsiteX0" y="connsiteY0"/>
                </a:cxn>
                <a:cxn ang="0">
                  <a:pos x="connsiteX1" y="connsiteY1"/>
                </a:cxn>
                <a:cxn ang="0">
                  <a:pos x="connsiteX2" y="connsiteY2"/>
                </a:cxn>
                <a:cxn ang="0">
                  <a:pos x="connsiteX3" y="connsiteY3"/>
                </a:cxn>
              </a:cxnLst>
              <a:rect l="l" t="t" r="r" b="b"/>
              <a:pathLst>
                <a:path w="85725" h="38100">
                  <a:moveTo>
                    <a:pt x="7174" y="8837"/>
                  </a:moveTo>
                  <a:cubicBezTo>
                    <a:pt x="15746" y="8837"/>
                    <a:pt x="81469" y="28840"/>
                    <a:pt x="78611" y="34555"/>
                  </a:cubicBezTo>
                  <a:cubicBezTo>
                    <a:pt x="82421" y="28840"/>
                    <a:pt x="43369" y="9790"/>
                    <a:pt x="38606" y="8837"/>
                  </a:cubicBezTo>
                  <a:cubicBezTo>
                    <a:pt x="28129" y="5027"/>
                    <a:pt x="6221" y="8837"/>
                    <a:pt x="7174" y="8837"/>
                  </a:cubicBezTo>
                  <a:close/>
                </a:path>
              </a:pathLst>
            </a:custGeom>
            <a:grpFill/>
            <a:ln w="9525" cap="flat">
              <a:noFill/>
              <a:prstDash val="solid"/>
              <a:miter/>
            </a:ln>
          </p:spPr>
          <p:txBody>
            <a:bodyPr rtlCol="0" anchor="ctr"/>
            <a:lstStyle/>
            <a:p>
              <a:endParaRPr lang="en-US">
                <a:solidFill>
                  <a:prstClr val="black"/>
                </a:solidFill>
              </a:endParaRPr>
            </a:p>
          </p:txBody>
        </p:sp>
        <p:sp>
          <p:nvSpPr>
            <p:cNvPr id="1270" name="Freeform: Shape 1269">
              <a:extLst>
                <a:ext uri="{FF2B5EF4-FFF2-40B4-BE49-F238E27FC236}">
                  <a16:creationId xmlns:a16="http://schemas.microsoft.com/office/drawing/2014/main" xmlns="" id="{37CAAAF8-7F56-40CF-AD75-EB0FF37ABE53}"/>
                </a:ext>
              </a:extLst>
            </p:cNvPr>
            <p:cNvSpPr/>
            <p:nvPr/>
          </p:nvSpPr>
          <p:spPr>
            <a:xfrm>
              <a:off x="3782181" y="6602186"/>
              <a:ext cx="76200" cy="28575"/>
            </a:xfrm>
            <a:custGeom>
              <a:avLst/>
              <a:gdLst>
                <a:gd name="connsiteX0" fmla="*/ 7816 w 76200"/>
                <a:gd name="connsiteY0" fmla="*/ 7713 h 28575"/>
                <a:gd name="connsiteX1" fmla="*/ 76396 w 76200"/>
                <a:gd name="connsiteY1" fmla="*/ 30573 h 28575"/>
                <a:gd name="connsiteX2" fmla="*/ 42106 w 76200"/>
                <a:gd name="connsiteY2" fmla="*/ 9618 h 28575"/>
                <a:gd name="connsiteX3" fmla="*/ 7816 w 76200"/>
                <a:gd name="connsiteY3" fmla="*/ 7713 h 28575"/>
              </a:gdLst>
              <a:ahLst/>
              <a:cxnLst>
                <a:cxn ang="0">
                  <a:pos x="connsiteX0" y="connsiteY0"/>
                </a:cxn>
                <a:cxn ang="0">
                  <a:pos x="connsiteX1" y="connsiteY1"/>
                </a:cxn>
                <a:cxn ang="0">
                  <a:pos x="connsiteX2" y="connsiteY2"/>
                </a:cxn>
                <a:cxn ang="0">
                  <a:pos x="connsiteX3" y="connsiteY3"/>
                </a:cxn>
              </a:cxnLst>
              <a:rect l="l" t="t" r="r" b="b"/>
              <a:pathLst>
                <a:path w="76200" h="28575">
                  <a:moveTo>
                    <a:pt x="7816" y="7713"/>
                  </a:moveTo>
                  <a:cubicBezTo>
                    <a:pt x="13531" y="7713"/>
                    <a:pt x="76396" y="31526"/>
                    <a:pt x="76396" y="30573"/>
                  </a:cubicBezTo>
                  <a:cubicBezTo>
                    <a:pt x="79254" y="27716"/>
                    <a:pt x="45916" y="11523"/>
                    <a:pt x="42106" y="9618"/>
                  </a:cubicBezTo>
                  <a:cubicBezTo>
                    <a:pt x="34486" y="6761"/>
                    <a:pt x="2101" y="6761"/>
                    <a:pt x="7816" y="7713"/>
                  </a:cubicBezTo>
                  <a:close/>
                </a:path>
              </a:pathLst>
            </a:custGeom>
            <a:grpFill/>
            <a:ln w="9525" cap="flat">
              <a:noFill/>
              <a:prstDash val="solid"/>
              <a:miter/>
            </a:ln>
          </p:spPr>
          <p:txBody>
            <a:bodyPr rtlCol="0" anchor="ctr"/>
            <a:lstStyle/>
            <a:p>
              <a:endParaRPr lang="en-US">
                <a:solidFill>
                  <a:prstClr val="black"/>
                </a:solidFill>
              </a:endParaRPr>
            </a:p>
          </p:txBody>
        </p:sp>
        <p:sp>
          <p:nvSpPr>
            <p:cNvPr id="1271" name="Freeform: Shape 1270">
              <a:extLst>
                <a:ext uri="{FF2B5EF4-FFF2-40B4-BE49-F238E27FC236}">
                  <a16:creationId xmlns:a16="http://schemas.microsoft.com/office/drawing/2014/main" xmlns="" id="{15913191-73B1-4081-9F88-0975271F2B0A}"/>
                </a:ext>
              </a:extLst>
            </p:cNvPr>
            <p:cNvSpPr/>
            <p:nvPr/>
          </p:nvSpPr>
          <p:spPr>
            <a:xfrm>
              <a:off x="3742848" y="6626346"/>
              <a:ext cx="133350" cy="47625"/>
            </a:xfrm>
            <a:custGeom>
              <a:avLst/>
              <a:gdLst>
                <a:gd name="connsiteX0" fmla="*/ 7144 w 133350"/>
                <a:gd name="connsiteY0" fmla="*/ 9271 h 47625"/>
                <a:gd name="connsiteX1" fmla="*/ 79534 w 133350"/>
                <a:gd name="connsiteY1" fmla="*/ 19748 h 47625"/>
                <a:gd name="connsiteX2" fmla="*/ 133826 w 133350"/>
                <a:gd name="connsiteY2" fmla="*/ 43561 h 47625"/>
                <a:gd name="connsiteX3" fmla="*/ 64294 w 133350"/>
                <a:gd name="connsiteY3" fmla="*/ 10223 h 47625"/>
                <a:gd name="connsiteX4" fmla="*/ 7144 w 133350"/>
                <a:gd name="connsiteY4" fmla="*/ 9271 h 476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47625">
                  <a:moveTo>
                    <a:pt x="7144" y="9271"/>
                  </a:moveTo>
                  <a:cubicBezTo>
                    <a:pt x="31909" y="6413"/>
                    <a:pt x="55721" y="11176"/>
                    <a:pt x="79534" y="19748"/>
                  </a:cubicBezTo>
                  <a:cubicBezTo>
                    <a:pt x="86201" y="21653"/>
                    <a:pt x="130016" y="46418"/>
                    <a:pt x="133826" y="43561"/>
                  </a:cubicBezTo>
                  <a:cubicBezTo>
                    <a:pt x="137636" y="39751"/>
                    <a:pt x="70961" y="12128"/>
                    <a:pt x="64294" y="10223"/>
                  </a:cubicBezTo>
                  <a:cubicBezTo>
                    <a:pt x="44291" y="4508"/>
                    <a:pt x="12859" y="8318"/>
                    <a:pt x="7144" y="9271"/>
                  </a:cubicBezTo>
                  <a:close/>
                </a:path>
              </a:pathLst>
            </a:custGeom>
            <a:grpFill/>
            <a:ln w="9525" cap="flat">
              <a:noFill/>
              <a:prstDash val="solid"/>
              <a:miter/>
            </a:ln>
          </p:spPr>
          <p:txBody>
            <a:bodyPr rtlCol="0" anchor="ctr"/>
            <a:lstStyle/>
            <a:p>
              <a:endParaRPr lang="en-US">
                <a:solidFill>
                  <a:prstClr val="black"/>
                </a:solidFill>
              </a:endParaRPr>
            </a:p>
          </p:txBody>
        </p:sp>
      </p:grpSp>
      <p:grpSp>
        <p:nvGrpSpPr>
          <p:cNvPr id="1272" name="Graphic 2712">
            <a:extLst>
              <a:ext uri="{FF2B5EF4-FFF2-40B4-BE49-F238E27FC236}">
                <a16:creationId xmlns:a16="http://schemas.microsoft.com/office/drawing/2014/main" xmlns="" id="{958736B1-4213-4B3F-A36A-4C5588759AC1}"/>
              </a:ext>
            </a:extLst>
          </p:cNvPr>
          <p:cNvGrpSpPr/>
          <p:nvPr userDrawn="1"/>
        </p:nvGrpSpPr>
        <p:grpSpPr>
          <a:xfrm>
            <a:off x="264083" y="6458165"/>
            <a:ext cx="1793928" cy="236043"/>
            <a:chOff x="8251658" y="4916654"/>
            <a:chExt cx="2895600" cy="381000"/>
          </a:xfrm>
          <a:solidFill>
            <a:schemeClr val="accent2"/>
          </a:solidFill>
        </p:grpSpPr>
        <p:sp>
          <p:nvSpPr>
            <p:cNvPr id="1273" name="Freeform: Shape 1272">
              <a:extLst>
                <a:ext uri="{FF2B5EF4-FFF2-40B4-BE49-F238E27FC236}">
                  <a16:creationId xmlns:a16="http://schemas.microsoft.com/office/drawing/2014/main" xmlns="" id="{EE897BF6-079E-42D9-80E1-32253B6839EA}"/>
                </a:ext>
              </a:extLst>
            </p:cNvPr>
            <p:cNvSpPr/>
            <p:nvPr/>
          </p:nvSpPr>
          <p:spPr>
            <a:xfrm>
              <a:off x="8244503" y="5003666"/>
              <a:ext cx="66675" cy="238125"/>
            </a:xfrm>
            <a:custGeom>
              <a:avLst/>
              <a:gdLst>
                <a:gd name="connsiteX0" fmla="*/ 7155 w 66675"/>
                <a:gd name="connsiteY0" fmla="*/ 7286 h 238125"/>
                <a:gd name="connsiteX1" fmla="*/ 61447 w 66675"/>
                <a:gd name="connsiteY1" fmla="*/ 234933 h 238125"/>
                <a:gd name="connsiteX2" fmla="*/ 7155 w 66675"/>
                <a:gd name="connsiteY2" fmla="*/ 7286 h 238125"/>
              </a:gdLst>
              <a:ahLst/>
              <a:cxnLst>
                <a:cxn ang="0">
                  <a:pos x="connsiteX0" y="connsiteY0"/>
                </a:cxn>
                <a:cxn ang="0">
                  <a:pos x="connsiteX1" y="connsiteY1"/>
                </a:cxn>
                <a:cxn ang="0">
                  <a:pos x="connsiteX2" y="connsiteY2"/>
                </a:cxn>
              </a:cxnLst>
              <a:rect l="l" t="t" r="r" b="b"/>
              <a:pathLst>
                <a:path w="66675" h="238125">
                  <a:moveTo>
                    <a:pt x="7155" y="7286"/>
                  </a:moveTo>
                  <a:cubicBezTo>
                    <a:pt x="8107" y="19668"/>
                    <a:pt x="38587" y="258746"/>
                    <a:pt x="61447" y="234933"/>
                  </a:cubicBezTo>
                  <a:cubicBezTo>
                    <a:pt x="66210" y="231123"/>
                    <a:pt x="6202" y="618"/>
                    <a:pt x="7155" y="7286"/>
                  </a:cubicBezTo>
                  <a:close/>
                </a:path>
              </a:pathLst>
            </a:custGeom>
            <a:grpFill/>
            <a:ln w="9525" cap="flat">
              <a:noFill/>
              <a:prstDash val="solid"/>
              <a:miter/>
            </a:ln>
          </p:spPr>
          <p:txBody>
            <a:bodyPr rtlCol="0" anchor="ctr"/>
            <a:lstStyle/>
            <a:p>
              <a:endParaRPr lang="en-US">
                <a:solidFill>
                  <a:prstClr val="black"/>
                </a:solidFill>
              </a:endParaRPr>
            </a:p>
          </p:txBody>
        </p:sp>
        <p:sp>
          <p:nvSpPr>
            <p:cNvPr id="1274" name="Freeform: Shape 1273">
              <a:extLst>
                <a:ext uri="{FF2B5EF4-FFF2-40B4-BE49-F238E27FC236}">
                  <a16:creationId xmlns:a16="http://schemas.microsoft.com/office/drawing/2014/main" xmlns="" id="{80F6C23B-0ED8-42D0-88B8-BFE1C5865C3B}"/>
                </a:ext>
              </a:extLst>
            </p:cNvPr>
            <p:cNvSpPr/>
            <p:nvPr/>
          </p:nvSpPr>
          <p:spPr>
            <a:xfrm>
              <a:off x="8263336" y="4998252"/>
              <a:ext cx="114300" cy="161925"/>
            </a:xfrm>
            <a:custGeom>
              <a:avLst/>
              <a:gdLst>
                <a:gd name="connsiteX0" fmla="*/ 8325 w 114300"/>
                <a:gd name="connsiteY0" fmla="*/ 161290 h 161925"/>
                <a:gd name="connsiteX1" fmla="*/ 112147 w 114300"/>
                <a:gd name="connsiteY1" fmla="*/ 12700 h 161925"/>
                <a:gd name="connsiteX2" fmla="*/ 8325 w 114300"/>
                <a:gd name="connsiteY2" fmla="*/ 161290 h 161925"/>
              </a:gdLst>
              <a:ahLst/>
              <a:cxnLst>
                <a:cxn ang="0">
                  <a:pos x="connsiteX0" y="connsiteY0"/>
                </a:cxn>
                <a:cxn ang="0">
                  <a:pos x="connsiteX1" y="connsiteY1"/>
                </a:cxn>
                <a:cxn ang="0">
                  <a:pos x="connsiteX2" y="connsiteY2"/>
                </a:cxn>
              </a:cxnLst>
              <a:rect l="l" t="t" r="r" b="b"/>
              <a:pathLst>
                <a:path w="114300" h="161925">
                  <a:moveTo>
                    <a:pt x="8325" y="161290"/>
                  </a:moveTo>
                  <a:cubicBezTo>
                    <a:pt x="6420" y="165100"/>
                    <a:pt x="115957" y="15557"/>
                    <a:pt x="112147" y="12700"/>
                  </a:cubicBezTo>
                  <a:cubicBezTo>
                    <a:pt x="71190" y="-29210"/>
                    <a:pt x="-3105" y="180340"/>
                    <a:pt x="8325" y="161290"/>
                  </a:cubicBezTo>
                  <a:close/>
                </a:path>
              </a:pathLst>
            </a:custGeom>
            <a:grpFill/>
            <a:ln w="9525" cap="flat">
              <a:noFill/>
              <a:prstDash val="solid"/>
              <a:miter/>
            </a:ln>
          </p:spPr>
          <p:txBody>
            <a:bodyPr rtlCol="0" anchor="ctr"/>
            <a:lstStyle/>
            <a:p>
              <a:endParaRPr lang="en-US">
                <a:solidFill>
                  <a:prstClr val="black"/>
                </a:solidFill>
              </a:endParaRPr>
            </a:p>
          </p:txBody>
        </p:sp>
        <p:sp>
          <p:nvSpPr>
            <p:cNvPr id="1275" name="Freeform: Shape 1274">
              <a:extLst>
                <a:ext uri="{FF2B5EF4-FFF2-40B4-BE49-F238E27FC236}">
                  <a16:creationId xmlns:a16="http://schemas.microsoft.com/office/drawing/2014/main" xmlns="" id="{85150FB7-5A52-42BF-9706-578309142D7C}"/>
                </a:ext>
              </a:extLst>
            </p:cNvPr>
            <p:cNvSpPr/>
            <p:nvPr/>
          </p:nvSpPr>
          <p:spPr>
            <a:xfrm>
              <a:off x="8315217" y="5083741"/>
              <a:ext cx="171450" cy="142875"/>
            </a:xfrm>
            <a:custGeom>
              <a:avLst/>
              <a:gdLst>
                <a:gd name="connsiteX0" fmla="*/ 7878 w 171450"/>
                <a:gd name="connsiteY0" fmla="*/ 7221 h 142875"/>
                <a:gd name="connsiteX1" fmla="*/ 156468 w 171450"/>
                <a:gd name="connsiteY1" fmla="*/ 139618 h 142875"/>
                <a:gd name="connsiteX2" fmla="*/ 7878 w 171450"/>
                <a:gd name="connsiteY2" fmla="*/ 7221 h 142875"/>
              </a:gdLst>
              <a:ahLst/>
              <a:cxnLst>
                <a:cxn ang="0">
                  <a:pos x="connsiteX0" y="connsiteY0"/>
                </a:cxn>
                <a:cxn ang="0">
                  <a:pos x="connsiteX1" y="connsiteY1"/>
                </a:cxn>
                <a:cxn ang="0">
                  <a:pos x="connsiteX2" y="connsiteY2"/>
                </a:cxn>
              </a:cxnLst>
              <a:rect l="l" t="t" r="r" b="b"/>
              <a:pathLst>
                <a:path w="171450" h="142875">
                  <a:moveTo>
                    <a:pt x="7878" y="7221"/>
                  </a:moveTo>
                  <a:cubicBezTo>
                    <a:pt x="47883" y="3411"/>
                    <a:pt x="153611" y="142476"/>
                    <a:pt x="156468" y="139618"/>
                  </a:cubicBezTo>
                  <a:cubicBezTo>
                    <a:pt x="220286" y="76753"/>
                    <a:pt x="-7362" y="9126"/>
                    <a:pt x="7878" y="7221"/>
                  </a:cubicBezTo>
                  <a:close/>
                </a:path>
              </a:pathLst>
            </a:custGeom>
            <a:grpFill/>
            <a:ln w="9525" cap="flat">
              <a:noFill/>
              <a:prstDash val="solid"/>
              <a:miter/>
            </a:ln>
          </p:spPr>
          <p:txBody>
            <a:bodyPr rtlCol="0" anchor="ctr"/>
            <a:lstStyle/>
            <a:p>
              <a:endParaRPr lang="en-US">
                <a:solidFill>
                  <a:prstClr val="black"/>
                </a:solidFill>
              </a:endParaRPr>
            </a:p>
          </p:txBody>
        </p:sp>
        <p:sp>
          <p:nvSpPr>
            <p:cNvPr id="1276" name="Freeform: Shape 1275">
              <a:extLst>
                <a:ext uri="{FF2B5EF4-FFF2-40B4-BE49-F238E27FC236}">
                  <a16:creationId xmlns:a16="http://schemas.microsoft.com/office/drawing/2014/main" xmlns="" id="{75057F08-7998-4AB1-81B1-9A16B67B04FF}"/>
                </a:ext>
              </a:extLst>
            </p:cNvPr>
            <p:cNvSpPr/>
            <p:nvPr/>
          </p:nvSpPr>
          <p:spPr>
            <a:xfrm>
              <a:off x="8449833" y="4909526"/>
              <a:ext cx="114300" cy="142875"/>
            </a:xfrm>
            <a:custGeom>
              <a:avLst/>
              <a:gdLst>
                <a:gd name="connsiteX0" fmla="*/ 101863 w 114300"/>
                <a:gd name="connsiteY0" fmla="*/ 20463 h 142875"/>
                <a:gd name="connsiteX1" fmla="*/ 49475 w 114300"/>
                <a:gd name="connsiteY1" fmla="*/ 132858 h 142875"/>
                <a:gd name="connsiteX2" fmla="*/ 67573 w 114300"/>
                <a:gd name="connsiteY2" fmla="*/ 16653 h 142875"/>
                <a:gd name="connsiteX3" fmla="*/ 98053 w 114300"/>
                <a:gd name="connsiteY3" fmla="*/ 98568 h 142875"/>
                <a:gd name="connsiteX4" fmla="*/ 22805 w 114300"/>
                <a:gd name="connsiteY4" fmla="*/ 93806 h 142875"/>
                <a:gd name="connsiteX5" fmla="*/ 101863 w 114300"/>
                <a:gd name="connsiteY5" fmla="*/ 20463 h 142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4300" h="142875">
                  <a:moveTo>
                    <a:pt x="101863" y="20463"/>
                  </a:moveTo>
                  <a:cubicBezTo>
                    <a:pt x="58048" y="-37639"/>
                    <a:pt x="-53395" y="111903"/>
                    <a:pt x="49475" y="132858"/>
                  </a:cubicBezTo>
                  <a:cubicBezTo>
                    <a:pt x="179968" y="159528"/>
                    <a:pt x="73288" y="-4302"/>
                    <a:pt x="67573" y="16653"/>
                  </a:cubicBezTo>
                  <a:cubicBezTo>
                    <a:pt x="65668" y="22368"/>
                    <a:pt x="148535" y="90948"/>
                    <a:pt x="98053" y="98568"/>
                  </a:cubicBezTo>
                  <a:cubicBezTo>
                    <a:pt x="87575" y="100473"/>
                    <a:pt x="7565" y="150003"/>
                    <a:pt x="22805" y="93806"/>
                  </a:cubicBezTo>
                  <a:cubicBezTo>
                    <a:pt x="29473" y="68088"/>
                    <a:pt x="83765" y="-4302"/>
                    <a:pt x="101863" y="20463"/>
                  </a:cubicBezTo>
                  <a:close/>
                </a:path>
              </a:pathLst>
            </a:custGeom>
            <a:grpFill/>
            <a:ln w="9525" cap="flat">
              <a:noFill/>
              <a:prstDash val="solid"/>
              <a:miter/>
            </a:ln>
          </p:spPr>
          <p:txBody>
            <a:bodyPr rtlCol="0" anchor="ctr"/>
            <a:lstStyle/>
            <a:p>
              <a:endParaRPr lang="en-US">
                <a:solidFill>
                  <a:prstClr val="black"/>
                </a:solidFill>
              </a:endParaRPr>
            </a:p>
          </p:txBody>
        </p:sp>
        <p:sp>
          <p:nvSpPr>
            <p:cNvPr id="1277" name="Freeform: Shape 1276">
              <a:extLst>
                <a:ext uri="{FF2B5EF4-FFF2-40B4-BE49-F238E27FC236}">
                  <a16:creationId xmlns:a16="http://schemas.microsoft.com/office/drawing/2014/main" xmlns="" id="{4FE897D3-B35D-4001-B132-4CD981C07996}"/>
                </a:ext>
              </a:extLst>
            </p:cNvPr>
            <p:cNvSpPr/>
            <p:nvPr/>
          </p:nvSpPr>
          <p:spPr>
            <a:xfrm>
              <a:off x="8483949" y="4913169"/>
              <a:ext cx="57150" cy="114300"/>
            </a:xfrm>
            <a:custGeom>
              <a:avLst/>
              <a:gdLst>
                <a:gd name="connsiteX0" fmla="*/ 22027 w 57150"/>
                <a:gd name="connsiteY0" fmla="*/ 11105 h 114300"/>
                <a:gd name="connsiteX1" fmla="*/ 36314 w 57150"/>
                <a:gd name="connsiteY1" fmla="*/ 114928 h 114300"/>
                <a:gd name="connsiteX2" fmla="*/ 22027 w 57150"/>
                <a:gd name="connsiteY2" fmla="*/ 11105 h 114300"/>
              </a:gdLst>
              <a:ahLst/>
              <a:cxnLst>
                <a:cxn ang="0">
                  <a:pos x="connsiteX0" y="connsiteY0"/>
                </a:cxn>
                <a:cxn ang="0">
                  <a:pos x="connsiteX1" y="connsiteY1"/>
                </a:cxn>
                <a:cxn ang="0">
                  <a:pos x="connsiteX2" y="connsiteY2"/>
                </a:cxn>
              </a:cxnLst>
              <a:rect l="l" t="t" r="r" b="b"/>
              <a:pathLst>
                <a:path w="57150" h="114300">
                  <a:moveTo>
                    <a:pt x="22027" y="11105"/>
                  </a:moveTo>
                  <a:cubicBezTo>
                    <a:pt x="-1786" y="63493"/>
                    <a:pt x="2977" y="97783"/>
                    <a:pt x="36314" y="114928"/>
                  </a:cubicBezTo>
                  <a:cubicBezTo>
                    <a:pt x="87749" y="100640"/>
                    <a:pt x="22027" y="-15565"/>
                    <a:pt x="22027" y="11105"/>
                  </a:cubicBezTo>
                  <a:close/>
                </a:path>
              </a:pathLst>
            </a:custGeom>
            <a:grpFill/>
            <a:ln w="9525" cap="flat">
              <a:noFill/>
              <a:prstDash val="solid"/>
              <a:miter/>
            </a:ln>
          </p:spPr>
          <p:txBody>
            <a:bodyPr rtlCol="0" anchor="ctr"/>
            <a:lstStyle/>
            <a:p>
              <a:endParaRPr lang="en-US">
                <a:solidFill>
                  <a:prstClr val="black"/>
                </a:solidFill>
              </a:endParaRPr>
            </a:p>
          </p:txBody>
        </p:sp>
        <p:sp>
          <p:nvSpPr>
            <p:cNvPr id="1278" name="Freeform: Shape 1277">
              <a:extLst>
                <a:ext uri="{FF2B5EF4-FFF2-40B4-BE49-F238E27FC236}">
                  <a16:creationId xmlns:a16="http://schemas.microsoft.com/office/drawing/2014/main" xmlns="" id="{FBCEF9B5-6459-4BD5-80F4-1CFFAEE63AF6}"/>
                </a:ext>
              </a:extLst>
            </p:cNvPr>
            <p:cNvSpPr/>
            <p:nvPr/>
          </p:nvSpPr>
          <p:spPr>
            <a:xfrm>
              <a:off x="8450069" y="4949748"/>
              <a:ext cx="95250" cy="47625"/>
            </a:xfrm>
            <a:custGeom>
              <a:avLst/>
              <a:gdLst>
                <a:gd name="connsiteX0" fmla="*/ 13044 w 95250"/>
                <a:gd name="connsiteY0" fmla="*/ 40249 h 47625"/>
                <a:gd name="connsiteX1" fmla="*/ 93054 w 95250"/>
                <a:gd name="connsiteY1" fmla="*/ 27866 h 47625"/>
                <a:gd name="connsiteX2" fmla="*/ 13044 w 95250"/>
                <a:gd name="connsiteY2" fmla="*/ 40249 h 47625"/>
              </a:gdLst>
              <a:ahLst/>
              <a:cxnLst>
                <a:cxn ang="0">
                  <a:pos x="connsiteX0" y="connsiteY0"/>
                </a:cxn>
                <a:cxn ang="0">
                  <a:pos x="connsiteX1" y="connsiteY1"/>
                </a:cxn>
                <a:cxn ang="0">
                  <a:pos x="connsiteX2" y="connsiteY2"/>
                </a:cxn>
              </a:cxnLst>
              <a:rect l="l" t="t" r="r" b="b"/>
              <a:pathLst>
                <a:path w="95250" h="47625">
                  <a:moveTo>
                    <a:pt x="13044" y="40249"/>
                  </a:moveTo>
                  <a:cubicBezTo>
                    <a:pt x="47334" y="54536"/>
                    <a:pt x="74004" y="49774"/>
                    <a:pt x="93054" y="27866"/>
                  </a:cubicBezTo>
                  <a:cubicBezTo>
                    <a:pt x="92102" y="-27379"/>
                    <a:pt x="-19341" y="45964"/>
                    <a:pt x="13044" y="40249"/>
                  </a:cubicBezTo>
                  <a:close/>
                </a:path>
              </a:pathLst>
            </a:custGeom>
            <a:grpFill/>
            <a:ln w="9525" cap="flat">
              <a:noFill/>
              <a:prstDash val="solid"/>
              <a:miter/>
            </a:ln>
          </p:spPr>
          <p:txBody>
            <a:bodyPr rtlCol="0" anchor="ctr"/>
            <a:lstStyle/>
            <a:p>
              <a:endParaRPr lang="en-US">
                <a:solidFill>
                  <a:prstClr val="black"/>
                </a:solidFill>
              </a:endParaRPr>
            </a:p>
          </p:txBody>
        </p:sp>
        <p:sp>
          <p:nvSpPr>
            <p:cNvPr id="1279" name="Freeform: Shape 1278">
              <a:extLst>
                <a:ext uri="{FF2B5EF4-FFF2-40B4-BE49-F238E27FC236}">
                  <a16:creationId xmlns:a16="http://schemas.microsoft.com/office/drawing/2014/main" xmlns="" id="{E6A933CE-7AFE-4A8A-81BF-651840B8380B}"/>
                </a:ext>
              </a:extLst>
            </p:cNvPr>
            <p:cNvSpPr/>
            <p:nvPr/>
          </p:nvSpPr>
          <p:spPr>
            <a:xfrm>
              <a:off x="8625491" y="5099660"/>
              <a:ext cx="180975" cy="171450"/>
            </a:xfrm>
            <a:custGeom>
              <a:avLst/>
              <a:gdLst>
                <a:gd name="connsiteX0" fmla="*/ 122419 w 180975"/>
                <a:gd name="connsiteY0" fmla="*/ 14161 h 171450"/>
                <a:gd name="connsiteX1" fmla="*/ 29074 w 180975"/>
                <a:gd name="connsiteY1" fmla="*/ 148464 h 171450"/>
                <a:gd name="connsiteX2" fmla="*/ 182427 w 180975"/>
                <a:gd name="connsiteY2" fmla="*/ 35116 h 171450"/>
                <a:gd name="connsiteX3" fmla="*/ 23359 w 180975"/>
                <a:gd name="connsiteY3" fmla="*/ 118936 h 171450"/>
                <a:gd name="connsiteX4" fmla="*/ 122419 w 180975"/>
                <a:gd name="connsiteY4" fmla="*/ 14161 h 1714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0975" h="171450">
                  <a:moveTo>
                    <a:pt x="122419" y="14161"/>
                  </a:moveTo>
                  <a:cubicBezTo>
                    <a:pt x="105274" y="-21081"/>
                    <a:pt x="-49031" y="84646"/>
                    <a:pt x="29074" y="148464"/>
                  </a:cubicBezTo>
                  <a:cubicBezTo>
                    <a:pt x="132897" y="234189"/>
                    <a:pt x="178617" y="36069"/>
                    <a:pt x="182427" y="35116"/>
                  </a:cubicBezTo>
                  <a:cubicBezTo>
                    <a:pt x="179569" y="36069"/>
                    <a:pt x="62412" y="242761"/>
                    <a:pt x="23359" y="118936"/>
                  </a:cubicBezTo>
                  <a:cubicBezTo>
                    <a:pt x="9072" y="72264"/>
                    <a:pt x="118609" y="4636"/>
                    <a:pt x="122419" y="14161"/>
                  </a:cubicBezTo>
                  <a:close/>
                </a:path>
              </a:pathLst>
            </a:custGeom>
            <a:grpFill/>
            <a:ln w="9525" cap="flat">
              <a:noFill/>
              <a:prstDash val="solid"/>
              <a:miter/>
            </a:ln>
          </p:spPr>
          <p:txBody>
            <a:bodyPr rtlCol="0" anchor="ctr"/>
            <a:lstStyle/>
            <a:p>
              <a:endParaRPr lang="en-US">
                <a:solidFill>
                  <a:prstClr val="black"/>
                </a:solidFill>
              </a:endParaRPr>
            </a:p>
          </p:txBody>
        </p:sp>
        <p:sp>
          <p:nvSpPr>
            <p:cNvPr id="1280" name="Freeform: Shape 1279">
              <a:extLst>
                <a:ext uri="{FF2B5EF4-FFF2-40B4-BE49-F238E27FC236}">
                  <a16:creationId xmlns:a16="http://schemas.microsoft.com/office/drawing/2014/main" xmlns="" id="{CE753EAF-3BD4-4CEA-871D-B57A1C38E821}"/>
                </a:ext>
              </a:extLst>
            </p:cNvPr>
            <p:cNvSpPr/>
            <p:nvPr/>
          </p:nvSpPr>
          <p:spPr>
            <a:xfrm>
              <a:off x="8708488" y="4945324"/>
              <a:ext cx="123825" cy="104775"/>
            </a:xfrm>
            <a:custGeom>
              <a:avLst/>
              <a:gdLst>
                <a:gd name="connsiteX0" fmla="*/ 45138 w 123825"/>
                <a:gd name="connsiteY0" fmla="*/ 10382 h 104775"/>
                <a:gd name="connsiteX1" fmla="*/ 79428 w 123825"/>
                <a:gd name="connsiteY1" fmla="*/ 96107 h 104775"/>
                <a:gd name="connsiteX2" fmla="*/ 74665 w 123825"/>
                <a:gd name="connsiteY2" fmla="*/ 7525 h 104775"/>
                <a:gd name="connsiteX3" fmla="*/ 19420 w 123825"/>
                <a:gd name="connsiteY3" fmla="*/ 67532 h 104775"/>
                <a:gd name="connsiteX4" fmla="*/ 45138 w 123825"/>
                <a:gd name="connsiteY4" fmla="*/ 10382 h 1047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825" h="104775">
                  <a:moveTo>
                    <a:pt x="45138" y="10382"/>
                  </a:moveTo>
                  <a:cubicBezTo>
                    <a:pt x="-20585" y="45625"/>
                    <a:pt x="4180" y="105632"/>
                    <a:pt x="79428" y="96107"/>
                  </a:cubicBezTo>
                  <a:cubicBezTo>
                    <a:pt x="178488" y="83725"/>
                    <a:pt x="81333" y="857"/>
                    <a:pt x="74665" y="7525"/>
                  </a:cubicBezTo>
                  <a:cubicBezTo>
                    <a:pt x="82285" y="-95"/>
                    <a:pt x="142293" y="163735"/>
                    <a:pt x="19420" y="67532"/>
                  </a:cubicBezTo>
                  <a:cubicBezTo>
                    <a:pt x="7990" y="58007"/>
                    <a:pt x="69903" y="-2000"/>
                    <a:pt x="45138" y="10382"/>
                  </a:cubicBezTo>
                  <a:close/>
                </a:path>
              </a:pathLst>
            </a:custGeom>
            <a:grpFill/>
            <a:ln w="9525" cap="flat">
              <a:noFill/>
              <a:prstDash val="solid"/>
              <a:miter/>
            </a:ln>
          </p:spPr>
          <p:txBody>
            <a:bodyPr rtlCol="0" anchor="ctr"/>
            <a:lstStyle/>
            <a:p>
              <a:endParaRPr lang="en-US">
                <a:solidFill>
                  <a:prstClr val="black"/>
                </a:solidFill>
              </a:endParaRPr>
            </a:p>
          </p:txBody>
        </p:sp>
        <p:sp>
          <p:nvSpPr>
            <p:cNvPr id="1281" name="Freeform: Shape 1280">
              <a:extLst>
                <a:ext uri="{FF2B5EF4-FFF2-40B4-BE49-F238E27FC236}">
                  <a16:creationId xmlns:a16="http://schemas.microsoft.com/office/drawing/2014/main" xmlns="" id="{911B5FBE-7A22-4A10-BF1C-1D03DB6981FA}"/>
                </a:ext>
              </a:extLst>
            </p:cNvPr>
            <p:cNvSpPr/>
            <p:nvPr/>
          </p:nvSpPr>
          <p:spPr>
            <a:xfrm>
              <a:off x="8679777" y="4971800"/>
              <a:ext cx="133350" cy="38100"/>
            </a:xfrm>
            <a:custGeom>
              <a:avLst/>
              <a:gdLst>
                <a:gd name="connsiteX0" fmla="*/ 9079 w 133350"/>
                <a:gd name="connsiteY0" fmla="*/ 32484 h 38100"/>
                <a:gd name="connsiteX1" fmla="*/ 127189 w 133350"/>
                <a:gd name="connsiteY1" fmla="*/ 19149 h 38100"/>
                <a:gd name="connsiteX2" fmla="*/ 9079 w 133350"/>
                <a:gd name="connsiteY2" fmla="*/ 32484 h 38100"/>
              </a:gdLst>
              <a:ahLst/>
              <a:cxnLst>
                <a:cxn ang="0">
                  <a:pos x="connsiteX0" y="connsiteY0"/>
                </a:cxn>
                <a:cxn ang="0">
                  <a:pos x="connsiteX1" y="connsiteY1"/>
                </a:cxn>
                <a:cxn ang="0">
                  <a:pos x="connsiteX2" y="connsiteY2"/>
                </a:cxn>
              </a:cxnLst>
              <a:rect l="l" t="t" r="r" b="b"/>
              <a:pathLst>
                <a:path w="133350" h="38100">
                  <a:moveTo>
                    <a:pt x="9079" y="32484"/>
                  </a:moveTo>
                  <a:cubicBezTo>
                    <a:pt x="6221" y="32484"/>
                    <a:pt x="132904" y="37246"/>
                    <a:pt x="127189" y="19149"/>
                  </a:cubicBezTo>
                  <a:cubicBezTo>
                    <a:pt x="117664" y="-14189"/>
                    <a:pt x="-9971" y="32484"/>
                    <a:pt x="9079" y="32484"/>
                  </a:cubicBezTo>
                  <a:close/>
                </a:path>
              </a:pathLst>
            </a:custGeom>
            <a:grpFill/>
            <a:ln w="9525" cap="flat">
              <a:noFill/>
              <a:prstDash val="solid"/>
              <a:miter/>
            </a:ln>
          </p:spPr>
          <p:txBody>
            <a:bodyPr rtlCol="0" anchor="ctr"/>
            <a:lstStyle/>
            <a:p>
              <a:endParaRPr lang="en-US">
                <a:solidFill>
                  <a:prstClr val="black"/>
                </a:solidFill>
              </a:endParaRPr>
            </a:p>
          </p:txBody>
        </p:sp>
        <p:sp>
          <p:nvSpPr>
            <p:cNvPr id="1282" name="Freeform: Shape 1281">
              <a:extLst>
                <a:ext uri="{FF2B5EF4-FFF2-40B4-BE49-F238E27FC236}">
                  <a16:creationId xmlns:a16="http://schemas.microsoft.com/office/drawing/2014/main" xmlns="" id="{C0D5252C-B427-4B18-932D-459788C23F35}"/>
                </a:ext>
              </a:extLst>
            </p:cNvPr>
            <p:cNvSpPr/>
            <p:nvPr/>
          </p:nvSpPr>
          <p:spPr>
            <a:xfrm>
              <a:off x="8877354" y="5080884"/>
              <a:ext cx="190500" cy="57150"/>
            </a:xfrm>
            <a:custGeom>
              <a:avLst/>
              <a:gdLst>
                <a:gd name="connsiteX0" fmla="*/ 8669 w 190500"/>
                <a:gd name="connsiteY0" fmla="*/ 53892 h 57150"/>
                <a:gd name="connsiteX1" fmla="*/ 188691 w 190500"/>
                <a:gd name="connsiteY1" fmla="*/ 27222 h 57150"/>
                <a:gd name="connsiteX2" fmla="*/ 8669 w 190500"/>
                <a:gd name="connsiteY2" fmla="*/ 53892 h 57150"/>
              </a:gdLst>
              <a:ahLst/>
              <a:cxnLst>
                <a:cxn ang="0">
                  <a:pos x="connsiteX0" y="connsiteY0"/>
                </a:cxn>
                <a:cxn ang="0">
                  <a:pos x="connsiteX1" y="connsiteY1"/>
                </a:cxn>
                <a:cxn ang="0">
                  <a:pos x="connsiteX2" y="connsiteY2"/>
                </a:cxn>
              </a:cxnLst>
              <a:rect l="l" t="t" r="r" b="b"/>
              <a:pathLst>
                <a:path w="190500" h="57150">
                  <a:moveTo>
                    <a:pt x="8669" y="53892"/>
                  </a:moveTo>
                  <a:cubicBezTo>
                    <a:pt x="4859" y="54845"/>
                    <a:pt x="188691" y="31985"/>
                    <a:pt x="188691" y="27222"/>
                  </a:cubicBezTo>
                  <a:cubicBezTo>
                    <a:pt x="189644" y="-31833"/>
                    <a:pt x="-12286" y="58655"/>
                    <a:pt x="8669" y="53892"/>
                  </a:cubicBezTo>
                  <a:close/>
                </a:path>
              </a:pathLst>
            </a:custGeom>
            <a:grpFill/>
            <a:ln w="9525" cap="flat">
              <a:noFill/>
              <a:prstDash val="solid"/>
              <a:miter/>
            </a:ln>
          </p:spPr>
          <p:txBody>
            <a:bodyPr rtlCol="0" anchor="ctr"/>
            <a:lstStyle/>
            <a:p>
              <a:endParaRPr lang="en-US">
                <a:solidFill>
                  <a:prstClr val="black"/>
                </a:solidFill>
              </a:endParaRPr>
            </a:p>
          </p:txBody>
        </p:sp>
        <p:sp>
          <p:nvSpPr>
            <p:cNvPr id="1283" name="Freeform: Shape 1282">
              <a:extLst>
                <a:ext uri="{FF2B5EF4-FFF2-40B4-BE49-F238E27FC236}">
                  <a16:creationId xmlns:a16="http://schemas.microsoft.com/office/drawing/2014/main" xmlns="" id="{157021E0-C15E-4DAF-ABE2-3DA7F8136191}"/>
                </a:ext>
              </a:extLst>
            </p:cNvPr>
            <p:cNvSpPr/>
            <p:nvPr/>
          </p:nvSpPr>
          <p:spPr>
            <a:xfrm>
              <a:off x="8852515" y="5098307"/>
              <a:ext cx="190500" cy="76200"/>
            </a:xfrm>
            <a:custGeom>
              <a:avLst/>
              <a:gdLst>
                <a:gd name="connsiteX0" fmla="*/ 9696 w 190500"/>
                <a:gd name="connsiteY0" fmla="*/ 73617 h 76200"/>
                <a:gd name="connsiteX1" fmla="*/ 187813 w 190500"/>
                <a:gd name="connsiteY1" fmla="*/ 27897 h 76200"/>
                <a:gd name="connsiteX2" fmla="*/ 9696 w 190500"/>
                <a:gd name="connsiteY2" fmla="*/ 73617 h 76200"/>
              </a:gdLst>
              <a:ahLst/>
              <a:cxnLst>
                <a:cxn ang="0">
                  <a:pos x="connsiteX0" y="connsiteY0"/>
                </a:cxn>
                <a:cxn ang="0">
                  <a:pos x="connsiteX1" y="connsiteY1"/>
                </a:cxn>
                <a:cxn ang="0">
                  <a:pos x="connsiteX2" y="connsiteY2"/>
                </a:cxn>
              </a:cxnLst>
              <a:rect l="l" t="t" r="r" b="b"/>
              <a:pathLst>
                <a:path w="190500" h="76200">
                  <a:moveTo>
                    <a:pt x="9696" y="73617"/>
                  </a:moveTo>
                  <a:cubicBezTo>
                    <a:pt x="5886" y="75522"/>
                    <a:pt x="187813" y="27897"/>
                    <a:pt x="187813" y="27897"/>
                  </a:cubicBezTo>
                  <a:cubicBezTo>
                    <a:pt x="187813" y="-41635"/>
                    <a:pt x="-17927" y="86952"/>
                    <a:pt x="9696" y="73617"/>
                  </a:cubicBezTo>
                  <a:close/>
                </a:path>
              </a:pathLst>
            </a:custGeom>
            <a:grpFill/>
            <a:ln w="9525" cap="flat">
              <a:noFill/>
              <a:prstDash val="solid"/>
              <a:miter/>
            </a:ln>
          </p:spPr>
          <p:txBody>
            <a:bodyPr rtlCol="0" anchor="ctr"/>
            <a:lstStyle/>
            <a:p>
              <a:endParaRPr lang="en-US">
                <a:solidFill>
                  <a:prstClr val="black"/>
                </a:solidFill>
              </a:endParaRPr>
            </a:p>
          </p:txBody>
        </p:sp>
        <p:sp>
          <p:nvSpPr>
            <p:cNvPr id="1284" name="Freeform: Shape 1283">
              <a:extLst>
                <a:ext uri="{FF2B5EF4-FFF2-40B4-BE49-F238E27FC236}">
                  <a16:creationId xmlns:a16="http://schemas.microsoft.com/office/drawing/2014/main" xmlns="" id="{1898E604-9C5E-4439-A20C-19B6C2EF13F5}"/>
                </a:ext>
              </a:extLst>
            </p:cNvPr>
            <p:cNvSpPr/>
            <p:nvPr/>
          </p:nvSpPr>
          <p:spPr>
            <a:xfrm>
              <a:off x="8855886" y="5172475"/>
              <a:ext cx="142875" cy="57150"/>
            </a:xfrm>
            <a:custGeom>
              <a:avLst/>
              <a:gdLst>
                <a:gd name="connsiteX0" fmla="*/ 11087 w 142875"/>
                <a:gd name="connsiteY0" fmla="*/ 57551 h 57150"/>
                <a:gd name="connsiteX1" fmla="*/ 136817 w 142875"/>
                <a:gd name="connsiteY1" fmla="*/ 26119 h 57150"/>
                <a:gd name="connsiteX2" fmla="*/ 11087 w 142875"/>
                <a:gd name="connsiteY2" fmla="*/ 57551 h 57150"/>
              </a:gdLst>
              <a:ahLst/>
              <a:cxnLst>
                <a:cxn ang="0">
                  <a:pos x="connsiteX0" y="connsiteY0"/>
                </a:cxn>
                <a:cxn ang="0">
                  <a:pos x="connsiteX1" y="connsiteY1"/>
                </a:cxn>
                <a:cxn ang="0">
                  <a:pos x="connsiteX2" y="connsiteY2"/>
                </a:cxn>
              </a:cxnLst>
              <a:rect l="l" t="t" r="r" b="b"/>
              <a:pathLst>
                <a:path w="142875" h="57150">
                  <a:moveTo>
                    <a:pt x="11087" y="57551"/>
                  </a:moveTo>
                  <a:cubicBezTo>
                    <a:pt x="12992" y="56599"/>
                    <a:pt x="136817" y="32786"/>
                    <a:pt x="136817" y="26119"/>
                  </a:cubicBezTo>
                  <a:cubicBezTo>
                    <a:pt x="136817" y="-34841"/>
                    <a:pt x="-19393" y="71839"/>
                    <a:pt x="11087" y="57551"/>
                  </a:cubicBezTo>
                  <a:close/>
                </a:path>
              </a:pathLst>
            </a:custGeom>
            <a:grpFill/>
            <a:ln w="9525" cap="flat">
              <a:noFill/>
              <a:prstDash val="solid"/>
              <a:miter/>
            </a:ln>
          </p:spPr>
          <p:txBody>
            <a:bodyPr rtlCol="0" anchor="ctr"/>
            <a:lstStyle/>
            <a:p>
              <a:endParaRPr lang="en-US">
                <a:solidFill>
                  <a:prstClr val="black"/>
                </a:solidFill>
              </a:endParaRPr>
            </a:p>
          </p:txBody>
        </p:sp>
        <p:sp>
          <p:nvSpPr>
            <p:cNvPr id="1285" name="Freeform: Shape 1284">
              <a:extLst>
                <a:ext uri="{FF2B5EF4-FFF2-40B4-BE49-F238E27FC236}">
                  <a16:creationId xmlns:a16="http://schemas.microsoft.com/office/drawing/2014/main" xmlns="" id="{E16ACB4C-2CBB-4355-A8BE-75127C6024E5}"/>
                </a:ext>
              </a:extLst>
            </p:cNvPr>
            <p:cNvSpPr/>
            <p:nvPr/>
          </p:nvSpPr>
          <p:spPr>
            <a:xfrm>
              <a:off x="9106527" y="5060005"/>
              <a:ext cx="123825" cy="200025"/>
            </a:xfrm>
            <a:custGeom>
              <a:avLst/>
              <a:gdLst>
                <a:gd name="connsiteX0" fmla="*/ 7144 w 123825"/>
                <a:gd name="connsiteY0" fmla="*/ 201454 h 200025"/>
                <a:gd name="connsiteX1" fmla="*/ 22384 w 123825"/>
                <a:gd name="connsiteY1" fmla="*/ 33814 h 200025"/>
                <a:gd name="connsiteX2" fmla="*/ 104299 w 123825"/>
                <a:gd name="connsiteY2" fmla="*/ 7144 h 200025"/>
                <a:gd name="connsiteX3" fmla="*/ 103346 w 123825"/>
                <a:gd name="connsiteY3" fmla="*/ 130016 h 200025"/>
                <a:gd name="connsiteX4" fmla="*/ 21431 w 123825"/>
                <a:gd name="connsiteY4" fmla="*/ 28099 h 200025"/>
                <a:gd name="connsiteX5" fmla="*/ 7144 w 123825"/>
                <a:gd name="connsiteY5" fmla="*/ 201454 h 200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3825" h="200025">
                  <a:moveTo>
                    <a:pt x="7144" y="201454"/>
                  </a:moveTo>
                  <a:cubicBezTo>
                    <a:pt x="22384" y="176689"/>
                    <a:pt x="52864" y="30004"/>
                    <a:pt x="22384" y="33814"/>
                  </a:cubicBezTo>
                  <a:cubicBezTo>
                    <a:pt x="178594" y="323374"/>
                    <a:pt x="97631" y="9049"/>
                    <a:pt x="104299" y="7144"/>
                  </a:cubicBezTo>
                  <a:cubicBezTo>
                    <a:pt x="70009" y="16669"/>
                    <a:pt x="168116" y="113824"/>
                    <a:pt x="103346" y="130016"/>
                  </a:cubicBezTo>
                  <a:cubicBezTo>
                    <a:pt x="81439" y="134779"/>
                    <a:pt x="24289" y="10954"/>
                    <a:pt x="21431" y="28099"/>
                  </a:cubicBezTo>
                  <a:cubicBezTo>
                    <a:pt x="12859" y="65246"/>
                    <a:pt x="9049" y="198596"/>
                    <a:pt x="7144" y="201454"/>
                  </a:cubicBezTo>
                  <a:close/>
                </a:path>
              </a:pathLst>
            </a:custGeom>
            <a:grpFill/>
            <a:ln w="9525" cap="flat">
              <a:noFill/>
              <a:prstDash val="solid"/>
              <a:miter/>
            </a:ln>
          </p:spPr>
          <p:txBody>
            <a:bodyPr rtlCol="0" anchor="ctr"/>
            <a:lstStyle/>
            <a:p>
              <a:endParaRPr lang="en-US">
                <a:solidFill>
                  <a:prstClr val="black"/>
                </a:solidFill>
              </a:endParaRPr>
            </a:p>
          </p:txBody>
        </p:sp>
        <p:sp>
          <p:nvSpPr>
            <p:cNvPr id="1286" name="Freeform: Shape 1285">
              <a:extLst>
                <a:ext uri="{FF2B5EF4-FFF2-40B4-BE49-F238E27FC236}">
                  <a16:creationId xmlns:a16="http://schemas.microsoft.com/office/drawing/2014/main" xmlns="" id="{17FE6D7C-0EE1-4690-B1B4-11EF78B0C22F}"/>
                </a:ext>
              </a:extLst>
            </p:cNvPr>
            <p:cNvSpPr/>
            <p:nvPr/>
          </p:nvSpPr>
          <p:spPr>
            <a:xfrm>
              <a:off x="9578967" y="5003668"/>
              <a:ext cx="47625" cy="247650"/>
            </a:xfrm>
            <a:custGeom>
              <a:avLst/>
              <a:gdLst>
                <a:gd name="connsiteX0" fmla="*/ 7144 w 47625"/>
                <a:gd name="connsiteY0" fmla="*/ 7284 h 247650"/>
                <a:gd name="connsiteX1" fmla="*/ 37624 w 47625"/>
                <a:gd name="connsiteY1" fmla="*/ 241599 h 247650"/>
                <a:gd name="connsiteX2" fmla="*/ 7144 w 47625"/>
                <a:gd name="connsiteY2" fmla="*/ 7284 h 247650"/>
              </a:gdLst>
              <a:ahLst/>
              <a:cxnLst>
                <a:cxn ang="0">
                  <a:pos x="connsiteX0" y="connsiteY0"/>
                </a:cxn>
                <a:cxn ang="0">
                  <a:pos x="connsiteX1" y="connsiteY1"/>
                </a:cxn>
                <a:cxn ang="0">
                  <a:pos x="connsiteX2" y="connsiteY2"/>
                </a:cxn>
              </a:cxnLst>
              <a:rect l="l" t="t" r="r" b="b"/>
              <a:pathLst>
                <a:path w="47625" h="247650">
                  <a:moveTo>
                    <a:pt x="7144" y="7284"/>
                  </a:moveTo>
                  <a:cubicBezTo>
                    <a:pt x="8096" y="26334"/>
                    <a:pt x="17621" y="247314"/>
                    <a:pt x="37624" y="241599"/>
                  </a:cubicBezTo>
                  <a:cubicBezTo>
                    <a:pt x="65246" y="233979"/>
                    <a:pt x="7144" y="616"/>
                    <a:pt x="7144" y="7284"/>
                  </a:cubicBezTo>
                  <a:close/>
                </a:path>
              </a:pathLst>
            </a:custGeom>
            <a:grpFill/>
            <a:ln w="9525" cap="flat">
              <a:noFill/>
              <a:prstDash val="solid"/>
              <a:miter/>
            </a:ln>
          </p:spPr>
          <p:txBody>
            <a:bodyPr rtlCol="0" anchor="ctr"/>
            <a:lstStyle/>
            <a:p>
              <a:endParaRPr lang="en-US">
                <a:solidFill>
                  <a:prstClr val="black"/>
                </a:solidFill>
              </a:endParaRPr>
            </a:p>
          </p:txBody>
        </p:sp>
        <p:sp>
          <p:nvSpPr>
            <p:cNvPr id="1287" name="Freeform: Shape 1286">
              <a:extLst>
                <a:ext uri="{FF2B5EF4-FFF2-40B4-BE49-F238E27FC236}">
                  <a16:creationId xmlns:a16="http://schemas.microsoft.com/office/drawing/2014/main" xmlns="" id="{ECA6362E-5288-4F37-BC58-11B6833842C6}"/>
                </a:ext>
              </a:extLst>
            </p:cNvPr>
            <p:cNvSpPr/>
            <p:nvPr/>
          </p:nvSpPr>
          <p:spPr>
            <a:xfrm>
              <a:off x="9642742" y="5074853"/>
              <a:ext cx="47625" cy="161925"/>
            </a:xfrm>
            <a:custGeom>
              <a:avLst/>
              <a:gdLst>
                <a:gd name="connsiteX0" fmla="*/ 7186 w 47625"/>
                <a:gd name="connsiteY0" fmla="*/ 8489 h 161925"/>
                <a:gd name="connsiteX1" fmla="*/ 26236 w 47625"/>
                <a:gd name="connsiteY1" fmla="*/ 160889 h 161925"/>
                <a:gd name="connsiteX2" fmla="*/ 7186 w 47625"/>
                <a:gd name="connsiteY2" fmla="*/ 8489 h 161925"/>
              </a:gdLst>
              <a:ahLst/>
              <a:cxnLst>
                <a:cxn ang="0">
                  <a:pos x="connsiteX0" y="connsiteY0"/>
                </a:cxn>
                <a:cxn ang="0">
                  <a:pos x="connsiteX1" y="connsiteY1"/>
                </a:cxn>
                <a:cxn ang="0">
                  <a:pos x="connsiteX2" y="connsiteY2"/>
                </a:cxn>
              </a:cxnLst>
              <a:rect l="l" t="t" r="r" b="b"/>
              <a:pathLst>
                <a:path w="47625" h="161925">
                  <a:moveTo>
                    <a:pt x="7186" y="8489"/>
                  </a:moveTo>
                  <a:cubicBezTo>
                    <a:pt x="7186" y="7536"/>
                    <a:pt x="11948" y="160889"/>
                    <a:pt x="26236" y="160889"/>
                  </a:cubicBezTo>
                  <a:cubicBezTo>
                    <a:pt x="69098" y="160889"/>
                    <a:pt x="5281" y="-9609"/>
                    <a:pt x="7186" y="8489"/>
                  </a:cubicBezTo>
                  <a:close/>
                </a:path>
              </a:pathLst>
            </a:custGeom>
            <a:grpFill/>
            <a:ln w="9525" cap="flat">
              <a:noFill/>
              <a:prstDash val="solid"/>
              <a:miter/>
            </a:ln>
          </p:spPr>
          <p:txBody>
            <a:bodyPr rtlCol="0" anchor="ctr"/>
            <a:lstStyle/>
            <a:p>
              <a:endParaRPr lang="en-US">
                <a:solidFill>
                  <a:prstClr val="black"/>
                </a:solidFill>
              </a:endParaRPr>
            </a:p>
          </p:txBody>
        </p:sp>
        <p:sp>
          <p:nvSpPr>
            <p:cNvPr id="1288" name="Freeform: Shape 1287">
              <a:extLst>
                <a:ext uri="{FF2B5EF4-FFF2-40B4-BE49-F238E27FC236}">
                  <a16:creationId xmlns:a16="http://schemas.microsoft.com/office/drawing/2014/main" xmlns="" id="{DB20B340-F921-42E0-A629-C710F02A482A}"/>
                </a:ext>
              </a:extLst>
            </p:cNvPr>
            <p:cNvSpPr/>
            <p:nvPr/>
          </p:nvSpPr>
          <p:spPr>
            <a:xfrm>
              <a:off x="9577884" y="5091869"/>
              <a:ext cx="123825" cy="57150"/>
            </a:xfrm>
            <a:custGeom>
              <a:avLst/>
              <a:gdLst>
                <a:gd name="connsiteX0" fmla="*/ 11084 w 123825"/>
                <a:gd name="connsiteY0" fmla="*/ 42907 h 57150"/>
                <a:gd name="connsiteX1" fmla="*/ 118717 w 123825"/>
                <a:gd name="connsiteY1" fmla="*/ 30525 h 57150"/>
                <a:gd name="connsiteX2" fmla="*/ 11084 w 123825"/>
                <a:gd name="connsiteY2" fmla="*/ 42907 h 57150"/>
              </a:gdLst>
              <a:ahLst/>
              <a:cxnLst>
                <a:cxn ang="0">
                  <a:pos x="connsiteX0" y="connsiteY0"/>
                </a:cxn>
                <a:cxn ang="0">
                  <a:pos x="connsiteX1" y="connsiteY1"/>
                </a:cxn>
                <a:cxn ang="0">
                  <a:pos x="connsiteX2" y="connsiteY2"/>
                </a:cxn>
              </a:cxnLst>
              <a:rect l="l" t="t" r="r" b="b"/>
              <a:pathLst>
                <a:path w="123825" h="57150">
                  <a:moveTo>
                    <a:pt x="11084" y="42907"/>
                  </a:moveTo>
                  <a:cubicBezTo>
                    <a:pt x="58709" y="63862"/>
                    <a:pt x="94904" y="60052"/>
                    <a:pt x="118717" y="30525"/>
                  </a:cubicBezTo>
                  <a:cubicBezTo>
                    <a:pt x="118717" y="-28530"/>
                    <a:pt x="-17491" y="42907"/>
                    <a:pt x="11084" y="42907"/>
                  </a:cubicBezTo>
                  <a:close/>
                </a:path>
              </a:pathLst>
            </a:custGeom>
            <a:grpFill/>
            <a:ln w="9525" cap="flat">
              <a:noFill/>
              <a:prstDash val="solid"/>
              <a:miter/>
            </a:ln>
          </p:spPr>
          <p:txBody>
            <a:bodyPr rtlCol="0" anchor="ctr"/>
            <a:lstStyle/>
            <a:p>
              <a:endParaRPr lang="en-US">
                <a:solidFill>
                  <a:prstClr val="black"/>
                </a:solidFill>
              </a:endParaRPr>
            </a:p>
          </p:txBody>
        </p:sp>
        <p:sp>
          <p:nvSpPr>
            <p:cNvPr id="1289" name="Freeform: Shape 1288">
              <a:extLst>
                <a:ext uri="{FF2B5EF4-FFF2-40B4-BE49-F238E27FC236}">
                  <a16:creationId xmlns:a16="http://schemas.microsoft.com/office/drawing/2014/main" xmlns="" id="{AFE7B9FC-1551-49FD-9BFC-31EF73ED1C8A}"/>
                </a:ext>
              </a:extLst>
            </p:cNvPr>
            <p:cNvSpPr/>
            <p:nvPr/>
          </p:nvSpPr>
          <p:spPr>
            <a:xfrm>
              <a:off x="9703139" y="5107630"/>
              <a:ext cx="114300" cy="142875"/>
            </a:xfrm>
            <a:custGeom>
              <a:avLst/>
              <a:gdLst>
                <a:gd name="connsiteX0" fmla="*/ 97284 w 114300"/>
                <a:gd name="connsiteY0" fmla="*/ 7144 h 142875"/>
                <a:gd name="connsiteX1" fmla="*/ 79186 w 114300"/>
                <a:gd name="connsiteY1" fmla="*/ 127159 h 142875"/>
                <a:gd name="connsiteX2" fmla="*/ 52516 w 114300"/>
                <a:gd name="connsiteY2" fmla="*/ 18574 h 142875"/>
                <a:gd name="connsiteX3" fmla="*/ 33466 w 114300"/>
                <a:gd name="connsiteY3" fmla="*/ 118586 h 142875"/>
                <a:gd name="connsiteX4" fmla="*/ 97284 w 114300"/>
                <a:gd name="connsiteY4" fmla="*/ 7144 h 1428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300" h="142875">
                  <a:moveTo>
                    <a:pt x="97284" y="7144"/>
                  </a:moveTo>
                  <a:cubicBezTo>
                    <a:pt x="-26541" y="7144"/>
                    <a:pt x="-13206" y="180499"/>
                    <a:pt x="79186" y="127159"/>
                  </a:cubicBezTo>
                  <a:cubicBezTo>
                    <a:pt x="157291" y="82391"/>
                    <a:pt x="55374" y="7144"/>
                    <a:pt x="52516" y="18574"/>
                  </a:cubicBezTo>
                  <a:cubicBezTo>
                    <a:pt x="41086" y="61436"/>
                    <a:pt x="151576" y="89059"/>
                    <a:pt x="33466" y="118586"/>
                  </a:cubicBezTo>
                  <a:cubicBezTo>
                    <a:pt x="-5586" y="128111"/>
                    <a:pt x="95379" y="7144"/>
                    <a:pt x="9728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90" name="Freeform: Shape 1289">
              <a:extLst>
                <a:ext uri="{FF2B5EF4-FFF2-40B4-BE49-F238E27FC236}">
                  <a16:creationId xmlns:a16="http://schemas.microsoft.com/office/drawing/2014/main" xmlns="" id="{65E92FBB-E324-4921-AA52-315D7DF724F9}"/>
                </a:ext>
              </a:extLst>
            </p:cNvPr>
            <p:cNvSpPr/>
            <p:nvPr/>
          </p:nvSpPr>
          <p:spPr>
            <a:xfrm>
              <a:off x="9864058" y="5127880"/>
              <a:ext cx="114300" cy="57150"/>
            </a:xfrm>
            <a:custGeom>
              <a:avLst/>
              <a:gdLst>
                <a:gd name="connsiteX0" fmla="*/ 10660 w 114300"/>
                <a:gd name="connsiteY0" fmla="*/ 45949 h 57150"/>
                <a:gd name="connsiteX1" fmla="*/ 107815 w 114300"/>
                <a:gd name="connsiteY1" fmla="*/ 27852 h 57150"/>
                <a:gd name="connsiteX2" fmla="*/ 10660 w 114300"/>
                <a:gd name="connsiteY2" fmla="*/ 45949 h 57150"/>
              </a:gdLst>
              <a:ahLst/>
              <a:cxnLst>
                <a:cxn ang="0">
                  <a:pos x="connsiteX0" y="connsiteY0"/>
                </a:cxn>
                <a:cxn ang="0">
                  <a:pos x="connsiteX1" y="connsiteY1"/>
                </a:cxn>
                <a:cxn ang="0">
                  <a:pos x="connsiteX2" y="connsiteY2"/>
                </a:cxn>
              </a:cxnLst>
              <a:rect l="l" t="t" r="r" b="b"/>
              <a:pathLst>
                <a:path w="114300" h="57150">
                  <a:moveTo>
                    <a:pt x="10660" y="45949"/>
                  </a:moveTo>
                  <a:cubicBezTo>
                    <a:pt x="54475" y="61189"/>
                    <a:pt x="86860" y="55474"/>
                    <a:pt x="107815" y="27852"/>
                  </a:cubicBezTo>
                  <a:cubicBezTo>
                    <a:pt x="108767" y="-28346"/>
                    <a:pt x="-15058" y="47854"/>
                    <a:pt x="10660" y="45949"/>
                  </a:cubicBezTo>
                  <a:close/>
                </a:path>
              </a:pathLst>
            </a:custGeom>
            <a:grpFill/>
            <a:ln w="9525" cap="flat">
              <a:noFill/>
              <a:prstDash val="solid"/>
              <a:miter/>
            </a:ln>
          </p:spPr>
          <p:txBody>
            <a:bodyPr rtlCol="0" anchor="ctr"/>
            <a:lstStyle/>
            <a:p>
              <a:endParaRPr lang="en-US">
                <a:solidFill>
                  <a:prstClr val="black"/>
                </a:solidFill>
              </a:endParaRPr>
            </a:p>
          </p:txBody>
        </p:sp>
        <p:sp>
          <p:nvSpPr>
            <p:cNvPr id="1291" name="Freeform: Shape 1290">
              <a:extLst>
                <a:ext uri="{FF2B5EF4-FFF2-40B4-BE49-F238E27FC236}">
                  <a16:creationId xmlns:a16="http://schemas.microsoft.com/office/drawing/2014/main" xmlns="" id="{A8FD2D06-77B8-460D-9525-683C7A4FEA52}"/>
                </a:ext>
              </a:extLst>
            </p:cNvPr>
            <p:cNvSpPr/>
            <p:nvPr/>
          </p:nvSpPr>
          <p:spPr>
            <a:xfrm>
              <a:off x="9986849" y="5054084"/>
              <a:ext cx="200025" cy="171450"/>
            </a:xfrm>
            <a:custGeom>
              <a:avLst/>
              <a:gdLst>
                <a:gd name="connsiteX0" fmla="*/ 197431 w 200025"/>
                <a:gd name="connsiteY0" fmla="*/ 35925 h 171450"/>
                <a:gd name="connsiteX1" fmla="*/ 9789 w 200025"/>
                <a:gd name="connsiteY1" fmla="*/ 131175 h 171450"/>
                <a:gd name="connsiteX2" fmla="*/ 200289 w 200025"/>
                <a:gd name="connsiteY2" fmla="*/ 125460 h 171450"/>
                <a:gd name="connsiteX3" fmla="*/ 44079 w 200025"/>
                <a:gd name="connsiteY3" fmla="*/ 74977 h 171450"/>
                <a:gd name="connsiteX4" fmla="*/ 197431 w 200025"/>
                <a:gd name="connsiteY4" fmla="*/ 35925 h 1714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0025" h="171450">
                  <a:moveTo>
                    <a:pt x="197431" y="35925"/>
                  </a:moveTo>
                  <a:cubicBezTo>
                    <a:pt x="207909" y="-39323"/>
                    <a:pt x="-19739" y="47355"/>
                    <a:pt x="9789" y="131175"/>
                  </a:cubicBezTo>
                  <a:cubicBezTo>
                    <a:pt x="44079" y="227377"/>
                    <a:pt x="205051" y="130222"/>
                    <a:pt x="200289" y="125460"/>
                  </a:cubicBezTo>
                  <a:cubicBezTo>
                    <a:pt x="183144" y="108315"/>
                    <a:pt x="-36884" y="241665"/>
                    <a:pt x="44079" y="74977"/>
                  </a:cubicBezTo>
                  <a:cubicBezTo>
                    <a:pt x="62176" y="36877"/>
                    <a:pt x="201241" y="5445"/>
                    <a:pt x="197431" y="35925"/>
                  </a:cubicBezTo>
                  <a:close/>
                </a:path>
              </a:pathLst>
            </a:custGeom>
            <a:grpFill/>
            <a:ln w="9525" cap="flat">
              <a:noFill/>
              <a:prstDash val="solid"/>
              <a:miter/>
            </a:ln>
          </p:spPr>
          <p:txBody>
            <a:bodyPr rtlCol="0" anchor="ctr"/>
            <a:lstStyle/>
            <a:p>
              <a:endParaRPr lang="en-US">
                <a:solidFill>
                  <a:prstClr val="black"/>
                </a:solidFill>
              </a:endParaRPr>
            </a:p>
          </p:txBody>
        </p:sp>
        <p:sp>
          <p:nvSpPr>
            <p:cNvPr id="1292" name="Freeform: Shape 1291">
              <a:extLst>
                <a:ext uri="{FF2B5EF4-FFF2-40B4-BE49-F238E27FC236}">
                  <a16:creationId xmlns:a16="http://schemas.microsoft.com/office/drawing/2014/main" xmlns="" id="{A6CE6B35-9263-46B3-AEF0-E86DD470C302}"/>
                </a:ext>
              </a:extLst>
            </p:cNvPr>
            <p:cNvSpPr/>
            <p:nvPr/>
          </p:nvSpPr>
          <p:spPr>
            <a:xfrm>
              <a:off x="10219999" y="5025617"/>
              <a:ext cx="57150" cy="200025"/>
            </a:xfrm>
            <a:custGeom>
              <a:avLst/>
              <a:gdLst>
                <a:gd name="connsiteX0" fmla="*/ 7144 w 57150"/>
                <a:gd name="connsiteY0" fmla="*/ 7242 h 200025"/>
                <a:gd name="connsiteX1" fmla="*/ 50959 w 57150"/>
                <a:gd name="connsiteY1" fmla="*/ 190122 h 200025"/>
                <a:gd name="connsiteX2" fmla="*/ 7144 w 57150"/>
                <a:gd name="connsiteY2" fmla="*/ 7242 h 200025"/>
              </a:gdLst>
              <a:ahLst/>
              <a:cxnLst>
                <a:cxn ang="0">
                  <a:pos x="connsiteX0" y="connsiteY0"/>
                </a:cxn>
                <a:cxn ang="0">
                  <a:pos x="connsiteX1" y="connsiteY1"/>
                </a:cxn>
                <a:cxn ang="0">
                  <a:pos x="connsiteX2" y="connsiteY2"/>
                </a:cxn>
              </a:cxnLst>
              <a:rect l="l" t="t" r="r" b="b"/>
              <a:pathLst>
                <a:path w="57150" h="200025">
                  <a:moveTo>
                    <a:pt x="7144" y="7242"/>
                  </a:moveTo>
                  <a:cubicBezTo>
                    <a:pt x="10001" y="27244"/>
                    <a:pt x="35719" y="235842"/>
                    <a:pt x="50959" y="190122"/>
                  </a:cubicBezTo>
                  <a:cubicBezTo>
                    <a:pt x="56674" y="172977"/>
                    <a:pt x="7144" y="2479"/>
                    <a:pt x="7144" y="7242"/>
                  </a:cubicBezTo>
                  <a:close/>
                </a:path>
              </a:pathLst>
            </a:custGeom>
            <a:grpFill/>
            <a:ln w="9525" cap="flat">
              <a:noFill/>
              <a:prstDash val="solid"/>
              <a:miter/>
            </a:ln>
          </p:spPr>
          <p:txBody>
            <a:bodyPr rtlCol="0" anchor="ctr"/>
            <a:lstStyle/>
            <a:p>
              <a:endParaRPr lang="en-US">
                <a:solidFill>
                  <a:prstClr val="black"/>
                </a:solidFill>
              </a:endParaRPr>
            </a:p>
          </p:txBody>
        </p:sp>
        <p:sp>
          <p:nvSpPr>
            <p:cNvPr id="1293" name="Freeform: Shape 1292">
              <a:extLst>
                <a:ext uri="{FF2B5EF4-FFF2-40B4-BE49-F238E27FC236}">
                  <a16:creationId xmlns:a16="http://schemas.microsoft.com/office/drawing/2014/main" xmlns="" id="{C130E0C1-BEDE-4B5E-8778-79C72813AF6E}"/>
                </a:ext>
              </a:extLst>
            </p:cNvPr>
            <p:cNvSpPr/>
            <p:nvPr/>
          </p:nvSpPr>
          <p:spPr>
            <a:xfrm>
              <a:off x="10304678" y="5065025"/>
              <a:ext cx="47625" cy="142875"/>
            </a:xfrm>
            <a:custGeom>
              <a:avLst/>
              <a:gdLst>
                <a:gd name="connsiteX0" fmla="*/ 7237 w 47625"/>
                <a:gd name="connsiteY0" fmla="*/ 8792 h 142875"/>
                <a:gd name="connsiteX1" fmla="*/ 26287 w 47625"/>
                <a:gd name="connsiteY1" fmla="*/ 142142 h 142875"/>
                <a:gd name="connsiteX2" fmla="*/ 7237 w 47625"/>
                <a:gd name="connsiteY2" fmla="*/ 8792 h 142875"/>
              </a:gdLst>
              <a:ahLst/>
              <a:cxnLst>
                <a:cxn ang="0">
                  <a:pos x="connsiteX0" y="connsiteY0"/>
                </a:cxn>
                <a:cxn ang="0">
                  <a:pos x="connsiteX1" y="connsiteY1"/>
                </a:cxn>
                <a:cxn ang="0">
                  <a:pos x="connsiteX2" y="connsiteY2"/>
                </a:cxn>
              </a:cxnLst>
              <a:rect l="l" t="t" r="r" b="b"/>
              <a:pathLst>
                <a:path w="47625" h="142875">
                  <a:moveTo>
                    <a:pt x="7237" y="8792"/>
                  </a:moveTo>
                  <a:cubicBezTo>
                    <a:pt x="7237" y="9744"/>
                    <a:pt x="11047" y="142142"/>
                    <a:pt x="26287" y="142142"/>
                  </a:cubicBezTo>
                  <a:cubicBezTo>
                    <a:pt x="68197" y="142142"/>
                    <a:pt x="4380" y="-10258"/>
                    <a:pt x="7237" y="8792"/>
                  </a:cubicBezTo>
                  <a:close/>
                </a:path>
              </a:pathLst>
            </a:custGeom>
            <a:grpFill/>
            <a:ln w="9525" cap="flat">
              <a:noFill/>
              <a:prstDash val="solid"/>
              <a:miter/>
            </a:ln>
          </p:spPr>
          <p:txBody>
            <a:bodyPr rtlCol="0" anchor="ctr"/>
            <a:lstStyle/>
            <a:p>
              <a:endParaRPr lang="en-US">
                <a:solidFill>
                  <a:prstClr val="black"/>
                </a:solidFill>
              </a:endParaRPr>
            </a:p>
          </p:txBody>
        </p:sp>
        <p:sp>
          <p:nvSpPr>
            <p:cNvPr id="1294" name="Freeform: Shape 1293">
              <a:extLst>
                <a:ext uri="{FF2B5EF4-FFF2-40B4-BE49-F238E27FC236}">
                  <a16:creationId xmlns:a16="http://schemas.microsoft.com/office/drawing/2014/main" xmlns="" id="{CC25B81B-DDE4-4A13-9202-3A40C8B73B3E}"/>
                </a:ext>
              </a:extLst>
            </p:cNvPr>
            <p:cNvSpPr/>
            <p:nvPr/>
          </p:nvSpPr>
          <p:spPr>
            <a:xfrm>
              <a:off x="10219026" y="5096312"/>
              <a:ext cx="104775" cy="57150"/>
            </a:xfrm>
            <a:custGeom>
              <a:avLst/>
              <a:gdLst>
                <a:gd name="connsiteX0" fmla="*/ 10974 w 104775"/>
                <a:gd name="connsiteY0" fmla="*/ 43227 h 57150"/>
                <a:gd name="connsiteX1" fmla="*/ 103367 w 104775"/>
                <a:gd name="connsiteY1" fmla="*/ 25129 h 57150"/>
                <a:gd name="connsiteX2" fmla="*/ 10974 w 104775"/>
                <a:gd name="connsiteY2" fmla="*/ 43227 h 57150"/>
              </a:gdLst>
              <a:ahLst/>
              <a:cxnLst>
                <a:cxn ang="0">
                  <a:pos x="connsiteX0" y="connsiteY0"/>
                </a:cxn>
                <a:cxn ang="0">
                  <a:pos x="connsiteX1" y="connsiteY1"/>
                </a:cxn>
                <a:cxn ang="0">
                  <a:pos x="connsiteX2" y="connsiteY2"/>
                </a:cxn>
              </a:cxnLst>
              <a:rect l="l" t="t" r="r" b="b"/>
              <a:pathLst>
                <a:path w="104775" h="57150">
                  <a:moveTo>
                    <a:pt x="10974" y="43227"/>
                  </a:moveTo>
                  <a:cubicBezTo>
                    <a:pt x="56694" y="61324"/>
                    <a:pt x="87174" y="54657"/>
                    <a:pt x="103367" y="25129"/>
                  </a:cubicBezTo>
                  <a:cubicBezTo>
                    <a:pt x="89079" y="-24401"/>
                    <a:pt x="-13791" y="44179"/>
                    <a:pt x="10974" y="43227"/>
                  </a:cubicBezTo>
                  <a:close/>
                </a:path>
              </a:pathLst>
            </a:custGeom>
            <a:grpFill/>
            <a:ln w="9525" cap="flat">
              <a:noFill/>
              <a:prstDash val="solid"/>
              <a:miter/>
            </a:ln>
          </p:spPr>
          <p:txBody>
            <a:bodyPr rtlCol="0" anchor="ctr"/>
            <a:lstStyle/>
            <a:p>
              <a:endParaRPr lang="en-US">
                <a:solidFill>
                  <a:prstClr val="black"/>
                </a:solidFill>
              </a:endParaRPr>
            </a:p>
          </p:txBody>
        </p:sp>
        <p:sp>
          <p:nvSpPr>
            <p:cNvPr id="1295" name="Freeform: Shape 1294">
              <a:extLst>
                <a:ext uri="{FF2B5EF4-FFF2-40B4-BE49-F238E27FC236}">
                  <a16:creationId xmlns:a16="http://schemas.microsoft.com/office/drawing/2014/main" xmlns="" id="{6E6D16FD-9C6C-4978-91F7-E662DDC1F43C}"/>
                </a:ext>
              </a:extLst>
            </p:cNvPr>
            <p:cNvSpPr/>
            <p:nvPr/>
          </p:nvSpPr>
          <p:spPr>
            <a:xfrm>
              <a:off x="10355950" y="5177101"/>
              <a:ext cx="85725" cy="114300"/>
            </a:xfrm>
            <a:custGeom>
              <a:avLst/>
              <a:gdLst>
                <a:gd name="connsiteX0" fmla="*/ 50263 w 85725"/>
                <a:gd name="connsiteY0" fmla="*/ 45305 h 114300"/>
                <a:gd name="connsiteX1" fmla="*/ 9305 w 85725"/>
                <a:gd name="connsiteY1" fmla="*/ 87215 h 114300"/>
                <a:gd name="connsiteX2" fmla="*/ 82648 w 85725"/>
                <a:gd name="connsiteY2" fmla="*/ 104360 h 114300"/>
                <a:gd name="connsiteX3" fmla="*/ 16925 w 85725"/>
                <a:gd name="connsiteY3" fmla="*/ 100550 h 114300"/>
                <a:gd name="connsiteX4" fmla="*/ 83600 w 85725"/>
                <a:gd name="connsiteY4" fmla="*/ 21493 h 114300"/>
                <a:gd name="connsiteX5" fmla="*/ 50263 w 85725"/>
                <a:gd name="connsiteY5" fmla="*/ 45305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5725" h="114300">
                  <a:moveTo>
                    <a:pt x="50263" y="45305"/>
                  </a:moveTo>
                  <a:cubicBezTo>
                    <a:pt x="75028" y="59593"/>
                    <a:pt x="23593" y="78643"/>
                    <a:pt x="9305" y="87215"/>
                  </a:cubicBezTo>
                  <a:cubicBezTo>
                    <a:pt x="-7840" y="96740"/>
                    <a:pt x="82648" y="128173"/>
                    <a:pt x="82648" y="104360"/>
                  </a:cubicBezTo>
                  <a:cubicBezTo>
                    <a:pt x="82648" y="98645"/>
                    <a:pt x="12163" y="65308"/>
                    <a:pt x="16925" y="100550"/>
                  </a:cubicBezTo>
                  <a:cubicBezTo>
                    <a:pt x="57883" y="89120"/>
                    <a:pt x="79790" y="62450"/>
                    <a:pt x="83600" y="21493"/>
                  </a:cubicBezTo>
                  <a:cubicBezTo>
                    <a:pt x="71218" y="-29942"/>
                    <a:pt x="27403" y="75785"/>
                    <a:pt x="50263" y="45305"/>
                  </a:cubicBezTo>
                  <a:close/>
                </a:path>
              </a:pathLst>
            </a:custGeom>
            <a:grpFill/>
            <a:ln w="9525" cap="flat">
              <a:noFill/>
              <a:prstDash val="solid"/>
              <a:miter/>
            </a:ln>
          </p:spPr>
          <p:txBody>
            <a:bodyPr rtlCol="0" anchor="ctr"/>
            <a:lstStyle/>
            <a:p>
              <a:endParaRPr lang="en-US">
                <a:solidFill>
                  <a:prstClr val="black"/>
                </a:solidFill>
              </a:endParaRPr>
            </a:p>
          </p:txBody>
        </p:sp>
        <p:sp>
          <p:nvSpPr>
            <p:cNvPr id="1296" name="Freeform: Shape 1295">
              <a:extLst>
                <a:ext uri="{FF2B5EF4-FFF2-40B4-BE49-F238E27FC236}">
                  <a16:creationId xmlns:a16="http://schemas.microsoft.com/office/drawing/2014/main" xmlns="" id="{1A08E861-FC5C-45B5-A1B2-275DBA9CF86B}"/>
                </a:ext>
              </a:extLst>
            </p:cNvPr>
            <p:cNvSpPr/>
            <p:nvPr/>
          </p:nvSpPr>
          <p:spPr>
            <a:xfrm>
              <a:off x="10294302" y="5097088"/>
              <a:ext cx="133350" cy="38100"/>
            </a:xfrm>
            <a:custGeom>
              <a:avLst/>
              <a:gdLst>
                <a:gd name="connsiteX0" fmla="*/ 9041 w 133350"/>
                <a:gd name="connsiteY0" fmla="*/ 32926 h 38100"/>
                <a:gd name="connsiteX1" fmla="*/ 132866 w 133350"/>
                <a:gd name="connsiteY1" fmla="*/ 25306 h 38100"/>
                <a:gd name="connsiteX2" fmla="*/ 9041 w 133350"/>
                <a:gd name="connsiteY2" fmla="*/ 32926 h 38100"/>
              </a:gdLst>
              <a:ahLst/>
              <a:cxnLst>
                <a:cxn ang="0">
                  <a:pos x="connsiteX0" y="connsiteY0"/>
                </a:cxn>
                <a:cxn ang="0">
                  <a:pos x="connsiteX1" y="connsiteY1"/>
                </a:cxn>
                <a:cxn ang="0">
                  <a:pos x="connsiteX2" y="connsiteY2"/>
                </a:cxn>
              </a:cxnLst>
              <a:rect l="l" t="t" r="r" b="b"/>
              <a:pathLst>
                <a:path w="133350" h="38100">
                  <a:moveTo>
                    <a:pt x="9041" y="32926"/>
                  </a:moveTo>
                  <a:cubicBezTo>
                    <a:pt x="9993" y="32926"/>
                    <a:pt x="132866" y="37688"/>
                    <a:pt x="132866" y="25306"/>
                  </a:cubicBezTo>
                  <a:cubicBezTo>
                    <a:pt x="133819" y="-20414"/>
                    <a:pt x="-10961" y="34831"/>
                    <a:pt x="9041" y="32926"/>
                  </a:cubicBezTo>
                  <a:close/>
                </a:path>
              </a:pathLst>
            </a:custGeom>
            <a:grpFill/>
            <a:ln w="9525" cap="flat">
              <a:noFill/>
              <a:prstDash val="solid"/>
              <a:miter/>
            </a:ln>
          </p:spPr>
          <p:txBody>
            <a:bodyPr rtlCol="0" anchor="ctr"/>
            <a:lstStyle/>
            <a:p>
              <a:endParaRPr lang="en-US">
                <a:solidFill>
                  <a:prstClr val="black"/>
                </a:solidFill>
              </a:endParaRPr>
            </a:p>
          </p:txBody>
        </p:sp>
        <p:sp>
          <p:nvSpPr>
            <p:cNvPr id="1297" name="Freeform: Shape 1296">
              <a:extLst>
                <a:ext uri="{FF2B5EF4-FFF2-40B4-BE49-F238E27FC236}">
                  <a16:creationId xmlns:a16="http://schemas.microsoft.com/office/drawing/2014/main" xmlns="" id="{29BCF32A-CA16-41CE-91AF-25DC75ABC06B}"/>
                </a:ext>
              </a:extLst>
            </p:cNvPr>
            <p:cNvSpPr/>
            <p:nvPr/>
          </p:nvSpPr>
          <p:spPr>
            <a:xfrm>
              <a:off x="10514798" y="5074436"/>
              <a:ext cx="152400" cy="47625"/>
            </a:xfrm>
            <a:custGeom>
              <a:avLst/>
              <a:gdLst>
                <a:gd name="connsiteX0" fmla="*/ 7620 w 152400"/>
                <a:gd name="connsiteY0" fmla="*/ 42243 h 47625"/>
                <a:gd name="connsiteX1" fmla="*/ 151448 w 152400"/>
                <a:gd name="connsiteY1" fmla="*/ 27956 h 47625"/>
                <a:gd name="connsiteX2" fmla="*/ 7620 w 152400"/>
                <a:gd name="connsiteY2" fmla="*/ 42243 h 47625"/>
              </a:gdLst>
              <a:ahLst/>
              <a:cxnLst>
                <a:cxn ang="0">
                  <a:pos x="connsiteX0" y="connsiteY0"/>
                </a:cxn>
                <a:cxn ang="0">
                  <a:pos x="connsiteX1" y="connsiteY1"/>
                </a:cxn>
                <a:cxn ang="0">
                  <a:pos x="connsiteX2" y="connsiteY2"/>
                </a:cxn>
              </a:cxnLst>
              <a:rect l="l" t="t" r="r" b="b"/>
              <a:pathLst>
                <a:path w="152400" h="47625">
                  <a:moveTo>
                    <a:pt x="7620" y="42243"/>
                  </a:moveTo>
                  <a:cubicBezTo>
                    <a:pt x="14288" y="29861"/>
                    <a:pt x="155258" y="43196"/>
                    <a:pt x="151448" y="27956"/>
                  </a:cubicBezTo>
                  <a:cubicBezTo>
                    <a:pt x="134303" y="-32052"/>
                    <a:pt x="-1905" y="58436"/>
                    <a:pt x="7620" y="42243"/>
                  </a:cubicBezTo>
                  <a:close/>
                </a:path>
              </a:pathLst>
            </a:custGeom>
            <a:grpFill/>
            <a:ln w="9525" cap="flat">
              <a:noFill/>
              <a:prstDash val="solid"/>
              <a:miter/>
            </a:ln>
          </p:spPr>
          <p:txBody>
            <a:bodyPr rtlCol="0" anchor="ctr"/>
            <a:lstStyle/>
            <a:p>
              <a:endParaRPr lang="en-US">
                <a:solidFill>
                  <a:prstClr val="black"/>
                </a:solidFill>
              </a:endParaRPr>
            </a:p>
          </p:txBody>
        </p:sp>
        <p:sp>
          <p:nvSpPr>
            <p:cNvPr id="1298" name="Freeform: Shape 1297">
              <a:extLst>
                <a:ext uri="{FF2B5EF4-FFF2-40B4-BE49-F238E27FC236}">
                  <a16:creationId xmlns:a16="http://schemas.microsoft.com/office/drawing/2014/main" xmlns="" id="{4B40E019-2020-45AB-9E91-7C893FB50DAA}"/>
                </a:ext>
              </a:extLst>
            </p:cNvPr>
            <p:cNvSpPr/>
            <p:nvPr/>
          </p:nvSpPr>
          <p:spPr>
            <a:xfrm>
              <a:off x="10693964" y="5055838"/>
              <a:ext cx="152400" cy="161925"/>
            </a:xfrm>
            <a:custGeom>
              <a:avLst/>
              <a:gdLst>
                <a:gd name="connsiteX0" fmla="*/ 127538 w 152400"/>
                <a:gd name="connsiteY0" fmla="*/ 34171 h 161925"/>
                <a:gd name="connsiteX1" fmla="*/ 17049 w 152400"/>
                <a:gd name="connsiteY1" fmla="*/ 59889 h 161925"/>
                <a:gd name="connsiteX2" fmla="*/ 151351 w 152400"/>
                <a:gd name="connsiteY2" fmla="*/ 145614 h 161925"/>
                <a:gd name="connsiteX3" fmla="*/ 38004 w 152400"/>
                <a:gd name="connsiteY3" fmla="*/ 59889 h 161925"/>
                <a:gd name="connsiteX4" fmla="*/ 127538 w 152400"/>
                <a:gd name="connsiteY4" fmla="*/ 34171 h 1619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400" h="161925">
                  <a:moveTo>
                    <a:pt x="127538" y="34171"/>
                  </a:moveTo>
                  <a:cubicBezTo>
                    <a:pt x="143731" y="20836"/>
                    <a:pt x="48481" y="-31551"/>
                    <a:pt x="17049" y="59889"/>
                  </a:cubicBezTo>
                  <a:cubicBezTo>
                    <a:pt x="-36291" y="216099"/>
                    <a:pt x="142779" y="131326"/>
                    <a:pt x="151351" y="145614"/>
                  </a:cubicBezTo>
                  <a:cubicBezTo>
                    <a:pt x="132301" y="113229"/>
                    <a:pt x="-37244" y="205621"/>
                    <a:pt x="38004" y="59889"/>
                  </a:cubicBezTo>
                  <a:cubicBezTo>
                    <a:pt x="73246" y="-9644"/>
                    <a:pt x="117061" y="41791"/>
                    <a:pt x="127538" y="34171"/>
                  </a:cubicBezTo>
                  <a:close/>
                </a:path>
              </a:pathLst>
            </a:custGeom>
            <a:grpFill/>
            <a:ln w="9525" cap="flat">
              <a:noFill/>
              <a:prstDash val="solid"/>
              <a:miter/>
            </a:ln>
          </p:spPr>
          <p:txBody>
            <a:bodyPr rtlCol="0" anchor="ctr"/>
            <a:lstStyle/>
            <a:p>
              <a:endParaRPr lang="en-US">
                <a:solidFill>
                  <a:prstClr val="black"/>
                </a:solidFill>
              </a:endParaRPr>
            </a:p>
          </p:txBody>
        </p:sp>
        <p:sp>
          <p:nvSpPr>
            <p:cNvPr id="1299" name="Freeform: Shape 1298">
              <a:extLst>
                <a:ext uri="{FF2B5EF4-FFF2-40B4-BE49-F238E27FC236}">
                  <a16:creationId xmlns:a16="http://schemas.microsoft.com/office/drawing/2014/main" xmlns="" id="{AA166827-60F6-406E-86F8-ECD3D6D45712}"/>
                </a:ext>
              </a:extLst>
            </p:cNvPr>
            <p:cNvSpPr/>
            <p:nvPr/>
          </p:nvSpPr>
          <p:spPr>
            <a:xfrm>
              <a:off x="10914003" y="5022155"/>
              <a:ext cx="38100" cy="180975"/>
            </a:xfrm>
            <a:custGeom>
              <a:avLst/>
              <a:gdLst>
                <a:gd name="connsiteX0" fmla="*/ 7512 w 38100"/>
                <a:gd name="connsiteY0" fmla="*/ 7847 h 180975"/>
                <a:gd name="connsiteX1" fmla="*/ 18942 w 38100"/>
                <a:gd name="connsiteY1" fmla="*/ 173582 h 180975"/>
                <a:gd name="connsiteX2" fmla="*/ 36087 w 38100"/>
                <a:gd name="connsiteY2" fmla="*/ 151674 h 180975"/>
                <a:gd name="connsiteX3" fmla="*/ 15133 w 38100"/>
                <a:gd name="connsiteY3" fmla="*/ 164057 h 180975"/>
                <a:gd name="connsiteX4" fmla="*/ 7512 w 38100"/>
                <a:gd name="connsiteY4" fmla="*/ 7847 h 1809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180975">
                  <a:moveTo>
                    <a:pt x="7512" y="7847"/>
                  </a:moveTo>
                  <a:cubicBezTo>
                    <a:pt x="6560" y="65949"/>
                    <a:pt x="6560" y="122147"/>
                    <a:pt x="18942" y="173582"/>
                  </a:cubicBezTo>
                  <a:cubicBezTo>
                    <a:pt x="19895" y="179297"/>
                    <a:pt x="46565" y="162152"/>
                    <a:pt x="36087" y="151674"/>
                  </a:cubicBezTo>
                  <a:cubicBezTo>
                    <a:pt x="25610" y="148817"/>
                    <a:pt x="18942" y="153579"/>
                    <a:pt x="15133" y="164057"/>
                  </a:cubicBezTo>
                  <a:cubicBezTo>
                    <a:pt x="55137" y="175487"/>
                    <a:pt x="7512" y="-5488"/>
                    <a:pt x="7512" y="7847"/>
                  </a:cubicBezTo>
                  <a:close/>
                </a:path>
              </a:pathLst>
            </a:custGeom>
            <a:grpFill/>
            <a:ln w="9525" cap="flat">
              <a:noFill/>
              <a:prstDash val="solid"/>
              <a:miter/>
            </a:ln>
          </p:spPr>
          <p:txBody>
            <a:bodyPr rtlCol="0" anchor="ctr"/>
            <a:lstStyle/>
            <a:p>
              <a:endParaRPr lang="en-US">
                <a:solidFill>
                  <a:prstClr val="black"/>
                </a:solidFill>
              </a:endParaRPr>
            </a:p>
          </p:txBody>
        </p:sp>
        <p:sp>
          <p:nvSpPr>
            <p:cNvPr id="1300" name="Freeform: Shape 1299">
              <a:extLst>
                <a:ext uri="{FF2B5EF4-FFF2-40B4-BE49-F238E27FC236}">
                  <a16:creationId xmlns:a16="http://schemas.microsoft.com/office/drawing/2014/main" xmlns="" id="{A7C5F4EA-C8CB-4C25-B0B5-A0D5B51FDCF7}"/>
                </a:ext>
              </a:extLst>
            </p:cNvPr>
            <p:cNvSpPr/>
            <p:nvPr/>
          </p:nvSpPr>
          <p:spPr>
            <a:xfrm>
              <a:off x="10987714" y="5017420"/>
              <a:ext cx="47625" cy="190500"/>
            </a:xfrm>
            <a:custGeom>
              <a:avLst/>
              <a:gdLst>
                <a:gd name="connsiteX0" fmla="*/ 7144 w 47625"/>
                <a:gd name="connsiteY0" fmla="*/ 7819 h 190500"/>
                <a:gd name="connsiteX1" fmla="*/ 38576 w 47625"/>
                <a:gd name="connsiteY1" fmla="*/ 188794 h 190500"/>
                <a:gd name="connsiteX2" fmla="*/ 7144 w 47625"/>
                <a:gd name="connsiteY2" fmla="*/ 7819 h 190500"/>
              </a:gdLst>
              <a:ahLst/>
              <a:cxnLst>
                <a:cxn ang="0">
                  <a:pos x="connsiteX0" y="connsiteY0"/>
                </a:cxn>
                <a:cxn ang="0">
                  <a:pos x="connsiteX1" y="connsiteY1"/>
                </a:cxn>
                <a:cxn ang="0">
                  <a:pos x="connsiteX2" y="connsiteY2"/>
                </a:cxn>
              </a:cxnLst>
              <a:rect l="l" t="t" r="r" b="b"/>
              <a:pathLst>
                <a:path w="47625" h="190500">
                  <a:moveTo>
                    <a:pt x="7144" y="7819"/>
                  </a:moveTo>
                  <a:cubicBezTo>
                    <a:pt x="7144" y="1151"/>
                    <a:pt x="10954" y="196414"/>
                    <a:pt x="38576" y="188794"/>
                  </a:cubicBezTo>
                  <a:cubicBezTo>
                    <a:pt x="60484" y="183079"/>
                    <a:pt x="7144" y="-5516"/>
                    <a:pt x="7144" y="7819"/>
                  </a:cubicBezTo>
                  <a:close/>
                </a:path>
              </a:pathLst>
            </a:custGeom>
            <a:grpFill/>
            <a:ln w="9525" cap="flat">
              <a:noFill/>
              <a:prstDash val="solid"/>
              <a:miter/>
            </a:ln>
          </p:spPr>
          <p:txBody>
            <a:bodyPr rtlCol="0" anchor="ctr"/>
            <a:lstStyle/>
            <a:p>
              <a:endParaRPr lang="en-US">
                <a:solidFill>
                  <a:prstClr val="black"/>
                </a:solidFill>
              </a:endParaRPr>
            </a:p>
          </p:txBody>
        </p:sp>
        <p:sp>
          <p:nvSpPr>
            <p:cNvPr id="1301" name="Freeform: Shape 1300">
              <a:extLst>
                <a:ext uri="{FF2B5EF4-FFF2-40B4-BE49-F238E27FC236}">
                  <a16:creationId xmlns:a16="http://schemas.microsoft.com/office/drawing/2014/main" xmlns="" id="{2C6D8D30-19A8-4354-B830-554CAE0B9BC3}"/>
                </a:ext>
              </a:extLst>
            </p:cNvPr>
            <p:cNvSpPr/>
            <p:nvPr/>
          </p:nvSpPr>
          <p:spPr>
            <a:xfrm>
              <a:off x="10912959" y="5089769"/>
              <a:ext cx="123825" cy="38100"/>
            </a:xfrm>
            <a:custGeom>
              <a:avLst/>
              <a:gdLst>
                <a:gd name="connsiteX0" fmla="*/ 10462 w 123825"/>
                <a:gd name="connsiteY0" fmla="*/ 25958 h 38100"/>
                <a:gd name="connsiteX1" fmla="*/ 123809 w 123825"/>
                <a:gd name="connsiteY1" fmla="*/ 29768 h 38100"/>
                <a:gd name="connsiteX2" fmla="*/ 10462 w 123825"/>
                <a:gd name="connsiteY2" fmla="*/ 25958 h 38100"/>
              </a:gdLst>
              <a:ahLst/>
              <a:cxnLst>
                <a:cxn ang="0">
                  <a:pos x="connsiteX0" y="connsiteY0"/>
                </a:cxn>
                <a:cxn ang="0">
                  <a:pos x="connsiteX1" y="connsiteY1"/>
                </a:cxn>
                <a:cxn ang="0">
                  <a:pos x="connsiteX2" y="connsiteY2"/>
                </a:cxn>
              </a:cxnLst>
              <a:rect l="l" t="t" r="r" b="b"/>
              <a:pathLst>
                <a:path w="123825" h="38100">
                  <a:moveTo>
                    <a:pt x="10462" y="25958"/>
                  </a:moveTo>
                  <a:cubicBezTo>
                    <a:pt x="12367" y="25958"/>
                    <a:pt x="120952" y="39293"/>
                    <a:pt x="123809" y="29768"/>
                  </a:cubicBezTo>
                  <a:cubicBezTo>
                    <a:pt x="137144" y="-18810"/>
                    <a:pt x="-17161" y="25958"/>
                    <a:pt x="10462" y="25958"/>
                  </a:cubicBezTo>
                  <a:close/>
                </a:path>
              </a:pathLst>
            </a:custGeom>
            <a:grpFill/>
            <a:ln w="9525" cap="flat">
              <a:noFill/>
              <a:prstDash val="solid"/>
              <a:miter/>
            </a:ln>
          </p:spPr>
          <p:txBody>
            <a:bodyPr rtlCol="0" anchor="ctr"/>
            <a:lstStyle/>
            <a:p>
              <a:endParaRPr lang="en-US">
                <a:solidFill>
                  <a:prstClr val="black"/>
                </a:solidFill>
              </a:endParaRPr>
            </a:p>
          </p:txBody>
        </p:sp>
        <p:sp>
          <p:nvSpPr>
            <p:cNvPr id="1302" name="Freeform: Shape 1301">
              <a:extLst>
                <a:ext uri="{FF2B5EF4-FFF2-40B4-BE49-F238E27FC236}">
                  <a16:creationId xmlns:a16="http://schemas.microsoft.com/office/drawing/2014/main" xmlns="" id="{73031C95-B2B4-4316-948E-4595E9E274CD}"/>
                </a:ext>
              </a:extLst>
            </p:cNvPr>
            <p:cNvSpPr/>
            <p:nvPr/>
          </p:nvSpPr>
          <p:spPr>
            <a:xfrm>
              <a:off x="11041054" y="5178016"/>
              <a:ext cx="104775" cy="123825"/>
            </a:xfrm>
            <a:custGeom>
              <a:avLst/>
              <a:gdLst>
                <a:gd name="connsiteX0" fmla="*/ 30956 w 104775"/>
                <a:gd name="connsiteY0" fmla="*/ 17720 h 123825"/>
                <a:gd name="connsiteX1" fmla="*/ 63341 w 104775"/>
                <a:gd name="connsiteY1" fmla="*/ 12958 h 123825"/>
                <a:gd name="connsiteX2" fmla="*/ 80486 w 104775"/>
                <a:gd name="connsiteY2" fmla="*/ 77728 h 123825"/>
                <a:gd name="connsiteX3" fmla="*/ 7144 w 104775"/>
                <a:gd name="connsiteY3" fmla="*/ 119638 h 123825"/>
                <a:gd name="connsiteX4" fmla="*/ 71914 w 104775"/>
                <a:gd name="connsiteY4" fmla="*/ 46295 h 123825"/>
                <a:gd name="connsiteX5" fmla="*/ 30956 w 104775"/>
                <a:gd name="connsiteY5" fmla="*/ 17720 h 123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4775" h="123825">
                  <a:moveTo>
                    <a:pt x="30956" y="17720"/>
                  </a:moveTo>
                  <a:cubicBezTo>
                    <a:pt x="41434" y="15815"/>
                    <a:pt x="52864" y="14863"/>
                    <a:pt x="63341" y="12958"/>
                  </a:cubicBezTo>
                  <a:cubicBezTo>
                    <a:pt x="47149" y="-1330"/>
                    <a:pt x="71914" y="87253"/>
                    <a:pt x="80486" y="77728"/>
                  </a:cubicBezTo>
                  <a:cubicBezTo>
                    <a:pt x="76676" y="82490"/>
                    <a:pt x="7144" y="111065"/>
                    <a:pt x="7144" y="119638"/>
                  </a:cubicBezTo>
                  <a:cubicBezTo>
                    <a:pt x="7144" y="140593"/>
                    <a:pt x="175736" y="63440"/>
                    <a:pt x="71914" y="46295"/>
                  </a:cubicBezTo>
                  <a:cubicBezTo>
                    <a:pt x="70009" y="36770"/>
                    <a:pt x="68104" y="-14665"/>
                    <a:pt x="30956" y="17720"/>
                  </a:cubicBezTo>
                  <a:close/>
                </a:path>
              </a:pathLst>
            </a:custGeom>
            <a:grpFill/>
            <a:ln w="9525" cap="flat">
              <a:noFill/>
              <a:prstDash val="solid"/>
              <a:miter/>
            </a:ln>
          </p:spPr>
          <p:txBody>
            <a:bodyPr rtlCol="0" anchor="ctr"/>
            <a:lstStyle/>
            <a:p>
              <a:endParaRPr lang="en-US">
                <a:solidFill>
                  <a:prstClr val="black"/>
                </a:solidFill>
              </a:endParaRPr>
            </a:p>
          </p:txBody>
        </p:sp>
      </p:grpSp>
      <p:grpSp>
        <p:nvGrpSpPr>
          <p:cNvPr id="1303" name="Graphic 2714">
            <a:extLst>
              <a:ext uri="{FF2B5EF4-FFF2-40B4-BE49-F238E27FC236}">
                <a16:creationId xmlns:a16="http://schemas.microsoft.com/office/drawing/2014/main" xmlns="" id="{8ECC4B5B-0894-4B86-9BC9-FD848D9FF8B8}"/>
              </a:ext>
            </a:extLst>
          </p:cNvPr>
          <p:cNvGrpSpPr/>
          <p:nvPr userDrawn="1"/>
        </p:nvGrpSpPr>
        <p:grpSpPr>
          <a:xfrm rot="520099">
            <a:off x="1218351" y="5445213"/>
            <a:ext cx="616527" cy="807163"/>
            <a:chOff x="6096000" y="4249903"/>
            <a:chExt cx="1447800" cy="1895475"/>
          </a:xfrm>
          <a:solidFill>
            <a:schemeClr val="accent2"/>
          </a:solidFill>
        </p:grpSpPr>
        <p:sp>
          <p:nvSpPr>
            <p:cNvPr id="1304" name="Freeform: Shape 1303">
              <a:extLst>
                <a:ext uri="{FF2B5EF4-FFF2-40B4-BE49-F238E27FC236}">
                  <a16:creationId xmlns:a16="http://schemas.microsoft.com/office/drawing/2014/main" xmlns="" id="{BF2405A8-771F-41C3-9C02-CE4E04548F94}"/>
                </a:ext>
              </a:extLst>
            </p:cNvPr>
            <p:cNvSpPr/>
            <p:nvPr/>
          </p:nvSpPr>
          <p:spPr>
            <a:xfrm>
              <a:off x="6557069" y="4530414"/>
              <a:ext cx="28575" cy="1419225"/>
            </a:xfrm>
            <a:custGeom>
              <a:avLst/>
              <a:gdLst>
                <a:gd name="connsiteX0" fmla="*/ 29469 w 28575"/>
                <a:gd name="connsiteY0" fmla="*/ 47149 h 1419225"/>
                <a:gd name="connsiteX1" fmla="*/ 29469 w 28575"/>
                <a:gd name="connsiteY1" fmla="*/ 7144 h 1419225"/>
                <a:gd name="connsiteX2" fmla="*/ 29469 w 28575"/>
                <a:gd name="connsiteY2" fmla="*/ 1414939 h 1419225"/>
                <a:gd name="connsiteX3" fmla="*/ 14229 w 28575"/>
                <a:gd name="connsiteY3" fmla="*/ 7144 h 1419225"/>
                <a:gd name="connsiteX4" fmla="*/ 29469 w 28575"/>
                <a:gd name="connsiteY4" fmla="*/ 47149 h 14192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575" h="1419225">
                  <a:moveTo>
                    <a:pt x="29469" y="47149"/>
                  </a:moveTo>
                  <a:cubicBezTo>
                    <a:pt x="29469" y="33814"/>
                    <a:pt x="29469" y="20479"/>
                    <a:pt x="29469" y="7144"/>
                  </a:cubicBezTo>
                  <a:cubicBezTo>
                    <a:pt x="29469" y="441484"/>
                    <a:pt x="29469" y="979646"/>
                    <a:pt x="29469" y="1414939"/>
                  </a:cubicBezTo>
                  <a:cubicBezTo>
                    <a:pt x="29469" y="951071"/>
                    <a:pt x="14229" y="446246"/>
                    <a:pt x="14229" y="7144"/>
                  </a:cubicBezTo>
                  <a:cubicBezTo>
                    <a:pt x="894" y="38576"/>
                    <a:pt x="6609" y="51911"/>
                    <a:pt x="29469" y="47149"/>
                  </a:cubicBezTo>
                  <a:close/>
                </a:path>
              </a:pathLst>
            </a:custGeom>
            <a:grpFill/>
            <a:ln w="9525" cap="flat">
              <a:noFill/>
              <a:prstDash val="solid"/>
              <a:miter/>
            </a:ln>
          </p:spPr>
          <p:txBody>
            <a:bodyPr rtlCol="0" anchor="ctr"/>
            <a:lstStyle/>
            <a:p>
              <a:endParaRPr lang="en-US">
                <a:solidFill>
                  <a:prstClr val="black"/>
                </a:solidFill>
              </a:endParaRPr>
            </a:p>
          </p:txBody>
        </p:sp>
        <p:sp>
          <p:nvSpPr>
            <p:cNvPr id="1305" name="Freeform: Shape 1304">
              <a:extLst>
                <a:ext uri="{FF2B5EF4-FFF2-40B4-BE49-F238E27FC236}">
                  <a16:creationId xmlns:a16="http://schemas.microsoft.com/office/drawing/2014/main" xmlns="" id="{704BD5C3-A0D9-400E-A294-9D9D9D5CE12E}"/>
                </a:ext>
              </a:extLst>
            </p:cNvPr>
            <p:cNvSpPr/>
            <p:nvPr/>
          </p:nvSpPr>
          <p:spPr>
            <a:xfrm>
              <a:off x="6557486" y="4510412"/>
              <a:ext cx="895350" cy="1428750"/>
            </a:xfrm>
            <a:custGeom>
              <a:avLst/>
              <a:gdLst>
                <a:gd name="connsiteX0" fmla="*/ 7144 w 895350"/>
                <a:gd name="connsiteY0" fmla="*/ 7144 h 1428750"/>
                <a:gd name="connsiteX1" fmla="*/ 891064 w 895350"/>
                <a:gd name="connsiteY1" fmla="*/ 1429226 h 1428750"/>
                <a:gd name="connsiteX2" fmla="*/ 7144 w 895350"/>
                <a:gd name="connsiteY2" fmla="*/ 7144 h 1428750"/>
              </a:gdLst>
              <a:ahLst/>
              <a:cxnLst>
                <a:cxn ang="0">
                  <a:pos x="connsiteX0" y="connsiteY0"/>
                </a:cxn>
                <a:cxn ang="0">
                  <a:pos x="connsiteX1" y="connsiteY1"/>
                </a:cxn>
                <a:cxn ang="0">
                  <a:pos x="connsiteX2" y="connsiteY2"/>
                </a:cxn>
              </a:cxnLst>
              <a:rect l="l" t="t" r="r" b="b"/>
              <a:pathLst>
                <a:path w="895350" h="1428750">
                  <a:moveTo>
                    <a:pt x="7144" y="7144"/>
                  </a:moveTo>
                  <a:cubicBezTo>
                    <a:pt x="72866" y="139541"/>
                    <a:pt x="805339" y="1478756"/>
                    <a:pt x="891064" y="1429226"/>
                  </a:cubicBezTo>
                  <a:cubicBezTo>
                    <a:pt x="840581" y="1458754"/>
                    <a:pt x="56674" y="10525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306" name="Freeform: Shape 1305">
              <a:extLst>
                <a:ext uri="{FF2B5EF4-FFF2-40B4-BE49-F238E27FC236}">
                  <a16:creationId xmlns:a16="http://schemas.microsoft.com/office/drawing/2014/main" xmlns="" id="{723D650A-4F3C-4F42-BBF1-FF8877EA164D}"/>
                </a:ext>
              </a:extLst>
            </p:cNvPr>
            <p:cNvSpPr/>
            <p:nvPr/>
          </p:nvSpPr>
          <p:spPr>
            <a:xfrm>
              <a:off x="6593681" y="5923922"/>
              <a:ext cx="847725" cy="28575"/>
            </a:xfrm>
            <a:custGeom>
              <a:avLst/>
              <a:gdLst>
                <a:gd name="connsiteX0" fmla="*/ 847249 w 847725"/>
                <a:gd name="connsiteY0" fmla="*/ 7144 h 28575"/>
                <a:gd name="connsiteX1" fmla="*/ 7144 w 847725"/>
                <a:gd name="connsiteY1" fmla="*/ 22384 h 28575"/>
                <a:gd name="connsiteX2" fmla="*/ 847249 w 847725"/>
                <a:gd name="connsiteY2" fmla="*/ 7144 h 28575"/>
                <a:gd name="connsiteX3" fmla="*/ 847249 w 847725"/>
                <a:gd name="connsiteY3" fmla="*/ 7144 h 28575"/>
              </a:gdLst>
              <a:ahLst/>
              <a:cxnLst>
                <a:cxn ang="0">
                  <a:pos x="connsiteX0" y="connsiteY0"/>
                </a:cxn>
                <a:cxn ang="0">
                  <a:pos x="connsiteX1" y="connsiteY1"/>
                </a:cxn>
                <a:cxn ang="0">
                  <a:pos x="connsiteX2" y="connsiteY2"/>
                </a:cxn>
                <a:cxn ang="0">
                  <a:pos x="connsiteX3" y="connsiteY3"/>
                </a:cxn>
              </a:cxnLst>
              <a:rect l="l" t="t" r="r" b="b"/>
              <a:pathLst>
                <a:path w="847725" h="28575">
                  <a:moveTo>
                    <a:pt x="847249" y="7144"/>
                  </a:moveTo>
                  <a:cubicBezTo>
                    <a:pt x="571976" y="7144"/>
                    <a:pt x="257651" y="22384"/>
                    <a:pt x="7144" y="22384"/>
                  </a:cubicBezTo>
                  <a:cubicBezTo>
                    <a:pt x="282416" y="22384"/>
                    <a:pt x="596741" y="7144"/>
                    <a:pt x="847249" y="7144"/>
                  </a:cubicBezTo>
                  <a:lnTo>
                    <a:pt x="847249" y="7144"/>
                  </a:lnTo>
                  <a:close/>
                </a:path>
              </a:pathLst>
            </a:custGeom>
            <a:grpFill/>
            <a:ln w="9525" cap="flat">
              <a:noFill/>
              <a:prstDash val="solid"/>
              <a:miter/>
            </a:ln>
          </p:spPr>
          <p:txBody>
            <a:bodyPr rtlCol="0" anchor="ctr"/>
            <a:lstStyle/>
            <a:p>
              <a:endParaRPr lang="en-US">
                <a:solidFill>
                  <a:prstClr val="black"/>
                </a:solidFill>
              </a:endParaRPr>
            </a:p>
          </p:txBody>
        </p:sp>
        <p:sp>
          <p:nvSpPr>
            <p:cNvPr id="1307" name="Freeform: Shape 1306">
              <a:extLst>
                <a:ext uri="{FF2B5EF4-FFF2-40B4-BE49-F238E27FC236}">
                  <a16:creationId xmlns:a16="http://schemas.microsoft.com/office/drawing/2014/main" xmlns="" id="{F7AE3E30-1C53-4479-9816-74B70B96FAAA}"/>
                </a:ext>
              </a:extLst>
            </p:cNvPr>
            <p:cNvSpPr/>
            <p:nvPr/>
          </p:nvSpPr>
          <p:spPr>
            <a:xfrm>
              <a:off x="6577489" y="5759333"/>
              <a:ext cx="161925" cy="190500"/>
            </a:xfrm>
            <a:custGeom>
              <a:avLst/>
              <a:gdLst>
                <a:gd name="connsiteX0" fmla="*/ 7144 w 161925"/>
                <a:gd name="connsiteY0" fmla="*/ 43145 h 190500"/>
                <a:gd name="connsiteX1" fmla="*/ 121444 w 161925"/>
                <a:gd name="connsiteY1" fmla="*/ 62195 h 190500"/>
                <a:gd name="connsiteX2" fmla="*/ 130969 w 161925"/>
                <a:gd name="connsiteY2" fmla="*/ 183162 h 190500"/>
                <a:gd name="connsiteX3" fmla="*/ 7144 w 161925"/>
                <a:gd name="connsiteY3" fmla="*/ 43145 h 190500"/>
              </a:gdLst>
              <a:ahLst/>
              <a:cxnLst>
                <a:cxn ang="0">
                  <a:pos x="connsiteX0" y="connsiteY0"/>
                </a:cxn>
                <a:cxn ang="0">
                  <a:pos x="connsiteX1" y="connsiteY1"/>
                </a:cxn>
                <a:cxn ang="0">
                  <a:pos x="connsiteX2" y="connsiteY2"/>
                </a:cxn>
                <a:cxn ang="0">
                  <a:pos x="connsiteX3" y="connsiteY3"/>
                </a:cxn>
              </a:cxnLst>
              <a:rect l="l" t="t" r="r" b="b"/>
              <a:pathLst>
                <a:path w="161925" h="190500">
                  <a:moveTo>
                    <a:pt x="7144" y="43145"/>
                  </a:moveTo>
                  <a:cubicBezTo>
                    <a:pt x="7144" y="6950"/>
                    <a:pt x="119539" y="60290"/>
                    <a:pt x="121444" y="62195"/>
                  </a:cubicBezTo>
                  <a:cubicBezTo>
                    <a:pt x="128111" y="66957"/>
                    <a:pt x="101441" y="200307"/>
                    <a:pt x="130969" y="183162"/>
                  </a:cubicBezTo>
                  <a:cubicBezTo>
                    <a:pt x="243364" y="117440"/>
                    <a:pt x="7144" y="-71155"/>
                    <a:pt x="7144" y="43145"/>
                  </a:cubicBezTo>
                  <a:close/>
                </a:path>
              </a:pathLst>
            </a:custGeom>
            <a:grpFill/>
            <a:ln w="9525" cap="flat">
              <a:noFill/>
              <a:prstDash val="solid"/>
              <a:miter/>
            </a:ln>
          </p:spPr>
          <p:txBody>
            <a:bodyPr rtlCol="0" anchor="ctr"/>
            <a:lstStyle/>
            <a:p>
              <a:endParaRPr lang="en-US">
                <a:solidFill>
                  <a:prstClr val="black"/>
                </a:solidFill>
              </a:endParaRPr>
            </a:p>
          </p:txBody>
        </p:sp>
        <p:sp>
          <p:nvSpPr>
            <p:cNvPr id="1308" name="Freeform: Shape 1307">
              <a:extLst>
                <a:ext uri="{FF2B5EF4-FFF2-40B4-BE49-F238E27FC236}">
                  <a16:creationId xmlns:a16="http://schemas.microsoft.com/office/drawing/2014/main" xmlns="" id="{1F856008-CD41-4FBB-8102-EDA319C926C5}"/>
                </a:ext>
              </a:extLst>
            </p:cNvPr>
            <p:cNvSpPr/>
            <p:nvPr/>
          </p:nvSpPr>
          <p:spPr>
            <a:xfrm>
              <a:off x="6513496" y="4265397"/>
              <a:ext cx="19050" cy="171450"/>
            </a:xfrm>
            <a:custGeom>
              <a:avLst/>
              <a:gdLst>
                <a:gd name="connsiteX0" fmla="*/ 7319 w 19050"/>
                <a:gd name="connsiteY0" fmla="*/ 9271 h 171450"/>
                <a:gd name="connsiteX1" fmla="*/ 17796 w 19050"/>
                <a:gd name="connsiteY1" fmla="*/ 163576 h 171450"/>
                <a:gd name="connsiteX2" fmla="*/ 7319 w 19050"/>
                <a:gd name="connsiteY2" fmla="*/ 9271 h 171450"/>
              </a:gdLst>
              <a:ahLst/>
              <a:cxnLst>
                <a:cxn ang="0">
                  <a:pos x="connsiteX0" y="connsiteY0"/>
                </a:cxn>
                <a:cxn ang="0">
                  <a:pos x="connsiteX1" y="connsiteY1"/>
                </a:cxn>
                <a:cxn ang="0">
                  <a:pos x="connsiteX2" y="connsiteY2"/>
                </a:cxn>
              </a:cxnLst>
              <a:rect l="l" t="t" r="r" b="b"/>
              <a:pathLst>
                <a:path w="19050" h="171450">
                  <a:moveTo>
                    <a:pt x="7319" y="9271"/>
                  </a:moveTo>
                  <a:cubicBezTo>
                    <a:pt x="6366" y="60706"/>
                    <a:pt x="9224" y="112141"/>
                    <a:pt x="17796" y="163576"/>
                  </a:cubicBezTo>
                  <a:cubicBezTo>
                    <a:pt x="22559" y="184531"/>
                    <a:pt x="7319" y="-15494"/>
                    <a:pt x="7319" y="9271"/>
                  </a:cubicBezTo>
                  <a:close/>
                </a:path>
              </a:pathLst>
            </a:custGeom>
            <a:grpFill/>
            <a:ln w="9525" cap="flat">
              <a:noFill/>
              <a:prstDash val="solid"/>
              <a:miter/>
            </a:ln>
          </p:spPr>
          <p:txBody>
            <a:bodyPr rtlCol="0" anchor="ctr"/>
            <a:lstStyle/>
            <a:p>
              <a:endParaRPr lang="en-US">
                <a:solidFill>
                  <a:prstClr val="black"/>
                </a:solidFill>
              </a:endParaRPr>
            </a:p>
          </p:txBody>
        </p:sp>
        <p:sp>
          <p:nvSpPr>
            <p:cNvPr id="1309" name="Freeform: Shape 1308">
              <a:extLst>
                <a:ext uri="{FF2B5EF4-FFF2-40B4-BE49-F238E27FC236}">
                  <a16:creationId xmlns:a16="http://schemas.microsoft.com/office/drawing/2014/main" xmlns="" id="{44C7BD54-995E-4269-A772-769436F84D50}"/>
                </a:ext>
              </a:extLst>
            </p:cNvPr>
            <p:cNvSpPr/>
            <p:nvPr/>
          </p:nvSpPr>
          <p:spPr>
            <a:xfrm>
              <a:off x="6499688" y="4242860"/>
              <a:ext cx="161925" cy="171450"/>
            </a:xfrm>
            <a:custGeom>
              <a:avLst/>
              <a:gdLst>
                <a:gd name="connsiteX0" fmla="*/ 7792 w 161925"/>
                <a:gd name="connsiteY0" fmla="*/ 34665 h 171450"/>
                <a:gd name="connsiteX1" fmla="*/ 62085 w 161925"/>
                <a:gd name="connsiteY1" fmla="*/ 31808 h 171450"/>
                <a:gd name="connsiteX2" fmla="*/ 19222 w 161925"/>
                <a:gd name="connsiteY2" fmla="*/ 73718 h 171450"/>
                <a:gd name="connsiteX3" fmla="*/ 140190 w 161925"/>
                <a:gd name="connsiteY3" fmla="*/ 106103 h 171450"/>
                <a:gd name="connsiteX4" fmla="*/ 14460 w 161925"/>
                <a:gd name="connsiteY4" fmla="*/ 157538 h 171450"/>
                <a:gd name="connsiteX5" fmla="*/ 21127 w 161925"/>
                <a:gd name="connsiteY5" fmla="*/ 72765 h 171450"/>
                <a:gd name="connsiteX6" fmla="*/ 89707 w 161925"/>
                <a:gd name="connsiteY6" fmla="*/ 34665 h 171450"/>
                <a:gd name="connsiteX7" fmla="*/ 7792 w 161925"/>
                <a:gd name="connsiteY7" fmla="*/ 34665 h 17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1925" h="171450">
                  <a:moveTo>
                    <a:pt x="7792" y="34665"/>
                  </a:moveTo>
                  <a:cubicBezTo>
                    <a:pt x="24937" y="28950"/>
                    <a:pt x="43987" y="27045"/>
                    <a:pt x="62085" y="31808"/>
                  </a:cubicBezTo>
                  <a:cubicBezTo>
                    <a:pt x="62085" y="56573"/>
                    <a:pt x="47797" y="70860"/>
                    <a:pt x="19222" y="73718"/>
                  </a:cubicBezTo>
                  <a:cubicBezTo>
                    <a:pt x="9697" y="79433"/>
                    <a:pt x="145905" y="70860"/>
                    <a:pt x="140190" y="106103"/>
                  </a:cubicBezTo>
                  <a:cubicBezTo>
                    <a:pt x="128760" y="172778"/>
                    <a:pt x="24937" y="118485"/>
                    <a:pt x="14460" y="157538"/>
                  </a:cubicBezTo>
                  <a:cubicBezTo>
                    <a:pt x="-7448" y="235643"/>
                    <a:pt x="344977" y="-34867"/>
                    <a:pt x="21127" y="72765"/>
                  </a:cubicBezTo>
                  <a:cubicBezTo>
                    <a:pt x="33510" y="101340"/>
                    <a:pt x="92565" y="53715"/>
                    <a:pt x="89707" y="34665"/>
                  </a:cubicBezTo>
                  <a:cubicBezTo>
                    <a:pt x="78277" y="-28200"/>
                    <a:pt x="-780" y="36570"/>
                    <a:pt x="7792" y="34665"/>
                  </a:cubicBezTo>
                  <a:close/>
                </a:path>
              </a:pathLst>
            </a:custGeom>
            <a:grpFill/>
            <a:ln w="9525" cap="flat">
              <a:noFill/>
              <a:prstDash val="solid"/>
              <a:miter/>
            </a:ln>
          </p:spPr>
          <p:txBody>
            <a:bodyPr rtlCol="0" anchor="ctr"/>
            <a:lstStyle/>
            <a:p>
              <a:endParaRPr lang="en-US">
                <a:solidFill>
                  <a:prstClr val="black"/>
                </a:solidFill>
              </a:endParaRPr>
            </a:p>
          </p:txBody>
        </p:sp>
        <p:sp>
          <p:nvSpPr>
            <p:cNvPr id="1310" name="Freeform: Shape 1309">
              <a:extLst>
                <a:ext uri="{FF2B5EF4-FFF2-40B4-BE49-F238E27FC236}">
                  <a16:creationId xmlns:a16="http://schemas.microsoft.com/office/drawing/2014/main" xmlns="" id="{CEB26C7F-D952-445C-8567-24CCB7B2CB97}"/>
                </a:ext>
              </a:extLst>
            </p:cNvPr>
            <p:cNvSpPr/>
            <p:nvPr/>
          </p:nvSpPr>
          <p:spPr>
            <a:xfrm>
              <a:off x="7109099" y="5054784"/>
              <a:ext cx="171450" cy="133350"/>
            </a:xfrm>
            <a:custGeom>
              <a:avLst/>
              <a:gdLst>
                <a:gd name="connsiteX0" fmla="*/ 10839 w 171450"/>
                <a:gd name="connsiteY0" fmla="*/ 68562 h 133350"/>
                <a:gd name="connsiteX1" fmla="*/ 82276 w 171450"/>
                <a:gd name="connsiteY1" fmla="*/ 24747 h 133350"/>
                <a:gd name="connsiteX2" fmla="*/ 7981 w 171450"/>
                <a:gd name="connsiteY2" fmla="*/ 128569 h 133350"/>
                <a:gd name="connsiteX3" fmla="*/ 171811 w 171450"/>
                <a:gd name="connsiteY3" fmla="*/ 93327 h 133350"/>
                <a:gd name="connsiteX4" fmla="*/ 12744 w 171450"/>
                <a:gd name="connsiteY4" fmla="*/ 126664 h 133350"/>
                <a:gd name="connsiteX5" fmla="*/ 10839 w 171450"/>
                <a:gd name="connsiteY5" fmla="*/ 68562 h 133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1450" h="133350">
                  <a:moveTo>
                    <a:pt x="10839" y="68562"/>
                  </a:moveTo>
                  <a:cubicBezTo>
                    <a:pt x="8934" y="51417"/>
                    <a:pt x="74656" y="-2876"/>
                    <a:pt x="82276" y="24747"/>
                  </a:cubicBezTo>
                  <a:cubicBezTo>
                    <a:pt x="88944" y="48559"/>
                    <a:pt x="-2496" y="128569"/>
                    <a:pt x="7981" y="128569"/>
                  </a:cubicBezTo>
                  <a:cubicBezTo>
                    <a:pt x="54654" y="128569"/>
                    <a:pt x="146094" y="96184"/>
                    <a:pt x="171811" y="93327"/>
                  </a:cubicBezTo>
                  <a:cubicBezTo>
                    <a:pt x="157524" y="95232"/>
                    <a:pt x="5124" y="105709"/>
                    <a:pt x="12744" y="126664"/>
                  </a:cubicBezTo>
                  <a:cubicBezTo>
                    <a:pt x="168954" y="-60026"/>
                    <a:pt x="7029" y="14269"/>
                    <a:pt x="10839" y="68562"/>
                  </a:cubicBezTo>
                  <a:close/>
                </a:path>
              </a:pathLst>
            </a:custGeom>
            <a:grpFill/>
            <a:ln w="9525" cap="flat">
              <a:noFill/>
              <a:prstDash val="solid"/>
              <a:miter/>
            </a:ln>
          </p:spPr>
          <p:txBody>
            <a:bodyPr rtlCol="0" anchor="ctr"/>
            <a:lstStyle/>
            <a:p>
              <a:endParaRPr lang="en-US">
                <a:solidFill>
                  <a:prstClr val="black"/>
                </a:solidFill>
              </a:endParaRPr>
            </a:p>
          </p:txBody>
        </p:sp>
        <p:sp>
          <p:nvSpPr>
            <p:cNvPr id="1311" name="Freeform: Shape 1310">
              <a:extLst>
                <a:ext uri="{FF2B5EF4-FFF2-40B4-BE49-F238E27FC236}">
                  <a16:creationId xmlns:a16="http://schemas.microsoft.com/office/drawing/2014/main" xmlns="" id="{19242D3B-C8BD-4119-A655-8E220DB995F2}"/>
                </a:ext>
              </a:extLst>
            </p:cNvPr>
            <p:cNvSpPr/>
            <p:nvPr/>
          </p:nvSpPr>
          <p:spPr>
            <a:xfrm>
              <a:off x="7433295" y="5822265"/>
              <a:ext cx="47625" cy="219075"/>
            </a:xfrm>
            <a:custGeom>
              <a:avLst/>
              <a:gdLst>
                <a:gd name="connsiteX0" fmla="*/ 42877 w 47625"/>
                <a:gd name="connsiteY0" fmla="*/ 8788 h 219075"/>
                <a:gd name="connsiteX1" fmla="*/ 9540 w 47625"/>
                <a:gd name="connsiteY1" fmla="*/ 217385 h 219075"/>
                <a:gd name="connsiteX2" fmla="*/ 42877 w 47625"/>
                <a:gd name="connsiteY2" fmla="*/ 8788 h 219075"/>
              </a:gdLst>
              <a:ahLst/>
              <a:cxnLst>
                <a:cxn ang="0">
                  <a:pos x="connsiteX0" y="connsiteY0"/>
                </a:cxn>
                <a:cxn ang="0">
                  <a:pos x="connsiteX1" y="connsiteY1"/>
                </a:cxn>
                <a:cxn ang="0">
                  <a:pos x="connsiteX2" y="connsiteY2"/>
                </a:cxn>
              </a:cxnLst>
              <a:rect l="l" t="t" r="r" b="b"/>
              <a:pathLst>
                <a:path w="47625" h="219075">
                  <a:moveTo>
                    <a:pt x="42877" y="8788"/>
                  </a:moveTo>
                  <a:cubicBezTo>
                    <a:pt x="42877" y="5930"/>
                    <a:pt x="-3795" y="214528"/>
                    <a:pt x="9540" y="217385"/>
                  </a:cubicBezTo>
                  <a:cubicBezTo>
                    <a:pt x="46687" y="227863"/>
                    <a:pt x="42877" y="-15025"/>
                    <a:pt x="42877" y="8788"/>
                  </a:cubicBezTo>
                  <a:close/>
                </a:path>
              </a:pathLst>
            </a:custGeom>
            <a:grpFill/>
            <a:ln w="9525" cap="flat">
              <a:noFill/>
              <a:prstDash val="solid"/>
              <a:miter/>
            </a:ln>
          </p:spPr>
          <p:txBody>
            <a:bodyPr rtlCol="0" anchor="ctr"/>
            <a:lstStyle/>
            <a:p>
              <a:endParaRPr lang="en-US">
                <a:solidFill>
                  <a:prstClr val="black"/>
                </a:solidFill>
              </a:endParaRPr>
            </a:p>
          </p:txBody>
        </p:sp>
        <p:sp>
          <p:nvSpPr>
            <p:cNvPr id="1312" name="Freeform: Shape 1311">
              <a:extLst>
                <a:ext uri="{FF2B5EF4-FFF2-40B4-BE49-F238E27FC236}">
                  <a16:creationId xmlns:a16="http://schemas.microsoft.com/office/drawing/2014/main" xmlns="" id="{2AB3EE5A-FD2C-4558-81D2-208B8F1CF03B}"/>
                </a:ext>
              </a:extLst>
            </p:cNvPr>
            <p:cNvSpPr/>
            <p:nvPr/>
          </p:nvSpPr>
          <p:spPr>
            <a:xfrm>
              <a:off x="7474452" y="5814449"/>
              <a:ext cx="57150" cy="219075"/>
            </a:xfrm>
            <a:custGeom>
              <a:avLst/>
              <a:gdLst>
                <a:gd name="connsiteX0" fmla="*/ 7435 w 57150"/>
                <a:gd name="connsiteY0" fmla="*/ 8031 h 219075"/>
                <a:gd name="connsiteX1" fmla="*/ 54108 w 57150"/>
                <a:gd name="connsiteY1" fmla="*/ 212819 h 219075"/>
                <a:gd name="connsiteX2" fmla="*/ 7435 w 57150"/>
                <a:gd name="connsiteY2" fmla="*/ 8031 h 219075"/>
              </a:gdLst>
              <a:ahLst/>
              <a:cxnLst>
                <a:cxn ang="0">
                  <a:pos x="connsiteX0" y="connsiteY0"/>
                </a:cxn>
                <a:cxn ang="0">
                  <a:pos x="connsiteX1" y="connsiteY1"/>
                </a:cxn>
                <a:cxn ang="0">
                  <a:pos x="connsiteX2" y="connsiteY2"/>
                </a:cxn>
              </a:cxnLst>
              <a:rect l="l" t="t" r="r" b="b"/>
              <a:pathLst>
                <a:path w="57150" h="219075">
                  <a:moveTo>
                    <a:pt x="7435" y="8031"/>
                  </a:moveTo>
                  <a:cubicBezTo>
                    <a:pt x="22675" y="76611"/>
                    <a:pt x="37915" y="144238"/>
                    <a:pt x="54108" y="212819"/>
                  </a:cubicBezTo>
                  <a:cubicBezTo>
                    <a:pt x="57918" y="228059"/>
                    <a:pt x="2673" y="-9114"/>
                    <a:pt x="7435" y="8031"/>
                  </a:cubicBezTo>
                  <a:close/>
                </a:path>
              </a:pathLst>
            </a:custGeom>
            <a:grpFill/>
            <a:ln w="9525" cap="flat">
              <a:noFill/>
              <a:prstDash val="solid"/>
              <a:miter/>
            </a:ln>
          </p:spPr>
          <p:txBody>
            <a:bodyPr rtlCol="0" anchor="ctr"/>
            <a:lstStyle/>
            <a:p>
              <a:endParaRPr lang="en-US">
                <a:solidFill>
                  <a:prstClr val="black"/>
                </a:solidFill>
              </a:endParaRPr>
            </a:p>
          </p:txBody>
        </p:sp>
        <p:sp>
          <p:nvSpPr>
            <p:cNvPr id="1313" name="Freeform: Shape 1312">
              <a:extLst>
                <a:ext uri="{FF2B5EF4-FFF2-40B4-BE49-F238E27FC236}">
                  <a16:creationId xmlns:a16="http://schemas.microsoft.com/office/drawing/2014/main" xmlns="" id="{B26B5E10-D848-463A-A332-CF3512B8A9D3}"/>
                </a:ext>
              </a:extLst>
            </p:cNvPr>
            <p:cNvSpPr/>
            <p:nvPr/>
          </p:nvSpPr>
          <p:spPr>
            <a:xfrm>
              <a:off x="7444406" y="5964786"/>
              <a:ext cx="104775" cy="19050"/>
            </a:xfrm>
            <a:custGeom>
              <a:avLst/>
              <a:gdLst>
                <a:gd name="connsiteX0" fmla="*/ 7954 w 104775"/>
                <a:gd name="connsiteY0" fmla="*/ 7237 h 19050"/>
                <a:gd name="connsiteX1" fmla="*/ 102252 w 104775"/>
                <a:gd name="connsiteY1" fmla="*/ 12000 h 19050"/>
                <a:gd name="connsiteX2" fmla="*/ 7954 w 104775"/>
                <a:gd name="connsiteY2" fmla="*/ 7237 h 19050"/>
              </a:gdLst>
              <a:ahLst/>
              <a:cxnLst>
                <a:cxn ang="0">
                  <a:pos x="connsiteX0" y="connsiteY0"/>
                </a:cxn>
                <a:cxn ang="0">
                  <a:pos x="connsiteX1" y="connsiteY1"/>
                </a:cxn>
                <a:cxn ang="0">
                  <a:pos x="connsiteX2" y="connsiteY2"/>
                </a:cxn>
              </a:cxnLst>
              <a:rect l="l" t="t" r="r" b="b"/>
              <a:pathLst>
                <a:path w="104775" h="19050">
                  <a:moveTo>
                    <a:pt x="7954" y="7237"/>
                  </a:moveTo>
                  <a:cubicBezTo>
                    <a:pt x="39387" y="9142"/>
                    <a:pt x="70819" y="10095"/>
                    <a:pt x="102252" y="12000"/>
                  </a:cubicBezTo>
                  <a:cubicBezTo>
                    <a:pt x="109872" y="12952"/>
                    <a:pt x="-3476" y="6285"/>
                    <a:pt x="7954" y="7237"/>
                  </a:cubicBezTo>
                  <a:close/>
                </a:path>
              </a:pathLst>
            </a:custGeom>
            <a:grpFill/>
            <a:ln w="9525" cap="flat">
              <a:noFill/>
              <a:prstDash val="solid"/>
              <a:miter/>
            </a:ln>
          </p:spPr>
          <p:txBody>
            <a:bodyPr rtlCol="0" anchor="ctr"/>
            <a:lstStyle/>
            <a:p>
              <a:endParaRPr lang="en-US">
                <a:solidFill>
                  <a:prstClr val="black"/>
                </a:solidFill>
              </a:endParaRPr>
            </a:p>
          </p:txBody>
        </p:sp>
        <p:sp>
          <p:nvSpPr>
            <p:cNvPr id="1314" name="Freeform: Shape 1313">
              <a:extLst>
                <a:ext uri="{FF2B5EF4-FFF2-40B4-BE49-F238E27FC236}">
                  <a16:creationId xmlns:a16="http://schemas.microsoft.com/office/drawing/2014/main" xmlns="" id="{7DCC130C-CC77-4418-BDE5-762ABC6BD76F}"/>
                </a:ext>
              </a:extLst>
            </p:cNvPr>
            <p:cNvSpPr/>
            <p:nvPr/>
          </p:nvSpPr>
          <p:spPr>
            <a:xfrm>
              <a:off x="6088856" y="5041244"/>
              <a:ext cx="323850" cy="171450"/>
            </a:xfrm>
            <a:custGeom>
              <a:avLst/>
              <a:gdLst>
                <a:gd name="connsiteX0" fmla="*/ 7144 w 323850"/>
                <a:gd name="connsiteY0" fmla="*/ 84959 h 171450"/>
                <a:gd name="connsiteX1" fmla="*/ 79534 w 323850"/>
                <a:gd name="connsiteY1" fmla="*/ 169731 h 171450"/>
                <a:gd name="connsiteX2" fmla="*/ 319564 w 323850"/>
                <a:gd name="connsiteY2" fmla="*/ 7806 h 171450"/>
                <a:gd name="connsiteX3" fmla="*/ 88106 w 323850"/>
                <a:gd name="connsiteY3" fmla="*/ 136394 h 171450"/>
                <a:gd name="connsiteX4" fmla="*/ 7144 w 323850"/>
                <a:gd name="connsiteY4" fmla="*/ 84959 h 1714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3850" h="171450">
                  <a:moveTo>
                    <a:pt x="7144" y="84959"/>
                  </a:moveTo>
                  <a:cubicBezTo>
                    <a:pt x="60484" y="64004"/>
                    <a:pt x="62389" y="140204"/>
                    <a:pt x="79534" y="169731"/>
                  </a:cubicBezTo>
                  <a:cubicBezTo>
                    <a:pt x="2381" y="29714"/>
                    <a:pt x="277654" y="7806"/>
                    <a:pt x="319564" y="7806"/>
                  </a:cubicBezTo>
                  <a:cubicBezTo>
                    <a:pt x="133826" y="6854"/>
                    <a:pt x="138589" y="-5529"/>
                    <a:pt x="88106" y="136394"/>
                  </a:cubicBezTo>
                  <a:cubicBezTo>
                    <a:pt x="117634" y="53526"/>
                    <a:pt x="23336" y="78291"/>
                    <a:pt x="7144" y="84959"/>
                  </a:cubicBezTo>
                  <a:close/>
                </a:path>
              </a:pathLst>
            </a:custGeom>
            <a:grpFill/>
            <a:ln w="9525" cap="flat">
              <a:noFill/>
              <a:prstDash val="solid"/>
              <a:miter/>
            </a:ln>
          </p:spPr>
          <p:txBody>
            <a:bodyPr rtlCol="0" anchor="ctr"/>
            <a:lstStyle/>
            <a:p>
              <a:endParaRPr lang="en-US">
                <a:solidFill>
                  <a:prstClr val="black"/>
                </a:solidFill>
              </a:endParaRPr>
            </a:p>
          </p:txBody>
        </p:sp>
        <p:sp>
          <p:nvSpPr>
            <p:cNvPr id="1315" name="Freeform: Shape 1314">
              <a:extLst>
                <a:ext uri="{FF2B5EF4-FFF2-40B4-BE49-F238E27FC236}">
                  <a16:creationId xmlns:a16="http://schemas.microsoft.com/office/drawing/2014/main" xmlns="" id="{0700676D-BA5E-4D64-B0DF-4DC7DE21D50D}"/>
                </a:ext>
              </a:extLst>
            </p:cNvPr>
            <p:cNvSpPr/>
            <p:nvPr/>
          </p:nvSpPr>
          <p:spPr>
            <a:xfrm>
              <a:off x="6230127" y="5092577"/>
              <a:ext cx="133350" cy="95250"/>
            </a:xfrm>
            <a:custGeom>
              <a:avLst/>
              <a:gdLst>
                <a:gd name="connsiteX0" fmla="*/ 44943 w 133350"/>
                <a:gd name="connsiteY0" fmla="*/ 21243 h 95250"/>
                <a:gd name="connsiteX1" fmla="*/ 88758 w 133350"/>
                <a:gd name="connsiteY1" fmla="*/ 10766 h 95250"/>
                <a:gd name="connsiteX2" fmla="*/ 49706 w 133350"/>
                <a:gd name="connsiteY2" fmla="*/ 46008 h 95250"/>
                <a:gd name="connsiteX3" fmla="*/ 99236 w 133350"/>
                <a:gd name="connsiteY3" fmla="*/ 73631 h 95250"/>
                <a:gd name="connsiteX4" fmla="*/ 8748 w 133350"/>
                <a:gd name="connsiteY4" fmla="*/ 62201 h 95250"/>
                <a:gd name="connsiteX5" fmla="*/ 125906 w 133350"/>
                <a:gd name="connsiteY5" fmla="*/ 66963 h 95250"/>
                <a:gd name="connsiteX6" fmla="*/ 51611 w 133350"/>
                <a:gd name="connsiteY6" fmla="*/ 45056 h 95250"/>
                <a:gd name="connsiteX7" fmla="*/ 44943 w 133350"/>
                <a:gd name="connsiteY7" fmla="*/ 21243 h 95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3350" h="95250">
                  <a:moveTo>
                    <a:pt x="44943" y="21243"/>
                  </a:moveTo>
                  <a:cubicBezTo>
                    <a:pt x="59231" y="17433"/>
                    <a:pt x="74471" y="13623"/>
                    <a:pt x="88758" y="10766"/>
                  </a:cubicBezTo>
                  <a:cubicBezTo>
                    <a:pt x="81138" y="27911"/>
                    <a:pt x="68756" y="40293"/>
                    <a:pt x="49706" y="46008"/>
                  </a:cubicBezTo>
                  <a:cubicBezTo>
                    <a:pt x="43991" y="48866"/>
                    <a:pt x="99236" y="71726"/>
                    <a:pt x="99236" y="73631"/>
                  </a:cubicBezTo>
                  <a:cubicBezTo>
                    <a:pt x="83996" y="85061"/>
                    <a:pt x="9701" y="60296"/>
                    <a:pt x="8748" y="62201"/>
                  </a:cubicBezTo>
                  <a:cubicBezTo>
                    <a:pt x="-8397" y="90776"/>
                    <a:pt x="117333" y="118398"/>
                    <a:pt x="125906" y="66963"/>
                  </a:cubicBezTo>
                  <a:cubicBezTo>
                    <a:pt x="133526" y="22196"/>
                    <a:pt x="68756" y="40293"/>
                    <a:pt x="51611" y="45056"/>
                  </a:cubicBezTo>
                  <a:cubicBezTo>
                    <a:pt x="48753" y="38388"/>
                    <a:pt x="154481" y="-18762"/>
                    <a:pt x="44943" y="21243"/>
                  </a:cubicBezTo>
                  <a:close/>
                </a:path>
              </a:pathLst>
            </a:custGeom>
            <a:grpFill/>
            <a:ln w="9525" cap="flat">
              <a:noFill/>
              <a:prstDash val="solid"/>
              <a:miter/>
            </a:ln>
          </p:spPr>
          <p:txBody>
            <a:bodyPr rtlCol="0" anchor="ctr"/>
            <a:lstStyle/>
            <a:p>
              <a:endParaRPr lang="en-US">
                <a:solidFill>
                  <a:prstClr val="black"/>
                </a:solidFill>
              </a:endParaRPr>
            </a:p>
          </p:txBody>
        </p:sp>
        <p:sp>
          <p:nvSpPr>
            <p:cNvPr id="1316" name="Freeform: Shape 1315">
              <a:extLst>
                <a:ext uri="{FF2B5EF4-FFF2-40B4-BE49-F238E27FC236}">
                  <a16:creationId xmlns:a16="http://schemas.microsoft.com/office/drawing/2014/main" xmlns="" id="{2CF27D29-B396-45B9-9243-1A37812D5549}"/>
                </a:ext>
              </a:extLst>
            </p:cNvPr>
            <p:cNvSpPr/>
            <p:nvPr/>
          </p:nvSpPr>
          <p:spPr>
            <a:xfrm>
              <a:off x="6652892" y="4833704"/>
              <a:ext cx="85725" cy="123825"/>
            </a:xfrm>
            <a:custGeom>
              <a:avLst/>
              <a:gdLst>
                <a:gd name="connsiteX0" fmla="*/ 29848 w 85725"/>
                <a:gd name="connsiteY0" fmla="*/ 13417 h 123825"/>
                <a:gd name="connsiteX1" fmla="*/ 18418 w 85725"/>
                <a:gd name="connsiteY1" fmla="*/ 110572 h 123825"/>
                <a:gd name="connsiteX2" fmla="*/ 34611 w 85725"/>
                <a:gd name="connsiteY2" fmla="*/ 7702 h 123825"/>
                <a:gd name="connsiteX3" fmla="*/ 23181 w 85725"/>
                <a:gd name="connsiteY3" fmla="*/ 85807 h 123825"/>
                <a:gd name="connsiteX4" fmla="*/ 29848 w 85725"/>
                <a:gd name="connsiteY4" fmla="*/ 13417 h 123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725" h="123825">
                  <a:moveTo>
                    <a:pt x="29848" y="13417"/>
                  </a:moveTo>
                  <a:cubicBezTo>
                    <a:pt x="-12062" y="1034"/>
                    <a:pt x="16513" y="102952"/>
                    <a:pt x="18418" y="110572"/>
                  </a:cubicBezTo>
                  <a:cubicBezTo>
                    <a:pt x="32706" y="164864"/>
                    <a:pt x="149863" y="-3728"/>
                    <a:pt x="34611" y="7702"/>
                  </a:cubicBezTo>
                  <a:cubicBezTo>
                    <a:pt x="55566" y="5797"/>
                    <a:pt x="92713" y="120097"/>
                    <a:pt x="23181" y="85807"/>
                  </a:cubicBezTo>
                  <a:cubicBezTo>
                    <a:pt x="19371" y="72472"/>
                    <a:pt x="32706" y="14369"/>
                    <a:pt x="29848" y="13417"/>
                  </a:cubicBezTo>
                  <a:close/>
                </a:path>
              </a:pathLst>
            </a:custGeom>
            <a:grpFill/>
            <a:ln w="9525" cap="flat">
              <a:noFill/>
              <a:prstDash val="solid"/>
              <a:miter/>
            </a:ln>
          </p:spPr>
          <p:txBody>
            <a:bodyPr rtlCol="0" anchor="ctr"/>
            <a:lstStyle/>
            <a:p>
              <a:endParaRPr lang="en-US">
                <a:solidFill>
                  <a:prstClr val="black"/>
                </a:solidFill>
              </a:endParaRPr>
            </a:p>
          </p:txBody>
        </p:sp>
        <p:sp>
          <p:nvSpPr>
            <p:cNvPr id="1317" name="Freeform: Shape 1316">
              <a:extLst>
                <a:ext uri="{FF2B5EF4-FFF2-40B4-BE49-F238E27FC236}">
                  <a16:creationId xmlns:a16="http://schemas.microsoft.com/office/drawing/2014/main" xmlns="" id="{1ED2F695-EA68-4C49-944F-261E76B0F1CD}"/>
                </a:ext>
              </a:extLst>
            </p:cNvPr>
            <p:cNvSpPr/>
            <p:nvPr/>
          </p:nvSpPr>
          <p:spPr>
            <a:xfrm>
              <a:off x="6637496" y="4863207"/>
              <a:ext cx="114300" cy="66675"/>
            </a:xfrm>
            <a:custGeom>
              <a:avLst/>
              <a:gdLst>
                <a:gd name="connsiteX0" fmla="*/ 7144 w 114300"/>
                <a:gd name="connsiteY0" fmla="*/ 41064 h 66675"/>
                <a:gd name="connsiteX1" fmla="*/ 110966 w 114300"/>
                <a:gd name="connsiteY1" fmla="*/ 33444 h 66675"/>
                <a:gd name="connsiteX2" fmla="*/ 7144 w 114300"/>
                <a:gd name="connsiteY2" fmla="*/ 41064 h 66675"/>
              </a:gdLst>
              <a:ahLst/>
              <a:cxnLst>
                <a:cxn ang="0">
                  <a:pos x="connsiteX0" y="connsiteY0"/>
                </a:cxn>
                <a:cxn ang="0">
                  <a:pos x="connsiteX1" y="connsiteY1"/>
                </a:cxn>
                <a:cxn ang="0">
                  <a:pos x="connsiteX2" y="connsiteY2"/>
                </a:cxn>
              </a:cxnLst>
              <a:rect l="l" t="t" r="r" b="b"/>
              <a:pathLst>
                <a:path w="114300" h="66675">
                  <a:moveTo>
                    <a:pt x="7144" y="41064"/>
                  </a:moveTo>
                  <a:cubicBezTo>
                    <a:pt x="70009" y="78211"/>
                    <a:pt x="104299" y="75354"/>
                    <a:pt x="110966" y="33444"/>
                  </a:cubicBezTo>
                  <a:cubicBezTo>
                    <a:pt x="48101" y="-3704"/>
                    <a:pt x="13811" y="-1799"/>
                    <a:pt x="7144" y="41064"/>
                  </a:cubicBezTo>
                  <a:close/>
                </a:path>
              </a:pathLst>
            </a:custGeom>
            <a:grpFill/>
            <a:ln w="9525" cap="flat">
              <a:noFill/>
              <a:prstDash val="solid"/>
              <a:miter/>
            </a:ln>
          </p:spPr>
          <p:txBody>
            <a:bodyPr rtlCol="0" anchor="ctr"/>
            <a:lstStyle/>
            <a:p>
              <a:endParaRPr lang="en-US">
                <a:solidFill>
                  <a:prstClr val="black"/>
                </a:solidFill>
              </a:endParaRPr>
            </a:p>
          </p:txBody>
        </p:sp>
        <p:sp>
          <p:nvSpPr>
            <p:cNvPr id="1318" name="Freeform: Shape 1317">
              <a:extLst>
                <a:ext uri="{FF2B5EF4-FFF2-40B4-BE49-F238E27FC236}">
                  <a16:creationId xmlns:a16="http://schemas.microsoft.com/office/drawing/2014/main" xmlns="" id="{EC7DAF6D-4415-485E-B524-FF3FA863EE79}"/>
                </a:ext>
              </a:extLst>
            </p:cNvPr>
            <p:cNvSpPr/>
            <p:nvPr/>
          </p:nvSpPr>
          <p:spPr>
            <a:xfrm>
              <a:off x="6948352" y="5972931"/>
              <a:ext cx="66675" cy="152400"/>
            </a:xfrm>
            <a:custGeom>
              <a:avLst/>
              <a:gdLst>
                <a:gd name="connsiteX0" fmla="*/ 12518 w 66675"/>
                <a:gd name="connsiteY0" fmla="*/ 61957 h 152400"/>
                <a:gd name="connsiteX1" fmla="*/ 46808 w 66675"/>
                <a:gd name="connsiteY1" fmla="*/ 43859 h 152400"/>
                <a:gd name="connsiteX2" fmla="*/ 64905 w 66675"/>
                <a:gd name="connsiteY2" fmla="*/ 150539 h 152400"/>
                <a:gd name="connsiteX3" fmla="*/ 57285 w 66675"/>
                <a:gd name="connsiteY3" fmla="*/ 17189 h 152400"/>
                <a:gd name="connsiteX4" fmla="*/ 12518 w 66675"/>
                <a:gd name="connsiteY4" fmla="*/ 61957 h 152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75" h="152400">
                  <a:moveTo>
                    <a:pt x="12518" y="61957"/>
                  </a:moveTo>
                  <a:cubicBezTo>
                    <a:pt x="20137" y="42907"/>
                    <a:pt x="30615" y="37192"/>
                    <a:pt x="46808" y="43859"/>
                  </a:cubicBezTo>
                  <a:cubicBezTo>
                    <a:pt x="53475" y="60052"/>
                    <a:pt x="62048" y="165779"/>
                    <a:pt x="64905" y="150539"/>
                  </a:cubicBezTo>
                  <a:cubicBezTo>
                    <a:pt x="67762" y="105772"/>
                    <a:pt x="65858" y="61004"/>
                    <a:pt x="57285" y="17189"/>
                  </a:cubicBezTo>
                  <a:cubicBezTo>
                    <a:pt x="37283" y="-25673"/>
                    <a:pt x="-8438" y="83864"/>
                    <a:pt x="12518" y="61957"/>
                  </a:cubicBezTo>
                  <a:close/>
                </a:path>
              </a:pathLst>
            </a:custGeom>
            <a:grpFill/>
            <a:ln w="9525" cap="flat">
              <a:noFill/>
              <a:prstDash val="solid"/>
              <a:miter/>
            </a:ln>
          </p:spPr>
          <p:txBody>
            <a:bodyPr rtlCol="0" anchor="ctr"/>
            <a:lstStyle/>
            <a:p>
              <a:endParaRPr lang="en-US">
                <a:solidFill>
                  <a:prstClr val="black"/>
                </a:solidFill>
              </a:endParaRPr>
            </a:p>
          </p:txBody>
        </p:sp>
        <p:sp>
          <p:nvSpPr>
            <p:cNvPr id="1319" name="Freeform: Shape 1318">
              <a:extLst>
                <a:ext uri="{FF2B5EF4-FFF2-40B4-BE49-F238E27FC236}">
                  <a16:creationId xmlns:a16="http://schemas.microsoft.com/office/drawing/2014/main" xmlns="" id="{B0B5D571-7435-4E82-B929-B94A3F002BBE}"/>
                </a:ext>
              </a:extLst>
            </p:cNvPr>
            <p:cNvSpPr/>
            <p:nvPr/>
          </p:nvSpPr>
          <p:spPr>
            <a:xfrm>
              <a:off x="6966536" y="6089849"/>
              <a:ext cx="95250" cy="57150"/>
            </a:xfrm>
            <a:custGeom>
              <a:avLst/>
              <a:gdLst>
                <a:gd name="connsiteX0" fmla="*/ 7669 w 95250"/>
                <a:gd name="connsiteY0" fmla="*/ 42194 h 57150"/>
                <a:gd name="connsiteX1" fmla="*/ 90537 w 95250"/>
                <a:gd name="connsiteY1" fmla="*/ 19334 h 57150"/>
                <a:gd name="connsiteX2" fmla="*/ 7669 w 95250"/>
                <a:gd name="connsiteY2" fmla="*/ 42194 h 57150"/>
              </a:gdLst>
              <a:ahLst/>
              <a:cxnLst>
                <a:cxn ang="0">
                  <a:pos x="connsiteX0" y="connsiteY0"/>
                </a:cxn>
                <a:cxn ang="0">
                  <a:pos x="connsiteX1" y="connsiteY1"/>
                </a:cxn>
                <a:cxn ang="0">
                  <a:pos x="connsiteX2" y="connsiteY2"/>
                </a:cxn>
              </a:cxnLst>
              <a:rect l="l" t="t" r="r" b="b"/>
              <a:pathLst>
                <a:path w="95250" h="57150">
                  <a:moveTo>
                    <a:pt x="7669" y="42194"/>
                  </a:moveTo>
                  <a:cubicBezTo>
                    <a:pt x="67677" y="64102"/>
                    <a:pt x="95299" y="56482"/>
                    <a:pt x="90537" y="19334"/>
                  </a:cubicBezTo>
                  <a:cubicBezTo>
                    <a:pt x="30529" y="-2573"/>
                    <a:pt x="2907" y="5047"/>
                    <a:pt x="7669" y="42194"/>
                  </a:cubicBezTo>
                  <a:close/>
                </a:path>
              </a:pathLst>
            </a:custGeom>
            <a:grpFill/>
            <a:ln w="9525" cap="flat">
              <a:noFill/>
              <a:prstDash val="solid"/>
              <a:miter/>
            </a:ln>
          </p:spPr>
          <p:txBody>
            <a:bodyPr rtlCol="0" anchor="ctr"/>
            <a:lstStyle/>
            <a:p>
              <a:endParaRPr lang="en-US">
                <a:solidFill>
                  <a:prstClr val="black"/>
                </a:solidFill>
              </a:endParaRPr>
            </a:p>
          </p:txBody>
        </p:sp>
        <p:sp>
          <p:nvSpPr>
            <p:cNvPr id="1320" name="Freeform: Shape 1319">
              <a:extLst>
                <a:ext uri="{FF2B5EF4-FFF2-40B4-BE49-F238E27FC236}">
                  <a16:creationId xmlns:a16="http://schemas.microsoft.com/office/drawing/2014/main" xmlns="" id="{B8F3D7E8-0838-4232-AF9B-8BFC4215B809}"/>
                </a:ext>
              </a:extLst>
            </p:cNvPr>
            <p:cNvSpPr/>
            <p:nvPr/>
          </p:nvSpPr>
          <p:spPr>
            <a:xfrm>
              <a:off x="6389017" y="5953983"/>
              <a:ext cx="171450" cy="152400"/>
            </a:xfrm>
            <a:custGeom>
              <a:avLst/>
              <a:gdLst>
                <a:gd name="connsiteX0" fmla="*/ 151801 w 171450"/>
                <a:gd name="connsiteY0" fmla="*/ 40900 h 152400"/>
                <a:gd name="connsiteX1" fmla="*/ 21308 w 171450"/>
                <a:gd name="connsiteY1" fmla="*/ 129483 h 152400"/>
                <a:gd name="connsiteX2" fmla="*/ 165136 w 171450"/>
                <a:gd name="connsiteY2" fmla="*/ 79000 h 152400"/>
                <a:gd name="connsiteX3" fmla="*/ 25118 w 171450"/>
                <a:gd name="connsiteY3" fmla="*/ 94240 h 152400"/>
                <a:gd name="connsiteX4" fmla="*/ 151801 w 171450"/>
                <a:gd name="connsiteY4" fmla="*/ 40900 h 152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450" h="152400">
                  <a:moveTo>
                    <a:pt x="151801" y="40900"/>
                  </a:moveTo>
                  <a:cubicBezTo>
                    <a:pt x="94651" y="-47682"/>
                    <a:pt x="-35842" y="58045"/>
                    <a:pt x="21308" y="129483"/>
                  </a:cubicBezTo>
                  <a:cubicBezTo>
                    <a:pt x="81316" y="203778"/>
                    <a:pt x="166088" y="79000"/>
                    <a:pt x="165136" y="79000"/>
                  </a:cubicBezTo>
                  <a:cubicBezTo>
                    <a:pt x="150848" y="70428"/>
                    <a:pt x="25118" y="210445"/>
                    <a:pt x="25118" y="94240"/>
                  </a:cubicBezTo>
                  <a:cubicBezTo>
                    <a:pt x="25118" y="12325"/>
                    <a:pt x="139418" y="22803"/>
                    <a:pt x="151801" y="40900"/>
                  </a:cubicBezTo>
                  <a:close/>
                </a:path>
              </a:pathLst>
            </a:custGeom>
            <a:grpFill/>
            <a:ln w="9525" cap="flat">
              <a:noFill/>
              <a:prstDash val="solid"/>
              <a:miter/>
            </a:ln>
          </p:spPr>
          <p:txBody>
            <a:bodyPr rtlCol="0" anchor="ctr"/>
            <a:lstStyle/>
            <a:p>
              <a:endParaRPr lang="en-US">
                <a:solidFill>
                  <a:prstClr val="black"/>
                </a:solidFill>
              </a:endParaRPr>
            </a:p>
          </p:txBody>
        </p:sp>
        <p:sp>
          <p:nvSpPr>
            <p:cNvPr id="1321" name="Freeform: Shape 1320">
              <a:extLst>
                <a:ext uri="{FF2B5EF4-FFF2-40B4-BE49-F238E27FC236}">
                  <a16:creationId xmlns:a16="http://schemas.microsoft.com/office/drawing/2014/main" xmlns="" id="{0EE8662D-E42A-44A2-971F-684B8FC2D3EA}"/>
                </a:ext>
              </a:extLst>
            </p:cNvPr>
            <p:cNvSpPr/>
            <p:nvPr/>
          </p:nvSpPr>
          <p:spPr>
            <a:xfrm>
              <a:off x="7139419" y="5790572"/>
              <a:ext cx="171450" cy="123825"/>
            </a:xfrm>
            <a:custGeom>
              <a:avLst/>
              <a:gdLst>
                <a:gd name="connsiteX0" fmla="*/ 171018 w 171450"/>
                <a:gd name="connsiteY0" fmla="*/ 82391 h 123825"/>
                <a:gd name="connsiteX1" fmla="*/ 9093 w 171450"/>
                <a:gd name="connsiteY1" fmla="*/ 61436 h 123825"/>
                <a:gd name="connsiteX2" fmla="*/ 140538 w 171450"/>
                <a:gd name="connsiteY2" fmla="*/ 7144 h 123825"/>
                <a:gd name="connsiteX3" fmla="*/ 68148 w 171450"/>
                <a:gd name="connsiteY3" fmla="*/ 98584 h 123825"/>
                <a:gd name="connsiteX4" fmla="*/ 171018 w 171450"/>
                <a:gd name="connsiteY4" fmla="*/ 82391 h 123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450" h="123825">
                  <a:moveTo>
                    <a:pt x="171018" y="82391"/>
                  </a:moveTo>
                  <a:cubicBezTo>
                    <a:pt x="171971" y="82391"/>
                    <a:pt x="-13767" y="-68104"/>
                    <a:pt x="9093" y="61436"/>
                  </a:cubicBezTo>
                  <a:cubicBezTo>
                    <a:pt x="37668" y="224314"/>
                    <a:pt x="145301" y="7144"/>
                    <a:pt x="140538" y="7144"/>
                  </a:cubicBezTo>
                  <a:cubicBezTo>
                    <a:pt x="101486" y="10954"/>
                    <a:pt x="116726" y="86201"/>
                    <a:pt x="68148" y="98584"/>
                  </a:cubicBezTo>
                  <a:cubicBezTo>
                    <a:pt x="-23292" y="-59531"/>
                    <a:pt x="159588" y="85249"/>
                    <a:pt x="171018" y="82391"/>
                  </a:cubicBezTo>
                  <a:close/>
                </a:path>
              </a:pathLst>
            </a:custGeom>
            <a:grpFill/>
            <a:ln w="9525" cap="flat">
              <a:noFill/>
              <a:prstDash val="solid"/>
              <a:miter/>
            </a:ln>
          </p:spPr>
          <p:txBody>
            <a:bodyPr rtlCol="0" anchor="ctr"/>
            <a:lstStyle/>
            <a:p>
              <a:endParaRPr lang="en-US">
                <a:solidFill>
                  <a:prstClr val="black"/>
                </a:solidFill>
              </a:endParaRPr>
            </a:p>
          </p:txBody>
        </p:sp>
      </p:grpSp>
    </p:spTree>
    <p:extLst>
      <p:ext uri="{BB962C8B-B14F-4D97-AF65-F5344CB8AC3E}">
        <p14:creationId xmlns:p14="http://schemas.microsoft.com/office/powerpoint/2010/main" val="4185232524"/>
      </p:ext>
    </p:extLst>
  </p:cSld>
  <p:clrMapOvr>
    <a:masterClrMapping/>
  </p:clrMapOvr>
</p:sldLayout>
</file>

<file path=ppt/slideLayouts/slideLayout323.xml><?xml version="1.0" encoding="utf-8"?>
<p:sldLayout xmlns:a="http://schemas.openxmlformats.org/drawingml/2006/main" xmlns:r="http://schemas.openxmlformats.org/officeDocument/2006/relationships" xmlns:p="http://schemas.openxmlformats.org/presentationml/2006/main" userDrawn="1">
  <p:cSld name="PNG sets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332482"/>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PNG &amp; Shapes Layout</a:t>
            </a:r>
          </a:p>
        </p:txBody>
      </p:sp>
    </p:spTree>
    <p:extLst>
      <p:ext uri="{BB962C8B-B14F-4D97-AF65-F5344CB8AC3E}">
        <p14:creationId xmlns:p14="http://schemas.microsoft.com/office/powerpoint/2010/main" val="1809376424"/>
      </p:ext>
    </p:extLst>
  </p:cSld>
  <p:clrMapOvr>
    <a:masterClrMapping/>
  </p:clrMapOvr>
</p:sldLayout>
</file>

<file path=ppt/slideLayouts/slideLayout324.xml><?xml version="1.0" encoding="utf-8"?>
<p:sldLayout xmlns:a="http://schemas.openxmlformats.org/drawingml/2006/main" xmlns:r="http://schemas.openxmlformats.org/officeDocument/2006/relationships" xmlns:p="http://schemas.openxmlformats.org/presentationml/2006/main" userDrawn="1">
  <p:cSld name="1_Icon sets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123478"/>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Icon Sets Layout</a:t>
            </a:r>
          </a:p>
        </p:txBody>
      </p:sp>
      <p:sp>
        <p:nvSpPr>
          <p:cNvPr id="3" name="Rounded Rectangle 2"/>
          <p:cNvSpPr/>
          <p:nvPr userDrawn="1"/>
        </p:nvSpPr>
        <p:spPr>
          <a:xfrm>
            <a:off x="354010" y="1131591"/>
            <a:ext cx="3560767" cy="5402561"/>
          </a:xfrm>
          <a:prstGeom prst="roundRect">
            <a:avLst>
              <a:gd name="adj" fmla="val 3968"/>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351">
              <a:solidFill>
                <a:prstClr val="white"/>
              </a:solidFill>
            </a:endParaRPr>
          </a:p>
        </p:txBody>
      </p:sp>
      <p:sp>
        <p:nvSpPr>
          <p:cNvPr id="4" name="Rounded Rectangle 3"/>
          <p:cNvSpPr/>
          <p:nvPr userDrawn="1"/>
        </p:nvSpPr>
        <p:spPr>
          <a:xfrm>
            <a:off x="531933" y="1347500"/>
            <a:ext cx="153868" cy="5015200"/>
          </a:xfrm>
          <a:prstGeom prst="roundRect">
            <a:avLst>
              <a:gd name="adj" fmla="val 50000"/>
            </a:avLst>
          </a:prstGeom>
          <a:solidFill>
            <a:schemeClr val="bg1">
              <a:alpha val="4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351">
              <a:solidFill>
                <a:prstClr val="white"/>
              </a:solidFill>
            </a:endParaRPr>
          </a:p>
        </p:txBody>
      </p:sp>
      <p:sp>
        <p:nvSpPr>
          <p:cNvPr id="5" name="Half Frame 4"/>
          <p:cNvSpPr/>
          <p:nvPr userDrawn="1"/>
        </p:nvSpPr>
        <p:spPr>
          <a:xfrm rot="5400000">
            <a:off x="3057177" y="1276653"/>
            <a:ext cx="685849" cy="685148"/>
          </a:xfrm>
          <a:prstGeom prst="halfFrame">
            <a:avLst>
              <a:gd name="adj1" fmla="val 23728"/>
              <a:gd name="adj2" fmla="val 24642"/>
            </a:avLst>
          </a:prstGeom>
          <a:solidFill>
            <a:schemeClr val="bg1">
              <a:alpha val="2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351">
              <a:solidFill>
                <a:prstClr val="black">
                  <a:lumMod val="85000"/>
                  <a:lumOff val="15000"/>
                </a:prstClr>
              </a:solidFill>
            </a:endParaRPr>
          </a:p>
        </p:txBody>
      </p:sp>
      <p:sp>
        <p:nvSpPr>
          <p:cNvPr id="58" name="TextBox 57">
            <a:extLst>
              <a:ext uri="{FF2B5EF4-FFF2-40B4-BE49-F238E27FC236}">
                <a16:creationId xmlns:a16="http://schemas.microsoft.com/office/drawing/2014/main" xmlns="" id="{5644E8BB-F13A-4AE0-889E-633DE4143787}"/>
              </a:ext>
            </a:extLst>
          </p:cNvPr>
          <p:cNvSpPr txBox="1"/>
          <p:nvPr userDrawn="1"/>
        </p:nvSpPr>
        <p:spPr>
          <a:xfrm>
            <a:off x="711704" y="1637214"/>
            <a:ext cx="2232248" cy="523220"/>
          </a:xfrm>
          <a:prstGeom prst="rect">
            <a:avLst/>
          </a:prstGeom>
          <a:noFill/>
        </p:spPr>
        <p:txBody>
          <a:bodyPr wrap="square" rtlCol="0" anchor="ctr">
            <a:spAutoFit/>
          </a:bodyPr>
          <a:lstStyle/>
          <a:p>
            <a:r>
              <a:rPr lang="en-US" altLang="ko-KR" sz="1400" b="1" dirty="0">
                <a:solidFill>
                  <a:prstClr val="white"/>
                </a:solidFill>
                <a:cs typeface="Arial" pitchFamily="34" charset="0"/>
              </a:rPr>
              <a:t>You can Resize without losing quality</a:t>
            </a:r>
            <a:endParaRPr lang="ko-KR" altLang="en-US" sz="1400" b="1" dirty="0">
              <a:solidFill>
                <a:prstClr val="white"/>
              </a:solidFill>
              <a:cs typeface="Arial" pitchFamily="34" charset="0"/>
            </a:endParaRPr>
          </a:p>
        </p:txBody>
      </p:sp>
      <p:sp>
        <p:nvSpPr>
          <p:cNvPr id="59" name="TextBox 58">
            <a:extLst>
              <a:ext uri="{FF2B5EF4-FFF2-40B4-BE49-F238E27FC236}">
                <a16:creationId xmlns:a16="http://schemas.microsoft.com/office/drawing/2014/main" xmlns="" id="{F2CE2B8B-ED32-491A-95B2-D28904BC432C}"/>
              </a:ext>
            </a:extLst>
          </p:cNvPr>
          <p:cNvSpPr txBox="1"/>
          <p:nvPr userDrawn="1"/>
        </p:nvSpPr>
        <p:spPr>
          <a:xfrm>
            <a:off x="711704" y="2127463"/>
            <a:ext cx="2232248" cy="738664"/>
          </a:xfrm>
          <a:prstGeom prst="rect">
            <a:avLst/>
          </a:prstGeom>
          <a:noFill/>
        </p:spPr>
        <p:txBody>
          <a:bodyPr wrap="square" rtlCol="0" anchor="ctr">
            <a:spAutoFit/>
          </a:bodyPr>
          <a:lstStyle/>
          <a:p>
            <a:r>
              <a:rPr lang="en-US" altLang="ko-KR" sz="1400" b="1" dirty="0">
                <a:solidFill>
                  <a:prstClr val="white"/>
                </a:solidFill>
                <a:cs typeface="Arial" pitchFamily="34" charset="0"/>
              </a:rPr>
              <a:t>You can Change Fill Color &amp;</a:t>
            </a:r>
          </a:p>
          <a:p>
            <a:r>
              <a:rPr lang="en-US" altLang="ko-KR" sz="1400" b="1" dirty="0">
                <a:solidFill>
                  <a:prstClr val="white"/>
                </a:solidFill>
                <a:cs typeface="Arial" pitchFamily="34" charset="0"/>
              </a:rPr>
              <a:t>Line Color</a:t>
            </a:r>
            <a:endParaRPr lang="ko-KR" altLang="en-US" sz="1400" b="1" dirty="0">
              <a:solidFill>
                <a:prstClr val="white"/>
              </a:solidFill>
              <a:cs typeface="Arial" pitchFamily="34" charset="0"/>
            </a:endParaRPr>
          </a:p>
        </p:txBody>
      </p:sp>
      <p:sp>
        <p:nvSpPr>
          <p:cNvPr id="60" name="TextBox 59">
            <a:extLst>
              <a:ext uri="{FF2B5EF4-FFF2-40B4-BE49-F238E27FC236}">
                <a16:creationId xmlns:a16="http://schemas.microsoft.com/office/drawing/2014/main" xmlns="" id="{962A52DF-2523-4479-BFA3-B5ACE9887E1C}"/>
              </a:ext>
            </a:extLst>
          </p:cNvPr>
          <p:cNvSpPr txBox="1"/>
          <p:nvPr userDrawn="1"/>
        </p:nvSpPr>
        <p:spPr>
          <a:xfrm>
            <a:off x="721229" y="5808438"/>
            <a:ext cx="2232000" cy="307777"/>
          </a:xfrm>
          <a:prstGeom prst="rect">
            <a:avLst/>
          </a:prstGeom>
          <a:noFill/>
        </p:spPr>
        <p:txBody>
          <a:bodyPr wrap="square" rtlCol="0" anchor="ctr">
            <a:spAutoFit/>
          </a:bodyPr>
          <a:lstStyle/>
          <a:p>
            <a:r>
              <a:rPr lang="en-US" altLang="ko-KR" sz="1400" dirty="0">
                <a:solidFill>
                  <a:prstClr val="white"/>
                </a:solidFill>
                <a:cs typeface="Arial" pitchFamily="34" charset="0"/>
              </a:rPr>
              <a:t>www.allppt.com</a:t>
            </a:r>
            <a:endParaRPr lang="ko-KR" altLang="en-US" sz="1400" dirty="0">
              <a:solidFill>
                <a:prstClr val="white"/>
              </a:solidFill>
              <a:cs typeface="Arial" pitchFamily="34" charset="0"/>
            </a:endParaRPr>
          </a:p>
        </p:txBody>
      </p:sp>
      <p:sp>
        <p:nvSpPr>
          <p:cNvPr id="61" name="TextBox 60">
            <a:extLst>
              <a:ext uri="{FF2B5EF4-FFF2-40B4-BE49-F238E27FC236}">
                <a16:creationId xmlns:a16="http://schemas.microsoft.com/office/drawing/2014/main" xmlns="" id="{BAAC314F-E96A-4408-95DE-A70E9ED054AF}"/>
              </a:ext>
            </a:extLst>
          </p:cNvPr>
          <p:cNvSpPr txBox="1"/>
          <p:nvPr userDrawn="1"/>
        </p:nvSpPr>
        <p:spPr>
          <a:xfrm>
            <a:off x="721229" y="4450324"/>
            <a:ext cx="2717296" cy="1384995"/>
          </a:xfrm>
          <a:prstGeom prst="rect">
            <a:avLst/>
          </a:prstGeom>
          <a:noFill/>
        </p:spPr>
        <p:txBody>
          <a:bodyPr wrap="square" rtlCol="0" anchor="ctr">
            <a:spAutoFit/>
          </a:bodyPr>
          <a:lstStyle/>
          <a:p>
            <a:r>
              <a:rPr lang="en-US" altLang="ko-KR" sz="2800" b="1" dirty="0">
                <a:solidFill>
                  <a:prstClr val="white"/>
                </a:solidFill>
                <a:cs typeface="Arial" pitchFamily="34" charset="0"/>
              </a:rPr>
              <a:t>FREE </a:t>
            </a:r>
          </a:p>
          <a:p>
            <a:r>
              <a:rPr lang="en-US" altLang="ko-KR" sz="2800" b="1" dirty="0">
                <a:solidFill>
                  <a:prstClr val="white"/>
                </a:solidFill>
                <a:cs typeface="Arial" pitchFamily="34" charset="0"/>
              </a:rPr>
              <a:t>PPT TEMPLATES</a:t>
            </a:r>
          </a:p>
        </p:txBody>
      </p:sp>
    </p:spTree>
    <p:extLst>
      <p:ext uri="{BB962C8B-B14F-4D97-AF65-F5344CB8AC3E}">
        <p14:creationId xmlns:p14="http://schemas.microsoft.com/office/powerpoint/2010/main" val="4133969848"/>
      </p:ext>
    </p:extLst>
  </p:cSld>
  <p:clrMapOvr>
    <a:masterClrMapping/>
  </p:clrMapOvr>
</p:sldLayout>
</file>

<file path=ppt/slideLayouts/slideLayout325.xml><?xml version="1.0" encoding="utf-8"?>
<p:sldLayout xmlns:a="http://schemas.openxmlformats.org/drawingml/2006/main" xmlns:r="http://schemas.openxmlformats.org/officeDocument/2006/relationships" xmlns:p="http://schemas.openxmlformats.org/presentationml/2006/main" preserve="1" userDrawn="1">
  <p:cSld name="Contents slide layout">
    <p:spTree>
      <p:nvGrpSpPr>
        <p:cNvPr id="1" name=""/>
        <p:cNvGrpSpPr/>
        <p:nvPr/>
      </p:nvGrpSpPr>
      <p:grpSpPr>
        <a:xfrm>
          <a:off x="0" y="0"/>
          <a:ext cx="0" cy="0"/>
          <a:chOff x="0" y="0"/>
          <a:chExt cx="0" cy="0"/>
        </a:xfrm>
      </p:grpSpPr>
      <p:sp>
        <p:nvSpPr>
          <p:cNvPr id="2" name="Text Placeholder 9">
            <a:extLst>
              <a:ext uri="{FF2B5EF4-FFF2-40B4-BE49-F238E27FC236}">
                <a16:creationId xmlns:a16="http://schemas.microsoft.com/office/drawing/2014/main" xmlns="" id="{23DE32A5-6181-4C51-AD5C-3F1A448478A1}"/>
              </a:ext>
            </a:extLst>
          </p:cNvPr>
          <p:cNvSpPr>
            <a:spLocks noGrp="1"/>
          </p:cNvSpPr>
          <p:nvPr>
            <p:ph type="body" sz="quarter" idx="10" hasCustomPrompt="1"/>
          </p:nvPr>
        </p:nvSpPr>
        <p:spPr>
          <a:xfrm>
            <a:off x="323530" y="339510"/>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
        <p:nvSpPr>
          <p:cNvPr id="5" name="Rectangle 4">
            <a:extLst>
              <a:ext uri="{FF2B5EF4-FFF2-40B4-BE49-F238E27FC236}">
                <a16:creationId xmlns:a16="http://schemas.microsoft.com/office/drawing/2014/main" xmlns="" id="{3DAC4E46-8A9D-4900-AE18-E05E6A326170}"/>
              </a:ext>
            </a:extLst>
          </p:cNvPr>
          <p:cNvSpPr/>
          <p:nvPr userDrawn="1"/>
        </p:nvSpPr>
        <p:spPr>
          <a:xfrm>
            <a:off x="4953000" y="1199607"/>
            <a:ext cx="2286000" cy="9144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latinLnBrk="0"/>
            <a:endParaRPr lang="en-US" sz="1800">
              <a:solidFill>
                <a:prstClr val="white"/>
              </a:solidFill>
            </a:endParaRPr>
          </a:p>
        </p:txBody>
      </p:sp>
      <p:cxnSp>
        <p:nvCxnSpPr>
          <p:cNvPr id="4" name="Straight Connector 3">
            <a:extLst>
              <a:ext uri="{FF2B5EF4-FFF2-40B4-BE49-F238E27FC236}">
                <a16:creationId xmlns:a16="http://schemas.microsoft.com/office/drawing/2014/main" xmlns="" id="{6A097D61-A77F-4CCF-862A-C13BF1B7CC70}"/>
              </a:ext>
            </a:extLst>
          </p:cNvPr>
          <p:cNvCxnSpPr>
            <a:cxnSpLocks/>
          </p:cNvCxnSpPr>
          <p:nvPr userDrawn="1"/>
        </p:nvCxnSpPr>
        <p:spPr>
          <a:xfrm>
            <a:off x="0" y="6580735"/>
            <a:ext cx="12192000" cy="0"/>
          </a:xfrm>
          <a:prstGeom prst="line">
            <a:avLst/>
          </a:prstGeom>
          <a:ln w="19050">
            <a:solidFill>
              <a:schemeClr val="accent2"/>
            </a:solidFill>
          </a:ln>
        </p:spPr>
        <p:style>
          <a:lnRef idx="1">
            <a:schemeClr val="accent1"/>
          </a:lnRef>
          <a:fillRef idx="0">
            <a:schemeClr val="accent1"/>
          </a:fillRef>
          <a:effectRef idx="0">
            <a:schemeClr val="accent1"/>
          </a:effectRef>
          <a:fontRef idx="minor">
            <a:schemeClr val="tx1"/>
          </a:fontRef>
        </p:style>
      </p:cxnSp>
      <p:grpSp>
        <p:nvGrpSpPr>
          <p:cNvPr id="6" name="Group 5">
            <a:extLst>
              <a:ext uri="{FF2B5EF4-FFF2-40B4-BE49-F238E27FC236}">
                <a16:creationId xmlns:a16="http://schemas.microsoft.com/office/drawing/2014/main" xmlns="" id="{B8A915E4-A011-4B29-A581-D31DC5E7F504}"/>
              </a:ext>
            </a:extLst>
          </p:cNvPr>
          <p:cNvGrpSpPr/>
          <p:nvPr userDrawn="1"/>
        </p:nvGrpSpPr>
        <p:grpSpPr>
          <a:xfrm flipH="1">
            <a:off x="10933406" y="4452597"/>
            <a:ext cx="1143919" cy="2230161"/>
            <a:chOff x="331796" y="2976958"/>
            <a:chExt cx="1859025" cy="3624317"/>
          </a:xfrm>
        </p:grpSpPr>
        <p:grpSp>
          <p:nvGrpSpPr>
            <p:cNvPr id="7" name="Group 6">
              <a:extLst>
                <a:ext uri="{FF2B5EF4-FFF2-40B4-BE49-F238E27FC236}">
                  <a16:creationId xmlns:a16="http://schemas.microsoft.com/office/drawing/2014/main" xmlns="" id="{2D02FF46-1784-47C6-965C-1377B170CE0C}"/>
                </a:ext>
              </a:extLst>
            </p:cNvPr>
            <p:cNvGrpSpPr/>
            <p:nvPr/>
          </p:nvGrpSpPr>
          <p:grpSpPr>
            <a:xfrm>
              <a:off x="331796" y="2976958"/>
              <a:ext cx="1859025" cy="3624317"/>
              <a:chOff x="331796" y="2976958"/>
              <a:chExt cx="1859025" cy="3624317"/>
            </a:xfrm>
          </p:grpSpPr>
          <p:sp>
            <p:nvSpPr>
              <p:cNvPr id="9" name="Graphic 20">
                <a:extLst>
                  <a:ext uri="{FF2B5EF4-FFF2-40B4-BE49-F238E27FC236}">
                    <a16:creationId xmlns:a16="http://schemas.microsoft.com/office/drawing/2014/main" xmlns="" id="{A6FA9A50-A555-4229-81BB-F90EF56F2EE4}"/>
                  </a:ext>
                </a:extLst>
              </p:cNvPr>
              <p:cNvSpPr/>
              <p:nvPr/>
            </p:nvSpPr>
            <p:spPr>
              <a:xfrm>
                <a:off x="331796" y="2976958"/>
                <a:ext cx="1859025" cy="3624317"/>
              </a:xfrm>
              <a:custGeom>
                <a:avLst/>
                <a:gdLst>
                  <a:gd name="connsiteX0" fmla="*/ 1109922 w 1133475"/>
                  <a:gd name="connsiteY0" fmla="*/ 750223 h 2209800"/>
                  <a:gd name="connsiteX1" fmla="*/ 806075 w 1133475"/>
                  <a:gd name="connsiteY1" fmla="*/ 754033 h 2209800"/>
                  <a:gd name="connsiteX2" fmla="*/ 882275 w 1133475"/>
                  <a:gd name="connsiteY2" fmla="*/ 799753 h 2209800"/>
                  <a:gd name="connsiteX3" fmla="*/ 781310 w 1133475"/>
                  <a:gd name="connsiteY3" fmla="*/ 832138 h 2209800"/>
                  <a:gd name="connsiteX4" fmla="*/ 643197 w 1133475"/>
                  <a:gd name="connsiteY4" fmla="*/ 733078 h 2209800"/>
                  <a:gd name="connsiteX5" fmla="*/ 586047 w 1133475"/>
                  <a:gd name="connsiteY5" fmla="*/ 523528 h 2209800"/>
                  <a:gd name="connsiteX6" fmla="*/ 522230 w 1133475"/>
                  <a:gd name="connsiteY6" fmla="*/ 442566 h 2209800"/>
                  <a:gd name="connsiteX7" fmla="*/ 523182 w 1133475"/>
                  <a:gd name="connsiteY7" fmla="*/ 442566 h 2209800"/>
                  <a:gd name="connsiteX8" fmla="*/ 558425 w 1133475"/>
                  <a:gd name="connsiteY8" fmla="*/ 395893 h 2209800"/>
                  <a:gd name="connsiteX9" fmla="*/ 566997 w 1133475"/>
                  <a:gd name="connsiteY9" fmla="*/ 383511 h 2209800"/>
                  <a:gd name="connsiteX10" fmla="*/ 585095 w 1133475"/>
                  <a:gd name="connsiteY10" fmla="*/ 318741 h 2209800"/>
                  <a:gd name="connsiteX11" fmla="*/ 596525 w 1133475"/>
                  <a:gd name="connsiteY11" fmla="*/ 54898 h 2209800"/>
                  <a:gd name="connsiteX12" fmla="*/ 576522 w 1133475"/>
                  <a:gd name="connsiteY12" fmla="*/ 26323 h 2209800"/>
                  <a:gd name="connsiteX13" fmla="*/ 433647 w 1133475"/>
                  <a:gd name="connsiteY13" fmla="*/ 87283 h 2209800"/>
                  <a:gd name="connsiteX14" fmla="*/ 405072 w 1133475"/>
                  <a:gd name="connsiteY14" fmla="*/ 176818 h 2209800"/>
                  <a:gd name="connsiteX15" fmla="*/ 371735 w 1133475"/>
                  <a:gd name="connsiteY15" fmla="*/ 336838 h 2209800"/>
                  <a:gd name="connsiteX16" fmla="*/ 401262 w 1133475"/>
                  <a:gd name="connsiteY16" fmla="*/ 420658 h 2209800"/>
                  <a:gd name="connsiteX17" fmla="*/ 320300 w 1133475"/>
                  <a:gd name="connsiteY17" fmla="*/ 492096 h 2209800"/>
                  <a:gd name="connsiteX18" fmla="*/ 20262 w 1133475"/>
                  <a:gd name="connsiteY18" fmla="*/ 750223 h 2209800"/>
                  <a:gd name="connsiteX19" fmla="*/ 26930 w 1133475"/>
                  <a:gd name="connsiteY19" fmla="*/ 830233 h 2209800"/>
                  <a:gd name="connsiteX20" fmla="*/ 275532 w 1133475"/>
                  <a:gd name="connsiteY20" fmla="*/ 939771 h 2209800"/>
                  <a:gd name="connsiteX21" fmla="*/ 307917 w 1133475"/>
                  <a:gd name="connsiteY21" fmla="*/ 1035021 h 2209800"/>
                  <a:gd name="connsiteX22" fmla="*/ 280295 w 1133475"/>
                  <a:gd name="connsiteY22" fmla="*/ 1157893 h 2209800"/>
                  <a:gd name="connsiteX23" fmla="*/ 247910 w 1133475"/>
                  <a:gd name="connsiteY23" fmla="*/ 1575088 h 2209800"/>
                  <a:gd name="connsiteX24" fmla="*/ 246005 w 1133475"/>
                  <a:gd name="connsiteY24" fmla="*/ 1602711 h 2209800"/>
                  <a:gd name="connsiteX25" fmla="*/ 271722 w 1133475"/>
                  <a:gd name="connsiteY25" fmla="*/ 1602711 h 2209800"/>
                  <a:gd name="connsiteX26" fmla="*/ 275532 w 1133475"/>
                  <a:gd name="connsiteY26" fmla="*/ 1858933 h 2209800"/>
                  <a:gd name="connsiteX27" fmla="*/ 279342 w 1133475"/>
                  <a:gd name="connsiteY27" fmla="*/ 1916083 h 2209800"/>
                  <a:gd name="connsiteX28" fmla="*/ 289820 w 1133475"/>
                  <a:gd name="connsiteY28" fmla="*/ 2094201 h 2209800"/>
                  <a:gd name="connsiteX29" fmla="*/ 326967 w 1133475"/>
                  <a:gd name="connsiteY29" fmla="*/ 2193261 h 2209800"/>
                  <a:gd name="connsiteX30" fmla="*/ 423170 w 1133475"/>
                  <a:gd name="connsiteY30" fmla="*/ 2189451 h 2209800"/>
                  <a:gd name="connsiteX31" fmla="*/ 397452 w 1133475"/>
                  <a:gd name="connsiteY31" fmla="*/ 2089438 h 2209800"/>
                  <a:gd name="connsiteX32" fmla="*/ 403167 w 1133475"/>
                  <a:gd name="connsiteY32" fmla="*/ 1921798 h 2209800"/>
                  <a:gd name="connsiteX33" fmla="*/ 400310 w 1133475"/>
                  <a:gd name="connsiteY33" fmla="*/ 1817023 h 2209800"/>
                  <a:gd name="connsiteX34" fmla="*/ 421265 w 1133475"/>
                  <a:gd name="connsiteY34" fmla="*/ 1603663 h 2209800"/>
                  <a:gd name="connsiteX35" fmla="*/ 470795 w 1133475"/>
                  <a:gd name="connsiteY35" fmla="*/ 1603663 h 2209800"/>
                  <a:gd name="connsiteX36" fmla="*/ 472700 w 1133475"/>
                  <a:gd name="connsiteY36" fmla="*/ 1610331 h 2209800"/>
                  <a:gd name="connsiteX37" fmla="*/ 471747 w 1133475"/>
                  <a:gd name="connsiteY37" fmla="*/ 1608426 h 2209800"/>
                  <a:gd name="connsiteX38" fmla="*/ 473652 w 1133475"/>
                  <a:gd name="connsiteY38" fmla="*/ 1851313 h 2209800"/>
                  <a:gd name="connsiteX39" fmla="*/ 479367 w 1133475"/>
                  <a:gd name="connsiteY39" fmla="*/ 1927513 h 2209800"/>
                  <a:gd name="connsiteX40" fmla="*/ 482225 w 1133475"/>
                  <a:gd name="connsiteY40" fmla="*/ 2052291 h 2209800"/>
                  <a:gd name="connsiteX41" fmla="*/ 482225 w 1133475"/>
                  <a:gd name="connsiteY41" fmla="*/ 2086581 h 2209800"/>
                  <a:gd name="connsiteX42" fmla="*/ 533660 w 1133475"/>
                  <a:gd name="connsiteY42" fmla="*/ 2124681 h 2209800"/>
                  <a:gd name="connsiteX43" fmla="*/ 654627 w 1133475"/>
                  <a:gd name="connsiteY43" fmla="*/ 2171353 h 2209800"/>
                  <a:gd name="connsiteX44" fmla="*/ 704157 w 1133475"/>
                  <a:gd name="connsiteY44" fmla="*/ 2158971 h 2209800"/>
                  <a:gd name="connsiteX45" fmla="*/ 677487 w 1133475"/>
                  <a:gd name="connsiteY45" fmla="*/ 2114203 h 2209800"/>
                  <a:gd name="connsiteX46" fmla="*/ 601287 w 1133475"/>
                  <a:gd name="connsiteY46" fmla="*/ 1846551 h 2209800"/>
                  <a:gd name="connsiteX47" fmla="*/ 614622 w 1133475"/>
                  <a:gd name="connsiteY47" fmla="*/ 1631286 h 2209800"/>
                  <a:gd name="connsiteX48" fmla="*/ 626052 w 1133475"/>
                  <a:gd name="connsiteY48" fmla="*/ 1593186 h 2209800"/>
                  <a:gd name="connsiteX49" fmla="*/ 666057 w 1133475"/>
                  <a:gd name="connsiteY49" fmla="*/ 1549371 h 2209800"/>
                  <a:gd name="connsiteX50" fmla="*/ 634625 w 1133475"/>
                  <a:gd name="connsiteY50" fmla="*/ 1023591 h 2209800"/>
                  <a:gd name="connsiteX51" fmla="*/ 690822 w 1133475"/>
                  <a:gd name="connsiteY51" fmla="*/ 928341 h 2209800"/>
                  <a:gd name="connsiteX52" fmla="*/ 1009910 w 1133475"/>
                  <a:gd name="connsiteY52" fmla="*/ 814993 h 2209800"/>
                  <a:gd name="connsiteX53" fmla="*/ 1059440 w 1133475"/>
                  <a:gd name="connsiteY53" fmla="*/ 800706 h 2209800"/>
                  <a:gd name="connsiteX54" fmla="*/ 1115637 w 1133475"/>
                  <a:gd name="connsiteY54" fmla="*/ 780703 h 2209800"/>
                  <a:gd name="connsiteX55" fmla="*/ 1109922 w 1133475"/>
                  <a:gd name="connsiteY55" fmla="*/ 750223 h 2209800"/>
                  <a:gd name="connsiteX56" fmla="*/ 334587 w 1133475"/>
                  <a:gd name="connsiteY56" fmla="*/ 871191 h 2209800"/>
                  <a:gd name="connsiteX57" fmla="*/ 137420 w 1133475"/>
                  <a:gd name="connsiteY57" fmla="*/ 780703 h 2209800"/>
                  <a:gd name="connsiteX58" fmla="*/ 278390 w 1133475"/>
                  <a:gd name="connsiteY58" fmla="*/ 688311 h 2209800"/>
                  <a:gd name="connsiteX59" fmla="*/ 334587 w 1133475"/>
                  <a:gd name="connsiteY59" fmla="*/ 871191 h 2209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1133475" h="2209800">
                    <a:moveTo>
                      <a:pt x="1109922" y="750223"/>
                    </a:moveTo>
                    <a:cubicBezTo>
                      <a:pt x="1056582" y="753081"/>
                      <a:pt x="878465" y="754033"/>
                      <a:pt x="806075" y="754033"/>
                    </a:cubicBezTo>
                    <a:cubicBezTo>
                      <a:pt x="828935" y="805468"/>
                      <a:pt x="866082" y="773083"/>
                      <a:pt x="882275" y="799753"/>
                    </a:cubicBezTo>
                    <a:cubicBezTo>
                      <a:pt x="851795" y="838806"/>
                      <a:pt x="818457" y="826423"/>
                      <a:pt x="781310" y="832138"/>
                    </a:cubicBezTo>
                    <a:cubicBezTo>
                      <a:pt x="648912" y="852141"/>
                      <a:pt x="634625" y="866428"/>
                      <a:pt x="643197" y="733078"/>
                    </a:cubicBezTo>
                    <a:cubicBezTo>
                      <a:pt x="647960" y="650211"/>
                      <a:pt x="683202" y="548293"/>
                      <a:pt x="586047" y="523528"/>
                    </a:cubicBezTo>
                    <a:cubicBezTo>
                      <a:pt x="524135" y="507336"/>
                      <a:pt x="519372" y="474951"/>
                      <a:pt x="522230" y="442566"/>
                    </a:cubicBezTo>
                    <a:cubicBezTo>
                      <a:pt x="522230" y="442566"/>
                      <a:pt x="523182" y="442566"/>
                      <a:pt x="523182" y="442566"/>
                    </a:cubicBezTo>
                    <a:cubicBezTo>
                      <a:pt x="525087" y="429231"/>
                      <a:pt x="548900" y="413991"/>
                      <a:pt x="558425" y="395893"/>
                    </a:cubicBezTo>
                    <a:cubicBezTo>
                      <a:pt x="561282" y="392083"/>
                      <a:pt x="564140" y="387321"/>
                      <a:pt x="566997" y="383511"/>
                    </a:cubicBezTo>
                    <a:cubicBezTo>
                      <a:pt x="583190" y="362556"/>
                      <a:pt x="582237" y="340648"/>
                      <a:pt x="585095" y="318741"/>
                    </a:cubicBezTo>
                    <a:cubicBezTo>
                      <a:pt x="611765" y="214918"/>
                      <a:pt x="586047" y="144433"/>
                      <a:pt x="596525" y="54898"/>
                    </a:cubicBezTo>
                    <a:cubicBezTo>
                      <a:pt x="598430" y="40611"/>
                      <a:pt x="590810" y="32038"/>
                      <a:pt x="576522" y="26323"/>
                    </a:cubicBezTo>
                    <a:cubicBezTo>
                      <a:pt x="480320" y="-9872"/>
                      <a:pt x="454602" y="-24159"/>
                      <a:pt x="433647" y="87283"/>
                    </a:cubicBezTo>
                    <a:cubicBezTo>
                      <a:pt x="426980" y="120621"/>
                      <a:pt x="409835" y="143481"/>
                      <a:pt x="405072" y="176818"/>
                    </a:cubicBezTo>
                    <a:cubicBezTo>
                      <a:pt x="398405" y="232063"/>
                      <a:pt x="351732" y="280641"/>
                      <a:pt x="371735" y="336838"/>
                    </a:cubicBezTo>
                    <a:cubicBezTo>
                      <a:pt x="382212" y="367318"/>
                      <a:pt x="396500" y="417801"/>
                      <a:pt x="401262" y="420658"/>
                    </a:cubicBezTo>
                    <a:cubicBezTo>
                      <a:pt x="396500" y="448281"/>
                      <a:pt x="414597" y="471141"/>
                      <a:pt x="320300" y="492096"/>
                    </a:cubicBezTo>
                    <a:cubicBezTo>
                      <a:pt x="178377" y="524481"/>
                      <a:pt x="113607" y="646401"/>
                      <a:pt x="20262" y="750223"/>
                    </a:cubicBezTo>
                    <a:cubicBezTo>
                      <a:pt x="-6408" y="779751"/>
                      <a:pt x="-9265" y="807373"/>
                      <a:pt x="26930" y="830233"/>
                    </a:cubicBezTo>
                    <a:cubicBezTo>
                      <a:pt x="115512" y="886431"/>
                      <a:pt x="193617" y="900718"/>
                      <a:pt x="275532" y="939771"/>
                    </a:cubicBezTo>
                    <a:cubicBezTo>
                      <a:pt x="351732" y="975966"/>
                      <a:pt x="336492" y="955011"/>
                      <a:pt x="307917" y="1035021"/>
                    </a:cubicBezTo>
                    <a:cubicBezTo>
                      <a:pt x="293630" y="1075026"/>
                      <a:pt x="284105" y="1115031"/>
                      <a:pt x="280295" y="1157893"/>
                    </a:cubicBezTo>
                    <a:cubicBezTo>
                      <a:pt x="267912" y="1306483"/>
                      <a:pt x="265055" y="1427451"/>
                      <a:pt x="247910" y="1575088"/>
                    </a:cubicBezTo>
                    <a:cubicBezTo>
                      <a:pt x="248862" y="1575088"/>
                      <a:pt x="246005" y="1602711"/>
                      <a:pt x="246005" y="1602711"/>
                    </a:cubicBezTo>
                    <a:lnTo>
                      <a:pt x="271722" y="1602711"/>
                    </a:lnTo>
                    <a:cubicBezTo>
                      <a:pt x="269817" y="1688436"/>
                      <a:pt x="277437" y="1773208"/>
                      <a:pt x="275532" y="1858933"/>
                    </a:cubicBezTo>
                    <a:cubicBezTo>
                      <a:pt x="275532" y="1877983"/>
                      <a:pt x="271722" y="1900843"/>
                      <a:pt x="279342" y="1916083"/>
                    </a:cubicBezTo>
                    <a:cubicBezTo>
                      <a:pt x="308870" y="1973233"/>
                      <a:pt x="296487" y="2032288"/>
                      <a:pt x="289820" y="2094201"/>
                    </a:cubicBezTo>
                    <a:cubicBezTo>
                      <a:pt x="286010" y="2130396"/>
                      <a:pt x="294582" y="2167544"/>
                      <a:pt x="326967" y="2193261"/>
                    </a:cubicBezTo>
                    <a:cubicBezTo>
                      <a:pt x="362210" y="2204691"/>
                      <a:pt x="388880" y="2226599"/>
                      <a:pt x="423170" y="2189451"/>
                    </a:cubicBezTo>
                    <a:cubicBezTo>
                      <a:pt x="417455" y="2156113"/>
                      <a:pt x="403167" y="2122776"/>
                      <a:pt x="397452" y="2089438"/>
                    </a:cubicBezTo>
                    <a:cubicBezTo>
                      <a:pt x="388880" y="2058958"/>
                      <a:pt x="394595" y="1957041"/>
                      <a:pt x="403167" y="1921798"/>
                    </a:cubicBezTo>
                    <a:cubicBezTo>
                      <a:pt x="406025" y="1888461"/>
                      <a:pt x="397452" y="1820833"/>
                      <a:pt x="400310" y="1817023"/>
                    </a:cubicBezTo>
                    <a:cubicBezTo>
                      <a:pt x="390785" y="1734156"/>
                      <a:pt x="403167" y="1682721"/>
                      <a:pt x="421265" y="1603663"/>
                    </a:cubicBezTo>
                    <a:lnTo>
                      <a:pt x="470795" y="1603663"/>
                    </a:lnTo>
                    <a:cubicBezTo>
                      <a:pt x="471747" y="1605568"/>
                      <a:pt x="471747" y="1608426"/>
                      <a:pt x="472700" y="1610331"/>
                    </a:cubicBezTo>
                    <a:lnTo>
                      <a:pt x="471747" y="1608426"/>
                    </a:lnTo>
                    <a:cubicBezTo>
                      <a:pt x="491750" y="1692246"/>
                      <a:pt x="464127" y="1767493"/>
                      <a:pt x="473652" y="1851313"/>
                    </a:cubicBezTo>
                    <a:cubicBezTo>
                      <a:pt x="483177" y="1876078"/>
                      <a:pt x="455555" y="1903701"/>
                      <a:pt x="479367" y="1927513"/>
                    </a:cubicBezTo>
                    <a:cubicBezTo>
                      <a:pt x="494607" y="1965613"/>
                      <a:pt x="466032" y="2014191"/>
                      <a:pt x="482225" y="2052291"/>
                    </a:cubicBezTo>
                    <a:cubicBezTo>
                      <a:pt x="482225" y="2060863"/>
                      <a:pt x="482225" y="2078008"/>
                      <a:pt x="482225" y="2086581"/>
                    </a:cubicBezTo>
                    <a:cubicBezTo>
                      <a:pt x="483177" y="2125633"/>
                      <a:pt x="518420" y="2109441"/>
                      <a:pt x="533660" y="2124681"/>
                    </a:cubicBezTo>
                    <a:cubicBezTo>
                      <a:pt x="589857" y="2123728"/>
                      <a:pt x="596525" y="2176116"/>
                      <a:pt x="654627" y="2171353"/>
                    </a:cubicBezTo>
                    <a:cubicBezTo>
                      <a:pt x="671772" y="2169449"/>
                      <a:pt x="695585" y="2178021"/>
                      <a:pt x="704157" y="2158971"/>
                    </a:cubicBezTo>
                    <a:cubicBezTo>
                      <a:pt x="713682" y="2138016"/>
                      <a:pt x="691775" y="2123728"/>
                      <a:pt x="677487" y="2114203"/>
                    </a:cubicBezTo>
                    <a:cubicBezTo>
                      <a:pt x="562235" y="2034193"/>
                      <a:pt x="588905" y="1957993"/>
                      <a:pt x="601287" y="1846551"/>
                    </a:cubicBezTo>
                    <a:cubicBezTo>
                      <a:pt x="608907" y="1775113"/>
                      <a:pt x="611765" y="1703676"/>
                      <a:pt x="614622" y="1631286"/>
                    </a:cubicBezTo>
                    <a:cubicBezTo>
                      <a:pt x="615575" y="1618903"/>
                      <a:pt x="625100" y="1606521"/>
                      <a:pt x="626052" y="1593186"/>
                    </a:cubicBezTo>
                    <a:cubicBezTo>
                      <a:pt x="649865" y="1575088"/>
                      <a:pt x="666057" y="1576041"/>
                      <a:pt x="666057" y="1549371"/>
                    </a:cubicBezTo>
                    <a:cubicBezTo>
                      <a:pt x="666057" y="1383636"/>
                      <a:pt x="655580" y="1188373"/>
                      <a:pt x="634625" y="1023591"/>
                    </a:cubicBezTo>
                    <a:cubicBezTo>
                      <a:pt x="627005" y="965488"/>
                      <a:pt x="634625" y="938818"/>
                      <a:pt x="690822" y="928341"/>
                    </a:cubicBezTo>
                    <a:cubicBezTo>
                      <a:pt x="798455" y="906433"/>
                      <a:pt x="910850" y="865476"/>
                      <a:pt x="1009910" y="814993"/>
                    </a:cubicBezTo>
                    <a:cubicBezTo>
                      <a:pt x="1030865" y="816898"/>
                      <a:pt x="1046105" y="814993"/>
                      <a:pt x="1059440" y="800706"/>
                    </a:cubicBezTo>
                    <a:cubicBezTo>
                      <a:pt x="1093730" y="774036"/>
                      <a:pt x="1078490" y="791181"/>
                      <a:pt x="1115637" y="780703"/>
                    </a:cubicBezTo>
                    <a:cubicBezTo>
                      <a:pt x="1156595" y="759748"/>
                      <a:pt x="1137545" y="749271"/>
                      <a:pt x="1109922" y="750223"/>
                    </a:cubicBezTo>
                    <a:close/>
                    <a:moveTo>
                      <a:pt x="334587" y="871191"/>
                    </a:moveTo>
                    <a:cubicBezTo>
                      <a:pt x="313632" y="896908"/>
                      <a:pt x="173615" y="802611"/>
                      <a:pt x="137420" y="780703"/>
                    </a:cubicBezTo>
                    <a:cubicBezTo>
                      <a:pt x="178377" y="740698"/>
                      <a:pt x="237432" y="658783"/>
                      <a:pt x="278390" y="688311"/>
                    </a:cubicBezTo>
                    <a:cubicBezTo>
                      <a:pt x="307917" y="710218"/>
                      <a:pt x="364115" y="834996"/>
                      <a:pt x="334587" y="871191"/>
                    </a:cubicBezTo>
                    <a:close/>
                  </a:path>
                </a:pathLst>
              </a:custGeom>
              <a:solidFill>
                <a:schemeClr val="accent2"/>
              </a:solidFill>
              <a:ln w="9525" cap="flat">
                <a:noFill/>
                <a:prstDash val="solid"/>
                <a:miter/>
              </a:ln>
            </p:spPr>
            <p:txBody>
              <a:bodyPr rtlCol="0" anchor="ctr"/>
              <a:lstStyle/>
              <a:p>
                <a:pPr latinLnBrk="0"/>
                <a:endParaRPr lang="en-US" sz="1800">
                  <a:solidFill>
                    <a:prstClr val="black"/>
                  </a:solidFill>
                </a:endParaRPr>
              </a:p>
            </p:txBody>
          </p:sp>
          <p:sp>
            <p:nvSpPr>
              <p:cNvPr id="10" name="Freeform: Shape 9">
                <a:extLst>
                  <a:ext uri="{FF2B5EF4-FFF2-40B4-BE49-F238E27FC236}">
                    <a16:creationId xmlns:a16="http://schemas.microsoft.com/office/drawing/2014/main" xmlns="" id="{529D5682-EF49-497F-BDD1-D4E2FFEBD265}"/>
                  </a:ext>
                </a:extLst>
              </p:cNvPr>
              <p:cNvSpPr/>
              <p:nvPr/>
            </p:nvSpPr>
            <p:spPr>
              <a:xfrm>
                <a:off x="872487" y="3756991"/>
                <a:ext cx="551393" cy="1537213"/>
              </a:xfrm>
              <a:custGeom>
                <a:avLst/>
                <a:gdLst>
                  <a:gd name="connsiteX0" fmla="*/ 39756 w 536713"/>
                  <a:gd name="connsiteY0" fmla="*/ 0 h 1530626"/>
                  <a:gd name="connsiteX1" fmla="*/ 159026 w 536713"/>
                  <a:gd name="connsiteY1" fmla="*/ 268357 h 1530626"/>
                  <a:gd name="connsiteX2" fmla="*/ 387626 w 536713"/>
                  <a:gd name="connsiteY2" fmla="*/ 268357 h 1530626"/>
                  <a:gd name="connsiteX3" fmla="*/ 367747 w 536713"/>
                  <a:gd name="connsiteY3" fmla="*/ 49696 h 1530626"/>
                  <a:gd name="connsiteX4" fmla="*/ 417443 w 536713"/>
                  <a:gd name="connsiteY4" fmla="*/ 99392 h 1530626"/>
                  <a:gd name="connsiteX5" fmla="*/ 447260 w 536713"/>
                  <a:gd name="connsiteY5" fmla="*/ 377687 h 1530626"/>
                  <a:gd name="connsiteX6" fmla="*/ 536713 w 536713"/>
                  <a:gd name="connsiteY6" fmla="*/ 1530626 h 1530626"/>
                  <a:gd name="connsiteX7" fmla="*/ 79513 w 536713"/>
                  <a:gd name="connsiteY7" fmla="*/ 1520687 h 1530626"/>
                  <a:gd name="connsiteX8" fmla="*/ 139147 w 536713"/>
                  <a:gd name="connsiteY8" fmla="*/ 695739 h 1530626"/>
                  <a:gd name="connsiteX9" fmla="*/ 9939 w 536713"/>
                  <a:gd name="connsiteY9" fmla="*/ 636105 h 1530626"/>
                  <a:gd name="connsiteX10" fmla="*/ 0 w 536713"/>
                  <a:gd name="connsiteY10" fmla="*/ 606287 h 1530626"/>
                  <a:gd name="connsiteX11" fmla="*/ 109330 w 536713"/>
                  <a:gd name="connsiteY11" fmla="*/ 636105 h 1530626"/>
                  <a:gd name="connsiteX12" fmla="*/ 49695 w 536713"/>
                  <a:gd name="connsiteY12" fmla="*/ 318052 h 1530626"/>
                  <a:gd name="connsiteX13" fmla="*/ 39756 w 536713"/>
                  <a:gd name="connsiteY13" fmla="*/ 0 h 1530626"/>
                  <a:gd name="connsiteX0" fmla="*/ 39756 w 536713"/>
                  <a:gd name="connsiteY0" fmla="*/ 0 h 1530626"/>
                  <a:gd name="connsiteX1" fmla="*/ 159026 w 536713"/>
                  <a:gd name="connsiteY1" fmla="*/ 268357 h 1530626"/>
                  <a:gd name="connsiteX2" fmla="*/ 387626 w 536713"/>
                  <a:gd name="connsiteY2" fmla="*/ 268357 h 1530626"/>
                  <a:gd name="connsiteX3" fmla="*/ 367747 w 536713"/>
                  <a:gd name="connsiteY3" fmla="*/ 49696 h 1530626"/>
                  <a:gd name="connsiteX4" fmla="*/ 409180 w 536713"/>
                  <a:gd name="connsiteY4" fmla="*/ 77358 h 1530626"/>
                  <a:gd name="connsiteX5" fmla="*/ 447260 w 536713"/>
                  <a:gd name="connsiteY5" fmla="*/ 377687 h 1530626"/>
                  <a:gd name="connsiteX6" fmla="*/ 536713 w 536713"/>
                  <a:gd name="connsiteY6" fmla="*/ 1530626 h 1530626"/>
                  <a:gd name="connsiteX7" fmla="*/ 79513 w 536713"/>
                  <a:gd name="connsiteY7" fmla="*/ 1520687 h 1530626"/>
                  <a:gd name="connsiteX8" fmla="*/ 139147 w 536713"/>
                  <a:gd name="connsiteY8" fmla="*/ 695739 h 1530626"/>
                  <a:gd name="connsiteX9" fmla="*/ 9939 w 536713"/>
                  <a:gd name="connsiteY9" fmla="*/ 636105 h 1530626"/>
                  <a:gd name="connsiteX10" fmla="*/ 0 w 536713"/>
                  <a:gd name="connsiteY10" fmla="*/ 606287 h 1530626"/>
                  <a:gd name="connsiteX11" fmla="*/ 109330 w 536713"/>
                  <a:gd name="connsiteY11" fmla="*/ 636105 h 1530626"/>
                  <a:gd name="connsiteX12" fmla="*/ 49695 w 536713"/>
                  <a:gd name="connsiteY12" fmla="*/ 318052 h 1530626"/>
                  <a:gd name="connsiteX13" fmla="*/ 39756 w 536713"/>
                  <a:gd name="connsiteY13" fmla="*/ 0 h 1530626"/>
                  <a:gd name="connsiteX0" fmla="*/ 39756 w 536713"/>
                  <a:gd name="connsiteY0" fmla="*/ 0 h 1530626"/>
                  <a:gd name="connsiteX1" fmla="*/ 159026 w 536713"/>
                  <a:gd name="connsiteY1" fmla="*/ 268357 h 1530626"/>
                  <a:gd name="connsiteX2" fmla="*/ 387626 w 536713"/>
                  <a:gd name="connsiteY2" fmla="*/ 268357 h 1530626"/>
                  <a:gd name="connsiteX3" fmla="*/ 367747 w 536713"/>
                  <a:gd name="connsiteY3" fmla="*/ 49696 h 1530626"/>
                  <a:gd name="connsiteX4" fmla="*/ 409180 w 536713"/>
                  <a:gd name="connsiteY4" fmla="*/ 77358 h 1530626"/>
                  <a:gd name="connsiteX5" fmla="*/ 450015 w 536713"/>
                  <a:gd name="connsiteY5" fmla="*/ 303323 h 1530626"/>
                  <a:gd name="connsiteX6" fmla="*/ 536713 w 536713"/>
                  <a:gd name="connsiteY6" fmla="*/ 1530626 h 1530626"/>
                  <a:gd name="connsiteX7" fmla="*/ 79513 w 536713"/>
                  <a:gd name="connsiteY7" fmla="*/ 1520687 h 1530626"/>
                  <a:gd name="connsiteX8" fmla="*/ 139147 w 536713"/>
                  <a:gd name="connsiteY8" fmla="*/ 695739 h 1530626"/>
                  <a:gd name="connsiteX9" fmla="*/ 9939 w 536713"/>
                  <a:gd name="connsiteY9" fmla="*/ 636105 h 1530626"/>
                  <a:gd name="connsiteX10" fmla="*/ 0 w 536713"/>
                  <a:gd name="connsiteY10" fmla="*/ 606287 h 1530626"/>
                  <a:gd name="connsiteX11" fmla="*/ 109330 w 536713"/>
                  <a:gd name="connsiteY11" fmla="*/ 636105 h 1530626"/>
                  <a:gd name="connsiteX12" fmla="*/ 49695 w 536713"/>
                  <a:gd name="connsiteY12" fmla="*/ 318052 h 1530626"/>
                  <a:gd name="connsiteX13" fmla="*/ 39756 w 536713"/>
                  <a:gd name="connsiteY13" fmla="*/ 0 h 1530626"/>
                  <a:gd name="connsiteX0" fmla="*/ 39756 w 536713"/>
                  <a:gd name="connsiteY0" fmla="*/ 0 h 1530626"/>
                  <a:gd name="connsiteX1" fmla="*/ 159026 w 536713"/>
                  <a:gd name="connsiteY1" fmla="*/ 268357 h 1530626"/>
                  <a:gd name="connsiteX2" fmla="*/ 387626 w 536713"/>
                  <a:gd name="connsiteY2" fmla="*/ 268357 h 1530626"/>
                  <a:gd name="connsiteX3" fmla="*/ 367747 w 536713"/>
                  <a:gd name="connsiteY3" fmla="*/ 49696 h 1530626"/>
                  <a:gd name="connsiteX4" fmla="*/ 409180 w 536713"/>
                  <a:gd name="connsiteY4" fmla="*/ 77358 h 1530626"/>
                  <a:gd name="connsiteX5" fmla="*/ 450015 w 536713"/>
                  <a:gd name="connsiteY5" fmla="*/ 303323 h 1530626"/>
                  <a:gd name="connsiteX6" fmla="*/ 536713 w 536713"/>
                  <a:gd name="connsiteY6" fmla="*/ 1530626 h 1530626"/>
                  <a:gd name="connsiteX7" fmla="*/ 79513 w 536713"/>
                  <a:gd name="connsiteY7" fmla="*/ 1520687 h 1530626"/>
                  <a:gd name="connsiteX8" fmla="*/ 139147 w 536713"/>
                  <a:gd name="connsiteY8" fmla="*/ 695739 h 1530626"/>
                  <a:gd name="connsiteX9" fmla="*/ 9939 w 536713"/>
                  <a:gd name="connsiteY9" fmla="*/ 636105 h 1530626"/>
                  <a:gd name="connsiteX10" fmla="*/ 0 w 536713"/>
                  <a:gd name="connsiteY10" fmla="*/ 606287 h 1530626"/>
                  <a:gd name="connsiteX11" fmla="*/ 109330 w 536713"/>
                  <a:gd name="connsiteY11" fmla="*/ 636105 h 1530626"/>
                  <a:gd name="connsiteX12" fmla="*/ 49695 w 536713"/>
                  <a:gd name="connsiteY12" fmla="*/ 318052 h 1530626"/>
                  <a:gd name="connsiteX13" fmla="*/ 39756 w 536713"/>
                  <a:gd name="connsiteY13" fmla="*/ 0 h 1530626"/>
                  <a:gd name="connsiteX0" fmla="*/ 39756 w 556835"/>
                  <a:gd name="connsiteY0" fmla="*/ 0 h 1530626"/>
                  <a:gd name="connsiteX1" fmla="*/ 159026 w 556835"/>
                  <a:gd name="connsiteY1" fmla="*/ 268357 h 1530626"/>
                  <a:gd name="connsiteX2" fmla="*/ 387626 w 556835"/>
                  <a:gd name="connsiteY2" fmla="*/ 268357 h 1530626"/>
                  <a:gd name="connsiteX3" fmla="*/ 367747 w 556835"/>
                  <a:gd name="connsiteY3" fmla="*/ 49696 h 1530626"/>
                  <a:gd name="connsiteX4" fmla="*/ 409180 w 556835"/>
                  <a:gd name="connsiteY4" fmla="*/ 77358 h 1530626"/>
                  <a:gd name="connsiteX5" fmla="*/ 450015 w 556835"/>
                  <a:gd name="connsiteY5" fmla="*/ 303323 h 1530626"/>
                  <a:gd name="connsiteX6" fmla="*/ 473246 w 556835"/>
                  <a:gd name="connsiteY6" fmla="*/ 473486 h 1530626"/>
                  <a:gd name="connsiteX7" fmla="*/ 536713 w 556835"/>
                  <a:gd name="connsiteY7" fmla="*/ 1530626 h 1530626"/>
                  <a:gd name="connsiteX8" fmla="*/ 79513 w 556835"/>
                  <a:gd name="connsiteY8" fmla="*/ 1520687 h 1530626"/>
                  <a:gd name="connsiteX9" fmla="*/ 139147 w 556835"/>
                  <a:gd name="connsiteY9" fmla="*/ 695739 h 1530626"/>
                  <a:gd name="connsiteX10" fmla="*/ 9939 w 556835"/>
                  <a:gd name="connsiteY10" fmla="*/ 636105 h 1530626"/>
                  <a:gd name="connsiteX11" fmla="*/ 0 w 556835"/>
                  <a:gd name="connsiteY11" fmla="*/ 606287 h 1530626"/>
                  <a:gd name="connsiteX12" fmla="*/ 109330 w 556835"/>
                  <a:gd name="connsiteY12" fmla="*/ 636105 h 1530626"/>
                  <a:gd name="connsiteX13" fmla="*/ 49695 w 556835"/>
                  <a:gd name="connsiteY13" fmla="*/ 318052 h 1530626"/>
                  <a:gd name="connsiteX14" fmla="*/ 39756 w 556835"/>
                  <a:gd name="connsiteY14" fmla="*/ 0 h 1530626"/>
                  <a:gd name="connsiteX0" fmla="*/ 39756 w 554175"/>
                  <a:gd name="connsiteY0" fmla="*/ 0 h 1530626"/>
                  <a:gd name="connsiteX1" fmla="*/ 159026 w 554175"/>
                  <a:gd name="connsiteY1" fmla="*/ 268357 h 1530626"/>
                  <a:gd name="connsiteX2" fmla="*/ 387626 w 554175"/>
                  <a:gd name="connsiteY2" fmla="*/ 268357 h 1530626"/>
                  <a:gd name="connsiteX3" fmla="*/ 367747 w 554175"/>
                  <a:gd name="connsiteY3" fmla="*/ 49696 h 1530626"/>
                  <a:gd name="connsiteX4" fmla="*/ 409180 w 554175"/>
                  <a:gd name="connsiteY4" fmla="*/ 77358 h 1530626"/>
                  <a:gd name="connsiteX5" fmla="*/ 450015 w 554175"/>
                  <a:gd name="connsiteY5" fmla="*/ 303323 h 1530626"/>
                  <a:gd name="connsiteX6" fmla="*/ 448458 w 554175"/>
                  <a:gd name="connsiteY6" fmla="*/ 506536 h 1530626"/>
                  <a:gd name="connsiteX7" fmla="*/ 536713 w 554175"/>
                  <a:gd name="connsiteY7" fmla="*/ 1530626 h 1530626"/>
                  <a:gd name="connsiteX8" fmla="*/ 79513 w 554175"/>
                  <a:gd name="connsiteY8" fmla="*/ 1520687 h 1530626"/>
                  <a:gd name="connsiteX9" fmla="*/ 139147 w 554175"/>
                  <a:gd name="connsiteY9" fmla="*/ 695739 h 1530626"/>
                  <a:gd name="connsiteX10" fmla="*/ 9939 w 554175"/>
                  <a:gd name="connsiteY10" fmla="*/ 636105 h 1530626"/>
                  <a:gd name="connsiteX11" fmla="*/ 0 w 554175"/>
                  <a:gd name="connsiteY11" fmla="*/ 606287 h 1530626"/>
                  <a:gd name="connsiteX12" fmla="*/ 109330 w 554175"/>
                  <a:gd name="connsiteY12" fmla="*/ 636105 h 1530626"/>
                  <a:gd name="connsiteX13" fmla="*/ 49695 w 554175"/>
                  <a:gd name="connsiteY13" fmla="*/ 318052 h 1530626"/>
                  <a:gd name="connsiteX14" fmla="*/ 39756 w 554175"/>
                  <a:gd name="connsiteY14" fmla="*/ 0 h 1530626"/>
                  <a:gd name="connsiteX0" fmla="*/ 39756 w 554175"/>
                  <a:gd name="connsiteY0" fmla="*/ 0 h 1530626"/>
                  <a:gd name="connsiteX1" fmla="*/ 159026 w 554175"/>
                  <a:gd name="connsiteY1" fmla="*/ 268357 h 1530626"/>
                  <a:gd name="connsiteX2" fmla="*/ 387626 w 554175"/>
                  <a:gd name="connsiteY2" fmla="*/ 268357 h 1530626"/>
                  <a:gd name="connsiteX3" fmla="*/ 367747 w 554175"/>
                  <a:gd name="connsiteY3" fmla="*/ 49696 h 1530626"/>
                  <a:gd name="connsiteX4" fmla="*/ 409180 w 554175"/>
                  <a:gd name="connsiteY4" fmla="*/ 77358 h 1530626"/>
                  <a:gd name="connsiteX5" fmla="*/ 450015 w 554175"/>
                  <a:gd name="connsiteY5" fmla="*/ 303323 h 1530626"/>
                  <a:gd name="connsiteX6" fmla="*/ 448458 w 554175"/>
                  <a:gd name="connsiteY6" fmla="*/ 506536 h 1530626"/>
                  <a:gd name="connsiteX7" fmla="*/ 536713 w 554175"/>
                  <a:gd name="connsiteY7" fmla="*/ 1530626 h 1530626"/>
                  <a:gd name="connsiteX8" fmla="*/ 79513 w 554175"/>
                  <a:gd name="connsiteY8" fmla="*/ 1520687 h 1530626"/>
                  <a:gd name="connsiteX9" fmla="*/ 139147 w 554175"/>
                  <a:gd name="connsiteY9" fmla="*/ 695739 h 1530626"/>
                  <a:gd name="connsiteX10" fmla="*/ 9939 w 554175"/>
                  <a:gd name="connsiteY10" fmla="*/ 636105 h 1530626"/>
                  <a:gd name="connsiteX11" fmla="*/ 0 w 554175"/>
                  <a:gd name="connsiteY11" fmla="*/ 606287 h 1530626"/>
                  <a:gd name="connsiteX12" fmla="*/ 109330 w 554175"/>
                  <a:gd name="connsiteY12" fmla="*/ 636105 h 1530626"/>
                  <a:gd name="connsiteX13" fmla="*/ 49695 w 554175"/>
                  <a:gd name="connsiteY13" fmla="*/ 318052 h 1530626"/>
                  <a:gd name="connsiteX14" fmla="*/ 39756 w 554175"/>
                  <a:gd name="connsiteY14" fmla="*/ 0 h 1530626"/>
                  <a:gd name="connsiteX0" fmla="*/ 39756 w 553436"/>
                  <a:gd name="connsiteY0" fmla="*/ 0 h 1530626"/>
                  <a:gd name="connsiteX1" fmla="*/ 159026 w 553436"/>
                  <a:gd name="connsiteY1" fmla="*/ 268357 h 1530626"/>
                  <a:gd name="connsiteX2" fmla="*/ 387626 w 553436"/>
                  <a:gd name="connsiteY2" fmla="*/ 268357 h 1530626"/>
                  <a:gd name="connsiteX3" fmla="*/ 367747 w 553436"/>
                  <a:gd name="connsiteY3" fmla="*/ 49696 h 1530626"/>
                  <a:gd name="connsiteX4" fmla="*/ 409180 w 553436"/>
                  <a:gd name="connsiteY4" fmla="*/ 77358 h 1530626"/>
                  <a:gd name="connsiteX5" fmla="*/ 450015 w 553436"/>
                  <a:gd name="connsiteY5" fmla="*/ 303323 h 1530626"/>
                  <a:gd name="connsiteX6" fmla="*/ 440195 w 553436"/>
                  <a:gd name="connsiteY6" fmla="*/ 517553 h 1530626"/>
                  <a:gd name="connsiteX7" fmla="*/ 536713 w 553436"/>
                  <a:gd name="connsiteY7" fmla="*/ 1530626 h 1530626"/>
                  <a:gd name="connsiteX8" fmla="*/ 79513 w 553436"/>
                  <a:gd name="connsiteY8" fmla="*/ 1520687 h 1530626"/>
                  <a:gd name="connsiteX9" fmla="*/ 139147 w 553436"/>
                  <a:gd name="connsiteY9" fmla="*/ 695739 h 1530626"/>
                  <a:gd name="connsiteX10" fmla="*/ 9939 w 553436"/>
                  <a:gd name="connsiteY10" fmla="*/ 636105 h 1530626"/>
                  <a:gd name="connsiteX11" fmla="*/ 0 w 553436"/>
                  <a:gd name="connsiteY11" fmla="*/ 606287 h 1530626"/>
                  <a:gd name="connsiteX12" fmla="*/ 109330 w 553436"/>
                  <a:gd name="connsiteY12" fmla="*/ 636105 h 1530626"/>
                  <a:gd name="connsiteX13" fmla="*/ 49695 w 553436"/>
                  <a:gd name="connsiteY13" fmla="*/ 318052 h 1530626"/>
                  <a:gd name="connsiteX14" fmla="*/ 39756 w 553436"/>
                  <a:gd name="connsiteY14" fmla="*/ 0 h 1530626"/>
                  <a:gd name="connsiteX0" fmla="*/ 39756 w 551130"/>
                  <a:gd name="connsiteY0" fmla="*/ 0 h 1530626"/>
                  <a:gd name="connsiteX1" fmla="*/ 159026 w 551130"/>
                  <a:gd name="connsiteY1" fmla="*/ 268357 h 1530626"/>
                  <a:gd name="connsiteX2" fmla="*/ 387626 w 551130"/>
                  <a:gd name="connsiteY2" fmla="*/ 268357 h 1530626"/>
                  <a:gd name="connsiteX3" fmla="*/ 367747 w 551130"/>
                  <a:gd name="connsiteY3" fmla="*/ 49696 h 1530626"/>
                  <a:gd name="connsiteX4" fmla="*/ 409180 w 551130"/>
                  <a:gd name="connsiteY4" fmla="*/ 77358 h 1530626"/>
                  <a:gd name="connsiteX5" fmla="*/ 450015 w 551130"/>
                  <a:gd name="connsiteY5" fmla="*/ 303323 h 1530626"/>
                  <a:gd name="connsiteX6" fmla="*/ 440195 w 551130"/>
                  <a:gd name="connsiteY6" fmla="*/ 517553 h 1530626"/>
                  <a:gd name="connsiteX7" fmla="*/ 536713 w 551130"/>
                  <a:gd name="connsiteY7" fmla="*/ 1530626 h 1530626"/>
                  <a:gd name="connsiteX8" fmla="*/ 79513 w 551130"/>
                  <a:gd name="connsiteY8" fmla="*/ 1520687 h 1530626"/>
                  <a:gd name="connsiteX9" fmla="*/ 139147 w 551130"/>
                  <a:gd name="connsiteY9" fmla="*/ 695739 h 1530626"/>
                  <a:gd name="connsiteX10" fmla="*/ 9939 w 551130"/>
                  <a:gd name="connsiteY10" fmla="*/ 636105 h 1530626"/>
                  <a:gd name="connsiteX11" fmla="*/ 0 w 551130"/>
                  <a:gd name="connsiteY11" fmla="*/ 606287 h 1530626"/>
                  <a:gd name="connsiteX12" fmla="*/ 109330 w 551130"/>
                  <a:gd name="connsiteY12" fmla="*/ 636105 h 1530626"/>
                  <a:gd name="connsiteX13" fmla="*/ 49695 w 551130"/>
                  <a:gd name="connsiteY13" fmla="*/ 318052 h 1530626"/>
                  <a:gd name="connsiteX14" fmla="*/ 39756 w 551130"/>
                  <a:gd name="connsiteY14" fmla="*/ 0 h 1530626"/>
                  <a:gd name="connsiteX0" fmla="*/ 39756 w 552204"/>
                  <a:gd name="connsiteY0" fmla="*/ 0 h 1530626"/>
                  <a:gd name="connsiteX1" fmla="*/ 159026 w 552204"/>
                  <a:gd name="connsiteY1" fmla="*/ 268357 h 1530626"/>
                  <a:gd name="connsiteX2" fmla="*/ 387626 w 552204"/>
                  <a:gd name="connsiteY2" fmla="*/ 268357 h 1530626"/>
                  <a:gd name="connsiteX3" fmla="*/ 367747 w 552204"/>
                  <a:gd name="connsiteY3" fmla="*/ 49696 h 1530626"/>
                  <a:gd name="connsiteX4" fmla="*/ 409180 w 552204"/>
                  <a:gd name="connsiteY4" fmla="*/ 77358 h 1530626"/>
                  <a:gd name="connsiteX5" fmla="*/ 450015 w 552204"/>
                  <a:gd name="connsiteY5" fmla="*/ 303323 h 1530626"/>
                  <a:gd name="connsiteX6" fmla="*/ 440195 w 552204"/>
                  <a:gd name="connsiteY6" fmla="*/ 517553 h 1530626"/>
                  <a:gd name="connsiteX7" fmla="*/ 536713 w 552204"/>
                  <a:gd name="connsiteY7" fmla="*/ 1530626 h 1530626"/>
                  <a:gd name="connsiteX8" fmla="*/ 79513 w 552204"/>
                  <a:gd name="connsiteY8" fmla="*/ 1520687 h 1530626"/>
                  <a:gd name="connsiteX9" fmla="*/ 139147 w 552204"/>
                  <a:gd name="connsiteY9" fmla="*/ 695739 h 1530626"/>
                  <a:gd name="connsiteX10" fmla="*/ 9939 w 552204"/>
                  <a:gd name="connsiteY10" fmla="*/ 636105 h 1530626"/>
                  <a:gd name="connsiteX11" fmla="*/ 0 w 552204"/>
                  <a:gd name="connsiteY11" fmla="*/ 606287 h 1530626"/>
                  <a:gd name="connsiteX12" fmla="*/ 109330 w 552204"/>
                  <a:gd name="connsiteY12" fmla="*/ 636105 h 1530626"/>
                  <a:gd name="connsiteX13" fmla="*/ 49695 w 552204"/>
                  <a:gd name="connsiteY13" fmla="*/ 318052 h 1530626"/>
                  <a:gd name="connsiteX14" fmla="*/ 39756 w 552204"/>
                  <a:gd name="connsiteY14" fmla="*/ 0 h 1530626"/>
                  <a:gd name="connsiteX0" fmla="*/ 39756 w 538253"/>
                  <a:gd name="connsiteY0" fmla="*/ 0 h 1530626"/>
                  <a:gd name="connsiteX1" fmla="*/ 159026 w 538253"/>
                  <a:gd name="connsiteY1" fmla="*/ 268357 h 1530626"/>
                  <a:gd name="connsiteX2" fmla="*/ 387626 w 538253"/>
                  <a:gd name="connsiteY2" fmla="*/ 268357 h 1530626"/>
                  <a:gd name="connsiteX3" fmla="*/ 367747 w 538253"/>
                  <a:gd name="connsiteY3" fmla="*/ 49696 h 1530626"/>
                  <a:gd name="connsiteX4" fmla="*/ 409180 w 538253"/>
                  <a:gd name="connsiteY4" fmla="*/ 77358 h 1530626"/>
                  <a:gd name="connsiteX5" fmla="*/ 450015 w 538253"/>
                  <a:gd name="connsiteY5" fmla="*/ 303323 h 1530626"/>
                  <a:gd name="connsiteX6" fmla="*/ 440195 w 538253"/>
                  <a:gd name="connsiteY6" fmla="*/ 517553 h 1530626"/>
                  <a:gd name="connsiteX7" fmla="*/ 536713 w 538253"/>
                  <a:gd name="connsiteY7" fmla="*/ 1530626 h 1530626"/>
                  <a:gd name="connsiteX8" fmla="*/ 79513 w 538253"/>
                  <a:gd name="connsiteY8" fmla="*/ 1520687 h 1530626"/>
                  <a:gd name="connsiteX9" fmla="*/ 139147 w 538253"/>
                  <a:gd name="connsiteY9" fmla="*/ 695739 h 1530626"/>
                  <a:gd name="connsiteX10" fmla="*/ 9939 w 538253"/>
                  <a:gd name="connsiteY10" fmla="*/ 636105 h 1530626"/>
                  <a:gd name="connsiteX11" fmla="*/ 0 w 538253"/>
                  <a:gd name="connsiteY11" fmla="*/ 606287 h 1530626"/>
                  <a:gd name="connsiteX12" fmla="*/ 109330 w 538253"/>
                  <a:gd name="connsiteY12" fmla="*/ 636105 h 1530626"/>
                  <a:gd name="connsiteX13" fmla="*/ 49695 w 538253"/>
                  <a:gd name="connsiteY13" fmla="*/ 318052 h 1530626"/>
                  <a:gd name="connsiteX14" fmla="*/ 39756 w 538253"/>
                  <a:gd name="connsiteY14" fmla="*/ 0 h 1530626"/>
                  <a:gd name="connsiteX0" fmla="*/ 39756 w 538401"/>
                  <a:gd name="connsiteY0" fmla="*/ 0 h 1530626"/>
                  <a:gd name="connsiteX1" fmla="*/ 159026 w 538401"/>
                  <a:gd name="connsiteY1" fmla="*/ 268357 h 1530626"/>
                  <a:gd name="connsiteX2" fmla="*/ 387626 w 538401"/>
                  <a:gd name="connsiteY2" fmla="*/ 268357 h 1530626"/>
                  <a:gd name="connsiteX3" fmla="*/ 367747 w 538401"/>
                  <a:gd name="connsiteY3" fmla="*/ 49696 h 1530626"/>
                  <a:gd name="connsiteX4" fmla="*/ 409180 w 538401"/>
                  <a:gd name="connsiteY4" fmla="*/ 77358 h 1530626"/>
                  <a:gd name="connsiteX5" fmla="*/ 450015 w 538401"/>
                  <a:gd name="connsiteY5" fmla="*/ 303323 h 1530626"/>
                  <a:gd name="connsiteX6" fmla="*/ 451211 w 538401"/>
                  <a:gd name="connsiteY6" fmla="*/ 611197 h 1530626"/>
                  <a:gd name="connsiteX7" fmla="*/ 536713 w 538401"/>
                  <a:gd name="connsiteY7" fmla="*/ 1530626 h 1530626"/>
                  <a:gd name="connsiteX8" fmla="*/ 79513 w 538401"/>
                  <a:gd name="connsiteY8" fmla="*/ 1520687 h 1530626"/>
                  <a:gd name="connsiteX9" fmla="*/ 139147 w 538401"/>
                  <a:gd name="connsiteY9" fmla="*/ 695739 h 1530626"/>
                  <a:gd name="connsiteX10" fmla="*/ 9939 w 538401"/>
                  <a:gd name="connsiteY10" fmla="*/ 636105 h 1530626"/>
                  <a:gd name="connsiteX11" fmla="*/ 0 w 538401"/>
                  <a:gd name="connsiteY11" fmla="*/ 606287 h 1530626"/>
                  <a:gd name="connsiteX12" fmla="*/ 109330 w 538401"/>
                  <a:gd name="connsiteY12" fmla="*/ 636105 h 1530626"/>
                  <a:gd name="connsiteX13" fmla="*/ 49695 w 538401"/>
                  <a:gd name="connsiteY13" fmla="*/ 318052 h 1530626"/>
                  <a:gd name="connsiteX14" fmla="*/ 39756 w 538401"/>
                  <a:gd name="connsiteY14" fmla="*/ 0 h 1530626"/>
                  <a:gd name="connsiteX0" fmla="*/ 39756 w 539298"/>
                  <a:gd name="connsiteY0" fmla="*/ 0 h 1530626"/>
                  <a:gd name="connsiteX1" fmla="*/ 159026 w 539298"/>
                  <a:gd name="connsiteY1" fmla="*/ 268357 h 1530626"/>
                  <a:gd name="connsiteX2" fmla="*/ 387626 w 539298"/>
                  <a:gd name="connsiteY2" fmla="*/ 268357 h 1530626"/>
                  <a:gd name="connsiteX3" fmla="*/ 367747 w 539298"/>
                  <a:gd name="connsiteY3" fmla="*/ 49696 h 1530626"/>
                  <a:gd name="connsiteX4" fmla="*/ 409180 w 539298"/>
                  <a:gd name="connsiteY4" fmla="*/ 77358 h 1530626"/>
                  <a:gd name="connsiteX5" fmla="*/ 450015 w 539298"/>
                  <a:gd name="connsiteY5" fmla="*/ 303323 h 1530626"/>
                  <a:gd name="connsiteX6" fmla="*/ 451211 w 539298"/>
                  <a:gd name="connsiteY6" fmla="*/ 611197 h 1530626"/>
                  <a:gd name="connsiteX7" fmla="*/ 536713 w 539298"/>
                  <a:gd name="connsiteY7" fmla="*/ 1530626 h 1530626"/>
                  <a:gd name="connsiteX8" fmla="*/ 79513 w 539298"/>
                  <a:gd name="connsiteY8" fmla="*/ 1520687 h 1530626"/>
                  <a:gd name="connsiteX9" fmla="*/ 139147 w 539298"/>
                  <a:gd name="connsiteY9" fmla="*/ 695739 h 1530626"/>
                  <a:gd name="connsiteX10" fmla="*/ 9939 w 539298"/>
                  <a:gd name="connsiteY10" fmla="*/ 636105 h 1530626"/>
                  <a:gd name="connsiteX11" fmla="*/ 0 w 539298"/>
                  <a:gd name="connsiteY11" fmla="*/ 606287 h 1530626"/>
                  <a:gd name="connsiteX12" fmla="*/ 109330 w 539298"/>
                  <a:gd name="connsiteY12" fmla="*/ 636105 h 1530626"/>
                  <a:gd name="connsiteX13" fmla="*/ 49695 w 539298"/>
                  <a:gd name="connsiteY13" fmla="*/ 318052 h 1530626"/>
                  <a:gd name="connsiteX14" fmla="*/ 39756 w 539298"/>
                  <a:gd name="connsiteY14" fmla="*/ 0 h 1530626"/>
                  <a:gd name="connsiteX0" fmla="*/ 39756 w 539298"/>
                  <a:gd name="connsiteY0" fmla="*/ 0 h 1530626"/>
                  <a:gd name="connsiteX1" fmla="*/ 159026 w 539298"/>
                  <a:gd name="connsiteY1" fmla="*/ 268357 h 1530626"/>
                  <a:gd name="connsiteX2" fmla="*/ 387626 w 539298"/>
                  <a:gd name="connsiteY2" fmla="*/ 268357 h 1530626"/>
                  <a:gd name="connsiteX3" fmla="*/ 367747 w 539298"/>
                  <a:gd name="connsiteY3" fmla="*/ 49696 h 1530626"/>
                  <a:gd name="connsiteX4" fmla="*/ 409180 w 539298"/>
                  <a:gd name="connsiteY4" fmla="*/ 77358 h 1530626"/>
                  <a:gd name="connsiteX5" fmla="*/ 450015 w 539298"/>
                  <a:gd name="connsiteY5" fmla="*/ 303323 h 1530626"/>
                  <a:gd name="connsiteX6" fmla="*/ 451211 w 539298"/>
                  <a:gd name="connsiteY6" fmla="*/ 611197 h 1530626"/>
                  <a:gd name="connsiteX7" fmla="*/ 536713 w 539298"/>
                  <a:gd name="connsiteY7" fmla="*/ 1530626 h 1530626"/>
                  <a:gd name="connsiteX8" fmla="*/ 79513 w 539298"/>
                  <a:gd name="connsiteY8" fmla="*/ 1520687 h 1530626"/>
                  <a:gd name="connsiteX9" fmla="*/ 139147 w 539298"/>
                  <a:gd name="connsiteY9" fmla="*/ 695739 h 1530626"/>
                  <a:gd name="connsiteX10" fmla="*/ 9939 w 539298"/>
                  <a:gd name="connsiteY10" fmla="*/ 636105 h 1530626"/>
                  <a:gd name="connsiteX11" fmla="*/ 0 w 539298"/>
                  <a:gd name="connsiteY11" fmla="*/ 606287 h 1530626"/>
                  <a:gd name="connsiteX12" fmla="*/ 109330 w 539298"/>
                  <a:gd name="connsiteY12" fmla="*/ 636105 h 1530626"/>
                  <a:gd name="connsiteX13" fmla="*/ 49695 w 539298"/>
                  <a:gd name="connsiteY13" fmla="*/ 318052 h 1530626"/>
                  <a:gd name="connsiteX14" fmla="*/ 43588 w 539298"/>
                  <a:gd name="connsiteY14" fmla="*/ 126455 h 1530626"/>
                  <a:gd name="connsiteX15" fmla="*/ 39756 w 539298"/>
                  <a:gd name="connsiteY15" fmla="*/ 0 h 1530626"/>
                  <a:gd name="connsiteX0" fmla="*/ 39756 w 539298"/>
                  <a:gd name="connsiteY0" fmla="*/ 0 h 1530626"/>
                  <a:gd name="connsiteX1" fmla="*/ 159026 w 539298"/>
                  <a:gd name="connsiteY1" fmla="*/ 268357 h 1530626"/>
                  <a:gd name="connsiteX2" fmla="*/ 387626 w 539298"/>
                  <a:gd name="connsiteY2" fmla="*/ 268357 h 1530626"/>
                  <a:gd name="connsiteX3" fmla="*/ 367747 w 539298"/>
                  <a:gd name="connsiteY3" fmla="*/ 49696 h 1530626"/>
                  <a:gd name="connsiteX4" fmla="*/ 409180 w 539298"/>
                  <a:gd name="connsiteY4" fmla="*/ 77358 h 1530626"/>
                  <a:gd name="connsiteX5" fmla="*/ 450015 w 539298"/>
                  <a:gd name="connsiteY5" fmla="*/ 303323 h 1530626"/>
                  <a:gd name="connsiteX6" fmla="*/ 451211 w 539298"/>
                  <a:gd name="connsiteY6" fmla="*/ 611197 h 1530626"/>
                  <a:gd name="connsiteX7" fmla="*/ 536713 w 539298"/>
                  <a:gd name="connsiteY7" fmla="*/ 1530626 h 1530626"/>
                  <a:gd name="connsiteX8" fmla="*/ 79513 w 539298"/>
                  <a:gd name="connsiteY8" fmla="*/ 1520687 h 1530626"/>
                  <a:gd name="connsiteX9" fmla="*/ 139147 w 539298"/>
                  <a:gd name="connsiteY9" fmla="*/ 695739 h 1530626"/>
                  <a:gd name="connsiteX10" fmla="*/ 9939 w 539298"/>
                  <a:gd name="connsiteY10" fmla="*/ 636105 h 1530626"/>
                  <a:gd name="connsiteX11" fmla="*/ 0 w 539298"/>
                  <a:gd name="connsiteY11" fmla="*/ 606287 h 1530626"/>
                  <a:gd name="connsiteX12" fmla="*/ 109330 w 539298"/>
                  <a:gd name="connsiteY12" fmla="*/ 636105 h 1530626"/>
                  <a:gd name="connsiteX13" fmla="*/ 49695 w 539298"/>
                  <a:gd name="connsiteY13" fmla="*/ 318052 h 1530626"/>
                  <a:gd name="connsiteX14" fmla="*/ 21554 w 539298"/>
                  <a:gd name="connsiteY14" fmla="*/ 13532 h 1530626"/>
                  <a:gd name="connsiteX15" fmla="*/ 39756 w 539298"/>
                  <a:gd name="connsiteY15" fmla="*/ 0 h 1530626"/>
                  <a:gd name="connsiteX0" fmla="*/ 39756 w 539298"/>
                  <a:gd name="connsiteY0" fmla="*/ 0 h 1530626"/>
                  <a:gd name="connsiteX1" fmla="*/ 159026 w 539298"/>
                  <a:gd name="connsiteY1" fmla="*/ 268357 h 1530626"/>
                  <a:gd name="connsiteX2" fmla="*/ 387626 w 539298"/>
                  <a:gd name="connsiteY2" fmla="*/ 268357 h 1530626"/>
                  <a:gd name="connsiteX3" fmla="*/ 367747 w 539298"/>
                  <a:gd name="connsiteY3" fmla="*/ 49696 h 1530626"/>
                  <a:gd name="connsiteX4" fmla="*/ 409180 w 539298"/>
                  <a:gd name="connsiteY4" fmla="*/ 77358 h 1530626"/>
                  <a:gd name="connsiteX5" fmla="*/ 450015 w 539298"/>
                  <a:gd name="connsiteY5" fmla="*/ 303323 h 1530626"/>
                  <a:gd name="connsiteX6" fmla="*/ 451211 w 539298"/>
                  <a:gd name="connsiteY6" fmla="*/ 611197 h 1530626"/>
                  <a:gd name="connsiteX7" fmla="*/ 536713 w 539298"/>
                  <a:gd name="connsiteY7" fmla="*/ 1530626 h 1530626"/>
                  <a:gd name="connsiteX8" fmla="*/ 79513 w 539298"/>
                  <a:gd name="connsiteY8" fmla="*/ 1520687 h 1530626"/>
                  <a:gd name="connsiteX9" fmla="*/ 139147 w 539298"/>
                  <a:gd name="connsiteY9" fmla="*/ 695739 h 1530626"/>
                  <a:gd name="connsiteX10" fmla="*/ 9939 w 539298"/>
                  <a:gd name="connsiteY10" fmla="*/ 636105 h 1530626"/>
                  <a:gd name="connsiteX11" fmla="*/ 0 w 539298"/>
                  <a:gd name="connsiteY11" fmla="*/ 606287 h 1530626"/>
                  <a:gd name="connsiteX12" fmla="*/ 109330 w 539298"/>
                  <a:gd name="connsiteY12" fmla="*/ 636105 h 1530626"/>
                  <a:gd name="connsiteX13" fmla="*/ 135076 w 539298"/>
                  <a:gd name="connsiteY13" fmla="*/ 268476 h 1530626"/>
                  <a:gd name="connsiteX14" fmla="*/ 21554 w 539298"/>
                  <a:gd name="connsiteY14" fmla="*/ 13532 h 1530626"/>
                  <a:gd name="connsiteX15" fmla="*/ 39756 w 539298"/>
                  <a:gd name="connsiteY15" fmla="*/ 0 h 1530626"/>
                  <a:gd name="connsiteX0" fmla="*/ 39756 w 539298"/>
                  <a:gd name="connsiteY0" fmla="*/ 0 h 1530626"/>
                  <a:gd name="connsiteX1" fmla="*/ 159026 w 539298"/>
                  <a:gd name="connsiteY1" fmla="*/ 268357 h 1530626"/>
                  <a:gd name="connsiteX2" fmla="*/ 406905 w 539298"/>
                  <a:gd name="connsiteY2" fmla="*/ 268357 h 1530626"/>
                  <a:gd name="connsiteX3" fmla="*/ 367747 w 539298"/>
                  <a:gd name="connsiteY3" fmla="*/ 49696 h 1530626"/>
                  <a:gd name="connsiteX4" fmla="*/ 409180 w 539298"/>
                  <a:gd name="connsiteY4" fmla="*/ 77358 h 1530626"/>
                  <a:gd name="connsiteX5" fmla="*/ 450015 w 539298"/>
                  <a:gd name="connsiteY5" fmla="*/ 303323 h 1530626"/>
                  <a:gd name="connsiteX6" fmla="*/ 451211 w 539298"/>
                  <a:gd name="connsiteY6" fmla="*/ 611197 h 1530626"/>
                  <a:gd name="connsiteX7" fmla="*/ 536713 w 539298"/>
                  <a:gd name="connsiteY7" fmla="*/ 1530626 h 1530626"/>
                  <a:gd name="connsiteX8" fmla="*/ 79513 w 539298"/>
                  <a:gd name="connsiteY8" fmla="*/ 1520687 h 1530626"/>
                  <a:gd name="connsiteX9" fmla="*/ 139147 w 539298"/>
                  <a:gd name="connsiteY9" fmla="*/ 695739 h 1530626"/>
                  <a:gd name="connsiteX10" fmla="*/ 9939 w 539298"/>
                  <a:gd name="connsiteY10" fmla="*/ 636105 h 1530626"/>
                  <a:gd name="connsiteX11" fmla="*/ 0 w 539298"/>
                  <a:gd name="connsiteY11" fmla="*/ 606287 h 1530626"/>
                  <a:gd name="connsiteX12" fmla="*/ 109330 w 539298"/>
                  <a:gd name="connsiteY12" fmla="*/ 636105 h 1530626"/>
                  <a:gd name="connsiteX13" fmla="*/ 135076 w 539298"/>
                  <a:gd name="connsiteY13" fmla="*/ 268476 h 1530626"/>
                  <a:gd name="connsiteX14" fmla="*/ 21554 w 539298"/>
                  <a:gd name="connsiteY14" fmla="*/ 13532 h 1530626"/>
                  <a:gd name="connsiteX15" fmla="*/ 39756 w 539298"/>
                  <a:gd name="connsiteY15" fmla="*/ 0 h 1530626"/>
                  <a:gd name="connsiteX0" fmla="*/ 39756 w 539298"/>
                  <a:gd name="connsiteY0" fmla="*/ 0 h 1530626"/>
                  <a:gd name="connsiteX1" fmla="*/ 159026 w 539298"/>
                  <a:gd name="connsiteY1" fmla="*/ 268357 h 1530626"/>
                  <a:gd name="connsiteX2" fmla="*/ 406905 w 539298"/>
                  <a:gd name="connsiteY2" fmla="*/ 268357 h 1530626"/>
                  <a:gd name="connsiteX3" fmla="*/ 367747 w 539298"/>
                  <a:gd name="connsiteY3" fmla="*/ 49696 h 1530626"/>
                  <a:gd name="connsiteX4" fmla="*/ 409180 w 539298"/>
                  <a:gd name="connsiteY4" fmla="*/ 77358 h 1530626"/>
                  <a:gd name="connsiteX5" fmla="*/ 450015 w 539298"/>
                  <a:gd name="connsiteY5" fmla="*/ 303323 h 1530626"/>
                  <a:gd name="connsiteX6" fmla="*/ 451211 w 539298"/>
                  <a:gd name="connsiteY6" fmla="*/ 611197 h 1530626"/>
                  <a:gd name="connsiteX7" fmla="*/ 536713 w 539298"/>
                  <a:gd name="connsiteY7" fmla="*/ 1530626 h 1530626"/>
                  <a:gd name="connsiteX8" fmla="*/ 79513 w 539298"/>
                  <a:gd name="connsiteY8" fmla="*/ 1520687 h 1530626"/>
                  <a:gd name="connsiteX9" fmla="*/ 139147 w 539298"/>
                  <a:gd name="connsiteY9" fmla="*/ 695739 h 1530626"/>
                  <a:gd name="connsiteX10" fmla="*/ 9939 w 539298"/>
                  <a:gd name="connsiteY10" fmla="*/ 636105 h 1530626"/>
                  <a:gd name="connsiteX11" fmla="*/ 0 w 539298"/>
                  <a:gd name="connsiteY11" fmla="*/ 606287 h 1530626"/>
                  <a:gd name="connsiteX12" fmla="*/ 109330 w 539298"/>
                  <a:gd name="connsiteY12" fmla="*/ 636105 h 1530626"/>
                  <a:gd name="connsiteX13" fmla="*/ 124059 w 539298"/>
                  <a:gd name="connsiteY13" fmla="*/ 279493 h 1530626"/>
                  <a:gd name="connsiteX14" fmla="*/ 21554 w 539298"/>
                  <a:gd name="connsiteY14" fmla="*/ 13532 h 1530626"/>
                  <a:gd name="connsiteX15" fmla="*/ 39756 w 539298"/>
                  <a:gd name="connsiteY15" fmla="*/ 0 h 1530626"/>
                  <a:gd name="connsiteX0" fmla="*/ 39756 w 539298"/>
                  <a:gd name="connsiteY0" fmla="*/ 0 h 1530626"/>
                  <a:gd name="connsiteX1" fmla="*/ 159026 w 539298"/>
                  <a:gd name="connsiteY1" fmla="*/ 268357 h 1530626"/>
                  <a:gd name="connsiteX2" fmla="*/ 406905 w 539298"/>
                  <a:gd name="connsiteY2" fmla="*/ 268357 h 1530626"/>
                  <a:gd name="connsiteX3" fmla="*/ 367747 w 539298"/>
                  <a:gd name="connsiteY3" fmla="*/ 49696 h 1530626"/>
                  <a:gd name="connsiteX4" fmla="*/ 409180 w 539298"/>
                  <a:gd name="connsiteY4" fmla="*/ 77358 h 1530626"/>
                  <a:gd name="connsiteX5" fmla="*/ 450015 w 539298"/>
                  <a:gd name="connsiteY5" fmla="*/ 303323 h 1530626"/>
                  <a:gd name="connsiteX6" fmla="*/ 451211 w 539298"/>
                  <a:gd name="connsiteY6" fmla="*/ 611197 h 1530626"/>
                  <a:gd name="connsiteX7" fmla="*/ 536713 w 539298"/>
                  <a:gd name="connsiteY7" fmla="*/ 1530626 h 1530626"/>
                  <a:gd name="connsiteX8" fmla="*/ 79513 w 539298"/>
                  <a:gd name="connsiteY8" fmla="*/ 1520687 h 1530626"/>
                  <a:gd name="connsiteX9" fmla="*/ 139147 w 539298"/>
                  <a:gd name="connsiteY9" fmla="*/ 695739 h 1530626"/>
                  <a:gd name="connsiteX10" fmla="*/ 9939 w 539298"/>
                  <a:gd name="connsiteY10" fmla="*/ 636105 h 1530626"/>
                  <a:gd name="connsiteX11" fmla="*/ 0 w 539298"/>
                  <a:gd name="connsiteY11" fmla="*/ 606287 h 1530626"/>
                  <a:gd name="connsiteX12" fmla="*/ 109330 w 539298"/>
                  <a:gd name="connsiteY12" fmla="*/ 636105 h 1530626"/>
                  <a:gd name="connsiteX13" fmla="*/ 124059 w 539298"/>
                  <a:gd name="connsiteY13" fmla="*/ 279493 h 1530626"/>
                  <a:gd name="connsiteX14" fmla="*/ 13292 w 539298"/>
                  <a:gd name="connsiteY14" fmla="*/ 16286 h 1530626"/>
                  <a:gd name="connsiteX15" fmla="*/ 39756 w 539298"/>
                  <a:gd name="connsiteY15" fmla="*/ 0 h 1530626"/>
                  <a:gd name="connsiteX0" fmla="*/ 39756 w 539298"/>
                  <a:gd name="connsiteY0" fmla="*/ 0 h 1530626"/>
                  <a:gd name="connsiteX1" fmla="*/ 159026 w 539298"/>
                  <a:gd name="connsiteY1" fmla="*/ 268357 h 1530626"/>
                  <a:gd name="connsiteX2" fmla="*/ 406905 w 539298"/>
                  <a:gd name="connsiteY2" fmla="*/ 268357 h 1530626"/>
                  <a:gd name="connsiteX3" fmla="*/ 367747 w 539298"/>
                  <a:gd name="connsiteY3" fmla="*/ 49696 h 1530626"/>
                  <a:gd name="connsiteX4" fmla="*/ 409180 w 539298"/>
                  <a:gd name="connsiteY4" fmla="*/ 77358 h 1530626"/>
                  <a:gd name="connsiteX5" fmla="*/ 450015 w 539298"/>
                  <a:gd name="connsiteY5" fmla="*/ 303323 h 1530626"/>
                  <a:gd name="connsiteX6" fmla="*/ 451211 w 539298"/>
                  <a:gd name="connsiteY6" fmla="*/ 611197 h 1530626"/>
                  <a:gd name="connsiteX7" fmla="*/ 536713 w 539298"/>
                  <a:gd name="connsiteY7" fmla="*/ 1530626 h 1530626"/>
                  <a:gd name="connsiteX8" fmla="*/ 79513 w 539298"/>
                  <a:gd name="connsiteY8" fmla="*/ 1520687 h 1530626"/>
                  <a:gd name="connsiteX9" fmla="*/ 139147 w 539298"/>
                  <a:gd name="connsiteY9" fmla="*/ 695739 h 1530626"/>
                  <a:gd name="connsiteX10" fmla="*/ 9939 w 539298"/>
                  <a:gd name="connsiteY10" fmla="*/ 636105 h 1530626"/>
                  <a:gd name="connsiteX11" fmla="*/ 0 w 539298"/>
                  <a:gd name="connsiteY11" fmla="*/ 606287 h 1530626"/>
                  <a:gd name="connsiteX12" fmla="*/ 123101 w 539298"/>
                  <a:gd name="connsiteY12" fmla="*/ 649876 h 1530626"/>
                  <a:gd name="connsiteX13" fmla="*/ 124059 w 539298"/>
                  <a:gd name="connsiteY13" fmla="*/ 279493 h 1530626"/>
                  <a:gd name="connsiteX14" fmla="*/ 13292 w 539298"/>
                  <a:gd name="connsiteY14" fmla="*/ 16286 h 1530626"/>
                  <a:gd name="connsiteX15" fmla="*/ 39756 w 539298"/>
                  <a:gd name="connsiteY15" fmla="*/ 0 h 1530626"/>
                  <a:gd name="connsiteX0" fmla="*/ 34248 w 533790"/>
                  <a:gd name="connsiteY0" fmla="*/ 0 h 1530626"/>
                  <a:gd name="connsiteX1" fmla="*/ 153518 w 533790"/>
                  <a:gd name="connsiteY1" fmla="*/ 268357 h 1530626"/>
                  <a:gd name="connsiteX2" fmla="*/ 401397 w 533790"/>
                  <a:gd name="connsiteY2" fmla="*/ 268357 h 1530626"/>
                  <a:gd name="connsiteX3" fmla="*/ 362239 w 533790"/>
                  <a:gd name="connsiteY3" fmla="*/ 49696 h 1530626"/>
                  <a:gd name="connsiteX4" fmla="*/ 403672 w 533790"/>
                  <a:gd name="connsiteY4" fmla="*/ 77358 h 1530626"/>
                  <a:gd name="connsiteX5" fmla="*/ 444507 w 533790"/>
                  <a:gd name="connsiteY5" fmla="*/ 303323 h 1530626"/>
                  <a:gd name="connsiteX6" fmla="*/ 445703 w 533790"/>
                  <a:gd name="connsiteY6" fmla="*/ 611197 h 1530626"/>
                  <a:gd name="connsiteX7" fmla="*/ 531205 w 533790"/>
                  <a:gd name="connsiteY7" fmla="*/ 1530626 h 1530626"/>
                  <a:gd name="connsiteX8" fmla="*/ 74005 w 533790"/>
                  <a:gd name="connsiteY8" fmla="*/ 1520687 h 1530626"/>
                  <a:gd name="connsiteX9" fmla="*/ 133639 w 533790"/>
                  <a:gd name="connsiteY9" fmla="*/ 695739 h 1530626"/>
                  <a:gd name="connsiteX10" fmla="*/ 4431 w 533790"/>
                  <a:gd name="connsiteY10" fmla="*/ 636105 h 1530626"/>
                  <a:gd name="connsiteX11" fmla="*/ 0 w 533790"/>
                  <a:gd name="connsiteY11" fmla="*/ 683405 h 1530626"/>
                  <a:gd name="connsiteX12" fmla="*/ 117593 w 533790"/>
                  <a:gd name="connsiteY12" fmla="*/ 649876 h 1530626"/>
                  <a:gd name="connsiteX13" fmla="*/ 118551 w 533790"/>
                  <a:gd name="connsiteY13" fmla="*/ 279493 h 1530626"/>
                  <a:gd name="connsiteX14" fmla="*/ 7784 w 533790"/>
                  <a:gd name="connsiteY14" fmla="*/ 16286 h 1530626"/>
                  <a:gd name="connsiteX15" fmla="*/ 34248 w 533790"/>
                  <a:gd name="connsiteY15" fmla="*/ 0 h 1530626"/>
                  <a:gd name="connsiteX0" fmla="*/ 43588 w 543130"/>
                  <a:gd name="connsiteY0" fmla="*/ 0 h 1530626"/>
                  <a:gd name="connsiteX1" fmla="*/ 162858 w 543130"/>
                  <a:gd name="connsiteY1" fmla="*/ 268357 h 1530626"/>
                  <a:gd name="connsiteX2" fmla="*/ 410737 w 543130"/>
                  <a:gd name="connsiteY2" fmla="*/ 268357 h 1530626"/>
                  <a:gd name="connsiteX3" fmla="*/ 371579 w 543130"/>
                  <a:gd name="connsiteY3" fmla="*/ 49696 h 1530626"/>
                  <a:gd name="connsiteX4" fmla="*/ 413012 w 543130"/>
                  <a:gd name="connsiteY4" fmla="*/ 77358 h 1530626"/>
                  <a:gd name="connsiteX5" fmla="*/ 453847 w 543130"/>
                  <a:gd name="connsiteY5" fmla="*/ 303323 h 1530626"/>
                  <a:gd name="connsiteX6" fmla="*/ 455043 w 543130"/>
                  <a:gd name="connsiteY6" fmla="*/ 611197 h 1530626"/>
                  <a:gd name="connsiteX7" fmla="*/ 540545 w 543130"/>
                  <a:gd name="connsiteY7" fmla="*/ 1530626 h 1530626"/>
                  <a:gd name="connsiteX8" fmla="*/ 83345 w 543130"/>
                  <a:gd name="connsiteY8" fmla="*/ 1520687 h 1530626"/>
                  <a:gd name="connsiteX9" fmla="*/ 142979 w 543130"/>
                  <a:gd name="connsiteY9" fmla="*/ 695739 h 1530626"/>
                  <a:gd name="connsiteX10" fmla="*/ 0 w 543130"/>
                  <a:gd name="connsiteY10" fmla="*/ 721486 h 1530626"/>
                  <a:gd name="connsiteX11" fmla="*/ 9340 w 543130"/>
                  <a:gd name="connsiteY11" fmla="*/ 683405 h 1530626"/>
                  <a:gd name="connsiteX12" fmla="*/ 126933 w 543130"/>
                  <a:gd name="connsiteY12" fmla="*/ 649876 h 1530626"/>
                  <a:gd name="connsiteX13" fmla="*/ 127891 w 543130"/>
                  <a:gd name="connsiteY13" fmla="*/ 279493 h 1530626"/>
                  <a:gd name="connsiteX14" fmla="*/ 17124 w 543130"/>
                  <a:gd name="connsiteY14" fmla="*/ 16286 h 1530626"/>
                  <a:gd name="connsiteX15" fmla="*/ 43588 w 543130"/>
                  <a:gd name="connsiteY15" fmla="*/ 0 h 1530626"/>
                  <a:gd name="connsiteX0" fmla="*/ 43588 w 543130"/>
                  <a:gd name="connsiteY0" fmla="*/ 0 h 1530626"/>
                  <a:gd name="connsiteX1" fmla="*/ 162858 w 543130"/>
                  <a:gd name="connsiteY1" fmla="*/ 268357 h 1530626"/>
                  <a:gd name="connsiteX2" fmla="*/ 410737 w 543130"/>
                  <a:gd name="connsiteY2" fmla="*/ 268357 h 1530626"/>
                  <a:gd name="connsiteX3" fmla="*/ 371579 w 543130"/>
                  <a:gd name="connsiteY3" fmla="*/ 49696 h 1530626"/>
                  <a:gd name="connsiteX4" fmla="*/ 413012 w 543130"/>
                  <a:gd name="connsiteY4" fmla="*/ 77358 h 1530626"/>
                  <a:gd name="connsiteX5" fmla="*/ 453847 w 543130"/>
                  <a:gd name="connsiteY5" fmla="*/ 303323 h 1530626"/>
                  <a:gd name="connsiteX6" fmla="*/ 455043 w 543130"/>
                  <a:gd name="connsiteY6" fmla="*/ 611197 h 1530626"/>
                  <a:gd name="connsiteX7" fmla="*/ 540545 w 543130"/>
                  <a:gd name="connsiteY7" fmla="*/ 1530626 h 1530626"/>
                  <a:gd name="connsiteX8" fmla="*/ 83345 w 543130"/>
                  <a:gd name="connsiteY8" fmla="*/ 1520687 h 1530626"/>
                  <a:gd name="connsiteX9" fmla="*/ 142979 w 543130"/>
                  <a:gd name="connsiteY9" fmla="*/ 695739 h 1530626"/>
                  <a:gd name="connsiteX10" fmla="*/ 0 w 543130"/>
                  <a:gd name="connsiteY10" fmla="*/ 721486 h 1530626"/>
                  <a:gd name="connsiteX11" fmla="*/ 6586 w 543130"/>
                  <a:gd name="connsiteY11" fmla="*/ 661371 h 1530626"/>
                  <a:gd name="connsiteX12" fmla="*/ 126933 w 543130"/>
                  <a:gd name="connsiteY12" fmla="*/ 649876 h 1530626"/>
                  <a:gd name="connsiteX13" fmla="*/ 127891 w 543130"/>
                  <a:gd name="connsiteY13" fmla="*/ 279493 h 1530626"/>
                  <a:gd name="connsiteX14" fmla="*/ 17124 w 543130"/>
                  <a:gd name="connsiteY14" fmla="*/ 16286 h 1530626"/>
                  <a:gd name="connsiteX15" fmla="*/ 43588 w 543130"/>
                  <a:gd name="connsiteY15" fmla="*/ 0 h 1530626"/>
                  <a:gd name="connsiteX0" fmla="*/ 51851 w 551393"/>
                  <a:gd name="connsiteY0" fmla="*/ 0 h 1530626"/>
                  <a:gd name="connsiteX1" fmla="*/ 171121 w 551393"/>
                  <a:gd name="connsiteY1" fmla="*/ 268357 h 1530626"/>
                  <a:gd name="connsiteX2" fmla="*/ 419000 w 551393"/>
                  <a:gd name="connsiteY2" fmla="*/ 268357 h 1530626"/>
                  <a:gd name="connsiteX3" fmla="*/ 379842 w 551393"/>
                  <a:gd name="connsiteY3" fmla="*/ 49696 h 1530626"/>
                  <a:gd name="connsiteX4" fmla="*/ 421275 w 551393"/>
                  <a:gd name="connsiteY4" fmla="*/ 77358 h 1530626"/>
                  <a:gd name="connsiteX5" fmla="*/ 462110 w 551393"/>
                  <a:gd name="connsiteY5" fmla="*/ 303323 h 1530626"/>
                  <a:gd name="connsiteX6" fmla="*/ 463306 w 551393"/>
                  <a:gd name="connsiteY6" fmla="*/ 611197 h 1530626"/>
                  <a:gd name="connsiteX7" fmla="*/ 548808 w 551393"/>
                  <a:gd name="connsiteY7" fmla="*/ 1530626 h 1530626"/>
                  <a:gd name="connsiteX8" fmla="*/ 91608 w 551393"/>
                  <a:gd name="connsiteY8" fmla="*/ 1520687 h 1530626"/>
                  <a:gd name="connsiteX9" fmla="*/ 151242 w 551393"/>
                  <a:gd name="connsiteY9" fmla="*/ 695739 h 1530626"/>
                  <a:gd name="connsiteX10" fmla="*/ 0 w 551393"/>
                  <a:gd name="connsiteY10" fmla="*/ 696698 h 1530626"/>
                  <a:gd name="connsiteX11" fmla="*/ 14849 w 551393"/>
                  <a:gd name="connsiteY11" fmla="*/ 661371 h 1530626"/>
                  <a:gd name="connsiteX12" fmla="*/ 135196 w 551393"/>
                  <a:gd name="connsiteY12" fmla="*/ 649876 h 1530626"/>
                  <a:gd name="connsiteX13" fmla="*/ 136154 w 551393"/>
                  <a:gd name="connsiteY13" fmla="*/ 279493 h 1530626"/>
                  <a:gd name="connsiteX14" fmla="*/ 25387 w 551393"/>
                  <a:gd name="connsiteY14" fmla="*/ 16286 h 1530626"/>
                  <a:gd name="connsiteX15" fmla="*/ 51851 w 551393"/>
                  <a:gd name="connsiteY15" fmla="*/ 0 h 1530626"/>
                  <a:gd name="connsiteX0" fmla="*/ 51851 w 551393"/>
                  <a:gd name="connsiteY0" fmla="*/ 0 h 1530626"/>
                  <a:gd name="connsiteX1" fmla="*/ 171121 w 551393"/>
                  <a:gd name="connsiteY1" fmla="*/ 268357 h 1530626"/>
                  <a:gd name="connsiteX2" fmla="*/ 419000 w 551393"/>
                  <a:gd name="connsiteY2" fmla="*/ 268357 h 1530626"/>
                  <a:gd name="connsiteX3" fmla="*/ 379842 w 551393"/>
                  <a:gd name="connsiteY3" fmla="*/ 49696 h 1530626"/>
                  <a:gd name="connsiteX4" fmla="*/ 421275 w 551393"/>
                  <a:gd name="connsiteY4" fmla="*/ 77358 h 1530626"/>
                  <a:gd name="connsiteX5" fmla="*/ 462110 w 551393"/>
                  <a:gd name="connsiteY5" fmla="*/ 303323 h 1530626"/>
                  <a:gd name="connsiteX6" fmla="*/ 463306 w 551393"/>
                  <a:gd name="connsiteY6" fmla="*/ 611197 h 1530626"/>
                  <a:gd name="connsiteX7" fmla="*/ 548808 w 551393"/>
                  <a:gd name="connsiteY7" fmla="*/ 1530626 h 1530626"/>
                  <a:gd name="connsiteX8" fmla="*/ 91608 w 551393"/>
                  <a:gd name="connsiteY8" fmla="*/ 1520687 h 1530626"/>
                  <a:gd name="connsiteX9" fmla="*/ 134717 w 551393"/>
                  <a:gd name="connsiteY9" fmla="*/ 695739 h 1530626"/>
                  <a:gd name="connsiteX10" fmla="*/ 0 w 551393"/>
                  <a:gd name="connsiteY10" fmla="*/ 696698 h 1530626"/>
                  <a:gd name="connsiteX11" fmla="*/ 14849 w 551393"/>
                  <a:gd name="connsiteY11" fmla="*/ 661371 h 1530626"/>
                  <a:gd name="connsiteX12" fmla="*/ 135196 w 551393"/>
                  <a:gd name="connsiteY12" fmla="*/ 649876 h 1530626"/>
                  <a:gd name="connsiteX13" fmla="*/ 136154 w 551393"/>
                  <a:gd name="connsiteY13" fmla="*/ 279493 h 1530626"/>
                  <a:gd name="connsiteX14" fmla="*/ 25387 w 551393"/>
                  <a:gd name="connsiteY14" fmla="*/ 16286 h 1530626"/>
                  <a:gd name="connsiteX15" fmla="*/ 51851 w 551393"/>
                  <a:gd name="connsiteY15" fmla="*/ 0 h 1530626"/>
                  <a:gd name="connsiteX0" fmla="*/ 51851 w 551393"/>
                  <a:gd name="connsiteY0" fmla="*/ 0 h 1530626"/>
                  <a:gd name="connsiteX1" fmla="*/ 171121 w 551393"/>
                  <a:gd name="connsiteY1" fmla="*/ 268357 h 1530626"/>
                  <a:gd name="connsiteX2" fmla="*/ 419000 w 551393"/>
                  <a:gd name="connsiteY2" fmla="*/ 268357 h 1530626"/>
                  <a:gd name="connsiteX3" fmla="*/ 379842 w 551393"/>
                  <a:gd name="connsiteY3" fmla="*/ 49696 h 1530626"/>
                  <a:gd name="connsiteX4" fmla="*/ 421275 w 551393"/>
                  <a:gd name="connsiteY4" fmla="*/ 77358 h 1530626"/>
                  <a:gd name="connsiteX5" fmla="*/ 462110 w 551393"/>
                  <a:gd name="connsiteY5" fmla="*/ 303323 h 1530626"/>
                  <a:gd name="connsiteX6" fmla="*/ 463306 w 551393"/>
                  <a:gd name="connsiteY6" fmla="*/ 611197 h 1530626"/>
                  <a:gd name="connsiteX7" fmla="*/ 548808 w 551393"/>
                  <a:gd name="connsiteY7" fmla="*/ 1530626 h 1530626"/>
                  <a:gd name="connsiteX8" fmla="*/ 64066 w 551393"/>
                  <a:gd name="connsiteY8" fmla="*/ 1520687 h 1530626"/>
                  <a:gd name="connsiteX9" fmla="*/ 134717 w 551393"/>
                  <a:gd name="connsiteY9" fmla="*/ 695739 h 1530626"/>
                  <a:gd name="connsiteX10" fmla="*/ 0 w 551393"/>
                  <a:gd name="connsiteY10" fmla="*/ 696698 h 1530626"/>
                  <a:gd name="connsiteX11" fmla="*/ 14849 w 551393"/>
                  <a:gd name="connsiteY11" fmla="*/ 661371 h 1530626"/>
                  <a:gd name="connsiteX12" fmla="*/ 135196 w 551393"/>
                  <a:gd name="connsiteY12" fmla="*/ 649876 h 1530626"/>
                  <a:gd name="connsiteX13" fmla="*/ 136154 w 551393"/>
                  <a:gd name="connsiteY13" fmla="*/ 279493 h 1530626"/>
                  <a:gd name="connsiteX14" fmla="*/ 25387 w 551393"/>
                  <a:gd name="connsiteY14" fmla="*/ 16286 h 1530626"/>
                  <a:gd name="connsiteX15" fmla="*/ 51851 w 551393"/>
                  <a:gd name="connsiteY15" fmla="*/ 0 h 1530626"/>
                  <a:gd name="connsiteX0" fmla="*/ 51851 w 551393"/>
                  <a:gd name="connsiteY0" fmla="*/ 0 h 1530626"/>
                  <a:gd name="connsiteX1" fmla="*/ 171121 w 551393"/>
                  <a:gd name="connsiteY1" fmla="*/ 268357 h 1530626"/>
                  <a:gd name="connsiteX2" fmla="*/ 419000 w 551393"/>
                  <a:gd name="connsiteY2" fmla="*/ 268357 h 1530626"/>
                  <a:gd name="connsiteX3" fmla="*/ 382596 w 551393"/>
                  <a:gd name="connsiteY3" fmla="*/ 66221 h 1530626"/>
                  <a:gd name="connsiteX4" fmla="*/ 421275 w 551393"/>
                  <a:gd name="connsiteY4" fmla="*/ 77358 h 1530626"/>
                  <a:gd name="connsiteX5" fmla="*/ 462110 w 551393"/>
                  <a:gd name="connsiteY5" fmla="*/ 303323 h 1530626"/>
                  <a:gd name="connsiteX6" fmla="*/ 463306 w 551393"/>
                  <a:gd name="connsiteY6" fmla="*/ 611197 h 1530626"/>
                  <a:gd name="connsiteX7" fmla="*/ 548808 w 551393"/>
                  <a:gd name="connsiteY7" fmla="*/ 1530626 h 1530626"/>
                  <a:gd name="connsiteX8" fmla="*/ 64066 w 551393"/>
                  <a:gd name="connsiteY8" fmla="*/ 1520687 h 1530626"/>
                  <a:gd name="connsiteX9" fmla="*/ 134717 w 551393"/>
                  <a:gd name="connsiteY9" fmla="*/ 695739 h 1530626"/>
                  <a:gd name="connsiteX10" fmla="*/ 0 w 551393"/>
                  <a:gd name="connsiteY10" fmla="*/ 696698 h 1530626"/>
                  <a:gd name="connsiteX11" fmla="*/ 14849 w 551393"/>
                  <a:gd name="connsiteY11" fmla="*/ 661371 h 1530626"/>
                  <a:gd name="connsiteX12" fmla="*/ 135196 w 551393"/>
                  <a:gd name="connsiteY12" fmla="*/ 649876 h 1530626"/>
                  <a:gd name="connsiteX13" fmla="*/ 136154 w 551393"/>
                  <a:gd name="connsiteY13" fmla="*/ 279493 h 1530626"/>
                  <a:gd name="connsiteX14" fmla="*/ 25387 w 551393"/>
                  <a:gd name="connsiteY14" fmla="*/ 16286 h 1530626"/>
                  <a:gd name="connsiteX15" fmla="*/ 51851 w 551393"/>
                  <a:gd name="connsiteY15" fmla="*/ 0 h 1530626"/>
                  <a:gd name="connsiteX0" fmla="*/ 51851 w 551393"/>
                  <a:gd name="connsiteY0" fmla="*/ 0 h 1537213"/>
                  <a:gd name="connsiteX1" fmla="*/ 171121 w 551393"/>
                  <a:gd name="connsiteY1" fmla="*/ 268357 h 1537213"/>
                  <a:gd name="connsiteX2" fmla="*/ 419000 w 551393"/>
                  <a:gd name="connsiteY2" fmla="*/ 268357 h 1537213"/>
                  <a:gd name="connsiteX3" fmla="*/ 382596 w 551393"/>
                  <a:gd name="connsiteY3" fmla="*/ 66221 h 1537213"/>
                  <a:gd name="connsiteX4" fmla="*/ 421275 w 551393"/>
                  <a:gd name="connsiteY4" fmla="*/ 77358 h 1537213"/>
                  <a:gd name="connsiteX5" fmla="*/ 462110 w 551393"/>
                  <a:gd name="connsiteY5" fmla="*/ 303323 h 1537213"/>
                  <a:gd name="connsiteX6" fmla="*/ 463306 w 551393"/>
                  <a:gd name="connsiteY6" fmla="*/ 611197 h 1537213"/>
                  <a:gd name="connsiteX7" fmla="*/ 548808 w 551393"/>
                  <a:gd name="connsiteY7" fmla="*/ 1530626 h 1537213"/>
                  <a:gd name="connsiteX8" fmla="*/ 64066 w 551393"/>
                  <a:gd name="connsiteY8" fmla="*/ 1537213 h 1537213"/>
                  <a:gd name="connsiteX9" fmla="*/ 134717 w 551393"/>
                  <a:gd name="connsiteY9" fmla="*/ 695739 h 1537213"/>
                  <a:gd name="connsiteX10" fmla="*/ 0 w 551393"/>
                  <a:gd name="connsiteY10" fmla="*/ 696698 h 1537213"/>
                  <a:gd name="connsiteX11" fmla="*/ 14849 w 551393"/>
                  <a:gd name="connsiteY11" fmla="*/ 661371 h 1537213"/>
                  <a:gd name="connsiteX12" fmla="*/ 135196 w 551393"/>
                  <a:gd name="connsiteY12" fmla="*/ 649876 h 1537213"/>
                  <a:gd name="connsiteX13" fmla="*/ 136154 w 551393"/>
                  <a:gd name="connsiteY13" fmla="*/ 279493 h 1537213"/>
                  <a:gd name="connsiteX14" fmla="*/ 25387 w 551393"/>
                  <a:gd name="connsiteY14" fmla="*/ 16286 h 1537213"/>
                  <a:gd name="connsiteX15" fmla="*/ 51851 w 551393"/>
                  <a:gd name="connsiteY15" fmla="*/ 0 h 15372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51393" h="1537213">
                    <a:moveTo>
                      <a:pt x="51851" y="0"/>
                    </a:moveTo>
                    <a:lnTo>
                      <a:pt x="171121" y="268357"/>
                    </a:lnTo>
                    <a:lnTo>
                      <a:pt x="419000" y="268357"/>
                    </a:lnTo>
                    <a:lnTo>
                      <a:pt x="382596" y="66221"/>
                    </a:lnTo>
                    <a:lnTo>
                      <a:pt x="421275" y="77358"/>
                    </a:lnTo>
                    <a:lnTo>
                      <a:pt x="462110" y="303323"/>
                    </a:lnTo>
                    <a:cubicBezTo>
                      <a:pt x="472788" y="369344"/>
                      <a:pt x="473644" y="522324"/>
                      <a:pt x="463306" y="611197"/>
                    </a:cubicBezTo>
                    <a:cubicBezTo>
                      <a:pt x="502543" y="961722"/>
                      <a:pt x="564854" y="1265204"/>
                      <a:pt x="548808" y="1530626"/>
                    </a:cubicBezTo>
                    <a:lnTo>
                      <a:pt x="64066" y="1537213"/>
                    </a:lnTo>
                    <a:lnTo>
                      <a:pt x="134717" y="695739"/>
                    </a:lnTo>
                    <a:lnTo>
                      <a:pt x="0" y="696698"/>
                    </a:lnTo>
                    <a:lnTo>
                      <a:pt x="14849" y="661371"/>
                    </a:lnTo>
                    <a:lnTo>
                      <a:pt x="135196" y="649876"/>
                    </a:lnTo>
                    <a:cubicBezTo>
                      <a:pt x="135515" y="526415"/>
                      <a:pt x="135835" y="402954"/>
                      <a:pt x="136154" y="279493"/>
                    </a:cubicBezTo>
                    <a:lnTo>
                      <a:pt x="25387" y="16286"/>
                    </a:lnTo>
                    <a:lnTo>
                      <a:pt x="51851" y="0"/>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latinLnBrk="0"/>
                <a:endParaRPr lang="en-US" sz="1800" dirty="0">
                  <a:solidFill>
                    <a:prstClr val="white"/>
                  </a:solidFill>
                </a:endParaRPr>
              </a:p>
            </p:txBody>
          </p:sp>
        </p:grpSp>
        <p:sp>
          <p:nvSpPr>
            <p:cNvPr id="8" name="Freeform: Shape 7">
              <a:extLst>
                <a:ext uri="{FF2B5EF4-FFF2-40B4-BE49-F238E27FC236}">
                  <a16:creationId xmlns:a16="http://schemas.microsoft.com/office/drawing/2014/main" xmlns="" id="{526D5786-7D08-4DB1-992A-602F927BBAD6}"/>
                </a:ext>
              </a:extLst>
            </p:cNvPr>
            <p:cNvSpPr/>
            <p:nvPr/>
          </p:nvSpPr>
          <p:spPr>
            <a:xfrm>
              <a:off x="1666217" y="3867149"/>
              <a:ext cx="521429" cy="319685"/>
            </a:xfrm>
            <a:custGeom>
              <a:avLst/>
              <a:gdLst>
                <a:gd name="connsiteX0" fmla="*/ 266379 w 551393"/>
                <a:gd name="connsiteY0" fmla="*/ 0 h 338056"/>
                <a:gd name="connsiteX1" fmla="*/ 285013 w 551393"/>
                <a:gd name="connsiteY1" fmla="*/ 0 h 338056"/>
                <a:gd name="connsiteX2" fmla="*/ 303894 w 551393"/>
                <a:gd name="connsiteY2" fmla="*/ 18881 h 338056"/>
                <a:gd name="connsiteX3" fmla="*/ 303894 w 551393"/>
                <a:gd name="connsiteY3" fmla="*/ 45787 h 338056"/>
                <a:gd name="connsiteX4" fmla="*/ 331259 w 551393"/>
                <a:gd name="connsiteY4" fmla="*/ 48545 h 338056"/>
                <a:gd name="connsiteX5" fmla="*/ 551393 w 551393"/>
                <a:gd name="connsiteY5" fmla="*/ 318641 h 338056"/>
                <a:gd name="connsiteX6" fmla="*/ 549436 w 551393"/>
                <a:gd name="connsiteY6" fmla="*/ 338056 h 338056"/>
                <a:gd name="connsiteX7" fmla="*/ 1957 w 551393"/>
                <a:gd name="connsiteY7" fmla="*/ 338056 h 338056"/>
                <a:gd name="connsiteX8" fmla="*/ 0 w 551393"/>
                <a:gd name="connsiteY8" fmla="*/ 318641 h 338056"/>
                <a:gd name="connsiteX9" fmla="*/ 220134 w 551393"/>
                <a:gd name="connsiteY9" fmla="*/ 48545 h 338056"/>
                <a:gd name="connsiteX10" fmla="*/ 247498 w 551393"/>
                <a:gd name="connsiteY10" fmla="*/ 45787 h 338056"/>
                <a:gd name="connsiteX11" fmla="*/ 247498 w 551393"/>
                <a:gd name="connsiteY11" fmla="*/ 18881 h 338056"/>
                <a:gd name="connsiteX12" fmla="*/ 266379 w 551393"/>
                <a:gd name="connsiteY12" fmla="*/ 0 h 338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51393" h="338056">
                  <a:moveTo>
                    <a:pt x="266379" y="0"/>
                  </a:moveTo>
                  <a:lnTo>
                    <a:pt x="285013" y="0"/>
                  </a:lnTo>
                  <a:cubicBezTo>
                    <a:pt x="295441" y="0"/>
                    <a:pt x="303894" y="8453"/>
                    <a:pt x="303894" y="18881"/>
                  </a:cubicBezTo>
                  <a:lnTo>
                    <a:pt x="303894" y="45787"/>
                  </a:lnTo>
                  <a:lnTo>
                    <a:pt x="331259" y="48545"/>
                  </a:lnTo>
                  <a:cubicBezTo>
                    <a:pt x="456889" y="74253"/>
                    <a:pt x="551393" y="185410"/>
                    <a:pt x="551393" y="318641"/>
                  </a:cubicBezTo>
                  <a:lnTo>
                    <a:pt x="549436" y="338056"/>
                  </a:lnTo>
                  <a:lnTo>
                    <a:pt x="1957" y="338056"/>
                  </a:lnTo>
                  <a:lnTo>
                    <a:pt x="0" y="318641"/>
                  </a:lnTo>
                  <a:cubicBezTo>
                    <a:pt x="0" y="185410"/>
                    <a:pt x="94504" y="74253"/>
                    <a:pt x="220134" y="48545"/>
                  </a:cubicBezTo>
                  <a:lnTo>
                    <a:pt x="247498" y="45787"/>
                  </a:lnTo>
                  <a:lnTo>
                    <a:pt x="247498" y="18881"/>
                  </a:lnTo>
                  <a:cubicBezTo>
                    <a:pt x="247498" y="8453"/>
                    <a:pt x="255951" y="0"/>
                    <a:pt x="266379"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latinLnBrk="0"/>
              <a:endParaRPr lang="en-US" sz="1800">
                <a:solidFill>
                  <a:prstClr val="white"/>
                </a:solidFill>
              </a:endParaRPr>
            </a:p>
          </p:txBody>
        </p:sp>
      </p:grpSp>
    </p:spTree>
    <p:extLst>
      <p:ext uri="{BB962C8B-B14F-4D97-AF65-F5344CB8AC3E}">
        <p14:creationId xmlns:p14="http://schemas.microsoft.com/office/powerpoint/2010/main" val="223676691"/>
      </p:ext>
    </p:extLst>
  </p:cSld>
  <p:clrMapOvr>
    <a:masterClrMapping/>
  </p:clrMapOvr>
</p:sldLayout>
</file>

<file path=ppt/slideLayouts/slideLayout326.xml><?xml version="1.0" encoding="utf-8"?>
<p:sldLayout xmlns:a="http://schemas.openxmlformats.org/drawingml/2006/main" xmlns:r="http://schemas.openxmlformats.org/officeDocument/2006/relationships" xmlns:p="http://schemas.openxmlformats.org/presentationml/2006/main" preserve="1" userDrawn="1">
  <p:cSld name="3_Contents slide layout">
    <p:spTree>
      <p:nvGrpSpPr>
        <p:cNvPr id="1" name=""/>
        <p:cNvGrpSpPr/>
        <p:nvPr/>
      </p:nvGrpSpPr>
      <p:grpSpPr>
        <a:xfrm>
          <a:off x="0" y="0"/>
          <a:ext cx="0" cy="0"/>
          <a:chOff x="0" y="0"/>
          <a:chExt cx="0" cy="0"/>
        </a:xfrm>
      </p:grpSpPr>
      <p:sp>
        <p:nvSpPr>
          <p:cNvPr id="2" name="Text Placeholder 9">
            <a:extLst>
              <a:ext uri="{FF2B5EF4-FFF2-40B4-BE49-F238E27FC236}">
                <a16:creationId xmlns:a16="http://schemas.microsoft.com/office/drawing/2014/main" xmlns="" id="{23DE32A5-6181-4C51-AD5C-3F1A448478A1}"/>
              </a:ext>
            </a:extLst>
          </p:cNvPr>
          <p:cNvSpPr>
            <a:spLocks noGrp="1"/>
          </p:cNvSpPr>
          <p:nvPr>
            <p:ph type="body" sz="quarter" idx="10" hasCustomPrompt="1"/>
          </p:nvPr>
        </p:nvSpPr>
        <p:spPr>
          <a:xfrm>
            <a:off x="323530" y="339510"/>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
        <p:nvSpPr>
          <p:cNvPr id="5" name="Rectangle 4">
            <a:extLst>
              <a:ext uri="{FF2B5EF4-FFF2-40B4-BE49-F238E27FC236}">
                <a16:creationId xmlns:a16="http://schemas.microsoft.com/office/drawing/2014/main" xmlns="" id="{3DAC4E46-8A9D-4900-AE18-E05E6A326170}"/>
              </a:ext>
            </a:extLst>
          </p:cNvPr>
          <p:cNvSpPr/>
          <p:nvPr userDrawn="1"/>
        </p:nvSpPr>
        <p:spPr>
          <a:xfrm>
            <a:off x="4953000" y="1199607"/>
            <a:ext cx="2286000" cy="9144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latinLnBrk="0"/>
            <a:endParaRPr lang="en-US" sz="1800">
              <a:solidFill>
                <a:prstClr val="white"/>
              </a:solidFill>
            </a:endParaRPr>
          </a:p>
        </p:txBody>
      </p:sp>
      <p:sp>
        <p:nvSpPr>
          <p:cNvPr id="18" name="Freeform: Shape 17">
            <a:extLst>
              <a:ext uri="{FF2B5EF4-FFF2-40B4-BE49-F238E27FC236}">
                <a16:creationId xmlns:a16="http://schemas.microsoft.com/office/drawing/2014/main" xmlns="" id="{1C5A825F-0EE8-4E3A-83EF-07BE4BC281E3}"/>
              </a:ext>
            </a:extLst>
          </p:cNvPr>
          <p:cNvSpPr/>
          <p:nvPr userDrawn="1"/>
        </p:nvSpPr>
        <p:spPr>
          <a:xfrm rot="8736033">
            <a:off x="47290" y="-101596"/>
            <a:ext cx="2062039" cy="1342703"/>
          </a:xfrm>
          <a:custGeom>
            <a:avLst/>
            <a:gdLst>
              <a:gd name="connsiteX0" fmla="*/ 211797 w 2062038"/>
              <a:gd name="connsiteY0" fmla="*/ 827255 h 1342703"/>
              <a:gd name="connsiteX1" fmla="*/ 0 w 2062038"/>
              <a:gd name="connsiteY1" fmla="*/ 682237 h 1342703"/>
              <a:gd name="connsiteX2" fmla="*/ 2296 w 2062038"/>
              <a:gd name="connsiteY2" fmla="*/ 674390 h 1342703"/>
              <a:gd name="connsiteX3" fmla="*/ 605953 w 2062038"/>
              <a:gd name="connsiteY3" fmla="*/ 352769 h 1342703"/>
              <a:gd name="connsiteX4" fmla="*/ 754394 w 2062038"/>
              <a:gd name="connsiteY4" fmla="*/ 290919 h 1342703"/>
              <a:gd name="connsiteX5" fmla="*/ 1754511 w 2062038"/>
              <a:gd name="connsiteY5" fmla="*/ 137531 h 1342703"/>
              <a:gd name="connsiteX6" fmla="*/ 1987686 w 2062038"/>
              <a:gd name="connsiteY6" fmla="*/ 716449 h 1342703"/>
              <a:gd name="connsiteX7" fmla="*/ 1968512 w 2062038"/>
              <a:gd name="connsiteY7" fmla="*/ 837675 h 1342703"/>
              <a:gd name="connsiteX8" fmla="*/ 2029483 w 2062038"/>
              <a:gd name="connsiteY8" fmla="*/ 1050942 h 1342703"/>
              <a:gd name="connsiteX9" fmla="*/ 2062038 w 2062038"/>
              <a:gd name="connsiteY9" fmla="*/ 1074205 h 1342703"/>
              <a:gd name="connsiteX10" fmla="*/ 1878198 w 2062038"/>
              <a:gd name="connsiteY10" fmla="*/ 1342703 h 1342703"/>
              <a:gd name="connsiteX11" fmla="*/ 1878114 w 2062038"/>
              <a:gd name="connsiteY11" fmla="*/ 1342595 h 1342703"/>
              <a:gd name="connsiteX12" fmla="*/ 1847286 w 2062038"/>
              <a:gd name="connsiteY12" fmla="*/ 1315158 h 1342703"/>
              <a:gd name="connsiteX13" fmla="*/ 1693279 w 2062038"/>
              <a:gd name="connsiteY13" fmla="*/ 1233516 h 1342703"/>
              <a:gd name="connsiteX14" fmla="*/ 1639470 w 2062038"/>
              <a:gd name="connsiteY14" fmla="*/ 953335 h 1342703"/>
              <a:gd name="connsiteX15" fmla="*/ 1646892 w 2062038"/>
              <a:gd name="connsiteY15" fmla="*/ 542031 h 1342703"/>
              <a:gd name="connsiteX16" fmla="*/ 1085910 w 2062038"/>
              <a:gd name="connsiteY16" fmla="*/ 319370 h 1342703"/>
              <a:gd name="connsiteX17" fmla="*/ 879950 w 2062038"/>
              <a:gd name="connsiteY17" fmla="*/ 612540 h 1342703"/>
              <a:gd name="connsiteX18" fmla="*/ 879950 w 2062038"/>
              <a:gd name="connsiteY18" fmla="*/ 619344 h 1342703"/>
              <a:gd name="connsiteX19" fmla="*/ 673370 w 2062038"/>
              <a:gd name="connsiteY19" fmla="*/ 697275 h 1342703"/>
              <a:gd name="connsiteX20" fmla="*/ 274436 w 2062038"/>
              <a:gd name="connsiteY20" fmla="*/ 704697 h 1342703"/>
              <a:gd name="connsiteX21" fmla="*/ 224124 w 2062038"/>
              <a:gd name="connsiteY21" fmla="*/ 786493 h 13427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062038" h="1342703">
                <a:moveTo>
                  <a:pt x="211797" y="827255"/>
                </a:moveTo>
                <a:lnTo>
                  <a:pt x="0" y="682237"/>
                </a:lnTo>
                <a:lnTo>
                  <a:pt x="2296" y="674390"/>
                </a:lnTo>
                <a:cubicBezTo>
                  <a:pt x="155684" y="303908"/>
                  <a:pt x="374015" y="338544"/>
                  <a:pt x="605953" y="352769"/>
                </a:cubicBezTo>
                <a:cubicBezTo>
                  <a:pt x="662237" y="355862"/>
                  <a:pt x="717283" y="332977"/>
                  <a:pt x="754394" y="290919"/>
                </a:cubicBezTo>
                <a:cubicBezTo>
                  <a:pt x="969014" y="46611"/>
                  <a:pt x="1336404" y="-138321"/>
                  <a:pt x="1754511" y="137531"/>
                </a:cubicBezTo>
                <a:cubicBezTo>
                  <a:pt x="1902951" y="235254"/>
                  <a:pt x="1999438" y="582852"/>
                  <a:pt x="1987686" y="716449"/>
                </a:cubicBezTo>
                <a:cubicBezTo>
                  <a:pt x="1982738" y="768403"/>
                  <a:pt x="1975316" y="806749"/>
                  <a:pt x="1968512" y="837675"/>
                </a:cubicBezTo>
                <a:cubicBezTo>
                  <a:pt x="1951349" y="916070"/>
                  <a:pt x="1975586" y="996205"/>
                  <a:pt x="2029483" y="1050942"/>
                </a:cubicBezTo>
                <a:lnTo>
                  <a:pt x="2062038" y="1074205"/>
                </a:lnTo>
                <a:lnTo>
                  <a:pt x="1878198" y="1342703"/>
                </a:lnTo>
                <a:lnTo>
                  <a:pt x="1878114" y="1342595"/>
                </a:lnTo>
                <a:cubicBezTo>
                  <a:pt x="1868740" y="1332553"/>
                  <a:pt x="1858419" y="1323353"/>
                  <a:pt x="1847286" y="1315158"/>
                </a:cubicBezTo>
                <a:cubicBezTo>
                  <a:pt x="1797187" y="1278048"/>
                  <a:pt x="1745233" y="1246505"/>
                  <a:pt x="1693279" y="1233516"/>
                </a:cubicBezTo>
                <a:cubicBezTo>
                  <a:pt x="1471237" y="1178469"/>
                  <a:pt x="1427323" y="1103012"/>
                  <a:pt x="1639470" y="953335"/>
                </a:cubicBezTo>
                <a:cubicBezTo>
                  <a:pt x="1810794" y="833345"/>
                  <a:pt x="1722349" y="669442"/>
                  <a:pt x="1646892" y="542031"/>
                </a:cubicBezTo>
                <a:cubicBezTo>
                  <a:pt x="1523191" y="332359"/>
                  <a:pt x="1305479" y="295867"/>
                  <a:pt x="1085910" y="319370"/>
                </a:cubicBezTo>
                <a:cubicBezTo>
                  <a:pt x="923863" y="336070"/>
                  <a:pt x="886135" y="464719"/>
                  <a:pt x="879950" y="612540"/>
                </a:cubicBezTo>
                <a:cubicBezTo>
                  <a:pt x="879950" y="615014"/>
                  <a:pt x="879950" y="616870"/>
                  <a:pt x="879950" y="619344"/>
                </a:cubicBezTo>
                <a:cubicBezTo>
                  <a:pt x="878713" y="726963"/>
                  <a:pt x="746972" y="775206"/>
                  <a:pt x="673370" y="697275"/>
                </a:cubicBezTo>
                <a:cubicBezTo>
                  <a:pt x="584306" y="603263"/>
                  <a:pt x="452565" y="475851"/>
                  <a:pt x="274436" y="704697"/>
                </a:cubicBezTo>
                <a:cubicBezTo>
                  <a:pt x="252789" y="732452"/>
                  <a:pt x="236234" y="759773"/>
                  <a:pt x="224124" y="786493"/>
                </a:cubicBezTo>
                <a:close/>
              </a:path>
            </a:pathLst>
          </a:custGeom>
          <a:solidFill>
            <a:schemeClr val="accent2">
              <a:alpha val="30000"/>
            </a:schemeClr>
          </a:solidFill>
          <a:ln w="9525" cap="flat">
            <a:noFill/>
            <a:prstDash val="solid"/>
            <a:miter/>
          </a:ln>
        </p:spPr>
        <p:txBody>
          <a:bodyPr rtlCol="0" anchor="ctr"/>
          <a:lstStyle/>
          <a:p>
            <a:pPr latinLnBrk="0"/>
            <a:endParaRPr lang="en-US" sz="1800">
              <a:solidFill>
                <a:prstClr val="black"/>
              </a:solidFill>
            </a:endParaRPr>
          </a:p>
        </p:txBody>
      </p:sp>
      <p:sp>
        <p:nvSpPr>
          <p:cNvPr id="19" name="Freeform: Shape 18">
            <a:extLst>
              <a:ext uri="{FF2B5EF4-FFF2-40B4-BE49-F238E27FC236}">
                <a16:creationId xmlns:a16="http://schemas.microsoft.com/office/drawing/2014/main" xmlns="" id="{6DB54B7C-B64B-465F-BA40-97AA6D6E0E7E}"/>
              </a:ext>
            </a:extLst>
          </p:cNvPr>
          <p:cNvSpPr/>
          <p:nvPr userDrawn="1"/>
        </p:nvSpPr>
        <p:spPr>
          <a:xfrm rot="19928977">
            <a:off x="11013436" y="5741878"/>
            <a:ext cx="1157545" cy="778623"/>
          </a:xfrm>
          <a:custGeom>
            <a:avLst/>
            <a:gdLst>
              <a:gd name="connsiteX0" fmla="*/ 928294 w 1157545"/>
              <a:gd name="connsiteY0" fmla="*/ 31386 h 778623"/>
              <a:gd name="connsiteX1" fmla="*/ 1016454 w 1157545"/>
              <a:gd name="connsiteY1" fmla="*/ 78623 h 778623"/>
              <a:gd name="connsiteX2" fmla="*/ 1149755 w 1157545"/>
              <a:gd name="connsiteY2" fmla="*/ 409578 h 778623"/>
              <a:gd name="connsiteX3" fmla="*/ 1138793 w 1157545"/>
              <a:gd name="connsiteY3" fmla="*/ 478879 h 778623"/>
              <a:gd name="connsiteX4" fmla="*/ 1148739 w 1157545"/>
              <a:gd name="connsiteY4" fmla="*/ 565242 h 778623"/>
              <a:gd name="connsiteX5" fmla="*/ 1157545 w 1157545"/>
              <a:gd name="connsiteY5" fmla="*/ 577813 h 778623"/>
              <a:gd name="connsiteX6" fmla="*/ 1066593 w 1157545"/>
              <a:gd name="connsiteY6" fmla="*/ 749952 h 778623"/>
              <a:gd name="connsiteX7" fmla="*/ 1025869 w 1157545"/>
              <a:gd name="connsiteY7" fmla="*/ 723338 h 778623"/>
              <a:gd name="connsiteX8" fmla="*/ 981449 w 1157545"/>
              <a:gd name="connsiteY8" fmla="*/ 705173 h 778623"/>
              <a:gd name="connsiteX9" fmla="*/ 950688 w 1157545"/>
              <a:gd name="connsiteY9" fmla="*/ 544999 h 778623"/>
              <a:gd name="connsiteX10" fmla="*/ 954930 w 1157545"/>
              <a:gd name="connsiteY10" fmla="*/ 309866 h 778623"/>
              <a:gd name="connsiteX11" fmla="*/ 634231 w 1157545"/>
              <a:gd name="connsiteY11" fmla="*/ 182577 h 778623"/>
              <a:gd name="connsiteX12" fmla="*/ 516488 w 1157545"/>
              <a:gd name="connsiteY12" fmla="*/ 350175 h 778623"/>
              <a:gd name="connsiteX13" fmla="*/ 516488 w 1157545"/>
              <a:gd name="connsiteY13" fmla="*/ 354065 h 778623"/>
              <a:gd name="connsiteX14" fmla="*/ 398391 w 1157545"/>
              <a:gd name="connsiteY14" fmla="*/ 398616 h 778623"/>
              <a:gd name="connsiteX15" fmla="*/ 170330 w 1157545"/>
              <a:gd name="connsiteY15" fmla="*/ 402859 h 778623"/>
              <a:gd name="connsiteX16" fmla="*/ 242461 w 1157545"/>
              <a:gd name="connsiteY16" fmla="*/ 687493 h 778623"/>
              <a:gd name="connsiteX17" fmla="*/ 270107 w 1157545"/>
              <a:gd name="connsiteY17" fmla="*/ 777988 h 778623"/>
              <a:gd name="connsiteX18" fmla="*/ 269524 w 1157545"/>
              <a:gd name="connsiteY18" fmla="*/ 778623 h 778623"/>
              <a:gd name="connsiteX19" fmla="*/ 32151 w 1157545"/>
              <a:gd name="connsiteY19" fmla="*/ 653204 h 778623"/>
              <a:gd name="connsiteX20" fmla="*/ 26776 w 1157545"/>
              <a:gd name="connsiteY20" fmla="*/ 645063 h 778623"/>
              <a:gd name="connsiteX21" fmla="*/ 14753 w 1157545"/>
              <a:gd name="connsiteY21" fmla="*/ 385533 h 778623"/>
              <a:gd name="connsiteX22" fmla="*/ 359851 w 1157545"/>
              <a:gd name="connsiteY22" fmla="*/ 201670 h 778623"/>
              <a:gd name="connsiteX23" fmla="*/ 444710 w 1157545"/>
              <a:gd name="connsiteY23" fmla="*/ 166312 h 778623"/>
              <a:gd name="connsiteX24" fmla="*/ 928294 w 1157545"/>
              <a:gd name="connsiteY24" fmla="*/ 31386 h 778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157545" h="778623">
                <a:moveTo>
                  <a:pt x="928294" y="31386"/>
                </a:moveTo>
                <a:cubicBezTo>
                  <a:pt x="957152" y="43315"/>
                  <a:pt x="986576" y="58911"/>
                  <a:pt x="1016454" y="78623"/>
                </a:cubicBezTo>
                <a:cubicBezTo>
                  <a:pt x="1101314" y="134489"/>
                  <a:pt x="1156473" y="333203"/>
                  <a:pt x="1149755" y="409578"/>
                </a:cubicBezTo>
                <a:cubicBezTo>
                  <a:pt x="1146927" y="439278"/>
                  <a:pt x="1142684" y="461200"/>
                  <a:pt x="1138793" y="478879"/>
                </a:cubicBezTo>
                <a:cubicBezTo>
                  <a:pt x="1132253" y="508757"/>
                  <a:pt x="1136230" y="539077"/>
                  <a:pt x="1148739" y="565242"/>
                </a:cubicBezTo>
                <a:lnTo>
                  <a:pt x="1157545" y="577813"/>
                </a:lnTo>
                <a:lnTo>
                  <a:pt x="1066593" y="749952"/>
                </a:lnTo>
                <a:lnTo>
                  <a:pt x="1025869" y="723338"/>
                </a:lnTo>
                <a:cubicBezTo>
                  <a:pt x="1011151" y="715250"/>
                  <a:pt x="996300" y="708885"/>
                  <a:pt x="981449" y="705173"/>
                </a:cubicBezTo>
                <a:cubicBezTo>
                  <a:pt x="854513" y="673704"/>
                  <a:pt x="829409" y="630567"/>
                  <a:pt x="950688" y="544999"/>
                </a:cubicBezTo>
                <a:cubicBezTo>
                  <a:pt x="1048630" y="476404"/>
                  <a:pt x="998068" y="382704"/>
                  <a:pt x="954930" y="309866"/>
                </a:cubicBezTo>
                <a:cubicBezTo>
                  <a:pt x="884215" y="190002"/>
                  <a:pt x="759753" y="169140"/>
                  <a:pt x="634231" y="182577"/>
                </a:cubicBezTo>
                <a:cubicBezTo>
                  <a:pt x="541592" y="192123"/>
                  <a:pt x="520024" y="265669"/>
                  <a:pt x="516488" y="350175"/>
                </a:cubicBezTo>
                <a:cubicBezTo>
                  <a:pt x="516488" y="351590"/>
                  <a:pt x="516488" y="352650"/>
                  <a:pt x="516488" y="354065"/>
                </a:cubicBezTo>
                <a:cubicBezTo>
                  <a:pt x="515781" y="415588"/>
                  <a:pt x="440468" y="443168"/>
                  <a:pt x="398391" y="398616"/>
                </a:cubicBezTo>
                <a:cubicBezTo>
                  <a:pt x="347475" y="344871"/>
                  <a:pt x="272162" y="272033"/>
                  <a:pt x="170330" y="402859"/>
                </a:cubicBezTo>
                <a:cubicBezTo>
                  <a:pt x="71327" y="529795"/>
                  <a:pt x="158662" y="640820"/>
                  <a:pt x="242461" y="687493"/>
                </a:cubicBezTo>
                <a:cubicBezTo>
                  <a:pt x="276140" y="706322"/>
                  <a:pt x="285753" y="747227"/>
                  <a:pt x="270107" y="777988"/>
                </a:cubicBezTo>
                <a:lnTo>
                  <a:pt x="269524" y="778623"/>
                </a:lnTo>
                <a:lnTo>
                  <a:pt x="32151" y="653204"/>
                </a:lnTo>
                <a:lnTo>
                  <a:pt x="26776" y="645063"/>
                </a:lnTo>
                <a:cubicBezTo>
                  <a:pt x="-3986" y="595208"/>
                  <a:pt x="-8583" y="442460"/>
                  <a:pt x="14753" y="385533"/>
                </a:cubicBezTo>
                <a:cubicBezTo>
                  <a:pt x="102442" y="173737"/>
                  <a:pt x="227257" y="193538"/>
                  <a:pt x="359851" y="201670"/>
                </a:cubicBezTo>
                <a:cubicBezTo>
                  <a:pt x="392027" y="203438"/>
                  <a:pt x="423496" y="190356"/>
                  <a:pt x="444710" y="166312"/>
                </a:cubicBezTo>
                <a:cubicBezTo>
                  <a:pt x="552067" y="44105"/>
                  <a:pt x="726289" y="-52114"/>
                  <a:pt x="928294" y="31386"/>
                </a:cubicBezTo>
                <a:close/>
              </a:path>
            </a:pathLst>
          </a:custGeom>
          <a:solidFill>
            <a:schemeClr val="accent2">
              <a:alpha val="30000"/>
            </a:schemeClr>
          </a:solidFill>
          <a:ln w="9525" cap="flat">
            <a:noFill/>
            <a:prstDash val="solid"/>
            <a:miter/>
          </a:ln>
        </p:spPr>
        <p:txBody>
          <a:bodyPr rtlCol="0" anchor="ctr"/>
          <a:lstStyle/>
          <a:p>
            <a:pPr latinLnBrk="0"/>
            <a:endParaRPr lang="en-US" sz="1800">
              <a:solidFill>
                <a:prstClr val="black"/>
              </a:solidFill>
            </a:endParaRPr>
          </a:p>
        </p:txBody>
      </p:sp>
      <p:sp>
        <p:nvSpPr>
          <p:cNvPr id="13" name="Graphic 1">
            <a:extLst>
              <a:ext uri="{FF2B5EF4-FFF2-40B4-BE49-F238E27FC236}">
                <a16:creationId xmlns:a16="http://schemas.microsoft.com/office/drawing/2014/main" xmlns="" id="{22076317-9A77-4E39-AE9D-46F30709B4B1}"/>
              </a:ext>
            </a:extLst>
          </p:cNvPr>
          <p:cNvSpPr/>
          <p:nvPr userDrawn="1"/>
        </p:nvSpPr>
        <p:spPr>
          <a:xfrm rot="17307127">
            <a:off x="10163006" y="5715989"/>
            <a:ext cx="842153" cy="797239"/>
          </a:xfrm>
          <a:custGeom>
            <a:avLst/>
            <a:gdLst>
              <a:gd name="connsiteX0" fmla="*/ 3563995 w 3571875"/>
              <a:gd name="connsiteY0" fmla="*/ 2018692 h 3381375"/>
              <a:gd name="connsiteX1" fmla="*/ 3259195 w 3571875"/>
              <a:gd name="connsiteY1" fmla="*/ 1688175 h 3381375"/>
              <a:gd name="connsiteX2" fmla="*/ 3067742 w 3571875"/>
              <a:gd name="connsiteY2" fmla="*/ 1290029 h 3381375"/>
              <a:gd name="connsiteX3" fmla="*/ 3097270 w 3571875"/>
              <a:gd name="connsiteY3" fmla="*/ 1103340 h 3381375"/>
              <a:gd name="connsiteX4" fmla="*/ 2738177 w 3571875"/>
              <a:gd name="connsiteY4" fmla="*/ 211799 h 3381375"/>
              <a:gd name="connsiteX5" fmla="*/ 1197984 w 3571875"/>
              <a:gd name="connsiteY5" fmla="*/ 448019 h 3381375"/>
              <a:gd name="connsiteX6" fmla="*/ 969384 w 3571875"/>
              <a:gd name="connsiteY6" fmla="*/ 543269 h 3381375"/>
              <a:gd name="connsiteX7" fmla="*/ 39744 w 3571875"/>
              <a:gd name="connsiteY7" fmla="*/ 1038569 h 3381375"/>
              <a:gd name="connsiteX8" fmla="*/ 72129 w 3571875"/>
              <a:gd name="connsiteY8" fmla="*/ 1737704 h 3381375"/>
              <a:gd name="connsiteX9" fmla="*/ 155949 w 3571875"/>
              <a:gd name="connsiteY9" fmla="*/ 2333970 h 3381375"/>
              <a:gd name="connsiteX10" fmla="*/ 724592 w 3571875"/>
              <a:gd name="connsiteY10" fmla="*/ 3295995 h 3381375"/>
              <a:gd name="connsiteX11" fmla="*/ 2052377 w 3571875"/>
              <a:gd name="connsiteY11" fmla="*/ 3293137 h 3381375"/>
              <a:gd name="connsiteX12" fmla="*/ 2053329 w 3571875"/>
              <a:gd name="connsiteY12" fmla="*/ 3294090 h 3381375"/>
              <a:gd name="connsiteX13" fmla="*/ 2053329 w 3571875"/>
              <a:gd name="connsiteY13" fmla="*/ 3294090 h 3381375"/>
              <a:gd name="connsiteX14" fmla="*/ 2053329 w 3571875"/>
              <a:gd name="connsiteY14" fmla="*/ 3294090 h 3381375"/>
              <a:gd name="connsiteX15" fmla="*/ 3150609 w 3571875"/>
              <a:gd name="connsiteY15" fmla="*/ 2945474 h 3381375"/>
              <a:gd name="connsiteX16" fmla="*/ 3563995 w 3571875"/>
              <a:gd name="connsiteY16" fmla="*/ 2018692 h 3381375"/>
              <a:gd name="connsiteX17" fmla="*/ 2525770 w 3571875"/>
              <a:gd name="connsiteY17" fmla="*/ 2945474 h 3381375"/>
              <a:gd name="connsiteX18" fmla="*/ 1897119 w 3571875"/>
              <a:gd name="connsiteY18" fmla="*/ 2853082 h 3381375"/>
              <a:gd name="connsiteX19" fmla="*/ 1736147 w 3571875"/>
              <a:gd name="connsiteY19" fmla="*/ 2662582 h 3381375"/>
              <a:gd name="connsiteX20" fmla="*/ 1487544 w 3571875"/>
              <a:gd name="connsiteY20" fmla="*/ 2900707 h 3381375"/>
              <a:gd name="connsiteX21" fmla="*/ 500754 w 3571875"/>
              <a:gd name="connsiteY21" fmla="*/ 2563522 h 3381375"/>
              <a:gd name="connsiteX22" fmla="*/ 662679 w 3571875"/>
              <a:gd name="connsiteY22" fmla="*/ 2166330 h 3381375"/>
              <a:gd name="connsiteX23" fmla="*/ 653154 w 3571875"/>
              <a:gd name="connsiteY23" fmla="*/ 1852004 h 3381375"/>
              <a:gd name="connsiteX24" fmla="*/ 458844 w 3571875"/>
              <a:gd name="connsiteY24" fmla="*/ 1085242 h 3381375"/>
              <a:gd name="connsiteX25" fmla="*/ 1073207 w 3571875"/>
              <a:gd name="connsiteY25" fmla="*/ 1073812 h 3381375"/>
              <a:gd name="connsiteX26" fmla="*/ 1391342 w 3571875"/>
              <a:gd name="connsiteY26" fmla="*/ 953797 h 3381375"/>
              <a:gd name="connsiteX27" fmla="*/ 1391342 w 3571875"/>
              <a:gd name="connsiteY27" fmla="*/ 943319 h 3381375"/>
              <a:gd name="connsiteX28" fmla="*/ 1708524 w 3571875"/>
              <a:gd name="connsiteY28" fmla="*/ 491834 h 3381375"/>
              <a:gd name="connsiteX29" fmla="*/ 2572442 w 3571875"/>
              <a:gd name="connsiteY29" fmla="*/ 834734 h 3381375"/>
              <a:gd name="connsiteX30" fmla="*/ 2561012 w 3571875"/>
              <a:gd name="connsiteY30" fmla="*/ 1468147 h 3381375"/>
              <a:gd name="connsiteX31" fmla="*/ 2643879 w 3571875"/>
              <a:gd name="connsiteY31" fmla="*/ 1899629 h 3381375"/>
              <a:gd name="connsiteX32" fmla="*/ 2881052 w 3571875"/>
              <a:gd name="connsiteY32" fmla="*/ 2025359 h 3381375"/>
              <a:gd name="connsiteX33" fmla="*/ 3013449 w 3571875"/>
              <a:gd name="connsiteY33" fmla="*/ 2234910 h 3381375"/>
              <a:gd name="connsiteX34" fmla="*/ 2525770 w 3571875"/>
              <a:gd name="connsiteY34" fmla="*/ 2945474 h 3381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3571875" h="3381375">
                <a:moveTo>
                  <a:pt x="3563995" y="2018692"/>
                </a:moveTo>
                <a:cubicBezTo>
                  <a:pt x="3504939" y="1839622"/>
                  <a:pt x="3367779" y="1740562"/>
                  <a:pt x="3259195" y="1688175"/>
                </a:cubicBezTo>
                <a:cubicBezTo>
                  <a:pt x="3110604" y="1616737"/>
                  <a:pt x="3032499" y="1451002"/>
                  <a:pt x="3067742" y="1290029"/>
                </a:cubicBezTo>
                <a:cubicBezTo>
                  <a:pt x="3078220" y="1242404"/>
                  <a:pt x="3089649" y="1183350"/>
                  <a:pt x="3097270" y="1103340"/>
                </a:cubicBezTo>
                <a:cubicBezTo>
                  <a:pt x="3115367" y="897599"/>
                  <a:pt x="2966777" y="362294"/>
                  <a:pt x="2738177" y="211799"/>
                </a:cubicBezTo>
                <a:cubicBezTo>
                  <a:pt x="2094287" y="-213016"/>
                  <a:pt x="1528502" y="71782"/>
                  <a:pt x="1197984" y="448019"/>
                </a:cubicBezTo>
                <a:cubicBezTo>
                  <a:pt x="1140834" y="512789"/>
                  <a:pt x="1056062" y="548032"/>
                  <a:pt x="969384" y="543269"/>
                </a:cubicBezTo>
                <a:cubicBezTo>
                  <a:pt x="612197" y="521362"/>
                  <a:pt x="275964" y="468022"/>
                  <a:pt x="39744" y="1038569"/>
                </a:cubicBezTo>
                <a:cubicBezTo>
                  <a:pt x="-23121" y="1191922"/>
                  <a:pt x="-10738" y="1603402"/>
                  <a:pt x="72129" y="1737704"/>
                </a:cubicBezTo>
                <a:cubicBezTo>
                  <a:pt x="277869" y="2073937"/>
                  <a:pt x="364547" y="1985354"/>
                  <a:pt x="155949" y="2333970"/>
                </a:cubicBezTo>
                <a:cubicBezTo>
                  <a:pt x="-84081" y="2734972"/>
                  <a:pt x="276917" y="3127402"/>
                  <a:pt x="724592" y="3295995"/>
                </a:cubicBezTo>
                <a:cubicBezTo>
                  <a:pt x="1363719" y="3559837"/>
                  <a:pt x="1736147" y="3043582"/>
                  <a:pt x="2052377" y="3293137"/>
                </a:cubicBezTo>
                <a:lnTo>
                  <a:pt x="2053329" y="3294090"/>
                </a:lnTo>
                <a:cubicBezTo>
                  <a:pt x="2053329" y="3294090"/>
                  <a:pt x="2053329" y="3294090"/>
                  <a:pt x="2053329" y="3294090"/>
                </a:cubicBezTo>
                <a:cubicBezTo>
                  <a:pt x="2053329" y="3294090"/>
                  <a:pt x="2053329" y="3294090"/>
                  <a:pt x="2053329" y="3294090"/>
                </a:cubicBezTo>
                <a:cubicBezTo>
                  <a:pt x="2526722" y="3519832"/>
                  <a:pt x="2890577" y="3277897"/>
                  <a:pt x="3150609" y="2945474"/>
                </a:cubicBezTo>
                <a:cubicBezTo>
                  <a:pt x="3388734" y="2642580"/>
                  <a:pt x="3649720" y="2535899"/>
                  <a:pt x="3563995" y="2018692"/>
                </a:cubicBezTo>
                <a:close/>
                <a:moveTo>
                  <a:pt x="2525770" y="2945474"/>
                </a:moveTo>
                <a:cubicBezTo>
                  <a:pt x="2316219" y="3144547"/>
                  <a:pt x="2058092" y="2975002"/>
                  <a:pt x="1897119" y="2853082"/>
                </a:cubicBezTo>
                <a:cubicBezTo>
                  <a:pt x="1788534" y="2771167"/>
                  <a:pt x="1791392" y="2613052"/>
                  <a:pt x="1736147" y="2662582"/>
                </a:cubicBezTo>
                <a:cubicBezTo>
                  <a:pt x="1664709" y="2726399"/>
                  <a:pt x="1569459" y="2852130"/>
                  <a:pt x="1487544" y="2900707"/>
                </a:cubicBezTo>
                <a:cubicBezTo>
                  <a:pt x="1126547" y="3111210"/>
                  <a:pt x="636962" y="3001672"/>
                  <a:pt x="500754" y="2563522"/>
                </a:cubicBezTo>
                <a:cubicBezTo>
                  <a:pt x="434079" y="2346352"/>
                  <a:pt x="532187" y="2248245"/>
                  <a:pt x="662679" y="2166330"/>
                </a:cubicBezTo>
                <a:cubicBezTo>
                  <a:pt x="779837" y="2092987"/>
                  <a:pt x="774122" y="1919632"/>
                  <a:pt x="653154" y="1852004"/>
                </a:cubicBezTo>
                <a:cubicBezTo>
                  <a:pt x="427412" y="1726275"/>
                  <a:pt x="192144" y="1427189"/>
                  <a:pt x="458844" y="1085242"/>
                </a:cubicBezTo>
                <a:cubicBezTo>
                  <a:pt x="733164" y="732817"/>
                  <a:pt x="936047" y="929032"/>
                  <a:pt x="1073207" y="1073812"/>
                </a:cubicBezTo>
                <a:cubicBezTo>
                  <a:pt x="1186554" y="1193827"/>
                  <a:pt x="1389437" y="1119532"/>
                  <a:pt x="1391342" y="953797"/>
                </a:cubicBezTo>
                <a:cubicBezTo>
                  <a:pt x="1391342" y="949987"/>
                  <a:pt x="1391342" y="947129"/>
                  <a:pt x="1391342" y="943319"/>
                </a:cubicBezTo>
                <a:cubicBezTo>
                  <a:pt x="1400867" y="715672"/>
                  <a:pt x="1458969" y="517552"/>
                  <a:pt x="1708524" y="491834"/>
                </a:cubicBezTo>
                <a:cubicBezTo>
                  <a:pt x="2046662" y="455639"/>
                  <a:pt x="2381942" y="511837"/>
                  <a:pt x="2572442" y="834734"/>
                </a:cubicBezTo>
                <a:cubicBezTo>
                  <a:pt x="2688647" y="1030949"/>
                  <a:pt x="2824854" y="1283362"/>
                  <a:pt x="2561012" y="1468147"/>
                </a:cubicBezTo>
                <a:cubicBezTo>
                  <a:pt x="2234304" y="1698652"/>
                  <a:pt x="2301932" y="1814857"/>
                  <a:pt x="2643879" y="1899629"/>
                </a:cubicBezTo>
                <a:cubicBezTo>
                  <a:pt x="2723889" y="1919632"/>
                  <a:pt x="2803899" y="1968209"/>
                  <a:pt x="2881052" y="2025359"/>
                </a:cubicBezTo>
                <a:cubicBezTo>
                  <a:pt x="2949632" y="2075842"/>
                  <a:pt x="2998209" y="2151090"/>
                  <a:pt x="3013449" y="2234910"/>
                </a:cubicBezTo>
                <a:cubicBezTo>
                  <a:pt x="3079172" y="2606385"/>
                  <a:pt x="2737224" y="2743545"/>
                  <a:pt x="2525770" y="2945474"/>
                </a:cubicBezTo>
                <a:close/>
              </a:path>
            </a:pathLst>
          </a:custGeom>
          <a:solidFill>
            <a:schemeClr val="accent2">
              <a:alpha val="30000"/>
            </a:schemeClr>
          </a:solidFill>
          <a:ln w="9525" cap="flat">
            <a:noFill/>
            <a:prstDash val="solid"/>
            <a:miter/>
          </a:ln>
        </p:spPr>
        <p:txBody>
          <a:bodyPr rtlCol="0" anchor="ctr"/>
          <a:lstStyle/>
          <a:p>
            <a:pPr latinLnBrk="0"/>
            <a:endParaRPr lang="en-US" sz="1800">
              <a:solidFill>
                <a:prstClr val="black"/>
              </a:solidFill>
            </a:endParaRPr>
          </a:p>
        </p:txBody>
      </p:sp>
      <p:sp>
        <p:nvSpPr>
          <p:cNvPr id="14" name="Graphic 1">
            <a:extLst>
              <a:ext uri="{FF2B5EF4-FFF2-40B4-BE49-F238E27FC236}">
                <a16:creationId xmlns:a16="http://schemas.microsoft.com/office/drawing/2014/main" xmlns="" id="{17643AFC-76CD-4508-BA40-5AF32458912A}"/>
              </a:ext>
            </a:extLst>
          </p:cNvPr>
          <p:cNvSpPr/>
          <p:nvPr userDrawn="1"/>
        </p:nvSpPr>
        <p:spPr>
          <a:xfrm rot="20336913">
            <a:off x="10928531" y="5061567"/>
            <a:ext cx="661037" cy="685620"/>
          </a:xfrm>
          <a:custGeom>
            <a:avLst/>
            <a:gdLst>
              <a:gd name="connsiteX0" fmla="*/ 3563995 w 3571875"/>
              <a:gd name="connsiteY0" fmla="*/ 2018692 h 3381375"/>
              <a:gd name="connsiteX1" fmla="*/ 3259195 w 3571875"/>
              <a:gd name="connsiteY1" fmla="*/ 1688175 h 3381375"/>
              <a:gd name="connsiteX2" fmla="*/ 3067742 w 3571875"/>
              <a:gd name="connsiteY2" fmla="*/ 1290029 h 3381375"/>
              <a:gd name="connsiteX3" fmla="*/ 3097270 w 3571875"/>
              <a:gd name="connsiteY3" fmla="*/ 1103340 h 3381375"/>
              <a:gd name="connsiteX4" fmla="*/ 2738177 w 3571875"/>
              <a:gd name="connsiteY4" fmla="*/ 211799 h 3381375"/>
              <a:gd name="connsiteX5" fmla="*/ 1197984 w 3571875"/>
              <a:gd name="connsiteY5" fmla="*/ 448019 h 3381375"/>
              <a:gd name="connsiteX6" fmla="*/ 969384 w 3571875"/>
              <a:gd name="connsiteY6" fmla="*/ 543269 h 3381375"/>
              <a:gd name="connsiteX7" fmla="*/ 39744 w 3571875"/>
              <a:gd name="connsiteY7" fmla="*/ 1038569 h 3381375"/>
              <a:gd name="connsiteX8" fmla="*/ 72129 w 3571875"/>
              <a:gd name="connsiteY8" fmla="*/ 1737704 h 3381375"/>
              <a:gd name="connsiteX9" fmla="*/ 155949 w 3571875"/>
              <a:gd name="connsiteY9" fmla="*/ 2333970 h 3381375"/>
              <a:gd name="connsiteX10" fmla="*/ 724592 w 3571875"/>
              <a:gd name="connsiteY10" fmla="*/ 3295995 h 3381375"/>
              <a:gd name="connsiteX11" fmla="*/ 2052377 w 3571875"/>
              <a:gd name="connsiteY11" fmla="*/ 3293137 h 3381375"/>
              <a:gd name="connsiteX12" fmla="*/ 2053329 w 3571875"/>
              <a:gd name="connsiteY12" fmla="*/ 3294090 h 3381375"/>
              <a:gd name="connsiteX13" fmla="*/ 2053329 w 3571875"/>
              <a:gd name="connsiteY13" fmla="*/ 3294090 h 3381375"/>
              <a:gd name="connsiteX14" fmla="*/ 2053329 w 3571875"/>
              <a:gd name="connsiteY14" fmla="*/ 3294090 h 3381375"/>
              <a:gd name="connsiteX15" fmla="*/ 3150609 w 3571875"/>
              <a:gd name="connsiteY15" fmla="*/ 2945474 h 3381375"/>
              <a:gd name="connsiteX16" fmla="*/ 3563995 w 3571875"/>
              <a:gd name="connsiteY16" fmla="*/ 2018692 h 3381375"/>
              <a:gd name="connsiteX17" fmla="*/ 2525770 w 3571875"/>
              <a:gd name="connsiteY17" fmla="*/ 2945474 h 3381375"/>
              <a:gd name="connsiteX18" fmla="*/ 1897119 w 3571875"/>
              <a:gd name="connsiteY18" fmla="*/ 2853082 h 3381375"/>
              <a:gd name="connsiteX19" fmla="*/ 1736147 w 3571875"/>
              <a:gd name="connsiteY19" fmla="*/ 2662582 h 3381375"/>
              <a:gd name="connsiteX20" fmla="*/ 1487544 w 3571875"/>
              <a:gd name="connsiteY20" fmla="*/ 2900707 h 3381375"/>
              <a:gd name="connsiteX21" fmla="*/ 500754 w 3571875"/>
              <a:gd name="connsiteY21" fmla="*/ 2563522 h 3381375"/>
              <a:gd name="connsiteX22" fmla="*/ 662679 w 3571875"/>
              <a:gd name="connsiteY22" fmla="*/ 2166330 h 3381375"/>
              <a:gd name="connsiteX23" fmla="*/ 653154 w 3571875"/>
              <a:gd name="connsiteY23" fmla="*/ 1852004 h 3381375"/>
              <a:gd name="connsiteX24" fmla="*/ 458844 w 3571875"/>
              <a:gd name="connsiteY24" fmla="*/ 1085242 h 3381375"/>
              <a:gd name="connsiteX25" fmla="*/ 1073207 w 3571875"/>
              <a:gd name="connsiteY25" fmla="*/ 1073812 h 3381375"/>
              <a:gd name="connsiteX26" fmla="*/ 1391342 w 3571875"/>
              <a:gd name="connsiteY26" fmla="*/ 953797 h 3381375"/>
              <a:gd name="connsiteX27" fmla="*/ 1391342 w 3571875"/>
              <a:gd name="connsiteY27" fmla="*/ 943319 h 3381375"/>
              <a:gd name="connsiteX28" fmla="*/ 1708524 w 3571875"/>
              <a:gd name="connsiteY28" fmla="*/ 491834 h 3381375"/>
              <a:gd name="connsiteX29" fmla="*/ 2572442 w 3571875"/>
              <a:gd name="connsiteY29" fmla="*/ 834734 h 3381375"/>
              <a:gd name="connsiteX30" fmla="*/ 2561012 w 3571875"/>
              <a:gd name="connsiteY30" fmla="*/ 1468147 h 3381375"/>
              <a:gd name="connsiteX31" fmla="*/ 2643879 w 3571875"/>
              <a:gd name="connsiteY31" fmla="*/ 1899629 h 3381375"/>
              <a:gd name="connsiteX32" fmla="*/ 2881052 w 3571875"/>
              <a:gd name="connsiteY32" fmla="*/ 2025359 h 3381375"/>
              <a:gd name="connsiteX33" fmla="*/ 3013449 w 3571875"/>
              <a:gd name="connsiteY33" fmla="*/ 2234910 h 3381375"/>
              <a:gd name="connsiteX34" fmla="*/ 2525770 w 3571875"/>
              <a:gd name="connsiteY34" fmla="*/ 2945474 h 3381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3571875" h="3381375">
                <a:moveTo>
                  <a:pt x="3563995" y="2018692"/>
                </a:moveTo>
                <a:cubicBezTo>
                  <a:pt x="3504939" y="1839622"/>
                  <a:pt x="3367779" y="1740562"/>
                  <a:pt x="3259195" y="1688175"/>
                </a:cubicBezTo>
                <a:cubicBezTo>
                  <a:pt x="3110604" y="1616737"/>
                  <a:pt x="3032499" y="1451002"/>
                  <a:pt x="3067742" y="1290029"/>
                </a:cubicBezTo>
                <a:cubicBezTo>
                  <a:pt x="3078220" y="1242404"/>
                  <a:pt x="3089649" y="1183350"/>
                  <a:pt x="3097270" y="1103340"/>
                </a:cubicBezTo>
                <a:cubicBezTo>
                  <a:pt x="3115367" y="897599"/>
                  <a:pt x="2966777" y="362294"/>
                  <a:pt x="2738177" y="211799"/>
                </a:cubicBezTo>
                <a:cubicBezTo>
                  <a:pt x="2094287" y="-213016"/>
                  <a:pt x="1528502" y="71782"/>
                  <a:pt x="1197984" y="448019"/>
                </a:cubicBezTo>
                <a:cubicBezTo>
                  <a:pt x="1140834" y="512789"/>
                  <a:pt x="1056062" y="548032"/>
                  <a:pt x="969384" y="543269"/>
                </a:cubicBezTo>
                <a:cubicBezTo>
                  <a:pt x="612197" y="521362"/>
                  <a:pt x="275964" y="468022"/>
                  <a:pt x="39744" y="1038569"/>
                </a:cubicBezTo>
                <a:cubicBezTo>
                  <a:pt x="-23121" y="1191922"/>
                  <a:pt x="-10738" y="1603402"/>
                  <a:pt x="72129" y="1737704"/>
                </a:cubicBezTo>
                <a:cubicBezTo>
                  <a:pt x="277869" y="2073937"/>
                  <a:pt x="364547" y="1985354"/>
                  <a:pt x="155949" y="2333970"/>
                </a:cubicBezTo>
                <a:cubicBezTo>
                  <a:pt x="-84081" y="2734972"/>
                  <a:pt x="276917" y="3127402"/>
                  <a:pt x="724592" y="3295995"/>
                </a:cubicBezTo>
                <a:cubicBezTo>
                  <a:pt x="1363719" y="3559837"/>
                  <a:pt x="1736147" y="3043582"/>
                  <a:pt x="2052377" y="3293137"/>
                </a:cubicBezTo>
                <a:lnTo>
                  <a:pt x="2053329" y="3294090"/>
                </a:lnTo>
                <a:cubicBezTo>
                  <a:pt x="2053329" y="3294090"/>
                  <a:pt x="2053329" y="3294090"/>
                  <a:pt x="2053329" y="3294090"/>
                </a:cubicBezTo>
                <a:cubicBezTo>
                  <a:pt x="2053329" y="3294090"/>
                  <a:pt x="2053329" y="3294090"/>
                  <a:pt x="2053329" y="3294090"/>
                </a:cubicBezTo>
                <a:cubicBezTo>
                  <a:pt x="2526722" y="3519832"/>
                  <a:pt x="2890577" y="3277897"/>
                  <a:pt x="3150609" y="2945474"/>
                </a:cubicBezTo>
                <a:cubicBezTo>
                  <a:pt x="3388734" y="2642580"/>
                  <a:pt x="3649720" y="2535899"/>
                  <a:pt x="3563995" y="2018692"/>
                </a:cubicBezTo>
                <a:close/>
                <a:moveTo>
                  <a:pt x="2525770" y="2945474"/>
                </a:moveTo>
                <a:cubicBezTo>
                  <a:pt x="2316219" y="3144547"/>
                  <a:pt x="2058092" y="2975002"/>
                  <a:pt x="1897119" y="2853082"/>
                </a:cubicBezTo>
                <a:cubicBezTo>
                  <a:pt x="1788534" y="2771167"/>
                  <a:pt x="1791392" y="2613052"/>
                  <a:pt x="1736147" y="2662582"/>
                </a:cubicBezTo>
                <a:cubicBezTo>
                  <a:pt x="1664709" y="2726399"/>
                  <a:pt x="1569459" y="2852130"/>
                  <a:pt x="1487544" y="2900707"/>
                </a:cubicBezTo>
                <a:cubicBezTo>
                  <a:pt x="1126547" y="3111210"/>
                  <a:pt x="636962" y="3001672"/>
                  <a:pt x="500754" y="2563522"/>
                </a:cubicBezTo>
                <a:cubicBezTo>
                  <a:pt x="434079" y="2346352"/>
                  <a:pt x="532187" y="2248245"/>
                  <a:pt x="662679" y="2166330"/>
                </a:cubicBezTo>
                <a:cubicBezTo>
                  <a:pt x="779837" y="2092987"/>
                  <a:pt x="774122" y="1919632"/>
                  <a:pt x="653154" y="1852004"/>
                </a:cubicBezTo>
                <a:cubicBezTo>
                  <a:pt x="427412" y="1726275"/>
                  <a:pt x="192144" y="1427189"/>
                  <a:pt x="458844" y="1085242"/>
                </a:cubicBezTo>
                <a:cubicBezTo>
                  <a:pt x="733164" y="732817"/>
                  <a:pt x="936047" y="929032"/>
                  <a:pt x="1073207" y="1073812"/>
                </a:cubicBezTo>
                <a:cubicBezTo>
                  <a:pt x="1186554" y="1193827"/>
                  <a:pt x="1389437" y="1119532"/>
                  <a:pt x="1391342" y="953797"/>
                </a:cubicBezTo>
                <a:cubicBezTo>
                  <a:pt x="1391342" y="949987"/>
                  <a:pt x="1391342" y="947129"/>
                  <a:pt x="1391342" y="943319"/>
                </a:cubicBezTo>
                <a:cubicBezTo>
                  <a:pt x="1400867" y="715672"/>
                  <a:pt x="1458969" y="517552"/>
                  <a:pt x="1708524" y="491834"/>
                </a:cubicBezTo>
                <a:cubicBezTo>
                  <a:pt x="2046662" y="455639"/>
                  <a:pt x="2381942" y="511837"/>
                  <a:pt x="2572442" y="834734"/>
                </a:cubicBezTo>
                <a:cubicBezTo>
                  <a:pt x="2688647" y="1030949"/>
                  <a:pt x="2824854" y="1283362"/>
                  <a:pt x="2561012" y="1468147"/>
                </a:cubicBezTo>
                <a:cubicBezTo>
                  <a:pt x="2234304" y="1698652"/>
                  <a:pt x="2301932" y="1814857"/>
                  <a:pt x="2643879" y="1899629"/>
                </a:cubicBezTo>
                <a:cubicBezTo>
                  <a:pt x="2723889" y="1919632"/>
                  <a:pt x="2803899" y="1968209"/>
                  <a:pt x="2881052" y="2025359"/>
                </a:cubicBezTo>
                <a:cubicBezTo>
                  <a:pt x="2949632" y="2075842"/>
                  <a:pt x="2998209" y="2151090"/>
                  <a:pt x="3013449" y="2234910"/>
                </a:cubicBezTo>
                <a:cubicBezTo>
                  <a:pt x="3079172" y="2606385"/>
                  <a:pt x="2737224" y="2743545"/>
                  <a:pt x="2525770" y="2945474"/>
                </a:cubicBezTo>
                <a:close/>
              </a:path>
            </a:pathLst>
          </a:custGeom>
          <a:solidFill>
            <a:schemeClr val="accent2">
              <a:alpha val="30000"/>
            </a:schemeClr>
          </a:solidFill>
          <a:ln w="9525" cap="flat">
            <a:noFill/>
            <a:prstDash val="solid"/>
            <a:miter/>
          </a:ln>
        </p:spPr>
        <p:txBody>
          <a:bodyPr rtlCol="0" anchor="ctr"/>
          <a:lstStyle/>
          <a:p>
            <a:pPr latinLnBrk="0"/>
            <a:endParaRPr lang="en-US" sz="1800">
              <a:solidFill>
                <a:prstClr val="black"/>
              </a:solidFill>
            </a:endParaRPr>
          </a:p>
        </p:txBody>
      </p:sp>
      <p:sp>
        <p:nvSpPr>
          <p:cNvPr id="20" name="Rectangle 19">
            <a:extLst>
              <a:ext uri="{FF2B5EF4-FFF2-40B4-BE49-F238E27FC236}">
                <a16:creationId xmlns:a16="http://schemas.microsoft.com/office/drawing/2014/main" xmlns="" id="{8B53EBB3-5069-4481-AE02-EA54E792AEED}"/>
              </a:ext>
            </a:extLst>
          </p:cNvPr>
          <p:cNvSpPr/>
          <p:nvPr userDrawn="1"/>
        </p:nvSpPr>
        <p:spPr>
          <a:xfrm>
            <a:off x="0" y="6580736"/>
            <a:ext cx="12192000" cy="277264"/>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latinLnBrk="0"/>
            <a:endParaRPr lang="en-US" sz="1800">
              <a:solidFill>
                <a:prstClr val="white"/>
              </a:solidFill>
            </a:endParaRPr>
          </a:p>
        </p:txBody>
      </p:sp>
    </p:spTree>
    <p:extLst>
      <p:ext uri="{BB962C8B-B14F-4D97-AF65-F5344CB8AC3E}">
        <p14:creationId xmlns:p14="http://schemas.microsoft.com/office/powerpoint/2010/main" val="1365456574"/>
      </p:ext>
    </p:extLst>
  </p:cSld>
  <p:clrMapOvr>
    <a:masterClrMapping/>
  </p:clrMapOvr>
</p:sldLayout>
</file>

<file path=ppt/slideLayouts/slideLayout327.xml><?xml version="1.0" encoding="utf-8"?>
<p:sldLayout xmlns:a="http://schemas.openxmlformats.org/drawingml/2006/main" xmlns:r="http://schemas.openxmlformats.org/officeDocument/2006/relationships" xmlns:p="http://schemas.openxmlformats.org/presentationml/2006/main" preserve="1" userDrawn="1">
  <p:cSld name="6_Contents slide layout">
    <p:spTree>
      <p:nvGrpSpPr>
        <p:cNvPr id="1" name=""/>
        <p:cNvGrpSpPr/>
        <p:nvPr/>
      </p:nvGrpSpPr>
      <p:grpSpPr>
        <a:xfrm>
          <a:off x="0" y="0"/>
          <a:ext cx="0" cy="0"/>
          <a:chOff x="0" y="0"/>
          <a:chExt cx="0" cy="0"/>
        </a:xfrm>
      </p:grpSpPr>
      <p:sp>
        <p:nvSpPr>
          <p:cNvPr id="2" name="Text Placeholder 9">
            <a:extLst>
              <a:ext uri="{FF2B5EF4-FFF2-40B4-BE49-F238E27FC236}">
                <a16:creationId xmlns:a16="http://schemas.microsoft.com/office/drawing/2014/main" xmlns="" id="{23DE32A5-6181-4C51-AD5C-3F1A448478A1}"/>
              </a:ext>
            </a:extLst>
          </p:cNvPr>
          <p:cNvSpPr>
            <a:spLocks noGrp="1"/>
          </p:cNvSpPr>
          <p:nvPr>
            <p:ph type="body" sz="quarter" idx="10" hasCustomPrompt="1"/>
          </p:nvPr>
        </p:nvSpPr>
        <p:spPr>
          <a:xfrm>
            <a:off x="323530" y="339510"/>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
        <p:nvSpPr>
          <p:cNvPr id="5" name="Rectangle 4">
            <a:extLst>
              <a:ext uri="{FF2B5EF4-FFF2-40B4-BE49-F238E27FC236}">
                <a16:creationId xmlns:a16="http://schemas.microsoft.com/office/drawing/2014/main" xmlns="" id="{3DAC4E46-8A9D-4900-AE18-E05E6A326170}"/>
              </a:ext>
            </a:extLst>
          </p:cNvPr>
          <p:cNvSpPr/>
          <p:nvPr userDrawn="1"/>
        </p:nvSpPr>
        <p:spPr>
          <a:xfrm>
            <a:off x="4953000" y="1199607"/>
            <a:ext cx="2286000" cy="9144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latinLnBrk="0"/>
            <a:endParaRPr lang="en-US" sz="1800">
              <a:solidFill>
                <a:prstClr val="white"/>
              </a:solidFill>
            </a:endParaRPr>
          </a:p>
        </p:txBody>
      </p:sp>
      <p:sp>
        <p:nvSpPr>
          <p:cNvPr id="20" name="Rectangle 19">
            <a:extLst>
              <a:ext uri="{FF2B5EF4-FFF2-40B4-BE49-F238E27FC236}">
                <a16:creationId xmlns:a16="http://schemas.microsoft.com/office/drawing/2014/main" xmlns="" id="{8B53EBB3-5069-4481-AE02-EA54E792AEED}"/>
              </a:ext>
            </a:extLst>
          </p:cNvPr>
          <p:cNvSpPr/>
          <p:nvPr userDrawn="1"/>
        </p:nvSpPr>
        <p:spPr>
          <a:xfrm>
            <a:off x="0" y="6580736"/>
            <a:ext cx="12192000" cy="277264"/>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latinLnBrk="0"/>
            <a:endParaRPr lang="en-US" sz="1800">
              <a:solidFill>
                <a:prstClr val="white"/>
              </a:solidFill>
            </a:endParaRPr>
          </a:p>
        </p:txBody>
      </p:sp>
    </p:spTree>
    <p:extLst>
      <p:ext uri="{BB962C8B-B14F-4D97-AF65-F5344CB8AC3E}">
        <p14:creationId xmlns:p14="http://schemas.microsoft.com/office/powerpoint/2010/main" val="609293330"/>
      </p:ext>
    </p:extLst>
  </p:cSld>
  <p:clrMapOvr>
    <a:masterClrMapping/>
  </p:clrMapOvr>
</p:sldLayout>
</file>

<file path=ppt/slideLayouts/slideLayout328.xml><?xml version="1.0" encoding="utf-8"?>
<p:sldLayout xmlns:a="http://schemas.openxmlformats.org/drawingml/2006/main" xmlns:r="http://schemas.openxmlformats.org/officeDocument/2006/relationships" xmlns:p="http://schemas.openxmlformats.org/presentationml/2006/main" preserve="1" userDrawn="1">
  <p:cSld name="1_Contents slide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1403403563"/>
      </p:ext>
    </p:extLst>
  </p:cSld>
  <p:clrMapOvr>
    <a:masterClrMapping/>
  </p:clrMapOvr>
</p:sldLayout>
</file>

<file path=ppt/slideLayouts/slideLayout329.xml><?xml version="1.0" encoding="utf-8"?>
<p:sldLayout xmlns:a="http://schemas.openxmlformats.org/drawingml/2006/main" xmlns:r="http://schemas.openxmlformats.org/officeDocument/2006/relationships" xmlns:p="http://schemas.openxmlformats.org/presentationml/2006/main" preserve="1" userDrawn="1">
  <p:cSld name="4_Contents slide layout">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xmlns="" id="{DCF63D7C-03BD-46C9-81A3-4C80D86C9B6B}"/>
              </a:ext>
            </a:extLst>
          </p:cNvPr>
          <p:cNvSpPr/>
          <p:nvPr userDrawn="1"/>
        </p:nvSpPr>
        <p:spPr>
          <a:xfrm>
            <a:off x="1" y="0"/>
            <a:ext cx="2790825"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latinLnBrk="0"/>
            <a:endParaRPr lang="en-US" sz="1800">
              <a:solidFill>
                <a:prstClr val="white"/>
              </a:solidFill>
            </a:endParaRPr>
          </a:p>
        </p:txBody>
      </p:sp>
      <p:grpSp>
        <p:nvGrpSpPr>
          <p:cNvPr id="8" name="Group 7">
            <a:extLst>
              <a:ext uri="{FF2B5EF4-FFF2-40B4-BE49-F238E27FC236}">
                <a16:creationId xmlns:a16="http://schemas.microsoft.com/office/drawing/2014/main" xmlns="" id="{09B126FC-0C68-4086-B516-E515B98DB12E}"/>
              </a:ext>
            </a:extLst>
          </p:cNvPr>
          <p:cNvGrpSpPr/>
          <p:nvPr userDrawn="1"/>
        </p:nvGrpSpPr>
        <p:grpSpPr>
          <a:xfrm>
            <a:off x="1029917" y="4717957"/>
            <a:ext cx="2400531" cy="1651187"/>
            <a:chOff x="1029916" y="4879881"/>
            <a:chExt cx="2400531" cy="1651187"/>
          </a:xfrm>
        </p:grpSpPr>
        <p:sp>
          <p:nvSpPr>
            <p:cNvPr id="3" name="Freeform: Shape 2">
              <a:extLst>
                <a:ext uri="{FF2B5EF4-FFF2-40B4-BE49-F238E27FC236}">
                  <a16:creationId xmlns:a16="http://schemas.microsoft.com/office/drawing/2014/main" xmlns="" id="{DC9BD590-B57C-46D2-9FDF-5B64473A6DF5}"/>
                </a:ext>
              </a:extLst>
            </p:cNvPr>
            <p:cNvSpPr/>
            <p:nvPr userDrawn="1"/>
          </p:nvSpPr>
          <p:spPr>
            <a:xfrm>
              <a:off x="1029916" y="4879881"/>
              <a:ext cx="2400531" cy="1651187"/>
            </a:xfrm>
            <a:custGeom>
              <a:avLst/>
              <a:gdLst>
                <a:gd name="connsiteX0" fmla="*/ 1229776 w 1753617"/>
                <a:gd name="connsiteY0" fmla="*/ 474039 h 1206212"/>
                <a:gd name="connsiteX1" fmla="*/ 1118650 w 1753617"/>
                <a:gd name="connsiteY1" fmla="*/ 1037577 h 1206212"/>
                <a:gd name="connsiteX2" fmla="*/ 1227679 w 1753617"/>
                <a:gd name="connsiteY2" fmla="*/ 1039321 h 1206212"/>
                <a:gd name="connsiteX3" fmla="*/ 1229776 w 1753617"/>
                <a:gd name="connsiteY3" fmla="*/ 474039 h 1206212"/>
                <a:gd name="connsiteX4" fmla="*/ 861560 w 1753617"/>
                <a:gd name="connsiteY4" fmla="*/ 0 h 1206212"/>
                <a:gd name="connsiteX5" fmla="*/ 1192678 w 1753617"/>
                <a:gd name="connsiteY5" fmla="*/ 235268 h 1206212"/>
                <a:gd name="connsiteX6" fmla="*/ 1395270 w 1753617"/>
                <a:gd name="connsiteY6" fmla="*/ 172094 h 1206212"/>
                <a:gd name="connsiteX7" fmla="*/ 1753617 w 1753617"/>
                <a:gd name="connsiteY7" fmla="*/ 530443 h 1206212"/>
                <a:gd name="connsiteX8" fmla="*/ 1395270 w 1753617"/>
                <a:gd name="connsiteY8" fmla="*/ 888790 h 1206212"/>
                <a:gd name="connsiteX9" fmla="*/ 1372396 w 1753617"/>
                <a:gd name="connsiteY9" fmla="*/ 887701 h 1206212"/>
                <a:gd name="connsiteX10" fmla="*/ 1372396 w 1753617"/>
                <a:gd name="connsiteY10" fmla="*/ 1206212 h 1206212"/>
                <a:gd name="connsiteX11" fmla="*/ 1231543 w 1753617"/>
                <a:gd name="connsiteY11" fmla="*/ 1206212 h 1206212"/>
                <a:gd name="connsiteX12" fmla="*/ 1227789 w 1753617"/>
                <a:gd name="connsiteY12" fmla="*/ 1039789 h 1206212"/>
                <a:gd name="connsiteX13" fmla="*/ 1176875 w 1753617"/>
                <a:gd name="connsiteY13" fmla="*/ 1039789 h 1206212"/>
                <a:gd name="connsiteX14" fmla="*/ 1173122 w 1753617"/>
                <a:gd name="connsiteY14" fmla="*/ 1206212 h 1206212"/>
                <a:gd name="connsiteX15" fmla="*/ 973672 w 1753617"/>
                <a:gd name="connsiteY15" fmla="*/ 1206212 h 1206212"/>
                <a:gd name="connsiteX16" fmla="*/ 968149 w 1753617"/>
                <a:gd name="connsiteY16" fmla="*/ 929147 h 1206212"/>
                <a:gd name="connsiteX17" fmla="*/ 968017 w 1753617"/>
                <a:gd name="connsiteY17" fmla="*/ 929147 h 1206212"/>
                <a:gd name="connsiteX18" fmla="*/ 1030077 w 1753617"/>
                <a:gd name="connsiteY18" fmla="*/ 836491 h 1206212"/>
                <a:gd name="connsiteX19" fmla="*/ 1016753 w 1753617"/>
                <a:gd name="connsiteY19" fmla="*/ 510027 h 1206212"/>
                <a:gd name="connsiteX20" fmla="*/ 1006625 w 1753617"/>
                <a:gd name="connsiteY20" fmla="*/ 501207 h 1206212"/>
                <a:gd name="connsiteX21" fmla="*/ 999463 w 1753617"/>
                <a:gd name="connsiteY21" fmla="*/ 503790 h 1206212"/>
                <a:gd name="connsiteX22" fmla="*/ 996664 w 1753617"/>
                <a:gd name="connsiteY22" fmla="*/ 509676 h 1206212"/>
                <a:gd name="connsiteX23" fmla="*/ 996664 w 1753617"/>
                <a:gd name="connsiteY23" fmla="*/ 733486 h 1206212"/>
                <a:gd name="connsiteX24" fmla="*/ 985982 w 1753617"/>
                <a:gd name="connsiteY24" fmla="*/ 742788 h 1206212"/>
                <a:gd name="connsiteX25" fmla="*/ 975300 w 1753617"/>
                <a:gd name="connsiteY25" fmla="*/ 733486 h 1206212"/>
                <a:gd name="connsiteX26" fmla="*/ 975300 w 1753617"/>
                <a:gd name="connsiteY26" fmla="*/ 509660 h 1206212"/>
                <a:gd name="connsiteX27" fmla="*/ 972509 w 1753617"/>
                <a:gd name="connsiteY27" fmla="*/ 503790 h 1206212"/>
                <a:gd name="connsiteX28" fmla="*/ 965347 w 1753617"/>
                <a:gd name="connsiteY28" fmla="*/ 501207 h 1206212"/>
                <a:gd name="connsiteX29" fmla="*/ 958185 w 1753617"/>
                <a:gd name="connsiteY29" fmla="*/ 503790 h 1206212"/>
                <a:gd name="connsiteX30" fmla="*/ 955762 w 1753617"/>
                <a:gd name="connsiteY30" fmla="*/ 508885 h 1206212"/>
                <a:gd name="connsiteX31" fmla="*/ 955762 w 1753617"/>
                <a:gd name="connsiteY31" fmla="*/ 735600 h 1206212"/>
                <a:gd name="connsiteX32" fmla="*/ 945080 w 1753617"/>
                <a:gd name="connsiteY32" fmla="*/ 744903 h 1206212"/>
                <a:gd name="connsiteX33" fmla="*/ 934398 w 1753617"/>
                <a:gd name="connsiteY33" fmla="*/ 735600 h 1206212"/>
                <a:gd name="connsiteX34" fmla="*/ 934398 w 1753617"/>
                <a:gd name="connsiteY34" fmla="*/ 508546 h 1206212"/>
                <a:gd name="connsiteX35" fmla="*/ 932136 w 1753617"/>
                <a:gd name="connsiteY35" fmla="*/ 503790 h 1206212"/>
                <a:gd name="connsiteX36" fmla="*/ 924974 w 1753617"/>
                <a:gd name="connsiteY36" fmla="*/ 501207 h 1206212"/>
                <a:gd name="connsiteX37" fmla="*/ 917812 w 1753617"/>
                <a:gd name="connsiteY37" fmla="*/ 503790 h 1206212"/>
                <a:gd name="connsiteX38" fmla="*/ 914860 w 1753617"/>
                <a:gd name="connsiteY38" fmla="*/ 509998 h 1206212"/>
                <a:gd name="connsiteX39" fmla="*/ 914860 w 1753617"/>
                <a:gd name="connsiteY39" fmla="*/ 735693 h 1206212"/>
                <a:gd name="connsiteX40" fmla="*/ 904178 w 1753617"/>
                <a:gd name="connsiteY40" fmla="*/ 744995 h 1206212"/>
                <a:gd name="connsiteX41" fmla="*/ 893497 w 1753617"/>
                <a:gd name="connsiteY41" fmla="*/ 735693 h 1206212"/>
                <a:gd name="connsiteX42" fmla="*/ 893497 w 1753617"/>
                <a:gd name="connsiteY42" fmla="*/ 509338 h 1206212"/>
                <a:gd name="connsiteX43" fmla="*/ 890858 w 1753617"/>
                <a:gd name="connsiteY43" fmla="*/ 503790 h 1206212"/>
                <a:gd name="connsiteX44" fmla="*/ 883696 w 1753617"/>
                <a:gd name="connsiteY44" fmla="*/ 501207 h 1206212"/>
                <a:gd name="connsiteX45" fmla="*/ 873568 w 1753617"/>
                <a:gd name="connsiteY45" fmla="*/ 510027 h 1206212"/>
                <a:gd name="connsiteX46" fmla="*/ 858045 w 1753617"/>
                <a:gd name="connsiteY46" fmla="*/ 836491 h 1206212"/>
                <a:gd name="connsiteX47" fmla="*/ 920104 w 1753617"/>
                <a:gd name="connsiteY47" fmla="*/ 929147 h 1206212"/>
                <a:gd name="connsiteX48" fmla="*/ 919971 w 1753617"/>
                <a:gd name="connsiteY48" fmla="*/ 929147 h 1206212"/>
                <a:gd name="connsiteX49" fmla="*/ 914449 w 1753617"/>
                <a:gd name="connsiteY49" fmla="*/ 1206212 h 1206212"/>
                <a:gd name="connsiteX50" fmla="*/ 687243 w 1753617"/>
                <a:gd name="connsiteY50" fmla="*/ 1206212 h 1206212"/>
                <a:gd name="connsiteX51" fmla="*/ 680994 w 1753617"/>
                <a:gd name="connsiteY51" fmla="*/ 892690 h 1206212"/>
                <a:gd name="connsiteX52" fmla="*/ 672455 w 1753617"/>
                <a:gd name="connsiteY52" fmla="*/ 892690 h 1206212"/>
                <a:gd name="connsiteX53" fmla="*/ 703265 w 1753617"/>
                <a:gd name="connsiteY53" fmla="*/ 880906 h 1206212"/>
                <a:gd name="connsiteX54" fmla="*/ 779494 w 1753617"/>
                <a:gd name="connsiteY54" fmla="*/ 701153 h 1206212"/>
                <a:gd name="connsiteX55" fmla="*/ 659906 w 1753617"/>
                <a:gd name="connsiteY55" fmla="*/ 495891 h 1206212"/>
                <a:gd name="connsiteX56" fmla="*/ 531113 w 1753617"/>
                <a:gd name="connsiteY56" fmla="*/ 696668 h 1206212"/>
                <a:gd name="connsiteX57" fmla="*/ 611609 w 1753617"/>
                <a:gd name="connsiteY57" fmla="*/ 881068 h 1206212"/>
                <a:gd name="connsiteX58" fmla="*/ 642424 w 1753617"/>
                <a:gd name="connsiteY58" fmla="*/ 892690 h 1206212"/>
                <a:gd name="connsiteX59" fmla="*/ 629610 w 1753617"/>
                <a:gd name="connsiteY59" fmla="*/ 892690 h 1206212"/>
                <a:gd name="connsiteX60" fmla="*/ 623362 w 1753617"/>
                <a:gd name="connsiteY60" fmla="*/ 1206212 h 1206212"/>
                <a:gd name="connsiteX61" fmla="*/ 400827 w 1753617"/>
                <a:gd name="connsiteY61" fmla="*/ 1206212 h 1206212"/>
                <a:gd name="connsiteX62" fmla="*/ 400827 w 1753617"/>
                <a:gd name="connsiteY62" fmla="*/ 886611 h 1206212"/>
                <a:gd name="connsiteX63" fmla="*/ 358348 w 1753617"/>
                <a:gd name="connsiteY63" fmla="*/ 888790 h 1206212"/>
                <a:gd name="connsiteX64" fmla="*/ 0 w 1753617"/>
                <a:gd name="connsiteY64" fmla="*/ 530443 h 1206212"/>
                <a:gd name="connsiteX65" fmla="*/ 358348 w 1753617"/>
                <a:gd name="connsiteY65" fmla="*/ 172094 h 1206212"/>
                <a:gd name="connsiteX66" fmla="*/ 536978 w 1753617"/>
                <a:gd name="connsiteY66" fmla="*/ 220019 h 1206212"/>
                <a:gd name="connsiteX67" fmla="*/ 861560 w 1753617"/>
                <a:gd name="connsiteY67" fmla="*/ 0 h 12062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1753617" h="1206212">
                  <a:moveTo>
                    <a:pt x="1229776" y="474039"/>
                  </a:moveTo>
                  <a:cubicBezTo>
                    <a:pt x="1143811" y="476947"/>
                    <a:pt x="1106070" y="792156"/>
                    <a:pt x="1118650" y="1037577"/>
                  </a:cubicBezTo>
                  <a:cubicBezTo>
                    <a:pt x="1151499" y="1041648"/>
                    <a:pt x="1192735" y="1038740"/>
                    <a:pt x="1227679" y="1039321"/>
                  </a:cubicBezTo>
                  <a:cubicBezTo>
                    <a:pt x="1233271" y="829958"/>
                    <a:pt x="1236766" y="475784"/>
                    <a:pt x="1229776" y="474039"/>
                  </a:cubicBezTo>
                  <a:close/>
                  <a:moveTo>
                    <a:pt x="861560" y="0"/>
                  </a:moveTo>
                  <a:cubicBezTo>
                    <a:pt x="1015137" y="0"/>
                    <a:pt x="1144753" y="98028"/>
                    <a:pt x="1192678" y="235268"/>
                  </a:cubicBezTo>
                  <a:cubicBezTo>
                    <a:pt x="1250405" y="194968"/>
                    <a:pt x="1320114" y="172094"/>
                    <a:pt x="1395270" y="172094"/>
                  </a:cubicBezTo>
                  <a:cubicBezTo>
                    <a:pt x="1593505" y="172094"/>
                    <a:pt x="1753617" y="332207"/>
                    <a:pt x="1753617" y="530443"/>
                  </a:cubicBezTo>
                  <a:cubicBezTo>
                    <a:pt x="1753617" y="728677"/>
                    <a:pt x="1593505" y="888790"/>
                    <a:pt x="1395270" y="888790"/>
                  </a:cubicBezTo>
                  <a:cubicBezTo>
                    <a:pt x="1387645" y="888790"/>
                    <a:pt x="1380021" y="887701"/>
                    <a:pt x="1372396" y="887701"/>
                  </a:cubicBezTo>
                  <a:lnTo>
                    <a:pt x="1372396" y="1206212"/>
                  </a:lnTo>
                  <a:lnTo>
                    <a:pt x="1231543" y="1206212"/>
                  </a:lnTo>
                  <a:lnTo>
                    <a:pt x="1227789" y="1039789"/>
                  </a:lnTo>
                  <a:lnTo>
                    <a:pt x="1176875" y="1039789"/>
                  </a:lnTo>
                  <a:lnTo>
                    <a:pt x="1173122" y="1206212"/>
                  </a:lnTo>
                  <a:lnTo>
                    <a:pt x="973672" y="1206212"/>
                  </a:lnTo>
                  <a:lnTo>
                    <a:pt x="968149" y="929147"/>
                  </a:lnTo>
                  <a:lnTo>
                    <a:pt x="968017" y="929147"/>
                  </a:lnTo>
                  <a:cubicBezTo>
                    <a:pt x="988704" y="898262"/>
                    <a:pt x="1030225" y="854754"/>
                    <a:pt x="1030077" y="836491"/>
                  </a:cubicBezTo>
                  <a:lnTo>
                    <a:pt x="1016753" y="510027"/>
                  </a:lnTo>
                  <a:cubicBezTo>
                    <a:pt x="1016753" y="505156"/>
                    <a:pt x="1012219" y="501207"/>
                    <a:pt x="1006625" y="501207"/>
                  </a:cubicBezTo>
                  <a:cubicBezTo>
                    <a:pt x="1003828" y="501207"/>
                    <a:pt x="1001296" y="502194"/>
                    <a:pt x="999463" y="503790"/>
                  </a:cubicBezTo>
                  <a:lnTo>
                    <a:pt x="996664" y="509676"/>
                  </a:lnTo>
                  <a:lnTo>
                    <a:pt x="996664" y="733486"/>
                  </a:lnTo>
                  <a:cubicBezTo>
                    <a:pt x="996664" y="738623"/>
                    <a:pt x="991881" y="742788"/>
                    <a:pt x="985982" y="742788"/>
                  </a:cubicBezTo>
                  <a:cubicBezTo>
                    <a:pt x="980083" y="742788"/>
                    <a:pt x="975300" y="738623"/>
                    <a:pt x="975300" y="733486"/>
                  </a:cubicBezTo>
                  <a:cubicBezTo>
                    <a:pt x="975300" y="658877"/>
                    <a:pt x="975300" y="584268"/>
                    <a:pt x="975300" y="509660"/>
                  </a:cubicBezTo>
                  <a:lnTo>
                    <a:pt x="972509" y="503790"/>
                  </a:lnTo>
                  <a:cubicBezTo>
                    <a:pt x="970676" y="502194"/>
                    <a:pt x="968144" y="501207"/>
                    <a:pt x="965347" y="501207"/>
                  </a:cubicBezTo>
                  <a:cubicBezTo>
                    <a:pt x="962550" y="501207"/>
                    <a:pt x="960018" y="502194"/>
                    <a:pt x="958185" y="503790"/>
                  </a:cubicBezTo>
                  <a:lnTo>
                    <a:pt x="955762" y="508885"/>
                  </a:lnTo>
                  <a:lnTo>
                    <a:pt x="955762" y="735600"/>
                  </a:lnTo>
                  <a:cubicBezTo>
                    <a:pt x="955762" y="740738"/>
                    <a:pt x="950979" y="744903"/>
                    <a:pt x="945080" y="744903"/>
                  </a:cubicBezTo>
                  <a:cubicBezTo>
                    <a:pt x="939180" y="744903"/>
                    <a:pt x="934398" y="740738"/>
                    <a:pt x="934398" y="735600"/>
                  </a:cubicBezTo>
                  <a:cubicBezTo>
                    <a:pt x="934398" y="659916"/>
                    <a:pt x="934398" y="584231"/>
                    <a:pt x="934398" y="508546"/>
                  </a:cubicBezTo>
                  <a:lnTo>
                    <a:pt x="932136" y="503790"/>
                  </a:lnTo>
                  <a:cubicBezTo>
                    <a:pt x="930304" y="502194"/>
                    <a:pt x="927771" y="501207"/>
                    <a:pt x="924974" y="501207"/>
                  </a:cubicBezTo>
                  <a:cubicBezTo>
                    <a:pt x="922177" y="501207"/>
                    <a:pt x="919645" y="502194"/>
                    <a:pt x="917812" y="503790"/>
                  </a:cubicBezTo>
                  <a:lnTo>
                    <a:pt x="914860" y="509998"/>
                  </a:lnTo>
                  <a:lnTo>
                    <a:pt x="914860" y="735693"/>
                  </a:lnTo>
                  <a:cubicBezTo>
                    <a:pt x="914860" y="740830"/>
                    <a:pt x="910078" y="744995"/>
                    <a:pt x="904178" y="744995"/>
                  </a:cubicBezTo>
                  <a:cubicBezTo>
                    <a:pt x="898278" y="744995"/>
                    <a:pt x="893497" y="740830"/>
                    <a:pt x="893497" y="735693"/>
                  </a:cubicBezTo>
                  <a:cubicBezTo>
                    <a:pt x="893497" y="660241"/>
                    <a:pt x="893497" y="584789"/>
                    <a:pt x="893497" y="509338"/>
                  </a:cubicBezTo>
                  <a:lnTo>
                    <a:pt x="890858" y="503790"/>
                  </a:lnTo>
                  <a:cubicBezTo>
                    <a:pt x="889025" y="502194"/>
                    <a:pt x="886493" y="501207"/>
                    <a:pt x="883696" y="501207"/>
                  </a:cubicBezTo>
                  <a:cubicBezTo>
                    <a:pt x="878102" y="501207"/>
                    <a:pt x="873568" y="505156"/>
                    <a:pt x="873568" y="510027"/>
                  </a:cubicBezTo>
                  <a:lnTo>
                    <a:pt x="858045" y="836491"/>
                  </a:lnTo>
                  <a:cubicBezTo>
                    <a:pt x="856991" y="853176"/>
                    <a:pt x="899418" y="898262"/>
                    <a:pt x="920104" y="929147"/>
                  </a:cubicBezTo>
                  <a:lnTo>
                    <a:pt x="919971" y="929147"/>
                  </a:lnTo>
                  <a:lnTo>
                    <a:pt x="914449" y="1206212"/>
                  </a:lnTo>
                  <a:lnTo>
                    <a:pt x="687243" y="1206212"/>
                  </a:lnTo>
                  <a:lnTo>
                    <a:pt x="680994" y="892690"/>
                  </a:lnTo>
                  <a:lnTo>
                    <a:pt x="672455" y="892690"/>
                  </a:lnTo>
                  <a:lnTo>
                    <a:pt x="703265" y="880906"/>
                  </a:lnTo>
                  <a:cubicBezTo>
                    <a:pt x="746777" y="847233"/>
                    <a:pt x="780792" y="770577"/>
                    <a:pt x="779494" y="701153"/>
                  </a:cubicBezTo>
                  <a:cubicBezTo>
                    <a:pt x="777764" y="608588"/>
                    <a:pt x="735279" y="494515"/>
                    <a:pt x="659906" y="495891"/>
                  </a:cubicBezTo>
                  <a:cubicBezTo>
                    <a:pt x="584533" y="497267"/>
                    <a:pt x="529384" y="593484"/>
                    <a:pt x="531113" y="696668"/>
                  </a:cubicBezTo>
                  <a:cubicBezTo>
                    <a:pt x="532411" y="774055"/>
                    <a:pt x="567648" y="848411"/>
                    <a:pt x="611609" y="881068"/>
                  </a:cubicBezTo>
                  <a:lnTo>
                    <a:pt x="642424" y="892690"/>
                  </a:lnTo>
                  <a:lnTo>
                    <a:pt x="629610" y="892690"/>
                  </a:lnTo>
                  <a:lnTo>
                    <a:pt x="623362" y="1206212"/>
                  </a:lnTo>
                  <a:lnTo>
                    <a:pt x="400827" y="1206212"/>
                  </a:lnTo>
                  <a:lnTo>
                    <a:pt x="400827" y="886611"/>
                  </a:lnTo>
                  <a:cubicBezTo>
                    <a:pt x="387756" y="887701"/>
                    <a:pt x="372507" y="888790"/>
                    <a:pt x="358348" y="888790"/>
                  </a:cubicBezTo>
                  <a:cubicBezTo>
                    <a:pt x="160114" y="888790"/>
                    <a:pt x="0" y="728677"/>
                    <a:pt x="0" y="530443"/>
                  </a:cubicBezTo>
                  <a:cubicBezTo>
                    <a:pt x="0" y="332207"/>
                    <a:pt x="160114" y="172094"/>
                    <a:pt x="358348" y="172094"/>
                  </a:cubicBezTo>
                  <a:cubicBezTo>
                    <a:pt x="423701" y="172094"/>
                    <a:pt x="484696" y="189522"/>
                    <a:pt x="536978" y="220019"/>
                  </a:cubicBezTo>
                  <a:cubicBezTo>
                    <a:pt x="588170" y="91493"/>
                    <a:pt x="714517" y="0"/>
                    <a:pt x="861560" y="0"/>
                  </a:cubicBezTo>
                  <a:close/>
                </a:path>
              </a:pathLst>
            </a:custGeom>
            <a:noFill/>
            <a:ln w="12700" cap="flat">
              <a:solidFill>
                <a:schemeClr val="bg1"/>
              </a:solidFill>
              <a:prstDash val="solid"/>
              <a:miter/>
            </a:ln>
          </p:spPr>
          <p:txBody>
            <a:bodyPr wrap="square" rtlCol="0" anchor="ctr">
              <a:noAutofit/>
            </a:bodyPr>
            <a:lstStyle/>
            <a:p>
              <a:pPr latinLnBrk="0"/>
              <a:endParaRPr lang="en-US" sz="1800" dirty="0">
                <a:solidFill>
                  <a:prstClr val="black"/>
                </a:solidFill>
              </a:endParaRPr>
            </a:p>
          </p:txBody>
        </p:sp>
        <p:sp>
          <p:nvSpPr>
            <p:cNvPr id="7" name="Freeform: Shape 6">
              <a:extLst>
                <a:ext uri="{FF2B5EF4-FFF2-40B4-BE49-F238E27FC236}">
                  <a16:creationId xmlns:a16="http://schemas.microsoft.com/office/drawing/2014/main" xmlns="" id="{56ECE673-DAFB-48FF-BB74-37F0E59D86EA}"/>
                </a:ext>
              </a:extLst>
            </p:cNvPr>
            <p:cNvSpPr/>
            <p:nvPr userDrawn="1"/>
          </p:nvSpPr>
          <p:spPr>
            <a:xfrm>
              <a:off x="2790825" y="5115461"/>
              <a:ext cx="639622" cy="1415607"/>
            </a:xfrm>
            <a:custGeom>
              <a:avLst/>
              <a:gdLst>
                <a:gd name="connsiteX0" fmla="*/ 149080 w 639622"/>
                <a:gd name="connsiteY0" fmla="*/ 0 h 1415607"/>
                <a:gd name="connsiteX1" fmla="*/ 639622 w 639622"/>
                <a:gd name="connsiteY1" fmla="*/ 490545 h 1415607"/>
                <a:gd name="connsiteX2" fmla="*/ 149080 w 639622"/>
                <a:gd name="connsiteY2" fmla="*/ 981087 h 1415607"/>
                <a:gd name="connsiteX3" fmla="*/ 117768 w 639622"/>
                <a:gd name="connsiteY3" fmla="*/ 979597 h 1415607"/>
                <a:gd name="connsiteX4" fmla="*/ 117768 w 639622"/>
                <a:gd name="connsiteY4" fmla="*/ 1415607 h 1415607"/>
                <a:gd name="connsiteX5" fmla="*/ 0 w 639622"/>
                <a:gd name="connsiteY5" fmla="*/ 1415607 h 1415607"/>
                <a:gd name="connsiteX6" fmla="*/ 0 w 639622"/>
                <a:gd name="connsiteY6" fmla="*/ 23276 h 1415607"/>
                <a:gd name="connsiteX7" fmla="*/ 1469 w 639622"/>
                <a:gd name="connsiteY7" fmla="*/ 22552 h 1415607"/>
                <a:gd name="connsiteX8" fmla="*/ 149080 w 639622"/>
                <a:gd name="connsiteY8" fmla="*/ 0 h 14156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39622" h="1415607">
                  <a:moveTo>
                    <a:pt x="149080" y="0"/>
                  </a:moveTo>
                  <a:cubicBezTo>
                    <a:pt x="420444" y="0"/>
                    <a:pt x="639622" y="219179"/>
                    <a:pt x="639622" y="490545"/>
                  </a:cubicBezTo>
                  <a:cubicBezTo>
                    <a:pt x="639622" y="761908"/>
                    <a:pt x="420444" y="981087"/>
                    <a:pt x="149080" y="981087"/>
                  </a:cubicBezTo>
                  <a:cubicBezTo>
                    <a:pt x="138642" y="981087"/>
                    <a:pt x="128206" y="979597"/>
                    <a:pt x="117768" y="979597"/>
                  </a:cubicBezTo>
                  <a:lnTo>
                    <a:pt x="117768" y="1415607"/>
                  </a:lnTo>
                  <a:lnTo>
                    <a:pt x="0" y="1415607"/>
                  </a:lnTo>
                  <a:lnTo>
                    <a:pt x="0" y="23276"/>
                  </a:lnTo>
                  <a:lnTo>
                    <a:pt x="1469" y="22552"/>
                  </a:lnTo>
                  <a:cubicBezTo>
                    <a:pt x="48063" y="7828"/>
                    <a:pt x="97639" y="0"/>
                    <a:pt x="149080" y="0"/>
                  </a:cubicBezTo>
                  <a:close/>
                </a:path>
              </a:pathLst>
            </a:custGeom>
            <a:noFill/>
            <a:ln w="12700" cap="flat">
              <a:solidFill>
                <a:schemeClr val="accent1"/>
              </a:solidFill>
              <a:prstDash val="solid"/>
              <a:miter/>
            </a:ln>
          </p:spPr>
          <p:txBody>
            <a:bodyPr wrap="square" rtlCol="0" anchor="ctr">
              <a:noAutofit/>
            </a:bodyPr>
            <a:lstStyle/>
            <a:p>
              <a:pPr latinLnBrk="0"/>
              <a:endParaRPr lang="en-US" sz="1800" dirty="0">
                <a:solidFill>
                  <a:prstClr val="black"/>
                </a:solidFill>
              </a:endParaRPr>
            </a:p>
          </p:txBody>
        </p:sp>
      </p:grpSp>
      <p:cxnSp>
        <p:nvCxnSpPr>
          <p:cNvPr id="9" name="Straight Connector 8">
            <a:extLst>
              <a:ext uri="{FF2B5EF4-FFF2-40B4-BE49-F238E27FC236}">
                <a16:creationId xmlns:a16="http://schemas.microsoft.com/office/drawing/2014/main" xmlns="" id="{FB0DB25C-3908-49B8-8330-D766982D609C}"/>
              </a:ext>
            </a:extLst>
          </p:cNvPr>
          <p:cNvCxnSpPr>
            <a:cxnSpLocks/>
          </p:cNvCxnSpPr>
          <p:nvPr userDrawn="1"/>
        </p:nvCxnSpPr>
        <p:spPr>
          <a:xfrm>
            <a:off x="1" y="469459"/>
            <a:ext cx="2790825"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grpSp>
        <p:nvGrpSpPr>
          <p:cNvPr id="10" name="Group 9">
            <a:extLst>
              <a:ext uri="{FF2B5EF4-FFF2-40B4-BE49-F238E27FC236}">
                <a16:creationId xmlns:a16="http://schemas.microsoft.com/office/drawing/2014/main" xmlns="" id="{3DD2D7E0-30C5-4740-8D9D-4194355DA4AE}"/>
              </a:ext>
            </a:extLst>
          </p:cNvPr>
          <p:cNvGrpSpPr/>
          <p:nvPr userDrawn="1"/>
        </p:nvGrpSpPr>
        <p:grpSpPr>
          <a:xfrm>
            <a:off x="597820" y="443747"/>
            <a:ext cx="1595184" cy="1395672"/>
            <a:chOff x="816657" y="415244"/>
            <a:chExt cx="3074373" cy="2689860"/>
          </a:xfrm>
          <a:solidFill>
            <a:schemeClr val="accent1">
              <a:lumMod val="20000"/>
              <a:lumOff val="80000"/>
            </a:schemeClr>
          </a:solidFill>
        </p:grpSpPr>
        <p:grpSp>
          <p:nvGrpSpPr>
            <p:cNvPr id="11" name="Group 10">
              <a:extLst>
                <a:ext uri="{FF2B5EF4-FFF2-40B4-BE49-F238E27FC236}">
                  <a16:creationId xmlns:a16="http://schemas.microsoft.com/office/drawing/2014/main" xmlns="" id="{9077B057-2C05-41CF-9F38-B79D3E03F7DD}"/>
                </a:ext>
              </a:extLst>
            </p:cNvPr>
            <p:cNvGrpSpPr/>
            <p:nvPr/>
          </p:nvGrpSpPr>
          <p:grpSpPr>
            <a:xfrm rot="10800000">
              <a:off x="816657" y="415244"/>
              <a:ext cx="647700" cy="2689860"/>
              <a:chOff x="6144030" y="3897930"/>
              <a:chExt cx="647700" cy="2689860"/>
            </a:xfrm>
            <a:grpFill/>
          </p:grpSpPr>
          <p:sp>
            <p:nvSpPr>
              <p:cNvPr id="21" name="Freeform: Shape 20">
                <a:extLst>
                  <a:ext uri="{FF2B5EF4-FFF2-40B4-BE49-F238E27FC236}">
                    <a16:creationId xmlns:a16="http://schemas.microsoft.com/office/drawing/2014/main" xmlns="" id="{966B02FD-8FFC-4CFA-AE4A-30A0BDC78823}"/>
                  </a:ext>
                </a:extLst>
              </p:cNvPr>
              <p:cNvSpPr/>
              <p:nvPr/>
            </p:nvSpPr>
            <p:spPr>
              <a:xfrm>
                <a:off x="6144030" y="3897930"/>
                <a:ext cx="9525" cy="9525"/>
              </a:xfrm>
              <a:custGeom>
                <a:avLst/>
                <a:gdLst/>
                <a:ahLst/>
                <a:cxnLst/>
                <a:rect l="l" t="t" r="r" b="b"/>
                <a:pathLst>
                  <a:path/>
                </a:pathLst>
              </a:custGeom>
              <a:grpFill/>
              <a:ln w="9525" cap="flat">
                <a:noFill/>
                <a:prstDash val="solid"/>
                <a:miter/>
              </a:ln>
            </p:spPr>
            <p:txBody>
              <a:bodyPr rtlCol="0" anchor="ctr"/>
              <a:lstStyle/>
              <a:p>
                <a:pPr latinLnBrk="0"/>
                <a:endParaRPr lang="en-US" sz="1800">
                  <a:solidFill>
                    <a:prstClr val="black"/>
                  </a:solidFill>
                </a:endParaRPr>
              </a:p>
            </p:txBody>
          </p:sp>
          <p:sp>
            <p:nvSpPr>
              <p:cNvPr id="22" name="Freeform: Shape 21">
                <a:extLst>
                  <a:ext uri="{FF2B5EF4-FFF2-40B4-BE49-F238E27FC236}">
                    <a16:creationId xmlns:a16="http://schemas.microsoft.com/office/drawing/2014/main" xmlns="" id="{419CC5F8-5AA0-41C7-A2B7-B97D457337E3}"/>
                  </a:ext>
                </a:extLst>
              </p:cNvPr>
              <p:cNvSpPr/>
              <p:nvPr/>
            </p:nvSpPr>
            <p:spPr>
              <a:xfrm>
                <a:off x="6380250" y="5425740"/>
                <a:ext cx="180975" cy="1162050"/>
              </a:xfrm>
              <a:custGeom>
                <a:avLst/>
                <a:gdLst>
                  <a:gd name="connsiteX0" fmla="*/ 90488 w 180975"/>
                  <a:gd name="connsiteY0" fmla="*/ 0 h 1162050"/>
                  <a:gd name="connsiteX1" fmla="*/ 0 w 180975"/>
                  <a:gd name="connsiteY1" fmla="*/ 90488 h 1162050"/>
                  <a:gd name="connsiteX2" fmla="*/ 0 w 180975"/>
                  <a:gd name="connsiteY2" fmla="*/ 1071563 h 1162050"/>
                  <a:gd name="connsiteX3" fmla="*/ 90488 w 180975"/>
                  <a:gd name="connsiteY3" fmla="*/ 1162050 h 1162050"/>
                  <a:gd name="connsiteX4" fmla="*/ 180975 w 180975"/>
                  <a:gd name="connsiteY4" fmla="*/ 1071563 h 1162050"/>
                  <a:gd name="connsiteX5" fmla="*/ 180975 w 180975"/>
                  <a:gd name="connsiteY5" fmla="*/ 90488 h 1162050"/>
                  <a:gd name="connsiteX6" fmla="*/ 90488 w 180975"/>
                  <a:gd name="connsiteY6" fmla="*/ 0 h 1162050"/>
                  <a:gd name="connsiteX7" fmla="*/ 102870 w 180975"/>
                  <a:gd name="connsiteY7" fmla="*/ 1087755 h 1162050"/>
                  <a:gd name="connsiteX8" fmla="*/ 54293 w 180975"/>
                  <a:gd name="connsiteY8" fmla="*/ 1064895 h 1162050"/>
                  <a:gd name="connsiteX9" fmla="*/ 77153 w 180975"/>
                  <a:gd name="connsiteY9" fmla="*/ 1016318 h 1162050"/>
                  <a:gd name="connsiteX10" fmla="*/ 125730 w 180975"/>
                  <a:gd name="connsiteY10" fmla="*/ 1039178 h 1162050"/>
                  <a:gd name="connsiteX11" fmla="*/ 102870 w 180975"/>
                  <a:gd name="connsiteY11" fmla="*/ 1087755 h 1162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0975" h="1162050">
                    <a:moveTo>
                      <a:pt x="90488" y="0"/>
                    </a:moveTo>
                    <a:cubicBezTo>
                      <a:pt x="40958" y="0"/>
                      <a:pt x="0" y="40958"/>
                      <a:pt x="0" y="90488"/>
                    </a:cubicBezTo>
                    <a:lnTo>
                      <a:pt x="0" y="1071563"/>
                    </a:lnTo>
                    <a:cubicBezTo>
                      <a:pt x="0" y="1121093"/>
                      <a:pt x="40958" y="1162050"/>
                      <a:pt x="90488" y="1162050"/>
                    </a:cubicBezTo>
                    <a:cubicBezTo>
                      <a:pt x="140018" y="1162050"/>
                      <a:pt x="180975" y="1121093"/>
                      <a:pt x="180975" y="1071563"/>
                    </a:cubicBezTo>
                    <a:lnTo>
                      <a:pt x="180975" y="90488"/>
                    </a:lnTo>
                    <a:cubicBezTo>
                      <a:pt x="180975" y="40958"/>
                      <a:pt x="140018" y="0"/>
                      <a:pt x="90488" y="0"/>
                    </a:cubicBezTo>
                    <a:close/>
                    <a:moveTo>
                      <a:pt x="102870" y="1087755"/>
                    </a:moveTo>
                    <a:cubicBezTo>
                      <a:pt x="82868" y="1095375"/>
                      <a:pt x="60960" y="1084898"/>
                      <a:pt x="54293" y="1064895"/>
                    </a:cubicBezTo>
                    <a:cubicBezTo>
                      <a:pt x="46673" y="1044893"/>
                      <a:pt x="57150" y="1022985"/>
                      <a:pt x="77153" y="1016318"/>
                    </a:cubicBezTo>
                    <a:cubicBezTo>
                      <a:pt x="97155" y="1009650"/>
                      <a:pt x="119063" y="1019175"/>
                      <a:pt x="125730" y="1039178"/>
                    </a:cubicBezTo>
                    <a:cubicBezTo>
                      <a:pt x="133350" y="1058228"/>
                      <a:pt x="122873" y="1080135"/>
                      <a:pt x="102870" y="1087755"/>
                    </a:cubicBezTo>
                    <a:close/>
                  </a:path>
                </a:pathLst>
              </a:custGeom>
              <a:grpFill/>
              <a:ln w="9525" cap="flat">
                <a:noFill/>
                <a:prstDash val="solid"/>
                <a:miter/>
              </a:ln>
            </p:spPr>
            <p:txBody>
              <a:bodyPr rtlCol="0" anchor="ctr"/>
              <a:lstStyle/>
              <a:p>
                <a:pPr latinLnBrk="0"/>
                <a:endParaRPr lang="en-US" sz="1800">
                  <a:solidFill>
                    <a:prstClr val="black"/>
                  </a:solidFill>
                </a:endParaRPr>
              </a:p>
            </p:txBody>
          </p:sp>
          <p:sp>
            <p:nvSpPr>
              <p:cNvPr id="23" name="Freeform: Shape 22">
                <a:extLst>
                  <a:ext uri="{FF2B5EF4-FFF2-40B4-BE49-F238E27FC236}">
                    <a16:creationId xmlns:a16="http://schemas.microsoft.com/office/drawing/2014/main" xmlns="" id="{893ACF4D-F98F-4827-ACDC-38BE0E410480}"/>
                  </a:ext>
                </a:extLst>
              </p:cNvPr>
              <p:cNvSpPr/>
              <p:nvPr/>
            </p:nvSpPr>
            <p:spPr>
              <a:xfrm>
                <a:off x="6425018" y="4879958"/>
                <a:ext cx="85725" cy="647700"/>
              </a:xfrm>
              <a:custGeom>
                <a:avLst/>
                <a:gdLst>
                  <a:gd name="connsiteX0" fmla="*/ 0 w 85725"/>
                  <a:gd name="connsiteY0" fmla="*/ 0 h 647700"/>
                  <a:gd name="connsiteX1" fmla="*/ 90488 w 85725"/>
                  <a:gd name="connsiteY1" fmla="*/ 0 h 647700"/>
                  <a:gd name="connsiteX2" fmla="*/ 90488 w 85725"/>
                  <a:gd name="connsiteY2" fmla="*/ 656273 h 647700"/>
                  <a:gd name="connsiteX3" fmla="*/ 0 w 85725"/>
                  <a:gd name="connsiteY3" fmla="*/ 656273 h 647700"/>
                </a:gdLst>
                <a:ahLst/>
                <a:cxnLst>
                  <a:cxn ang="0">
                    <a:pos x="connsiteX0" y="connsiteY0"/>
                  </a:cxn>
                  <a:cxn ang="0">
                    <a:pos x="connsiteX1" y="connsiteY1"/>
                  </a:cxn>
                  <a:cxn ang="0">
                    <a:pos x="connsiteX2" y="connsiteY2"/>
                  </a:cxn>
                  <a:cxn ang="0">
                    <a:pos x="connsiteX3" y="connsiteY3"/>
                  </a:cxn>
                </a:cxnLst>
                <a:rect l="l" t="t" r="r" b="b"/>
                <a:pathLst>
                  <a:path w="85725" h="647700">
                    <a:moveTo>
                      <a:pt x="0" y="0"/>
                    </a:moveTo>
                    <a:lnTo>
                      <a:pt x="90488" y="0"/>
                    </a:lnTo>
                    <a:lnTo>
                      <a:pt x="90488" y="656273"/>
                    </a:lnTo>
                    <a:lnTo>
                      <a:pt x="0" y="656273"/>
                    </a:lnTo>
                    <a:close/>
                  </a:path>
                </a:pathLst>
              </a:custGeom>
              <a:grpFill/>
              <a:ln w="9525" cap="flat">
                <a:noFill/>
                <a:prstDash val="solid"/>
                <a:miter/>
              </a:ln>
            </p:spPr>
            <p:txBody>
              <a:bodyPr rtlCol="0" anchor="ctr"/>
              <a:lstStyle/>
              <a:p>
                <a:pPr latinLnBrk="0"/>
                <a:endParaRPr lang="en-US" sz="1800">
                  <a:solidFill>
                    <a:prstClr val="black"/>
                  </a:solidFill>
                </a:endParaRPr>
              </a:p>
            </p:txBody>
          </p:sp>
          <p:sp>
            <p:nvSpPr>
              <p:cNvPr id="24" name="Freeform: Shape 23">
                <a:extLst>
                  <a:ext uri="{FF2B5EF4-FFF2-40B4-BE49-F238E27FC236}">
                    <a16:creationId xmlns:a16="http://schemas.microsoft.com/office/drawing/2014/main" xmlns="" id="{C3F4354B-C550-4789-B557-94685CDB0EA0}"/>
                  </a:ext>
                </a:extLst>
              </p:cNvPr>
              <p:cNvSpPr/>
              <p:nvPr/>
            </p:nvSpPr>
            <p:spPr>
              <a:xfrm>
                <a:off x="6144030" y="3967463"/>
                <a:ext cx="647700" cy="962025"/>
              </a:xfrm>
              <a:custGeom>
                <a:avLst/>
                <a:gdLst>
                  <a:gd name="connsiteX0" fmla="*/ 326708 w 647700"/>
                  <a:gd name="connsiteY0" fmla="*/ 0 h 962025"/>
                  <a:gd name="connsiteX1" fmla="*/ 0 w 647700"/>
                  <a:gd name="connsiteY1" fmla="*/ 484823 h 962025"/>
                  <a:gd name="connsiteX2" fmla="*/ 326708 w 647700"/>
                  <a:gd name="connsiteY2" fmla="*/ 970598 h 962025"/>
                  <a:gd name="connsiteX3" fmla="*/ 653415 w 647700"/>
                  <a:gd name="connsiteY3" fmla="*/ 484823 h 962025"/>
                  <a:gd name="connsiteX4" fmla="*/ 326708 w 647700"/>
                  <a:gd name="connsiteY4" fmla="*/ 0 h 962025"/>
                  <a:gd name="connsiteX5" fmla="*/ 172403 w 647700"/>
                  <a:gd name="connsiteY5" fmla="*/ 785813 h 962025"/>
                  <a:gd name="connsiteX6" fmla="*/ 150495 w 647700"/>
                  <a:gd name="connsiteY6" fmla="*/ 807720 h 962025"/>
                  <a:gd name="connsiteX7" fmla="*/ 128588 w 647700"/>
                  <a:gd name="connsiteY7" fmla="*/ 785813 h 962025"/>
                  <a:gd name="connsiteX8" fmla="*/ 128588 w 647700"/>
                  <a:gd name="connsiteY8" fmla="*/ 230505 h 962025"/>
                  <a:gd name="connsiteX9" fmla="*/ 150495 w 647700"/>
                  <a:gd name="connsiteY9" fmla="*/ 208598 h 962025"/>
                  <a:gd name="connsiteX10" fmla="*/ 172403 w 647700"/>
                  <a:gd name="connsiteY10" fmla="*/ 230505 h 962025"/>
                  <a:gd name="connsiteX11" fmla="*/ 172403 w 647700"/>
                  <a:gd name="connsiteY11" fmla="*/ 785813 h 962025"/>
                  <a:gd name="connsiteX12" fmla="*/ 255270 w 647700"/>
                  <a:gd name="connsiteY12" fmla="*/ 785813 h 962025"/>
                  <a:gd name="connsiteX13" fmla="*/ 233363 w 647700"/>
                  <a:gd name="connsiteY13" fmla="*/ 807720 h 962025"/>
                  <a:gd name="connsiteX14" fmla="*/ 211455 w 647700"/>
                  <a:gd name="connsiteY14" fmla="*/ 785813 h 962025"/>
                  <a:gd name="connsiteX15" fmla="*/ 211455 w 647700"/>
                  <a:gd name="connsiteY15" fmla="*/ 230505 h 962025"/>
                  <a:gd name="connsiteX16" fmla="*/ 233363 w 647700"/>
                  <a:gd name="connsiteY16" fmla="*/ 208598 h 962025"/>
                  <a:gd name="connsiteX17" fmla="*/ 255270 w 647700"/>
                  <a:gd name="connsiteY17" fmla="*/ 230505 h 962025"/>
                  <a:gd name="connsiteX18" fmla="*/ 255270 w 647700"/>
                  <a:gd name="connsiteY18" fmla="*/ 785813 h 962025"/>
                  <a:gd name="connsiteX19" fmla="*/ 338138 w 647700"/>
                  <a:gd name="connsiteY19" fmla="*/ 785813 h 962025"/>
                  <a:gd name="connsiteX20" fmla="*/ 316230 w 647700"/>
                  <a:gd name="connsiteY20" fmla="*/ 807720 h 962025"/>
                  <a:gd name="connsiteX21" fmla="*/ 295275 w 647700"/>
                  <a:gd name="connsiteY21" fmla="*/ 785813 h 962025"/>
                  <a:gd name="connsiteX22" fmla="*/ 295275 w 647700"/>
                  <a:gd name="connsiteY22" fmla="*/ 230505 h 962025"/>
                  <a:gd name="connsiteX23" fmla="*/ 317183 w 647700"/>
                  <a:gd name="connsiteY23" fmla="*/ 208598 h 962025"/>
                  <a:gd name="connsiteX24" fmla="*/ 339090 w 647700"/>
                  <a:gd name="connsiteY24" fmla="*/ 230505 h 962025"/>
                  <a:gd name="connsiteX25" fmla="*/ 339090 w 647700"/>
                  <a:gd name="connsiteY25" fmla="*/ 785813 h 962025"/>
                  <a:gd name="connsiteX26" fmla="*/ 421005 w 647700"/>
                  <a:gd name="connsiteY26" fmla="*/ 785813 h 962025"/>
                  <a:gd name="connsiteX27" fmla="*/ 400050 w 647700"/>
                  <a:gd name="connsiteY27" fmla="*/ 807720 h 962025"/>
                  <a:gd name="connsiteX28" fmla="*/ 400050 w 647700"/>
                  <a:gd name="connsiteY28" fmla="*/ 807720 h 962025"/>
                  <a:gd name="connsiteX29" fmla="*/ 378143 w 647700"/>
                  <a:gd name="connsiteY29" fmla="*/ 785813 h 962025"/>
                  <a:gd name="connsiteX30" fmla="*/ 378143 w 647700"/>
                  <a:gd name="connsiteY30" fmla="*/ 230505 h 962025"/>
                  <a:gd name="connsiteX31" fmla="*/ 400050 w 647700"/>
                  <a:gd name="connsiteY31" fmla="*/ 208598 h 962025"/>
                  <a:gd name="connsiteX32" fmla="*/ 400050 w 647700"/>
                  <a:gd name="connsiteY32" fmla="*/ 208598 h 962025"/>
                  <a:gd name="connsiteX33" fmla="*/ 421005 w 647700"/>
                  <a:gd name="connsiteY33" fmla="*/ 230505 h 962025"/>
                  <a:gd name="connsiteX34" fmla="*/ 421005 w 647700"/>
                  <a:gd name="connsiteY34" fmla="*/ 785813 h 962025"/>
                  <a:gd name="connsiteX35" fmla="*/ 503873 w 647700"/>
                  <a:gd name="connsiteY35" fmla="*/ 785813 h 962025"/>
                  <a:gd name="connsiteX36" fmla="*/ 481965 w 647700"/>
                  <a:gd name="connsiteY36" fmla="*/ 807720 h 962025"/>
                  <a:gd name="connsiteX37" fmla="*/ 460058 w 647700"/>
                  <a:gd name="connsiteY37" fmla="*/ 785813 h 962025"/>
                  <a:gd name="connsiteX38" fmla="*/ 460058 w 647700"/>
                  <a:gd name="connsiteY38" fmla="*/ 230505 h 962025"/>
                  <a:gd name="connsiteX39" fmla="*/ 481965 w 647700"/>
                  <a:gd name="connsiteY39" fmla="*/ 208598 h 962025"/>
                  <a:gd name="connsiteX40" fmla="*/ 503873 w 647700"/>
                  <a:gd name="connsiteY40" fmla="*/ 230505 h 962025"/>
                  <a:gd name="connsiteX41" fmla="*/ 503873 w 647700"/>
                  <a:gd name="connsiteY41" fmla="*/ 785813 h 962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647700" h="962025">
                    <a:moveTo>
                      <a:pt x="326708" y="0"/>
                    </a:moveTo>
                    <a:cubicBezTo>
                      <a:pt x="145733" y="0"/>
                      <a:pt x="0" y="217170"/>
                      <a:pt x="0" y="484823"/>
                    </a:cubicBezTo>
                    <a:cubicBezTo>
                      <a:pt x="0" y="752475"/>
                      <a:pt x="145733" y="970598"/>
                      <a:pt x="326708" y="970598"/>
                    </a:cubicBezTo>
                    <a:cubicBezTo>
                      <a:pt x="507683" y="970598"/>
                      <a:pt x="653415" y="753428"/>
                      <a:pt x="653415" y="484823"/>
                    </a:cubicBezTo>
                    <a:cubicBezTo>
                      <a:pt x="652463" y="217170"/>
                      <a:pt x="506730" y="0"/>
                      <a:pt x="326708" y="0"/>
                    </a:cubicBezTo>
                    <a:close/>
                    <a:moveTo>
                      <a:pt x="172403" y="785813"/>
                    </a:moveTo>
                    <a:cubicBezTo>
                      <a:pt x="172403" y="797243"/>
                      <a:pt x="162878" y="807720"/>
                      <a:pt x="150495" y="807720"/>
                    </a:cubicBezTo>
                    <a:cubicBezTo>
                      <a:pt x="138113" y="807720"/>
                      <a:pt x="128588" y="798195"/>
                      <a:pt x="128588" y="785813"/>
                    </a:cubicBezTo>
                    <a:lnTo>
                      <a:pt x="128588" y="230505"/>
                    </a:lnTo>
                    <a:cubicBezTo>
                      <a:pt x="128588" y="219075"/>
                      <a:pt x="138113" y="208598"/>
                      <a:pt x="150495" y="208598"/>
                    </a:cubicBezTo>
                    <a:cubicBezTo>
                      <a:pt x="162878" y="208598"/>
                      <a:pt x="172403" y="218123"/>
                      <a:pt x="172403" y="230505"/>
                    </a:cubicBezTo>
                    <a:lnTo>
                      <a:pt x="172403" y="785813"/>
                    </a:lnTo>
                    <a:close/>
                    <a:moveTo>
                      <a:pt x="255270" y="785813"/>
                    </a:moveTo>
                    <a:cubicBezTo>
                      <a:pt x="255270" y="797243"/>
                      <a:pt x="245745" y="807720"/>
                      <a:pt x="233363" y="807720"/>
                    </a:cubicBezTo>
                    <a:cubicBezTo>
                      <a:pt x="221933" y="807720"/>
                      <a:pt x="211455" y="798195"/>
                      <a:pt x="211455" y="785813"/>
                    </a:cubicBezTo>
                    <a:lnTo>
                      <a:pt x="211455" y="230505"/>
                    </a:lnTo>
                    <a:cubicBezTo>
                      <a:pt x="211455" y="219075"/>
                      <a:pt x="220980" y="208598"/>
                      <a:pt x="233363" y="208598"/>
                    </a:cubicBezTo>
                    <a:cubicBezTo>
                      <a:pt x="244793" y="208598"/>
                      <a:pt x="255270" y="218123"/>
                      <a:pt x="255270" y="230505"/>
                    </a:cubicBezTo>
                    <a:lnTo>
                      <a:pt x="255270" y="785813"/>
                    </a:lnTo>
                    <a:close/>
                    <a:moveTo>
                      <a:pt x="338138" y="785813"/>
                    </a:moveTo>
                    <a:cubicBezTo>
                      <a:pt x="338138" y="797243"/>
                      <a:pt x="328613" y="807720"/>
                      <a:pt x="316230" y="807720"/>
                    </a:cubicBezTo>
                    <a:cubicBezTo>
                      <a:pt x="304800" y="806768"/>
                      <a:pt x="295275" y="797243"/>
                      <a:pt x="295275" y="785813"/>
                    </a:cubicBezTo>
                    <a:lnTo>
                      <a:pt x="295275" y="230505"/>
                    </a:lnTo>
                    <a:cubicBezTo>
                      <a:pt x="295275" y="219075"/>
                      <a:pt x="304800" y="208598"/>
                      <a:pt x="317183" y="208598"/>
                    </a:cubicBezTo>
                    <a:cubicBezTo>
                      <a:pt x="328613" y="208598"/>
                      <a:pt x="339090" y="218123"/>
                      <a:pt x="339090" y="230505"/>
                    </a:cubicBezTo>
                    <a:lnTo>
                      <a:pt x="339090" y="785813"/>
                    </a:lnTo>
                    <a:close/>
                    <a:moveTo>
                      <a:pt x="421005" y="785813"/>
                    </a:moveTo>
                    <a:cubicBezTo>
                      <a:pt x="421005" y="797243"/>
                      <a:pt x="411480" y="807720"/>
                      <a:pt x="400050" y="807720"/>
                    </a:cubicBezTo>
                    <a:lnTo>
                      <a:pt x="400050" y="807720"/>
                    </a:lnTo>
                    <a:cubicBezTo>
                      <a:pt x="388620" y="807720"/>
                      <a:pt x="378143" y="798195"/>
                      <a:pt x="378143" y="785813"/>
                    </a:cubicBezTo>
                    <a:lnTo>
                      <a:pt x="378143" y="230505"/>
                    </a:lnTo>
                    <a:cubicBezTo>
                      <a:pt x="378143" y="219075"/>
                      <a:pt x="387668" y="208598"/>
                      <a:pt x="400050" y="208598"/>
                    </a:cubicBezTo>
                    <a:lnTo>
                      <a:pt x="400050" y="208598"/>
                    </a:lnTo>
                    <a:cubicBezTo>
                      <a:pt x="411480" y="208598"/>
                      <a:pt x="421005" y="218123"/>
                      <a:pt x="421005" y="230505"/>
                    </a:cubicBezTo>
                    <a:lnTo>
                      <a:pt x="421005" y="785813"/>
                    </a:lnTo>
                    <a:close/>
                    <a:moveTo>
                      <a:pt x="503873" y="785813"/>
                    </a:moveTo>
                    <a:cubicBezTo>
                      <a:pt x="503873" y="797243"/>
                      <a:pt x="494348" y="807720"/>
                      <a:pt x="481965" y="807720"/>
                    </a:cubicBezTo>
                    <a:cubicBezTo>
                      <a:pt x="470535" y="807720"/>
                      <a:pt x="460058" y="798195"/>
                      <a:pt x="460058" y="785813"/>
                    </a:cubicBezTo>
                    <a:lnTo>
                      <a:pt x="460058" y="230505"/>
                    </a:lnTo>
                    <a:cubicBezTo>
                      <a:pt x="460058" y="219075"/>
                      <a:pt x="469583" y="208598"/>
                      <a:pt x="481965" y="208598"/>
                    </a:cubicBezTo>
                    <a:cubicBezTo>
                      <a:pt x="493395" y="208598"/>
                      <a:pt x="503873" y="218123"/>
                      <a:pt x="503873" y="230505"/>
                    </a:cubicBezTo>
                    <a:lnTo>
                      <a:pt x="503873" y="785813"/>
                    </a:lnTo>
                    <a:close/>
                  </a:path>
                </a:pathLst>
              </a:custGeom>
              <a:grpFill/>
              <a:ln w="9525" cap="flat">
                <a:noFill/>
                <a:prstDash val="solid"/>
                <a:miter/>
              </a:ln>
            </p:spPr>
            <p:txBody>
              <a:bodyPr rtlCol="0" anchor="ctr"/>
              <a:lstStyle/>
              <a:p>
                <a:pPr latinLnBrk="0"/>
                <a:endParaRPr lang="en-US" sz="1800">
                  <a:solidFill>
                    <a:prstClr val="black"/>
                  </a:solidFill>
                </a:endParaRPr>
              </a:p>
            </p:txBody>
          </p:sp>
        </p:grpSp>
        <p:grpSp>
          <p:nvGrpSpPr>
            <p:cNvPr id="12" name="Group 11">
              <a:extLst>
                <a:ext uri="{FF2B5EF4-FFF2-40B4-BE49-F238E27FC236}">
                  <a16:creationId xmlns:a16="http://schemas.microsoft.com/office/drawing/2014/main" xmlns="" id="{749E54BD-5EA8-4ECB-8A56-551F12BE1BFA}"/>
                </a:ext>
              </a:extLst>
            </p:cNvPr>
            <p:cNvGrpSpPr/>
            <p:nvPr/>
          </p:nvGrpSpPr>
          <p:grpSpPr>
            <a:xfrm rot="10800000">
              <a:off x="2407238" y="415244"/>
              <a:ext cx="723900" cy="2683192"/>
              <a:chOff x="7734611" y="3897930"/>
              <a:chExt cx="723900" cy="2683192"/>
            </a:xfrm>
            <a:grpFill/>
          </p:grpSpPr>
          <p:sp>
            <p:nvSpPr>
              <p:cNvPr id="18" name="Freeform: Shape 17">
                <a:extLst>
                  <a:ext uri="{FF2B5EF4-FFF2-40B4-BE49-F238E27FC236}">
                    <a16:creationId xmlns:a16="http://schemas.microsoft.com/office/drawing/2014/main" xmlns="" id="{6F169C83-E1FF-486F-9F11-7B80E6F2B230}"/>
                  </a:ext>
                </a:extLst>
              </p:cNvPr>
              <p:cNvSpPr/>
              <p:nvPr/>
            </p:nvSpPr>
            <p:spPr>
              <a:xfrm>
                <a:off x="8010930" y="5419072"/>
                <a:ext cx="180975" cy="1162050"/>
              </a:xfrm>
              <a:custGeom>
                <a:avLst/>
                <a:gdLst>
                  <a:gd name="connsiteX0" fmla="*/ 90488 w 180975"/>
                  <a:gd name="connsiteY0" fmla="*/ 0 h 1162050"/>
                  <a:gd name="connsiteX1" fmla="*/ 0 w 180975"/>
                  <a:gd name="connsiteY1" fmla="*/ 90488 h 1162050"/>
                  <a:gd name="connsiteX2" fmla="*/ 0 w 180975"/>
                  <a:gd name="connsiteY2" fmla="*/ 1071563 h 1162050"/>
                  <a:gd name="connsiteX3" fmla="*/ 90488 w 180975"/>
                  <a:gd name="connsiteY3" fmla="*/ 1162050 h 1162050"/>
                  <a:gd name="connsiteX4" fmla="*/ 180975 w 180975"/>
                  <a:gd name="connsiteY4" fmla="*/ 1071563 h 1162050"/>
                  <a:gd name="connsiteX5" fmla="*/ 180975 w 180975"/>
                  <a:gd name="connsiteY5" fmla="*/ 90488 h 1162050"/>
                  <a:gd name="connsiteX6" fmla="*/ 90488 w 180975"/>
                  <a:gd name="connsiteY6" fmla="*/ 0 h 1162050"/>
                  <a:gd name="connsiteX7" fmla="*/ 103822 w 180975"/>
                  <a:gd name="connsiteY7" fmla="*/ 1086802 h 1162050"/>
                  <a:gd name="connsiteX8" fmla="*/ 55245 w 180975"/>
                  <a:gd name="connsiteY8" fmla="*/ 1063943 h 1162050"/>
                  <a:gd name="connsiteX9" fmla="*/ 78105 w 180975"/>
                  <a:gd name="connsiteY9" fmla="*/ 1015365 h 1162050"/>
                  <a:gd name="connsiteX10" fmla="*/ 126683 w 180975"/>
                  <a:gd name="connsiteY10" fmla="*/ 1038225 h 1162050"/>
                  <a:gd name="connsiteX11" fmla="*/ 103822 w 180975"/>
                  <a:gd name="connsiteY11" fmla="*/ 1086802 h 1162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0975" h="1162050">
                    <a:moveTo>
                      <a:pt x="90488" y="0"/>
                    </a:moveTo>
                    <a:cubicBezTo>
                      <a:pt x="40958" y="0"/>
                      <a:pt x="0" y="40958"/>
                      <a:pt x="0" y="90488"/>
                    </a:cubicBezTo>
                    <a:lnTo>
                      <a:pt x="0" y="1071563"/>
                    </a:lnTo>
                    <a:cubicBezTo>
                      <a:pt x="0" y="1121093"/>
                      <a:pt x="40958" y="1162050"/>
                      <a:pt x="90488" y="1162050"/>
                    </a:cubicBezTo>
                    <a:cubicBezTo>
                      <a:pt x="140017" y="1162050"/>
                      <a:pt x="180975" y="1121093"/>
                      <a:pt x="180975" y="1071563"/>
                    </a:cubicBezTo>
                    <a:lnTo>
                      <a:pt x="180975" y="90488"/>
                    </a:lnTo>
                    <a:cubicBezTo>
                      <a:pt x="180975" y="40005"/>
                      <a:pt x="140970" y="0"/>
                      <a:pt x="90488" y="0"/>
                    </a:cubicBezTo>
                    <a:close/>
                    <a:moveTo>
                      <a:pt x="103822" y="1086802"/>
                    </a:moveTo>
                    <a:cubicBezTo>
                      <a:pt x="83820" y="1094423"/>
                      <a:pt x="61913" y="1083945"/>
                      <a:pt x="55245" y="1063943"/>
                    </a:cubicBezTo>
                    <a:cubicBezTo>
                      <a:pt x="47625" y="1043940"/>
                      <a:pt x="58103" y="1022033"/>
                      <a:pt x="78105" y="1015365"/>
                    </a:cubicBezTo>
                    <a:cubicBezTo>
                      <a:pt x="98108" y="1008698"/>
                      <a:pt x="120015" y="1018223"/>
                      <a:pt x="126683" y="1038225"/>
                    </a:cubicBezTo>
                    <a:cubicBezTo>
                      <a:pt x="134303" y="1058227"/>
                      <a:pt x="123825" y="1080135"/>
                      <a:pt x="103822" y="1086802"/>
                    </a:cubicBezTo>
                    <a:close/>
                  </a:path>
                </a:pathLst>
              </a:custGeom>
              <a:grpFill/>
              <a:ln w="9525" cap="flat">
                <a:noFill/>
                <a:prstDash val="solid"/>
                <a:miter/>
              </a:ln>
            </p:spPr>
            <p:txBody>
              <a:bodyPr rtlCol="0" anchor="ctr"/>
              <a:lstStyle/>
              <a:p>
                <a:pPr latinLnBrk="0"/>
                <a:endParaRPr lang="en-US" sz="1800">
                  <a:solidFill>
                    <a:prstClr val="black"/>
                  </a:solidFill>
                </a:endParaRPr>
              </a:p>
            </p:txBody>
          </p:sp>
          <p:sp>
            <p:nvSpPr>
              <p:cNvPr id="19" name="Freeform: Shape 18">
                <a:extLst>
                  <a:ext uri="{FF2B5EF4-FFF2-40B4-BE49-F238E27FC236}">
                    <a16:creationId xmlns:a16="http://schemas.microsoft.com/office/drawing/2014/main" xmlns="" id="{87555D03-7D6C-46DC-8565-4885822011D2}"/>
                  </a:ext>
                </a:extLst>
              </p:cNvPr>
              <p:cNvSpPr/>
              <p:nvPr/>
            </p:nvSpPr>
            <p:spPr>
              <a:xfrm>
                <a:off x="8056650" y="4774230"/>
                <a:ext cx="85725" cy="752475"/>
              </a:xfrm>
              <a:custGeom>
                <a:avLst/>
                <a:gdLst>
                  <a:gd name="connsiteX0" fmla="*/ 0 w 85725"/>
                  <a:gd name="connsiteY0" fmla="*/ 0 h 752475"/>
                  <a:gd name="connsiteX1" fmla="*/ 90488 w 85725"/>
                  <a:gd name="connsiteY1" fmla="*/ 0 h 752475"/>
                  <a:gd name="connsiteX2" fmla="*/ 90488 w 85725"/>
                  <a:gd name="connsiteY2" fmla="*/ 755333 h 752475"/>
                  <a:gd name="connsiteX3" fmla="*/ 0 w 85725"/>
                  <a:gd name="connsiteY3" fmla="*/ 755333 h 752475"/>
                </a:gdLst>
                <a:ahLst/>
                <a:cxnLst>
                  <a:cxn ang="0">
                    <a:pos x="connsiteX0" y="connsiteY0"/>
                  </a:cxn>
                  <a:cxn ang="0">
                    <a:pos x="connsiteX1" y="connsiteY1"/>
                  </a:cxn>
                  <a:cxn ang="0">
                    <a:pos x="connsiteX2" y="connsiteY2"/>
                  </a:cxn>
                  <a:cxn ang="0">
                    <a:pos x="connsiteX3" y="connsiteY3"/>
                  </a:cxn>
                </a:cxnLst>
                <a:rect l="l" t="t" r="r" b="b"/>
                <a:pathLst>
                  <a:path w="85725" h="752475">
                    <a:moveTo>
                      <a:pt x="0" y="0"/>
                    </a:moveTo>
                    <a:lnTo>
                      <a:pt x="90488" y="0"/>
                    </a:lnTo>
                    <a:lnTo>
                      <a:pt x="90488" y="755333"/>
                    </a:lnTo>
                    <a:lnTo>
                      <a:pt x="0" y="755333"/>
                    </a:lnTo>
                    <a:close/>
                  </a:path>
                </a:pathLst>
              </a:custGeom>
              <a:grpFill/>
              <a:ln w="9525" cap="flat">
                <a:noFill/>
                <a:prstDash val="solid"/>
                <a:miter/>
              </a:ln>
            </p:spPr>
            <p:txBody>
              <a:bodyPr rtlCol="0" anchor="ctr"/>
              <a:lstStyle/>
              <a:p>
                <a:pPr latinLnBrk="0"/>
                <a:endParaRPr lang="en-US" sz="1800">
                  <a:solidFill>
                    <a:prstClr val="black"/>
                  </a:solidFill>
                </a:endParaRPr>
              </a:p>
            </p:txBody>
          </p:sp>
          <p:sp>
            <p:nvSpPr>
              <p:cNvPr id="20" name="Freeform: Shape 19">
                <a:extLst>
                  <a:ext uri="{FF2B5EF4-FFF2-40B4-BE49-F238E27FC236}">
                    <a16:creationId xmlns:a16="http://schemas.microsoft.com/office/drawing/2014/main" xmlns="" id="{8A746E9E-6FBA-478F-BE85-6BA0AFD7B31B}"/>
                  </a:ext>
                </a:extLst>
              </p:cNvPr>
              <p:cNvSpPr/>
              <p:nvPr/>
            </p:nvSpPr>
            <p:spPr>
              <a:xfrm>
                <a:off x="7734611" y="3897930"/>
                <a:ext cx="723900" cy="885825"/>
              </a:xfrm>
              <a:custGeom>
                <a:avLst/>
                <a:gdLst>
                  <a:gd name="connsiteX0" fmla="*/ 499204 w 723900"/>
                  <a:gd name="connsiteY0" fmla="*/ 0 h 885825"/>
                  <a:gd name="connsiteX1" fmla="*/ 229647 w 723900"/>
                  <a:gd name="connsiteY1" fmla="*/ 0 h 885825"/>
                  <a:gd name="connsiteX2" fmla="*/ 1047 w 723900"/>
                  <a:gd name="connsiteY2" fmla="*/ 228600 h 885825"/>
                  <a:gd name="connsiteX3" fmla="*/ 39147 w 723900"/>
                  <a:gd name="connsiteY3" fmla="*/ 783908 h 885825"/>
                  <a:gd name="connsiteX4" fmla="*/ 143922 w 723900"/>
                  <a:gd name="connsiteY4" fmla="*/ 888683 h 885825"/>
                  <a:gd name="connsiteX5" fmla="*/ 583977 w 723900"/>
                  <a:gd name="connsiteY5" fmla="*/ 888683 h 885825"/>
                  <a:gd name="connsiteX6" fmla="*/ 688752 w 723900"/>
                  <a:gd name="connsiteY6" fmla="*/ 783908 h 885825"/>
                  <a:gd name="connsiteX7" fmla="*/ 726852 w 723900"/>
                  <a:gd name="connsiteY7" fmla="*/ 228600 h 885825"/>
                  <a:gd name="connsiteX8" fmla="*/ 499204 w 723900"/>
                  <a:gd name="connsiteY8" fmla="*/ 0 h 885825"/>
                  <a:gd name="connsiteX9" fmla="*/ 173449 w 723900"/>
                  <a:gd name="connsiteY9" fmla="*/ 782955 h 885825"/>
                  <a:gd name="connsiteX10" fmla="*/ 144874 w 723900"/>
                  <a:gd name="connsiteY10" fmla="*/ 806768 h 885825"/>
                  <a:gd name="connsiteX11" fmla="*/ 116299 w 723900"/>
                  <a:gd name="connsiteY11" fmla="*/ 782955 h 885825"/>
                  <a:gd name="connsiteX12" fmla="*/ 116299 w 723900"/>
                  <a:gd name="connsiteY12" fmla="*/ 165735 h 885825"/>
                  <a:gd name="connsiteX13" fmla="*/ 144874 w 723900"/>
                  <a:gd name="connsiteY13" fmla="*/ 141923 h 885825"/>
                  <a:gd name="connsiteX14" fmla="*/ 173449 w 723900"/>
                  <a:gd name="connsiteY14" fmla="*/ 165735 h 885825"/>
                  <a:gd name="connsiteX15" fmla="*/ 173449 w 723900"/>
                  <a:gd name="connsiteY15" fmla="*/ 782955 h 885825"/>
                  <a:gd name="connsiteX16" fmla="*/ 284891 w 723900"/>
                  <a:gd name="connsiteY16" fmla="*/ 782955 h 885825"/>
                  <a:gd name="connsiteX17" fmla="*/ 256316 w 723900"/>
                  <a:gd name="connsiteY17" fmla="*/ 806768 h 885825"/>
                  <a:gd name="connsiteX18" fmla="*/ 227741 w 723900"/>
                  <a:gd name="connsiteY18" fmla="*/ 782955 h 885825"/>
                  <a:gd name="connsiteX19" fmla="*/ 227741 w 723900"/>
                  <a:gd name="connsiteY19" fmla="*/ 165735 h 885825"/>
                  <a:gd name="connsiteX20" fmla="*/ 256316 w 723900"/>
                  <a:gd name="connsiteY20" fmla="*/ 141923 h 885825"/>
                  <a:gd name="connsiteX21" fmla="*/ 284891 w 723900"/>
                  <a:gd name="connsiteY21" fmla="*/ 165735 h 885825"/>
                  <a:gd name="connsiteX22" fmla="*/ 284891 w 723900"/>
                  <a:gd name="connsiteY22" fmla="*/ 782955 h 885825"/>
                  <a:gd name="connsiteX23" fmla="*/ 396334 w 723900"/>
                  <a:gd name="connsiteY23" fmla="*/ 782955 h 885825"/>
                  <a:gd name="connsiteX24" fmla="*/ 367759 w 723900"/>
                  <a:gd name="connsiteY24" fmla="*/ 806768 h 885825"/>
                  <a:gd name="connsiteX25" fmla="*/ 339184 w 723900"/>
                  <a:gd name="connsiteY25" fmla="*/ 782955 h 885825"/>
                  <a:gd name="connsiteX26" fmla="*/ 339184 w 723900"/>
                  <a:gd name="connsiteY26" fmla="*/ 165735 h 885825"/>
                  <a:gd name="connsiteX27" fmla="*/ 367759 w 723900"/>
                  <a:gd name="connsiteY27" fmla="*/ 141923 h 885825"/>
                  <a:gd name="connsiteX28" fmla="*/ 396334 w 723900"/>
                  <a:gd name="connsiteY28" fmla="*/ 165735 h 885825"/>
                  <a:gd name="connsiteX29" fmla="*/ 396334 w 723900"/>
                  <a:gd name="connsiteY29" fmla="*/ 782955 h 885825"/>
                  <a:gd name="connsiteX30" fmla="*/ 507777 w 723900"/>
                  <a:gd name="connsiteY30" fmla="*/ 782955 h 885825"/>
                  <a:gd name="connsiteX31" fmla="*/ 479202 w 723900"/>
                  <a:gd name="connsiteY31" fmla="*/ 806768 h 885825"/>
                  <a:gd name="connsiteX32" fmla="*/ 479202 w 723900"/>
                  <a:gd name="connsiteY32" fmla="*/ 806768 h 885825"/>
                  <a:gd name="connsiteX33" fmla="*/ 450627 w 723900"/>
                  <a:gd name="connsiteY33" fmla="*/ 782955 h 885825"/>
                  <a:gd name="connsiteX34" fmla="*/ 450627 w 723900"/>
                  <a:gd name="connsiteY34" fmla="*/ 165735 h 885825"/>
                  <a:gd name="connsiteX35" fmla="*/ 479202 w 723900"/>
                  <a:gd name="connsiteY35" fmla="*/ 141923 h 885825"/>
                  <a:gd name="connsiteX36" fmla="*/ 479202 w 723900"/>
                  <a:gd name="connsiteY36" fmla="*/ 141923 h 885825"/>
                  <a:gd name="connsiteX37" fmla="*/ 507777 w 723900"/>
                  <a:gd name="connsiteY37" fmla="*/ 165735 h 885825"/>
                  <a:gd name="connsiteX38" fmla="*/ 507777 w 723900"/>
                  <a:gd name="connsiteY38" fmla="*/ 782955 h 885825"/>
                  <a:gd name="connsiteX39" fmla="*/ 619219 w 723900"/>
                  <a:gd name="connsiteY39" fmla="*/ 782955 h 885825"/>
                  <a:gd name="connsiteX40" fmla="*/ 590644 w 723900"/>
                  <a:gd name="connsiteY40" fmla="*/ 806768 h 885825"/>
                  <a:gd name="connsiteX41" fmla="*/ 562069 w 723900"/>
                  <a:gd name="connsiteY41" fmla="*/ 782955 h 885825"/>
                  <a:gd name="connsiteX42" fmla="*/ 562069 w 723900"/>
                  <a:gd name="connsiteY42" fmla="*/ 165735 h 885825"/>
                  <a:gd name="connsiteX43" fmla="*/ 590644 w 723900"/>
                  <a:gd name="connsiteY43" fmla="*/ 141923 h 885825"/>
                  <a:gd name="connsiteX44" fmla="*/ 619219 w 723900"/>
                  <a:gd name="connsiteY44" fmla="*/ 165735 h 885825"/>
                  <a:gd name="connsiteX45" fmla="*/ 619219 w 723900"/>
                  <a:gd name="connsiteY45" fmla="*/ 782955 h 885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723900" h="885825">
                    <a:moveTo>
                      <a:pt x="499204" y="0"/>
                    </a:moveTo>
                    <a:lnTo>
                      <a:pt x="229647" y="0"/>
                    </a:lnTo>
                    <a:cubicBezTo>
                      <a:pt x="103916" y="0"/>
                      <a:pt x="-12289" y="34290"/>
                      <a:pt x="1047" y="228600"/>
                    </a:cubicBezTo>
                    <a:lnTo>
                      <a:pt x="39147" y="783908"/>
                    </a:lnTo>
                    <a:cubicBezTo>
                      <a:pt x="39147" y="842010"/>
                      <a:pt x="86772" y="888683"/>
                      <a:pt x="143922" y="888683"/>
                    </a:cubicBezTo>
                    <a:lnTo>
                      <a:pt x="583977" y="888683"/>
                    </a:lnTo>
                    <a:cubicBezTo>
                      <a:pt x="642079" y="888683"/>
                      <a:pt x="688752" y="841058"/>
                      <a:pt x="688752" y="783908"/>
                    </a:cubicBezTo>
                    <a:lnTo>
                      <a:pt x="726852" y="228600"/>
                    </a:lnTo>
                    <a:cubicBezTo>
                      <a:pt x="743044" y="36195"/>
                      <a:pt x="624934" y="0"/>
                      <a:pt x="499204" y="0"/>
                    </a:cubicBezTo>
                    <a:close/>
                    <a:moveTo>
                      <a:pt x="173449" y="782955"/>
                    </a:moveTo>
                    <a:cubicBezTo>
                      <a:pt x="173449" y="796290"/>
                      <a:pt x="160114" y="806768"/>
                      <a:pt x="144874" y="806768"/>
                    </a:cubicBezTo>
                    <a:cubicBezTo>
                      <a:pt x="128681" y="806768"/>
                      <a:pt x="116299" y="796290"/>
                      <a:pt x="116299" y="782955"/>
                    </a:cubicBezTo>
                    <a:lnTo>
                      <a:pt x="116299" y="165735"/>
                    </a:lnTo>
                    <a:cubicBezTo>
                      <a:pt x="116299" y="152400"/>
                      <a:pt x="129634" y="141923"/>
                      <a:pt x="144874" y="141923"/>
                    </a:cubicBezTo>
                    <a:cubicBezTo>
                      <a:pt x="161066" y="141923"/>
                      <a:pt x="173449" y="152400"/>
                      <a:pt x="173449" y="165735"/>
                    </a:cubicBezTo>
                    <a:lnTo>
                      <a:pt x="173449" y="782955"/>
                    </a:lnTo>
                    <a:close/>
                    <a:moveTo>
                      <a:pt x="284891" y="782955"/>
                    </a:moveTo>
                    <a:cubicBezTo>
                      <a:pt x="284891" y="796290"/>
                      <a:pt x="271556" y="806768"/>
                      <a:pt x="256316" y="806768"/>
                    </a:cubicBezTo>
                    <a:cubicBezTo>
                      <a:pt x="240124" y="806768"/>
                      <a:pt x="227741" y="796290"/>
                      <a:pt x="227741" y="782955"/>
                    </a:cubicBezTo>
                    <a:lnTo>
                      <a:pt x="227741" y="165735"/>
                    </a:lnTo>
                    <a:cubicBezTo>
                      <a:pt x="227741" y="152400"/>
                      <a:pt x="241077" y="141923"/>
                      <a:pt x="256316" y="141923"/>
                    </a:cubicBezTo>
                    <a:cubicBezTo>
                      <a:pt x="272509" y="141923"/>
                      <a:pt x="284891" y="152400"/>
                      <a:pt x="284891" y="165735"/>
                    </a:cubicBezTo>
                    <a:lnTo>
                      <a:pt x="284891" y="782955"/>
                    </a:lnTo>
                    <a:close/>
                    <a:moveTo>
                      <a:pt x="396334" y="782955"/>
                    </a:moveTo>
                    <a:cubicBezTo>
                      <a:pt x="396334" y="796290"/>
                      <a:pt x="382999" y="806768"/>
                      <a:pt x="367759" y="806768"/>
                    </a:cubicBezTo>
                    <a:cubicBezTo>
                      <a:pt x="351566" y="806768"/>
                      <a:pt x="339184" y="796290"/>
                      <a:pt x="339184" y="782955"/>
                    </a:cubicBezTo>
                    <a:lnTo>
                      <a:pt x="339184" y="165735"/>
                    </a:lnTo>
                    <a:cubicBezTo>
                      <a:pt x="339184" y="152400"/>
                      <a:pt x="352519" y="141923"/>
                      <a:pt x="367759" y="141923"/>
                    </a:cubicBezTo>
                    <a:cubicBezTo>
                      <a:pt x="383952" y="141923"/>
                      <a:pt x="396334" y="152400"/>
                      <a:pt x="396334" y="165735"/>
                    </a:cubicBezTo>
                    <a:lnTo>
                      <a:pt x="396334" y="782955"/>
                    </a:lnTo>
                    <a:close/>
                    <a:moveTo>
                      <a:pt x="507777" y="782955"/>
                    </a:moveTo>
                    <a:cubicBezTo>
                      <a:pt x="507777" y="796290"/>
                      <a:pt x="494441" y="806768"/>
                      <a:pt x="479202" y="806768"/>
                    </a:cubicBezTo>
                    <a:lnTo>
                      <a:pt x="479202" y="806768"/>
                    </a:lnTo>
                    <a:cubicBezTo>
                      <a:pt x="463009" y="806768"/>
                      <a:pt x="450627" y="796290"/>
                      <a:pt x="450627" y="782955"/>
                    </a:cubicBezTo>
                    <a:lnTo>
                      <a:pt x="450627" y="165735"/>
                    </a:lnTo>
                    <a:cubicBezTo>
                      <a:pt x="450627" y="152400"/>
                      <a:pt x="463961" y="141923"/>
                      <a:pt x="479202" y="141923"/>
                    </a:cubicBezTo>
                    <a:lnTo>
                      <a:pt x="479202" y="141923"/>
                    </a:lnTo>
                    <a:cubicBezTo>
                      <a:pt x="495394" y="141923"/>
                      <a:pt x="507777" y="152400"/>
                      <a:pt x="507777" y="165735"/>
                    </a:cubicBezTo>
                    <a:lnTo>
                      <a:pt x="507777" y="782955"/>
                    </a:lnTo>
                    <a:close/>
                    <a:moveTo>
                      <a:pt x="619219" y="782955"/>
                    </a:moveTo>
                    <a:cubicBezTo>
                      <a:pt x="619219" y="796290"/>
                      <a:pt x="605884" y="806768"/>
                      <a:pt x="590644" y="806768"/>
                    </a:cubicBezTo>
                    <a:cubicBezTo>
                      <a:pt x="574452" y="806768"/>
                      <a:pt x="562069" y="796290"/>
                      <a:pt x="562069" y="782955"/>
                    </a:cubicBezTo>
                    <a:lnTo>
                      <a:pt x="562069" y="165735"/>
                    </a:lnTo>
                    <a:cubicBezTo>
                      <a:pt x="562069" y="152400"/>
                      <a:pt x="575404" y="141923"/>
                      <a:pt x="590644" y="141923"/>
                    </a:cubicBezTo>
                    <a:cubicBezTo>
                      <a:pt x="606836" y="141923"/>
                      <a:pt x="619219" y="152400"/>
                      <a:pt x="619219" y="165735"/>
                    </a:cubicBezTo>
                    <a:lnTo>
                      <a:pt x="619219" y="782955"/>
                    </a:lnTo>
                    <a:close/>
                  </a:path>
                </a:pathLst>
              </a:custGeom>
              <a:grpFill/>
              <a:ln w="9525" cap="flat">
                <a:noFill/>
                <a:prstDash val="solid"/>
                <a:miter/>
              </a:ln>
            </p:spPr>
            <p:txBody>
              <a:bodyPr rtlCol="0" anchor="ctr"/>
              <a:lstStyle/>
              <a:p>
                <a:pPr latinLnBrk="0"/>
                <a:endParaRPr lang="en-US" sz="1800">
                  <a:solidFill>
                    <a:prstClr val="black"/>
                  </a:solidFill>
                </a:endParaRPr>
              </a:p>
            </p:txBody>
          </p:sp>
        </p:grpSp>
        <p:grpSp>
          <p:nvGrpSpPr>
            <p:cNvPr id="13" name="Group 12">
              <a:extLst>
                <a:ext uri="{FF2B5EF4-FFF2-40B4-BE49-F238E27FC236}">
                  <a16:creationId xmlns:a16="http://schemas.microsoft.com/office/drawing/2014/main" xmlns="" id="{D7CD0883-DCCE-4649-A99C-02A0B0A318C4}"/>
                </a:ext>
              </a:extLst>
            </p:cNvPr>
            <p:cNvGrpSpPr/>
            <p:nvPr/>
          </p:nvGrpSpPr>
          <p:grpSpPr>
            <a:xfrm rot="10800000">
              <a:off x="1655809" y="415244"/>
              <a:ext cx="533400" cy="2638425"/>
              <a:chOff x="6983182" y="3979845"/>
              <a:chExt cx="533400" cy="2638425"/>
            </a:xfrm>
            <a:grpFill/>
          </p:grpSpPr>
          <p:sp>
            <p:nvSpPr>
              <p:cNvPr id="15" name="Freeform: Shape 14">
                <a:extLst>
                  <a:ext uri="{FF2B5EF4-FFF2-40B4-BE49-F238E27FC236}">
                    <a16:creationId xmlns:a16="http://schemas.microsoft.com/office/drawing/2014/main" xmlns="" id="{A8034E3B-FD29-438A-A262-9914F9E755FE}"/>
                  </a:ext>
                </a:extLst>
              </p:cNvPr>
              <p:cNvSpPr/>
              <p:nvPr/>
            </p:nvSpPr>
            <p:spPr>
              <a:xfrm>
                <a:off x="7151775" y="5456220"/>
                <a:ext cx="180975" cy="1162050"/>
              </a:xfrm>
              <a:custGeom>
                <a:avLst/>
                <a:gdLst>
                  <a:gd name="connsiteX0" fmla="*/ 90488 w 180975"/>
                  <a:gd name="connsiteY0" fmla="*/ 0 h 1162050"/>
                  <a:gd name="connsiteX1" fmla="*/ 0 w 180975"/>
                  <a:gd name="connsiteY1" fmla="*/ 90488 h 1162050"/>
                  <a:gd name="connsiteX2" fmla="*/ 0 w 180975"/>
                  <a:gd name="connsiteY2" fmla="*/ 1071563 h 1162050"/>
                  <a:gd name="connsiteX3" fmla="*/ 90488 w 180975"/>
                  <a:gd name="connsiteY3" fmla="*/ 1162050 h 1162050"/>
                  <a:gd name="connsiteX4" fmla="*/ 180975 w 180975"/>
                  <a:gd name="connsiteY4" fmla="*/ 1071563 h 1162050"/>
                  <a:gd name="connsiteX5" fmla="*/ 180975 w 180975"/>
                  <a:gd name="connsiteY5" fmla="*/ 90488 h 1162050"/>
                  <a:gd name="connsiteX6" fmla="*/ 90488 w 180975"/>
                  <a:gd name="connsiteY6" fmla="*/ 0 h 1162050"/>
                  <a:gd name="connsiteX7" fmla="*/ 103822 w 180975"/>
                  <a:gd name="connsiteY7" fmla="*/ 1087755 h 1162050"/>
                  <a:gd name="connsiteX8" fmla="*/ 55245 w 180975"/>
                  <a:gd name="connsiteY8" fmla="*/ 1064895 h 1162050"/>
                  <a:gd name="connsiteX9" fmla="*/ 78105 w 180975"/>
                  <a:gd name="connsiteY9" fmla="*/ 1016317 h 1162050"/>
                  <a:gd name="connsiteX10" fmla="*/ 126682 w 180975"/>
                  <a:gd name="connsiteY10" fmla="*/ 1039178 h 1162050"/>
                  <a:gd name="connsiteX11" fmla="*/ 103822 w 180975"/>
                  <a:gd name="connsiteY11" fmla="*/ 1087755 h 1162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0975" h="1162050">
                    <a:moveTo>
                      <a:pt x="90488" y="0"/>
                    </a:moveTo>
                    <a:cubicBezTo>
                      <a:pt x="40957" y="0"/>
                      <a:pt x="0" y="40957"/>
                      <a:pt x="0" y="90488"/>
                    </a:cubicBezTo>
                    <a:lnTo>
                      <a:pt x="0" y="1071563"/>
                    </a:lnTo>
                    <a:cubicBezTo>
                      <a:pt x="0" y="1121092"/>
                      <a:pt x="40957" y="1162050"/>
                      <a:pt x="90488" y="1162050"/>
                    </a:cubicBezTo>
                    <a:cubicBezTo>
                      <a:pt x="140017" y="1162050"/>
                      <a:pt x="180975" y="1121092"/>
                      <a:pt x="180975" y="1071563"/>
                    </a:cubicBezTo>
                    <a:lnTo>
                      <a:pt x="180975" y="90488"/>
                    </a:lnTo>
                    <a:cubicBezTo>
                      <a:pt x="180975" y="40957"/>
                      <a:pt x="140970" y="0"/>
                      <a:pt x="90488" y="0"/>
                    </a:cubicBezTo>
                    <a:close/>
                    <a:moveTo>
                      <a:pt x="103822" y="1087755"/>
                    </a:moveTo>
                    <a:cubicBezTo>
                      <a:pt x="83820" y="1095375"/>
                      <a:pt x="61913" y="1084898"/>
                      <a:pt x="55245" y="1064895"/>
                    </a:cubicBezTo>
                    <a:cubicBezTo>
                      <a:pt x="47625" y="1044892"/>
                      <a:pt x="58102" y="1022985"/>
                      <a:pt x="78105" y="1016317"/>
                    </a:cubicBezTo>
                    <a:cubicBezTo>
                      <a:pt x="98107" y="1009650"/>
                      <a:pt x="120015" y="1019175"/>
                      <a:pt x="126682" y="1039178"/>
                    </a:cubicBezTo>
                    <a:cubicBezTo>
                      <a:pt x="134302" y="1058228"/>
                      <a:pt x="123825" y="1080135"/>
                      <a:pt x="103822" y="1087755"/>
                    </a:cubicBezTo>
                    <a:close/>
                  </a:path>
                </a:pathLst>
              </a:custGeom>
              <a:grpFill/>
              <a:ln w="9525" cap="flat">
                <a:noFill/>
                <a:prstDash val="solid"/>
                <a:miter/>
              </a:ln>
            </p:spPr>
            <p:txBody>
              <a:bodyPr rtlCol="0" anchor="ctr"/>
              <a:lstStyle/>
              <a:p>
                <a:pPr latinLnBrk="0"/>
                <a:endParaRPr lang="en-US" sz="1800">
                  <a:solidFill>
                    <a:prstClr val="black"/>
                  </a:solidFill>
                </a:endParaRPr>
              </a:p>
            </p:txBody>
          </p:sp>
          <p:sp>
            <p:nvSpPr>
              <p:cNvPr id="16" name="Freeform: Shape 15">
                <a:extLst>
                  <a:ext uri="{FF2B5EF4-FFF2-40B4-BE49-F238E27FC236}">
                    <a16:creationId xmlns:a16="http://schemas.microsoft.com/office/drawing/2014/main" xmlns="" id="{51E142C0-AB95-4D74-9F8D-E7FFA715A3E8}"/>
                  </a:ext>
                </a:extLst>
              </p:cNvPr>
              <p:cNvSpPr/>
              <p:nvPr/>
            </p:nvSpPr>
            <p:spPr>
              <a:xfrm>
                <a:off x="7197495" y="4812330"/>
                <a:ext cx="85725" cy="752475"/>
              </a:xfrm>
              <a:custGeom>
                <a:avLst/>
                <a:gdLst>
                  <a:gd name="connsiteX0" fmla="*/ 0 w 85725"/>
                  <a:gd name="connsiteY0" fmla="*/ 0 h 752475"/>
                  <a:gd name="connsiteX1" fmla="*/ 90487 w 85725"/>
                  <a:gd name="connsiteY1" fmla="*/ 0 h 752475"/>
                  <a:gd name="connsiteX2" fmla="*/ 90487 w 85725"/>
                  <a:gd name="connsiteY2" fmla="*/ 755333 h 752475"/>
                  <a:gd name="connsiteX3" fmla="*/ 0 w 85725"/>
                  <a:gd name="connsiteY3" fmla="*/ 755333 h 752475"/>
                </a:gdLst>
                <a:ahLst/>
                <a:cxnLst>
                  <a:cxn ang="0">
                    <a:pos x="connsiteX0" y="connsiteY0"/>
                  </a:cxn>
                  <a:cxn ang="0">
                    <a:pos x="connsiteX1" y="connsiteY1"/>
                  </a:cxn>
                  <a:cxn ang="0">
                    <a:pos x="connsiteX2" y="connsiteY2"/>
                  </a:cxn>
                  <a:cxn ang="0">
                    <a:pos x="connsiteX3" y="connsiteY3"/>
                  </a:cxn>
                </a:cxnLst>
                <a:rect l="l" t="t" r="r" b="b"/>
                <a:pathLst>
                  <a:path w="85725" h="752475">
                    <a:moveTo>
                      <a:pt x="0" y="0"/>
                    </a:moveTo>
                    <a:lnTo>
                      <a:pt x="90487" y="0"/>
                    </a:lnTo>
                    <a:lnTo>
                      <a:pt x="90487" y="755333"/>
                    </a:lnTo>
                    <a:lnTo>
                      <a:pt x="0" y="755333"/>
                    </a:lnTo>
                    <a:close/>
                  </a:path>
                </a:pathLst>
              </a:custGeom>
              <a:grpFill/>
              <a:ln w="9525" cap="flat">
                <a:noFill/>
                <a:prstDash val="solid"/>
                <a:miter/>
              </a:ln>
            </p:spPr>
            <p:txBody>
              <a:bodyPr rtlCol="0" anchor="ctr"/>
              <a:lstStyle/>
              <a:p>
                <a:pPr latinLnBrk="0"/>
                <a:endParaRPr lang="en-US" sz="1800">
                  <a:solidFill>
                    <a:prstClr val="black"/>
                  </a:solidFill>
                </a:endParaRPr>
              </a:p>
            </p:txBody>
          </p:sp>
          <p:sp>
            <p:nvSpPr>
              <p:cNvPr id="17" name="Freeform: Shape 16">
                <a:extLst>
                  <a:ext uri="{FF2B5EF4-FFF2-40B4-BE49-F238E27FC236}">
                    <a16:creationId xmlns:a16="http://schemas.microsoft.com/office/drawing/2014/main" xmlns="" id="{9A684E84-0829-43BF-8CA6-8ACEBC56CA07}"/>
                  </a:ext>
                </a:extLst>
              </p:cNvPr>
              <p:cNvSpPr/>
              <p:nvPr/>
            </p:nvSpPr>
            <p:spPr>
              <a:xfrm>
                <a:off x="6983182" y="3979845"/>
                <a:ext cx="533400" cy="847725"/>
              </a:xfrm>
              <a:custGeom>
                <a:avLst/>
                <a:gdLst>
                  <a:gd name="connsiteX0" fmla="*/ 452438 w 533400"/>
                  <a:gd name="connsiteY0" fmla="*/ 857250 h 847725"/>
                  <a:gd name="connsiteX1" fmla="*/ 81915 w 533400"/>
                  <a:gd name="connsiteY1" fmla="*/ 857250 h 847725"/>
                  <a:gd name="connsiteX2" fmla="*/ 0 w 533400"/>
                  <a:gd name="connsiteY2" fmla="*/ 775335 h 847725"/>
                  <a:gd name="connsiteX3" fmla="*/ 0 w 533400"/>
                  <a:gd name="connsiteY3" fmla="*/ 324803 h 847725"/>
                  <a:gd name="connsiteX4" fmla="*/ 324803 w 533400"/>
                  <a:gd name="connsiteY4" fmla="*/ 0 h 847725"/>
                  <a:gd name="connsiteX5" fmla="*/ 474345 w 533400"/>
                  <a:gd name="connsiteY5" fmla="*/ 0 h 847725"/>
                  <a:gd name="connsiteX6" fmla="*/ 533400 w 533400"/>
                  <a:gd name="connsiteY6" fmla="*/ 59055 h 847725"/>
                  <a:gd name="connsiteX7" fmla="*/ 533400 w 533400"/>
                  <a:gd name="connsiteY7" fmla="*/ 776288 h 847725"/>
                  <a:gd name="connsiteX8" fmla="*/ 452438 w 533400"/>
                  <a:gd name="connsiteY8" fmla="*/ 857250 h 847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33400" h="847725">
                    <a:moveTo>
                      <a:pt x="452438" y="857250"/>
                    </a:moveTo>
                    <a:lnTo>
                      <a:pt x="81915" y="857250"/>
                    </a:lnTo>
                    <a:cubicBezTo>
                      <a:pt x="37148" y="857250"/>
                      <a:pt x="0" y="820102"/>
                      <a:pt x="0" y="775335"/>
                    </a:cubicBezTo>
                    <a:lnTo>
                      <a:pt x="0" y="324803"/>
                    </a:lnTo>
                    <a:cubicBezTo>
                      <a:pt x="0" y="146685"/>
                      <a:pt x="145733" y="0"/>
                      <a:pt x="324803" y="0"/>
                    </a:cubicBezTo>
                    <a:lnTo>
                      <a:pt x="474345" y="0"/>
                    </a:lnTo>
                    <a:cubicBezTo>
                      <a:pt x="506730" y="0"/>
                      <a:pt x="533400" y="26670"/>
                      <a:pt x="533400" y="59055"/>
                    </a:cubicBezTo>
                    <a:lnTo>
                      <a:pt x="533400" y="776288"/>
                    </a:lnTo>
                    <a:cubicBezTo>
                      <a:pt x="533400" y="821055"/>
                      <a:pt x="497205" y="857250"/>
                      <a:pt x="452438" y="857250"/>
                    </a:cubicBezTo>
                    <a:close/>
                  </a:path>
                </a:pathLst>
              </a:custGeom>
              <a:grpFill/>
              <a:ln w="9525" cap="flat">
                <a:noFill/>
                <a:prstDash val="solid"/>
                <a:miter/>
              </a:ln>
            </p:spPr>
            <p:txBody>
              <a:bodyPr rtlCol="0" anchor="ctr"/>
              <a:lstStyle/>
              <a:p>
                <a:pPr latinLnBrk="0"/>
                <a:endParaRPr lang="en-US" sz="1800">
                  <a:solidFill>
                    <a:prstClr val="black"/>
                  </a:solidFill>
                </a:endParaRPr>
              </a:p>
            </p:txBody>
          </p:sp>
        </p:grpSp>
        <p:sp>
          <p:nvSpPr>
            <p:cNvPr id="14" name="Freeform: Shape 13">
              <a:extLst>
                <a:ext uri="{FF2B5EF4-FFF2-40B4-BE49-F238E27FC236}">
                  <a16:creationId xmlns:a16="http://schemas.microsoft.com/office/drawing/2014/main" xmlns="" id="{FEA8D620-8F79-4792-A11F-E8FF3FEAA333}"/>
                </a:ext>
              </a:extLst>
            </p:cNvPr>
            <p:cNvSpPr/>
            <p:nvPr/>
          </p:nvSpPr>
          <p:spPr>
            <a:xfrm rot="10800000">
              <a:off x="3210622" y="415244"/>
              <a:ext cx="680408" cy="2666759"/>
            </a:xfrm>
            <a:custGeom>
              <a:avLst/>
              <a:gdLst>
                <a:gd name="connsiteX0" fmla="*/ 450200 w 590550"/>
                <a:gd name="connsiteY0" fmla="*/ 68609 h 2314575"/>
                <a:gd name="connsiteX1" fmla="*/ 291132 w 590550"/>
                <a:gd name="connsiteY1" fmla="*/ 29 h 2314575"/>
                <a:gd name="connsiteX2" fmla="*/ 291132 w 590550"/>
                <a:gd name="connsiteY2" fmla="*/ 29 h 2314575"/>
                <a:gd name="connsiteX3" fmla="*/ 291132 w 590550"/>
                <a:gd name="connsiteY3" fmla="*/ 29 h 2314575"/>
                <a:gd name="connsiteX4" fmla="*/ 291132 w 590550"/>
                <a:gd name="connsiteY4" fmla="*/ 29 h 2314575"/>
                <a:gd name="connsiteX5" fmla="*/ 291132 w 590550"/>
                <a:gd name="connsiteY5" fmla="*/ 29 h 2314575"/>
                <a:gd name="connsiteX6" fmla="*/ 286370 w 590550"/>
                <a:gd name="connsiteY6" fmla="*/ 29 h 2314575"/>
                <a:gd name="connsiteX7" fmla="*/ 130160 w 590550"/>
                <a:gd name="connsiteY7" fmla="*/ 78134 h 2314575"/>
                <a:gd name="connsiteX8" fmla="*/ 2525 w 590550"/>
                <a:gd name="connsiteY8" fmla="*/ 557241 h 2314575"/>
                <a:gd name="connsiteX9" fmla="*/ 147304 w 590550"/>
                <a:gd name="connsiteY9" fmla="*/ 1065876 h 2314575"/>
                <a:gd name="connsiteX10" fmla="*/ 140637 w 590550"/>
                <a:gd name="connsiteY10" fmla="*/ 1077306 h 2314575"/>
                <a:gd name="connsiteX11" fmla="*/ 140637 w 590550"/>
                <a:gd name="connsiteY11" fmla="*/ 1085879 h 2314575"/>
                <a:gd name="connsiteX12" fmla="*/ 153019 w 590550"/>
                <a:gd name="connsiteY12" fmla="*/ 1098261 h 2314575"/>
                <a:gd name="connsiteX13" fmla="*/ 158735 w 590550"/>
                <a:gd name="connsiteY13" fmla="*/ 1098261 h 2314575"/>
                <a:gd name="connsiteX14" fmla="*/ 257794 w 590550"/>
                <a:gd name="connsiteY14" fmla="*/ 1355436 h 2314575"/>
                <a:gd name="connsiteX15" fmla="*/ 190167 w 590550"/>
                <a:gd name="connsiteY15" fmla="*/ 1437351 h 2314575"/>
                <a:gd name="connsiteX16" fmla="*/ 209217 w 590550"/>
                <a:gd name="connsiteY16" fmla="*/ 2227926 h 2314575"/>
                <a:gd name="connsiteX17" fmla="*/ 299704 w 590550"/>
                <a:gd name="connsiteY17" fmla="*/ 2318414 h 2314575"/>
                <a:gd name="connsiteX18" fmla="*/ 390192 w 590550"/>
                <a:gd name="connsiteY18" fmla="*/ 2227926 h 2314575"/>
                <a:gd name="connsiteX19" fmla="*/ 409242 w 590550"/>
                <a:gd name="connsiteY19" fmla="*/ 1437351 h 2314575"/>
                <a:gd name="connsiteX20" fmla="*/ 343520 w 590550"/>
                <a:gd name="connsiteY20" fmla="*/ 1356389 h 2314575"/>
                <a:gd name="connsiteX21" fmla="*/ 437817 w 590550"/>
                <a:gd name="connsiteY21" fmla="*/ 1098261 h 2314575"/>
                <a:gd name="connsiteX22" fmla="*/ 447342 w 590550"/>
                <a:gd name="connsiteY22" fmla="*/ 1098261 h 2314575"/>
                <a:gd name="connsiteX23" fmla="*/ 459725 w 590550"/>
                <a:gd name="connsiteY23" fmla="*/ 1085879 h 2314575"/>
                <a:gd name="connsiteX24" fmla="*/ 459725 w 590550"/>
                <a:gd name="connsiteY24" fmla="*/ 1077306 h 2314575"/>
                <a:gd name="connsiteX25" fmla="*/ 449247 w 590550"/>
                <a:gd name="connsiteY25" fmla="*/ 1064924 h 2314575"/>
                <a:gd name="connsiteX26" fmla="*/ 592122 w 590550"/>
                <a:gd name="connsiteY26" fmla="*/ 521999 h 2314575"/>
                <a:gd name="connsiteX27" fmla="*/ 450200 w 590550"/>
                <a:gd name="connsiteY27" fmla="*/ 68609 h 2314575"/>
                <a:gd name="connsiteX28" fmla="*/ 284465 w 590550"/>
                <a:gd name="connsiteY28" fmla="*/ 1064924 h 2314575"/>
                <a:gd name="connsiteX29" fmla="*/ 233982 w 590550"/>
                <a:gd name="connsiteY29" fmla="*/ 491519 h 2314575"/>
                <a:gd name="connsiteX30" fmla="*/ 290179 w 590550"/>
                <a:gd name="connsiteY30" fmla="*/ 28604 h 2314575"/>
                <a:gd name="connsiteX31" fmla="*/ 290179 w 590550"/>
                <a:gd name="connsiteY31" fmla="*/ 28604 h 2314575"/>
                <a:gd name="connsiteX32" fmla="*/ 295895 w 590550"/>
                <a:gd name="connsiteY32" fmla="*/ 31461 h 2314575"/>
                <a:gd name="connsiteX33" fmla="*/ 355902 w 590550"/>
                <a:gd name="connsiteY33" fmla="*/ 490566 h 2314575"/>
                <a:gd name="connsiteX34" fmla="*/ 314945 w 590550"/>
                <a:gd name="connsiteY34" fmla="*/ 1063971 h 2314575"/>
                <a:gd name="connsiteX35" fmla="*/ 284465 w 590550"/>
                <a:gd name="connsiteY35" fmla="*/ 1063971 h 2314575"/>
                <a:gd name="connsiteX36" fmla="*/ 311135 w 590550"/>
                <a:gd name="connsiteY36" fmla="*/ 1099214 h 2314575"/>
                <a:gd name="connsiteX37" fmla="*/ 300657 w 590550"/>
                <a:gd name="connsiteY37" fmla="*/ 1220181 h 2314575"/>
                <a:gd name="connsiteX38" fmla="*/ 288275 w 590550"/>
                <a:gd name="connsiteY38" fmla="*/ 1099214 h 2314575"/>
                <a:gd name="connsiteX39" fmla="*/ 311135 w 590550"/>
                <a:gd name="connsiteY39" fmla="*/ 1099214 h 2314575"/>
                <a:gd name="connsiteX40" fmla="*/ 243507 w 590550"/>
                <a:gd name="connsiteY40" fmla="*/ 56226 h 2314575"/>
                <a:gd name="connsiteX41" fmla="*/ 205407 w 590550"/>
                <a:gd name="connsiteY41" fmla="*/ 491519 h 2314575"/>
                <a:gd name="connsiteX42" fmla="*/ 255890 w 590550"/>
                <a:gd name="connsiteY42" fmla="*/ 1064924 h 2314575"/>
                <a:gd name="connsiteX43" fmla="*/ 234935 w 590550"/>
                <a:gd name="connsiteY43" fmla="*/ 1064924 h 2314575"/>
                <a:gd name="connsiteX44" fmla="*/ 133017 w 590550"/>
                <a:gd name="connsiteY44" fmla="*/ 517236 h 2314575"/>
                <a:gd name="connsiteX45" fmla="*/ 242554 w 590550"/>
                <a:gd name="connsiteY45" fmla="*/ 58131 h 2314575"/>
                <a:gd name="connsiteX46" fmla="*/ 243507 w 590550"/>
                <a:gd name="connsiteY46" fmla="*/ 56226 h 2314575"/>
                <a:gd name="connsiteX47" fmla="*/ 258747 w 590550"/>
                <a:gd name="connsiteY47" fmla="*/ 1099214 h 2314575"/>
                <a:gd name="connsiteX48" fmla="*/ 273035 w 590550"/>
                <a:gd name="connsiteY48" fmla="*/ 1235421 h 2314575"/>
                <a:gd name="connsiteX49" fmla="*/ 241602 w 590550"/>
                <a:gd name="connsiteY49" fmla="*/ 1099214 h 2314575"/>
                <a:gd name="connsiteX50" fmla="*/ 258747 w 590550"/>
                <a:gd name="connsiteY50" fmla="*/ 1099214 h 2314575"/>
                <a:gd name="connsiteX51" fmla="*/ 339710 w 590550"/>
                <a:gd name="connsiteY51" fmla="*/ 1099214 h 2314575"/>
                <a:gd name="connsiteX52" fmla="*/ 360665 w 590550"/>
                <a:gd name="connsiteY52" fmla="*/ 1099214 h 2314575"/>
                <a:gd name="connsiteX53" fmla="*/ 326375 w 590550"/>
                <a:gd name="connsiteY53" fmla="*/ 1254471 h 2314575"/>
                <a:gd name="connsiteX54" fmla="*/ 339710 w 590550"/>
                <a:gd name="connsiteY54" fmla="*/ 1099214 h 2314575"/>
                <a:gd name="connsiteX55" fmla="*/ 342567 w 590550"/>
                <a:gd name="connsiteY55" fmla="*/ 1064924 h 2314575"/>
                <a:gd name="connsiteX56" fmla="*/ 383525 w 590550"/>
                <a:gd name="connsiteY56" fmla="*/ 491519 h 2314575"/>
                <a:gd name="connsiteX57" fmla="*/ 335900 w 590550"/>
                <a:gd name="connsiteY57" fmla="*/ 46701 h 2314575"/>
                <a:gd name="connsiteX58" fmla="*/ 356854 w 590550"/>
                <a:gd name="connsiteY58" fmla="*/ 65751 h 2314575"/>
                <a:gd name="connsiteX59" fmla="*/ 454962 w 590550"/>
                <a:gd name="connsiteY59" fmla="*/ 513426 h 2314575"/>
                <a:gd name="connsiteX60" fmla="*/ 367332 w 590550"/>
                <a:gd name="connsiteY60" fmla="*/ 1064924 h 2314575"/>
                <a:gd name="connsiteX61" fmla="*/ 342567 w 590550"/>
                <a:gd name="connsiteY61" fmla="*/ 1064924 h 2314575"/>
                <a:gd name="connsiteX62" fmla="*/ 150162 w 590550"/>
                <a:gd name="connsiteY62" fmla="*/ 97184 h 2314575"/>
                <a:gd name="connsiteX63" fmla="*/ 213027 w 590550"/>
                <a:gd name="connsiteY63" fmla="*/ 47654 h 2314575"/>
                <a:gd name="connsiteX64" fmla="*/ 104442 w 590550"/>
                <a:gd name="connsiteY64" fmla="*/ 519141 h 2314575"/>
                <a:gd name="connsiteX65" fmla="*/ 205407 w 590550"/>
                <a:gd name="connsiteY65" fmla="*/ 1064924 h 2314575"/>
                <a:gd name="connsiteX66" fmla="*/ 175879 w 590550"/>
                <a:gd name="connsiteY66" fmla="*/ 1064924 h 2314575"/>
                <a:gd name="connsiteX67" fmla="*/ 29194 w 590550"/>
                <a:gd name="connsiteY67" fmla="*/ 555336 h 2314575"/>
                <a:gd name="connsiteX68" fmla="*/ 150162 w 590550"/>
                <a:gd name="connsiteY68" fmla="*/ 97184 h 2314575"/>
                <a:gd name="connsiteX69" fmla="*/ 213027 w 590550"/>
                <a:gd name="connsiteY69" fmla="*/ 1099214 h 2314575"/>
                <a:gd name="connsiteX70" fmla="*/ 251127 w 590550"/>
                <a:gd name="connsiteY70" fmla="*/ 1263044 h 2314575"/>
                <a:gd name="connsiteX71" fmla="*/ 189215 w 590550"/>
                <a:gd name="connsiteY71" fmla="*/ 1099214 h 2314575"/>
                <a:gd name="connsiteX72" fmla="*/ 213027 w 590550"/>
                <a:gd name="connsiteY72" fmla="*/ 1099214 h 2314575"/>
                <a:gd name="connsiteX73" fmla="*/ 312087 w 590550"/>
                <a:gd name="connsiteY73" fmla="*/ 2245071 h 2314575"/>
                <a:gd name="connsiteX74" fmla="*/ 263510 w 590550"/>
                <a:gd name="connsiteY74" fmla="*/ 2222211 h 2314575"/>
                <a:gd name="connsiteX75" fmla="*/ 286370 w 590550"/>
                <a:gd name="connsiteY75" fmla="*/ 2173634 h 2314575"/>
                <a:gd name="connsiteX76" fmla="*/ 334947 w 590550"/>
                <a:gd name="connsiteY76" fmla="*/ 2196494 h 2314575"/>
                <a:gd name="connsiteX77" fmla="*/ 312087 w 590550"/>
                <a:gd name="connsiteY77" fmla="*/ 2245071 h 2314575"/>
                <a:gd name="connsiteX78" fmla="*/ 363522 w 590550"/>
                <a:gd name="connsiteY78" fmla="*/ 1219229 h 2314575"/>
                <a:gd name="connsiteX79" fmla="*/ 390192 w 590550"/>
                <a:gd name="connsiteY79" fmla="*/ 1099214 h 2314575"/>
                <a:gd name="connsiteX80" fmla="*/ 406385 w 590550"/>
                <a:gd name="connsiteY80" fmla="*/ 1099214 h 2314575"/>
                <a:gd name="connsiteX81" fmla="*/ 363522 w 590550"/>
                <a:gd name="connsiteY81" fmla="*/ 1219229 h 2314575"/>
                <a:gd name="connsiteX82" fmla="*/ 562595 w 590550"/>
                <a:gd name="connsiteY82" fmla="*/ 521046 h 2314575"/>
                <a:gd name="connsiteX83" fmla="*/ 417815 w 590550"/>
                <a:gd name="connsiteY83" fmla="*/ 1063971 h 2314575"/>
                <a:gd name="connsiteX84" fmla="*/ 396860 w 590550"/>
                <a:gd name="connsiteY84" fmla="*/ 1063971 h 2314575"/>
                <a:gd name="connsiteX85" fmla="*/ 483537 w 590550"/>
                <a:gd name="connsiteY85" fmla="*/ 515331 h 2314575"/>
                <a:gd name="connsiteX86" fmla="*/ 384477 w 590550"/>
                <a:gd name="connsiteY86" fmla="*/ 53369 h 2314575"/>
                <a:gd name="connsiteX87" fmla="*/ 429245 w 590550"/>
                <a:gd name="connsiteY87" fmla="*/ 88611 h 2314575"/>
                <a:gd name="connsiteX88" fmla="*/ 562595 w 590550"/>
                <a:gd name="connsiteY88" fmla="*/ 521046 h 2314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Lst>
              <a:rect l="l" t="t" r="r" b="b"/>
              <a:pathLst>
                <a:path w="590550" h="2314575">
                  <a:moveTo>
                    <a:pt x="450200" y="68609"/>
                  </a:moveTo>
                  <a:cubicBezTo>
                    <a:pt x="404479" y="21936"/>
                    <a:pt x="351140" y="-924"/>
                    <a:pt x="291132" y="29"/>
                  </a:cubicBezTo>
                  <a:cubicBezTo>
                    <a:pt x="291132" y="29"/>
                    <a:pt x="291132" y="29"/>
                    <a:pt x="291132" y="29"/>
                  </a:cubicBezTo>
                  <a:cubicBezTo>
                    <a:pt x="291132" y="29"/>
                    <a:pt x="291132" y="29"/>
                    <a:pt x="291132" y="29"/>
                  </a:cubicBezTo>
                  <a:cubicBezTo>
                    <a:pt x="291132" y="29"/>
                    <a:pt x="291132" y="29"/>
                    <a:pt x="291132" y="29"/>
                  </a:cubicBezTo>
                  <a:cubicBezTo>
                    <a:pt x="291132" y="29"/>
                    <a:pt x="291132" y="29"/>
                    <a:pt x="291132" y="29"/>
                  </a:cubicBezTo>
                  <a:cubicBezTo>
                    <a:pt x="289227" y="29"/>
                    <a:pt x="288275" y="29"/>
                    <a:pt x="286370" y="29"/>
                  </a:cubicBezTo>
                  <a:cubicBezTo>
                    <a:pt x="227315" y="1934"/>
                    <a:pt x="174927" y="28604"/>
                    <a:pt x="130160" y="78134"/>
                  </a:cubicBezTo>
                  <a:cubicBezTo>
                    <a:pt x="28242" y="190529"/>
                    <a:pt x="-10810" y="404841"/>
                    <a:pt x="2525" y="557241"/>
                  </a:cubicBezTo>
                  <a:cubicBezTo>
                    <a:pt x="13002" y="671541"/>
                    <a:pt x="82535" y="884901"/>
                    <a:pt x="147304" y="1065876"/>
                  </a:cubicBezTo>
                  <a:cubicBezTo>
                    <a:pt x="143494" y="1067781"/>
                    <a:pt x="140637" y="1072544"/>
                    <a:pt x="140637" y="1077306"/>
                  </a:cubicBezTo>
                  <a:lnTo>
                    <a:pt x="140637" y="1085879"/>
                  </a:lnTo>
                  <a:cubicBezTo>
                    <a:pt x="140637" y="1092546"/>
                    <a:pt x="146352" y="1098261"/>
                    <a:pt x="153019" y="1098261"/>
                  </a:cubicBezTo>
                  <a:lnTo>
                    <a:pt x="158735" y="1098261"/>
                  </a:lnTo>
                  <a:cubicBezTo>
                    <a:pt x="201597" y="1216371"/>
                    <a:pt x="241602" y="1315431"/>
                    <a:pt x="257794" y="1355436"/>
                  </a:cubicBezTo>
                  <a:cubicBezTo>
                    <a:pt x="221600" y="1369724"/>
                    <a:pt x="190167" y="1401156"/>
                    <a:pt x="190167" y="1437351"/>
                  </a:cubicBezTo>
                  <a:lnTo>
                    <a:pt x="209217" y="2227926"/>
                  </a:lnTo>
                  <a:cubicBezTo>
                    <a:pt x="209217" y="2277456"/>
                    <a:pt x="250175" y="2318414"/>
                    <a:pt x="299704" y="2318414"/>
                  </a:cubicBezTo>
                  <a:cubicBezTo>
                    <a:pt x="349235" y="2318414"/>
                    <a:pt x="390192" y="2277456"/>
                    <a:pt x="390192" y="2227926"/>
                  </a:cubicBezTo>
                  <a:lnTo>
                    <a:pt x="409242" y="1437351"/>
                  </a:lnTo>
                  <a:cubicBezTo>
                    <a:pt x="409242" y="1402109"/>
                    <a:pt x="378762" y="1370676"/>
                    <a:pt x="343520" y="1356389"/>
                  </a:cubicBezTo>
                  <a:cubicBezTo>
                    <a:pt x="356854" y="1322099"/>
                    <a:pt x="394954" y="1221134"/>
                    <a:pt x="437817" y="1098261"/>
                  </a:cubicBezTo>
                  <a:lnTo>
                    <a:pt x="447342" y="1098261"/>
                  </a:lnTo>
                  <a:cubicBezTo>
                    <a:pt x="454010" y="1098261"/>
                    <a:pt x="459725" y="1092546"/>
                    <a:pt x="459725" y="1085879"/>
                  </a:cubicBezTo>
                  <a:lnTo>
                    <a:pt x="459725" y="1077306"/>
                  </a:lnTo>
                  <a:cubicBezTo>
                    <a:pt x="459725" y="1070639"/>
                    <a:pt x="454962" y="1065876"/>
                    <a:pt x="449247" y="1064924"/>
                  </a:cubicBezTo>
                  <a:cubicBezTo>
                    <a:pt x="515922" y="869661"/>
                    <a:pt x="589265" y="633441"/>
                    <a:pt x="592122" y="521999"/>
                  </a:cubicBezTo>
                  <a:cubicBezTo>
                    <a:pt x="594979" y="377219"/>
                    <a:pt x="552117" y="173384"/>
                    <a:pt x="450200" y="68609"/>
                  </a:cubicBezTo>
                  <a:close/>
                  <a:moveTo>
                    <a:pt x="284465" y="1064924"/>
                  </a:moveTo>
                  <a:cubicBezTo>
                    <a:pt x="260652" y="838229"/>
                    <a:pt x="233029" y="553431"/>
                    <a:pt x="233982" y="491519"/>
                  </a:cubicBezTo>
                  <a:cubicBezTo>
                    <a:pt x="239697" y="46701"/>
                    <a:pt x="287322" y="29556"/>
                    <a:pt x="290179" y="28604"/>
                  </a:cubicBezTo>
                  <a:cubicBezTo>
                    <a:pt x="290179" y="28604"/>
                    <a:pt x="290179" y="28604"/>
                    <a:pt x="290179" y="28604"/>
                  </a:cubicBezTo>
                  <a:cubicBezTo>
                    <a:pt x="292085" y="28604"/>
                    <a:pt x="293990" y="30509"/>
                    <a:pt x="295895" y="31461"/>
                  </a:cubicBezTo>
                  <a:cubicBezTo>
                    <a:pt x="336852" y="72419"/>
                    <a:pt x="356854" y="324831"/>
                    <a:pt x="355902" y="490566"/>
                  </a:cubicBezTo>
                  <a:cubicBezTo>
                    <a:pt x="354950" y="582959"/>
                    <a:pt x="333995" y="849659"/>
                    <a:pt x="314945" y="1063971"/>
                  </a:cubicBezTo>
                  <a:lnTo>
                    <a:pt x="284465" y="1063971"/>
                  </a:lnTo>
                  <a:close/>
                  <a:moveTo>
                    <a:pt x="311135" y="1099214"/>
                  </a:moveTo>
                  <a:cubicBezTo>
                    <a:pt x="307325" y="1143029"/>
                    <a:pt x="303515" y="1183986"/>
                    <a:pt x="300657" y="1220181"/>
                  </a:cubicBezTo>
                  <a:cubicBezTo>
                    <a:pt x="296847" y="1183986"/>
                    <a:pt x="292085" y="1143029"/>
                    <a:pt x="288275" y="1099214"/>
                  </a:cubicBezTo>
                  <a:lnTo>
                    <a:pt x="311135" y="1099214"/>
                  </a:lnTo>
                  <a:close/>
                  <a:moveTo>
                    <a:pt x="243507" y="56226"/>
                  </a:moveTo>
                  <a:cubicBezTo>
                    <a:pt x="225410" y="115281"/>
                    <a:pt x="208265" y="238154"/>
                    <a:pt x="205407" y="491519"/>
                  </a:cubicBezTo>
                  <a:cubicBezTo>
                    <a:pt x="204454" y="555336"/>
                    <a:pt x="232077" y="838229"/>
                    <a:pt x="255890" y="1064924"/>
                  </a:cubicBezTo>
                  <a:lnTo>
                    <a:pt x="234935" y="1064924"/>
                  </a:lnTo>
                  <a:cubicBezTo>
                    <a:pt x="192072" y="873471"/>
                    <a:pt x="144447" y="639156"/>
                    <a:pt x="133017" y="517236"/>
                  </a:cubicBezTo>
                  <a:cubicBezTo>
                    <a:pt x="114919" y="317211"/>
                    <a:pt x="175879" y="131474"/>
                    <a:pt x="242554" y="58131"/>
                  </a:cubicBezTo>
                  <a:cubicBezTo>
                    <a:pt x="242554" y="57179"/>
                    <a:pt x="243507" y="56226"/>
                    <a:pt x="243507" y="56226"/>
                  </a:cubicBezTo>
                  <a:close/>
                  <a:moveTo>
                    <a:pt x="258747" y="1099214"/>
                  </a:moveTo>
                  <a:cubicBezTo>
                    <a:pt x="263510" y="1149696"/>
                    <a:pt x="269225" y="1196369"/>
                    <a:pt x="273035" y="1235421"/>
                  </a:cubicBezTo>
                  <a:cubicBezTo>
                    <a:pt x="263510" y="1195416"/>
                    <a:pt x="253032" y="1149696"/>
                    <a:pt x="241602" y="1099214"/>
                  </a:cubicBezTo>
                  <a:lnTo>
                    <a:pt x="258747" y="1099214"/>
                  </a:lnTo>
                  <a:close/>
                  <a:moveTo>
                    <a:pt x="339710" y="1099214"/>
                  </a:moveTo>
                  <a:lnTo>
                    <a:pt x="360665" y="1099214"/>
                  </a:lnTo>
                  <a:cubicBezTo>
                    <a:pt x="348282" y="1158269"/>
                    <a:pt x="335900" y="1211609"/>
                    <a:pt x="326375" y="1254471"/>
                  </a:cubicBezTo>
                  <a:cubicBezTo>
                    <a:pt x="330185" y="1211609"/>
                    <a:pt x="334947" y="1157316"/>
                    <a:pt x="339710" y="1099214"/>
                  </a:cubicBezTo>
                  <a:close/>
                  <a:moveTo>
                    <a:pt x="342567" y="1064924"/>
                  </a:moveTo>
                  <a:cubicBezTo>
                    <a:pt x="361617" y="850611"/>
                    <a:pt x="382572" y="583911"/>
                    <a:pt x="383525" y="491519"/>
                  </a:cubicBezTo>
                  <a:cubicBezTo>
                    <a:pt x="384477" y="392459"/>
                    <a:pt x="375904" y="147666"/>
                    <a:pt x="335900" y="46701"/>
                  </a:cubicBezTo>
                  <a:cubicBezTo>
                    <a:pt x="342567" y="52416"/>
                    <a:pt x="350187" y="58131"/>
                    <a:pt x="356854" y="65751"/>
                  </a:cubicBezTo>
                  <a:cubicBezTo>
                    <a:pt x="415910" y="128616"/>
                    <a:pt x="472107" y="280064"/>
                    <a:pt x="454962" y="513426"/>
                  </a:cubicBezTo>
                  <a:cubicBezTo>
                    <a:pt x="442579" y="677256"/>
                    <a:pt x="403527" y="891569"/>
                    <a:pt x="367332" y="1064924"/>
                  </a:cubicBezTo>
                  <a:lnTo>
                    <a:pt x="342567" y="1064924"/>
                  </a:lnTo>
                  <a:close/>
                  <a:moveTo>
                    <a:pt x="150162" y="97184"/>
                  </a:moveTo>
                  <a:cubicBezTo>
                    <a:pt x="170165" y="75276"/>
                    <a:pt x="191119" y="59084"/>
                    <a:pt x="213027" y="47654"/>
                  </a:cubicBezTo>
                  <a:cubicBezTo>
                    <a:pt x="145400" y="130521"/>
                    <a:pt x="86344" y="319116"/>
                    <a:pt x="104442" y="519141"/>
                  </a:cubicBezTo>
                  <a:cubicBezTo>
                    <a:pt x="115872" y="641061"/>
                    <a:pt x="163497" y="873471"/>
                    <a:pt x="205407" y="1064924"/>
                  </a:cubicBezTo>
                  <a:lnTo>
                    <a:pt x="175879" y="1064924"/>
                  </a:lnTo>
                  <a:cubicBezTo>
                    <a:pt x="110157" y="883949"/>
                    <a:pt x="38719" y="667731"/>
                    <a:pt x="29194" y="555336"/>
                  </a:cubicBezTo>
                  <a:cubicBezTo>
                    <a:pt x="15860" y="408651"/>
                    <a:pt x="53007" y="203864"/>
                    <a:pt x="150162" y="97184"/>
                  </a:cubicBezTo>
                  <a:close/>
                  <a:moveTo>
                    <a:pt x="213027" y="1099214"/>
                  </a:moveTo>
                  <a:cubicBezTo>
                    <a:pt x="227315" y="1161126"/>
                    <a:pt x="239697" y="1218276"/>
                    <a:pt x="251127" y="1263044"/>
                  </a:cubicBezTo>
                  <a:cubicBezTo>
                    <a:pt x="233982" y="1218276"/>
                    <a:pt x="212075" y="1161126"/>
                    <a:pt x="189215" y="1099214"/>
                  </a:cubicBezTo>
                  <a:lnTo>
                    <a:pt x="213027" y="1099214"/>
                  </a:lnTo>
                  <a:close/>
                  <a:moveTo>
                    <a:pt x="312087" y="2245071"/>
                  </a:moveTo>
                  <a:cubicBezTo>
                    <a:pt x="292085" y="2252691"/>
                    <a:pt x="270177" y="2242214"/>
                    <a:pt x="263510" y="2222211"/>
                  </a:cubicBezTo>
                  <a:cubicBezTo>
                    <a:pt x="255890" y="2202209"/>
                    <a:pt x="266367" y="2180301"/>
                    <a:pt x="286370" y="2173634"/>
                  </a:cubicBezTo>
                  <a:cubicBezTo>
                    <a:pt x="306372" y="2166966"/>
                    <a:pt x="328279" y="2176491"/>
                    <a:pt x="334947" y="2196494"/>
                  </a:cubicBezTo>
                  <a:cubicBezTo>
                    <a:pt x="342567" y="2215544"/>
                    <a:pt x="332090" y="2237451"/>
                    <a:pt x="312087" y="2245071"/>
                  </a:cubicBezTo>
                  <a:close/>
                  <a:moveTo>
                    <a:pt x="363522" y="1219229"/>
                  </a:moveTo>
                  <a:cubicBezTo>
                    <a:pt x="371142" y="1183986"/>
                    <a:pt x="380667" y="1143029"/>
                    <a:pt x="390192" y="1099214"/>
                  </a:cubicBezTo>
                  <a:lnTo>
                    <a:pt x="406385" y="1099214"/>
                  </a:lnTo>
                  <a:cubicBezTo>
                    <a:pt x="391145" y="1143029"/>
                    <a:pt x="376857" y="1183034"/>
                    <a:pt x="363522" y="1219229"/>
                  </a:cubicBezTo>
                  <a:close/>
                  <a:moveTo>
                    <a:pt x="562595" y="521046"/>
                  </a:moveTo>
                  <a:cubicBezTo>
                    <a:pt x="559737" y="629631"/>
                    <a:pt x="485442" y="868709"/>
                    <a:pt x="417815" y="1063971"/>
                  </a:cubicBezTo>
                  <a:lnTo>
                    <a:pt x="396860" y="1063971"/>
                  </a:lnTo>
                  <a:cubicBezTo>
                    <a:pt x="433054" y="890616"/>
                    <a:pt x="472107" y="678209"/>
                    <a:pt x="483537" y="515331"/>
                  </a:cubicBezTo>
                  <a:cubicBezTo>
                    <a:pt x="498777" y="314354"/>
                    <a:pt x="461629" y="143856"/>
                    <a:pt x="384477" y="53369"/>
                  </a:cubicBezTo>
                  <a:cubicBezTo>
                    <a:pt x="399717" y="62894"/>
                    <a:pt x="414957" y="74324"/>
                    <a:pt x="429245" y="88611"/>
                  </a:cubicBezTo>
                  <a:cubicBezTo>
                    <a:pt x="526400" y="186719"/>
                    <a:pt x="566404" y="381981"/>
                    <a:pt x="562595" y="521046"/>
                  </a:cubicBezTo>
                  <a:close/>
                </a:path>
              </a:pathLst>
            </a:custGeom>
            <a:grpFill/>
            <a:ln w="9525" cap="flat">
              <a:noFill/>
              <a:prstDash val="solid"/>
              <a:miter/>
            </a:ln>
          </p:spPr>
          <p:txBody>
            <a:bodyPr rtlCol="0" anchor="ctr"/>
            <a:lstStyle/>
            <a:p>
              <a:pPr latinLnBrk="0"/>
              <a:endParaRPr lang="en-US" sz="1800">
                <a:solidFill>
                  <a:prstClr val="black"/>
                </a:solidFill>
              </a:endParaRPr>
            </a:p>
          </p:txBody>
        </p:sp>
      </p:grpSp>
      <p:cxnSp>
        <p:nvCxnSpPr>
          <p:cNvPr id="26" name="Straight Connector 25">
            <a:extLst>
              <a:ext uri="{FF2B5EF4-FFF2-40B4-BE49-F238E27FC236}">
                <a16:creationId xmlns:a16="http://schemas.microsoft.com/office/drawing/2014/main" xmlns="" id="{A491A3DB-0DEB-4365-BEEA-65B859A0ED0E}"/>
              </a:ext>
            </a:extLst>
          </p:cNvPr>
          <p:cNvCxnSpPr>
            <a:cxnSpLocks/>
          </p:cNvCxnSpPr>
          <p:nvPr userDrawn="1"/>
        </p:nvCxnSpPr>
        <p:spPr>
          <a:xfrm>
            <a:off x="1" y="6376284"/>
            <a:ext cx="1581151"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980439156"/>
      </p:ext>
    </p:extLst>
  </p:cSld>
  <p:clrMapOvr>
    <a:masterClrMapping/>
  </p:clrMapOvr>
</p:sldLayout>
</file>

<file path=ppt/slideLayouts/slideLayout330.xml><?xml version="1.0" encoding="utf-8"?>
<p:sldLayout xmlns:a="http://schemas.openxmlformats.org/drawingml/2006/main" xmlns:r="http://schemas.openxmlformats.org/officeDocument/2006/relationships" xmlns:p="http://schemas.openxmlformats.org/presentationml/2006/main" preserve="1" userDrawn="1">
  <p:cSld name="5_Contents slide layout">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xmlns="" id="{DCF63D7C-03BD-46C9-81A3-4C80D86C9B6B}"/>
              </a:ext>
            </a:extLst>
          </p:cNvPr>
          <p:cNvSpPr/>
          <p:nvPr userDrawn="1"/>
        </p:nvSpPr>
        <p:spPr>
          <a:xfrm>
            <a:off x="2" y="0"/>
            <a:ext cx="2695575"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latinLnBrk="0"/>
            <a:endParaRPr lang="en-US" sz="1800">
              <a:solidFill>
                <a:prstClr val="white"/>
              </a:solidFill>
            </a:endParaRPr>
          </a:p>
        </p:txBody>
      </p:sp>
      <p:sp>
        <p:nvSpPr>
          <p:cNvPr id="41" name="Freeform: Shape 40">
            <a:extLst>
              <a:ext uri="{FF2B5EF4-FFF2-40B4-BE49-F238E27FC236}">
                <a16:creationId xmlns:a16="http://schemas.microsoft.com/office/drawing/2014/main" xmlns="" id="{A7FEC436-0D57-4B71-B32B-1C8F9F3FC32A}"/>
              </a:ext>
            </a:extLst>
          </p:cNvPr>
          <p:cNvSpPr/>
          <p:nvPr/>
        </p:nvSpPr>
        <p:spPr>
          <a:xfrm>
            <a:off x="1642274" y="2198639"/>
            <a:ext cx="1053301" cy="4479111"/>
          </a:xfrm>
          <a:custGeom>
            <a:avLst/>
            <a:gdLst>
              <a:gd name="connsiteX0" fmla="*/ 531483 w 1053301"/>
              <a:gd name="connsiteY0" fmla="*/ 1382472 h 4479111"/>
              <a:gd name="connsiteX1" fmla="*/ 278496 w 1053301"/>
              <a:gd name="connsiteY1" fmla="*/ 1582175 h 4479111"/>
              <a:gd name="connsiteX2" fmla="*/ 678075 w 1053301"/>
              <a:gd name="connsiteY2" fmla="*/ 1765558 h 4479111"/>
              <a:gd name="connsiteX3" fmla="*/ 564186 w 1053301"/>
              <a:gd name="connsiteY3" fmla="*/ 1394933 h 4479111"/>
              <a:gd name="connsiteX4" fmla="*/ 531483 w 1053301"/>
              <a:gd name="connsiteY4" fmla="*/ 1382472 h 4479111"/>
              <a:gd name="connsiteX5" fmla="*/ 1002286 w 1053301"/>
              <a:gd name="connsiteY5" fmla="*/ 651 h 4479111"/>
              <a:gd name="connsiteX6" fmla="*/ 1053301 w 1053301"/>
              <a:gd name="connsiteY6" fmla="*/ 13297 h 4479111"/>
              <a:gd name="connsiteX7" fmla="*/ 1053301 w 1053301"/>
              <a:gd name="connsiteY7" fmla="*/ 4292319 h 4479111"/>
              <a:gd name="connsiteX8" fmla="*/ 1052472 w 1053301"/>
              <a:gd name="connsiteY8" fmla="*/ 4291920 h 4479111"/>
              <a:gd name="connsiteX9" fmla="*/ 977279 w 1053301"/>
              <a:gd name="connsiteY9" fmla="*/ 4228671 h 4479111"/>
              <a:gd name="connsiteX10" fmla="*/ 977279 w 1053301"/>
              <a:gd name="connsiteY10" fmla="*/ 4159179 h 4479111"/>
              <a:gd name="connsiteX11" fmla="*/ 971487 w 1053301"/>
              <a:gd name="connsiteY11" fmla="*/ 3906303 h 4479111"/>
              <a:gd name="connsiteX12" fmla="*/ 959905 w 1053301"/>
              <a:gd name="connsiteY12" fmla="*/ 3751876 h 4479111"/>
              <a:gd name="connsiteX13" fmla="*/ 956044 w 1053301"/>
              <a:gd name="connsiteY13" fmla="*/ 3259641 h 4479111"/>
              <a:gd name="connsiteX14" fmla="*/ 957975 w 1053301"/>
              <a:gd name="connsiteY14" fmla="*/ 3263502 h 4479111"/>
              <a:gd name="connsiteX15" fmla="*/ 954115 w 1053301"/>
              <a:gd name="connsiteY15" fmla="*/ 3249988 h 4479111"/>
              <a:gd name="connsiteX16" fmla="*/ 853737 w 1053301"/>
              <a:gd name="connsiteY16" fmla="*/ 3249988 h 4479111"/>
              <a:gd name="connsiteX17" fmla="*/ 811270 w 1053301"/>
              <a:gd name="connsiteY17" fmla="*/ 3682384 h 4479111"/>
              <a:gd name="connsiteX18" fmla="*/ 817060 w 1053301"/>
              <a:gd name="connsiteY18" fmla="*/ 3894721 h 4479111"/>
              <a:gd name="connsiteX19" fmla="*/ 805478 w 1053301"/>
              <a:gd name="connsiteY19" fmla="*/ 4234461 h 4479111"/>
              <a:gd name="connsiteX20" fmla="*/ 857598 w 1053301"/>
              <a:gd name="connsiteY20" fmla="*/ 4437148 h 4479111"/>
              <a:gd name="connsiteX21" fmla="*/ 662633 w 1053301"/>
              <a:gd name="connsiteY21" fmla="*/ 4444869 h 4479111"/>
              <a:gd name="connsiteX22" fmla="*/ 587350 w 1053301"/>
              <a:gd name="connsiteY22" fmla="*/ 4244114 h 4479111"/>
              <a:gd name="connsiteX23" fmla="*/ 566116 w 1053301"/>
              <a:gd name="connsiteY23" fmla="*/ 3883139 h 4479111"/>
              <a:gd name="connsiteX24" fmla="*/ 558394 w 1053301"/>
              <a:gd name="connsiteY24" fmla="*/ 3767319 h 4479111"/>
              <a:gd name="connsiteX25" fmla="*/ 550673 w 1053301"/>
              <a:gd name="connsiteY25" fmla="*/ 3248059 h 4479111"/>
              <a:gd name="connsiteX26" fmla="*/ 498555 w 1053301"/>
              <a:gd name="connsiteY26" fmla="*/ 3248059 h 4479111"/>
              <a:gd name="connsiteX27" fmla="*/ 502415 w 1053301"/>
              <a:gd name="connsiteY27" fmla="*/ 3192078 h 4479111"/>
              <a:gd name="connsiteX28" fmla="*/ 568047 w 1053301"/>
              <a:gd name="connsiteY28" fmla="*/ 2346589 h 4479111"/>
              <a:gd name="connsiteX29" fmla="*/ 624026 w 1053301"/>
              <a:gd name="connsiteY29" fmla="*/ 2097577 h 4479111"/>
              <a:gd name="connsiteX30" fmla="*/ 558394 w 1053301"/>
              <a:gd name="connsiteY30" fmla="*/ 1904543 h 4479111"/>
              <a:gd name="connsiteX31" fmla="*/ 54576 w 1053301"/>
              <a:gd name="connsiteY31" fmla="*/ 1682553 h 4479111"/>
              <a:gd name="connsiteX32" fmla="*/ 41063 w 1053301"/>
              <a:gd name="connsiteY32" fmla="*/ 1520404 h 4479111"/>
              <a:gd name="connsiteX33" fmla="*/ 649121 w 1053301"/>
              <a:gd name="connsiteY33" fmla="*/ 997283 h 4479111"/>
              <a:gd name="connsiteX34" fmla="*/ 813199 w 1053301"/>
              <a:gd name="connsiteY34" fmla="*/ 852507 h 4479111"/>
              <a:gd name="connsiteX35" fmla="*/ 753359 w 1053301"/>
              <a:gd name="connsiteY35" fmla="*/ 682637 h 4479111"/>
              <a:gd name="connsiteX36" fmla="*/ 820920 w 1053301"/>
              <a:gd name="connsiteY36" fmla="*/ 358340 h 4479111"/>
              <a:gd name="connsiteX37" fmla="*/ 878831 w 1053301"/>
              <a:gd name="connsiteY37" fmla="*/ 176888 h 4479111"/>
              <a:gd name="connsiteX38" fmla="*/ 1002286 w 1053301"/>
              <a:gd name="connsiteY38" fmla="*/ 651 h 44791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053301" h="4479111">
                <a:moveTo>
                  <a:pt x="531483" y="1382472"/>
                </a:moveTo>
                <a:cubicBezTo>
                  <a:pt x="451833" y="1375267"/>
                  <a:pt x="351124" y="1511235"/>
                  <a:pt x="278496" y="1582175"/>
                </a:cubicBezTo>
                <a:cubicBezTo>
                  <a:pt x="351849" y="1626574"/>
                  <a:pt x="635608" y="1817677"/>
                  <a:pt x="678075" y="1765558"/>
                </a:cubicBezTo>
                <a:cubicBezTo>
                  <a:pt x="737917" y="1692205"/>
                  <a:pt x="624026" y="1439330"/>
                  <a:pt x="564186" y="1394933"/>
                </a:cubicBezTo>
                <a:cubicBezTo>
                  <a:pt x="553810" y="1387453"/>
                  <a:pt x="542862" y="1383502"/>
                  <a:pt x="531483" y="1382472"/>
                </a:cubicBezTo>
                <a:close/>
                <a:moveTo>
                  <a:pt x="1002286" y="651"/>
                </a:moveTo>
                <a:lnTo>
                  <a:pt x="1053301" y="13297"/>
                </a:lnTo>
                <a:lnTo>
                  <a:pt x="1053301" y="4292319"/>
                </a:lnTo>
                <a:lnTo>
                  <a:pt x="1052472" y="4291920"/>
                </a:lnTo>
                <a:cubicBezTo>
                  <a:pt x="1019264" y="4284409"/>
                  <a:pt x="978726" y="4288029"/>
                  <a:pt x="977279" y="4228671"/>
                </a:cubicBezTo>
                <a:cubicBezTo>
                  <a:pt x="977279" y="4211297"/>
                  <a:pt x="977279" y="4176551"/>
                  <a:pt x="977279" y="4159179"/>
                </a:cubicBezTo>
                <a:cubicBezTo>
                  <a:pt x="944462" y="4081965"/>
                  <a:pt x="1002372" y="3983517"/>
                  <a:pt x="971487" y="3906303"/>
                </a:cubicBezTo>
                <a:cubicBezTo>
                  <a:pt x="923229" y="3858046"/>
                  <a:pt x="979208" y="3802065"/>
                  <a:pt x="959905" y="3751876"/>
                </a:cubicBezTo>
                <a:cubicBezTo>
                  <a:pt x="940601" y="3582006"/>
                  <a:pt x="996582" y="3429511"/>
                  <a:pt x="956044" y="3259641"/>
                </a:cubicBezTo>
                <a:lnTo>
                  <a:pt x="957975" y="3263502"/>
                </a:lnTo>
                <a:cubicBezTo>
                  <a:pt x="956044" y="3259641"/>
                  <a:pt x="956044" y="3253849"/>
                  <a:pt x="954115" y="3249988"/>
                </a:cubicBezTo>
                <a:lnTo>
                  <a:pt x="853737" y="3249988"/>
                </a:lnTo>
                <a:cubicBezTo>
                  <a:pt x="817060" y="3410207"/>
                  <a:pt x="791966" y="3514446"/>
                  <a:pt x="811270" y="3682384"/>
                </a:cubicBezTo>
                <a:cubicBezTo>
                  <a:pt x="805478" y="3690105"/>
                  <a:pt x="822852" y="3827161"/>
                  <a:pt x="817060" y="3894721"/>
                </a:cubicBezTo>
                <a:cubicBezTo>
                  <a:pt x="799688" y="3966145"/>
                  <a:pt x="788106" y="4172690"/>
                  <a:pt x="805478" y="4234461"/>
                </a:cubicBezTo>
                <a:cubicBezTo>
                  <a:pt x="817060" y="4302024"/>
                  <a:pt x="846016" y="4369585"/>
                  <a:pt x="857598" y="4437148"/>
                </a:cubicBezTo>
                <a:cubicBezTo>
                  <a:pt x="788106" y="4512432"/>
                  <a:pt x="734056" y="4468033"/>
                  <a:pt x="662633" y="4444869"/>
                </a:cubicBezTo>
                <a:cubicBezTo>
                  <a:pt x="597001" y="4392751"/>
                  <a:pt x="579629" y="4317467"/>
                  <a:pt x="587350" y="4244114"/>
                </a:cubicBezTo>
                <a:cubicBezTo>
                  <a:pt x="600862" y="4118641"/>
                  <a:pt x="625957" y="3998960"/>
                  <a:pt x="566116" y="3883139"/>
                </a:cubicBezTo>
                <a:cubicBezTo>
                  <a:pt x="550673" y="3852254"/>
                  <a:pt x="558394" y="3805926"/>
                  <a:pt x="558394" y="3767319"/>
                </a:cubicBezTo>
                <a:cubicBezTo>
                  <a:pt x="562255" y="3593589"/>
                  <a:pt x="546812" y="3421789"/>
                  <a:pt x="550673" y="3248059"/>
                </a:cubicBezTo>
                <a:lnTo>
                  <a:pt x="498555" y="3248059"/>
                </a:lnTo>
                <a:cubicBezTo>
                  <a:pt x="498555" y="3248059"/>
                  <a:pt x="504345" y="3192078"/>
                  <a:pt x="502415" y="3192078"/>
                </a:cubicBezTo>
                <a:cubicBezTo>
                  <a:pt x="537161" y="2892876"/>
                  <a:pt x="542951" y="2647722"/>
                  <a:pt x="568047" y="2346589"/>
                </a:cubicBezTo>
                <a:cubicBezTo>
                  <a:pt x="575768" y="2259725"/>
                  <a:pt x="595072" y="2178651"/>
                  <a:pt x="624026" y="2097577"/>
                </a:cubicBezTo>
                <a:cubicBezTo>
                  <a:pt x="681936" y="1935428"/>
                  <a:pt x="712821" y="1977896"/>
                  <a:pt x="558394" y="1904543"/>
                </a:cubicBezTo>
                <a:cubicBezTo>
                  <a:pt x="392385" y="1825398"/>
                  <a:pt x="234097" y="1796444"/>
                  <a:pt x="54576" y="1682553"/>
                </a:cubicBezTo>
                <a:cubicBezTo>
                  <a:pt x="-18777" y="1636225"/>
                  <a:pt x="-12987" y="1580246"/>
                  <a:pt x="41063" y="1520404"/>
                </a:cubicBezTo>
                <a:cubicBezTo>
                  <a:pt x="230236" y="1309998"/>
                  <a:pt x="361499" y="1062915"/>
                  <a:pt x="649121" y="997283"/>
                </a:cubicBezTo>
                <a:cubicBezTo>
                  <a:pt x="840224" y="954816"/>
                  <a:pt x="803548" y="908488"/>
                  <a:pt x="813199" y="852507"/>
                </a:cubicBezTo>
                <a:cubicBezTo>
                  <a:pt x="803548" y="846717"/>
                  <a:pt x="774592" y="744408"/>
                  <a:pt x="753359" y="682637"/>
                </a:cubicBezTo>
                <a:cubicBezTo>
                  <a:pt x="712821" y="568748"/>
                  <a:pt x="807409" y="470300"/>
                  <a:pt x="820920" y="358340"/>
                </a:cubicBezTo>
                <a:cubicBezTo>
                  <a:pt x="830573" y="290779"/>
                  <a:pt x="865319" y="244451"/>
                  <a:pt x="878831" y="176888"/>
                </a:cubicBezTo>
                <a:cubicBezTo>
                  <a:pt x="905373" y="35733"/>
                  <a:pt x="935685" y="-5891"/>
                  <a:pt x="1002286" y="651"/>
                </a:cubicBezTo>
                <a:close/>
              </a:path>
            </a:pathLst>
          </a:custGeom>
          <a:noFill/>
          <a:ln w="12700" cap="flat">
            <a:solidFill>
              <a:schemeClr val="bg1"/>
            </a:solidFill>
            <a:prstDash val="solid"/>
            <a:miter/>
          </a:ln>
        </p:spPr>
        <p:txBody>
          <a:bodyPr wrap="square" rtlCol="0" anchor="ctr">
            <a:noAutofit/>
          </a:bodyPr>
          <a:lstStyle/>
          <a:p>
            <a:pPr latinLnBrk="0"/>
            <a:endParaRPr lang="en-US" sz="1800">
              <a:solidFill>
                <a:prstClr val="black"/>
              </a:solidFill>
            </a:endParaRPr>
          </a:p>
        </p:txBody>
      </p:sp>
      <p:sp>
        <p:nvSpPr>
          <p:cNvPr id="13" name="Freeform: Shape 12">
            <a:extLst>
              <a:ext uri="{FF2B5EF4-FFF2-40B4-BE49-F238E27FC236}">
                <a16:creationId xmlns:a16="http://schemas.microsoft.com/office/drawing/2014/main" xmlns="" id="{D2D5F715-899F-400B-90E1-F117546DDB6F}"/>
              </a:ext>
            </a:extLst>
          </p:cNvPr>
          <p:cNvSpPr/>
          <p:nvPr/>
        </p:nvSpPr>
        <p:spPr>
          <a:xfrm>
            <a:off x="2310380" y="3162488"/>
            <a:ext cx="681329" cy="1899457"/>
          </a:xfrm>
          <a:custGeom>
            <a:avLst/>
            <a:gdLst>
              <a:gd name="connsiteX0" fmla="*/ 39756 w 536713"/>
              <a:gd name="connsiteY0" fmla="*/ 0 h 1530626"/>
              <a:gd name="connsiteX1" fmla="*/ 159026 w 536713"/>
              <a:gd name="connsiteY1" fmla="*/ 268357 h 1530626"/>
              <a:gd name="connsiteX2" fmla="*/ 387626 w 536713"/>
              <a:gd name="connsiteY2" fmla="*/ 268357 h 1530626"/>
              <a:gd name="connsiteX3" fmla="*/ 367747 w 536713"/>
              <a:gd name="connsiteY3" fmla="*/ 49696 h 1530626"/>
              <a:gd name="connsiteX4" fmla="*/ 417443 w 536713"/>
              <a:gd name="connsiteY4" fmla="*/ 99392 h 1530626"/>
              <a:gd name="connsiteX5" fmla="*/ 447260 w 536713"/>
              <a:gd name="connsiteY5" fmla="*/ 377687 h 1530626"/>
              <a:gd name="connsiteX6" fmla="*/ 536713 w 536713"/>
              <a:gd name="connsiteY6" fmla="*/ 1530626 h 1530626"/>
              <a:gd name="connsiteX7" fmla="*/ 79513 w 536713"/>
              <a:gd name="connsiteY7" fmla="*/ 1520687 h 1530626"/>
              <a:gd name="connsiteX8" fmla="*/ 139147 w 536713"/>
              <a:gd name="connsiteY8" fmla="*/ 695739 h 1530626"/>
              <a:gd name="connsiteX9" fmla="*/ 9939 w 536713"/>
              <a:gd name="connsiteY9" fmla="*/ 636105 h 1530626"/>
              <a:gd name="connsiteX10" fmla="*/ 0 w 536713"/>
              <a:gd name="connsiteY10" fmla="*/ 606287 h 1530626"/>
              <a:gd name="connsiteX11" fmla="*/ 109330 w 536713"/>
              <a:gd name="connsiteY11" fmla="*/ 636105 h 1530626"/>
              <a:gd name="connsiteX12" fmla="*/ 49695 w 536713"/>
              <a:gd name="connsiteY12" fmla="*/ 318052 h 1530626"/>
              <a:gd name="connsiteX13" fmla="*/ 39756 w 536713"/>
              <a:gd name="connsiteY13" fmla="*/ 0 h 1530626"/>
              <a:gd name="connsiteX0" fmla="*/ 39756 w 536713"/>
              <a:gd name="connsiteY0" fmla="*/ 0 h 1530626"/>
              <a:gd name="connsiteX1" fmla="*/ 159026 w 536713"/>
              <a:gd name="connsiteY1" fmla="*/ 268357 h 1530626"/>
              <a:gd name="connsiteX2" fmla="*/ 387626 w 536713"/>
              <a:gd name="connsiteY2" fmla="*/ 268357 h 1530626"/>
              <a:gd name="connsiteX3" fmla="*/ 367747 w 536713"/>
              <a:gd name="connsiteY3" fmla="*/ 49696 h 1530626"/>
              <a:gd name="connsiteX4" fmla="*/ 409180 w 536713"/>
              <a:gd name="connsiteY4" fmla="*/ 77358 h 1530626"/>
              <a:gd name="connsiteX5" fmla="*/ 447260 w 536713"/>
              <a:gd name="connsiteY5" fmla="*/ 377687 h 1530626"/>
              <a:gd name="connsiteX6" fmla="*/ 536713 w 536713"/>
              <a:gd name="connsiteY6" fmla="*/ 1530626 h 1530626"/>
              <a:gd name="connsiteX7" fmla="*/ 79513 w 536713"/>
              <a:gd name="connsiteY7" fmla="*/ 1520687 h 1530626"/>
              <a:gd name="connsiteX8" fmla="*/ 139147 w 536713"/>
              <a:gd name="connsiteY8" fmla="*/ 695739 h 1530626"/>
              <a:gd name="connsiteX9" fmla="*/ 9939 w 536713"/>
              <a:gd name="connsiteY9" fmla="*/ 636105 h 1530626"/>
              <a:gd name="connsiteX10" fmla="*/ 0 w 536713"/>
              <a:gd name="connsiteY10" fmla="*/ 606287 h 1530626"/>
              <a:gd name="connsiteX11" fmla="*/ 109330 w 536713"/>
              <a:gd name="connsiteY11" fmla="*/ 636105 h 1530626"/>
              <a:gd name="connsiteX12" fmla="*/ 49695 w 536713"/>
              <a:gd name="connsiteY12" fmla="*/ 318052 h 1530626"/>
              <a:gd name="connsiteX13" fmla="*/ 39756 w 536713"/>
              <a:gd name="connsiteY13" fmla="*/ 0 h 1530626"/>
              <a:gd name="connsiteX0" fmla="*/ 39756 w 536713"/>
              <a:gd name="connsiteY0" fmla="*/ 0 h 1530626"/>
              <a:gd name="connsiteX1" fmla="*/ 159026 w 536713"/>
              <a:gd name="connsiteY1" fmla="*/ 268357 h 1530626"/>
              <a:gd name="connsiteX2" fmla="*/ 387626 w 536713"/>
              <a:gd name="connsiteY2" fmla="*/ 268357 h 1530626"/>
              <a:gd name="connsiteX3" fmla="*/ 367747 w 536713"/>
              <a:gd name="connsiteY3" fmla="*/ 49696 h 1530626"/>
              <a:gd name="connsiteX4" fmla="*/ 409180 w 536713"/>
              <a:gd name="connsiteY4" fmla="*/ 77358 h 1530626"/>
              <a:gd name="connsiteX5" fmla="*/ 450015 w 536713"/>
              <a:gd name="connsiteY5" fmla="*/ 303323 h 1530626"/>
              <a:gd name="connsiteX6" fmla="*/ 536713 w 536713"/>
              <a:gd name="connsiteY6" fmla="*/ 1530626 h 1530626"/>
              <a:gd name="connsiteX7" fmla="*/ 79513 w 536713"/>
              <a:gd name="connsiteY7" fmla="*/ 1520687 h 1530626"/>
              <a:gd name="connsiteX8" fmla="*/ 139147 w 536713"/>
              <a:gd name="connsiteY8" fmla="*/ 695739 h 1530626"/>
              <a:gd name="connsiteX9" fmla="*/ 9939 w 536713"/>
              <a:gd name="connsiteY9" fmla="*/ 636105 h 1530626"/>
              <a:gd name="connsiteX10" fmla="*/ 0 w 536713"/>
              <a:gd name="connsiteY10" fmla="*/ 606287 h 1530626"/>
              <a:gd name="connsiteX11" fmla="*/ 109330 w 536713"/>
              <a:gd name="connsiteY11" fmla="*/ 636105 h 1530626"/>
              <a:gd name="connsiteX12" fmla="*/ 49695 w 536713"/>
              <a:gd name="connsiteY12" fmla="*/ 318052 h 1530626"/>
              <a:gd name="connsiteX13" fmla="*/ 39756 w 536713"/>
              <a:gd name="connsiteY13" fmla="*/ 0 h 1530626"/>
              <a:gd name="connsiteX0" fmla="*/ 39756 w 536713"/>
              <a:gd name="connsiteY0" fmla="*/ 0 h 1530626"/>
              <a:gd name="connsiteX1" fmla="*/ 159026 w 536713"/>
              <a:gd name="connsiteY1" fmla="*/ 268357 h 1530626"/>
              <a:gd name="connsiteX2" fmla="*/ 387626 w 536713"/>
              <a:gd name="connsiteY2" fmla="*/ 268357 h 1530626"/>
              <a:gd name="connsiteX3" fmla="*/ 367747 w 536713"/>
              <a:gd name="connsiteY3" fmla="*/ 49696 h 1530626"/>
              <a:gd name="connsiteX4" fmla="*/ 409180 w 536713"/>
              <a:gd name="connsiteY4" fmla="*/ 77358 h 1530626"/>
              <a:gd name="connsiteX5" fmla="*/ 450015 w 536713"/>
              <a:gd name="connsiteY5" fmla="*/ 303323 h 1530626"/>
              <a:gd name="connsiteX6" fmla="*/ 536713 w 536713"/>
              <a:gd name="connsiteY6" fmla="*/ 1530626 h 1530626"/>
              <a:gd name="connsiteX7" fmla="*/ 79513 w 536713"/>
              <a:gd name="connsiteY7" fmla="*/ 1520687 h 1530626"/>
              <a:gd name="connsiteX8" fmla="*/ 139147 w 536713"/>
              <a:gd name="connsiteY8" fmla="*/ 695739 h 1530626"/>
              <a:gd name="connsiteX9" fmla="*/ 9939 w 536713"/>
              <a:gd name="connsiteY9" fmla="*/ 636105 h 1530626"/>
              <a:gd name="connsiteX10" fmla="*/ 0 w 536713"/>
              <a:gd name="connsiteY10" fmla="*/ 606287 h 1530626"/>
              <a:gd name="connsiteX11" fmla="*/ 109330 w 536713"/>
              <a:gd name="connsiteY11" fmla="*/ 636105 h 1530626"/>
              <a:gd name="connsiteX12" fmla="*/ 49695 w 536713"/>
              <a:gd name="connsiteY12" fmla="*/ 318052 h 1530626"/>
              <a:gd name="connsiteX13" fmla="*/ 39756 w 536713"/>
              <a:gd name="connsiteY13" fmla="*/ 0 h 1530626"/>
              <a:gd name="connsiteX0" fmla="*/ 39756 w 556835"/>
              <a:gd name="connsiteY0" fmla="*/ 0 h 1530626"/>
              <a:gd name="connsiteX1" fmla="*/ 159026 w 556835"/>
              <a:gd name="connsiteY1" fmla="*/ 268357 h 1530626"/>
              <a:gd name="connsiteX2" fmla="*/ 387626 w 556835"/>
              <a:gd name="connsiteY2" fmla="*/ 268357 h 1530626"/>
              <a:gd name="connsiteX3" fmla="*/ 367747 w 556835"/>
              <a:gd name="connsiteY3" fmla="*/ 49696 h 1530626"/>
              <a:gd name="connsiteX4" fmla="*/ 409180 w 556835"/>
              <a:gd name="connsiteY4" fmla="*/ 77358 h 1530626"/>
              <a:gd name="connsiteX5" fmla="*/ 450015 w 556835"/>
              <a:gd name="connsiteY5" fmla="*/ 303323 h 1530626"/>
              <a:gd name="connsiteX6" fmla="*/ 473246 w 556835"/>
              <a:gd name="connsiteY6" fmla="*/ 473486 h 1530626"/>
              <a:gd name="connsiteX7" fmla="*/ 536713 w 556835"/>
              <a:gd name="connsiteY7" fmla="*/ 1530626 h 1530626"/>
              <a:gd name="connsiteX8" fmla="*/ 79513 w 556835"/>
              <a:gd name="connsiteY8" fmla="*/ 1520687 h 1530626"/>
              <a:gd name="connsiteX9" fmla="*/ 139147 w 556835"/>
              <a:gd name="connsiteY9" fmla="*/ 695739 h 1530626"/>
              <a:gd name="connsiteX10" fmla="*/ 9939 w 556835"/>
              <a:gd name="connsiteY10" fmla="*/ 636105 h 1530626"/>
              <a:gd name="connsiteX11" fmla="*/ 0 w 556835"/>
              <a:gd name="connsiteY11" fmla="*/ 606287 h 1530626"/>
              <a:gd name="connsiteX12" fmla="*/ 109330 w 556835"/>
              <a:gd name="connsiteY12" fmla="*/ 636105 h 1530626"/>
              <a:gd name="connsiteX13" fmla="*/ 49695 w 556835"/>
              <a:gd name="connsiteY13" fmla="*/ 318052 h 1530626"/>
              <a:gd name="connsiteX14" fmla="*/ 39756 w 556835"/>
              <a:gd name="connsiteY14" fmla="*/ 0 h 1530626"/>
              <a:gd name="connsiteX0" fmla="*/ 39756 w 554175"/>
              <a:gd name="connsiteY0" fmla="*/ 0 h 1530626"/>
              <a:gd name="connsiteX1" fmla="*/ 159026 w 554175"/>
              <a:gd name="connsiteY1" fmla="*/ 268357 h 1530626"/>
              <a:gd name="connsiteX2" fmla="*/ 387626 w 554175"/>
              <a:gd name="connsiteY2" fmla="*/ 268357 h 1530626"/>
              <a:gd name="connsiteX3" fmla="*/ 367747 w 554175"/>
              <a:gd name="connsiteY3" fmla="*/ 49696 h 1530626"/>
              <a:gd name="connsiteX4" fmla="*/ 409180 w 554175"/>
              <a:gd name="connsiteY4" fmla="*/ 77358 h 1530626"/>
              <a:gd name="connsiteX5" fmla="*/ 450015 w 554175"/>
              <a:gd name="connsiteY5" fmla="*/ 303323 h 1530626"/>
              <a:gd name="connsiteX6" fmla="*/ 448458 w 554175"/>
              <a:gd name="connsiteY6" fmla="*/ 506536 h 1530626"/>
              <a:gd name="connsiteX7" fmla="*/ 536713 w 554175"/>
              <a:gd name="connsiteY7" fmla="*/ 1530626 h 1530626"/>
              <a:gd name="connsiteX8" fmla="*/ 79513 w 554175"/>
              <a:gd name="connsiteY8" fmla="*/ 1520687 h 1530626"/>
              <a:gd name="connsiteX9" fmla="*/ 139147 w 554175"/>
              <a:gd name="connsiteY9" fmla="*/ 695739 h 1530626"/>
              <a:gd name="connsiteX10" fmla="*/ 9939 w 554175"/>
              <a:gd name="connsiteY10" fmla="*/ 636105 h 1530626"/>
              <a:gd name="connsiteX11" fmla="*/ 0 w 554175"/>
              <a:gd name="connsiteY11" fmla="*/ 606287 h 1530626"/>
              <a:gd name="connsiteX12" fmla="*/ 109330 w 554175"/>
              <a:gd name="connsiteY12" fmla="*/ 636105 h 1530626"/>
              <a:gd name="connsiteX13" fmla="*/ 49695 w 554175"/>
              <a:gd name="connsiteY13" fmla="*/ 318052 h 1530626"/>
              <a:gd name="connsiteX14" fmla="*/ 39756 w 554175"/>
              <a:gd name="connsiteY14" fmla="*/ 0 h 1530626"/>
              <a:gd name="connsiteX0" fmla="*/ 39756 w 554175"/>
              <a:gd name="connsiteY0" fmla="*/ 0 h 1530626"/>
              <a:gd name="connsiteX1" fmla="*/ 159026 w 554175"/>
              <a:gd name="connsiteY1" fmla="*/ 268357 h 1530626"/>
              <a:gd name="connsiteX2" fmla="*/ 387626 w 554175"/>
              <a:gd name="connsiteY2" fmla="*/ 268357 h 1530626"/>
              <a:gd name="connsiteX3" fmla="*/ 367747 w 554175"/>
              <a:gd name="connsiteY3" fmla="*/ 49696 h 1530626"/>
              <a:gd name="connsiteX4" fmla="*/ 409180 w 554175"/>
              <a:gd name="connsiteY4" fmla="*/ 77358 h 1530626"/>
              <a:gd name="connsiteX5" fmla="*/ 450015 w 554175"/>
              <a:gd name="connsiteY5" fmla="*/ 303323 h 1530626"/>
              <a:gd name="connsiteX6" fmla="*/ 448458 w 554175"/>
              <a:gd name="connsiteY6" fmla="*/ 506536 h 1530626"/>
              <a:gd name="connsiteX7" fmla="*/ 536713 w 554175"/>
              <a:gd name="connsiteY7" fmla="*/ 1530626 h 1530626"/>
              <a:gd name="connsiteX8" fmla="*/ 79513 w 554175"/>
              <a:gd name="connsiteY8" fmla="*/ 1520687 h 1530626"/>
              <a:gd name="connsiteX9" fmla="*/ 139147 w 554175"/>
              <a:gd name="connsiteY9" fmla="*/ 695739 h 1530626"/>
              <a:gd name="connsiteX10" fmla="*/ 9939 w 554175"/>
              <a:gd name="connsiteY10" fmla="*/ 636105 h 1530626"/>
              <a:gd name="connsiteX11" fmla="*/ 0 w 554175"/>
              <a:gd name="connsiteY11" fmla="*/ 606287 h 1530626"/>
              <a:gd name="connsiteX12" fmla="*/ 109330 w 554175"/>
              <a:gd name="connsiteY12" fmla="*/ 636105 h 1530626"/>
              <a:gd name="connsiteX13" fmla="*/ 49695 w 554175"/>
              <a:gd name="connsiteY13" fmla="*/ 318052 h 1530626"/>
              <a:gd name="connsiteX14" fmla="*/ 39756 w 554175"/>
              <a:gd name="connsiteY14" fmla="*/ 0 h 1530626"/>
              <a:gd name="connsiteX0" fmla="*/ 39756 w 553436"/>
              <a:gd name="connsiteY0" fmla="*/ 0 h 1530626"/>
              <a:gd name="connsiteX1" fmla="*/ 159026 w 553436"/>
              <a:gd name="connsiteY1" fmla="*/ 268357 h 1530626"/>
              <a:gd name="connsiteX2" fmla="*/ 387626 w 553436"/>
              <a:gd name="connsiteY2" fmla="*/ 268357 h 1530626"/>
              <a:gd name="connsiteX3" fmla="*/ 367747 w 553436"/>
              <a:gd name="connsiteY3" fmla="*/ 49696 h 1530626"/>
              <a:gd name="connsiteX4" fmla="*/ 409180 w 553436"/>
              <a:gd name="connsiteY4" fmla="*/ 77358 h 1530626"/>
              <a:gd name="connsiteX5" fmla="*/ 450015 w 553436"/>
              <a:gd name="connsiteY5" fmla="*/ 303323 h 1530626"/>
              <a:gd name="connsiteX6" fmla="*/ 440195 w 553436"/>
              <a:gd name="connsiteY6" fmla="*/ 517553 h 1530626"/>
              <a:gd name="connsiteX7" fmla="*/ 536713 w 553436"/>
              <a:gd name="connsiteY7" fmla="*/ 1530626 h 1530626"/>
              <a:gd name="connsiteX8" fmla="*/ 79513 w 553436"/>
              <a:gd name="connsiteY8" fmla="*/ 1520687 h 1530626"/>
              <a:gd name="connsiteX9" fmla="*/ 139147 w 553436"/>
              <a:gd name="connsiteY9" fmla="*/ 695739 h 1530626"/>
              <a:gd name="connsiteX10" fmla="*/ 9939 w 553436"/>
              <a:gd name="connsiteY10" fmla="*/ 636105 h 1530626"/>
              <a:gd name="connsiteX11" fmla="*/ 0 w 553436"/>
              <a:gd name="connsiteY11" fmla="*/ 606287 h 1530626"/>
              <a:gd name="connsiteX12" fmla="*/ 109330 w 553436"/>
              <a:gd name="connsiteY12" fmla="*/ 636105 h 1530626"/>
              <a:gd name="connsiteX13" fmla="*/ 49695 w 553436"/>
              <a:gd name="connsiteY13" fmla="*/ 318052 h 1530626"/>
              <a:gd name="connsiteX14" fmla="*/ 39756 w 553436"/>
              <a:gd name="connsiteY14" fmla="*/ 0 h 1530626"/>
              <a:gd name="connsiteX0" fmla="*/ 39756 w 551130"/>
              <a:gd name="connsiteY0" fmla="*/ 0 h 1530626"/>
              <a:gd name="connsiteX1" fmla="*/ 159026 w 551130"/>
              <a:gd name="connsiteY1" fmla="*/ 268357 h 1530626"/>
              <a:gd name="connsiteX2" fmla="*/ 387626 w 551130"/>
              <a:gd name="connsiteY2" fmla="*/ 268357 h 1530626"/>
              <a:gd name="connsiteX3" fmla="*/ 367747 w 551130"/>
              <a:gd name="connsiteY3" fmla="*/ 49696 h 1530626"/>
              <a:gd name="connsiteX4" fmla="*/ 409180 w 551130"/>
              <a:gd name="connsiteY4" fmla="*/ 77358 h 1530626"/>
              <a:gd name="connsiteX5" fmla="*/ 450015 w 551130"/>
              <a:gd name="connsiteY5" fmla="*/ 303323 h 1530626"/>
              <a:gd name="connsiteX6" fmla="*/ 440195 w 551130"/>
              <a:gd name="connsiteY6" fmla="*/ 517553 h 1530626"/>
              <a:gd name="connsiteX7" fmla="*/ 536713 w 551130"/>
              <a:gd name="connsiteY7" fmla="*/ 1530626 h 1530626"/>
              <a:gd name="connsiteX8" fmla="*/ 79513 w 551130"/>
              <a:gd name="connsiteY8" fmla="*/ 1520687 h 1530626"/>
              <a:gd name="connsiteX9" fmla="*/ 139147 w 551130"/>
              <a:gd name="connsiteY9" fmla="*/ 695739 h 1530626"/>
              <a:gd name="connsiteX10" fmla="*/ 9939 w 551130"/>
              <a:gd name="connsiteY10" fmla="*/ 636105 h 1530626"/>
              <a:gd name="connsiteX11" fmla="*/ 0 w 551130"/>
              <a:gd name="connsiteY11" fmla="*/ 606287 h 1530626"/>
              <a:gd name="connsiteX12" fmla="*/ 109330 w 551130"/>
              <a:gd name="connsiteY12" fmla="*/ 636105 h 1530626"/>
              <a:gd name="connsiteX13" fmla="*/ 49695 w 551130"/>
              <a:gd name="connsiteY13" fmla="*/ 318052 h 1530626"/>
              <a:gd name="connsiteX14" fmla="*/ 39756 w 551130"/>
              <a:gd name="connsiteY14" fmla="*/ 0 h 1530626"/>
              <a:gd name="connsiteX0" fmla="*/ 39756 w 552204"/>
              <a:gd name="connsiteY0" fmla="*/ 0 h 1530626"/>
              <a:gd name="connsiteX1" fmla="*/ 159026 w 552204"/>
              <a:gd name="connsiteY1" fmla="*/ 268357 h 1530626"/>
              <a:gd name="connsiteX2" fmla="*/ 387626 w 552204"/>
              <a:gd name="connsiteY2" fmla="*/ 268357 h 1530626"/>
              <a:gd name="connsiteX3" fmla="*/ 367747 w 552204"/>
              <a:gd name="connsiteY3" fmla="*/ 49696 h 1530626"/>
              <a:gd name="connsiteX4" fmla="*/ 409180 w 552204"/>
              <a:gd name="connsiteY4" fmla="*/ 77358 h 1530626"/>
              <a:gd name="connsiteX5" fmla="*/ 450015 w 552204"/>
              <a:gd name="connsiteY5" fmla="*/ 303323 h 1530626"/>
              <a:gd name="connsiteX6" fmla="*/ 440195 w 552204"/>
              <a:gd name="connsiteY6" fmla="*/ 517553 h 1530626"/>
              <a:gd name="connsiteX7" fmla="*/ 536713 w 552204"/>
              <a:gd name="connsiteY7" fmla="*/ 1530626 h 1530626"/>
              <a:gd name="connsiteX8" fmla="*/ 79513 w 552204"/>
              <a:gd name="connsiteY8" fmla="*/ 1520687 h 1530626"/>
              <a:gd name="connsiteX9" fmla="*/ 139147 w 552204"/>
              <a:gd name="connsiteY9" fmla="*/ 695739 h 1530626"/>
              <a:gd name="connsiteX10" fmla="*/ 9939 w 552204"/>
              <a:gd name="connsiteY10" fmla="*/ 636105 h 1530626"/>
              <a:gd name="connsiteX11" fmla="*/ 0 w 552204"/>
              <a:gd name="connsiteY11" fmla="*/ 606287 h 1530626"/>
              <a:gd name="connsiteX12" fmla="*/ 109330 w 552204"/>
              <a:gd name="connsiteY12" fmla="*/ 636105 h 1530626"/>
              <a:gd name="connsiteX13" fmla="*/ 49695 w 552204"/>
              <a:gd name="connsiteY13" fmla="*/ 318052 h 1530626"/>
              <a:gd name="connsiteX14" fmla="*/ 39756 w 552204"/>
              <a:gd name="connsiteY14" fmla="*/ 0 h 1530626"/>
              <a:gd name="connsiteX0" fmla="*/ 39756 w 538253"/>
              <a:gd name="connsiteY0" fmla="*/ 0 h 1530626"/>
              <a:gd name="connsiteX1" fmla="*/ 159026 w 538253"/>
              <a:gd name="connsiteY1" fmla="*/ 268357 h 1530626"/>
              <a:gd name="connsiteX2" fmla="*/ 387626 w 538253"/>
              <a:gd name="connsiteY2" fmla="*/ 268357 h 1530626"/>
              <a:gd name="connsiteX3" fmla="*/ 367747 w 538253"/>
              <a:gd name="connsiteY3" fmla="*/ 49696 h 1530626"/>
              <a:gd name="connsiteX4" fmla="*/ 409180 w 538253"/>
              <a:gd name="connsiteY4" fmla="*/ 77358 h 1530626"/>
              <a:gd name="connsiteX5" fmla="*/ 450015 w 538253"/>
              <a:gd name="connsiteY5" fmla="*/ 303323 h 1530626"/>
              <a:gd name="connsiteX6" fmla="*/ 440195 w 538253"/>
              <a:gd name="connsiteY6" fmla="*/ 517553 h 1530626"/>
              <a:gd name="connsiteX7" fmla="*/ 536713 w 538253"/>
              <a:gd name="connsiteY7" fmla="*/ 1530626 h 1530626"/>
              <a:gd name="connsiteX8" fmla="*/ 79513 w 538253"/>
              <a:gd name="connsiteY8" fmla="*/ 1520687 h 1530626"/>
              <a:gd name="connsiteX9" fmla="*/ 139147 w 538253"/>
              <a:gd name="connsiteY9" fmla="*/ 695739 h 1530626"/>
              <a:gd name="connsiteX10" fmla="*/ 9939 w 538253"/>
              <a:gd name="connsiteY10" fmla="*/ 636105 h 1530626"/>
              <a:gd name="connsiteX11" fmla="*/ 0 w 538253"/>
              <a:gd name="connsiteY11" fmla="*/ 606287 h 1530626"/>
              <a:gd name="connsiteX12" fmla="*/ 109330 w 538253"/>
              <a:gd name="connsiteY12" fmla="*/ 636105 h 1530626"/>
              <a:gd name="connsiteX13" fmla="*/ 49695 w 538253"/>
              <a:gd name="connsiteY13" fmla="*/ 318052 h 1530626"/>
              <a:gd name="connsiteX14" fmla="*/ 39756 w 538253"/>
              <a:gd name="connsiteY14" fmla="*/ 0 h 1530626"/>
              <a:gd name="connsiteX0" fmla="*/ 39756 w 538401"/>
              <a:gd name="connsiteY0" fmla="*/ 0 h 1530626"/>
              <a:gd name="connsiteX1" fmla="*/ 159026 w 538401"/>
              <a:gd name="connsiteY1" fmla="*/ 268357 h 1530626"/>
              <a:gd name="connsiteX2" fmla="*/ 387626 w 538401"/>
              <a:gd name="connsiteY2" fmla="*/ 268357 h 1530626"/>
              <a:gd name="connsiteX3" fmla="*/ 367747 w 538401"/>
              <a:gd name="connsiteY3" fmla="*/ 49696 h 1530626"/>
              <a:gd name="connsiteX4" fmla="*/ 409180 w 538401"/>
              <a:gd name="connsiteY4" fmla="*/ 77358 h 1530626"/>
              <a:gd name="connsiteX5" fmla="*/ 450015 w 538401"/>
              <a:gd name="connsiteY5" fmla="*/ 303323 h 1530626"/>
              <a:gd name="connsiteX6" fmla="*/ 451211 w 538401"/>
              <a:gd name="connsiteY6" fmla="*/ 611197 h 1530626"/>
              <a:gd name="connsiteX7" fmla="*/ 536713 w 538401"/>
              <a:gd name="connsiteY7" fmla="*/ 1530626 h 1530626"/>
              <a:gd name="connsiteX8" fmla="*/ 79513 w 538401"/>
              <a:gd name="connsiteY8" fmla="*/ 1520687 h 1530626"/>
              <a:gd name="connsiteX9" fmla="*/ 139147 w 538401"/>
              <a:gd name="connsiteY9" fmla="*/ 695739 h 1530626"/>
              <a:gd name="connsiteX10" fmla="*/ 9939 w 538401"/>
              <a:gd name="connsiteY10" fmla="*/ 636105 h 1530626"/>
              <a:gd name="connsiteX11" fmla="*/ 0 w 538401"/>
              <a:gd name="connsiteY11" fmla="*/ 606287 h 1530626"/>
              <a:gd name="connsiteX12" fmla="*/ 109330 w 538401"/>
              <a:gd name="connsiteY12" fmla="*/ 636105 h 1530626"/>
              <a:gd name="connsiteX13" fmla="*/ 49695 w 538401"/>
              <a:gd name="connsiteY13" fmla="*/ 318052 h 1530626"/>
              <a:gd name="connsiteX14" fmla="*/ 39756 w 538401"/>
              <a:gd name="connsiteY14" fmla="*/ 0 h 1530626"/>
              <a:gd name="connsiteX0" fmla="*/ 39756 w 539298"/>
              <a:gd name="connsiteY0" fmla="*/ 0 h 1530626"/>
              <a:gd name="connsiteX1" fmla="*/ 159026 w 539298"/>
              <a:gd name="connsiteY1" fmla="*/ 268357 h 1530626"/>
              <a:gd name="connsiteX2" fmla="*/ 387626 w 539298"/>
              <a:gd name="connsiteY2" fmla="*/ 268357 h 1530626"/>
              <a:gd name="connsiteX3" fmla="*/ 367747 w 539298"/>
              <a:gd name="connsiteY3" fmla="*/ 49696 h 1530626"/>
              <a:gd name="connsiteX4" fmla="*/ 409180 w 539298"/>
              <a:gd name="connsiteY4" fmla="*/ 77358 h 1530626"/>
              <a:gd name="connsiteX5" fmla="*/ 450015 w 539298"/>
              <a:gd name="connsiteY5" fmla="*/ 303323 h 1530626"/>
              <a:gd name="connsiteX6" fmla="*/ 451211 w 539298"/>
              <a:gd name="connsiteY6" fmla="*/ 611197 h 1530626"/>
              <a:gd name="connsiteX7" fmla="*/ 536713 w 539298"/>
              <a:gd name="connsiteY7" fmla="*/ 1530626 h 1530626"/>
              <a:gd name="connsiteX8" fmla="*/ 79513 w 539298"/>
              <a:gd name="connsiteY8" fmla="*/ 1520687 h 1530626"/>
              <a:gd name="connsiteX9" fmla="*/ 139147 w 539298"/>
              <a:gd name="connsiteY9" fmla="*/ 695739 h 1530626"/>
              <a:gd name="connsiteX10" fmla="*/ 9939 w 539298"/>
              <a:gd name="connsiteY10" fmla="*/ 636105 h 1530626"/>
              <a:gd name="connsiteX11" fmla="*/ 0 w 539298"/>
              <a:gd name="connsiteY11" fmla="*/ 606287 h 1530626"/>
              <a:gd name="connsiteX12" fmla="*/ 109330 w 539298"/>
              <a:gd name="connsiteY12" fmla="*/ 636105 h 1530626"/>
              <a:gd name="connsiteX13" fmla="*/ 49695 w 539298"/>
              <a:gd name="connsiteY13" fmla="*/ 318052 h 1530626"/>
              <a:gd name="connsiteX14" fmla="*/ 39756 w 539298"/>
              <a:gd name="connsiteY14" fmla="*/ 0 h 1530626"/>
              <a:gd name="connsiteX0" fmla="*/ 39756 w 539298"/>
              <a:gd name="connsiteY0" fmla="*/ 0 h 1530626"/>
              <a:gd name="connsiteX1" fmla="*/ 159026 w 539298"/>
              <a:gd name="connsiteY1" fmla="*/ 268357 h 1530626"/>
              <a:gd name="connsiteX2" fmla="*/ 387626 w 539298"/>
              <a:gd name="connsiteY2" fmla="*/ 268357 h 1530626"/>
              <a:gd name="connsiteX3" fmla="*/ 367747 w 539298"/>
              <a:gd name="connsiteY3" fmla="*/ 49696 h 1530626"/>
              <a:gd name="connsiteX4" fmla="*/ 409180 w 539298"/>
              <a:gd name="connsiteY4" fmla="*/ 77358 h 1530626"/>
              <a:gd name="connsiteX5" fmla="*/ 450015 w 539298"/>
              <a:gd name="connsiteY5" fmla="*/ 303323 h 1530626"/>
              <a:gd name="connsiteX6" fmla="*/ 451211 w 539298"/>
              <a:gd name="connsiteY6" fmla="*/ 611197 h 1530626"/>
              <a:gd name="connsiteX7" fmla="*/ 536713 w 539298"/>
              <a:gd name="connsiteY7" fmla="*/ 1530626 h 1530626"/>
              <a:gd name="connsiteX8" fmla="*/ 79513 w 539298"/>
              <a:gd name="connsiteY8" fmla="*/ 1520687 h 1530626"/>
              <a:gd name="connsiteX9" fmla="*/ 139147 w 539298"/>
              <a:gd name="connsiteY9" fmla="*/ 695739 h 1530626"/>
              <a:gd name="connsiteX10" fmla="*/ 9939 w 539298"/>
              <a:gd name="connsiteY10" fmla="*/ 636105 h 1530626"/>
              <a:gd name="connsiteX11" fmla="*/ 0 w 539298"/>
              <a:gd name="connsiteY11" fmla="*/ 606287 h 1530626"/>
              <a:gd name="connsiteX12" fmla="*/ 109330 w 539298"/>
              <a:gd name="connsiteY12" fmla="*/ 636105 h 1530626"/>
              <a:gd name="connsiteX13" fmla="*/ 49695 w 539298"/>
              <a:gd name="connsiteY13" fmla="*/ 318052 h 1530626"/>
              <a:gd name="connsiteX14" fmla="*/ 43588 w 539298"/>
              <a:gd name="connsiteY14" fmla="*/ 126455 h 1530626"/>
              <a:gd name="connsiteX15" fmla="*/ 39756 w 539298"/>
              <a:gd name="connsiteY15" fmla="*/ 0 h 1530626"/>
              <a:gd name="connsiteX0" fmla="*/ 39756 w 539298"/>
              <a:gd name="connsiteY0" fmla="*/ 0 h 1530626"/>
              <a:gd name="connsiteX1" fmla="*/ 159026 w 539298"/>
              <a:gd name="connsiteY1" fmla="*/ 268357 h 1530626"/>
              <a:gd name="connsiteX2" fmla="*/ 387626 w 539298"/>
              <a:gd name="connsiteY2" fmla="*/ 268357 h 1530626"/>
              <a:gd name="connsiteX3" fmla="*/ 367747 w 539298"/>
              <a:gd name="connsiteY3" fmla="*/ 49696 h 1530626"/>
              <a:gd name="connsiteX4" fmla="*/ 409180 w 539298"/>
              <a:gd name="connsiteY4" fmla="*/ 77358 h 1530626"/>
              <a:gd name="connsiteX5" fmla="*/ 450015 w 539298"/>
              <a:gd name="connsiteY5" fmla="*/ 303323 h 1530626"/>
              <a:gd name="connsiteX6" fmla="*/ 451211 w 539298"/>
              <a:gd name="connsiteY6" fmla="*/ 611197 h 1530626"/>
              <a:gd name="connsiteX7" fmla="*/ 536713 w 539298"/>
              <a:gd name="connsiteY7" fmla="*/ 1530626 h 1530626"/>
              <a:gd name="connsiteX8" fmla="*/ 79513 w 539298"/>
              <a:gd name="connsiteY8" fmla="*/ 1520687 h 1530626"/>
              <a:gd name="connsiteX9" fmla="*/ 139147 w 539298"/>
              <a:gd name="connsiteY9" fmla="*/ 695739 h 1530626"/>
              <a:gd name="connsiteX10" fmla="*/ 9939 w 539298"/>
              <a:gd name="connsiteY10" fmla="*/ 636105 h 1530626"/>
              <a:gd name="connsiteX11" fmla="*/ 0 w 539298"/>
              <a:gd name="connsiteY11" fmla="*/ 606287 h 1530626"/>
              <a:gd name="connsiteX12" fmla="*/ 109330 w 539298"/>
              <a:gd name="connsiteY12" fmla="*/ 636105 h 1530626"/>
              <a:gd name="connsiteX13" fmla="*/ 49695 w 539298"/>
              <a:gd name="connsiteY13" fmla="*/ 318052 h 1530626"/>
              <a:gd name="connsiteX14" fmla="*/ 21554 w 539298"/>
              <a:gd name="connsiteY14" fmla="*/ 13532 h 1530626"/>
              <a:gd name="connsiteX15" fmla="*/ 39756 w 539298"/>
              <a:gd name="connsiteY15" fmla="*/ 0 h 1530626"/>
              <a:gd name="connsiteX0" fmla="*/ 39756 w 539298"/>
              <a:gd name="connsiteY0" fmla="*/ 0 h 1530626"/>
              <a:gd name="connsiteX1" fmla="*/ 159026 w 539298"/>
              <a:gd name="connsiteY1" fmla="*/ 268357 h 1530626"/>
              <a:gd name="connsiteX2" fmla="*/ 387626 w 539298"/>
              <a:gd name="connsiteY2" fmla="*/ 268357 h 1530626"/>
              <a:gd name="connsiteX3" fmla="*/ 367747 w 539298"/>
              <a:gd name="connsiteY3" fmla="*/ 49696 h 1530626"/>
              <a:gd name="connsiteX4" fmla="*/ 409180 w 539298"/>
              <a:gd name="connsiteY4" fmla="*/ 77358 h 1530626"/>
              <a:gd name="connsiteX5" fmla="*/ 450015 w 539298"/>
              <a:gd name="connsiteY5" fmla="*/ 303323 h 1530626"/>
              <a:gd name="connsiteX6" fmla="*/ 451211 w 539298"/>
              <a:gd name="connsiteY6" fmla="*/ 611197 h 1530626"/>
              <a:gd name="connsiteX7" fmla="*/ 536713 w 539298"/>
              <a:gd name="connsiteY7" fmla="*/ 1530626 h 1530626"/>
              <a:gd name="connsiteX8" fmla="*/ 79513 w 539298"/>
              <a:gd name="connsiteY8" fmla="*/ 1520687 h 1530626"/>
              <a:gd name="connsiteX9" fmla="*/ 139147 w 539298"/>
              <a:gd name="connsiteY9" fmla="*/ 695739 h 1530626"/>
              <a:gd name="connsiteX10" fmla="*/ 9939 w 539298"/>
              <a:gd name="connsiteY10" fmla="*/ 636105 h 1530626"/>
              <a:gd name="connsiteX11" fmla="*/ 0 w 539298"/>
              <a:gd name="connsiteY11" fmla="*/ 606287 h 1530626"/>
              <a:gd name="connsiteX12" fmla="*/ 109330 w 539298"/>
              <a:gd name="connsiteY12" fmla="*/ 636105 h 1530626"/>
              <a:gd name="connsiteX13" fmla="*/ 135076 w 539298"/>
              <a:gd name="connsiteY13" fmla="*/ 268476 h 1530626"/>
              <a:gd name="connsiteX14" fmla="*/ 21554 w 539298"/>
              <a:gd name="connsiteY14" fmla="*/ 13532 h 1530626"/>
              <a:gd name="connsiteX15" fmla="*/ 39756 w 539298"/>
              <a:gd name="connsiteY15" fmla="*/ 0 h 1530626"/>
              <a:gd name="connsiteX0" fmla="*/ 39756 w 539298"/>
              <a:gd name="connsiteY0" fmla="*/ 0 h 1530626"/>
              <a:gd name="connsiteX1" fmla="*/ 159026 w 539298"/>
              <a:gd name="connsiteY1" fmla="*/ 268357 h 1530626"/>
              <a:gd name="connsiteX2" fmla="*/ 406905 w 539298"/>
              <a:gd name="connsiteY2" fmla="*/ 268357 h 1530626"/>
              <a:gd name="connsiteX3" fmla="*/ 367747 w 539298"/>
              <a:gd name="connsiteY3" fmla="*/ 49696 h 1530626"/>
              <a:gd name="connsiteX4" fmla="*/ 409180 w 539298"/>
              <a:gd name="connsiteY4" fmla="*/ 77358 h 1530626"/>
              <a:gd name="connsiteX5" fmla="*/ 450015 w 539298"/>
              <a:gd name="connsiteY5" fmla="*/ 303323 h 1530626"/>
              <a:gd name="connsiteX6" fmla="*/ 451211 w 539298"/>
              <a:gd name="connsiteY6" fmla="*/ 611197 h 1530626"/>
              <a:gd name="connsiteX7" fmla="*/ 536713 w 539298"/>
              <a:gd name="connsiteY7" fmla="*/ 1530626 h 1530626"/>
              <a:gd name="connsiteX8" fmla="*/ 79513 w 539298"/>
              <a:gd name="connsiteY8" fmla="*/ 1520687 h 1530626"/>
              <a:gd name="connsiteX9" fmla="*/ 139147 w 539298"/>
              <a:gd name="connsiteY9" fmla="*/ 695739 h 1530626"/>
              <a:gd name="connsiteX10" fmla="*/ 9939 w 539298"/>
              <a:gd name="connsiteY10" fmla="*/ 636105 h 1530626"/>
              <a:gd name="connsiteX11" fmla="*/ 0 w 539298"/>
              <a:gd name="connsiteY11" fmla="*/ 606287 h 1530626"/>
              <a:gd name="connsiteX12" fmla="*/ 109330 w 539298"/>
              <a:gd name="connsiteY12" fmla="*/ 636105 h 1530626"/>
              <a:gd name="connsiteX13" fmla="*/ 135076 w 539298"/>
              <a:gd name="connsiteY13" fmla="*/ 268476 h 1530626"/>
              <a:gd name="connsiteX14" fmla="*/ 21554 w 539298"/>
              <a:gd name="connsiteY14" fmla="*/ 13532 h 1530626"/>
              <a:gd name="connsiteX15" fmla="*/ 39756 w 539298"/>
              <a:gd name="connsiteY15" fmla="*/ 0 h 1530626"/>
              <a:gd name="connsiteX0" fmla="*/ 39756 w 539298"/>
              <a:gd name="connsiteY0" fmla="*/ 0 h 1530626"/>
              <a:gd name="connsiteX1" fmla="*/ 159026 w 539298"/>
              <a:gd name="connsiteY1" fmla="*/ 268357 h 1530626"/>
              <a:gd name="connsiteX2" fmla="*/ 406905 w 539298"/>
              <a:gd name="connsiteY2" fmla="*/ 268357 h 1530626"/>
              <a:gd name="connsiteX3" fmla="*/ 367747 w 539298"/>
              <a:gd name="connsiteY3" fmla="*/ 49696 h 1530626"/>
              <a:gd name="connsiteX4" fmla="*/ 409180 w 539298"/>
              <a:gd name="connsiteY4" fmla="*/ 77358 h 1530626"/>
              <a:gd name="connsiteX5" fmla="*/ 450015 w 539298"/>
              <a:gd name="connsiteY5" fmla="*/ 303323 h 1530626"/>
              <a:gd name="connsiteX6" fmla="*/ 451211 w 539298"/>
              <a:gd name="connsiteY6" fmla="*/ 611197 h 1530626"/>
              <a:gd name="connsiteX7" fmla="*/ 536713 w 539298"/>
              <a:gd name="connsiteY7" fmla="*/ 1530626 h 1530626"/>
              <a:gd name="connsiteX8" fmla="*/ 79513 w 539298"/>
              <a:gd name="connsiteY8" fmla="*/ 1520687 h 1530626"/>
              <a:gd name="connsiteX9" fmla="*/ 139147 w 539298"/>
              <a:gd name="connsiteY9" fmla="*/ 695739 h 1530626"/>
              <a:gd name="connsiteX10" fmla="*/ 9939 w 539298"/>
              <a:gd name="connsiteY10" fmla="*/ 636105 h 1530626"/>
              <a:gd name="connsiteX11" fmla="*/ 0 w 539298"/>
              <a:gd name="connsiteY11" fmla="*/ 606287 h 1530626"/>
              <a:gd name="connsiteX12" fmla="*/ 109330 w 539298"/>
              <a:gd name="connsiteY12" fmla="*/ 636105 h 1530626"/>
              <a:gd name="connsiteX13" fmla="*/ 124059 w 539298"/>
              <a:gd name="connsiteY13" fmla="*/ 279493 h 1530626"/>
              <a:gd name="connsiteX14" fmla="*/ 21554 w 539298"/>
              <a:gd name="connsiteY14" fmla="*/ 13532 h 1530626"/>
              <a:gd name="connsiteX15" fmla="*/ 39756 w 539298"/>
              <a:gd name="connsiteY15" fmla="*/ 0 h 1530626"/>
              <a:gd name="connsiteX0" fmla="*/ 39756 w 539298"/>
              <a:gd name="connsiteY0" fmla="*/ 0 h 1530626"/>
              <a:gd name="connsiteX1" fmla="*/ 159026 w 539298"/>
              <a:gd name="connsiteY1" fmla="*/ 268357 h 1530626"/>
              <a:gd name="connsiteX2" fmla="*/ 406905 w 539298"/>
              <a:gd name="connsiteY2" fmla="*/ 268357 h 1530626"/>
              <a:gd name="connsiteX3" fmla="*/ 367747 w 539298"/>
              <a:gd name="connsiteY3" fmla="*/ 49696 h 1530626"/>
              <a:gd name="connsiteX4" fmla="*/ 409180 w 539298"/>
              <a:gd name="connsiteY4" fmla="*/ 77358 h 1530626"/>
              <a:gd name="connsiteX5" fmla="*/ 450015 w 539298"/>
              <a:gd name="connsiteY5" fmla="*/ 303323 h 1530626"/>
              <a:gd name="connsiteX6" fmla="*/ 451211 w 539298"/>
              <a:gd name="connsiteY6" fmla="*/ 611197 h 1530626"/>
              <a:gd name="connsiteX7" fmla="*/ 536713 w 539298"/>
              <a:gd name="connsiteY7" fmla="*/ 1530626 h 1530626"/>
              <a:gd name="connsiteX8" fmla="*/ 79513 w 539298"/>
              <a:gd name="connsiteY8" fmla="*/ 1520687 h 1530626"/>
              <a:gd name="connsiteX9" fmla="*/ 139147 w 539298"/>
              <a:gd name="connsiteY9" fmla="*/ 695739 h 1530626"/>
              <a:gd name="connsiteX10" fmla="*/ 9939 w 539298"/>
              <a:gd name="connsiteY10" fmla="*/ 636105 h 1530626"/>
              <a:gd name="connsiteX11" fmla="*/ 0 w 539298"/>
              <a:gd name="connsiteY11" fmla="*/ 606287 h 1530626"/>
              <a:gd name="connsiteX12" fmla="*/ 109330 w 539298"/>
              <a:gd name="connsiteY12" fmla="*/ 636105 h 1530626"/>
              <a:gd name="connsiteX13" fmla="*/ 124059 w 539298"/>
              <a:gd name="connsiteY13" fmla="*/ 279493 h 1530626"/>
              <a:gd name="connsiteX14" fmla="*/ 13292 w 539298"/>
              <a:gd name="connsiteY14" fmla="*/ 16286 h 1530626"/>
              <a:gd name="connsiteX15" fmla="*/ 39756 w 539298"/>
              <a:gd name="connsiteY15" fmla="*/ 0 h 1530626"/>
              <a:gd name="connsiteX0" fmla="*/ 39756 w 539298"/>
              <a:gd name="connsiteY0" fmla="*/ 0 h 1530626"/>
              <a:gd name="connsiteX1" fmla="*/ 159026 w 539298"/>
              <a:gd name="connsiteY1" fmla="*/ 268357 h 1530626"/>
              <a:gd name="connsiteX2" fmla="*/ 406905 w 539298"/>
              <a:gd name="connsiteY2" fmla="*/ 268357 h 1530626"/>
              <a:gd name="connsiteX3" fmla="*/ 367747 w 539298"/>
              <a:gd name="connsiteY3" fmla="*/ 49696 h 1530626"/>
              <a:gd name="connsiteX4" fmla="*/ 409180 w 539298"/>
              <a:gd name="connsiteY4" fmla="*/ 77358 h 1530626"/>
              <a:gd name="connsiteX5" fmla="*/ 450015 w 539298"/>
              <a:gd name="connsiteY5" fmla="*/ 303323 h 1530626"/>
              <a:gd name="connsiteX6" fmla="*/ 451211 w 539298"/>
              <a:gd name="connsiteY6" fmla="*/ 611197 h 1530626"/>
              <a:gd name="connsiteX7" fmla="*/ 536713 w 539298"/>
              <a:gd name="connsiteY7" fmla="*/ 1530626 h 1530626"/>
              <a:gd name="connsiteX8" fmla="*/ 79513 w 539298"/>
              <a:gd name="connsiteY8" fmla="*/ 1520687 h 1530626"/>
              <a:gd name="connsiteX9" fmla="*/ 139147 w 539298"/>
              <a:gd name="connsiteY9" fmla="*/ 695739 h 1530626"/>
              <a:gd name="connsiteX10" fmla="*/ 9939 w 539298"/>
              <a:gd name="connsiteY10" fmla="*/ 636105 h 1530626"/>
              <a:gd name="connsiteX11" fmla="*/ 0 w 539298"/>
              <a:gd name="connsiteY11" fmla="*/ 606287 h 1530626"/>
              <a:gd name="connsiteX12" fmla="*/ 123101 w 539298"/>
              <a:gd name="connsiteY12" fmla="*/ 649876 h 1530626"/>
              <a:gd name="connsiteX13" fmla="*/ 124059 w 539298"/>
              <a:gd name="connsiteY13" fmla="*/ 279493 h 1530626"/>
              <a:gd name="connsiteX14" fmla="*/ 13292 w 539298"/>
              <a:gd name="connsiteY14" fmla="*/ 16286 h 1530626"/>
              <a:gd name="connsiteX15" fmla="*/ 39756 w 539298"/>
              <a:gd name="connsiteY15" fmla="*/ 0 h 1530626"/>
              <a:gd name="connsiteX0" fmla="*/ 34248 w 533790"/>
              <a:gd name="connsiteY0" fmla="*/ 0 h 1530626"/>
              <a:gd name="connsiteX1" fmla="*/ 153518 w 533790"/>
              <a:gd name="connsiteY1" fmla="*/ 268357 h 1530626"/>
              <a:gd name="connsiteX2" fmla="*/ 401397 w 533790"/>
              <a:gd name="connsiteY2" fmla="*/ 268357 h 1530626"/>
              <a:gd name="connsiteX3" fmla="*/ 362239 w 533790"/>
              <a:gd name="connsiteY3" fmla="*/ 49696 h 1530626"/>
              <a:gd name="connsiteX4" fmla="*/ 403672 w 533790"/>
              <a:gd name="connsiteY4" fmla="*/ 77358 h 1530626"/>
              <a:gd name="connsiteX5" fmla="*/ 444507 w 533790"/>
              <a:gd name="connsiteY5" fmla="*/ 303323 h 1530626"/>
              <a:gd name="connsiteX6" fmla="*/ 445703 w 533790"/>
              <a:gd name="connsiteY6" fmla="*/ 611197 h 1530626"/>
              <a:gd name="connsiteX7" fmla="*/ 531205 w 533790"/>
              <a:gd name="connsiteY7" fmla="*/ 1530626 h 1530626"/>
              <a:gd name="connsiteX8" fmla="*/ 74005 w 533790"/>
              <a:gd name="connsiteY8" fmla="*/ 1520687 h 1530626"/>
              <a:gd name="connsiteX9" fmla="*/ 133639 w 533790"/>
              <a:gd name="connsiteY9" fmla="*/ 695739 h 1530626"/>
              <a:gd name="connsiteX10" fmla="*/ 4431 w 533790"/>
              <a:gd name="connsiteY10" fmla="*/ 636105 h 1530626"/>
              <a:gd name="connsiteX11" fmla="*/ 0 w 533790"/>
              <a:gd name="connsiteY11" fmla="*/ 683405 h 1530626"/>
              <a:gd name="connsiteX12" fmla="*/ 117593 w 533790"/>
              <a:gd name="connsiteY12" fmla="*/ 649876 h 1530626"/>
              <a:gd name="connsiteX13" fmla="*/ 118551 w 533790"/>
              <a:gd name="connsiteY13" fmla="*/ 279493 h 1530626"/>
              <a:gd name="connsiteX14" fmla="*/ 7784 w 533790"/>
              <a:gd name="connsiteY14" fmla="*/ 16286 h 1530626"/>
              <a:gd name="connsiteX15" fmla="*/ 34248 w 533790"/>
              <a:gd name="connsiteY15" fmla="*/ 0 h 1530626"/>
              <a:gd name="connsiteX0" fmla="*/ 43588 w 543130"/>
              <a:gd name="connsiteY0" fmla="*/ 0 h 1530626"/>
              <a:gd name="connsiteX1" fmla="*/ 162858 w 543130"/>
              <a:gd name="connsiteY1" fmla="*/ 268357 h 1530626"/>
              <a:gd name="connsiteX2" fmla="*/ 410737 w 543130"/>
              <a:gd name="connsiteY2" fmla="*/ 268357 h 1530626"/>
              <a:gd name="connsiteX3" fmla="*/ 371579 w 543130"/>
              <a:gd name="connsiteY3" fmla="*/ 49696 h 1530626"/>
              <a:gd name="connsiteX4" fmla="*/ 413012 w 543130"/>
              <a:gd name="connsiteY4" fmla="*/ 77358 h 1530626"/>
              <a:gd name="connsiteX5" fmla="*/ 453847 w 543130"/>
              <a:gd name="connsiteY5" fmla="*/ 303323 h 1530626"/>
              <a:gd name="connsiteX6" fmla="*/ 455043 w 543130"/>
              <a:gd name="connsiteY6" fmla="*/ 611197 h 1530626"/>
              <a:gd name="connsiteX7" fmla="*/ 540545 w 543130"/>
              <a:gd name="connsiteY7" fmla="*/ 1530626 h 1530626"/>
              <a:gd name="connsiteX8" fmla="*/ 83345 w 543130"/>
              <a:gd name="connsiteY8" fmla="*/ 1520687 h 1530626"/>
              <a:gd name="connsiteX9" fmla="*/ 142979 w 543130"/>
              <a:gd name="connsiteY9" fmla="*/ 695739 h 1530626"/>
              <a:gd name="connsiteX10" fmla="*/ 0 w 543130"/>
              <a:gd name="connsiteY10" fmla="*/ 721486 h 1530626"/>
              <a:gd name="connsiteX11" fmla="*/ 9340 w 543130"/>
              <a:gd name="connsiteY11" fmla="*/ 683405 h 1530626"/>
              <a:gd name="connsiteX12" fmla="*/ 126933 w 543130"/>
              <a:gd name="connsiteY12" fmla="*/ 649876 h 1530626"/>
              <a:gd name="connsiteX13" fmla="*/ 127891 w 543130"/>
              <a:gd name="connsiteY13" fmla="*/ 279493 h 1530626"/>
              <a:gd name="connsiteX14" fmla="*/ 17124 w 543130"/>
              <a:gd name="connsiteY14" fmla="*/ 16286 h 1530626"/>
              <a:gd name="connsiteX15" fmla="*/ 43588 w 543130"/>
              <a:gd name="connsiteY15" fmla="*/ 0 h 1530626"/>
              <a:gd name="connsiteX0" fmla="*/ 43588 w 543130"/>
              <a:gd name="connsiteY0" fmla="*/ 0 h 1530626"/>
              <a:gd name="connsiteX1" fmla="*/ 162858 w 543130"/>
              <a:gd name="connsiteY1" fmla="*/ 268357 h 1530626"/>
              <a:gd name="connsiteX2" fmla="*/ 410737 w 543130"/>
              <a:gd name="connsiteY2" fmla="*/ 268357 h 1530626"/>
              <a:gd name="connsiteX3" fmla="*/ 371579 w 543130"/>
              <a:gd name="connsiteY3" fmla="*/ 49696 h 1530626"/>
              <a:gd name="connsiteX4" fmla="*/ 413012 w 543130"/>
              <a:gd name="connsiteY4" fmla="*/ 77358 h 1530626"/>
              <a:gd name="connsiteX5" fmla="*/ 453847 w 543130"/>
              <a:gd name="connsiteY5" fmla="*/ 303323 h 1530626"/>
              <a:gd name="connsiteX6" fmla="*/ 455043 w 543130"/>
              <a:gd name="connsiteY6" fmla="*/ 611197 h 1530626"/>
              <a:gd name="connsiteX7" fmla="*/ 540545 w 543130"/>
              <a:gd name="connsiteY7" fmla="*/ 1530626 h 1530626"/>
              <a:gd name="connsiteX8" fmla="*/ 83345 w 543130"/>
              <a:gd name="connsiteY8" fmla="*/ 1520687 h 1530626"/>
              <a:gd name="connsiteX9" fmla="*/ 142979 w 543130"/>
              <a:gd name="connsiteY9" fmla="*/ 695739 h 1530626"/>
              <a:gd name="connsiteX10" fmla="*/ 0 w 543130"/>
              <a:gd name="connsiteY10" fmla="*/ 721486 h 1530626"/>
              <a:gd name="connsiteX11" fmla="*/ 6586 w 543130"/>
              <a:gd name="connsiteY11" fmla="*/ 661371 h 1530626"/>
              <a:gd name="connsiteX12" fmla="*/ 126933 w 543130"/>
              <a:gd name="connsiteY12" fmla="*/ 649876 h 1530626"/>
              <a:gd name="connsiteX13" fmla="*/ 127891 w 543130"/>
              <a:gd name="connsiteY13" fmla="*/ 279493 h 1530626"/>
              <a:gd name="connsiteX14" fmla="*/ 17124 w 543130"/>
              <a:gd name="connsiteY14" fmla="*/ 16286 h 1530626"/>
              <a:gd name="connsiteX15" fmla="*/ 43588 w 543130"/>
              <a:gd name="connsiteY15" fmla="*/ 0 h 1530626"/>
              <a:gd name="connsiteX0" fmla="*/ 51851 w 551393"/>
              <a:gd name="connsiteY0" fmla="*/ 0 h 1530626"/>
              <a:gd name="connsiteX1" fmla="*/ 171121 w 551393"/>
              <a:gd name="connsiteY1" fmla="*/ 268357 h 1530626"/>
              <a:gd name="connsiteX2" fmla="*/ 419000 w 551393"/>
              <a:gd name="connsiteY2" fmla="*/ 268357 h 1530626"/>
              <a:gd name="connsiteX3" fmla="*/ 379842 w 551393"/>
              <a:gd name="connsiteY3" fmla="*/ 49696 h 1530626"/>
              <a:gd name="connsiteX4" fmla="*/ 421275 w 551393"/>
              <a:gd name="connsiteY4" fmla="*/ 77358 h 1530626"/>
              <a:gd name="connsiteX5" fmla="*/ 462110 w 551393"/>
              <a:gd name="connsiteY5" fmla="*/ 303323 h 1530626"/>
              <a:gd name="connsiteX6" fmla="*/ 463306 w 551393"/>
              <a:gd name="connsiteY6" fmla="*/ 611197 h 1530626"/>
              <a:gd name="connsiteX7" fmla="*/ 548808 w 551393"/>
              <a:gd name="connsiteY7" fmla="*/ 1530626 h 1530626"/>
              <a:gd name="connsiteX8" fmla="*/ 91608 w 551393"/>
              <a:gd name="connsiteY8" fmla="*/ 1520687 h 1530626"/>
              <a:gd name="connsiteX9" fmla="*/ 151242 w 551393"/>
              <a:gd name="connsiteY9" fmla="*/ 695739 h 1530626"/>
              <a:gd name="connsiteX10" fmla="*/ 0 w 551393"/>
              <a:gd name="connsiteY10" fmla="*/ 696698 h 1530626"/>
              <a:gd name="connsiteX11" fmla="*/ 14849 w 551393"/>
              <a:gd name="connsiteY11" fmla="*/ 661371 h 1530626"/>
              <a:gd name="connsiteX12" fmla="*/ 135196 w 551393"/>
              <a:gd name="connsiteY12" fmla="*/ 649876 h 1530626"/>
              <a:gd name="connsiteX13" fmla="*/ 136154 w 551393"/>
              <a:gd name="connsiteY13" fmla="*/ 279493 h 1530626"/>
              <a:gd name="connsiteX14" fmla="*/ 25387 w 551393"/>
              <a:gd name="connsiteY14" fmla="*/ 16286 h 1530626"/>
              <a:gd name="connsiteX15" fmla="*/ 51851 w 551393"/>
              <a:gd name="connsiteY15" fmla="*/ 0 h 1530626"/>
              <a:gd name="connsiteX0" fmla="*/ 51851 w 551393"/>
              <a:gd name="connsiteY0" fmla="*/ 0 h 1530626"/>
              <a:gd name="connsiteX1" fmla="*/ 171121 w 551393"/>
              <a:gd name="connsiteY1" fmla="*/ 268357 h 1530626"/>
              <a:gd name="connsiteX2" fmla="*/ 419000 w 551393"/>
              <a:gd name="connsiteY2" fmla="*/ 268357 h 1530626"/>
              <a:gd name="connsiteX3" fmla="*/ 379842 w 551393"/>
              <a:gd name="connsiteY3" fmla="*/ 49696 h 1530626"/>
              <a:gd name="connsiteX4" fmla="*/ 421275 w 551393"/>
              <a:gd name="connsiteY4" fmla="*/ 77358 h 1530626"/>
              <a:gd name="connsiteX5" fmla="*/ 462110 w 551393"/>
              <a:gd name="connsiteY5" fmla="*/ 303323 h 1530626"/>
              <a:gd name="connsiteX6" fmla="*/ 463306 w 551393"/>
              <a:gd name="connsiteY6" fmla="*/ 611197 h 1530626"/>
              <a:gd name="connsiteX7" fmla="*/ 548808 w 551393"/>
              <a:gd name="connsiteY7" fmla="*/ 1530626 h 1530626"/>
              <a:gd name="connsiteX8" fmla="*/ 91608 w 551393"/>
              <a:gd name="connsiteY8" fmla="*/ 1520687 h 1530626"/>
              <a:gd name="connsiteX9" fmla="*/ 134717 w 551393"/>
              <a:gd name="connsiteY9" fmla="*/ 695739 h 1530626"/>
              <a:gd name="connsiteX10" fmla="*/ 0 w 551393"/>
              <a:gd name="connsiteY10" fmla="*/ 696698 h 1530626"/>
              <a:gd name="connsiteX11" fmla="*/ 14849 w 551393"/>
              <a:gd name="connsiteY11" fmla="*/ 661371 h 1530626"/>
              <a:gd name="connsiteX12" fmla="*/ 135196 w 551393"/>
              <a:gd name="connsiteY12" fmla="*/ 649876 h 1530626"/>
              <a:gd name="connsiteX13" fmla="*/ 136154 w 551393"/>
              <a:gd name="connsiteY13" fmla="*/ 279493 h 1530626"/>
              <a:gd name="connsiteX14" fmla="*/ 25387 w 551393"/>
              <a:gd name="connsiteY14" fmla="*/ 16286 h 1530626"/>
              <a:gd name="connsiteX15" fmla="*/ 51851 w 551393"/>
              <a:gd name="connsiteY15" fmla="*/ 0 h 1530626"/>
              <a:gd name="connsiteX0" fmla="*/ 51851 w 551393"/>
              <a:gd name="connsiteY0" fmla="*/ 0 h 1530626"/>
              <a:gd name="connsiteX1" fmla="*/ 171121 w 551393"/>
              <a:gd name="connsiteY1" fmla="*/ 268357 h 1530626"/>
              <a:gd name="connsiteX2" fmla="*/ 419000 w 551393"/>
              <a:gd name="connsiteY2" fmla="*/ 268357 h 1530626"/>
              <a:gd name="connsiteX3" fmla="*/ 379842 w 551393"/>
              <a:gd name="connsiteY3" fmla="*/ 49696 h 1530626"/>
              <a:gd name="connsiteX4" fmla="*/ 421275 w 551393"/>
              <a:gd name="connsiteY4" fmla="*/ 77358 h 1530626"/>
              <a:gd name="connsiteX5" fmla="*/ 462110 w 551393"/>
              <a:gd name="connsiteY5" fmla="*/ 303323 h 1530626"/>
              <a:gd name="connsiteX6" fmla="*/ 463306 w 551393"/>
              <a:gd name="connsiteY6" fmla="*/ 611197 h 1530626"/>
              <a:gd name="connsiteX7" fmla="*/ 548808 w 551393"/>
              <a:gd name="connsiteY7" fmla="*/ 1530626 h 1530626"/>
              <a:gd name="connsiteX8" fmla="*/ 64066 w 551393"/>
              <a:gd name="connsiteY8" fmla="*/ 1520687 h 1530626"/>
              <a:gd name="connsiteX9" fmla="*/ 134717 w 551393"/>
              <a:gd name="connsiteY9" fmla="*/ 695739 h 1530626"/>
              <a:gd name="connsiteX10" fmla="*/ 0 w 551393"/>
              <a:gd name="connsiteY10" fmla="*/ 696698 h 1530626"/>
              <a:gd name="connsiteX11" fmla="*/ 14849 w 551393"/>
              <a:gd name="connsiteY11" fmla="*/ 661371 h 1530626"/>
              <a:gd name="connsiteX12" fmla="*/ 135196 w 551393"/>
              <a:gd name="connsiteY12" fmla="*/ 649876 h 1530626"/>
              <a:gd name="connsiteX13" fmla="*/ 136154 w 551393"/>
              <a:gd name="connsiteY13" fmla="*/ 279493 h 1530626"/>
              <a:gd name="connsiteX14" fmla="*/ 25387 w 551393"/>
              <a:gd name="connsiteY14" fmla="*/ 16286 h 1530626"/>
              <a:gd name="connsiteX15" fmla="*/ 51851 w 551393"/>
              <a:gd name="connsiteY15" fmla="*/ 0 h 1530626"/>
              <a:gd name="connsiteX0" fmla="*/ 51851 w 551393"/>
              <a:gd name="connsiteY0" fmla="*/ 0 h 1530626"/>
              <a:gd name="connsiteX1" fmla="*/ 171121 w 551393"/>
              <a:gd name="connsiteY1" fmla="*/ 268357 h 1530626"/>
              <a:gd name="connsiteX2" fmla="*/ 419000 w 551393"/>
              <a:gd name="connsiteY2" fmla="*/ 268357 h 1530626"/>
              <a:gd name="connsiteX3" fmla="*/ 382596 w 551393"/>
              <a:gd name="connsiteY3" fmla="*/ 66221 h 1530626"/>
              <a:gd name="connsiteX4" fmla="*/ 421275 w 551393"/>
              <a:gd name="connsiteY4" fmla="*/ 77358 h 1530626"/>
              <a:gd name="connsiteX5" fmla="*/ 462110 w 551393"/>
              <a:gd name="connsiteY5" fmla="*/ 303323 h 1530626"/>
              <a:gd name="connsiteX6" fmla="*/ 463306 w 551393"/>
              <a:gd name="connsiteY6" fmla="*/ 611197 h 1530626"/>
              <a:gd name="connsiteX7" fmla="*/ 548808 w 551393"/>
              <a:gd name="connsiteY7" fmla="*/ 1530626 h 1530626"/>
              <a:gd name="connsiteX8" fmla="*/ 64066 w 551393"/>
              <a:gd name="connsiteY8" fmla="*/ 1520687 h 1530626"/>
              <a:gd name="connsiteX9" fmla="*/ 134717 w 551393"/>
              <a:gd name="connsiteY9" fmla="*/ 695739 h 1530626"/>
              <a:gd name="connsiteX10" fmla="*/ 0 w 551393"/>
              <a:gd name="connsiteY10" fmla="*/ 696698 h 1530626"/>
              <a:gd name="connsiteX11" fmla="*/ 14849 w 551393"/>
              <a:gd name="connsiteY11" fmla="*/ 661371 h 1530626"/>
              <a:gd name="connsiteX12" fmla="*/ 135196 w 551393"/>
              <a:gd name="connsiteY12" fmla="*/ 649876 h 1530626"/>
              <a:gd name="connsiteX13" fmla="*/ 136154 w 551393"/>
              <a:gd name="connsiteY13" fmla="*/ 279493 h 1530626"/>
              <a:gd name="connsiteX14" fmla="*/ 25387 w 551393"/>
              <a:gd name="connsiteY14" fmla="*/ 16286 h 1530626"/>
              <a:gd name="connsiteX15" fmla="*/ 51851 w 551393"/>
              <a:gd name="connsiteY15" fmla="*/ 0 h 1530626"/>
              <a:gd name="connsiteX0" fmla="*/ 51851 w 551393"/>
              <a:gd name="connsiteY0" fmla="*/ 0 h 1537213"/>
              <a:gd name="connsiteX1" fmla="*/ 171121 w 551393"/>
              <a:gd name="connsiteY1" fmla="*/ 268357 h 1537213"/>
              <a:gd name="connsiteX2" fmla="*/ 419000 w 551393"/>
              <a:gd name="connsiteY2" fmla="*/ 268357 h 1537213"/>
              <a:gd name="connsiteX3" fmla="*/ 382596 w 551393"/>
              <a:gd name="connsiteY3" fmla="*/ 66221 h 1537213"/>
              <a:gd name="connsiteX4" fmla="*/ 421275 w 551393"/>
              <a:gd name="connsiteY4" fmla="*/ 77358 h 1537213"/>
              <a:gd name="connsiteX5" fmla="*/ 462110 w 551393"/>
              <a:gd name="connsiteY5" fmla="*/ 303323 h 1537213"/>
              <a:gd name="connsiteX6" fmla="*/ 463306 w 551393"/>
              <a:gd name="connsiteY6" fmla="*/ 611197 h 1537213"/>
              <a:gd name="connsiteX7" fmla="*/ 548808 w 551393"/>
              <a:gd name="connsiteY7" fmla="*/ 1530626 h 1537213"/>
              <a:gd name="connsiteX8" fmla="*/ 64066 w 551393"/>
              <a:gd name="connsiteY8" fmla="*/ 1537213 h 1537213"/>
              <a:gd name="connsiteX9" fmla="*/ 134717 w 551393"/>
              <a:gd name="connsiteY9" fmla="*/ 695739 h 1537213"/>
              <a:gd name="connsiteX10" fmla="*/ 0 w 551393"/>
              <a:gd name="connsiteY10" fmla="*/ 696698 h 1537213"/>
              <a:gd name="connsiteX11" fmla="*/ 14849 w 551393"/>
              <a:gd name="connsiteY11" fmla="*/ 661371 h 1537213"/>
              <a:gd name="connsiteX12" fmla="*/ 135196 w 551393"/>
              <a:gd name="connsiteY12" fmla="*/ 649876 h 1537213"/>
              <a:gd name="connsiteX13" fmla="*/ 136154 w 551393"/>
              <a:gd name="connsiteY13" fmla="*/ 279493 h 1537213"/>
              <a:gd name="connsiteX14" fmla="*/ 25387 w 551393"/>
              <a:gd name="connsiteY14" fmla="*/ 16286 h 1537213"/>
              <a:gd name="connsiteX15" fmla="*/ 51851 w 551393"/>
              <a:gd name="connsiteY15" fmla="*/ 0 h 15372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51393" h="1537213">
                <a:moveTo>
                  <a:pt x="51851" y="0"/>
                </a:moveTo>
                <a:lnTo>
                  <a:pt x="171121" y="268357"/>
                </a:lnTo>
                <a:lnTo>
                  <a:pt x="419000" y="268357"/>
                </a:lnTo>
                <a:lnTo>
                  <a:pt x="382596" y="66221"/>
                </a:lnTo>
                <a:lnTo>
                  <a:pt x="421275" y="77358"/>
                </a:lnTo>
                <a:lnTo>
                  <a:pt x="462110" y="303323"/>
                </a:lnTo>
                <a:cubicBezTo>
                  <a:pt x="472788" y="369344"/>
                  <a:pt x="473644" y="522324"/>
                  <a:pt x="463306" y="611197"/>
                </a:cubicBezTo>
                <a:cubicBezTo>
                  <a:pt x="502543" y="961722"/>
                  <a:pt x="564854" y="1265204"/>
                  <a:pt x="548808" y="1530626"/>
                </a:cubicBezTo>
                <a:lnTo>
                  <a:pt x="64066" y="1537213"/>
                </a:lnTo>
                <a:lnTo>
                  <a:pt x="134717" y="695739"/>
                </a:lnTo>
                <a:lnTo>
                  <a:pt x="0" y="696698"/>
                </a:lnTo>
                <a:lnTo>
                  <a:pt x="14849" y="661371"/>
                </a:lnTo>
                <a:lnTo>
                  <a:pt x="135196" y="649876"/>
                </a:lnTo>
                <a:cubicBezTo>
                  <a:pt x="135515" y="526415"/>
                  <a:pt x="135835" y="402954"/>
                  <a:pt x="136154" y="279493"/>
                </a:cubicBezTo>
                <a:lnTo>
                  <a:pt x="25387" y="16286"/>
                </a:lnTo>
                <a:lnTo>
                  <a:pt x="51851" y="0"/>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latinLnBrk="0"/>
            <a:endParaRPr lang="en-US" sz="1800" dirty="0">
              <a:solidFill>
                <a:prstClr val="white"/>
              </a:solidFill>
            </a:endParaRPr>
          </a:p>
        </p:txBody>
      </p:sp>
      <p:cxnSp>
        <p:nvCxnSpPr>
          <p:cNvPr id="14" name="Straight Connector 13">
            <a:extLst>
              <a:ext uri="{FF2B5EF4-FFF2-40B4-BE49-F238E27FC236}">
                <a16:creationId xmlns:a16="http://schemas.microsoft.com/office/drawing/2014/main" xmlns="" id="{F4331726-1EAE-40B0-B620-41FEF0406411}"/>
              </a:ext>
            </a:extLst>
          </p:cNvPr>
          <p:cNvCxnSpPr>
            <a:cxnSpLocks/>
          </p:cNvCxnSpPr>
          <p:nvPr/>
        </p:nvCxnSpPr>
        <p:spPr>
          <a:xfrm>
            <a:off x="1" y="469459"/>
            <a:ext cx="2790825"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grpSp>
        <p:nvGrpSpPr>
          <p:cNvPr id="15" name="Group 14">
            <a:extLst>
              <a:ext uri="{FF2B5EF4-FFF2-40B4-BE49-F238E27FC236}">
                <a16:creationId xmlns:a16="http://schemas.microsoft.com/office/drawing/2014/main" xmlns="" id="{6C6DAC51-E01D-484C-B69C-CA0EC3886008}"/>
              </a:ext>
            </a:extLst>
          </p:cNvPr>
          <p:cNvGrpSpPr/>
          <p:nvPr/>
        </p:nvGrpSpPr>
        <p:grpSpPr>
          <a:xfrm>
            <a:off x="597820" y="443747"/>
            <a:ext cx="1595184" cy="1395672"/>
            <a:chOff x="816657" y="415244"/>
            <a:chExt cx="3074373" cy="2689860"/>
          </a:xfrm>
          <a:solidFill>
            <a:schemeClr val="accent1">
              <a:lumMod val="20000"/>
              <a:lumOff val="80000"/>
            </a:schemeClr>
          </a:solidFill>
        </p:grpSpPr>
        <p:grpSp>
          <p:nvGrpSpPr>
            <p:cNvPr id="16" name="Group 15">
              <a:extLst>
                <a:ext uri="{FF2B5EF4-FFF2-40B4-BE49-F238E27FC236}">
                  <a16:creationId xmlns:a16="http://schemas.microsoft.com/office/drawing/2014/main" xmlns="" id="{CDEAF5AC-9819-47B9-BCCF-648558BE1747}"/>
                </a:ext>
              </a:extLst>
            </p:cNvPr>
            <p:cNvGrpSpPr/>
            <p:nvPr/>
          </p:nvGrpSpPr>
          <p:grpSpPr>
            <a:xfrm rot="10800000">
              <a:off x="816657" y="415244"/>
              <a:ext cx="647700" cy="2689860"/>
              <a:chOff x="6144030" y="3897930"/>
              <a:chExt cx="647700" cy="2689860"/>
            </a:xfrm>
            <a:grpFill/>
          </p:grpSpPr>
          <p:sp>
            <p:nvSpPr>
              <p:cNvPr id="26" name="Freeform: Shape 25">
                <a:extLst>
                  <a:ext uri="{FF2B5EF4-FFF2-40B4-BE49-F238E27FC236}">
                    <a16:creationId xmlns:a16="http://schemas.microsoft.com/office/drawing/2014/main" xmlns="" id="{B8F314AF-5129-401F-AC9F-11E726A07D97}"/>
                  </a:ext>
                </a:extLst>
              </p:cNvPr>
              <p:cNvSpPr/>
              <p:nvPr/>
            </p:nvSpPr>
            <p:spPr>
              <a:xfrm>
                <a:off x="6144030" y="3897930"/>
                <a:ext cx="9525" cy="9525"/>
              </a:xfrm>
              <a:custGeom>
                <a:avLst/>
                <a:gdLst/>
                <a:ahLst/>
                <a:cxnLst/>
                <a:rect l="l" t="t" r="r" b="b"/>
                <a:pathLst>
                  <a:path/>
                </a:pathLst>
              </a:custGeom>
              <a:grpFill/>
              <a:ln w="9525" cap="flat">
                <a:noFill/>
                <a:prstDash val="solid"/>
                <a:miter/>
              </a:ln>
            </p:spPr>
            <p:txBody>
              <a:bodyPr rtlCol="0" anchor="ctr"/>
              <a:lstStyle/>
              <a:p>
                <a:pPr latinLnBrk="0"/>
                <a:endParaRPr lang="en-US" sz="1800">
                  <a:solidFill>
                    <a:prstClr val="black"/>
                  </a:solidFill>
                </a:endParaRPr>
              </a:p>
            </p:txBody>
          </p:sp>
          <p:sp>
            <p:nvSpPr>
              <p:cNvPr id="27" name="Freeform: Shape 26">
                <a:extLst>
                  <a:ext uri="{FF2B5EF4-FFF2-40B4-BE49-F238E27FC236}">
                    <a16:creationId xmlns:a16="http://schemas.microsoft.com/office/drawing/2014/main" xmlns="" id="{91BDB8F9-FCC3-4A3A-9018-80B3B525263B}"/>
                  </a:ext>
                </a:extLst>
              </p:cNvPr>
              <p:cNvSpPr/>
              <p:nvPr/>
            </p:nvSpPr>
            <p:spPr>
              <a:xfrm>
                <a:off x="6380250" y="5425740"/>
                <a:ext cx="180975" cy="1162050"/>
              </a:xfrm>
              <a:custGeom>
                <a:avLst/>
                <a:gdLst>
                  <a:gd name="connsiteX0" fmla="*/ 90488 w 180975"/>
                  <a:gd name="connsiteY0" fmla="*/ 0 h 1162050"/>
                  <a:gd name="connsiteX1" fmla="*/ 0 w 180975"/>
                  <a:gd name="connsiteY1" fmla="*/ 90488 h 1162050"/>
                  <a:gd name="connsiteX2" fmla="*/ 0 w 180975"/>
                  <a:gd name="connsiteY2" fmla="*/ 1071563 h 1162050"/>
                  <a:gd name="connsiteX3" fmla="*/ 90488 w 180975"/>
                  <a:gd name="connsiteY3" fmla="*/ 1162050 h 1162050"/>
                  <a:gd name="connsiteX4" fmla="*/ 180975 w 180975"/>
                  <a:gd name="connsiteY4" fmla="*/ 1071563 h 1162050"/>
                  <a:gd name="connsiteX5" fmla="*/ 180975 w 180975"/>
                  <a:gd name="connsiteY5" fmla="*/ 90488 h 1162050"/>
                  <a:gd name="connsiteX6" fmla="*/ 90488 w 180975"/>
                  <a:gd name="connsiteY6" fmla="*/ 0 h 1162050"/>
                  <a:gd name="connsiteX7" fmla="*/ 102870 w 180975"/>
                  <a:gd name="connsiteY7" fmla="*/ 1087755 h 1162050"/>
                  <a:gd name="connsiteX8" fmla="*/ 54293 w 180975"/>
                  <a:gd name="connsiteY8" fmla="*/ 1064895 h 1162050"/>
                  <a:gd name="connsiteX9" fmla="*/ 77153 w 180975"/>
                  <a:gd name="connsiteY9" fmla="*/ 1016318 h 1162050"/>
                  <a:gd name="connsiteX10" fmla="*/ 125730 w 180975"/>
                  <a:gd name="connsiteY10" fmla="*/ 1039178 h 1162050"/>
                  <a:gd name="connsiteX11" fmla="*/ 102870 w 180975"/>
                  <a:gd name="connsiteY11" fmla="*/ 1087755 h 1162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0975" h="1162050">
                    <a:moveTo>
                      <a:pt x="90488" y="0"/>
                    </a:moveTo>
                    <a:cubicBezTo>
                      <a:pt x="40958" y="0"/>
                      <a:pt x="0" y="40958"/>
                      <a:pt x="0" y="90488"/>
                    </a:cubicBezTo>
                    <a:lnTo>
                      <a:pt x="0" y="1071563"/>
                    </a:lnTo>
                    <a:cubicBezTo>
                      <a:pt x="0" y="1121093"/>
                      <a:pt x="40958" y="1162050"/>
                      <a:pt x="90488" y="1162050"/>
                    </a:cubicBezTo>
                    <a:cubicBezTo>
                      <a:pt x="140018" y="1162050"/>
                      <a:pt x="180975" y="1121093"/>
                      <a:pt x="180975" y="1071563"/>
                    </a:cubicBezTo>
                    <a:lnTo>
                      <a:pt x="180975" y="90488"/>
                    </a:lnTo>
                    <a:cubicBezTo>
                      <a:pt x="180975" y="40958"/>
                      <a:pt x="140018" y="0"/>
                      <a:pt x="90488" y="0"/>
                    </a:cubicBezTo>
                    <a:close/>
                    <a:moveTo>
                      <a:pt x="102870" y="1087755"/>
                    </a:moveTo>
                    <a:cubicBezTo>
                      <a:pt x="82868" y="1095375"/>
                      <a:pt x="60960" y="1084898"/>
                      <a:pt x="54293" y="1064895"/>
                    </a:cubicBezTo>
                    <a:cubicBezTo>
                      <a:pt x="46673" y="1044893"/>
                      <a:pt x="57150" y="1022985"/>
                      <a:pt x="77153" y="1016318"/>
                    </a:cubicBezTo>
                    <a:cubicBezTo>
                      <a:pt x="97155" y="1009650"/>
                      <a:pt x="119063" y="1019175"/>
                      <a:pt x="125730" y="1039178"/>
                    </a:cubicBezTo>
                    <a:cubicBezTo>
                      <a:pt x="133350" y="1058228"/>
                      <a:pt x="122873" y="1080135"/>
                      <a:pt x="102870" y="1087755"/>
                    </a:cubicBezTo>
                    <a:close/>
                  </a:path>
                </a:pathLst>
              </a:custGeom>
              <a:grpFill/>
              <a:ln w="9525" cap="flat">
                <a:noFill/>
                <a:prstDash val="solid"/>
                <a:miter/>
              </a:ln>
            </p:spPr>
            <p:txBody>
              <a:bodyPr rtlCol="0" anchor="ctr"/>
              <a:lstStyle/>
              <a:p>
                <a:pPr latinLnBrk="0"/>
                <a:endParaRPr lang="en-US" sz="1800">
                  <a:solidFill>
                    <a:prstClr val="black"/>
                  </a:solidFill>
                </a:endParaRPr>
              </a:p>
            </p:txBody>
          </p:sp>
          <p:sp>
            <p:nvSpPr>
              <p:cNvPr id="28" name="Freeform: Shape 27">
                <a:extLst>
                  <a:ext uri="{FF2B5EF4-FFF2-40B4-BE49-F238E27FC236}">
                    <a16:creationId xmlns:a16="http://schemas.microsoft.com/office/drawing/2014/main" xmlns="" id="{21A9296A-9838-4D46-920E-6E633AA936C7}"/>
                  </a:ext>
                </a:extLst>
              </p:cNvPr>
              <p:cNvSpPr/>
              <p:nvPr/>
            </p:nvSpPr>
            <p:spPr>
              <a:xfrm>
                <a:off x="6425018" y="4879958"/>
                <a:ext cx="85725" cy="647700"/>
              </a:xfrm>
              <a:custGeom>
                <a:avLst/>
                <a:gdLst>
                  <a:gd name="connsiteX0" fmla="*/ 0 w 85725"/>
                  <a:gd name="connsiteY0" fmla="*/ 0 h 647700"/>
                  <a:gd name="connsiteX1" fmla="*/ 90488 w 85725"/>
                  <a:gd name="connsiteY1" fmla="*/ 0 h 647700"/>
                  <a:gd name="connsiteX2" fmla="*/ 90488 w 85725"/>
                  <a:gd name="connsiteY2" fmla="*/ 656273 h 647700"/>
                  <a:gd name="connsiteX3" fmla="*/ 0 w 85725"/>
                  <a:gd name="connsiteY3" fmla="*/ 656273 h 647700"/>
                </a:gdLst>
                <a:ahLst/>
                <a:cxnLst>
                  <a:cxn ang="0">
                    <a:pos x="connsiteX0" y="connsiteY0"/>
                  </a:cxn>
                  <a:cxn ang="0">
                    <a:pos x="connsiteX1" y="connsiteY1"/>
                  </a:cxn>
                  <a:cxn ang="0">
                    <a:pos x="connsiteX2" y="connsiteY2"/>
                  </a:cxn>
                  <a:cxn ang="0">
                    <a:pos x="connsiteX3" y="connsiteY3"/>
                  </a:cxn>
                </a:cxnLst>
                <a:rect l="l" t="t" r="r" b="b"/>
                <a:pathLst>
                  <a:path w="85725" h="647700">
                    <a:moveTo>
                      <a:pt x="0" y="0"/>
                    </a:moveTo>
                    <a:lnTo>
                      <a:pt x="90488" y="0"/>
                    </a:lnTo>
                    <a:lnTo>
                      <a:pt x="90488" y="656273"/>
                    </a:lnTo>
                    <a:lnTo>
                      <a:pt x="0" y="656273"/>
                    </a:lnTo>
                    <a:close/>
                  </a:path>
                </a:pathLst>
              </a:custGeom>
              <a:grpFill/>
              <a:ln w="9525" cap="flat">
                <a:noFill/>
                <a:prstDash val="solid"/>
                <a:miter/>
              </a:ln>
            </p:spPr>
            <p:txBody>
              <a:bodyPr rtlCol="0" anchor="ctr"/>
              <a:lstStyle/>
              <a:p>
                <a:pPr latinLnBrk="0"/>
                <a:endParaRPr lang="en-US" sz="1800">
                  <a:solidFill>
                    <a:prstClr val="black"/>
                  </a:solidFill>
                </a:endParaRPr>
              </a:p>
            </p:txBody>
          </p:sp>
          <p:sp>
            <p:nvSpPr>
              <p:cNvPr id="29" name="Freeform: Shape 28">
                <a:extLst>
                  <a:ext uri="{FF2B5EF4-FFF2-40B4-BE49-F238E27FC236}">
                    <a16:creationId xmlns:a16="http://schemas.microsoft.com/office/drawing/2014/main" xmlns="" id="{8113F410-3823-4D87-9139-7BAB2DE564EE}"/>
                  </a:ext>
                </a:extLst>
              </p:cNvPr>
              <p:cNvSpPr/>
              <p:nvPr/>
            </p:nvSpPr>
            <p:spPr>
              <a:xfrm>
                <a:off x="6144030" y="3967463"/>
                <a:ext cx="647700" cy="962025"/>
              </a:xfrm>
              <a:custGeom>
                <a:avLst/>
                <a:gdLst>
                  <a:gd name="connsiteX0" fmla="*/ 326708 w 647700"/>
                  <a:gd name="connsiteY0" fmla="*/ 0 h 962025"/>
                  <a:gd name="connsiteX1" fmla="*/ 0 w 647700"/>
                  <a:gd name="connsiteY1" fmla="*/ 484823 h 962025"/>
                  <a:gd name="connsiteX2" fmla="*/ 326708 w 647700"/>
                  <a:gd name="connsiteY2" fmla="*/ 970598 h 962025"/>
                  <a:gd name="connsiteX3" fmla="*/ 653415 w 647700"/>
                  <a:gd name="connsiteY3" fmla="*/ 484823 h 962025"/>
                  <a:gd name="connsiteX4" fmla="*/ 326708 w 647700"/>
                  <a:gd name="connsiteY4" fmla="*/ 0 h 962025"/>
                  <a:gd name="connsiteX5" fmla="*/ 172403 w 647700"/>
                  <a:gd name="connsiteY5" fmla="*/ 785813 h 962025"/>
                  <a:gd name="connsiteX6" fmla="*/ 150495 w 647700"/>
                  <a:gd name="connsiteY6" fmla="*/ 807720 h 962025"/>
                  <a:gd name="connsiteX7" fmla="*/ 128588 w 647700"/>
                  <a:gd name="connsiteY7" fmla="*/ 785813 h 962025"/>
                  <a:gd name="connsiteX8" fmla="*/ 128588 w 647700"/>
                  <a:gd name="connsiteY8" fmla="*/ 230505 h 962025"/>
                  <a:gd name="connsiteX9" fmla="*/ 150495 w 647700"/>
                  <a:gd name="connsiteY9" fmla="*/ 208598 h 962025"/>
                  <a:gd name="connsiteX10" fmla="*/ 172403 w 647700"/>
                  <a:gd name="connsiteY10" fmla="*/ 230505 h 962025"/>
                  <a:gd name="connsiteX11" fmla="*/ 172403 w 647700"/>
                  <a:gd name="connsiteY11" fmla="*/ 785813 h 962025"/>
                  <a:gd name="connsiteX12" fmla="*/ 255270 w 647700"/>
                  <a:gd name="connsiteY12" fmla="*/ 785813 h 962025"/>
                  <a:gd name="connsiteX13" fmla="*/ 233363 w 647700"/>
                  <a:gd name="connsiteY13" fmla="*/ 807720 h 962025"/>
                  <a:gd name="connsiteX14" fmla="*/ 211455 w 647700"/>
                  <a:gd name="connsiteY14" fmla="*/ 785813 h 962025"/>
                  <a:gd name="connsiteX15" fmla="*/ 211455 w 647700"/>
                  <a:gd name="connsiteY15" fmla="*/ 230505 h 962025"/>
                  <a:gd name="connsiteX16" fmla="*/ 233363 w 647700"/>
                  <a:gd name="connsiteY16" fmla="*/ 208598 h 962025"/>
                  <a:gd name="connsiteX17" fmla="*/ 255270 w 647700"/>
                  <a:gd name="connsiteY17" fmla="*/ 230505 h 962025"/>
                  <a:gd name="connsiteX18" fmla="*/ 255270 w 647700"/>
                  <a:gd name="connsiteY18" fmla="*/ 785813 h 962025"/>
                  <a:gd name="connsiteX19" fmla="*/ 338138 w 647700"/>
                  <a:gd name="connsiteY19" fmla="*/ 785813 h 962025"/>
                  <a:gd name="connsiteX20" fmla="*/ 316230 w 647700"/>
                  <a:gd name="connsiteY20" fmla="*/ 807720 h 962025"/>
                  <a:gd name="connsiteX21" fmla="*/ 295275 w 647700"/>
                  <a:gd name="connsiteY21" fmla="*/ 785813 h 962025"/>
                  <a:gd name="connsiteX22" fmla="*/ 295275 w 647700"/>
                  <a:gd name="connsiteY22" fmla="*/ 230505 h 962025"/>
                  <a:gd name="connsiteX23" fmla="*/ 317183 w 647700"/>
                  <a:gd name="connsiteY23" fmla="*/ 208598 h 962025"/>
                  <a:gd name="connsiteX24" fmla="*/ 339090 w 647700"/>
                  <a:gd name="connsiteY24" fmla="*/ 230505 h 962025"/>
                  <a:gd name="connsiteX25" fmla="*/ 339090 w 647700"/>
                  <a:gd name="connsiteY25" fmla="*/ 785813 h 962025"/>
                  <a:gd name="connsiteX26" fmla="*/ 421005 w 647700"/>
                  <a:gd name="connsiteY26" fmla="*/ 785813 h 962025"/>
                  <a:gd name="connsiteX27" fmla="*/ 400050 w 647700"/>
                  <a:gd name="connsiteY27" fmla="*/ 807720 h 962025"/>
                  <a:gd name="connsiteX28" fmla="*/ 400050 w 647700"/>
                  <a:gd name="connsiteY28" fmla="*/ 807720 h 962025"/>
                  <a:gd name="connsiteX29" fmla="*/ 378143 w 647700"/>
                  <a:gd name="connsiteY29" fmla="*/ 785813 h 962025"/>
                  <a:gd name="connsiteX30" fmla="*/ 378143 w 647700"/>
                  <a:gd name="connsiteY30" fmla="*/ 230505 h 962025"/>
                  <a:gd name="connsiteX31" fmla="*/ 400050 w 647700"/>
                  <a:gd name="connsiteY31" fmla="*/ 208598 h 962025"/>
                  <a:gd name="connsiteX32" fmla="*/ 400050 w 647700"/>
                  <a:gd name="connsiteY32" fmla="*/ 208598 h 962025"/>
                  <a:gd name="connsiteX33" fmla="*/ 421005 w 647700"/>
                  <a:gd name="connsiteY33" fmla="*/ 230505 h 962025"/>
                  <a:gd name="connsiteX34" fmla="*/ 421005 w 647700"/>
                  <a:gd name="connsiteY34" fmla="*/ 785813 h 962025"/>
                  <a:gd name="connsiteX35" fmla="*/ 503873 w 647700"/>
                  <a:gd name="connsiteY35" fmla="*/ 785813 h 962025"/>
                  <a:gd name="connsiteX36" fmla="*/ 481965 w 647700"/>
                  <a:gd name="connsiteY36" fmla="*/ 807720 h 962025"/>
                  <a:gd name="connsiteX37" fmla="*/ 460058 w 647700"/>
                  <a:gd name="connsiteY37" fmla="*/ 785813 h 962025"/>
                  <a:gd name="connsiteX38" fmla="*/ 460058 w 647700"/>
                  <a:gd name="connsiteY38" fmla="*/ 230505 h 962025"/>
                  <a:gd name="connsiteX39" fmla="*/ 481965 w 647700"/>
                  <a:gd name="connsiteY39" fmla="*/ 208598 h 962025"/>
                  <a:gd name="connsiteX40" fmla="*/ 503873 w 647700"/>
                  <a:gd name="connsiteY40" fmla="*/ 230505 h 962025"/>
                  <a:gd name="connsiteX41" fmla="*/ 503873 w 647700"/>
                  <a:gd name="connsiteY41" fmla="*/ 785813 h 962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647700" h="962025">
                    <a:moveTo>
                      <a:pt x="326708" y="0"/>
                    </a:moveTo>
                    <a:cubicBezTo>
                      <a:pt x="145733" y="0"/>
                      <a:pt x="0" y="217170"/>
                      <a:pt x="0" y="484823"/>
                    </a:cubicBezTo>
                    <a:cubicBezTo>
                      <a:pt x="0" y="752475"/>
                      <a:pt x="145733" y="970598"/>
                      <a:pt x="326708" y="970598"/>
                    </a:cubicBezTo>
                    <a:cubicBezTo>
                      <a:pt x="507683" y="970598"/>
                      <a:pt x="653415" y="753428"/>
                      <a:pt x="653415" y="484823"/>
                    </a:cubicBezTo>
                    <a:cubicBezTo>
                      <a:pt x="652463" y="217170"/>
                      <a:pt x="506730" y="0"/>
                      <a:pt x="326708" y="0"/>
                    </a:cubicBezTo>
                    <a:close/>
                    <a:moveTo>
                      <a:pt x="172403" y="785813"/>
                    </a:moveTo>
                    <a:cubicBezTo>
                      <a:pt x="172403" y="797243"/>
                      <a:pt x="162878" y="807720"/>
                      <a:pt x="150495" y="807720"/>
                    </a:cubicBezTo>
                    <a:cubicBezTo>
                      <a:pt x="138113" y="807720"/>
                      <a:pt x="128588" y="798195"/>
                      <a:pt x="128588" y="785813"/>
                    </a:cubicBezTo>
                    <a:lnTo>
                      <a:pt x="128588" y="230505"/>
                    </a:lnTo>
                    <a:cubicBezTo>
                      <a:pt x="128588" y="219075"/>
                      <a:pt x="138113" y="208598"/>
                      <a:pt x="150495" y="208598"/>
                    </a:cubicBezTo>
                    <a:cubicBezTo>
                      <a:pt x="162878" y="208598"/>
                      <a:pt x="172403" y="218123"/>
                      <a:pt x="172403" y="230505"/>
                    </a:cubicBezTo>
                    <a:lnTo>
                      <a:pt x="172403" y="785813"/>
                    </a:lnTo>
                    <a:close/>
                    <a:moveTo>
                      <a:pt x="255270" y="785813"/>
                    </a:moveTo>
                    <a:cubicBezTo>
                      <a:pt x="255270" y="797243"/>
                      <a:pt x="245745" y="807720"/>
                      <a:pt x="233363" y="807720"/>
                    </a:cubicBezTo>
                    <a:cubicBezTo>
                      <a:pt x="221933" y="807720"/>
                      <a:pt x="211455" y="798195"/>
                      <a:pt x="211455" y="785813"/>
                    </a:cubicBezTo>
                    <a:lnTo>
                      <a:pt x="211455" y="230505"/>
                    </a:lnTo>
                    <a:cubicBezTo>
                      <a:pt x="211455" y="219075"/>
                      <a:pt x="220980" y="208598"/>
                      <a:pt x="233363" y="208598"/>
                    </a:cubicBezTo>
                    <a:cubicBezTo>
                      <a:pt x="244793" y="208598"/>
                      <a:pt x="255270" y="218123"/>
                      <a:pt x="255270" y="230505"/>
                    </a:cubicBezTo>
                    <a:lnTo>
                      <a:pt x="255270" y="785813"/>
                    </a:lnTo>
                    <a:close/>
                    <a:moveTo>
                      <a:pt x="338138" y="785813"/>
                    </a:moveTo>
                    <a:cubicBezTo>
                      <a:pt x="338138" y="797243"/>
                      <a:pt x="328613" y="807720"/>
                      <a:pt x="316230" y="807720"/>
                    </a:cubicBezTo>
                    <a:cubicBezTo>
                      <a:pt x="304800" y="806768"/>
                      <a:pt x="295275" y="797243"/>
                      <a:pt x="295275" y="785813"/>
                    </a:cubicBezTo>
                    <a:lnTo>
                      <a:pt x="295275" y="230505"/>
                    </a:lnTo>
                    <a:cubicBezTo>
                      <a:pt x="295275" y="219075"/>
                      <a:pt x="304800" y="208598"/>
                      <a:pt x="317183" y="208598"/>
                    </a:cubicBezTo>
                    <a:cubicBezTo>
                      <a:pt x="328613" y="208598"/>
                      <a:pt x="339090" y="218123"/>
                      <a:pt x="339090" y="230505"/>
                    </a:cubicBezTo>
                    <a:lnTo>
                      <a:pt x="339090" y="785813"/>
                    </a:lnTo>
                    <a:close/>
                    <a:moveTo>
                      <a:pt x="421005" y="785813"/>
                    </a:moveTo>
                    <a:cubicBezTo>
                      <a:pt x="421005" y="797243"/>
                      <a:pt x="411480" y="807720"/>
                      <a:pt x="400050" y="807720"/>
                    </a:cubicBezTo>
                    <a:lnTo>
                      <a:pt x="400050" y="807720"/>
                    </a:lnTo>
                    <a:cubicBezTo>
                      <a:pt x="388620" y="807720"/>
                      <a:pt x="378143" y="798195"/>
                      <a:pt x="378143" y="785813"/>
                    </a:cubicBezTo>
                    <a:lnTo>
                      <a:pt x="378143" y="230505"/>
                    </a:lnTo>
                    <a:cubicBezTo>
                      <a:pt x="378143" y="219075"/>
                      <a:pt x="387668" y="208598"/>
                      <a:pt x="400050" y="208598"/>
                    </a:cubicBezTo>
                    <a:lnTo>
                      <a:pt x="400050" y="208598"/>
                    </a:lnTo>
                    <a:cubicBezTo>
                      <a:pt x="411480" y="208598"/>
                      <a:pt x="421005" y="218123"/>
                      <a:pt x="421005" y="230505"/>
                    </a:cubicBezTo>
                    <a:lnTo>
                      <a:pt x="421005" y="785813"/>
                    </a:lnTo>
                    <a:close/>
                    <a:moveTo>
                      <a:pt x="503873" y="785813"/>
                    </a:moveTo>
                    <a:cubicBezTo>
                      <a:pt x="503873" y="797243"/>
                      <a:pt x="494348" y="807720"/>
                      <a:pt x="481965" y="807720"/>
                    </a:cubicBezTo>
                    <a:cubicBezTo>
                      <a:pt x="470535" y="807720"/>
                      <a:pt x="460058" y="798195"/>
                      <a:pt x="460058" y="785813"/>
                    </a:cubicBezTo>
                    <a:lnTo>
                      <a:pt x="460058" y="230505"/>
                    </a:lnTo>
                    <a:cubicBezTo>
                      <a:pt x="460058" y="219075"/>
                      <a:pt x="469583" y="208598"/>
                      <a:pt x="481965" y="208598"/>
                    </a:cubicBezTo>
                    <a:cubicBezTo>
                      <a:pt x="493395" y="208598"/>
                      <a:pt x="503873" y="218123"/>
                      <a:pt x="503873" y="230505"/>
                    </a:cubicBezTo>
                    <a:lnTo>
                      <a:pt x="503873" y="785813"/>
                    </a:lnTo>
                    <a:close/>
                  </a:path>
                </a:pathLst>
              </a:custGeom>
              <a:grpFill/>
              <a:ln w="9525" cap="flat">
                <a:noFill/>
                <a:prstDash val="solid"/>
                <a:miter/>
              </a:ln>
            </p:spPr>
            <p:txBody>
              <a:bodyPr rtlCol="0" anchor="ctr"/>
              <a:lstStyle/>
              <a:p>
                <a:pPr latinLnBrk="0"/>
                <a:endParaRPr lang="en-US" sz="1800">
                  <a:solidFill>
                    <a:prstClr val="black"/>
                  </a:solidFill>
                </a:endParaRPr>
              </a:p>
            </p:txBody>
          </p:sp>
        </p:grpSp>
        <p:grpSp>
          <p:nvGrpSpPr>
            <p:cNvPr id="17" name="Group 16">
              <a:extLst>
                <a:ext uri="{FF2B5EF4-FFF2-40B4-BE49-F238E27FC236}">
                  <a16:creationId xmlns:a16="http://schemas.microsoft.com/office/drawing/2014/main" xmlns="" id="{B0D68BC1-B386-4BFD-BF44-B0114410FEC1}"/>
                </a:ext>
              </a:extLst>
            </p:cNvPr>
            <p:cNvGrpSpPr/>
            <p:nvPr/>
          </p:nvGrpSpPr>
          <p:grpSpPr>
            <a:xfrm rot="10800000">
              <a:off x="2407238" y="415244"/>
              <a:ext cx="723900" cy="2683192"/>
              <a:chOff x="7734611" y="3897930"/>
              <a:chExt cx="723900" cy="2683192"/>
            </a:xfrm>
            <a:grpFill/>
          </p:grpSpPr>
          <p:sp>
            <p:nvSpPr>
              <p:cNvPr id="23" name="Freeform: Shape 22">
                <a:extLst>
                  <a:ext uri="{FF2B5EF4-FFF2-40B4-BE49-F238E27FC236}">
                    <a16:creationId xmlns:a16="http://schemas.microsoft.com/office/drawing/2014/main" xmlns="" id="{20E8AAEA-6237-49F5-9465-AE37BA12BABD}"/>
                  </a:ext>
                </a:extLst>
              </p:cNvPr>
              <p:cNvSpPr/>
              <p:nvPr/>
            </p:nvSpPr>
            <p:spPr>
              <a:xfrm>
                <a:off x="8010930" y="5419072"/>
                <a:ext cx="180975" cy="1162050"/>
              </a:xfrm>
              <a:custGeom>
                <a:avLst/>
                <a:gdLst>
                  <a:gd name="connsiteX0" fmla="*/ 90488 w 180975"/>
                  <a:gd name="connsiteY0" fmla="*/ 0 h 1162050"/>
                  <a:gd name="connsiteX1" fmla="*/ 0 w 180975"/>
                  <a:gd name="connsiteY1" fmla="*/ 90488 h 1162050"/>
                  <a:gd name="connsiteX2" fmla="*/ 0 w 180975"/>
                  <a:gd name="connsiteY2" fmla="*/ 1071563 h 1162050"/>
                  <a:gd name="connsiteX3" fmla="*/ 90488 w 180975"/>
                  <a:gd name="connsiteY3" fmla="*/ 1162050 h 1162050"/>
                  <a:gd name="connsiteX4" fmla="*/ 180975 w 180975"/>
                  <a:gd name="connsiteY4" fmla="*/ 1071563 h 1162050"/>
                  <a:gd name="connsiteX5" fmla="*/ 180975 w 180975"/>
                  <a:gd name="connsiteY5" fmla="*/ 90488 h 1162050"/>
                  <a:gd name="connsiteX6" fmla="*/ 90488 w 180975"/>
                  <a:gd name="connsiteY6" fmla="*/ 0 h 1162050"/>
                  <a:gd name="connsiteX7" fmla="*/ 103822 w 180975"/>
                  <a:gd name="connsiteY7" fmla="*/ 1086802 h 1162050"/>
                  <a:gd name="connsiteX8" fmla="*/ 55245 w 180975"/>
                  <a:gd name="connsiteY8" fmla="*/ 1063943 h 1162050"/>
                  <a:gd name="connsiteX9" fmla="*/ 78105 w 180975"/>
                  <a:gd name="connsiteY9" fmla="*/ 1015365 h 1162050"/>
                  <a:gd name="connsiteX10" fmla="*/ 126683 w 180975"/>
                  <a:gd name="connsiteY10" fmla="*/ 1038225 h 1162050"/>
                  <a:gd name="connsiteX11" fmla="*/ 103822 w 180975"/>
                  <a:gd name="connsiteY11" fmla="*/ 1086802 h 1162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0975" h="1162050">
                    <a:moveTo>
                      <a:pt x="90488" y="0"/>
                    </a:moveTo>
                    <a:cubicBezTo>
                      <a:pt x="40958" y="0"/>
                      <a:pt x="0" y="40958"/>
                      <a:pt x="0" y="90488"/>
                    </a:cubicBezTo>
                    <a:lnTo>
                      <a:pt x="0" y="1071563"/>
                    </a:lnTo>
                    <a:cubicBezTo>
                      <a:pt x="0" y="1121093"/>
                      <a:pt x="40958" y="1162050"/>
                      <a:pt x="90488" y="1162050"/>
                    </a:cubicBezTo>
                    <a:cubicBezTo>
                      <a:pt x="140017" y="1162050"/>
                      <a:pt x="180975" y="1121093"/>
                      <a:pt x="180975" y="1071563"/>
                    </a:cubicBezTo>
                    <a:lnTo>
                      <a:pt x="180975" y="90488"/>
                    </a:lnTo>
                    <a:cubicBezTo>
                      <a:pt x="180975" y="40005"/>
                      <a:pt x="140970" y="0"/>
                      <a:pt x="90488" y="0"/>
                    </a:cubicBezTo>
                    <a:close/>
                    <a:moveTo>
                      <a:pt x="103822" y="1086802"/>
                    </a:moveTo>
                    <a:cubicBezTo>
                      <a:pt x="83820" y="1094423"/>
                      <a:pt x="61913" y="1083945"/>
                      <a:pt x="55245" y="1063943"/>
                    </a:cubicBezTo>
                    <a:cubicBezTo>
                      <a:pt x="47625" y="1043940"/>
                      <a:pt x="58103" y="1022033"/>
                      <a:pt x="78105" y="1015365"/>
                    </a:cubicBezTo>
                    <a:cubicBezTo>
                      <a:pt x="98108" y="1008698"/>
                      <a:pt x="120015" y="1018223"/>
                      <a:pt x="126683" y="1038225"/>
                    </a:cubicBezTo>
                    <a:cubicBezTo>
                      <a:pt x="134303" y="1058227"/>
                      <a:pt x="123825" y="1080135"/>
                      <a:pt x="103822" y="1086802"/>
                    </a:cubicBezTo>
                    <a:close/>
                  </a:path>
                </a:pathLst>
              </a:custGeom>
              <a:grpFill/>
              <a:ln w="9525" cap="flat">
                <a:noFill/>
                <a:prstDash val="solid"/>
                <a:miter/>
              </a:ln>
            </p:spPr>
            <p:txBody>
              <a:bodyPr rtlCol="0" anchor="ctr"/>
              <a:lstStyle/>
              <a:p>
                <a:pPr latinLnBrk="0"/>
                <a:endParaRPr lang="en-US" sz="1800">
                  <a:solidFill>
                    <a:prstClr val="black"/>
                  </a:solidFill>
                </a:endParaRPr>
              </a:p>
            </p:txBody>
          </p:sp>
          <p:sp>
            <p:nvSpPr>
              <p:cNvPr id="24" name="Freeform: Shape 23">
                <a:extLst>
                  <a:ext uri="{FF2B5EF4-FFF2-40B4-BE49-F238E27FC236}">
                    <a16:creationId xmlns:a16="http://schemas.microsoft.com/office/drawing/2014/main" xmlns="" id="{B6664059-7407-4B8B-8AFC-D9866FF2945B}"/>
                  </a:ext>
                </a:extLst>
              </p:cNvPr>
              <p:cNvSpPr/>
              <p:nvPr/>
            </p:nvSpPr>
            <p:spPr>
              <a:xfrm>
                <a:off x="8056650" y="4774230"/>
                <a:ext cx="85725" cy="752475"/>
              </a:xfrm>
              <a:custGeom>
                <a:avLst/>
                <a:gdLst>
                  <a:gd name="connsiteX0" fmla="*/ 0 w 85725"/>
                  <a:gd name="connsiteY0" fmla="*/ 0 h 752475"/>
                  <a:gd name="connsiteX1" fmla="*/ 90488 w 85725"/>
                  <a:gd name="connsiteY1" fmla="*/ 0 h 752475"/>
                  <a:gd name="connsiteX2" fmla="*/ 90488 w 85725"/>
                  <a:gd name="connsiteY2" fmla="*/ 755333 h 752475"/>
                  <a:gd name="connsiteX3" fmla="*/ 0 w 85725"/>
                  <a:gd name="connsiteY3" fmla="*/ 755333 h 752475"/>
                </a:gdLst>
                <a:ahLst/>
                <a:cxnLst>
                  <a:cxn ang="0">
                    <a:pos x="connsiteX0" y="connsiteY0"/>
                  </a:cxn>
                  <a:cxn ang="0">
                    <a:pos x="connsiteX1" y="connsiteY1"/>
                  </a:cxn>
                  <a:cxn ang="0">
                    <a:pos x="connsiteX2" y="connsiteY2"/>
                  </a:cxn>
                  <a:cxn ang="0">
                    <a:pos x="connsiteX3" y="connsiteY3"/>
                  </a:cxn>
                </a:cxnLst>
                <a:rect l="l" t="t" r="r" b="b"/>
                <a:pathLst>
                  <a:path w="85725" h="752475">
                    <a:moveTo>
                      <a:pt x="0" y="0"/>
                    </a:moveTo>
                    <a:lnTo>
                      <a:pt x="90488" y="0"/>
                    </a:lnTo>
                    <a:lnTo>
                      <a:pt x="90488" y="755333"/>
                    </a:lnTo>
                    <a:lnTo>
                      <a:pt x="0" y="755333"/>
                    </a:lnTo>
                    <a:close/>
                  </a:path>
                </a:pathLst>
              </a:custGeom>
              <a:grpFill/>
              <a:ln w="9525" cap="flat">
                <a:noFill/>
                <a:prstDash val="solid"/>
                <a:miter/>
              </a:ln>
            </p:spPr>
            <p:txBody>
              <a:bodyPr rtlCol="0" anchor="ctr"/>
              <a:lstStyle/>
              <a:p>
                <a:pPr latinLnBrk="0"/>
                <a:endParaRPr lang="en-US" sz="1800">
                  <a:solidFill>
                    <a:prstClr val="black"/>
                  </a:solidFill>
                </a:endParaRPr>
              </a:p>
            </p:txBody>
          </p:sp>
          <p:sp>
            <p:nvSpPr>
              <p:cNvPr id="25" name="Freeform: Shape 24">
                <a:extLst>
                  <a:ext uri="{FF2B5EF4-FFF2-40B4-BE49-F238E27FC236}">
                    <a16:creationId xmlns:a16="http://schemas.microsoft.com/office/drawing/2014/main" xmlns="" id="{9E1C716F-6CF0-4CEC-9DD0-63D2C7AB7685}"/>
                  </a:ext>
                </a:extLst>
              </p:cNvPr>
              <p:cNvSpPr/>
              <p:nvPr/>
            </p:nvSpPr>
            <p:spPr>
              <a:xfrm>
                <a:off x="7734611" y="3897930"/>
                <a:ext cx="723900" cy="885825"/>
              </a:xfrm>
              <a:custGeom>
                <a:avLst/>
                <a:gdLst>
                  <a:gd name="connsiteX0" fmla="*/ 499204 w 723900"/>
                  <a:gd name="connsiteY0" fmla="*/ 0 h 885825"/>
                  <a:gd name="connsiteX1" fmla="*/ 229647 w 723900"/>
                  <a:gd name="connsiteY1" fmla="*/ 0 h 885825"/>
                  <a:gd name="connsiteX2" fmla="*/ 1047 w 723900"/>
                  <a:gd name="connsiteY2" fmla="*/ 228600 h 885825"/>
                  <a:gd name="connsiteX3" fmla="*/ 39147 w 723900"/>
                  <a:gd name="connsiteY3" fmla="*/ 783908 h 885825"/>
                  <a:gd name="connsiteX4" fmla="*/ 143922 w 723900"/>
                  <a:gd name="connsiteY4" fmla="*/ 888683 h 885825"/>
                  <a:gd name="connsiteX5" fmla="*/ 583977 w 723900"/>
                  <a:gd name="connsiteY5" fmla="*/ 888683 h 885825"/>
                  <a:gd name="connsiteX6" fmla="*/ 688752 w 723900"/>
                  <a:gd name="connsiteY6" fmla="*/ 783908 h 885825"/>
                  <a:gd name="connsiteX7" fmla="*/ 726852 w 723900"/>
                  <a:gd name="connsiteY7" fmla="*/ 228600 h 885825"/>
                  <a:gd name="connsiteX8" fmla="*/ 499204 w 723900"/>
                  <a:gd name="connsiteY8" fmla="*/ 0 h 885825"/>
                  <a:gd name="connsiteX9" fmla="*/ 173449 w 723900"/>
                  <a:gd name="connsiteY9" fmla="*/ 782955 h 885825"/>
                  <a:gd name="connsiteX10" fmla="*/ 144874 w 723900"/>
                  <a:gd name="connsiteY10" fmla="*/ 806768 h 885825"/>
                  <a:gd name="connsiteX11" fmla="*/ 116299 w 723900"/>
                  <a:gd name="connsiteY11" fmla="*/ 782955 h 885825"/>
                  <a:gd name="connsiteX12" fmla="*/ 116299 w 723900"/>
                  <a:gd name="connsiteY12" fmla="*/ 165735 h 885825"/>
                  <a:gd name="connsiteX13" fmla="*/ 144874 w 723900"/>
                  <a:gd name="connsiteY13" fmla="*/ 141923 h 885825"/>
                  <a:gd name="connsiteX14" fmla="*/ 173449 w 723900"/>
                  <a:gd name="connsiteY14" fmla="*/ 165735 h 885825"/>
                  <a:gd name="connsiteX15" fmla="*/ 173449 w 723900"/>
                  <a:gd name="connsiteY15" fmla="*/ 782955 h 885825"/>
                  <a:gd name="connsiteX16" fmla="*/ 284891 w 723900"/>
                  <a:gd name="connsiteY16" fmla="*/ 782955 h 885825"/>
                  <a:gd name="connsiteX17" fmla="*/ 256316 w 723900"/>
                  <a:gd name="connsiteY17" fmla="*/ 806768 h 885825"/>
                  <a:gd name="connsiteX18" fmla="*/ 227741 w 723900"/>
                  <a:gd name="connsiteY18" fmla="*/ 782955 h 885825"/>
                  <a:gd name="connsiteX19" fmla="*/ 227741 w 723900"/>
                  <a:gd name="connsiteY19" fmla="*/ 165735 h 885825"/>
                  <a:gd name="connsiteX20" fmla="*/ 256316 w 723900"/>
                  <a:gd name="connsiteY20" fmla="*/ 141923 h 885825"/>
                  <a:gd name="connsiteX21" fmla="*/ 284891 w 723900"/>
                  <a:gd name="connsiteY21" fmla="*/ 165735 h 885825"/>
                  <a:gd name="connsiteX22" fmla="*/ 284891 w 723900"/>
                  <a:gd name="connsiteY22" fmla="*/ 782955 h 885825"/>
                  <a:gd name="connsiteX23" fmla="*/ 396334 w 723900"/>
                  <a:gd name="connsiteY23" fmla="*/ 782955 h 885825"/>
                  <a:gd name="connsiteX24" fmla="*/ 367759 w 723900"/>
                  <a:gd name="connsiteY24" fmla="*/ 806768 h 885825"/>
                  <a:gd name="connsiteX25" fmla="*/ 339184 w 723900"/>
                  <a:gd name="connsiteY25" fmla="*/ 782955 h 885825"/>
                  <a:gd name="connsiteX26" fmla="*/ 339184 w 723900"/>
                  <a:gd name="connsiteY26" fmla="*/ 165735 h 885825"/>
                  <a:gd name="connsiteX27" fmla="*/ 367759 w 723900"/>
                  <a:gd name="connsiteY27" fmla="*/ 141923 h 885825"/>
                  <a:gd name="connsiteX28" fmla="*/ 396334 w 723900"/>
                  <a:gd name="connsiteY28" fmla="*/ 165735 h 885825"/>
                  <a:gd name="connsiteX29" fmla="*/ 396334 w 723900"/>
                  <a:gd name="connsiteY29" fmla="*/ 782955 h 885825"/>
                  <a:gd name="connsiteX30" fmla="*/ 507777 w 723900"/>
                  <a:gd name="connsiteY30" fmla="*/ 782955 h 885825"/>
                  <a:gd name="connsiteX31" fmla="*/ 479202 w 723900"/>
                  <a:gd name="connsiteY31" fmla="*/ 806768 h 885825"/>
                  <a:gd name="connsiteX32" fmla="*/ 479202 w 723900"/>
                  <a:gd name="connsiteY32" fmla="*/ 806768 h 885825"/>
                  <a:gd name="connsiteX33" fmla="*/ 450627 w 723900"/>
                  <a:gd name="connsiteY33" fmla="*/ 782955 h 885825"/>
                  <a:gd name="connsiteX34" fmla="*/ 450627 w 723900"/>
                  <a:gd name="connsiteY34" fmla="*/ 165735 h 885825"/>
                  <a:gd name="connsiteX35" fmla="*/ 479202 w 723900"/>
                  <a:gd name="connsiteY35" fmla="*/ 141923 h 885825"/>
                  <a:gd name="connsiteX36" fmla="*/ 479202 w 723900"/>
                  <a:gd name="connsiteY36" fmla="*/ 141923 h 885825"/>
                  <a:gd name="connsiteX37" fmla="*/ 507777 w 723900"/>
                  <a:gd name="connsiteY37" fmla="*/ 165735 h 885825"/>
                  <a:gd name="connsiteX38" fmla="*/ 507777 w 723900"/>
                  <a:gd name="connsiteY38" fmla="*/ 782955 h 885825"/>
                  <a:gd name="connsiteX39" fmla="*/ 619219 w 723900"/>
                  <a:gd name="connsiteY39" fmla="*/ 782955 h 885825"/>
                  <a:gd name="connsiteX40" fmla="*/ 590644 w 723900"/>
                  <a:gd name="connsiteY40" fmla="*/ 806768 h 885825"/>
                  <a:gd name="connsiteX41" fmla="*/ 562069 w 723900"/>
                  <a:gd name="connsiteY41" fmla="*/ 782955 h 885825"/>
                  <a:gd name="connsiteX42" fmla="*/ 562069 w 723900"/>
                  <a:gd name="connsiteY42" fmla="*/ 165735 h 885825"/>
                  <a:gd name="connsiteX43" fmla="*/ 590644 w 723900"/>
                  <a:gd name="connsiteY43" fmla="*/ 141923 h 885825"/>
                  <a:gd name="connsiteX44" fmla="*/ 619219 w 723900"/>
                  <a:gd name="connsiteY44" fmla="*/ 165735 h 885825"/>
                  <a:gd name="connsiteX45" fmla="*/ 619219 w 723900"/>
                  <a:gd name="connsiteY45" fmla="*/ 782955 h 885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723900" h="885825">
                    <a:moveTo>
                      <a:pt x="499204" y="0"/>
                    </a:moveTo>
                    <a:lnTo>
                      <a:pt x="229647" y="0"/>
                    </a:lnTo>
                    <a:cubicBezTo>
                      <a:pt x="103916" y="0"/>
                      <a:pt x="-12289" y="34290"/>
                      <a:pt x="1047" y="228600"/>
                    </a:cubicBezTo>
                    <a:lnTo>
                      <a:pt x="39147" y="783908"/>
                    </a:lnTo>
                    <a:cubicBezTo>
                      <a:pt x="39147" y="842010"/>
                      <a:pt x="86772" y="888683"/>
                      <a:pt x="143922" y="888683"/>
                    </a:cubicBezTo>
                    <a:lnTo>
                      <a:pt x="583977" y="888683"/>
                    </a:lnTo>
                    <a:cubicBezTo>
                      <a:pt x="642079" y="888683"/>
                      <a:pt x="688752" y="841058"/>
                      <a:pt x="688752" y="783908"/>
                    </a:cubicBezTo>
                    <a:lnTo>
                      <a:pt x="726852" y="228600"/>
                    </a:lnTo>
                    <a:cubicBezTo>
                      <a:pt x="743044" y="36195"/>
                      <a:pt x="624934" y="0"/>
                      <a:pt x="499204" y="0"/>
                    </a:cubicBezTo>
                    <a:close/>
                    <a:moveTo>
                      <a:pt x="173449" y="782955"/>
                    </a:moveTo>
                    <a:cubicBezTo>
                      <a:pt x="173449" y="796290"/>
                      <a:pt x="160114" y="806768"/>
                      <a:pt x="144874" y="806768"/>
                    </a:cubicBezTo>
                    <a:cubicBezTo>
                      <a:pt x="128681" y="806768"/>
                      <a:pt x="116299" y="796290"/>
                      <a:pt x="116299" y="782955"/>
                    </a:cubicBezTo>
                    <a:lnTo>
                      <a:pt x="116299" y="165735"/>
                    </a:lnTo>
                    <a:cubicBezTo>
                      <a:pt x="116299" y="152400"/>
                      <a:pt x="129634" y="141923"/>
                      <a:pt x="144874" y="141923"/>
                    </a:cubicBezTo>
                    <a:cubicBezTo>
                      <a:pt x="161066" y="141923"/>
                      <a:pt x="173449" y="152400"/>
                      <a:pt x="173449" y="165735"/>
                    </a:cubicBezTo>
                    <a:lnTo>
                      <a:pt x="173449" y="782955"/>
                    </a:lnTo>
                    <a:close/>
                    <a:moveTo>
                      <a:pt x="284891" y="782955"/>
                    </a:moveTo>
                    <a:cubicBezTo>
                      <a:pt x="284891" y="796290"/>
                      <a:pt x="271556" y="806768"/>
                      <a:pt x="256316" y="806768"/>
                    </a:cubicBezTo>
                    <a:cubicBezTo>
                      <a:pt x="240124" y="806768"/>
                      <a:pt x="227741" y="796290"/>
                      <a:pt x="227741" y="782955"/>
                    </a:cubicBezTo>
                    <a:lnTo>
                      <a:pt x="227741" y="165735"/>
                    </a:lnTo>
                    <a:cubicBezTo>
                      <a:pt x="227741" y="152400"/>
                      <a:pt x="241077" y="141923"/>
                      <a:pt x="256316" y="141923"/>
                    </a:cubicBezTo>
                    <a:cubicBezTo>
                      <a:pt x="272509" y="141923"/>
                      <a:pt x="284891" y="152400"/>
                      <a:pt x="284891" y="165735"/>
                    </a:cubicBezTo>
                    <a:lnTo>
                      <a:pt x="284891" y="782955"/>
                    </a:lnTo>
                    <a:close/>
                    <a:moveTo>
                      <a:pt x="396334" y="782955"/>
                    </a:moveTo>
                    <a:cubicBezTo>
                      <a:pt x="396334" y="796290"/>
                      <a:pt x="382999" y="806768"/>
                      <a:pt x="367759" y="806768"/>
                    </a:cubicBezTo>
                    <a:cubicBezTo>
                      <a:pt x="351566" y="806768"/>
                      <a:pt x="339184" y="796290"/>
                      <a:pt x="339184" y="782955"/>
                    </a:cubicBezTo>
                    <a:lnTo>
                      <a:pt x="339184" y="165735"/>
                    </a:lnTo>
                    <a:cubicBezTo>
                      <a:pt x="339184" y="152400"/>
                      <a:pt x="352519" y="141923"/>
                      <a:pt x="367759" y="141923"/>
                    </a:cubicBezTo>
                    <a:cubicBezTo>
                      <a:pt x="383952" y="141923"/>
                      <a:pt x="396334" y="152400"/>
                      <a:pt x="396334" y="165735"/>
                    </a:cubicBezTo>
                    <a:lnTo>
                      <a:pt x="396334" y="782955"/>
                    </a:lnTo>
                    <a:close/>
                    <a:moveTo>
                      <a:pt x="507777" y="782955"/>
                    </a:moveTo>
                    <a:cubicBezTo>
                      <a:pt x="507777" y="796290"/>
                      <a:pt x="494441" y="806768"/>
                      <a:pt x="479202" y="806768"/>
                    </a:cubicBezTo>
                    <a:lnTo>
                      <a:pt x="479202" y="806768"/>
                    </a:lnTo>
                    <a:cubicBezTo>
                      <a:pt x="463009" y="806768"/>
                      <a:pt x="450627" y="796290"/>
                      <a:pt x="450627" y="782955"/>
                    </a:cubicBezTo>
                    <a:lnTo>
                      <a:pt x="450627" y="165735"/>
                    </a:lnTo>
                    <a:cubicBezTo>
                      <a:pt x="450627" y="152400"/>
                      <a:pt x="463961" y="141923"/>
                      <a:pt x="479202" y="141923"/>
                    </a:cubicBezTo>
                    <a:lnTo>
                      <a:pt x="479202" y="141923"/>
                    </a:lnTo>
                    <a:cubicBezTo>
                      <a:pt x="495394" y="141923"/>
                      <a:pt x="507777" y="152400"/>
                      <a:pt x="507777" y="165735"/>
                    </a:cubicBezTo>
                    <a:lnTo>
                      <a:pt x="507777" y="782955"/>
                    </a:lnTo>
                    <a:close/>
                    <a:moveTo>
                      <a:pt x="619219" y="782955"/>
                    </a:moveTo>
                    <a:cubicBezTo>
                      <a:pt x="619219" y="796290"/>
                      <a:pt x="605884" y="806768"/>
                      <a:pt x="590644" y="806768"/>
                    </a:cubicBezTo>
                    <a:cubicBezTo>
                      <a:pt x="574452" y="806768"/>
                      <a:pt x="562069" y="796290"/>
                      <a:pt x="562069" y="782955"/>
                    </a:cubicBezTo>
                    <a:lnTo>
                      <a:pt x="562069" y="165735"/>
                    </a:lnTo>
                    <a:cubicBezTo>
                      <a:pt x="562069" y="152400"/>
                      <a:pt x="575404" y="141923"/>
                      <a:pt x="590644" y="141923"/>
                    </a:cubicBezTo>
                    <a:cubicBezTo>
                      <a:pt x="606836" y="141923"/>
                      <a:pt x="619219" y="152400"/>
                      <a:pt x="619219" y="165735"/>
                    </a:cubicBezTo>
                    <a:lnTo>
                      <a:pt x="619219" y="782955"/>
                    </a:lnTo>
                    <a:close/>
                  </a:path>
                </a:pathLst>
              </a:custGeom>
              <a:grpFill/>
              <a:ln w="9525" cap="flat">
                <a:noFill/>
                <a:prstDash val="solid"/>
                <a:miter/>
              </a:ln>
            </p:spPr>
            <p:txBody>
              <a:bodyPr rtlCol="0" anchor="ctr"/>
              <a:lstStyle/>
              <a:p>
                <a:pPr latinLnBrk="0"/>
                <a:endParaRPr lang="en-US" sz="1800">
                  <a:solidFill>
                    <a:prstClr val="black"/>
                  </a:solidFill>
                </a:endParaRPr>
              </a:p>
            </p:txBody>
          </p:sp>
        </p:grpSp>
        <p:grpSp>
          <p:nvGrpSpPr>
            <p:cNvPr id="18" name="Group 17">
              <a:extLst>
                <a:ext uri="{FF2B5EF4-FFF2-40B4-BE49-F238E27FC236}">
                  <a16:creationId xmlns:a16="http://schemas.microsoft.com/office/drawing/2014/main" xmlns="" id="{C17468CC-5AAA-49F6-9D8C-5C743518DA08}"/>
                </a:ext>
              </a:extLst>
            </p:cNvPr>
            <p:cNvGrpSpPr/>
            <p:nvPr/>
          </p:nvGrpSpPr>
          <p:grpSpPr>
            <a:xfrm rot="10800000">
              <a:off x="1655809" y="415244"/>
              <a:ext cx="533400" cy="2638425"/>
              <a:chOff x="6983182" y="3979845"/>
              <a:chExt cx="533400" cy="2638425"/>
            </a:xfrm>
            <a:grpFill/>
          </p:grpSpPr>
          <p:sp>
            <p:nvSpPr>
              <p:cNvPr id="20" name="Freeform: Shape 19">
                <a:extLst>
                  <a:ext uri="{FF2B5EF4-FFF2-40B4-BE49-F238E27FC236}">
                    <a16:creationId xmlns:a16="http://schemas.microsoft.com/office/drawing/2014/main" xmlns="" id="{0AB3B993-7FC7-4C35-8900-AB076B7CA9B2}"/>
                  </a:ext>
                </a:extLst>
              </p:cNvPr>
              <p:cNvSpPr/>
              <p:nvPr/>
            </p:nvSpPr>
            <p:spPr>
              <a:xfrm>
                <a:off x="7151775" y="5456220"/>
                <a:ext cx="180975" cy="1162050"/>
              </a:xfrm>
              <a:custGeom>
                <a:avLst/>
                <a:gdLst>
                  <a:gd name="connsiteX0" fmla="*/ 90488 w 180975"/>
                  <a:gd name="connsiteY0" fmla="*/ 0 h 1162050"/>
                  <a:gd name="connsiteX1" fmla="*/ 0 w 180975"/>
                  <a:gd name="connsiteY1" fmla="*/ 90488 h 1162050"/>
                  <a:gd name="connsiteX2" fmla="*/ 0 w 180975"/>
                  <a:gd name="connsiteY2" fmla="*/ 1071563 h 1162050"/>
                  <a:gd name="connsiteX3" fmla="*/ 90488 w 180975"/>
                  <a:gd name="connsiteY3" fmla="*/ 1162050 h 1162050"/>
                  <a:gd name="connsiteX4" fmla="*/ 180975 w 180975"/>
                  <a:gd name="connsiteY4" fmla="*/ 1071563 h 1162050"/>
                  <a:gd name="connsiteX5" fmla="*/ 180975 w 180975"/>
                  <a:gd name="connsiteY5" fmla="*/ 90488 h 1162050"/>
                  <a:gd name="connsiteX6" fmla="*/ 90488 w 180975"/>
                  <a:gd name="connsiteY6" fmla="*/ 0 h 1162050"/>
                  <a:gd name="connsiteX7" fmla="*/ 103822 w 180975"/>
                  <a:gd name="connsiteY7" fmla="*/ 1087755 h 1162050"/>
                  <a:gd name="connsiteX8" fmla="*/ 55245 w 180975"/>
                  <a:gd name="connsiteY8" fmla="*/ 1064895 h 1162050"/>
                  <a:gd name="connsiteX9" fmla="*/ 78105 w 180975"/>
                  <a:gd name="connsiteY9" fmla="*/ 1016317 h 1162050"/>
                  <a:gd name="connsiteX10" fmla="*/ 126682 w 180975"/>
                  <a:gd name="connsiteY10" fmla="*/ 1039178 h 1162050"/>
                  <a:gd name="connsiteX11" fmla="*/ 103822 w 180975"/>
                  <a:gd name="connsiteY11" fmla="*/ 1087755 h 1162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0975" h="1162050">
                    <a:moveTo>
                      <a:pt x="90488" y="0"/>
                    </a:moveTo>
                    <a:cubicBezTo>
                      <a:pt x="40957" y="0"/>
                      <a:pt x="0" y="40957"/>
                      <a:pt x="0" y="90488"/>
                    </a:cubicBezTo>
                    <a:lnTo>
                      <a:pt x="0" y="1071563"/>
                    </a:lnTo>
                    <a:cubicBezTo>
                      <a:pt x="0" y="1121092"/>
                      <a:pt x="40957" y="1162050"/>
                      <a:pt x="90488" y="1162050"/>
                    </a:cubicBezTo>
                    <a:cubicBezTo>
                      <a:pt x="140017" y="1162050"/>
                      <a:pt x="180975" y="1121092"/>
                      <a:pt x="180975" y="1071563"/>
                    </a:cubicBezTo>
                    <a:lnTo>
                      <a:pt x="180975" y="90488"/>
                    </a:lnTo>
                    <a:cubicBezTo>
                      <a:pt x="180975" y="40957"/>
                      <a:pt x="140970" y="0"/>
                      <a:pt x="90488" y="0"/>
                    </a:cubicBezTo>
                    <a:close/>
                    <a:moveTo>
                      <a:pt x="103822" y="1087755"/>
                    </a:moveTo>
                    <a:cubicBezTo>
                      <a:pt x="83820" y="1095375"/>
                      <a:pt x="61913" y="1084898"/>
                      <a:pt x="55245" y="1064895"/>
                    </a:cubicBezTo>
                    <a:cubicBezTo>
                      <a:pt x="47625" y="1044892"/>
                      <a:pt x="58102" y="1022985"/>
                      <a:pt x="78105" y="1016317"/>
                    </a:cubicBezTo>
                    <a:cubicBezTo>
                      <a:pt x="98107" y="1009650"/>
                      <a:pt x="120015" y="1019175"/>
                      <a:pt x="126682" y="1039178"/>
                    </a:cubicBezTo>
                    <a:cubicBezTo>
                      <a:pt x="134302" y="1058228"/>
                      <a:pt x="123825" y="1080135"/>
                      <a:pt x="103822" y="1087755"/>
                    </a:cubicBezTo>
                    <a:close/>
                  </a:path>
                </a:pathLst>
              </a:custGeom>
              <a:grpFill/>
              <a:ln w="9525" cap="flat">
                <a:noFill/>
                <a:prstDash val="solid"/>
                <a:miter/>
              </a:ln>
            </p:spPr>
            <p:txBody>
              <a:bodyPr rtlCol="0" anchor="ctr"/>
              <a:lstStyle/>
              <a:p>
                <a:pPr latinLnBrk="0"/>
                <a:endParaRPr lang="en-US" sz="1800">
                  <a:solidFill>
                    <a:prstClr val="black"/>
                  </a:solidFill>
                </a:endParaRPr>
              </a:p>
            </p:txBody>
          </p:sp>
          <p:sp>
            <p:nvSpPr>
              <p:cNvPr id="21" name="Freeform: Shape 20">
                <a:extLst>
                  <a:ext uri="{FF2B5EF4-FFF2-40B4-BE49-F238E27FC236}">
                    <a16:creationId xmlns:a16="http://schemas.microsoft.com/office/drawing/2014/main" xmlns="" id="{89205162-2A87-4120-9961-3C3F42F91540}"/>
                  </a:ext>
                </a:extLst>
              </p:cNvPr>
              <p:cNvSpPr/>
              <p:nvPr/>
            </p:nvSpPr>
            <p:spPr>
              <a:xfrm>
                <a:off x="7197495" y="4812330"/>
                <a:ext cx="85725" cy="752475"/>
              </a:xfrm>
              <a:custGeom>
                <a:avLst/>
                <a:gdLst>
                  <a:gd name="connsiteX0" fmla="*/ 0 w 85725"/>
                  <a:gd name="connsiteY0" fmla="*/ 0 h 752475"/>
                  <a:gd name="connsiteX1" fmla="*/ 90487 w 85725"/>
                  <a:gd name="connsiteY1" fmla="*/ 0 h 752475"/>
                  <a:gd name="connsiteX2" fmla="*/ 90487 w 85725"/>
                  <a:gd name="connsiteY2" fmla="*/ 755333 h 752475"/>
                  <a:gd name="connsiteX3" fmla="*/ 0 w 85725"/>
                  <a:gd name="connsiteY3" fmla="*/ 755333 h 752475"/>
                </a:gdLst>
                <a:ahLst/>
                <a:cxnLst>
                  <a:cxn ang="0">
                    <a:pos x="connsiteX0" y="connsiteY0"/>
                  </a:cxn>
                  <a:cxn ang="0">
                    <a:pos x="connsiteX1" y="connsiteY1"/>
                  </a:cxn>
                  <a:cxn ang="0">
                    <a:pos x="connsiteX2" y="connsiteY2"/>
                  </a:cxn>
                  <a:cxn ang="0">
                    <a:pos x="connsiteX3" y="connsiteY3"/>
                  </a:cxn>
                </a:cxnLst>
                <a:rect l="l" t="t" r="r" b="b"/>
                <a:pathLst>
                  <a:path w="85725" h="752475">
                    <a:moveTo>
                      <a:pt x="0" y="0"/>
                    </a:moveTo>
                    <a:lnTo>
                      <a:pt x="90487" y="0"/>
                    </a:lnTo>
                    <a:lnTo>
                      <a:pt x="90487" y="755333"/>
                    </a:lnTo>
                    <a:lnTo>
                      <a:pt x="0" y="755333"/>
                    </a:lnTo>
                    <a:close/>
                  </a:path>
                </a:pathLst>
              </a:custGeom>
              <a:grpFill/>
              <a:ln w="9525" cap="flat">
                <a:noFill/>
                <a:prstDash val="solid"/>
                <a:miter/>
              </a:ln>
            </p:spPr>
            <p:txBody>
              <a:bodyPr rtlCol="0" anchor="ctr"/>
              <a:lstStyle/>
              <a:p>
                <a:pPr latinLnBrk="0"/>
                <a:endParaRPr lang="en-US" sz="1800">
                  <a:solidFill>
                    <a:prstClr val="black"/>
                  </a:solidFill>
                </a:endParaRPr>
              </a:p>
            </p:txBody>
          </p:sp>
          <p:sp>
            <p:nvSpPr>
              <p:cNvPr id="22" name="Freeform: Shape 21">
                <a:extLst>
                  <a:ext uri="{FF2B5EF4-FFF2-40B4-BE49-F238E27FC236}">
                    <a16:creationId xmlns:a16="http://schemas.microsoft.com/office/drawing/2014/main" xmlns="" id="{1EFCE1D3-5244-49DE-94FB-55EACF2B50B9}"/>
                  </a:ext>
                </a:extLst>
              </p:cNvPr>
              <p:cNvSpPr/>
              <p:nvPr/>
            </p:nvSpPr>
            <p:spPr>
              <a:xfrm>
                <a:off x="6983182" y="3979845"/>
                <a:ext cx="533400" cy="847725"/>
              </a:xfrm>
              <a:custGeom>
                <a:avLst/>
                <a:gdLst>
                  <a:gd name="connsiteX0" fmla="*/ 452438 w 533400"/>
                  <a:gd name="connsiteY0" fmla="*/ 857250 h 847725"/>
                  <a:gd name="connsiteX1" fmla="*/ 81915 w 533400"/>
                  <a:gd name="connsiteY1" fmla="*/ 857250 h 847725"/>
                  <a:gd name="connsiteX2" fmla="*/ 0 w 533400"/>
                  <a:gd name="connsiteY2" fmla="*/ 775335 h 847725"/>
                  <a:gd name="connsiteX3" fmla="*/ 0 w 533400"/>
                  <a:gd name="connsiteY3" fmla="*/ 324803 h 847725"/>
                  <a:gd name="connsiteX4" fmla="*/ 324803 w 533400"/>
                  <a:gd name="connsiteY4" fmla="*/ 0 h 847725"/>
                  <a:gd name="connsiteX5" fmla="*/ 474345 w 533400"/>
                  <a:gd name="connsiteY5" fmla="*/ 0 h 847725"/>
                  <a:gd name="connsiteX6" fmla="*/ 533400 w 533400"/>
                  <a:gd name="connsiteY6" fmla="*/ 59055 h 847725"/>
                  <a:gd name="connsiteX7" fmla="*/ 533400 w 533400"/>
                  <a:gd name="connsiteY7" fmla="*/ 776288 h 847725"/>
                  <a:gd name="connsiteX8" fmla="*/ 452438 w 533400"/>
                  <a:gd name="connsiteY8" fmla="*/ 857250 h 847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33400" h="847725">
                    <a:moveTo>
                      <a:pt x="452438" y="857250"/>
                    </a:moveTo>
                    <a:lnTo>
                      <a:pt x="81915" y="857250"/>
                    </a:lnTo>
                    <a:cubicBezTo>
                      <a:pt x="37148" y="857250"/>
                      <a:pt x="0" y="820102"/>
                      <a:pt x="0" y="775335"/>
                    </a:cubicBezTo>
                    <a:lnTo>
                      <a:pt x="0" y="324803"/>
                    </a:lnTo>
                    <a:cubicBezTo>
                      <a:pt x="0" y="146685"/>
                      <a:pt x="145733" y="0"/>
                      <a:pt x="324803" y="0"/>
                    </a:cubicBezTo>
                    <a:lnTo>
                      <a:pt x="474345" y="0"/>
                    </a:lnTo>
                    <a:cubicBezTo>
                      <a:pt x="506730" y="0"/>
                      <a:pt x="533400" y="26670"/>
                      <a:pt x="533400" y="59055"/>
                    </a:cubicBezTo>
                    <a:lnTo>
                      <a:pt x="533400" y="776288"/>
                    </a:lnTo>
                    <a:cubicBezTo>
                      <a:pt x="533400" y="821055"/>
                      <a:pt x="497205" y="857250"/>
                      <a:pt x="452438" y="857250"/>
                    </a:cubicBezTo>
                    <a:close/>
                  </a:path>
                </a:pathLst>
              </a:custGeom>
              <a:grpFill/>
              <a:ln w="9525" cap="flat">
                <a:noFill/>
                <a:prstDash val="solid"/>
                <a:miter/>
              </a:ln>
            </p:spPr>
            <p:txBody>
              <a:bodyPr rtlCol="0" anchor="ctr"/>
              <a:lstStyle/>
              <a:p>
                <a:pPr latinLnBrk="0"/>
                <a:endParaRPr lang="en-US" sz="1800">
                  <a:solidFill>
                    <a:prstClr val="black"/>
                  </a:solidFill>
                </a:endParaRPr>
              </a:p>
            </p:txBody>
          </p:sp>
        </p:grpSp>
        <p:sp>
          <p:nvSpPr>
            <p:cNvPr id="19" name="Freeform: Shape 18">
              <a:extLst>
                <a:ext uri="{FF2B5EF4-FFF2-40B4-BE49-F238E27FC236}">
                  <a16:creationId xmlns:a16="http://schemas.microsoft.com/office/drawing/2014/main" xmlns="" id="{883F173E-558F-4B78-809C-BE6234EDC426}"/>
                </a:ext>
              </a:extLst>
            </p:cNvPr>
            <p:cNvSpPr/>
            <p:nvPr/>
          </p:nvSpPr>
          <p:spPr>
            <a:xfrm rot="10800000">
              <a:off x="3210622" y="415244"/>
              <a:ext cx="680408" cy="2666759"/>
            </a:xfrm>
            <a:custGeom>
              <a:avLst/>
              <a:gdLst>
                <a:gd name="connsiteX0" fmla="*/ 450200 w 590550"/>
                <a:gd name="connsiteY0" fmla="*/ 68609 h 2314575"/>
                <a:gd name="connsiteX1" fmla="*/ 291132 w 590550"/>
                <a:gd name="connsiteY1" fmla="*/ 29 h 2314575"/>
                <a:gd name="connsiteX2" fmla="*/ 291132 w 590550"/>
                <a:gd name="connsiteY2" fmla="*/ 29 h 2314575"/>
                <a:gd name="connsiteX3" fmla="*/ 291132 w 590550"/>
                <a:gd name="connsiteY3" fmla="*/ 29 h 2314575"/>
                <a:gd name="connsiteX4" fmla="*/ 291132 w 590550"/>
                <a:gd name="connsiteY4" fmla="*/ 29 h 2314575"/>
                <a:gd name="connsiteX5" fmla="*/ 291132 w 590550"/>
                <a:gd name="connsiteY5" fmla="*/ 29 h 2314575"/>
                <a:gd name="connsiteX6" fmla="*/ 286370 w 590550"/>
                <a:gd name="connsiteY6" fmla="*/ 29 h 2314575"/>
                <a:gd name="connsiteX7" fmla="*/ 130160 w 590550"/>
                <a:gd name="connsiteY7" fmla="*/ 78134 h 2314575"/>
                <a:gd name="connsiteX8" fmla="*/ 2525 w 590550"/>
                <a:gd name="connsiteY8" fmla="*/ 557241 h 2314575"/>
                <a:gd name="connsiteX9" fmla="*/ 147304 w 590550"/>
                <a:gd name="connsiteY9" fmla="*/ 1065876 h 2314575"/>
                <a:gd name="connsiteX10" fmla="*/ 140637 w 590550"/>
                <a:gd name="connsiteY10" fmla="*/ 1077306 h 2314575"/>
                <a:gd name="connsiteX11" fmla="*/ 140637 w 590550"/>
                <a:gd name="connsiteY11" fmla="*/ 1085879 h 2314575"/>
                <a:gd name="connsiteX12" fmla="*/ 153019 w 590550"/>
                <a:gd name="connsiteY12" fmla="*/ 1098261 h 2314575"/>
                <a:gd name="connsiteX13" fmla="*/ 158735 w 590550"/>
                <a:gd name="connsiteY13" fmla="*/ 1098261 h 2314575"/>
                <a:gd name="connsiteX14" fmla="*/ 257794 w 590550"/>
                <a:gd name="connsiteY14" fmla="*/ 1355436 h 2314575"/>
                <a:gd name="connsiteX15" fmla="*/ 190167 w 590550"/>
                <a:gd name="connsiteY15" fmla="*/ 1437351 h 2314575"/>
                <a:gd name="connsiteX16" fmla="*/ 209217 w 590550"/>
                <a:gd name="connsiteY16" fmla="*/ 2227926 h 2314575"/>
                <a:gd name="connsiteX17" fmla="*/ 299704 w 590550"/>
                <a:gd name="connsiteY17" fmla="*/ 2318414 h 2314575"/>
                <a:gd name="connsiteX18" fmla="*/ 390192 w 590550"/>
                <a:gd name="connsiteY18" fmla="*/ 2227926 h 2314575"/>
                <a:gd name="connsiteX19" fmla="*/ 409242 w 590550"/>
                <a:gd name="connsiteY19" fmla="*/ 1437351 h 2314575"/>
                <a:gd name="connsiteX20" fmla="*/ 343520 w 590550"/>
                <a:gd name="connsiteY20" fmla="*/ 1356389 h 2314575"/>
                <a:gd name="connsiteX21" fmla="*/ 437817 w 590550"/>
                <a:gd name="connsiteY21" fmla="*/ 1098261 h 2314575"/>
                <a:gd name="connsiteX22" fmla="*/ 447342 w 590550"/>
                <a:gd name="connsiteY22" fmla="*/ 1098261 h 2314575"/>
                <a:gd name="connsiteX23" fmla="*/ 459725 w 590550"/>
                <a:gd name="connsiteY23" fmla="*/ 1085879 h 2314575"/>
                <a:gd name="connsiteX24" fmla="*/ 459725 w 590550"/>
                <a:gd name="connsiteY24" fmla="*/ 1077306 h 2314575"/>
                <a:gd name="connsiteX25" fmla="*/ 449247 w 590550"/>
                <a:gd name="connsiteY25" fmla="*/ 1064924 h 2314575"/>
                <a:gd name="connsiteX26" fmla="*/ 592122 w 590550"/>
                <a:gd name="connsiteY26" fmla="*/ 521999 h 2314575"/>
                <a:gd name="connsiteX27" fmla="*/ 450200 w 590550"/>
                <a:gd name="connsiteY27" fmla="*/ 68609 h 2314575"/>
                <a:gd name="connsiteX28" fmla="*/ 284465 w 590550"/>
                <a:gd name="connsiteY28" fmla="*/ 1064924 h 2314575"/>
                <a:gd name="connsiteX29" fmla="*/ 233982 w 590550"/>
                <a:gd name="connsiteY29" fmla="*/ 491519 h 2314575"/>
                <a:gd name="connsiteX30" fmla="*/ 290179 w 590550"/>
                <a:gd name="connsiteY30" fmla="*/ 28604 h 2314575"/>
                <a:gd name="connsiteX31" fmla="*/ 290179 w 590550"/>
                <a:gd name="connsiteY31" fmla="*/ 28604 h 2314575"/>
                <a:gd name="connsiteX32" fmla="*/ 295895 w 590550"/>
                <a:gd name="connsiteY32" fmla="*/ 31461 h 2314575"/>
                <a:gd name="connsiteX33" fmla="*/ 355902 w 590550"/>
                <a:gd name="connsiteY33" fmla="*/ 490566 h 2314575"/>
                <a:gd name="connsiteX34" fmla="*/ 314945 w 590550"/>
                <a:gd name="connsiteY34" fmla="*/ 1063971 h 2314575"/>
                <a:gd name="connsiteX35" fmla="*/ 284465 w 590550"/>
                <a:gd name="connsiteY35" fmla="*/ 1063971 h 2314575"/>
                <a:gd name="connsiteX36" fmla="*/ 311135 w 590550"/>
                <a:gd name="connsiteY36" fmla="*/ 1099214 h 2314575"/>
                <a:gd name="connsiteX37" fmla="*/ 300657 w 590550"/>
                <a:gd name="connsiteY37" fmla="*/ 1220181 h 2314575"/>
                <a:gd name="connsiteX38" fmla="*/ 288275 w 590550"/>
                <a:gd name="connsiteY38" fmla="*/ 1099214 h 2314575"/>
                <a:gd name="connsiteX39" fmla="*/ 311135 w 590550"/>
                <a:gd name="connsiteY39" fmla="*/ 1099214 h 2314575"/>
                <a:gd name="connsiteX40" fmla="*/ 243507 w 590550"/>
                <a:gd name="connsiteY40" fmla="*/ 56226 h 2314575"/>
                <a:gd name="connsiteX41" fmla="*/ 205407 w 590550"/>
                <a:gd name="connsiteY41" fmla="*/ 491519 h 2314575"/>
                <a:gd name="connsiteX42" fmla="*/ 255890 w 590550"/>
                <a:gd name="connsiteY42" fmla="*/ 1064924 h 2314575"/>
                <a:gd name="connsiteX43" fmla="*/ 234935 w 590550"/>
                <a:gd name="connsiteY43" fmla="*/ 1064924 h 2314575"/>
                <a:gd name="connsiteX44" fmla="*/ 133017 w 590550"/>
                <a:gd name="connsiteY44" fmla="*/ 517236 h 2314575"/>
                <a:gd name="connsiteX45" fmla="*/ 242554 w 590550"/>
                <a:gd name="connsiteY45" fmla="*/ 58131 h 2314575"/>
                <a:gd name="connsiteX46" fmla="*/ 243507 w 590550"/>
                <a:gd name="connsiteY46" fmla="*/ 56226 h 2314575"/>
                <a:gd name="connsiteX47" fmla="*/ 258747 w 590550"/>
                <a:gd name="connsiteY47" fmla="*/ 1099214 h 2314575"/>
                <a:gd name="connsiteX48" fmla="*/ 273035 w 590550"/>
                <a:gd name="connsiteY48" fmla="*/ 1235421 h 2314575"/>
                <a:gd name="connsiteX49" fmla="*/ 241602 w 590550"/>
                <a:gd name="connsiteY49" fmla="*/ 1099214 h 2314575"/>
                <a:gd name="connsiteX50" fmla="*/ 258747 w 590550"/>
                <a:gd name="connsiteY50" fmla="*/ 1099214 h 2314575"/>
                <a:gd name="connsiteX51" fmla="*/ 339710 w 590550"/>
                <a:gd name="connsiteY51" fmla="*/ 1099214 h 2314575"/>
                <a:gd name="connsiteX52" fmla="*/ 360665 w 590550"/>
                <a:gd name="connsiteY52" fmla="*/ 1099214 h 2314575"/>
                <a:gd name="connsiteX53" fmla="*/ 326375 w 590550"/>
                <a:gd name="connsiteY53" fmla="*/ 1254471 h 2314575"/>
                <a:gd name="connsiteX54" fmla="*/ 339710 w 590550"/>
                <a:gd name="connsiteY54" fmla="*/ 1099214 h 2314575"/>
                <a:gd name="connsiteX55" fmla="*/ 342567 w 590550"/>
                <a:gd name="connsiteY55" fmla="*/ 1064924 h 2314575"/>
                <a:gd name="connsiteX56" fmla="*/ 383525 w 590550"/>
                <a:gd name="connsiteY56" fmla="*/ 491519 h 2314575"/>
                <a:gd name="connsiteX57" fmla="*/ 335900 w 590550"/>
                <a:gd name="connsiteY57" fmla="*/ 46701 h 2314575"/>
                <a:gd name="connsiteX58" fmla="*/ 356854 w 590550"/>
                <a:gd name="connsiteY58" fmla="*/ 65751 h 2314575"/>
                <a:gd name="connsiteX59" fmla="*/ 454962 w 590550"/>
                <a:gd name="connsiteY59" fmla="*/ 513426 h 2314575"/>
                <a:gd name="connsiteX60" fmla="*/ 367332 w 590550"/>
                <a:gd name="connsiteY60" fmla="*/ 1064924 h 2314575"/>
                <a:gd name="connsiteX61" fmla="*/ 342567 w 590550"/>
                <a:gd name="connsiteY61" fmla="*/ 1064924 h 2314575"/>
                <a:gd name="connsiteX62" fmla="*/ 150162 w 590550"/>
                <a:gd name="connsiteY62" fmla="*/ 97184 h 2314575"/>
                <a:gd name="connsiteX63" fmla="*/ 213027 w 590550"/>
                <a:gd name="connsiteY63" fmla="*/ 47654 h 2314575"/>
                <a:gd name="connsiteX64" fmla="*/ 104442 w 590550"/>
                <a:gd name="connsiteY64" fmla="*/ 519141 h 2314575"/>
                <a:gd name="connsiteX65" fmla="*/ 205407 w 590550"/>
                <a:gd name="connsiteY65" fmla="*/ 1064924 h 2314575"/>
                <a:gd name="connsiteX66" fmla="*/ 175879 w 590550"/>
                <a:gd name="connsiteY66" fmla="*/ 1064924 h 2314575"/>
                <a:gd name="connsiteX67" fmla="*/ 29194 w 590550"/>
                <a:gd name="connsiteY67" fmla="*/ 555336 h 2314575"/>
                <a:gd name="connsiteX68" fmla="*/ 150162 w 590550"/>
                <a:gd name="connsiteY68" fmla="*/ 97184 h 2314575"/>
                <a:gd name="connsiteX69" fmla="*/ 213027 w 590550"/>
                <a:gd name="connsiteY69" fmla="*/ 1099214 h 2314575"/>
                <a:gd name="connsiteX70" fmla="*/ 251127 w 590550"/>
                <a:gd name="connsiteY70" fmla="*/ 1263044 h 2314575"/>
                <a:gd name="connsiteX71" fmla="*/ 189215 w 590550"/>
                <a:gd name="connsiteY71" fmla="*/ 1099214 h 2314575"/>
                <a:gd name="connsiteX72" fmla="*/ 213027 w 590550"/>
                <a:gd name="connsiteY72" fmla="*/ 1099214 h 2314575"/>
                <a:gd name="connsiteX73" fmla="*/ 312087 w 590550"/>
                <a:gd name="connsiteY73" fmla="*/ 2245071 h 2314575"/>
                <a:gd name="connsiteX74" fmla="*/ 263510 w 590550"/>
                <a:gd name="connsiteY74" fmla="*/ 2222211 h 2314575"/>
                <a:gd name="connsiteX75" fmla="*/ 286370 w 590550"/>
                <a:gd name="connsiteY75" fmla="*/ 2173634 h 2314575"/>
                <a:gd name="connsiteX76" fmla="*/ 334947 w 590550"/>
                <a:gd name="connsiteY76" fmla="*/ 2196494 h 2314575"/>
                <a:gd name="connsiteX77" fmla="*/ 312087 w 590550"/>
                <a:gd name="connsiteY77" fmla="*/ 2245071 h 2314575"/>
                <a:gd name="connsiteX78" fmla="*/ 363522 w 590550"/>
                <a:gd name="connsiteY78" fmla="*/ 1219229 h 2314575"/>
                <a:gd name="connsiteX79" fmla="*/ 390192 w 590550"/>
                <a:gd name="connsiteY79" fmla="*/ 1099214 h 2314575"/>
                <a:gd name="connsiteX80" fmla="*/ 406385 w 590550"/>
                <a:gd name="connsiteY80" fmla="*/ 1099214 h 2314575"/>
                <a:gd name="connsiteX81" fmla="*/ 363522 w 590550"/>
                <a:gd name="connsiteY81" fmla="*/ 1219229 h 2314575"/>
                <a:gd name="connsiteX82" fmla="*/ 562595 w 590550"/>
                <a:gd name="connsiteY82" fmla="*/ 521046 h 2314575"/>
                <a:gd name="connsiteX83" fmla="*/ 417815 w 590550"/>
                <a:gd name="connsiteY83" fmla="*/ 1063971 h 2314575"/>
                <a:gd name="connsiteX84" fmla="*/ 396860 w 590550"/>
                <a:gd name="connsiteY84" fmla="*/ 1063971 h 2314575"/>
                <a:gd name="connsiteX85" fmla="*/ 483537 w 590550"/>
                <a:gd name="connsiteY85" fmla="*/ 515331 h 2314575"/>
                <a:gd name="connsiteX86" fmla="*/ 384477 w 590550"/>
                <a:gd name="connsiteY86" fmla="*/ 53369 h 2314575"/>
                <a:gd name="connsiteX87" fmla="*/ 429245 w 590550"/>
                <a:gd name="connsiteY87" fmla="*/ 88611 h 2314575"/>
                <a:gd name="connsiteX88" fmla="*/ 562595 w 590550"/>
                <a:gd name="connsiteY88" fmla="*/ 521046 h 2314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Lst>
              <a:rect l="l" t="t" r="r" b="b"/>
              <a:pathLst>
                <a:path w="590550" h="2314575">
                  <a:moveTo>
                    <a:pt x="450200" y="68609"/>
                  </a:moveTo>
                  <a:cubicBezTo>
                    <a:pt x="404479" y="21936"/>
                    <a:pt x="351140" y="-924"/>
                    <a:pt x="291132" y="29"/>
                  </a:cubicBezTo>
                  <a:cubicBezTo>
                    <a:pt x="291132" y="29"/>
                    <a:pt x="291132" y="29"/>
                    <a:pt x="291132" y="29"/>
                  </a:cubicBezTo>
                  <a:cubicBezTo>
                    <a:pt x="291132" y="29"/>
                    <a:pt x="291132" y="29"/>
                    <a:pt x="291132" y="29"/>
                  </a:cubicBezTo>
                  <a:cubicBezTo>
                    <a:pt x="291132" y="29"/>
                    <a:pt x="291132" y="29"/>
                    <a:pt x="291132" y="29"/>
                  </a:cubicBezTo>
                  <a:cubicBezTo>
                    <a:pt x="291132" y="29"/>
                    <a:pt x="291132" y="29"/>
                    <a:pt x="291132" y="29"/>
                  </a:cubicBezTo>
                  <a:cubicBezTo>
                    <a:pt x="289227" y="29"/>
                    <a:pt x="288275" y="29"/>
                    <a:pt x="286370" y="29"/>
                  </a:cubicBezTo>
                  <a:cubicBezTo>
                    <a:pt x="227315" y="1934"/>
                    <a:pt x="174927" y="28604"/>
                    <a:pt x="130160" y="78134"/>
                  </a:cubicBezTo>
                  <a:cubicBezTo>
                    <a:pt x="28242" y="190529"/>
                    <a:pt x="-10810" y="404841"/>
                    <a:pt x="2525" y="557241"/>
                  </a:cubicBezTo>
                  <a:cubicBezTo>
                    <a:pt x="13002" y="671541"/>
                    <a:pt x="82535" y="884901"/>
                    <a:pt x="147304" y="1065876"/>
                  </a:cubicBezTo>
                  <a:cubicBezTo>
                    <a:pt x="143494" y="1067781"/>
                    <a:pt x="140637" y="1072544"/>
                    <a:pt x="140637" y="1077306"/>
                  </a:cubicBezTo>
                  <a:lnTo>
                    <a:pt x="140637" y="1085879"/>
                  </a:lnTo>
                  <a:cubicBezTo>
                    <a:pt x="140637" y="1092546"/>
                    <a:pt x="146352" y="1098261"/>
                    <a:pt x="153019" y="1098261"/>
                  </a:cubicBezTo>
                  <a:lnTo>
                    <a:pt x="158735" y="1098261"/>
                  </a:lnTo>
                  <a:cubicBezTo>
                    <a:pt x="201597" y="1216371"/>
                    <a:pt x="241602" y="1315431"/>
                    <a:pt x="257794" y="1355436"/>
                  </a:cubicBezTo>
                  <a:cubicBezTo>
                    <a:pt x="221600" y="1369724"/>
                    <a:pt x="190167" y="1401156"/>
                    <a:pt x="190167" y="1437351"/>
                  </a:cubicBezTo>
                  <a:lnTo>
                    <a:pt x="209217" y="2227926"/>
                  </a:lnTo>
                  <a:cubicBezTo>
                    <a:pt x="209217" y="2277456"/>
                    <a:pt x="250175" y="2318414"/>
                    <a:pt x="299704" y="2318414"/>
                  </a:cubicBezTo>
                  <a:cubicBezTo>
                    <a:pt x="349235" y="2318414"/>
                    <a:pt x="390192" y="2277456"/>
                    <a:pt x="390192" y="2227926"/>
                  </a:cubicBezTo>
                  <a:lnTo>
                    <a:pt x="409242" y="1437351"/>
                  </a:lnTo>
                  <a:cubicBezTo>
                    <a:pt x="409242" y="1402109"/>
                    <a:pt x="378762" y="1370676"/>
                    <a:pt x="343520" y="1356389"/>
                  </a:cubicBezTo>
                  <a:cubicBezTo>
                    <a:pt x="356854" y="1322099"/>
                    <a:pt x="394954" y="1221134"/>
                    <a:pt x="437817" y="1098261"/>
                  </a:cubicBezTo>
                  <a:lnTo>
                    <a:pt x="447342" y="1098261"/>
                  </a:lnTo>
                  <a:cubicBezTo>
                    <a:pt x="454010" y="1098261"/>
                    <a:pt x="459725" y="1092546"/>
                    <a:pt x="459725" y="1085879"/>
                  </a:cubicBezTo>
                  <a:lnTo>
                    <a:pt x="459725" y="1077306"/>
                  </a:lnTo>
                  <a:cubicBezTo>
                    <a:pt x="459725" y="1070639"/>
                    <a:pt x="454962" y="1065876"/>
                    <a:pt x="449247" y="1064924"/>
                  </a:cubicBezTo>
                  <a:cubicBezTo>
                    <a:pt x="515922" y="869661"/>
                    <a:pt x="589265" y="633441"/>
                    <a:pt x="592122" y="521999"/>
                  </a:cubicBezTo>
                  <a:cubicBezTo>
                    <a:pt x="594979" y="377219"/>
                    <a:pt x="552117" y="173384"/>
                    <a:pt x="450200" y="68609"/>
                  </a:cubicBezTo>
                  <a:close/>
                  <a:moveTo>
                    <a:pt x="284465" y="1064924"/>
                  </a:moveTo>
                  <a:cubicBezTo>
                    <a:pt x="260652" y="838229"/>
                    <a:pt x="233029" y="553431"/>
                    <a:pt x="233982" y="491519"/>
                  </a:cubicBezTo>
                  <a:cubicBezTo>
                    <a:pt x="239697" y="46701"/>
                    <a:pt x="287322" y="29556"/>
                    <a:pt x="290179" y="28604"/>
                  </a:cubicBezTo>
                  <a:cubicBezTo>
                    <a:pt x="290179" y="28604"/>
                    <a:pt x="290179" y="28604"/>
                    <a:pt x="290179" y="28604"/>
                  </a:cubicBezTo>
                  <a:cubicBezTo>
                    <a:pt x="292085" y="28604"/>
                    <a:pt x="293990" y="30509"/>
                    <a:pt x="295895" y="31461"/>
                  </a:cubicBezTo>
                  <a:cubicBezTo>
                    <a:pt x="336852" y="72419"/>
                    <a:pt x="356854" y="324831"/>
                    <a:pt x="355902" y="490566"/>
                  </a:cubicBezTo>
                  <a:cubicBezTo>
                    <a:pt x="354950" y="582959"/>
                    <a:pt x="333995" y="849659"/>
                    <a:pt x="314945" y="1063971"/>
                  </a:cubicBezTo>
                  <a:lnTo>
                    <a:pt x="284465" y="1063971"/>
                  </a:lnTo>
                  <a:close/>
                  <a:moveTo>
                    <a:pt x="311135" y="1099214"/>
                  </a:moveTo>
                  <a:cubicBezTo>
                    <a:pt x="307325" y="1143029"/>
                    <a:pt x="303515" y="1183986"/>
                    <a:pt x="300657" y="1220181"/>
                  </a:cubicBezTo>
                  <a:cubicBezTo>
                    <a:pt x="296847" y="1183986"/>
                    <a:pt x="292085" y="1143029"/>
                    <a:pt x="288275" y="1099214"/>
                  </a:cubicBezTo>
                  <a:lnTo>
                    <a:pt x="311135" y="1099214"/>
                  </a:lnTo>
                  <a:close/>
                  <a:moveTo>
                    <a:pt x="243507" y="56226"/>
                  </a:moveTo>
                  <a:cubicBezTo>
                    <a:pt x="225410" y="115281"/>
                    <a:pt x="208265" y="238154"/>
                    <a:pt x="205407" y="491519"/>
                  </a:cubicBezTo>
                  <a:cubicBezTo>
                    <a:pt x="204454" y="555336"/>
                    <a:pt x="232077" y="838229"/>
                    <a:pt x="255890" y="1064924"/>
                  </a:cubicBezTo>
                  <a:lnTo>
                    <a:pt x="234935" y="1064924"/>
                  </a:lnTo>
                  <a:cubicBezTo>
                    <a:pt x="192072" y="873471"/>
                    <a:pt x="144447" y="639156"/>
                    <a:pt x="133017" y="517236"/>
                  </a:cubicBezTo>
                  <a:cubicBezTo>
                    <a:pt x="114919" y="317211"/>
                    <a:pt x="175879" y="131474"/>
                    <a:pt x="242554" y="58131"/>
                  </a:cubicBezTo>
                  <a:cubicBezTo>
                    <a:pt x="242554" y="57179"/>
                    <a:pt x="243507" y="56226"/>
                    <a:pt x="243507" y="56226"/>
                  </a:cubicBezTo>
                  <a:close/>
                  <a:moveTo>
                    <a:pt x="258747" y="1099214"/>
                  </a:moveTo>
                  <a:cubicBezTo>
                    <a:pt x="263510" y="1149696"/>
                    <a:pt x="269225" y="1196369"/>
                    <a:pt x="273035" y="1235421"/>
                  </a:cubicBezTo>
                  <a:cubicBezTo>
                    <a:pt x="263510" y="1195416"/>
                    <a:pt x="253032" y="1149696"/>
                    <a:pt x="241602" y="1099214"/>
                  </a:cubicBezTo>
                  <a:lnTo>
                    <a:pt x="258747" y="1099214"/>
                  </a:lnTo>
                  <a:close/>
                  <a:moveTo>
                    <a:pt x="339710" y="1099214"/>
                  </a:moveTo>
                  <a:lnTo>
                    <a:pt x="360665" y="1099214"/>
                  </a:lnTo>
                  <a:cubicBezTo>
                    <a:pt x="348282" y="1158269"/>
                    <a:pt x="335900" y="1211609"/>
                    <a:pt x="326375" y="1254471"/>
                  </a:cubicBezTo>
                  <a:cubicBezTo>
                    <a:pt x="330185" y="1211609"/>
                    <a:pt x="334947" y="1157316"/>
                    <a:pt x="339710" y="1099214"/>
                  </a:cubicBezTo>
                  <a:close/>
                  <a:moveTo>
                    <a:pt x="342567" y="1064924"/>
                  </a:moveTo>
                  <a:cubicBezTo>
                    <a:pt x="361617" y="850611"/>
                    <a:pt x="382572" y="583911"/>
                    <a:pt x="383525" y="491519"/>
                  </a:cubicBezTo>
                  <a:cubicBezTo>
                    <a:pt x="384477" y="392459"/>
                    <a:pt x="375904" y="147666"/>
                    <a:pt x="335900" y="46701"/>
                  </a:cubicBezTo>
                  <a:cubicBezTo>
                    <a:pt x="342567" y="52416"/>
                    <a:pt x="350187" y="58131"/>
                    <a:pt x="356854" y="65751"/>
                  </a:cubicBezTo>
                  <a:cubicBezTo>
                    <a:pt x="415910" y="128616"/>
                    <a:pt x="472107" y="280064"/>
                    <a:pt x="454962" y="513426"/>
                  </a:cubicBezTo>
                  <a:cubicBezTo>
                    <a:pt x="442579" y="677256"/>
                    <a:pt x="403527" y="891569"/>
                    <a:pt x="367332" y="1064924"/>
                  </a:cubicBezTo>
                  <a:lnTo>
                    <a:pt x="342567" y="1064924"/>
                  </a:lnTo>
                  <a:close/>
                  <a:moveTo>
                    <a:pt x="150162" y="97184"/>
                  </a:moveTo>
                  <a:cubicBezTo>
                    <a:pt x="170165" y="75276"/>
                    <a:pt x="191119" y="59084"/>
                    <a:pt x="213027" y="47654"/>
                  </a:cubicBezTo>
                  <a:cubicBezTo>
                    <a:pt x="145400" y="130521"/>
                    <a:pt x="86344" y="319116"/>
                    <a:pt x="104442" y="519141"/>
                  </a:cubicBezTo>
                  <a:cubicBezTo>
                    <a:pt x="115872" y="641061"/>
                    <a:pt x="163497" y="873471"/>
                    <a:pt x="205407" y="1064924"/>
                  </a:cubicBezTo>
                  <a:lnTo>
                    <a:pt x="175879" y="1064924"/>
                  </a:lnTo>
                  <a:cubicBezTo>
                    <a:pt x="110157" y="883949"/>
                    <a:pt x="38719" y="667731"/>
                    <a:pt x="29194" y="555336"/>
                  </a:cubicBezTo>
                  <a:cubicBezTo>
                    <a:pt x="15860" y="408651"/>
                    <a:pt x="53007" y="203864"/>
                    <a:pt x="150162" y="97184"/>
                  </a:cubicBezTo>
                  <a:close/>
                  <a:moveTo>
                    <a:pt x="213027" y="1099214"/>
                  </a:moveTo>
                  <a:cubicBezTo>
                    <a:pt x="227315" y="1161126"/>
                    <a:pt x="239697" y="1218276"/>
                    <a:pt x="251127" y="1263044"/>
                  </a:cubicBezTo>
                  <a:cubicBezTo>
                    <a:pt x="233982" y="1218276"/>
                    <a:pt x="212075" y="1161126"/>
                    <a:pt x="189215" y="1099214"/>
                  </a:cubicBezTo>
                  <a:lnTo>
                    <a:pt x="213027" y="1099214"/>
                  </a:lnTo>
                  <a:close/>
                  <a:moveTo>
                    <a:pt x="312087" y="2245071"/>
                  </a:moveTo>
                  <a:cubicBezTo>
                    <a:pt x="292085" y="2252691"/>
                    <a:pt x="270177" y="2242214"/>
                    <a:pt x="263510" y="2222211"/>
                  </a:cubicBezTo>
                  <a:cubicBezTo>
                    <a:pt x="255890" y="2202209"/>
                    <a:pt x="266367" y="2180301"/>
                    <a:pt x="286370" y="2173634"/>
                  </a:cubicBezTo>
                  <a:cubicBezTo>
                    <a:pt x="306372" y="2166966"/>
                    <a:pt x="328279" y="2176491"/>
                    <a:pt x="334947" y="2196494"/>
                  </a:cubicBezTo>
                  <a:cubicBezTo>
                    <a:pt x="342567" y="2215544"/>
                    <a:pt x="332090" y="2237451"/>
                    <a:pt x="312087" y="2245071"/>
                  </a:cubicBezTo>
                  <a:close/>
                  <a:moveTo>
                    <a:pt x="363522" y="1219229"/>
                  </a:moveTo>
                  <a:cubicBezTo>
                    <a:pt x="371142" y="1183986"/>
                    <a:pt x="380667" y="1143029"/>
                    <a:pt x="390192" y="1099214"/>
                  </a:cubicBezTo>
                  <a:lnTo>
                    <a:pt x="406385" y="1099214"/>
                  </a:lnTo>
                  <a:cubicBezTo>
                    <a:pt x="391145" y="1143029"/>
                    <a:pt x="376857" y="1183034"/>
                    <a:pt x="363522" y="1219229"/>
                  </a:cubicBezTo>
                  <a:close/>
                  <a:moveTo>
                    <a:pt x="562595" y="521046"/>
                  </a:moveTo>
                  <a:cubicBezTo>
                    <a:pt x="559737" y="629631"/>
                    <a:pt x="485442" y="868709"/>
                    <a:pt x="417815" y="1063971"/>
                  </a:cubicBezTo>
                  <a:lnTo>
                    <a:pt x="396860" y="1063971"/>
                  </a:lnTo>
                  <a:cubicBezTo>
                    <a:pt x="433054" y="890616"/>
                    <a:pt x="472107" y="678209"/>
                    <a:pt x="483537" y="515331"/>
                  </a:cubicBezTo>
                  <a:cubicBezTo>
                    <a:pt x="498777" y="314354"/>
                    <a:pt x="461629" y="143856"/>
                    <a:pt x="384477" y="53369"/>
                  </a:cubicBezTo>
                  <a:cubicBezTo>
                    <a:pt x="399717" y="62894"/>
                    <a:pt x="414957" y="74324"/>
                    <a:pt x="429245" y="88611"/>
                  </a:cubicBezTo>
                  <a:cubicBezTo>
                    <a:pt x="526400" y="186719"/>
                    <a:pt x="566404" y="381981"/>
                    <a:pt x="562595" y="521046"/>
                  </a:cubicBezTo>
                  <a:close/>
                </a:path>
              </a:pathLst>
            </a:custGeom>
            <a:grpFill/>
            <a:ln w="9525" cap="flat">
              <a:noFill/>
              <a:prstDash val="solid"/>
              <a:miter/>
            </a:ln>
          </p:spPr>
          <p:txBody>
            <a:bodyPr rtlCol="0" anchor="ctr"/>
            <a:lstStyle/>
            <a:p>
              <a:pPr latinLnBrk="0"/>
              <a:endParaRPr lang="en-US" sz="1800">
                <a:solidFill>
                  <a:prstClr val="black"/>
                </a:solidFill>
              </a:endParaRPr>
            </a:p>
          </p:txBody>
        </p:sp>
      </p:grpSp>
      <p:sp>
        <p:nvSpPr>
          <p:cNvPr id="34" name="Freeform: Shape 33">
            <a:extLst>
              <a:ext uri="{FF2B5EF4-FFF2-40B4-BE49-F238E27FC236}">
                <a16:creationId xmlns:a16="http://schemas.microsoft.com/office/drawing/2014/main" xmlns="" id="{C5CCA54F-C814-4612-84B0-84DBE1A150AB}"/>
              </a:ext>
            </a:extLst>
          </p:cNvPr>
          <p:cNvSpPr/>
          <p:nvPr userDrawn="1"/>
        </p:nvSpPr>
        <p:spPr>
          <a:xfrm>
            <a:off x="2695573" y="2208164"/>
            <a:ext cx="1255611" cy="4387835"/>
          </a:xfrm>
          <a:custGeom>
            <a:avLst/>
            <a:gdLst>
              <a:gd name="connsiteX0" fmla="*/ 906841 w 1255610"/>
              <a:gd name="connsiteY0" fmla="*/ 1086668 h 4387835"/>
              <a:gd name="connsiteX1" fmla="*/ 928614 w 1255610"/>
              <a:gd name="connsiteY1" fmla="*/ 1086668 h 4387835"/>
              <a:gd name="connsiteX2" fmla="*/ 950677 w 1255610"/>
              <a:gd name="connsiteY2" fmla="*/ 1108731 h 4387835"/>
              <a:gd name="connsiteX3" fmla="*/ 950677 w 1255610"/>
              <a:gd name="connsiteY3" fmla="*/ 1140170 h 4387835"/>
              <a:gd name="connsiteX4" fmla="*/ 982653 w 1255610"/>
              <a:gd name="connsiteY4" fmla="*/ 1143393 h 4387835"/>
              <a:gd name="connsiteX5" fmla="*/ 1239880 w 1255610"/>
              <a:gd name="connsiteY5" fmla="*/ 1459001 h 4387835"/>
              <a:gd name="connsiteX6" fmla="*/ 1237593 w 1255610"/>
              <a:gd name="connsiteY6" fmla="*/ 1481687 h 4387835"/>
              <a:gd name="connsiteX7" fmla="*/ 597863 w 1255610"/>
              <a:gd name="connsiteY7" fmla="*/ 1481687 h 4387835"/>
              <a:gd name="connsiteX8" fmla="*/ 595576 w 1255610"/>
              <a:gd name="connsiteY8" fmla="*/ 1459001 h 4387835"/>
              <a:gd name="connsiteX9" fmla="*/ 852803 w 1255610"/>
              <a:gd name="connsiteY9" fmla="*/ 1143393 h 4387835"/>
              <a:gd name="connsiteX10" fmla="*/ 884778 w 1255610"/>
              <a:gd name="connsiteY10" fmla="*/ 1140170 h 4387835"/>
              <a:gd name="connsiteX11" fmla="*/ 884778 w 1255610"/>
              <a:gd name="connsiteY11" fmla="*/ 1108731 h 4387835"/>
              <a:gd name="connsiteX12" fmla="*/ 906841 w 1255610"/>
              <a:gd name="connsiteY12" fmla="*/ 1086668 h 4387835"/>
              <a:gd name="connsiteX13" fmla="*/ 0 w 1255610"/>
              <a:gd name="connsiteY13" fmla="*/ 0 h 4387835"/>
              <a:gd name="connsiteX14" fmla="*/ 19601 w 1255610"/>
              <a:gd name="connsiteY14" fmla="*/ 4859 h 4387835"/>
              <a:gd name="connsiteX15" fmla="*/ 115080 w 1255610"/>
              <a:gd name="connsiteY15" fmla="*/ 40050 h 4387835"/>
              <a:gd name="connsiteX16" fmla="*/ 155619 w 1255610"/>
              <a:gd name="connsiteY16" fmla="*/ 97961 h 4387835"/>
              <a:gd name="connsiteX17" fmla="*/ 132455 w 1255610"/>
              <a:gd name="connsiteY17" fmla="*/ 632666 h 4387835"/>
              <a:gd name="connsiteX18" fmla="*/ 95777 w 1255610"/>
              <a:gd name="connsiteY18" fmla="*/ 763929 h 4387835"/>
              <a:gd name="connsiteX19" fmla="*/ 78405 w 1255610"/>
              <a:gd name="connsiteY19" fmla="*/ 789022 h 4387835"/>
              <a:gd name="connsiteX20" fmla="*/ 6981 w 1255610"/>
              <a:gd name="connsiteY20" fmla="*/ 883610 h 4387835"/>
              <a:gd name="connsiteX21" fmla="*/ 5052 w 1255610"/>
              <a:gd name="connsiteY21" fmla="*/ 883610 h 4387835"/>
              <a:gd name="connsiteX22" fmla="*/ 134384 w 1255610"/>
              <a:gd name="connsiteY22" fmla="*/ 1047688 h 4387835"/>
              <a:gd name="connsiteX23" fmla="*/ 250204 w 1255610"/>
              <a:gd name="connsiteY23" fmla="*/ 1472362 h 4387835"/>
              <a:gd name="connsiteX24" fmla="*/ 530104 w 1255610"/>
              <a:gd name="connsiteY24" fmla="*/ 1673117 h 4387835"/>
              <a:gd name="connsiteX25" fmla="*/ 734720 w 1255610"/>
              <a:gd name="connsiteY25" fmla="*/ 1607486 h 4387835"/>
              <a:gd name="connsiteX26" fmla="*/ 580293 w 1255610"/>
              <a:gd name="connsiteY26" fmla="*/ 1514830 h 4387835"/>
              <a:gd name="connsiteX27" fmla="*/ 1196071 w 1255610"/>
              <a:gd name="connsiteY27" fmla="*/ 1507108 h 4387835"/>
              <a:gd name="connsiteX28" fmla="*/ 1207653 w 1255610"/>
              <a:gd name="connsiteY28" fmla="*/ 1568879 h 4387835"/>
              <a:gd name="connsiteX29" fmla="*/ 1093764 w 1255610"/>
              <a:gd name="connsiteY29" fmla="*/ 1609417 h 4387835"/>
              <a:gd name="connsiteX30" fmla="*/ 993386 w 1255610"/>
              <a:gd name="connsiteY30" fmla="*/ 1638371 h 4387835"/>
              <a:gd name="connsiteX31" fmla="*/ 346721 w 1255610"/>
              <a:gd name="connsiteY31" fmla="*/ 1868083 h 4387835"/>
              <a:gd name="connsiteX32" fmla="*/ 232832 w 1255610"/>
              <a:gd name="connsiteY32" fmla="*/ 2061117 h 4387835"/>
              <a:gd name="connsiteX33" fmla="*/ 296532 w 1255610"/>
              <a:gd name="connsiteY33" fmla="*/ 3126664 h 4387835"/>
              <a:gd name="connsiteX34" fmla="*/ 215458 w 1255610"/>
              <a:gd name="connsiteY34" fmla="*/ 3215459 h 4387835"/>
              <a:gd name="connsiteX35" fmla="*/ 192294 w 1255610"/>
              <a:gd name="connsiteY35" fmla="*/ 3292673 h 4387835"/>
              <a:gd name="connsiteX36" fmla="*/ 165269 w 1255610"/>
              <a:gd name="connsiteY36" fmla="*/ 3728930 h 4387835"/>
              <a:gd name="connsiteX37" fmla="*/ 319696 w 1255610"/>
              <a:gd name="connsiteY37" fmla="*/ 4271354 h 4387835"/>
              <a:gd name="connsiteX38" fmla="*/ 373746 w 1255610"/>
              <a:gd name="connsiteY38" fmla="*/ 4362081 h 4387835"/>
              <a:gd name="connsiteX39" fmla="*/ 273368 w 1255610"/>
              <a:gd name="connsiteY39" fmla="*/ 4387174 h 4387835"/>
              <a:gd name="connsiteX40" fmla="*/ 28216 w 1255610"/>
              <a:gd name="connsiteY40" fmla="*/ 4292589 h 4387835"/>
              <a:gd name="connsiteX41" fmla="*/ 0 w 1255610"/>
              <a:gd name="connsiteY41" fmla="*/ 4279023 h 43878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1255610" h="4387835">
                <a:moveTo>
                  <a:pt x="906841" y="1086668"/>
                </a:moveTo>
                <a:lnTo>
                  <a:pt x="928614" y="1086668"/>
                </a:lnTo>
                <a:cubicBezTo>
                  <a:pt x="940800" y="1086668"/>
                  <a:pt x="950677" y="1096545"/>
                  <a:pt x="950677" y="1108731"/>
                </a:cubicBezTo>
                <a:lnTo>
                  <a:pt x="950677" y="1140170"/>
                </a:lnTo>
                <a:lnTo>
                  <a:pt x="982653" y="1143393"/>
                </a:lnTo>
                <a:cubicBezTo>
                  <a:pt x="1129452" y="1173433"/>
                  <a:pt x="1239880" y="1303320"/>
                  <a:pt x="1239880" y="1459001"/>
                </a:cubicBezTo>
                <a:lnTo>
                  <a:pt x="1237593" y="1481687"/>
                </a:lnTo>
                <a:lnTo>
                  <a:pt x="597863" y="1481687"/>
                </a:lnTo>
                <a:lnTo>
                  <a:pt x="595576" y="1459001"/>
                </a:lnTo>
                <a:cubicBezTo>
                  <a:pt x="595576" y="1303320"/>
                  <a:pt x="706004" y="1173433"/>
                  <a:pt x="852803" y="1143393"/>
                </a:cubicBezTo>
                <a:lnTo>
                  <a:pt x="884778" y="1140170"/>
                </a:lnTo>
                <a:lnTo>
                  <a:pt x="884778" y="1108731"/>
                </a:lnTo>
                <a:cubicBezTo>
                  <a:pt x="884778" y="1096545"/>
                  <a:pt x="894655" y="1086668"/>
                  <a:pt x="906841" y="1086668"/>
                </a:cubicBezTo>
                <a:close/>
                <a:moveTo>
                  <a:pt x="0" y="0"/>
                </a:moveTo>
                <a:lnTo>
                  <a:pt x="19601" y="4859"/>
                </a:lnTo>
                <a:cubicBezTo>
                  <a:pt x="46991" y="14104"/>
                  <a:pt x="78525" y="26297"/>
                  <a:pt x="115080" y="40050"/>
                </a:cubicBezTo>
                <a:cubicBezTo>
                  <a:pt x="144037" y="51632"/>
                  <a:pt x="159479" y="69006"/>
                  <a:pt x="155619" y="97961"/>
                </a:cubicBezTo>
                <a:cubicBezTo>
                  <a:pt x="134384" y="279412"/>
                  <a:pt x="186504" y="422258"/>
                  <a:pt x="132455" y="632666"/>
                </a:cubicBezTo>
                <a:cubicBezTo>
                  <a:pt x="126663" y="677062"/>
                  <a:pt x="128594" y="721461"/>
                  <a:pt x="95777" y="763929"/>
                </a:cubicBezTo>
                <a:cubicBezTo>
                  <a:pt x="89987" y="771650"/>
                  <a:pt x="84195" y="781301"/>
                  <a:pt x="78405" y="789022"/>
                </a:cubicBezTo>
                <a:cubicBezTo>
                  <a:pt x="59102" y="825700"/>
                  <a:pt x="10842" y="856585"/>
                  <a:pt x="6981" y="883610"/>
                </a:cubicBezTo>
                <a:cubicBezTo>
                  <a:pt x="6981" y="883610"/>
                  <a:pt x="5052" y="883610"/>
                  <a:pt x="5052" y="883610"/>
                </a:cubicBezTo>
                <a:cubicBezTo>
                  <a:pt x="-740" y="949241"/>
                  <a:pt x="8913" y="1014873"/>
                  <a:pt x="134384" y="1047688"/>
                </a:cubicBezTo>
                <a:cubicBezTo>
                  <a:pt x="331279" y="1097876"/>
                  <a:pt x="259857" y="1304424"/>
                  <a:pt x="250204" y="1472362"/>
                </a:cubicBezTo>
                <a:cubicBezTo>
                  <a:pt x="232832" y="1742610"/>
                  <a:pt x="261786" y="1713656"/>
                  <a:pt x="530104" y="1673117"/>
                </a:cubicBezTo>
                <a:cubicBezTo>
                  <a:pt x="605387" y="1661535"/>
                  <a:pt x="672950" y="1686631"/>
                  <a:pt x="734720" y="1607486"/>
                </a:cubicBezTo>
                <a:cubicBezTo>
                  <a:pt x="701904" y="1553436"/>
                  <a:pt x="626621" y="1619068"/>
                  <a:pt x="580293" y="1514830"/>
                </a:cubicBezTo>
                <a:cubicBezTo>
                  <a:pt x="726999" y="1514830"/>
                  <a:pt x="1087972" y="1512900"/>
                  <a:pt x="1196071" y="1507108"/>
                </a:cubicBezTo>
                <a:cubicBezTo>
                  <a:pt x="1252051" y="1505179"/>
                  <a:pt x="1290658" y="1526412"/>
                  <a:pt x="1207653" y="1568879"/>
                </a:cubicBezTo>
                <a:cubicBezTo>
                  <a:pt x="1132370" y="1590114"/>
                  <a:pt x="1163256" y="1555368"/>
                  <a:pt x="1093764" y="1609417"/>
                </a:cubicBezTo>
                <a:cubicBezTo>
                  <a:pt x="1066739" y="1638371"/>
                  <a:pt x="1035853" y="1642232"/>
                  <a:pt x="993386" y="1638371"/>
                </a:cubicBezTo>
                <a:cubicBezTo>
                  <a:pt x="792631" y="1740680"/>
                  <a:pt x="564851" y="1823684"/>
                  <a:pt x="346721" y="1868083"/>
                </a:cubicBezTo>
                <a:cubicBezTo>
                  <a:pt x="232832" y="1889315"/>
                  <a:pt x="217389" y="1943365"/>
                  <a:pt x="232832" y="2061117"/>
                </a:cubicBezTo>
                <a:cubicBezTo>
                  <a:pt x="275300" y="2395064"/>
                  <a:pt x="296532" y="2790785"/>
                  <a:pt x="296532" y="3126664"/>
                </a:cubicBezTo>
                <a:cubicBezTo>
                  <a:pt x="296532" y="3180713"/>
                  <a:pt x="263718" y="3178782"/>
                  <a:pt x="215458" y="3215459"/>
                </a:cubicBezTo>
                <a:cubicBezTo>
                  <a:pt x="213529" y="3242484"/>
                  <a:pt x="194225" y="3267578"/>
                  <a:pt x="192294" y="3292673"/>
                </a:cubicBezTo>
                <a:cubicBezTo>
                  <a:pt x="186504" y="3439379"/>
                  <a:pt x="180712" y="3584153"/>
                  <a:pt x="165269" y="3728930"/>
                </a:cubicBezTo>
                <a:cubicBezTo>
                  <a:pt x="140176" y="3954778"/>
                  <a:pt x="86126" y="4109205"/>
                  <a:pt x="319696" y="4271354"/>
                </a:cubicBezTo>
                <a:cubicBezTo>
                  <a:pt x="348653" y="4290657"/>
                  <a:pt x="393049" y="4319614"/>
                  <a:pt x="373746" y="4362081"/>
                </a:cubicBezTo>
                <a:cubicBezTo>
                  <a:pt x="356374" y="4400688"/>
                  <a:pt x="308114" y="4383316"/>
                  <a:pt x="273368" y="4387174"/>
                </a:cubicBezTo>
                <a:cubicBezTo>
                  <a:pt x="155619" y="4396827"/>
                  <a:pt x="142105" y="4290657"/>
                  <a:pt x="28216" y="4292589"/>
                </a:cubicBezTo>
                <a:lnTo>
                  <a:pt x="0" y="4279023"/>
                </a:lnTo>
                <a:close/>
              </a:path>
            </a:pathLst>
          </a:custGeom>
          <a:solidFill>
            <a:schemeClr val="bg1"/>
          </a:solidFill>
          <a:ln w="9525" cap="flat">
            <a:solidFill>
              <a:schemeClr val="accent1"/>
            </a:solidFill>
            <a:prstDash val="solid"/>
            <a:miter/>
          </a:ln>
        </p:spPr>
        <p:txBody>
          <a:bodyPr wrap="square" rtlCol="0" anchor="ctr">
            <a:noAutofit/>
          </a:bodyPr>
          <a:lstStyle/>
          <a:p>
            <a:pPr latinLnBrk="0"/>
            <a:endParaRPr lang="en-US" sz="1800">
              <a:solidFill>
                <a:prstClr val="black"/>
              </a:solidFill>
            </a:endParaRPr>
          </a:p>
        </p:txBody>
      </p:sp>
      <p:sp>
        <p:nvSpPr>
          <p:cNvPr id="39" name="Freeform: Shape 38">
            <a:extLst>
              <a:ext uri="{FF2B5EF4-FFF2-40B4-BE49-F238E27FC236}">
                <a16:creationId xmlns:a16="http://schemas.microsoft.com/office/drawing/2014/main" xmlns="" id="{D5C4CF52-4FC9-4897-9919-48A24ADE6677}"/>
              </a:ext>
            </a:extLst>
          </p:cNvPr>
          <p:cNvSpPr/>
          <p:nvPr userDrawn="1"/>
        </p:nvSpPr>
        <p:spPr>
          <a:xfrm>
            <a:off x="2695574" y="3248472"/>
            <a:ext cx="296135" cy="1813473"/>
          </a:xfrm>
          <a:custGeom>
            <a:avLst/>
            <a:gdLst>
              <a:gd name="connsiteX0" fmla="*/ 87559 w 296134"/>
              <a:gd name="connsiteY0" fmla="*/ 0 h 1813473"/>
              <a:gd name="connsiteX1" fmla="*/ 135353 w 296134"/>
              <a:gd name="connsiteY1" fmla="*/ 13762 h 1813473"/>
              <a:gd name="connsiteX2" fmla="*/ 185810 w 296134"/>
              <a:gd name="connsiteY2" fmla="*/ 292975 h 1813473"/>
              <a:gd name="connsiteX3" fmla="*/ 187288 w 296134"/>
              <a:gd name="connsiteY3" fmla="*/ 673400 h 1813473"/>
              <a:gd name="connsiteX4" fmla="*/ 292939 w 296134"/>
              <a:gd name="connsiteY4" fmla="*/ 1809492 h 1813473"/>
              <a:gd name="connsiteX5" fmla="*/ 0 w 296134"/>
              <a:gd name="connsiteY5" fmla="*/ 1813473 h 1813473"/>
              <a:gd name="connsiteX6" fmla="*/ 0 w 296134"/>
              <a:gd name="connsiteY6" fmla="*/ 249769 h 1813473"/>
              <a:gd name="connsiteX7" fmla="*/ 132542 w 296134"/>
              <a:gd name="connsiteY7" fmla="*/ 249769 h 18134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96134" h="1813473">
                <a:moveTo>
                  <a:pt x="87559" y="0"/>
                </a:moveTo>
                <a:lnTo>
                  <a:pt x="135353" y="13762"/>
                </a:lnTo>
                <a:lnTo>
                  <a:pt x="185810" y="292975"/>
                </a:lnTo>
                <a:cubicBezTo>
                  <a:pt x="199005" y="374554"/>
                  <a:pt x="200062" y="563584"/>
                  <a:pt x="187288" y="673400"/>
                </a:cubicBezTo>
                <a:cubicBezTo>
                  <a:pt x="235772" y="1106526"/>
                  <a:pt x="312766" y="1481523"/>
                  <a:pt x="292939" y="1809492"/>
                </a:cubicBezTo>
                <a:lnTo>
                  <a:pt x="0" y="1813473"/>
                </a:lnTo>
                <a:lnTo>
                  <a:pt x="0" y="249769"/>
                </a:lnTo>
                <a:lnTo>
                  <a:pt x="132542" y="249769"/>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latinLnBrk="0"/>
            <a:endParaRPr lang="en-US" sz="1800" dirty="0">
              <a:solidFill>
                <a:prstClr val="white"/>
              </a:solidFill>
            </a:endParaRPr>
          </a:p>
        </p:txBody>
      </p:sp>
    </p:spTree>
    <p:extLst>
      <p:ext uri="{BB962C8B-B14F-4D97-AF65-F5344CB8AC3E}">
        <p14:creationId xmlns:p14="http://schemas.microsoft.com/office/powerpoint/2010/main" val="4107228753"/>
      </p:ext>
    </p:extLst>
  </p:cSld>
  <p:clrMapOvr>
    <a:masterClrMapping/>
  </p:clrMapOvr>
</p:sldLayout>
</file>

<file path=ppt/slideLayouts/slideLayout331.xml><?xml version="1.0" encoding="utf-8"?>
<p:sldLayout xmlns:a="http://schemas.openxmlformats.org/drawingml/2006/main" xmlns:r="http://schemas.openxmlformats.org/officeDocument/2006/relationships" xmlns:p="http://schemas.openxmlformats.org/presentationml/2006/main" preserve="1" userDrawn="1">
  <p:cSld name="2_Contents slide layout">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xmlns="" id="{3317E149-0019-4BAE-99F4-5FEDC22766C4}"/>
              </a:ext>
            </a:extLst>
          </p:cNvPr>
          <p:cNvSpPr/>
          <p:nvPr userDrawn="1"/>
        </p:nvSpPr>
        <p:spPr>
          <a:xfrm>
            <a:off x="0" y="0"/>
            <a:ext cx="2675792" cy="6858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latinLnBrk="0"/>
            <a:endParaRPr lang="en-US" sz="1800">
              <a:solidFill>
                <a:prstClr val="white"/>
              </a:solidFill>
            </a:endParaRPr>
          </a:p>
        </p:txBody>
      </p:sp>
      <p:grpSp>
        <p:nvGrpSpPr>
          <p:cNvPr id="3" name="Graphic 1">
            <a:extLst>
              <a:ext uri="{FF2B5EF4-FFF2-40B4-BE49-F238E27FC236}">
                <a16:creationId xmlns:a16="http://schemas.microsoft.com/office/drawing/2014/main" xmlns="" id="{7F46D745-EC50-426E-9C33-ECA49B02649C}"/>
              </a:ext>
            </a:extLst>
          </p:cNvPr>
          <p:cNvGrpSpPr/>
          <p:nvPr userDrawn="1"/>
        </p:nvGrpSpPr>
        <p:grpSpPr>
          <a:xfrm>
            <a:off x="1594181" y="2831527"/>
            <a:ext cx="1713559" cy="3796191"/>
            <a:chOff x="9812203" y="1631958"/>
            <a:chExt cx="1857375" cy="4114800"/>
          </a:xfrm>
        </p:grpSpPr>
        <p:sp>
          <p:nvSpPr>
            <p:cNvPr id="4" name="Freeform: Shape 3">
              <a:extLst>
                <a:ext uri="{FF2B5EF4-FFF2-40B4-BE49-F238E27FC236}">
                  <a16:creationId xmlns:a16="http://schemas.microsoft.com/office/drawing/2014/main" xmlns="" id="{A6C1DC64-DC93-4A12-8BD9-CB8D0D9778E6}"/>
                </a:ext>
              </a:extLst>
            </p:cNvPr>
            <p:cNvSpPr/>
            <p:nvPr/>
          </p:nvSpPr>
          <p:spPr>
            <a:xfrm>
              <a:off x="10906626" y="2996891"/>
              <a:ext cx="762000" cy="161925"/>
            </a:xfrm>
            <a:custGeom>
              <a:avLst/>
              <a:gdLst>
                <a:gd name="connsiteX0" fmla="*/ 763905 w 762000"/>
                <a:gd name="connsiteY0" fmla="*/ 63817 h 161925"/>
                <a:gd name="connsiteX1" fmla="*/ 699135 w 762000"/>
                <a:gd name="connsiteY1" fmla="*/ 42863 h 161925"/>
                <a:gd name="connsiteX2" fmla="*/ 248602 w 762000"/>
                <a:gd name="connsiteY2" fmla="*/ 41910 h 161925"/>
                <a:gd name="connsiteX3" fmla="*/ 232410 w 762000"/>
                <a:gd name="connsiteY3" fmla="*/ 45720 h 161925"/>
                <a:gd name="connsiteX4" fmla="*/ 6667 w 762000"/>
                <a:gd name="connsiteY4" fmla="*/ 0 h 161925"/>
                <a:gd name="connsiteX5" fmla="*/ 0 w 762000"/>
                <a:gd name="connsiteY5" fmla="*/ 32385 h 161925"/>
                <a:gd name="connsiteX6" fmla="*/ 211455 w 762000"/>
                <a:gd name="connsiteY6" fmla="*/ 75247 h 161925"/>
                <a:gd name="connsiteX7" fmla="*/ 216218 w 762000"/>
                <a:gd name="connsiteY7" fmla="*/ 98108 h 161925"/>
                <a:gd name="connsiteX8" fmla="*/ 261937 w 762000"/>
                <a:gd name="connsiteY8" fmla="*/ 151447 h 161925"/>
                <a:gd name="connsiteX9" fmla="*/ 731520 w 762000"/>
                <a:gd name="connsiteY9" fmla="*/ 153352 h 161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62000" h="161925">
                  <a:moveTo>
                    <a:pt x="763905" y="63817"/>
                  </a:moveTo>
                  <a:cubicBezTo>
                    <a:pt x="756285" y="27622"/>
                    <a:pt x="721043" y="42863"/>
                    <a:pt x="699135" y="42863"/>
                  </a:cubicBezTo>
                  <a:cubicBezTo>
                    <a:pt x="550545" y="41910"/>
                    <a:pt x="402907" y="41910"/>
                    <a:pt x="248602" y="41910"/>
                  </a:cubicBezTo>
                  <a:cubicBezTo>
                    <a:pt x="242887" y="41910"/>
                    <a:pt x="237173" y="42863"/>
                    <a:pt x="232410" y="45720"/>
                  </a:cubicBezTo>
                  <a:lnTo>
                    <a:pt x="6667" y="0"/>
                  </a:lnTo>
                  <a:lnTo>
                    <a:pt x="0" y="32385"/>
                  </a:lnTo>
                  <a:lnTo>
                    <a:pt x="211455" y="75247"/>
                  </a:lnTo>
                  <a:cubicBezTo>
                    <a:pt x="210502" y="82867"/>
                    <a:pt x="212407" y="90488"/>
                    <a:pt x="216218" y="98108"/>
                  </a:cubicBezTo>
                  <a:cubicBezTo>
                    <a:pt x="232410" y="124777"/>
                    <a:pt x="245745" y="129540"/>
                    <a:pt x="261937" y="151447"/>
                  </a:cubicBezTo>
                  <a:cubicBezTo>
                    <a:pt x="275273" y="170497"/>
                    <a:pt x="715328" y="171450"/>
                    <a:pt x="731520" y="153352"/>
                  </a:cubicBezTo>
                </a:path>
              </a:pathLst>
            </a:custGeom>
            <a:solidFill>
              <a:schemeClr val="accent2"/>
            </a:solidFill>
            <a:ln w="9525" cap="flat">
              <a:noFill/>
              <a:prstDash val="solid"/>
              <a:miter/>
            </a:ln>
          </p:spPr>
          <p:txBody>
            <a:bodyPr rtlCol="0" anchor="ctr"/>
            <a:lstStyle/>
            <a:p>
              <a:pPr latinLnBrk="0"/>
              <a:endParaRPr lang="en-US" sz="1800">
                <a:solidFill>
                  <a:prstClr val="black"/>
                </a:solidFill>
              </a:endParaRPr>
            </a:p>
          </p:txBody>
        </p:sp>
        <p:sp>
          <p:nvSpPr>
            <p:cNvPr id="5" name="Freeform: Shape 4">
              <a:extLst>
                <a:ext uri="{FF2B5EF4-FFF2-40B4-BE49-F238E27FC236}">
                  <a16:creationId xmlns:a16="http://schemas.microsoft.com/office/drawing/2014/main" xmlns="" id="{6009136D-19FF-42AD-808C-E2286EE5E511}"/>
                </a:ext>
              </a:extLst>
            </p:cNvPr>
            <p:cNvSpPr/>
            <p:nvPr/>
          </p:nvSpPr>
          <p:spPr>
            <a:xfrm>
              <a:off x="9811908" y="1863837"/>
              <a:ext cx="1181100" cy="3876675"/>
            </a:xfrm>
            <a:custGeom>
              <a:avLst/>
              <a:gdLst>
                <a:gd name="connsiteX0" fmla="*/ 1172823 w 1181100"/>
                <a:gd name="connsiteY0" fmla="*/ 1146388 h 3876675"/>
                <a:gd name="connsiteX1" fmla="*/ 937555 w 1181100"/>
                <a:gd name="connsiteY1" fmla="*/ 1054948 h 3876675"/>
                <a:gd name="connsiteX2" fmla="*/ 515598 w 1181100"/>
                <a:gd name="connsiteY2" fmla="*/ 1173058 h 3876675"/>
                <a:gd name="connsiteX3" fmla="*/ 494643 w 1181100"/>
                <a:gd name="connsiteY3" fmla="*/ 765388 h 3876675"/>
                <a:gd name="connsiteX4" fmla="*/ 431778 w 1181100"/>
                <a:gd name="connsiteY4" fmla="*/ 642516 h 3876675"/>
                <a:gd name="connsiteX5" fmla="*/ 526075 w 1181100"/>
                <a:gd name="connsiteY5" fmla="*/ 503451 h 3876675"/>
                <a:gd name="connsiteX6" fmla="*/ 573700 w 1181100"/>
                <a:gd name="connsiteY6" fmla="*/ 507261 h 3876675"/>
                <a:gd name="connsiteX7" fmla="*/ 591798 w 1181100"/>
                <a:gd name="connsiteY7" fmla="*/ 444396 h 3876675"/>
                <a:gd name="connsiteX8" fmla="*/ 583225 w 1181100"/>
                <a:gd name="connsiteY8" fmla="*/ 423441 h 3876675"/>
                <a:gd name="connsiteX9" fmla="*/ 625135 w 1181100"/>
                <a:gd name="connsiteY9" fmla="*/ 387246 h 3876675"/>
                <a:gd name="connsiteX10" fmla="*/ 684190 w 1181100"/>
                <a:gd name="connsiteY10" fmla="*/ 376768 h 3876675"/>
                <a:gd name="connsiteX11" fmla="*/ 662283 w 1181100"/>
                <a:gd name="connsiteY11" fmla="*/ 264373 h 3876675"/>
                <a:gd name="connsiteX12" fmla="*/ 681333 w 1181100"/>
                <a:gd name="connsiteY12" fmla="*/ 171028 h 3876675"/>
                <a:gd name="connsiteX13" fmla="*/ 276520 w 1181100"/>
                <a:gd name="connsiteY13" fmla="*/ 131976 h 3876675"/>
                <a:gd name="connsiteX14" fmla="*/ 275568 w 1181100"/>
                <a:gd name="connsiteY14" fmla="*/ 418678 h 3876675"/>
                <a:gd name="connsiteX15" fmla="*/ 244135 w 1181100"/>
                <a:gd name="connsiteY15" fmla="*/ 465351 h 3876675"/>
                <a:gd name="connsiteX16" fmla="*/ 215560 w 1181100"/>
                <a:gd name="connsiteY16" fmla="*/ 468208 h 3876675"/>
                <a:gd name="connsiteX17" fmla="*/ 15535 w 1181100"/>
                <a:gd name="connsiteY17" fmla="*/ 733003 h 3876675"/>
                <a:gd name="connsiteX18" fmla="*/ 33633 w 1181100"/>
                <a:gd name="connsiteY18" fmla="*/ 1037803 h 3876675"/>
                <a:gd name="connsiteX19" fmla="*/ 94593 w 1181100"/>
                <a:gd name="connsiteY19" fmla="*/ 1377846 h 3876675"/>
                <a:gd name="connsiteX20" fmla="*/ 97450 w 1181100"/>
                <a:gd name="connsiteY20" fmla="*/ 1392133 h 3876675"/>
                <a:gd name="connsiteX21" fmla="*/ 105070 w 1181100"/>
                <a:gd name="connsiteY21" fmla="*/ 1425471 h 3876675"/>
                <a:gd name="connsiteX22" fmla="*/ 108880 w 1181100"/>
                <a:gd name="connsiteY22" fmla="*/ 1445473 h 3876675"/>
                <a:gd name="connsiteX23" fmla="*/ 106975 w 1181100"/>
                <a:gd name="connsiteY23" fmla="*/ 1477858 h 3876675"/>
                <a:gd name="connsiteX24" fmla="*/ 75543 w 1181100"/>
                <a:gd name="connsiteY24" fmla="*/ 1863621 h 3876675"/>
                <a:gd name="connsiteX25" fmla="*/ 236515 w 1181100"/>
                <a:gd name="connsiteY25" fmla="*/ 2414166 h 3876675"/>
                <a:gd name="connsiteX26" fmla="*/ 246993 w 1181100"/>
                <a:gd name="connsiteY26" fmla="*/ 2647528 h 3876675"/>
                <a:gd name="connsiteX27" fmla="*/ 226990 w 1181100"/>
                <a:gd name="connsiteY27" fmla="*/ 3627651 h 3876675"/>
                <a:gd name="connsiteX28" fmla="*/ 264138 w 1181100"/>
                <a:gd name="connsiteY28" fmla="*/ 3871491 h 3876675"/>
                <a:gd name="connsiteX29" fmla="*/ 493690 w 1181100"/>
                <a:gd name="connsiteY29" fmla="*/ 3861966 h 3876675"/>
                <a:gd name="connsiteX30" fmla="*/ 762295 w 1181100"/>
                <a:gd name="connsiteY30" fmla="*/ 3870539 h 3876675"/>
                <a:gd name="connsiteX31" fmla="*/ 823255 w 1181100"/>
                <a:gd name="connsiteY31" fmla="*/ 3848631 h 3876675"/>
                <a:gd name="connsiteX32" fmla="*/ 880405 w 1181100"/>
                <a:gd name="connsiteY32" fmla="*/ 3768621 h 3876675"/>
                <a:gd name="connsiteX33" fmla="*/ 807063 w 1181100"/>
                <a:gd name="connsiteY33" fmla="*/ 3721948 h 3876675"/>
                <a:gd name="connsiteX34" fmla="*/ 726100 w 1181100"/>
                <a:gd name="connsiteY34" fmla="*/ 3718139 h 3876675"/>
                <a:gd name="connsiteX35" fmla="*/ 791823 w 1181100"/>
                <a:gd name="connsiteY35" fmla="*/ 3644796 h 3876675"/>
                <a:gd name="connsiteX36" fmla="*/ 662283 w 1181100"/>
                <a:gd name="connsiteY36" fmla="*/ 3598123 h 3876675"/>
                <a:gd name="connsiteX37" fmla="*/ 594655 w 1181100"/>
                <a:gd name="connsiteY37" fmla="*/ 3426673 h 3876675"/>
                <a:gd name="connsiteX38" fmla="*/ 636565 w 1181100"/>
                <a:gd name="connsiteY38" fmla="*/ 2896131 h 3876675"/>
                <a:gd name="connsiteX39" fmla="*/ 652758 w 1181100"/>
                <a:gd name="connsiteY39" fmla="*/ 2598951 h 3876675"/>
                <a:gd name="connsiteX40" fmla="*/ 635613 w 1181100"/>
                <a:gd name="connsiteY40" fmla="*/ 2478936 h 3876675"/>
                <a:gd name="connsiteX41" fmla="*/ 628945 w 1181100"/>
                <a:gd name="connsiteY41" fmla="*/ 2319868 h 3876675"/>
                <a:gd name="connsiteX42" fmla="*/ 578463 w 1181100"/>
                <a:gd name="connsiteY42" fmla="*/ 1615018 h 3876675"/>
                <a:gd name="connsiteX43" fmla="*/ 549888 w 1181100"/>
                <a:gd name="connsiteY43" fmla="*/ 1316886 h 3876675"/>
                <a:gd name="connsiteX44" fmla="*/ 683238 w 1181100"/>
                <a:gd name="connsiteY44" fmla="*/ 1259736 h 3876675"/>
                <a:gd name="connsiteX45" fmla="*/ 915648 w 1181100"/>
                <a:gd name="connsiteY45" fmla="*/ 1219731 h 3876675"/>
                <a:gd name="connsiteX46" fmla="*/ 1159488 w 1181100"/>
                <a:gd name="connsiteY46" fmla="*/ 1194966 h 3876675"/>
                <a:gd name="connsiteX47" fmla="*/ 1172823 w 1181100"/>
                <a:gd name="connsiteY47" fmla="*/ 1146388 h 3876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181100" h="3876675">
                  <a:moveTo>
                    <a:pt x="1172823" y="1146388"/>
                  </a:moveTo>
                  <a:cubicBezTo>
                    <a:pt x="1055665" y="1125433"/>
                    <a:pt x="1019470" y="1063521"/>
                    <a:pt x="937555" y="1054948"/>
                  </a:cubicBezTo>
                  <a:cubicBezTo>
                    <a:pt x="807063" y="1082571"/>
                    <a:pt x="629898" y="1163533"/>
                    <a:pt x="515598" y="1173058"/>
                  </a:cubicBezTo>
                  <a:cubicBezTo>
                    <a:pt x="505120" y="1074951"/>
                    <a:pt x="541315" y="893976"/>
                    <a:pt x="494643" y="765388"/>
                  </a:cubicBezTo>
                  <a:cubicBezTo>
                    <a:pt x="481308" y="728241"/>
                    <a:pt x="456543" y="678711"/>
                    <a:pt x="431778" y="642516"/>
                  </a:cubicBezTo>
                  <a:cubicBezTo>
                    <a:pt x="431778" y="642516"/>
                    <a:pt x="432730" y="470113"/>
                    <a:pt x="526075" y="503451"/>
                  </a:cubicBezTo>
                  <a:cubicBezTo>
                    <a:pt x="541315" y="509166"/>
                    <a:pt x="563223" y="522501"/>
                    <a:pt x="573700" y="507261"/>
                  </a:cubicBezTo>
                  <a:cubicBezTo>
                    <a:pt x="579415" y="498688"/>
                    <a:pt x="578463" y="457731"/>
                    <a:pt x="591798" y="444396"/>
                  </a:cubicBezTo>
                  <a:cubicBezTo>
                    <a:pt x="603228" y="432966"/>
                    <a:pt x="592750" y="431061"/>
                    <a:pt x="583225" y="423441"/>
                  </a:cubicBezTo>
                  <a:cubicBezTo>
                    <a:pt x="612753" y="427251"/>
                    <a:pt x="617515" y="424393"/>
                    <a:pt x="625135" y="387246"/>
                  </a:cubicBezTo>
                  <a:cubicBezTo>
                    <a:pt x="642280" y="375816"/>
                    <a:pt x="670855" y="389151"/>
                    <a:pt x="684190" y="376768"/>
                  </a:cubicBezTo>
                  <a:cubicBezTo>
                    <a:pt x="683238" y="356766"/>
                    <a:pt x="660378" y="313903"/>
                    <a:pt x="662283" y="264373"/>
                  </a:cubicBezTo>
                  <a:cubicBezTo>
                    <a:pt x="669903" y="235798"/>
                    <a:pt x="688000" y="198651"/>
                    <a:pt x="681333" y="171028"/>
                  </a:cubicBezTo>
                  <a:cubicBezTo>
                    <a:pt x="640375" y="-33759"/>
                    <a:pt x="348910" y="-64239"/>
                    <a:pt x="276520" y="131976"/>
                  </a:cubicBezTo>
                  <a:cubicBezTo>
                    <a:pt x="240325" y="236751"/>
                    <a:pt x="334623" y="321523"/>
                    <a:pt x="275568" y="418678"/>
                  </a:cubicBezTo>
                  <a:cubicBezTo>
                    <a:pt x="275568" y="418678"/>
                    <a:pt x="245088" y="466303"/>
                    <a:pt x="244135" y="465351"/>
                  </a:cubicBezTo>
                  <a:cubicBezTo>
                    <a:pt x="223180" y="454873"/>
                    <a:pt x="231753" y="454873"/>
                    <a:pt x="215560" y="468208"/>
                  </a:cubicBezTo>
                  <a:cubicBezTo>
                    <a:pt x="126025" y="542503"/>
                    <a:pt x="66018" y="637753"/>
                    <a:pt x="15535" y="733003"/>
                  </a:cubicBezTo>
                  <a:cubicBezTo>
                    <a:pt x="-21612" y="834921"/>
                    <a:pt x="17440" y="930171"/>
                    <a:pt x="33633" y="1037803"/>
                  </a:cubicBezTo>
                  <a:cubicBezTo>
                    <a:pt x="57445" y="1164486"/>
                    <a:pt x="94593" y="1247353"/>
                    <a:pt x="94593" y="1377846"/>
                  </a:cubicBezTo>
                  <a:cubicBezTo>
                    <a:pt x="94593" y="1382608"/>
                    <a:pt x="95545" y="1387371"/>
                    <a:pt x="97450" y="1392133"/>
                  </a:cubicBezTo>
                  <a:cubicBezTo>
                    <a:pt x="101260" y="1400706"/>
                    <a:pt x="92688" y="1417851"/>
                    <a:pt x="105070" y="1425471"/>
                  </a:cubicBezTo>
                  <a:lnTo>
                    <a:pt x="108880" y="1445473"/>
                  </a:lnTo>
                  <a:cubicBezTo>
                    <a:pt x="104118" y="1447378"/>
                    <a:pt x="111738" y="1475953"/>
                    <a:pt x="106975" y="1477858"/>
                  </a:cubicBezTo>
                  <a:cubicBezTo>
                    <a:pt x="77448" y="1624543"/>
                    <a:pt x="33633" y="1714078"/>
                    <a:pt x="75543" y="1863621"/>
                  </a:cubicBezTo>
                  <a:cubicBezTo>
                    <a:pt x="116500" y="2007448"/>
                    <a:pt x="189843" y="2273196"/>
                    <a:pt x="236515" y="2414166"/>
                  </a:cubicBezTo>
                  <a:cubicBezTo>
                    <a:pt x="258423" y="2479889"/>
                    <a:pt x="258423" y="2578948"/>
                    <a:pt x="246993" y="2647528"/>
                  </a:cubicBezTo>
                  <a:cubicBezTo>
                    <a:pt x="186033" y="3006621"/>
                    <a:pt x="177460" y="3269511"/>
                    <a:pt x="226990" y="3627651"/>
                  </a:cubicBezTo>
                  <a:cubicBezTo>
                    <a:pt x="236515" y="3697183"/>
                    <a:pt x="162220" y="3837201"/>
                    <a:pt x="264138" y="3871491"/>
                  </a:cubicBezTo>
                  <a:cubicBezTo>
                    <a:pt x="291760" y="3881016"/>
                    <a:pt x="465115" y="3863871"/>
                    <a:pt x="493690" y="3861966"/>
                  </a:cubicBezTo>
                  <a:cubicBezTo>
                    <a:pt x="577510" y="3889589"/>
                    <a:pt x="677523" y="3885778"/>
                    <a:pt x="762295" y="3870539"/>
                  </a:cubicBezTo>
                  <a:cubicBezTo>
                    <a:pt x="776583" y="3862918"/>
                    <a:pt x="809920" y="3856251"/>
                    <a:pt x="823255" y="3848631"/>
                  </a:cubicBezTo>
                  <a:cubicBezTo>
                    <a:pt x="855640" y="3831486"/>
                    <a:pt x="885168" y="3813389"/>
                    <a:pt x="880405" y="3768621"/>
                  </a:cubicBezTo>
                  <a:cubicBezTo>
                    <a:pt x="874690" y="3720996"/>
                    <a:pt x="835638" y="3729568"/>
                    <a:pt x="807063" y="3721948"/>
                  </a:cubicBezTo>
                  <a:cubicBezTo>
                    <a:pt x="773725" y="3713376"/>
                    <a:pt x="761343" y="3729568"/>
                    <a:pt x="726100" y="3718139"/>
                  </a:cubicBezTo>
                  <a:cubicBezTo>
                    <a:pt x="752770" y="3688611"/>
                    <a:pt x="808015" y="3695278"/>
                    <a:pt x="791823" y="3644796"/>
                  </a:cubicBezTo>
                  <a:cubicBezTo>
                    <a:pt x="773725" y="3587646"/>
                    <a:pt x="701335" y="3596218"/>
                    <a:pt x="662283" y="3598123"/>
                  </a:cubicBezTo>
                  <a:cubicBezTo>
                    <a:pt x="558460" y="3603839"/>
                    <a:pt x="594655" y="3531448"/>
                    <a:pt x="594655" y="3426673"/>
                  </a:cubicBezTo>
                  <a:cubicBezTo>
                    <a:pt x="595608" y="3242841"/>
                    <a:pt x="614658" y="3076153"/>
                    <a:pt x="636565" y="2896131"/>
                  </a:cubicBezTo>
                  <a:cubicBezTo>
                    <a:pt x="657520" y="2771353"/>
                    <a:pt x="647995" y="2723728"/>
                    <a:pt x="652758" y="2598951"/>
                  </a:cubicBezTo>
                  <a:cubicBezTo>
                    <a:pt x="653710" y="2573233"/>
                    <a:pt x="643233" y="2502748"/>
                    <a:pt x="635613" y="2478936"/>
                  </a:cubicBezTo>
                  <a:cubicBezTo>
                    <a:pt x="619420" y="2427501"/>
                    <a:pt x="632755" y="2373208"/>
                    <a:pt x="628945" y="2319868"/>
                  </a:cubicBezTo>
                  <a:cubicBezTo>
                    <a:pt x="609895" y="2036976"/>
                    <a:pt x="633708" y="1896006"/>
                    <a:pt x="578463" y="1615018"/>
                  </a:cubicBezTo>
                  <a:cubicBezTo>
                    <a:pt x="573700" y="1590253"/>
                    <a:pt x="504168" y="1335936"/>
                    <a:pt x="549888" y="1316886"/>
                  </a:cubicBezTo>
                  <a:cubicBezTo>
                    <a:pt x="607038" y="1293073"/>
                    <a:pt x="615610" y="1277833"/>
                    <a:pt x="683238" y="1259736"/>
                  </a:cubicBezTo>
                  <a:cubicBezTo>
                    <a:pt x="761343" y="1237828"/>
                    <a:pt x="821350" y="1171153"/>
                    <a:pt x="915648" y="1219731"/>
                  </a:cubicBezTo>
                  <a:cubicBezTo>
                    <a:pt x="1008040" y="1267356"/>
                    <a:pt x="1075668" y="1186393"/>
                    <a:pt x="1159488" y="1194966"/>
                  </a:cubicBezTo>
                  <a:cubicBezTo>
                    <a:pt x="1179490" y="1198776"/>
                    <a:pt x="1208065" y="1153056"/>
                    <a:pt x="1172823" y="1146388"/>
                  </a:cubicBezTo>
                  <a:close/>
                </a:path>
              </a:pathLst>
            </a:custGeom>
            <a:solidFill>
              <a:schemeClr val="accent3"/>
            </a:solidFill>
            <a:ln w="9525" cap="flat">
              <a:noFill/>
              <a:prstDash val="solid"/>
              <a:miter/>
            </a:ln>
          </p:spPr>
          <p:txBody>
            <a:bodyPr rtlCol="0" anchor="ctr"/>
            <a:lstStyle/>
            <a:p>
              <a:pPr latinLnBrk="0"/>
              <a:endParaRPr lang="en-US" sz="1800" dirty="0">
                <a:solidFill>
                  <a:prstClr val="black"/>
                </a:solidFill>
              </a:endParaRPr>
            </a:p>
          </p:txBody>
        </p:sp>
        <p:sp>
          <p:nvSpPr>
            <p:cNvPr id="6" name="Freeform: Shape 5">
              <a:extLst>
                <a:ext uri="{FF2B5EF4-FFF2-40B4-BE49-F238E27FC236}">
                  <a16:creationId xmlns:a16="http://schemas.microsoft.com/office/drawing/2014/main" xmlns="" id="{24313569-F47A-4AC8-B133-D5A1778DAB38}"/>
                </a:ext>
              </a:extLst>
            </p:cNvPr>
            <p:cNvSpPr/>
            <p:nvPr/>
          </p:nvSpPr>
          <p:spPr>
            <a:xfrm>
              <a:off x="10033518" y="1631854"/>
              <a:ext cx="581025" cy="409575"/>
            </a:xfrm>
            <a:custGeom>
              <a:avLst/>
              <a:gdLst>
                <a:gd name="connsiteX0" fmla="*/ 54910 w 581025"/>
                <a:gd name="connsiteY0" fmla="*/ 363959 h 409575"/>
                <a:gd name="connsiteX1" fmla="*/ 13000 w 581025"/>
                <a:gd name="connsiteY1" fmla="*/ 176317 h 409575"/>
                <a:gd name="connsiteX2" fmla="*/ 136825 w 581025"/>
                <a:gd name="connsiteY2" fmla="*/ 2009 h 409575"/>
                <a:gd name="connsiteX3" fmla="*/ 342565 w 581025"/>
                <a:gd name="connsiteY3" fmla="*/ 36299 h 409575"/>
                <a:gd name="connsiteX4" fmla="*/ 485440 w 581025"/>
                <a:gd name="connsiteY4" fmla="*/ 74399 h 409575"/>
                <a:gd name="connsiteX5" fmla="*/ 582595 w 581025"/>
                <a:gd name="connsiteY5" fmla="*/ 143932 h 409575"/>
                <a:gd name="connsiteX6" fmla="*/ 528302 w 581025"/>
                <a:gd name="connsiteY6" fmla="*/ 289664 h 409575"/>
                <a:gd name="connsiteX7" fmla="*/ 460675 w 581025"/>
                <a:gd name="connsiteY7" fmla="*/ 417299 h 409575"/>
                <a:gd name="connsiteX8" fmla="*/ 393047 w 581025"/>
                <a:gd name="connsiteY8" fmla="*/ 409679 h 409575"/>
                <a:gd name="connsiteX9" fmla="*/ 54910 w 581025"/>
                <a:gd name="connsiteY9" fmla="*/ 363959 h 409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81025" h="409575">
                  <a:moveTo>
                    <a:pt x="54910" y="363959"/>
                  </a:moveTo>
                  <a:cubicBezTo>
                    <a:pt x="60625" y="282997"/>
                    <a:pt x="93962" y="247754"/>
                    <a:pt x="13000" y="176317"/>
                  </a:cubicBezTo>
                  <a:cubicBezTo>
                    <a:pt x="-31768" y="137264"/>
                    <a:pt x="46337" y="7724"/>
                    <a:pt x="136825" y="2009"/>
                  </a:cubicBezTo>
                  <a:cubicBezTo>
                    <a:pt x="207310" y="-2753"/>
                    <a:pt x="276842" y="-1801"/>
                    <a:pt x="342565" y="36299"/>
                  </a:cubicBezTo>
                  <a:cubicBezTo>
                    <a:pt x="389237" y="63922"/>
                    <a:pt x="433052" y="67732"/>
                    <a:pt x="485440" y="74399"/>
                  </a:cubicBezTo>
                  <a:cubicBezTo>
                    <a:pt x="535922" y="81067"/>
                    <a:pt x="572117" y="87734"/>
                    <a:pt x="582595" y="143932"/>
                  </a:cubicBezTo>
                  <a:cubicBezTo>
                    <a:pt x="593072" y="200129"/>
                    <a:pt x="572117" y="260137"/>
                    <a:pt x="528302" y="289664"/>
                  </a:cubicBezTo>
                  <a:cubicBezTo>
                    <a:pt x="484487" y="320144"/>
                    <a:pt x="454007" y="349672"/>
                    <a:pt x="460675" y="417299"/>
                  </a:cubicBezTo>
                  <a:cubicBezTo>
                    <a:pt x="438767" y="415394"/>
                    <a:pt x="409240" y="414442"/>
                    <a:pt x="393047" y="409679"/>
                  </a:cubicBezTo>
                  <a:cubicBezTo>
                    <a:pt x="276842" y="375389"/>
                    <a:pt x="176830" y="372532"/>
                    <a:pt x="54910" y="363959"/>
                  </a:cubicBezTo>
                  <a:close/>
                </a:path>
              </a:pathLst>
            </a:custGeom>
            <a:solidFill>
              <a:schemeClr val="bg1"/>
            </a:solidFill>
            <a:ln w="9525" cap="flat">
              <a:noFill/>
              <a:prstDash val="solid"/>
              <a:miter/>
            </a:ln>
          </p:spPr>
          <p:txBody>
            <a:bodyPr rtlCol="0" anchor="ctr"/>
            <a:lstStyle/>
            <a:p>
              <a:pPr latinLnBrk="0"/>
              <a:endParaRPr lang="en-US" sz="1800">
                <a:solidFill>
                  <a:prstClr val="black"/>
                </a:solidFill>
              </a:endParaRPr>
            </a:p>
          </p:txBody>
        </p:sp>
        <p:sp>
          <p:nvSpPr>
            <p:cNvPr id="7" name="Freeform: Shape 6">
              <a:extLst>
                <a:ext uri="{FF2B5EF4-FFF2-40B4-BE49-F238E27FC236}">
                  <a16:creationId xmlns:a16="http://schemas.microsoft.com/office/drawing/2014/main" xmlns="" id="{6EC118D1-EB99-4E4C-92DB-281E668E88EB}"/>
                </a:ext>
              </a:extLst>
            </p:cNvPr>
            <p:cNvSpPr/>
            <p:nvPr/>
          </p:nvSpPr>
          <p:spPr>
            <a:xfrm>
              <a:off x="10056043" y="2303471"/>
              <a:ext cx="342900" cy="733425"/>
            </a:xfrm>
            <a:custGeom>
              <a:avLst/>
              <a:gdLst>
                <a:gd name="connsiteX0" fmla="*/ 78105 w 342900"/>
                <a:gd name="connsiteY0" fmla="*/ 97155 h 733425"/>
                <a:gd name="connsiteX1" fmla="*/ 260033 w 342900"/>
                <a:gd name="connsiteY1" fmla="*/ 388620 h 733425"/>
                <a:gd name="connsiteX2" fmla="*/ 267653 w 342900"/>
                <a:gd name="connsiteY2" fmla="*/ 738188 h 733425"/>
                <a:gd name="connsiteX3" fmla="*/ 350520 w 342900"/>
                <a:gd name="connsiteY3" fmla="*/ 719138 h 733425"/>
                <a:gd name="connsiteX4" fmla="*/ 338137 w 342900"/>
                <a:gd name="connsiteY4" fmla="*/ 559118 h 733425"/>
                <a:gd name="connsiteX5" fmla="*/ 199073 w 342900"/>
                <a:gd name="connsiteY5" fmla="*/ 198120 h 733425"/>
                <a:gd name="connsiteX6" fmla="*/ 18097 w 342900"/>
                <a:gd name="connsiteY6" fmla="*/ 0 h 733425"/>
                <a:gd name="connsiteX7" fmla="*/ 0 w 342900"/>
                <a:gd name="connsiteY7" fmla="*/ 25717 h 733425"/>
                <a:gd name="connsiteX8" fmla="*/ 78105 w 342900"/>
                <a:gd name="connsiteY8" fmla="*/ 97155 h 733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42900" h="733425">
                  <a:moveTo>
                    <a:pt x="78105" y="97155"/>
                  </a:moveTo>
                  <a:cubicBezTo>
                    <a:pt x="170498" y="200025"/>
                    <a:pt x="240983" y="327660"/>
                    <a:pt x="260033" y="388620"/>
                  </a:cubicBezTo>
                  <a:cubicBezTo>
                    <a:pt x="267653" y="412433"/>
                    <a:pt x="266700" y="595313"/>
                    <a:pt x="267653" y="738188"/>
                  </a:cubicBezTo>
                  <a:lnTo>
                    <a:pt x="350520" y="719138"/>
                  </a:lnTo>
                  <a:cubicBezTo>
                    <a:pt x="345758" y="633413"/>
                    <a:pt x="343853" y="578168"/>
                    <a:pt x="338137" y="559118"/>
                  </a:cubicBezTo>
                  <a:cubicBezTo>
                    <a:pt x="325755" y="517208"/>
                    <a:pt x="283845" y="329565"/>
                    <a:pt x="199073" y="198120"/>
                  </a:cubicBezTo>
                  <a:cubicBezTo>
                    <a:pt x="145733" y="123825"/>
                    <a:pt x="92392" y="67627"/>
                    <a:pt x="18097" y="0"/>
                  </a:cubicBezTo>
                  <a:cubicBezTo>
                    <a:pt x="10478" y="7620"/>
                    <a:pt x="7620" y="18098"/>
                    <a:pt x="0" y="25717"/>
                  </a:cubicBezTo>
                  <a:cubicBezTo>
                    <a:pt x="13335" y="39052"/>
                    <a:pt x="66675" y="82867"/>
                    <a:pt x="78105" y="97155"/>
                  </a:cubicBezTo>
                  <a:close/>
                </a:path>
              </a:pathLst>
            </a:custGeom>
            <a:solidFill>
              <a:schemeClr val="bg1"/>
            </a:solidFill>
            <a:ln w="9525" cap="flat">
              <a:noFill/>
              <a:prstDash val="solid"/>
              <a:miter/>
            </a:ln>
          </p:spPr>
          <p:txBody>
            <a:bodyPr rtlCol="0" anchor="ctr"/>
            <a:lstStyle/>
            <a:p>
              <a:pPr latinLnBrk="0"/>
              <a:endParaRPr lang="en-US" sz="1800">
                <a:solidFill>
                  <a:prstClr val="black"/>
                </a:solidFill>
              </a:endParaRPr>
            </a:p>
          </p:txBody>
        </p:sp>
        <p:sp>
          <p:nvSpPr>
            <p:cNvPr id="8" name="Freeform: Shape 7">
              <a:extLst>
                <a:ext uri="{FF2B5EF4-FFF2-40B4-BE49-F238E27FC236}">
                  <a16:creationId xmlns:a16="http://schemas.microsoft.com/office/drawing/2014/main" xmlns="" id="{D29B797D-41C9-4E1F-8C6A-9CBCF1B81876}"/>
                </a:ext>
              </a:extLst>
            </p:cNvPr>
            <p:cNvSpPr/>
            <p:nvPr/>
          </p:nvSpPr>
          <p:spPr>
            <a:xfrm>
              <a:off x="9913846" y="3155958"/>
              <a:ext cx="647700" cy="1152525"/>
            </a:xfrm>
            <a:custGeom>
              <a:avLst/>
              <a:gdLst>
                <a:gd name="connsiteX0" fmla="*/ 593682 w 647700"/>
                <a:gd name="connsiteY0" fmla="*/ 383858 h 1152525"/>
                <a:gd name="connsiteX1" fmla="*/ 508910 w 647700"/>
                <a:gd name="connsiteY1" fmla="*/ 80963 h 1152525"/>
                <a:gd name="connsiteX2" fmla="*/ 501290 w 647700"/>
                <a:gd name="connsiteY2" fmla="*/ 0 h 1152525"/>
                <a:gd name="connsiteX3" fmla="*/ 415565 w 647700"/>
                <a:gd name="connsiteY3" fmla="*/ 26670 h 1152525"/>
                <a:gd name="connsiteX4" fmla="*/ 415565 w 647700"/>
                <a:gd name="connsiteY4" fmla="*/ 50483 h 1152525"/>
                <a:gd name="connsiteX5" fmla="*/ 241257 w 647700"/>
                <a:gd name="connsiteY5" fmla="*/ 66675 h 1152525"/>
                <a:gd name="connsiteX6" fmla="*/ 257450 w 647700"/>
                <a:gd name="connsiteY6" fmla="*/ 150495 h 1152525"/>
                <a:gd name="connsiteX7" fmla="*/ 275 w 647700"/>
                <a:gd name="connsiteY7" fmla="*/ 150495 h 1152525"/>
                <a:gd name="connsiteX8" fmla="*/ 275 w 647700"/>
                <a:gd name="connsiteY8" fmla="*/ 185738 h 1152525"/>
                <a:gd name="connsiteX9" fmla="*/ 269832 w 647700"/>
                <a:gd name="connsiteY9" fmla="*/ 192405 h 1152525"/>
                <a:gd name="connsiteX10" fmla="*/ 270785 w 647700"/>
                <a:gd name="connsiteY10" fmla="*/ 193358 h 1152525"/>
                <a:gd name="connsiteX11" fmla="*/ 411755 w 647700"/>
                <a:gd name="connsiteY11" fmla="*/ 1161098 h 1152525"/>
                <a:gd name="connsiteX12" fmla="*/ 647975 w 647700"/>
                <a:gd name="connsiteY12" fmla="*/ 1137285 h 1152525"/>
                <a:gd name="connsiteX13" fmla="*/ 593682 w 647700"/>
                <a:gd name="connsiteY13" fmla="*/ 383858 h 1152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47700" h="1152525">
                  <a:moveTo>
                    <a:pt x="593682" y="383858"/>
                  </a:moveTo>
                  <a:cubicBezTo>
                    <a:pt x="567965" y="262890"/>
                    <a:pt x="541295" y="220028"/>
                    <a:pt x="508910" y="80963"/>
                  </a:cubicBezTo>
                  <a:cubicBezTo>
                    <a:pt x="505100" y="69533"/>
                    <a:pt x="504147" y="59055"/>
                    <a:pt x="501290" y="0"/>
                  </a:cubicBezTo>
                  <a:lnTo>
                    <a:pt x="415565" y="26670"/>
                  </a:lnTo>
                  <a:cubicBezTo>
                    <a:pt x="415565" y="39053"/>
                    <a:pt x="415565" y="50483"/>
                    <a:pt x="415565" y="50483"/>
                  </a:cubicBezTo>
                  <a:cubicBezTo>
                    <a:pt x="386037" y="54292"/>
                    <a:pt x="271737" y="69533"/>
                    <a:pt x="241257" y="66675"/>
                  </a:cubicBezTo>
                  <a:cubicBezTo>
                    <a:pt x="245067" y="88583"/>
                    <a:pt x="250782" y="122872"/>
                    <a:pt x="257450" y="150495"/>
                  </a:cubicBezTo>
                  <a:cubicBezTo>
                    <a:pt x="176487" y="150495"/>
                    <a:pt x="77427" y="150495"/>
                    <a:pt x="275" y="150495"/>
                  </a:cubicBezTo>
                  <a:cubicBezTo>
                    <a:pt x="1227" y="165735"/>
                    <a:pt x="-678" y="171450"/>
                    <a:pt x="275" y="185738"/>
                  </a:cubicBezTo>
                  <a:cubicBezTo>
                    <a:pt x="84095" y="180975"/>
                    <a:pt x="181250" y="193358"/>
                    <a:pt x="269832" y="192405"/>
                  </a:cubicBezTo>
                  <a:cubicBezTo>
                    <a:pt x="269832" y="192405"/>
                    <a:pt x="269832" y="193358"/>
                    <a:pt x="270785" y="193358"/>
                  </a:cubicBezTo>
                  <a:cubicBezTo>
                    <a:pt x="333650" y="536258"/>
                    <a:pt x="406992" y="1118235"/>
                    <a:pt x="411755" y="1161098"/>
                  </a:cubicBezTo>
                  <a:cubicBezTo>
                    <a:pt x="448902" y="1164907"/>
                    <a:pt x="605112" y="1151573"/>
                    <a:pt x="647975" y="1137285"/>
                  </a:cubicBezTo>
                  <a:cubicBezTo>
                    <a:pt x="647975" y="882968"/>
                    <a:pt x="646070" y="632460"/>
                    <a:pt x="593682" y="383858"/>
                  </a:cubicBezTo>
                  <a:close/>
                </a:path>
              </a:pathLst>
            </a:custGeom>
            <a:solidFill>
              <a:schemeClr val="bg1"/>
            </a:solidFill>
            <a:ln w="9525" cap="flat">
              <a:noFill/>
              <a:prstDash val="solid"/>
              <a:miter/>
            </a:ln>
          </p:spPr>
          <p:txBody>
            <a:bodyPr rtlCol="0" anchor="ctr"/>
            <a:lstStyle/>
            <a:p>
              <a:pPr latinLnBrk="0"/>
              <a:endParaRPr lang="en-US" sz="1800">
                <a:solidFill>
                  <a:prstClr val="black"/>
                </a:solidFill>
              </a:endParaRPr>
            </a:p>
          </p:txBody>
        </p:sp>
      </p:grpSp>
      <p:cxnSp>
        <p:nvCxnSpPr>
          <p:cNvPr id="9" name="Straight Connector 8">
            <a:extLst>
              <a:ext uri="{FF2B5EF4-FFF2-40B4-BE49-F238E27FC236}">
                <a16:creationId xmlns:a16="http://schemas.microsoft.com/office/drawing/2014/main" xmlns="" id="{A8A8461F-B776-44EA-9D8F-0966DABD003E}"/>
              </a:ext>
            </a:extLst>
          </p:cNvPr>
          <p:cNvCxnSpPr>
            <a:cxnSpLocks/>
          </p:cNvCxnSpPr>
          <p:nvPr userDrawn="1"/>
        </p:nvCxnSpPr>
        <p:spPr>
          <a:xfrm>
            <a:off x="0" y="1021908"/>
            <a:ext cx="2675792" cy="0"/>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grpSp>
        <p:nvGrpSpPr>
          <p:cNvPr id="10" name="Group 9">
            <a:extLst>
              <a:ext uri="{FF2B5EF4-FFF2-40B4-BE49-F238E27FC236}">
                <a16:creationId xmlns:a16="http://schemas.microsoft.com/office/drawing/2014/main" xmlns="" id="{5816DFFA-59FF-44BD-A1F3-48C36181E7B5}"/>
              </a:ext>
            </a:extLst>
          </p:cNvPr>
          <p:cNvGrpSpPr/>
          <p:nvPr userDrawn="1"/>
        </p:nvGrpSpPr>
        <p:grpSpPr>
          <a:xfrm>
            <a:off x="540304" y="996196"/>
            <a:ext cx="1595184" cy="1395672"/>
            <a:chOff x="816657" y="415244"/>
            <a:chExt cx="3074373" cy="2689860"/>
          </a:xfrm>
        </p:grpSpPr>
        <p:grpSp>
          <p:nvGrpSpPr>
            <p:cNvPr id="11" name="Group 10">
              <a:extLst>
                <a:ext uri="{FF2B5EF4-FFF2-40B4-BE49-F238E27FC236}">
                  <a16:creationId xmlns:a16="http://schemas.microsoft.com/office/drawing/2014/main" xmlns="" id="{E54C30FD-A646-45DE-BABA-38ED48BEE883}"/>
                </a:ext>
              </a:extLst>
            </p:cNvPr>
            <p:cNvGrpSpPr/>
            <p:nvPr/>
          </p:nvGrpSpPr>
          <p:grpSpPr>
            <a:xfrm rot="10800000">
              <a:off x="816657" y="415244"/>
              <a:ext cx="647700" cy="2689860"/>
              <a:chOff x="6144030" y="3897930"/>
              <a:chExt cx="647700" cy="2689860"/>
            </a:xfrm>
            <a:solidFill>
              <a:schemeClr val="bg1"/>
            </a:solidFill>
          </p:grpSpPr>
          <p:sp>
            <p:nvSpPr>
              <p:cNvPr id="21" name="Freeform: Shape 20">
                <a:extLst>
                  <a:ext uri="{FF2B5EF4-FFF2-40B4-BE49-F238E27FC236}">
                    <a16:creationId xmlns:a16="http://schemas.microsoft.com/office/drawing/2014/main" xmlns="" id="{2681CFF3-570D-4C3E-AAD8-0315297321E5}"/>
                  </a:ext>
                </a:extLst>
              </p:cNvPr>
              <p:cNvSpPr/>
              <p:nvPr/>
            </p:nvSpPr>
            <p:spPr>
              <a:xfrm>
                <a:off x="6144030" y="3897930"/>
                <a:ext cx="9525" cy="9525"/>
              </a:xfrm>
              <a:custGeom>
                <a:avLst/>
                <a:gdLst/>
                <a:ahLst/>
                <a:cxnLst/>
                <a:rect l="l" t="t" r="r" b="b"/>
                <a:pathLst>
                  <a:path/>
                </a:pathLst>
              </a:custGeom>
              <a:grpFill/>
              <a:ln w="9525" cap="flat">
                <a:noFill/>
                <a:prstDash val="solid"/>
                <a:miter/>
              </a:ln>
            </p:spPr>
            <p:txBody>
              <a:bodyPr rtlCol="0" anchor="ctr"/>
              <a:lstStyle/>
              <a:p>
                <a:pPr latinLnBrk="0"/>
                <a:endParaRPr lang="en-US" sz="1800">
                  <a:solidFill>
                    <a:prstClr val="black"/>
                  </a:solidFill>
                </a:endParaRPr>
              </a:p>
            </p:txBody>
          </p:sp>
          <p:sp>
            <p:nvSpPr>
              <p:cNvPr id="22" name="Freeform: Shape 21">
                <a:extLst>
                  <a:ext uri="{FF2B5EF4-FFF2-40B4-BE49-F238E27FC236}">
                    <a16:creationId xmlns:a16="http://schemas.microsoft.com/office/drawing/2014/main" xmlns="" id="{0D2C409A-200F-4867-A6AE-A4078FE3D666}"/>
                  </a:ext>
                </a:extLst>
              </p:cNvPr>
              <p:cNvSpPr/>
              <p:nvPr/>
            </p:nvSpPr>
            <p:spPr>
              <a:xfrm>
                <a:off x="6380250" y="5425740"/>
                <a:ext cx="180975" cy="1162050"/>
              </a:xfrm>
              <a:custGeom>
                <a:avLst/>
                <a:gdLst>
                  <a:gd name="connsiteX0" fmla="*/ 90488 w 180975"/>
                  <a:gd name="connsiteY0" fmla="*/ 0 h 1162050"/>
                  <a:gd name="connsiteX1" fmla="*/ 0 w 180975"/>
                  <a:gd name="connsiteY1" fmla="*/ 90488 h 1162050"/>
                  <a:gd name="connsiteX2" fmla="*/ 0 w 180975"/>
                  <a:gd name="connsiteY2" fmla="*/ 1071563 h 1162050"/>
                  <a:gd name="connsiteX3" fmla="*/ 90488 w 180975"/>
                  <a:gd name="connsiteY3" fmla="*/ 1162050 h 1162050"/>
                  <a:gd name="connsiteX4" fmla="*/ 180975 w 180975"/>
                  <a:gd name="connsiteY4" fmla="*/ 1071563 h 1162050"/>
                  <a:gd name="connsiteX5" fmla="*/ 180975 w 180975"/>
                  <a:gd name="connsiteY5" fmla="*/ 90488 h 1162050"/>
                  <a:gd name="connsiteX6" fmla="*/ 90488 w 180975"/>
                  <a:gd name="connsiteY6" fmla="*/ 0 h 1162050"/>
                  <a:gd name="connsiteX7" fmla="*/ 102870 w 180975"/>
                  <a:gd name="connsiteY7" fmla="*/ 1087755 h 1162050"/>
                  <a:gd name="connsiteX8" fmla="*/ 54293 w 180975"/>
                  <a:gd name="connsiteY8" fmla="*/ 1064895 h 1162050"/>
                  <a:gd name="connsiteX9" fmla="*/ 77153 w 180975"/>
                  <a:gd name="connsiteY9" fmla="*/ 1016318 h 1162050"/>
                  <a:gd name="connsiteX10" fmla="*/ 125730 w 180975"/>
                  <a:gd name="connsiteY10" fmla="*/ 1039178 h 1162050"/>
                  <a:gd name="connsiteX11" fmla="*/ 102870 w 180975"/>
                  <a:gd name="connsiteY11" fmla="*/ 1087755 h 1162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0975" h="1162050">
                    <a:moveTo>
                      <a:pt x="90488" y="0"/>
                    </a:moveTo>
                    <a:cubicBezTo>
                      <a:pt x="40958" y="0"/>
                      <a:pt x="0" y="40958"/>
                      <a:pt x="0" y="90488"/>
                    </a:cubicBezTo>
                    <a:lnTo>
                      <a:pt x="0" y="1071563"/>
                    </a:lnTo>
                    <a:cubicBezTo>
                      <a:pt x="0" y="1121093"/>
                      <a:pt x="40958" y="1162050"/>
                      <a:pt x="90488" y="1162050"/>
                    </a:cubicBezTo>
                    <a:cubicBezTo>
                      <a:pt x="140018" y="1162050"/>
                      <a:pt x="180975" y="1121093"/>
                      <a:pt x="180975" y="1071563"/>
                    </a:cubicBezTo>
                    <a:lnTo>
                      <a:pt x="180975" y="90488"/>
                    </a:lnTo>
                    <a:cubicBezTo>
                      <a:pt x="180975" y="40958"/>
                      <a:pt x="140018" y="0"/>
                      <a:pt x="90488" y="0"/>
                    </a:cubicBezTo>
                    <a:close/>
                    <a:moveTo>
                      <a:pt x="102870" y="1087755"/>
                    </a:moveTo>
                    <a:cubicBezTo>
                      <a:pt x="82868" y="1095375"/>
                      <a:pt x="60960" y="1084898"/>
                      <a:pt x="54293" y="1064895"/>
                    </a:cubicBezTo>
                    <a:cubicBezTo>
                      <a:pt x="46673" y="1044893"/>
                      <a:pt x="57150" y="1022985"/>
                      <a:pt x="77153" y="1016318"/>
                    </a:cubicBezTo>
                    <a:cubicBezTo>
                      <a:pt x="97155" y="1009650"/>
                      <a:pt x="119063" y="1019175"/>
                      <a:pt x="125730" y="1039178"/>
                    </a:cubicBezTo>
                    <a:cubicBezTo>
                      <a:pt x="133350" y="1058228"/>
                      <a:pt x="122873" y="1080135"/>
                      <a:pt x="102870" y="1087755"/>
                    </a:cubicBezTo>
                    <a:close/>
                  </a:path>
                </a:pathLst>
              </a:custGeom>
              <a:grpFill/>
              <a:ln w="9525" cap="flat">
                <a:noFill/>
                <a:prstDash val="solid"/>
                <a:miter/>
              </a:ln>
            </p:spPr>
            <p:txBody>
              <a:bodyPr rtlCol="0" anchor="ctr"/>
              <a:lstStyle/>
              <a:p>
                <a:pPr latinLnBrk="0"/>
                <a:endParaRPr lang="en-US" sz="1800">
                  <a:solidFill>
                    <a:prstClr val="black"/>
                  </a:solidFill>
                </a:endParaRPr>
              </a:p>
            </p:txBody>
          </p:sp>
          <p:sp>
            <p:nvSpPr>
              <p:cNvPr id="23" name="Freeform: Shape 22">
                <a:extLst>
                  <a:ext uri="{FF2B5EF4-FFF2-40B4-BE49-F238E27FC236}">
                    <a16:creationId xmlns:a16="http://schemas.microsoft.com/office/drawing/2014/main" xmlns="" id="{571A3C20-21E3-45C1-81EC-1BA065DEFD57}"/>
                  </a:ext>
                </a:extLst>
              </p:cNvPr>
              <p:cNvSpPr/>
              <p:nvPr/>
            </p:nvSpPr>
            <p:spPr>
              <a:xfrm>
                <a:off x="6425018" y="4879958"/>
                <a:ext cx="85725" cy="647700"/>
              </a:xfrm>
              <a:custGeom>
                <a:avLst/>
                <a:gdLst>
                  <a:gd name="connsiteX0" fmla="*/ 0 w 85725"/>
                  <a:gd name="connsiteY0" fmla="*/ 0 h 647700"/>
                  <a:gd name="connsiteX1" fmla="*/ 90488 w 85725"/>
                  <a:gd name="connsiteY1" fmla="*/ 0 h 647700"/>
                  <a:gd name="connsiteX2" fmla="*/ 90488 w 85725"/>
                  <a:gd name="connsiteY2" fmla="*/ 656273 h 647700"/>
                  <a:gd name="connsiteX3" fmla="*/ 0 w 85725"/>
                  <a:gd name="connsiteY3" fmla="*/ 656273 h 647700"/>
                </a:gdLst>
                <a:ahLst/>
                <a:cxnLst>
                  <a:cxn ang="0">
                    <a:pos x="connsiteX0" y="connsiteY0"/>
                  </a:cxn>
                  <a:cxn ang="0">
                    <a:pos x="connsiteX1" y="connsiteY1"/>
                  </a:cxn>
                  <a:cxn ang="0">
                    <a:pos x="connsiteX2" y="connsiteY2"/>
                  </a:cxn>
                  <a:cxn ang="0">
                    <a:pos x="connsiteX3" y="connsiteY3"/>
                  </a:cxn>
                </a:cxnLst>
                <a:rect l="l" t="t" r="r" b="b"/>
                <a:pathLst>
                  <a:path w="85725" h="647700">
                    <a:moveTo>
                      <a:pt x="0" y="0"/>
                    </a:moveTo>
                    <a:lnTo>
                      <a:pt x="90488" y="0"/>
                    </a:lnTo>
                    <a:lnTo>
                      <a:pt x="90488" y="656273"/>
                    </a:lnTo>
                    <a:lnTo>
                      <a:pt x="0" y="656273"/>
                    </a:lnTo>
                    <a:close/>
                  </a:path>
                </a:pathLst>
              </a:custGeom>
              <a:grpFill/>
              <a:ln w="9525" cap="flat">
                <a:noFill/>
                <a:prstDash val="solid"/>
                <a:miter/>
              </a:ln>
            </p:spPr>
            <p:txBody>
              <a:bodyPr rtlCol="0" anchor="ctr"/>
              <a:lstStyle/>
              <a:p>
                <a:pPr latinLnBrk="0"/>
                <a:endParaRPr lang="en-US" sz="1800">
                  <a:solidFill>
                    <a:prstClr val="black"/>
                  </a:solidFill>
                </a:endParaRPr>
              </a:p>
            </p:txBody>
          </p:sp>
          <p:sp>
            <p:nvSpPr>
              <p:cNvPr id="24" name="Freeform: Shape 23">
                <a:extLst>
                  <a:ext uri="{FF2B5EF4-FFF2-40B4-BE49-F238E27FC236}">
                    <a16:creationId xmlns:a16="http://schemas.microsoft.com/office/drawing/2014/main" xmlns="" id="{C4D87F3F-3A3D-4204-BD5B-D20B7BAA6B48}"/>
                  </a:ext>
                </a:extLst>
              </p:cNvPr>
              <p:cNvSpPr/>
              <p:nvPr/>
            </p:nvSpPr>
            <p:spPr>
              <a:xfrm>
                <a:off x="6144030" y="3967463"/>
                <a:ext cx="647700" cy="962025"/>
              </a:xfrm>
              <a:custGeom>
                <a:avLst/>
                <a:gdLst>
                  <a:gd name="connsiteX0" fmla="*/ 326708 w 647700"/>
                  <a:gd name="connsiteY0" fmla="*/ 0 h 962025"/>
                  <a:gd name="connsiteX1" fmla="*/ 0 w 647700"/>
                  <a:gd name="connsiteY1" fmla="*/ 484823 h 962025"/>
                  <a:gd name="connsiteX2" fmla="*/ 326708 w 647700"/>
                  <a:gd name="connsiteY2" fmla="*/ 970598 h 962025"/>
                  <a:gd name="connsiteX3" fmla="*/ 653415 w 647700"/>
                  <a:gd name="connsiteY3" fmla="*/ 484823 h 962025"/>
                  <a:gd name="connsiteX4" fmla="*/ 326708 w 647700"/>
                  <a:gd name="connsiteY4" fmla="*/ 0 h 962025"/>
                  <a:gd name="connsiteX5" fmla="*/ 172403 w 647700"/>
                  <a:gd name="connsiteY5" fmla="*/ 785813 h 962025"/>
                  <a:gd name="connsiteX6" fmla="*/ 150495 w 647700"/>
                  <a:gd name="connsiteY6" fmla="*/ 807720 h 962025"/>
                  <a:gd name="connsiteX7" fmla="*/ 128588 w 647700"/>
                  <a:gd name="connsiteY7" fmla="*/ 785813 h 962025"/>
                  <a:gd name="connsiteX8" fmla="*/ 128588 w 647700"/>
                  <a:gd name="connsiteY8" fmla="*/ 230505 h 962025"/>
                  <a:gd name="connsiteX9" fmla="*/ 150495 w 647700"/>
                  <a:gd name="connsiteY9" fmla="*/ 208598 h 962025"/>
                  <a:gd name="connsiteX10" fmla="*/ 172403 w 647700"/>
                  <a:gd name="connsiteY10" fmla="*/ 230505 h 962025"/>
                  <a:gd name="connsiteX11" fmla="*/ 172403 w 647700"/>
                  <a:gd name="connsiteY11" fmla="*/ 785813 h 962025"/>
                  <a:gd name="connsiteX12" fmla="*/ 255270 w 647700"/>
                  <a:gd name="connsiteY12" fmla="*/ 785813 h 962025"/>
                  <a:gd name="connsiteX13" fmla="*/ 233363 w 647700"/>
                  <a:gd name="connsiteY13" fmla="*/ 807720 h 962025"/>
                  <a:gd name="connsiteX14" fmla="*/ 211455 w 647700"/>
                  <a:gd name="connsiteY14" fmla="*/ 785813 h 962025"/>
                  <a:gd name="connsiteX15" fmla="*/ 211455 w 647700"/>
                  <a:gd name="connsiteY15" fmla="*/ 230505 h 962025"/>
                  <a:gd name="connsiteX16" fmla="*/ 233363 w 647700"/>
                  <a:gd name="connsiteY16" fmla="*/ 208598 h 962025"/>
                  <a:gd name="connsiteX17" fmla="*/ 255270 w 647700"/>
                  <a:gd name="connsiteY17" fmla="*/ 230505 h 962025"/>
                  <a:gd name="connsiteX18" fmla="*/ 255270 w 647700"/>
                  <a:gd name="connsiteY18" fmla="*/ 785813 h 962025"/>
                  <a:gd name="connsiteX19" fmla="*/ 338138 w 647700"/>
                  <a:gd name="connsiteY19" fmla="*/ 785813 h 962025"/>
                  <a:gd name="connsiteX20" fmla="*/ 316230 w 647700"/>
                  <a:gd name="connsiteY20" fmla="*/ 807720 h 962025"/>
                  <a:gd name="connsiteX21" fmla="*/ 295275 w 647700"/>
                  <a:gd name="connsiteY21" fmla="*/ 785813 h 962025"/>
                  <a:gd name="connsiteX22" fmla="*/ 295275 w 647700"/>
                  <a:gd name="connsiteY22" fmla="*/ 230505 h 962025"/>
                  <a:gd name="connsiteX23" fmla="*/ 317183 w 647700"/>
                  <a:gd name="connsiteY23" fmla="*/ 208598 h 962025"/>
                  <a:gd name="connsiteX24" fmla="*/ 339090 w 647700"/>
                  <a:gd name="connsiteY24" fmla="*/ 230505 h 962025"/>
                  <a:gd name="connsiteX25" fmla="*/ 339090 w 647700"/>
                  <a:gd name="connsiteY25" fmla="*/ 785813 h 962025"/>
                  <a:gd name="connsiteX26" fmla="*/ 421005 w 647700"/>
                  <a:gd name="connsiteY26" fmla="*/ 785813 h 962025"/>
                  <a:gd name="connsiteX27" fmla="*/ 400050 w 647700"/>
                  <a:gd name="connsiteY27" fmla="*/ 807720 h 962025"/>
                  <a:gd name="connsiteX28" fmla="*/ 400050 w 647700"/>
                  <a:gd name="connsiteY28" fmla="*/ 807720 h 962025"/>
                  <a:gd name="connsiteX29" fmla="*/ 378143 w 647700"/>
                  <a:gd name="connsiteY29" fmla="*/ 785813 h 962025"/>
                  <a:gd name="connsiteX30" fmla="*/ 378143 w 647700"/>
                  <a:gd name="connsiteY30" fmla="*/ 230505 h 962025"/>
                  <a:gd name="connsiteX31" fmla="*/ 400050 w 647700"/>
                  <a:gd name="connsiteY31" fmla="*/ 208598 h 962025"/>
                  <a:gd name="connsiteX32" fmla="*/ 400050 w 647700"/>
                  <a:gd name="connsiteY32" fmla="*/ 208598 h 962025"/>
                  <a:gd name="connsiteX33" fmla="*/ 421005 w 647700"/>
                  <a:gd name="connsiteY33" fmla="*/ 230505 h 962025"/>
                  <a:gd name="connsiteX34" fmla="*/ 421005 w 647700"/>
                  <a:gd name="connsiteY34" fmla="*/ 785813 h 962025"/>
                  <a:gd name="connsiteX35" fmla="*/ 503873 w 647700"/>
                  <a:gd name="connsiteY35" fmla="*/ 785813 h 962025"/>
                  <a:gd name="connsiteX36" fmla="*/ 481965 w 647700"/>
                  <a:gd name="connsiteY36" fmla="*/ 807720 h 962025"/>
                  <a:gd name="connsiteX37" fmla="*/ 460058 w 647700"/>
                  <a:gd name="connsiteY37" fmla="*/ 785813 h 962025"/>
                  <a:gd name="connsiteX38" fmla="*/ 460058 w 647700"/>
                  <a:gd name="connsiteY38" fmla="*/ 230505 h 962025"/>
                  <a:gd name="connsiteX39" fmla="*/ 481965 w 647700"/>
                  <a:gd name="connsiteY39" fmla="*/ 208598 h 962025"/>
                  <a:gd name="connsiteX40" fmla="*/ 503873 w 647700"/>
                  <a:gd name="connsiteY40" fmla="*/ 230505 h 962025"/>
                  <a:gd name="connsiteX41" fmla="*/ 503873 w 647700"/>
                  <a:gd name="connsiteY41" fmla="*/ 785813 h 962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647700" h="962025">
                    <a:moveTo>
                      <a:pt x="326708" y="0"/>
                    </a:moveTo>
                    <a:cubicBezTo>
                      <a:pt x="145733" y="0"/>
                      <a:pt x="0" y="217170"/>
                      <a:pt x="0" y="484823"/>
                    </a:cubicBezTo>
                    <a:cubicBezTo>
                      <a:pt x="0" y="752475"/>
                      <a:pt x="145733" y="970598"/>
                      <a:pt x="326708" y="970598"/>
                    </a:cubicBezTo>
                    <a:cubicBezTo>
                      <a:pt x="507683" y="970598"/>
                      <a:pt x="653415" y="753428"/>
                      <a:pt x="653415" y="484823"/>
                    </a:cubicBezTo>
                    <a:cubicBezTo>
                      <a:pt x="652463" y="217170"/>
                      <a:pt x="506730" y="0"/>
                      <a:pt x="326708" y="0"/>
                    </a:cubicBezTo>
                    <a:close/>
                    <a:moveTo>
                      <a:pt x="172403" y="785813"/>
                    </a:moveTo>
                    <a:cubicBezTo>
                      <a:pt x="172403" y="797243"/>
                      <a:pt x="162878" y="807720"/>
                      <a:pt x="150495" y="807720"/>
                    </a:cubicBezTo>
                    <a:cubicBezTo>
                      <a:pt x="138113" y="807720"/>
                      <a:pt x="128588" y="798195"/>
                      <a:pt x="128588" y="785813"/>
                    </a:cubicBezTo>
                    <a:lnTo>
                      <a:pt x="128588" y="230505"/>
                    </a:lnTo>
                    <a:cubicBezTo>
                      <a:pt x="128588" y="219075"/>
                      <a:pt x="138113" y="208598"/>
                      <a:pt x="150495" y="208598"/>
                    </a:cubicBezTo>
                    <a:cubicBezTo>
                      <a:pt x="162878" y="208598"/>
                      <a:pt x="172403" y="218123"/>
                      <a:pt x="172403" y="230505"/>
                    </a:cubicBezTo>
                    <a:lnTo>
                      <a:pt x="172403" y="785813"/>
                    </a:lnTo>
                    <a:close/>
                    <a:moveTo>
                      <a:pt x="255270" y="785813"/>
                    </a:moveTo>
                    <a:cubicBezTo>
                      <a:pt x="255270" y="797243"/>
                      <a:pt x="245745" y="807720"/>
                      <a:pt x="233363" y="807720"/>
                    </a:cubicBezTo>
                    <a:cubicBezTo>
                      <a:pt x="221933" y="807720"/>
                      <a:pt x="211455" y="798195"/>
                      <a:pt x="211455" y="785813"/>
                    </a:cubicBezTo>
                    <a:lnTo>
                      <a:pt x="211455" y="230505"/>
                    </a:lnTo>
                    <a:cubicBezTo>
                      <a:pt x="211455" y="219075"/>
                      <a:pt x="220980" y="208598"/>
                      <a:pt x="233363" y="208598"/>
                    </a:cubicBezTo>
                    <a:cubicBezTo>
                      <a:pt x="244793" y="208598"/>
                      <a:pt x="255270" y="218123"/>
                      <a:pt x="255270" y="230505"/>
                    </a:cubicBezTo>
                    <a:lnTo>
                      <a:pt x="255270" y="785813"/>
                    </a:lnTo>
                    <a:close/>
                    <a:moveTo>
                      <a:pt x="338138" y="785813"/>
                    </a:moveTo>
                    <a:cubicBezTo>
                      <a:pt x="338138" y="797243"/>
                      <a:pt x="328613" y="807720"/>
                      <a:pt x="316230" y="807720"/>
                    </a:cubicBezTo>
                    <a:cubicBezTo>
                      <a:pt x="304800" y="806768"/>
                      <a:pt x="295275" y="797243"/>
                      <a:pt x="295275" y="785813"/>
                    </a:cubicBezTo>
                    <a:lnTo>
                      <a:pt x="295275" y="230505"/>
                    </a:lnTo>
                    <a:cubicBezTo>
                      <a:pt x="295275" y="219075"/>
                      <a:pt x="304800" y="208598"/>
                      <a:pt x="317183" y="208598"/>
                    </a:cubicBezTo>
                    <a:cubicBezTo>
                      <a:pt x="328613" y="208598"/>
                      <a:pt x="339090" y="218123"/>
                      <a:pt x="339090" y="230505"/>
                    </a:cubicBezTo>
                    <a:lnTo>
                      <a:pt x="339090" y="785813"/>
                    </a:lnTo>
                    <a:close/>
                    <a:moveTo>
                      <a:pt x="421005" y="785813"/>
                    </a:moveTo>
                    <a:cubicBezTo>
                      <a:pt x="421005" y="797243"/>
                      <a:pt x="411480" y="807720"/>
                      <a:pt x="400050" y="807720"/>
                    </a:cubicBezTo>
                    <a:lnTo>
                      <a:pt x="400050" y="807720"/>
                    </a:lnTo>
                    <a:cubicBezTo>
                      <a:pt x="388620" y="807720"/>
                      <a:pt x="378143" y="798195"/>
                      <a:pt x="378143" y="785813"/>
                    </a:cubicBezTo>
                    <a:lnTo>
                      <a:pt x="378143" y="230505"/>
                    </a:lnTo>
                    <a:cubicBezTo>
                      <a:pt x="378143" y="219075"/>
                      <a:pt x="387668" y="208598"/>
                      <a:pt x="400050" y="208598"/>
                    </a:cubicBezTo>
                    <a:lnTo>
                      <a:pt x="400050" y="208598"/>
                    </a:lnTo>
                    <a:cubicBezTo>
                      <a:pt x="411480" y="208598"/>
                      <a:pt x="421005" y="218123"/>
                      <a:pt x="421005" y="230505"/>
                    </a:cubicBezTo>
                    <a:lnTo>
                      <a:pt x="421005" y="785813"/>
                    </a:lnTo>
                    <a:close/>
                    <a:moveTo>
                      <a:pt x="503873" y="785813"/>
                    </a:moveTo>
                    <a:cubicBezTo>
                      <a:pt x="503873" y="797243"/>
                      <a:pt x="494348" y="807720"/>
                      <a:pt x="481965" y="807720"/>
                    </a:cubicBezTo>
                    <a:cubicBezTo>
                      <a:pt x="470535" y="807720"/>
                      <a:pt x="460058" y="798195"/>
                      <a:pt x="460058" y="785813"/>
                    </a:cubicBezTo>
                    <a:lnTo>
                      <a:pt x="460058" y="230505"/>
                    </a:lnTo>
                    <a:cubicBezTo>
                      <a:pt x="460058" y="219075"/>
                      <a:pt x="469583" y="208598"/>
                      <a:pt x="481965" y="208598"/>
                    </a:cubicBezTo>
                    <a:cubicBezTo>
                      <a:pt x="493395" y="208598"/>
                      <a:pt x="503873" y="218123"/>
                      <a:pt x="503873" y="230505"/>
                    </a:cubicBezTo>
                    <a:lnTo>
                      <a:pt x="503873" y="785813"/>
                    </a:lnTo>
                    <a:close/>
                  </a:path>
                </a:pathLst>
              </a:custGeom>
              <a:grpFill/>
              <a:ln w="9525" cap="flat">
                <a:noFill/>
                <a:prstDash val="solid"/>
                <a:miter/>
              </a:ln>
            </p:spPr>
            <p:txBody>
              <a:bodyPr rtlCol="0" anchor="ctr"/>
              <a:lstStyle/>
              <a:p>
                <a:pPr latinLnBrk="0"/>
                <a:endParaRPr lang="en-US" sz="1800">
                  <a:solidFill>
                    <a:prstClr val="black"/>
                  </a:solidFill>
                </a:endParaRPr>
              </a:p>
            </p:txBody>
          </p:sp>
        </p:grpSp>
        <p:grpSp>
          <p:nvGrpSpPr>
            <p:cNvPr id="12" name="Group 11">
              <a:extLst>
                <a:ext uri="{FF2B5EF4-FFF2-40B4-BE49-F238E27FC236}">
                  <a16:creationId xmlns:a16="http://schemas.microsoft.com/office/drawing/2014/main" xmlns="" id="{A1341CCE-0A8D-4558-85F8-F68CE5F0A8D8}"/>
                </a:ext>
              </a:extLst>
            </p:cNvPr>
            <p:cNvGrpSpPr/>
            <p:nvPr/>
          </p:nvGrpSpPr>
          <p:grpSpPr>
            <a:xfrm rot="10800000">
              <a:off x="2407238" y="415244"/>
              <a:ext cx="723900" cy="2683192"/>
              <a:chOff x="7734611" y="3897930"/>
              <a:chExt cx="723900" cy="2683192"/>
            </a:xfrm>
            <a:solidFill>
              <a:schemeClr val="bg1"/>
            </a:solidFill>
          </p:grpSpPr>
          <p:sp>
            <p:nvSpPr>
              <p:cNvPr id="18" name="Freeform: Shape 17">
                <a:extLst>
                  <a:ext uri="{FF2B5EF4-FFF2-40B4-BE49-F238E27FC236}">
                    <a16:creationId xmlns:a16="http://schemas.microsoft.com/office/drawing/2014/main" xmlns="" id="{C8A738ED-C902-4FE6-91AA-8C9A378FFF74}"/>
                  </a:ext>
                </a:extLst>
              </p:cNvPr>
              <p:cNvSpPr/>
              <p:nvPr/>
            </p:nvSpPr>
            <p:spPr>
              <a:xfrm>
                <a:off x="8010930" y="5419072"/>
                <a:ext cx="180975" cy="1162050"/>
              </a:xfrm>
              <a:custGeom>
                <a:avLst/>
                <a:gdLst>
                  <a:gd name="connsiteX0" fmla="*/ 90488 w 180975"/>
                  <a:gd name="connsiteY0" fmla="*/ 0 h 1162050"/>
                  <a:gd name="connsiteX1" fmla="*/ 0 w 180975"/>
                  <a:gd name="connsiteY1" fmla="*/ 90488 h 1162050"/>
                  <a:gd name="connsiteX2" fmla="*/ 0 w 180975"/>
                  <a:gd name="connsiteY2" fmla="*/ 1071563 h 1162050"/>
                  <a:gd name="connsiteX3" fmla="*/ 90488 w 180975"/>
                  <a:gd name="connsiteY3" fmla="*/ 1162050 h 1162050"/>
                  <a:gd name="connsiteX4" fmla="*/ 180975 w 180975"/>
                  <a:gd name="connsiteY4" fmla="*/ 1071563 h 1162050"/>
                  <a:gd name="connsiteX5" fmla="*/ 180975 w 180975"/>
                  <a:gd name="connsiteY5" fmla="*/ 90488 h 1162050"/>
                  <a:gd name="connsiteX6" fmla="*/ 90488 w 180975"/>
                  <a:gd name="connsiteY6" fmla="*/ 0 h 1162050"/>
                  <a:gd name="connsiteX7" fmla="*/ 103822 w 180975"/>
                  <a:gd name="connsiteY7" fmla="*/ 1086802 h 1162050"/>
                  <a:gd name="connsiteX8" fmla="*/ 55245 w 180975"/>
                  <a:gd name="connsiteY8" fmla="*/ 1063943 h 1162050"/>
                  <a:gd name="connsiteX9" fmla="*/ 78105 w 180975"/>
                  <a:gd name="connsiteY9" fmla="*/ 1015365 h 1162050"/>
                  <a:gd name="connsiteX10" fmla="*/ 126683 w 180975"/>
                  <a:gd name="connsiteY10" fmla="*/ 1038225 h 1162050"/>
                  <a:gd name="connsiteX11" fmla="*/ 103822 w 180975"/>
                  <a:gd name="connsiteY11" fmla="*/ 1086802 h 1162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0975" h="1162050">
                    <a:moveTo>
                      <a:pt x="90488" y="0"/>
                    </a:moveTo>
                    <a:cubicBezTo>
                      <a:pt x="40958" y="0"/>
                      <a:pt x="0" y="40958"/>
                      <a:pt x="0" y="90488"/>
                    </a:cubicBezTo>
                    <a:lnTo>
                      <a:pt x="0" y="1071563"/>
                    </a:lnTo>
                    <a:cubicBezTo>
                      <a:pt x="0" y="1121093"/>
                      <a:pt x="40958" y="1162050"/>
                      <a:pt x="90488" y="1162050"/>
                    </a:cubicBezTo>
                    <a:cubicBezTo>
                      <a:pt x="140017" y="1162050"/>
                      <a:pt x="180975" y="1121093"/>
                      <a:pt x="180975" y="1071563"/>
                    </a:cubicBezTo>
                    <a:lnTo>
                      <a:pt x="180975" y="90488"/>
                    </a:lnTo>
                    <a:cubicBezTo>
                      <a:pt x="180975" y="40005"/>
                      <a:pt x="140970" y="0"/>
                      <a:pt x="90488" y="0"/>
                    </a:cubicBezTo>
                    <a:close/>
                    <a:moveTo>
                      <a:pt x="103822" y="1086802"/>
                    </a:moveTo>
                    <a:cubicBezTo>
                      <a:pt x="83820" y="1094423"/>
                      <a:pt x="61913" y="1083945"/>
                      <a:pt x="55245" y="1063943"/>
                    </a:cubicBezTo>
                    <a:cubicBezTo>
                      <a:pt x="47625" y="1043940"/>
                      <a:pt x="58103" y="1022033"/>
                      <a:pt x="78105" y="1015365"/>
                    </a:cubicBezTo>
                    <a:cubicBezTo>
                      <a:pt x="98108" y="1008698"/>
                      <a:pt x="120015" y="1018223"/>
                      <a:pt x="126683" y="1038225"/>
                    </a:cubicBezTo>
                    <a:cubicBezTo>
                      <a:pt x="134303" y="1058227"/>
                      <a:pt x="123825" y="1080135"/>
                      <a:pt x="103822" y="1086802"/>
                    </a:cubicBezTo>
                    <a:close/>
                  </a:path>
                </a:pathLst>
              </a:custGeom>
              <a:grpFill/>
              <a:ln w="9525" cap="flat">
                <a:noFill/>
                <a:prstDash val="solid"/>
                <a:miter/>
              </a:ln>
            </p:spPr>
            <p:txBody>
              <a:bodyPr rtlCol="0" anchor="ctr"/>
              <a:lstStyle/>
              <a:p>
                <a:pPr latinLnBrk="0"/>
                <a:endParaRPr lang="en-US" sz="1800">
                  <a:solidFill>
                    <a:prstClr val="black"/>
                  </a:solidFill>
                </a:endParaRPr>
              </a:p>
            </p:txBody>
          </p:sp>
          <p:sp>
            <p:nvSpPr>
              <p:cNvPr id="19" name="Freeform: Shape 18">
                <a:extLst>
                  <a:ext uri="{FF2B5EF4-FFF2-40B4-BE49-F238E27FC236}">
                    <a16:creationId xmlns:a16="http://schemas.microsoft.com/office/drawing/2014/main" xmlns="" id="{CE314126-E379-444B-BE5B-C0B3698B609A}"/>
                  </a:ext>
                </a:extLst>
              </p:cNvPr>
              <p:cNvSpPr/>
              <p:nvPr/>
            </p:nvSpPr>
            <p:spPr>
              <a:xfrm>
                <a:off x="8056650" y="4774230"/>
                <a:ext cx="85725" cy="752475"/>
              </a:xfrm>
              <a:custGeom>
                <a:avLst/>
                <a:gdLst>
                  <a:gd name="connsiteX0" fmla="*/ 0 w 85725"/>
                  <a:gd name="connsiteY0" fmla="*/ 0 h 752475"/>
                  <a:gd name="connsiteX1" fmla="*/ 90488 w 85725"/>
                  <a:gd name="connsiteY1" fmla="*/ 0 h 752475"/>
                  <a:gd name="connsiteX2" fmla="*/ 90488 w 85725"/>
                  <a:gd name="connsiteY2" fmla="*/ 755333 h 752475"/>
                  <a:gd name="connsiteX3" fmla="*/ 0 w 85725"/>
                  <a:gd name="connsiteY3" fmla="*/ 755333 h 752475"/>
                </a:gdLst>
                <a:ahLst/>
                <a:cxnLst>
                  <a:cxn ang="0">
                    <a:pos x="connsiteX0" y="connsiteY0"/>
                  </a:cxn>
                  <a:cxn ang="0">
                    <a:pos x="connsiteX1" y="connsiteY1"/>
                  </a:cxn>
                  <a:cxn ang="0">
                    <a:pos x="connsiteX2" y="connsiteY2"/>
                  </a:cxn>
                  <a:cxn ang="0">
                    <a:pos x="connsiteX3" y="connsiteY3"/>
                  </a:cxn>
                </a:cxnLst>
                <a:rect l="l" t="t" r="r" b="b"/>
                <a:pathLst>
                  <a:path w="85725" h="752475">
                    <a:moveTo>
                      <a:pt x="0" y="0"/>
                    </a:moveTo>
                    <a:lnTo>
                      <a:pt x="90488" y="0"/>
                    </a:lnTo>
                    <a:lnTo>
                      <a:pt x="90488" y="755333"/>
                    </a:lnTo>
                    <a:lnTo>
                      <a:pt x="0" y="755333"/>
                    </a:lnTo>
                    <a:close/>
                  </a:path>
                </a:pathLst>
              </a:custGeom>
              <a:grpFill/>
              <a:ln w="9525" cap="flat">
                <a:noFill/>
                <a:prstDash val="solid"/>
                <a:miter/>
              </a:ln>
            </p:spPr>
            <p:txBody>
              <a:bodyPr rtlCol="0" anchor="ctr"/>
              <a:lstStyle/>
              <a:p>
                <a:pPr latinLnBrk="0"/>
                <a:endParaRPr lang="en-US" sz="1800">
                  <a:solidFill>
                    <a:prstClr val="black"/>
                  </a:solidFill>
                </a:endParaRPr>
              </a:p>
            </p:txBody>
          </p:sp>
          <p:sp>
            <p:nvSpPr>
              <p:cNvPr id="20" name="Freeform: Shape 19">
                <a:extLst>
                  <a:ext uri="{FF2B5EF4-FFF2-40B4-BE49-F238E27FC236}">
                    <a16:creationId xmlns:a16="http://schemas.microsoft.com/office/drawing/2014/main" xmlns="" id="{4AA9A9A6-F500-406B-9499-024EE74356A5}"/>
                  </a:ext>
                </a:extLst>
              </p:cNvPr>
              <p:cNvSpPr/>
              <p:nvPr/>
            </p:nvSpPr>
            <p:spPr>
              <a:xfrm>
                <a:off x="7734611" y="3897930"/>
                <a:ext cx="723900" cy="885825"/>
              </a:xfrm>
              <a:custGeom>
                <a:avLst/>
                <a:gdLst>
                  <a:gd name="connsiteX0" fmla="*/ 499204 w 723900"/>
                  <a:gd name="connsiteY0" fmla="*/ 0 h 885825"/>
                  <a:gd name="connsiteX1" fmla="*/ 229647 w 723900"/>
                  <a:gd name="connsiteY1" fmla="*/ 0 h 885825"/>
                  <a:gd name="connsiteX2" fmla="*/ 1047 w 723900"/>
                  <a:gd name="connsiteY2" fmla="*/ 228600 h 885825"/>
                  <a:gd name="connsiteX3" fmla="*/ 39147 w 723900"/>
                  <a:gd name="connsiteY3" fmla="*/ 783908 h 885825"/>
                  <a:gd name="connsiteX4" fmla="*/ 143922 w 723900"/>
                  <a:gd name="connsiteY4" fmla="*/ 888683 h 885825"/>
                  <a:gd name="connsiteX5" fmla="*/ 583977 w 723900"/>
                  <a:gd name="connsiteY5" fmla="*/ 888683 h 885825"/>
                  <a:gd name="connsiteX6" fmla="*/ 688752 w 723900"/>
                  <a:gd name="connsiteY6" fmla="*/ 783908 h 885825"/>
                  <a:gd name="connsiteX7" fmla="*/ 726852 w 723900"/>
                  <a:gd name="connsiteY7" fmla="*/ 228600 h 885825"/>
                  <a:gd name="connsiteX8" fmla="*/ 499204 w 723900"/>
                  <a:gd name="connsiteY8" fmla="*/ 0 h 885825"/>
                  <a:gd name="connsiteX9" fmla="*/ 173449 w 723900"/>
                  <a:gd name="connsiteY9" fmla="*/ 782955 h 885825"/>
                  <a:gd name="connsiteX10" fmla="*/ 144874 w 723900"/>
                  <a:gd name="connsiteY10" fmla="*/ 806768 h 885825"/>
                  <a:gd name="connsiteX11" fmla="*/ 116299 w 723900"/>
                  <a:gd name="connsiteY11" fmla="*/ 782955 h 885825"/>
                  <a:gd name="connsiteX12" fmla="*/ 116299 w 723900"/>
                  <a:gd name="connsiteY12" fmla="*/ 165735 h 885825"/>
                  <a:gd name="connsiteX13" fmla="*/ 144874 w 723900"/>
                  <a:gd name="connsiteY13" fmla="*/ 141923 h 885825"/>
                  <a:gd name="connsiteX14" fmla="*/ 173449 w 723900"/>
                  <a:gd name="connsiteY14" fmla="*/ 165735 h 885825"/>
                  <a:gd name="connsiteX15" fmla="*/ 173449 w 723900"/>
                  <a:gd name="connsiteY15" fmla="*/ 782955 h 885825"/>
                  <a:gd name="connsiteX16" fmla="*/ 284891 w 723900"/>
                  <a:gd name="connsiteY16" fmla="*/ 782955 h 885825"/>
                  <a:gd name="connsiteX17" fmla="*/ 256316 w 723900"/>
                  <a:gd name="connsiteY17" fmla="*/ 806768 h 885825"/>
                  <a:gd name="connsiteX18" fmla="*/ 227741 w 723900"/>
                  <a:gd name="connsiteY18" fmla="*/ 782955 h 885825"/>
                  <a:gd name="connsiteX19" fmla="*/ 227741 w 723900"/>
                  <a:gd name="connsiteY19" fmla="*/ 165735 h 885825"/>
                  <a:gd name="connsiteX20" fmla="*/ 256316 w 723900"/>
                  <a:gd name="connsiteY20" fmla="*/ 141923 h 885825"/>
                  <a:gd name="connsiteX21" fmla="*/ 284891 w 723900"/>
                  <a:gd name="connsiteY21" fmla="*/ 165735 h 885825"/>
                  <a:gd name="connsiteX22" fmla="*/ 284891 w 723900"/>
                  <a:gd name="connsiteY22" fmla="*/ 782955 h 885825"/>
                  <a:gd name="connsiteX23" fmla="*/ 396334 w 723900"/>
                  <a:gd name="connsiteY23" fmla="*/ 782955 h 885825"/>
                  <a:gd name="connsiteX24" fmla="*/ 367759 w 723900"/>
                  <a:gd name="connsiteY24" fmla="*/ 806768 h 885825"/>
                  <a:gd name="connsiteX25" fmla="*/ 339184 w 723900"/>
                  <a:gd name="connsiteY25" fmla="*/ 782955 h 885825"/>
                  <a:gd name="connsiteX26" fmla="*/ 339184 w 723900"/>
                  <a:gd name="connsiteY26" fmla="*/ 165735 h 885825"/>
                  <a:gd name="connsiteX27" fmla="*/ 367759 w 723900"/>
                  <a:gd name="connsiteY27" fmla="*/ 141923 h 885825"/>
                  <a:gd name="connsiteX28" fmla="*/ 396334 w 723900"/>
                  <a:gd name="connsiteY28" fmla="*/ 165735 h 885825"/>
                  <a:gd name="connsiteX29" fmla="*/ 396334 w 723900"/>
                  <a:gd name="connsiteY29" fmla="*/ 782955 h 885825"/>
                  <a:gd name="connsiteX30" fmla="*/ 507777 w 723900"/>
                  <a:gd name="connsiteY30" fmla="*/ 782955 h 885825"/>
                  <a:gd name="connsiteX31" fmla="*/ 479202 w 723900"/>
                  <a:gd name="connsiteY31" fmla="*/ 806768 h 885825"/>
                  <a:gd name="connsiteX32" fmla="*/ 479202 w 723900"/>
                  <a:gd name="connsiteY32" fmla="*/ 806768 h 885825"/>
                  <a:gd name="connsiteX33" fmla="*/ 450627 w 723900"/>
                  <a:gd name="connsiteY33" fmla="*/ 782955 h 885825"/>
                  <a:gd name="connsiteX34" fmla="*/ 450627 w 723900"/>
                  <a:gd name="connsiteY34" fmla="*/ 165735 h 885825"/>
                  <a:gd name="connsiteX35" fmla="*/ 479202 w 723900"/>
                  <a:gd name="connsiteY35" fmla="*/ 141923 h 885825"/>
                  <a:gd name="connsiteX36" fmla="*/ 479202 w 723900"/>
                  <a:gd name="connsiteY36" fmla="*/ 141923 h 885825"/>
                  <a:gd name="connsiteX37" fmla="*/ 507777 w 723900"/>
                  <a:gd name="connsiteY37" fmla="*/ 165735 h 885825"/>
                  <a:gd name="connsiteX38" fmla="*/ 507777 w 723900"/>
                  <a:gd name="connsiteY38" fmla="*/ 782955 h 885825"/>
                  <a:gd name="connsiteX39" fmla="*/ 619219 w 723900"/>
                  <a:gd name="connsiteY39" fmla="*/ 782955 h 885825"/>
                  <a:gd name="connsiteX40" fmla="*/ 590644 w 723900"/>
                  <a:gd name="connsiteY40" fmla="*/ 806768 h 885825"/>
                  <a:gd name="connsiteX41" fmla="*/ 562069 w 723900"/>
                  <a:gd name="connsiteY41" fmla="*/ 782955 h 885825"/>
                  <a:gd name="connsiteX42" fmla="*/ 562069 w 723900"/>
                  <a:gd name="connsiteY42" fmla="*/ 165735 h 885825"/>
                  <a:gd name="connsiteX43" fmla="*/ 590644 w 723900"/>
                  <a:gd name="connsiteY43" fmla="*/ 141923 h 885825"/>
                  <a:gd name="connsiteX44" fmla="*/ 619219 w 723900"/>
                  <a:gd name="connsiteY44" fmla="*/ 165735 h 885825"/>
                  <a:gd name="connsiteX45" fmla="*/ 619219 w 723900"/>
                  <a:gd name="connsiteY45" fmla="*/ 782955 h 885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723900" h="885825">
                    <a:moveTo>
                      <a:pt x="499204" y="0"/>
                    </a:moveTo>
                    <a:lnTo>
                      <a:pt x="229647" y="0"/>
                    </a:lnTo>
                    <a:cubicBezTo>
                      <a:pt x="103916" y="0"/>
                      <a:pt x="-12289" y="34290"/>
                      <a:pt x="1047" y="228600"/>
                    </a:cubicBezTo>
                    <a:lnTo>
                      <a:pt x="39147" y="783908"/>
                    </a:lnTo>
                    <a:cubicBezTo>
                      <a:pt x="39147" y="842010"/>
                      <a:pt x="86772" y="888683"/>
                      <a:pt x="143922" y="888683"/>
                    </a:cubicBezTo>
                    <a:lnTo>
                      <a:pt x="583977" y="888683"/>
                    </a:lnTo>
                    <a:cubicBezTo>
                      <a:pt x="642079" y="888683"/>
                      <a:pt x="688752" y="841058"/>
                      <a:pt x="688752" y="783908"/>
                    </a:cubicBezTo>
                    <a:lnTo>
                      <a:pt x="726852" y="228600"/>
                    </a:lnTo>
                    <a:cubicBezTo>
                      <a:pt x="743044" y="36195"/>
                      <a:pt x="624934" y="0"/>
                      <a:pt x="499204" y="0"/>
                    </a:cubicBezTo>
                    <a:close/>
                    <a:moveTo>
                      <a:pt x="173449" y="782955"/>
                    </a:moveTo>
                    <a:cubicBezTo>
                      <a:pt x="173449" y="796290"/>
                      <a:pt x="160114" y="806768"/>
                      <a:pt x="144874" y="806768"/>
                    </a:cubicBezTo>
                    <a:cubicBezTo>
                      <a:pt x="128681" y="806768"/>
                      <a:pt x="116299" y="796290"/>
                      <a:pt x="116299" y="782955"/>
                    </a:cubicBezTo>
                    <a:lnTo>
                      <a:pt x="116299" y="165735"/>
                    </a:lnTo>
                    <a:cubicBezTo>
                      <a:pt x="116299" y="152400"/>
                      <a:pt x="129634" y="141923"/>
                      <a:pt x="144874" y="141923"/>
                    </a:cubicBezTo>
                    <a:cubicBezTo>
                      <a:pt x="161066" y="141923"/>
                      <a:pt x="173449" y="152400"/>
                      <a:pt x="173449" y="165735"/>
                    </a:cubicBezTo>
                    <a:lnTo>
                      <a:pt x="173449" y="782955"/>
                    </a:lnTo>
                    <a:close/>
                    <a:moveTo>
                      <a:pt x="284891" y="782955"/>
                    </a:moveTo>
                    <a:cubicBezTo>
                      <a:pt x="284891" y="796290"/>
                      <a:pt x="271556" y="806768"/>
                      <a:pt x="256316" y="806768"/>
                    </a:cubicBezTo>
                    <a:cubicBezTo>
                      <a:pt x="240124" y="806768"/>
                      <a:pt x="227741" y="796290"/>
                      <a:pt x="227741" y="782955"/>
                    </a:cubicBezTo>
                    <a:lnTo>
                      <a:pt x="227741" y="165735"/>
                    </a:lnTo>
                    <a:cubicBezTo>
                      <a:pt x="227741" y="152400"/>
                      <a:pt x="241077" y="141923"/>
                      <a:pt x="256316" y="141923"/>
                    </a:cubicBezTo>
                    <a:cubicBezTo>
                      <a:pt x="272509" y="141923"/>
                      <a:pt x="284891" y="152400"/>
                      <a:pt x="284891" y="165735"/>
                    </a:cubicBezTo>
                    <a:lnTo>
                      <a:pt x="284891" y="782955"/>
                    </a:lnTo>
                    <a:close/>
                    <a:moveTo>
                      <a:pt x="396334" y="782955"/>
                    </a:moveTo>
                    <a:cubicBezTo>
                      <a:pt x="396334" y="796290"/>
                      <a:pt x="382999" y="806768"/>
                      <a:pt x="367759" y="806768"/>
                    </a:cubicBezTo>
                    <a:cubicBezTo>
                      <a:pt x="351566" y="806768"/>
                      <a:pt x="339184" y="796290"/>
                      <a:pt x="339184" y="782955"/>
                    </a:cubicBezTo>
                    <a:lnTo>
                      <a:pt x="339184" y="165735"/>
                    </a:lnTo>
                    <a:cubicBezTo>
                      <a:pt x="339184" y="152400"/>
                      <a:pt x="352519" y="141923"/>
                      <a:pt x="367759" y="141923"/>
                    </a:cubicBezTo>
                    <a:cubicBezTo>
                      <a:pt x="383952" y="141923"/>
                      <a:pt x="396334" y="152400"/>
                      <a:pt x="396334" y="165735"/>
                    </a:cubicBezTo>
                    <a:lnTo>
                      <a:pt x="396334" y="782955"/>
                    </a:lnTo>
                    <a:close/>
                    <a:moveTo>
                      <a:pt x="507777" y="782955"/>
                    </a:moveTo>
                    <a:cubicBezTo>
                      <a:pt x="507777" y="796290"/>
                      <a:pt x="494441" y="806768"/>
                      <a:pt x="479202" y="806768"/>
                    </a:cubicBezTo>
                    <a:lnTo>
                      <a:pt x="479202" y="806768"/>
                    </a:lnTo>
                    <a:cubicBezTo>
                      <a:pt x="463009" y="806768"/>
                      <a:pt x="450627" y="796290"/>
                      <a:pt x="450627" y="782955"/>
                    </a:cubicBezTo>
                    <a:lnTo>
                      <a:pt x="450627" y="165735"/>
                    </a:lnTo>
                    <a:cubicBezTo>
                      <a:pt x="450627" y="152400"/>
                      <a:pt x="463961" y="141923"/>
                      <a:pt x="479202" y="141923"/>
                    </a:cubicBezTo>
                    <a:lnTo>
                      <a:pt x="479202" y="141923"/>
                    </a:lnTo>
                    <a:cubicBezTo>
                      <a:pt x="495394" y="141923"/>
                      <a:pt x="507777" y="152400"/>
                      <a:pt x="507777" y="165735"/>
                    </a:cubicBezTo>
                    <a:lnTo>
                      <a:pt x="507777" y="782955"/>
                    </a:lnTo>
                    <a:close/>
                    <a:moveTo>
                      <a:pt x="619219" y="782955"/>
                    </a:moveTo>
                    <a:cubicBezTo>
                      <a:pt x="619219" y="796290"/>
                      <a:pt x="605884" y="806768"/>
                      <a:pt x="590644" y="806768"/>
                    </a:cubicBezTo>
                    <a:cubicBezTo>
                      <a:pt x="574452" y="806768"/>
                      <a:pt x="562069" y="796290"/>
                      <a:pt x="562069" y="782955"/>
                    </a:cubicBezTo>
                    <a:lnTo>
                      <a:pt x="562069" y="165735"/>
                    </a:lnTo>
                    <a:cubicBezTo>
                      <a:pt x="562069" y="152400"/>
                      <a:pt x="575404" y="141923"/>
                      <a:pt x="590644" y="141923"/>
                    </a:cubicBezTo>
                    <a:cubicBezTo>
                      <a:pt x="606836" y="141923"/>
                      <a:pt x="619219" y="152400"/>
                      <a:pt x="619219" y="165735"/>
                    </a:cubicBezTo>
                    <a:lnTo>
                      <a:pt x="619219" y="782955"/>
                    </a:lnTo>
                    <a:close/>
                  </a:path>
                </a:pathLst>
              </a:custGeom>
              <a:grpFill/>
              <a:ln w="9525" cap="flat">
                <a:noFill/>
                <a:prstDash val="solid"/>
                <a:miter/>
              </a:ln>
            </p:spPr>
            <p:txBody>
              <a:bodyPr rtlCol="0" anchor="ctr"/>
              <a:lstStyle/>
              <a:p>
                <a:pPr latinLnBrk="0"/>
                <a:endParaRPr lang="en-US" sz="1800">
                  <a:solidFill>
                    <a:prstClr val="black"/>
                  </a:solidFill>
                </a:endParaRPr>
              </a:p>
            </p:txBody>
          </p:sp>
        </p:grpSp>
        <p:grpSp>
          <p:nvGrpSpPr>
            <p:cNvPr id="13" name="Group 12">
              <a:extLst>
                <a:ext uri="{FF2B5EF4-FFF2-40B4-BE49-F238E27FC236}">
                  <a16:creationId xmlns:a16="http://schemas.microsoft.com/office/drawing/2014/main" xmlns="" id="{7B059450-701F-418E-AFD1-E1BF5F032E3C}"/>
                </a:ext>
              </a:extLst>
            </p:cNvPr>
            <p:cNvGrpSpPr/>
            <p:nvPr/>
          </p:nvGrpSpPr>
          <p:grpSpPr>
            <a:xfrm rot="10800000">
              <a:off x="1655809" y="415244"/>
              <a:ext cx="533400" cy="2638425"/>
              <a:chOff x="6983182" y="3979845"/>
              <a:chExt cx="533400" cy="2638425"/>
            </a:xfrm>
            <a:solidFill>
              <a:schemeClr val="bg1"/>
            </a:solidFill>
          </p:grpSpPr>
          <p:sp>
            <p:nvSpPr>
              <p:cNvPr id="15" name="Freeform: Shape 14">
                <a:extLst>
                  <a:ext uri="{FF2B5EF4-FFF2-40B4-BE49-F238E27FC236}">
                    <a16:creationId xmlns:a16="http://schemas.microsoft.com/office/drawing/2014/main" xmlns="" id="{16C7D440-F99A-4290-B8A1-27A3802CC3DF}"/>
                  </a:ext>
                </a:extLst>
              </p:cNvPr>
              <p:cNvSpPr/>
              <p:nvPr/>
            </p:nvSpPr>
            <p:spPr>
              <a:xfrm>
                <a:off x="7151775" y="5456220"/>
                <a:ext cx="180975" cy="1162050"/>
              </a:xfrm>
              <a:custGeom>
                <a:avLst/>
                <a:gdLst>
                  <a:gd name="connsiteX0" fmla="*/ 90488 w 180975"/>
                  <a:gd name="connsiteY0" fmla="*/ 0 h 1162050"/>
                  <a:gd name="connsiteX1" fmla="*/ 0 w 180975"/>
                  <a:gd name="connsiteY1" fmla="*/ 90488 h 1162050"/>
                  <a:gd name="connsiteX2" fmla="*/ 0 w 180975"/>
                  <a:gd name="connsiteY2" fmla="*/ 1071563 h 1162050"/>
                  <a:gd name="connsiteX3" fmla="*/ 90488 w 180975"/>
                  <a:gd name="connsiteY3" fmla="*/ 1162050 h 1162050"/>
                  <a:gd name="connsiteX4" fmla="*/ 180975 w 180975"/>
                  <a:gd name="connsiteY4" fmla="*/ 1071563 h 1162050"/>
                  <a:gd name="connsiteX5" fmla="*/ 180975 w 180975"/>
                  <a:gd name="connsiteY5" fmla="*/ 90488 h 1162050"/>
                  <a:gd name="connsiteX6" fmla="*/ 90488 w 180975"/>
                  <a:gd name="connsiteY6" fmla="*/ 0 h 1162050"/>
                  <a:gd name="connsiteX7" fmla="*/ 103822 w 180975"/>
                  <a:gd name="connsiteY7" fmla="*/ 1087755 h 1162050"/>
                  <a:gd name="connsiteX8" fmla="*/ 55245 w 180975"/>
                  <a:gd name="connsiteY8" fmla="*/ 1064895 h 1162050"/>
                  <a:gd name="connsiteX9" fmla="*/ 78105 w 180975"/>
                  <a:gd name="connsiteY9" fmla="*/ 1016317 h 1162050"/>
                  <a:gd name="connsiteX10" fmla="*/ 126682 w 180975"/>
                  <a:gd name="connsiteY10" fmla="*/ 1039178 h 1162050"/>
                  <a:gd name="connsiteX11" fmla="*/ 103822 w 180975"/>
                  <a:gd name="connsiteY11" fmla="*/ 1087755 h 1162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0975" h="1162050">
                    <a:moveTo>
                      <a:pt x="90488" y="0"/>
                    </a:moveTo>
                    <a:cubicBezTo>
                      <a:pt x="40957" y="0"/>
                      <a:pt x="0" y="40957"/>
                      <a:pt x="0" y="90488"/>
                    </a:cubicBezTo>
                    <a:lnTo>
                      <a:pt x="0" y="1071563"/>
                    </a:lnTo>
                    <a:cubicBezTo>
                      <a:pt x="0" y="1121092"/>
                      <a:pt x="40957" y="1162050"/>
                      <a:pt x="90488" y="1162050"/>
                    </a:cubicBezTo>
                    <a:cubicBezTo>
                      <a:pt x="140017" y="1162050"/>
                      <a:pt x="180975" y="1121092"/>
                      <a:pt x="180975" y="1071563"/>
                    </a:cubicBezTo>
                    <a:lnTo>
                      <a:pt x="180975" y="90488"/>
                    </a:lnTo>
                    <a:cubicBezTo>
                      <a:pt x="180975" y="40957"/>
                      <a:pt x="140970" y="0"/>
                      <a:pt x="90488" y="0"/>
                    </a:cubicBezTo>
                    <a:close/>
                    <a:moveTo>
                      <a:pt x="103822" y="1087755"/>
                    </a:moveTo>
                    <a:cubicBezTo>
                      <a:pt x="83820" y="1095375"/>
                      <a:pt x="61913" y="1084898"/>
                      <a:pt x="55245" y="1064895"/>
                    </a:cubicBezTo>
                    <a:cubicBezTo>
                      <a:pt x="47625" y="1044892"/>
                      <a:pt x="58102" y="1022985"/>
                      <a:pt x="78105" y="1016317"/>
                    </a:cubicBezTo>
                    <a:cubicBezTo>
                      <a:pt x="98107" y="1009650"/>
                      <a:pt x="120015" y="1019175"/>
                      <a:pt x="126682" y="1039178"/>
                    </a:cubicBezTo>
                    <a:cubicBezTo>
                      <a:pt x="134302" y="1058228"/>
                      <a:pt x="123825" y="1080135"/>
                      <a:pt x="103822" y="1087755"/>
                    </a:cubicBezTo>
                    <a:close/>
                  </a:path>
                </a:pathLst>
              </a:custGeom>
              <a:grpFill/>
              <a:ln w="9525" cap="flat">
                <a:noFill/>
                <a:prstDash val="solid"/>
                <a:miter/>
              </a:ln>
            </p:spPr>
            <p:txBody>
              <a:bodyPr rtlCol="0" anchor="ctr"/>
              <a:lstStyle/>
              <a:p>
                <a:pPr latinLnBrk="0"/>
                <a:endParaRPr lang="en-US" sz="1800">
                  <a:solidFill>
                    <a:prstClr val="black"/>
                  </a:solidFill>
                </a:endParaRPr>
              </a:p>
            </p:txBody>
          </p:sp>
          <p:sp>
            <p:nvSpPr>
              <p:cNvPr id="16" name="Freeform: Shape 15">
                <a:extLst>
                  <a:ext uri="{FF2B5EF4-FFF2-40B4-BE49-F238E27FC236}">
                    <a16:creationId xmlns:a16="http://schemas.microsoft.com/office/drawing/2014/main" xmlns="" id="{8D6D1067-B4D8-4C20-BCE0-F0C4E6B7BE7D}"/>
                  </a:ext>
                </a:extLst>
              </p:cNvPr>
              <p:cNvSpPr/>
              <p:nvPr/>
            </p:nvSpPr>
            <p:spPr>
              <a:xfrm>
                <a:off x="7197495" y="4812330"/>
                <a:ext cx="85725" cy="752475"/>
              </a:xfrm>
              <a:custGeom>
                <a:avLst/>
                <a:gdLst>
                  <a:gd name="connsiteX0" fmla="*/ 0 w 85725"/>
                  <a:gd name="connsiteY0" fmla="*/ 0 h 752475"/>
                  <a:gd name="connsiteX1" fmla="*/ 90487 w 85725"/>
                  <a:gd name="connsiteY1" fmla="*/ 0 h 752475"/>
                  <a:gd name="connsiteX2" fmla="*/ 90487 w 85725"/>
                  <a:gd name="connsiteY2" fmla="*/ 755333 h 752475"/>
                  <a:gd name="connsiteX3" fmla="*/ 0 w 85725"/>
                  <a:gd name="connsiteY3" fmla="*/ 755333 h 752475"/>
                </a:gdLst>
                <a:ahLst/>
                <a:cxnLst>
                  <a:cxn ang="0">
                    <a:pos x="connsiteX0" y="connsiteY0"/>
                  </a:cxn>
                  <a:cxn ang="0">
                    <a:pos x="connsiteX1" y="connsiteY1"/>
                  </a:cxn>
                  <a:cxn ang="0">
                    <a:pos x="connsiteX2" y="connsiteY2"/>
                  </a:cxn>
                  <a:cxn ang="0">
                    <a:pos x="connsiteX3" y="connsiteY3"/>
                  </a:cxn>
                </a:cxnLst>
                <a:rect l="l" t="t" r="r" b="b"/>
                <a:pathLst>
                  <a:path w="85725" h="752475">
                    <a:moveTo>
                      <a:pt x="0" y="0"/>
                    </a:moveTo>
                    <a:lnTo>
                      <a:pt x="90487" y="0"/>
                    </a:lnTo>
                    <a:lnTo>
                      <a:pt x="90487" y="755333"/>
                    </a:lnTo>
                    <a:lnTo>
                      <a:pt x="0" y="755333"/>
                    </a:lnTo>
                    <a:close/>
                  </a:path>
                </a:pathLst>
              </a:custGeom>
              <a:grpFill/>
              <a:ln w="9525" cap="flat">
                <a:noFill/>
                <a:prstDash val="solid"/>
                <a:miter/>
              </a:ln>
            </p:spPr>
            <p:txBody>
              <a:bodyPr rtlCol="0" anchor="ctr"/>
              <a:lstStyle/>
              <a:p>
                <a:pPr latinLnBrk="0"/>
                <a:endParaRPr lang="en-US" sz="1800">
                  <a:solidFill>
                    <a:prstClr val="black"/>
                  </a:solidFill>
                </a:endParaRPr>
              </a:p>
            </p:txBody>
          </p:sp>
          <p:sp>
            <p:nvSpPr>
              <p:cNvPr id="17" name="Freeform: Shape 16">
                <a:extLst>
                  <a:ext uri="{FF2B5EF4-FFF2-40B4-BE49-F238E27FC236}">
                    <a16:creationId xmlns:a16="http://schemas.microsoft.com/office/drawing/2014/main" xmlns="" id="{E38EF706-AE42-4633-9431-16326407BBAE}"/>
                  </a:ext>
                </a:extLst>
              </p:cNvPr>
              <p:cNvSpPr/>
              <p:nvPr/>
            </p:nvSpPr>
            <p:spPr>
              <a:xfrm>
                <a:off x="6983182" y="3979845"/>
                <a:ext cx="533400" cy="847725"/>
              </a:xfrm>
              <a:custGeom>
                <a:avLst/>
                <a:gdLst>
                  <a:gd name="connsiteX0" fmla="*/ 452438 w 533400"/>
                  <a:gd name="connsiteY0" fmla="*/ 857250 h 847725"/>
                  <a:gd name="connsiteX1" fmla="*/ 81915 w 533400"/>
                  <a:gd name="connsiteY1" fmla="*/ 857250 h 847725"/>
                  <a:gd name="connsiteX2" fmla="*/ 0 w 533400"/>
                  <a:gd name="connsiteY2" fmla="*/ 775335 h 847725"/>
                  <a:gd name="connsiteX3" fmla="*/ 0 w 533400"/>
                  <a:gd name="connsiteY3" fmla="*/ 324803 h 847725"/>
                  <a:gd name="connsiteX4" fmla="*/ 324803 w 533400"/>
                  <a:gd name="connsiteY4" fmla="*/ 0 h 847725"/>
                  <a:gd name="connsiteX5" fmla="*/ 474345 w 533400"/>
                  <a:gd name="connsiteY5" fmla="*/ 0 h 847725"/>
                  <a:gd name="connsiteX6" fmla="*/ 533400 w 533400"/>
                  <a:gd name="connsiteY6" fmla="*/ 59055 h 847725"/>
                  <a:gd name="connsiteX7" fmla="*/ 533400 w 533400"/>
                  <a:gd name="connsiteY7" fmla="*/ 776288 h 847725"/>
                  <a:gd name="connsiteX8" fmla="*/ 452438 w 533400"/>
                  <a:gd name="connsiteY8" fmla="*/ 857250 h 847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33400" h="847725">
                    <a:moveTo>
                      <a:pt x="452438" y="857250"/>
                    </a:moveTo>
                    <a:lnTo>
                      <a:pt x="81915" y="857250"/>
                    </a:lnTo>
                    <a:cubicBezTo>
                      <a:pt x="37148" y="857250"/>
                      <a:pt x="0" y="820102"/>
                      <a:pt x="0" y="775335"/>
                    </a:cubicBezTo>
                    <a:lnTo>
                      <a:pt x="0" y="324803"/>
                    </a:lnTo>
                    <a:cubicBezTo>
                      <a:pt x="0" y="146685"/>
                      <a:pt x="145733" y="0"/>
                      <a:pt x="324803" y="0"/>
                    </a:cubicBezTo>
                    <a:lnTo>
                      <a:pt x="474345" y="0"/>
                    </a:lnTo>
                    <a:cubicBezTo>
                      <a:pt x="506730" y="0"/>
                      <a:pt x="533400" y="26670"/>
                      <a:pt x="533400" y="59055"/>
                    </a:cubicBezTo>
                    <a:lnTo>
                      <a:pt x="533400" y="776288"/>
                    </a:lnTo>
                    <a:cubicBezTo>
                      <a:pt x="533400" y="821055"/>
                      <a:pt x="497205" y="857250"/>
                      <a:pt x="452438" y="857250"/>
                    </a:cubicBezTo>
                    <a:close/>
                  </a:path>
                </a:pathLst>
              </a:custGeom>
              <a:grpFill/>
              <a:ln w="9525" cap="flat">
                <a:noFill/>
                <a:prstDash val="solid"/>
                <a:miter/>
              </a:ln>
            </p:spPr>
            <p:txBody>
              <a:bodyPr rtlCol="0" anchor="ctr"/>
              <a:lstStyle/>
              <a:p>
                <a:pPr latinLnBrk="0"/>
                <a:endParaRPr lang="en-US" sz="1800">
                  <a:solidFill>
                    <a:prstClr val="black"/>
                  </a:solidFill>
                </a:endParaRPr>
              </a:p>
            </p:txBody>
          </p:sp>
        </p:grpSp>
        <p:sp>
          <p:nvSpPr>
            <p:cNvPr id="14" name="Freeform: Shape 13">
              <a:extLst>
                <a:ext uri="{FF2B5EF4-FFF2-40B4-BE49-F238E27FC236}">
                  <a16:creationId xmlns:a16="http://schemas.microsoft.com/office/drawing/2014/main" xmlns="" id="{6FE3D9DA-E9D6-43AD-BCC6-402FF1EEC2B2}"/>
                </a:ext>
              </a:extLst>
            </p:cNvPr>
            <p:cNvSpPr/>
            <p:nvPr/>
          </p:nvSpPr>
          <p:spPr>
            <a:xfrm rot="10800000">
              <a:off x="3210622" y="415244"/>
              <a:ext cx="680408" cy="2666759"/>
            </a:xfrm>
            <a:custGeom>
              <a:avLst/>
              <a:gdLst>
                <a:gd name="connsiteX0" fmla="*/ 450200 w 590550"/>
                <a:gd name="connsiteY0" fmla="*/ 68609 h 2314575"/>
                <a:gd name="connsiteX1" fmla="*/ 291132 w 590550"/>
                <a:gd name="connsiteY1" fmla="*/ 29 h 2314575"/>
                <a:gd name="connsiteX2" fmla="*/ 291132 w 590550"/>
                <a:gd name="connsiteY2" fmla="*/ 29 h 2314575"/>
                <a:gd name="connsiteX3" fmla="*/ 291132 w 590550"/>
                <a:gd name="connsiteY3" fmla="*/ 29 h 2314575"/>
                <a:gd name="connsiteX4" fmla="*/ 291132 w 590550"/>
                <a:gd name="connsiteY4" fmla="*/ 29 h 2314575"/>
                <a:gd name="connsiteX5" fmla="*/ 291132 w 590550"/>
                <a:gd name="connsiteY5" fmla="*/ 29 h 2314575"/>
                <a:gd name="connsiteX6" fmla="*/ 286370 w 590550"/>
                <a:gd name="connsiteY6" fmla="*/ 29 h 2314575"/>
                <a:gd name="connsiteX7" fmla="*/ 130160 w 590550"/>
                <a:gd name="connsiteY7" fmla="*/ 78134 h 2314575"/>
                <a:gd name="connsiteX8" fmla="*/ 2525 w 590550"/>
                <a:gd name="connsiteY8" fmla="*/ 557241 h 2314575"/>
                <a:gd name="connsiteX9" fmla="*/ 147304 w 590550"/>
                <a:gd name="connsiteY9" fmla="*/ 1065876 h 2314575"/>
                <a:gd name="connsiteX10" fmla="*/ 140637 w 590550"/>
                <a:gd name="connsiteY10" fmla="*/ 1077306 h 2314575"/>
                <a:gd name="connsiteX11" fmla="*/ 140637 w 590550"/>
                <a:gd name="connsiteY11" fmla="*/ 1085879 h 2314575"/>
                <a:gd name="connsiteX12" fmla="*/ 153019 w 590550"/>
                <a:gd name="connsiteY12" fmla="*/ 1098261 h 2314575"/>
                <a:gd name="connsiteX13" fmla="*/ 158735 w 590550"/>
                <a:gd name="connsiteY13" fmla="*/ 1098261 h 2314575"/>
                <a:gd name="connsiteX14" fmla="*/ 257794 w 590550"/>
                <a:gd name="connsiteY14" fmla="*/ 1355436 h 2314575"/>
                <a:gd name="connsiteX15" fmla="*/ 190167 w 590550"/>
                <a:gd name="connsiteY15" fmla="*/ 1437351 h 2314575"/>
                <a:gd name="connsiteX16" fmla="*/ 209217 w 590550"/>
                <a:gd name="connsiteY16" fmla="*/ 2227926 h 2314575"/>
                <a:gd name="connsiteX17" fmla="*/ 299704 w 590550"/>
                <a:gd name="connsiteY17" fmla="*/ 2318414 h 2314575"/>
                <a:gd name="connsiteX18" fmla="*/ 390192 w 590550"/>
                <a:gd name="connsiteY18" fmla="*/ 2227926 h 2314575"/>
                <a:gd name="connsiteX19" fmla="*/ 409242 w 590550"/>
                <a:gd name="connsiteY19" fmla="*/ 1437351 h 2314575"/>
                <a:gd name="connsiteX20" fmla="*/ 343520 w 590550"/>
                <a:gd name="connsiteY20" fmla="*/ 1356389 h 2314575"/>
                <a:gd name="connsiteX21" fmla="*/ 437817 w 590550"/>
                <a:gd name="connsiteY21" fmla="*/ 1098261 h 2314575"/>
                <a:gd name="connsiteX22" fmla="*/ 447342 w 590550"/>
                <a:gd name="connsiteY22" fmla="*/ 1098261 h 2314575"/>
                <a:gd name="connsiteX23" fmla="*/ 459725 w 590550"/>
                <a:gd name="connsiteY23" fmla="*/ 1085879 h 2314575"/>
                <a:gd name="connsiteX24" fmla="*/ 459725 w 590550"/>
                <a:gd name="connsiteY24" fmla="*/ 1077306 h 2314575"/>
                <a:gd name="connsiteX25" fmla="*/ 449247 w 590550"/>
                <a:gd name="connsiteY25" fmla="*/ 1064924 h 2314575"/>
                <a:gd name="connsiteX26" fmla="*/ 592122 w 590550"/>
                <a:gd name="connsiteY26" fmla="*/ 521999 h 2314575"/>
                <a:gd name="connsiteX27" fmla="*/ 450200 w 590550"/>
                <a:gd name="connsiteY27" fmla="*/ 68609 h 2314575"/>
                <a:gd name="connsiteX28" fmla="*/ 284465 w 590550"/>
                <a:gd name="connsiteY28" fmla="*/ 1064924 h 2314575"/>
                <a:gd name="connsiteX29" fmla="*/ 233982 w 590550"/>
                <a:gd name="connsiteY29" fmla="*/ 491519 h 2314575"/>
                <a:gd name="connsiteX30" fmla="*/ 290179 w 590550"/>
                <a:gd name="connsiteY30" fmla="*/ 28604 h 2314575"/>
                <a:gd name="connsiteX31" fmla="*/ 290179 w 590550"/>
                <a:gd name="connsiteY31" fmla="*/ 28604 h 2314575"/>
                <a:gd name="connsiteX32" fmla="*/ 295895 w 590550"/>
                <a:gd name="connsiteY32" fmla="*/ 31461 h 2314575"/>
                <a:gd name="connsiteX33" fmla="*/ 355902 w 590550"/>
                <a:gd name="connsiteY33" fmla="*/ 490566 h 2314575"/>
                <a:gd name="connsiteX34" fmla="*/ 314945 w 590550"/>
                <a:gd name="connsiteY34" fmla="*/ 1063971 h 2314575"/>
                <a:gd name="connsiteX35" fmla="*/ 284465 w 590550"/>
                <a:gd name="connsiteY35" fmla="*/ 1063971 h 2314575"/>
                <a:gd name="connsiteX36" fmla="*/ 311135 w 590550"/>
                <a:gd name="connsiteY36" fmla="*/ 1099214 h 2314575"/>
                <a:gd name="connsiteX37" fmla="*/ 300657 w 590550"/>
                <a:gd name="connsiteY37" fmla="*/ 1220181 h 2314575"/>
                <a:gd name="connsiteX38" fmla="*/ 288275 w 590550"/>
                <a:gd name="connsiteY38" fmla="*/ 1099214 h 2314575"/>
                <a:gd name="connsiteX39" fmla="*/ 311135 w 590550"/>
                <a:gd name="connsiteY39" fmla="*/ 1099214 h 2314575"/>
                <a:gd name="connsiteX40" fmla="*/ 243507 w 590550"/>
                <a:gd name="connsiteY40" fmla="*/ 56226 h 2314575"/>
                <a:gd name="connsiteX41" fmla="*/ 205407 w 590550"/>
                <a:gd name="connsiteY41" fmla="*/ 491519 h 2314575"/>
                <a:gd name="connsiteX42" fmla="*/ 255890 w 590550"/>
                <a:gd name="connsiteY42" fmla="*/ 1064924 h 2314575"/>
                <a:gd name="connsiteX43" fmla="*/ 234935 w 590550"/>
                <a:gd name="connsiteY43" fmla="*/ 1064924 h 2314575"/>
                <a:gd name="connsiteX44" fmla="*/ 133017 w 590550"/>
                <a:gd name="connsiteY44" fmla="*/ 517236 h 2314575"/>
                <a:gd name="connsiteX45" fmla="*/ 242554 w 590550"/>
                <a:gd name="connsiteY45" fmla="*/ 58131 h 2314575"/>
                <a:gd name="connsiteX46" fmla="*/ 243507 w 590550"/>
                <a:gd name="connsiteY46" fmla="*/ 56226 h 2314575"/>
                <a:gd name="connsiteX47" fmla="*/ 258747 w 590550"/>
                <a:gd name="connsiteY47" fmla="*/ 1099214 h 2314575"/>
                <a:gd name="connsiteX48" fmla="*/ 273035 w 590550"/>
                <a:gd name="connsiteY48" fmla="*/ 1235421 h 2314575"/>
                <a:gd name="connsiteX49" fmla="*/ 241602 w 590550"/>
                <a:gd name="connsiteY49" fmla="*/ 1099214 h 2314575"/>
                <a:gd name="connsiteX50" fmla="*/ 258747 w 590550"/>
                <a:gd name="connsiteY50" fmla="*/ 1099214 h 2314575"/>
                <a:gd name="connsiteX51" fmla="*/ 339710 w 590550"/>
                <a:gd name="connsiteY51" fmla="*/ 1099214 h 2314575"/>
                <a:gd name="connsiteX52" fmla="*/ 360665 w 590550"/>
                <a:gd name="connsiteY52" fmla="*/ 1099214 h 2314575"/>
                <a:gd name="connsiteX53" fmla="*/ 326375 w 590550"/>
                <a:gd name="connsiteY53" fmla="*/ 1254471 h 2314575"/>
                <a:gd name="connsiteX54" fmla="*/ 339710 w 590550"/>
                <a:gd name="connsiteY54" fmla="*/ 1099214 h 2314575"/>
                <a:gd name="connsiteX55" fmla="*/ 342567 w 590550"/>
                <a:gd name="connsiteY55" fmla="*/ 1064924 h 2314575"/>
                <a:gd name="connsiteX56" fmla="*/ 383525 w 590550"/>
                <a:gd name="connsiteY56" fmla="*/ 491519 h 2314575"/>
                <a:gd name="connsiteX57" fmla="*/ 335900 w 590550"/>
                <a:gd name="connsiteY57" fmla="*/ 46701 h 2314575"/>
                <a:gd name="connsiteX58" fmla="*/ 356854 w 590550"/>
                <a:gd name="connsiteY58" fmla="*/ 65751 h 2314575"/>
                <a:gd name="connsiteX59" fmla="*/ 454962 w 590550"/>
                <a:gd name="connsiteY59" fmla="*/ 513426 h 2314575"/>
                <a:gd name="connsiteX60" fmla="*/ 367332 w 590550"/>
                <a:gd name="connsiteY60" fmla="*/ 1064924 h 2314575"/>
                <a:gd name="connsiteX61" fmla="*/ 342567 w 590550"/>
                <a:gd name="connsiteY61" fmla="*/ 1064924 h 2314575"/>
                <a:gd name="connsiteX62" fmla="*/ 150162 w 590550"/>
                <a:gd name="connsiteY62" fmla="*/ 97184 h 2314575"/>
                <a:gd name="connsiteX63" fmla="*/ 213027 w 590550"/>
                <a:gd name="connsiteY63" fmla="*/ 47654 h 2314575"/>
                <a:gd name="connsiteX64" fmla="*/ 104442 w 590550"/>
                <a:gd name="connsiteY64" fmla="*/ 519141 h 2314575"/>
                <a:gd name="connsiteX65" fmla="*/ 205407 w 590550"/>
                <a:gd name="connsiteY65" fmla="*/ 1064924 h 2314575"/>
                <a:gd name="connsiteX66" fmla="*/ 175879 w 590550"/>
                <a:gd name="connsiteY66" fmla="*/ 1064924 h 2314575"/>
                <a:gd name="connsiteX67" fmla="*/ 29194 w 590550"/>
                <a:gd name="connsiteY67" fmla="*/ 555336 h 2314575"/>
                <a:gd name="connsiteX68" fmla="*/ 150162 w 590550"/>
                <a:gd name="connsiteY68" fmla="*/ 97184 h 2314575"/>
                <a:gd name="connsiteX69" fmla="*/ 213027 w 590550"/>
                <a:gd name="connsiteY69" fmla="*/ 1099214 h 2314575"/>
                <a:gd name="connsiteX70" fmla="*/ 251127 w 590550"/>
                <a:gd name="connsiteY70" fmla="*/ 1263044 h 2314575"/>
                <a:gd name="connsiteX71" fmla="*/ 189215 w 590550"/>
                <a:gd name="connsiteY71" fmla="*/ 1099214 h 2314575"/>
                <a:gd name="connsiteX72" fmla="*/ 213027 w 590550"/>
                <a:gd name="connsiteY72" fmla="*/ 1099214 h 2314575"/>
                <a:gd name="connsiteX73" fmla="*/ 312087 w 590550"/>
                <a:gd name="connsiteY73" fmla="*/ 2245071 h 2314575"/>
                <a:gd name="connsiteX74" fmla="*/ 263510 w 590550"/>
                <a:gd name="connsiteY74" fmla="*/ 2222211 h 2314575"/>
                <a:gd name="connsiteX75" fmla="*/ 286370 w 590550"/>
                <a:gd name="connsiteY75" fmla="*/ 2173634 h 2314575"/>
                <a:gd name="connsiteX76" fmla="*/ 334947 w 590550"/>
                <a:gd name="connsiteY76" fmla="*/ 2196494 h 2314575"/>
                <a:gd name="connsiteX77" fmla="*/ 312087 w 590550"/>
                <a:gd name="connsiteY77" fmla="*/ 2245071 h 2314575"/>
                <a:gd name="connsiteX78" fmla="*/ 363522 w 590550"/>
                <a:gd name="connsiteY78" fmla="*/ 1219229 h 2314575"/>
                <a:gd name="connsiteX79" fmla="*/ 390192 w 590550"/>
                <a:gd name="connsiteY79" fmla="*/ 1099214 h 2314575"/>
                <a:gd name="connsiteX80" fmla="*/ 406385 w 590550"/>
                <a:gd name="connsiteY80" fmla="*/ 1099214 h 2314575"/>
                <a:gd name="connsiteX81" fmla="*/ 363522 w 590550"/>
                <a:gd name="connsiteY81" fmla="*/ 1219229 h 2314575"/>
                <a:gd name="connsiteX82" fmla="*/ 562595 w 590550"/>
                <a:gd name="connsiteY82" fmla="*/ 521046 h 2314575"/>
                <a:gd name="connsiteX83" fmla="*/ 417815 w 590550"/>
                <a:gd name="connsiteY83" fmla="*/ 1063971 h 2314575"/>
                <a:gd name="connsiteX84" fmla="*/ 396860 w 590550"/>
                <a:gd name="connsiteY84" fmla="*/ 1063971 h 2314575"/>
                <a:gd name="connsiteX85" fmla="*/ 483537 w 590550"/>
                <a:gd name="connsiteY85" fmla="*/ 515331 h 2314575"/>
                <a:gd name="connsiteX86" fmla="*/ 384477 w 590550"/>
                <a:gd name="connsiteY86" fmla="*/ 53369 h 2314575"/>
                <a:gd name="connsiteX87" fmla="*/ 429245 w 590550"/>
                <a:gd name="connsiteY87" fmla="*/ 88611 h 2314575"/>
                <a:gd name="connsiteX88" fmla="*/ 562595 w 590550"/>
                <a:gd name="connsiteY88" fmla="*/ 521046 h 2314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Lst>
              <a:rect l="l" t="t" r="r" b="b"/>
              <a:pathLst>
                <a:path w="590550" h="2314575">
                  <a:moveTo>
                    <a:pt x="450200" y="68609"/>
                  </a:moveTo>
                  <a:cubicBezTo>
                    <a:pt x="404479" y="21936"/>
                    <a:pt x="351140" y="-924"/>
                    <a:pt x="291132" y="29"/>
                  </a:cubicBezTo>
                  <a:cubicBezTo>
                    <a:pt x="291132" y="29"/>
                    <a:pt x="291132" y="29"/>
                    <a:pt x="291132" y="29"/>
                  </a:cubicBezTo>
                  <a:cubicBezTo>
                    <a:pt x="291132" y="29"/>
                    <a:pt x="291132" y="29"/>
                    <a:pt x="291132" y="29"/>
                  </a:cubicBezTo>
                  <a:cubicBezTo>
                    <a:pt x="291132" y="29"/>
                    <a:pt x="291132" y="29"/>
                    <a:pt x="291132" y="29"/>
                  </a:cubicBezTo>
                  <a:cubicBezTo>
                    <a:pt x="291132" y="29"/>
                    <a:pt x="291132" y="29"/>
                    <a:pt x="291132" y="29"/>
                  </a:cubicBezTo>
                  <a:cubicBezTo>
                    <a:pt x="289227" y="29"/>
                    <a:pt x="288275" y="29"/>
                    <a:pt x="286370" y="29"/>
                  </a:cubicBezTo>
                  <a:cubicBezTo>
                    <a:pt x="227315" y="1934"/>
                    <a:pt x="174927" y="28604"/>
                    <a:pt x="130160" y="78134"/>
                  </a:cubicBezTo>
                  <a:cubicBezTo>
                    <a:pt x="28242" y="190529"/>
                    <a:pt x="-10810" y="404841"/>
                    <a:pt x="2525" y="557241"/>
                  </a:cubicBezTo>
                  <a:cubicBezTo>
                    <a:pt x="13002" y="671541"/>
                    <a:pt x="82535" y="884901"/>
                    <a:pt x="147304" y="1065876"/>
                  </a:cubicBezTo>
                  <a:cubicBezTo>
                    <a:pt x="143494" y="1067781"/>
                    <a:pt x="140637" y="1072544"/>
                    <a:pt x="140637" y="1077306"/>
                  </a:cubicBezTo>
                  <a:lnTo>
                    <a:pt x="140637" y="1085879"/>
                  </a:lnTo>
                  <a:cubicBezTo>
                    <a:pt x="140637" y="1092546"/>
                    <a:pt x="146352" y="1098261"/>
                    <a:pt x="153019" y="1098261"/>
                  </a:cubicBezTo>
                  <a:lnTo>
                    <a:pt x="158735" y="1098261"/>
                  </a:lnTo>
                  <a:cubicBezTo>
                    <a:pt x="201597" y="1216371"/>
                    <a:pt x="241602" y="1315431"/>
                    <a:pt x="257794" y="1355436"/>
                  </a:cubicBezTo>
                  <a:cubicBezTo>
                    <a:pt x="221600" y="1369724"/>
                    <a:pt x="190167" y="1401156"/>
                    <a:pt x="190167" y="1437351"/>
                  </a:cubicBezTo>
                  <a:lnTo>
                    <a:pt x="209217" y="2227926"/>
                  </a:lnTo>
                  <a:cubicBezTo>
                    <a:pt x="209217" y="2277456"/>
                    <a:pt x="250175" y="2318414"/>
                    <a:pt x="299704" y="2318414"/>
                  </a:cubicBezTo>
                  <a:cubicBezTo>
                    <a:pt x="349235" y="2318414"/>
                    <a:pt x="390192" y="2277456"/>
                    <a:pt x="390192" y="2227926"/>
                  </a:cubicBezTo>
                  <a:lnTo>
                    <a:pt x="409242" y="1437351"/>
                  </a:lnTo>
                  <a:cubicBezTo>
                    <a:pt x="409242" y="1402109"/>
                    <a:pt x="378762" y="1370676"/>
                    <a:pt x="343520" y="1356389"/>
                  </a:cubicBezTo>
                  <a:cubicBezTo>
                    <a:pt x="356854" y="1322099"/>
                    <a:pt x="394954" y="1221134"/>
                    <a:pt x="437817" y="1098261"/>
                  </a:cubicBezTo>
                  <a:lnTo>
                    <a:pt x="447342" y="1098261"/>
                  </a:lnTo>
                  <a:cubicBezTo>
                    <a:pt x="454010" y="1098261"/>
                    <a:pt x="459725" y="1092546"/>
                    <a:pt x="459725" y="1085879"/>
                  </a:cubicBezTo>
                  <a:lnTo>
                    <a:pt x="459725" y="1077306"/>
                  </a:lnTo>
                  <a:cubicBezTo>
                    <a:pt x="459725" y="1070639"/>
                    <a:pt x="454962" y="1065876"/>
                    <a:pt x="449247" y="1064924"/>
                  </a:cubicBezTo>
                  <a:cubicBezTo>
                    <a:pt x="515922" y="869661"/>
                    <a:pt x="589265" y="633441"/>
                    <a:pt x="592122" y="521999"/>
                  </a:cubicBezTo>
                  <a:cubicBezTo>
                    <a:pt x="594979" y="377219"/>
                    <a:pt x="552117" y="173384"/>
                    <a:pt x="450200" y="68609"/>
                  </a:cubicBezTo>
                  <a:close/>
                  <a:moveTo>
                    <a:pt x="284465" y="1064924"/>
                  </a:moveTo>
                  <a:cubicBezTo>
                    <a:pt x="260652" y="838229"/>
                    <a:pt x="233029" y="553431"/>
                    <a:pt x="233982" y="491519"/>
                  </a:cubicBezTo>
                  <a:cubicBezTo>
                    <a:pt x="239697" y="46701"/>
                    <a:pt x="287322" y="29556"/>
                    <a:pt x="290179" y="28604"/>
                  </a:cubicBezTo>
                  <a:cubicBezTo>
                    <a:pt x="290179" y="28604"/>
                    <a:pt x="290179" y="28604"/>
                    <a:pt x="290179" y="28604"/>
                  </a:cubicBezTo>
                  <a:cubicBezTo>
                    <a:pt x="292085" y="28604"/>
                    <a:pt x="293990" y="30509"/>
                    <a:pt x="295895" y="31461"/>
                  </a:cubicBezTo>
                  <a:cubicBezTo>
                    <a:pt x="336852" y="72419"/>
                    <a:pt x="356854" y="324831"/>
                    <a:pt x="355902" y="490566"/>
                  </a:cubicBezTo>
                  <a:cubicBezTo>
                    <a:pt x="354950" y="582959"/>
                    <a:pt x="333995" y="849659"/>
                    <a:pt x="314945" y="1063971"/>
                  </a:cubicBezTo>
                  <a:lnTo>
                    <a:pt x="284465" y="1063971"/>
                  </a:lnTo>
                  <a:close/>
                  <a:moveTo>
                    <a:pt x="311135" y="1099214"/>
                  </a:moveTo>
                  <a:cubicBezTo>
                    <a:pt x="307325" y="1143029"/>
                    <a:pt x="303515" y="1183986"/>
                    <a:pt x="300657" y="1220181"/>
                  </a:cubicBezTo>
                  <a:cubicBezTo>
                    <a:pt x="296847" y="1183986"/>
                    <a:pt x="292085" y="1143029"/>
                    <a:pt x="288275" y="1099214"/>
                  </a:cubicBezTo>
                  <a:lnTo>
                    <a:pt x="311135" y="1099214"/>
                  </a:lnTo>
                  <a:close/>
                  <a:moveTo>
                    <a:pt x="243507" y="56226"/>
                  </a:moveTo>
                  <a:cubicBezTo>
                    <a:pt x="225410" y="115281"/>
                    <a:pt x="208265" y="238154"/>
                    <a:pt x="205407" y="491519"/>
                  </a:cubicBezTo>
                  <a:cubicBezTo>
                    <a:pt x="204454" y="555336"/>
                    <a:pt x="232077" y="838229"/>
                    <a:pt x="255890" y="1064924"/>
                  </a:cubicBezTo>
                  <a:lnTo>
                    <a:pt x="234935" y="1064924"/>
                  </a:lnTo>
                  <a:cubicBezTo>
                    <a:pt x="192072" y="873471"/>
                    <a:pt x="144447" y="639156"/>
                    <a:pt x="133017" y="517236"/>
                  </a:cubicBezTo>
                  <a:cubicBezTo>
                    <a:pt x="114919" y="317211"/>
                    <a:pt x="175879" y="131474"/>
                    <a:pt x="242554" y="58131"/>
                  </a:cubicBezTo>
                  <a:cubicBezTo>
                    <a:pt x="242554" y="57179"/>
                    <a:pt x="243507" y="56226"/>
                    <a:pt x="243507" y="56226"/>
                  </a:cubicBezTo>
                  <a:close/>
                  <a:moveTo>
                    <a:pt x="258747" y="1099214"/>
                  </a:moveTo>
                  <a:cubicBezTo>
                    <a:pt x="263510" y="1149696"/>
                    <a:pt x="269225" y="1196369"/>
                    <a:pt x="273035" y="1235421"/>
                  </a:cubicBezTo>
                  <a:cubicBezTo>
                    <a:pt x="263510" y="1195416"/>
                    <a:pt x="253032" y="1149696"/>
                    <a:pt x="241602" y="1099214"/>
                  </a:cubicBezTo>
                  <a:lnTo>
                    <a:pt x="258747" y="1099214"/>
                  </a:lnTo>
                  <a:close/>
                  <a:moveTo>
                    <a:pt x="339710" y="1099214"/>
                  </a:moveTo>
                  <a:lnTo>
                    <a:pt x="360665" y="1099214"/>
                  </a:lnTo>
                  <a:cubicBezTo>
                    <a:pt x="348282" y="1158269"/>
                    <a:pt x="335900" y="1211609"/>
                    <a:pt x="326375" y="1254471"/>
                  </a:cubicBezTo>
                  <a:cubicBezTo>
                    <a:pt x="330185" y="1211609"/>
                    <a:pt x="334947" y="1157316"/>
                    <a:pt x="339710" y="1099214"/>
                  </a:cubicBezTo>
                  <a:close/>
                  <a:moveTo>
                    <a:pt x="342567" y="1064924"/>
                  </a:moveTo>
                  <a:cubicBezTo>
                    <a:pt x="361617" y="850611"/>
                    <a:pt x="382572" y="583911"/>
                    <a:pt x="383525" y="491519"/>
                  </a:cubicBezTo>
                  <a:cubicBezTo>
                    <a:pt x="384477" y="392459"/>
                    <a:pt x="375904" y="147666"/>
                    <a:pt x="335900" y="46701"/>
                  </a:cubicBezTo>
                  <a:cubicBezTo>
                    <a:pt x="342567" y="52416"/>
                    <a:pt x="350187" y="58131"/>
                    <a:pt x="356854" y="65751"/>
                  </a:cubicBezTo>
                  <a:cubicBezTo>
                    <a:pt x="415910" y="128616"/>
                    <a:pt x="472107" y="280064"/>
                    <a:pt x="454962" y="513426"/>
                  </a:cubicBezTo>
                  <a:cubicBezTo>
                    <a:pt x="442579" y="677256"/>
                    <a:pt x="403527" y="891569"/>
                    <a:pt x="367332" y="1064924"/>
                  </a:cubicBezTo>
                  <a:lnTo>
                    <a:pt x="342567" y="1064924"/>
                  </a:lnTo>
                  <a:close/>
                  <a:moveTo>
                    <a:pt x="150162" y="97184"/>
                  </a:moveTo>
                  <a:cubicBezTo>
                    <a:pt x="170165" y="75276"/>
                    <a:pt x="191119" y="59084"/>
                    <a:pt x="213027" y="47654"/>
                  </a:cubicBezTo>
                  <a:cubicBezTo>
                    <a:pt x="145400" y="130521"/>
                    <a:pt x="86344" y="319116"/>
                    <a:pt x="104442" y="519141"/>
                  </a:cubicBezTo>
                  <a:cubicBezTo>
                    <a:pt x="115872" y="641061"/>
                    <a:pt x="163497" y="873471"/>
                    <a:pt x="205407" y="1064924"/>
                  </a:cubicBezTo>
                  <a:lnTo>
                    <a:pt x="175879" y="1064924"/>
                  </a:lnTo>
                  <a:cubicBezTo>
                    <a:pt x="110157" y="883949"/>
                    <a:pt x="38719" y="667731"/>
                    <a:pt x="29194" y="555336"/>
                  </a:cubicBezTo>
                  <a:cubicBezTo>
                    <a:pt x="15860" y="408651"/>
                    <a:pt x="53007" y="203864"/>
                    <a:pt x="150162" y="97184"/>
                  </a:cubicBezTo>
                  <a:close/>
                  <a:moveTo>
                    <a:pt x="213027" y="1099214"/>
                  </a:moveTo>
                  <a:cubicBezTo>
                    <a:pt x="227315" y="1161126"/>
                    <a:pt x="239697" y="1218276"/>
                    <a:pt x="251127" y="1263044"/>
                  </a:cubicBezTo>
                  <a:cubicBezTo>
                    <a:pt x="233982" y="1218276"/>
                    <a:pt x="212075" y="1161126"/>
                    <a:pt x="189215" y="1099214"/>
                  </a:cubicBezTo>
                  <a:lnTo>
                    <a:pt x="213027" y="1099214"/>
                  </a:lnTo>
                  <a:close/>
                  <a:moveTo>
                    <a:pt x="312087" y="2245071"/>
                  </a:moveTo>
                  <a:cubicBezTo>
                    <a:pt x="292085" y="2252691"/>
                    <a:pt x="270177" y="2242214"/>
                    <a:pt x="263510" y="2222211"/>
                  </a:cubicBezTo>
                  <a:cubicBezTo>
                    <a:pt x="255890" y="2202209"/>
                    <a:pt x="266367" y="2180301"/>
                    <a:pt x="286370" y="2173634"/>
                  </a:cubicBezTo>
                  <a:cubicBezTo>
                    <a:pt x="306372" y="2166966"/>
                    <a:pt x="328279" y="2176491"/>
                    <a:pt x="334947" y="2196494"/>
                  </a:cubicBezTo>
                  <a:cubicBezTo>
                    <a:pt x="342567" y="2215544"/>
                    <a:pt x="332090" y="2237451"/>
                    <a:pt x="312087" y="2245071"/>
                  </a:cubicBezTo>
                  <a:close/>
                  <a:moveTo>
                    <a:pt x="363522" y="1219229"/>
                  </a:moveTo>
                  <a:cubicBezTo>
                    <a:pt x="371142" y="1183986"/>
                    <a:pt x="380667" y="1143029"/>
                    <a:pt x="390192" y="1099214"/>
                  </a:cubicBezTo>
                  <a:lnTo>
                    <a:pt x="406385" y="1099214"/>
                  </a:lnTo>
                  <a:cubicBezTo>
                    <a:pt x="391145" y="1143029"/>
                    <a:pt x="376857" y="1183034"/>
                    <a:pt x="363522" y="1219229"/>
                  </a:cubicBezTo>
                  <a:close/>
                  <a:moveTo>
                    <a:pt x="562595" y="521046"/>
                  </a:moveTo>
                  <a:cubicBezTo>
                    <a:pt x="559737" y="629631"/>
                    <a:pt x="485442" y="868709"/>
                    <a:pt x="417815" y="1063971"/>
                  </a:cubicBezTo>
                  <a:lnTo>
                    <a:pt x="396860" y="1063971"/>
                  </a:lnTo>
                  <a:cubicBezTo>
                    <a:pt x="433054" y="890616"/>
                    <a:pt x="472107" y="678209"/>
                    <a:pt x="483537" y="515331"/>
                  </a:cubicBezTo>
                  <a:cubicBezTo>
                    <a:pt x="498777" y="314354"/>
                    <a:pt x="461629" y="143856"/>
                    <a:pt x="384477" y="53369"/>
                  </a:cubicBezTo>
                  <a:cubicBezTo>
                    <a:pt x="399717" y="62894"/>
                    <a:pt x="414957" y="74324"/>
                    <a:pt x="429245" y="88611"/>
                  </a:cubicBezTo>
                  <a:cubicBezTo>
                    <a:pt x="526400" y="186719"/>
                    <a:pt x="566404" y="381981"/>
                    <a:pt x="562595" y="521046"/>
                  </a:cubicBezTo>
                  <a:close/>
                </a:path>
              </a:pathLst>
            </a:custGeom>
            <a:solidFill>
              <a:schemeClr val="bg1"/>
            </a:solidFill>
            <a:ln w="9525" cap="flat">
              <a:noFill/>
              <a:prstDash val="solid"/>
              <a:miter/>
            </a:ln>
          </p:spPr>
          <p:txBody>
            <a:bodyPr rtlCol="0" anchor="ctr"/>
            <a:lstStyle/>
            <a:p>
              <a:pPr latinLnBrk="0"/>
              <a:endParaRPr lang="en-US" sz="1800">
                <a:solidFill>
                  <a:prstClr val="black"/>
                </a:solidFill>
              </a:endParaRPr>
            </a:p>
          </p:txBody>
        </p:sp>
      </p:grpSp>
      <p:sp>
        <p:nvSpPr>
          <p:cNvPr id="25" name="Title 1">
            <a:extLst>
              <a:ext uri="{FF2B5EF4-FFF2-40B4-BE49-F238E27FC236}">
                <a16:creationId xmlns:a16="http://schemas.microsoft.com/office/drawing/2014/main" xmlns="" id="{D9DB3492-99E1-42F2-A935-5C9A8AD099DA}"/>
              </a:ext>
            </a:extLst>
          </p:cNvPr>
          <p:cNvSpPr txBox="1">
            <a:spLocks/>
          </p:cNvSpPr>
          <p:nvPr userDrawn="1"/>
        </p:nvSpPr>
        <p:spPr>
          <a:xfrm>
            <a:off x="1" y="213649"/>
            <a:ext cx="2683555" cy="712211"/>
          </a:xfrm>
          <a:prstGeom prst="rect">
            <a:avLst/>
          </a:prstGeom>
          <a:solidFill>
            <a:schemeClr val="bg1"/>
          </a:solidFill>
        </p:spPr>
        <p:txBody>
          <a:bodyPr tIns="91440" anchor="ct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dist"/>
            <a:endParaRPr lang="en-US" altLang="ko-KR" sz="4400" dirty="0">
              <a:solidFill>
                <a:srgbClr val="F4AE59"/>
              </a:solidFill>
            </a:endParaRPr>
          </a:p>
        </p:txBody>
      </p:sp>
    </p:spTree>
    <p:extLst>
      <p:ext uri="{BB962C8B-B14F-4D97-AF65-F5344CB8AC3E}">
        <p14:creationId xmlns:p14="http://schemas.microsoft.com/office/powerpoint/2010/main" val="503509149"/>
      </p:ext>
    </p:extLst>
  </p:cSld>
  <p:clrMapOvr>
    <a:masterClrMapping/>
  </p:clrMapOvr>
</p:sldLayout>
</file>

<file path=ppt/slideLayouts/slideLayout332.xml><?xml version="1.0" encoding="utf-8"?>
<p:sldLayout xmlns:a="http://schemas.openxmlformats.org/drawingml/2006/main" xmlns:r="http://schemas.openxmlformats.org/officeDocument/2006/relationships" xmlns:p="http://schemas.openxmlformats.org/presentationml/2006/main" preserve="1" userDrawn="1">
  <p:cSld name="Image slide layout">
    <p:spTree>
      <p:nvGrpSpPr>
        <p:cNvPr id="1" name=""/>
        <p:cNvGrpSpPr/>
        <p:nvPr/>
      </p:nvGrpSpPr>
      <p:grpSpPr>
        <a:xfrm>
          <a:off x="0" y="0"/>
          <a:ext cx="0" cy="0"/>
          <a:chOff x="0" y="0"/>
          <a:chExt cx="0" cy="0"/>
        </a:xfrm>
      </p:grpSpPr>
      <p:sp>
        <p:nvSpPr>
          <p:cNvPr id="3" name="그림 개체 틀 2">
            <a:extLst>
              <a:ext uri="{FF2B5EF4-FFF2-40B4-BE49-F238E27FC236}">
                <a16:creationId xmlns:a16="http://schemas.microsoft.com/office/drawing/2014/main" xmlns="" id="{662E78B0-612C-4831-94E5-122CED60D033}"/>
              </a:ext>
            </a:extLst>
          </p:cNvPr>
          <p:cNvSpPr>
            <a:spLocks noGrp="1"/>
          </p:cNvSpPr>
          <p:nvPr>
            <p:ph type="pic" sz="quarter" idx="14" hasCustomPrompt="1"/>
          </p:nvPr>
        </p:nvSpPr>
        <p:spPr>
          <a:xfrm>
            <a:off x="588779" y="1850343"/>
            <a:ext cx="2560320" cy="4114800"/>
          </a:xfrm>
          <a:prstGeom prst="rect">
            <a:avLst/>
          </a:prstGeom>
          <a:solidFill>
            <a:schemeClr val="bg1">
              <a:lumMod val="95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marL="0" indent="0">
              <a:buNone/>
              <a:defRPr lang="ko-KR" altLang="en-US" sz="1600" dirty="0">
                <a:solidFill>
                  <a:schemeClr val="tx1">
                    <a:lumMod val="75000"/>
                    <a:lumOff val="25000"/>
                  </a:schemeClr>
                </a:solidFill>
              </a:defRPr>
            </a:lvl1pPr>
          </a:lstStyle>
          <a:p>
            <a:pPr marL="0" lvl="0" algn="ctr"/>
            <a:r>
              <a:rPr lang="en-US" altLang="ko-KR" dirty="0"/>
              <a:t>Place Your Picture Here and send to back</a:t>
            </a:r>
            <a:endParaRPr lang="ko-KR" altLang="en-US" dirty="0"/>
          </a:p>
        </p:txBody>
      </p:sp>
      <p:sp>
        <p:nvSpPr>
          <p:cNvPr id="4" name="Text Placeholder 9">
            <a:extLst>
              <a:ext uri="{FF2B5EF4-FFF2-40B4-BE49-F238E27FC236}">
                <a16:creationId xmlns:a16="http://schemas.microsoft.com/office/drawing/2014/main" xmlns="" id="{32C671DE-CF36-4B5C-B610-4913C1C3ABFA}"/>
              </a:ext>
            </a:extLst>
          </p:cNvPr>
          <p:cNvSpPr>
            <a:spLocks noGrp="1"/>
          </p:cNvSpPr>
          <p:nvPr>
            <p:ph type="body" sz="quarter" idx="10" hasCustomPrompt="1"/>
          </p:nvPr>
        </p:nvSpPr>
        <p:spPr>
          <a:xfrm>
            <a:off x="323530" y="339510"/>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
        <p:nvSpPr>
          <p:cNvPr id="5" name="Rectangle 4">
            <a:extLst>
              <a:ext uri="{FF2B5EF4-FFF2-40B4-BE49-F238E27FC236}">
                <a16:creationId xmlns:a16="http://schemas.microsoft.com/office/drawing/2014/main" xmlns="" id="{E28DA4BB-9337-4070-8DB3-F361ACC4496C}"/>
              </a:ext>
            </a:extLst>
          </p:cNvPr>
          <p:cNvSpPr/>
          <p:nvPr userDrawn="1"/>
        </p:nvSpPr>
        <p:spPr>
          <a:xfrm>
            <a:off x="4953000" y="1199607"/>
            <a:ext cx="2286000" cy="9144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latinLnBrk="0"/>
            <a:endParaRPr lang="en-US" sz="1800">
              <a:solidFill>
                <a:prstClr val="white"/>
              </a:solidFill>
            </a:endParaRPr>
          </a:p>
        </p:txBody>
      </p:sp>
      <p:sp>
        <p:nvSpPr>
          <p:cNvPr id="6" name="그림 개체 틀 2">
            <a:extLst>
              <a:ext uri="{FF2B5EF4-FFF2-40B4-BE49-F238E27FC236}">
                <a16:creationId xmlns:a16="http://schemas.microsoft.com/office/drawing/2014/main" xmlns="" id="{178CDADD-7BB2-4910-BF83-9C3600C33FB5}"/>
              </a:ext>
            </a:extLst>
          </p:cNvPr>
          <p:cNvSpPr>
            <a:spLocks noGrp="1"/>
          </p:cNvSpPr>
          <p:nvPr>
            <p:ph type="pic" sz="quarter" idx="15" hasCustomPrompt="1"/>
          </p:nvPr>
        </p:nvSpPr>
        <p:spPr>
          <a:xfrm>
            <a:off x="6240201" y="1850343"/>
            <a:ext cx="2560320" cy="4114800"/>
          </a:xfrm>
          <a:prstGeom prst="rect">
            <a:avLst/>
          </a:prstGeom>
          <a:solidFill>
            <a:schemeClr val="bg1">
              <a:lumMod val="95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marL="0" indent="0" algn="ctr">
              <a:buNone/>
              <a:defRPr lang="ko-KR" altLang="en-US" sz="1600" dirty="0">
                <a:solidFill>
                  <a:schemeClr val="tx1">
                    <a:lumMod val="75000"/>
                    <a:lumOff val="25000"/>
                  </a:schemeClr>
                </a:solidFill>
              </a:defRPr>
            </a:lvl1pPr>
          </a:lstStyle>
          <a:p>
            <a:pPr marL="0" lvl="0" algn="ctr"/>
            <a:r>
              <a:rPr lang="en-US" altLang="ko-KR" dirty="0"/>
              <a:t>Place Your Picture Here and send to back</a:t>
            </a:r>
            <a:endParaRPr lang="ko-KR" altLang="en-US" dirty="0"/>
          </a:p>
        </p:txBody>
      </p:sp>
    </p:spTree>
    <p:extLst>
      <p:ext uri="{BB962C8B-B14F-4D97-AF65-F5344CB8AC3E}">
        <p14:creationId xmlns:p14="http://schemas.microsoft.com/office/powerpoint/2010/main" val="794877291"/>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333.xml><?xml version="1.0" encoding="utf-8"?>
<p:sldLayout xmlns:a="http://schemas.openxmlformats.org/drawingml/2006/main" xmlns:r="http://schemas.openxmlformats.org/officeDocument/2006/relationships" xmlns:p="http://schemas.openxmlformats.org/presentationml/2006/main" preserve="1" userDrawn="1">
  <p:cSld name="1_Image slide layout">
    <p:spTree>
      <p:nvGrpSpPr>
        <p:cNvPr id="1" name=""/>
        <p:cNvGrpSpPr/>
        <p:nvPr/>
      </p:nvGrpSpPr>
      <p:grpSpPr>
        <a:xfrm>
          <a:off x="0" y="0"/>
          <a:ext cx="0" cy="0"/>
          <a:chOff x="0" y="0"/>
          <a:chExt cx="0" cy="0"/>
        </a:xfrm>
      </p:grpSpPr>
      <p:sp>
        <p:nvSpPr>
          <p:cNvPr id="5" name="Frame 4">
            <a:extLst>
              <a:ext uri="{FF2B5EF4-FFF2-40B4-BE49-F238E27FC236}">
                <a16:creationId xmlns:a16="http://schemas.microsoft.com/office/drawing/2014/main" xmlns="" id="{EE289FF9-BA24-4B74-91D0-A352EED5CA14}"/>
              </a:ext>
            </a:extLst>
          </p:cNvPr>
          <p:cNvSpPr/>
          <p:nvPr userDrawn="1"/>
        </p:nvSpPr>
        <p:spPr>
          <a:xfrm>
            <a:off x="3683725" y="1301929"/>
            <a:ext cx="5029200" cy="5029200"/>
          </a:xfrm>
          <a:prstGeom prst="frame">
            <a:avLst>
              <a:gd name="adj1" fmla="val 1388"/>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latinLnBrk="0"/>
            <a:endParaRPr lang="en-US" sz="1800">
              <a:solidFill>
                <a:prstClr val="black"/>
              </a:solidFill>
            </a:endParaRPr>
          </a:p>
        </p:txBody>
      </p:sp>
      <p:sp>
        <p:nvSpPr>
          <p:cNvPr id="2" name="그림 개체 틀 2">
            <a:extLst>
              <a:ext uri="{FF2B5EF4-FFF2-40B4-BE49-F238E27FC236}">
                <a16:creationId xmlns:a16="http://schemas.microsoft.com/office/drawing/2014/main" xmlns="" id="{0881F345-7416-4CA4-813E-57AAA18D7E07}"/>
              </a:ext>
            </a:extLst>
          </p:cNvPr>
          <p:cNvSpPr>
            <a:spLocks noGrp="1"/>
          </p:cNvSpPr>
          <p:nvPr>
            <p:ph type="pic" sz="quarter" idx="14" hasCustomPrompt="1"/>
          </p:nvPr>
        </p:nvSpPr>
        <p:spPr>
          <a:xfrm>
            <a:off x="6876371" y="709751"/>
            <a:ext cx="4296728" cy="4968240"/>
          </a:xfrm>
          <a:prstGeom prst="rect">
            <a:avLst/>
          </a:prstGeom>
          <a:solidFill>
            <a:schemeClr val="bg1">
              <a:lumMod val="95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marL="0" indent="0">
              <a:buNone/>
              <a:defRPr lang="ko-KR" altLang="en-US" sz="1600" dirty="0">
                <a:solidFill>
                  <a:schemeClr val="tx1">
                    <a:lumMod val="75000"/>
                    <a:lumOff val="25000"/>
                  </a:schemeClr>
                </a:solidFill>
              </a:defRPr>
            </a:lvl1pPr>
          </a:lstStyle>
          <a:p>
            <a:pPr marL="0" lvl="0" algn="ctr"/>
            <a:r>
              <a:rPr lang="en-US" altLang="ko-KR" dirty="0"/>
              <a:t>Place Your Picture Here </a:t>
            </a:r>
          </a:p>
        </p:txBody>
      </p:sp>
      <p:sp>
        <p:nvSpPr>
          <p:cNvPr id="3" name="그림 개체 틀 2">
            <a:extLst>
              <a:ext uri="{FF2B5EF4-FFF2-40B4-BE49-F238E27FC236}">
                <a16:creationId xmlns:a16="http://schemas.microsoft.com/office/drawing/2014/main" xmlns="" id="{20E28CAD-AAB2-4FAD-8B07-DA868763561E}"/>
              </a:ext>
            </a:extLst>
          </p:cNvPr>
          <p:cNvSpPr>
            <a:spLocks noGrp="1"/>
          </p:cNvSpPr>
          <p:nvPr>
            <p:ph type="pic" sz="quarter" idx="15" hasCustomPrompt="1"/>
          </p:nvPr>
        </p:nvSpPr>
        <p:spPr>
          <a:xfrm>
            <a:off x="2116184" y="2699658"/>
            <a:ext cx="4200933" cy="2624735"/>
          </a:xfrm>
          <a:prstGeom prst="rect">
            <a:avLst/>
          </a:prstGeom>
          <a:solidFill>
            <a:schemeClr val="bg1">
              <a:lumMod val="95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marL="0" indent="0">
              <a:buNone/>
              <a:defRPr lang="ko-KR" altLang="en-US" sz="1600" dirty="0">
                <a:solidFill>
                  <a:schemeClr val="tx1">
                    <a:lumMod val="75000"/>
                    <a:lumOff val="25000"/>
                  </a:schemeClr>
                </a:solidFill>
              </a:defRPr>
            </a:lvl1pPr>
          </a:lstStyle>
          <a:p>
            <a:pPr marL="0" lvl="0" algn="ctr"/>
            <a:r>
              <a:rPr lang="en-US" altLang="ko-KR" dirty="0"/>
              <a:t>Place Your Picture Here </a:t>
            </a:r>
          </a:p>
        </p:txBody>
      </p:sp>
    </p:spTree>
    <p:extLst>
      <p:ext uri="{BB962C8B-B14F-4D97-AF65-F5344CB8AC3E}">
        <p14:creationId xmlns:p14="http://schemas.microsoft.com/office/powerpoint/2010/main" val="3884275541"/>
      </p:ext>
    </p:extLst>
  </p:cSld>
  <p:clrMapOvr>
    <a:masterClrMapping/>
  </p:clrMapOvr>
</p:sldLayout>
</file>

<file path=ppt/slideLayouts/slideLayout334.xml><?xml version="1.0" encoding="utf-8"?>
<p:sldLayout xmlns:a="http://schemas.openxmlformats.org/drawingml/2006/main" xmlns:r="http://schemas.openxmlformats.org/officeDocument/2006/relationships" xmlns:p="http://schemas.openxmlformats.org/presentationml/2006/main" preserve="1" userDrawn="1">
  <p:cSld name="2_Image slide layout">
    <p:spTree>
      <p:nvGrpSpPr>
        <p:cNvPr id="1" name=""/>
        <p:cNvGrpSpPr/>
        <p:nvPr/>
      </p:nvGrpSpPr>
      <p:grpSpPr>
        <a:xfrm>
          <a:off x="0" y="0"/>
          <a:ext cx="0" cy="0"/>
          <a:chOff x="0" y="0"/>
          <a:chExt cx="0" cy="0"/>
        </a:xfrm>
      </p:grpSpPr>
      <p:sp>
        <p:nvSpPr>
          <p:cNvPr id="16" name="Frame 15">
            <a:extLst>
              <a:ext uri="{FF2B5EF4-FFF2-40B4-BE49-F238E27FC236}">
                <a16:creationId xmlns:a16="http://schemas.microsoft.com/office/drawing/2014/main" xmlns="" id="{28E07EC3-455D-498E-8678-25495A9A603D}"/>
              </a:ext>
            </a:extLst>
          </p:cNvPr>
          <p:cNvSpPr/>
          <p:nvPr userDrawn="1"/>
        </p:nvSpPr>
        <p:spPr>
          <a:xfrm>
            <a:off x="5706239" y="1134291"/>
            <a:ext cx="5658448" cy="2749733"/>
          </a:xfrm>
          <a:prstGeom prst="frame">
            <a:avLst>
              <a:gd name="adj1" fmla="val 1388"/>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latinLnBrk="0"/>
            <a:endParaRPr lang="en-US" sz="1800">
              <a:solidFill>
                <a:prstClr val="black"/>
              </a:solidFill>
            </a:endParaRPr>
          </a:p>
        </p:txBody>
      </p:sp>
      <p:sp>
        <p:nvSpPr>
          <p:cNvPr id="2" name="그림 개체 틀 2">
            <a:extLst>
              <a:ext uri="{FF2B5EF4-FFF2-40B4-BE49-F238E27FC236}">
                <a16:creationId xmlns:a16="http://schemas.microsoft.com/office/drawing/2014/main" xmlns="" id="{061880F9-20D3-4626-A329-F4C73B455660}"/>
              </a:ext>
            </a:extLst>
          </p:cNvPr>
          <p:cNvSpPr>
            <a:spLocks noGrp="1"/>
          </p:cNvSpPr>
          <p:nvPr>
            <p:ph type="pic" sz="quarter" idx="14" hasCustomPrompt="1"/>
          </p:nvPr>
        </p:nvSpPr>
        <p:spPr>
          <a:xfrm>
            <a:off x="1868939" y="1889760"/>
            <a:ext cx="3277824" cy="4968240"/>
          </a:xfrm>
          <a:prstGeom prst="rect">
            <a:avLst/>
          </a:prstGeom>
          <a:solidFill>
            <a:schemeClr val="bg1">
              <a:lumMod val="95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marL="0" indent="0">
              <a:buNone/>
              <a:defRPr lang="ko-KR" altLang="en-US" sz="1600" dirty="0">
                <a:solidFill>
                  <a:schemeClr val="tx1">
                    <a:lumMod val="75000"/>
                    <a:lumOff val="25000"/>
                  </a:schemeClr>
                </a:solidFill>
              </a:defRPr>
            </a:lvl1pPr>
          </a:lstStyle>
          <a:p>
            <a:pPr marL="0" lvl="0" algn="ctr"/>
            <a:r>
              <a:rPr lang="en-US" altLang="ko-KR" dirty="0"/>
              <a:t>Place Your Picture Here </a:t>
            </a:r>
          </a:p>
        </p:txBody>
      </p:sp>
      <p:sp>
        <p:nvSpPr>
          <p:cNvPr id="3" name="Rectangle 2">
            <a:extLst>
              <a:ext uri="{FF2B5EF4-FFF2-40B4-BE49-F238E27FC236}">
                <a16:creationId xmlns:a16="http://schemas.microsoft.com/office/drawing/2014/main" xmlns="" id="{8DF69E93-AE09-4200-A06B-AF62BA2DEF83}"/>
              </a:ext>
            </a:extLst>
          </p:cNvPr>
          <p:cNvSpPr/>
          <p:nvPr userDrawn="1"/>
        </p:nvSpPr>
        <p:spPr>
          <a:xfrm>
            <a:off x="1" y="0"/>
            <a:ext cx="391887"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latinLnBrk="0"/>
            <a:endParaRPr lang="en-US" sz="1800">
              <a:solidFill>
                <a:prstClr val="white"/>
              </a:solidFill>
            </a:endParaRPr>
          </a:p>
        </p:txBody>
      </p:sp>
      <p:sp>
        <p:nvSpPr>
          <p:cNvPr id="4" name="그림 개체 틀 2">
            <a:extLst>
              <a:ext uri="{FF2B5EF4-FFF2-40B4-BE49-F238E27FC236}">
                <a16:creationId xmlns:a16="http://schemas.microsoft.com/office/drawing/2014/main" xmlns="" id="{C10B3C62-656F-435D-9524-4DDA6D575D29}"/>
              </a:ext>
            </a:extLst>
          </p:cNvPr>
          <p:cNvSpPr>
            <a:spLocks noGrp="1"/>
          </p:cNvSpPr>
          <p:nvPr>
            <p:ph type="pic" sz="quarter" idx="15" hasCustomPrompt="1"/>
          </p:nvPr>
        </p:nvSpPr>
        <p:spPr>
          <a:xfrm>
            <a:off x="7777707" y="0"/>
            <a:ext cx="3277824" cy="3648891"/>
          </a:xfrm>
          <a:prstGeom prst="rect">
            <a:avLst/>
          </a:prstGeom>
          <a:solidFill>
            <a:schemeClr val="bg1">
              <a:lumMod val="95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marL="0" indent="0" algn="ctr">
              <a:buNone/>
              <a:defRPr lang="ko-KR" altLang="en-US" sz="1600" dirty="0">
                <a:solidFill>
                  <a:schemeClr val="tx1">
                    <a:lumMod val="75000"/>
                    <a:lumOff val="25000"/>
                  </a:schemeClr>
                </a:solidFill>
              </a:defRPr>
            </a:lvl1pPr>
          </a:lstStyle>
          <a:p>
            <a:pPr marL="0" lvl="0" algn="ctr"/>
            <a:r>
              <a:rPr lang="en-US" altLang="ko-KR" dirty="0"/>
              <a:t>Place Your Picture Here and Sent to Back </a:t>
            </a:r>
          </a:p>
        </p:txBody>
      </p:sp>
    </p:spTree>
    <p:extLst>
      <p:ext uri="{BB962C8B-B14F-4D97-AF65-F5344CB8AC3E}">
        <p14:creationId xmlns:p14="http://schemas.microsoft.com/office/powerpoint/2010/main" val="2932579922"/>
      </p:ext>
    </p:extLst>
  </p:cSld>
  <p:clrMapOvr>
    <a:masterClrMapping/>
  </p:clrMapOvr>
</p:sldLayout>
</file>

<file path=ppt/slideLayouts/slideLayout335.xml><?xml version="1.0" encoding="utf-8"?>
<p:sldLayout xmlns:a="http://schemas.openxmlformats.org/drawingml/2006/main" xmlns:r="http://schemas.openxmlformats.org/officeDocument/2006/relationships" xmlns:p="http://schemas.openxmlformats.org/presentationml/2006/main" preserve="1" userDrawn="1">
  <p:cSld name="3_Image slide layout">
    <p:spTree>
      <p:nvGrpSpPr>
        <p:cNvPr id="1" name=""/>
        <p:cNvGrpSpPr/>
        <p:nvPr/>
      </p:nvGrpSpPr>
      <p:grpSpPr>
        <a:xfrm>
          <a:off x="0" y="0"/>
          <a:ext cx="0" cy="0"/>
          <a:chOff x="0" y="0"/>
          <a:chExt cx="0" cy="0"/>
        </a:xfrm>
      </p:grpSpPr>
      <p:sp>
        <p:nvSpPr>
          <p:cNvPr id="2" name="그림 개체 틀 2">
            <a:extLst>
              <a:ext uri="{FF2B5EF4-FFF2-40B4-BE49-F238E27FC236}">
                <a16:creationId xmlns:a16="http://schemas.microsoft.com/office/drawing/2014/main" xmlns="" id="{44E94AA2-6741-4B89-86E7-853BEEED444B}"/>
              </a:ext>
            </a:extLst>
          </p:cNvPr>
          <p:cNvSpPr>
            <a:spLocks noGrp="1"/>
          </p:cNvSpPr>
          <p:nvPr>
            <p:ph type="pic" sz="quarter" idx="14" hasCustomPrompt="1"/>
          </p:nvPr>
        </p:nvSpPr>
        <p:spPr>
          <a:xfrm>
            <a:off x="693285" y="609603"/>
            <a:ext cx="4357687" cy="5638797"/>
          </a:xfrm>
          <a:prstGeom prst="rect">
            <a:avLst/>
          </a:prstGeom>
          <a:solidFill>
            <a:schemeClr val="bg1">
              <a:lumMod val="95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marL="0" indent="0" algn="ctr">
              <a:buNone/>
              <a:defRPr lang="ko-KR" altLang="en-US" sz="1600" dirty="0">
                <a:solidFill>
                  <a:schemeClr val="tx1">
                    <a:lumMod val="75000"/>
                    <a:lumOff val="25000"/>
                  </a:schemeClr>
                </a:solidFill>
              </a:defRPr>
            </a:lvl1pPr>
          </a:lstStyle>
          <a:p>
            <a:pPr marL="0" lvl="0" algn="ctr"/>
            <a:r>
              <a:rPr lang="en-US" altLang="ko-KR" dirty="0"/>
              <a:t>Place Your Picture Here And send to back</a:t>
            </a:r>
            <a:endParaRPr lang="ko-KR" altLang="en-US" dirty="0"/>
          </a:p>
        </p:txBody>
      </p:sp>
    </p:spTree>
    <p:extLst>
      <p:ext uri="{BB962C8B-B14F-4D97-AF65-F5344CB8AC3E}">
        <p14:creationId xmlns:p14="http://schemas.microsoft.com/office/powerpoint/2010/main" val="3513819868"/>
      </p:ext>
    </p:extLst>
  </p:cSld>
  <p:clrMapOvr>
    <a:masterClrMapping/>
  </p:clrMapOvr>
</p:sldLayout>
</file>

<file path=ppt/slideLayouts/slideLayout336.xml><?xml version="1.0" encoding="utf-8"?>
<p:sldLayout xmlns:a="http://schemas.openxmlformats.org/drawingml/2006/main" xmlns:r="http://schemas.openxmlformats.org/officeDocument/2006/relationships" xmlns:p="http://schemas.openxmlformats.org/presentationml/2006/main" preserve="1" userDrawn="1">
  <p:cSld name="4_Image slide layout">
    <p:spTree>
      <p:nvGrpSpPr>
        <p:cNvPr id="1" name=""/>
        <p:cNvGrpSpPr/>
        <p:nvPr/>
      </p:nvGrpSpPr>
      <p:grpSpPr>
        <a:xfrm>
          <a:off x="0" y="0"/>
          <a:ext cx="0" cy="0"/>
          <a:chOff x="0" y="0"/>
          <a:chExt cx="0" cy="0"/>
        </a:xfrm>
      </p:grpSpPr>
      <p:sp>
        <p:nvSpPr>
          <p:cNvPr id="11" name="Freeform: Shape 10">
            <a:extLst>
              <a:ext uri="{FF2B5EF4-FFF2-40B4-BE49-F238E27FC236}">
                <a16:creationId xmlns:a16="http://schemas.microsoft.com/office/drawing/2014/main" xmlns="" id="{DD012822-4416-4F80-A10A-43EECCA89C04}"/>
              </a:ext>
            </a:extLst>
          </p:cNvPr>
          <p:cNvSpPr/>
          <p:nvPr userDrawn="1"/>
        </p:nvSpPr>
        <p:spPr>
          <a:xfrm>
            <a:off x="-19048" y="152401"/>
            <a:ext cx="12211051" cy="4691271"/>
          </a:xfrm>
          <a:custGeom>
            <a:avLst/>
            <a:gdLst>
              <a:gd name="connsiteX0" fmla="*/ 0 w 12211051"/>
              <a:gd name="connsiteY0" fmla="*/ 0 h 4691270"/>
              <a:gd name="connsiteX1" fmla="*/ 12211051 w 12211051"/>
              <a:gd name="connsiteY1" fmla="*/ 0 h 4691270"/>
              <a:gd name="connsiteX2" fmla="*/ 12211051 w 12211051"/>
              <a:gd name="connsiteY2" fmla="*/ 2792547 h 4691270"/>
              <a:gd name="connsiteX3" fmla="*/ 11803470 w 12211051"/>
              <a:gd name="connsiteY3" fmla="*/ 3063047 h 4691270"/>
              <a:gd name="connsiteX4" fmla="*/ 6115052 w 12211051"/>
              <a:gd name="connsiteY4" fmla="*/ 4691270 h 4691270"/>
              <a:gd name="connsiteX5" fmla="*/ 426632 w 12211051"/>
              <a:gd name="connsiteY5" fmla="*/ 3063047 h 4691270"/>
              <a:gd name="connsiteX6" fmla="*/ 0 w 12211051"/>
              <a:gd name="connsiteY6" fmla="*/ 2779903 h 4691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211051" h="4691270">
                <a:moveTo>
                  <a:pt x="0" y="0"/>
                </a:moveTo>
                <a:lnTo>
                  <a:pt x="12211051" y="0"/>
                </a:lnTo>
                <a:lnTo>
                  <a:pt x="12211051" y="2792547"/>
                </a:lnTo>
                <a:lnTo>
                  <a:pt x="11803470" y="3063047"/>
                </a:lnTo>
                <a:cubicBezTo>
                  <a:pt x="10153287" y="4094971"/>
                  <a:pt x="8203683" y="4691270"/>
                  <a:pt x="6115052" y="4691270"/>
                </a:cubicBezTo>
                <a:cubicBezTo>
                  <a:pt x="4026419" y="4691270"/>
                  <a:pt x="2076815" y="4094971"/>
                  <a:pt x="426632" y="3063047"/>
                </a:cubicBezTo>
                <a:lnTo>
                  <a:pt x="0" y="2779903"/>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latinLnBrk="0"/>
            <a:endParaRPr lang="en-US" sz="1800">
              <a:solidFill>
                <a:prstClr val="white"/>
              </a:solidFill>
            </a:endParaRPr>
          </a:p>
        </p:txBody>
      </p:sp>
      <p:sp>
        <p:nvSpPr>
          <p:cNvPr id="30" name="Picture Placeholder 29">
            <a:extLst>
              <a:ext uri="{FF2B5EF4-FFF2-40B4-BE49-F238E27FC236}">
                <a16:creationId xmlns:a16="http://schemas.microsoft.com/office/drawing/2014/main" xmlns="" id="{A945D968-BD9C-4190-898A-1E9863576028}"/>
              </a:ext>
            </a:extLst>
          </p:cNvPr>
          <p:cNvSpPr>
            <a:spLocks noGrp="1"/>
          </p:cNvSpPr>
          <p:nvPr>
            <p:ph type="pic" sz="quarter" idx="14" hasCustomPrompt="1"/>
          </p:nvPr>
        </p:nvSpPr>
        <p:spPr>
          <a:xfrm>
            <a:off x="-19050" y="1"/>
            <a:ext cx="12211051" cy="4691271"/>
          </a:xfrm>
          <a:custGeom>
            <a:avLst/>
            <a:gdLst>
              <a:gd name="connsiteX0" fmla="*/ 0 w 12211051"/>
              <a:gd name="connsiteY0" fmla="*/ 0 h 4691270"/>
              <a:gd name="connsiteX1" fmla="*/ 12211051 w 12211051"/>
              <a:gd name="connsiteY1" fmla="*/ 0 h 4691270"/>
              <a:gd name="connsiteX2" fmla="*/ 12211051 w 12211051"/>
              <a:gd name="connsiteY2" fmla="*/ 2792547 h 4691270"/>
              <a:gd name="connsiteX3" fmla="*/ 11803470 w 12211051"/>
              <a:gd name="connsiteY3" fmla="*/ 3063047 h 4691270"/>
              <a:gd name="connsiteX4" fmla="*/ 6115051 w 12211051"/>
              <a:gd name="connsiteY4" fmla="*/ 4691270 h 4691270"/>
              <a:gd name="connsiteX5" fmla="*/ 426632 w 12211051"/>
              <a:gd name="connsiteY5" fmla="*/ 3063047 h 4691270"/>
              <a:gd name="connsiteX6" fmla="*/ 0 w 12211051"/>
              <a:gd name="connsiteY6" fmla="*/ 2779903 h 4691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211051" h="4691270">
                <a:moveTo>
                  <a:pt x="0" y="0"/>
                </a:moveTo>
                <a:lnTo>
                  <a:pt x="12211051" y="0"/>
                </a:lnTo>
                <a:lnTo>
                  <a:pt x="12211051" y="2792547"/>
                </a:lnTo>
                <a:lnTo>
                  <a:pt x="11803470" y="3063047"/>
                </a:lnTo>
                <a:cubicBezTo>
                  <a:pt x="10153287" y="4094971"/>
                  <a:pt x="8203683" y="4691270"/>
                  <a:pt x="6115051" y="4691270"/>
                </a:cubicBezTo>
                <a:cubicBezTo>
                  <a:pt x="4026419" y="4691270"/>
                  <a:pt x="2076815" y="4094971"/>
                  <a:pt x="426632" y="3063047"/>
                </a:cubicBezTo>
                <a:lnTo>
                  <a:pt x="0" y="2779903"/>
                </a:lnTo>
                <a:close/>
              </a:path>
            </a:pathLst>
          </a:custGeom>
          <a:solidFill>
            <a:schemeClr val="bg1">
              <a:lumMod val="95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marL="0" indent="0" algn="ctr">
              <a:buNone/>
              <a:defRPr lang="ko-KR" altLang="en-US" sz="1600" dirty="0">
                <a:solidFill>
                  <a:schemeClr val="tx1">
                    <a:lumMod val="75000"/>
                    <a:lumOff val="25000"/>
                  </a:schemeClr>
                </a:solidFill>
              </a:defRPr>
            </a:lvl1pPr>
          </a:lstStyle>
          <a:p>
            <a:pPr marL="0" lvl="0" algn="ctr"/>
            <a:r>
              <a:rPr lang="en-US" altLang="ko-KR" dirty="0"/>
              <a:t>Place Your Picture Here and send to back</a:t>
            </a:r>
            <a:endParaRPr lang="ko-KR" altLang="en-US" dirty="0"/>
          </a:p>
        </p:txBody>
      </p:sp>
      <p:sp>
        <p:nvSpPr>
          <p:cNvPr id="7" name="Picture Placeholder 6">
            <a:extLst>
              <a:ext uri="{FF2B5EF4-FFF2-40B4-BE49-F238E27FC236}">
                <a16:creationId xmlns:a16="http://schemas.microsoft.com/office/drawing/2014/main" xmlns="" id="{C2B92CFF-A727-4E94-A1E2-1FF95FB24DAE}"/>
              </a:ext>
            </a:extLst>
          </p:cNvPr>
          <p:cNvSpPr>
            <a:spLocks noGrp="1"/>
          </p:cNvSpPr>
          <p:nvPr>
            <p:ph type="pic" sz="quarter" idx="15" hasCustomPrompt="1"/>
          </p:nvPr>
        </p:nvSpPr>
        <p:spPr>
          <a:xfrm>
            <a:off x="1500665" y="2855543"/>
            <a:ext cx="1963859" cy="1963859"/>
          </a:xfrm>
          <a:custGeom>
            <a:avLst/>
            <a:gdLst>
              <a:gd name="connsiteX0" fmla="*/ 1349829 w 2699658"/>
              <a:gd name="connsiteY0" fmla="*/ 0 h 2699658"/>
              <a:gd name="connsiteX1" fmla="*/ 2699658 w 2699658"/>
              <a:gd name="connsiteY1" fmla="*/ 1349829 h 2699658"/>
              <a:gd name="connsiteX2" fmla="*/ 1349829 w 2699658"/>
              <a:gd name="connsiteY2" fmla="*/ 2699658 h 2699658"/>
              <a:gd name="connsiteX3" fmla="*/ 0 w 2699658"/>
              <a:gd name="connsiteY3" fmla="*/ 1349829 h 2699658"/>
              <a:gd name="connsiteX4" fmla="*/ 1349829 w 2699658"/>
              <a:gd name="connsiteY4" fmla="*/ 0 h 26996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99658" h="2699658">
                <a:moveTo>
                  <a:pt x="1349829" y="0"/>
                </a:moveTo>
                <a:cubicBezTo>
                  <a:pt x="2095319" y="0"/>
                  <a:pt x="2699658" y="604339"/>
                  <a:pt x="2699658" y="1349829"/>
                </a:cubicBezTo>
                <a:cubicBezTo>
                  <a:pt x="2699658" y="2095319"/>
                  <a:pt x="2095319" y="2699658"/>
                  <a:pt x="1349829" y="2699658"/>
                </a:cubicBezTo>
                <a:cubicBezTo>
                  <a:pt x="604339" y="2699658"/>
                  <a:pt x="0" y="2095319"/>
                  <a:pt x="0" y="1349829"/>
                </a:cubicBezTo>
                <a:cubicBezTo>
                  <a:pt x="0" y="604339"/>
                  <a:pt x="604339" y="0"/>
                  <a:pt x="1349829" y="0"/>
                </a:cubicBezTo>
                <a:close/>
              </a:path>
            </a:pathLst>
          </a:custGeom>
          <a:solidFill>
            <a:schemeClr val="bg1">
              <a:lumMod val="95000"/>
            </a:schemeClr>
          </a:solidFill>
          <a:ln w="1270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marL="0" indent="0">
              <a:buNone/>
              <a:defRPr lang="ko-KR" altLang="en-US" sz="1200" dirty="0">
                <a:solidFill>
                  <a:schemeClr val="tx1">
                    <a:lumMod val="75000"/>
                    <a:lumOff val="25000"/>
                  </a:schemeClr>
                </a:solidFill>
              </a:defRPr>
            </a:lvl1pPr>
          </a:lstStyle>
          <a:p>
            <a:pPr marL="0" lvl="0" algn="ctr"/>
            <a:r>
              <a:rPr lang="en-US" altLang="ko-KR" dirty="0"/>
              <a:t>Place Your Picture Here </a:t>
            </a:r>
          </a:p>
        </p:txBody>
      </p:sp>
      <p:sp>
        <p:nvSpPr>
          <p:cNvPr id="8" name="Picture Placeholder 7">
            <a:extLst>
              <a:ext uri="{FF2B5EF4-FFF2-40B4-BE49-F238E27FC236}">
                <a16:creationId xmlns:a16="http://schemas.microsoft.com/office/drawing/2014/main" xmlns="" id="{6E75EE72-42AA-4A0B-A52A-4E7784D1C60D}"/>
              </a:ext>
            </a:extLst>
          </p:cNvPr>
          <p:cNvSpPr>
            <a:spLocks noGrp="1"/>
          </p:cNvSpPr>
          <p:nvPr>
            <p:ph type="pic" sz="quarter" idx="16" hasCustomPrompt="1"/>
          </p:nvPr>
        </p:nvSpPr>
        <p:spPr>
          <a:xfrm>
            <a:off x="5088795" y="3584392"/>
            <a:ext cx="1963859" cy="1963859"/>
          </a:xfrm>
          <a:custGeom>
            <a:avLst/>
            <a:gdLst>
              <a:gd name="connsiteX0" fmla="*/ 1349829 w 2699658"/>
              <a:gd name="connsiteY0" fmla="*/ 0 h 2699658"/>
              <a:gd name="connsiteX1" fmla="*/ 2699658 w 2699658"/>
              <a:gd name="connsiteY1" fmla="*/ 1349829 h 2699658"/>
              <a:gd name="connsiteX2" fmla="*/ 1349829 w 2699658"/>
              <a:gd name="connsiteY2" fmla="*/ 2699658 h 2699658"/>
              <a:gd name="connsiteX3" fmla="*/ 0 w 2699658"/>
              <a:gd name="connsiteY3" fmla="*/ 1349829 h 2699658"/>
              <a:gd name="connsiteX4" fmla="*/ 1349829 w 2699658"/>
              <a:gd name="connsiteY4" fmla="*/ 0 h 26996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99658" h="2699658">
                <a:moveTo>
                  <a:pt x="1349829" y="0"/>
                </a:moveTo>
                <a:cubicBezTo>
                  <a:pt x="2095319" y="0"/>
                  <a:pt x="2699658" y="604339"/>
                  <a:pt x="2699658" y="1349829"/>
                </a:cubicBezTo>
                <a:cubicBezTo>
                  <a:pt x="2699658" y="2095319"/>
                  <a:pt x="2095319" y="2699658"/>
                  <a:pt x="1349829" y="2699658"/>
                </a:cubicBezTo>
                <a:cubicBezTo>
                  <a:pt x="604339" y="2699658"/>
                  <a:pt x="0" y="2095319"/>
                  <a:pt x="0" y="1349829"/>
                </a:cubicBezTo>
                <a:cubicBezTo>
                  <a:pt x="0" y="604339"/>
                  <a:pt x="604339" y="0"/>
                  <a:pt x="1349829" y="0"/>
                </a:cubicBezTo>
                <a:close/>
              </a:path>
            </a:pathLst>
          </a:custGeom>
          <a:solidFill>
            <a:schemeClr val="bg1">
              <a:lumMod val="95000"/>
            </a:schemeClr>
          </a:solidFill>
          <a:ln w="1270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marL="0" indent="0">
              <a:buNone/>
              <a:defRPr lang="ko-KR" altLang="en-US" sz="1200" dirty="0">
                <a:solidFill>
                  <a:schemeClr val="tx1">
                    <a:lumMod val="75000"/>
                    <a:lumOff val="25000"/>
                  </a:schemeClr>
                </a:solidFill>
              </a:defRPr>
            </a:lvl1pPr>
          </a:lstStyle>
          <a:p>
            <a:pPr marL="0" lvl="0" algn="ctr"/>
            <a:r>
              <a:rPr lang="en-US" altLang="ko-KR" dirty="0"/>
              <a:t>Place Your Picture Here </a:t>
            </a:r>
          </a:p>
        </p:txBody>
      </p:sp>
      <p:sp>
        <p:nvSpPr>
          <p:cNvPr id="9" name="Picture Placeholder 8">
            <a:extLst>
              <a:ext uri="{FF2B5EF4-FFF2-40B4-BE49-F238E27FC236}">
                <a16:creationId xmlns:a16="http://schemas.microsoft.com/office/drawing/2014/main" xmlns="" id="{CDBFC563-895A-4F00-B84C-202087597058}"/>
              </a:ext>
            </a:extLst>
          </p:cNvPr>
          <p:cNvSpPr>
            <a:spLocks noGrp="1"/>
          </p:cNvSpPr>
          <p:nvPr>
            <p:ph type="pic" sz="quarter" idx="17" hasCustomPrompt="1"/>
          </p:nvPr>
        </p:nvSpPr>
        <p:spPr>
          <a:xfrm>
            <a:off x="8694017" y="2855543"/>
            <a:ext cx="1963859" cy="1963859"/>
          </a:xfrm>
          <a:custGeom>
            <a:avLst/>
            <a:gdLst>
              <a:gd name="connsiteX0" fmla="*/ 1349829 w 2699658"/>
              <a:gd name="connsiteY0" fmla="*/ 0 h 2699658"/>
              <a:gd name="connsiteX1" fmla="*/ 2699658 w 2699658"/>
              <a:gd name="connsiteY1" fmla="*/ 1349829 h 2699658"/>
              <a:gd name="connsiteX2" fmla="*/ 1349829 w 2699658"/>
              <a:gd name="connsiteY2" fmla="*/ 2699658 h 2699658"/>
              <a:gd name="connsiteX3" fmla="*/ 0 w 2699658"/>
              <a:gd name="connsiteY3" fmla="*/ 1349829 h 2699658"/>
              <a:gd name="connsiteX4" fmla="*/ 1349829 w 2699658"/>
              <a:gd name="connsiteY4" fmla="*/ 0 h 26996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99658" h="2699658">
                <a:moveTo>
                  <a:pt x="1349829" y="0"/>
                </a:moveTo>
                <a:cubicBezTo>
                  <a:pt x="2095319" y="0"/>
                  <a:pt x="2699658" y="604339"/>
                  <a:pt x="2699658" y="1349829"/>
                </a:cubicBezTo>
                <a:cubicBezTo>
                  <a:pt x="2699658" y="2095319"/>
                  <a:pt x="2095319" y="2699658"/>
                  <a:pt x="1349829" y="2699658"/>
                </a:cubicBezTo>
                <a:cubicBezTo>
                  <a:pt x="604339" y="2699658"/>
                  <a:pt x="0" y="2095319"/>
                  <a:pt x="0" y="1349829"/>
                </a:cubicBezTo>
                <a:cubicBezTo>
                  <a:pt x="0" y="604339"/>
                  <a:pt x="604339" y="0"/>
                  <a:pt x="1349829" y="0"/>
                </a:cubicBezTo>
                <a:close/>
              </a:path>
            </a:pathLst>
          </a:custGeom>
          <a:solidFill>
            <a:schemeClr val="bg1">
              <a:lumMod val="95000"/>
            </a:schemeClr>
          </a:solidFill>
          <a:ln w="1270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marL="0" indent="0">
              <a:buNone/>
              <a:defRPr lang="ko-KR" altLang="en-US" sz="1200" dirty="0">
                <a:solidFill>
                  <a:schemeClr val="tx1">
                    <a:lumMod val="75000"/>
                    <a:lumOff val="25000"/>
                  </a:schemeClr>
                </a:solidFill>
              </a:defRPr>
            </a:lvl1pPr>
          </a:lstStyle>
          <a:p>
            <a:pPr marL="0" lvl="0" algn="ctr"/>
            <a:r>
              <a:rPr lang="en-US" altLang="ko-KR" dirty="0"/>
              <a:t>Place Your Picture Here </a:t>
            </a:r>
          </a:p>
        </p:txBody>
      </p:sp>
    </p:spTree>
    <p:extLst>
      <p:ext uri="{BB962C8B-B14F-4D97-AF65-F5344CB8AC3E}">
        <p14:creationId xmlns:p14="http://schemas.microsoft.com/office/powerpoint/2010/main" val="3687663890"/>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337.xml><?xml version="1.0" encoding="utf-8"?>
<p:sldLayout xmlns:a="http://schemas.openxmlformats.org/drawingml/2006/main" xmlns:r="http://schemas.openxmlformats.org/officeDocument/2006/relationships" xmlns:p="http://schemas.openxmlformats.org/presentationml/2006/main" preserve="1" userDrawn="1">
  <p:cSld name="5_Image slide layout">
    <p:bg>
      <p:bgPr>
        <a:solidFill>
          <a:schemeClr val="accent4"/>
        </a:solidFill>
        <a:effectLst/>
      </p:bgPr>
    </p:bg>
    <p:spTree>
      <p:nvGrpSpPr>
        <p:cNvPr id="1" name=""/>
        <p:cNvGrpSpPr/>
        <p:nvPr/>
      </p:nvGrpSpPr>
      <p:grpSpPr>
        <a:xfrm>
          <a:off x="0" y="0"/>
          <a:ext cx="0" cy="0"/>
          <a:chOff x="0" y="0"/>
          <a:chExt cx="0" cy="0"/>
        </a:xfrm>
      </p:grpSpPr>
      <p:sp>
        <p:nvSpPr>
          <p:cNvPr id="3" name="Oval 2">
            <a:extLst>
              <a:ext uri="{FF2B5EF4-FFF2-40B4-BE49-F238E27FC236}">
                <a16:creationId xmlns:a16="http://schemas.microsoft.com/office/drawing/2014/main" xmlns="" id="{CCFF0BFD-D27D-472F-8609-6A70CC4B32D9}"/>
              </a:ext>
            </a:extLst>
          </p:cNvPr>
          <p:cNvSpPr/>
          <p:nvPr userDrawn="1"/>
        </p:nvSpPr>
        <p:spPr>
          <a:xfrm>
            <a:off x="-72830" y="-120964"/>
            <a:ext cx="7099931" cy="709992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latinLnBrk="0"/>
            <a:endParaRPr lang="en-US" sz="1800">
              <a:solidFill>
                <a:prstClr val="white"/>
              </a:solidFill>
            </a:endParaRPr>
          </a:p>
        </p:txBody>
      </p:sp>
      <p:sp>
        <p:nvSpPr>
          <p:cNvPr id="17" name="Picture Placeholder 16">
            <a:extLst>
              <a:ext uri="{FF2B5EF4-FFF2-40B4-BE49-F238E27FC236}">
                <a16:creationId xmlns:a16="http://schemas.microsoft.com/office/drawing/2014/main" xmlns="" id="{DED67292-5165-491F-87AC-100E6A136F66}"/>
              </a:ext>
            </a:extLst>
          </p:cNvPr>
          <p:cNvSpPr>
            <a:spLocks noGrp="1"/>
          </p:cNvSpPr>
          <p:nvPr>
            <p:ph type="pic" sz="quarter" idx="15" hasCustomPrompt="1"/>
          </p:nvPr>
        </p:nvSpPr>
        <p:spPr>
          <a:xfrm>
            <a:off x="872609" y="3531407"/>
            <a:ext cx="4212569" cy="3029627"/>
          </a:xfrm>
          <a:custGeom>
            <a:avLst/>
            <a:gdLst>
              <a:gd name="connsiteX0" fmla="*/ 2587894 w 4212569"/>
              <a:gd name="connsiteY0" fmla="*/ 0 h 3029626"/>
              <a:gd name="connsiteX1" fmla="*/ 4212569 w 4212569"/>
              <a:gd name="connsiteY1" fmla="*/ 2581665 h 3029626"/>
              <a:gd name="connsiteX2" fmla="*/ 4097442 w 4212569"/>
              <a:gd name="connsiteY2" fmla="*/ 2651607 h 3029626"/>
              <a:gd name="connsiteX3" fmla="*/ 2604529 w 4212569"/>
              <a:gd name="connsiteY3" fmla="*/ 3029626 h 3029626"/>
              <a:gd name="connsiteX4" fmla="*/ 7398 w 4212569"/>
              <a:gd name="connsiteY4" fmla="*/ 1648743 h 3029626"/>
              <a:gd name="connsiteX5" fmla="*/ 0 w 4212569"/>
              <a:gd name="connsiteY5" fmla="*/ 1636566 h 30296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12569" h="3029626">
                <a:moveTo>
                  <a:pt x="2587894" y="0"/>
                </a:moveTo>
                <a:lnTo>
                  <a:pt x="4212569" y="2581665"/>
                </a:lnTo>
                <a:lnTo>
                  <a:pt x="4097442" y="2651607"/>
                </a:lnTo>
                <a:cubicBezTo>
                  <a:pt x="3653654" y="2892687"/>
                  <a:pt x="3145083" y="3029626"/>
                  <a:pt x="2604529" y="3029626"/>
                </a:cubicBezTo>
                <a:cubicBezTo>
                  <a:pt x="1523420" y="3029626"/>
                  <a:pt x="570247" y="2481869"/>
                  <a:pt x="7398" y="1648743"/>
                </a:cubicBezTo>
                <a:lnTo>
                  <a:pt x="0" y="1636566"/>
                </a:lnTo>
                <a:close/>
              </a:path>
            </a:pathLst>
          </a:custGeom>
          <a:solidFill>
            <a:schemeClr val="bg1">
              <a:lumMod val="95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marL="0" indent="0" algn="ctr">
              <a:buNone/>
              <a:defRPr lang="ko-KR" altLang="en-US" sz="1600" dirty="0">
                <a:solidFill>
                  <a:schemeClr val="tx1">
                    <a:lumMod val="75000"/>
                    <a:lumOff val="25000"/>
                  </a:schemeClr>
                </a:solidFill>
              </a:defRPr>
            </a:lvl1pPr>
          </a:lstStyle>
          <a:p>
            <a:pPr marL="0" lvl="0" algn="ctr"/>
            <a:r>
              <a:rPr lang="en-US" altLang="ko-KR" dirty="0"/>
              <a:t>Place Your Picture Here and send to back</a:t>
            </a:r>
            <a:endParaRPr lang="ko-KR" altLang="en-US" dirty="0"/>
          </a:p>
        </p:txBody>
      </p:sp>
      <p:sp>
        <p:nvSpPr>
          <p:cNvPr id="15" name="Picture Placeholder 14">
            <a:extLst>
              <a:ext uri="{FF2B5EF4-FFF2-40B4-BE49-F238E27FC236}">
                <a16:creationId xmlns:a16="http://schemas.microsoft.com/office/drawing/2014/main" xmlns="" id="{A1410677-0982-462F-988C-9E699DBD934C}"/>
              </a:ext>
            </a:extLst>
          </p:cNvPr>
          <p:cNvSpPr>
            <a:spLocks noGrp="1"/>
          </p:cNvSpPr>
          <p:nvPr>
            <p:ph type="pic" sz="quarter" idx="17" hasCustomPrompt="1"/>
          </p:nvPr>
        </p:nvSpPr>
        <p:spPr>
          <a:xfrm>
            <a:off x="1869095" y="296968"/>
            <a:ext cx="4212571" cy="3029627"/>
          </a:xfrm>
          <a:custGeom>
            <a:avLst/>
            <a:gdLst>
              <a:gd name="connsiteX0" fmla="*/ 1608042 w 4212570"/>
              <a:gd name="connsiteY0" fmla="*/ 0 h 3029626"/>
              <a:gd name="connsiteX1" fmla="*/ 4205172 w 4212570"/>
              <a:gd name="connsiteY1" fmla="*/ 1380883 h 3029626"/>
              <a:gd name="connsiteX2" fmla="*/ 4212570 w 4212570"/>
              <a:gd name="connsiteY2" fmla="*/ 1393060 h 3029626"/>
              <a:gd name="connsiteX3" fmla="*/ 1624674 w 4212570"/>
              <a:gd name="connsiteY3" fmla="*/ 3029626 h 3029626"/>
              <a:gd name="connsiteX4" fmla="*/ 0 w 4212570"/>
              <a:gd name="connsiteY4" fmla="*/ 447962 h 3029626"/>
              <a:gd name="connsiteX5" fmla="*/ 115129 w 4212570"/>
              <a:gd name="connsiteY5" fmla="*/ 378019 h 3029626"/>
              <a:gd name="connsiteX6" fmla="*/ 1608042 w 4212570"/>
              <a:gd name="connsiteY6" fmla="*/ 0 h 30296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212570" h="3029626">
                <a:moveTo>
                  <a:pt x="1608042" y="0"/>
                </a:moveTo>
                <a:cubicBezTo>
                  <a:pt x="2689150" y="0"/>
                  <a:pt x="3642324" y="547757"/>
                  <a:pt x="4205172" y="1380883"/>
                </a:cubicBezTo>
                <a:lnTo>
                  <a:pt x="4212570" y="1393060"/>
                </a:lnTo>
                <a:lnTo>
                  <a:pt x="1624674" y="3029626"/>
                </a:lnTo>
                <a:lnTo>
                  <a:pt x="0" y="447962"/>
                </a:lnTo>
                <a:lnTo>
                  <a:pt x="115129" y="378019"/>
                </a:lnTo>
                <a:cubicBezTo>
                  <a:pt x="558917" y="136939"/>
                  <a:pt x="1067487" y="0"/>
                  <a:pt x="1608042" y="0"/>
                </a:cubicBezTo>
                <a:close/>
              </a:path>
            </a:pathLst>
          </a:custGeom>
          <a:solidFill>
            <a:schemeClr val="bg1">
              <a:lumMod val="95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marL="0" indent="0" algn="ctr">
              <a:buNone/>
              <a:defRPr lang="ko-KR" altLang="en-US" sz="1600" dirty="0">
                <a:solidFill>
                  <a:schemeClr val="tx1">
                    <a:lumMod val="75000"/>
                    <a:lumOff val="25000"/>
                  </a:schemeClr>
                </a:solidFill>
              </a:defRPr>
            </a:lvl1pPr>
          </a:lstStyle>
          <a:p>
            <a:pPr marL="0" lvl="0" algn="ctr"/>
            <a:r>
              <a:rPr lang="en-US" altLang="ko-KR" dirty="0"/>
              <a:t>Place Your Picture Here and send to back</a:t>
            </a:r>
            <a:endParaRPr lang="ko-KR" altLang="en-US" dirty="0"/>
          </a:p>
        </p:txBody>
      </p:sp>
      <p:sp>
        <p:nvSpPr>
          <p:cNvPr id="14" name="Picture Placeholder 13">
            <a:extLst>
              <a:ext uri="{FF2B5EF4-FFF2-40B4-BE49-F238E27FC236}">
                <a16:creationId xmlns:a16="http://schemas.microsoft.com/office/drawing/2014/main" xmlns="" id="{CFB9C5B7-DE0C-4B12-B0DB-3272E6B3E242}"/>
              </a:ext>
            </a:extLst>
          </p:cNvPr>
          <p:cNvSpPr>
            <a:spLocks noGrp="1"/>
          </p:cNvSpPr>
          <p:nvPr>
            <p:ph type="pic" sz="quarter" idx="18" hasCustomPrompt="1"/>
          </p:nvPr>
        </p:nvSpPr>
        <p:spPr>
          <a:xfrm>
            <a:off x="345105" y="819868"/>
            <a:ext cx="3032380" cy="4209576"/>
          </a:xfrm>
          <a:custGeom>
            <a:avLst/>
            <a:gdLst>
              <a:gd name="connsiteX0" fmla="*/ 1400640 w 3032380"/>
              <a:gd name="connsiteY0" fmla="*/ 0 h 4209576"/>
              <a:gd name="connsiteX1" fmla="*/ 3032380 w 3032380"/>
              <a:gd name="connsiteY1" fmla="*/ 2580264 h 4209576"/>
              <a:gd name="connsiteX2" fmla="*/ 443346 w 3032380"/>
              <a:gd name="connsiteY2" fmla="*/ 4209576 h 4209576"/>
              <a:gd name="connsiteX3" fmla="*/ 378020 w 3032380"/>
              <a:gd name="connsiteY3" fmla="*/ 4102046 h 4209576"/>
              <a:gd name="connsiteX4" fmla="*/ 0 w 3032380"/>
              <a:gd name="connsiteY4" fmla="*/ 2609133 h 4209576"/>
              <a:gd name="connsiteX5" fmla="*/ 1380883 w 3032380"/>
              <a:gd name="connsiteY5" fmla="*/ 12002 h 42095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32380" h="4209576">
                <a:moveTo>
                  <a:pt x="1400640" y="0"/>
                </a:moveTo>
                <a:lnTo>
                  <a:pt x="3032380" y="2580264"/>
                </a:lnTo>
                <a:lnTo>
                  <a:pt x="443346" y="4209576"/>
                </a:lnTo>
                <a:lnTo>
                  <a:pt x="378020" y="4102046"/>
                </a:lnTo>
                <a:cubicBezTo>
                  <a:pt x="136939" y="3658258"/>
                  <a:pt x="0" y="3149687"/>
                  <a:pt x="0" y="2609133"/>
                </a:cubicBezTo>
                <a:cubicBezTo>
                  <a:pt x="0" y="1528024"/>
                  <a:pt x="547757" y="574851"/>
                  <a:pt x="1380883" y="12002"/>
                </a:cubicBezTo>
                <a:close/>
              </a:path>
            </a:pathLst>
          </a:custGeom>
          <a:solidFill>
            <a:schemeClr val="bg1">
              <a:lumMod val="95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marL="0" indent="0" algn="ctr">
              <a:buNone/>
              <a:defRPr lang="ko-KR" altLang="en-US" sz="1600" dirty="0">
                <a:solidFill>
                  <a:schemeClr val="tx1">
                    <a:lumMod val="75000"/>
                    <a:lumOff val="25000"/>
                  </a:schemeClr>
                </a:solidFill>
              </a:defRPr>
            </a:lvl1pPr>
          </a:lstStyle>
          <a:p>
            <a:pPr marL="0" lvl="0" algn="ctr"/>
            <a:r>
              <a:rPr lang="en-US" altLang="ko-KR" dirty="0"/>
              <a:t>Place Your Picture Here and send to back</a:t>
            </a:r>
            <a:endParaRPr lang="ko-KR" altLang="en-US" dirty="0"/>
          </a:p>
        </p:txBody>
      </p:sp>
    </p:spTree>
    <p:extLst>
      <p:ext uri="{BB962C8B-B14F-4D97-AF65-F5344CB8AC3E}">
        <p14:creationId xmlns:p14="http://schemas.microsoft.com/office/powerpoint/2010/main" val="1088917641"/>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338.xml><?xml version="1.0" encoding="utf-8"?>
<p:sldLayout xmlns:a="http://schemas.openxmlformats.org/drawingml/2006/main" xmlns:r="http://schemas.openxmlformats.org/officeDocument/2006/relationships" xmlns:p="http://schemas.openxmlformats.org/presentationml/2006/main" preserve="1" userDrawn="1">
  <p:cSld name="6_Image slide layout">
    <p:spTree>
      <p:nvGrpSpPr>
        <p:cNvPr id="1" name=""/>
        <p:cNvGrpSpPr/>
        <p:nvPr/>
      </p:nvGrpSpPr>
      <p:grpSpPr>
        <a:xfrm>
          <a:off x="0" y="0"/>
          <a:ext cx="0" cy="0"/>
          <a:chOff x="0" y="0"/>
          <a:chExt cx="0" cy="0"/>
        </a:xfrm>
      </p:grpSpPr>
      <p:sp>
        <p:nvSpPr>
          <p:cNvPr id="2" name="Frame 1">
            <a:extLst>
              <a:ext uri="{FF2B5EF4-FFF2-40B4-BE49-F238E27FC236}">
                <a16:creationId xmlns:a16="http://schemas.microsoft.com/office/drawing/2014/main" xmlns="" id="{4807046C-F888-4A36-A40A-256FAD5D0C4E}"/>
              </a:ext>
            </a:extLst>
          </p:cNvPr>
          <p:cNvSpPr/>
          <p:nvPr userDrawn="1"/>
        </p:nvSpPr>
        <p:spPr>
          <a:xfrm>
            <a:off x="356152" y="556591"/>
            <a:ext cx="11479696" cy="6042992"/>
          </a:xfrm>
          <a:prstGeom prst="frame">
            <a:avLst>
              <a:gd name="adj1" fmla="val 584"/>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latinLnBrk="0"/>
            <a:endParaRPr lang="en-US" sz="1800">
              <a:solidFill>
                <a:prstClr val="black"/>
              </a:solidFill>
            </a:endParaRPr>
          </a:p>
        </p:txBody>
      </p:sp>
      <p:sp>
        <p:nvSpPr>
          <p:cNvPr id="5" name="그림 개체 틀 2">
            <a:extLst>
              <a:ext uri="{FF2B5EF4-FFF2-40B4-BE49-F238E27FC236}">
                <a16:creationId xmlns:a16="http://schemas.microsoft.com/office/drawing/2014/main" xmlns="" id="{6396103F-7E16-4445-B7A5-DADC79F7C85B}"/>
              </a:ext>
            </a:extLst>
          </p:cNvPr>
          <p:cNvSpPr>
            <a:spLocks noGrp="1"/>
          </p:cNvSpPr>
          <p:nvPr>
            <p:ph type="pic" sz="quarter" idx="14" hasCustomPrompt="1"/>
          </p:nvPr>
        </p:nvSpPr>
        <p:spPr>
          <a:xfrm>
            <a:off x="648130" y="3170583"/>
            <a:ext cx="10895743" cy="3130827"/>
          </a:xfrm>
          <a:prstGeom prst="rect">
            <a:avLst/>
          </a:prstGeom>
          <a:solidFill>
            <a:schemeClr val="bg1">
              <a:lumMod val="95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marL="0" indent="0">
              <a:buNone/>
              <a:defRPr lang="ko-KR" altLang="en-US" sz="1600" dirty="0">
                <a:solidFill>
                  <a:schemeClr val="tx1">
                    <a:lumMod val="75000"/>
                    <a:lumOff val="25000"/>
                  </a:schemeClr>
                </a:solidFill>
              </a:defRPr>
            </a:lvl1pPr>
          </a:lstStyle>
          <a:p>
            <a:pPr marL="0" lvl="0" algn="ctr"/>
            <a:r>
              <a:rPr lang="en-US" altLang="ko-KR" dirty="0"/>
              <a:t>Place Your Picture Here </a:t>
            </a:r>
          </a:p>
        </p:txBody>
      </p:sp>
    </p:spTree>
    <p:extLst>
      <p:ext uri="{BB962C8B-B14F-4D97-AF65-F5344CB8AC3E}">
        <p14:creationId xmlns:p14="http://schemas.microsoft.com/office/powerpoint/2010/main" val="3243220929"/>
      </p:ext>
    </p:extLst>
  </p:cSld>
  <p:clrMapOvr>
    <a:masterClrMapping/>
  </p:clrMapOvr>
</p:sldLayout>
</file>

<file path=ppt/slideLayouts/slideLayout339.xml><?xml version="1.0" encoding="utf-8"?>
<p:sldLayout xmlns:a="http://schemas.openxmlformats.org/drawingml/2006/main" xmlns:r="http://schemas.openxmlformats.org/officeDocument/2006/relationships" xmlns:p="http://schemas.openxmlformats.org/presentationml/2006/main" preserve="1" userDrawn="1">
  <p:cSld name="7_Image slide layout">
    <p:spTree>
      <p:nvGrpSpPr>
        <p:cNvPr id="1" name=""/>
        <p:cNvGrpSpPr/>
        <p:nvPr/>
      </p:nvGrpSpPr>
      <p:grpSpPr>
        <a:xfrm>
          <a:off x="0" y="0"/>
          <a:ext cx="0" cy="0"/>
          <a:chOff x="0" y="0"/>
          <a:chExt cx="0" cy="0"/>
        </a:xfrm>
      </p:grpSpPr>
      <p:sp>
        <p:nvSpPr>
          <p:cNvPr id="3" name="그림 개체 틀 2">
            <a:extLst>
              <a:ext uri="{FF2B5EF4-FFF2-40B4-BE49-F238E27FC236}">
                <a16:creationId xmlns:a16="http://schemas.microsoft.com/office/drawing/2014/main" xmlns="" id="{BC1F52E4-0937-444F-8AD3-B1FD32324AAA}"/>
              </a:ext>
            </a:extLst>
          </p:cNvPr>
          <p:cNvSpPr>
            <a:spLocks noGrp="1"/>
          </p:cNvSpPr>
          <p:nvPr>
            <p:ph type="pic" sz="quarter" idx="14" hasCustomPrompt="1"/>
          </p:nvPr>
        </p:nvSpPr>
        <p:spPr>
          <a:xfrm>
            <a:off x="528175" y="1749289"/>
            <a:ext cx="2351879" cy="3359423"/>
          </a:xfrm>
          <a:prstGeom prst="rect">
            <a:avLst/>
          </a:prstGeom>
          <a:solidFill>
            <a:schemeClr val="bg1">
              <a:lumMod val="95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marL="0" indent="0" algn="ctr">
              <a:buNone/>
              <a:defRPr lang="ko-KR" altLang="en-US" sz="1600" dirty="0">
                <a:solidFill>
                  <a:schemeClr val="tx1">
                    <a:lumMod val="75000"/>
                    <a:lumOff val="25000"/>
                  </a:schemeClr>
                </a:solidFill>
              </a:defRPr>
            </a:lvl1pPr>
          </a:lstStyle>
          <a:p>
            <a:pPr marL="0" lvl="0" algn="ctr"/>
            <a:r>
              <a:rPr lang="en-US" altLang="ko-KR" dirty="0"/>
              <a:t>Place Your Picture Here and send to back</a:t>
            </a:r>
            <a:endParaRPr lang="ko-KR" altLang="en-US" dirty="0"/>
          </a:p>
        </p:txBody>
      </p:sp>
      <p:sp>
        <p:nvSpPr>
          <p:cNvPr id="5" name="그림 개체 틀 2">
            <a:extLst>
              <a:ext uri="{FF2B5EF4-FFF2-40B4-BE49-F238E27FC236}">
                <a16:creationId xmlns:a16="http://schemas.microsoft.com/office/drawing/2014/main" xmlns="" id="{097D96F0-BD2F-4BB4-952C-64666901CE29}"/>
              </a:ext>
            </a:extLst>
          </p:cNvPr>
          <p:cNvSpPr>
            <a:spLocks noGrp="1"/>
          </p:cNvSpPr>
          <p:nvPr>
            <p:ph type="pic" sz="quarter" idx="15" hasCustomPrompt="1"/>
          </p:nvPr>
        </p:nvSpPr>
        <p:spPr>
          <a:xfrm>
            <a:off x="3456099" y="1749289"/>
            <a:ext cx="2351879" cy="3359423"/>
          </a:xfrm>
          <a:prstGeom prst="rect">
            <a:avLst/>
          </a:prstGeom>
          <a:solidFill>
            <a:schemeClr val="bg1">
              <a:lumMod val="95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marL="0" indent="0" algn="ctr">
              <a:buNone/>
              <a:defRPr lang="ko-KR" altLang="en-US" sz="1600" dirty="0">
                <a:solidFill>
                  <a:schemeClr val="tx1">
                    <a:lumMod val="75000"/>
                    <a:lumOff val="25000"/>
                  </a:schemeClr>
                </a:solidFill>
              </a:defRPr>
            </a:lvl1pPr>
          </a:lstStyle>
          <a:p>
            <a:pPr marL="0" lvl="0" algn="ctr"/>
            <a:r>
              <a:rPr lang="en-US" altLang="ko-KR" dirty="0"/>
              <a:t>Place Your Picture Here and send to back</a:t>
            </a:r>
            <a:endParaRPr lang="ko-KR" altLang="en-US" dirty="0"/>
          </a:p>
        </p:txBody>
      </p:sp>
      <p:sp>
        <p:nvSpPr>
          <p:cNvPr id="6" name="그림 개체 틀 2">
            <a:extLst>
              <a:ext uri="{FF2B5EF4-FFF2-40B4-BE49-F238E27FC236}">
                <a16:creationId xmlns:a16="http://schemas.microsoft.com/office/drawing/2014/main" xmlns="" id="{2E5AD868-2386-4CB4-B210-0441167F4D8E}"/>
              </a:ext>
            </a:extLst>
          </p:cNvPr>
          <p:cNvSpPr>
            <a:spLocks noGrp="1"/>
          </p:cNvSpPr>
          <p:nvPr>
            <p:ph type="pic" sz="quarter" idx="16" hasCustomPrompt="1"/>
          </p:nvPr>
        </p:nvSpPr>
        <p:spPr>
          <a:xfrm>
            <a:off x="9311945" y="1749289"/>
            <a:ext cx="2351879" cy="3359423"/>
          </a:xfrm>
          <a:prstGeom prst="rect">
            <a:avLst/>
          </a:prstGeom>
          <a:solidFill>
            <a:schemeClr val="bg1">
              <a:lumMod val="95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marL="0" indent="0" algn="ctr">
              <a:buNone/>
              <a:defRPr lang="ko-KR" altLang="en-US" sz="1600" dirty="0">
                <a:solidFill>
                  <a:schemeClr val="tx1">
                    <a:lumMod val="75000"/>
                    <a:lumOff val="25000"/>
                  </a:schemeClr>
                </a:solidFill>
              </a:defRPr>
            </a:lvl1pPr>
          </a:lstStyle>
          <a:p>
            <a:pPr marL="0" lvl="0" algn="ctr"/>
            <a:r>
              <a:rPr lang="en-US" altLang="ko-KR" dirty="0"/>
              <a:t>Place Your Picture Here and send to back</a:t>
            </a:r>
            <a:endParaRPr lang="ko-KR" altLang="en-US" dirty="0"/>
          </a:p>
        </p:txBody>
      </p:sp>
      <p:sp>
        <p:nvSpPr>
          <p:cNvPr id="7" name="그림 개체 틀 2">
            <a:extLst>
              <a:ext uri="{FF2B5EF4-FFF2-40B4-BE49-F238E27FC236}">
                <a16:creationId xmlns:a16="http://schemas.microsoft.com/office/drawing/2014/main" xmlns="" id="{041EB254-2AAD-4511-9345-C2189BB805B8}"/>
              </a:ext>
            </a:extLst>
          </p:cNvPr>
          <p:cNvSpPr>
            <a:spLocks noGrp="1"/>
          </p:cNvSpPr>
          <p:nvPr>
            <p:ph type="pic" sz="quarter" idx="17" hasCustomPrompt="1"/>
          </p:nvPr>
        </p:nvSpPr>
        <p:spPr>
          <a:xfrm>
            <a:off x="6384023" y="1749289"/>
            <a:ext cx="2351879" cy="3359423"/>
          </a:xfrm>
          <a:prstGeom prst="rect">
            <a:avLst/>
          </a:prstGeom>
          <a:solidFill>
            <a:schemeClr val="bg1">
              <a:lumMod val="95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marL="0" indent="0" algn="ctr">
              <a:buNone/>
              <a:defRPr lang="ko-KR" altLang="en-US" sz="1600" dirty="0">
                <a:solidFill>
                  <a:schemeClr val="tx1">
                    <a:lumMod val="75000"/>
                    <a:lumOff val="25000"/>
                  </a:schemeClr>
                </a:solidFill>
              </a:defRPr>
            </a:lvl1pPr>
          </a:lstStyle>
          <a:p>
            <a:pPr marL="0" lvl="0" algn="ctr"/>
            <a:r>
              <a:rPr lang="en-US" altLang="ko-KR" dirty="0"/>
              <a:t>Place Your Picture Here and send to back</a:t>
            </a:r>
            <a:endParaRPr lang="ko-KR" altLang="en-US" dirty="0"/>
          </a:p>
        </p:txBody>
      </p:sp>
    </p:spTree>
    <p:extLst>
      <p:ext uri="{BB962C8B-B14F-4D97-AF65-F5344CB8AC3E}">
        <p14:creationId xmlns:p14="http://schemas.microsoft.com/office/powerpoint/2010/main" val="3848212391"/>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340.xml><?xml version="1.0" encoding="utf-8"?>
<p:sldLayout xmlns:a="http://schemas.openxmlformats.org/drawingml/2006/main" xmlns:r="http://schemas.openxmlformats.org/officeDocument/2006/relationships" xmlns:p="http://schemas.openxmlformats.org/presentationml/2006/main" preserve="1" userDrawn="1">
  <p:cSld name="8_Image slide layout">
    <p:bg>
      <p:bgPr>
        <a:solidFill>
          <a:schemeClr val="bg1"/>
        </a:solidFill>
        <a:effectLst/>
      </p:bgPr>
    </p:bg>
    <p:spTree>
      <p:nvGrpSpPr>
        <p:cNvPr id="1" name=""/>
        <p:cNvGrpSpPr/>
        <p:nvPr/>
      </p:nvGrpSpPr>
      <p:grpSpPr>
        <a:xfrm>
          <a:off x="0" y="0"/>
          <a:ext cx="0" cy="0"/>
          <a:chOff x="0" y="0"/>
          <a:chExt cx="0" cy="0"/>
        </a:xfrm>
      </p:grpSpPr>
      <p:sp>
        <p:nvSpPr>
          <p:cNvPr id="75" name="Rectangle 74">
            <a:extLst>
              <a:ext uri="{FF2B5EF4-FFF2-40B4-BE49-F238E27FC236}">
                <a16:creationId xmlns:a16="http://schemas.microsoft.com/office/drawing/2014/main" xmlns="" id="{A65C28F1-592D-4143-ABAD-910376B19CFF}"/>
              </a:ext>
            </a:extLst>
          </p:cNvPr>
          <p:cNvSpPr/>
          <p:nvPr userDrawn="1"/>
        </p:nvSpPr>
        <p:spPr>
          <a:xfrm>
            <a:off x="6643991" y="0"/>
            <a:ext cx="3698132"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latinLnBrk="0"/>
            <a:endParaRPr lang="en-US" sz="1800">
              <a:solidFill>
                <a:prstClr val="white"/>
              </a:solidFill>
            </a:endParaRPr>
          </a:p>
        </p:txBody>
      </p:sp>
      <p:sp>
        <p:nvSpPr>
          <p:cNvPr id="84" name="Freeform: Shape 83">
            <a:extLst>
              <a:ext uri="{FF2B5EF4-FFF2-40B4-BE49-F238E27FC236}">
                <a16:creationId xmlns:a16="http://schemas.microsoft.com/office/drawing/2014/main" xmlns="" id="{B1443AB3-C111-487B-9FFC-DE21D4A4BB42}"/>
              </a:ext>
            </a:extLst>
          </p:cNvPr>
          <p:cNvSpPr/>
          <p:nvPr/>
        </p:nvSpPr>
        <p:spPr>
          <a:xfrm>
            <a:off x="8161507" y="300227"/>
            <a:ext cx="2400531" cy="1651187"/>
          </a:xfrm>
          <a:custGeom>
            <a:avLst/>
            <a:gdLst>
              <a:gd name="connsiteX0" fmla="*/ 1229776 w 1753617"/>
              <a:gd name="connsiteY0" fmla="*/ 474039 h 1206212"/>
              <a:gd name="connsiteX1" fmla="*/ 1118650 w 1753617"/>
              <a:gd name="connsiteY1" fmla="*/ 1037577 h 1206212"/>
              <a:gd name="connsiteX2" fmla="*/ 1227679 w 1753617"/>
              <a:gd name="connsiteY2" fmla="*/ 1039321 h 1206212"/>
              <a:gd name="connsiteX3" fmla="*/ 1229776 w 1753617"/>
              <a:gd name="connsiteY3" fmla="*/ 474039 h 1206212"/>
              <a:gd name="connsiteX4" fmla="*/ 861560 w 1753617"/>
              <a:gd name="connsiteY4" fmla="*/ 0 h 1206212"/>
              <a:gd name="connsiteX5" fmla="*/ 1192678 w 1753617"/>
              <a:gd name="connsiteY5" fmla="*/ 235268 h 1206212"/>
              <a:gd name="connsiteX6" fmla="*/ 1395270 w 1753617"/>
              <a:gd name="connsiteY6" fmla="*/ 172094 h 1206212"/>
              <a:gd name="connsiteX7" fmla="*/ 1753617 w 1753617"/>
              <a:gd name="connsiteY7" fmla="*/ 530443 h 1206212"/>
              <a:gd name="connsiteX8" fmla="*/ 1395270 w 1753617"/>
              <a:gd name="connsiteY8" fmla="*/ 888790 h 1206212"/>
              <a:gd name="connsiteX9" fmla="*/ 1372396 w 1753617"/>
              <a:gd name="connsiteY9" fmla="*/ 887701 h 1206212"/>
              <a:gd name="connsiteX10" fmla="*/ 1372396 w 1753617"/>
              <a:gd name="connsiteY10" fmla="*/ 1206212 h 1206212"/>
              <a:gd name="connsiteX11" fmla="*/ 1231543 w 1753617"/>
              <a:gd name="connsiteY11" fmla="*/ 1206212 h 1206212"/>
              <a:gd name="connsiteX12" fmla="*/ 1227789 w 1753617"/>
              <a:gd name="connsiteY12" fmla="*/ 1039789 h 1206212"/>
              <a:gd name="connsiteX13" fmla="*/ 1176875 w 1753617"/>
              <a:gd name="connsiteY13" fmla="*/ 1039789 h 1206212"/>
              <a:gd name="connsiteX14" fmla="*/ 1173122 w 1753617"/>
              <a:gd name="connsiteY14" fmla="*/ 1206212 h 1206212"/>
              <a:gd name="connsiteX15" fmla="*/ 973672 w 1753617"/>
              <a:gd name="connsiteY15" fmla="*/ 1206212 h 1206212"/>
              <a:gd name="connsiteX16" fmla="*/ 968149 w 1753617"/>
              <a:gd name="connsiteY16" fmla="*/ 929147 h 1206212"/>
              <a:gd name="connsiteX17" fmla="*/ 968017 w 1753617"/>
              <a:gd name="connsiteY17" fmla="*/ 929147 h 1206212"/>
              <a:gd name="connsiteX18" fmla="*/ 1030077 w 1753617"/>
              <a:gd name="connsiteY18" fmla="*/ 836491 h 1206212"/>
              <a:gd name="connsiteX19" fmla="*/ 1016753 w 1753617"/>
              <a:gd name="connsiteY19" fmla="*/ 510027 h 1206212"/>
              <a:gd name="connsiteX20" fmla="*/ 1006625 w 1753617"/>
              <a:gd name="connsiteY20" fmla="*/ 501207 h 1206212"/>
              <a:gd name="connsiteX21" fmla="*/ 999463 w 1753617"/>
              <a:gd name="connsiteY21" fmla="*/ 503790 h 1206212"/>
              <a:gd name="connsiteX22" fmla="*/ 996664 w 1753617"/>
              <a:gd name="connsiteY22" fmla="*/ 509676 h 1206212"/>
              <a:gd name="connsiteX23" fmla="*/ 996664 w 1753617"/>
              <a:gd name="connsiteY23" fmla="*/ 733486 h 1206212"/>
              <a:gd name="connsiteX24" fmla="*/ 985982 w 1753617"/>
              <a:gd name="connsiteY24" fmla="*/ 742788 h 1206212"/>
              <a:gd name="connsiteX25" fmla="*/ 975300 w 1753617"/>
              <a:gd name="connsiteY25" fmla="*/ 733486 h 1206212"/>
              <a:gd name="connsiteX26" fmla="*/ 975300 w 1753617"/>
              <a:gd name="connsiteY26" fmla="*/ 509660 h 1206212"/>
              <a:gd name="connsiteX27" fmla="*/ 972509 w 1753617"/>
              <a:gd name="connsiteY27" fmla="*/ 503790 h 1206212"/>
              <a:gd name="connsiteX28" fmla="*/ 965347 w 1753617"/>
              <a:gd name="connsiteY28" fmla="*/ 501207 h 1206212"/>
              <a:gd name="connsiteX29" fmla="*/ 958185 w 1753617"/>
              <a:gd name="connsiteY29" fmla="*/ 503790 h 1206212"/>
              <a:gd name="connsiteX30" fmla="*/ 955762 w 1753617"/>
              <a:gd name="connsiteY30" fmla="*/ 508885 h 1206212"/>
              <a:gd name="connsiteX31" fmla="*/ 955762 w 1753617"/>
              <a:gd name="connsiteY31" fmla="*/ 735600 h 1206212"/>
              <a:gd name="connsiteX32" fmla="*/ 945080 w 1753617"/>
              <a:gd name="connsiteY32" fmla="*/ 744903 h 1206212"/>
              <a:gd name="connsiteX33" fmla="*/ 934398 w 1753617"/>
              <a:gd name="connsiteY33" fmla="*/ 735600 h 1206212"/>
              <a:gd name="connsiteX34" fmla="*/ 934398 w 1753617"/>
              <a:gd name="connsiteY34" fmla="*/ 508546 h 1206212"/>
              <a:gd name="connsiteX35" fmla="*/ 932136 w 1753617"/>
              <a:gd name="connsiteY35" fmla="*/ 503790 h 1206212"/>
              <a:gd name="connsiteX36" fmla="*/ 924974 w 1753617"/>
              <a:gd name="connsiteY36" fmla="*/ 501207 h 1206212"/>
              <a:gd name="connsiteX37" fmla="*/ 917812 w 1753617"/>
              <a:gd name="connsiteY37" fmla="*/ 503790 h 1206212"/>
              <a:gd name="connsiteX38" fmla="*/ 914860 w 1753617"/>
              <a:gd name="connsiteY38" fmla="*/ 509998 h 1206212"/>
              <a:gd name="connsiteX39" fmla="*/ 914860 w 1753617"/>
              <a:gd name="connsiteY39" fmla="*/ 735693 h 1206212"/>
              <a:gd name="connsiteX40" fmla="*/ 904178 w 1753617"/>
              <a:gd name="connsiteY40" fmla="*/ 744995 h 1206212"/>
              <a:gd name="connsiteX41" fmla="*/ 893497 w 1753617"/>
              <a:gd name="connsiteY41" fmla="*/ 735693 h 1206212"/>
              <a:gd name="connsiteX42" fmla="*/ 893497 w 1753617"/>
              <a:gd name="connsiteY42" fmla="*/ 509338 h 1206212"/>
              <a:gd name="connsiteX43" fmla="*/ 890858 w 1753617"/>
              <a:gd name="connsiteY43" fmla="*/ 503790 h 1206212"/>
              <a:gd name="connsiteX44" fmla="*/ 883696 w 1753617"/>
              <a:gd name="connsiteY44" fmla="*/ 501207 h 1206212"/>
              <a:gd name="connsiteX45" fmla="*/ 873568 w 1753617"/>
              <a:gd name="connsiteY45" fmla="*/ 510027 h 1206212"/>
              <a:gd name="connsiteX46" fmla="*/ 858045 w 1753617"/>
              <a:gd name="connsiteY46" fmla="*/ 836491 h 1206212"/>
              <a:gd name="connsiteX47" fmla="*/ 920104 w 1753617"/>
              <a:gd name="connsiteY47" fmla="*/ 929147 h 1206212"/>
              <a:gd name="connsiteX48" fmla="*/ 919971 w 1753617"/>
              <a:gd name="connsiteY48" fmla="*/ 929147 h 1206212"/>
              <a:gd name="connsiteX49" fmla="*/ 914449 w 1753617"/>
              <a:gd name="connsiteY49" fmla="*/ 1206212 h 1206212"/>
              <a:gd name="connsiteX50" fmla="*/ 687243 w 1753617"/>
              <a:gd name="connsiteY50" fmla="*/ 1206212 h 1206212"/>
              <a:gd name="connsiteX51" fmla="*/ 680994 w 1753617"/>
              <a:gd name="connsiteY51" fmla="*/ 892690 h 1206212"/>
              <a:gd name="connsiteX52" fmla="*/ 672455 w 1753617"/>
              <a:gd name="connsiteY52" fmla="*/ 892690 h 1206212"/>
              <a:gd name="connsiteX53" fmla="*/ 703265 w 1753617"/>
              <a:gd name="connsiteY53" fmla="*/ 880906 h 1206212"/>
              <a:gd name="connsiteX54" fmla="*/ 779494 w 1753617"/>
              <a:gd name="connsiteY54" fmla="*/ 701153 h 1206212"/>
              <a:gd name="connsiteX55" fmla="*/ 659906 w 1753617"/>
              <a:gd name="connsiteY55" fmla="*/ 495891 h 1206212"/>
              <a:gd name="connsiteX56" fmla="*/ 531113 w 1753617"/>
              <a:gd name="connsiteY56" fmla="*/ 696668 h 1206212"/>
              <a:gd name="connsiteX57" fmla="*/ 611609 w 1753617"/>
              <a:gd name="connsiteY57" fmla="*/ 881068 h 1206212"/>
              <a:gd name="connsiteX58" fmla="*/ 642424 w 1753617"/>
              <a:gd name="connsiteY58" fmla="*/ 892690 h 1206212"/>
              <a:gd name="connsiteX59" fmla="*/ 629610 w 1753617"/>
              <a:gd name="connsiteY59" fmla="*/ 892690 h 1206212"/>
              <a:gd name="connsiteX60" fmla="*/ 623362 w 1753617"/>
              <a:gd name="connsiteY60" fmla="*/ 1206212 h 1206212"/>
              <a:gd name="connsiteX61" fmla="*/ 400827 w 1753617"/>
              <a:gd name="connsiteY61" fmla="*/ 1206212 h 1206212"/>
              <a:gd name="connsiteX62" fmla="*/ 400827 w 1753617"/>
              <a:gd name="connsiteY62" fmla="*/ 886611 h 1206212"/>
              <a:gd name="connsiteX63" fmla="*/ 358348 w 1753617"/>
              <a:gd name="connsiteY63" fmla="*/ 888790 h 1206212"/>
              <a:gd name="connsiteX64" fmla="*/ 0 w 1753617"/>
              <a:gd name="connsiteY64" fmla="*/ 530443 h 1206212"/>
              <a:gd name="connsiteX65" fmla="*/ 358348 w 1753617"/>
              <a:gd name="connsiteY65" fmla="*/ 172094 h 1206212"/>
              <a:gd name="connsiteX66" fmla="*/ 536978 w 1753617"/>
              <a:gd name="connsiteY66" fmla="*/ 220019 h 1206212"/>
              <a:gd name="connsiteX67" fmla="*/ 861560 w 1753617"/>
              <a:gd name="connsiteY67" fmla="*/ 0 h 12062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1753617" h="1206212">
                <a:moveTo>
                  <a:pt x="1229776" y="474039"/>
                </a:moveTo>
                <a:cubicBezTo>
                  <a:pt x="1143811" y="476947"/>
                  <a:pt x="1106070" y="792156"/>
                  <a:pt x="1118650" y="1037577"/>
                </a:cubicBezTo>
                <a:cubicBezTo>
                  <a:pt x="1151499" y="1041648"/>
                  <a:pt x="1192735" y="1038740"/>
                  <a:pt x="1227679" y="1039321"/>
                </a:cubicBezTo>
                <a:cubicBezTo>
                  <a:pt x="1233271" y="829958"/>
                  <a:pt x="1236766" y="475784"/>
                  <a:pt x="1229776" y="474039"/>
                </a:cubicBezTo>
                <a:close/>
                <a:moveTo>
                  <a:pt x="861560" y="0"/>
                </a:moveTo>
                <a:cubicBezTo>
                  <a:pt x="1015137" y="0"/>
                  <a:pt x="1144753" y="98028"/>
                  <a:pt x="1192678" y="235268"/>
                </a:cubicBezTo>
                <a:cubicBezTo>
                  <a:pt x="1250405" y="194968"/>
                  <a:pt x="1320114" y="172094"/>
                  <a:pt x="1395270" y="172094"/>
                </a:cubicBezTo>
                <a:cubicBezTo>
                  <a:pt x="1593505" y="172094"/>
                  <a:pt x="1753617" y="332207"/>
                  <a:pt x="1753617" y="530443"/>
                </a:cubicBezTo>
                <a:cubicBezTo>
                  <a:pt x="1753617" y="728677"/>
                  <a:pt x="1593505" y="888790"/>
                  <a:pt x="1395270" y="888790"/>
                </a:cubicBezTo>
                <a:cubicBezTo>
                  <a:pt x="1387645" y="888790"/>
                  <a:pt x="1380021" y="887701"/>
                  <a:pt x="1372396" y="887701"/>
                </a:cubicBezTo>
                <a:lnTo>
                  <a:pt x="1372396" y="1206212"/>
                </a:lnTo>
                <a:lnTo>
                  <a:pt x="1231543" y="1206212"/>
                </a:lnTo>
                <a:lnTo>
                  <a:pt x="1227789" y="1039789"/>
                </a:lnTo>
                <a:lnTo>
                  <a:pt x="1176875" y="1039789"/>
                </a:lnTo>
                <a:lnTo>
                  <a:pt x="1173122" y="1206212"/>
                </a:lnTo>
                <a:lnTo>
                  <a:pt x="973672" y="1206212"/>
                </a:lnTo>
                <a:lnTo>
                  <a:pt x="968149" y="929147"/>
                </a:lnTo>
                <a:lnTo>
                  <a:pt x="968017" y="929147"/>
                </a:lnTo>
                <a:cubicBezTo>
                  <a:pt x="988704" y="898262"/>
                  <a:pt x="1030225" y="854754"/>
                  <a:pt x="1030077" y="836491"/>
                </a:cubicBezTo>
                <a:lnTo>
                  <a:pt x="1016753" y="510027"/>
                </a:lnTo>
                <a:cubicBezTo>
                  <a:pt x="1016753" y="505156"/>
                  <a:pt x="1012219" y="501207"/>
                  <a:pt x="1006625" y="501207"/>
                </a:cubicBezTo>
                <a:cubicBezTo>
                  <a:pt x="1003828" y="501207"/>
                  <a:pt x="1001296" y="502194"/>
                  <a:pt x="999463" y="503790"/>
                </a:cubicBezTo>
                <a:lnTo>
                  <a:pt x="996664" y="509676"/>
                </a:lnTo>
                <a:lnTo>
                  <a:pt x="996664" y="733486"/>
                </a:lnTo>
                <a:cubicBezTo>
                  <a:pt x="996664" y="738623"/>
                  <a:pt x="991881" y="742788"/>
                  <a:pt x="985982" y="742788"/>
                </a:cubicBezTo>
                <a:cubicBezTo>
                  <a:pt x="980083" y="742788"/>
                  <a:pt x="975300" y="738623"/>
                  <a:pt x="975300" y="733486"/>
                </a:cubicBezTo>
                <a:cubicBezTo>
                  <a:pt x="975300" y="658877"/>
                  <a:pt x="975300" y="584268"/>
                  <a:pt x="975300" y="509660"/>
                </a:cubicBezTo>
                <a:lnTo>
                  <a:pt x="972509" y="503790"/>
                </a:lnTo>
                <a:cubicBezTo>
                  <a:pt x="970676" y="502194"/>
                  <a:pt x="968144" y="501207"/>
                  <a:pt x="965347" y="501207"/>
                </a:cubicBezTo>
                <a:cubicBezTo>
                  <a:pt x="962550" y="501207"/>
                  <a:pt x="960018" y="502194"/>
                  <a:pt x="958185" y="503790"/>
                </a:cubicBezTo>
                <a:lnTo>
                  <a:pt x="955762" y="508885"/>
                </a:lnTo>
                <a:lnTo>
                  <a:pt x="955762" y="735600"/>
                </a:lnTo>
                <a:cubicBezTo>
                  <a:pt x="955762" y="740738"/>
                  <a:pt x="950979" y="744903"/>
                  <a:pt x="945080" y="744903"/>
                </a:cubicBezTo>
                <a:cubicBezTo>
                  <a:pt x="939180" y="744903"/>
                  <a:pt x="934398" y="740738"/>
                  <a:pt x="934398" y="735600"/>
                </a:cubicBezTo>
                <a:cubicBezTo>
                  <a:pt x="934398" y="659916"/>
                  <a:pt x="934398" y="584231"/>
                  <a:pt x="934398" y="508546"/>
                </a:cubicBezTo>
                <a:lnTo>
                  <a:pt x="932136" y="503790"/>
                </a:lnTo>
                <a:cubicBezTo>
                  <a:pt x="930304" y="502194"/>
                  <a:pt x="927771" y="501207"/>
                  <a:pt x="924974" y="501207"/>
                </a:cubicBezTo>
                <a:cubicBezTo>
                  <a:pt x="922177" y="501207"/>
                  <a:pt x="919645" y="502194"/>
                  <a:pt x="917812" y="503790"/>
                </a:cubicBezTo>
                <a:lnTo>
                  <a:pt x="914860" y="509998"/>
                </a:lnTo>
                <a:lnTo>
                  <a:pt x="914860" y="735693"/>
                </a:lnTo>
                <a:cubicBezTo>
                  <a:pt x="914860" y="740830"/>
                  <a:pt x="910078" y="744995"/>
                  <a:pt x="904178" y="744995"/>
                </a:cubicBezTo>
                <a:cubicBezTo>
                  <a:pt x="898278" y="744995"/>
                  <a:pt x="893497" y="740830"/>
                  <a:pt x="893497" y="735693"/>
                </a:cubicBezTo>
                <a:cubicBezTo>
                  <a:pt x="893497" y="660241"/>
                  <a:pt x="893497" y="584789"/>
                  <a:pt x="893497" y="509338"/>
                </a:cubicBezTo>
                <a:lnTo>
                  <a:pt x="890858" y="503790"/>
                </a:lnTo>
                <a:cubicBezTo>
                  <a:pt x="889025" y="502194"/>
                  <a:pt x="886493" y="501207"/>
                  <a:pt x="883696" y="501207"/>
                </a:cubicBezTo>
                <a:cubicBezTo>
                  <a:pt x="878102" y="501207"/>
                  <a:pt x="873568" y="505156"/>
                  <a:pt x="873568" y="510027"/>
                </a:cubicBezTo>
                <a:lnTo>
                  <a:pt x="858045" y="836491"/>
                </a:lnTo>
                <a:cubicBezTo>
                  <a:pt x="856991" y="853176"/>
                  <a:pt x="899418" y="898262"/>
                  <a:pt x="920104" y="929147"/>
                </a:cubicBezTo>
                <a:lnTo>
                  <a:pt x="919971" y="929147"/>
                </a:lnTo>
                <a:lnTo>
                  <a:pt x="914449" y="1206212"/>
                </a:lnTo>
                <a:lnTo>
                  <a:pt x="687243" y="1206212"/>
                </a:lnTo>
                <a:lnTo>
                  <a:pt x="680994" y="892690"/>
                </a:lnTo>
                <a:lnTo>
                  <a:pt x="672455" y="892690"/>
                </a:lnTo>
                <a:lnTo>
                  <a:pt x="703265" y="880906"/>
                </a:lnTo>
                <a:cubicBezTo>
                  <a:pt x="746777" y="847233"/>
                  <a:pt x="780792" y="770577"/>
                  <a:pt x="779494" y="701153"/>
                </a:cubicBezTo>
                <a:cubicBezTo>
                  <a:pt x="777764" y="608588"/>
                  <a:pt x="735279" y="494515"/>
                  <a:pt x="659906" y="495891"/>
                </a:cubicBezTo>
                <a:cubicBezTo>
                  <a:pt x="584533" y="497267"/>
                  <a:pt x="529384" y="593484"/>
                  <a:pt x="531113" y="696668"/>
                </a:cubicBezTo>
                <a:cubicBezTo>
                  <a:pt x="532411" y="774055"/>
                  <a:pt x="567648" y="848411"/>
                  <a:pt x="611609" y="881068"/>
                </a:cubicBezTo>
                <a:lnTo>
                  <a:pt x="642424" y="892690"/>
                </a:lnTo>
                <a:lnTo>
                  <a:pt x="629610" y="892690"/>
                </a:lnTo>
                <a:lnTo>
                  <a:pt x="623362" y="1206212"/>
                </a:lnTo>
                <a:lnTo>
                  <a:pt x="400827" y="1206212"/>
                </a:lnTo>
                <a:lnTo>
                  <a:pt x="400827" y="886611"/>
                </a:lnTo>
                <a:cubicBezTo>
                  <a:pt x="387756" y="887701"/>
                  <a:pt x="372507" y="888790"/>
                  <a:pt x="358348" y="888790"/>
                </a:cubicBezTo>
                <a:cubicBezTo>
                  <a:pt x="160114" y="888790"/>
                  <a:pt x="0" y="728677"/>
                  <a:pt x="0" y="530443"/>
                </a:cubicBezTo>
                <a:cubicBezTo>
                  <a:pt x="0" y="332207"/>
                  <a:pt x="160114" y="172094"/>
                  <a:pt x="358348" y="172094"/>
                </a:cubicBezTo>
                <a:cubicBezTo>
                  <a:pt x="423701" y="172094"/>
                  <a:pt x="484696" y="189522"/>
                  <a:pt x="536978" y="220019"/>
                </a:cubicBezTo>
                <a:cubicBezTo>
                  <a:pt x="588170" y="91493"/>
                  <a:pt x="714517" y="0"/>
                  <a:pt x="861560" y="0"/>
                </a:cubicBezTo>
                <a:close/>
              </a:path>
            </a:pathLst>
          </a:custGeom>
          <a:noFill/>
          <a:ln w="12700" cap="flat">
            <a:solidFill>
              <a:schemeClr val="bg1"/>
            </a:solidFill>
            <a:prstDash val="solid"/>
            <a:miter/>
          </a:ln>
        </p:spPr>
        <p:txBody>
          <a:bodyPr wrap="square" rtlCol="0" anchor="ctr">
            <a:noAutofit/>
          </a:bodyPr>
          <a:lstStyle/>
          <a:p>
            <a:pPr latinLnBrk="0"/>
            <a:endParaRPr lang="en-US" sz="1800" dirty="0">
              <a:solidFill>
                <a:prstClr val="black"/>
              </a:solidFill>
            </a:endParaRPr>
          </a:p>
        </p:txBody>
      </p:sp>
      <p:sp>
        <p:nvSpPr>
          <p:cNvPr id="77" name="그림 개체 틀 2">
            <a:extLst>
              <a:ext uri="{FF2B5EF4-FFF2-40B4-BE49-F238E27FC236}">
                <a16:creationId xmlns:a16="http://schemas.microsoft.com/office/drawing/2014/main" xmlns="" id="{3269F874-2185-4FFF-8F71-140FD1A5A0C6}"/>
              </a:ext>
            </a:extLst>
          </p:cNvPr>
          <p:cNvSpPr>
            <a:spLocks noGrp="1"/>
          </p:cNvSpPr>
          <p:nvPr>
            <p:ph type="pic" sz="quarter" idx="14" hasCustomPrompt="1"/>
          </p:nvPr>
        </p:nvSpPr>
        <p:spPr>
          <a:xfrm>
            <a:off x="648130" y="1863585"/>
            <a:ext cx="5995863" cy="3130827"/>
          </a:xfrm>
          <a:prstGeom prst="rect">
            <a:avLst/>
          </a:prstGeom>
          <a:solidFill>
            <a:schemeClr val="bg1">
              <a:lumMod val="95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marL="0" indent="0">
              <a:buNone/>
              <a:defRPr lang="ko-KR" altLang="en-US" sz="1600" dirty="0">
                <a:solidFill>
                  <a:schemeClr val="tx1">
                    <a:lumMod val="75000"/>
                    <a:lumOff val="25000"/>
                  </a:schemeClr>
                </a:solidFill>
              </a:defRPr>
            </a:lvl1pPr>
          </a:lstStyle>
          <a:p>
            <a:pPr marL="0" lvl="0" algn="ctr"/>
            <a:r>
              <a:rPr lang="en-US" altLang="ko-KR" dirty="0"/>
              <a:t>Place Your Picture Here </a:t>
            </a:r>
          </a:p>
        </p:txBody>
      </p:sp>
      <p:sp>
        <p:nvSpPr>
          <p:cNvPr id="78" name="그림 개체 틀 2">
            <a:extLst>
              <a:ext uri="{FF2B5EF4-FFF2-40B4-BE49-F238E27FC236}">
                <a16:creationId xmlns:a16="http://schemas.microsoft.com/office/drawing/2014/main" xmlns="" id="{7C68091A-0EDD-450A-9532-701CA57CA499}"/>
              </a:ext>
            </a:extLst>
          </p:cNvPr>
          <p:cNvSpPr>
            <a:spLocks noGrp="1"/>
          </p:cNvSpPr>
          <p:nvPr>
            <p:ph type="pic" sz="quarter" idx="15" hasCustomPrompt="1"/>
          </p:nvPr>
        </p:nvSpPr>
        <p:spPr>
          <a:xfrm>
            <a:off x="6643994" y="1863586"/>
            <a:ext cx="1848255" cy="1677281"/>
          </a:xfrm>
          <a:prstGeom prst="rect">
            <a:avLst/>
          </a:prstGeom>
          <a:solidFill>
            <a:schemeClr val="bg1">
              <a:lumMod val="95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marL="0" indent="0">
              <a:buNone/>
              <a:defRPr lang="ko-KR" altLang="en-US" sz="1200" dirty="0">
                <a:solidFill>
                  <a:schemeClr val="tx1">
                    <a:lumMod val="75000"/>
                    <a:lumOff val="25000"/>
                  </a:schemeClr>
                </a:solidFill>
              </a:defRPr>
            </a:lvl1pPr>
          </a:lstStyle>
          <a:p>
            <a:pPr marL="0" lvl="0" algn="ctr"/>
            <a:r>
              <a:rPr lang="en-US" altLang="ko-KR" dirty="0"/>
              <a:t>Place Your Picture Here </a:t>
            </a:r>
          </a:p>
        </p:txBody>
      </p:sp>
      <p:sp>
        <p:nvSpPr>
          <p:cNvPr id="79" name="그림 개체 틀 2">
            <a:extLst>
              <a:ext uri="{FF2B5EF4-FFF2-40B4-BE49-F238E27FC236}">
                <a16:creationId xmlns:a16="http://schemas.microsoft.com/office/drawing/2014/main" xmlns="" id="{8D2A51E8-6E77-4B9C-BA4A-73DA739F7C40}"/>
              </a:ext>
            </a:extLst>
          </p:cNvPr>
          <p:cNvSpPr>
            <a:spLocks noGrp="1"/>
          </p:cNvSpPr>
          <p:nvPr>
            <p:ph type="pic" sz="quarter" idx="16" hasCustomPrompt="1"/>
          </p:nvPr>
        </p:nvSpPr>
        <p:spPr>
          <a:xfrm>
            <a:off x="8493870" y="1863586"/>
            <a:ext cx="1848255" cy="1677281"/>
          </a:xfrm>
          <a:prstGeom prst="rect">
            <a:avLst/>
          </a:prstGeom>
          <a:solidFill>
            <a:schemeClr val="bg1">
              <a:lumMod val="95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marL="0" indent="0">
              <a:buNone/>
              <a:defRPr lang="ko-KR" altLang="en-US" sz="1200" dirty="0">
                <a:solidFill>
                  <a:schemeClr val="tx1">
                    <a:lumMod val="75000"/>
                    <a:lumOff val="25000"/>
                  </a:schemeClr>
                </a:solidFill>
              </a:defRPr>
            </a:lvl1pPr>
          </a:lstStyle>
          <a:p>
            <a:pPr marL="0" lvl="0" algn="ctr"/>
            <a:r>
              <a:rPr lang="en-US" altLang="ko-KR" dirty="0"/>
              <a:t>Place Your Picture Here </a:t>
            </a:r>
          </a:p>
        </p:txBody>
      </p:sp>
      <p:sp>
        <p:nvSpPr>
          <p:cNvPr id="80" name="그림 개체 틀 2">
            <a:extLst>
              <a:ext uri="{FF2B5EF4-FFF2-40B4-BE49-F238E27FC236}">
                <a16:creationId xmlns:a16="http://schemas.microsoft.com/office/drawing/2014/main" xmlns="" id="{CA10DD2B-76AB-41C7-B0A3-C8147C247B59}"/>
              </a:ext>
            </a:extLst>
          </p:cNvPr>
          <p:cNvSpPr>
            <a:spLocks noGrp="1"/>
          </p:cNvSpPr>
          <p:nvPr>
            <p:ph type="pic" sz="quarter" idx="17" hasCustomPrompt="1"/>
          </p:nvPr>
        </p:nvSpPr>
        <p:spPr>
          <a:xfrm>
            <a:off x="10343746" y="1863586"/>
            <a:ext cx="1848255" cy="1677281"/>
          </a:xfrm>
          <a:prstGeom prst="rect">
            <a:avLst/>
          </a:prstGeom>
          <a:solidFill>
            <a:schemeClr val="bg1">
              <a:lumMod val="95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marL="0" indent="0">
              <a:buNone/>
              <a:defRPr lang="ko-KR" altLang="en-US" sz="1200" dirty="0">
                <a:solidFill>
                  <a:schemeClr val="tx1">
                    <a:lumMod val="75000"/>
                    <a:lumOff val="25000"/>
                  </a:schemeClr>
                </a:solidFill>
              </a:defRPr>
            </a:lvl1pPr>
          </a:lstStyle>
          <a:p>
            <a:pPr marL="0" lvl="0" algn="ctr"/>
            <a:r>
              <a:rPr lang="en-US" altLang="ko-KR" dirty="0"/>
              <a:t>Place Your Picture Here </a:t>
            </a:r>
          </a:p>
        </p:txBody>
      </p:sp>
    </p:spTree>
    <p:extLst>
      <p:ext uri="{BB962C8B-B14F-4D97-AF65-F5344CB8AC3E}">
        <p14:creationId xmlns:p14="http://schemas.microsoft.com/office/powerpoint/2010/main" val="2822077226"/>
      </p:ext>
    </p:extLst>
  </p:cSld>
  <p:clrMapOvr>
    <a:masterClrMapping/>
  </p:clrMapOvr>
</p:sldLayout>
</file>

<file path=ppt/slideLayouts/slideLayout341.xml><?xml version="1.0" encoding="utf-8"?>
<p:sldLayout xmlns:a="http://schemas.openxmlformats.org/drawingml/2006/main" xmlns:r="http://schemas.openxmlformats.org/officeDocument/2006/relationships" xmlns:p="http://schemas.openxmlformats.org/presentationml/2006/main" preserve="1" userDrawn="1">
  <p:cSld name="9_Image slide layout">
    <p:spTree>
      <p:nvGrpSpPr>
        <p:cNvPr id="1" name=""/>
        <p:cNvGrpSpPr/>
        <p:nvPr/>
      </p:nvGrpSpPr>
      <p:grpSpPr>
        <a:xfrm>
          <a:off x="0" y="0"/>
          <a:ext cx="0" cy="0"/>
          <a:chOff x="0" y="0"/>
          <a:chExt cx="0" cy="0"/>
        </a:xfrm>
      </p:grpSpPr>
      <p:sp>
        <p:nvSpPr>
          <p:cNvPr id="6" name="그림 개체 틀 2">
            <a:extLst>
              <a:ext uri="{FF2B5EF4-FFF2-40B4-BE49-F238E27FC236}">
                <a16:creationId xmlns:a16="http://schemas.microsoft.com/office/drawing/2014/main" xmlns="" id="{ABEE7B6C-5524-4375-B9A4-E13CF7FE665F}"/>
              </a:ext>
            </a:extLst>
          </p:cNvPr>
          <p:cNvSpPr>
            <a:spLocks noGrp="1"/>
          </p:cNvSpPr>
          <p:nvPr>
            <p:ph type="pic" sz="quarter" idx="14" hasCustomPrompt="1"/>
          </p:nvPr>
        </p:nvSpPr>
        <p:spPr>
          <a:xfrm>
            <a:off x="0" y="0"/>
            <a:ext cx="12192000" cy="6858000"/>
          </a:xfrm>
          <a:prstGeom prst="rect">
            <a:avLst/>
          </a:prstGeom>
          <a:solidFill>
            <a:schemeClr val="bg1">
              <a:lumMod val="95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marL="0" indent="0" algn="ctr">
              <a:buNone/>
              <a:defRPr lang="ko-KR" altLang="en-US" sz="2000" dirty="0">
                <a:solidFill>
                  <a:schemeClr val="tx1">
                    <a:lumMod val="75000"/>
                    <a:lumOff val="25000"/>
                  </a:schemeClr>
                </a:solidFill>
              </a:defRPr>
            </a:lvl1pPr>
          </a:lstStyle>
          <a:p>
            <a:pPr marL="0" lvl="0" algn="ctr"/>
            <a:r>
              <a:rPr lang="en-US" altLang="ko-KR" dirty="0"/>
              <a:t>Place Your Picture Here and send to back</a:t>
            </a:r>
            <a:endParaRPr lang="ko-KR" altLang="en-US" dirty="0"/>
          </a:p>
        </p:txBody>
      </p:sp>
    </p:spTree>
    <p:extLst>
      <p:ext uri="{BB962C8B-B14F-4D97-AF65-F5344CB8AC3E}">
        <p14:creationId xmlns:p14="http://schemas.microsoft.com/office/powerpoint/2010/main" val="1806645964"/>
      </p:ext>
    </p:extLst>
  </p:cSld>
  <p:clrMapOvr>
    <a:masterClrMapping/>
  </p:clrMapOvr>
</p:sldLayout>
</file>

<file path=ppt/slideLayouts/slideLayout342.xml><?xml version="1.0" encoding="utf-8"?>
<p:sldLayout xmlns:a="http://schemas.openxmlformats.org/drawingml/2006/main" xmlns:r="http://schemas.openxmlformats.org/officeDocument/2006/relationships" xmlns:p="http://schemas.openxmlformats.org/presentationml/2006/main" preserve="1" userDrawn="1">
  <p:cSld name="10_Image slide layout">
    <p:bg>
      <p:bgPr>
        <a:solidFill>
          <a:schemeClr val="accent4"/>
        </a:solidFill>
        <a:effectLst/>
      </p:bgPr>
    </p:bg>
    <p:spTree>
      <p:nvGrpSpPr>
        <p:cNvPr id="1" name=""/>
        <p:cNvGrpSpPr/>
        <p:nvPr/>
      </p:nvGrpSpPr>
      <p:grpSpPr>
        <a:xfrm>
          <a:off x="0" y="0"/>
          <a:ext cx="0" cy="0"/>
          <a:chOff x="0" y="0"/>
          <a:chExt cx="0" cy="0"/>
        </a:xfrm>
      </p:grpSpPr>
      <p:sp>
        <p:nvSpPr>
          <p:cNvPr id="2" name="그림 개체 틀 2">
            <a:extLst>
              <a:ext uri="{FF2B5EF4-FFF2-40B4-BE49-F238E27FC236}">
                <a16:creationId xmlns:a16="http://schemas.microsoft.com/office/drawing/2014/main" xmlns="" id="{DDB49639-FE47-44C5-AD62-716168A4D8D8}"/>
              </a:ext>
            </a:extLst>
          </p:cNvPr>
          <p:cNvSpPr>
            <a:spLocks noGrp="1"/>
          </p:cNvSpPr>
          <p:nvPr>
            <p:ph type="pic" sz="quarter" idx="14" hasCustomPrompt="1"/>
          </p:nvPr>
        </p:nvSpPr>
        <p:spPr>
          <a:xfrm>
            <a:off x="2" y="0"/>
            <a:ext cx="6511687" cy="6858000"/>
          </a:xfrm>
          <a:custGeom>
            <a:avLst/>
            <a:gdLst>
              <a:gd name="connsiteX0" fmla="*/ 0 w 5995863"/>
              <a:gd name="connsiteY0" fmla="*/ 0 h 6858000"/>
              <a:gd name="connsiteX1" fmla="*/ 5995863 w 5995863"/>
              <a:gd name="connsiteY1" fmla="*/ 0 h 6858000"/>
              <a:gd name="connsiteX2" fmla="*/ 5995863 w 5995863"/>
              <a:gd name="connsiteY2" fmla="*/ 6858000 h 6858000"/>
              <a:gd name="connsiteX3" fmla="*/ 0 w 5995863"/>
              <a:gd name="connsiteY3" fmla="*/ 6858000 h 6858000"/>
              <a:gd name="connsiteX4" fmla="*/ 0 w 5995863"/>
              <a:gd name="connsiteY4" fmla="*/ 0 h 6858000"/>
              <a:gd name="connsiteX0" fmla="*/ 0 w 6001966"/>
              <a:gd name="connsiteY0" fmla="*/ 0 h 6858000"/>
              <a:gd name="connsiteX1" fmla="*/ 5995863 w 6001966"/>
              <a:gd name="connsiteY1" fmla="*/ 0 h 6858000"/>
              <a:gd name="connsiteX2" fmla="*/ 6001966 w 6001966"/>
              <a:gd name="connsiteY2" fmla="*/ 3258766 h 6858000"/>
              <a:gd name="connsiteX3" fmla="*/ 5995863 w 6001966"/>
              <a:gd name="connsiteY3" fmla="*/ 6858000 h 6858000"/>
              <a:gd name="connsiteX4" fmla="*/ 0 w 6001966"/>
              <a:gd name="connsiteY4" fmla="*/ 6858000 h 6858000"/>
              <a:gd name="connsiteX5" fmla="*/ 0 w 6001966"/>
              <a:gd name="connsiteY5" fmla="*/ 0 h 6858000"/>
              <a:gd name="connsiteX0" fmla="*/ 0 w 5995869"/>
              <a:gd name="connsiteY0" fmla="*/ 0 h 6858000"/>
              <a:gd name="connsiteX1" fmla="*/ 5995863 w 5995869"/>
              <a:gd name="connsiteY1" fmla="*/ 0 h 6858000"/>
              <a:gd name="connsiteX2" fmla="*/ 5554494 w 5995869"/>
              <a:gd name="connsiteY2" fmla="*/ 3307405 h 6858000"/>
              <a:gd name="connsiteX3" fmla="*/ 5995863 w 5995869"/>
              <a:gd name="connsiteY3" fmla="*/ 6858000 h 6858000"/>
              <a:gd name="connsiteX4" fmla="*/ 0 w 5995869"/>
              <a:gd name="connsiteY4" fmla="*/ 6858000 h 6858000"/>
              <a:gd name="connsiteX5" fmla="*/ 0 w 5995869"/>
              <a:gd name="connsiteY5" fmla="*/ 0 h 6858000"/>
              <a:gd name="connsiteX0" fmla="*/ 0 w 5995869"/>
              <a:gd name="connsiteY0" fmla="*/ 0 h 6858000"/>
              <a:gd name="connsiteX1" fmla="*/ 5995863 w 5995869"/>
              <a:gd name="connsiteY1" fmla="*/ 0 h 6858000"/>
              <a:gd name="connsiteX2" fmla="*/ 5554494 w 5995869"/>
              <a:gd name="connsiteY2" fmla="*/ 3307405 h 6858000"/>
              <a:gd name="connsiteX3" fmla="*/ 5704033 w 5995869"/>
              <a:gd name="connsiteY3" fmla="*/ 6838544 h 6858000"/>
              <a:gd name="connsiteX4" fmla="*/ 0 w 5995869"/>
              <a:gd name="connsiteY4" fmla="*/ 6858000 h 6858000"/>
              <a:gd name="connsiteX5" fmla="*/ 0 w 5995869"/>
              <a:gd name="connsiteY5" fmla="*/ 0 h 6858000"/>
              <a:gd name="connsiteX0" fmla="*/ 0 w 5995869"/>
              <a:gd name="connsiteY0" fmla="*/ 0 h 6858000"/>
              <a:gd name="connsiteX1" fmla="*/ 5995863 w 5995869"/>
              <a:gd name="connsiteY1" fmla="*/ 0 h 6858000"/>
              <a:gd name="connsiteX2" fmla="*/ 5496128 w 5995869"/>
              <a:gd name="connsiteY2" fmla="*/ 3307405 h 6858000"/>
              <a:gd name="connsiteX3" fmla="*/ 5704033 w 5995869"/>
              <a:gd name="connsiteY3" fmla="*/ 6838544 h 6858000"/>
              <a:gd name="connsiteX4" fmla="*/ 0 w 5995869"/>
              <a:gd name="connsiteY4" fmla="*/ 6858000 h 6858000"/>
              <a:gd name="connsiteX5" fmla="*/ 0 w 5995869"/>
              <a:gd name="connsiteY5" fmla="*/ 0 h 6858000"/>
              <a:gd name="connsiteX0" fmla="*/ 0 w 6268240"/>
              <a:gd name="connsiteY0" fmla="*/ 0 h 6858000"/>
              <a:gd name="connsiteX1" fmla="*/ 6268237 w 6268240"/>
              <a:gd name="connsiteY1" fmla="*/ 0 h 6858000"/>
              <a:gd name="connsiteX2" fmla="*/ 5496128 w 6268240"/>
              <a:gd name="connsiteY2" fmla="*/ 3307405 h 6858000"/>
              <a:gd name="connsiteX3" fmla="*/ 5704033 w 6268240"/>
              <a:gd name="connsiteY3" fmla="*/ 6838544 h 6858000"/>
              <a:gd name="connsiteX4" fmla="*/ 0 w 6268240"/>
              <a:gd name="connsiteY4" fmla="*/ 6858000 h 6858000"/>
              <a:gd name="connsiteX5" fmla="*/ 0 w 6268240"/>
              <a:gd name="connsiteY5" fmla="*/ 0 h 6858000"/>
              <a:gd name="connsiteX0" fmla="*/ 0 w 6268240"/>
              <a:gd name="connsiteY0" fmla="*/ 0 h 6858000"/>
              <a:gd name="connsiteX1" fmla="*/ 6268237 w 6268240"/>
              <a:gd name="connsiteY1" fmla="*/ 0 h 6858000"/>
              <a:gd name="connsiteX2" fmla="*/ 5496128 w 6268240"/>
              <a:gd name="connsiteY2" fmla="*/ 3307405 h 6858000"/>
              <a:gd name="connsiteX3" fmla="*/ 5742943 w 6268240"/>
              <a:gd name="connsiteY3" fmla="*/ 6857999 h 6858000"/>
              <a:gd name="connsiteX4" fmla="*/ 0 w 6268240"/>
              <a:gd name="connsiteY4" fmla="*/ 6858000 h 6858000"/>
              <a:gd name="connsiteX5" fmla="*/ 0 w 6268240"/>
              <a:gd name="connsiteY5" fmla="*/ 0 h 6858000"/>
              <a:gd name="connsiteX0" fmla="*/ 0 w 6268240"/>
              <a:gd name="connsiteY0" fmla="*/ 0 h 6858000"/>
              <a:gd name="connsiteX1" fmla="*/ 6268237 w 6268240"/>
              <a:gd name="connsiteY1" fmla="*/ 0 h 6858000"/>
              <a:gd name="connsiteX2" fmla="*/ 5496128 w 6268240"/>
              <a:gd name="connsiteY2" fmla="*/ 3307405 h 6858000"/>
              <a:gd name="connsiteX3" fmla="*/ 5742943 w 6268240"/>
              <a:gd name="connsiteY3" fmla="*/ 6857999 h 6858000"/>
              <a:gd name="connsiteX4" fmla="*/ 0 w 6268240"/>
              <a:gd name="connsiteY4" fmla="*/ 6858000 h 6858000"/>
              <a:gd name="connsiteX5" fmla="*/ 0 w 6268240"/>
              <a:gd name="connsiteY5" fmla="*/ 0 h 6858000"/>
              <a:gd name="connsiteX0" fmla="*/ 0 w 6268239"/>
              <a:gd name="connsiteY0" fmla="*/ 0 h 6858000"/>
              <a:gd name="connsiteX1" fmla="*/ 6268237 w 6268239"/>
              <a:gd name="connsiteY1" fmla="*/ 0 h 6858000"/>
              <a:gd name="connsiteX2" fmla="*/ 5223754 w 6268239"/>
              <a:gd name="connsiteY2" fmla="*/ 4270443 h 6858000"/>
              <a:gd name="connsiteX3" fmla="*/ 5742943 w 6268239"/>
              <a:gd name="connsiteY3" fmla="*/ 6857999 h 6858000"/>
              <a:gd name="connsiteX4" fmla="*/ 0 w 6268239"/>
              <a:gd name="connsiteY4" fmla="*/ 6858000 h 6858000"/>
              <a:gd name="connsiteX5" fmla="*/ 0 w 6268239"/>
              <a:gd name="connsiteY5" fmla="*/ 0 h 6858000"/>
              <a:gd name="connsiteX0" fmla="*/ 0 w 6268239"/>
              <a:gd name="connsiteY0" fmla="*/ 0 h 6858000"/>
              <a:gd name="connsiteX1" fmla="*/ 6268237 w 6268239"/>
              <a:gd name="connsiteY1" fmla="*/ 0 h 6858000"/>
              <a:gd name="connsiteX2" fmla="*/ 5223754 w 6268239"/>
              <a:gd name="connsiteY2" fmla="*/ 4270443 h 6858000"/>
              <a:gd name="connsiteX3" fmla="*/ 5742943 w 6268239"/>
              <a:gd name="connsiteY3" fmla="*/ 6857999 h 6858000"/>
              <a:gd name="connsiteX4" fmla="*/ 0 w 6268239"/>
              <a:gd name="connsiteY4" fmla="*/ 6858000 h 6858000"/>
              <a:gd name="connsiteX5" fmla="*/ 0 w 6268239"/>
              <a:gd name="connsiteY5" fmla="*/ 0 h 6858000"/>
              <a:gd name="connsiteX0" fmla="*/ 0 w 6511430"/>
              <a:gd name="connsiteY0" fmla="*/ 0 h 6858000"/>
              <a:gd name="connsiteX1" fmla="*/ 6511428 w 6511430"/>
              <a:gd name="connsiteY1" fmla="*/ 9727 h 6858000"/>
              <a:gd name="connsiteX2" fmla="*/ 5223754 w 6511430"/>
              <a:gd name="connsiteY2" fmla="*/ 4270443 h 6858000"/>
              <a:gd name="connsiteX3" fmla="*/ 5742943 w 6511430"/>
              <a:gd name="connsiteY3" fmla="*/ 6857999 h 6858000"/>
              <a:gd name="connsiteX4" fmla="*/ 0 w 6511430"/>
              <a:gd name="connsiteY4" fmla="*/ 6858000 h 6858000"/>
              <a:gd name="connsiteX5" fmla="*/ 0 w 6511430"/>
              <a:gd name="connsiteY5" fmla="*/ 0 h 6858000"/>
              <a:gd name="connsiteX0" fmla="*/ 0 w 6511689"/>
              <a:gd name="connsiteY0" fmla="*/ 0 h 6858000"/>
              <a:gd name="connsiteX1" fmla="*/ 6511428 w 6511689"/>
              <a:gd name="connsiteY1" fmla="*/ 9727 h 6858000"/>
              <a:gd name="connsiteX2" fmla="*/ 5223754 w 6511689"/>
              <a:gd name="connsiteY2" fmla="*/ 4270443 h 6858000"/>
              <a:gd name="connsiteX3" fmla="*/ 5742943 w 6511689"/>
              <a:gd name="connsiteY3" fmla="*/ 6857999 h 6858000"/>
              <a:gd name="connsiteX4" fmla="*/ 0 w 6511689"/>
              <a:gd name="connsiteY4" fmla="*/ 6858000 h 6858000"/>
              <a:gd name="connsiteX5" fmla="*/ 0 w 6511689"/>
              <a:gd name="connsiteY5" fmla="*/ 0 h 6858000"/>
              <a:gd name="connsiteX0" fmla="*/ 0 w 6511673"/>
              <a:gd name="connsiteY0" fmla="*/ 0 h 6858000"/>
              <a:gd name="connsiteX1" fmla="*/ 6511428 w 6511673"/>
              <a:gd name="connsiteY1" fmla="*/ 9727 h 6858000"/>
              <a:gd name="connsiteX2" fmla="*/ 5136205 w 6511673"/>
              <a:gd name="connsiteY2" fmla="*/ 4659549 h 6858000"/>
              <a:gd name="connsiteX3" fmla="*/ 5742943 w 6511673"/>
              <a:gd name="connsiteY3" fmla="*/ 6857999 h 6858000"/>
              <a:gd name="connsiteX4" fmla="*/ 0 w 6511673"/>
              <a:gd name="connsiteY4" fmla="*/ 6858000 h 6858000"/>
              <a:gd name="connsiteX5" fmla="*/ 0 w 6511673"/>
              <a:gd name="connsiteY5" fmla="*/ 0 h 6858000"/>
              <a:gd name="connsiteX0" fmla="*/ 0 w 6511660"/>
              <a:gd name="connsiteY0" fmla="*/ 0 h 6858000"/>
              <a:gd name="connsiteX1" fmla="*/ 6511428 w 6511660"/>
              <a:gd name="connsiteY1" fmla="*/ 9727 h 6858000"/>
              <a:gd name="connsiteX2" fmla="*/ 5058384 w 6511660"/>
              <a:gd name="connsiteY2" fmla="*/ 4737370 h 6858000"/>
              <a:gd name="connsiteX3" fmla="*/ 5742943 w 6511660"/>
              <a:gd name="connsiteY3" fmla="*/ 6857999 h 6858000"/>
              <a:gd name="connsiteX4" fmla="*/ 0 w 6511660"/>
              <a:gd name="connsiteY4" fmla="*/ 6858000 h 6858000"/>
              <a:gd name="connsiteX5" fmla="*/ 0 w 6511660"/>
              <a:gd name="connsiteY5" fmla="*/ 0 h 6858000"/>
              <a:gd name="connsiteX0" fmla="*/ 0 w 6511654"/>
              <a:gd name="connsiteY0" fmla="*/ 0 h 6858000"/>
              <a:gd name="connsiteX1" fmla="*/ 6511428 w 6511654"/>
              <a:gd name="connsiteY1" fmla="*/ 9727 h 6858000"/>
              <a:gd name="connsiteX2" fmla="*/ 5019473 w 6511654"/>
              <a:gd name="connsiteY2" fmla="*/ 4679004 h 6858000"/>
              <a:gd name="connsiteX3" fmla="*/ 5742943 w 6511654"/>
              <a:gd name="connsiteY3" fmla="*/ 6857999 h 6858000"/>
              <a:gd name="connsiteX4" fmla="*/ 0 w 6511654"/>
              <a:gd name="connsiteY4" fmla="*/ 6858000 h 6858000"/>
              <a:gd name="connsiteX5" fmla="*/ 0 w 6511654"/>
              <a:gd name="connsiteY5" fmla="*/ 0 h 6858000"/>
              <a:gd name="connsiteX0" fmla="*/ 0 w 6511695"/>
              <a:gd name="connsiteY0" fmla="*/ 0 h 6858000"/>
              <a:gd name="connsiteX1" fmla="*/ 6511428 w 6511695"/>
              <a:gd name="connsiteY1" fmla="*/ 9727 h 6858000"/>
              <a:gd name="connsiteX2" fmla="*/ 5252937 w 6511695"/>
              <a:gd name="connsiteY2" fmla="*/ 4766553 h 6858000"/>
              <a:gd name="connsiteX3" fmla="*/ 5742943 w 6511695"/>
              <a:gd name="connsiteY3" fmla="*/ 6857999 h 6858000"/>
              <a:gd name="connsiteX4" fmla="*/ 0 w 6511695"/>
              <a:gd name="connsiteY4" fmla="*/ 6858000 h 6858000"/>
              <a:gd name="connsiteX5" fmla="*/ 0 w 6511695"/>
              <a:gd name="connsiteY5" fmla="*/ 0 h 6858000"/>
              <a:gd name="connsiteX0" fmla="*/ 0 w 6511695"/>
              <a:gd name="connsiteY0" fmla="*/ 0 h 6858000"/>
              <a:gd name="connsiteX1" fmla="*/ 6511428 w 6511695"/>
              <a:gd name="connsiteY1" fmla="*/ 9727 h 6858000"/>
              <a:gd name="connsiteX2" fmla="*/ 5252937 w 6511695"/>
              <a:gd name="connsiteY2" fmla="*/ 4766553 h 6858000"/>
              <a:gd name="connsiteX3" fmla="*/ 5742943 w 6511695"/>
              <a:gd name="connsiteY3" fmla="*/ 6857999 h 6858000"/>
              <a:gd name="connsiteX4" fmla="*/ 0 w 6511695"/>
              <a:gd name="connsiteY4" fmla="*/ 6858000 h 6858000"/>
              <a:gd name="connsiteX5" fmla="*/ 0 w 6511695"/>
              <a:gd name="connsiteY5" fmla="*/ 0 h 6858000"/>
              <a:gd name="connsiteX0" fmla="*/ 0 w 6511687"/>
              <a:gd name="connsiteY0" fmla="*/ 0 h 6858000"/>
              <a:gd name="connsiteX1" fmla="*/ 6511428 w 6511687"/>
              <a:gd name="connsiteY1" fmla="*/ 9727 h 6858000"/>
              <a:gd name="connsiteX2" fmla="*/ 5214027 w 6511687"/>
              <a:gd name="connsiteY2" fmla="*/ 4824918 h 6858000"/>
              <a:gd name="connsiteX3" fmla="*/ 5742943 w 6511687"/>
              <a:gd name="connsiteY3" fmla="*/ 6857999 h 6858000"/>
              <a:gd name="connsiteX4" fmla="*/ 0 w 6511687"/>
              <a:gd name="connsiteY4" fmla="*/ 6858000 h 6858000"/>
              <a:gd name="connsiteX5" fmla="*/ 0 w 6511687"/>
              <a:gd name="connsiteY5" fmla="*/ 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1687" h="6858000">
                <a:moveTo>
                  <a:pt x="0" y="0"/>
                </a:moveTo>
                <a:lnTo>
                  <a:pt x="6511428" y="9727"/>
                </a:lnTo>
                <a:cubicBezTo>
                  <a:pt x="6532917" y="1913105"/>
                  <a:pt x="5211993" y="3738663"/>
                  <a:pt x="5214027" y="4824918"/>
                </a:cubicBezTo>
                <a:cubicBezTo>
                  <a:pt x="5211993" y="6024663"/>
                  <a:pt x="5628245" y="6310007"/>
                  <a:pt x="5742943" y="6857999"/>
                </a:cubicBezTo>
                <a:lnTo>
                  <a:pt x="0" y="6858000"/>
                </a:lnTo>
                <a:lnTo>
                  <a:pt x="0" y="0"/>
                </a:lnTo>
                <a:close/>
              </a:path>
            </a:pathLst>
          </a:custGeom>
          <a:solidFill>
            <a:schemeClr val="bg1">
              <a:lumMod val="95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marL="0" indent="0" algn="ctr">
              <a:buNone/>
              <a:defRPr lang="ko-KR" altLang="en-US" sz="1600" dirty="0">
                <a:solidFill>
                  <a:schemeClr val="tx1">
                    <a:lumMod val="75000"/>
                    <a:lumOff val="25000"/>
                  </a:schemeClr>
                </a:solidFill>
              </a:defRPr>
            </a:lvl1pPr>
          </a:lstStyle>
          <a:p>
            <a:pPr marL="0" lvl="0" algn="ctr"/>
            <a:r>
              <a:rPr lang="en-US" altLang="ko-KR" dirty="0"/>
              <a:t>Place Your Picture Here and send to back</a:t>
            </a:r>
            <a:endParaRPr lang="ko-KR" altLang="en-US" dirty="0"/>
          </a:p>
        </p:txBody>
      </p:sp>
    </p:spTree>
    <p:extLst>
      <p:ext uri="{BB962C8B-B14F-4D97-AF65-F5344CB8AC3E}">
        <p14:creationId xmlns:p14="http://schemas.microsoft.com/office/powerpoint/2010/main" val="2546854769"/>
      </p:ext>
    </p:extLst>
  </p:cSld>
  <p:clrMapOvr>
    <a:masterClrMapping/>
  </p:clrMapOvr>
</p:sldLayout>
</file>

<file path=ppt/slideLayouts/slideLayout343.xml><?xml version="1.0" encoding="utf-8"?>
<p:sldLayout xmlns:a="http://schemas.openxmlformats.org/drawingml/2006/main" xmlns:r="http://schemas.openxmlformats.org/officeDocument/2006/relationships" xmlns:p="http://schemas.openxmlformats.org/presentationml/2006/main" preserve="1" userDrawn="1">
  <p:cSld name="11_Image slide layout">
    <p:bg>
      <p:bgPr>
        <a:solidFill>
          <a:schemeClr val="accent4"/>
        </a:solidFill>
        <a:effectLst/>
      </p:bgPr>
    </p:bg>
    <p:spTree>
      <p:nvGrpSpPr>
        <p:cNvPr id="1" name=""/>
        <p:cNvGrpSpPr/>
        <p:nvPr/>
      </p:nvGrpSpPr>
      <p:grpSpPr>
        <a:xfrm>
          <a:off x="0" y="0"/>
          <a:ext cx="0" cy="0"/>
          <a:chOff x="0" y="0"/>
          <a:chExt cx="0" cy="0"/>
        </a:xfrm>
      </p:grpSpPr>
      <p:sp>
        <p:nvSpPr>
          <p:cNvPr id="2" name="그림 개체 틀 2">
            <a:extLst>
              <a:ext uri="{FF2B5EF4-FFF2-40B4-BE49-F238E27FC236}">
                <a16:creationId xmlns:a16="http://schemas.microsoft.com/office/drawing/2014/main" xmlns="" id="{EB44741A-8D85-490B-9595-AA9342040106}"/>
              </a:ext>
            </a:extLst>
          </p:cNvPr>
          <p:cNvSpPr>
            <a:spLocks noGrp="1"/>
          </p:cNvSpPr>
          <p:nvPr>
            <p:ph type="pic" sz="quarter" idx="14" hasCustomPrompt="1"/>
          </p:nvPr>
        </p:nvSpPr>
        <p:spPr>
          <a:xfrm>
            <a:off x="4494179" y="572240"/>
            <a:ext cx="7062280" cy="3931667"/>
          </a:xfrm>
          <a:prstGeom prst="rect">
            <a:avLst/>
          </a:prstGeom>
          <a:solidFill>
            <a:schemeClr val="bg1">
              <a:lumMod val="95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marL="0" indent="0" algn="ctr">
              <a:buNone/>
              <a:defRPr lang="ko-KR" altLang="en-US" sz="1600" dirty="0">
                <a:solidFill>
                  <a:schemeClr val="tx1">
                    <a:lumMod val="75000"/>
                    <a:lumOff val="25000"/>
                  </a:schemeClr>
                </a:solidFill>
              </a:defRPr>
            </a:lvl1pPr>
          </a:lstStyle>
          <a:p>
            <a:pPr marL="0" lvl="0" algn="ctr"/>
            <a:r>
              <a:rPr lang="en-US" altLang="ko-KR" dirty="0"/>
              <a:t>Place Your Picture Here and send to back</a:t>
            </a:r>
            <a:endParaRPr lang="ko-KR" altLang="en-US" dirty="0"/>
          </a:p>
        </p:txBody>
      </p:sp>
    </p:spTree>
    <p:extLst>
      <p:ext uri="{BB962C8B-B14F-4D97-AF65-F5344CB8AC3E}">
        <p14:creationId xmlns:p14="http://schemas.microsoft.com/office/powerpoint/2010/main" val="2806673434"/>
      </p:ext>
    </p:extLst>
  </p:cSld>
  <p:clrMapOvr>
    <a:masterClrMapping/>
  </p:clrMapOvr>
</p:sldLayout>
</file>

<file path=ppt/slideLayouts/slideLayout344.xml><?xml version="1.0" encoding="utf-8"?>
<p:sldLayout xmlns:a="http://schemas.openxmlformats.org/drawingml/2006/main" xmlns:r="http://schemas.openxmlformats.org/officeDocument/2006/relationships" xmlns:p="http://schemas.openxmlformats.org/presentationml/2006/main" preserve="1" userDrawn="1">
  <p:cSld name="12_Image slide layout">
    <p:spTree>
      <p:nvGrpSpPr>
        <p:cNvPr id="1" name=""/>
        <p:cNvGrpSpPr/>
        <p:nvPr/>
      </p:nvGrpSpPr>
      <p:grpSpPr>
        <a:xfrm>
          <a:off x="0" y="0"/>
          <a:ext cx="0" cy="0"/>
          <a:chOff x="0" y="0"/>
          <a:chExt cx="0" cy="0"/>
        </a:xfrm>
      </p:grpSpPr>
      <p:sp>
        <p:nvSpPr>
          <p:cNvPr id="2" name="그림 개체 틀 2">
            <a:extLst>
              <a:ext uri="{FF2B5EF4-FFF2-40B4-BE49-F238E27FC236}">
                <a16:creationId xmlns:a16="http://schemas.microsoft.com/office/drawing/2014/main" xmlns="" id="{8C9F7F68-1DA1-4F54-839C-41B76A23E0E7}"/>
              </a:ext>
            </a:extLst>
          </p:cNvPr>
          <p:cNvSpPr>
            <a:spLocks noGrp="1"/>
          </p:cNvSpPr>
          <p:nvPr>
            <p:ph type="pic" sz="quarter" idx="14" hasCustomPrompt="1"/>
          </p:nvPr>
        </p:nvSpPr>
        <p:spPr>
          <a:xfrm>
            <a:off x="1" y="-1"/>
            <a:ext cx="7072009" cy="6858001"/>
          </a:xfrm>
          <a:custGeom>
            <a:avLst/>
            <a:gdLst>
              <a:gd name="connsiteX0" fmla="*/ 0 w 7072009"/>
              <a:gd name="connsiteY0" fmla="*/ 0 h 6858001"/>
              <a:gd name="connsiteX1" fmla="*/ 7072009 w 7072009"/>
              <a:gd name="connsiteY1" fmla="*/ 0 h 6858001"/>
              <a:gd name="connsiteX2" fmla="*/ 7072009 w 7072009"/>
              <a:gd name="connsiteY2" fmla="*/ 6858001 h 6858001"/>
              <a:gd name="connsiteX3" fmla="*/ 0 w 7072009"/>
              <a:gd name="connsiteY3" fmla="*/ 6858001 h 6858001"/>
              <a:gd name="connsiteX4" fmla="*/ 0 w 7072009"/>
              <a:gd name="connsiteY4" fmla="*/ 0 h 6858001"/>
              <a:gd name="connsiteX0" fmla="*/ 0 w 7072009"/>
              <a:gd name="connsiteY0" fmla="*/ 9728 h 6867729"/>
              <a:gd name="connsiteX1" fmla="*/ 5184843 w 7072009"/>
              <a:gd name="connsiteY1" fmla="*/ 0 h 6867729"/>
              <a:gd name="connsiteX2" fmla="*/ 7072009 w 7072009"/>
              <a:gd name="connsiteY2" fmla="*/ 6867729 h 6867729"/>
              <a:gd name="connsiteX3" fmla="*/ 0 w 7072009"/>
              <a:gd name="connsiteY3" fmla="*/ 6867729 h 6867729"/>
              <a:gd name="connsiteX4" fmla="*/ 0 w 7072009"/>
              <a:gd name="connsiteY4" fmla="*/ 9728 h 6867729"/>
              <a:gd name="connsiteX0" fmla="*/ 0 w 7072009"/>
              <a:gd name="connsiteY0" fmla="*/ 0 h 6858001"/>
              <a:gd name="connsiteX1" fmla="*/ 4765743 w 7072009"/>
              <a:gd name="connsiteY1" fmla="*/ 2972 h 6858001"/>
              <a:gd name="connsiteX2" fmla="*/ 7072009 w 7072009"/>
              <a:gd name="connsiteY2" fmla="*/ 6858001 h 6858001"/>
              <a:gd name="connsiteX3" fmla="*/ 0 w 7072009"/>
              <a:gd name="connsiteY3" fmla="*/ 6858001 h 6858001"/>
              <a:gd name="connsiteX4" fmla="*/ 0 w 7072009"/>
              <a:gd name="connsiteY4" fmla="*/ 0 h 68580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72009" h="6858001">
                <a:moveTo>
                  <a:pt x="0" y="0"/>
                </a:moveTo>
                <a:lnTo>
                  <a:pt x="4765743" y="2972"/>
                </a:lnTo>
                <a:lnTo>
                  <a:pt x="7072009" y="6858001"/>
                </a:lnTo>
                <a:lnTo>
                  <a:pt x="0" y="6858001"/>
                </a:lnTo>
                <a:lnTo>
                  <a:pt x="0" y="0"/>
                </a:lnTo>
                <a:close/>
              </a:path>
            </a:pathLst>
          </a:custGeom>
          <a:solidFill>
            <a:schemeClr val="bg1">
              <a:lumMod val="95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marL="0" indent="0" algn="ctr">
              <a:buNone/>
              <a:defRPr lang="ko-KR" altLang="en-US" sz="1600" dirty="0">
                <a:solidFill>
                  <a:schemeClr val="tx1">
                    <a:lumMod val="75000"/>
                    <a:lumOff val="25000"/>
                  </a:schemeClr>
                </a:solidFill>
              </a:defRPr>
            </a:lvl1pPr>
          </a:lstStyle>
          <a:p>
            <a:pPr marL="0" lvl="0" algn="ctr"/>
            <a:r>
              <a:rPr lang="en-US" altLang="ko-KR" dirty="0"/>
              <a:t>Place Your Picture Here </a:t>
            </a:r>
          </a:p>
          <a:p>
            <a:pPr marL="0" lvl="0" algn="ctr"/>
            <a:r>
              <a:rPr lang="en-US" altLang="ko-KR" dirty="0"/>
              <a:t>and send to back</a:t>
            </a:r>
            <a:endParaRPr lang="ko-KR" altLang="en-US" dirty="0"/>
          </a:p>
        </p:txBody>
      </p:sp>
      <p:sp>
        <p:nvSpPr>
          <p:cNvPr id="17" name="Isosceles Triangle 16">
            <a:extLst>
              <a:ext uri="{FF2B5EF4-FFF2-40B4-BE49-F238E27FC236}">
                <a16:creationId xmlns:a16="http://schemas.microsoft.com/office/drawing/2014/main" xmlns="" id="{5010CCB9-3670-4C2D-9EC7-C9D3D8F528CE}"/>
              </a:ext>
            </a:extLst>
          </p:cNvPr>
          <p:cNvSpPr/>
          <p:nvPr userDrawn="1"/>
        </p:nvSpPr>
        <p:spPr>
          <a:xfrm rot="10800000">
            <a:off x="4800601" y="1"/>
            <a:ext cx="2271409" cy="3459655"/>
          </a:xfrm>
          <a:prstGeom prst="triangl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latinLnBrk="0"/>
            <a:endParaRPr lang="en-US" sz="1800">
              <a:solidFill>
                <a:prstClr val="white"/>
              </a:solidFill>
            </a:endParaRPr>
          </a:p>
        </p:txBody>
      </p:sp>
      <p:sp>
        <p:nvSpPr>
          <p:cNvPr id="18" name="Isosceles Triangle 17">
            <a:extLst>
              <a:ext uri="{FF2B5EF4-FFF2-40B4-BE49-F238E27FC236}">
                <a16:creationId xmlns:a16="http://schemas.microsoft.com/office/drawing/2014/main" xmlns="" id="{ACBC97F3-F151-469D-A795-AACB9DF3EA72}"/>
              </a:ext>
            </a:extLst>
          </p:cNvPr>
          <p:cNvSpPr/>
          <p:nvPr userDrawn="1"/>
        </p:nvSpPr>
        <p:spPr>
          <a:xfrm>
            <a:off x="5410201" y="4272338"/>
            <a:ext cx="1689100" cy="2585663"/>
          </a:xfrm>
          <a:prstGeom prst="triangle">
            <a:avLst>
              <a:gd name="adj" fmla="val 47744"/>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latinLnBrk="0"/>
            <a:endParaRPr lang="en-US" sz="1800">
              <a:solidFill>
                <a:prstClr val="white"/>
              </a:solidFill>
            </a:endParaRPr>
          </a:p>
        </p:txBody>
      </p:sp>
      <p:sp>
        <p:nvSpPr>
          <p:cNvPr id="19" name="TextBox 18">
            <a:extLst>
              <a:ext uri="{FF2B5EF4-FFF2-40B4-BE49-F238E27FC236}">
                <a16:creationId xmlns:a16="http://schemas.microsoft.com/office/drawing/2014/main" xmlns="" id="{DF21F04C-8749-4345-B067-28A2B57305AF}"/>
              </a:ext>
            </a:extLst>
          </p:cNvPr>
          <p:cNvSpPr txBox="1"/>
          <p:nvPr userDrawn="1"/>
        </p:nvSpPr>
        <p:spPr>
          <a:xfrm>
            <a:off x="7508535" y="1438449"/>
            <a:ext cx="4150479" cy="769441"/>
          </a:xfrm>
          <a:prstGeom prst="rect">
            <a:avLst/>
          </a:prstGeom>
          <a:noFill/>
        </p:spPr>
        <p:txBody>
          <a:bodyPr wrap="square" rtlCol="0" anchor="ctr">
            <a:spAutoFit/>
          </a:bodyPr>
          <a:lstStyle/>
          <a:p>
            <a:pPr algn="dist" latinLnBrk="0"/>
            <a:r>
              <a:rPr lang="en-US" altLang="ko-KR" sz="4400" b="1" dirty="0">
                <a:solidFill>
                  <a:prstClr val="black"/>
                </a:solidFill>
                <a:cs typeface="Arial" pitchFamily="34" charset="0"/>
              </a:rPr>
              <a:t>AWESOME</a:t>
            </a:r>
          </a:p>
        </p:txBody>
      </p:sp>
      <p:sp>
        <p:nvSpPr>
          <p:cNvPr id="20" name="TextBox 19">
            <a:extLst>
              <a:ext uri="{FF2B5EF4-FFF2-40B4-BE49-F238E27FC236}">
                <a16:creationId xmlns:a16="http://schemas.microsoft.com/office/drawing/2014/main" xmlns="" id="{B5A6CE06-A3BC-4ED0-9FDA-9BA09468A058}"/>
              </a:ext>
            </a:extLst>
          </p:cNvPr>
          <p:cNvSpPr txBox="1"/>
          <p:nvPr userDrawn="1"/>
        </p:nvSpPr>
        <p:spPr>
          <a:xfrm>
            <a:off x="7508535" y="2314210"/>
            <a:ext cx="4150479" cy="584775"/>
          </a:xfrm>
          <a:prstGeom prst="rect">
            <a:avLst/>
          </a:prstGeom>
          <a:noFill/>
        </p:spPr>
        <p:txBody>
          <a:bodyPr wrap="square" rtlCol="0" anchor="ctr">
            <a:spAutoFit/>
          </a:bodyPr>
          <a:lstStyle/>
          <a:p>
            <a:pPr algn="dist" latinLnBrk="0"/>
            <a:r>
              <a:rPr lang="en-GB" altLang="ko-KR" sz="3200" b="1" dirty="0">
                <a:solidFill>
                  <a:prstClr val="black"/>
                </a:solidFill>
                <a:cs typeface="Arial" pitchFamily="34" charset="0"/>
              </a:rPr>
              <a:t>PRESENTATION</a:t>
            </a:r>
            <a:endParaRPr lang="ko-KR" altLang="en-US" sz="3200" b="1" dirty="0">
              <a:solidFill>
                <a:prstClr val="black"/>
              </a:solidFill>
              <a:cs typeface="Arial" pitchFamily="34" charset="0"/>
            </a:endParaRPr>
          </a:p>
        </p:txBody>
      </p:sp>
      <p:sp>
        <p:nvSpPr>
          <p:cNvPr id="21" name="Rectangle 20">
            <a:extLst>
              <a:ext uri="{FF2B5EF4-FFF2-40B4-BE49-F238E27FC236}">
                <a16:creationId xmlns:a16="http://schemas.microsoft.com/office/drawing/2014/main" xmlns="" id="{8B68540F-DEB9-4AB3-B9C6-83B3460B5408}"/>
              </a:ext>
            </a:extLst>
          </p:cNvPr>
          <p:cNvSpPr/>
          <p:nvPr userDrawn="1"/>
        </p:nvSpPr>
        <p:spPr>
          <a:xfrm>
            <a:off x="7533935" y="2205976"/>
            <a:ext cx="4023360" cy="9144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latinLnBrk="0"/>
            <a:endParaRPr lang="en-US" sz="1800">
              <a:solidFill>
                <a:prstClr val="white"/>
              </a:solidFill>
            </a:endParaRPr>
          </a:p>
        </p:txBody>
      </p:sp>
      <p:grpSp>
        <p:nvGrpSpPr>
          <p:cNvPr id="22" name="Group 21">
            <a:extLst>
              <a:ext uri="{FF2B5EF4-FFF2-40B4-BE49-F238E27FC236}">
                <a16:creationId xmlns:a16="http://schemas.microsoft.com/office/drawing/2014/main" xmlns="" id="{F4ED34CC-3A85-48CC-9994-AF9BC61F30A9}"/>
              </a:ext>
            </a:extLst>
          </p:cNvPr>
          <p:cNvGrpSpPr/>
          <p:nvPr userDrawn="1"/>
        </p:nvGrpSpPr>
        <p:grpSpPr>
          <a:xfrm>
            <a:off x="8846665" y="482666"/>
            <a:ext cx="1389536" cy="955783"/>
            <a:chOff x="5327019" y="1709568"/>
            <a:chExt cx="2893768" cy="1990456"/>
          </a:xfrm>
        </p:grpSpPr>
        <p:sp>
          <p:nvSpPr>
            <p:cNvPr id="23" name="Freeform: Shape 22">
              <a:extLst>
                <a:ext uri="{FF2B5EF4-FFF2-40B4-BE49-F238E27FC236}">
                  <a16:creationId xmlns:a16="http://schemas.microsoft.com/office/drawing/2014/main" xmlns="" id="{7E083B62-F975-4538-BE7D-1581FF8255B6}"/>
                </a:ext>
              </a:extLst>
            </p:cNvPr>
            <p:cNvSpPr/>
            <p:nvPr/>
          </p:nvSpPr>
          <p:spPr>
            <a:xfrm>
              <a:off x="5327019" y="1709568"/>
              <a:ext cx="2893768" cy="1990456"/>
            </a:xfrm>
            <a:custGeom>
              <a:avLst/>
              <a:gdLst>
                <a:gd name="connsiteX0" fmla="*/ 1421722 w 2893768"/>
                <a:gd name="connsiteY0" fmla="*/ 0 h 1990456"/>
                <a:gd name="connsiteX1" fmla="*/ 1968123 w 2893768"/>
                <a:gd name="connsiteY1" fmla="*/ 388232 h 1990456"/>
                <a:gd name="connsiteX2" fmla="*/ 2302434 w 2893768"/>
                <a:gd name="connsiteY2" fmla="*/ 283985 h 1990456"/>
                <a:gd name="connsiteX3" fmla="*/ 2893768 w 2893768"/>
                <a:gd name="connsiteY3" fmla="*/ 875321 h 1990456"/>
                <a:gd name="connsiteX4" fmla="*/ 2302434 w 2893768"/>
                <a:gd name="connsiteY4" fmla="*/ 1466655 h 1990456"/>
                <a:gd name="connsiteX5" fmla="*/ 2264688 w 2893768"/>
                <a:gd name="connsiteY5" fmla="*/ 1464859 h 1990456"/>
                <a:gd name="connsiteX6" fmla="*/ 2264688 w 2893768"/>
                <a:gd name="connsiteY6" fmla="*/ 1990456 h 1990456"/>
                <a:gd name="connsiteX7" fmla="*/ 661433 w 2893768"/>
                <a:gd name="connsiteY7" fmla="*/ 1990456 h 1990456"/>
                <a:gd name="connsiteX8" fmla="*/ 661433 w 2893768"/>
                <a:gd name="connsiteY8" fmla="*/ 1463060 h 1990456"/>
                <a:gd name="connsiteX9" fmla="*/ 591336 w 2893768"/>
                <a:gd name="connsiteY9" fmla="*/ 1466655 h 1990456"/>
                <a:gd name="connsiteX10" fmla="*/ 0 w 2893768"/>
                <a:gd name="connsiteY10" fmla="*/ 875321 h 1990456"/>
                <a:gd name="connsiteX11" fmla="*/ 591336 w 2893768"/>
                <a:gd name="connsiteY11" fmla="*/ 283985 h 1990456"/>
                <a:gd name="connsiteX12" fmla="*/ 886105 w 2893768"/>
                <a:gd name="connsiteY12" fmla="*/ 363069 h 1990456"/>
                <a:gd name="connsiteX13" fmla="*/ 1421722 w 2893768"/>
                <a:gd name="connsiteY13" fmla="*/ 0 h 19904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93768" h="1990456">
                  <a:moveTo>
                    <a:pt x="1421722" y="0"/>
                  </a:moveTo>
                  <a:cubicBezTo>
                    <a:pt x="1675150" y="0"/>
                    <a:pt x="1889039" y="161763"/>
                    <a:pt x="1968123" y="388232"/>
                  </a:cubicBezTo>
                  <a:cubicBezTo>
                    <a:pt x="2063383" y="321731"/>
                    <a:pt x="2178414" y="283985"/>
                    <a:pt x="2302434" y="283985"/>
                  </a:cubicBezTo>
                  <a:cubicBezTo>
                    <a:pt x="2629555" y="283985"/>
                    <a:pt x="2893768" y="548199"/>
                    <a:pt x="2893768" y="875321"/>
                  </a:cubicBezTo>
                  <a:cubicBezTo>
                    <a:pt x="2893768" y="1202442"/>
                    <a:pt x="2629555" y="1466655"/>
                    <a:pt x="2302434" y="1466655"/>
                  </a:cubicBezTo>
                  <a:cubicBezTo>
                    <a:pt x="2289851" y="1466655"/>
                    <a:pt x="2277271" y="1464859"/>
                    <a:pt x="2264688" y="1464859"/>
                  </a:cubicBezTo>
                  <a:lnTo>
                    <a:pt x="2264688" y="1990456"/>
                  </a:lnTo>
                  <a:lnTo>
                    <a:pt x="661433" y="1990456"/>
                  </a:lnTo>
                  <a:lnTo>
                    <a:pt x="661433" y="1463060"/>
                  </a:lnTo>
                  <a:cubicBezTo>
                    <a:pt x="639864" y="1464859"/>
                    <a:pt x="614701" y="1466655"/>
                    <a:pt x="591336" y="1466655"/>
                  </a:cubicBezTo>
                  <a:cubicBezTo>
                    <a:pt x="264215" y="1466655"/>
                    <a:pt x="0" y="1202442"/>
                    <a:pt x="0" y="875321"/>
                  </a:cubicBezTo>
                  <a:cubicBezTo>
                    <a:pt x="0" y="548199"/>
                    <a:pt x="264215" y="283985"/>
                    <a:pt x="591336" y="283985"/>
                  </a:cubicBezTo>
                  <a:cubicBezTo>
                    <a:pt x="699179" y="283985"/>
                    <a:pt x="799831" y="312743"/>
                    <a:pt x="886105" y="363069"/>
                  </a:cubicBezTo>
                  <a:cubicBezTo>
                    <a:pt x="970581" y="150979"/>
                    <a:pt x="1179076" y="0"/>
                    <a:pt x="1421722" y="0"/>
                  </a:cubicBezTo>
                  <a:close/>
                </a:path>
              </a:pathLst>
            </a:custGeom>
            <a:solidFill>
              <a:schemeClr val="accent2"/>
            </a:solidFill>
            <a:ln w="9525" cap="flat">
              <a:noFill/>
              <a:prstDash val="solid"/>
              <a:miter/>
            </a:ln>
          </p:spPr>
          <p:txBody>
            <a:bodyPr wrap="square" rtlCol="0" anchor="ctr">
              <a:noAutofit/>
            </a:bodyPr>
            <a:lstStyle/>
            <a:p>
              <a:pPr latinLnBrk="0"/>
              <a:endParaRPr lang="en-US" sz="1800" dirty="0">
                <a:solidFill>
                  <a:prstClr val="black"/>
                </a:solidFill>
              </a:endParaRPr>
            </a:p>
          </p:txBody>
        </p:sp>
        <p:sp>
          <p:nvSpPr>
            <p:cNvPr id="24" name="Freeform: Shape 23">
              <a:extLst>
                <a:ext uri="{FF2B5EF4-FFF2-40B4-BE49-F238E27FC236}">
                  <a16:creationId xmlns:a16="http://schemas.microsoft.com/office/drawing/2014/main" xmlns="" id="{6B647461-5653-432B-A29A-191CFD00AA60}"/>
                </a:ext>
              </a:extLst>
            </p:cNvPr>
            <p:cNvSpPr/>
            <p:nvPr/>
          </p:nvSpPr>
          <p:spPr>
            <a:xfrm>
              <a:off x="6203382" y="2491814"/>
              <a:ext cx="1159400" cy="1208210"/>
            </a:xfrm>
            <a:custGeom>
              <a:avLst/>
              <a:gdLst>
                <a:gd name="connsiteX0" fmla="*/ 1065682 w 1159400"/>
                <a:gd name="connsiteY0" fmla="*/ 933584 h 1208210"/>
                <a:gd name="connsiteX1" fmla="*/ 1149699 w 1159400"/>
                <a:gd name="connsiteY1" fmla="*/ 933584 h 1208210"/>
                <a:gd name="connsiteX2" fmla="*/ 1155893 w 1159400"/>
                <a:gd name="connsiteY2" fmla="*/ 1208210 h 1208210"/>
                <a:gd name="connsiteX3" fmla="*/ 1059488 w 1159400"/>
                <a:gd name="connsiteY3" fmla="*/ 1208210 h 1208210"/>
                <a:gd name="connsiteX4" fmla="*/ 581886 w 1159400"/>
                <a:gd name="connsiteY4" fmla="*/ 44831 h 1208210"/>
                <a:gd name="connsiteX5" fmla="*/ 593705 w 1159400"/>
                <a:gd name="connsiteY5" fmla="*/ 49094 h 1208210"/>
                <a:gd name="connsiteX6" fmla="*/ 598059 w 1159400"/>
                <a:gd name="connsiteY6" fmla="*/ 58250 h 1208210"/>
                <a:gd name="connsiteX7" fmla="*/ 598059 w 1159400"/>
                <a:gd name="connsiteY7" fmla="*/ 431773 h 1208210"/>
                <a:gd name="connsiteX8" fmla="*/ 615686 w 1159400"/>
                <a:gd name="connsiteY8" fmla="*/ 447124 h 1208210"/>
                <a:gd name="connsiteX9" fmla="*/ 633313 w 1159400"/>
                <a:gd name="connsiteY9" fmla="*/ 431773 h 1208210"/>
                <a:gd name="connsiteX10" fmla="*/ 633313 w 1159400"/>
                <a:gd name="connsiteY10" fmla="*/ 59339 h 1208210"/>
                <a:gd name="connsiteX11" fmla="*/ 638184 w 1159400"/>
                <a:gd name="connsiteY11" fmla="*/ 49094 h 1208210"/>
                <a:gd name="connsiteX12" fmla="*/ 650003 w 1159400"/>
                <a:gd name="connsiteY12" fmla="*/ 44831 h 1208210"/>
                <a:gd name="connsiteX13" fmla="*/ 661821 w 1159400"/>
                <a:gd name="connsiteY13" fmla="*/ 49094 h 1208210"/>
                <a:gd name="connsiteX14" fmla="*/ 665554 w 1159400"/>
                <a:gd name="connsiteY14" fmla="*/ 56943 h 1208210"/>
                <a:gd name="connsiteX15" fmla="*/ 665553 w 1159400"/>
                <a:gd name="connsiteY15" fmla="*/ 431620 h 1208210"/>
                <a:gd name="connsiteX16" fmla="*/ 683180 w 1159400"/>
                <a:gd name="connsiteY16" fmla="*/ 446972 h 1208210"/>
                <a:gd name="connsiteX17" fmla="*/ 700807 w 1159400"/>
                <a:gd name="connsiteY17" fmla="*/ 431620 h 1208210"/>
                <a:gd name="connsiteX18" fmla="*/ 700807 w 1159400"/>
                <a:gd name="connsiteY18" fmla="*/ 57502 h 1208210"/>
                <a:gd name="connsiteX19" fmla="*/ 704806 w 1159400"/>
                <a:gd name="connsiteY19" fmla="*/ 49094 h 1208210"/>
                <a:gd name="connsiteX20" fmla="*/ 716624 w 1159400"/>
                <a:gd name="connsiteY20" fmla="*/ 44831 h 1208210"/>
                <a:gd name="connsiteX21" fmla="*/ 728443 w 1159400"/>
                <a:gd name="connsiteY21" fmla="*/ 49094 h 1208210"/>
                <a:gd name="connsiteX22" fmla="*/ 733049 w 1159400"/>
                <a:gd name="connsiteY22" fmla="*/ 58781 h 1208210"/>
                <a:gd name="connsiteX23" fmla="*/ 733049 w 1159400"/>
                <a:gd name="connsiteY23" fmla="*/ 428131 h 1208210"/>
                <a:gd name="connsiteX24" fmla="*/ 750676 w 1159400"/>
                <a:gd name="connsiteY24" fmla="*/ 443482 h 1208210"/>
                <a:gd name="connsiteX25" fmla="*/ 768303 w 1159400"/>
                <a:gd name="connsiteY25" fmla="*/ 428131 h 1208210"/>
                <a:gd name="connsiteX26" fmla="*/ 768303 w 1159400"/>
                <a:gd name="connsiteY26" fmla="*/ 58807 h 1208210"/>
                <a:gd name="connsiteX27" fmla="*/ 772922 w 1159400"/>
                <a:gd name="connsiteY27" fmla="*/ 49094 h 1208210"/>
                <a:gd name="connsiteX28" fmla="*/ 784741 w 1159400"/>
                <a:gd name="connsiteY28" fmla="*/ 44831 h 1208210"/>
                <a:gd name="connsiteX29" fmla="*/ 801454 w 1159400"/>
                <a:gd name="connsiteY29" fmla="*/ 59387 h 1208210"/>
                <a:gd name="connsiteX30" fmla="*/ 823440 w 1159400"/>
                <a:gd name="connsiteY30" fmla="*/ 598108 h 1208210"/>
                <a:gd name="connsiteX31" fmla="*/ 721031 w 1159400"/>
                <a:gd name="connsiteY31" fmla="*/ 751006 h 1208210"/>
                <a:gd name="connsiteX32" fmla="*/ 721249 w 1159400"/>
                <a:gd name="connsiteY32" fmla="*/ 751006 h 1208210"/>
                <a:gd name="connsiteX33" fmla="*/ 730362 w 1159400"/>
                <a:gd name="connsiteY33" fmla="*/ 1208210 h 1208210"/>
                <a:gd name="connsiteX34" fmla="*/ 632635 w 1159400"/>
                <a:gd name="connsiteY34" fmla="*/ 1208210 h 1208210"/>
                <a:gd name="connsiteX35" fmla="*/ 641747 w 1159400"/>
                <a:gd name="connsiteY35" fmla="*/ 751006 h 1208210"/>
                <a:gd name="connsiteX36" fmla="*/ 641966 w 1159400"/>
                <a:gd name="connsiteY36" fmla="*/ 751006 h 1208210"/>
                <a:gd name="connsiteX37" fmla="*/ 539558 w 1159400"/>
                <a:gd name="connsiteY37" fmla="*/ 598108 h 1208210"/>
                <a:gd name="connsiteX38" fmla="*/ 565173 w 1159400"/>
                <a:gd name="connsiteY38" fmla="*/ 59387 h 1208210"/>
                <a:gd name="connsiteX39" fmla="*/ 581886 w 1159400"/>
                <a:gd name="connsiteY39" fmla="*/ 44831 h 1208210"/>
                <a:gd name="connsiteX40" fmla="*/ 212595 w 1159400"/>
                <a:gd name="connsiteY40" fmla="*/ 36059 h 1208210"/>
                <a:gd name="connsiteX41" fmla="*/ 409936 w 1159400"/>
                <a:gd name="connsiteY41" fmla="*/ 374777 h 1208210"/>
                <a:gd name="connsiteX42" fmla="*/ 284145 w 1159400"/>
                <a:gd name="connsiteY42" fmla="*/ 671400 h 1208210"/>
                <a:gd name="connsiteX43" fmla="*/ 233303 w 1159400"/>
                <a:gd name="connsiteY43" fmla="*/ 690845 h 1208210"/>
                <a:gd name="connsiteX44" fmla="*/ 247393 w 1159400"/>
                <a:gd name="connsiteY44" fmla="*/ 690845 h 1208210"/>
                <a:gd name="connsiteX45" fmla="*/ 257705 w 1159400"/>
                <a:gd name="connsiteY45" fmla="*/ 1208210 h 1208210"/>
                <a:gd name="connsiteX46" fmla="*/ 152291 w 1159400"/>
                <a:gd name="connsiteY46" fmla="*/ 1208210 h 1208210"/>
                <a:gd name="connsiteX47" fmla="*/ 162602 w 1159400"/>
                <a:gd name="connsiteY47" fmla="*/ 690845 h 1208210"/>
                <a:gd name="connsiteX48" fmla="*/ 183747 w 1159400"/>
                <a:gd name="connsiteY48" fmla="*/ 690845 h 1208210"/>
                <a:gd name="connsiteX49" fmla="*/ 132897 w 1159400"/>
                <a:gd name="connsiteY49" fmla="*/ 671667 h 1208210"/>
                <a:gd name="connsiteX50" fmla="*/ 65 w 1159400"/>
                <a:gd name="connsiteY50" fmla="*/ 367375 h 1208210"/>
                <a:gd name="connsiteX51" fmla="*/ 212595 w 1159400"/>
                <a:gd name="connsiteY51" fmla="*/ 36059 h 1208210"/>
                <a:gd name="connsiteX52" fmla="*/ 1152978 w 1159400"/>
                <a:gd name="connsiteY52" fmla="*/ 0 h 1208210"/>
                <a:gd name="connsiteX53" fmla="*/ 1149518 w 1159400"/>
                <a:gd name="connsiteY53" fmla="*/ 932812 h 1208210"/>
                <a:gd name="connsiteX54" fmla="*/ 969601 w 1159400"/>
                <a:gd name="connsiteY54" fmla="*/ 929933 h 1208210"/>
                <a:gd name="connsiteX55" fmla="*/ 1152978 w 1159400"/>
                <a:gd name="connsiteY55" fmla="*/ 0 h 12082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1159400" h="1208210">
                  <a:moveTo>
                    <a:pt x="1065682" y="933584"/>
                  </a:moveTo>
                  <a:lnTo>
                    <a:pt x="1149699" y="933584"/>
                  </a:lnTo>
                  <a:lnTo>
                    <a:pt x="1155893" y="1208210"/>
                  </a:lnTo>
                  <a:lnTo>
                    <a:pt x="1059488" y="1208210"/>
                  </a:lnTo>
                  <a:close/>
                  <a:moveTo>
                    <a:pt x="581886" y="44831"/>
                  </a:moveTo>
                  <a:cubicBezTo>
                    <a:pt x="586502" y="44831"/>
                    <a:pt x="590680" y="46461"/>
                    <a:pt x="593705" y="49094"/>
                  </a:cubicBezTo>
                  <a:lnTo>
                    <a:pt x="598059" y="58250"/>
                  </a:lnTo>
                  <a:cubicBezTo>
                    <a:pt x="598059" y="182757"/>
                    <a:pt x="598059" y="307265"/>
                    <a:pt x="598059" y="431773"/>
                  </a:cubicBezTo>
                  <a:cubicBezTo>
                    <a:pt x="598059" y="440251"/>
                    <a:pt x="605950" y="447124"/>
                    <a:pt x="615686" y="447124"/>
                  </a:cubicBezTo>
                  <a:cubicBezTo>
                    <a:pt x="625421" y="447124"/>
                    <a:pt x="633313" y="440251"/>
                    <a:pt x="633313" y="431773"/>
                  </a:cubicBezTo>
                  <a:lnTo>
                    <a:pt x="633313" y="59339"/>
                  </a:lnTo>
                  <a:lnTo>
                    <a:pt x="638184" y="49094"/>
                  </a:lnTo>
                  <a:cubicBezTo>
                    <a:pt x="641209" y="46461"/>
                    <a:pt x="645387" y="44831"/>
                    <a:pt x="650003" y="44831"/>
                  </a:cubicBezTo>
                  <a:cubicBezTo>
                    <a:pt x="654618" y="44831"/>
                    <a:pt x="658797" y="46461"/>
                    <a:pt x="661821" y="49094"/>
                  </a:cubicBezTo>
                  <a:lnTo>
                    <a:pt x="665554" y="56943"/>
                  </a:lnTo>
                  <a:cubicBezTo>
                    <a:pt x="665554" y="181835"/>
                    <a:pt x="665553" y="306728"/>
                    <a:pt x="665553" y="431620"/>
                  </a:cubicBezTo>
                  <a:cubicBezTo>
                    <a:pt x="665553" y="440098"/>
                    <a:pt x="673445" y="446972"/>
                    <a:pt x="683180" y="446972"/>
                  </a:cubicBezTo>
                  <a:cubicBezTo>
                    <a:pt x="692915" y="446972"/>
                    <a:pt x="700807" y="440098"/>
                    <a:pt x="700807" y="431620"/>
                  </a:cubicBezTo>
                  <a:lnTo>
                    <a:pt x="700807" y="57502"/>
                  </a:lnTo>
                  <a:lnTo>
                    <a:pt x="704806" y="49094"/>
                  </a:lnTo>
                  <a:cubicBezTo>
                    <a:pt x="707831" y="46461"/>
                    <a:pt x="712009" y="44831"/>
                    <a:pt x="716624" y="44831"/>
                  </a:cubicBezTo>
                  <a:cubicBezTo>
                    <a:pt x="721240" y="44831"/>
                    <a:pt x="725418" y="46461"/>
                    <a:pt x="728443" y="49094"/>
                  </a:cubicBezTo>
                  <a:lnTo>
                    <a:pt x="733049" y="58781"/>
                  </a:lnTo>
                  <a:cubicBezTo>
                    <a:pt x="733049" y="181897"/>
                    <a:pt x="733049" y="305014"/>
                    <a:pt x="733049" y="428131"/>
                  </a:cubicBezTo>
                  <a:cubicBezTo>
                    <a:pt x="733049" y="436609"/>
                    <a:pt x="740941" y="443482"/>
                    <a:pt x="750676" y="443482"/>
                  </a:cubicBezTo>
                  <a:cubicBezTo>
                    <a:pt x="760411" y="443482"/>
                    <a:pt x="768303" y="436609"/>
                    <a:pt x="768303" y="428131"/>
                  </a:cubicBezTo>
                  <a:lnTo>
                    <a:pt x="768303" y="58807"/>
                  </a:lnTo>
                  <a:lnTo>
                    <a:pt x="772922" y="49094"/>
                  </a:lnTo>
                  <a:cubicBezTo>
                    <a:pt x="775947" y="46461"/>
                    <a:pt x="780125" y="44831"/>
                    <a:pt x="784741" y="44831"/>
                  </a:cubicBezTo>
                  <a:cubicBezTo>
                    <a:pt x="793972" y="44831"/>
                    <a:pt x="801454" y="51348"/>
                    <a:pt x="801454" y="59387"/>
                  </a:cubicBezTo>
                  <a:lnTo>
                    <a:pt x="823440" y="598108"/>
                  </a:lnTo>
                  <a:cubicBezTo>
                    <a:pt x="823684" y="628245"/>
                    <a:pt x="755167" y="700040"/>
                    <a:pt x="721031" y="751006"/>
                  </a:cubicBezTo>
                  <a:lnTo>
                    <a:pt x="721249" y="751006"/>
                  </a:lnTo>
                  <a:lnTo>
                    <a:pt x="730362" y="1208210"/>
                  </a:lnTo>
                  <a:lnTo>
                    <a:pt x="632635" y="1208210"/>
                  </a:lnTo>
                  <a:lnTo>
                    <a:pt x="641747" y="751006"/>
                  </a:lnTo>
                  <a:lnTo>
                    <a:pt x="641966" y="751006"/>
                  </a:lnTo>
                  <a:cubicBezTo>
                    <a:pt x="607830" y="700040"/>
                    <a:pt x="537818" y="625641"/>
                    <a:pt x="539558" y="598108"/>
                  </a:cubicBezTo>
                  <a:lnTo>
                    <a:pt x="565173" y="59387"/>
                  </a:lnTo>
                  <a:cubicBezTo>
                    <a:pt x="565173" y="51348"/>
                    <a:pt x="572656" y="44831"/>
                    <a:pt x="581886" y="44831"/>
                  </a:cubicBezTo>
                  <a:close/>
                  <a:moveTo>
                    <a:pt x="212595" y="36059"/>
                  </a:moveTo>
                  <a:cubicBezTo>
                    <a:pt x="336973" y="33789"/>
                    <a:pt x="407081" y="222028"/>
                    <a:pt x="409936" y="374777"/>
                  </a:cubicBezTo>
                  <a:cubicBezTo>
                    <a:pt x="412077" y="489338"/>
                    <a:pt x="355947" y="615833"/>
                    <a:pt x="284145" y="671400"/>
                  </a:cubicBezTo>
                  <a:lnTo>
                    <a:pt x="233303" y="690845"/>
                  </a:lnTo>
                  <a:lnTo>
                    <a:pt x="247393" y="690845"/>
                  </a:lnTo>
                  <a:lnTo>
                    <a:pt x="257705" y="1208210"/>
                  </a:lnTo>
                  <a:lnTo>
                    <a:pt x="152291" y="1208210"/>
                  </a:lnTo>
                  <a:lnTo>
                    <a:pt x="162602" y="690845"/>
                  </a:lnTo>
                  <a:lnTo>
                    <a:pt x="183747" y="690845"/>
                  </a:lnTo>
                  <a:lnTo>
                    <a:pt x="132897" y="671667"/>
                  </a:lnTo>
                  <a:cubicBezTo>
                    <a:pt x="60354" y="617778"/>
                    <a:pt x="2206" y="495078"/>
                    <a:pt x="65" y="367375"/>
                  </a:cubicBezTo>
                  <a:cubicBezTo>
                    <a:pt x="-2789" y="197105"/>
                    <a:pt x="88216" y="38330"/>
                    <a:pt x="212595" y="36059"/>
                  </a:cubicBezTo>
                  <a:close/>
                  <a:moveTo>
                    <a:pt x="1152978" y="0"/>
                  </a:moveTo>
                  <a:cubicBezTo>
                    <a:pt x="1164512" y="2879"/>
                    <a:pt x="1158745" y="587326"/>
                    <a:pt x="1149518" y="932812"/>
                  </a:cubicBezTo>
                  <a:cubicBezTo>
                    <a:pt x="1091853" y="931852"/>
                    <a:pt x="1023807" y="936651"/>
                    <a:pt x="969601" y="929933"/>
                  </a:cubicBezTo>
                  <a:cubicBezTo>
                    <a:pt x="948841" y="524947"/>
                    <a:pt x="1011121" y="4799"/>
                    <a:pt x="1152978"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latinLnBrk="0"/>
              <a:endParaRPr lang="ko-KR" altLang="en-US" sz="1800">
                <a:solidFill>
                  <a:prstClr val="white"/>
                </a:solidFill>
              </a:endParaRPr>
            </a:p>
          </p:txBody>
        </p:sp>
      </p:grpSp>
      <p:sp>
        <p:nvSpPr>
          <p:cNvPr id="25" name="TextBox 24">
            <a:extLst>
              <a:ext uri="{FF2B5EF4-FFF2-40B4-BE49-F238E27FC236}">
                <a16:creationId xmlns:a16="http://schemas.microsoft.com/office/drawing/2014/main" xmlns="" id="{96C70955-D0E7-40CC-ABBD-1E9776AE70C3}"/>
              </a:ext>
            </a:extLst>
          </p:cNvPr>
          <p:cNvSpPr txBox="1"/>
          <p:nvPr userDrawn="1"/>
        </p:nvSpPr>
        <p:spPr>
          <a:xfrm>
            <a:off x="7533934" y="2851416"/>
            <a:ext cx="4150479" cy="307777"/>
          </a:xfrm>
          <a:prstGeom prst="rect">
            <a:avLst/>
          </a:prstGeom>
          <a:noFill/>
        </p:spPr>
        <p:txBody>
          <a:bodyPr wrap="square" rtlCol="0">
            <a:spAutoFit/>
          </a:bodyPr>
          <a:lstStyle/>
          <a:p>
            <a:pPr algn="dist" latinLnBrk="0"/>
            <a:r>
              <a:rPr lang="en-US" altLang="ko-KR" sz="1400" b="1" dirty="0">
                <a:solidFill>
                  <a:prstClr val="black"/>
                </a:solidFill>
                <a:ea typeface="FZShuTi" pitchFamily="2" charset="-122"/>
                <a:cs typeface="Arial" pitchFamily="34" charset="0"/>
              </a:rPr>
              <a:t>EASY TO CHANGE COLORS, PHOTOS.   </a:t>
            </a:r>
            <a:endParaRPr lang="ko-KR" altLang="en-US" sz="1400" b="1" dirty="0">
              <a:solidFill>
                <a:prstClr val="black"/>
              </a:solidFill>
              <a:cs typeface="Arial" pitchFamily="34" charset="0"/>
            </a:endParaRPr>
          </a:p>
        </p:txBody>
      </p:sp>
      <p:sp>
        <p:nvSpPr>
          <p:cNvPr id="26" name="TextBox 25">
            <a:extLst>
              <a:ext uri="{FF2B5EF4-FFF2-40B4-BE49-F238E27FC236}">
                <a16:creationId xmlns:a16="http://schemas.microsoft.com/office/drawing/2014/main" xmlns="" id="{0AA8E4FE-9CB0-4914-A2B5-5A7A803F2969}"/>
              </a:ext>
            </a:extLst>
          </p:cNvPr>
          <p:cNvSpPr txBox="1"/>
          <p:nvPr userDrawn="1"/>
        </p:nvSpPr>
        <p:spPr>
          <a:xfrm>
            <a:off x="7533935" y="3502925"/>
            <a:ext cx="4023360" cy="615553"/>
          </a:xfrm>
          <a:prstGeom prst="rect">
            <a:avLst/>
          </a:prstGeom>
          <a:noFill/>
        </p:spPr>
        <p:txBody>
          <a:bodyPr wrap="square" lIns="36000" tIns="0" rIns="36000" bIns="0" rtlCol="0" anchor="ctr">
            <a:spAutoFit/>
          </a:bodyPr>
          <a:lstStyle/>
          <a:p>
            <a:pPr algn="r" latinLnBrk="0"/>
            <a:r>
              <a:rPr lang="en-US" altLang="ko-KR" sz="2000" dirty="0">
                <a:solidFill>
                  <a:srgbClr val="F4AE59">
                    <a:lumMod val="75000"/>
                  </a:srgbClr>
                </a:solidFill>
              </a:rPr>
              <a:t>We Create Quality Professional PPT Presentation</a:t>
            </a:r>
            <a:endParaRPr lang="ko-KR" altLang="en-US" sz="2000" dirty="0">
              <a:solidFill>
                <a:srgbClr val="F4AE59">
                  <a:lumMod val="75000"/>
                </a:srgbClr>
              </a:solidFill>
            </a:endParaRPr>
          </a:p>
        </p:txBody>
      </p:sp>
      <p:sp>
        <p:nvSpPr>
          <p:cNvPr id="27" name="TextBox 26">
            <a:extLst>
              <a:ext uri="{FF2B5EF4-FFF2-40B4-BE49-F238E27FC236}">
                <a16:creationId xmlns:a16="http://schemas.microsoft.com/office/drawing/2014/main" xmlns="" id="{D30D064C-A712-41B1-BFEB-D90E1A4EDF59}"/>
              </a:ext>
            </a:extLst>
          </p:cNvPr>
          <p:cNvSpPr txBox="1"/>
          <p:nvPr userDrawn="1"/>
        </p:nvSpPr>
        <p:spPr>
          <a:xfrm>
            <a:off x="8846665" y="6015560"/>
            <a:ext cx="2837747" cy="400110"/>
          </a:xfrm>
          <a:prstGeom prst="rect">
            <a:avLst/>
          </a:prstGeom>
          <a:noFill/>
        </p:spPr>
        <p:txBody>
          <a:bodyPr wrap="square" rtlCol="0" anchor="ctr">
            <a:spAutoFit/>
          </a:bodyPr>
          <a:lstStyle/>
          <a:p>
            <a:pPr algn="dist" latinLnBrk="0"/>
            <a:r>
              <a:rPr lang="en-GB" altLang="ko-KR" sz="2000" dirty="0">
                <a:solidFill>
                  <a:prstClr val="black"/>
                </a:solidFill>
                <a:cs typeface="Arial" pitchFamily="34" charset="0"/>
              </a:rPr>
              <a:t>RESTAURANT</a:t>
            </a:r>
            <a:endParaRPr lang="ko-KR" altLang="en-US" sz="2000" dirty="0">
              <a:solidFill>
                <a:prstClr val="black"/>
              </a:solidFill>
              <a:cs typeface="Arial" pitchFamily="34" charset="0"/>
            </a:endParaRPr>
          </a:p>
        </p:txBody>
      </p:sp>
    </p:spTree>
    <p:extLst>
      <p:ext uri="{BB962C8B-B14F-4D97-AF65-F5344CB8AC3E}">
        <p14:creationId xmlns:p14="http://schemas.microsoft.com/office/powerpoint/2010/main" val="3908518640"/>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345.xml><?xml version="1.0" encoding="utf-8"?>
<p:sldLayout xmlns:a="http://schemas.openxmlformats.org/drawingml/2006/main" xmlns:r="http://schemas.openxmlformats.org/officeDocument/2006/relationships" xmlns:p="http://schemas.openxmlformats.org/presentationml/2006/main" preserve="1" userDrawn="1">
  <p:cSld name="13_Image slide layout">
    <p:spTree>
      <p:nvGrpSpPr>
        <p:cNvPr id="1" name=""/>
        <p:cNvGrpSpPr/>
        <p:nvPr/>
      </p:nvGrpSpPr>
      <p:grpSpPr>
        <a:xfrm>
          <a:off x="0" y="0"/>
          <a:ext cx="0" cy="0"/>
          <a:chOff x="0" y="0"/>
          <a:chExt cx="0" cy="0"/>
        </a:xfrm>
      </p:grpSpPr>
      <p:sp>
        <p:nvSpPr>
          <p:cNvPr id="2" name="그림 개체 틀 2">
            <a:extLst>
              <a:ext uri="{FF2B5EF4-FFF2-40B4-BE49-F238E27FC236}">
                <a16:creationId xmlns:a16="http://schemas.microsoft.com/office/drawing/2014/main" xmlns="" id="{1FCD2364-6768-428D-9F8D-561B8BAEF459}"/>
              </a:ext>
            </a:extLst>
          </p:cNvPr>
          <p:cNvSpPr>
            <a:spLocks noGrp="1"/>
          </p:cNvSpPr>
          <p:nvPr>
            <p:ph type="pic" sz="quarter" idx="14" hasCustomPrompt="1"/>
          </p:nvPr>
        </p:nvSpPr>
        <p:spPr>
          <a:xfrm>
            <a:off x="0" y="0"/>
            <a:ext cx="12192000" cy="6858000"/>
          </a:xfrm>
          <a:prstGeom prst="rect">
            <a:avLst/>
          </a:prstGeom>
          <a:solidFill>
            <a:schemeClr val="bg1">
              <a:lumMod val="95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lvl1pPr marL="0" indent="0" algn="ctr">
              <a:buNone/>
              <a:defRPr lang="ko-KR" altLang="en-US" sz="2000" dirty="0">
                <a:solidFill>
                  <a:schemeClr val="tx1">
                    <a:lumMod val="75000"/>
                    <a:lumOff val="25000"/>
                  </a:schemeClr>
                </a:solidFill>
              </a:defRPr>
            </a:lvl1pPr>
          </a:lstStyle>
          <a:p>
            <a:pPr marL="0" lvl="0" algn="ctr"/>
            <a:r>
              <a:rPr lang="en-US" altLang="ko-KR" dirty="0"/>
              <a:t>Place Your Picture Here and send to back</a:t>
            </a:r>
            <a:endParaRPr lang="ko-KR" altLang="en-US" dirty="0"/>
          </a:p>
        </p:txBody>
      </p:sp>
      <p:sp>
        <p:nvSpPr>
          <p:cNvPr id="3" name="그림 개체 틀 2">
            <a:extLst>
              <a:ext uri="{FF2B5EF4-FFF2-40B4-BE49-F238E27FC236}">
                <a16:creationId xmlns:a16="http://schemas.microsoft.com/office/drawing/2014/main" xmlns="" id="{78B7A5BA-3373-4D58-BDFB-EFC5AF2FD6BB}"/>
              </a:ext>
            </a:extLst>
          </p:cNvPr>
          <p:cNvSpPr>
            <a:spLocks noGrp="1"/>
          </p:cNvSpPr>
          <p:nvPr>
            <p:ph type="pic" sz="quarter" idx="15" hasCustomPrompt="1"/>
          </p:nvPr>
        </p:nvSpPr>
        <p:spPr>
          <a:xfrm>
            <a:off x="709055" y="3163702"/>
            <a:ext cx="3174968" cy="2435503"/>
          </a:xfrm>
          <a:prstGeom prst="rect">
            <a:avLst/>
          </a:prstGeom>
          <a:solidFill>
            <a:schemeClr val="bg1">
              <a:lumMod val="85000"/>
            </a:schemeClr>
          </a:solidFill>
          <a:ln w="63500">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marL="0" indent="0">
              <a:buNone/>
              <a:defRPr lang="ko-KR" altLang="en-US" sz="1200" dirty="0">
                <a:solidFill>
                  <a:schemeClr val="tx1">
                    <a:lumMod val="75000"/>
                    <a:lumOff val="25000"/>
                  </a:schemeClr>
                </a:solidFill>
              </a:defRPr>
            </a:lvl1pPr>
          </a:lstStyle>
          <a:p>
            <a:pPr marL="0" lvl="0" algn="ctr"/>
            <a:r>
              <a:rPr lang="en-US" altLang="ko-KR" dirty="0"/>
              <a:t>Place Your Picture Here </a:t>
            </a:r>
          </a:p>
        </p:txBody>
      </p:sp>
      <p:sp>
        <p:nvSpPr>
          <p:cNvPr id="4" name="그림 개체 틀 2">
            <a:extLst>
              <a:ext uri="{FF2B5EF4-FFF2-40B4-BE49-F238E27FC236}">
                <a16:creationId xmlns:a16="http://schemas.microsoft.com/office/drawing/2014/main" xmlns="" id="{07050FED-2693-41CE-BF3F-2C47E2E71DF5}"/>
              </a:ext>
            </a:extLst>
          </p:cNvPr>
          <p:cNvSpPr>
            <a:spLocks noGrp="1"/>
          </p:cNvSpPr>
          <p:nvPr>
            <p:ph type="pic" sz="quarter" idx="16" hasCustomPrompt="1"/>
          </p:nvPr>
        </p:nvSpPr>
        <p:spPr>
          <a:xfrm rot="21010445">
            <a:off x="4517227" y="2806647"/>
            <a:ext cx="3174968" cy="2435503"/>
          </a:xfrm>
          <a:prstGeom prst="rect">
            <a:avLst/>
          </a:prstGeom>
          <a:solidFill>
            <a:schemeClr val="bg1">
              <a:lumMod val="85000"/>
            </a:schemeClr>
          </a:solidFill>
          <a:ln w="63500">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marL="0" indent="0">
              <a:buNone/>
              <a:defRPr lang="ko-KR" altLang="en-US" sz="1200" dirty="0">
                <a:solidFill>
                  <a:schemeClr val="tx1">
                    <a:lumMod val="75000"/>
                    <a:lumOff val="25000"/>
                  </a:schemeClr>
                </a:solidFill>
              </a:defRPr>
            </a:lvl1pPr>
          </a:lstStyle>
          <a:p>
            <a:pPr marL="0" lvl="0" algn="ctr"/>
            <a:r>
              <a:rPr lang="en-US" altLang="ko-KR" dirty="0"/>
              <a:t>Place Your Picture Here and Sent to Back </a:t>
            </a:r>
          </a:p>
        </p:txBody>
      </p:sp>
      <p:sp>
        <p:nvSpPr>
          <p:cNvPr id="5" name="그림 개체 틀 2">
            <a:extLst>
              <a:ext uri="{FF2B5EF4-FFF2-40B4-BE49-F238E27FC236}">
                <a16:creationId xmlns:a16="http://schemas.microsoft.com/office/drawing/2014/main" xmlns="" id="{F0548FBD-E110-4AE6-B740-CC43C6192FD3}"/>
              </a:ext>
            </a:extLst>
          </p:cNvPr>
          <p:cNvSpPr>
            <a:spLocks noGrp="1"/>
          </p:cNvSpPr>
          <p:nvPr>
            <p:ph type="pic" sz="quarter" idx="17" hasCustomPrompt="1"/>
          </p:nvPr>
        </p:nvSpPr>
        <p:spPr>
          <a:xfrm>
            <a:off x="8325395" y="3163702"/>
            <a:ext cx="3174968" cy="2435503"/>
          </a:xfrm>
          <a:prstGeom prst="rect">
            <a:avLst/>
          </a:prstGeom>
          <a:solidFill>
            <a:schemeClr val="bg1">
              <a:lumMod val="85000"/>
            </a:schemeClr>
          </a:solidFill>
          <a:ln w="63500">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marL="0" indent="0">
              <a:buNone/>
              <a:defRPr lang="ko-KR" altLang="en-US" sz="1200" dirty="0">
                <a:solidFill>
                  <a:schemeClr val="tx1">
                    <a:lumMod val="75000"/>
                    <a:lumOff val="25000"/>
                  </a:schemeClr>
                </a:solidFill>
              </a:defRPr>
            </a:lvl1pPr>
          </a:lstStyle>
          <a:p>
            <a:pPr marL="0" lvl="0" algn="ctr"/>
            <a:r>
              <a:rPr lang="en-US" altLang="ko-KR" dirty="0"/>
              <a:t>Place Your Picture Here </a:t>
            </a:r>
          </a:p>
        </p:txBody>
      </p:sp>
    </p:spTree>
    <p:extLst>
      <p:ext uri="{BB962C8B-B14F-4D97-AF65-F5344CB8AC3E}">
        <p14:creationId xmlns:p14="http://schemas.microsoft.com/office/powerpoint/2010/main" val="129336290"/>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346.xml><?xml version="1.0" encoding="utf-8"?>
<p:sldLayout xmlns:a="http://schemas.openxmlformats.org/drawingml/2006/main" xmlns:r="http://schemas.openxmlformats.org/officeDocument/2006/relationships" xmlns:p="http://schemas.openxmlformats.org/presentationml/2006/main" preserve="1" userDrawn="1">
  <p:cSld name="14_Image slide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2253305693"/>
      </p:ext>
    </p:extLst>
  </p:cSld>
  <p:clrMapOvr>
    <a:masterClrMapping/>
  </p:clrMapOvr>
</p:sldLayout>
</file>

<file path=ppt/slideLayouts/slideLayout347.xml><?xml version="1.0" encoding="utf-8"?>
<p:sldLayout xmlns:a="http://schemas.openxmlformats.org/drawingml/2006/main" xmlns:r="http://schemas.openxmlformats.org/officeDocument/2006/relationships" xmlns:p="http://schemas.openxmlformats.org/presentationml/2006/main" userDrawn="1">
  <p:cSld name="PNG sets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30" y="332483"/>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PNG &amp; Shapes Layout</a:t>
            </a:r>
          </a:p>
        </p:txBody>
      </p:sp>
    </p:spTree>
    <p:extLst>
      <p:ext uri="{BB962C8B-B14F-4D97-AF65-F5344CB8AC3E}">
        <p14:creationId xmlns:p14="http://schemas.microsoft.com/office/powerpoint/2010/main" val="460131810"/>
      </p:ext>
    </p:extLst>
  </p:cSld>
  <p:clrMapOvr>
    <a:masterClrMapping/>
  </p:clrMapOvr>
</p:sldLayout>
</file>

<file path=ppt/slideLayouts/slideLayout348.xml><?xml version="1.0" encoding="utf-8"?>
<p:sldLayout xmlns:a="http://schemas.openxmlformats.org/drawingml/2006/main" xmlns:r="http://schemas.openxmlformats.org/officeDocument/2006/relationships" xmlns:p="http://schemas.openxmlformats.org/presentationml/2006/main" userDrawn="1">
  <p:cSld name="1_Icon sets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30" y="12347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Icon Sets Layout</a:t>
            </a:r>
          </a:p>
        </p:txBody>
      </p:sp>
      <p:sp>
        <p:nvSpPr>
          <p:cNvPr id="3" name="Rounded Rectangle 2"/>
          <p:cNvSpPr/>
          <p:nvPr userDrawn="1"/>
        </p:nvSpPr>
        <p:spPr>
          <a:xfrm>
            <a:off x="354011" y="1131593"/>
            <a:ext cx="3560767" cy="5402561"/>
          </a:xfrm>
          <a:prstGeom prst="roundRect">
            <a:avLst>
              <a:gd name="adj" fmla="val 3968"/>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latinLnBrk="0"/>
            <a:endParaRPr lang="ko-KR" altLang="en-US" sz="1351">
              <a:solidFill>
                <a:prstClr val="white"/>
              </a:solidFill>
            </a:endParaRPr>
          </a:p>
        </p:txBody>
      </p:sp>
      <p:sp>
        <p:nvSpPr>
          <p:cNvPr id="4" name="Rounded Rectangle 3"/>
          <p:cNvSpPr/>
          <p:nvPr userDrawn="1"/>
        </p:nvSpPr>
        <p:spPr>
          <a:xfrm>
            <a:off x="531934" y="1347500"/>
            <a:ext cx="153868" cy="5015200"/>
          </a:xfrm>
          <a:prstGeom prst="roundRect">
            <a:avLst>
              <a:gd name="adj" fmla="val 50000"/>
            </a:avLst>
          </a:prstGeom>
          <a:solidFill>
            <a:schemeClr val="bg1">
              <a:alpha val="4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latinLnBrk="0"/>
            <a:endParaRPr lang="ko-KR" altLang="en-US" sz="1351">
              <a:solidFill>
                <a:prstClr val="white"/>
              </a:solidFill>
            </a:endParaRPr>
          </a:p>
        </p:txBody>
      </p:sp>
      <p:sp>
        <p:nvSpPr>
          <p:cNvPr id="5" name="Half Frame 4"/>
          <p:cNvSpPr/>
          <p:nvPr userDrawn="1"/>
        </p:nvSpPr>
        <p:spPr>
          <a:xfrm rot="5400000">
            <a:off x="3057178" y="1276654"/>
            <a:ext cx="685849" cy="685148"/>
          </a:xfrm>
          <a:prstGeom prst="halfFrame">
            <a:avLst>
              <a:gd name="adj1" fmla="val 23728"/>
              <a:gd name="adj2" fmla="val 24642"/>
            </a:avLst>
          </a:prstGeom>
          <a:solidFill>
            <a:schemeClr val="bg1">
              <a:alpha val="2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latinLnBrk="0"/>
            <a:endParaRPr lang="ko-KR" altLang="en-US" sz="1351">
              <a:solidFill>
                <a:prstClr val="black">
                  <a:lumMod val="85000"/>
                  <a:lumOff val="15000"/>
                </a:prstClr>
              </a:solidFill>
            </a:endParaRPr>
          </a:p>
        </p:txBody>
      </p:sp>
      <p:sp>
        <p:nvSpPr>
          <p:cNvPr id="58" name="TextBox 57">
            <a:extLst>
              <a:ext uri="{FF2B5EF4-FFF2-40B4-BE49-F238E27FC236}">
                <a16:creationId xmlns:a16="http://schemas.microsoft.com/office/drawing/2014/main" xmlns="" id="{5644E8BB-F13A-4AE0-889E-633DE4143787}"/>
              </a:ext>
            </a:extLst>
          </p:cNvPr>
          <p:cNvSpPr txBox="1"/>
          <p:nvPr userDrawn="1"/>
        </p:nvSpPr>
        <p:spPr>
          <a:xfrm>
            <a:off x="711704" y="1637213"/>
            <a:ext cx="2232248" cy="523220"/>
          </a:xfrm>
          <a:prstGeom prst="rect">
            <a:avLst/>
          </a:prstGeom>
          <a:noFill/>
        </p:spPr>
        <p:txBody>
          <a:bodyPr wrap="square" rtlCol="0" anchor="ctr">
            <a:spAutoFit/>
          </a:bodyPr>
          <a:lstStyle/>
          <a:p>
            <a:pPr latinLnBrk="0"/>
            <a:r>
              <a:rPr lang="en-US" altLang="ko-KR" sz="1400" b="1" dirty="0">
                <a:solidFill>
                  <a:prstClr val="white"/>
                </a:solidFill>
                <a:cs typeface="Arial" pitchFamily="34" charset="0"/>
              </a:rPr>
              <a:t>You can Resize without losing quality</a:t>
            </a:r>
            <a:endParaRPr lang="ko-KR" altLang="en-US" sz="1400" b="1" dirty="0">
              <a:solidFill>
                <a:prstClr val="white"/>
              </a:solidFill>
              <a:cs typeface="Arial" pitchFamily="34" charset="0"/>
            </a:endParaRPr>
          </a:p>
        </p:txBody>
      </p:sp>
      <p:sp>
        <p:nvSpPr>
          <p:cNvPr id="59" name="TextBox 58">
            <a:extLst>
              <a:ext uri="{FF2B5EF4-FFF2-40B4-BE49-F238E27FC236}">
                <a16:creationId xmlns:a16="http://schemas.microsoft.com/office/drawing/2014/main" xmlns="" id="{F2CE2B8B-ED32-491A-95B2-D28904BC432C}"/>
              </a:ext>
            </a:extLst>
          </p:cNvPr>
          <p:cNvSpPr txBox="1"/>
          <p:nvPr userDrawn="1"/>
        </p:nvSpPr>
        <p:spPr>
          <a:xfrm>
            <a:off x="711704" y="2127464"/>
            <a:ext cx="2232248" cy="738664"/>
          </a:xfrm>
          <a:prstGeom prst="rect">
            <a:avLst/>
          </a:prstGeom>
          <a:noFill/>
        </p:spPr>
        <p:txBody>
          <a:bodyPr wrap="square" rtlCol="0" anchor="ctr">
            <a:spAutoFit/>
          </a:bodyPr>
          <a:lstStyle/>
          <a:p>
            <a:pPr latinLnBrk="0"/>
            <a:r>
              <a:rPr lang="en-US" altLang="ko-KR" sz="1400" b="1" dirty="0">
                <a:solidFill>
                  <a:prstClr val="white"/>
                </a:solidFill>
                <a:cs typeface="Arial" pitchFamily="34" charset="0"/>
              </a:rPr>
              <a:t>You can Change Fill Color &amp;</a:t>
            </a:r>
          </a:p>
          <a:p>
            <a:pPr latinLnBrk="0"/>
            <a:r>
              <a:rPr lang="en-US" altLang="ko-KR" sz="1400" b="1" dirty="0">
                <a:solidFill>
                  <a:prstClr val="white"/>
                </a:solidFill>
                <a:cs typeface="Arial" pitchFamily="34" charset="0"/>
              </a:rPr>
              <a:t>Line Color</a:t>
            </a:r>
            <a:endParaRPr lang="ko-KR" altLang="en-US" sz="1400" b="1" dirty="0">
              <a:solidFill>
                <a:prstClr val="white"/>
              </a:solidFill>
              <a:cs typeface="Arial" pitchFamily="34" charset="0"/>
            </a:endParaRPr>
          </a:p>
        </p:txBody>
      </p:sp>
      <p:sp>
        <p:nvSpPr>
          <p:cNvPr id="60" name="TextBox 59">
            <a:extLst>
              <a:ext uri="{FF2B5EF4-FFF2-40B4-BE49-F238E27FC236}">
                <a16:creationId xmlns:a16="http://schemas.microsoft.com/office/drawing/2014/main" xmlns="" id="{962A52DF-2523-4479-BFA3-B5ACE9887E1C}"/>
              </a:ext>
            </a:extLst>
          </p:cNvPr>
          <p:cNvSpPr txBox="1"/>
          <p:nvPr userDrawn="1"/>
        </p:nvSpPr>
        <p:spPr>
          <a:xfrm>
            <a:off x="721229" y="5808440"/>
            <a:ext cx="2232000" cy="307777"/>
          </a:xfrm>
          <a:prstGeom prst="rect">
            <a:avLst/>
          </a:prstGeom>
          <a:noFill/>
        </p:spPr>
        <p:txBody>
          <a:bodyPr wrap="square" rtlCol="0" anchor="ctr">
            <a:spAutoFit/>
          </a:bodyPr>
          <a:lstStyle/>
          <a:p>
            <a:pPr latinLnBrk="0"/>
            <a:r>
              <a:rPr lang="en-US" altLang="ko-KR" sz="1400" dirty="0">
                <a:solidFill>
                  <a:prstClr val="white"/>
                </a:solidFill>
                <a:cs typeface="Arial" pitchFamily="34" charset="0"/>
              </a:rPr>
              <a:t>www.allppt.com</a:t>
            </a:r>
            <a:endParaRPr lang="ko-KR" altLang="en-US" sz="1400" dirty="0">
              <a:solidFill>
                <a:prstClr val="white"/>
              </a:solidFill>
              <a:cs typeface="Arial" pitchFamily="34" charset="0"/>
            </a:endParaRPr>
          </a:p>
        </p:txBody>
      </p:sp>
      <p:sp>
        <p:nvSpPr>
          <p:cNvPr id="61" name="TextBox 60">
            <a:extLst>
              <a:ext uri="{FF2B5EF4-FFF2-40B4-BE49-F238E27FC236}">
                <a16:creationId xmlns:a16="http://schemas.microsoft.com/office/drawing/2014/main" xmlns="" id="{BAAC314F-E96A-4408-95DE-A70E9ED054AF}"/>
              </a:ext>
            </a:extLst>
          </p:cNvPr>
          <p:cNvSpPr txBox="1"/>
          <p:nvPr userDrawn="1"/>
        </p:nvSpPr>
        <p:spPr>
          <a:xfrm>
            <a:off x="721229" y="4450325"/>
            <a:ext cx="2717296" cy="1384995"/>
          </a:xfrm>
          <a:prstGeom prst="rect">
            <a:avLst/>
          </a:prstGeom>
          <a:noFill/>
        </p:spPr>
        <p:txBody>
          <a:bodyPr wrap="square" rtlCol="0" anchor="ctr">
            <a:spAutoFit/>
          </a:bodyPr>
          <a:lstStyle/>
          <a:p>
            <a:pPr latinLnBrk="0"/>
            <a:r>
              <a:rPr lang="en-US" altLang="ko-KR" sz="2800" b="1" dirty="0">
                <a:solidFill>
                  <a:prstClr val="white"/>
                </a:solidFill>
                <a:cs typeface="Arial" pitchFamily="34" charset="0"/>
              </a:rPr>
              <a:t>FREE </a:t>
            </a:r>
          </a:p>
          <a:p>
            <a:pPr latinLnBrk="0"/>
            <a:r>
              <a:rPr lang="en-US" altLang="ko-KR" sz="2800" b="1" dirty="0">
                <a:solidFill>
                  <a:prstClr val="white"/>
                </a:solidFill>
                <a:cs typeface="Arial" pitchFamily="34" charset="0"/>
              </a:rPr>
              <a:t>PPT TEMPLATES</a:t>
            </a:r>
          </a:p>
        </p:txBody>
      </p:sp>
    </p:spTree>
    <p:extLst>
      <p:ext uri="{BB962C8B-B14F-4D97-AF65-F5344CB8AC3E}">
        <p14:creationId xmlns:p14="http://schemas.microsoft.com/office/powerpoint/2010/main" val="1035051568"/>
      </p:ext>
    </p:extLst>
  </p:cSld>
  <p:clrMapOvr>
    <a:masterClrMapping/>
  </p:clrMapOvr>
</p:sldLayout>
</file>

<file path=ppt/slideLayouts/slideLayout349.xml><?xml version="1.0" encoding="utf-8"?>
<p:sldLayout xmlns:a="http://schemas.openxmlformats.org/drawingml/2006/main" xmlns:r="http://schemas.openxmlformats.org/officeDocument/2006/relationships" xmlns:p="http://schemas.openxmlformats.org/presentationml/2006/main" matchingName="Title slide" type="title">
  <p:cSld name="Title slide">
    <p:spTree>
      <p:nvGrpSpPr>
        <p:cNvPr id="1" name="Shape 8"/>
        <p:cNvGrpSpPr/>
        <p:nvPr/>
      </p:nvGrpSpPr>
      <p:grpSpPr>
        <a:xfrm>
          <a:off x="0" y="0"/>
          <a:ext cx="0" cy="0"/>
          <a:chOff x="0" y="0"/>
          <a:chExt cx="0" cy="0"/>
        </a:xfrm>
      </p:grpSpPr>
      <p:sp>
        <p:nvSpPr>
          <p:cNvPr id="9" name="Google Shape;9;p2"/>
          <p:cNvSpPr txBox="1">
            <a:spLocks noGrp="1"/>
          </p:cNvSpPr>
          <p:nvPr>
            <p:ph type="ctrTitle"/>
          </p:nvPr>
        </p:nvSpPr>
        <p:spPr>
          <a:xfrm>
            <a:off x="5881700" y="1399167"/>
            <a:ext cx="5488000" cy="2736800"/>
          </a:xfrm>
          <a:prstGeom prst="rect">
            <a:avLst/>
          </a:prstGeom>
        </p:spPr>
        <p:txBody>
          <a:bodyPr spcFirstLastPara="1" wrap="square" lIns="91425" tIns="91425" rIns="91425" bIns="91425" anchor="b" anchorCtr="0">
            <a:noAutofit/>
          </a:bodyPr>
          <a:lstStyle>
            <a:lvl1pPr lvl="0">
              <a:spcBef>
                <a:spcPts val="0"/>
              </a:spcBef>
              <a:spcAft>
                <a:spcPts val="0"/>
              </a:spcAft>
              <a:buSzPts val="6000"/>
              <a:buNone/>
              <a:defRPr sz="8000"/>
            </a:lvl1pPr>
            <a:lvl2pPr lvl="1">
              <a:spcBef>
                <a:spcPts val="0"/>
              </a:spcBef>
              <a:spcAft>
                <a:spcPts val="0"/>
              </a:spcAft>
              <a:buSzPts val="6000"/>
              <a:buNone/>
              <a:defRPr sz="8000"/>
            </a:lvl2pPr>
            <a:lvl3pPr lvl="2">
              <a:spcBef>
                <a:spcPts val="0"/>
              </a:spcBef>
              <a:spcAft>
                <a:spcPts val="0"/>
              </a:spcAft>
              <a:buSzPts val="6000"/>
              <a:buNone/>
              <a:defRPr sz="8000"/>
            </a:lvl3pPr>
            <a:lvl4pPr lvl="3">
              <a:spcBef>
                <a:spcPts val="0"/>
              </a:spcBef>
              <a:spcAft>
                <a:spcPts val="0"/>
              </a:spcAft>
              <a:buSzPts val="6000"/>
              <a:buNone/>
              <a:defRPr sz="8000"/>
            </a:lvl4pPr>
            <a:lvl5pPr lvl="4">
              <a:spcBef>
                <a:spcPts val="0"/>
              </a:spcBef>
              <a:spcAft>
                <a:spcPts val="0"/>
              </a:spcAft>
              <a:buSzPts val="6000"/>
              <a:buNone/>
              <a:defRPr sz="8000"/>
            </a:lvl5pPr>
            <a:lvl6pPr lvl="5">
              <a:spcBef>
                <a:spcPts val="0"/>
              </a:spcBef>
              <a:spcAft>
                <a:spcPts val="0"/>
              </a:spcAft>
              <a:buSzPts val="6000"/>
              <a:buNone/>
              <a:defRPr sz="8000"/>
            </a:lvl6pPr>
            <a:lvl7pPr lvl="6">
              <a:spcBef>
                <a:spcPts val="0"/>
              </a:spcBef>
              <a:spcAft>
                <a:spcPts val="0"/>
              </a:spcAft>
              <a:buSzPts val="6000"/>
              <a:buNone/>
              <a:defRPr sz="8000"/>
            </a:lvl7pPr>
            <a:lvl8pPr lvl="7">
              <a:spcBef>
                <a:spcPts val="0"/>
              </a:spcBef>
              <a:spcAft>
                <a:spcPts val="0"/>
              </a:spcAft>
              <a:buSzPts val="6000"/>
              <a:buNone/>
              <a:defRPr sz="8000"/>
            </a:lvl8pPr>
            <a:lvl9pPr lvl="8">
              <a:spcBef>
                <a:spcPts val="0"/>
              </a:spcBef>
              <a:spcAft>
                <a:spcPts val="0"/>
              </a:spcAft>
              <a:buSzPts val="6000"/>
              <a:buNone/>
              <a:defRPr sz="8000"/>
            </a:lvl9pPr>
          </a:lstStyle>
          <a:p>
            <a:endParaRPr/>
          </a:p>
        </p:txBody>
      </p:sp>
      <p:sp>
        <p:nvSpPr>
          <p:cNvPr id="10" name="Google Shape;10;p2"/>
          <p:cNvSpPr txBox="1">
            <a:spLocks noGrp="1"/>
          </p:cNvSpPr>
          <p:nvPr>
            <p:ph type="subTitle" idx="1"/>
          </p:nvPr>
        </p:nvSpPr>
        <p:spPr>
          <a:xfrm>
            <a:off x="5881700" y="4135967"/>
            <a:ext cx="4264400" cy="1056800"/>
          </a:xfrm>
          <a:prstGeom prst="rect">
            <a:avLst/>
          </a:prstGeom>
        </p:spPr>
        <p:txBody>
          <a:bodyPr spcFirstLastPara="1" wrap="square" lIns="91425" tIns="91425" rIns="91425" bIns="91425" anchor="t" anchorCtr="0">
            <a:noAutofit/>
          </a:bodyPr>
          <a:lstStyle>
            <a:lvl1pPr lvl="0">
              <a:lnSpc>
                <a:spcPct val="100000"/>
              </a:lnSpc>
              <a:spcBef>
                <a:spcPts val="0"/>
              </a:spcBef>
              <a:spcAft>
                <a:spcPts val="0"/>
              </a:spcAft>
              <a:buSzPts val="2800"/>
              <a:buNone/>
              <a:defRPr sz="3733"/>
            </a:lvl1pPr>
            <a:lvl2pPr lvl="1" algn="ctr">
              <a:lnSpc>
                <a:spcPct val="100000"/>
              </a:lnSpc>
              <a:spcBef>
                <a:spcPts val="0"/>
              </a:spcBef>
              <a:spcAft>
                <a:spcPts val="0"/>
              </a:spcAft>
              <a:buSzPts val="2800"/>
              <a:buNone/>
              <a:defRPr sz="3733"/>
            </a:lvl2pPr>
            <a:lvl3pPr lvl="2" algn="ctr">
              <a:lnSpc>
                <a:spcPct val="100000"/>
              </a:lnSpc>
              <a:spcBef>
                <a:spcPts val="0"/>
              </a:spcBef>
              <a:spcAft>
                <a:spcPts val="0"/>
              </a:spcAft>
              <a:buSzPts val="2800"/>
              <a:buNone/>
              <a:defRPr sz="3733"/>
            </a:lvl3pPr>
            <a:lvl4pPr lvl="3" algn="ctr">
              <a:lnSpc>
                <a:spcPct val="100000"/>
              </a:lnSpc>
              <a:spcBef>
                <a:spcPts val="0"/>
              </a:spcBef>
              <a:spcAft>
                <a:spcPts val="0"/>
              </a:spcAft>
              <a:buSzPts val="2800"/>
              <a:buNone/>
              <a:defRPr sz="3733"/>
            </a:lvl4pPr>
            <a:lvl5pPr lvl="4" algn="ctr">
              <a:lnSpc>
                <a:spcPct val="100000"/>
              </a:lnSpc>
              <a:spcBef>
                <a:spcPts val="0"/>
              </a:spcBef>
              <a:spcAft>
                <a:spcPts val="0"/>
              </a:spcAft>
              <a:buSzPts val="2800"/>
              <a:buNone/>
              <a:defRPr sz="3733"/>
            </a:lvl5pPr>
            <a:lvl6pPr lvl="5" algn="ctr">
              <a:lnSpc>
                <a:spcPct val="100000"/>
              </a:lnSpc>
              <a:spcBef>
                <a:spcPts val="0"/>
              </a:spcBef>
              <a:spcAft>
                <a:spcPts val="0"/>
              </a:spcAft>
              <a:buSzPts val="2800"/>
              <a:buNone/>
              <a:defRPr sz="3733"/>
            </a:lvl6pPr>
            <a:lvl7pPr lvl="6" algn="ctr">
              <a:lnSpc>
                <a:spcPct val="100000"/>
              </a:lnSpc>
              <a:spcBef>
                <a:spcPts val="0"/>
              </a:spcBef>
              <a:spcAft>
                <a:spcPts val="0"/>
              </a:spcAft>
              <a:buSzPts val="2800"/>
              <a:buNone/>
              <a:defRPr sz="3733"/>
            </a:lvl7pPr>
            <a:lvl8pPr lvl="7" algn="ctr">
              <a:lnSpc>
                <a:spcPct val="100000"/>
              </a:lnSpc>
              <a:spcBef>
                <a:spcPts val="0"/>
              </a:spcBef>
              <a:spcAft>
                <a:spcPts val="0"/>
              </a:spcAft>
              <a:buSzPts val="2800"/>
              <a:buNone/>
              <a:defRPr sz="3733"/>
            </a:lvl8pPr>
            <a:lvl9pPr lvl="8" algn="ctr">
              <a:lnSpc>
                <a:spcPct val="100000"/>
              </a:lnSpc>
              <a:spcBef>
                <a:spcPts val="0"/>
              </a:spcBef>
              <a:spcAft>
                <a:spcPts val="0"/>
              </a:spcAft>
              <a:buSzPts val="2800"/>
              <a:buNone/>
              <a:defRPr sz="3733"/>
            </a:lvl9pPr>
          </a:lstStyle>
          <a:p>
            <a:endParaRPr/>
          </a:p>
        </p:txBody>
      </p:sp>
    </p:spTree>
    <p:extLst>
      <p:ext uri="{BB962C8B-B14F-4D97-AF65-F5344CB8AC3E}">
        <p14:creationId xmlns:p14="http://schemas.microsoft.com/office/powerpoint/2010/main" val="2232081979"/>
      </p:ext>
    </p:extLst>
  </p:cSld>
  <p:clrMapOvr>
    <a:masterClrMapping/>
  </p:clrMapOvr>
</p:sldLayout>
</file>

<file path=ppt/slideLayouts/slideLayout350.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11"/>
        <p:cNvGrpSpPr/>
        <p:nvPr/>
      </p:nvGrpSpPr>
      <p:grpSpPr>
        <a:xfrm>
          <a:off x="0" y="0"/>
          <a:ext cx="0" cy="0"/>
          <a:chOff x="0" y="0"/>
          <a:chExt cx="0" cy="0"/>
        </a:xfrm>
      </p:grpSpPr>
      <p:sp>
        <p:nvSpPr>
          <p:cNvPr id="12" name="Google Shape;12;p3"/>
          <p:cNvSpPr txBox="1">
            <a:spLocks noGrp="1"/>
          </p:cNvSpPr>
          <p:nvPr>
            <p:ph type="title"/>
          </p:nvPr>
        </p:nvSpPr>
        <p:spPr>
          <a:xfrm>
            <a:off x="2394000" y="3899700"/>
            <a:ext cx="7404000" cy="1122400"/>
          </a:xfrm>
          <a:prstGeom prst="rect">
            <a:avLst/>
          </a:prstGeom>
        </p:spPr>
        <p:txBody>
          <a:bodyPr spcFirstLastPara="1" wrap="square" lIns="91425" tIns="91425" rIns="91425" bIns="91425" anchor="b" anchorCtr="0">
            <a:noAutofit/>
          </a:bodyPr>
          <a:lstStyle>
            <a:lvl1pPr lvl="0" algn="ctr">
              <a:spcBef>
                <a:spcPts val="0"/>
              </a:spcBef>
              <a:spcAft>
                <a:spcPts val="0"/>
              </a:spcAft>
              <a:buSzPts val="3600"/>
              <a:buNone/>
              <a:defRPr sz="4800"/>
            </a:lvl1pPr>
            <a:lvl2pPr lvl="1" algn="ctr">
              <a:spcBef>
                <a:spcPts val="0"/>
              </a:spcBef>
              <a:spcAft>
                <a:spcPts val="0"/>
              </a:spcAft>
              <a:buSzPts val="3600"/>
              <a:buNone/>
              <a:defRPr sz="4800"/>
            </a:lvl2pPr>
            <a:lvl3pPr lvl="2" algn="ctr">
              <a:spcBef>
                <a:spcPts val="0"/>
              </a:spcBef>
              <a:spcAft>
                <a:spcPts val="0"/>
              </a:spcAft>
              <a:buSzPts val="3600"/>
              <a:buNone/>
              <a:defRPr sz="4800"/>
            </a:lvl3pPr>
            <a:lvl4pPr lvl="3" algn="ctr">
              <a:spcBef>
                <a:spcPts val="0"/>
              </a:spcBef>
              <a:spcAft>
                <a:spcPts val="0"/>
              </a:spcAft>
              <a:buSzPts val="3600"/>
              <a:buNone/>
              <a:defRPr sz="4800"/>
            </a:lvl4pPr>
            <a:lvl5pPr lvl="4" algn="ctr">
              <a:spcBef>
                <a:spcPts val="0"/>
              </a:spcBef>
              <a:spcAft>
                <a:spcPts val="0"/>
              </a:spcAft>
              <a:buSzPts val="3600"/>
              <a:buNone/>
              <a:defRPr sz="4800"/>
            </a:lvl5pPr>
            <a:lvl6pPr lvl="5" algn="ctr">
              <a:spcBef>
                <a:spcPts val="0"/>
              </a:spcBef>
              <a:spcAft>
                <a:spcPts val="0"/>
              </a:spcAft>
              <a:buSzPts val="3600"/>
              <a:buNone/>
              <a:defRPr sz="4800"/>
            </a:lvl6pPr>
            <a:lvl7pPr lvl="6" algn="ctr">
              <a:spcBef>
                <a:spcPts val="0"/>
              </a:spcBef>
              <a:spcAft>
                <a:spcPts val="0"/>
              </a:spcAft>
              <a:buSzPts val="3600"/>
              <a:buNone/>
              <a:defRPr sz="4800"/>
            </a:lvl7pPr>
            <a:lvl8pPr lvl="7" algn="ctr">
              <a:spcBef>
                <a:spcPts val="0"/>
              </a:spcBef>
              <a:spcAft>
                <a:spcPts val="0"/>
              </a:spcAft>
              <a:buSzPts val="3600"/>
              <a:buNone/>
              <a:defRPr sz="4800"/>
            </a:lvl8pPr>
            <a:lvl9pPr lvl="8" algn="ctr">
              <a:spcBef>
                <a:spcPts val="0"/>
              </a:spcBef>
              <a:spcAft>
                <a:spcPts val="0"/>
              </a:spcAft>
              <a:buSzPts val="3600"/>
              <a:buNone/>
              <a:defRPr sz="4800"/>
            </a:lvl9pPr>
          </a:lstStyle>
          <a:p>
            <a:endParaRPr/>
          </a:p>
        </p:txBody>
      </p:sp>
      <p:sp>
        <p:nvSpPr>
          <p:cNvPr id="13" name="Google Shape;13;p3"/>
          <p:cNvSpPr txBox="1">
            <a:spLocks noGrp="1"/>
          </p:cNvSpPr>
          <p:nvPr>
            <p:ph type="subTitle" idx="1"/>
          </p:nvPr>
        </p:nvSpPr>
        <p:spPr>
          <a:xfrm>
            <a:off x="3907000" y="4943400"/>
            <a:ext cx="4378000" cy="1056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800"/>
              <a:buNone/>
              <a:defRPr/>
            </a:lvl1pPr>
            <a:lvl2pPr lvl="1" algn="ctr" rtl="0">
              <a:lnSpc>
                <a:spcPct val="100000"/>
              </a:lnSpc>
              <a:spcBef>
                <a:spcPts val="0"/>
              </a:spcBef>
              <a:spcAft>
                <a:spcPts val="0"/>
              </a:spcAft>
              <a:buSzPts val="1800"/>
              <a:buNone/>
              <a:defRPr sz="2400"/>
            </a:lvl2pPr>
            <a:lvl3pPr lvl="2" algn="ctr" rtl="0">
              <a:lnSpc>
                <a:spcPct val="100000"/>
              </a:lnSpc>
              <a:spcBef>
                <a:spcPts val="0"/>
              </a:spcBef>
              <a:spcAft>
                <a:spcPts val="0"/>
              </a:spcAft>
              <a:buSzPts val="1800"/>
              <a:buNone/>
              <a:defRPr sz="2400"/>
            </a:lvl3pPr>
            <a:lvl4pPr lvl="3" algn="ctr" rtl="0">
              <a:lnSpc>
                <a:spcPct val="100000"/>
              </a:lnSpc>
              <a:spcBef>
                <a:spcPts val="0"/>
              </a:spcBef>
              <a:spcAft>
                <a:spcPts val="0"/>
              </a:spcAft>
              <a:buSzPts val="1800"/>
              <a:buNone/>
              <a:defRPr sz="2400"/>
            </a:lvl4pPr>
            <a:lvl5pPr lvl="4" algn="ctr" rtl="0">
              <a:lnSpc>
                <a:spcPct val="100000"/>
              </a:lnSpc>
              <a:spcBef>
                <a:spcPts val="0"/>
              </a:spcBef>
              <a:spcAft>
                <a:spcPts val="0"/>
              </a:spcAft>
              <a:buSzPts val="1800"/>
              <a:buNone/>
              <a:defRPr sz="2400"/>
            </a:lvl5pPr>
            <a:lvl6pPr lvl="5" algn="ctr" rtl="0">
              <a:lnSpc>
                <a:spcPct val="100000"/>
              </a:lnSpc>
              <a:spcBef>
                <a:spcPts val="0"/>
              </a:spcBef>
              <a:spcAft>
                <a:spcPts val="0"/>
              </a:spcAft>
              <a:buSzPts val="1800"/>
              <a:buNone/>
              <a:defRPr sz="2400"/>
            </a:lvl6pPr>
            <a:lvl7pPr lvl="6" algn="ctr" rtl="0">
              <a:lnSpc>
                <a:spcPct val="100000"/>
              </a:lnSpc>
              <a:spcBef>
                <a:spcPts val="0"/>
              </a:spcBef>
              <a:spcAft>
                <a:spcPts val="0"/>
              </a:spcAft>
              <a:buSzPts val="1800"/>
              <a:buNone/>
              <a:defRPr sz="2400"/>
            </a:lvl7pPr>
            <a:lvl8pPr lvl="7" algn="ctr" rtl="0">
              <a:lnSpc>
                <a:spcPct val="100000"/>
              </a:lnSpc>
              <a:spcBef>
                <a:spcPts val="0"/>
              </a:spcBef>
              <a:spcAft>
                <a:spcPts val="0"/>
              </a:spcAft>
              <a:buSzPts val="1800"/>
              <a:buNone/>
              <a:defRPr sz="2400"/>
            </a:lvl8pPr>
            <a:lvl9pPr lvl="8" algn="ctr" rtl="0">
              <a:lnSpc>
                <a:spcPct val="100000"/>
              </a:lnSpc>
              <a:spcBef>
                <a:spcPts val="0"/>
              </a:spcBef>
              <a:spcAft>
                <a:spcPts val="0"/>
              </a:spcAft>
              <a:buSzPts val="1800"/>
              <a:buNone/>
              <a:defRPr sz="2400"/>
            </a:lvl9pPr>
          </a:lstStyle>
          <a:p>
            <a:endParaRPr/>
          </a:p>
        </p:txBody>
      </p:sp>
    </p:spTree>
    <p:extLst>
      <p:ext uri="{BB962C8B-B14F-4D97-AF65-F5344CB8AC3E}">
        <p14:creationId xmlns:p14="http://schemas.microsoft.com/office/powerpoint/2010/main" val="4288375264"/>
      </p:ext>
    </p:extLst>
  </p:cSld>
  <p:clrMapOvr>
    <a:masterClrMapping/>
  </p:clrMapOvr>
</p:sldLayout>
</file>

<file path=ppt/slideLayouts/slideLayout351.xml><?xml version="1.0" encoding="utf-8"?>
<p:sldLayout xmlns:a="http://schemas.openxmlformats.org/drawingml/2006/main" xmlns:r="http://schemas.openxmlformats.org/officeDocument/2006/relationships" xmlns:p="http://schemas.openxmlformats.org/presentationml/2006/main" matchingName="Title and body" type="tx">
  <p:cSld name="Title and body">
    <p:spTree>
      <p:nvGrpSpPr>
        <p:cNvPr id="1" name="Shape 14"/>
        <p:cNvGrpSpPr/>
        <p:nvPr/>
      </p:nvGrpSpPr>
      <p:grpSpPr>
        <a:xfrm>
          <a:off x="0" y="0"/>
          <a:ext cx="0" cy="0"/>
          <a:chOff x="0" y="0"/>
          <a:chExt cx="0" cy="0"/>
        </a:xfrm>
      </p:grpSpPr>
      <p:sp>
        <p:nvSpPr>
          <p:cNvPr id="15" name="Google Shape;15;p4"/>
          <p:cNvSpPr txBox="1">
            <a:spLocks noGrp="1"/>
          </p:cNvSpPr>
          <p:nvPr>
            <p:ph type="body" idx="1"/>
          </p:nvPr>
        </p:nvSpPr>
        <p:spPr>
          <a:xfrm>
            <a:off x="1025200" y="2078733"/>
            <a:ext cx="7012000" cy="4013200"/>
          </a:xfrm>
          <a:prstGeom prst="rect">
            <a:avLst/>
          </a:prstGeom>
        </p:spPr>
        <p:txBody>
          <a:bodyPr spcFirstLastPara="1" wrap="square" lIns="91425" tIns="91425" rIns="91425" bIns="91425" anchor="t" anchorCtr="0">
            <a:noAutofit/>
          </a:bodyPr>
          <a:lstStyle>
            <a:lvl1pPr marL="609585" lvl="0" indent="-440256">
              <a:lnSpc>
                <a:spcPct val="100000"/>
              </a:lnSpc>
              <a:spcBef>
                <a:spcPts val="0"/>
              </a:spcBef>
              <a:spcAft>
                <a:spcPts val="0"/>
              </a:spcAft>
              <a:buSzPts val="1600"/>
              <a:buChar char="●"/>
              <a:defRPr sz="2133"/>
            </a:lvl1pPr>
            <a:lvl2pPr marL="1219170" lvl="1" indent="-440256">
              <a:lnSpc>
                <a:spcPct val="100000"/>
              </a:lnSpc>
              <a:spcBef>
                <a:spcPts val="2133"/>
              </a:spcBef>
              <a:spcAft>
                <a:spcPts val="0"/>
              </a:spcAft>
              <a:buSzPts val="1600"/>
              <a:buChar char="○"/>
              <a:defRPr sz="2133"/>
            </a:lvl2pPr>
            <a:lvl3pPr marL="1828754" lvl="2" indent="-440256">
              <a:lnSpc>
                <a:spcPct val="100000"/>
              </a:lnSpc>
              <a:spcBef>
                <a:spcPts val="2133"/>
              </a:spcBef>
              <a:spcAft>
                <a:spcPts val="0"/>
              </a:spcAft>
              <a:buSzPts val="1600"/>
              <a:buChar char="■"/>
              <a:defRPr sz="2133"/>
            </a:lvl3pPr>
            <a:lvl4pPr marL="2438339" lvl="3" indent="-440256">
              <a:lnSpc>
                <a:spcPct val="100000"/>
              </a:lnSpc>
              <a:spcBef>
                <a:spcPts val="2133"/>
              </a:spcBef>
              <a:spcAft>
                <a:spcPts val="0"/>
              </a:spcAft>
              <a:buSzPts val="1600"/>
              <a:buChar char="●"/>
              <a:defRPr sz="2133"/>
            </a:lvl4pPr>
            <a:lvl5pPr marL="3047924" lvl="4" indent="-440256">
              <a:lnSpc>
                <a:spcPct val="100000"/>
              </a:lnSpc>
              <a:spcBef>
                <a:spcPts val="2133"/>
              </a:spcBef>
              <a:spcAft>
                <a:spcPts val="0"/>
              </a:spcAft>
              <a:buSzPts val="1600"/>
              <a:buChar char="○"/>
              <a:defRPr sz="2133"/>
            </a:lvl5pPr>
            <a:lvl6pPr marL="3657509" lvl="5" indent="-440256">
              <a:lnSpc>
                <a:spcPct val="100000"/>
              </a:lnSpc>
              <a:spcBef>
                <a:spcPts val="2133"/>
              </a:spcBef>
              <a:spcAft>
                <a:spcPts val="0"/>
              </a:spcAft>
              <a:buSzPts val="1600"/>
              <a:buChar char="■"/>
              <a:defRPr sz="2133"/>
            </a:lvl6pPr>
            <a:lvl7pPr marL="4267093" lvl="6" indent="-440256">
              <a:lnSpc>
                <a:spcPct val="100000"/>
              </a:lnSpc>
              <a:spcBef>
                <a:spcPts val="2133"/>
              </a:spcBef>
              <a:spcAft>
                <a:spcPts val="0"/>
              </a:spcAft>
              <a:buSzPts val="1600"/>
              <a:buChar char="●"/>
              <a:defRPr sz="2133"/>
            </a:lvl7pPr>
            <a:lvl8pPr marL="4876678" lvl="7" indent="-440256">
              <a:lnSpc>
                <a:spcPct val="100000"/>
              </a:lnSpc>
              <a:spcBef>
                <a:spcPts val="2133"/>
              </a:spcBef>
              <a:spcAft>
                <a:spcPts val="0"/>
              </a:spcAft>
              <a:buSzPts val="1600"/>
              <a:buChar char="○"/>
              <a:defRPr sz="2133"/>
            </a:lvl8pPr>
            <a:lvl9pPr marL="5486263" lvl="8" indent="-440256">
              <a:lnSpc>
                <a:spcPct val="100000"/>
              </a:lnSpc>
              <a:spcBef>
                <a:spcPts val="2133"/>
              </a:spcBef>
              <a:spcAft>
                <a:spcPts val="2133"/>
              </a:spcAft>
              <a:buSzPts val="1600"/>
              <a:buChar char="■"/>
              <a:defRPr sz="2133"/>
            </a:lvl9pPr>
          </a:lstStyle>
          <a:p>
            <a:endParaRPr/>
          </a:p>
        </p:txBody>
      </p:sp>
      <p:sp>
        <p:nvSpPr>
          <p:cNvPr id="16" name="Google Shape;16;p4"/>
          <p:cNvSpPr txBox="1">
            <a:spLocks noGrp="1"/>
          </p:cNvSpPr>
          <p:nvPr>
            <p:ph type="title"/>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17" name="Google Shape;17;p4"/>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3984167032"/>
      </p:ext>
    </p:extLst>
  </p:cSld>
  <p:clrMapOvr>
    <a:masterClrMapping/>
  </p:clrMapOvr>
</p:sldLayout>
</file>

<file path=ppt/slideLayouts/slideLayout352.xml><?xml version="1.0" encoding="utf-8"?>
<p:sldLayout xmlns:a="http://schemas.openxmlformats.org/drawingml/2006/main" xmlns:r="http://schemas.openxmlformats.org/officeDocument/2006/relationships" xmlns:p="http://schemas.openxmlformats.org/presentationml/2006/main" matchingName="Title and two columns" type="twoColTx">
  <p:cSld name="Title and two columns">
    <p:spTree>
      <p:nvGrpSpPr>
        <p:cNvPr id="1" name="Shape 18"/>
        <p:cNvGrpSpPr/>
        <p:nvPr/>
      </p:nvGrpSpPr>
      <p:grpSpPr>
        <a:xfrm>
          <a:off x="0" y="0"/>
          <a:ext cx="0" cy="0"/>
          <a:chOff x="0" y="0"/>
          <a:chExt cx="0" cy="0"/>
        </a:xfrm>
      </p:grpSpPr>
      <p:sp>
        <p:nvSpPr>
          <p:cNvPr id="19" name="Google Shape;19;p5"/>
          <p:cNvSpPr txBox="1">
            <a:spLocks noGrp="1"/>
          </p:cNvSpPr>
          <p:nvPr>
            <p:ph type="body" idx="1"/>
          </p:nvPr>
        </p:nvSpPr>
        <p:spPr>
          <a:xfrm>
            <a:off x="1197451" y="3239333"/>
            <a:ext cx="4599200" cy="3394400"/>
          </a:xfrm>
          <a:prstGeom prst="rect">
            <a:avLst/>
          </a:prstGeom>
        </p:spPr>
        <p:txBody>
          <a:bodyPr spcFirstLastPara="1" wrap="square" lIns="91425" tIns="91425" rIns="91425" bIns="91425" anchor="t" anchorCtr="0">
            <a:noAutofit/>
          </a:bodyPr>
          <a:lstStyle>
            <a:lvl1pPr marL="609585" lvl="0" indent="-440256">
              <a:lnSpc>
                <a:spcPct val="100000"/>
              </a:lnSpc>
              <a:spcBef>
                <a:spcPts val="0"/>
              </a:spcBef>
              <a:spcAft>
                <a:spcPts val="0"/>
              </a:spcAft>
              <a:buSzPts val="1600"/>
              <a:buChar char="●"/>
              <a:defRPr sz="2133"/>
            </a:lvl1pPr>
            <a:lvl2pPr marL="1219170" lvl="1" indent="-440256">
              <a:lnSpc>
                <a:spcPct val="100000"/>
              </a:lnSpc>
              <a:spcBef>
                <a:spcPts val="2133"/>
              </a:spcBef>
              <a:spcAft>
                <a:spcPts val="0"/>
              </a:spcAft>
              <a:buSzPts val="1600"/>
              <a:buChar char="○"/>
              <a:defRPr sz="2133"/>
            </a:lvl2pPr>
            <a:lvl3pPr marL="1828754" lvl="2" indent="-440256">
              <a:lnSpc>
                <a:spcPct val="100000"/>
              </a:lnSpc>
              <a:spcBef>
                <a:spcPts val="2133"/>
              </a:spcBef>
              <a:spcAft>
                <a:spcPts val="0"/>
              </a:spcAft>
              <a:buSzPts val="1600"/>
              <a:buChar char="■"/>
              <a:defRPr sz="2133"/>
            </a:lvl3pPr>
            <a:lvl4pPr marL="2438339" lvl="3" indent="-440256">
              <a:lnSpc>
                <a:spcPct val="100000"/>
              </a:lnSpc>
              <a:spcBef>
                <a:spcPts val="2133"/>
              </a:spcBef>
              <a:spcAft>
                <a:spcPts val="0"/>
              </a:spcAft>
              <a:buSzPts val="1600"/>
              <a:buChar char="●"/>
              <a:defRPr sz="2133"/>
            </a:lvl4pPr>
            <a:lvl5pPr marL="3047924" lvl="4" indent="-440256">
              <a:lnSpc>
                <a:spcPct val="100000"/>
              </a:lnSpc>
              <a:spcBef>
                <a:spcPts val="2133"/>
              </a:spcBef>
              <a:spcAft>
                <a:spcPts val="0"/>
              </a:spcAft>
              <a:buSzPts val="1600"/>
              <a:buChar char="○"/>
              <a:defRPr sz="2133"/>
            </a:lvl5pPr>
            <a:lvl6pPr marL="3657509" lvl="5" indent="-440256">
              <a:lnSpc>
                <a:spcPct val="100000"/>
              </a:lnSpc>
              <a:spcBef>
                <a:spcPts val="2133"/>
              </a:spcBef>
              <a:spcAft>
                <a:spcPts val="0"/>
              </a:spcAft>
              <a:buSzPts val="1600"/>
              <a:buChar char="■"/>
              <a:defRPr sz="2133"/>
            </a:lvl6pPr>
            <a:lvl7pPr marL="4267093" lvl="6" indent="-440256">
              <a:lnSpc>
                <a:spcPct val="100000"/>
              </a:lnSpc>
              <a:spcBef>
                <a:spcPts val="2133"/>
              </a:spcBef>
              <a:spcAft>
                <a:spcPts val="0"/>
              </a:spcAft>
              <a:buSzPts val="1600"/>
              <a:buChar char="●"/>
              <a:defRPr sz="2133"/>
            </a:lvl7pPr>
            <a:lvl8pPr marL="4876678" lvl="7" indent="-440256">
              <a:lnSpc>
                <a:spcPct val="100000"/>
              </a:lnSpc>
              <a:spcBef>
                <a:spcPts val="2133"/>
              </a:spcBef>
              <a:spcAft>
                <a:spcPts val="0"/>
              </a:spcAft>
              <a:buSzPts val="1600"/>
              <a:buChar char="○"/>
              <a:defRPr sz="2133"/>
            </a:lvl8pPr>
            <a:lvl9pPr marL="5486263" lvl="8" indent="-440256">
              <a:lnSpc>
                <a:spcPct val="100000"/>
              </a:lnSpc>
              <a:spcBef>
                <a:spcPts val="2133"/>
              </a:spcBef>
              <a:spcAft>
                <a:spcPts val="2133"/>
              </a:spcAft>
              <a:buSzPts val="1600"/>
              <a:buChar char="■"/>
              <a:defRPr sz="2133"/>
            </a:lvl9pPr>
          </a:lstStyle>
          <a:p>
            <a:endParaRPr/>
          </a:p>
        </p:txBody>
      </p:sp>
      <p:sp>
        <p:nvSpPr>
          <p:cNvPr id="20" name="Google Shape;20;p5"/>
          <p:cNvSpPr txBox="1">
            <a:spLocks noGrp="1"/>
          </p:cNvSpPr>
          <p:nvPr>
            <p:ph type="body" idx="2"/>
          </p:nvPr>
        </p:nvSpPr>
        <p:spPr>
          <a:xfrm>
            <a:off x="6395335" y="3239333"/>
            <a:ext cx="4599200" cy="3394400"/>
          </a:xfrm>
          <a:prstGeom prst="rect">
            <a:avLst/>
          </a:prstGeom>
        </p:spPr>
        <p:txBody>
          <a:bodyPr spcFirstLastPara="1" wrap="square" lIns="91425" tIns="91425" rIns="91425" bIns="91425" anchor="t" anchorCtr="0">
            <a:noAutofit/>
          </a:bodyPr>
          <a:lstStyle>
            <a:lvl1pPr marL="609585" lvl="0" indent="-440256">
              <a:lnSpc>
                <a:spcPct val="100000"/>
              </a:lnSpc>
              <a:spcBef>
                <a:spcPts val="0"/>
              </a:spcBef>
              <a:spcAft>
                <a:spcPts val="0"/>
              </a:spcAft>
              <a:buSzPts val="1600"/>
              <a:buChar char="●"/>
              <a:defRPr sz="2133"/>
            </a:lvl1pPr>
            <a:lvl2pPr marL="1219170" lvl="1" indent="-440256">
              <a:lnSpc>
                <a:spcPct val="100000"/>
              </a:lnSpc>
              <a:spcBef>
                <a:spcPts val="2133"/>
              </a:spcBef>
              <a:spcAft>
                <a:spcPts val="0"/>
              </a:spcAft>
              <a:buSzPts val="1600"/>
              <a:buChar char="○"/>
              <a:defRPr sz="2133"/>
            </a:lvl2pPr>
            <a:lvl3pPr marL="1828754" lvl="2" indent="-440256">
              <a:lnSpc>
                <a:spcPct val="100000"/>
              </a:lnSpc>
              <a:spcBef>
                <a:spcPts val="2133"/>
              </a:spcBef>
              <a:spcAft>
                <a:spcPts val="0"/>
              </a:spcAft>
              <a:buSzPts val="1600"/>
              <a:buChar char="■"/>
              <a:defRPr sz="2133"/>
            </a:lvl3pPr>
            <a:lvl4pPr marL="2438339" lvl="3" indent="-440256">
              <a:lnSpc>
                <a:spcPct val="100000"/>
              </a:lnSpc>
              <a:spcBef>
                <a:spcPts val="2133"/>
              </a:spcBef>
              <a:spcAft>
                <a:spcPts val="0"/>
              </a:spcAft>
              <a:buSzPts val="1600"/>
              <a:buChar char="●"/>
              <a:defRPr sz="2133"/>
            </a:lvl4pPr>
            <a:lvl5pPr marL="3047924" lvl="4" indent="-440256">
              <a:lnSpc>
                <a:spcPct val="100000"/>
              </a:lnSpc>
              <a:spcBef>
                <a:spcPts val="2133"/>
              </a:spcBef>
              <a:spcAft>
                <a:spcPts val="0"/>
              </a:spcAft>
              <a:buSzPts val="1600"/>
              <a:buChar char="○"/>
              <a:defRPr sz="2133"/>
            </a:lvl5pPr>
            <a:lvl6pPr marL="3657509" lvl="5" indent="-440256">
              <a:lnSpc>
                <a:spcPct val="100000"/>
              </a:lnSpc>
              <a:spcBef>
                <a:spcPts val="2133"/>
              </a:spcBef>
              <a:spcAft>
                <a:spcPts val="0"/>
              </a:spcAft>
              <a:buSzPts val="1600"/>
              <a:buChar char="■"/>
              <a:defRPr sz="2133"/>
            </a:lvl6pPr>
            <a:lvl7pPr marL="4267093" lvl="6" indent="-440256">
              <a:lnSpc>
                <a:spcPct val="100000"/>
              </a:lnSpc>
              <a:spcBef>
                <a:spcPts val="2133"/>
              </a:spcBef>
              <a:spcAft>
                <a:spcPts val="0"/>
              </a:spcAft>
              <a:buSzPts val="1600"/>
              <a:buChar char="●"/>
              <a:defRPr sz="2133"/>
            </a:lvl7pPr>
            <a:lvl8pPr marL="4876678" lvl="7" indent="-440256">
              <a:lnSpc>
                <a:spcPct val="100000"/>
              </a:lnSpc>
              <a:spcBef>
                <a:spcPts val="2133"/>
              </a:spcBef>
              <a:spcAft>
                <a:spcPts val="0"/>
              </a:spcAft>
              <a:buSzPts val="1600"/>
              <a:buChar char="○"/>
              <a:defRPr sz="2133"/>
            </a:lvl8pPr>
            <a:lvl9pPr marL="5486263" lvl="8" indent="-440256">
              <a:lnSpc>
                <a:spcPct val="100000"/>
              </a:lnSpc>
              <a:spcBef>
                <a:spcPts val="2133"/>
              </a:spcBef>
              <a:spcAft>
                <a:spcPts val="2133"/>
              </a:spcAft>
              <a:buSzPts val="1600"/>
              <a:buChar char="■"/>
              <a:defRPr sz="2133"/>
            </a:lvl9pPr>
          </a:lstStyle>
          <a:p>
            <a:endParaRPr/>
          </a:p>
        </p:txBody>
      </p:sp>
      <p:sp>
        <p:nvSpPr>
          <p:cNvPr id="21" name="Google Shape;21;p5"/>
          <p:cNvSpPr txBox="1">
            <a:spLocks noGrp="1"/>
          </p:cNvSpPr>
          <p:nvPr>
            <p:ph type="title"/>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22" name="Google Shape;22;p5"/>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
        <p:nvSpPr>
          <p:cNvPr id="23" name="Google Shape;23;p5"/>
          <p:cNvSpPr txBox="1">
            <a:spLocks noGrp="1"/>
          </p:cNvSpPr>
          <p:nvPr>
            <p:ph type="title" idx="3"/>
          </p:nvPr>
        </p:nvSpPr>
        <p:spPr>
          <a:xfrm>
            <a:off x="1197467" y="2190951"/>
            <a:ext cx="2718800" cy="10076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24" name="Google Shape;24;p5"/>
          <p:cNvSpPr txBox="1">
            <a:spLocks noGrp="1"/>
          </p:cNvSpPr>
          <p:nvPr>
            <p:ph type="title" idx="4"/>
          </p:nvPr>
        </p:nvSpPr>
        <p:spPr>
          <a:xfrm>
            <a:off x="6395333" y="2190951"/>
            <a:ext cx="2718800" cy="10076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Tree>
    <p:extLst>
      <p:ext uri="{BB962C8B-B14F-4D97-AF65-F5344CB8AC3E}">
        <p14:creationId xmlns:p14="http://schemas.microsoft.com/office/powerpoint/2010/main" val="2492086466"/>
      </p:ext>
    </p:extLst>
  </p:cSld>
  <p:clrMapOvr>
    <a:masterClrMapping/>
  </p:clrMapOvr>
</p:sldLayout>
</file>

<file path=ppt/slideLayouts/slideLayout353.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25"/>
        <p:cNvGrpSpPr/>
        <p:nvPr/>
      </p:nvGrpSpPr>
      <p:grpSpPr>
        <a:xfrm>
          <a:off x="0" y="0"/>
          <a:ext cx="0" cy="0"/>
          <a:chOff x="0" y="0"/>
          <a:chExt cx="0" cy="0"/>
        </a:xfrm>
      </p:grpSpPr>
      <p:sp>
        <p:nvSpPr>
          <p:cNvPr id="26" name="Google Shape;26;p6"/>
          <p:cNvSpPr txBox="1">
            <a:spLocks noGrp="1"/>
          </p:cNvSpPr>
          <p:nvPr>
            <p:ph type="title"/>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27" name="Google Shape;27;p6"/>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439189136"/>
      </p:ext>
    </p:extLst>
  </p:cSld>
  <p:clrMapOvr>
    <a:masterClrMapping/>
  </p:clrMapOvr>
</p:sldLayout>
</file>

<file path=ppt/slideLayouts/slideLayout354.xml><?xml version="1.0" encoding="utf-8"?>
<p:sldLayout xmlns:a="http://schemas.openxmlformats.org/drawingml/2006/main" xmlns:r="http://schemas.openxmlformats.org/officeDocument/2006/relationships" xmlns:p="http://schemas.openxmlformats.org/presentationml/2006/main" matchingName="One column text">
  <p:cSld name="One column text">
    <p:spTree>
      <p:nvGrpSpPr>
        <p:cNvPr id="1" name="Shape 28"/>
        <p:cNvGrpSpPr/>
        <p:nvPr/>
      </p:nvGrpSpPr>
      <p:grpSpPr>
        <a:xfrm>
          <a:off x="0" y="0"/>
          <a:ext cx="0" cy="0"/>
          <a:chOff x="0" y="0"/>
          <a:chExt cx="0" cy="0"/>
        </a:xfrm>
      </p:grpSpPr>
      <p:sp>
        <p:nvSpPr>
          <p:cNvPr id="29" name="Google Shape;29;p7"/>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a:spcBef>
                <a:spcPts val="0"/>
              </a:spcBef>
              <a:spcAft>
                <a:spcPts val="0"/>
              </a:spcAft>
              <a:buSzPts val="3000"/>
              <a:buNone/>
              <a:defRPr sz="4000"/>
            </a:lvl1pPr>
            <a:lvl2pPr lvl="1">
              <a:spcBef>
                <a:spcPts val="0"/>
              </a:spcBef>
              <a:spcAft>
                <a:spcPts val="0"/>
              </a:spcAft>
              <a:buSzPts val="3000"/>
              <a:buNone/>
              <a:defRPr sz="4000"/>
            </a:lvl2pPr>
            <a:lvl3pPr lvl="2">
              <a:spcBef>
                <a:spcPts val="0"/>
              </a:spcBef>
              <a:spcAft>
                <a:spcPts val="0"/>
              </a:spcAft>
              <a:buSzPts val="3000"/>
              <a:buNone/>
              <a:defRPr sz="4000"/>
            </a:lvl3pPr>
            <a:lvl4pPr lvl="3">
              <a:spcBef>
                <a:spcPts val="0"/>
              </a:spcBef>
              <a:spcAft>
                <a:spcPts val="0"/>
              </a:spcAft>
              <a:buSzPts val="3000"/>
              <a:buNone/>
              <a:defRPr sz="4000"/>
            </a:lvl4pPr>
            <a:lvl5pPr lvl="4">
              <a:spcBef>
                <a:spcPts val="0"/>
              </a:spcBef>
              <a:spcAft>
                <a:spcPts val="0"/>
              </a:spcAft>
              <a:buSzPts val="3000"/>
              <a:buNone/>
              <a:defRPr sz="4000"/>
            </a:lvl5pPr>
            <a:lvl6pPr lvl="5">
              <a:spcBef>
                <a:spcPts val="0"/>
              </a:spcBef>
              <a:spcAft>
                <a:spcPts val="0"/>
              </a:spcAft>
              <a:buSzPts val="3000"/>
              <a:buNone/>
              <a:defRPr sz="4000"/>
            </a:lvl6pPr>
            <a:lvl7pPr lvl="6">
              <a:spcBef>
                <a:spcPts val="0"/>
              </a:spcBef>
              <a:spcAft>
                <a:spcPts val="0"/>
              </a:spcAft>
              <a:buSzPts val="3000"/>
              <a:buNone/>
              <a:defRPr sz="4000"/>
            </a:lvl7pPr>
            <a:lvl8pPr lvl="7">
              <a:spcBef>
                <a:spcPts val="0"/>
              </a:spcBef>
              <a:spcAft>
                <a:spcPts val="0"/>
              </a:spcAft>
              <a:buSzPts val="3000"/>
              <a:buNone/>
              <a:defRPr sz="4000"/>
            </a:lvl8pPr>
            <a:lvl9pPr lvl="8">
              <a:spcBef>
                <a:spcPts val="0"/>
              </a:spcBef>
              <a:spcAft>
                <a:spcPts val="0"/>
              </a:spcAft>
              <a:buSzPts val="3000"/>
              <a:buNone/>
              <a:defRPr sz="4000"/>
            </a:lvl9pPr>
          </a:lstStyle>
          <a:p>
            <a:endParaRPr/>
          </a:p>
        </p:txBody>
      </p:sp>
      <p:sp>
        <p:nvSpPr>
          <p:cNvPr id="30" name="Google Shape;30;p7"/>
          <p:cNvSpPr txBox="1">
            <a:spLocks noGrp="1"/>
          </p:cNvSpPr>
          <p:nvPr>
            <p:ph type="body" idx="1"/>
          </p:nvPr>
        </p:nvSpPr>
        <p:spPr>
          <a:xfrm>
            <a:off x="1025200" y="3429700"/>
            <a:ext cx="4344000" cy="2506800"/>
          </a:xfrm>
          <a:prstGeom prst="rect">
            <a:avLst/>
          </a:prstGeom>
        </p:spPr>
        <p:txBody>
          <a:bodyPr spcFirstLastPara="1" wrap="square" lIns="91425" tIns="91425" rIns="91425" bIns="91425" anchor="t" anchorCtr="0">
            <a:noAutofit/>
          </a:bodyPr>
          <a:lstStyle>
            <a:lvl1pPr marL="609585" lvl="0" indent="-440256">
              <a:spcBef>
                <a:spcPts val="0"/>
              </a:spcBef>
              <a:spcAft>
                <a:spcPts val="0"/>
              </a:spcAft>
              <a:buSzPts val="1600"/>
              <a:buChar char="●"/>
              <a:defRPr sz="2133"/>
            </a:lvl1pPr>
            <a:lvl2pPr marL="1219170" lvl="1" indent="-440256">
              <a:spcBef>
                <a:spcPts val="2133"/>
              </a:spcBef>
              <a:spcAft>
                <a:spcPts val="0"/>
              </a:spcAft>
              <a:buSzPts val="1600"/>
              <a:buChar char="○"/>
              <a:defRPr sz="2133"/>
            </a:lvl2pPr>
            <a:lvl3pPr marL="1828754" lvl="2" indent="-440256">
              <a:spcBef>
                <a:spcPts val="2133"/>
              </a:spcBef>
              <a:spcAft>
                <a:spcPts val="0"/>
              </a:spcAft>
              <a:buSzPts val="1600"/>
              <a:buChar char="■"/>
              <a:defRPr sz="2133"/>
            </a:lvl3pPr>
            <a:lvl4pPr marL="2438339" lvl="3" indent="-440256">
              <a:spcBef>
                <a:spcPts val="2133"/>
              </a:spcBef>
              <a:spcAft>
                <a:spcPts val="0"/>
              </a:spcAft>
              <a:buSzPts val="1600"/>
              <a:buChar char="●"/>
              <a:defRPr sz="2133"/>
            </a:lvl4pPr>
            <a:lvl5pPr marL="3047924" lvl="4" indent="-440256">
              <a:spcBef>
                <a:spcPts val="2133"/>
              </a:spcBef>
              <a:spcAft>
                <a:spcPts val="0"/>
              </a:spcAft>
              <a:buSzPts val="1600"/>
              <a:buChar char="○"/>
              <a:defRPr sz="2133"/>
            </a:lvl5pPr>
            <a:lvl6pPr marL="3657509" lvl="5" indent="-440256">
              <a:spcBef>
                <a:spcPts val="2133"/>
              </a:spcBef>
              <a:spcAft>
                <a:spcPts val="0"/>
              </a:spcAft>
              <a:buSzPts val="1600"/>
              <a:buChar char="■"/>
              <a:defRPr sz="2133"/>
            </a:lvl6pPr>
            <a:lvl7pPr marL="4267093" lvl="6" indent="-440256">
              <a:spcBef>
                <a:spcPts val="2133"/>
              </a:spcBef>
              <a:spcAft>
                <a:spcPts val="0"/>
              </a:spcAft>
              <a:buSzPts val="1600"/>
              <a:buChar char="●"/>
              <a:defRPr sz="2133"/>
            </a:lvl7pPr>
            <a:lvl8pPr marL="4876678" lvl="7" indent="-440256">
              <a:spcBef>
                <a:spcPts val="2133"/>
              </a:spcBef>
              <a:spcAft>
                <a:spcPts val="0"/>
              </a:spcAft>
              <a:buSzPts val="1600"/>
              <a:buChar char="○"/>
              <a:defRPr sz="2133"/>
            </a:lvl8pPr>
            <a:lvl9pPr marL="5486263" lvl="8" indent="-440256">
              <a:spcBef>
                <a:spcPts val="2133"/>
              </a:spcBef>
              <a:spcAft>
                <a:spcPts val="2133"/>
              </a:spcAft>
              <a:buSzPts val="1600"/>
              <a:buChar char="■"/>
              <a:defRPr sz="2133"/>
            </a:lvl9pPr>
          </a:lstStyle>
          <a:p>
            <a:endParaRPr/>
          </a:p>
        </p:txBody>
      </p:sp>
      <p:cxnSp>
        <p:nvCxnSpPr>
          <p:cNvPr id="31" name="Google Shape;31;p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3448416092"/>
      </p:ext>
    </p:extLst>
  </p:cSld>
  <p:clrMapOvr>
    <a:masterClrMapping/>
  </p:clrMapOvr>
</p:sldLayout>
</file>

<file path=ppt/slideLayouts/slideLayout355.xml><?xml version="1.0" encoding="utf-8"?>
<p:sldLayout xmlns:a="http://schemas.openxmlformats.org/drawingml/2006/main" xmlns:r="http://schemas.openxmlformats.org/officeDocument/2006/relationships" xmlns:p="http://schemas.openxmlformats.org/presentationml/2006/main" matchingName="Main point">
  <p:cSld name="Main point">
    <p:spTree>
      <p:nvGrpSpPr>
        <p:cNvPr id="1" name="Shape 32"/>
        <p:cNvGrpSpPr/>
        <p:nvPr/>
      </p:nvGrpSpPr>
      <p:grpSpPr>
        <a:xfrm>
          <a:off x="0" y="0"/>
          <a:ext cx="0" cy="0"/>
          <a:chOff x="0" y="0"/>
          <a:chExt cx="0" cy="0"/>
        </a:xfrm>
      </p:grpSpPr>
      <p:sp>
        <p:nvSpPr>
          <p:cNvPr id="33" name="Google Shape;33;p8"/>
          <p:cNvSpPr txBox="1">
            <a:spLocks noGrp="1"/>
          </p:cNvSpPr>
          <p:nvPr>
            <p:ph type="title"/>
          </p:nvPr>
        </p:nvSpPr>
        <p:spPr>
          <a:xfrm>
            <a:off x="6637600" y="701800"/>
            <a:ext cx="4747600" cy="5454400"/>
          </a:xfrm>
          <a:prstGeom prst="rect">
            <a:avLst/>
          </a:prstGeom>
        </p:spPr>
        <p:txBody>
          <a:bodyPr spcFirstLastPara="1" wrap="square" lIns="91425" tIns="91425" rIns="91425" bIns="91425" anchor="ctr" anchorCtr="0">
            <a:noAutofit/>
          </a:bodyPr>
          <a:lstStyle>
            <a:lvl1pPr lvl="0">
              <a:spcBef>
                <a:spcPts val="0"/>
              </a:spcBef>
              <a:spcAft>
                <a:spcPts val="0"/>
              </a:spcAft>
              <a:buSzPts val="4200"/>
              <a:buNone/>
              <a:defRPr sz="5600"/>
            </a:lvl1pPr>
            <a:lvl2pPr lvl="1">
              <a:spcBef>
                <a:spcPts val="0"/>
              </a:spcBef>
              <a:spcAft>
                <a:spcPts val="0"/>
              </a:spcAft>
              <a:buSzPts val="4800"/>
              <a:buNone/>
              <a:defRPr sz="6400"/>
            </a:lvl2pPr>
            <a:lvl3pPr lvl="2">
              <a:spcBef>
                <a:spcPts val="0"/>
              </a:spcBef>
              <a:spcAft>
                <a:spcPts val="0"/>
              </a:spcAft>
              <a:buSzPts val="4800"/>
              <a:buNone/>
              <a:defRPr sz="6400"/>
            </a:lvl3pPr>
            <a:lvl4pPr lvl="3">
              <a:spcBef>
                <a:spcPts val="0"/>
              </a:spcBef>
              <a:spcAft>
                <a:spcPts val="0"/>
              </a:spcAft>
              <a:buSzPts val="4800"/>
              <a:buNone/>
              <a:defRPr sz="6400"/>
            </a:lvl4pPr>
            <a:lvl5pPr lvl="4">
              <a:spcBef>
                <a:spcPts val="0"/>
              </a:spcBef>
              <a:spcAft>
                <a:spcPts val="0"/>
              </a:spcAft>
              <a:buSzPts val="4800"/>
              <a:buNone/>
              <a:defRPr sz="6400"/>
            </a:lvl5pPr>
            <a:lvl6pPr lvl="5">
              <a:spcBef>
                <a:spcPts val="0"/>
              </a:spcBef>
              <a:spcAft>
                <a:spcPts val="0"/>
              </a:spcAft>
              <a:buSzPts val="4800"/>
              <a:buNone/>
              <a:defRPr sz="6400"/>
            </a:lvl6pPr>
            <a:lvl7pPr lvl="6">
              <a:spcBef>
                <a:spcPts val="0"/>
              </a:spcBef>
              <a:spcAft>
                <a:spcPts val="0"/>
              </a:spcAft>
              <a:buSzPts val="4800"/>
              <a:buNone/>
              <a:defRPr sz="6400"/>
            </a:lvl7pPr>
            <a:lvl8pPr lvl="7">
              <a:spcBef>
                <a:spcPts val="0"/>
              </a:spcBef>
              <a:spcAft>
                <a:spcPts val="0"/>
              </a:spcAft>
              <a:buSzPts val="4800"/>
              <a:buNone/>
              <a:defRPr sz="6400"/>
            </a:lvl8pPr>
            <a:lvl9pPr lvl="8">
              <a:spcBef>
                <a:spcPts val="0"/>
              </a:spcBef>
              <a:spcAft>
                <a:spcPts val="0"/>
              </a:spcAft>
              <a:buSzPts val="4800"/>
              <a:buNone/>
              <a:defRPr sz="6400"/>
            </a:lvl9pPr>
          </a:lstStyle>
          <a:p>
            <a:endParaRPr/>
          </a:p>
        </p:txBody>
      </p:sp>
    </p:spTree>
    <p:extLst>
      <p:ext uri="{BB962C8B-B14F-4D97-AF65-F5344CB8AC3E}">
        <p14:creationId xmlns:p14="http://schemas.microsoft.com/office/powerpoint/2010/main" val="2074066872"/>
      </p:ext>
    </p:extLst>
  </p:cSld>
  <p:clrMapOvr>
    <a:masterClrMapping/>
  </p:clrMapOvr>
</p:sldLayout>
</file>

<file path=ppt/slideLayouts/slideLayout356.xml><?xml version="1.0" encoding="utf-8"?>
<p:sldLayout xmlns:a="http://schemas.openxmlformats.org/drawingml/2006/main" xmlns:r="http://schemas.openxmlformats.org/officeDocument/2006/relationships" xmlns:p="http://schemas.openxmlformats.org/presentationml/2006/main" matchingName="Section title and description">
  <p:cSld name="Section title and description">
    <p:spTree>
      <p:nvGrpSpPr>
        <p:cNvPr id="1" name="Shape 34"/>
        <p:cNvGrpSpPr/>
        <p:nvPr/>
      </p:nvGrpSpPr>
      <p:grpSpPr>
        <a:xfrm>
          <a:off x="0" y="0"/>
          <a:ext cx="0" cy="0"/>
          <a:chOff x="0" y="0"/>
          <a:chExt cx="0" cy="0"/>
        </a:xfrm>
      </p:grpSpPr>
      <p:sp>
        <p:nvSpPr>
          <p:cNvPr id="35" name="Google Shape;35;p9"/>
          <p:cNvSpPr txBox="1">
            <a:spLocks noGrp="1"/>
          </p:cNvSpPr>
          <p:nvPr>
            <p:ph type="subTitle" idx="1"/>
          </p:nvPr>
        </p:nvSpPr>
        <p:spPr>
          <a:xfrm>
            <a:off x="1025200" y="1945200"/>
            <a:ext cx="4344000" cy="1185600"/>
          </a:xfrm>
          <a:prstGeom prst="rect">
            <a:avLst/>
          </a:prstGeom>
        </p:spPr>
        <p:txBody>
          <a:bodyPr spcFirstLastPara="1" wrap="square" lIns="91425" tIns="91425" rIns="91425" bIns="91425" anchor="t" anchorCtr="0">
            <a:noAutofit/>
          </a:bodyPr>
          <a:lstStyle>
            <a:lvl1pPr lvl="0">
              <a:lnSpc>
                <a:spcPct val="100000"/>
              </a:lnSpc>
              <a:spcBef>
                <a:spcPts val="0"/>
              </a:spcBef>
              <a:spcAft>
                <a:spcPts val="0"/>
              </a:spcAft>
              <a:buSzPts val="1800"/>
              <a:buNone/>
              <a:defRPr/>
            </a:lvl1pPr>
            <a:lvl2pPr lvl="1" algn="ctr">
              <a:lnSpc>
                <a:spcPct val="100000"/>
              </a:lnSpc>
              <a:spcBef>
                <a:spcPts val="0"/>
              </a:spcBef>
              <a:spcAft>
                <a:spcPts val="0"/>
              </a:spcAft>
              <a:buSzPts val="1800"/>
              <a:buNone/>
              <a:defRPr sz="2400"/>
            </a:lvl2pPr>
            <a:lvl3pPr lvl="2" algn="ctr">
              <a:lnSpc>
                <a:spcPct val="100000"/>
              </a:lnSpc>
              <a:spcBef>
                <a:spcPts val="0"/>
              </a:spcBef>
              <a:spcAft>
                <a:spcPts val="0"/>
              </a:spcAft>
              <a:buSzPts val="1800"/>
              <a:buNone/>
              <a:defRPr sz="2400"/>
            </a:lvl3pPr>
            <a:lvl4pPr lvl="3" algn="ctr">
              <a:lnSpc>
                <a:spcPct val="100000"/>
              </a:lnSpc>
              <a:spcBef>
                <a:spcPts val="0"/>
              </a:spcBef>
              <a:spcAft>
                <a:spcPts val="0"/>
              </a:spcAft>
              <a:buSzPts val="1800"/>
              <a:buNone/>
              <a:defRPr sz="2400"/>
            </a:lvl4pPr>
            <a:lvl5pPr lvl="4" algn="ctr">
              <a:lnSpc>
                <a:spcPct val="100000"/>
              </a:lnSpc>
              <a:spcBef>
                <a:spcPts val="0"/>
              </a:spcBef>
              <a:spcAft>
                <a:spcPts val="0"/>
              </a:spcAft>
              <a:buSzPts val="1800"/>
              <a:buNone/>
              <a:defRPr sz="2400"/>
            </a:lvl5pPr>
            <a:lvl6pPr lvl="5" algn="ctr">
              <a:lnSpc>
                <a:spcPct val="100000"/>
              </a:lnSpc>
              <a:spcBef>
                <a:spcPts val="0"/>
              </a:spcBef>
              <a:spcAft>
                <a:spcPts val="0"/>
              </a:spcAft>
              <a:buSzPts val="1800"/>
              <a:buNone/>
              <a:defRPr sz="2400"/>
            </a:lvl6pPr>
            <a:lvl7pPr lvl="6" algn="ctr">
              <a:lnSpc>
                <a:spcPct val="100000"/>
              </a:lnSpc>
              <a:spcBef>
                <a:spcPts val="0"/>
              </a:spcBef>
              <a:spcAft>
                <a:spcPts val="0"/>
              </a:spcAft>
              <a:buSzPts val="1800"/>
              <a:buNone/>
              <a:defRPr sz="2400"/>
            </a:lvl7pPr>
            <a:lvl8pPr lvl="7" algn="ctr">
              <a:lnSpc>
                <a:spcPct val="100000"/>
              </a:lnSpc>
              <a:spcBef>
                <a:spcPts val="0"/>
              </a:spcBef>
              <a:spcAft>
                <a:spcPts val="0"/>
              </a:spcAft>
              <a:buSzPts val="1800"/>
              <a:buNone/>
              <a:defRPr sz="2400"/>
            </a:lvl8pPr>
            <a:lvl9pPr lvl="8" algn="ctr">
              <a:lnSpc>
                <a:spcPct val="100000"/>
              </a:lnSpc>
              <a:spcBef>
                <a:spcPts val="0"/>
              </a:spcBef>
              <a:spcAft>
                <a:spcPts val="0"/>
              </a:spcAft>
              <a:buSzPts val="1800"/>
              <a:buNone/>
              <a:defRPr sz="2400"/>
            </a:lvl9pPr>
          </a:lstStyle>
          <a:p>
            <a:endParaRPr/>
          </a:p>
        </p:txBody>
      </p:sp>
      <p:sp>
        <p:nvSpPr>
          <p:cNvPr id="36" name="Google Shape;36;p9"/>
          <p:cNvSpPr txBox="1">
            <a:spLocks noGrp="1"/>
          </p:cNvSpPr>
          <p:nvPr>
            <p:ph type="body" idx="2"/>
          </p:nvPr>
        </p:nvSpPr>
        <p:spPr>
          <a:xfrm>
            <a:off x="1025200" y="3072067"/>
            <a:ext cx="4569200" cy="2876400"/>
          </a:xfrm>
          <a:prstGeom prst="rect">
            <a:avLst/>
          </a:prstGeom>
        </p:spPr>
        <p:txBody>
          <a:bodyPr spcFirstLastPara="1" wrap="square" lIns="91425" tIns="91425" rIns="91425" bIns="91425" anchor="t" anchorCtr="0">
            <a:noAutofit/>
          </a:bodyPr>
          <a:lstStyle>
            <a:lvl1pPr marL="609585" lvl="0" indent="-440256">
              <a:spcBef>
                <a:spcPts val="0"/>
              </a:spcBef>
              <a:spcAft>
                <a:spcPts val="0"/>
              </a:spcAft>
              <a:buSzPts val="1600"/>
              <a:buChar char="●"/>
              <a:defRPr sz="2133"/>
            </a:lvl1pPr>
            <a:lvl2pPr marL="1219170" lvl="1" indent="-440256">
              <a:spcBef>
                <a:spcPts val="2133"/>
              </a:spcBef>
              <a:spcAft>
                <a:spcPts val="0"/>
              </a:spcAft>
              <a:buSzPts val="1600"/>
              <a:buChar char="○"/>
              <a:defRPr sz="2133"/>
            </a:lvl2pPr>
            <a:lvl3pPr marL="1828754" lvl="2" indent="-440256">
              <a:spcBef>
                <a:spcPts val="2133"/>
              </a:spcBef>
              <a:spcAft>
                <a:spcPts val="0"/>
              </a:spcAft>
              <a:buSzPts val="1600"/>
              <a:buChar char="■"/>
              <a:defRPr sz="2133"/>
            </a:lvl3pPr>
            <a:lvl4pPr marL="2438339" lvl="3" indent="-440256">
              <a:spcBef>
                <a:spcPts val="2133"/>
              </a:spcBef>
              <a:spcAft>
                <a:spcPts val="0"/>
              </a:spcAft>
              <a:buSzPts val="1600"/>
              <a:buChar char="●"/>
              <a:defRPr sz="2133"/>
            </a:lvl4pPr>
            <a:lvl5pPr marL="3047924" lvl="4" indent="-440256">
              <a:spcBef>
                <a:spcPts val="2133"/>
              </a:spcBef>
              <a:spcAft>
                <a:spcPts val="0"/>
              </a:spcAft>
              <a:buSzPts val="1600"/>
              <a:buChar char="○"/>
              <a:defRPr sz="2133"/>
            </a:lvl5pPr>
            <a:lvl6pPr marL="3657509" lvl="5" indent="-440256">
              <a:spcBef>
                <a:spcPts val="2133"/>
              </a:spcBef>
              <a:spcAft>
                <a:spcPts val="0"/>
              </a:spcAft>
              <a:buSzPts val="1600"/>
              <a:buChar char="■"/>
              <a:defRPr sz="2133"/>
            </a:lvl6pPr>
            <a:lvl7pPr marL="4267093" lvl="6" indent="-440256">
              <a:spcBef>
                <a:spcPts val="2133"/>
              </a:spcBef>
              <a:spcAft>
                <a:spcPts val="0"/>
              </a:spcAft>
              <a:buSzPts val="1600"/>
              <a:buChar char="●"/>
              <a:defRPr sz="2133"/>
            </a:lvl7pPr>
            <a:lvl8pPr marL="4876678" lvl="7" indent="-440256">
              <a:spcBef>
                <a:spcPts val="2133"/>
              </a:spcBef>
              <a:spcAft>
                <a:spcPts val="0"/>
              </a:spcAft>
              <a:buSzPts val="1600"/>
              <a:buChar char="○"/>
              <a:defRPr sz="2133"/>
            </a:lvl8pPr>
            <a:lvl9pPr marL="5486263" lvl="8" indent="-440256">
              <a:spcBef>
                <a:spcPts val="2133"/>
              </a:spcBef>
              <a:spcAft>
                <a:spcPts val="2133"/>
              </a:spcAft>
              <a:buSzPts val="1600"/>
              <a:buChar char="■"/>
              <a:defRPr sz="2133"/>
            </a:lvl9pPr>
          </a:lstStyle>
          <a:p>
            <a:endParaRPr/>
          </a:p>
        </p:txBody>
      </p:sp>
      <p:sp>
        <p:nvSpPr>
          <p:cNvPr id="37" name="Google Shape;37;p9"/>
          <p:cNvSpPr txBox="1">
            <a:spLocks noGrp="1"/>
          </p:cNvSpPr>
          <p:nvPr>
            <p:ph type="title"/>
          </p:nvPr>
        </p:nvSpPr>
        <p:spPr>
          <a:xfrm>
            <a:off x="1025200" y="537600"/>
            <a:ext cx="49396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38" name="Google Shape;38;p9"/>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3569780397"/>
      </p:ext>
    </p:extLst>
  </p:cSld>
  <p:clrMapOvr>
    <a:masterClrMapping/>
  </p:clrMapOvr>
</p:sldLayout>
</file>

<file path=ppt/slideLayouts/slideLayout357.xml><?xml version="1.0" encoding="utf-8"?>
<p:sldLayout xmlns:a="http://schemas.openxmlformats.org/drawingml/2006/main" xmlns:r="http://schemas.openxmlformats.org/officeDocument/2006/relationships" xmlns:p="http://schemas.openxmlformats.org/presentationml/2006/main" matchingName="Caption">
  <p:cSld name="Caption">
    <p:spTree>
      <p:nvGrpSpPr>
        <p:cNvPr id="1" name="Shape 39"/>
        <p:cNvGrpSpPr/>
        <p:nvPr/>
      </p:nvGrpSpPr>
      <p:grpSpPr>
        <a:xfrm>
          <a:off x="0" y="0"/>
          <a:ext cx="0" cy="0"/>
          <a:chOff x="0" y="0"/>
          <a:chExt cx="0" cy="0"/>
        </a:xfrm>
      </p:grpSpPr>
      <p:sp>
        <p:nvSpPr>
          <p:cNvPr id="40" name="Google Shape;40;p10"/>
          <p:cNvSpPr txBox="1">
            <a:spLocks noGrp="1"/>
          </p:cNvSpPr>
          <p:nvPr>
            <p:ph type="title"/>
          </p:nvPr>
        </p:nvSpPr>
        <p:spPr>
          <a:xfrm>
            <a:off x="1025200" y="537600"/>
            <a:ext cx="5008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41" name="Google Shape;41;p10"/>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1353879460"/>
      </p:ext>
    </p:extLst>
  </p:cSld>
  <p:clrMapOvr>
    <a:masterClrMapping/>
  </p:clrMapOvr>
</p:sldLayout>
</file>

<file path=ppt/slideLayouts/slideLayout358.xml><?xml version="1.0" encoding="utf-8"?>
<p:sldLayout xmlns:a="http://schemas.openxmlformats.org/drawingml/2006/main" xmlns:r="http://schemas.openxmlformats.org/officeDocument/2006/relationships" xmlns:p="http://schemas.openxmlformats.org/presentationml/2006/main" matchingName="Big number">
  <p:cSld name="Big number">
    <p:spTree>
      <p:nvGrpSpPr>
        <p:cNvPr id="1" name="Shape 42"/>
        <p:cNvGrpSpPr/>
        <p:nvPr/>
      </p:nvGrpSpPr>
      <p:grpSpPr>
        <a:xfrm>
          <a:off x="0" y="0"/>
          <a:ext cx="0" cy="0"/>
          <a:chOff x="0" y="0"/>
          <a:chExt cx="0" cy="0"/>
        </a:xfrm>
      </p:grpSpPr>
      <p:sp>
        <p:nvSpPr>
          <p:cNvPr id="43" name="Google Shape;43;p11"/>
          <p:cNvSpPr txBox="1">
            <a:spLocks noGrp="1"/>
          </p:cNvSpPr>
          <p:nvPr>
            <p:ph type="title" hasCustomPrompt="1"/>
          </p:nvPr>
        </p:nvSpPr>
        <p:spPr>
          <a:xfrm>
            <a:off x="1025200" y="2712367"/>
            <a:ext cx="6531200" cy="2020400"/>
          </a:xfrm>
          <a:prstGeom prst="rect">
            <a:avLst/>
          </a:prstGeom>
        </p:spPr>
        <p:txBody>
          <a:bodyPr spcFirstLastPara="1" wrap="square" lIns="91425" tIns="91425" rIns="91425" bIns="91425" anchor="ctr" anchorCtr="0">
            <a:noAutofit/>
          </a:bodyPr>
          <a:lstStyle>
            <a:lvl1pPr lvl="0">
              <a:spcBef>
                <a:spcPts val="0"/>
              </a:spcBef>
              <a:spcAft>
                <a:spcPts val="0"/>
              </a:spcAft>
              <a:buSzPts val="7200"/>
              <a:buNone/>
              <a:defRPr sz="9600"/>
            </a:lvl1pPr>
            <a:lvl2pPr lvl="1">
              <a:spcBef>
                <a:spcPts val="0"/>
              </a:spcBef>
              <a:spcAft>
                <a:spcPts val="0"/>
              </a:spcAft>
              <a:buSzPts val="12000"/>
              <a:buNone/>
              <a:defRPr sz="16000"/>
            </a:lvl2pPr>
            <a:lvl3pPr lvl="2">
              <a:spcBef>
                <a:spcPts val="0"/>
              </a:spcBef>
              <a:spcAft>
                <a:spcPts val="0"/>
              </a:spcAft>
              <a:buSzPts val="12000"/>
              <a:buNone/>
              <a:defRPr sz="16000"/>
            </a:lvl3pPr>
            <a:lvl4pPr lvl="3">
              <a:spcBef>
                <a:spcPts val="0"/>
              </a:spcBef>
              <a:spcAft>
                <a:spcPts val="0"/>
              </a:spcAft>
              <a:buSzPts val="12000"/>
              <a:buNone/>
              <a:defRPr sz="16000"/>
            </a:lvl4pPr>
            <a:lvl5pPr lvl="4">
              <a:spcBef>
                <a:spcPts val="0"/>
              </a:spcBef>
              <a:spcAft>
                <a:spcPts val="0"/>
              </a:spcAft>
              <a:buSzPts val="12000"/>
              <a:buNone/>
              <a:defRPr sz="16000"/>
            </a:lvl5pPr>
            <a:lvl6pPr lvl="5">
              <a:spcBef>
                <a:spcPts val="0"/>
              </a:spcBef>
              <a:spcAft>
                <a:spcPts val="0"/>
              </a:spcAft>
              <a:buSzPts val="12000"/>
              <a:buNone/>
              <a:defRPr sz="16000"/>
            </a:lvl6pPr>
            <a:lvl7pPr lvl="6">
              <a:spcBef>
                <a:spcPts val="0"/>
              </a:spcBef>
              <a:spcAft>
                <a:spcPts val="0"/>
              </a:spcAft>
              <a:buSzPts val="12000"/>
              <a:buNone/>
              <a:defRPr sz="16000"/>
            </a:lvl7pPr>
            <a:lvl8pPr lvl="7">
              <a:spcBef>
                <a:spcPts val="0"/>
              </a:spcBef>
              <a:spcAft>
                <a:spcPts val="0"/>
              </a:spcAft>
              <a:buSzPts val="12000"/>
              <a:buNone/>
              <a:defRPr sz="16000"/>
            </a:lvl8pPr>
            <a:lvl9pPr lvl="8">
              <a:spcBef>
                <a:spcPts val="0"/>
              </a:spcBef>
              <a:spcAft>
                <a:spcPts val="0"/>
              </a:spcAft>
              <a:buSzPts val="12000"/>
              <a:buNone/>
              <a:defRPr sz="16000"/>
            </a:lvl9pPr>
          </a:lstStyle>
          <a:p>
            <a:r>
              <a:t>xx%</a:t>
            </a:r>
          </a:p>
        </p:txBody>
      </p:sp>
      <p:sp>
        <p:nvSpPr>
          <p:cNvPr id="44" name="Google Shape;44;p11"/>
          <p:cNvSpPr txBox="1">
            <a:spLocks noGrp="1"/>
          </p:cNvSpPr>
          <p:nvPr>
            <p:ph type="body" idx="1"/>
          </p:nvPr>
        </p:nvSpPr>
        <p:spPr>
          <a:xfrm>
            <a:off x="1025200" y="4698500"/>
            <a:ext cx="4074800" cy="889600"/>
          </a:xfrm>
          <a:prstGeom prst="rect">
            <a:avLst/>
          </a:prstGeom>
        </p:spPr>
        <p:txBody>
          <a:bodyPr spcFirstLastPara="1" wrap="square" lIns="91425" tIns="91425" rIns="91425" bIns="91425" anchor="t" anchorCtr="0">
            <a:noAutofit/>
          </a:bodyPr>
          <a:lstStyle>
            <a:lvl1pPr marL="609585" lvl="0" indent="-457189">
              <a:spcBef>
                <a:spcPts val="0"/>
              </a:spcBef>
              <a:spcAft>
                <a:spcPts val="0"/>
              </a:spcAft>
              <a:buSzPts val="1800"/>
              <a:buChar char="●"/>
              <a:defRPr/>
            </a:lvl1pPr>
            <a:lvl2pPr marL="1219170" lvl="1" indent="-457189">
              <a:spcBef>
                <a:spcPts val="2133"/>
              </a:spcBef>
              <a:spcAft>
                <a:spcPts val="0"/>
              </a:spcAft>
              <a:buSzPts val="1800"/>
              <a:buChar char="○"/>
              <a:defRPr sz="2400"/>
            </a:lvl2pPr>
            <a:lvl3pPr marL="1828754" lvl="2" indent="-457189">
              <a:spcBef>
                <a:spcPts val="2133"/>
              </a:spcBef>
              <a:spcAft>
                <a:spcPts val="0"/>
              </a:spcAft>
              <a:buSzPts val="1800"/>
              <a:buChar char="■"/>
              <a:defRPr sz="2400"/>
            </a:lvl3pPr>
            <a:lvl4pPr marL="2438339" lvl="3" indent="-457189">
              <a:spcBef>
                <a:spcPts val="2133"/>
              </a:spcBef>
              <a:spcAft>
                <a:spcPts val="0"/>
              </a:spcAft>
              <a:buSzPts val="1800"/>
              <a:buChar char="●"/>
              <a:defRPr sz="2400"/>
            </a:lvl4pPr>
            <a:lvl5pPr marL="3047924" lvl="4" indent="-457189">
              <a:spcBef>
                <a:spcPts val="2133"/>
              </a:spcBef>
              <a:spcAft>
                <a:spcPts val="0"/>
              </a:spcAft>
              <a:buSzPts val="1800"/>
              <a:buChar char="○"/>
              <a:defRPr sz="2400"/>
            </a:lvl5pPr>
            <a:lvl6pPr marL="3657509" lvl="5" indent="-457189">
              <a:spcBef>
                <a:spcPts val="2133"/>
              </a:spcBef>
              <a:spcAft>
                <a:spcPts val="0"/>
              </a:spcAft>
              <a:buSzPts val="1800"/>
              <a:buChar char="■"/>
              <a:defRPr sz="2400"/>
            </a:lvl6pPr>
            <a:lvl7pPr marL="4267093" lvl="6" indent="-457189">
              <a:spcBef>
                <a:spcPts val="2133"/>
              </a:spcBef>
              <a:spcAft>
                <a:spcPts val="0"/>
              </a:spcAft>
              <a:buSzPts val="1800"/>
              <a:buChar char="●"/>
              <a:defRPr sz="2400"/>
            </a:lvl7pPr>
            <a:lvl8pPr marL="4876678" lvl="7" indent="-457189">
              <a:spcBef>
                <a:spcPts val="2133"/>
              </a:spcBef>
              <a:spcAft>
                <a:spcPts val="0"/>
              </a:spcAft>
              <a:buSzPts val="1800"/>
              <a:buChar char="○"/>
              <a:defRPr sz="2400"/>
            </a:lvl8pPr>
            <a:lvl9pPr marL="5486263" lvl="8" indent="-457189">
              <a:spcBef>
                <a:spcPts val="2133"/>
              </a:spcBef>
              <a:spcAft>
                <a:spcPts val="2133"/>
              </a:spcAft>
              <a:buSzPts val="1800"/>
              <a:buChar char="■"/>
              <a:defRPr sz="2400"/>
            </a:lvl9pPr>
          </a:lstStyle>
          <a:p>
            <a:endParaRPr/>
          </a:p>
        </p:txBody>
      </p:sp>
      <p:sp>
        <p:nvSpPr>
          <p:cNvPr id="45" name="Google Shape;45;p11"/>
          <p:cNvSpPr txBox="1">
            <a:spLocks noGrp="1"/>
          </p:cNvSpPr>
          <p:nvPr>
            <p:ph type="title" idx="2"/>
          </p:nvPr>
        </p:nvSpPr>
        <p:spPr>
          <a:xfrm>
            <a:off x="1025200" y="537600"/>
            <a:ext cx="5008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46" name="Google Shape;46;p11"/>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1848129121"/>
      </p:ext>
    </p:extLst>
  </p:cSld>
  <p:clrMapOvr>
    <a:masterClrMapping/>
  </p:clrMapOvr>
</p:sldLayout>
</file>

<file path=ppt/slideLayouts/slideLayout359.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47"/>
        <p:cNvGrpSpPr/>
        <p:nvPr/>
      </p:nvGrpSpPr>
      <p:grpSpPr>
        <a:xfrm>
          <a:off x="0" y="0"/>
          <a:ext cx="0" cy="0"/>
          <a:chOff x="0" y="0"/>
          <a:chExt cx="0" cy="0"/>
        </a:xfrm>
      </p:grpSpPr>
    </p:spTree>
    <p:extLst>
      <p:ext uri="{BB962C8B-B14F-4D97-AF65-F5344CB8AC3E}">
        <p14:creationId xmlns:p14="http://schemas.microsoft.com/office/powerpoint/2010/main" val="2007889459"/>
      </p:ext>
    </p:extLst>
  </p:cSld>
  <p:clrMapOvr>
    <a:masterClrMapping/>
  </p:clrMapOvr>
</p:sldLayout>
</file>

<file path=ppt/slideLayouts/slideLayout360.xml><?xml version="1.0" encoding="utf-8"?>
<p:sldLayout xmlns:a="http://schemas.openxmlformats.org/drawingml/2006/main" xmlns:r="http://schemas.openxmlformats.org/officeDocument/2006/relationships" xmlns:p="http://schemas.openxmlformats.org/presentationml/2006/main" matchingName="Title + Bullet points">
  <p:cSld name="Title + Bullet points">
    <p:spTree>
      <p:nvGrpSpPr>
        <p:cNvPr id="1" name="Shape 48"/>
        <p:cNvGrpSpPr/>
        <p:nvPr/>
      </p:nvGrpSpPr>
      <p:grpSpPr>
        <a:xfrm>
          <a:off x="0" y="0"/>
          <a:ext cx="0" cy="0"/>
          <a:chOff x="0" y="0"/>
          <a:chExt cx="0" cy="0"/>
        </a:xfrm>
      </p:grpSpPr>
      <p:sp>
        <p:nvSpPr>
          <p:cNvPr id="49" name="Google Shape;49;p13"/>
          <p:cNvSpPr txBox="1">
            <a:spLocks noGrp="1"/>
          </p:cNvSpPr>
          <p:nvPr>
            <p:ph type="body" idx="1"/>
          </p:nvPr>
        </p:nvSpPr>
        <p:spPr>
          <a:xfrm>
            <a:off x="1025200" y="1708267"/>
            <a:ext cx="9412000" cy="3988400"/>
          </a:xfrm>
          <a:prstGeom prst="rect">
            <a:avLst/>
          </a:prstGeom>
        </p:spPr>
        <p:txBody>
          <a:bodyPr spcFirstLastPara="1" wrap="square" lIns="91425" tIns="91425" rIns="91425" bIns="91425" anchor="t" anchorCtr="0">
            <a:noAutofit/>
          </a:bodyPr>
          <a:lstStyle>
            <a:lvl1pPr marL="609585" lvl="0" indent="-410623" rtl="0">
              <a:lnSpc>
                <a:spcPct val="100000"/>
              </a:lnSpc>
              <a:spcBef>
                <a:spcPts val="0"/>
              </a:spcBef>
              <a:spcAft>
                <a:spcPts val="0"/>
              </a:spcAft>
              <a:buSzPts val="1250"/>
              <a:buChar char="●"/>
              <a:defRPr sz="1667"/>
            </a:lvl1pPr>
            <a:lvl2pPr marL="1219170" lvl="1" indent="-410623" rtl="0">
              <a:lnSpc>
                <a:spcPct val="100000"/>
              </a:lnSpc>
              <a:spcBef>
                <a:spcPts val="2133"/>
              </a:spcBef>
              <a:spcAft>
                <a:spcPts val="0"/>
              </a:spcAft>
              <a:buSzPts val="1250"/>
              <a:buChar char="○"/>
              <a:defRPr sz="1667"/>
            </a:lvl2pPr>
            <a:lvl3pPr marL="1828754" lvl="2" indent="-410623" rtl="0">
              <a:lnSpc>
                <a:spcPct val="100000"/>
              </a:lnSpc>
              <a:spcBef>
                <a:spcPts val="2133"/>
              </a:spcBef>
              <a:spcAft>
                <a:spcPts val="0"/>
              </a:spcAft>
              <a:buSzPts val="1250"/>
              <a:buChar char="■"/>
              <a:defRPr sz="1667"/>
            </a:lvl3pPr>
            <a:lvl4pPr marL="2438339" lvl="3" indent="-410623" rtl="0">
              <a:lnSpc>
                <a:spcPct val="100000"/>
              </a:lnSpc>
              <a:spcBef>
                <a:spcPts val="2133"/>
              </a:spcBef>
              <a:spcAft>
                <a:spcPts val="0"/>
              </a:spcAft>
              <a:buSzPts val="1250"/>
              <a:buChar char="●"/>
              <a:defRPr sz="1667"/>
            </a:lvl4pPr>
            <a:lvl5pPr marL="3047924" lvl="4" indent="-410623" rtl="0">
              <a:lnSpc>
                <a:spcPct val="100000"/>
              </a:lnSpc>
              <a:spcBef>
                <a:spcPts val="2133"/>
              </a:spcBef>
              <a:spcAft>
                <a:spcPts val="0"/>
              </a:spcAft>
              <a:buSzPts val="1250"/>
              <a:buChar char="○"/>
              <a:defRPr sz="1667"/>
            </a:lvl5pPr>
            <a:lvl6pPr marL="3657509" lvl="5" indent="-410623" rtl="0">
              <a:lnSpc>
                <a:spcPct val="100000"/>
              </a:lnSpc>
              <a:spcBef>
                <a:spcPts val="2133"/>
              </a:spcBef>
              <a:spcAft>
                <a:spcPts val="0"/>
              </a:spcAft>
              <a:buSzPts val="1250"/>
              <a:buChar char="■"/>
              <a:defRPr sz="1667"/>
            </a:lvl6pPr>
            <a:lvl7pPr marL="4267093" lvl="6" indent="-410623" rtl="0">
              <a:lnSpc>
                <a:spcPct val="100000"/>
              </a:lnSpc>
              <a:spcBef>
                <a:spcPts val="2133"/>
              </a:spcBef>
              <a:spcAft>
                <a:spcPts val="0"/>
              </a:spcAft>
              <a:buSzPts val="1250"/>
              <a:buChar char="●"/>
              <a:defRPr sz="1667"/>
            </a:lvl7pPr>
            <a:lvl8pPr marL="4876678" lvl="7" indent="-410623" rtl="0">
              <a:lnSpc>
                <a:spcPct val="100000"/>
              </a:lnSpc>
              <a:spcBef>
                <a:spcPts val="2133"/>
              </a:spcBef>
              <a:spcAft>
                <a:spcPts val="0"/>
              </a:spcAft>
              <a:buSzPts val="1250"/>
              <a:buChar char="○"/>
              <a:defRPr sz="1667"/>
            </a:lvl8pPr>
            <a:lvl9pPr marL="5486263" lvl="8" indent="-410623" rtl="0">
              <a:lnSpc>
                <a:spcPct val="100000"/>
              </a:lnSpc>
              <a:spcBef>
                <a:spcPts val="2133"/>
              </a:spcBef>
              <a:spcAft>
                <a:spcPts val="2133"/>
              </a:spcAft>
              <a:buSzPts val="1250"/>
              <a:buChar char="■"/>
              <a:defRPr sz="1667"/>
            </a:lvl9pPr>
          </a:lstStyle>
          <a:p>
            <a:endParaRPr/>
          </a:p>
        </p:txBody>
      </p:sp>
      <p:sp>
        <p:nvSpPr>
          <p:cNvPr id="50" name="Google Shape;50;p13"/>
          <p:cNvSpPr txBox="1">
            <a:spLocks noGrp="1"/>
          </p:cNvSpPr>
          <p:nvPr>
            <p:ph type="title"/>
          </p:nvPr>
        </p:nvSpPr>
        <p:spPr>
          <a:xfrm>
            <a:off x="1025200" y="537600"/>
            <a:ext cx="7962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51" name="Google Shape;51;p13"/>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3108232707"/>
      </p:ext>
    </p:extLst>
  </p:cSld>
  <p:clrMapOvr>
    <a:masterClrMapping/>
  </p:clrMapOvr>
</p:sldLayout>
</file>

<file path=ppt/slideLayouts/slideLayout361.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52"/>
        <p:cNvGrpSpPr/>
        <p:nvPr/>
      </p:nvGrpSpPr>
      <p:grpSpPr>
        <a:xfrm>
          <a:off x="0" y="0"/>
          <a:ext cx="0" cy="0"/>
          <a:chOff x="0" y="0"/>
          <a:chExt cx="0" cy="0"/>
        </a:xfrm>
      </p:grpSpPr>
      <p:sp>
        <p:nvSpPr>
          <p:cNvPr id="53" name="Google Shape;53;p14"/>
          <p:cNvSpPr txBox="1">
            <a:spLocks noGrp="1"/>
          </p:cNvSpPr>
          <p:nvPr>
            <p:ph type="title"/>
          </p:nvPr>
        </p:nvSpPr>
        <p:spPr>
          <a:xfrm>
            <a:off x="1247533" y="1497184"/>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4" name="Google Shape;54;p14"/>
          <p:cNvSpPr txBox="1">
            <a:spLocks noGrp="1"/>
          </p:cNvSpPr>
          <p:nvPr>
            <p:ph type="subTitle" idx="1"/>
          </p:nvPr>
        </p:nvSpPr>
        <p:spPr>
          <a:xfrm>
            <a:off x="1247533" y="1981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5" name="Google Shape;55;p14"/>
          <p:cNvSpPr txBox="1">
            <a:spLocks noGrp="1"/>
          </p:cNvSpPr>
          <p:nvPr>
            <p:ph type="title" idx="2" hasCustomPrompt="1"/>
          </p:nvPr>
        </p:nvSpPr>
        <p:spPr>
          <a:xfrm>
            <a:off x="4258300" y="1645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6" name="Google Shape;56;p14"/>
          <p:cNvSpPr txBox="1">
            <a:spLocks noGrp="1"/>
          </p:cNvSpPr>
          <p:nvPr>
            <p:ph type="title" idx="3"/>
          </p:nvPr>
        </p:nvSpPr>
        <p:spPr>
          <a:xfrm>
            <a:off x="1247533" y="421001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7" name="Google Shape;57;p14"/>
          <p:cNvSpPr txBox="1">
            <a:spLocks noGrp="1"/>
          </p:cNvSpPr>
          <p:nvPr>
            <p:ph type="subTitle" idx="4"/>
          </p:nvPr>
        </p:nvSpPr>
        <p:spPr>
          <a:xfrm>
            <a:off x="1247533" y="4694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8" name="Google Shape;58;p14"/>
          <p:cNvSpPr txBox="1">
            <a:spLocks noGrp="1"/>
          </p:cNvSpPr>
          <p:nvPr>
            <p:ph type="title" idx="5" hasCustomPrompt="1"/>
          </p:nvPr>
        </p:nvSpPr>
        <p:spPr>
          <a:xfrm>
            <a:off x="4258300" y="4358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9" name="Google Shape;59;p14"/>
          <p:cNvSpPr txBox="1">
            <a:spLocks noGrp="1"/>
          </p:cNvSpPr>
          <p:nvPr>
            <p:ph type="title" idx="6"/>
          </p:nvPr>
        </p:nvSpPr>
        <p:spPr>
          <a:xfrm>
            <a:off x="8149633" y="1497184"/>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0" name="Google Shape;60;p14"/>
          <p:cNvSpPr txBox="1">
            <a:spLocks noGrp="1"/>
          </p:cNvSpPr>
          <p:nvPr>
            <p:ph type="subTitle" idx="7"/>
          </p:nvPr>
        </p:nvSpPr>
        <p:spPr>
          <a:xfrm>
            <a:off x="8149633" y="1981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1" name="Google Shape;61;p14"/>
          <p:cNvSpPr txBox="1">
            <a:spLocks noGrp="1"/>
          </p:cNvSpPr>
          <p:nvPr>
            <p:ph type="title" idx="8" hasCustomPrompt="1"/>
          </p:nvPr>
        </p:nvSpPr>
        <p:spPr>
          <a:xfrm>
            <a:off x="6255225" y="1645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
        <p:nvSpPr>
          <p:cNvPr id="62" name="Google Shape;62;p14"/>
          <p:cNvSpPr txBox="1">
            <a:spLocks noGrp="1"/>
          </p:cNvSpPr>
          <p:nvPr>
            <p:ph type="title" idx="9"/>
          </p:nvPr>
        </p:nvSpPr>
        <p:spPr>
          <a:xfrm>
            <a:off x="8149633" y="421001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3" name="Google Shape;63;p14"/>
          <p:cNvSpPr txBox="1">
            <a:spLocks noGrp="1"/>
          </p:cNvSpPr>
          <p:nvPr>
            <p:ph type="subTitle" idx="13"/>
          </p:nvPr>
        </p:nvSpPr>
        <p:spPr>
          <a:xfrm>
            <a:off x="8149633" y="4694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4" name="Google Shape;64;p14"/>
          <p:cNvSpPr txBox="1">
            <a:spLocks noGrp="1"/>
          </p:cNvSpPr>
          <p:nvPr>
            <p:ph type="title" idx="14" hasCustomPrompt="1"/>
          </p:nvPr>
        </p:nvSpPr>
        <p:spPr>
          <a:xfrm>
            <a:off x="6255225" y="4358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Tree>
    <p:extLst>
      <p:ext uri="{BB962C8B-B14F-4D97-AF65-F5344CB8AC3E}">
        <p14:creationId xmlns:p14="http://schemas.microsoft.com/office/powerpoint/2010/main" val="1743671015"/>
      </p:ext>
    </p:extLst>
  </p:cSld>
  <p:clrMapOvr>
    <a:masterClrMapping/>
  </p:clrMapOvr>
</p:sldLayout>
</file>

<file path=ppt/slideLayouts/slideLayout362.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65"/>
        <p:cNvGrpSpPr/>
        <p:nvPr/>
      </p:nvGrpSpPr>
      <p:grpSpPr>
        <a:xfrm>
          <a:off x="0" y="0"/>
          <a:ext cx="0" cy="0"/>
          <a:chOff x="0" y="0"/>
          <a:chExt cx="0" cy="0"/>
        </a:xfrm>
      </p:grpSpPr>
      <p:sp>
        <p:nvSpPr>
          <p:cNvPr id="66" name="Google Shape;66;p15"/>
          <p:cNvSpPr txBox="1">
            <a:spLocks noGrp="1"/>
          </p:cNvSpPr>
          <p:nvPr>
            <p:ph type="title"/>
          </p:nvPr>
        </p:nvSpPr>
        <p:spPr>
          <a:xfrm>
            <a:off x="2203100" y="4025267"/>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1800"/>
              <a:buFont typeface="Abel"/>
              <a:buNone/>
              <a:defRPr sz="2400">
                <a:latin typeface="Abel"/>
                <a:ea typeface="Abel"/>
                <a:cs typeface="Abel"/>
                <a:sym typeface="Abel"/>
              </a:defRPr>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67" name="Google Shape;67;p15"/>
          <p:cNvSpPr txBox="1">
            <a:spLocks noGrp="1"/>
          </p:cNvSpPr>
          <p:nvPr>
            <p:ph type="subTitle" idx="1"/>
          </p:nvPr>
        </p:nvSpPr>
        <p:spPr>
          <a:xfrm>
            <a:off x="2203100" y="1848867"/>
            <a:ext cx="5393600" cy="24812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Righteous"/>
              <a:buNone/>
              <a:defRPr sz="3200">
                <a:latin typeface="Righteous"/>
                <a:ea typeface="Righteous"/>
                <a:cs typeface="Righteous"/>
                <a:sym typeface="Righteous"/>
              </a:defRPr>
            </a:lvl1pPr>
            <a:lvl2pPr lvl="1" rtl="0">
              <a:lnSpc>
                <a:spcPct val="100000"/>
              </a:lnSpc>
              <a:spcBef>
                <a:spcPts val="0"/>
              </a:spcBef>
              <a:spcAft>
                <a:spcPts val="0"/>
              </a:spcAft>
              <a:buSzPts val="2100"/>
              <a:buFont typeface="Righteous"/>
              <a:buNone/>
              <a:defRPr sz="2800">
                <a:latin typeface="Righteous"/>
                <a:ea typeface="Righteous"/>
                <a:cs typeface="Righteous"/>
                <a:sym typeface="Righteous"/>
              </a:defRPr>
            </a:lvl2pPr>
            <a:lvl3pPr lvl="2" rtl="0">
              <a:lnSpc>
                <a:spcPct val="100000"/>
              </a:lnSpc>
              <a:spcBef>
                <a:spcPts val="0"/>
              </a:spcBef>
              <a:spcAft>
                <a:spcPts val="0"/>
              </a:spcAft>
              <a:buSzPts val="2100"/>
              <a:buFont typeface="Righteous"/>
              <a:buNone/>
              <a:defRPr sz="2800">
                <a:latin typeface="Righteous"/>
                <a:ea typeface="Righteous"/>
                <a:cs typeface="Righteous"/>
                <a:sym typeface="Righteous"/>
              </a:defRPr>
            </a:lvl3pPr>
            <a:lvl4pPr lvl="3" rtl="0">
              <a:lnSpc>
                <a:spcPct val="100000"/>
              </a:lnSpc>
              <a:spcBef>
                <a:spcPts val="0"/>
              </a:spcBef>
              <a:spcAft>
                <a:spcPts val="0"/>
              </a:spcAft>
              <a:buSzPts val="2100"/>
              <a:buFont typeface="Righteous"/>
              <a:buNone/>
              <a:defRPr sz="2800">
                <a:latin typeface="Righteous"/>
                <a:ea typeface="Righteous"/>
                <a:cs typeface="Righteous"/>
                <a:sym typeface="Righteous"/>
              </a:defRPr>
            </a:lvl4pPr>
            <a:lvl5pPr lvl="4" rtl="0">
              <a:lnSpc>
                <a:spcPct val="100000"/>
              </a:lnSpc>
              <a:spcBef>
                <a:spcPts val="0"/>
              </a:spcBef>
              <a:spcAft>
                <a:spcPts val="0"/>
              </a:spcAft>
              <a:buSzPts val="2100"/>
              <a:buFont typeface="Righteous"/>
              <a:buNone/>
              <a:defRPr sz="2800">
                <a:latin typeface="Righteous"/>
                <a:ea typeface="Righteous"/>
                <a:cs typeface="Righteous"/>
                <a:sym typeface="Righteous"/>
              </a:defRPr>
            </a:lvl5pPr>
            <a:lvl6pPr lvl="5" rtl="0">
              <a:lnSpc>
                <a:spcPct val="100000"/>
              </a:lnSpc>
              <a:spcBef>
                <a:spcPts val="0"/>
              </a:spcBef>
              <a:spcAft>
                <a:spcPts val="0"/>
              </a:spcAft>
              <a:buSzPts val="2100"/>
              <a:buFont typeface="Righteous"/>
              <a:buNone/>
              <a:defRPr sz="2800">
                <a:latin typeface="Righteous"/>
                <a:ea typeface="Righteous"/>
                <a:cs typeface="Righteous"/>
                <a:sym typeface="Righteous"/>
              </a:defRPr>
            </a:lvl6pPr>
            <a:lvl7pPr lvl="6" rtl="0">
              <a:lnSpc>
                <a:spcPct val="100000"/>
              </a:lnSpc>
              <a:spcBef>
                <a:spcPts val="0"/>
              </a:spcBef>
              <a:spcAft>
                <a:spcPts val="0"/>
              </a:spcAft>
              <a:buSzPts val="2100"/>
              <a:buFont typeface="Righteous"/>
              <a:buNone/>
              <a:defRPr sz="2800">
                <a:latin typeface="Righteous"/>
                <a:ea typeface="Righteous"/>
                <a:cs typeface="Righteous"/>
                <a:sym typeface="Righteous"/>
              </a:defRPr>
            </a:lvl7pPr>
            <a:lvl8pPr lvl="7" rtl="0">
              <a:lnSpc>
                <a:spcPct val="100000"/>
              </a:lnSpc>
              <a:spcBef>
                <a:spcPts val="0"/>
              </a:spcBef>
              <a:spcAft>
                <a:spcPts val="0"/>
              </a:spcAft>
              <a:buSzPts val="2100"/>
              <a:buFont typeface="Righteous"/>
              <a:buNone/>
              <a:defRPr sz="2800">
                <a:latin typeface="Righteous"/>
                <a:ea typeface="Righteous"/>
                <a:cs typeface="Righteous"/>
                <a:sym typeface="Righteous"/>
              </a:defRPr>
            </a:lvl8pPr>
            <a:lvl9pPr lvl="8" rtl="0">
              <a:lnSpc>
                <a:spcPct val="100000"/>
              </a:lnSpc>
              <a:spcBef>
                <a:spcPts val="0"/>
              </a:spcBef>
              <a:spcAft>
                <a:spcPts val="0"/>
              </a:spcAft>
              <a:buSzPts val="2100"/>
              <a:buFont typeface="Righteous"/>
              <a:buNone/>
              <a:defRPr sz="2800">
                <a:latin typeface="Righteous"/>
                <a:ea typeface="Righteous"/>
                <a:cs typeface="Righteous"/>
                <a:sym typeface="Righteous"/>
              </a:defRPr>
            </a:lvl9pPr>
          </a:lstStyle>
          <a:p>
            <a:endParaRPr/>
          </a:p>
        </p:txBody>
      </p:sp>
    </p:spTree>
    <p:extLst>
      <p:ext uri="{BB962C8B-B14F-4D97-AF65-F5344CB8AC3E}">
        <p14:creationId xmlns:p14="http://schemas.microsoft.com/office/powerpoint/2010/main" val="3885448640"/>
      </p:ext>
    </p:extLst>
  </p:cSld>
  <p:clrMapOvr>
    <a:masterClrMapping/>
  </p:clrMapOvr>
</p:sldLayout>
</file>

<file path=ppt/slideLayouts/slideLayout363.xml><?xml version="1.0" encoding="utf-8"?>
<p:sldLayout xmlns:a="http://schemas.openxmlformats.org/drawingml/2006/main" xmlns:r="http://schemas.openxmlformats.org/officeDocument/2006/relationships" xmlns:p="http://schemas.openxmlformats.org/presentationml/2006/main" matchingName="Title + Three Columns">
  <p:cSld name="Title + Three Columns">
    <p:spTree>
      <p:nvGrpSpPr>
        <p:cNvPr id="1" name="Shape 68"/>
        <p:cNvGrpSpPr/>
        <p:nvPr/>
      </p:nvGrpSpPr>
      <p:grpSpPr>
        <a:xfrm>
          <a:off x="0" y="0"/>
          <a:ext cx="0" cy="0"/>
          <a:chOff x="0" y="0"/>
          <a:chExt cx="0" cy="0"/>
        </a:xfrm>
      </p:grpSpPr>
      <p:sp>
        <p:nvSpPr>
          <p:cNvPr id="69" name="Google Shape;69;p16"/>
          <p:cNvSpPr txBox="1">
            <a:spLocks noGrp="1"/>
          </p:cNvSpPr>
          <p:nvPr>
            <p:ph type="title"/>
          </p:nvPr>
        </p:nvSpPr>
        <p:spPr>
          <a:xfrm>
            <a:off x="1435600" y="3857372"/>
            <a:ext cx="2794800" cy="6664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accent1"/>
              </a:buClr>
              <a:buSzPts val="1800"/>
              <a:buNone/>
              <a:defRPr sz="2400">
                <a:solidFill>
                  <a:schemeClr val="accent1"/>
                </a:solidFill>
              </a:defRPr>
            </a:lvl1pPr>
            <a:lvl2pPr lvl="1" algn="ctr" rtl="0">
              <a:spcBef>
                <a:spcPts val="0"/>
              </a:spcBef>
              <a:spcAft>
                <a:spcPts val="0"/>
              </a:spcAft>
              <a:buClr>
                <a:schemeClr val="accent1"/>
              </a:buClr>
              <a:buSzPts val="1800"/>
              <a:buNone/>
              <a:defRPr sz="2400">
                <a:solidFill>
                  <a:schemeClr val="accent1"/>
                </a:solidFill>
              </a:defRPr>
            </a:lvl2pPr>
            <a:lvl3pPr lvl="2" algn="ctr" rtl="0">
              <a:spcBef>
                <a:spcPts val="0"/>
              </a:spcBef>
              <a:spcAft>
                <a:spcPts val="0"/>
              </a:spcAft>
              <a:buClr>
                <a:schemeClr val="accent1"/>
              </a:buClr>
              <a:buSzPts val="1800"/>
              <a:buNone/>
              <a:defRPr sz="2400">
                <a:solidFill>
                  <a:schemeClr val="accent1"/>
                </a:solidFill>
              </a:defRPr>
            </a:lvl3pPr>
            <a:lvl4pPr lvl="3" algn="ctr" rtl="0">
              <a:spcBef>
                <a:spcPts val="0"/>
              </a:spcBef>
              <a:spcAft>
                <a:spcPts val="0"/>
              </a:spcAft>
              <a:buClr>
                <a:schemeClr val="accent1"/>
              </a:buClr>
              <a:buSzPts val="1800"/>
              <a:buNone/>
              <a:defRPr sz="2400">
                <a:solidFill>
                  <a:schemeClr val="accent1"/>
                </a:solidFill>
              </a:defRPr>
            </a:lvl4pPr>
            <a:lvl5pPr lvl="4" algn="ctr" rtl="0">
              <a:spcBef>
                <a:spcPts val="0"/>
              </a:spcBef>
              <a:spcAft>
                <a:spcPts val="0"/>
              </a:spcAft>
              <a:buClr>
                <a:schemeClr val="accent1"/>
              </a:buClr>
              <a:buSzPts val="1800"/>
              <a:buNone/>
              <a:defRPr sz="2400">
                <a:solidFill>
                  <a:schemeClr val="accent1"/>
                </a:solidFill>
              </a:defRPr>
            </a:lvl5pPr>
            <a:lvl6pPr lvl="5" algn="ctr" rtl="0">
              <a:spcBef>
                <a:spcPts val="0"/>
              </a:spcBef>
              <a:spcAft>
                <a:spcPts val="0"/>
              </a:spcAft>
              <a:buClr>
                <a:schemeClr val="accent1"/>
              </a:buClr>
              <a:buSzPts val="1800"/>
              <a:buNone/>
              <a:defRPr sz="2400">
                <a:solidFill>
                  <a:schemeClr val="accent1"/>
                </a:solidFill>
              </a:defRPr>
            </a:lvl6pPr>
            <a:lvl7pPr lvl="6" algn="ctr" rtl="0">
              <a:spcBef>
                <a:spcPts val="0"/>
              </a:spcBef>
              <a:spcAft>
                <a:spcPts val="0"/>
              </a:spcAft>
              <a:buClr>
                <a:schemeClr val="accent1"/>
              </a:buClr>
              <a:buSzPts val="1800"/>
              <a:buNone/>
              <a:defRPr sz="2400">
                <a:solidFill>
                  <a:schemeClr val="accent1"/>
                </a:solidFill>
              </a:defRPr>
            </a:lvl7pPr>
            <a:lvl8pPr lvl="7" algn="ctr" rtl="0">
              <a:spcBef>
                <a:spcPts val="0"/>
              </a:spcBef>
              <a:spcAft>
                <a:spcPts val="0"/>
              </a:spcAft>
              <a:buClr>
                <a:schemeClr val="accent1"/>
              </a:buClr>
              <a:buSzPts val="1800"/>
              <a:buNone/>
              <a:defRPr sz="2400">
                <a:solidFill>
                  <a:schemeClr val="accent1"/>
                </a:solidFill>
              </a:defRPr>
            </a:lvl8pPr>
            <a:lvl9pPr lvl="8" algn="ctr" rtl="0">
              <a:spcBef>
                <a:spcPts val="0"/>
              </a:spcBef>
              <a:spcAft>
                <a:spcPts val="0"/>
              </a:spcAft>
              <a:buClr>
                <a:schemeClr val="accent1"/>
              </a:buClr>
              <a:buSzPts val="1800"/>
              <a:buNone/>
              <a:defRPr sz="2400">
                <a:solidFill>
                  <a:schemeClr val="accent1"/>
                </a:solidFill>
              </a:defRPr>
            </a:lvl9pPr>
          </a:lstStyle>
          <a:p>
            <a:endParaRPr/>
          </a:p>
        </p:txBody>
      </p:sp>
      <p:sp>
        <p:nvSpPr>
          <p:cNvPr id="70" name="Google Shape;70;p16"/>
          <p:cNvSpPr txBox="1">
            <a:spLocks noGrp="1"/>
          </p:cNvSpPr>
          <p:nvPr>
            <p:ph type="subTitle" idx="1"/>
          </p:nvPr>
        </p:nvSpPr>
        <p:spPr>
          <a:xfrm>
            <a:off x="1435600" y="4571365"/>
            <a:ext cx="2794800" cy="1302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71" name="Google Shape;71;p16"/>
          <p:cNvSpPr txBox="1">
            <a:spLocks noGrp="1"/>
          </p:cNvSpPr>
          <p:nvPr>
            <p:ph type="title" idx="2"/>
          </p:nvPr>
        </p:nvSpPr>
        <p:spPr>
          <a:xfrm>
            <a:off x="1025200" y="537600"/>
            <a:ext cx="5008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72" name="Google Shape;72;p16"/>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
        <p:nvSpPr>
          <p:cNvPr id="73" name="Google Shape;73;p16"/>
          <p:cNvSpPr txBox="1">
            <a:spLocks noGrp="1"/>
          </p:cNvSpPr>
          <p:nvPr>
            <p:ph type="title" idx="3"/>
          </p:nvPr>
        </p:nvSpPr>
        <p:spPr>
          <a:xfrm>
            <a:off x="4698600" y="3857372"/>
            <a:ext cx="2794800" cy="6664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accent1"/>
              </a:buClr>
              <a:buSzPts val="1800"/>
              <a:buNone/>
              <a:defRPr sz="2400">
                <a:solidFill>
                  <a:schemeClr val="accent1"/>
                </a:solidFill>
              </a:defRPr>
            </a:lvl1pPr>
            <a:lvl2pPr lvl="1" algn="ctr" rtl="0">
              <a:spcBef>
                <a:spcPts val="0"/>
              </a:spcBef>
              <a:spcAft>
                <a:spcPts val="0"/>
              </a:spcAft>
              <a:buClr>
                <a:schemeClr val="accent1"/>
              </a:buClr>
              <a:buSzPts val="1800"/>
              <a:buNone/>
              <a:defRPr sz="2400">
                <a:solidFill>
                  <a:schemeClr val="accent1"/>
                </a:solidFill>
              </a:defRPr>
            </a:lvl2pPr>
            <a:lvl3pPr lvl="2" algn="ctr" rtl="0">
              <a:spcBef>
                <a:spcPts val="0"/>
              </a:spcBef>
              <a:spcAft>
                <a:spcPts val="0"/>
              </a:spcAft>
              <a:buClr>
                <a:schemeClr val="accent1"/>
              </a:buClr>
              <a:buSzPts val="1800"/>
              <a:buNone/>
              <a:defRPr sz="2400">
                <a:solidFill>
                  <a:schemeClr val="accent1"/>
                </a:solidFill>
              </a:defRPr>
            </a:lvl3pPr>
            <a:lvl4pPr lvl="3" algn="ctr" rtl="0">
              <a:spcBef>
                <a:spcPts val="0"/>
              </a:spcBef>
              <a:spcAft>
                <a:spcPts val="0"/>
              </a:spcAft>
              <a:buClr>
                <a:schemeClr val="accent1"/>
              </a:buClr>
              <a:buSzPts val="1800"/>
              <a:buNone/>
              <a:defRPr sz="2400">
                <a:solidFill>
                  <a:schemeClr val="accent1"/>
                </a:solidFill>
              </a:defRPr>
            </a:lvl4pPr>
            <a:lvl5pPr lvl="4" algn="ctr" rtl="0">
              <a:spcBef>
                <a:spcPts val="0"/>
              </a:spcBef>
              <a:spcAft>
                <a:spcPts val="0"/>
              </a:spcAft>
              <a:buClr>
                <a:schemeClr val="accent1"/>
              </a:buClr>
              <a:buSzPts val="1800"/>
              <a:buNone/>
              <a:defRPr sz="2400">
                <a:solidFill>
                  <a:schemeClr val="accent1"/>
                </a:solidFill>
              </a:defRPr>
            </a:lvl5pPr>
            <a:lvl6pPr lvl="5" algn="ctr" rtl="0">
              <a:spcBef>
                <a:spcPts val="0"/>
              </a:spcBef>
              <a:spcAft>
                <a:spcPts val="0"/>
              </a:spcAft>
              <a:buClr>
                <a:schemeClr val="accent1"/>
              </a:buClr>
              <a:buSzPts val="1800"/>
              <a:buNone/>
              <a:defRPr sz="2400">
                <a:solidFill>
                  <a:schemeClr val="accent1"/>
                </a:solidFill>
              </a:defRPr>
            </a:lvl6pPr>
            <a:lvl7pPr lvl="6" algn="ctr" rtl="0">
              <a:spcBef>
                <a:spcPts val="0"/>
              </a:spcBef>
              <a:spcAft>
                <a:spcPts val="0"/>
              </a:spcAft>
              <a:buClr>
                <a:schemeClr val="accent1"/>
              </a:buClr>
              <a:buSzPts val="1800"/>
              <a:buNone/>
              <a:defRPr sz="2400">
                <a:solidFill>
                  <a:schemeClr val="accent1"/>
                </a:solidFill>
              </a:defRPr>
            </a:lvl7pPr>
            <a:lvl8pPr lvl="7" algn="ctr" rtl="0">
              <a:spcBef>
                <a:spcPts val="0"/>
              </a:spcBef>
              <a:spcAft>
                <a:spcPts val="0"/>
              </a:spcAft>
              <a:buClr>
                <a:schemeClr val="accent1"/>
              </a:buClr>
              <a:buSzPts val="1800"/>
              <a:buNone/>
              <a:defRPr sz="2400">
                <a:solidFill>
                  <a:schemeClr val="accent1"/>
                </a:solidFill>
              </a:defRPr>
            </a:lvl8pPr>
            <a:lvl9pPr lvl="8" algn="ctr" rtl="0">
              <a:spcBef>
                <a:spcPts val="0"/>
              </a:spcBef>
              <a:spcAft>
                <a:spcPts val="0"/>
              </a:spcAft>
              <a:buClr>
                <a:schemeClr val="accent1"/>
              </a:buClr>
              <a:buSzPts val="1800"/>
              <a:buNone/>
              <a:defRPr sz="2400">
                <a:solidFill>
                  <a:schemeClr val="accent1"/>
                </a:solidFill>
              </a:defRPr>
            </a:lvl9pPr>
          </a:lstStyle>
          <a:p>
            <a:endParaRPr/>
          </a:p>
        </p:txBody>
      </p:sp>
      <p:sp>
        <p:nvSpPr>
          <p:cNvPr id="74" name="Google Shape;74;p16"/>
          <p:cNvSpPr txBox="1">
            <a:spLocks noGrp="1"/>
          </p:cNvSpPr>
          <p:nvPr>
            <p:ph type="subTitle" idx="4"/>
          </p:nvPr>
        </p:nvSpPr>
        <p:spPr>
          <a:xfrm>
            <a:off x="4698600" y="4571365"/>
            <a:ext cx="2794800" cy="1302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75" name="Google Shape;75;p16"/>
          <p:cNvSpPr txBox="1">
            <a:spLocks noGrp="1"/>
          </p:cNvSpPr>
          <p:nvPr>
            <p:ph type="title" idx="5"/>
          </p:nvPr>
        </p:nvSpPr>
        <p:spPr>
          <a:xfrm>
            <a:off x="7961600" y="3857372"/>
            <a:ext cx="2794800" cy="6664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accent1"/>
              </a:buClr>
              <a:buSzPts val="1800"/>
              <a:buNone/>
              <a:defRPr sz="2400">
                <a:solidFill>
                  <a:schemeClr val="accent1"/>
                </a:solidFill>
              </a:defRPr>
            </a:lvl1pPr>
            <a:lvl2pPr lvl="1" algn="ctr" rtl="0">
              <a:spcBef>
                <a:spcPts val="0"/>
              </a:spcBef>
              <a:spcAft>
                <a:spcPts val="0"/>
              </a:spcAft>
              <a:buClr>
                <a:schemeClr val="accent1"/>
              </a:buClr>
              <a:buSzPts val="1800"/>
              <a:buNone/>
              <a:defRPr sz="2400">
                <a:solidFill>
                  <a:schemeClr val="accent1"/>
                </a:solidFill>
              </a:defRPr>
            </a:lvl2pPr>
            <a:lvl3pPr lvl="2" algn="ctr" rtl="0">
              <a:spcBef>
                <a:spcPts val="0"/>
              </a:spcBef>
              <a:spcAft>
                <a:spcPts val="0"/>
              </a:spcAft>
              <a:buClr>
                <a:schemeClr val="accent1"/>
              </a:buClr>
              <a:buSzPts val="1800"/>
              <a:buNone/>
              <a:defRPr sz="2400">
                <a:solidFill>
                  <a:schemeClr val="accent1"/>
                </a:solidFill>
              </a:defRPr>
            </a:lvl3pPr>
            <a:lvl4pPr lvl="3" algn="ctr" rtl="0">
              <a:spcBef>
                <a:spcPts val="0"/>
              </a:spcBef>
              <a:spcAft>
                <a:spcPts val="0"/>
              </a:spcAft>
              <a:buClr>
                <a:schemeClr val="accent1"/>
              </a:buClr>
              <a:buSzPts val="1800"/>
              <a:buNone/>
              <a:defRPr sz="2400">
                <a:solidFill>
                  <a:schemeClr val="accent1"/>
                </a:solidFill>
              </a:defRPr>
            </a:lvl4pPr>
            <a:lvl5pPr lvl="4" algn="ctr" rtl="0">
              <a:spcBef>
                <a:spcPts val="0"/>
              </a:spcBef>
              <a:spcAft>
                <a:spcPts val="0"/>
              </a:spcAft>
              <a:buClr>
                <a:schemeClr val="accent1"/>
              </a:buClr>
              <a:buSzPts val="1800"/>
              <a:buNone/>
              <a:defRPr sz="2400">
                <a:solidFill>
                  <a:schemeClr val="accent1"/>
                </a:solidFill>
              </a:defRPr>
            </a:lvl5pPr>
            <a:lvl6pPr lvl="5" algn="ctr" rtl="0">
              <a:spcBef>
                <a:spcPts val="0"/>
              </a:spcBef>
              <a:spcAft>
                <a:spcPts val="0"/>
              </a:spcAft>
              <a:buClr>
                <a:schemeClr val="accent1"/>
              </a:buClr>
              <a:buSzPts val="1800"/>
              <a:buNone/>
              <a:defRPr sz="2400">
                <a:solidFill>
                  <a:schemeClr val="accent1"/>
                </a:solidFill>
              </a:defRPr>
            </a:lvl6pPr>
            <a:lvl7pPr lvl="6" algn="ctr" rtl="0">
              <a:spcBef>
                <a:spcPts val="0"/>
              </a:spcBef>
              <a:spcAft>
                <a:spcPts val="0"/>
              </a:spcAft>
              <a:buClr>
                <a:schemeClr val="accent1"/>
              </a:buClr>
              <a:buSzPts val="1800"/>
              <a:buNone/>
              <a:defRPr sz="2400">
                <a:solidFill>
                  <a:schemeClr val="accent1"/>
                </a:solidFill>
              </a:defRPr>
            </a:lvl7pPr>
            <a:lvl8pPr lvl="7" algn="ctr" rtl="0">
              <a:spcBef>
                <a:spcPts val="0"/>
              </a:spcBef>
              <a:spcAft>
                <a:spcPts val="0"/>
              </a:spcAft>
              <a:buClr>
                <a:schemeClr val="accent1"/>
              </a:buClr>
              <a:buSzPts val="1800"/>
              <a:buNone/>
              <a:defRPr sz="2400">
                <a:solidFill>
                  <a:schemeClr val="accent1"/>
                </a:solidFill>
              </a:defRPr>
            </a:lvl8pPr>
            <a:lvl9pPr lvl="8" algn="ctr" rtl="0">
              <a:spcBef>
                <a:spcPts val="0"/>
              </a:spcBef>
              <a:spcAft>
                <a:spcPts val="0"/>
              </a:spcAft>
              <a:buClr>
                <a:schemeClr val="accent1"/>
              </a:buClr>
              <a:buSzPts val="1800"/>
              <a:buNone/>
              <a:defRPr sz="2400">
                <a:solidFill>
                  <a:schemeClr val="accent1"/>
                </a:solidFill>
              </a:defRPr>
            </a:lvl9pPr>
          </a:lstStyle>
          <a:p>
            <a:endParaRPr/>
          </a:p>
        </p:txBody>
      </p:sp>
      <p:sp>
        <p:nvSpPr>
          <p:cNvPr id="76" name="Google Shape;76;p16"/>
          <p:cNvSpPr txBox="1">
            <a:spLocks noGrp="1"/>
          </p:cNvSpPr>
          <p:nvPr>
            <p:ph type="subTitle" idx="6"/>
          </p:nvPr>
        </p:nvSpPr>
        <p:spPr>
          <a:xfrm>
            <a:off x="7961600" y="4571365"/>
            <a:ext cx="2794800" cy="1302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517015746"/>
      </p:ext>
    </p:extLst>
  </p:cSld>
  <p:clrMapOvr>
    <a:masterClrMapping/>
  </p:clrMapOvr>
</p:sldLayout>
</file>

<file path=ppt/slideLayouts/slideLayout364.xml><?xml version="1.0" encoding="utf-8"?>
<p:sldLayout xmlns:a="http://schemas.openxmlformats.org/drawingml/2006/main" xmlns:r="http://schemas.openxmlformats.org/officeDocument/2006/relationships" xmlns:p="http://schemas.openxmlformats.org/presentationml/2006/main" matchingName="Title + Two Columns ">
  <p:cSld name="Title + Two Columns ">
    <p:spTree>
      <p:nvGrpSpPr>
        <p:cNvPr id="1" name="Shape 77"/>
        <p:cNvGrpSpPr/>
        <p:nvPr/>
      </p:nvGrpSpPr>
      <p:grpSpPr>
        <a:xfrm>
          <a:off x="0" y="0"/>
          <a:ext cx="0" cy="0"/>
          <a:chOff x="0" y="0"/>
          <a:chExt cx="0" cy="0"/>
        </a:xfrm>
      </p:grpSpPr>
      <p:sp>
        <p:nvSpPr>
          <p:cNvPr id="78" name="Google Shape;78;p17"/>
          <p:cNvSpPr txBox="1">
            <a:spLocks noGrp="1"/>
          </p:cNvSpPr>
          <p:nvPr>
            <p:ph type="title"/>
          </p:nvPr>
        </p:nvSpPr>
        <p:spPr>
          <a:xfrm>
            <a:off x="1435600" y="2507767"/>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79" name="Google Shape;79;p17"/>
          <p:cNvSpPr txBox="1">
            <a:spLocks noGrp="1"/>
          </p:cNvSpPr>
          <p:nvPr>
            <p:ph type="subTitle" idx="1"/>
          </p:nvPr>
        </p:nvSpPr>
        <p:spPr>
          <a:xfrm>
            <a:off x="1435600" y="3221765"/>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
        <p:nvSpPr>
          <p:cNvPr id="80" name="Google Shape;80;p17"/>
          <p:cNvSpPr txBox="1">
            <a:spLocks noGrp="1"/>
          </p:cNvSpPr>
          <p:nvPr>
            <p:ph type="title" idx="2"/>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81" name="Google Shape;81;p1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
        <p:nvSpPr>
          <p:cNvPr id="82" name="Google Shape;82;p17"/>
          <p:cNvSpPr txBox="1">
            <a:spLocks noGrp="1"/>
          </p:cNvSpPr>
          <p:nvPr>
            <p:ph type="title" idx="3"/>
          </p:nvPr>
        </p:nvSpPr>
        <p:spPr>
          <a:xfrm>
            <a:off x="1435600" y="4339633"/>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83" name="Google Shape;83;p17"/>
          <p:cNvSpPr txBox="1">
            <a:spLocks noGrp="1"/>
          </p:cNvSpPr>
          <p:nvPr>
            <p:ph type="subTitle" idx="4"/>
          </p:nvPr>
        </p:nvSpPr>
        <p:spPr>
          <a:xfrm>
            <a:off x="1435600" y="5053632"/>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Tree>
    <p:extLst>
      <p:ext uri="{BB962C8B-B14F-4D97-AF65-F5344CB8AC3E}">
        <p14:creationId xmlns:p14="http://schemas.microsoft.com/office/powerpoint/2010/main" val="2898234449"/>
      </p:ext>
    </p:extLst>
  </p:cSld>
  <p:clrMapOvr>
    <a:masterClrMapping/>
  </p:clrMapOvr>
</p:sldLayout>
</file>

<file path=ppt/slideLayouts/slideLayout365.xml><?xml version="1.0" encoding="utf-8"?>
<p:sldLayout xmlns:a="http://schemas.openxmlformats.org/drawingml/2006/main" xmlns:r="http://schemas.openxmlformats.org/officeDocument/2006/relationships" xmlns:p="http://schemas.openxmlformats.org/presentationml/2006/main" matchingName="Title + Text">
  <p:cSld name="Title + Text">
    <p:spTree>
      <p:nvGrpSpPr>
        <p:cNvPr id="1" name="Shape 84"/>
        <p:cNvGrpSpPr/>
        <p:nvPr/>
      </p:nvGrpSpPr>
      <p:grpSpPr>
        <a:xfrm>
          <a:off x="0" y="0"/>
          <a:ext cx="0" cy="0"/>
          <a:chOff x="0" y="0"/>
          <a:chExt cx="0" cy="0"/>
        </a:xfrm>
      </p:grpSpPr>
      <p:sp>
        <p:nvSpPr>
          <p:cNvPr id="85" name="Google Shape;85;p18"/>
          <p:cNvSpPr txBox="1">
            <a:spLocks noGrp="1"/>
          </p:cNvSpPr>
          <p:nvPr>
            <p:ph type="title"/>
          </p:nvPr>
        </p:nvSpPr>
        <p:spPr>
          <a:xfrm>
            <a:off x="1025200" y="2468000"/>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86" name="Google Shape;86;p18"/>
          <p:cNvSpPr txBox="1">
            <a:spLocks noGrp="1"/>
          </p:cNvSpPr>
          <p:nvPr>
            <p:ph type="body" idx="1"/>
          </p:nvPr>
        </p:nvSpPr>
        <p:spPr>
          <a:xfrm>
            <a:off x="1025200" y="3937700"/>
            <a:ext cx="3863600" cy="2506800"/>
          </a:xfrm>
          <a:prstGeom prst="rect">
            <a:avLst/>
          </a:prstGeom>
        </p:spPr>
        <p:txBody>
          <a:bodyPr spcFirstLastPara="1" wrap="square" lIns="91425" tIns="91425" rIns="91425" bIns="91425" anchor="t" anchorCtr="0">
            <a:noAutofit/>
          </a:bodyPr>
          <a:lstStyle>
            <a:lvl1pPr marL="609585" lvl="0" indent="-457189" rtl="0">
              <a:spcBef>
                <a:spcPts val="0"/>
              </a:spcBef>
              <a:spcAft>
                <a:spcPts val="0"/>
              </a:spcAft>
              <a:buSzPts val="1800"/>
              <a:buChar char="●"/>
              <a:defRPr/>
            </a:lvl1pPr>
            <a:lvl2pPr marL="1219170" lvl="1" indent="-457189" rtl="0">
              <a:spcBef>
                <a:spcPts val="2133"/>
              </a:spcBef>
              <a:spcAft>
                <a:spcPts val="0"/>
              </a:spcAft>
              <a:buSzPts val="1800"/>
              <a:buChar char="○"/>
              <a:defRPr sz="2400"/>
            </a:lvl2pPr>
            <a:lvl3pPr marL="1828754" lvl="2" indent="-457189" rtl="0">
              <a:spcBef>
                <a:spcPts val="2133"/>
              </a:spcBef>
              <a:spcAft>
                <a:spcPts val="0"/>
              </a:spcAft>
              <a:buSzPts val="1800"/>
              <a:buChar char="■"/>
              <a:defRPr sz="2400"/>
            </a:lvl3pPr>
            <a:lvl4pPr marL="2438339" lvl="3" indent="-457189" rtl="0">
              <a:spcBef>
                <a:spcPts val="2133"/>
              </a:spcBef>
              <a:spcAft>
                <a:spcPts val="0"/>
              </a:spcAft>
              <a:buSzPts val="1800"/>
              <a:buChar char="●"/>
              <a:defRPr sz="2400"/>
            </a:lvl4pPr>
            <a:lvl5pPr marL="3047924" lvl="4" indent="-457189" rtl="0">
              <a:spcBef>
                <a:spcPts val="2133"/>
              </a:spcBef>
              <a:spcAft>
                <a:spcPts val="0"/>
              </a:spcAft>
              <a:buSzPts val="1800"/>
              <a:buChar char="○"/>
              <a:defRPr sz="2400"/>
            </a:lvl5pPr>
            <a:lvl6pPr marL="3657509" lvl="5" indent="-457189" rtl="0">
              <a:spcBef>
                <a:spcPts val="2133"/>
              </a:spcBef>
              <a:spcAft>
                <a:spcPts val="0"/>
              </a:spcAft>
              <a:buSzPts val="1800"/>
              <a:buChar char="■"/>
              <a:defRPr sz="2400"/>
            </a:lvl6pPr>
            <a:lvl7pPr marL="4267093" lvl="6" indent="-457189" rtl="0">
              <a:spcBef>
                <a:spcPts val="2133"/>
              </a:spcBef>
              <a:spcAft>
                <a:spcPts val="0"/>
              </a:spcAft>
              <a:buSzPts val="1800"/>
              <a:buChar char="●"/>
              <a:defRPr sz="2400"/>
            </a:lvl7pPr>
            <a:lvl8pPr marL="4876678" lvl="7" indent="-457189" rtl="0">
              <a:spcBef>
                <a:spcPts val="2133"/>
              </a:spcBef>
              <a:spcAft>
                <a:spcPts val="0"/>
              </a:spcAft>
              <a:buSzPts val="1800"/>
              <a:buChar char="○"/>
              <a:defRPr sz="2400"/>
            </a:lvl8pPr>
            <a:lvl9pPr marL="5486263" lvl="8" indent="-457189" rtl="0">
              <a:spcBef>
                <a:spcPts val="2133"/>
              </a:spcBef>
              <a:spcAft>
                <a:spcPts val="2133"/>
              </a:spcAft>
              <a:buSzPts val="1800"/>
              <a:buChar char="■"/>
              <a:defRPr sz="2400"/>
            </a:lvl9pPr>
          </a:lstStyle>
          <a:p>
            <a:endParaRPr/>
          </a:p>
        </p:txBody>
      </p:sp>
      <p:cxnSp>
        <p:nvCxnSpPr>
          <p:cNvPr id="87" name="Google Shape;87;p18"/>
          <p:cNvCxnSpPr/>
          <p:nvPr/>
        </p:nvCxnSpPr>
        <p:spPr>
          <a:xfrm>
            <a:off x="-163567" y="35725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549945155"/>
      </p:ext>
    </p:extLst>
  </p:cSld>
  <p:clrMapOvr>
    <a:masterClrMapping/>
  </p:clrMapOvr>
</p:sldLayout>
</file>

<file path=ppt/slideLayouts/slideLayout366.xml><?xml version="1.0" encoding="utf-8"?>
<p:sldLayout xmlns:a="http://schemas.openxmlformats.org/drawingml/2006/main" xmlns:r="http://schemas.openxmlformats.org/officeDocument/2006/relationships" xmlns:p="http://schemas.openxmlformats.org/presentationml/2006/main" matchingName="Title + Four Columns">
  <p:cSld name="Title + Four Columns">
    <p:spTree>
      <p:nvGrpSpPr>
        <p:cNvPr id="1" name="Shape 88"/>
        <p:cNvGrpSpPr/>
        <p:nvPr/>
      </p:nvGrpSpPr>
      <p:grpSpPr>
        <a:xfrm>
          <a:off x="0" y="0"/>
          <a:ext cx="0" cy="0"/>
          <a:chOff x="0" y="0"/>
          <a:chExt cx="0" cy="0"/>
        </a:xfrm>
      </p:grpSpPr>
      <p:sp>
        <p:nvSpPr>
          <p:cNvPr id="89" name="Google Shape;89;p19"/>
          <p:cNvSpPr txBox="1">
            <a:spLocks noGrp="1"/>
          </p:cNvSpPr>
          <p:nvPr>
            <p:ph type="title"/>
          </p:nvPr>
        </p:nvSpPr>
        <p:spPr>
          <a:xfrm>
            <a:off x="1247533" y="258906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0" name="Google Shape;90;p19"/>
          <p:cNvSpPr txBox="1">
            <a:spLocks noGrp="1"/>
          </p:cNvSpPr>
          <p:nvPr>
            <p:ph type="subTitle" idx="1"/>
          </p:nvPr>
        </p:nvSpPr>
        <p:spPr>
          <a:xfrm>
            <a:off x="1247533" y="30733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1" name="Google Shape;91;p19"/>
          <p:cNvSpPr txBox="1">
            <a:spLocks noGrp="1"/>
          </p:cNvSpPr>
          <p:nvPr>
            <p:ph type="title" idx="2"/>
          </p:nvPr>
        </p:nvSpPr>
        <p:spPr>
          <a:xfrm>
            <a:off x="1247533" y="4489100"/>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2" name="Google Shape;92;p19"/>
          <p:cNvSpPr txBox="1">
            <a:spLocks noGrp="1"/>
          </p:cNvSpPr>
          <p:nvPr>
            <p:ph type="subTitle" idx="3"/>
          </p:nvPr>
        </p:nvSpPr>
        <p:spPr>
          <a:xfrm>
            <a:off x="1247533" y="49735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3" name="Google Shape;93;p19"/>
          <p:cNvSpPr txBox="1">
            <a:spLocks noGrp="1"/>
          </p:cNvSpPr>
          <p:nvPr>
            <p:ph type="title" idx="4"/>
          </p:nvPr>
        </p:nvSpPr>
        <p:spPr>
          <a:xfrm>
            <a:off x="8149633" y="258906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4" name="Google Shape;94;p19"/>
          <p:cNvSpPr txBox="1">
            <a:spLocks noGrp="1"/>
          </p:cNvSpPr>
          <p:nvPr>
            <p:ph type="subTitle" idx="5"/>
          </p:nvPr>
        </p:nvSpPr>
        <p:spPr>
          <a:xfrm>
            <a:off x="8149633" y="30733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5" name="Google Shape;95;p19"/>
          <p:cNvSpPr txBox="1">
            <a:spLocks noGrp="1"/>
          </p:cNvSpPr>
          <p:nvPr>
            <p:ph type="title" idx="6"/>
          </p:nvPr>
        </p:nvSpPr>
        <p:spPr>
          <a:xfrm>
            <a:off x="8149633" y="4489100"/>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6" name="Google Shape;96;p19"/>
          <p:cNvSpPr txBox="1">
            <a:spLocks noGrp="1"/>
          </p:cNvSpPr>
          <p:nvPr>
            <p:ph type="subTitle" idx="7"/>
          </p:nvPr>
        </p:nvSpPr>
        <p:spPr>
          <a:xfrm>
            <a:off x="8149633" y="49735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7" name="Google Shape;97;p19"/>
          <p:cNvSpPr txBox="1">
            <a:spLocks noGrp="1"/>
          </p:cNvSpPr>
          <p:nvPr>
            <p:ph type="title" idx="8"/>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98" name="Google Shape;98;p19"/>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1568388972"/>
      </p:ext>
    </p:extLst>
  </p:cSld>
  <p:clrMapOvr>
    <a:masterClrMapping/>
  </p:clrMapOvr>
</p:sldLayout>
</file>

<file path=ppt/slideLayouts/slideLayout367.xml><?xml version="1.0" encoding="utf-8"?>
<p:sldLayout xmlns:a="http://schemas.openxmlformats.org/drawingml/2006/main" xmlns:r="http://schemas.openxmlformats.org/officeDocument/2006/relationships" xmlns:p="http://schemas.openxmlformats.org/presentationml/2006/main" matchingName="Title + Six Columns ">
  <p:cSld name="Title + Six Columns ">
    <p:spTree>
      <p:nvGrpSpPr>
        <p:cNvPr id="1" name="Shape 99"/>
        <p:cNvGrpSpPr/>
        <p:nvPr/>
      </p:nvGrpSpPr>
      <p:grpSpPr>
        <a:xfrm>
          <a:off x="0" y="0"/>
          <a:ext cx="0" cy="0"/>
          <a:chOff x="0" y="0"/>
          <a:chExt cx="0" cy="0"/>
        </a:xfrm>
      </p:grpSpPr>
      <p:sp>
        <p:nvSpPr>
          <p:cNvPr id="100" name="Google Shape;100;p20"/>
          <p:cNvSpPr txBox="1">
            <a:spLocks noGrp="1"/>
          </p:cNvSpPr>
          <p:nvPr>
            <p:ph type="title"/>
          </p:nvPr>
        </p:nvSpPr>
        <p:spPr>
          <a:xfrm>
            <a:off x="1435600" y="2449139"/>
            <a:ext cx="2794800" cy="6664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accent1"/>
              </a:buClr>
              <a:buSzPts val="1800"/>
              <a:buNone/>
              <a:defRPr sz="2400">
                <a:solidFill>
                  <a:schemeClr val="accent1"/>
                </a:solidFill>
              </a:defRPr>
            </a:lvl1pPr>
            <a:lvl2pPr lvl="1" algn="ctr" rtl="0">
              <a:spcBef>
                <a:spcPts val="0"/>
              </a:spcBef>
              <a:spcAft>
                <a:spcPts val="0"/>
              </a:spcAft>
              <a:buClr>
                <a:schemeClr val="accent1"/>
              </a:buClr>
              <a:buSzPts val="1800"/>
              <a:buNone/>
              <a:defRPr sz="2400">
                <a:solidFill>
                  <a:schemeClr val="accent1"/>
                </a:solidFill>
              </a:defRPr>
            </a:lvl2pPr>
            <a:lvl3pPr lvl="2" algn="ctr" rtl="0">
              <a:spcBef>
                <a:spcPts val="0"/>
              </a:spcBef>
              <a:spcAft>
                <a:spcPts val="0"/>
              </a:spcAft>
              <a:buClr>
                <a:schemeClr val="accent1"/>
              </a:buClr>
              <a:buSzPts val="1800"/>
              <a:buNone/>
              <a:defRPr sz="2400">
                <a:solidFill>
                  <a:schemeClr val="accent1"/>
                </a:solidFill>
              </a:defRPr>
            </a:lvl3pPr>
            <a:lvl4pPr lvl="3" algn="ctr" rtl="0">
              <a:spcBef>
                <a:spcPts val="0"/>
              </a:spcBef>
              <a:spcAft>
                <a:spcPts val="0"/>
              </a:spcAft>
              <a:buClr>
                <a:schemeClr val="accent1"/>
              </a:buClr>
              <a:buSzPts val="1800"/>
              <a:buNone/>
              <a:defRPr sz="2400">
                <a:solidFill>
                  <a:schemeClr val="accent1"/>
                </a:solidFill>
              </a:defRPr>
            </a:lvl4pPr>
            <a:lvl5pPr lvl="4" algn="ctr" rtl="0">
              <a:spcBef>
                <a:spcPts val="0"/>
              </a:spcBef>
              <a:spcAft>
                <a:spcPts val="0"/>
              </a:spcAft>
              <a:buClr>
                <a:schemeClr val="accent1"/>
              </a:buClr>
              <a:buSzPts val="1800"/>
              <a:buNone/>
              <a:defRPr sz="2400">
                <a:solidFill>
                  <a:schemeClr val="accent1"/>
                </a:solidFill>
              </a:defRPr>
            </a:lvl5pPr>
            <a:lvl6pPr lvl="5" algn="ctr" rtl="0">
              <a:spcBef>
                <a:spcPts val="0"/>
              </a:spcBef>
              <a:spcAft>
                <a:spcPts val="0"/>
              </a:spcAft>
              <a:buClr>
                <a:schemeClr val="accent1"/>
              </a:buClr>
              <a:buSzPts val="1800"/>
              <a:buNone/>
              <a:defRPr sz="2400">
                <a:solidFill>
                  <a:schemeClr val="accent1"/>
                </a:solidFill>
              </a:defRPr>
            </a:lvl6pPr>
            <a:lvl7pPr lvl="6" algn="ctr" rtl="0">
              <a:spcBef>
                <a:spcPts val="0"/>
              </a:spcBef>
              <a:spcAft>
                <a:spcPts val="0"/>
              </a:spcAft>
              <a:buClr>
                <a:schemeClr val="accent1"/>
              </a:buClr>
              <a:buSzPts val="1800"/>
              <a:buNone/>
              <a:defRPr sz="2400">
                <a:solidFill>
                  <a:schemeClr val="accent1"/>
                </a:solidFill>
              </a:defRPr>
            </a:lvl7pPr>
            <a:lvl8pPr lvl="7" algn="ctr" rtl="0">
              <a:spcBef>
                <a:spcPts val="0"/>
              </a:spcBef>
              <a:spcAft>
                <a:spcPts val="0"/>
              </a:spcAft>
              <a:buClr>
                <a:schemeClr val="accent1"/>
              </a:buClr>
              <a:buSzPts val="1800"/>
              <a:buNone/>
              <a:defRPr sz="2400">
                <a:solidFill>
                  <a:schemeClr val="accent1"/>
                </a:solidFill>
              </a:defRPr>
            </a:lvl8pPr>
            <a:lvl9pPr lvl="8" algn="ctr" rtl="0">
              <a:spcBef>
                <a:spcPts val="0"/>
              </a:spcBef>
              <a:spcAft>
                <a:spcPts val="0"/>
              </a:spcAft>
              <a:buClr>
                <a:schemeClr val="accent1"/>
              </a:buClr>
              <a:buSzPts val="1800"/>
              <a:buNone/>
              <a:defRPr sz="2400">
                <a:solidFill>
                  <a:schemeClr val="accent1"/>
                </a:solidFill>
              </a:defRPr>
            </a:lvl9pPr>
          </a:lstStyle>
          <a:p>
            <a:endParaRPr/>
          </a:p>
        </p:txBody>
      </p:sp>
      <p:sp>
        <p:nvSpPr>
          <p:cNvPr id="101" name="Google Shape;101;p20"/>
          <p:cNvSpPr txBox="1">
            <a:spLocks noGrp="1"/>
          </p:cNvSpPr>
          <p:nvPr>
            <p:ph type="subTitle" idx="1"/>
          </p:nvPr>
        </p:nvSpPr>
        <p:spPr>
          <a:xfrm>
            <a:off x="1435600" y="3163133"/>
            <a:ext cx="2794800" cy="782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02" name="Google Shape;102;p20"/>
          <p:cNvSpPr txBox="1">
            <a:spLocks noGrp="1"/>
          </p:cNvSpPr>
          <p:nvPr>
            <p:ph type="title" idx="2"/>
          </p:nvPr>
        </p:nvSpPr>
        <p:spPr>
          <a:xfrm>
            <a:off x="1025200" y="537600"/>
            <a:ext cx="5008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103" name="Google Shape;103;p20"/>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
        <p:nvSpPr>
          <p:cNvPr id="104" name="Google Shape;104;p20"/>
          <p:cNvSpPr txBox="1">
            <a:spLocks noGrp="1"/>
          </p:cNvSpPr>
          <p:nvPr>
            <p:ph type="title" idx="3"/>
          </p:nvPr>
        </p:nvSpPr>
        <p:spPr>
          <a:xfrm>
            <a:off x="4698600" y="2449139"/>
            <a:ext cx="2794800" cy="6664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accent1"/>
              </a:buClr>
              <a:buSzPts val="1800"/>
              <a:buNone/>
              <a:defRPr sz="2400">
                <a:solidFill>
                  <a:schemeClr val="accent1"/>
                </a:solidFill>
              </a:defRPr>
            </a:lvl1pPr>
            <a:lvl2pPr lvl="1" algn="ctr" rtl="0">
              <a:spcBef>
                <a:spcPts val="0"/>
              </a:spcBef>
              <a:spcAft>
                <a:spcPts val="0"/>
              </a:spcAft>
              <a:buClr>
                <a:schemeClr val="accent1"/>
              </a:buClr>
              <a:buSzPts val="1800"/>
              <a:buNone/>
              <a:defRPr sz="2400">
                <a:solidFill>
                  <a:schemeClr val="accent1"/>
                </a:solidFill>
              </a:defRPr>
            </a:lvl2pPr>
            <a:lvl3pPr lvl="2" algn="ctr" rtl="0">
              <a:spcBef>
                <a:spcPts val="0"/>
              </a:spcBef>
              <a:spcAft>
                <a:spcPts val="0"/>
              </a:spcAft>
              <a:buClr>
                <a:schemeClr val="accent1"/>
              </a:buClr>
              <a:buSzPts val="1800"/>
              <a:buNone/>
              <a:defRPr sz="2400">
                <a:solidFill>
                  <a:schemeClr val="accent1"/>
                </a:solidFill>
              </a:defRPr>
            </a:lvl3pPr>
            <a:lvl4pPr lvl="3" algn="ctr" rtl="0">
              <a:spcBef>
                <a:spcPts val="0"/>
              </a:spcBef>
              <a:spcAft>
                <a:spcPts val="0"/>
              </a:spcAft>
              <a:buClr>
                <a:schemeClr val="accent1"/>
              </a:buClr>
              <a:buSzPts val="1800"/>
              <a:buNone/>
              <a:defRPr sz="2400">
                <a:solidFill>
                  <a:schemeClr val="accent1"/>
                </a:solidFill>
              </a:defRPr>
            </a:lvl4pPr>
            <a:lvl5pPr lvl="4" algn="ctr" rtl="0">
              <a:spcBef>
                <a:spcPts val="0"/>
              </a:spcBef>
              <a:spcAft>
                <a:spcPts val="0"/>
              </a:spcAft>
              <a:buClr>
                <a:schemeClr val="accent1"/>
              </a:buClr>
              <a:buSzPts val="1800"/>
              <a:buNone/>
              <a:defRPr sz="2400">
                <a:solidFill>
                  <a:schemeClr val="accent1"/>
                </a:solidFill>
              </a:defRPr>
            </a:lvl5pPr>
            <a:lvl6pPr lvl="5" algn="ctr" rtl="0">
              <a:spcBef>
                <a:spcPts val="0"/>
              </a:spcBef>
              <a:spcAft>
                <a:spcPts val="0"/>
              </a:spcAft>
              <a:buClr>
                <a:schemeClr val="accent1"/>
              </a:buClr>
              <a:buSzPts val="1800"/>
              <a:buNone/>
              <a:defRPr sz="2400">
                <a:solidFill>
                  <a:schemeClr val="accent1"/>
                </a:solidFill>
              </a:defRPr>
            </a:lvl6pPr>
            <a:lvl7pPr lvl="6" algn="ctr" rtl="0">
              <a:spcBef>
                <a:spcPts val="0"/>
              </a:spcBef>
              <a:spcAft>
                <a:spcPts val="0"/>
              </a:spcAft>
              <a:buClr>
                <a:schemeClr val="accent1"/>
              </a:buClr>
              <a:buSzPts val="1800"/>
              <a:buNone/>
              <a:defRPr sz="2400">
                <a:solidFill>
                  <a:schemeClr val="accent1"/>
                </a:solidFill>
              </a:defRPr>
            </a:lvl7pPr>
            <a:lvl8pPr lvl="7" algn="ctr" rtl="0">
              <a:spcBef>
                <a:spcPts val="0"/>
              </a:spcBef>
              <a:spcAft>
                <a:spcPts val="0"/>
              </a:spcAft>
              <a:buClr>
                <a:schemeClr val="accent1"/>
              </a:buClr>
              <a:buSzPts val="1800"/>
              <a:buNone/>
              <a:defRPr sz="2400">
                <a:solidFill>
                  <a:schemeClr val="accent1"/>
                </a:solidFill>
              </a:defRPr>
            </a:lvl8pPr>
            <a:lvl9pPr lvl="8" algn="ctr" rtl="0">
              <a:spcBef>
                <a:spcPts val="0"/>
              </a:spcBef>
              <a:spcAft>
                <a:spcPts val="0"/>
              </a:spcAft>
              <a:buClr>
                <a:schemeClr val="accent1"/>
              </a:buClr>
              <a:buSzPts val="1800"/>
              <a:buNone/>
              <a:defRPr sz="2400">
                <a:solidFill>
                  <a:schemeClr val="accent1"/>
                </a:solidFill>
              </a:defRPr>
            </a:lvl9pPr>
          </a:lstStyle>
          <a:p>
            <a:endParaRPr/>
          </a:p>
        </p:txBody>
      </p:sp>
      <p:sp>
        <p:nvSpPr>
          <p:cNvPr id="105" name="Google Shape;105;p20"/>
          <p:cNvSpPr txBox="1">
            <a:spLocks noGrp="1"/>
          </p:cNvSpPr>
          <p:nvPr>
            <p:ph type="subTitle" idx="4"/>
          </p:nvPr>
        </p:nvSpPr>
        <p:spPr>
          <a:xfrm>
            <a:off x="4698600" y="3163133"/>
            <a:ext cx="2794800" cy="782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06" name="Google Shape;106;p20"/>
          <p:cNvSpPr txBox="1">
            <a:spLocks noGrp="1"/>
          </p:cNvSpPr>
          <p:nvPr>
            <p:ph type="title" idx="5"/>
          </p:nvPr>
        </p:nvSpPr>
        <p:spPr>
          <a:xfrm>
            <a:off x="7961600" y="2449139"/>
            <a:ext cx="2794800" cy="6664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accent1"/>
              </a:buClr>
              <a:buSzPts val="1800"/>
              <a:buNone/>
              <a:defRPr sz="2400">
                <a:solidFill>
                  <a:schemeClr val="accent1"/>
                </a:solidFill>
              </a:defRPr>
            </a:lvl1pPr>
            <a:lvl2pPr lvl="1" algn="ctr" rtl="0">
              <a:spcBef>
                <a:spcPts val="0"/>
              </a:spcBef>
              <a:spcAft>
                <a:spcPts val="0"/>
              </a:spcAft>
              <a:buClr>
                <a:schemeClr val="accent1"/>
              </a:buClr>
              <a:buSzPts val="1800"/>
              <a:buNone/>
              <a:defRPr sz="2400">
                <a:solidFill>
                  <a:schemeClr val="accent1"/>
                </a:solidFill>
              </a:defRPr>
            </a:lvl2pPr>
            <a:lvl3pPr lvl="2" algn="ctr" rtl="0">
              <a:spcBef>
                <a:spcPts val="0"/>
              </a:spcBef>
              <a:spcAft>
                <a:spcPts val="0"/>
              </a:spcAft>
              <a:buClr>
                <a:schemeClr val="accent1"/>
              </a:buClr>
              <a:buSzPts val="1800"/>
              <a:buNone/>
              <a:defRPr sz="2400">
                <a:solidFill>
                  <a:schemeClr val="accent1"/>
                </a:solidFill>
              </a:defRPr>
            </a:lvl3pPr>
            <a:lvl4pPr lvl="3" algn="ctr" rtl="0">
              <a:spcBef>
                <a:spcPts val="0"/>
              </a:spcBef>
              <a:spcAft>
                <a:spcPts val="0"/>
              </a:spcAft>
              <a:buClr>
                <a:schemeClr val="accent1"/>
              </a:buClr>
              <a:buSzPts val="1800"/>
              <a:buNone/>
              <a:defRPr sz="2400">
                <a:solidFill>
                  <a:schemeClr val="accent1"/>
                </a:solidFill>
              </a:defRPr>
            </a:lvl4pPr>
            <a:lvl5pPr lvl="4" algn="ctr" rtl="0">
              <a:spcBef>
                <a:spcPts val="0"/>
              </a:spcBef>
              <a:spcAft>
                <a:spcPts val="0"/>
              </a:spcAft>
              <a:buClr>
                <a:schemeClr val="accent1"/>
              </a:buClr>
              <a:buSzPts val="1800"/>
              <a:buNone/>
              <a:defRPr sz="2400">
                <a:solidFill>
                  <a:schemeClr val="accent1"/>
                </a:solidFill>
              </a:defRPr>
            </a:lvl5pPr>
            <a:lvl6pPr lvl="5" algn="ctr" rtl="0">
              <a:spcBef>
                <a:spcPts val="0"/>
              </a:spcBef>
              <a:spcAft>
                <a:spcPts val="0"/>
              </a:spcAft>
              <a:buClr>
                <a:schemeClr val="accent1"/>
              </a:buClr>
              <a:buSzPts val="1800"/>
              <a:buNone/>
              <a:defRPr sz="2400">
                <a:solidFill>
                  <a:schemeClr val="accent1"/>
                </a:solidFill>
              </a:defRPr>
            </a:lvl6pPr>
            <a:lvl7pPr lvl="6" algn="ctr" rtl="0">
              <a:spcBef>
                <a:spcPts val="0"/>
              </a:spcBef>
              <a:spcAft>
                <a:spcPts val="0"/>
              </a:spcAft>
              <a:buClr>
                <a:schemeClr val="accent1"/>
              </a:buClr>
              <a:buSzPts val="1800"/>
              <a:buNone/>
              <a:defRPr sz="2400">
                <a:solidFill>
                  <a:schemeClr val="accent1"/>
                </a:solidFill>
              </a:defRPr>
            </a:lvl7pPr>
            <a:lvl8pPr lvl="7" algn="ctr" rtl="0">
              <a:spcBef>
                <a:spcPts val="0"/>
              </a:spcBef>
              <a:spcAft>
                <a:spcPts val="0"/>
              </a:spcAft>
              <a:buClr>
                <a:schemeClr val="accent1"/>
              </a:buClr>
              <a:buSzPts val="1800"/>
              <a:buNone/>
              <a:defRPr sz="2400">
                <a:solidFill>
                  <a:schemeClr val="accent1"/>
                </a:solidFill>
              </a:defRPr>
            </a:lvl8pPr>
            <a:lvl9pPr lvl="8" algn="ctr" rtl="0">
              <a:spcBef>
                <a:spcPts val="0"/>
              </a:spcBef>
              <a:spcAft>
                <a:spcPts val="0"/>
              </a:spcAft>
              <a:buClr>
                <a:schemeClr val="accent1"/>
              </a:buClr>
              <a:buSzPts val="1800"/>
              <a:buNone/>
              <a:defRPr sz="2400">
                <a:solidFill>
                  <a:schemeClr val="accent1"/>
                </a:solidFill>
              </a:defRPr>
            </a:lvl9pPr>
          </a:lstStyle>
          <a:p>
            <a:endParaRPr/>
          </a:p>
        </p:txBody>
      </p:sp>
      <p:sp>
        <p:nvSpPr>
          <p:cNvPr id="107" name="Google Shape;107;p20"/>
          <p:cNvSpPr txBox="1">
            <a:spLocks noGrp="1"/>
          </p:cNvSpPr>
          <p:nvPr>
            <p:ph type="subTitle" idx="6"/>
          </p:nvPr>
        </p:nvSpPr>
        <p:spPr>
          <a:xfrm>
            <a:off x="7961600" y="3163133"/>
            <a:ext cx="2794800" cy="782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08" name="Google Shape;108;p20"/>
          <p:cNvSpPr txBox="1">
            <a:spLocks noGrp="1"/>
          </p:cNvSpPr>
          <p:nvPr>
            <p:ph type="title" idx="7"/>
          </p:nvPr>
        </p:nvSpPr>
        <p:spPr>
          <a:xfrm>
            <a:off x="1435600" y="4567205"/>
            <a:ext cx="2794800" cy="6664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accent1"/>
              </a:buClr>
              <a:buSzPts val="1800"/>
              <a:buNone/>
              <a:defRPr sz="2400">
                <a:solidFill>
                  <a:schemeClr val="accent1"/>
                </a:solidFill>
              </a:defRPr>
            </a:lvl1pPr>
            <a:lvl2pPr lvl="1" algn="ctr" rtl="0">
              <a:spcBef>
                <a:spcPts val="0"/>
              </a:spcBef>
              <a:spcAft>
                <a:spcPts val="0"/>
              </a:spcAft>
              <a:buClr>
                <a:schemeClr val="accent1"/>
              </a:buClr>
              <a:buSzPts val="1800"/>
              <a:buNone/>
              <a:defRPr sz="2400">
                <a:solidFill>
                  <a:schemeClr val="accent1"/>
                </a:solidFill>
              </a:defRPr>
            </a:lvl2pPr>
            <a:lvl3pPr lvl="2" algn="ctr" rtl="0">
              <a:spcBef>
                <a:spcPts val="0"/>
              </a:spcBef>
              <a:spcAft>
                <a:spcPts val="0"/>
              </a:spcAft>
              <a:buClr>
                <a:schemeClr val="accent1"/>
              </a:buClr>
              <a:buSzPts val="1800"/>
              <a:buNone/>
              <a:defRPr sz="2400">
                <a:solidFill>
                  <a:schemeClr val="accent1"/>
                </a:solidFill>
              </a:defRPr>
            </a:lvl3pPr>
            <a:lvl4pPr lvl="3" algn="ctr" rtl="0">
              <a:spcBef>
                <a:spcPts val="0"/>
              </a:spcBef>
              <a:spcAft>
                <a:spcPts val="0"/>
              </a:spcAft>
              <a:buClr>
                <a:schemeClr val="accent1"/>
              </a:buClr>
              <a:buSzPts val="1800"/>
              <a:buNone/>
              <a:defRPr sz="2400">
                <a:solidFill>
                  <a:schemeClr val="accent1"/>
                </a:solidFill>
              </a:defRPr>
            </a:lvl4pPr>
            <a:lvl5pPr lvl="4" algn="ctr" rtl="0">
              <a:spcBef>
                <a:spcPts val="0"/>
              </a:spcBef>
              <a:spcAft>
                <a:spcPts val="0"/>
              </a:spcAft>
              <a:buClr>
                <a:schemeClr val="accent1"/>
              </a:buClr>
              <a:buSzPts val="1800"/>
              <a:buNone/>
              <a:defRPr sz="2400">
                <a:solidFill>
                  <a:schemeClr val="accent1"/>
                </a:solidFill>
              </a:defRPr>
            </a:lvl5pPr>
            <a:lvl6pPr lvl="5" algn="ctr" rtl="0">
              <a:spcBef>
                <a:spcPts val="0"/>
              </a:spcBef>
              <a:spcAft>
                <a:spcPts val="0"/>
              </a:spcAft>
              <a:buClr>
                <a:schemeClr val="accent1"/>
              </a:buClr>
              <a:buSzPts val="1800"/>
              <a:buNone/>
              <a:defRPr sz="2400">
                <a:solidFill>
                  <a:schemeClr val="accent1"/>
                </a:solidFill>
              </a:defRPr>
            </a:lvl6pPr>
            <a:lvl7pPr lvl="6" algn="ctr" rtl="0">
              <a:spcBef>
                <a:spcPts val="0"/>
              </a:spcBef>
              <a:spcAft>
                <a:spcPts val="0"/>
              </a:spcAft>
              <a:buClr>
                <a:schemeClr val="accent1"/>
              </a:buClr>
              <a:buSzPts val="1800"/>
              <a:buNone/>
              <a:defRPr sz="2400">
                <a:solidFill>
                  <a:schemeClr val="accent1"/>
                </a:solidFill>
              </a:defRPr>
            </a:lvl7pPr>
            <a:lvl8pPr lvl="7" algn="ctr" rtl="0">
              <a:spcBef>
                <a:spcPts val="0"/>
              </a:spcBef>
              <a:spcAft>
                <a:spcPts val="0"/>
              </a:spcAft>
              <a:buClr>
                <a:schemeClr val="accent1"/>
              </a:buClr>
              <a:buSzPts val="1800"/>
              <a:buNone/>
              <a:defRPr sz="2400">
                <a:solidFill>
                  <a:schemeClr val="accent1"/>
                </a:solidFill>
              </a:defRPr>
            </a:lvl8pPr>
            <a:lvl9pPr lvl="8" algn="ctr" rtl="0">
              <a:spcBef>
                <a:spcPts val="0"/>
              </a:spcBef>
              <a:spcAft>
                <a:spcPts val="0"/>
              </a:spcAft>
              <a:buClr>
                <a:schemeClr val="accent1"/>
              </a:buClr>
              <a:buSzPts val="1800"/>
              <a:buNone/>
              <a:defRPr sz="2400">
                <a:solidFill>
                  <a:schemeClr val="accent1"/>
                </a:solidFill>
              </a:defRPr>
            </a:lvl9pPr>
          </a:lstStyle>
          <a:p>
            <a:endParaRPr/>
          </a:p>
        </p:txBody>
      </p:sp>
      <p:sp>
        <p:nvSpPr>
          <p:cNvPr id="109" name="Google Shape;109;p20"/>
          <p:cNvSpPr txBox="1">
            <a:spLocks noGrp="1"/>
          </p:cNvSpPr>
          <p:nvPr>
            <p:ph type="subTitle" idx="8"/>
          </p:nvPr>
        </p:nvSpPr>
        <p:spPr>
          <a:xfrm>
            <a:off x="1435600" y="5281200"/>
            <a:ext cx="2794800" cy="782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10" name="Google Shape;110;p20"/>
          <p:cNvSpPr txBox="1">
            <a:spLocks noGrp="1"/>
          </p:cNvSpPr>
          <p:nvPr>
            <p:ph type="title" idx="9"/>
          </p:nvPr>
        </p:nvSpPr>
        <p:spPr>
          <a:xfrm>
            <a:off x="4698600" y="4567205"/>
            <a:ext cx="2794800" cy="6664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accent1"/>
              </a:buClr>
              <a:buSzPts val="1800"/>
              <a:buNone/>
              <a:defRPr sz="2400">
                <a:solidFill>
                  <a:schemeClr val="accent1"/>
                </a:solidFill>
              </a:defRPr>
            </a:lvl1pPr>
            <a:lvl2pPr lvl="1" algn="ctr" rtl="0">
              <a:spcBef>
                <a:spcPts val="0"/>
              </a:spcBef>
              <a:spcAft>
                <a:spcPts val="0"/>
              </a:spcAft>
              <a:buClr>
                <a:schemeClr val="accent1"/>
              </a:buClr>
              <a:buSzPts val="1800"/>
              <a:buNone/>
              <a:defRPr sz="2400">
                <a:solidFill>
                  <a:schemeClr val="accent1"/>
                </a:solidFill>
              </a:defRPr>
            </a:lvl2pPr>
            <a:lvl3pPr lvl="2" algn="ctr" rtl="0">
              <a:spcBef>
                <a:spcPts val="0"/>
              </a:spcBef>
              <a:spcAft>
                <a:spcPts val="0"/>
              </a:spcAft>
              <a:buClr>
                <a:schemeClr val="accent1"/>
              </a:buClr>
              <a:buSzPts val="1800"/>
              <a:buNone/>
              <a:defRPr sz="2400">
                <a:solidFill>
                  <a:schemeClr val="accent1"/>
                </a:solidFill>
              </a:defRPr>
            </a:lvl3pPr>
            <a:lvl4pPr lvl="3" algn="ctr" rtl="0">
              <a:spcBef>
                <a:spcPts val="0"/>
              </a:spcBef>
              <a:spcAft>
                <a:spcPts val="0"/>
              </a:spcAft>
              <a:buClr>
                <a:schemeClr val="accent1"/>
              </a:buClr>
              <a:buSzPts val="1800"/>
              <a:buNone/>
              <a:defRPr sz="2400">
                <a:solidFill>
                  <a:schemeClr val="accent1"/>
                </a:solidFill>
              </a:defRPr>
            </a:lvl4pPr>
            <a:lvl5pPr lvl="4" algn="ctr" rtl="0">
              <a:spcBef>
                <a:spcPts val="0"/>
              </a:spcBef>
              <a:spcAft>
                <a:spcPts val="0"/>
              </a:spcAft>
              <a:buClr>
                <a:schemeClr val="accent1"/>
              </a:buClr>
              <a:buSzPts val="1800"/>
              <a:buNone/>
              <a:defRPr sz="2400">
                <a:solidFill>
                  <a:schemeClr val="accent1"/>
                </a:solidFill>
              </a:defRPr>
            </a:lvl5pPr>
            <a:lvl6pPr lvl="5" algn="ctr" rtl="0">
              <a:spcBef>
                <a:spcPts val="0"/>
              </a:spcBef>
              <a:spcAft>
                <a:spcPts val="0"/>
              </a:spcAft>
              <a:buClr>
                <a:schemeClr val="accent1"/>
              </a:buClr>
              <a:buSzPts val="1800"/>
              <a:buNone/>
              <a:defRPr sz="2400">
                <a:solidFill>
                  <a:schemeClr val="accent1"/>
                </a:solidFill>
              </a:defRPr>
            </a:lvl6pPr>
            <a:lvl7pPr lvl="6" algn="ctr" rtl="0">
              <a:spcBef>
                <a:spcPts val="0"/>
              </a:spcBef>
              <a:spcAft>
                <a:spcPts val="0"/>
              </a:spcAft>
              <a:buClr>
                <a:schemeClr val="accent1"/>
              </a:buClr>
              <a:buSzPts val="1800"/>
              <a:buNone/>
              <a:defRPr sz="2400">
                <a:solidFill>
                  <a:schemeClr val="accent1"/>
                </a:solidFill>
              </a:defRPr>
            </a:lvl7pPr>
            <a:lvl8pPr lvl="7" algn="ctr" rtl="0">
              <a:spcBef>
                <a:spcPts val="0"/>
              </a:spcBef>
              <a:spcAft>
                <a:spcPts val="0"/>
              </a:spcAft>
              <a:buClr>
                <a:schemeClr val="accent1"/>
              </a:buClr>
              <a:buSzPts val="1800"/>
              <a:buNone/>
              <a:defRPr sz="2400">
                <a:solidFill>
                  <a:schemeClr val="accent1"/>
                </a:solidFill>
              </a:defRPr>
            </a:lvl8pPr>
            <a:lvl9pPr lvl="8" algn="ctr" rtl="0">
              <a:spcBef>
                <a:spcPts val="0"/>
              </a:spcBef>
              <a:spcAft>
                <a:spcPts val="0"/>
              </a:spcAft>
              <a:buClr>
                <a:schemeClr val="accent1"/>
              </a:buClr>
              <a:buSzPts val="1800"/>
              <a:buNone/>
              <a:defRPr sz="2400">
                <a:solidFill>
                  <a:schemeClr val="accent1"/>
                </a:solidFill>
              </a:defRPr>
            </a:lvl9pPr>
          </a:lstStyle>
          <a:p>
            <a:endParaRPr/>
          </a:p>
        </p:txBody>
      </p:sp>
      <p:sp>
        <p:nvSpPr>
          <p:cNvPr id="111" name="Google Shape;111;p20"/>
          <p:cNvSpPr txBox="1">
            <a:spLocks noGrp="1"/>
          </p:cNvSpPr>
          <p:nvPr>
            <p:ph type="subTitle" idx="13"/>
          </p:nvPr>
        </p:nvSpPr>
        <p:spPr>
          <a:xfrm>
            <a:off x="4698600" y="5281200"/>
            <a:ext cx="2794800" cy="782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12" name="Google Shape;112;p20"/>
          <p:cNvSpPr txBox="1">
            <a:spLocks noGrp="1"/>
          </p:cNvSpPr>
          <p:nvPr>
            <p:ph type="title" idx="14"/>
          </p:nvPr>
        </p:nvSpPr>
        <p:spPr>
          <a:xfrm>
            <a:off x="7961600" y="4567205"/>
            <a:ext cx="2794800" cy="6664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accent1"/>
              </a:buClr>
              <a:buSzPts val="1800"/>
              <a:buNone/>
              <a:defRPr sz="2400">
                <a:solidFill>
                  <a:schemeClr val="accent1"/>
                </a:solidFill>
              </a:defRPr>
            </a:lvl1pPr>
            <a:lvl2pPr lvl="1" algn="ctr" rtl="0">
              <a:spcBef>
                <a:spcPts val="0"/>
              </a:spcBef>
              <a:spcAft>
                <a:spcPts val="0"/>
              </a:spcAft>
              <a:buClr>
                <a:schemeClr val="accent1"/>
              </a:buClr>
              <a:buSzPts val="1800"/>
              <a:buNone/>
              <a:defRPr sz="2400">
                <a:solidFill>
                  <a:schemeClr val="accent1"/>
                </a:solidFill>
              </a:defRPr>
            </a:lvl2pPr>
            <a:lvl3pPr lvl="2" algn="ctr" rtl="0">
              <a:spcBef>
                <a:spcPts val="0"/>
              </a:spcBef>
              <a:spcAft>
                <a:spcPts val="0"/>
              </a:spcAft>
              <a:buClr>
                <a:schemeClr val="accent1"/>
              </a:buClr>
              <a:buSzPts val="1800"/>
              <a:buNone/>
              <a:defRPr sz="2400">
                <a:solidFill>
                  <a:schemeClr val="accent1"/>
                </a:solidFill>
              </a:defRPr>
            </a:lvl3pPr>
            <a:lvl4pPr lvl="3" algn="ctr" rtl="0">
              <a:spcBef>
                <a:spcPts val="0"/>
              </a:spcBef>
              <a:spcAft>
                <a:spcPts val="0"/>
              </a:spcAft>
              <a:buClr>
                <a:schemeClr val="accent1"/>
              </a:buClr>
              <a:buSzPts val="1800"/>
              <a:buNone/>
              <a:defRPr sz="2400">
                <a:solidFill>
                  <a:schemeClr val="accent1"/>
                </a:solidFill>
              </a:defRPr>
            </a:lvl4pPr>
            <a:lvl5pPr lvl="4" algn="ctr" rtl="0">
              <a:spcBef>
                <a:spcPts val="0"/>
              </a:spcBef>
              <a:spcAft>
                <a:spcPts val="0"/>
              </a:spcAft>
              <a:buClr>
                <a:schemeClr val="accent1"/>
              </a:buClr>
              <a:buSzPts val="1800"/>
              <a:buNone/>
              <a:defRPr sz="2400">
                <a:solidFill>
                  <a:schemeClr val="accent1"/>
                </a:solidFill>
              </a:defRPr>
            </a:lvl5pPr>
            <a:lvl6pPr lvl="5" algn="ctr" rtl="0">
              <a:spcBef>
                <a:spcPts val="0"/>
              </a:spcBef>
              <a:spcAft>
                <a:spcPts val="0"/>
              </a:spcAft>
              <a:buClr>
                <a:schemeClr val="accent1"/>
              </a:buClr>
              <a:buSzPts val="1800"/>
              <a:buNone/>
              <a:defRPr sz="2400">
                <a:solidFill>
                  <a:schemeClr val="accent1"/>
                </a:solidFill>
              </a:defRPr>
            </a:lvl6pPr>
            <a:lvl7pPr lvl="6" algn="ctr" rtl="0">
              <a:spcBef>
                <a:spcPts val="0"/>
              </a:spcBef>
              <a:spcAft>
                <a:spcPts val="0"/>
              </a:spcAft>
              <a:buClr>
                <a:schemeClr val="accent1"/>
              </a:buClr>
              <a:buSzPts val="1800"/>
              <a:buNone/>
              <a:defRPr sz="2400">
                <a:solidFill>
                  <a:schemeClr val="accent1"/>
                </a:solidFill>
              </a:defRPr>
            </a:lvl7pPr>
            <a:lvl8pPr lvl="7" algn="ctr" rtl="0">
              <a:spcBef>
                <a:spcPts val="0"/>
              </a:spcBef>
              <a:spcAft>
                <a:spcPts val="0"/>
              </a:spcAft>
              <a:buClr>
                <a:schemeClr val="accent1"/>
              </a:buClr>
              <a:buSzPts val="1800"/>
              <a:buNone/>
              <a:defRPr sz="2400">
                <a:solidFill>
                  <a:schemeClr val="accent1"/>
                </a:solidFill>
              </a:defRPr>
            </a:lvl8pPr>
            <a:lvl9pPr lvl="8" algn="ctr" rtl="0">
              <a:spcBef>
                <a:spcPts val="0"/>
              </a:spcBef>
              <a:spcAft>
                <a:spcPts val="0"/>
              </a:spcAft>
              <a:buClr>
                <a:schemeClr val="accent1"/>
              </a:buClr>
              <a:buSzPts val="1800"/>
              <a:buNone/>
              <a:defRPr sz="2400">
                <a:solidFill>
                  <a:schemeClr val="accent1"/>
                </a:solidFill>
              </a:defRPr>
            </a:lvl9pPr>
          </a:lstStyle>
          <a:p>
            <a:endParaRPr/>
          </a:p>
        </p:txBody>
      </p:sp>
      <p:sp>
        <p:nvSpPr>
          <p:cNvPr id="113" name="Google Shape;113;p20"/>
          <p:cNvSpPr txBox="1">
            <a:spLocks noGrp="1"/>
          </p:cNvSpPr>
          <p:nvPr>
            <p:ph type="subTitle" idx="15"/>
          </p:nvPr>
        </p:nvSpPr>
        <p:spPr>
          <a:xfrm>
            <a:off x="7961600" y="5281200"/>
            <a:ext cx="2794800" cy="782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334878013"/>
      </p:ext>
    </p:extLst>
  </p:cSld>
  <p:clrMapOvr>
    <a:masterClrMapping/>
  </p:clrMapOvr>
</p:sldLayout>
</file>

<file path=ppt/slideLayouts/slideLayout368.xml><?xml version="1.0" encoding="utf-8"?>
<p:sldLayout xmlns:a="http://schemas.openxmlformats.org/drawingml/2006/main" xmlns:r="http://schemas.openxmlformats.org/officeDocument/2006/relationships" xmlns:p="http://schemas.openxmlformats.org/presentationml/2006/main" matchingName="Title + Text 1">
  <p:cSld name="Title + Text 1">
    <p:spTree>
      <p:nvGrpSpPr>
        <p:cNvPr id="1" name="Shape 114"/>
        <p:cNvGrpSpPr/>
        <p:nvPr/>
      </p:nvGrpSpPr>
      <p:grpSpPr>
        <a:xfrm>
          <a:off x="0" y="0"/>
          <a:ext cx="0" cy="0"/>
          <a:chOff x="0" y="0"/>
          <a:chExt cx="0" cy="0"/>
        </a:xfrm>
      </p:grpSpPr>
      <p:sp>
        <p:nvSpPr>
          <p:cNvPr id="115" name="Google Shape;115;p21"/>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116" name="Google Shape;116;p21"/>
          <p:cNvSpPr txBox="1">
            <a:spLocks noGrp="1"/>
          </p:cNvSpPr>
          <p:nvPr>
            <p:ph type="body" idx="1"/>
          </p:nvPr>
        </p:nvSpPr>
        <p:spPr>
          <a:xfrm>
            <a:off x="1025200" y="3681600"/>
            <a:ext cx="3314000" cy="2254800"/>
          </a:xfrm>
          <a:prstGeom prst="rect">
            <a:avLst/>
          </a:prstGeom>
        </p:spPr>
        <p:txBody>
          <a:bodyPr spcFirstLastPara="1" wrap="square" lIns="91425" tIns="91425" rIns="91425" bIns="91425" anchor="t" anchorCtr="0">
            <a:noAutofit/>
          </a:bodyPr>
          <a:lstStyle>
            <a:lvl1pPr marL="609585" lvl="0" indent="-440256" rtl="0">
              <a:lnSpc>
                <a:spcPct val="100000"/>
              </a:lnSpc>
              <a:spcBef>
                <a:spcPts val="0"/>
              </a:spcBef>
              <a:spcAft>
                <a:spcPts val="0"/>
              </a:spcAft>
              <a:buSzPts val="1600"/>
              <a:buChar char="●"/>
              <a:defRPr sz="2133"/>
            </a:lvl1pPr>
            <a:lvl2pPr marL="1219170" lvl="1" indent="-440256" rtl="0">
              <a:lnSpc>
                <a:spcPct val="100000"/>
              </a:lnSpc>
              <a:spcBef>
                <a:spcPts val="2133"/>
              </a:spcBef>
              <a:spcAft>
                <a:spcPts val="0"/>
              </a:spcAft>
              <a:buSzPts val="1600"/>
              <a:buChar char="○"/>
              <a:defRPr sz="2133"/>
            </a:lvl2pPr>
            <a:lvl3pPr marL="1828754" lvl="2" indent="-440256" rtl="0">
              <a:lnSpc>
                <a:spcPct val="100000"/>
              </a:lnSpc>
              <a:spcBef>
                <a:spcPts val="2133"/>
              </a:spcBef>
              <a:spcAft>
                <a:spcPts val="0"/>
              </a:spcAft>
              <a:buSzPts val="1600"/>
              <a:buChar char="■"/>
              <a:defRPr sz="2133"/>
            </a:lvl3pPr>
            <a:lvl4pPr marL="2438339" lvl="3" indent="-440256" rtl="0">
              <a:lnSpc>
                <a:spcPct val="100000"/>
              </a:lnSpc>
              <a:spcBef>
                <a:spcPts val="2133"/>
              </a:spcBef>
              <a:spcAft>
                <a:spcPts val="0"/>
              </a:spcAft>
              <a:buSzPts val="1600"/>
              <a:buChar char="●"/>
              <a:defRPr sz="2133"/>
            </a:lvl4pPr>
            <a:lvl5pPr marL="3047924" lvl="4" indent="-440256" rtl="0">
              <a:lnSpc>
                <a:spcPct val="100000"/>
              </a:lnSpc>
              <a:spcBef>
                <a:spcPts val="2133"/>
              </a:spcBef>
              <a:spcAft>
                <a:spcPts val="0"/>
              </a:spcAft>
              <a:buSzPts val="1600"/>
              <a:buChar char="○"/>
              <a:defRPr sz="2133"/>
            </a:lvl5pPr>
            <a:lvl6pPr marL="3657509" lvl="5" indent="-440256" rtl="0">
              <a:lnSpc>
                <a:spcPct val="100000"/>
              </a:lnSpc>
              <a:spcBef>
                <a:spcPts val="2133"/>
              </a:spcBef>
              <a:spcAft>
                <a:spcPts val="0"/>
              </a:spcAft>
              <a:buSzPts val="1600"/>
              <a:buChar char="■"/>
              <a:defRPr sz="2133"/>
            </a:lvl6pPr>
            <a:lvl7pPr marL="4267093" lvl="6" indent="-440256" rtl="0">
              <a:lnSpc>
                <a:spcPct val="100000"/>
              </a:lnSpc>
              <a:spcBef>
                <a:spcPts val="2133"/>
              </a:spcBef>
              <a:spcAft>
                <a:spcPts val="0"/>
              </a:spcAft>
              <a:buSzPts val="1600"/>
              <a:buChar char="●"/>
              <a:defRPr sz="2133"/>
            </a:lvl7pPr>
            <a:lvl8pPr marL="4876678" lvl="7" indent="-440256" rtl="0">
              <a:lnSpc>
                <a:spcPct val="100000"/>
              </a:lnSpc>
              <a:spcBef>
                <a:spcPts val="2133"/>
              </a:spcBef>
              <a:spcAft>
                <a:spcPts val="0"/>
              </a:spcAft>
              <a:buSzPts val="1600"/>
              <a:buChar char="○"/>
              <a:defRPr sz="2133"/>
            </a:lvl8pPr>
            <a:lvl9pPr marL="5486263" lvl="8" indent="-440256" rtl="0">
              <a:lnSpc>
                <a:spcPct val="100000"/>
              </a:lnSpc>
              <a:spcBef>
                <a:spcPts val="2133"/>
              </a:spcBef>
              <a:spcAft>
                <a:spcPts val="2133"/>
              </a:spcAft>
              <a:buSzPts val="1600"/>
              <a:buChar char="■"/>
              <a:defRPr sz="2133"/>
            </a:lvl9pPr>
          </a:lstStyle>
          <a:p>
            <a:endParaRPr/>
          </a:p>
        </p:txBody>
      </p:sp>
      <p:cxnSp>
        <p:nvCxnSpPr>
          <p:cNvPr id="117" name="Google Shape;117;p21"/>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3704909342"/>
      </p:ext>
    </p:extLst>
  </p:cSld>
  <p:clrMapOvr>
    <a:masterClrMapping/>
  </p:clrMapOvr>
</p:sldLayout>
</file>

<file path=ppt/slideLayouts/slideLayout369.xml><?xml version="1.0" encoding="utf-8"?>
<p:sldLayout xmlns:a="http://schemas.openxmlformats.org/drawingml/2006/main" xmlns:r="http://schemas.openxmlformats.org/officeDocument/2006/relationships" xmlns:p="http://schemas.openxmlformats.org/presentationml/2006/main" matchingName="Thanks + Credits">
  <p:cSld name="Thanks + Credits">
    <p:spTree>
      <p:nvGrpSpPr>
        <p:cNvPr id="1" name="Shape 118"/>
        <p:cNvGrpSpPr/>
        <p:nvPr/>
      </p:nvGrpSpPr>
      <p:grpSpPr>
        <a:xfrm>
          <a:off x="0" y="0"/>
          <a:ext cx="0" cy="0"/>
          <a:chOff x="0" y="0"/>
          <a:chExt cx="0" cy="0"/>
        </a:xfrm>
      </p:grpSpPr>
      <p:sp>
        <p:nvSpPr>
          <p:cNvPr id="119" name="Google Shape;119;p22"/>
          <p:cNvSpPr txBox="1">
            <a:spLocks noGrp="1"/>
          </p:cNvSpPr>
          <p:nvPr>
            <p:ph type="ctrTitle"/>
          </p:nvPr>
        </p:nvSpPr>
        <p:spPr>
          <a:xfrm>
            <a:off x="2742400" y="-711200"/>
            <a:ext cx="5488000" cy="27368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4800"/>
              <a:buNone/>
              <a:defRPr sz="6400"/>
            </a:lvl1pPr>
            <a:lvl2pPr lvl="1" rtl="0">
              <a:spcBef>
                <a:spcPts val="0"/>
              </a:spcBef>
              <a:spcAft>
                <a:spcPts val="0"/>
              </a:spcAft>
              <a:buSzPts val="6000"/>
              <a:buNone/>
              <a:defRPr sz="8000"/>
            </a:lvl2pPr>
            <a:lvl3pPr lvl="2" rtl="0">
              <a:spcBef>
                <a:spcPts val="0"/>
              </a:spcBef>
              <a:spcAft>
                <a:spcPts val="0"/>
              </a:spcAft>
              <a:buSzPts val="6000"/>
              <a:buNone/>
              <a:defRPr sz="8000"/>
            </a:lvl3pPr>
            <a:lvl4pPr lvl="3" rtl="0">
              <a:spcBef>
                <a:spcPts val="0"/>
              </a:spcBef>
              <a:spcAft>
                <a:spcPts val="0"/>
              </a:spcAft>
              <a:buSzPts val="6000"/>
              <a:buNone/>
              <a:defRPr sz="8000"/>
            </a:lvl4pPr>
            <a:lvl5pPr lvl="4" rtl="0">
              <a:spcBef>
                <a:spcPts val="0"/>
              </a:spcBef>
              <a:spcAft>
                <a:spcPts val="0"/>
              </a:spcAft>
              <a:buSzPts val="6000"/>
              <a:buNone/>
              <a:defRPr sz="8000"/>
            </a:lvl5pPr>
            <a:lvl6pPr lvl="5" rtl="0">
              <a:spcBef>
                <a:spcPts val="0"/>
              </a:spcBef>
              <a:spcAft>
                <a:spcPts val="0"/>
              </a:spcAft>
              <a:buSzPts val="6000"/>
              <a:buNone/>
              <a:defRPr sz="8000"/>
            </a:lvl6pPr>
            <a:lvl7pPr lvl="6" rtl="0">
              <a:spcBef>
                <a:spcPts val="0"/>
              </a:spcBef>
              <a:spcAft>
                <a:spcPts val="0"/>
              </a:spcAft>
              <a:buSzPts val="6000"/>
              <a:buNone/>
              <a:defRPr sz="8000"/>
            </a:lvl7pPr>
            <a:lvl8pPr lvl="7" rtl="0">
              <a:spcBef>
                <a:spcPts val="0"/>
              </a:spcBef>
              <a:spcAft>
                <a:spcPts val="0"/>
              </a:spcAft>
              <a:buSzPts val="6000"/>
              <a:buNone/>
              <a:defRPr sz="8000"/>
            </a:lvl8pPr>
            <a:lvl9pPr lvl="8" rtl="0">
              <a:spcBef>
                <a:spcPts val="0"/>
              </a:spcBef>
              <a:spcAft>
                <a:spcPts val="0"/>
              </a:spcAft>
              <a:buSzPts val="6000"/>
              <a:buNone/>
              <a:defRPr sz="8000"/>
            </a:lvl9pPr>
          </a:lstStyle>
          <a:p>
            <a:endParaRPr/>
          </a:p>
        </p:txBody>
      </p:sp>
      <p:sp>
        <p:nvSpPr>
          <p:cNvPr id="120" name="Google Shape;120;p22"/>
          <p:cNvSpPr txBox="1">
            <a:spLocks noGrp="1"/>
          </p:cNvSpPr>
          <p:nvPr>
            <p:ph type="subTitle" idx="1"/>
          </p:nvPr>
        </p:nvSpPr>
        <p:spPr>
          <a:xfrm>
            <a:off x="3058000" y="2235167"/>
            <a:ext cx="4856800" cy="1891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600"/>
              <a:buNone/>
              <a:defRPr sz="2133"/>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
        <p:nvSpPr>
          <p:cNvPr id="121" name="Google Shape;121;p22"/>
          <p:cNvSpPr txBox="1"/>
          <p:nvPr/>
        </p:nvSpPr>
        <p:spPr>
          <a:xfrm>
            <a:off x="3267200" y="4641133"/>
            <a:ext cx="4438400" cy="1358800"/>
          </a:xfrm>
          <a:prstGeom prst="rect">
            <a:avLst/>
          </a:prstGeom>
          <a:noFill/>
          <a:ln>
            <a:noFill/>
          </a:ln>
        </p:spPr>
        <p:txBody>
          <a:bodyPr spcFirstLastPara="1" wrap="square" lIns="121900" tIns="121900" rIns="121900" bIns="121900" anchor="t" anchorCtr="0">
            <a:noAutofit/>
          </a:bodyPr>
          <a:lstStyle/>
          <a:p>
            <a:pPr marL="0" lvl="0" indent="0" algn="ctr" rtl="0">
              <a:spcBef>
                <a:spcPts val="400"/>
              </a:spcBef>
              <a:spcAft>
                <a:spcPts val="0"/>
              </a:spcAft>
              <a:buNone/>
            </a:pPr>
            <a:r>
              <a:rPr lang="en" sz="1600">
                <a:solidFill>
                  <a:schemeClr val="accent1"/>
                </a:solidFill>
                <a:latin typeface="Abel"/>
                <a:ea typeface="Abel"/>
                <a:cs typeface="Abel"/>
                <a:sym typeface="Abel"/>
              </a:rPr>
              <a:t>CREDITS: This presentation template was created by </a:t>
            </a:r>
            <a:r>
              <a:rPr lang="en" sz="1600">
                <a:solidFill>
                  <a:schemeClr val="accent1"/>
                </a:solidFill>
                <a:uFill>
                  <a:noFill/>
                </a:uFill>
                <a:latin typeface="Abel"/>
                <a:ea typeface="Abel"/>
                <a:cs typeface="Abel"/>
                <a:sym typeface="Abel"/>
                <a:hlinkClick r:id="rId2"/>
              </a:rPr>
              <a:t>Slidesgo</a:t>
            </a:r>
            <a:r>
              <a:rPr lang="en" sz="1600">
                <a:solidFill>
                  <a:schemeClr val="accent1"/>
                </a:solidFill>
                <a:latin typeface="Abel"/>
                <a:ea typeface="Abel"/>
                <a:cs typeface="Abel"/>
                <a:sym typeface="Abel"/>
              </a:rPr>
              <a:t>, including icons by </a:t>
            </a:r>
            <a:r>
              <a:rPr lang="en" sz="1600">
                <a:solidFill>
                  <a:schemeClr val="accent1"/>
                </a:solidFill>
                <a:uFill>
                  <a:noFill/>
                </a:uFill>
                <a:latin typeface="Abel"/>
                <a:ea typeface="Abel"/>
                <a:cs typeface="Abel"/>
                <a:sym typeface="Abel"/>
                <a:hlinkClick r:id="rId3"/>
              </a:rPr>
              <a:t>Flaticon</a:t>
            </a:r>
            <a:r>
              <a:rPr lang="en" sz="1600">
                <a:solidFill>
                  <a:schemeClr val="accent1"/>
                </a:solidFill>
                <a:latin typeface="Abel"/>
                <a:ea typeface="Abel"/>
                <a:cs typeface="Abel"/>
                <a:sym typeface="Abel"/>
              </a:rPr>
              <a:t>, infographics &amp; images by </a:t>
            </a:r>
            <a:r>
              <a:rPr lang="en" sz="1600">
                <a:solidFill>
                  <a:schemeClr val="accent1"/>
                </a:solidFill>
                <a:uFill>
                  <a:noFill/>
                </a:uFill>
                <a:latin typeface="Abel"/>
                <a:ea typeface="Abel"/>
                <a:cs typeface="Abel"/>
                <a:sym typeface="Abel"/>
                <a:hlinkClick r:id="rId4"/>
              </a:rPr>
              <a:t>Freepik</a:t>
            </a:r>
            <a:r>
              <a:rPr lang="en" sz="1600">
                <a:solidFill>
                  <a:schemeClr val="accent1"/>
                </a:solidFill>
                <a:latin typeface="Abel"/>
                <a:ea typeface="Abel"/>
                <a:cs typeface="Abel"/>
                <a:sym typeface="Abel"/>
              </a:rPr>
              <a:t> and illustrations by </a:t>
            </a:r>
            <a:r>
              <a:rPr lang="en" sz="1600">
                <a:solidFill>
                  <a:schemeClr val="accent1"/>
                </a:solidFill>
                <a:uFill>
                  <a:noFill/>
                </a:uFill>
                <a:latin typeface="Abel"/>
                <a:ea typeface="Abel"/>
                <a:cs typeface="Abel"/>
                <a:sym typeface="Abel"/>
                <a:hlinkClick r:id="rId5"/>
              </a:rPr>
              <a:t>Stories</a:t>
            </a:r>
            <a:endParaRPr sz="1600">
              <a:solidFill>
                <a:schemeClr val="accent1"/>
              </a:solidFill>
              <a:latin typeface="Abel"/>
              <a:ea typeface="Abel"/>
              <a:cs typeface="Abel"/>
              <a:sym typeface="Abel"/>
            </a:endParaRPr>
          </a:p>
          <a:p>
            <a:pPr marL="0" lvl="0" indent="0" algn="ctr" rtl="0">
              <a:spcBef>
                <a:spcPts val="400"/>
              </a:spcBef>
              <a:spcAft>
                <a:spcPts val="0"/>
              </a:spcAft>
              <a:buNone/>
            </a:pPr>
            <a:endParaRPr sz="1600">
              <a:solidFill>
                <a:schemeClr val="accent1"/>
              </a:solidFill>
              <a:latin typeface="Abel"/>
              <a:ea typeface="Abel"/>
              <a:cs typeface="Abel"/>
              <a:sym typeface="Abel"/>
            </a:endParaRPr>
          </a:p>
        </p:txBody>
      </p:sp>
    </p:spTree>
    <p:extLst>
      <p:ext uri="{BB962C8B-B14F-4D97-AF65-F5344CB8AC3E}">
        <p14:creationId xmlns:p14="http://schemas.microsoft.com/office/powerpoint/2010/main" val="102354497"/>
      </p:ext>
    </p:extLst>
  </p:cSld>
  <p:clrMapOvr>
    <a:masterClrMapping/>
  </p:clrMapOvr>
</p:sldLayout>
</file>

<file path=ppt/slideLayouts/slideLayout370.xml><?xml version="1.0" encoding="utf-8"?>
<p:sldLayout xmlns:a="http://schemas.openxmlformats.org/drawingml/2006/main" xmlns:r="http://schemas.openxmlformats.org/officeDocument/2006/relationships" xmlns:p="http://schemas.openxmlformats.org/presentationml/2006/main" preserve="1" userDrawn="1">
  <p:cSld name="Agenda Layout">
    <p:spTree>
      <p:nvGrpSpPr>
        <p:cNvPr id="1" name=""/>
        <p:cNvGrpSpPr/>
        <p:nvPr/>
      </p:nvGrpSpPr>
      <p:grpSpPr>
        <a:xfrm>
          <a:off x="0" y="0"/>
          <a:ext cx="0" cy="0"/>
          <a:chOff x="0" y="0"/>
          <a:chExt cx="0" cy="0"/>
        </a:xfrm>
      </p:grpSpPr>
      <p:sp>
        <p:nvSpPr>
          <p:cNvPr id="6" name="Rectangle 5"/>
          <p:cNvSpPr/>
          <p:nvPr userDrawn="1"/>
        </p:nvSpPr>
        <p:spPr>
          <a:xfrm>
            <a:off x="-3472" y="0"/>
            <a:ext cx="2112235"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a:p>
        </p:txBody>
      </p:sp>
      <p:pic>
        <p:nvPicPr>
          <p:cNvPr id="3074" name="Picture 2" descr="E:\002-KIMS BUSINESS\007-02-Fullslidesppt-Contents\20161228\02-edu\bulb-item2.png"/>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1052645" y="1250975"/>
            <a:ext cx="2112235" cy="4687944"/>
          </a:xfrm>
          <a:prstGeom prst="rect">
            <a:avLst/>
          </a:prstGeom>
          <a:noFill/>
          <a:extLst>
            <a:ext uri="{909E8E84-426E-40DD-AFC4-6F175D3DCCD1}">
              <a14:hiddenFill xmlns:a14="http://schemas.microsoft.com/office/drawing/2010/main">
                <a:solidFill>
                  <a:srgbClr val="FFFFFF"/>
                </a:solidFill>
              </a14:hiddenFill>
            </a:ext>
          </a:extLst>
        </p:spPr>
      </p:pic>
      <p:pic>
        <p:nvPicPr>
          <p:cNvPr id="3075" name="Picture 3" descr="E:\002-KIMS BUSINESS\007-02-Fullslidesppt-Contents\20161228\02-edu\bulb-item.png"/>
          <p:cNvPicPr>
            <a:picLocks noChangeAspect="1" noChangeArrowheads="1"/>
          </p:cNvPicPr>
          <p:nvPr userDrawn="1"/>
        </p:nvPicPr>
        <p:blipFill rotWithShape="1">
          <a:blip r:embed="rId3">
            <a:extLst>
              <a:ext uri="{28A0092B-C50C-407E-A947-70E740481C1C}">
                <a14:useLocalDpi xmlns:a14="http://schemas.microsoft.com/office/drawing/2010/main" val="0"/>
              </a:ext>
            </a:extLst>
          </a:blip>
          <a:srcRect r="50000"/>
          <a:stretch/>
        </p:blipFill>
        <p:spPr bwMode="auto">
          <a:xfrm>
            <a:off x="1052646" y="1250975"/>
            <a:ext cx="1056117" cy="4687944"/>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639505824"/>
      </p:ext>
    </p:extLst>
  </p:cSld>
  <p:clrMapOvr>
    <a:masterClrMapping/>
  </p:clrMapOvr>
</p:sldLayout>
</file>

<file path=ppt/slideLayouts/slideLayout371.xml><?xml version="1.0" encoding="utf-8"?>
<p:sldLayout xmlns:a="http://schemas.openxmlformats.org/drawingml/2006/main" xmlns:r="http://schemas.openxmlformats.org/officeDocument/2006/relationships" xmlns:p="http://schemas.openxmlformats.org/presentationml/2006/main" preserve="1" userDrawn="1">
  <p:cSld name="1_Agenda Layout">
    <p:spTree>
      <p:nvGrpSpPr>
        <p:cNvPr id="1" name=""/>
        <p:cNvGrpSpPr/>
        <p:nvPr/>
      </p:nvGrpSpPr>
      <p:grpSpPr>
        <a:xfrm>
          <a:off x="0" y="0"/>
          <a:ext cx="0" cy="0"/>
          <a:chOff x="0" y="0"/>
          <a:chExt cx="0" cy="0"/>
        </a:xfrm>
      </p:grpSpPr>
      <p:sp>
        <p:nvSpPr>
          <p:cNvPr id="6" name="Rectangle 5"/>
          <p:cNvSpPr/>
          <p:nvPr userDrawn="1"/>
        </p:nvSpPr>
        <p:spPr>
          <a:xfrm>
            <a:off x="-3472" y="0"/>
            <a:ext cx="2112235"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a:p>
        </p:txBody>
      </p:sp>
      <p:pic>
        <p:nvPicPr>
          <p:cNvPr id="3074" name="Picture 2" descr="E:\002-KIMS BUSINESS\007-02-Fullslidesppt-Contents\20161228\02-edu\bulb-item2.png"/>
          <p:cNvPicPr>
            <a:picLocks noChangeAspect="1" noChangeArrowheads="1"/>
          </p:cNvPicPr>
          <p:nvPr userDrawn="1"/>
        </p:nvPicPr>
        <p:blipFill>
          <a:blip r:embed="rId2" cstate="print">
            <a:extLst>
              <a:ext uri="{28A0092B-C50C-407E-A947-70E740481C1C}">
                <a14:useLocalDpi xmlns:a14="http://schemas.microsoft.com/office/drawing/2010/main" val="0"/>
              </a:ext>
            </a:extLst>
          </a:blip>
          <a:srcRect/>
          <a:stretch>
            <a:fillRect/>
          </a:stretch>
        </p:blipFill>
        <p:spPr bwMode="auto">
          <a:xfrm>
            <a:off x="422314" y="3909054"/>
            <a:ext cx="1260665" cy="2797951"/>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932351384"/>
      </p:ext>
    </p:extLst>
  </p:cSld>
  <p:clrMapOvr>
    <a:masterClrMapping/>
  </p:clrMapOvr>
</p:sldLayout>
</file>

<file path=ppt/slideLayouts/slideLayout372.xml><?xml version="1.0" encoding="utf-8"?>
<p:sldLayout xmlns:a="http://schemas.openxmlformats.org/drawingml/2006/main" xmlns:r="http://schemas.openxmlformats.org/officeDocument/2006/relationships" xmlns:p="http://schemas.openxmlformats.org/presentationml/2006/main" preserve="1" userDrawn="1">
  <p:cSld name="3_Basic Layout">
    <p:spTree>
      <p:nvGrpSpPr>
        <p:cNvPr id="1" name=""/>
        <p:cNvGrpSpPr/>
        <p:nvPr/>
      </p:nvGrpSpPr>
      <p:grpSpPr>
        <a:xfrm>
          <a:off x="0" y="0"/>
          <a:ext cx="0" cy="0"/>
          <a:chOff x="0" y="0"/>
          <a:chExt cx="0" cy="0"/>
        </a:xfrm>
      </p:grpSpPr>
      <p:sp>
        <p:nvSpPr>
          <p:cNvPr id="2" name="Rectangle 1"/>
          <p:cNvSpPr/>
          <p:nvPr userDrawn="1"/>
        </p:nvSpPr>
        <p:spPr>
          <a:xfrm>
            <a:off x="0" y="4533123"/>
            <a:ext cx="12192000" cy="2324877"/>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endParaRPr lang="ko-KR" altLang="en-US" sz="2400"/>
          </a:p>
        </p:txBody>
      </p:sp>
      <p:sp>
        <p:nvSpPr>
          <p:cNvPr id="10" name="Text Placeholder 9"/>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BASIC LAYOUT</a:t>
            </a:r>
          </a:p>
        </p:txBody>
      </p:sp>
      <p:sp>
        <p:nvSpPr>
          <p:cNvPr id="11" name="Text Placeholder 9"/>
          <p:cNvSpPr>
            <a:spLocks noGrp="1"/>
          </p:cNvSpPr>
          <p:nvPr>
            <p:ph type="body" sz="quarter" idx="11" hasCustomPrompt="1"/>
          </p:nvPr>
        </p:nvSpPr>
        <p:spPr>
          <a:xfrm>
            <a:off x="0" y="932723"/>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
        <p:nvSpPr>
          <p:cNvPr id="4" name="Oval 3"/>
          <p:cNvSpPr/>
          <p:nvPr userDrawn="1"/>
        </p:nvSpPr>
        <p:spPr>
          <a:xfrm>
            <a:off x="5391415" y="3813043"/>
            <a:ext cx="1440160" cy="1440160"/>
          </a:xfrm>
          <a:prstGeom prst="ellipse">
            <a:avLst/>
          </a:prstGeom>
          <a:solidFill>
            <a:schemeClr val="accent1"/>
          </a:solidFill>
          <a:ln w="635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a:p>
        </p:txBody>
      </p:sp>
      <p:pic>
        <p:nvPicPr>
          <p:cNvPr id="5" name="Picture 2" descr="E:\002-KIMS BUSINESS\007-02-Fullslidesppt-Contents\20161228\02-edu\bulb-item.png"/>
          <p:cNvPicPr>
            <a:picLocks noChangeAspect="1" noChangeArrowheads="1"/>
          </p:cNvPicPr>
          <p:nvPr userDrawn="1"/>
        </p:nvPicPr>
        <p:blipFill>
          <a:blip r:embed="rId2" cstate="print">
            <a:extLst>
              <a:ext uri="{28A0092B-C50C-407E-A947-70E740481C1C}">
                <a14:useLocalDpi xmlns:a14="http://schemas.microsoft.com/office/drawing/2010/main" val="0"/>
              </a:ext>
            </a:extLst>
          </a:blip>
          <a:srcRect/>
          <a:stretch>
            <a:fillRect/>
          </a:stretch>
        </p:blipFill>
        <p:spPr bwMode="auto">
          <a:xfrm>
            <a:off x="5877409" y="4013590"/>
            <a:ext cx="468171" cy="1039068"/>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852718266"/>
      </p:ext>
    </p:extLst>
  </p:cSld>
  <p:clrMapOvr>
    <a:masterClrMapping/>
  </p:clrMapOvr>
</p:sldLayout>
</file>

<file path=ppt/slideLayouts/slideLayout373.xml><?xml version="1.0" encoding="utf-8"?>
<p:sldLayout xmlns:a="http://schemas.openxmlformats.org/drawingml/2006/main" xmlns:r="http://schemas.openxmlformats.org/officeDocument/2006/relationships" xmlns:p="http://schemas.openxmlformats.org/presentationml/2006/main" preserve="1" userDrawn="1">
  <p:cSld name="Basic Layout">
    <p:spTree>
      <p:nvGrpSpPr>
        <p:cNvPr id="1" name=""/>
        <p:cNvGrpSpPr/>
        <p:nvPr/>
      </p:nvGrpSpPr>
      <p:grpSpPr>
        <a:xfrm>
          <a:off x="0" y="0"/>
          <a:ext cx="0" cy="0"/>
          <a:chOff x="0" y="0"/>
          <a:chExt cx="0" cy="0"/>
        </a:xfrm>
      </p:grpSpPr>
      <p:sp>
        <p:nvSpPr>
          <p:cNvPr id="10" name="Text Placeholder 9"/>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BASIC LAYOUT</a:t>
            </a:r>
          </a:p>
        </p:txBody>
      </p:sp>
      <p:sp>
        <p:nvSpPr>
          <p:cNvPr id="11" name="Text Placeholder 9"/>
          <p:cNvSpPr>
            <a:spLocks noGrp="1"/>
          </p:cNvSpPr>
          <p:nvPr>
            <p:ph type="body" sz="quarter" idx="11" hasCustomPrompt="1"/>
          </p:nvPr>
        </p:nvSpPr>
        <p:spPr>
          <a:xfrm>
            <a:off x="0" y="932723"/>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
        <p:nvSpPr>
          <p:cNvPr id="4" name="Rectangle 3"/>
          <p:cNvSpPr/>
          <p:nvPr userDrawn="1"/>
        </p:nvSpPr>
        <p:spPr>
          <a:xfrm>
            <a:off x="0" y="6618000"/>
            <a:ext cx="12192000" cy="240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a:p>
        </p:txBody>
      </p:sp>
      <p:sp>
        <p:nvSpPr>
          <p:cNvPr id="5" name="Rectangle 4"/>
          <p:cNvSpPr/>
          <p:nvPr userDrawn="1"/>
        </p:nvSpPr>
        <p:spPr>
          <a:xfrm>
            <a:off x="0" y="0"/>
            <a:ext cx="12192000" cy="96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a:p>
        </p:txBody>
      </p:sp>
    </p:spTree>
    <p:extLst>
      <p:ext uri="{BB962C8B-B14F-4D97-AF65-F5344CB8AC3E}">
        <p14:creationId xmlns:p14="http://schemas.microsoft.com/office/powerpoint/2010/main" val="1170191053"/>
      </p:ext>
    </p:extLst>
  </p:cSld>
  <p:clrMapOvr>
    <a:masterClrMapping/>
  </p:clrMapOvr>
</p:sldLayout>
</file>

<file path=ppt/slideLayouts/slideLayout374.xml><?xml version="1.0" encoding="utf-8"?>
<p:sldLayout xmlns:a="http://schemas.openxmlformats.org/drawingml/2006/main" xmlns:r="http://schemas.openxmlformats.org/officeDocument/2006/relationships" xmlns:p="http://schemas.openxmlformats.org/presentationml/2006/main" preserve="1" userDrawn="1">
  <p:cSld name="4_Basic Layout">
    <p:spTree>
      <p:nvGrpSpPr>
        <p:cNvPr id="1" name=""/>
        <p:cNvGrpSpPr/>
        <p:nvPr/>
      </p:nvGrpSpPr>
      <p:grpSpPr>
        <a:xfrm>
          <a:off x="0" y="0"/>
          <a:ext cx="0" cy="0"/>
          <a:chOff x="0" y="0"/>
          <a:chExt cx="0" cy="0"/>
        </a:xfrm>
      </p:grpSpPr>
      <p:sp>
        <p:nvSpPr>
          <p:cNvPr id="10" name="Text Placeholder 9"/>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BASIC LAYOUT</a:t>
            </a:r>
          </a:p>
        </p:txBody>
      </p:sp>
      <p:sp>
        <p:nvSpPr>
          <p:cNvPr id="11" name="Text Placeholder 9"/>
          <p:cNvSpPr>
            <a:spLocks noGrp="1"/>
          </p:cNvSpPr>
          <p:nvPr>
            <p:ph type="body" sz="quarter" idx="11" hasCustomPrompt="1"/>
          </p:nvPr>
        </p:nvSpPr>
        <p:spPr>
          <a:xfrm>
            <a:off x="0" y="932723"/>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Tree>
    <p:extLst>
      <p:ext uri="{BB962C8B-B14F-4D97-AF65-F5344CB8AC3E}">
        <p14:creationId xmlns:p14="http://schemas.microsoft.com/office/powerpoint/2010/main" val="1858298002"/>
      </p:ext>
    </p:extLst>
  </p:cSld>
  <p:clrMapOvr>
    <a:masterClrMapping/>
  </p:clrMapOvr>
</p:sldLayout>
</file>

<file path=ppt/slideLayouts/slideLayout375.xml><?xml version="1.0" encoding="utf-8"?>
<p:sldLayout xmlns:a="http://schemas.openxmlformats.org/drawingml/2006/main" xmlns:r="http://schemas.openxmlformats.org/officeDocument/2006/relationships" xmlns:p="http://schemas.openxmlformats.org/presentationml/2006/main" preserve="1" userDrawn="1">
  <p:cSld name="Images and Contents Layout">
    <p:bg>
      <p:bgPr>
        <a:solidFill>
          <a:schemeClr val="bg1"/>
        </a:solidFill>
        <a:effectLst/>
      </p:bgPr>
    </p:bg>
    <p:spTree>
      <p:nvGrpSpPr>
        <p:cNvPr id="1" name=""/>
        <p:cNvGrpSpPr/>
        <p:nvPr/>
      </p:nvGrpSpPr>
      <p:grpSpPr>
        <a:xfrm>
          <a:off x="0" y="0"/>
          <a:ext cx="0" cy="0"/>
          <a:chOff x="0" y="0"/>
          <a:chExt cx="0" cy="0"/>
        </a:xfrm>
      </p:grpSpPr>
      <p:sp>
        <p:nvSpPr>
          <p:cNvPr id="2" name="Rectangle 1"/>
          <p:cNvSpPr/>
          <p:nvPr userDrawn="1"/>
        </p:nvSpPr>
        <p:spPr>
          <a:xfrm>
            <a:off x="191344" y="123479"/>
            <a:ext cx="11809312" cy="6611044"/>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a:p>
        </p:txBody>
      </p:sp>
      <p:sp>
        <p:nvSpPr>
          <p:cNvPr id="10" name="Text Placeholder 9"/>
          <p:cNvSpPr>
            <a:spLocks noGrp="1"/>
          </p:cNvSpPr>
          <p:nvPr>
            <p:ph type="body" sz="quarter" idx="10" hasCustomPrompt="1"/>
          </p:nvPr>
        </p:nvSpPr>
        <p:spPr>
          <a:xfrm>
            <a:off x="0" y="242176"/>
            <a:ext cx="12192000" cy="768085"/>
          </a:xfrm>
          <a:prstGeom prst="rect">
            <a:avLst/>
          </a:prstGeom>
        </p:spPr>
        <p:txBody>
          <a:bodyPr anchor="ctr"/>
          <a:lstStyle>
            <a:lvl1pPr marL="0" indent="0" algn="ctr">
              <a:buNone/>
              <a:defRPr sz="4800" b="0" baseline="0">
                <a:solidFill>
                  <a:schemeClr val="bg1"/>
                </a:solidFill>
                <a:latin typeface="+mj-lt"/>
                <a:cs typeface="Arial" pitchFamily="34" charset="0"/>
              </a:defRPr>
            </a:lvl1pPr>
          </a:lstStyle>
          <a:p>
            <a:pPr lvl="0"/>
            <a:r>
              <a:rPr lang="en-US" altLang="ko-KR" dirty="0"/>
              <a:t>IMAGES &amp; CONTENTS</a:t>
            </a:r>
          </a:p>
        </p:txBody>
      </p:sp>
      <p:sp>
        <p:nvSpPr>
          <p:cNvPr id="11" name="Text Placeholder 9"/>
          <p:cNvSpPr>
            <a:spLocks noGrp="1"/>
          </p:cNvSpPr>
          <p:nvPr>
            <p:ph type="body" sz="quarter" idx="11" hasCustomPrompt="1"/>
          </p:nvPr>
        </p:nvSpPr>
        <p:spPr>
          <a:xfrm>
            <a:off x="0" y="1010261"/>
            <a:ext cx="12192000" cy="384043"/>
          </a:xfrm>
          <a:prstGeom prst="rect">
            <a:avLst/>
          </a:prstGeom>
        </p:spPr>
        <p:txBody>
          <a:bodyPr anchor="ctr"/>
          <a:lstStyle>
            <a:lvl1pPr marL="0" indent="0" algn="ctr">
              <a:buNone/>
              <a:defRPr sz="1867" b="0" baseline="0">
                <a:solidFill>
                  <a:schemeClr val="bg1"/>
                </a:solidFill>
                <a:latin typeface="+mn-lt"/>
                <a:cs typeface="Arial" pitchFamily="34" charset="0"/>
              </a:defRPr>
            </a:lvl1pPr>
          </a:lstStyle>
          <a:p>
            <a:pPr lvl="0"/>
            <a:r>
              <a:rPr lang="en-US" altLang="ko-KR" dirty="0"/>
              <a:t>Insert the title of your subtitle Here</a:t>
            </a:r>
          </a:p>
        </p:txBody>
      </p:sp>
      <p:sp>
        <p:nvSpPr>
          <p:cNvPr id="6" name="Picture Placeholder 2"/>
          <p:cNvSpPr>
            <a:spLocks noGrp="1"/>
          </p:cNvSpPr>
          <p:nvPr>
            <p:ph type="pic" idx="12" hasCustomPrompt="1"/>
          </p:nvPr>
        </p:nvSpPr>
        <p:spPr>
          <a:xfrm>
            <a:off x="0" y="1797032"/>
            <a:ext cx="2880320" cy="2496064"/>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7" name="Picture Placeholder 2"/>
          <p:cNvSpPr>
            <a:spLocks noGrp="1"/>
          </p:cNvSpPr>
          <p:nvPr>
            <p:ph type="pic" idx="13" hasCustomPrompt="1"/>
          </p:nvPr>
        </p:nvSpPr>
        <p:spPr>
          <a:xfrm>
            <a:off x="3103893" y="1797032"/>
            <a:ext cx="2880320" cy="2496064"/>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8" name="Picture Placeholder 2"/>
          <p:cNvSpPr>
            <a:spLocks noGrp="1"/>
          </p:cNvSpPr>
          <p:nvPr>
            <p:ph type="pic" idx="14" hasCustomPrompt="1"/>
          </p:nvPr>
        </p:nvSpPr>
        <p:spPr>
          <a:xfrm>
            <a:off x="6207787" y="1797032"/>
            <a:ext cx="2880320" cy="2496064"/>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9" name="Picture Placeholder 2"/>
          <p:cNvSpPr>
            <a:spLocks noGrp="1"/>
          </p:cNvSpPr>
          <p:nvPr>
            <p:ph type="pic" idx="15" hasCustomPrompt="1"/>
          </p:nvPr>
        </p:nvSpPr>
        <p:spPr>
          <a:xfrm>
            <a:off x="9311680" y="1797032"/>
            <a:ext cx="2880320" cy="2496064"/>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3" name="Rectangle 2"/>
          <p:cNvSpPr/>
          <p:nvPr userDrawn="1"/>
        </p:nvSpPr>
        <p:spPr>
          <a:xfrm>
            <a:off x="0" y="4293096"/>
            <a:ext cx="2880000" cy="211223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a:p>
        </p:txBody>
      </p:sp>
      <p:sp>
        <p:nvSpPr>
          <p:cNvPr id="12" name="Rectangle 11"/>
          <p:cNvSpPr/>
          <p:nvPr userDrawn="1"/>
        </p:nvSpPr>
        <p:spPr>
          <a:xfrm>
            <a:off x="3104000" y="4293096"/>
            <a:ext cx="2880000" cy="211223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a:p>
        </p:txBody>
      </p:sp>
      <p:sp>
        <p:nvSpPr>
          <p:cNvPr id="13" name="Rectangle 12"/>
          <p:cNvSpPr/>
          <p:nvPr userDrawn="1"/>
        </p:nvSpPr>
        <p:spPr>
          <a:xfrm>
            <a:off x="6208000" y="4293096"/>
            <a:ext cx="2880000" cy="211223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a:p>
        </p:txBody>
      </p:sp>
      <p:sp>
        <p:nvSpPr>
          <p:cNvPr id="14" name="Rectangle 13"/>
          <p:cNvSpPr/>
          <p:nvPr userDrawn="1"/>
        </p:nvSpPr>
        <p:spPr>
          <a:xfrm>
            <a:off x="9312000" y="4293096"/>
            <a:ext cx="2880000" cy="211223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a:p>
        </p:txBody>
      </p:sp>
    </p:spTree>
    <p:extLst>
      <p:ext uri="{BB962C8B-B14F-4D97-AF65-F5344CB8AC3E}">
        <p14:creationId xmlns:p14="http://schemas.microsoft.com/office/powerpoint/2010/main" val="2244827691"/>
      </p:ext>
    </p:extLst>
  </p:cSld>
  <p:clrMapOvr>
    <a:masterClrMapping/>
  </p:clrMapOvr>
</p:sldLayout>
</file>

<file path=ppt/slideLayouts/slideLayout376.xml><?xml version="1.0" encoding="utf-8"?>
<p:sldLayout xmlns:a="http://schemas.openxmlformats.org/drawingml/2006/main" xmlns:r="http://schemas.openxmlformats.org/officeDocument/2006/relationships" xmlns:p="http://schemas.openxmlformats.org/presentationml/2006/main" preserve="1" userDrawn="1">
  <p:cSld name="1_Images and Contents Layout">
    <p:spTree>
      <p:nvGrpSpPr>
        <p:cNvPr id="1" name=""/>
        <p:cNvGrpSpPr/>
        <p:nvPr/>
      </p:nvGrpSpPr>
      <p:grpSpPr>
        <a:xfrm>
          <a:off x="0" y="0"/>
          <a:ext cx="0" cy="0"/>
          <a:chOff x="0" y="0"/>
          <a:chExt cx="0" cy="0"/>
        </a:xfrm>
      </p:grpSpPr>
      <p:sp>
        <p:nvSpPr>
          <p:cNvPr id="7" name="Rectangle 6"/>
          <p:cNvSpPr/>
          <p:nvPr userDrawn="1"/>
        </p:nvSpPr>
        <p:spPr>
          <a:xfrm>
            <a:off x="0" y="3909485"/>
            <a:ext cx="12192000" cy="2948516"/>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endParaRPr lang="ko-KR" altLang="en-US" sz="2400"/>
          </a:p>
        </p:txBody>
      </p:sp>
      <p:sp>
        <p:nvSpPr>
          <p:cNvPr id="10" name="Text Placeholder 9"/>
          <p:cNvSpPr>
            <a:spLocks noGrp="1"/>
          </p:cNvSpPr>
          <p:nvPr>
            <p:ph type="body" sz="quarter" idx="10" hasCustomPrompt="1"/>
          </p:nvPr>
        </p:nvSpPr>
        <p:spPr>
          <a:xfrm>
            <a:off x="0" y="242176"/>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IMAGES &amp; CONTENTS</a:t>
            </a:r>
          </a:p>
        </p:txBody>
      </p:sp>
      <p:sp>
        <p:nvSpPr>
          <p:cNvPr id="11" name="Text Placeholder 9"/>
          <p:cNvSpPr>
            <a:spLocks noGrp="1"/>
          </p:cNvSpPr>
          <p:nvPr>
            <p:ph type="body" sz="quarter" idx="11" hasCustomPrompt="1"/>
          </p:nvPr>
        </p:nvSpPr>
        <p:spPr>
          <a:xfrm>
            <a:off x="0" y="1010261"/>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pic>
        <p:nvPicPr>
          <p:cNvPr id="5" name="Picture 3" descr="D:\Fullppt\005-PNG이미지\노트북.png"/>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3407701" y="1508787"/>
            <a:ext cx="9640360" cy="4903243"/>
          </a:xfrm>
          <a:prstGeom prst="rect">
            <a:avLst/>
          </a:prstGeom>
          <a:noFill/>
          <a:extLst>
            <a:ext uri="{909E8E84-426E-40DD-AFC4-6F175D3DCCD1}">
              <a14:hiddenFill xmlns:a14="http://schemas.microsoft.com/office/drawing/2010/main">
                <a:solidFill>
                  <a:srgbClr val="FFFFFF"/>
                </a:solidFill>
              </a14:hiddenFill>
            </a:ext>
          </a:extLst>
        </p:spPr>
      </p:pic>
      <p:sp>
        <p:nvSpPr>
          <p:cNvPr id="6" name="Picture Placeholder 2"/>
          <p:cNvSpPr>
            <a:spLocks noGrp="1"/>
          </p:cNvSpPr>
          <p:nvPr>
            <p:ph type="pic" idx="1" hasCustomPrompt="1"/>
          </p:nvPr>
        </p:nvSpPr>
        <p:spPr>
          <a:xfrm>
            <a:off x="6017974" y="2168343"/>
            <a:ext cx="4620289" cy="3416807"/>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3" name="Rectangle 2"/>
          <p:cNvSpPr/>
          <p:nvPr userDrawn="1"/>
        </p:nvSpPr>
        <p:spPr>
          <a:xfrm>
            <a:off x="623392" y="4485118"/>
            <a:ext cx="4032448" cy="134414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a:p>
        </p:txBody>
      </p:sp>
    </p:spTree>
    <p:extLst>
      <p:ext uri="{BB962C8B-B14F-4D97-AF65-F5344CB8AC3E}">
        <p14:creationId xmlns:p14="http://schemas.microsoft.com/office/powerpoint/2010/main" val="124881048"/>
      </p:ext>
    </p:extLst>
  </p:cSld>
  <p:clrMapOvr>
    <a:masterClrMapping/>
  </p:clrMapOvr>
</p:sldLayout>
</file>

<file path=ppt/slideLayouts/slideLayout377.xml><?xml version="1.0" encoding="utf-8"?>
<p:sldLayout xmlns:a="http://schemas.openxmlformats.org/drawingml/2006/main" xmlns:r="http://schemas.openxmlformats.org/officeDocument/2006/relationships" xmlns:p="http://schemas.openxmlformats.org/presentationml/2006/main" preserve="1" userDrawn="1">
  <p:cSld name="2_Images and Contents Layout">
    <p:spTree>
      <p:nvGrpSpPr>
        <p:cNvPr id="1" name=""/>
        <p:cNvGrpSpPr/>
        <p:nvPr/>
      </p:nvGrpSpPr>
      <p:grpSpPr>
        <a:xfrm>
          <a:off x="0" y="0"/>
          <a:ext cx="0" cy="0"/>
          <a:chOff x="0" y="0"/>
          <a:chExt cx="0" cy="0"/>
        </a:xfrm>
      </p:grpSpPr>
      <p:sp>
        <p:nvSpPr>
          <p:cNvPr id="10" name="Text Placeholder 9"/>
          <p:cNvSpPr>
            <a:spLocks noGrp="1"/>
          </p:cNvSpPr>
          <p:nvPr>
            <p:ph type="body" sz="quarter" idx="10" hasCustomPrompt="1"/>
          </p:nvPr>
        </p:nvSpPr>
        <p:spPr>
          <a:xfrm>
            <a:off x="0" y="242176"/>
            <a:ext cx="12192000" cy="768085"/>
          </a:xfrm>
          <a:prstGeom prst="rect">
            <a:avLst/>
          </a:prstGeom>
        </p:spPr>
        <p:txBody>
          <a:bodyPr anchor="ctr"/>
          <a:lstStyle>
            <a:lvl1pPr marL="0" indent="0" algn="ctr">
              <a:buNone/>
              <a:defRPr sz="4800" b="0" baseline="0">
                <a:latin typeface="+mj-lt"/>
                <a:cs typeface="Arial" pitchFamily="34" charset="0"/>
              </a:defRPr>
            </a:lvl1pPr>
          </a:lstStyle>
          <a:p>
            <a:pPr lvl="0"/>
            <a:r>
              <a:rPr lang="en-US" altLang="ko-KR" dirty="0"/>
              <a:t>IMAGES &amp; CONTENTS</a:t>
            </a:r>
          </a:p>
        </p:txBody>
      </p:sp>
      <p:sp>
        <p:nvSpPr>
          <p:cNvPr id="11" name="Text Placeholder 9"/>
          <p:cNvSpPr>
            <a:spLocks noGrp="1"/>
          </p:cNvSpPr>
          <p:nvPr>
            <p:ph type="body" sz="quarter" idx="11" hasCustomPrompt="1"/>
          </p:nvPr>
        </p:nvSpPr>
        <p:spPr>
          <a:xfrm>
            <a:off x="0" y="1010261"/>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
        <p:nvSpPr>
          <p:cNvPr id="5" name="Rectangle 4"/>
          <p:cNvSpPr/>
          <p:nvPr userDrawn="1"/>
        </p:nvSpPr>
        <p:spPr>
          <a:xfrm>
            <a:off x="0" y="2346339"/>
            <a:ext cx="12192000" cy="2948516"/>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endParaRPr lang="ko-KR" altLang="en-US" sz="2400"/>
          </a:p>
        </p:txBody>
      </p:sp>
      <p:pic>
        <p:nvPicPr>
          <p:cNvPr id="6" name="Picture 2" descr="D:\Fullppt\PNG이미지\핸드폰2.png"/>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8030944" y="1389641"/>
            <a:ext cx="3825696" cy="4632841"/>
          </a:xfrm>
          <a:prstGeom prst="rect">
            <a:avLst/>
          </a:prstGeom>
          <a:noFill/>
          <a:extLst>
            <a:ext uri="{909E8E84-426E-40DD-AFC4-6F175D3DCCD1}">
              <a14:hiddenFill xmlns:a14="http://schemas.microsoft.com/office/drawing/2010/main">
                <a:solidFill>
                  <a:srgbClr val="FFFFFF"/>
                </a:solidFill>
              </a14:hiddenFill>
            </a:ext>
          </a:extLst>
        </p:spPr>
      </p:pic>
      <p:sp>
        <p:nvSpPr>
          <p:cNvPr id="7" name="Picture Placeholder 2"/>
          <p:cNvSpPr>
            <a:spLocks noGrp="1"/>
          </p:cNvSpPr>
          <p:nvPr>
            <p:ph type="pic" idx="1" hasCustomPrompt="1"/>
          </p:nvPr>
        </p:nvSpPr>
        <p:spPr>
          <a:xfrm>
            <a:off x="9840416" y="1566977"/>
            <a:ext cx="1344149" cy="3408139"/>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9" name="Picture Placeholder 2"/>
          <p:cNvSpPr>
            <a:spLocks noGrp="1"/>
          </p:cNvSpPr>
          <p:nvPr>
            <p:ph type="pic" idx="12" hasCustomPrompt="1"/>
          </p:nvPr>
        </p:nvSpPr>
        <p:spPr>
          <a:xfrm>
            <a:off x="7524359" y="1681512"/>
            <a:ext cx="2206355" cy="3408139"/>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3913559953"/>
      </p:ext>
    </p:extLst>
  </p:cSld>
  <p:clrMapOvr>
    <a:masterClrMapping/>
  </p:clrMapOvr>
</p:sldLayout>
</file>

<file path=ppt/slideLayouts/slideLayout378.xml><?xml version="1.0" encoding="utf-8"?>
<p:sldLayout xmlns:a="http://schemas.openxmlformats.org/drawingml/2006/main" xmlns:r="http://schemas.openxmlformats.org/officeDocument/2006/relationships" xmlns:p="http://schemas.openxmlformats.org/presentationml/2006/main" preserve="1" userDrawn="1">
  <p:cSld name="4_Images and Contents Layout">
    <p:spTree>
      <p:nvGrpSpPr>
        <p:cNvPr id="1" name=""/>
        <p:cNvGrpSpPr/>
        <p:nvPr/>
      </p:nvGrpSpPr>
      <p:grpSpPr>
        <a:xfrm>
          <a:off x="0" y="0"/>
          <a:ext cx="0" cy="0"/>
          <a:chOff x="0" y="0"/>
          <a:chExt cx="0" cy="0"/>
        </a:xfrm>
      </p:grpSpPr>
      <p:sp>
        <p:nvSpPr>
          <p:cNvPr id="5" name="Picture Placeholder 2"/>
          <p:cNvSpPr>
            <a:spLocks noGrp="1"/>
          </p:cNvSpPr>
          <p:nvPr>
            <p:ph type="pic" idx="1" hasCustomPrompt="1"/>
          </p:nvPr>
        </p:nvSpPr>
        <p:spPr>
          <a:xfrm>
            <a:off x="0" y="-1"/>
            <a:ext cx="4079776" cy="685800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2" name="Rectangle 1"/>
          <p:cNvSpPr/>
          <p:nvPr userDrawn="1"/>
        </p:nvSpPr>
        <p:spPr>
          <a:xfrm>
            <a:off x="6480043" y="0"/>
            <a:ext cx="48000"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a:p>
        </p:txBody>
      </p:sp>
      <p:sp>
        <p:nvSpPr>
          <p:cNvPr id="3" name="Rectangle 2"/>
          <p:cNvSpPr/>
          <p:nvPr userDrawn="1"/>
        </p:nvSpPr>
        <p:spPr>
          <a:xfrm>
            <a:off x="6528043" y="1749000"/>
            <a:ext cx="240000" cy="3360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a:p>
        </p:txBody>
      </p:sp>
    </p:spTree>
    <p:extLst>
      <p:ext uri="{BB962C8B-B14F-4D97-AF65-F5344CB8AC3E}">
        <p14:creationId xmlns:p14="http://schemas.microsoft.com/office/powerpoint/2010/main" val="3897144451"/>
      </p:ext>
    </p:extLst>
  </p:cSld>
  <p:clrMapOvr>
    <a:masterClrMapping/>
  </p:clrMapOvr>
</p:sldLayout>
</file>

<file path=ppt/slideLayouts/slideLayout379.xml><?xml version="1.0" encoding="utf-8"?>
<p:sldLayout xmlns:a="http://schemas.openxmlformats.org/drawingml/2006/main" xmlns:r="http://schemas.openxmlformats.org/officeDocument/2006/relationships" xmlns:p="http://schemas.openxmlformats.org/presentationml/2006/main" preserve="1" userDrawn="1">
  <p:cSld name="5_Images and Contents Layout">
    <p:bg>
      <p:bgPr>
        <a:solidFill>
          <a:schemeClr val="accent1"/>
        </a:solidFill>
        <a:effectLst/>
      </p:bgPr>
    </p:bg>
    <p:spTree>
      <p:nvGrpSpPr>
        <p:cNvPr id="1" name=""/>
        <p:cNvGrpSpPr/>
        <p:nvPr/>
      </p:nvGrpSpPr>
      <p:grpSpPr>
        <a:xfrm>
          <a:off x="0" y="0"/>
          <a:ext cx="0" cy="0"/>
          <a:chOff x="0" y="0"/>
          <a:chExt cx="0" cy="0"/>
        </a:xfrm>
      </p:grpSpPr>
      <p:sp>
        <p:nvSpPr>
          <p:cNvPr id="5" name="Picture Placeholder 2"/>
          <p:cNvSpPr>
            <a:spLocks noGrp="1"/>
          </p:cNvSpPr>
          <p:nvPr>
            <p:ph type="pic" idx="1" hasCustomPrompt="1"/>
          </p:nvPr>
        </p:nvSpPr>
        <p:spPr>
          <a:xfrm>
            <a:off x="0" y="-1"/>
            <a:ext cx="12192000" cy="410210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520853721"/>
      </p:ext>
    </p:extLst>
  </p:cSld>
  <p:clrMapOvr>
    <a:masterClrMapping/>
  </p:clrMapOvr>
</p:sldLayout>
</file>

<file path=ppt/slideLayouts/slideLayout380.xml><?xml version="1.0" encoding="utf-8"?>
<p:sldLayout xmlns:a="http://schemas.openxmlformats.org/drawingml/2006/main" xmlns:r="http://schemas.openxmlformats.org/officeDocument/2006/relationships" xmlns:p="http://schemas.openxmlformats.org/presentationml/2006/main" preserve="1" userDrawn="1">
  <p:cSld name="6_Images and Contents Layout">
    <p:spTree>
      <p:nvGrpSpPr>
        <p:cNvPr id="1" name=""/>
        <p:cNvGrpSpPr/>
        <p:nvPr/>
      </p:nvGrpSpPr>
      <p:grpSpPr>
        <a:xfrm>
          <a:off x="0" y="0"/>
          <a:ext cx="0" cy="0"/>
          <a:chOff x="0" y="0"/>
          <a:chExt cx="0" cy="0"/>
        </a:xfrm>
      </p:grpSpPr>
      <p:sp>
        <p:nvSpPr>
          <p:cNvPr id="10" name="Text Placeholder 9"/>
          <p:cNvSpPr>
            <a:spLocks noGrp="1"/>
          </p:cNvSpPr>
          <p:nvPr>
            <p:ph type="body" sz="quarter" idx="10" hasCustomPrompt="1"/>
          </p:nvPr>
        </p:nvSpPr>
        <p:spPr>
          <a:xfrm>
            <a:off x="4175787" y="242176"/>
            <a:ext cx="8016213" cy="768085"/>
          </a:xfrm>
          <a:prstGeom prst="rect">
            <a:avLst/>
          </a:prstGeom>
        </p:spPr>
        <p:txBody>
          <a:bodyPr anchor="ctr"/>
          <a:lstStyle>
            <a:lvl1pPr marL="0" indent="0" algn="l">
              <a:buNone/>
              <a:defRPr sz="4800" b="0" baseline="0">
                <a:solidFill>
                  <a:schemeClr val="tx1">
                    <a:lumMod val="75000"/>
                    <a:lumOff val="25000"/>
                  </a:schemeClr>
                </a:solidFill>
                <a:latin typeface="+mj-lt"/>
                <a:cs typeface="Arial" pitchFamily="34" charset="0"/>
              </a:defRPr>
            </a:lvl1pPr>
          </a:lstStyle>
          <a:p>
            <a:pPr lvl="0"/>
            <a:r>
              <a:rPr lang="en-US" altLang="ko-KR" dirty="0"/>
              <a:t>IMAGES &amp; CONTENTS</a:t>
            </a:r>
          </a:p>
        </p:txBody>
      </p:sp>
      <p:sp>
        <p:nvSpPr>
          <p:cNvPr id="11" name="Text Placeholder 9"/>
          <p:cNvSpPr>
            <a:spLocks noGrp="1"/>
          </p:cNvSpPr>
          <p:nvPr>
            <p:ph type="body" sz="quarter" idx="11" hasCustomPrompt="1"/>
          </p:nvPr>
        </p:nvSpPr>
        <p:spPr>
          <a:xfrm>
            <a:off x="4175787" y="1010261"/>
            <a:ext cx="8016213" cy="384043"/>
          </a:xfrm>
          <a:prstGeom prst="rect">
            <a:avLst/>
          </a:prstGeom>
        </p:spPr>
        <p:txBody>
          <a:bodyPr anchor="ctr"/>
          <a:lstStyle>
            <a:lvl1pPr marL="0" indent="0" algn="l">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
        <p:nvSpPr>
          <p:cNvPr id="5" name="Picture Placeholder 2"/>
          <p:cNvSpPr>
            <a:spLocks noGrp="1"/>
          </p:cNvSpPr>
          <p:nvPr>
            <p:ph type="pic" idx="1" hasCustomPrompt="1"/>
          </p:nvPr>
        </p:nvSpPr>
        <p:spPr>
          <a:xfrm>
            <a:off x="0" y="-1"/>
            <a:ext cx="4079776" cy="685800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6" name="Picture Placeholder 2"/>
          <p:cNvSpPr>
            <a:spLocks noGrp="1"/>
          </p:cNvSpPr>
          <p:nvPr>
            <p:ph type="pic" idx="12" hasCustomPrompt="1"/>
          </p:nvPr>
        </p:nvSpPr>
        <p:spPr>
          <a:xfrm>
            <a:off x="4195293" y="1508787"/>
            <a:ext cx="4079776" cy="5349213"/>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815161221"/>
      </p:ext>
    </p:extLst>
  </p:cSld>
  <p:clrMapOvr>
    <a:masterClrMapping/>
  </p:clrMapOvr>
</p:sldLayout>
</file>

<file path=ppt/slideLayouts/slideLayout381.xml><?xml version="1.0" encoding="utf-8"?>
<p:sldLayout xmlns:a="http://schemas.openxmlformats.org/drawingml/2006/main" xmlns:r="http://schemas.openxmlformats.org/officeDocument/2006/relationships" xmlns:p="http://schemas.openxmlformats.org/presentationml/2006/main" preserve="1" userDrawn="1">
  <p:cSld name="3_Images and Contents Layout">
    <p:spTree>
      <p:nvGrpSpPr>
        <p:cNvPr id="1" name=""/>
        <p:cNvGrpSpPr/>
        <p:nvPr/>
      </p:nvGrpSpPr>
      <p:grpSpPr>
        <a:xfrm>
          <a:off x="0" y="0"/>
          <a:ext cx="0" cy="0"/>
          <a:chOff x="0" y="0"/>
          <a:chExt cx="0" cy="0"/>
        </a:xfrm>
      </p:grpSpPr>
      <p:sp>
        <p:nvSpPr>
          <p:cNvPr id="5" name="Rectangle 4"/>
          <p:cNvSpPr/>
          <p:nvPr userDrawn="1"/>
        </p:nvSpPr>
        <p:spPr>
          <a:xfrm>
            <a:off x="0" y="548680"/>
            <a:ext cx="8592277" cy="576064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endParaRPr lang="ko-KR" altLang="en-US" sz="2400"/>
          </a:p>
        </p:txBody>
      </p:sp>
      <p:sp>
        <p:nvSpPr>
          <p:cNvPr id="6" name="Picture Placeholder 2"/>
          <p:cNvSpPr>
            <a:spLocks noGrp="1"/>
          </p:cNvSpPr>
          <p:nvPr>
            <p:ph type="pic" idx="1" hasCustomPrompt="1"/>
          </p:nvPr>
        </p:nvSpPr>
        <p:spPr>
          <a:xfrm>
            <a:off x="180829" y="260650"/>
            <a:ext cx="2592288" cy="633670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7" name="Picture Placeholder 2"/>
          <p:cNvSpPr>
            <a:spLocks noGrp="1"/>
          </p:cNvSpPr>
          <p:nvPr>
            <p:ph type="pic" idx="10" hasCustomPrompt="1"/>
          </p:nvPr>
        </p:nvSpPr>
        <p:spPr>
          <a:xfrm>
            <a:off x="2965139" y="260650"/>
            <a:ext cx="2592288" cy="633670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8" name="Picture Placeholder 2"/>
          <p:cNvSpPr>
            <a:spLocks noGrp="1"/>
          </p:cNvSpPr>
          <p:nvPr>
            <p:ph type="pic" idx="11" hasCustomPrompt="1"/>
          </p:nvPr>
        </p:nvSpPr>
        <p:spPr>
          <a:xfrm>
            <a:off x="5749448" y="260650"/>
            <a:ext cx="2592288" cy="633670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732251542"/>
      </p:ext>
    </p:extLst>
  </p:cSld>
  <p:clrMapOvr>
    <a:masterClrMapping/>
  </p:clrMapOvr>
</p:sldLayout>
</file>

<file path=ppt/slideLayouts/slideLayout382.xml><?xml version="1.0" encoding="utf-8"?>
<p:sldLayout xmlns:a="http://schemas.openxmlformats.org/drawingml/2006/main" xmlns:r="http://schemas.openxmlformats.org/officeDocument/2006/relationships" xmlns:p="http://schemas.openxmlformats.org/presentationml/2006/main" preserve="1" userDrawn="1">
  <p:cSld name="7_Images and Contents Layout">
    <p:bg>
      <p:bgPr>
        <a:solidFill>
          <a:schemeClr val="accent1"/>
        </a:solidFill>
        <a:effectLst/>
      </p:bgPr>
    </p:bg>
    <p:spTree>
      <p:nvGrpSpPr>
        <p:cNvPr id="1" name=""/>
        <p:cNvGrpSpPr/>
        <p:nvPr/>
      </p:nvGrpSpPr>
      <p:grpSpPr>
        <a:xfrm>
          <a:off x="0" y="0"/>
          <a:ext cx="0" cy="0"/>
          <a:chOff x="0" y="0"/>
          <a:chExt cx="0" cy="0"/>
        </a:xfrm>
      </p:grpSpPr>
      <p:sp>
        <p:nvSpPr>
          <p:cNvPr id="5" name="Picture Placeholder 2"/>
          <p:cNvSpPr>
            <a:spLocks noGrp="1"/>
          </p:cNvSpPr>
          <p:nvPr>
            <p:ph type="pic" idx="1" hasCustomPrompt="1"/>
          </p:nvPr>
        </p:nvSpPr>
        <p:spPr>
          <a:xfrm>
            <a:off x="8592277" y="356659"/>
            <a:ext cx="2880000" cy="288000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6" name="Picture Placeholder 2"/>
          <p:cNvSpPr>
            <a:spLocks noGrp="1"/>
          </p:cNvSpPr>
          <p:nvPr>
            <p:ph type="pic" idx="10" hasCustomPrompt="1"/>
          </p:nvPr>
        </p:nvSpPr>
        <p:spPr>
          <a:xfrm>
            <a:off x="8592277" y="3621021"/>
            <a:ext cx="2880000" cy="288000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7" name="Picture Placeholder 2"/>
          <p:cNvSpPr>
            <a:spLocks noGrp="1"/>
          </p:cNvSpPr>
          <p:nvPr>
            <p:ph type="pic" idx="11" hasCustomPrompt="1"/>
          </p:nvPr>
        </p:nvSpPr>
        <p:spPr>
          <a:xfrm>
            <a:off x="5314951" y="356659"/>
            <a:ext cx="2880000" cy="288000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8" name="Picture Placeholder 2"/>
          <p:cNvSpPr>
            <a:spLocks noGrp="1"/>
          </p:cNvSpPr>
          <p:nvPr>
            <p:ph type="pic" idx="12" hasCustomPrompt="1"/>
          </p:nvPr>
        </p:nvSpPr>
        <p:spPr>
          <a:xfrm>
            <a:off x="5314951" y="3621021"/>
            <a:ext cx="2880000" cy="288000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1819123016"/>
      </p:ext>
    </p:extLst>
  </p:cSld>
  <p:clrMapOvr>
    <a:masterClrMapping/>
  </p:clrMapOvr>
</p:sldLayout>
</file>

<file path=ppt/slideLayouts/slideLayout383.xml><?xml version="1.0" encoding="utf-8"?>
<p:sldLayout xmlns:a="http://schemas.openxmlformats.org/drawingml/2006/main" xmlns:r="http://schemas.openxmlformats.org/officeDocument/2006/relationships" xmlns:p="http://schemas.openxmlformats.org/presentationml/2006/main" preserve="1" userDrawn="1">
  <p:cSld name="8_Images and Contents Layout">
    <p:spTree>
      <p:nvGrpSpPr>
        <p:cNvPr id="1" name=""/>
        <p:cNvGrpSpPr/>
        <p:nvPr/>
      </p:nvGrpSpPr>
      <p:grpSpPr>
        <a:xfrm>
          <a:off x="0" y="0"/>
          <a:ext cx="0" cy="0"/>
          <a:chOff x="0" y="0"/>
          <a:chExt cx="0" cy="0"/>
        </a:xfrm>
      </p:grpSpPr>
      <p:sp>
        <p:nvSpPr>
          <p:cNvPr id="10" name="Text Placeholder 9"/>
          <p:cNvSpPr>
            <a:spLocks noGrp="1"/>
          </p:cNvSpPr>
          <p:nvPr>
            <p:ph type="body" sz="quarter" idx="10" hasCustomPrompt="1"/>
          </p:nvPr>
        </p:nvSpPr>
        <p:spPr>
          <a:xfrm>
            <a:off x="527381" y="4389107"/>
            <a:ext cx="11664619" cy="768085"/>
          </a:xfrm>
          <a:prstGeom prst="rect">
            <a:avLst/>
          </a:prstGeom>
        </p:spPr>
        <p:txBody>
          <a:bodyPr anchor="ctr"/>
          <a:lstStyle>
            <a:lvl1pPr marL="0" indent="0" algn="l">
              <a:buNone/>
              <a:defRPr sz="4800" b="0" baseline="0">
                <a:solidFill>
                  <a:schemeClr val="tx1">
                    <a:lumMod val="75000"/>
                    <a:lumOff val="25000"/>
                  </a:schemeClr>
                </a:solidFill>
                <a:latin typeface="+mj-lt"/>
                <a:cs typeface="Arial" pitchFamily="34" charset="0"/>
              </a:defRPr>
            </a:lvl1pPr>
          </a:lstStyle>
          <a:p>
            <a:pPr lvl="0"/>
            <a:r>
              <a:rPr lang="en-US" altLang="ko-KR" dirty="0"/>
              <a:t>IMAGES &amp; CONTENTS</a:t>
            </a:r>
          </a:p>
        </p:txBody>
      </p:sp>
      <p:sp>
        <p:nvSpPr>
          <p:cNvPr id="11" name="Text Placeholder 9"/>
          <p:cNvSpPr>
            <a:spLocks noGrp="1"/>
          </p:cNvSpPr>
          <p:nvPr>
            <p:ph type="body" sz="quarter" idx="11" hasCustomPrompt="1"/>
          </p:nvPr>
        </p:nvSpPr>
        <p:spPr>
          <a:xfrm>
            <a:off x="527381" y="5157192"/>
            <a:ext cx="11664619" cy="384043"/>
          </a:xfrm>
          <a:prstGeom prst="rect">
            <a:avLst/>
          </a:prstGeom>
        </p:spPr>
        <p:txBody>
          <a:bodyPr anchor="ctr"/>
          <a:lstStyle>
            <a:lvl1pPr marL="0" indent="0" algn="l">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
        <p:nvSpPr>
          <p:cNvPr id="5" name="Rectangle 4"/>
          <p:cNvSpPr/>
          <p:nvPr userDrawn="1"/>
        </p:nvSpPr>
        <p:spPr>
          <a:xfrm>
            <a:off x="0" y="6618000"/>
            <a:ext cx="12192000" cy="240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a:p>
        </p:txBody>
      </p:sp>
      <p:sp>
        <p:nvSpPr>
          <p:cNvPr id="6" name="Rectangle 5"/>
          <p:cNvSpPr/>
          <p:nvPr userDrawn="1"/>
        </p:nvSpPr>
        <p:spPr>
          <a:xfrm>
            <a:off x="0" y="0"/>
            <a:ext cx="12192000" cy="96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a:p>
        </p:txBody>
      </p:sp>
      <p:sp>
        <p:nvSpPr>
          <p:cNvPr id="7" name="Picture Placeholder 2"/>
          <p:cNvSpPr>
            <a:spLocks noGrp="1"/>
          </p:cNvSpPr>
          <p:nvPr>
            <p:ph type="pic" idx="12" hasCustomPrompt="1"/>
          </p:nvPr>
        </p:nvSpPr>
        <p:spPr>
          <a:xfrm>
            <a:off x="623392" y="452669"/>
            <a:ext cx="4416171" cy="3744096"/>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8" name="Picture Placeholder 2"/>
          <p:cNvSpPr>
            <a:spLocks noGrp="1"/>
          </p:cNvSpPr>
          <p:nvPr>
            <p:ph type="pic" idx="13" hasCustomPrompt="1"/>
          </p:nvPr>
        </p:nvSpPr>
        <p:spPr>
          <a:xfrm>
            <a:off x="5327915" y="452669"/>
            <a:ext cx="6240693" cy="177600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9" name="Picture Placeholder 2"/>
          <p:cNvSpPr>
            <a:spLocks noGrp="1"/>
          </p:cNvSpPr>
          <p:nvPr>
            <p:ph type="pic" idx="14" hasCustomPrompt="1"/>
          </p:nvPr>
        </p:nvSpPr>
        <p:spPr>
          <a:xfrm>
            <a:off x="5327915" y="2420765"/>
            <a:ext cx="1920000" cy="177600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12" name="Picture Placeholder 2"/>
          <p:cNvSpPr>
            <a:spLocks noGrp="1"/>
          </p:cNvSpPr>
          <p:nvPr>
            <p:ph type="pic" idx="15" hasCustomPrompt="1"/>
          </p:nvPr>
        </p:nvSpPr>
        <p:spPr>
          <a:xfrm>
            <a:off x="7488261" y="2420765"/>
            <a:ext cx="1920000" cy="177600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13" name="Picture Placeholder 2"/>
          <p:cNvSpPr>
            <a:spLocks noGrp="1"/>
          </p:cNvSpPr>
          <p:nvPr>
            <p:ph type="pic" idx="16" hasCustomPrompt="1"/>
          </p:nvPr>
        </p:nvSpPr>
        <p:spPr>
          <a:xfrm>
            <a:off x="9648608" y="2420765"/>
            <a:ext cx="1920000" cy="177600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3122560142"/>
      </p:ext>
    </p:extLst>
  </p:cSld>
  <p:clrMapOvr>
    <a:masterClrMapping/>
  </p:clrMapOvr>
</p:sldLayout>
</file>

<file path=ppt/slideLayouts/slideLayout384.xml><?xml version="1.0" encoding="utf-8"?>
<p:sldLayout xmlns:a="http://schemas.openxmlformats.org/drawingml/2006/main" xmlns:r="http://schemas.openxmlformats.org/officeDocument/2006/relationships" xmlns:p="http://schemas.openxmlformats.org/presentationml/2006/main" preserve="1" userDrawn="1">
  <p:cSld name="shapes sets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8" y="12347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r>
              <a:rPr lang="en-US" altLang="ko-KR" dirty="0"/>
              <a:t>Fully Editable Shapes</a:t>
            </a:r>
          </a:p>
        </p:txBody>
      </p:sp>
    </p:spTree>
    <p:extLst>
      <p:ext uri="{BB962C8B-B14F-4D97-AF65-F5344CB8AC3E}">
        <p14:creationId xmlns:p14="http://schemas.microsoft.com/office/powerpoint/2010/main" val="768384006"/>
      </p:ext>
    </p:extLst>
  </p:cSld>
  <p:clrMapOvr>
    <a:masterClrMapping/>
  </p:clrMapOvr>
</p:sldLayout>
</file>

<file path=ppt/slideLayouts/slideLayout385.xml><?xml version="1.0" encoding="utf-8"?>
<p:sldLayout xmlns:a="http://schemas.openxmlformats.org/drawingml/2006/main" xmlns:r="http://schemas.openxmlformats.org/officeDocument/2006/relationships" xmlns:p="http://schemas.openxmlformats.org/presentationml/2006/main" preserve="1" userDrawn="1">
  <p:cSld name="icon sets layout">
    <p:spTree>
      <p:nvGrpSpPr>
        <p:cNvPr id="1" name=""/>
        <p:cNvGrpSpPr/>
        <p:nvPr/>
      </p:nvGrpSpPr>
      <p:grpSpPr>
        <a:xfrm>
          <a:off x="0" y="0"/>
          <a:ext cx="0" cy="0"/>
          <a:chOff x="0" y="0"/>
          <a:chExt cx="0" cy="0"/>
        </a:xfrm>
      </p:grpSpPr>
      <p:sp>
        <p:nvSpPr>
          <p:cNvPr id="10" name="Text Placeholder 9"/>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ICON SETS LAYOUT</a:t>
            </a:r>
          </a:p>
        </p:txBody>
      </p:sp>
      <p:sp>
        <p:nvSpPr>
          <p:cNvPr id="11" name="Rounded Rectangle 10"/>
          <p:cNvSpPr/>
          <p:nvPr userDrawn="1"/>
        </p:nvSpPr>
        <p:spPr>
          <a:xfrm>
            <a:off x="472011" y="1508786"/>
            <a:ext cx="3799787" cy="4865561"/>
          </a:xfrm>
          <a:prstGeom prst="roundRect">
            <a:avLst>
              <a:gd name="adj" fmla="val 3968"/>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dirty="0"/>
          </a:p>
        </p:txBody>
      </p:sp>
      <p:sp>
        <p:nvSpPr>
          <p:cNvPr id="17" name="Rounded Rectangle 16"/>
          <p:cNvSpPr/>
          <p:nvPr userDrawn="1"/>
        </p:nvSpPr>
        <p:spPr>
          <a:xfrm>
            <a:off x="709243" y="1796667"/>
            <a:ext cx="144693" cy="4320631"/>
          </a:xfrm>
          <a:prstGeom prst="roundRect">
            <a:avLst>
              <a:gd name="adj" fmla="val 50000"/>
            </a:avLst>
          </a:prstGeom>
          <a:solidFill>
            <a:schemeClr val="bg1">
              <a:alpha val="4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a:solidFill>
                <a:schemeClr val="bg1"/>
              </a:solidFill>
            </a:endParaRPr>
          </a:p>
        </p:txBody>
      </p:sp>
      <p:sp>
        <p:nvSpPr>
          <p:cNvPr id="18" name="Half Frame 17"/>
          <p:cNvSpPr/>
          <p:nvPr userDrawn="1"/>
        </p:nvSpPr>
        <p:spPr>
          <a:xfrm rot="5400000">
            <a:off x="3456857" y="1650935"/>
            <a:ext cx="669775" cy="669775"/>
          </a:xfrm>
          <a:prstGeom prst="halfFrame">
            <a:avLst>
              <a:gd name="adj1" fmla="val 23728"/>
              <a:gd name="adj2" fmla="val 24642"/>
            </a:avLst>
          </a:prstGeom>
          <a:solidFill>
            <a:schemeClr val="bg1">
              <a:alpha val="2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a:solidFill>
                <a:schemeClr val="tx1"/>
              </a:solidFill>
            </a:endParaRPr>
          </a:p>
        </p:txBody>
      </p:sp>
    </p:spTree>
    <p:extLst>
      <p:ext uri="{BB962C8B-B14F-4D97-AF65-F5344CB8AC3E}">
        <p14:creationId xmlns:p14="http://schemas.microsoft.com/office/powerpoint/2010/main" val="2242073108"/>
      </p:ext>
    </p:extLst>
  </p:cSld>
  <p:clrMapOvr>
    <a:masterClrMapping/>
  </p:clrMapOvr>
</p:sldLayout>
</file>

<file path=ppt/slideLayouts/slideLayout386.xml><?xml version="1.0" encoding="utf-8"?>
<p:sldLayout xmlns:a="http://schemas.openxmlformats.org/drawingml/2006/main" xmlns:r="http://schemas.openxmlformats.org/officeDocument/2006/relationships" xmlns:p="http://schemas.openxmlformats.org/presentationml/2006/main" matchingName="Title" type="title">
  <p:cSld name="Title">
    <p:spTree>
      <p:nvGrpSpPr>
        <p:cNvPr id="1" name="Shape 9"/>
        <p:cNvGrpSpPr/>
        <p:nvPr/>
      </p:nvGrpSpPr>
      <p:grpSpPr>
        <a:xfrm>
          <a:off x="0" y="0"/>
          <a:ext cx="0" cy="0"/>
          <a:chOff x="0" y="0"/>
          <a:chExt cx="0" cy="0"/>
        </a:xfrm>
      </p:grpSpPr>
      <p:sp>
        <p:nvSpPr>
          <p:cNvPr id="10" name="Google Shape;10;p2"/>
          <p:cNvSpPr/>
          <p:nvPr/>
        </p:nvSpPr>
        <p:spPr>
          <a:xfrm rot="10800000">
            <a:off x="6015809" y="-167"/>
            <a:ext cx="6176400" cy="6858000"/>
          </a:xfrm>
          <a:prstGeom prst="rect">
            <a:avLst/>
          </a:prstGeom>
          <a:gradFill>
            <a:gsLst>
              <a:gs pos="0">
                <a:srgbClr val="364072"/>
              </a:gs>
              <a:gs pos="100000">
                <a:srgbClr val="0E0F18"/>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11" name="Google Shape;11;p2"/>
          <p:cNvGrpSpPr/>
          <p:nvPr/>
        </p:nvGrpSpPr>
        <p:grpSpPr>
          <a:xfrm rot="10800000" flipH="1">
            <a:off x="4744725" y="-166"/>
            <a:ext cx="1271083" cy="6858167"/>
            <a:chOff x="1962000" y="-125"/>
            <a:chExt cx="953312" cy="5143625"/>
          </a:xfrm>
        </p:grpSpPr>
        <p:sp>
          <p:nvSpPr>
            <p:cNvPr id="12" name="Google Shape;12;p2"/>
            <p:cNvSpPr/>
            <p:nvPr/>
          </p:nvSpPr>
          <p:spPr>
            <a:xfrm rot="10800000" flipH="1">
              <a:off x="2469212" y="0"/>
              <a:ext cx="446100" cy="5143500"/>
            </a:xfrm>
            <a:prstGeom prst="rect">
              <a:avLst/>
            </a:prstGeom>
            <a:gradFill>
              <a:gsLst>
                <a:gs pos="0">
                  <a:srgbClr val="3177EE"/>
                </a:gs>
                <a:gs pos="100000">
                  <a:srgbClr val="113D8A"/>
                </a:gs>
              </a:gsLst>
              <a:lin ang="5400012" scaled="0"/>
            </a:gra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 name="Google Shape;13;p2"/>
            <p:cNvSpPr/>
            <p:nvPr/>
          </p:nvSpPr>
          <p:spPr>
            <a:xfrm flipH="1">
              <a:off x="2291597" y="-125"/>
              <a:ext cx="184200" cy="5143500"/>
            </a:xfrm>
            <a:prstGeom prst="rect">
              <a:avLst/>
            </a:prstGeom>
            <a:gradFill>
              <a:gsLst>
                <a:gs pos="0">
                  <a:srgbClr val="75DDFF"/>
                </a:gs>
                <a:gs pos="100000">
                  <a:srgbClr val="09B1E9"/>
                </a:gs>
              </a:gsLst>
              <a:lin ang="5400012" scaled="0"/>
            </a:gra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 name="Google Shape;14;p2"/>
            <p:cNvSpPr/>
            <p:nvPr/>
          </p:nvSpPr>
          <p:spPr>
            <a:xfrm rot="10800000" flipH="1">
              <a:off x="2207413" y="0"/>
              <a:ext cx="90600" cy="5143500"/>
            </a:xfrm>
            <a:prstGeom prst="rect">
              <a:avLst/>
            </a:prstGeom>
            <a:gradFill>
              <a:gsLst>
                <a:gs pos="0">
                  <a:srgbClr val="C6F18D"/>
                </a:gs>
                <a:gs pos="100000">
                  <a:srgbClr val="8AD824"/>
                </a:gs>
              </a:gsLst>
              <a:lin ang="5400012" scaled="0"/>
            </a:gra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 name="Google Shape;15;p2"/>
            <p:cNvSpPr/>
            <p:nvPr/>
          </p:nvSpPr>
          <p:spPr>
            <a:xfrm flipH="1">
              <a:off x="1962000" y="0"/>
              <a:ext cx="247800" cy="5143500"/>
            </a:xfrm>
            <a:prstGeom prst="rect">
              <a:avLst/>
            </a:prstGeom>
            <a:gradFill>
              <a:gsLst>
                <a:gs pos="0">
                  <a:srgbClr val="1077D2"/>
                </a:gs>
                <a:gs pos="100000">
                  <a:srgbClr val="093153"/>
                </a:gs>
              </a:gsLst>
              <a:lin ang="5400012" scaled="0"/>
            </a:gra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16" name="Google Shape;16;p2"/>
          <p:cNvSpPr txBox="1">
            <a:spLocks noGrp="1"/>
          </p:cNvSpPr>
          <p:nvPr>
            <p:ph type="ctrTitle"/>
          </p:nvPr>
        </p:nvSpPr>
        <p:spPr>
          <a:xfrm>
            <a:off x="6620133" y="2655767"/>
            <a:ext cx="4939200" cy="1546400"/>
          </a:xfrm>
          <a:prstGeom prst="rect">
            <a:avLst/>
          </a:prstGeom>
        </p:spPr>
        <p:txBody>
          <a:bodyPr spcFirstLastPara="1" wrap="square" lIns="91425" tIns="91425" rIns="91425" bIns="91425" anchor="ctr" anchorCtr="0">
            <a:noAutofit/>
          </a:bodyPr>
          <a:lstStyle>
            <a:lvl1pPr lvl="0">
              <a:spcBef>
                <a:spcPts val="0"/>
              </a:spcBef>
              <a:spcAft>
                <a:spcPts val="0"/>
              </a:spcAft>
              <a:buClr>
                <a:srgbClr val="FFFFFF"/>
              </a:buClr>
              <a:buSzPts val="3600"/>
              <a:buNone/>
              <a:defRPr sz="4800">
                <a:solidFill>
                  <a:srgbClr val="FFFFFF"/>
                </a:solidFill>
              </a:defRPr>
            </a:lvl1pPr>
            <a:lvl2pPr lvl="1">
              <a:spcBef>
                <a:spcPts val="0"/>
              </a:spcBef>
              <a:spcAft>
                <a:spcPts val="0"/>
              </a:spcAft>
              <a:buClr>
                <a:srgbClr val="FFFFFF"/>
              </a:buClr>
              <a:buSzPts val="3600"/>
              <a:buNone/>
              <a:defRPr sz="4800">
                <a:solidFill>
                  <a:srgbClr val="FFFFFF"/>
                </a:solidFill>
              </a:defRPr>
            </a:lvl2pPr>
            <a:lvl3pPr lvl="2">
              <a:spcBef>
                <a:spcPts val="0"/>
              </a:spcBef>
              <a:spcAft>
                <a:spcPts val="0"/>
              </a:spcAft>
              <a:buClr>
                <a:srgbClr val="FFFFFF"/>
              </a:buClr>
              <a:buSzPts val="3600"/>
              <a:buNone/>
              <a:defRPr sz="4800">
                <a:solidFill>
                  <a:srgbClr val="FFFFFF"/>
                </a:solidFill>
              </a:defRPr>
            </a:lvl3pPr>
            <a:lvl4pPr lvl="3">
              <a:spcBef>
                <a:spcPts val="0"/>
              </a:spcBef>
              <a:spcAft>
                <a:spcPts val="0"/>
              </a:spcAft>
              <a:buClr>
                <a:srgbClr val="FFFFFF"/>
              </a:buClr>
              <a:buSzPts val="3600"/>
              <a:buNone/>
              <a:defRPr sz="4800">
                <a:solidFill>
                  <a:srgbClr val="FFFFFF"/>
                </a:solidFill>
              </a:defRPr>
            </a:lvl4pPr>
            <a:lvl5pPr lvl="4">
              <a:spcBef>
                <a:spcPts val="0"/>
              </a:spcBef>
              <a:spcAft>
                <a:spcPts val="0"/>
              </a:spcAft>
              <a:buClr>
                <a:srgbClr val="FFFFFF"/>
              </a:buClr>
              <a:buSzPts val="3600"/>
              <a:buNone/>
              <a:defRPr sz="4800">
                <a:solidFill>
                  <a:srgbClr val="FFFFFF"/>
                </a:solidFill>
              </a:defRPr>
            </a:lvl5pPr>
            <a:lvl6pPr lvl="5">
              <a:spcBef>
                <a:spcPts val="0"/>
              </a:spcBef>
              <a:spcAft>
                <a:spcPts val="0"/>
              </a:spcAft>
              <a:buClr>
                <a:srgbClr val="FFFFFF"/>
              </a:buClr>
              <a:buSzPts val="3600"/>
              <a:buNone/>
              <a:defRPr sz="4800">
                <a:solidFill>
                  <a:srgbClr val="FFFFFF"/>
                </a:solidFill>
              </a:defRPr>
            </a:lvl6pPr>
            <a:lvl7pPr lvl="6">
              <a:spcBef>
                <a:spcPts val="0"/>
              </a:spcBef>
              <a:spcAft>
                <a:spcPts val="0"/>
              </a:spcAft>
              <a:buClr>
                <a:srgbClr val="FFFFFF"/>
              </a:buClr>
              <a:buSzPts val="3600"/>
              <a:buNone/>
              <a:defRPr sz="4800">
                <a:solidFill>
                  <a:srgbClr val="FFFFFF"/>
                </a:solidFill>
              </a:defRPr>
            </a:lvl7pPr>
            <a:lvl8pPr lvl="7">
              <a:spcBef>
                <a:spcPts val="0"/>
              </a:spcBef>
              <a:spcAft>
                <a:spcPts val="0"/>
              </a:spcAft>
              <a:buClr>
                <a:srgbClr val="FFFFFF"/>
              </a:buClr>
              <a:buSzPts val="3600"/>
              <a:buNone/>
              <a:defRPr sz="4800">
                <a:solidFill>
                  <a:srgbClr val="FFFFFF"/>
                </a:solidFill>
              </a:defRPr>
            </a:lvl8pPr>
            <a:lvl9pPr lvl="8">
              <a:spcBef>
                <a:spcPts val="0"/>
              </a:spcBef>
              <a:spcAft>
                <a:spcPts val="0"/>
              </a:spcAft>
              <a:buClr>
                <a:srgbClr val="FFFFFF"/>
              </a:buClr>
              <a:buSzPts val="3600"/>
              <a:buNone/>
              <a:defRPr sz="4800">
                <a:solidFill>
                  <a:srgbClr val="FFFFFF"/>
                </a:solidFill>
              </a:defRPr>
            </a:lvl9pPr>
          </a:lstStyle>
          <a:p>
            <a:endParaRPr/>
          </a:p>
        </p:txBody>
      </p:sp>
    </p:spTree>
    <p:extLst>
      <p:ext uri="{BB962C8B-B14F-4D97-AF65-F5344CB8AC3E}">
        <p14:creationId xmlns:p14="http://schemas.microsoft.com/office/powerpoint/2010/main" val="826576260"/>
      </p:ext>
    </p:extLst>
  </p:cSld>
  <p:clrMapOvr>
    <a:masterClrMapping/>
  </p:clrMapOvr>
</p:sldLayout>
</file>

<file path=ppt/slideLayouts/slideLayout387.xml><?xml version="1.0" encoding="utf-8"?>
<p:sldLayout xmlns:a="http://schemas.openxmlformats.org/drawingml/2006/main" xmlns:r="http://schemas.openxmlformats.org/officeDocument/2006/relationships" xmlns:p="http://schemas.openxmlformats.org/presentationml/2006/main" matchingName="Subtitle">
  <p:cSld name="Subtitle">
    <p:spTree>
      <p:nvGrpSpPr>
        <p:cNvPr id="1" name="Shape 17"/>
        <p:cNvGrpSpPr/>
        <p:nvPr/>
      </p:nvGrpSpPr>
      <p:grpSpPr>
        <a:xfrm>
          <a:off x="0" y="0"/>
          <a:ext cx="0" cy="0"/>
          <a:chOff x="0" y="0"/>
          <a:chExt cx="0" cy="0"/>
        </a:xfrm>
      </p:grpSpPr>
      <p:sp>
        <p:nvSpPr>
          <p:cNvPr id="18" name="Google Shape;18;p3"/>
          <p:cNvSpPr/>
          <p:nvPr/>
        </p:nvSpPr>
        <p:spPr>
          <a:xfrm>
            <a:off x="3292283" y="-167"/>
            <a:ext cx="594800" cy="6858000"/>
          </a:xfrm>
          <a:prstGeom prst="rect">
            <a:avLst/>
          </a:prstGeom>
          <a:gradFill>
            <a:gsLst>
              <a:gs pos="0">
                <a:srgbClr val="3177EE"/>
              </a:gs>
              <a:gs pos="100000">
                <a:srgbClr val="113D8A"/>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 name="Google Shape;19;p3"/>
          <p:cNvSpPr/>
          <p:nvPr/>
        </p:nvSpPr>
        <p:spPr>
          <a:xfrm rot="10800000">
            <a:off x="3055463" y="0"/>
            <a:ext cx="245600" cy="6858000"/>
          </a:xfrm>
          <a:prstGeom prst="rect">
            <a:avLst/>
          </a:prstGeom>
          <a:gradFill>
            <a:gsLst>
              <a:gs pos="0">
                <a:srgbClr val="75DDFF"/>
              </a:gs>
              <a:gs pos="100000">
                <a:srgbClr val="09B1E9"/>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 name="Google Shape;20;p3"/>
          <p:cNvSpPr/>
          <p:nvPr/>
        </p:nvSpPr>
        <p:spPr>
          <a:xfrm>
            <a:off x="2943217" y="-167"/>
            <a:ext cx="120800" cy="6858000"/>
          </a:xfrm>
          <a:prstGeom prst="rect">
            <a:avLst/>
          </a:prstGeom>
          <a:gradFill>
            <a:gsLst>
              <a:gs pos="0">
                <a:srgbClr val="C6F18D"/>
              </a:gs>
              <a:gs pos="100000">
                <a:srgbClr val="8AD824"/>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 name="Google Shape;21;p3"/>
          <p:cNvSpPr/>
          <p:nvPr/>
        </p:nvSpPr>
        <p:spPr>
          <a:xfrm rot="10800000">
            <a:off x="2616000" y="-167"/>
            <a:ext cx="330400" cy="6858000"/>
          </a:xfrm>
          <a:prstGeom prst="rect">
            <a:avLst/>
          </a:prstGeom>
          <a:gradFill>
            <a:gsLst>
              <a:gs pos="0">
                <a:srgbClr val="1077D2"/>
              </a:gs>
              <a:gs pos="100000">
                <a:srgbClr val="093153"/>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 name="Google Shape;22;p3"/>
          <p:cNvSpPr/>
          <p:nvPr/>
        </p:nvSpPr>
        <p:spPr>
          <a:xfrm rot="10800000">
            <a:off x="3877467" y="-167"/>
            <a:ext cx="8324000" cy="6858000"/>
          </a:xfrm>
          <a:prstGeom prst="rect">
            <a:avLst/>
          </a:prstGeom>
          <a:gradFill>
            <a:gsLst>
              <a:gs pos="0">
                <a:srgbClr val="364072"/>
              </a:gs>
              <a:gs pos="100000">
                <a:srgbClr val="0E0F18"/>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 name="Google Shape;23;p3"/>
          <p:cNvSpPr txBox="1">
            <a:spLocks noGrp="1"/>
          </p:cNvSpPr>
          <p:nvPr>
            <p:ph type="ctrTitle"/>
          </p:nvPr>
        </p:nvSpPr>
        <p:spPr>
          <a:xfrm>
            <a:off x="4601967" y="2727000"/>
            <a:ext cx="6872400" cy="921200"/>
          </a:xfrm>
          <a:prstGeom prst="rect">
            <a:avLst/>
          </a:prstGeom>
        </p:spPr>
        <p:txBody>
          <a:bodyPr spcFirstLastPara="1" wrap="square" lIns="91425" tIns="91425" rIns="91425" bIns="91425" anchor="b" anchorCtr="0">
            <a:noAutofit/>
          </a:bodyPr>
          <a:lstStyle>
            <a:lvl1pPr lvl="0" rtl="0">
              <a:spcBef>
                <a:spcPts val="0"/>
              </a:spcBef>
              <a:spcAft>
                <a:spcPts val="0"/>
              </a:spcAft>
              <a:buClr>
                <a:srgbClr val="FFFFFF"/>
              </a:buClr>
              <a:buSzPts val="3600"/>
              <a:buNone/>
              <a:defRPr sz="4800" b="0">
                <a:solidFill>
                  <a:srgbClr val="FFFFFF"/>
                </a:solidFill>
              </a:defRPr>
            </a:lvl1pPr>
            <a:lvl2pPr lvl="1" rtl="0">
              <a:spcBef>
                <a:spcPts val="0"/>
              </a:spcBef>
              <a:spcAft>
                <a:spcPts val="0"/>
              </a:spcAft>
              <a:buClr>
                <a:srgbClr val="FFFFFF"/>
              </a:buClr>
              <a:buSzPts val="3600"/>
              <a:buNone/>
              <a:defRPr sz="4800" b="0">
                <a:solidFill>
                  <a:srgbClr val="FFFFFF"/>
                </a:solidFill>
              </a:defRPr>
            </a:lvl2pPr>
            <a:lvl3pPr lvl="2" rtl="0">
              <a:spcBef>
                <a:spcPts val="0"/>
              </a:spcBef>
              <a:spcAft>
                <a:spcPts val="0"/>
              </a:spcAft>
              <a:buClr>
                <a:srgbClr val="FFFFFF"/>
              </a:buClr>
              <a:buSzPts val="3600"/>
              <a:buNone/>
              <a:defRPr sz="4800" b="0">
                <a:solidFill>
                  <a:srgbClr val="FFFFFF"/>
                </a:solidFill>
              </a:defRPr>
            </a:lvl3pPr>
            <a:lvl4pPr lvl="3" rtl="0">
              <a:spcBef>
                <a:spcPts val="0"/>
              </a:spcBef>
              <a:spcAft>
                <a:spcPts val="0"/>
              </a:spcAft>
              <a:buClr>
                <a:srgbClr val="FFFFFF"/>
              </a:buClr>
              <a:buSzPts val="3600"/>
              <a:buNone/>
              <a:defRPr sz="4800" b="0">
                <a:solidFill>
                  <a:srgbClr val="FFFFFF"/>
                </a:solidFill>
              </a:defRPr>
            </a:lvl4pPr>
            <a:lvl5pPr lvl="4" rtl="0">
              <a:spcBef>
                <a:spcPts val="0"/>
              </a:spcBef>
              <a:spcAft>
                <a:spcPts val="0"/>
              </a:spcAft>
              <a:buClr>
                <a:srgbClr val="FFFFFF"/>
              </a:buClr>
              <a:buSzPts val="3600"/>
              <a:buNone/>
              <a:defRPr sz="4800" b="0">
                <a:solidFill>
                  <a:srgbClr val="FFFFFF"/>
                </a:solidFill>
              </a:defRPr>
            </a:lvl5pPr>
            <a:lvl6pPr lvl="5" rtl="0">
              <a:spcBef>
                <a:spcPts val="0"/>
              </a:spcBef>
              <a:spcAft>
                <a:spcPts val="0"/>
              </a:spcAft>
              <a:buClr>
                <a:srgbClr val="FFFFFF"/>
              </a:buClr>
              <a:buSzPts val="3600"/>
              <a:buNone/>
              <a:defRPr sz="4800" b="0">
                <a:solidFill>
                  <a:srgbClr val="FFFFFF"/>
                </a:solidFill>
              </a:defRPr>
            </a:lvl6pPr>
            <a:lvl7pPr lvl="6" rtl="0">
              <a:spcBef>
                <a:spcPts val="0"/>
              </a:spcBef>
              <a:spcAft>
                <a:spcPts val="0"/>
              </a:spcAft>
              <a:buClr>
                <a:srgbClr val="FFFFFF"/>
              </a:buClr>
              <a:buSzPts val="3600"/>
              <a:buNone/>
              <a:defRPr sz="4800" b="0">
                <a:solidFill>
                  <a:srgbClr val="FFFFFF"/>
                </a:solidFill>
              </a:defRPr>
            </a:lvl7pPr>
            <a:lvl8pPr lvl="7" rtl="0">
              <a:spcBef>
                <a:spcPts val="0"/>
              </a:spcBef>
              <a:spcAft>
                <a:spcPts val="0"/>
              </a:spcAft>
              <a:buClr>
                <a:srgbClr val="FFFFFF"/>
              </a:buClr>
              <a:buSzPts val="3600"/>
              <a:buNone/>
              <a:defRPr sz="4800" b="0">
                <a:solidFill>
                  <a:srgbClr val="FFFFFF"/>
                </a:solidFill>
              </a:defRPr>
            </a:lvl8pPr>
            <a:lvl9pPr lvl="8" rtl="0">
              <a:spcBef>
                <a:spcPts val="0"/>
              </a:spcBef>
              <a:spcAft>
                <a:spcPts val="0"/>
              </a:spcAft>
              <a:buClr>
                <a:srgbClr val="FFFFFF"/>
              </a:buClr>
              <a:buSzPts val="3600"/>
              <a:buNone/>
              <a:defRPr sz="4800" b="0">
                <a:solidFill>
                  <a:srgbClr val="FFFFFF"/>
                </a:solidFill>
              </a:defRPr>
            </a:lvl9pPr>
          </a:lstStyle>
          <a:p>
            <a:endParaRPr/>
          </a:p>
        </p:txBody>
      </p:sp>
      <p:sp>
        <p:nvSpPr>
          <p:cNvPr id="24" name="Google Shape;24;p3"/>
          <p:cNvSpPr txBox="1">
            <a:spLocks noGrp="1"/>
          </p:cNvSpPr>
          <p:nvPr>
            <p:ph type="subTitle" idx="1"/>
          </p:nvPr>
        </p:nvSpPr>
        <p:spPr>
          <a:xfrm>
            <a:off x="4601967" y="3574100"/>
            <a:ext cx="6872400" cy="5764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867">
                <a:solidFill>
                  <a:srgbClr val="33CCFF"/>
                </a:solidFill>
              </a:defRPr>
            </a:lvl1pPr>
            <a:lvl2pPr lvl="1" rtl="0">
              <a:spcBef>
                <a:spcPts val="0"/>
              </a:spcBef>
              <a:spcAft>
                <a:spcPts val="0"/>
              </a:spcAft>
              <a:buSzPts val="1400"/>
              <a:buNone/>
              <a:defRPr sz="1867">
                <a:solidFill>
                  <a:srgbClr val="33CCFF"/>
                </a:solidFill>
              </a:defRPr>
            </a:lvl2pPr>
            <a:lvl3pPr lvl="2" rtl="0">
              <a:spcBef>
                <a:spcPts val="0"/>
              </a:spcBef>
              <a:spcAft>
                <a:spcPts val="0"/>
              </a:spcAft>
              <a:buSzPts val="1400"/>
              <a:buNone/>
              <a:defRPr sz="1867">
                <a:solidFill>
                  <a:srgbClr val="33CCFF"/>
                </a:solidFill>
              </a:defRPr>
            </a:lvl3pPr>
            <a:lvl4pPr lvl="3" rtl="0">
              <a:spcBef>
                <a:spcPts val="0"/>
              </a:spcBef>
              <a:spcAft>
                <a:spcPts val="0"/>
              </a:spcAft>
              <a:buSzPts val="1400"/>
              <a:buNone/>
              <a:defRPr sz="1867">
                <a:solidFill>
                  <a:srgbClr val="33CCFF"/>
                </a:solidFill>
              </a:defRPr>
            </a:lvl4pPr>
            <a:lvl5pPr lvl="4" rtl="0">
              <a:spcBef>
                <a:spcPts val="0"/>
              </a:spcBef>
              <a:spcAft>
                <a:spcPts val="0"/>
              </a:spcAft>
              <a:buSzPts val="1400"/>
              <a:buNone/>
              <a:defRPr sz="1867">
                <a:solidFill>
                  <a:srgbClr val="33CCFF"/>
                </a:solidFill>
              </a:defRPr>
            </a:lvl5pPr>
            <a:lvl6pPr lvl="5" rtl="0">
              <a:spcBef>
                <a:spcPts val="0"/>
              </a:spcBef>
              <a:spcAft>
                <a:spcPts val="0"/>
              </a:spcAft>
              <a:buSzPts val="1400"/>
              <a:buNone/>
              <a:defRPr sz="1867">
                <a:solidFill>
                  <a:srgbClr val="33CCFF"/>
                </a:solidFill>
              </a:defRPr>
            </a:lvl6pPr>
            <a:lvl7pPr lvl="6" rtl="0">
              <a:spcBef>
                <a:spcPts val="0"/>
              </a:spcBef>
              <a:spcAft>
                <a:spcPts val="0"/>
              </a:spcAft>
              <a:buSzPts val="1400"/>
              <a:buNone/>
              <a:defRPr sz="1867">
                <a:solidFill>
                  <a:srgbClr val="33CCFF"/>
                </a:solidFill>
              </a:defRPr>
            </a:lvl7pPr>
            <a:lvl8pPr lvl="7" rtl="0">
              <a:spcBef>
                <a:spcPts val="0"/>
              </a:spcBef>
              <a:spcAft>
                <a:spcPts val="0"/>
              </a:spcAft>
              <a:buSzPts val="1400"/>
              <a:buNone/>
              <a:defRPr sz="1867">
                <a:solidFill>
                  <a:srgbClr val="33CCFF"/>
                </a:solidFill>
              </a:defRPr>
            </a:lvl8pPr>
            <a:lvl9pPr lvl="8" rtl="0">
              <a:spcBef>
                <a:spcPts val="0"/>
              </a:spcBef>
              <a:spcAft>
                <a:spcPts val="0"/>
              </a:spcAft>
              <a:buSzPts val="1400"/>
              <a:buNone/>
              <a:defRPr sz="1867">
                <a:solidFill>
                  <a:srgbClr val="33CCFF"/>
                </a:solidFill>
              </a:defRPr>
            </a:lvl9pPr>
          </a:lstStyle>
          <a:p>
            <a:endParaRPr/>
          </a:p>
        </p:txBody>
      </p:sp>
      <p:sp>
        <p:nvSpPr>
          <p:cNvPr id="25" name="Google Shape;25;p3"/>
          <p:cNvSpPr txBox="1">
            <a:spLocks noGrp="1"/>
          </p:cNvSpPr>
          <p:nvPr>
            <p:ph type="sldNum" idx="12"/>
          </p:nvPr>
        </p:nvSpPr>
        <p:spPr>
          <a:xfrm>
            <a:off x="11372779" y="6333135"/>
            <a:ext cx="731600" cy="524800"/>
          </a:xfrm>
          <a:prstGeom prst="rect">
            <a:avLst/>
          </a:prstGeom>
        </p:spPr>
        <p:txBody>
          <a:bodyPr spcFirstLastPara="1" wrap="square" lIns="91425" tIns="91425" rIns="91425" bIns="91425" anchor="ctr" anchorCtr="0">
            <a:noAutofit/>
          </a:bodyPr>
          <a:lstStyle>
            <a:lvl1pPr lvl="0" rtl="0">
              <a:buNone/>
              <a:defRPr>
                <a:latin typeface="Droid Serif"/>
                <a:ea typeface="Droid Serif"/>
                <a:cs typeface="Droid Serif"/>
                <a:sym typeface="Droid Serif"/>
              </a:defRPr>
            </a:lvl1pPr>
            <a:lvl2pPr lvl="1" rtl="0">
              <a:buNone/>
              <a:defRPr>
                <a:latin typeface="Droid Serif"/>
                <a:ea typeface="Droid Serif"/>
                <a:cs typeface="Droid Serif"/>
                <a:sym typeface="Droid Serif"/>
              </a:defRPr>
            </a:lvl2pPr>
            <a:lvl3pPr lvl="2" rtl="0">
              <a:buNone/>
              <a:defRPr>
                <a:latin typeface="Droid Serif"/>
                <a:ea typeface="Droid Serif"/>
                <a:cs typeface="Droid Serif"/>
                <a:sym typeface="Droid Serif"/>
              </a:defRPr>
            </a:lvl3pPr>
            <a:lvl4pPr lvl="3" rtl="0">
              <a:buNone/>
              <a:defRPr>
                <a:latin typeface="Droid Serif"/>
                <a:ea typeface="Droid Serif"/>
                <a:cs typeface="Droid Serif"/>
                <a:sym typeface="Droid Serif"/>
              </a:defRPr>
            </a:lvl4pPr>
            <a:lvl5pPr lvl="4" rtl="0">
              <a:buNone/>
              <a:defRPr>
                <a:latin typeface="Droid Serif"/>
                <a:ea typeface="Droid Serif"/>
                <a:cs typeface="Droid Serif"/>
                <a:sym typeface="Droid Serif"/>
              </a:defRPr>
            </a:lvl5pPr>
            <a:lvl6pPr lvl="5" rtl="0">
              <a:buNone/>
              <a:defRPr>
                <a:latin typeface="Droid Serif"/>
                <a:ea typeface="Droid Serif"/>
                <a:cs typeface="Droid Serif"/>
                <a:sym typeface="Droid Serif"/>
              </a:defRPr>
            </a:lvl6pPr>
            <a:lvl7pPr lvl="6" rtl="0">
              <a:buNone/>
              <a:defRPr>
                <a:latin typeface="Droid Serif"/>
                <a:ea typeface="Droid Serif"/>
                <a:cs typeface="Droid Serif"/>
                <a:sym typeface="Droid Serif"/>
              </a:defRPr>
            </a:lvl7pPr>
            <a:lvl8pPr lvl="7" rtl="0">
              <a:buNone/>
              <a:defRPr>
                <a:latin typeface="Droid Serif"/>
                <a:ea typeface="Droid Serif"/>
                <a:cs typeface="Droid Serif"/>
                <a:sym typeface="Droid Serif"/>
              </a:defRPr>
            </a:lvl8pPr>
            <a:lvl9pPr lvl="8" rtl="0">
              <a:buNone/>
              <a:defRPr>
                <a:latin typeface="Droid Serif"/>
                <a:ea typeface="Droid Serif"/>
                <a:cs typeface="Droid Serif"/>
                <a:sym typeface="Droid Serif"/>
              </a:defRPr>
            </a:lvl9pPr>
          </a:lstStyle>
          <a:p>
            <a:fld id="{00000000-1234-1234-1234-123412341234}" type="slidenum">
              <a:rPr lang="en"/>
              <a:pPr/>
              <a:t>‹#›</a:t>
            </a:fld>
            <a:endParaRPr/>
          </a:p>
        </p:txBody>
      </p:sp>
    </p:spTree>
    <p:extLst>
      <p:ext uri="{BB962C8B-B14F-4D97-AF65-F5344CB8AC3E}">
        <p14:creationId xmlns:p14="http://schemas.microsoft.com/office/powerpoint/2010/main" val="2039721358"/>
      </p:ext>
    </p:extLst>
  </p:cSld>
  <p:clrMapOvr>
    <a:masterClrMapping/>
  </p:clrMapOvr>
</p:sldLayout>
</file>

<file path=ppt/slideLayouts/slideLayout388.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26"/>
        <p:cNvGrpSpPr/>
        <p:nvPr/>
      </p:nvGrpSpPr>
      <p:grpSpPr>
        <a:xfrm>
          <a:off x="0" y="0"/>
          <a:ext cx="0" cy="0"/>
          <a:chOff x="0" y="0"/>
          <a:chExt cx="0" cy="0"/>
        </a:xfrm>
      </p:grpSpPr>
      <p:sp>
        <p:nvSpPr>
          <p:cNvPr id="27" name="Google Shape;27;p4"/>
          <p:cNvSpPr/>
          <p:nvPr/>
        </p:nvSpPr>
        <p:spPr>
          <a:xfrm rot="-5400000">
            <a:off x="267" y="1170533"/>
            <a:ext cx="877600" cy="878800"/>
          </a:xfrm>
          <a:prstGeom prst="rect">
            <a:avLst/>
          </a:prstGeom>
          <a:gradFill>
            <a:gsLst>
              <a:gs pos="0">
                <a:srgbClr val="75DDFF"/>
              </a:gs>
              <a:gs pos="100000">
                <a:srgbClr val="09B1E9"/>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 name="Google Shape;28;p4"/>
          <p:cNvSpPr/>
          <p:nvPr/>
        </p:nvSpPr>
        <p:spPr>
          <a:xfrm>
            <a:off x="8984516" y="-167"/>
            <a:ext cx="594800" cy="6858000"/>
          </a:xfrm>
          <a:prstGeom prst="rect">
            <a:avLst/>
          </a:prstGeom>
          <a:gradFill>
            <a:gsLst>
              <a:gs pos="0">
                <a:srgbClr val="3177EE"/>
              </a:gs>
              <a:gs pos="100000">
                <a:srgbClr val="113D8A"/>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 name="Google Shape;29;p4"/>
          <p:cNvSpPr/>
          <p:nvPr/>
        </p:nvSpPr>
        <p:spPr>
          <a:xfrm rot="10800000">
            <a:off x="8747696" y="0"/>
            <a:ext cx="245600" cy="6858000"/>
          </a:xfrm>
          <a:prstGeom prst="rect">
            <a:avLst/>
          </a:prstGeom>
          <a:gradFill>
            <a:gsLst>
              <a:gs pos="0">
                <a:srgbClr val="75DDFF"/>
              </a:gs>
              <a:gs pos="100000">
                <a:srgbClr val="09B1E9"/>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 name="Google Shape;30;p4"/>
          <p:cNvSpPr/>
          <p:nvPr/>
        </p:nvSpPr>
        <p:spPr>
          <a:xfrm>
            <a:off x="8635451" y="-167"/>
            <a:ext cx="120800" cy="6858000"/>
          </a:xfrm>
          <a:prstGeom prst="rect">
            <a:avLst/>
          </a:prstGeom>
          <a:gradFill>
            <a:gsLst>
              <a:gs pos="0">
                <a:srgbClr val="C6F18D"/>
              </a:gs>
              <a:gs pos="100000">
                <a:srgbClr val="8AD824"/>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 name="Google Shape;31;p4"/>
          <p:cNvSpPr/>
          <p:nvPr/>
        </p:nvSpPr>
        <p:spPr>
          <a:xfrm rot="10800000">
            <a:off x="8308233" y="-167"/>
            <a:ext cx="330400" cy="6858000"/>
          </a:xfrm>
          <a:prstGeom prst="rect">
            <a:avLst/>
          </a:prstGeom>
          <a:gradFill>
            <a:gsLst>
              <a:gs pos="0">
                <a:srgbClr val="1077D2"/>
              </a:gs>
              <a:gs pos="100000">
                <a:srgbClr val="093153"/>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 name="Google Shape;32;p4"/>
          <p:cNvSpPr/>
          <p:nvPr/>
        </p:nvSpPr>
        <p:spPr>
          <a:xfrm rot="10800000">
            <a:off x="9576000" y="-167"/>
            <a:ext cx="2616000" cy="6858000"/>
          </a:xfrm>
          <a:prstGeom prst="rect">
            <a:avLst/>
          </a:prstGeom>
          <a:gradFill>
            <a:gsLst>
              <a:gs pos="0">
                <a:srgbClr val="364072"/>
              </a:gs>
              <a:gs pos="100000">
                <a:srgbClr val="0E0F18"/>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 name="Google Shape;33;p4"/>
          <p:cNvSpPr txBox="1">
            <a:spLocks noGrp="1"/>
          </p:cNvSpPr>
          <p:nvPr>
            <p:ph type="body" idx="1"/>
          </p:nvPr>
        </p:nvSpPr>
        <p:spPr>
          <a:xfrm>
            <a:off x="1313567" y="1022267"/>
            <a:ext cx="5981600" cy="4974400"/>
          </a:xfrm>
          <a:prstGeom prst="rect">
            <a:avLst/>
          </a:prstGeom>
        </p:spPr>
        <p:txBody>
          <a:bodyPr spcFirstLastPara="1" wrap="square" lIns="91425" tIns="91425" rIns="91425" bIns="91425" anchor="t" anchorCtr="0">
            <a:noAutofit/>
          </a:bodyPr>
          <a:lstStyle>
            <a:lvl1pPr marL="609585" lvl="0" indent="-558786" rtl="0">
              <a:spcBef>
                <a:spcPts val="800"/>
              </a:spcBef>
              <a:spcAft>
                <a:spcPts val="0"/>
              </a:spcAft>
              <a:buSzPts val="3000"/>
              <a:buFont typeface="Droid Serif"/>
              <a:buChar char="➝"/>
              <a:defRPr sz="4000" i="1">
                <a:latin typeface="Droid Serif"/>
                <a:ea typeface="Droid Serif"/>
                <a:cs typeface="Droid Serif"/>
                <a:sym typeface="Droid Serif"/>
              </a:defRPr>
            </a:lvl1pPr>
            <a:lvl2pPr marL="1219170" lvl="1" indent="-558786" rtl="0">
              <a:spcBef>
                <a:spcPts val="0"/>
              </a:spcBef>
              <a:spcAft>
                <a:spcPts val="0"/>
              </a:spcAft>
              <a:buSzPts val="3000"/>
              <a:buFont typeface="Droid Serif"/>
              <a:buChar char="⇾"/>
              <a:defRPr sz="4000" i="1">
                <a:latin typeface="Droid Serif"/>
                <a:ea typeface="Droid Serif"/>
                <a:cs typeface="Droid Serif"/>
                <a:sym typeface="Droid Serif"/>
              </a:defRPr>
            </a:lvl2pPr>
            <a:lvl3pPr marL="1828754" lvl="2" indent="-558786" rtl="0">
              <a:spcBef>
                <a:spcPts val="0"/>
              </a:spcBef>
              <a:spcAft>
                <a:spcPts val="0"/>
              </a:spcAft>
              <a:buSzPts val="3000"/>
              <a:buFont typeface="Droid Serif"/>
              <a:buChar char="￫"/>
              <a:defRPr sz="4000" i="1">
                <a:latin typeface="Droid Serif"/>
                <a:ea typeface="Droid Serif"/>
                <a:cs typeface="Droid Serif"/>
                <a:sym typeface="Droid Serif"/>
              </a:defRPr>
            </a:lvl3pPr>
            <a:lvl4pPr marL="2438339" lvl="3" indent="-558786" rtl="0">
              <a:spcBef>
                <a:spcPts val="0"/>
              </a:spcBef>
              <a:spcAft>
                <a:spcPts val="0"/>
              </a:spcAft>
              <a:buSzPts val="3000"/>
              <a:buFont typeface="Droid Serif"/>
              <a:buChar char="￫"/>
              <a:defRPr sz="4000" i="1">
                <a:latin typeface="Droid Serif"/>
                <a:ea typeface="Droid Serif"/>
                <a:cs typeface="Droid Serif"/>
                <a:sym typeface="Droid Serif"/>
              </a:defRPr>
            </a:lvl4pPr>
            <a:lvl5pPr marL="3047924" lvl="4" indent="-558786" rtl="0">
              <a:spcBef>
                <a:spcPts val="0"/>
              </a:spcBef>
              <a:spcAft>
                <a:spcPts val="0"/>
              </a:spcAft>
              <a:buSzPts val="3000"/>
              <a:buFont typeface="Droid Serif"/>
              <a:buChar char="￫"/>
              <a:defRPr sz="4000" i="1">
                <a:latin typeface="Droid Serif"/>
                <a:ea typeface="Droid Serif"/>
                <a:cs typeface="Droid Serif"/>
                <a:sym typeface="Droid Serif"/>
              </a:defRPr>
            </a:lvl5pPr>
            <a:lvl6pPr marL="3657509" lvl="5" indent="-558786" rtl="0">
              <a:spcBef>
                <a:spcPts val="0"/>
              </a:spcBef>
              <a:spcAft>
                <a:spcPts val="0"/>
              </a:spcAft>
              <a:buSzPts val="3000"/>
              <a:buFont typeface="Droid Serif"/>
              <a:buChar char="￫"/>
              <a:defRPr sz="4000" i="1">
                <a:latin typeface="Droid Serif"/>
                <a:ea typeface="Droid Serif"/>
                <a:cs typeface="Droid Serif"/>
                <a:sym typeface="Droid Serif"/>
              </a:defRPr>
            </a:lvl6pPr>
            <a:lvl7pPr marL="4267093" lvl="6" indent="-558786" rtl="0">
              <a:spcBef>
                <a:spcPts val="0"/>
              </a:spcBef>
              <a:spcAft>
                <a:spcPts val="0"/>
              </a:spcAft>
              <a:buSzPts val="3000"/>
              <a:buFont typeface="Droid Serif"/>
              <a:buChar char="￫"/>
              <a:defRPr sz="4000" i="1">
                <a:latin typeface="Droid Serif"/>
                <a:ea typeface="Droid Serif"/>
                <a:cs typeface="Droid Serif"/>
                <a:sym typeface="Droid Serif"/>
              </a:defRPr>
            </a:lvl7pPr>
            <a:lvl8pPr marL="4876678" lvl="7" indent="-558786" rtl="0">
              <a:spcBef>
                <a:spcPts val="0"/>
              </a:spcBef>
              <a:spcAft>
                <a:spcPts val="0"/>
              </a:spcAft>
              <a:buSzPts val="3000"/>
              <a:buFont typeface="Droid Serif"/>
              <a:buChar char="￫"/>
              <a:defRPr sz="4000" i="1">
                <a:latin typeface="Droid Serif"/>
                <a:ea typeface="Droid Serif"/>
                <a:cs typeface="Droid Serif"/>
                <a:sym typeface="Droid Serif"/>
              </a:defRPr>
            </a:lvl8pPr>
            <a:lvl9pPr marL="5486263" lvl="8" indent="-558786">
              <a:spcBef>
                <a:spcPts val="0"/>
              </a:spcBef>
              <a:spcAft>
                <a:spcPts val="0"/>
              </a:spcAft>
              <a:buSzPts val="3000"/>
              <a:buFont typeface="Droid Serif"/>
              <a:buChar char="￫"/>
              <a:defRPr sz="4000" i="1">
                <a:latin typeface="Droid Serif"/>
                <a:ea typeface="Droid Serif"/>
                <a:cs typeface="Droid Serif"/>
                <a:sym typeface="Droid Serif"/>
              </a:defRPr>
            </a:lvl9pPr>
          </a:lstStyle>
          <a:p>
            <a:endParaRPr/>
          </a:p>
        </p:txBody>
      </p:sp>
      <p:sp>
        <p:nvSpPr>
          <p:cNvPr id="34" name="Google Shape;34;p4"/>
          <p:cNvSpPr txBox="1"/>
          <p:nvPr/>
        </p:nvSpPr>
        <p:spPr>
          <a:xfrm>
            <a:off x="0" y="1047044"/>
            <a:ext cx="878800" cy="871600"/>
          </a:xfrm>
          <a:prstGeom prst="rect">
            <a:avLst/>
          </a:prstGeom>
          <a:noFill/>
          <a:ln>
            <a:noFill/>
          </a:ln>
        </p:spPr>
        <p:txBody>
          <a:bodyPr spcFirstLastPara="1" wrap="square" lIns="121900" tIns="121900" rIns="121900" bIns="121900" anchor="t" anchorCtr="0">
            <a:noAutofit/>
          </a:bodyPr>
          <a:lstStyle/>
          <a:p>
            <a:pPr algn="ctr">
              <a:buClr>
                <a:srgbClr val="000000"/>
              </a:buClr>
              <a:buFont typeface="Arial"/>
              <a:buNone/>
            </a:pPr>
            <a:r>
              <a:rPr lang="en" sz="9600" b="1" kern="0">
                <a:solidFill>
                  <a:srgbClr val="FFFFFF"/>
                </a:solidFill>
                <a:latin typeface="Pontano Sans"/>
                <a:ea typeface="Pontano Sans"/>
                <a:cs typeface="Pontano Sans"/>
                <a:sym typeface="Pontano Sans"/>
              </a:rPr>
              <a:t>“</a:t>
            </a:r>
            <a:endParaRPr sz="9600" b="1" kern="0">
              <a:solidFill>
                <a:srgbClr val="FFFFFF"/>
              </a:solidFill>
              <a:latin typeface="Pontano Sans"/>
              <a:ea typeface="Pontano Sans"/>
              <a:cs typeface="Pontano Sans"/>
              <a:sym typeface="Pontano Sans"/>
            </a:endParaRPr>
          </a:p>
        </p:txBody>
      </p:sp>
      <p:sp>
        <p:nvSpPr>
          <p:cNvPr id="35" name="Google Shape;35;p4"/>
          <p:cNvSpPr txBox="1">
            <a:spLocks noGrp="1"/>
          </p:cNvSpPr>
          <p:nvPr>
            <p:ph type="sldNum" idx="12"/>
          </p:nvPr>
        </p:nvSpPr>
        <p:spPr>
          <a:xfrm>
            <a:off x="7475045" y="6333135"/>
            <a:ext cx="731600" cy="524800"/>
          </a:xfrm>
          <a:prstGeom prst="rect">
            <a:avLst/>
          </a:prstGeom>
        </p:spPr>
        <p:txBody>
          <a:bodyPr spcFirstLastPara="1" wrap="square" lIns="91425" tIns="91425" rIns="91425" bIns="91425" anchor="ctr" anchorCtr="0">
            <a:noAutofit/>
          </a:bodyPr>
          <a:lstStyle>
            <a:lvl1pPr lvl="0">
              <a:buNone/>
              <a:defRPr>
                <a:latin typeface="Droid Serif"/>
                <a:ea typeface="Droid Serif"/>
                <a:cs typeface="Droid Serif"/>
                <a:sym typeface="Droid Serif"/>
              </a:defRPr>
            </a:lvl1pPr>
            <a:lvl2pPr lvl="1">
              <a:buNone/>
              <a:defRPr>
                <a:latin typeface="Droid Serif"/>
                <a:ea typeface="Droid Serif"/>
                <a:cs typeface="Droid Serif"/>
                <a:sym typeface="Droid Serif"/>
              </a:defRPr>
            </a:lvl2pPr>
            <a:lvl3pPr lvl="2">
              <a:buNone/>
              <a:defRPr>
                <a:latin typeface="Droid Serif"/>
                <a:ea typeface="Droid Serif"/>
                <a:cs typeface="Droid Serif"/>
                <a:sym typeface="Droid Serif"/>
              </a:defRPr>
            </a:lvl3pPr>
            <a:lvl4pPr lvl="3">
              <a:buNone/>
              <a:defRPr>
                <a:latin typeface="Droid Serif"/>
                <a:ea typeface="Droid Serif"/>
                <a:cs typeface="Droid Serif"/>
                <a:sym typeface="Droid Serif"/>
              </a:defRPr>
            </a:lvl4pPr>
            <a:lvl5pPr lvl="4">
              <a:buNone/>
              <a:defRPr>
                <a:latin typeface="Droid Serif"/>
                <a:ea typeface="Droid Serif"/>
                <a:cs typeface="Droid Serif"/>
                <a:sym typeface="Droid Serif"/>
              </a:defRPr>
            </a:lvl5pPr>
            <a:lvl6pPr lvl="5">
              <a:buNone/>
              <a:defRPr>
                <a:latin typeface="Droid Serif"/>
                <a:ea typeface="Droid Serif"/>
                <a:cs typeface="Droid Serif"/>
                <a:sym typeface="Droid Serif"/>
              </a:defRPr>
            </a:lvl6pPr>
            <a:lvl7pPr lvl="6">
              <a:buNone/>
              <a:defRPr>
                <a:latin typeface="Droid Serif"/>
                <a:ea typeface="Droid Serif"/>
                <a:cs typeface="Droid Serif"/>
                <a:sym typeface="Droid Serif"/>
              </a:defRPr>
            </a:lvl7pPr>
            <a:lvl8pPr lvl="7">
              <a:buNone/>
              <a:defRPr>
                <a:latin typeface="Droid Serif"/>
                <a:ea typeface="Droid Serif"/>
                <a:cs typeface="Droid Serif"/>
                <a:sym typeface="Droid Serif"/>
              </a:defRPr>
            </a:lvl8pPr>
            <a:lvl9pPr lvl="8">
              <a:buNone/>
              <a:defRPr>
                <a:latin typeface="Droid Serif"/>
                <a:ea typeface="Droid Serif"/>
                <a:cs typeface="Droid Serif"/>
                <a:sym typeface="Droid Serif"/>
              </a:defRPr>
            </a:lvl9pPr>
          </a:lstStyle>
          <a:p>
            <a:fld id="{00000000-1234-1234-1234-123412341234}" type="slidenum">
              <a:rPr lang="en"/>
              <a:pPr/>
              <a:t>‹#›</a:t>
            </a:fld>
            <a:endParaRPr/>
          </a:p>
        </p:txBody>
      </p:sp>
    </p:spTree>
    <p:extLst>
      <p:ext uri="{BB962C8B-B14F-4D97-AF65-F5344CB8AC3E}">
        <p14:creationId xmlns:p14="http://schemas.microsoft.com/office/powerpoint/2010/main" val="3982899891"/>
      </p:ext>
    </p:extLst>
  </p:cSld>
  <p:clrMapOvr>
    <a:masterClrMapping/>
  </p:clrMapOvr>
</p:sldLayout>
</file>

<file path=ppt/slideLayouts/slideLayout389.xml><?xml version="1.0" encoding="utf-8"?>
<p:sldLayout xmlns:a="http://schemas.openxmlformats.org/drawingml/2006/main" xmlns:r="http://schemas.openxmlformats.org/officeDocument/2006/relationships" xmlns:p="http://schemas.openxmlformats.org/presentationml/2006/main" matchingName="Title + 1 column" type="tx">
  <p:cSld name="Title + 1 column">
    <p:spTree>
      <p:nvGrpSpPr>
        <p:cNvPr id="1" name="Shape 36"/>
        <p:cNvGrpSpPr/>
        <p:nvPr/>
      </p:nvGrpSpPr>
      <p:grpSpPr>
        <a:xfrm>
          <a:off x="0" y="0"/>
          <a:ext cx="0" cy="0"/>
          <a:chOff x="0" y="0"/>
          <a:chExt cx="0" cy="0"/>
        </a:xfrm>
      </p:grpSpPr>
      <p:sp>
        <p:nvSpPr>
          <p:cNvPr id="37" name="Google Shape;37;p5"/>
          <p:cNvSpPr/>
          <p:nvPr/>
        </p:nvSpPr>
        <p:spPr>
          <a:xfrm rot="-5400000">
            <a:off x="-133" y="1170900"/>
            <a:ext cx="358800" cy="359200"/>
          </a:xfrm>
          <a:prstGeom prst="rect">
            <a:avLst/>
          </a:prstGeom>
          <a:gradFill>
            <a:gsLst>
              <a:gs pos="0">
                <a:srgbClr val="75DDFF"/>
              </a:gs>
              <a:gs pos="100000">
                <a:srgbClr val="09B1E9"/>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 name="Google Shape;38;p5"/>
          <p:cNvSpPr/>
          <p:nvPr/>
        </p:nvSpPr>
        <p:spPr>
          <a:xfrm>
            <a:off x="8984516" y="-167"/>
            <a:ext cx="594800" cy="6858000"/>
          </a:xfrm>
          <a:prstGeom prst="rect">
            <a:avLst/>
          </a:prstGeom>
          <a:gradFill>
            <a:gsLst>
              <a:gs pos="0">
                <a:srgbClr val="3177EE"/>
              </a:gs>
              <a:gs pos="100000">
                <a:srgbClr val="113D8A"/>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 name="Google Shape;39;p5"/>
          <p:cNvSpPr/>
          <p:nvPr/>
        </p:nvSpPr>
        <p:spPr>
          <a:xfrm rot="10800000">
            <a:off x="8747696" y="0"/>
            <a:ext cx="245600" cy="6858000"/>
          </a:xfrm>
          <a:prstGeom prst="rect">
            <a:avLst/>
          </a:prstGeom>
          <a:gradFill>
            <a:gsLst>
              <a:gs pos="0">
                <a:srgbClr val="75DDFF"/>
              </a:gs>
              <a:gs pos="100000">
                <a:srgbClr val="09B1E9"/>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 name="Google Shape;40;p5"/>
          <p:cNvSpPr/>
          <p:nvPr/>
        </p:nvSpPr>
        <p:spPr>
          <a:xfrm>
            <a:off x="8635451" y="-167"/>
            <a:ext cx="120800" cy="6858000"/>
          </a:xfrm>
          <a:prstGeom prst="rect">
            <a:avLst/>
          </a:prstGeom>
          <a:gradFill>
            <a:gsLst>
              <a:gs pos="0">
                <a:srgbClr val="C6F18D"/>
              </a:gs>
              <a:gs pos="100000">
                <a:srgbClr val="8AD824"/>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 name="Google Shape;41;p5"/>
          <p:cNvSpPr/>
          <p:nvPr/>
        </p:nvSpPr>
        <p:spPr>
          <a:xfrm rot="10800000">
            <a:off x="8308233" y="-167"/>
            <a:ext cx="330400" cy="6858000"/>
          </a:xfrm>
          <a:prstGeom prst="rect">
            <a:avLst/>
          </a:prstGeom>
          <a:gradFill>
            <a:gsLst>
              <a:gs pos="0">
                <a:srgbClr val="1077D2"/>
              </a:gs>
              <a:gs pos="100000">
                <a:srgbClr val="093153"/>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 name="Google Shape;42;p5"/>
          <p:cNvSpPr/>
          <p:nvPr/>
        </p:nvSpPr>
        <p:spPr>
          <a:xfrm rot="10800000">
            <a:off x="9576000" y="-167"/>
            <a:ext cx="2616000" cy="6858000"/>
          </a:xfrm>
          <a:prstGeom prst="rect">
            <a:avLst/>
          </a:prstGeom>
          <a:gradFill>
            <a:gsLst>
              <a:gs pos="0">
                <a:srgbClr val="364072"/>
              </a:gs>
              <a:gs pos="100000">
                <a:srgbClr val="0E0F18"/>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 name="Google Shape;43;p5"/>
          <p:cNvSpPr txBox="1">
            <a:spLocks noGrp="1"/>
          </p:cNvSpPr>
          <p:nvPr>
            <p:ph type="title"/>
          </p:nvPr>
        </p:nvSpPr>
        <p:spPr>
          <a:xfrm>
            <a:off x="609600" y="751067"/>
            <a:ext cx="7068400" cy="970400"/>
          </a:xfrm>
          <a:prstGeom prst="rect">
            <a:avLst/>
          </a:prstGeom>
        </p:spPr>
        <p:txBody>
          <a:bodyPr spcFirstLastPara="1" wrap="square" lIns="91425" tIns="91425" rIns="91425" bIns="91425" anchor="b" anchorCtr="0">
            <a:noAutofit/>
          </a:bodyPr>
          <a:lstStyle>
            <a:lvl1pPr lvl="0">
              <a:spcBef>
                <a:spcPts val="0"/>
              </a:spcBef>
              <a:spcAft>
                <a:spcPts val="0"/>
              </a:spcAft>
              <a:buSzPts val="2400"/>
              <a:buNone/>
              <a:defRPr/>
            </a:lvl1pPr>
            <a:lvl2pPr lvl="1">
              <a:spcBef>
                <a:spcPts val="0"/>
              </a:spcBef>
              <a:spcAft>
                <a:spcPts val="0"/>
              </a:spcAft>
              <a:buSzPts val="2400"/>
              <a:buNone/>
              <a:defRPr/>
            </a:lvl2pPr>
            <a:lvl3pPr lvl="2">
              <a:spcBef>
                <a:spcPts val="0"/>
              </a:spcBef>
              <a:spcAft>
                <a:spcPts val="0"/>
              </a:spcAft>
              <a:buSzPts val="2400"/>
              <a:buNone/>
              <a:defRPr/>
            </a:lvl3pPr>
            <a:lvl4pPr lvl="3">
              <a:spcBef>
                <a:spcPts val="0"/>
              </a:spcBef>
              <a:spcAft>
                <a:spcPts val="0"/>
              </a:spcAft>
              <a:buSzPts val="2400"/>
              <a:buNone/>
              <a:defRPr/>
            </a:lvl4pPr>
            <a:lvl5pPr lvl="4">
              <a:spcBef>
                <a:spcPts val="0"/>
              </a:spcBef>
              <a:spcAft>
                <a:spcPts val="0"/>
              </a:spcAft>
              <a:buSzPts val="2400"/>
              <a:buNone/>
              <a:defRPr/>
            </a:lvl5pPr>
            <a:lvl6pPr lvl="5">
              <a:spcBef>
                <a:spcPts val="0"/>
              </a:spcBef>
              <a:spcAft>
                <a:spcPts val="0"/>
              </a:spcAft>
              <a:buSzPts val="2400"/>
              <a:buNone/>
              <a:defRPr/>
            </a:lvl6pPr>
            <a:lvl7pPr lvl="6">
              <a:spcBef>
                <a:spcPts val="0"/>
              </a:spcBef>
              <a:spcAft>
                <a:spcPts val="0"/>
              </a:spcAft>
              <a:buSzPts val="2400"/>
              <a:buNone/>
              <a:defRPr/>
            </a:lvl7pPr>
            <a:lvl8pPr lvl="7">
              <a:spcBef>
                <a:spcPts val="0"/>
              </a:spcBef>
              <a:spcAft>
                <a:spcPts val="0"/>
              </a:spcAft>
              <a:buSzPts val="2400"/>
              <a:buNone/>
              <a:defRPr/>
            </a:lvl8pPr>
            <a:lvl9pPr lvl="8">
              <a:spcBef>
                <a:spcPts val="0"/>
              </a:spcBef>
              <a:spcAft>
                <a:spcPts val="0"/>
              </a:spcAft>
              <a:buSzPts val="2400"/>
              <a:buNone/>
              <a:defRPr/>
            </a:lvl9pPr>
          </a:lstStyle>
          <a:p>
            <a:endParaRPr/>
          </a:p>
        </p:txBody>
      </p:sp>
      <p:sp>
        <p:nvSpPr>
          <p:cNvPr id="44" name="Google Shape;44;p5"/>
          <p:cNvSpPr txBox="1">
            <a:spLocks noGrp="1"/>
          </p:cNvSpPr>
          <p:nvPr>
            <p:ph type="body" idx="1"/>
          </p:nvPr>
        </p:nvSpPr>
        <p:spPr>
          <a:xfrm>
            <a:off x="609600" y="1875925"/>
            <a:ext cx="7068400" cy="4215200"/>
          </a:xfrm>
          <a:prstGeom prst="rect">
            <a:avLst/>
          </a:prstGeom>
        </p:spPr>
        <p:txBody>
          <a:bodyPr spcFirstLastPara="1" wrap="square" lIns="91425" tIns="91425" rIns="91425" bIns="91425" anchor="t" anchorCtr="0">
            <a:noAutofit/>
          </a:bodyPr>
          <a:lstStyle>
            <a:lvl1pPr marL="609585" lvl="0" indent="-457189">
              <a:spcBef>
                <a:spcPts val="800"/>
              </a:spcBef>
              <a:spcAft>
                <a:spcPts val="0"/>
              </a:spcAft>
              <a:buSzPts val="1800"/>
              <a:buChar char="➝"/>
              <a:defRPr/>
            </a:lvl1pPr>
            <a:lvl2pPr marL="1219170" lvl="1" indent="-457189">
              <a:spcBef>
                <a:spcPts val="0"/>
              </a:spcBef>
              <a:spcAft>
                <a:spcPts val="0"/>
              </a:spcAft>
              <a:buSzPts val="1800"/>
              <a:buChar char="⇾"/>
              <a:defRPr/>
            </a:lvl2pPr>
            <a:lvl3pPr marL="1828754" lvl="2" indent="-457189">
              <a:spcBef>
                <a:spcPts val="0"/>
              </a:spcBef>
              <a:spcAft>
                <a:spcPts val="0"/>
              </a:spcAft>
              <a:buSzPts val="1800"/>
              <a:buChar char="￫"/>
              <a:defRPr/>
            </a:lvl3pPr>
            <a:lvl4pPr marL="2438339" lvl="3" indent="-457189">
              <a:spcBef>
                <a:spcPts val="0"/>
              </a:spcBef>
              <a:spcAft>
                <a:spcPts val="0"/>
              </a:spcAft>
              <a:buSzPts val="1800"/>
              <a:buChar char="￫"/>
              <a:defRPr/>
            </a:lvl4pPr>
            <a:lvl5pPr marL="3047924" lvl="4" indent="-457189">
              <a:spcBef>
                <a:spcPts val="0"/>
              </a:spcBef>
              <a:spcAft>
                <a:spcPts val="0"/>
              </a:spcAft>
              <a:buSzPts val="1800"/>
              <a:buChar char="￫"/>
              <a:defRPr/>
            </a:lvl5pPr>
            <a:lvl6pPr marL="3657509" lvl="5" indent="-457189">
              <a:spcBef>
                <a:spcPts val="0"/>
              </a:spcBef>
              <a:spcAft>
                <a:spcPts val="0"/>
              </a:spcAft>
              <a:buSzPts val="1800"/>
              <a:buChar char="￫"/>
              <a:defRPr/>
            </a:lvl6pPr>
            <a:lvl7pPr marL="4267093" lvl="6" indent="-457189">
              <a:spcBef>
                <a:spcPts val="0"/>
              </a:spcBef>
              <a:spcAft>
                <a:spcPts val="0"/>
              </a:spcAft>
              <a:buSzPts val="1800"/>
              <a:buChar char="￫"/>
              <a:defRPr/>
            </a:lvl7pPr>
            <a:lvl8pPr marL="4876678" lvl="7" indent="-457189">
              <a:spcBef>
                <a:spcPts val="0"/>
              </a:spcBef>
              <a:spcAft>
                <a:spcPts val="0"/>
              </a:spcAft>
              <a:buSzPts val="1800"/>
              <a:buChar char="￫"/>
              <a:defRPr/>
            </a:lvl8pPr>
            <a:lvl9pPr marL="5486263" lvl="8" indent="-457189">
              <a:spcBef>
                <a:spcPts val="0"/>
              </a:spcBef>
              <a:spcAft>
                <a:spcPts val="0"/>
              </a:spcAft>
              <a:buSzPts val="1800"/>
              <a:buChar char="￫"/>
              <a:defRPr/>
            </a:lvl9pPr>
          </a:lstStyle>
          <a:p>
            <a:endParaRPr/>
          </a:p>
        </p:txBody>
      </p:sp>
      <p:sp>
        <p:nvSpPr>
          <p:cNvPr id="45" name="Google Shape;45;p5"/>
          <p:cNvSpPr txBox="1">
            <a:spLocks noGrp="1"/>
          </p:cNvSpPr>
          <p:nvPr>
            <p:ph type="sldNum" idx="12"/>
          </p:nvPr>
        </p:nvSpPr>
        <p:spPr>
          <a:xfrm>
            <a:off x="7475045" y="6333135"/>
            <a:ext cx="7316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pPr/>
              <a:t>‹#›</a:t>
            </a:fld>
            <a:endParaRPr/>
          </a:p>
        </p:txBody>
      </p:sp>
    </p:spTree>
    <p:extLst>
      <p:ext uri="{BB962C8B-B14F-4D97-AF65-F5344CB8AC3E}">
        <p14:creationId xmlns:p14="http://schemas.microsoft.com/office/powerpoint/2010/main" val="3758214436"/>
      </p:ext>
    </p:extLst>
  </p:cSld>
  <p:clrMapOvr>
    <a:masterClrMapping/>
  </p:clrMapOvr>
</p:sldLayout>
</file>

<file path=ppt/slideLayouts/slideLayout390.xml><?xml version="1.0" encoding="utf-8"?>
<p:sldLayout xmlns:a="http://schemas.openxmlformats.org/drawingml/2006/main" xmlns:r="http://schemas.openxmlformats.org/officeDocument/2006/relationships" xmlns:p="http://schemas.openxmlformats.org/presentationml/2006/main" matchingName="Title + 2 columns" type="twoColTx">
  <p:cSld name="Title + 2 columns">
    <p:spTree>
      <p:nvGrpSpPr>
        <p:cNvPr id="1" name="Shape 46"/>
        <p:cNvGrpSpPr/>
        <p:nvPr/>
      </p:nvGrpSpPr>
      <p:grpSpPr>
        <a:xfrm>
          <a:off x="0" y="0"/>
          <a:ext cx="0" cy="0"/>
          <a:chOff x="0" y="0"/>
          <a:chExt cx="0" cy="0"/>
        </a:xfrm>
      </p:grpSpPr>
      <p:sp>
        <p:nvSpPr>
          <p:cNvPr id="47" name="Google Shape;47;p6"/>
          <p:cNvSpPr/>
          <p:nvPr/>
        </p:nvSpPr>
        <p:spPr>
          <a:xfrm rot="-5400000">
            <a:off x="-133" y="1170900"/>
            <a:ext cx="358800" cy="359200"/>
          </a:xfrm>
          <a:prstGeom prst="rect">
            <a:avLst/>
          </a:prstGeom>
          <a:gradFill>
            <a:gsLst>
              <a:gs pos="0">
                <a:srgbClr val="75DDFF"/>
              </a:gs>
              <a:gs pos="100000">
                <a:srgbClr val="09B1E9"/>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 name="Google Shape;48;p6"/>
          <p:cNvSpPr/>
          <p:nvPr/>
        </p:nvSpPr>
        <p:spPr>
          <a:xfrm>
            <a:off x="8984516" y="-167"/>
            <a:ext cx="594800" cy="6858000"/>
          </a:xfrm>
          <a:prstGeom prst="rect">
            <a:avLst/>
          </a:prstGeom>
          <a:gradFill>
            <a:gsLst>
              <a:gs pos="0">
                <a:srgbClr val="3177EE"/>
              </a:gs>
              <a:gs pos="100000">
                <a:srgbClr val="113D8A"/>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 name="Google Shape;49;p6"/>
          <p:cNvSpPr/>
          <p:nvPr/>
        </p:nvSpPr>
        <p:spPr>
          <a:xfrm rot="10800000">
            <a:off x="8747696" y="0"/>
            <a:ext cx="245600" cy="6858000"/>
          </a:xfrm>
          <a:prstGeom prst="rect">
            <a:avLst/>
          </a:prstGeom>
          <a:gradFill>
            <a:gsLst>
              <a:gs pos="0">
                <a:srgbClr val="75DDFF"/>
              </a:gs>
              <a:gs pos="100000">
                <a:srgbClr val="09B1E9"/>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 name="Google Shape;50;p6"/>
          <p:cNvSpPr/>
          <p:nvPr/>
        </p:nvSpPr>
        <p:spPr>
          <a:xfrm>
            <a:off x="8635451" y="-167"/>
            <a:ext cx="120800" cy="6858000"/>
          </a:xfrm>
          <a:prstGeom prst="rect">
            <a:avLst/>
          </a:prstGeom>
          <a:gradFill>
            <a:gsLst>
              <a:gs pos="0">
                <a:srgbClr val="C6F18D"/>
              </a:gs>
              <a:gs pos="100000">
                <a:srgbClr val="8AD824"/>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 name="Google Shape;51;p6"/>
          <p:cNvSpPr/>
          <p:nvPr/>
        </p:nvSpPr>
        <p:spPr>
          <a:xfrm rot="10800000">
            <a:off x="8308233" y="-167"/>
            <a:ext cx="330400" cy="6858000"/>
          </a:xfrm>
          <a:prstGeom prst="rect">
            <a:avLst/>
          </a:prstGeom>
          <a:gradFill>
            <a:gsLst>
              <a:gs pos="0">
                <a:srgbClr val="1077D2"/>
              </a:gs>
              <a:gs pos="100000">
                <a:srgbClr val="093153"/>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 name="Google Shape;52;p6"/>
          <p:cNvSpPr/>
          <p:nvPr/>
        </p:nvSpPr>
        <p:spPr>
          <a:xfrm rot="10800000">
            <a:off x="9576000" y="-167"/>
            <a:ext cx="2616000" cy="6858000"/>
          </a:xfrm>
          <a:prstGeom prst="rect">
            <a:avLst/>
          </a:prstGeom>
          <a:gradFill>
            <a:gsLst>
              <a:gs pos="0">
                <a:srgbClr val="364072"/>
              </a:gs>
              <a:gs pos="100000">
                <a:srgbClr val="0E0F18"/>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 name="Google Shape;53;p6"/>
          <p:cNvSpPr txBox="1">
            <a:spLocks noGrp="1"/>
          </p:cNvSpPr>
          <p:nvPr>
            <p:ph type="title"/>
          </p:nvPr>
        </p:nvSpPr>
        <p:spPr>
          <a:xfrm>
            <a:off x="609600" y="751067"/>
            <a:ext cx="7068400" cy="970400"/>
          </a:xfrm>
          <a:prstGeom prst="rect">
            <a:avLst/>
          </a:prstGeom>
        </p:spPr>
        <p:txBody>
          <a:bodyPr spcFirstLastPara="1" wrap="square" lIns="91425" tIns="91425" rIns="91425" bIns="91425" anchor="b" anchorCtr="0">
            <a:noAutofit/>
          </a:bodyPr>
          <a:lstStyle>
            <a:lvl1pPr lvl="0">
              <a:spcBef>
                <a:spcPts val="0"/>
              </a:spcBef>
              <a:spcAft>
                <a:spcPts val="0"/>
              </a:spcAft>
              <a:buSzPts val="2400"/>
              <a:buNone/>
              <a:defRPr/>
            </a:lvl1pPr>
            <a:lvl2pPr lvl="1">
              <a:spcBef>
                <a:spcPts val="0"/>
              </a:spcBef>
              <a:spcAft>
                <a:spcPts val="0"/>
              </a:spcAft>
              <a:buSzPts val="2400"/>
              <a:buNone/>
              <a:defRPr/>
            </a:lvl2pPr>
            <a:lvl3pPr lvl="2">
              <a:spcBef>
                <a:spcPts val="0"/>
              </a:spcBef>
              <a:spcAft>
                <a:spcPts val="0"/>
              </a:spcAft>
              <a:buSzPts val="2400"/>
              <a:buNone/>
              <a:defRPr/>
            </a:lvl3pPr>
            <a:lvl4pPr lvl="3">
              <a:spcBef>
                <a:spcPts val="0"/>
              </a:spcBef>
              <a:spcAft>
                <a:spcPts val="0"/>
              </a:spcAft>
              <a:buSzPts val="2400"/>
              <a:buNone/>
              <a:defRPr/>
            </a:lvl4pPr>
            <a:lvl5pPr lvl="4">
              <a:spcBef>
                <a:spcPts val="0"/>
              </a:spcBef>
              <a:spcAft>
                <a:spcPts val="0"/>
              </a:spcAft>
              <a:buSzPts val="2400"/>
              <a:buNone/>
              <a:defRPr/>
            </a:lvl5pPr>
            <a:lvl6pPr lvl="5">
              <a:spcBef>
                <a:spcPts val="0"/>
              </a:spcBef>
              <a:spcAft>
                <a:spcPts val="0"/>
              </a:spcAft>
              <a:buSzPts val="2400"/>
              <a:buNone/>
              <a:defRPr/>
            </a:lvl6pPr>
            <a:lvl7pPr lvl="6">
              <a:spcBef>
                <a:spcPts val="0"/>
              </a:spcBef>
              <a:spcAft>
                <a:spcPts val="0"/>
              </a:spcAft>
              <a:buSzPts val="2400"/>
              <a:buNone/>
              <a:defRPr/>
            </a:lvl7pPr>
            <a:lvl8pPr lvl="7">
              <a:spcBef>
                <a:spcPts val="0"/>
              </a:spcBef>
              <a:spcAft>
                <a:spcPts val="0"/>
              </a:spcAft>
              <a:buSzPts val="2400"/>
              <a:buNone/>
              <a:defRPr/>
            </a:lvl8pPr>
            <a:lvl9pPr lvl="8">
              <a:spcBef>
                <a:spcPts val="0"/>
              </a:spcBef>
              <a:spcAft>
                <a:spcPts val="0"/>
              </a:spcAft>
              <a:buSzPts val="2400"/>
              <a:buNone/>
              <a:defRPr/>
            </a:lvl9pPr>
          </a:lstStyle>
          <a:p>
            <a:endParaRPr/>
          </a:p>
        </p:txBody>
      </p:sp>
      <p:sp>
        <p:nvSpPr>
          <p:cNvPr id="54" name="Google Shape;54;p6"/>
          <p:cNvSpPr txBox="1">
            <a:spLocks noGrp="1"/>
          </p:cNvSpPr>
          <p:nvPr>
            <p:ph type="body" idx="1"/>
          </p:nvPr>
        </p:nvSpPr>
        <p:spPr>
          <a:xfrm>
            <a:off x="609600" y="1879333"/>
            <a:ext cx="3430800" cy="4445600"/>
          </a:xfrm>
          <a:prstGeom prst="rect">
            <a:avLst/>
          </a:prstGeom>
        </p:spPr>
        <p:txBody>
          <a:bodyPr spcFirstLastPara="1" wrap="square" lIns="91425" tIns="91425" rIns="91425" bIns="91425" anchor="t" anchorCtr="0">
            <a:noAutofit/>
          </a:bodyPr>
          <a:lstStyle>
            <a:lvl1pPr marL="609585" lvl="0" indent="-440256">
              <a:spcBef>
                <a:spcPts val="800"/>
              </a:spcBef>
              <a:spcAft>
                <a:spcPts val="0"/>
              </a:spcAft>
              <a:buSzPts val="1600"/>
              <a:buChar char="➝"/>
              <a:defRPr sz="2133"/>
            </a:lvl1pPr>
            <a:lvl2pPr marL="1219170" lvl="1" indent="-440256">
              <a:spcBef>
                <a:spcPts val="0"/>
              </a:spcBef>
              <a:spcAft>
                <a:spcPts val="0"/>
              </a:spcAft>
              <a:buSzPts val="1600"/>
              <a:buChar char="⇾"/>
              <a:defRPr sz="2133"/>
            </a:lvl2pPr>
            <a:lvl3pPr marL="1828754" lvl="2" indent="-440256">
              <a:spcBef>
                <a:spcPts val="0"/>
              </a:spcBef>
              <a:spcAft>
                <a:spcPts val="0"/>
              </a:spcAft>
              <a:buSzPts val="1600"/>
              <a:buChar char="￫"/>
              <a:defRPr sz="2133"/>
            </a:lvl3pPr>
            <a:lvl4pPr marL="2438339" lvl="3" indent="-440256">
              <a:spcBef>
                <a:spcPts val="0"/>
              </a:spcBef>
              <a:spcAft>
                <a:spcPts val="0"/>
              </a:spcAft>
              <a:buSzPts val="1600"/>
              <a:buChar char="￫"/>
              <a:defRPr sz="2133"/>
            </a:lvl4pPr>
            <a:lvl5pPr marL="3047924" lvl="4" indent="-440256">
              <a:spcBef>
                <a:spcPts val="0"/>
              </a:spcBef>
              <a:spcAft>
                <a:spcPts val="0"/>
              </a:spcAft>
              <a:buSzPts val="1600"/>
              <a:buChar char="￫"/>
              <a:defRPr sz="2133"/>
            </a:lvl5pPr>
            <a:lvl6pPr marL="3657509" lvl="5" indent="-440256">
              <a:spcBef>
                <a:spcPts val="0"/>
              </a:spcBef>
              <a:spcAft>
                <a:spcPts val="0"/>
              </a:spcAft>
              <a:buSzPts val="1600"/>
              <a:buChar char="￫"/>
              <a:defRPr sz="2133"/>
            </a:lvl6pPr>
            <a:lvl7pPr marL="4267093" lvl="6" indent="-440256">
              <a:spcBef>
                <a:spcPts val="0"/>
              </a:spcBef>
              <a:spcAft>
                <a:spcPts val="0"/>
              </a:spcAft>
              <a:buSzPts val="1600"/>
              <a:buChar char="￫"/>
              <a:defRPr sz="2133"/>
            </a:lvl7pPr>
            <a:lvl8pPr marL="4876678" lvl="7" indent="-440256">
              <a:spcBef>
                <a:spcPts val="0"/>
              </a:spcBef>
              <a:spcAft>
                <a:spcPts val="0"/>
              </a:spcAft>
              <a:buSzPts val="1600"/>
              <a:buChar char="￫"/>
              <a:defRPr sz="2133"/>
            </a:lvl8pPr>
            <a:lvl9pPr marL="5486263" lvl="8" indent="-440256">
              <a:spcBef>
                <a:spcPts val="0"/>
              </a:spcBef>
              <a:spcAft>
                <a:spcPts val="0"/>
              </a:spcAft>
              <a:buSzPts val="1600"/>
              <a:buChar char="￫"/>
              <a:defRPr sz="2133"/>
            </a:lvl9pPr>
          </a:lstStyle>
          <a:p>
            <a:endParaRPr/>
          </a:p>
        </p:txBody>
      </p:sp>
      <p:sp>
        <p:nvSpPr>
          <p:cNvPr id="55" name="Google Shape;55;p6"/>
          <p:cNvSpPr txBox="1">
            <a:spLocks noGrp="1"/>
          </p:cNvSpPr>
          <p:nvPr>
            <p:ph type="body" idx="2"/>
          </p:nvPr>
        </p:nvSpPr>
        <p:spPr>
          <a:xfrm>
            <a:off x="4247101" y="1879333"/>
            <a:ext cx="3430800" cy="4445600"/>
          </a:xfrm>
          <a:prstGeom prst="rect">
            <a:avLst/>
          </a:prstGeom>
        </p:spPr>
        <p:txBody>
          <a:bodyPr spcFirstLastPara="1" wrap="square" lIns="91425" tIns="91425" rIns="91425" bIns="91425" anchor="t" anchorCtr="0">
            <a:noAutofit/>
          </a:bodyPr>
          <a:lstStyle>
            <a:lvl1pPr marL="609585" lvl="0" indent="-440256">
              <a:spcBef>
                <a:spcPts val="800"/>
              </a:spcBef>
              <a:spcAft>
                <a:spcPts val="0"/>
              </a:spcAft>
              <a:buSzPts val="1600"/>
              <a:buChar char="➝"/>
              <a:defRPr sz="2133"/>
            </a:lvl1pPr>
            <a:lvl2pPr marL="1219170" lvl="1" indent="-440256">
              <a:spcBef>
                <a:spcPts val="0"/>
              </a:spcBef>
              <a:spcAft>
                <a:spcPts val="0"/>
              </a:spcAft>
              <a:buSzPts val="1600"/>
              <a:buChar char="⇾"/>
              <a:defRPr sz="2133"/>
            </a:lvl2pPr>
            <a:lvl3pPr marL="1828754" lvl="2" indent="-440256">
              <a:spcBef>
                <a:spcPts val="0"/>
              </a:spcBef>
              <a:spcAft>
                <a:spcPts val="0"/>
              </a:spcAft>
              <a:buSzPts val="1600"/>
              <a:buChar char="￫"/>
              <a:defRPr sz="2133"/>
            </a:lvl3pPr>
            <a:lvl4pPr marL="2438339" lvl="3" indent="-440256">
              <a:spcBef>
                <a:spcPts val="0"/>
              </a:spcBef>
              <a:spcAft>
                <a:spcPts val="0"/>
              </a:spcAft>
              <a:buSzPts val="1600"/>
              <a:buChar char="￫"/>
              <a:defRPr sz="2133"/>
            </a:lvl4pPr>
            <a:lvl5pPr marL="3047924" lvl="4" indent="-440256">
              <a:spcBef>
                <a:spcPts val="0"/>
              </a:spcBef>
              <a:spcAft>
                <a:spcPts val="0"/>
              </a:spcAft>
              <a:buSzPts val="1600"/>
              <a:buChar char="￫"/>
              <a:defRPr sz="2133"/>
            </a:lvl5pPr>
            <a:lvl6pPr marL="3657509" lvl="5" indent="-440256">
              <a:spcBef>
                <a:spcPts val="0"/>
              </a:spcBef>
              <a:spcAft>
                <a:spcPts val="0"/>
              </a:spcAft>
              <a:buSzPts val="1600"/>
              <a:buChar char="￫"/>
              <a:defRPr sz="2133"/>
            </a:lvl6pPr>
            <a:lvl7pPr marL="4267093" lvl="6" indent="-440256">
              <a:spcBef>
                <a:spcPts val="0"/>
              </a:spcBef>
              <a:spcAft>
                <a:spcPts val="0"/>
              </a:spcAft>
              <a:buSzPts val="1600"/>
              <a:buChar char="￫"/>
              <a:defRPr sz="2133"/>
            </a:lvl7pPr>
            <a:lvl8pPr marL="4876678" lvl="7" indent="-440256">
              <a:spcBef>
                <a:spcPts val="0"/>
              </a:spcBef>
              <a:spcAft>
                <a:spcPts val="0"/>
              </a:spcAft>
              <a:buSzPts val="1600"/>
              <a:buChar char="￫"/>
              <a:defRPr sz="2133"/>
            </a:lvl8pPr>
            <a:lvl9pPr marL="5486263" lvl="8" indent="-440256">
              <a:spcBef>
                <a:spcPts val="0"/>
              </a:spcBef>
              <a:spcAft>
                <a:spcPts val="0"/>
              </a:spcAft>
              <a:buSzPts val="1600"/>
              <a:buChar char="￫"/>
              <a:defRPr sz="2133"/>
            </a:lvl9pPr>
          </a:lstStyle>
          <a:p>
            <a:endParaRPr/>
          </a:p>
        </p:txBody>
      </p:sp>
      <p:sp>
        <p:nvSpPr>
          <p:cNvPr id="56" name="Google Shape;56;p6"/>
          <p:cNvSpPr txBox="1">
            <a:spLocks noGrp="1"/>
          </p:cNvSpPr>
          <p:nvPr>
            <p:ph type="sldNum" idx="12"/>
          </p:nvPr>
        </p:nvSpPr>
        <p:spPr>
          <a:xfrm>
            <a:off x="7475045" y="6333135"/>
            <a:ext cx="7316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pPr/>
              <a:t>‹#›</a:t>
            </a:fld>
            <a:endParaRPr/>
          </a:p>
        </p:txBody>
      </p:sp>
    </p:spTree>
    <p:extLst>
      <p:ext uri="{BB962C8B-B14F-4D97-AF65-F5344CB8AC3E}">
        <p14:creationId xmlns:p14="http://schemas.microsoft.com/office/powerpoint/2010/main" val="839355031"/>
      </p:ext>
    </p:extLst>
  </p:cSld>
  <p:clrMapOvr>
    <a:masterClrMapping/>
  </p:clrMapOvr>
</p:sldLayout>
</file>

<file path=ppt/slideLayouts/slideLayout391.xml><?xml version="1.0" encoding="utf-8"?>
<p:sldLayout xmlns:a="http://schemas.openxmlformats.org/drawingml/2006/main" xmlns:r="http://schemas.openxmlformats.org/officeDocument/2006/relationships" xmlns:p="http://schemas.openxmlformats.org/presentationml/2006/main" matchingName="Title + 3 columns">
  <p:cSld name="Title + 3 columns">
    <p:spTree>
      <p:nvGrpSpPr>
        <p:cNvPr id="1" name="Shape 57"/>
        <p:cNvGrpSpPr/>
        <p:nvPr/>
      </p:nvGrpSpPr>
      <p:grpSpPr>
        <a:xfrm>
          <a:off x="0" y="0"/>
          <a:ext cx="0" cy="0"/>
          <a:chOff x="0" y="0"/>
          <a:chExt cx="0" cy="0"/>
        </a:xfrm>
      </p:grpSpPr>
      <p:sp>
        <p:nvSpPr>
          <p:cNvPr id="58" name="Google Shape;58;p7"/>
          <p:cNvSpPr/>
          <p:nvPr/>
        </p:nvSpPr>
        <p:spPr>
          <a:xfrm rot="-5400000">
            <a:off x="-133" y="1170900"/>
            <a:ext cx="358800" cy="359200"/>
          </a:xfrm>
          <a:prstGeom prst="rect">
            <a:avLst/>
          </a:prstGeom>
          <a:gradFill>
            <a:gsLst>
              <a:gs pos="0">
                <a:srgbClr val="75DDFF"/>
              </a:gs>
              <a:gs pos="100000">
                <a:srgbClr val="09B1E9"/>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 name="Google Shape;59;p7"/>
          <p:cNvSpPr/>
          <p:nvPr/>
        </p:nvSpPr>
        <p:spPr>
          <a:xfrm>
            <a:off x="8984516" y="-167"/>
            <a:ext cx="594800" cy="6858000"/>
          </a:xfrm>
          <a:prstGeom prst="rect">
            <a:avLst/>
          </a:prstGeom>
          <a:gradFill>
            <a:gsLst>
              <a:gs pos="0">
                <a:srgbClr val="3177EE"/>
              </a:gs>
              <a:gs pos="100000">
                <a:srgbClr val="113D8A"/>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 name="Google Shape;60;p7"/>
          <p:cNvSpPr/>
          <p:nvPr/>
        </p:nvSpPr>
        <p:spPr>
          <a:xfrm rot="10800000">
            <a:off x="8747696" y="0"/>
            <a:ext cx="245600" cy="6858000"/>
          </a:xfrm>
          <a:prstGeom prst="rect">
            <a:avLst/>
          </a:prstGeom>
          <a:gradFill>
            <a:gsLst>
              <a:gs pos="0">
                <a:srgbClr val="75DDFF"/>
              </a:gs>
              <a:gs pos="100000">
                <a:srgbClr val="09B1E9"/>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 name="Google Shape;61;p7"/>
          <p:cNvSpPr/>
          <p:nvPr/>
        </p:nvSpPr>
        <p:spPr>
          <a:xfrm>
            <a:off x="8635451" y="-167"/>
            <a:ext cx="120800" cy="6858000"/>
          </a:xfrm>
          <a:prstGeom prst="rect">
            <a:avLst/>
          </a:prstGeom>
          <a:gradFill>
            <a:gsLst>
              <a:gs pos="0">
                <a:srgbClr val="C6F18D"/>
              </a:gs>
              <a:gs pos="100000">
                <a:srgbClr val="8AD824"/>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 name="Google Shape;62;p7"/>
          <p:cNvSpPr/>
          <p:nvPr/>
        </p:nvSpPr>
        <p:spPr>
          <a:xfrm rot="10800000">
            <a:off x="8308233" y="-167"/>
            <a:ext cx="330400" cy="6858000"/>
          </a:xfrm>
          <a:prstGeom prst="rect">
            <a:avLst/>
          </a:prstGeom>
          <a:gradFill>
            <a:gsLst>
              <a:gs pos="0">
                <a:srgbClr val="1077D2"/>
              </a:gs>
              <a:gs pos="100000">
                <a:srgbClr val="093153"/>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3" name="Google Shape;63;p7"/>
          <p:cNvSpPr/>
          <p:nvPr/>
        </p:nvSpPr>
        <p:spPr>
          <a:xfrm rot="10800000">
            <a:off x="9576000" y="0"/>
            <a:ext cx="2616000" cy="6858000"/>
          </a:xfrm>
          <a:prstGeom prst="rect">
            <a:avLst/>
          </a:prstGeom>
          <a:gradFill>
            <a:gsLst>
              <a:gs pos="0">
                <a:srgbClr val="364072"/>
              </a:gs>
              <a:gs pos="100000">
                <a:srgbClr val="0E0F18"/>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4" name="Google Shape;64;p7"/>
          <p:cNvSpPr txBox="1">
            <a:spLocks noGrp="1"/>
          </p:cNvSpPr>
          <p:nvPr>
            <p:ph type="title"/>
          </p:nvPr>
        </p:nvSpPr>
        <p:spPr>
          <a:xfrm>
            <a:off x="609600" y="751067"/>
            <a:ext cx="7068400" cy="9704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None/>
              <a:defRPr/>
            </a:lvl1pPr>
            <a:lvl2pPr lvl="1" rtl="0">
              <a:spcBef>
                <a:spcPts val="0"/>
              </a:spcBef>
              <a:spcAft>
                <a:spcPts val="0"/>
              </a:spcAft>
              <a:buSzPts val="2400"/>
              <a:buNone/>
              <a:defRPr/>
            </a:lvl2pPr>
            <a:lvl3pPr lvl="2" rtl="0">
              <a:spcBef>
                <a:spcPts val="0"/>
              </a:spcBef>
              <a:spcAft>
                <a:spcPts val="0"/>
              </a:spcAft>
              <a:buSzPts val="2400"/>
              <a:buNone/>
              <a:defRPr/>
            </a:lvl3pPr>
            <a:lvl4pPr lvl="3" rtl="0">
              <a:spcBef>
                <a:spcPts val="0"/>
              </a:spcBef>
              <a:spcAft>
                <a:spcPts val="0"/>
              </a:spcAft>
              <a:buSzPts val="2400"/>
              <a:buNone/>
              <a:defRPr/>
            </a:lvl4pPr>
            <a:lvl5pPr lvl="4" rtl="0">
              <a:spcBef>
                <a:spcPts val="0"/>
              </a:spcBef>
              <a:spcAft>
                <a:spcPts val="0"/>
              </a:spcAft>
              <a:buSzPts val="2400"/>
              <a:buNone/>
              <a:defRPr/>
            </a:lvl5pPr>
            <a:lvl6pPr lvl="5" rtl="0">
              <a:spcBef>
                <a:spcPts val="0"/>
              </a:spcBef>
              <a:spcAft>
                <a:spcPts val="0"/>
              </a:spcAft>
              <a:buSzPts val="2400"/>
              <a:buNone/>
              <a:defRPr/>
            </a:lvl6pPr>
            <a:lvl7pPr lvl="6" rtl="0">
              <a:spcBef>
                <a:spcPts val="0"/>
              </a:spcBef>
              <a:spcAft>
                <a:spcPts val="0"/>
              </a:spcAft>
              <a:buSzPts val="2400"/>
              <a:buNone/>
              <a:defRPr/>
            </a:lvl7pPr>
            <a:lvl8pPr lvl="7" rtl="0">
              <a:spcBef>
                <a:spcPts val="0"/>
              </a:spcBef>
              <a:spcAft>
                <a:spcPts val="0"/>
              </a:spcAft>
              <a:buSzPts val="2400"/>
              <a:buNone/>
              <a:defRPr/>
            </a:lvl8pPr>
            <a:lvl9pPr lvl="8" rtl="0">
              <a:spcBef>
                <a:spcPts val="0"/>
              </a:spcBef>
              <a:spcAft>
                <a:spcPts val="0"/>
              </a:spcAft>
              <a:buSzPts val="2400"/>
              <a:buNone/>
              <a:defRPr/>
            </a:lvl9pPr>
          </a:lstStyle>
          <a:p>
            <a:endParaRPr/>
          </a:p>
        </p:txBody>
      </p:sp>
      <p:sp>
        <p:nvSpPr>
          <p:cNvPr id="65" name="Google Shape;65;p7"/>
          <p:cNvSpPr txBox="1">
            <a:spLocks noGrp="1"/>
          </p:cNvSpPr>
          <p:nvPr>
            <p:ph type="body" idx="1"/>
          </p:nvPr>
        </p:nvSpPr>
        <p:spPr>
          <a:xfrm>
            <a:off x="609600" y="1879333"/>
            <a:ext cx="2278400" cy="4483600"/>
          </a:xfrm>
          <a:prstGeom prst="rect">
            <a:avLst/>
          </a:prstGeom>
        </p:spPr>
        <p:txBody>
          <a:bodyPr spcFirstLastPara="1" wrap="square" lIns="91425" tIns="91425" rIns="91425" bIns="91425" anchor="t" anchorCtr="0">
            <a:noAutofit/>
          </a:bodyPr>
          <a:lstStyle>
            <a:lvl1pPr marL="609585" lvl="0" indent="-423323" rtl="0">
              <a:spcBef>
                <a:spcPts val="800"/>
              </a:spcBef>
              <a:spcAft>
                <a:spcPts val="0"/>
              </a:spcAft>
              <a:buSzPts val="1400"/>
              <a:buChar char="➝"/>
              <a:defRPr sz="1867"/>
            </a:lvl1pPr>
            <a:lvl2pPr marL="1219170" lvl="1" indent="-423323" rtl="0">
              <a:spcBef>
                <a:spcPts val="0"/>
              </a:spcBef>
              <a:spcAft>
                <a:spcPts val="0"/>
              </a:spcAft>
              <a:buSzPts val="1400"/>
              <a:buChar char="⇾"/>
              <a:defRPr sz="1867"/>
            </a:lvl2pPr>
            <a:lvl3pPr marL="1828754" lvl="2" indent="-423323" rtl="0">
              <a:spcBef>
                <a:spcPts val="0"/>
              </a:spcBef>
              <a:spcAft>
                <a:spcPts val="0"/>
              </a:spcAft>
              <a:buSzPts val="1400"/>
              <a:buChar char="￫"/>
              <a:defRPr sz="1867"/>
            </a:lvl3pPr>
            <a:lvl4pPr marL="2438339" lvl="3" indent="-423323" rtl="0">
              <a:spcBef>
                <a:spcPts val="0"/>
              </a:spcBef>
              <a:spcAft>
                <a:spcPts val="0"/>
              </a:spcAft>
              <a:buSzPts val="1400"/>
              <a:buChar char="￫"/>
              <a:defRPr sz="1867"/>
            </a:lvl4pPr>
            <a:lvl5pPr marL="3047924" lvl="4" indent="-423323" rtl="0">
              <a:spcBef>
                <a:spcPts val="0"/>
              </a:spcBef>
              <a:spcAft>
                <a:spcPts val="0"/>
              </a:spcAft>
              <a:buSzPts val="1400"/>
              <a:buChar char="￫"/>
              <a:defRPr sz="1867"/>
            </a:lvl5pPr>
            <a:lvl6pPr marL="3657509" lvl="5" indent="-423323" rtl="0">
              <a:spcBef>
                <a:spcPts val="0"/>
              </a:spcBef>
              <a:spcAft>
                <a:spcPts val="0"/>
              </a:spcAft>
              <a:buSzPts val="1400"/>
              <a:buChar char="￫"/>
              <a:defRPr sz="1867"/>
            </a:lvl6pPr>
            <a:lvl7pPr marL="4267093" lvl="6" indent="-423323" rtl="0">
              <a:spcBef>
                <a:spcPts val="0"/>
              </a:spcBef>
              <a:spcAft>
                <a:spcPts val="0"/>
              </a:spcAft>
              <a:buSzPts val="1400"/>
              <a:buChar char="￫"/>
              <a:defRPr sz="1867"/>
            </a:lvl7pPr>
            <a:lvl8pPr marL="4876678" lvl="7" indent="-423323" rtl="0">
              <a:spcBef>
                <a:spcPts val="0"/>
              </a:spcBef>
              <a:spcAft>
                <a:spcPts val="0"/>
              </a:spcAft>
              <a:buSzPts val="1400"/>
              <a:buChar char="￫"/>
              <a:defRPr sz="1867"/>
            </a:lvl8pPr>
            <a:lvl9pPr marL="5486263" lvl="8" indent="-423323" rtl="0">
              <a:spcBef>
                <a:spcPts val="0"/>
              </a:spcBef>
              <a:spcAft>
                <a:spcPts val="0"/>
              </a:spcAft>
              <a:buSzPts val="1400"/>
              <a:buChar char="￫"/>
              <a:defRPr sz="1867"/>
            </a:lvl9pPr>
          </a:lstStyle>
          <a:p>
            <a:endParaRPr/>
          </a:p>
        </p:txBody>
      </p:sp>
      <p:sp>
        <p:nvSpPr>
          <p:cNvPr id="66" name="Google Shape;66;p7"/>
          <p:cNvSpPr txBox="1">
            <a:spLocks noGrp="1"/>
          </p:cNvSpPr>
          <p:nvPr>
            <p:ph type="body" idx="2"/>
          </p:nvPr>
        </p:nvSpPr>
        <p:spPr>
          <a:xfrm>
            <a:off x="3004649" y="1879333"/>
            <a:ext cx="2278400" cy="4483600"/>
          </a:xfrm>
          <a:prstGeom prst="rect">
            <a:avLst/>
          </a:prstGeom>
        </p:spPr>
        <p:txBody>
          <a:bodyPr spcFirstLastPara="1" wrap="square" lIns="91425" tIns="91425" rIns="91425" bIns="91425" anchor="t" anchorCtr="0">
            <a:noAutofit/>
          </a:bodyPr>
          <a:lstStyle>
            <a:lvl1pPr marL="609585" lvl="0" indent="-423323" rtl="0">
              <a:spcBef>
                <a:spcPts val="800"/>
              </a:spcBef>
              <a:spcAft>
                <a:spcPts val="0"/>
              </a:spcAft>
              <a:buSzPts val="1400"/>
              <a:buChar char="➝"/>
              <a:defRPr sz="1867"/>
            </a:lvl1pPr>
            <a:lvl2pPr marL="1219170" lvl="1" indent="-423323" rtl="0">
              <a:spcBef>
                <a:spcPts val="0"/>
              </a:spcBef>
              <a:spcAft>
                <a:spcPts val="0"/>
              </a:spcAft>
              <a:buSzPts val="1400"/>
              <a:buChar char="⇾"/>
              <a:defRPr sz="1867"/>
            </a:lvl2pPr>
            <a:lvl3pPr marL="1828754" lvl="2" indent="-423323" rtl="0">
              <a:spcBef>
                <a:spcPts val="0"/>
              </a:spcBef>
              <a:spcAft>
                <a:spcPts val="0"/>
              </a:spcAft>
              <a:buSzPts val="1400"/>
              <a:buChar char="￫"/>
              <a:defRPr sz="1867"/>
            </a:lvl3pPr>
            <a:lvl4pPr marL="2438339" lvl="3" indent="-423323" rtl="0">
              <a:spcBef>
                <a:spcPts val="0"/>
              </a:spcBef>
              <a:spcAft>
                <a:spcPts val="0"/>
              </a:spcAft>
              <a:buSzPts val="1400"/>
              <a:buChar char="￫"/>
              <a:defRPr sz="1867"/>
            </a:lvl4pPr>
            <a:lvl5pPr marL="3047924" lvl="4" indent="-423323" rtl="0">
              <a:spcBef>
                <a:spcPts val="0"/>
              </a:spcBef>
              <a:spcAft>
                <a:spcPts val="0"/>
              </a:spcAft>
              <a:buSzPts val="1400"/>
              <a:buChar char="￫"/>
              <a:defRPr sz="1867"/>
            </a:lvl5pPr>
            <a:lvl6pPr marL="3657509" lvl="5" indent="-423323" rtl="0">
              <a:spcBef>
                <a:spcPts val="0"/>
              </a:spcBef>
              <a:spcAft>
                <a:spcPts val="0"/>
              </a:spcAft>
              <a:buSzPts val="1400"/>
              <a:buChar char="￫"/>
              <a:defRPr sz="1867"/>
            </a:lvl6pPr>
            <a:lvl7pPr marL="4267093" lvl="6" indent="-423323" rtl="0">
              <a:spcBef>
                <a:spcPts val="0"/>
              </a:spcBef>
              <a:spcAft>
                <a:spcPts val="0"/>
              </a:spcAft>
              <a:buSzPts val="1400"/>
              <a:buChar char="￫"/>
              <a:defRPr sz="1867"/>
            </a:lvl7pPr>
            <a:lvl8pPr marL="4876678" lvl="7" indent="-423323" rtl="0">
              <a:spcBef>
                <a:spcPts val="0"/>
              </a:spcBef>
              <a:spcAft>
                <a:spcPts val="0"/>
              </a:spcAft>
              <a:buSzPts val="1400"/>
              <a:buChar char="￫"/>
              <a:defRPr sz="1867"/>
            </a:lvl8pPr>
            <a:lvl9pPr marL="5486263" lvl="8" indent="-423323" rtl="0">
              <a:spcBef>
                <a:spcPts val="0"/>
              </a:spcBef>
              <a:spcAft>
                <a:spcPts val="0"/>
              </a:spcAft>
              <a:buSzPts val="1400"/>
              <a:buChar char="￫"/>
              <a:defRPr sz="1867"/>
            </a:lvl9pPr>
          </a:lstStyle>
          <a:p>
            <a:endParaRPr/>
          </a:p>
        </p:txBody>
      </p:sp>
      <p:sp>
        <p:nvSpPr>
          <p:cNvPr id="67" name="Google Shape;67;p7"/>
          <p:cNvSpPr txBox="1">
            <a:spLocks noGrp="1"/>
          </p:cNvSpPr>
          <p:nvPr>
            <p:ph type="body" idx="3"/>
          </p:nvPr>
        </p:nvSpPr>
        <p:spPr>
          <a:xfrm>
            <a:off x="5399700" y="1879333"/>
            <a:ext cx="2278400" cy="4483600"/>
          </a:xfrm>
          <a:prstGeom prst="rect">
            <a:avLst/>
          </a:prstGeom>
        </p:spPr>
        <p:txBody>
          <a:bodyPr spcFirstLastPara="1" wrap="square" lIns="91425" tIns="91425" rIns="91425" bIns="91425" anchor="t" anchorCtr="0">
            <a:noAutofit/>
          </a:bodyPr>
          <a:lstStyle>
            <a:lvl1pPr marL="609585" lvl="0" indent="-423323" rtl="0">
              <a:spcBef>
                <a:spcPts val="800"/>
              </a:spcBef>
              <a:spcAft>
                <a:spcPts val="0"/>
              </a:spcAft>
              <a:buSzPts val="1400"/>
              <a:buChar char="➝"/>
              <a:defRPr sz="1867"/>
            </a:lvl1pPr>
            <a:lvl2pPr marL="1219170" lvl="1" indent="-423323" rtl="0">
              <a:spcBef>
                <a:spcPts val="0"/>
              </a:spcBef>
              <a:spcAft>
                <a:spcPts val="0"/>
              </a:spcAft>
              <a:buSzPts val="1400"/>
              <a:buChar char="⇾"/>
              <a:defRPr sz="1867"/>
            </a:lvl2pPr>
            <a:lvl3pPr marL="1828754" lvl="2" indent="-423323" rtl="0">
              <a:spcBef>
                <a:spcPts val="0"/>
              </a:spcBef>
              <a:spcAft>
                <a:spcPts val="0"/>
              </a:spcAft>
              <a:buSzPts val="1400"/>
              <a:buChar char="￫"/>
              <a:defRPr sz="1867"/>
            </a:lvl3pPr>
            <a:lvl4pPr marL="2438339" lvl="3" indent="-423323" rtl="0">
              <a:spcBef>
                <a:spcPts val="0"/>
              </a:spcBef>
              <a:spcAft>
                <a:spcPts val="0"/>
              </a:spcAft>
              <a:buSzPts val="1400"/>
              <a:buChar char="￫"/>
              <a:defRPr sz="1867"/>
            </a:lvl4pPr>
            <a:lvl5pPr marL="3047924" lvl="4" indent="-423323" rtl="0">
              <a:spcBef>
                <a:spcPts val="0"/>
              </a:spcBef>
              <a:spcAft>
                <a:spcPts val="0"/>
              </a:spcAft>
              <a:buSzPts val="1400"/>
              <a:buChar char="￫"/>
              <a:defRPr sz="1867"/>
            </a:lvl5pPr>
            <a:lvl6pPr marL="3657509" lvl="5" indent="-423323" rtl="0">
              <a:spcBef>
                <a:spcPts val="0"/>
              </a:spcBef>
              <a:spcAft>
                <a:spcPts val="0"/>
              </a:spcAft>
              <a:buSzPts val="1400"/>
              <a:buChar char="￫"/>
              <a:defRPr sz="1867"/>
            </a:lvl6pPr>
            <a:lvl7pPr marL="4267093" lvl="6" indent="-423323" rtl="0">
              <a:spcBef>
                <a:spcPts val="0"/>
              </a:spcBef>
              <a:spcAft>
                <a:spcPts val="0"/>
              </a:spcAft>
              <a:buSzPts val="1400"/>
              <a:buChar char="￫"/>
              <a:defRPr sz="1867"/>
            </a:lvl7pPr>
            <a:lvl8pPr marL="4876678" lvl="7" indent="-423323" rtl="0">
              <a:spcBef>
                <a:spcPts val="0"/>
              </a:spcBef>
              <a:spcAft>
                <a:spcPts val="0"/>
              </a:spcAft>
              <a:buSzPts val="1400"/>
              <a:buChar char="￫"/>
              <a:defRPr sz="1867"/>
            </a:lvl8pPr>
            <a:lvl9pPr marL="5486263" lvl="8" indent="-423323" rtl="0">
              <a:spcBef>
                <a:spcPts val="0"/>
              </a:spcBef>
              <a:spcAft>
                <a:spcPts val="0"/>
              </a:spcAft>
              <a:buSzPts val="1400"/>
              <a:buChar char="￫"/>
              <a:defRPr sz="1867"/>
            </a:lvl9pPr>
          </a:lstStyle>
          <a:p>
            <a:endParaRPr/>
          </a:p>
        </p:txBody>
      </p:sp>
      <p:sp>
        <p:nvSpPr>
          <p:cNvPr id="68" name="Google Shape;68;p7"/>
          <p:cNvSpPr txBox="1">
            <a:spLocks noGrp="1"/>
          </p:cNvSpPr>
          <p:nvPr>
            <p:ph type="sldNum" idx="12"/>
          </p:nvPr>
        </p:nvSpPr>
        <p:spPr>
          <a:xfrm>
            <a:off x="7475045" y="6333135"/>
            <a:ext cx="7316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pPr/>
              <a:t>‹#›</a:t>
            </a:fld>
            <a:endParaRPr/>
          </a:p>
        </p:txBody>
      </p:sp>
    </p:spTree>
    <p:extLst>
      <p:ext uri="{BB962C8B-B14F-4D97-AF65-F5344CB8AC3E}">
        <p14:creationId xmlns:p14="http://schemas.microsoft.com/office/powerpoint/2010/main" val="1784148786"/>
      </p:ext>
    </p:extLst>
  </p:cSld>
  <p:clrMapOvr>
    <a:masterClrMapping/>
  </p:clrMapOvr>
</p:sldLayout>
</file>

<file path=ppt/slideLayouts/slideLayout392.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69"/>
        <p:cNvGrpSpPr/>
        <p:nvPr/>
      </p:nvGrpSpPr>
      <p:grpSpPr>
        <a:xfrm>
          <a:off x="0" y="0"/>
          <a:ext cx="0" cy="0"/>
          <a:chOff x="0" y="0"/>
          <a:chExt cx="0" cy="0"/>
        </a:xfrm>
      </p:grpSpPr>
      <p:sp>
        <p:nvSpPr>
          <p:cNvPr id="70" name="Google Shape;70;p8"/>
          <p:cNvSpPr/>
          <p:nvPr/>
        </p:nvSpPr>
        <p:spPr>
          <a:xfrm rot="-5400000">
            <a:off x="-133" y="1170900"/>
            <a:ext cx="358800" cy="359200"/>
          </a:xfrm>
          <a:prstGeom prst="rect">
            <a:avLst/>
          </a:prstGeom>
          <a:gradFill>
            <a:gsLst>
              <a:gs pos="0">
                <a:srgbClr val="75DDFF"/>
              </a:gs>
              <a:gs pos="100000">
                <a:srgbClr val="09B1E9"/>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 name="Google Shape;71;p8"/>
          <p:cNvSpPr/>
          <p:nvPr/>
        </p:nvSpPr>
        <p:spPr>
          <a:xfrm>
            <a:off x="8984516" y="-167"/>
            <a:ext cx="594800" cy="6858000"/>
          </a:xfrm>
          <a:prstGeom prst="rect">
            <a:avLst/>
          </a:prstGeom>
          <a:gradFill>
            <a:gsLst>
              <a:gs pos="0">
                <a:srgbClr val="3177EE"/>
              </a:gs>
              <a:gs pos="100000">
                <a:srgbClr val="113D8A"/>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 name="Google Shape;72;p8"/>
          <p:cNvSpPr/>
          <p:nvPr/>
        </p:nvSpPr>
        <p:spPr>
          <a:xfrm rot="10800000">
            <a:off x="8747696" y="0"/>
            <a:ext cx="245600" cy="6858000"/>
          </a:xfrm>
          <a:prstGeom prst="rect">
            <a:avLst/>
          </a:prstGeom>
          <a:gradFill>
            <a:gsLst>
              <a:gs pos="0">
                <a:srgbClr val="75DDFF"/>
              </a:gs>
              <a:gs pos="100000">
                <a:srgbClr val="09B1E9"/>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 name="Google Shape;73;p8"/>
          <p:cNvSpPr/>
          <p:nvPr/>
        </p:nvSpPr>
        <p:spPr>
          <a:xfrm>
            <a:off x="8635451" y="-167"/>
            <a:ext cx="120800" cy="6858000"/>
          </a:xfrm>
          <a:prstGeom prst="rect">
            <a:avLst/>
          </a:prstGeom>
          <a:gradFill>
            <a:gsLst>
              <a:gs pos="0">
                <a:srgbClr val="C6F18D"/>
              </a:gs>
              <a:gs pos="100000">
                <a:srgbClr val="8AD824"/>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 name="Google Shape;74;p8"/>
          <p:cNvSpPr/>
          <p:nvPr/>
        </p:nvSpPr>
        <p:spPr>
          <a:xfrm rot="10800000">
            <a:off x="8308233" y="-167"/>
            <a:ext cx="330400" cy="6858000"/>
          </a:xfrm>
          <a:prstGeom prst="rect">
            <a:avLst/>
          </a:prstGeom>
          <a:gradFill>
            <a:gsLst>
              <a:gs pos="0">
                <a:srgbClr val="1077D2"/>
              </a:gs>
              <a:gs pos="100000">
                <a:srgbClr val="093153"/>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 name="Google Shape;75;p8"/>
          <p:cNvSpPr/>
          <p:nvPr/>
        </p:nvSpPr>
        <p:spPr>
          <a:xfrm rot="10800000">
            <a:off x="9576000" y="0"/>
            <a:ext cx="2616000" cy="6858000"/>
          </a:xfrm>
          <a:prstGeom prst="rect">
            <a:avLst/>
          </a:prstGeom>
          <a:gradFill>
            <a:gsLst>
              <a:gs pos="0">
                <a:srgbClr val="364072"/>
              </a:gs>
              <a:gs pos="100000">
                <a:srgbClr val="0E0F18"/>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 name="Google Shape;76;p8"/>
          <p:cNvSpPr txBox="1">
            <a:spLocks noGrp="1"/>
          </p:cNvSpPr>
          <p:nvPr>
            <p:ph type="title"/>
          </p:nvPr>
        </p:nvSpPr>
        <p:spPr>
          <a:xfrm>
            <a:off x="609600" y="751067"/>
            <a:ext cx="7068400" cy="970400"/>
          </a:xfrm>
          <a:prstGeom prst="rect">
            <a:avLst/>
          </a:prstGeom>
        </p:spPr>
        <p:txBody>
          <a:bodyPr spcFirstLastPara="1" wrap="square" lIns="91425" tIns="91425" rIns="91425" bIns="91425" anchor="b" anchorCtr="0">
            <a:noAutofit/>
          </a:bodyPr>
          <a:lstStyle>
            <a:lvl1pPr lvl="0">
              <a:spcBef>
                <a:spcPts val="0"/>
              </a:spcBef>
              <a:spcAft>
                <a:spcPts val="0"/>
              </a:spcAft>
              <a:buSzPts val="2400"/>
              <a:buNone/>
              <a:defRPr/>
            </a:lvl1pPr>
            <a:lvl2pPr lvl="1">
              <a:spcBef>
                <a:spcPts val="0"/>
              </a:spcBef>
              <a:spcAft>
                <a:spcPts val="0"/>
              </a:spcAft>
              <a:buSzPts val="2400"/>
              <a:buNone/>
              <a:defRPr/>
            </a:lvl2pPr>
            <a:lvl3pPr lvl="2">
              <a:spcBef>
                <a:spcPts val="0"/>
              </a:spcBef>
              <a:spcAft>
                <a:spcPts val="0"/>
              </a:spcAft>
              <a:buSzPts val="2400"/>
              <a:buNone/>
              <a:defRPr/>
            </a:lvl3pPr>
            <a:lvl4pPr lvl="3">
              <a:spcBef>
                <a:spcPts val="0"/>
              </a:spcBef>
              <a:spcAft>
                <a:spcPts val="0"/>
              </a:spcAft>
              <a:buSzPts val="2400"/>
              <a:buNone/>
              <a:defRPr/>
            </a:lvl4pPr>
            <a:lvl5pPr lvl="4">
              <a:spcBef>
                <a:spcPts val="0"/>
              </a:spcBef>
              <a:spcAft>
                <a:spcPts val="0"/>
              </a:spcAft>
              <a:buSzPts val="2400"/>
              <a:buNone/>
              <a:defRPr/>
            </a:lvl5pPr>
            <a:lvl6pPr lvl="5">
              <a:spcBef>
                <a:spcPts val="0"/>
              </a:spcBef>
              <a:spcAft>
                <a:spcPts val="0"/>
              </a:spcAft>
              <a:buSzPts val="2400"/>
              <a:buNone/>
              <a:defRPr/>
            </a:lvl6pPr>
            <a:lvl7pPr lvl="6">
              <a:spcBef>
                <a:spcPts val="0"/>
              </a:spcBef>
              <a:spcAft>
                <a:spcPts val="0"/>
              </a:spcAft>
              <a:buSzPts val="2400"/>
              <a:buNone/>
              <a:defRPr/>
            </a:lvl7pPr>
            <a:lvl8pPr lvl="7">
              <a:spcBef>
                <a:spcPts val="0"/>
              </a:spcBef>
              <a:spcAft>
                <a:spcPts val="0"/>
              </a:spcAft>
              <a:buSzPts val="2400"/>
              <a:buNone/>
              <a:defRPr/>
            </a:lvl8pPr>
            <a:lvl9pPr lvl="8">
              <a:spcBef>
                <a:spcPts val="0"/>
              </a:spcBef>
              <a:spcAft>
                <a:spcPts val="0"/>
              </a:spcAft>
              <a:buSzPts val="2400"/>
              <a:buNone/>
              <a:defRPr/>
            </a:lvl9pPr>
          </a:lstStyle>
          <a:p>
            <a:endParaRPr/>
          </a:p>
        </p:txBody>
      </p:sp>
      <p:sp>
        <p:nvSpPr>
          <p:cNvPr id="77" name="Google Shape;77;p8"/>
          <p:cNvSpPr txBox="1">
            <a:spLocks noGrp="1"/>
          </p:cNvSpPr>
          <p:nvPr>
            <p:ph type="sldNum" idx="12"/>
          </p:nvPr>
        </p:nvSpPr>
        <p:spPr>
          <a:xfrm>
            <a:off x="7475045" y="6333135"/>
            <a:ext cx="7316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pPr/>
              <a:t>‹#›</a:t>
            </a:fld>
            <a:endParaRPr/>
          </a:p>
        </p:txBody>
      </p:sp>
    </p:spTree>
    <p:extLst>
      <p:ext uri="{BB962C8B-B14F-4D97-AF65-F5344CB8AC3E}">
        <p14:creationId xmlns:p14="http://schemas.microsoft.com/office/powerpoint/2010/main" val="26983671"/>
      </p:ext>
    </p:extLst>
  </p:cSld>
  <p:clrMapOvr>
    <a:masterClrMapping/>
  </p:clrMapOvr>
</p:sldLayout>
</file>

<file path=ppt/slideLayouts/slideLayout393.xml><?xml version="1.0" encoding="utf-8"?>
<p:sldLayout xmlns:a="http://schemas.openxmlformats.org/drawingml/2006/main" xmlns:r="http://schemas.openxmlformats.org/officeDocument/2006/relationships" xmlns:p="http://schemas.openxmlformats.org/presentationml/2006/main" matchingName="Half image">
  <p:cSld name="Half image">
    <p:spTree>
      <p:nvGrpSpPr>
        <p:cNvPr id="1" name="Shape 78"/>
        <p:cNvGrpSpPr/>
        <p:nvPr/>
      </p:nvGrpSpPr>
      <p:grpSpPr>
        <a:xfrm>
          <a:off x="0" y="0"/>
          <a:ext cx="0" cy="0"/>
          <a:chOff x="0" y="0"/>
          <a:chExt cx="0" cy="0"/>
        </a:xfrm>
      </p:grpSpPr>
      <p:sp>
        <p:nvSpPr>
          <p:cNvPr id="79" name="Google Shape;79;p9"/>
          <p:cNvSpPr/>
          <p:nvPr/>
        </p:nvSpPr>
        <p:spPr>
          <a:xfrm rot="10800000">
            <a:off x="6015809" y="-167"/>
            <a:ext cx="6176400" cy="6858000"/>
          </a:xfrm>
          <a:prstGeom prst="rect">
            <a:avLst/>
          </a:prstGeom>
          <a:gradFill>
            <a:gsLst>
              <a:gs pos="0">
                <a:srgbClr val="364072"/>
              </a:gs>
              <a:gs pos="100000">
                <a:srgbClr val="0E0F18"/>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80" name="Google Shape;80;p9"/>
          <p:cNvGrpSpPr/>
          <p:nvPr/>
        </p:nvGrpSpPr>
        <p:grpSpPr>
          <a:xfrm rot="10800000" flipH="1">
            <a:off x="5460459" y="-166"/>
            <a:ext cx="1271083" cy="6858167"/>
            <a:chOff x="1962000" y="-125"/>
            <a:chExt cx="953312" cy="5143625"/>
          </a:xfrm>
        </p:grpSpPr>
        <p:sp>
          <p:nvSpPr>
            <p:cNvPr id="81" name="Google Shape;81;p9"/>
            <p:cNvSpPr/>
            <p:nvPr/>
          </p:nvSpPr>
          <p:spPr>
            <a:xfrm rot="10800000" flipH="1">
              <a:off x="2469212" y="0"/>
              <a:ext cx="446100" cy="5143500"/>
            </a:xfrm>
            <a:prstGeom prst="rect">
              <a:avLst/>
            </a:prstGeom>
            <a:gradFill>
              <a:gsLst>
                <a:gs pos="0">
                  <a:srgbClr val="3177EE"/>
                </a:gs>
                <a:gs pos="100000">
                  <a:srgbClr val="113D8A"/>
                </a:gs>
              </a:gsLst>
              <a:lin ang="5400012" scaled="0"/>
            </a:gra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2" name="Google Shape;82;p9"/>
            <p:cNvSpPr/>
            <p:nvPr/>
          </p:nvSpPr>
          <p:spPr>
            <a:xfrm flipH="1">
              <a:off x="2291597" y="-125"/>
              <a:ext cx="184200" cy="5143500"/>
            </a:xfrm>
            <a:prstGeom prst="rect">
              <a:avLst/>
            </a:prstGeom>
            <a:gradFill>
              <a:gsLst>
                <a:gs pos="0">
                  <a:srgbClr val="75DDFF"/>
                </a:gs>
                <a:gs pos="100000">
                  <a:srgbClr val="09B1E9"/>
                </a:gs>
              </a:gsLst>
              <a:lin ang="5400012" scaled="0"/>
            </a:gra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 name="Google Shape;83;p9"/>
            <p:cNvSpPr/>
            <p:nvPr/>
          </p:nvSpPr>
          <p:spPr>
            <a:xfrm rot="10800000" flipH="1">
              <a:off x="2207413" y="0"/>
              <a:ext cx="90600" cy="5143500"/>
            </a:xfrm>
            <a:prstGeom prst="rect">
              <a:avLst/>
            </a:prstGeom>
            <a:gradFill>
              <a:gsLst>
                <a:gs pos="0">
                  <a:srgbClr val="C6F18D"/>
                </a:gs>
                <a:gs pos="100000">
                  <a:srgbClr val="8AD824"/>
                </a:gs>
              </a:gsLst>
              <a:lin ang="5400012" scaled="0"/>
            </a:gra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 name="Google Shape;84;p9"/>
            <p:cNvSpPr/>
            <p:nvPr/>
          </p:nvSpPr>
          <p:spPr>
            <a:xfrm flipH="1">
              <a:off x="1962000" y="0"/>
              <a:ext cx="247800" cy="5143500"/>
            </a:xfrm>
            <a:prstGeom prst="rect">
              <a:avLst/>
            </a:prstGeom>
            <a:gradFill>
              <a:gsLst>
                <a:gs pos="0">
                  <a:srgbClr val="1077D2"/>
                </a:gs>
                <a:gs pos="100000">
                  <a:srgbClr val="093153"/>
                </a:gs>
              </a:gsLst>
              <a:lin ang="5400012" scaled="0"/>
            </a:gra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85" name="Google Shape;85;p9"/>
          <p:cNvSpPr/>
          <p:nvPr/>
        </p:nvSpPr>
        <p:spPr>
          <a:xfrm rot="-5400000">
            <a:off x="-133" y="1170900"/>
            <a:ext cx="358800" cy="359200"/>
          </a:xfrm>
          <a:prstGeom prst="rect">
            <a:avLst/>
          </a:prstGeom>
          <a:gradFill>
            <a:gsLst>
              <a:gs pos="0">
                <a:srgbClr val="75DDFF"/>
              </a:gs>
              <a:gs pos="100000">
                <a:srgbClr val="09B1E9"/>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 name="Google Shape;86;p9"/>
          <p:cNvSpPr txBox="1">
            <a:spLocks noGrp="1"/>
          </p:cNvSpPr>
          <p:nvPr>
            <p:ph type="title"/>
          </p:nvPr>
        </p:nvSpPr>
        <p:spPr>
          <a:xfrm>
            <a:off x="609600" y="1002067"/>
            <a:ext cx="4189600" cy="970400"/>
          </a:xfrm>
          <a:prstGeom prst="rect">
            <a:avLst/>
          </a:prstGeom>
        </p:spPr>
        <p:txBody>
          <a:bodyPr spcFirstLastPara="1" wrap="square" lIns="91425" tIns="91425" rIns="91425" bIns="91425" anchor="t" anchorCtr="0">
            <a:noAutofit/>
          </a:bodyPr>
          <a:lstStyle>
            <a:lvl1pPr lvl="0" rtl="0">
              <a:spcBef>
                <a:spcPts val="0"/>
              </a:spcBef>
              <a:spcAft>
                <a:spcPts val="0"/>
              </a:spcAft>
              <a:buSzPts val="2400"/>
              <a:buNone/>
              <a:defRPr/>
            </a:lvl1pPr>
            <a:lvl2pPr lvl="1" rtl="0">
              <a:spcBef>
                <a:spcPts val="0"/>
              </a:spcBef>
              <a:spcAft>
                <a:spcPts val="0"/>
              </a:spcAft>
              <a:buSzPts val="2400"/>
              <a:buNone/>
              <a:defRPr/>
            </a:lvl2pPr>
            <a:lvl3pPr lvl="2" rtl="0">
              <a:spcBef>
                <a:spcPts val="0"/>
              </a:spcBef>
              <a:spcAft>
                <a:spcPts val="0"/>
              </a:spcAft>
              <a:buSzPts val="2400"/>
              <a:buNone/>
              <a:defRPr/>
            </a:lvl3pPr>
            <a:lvl4pPr lvl="3" rtl="0">
              <a:spcBef>
                <a:spcPts val="0"/>
              </a:spcBef>
              <a:spcAft>
                <a:spcPts val="0"/>
              </a:spcAft>
              <a:buSzPts val="2400"/>
              <a:buNone/>
              <a:defRPr/>
            </a:lvl4pPr>
            <a:lvl5pPr lvl="4" rtl="0">
              <a:spcBef>
                <a:spcPts val="0"/>
              </a:spcBef>
              <a:spcAft>
                <a:spcPts val="0"/>
              </a:spcAft>
              <a:buSzPts val="2400"/>
              <a:buNone/>
              <a:defRPr/>
            </a:lvl5pPr>
            <a:lvl6pPr lvl="5" rtl="0">
              <a:spcBef>
                <a:spcPts val="0"/>
              </a:spcBef>
              <a:spcAft>
                <a:spcPts val="0"/>
              </a:spcAft>
              <a:buSzPts val="2400"/>
              <a:buNone/>
              <a:defRPr/>
            </a:lvl6pPr>
            <a:lvl7pPr lvl="6" rtl="0">
              <a:spcBef>
                <a:spcPts val="0"/>
              </a:spcBef>
              <a:spcAft>
                <a:spcPts val="0"/>
              </a:spcAft>
              <a:buSzPts val="2400"/>
              <a:buNone/>
              <a:defRPr/>
            </a:lvl7pPr>
            <a:lvl8pPr lvl="7" rtl="0">
              <a:spcBef>
                <a:spcPts val="0"/>
              </a:spcBef>
              <a:spcAft>
                <a:spcPts val="0"/>
              </a:spcAft>
              <a:buSzPts val="2400"/>
              <a:buNone/>
              <a:defRPr/>
            </a:lvl8pPr>
            <a:lvl9pPr lvl="8" rtl="0">
              <a:spcBef>
                <a:spcPts val="0"/>
              </a:spcBef>
              <a:spcAft>
                <a:spcPts val="0"/>
              </a:spcAft>
              <a:buSzPts val="2400"/>
              <a:buNone/>
              <a:defRPr/>
            </a:lvl9pPr>
          </a:lstStyle>
          <a:p>
            <a:endParaRPr/>
          </a:p>
        </p:txBody>
      </p:sp>
      <p:sp>
        <p:nvSpPr>
          <p:cNvPr id="87" name="Google Shape;87;p9"/>
          <p:cNvSpPr txBox="1">
            <a:spLocks noGrp="1"/>
          </p:cNvSpPr>
          <p:nvPr>
            <p:ph type="sldNum" idx="12"/>
          </p:nvPr>
        </p:nvSpPr>
        <p:spPr>
          <a:xfrm>
            <a:off x="11257412" y="6333135"/>
            <a:ext cx="731600" cy="524800"/>
          </a:xfrm>
          <a:prstGeom prst="rect">
            <a:avLst/>
          </a:prstGeom>
        </p:spPr>
        <p:txBody>
          <a:bodyPr spcFirstLastPara="1" wrap="square" lIns="91425" tIns="91425" rIns="91425" bIns="91425" anchor="ctr" anchorCtr="0">
            <a:noAutofit/>
          </a:bodyPr>
          <a:lstStyle>
            <a:lvl1pPr lvl="0" rtl="0">
              <a:buNone/>
              <a:defRPr/>
            </a:lvl1pPr>
            <a:lvl2pPr lvl="1" rtl="0">
              <a:buNone/>
              <a:defRPr/>
            </a:lvl2pPr>
            <a:lvl3pPr lvl="2" rtl="0">
              <a:buNone/>
              <a:defRPr/>
            </a:lvl3pPr>
            <a:lvl4pPr lvl="3" rtl="0">
              <a:buNone/>
              <a:defRPr/>
            </a:lvl4pPr>
            <a:lvl5pPr lvl="4" rtl="0">
              <a:buNone/>
              <a:defRPr/>
            </a:lvl5pPr>
            <a:lvl6pPr lvl="5" rtl="0">
              <a:buNone/>
              <a:defRPr/>
            </a:lvl6pPr>
            <a:lvl7pPr lvl="6" rtl="0">
              <a:buNone/>
              <a:defRPr/>
            </a:lvl7pPr>
            <a:lvl8pPr lvl="7" rtl="0">
              <a:buNone/>
              <a:defRPr/>
            </a:lvl8pPr>
            <a:lvl9pPr lvl="8" rtl="0">
              <a:buNone/>
              <a:defRPr/>
            </a:lvl9pPr>
          </a:lstStyle>
          <a:p>
            <a:fld id="{00000000-1234-1234-1234-123412341234}" type="slidenum">
              <a:rPr lang="en"/>
              <a:pPr/>
              <a:t>‹#›</a:t>
            </a:fld>
            <a:endParaRPr/>
          </a:p>
        </p:txBody>
      </p:sp>
      <p:sp>
        <p:nvSpPr>
          <p:cNvPr id="88" name="Google Shape;88;p9"/>
          <p:cNvSpPr txBox="1">
            <a:spLocks noGrp="1"/>
          </p:cNvSpPr>
          <p:nvPr>
            <p:ph type="body" idx="1"/>
          </p:nvPr>
        </p:nvSpPr>
        <p:spPr>
          <a:xfrm>
            <a:off x="609600" y="2300569"/>
            <a:ext cx="4189600" cy="3533600"/>
          </a:xfrm>
          <a:prstGeom prst="rect">
            <a:avLst/>
          </a:prstGeom>
        </p:spPr>
        <p:txBody>
          <a:bodyPr spcFirstLastPara="1" wrap="square" lIns="91425" tIns="91425" rIns="91425" bIns="91425" anchor="t" anchorCtr="0">
            <a:noAutofit/>
          </a:bodyPr>
          <a:lstStyle>
            <a:lvl1pPr marL="609585" lvl="0" indent="-457189" rtl="0">
              <a:spcBef>
                <a:spcPts val="800"/>
              </a:spcBef>
              <a:spcAft>
                <a:spcPts val="0"/>
              </a:spcAft>
              <a:buSzPts val="1800"/>
              <a:buChar char="➝"/>
              <a:defRPr/>
            </a:lvl1pPr>
            <a:lvl2pPr marL="1219170" lvl="1" indent="-457189" rtl="0">
              <a:spcBef>
                <a:spcPts val="0"/>
              </a:spcBef>
              <a:spcAft>
                <a:spcPts val="0"/>
              </a:spcAft>
              <a:buSzPts val="1800"/>
              <a:buChar char="⇾"/>
              <a:defRPr/>
            </a:lvl2pPr>
            <a:lvl3pPr marL="1828754" lvl="2" indent="-457189" rtl="0">
              <a:spcBef>
                <a:spcPts val="0"/>
              </a:spcBef>
              <a:spcAft>
                <a:spcPts val="0"/>
              </a:spcAft>
              <a:buSzPts val="1800"/>
              <a:buChar char="￫"/>
              <a:defRPr/>
            </a:lvl3pPr>
            <a:lvl4pPr marL="2438339" lvl="3" indent="-457189" rtl="0">
              <a:spcBef>
                <a:spcPts val="0"/>
              </a:spcBef>
              <a:spcAft>
                <a:spcPts val="0"/>
              </a:spcAft>
              <a:buSzPts val="1800"/>
              <a:buChar char="￫"/>
              <a:defRPr/>
            </a:lvl4pPr>
            <a:lvl5pPr marL="3047924" lvl="4" indent="-457189" rtl="0">
              <a:spcBef>
                <a:spcPts val="0"/>
              </a:spcBef>
              <a:spcAft>
                <a:spcPts val="0"/>
              </a:spcAft>
              <a:buSzPts val="1800"/>
              <a:buChar char="￫"/>
              <a:defRPr/>
            </a:lvl5pPr>
            <a:lvl6pPr marL="3657509" lvl="5" indent="-457189" rtl="0">
              <a:spcBef>
                <a:spcPts val="0"/>
              </a:spcBef>
              <a:spcAft>
                <a:spcPts val="0"/>
              </a:spcAft>
              <a:buSzPts val="1800"/>
              <a:buChar char="￫"/>
              <a:defRPr/>
            </a:lvl6pPr>
            <a:lvl7pPr marL="4267093" lvl="6" indent="-457189" rtl="0">
              <a:spcBef>
                <a:spcPts val="0"/>
              </a:spcBef>
              <a:spcAft>
                <a:spcPts val="0"/>
              </a:spcAft>
              <a:buSzPts val="1800"/>
              <a:buChar char="￫"/>
              <a:defRPr/>
            </a:lvl7pPr>
            <a:lvl8pPr marL="4876678" lvl="7" indent="-457189" rtl="0">
              <a:spcBef>
                <a:spcPts val="0"/>
              </a:spcBef>
              <a:spcAft>
                <a:spcPts val="0"/>
              </a:spcAft>
              <a:buSzPts val="1800"/>
              <a:buChar char="￫"/>
              <a:defRPr/>
            </a:lvl8pPr>
            <a:lvl9pPr marL="5486263" lvl="8" indent="-457189" rtl="0">
              <a:spcBef>
                <a:spcPts val="0"/>
              </a:spcBef>
              <a:spcAft>
                <a:spcPts val="0"/>
              </a:spcAft>
              <a:buSzPts val="1800"/>
              <a:buChar char="￫"/>
              <a:defRPr/>
            </a:lvl9pPr>
          </a:lstStyle>
          <a:p>
            <a:endParaRPr/>
          </a:p>
        </p:txBody>
      </p:sp>
    </p:spTree>
    <p:extLst>
      <p:ext uri="{BB962C8B-B14F-4D97-AF65-F5344CB8AC3E}">
        <p14:creationId xmlns:p14="http://schemas.microsoft.com/office/powerpoint/2010/main" val="1356995328"/>
      </p:ext>
    </p:extLst>
  </p:cSld>
  <p:clrMapOvr>
    <a:masterClrMapping/>
  </p:clrMapOvr>
</p:sldLayout>
</file>

<file path=ppt/slideLayouts/slideLayout394.xml><?xml version="1.0" encoding="utf-8"?>
<p:sldLayout xmlns:a="http://schemas.openxmlformats.org/drawingml/2006/main" xmlns:r="http://schemas.openxmlformats.org/officeDocument/2006/relationships" xmlns:p="http://schemas.openxmlformats.org/presentationml/2006/main" matchingName="Caption">
  <p:cSld name="Caption">
    <p:spTree>
      <p:nvGrpSpPr>
        <p:cNvPr id="1" name="Shape 89"/>
        <p:cNvGrpSpPr/>
        <p:nvPr/>
      </p:nvGrpSpPr>
      <p:grpSpPr>
        <a:xfrm>
          <a:off x="0" y="0"/>
          <a:ext cx="0" cy="0"/>
          <a:chOff x="0" y="0"/>
          <a:chExt cx="0" cy="0"/>
        </a:xfrm>
      </p:grpSpPr>
      <p:sp>
        <p:nvSpPr>
          <p:cNvPr id="90" name="Google Shape;90;p10"/>
          <p:cNvSpPr txBox="1">
            <a:spLocks noGrp="1"/>
          </p:cNvSpPr>
          <p:nvPr>
            <p:ph type="body" idx="1"/>
          </p:nvPr>
        </p:nvSpPr>
        <p:spPr>
          <a:xfrm>
            <a:off x="484233" y="5671867"/>
            <a:ext cx="9652400" cy="692800"/>
          </a:xfrm>
          <a:prstGeom prst="rect">
            <a:avLst/>
          </a:prstGeom>
        </p:spPr>
        <p:txBody>
          <a:bodyPr spcFirstLastPara="1" wrap="square" lIns="91425" tIns="91425" rIns="91425" bIns="91425" anchor="t" anchorCtr="0">
            <a:noAutofit/>
          </a:bodyPr>
          <a:lstStyle>
            <a:lvl1pPr marL="609585" lvl="0" indent="-304792">
              <a:spcBef>
                <a:spcPts val="480"/>
              </a:spcBef>
              <a:spcAft>
                <a:spcPts val="0"/>
              </a:spcAft>
              <a:buSzPts val="1800"/>
              <a:buNone/>
              <a:defRPr sz="2400"/>
            </a:lvl1pPr>
          </a:lstStyle>
          <a:p>
            <a:endParaRPr/>
          </a:p>
        </p:txBody>
      </p:sp>
      <p:sp>
        <p:nvSpPr>
          <p:cNvPr id="91" name="Google Shape;91;p10"/>
          <p:cNvSpPr/>
          <p:nvPr/>
        </p:nvSpPr>
        <p:spPr>
          <a:xfrm>
            <a:off x="11597216" y="-167"/>
            <a:ext cx="594800" cy="6858000"/>
          </a:xfrm>
          <a:prstGeom prst="rect">
            <a:avLst/>
          </a:prstGeom>
          <a:gradFill>
            <a:gsLst>
              <a:gs pos="0">
                <a:srgbClr val="3177EE"/>
              </a:gs>
              <a:gs pos="100000">
                <a:srgbClr val="113D8A"/>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 name="Google Shape;92;p10"/>
          <p:cNvSpPr/>
          <p:nvPr/>
        </p:nvSpPr>
        <p:spPr>
          <a:xfrm rot="10800000">
            <a:off x="11360396" y="0"/>
            <a:ext cx="245600" cy="6858000"/>
          </a:xfrm>
          <a:prstGeom prst="rect">
            <a:avLst/>
          </a:prstGeom>
          <a:gradFill>
            <a:gsLst>
              <a:gs pos="0">
                <a:srgbClr val="75DDFF"/>
              </a:gs>
              <a:gs pos="100000">
                <a:srgbClr val="09B1E9"/>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 name="Google Shape;93;p10"/>
          <p:cNvSpPr/>
          <p:nvPr/>
        </p:nvSpPr>
        <p:spPr>
          <a:xfrm>
            <a:off x="11248151" y="-167"/>
            <a:ext cx="120800" cy="6858000"/>
          </a:xfrm>
          <a:prstGeom prst="rect">
            <a:avLst/>
          </a:prstGeom>
          <a:gradFill>
            <a:gsLst>
              <a:gs pos="0">
                <a:srgbClr val="C6F18D"/>
              </a:gs>
              <a:gs pos="100000">
                <a:srgbClr val="8AD824"/>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94" name="Google Shape;94;p10"/>
          <p:cNvSpPr/>
          <p:nvPr/>
        </p:nvSpPr>
        <p:spPr>
          <a:xfrm rot="10800000">
            <a:off x="10920933" y="-167"/>
            <a:ext cx="330400" cy="6858000"/>
          </a:xfrm>
          <a:prstGeom prst="rect">
            <a:avLst/>
          </a:prstGeom>
          <a:gradFill>
            <a:gsLst>
              <a:gs pos="0">
                <a:srgbClr val="1077D2"/>
              </a:gs>
              <a:gs pos="100000">
                <a:srgbClr val="093153"/>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95" name="Google Shape;95;p10"/>
          <p:cNvSpPr txBox="1">
            <a:spLocks noGrp="1"/>
          </p:cNvSpPr>
          <p:nvPr>
            <p:ph type="sldNum" idx="12"/>
          </p:nvPr>
        </p:nvSpPr>
        <p:spPr>
          <a:xfrm>
            <a:off x="10087745" y="6333135"/>
            <a:ext cx="7316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pPr/>
              <a:t>‹#›</a:t>
            </a:fld>
            <a:endParaRPr/>
          </a:p>
        </p:txBody>
      </p:sp>
    </p:spTree>
    <p:extLst>
      <p:ext uri="{BB962C8B-B14F-4D97-AF65-F5344CB8AC3E}">
        <p14:creationId xmlns:p14="http://schemas.microsoft.com/office/powerpoint/2010/main" val="647211389"/>
      </p:ext>
    </p:extLst>
  </p:cSld>
  <p:clrMapOvr>
    <a:masterClrMapping/>
  </p:clrMapOvr>
</p:sldLayout>
</file>

<file path=ppt/slideLayouts/slideLayout395.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96"/>
        <p:cNvGrpSpPr/>
        <p:nvPr/>
      </p:nvGrpSpPr>
      <p:grpSpPr>
        <a:xfrm>
          <a:off x="0" y="0"/>
          <a:ext cx="0" cy="0"/>
          <a:chOff x="0" y="0"/>
          <a:chExt cx="0" cy="0"/>
        </a:xfrm>
      </p:grpSpPr>
      <p:sp>
        <p:nvSpPr>
          <p:cNvPr id="97" name="Google Shape;97;p11"/>
          <p:cNvSpPr/>
          <p:nvPr/>
        </p:nvSpPr>
        <p:spPr>
          <a:xfrm>
            <a:off x="11597216" y="-167"/>
            <a:ext cx="594800" cy="6858000"/>
          </a:xfrm>
          <a:prstGeom prst="rect">
            <a:avLst/>
          </a:prstGeom>
          <a:gradFill>
            <a:gsLst>
              <a:gs pos="0">
                <a:srgbClr val="3177EE"/>
              </a:gs>
              <a:gs pos="100000">
                <a:srgbClr val="113D8A"/>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98" name="Google Shape;98;p11"/>
          <p:cNvSpPr/>
          <p:nvPr/>
        </p:nvSpPr>
        <p:spPr>
          <a:xfrm rot="10800000">
            <a:off x="11360396" y="0"/>
            <a:ext cx="245600" cy="6858000"/>
          </a:xfrm>
          <a:prstGeom prst="rect">
            <a:avLst/>
          </a:prstGeom>
          <a:gradFill>
            <a:gsLst>
              <a:gs pos="0">
                <a:srgbClr val="75DDFF"/>
              </a:gs>
              <a:gs pos="100000">
                <a:srgbClr val="09B1E9"/>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99" name="Google Shape;99;p11"/>
          <p:cNvSpPr/>
          <p:nvPr/>
        </p:nvSpPr>
        <p:spPr>
          <a:xfrm>
            <a:off x="11248151" y="-167"/>
            <a:ext cx="120800" cy="6858000"/>
          </a:xfrm>
          <a:prstGeom prst="rect">
            <a:avLst/>
          </a:prstGeom>
          <a:gradFill>
            <a:gsLst>
              <a:gs pos="0">
                <a:srgbClr val="C6F18D"/>
              </a:gs>
              <a:gs pos="100000">
                <a:srgbClr val="8AD824"/>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0" name="Google Shape;100;p11"/>
          <p:cNvSpPr/>
          <p:nvPr/>
        </p:nvSpPr>
        <p:spPr>
          <a:xfrm rot="10800000">
            <a:off x="10920933" y="-167"/>
            <a:ext cx="330400" cy="6858000"/>
          </a:xfrm>
          <a:prstGeom prst="rect">
            <a:avLst/>
          </a:prstGeom>
          <a:gradFill>
            <a:gsLst>
              <a:gs pos="0">
                <a:srgbClr val="1077D2"/>
              </a:gs>
              <a:gs pos="100000">
                <a:srgbClr val="093153"/>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1" name="Google Shape;101;p11"/>
          <p:cNvSpPr txBox="1">
            <a:spLocks noGrp="1"/>
          </p:cNvSpPr>
          <p:nvPr>
            <p:ph type="sldNum" idx="12"/>
          </p:nvPr>
        </p:nvSpPr>
        <p:spPr>
          <a:xfrm>
            <a:off x="10087745" y="6333135"/>
            <a:ext cx="7316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pPr/>
              <a:t>‹#›</a:t>
            </a:fld>
            <a:endParaRPr/>
          </a:p>
        </p:txBody>
      </p:sp>
    </p:spTree>
    <p:extLst>
      <p:ext uri="{BB962C8B-B14F-4D97-AF65-F5344CB8AC3E}">
        <p14:creationId xmlns:p14="http://schemas.microsoft.com/office/powerpoint/2010/main" val="1823860506"/>
      </p:ext>
    </p:extLst>
  </p:cSld>
  <p:clrMapOvr>
    <a:masterClrMapping/>
  </p:clrMapOvr>
</p:sldLayout>
</file>

<file path=ppt/slideLayouts/slideLayout396.xml><?xml version="1.0" encoding="utf-8"?>
<p:sldLayout xmlns:a="http://schemas.openxmlformats.org/drawingml/2006/main" xmlns:r="http://schemas.openxmlformats.org/officeDocument/2006/relationships" xmlns:p="http://schemas.openxmlformats.org/presentationml/2006/main" matchingName="Blank dark">
  <p:cSld name="Blank dark">
    <p:spTree>
      <p:nvGrpSpPr>
        <p:cNvPr id="1" name="Shape 102"/>
        <p:cNvGrpSpPr/>
        <p:nvPr/>
      </p:nvGrpSpPr>
      <p:grpSpPr>
        <a:xfrm>
          <a:off x="0" y="0"/>
          <a:ext cx="0" cy="0"/>
          <a:chOff x="0" y="0"/>
          <a:chExt cx="0" cy="0"/>
        </a:xfrm>
      </p:grpSpPr>
      <p:sp>
        <p:nvSpPr>
          <p:cNvPr id="103" name="Google Shape;103;p12"/>
          <p:cNvSpPr/>
          <p:nvPr/>
        </p:nvSpPr>
        <p:spPr>
          <a:xfrm rot="10800000">
            <a:off x="-9548" y="0"/>
            <a:ext cx="12192000" cy="6858000"/>
          </a:xfrm>
          <a:prstGeom prst="rect">
            <a:avLst/>
          </a:prstGeom>
          <a:gradFill>
            <a:gsLst>
              <a:gs pos="0">
                <a:srgbClr val="364072"/>
              </a:gs>
              <a:gs pos="100000">
                <a:srgbClr val="0E0F18"/>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4" name="Google Shape;104;p12"/>
          <p:cNvSpPr/>
          <p:nvPr/>
        </p:nvSpPr>
        <p:spPr>
          <a:xfrm>
            <a:off x="11597216" y="-167"/>
            <a:ext cx="594800" cy="6858000"/>
          </a:xfrm>
          <a:prstGeom prst="rect">
            <a:avLst/>
          </a:prstGeom>
          <a:gradFill>
            <a:gsLst>
              <a:gs pos="0">
                <a:srgbClr val="3177EE"/>
              </a:gs>
              <a:gs pos="100000">
                <a:srgbClr val="113D8A"/>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5" name="Google Shape;105;p12"/>
          <p:cNvSpPr/>
          <p:nvPr/>
        </p:nvSpPr>
        <p:spPr>
          <a:xfrm rot="10800000">
            <a:off x="11360396" y="0"/>
            <a:ext cx="245600" cy="6858000"/>
          </a:xfrm>
          <a:prstGeom prst="rect">
            <a:avLst/>
          </a:prstGeom>
          <a:gradFill>
            <a:gsLst>
              <a:gs pos="0">
                <a:srgbClr val="75DDFF"/>
              </a:gs>
              <a:gs pos="100000">
                <a:srgbClr val="09B1E9"/>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6" name="Google Shape;106;p12"/>
          <p:cNvSpPr/>
          <p:nvPr/>
        </p:nvSpPr>
        <p:spPr>
          <a:xfrm>
            <a:off x="11248151" y="-167"/>
            <a:ext cx="120800" cy="6858000"/>
          </a:xfrm>
          <a:prstGeom prst="rect">
            <a:avLst/>
          </a:prstGeom>
          <a:gradFill>
            <a:gsLst>
              <a:gs pos="0">
                <a:srgbClr val="C6F18D"/>
              </a:gs>
              <a:gs pos="100000">
                <a:srgbClr val="8AD824"/>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7" name="Google Shape;107;p12"/>
          <p:cNvSpPr/>
          <p:nvPr/>
        </p:nvSpPr>
        <p:spPr>
          <a:xfrm rot="10800000">
            <a:off x="10920933" y="-167"/>
            <a:ext cx="330400" cy="6858000"/>
          </a:xfrm>
          <a:prstGeom prst="rect">
            <a:avLst/>
          </a:prstGeom>
          <a:gradFill>
            <a:gsLst>
              <a:gs pos="0">
                <a:srgbClr val="1077D2"/>
              </a:gs>
              <a:gs pos="100000">
                <a:srgbClr val="093153"/>
              </a:gs>
            </a:gsLst>
            <a:lin ang="5400012" scaled="0"/>
          </a:gra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8" name="Google Shape;108;p12"/>
          <p:cNvSpPr txBox="1">
            <a:spLocks noGrp="1"/>
          </p:cNvSpPr>
          <p:nvPr>
            <p:ph type="sldNum" idx="12"/>
          </p:nvPr>
        </p:nvSpPr>
        <p:spPr>
          <a:xfrm>
            <a:off x="10087745" y="6333135"/>
            <a:ext cx="731600" cy="524800"/>
          </a:xfrm>
          <a:prstGeom prst="rect">
            <a:avLst/>
          </a:prstGeom>
        </p:spPr>
        <p:txBody>
          <a:bodyPr spcFirstLastPara="1" wrap="square" lIns="91425" tIns="91425" rIns="91425" bIns="91425" anchor="ctr" anchorCtr="0">
            <a:noAutofit/>
          </a:bodyPr>
          <a:lstStyle>
            <a:lvl1pPr lvl="0" rtl="0">
              <a:buNone/>
              <a:defRPr/>
            </a:lvl1pPr>
            <a:lvl2pPr lvl="1" rtl="0">
              <a:buNone/>
              <a:defRPr/>
            </a:lvl2pPr>
            <a:lvl3pPr lvl="2" rtl="0">
              <a:buNone/>
              <a:defRPr/>
            </a:lvl3pPr>
            <a:lvl4pPr lvl="3" rtl="0">
              <a:buNone/>
              <a:defRPr/>
            </a:lvl4pPr>
            <a:lvl5pPr lvl="4" rtl="0">
              <a:buNone/>
              <a:defRPr/>
            </a:lvl5pPr>
            <a:lvl6pPr lvl="5" rtl="0">
              <a:buNone/>
              <a:defRPr/>
            </a:lvl6pPr>
            <a:lvl7pPr lvl="6" rtl="0">
              <a:buNone/>
              <a:defRPr/>
            </a:lvl7pPr>
            <a:lvl8pPr lvl="7" rtl="0">
              <a:buNone/>
              <a:defRPr/>
            </a:lvl8pPr>
            <a:lvl9pPr lvl="8" rtl="0">
              <a:buNone/>
              <a:defRPr/>
            </a:lvl9pPr>
          </a:lstStyle>
          <a:p>
            <a:fld id="{00000000-1234-1234-1234-123412341234}" type="slidenum">
              <a:rPr lang="en"/>
              <a:pPr/>
              <a:t>‹#›</a:t>
            </a:fld>
            <a:endParaRPr/>
          </a:p>
        </p:txBody>
      </p:sp>
    </p:spTree>
    <p:extLst>
      <p:ext uri="{BB962C8B-B14F-4D97-AF65-F5344CB8AC3E}">
        <p14:creationId xmlns:p14="http://schemas.microsoft.com/office/powerpoint/2010/main" val="4208620413"/>
      </p:ext>
    </p:extLst>
  </p:cSld>
  <p:clrMapOvr>
    <a:masterClrMapping/>
  </p:clrMapOvr>
</p:sldLayout>
</file>

<file path=ppt/slideLayouts/slideLayout397.xml><?xml version="1.0" encoding="utf-8"?>
<p:sldLayout xmlns:a="http://schemas.openxmlformats.org/drawingml/2006/main" xmlns:r="http://schemas.openxmlformats.org/officeDocument/2006/relationships" xmlns:p="http://schemas.openxmlformats.org/presentationml/2006/main" matchingName="Title" type="title">
  <p:cSld name="Title">
    <p:spTree>
      <p:nvGrpSpPr>
        <p:cNvPr id="1" name="Shape 9"/>
        <p:cNvGrpSpPr/>
        <p:nvPr/>
      </p:nvGrpSpPr>
      <p:grpSpPr>
        <a:xfrm>
          <a:off x="0" y="0"/>
          <a:ext cx="0" cy="0"/>
          <a:chOff x="0" y="0"/>
          <a:chExt cx="0" cy="0"/>
        </a:xfrm>
      </p:grpSpPr>
      <p:sp>
        <p:nvSpPr>
          <p:cNvPr id="10" name="Google Shape;10;p2"/>
          <p:cNvSpPr/>
          <p:nvPr/>
        </p:nvSpPr>
        <p:spPr>
          <a:xfrm>
            <a:off x="9612567" y="669600"/>
            <a:ext cx="274800" cy="274800"/>
          </a:xfrm>
          <a:prstGeom prst="ellipse">
            <a:avLst/>
          </a:prstGeom>
          <a:solidFill>
            <a:srgbClr val="00D1C6">
              <a:alpha val="8692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 name="Google Shape;11;p2"/>
          <p:cNvSpPr/>
          <p:nvPr/>
        </p:nvSpPr>
        <p:spPr>
          <a:xfrm>
            <a:off x="1596633" y="-1070367"/>
            <a:ext cx="8998800" cy="8998800"/>
          </a:xfrm>
          <a:prstGeom prst="ellipse">
            <a:avLst/>
          </a:prstGeom>
          <a:noFill/>
          <a:ln w="9525" cap="flat" cmpd="sng">
            <a:solidFill>
              <a:srgbClr val="A1BECC"/>
            </a:solidFill>
            <a:prstDash val="dash"/>
            <a:round/>
            <a:headEnd type="none" w="sm" len="sm"/>
            <a:tailEnd type="none" w="sm" len="sm"/>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 name="Google Shape;12;p2"/>
          <p:cNvSpPr txBox="1">
            <a:spLocks noGrp="1"/>
          </p:cNvSpPr>
          <p:nvPr>
            <p:ph type="ctrTitle"/>
          </p:nvPr>
        </p:nvSpPr>
        <p:spPr>
          <a:xfrm>
            <a:off x="3007233" y="2655767"/>
            <a:ext cx="6177600" cy="1546400"/>
          </a:xfrm>
          <a:prstGeom prst="rect">
            <a:avLst/>
          </a:prstGeom>
        </p:spPr>
        <p:txBody>
          <a:bodyPr spcFirstLastPara="1" wrap="square" lIns="91425" tIns="91425" rIns="91425" bIns="91425" anchor="ctr" anchorCtr="0">
            <a:noAutofit/>
          </a:bodyPr>
          <a:lstStyle>
            <a:lvl1pPr lvl="0" algn="ctr">
              <a:spcBef>
                <a:spcPts val="0"/>
              </a:spcBef>
              <a:spcAft>
                <a:spcPts val="0"/>
              </a:spcAft>
              <a:buSzPts val="4800"/>
              <a:buNone/>
              <a:defRPr sz="6400"/>
            </a:lvl1pPr>
            <a:lvl2pPr lvl="1" algn="ctr">
              <a:spcBef>
                <a:spcPts val="0"/>
              </a:spcBef>
              <a:spcAft>
                <a:spcPts val="0"/>
              </a:spcAft>
              <a:buSzPts val="6000"/>
              <a:buNone/>
              <a:defRPr sz="8000"/>
            </a:lvl2pPr>
            <a:lvl3pPr lvl="2" algn="ctr">
              <a:spcBef>
                <a:spcPts val="0"/>
              </a:spcBef>
              <a:spcAft>
                <a:spcPts val="0"/>
              </a:spcAft>
              <a:buSzPts val="6000"/>
              <a:buNone/>
              <a:defRPr sz="8000"/>
            </a:lvl3pPr>
            <a:lvl4pPr lvl="3" algn="ctr">
              <a:spcBef>
                <a:spcPts val="0"/>
              </a:spcBef>
              <a:spcAft>
                <a:spcPts val="0"/>
              </a:spcAft>
              <a:buSzPts val="6000"/>
              <a:buNone/>
              <a:defRPr sz="8000"/>
            </a:lvl4pPr>
            <a:lvl5pPr lvl="4" algn="ctr">
              <a:spcBef>
                <a:spcPts val="0"/>
              </a:spcBef>
              <a:spcAft>
                <a:spcPts val="0"/>
              </a:spcAft>
              <a:buSzPts val="6000"/>
              <a:buNone/>
              <a:defRPr sz="8000"/>
            </a:lvl5pPr>
            <a:lvl6pPr lvl="5" algn="ctr">
              <a:spcBef>
                <a:spcPts val="0"/>
              </a:spcBef>
              <a:spcAft>
                <a:spcPts val="0"/>
              </a:spcAft>
              <a:buSzPts val="6000"/>
              <a:buNone/>
              <a:defRPr sz="8000"/>
            </a:lvl6pPr>
            <a:lvl7pPr lvl="6" algn="ctr">
              <a:spcBef>
                <a:spcPts val="0"/>
              </a:spcBef>
              <a:spcAft>
                <a:spcPts val="0"/>
              </a:spcAft>
              <a:buSzPts val="6000"/>
              <a:buNone/>
              <a:defRPr sz="8000"/>
            </a:lvl7pPr>
            <a:lvl8pPr lvl="7" algn="ctr">
              <a:spcBef>
                <a:spcPts val="0"/>
              </a:spcBef>
              <a:spcAft>
                <a:spcPts val="0"/>
              </a:spcAft>
              <a:buSzPts val="6000"/>
              <a:buNone/>
              <a:defRPr sz="8000"/>
            </a:lvl8pPr>
            <a:lvl9pPr lvl="8" algn="ctr">
              <a:spcBef>
                <a:spcPts val="0"/>
              </a:spcBef>
              <a:spcAft>
                <a:spcPts val="0"/>
              </a:spcAft>
              <a:buSzPts val="6000"/>
              <a:buNone/>
              <a:defRPr sz="8000"/>
            </a:lvl9pPr>
          </a:lstStyle>
          <a:p>
            <a:endParaRPr/>
          </a:p>
        </p:txBody>
      </p:sp>
      <p:sp>
        <p:nvSpPr>
          <p:cNvPr id="13" name="Google Shape;13;p2"/>
          <p:cNvSpPr/>
          <p:nvPr/>
        </p:nvSpPr>
        <p:spPr>
          <a:xfrm>
            <a:off x="356733" y="-1182333"/>
            <a:ext cx="3129600" cy="3129600"/>
          </a:xfrm>
          <a:prstGeom prst="donut">
            <a:avLst>
              <a:gd name="adj" fmla="val 29778"/>
            </a:avLst>
          </a:prstGeom>
          <a:solidFill>
            <a:srgbClr val="00D1C6">
              <a:alpha val="8692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 name="Google Shape;14;p2"/>
          <p:cNvSpPr/>
          <p:nvPr/>
        </p:nvSpPr>
        <p:spPr>
          <a:xfrm>
            <a:off x="11131833" y="3843167"/>
            <a:ext cx="1304800" cy="1304800"/>
          </a:xfrm>
          <a:prstGeom prst="ellipse">
            <a:avLst/>
          </a:prstGeom>
          <a:solidFill>
            <a:srgbClr val="ED4A00">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 name="Google Shape;15;p2"/>
          <p:cNvSpPr/>
          <p:nvPr/>
        </p:nvSpPr>
        <p:spPr>
          <a:xfrm>
            <a:off x="3007233" y="722400"/>
            <a:ext cx="876800" cy="876800"/>
          </a:xfrm>
          <a:prstGeom prst="ellipse">
            <a:avLst/>
          </a:prstGeom>
          <a:solidFill>
            <a:srgbClr val="00ACC3">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 name="Google Shape;16;p2"/>
          <p:cNvSpPr/>
          <p:nvPr/>
        </p:nvSpPr>
        <p:spPr>
          <a:xfrm>
            <a:off x="9003667" y="4620133"/>
            <a:ext cx="3045600" cy="3045600"/>
          </a:xfrm>
          <a:prstGeom prst="donut">
            <a:avLst>
              <a:gd name="adj" fmla="val 11909"/>
            </a:avLst>
          </a:prstGeom>
          <a:solidFill>
            <a:srgbClr val="F8BB00">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 name="Google Shape;17;p2"/>
          <p:cNvSpPr/>
          <p:nvPr/>
        </p:nvSpPr>
        <p:spPr>
          <a:xfrm>
            <a:off x="183700" y="4257600"/>
            <a:ext cx="876800" cy="876800"/>
          </a:xfrm>
          <a:prstGeom prst="ellipse">
            <a:avLst/>
          </a:prstGeom>
          <a:solidFill>
            <a:srgbClr val="BBCD00">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 name="Google Shape;18;p2"/>
          <p:cNvSpPr/>
          <p:nvPr/>
        </p:nvSpPr>
        <p:spPr>
          <a:xfrm>
            <a:off x="502067" y="5623033"/>
            <a:ext cx="1610400" cy="1610400"/>
          </a:xfrm>
          <a:prstGeom prst="donut">
            <a:avLst>
              <a:gd name="adj" fmla="val 42915"/>
            </a:avLst>
          </a:prstGeom>
          <a:solidFill>
            <a:srgbClr val="65BB48">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 name="Google Shape;19;p2"/>
          <p:cNvSpPr/>
          <p:nvPr/>
        </p:nvSpPr>
        <p:spPr>
          <a:xfrm>
            <a:off x="10992833" y="3389267"/>
            <a:ext cx="406400" cy="406400"/>
          </a:xfrm>
          <a:prstGeom prst="ellipse">
            <a:avLst/>
          </a:prstGeom>
          <a:solidFill>
            <a:srgbClr val="E8004C">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 name="Google Shape;20;p2"/>
          <p:cNvSpPr/>
          <p:nvPr/>
        </p:nvSpPr>
        <p:spPr>
          <a:xfrm>
            <a:off x="10131700" y="-400333"/>
            <a:ext cx="1827600" cy="1827600"/>
          </a:xfrm>
          <a:prstGeom prst="ellipse">
            <a:avLst/>
          </a:prstGeom>
          <a:solidFill>
            <a:srgbClr val="BBCD00">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 name="Google Shape;21;p2"/>
          <p:cNvSpPr/>
          <p:nvPr/>
        </p:nvSpPr>
        <p:spPr>
          <a:xfrm>
            <a:off x="10992833" y="1070467"/>
            <a:ext cx="876800" cy="876800"/>
          </a:xfrm>
          <a:prstGeom prst="ellipse">
            <a:avLst/>
          </a:prstGeom>
          <a:solidFill>
            <a:srgbClr val="65BB48">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 name="Google Shape;22;p2"/>
          <p:cNvSpPr/>
          <p:nvPr/>
        </p:nvSpPr>
        <p:spPr>
          <a:xfrm>
            <a:off x="285300" y="927867"/>
            <a:ext cx="1162000" cy="1162000"/>
          </a:xfrm>
          <a:prstGeom prst="ellipse">
            <a:avLst/>
          </a:prstGeom>
          <a:noFill/>
          <a:ln w="9525" cap="flat" cmpd="sng">
            <a:solidFill>
              <a:srgbClr val="00ACC3"/>
            </a:solidFill>
            <a:prstDash val="dash"/>
            <a:round/>
            <a:headEnd type="none" w="sm" len="sm"/>
            <a:tailEnd type="none" w="sm" len="sm"/>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 name="Google Shape;23;p2"/>
          <p:cNvSpPr/>
          <p:nvPr/>
        </p:nvSpPr>
        <p:spPr>
          <a:xfrm>
            <a:off x="-162900" y="3911000"/>
            <a:ext cx="1570000" cy="1570000"/>
          </a:xfrm>
          <a:prstGeom prst="ellipse">
            <a:avLst/>
          </a:prstGeom>
          <a:noFill/>
          <a:ln w="9525" cap="flat" cmpd="sng">
            <a:solidFill>
              <a:srgbClr val="BBCD00"/>
            </a:solidFill>
            <a:prstDash val="dash"/>
            <a:round/>
            <a:headEnd type="none" w="sm" len="sm"/>
            <a:tailEnd type="none" w="sm" len="sm"/>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 name="Google Shape;24;p2"/>
          <p:cNvSpPr/>
          <p:nvPr/>
        </p:nvSpPr>
        <p:spPr>
          <a:xfrm>
            <a:off x="10866767" y="944400"/>
            <a:ext cx="1128800" cy="1128800"/>
          </a:xfrm>
          <a:prstGeom prst="ellipse">
            <a:avLst/>
          </a:prstGeom>
          <a:noFill/>
          <a:ln w="9525" cap="flat" cmpd="sng">
            <a:solidFill>
              <a:srgbClr val="65BB48"/>
            </a:solidFill>
            <a:prstDash val="dash"/>
            <a:round/>
            <a:headEnd type="none" w="sm" len="sm"/>
            <a:tailEnd type="none" w="sm" len="sm"/>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 name="Google Shape;25;p2"/>
          <p:cNvSpPr/>
          <p:nvPr/>
        </p:nvSpPr>
        <p:spPr>
          <a:xfrm>
            <a:off x="1407100" y="5206100"/>
            <a:ext cx="274800" cy="274800"/>
          </a:xfrm>
          <a:prstGeom prst="ellipse">
            <a:avLst/>
          </a:prstGeom>
          <a:solidFill>
            <a:srgbClr val="F8BB00">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152220665"/>
      </p:ext>
    </p:extLst>
  </p:cSld>
  <p:clrMapOvr>
    <a:masterClrMapping/>
  </p:clrMapOvr>
</p:sldLayout>
</file>

<file path=ppt/slideLayouts/slideLayout398.xml><?xml version="1.0" encoding="utf-8"?>
<p:sldLayout xmlns:a="http://schemas.openxmlformats.org/drawingml/2006/main" xmlns:r="http://schemas.openxmlformats.org/officeDocument/2006/relationships" xmlns:p="http://schemas.openxmlformats.org/presentationml/2006/main" matchingName="Subtitle">
  <p:cSld name="Subtitle">
    <p:spTree>
      <p:nvGrpSpPr>
        <p:cNvPr id="1" name="Shape 26"/>
        <p:cNvGrpSpPr/>
        <p:nvPr/>
      </p:nvGrpSpPr>
      <p:grpSpPr>
        <a:xfrm>
          <a:off x="0" y="0"/>
          <a:ext cx="0" cy="0"/>
          <a:chOff x="0" y="0"/>
          <a:chExt cx="0" cy="0"/>
        </a:xfrm>
      </p:grpSpPr>
      <p:sp>
        <p:nvSpPr>
          <p:cNvPr id="27" name="Google Shape;27;p3"/>
          <p:cNvSpPr/>
          <p:nvPr/>
        </p:nvSpPr>
        <p:spPr>
          <a:xfrm>
            <a:off x="4077600" y="-393933"/>
            <a:ext cx="4036800" cy="4037200"/>
          </a:xfrm>
          <a:prstGeom prst="ellipse">
            <a:avLst/>
          </a:prstGeom>
          <a:noFill/>
          <a:ln w="9525" cap="flat" cmpd="sng">
            <a:solidFill>
              <a:srgbClr val="A1BECC"/>
            </a:solidFill>
            <a:prstDash val="dash"/>
            <a:round/>
            <a:headEnd type="none" w="sm" len="sm"/>
            <a:tailEnd type="none" w="sm" len="sm"/>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 name="Google Shape;28;p3"/>
          <p:cNvSpPr txBox="1">
            <a:spLocks noGrp="1"/>
          </p:cNvSpPr>
          <p:nvPr>
            <p:ph type="ctrTitle"/>
          </p:nvPr>
        </p:nvSpPr>
        <p:spPr>
          <a:xfrm>
            <a:off x="2365000" y="3228733"/>
            <a:ext cx="7462000" cy="15464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3600"/>
              <a:buNone/>
              <a:defRPr sz="4800"/>
            </a:lvl1pPr>
            <a:lvl2pPr lvl="1" algn="ctr" rtl="0">
              <a:spcBef>
                <a:spcPts val="0"/>
              </a:spcBef>
              <a:spcAft>
                <a:spcPts val="0"/>
              </a:spcAft>
              <a:buSzPts val="4800"/>
              <a:buNone/>
              <a:defRPr sz="6400"/>
            </a:lvl2pPr>
            <a:lvl3pPr lvl="2" algn="ctr" rtl="0">
              <a:spcBef>
                <a:spcPts val="0"/>
              </a:spcBef>
              <a:spcAft>
                <a:spcPts val="0"/>
              </a:spcAft>
              <a:buSzPts val="4800"/>
              <a:buNone/>
              <a:defRPr sz="6400"/>
            </a:lvl3pPr>
            <a:lvl4pPr lvl="3" algn="ctr" rtl="0">
              <a:spcBef>
                <a:spcPts val="0"/>
              </a:spcBef>
              <a:spcAft>
                <a:spcPts val="0"/>
              </a:spcAft>
              <a:buSzPts val="4800"/>
              <a:buNone/>
              <a:defRPr sz="6400"/>
            </a:lvl4pPr>
            <a:lvl5pPr lvl="4" algn="ctr" rtl="0">
              <a:spcBef>
                <a:spcPts val="0"/>
              </a:spcBef>
              <a:spcAft>
                <a:spcPts val="0"/>
              </a:spcAft>
              <a:buSzPts val="4800"/>
              <a:buNone/>
              <a:defRPr sz="6400"/>
            </a:lvl5pPr>
            <a:lvl6pPr lvl="5" algn="ctr" rtl="0">
              <a:spcBef>
                <a:spcPts val="0"/>
              </a:spcBef>
              <a:spcAft>
                <a:spcPts val="0"/>
              </a:spcAft>
              <a:buSzPts val="4800"/>
              <a:buNone/>
              <a:defRPr sz="6400"/>
            </a:lvl6pPr>
            <a:lvl7pPr lvl="6" algn="ctr" rtl="0">
              <a:spcBef>
                <a:spcPts val="0"/>
              </a:spcBef>
              <a:spcAft>
                <a:spcPts val="0"/>
              </a:spcAft>
              <a:buSzPts val="4800"/>
              <a:buNone/>
              <a:defRPr sz="6400"/>
            </a:lvl7pPr>
            <a:lvl8pPr lvl="7" algn="ctr" rtl="0">
              <a:spcBef>
                <a:spcPts val="0"/>
              </a:spcBef>
              <a:spcAft>
                <a:spcPts val="0"/>
              </a:spcAft>
              <a:buSzPts val="4800"/>
              <a:buNone/>
              <a:defRPr sz="6400"/>
            </a:lvl8pPr>
            <a:lvl9pPr lvl="8" algn="ctr" rtl="0">
              <a:spcBef>
                <a:spcPts val="0"/>
              </a:spcBef>
              <a:spcAft>
                <a:spcPts val="0"/>
              </a:spcAft>
              <a:buSzPts val="4800"/>
              <a:buNone/>
              <a:defRPr sz="6400"/>
            </a:lvl9pPr>
          </a:lstStyle>
          <a:p>
            <a:endParaRPr/>
          </a:p>
        </p:txBody>
      </p:sp>
      <p:sp>
        <p:nvSpPr>
          <p:cNvPr id="29" name="Google Shape;29;p3"/>
          <p:cNvSpPr txBox="1">
            <a:spLocks noGrp="1"/>
          </p:cNvSpPr>
          <p:nvPr>
            <p:ph type="subTitle" idx="1"/>
          </p:nvPr>
        </p:nvSpPr>
        <p:spPr>
          <a:xfrm>
            <a:off x="2365000" y="4599539"/>
            <a:ext cx="7462000" cy="1046400"/>
          </a:xfrm>
          <a:prstGeom prst="rect">
            <a:avLst/>
          </a:prstGeom>
        </p:spPr>
        <p:txBody>
          <a:bodyPr spcFirstLastPara="1" wrap="square" lIns="91425" tIns="91425" rIns="91425" bIns="91425" anchor="t" anchorCtr="0">
            <a:noAutofit/>
          </a:bodyPr>
          <a:lstStyle>
            <a:lvl1pPr lvl="0" algn="ctr" rtl="0">
              <a:spcBef>
                <a:spcPts val="0"/>
              </a:spcBef>
              <a:spcAft>
                <a:spcPts val="0"/>
              </a:spcAft>
              <a:buClr>
                <a:srgbClr val="A1BECC"/>
              </a:buClr>
              <a:buSzPts val="2400"/>
              <a:buNone/>
              <a:defRPr b="1">
                <a:solidFill>
                  <a:srgbClr val="A1BECC"/>
                </a:solidFill>
              </a:defRPr>
            </a:lvl1pPr>
            <a:lvl2pPr lvl="1" algn="ctr" rtl="0">
              <a:spcBef>
                <a:spcPts val="0"/>
              </a:spcBef>
              <a:spcAft>
                <a:spcPts val="0"/>
              </a:spcAft>
              <a:buClr>
                <a:srgbClr val="A1BECC"/>
              </a:buClr>
              <a:buSzPts val="3000"/>
              <a:buNone/>
              <a:defRPr sz="4000" b="1">
                <a:solidFill>
                  <a:srgbClr val="A1BECC"/>
                </a:solidFill>
              </a:defRPr>
            </a:lvl2pPr>
            <a:lvl3pPr lvl="2" algn="ctr" rtl="0">
              <a:spcBef>
                <a:spcPts val="0"/>
              </a:spcBef>
              <a:spcAft>
                <a:spcPts val="0"/>
              </a:spcAft>
              <a:buClr>
                <a:srgbClr val="A1BECC"/>
              </a:buClr>
              <a:buSzPts val="3000"/>
              <a:buNone/>
              <a:defRPr sz="4000" b="1">
                <a:solidFill>
                  <a:srgbClr val="A1BECC"/>
                </a:solidFill>
              </a:defRPr>
            </a:lvl3pPr>
            <a:lvl4pPr lvl="3" algn="ctr" rtl="0">
              <a:spcBef>
                <a:spcPts val="0"/>
              </a:spcBef>
              <a:spcAft>
                <a:spcPts val="0"/>
              </a:spcAft>
              <a:buClr>
                <a:srgbClr val="A1BECC"/>
              </a:buClr>
              <a:buSzPts val="3000"/>
              <a:buNone/>
              <a:defRPr sz="4000" b="1">
                <a:solidFill>
                  <a:srgbClr val="A1BECC"/>
                </a:solidFill>
              </a:defRPr>
            </a:lvl4pPr>
            <a:lvl5pPr lvl="4" algn="ctr" rtl="0">
              <a:spcBef>
                <a:spcPts val="0"/>
              </a:spcBef>
              <a:spcAft>
                <a:spcPts val="0"/>
              </a:spcAft>
              <a:buClr>
                <a:srgbClr val="A1BECC"/>
              </a:buClr>
              <a:buSzPts val="3000"/>
              <a:buNone/>
              <a:defRPr sz="4000" b="1">
                <a:solidFill>
                  <a:srgbClr val="A1BECC"/>
                </a:solidFill>
              </a:defRPr>
            </a:lvl5pPr>
            <a:lvl6pPr lvl="5" algn="ctr" rtl="0">
              <a:spcBef>
                <a:spcPts val="0"/>
              </a:spcBef>
              <a:spcAft>
                <a:spcPts val="0"/>
              </a:spcAft>
              <a:buClr>
                <a:srgbClr val="A1BECC"/>
              </a:buClr>
              <a:buSzPts val="3000"/>
              <a:buNone/>
              <a:defRPr sz="4000" b="1">
                <a:solidFill>
                  <a:srgbClr val="A1BECC"/>
                </a:solidFill>
              </a:defRPr>
            </a:lvl6pPr>
            <a:lvl7pPr lvl="6" algn="ctr" rtl="0">
              <a:spcBef>
                <a:spcPts val="0"/>
              </a:spcBef>
              <a:spcAft>
                <a:spcPts val="0"/>
              </a:spcAft>
              <a:buClr>
                <a:srgbClr val="A1BECC"/>
              </a:buClr>
              <a:buSzPts val="3000"/>
              <a:buNone/>
              <a:defRPr sz="4000" b="1">
                <a:solidFill>
                  <a:srgbClr val="A1BECC"/>
                </a:solidFill>
              </a:defRPr>
            </a:lvl7pPr>
            <a:lvl8pPr lvl="7" algn="ctr" rtl="0">
              <a:spcBef>
                <a:spcPts val="0"/>
              </a:spcBef>
              <a:spcAft>
                <a:spcPts val="0"/>
              </a:spcAft>
              <a:buClr>
                <a:srgbClr val="A1BECC"/>
              </a:buClr>
              <a:buSzPts val="3000"/>
              <a:buNone/>
              <a:defRPr sz="4000" b="1">
                <a:solidFill>
                  <a:srgbClr val="A1BECC"/>
                </a:solidFill>
              </a:defRPr>
            </a:lvl8pPr>
            <a:lvl9pPr lvl="8" algn="ctr" rtl="0">
              <a:spcBef>
                <a:spcPts val="0"/>
              </a:spcBef>
              <a:spcAft>
                <a:spcPts val="0"/>
              </a:spcAft>
              <a:buClr>
                <a:srgbClr val="A1BECC"/>
              </a:buClr>
              <a:buSzPts val="3000"/>
              <a:buNone/>
              <a:defRPr sz="4000" b="1">
                <a:solidFill>
                  <a:srgbClr val="A1BECC"/>
                </a:solidFill>
              </a:defRPr>
            </a:lvl9pPr>
          </a:lstStyle>
          <a:p>
            <a:endParaRPr/>
          </a:p>
        </p:txBody>
      </p:sp>
      <p:sp>
        <p:nvSpPr>
          <p:cNvPr id="30" name="Google Shape;30;p3"/>
          <p:cNvSpPr/>
          <p:nvPr/>
        </p:nvSpPr>
        <p:spPr>
          <a:xfrm>
            <a:off x="1886051" y="5317633"/>
            <a:ext cx="274800" cy="274800"/>
          </a:xfrm>
          <a:prstGeom prst="ellipse">
            <a:avLst/>
          </a:prstGeom>
          <a:solidFill>
            <a:srgbClr val="00D1C6">
              <a:alpha val="8692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 name="Google Shape;31;p3"/>
          <p:cNvSpPr/>
          <p:nvPr/>
        </p:nvSpPr>
        <p:spPr>
          <a:xfrm>
            <a:off x="10173533" y="3292833"/>
            <a:ext cx="3129600" cy="3129600"/>
          </a:xfrm>
          <a:prstGeom prst="donut">
            <a:avLst>
              <a:gd name="adj" fmla="val 29778"/>
            </a:avLst>
          </a:prstGeom>
          <a:solidFill>
            <a:srgbClr val="00ACC3">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 name="Google Shape;32;p3"/>
          <p:cNvSpPr/>
          <p:nvPr/>
        </p:nvSpPr>
        <p:spPr>
          <a:xfrm>
            <a:off x="502067" y="1518933"/>
            <a:ext cx="1304800" cy="1304800"/>
          </a:xfrm>
          <a:prstGeom prst="ellipse">
            <a:avLst/>
          </a:prstGeom>
          <a:solidFill>
            <a:srgbClr val="F8BB00">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 name="Google Shape;33;p3"/>
          <p:cNvSpPr/>
          <p:nvPr/>
        </p:nvSpPr>
        <p:spPr>
          <a:xfrm>
            <a:off x="9653700" y="6216933"/>
            <a:ext cx="876800" cy="876800"/>
          </a:xfrm>
          <a:prstGeom prst="ellipse">
            <a:avLst/>
          </a:prstGeom>
          <a:solidFill>
            <a:srgbClr val="00D1C6">
              <a:alpha val="8692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 name="Google Shape;34;p3"/>
          <p:cNvSpPr/>
          <p:nvPr/>
        </p:nvSpPr>
        <p:spPr>
          <a:xfrm>
            <a:off x="308233" y="-762267"/>
            <a:ext cx="3045600" cy="3045600"/>
          </a:xfrm>
          <a:prstGeom prst="donut">
            <a:avLst>
              <a:gd name="adj" fmla="val 11909"/>
            </a:avLst>
          </a:prstGeom>
          <a:solidFill>
            <a:srgbClr val="ED4A00">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 name="Google Shape;35;p3"/>
          <p:cNvSpPr/>
          <p:nvPr/>
        </p:nvSpPr>
        <p:spPr>
          <a:xfrm>
            <a:off x="10010167" y="1223300"/>
            <a:ext cx="876800" cy="876800"/>
          </a:xfrm>
          <a:prstGeom prst="ellipse">
            <a:avLst/>
          </a:prstGeom>
          <a:solidFill>
            <a:srgbClr val="BBCD00">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 name="Google Shape;36;p3"/>
          <p:cNvSpPr/>
          <p:nvPr/>
        </p:nvSpPr>
        <p:spPr>
          <a:xfrm>
            <a:off x="10754567" y="-393933"/>
            <a:ext cx="1610400" cy="1610400"/>
          </a:xfrm>
          <a:prstGeom prst="donut">
            <a:avLst>
              <a:gd name="adj" fmla="val 42915"/>
            </a:avLst>
          </a:prstGeom>
          <a:solidFill>
            <a:srgbClr val="65BB48">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 name="Google Shape;37;p3"/>
          <p:cNvSpPr/>
          <p:nvPr/>
        </p:nvSpPr>
        <p:spPr>
          <a:xfrm>
            <a:off x="1889600" y="2736867"/>
            <a:ext cx="406400" cy="406400"/>
          </a:xfrm>
          <a:prstGeom prst="ellipse">
            <a:avLst/>
          </a:prstGeom>
          <a:solidFill>
            <a:srgbClr val="E8004C">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 name="Google Shape;38;p3"/>
          <p:cNvSpPr/>
          <p:nvPr/>
        </p:nvSpPr>
        <p:spPr>
          <a:xfrm>
            <a:off x="240667" y="5364333"/>
            <a:ext cx="1827600" cy="1827600"/>
          </a:xfrm>
          <a:prstGeom prst="ellipse">
            <a:avLst/>
          </a:prstGeom>
          <a:solidFill>
            <a:srgbClr val="BBCD00">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 name="Google Shape;39;p3"/>
          <p:cNvSpPr/>
          <p:nvPr/>
        </p:nvSpPr>
        <p:spPr>
          <a:xfrm>
            <a:off x="328061" y="4487395"/>
            <a:ext cx="608000" cy="608000"/>
          </a:xfrm>
          <a:prstGeom prst="ellipse">
            <a:avLst/>
          </a:prstGeom>
          <a:solidFill>
            <a:srgbClr val="65BB48">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 name="Google Shape;40;p3"/>
          <p:cNvSpPr/>
          <p:nvPr/>
        </p:nvSpPr>
        <p:spPr>
          <a:xfrm>
            <a:off x="9429767" y="5992967"/>
            <a:ext cx="1324800" cy="1324400"/>
          </a:xfrm>
          <a:prstGeom prst="ellipse">
            <a:avLst/>
          </a:prstGeom>
          <a:noFill/>
          <a:ln w="9525" cap="flat" cmpd="sng">
            <a:solidFill>
              <a:srgbClr val="00ACC3"/>
            </a:solidFill>
            <a:prstDash val="dash"/>
            <a:round/>
            <a:headEnd type="none" w="sm" len="sm"/>
            <a:tailEnd type="none" w="sm" len="sm"/>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 name="Google Shape;41;p3"/>
          <p:cNvSpPr/>
          <p:nvPr/>
        </p:nvSpPr>
        <p:spPr>
          <a:xfrm>
            <a:off x="9827000" y="1040133"/>
            <a:ext cx="1243200" cy="1243200"/>
          </a:xfrm>
          <a:prstGeom prst="ellipse">
            <a:avLst/>
          </a:prstGeom>
          <a:noFill/>
          <a:ln w="9525" cap="flat" cmpd="sng">
            <a:solidFill>
              <a:srgbClr val="BBCD00"/>
            </a:solidFill>
            <a:prstDash val="dash"/>
            <a:round/>
            <a:headEnd type="none" w="sm" len="sm"/>
            <a:tailEnd type="none" w="sm" len="sm"/>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 name="Google Shape;42;p3"/>
          <p:cNvSpPr/>
          <p:nvPr/>
        </p:nvSpPr>
        <p:spPr>
          <a:xfrm>
            <a:off x="240667" y="4400000"/>
            <a:ext cx="782400" cy="782400"/>
          </a:xfrm>
          <a:prstGeom prst="ellipse">
            <a:avLst/>
          </a:prstGeom>
          <a:noFill/>
          <a:ln w="9525" cap="flat" cmpd="sng">
            <a:solidFill>
              <a:srgbClr val="65BB48"/>
            </a:solidFill>
            <a:prstDash val="dash"/>
            <a:round/>
            <a:headEnd type="none" w="sm" len="sm"/>
            <a:tailEnd type="none" w="sm" len="sm"/>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 name="Google Shape;43;p3"/>
          <p:cNvSpPr/>
          <p:nvPr/>
        </p:nvSpPr>
        <p:spPr>
          <a:xfrm>
            <a:off x="10311167" y="623067"/>
            <a:ext cx="274800" cy="274800"/>
          </a:xfrm>
          <a:prstGeom prst="ellipse">
            <a:avLst/>
          </a:prstGeom>
          <a:solidFill>
            <a:srgbClr val="F8BB00">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 name="Google Shape;44;p3"/>
          <p:cNvSpPr/>
          <p:nvPr/>
        </p:nvSpPr>
        <p:spPr>
          <a:xfrm>
            <a:off x="797567" y="-272933"/>
            <a:ext cx="2066800" cy="2066800"/>
          </a:xfrm>
          <a:prstGeom prst="ellipse">
            <a:avLst/>
          </a:prstGeom>
          <a:noFill/>
          <a:ln w="9525" cap="flat" cmpd="sng">
            <a:solidFill>
              <a:srgbClr val="E8004C"/>
            </a:solidFill>
            <a:prstDash val="dash"/>
            <a:round/>
            <a:headEnd type="none" w="sm" len="sm"/>
            <a:tailEnd type="none" w="sm" len="sm"/>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 name="Google Shape;45;p3"/>
          <p:cNvSpPr txBox="1">
            <a:spLocks noGrp="1"/>
          </p:cNvSpPr>
          <p:nvPr>
            <p:ph type="sldNum" idx="12"/>
          </p:nvPr>
        </p:nvSpPr>
        <p:spPr>
          <a:xfrm>
            <a:off x="5782800" y="6335500"/>
            <a:ext cx="626400" cy="522000"/>
          </a:xfrm>
          <a:prstGeom prst="rect">
            <a:avLst/>
          </a:prstGeom>
        </p:spPr>
        <p:txBody>
          <a:bodyPr spcFirstLastPara="1" wrap="square" lIns="91425" tIns="91425" rIns="91425" bIns="91425" anchor="t" anchorCtr="0">
            <a:noAutofit/>
          </a:bodyPr>
          <a:lstStyle>
            <a:lvl1pPr lvl="0" algn="ctr">
              <a:buNone/>
              <a:defRPr/>
            </a:lvl1pPr>
            <a:lvl2pPr lvl="1" algn="ctr">
              <a:buNone/>
              <a:defRPr/>
            </a:lvl2pPr>
            <a:lvl3pPr lvl="2" algn="ctr">
              <a:buNone/>
              <a:defRPr/>
            </a:lvl3pPr>
            <a:lvl4pPr lvl="3" algn="ctr">
              <a:buNone/>
              <a:defRPr/>
            </a:lvl4pPr>
            <a:lvl5pPr lvl="4" algn="ctr">
              <a:buNone/>
              <a:defRPr/>
            </a:lvl5pPr>
            <a:lvl6pPr lvl="5" algn="ctr">
              <a:buNone/>
              <a:defRPr/>
            </a:lvl6pPr>
            <a:lvl7pPr lvl="6" algn="ctr">
              <a:buNone/>
              <a:defRPr/>
            </a:lvl7pPr>
            <a:lvl8pPr lvl="7" algn="ctr">
              <a:buNone/>
              <a:defRPr/>
            </a:lvl8pPr>
            <a:lvl9pPr lvl="8" algn="ctr">
              <a:buNone/>
              <a:defRPr/>
            </a:lvl9pPr>
          </a:lstStyle>
          <a:p>
            <a:fld id="{00000000-1234-1234-1234-123412341234}" type="slidenum">
              <a:rPr lang="en"/>
              <a:pPr/>
              <a:t>‹#›</a:t>
            </a:fld>
            <a:endParaRPr/>
          </a:p>
        </p:txBody>
      </p:sp>
    </p:spTree>
    <p:extLst>
      <p:ext uri="{BB962C8B-B14F-4D97-AF65-F5344CB8AC3E}">
        <p14:creationId xmlns:p14="http://schemas.microsoft.com/office/powerpoint/2010/main" val="3011538768"/>
      </p:ext>
    </p:extLst>
  </p:cSld>
  <p:clrMapOvr>
    <a:masterClrMapping/>
  </p:clrMapOvr>
</p:sldLayout>
</file>

<file path=ppt/slideLayouts/slideLayout399.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46"/>
        <p:cNvGrpSpPr/>
        <p:nvPr/>
      </p:nvGrpSpPr>
      <p:grpSpPr>
        <a:xfrm>
          <a:off x="0" y="0"/>
          <a:ext cx="0" cy="0"/>
          <a:chOff x="0" y="0"/>
          <a:chExt cx="0" cy="0"/>
        </a:xfrm>
      </p:grpSpPr>
      <p:sp>
        <p:nvSpPr>
          <p:cNvPr id="47" name="Google Shape;47;p4"/>
          <p:cNvSpPr/>
          <p:nvPr/>
        </p:nvSpPr>
        <p:spPr>
          <a:xfrm>
            <a:off x="1596633" y="-1070367"/>
            <a:ext cx="8998800" cy="8998800"/>
          </a:xfrm>
          <a:prstGeom prst="ellipse">
            <a:avLst/>
          </a:prstGeom>
          <a:noFill/>
          <a:ln w="9525" cap="flat" cmpd="sng">
            <a:solidFill>
              <a:srgbClr val="A1BECC"/>
            </a:solidFill>
            <a:prstDash val="dash"/>
            <a:round/>
            <a:headEnd type="none" w="sm" len="sm"/>
            <a:tailEnd type="none" w="sm" len="sm"/>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 name="Google Shape;48;p4"/>
          <p:cNvSpPr/>
          <p:nvPr/>
        </p:nvSpPr>
        <p:spPr>
          <a:xfrm>
            <a:off x="11112600" y="5519500"/>
            <a:ext cx="566400" cy="566400"/>
          </a:xfrm>
          <a:prstGeom prst="ellipse">
            <a:avLst/>
          </a:prstGeom>
          <a:solidFill>
            <a:srgbClr val="00D1C6">
              <a:alpha val="8692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 name="Google Shape;49;p4"/>
          <p:cNvSpPr/>
          <p:nvPr/>
        </p:nvSpPr>
        <p:spPr>
          <a:xfrm>
            <a:off x="5744384" y="-1438200"/>
            <a:ext cx="3129600" cy="3129600"/>
          </a:xfrm>
          <a:prstGeom prst="donut">
            <a:avLst>
              <a:gd name="adj" fmla="val 17100"/>
            </a:avLst>
          </a:prstGeom>
          <a:solidFill>
            <a:srgbClr val="00D1C6">
              <a:alpha val="8692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 name="Google Shape;50;p4"/>
          <p:cNvSpPr/>
          <p:nvPr/>
        </p:nvSpPr>
        <p:spPr>
          <a:xfrm>
            <a:off x="5397000" y="1073500"/>
            <a:ext cx="1398000" cy="1398000"/>
          </a:xfrm>
          <a:prstGeom prst="ellipse">
            <a:avLst/>
          </a:prstGeom>
          <a:solidFill>
            <a:srgbClr val="00ACC3">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 name="Google Shape;51;p4"/>
          <p:cNvSpPr txBox="1">
            <a:spLocks noGrp="1"/>
          </p:cNvSpPr>
          <p:nvPr>
            <p:ph type="body" idx="1"/>
          </p:nvPr>
        </p:nvSpPr>
        <p:spPr>
          <a:xfrm>
            <a:off x="2507800" y="2560400"/>
            <a:ext cx="7176400" cy="2772800"/>
          </a:xfrm>
          <a:prstGeom prst="rect">
            <a:avLst/>
          </a:prstGeom>
        </p:spPr>
        <p:txBody>
          <a:bodyPr spcFirstLastPara="1" wrap="square" lIns="91425" tIns="91425" rIns="91425" bIns="91425" anchor="t" anchorCtr="0">
            <a:noAutofit/>
          </a:bodyPr>
          <a:lstStyle>
            <a:lvl1pPr marL="609585" lvl="0" indent="-507987" algn="ctr" rtl="0">
              <a:spcBef>
                <a:spcPts val="800"/>
              </a:spcBef>
              <a:spcAft>
                <a:spcPts val="0"/>
              </a:spcAft>
              <a:buSzPts val="2400"/>
              <a:buChar char="◎"/>
              <a:defRPr/>
            </a:lvl1pPr>
            <a:lvl2pPr marL="1219170" lvl="1" indent="-507987" algn="ctr" rtl="0">
              <a:spcBef>
                <a:spcPts val="0"/>
              </a:spcBef>
              <a:spcAft>
                <a:spcPts val="0"/>
              </a:spcAft>
              <a:buSzPts val="2400"/>
              <a:buChar char="◉"/>
              <a:defRPr/>
            </a:lvl2pPr>
            <a:lvl3pPr marL="1828754" lvl="2" indent="-507987" algn="ctr" rtl="0">
              <a:spcBef>
                <a:spcPts val="0"/>
              </a:spcBef>
              <a:spcAft>
                <a:spcPts val="0"/>
              </a:spcAft>
              <a:buSzPts val="2400"/>
              <a:buChar char="￮"/>
              <a:defRPr/>
            </a:lvl3pPr>
            <a:lvl4pPr marL="2438339" lvl="3" indent="-507987" algn="ctr" rtl="0">
              <a:spcBef>
                <a:spcPts val="0"/>
              </a:spcBef>
              <a:spcAft>
                <a:spcPts val="0"/>
              </a:spcAft>
              <a:buSzPts val="2400"/>
              <a:buChar char="●"/>
              <a:defRPr/>
            </a:lvl4pPr>
            <a:lvl5pPr marL="3047924" lvl="4" indent="-507987" algn="ctr" rtl="0">
              <a:spcBef>
                <a:spcPts val="0"/>
              </a:spcBef>
              <a:spcAft>
                <a:spcPts val="0"/>
              </a:spcAft>
              <a:buSzPts val="2400"/>
              <a:buChar char="○"/>
              <a:defRPr/>
            </a:lvl5pPr>
            <a:lvl6pPr marL="3657509" lvl="5" indent="-507987" algn="ctr" rtl="0">
              <a:spcBef>
                <a:spcPts val="0"/>
              </a:spcBef>
              <a:spcAft>
                <a:spcPts val="0"/>
              </a:spcAft>
              <a:buSzPts val="2400"/>
              <a:buChar char="■"/>
              <a:defRPr/>
            </a:lvl6pPr>
            <a:lvl7pPr marL="4267093" lvl="6" indent="-507987" algn="ctr" rtl="0">
              <a:spcBef>
                <a:spcPts val="0"/>
              </a:spcBef>
              <a:spcAft>
                <a:spcPts val="0"/>
              </a:spcAft>
              <a:buSzPts val="2400"/>
              <a:buChar char="●"/>
              <a:defRPr/>
            </a:lvl7pPr>
            <a:lvl8pPr marL="4876678" lvl="7" indent="-507987" algn="ctr" rtl="0">
              <a:spcBef>
                <a:spcPts val="0"/>
              </a:spcBef>
              <a:spcAft>
                <a:spcPts val="0"/>
              </a:spcAft>
              <a:buSzPts val="2400"/>
              <a:buChar char="○"/>
              <a:defRPr/>
            </a:lvl8pPr>
            <a:lvl9pPr marL="5486263" lvl="8" indent="-507987" algn="ctr">
              <a:spcBef>
                <a:spcPts val="0"/>
              </a:spcBef>
              <a:spcAft>
                <a:spcPts val="0"/>
              </a:spcAft>
              <a:buSzPts val="2400"/>
              <a:buChar char="■"/>
              <a:defRPr/>
            </a:lvl9pPr>
          </a:lstStyle>
          <a:p>
            <a:endParaRPr/>
          </a:p>
        </p:txBody>
      </p:sp>
      <p:sp>
        <p:nvSpPr>
          <p:cNvPr id="52" name="Google Shape;52;p4"/>
          <p:cNvSpPr txBox="1"/>
          <p:nvPr/>
        </p:nvSpPr>
        <p:spPr>
          <a:xfrm>
            <a:off x="4791200" y="1041825"/>
            <a:ext cx="2609600" cy="871600"/>
          </a:xfrm>
          <a:prstGeom prst="rect">
            <a:avLst/>
          </a:prstGeom>
          <a:noFill/>
          <a:ln>
            <a:noFill/>
          </a:ln>
        </p:spPr>
        <p:txBody>
          <a:bodyPr spcFirstLastPara="1" wrap="square" lIns="121900" tIns="121900" rIns="121900" bIns="121900" anchor="t" anchorCtr="0">
            <a:noAutofit/>
          </a:bodyPr>
          <a:lstStyle/>
          <a:p>
            <a:pPr algn="ctr">
              <a:buClr>
                <a:srgbClr val="000000"/>
              </a:buClr>
              <a:buFont typeface="Arial"/>
              <a:buNone/>
            </a:pPr>
            <a:r>
              <a:rPr lang="en" sz="12800" kern="0">
                <a:solidFill>
                  <a:srgbClr val="FFFFFF"/>
                </a:solidFill>
                <a:latin typeface="Nixie One"/>
                <a:ea typeface="Nixie One"/>
                <a:cs typeface="Nixie One"/>
                <a:sym typeface="Nixie One"/>
              </a:rPr>
              <a:t>“</a:t>
            </a:r>
            <a:endParaRPr sz="12800" kern="0">
              <a:solidFill>
                <a:srgbClr val="FFFFFF"/>
              </a:solidFill>
              <a:latin typeface="Nixie One"/>
              <a:ea typeface="Nixie One"/>
              <a:cs typeface="Nixie One"/>
              <a:sym typeface="Nixie One"/>
            </a:endParaRPr>
          </a:p>
        </p:txBody>
      </p:sp>
      <p:sp>
        <p:nvSpPr>
          <p:cNvPr id="53" name="Google Shape;53;p4"/>
          <p:cNvSpPr/>
          <p:nvPr/>
        </p:nvSpPr>
        <p:spPr>
          <a:xfrm>
            <a:off x="305633" y="3984467"/>
            <a:ext cx="1070400" cy="1070800"/>
          </a:xfrm>
          <a:prstGeom prst="ellipse">
            <a:avLst/>
          </a:prstGeom>
          <a:solidFill>
            <a:srgbClr val="ED4A00">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 name="Google Shape;54;p4"/>
          <p:cNvSpPr/>
          <p:nvPr/>
        </p:nvSpPr>
        <p:spPr>
          <a:xfrm>
            <a:off x="-589633" y="5333200"/>
            <a:ext cx="2261200" cy="2261200"/>
          </a:xfrm>
          <a:prstGeom prst="donut">
            <a:avLst>
              <a:gd name="adj" fmla="val 10084"/>
            </a:avLst>
          </a:prstGeom>
          <a:solidFill>
            <a:srgbClr val="F8BB00">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 name="Google Shape;55;p4"/>
          <p:cNvSpPr/>
          <p:nvPr/>
        </p:nvSpPr>
        <p:spPr>
          <a:xfrm>
            <a:off x="1778700" y="-308967"/>
            <a:ext cx="2222400" cy="2222400"/>
          </a:xfrm>
          <a:prstGeom prst="ellipse">
            <a:avLst/>
          </a:prstGeom>
          <a:solidFill>
            <a:srgbClr val="BBCD00">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6" name="Google Shape;56;p4"/>
          <p:cNvSpPr/>
          <p:nvPr/>
        </p:nvSpPr>
        <p:spPr>
          <a:xfrm>
            <a:off x="734033" y="947067"/>
            <a:ext cx="642000" cy="642400"/>
          </a:xfrm>
          <a:prstGeom prst="donut">
            <a:avLst>
              <a:gd name="adj" fmla="val 37274"/>
            </a:avLst>
          </a:prstGeom>
          <a:solidFill>
            <a:srgbClr val="65BB48">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 name="Google Shape;57;p4"/>
          <p:cNvSpPr/>
          <p:nvPr/>
        </p:nvSpPr>
        <p:spPr>
          <a:xfrm>
            <a:off x="1376033" y="5055267"/>
            <a:ext cx="406400" cy="406400"/>
          </a:xfrm>
          <a:prstGeom prst="ellipse">
            <a:avLst/>
          </a:prstGeom>
          <a:solidFill>
            <a:srgbClr val="E8004C">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 name="Google Shape;58;p4"/>
          <p:cNvSpPr/>
          <p:nvPr/>
        </p:nvSpPr>
        <p:spPr>
          <a:xfrm>
            <a:off x="1622733" y="1748433"/>
            <a:ext cx="406400" cy="406400"/>
          </a:xfrm>
          <a:prstGeom prst="ellipse">
            <a:avLst/>
          </a:prstGeom>
          <a:solidFill>
            <a:srgbClr val="00ACC3">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 name="Google Shape;59;p4"/>
          <p:cNvSpPr/>
          <p:nvPr/>
        </p:nvSpPr>
        <p:spPr>
          <a:xfrm>
            <a:off x="10325967" y="1964400"/>
            <a:ext cx="1398000" cy="1398000"/>
          </a:xfrm>
          <a:prstGeom prst="ellipse">
            <a:avLst/>
          </a:prstGeom>
          <a:solidFill>
            <a:srgbClr val="F8BB00">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 name="Google Shape;60;p4"/>
          <p:cNvSpPr/>
          <p:nvPr/>
        </p:nvSpPr>
        <p:spPr>
          <a:xfrm>
            <a:off x="10734233" y="2722900"/>
            <a:ext cx="2026800" cy="2026800"/>
          </a:xfrm>
          <a:prstGeom prst="donut">
            <a:avLst>
              <a:gd name="adj" fmla="val 5022"/>
            </a:avLst>
          </a:prstGeom>
          <a:solidFill>
            <a:srgbClr val="ED4A00">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 name="Google Shape;61;p4"/>
          <p:cNvSpPr/>
          <p:nvPr/>
        </p:nvSpPr>
        <p:spPr>
          <a:xfrm>
            <a:off x="10626367" y="4951800"/>
            <a:ext cx="797200" cy="797600"/>
          </a:xfrm>
          <a:prstGeom prst="donut">
            <a:avLst>
              <a:gd name="adj" fmla="val 43984"/>
            </a:avLst>
          </a:prstGeom>
          <a:solidFill>
            <a:srgbClr val="BBCD00">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 name="Google Shape;62;p4"/>
          <p:cNvSpPr/>
          <p:nvPr/>
        </p:nvSpPr>
        <p:spPr>
          <a:xfrm>
            <a:off x="11478367" y="1589467"/>
            <a:ext cx="245600" cy="245600"/>
          </a:xfrm>
          <a:prstGeom prst="ellipse">
            <a:avLst/>
          </a:prstGeom>
          <a:solidFill>
            <a:srgbClr val="E8004C">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3" name="Google Shape;63;p4"/>
          <p:cNvSpPr txBox="1">
            <a:spLocks noGrp="1"/>
          </p:cNvSpPr>
          <p:nvPr>
            <p:ph type="sldNum" idx="12"/>
          </p:nvPr>
        </p:nvSpPr>
        <p:spPr>
          <a:xfrm>
            <a:off x="5782800" y="6335500"/>
            <a:ext cx="626400" cy="522000"/>
          </a:xfrm>
          <a:prstGeom prst="rect">
            <a:avLst/>
          </a:prstGeom>
        </p:spPr>
        <p:txBody>
          <a:bodyPr spcFirstLastPara="1" wrap="square" lIns="91425" tIns="91425" rIns="91425" bIns="91425" anchor="t" anchorCtr="0">
            <a:noAutofit/>
          </a:bodyPr>
          <a:lstStyle>
            <a:lvl1pPr lvl="0" algn="ctr" rtl="0">
              <a:buNone/>
              <a:defRPr/>
            </a:lvl1pPr>
            <a:lvl2pPr lvl="1" algn="ctr" rtl="0">
              <a:buNone/>
              <a:defRPr/>
            </a:lvl2pPr>
            <a:lvl3pPr lvl="2" algn="ctr" rtl="0">
              <a:buNone/>
              <a:defRPr/>
            </a:lvl3pPr>
            <a:lvl4pPr lvl="3" algn="ctr" rtl="0">
              <a:buNone/>
              <a:defRPr/>
            </a:lvl4pPr>
            <a:lvl5pPr lvl="4" algn="ctr" rtl="0">
              <a:buNone/>
              <a:defRPr/>
            </a:lvl5pPr>
            <a:lvl6pPr lvl="5" algn="ctr" rtl="0">
              <a:buNone/>
              <a:defRPr/>
            </a:lvl6pPr>
            <a:lvl7pPr lvl="6" algn="ctr" rtl="0">
              <a:buNone/>
              <a:defRPr/>
            </a:lvl7pPr>
            <a:lvl8pPr lvl="7" algn="ctr" rtl="0">
              <a:buNone/>
              <a:defRPr/>
            </a:lvl8pPr>
            <a:lvl9pPr lvl="8" algn="ctr" rtl="0">
              <a:buNone/>
              <a:defRPr/>
            </a:lvl9pPr>
          </a:lstStyle>
          <a:p>
            <a:fld id="{00000000-1234-1234-1234-123412341234}" type="slidenum">
              <a:rPr lang="en"/>
              <a:pPr/>
              <a:t>‹#›</a:t>
            </a:fld>
            <a:endParaRPr/>
          </a:p>
        </p:txBody>
      </p:sp>
    </p:spTree>
    <p:extLst>
      <p:ext uri="{BB962C8B-B14F-4D97-AF65-F5344CB8AC3E}">
        <p14:creationId xmlns:p14="http://schemas.microsoft.com/office/powerpoint/2010/main" val="3397018237"/>
      </p:ext>
    </p:extLst>
  </p:cSld>
  <p:clrMapOvr>
    <a:masterClrMapping/>
  </p:clrMapOvr>
</p:sldLayout>
</file>

<file path=ppt/slideLayouts/slideLayout400.xml><?xml version="1.0" encoding="utf-8"?>
<p:sldLayout xmlns:a="http://schemas.openxmlformats.org/drawingml/2006/main" xmlns:r="http://schemas.openxmlformats.org/officeDocument/2006/relationships" xmlns:p="http://schemas.openxmlformats.org/presentationml/2006/main" matchingName="Title + 1 column" type="tx">
  <p:cSld name="Title + 1 column">
    <p:spTree>
      <p:nvGrpSpPr>
        <p:cNvPr id="1" name="Shape 64"/>
        <p:cNvGrpSpPr/>
        <p:nvPr/>
      </p:nvGrpSpPr>
      <p:grpSpPr>
        <a:xfrm>
          <a:off x="0" y="0"/>
          <a:ext cx="0" cy="0"/>
          <a:chOff x="0" y="0"/>
          <a:chExt cx="0" cy="0"/>
        </a:xfrm>
      </p:grpSpPr>
      <p:sp>
        <p:nvSpPr>
          <p:cNvPr id="65" name="Google Shape;65;p5"/>
          <p:cNvSpPr/>
          <p:nvPr/>
        </p:nvSpPr>
        <p:spPr>
          <a:xfrm>
            <a:off x="1525600" y="3598100"/>
            <a:ext cx="1191600" cy="1191600"/>
          </a:xfrm>
          <a:prstGeom prst="ellipse">
            <a:avLst/>
          </a:prstGeom>
          <a:noFill/>
          <a:ln w="9525" cap="flat" cmpd="sng">
            <a:solidFill>
              <a:srgbClr val="BBCD00"/>
            </a:solidFill>
            <a:prstDash val="dash"/>
            <a:round/>
            <a:headEnd type="none" w="sm" len="sm"/>
            <a:tailEnd type="none" w="sm" len="sm"/>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 name="Google Shape;66;p5"/>
          <p:cNvSpPr txBox="1">
            <a:spLocks noGrp="1"/>
          </p:cNvSpPr>
          <p:nvPr>
            <p:ph type="title"/>
          </p:nvPr>
        </p:nvSpPr>
        <p:spPr>
          <a:xfrm>
            <a:off x="3914500" y="1212067"/>
            <a:ext cx="7034000" cy="854800"/>
          </a:xfrm>
          <a:prstGeom prst="rect">
            <a:avLst/>
          </a:prstGeom>
        </p:spPr>
        <p:txBody>
          <a:bodyPr spcFirstLastPara="1" wrap="square" lIns="91425" tIns="91425" rIns="91425" bIns="91425" anchor="b" anchorCtr="0">
            <a:noAutofit/>
          </a:bodyPr>
          <a:lstStyle>
            <a:lvl1pPr lvl="0">
              <a:spcBef>
                <a:spcPts val="0"/>
              </a:spcBef>
              <a:spcAft>
                <a:spcPts val="0"/>
              </a:spcAft>
              <a:buSzPts val="1800"/>
              <a:buNone/>
              <a:defRPr/>
            </a:lvl1pPr>
            <a:lvl2pPr lvl="1">
              <a:spcBef>
                <a:spcPts val="0"/>
              </a:spcBef>
              <a:spcAft>
                <a:spcPts val="0"/>
              </a:spcAft>
              <a:buSzPts val="1800"/>
              <a:buNone/>
              <a:defRPr/>
            </a:lvl2pPr>
            <a:lvl3pPr lvl="2">
              <a:spcBef>
                <a:spcPts val="0"/>
              </a:spcBef>
              <a:spcAft>
                <a:spcPts val="0"/>
              </a:spcAft>
              <a:buSzPts val="1800"/>
              <a:buNone/>
              <a:defRPr/>
            </a:lvl3pPr>
            <a:lvl4pPr lvl="3">
              <a:spcBef>
                <a:spcPts val="0"/>
              </a:spcBef>
              <a:spcAft>
                <a:spcPts val="0"/>
              </a:spcAft>
              <a:buSzPts val="1800"/>
              <a:buNone/>
              <a:defRPr/>
            </a:lvl4pPr>
            <a:lvl5pPr lvl="4">
              <a:spcBef>
                <a:spcPts val="0"/>
              </a:spcBef>
              <a:spcAft>
                <a:spcPts val="0"/>
              </a:spcAft>
              <a:buSzPts val="1800"/>
              <a:buNone/>
              <a:defRPr/>
            </a:lvl5pPr>
            <a:lvl6pPr lvl="5">
              <a:spcBef>
                <a:spcPts val="0"/>
              </a:spcBef>
              <a:spcAft>
                <a:spcPts val="0"/>
              </a:spcAft>
              <a:buSzPts val="1800"/>
              <a:buNone/>
              <a:defRPr/>
            </a:lvl6pPr>
            <a:lvl7pPr lvl="6">
              <a:spcBef>
                <a:spcPts val="0"/>
              </a:spcBef>
              <a:spcAft>
                <a:spcPts val="0"/>
              </a:spcAft>
              <a:buSzPts val="1800"/>
              <a:buNone/>
              <a:defRPr/>
            </a:lvl7pPr>
            <a:lvl8pPr lvl="7">
              <a:spcBef>
                <a:spcPts val="0"/>
              </a:spcBef>
              <a:spcAft>
                <a:spcPts val="0"/>
              </a:spcAft>
              <a:buSzPts val="1800"/>
              <a:buNone/>
              <a:defRPr/>
            </a:lvl8pPr>
            <a:lvl9pPr lvl="8">
              <a:spcBef>
                <a:spcPts val="0"/>
              </a:spcBef>
              <a:spcAft>
                <a:spcPts val="0"/>
              </a:spcAft>
              <a:buSzPts val="1800"/>
              <a:buNone/>
              <a:defRPr/>
            </a:lvl9pPr>
          </a:lstStyle>
          <a:p>
            <a:endParaRPr/>
          </a:p>
        </p:txBody>
      </p:sp>
      <p:sp>
        <p:nvSpPr>
          <p:cNvPr id="67" name="Google Shape;67;p5"/>
          <p:cNvSpPr txBox="1">
            <a:spLocks noGrp="1"/>
          </p:cNvSpPr>
          <p:nvPr>
            <p:ph type="body" idx="1"/>
          </p:nvPr>
        </p:nvSpPr>
        <p:spPr>
          <a:xfrm>
            <a:off x="3914500" y="2034344"/>
            <a:ext cx="7034000" cy="3714800"/>
          </a:xfrm>
          <a:prstGeom prst="rect">
            <a:avLst/>
          </a:prstGeom>
        </p:spPr>
        <p:txBody>
          <a:bodyPr spcFirstLastPara="1" wrap="square" lIns="91425" tIns="91425" rIns="91425" bIns="91425" anchor="t" anchorCtr="0">
            <a:noAutofit/>
          </a:bodyPr>
          <a:lstStyle>
            <a:lvl1pPr marL="609585" lvl="0" indent="-507987">
              <a:spcBef>
                <a:spcPts val="800"/>
              </a:spcBef>
              <a:spcAft>
                <a:spcPts val="0"/>
              </a:spcAft>
              <a:buSzPts val="2400"/>
              <a:buChar char="◎"/>
              <a:defRPr sz="3200"/>
            </a:lvl1pPr>
            <a:lvl2pPr marL="1219170" lvl="1" indent="-507987">
              <a:spcBef>
                <a:spcPts val="0"/>
              </a:spcBef>
              <a:spcAft>
                <a:spcPts val="0"/>
              </a:spcAft>
              <a:buSzPts val="2400"/>
              <a:buChar char="◉"/>
              <a:defRPr/>
            </a:lvl2pPr>
            <a:lvl3pPr marL="1828754" lvl="2" indent="-507987">
              <a:spcBef>
                <a:spcPts val="0"/>
              </a:spcBef>
              <a:spcAft>
                <a:spcPts val="0"/>
              </a:spcAft>
              <a:buSzPts val="2400"/>
              <a:buChar char="￮"/>
              <a:defRPr/>
            </a:lvl3pPr>
            <a:lvl4pPr marL="2438339" lvl="3" indent="-507987">
              <a:spcBef>
                <a:spcPts val="0"/>
              </a:spcBef>
              <a:spcAft>
                <a:spcPts val="0"/>
              </a:spcAft>
              <a:buSzPts val="2400"/>
              <a:buChar char="●"/>
              <a:defRPr sz="3200"/>
            </a:lvl4pPr>
            <a:lvl5pPr marL="3047924" lvl="4" indent="-507987">
              <a:spcBef>
                <a:spcPts val="0"/>
              </a:spcBef>
              <a:spcAft>
                <a:spcPts val="0"/>
              </a:spcAft>
              <a:buSzPts val="2400"/>
              <a:buChar char="○"/>
              <a:defRPr sz="3200"/>
            </a:lvl5pPr>
            <a:lvl6pPr marL="3657509" lvl="5" indent="-507987">
              <a:spcBef>
                <a:spcPts val="0"/>
              </a:spcBef>
              <a:spcAft>
                <a:spcPts val="0"/>
              </a:spcAft>
              <a:buSzPts val="2400"/>
              <a:buChar char="■"/>
              <a:defRPr sz="3200"/>
            </a:lvl6pPr>
            <a:lvl7pPr marL="4267093" lvl="6" indent="-507987">
              <a:spcBef>
                <a:spcPts val="0"/>
              </a:spcBef>
              <a:spcAft>
                <a:spcPts val="0"/>
              </a:spcAft>
              <a:buSzPts val="2400"/>
              <a:buChar char="●"/>
              <a:defRPr sz="3200"/>
            </a:lvl7pPr>
            <a:lvl8pPr marL="4876678" lvl="7" indent="-507987">
              <a:spcBef>
                <a:spcPts val="0"/>
              </a:spcBef>
              <a:spcAft>
                <a:spcPts val="0"/>
              </a:spcAft>
              <a:buSzPts val="2400"/>
              <a:buChar char="○"/>
              <a:defRPr sz="3200"/>
            </a:lvl8pPr>
            <a:lvl9pPr marL="5486263" lvl="8" indent="-507987">
              <a:spcBef>
                <a:spcPts val="0"/>
              </a:spcBef>
              <a:spcAft>
                <a:spcPts val="0"/>
              </a:spcAft>
              <a:buSzPts val="2400"/>
              <a:buChar char="■"/>
              <a:defRPr sz="3200"/>
            </a:lvl9pPr>
          </a:lstStyle>
          <a:p>
            <a:endParaRPr/>
          </a:p>
        </p:txBody>
      </p:sp>
      <p:sp>
        <p:nvSpPr>
          <p:cNvPr id="68" name="Google Shape;68;p5"/>
          <p:cNvSpPr/>
          <p:nvPr/>
        </p:nvSpPr>
        <p:spPr>
          <a:xfrm>
            <a:off x="346567" y="-275067"/>
            <a:ext cx="3129600" cy="3129600"/>
          </a:xfrm>
          <a:prstGeom prst="donut">
            <a:avLst>
              <a:gd name="adj" fmla="val 29778"/>
            </a:avLst>
          </a:prstGeom>
          <a:solidFill>
            <a:srgbClr val="00D1C6">
              <a:alpha val="8692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 name="Google Shape;69;p5"/>
          <p:cNvSpPr/>
          <p:nvPr/>
        </p:nvSpPr>
        <p:spPr>
          <a:xfrm>
            <a:off x="-203900" y="1813400"/>
            <a:ext cx="1304800" cy="1304800"/>
          </a:xfrm>
          <a:prstGeom prst="ellipse">
            <a:avLst/>
          </a:prstGeom>
          <a:solidFill>
            <a:srgbClr val="ED4A00">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 name="Google Shape;70;p5"/>
          <p:cNvSpPr/>
          <p:nvPr/>
        </p:nvSpPr>
        <p:spPr>
          <a:xfrm>
            <a:off x="3119467" y="324833"/>
            <a:ext cx="876800" cy="876800"/>
          </a:xfrm>
          <a:prstGeom prst="ellipse">
            <a:avLst/>
          </a:prstGeom>
          <a:solidFill>
            <a:srgbClr val="00ACC3">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 name="Google Shape;71;p5"/>
          <p:cNvSpPr/>
          <p:nvPr/>
        </p:nvSpPr>
        <p:spPr>
          <a:xfrm>
            <a:off x="1051633" y="3118200"/>
            <a:ext cx="1081600" cy="1081600"/>
          </a:xfrm>
          <a:prstGeom prst="donut">
            <a:avLst>
              <a:gd name="adj" fmla="val 22275"/>
            </a:avLst>
          </a:prstGeom>
          <a:solidFill>
            <a:srgbClr val="F8BB00">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 name="Google Shape;72;p5"/>
          <p:cNvSpPr/>
          <p:nvPr/>
        </p:nvSpPr>
        <p:spPr>
          <a:xfrm>
            <a:off x="204900" y="5533267"/>
            <a:ext cx="1610400" cy="1610400"/>
          </a:xfrm>
          <a:prstGeom prst="ellipse">
            <a:avLst/>
          </a:prstGeom>
          <a:solidFill>
            <a:srgbClr val="BBCD00">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 name="Google Shape;73;p5"/>
          <p:cNvSpPr/>
          <p:nvPr/>
        </p:nvSpPr>
        <p:spPr>
          <a:xfrm>
            <a:off x="1754400" y="5147967"/>
            <a:ext cx="734000" cy="734000"/>
          </a:xfrm>
          <a:prstGeom prst="donut">
            <a:avLst>
              <a:gd name="adj" fmla="val 42915"/>
            </a:avLst>
          </a:prstGeom>
          <a:solidFill>
            <a:srgbClr val="65BB48">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 name="Google Shape;74;p5"/>
          <p:cNvSpPr/>
          <p:nvPr/>
        </p:nvSpPr>
        <p:spPr>
          <a:xfrm>
            <a:off x="584767" y="3990700"/>
            <a:ext cx="406400" cy="406400"/>
          </a:xfrm>
          <a:prstGeom prst="ellipse">
            <a:avLst/>
          </a:prstGeom>
          <a:solidFill>
            <a:srgbClr val="E8004C">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 name="Google Shape;75;p5"/>
          <p:cNvSpPr/>
          <p:nvPr/>
        </p:nvSpPr>
        <p:spPr>
          <a:xfrm>
            <a:off x="10326467" y="560633"/>
            <a:ext cx="734000" cy="734000"/>
          </a:xfrm>
          <a:prstGeom prst="ellipse">
            <a:avLst/>
          </a:prstGeom>
          <a:solidFill>
            <a:srgbClr val="F8BB00">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 name="Google Shape;76;p5"/>
          <p:cNvSpPr/>
          <p:nvPr/>
        </p:nvSpPr>
        <p:spPr>
          <a:xfrm>
            <a:off x="11786000" y="1359700"/>
            <a:ext cx="530000" cy="530000"/>
          </a:xfrm>
          <a:prstGeom prst="ellipse">
            <a:avLst/>
          </a:prstGeom>
          <a:solidFill>
            <a:srgbClr val="00D1C6">
              <a:alpha val="8692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 name="Google Shape;77;p5"/>
          <p:cNvSpPr/>
          <p:nvPr/>
        </p:nvSpPr>
        <p:spPr>
          <a:xfrm>
            <a:off x="11060467" y="-428167"/>
            <a:ext cx="988800" cy="988800"/>
          </a:xfrm>
          <a:prstGeom prst="donut">
            <a:avLst>
              <a:gd name="adj" fmla="val 31897"/>
            </a:avLst>
          </a:prstGeom>
          <a:solidFill>
            <a:srgbClr val="00ACC3">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 name="Google Shape;78;p5"/>
          <p:cNvSpPr/>
          <p:nvPr/>
        </p:nvSpPr>
        <p:spPr>
          <a:xfrm>
            <a:off x="11535333" y="2155100"/>
            <a:ext cx="250800" cy="250800"/>
          </a:xfrm>
          <a:prstGeom prst="ellipse">
            <a:avLst/>
          </a:prstGeom>
          <a:solidFill>
            <a:srgbClr val="BBCD00">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9" name="Google Shape;79;p5"/>
          <p:cNvSpPr/>
          <p:nvPr/>
        </p:nvSpPr>
        <p:spPr>
          <a:xfrm>
            <a:off x="2905467" y="110833"/>
            <a:ext cx="1304800" cy="1304800"/>
          </a:xfrm>
          <a:prstGeom prst="ellipse">
            <a:avLst/>
          </a:prstGeom>
          <a:noFill/>
          <a:ln w="9525" cap="flat" cmpd="sng">
            <a:solidFill>
              <a:srgbClr val="00ACC3"/>
            </a:solidFill>
            <a:prstDash val="dash"/>
            <a:round/>
            <a:headEnd type="none" w="sm" len="sm"/>
            <a:tailEnd type="none" w="sm" len="sm"/>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0" name="Google Shape;80;p5"/>
          <p:cNvSpPr/>
          <p:nvPr/>
        </p:nvSpPr>
        <p:spPr>
          <a:xfrm>
            <a:off x="10750433" y="918500"/>
            <a:ext cx="599600" cy="599600"/>
          </a:xfrm>
          <a:prstGeom prst="ellipse">
            <a:avLst/>
          </a:prstGeom>
          <a:noFill/>
          <a:ln w="9525" cap="flat" cmpd="sng">
            <a:solidFill>
              <a:srgbClr val="ED4A00"/>
            </a:solidFill>
            <a:prstDash val="dash"/>
            <a:round/>
            <a:headEnd type="none" w="sm" len="sm"/>
            <a:tailEnd type="none" w="sm" len="sm"/>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1" name="Google Shape;81;p5"/>
          <p:cNvSpPr txBox="1">
            <a:spLocks noGrp="1"/>
          </p:cNvSpPr>
          <p:nvPr>
            <p:ph type="sldNum" idx="12"/>
          </p:nvPr>
        </p:nvSpPr>
        <p:spPr>
          <a:xfrm>
            <a:off x="11514167" y="6335500"/>
            <a:ext cx="626400" cy="522000"/>
          </a:xfrm>
          <a:prstGeom prst="rect">
            <a:avLst/>
          </a:prstGeom>
        </p:spPr>
        <p:txBody>
          <a:bodyPr spcFirstLastPara="1" wrap="square" lIns="91425" tIns="91425" rIns="91425" bIns="91425" anchor="t"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pPr/>
              <a:t>‹#›</a:t>
            </a:fld>
            <a:endParaRPr/>
          </a:p>
        </p:txBody>
      </p:sp>
    </p:spTree>
    <p:extLst>
      <p:ext uri="{BB962C8B-B14F-4D97-AF65-F5344CB8AC3E}">
        <p14:creationId xmlns:p14="http://schemas.microsoft.com/office/powerpoint/2010/main" val="4162621627"/>
      </p:ext>
    </p:extLst>
  </p:cSld>
  <p:clrMapOvr>
    <a:masterClrMapping/>
  </p:clrMapOvr>
</p:sldLayout>
</file>

<file path=ppt/slideLayouts/slideLayout401.xml><?xml version="1.0" encoding="utf-8"?>
<p:sldLayout xmlns:a="http://schemas.openxmlformats.org/drawingml/2006/main" xmlns:r="http://schemas.openxmlformats.org/officeDocument/2006/relationships" xmlns:p="http://schemas.openxmlformats.org/presentationml/2006/main" matchingName="1 column + image">
  <p:cSld name="1 column + image">
    <p:spTree>
      <p:nvGrpSpPr>
        <p:cNvPr id="1" name="Shape 82"/>
        <p:cNvGrpSpPr/>
        <p:nvPr/>
      </p:nvGrpSpPr>
      <p:grpSpPr>
        <a:xfrm>
          <a:off x="0" y="0"/>
          <a:ext cx="0" cy="0"/>
          <a:chOff x="0" y="0"/>
          <a:chExt cx="0" cy="0"/>
        </a:xfrm>
      </p:grpSpPr>
      <p:sp>
        <p:nvSpPr>
          <p:cNvPr id="83" name="Google Shape;83;p6"/>
          <p:cNvSpPr txBox="1">
            <a:spLocks noGrp="1"/>
          </p:cNvSpPr>
          <p:nvPr>
            <p:ph type="title"/>
          </p:nvPr>
        </p:nvSpPr>
        <p:spPr>
          <a:xfrm>
            <a:off x="6096000" y="1212067"/>
            <a:ext cx="4852800" cy="854800"/>
          </a:xfrm>
          <a:prstGeom prst="rect">
            <a:avLst/>
          </a:prstGeom>
        </p:spPr>
        <p:txBody>
          <a:bodyPr spcFirstLastPara="1" wrap="square" lIns="91425" tIns="91425" rIns="91425" bIns="91425" anchor="b" anchorCtr="0">
            <a:noAutofit/>
          </a:bodyPr>
          <a:lstStyle>
            <a:lvl1pPr lvl="0" rtl="0">
              <a:spcBef>
                <a:spcPts val="0"/>
              </a:spcBef>
              <a:spcAft>
                <a:spcPts val="0"/>
              </a:spcAft>
              <a:buSzPts val="1800"/>
              <a:buNone/>
              <a:defRPr/>
            </a:lvl1pPr>
            <a:lvl2pPr lvl="1" rtl="0">
              <a:spcBef>
                <a:spcPts val="0"/>
              </a:spcBef>
              <a:spcAft>
                <a:spcPts val="0"/>
              </a:spcAft>
              <a:buSzPts val="1800"/>
              <a:buNone/>
              <a:defRPr/>
            </a:lvl2pPr>
            <a:lvl3pPr lvl="2" rtl="0">
              <a:spcBef>
                <a:spcPts val="0"/>
              </a:spcBef>
              <a:spcAft>
                <a:spcPts val="0"/>
              </a:spcAft>
              <a:buSzPts val="1800"/>
              <a:buNone/>
              <a:defRPr/>
            </a:lvl3pPr>
            <a:lvl4pPr lvl="3" rtl="0">
              <a:spcBef>
                <a:spcPts val="0"/>
              </a:spcBef>
              <a:spcAft>
                <a:spcPts val="0"/>
              </a:spcAft>
              <a:buSzPts val="1800"/>
              <a:buNone/>
              <a:defRPr/>
            </a:lvl4pPr>
            <a:lvl5pPr lvl="4" rtl="0">
              <a:spcBef>
                <a:spcPts val="0"/>
              </a:spcBef>
              <a:spcAft>
                <a:spcPts val="0"/>
              </a:spcAft>
              <a:buSzPts val="1800"/>
              <a:buNone/>
              <a:defRPr/>
            </a:lvl5pPr>
            <a:lvl6pPr lvl="5" rtl="0">
              <a:spcBef>
                <a:spcPts val="0"/>
              </a:spcBef>
              <a:spcAft>
                <a:spcPts val="0"/>
              </a:spcAft>
              <a:buSzPts val="1800"/>
              <a:buNone/>
              <a:defRPr/>
            </a:lvl6pPr>
            <a:lvl7pPr lvl="6" rtl="0">
              <a:spcBef>
                <a:spcPts val="0"/>
              </a:spcBef>
              <a:spcAft>
                <a:spcPts val="0"/>
              </a:spcAft>
              <a:buSzPts val="1800"/>
              <a:buNone/>
              <a:defRPr/>
            </a:lvl7pPr>
            <a:lvl8pPr lvl="7" rtl="0">
              <a:spcBef>
                <a:spcPts val="0"/>
              </a:spcBef>
              <a:spcAft>
                <a:spcPts val="0"/>
              </a:spcAft>
              <a:buSzPts val="1800"/>
              <a:buNone/>
              <a:defRPr/>
            </a:lvl8pPr>
            <a:lvl9pPr lvl="8" rtl="0">
              <a:spcBef>
                <a:spcPts val="0"/>
              </a:spcBef>
              <a:spcAft>
                <a:spcPts val="0"/>
              </a:spcAft>
              <a:buSzPts val="1800"/>
              <a:buNone/>
              <a:defRPr/>
            </a:lvl9pPr>
          </a:lstStyle>
          <a:p>
            <a:endParaRPr/>
          </a:p>
        </p:txBody>
      </p:sp>
      <p:sp>
        <p:nvSpPr>
          <p:cNvPr id="84" name="Google Shape;84;p6"/>
          <p:cNvSpPr txBox="1">
            <a:spLocks noGrp="1"/>
          </p:cNvSpPr>
          <p:nvPr>
            <p:ph type="body" idx="1"/>
          </p:nvPr>
        </p:nvSpPr>
        <p:spPr>
          <a:xfrm>
            <a:off x="6096000" y="2034339"/>
            <a:ext cx="4852800" cy="3714800"/>
          </a:xfrm>
          <a:prstGeom prst="rect">
            <a:avLst/>
          </a:prstGeom>
        </p:spPr>
        <p:txBody>
          <a:bodyPr spcFirstLastPara="1" wrap="square" lIns="91425" tIns="91425" rIns="91425" bIns="91425" anchor="t" anchorCtr="0">
            <a:noAutofit/>
          </a:bodyPr>
          <a:lstStyle>
            <a:lvl1pPr marL="609585" lvl="0" indent="-474121" rtl="0">
              <a:spcBef>
                <a:spcPts val="800"/>
              </a:spcBef>
              <a:spcAft>
                <a:spcPts val="0"/>
              </a:spcAft>
              <a:buSzPts val="2000"/>
              <a:buChar char="◎"/>
              <a:defRPr sz="2667"/>
            </a:lvl1pPr>
            <a:lvl2pPr marL="1219170" lvl="1" indent="-474121" rtl="0">
              <a:spcBef>
                <a:spcPts val="0"/>
              </a:spcBef>
              <a:spcAft>
                <a:spcPts val="0"/>
              </a:spcAft>
              <a:buSzPts val="2000"/>
              <a:buChar char="◉"/>
              <a:defRPr sz="2667"/>
            </a:lvl2pPr>
            <a:lvl3pPr marL="1828754" lvl="2" indent="-474121" rtl="0">
              <a:spcBef>
                <a:spcPts val="0"/>
              </a:spcBef>
              <a:spcAft>
                <a:spcPts val="0"/>
              </a:spcAft>
              <a:buSzPts val="2000"/>
              <a:buChar char="￮"/>
              <a:defRPr sz="2667"/>
            </a:lvl3pPr>
            <a:lvl4pPr marL="2438339" lvl="3" indent="-474121" rtl="0">
              <a:spcBef>
                <a:spcPts val="0"/>
              </a:spcBef>
              <a:spcAft>
                <a:spcPts val="0"/>
              </a:spcAft>
              <a:buSzPts val="2000"/>
              <a:buChar char="●"/>
              <a:defRPr sz="2667"/>
            </a:lvl4pPr>
            <a:lvl5pPr marL="3047924" lvl="4" indent="-474121" rtl="0">
              <a:spcBef>
                <a:spcPts val="0"/>
              </a:spcBef>
              <a:spcAft>
                <a:spcPts val="0"/>
              </a:spcAft>
              <a:buSzPts val="2000"/>
              <a:buChar char="○"/>
              <a:defRPr sz="2667"/>
            </a:lvl5pPr>
            <a:lvl6pPr marL="3657509" lvl="5" indent="-474121" rtl="0">
              <a:spcBef>
                <a:spcPts val="0"/>
              </a:spcBef>
              <a:spcAft>
                <a:spcPts val="0"/>
              </a:spcAft>
              <a:buSzPts val="2000"/>
              <a:buChar char="■"/>
              <a:defRPr sz="2667"/>
            </a:lvl6pPr>
            <a:lvl7pPr marL="4267093" lvl="6" indent="-474121" rtl="0">
              <a:spcBef>
                <a:spcPts val="0"/>
              </a:spcBef>
              <a:spcAft>
                <a:spcPts val="0"/>
              </a:spcAft>
              <a:buSzPts val="2000"/>
              <a:buChar char="●"/>
              <a:defRPr sz="2667"/>
            </a:lvl7pPr>
            <a:lvl8pPr marL="4876678" lvl="7" indent="-474121" rtl="0">
              <a:spcBef>
                <a:spcPts val="0"/>
              </a:spcBef>
              <a:spcAft>
                <a:spcPts val="0"/>
              </a:spcAft>
              <a:buSzPts val="2000"/>
              <a:buChar char="○"/>
              <a:defRPr sz="2667"/>
            </a:lvl8pPr>
            <a:lvl9pPr marL="5486263" lvl="8" indent="-474121" rtl="0">
              <a:spcBef>
                <a:spcPts val="0"/>
              </a:spcBef>
              <a:spcAft>
                <a:spcPts val="0"/>
              </a:spcAft>
              <a:buSzPts val="2000"/>
              <a:buChar char="■"/>
              <a:defRPr sz="2667"/>
            </a:lvl9pPr>
          </a:lstStyle>
          <a:p>
            <a:endParaRPr/>
          </a:p>
        </p:txBody>
      </p:sp>
      <p:sp>
        <p:nvSpPr>
          <p:cNvPr id="85" name="Google Shape;85;p6"/>
          <p:cNvSpPr/>
          <p:nvPr/>
        </p:nvSpPr>
        <p:spPr>
          <a:xfrm>
            <a:off x="773700" y="1002600"/>
            <a:ext cx="4852800" cy="4852800"/>
          </a:xfrm>
          <a:prstGeom prst="ellipse">
            <a:avLst/>
          </a:prstGeom>
          <a:solidFill>
            <a:srgbClr val="ED4A00">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 name="Google Shape;86;p6"/>
          <p:cNvSpPr/>
          <p:nvPr/>
        </p:nvSpPr>
        <p:spPr>
          <a:xfrm>
            <a:off x="-394200" y="-475267"/>
            <a:ext cx="1410400" cy="1410400"/>
          </a:xfrm>
          <a:prstGeom prst="ellipse">
            <a:avLst/>
          </a:prstGeom>
          <a:solidFill>
            <a:srgbClr val="00ACC3">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 name="Google Shape;87;p6"/>
          <p:cNvSpPr/>
          <p:nvPr/>
        </p:nvSpPr>
        <p:spPr>
          <a:xfrm>
            <a:off x="3782133" y="239767"/>
            <a:ext cx="1304800" cy="1304800"/>
          </a:xfrm>
          <a:prstGeom prst="donut">
            <a:avLst>
              <a:gd name="adj" fmla="val 39527"/>
            </a:avLst>
          </a:prstGeom>
          <a:solidFill>
            <a:srgbClr val="F8BB00">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 name="Google Shape;88;p6"/>
          <p:cNvSpPr/>
          <p:nvPr/>
        </p:nvSpPr>
        <p:spPr>
          <a:xfrm>
            <a:off x="621300" y="4923667"/>
            <a:ext cx="1359200" cy="1359200"/>
          </a:xfrm>
          <a:prstGeom prst="ellipse">
            <a:avLst/>
          </a:prstGeom>
          <a:solidFill>
            <a:srgbClr val="BBCD00">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 name="Google Shape;89;p6"/>
          <p:cNvSpPr/>
          <p:nvPr/>
        </p:nvSpPr>
        <p:spPr>
          <a:xfrm>
            <a:off x="1980500" y="6079667"/>
            <a:ext cx="482000" cy="482000"/>
          </a:xfrm>
          <a:prstGeom prst="donut">
            <a:avLst>
              <a:gd name="adj" fmla="val 29951"/>
            </a:avLst>
          </a:prstGeom>
          <a:solidFill>
            <a:srgbClr val="65BB48">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 name="Google Shape;90;p6"/>
          <p:cNvSpPr/>
          <p:nvPr/>
        </p:nvSpPr>
        <p:spPr>
          <a:xfrm>
            <a:off x="3153067" y="462600"/>
            <a:ext cx="365600" cy="365200"/>
          </a:xfrm>
          <a:prstGeom prst="ellipse">
            <a:avLst/>
          </a:prstGeom>
          <a:solidFill>
            <a:srgbClr val="E8004C">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 name="Google Shape;91;p6"/>
          <p:cNvSpPr/>
          <p:nvPr/>
        </p:nvSpPr>
        <p:spPr>
          <a:xfrm>
            <a:off x="-630133" y="-711200"/>
            <a:ext cx="1882400" cy="1882400"/>
          </a:xfrm>
          <a:prstGeom prst="ellipse">
            <a:avLst/>
          </a:prstGeom>
          <a:noFill/>
          <a:ln w="9525" cap="flat" cmpd="sng">
            <a:solidFill>
              <a:srgbClr val="00ACC3"/>
            </a:solidFill>
            <a:prstDash val="dash"/>
            <a:round/>
            <a:headEnd type="none" w="sm" len="sm"/>
            <a:tailEnd type="none" w="sm" len="sm"/>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 name="Google Shape;92;p6"/>
          <p:cNvSpPr/>
          <p:nvPr/>
        </p:nvSpPr>
        <p:spPr>
          <a:xfrm>
            <a:off x="3865333" y="322967"/>
            <a:ext cx="1138400" cy="1138400"/>
          </a:xfrm>
          <a:prstGeom prst="ellipse">
            <a:avLst/>
          </a:prstGeom>
          <a:noFill/>
          <a:ln w="9525" cap="flat" cmpd="sng">
            <a:solidFill>
              <a:srgbClr val="ED4A00"/>
            </a:solidFill>
            <a:prstDash val="dash"/>
            <a:round/>
            <a:headEnd type="none" w="sm" len="sm"/>
            <a:tailEnd type="none" w="sm" len="sm"/>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 name="Google Shape;93;p6"/>
          <p:cNvSpPr/>
          <p:nvPr/>
        </p:nvSpPr>
        <p:spPr>
          <a:xfrm>
            <a:off x="1414867" y="190600"/>
            <a:ext cx="718000" cy="717600"/>
          </a:xfrm>
          <a:prstGeom prst="ellipse">
            <a:avLst/>
          </a:prstGeom>
          <a:solidFill>
            <a:srgbClr val="00D1C6">
              <a:alpha val="8692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94" name="Google Shape;94;p6"/>
          <p:cNvSpPr txBox="1">
            <a:spLocks noGrp="1"/>
          </p:cNvSpPr>
          <p:nvPr>
            <p:ph type="sldNum" idx="12"/>
          </p:nvPr>
        </p:nvSpPr>
        <p:spPr>
          <a:xfrm>
            <a:off x="11514167" y="6335500"/>
            <a:ext cx="626400" cy="522000"/>
          </a:xfrm>
          <a:prstGeom prst="rect">
            <a:avLst/>
          </a:prstGeom>
        </p:spPr>
        <p:txBody>
          <a:bodyPr spcFirstLastPara="1" wrap="square" lIns="91425" tIns="91425" rIns="91425" bIns="91425" anchor="t"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pPr/>
              <a:t>‹#›</a:t>
            </a:fld>
            <a:endParaRPr/>
          </a:p>
        </p:txBody>
      </p:sp>
    </p:spTree>
    <p:extLst>
      <p:ext uri="{BB962C8B-B14F-4D97-AF65-F5344CB8AC3E}">
        <p14:creationId xmlns:p14="http://schemas.microsoft.com/office/powerpoint/2010/main" val="1115716921"/>
      </p:ext>
    </p:extLst>
  </p:cSld>
  <p:clrMapOvr>
    <a:masterClrMapping/>
  </p:clrMapOvr>
</p:sldLayout>
</file>

<file path=ppt/slideLayouts/slideLayout402.xml><?xml version="1.0" encoding="utf-8"?>
<p:sldLayout xmlns:a="http://schemas.openxmlformats.org/drawingml/2006/main" xmlns:r="http://schemas.openxmlformats.org/officeDocument/2006/relationships" xmlns:p="http://schemas.openxmlformats.org/presentationml/2006/main" matchingName="Title + 2 columns" type="twoColTx">
  <p:cSld name="Title + 2 columns">
    <p:spTree>
      <p:nvGrpSpPr>
        <p:cNvPr id="1" name="Shape 95"/>
        <p:cNvGrpSpPr/>
        <p:nvPr/>
      </p:nvGrpSpPr>
      <p:grpSpPr>
        <a:xfrm>
          <a:off x="0" y="0"/>
          <a:ext cx="0" cy="0"/>
          <a:chOff x="0" y="0"/>
          <a:chExt cx="0" cy="0"/>
        </a:xfrm>
      </p:grpSpPr>
      <p:sp>
        <p:nvSpPr>
          <p:cNvPr id="96" name="Google Shape;96;p7"/>
          <p:cNvSpPr txBox="1">
            <a:spLocks noGrp="1"/>
          </p:cNvSpPr>
          <p:nvPr>
            <p:ph type="title"/>
          </p:nvPr>
        </p:nvSpPr>
        <p:spPr>
          <a:xfrm>
            <a:off x="3914500" y="1212067"/>
            <a:ext cx="7034000" cy="854800"/>
          </a:xfrm>
          <a:prstGeom prst="rect">
            <a:avLst/>
          </a:prstGeom>
        </p:spPr>
        <p:txBody>
          <a:bodyPr spcFirstLastPara="1" wrap="square" lIns="91425" tIns="91425" rIns="91425" bIns="91425" anchor="b" anchorCtr="0">
            <a:noAutofit/>
          </a:bodyPr>
          <a:lstStyle>
            <a:lvl1pPr lvl="0">
              <a:spcBef>
                <a:spcPts val="0"/>
              </a:spcBef>
              <a:spcAft>
                <a:spcPts val="0"/>
              </a:spcAft>
              <a:buSzPts val="1800"/>
              <a:buNone/>
              <a:defRPr/>
            </a:lvl1pPr>
            <a:lvl2pPr lvl="1">
              <a:spcBef>
                <a:spcPts val="0"/>
              </a:spcBef>
              <a:spcAft>
                <a:spcPts val="0"/>
              </a:spcAft>
              <a:buSzPts val="1800"/>
              <a:buNone/>
              <a:defRPr/>
            </a:lvl2pPr>
            <a:lvl3pPr lvl="2">
              <a:spcBef>
                <a:spcPts val="0"/>
              </a:spcBef>
              <a:spcAft>
                <a:spcPts val="0"/>
              </a:spcAft>
              <a:buSzPts val="1800"/>
              <a:buNone/>
              <a:defRPr/>
            </a:lvl3pPr>
            <a:lvl4pPr lvl="3">
              <a:spcBef>
                <a:spcPts val="0"/>
              </a:spcBef>
              <a:spcAft>
                <a:spcPts val="0"/>
              </a:spcAft>
              <a:buSzPts val="1800"/>
              <a:buNone/>
              <a:defRPr/>
            </a:lvl4pPr>
            <a:lvl5pPr lvl="4">
              <a:spcBef>
                <a:spcPts val="0"/>
              </a:spcBef>
              <a:spcAft>
                <a:spcPts val="0"/>
              </a:spcAft>
              <a:buSzPts val="1800"/>
              <a:buNone/>
              <a:defRPr/>
            </a:lvl5pPr>
            <a:lvl6pPr lvl="5">
              <a:spcBef>
                <a:spcPts val="0"/>
              </a:spcBef>
              <a:spcAft>
                <a:spcPts val="0"/>
              </a:spcAft>
              <a:buSzPts val="1800"/>
              <a:buNone/>
              <a:defRPr/>
            </a:lvl6pPr>
            <a:lvl7pPr lvl="6">
              <a:spcBef>
                <a:spcPts val="0"/>
              </a:spcBef>
              <a:spcAft>
                <a:spcPts val="0"/>
              </a:spcAft>
              <a:buSzPts val="1800"/>
              <a:buNone/>
              <a:defRPr/>
            </a:lvl7pPr>
            <a:lvl8pPr lvl="7">
              <a:spcBef>
                <a:spcPts val="0"/>
              </a:spcBef>
              <a:spcAft>
                <a:spcPts val="0"/>
              </a:spcAft>
              <a:buSzPts val="1800"/>
              <a:buNone/>
              <a:defRPr/>
            </a:lvl8pPr>
            <a:lvl9pPr lvl="8">
              <a:spcBef>
                <a:spcPts val="0"/>
              </a:spcBef>
              <a:spcAft>
                <a:spcPts val="0"/>
              </a:spcAft>
              <a:buSzPts val="1800"/>
              <a:buNone/>
              <a:defRPr/>
            </a:lvl9pPr>
          </a:lstStyle>
          <a:p>
            <a:endParaRPr/>
          </a:p>
        </p:txBody>
      </p:sp>
      <p:sp>
        <p:nvSpPr>
          <p:cNvPr id="97" name="Google Shape;97;p7"/>
          <p:cNvSpPr txBox="1">
            <a:spLocks noGrp="1"/>
          </p:cNvSpPr>
          <p:nvPr>
            <p:ph type="body" idx="1"/>
          </p:nvPr>
        </p:nvSpPr>
        <p:spPr>
          <a:xfrm>
            <a:off x="3914500" y="2066867"/>
            <a:ext cx="3414000" cy="4501200"/>
          </a:xfrm>
          <a:prstGeom prst="rect">
            <a:avLst/>
          </a:prstGeom>
        </p:spPr>
        <p:txBody>
          <a:bodyPr spcFirstLastPara="1" wrap="square" lIns="91425" tIns="91425" rIns="91425" bIns="91425" anchor="t" anchorCtr="0">
            <a:noAutofit/>
          </a:bodyPr>
          <a:lstStyle>
            <a:lvl1pPr marL="609585" lvl="0" indent="-457189">
              <a:spcBef>
                <a:spcPts val="800"/>
              </a:spcBef>
              <a:spcAft>
                <a:spcPts val="0"/>
              </a:spcAft>
              <a:buSzPts val="1800"/>
              <a:buChar char="◎"/>
              <a:defRPr sz="2400"/>
            </a:lvl1pPr>
            <a:lvl2pPr marL="1219170" lvl="1" indent="-457189">
              <a:spcBef>
                <a:spcPts val="0"/>
              </a:spcBef>
              <a:spcAft>
                <a:spcPts val="0"/>
              </a:spcAft>
              <a:buSzPts val="1800"/>
              <a:buChar char="◉"/>
              <a:defRPr sz="2400"/>
            </a:lvl2pPr>
            <a:lvl3pPr marL="1828754" lvl="2" indent="-457189">
              <a:spcBef>
                <a:spcPts val="0"/>
              </a:spcBef>
              <a:spcAft>
                <a:spcPts val="0"/>
              </a:spcAft>
              <a:buSzPts val="1800"/>
              <a:buChar char="￮"/>
              <a:defRPr sz="2400"/>
            </a:lvl3pPr>
            <a:lvl4pPr marL="2438339" lvl="3" indent="-457189">
              <a:spcBef>
                <a:spcPts val="0"/>
              </a:spcBef>
              <a:spcAft>
                <a:spcPts val="0"/>
              </a:spcAft>
              <a:buSzPts val="1800"/>
              <a:buChar char="●"/>
              <a:defRPr sz="2400"/>
            </a:lvl4pPr>
            <a:lvl5pPr marL="3047924" lvl="4" indent="-457189">
              <a:spcBef>
                <a:spcPts val="0"/>
              </a:spcBef>
              <a:spcAft>
                <a:spcPts val="0"/>
              </a:spcAft>
              <a:buSzPts val="1800"/>
              <a:buChar char="○"/>
              <a:defRPr sz="2400"/>
            </a:lvl5pPr>
            <a:lvl6pPr marL="3657509" lvl="5" indent="-457189">
              <a:spcBef>
                <a:spcPts val="0"/>
              </a:spcBef>
              <a:spcAft>
                <a:spcPts val="0"/>
              </a:spcAft>
              <a:buSzPts val="1800"/>
              <a:buChar char="■"/>
              <a:defRPr sz="2400"/>
            </a:lvl6pPr>
            <a:lvl7pPr marL="4267093" lvl="6" indent="-457189">
              <a:spcBef>
                <a:spcPts val="0"/>
              </a:spcBef>
              <a:spcAft>
                <a:spcPts val="0"/>
              </a:spcAft>
              <a:buSzPts val="1800"/>
              <a:buChar char="●"/>
              <a:defRPr sz="2400"/>
            </a:lvl7pPr>
            <a:lvl8pPr marL="4876678" lvl="7" indent="-457189">
              <a:spcBef>
                <a:spcPts val="0"/>
              </a:spcBef>
              <a:spcAft>
                <a:spcPts val="0"/>
              </a:spcAft>
              <a:buSzPts val="1800"/>
              <a:buChar char="○"/>
              <a:defRPr sz="2400"/>
            </a:lvl8pPr>
            <a:lvl9pPr marL="5486263" lvl="8" indent="-457189">
              <a:spcBef>
                <a:spcPts val="0"/>
              </a:spcBef>
              <a:spcAft>
                <a:spcPts val="0"/>
              </a:spcAft>
              <a:buSzPts val="1800"/>
              <a:buChar char="■"/>
              <a:defRPr sz="2400"/>
            </a:lvl9pPr>
          </a:lstStyle>
          <a:p>
            <a:endParaRPr/>
          </a:p>
        </p:txBody>
      </p:sp>
      <p:sp>
        <p:nvSpPr>
          <p:cNvPr id="98" name="Google Shape;98;p7"/>
          <p:cNvSpPr txBox="1">
            <a:spLocks noGrp="1"/>
          </p:cNvSpPr>
          <p:nvPr>
            <p:ph type="body" idx="2"/>
          </p:nvPr>
        </p:nvSpPr>
        <p:spPr>
          <a:xfrm>
            <a:off x="7534465" y="2066867"/>
            <a:ext cx="3414000" cy="4501200"/>
          </a:xfrm>
          <a:prstGeom prst="rect">
            <a:avLst/>
          </a:prstGeom>
        </p:spPr>
        <p:txBody>
          <a:bodyPr spcFirstLastPara="1" wrap="square" lIns="91425" tIns="91425" rIns="91425" bIns="91425" anchor="t" anchorCtr="0">
            <a:noAutofit/>
          </a:bodyPr>
          <a:lstStyle>
            <a:lvl1pPr marL="609585" lvl="0" indent="-457189">
              <a:spcBef>
                <a:spcPts val="800"/>
              </a:spcBef>
              <a:spcAft>
                <a:spcPts val="0"/>
              </a:spcAft>
              <a:buSzPts val="1800"/>
              <a:buChar char="◎"/>
              <a:defRPr sz="2400"/>
            </a:lvl1pPr>
            <a:lvl2pPr marL="1219170" lvl="1" indent="-457189">
              <a:spcBef>
                <a:spcPts val="0"/>
              </a:spcBef>
              <a:spcAft>
                <a:spcPts val="0"/>
              </a:spcAft>
              <a:buSzPts val="1800"/>
              <a:buChar char="◉"/>
              <a:defRPr sz="2400"/>
            </a:lvl2pPr>
            <a:lvl3pPr marL="1828754" lvl="2" indent="-457189">
              <a:spcBef>
                <a:spcPts val="0"/>
              </a:spcBef>
              <a:spcAft>
                <a:spcPts val="0"/>
              </a:spcAft>
              <a:buSzPts val="1800"/>
              <a:buChar char="￮"/>
              <a:defRPr sz="2400"/>
            </a:lvl3pPr>
            <a:lvl4pPr marL="2438339" lvl="3" indent="-457189">
              <a:spcBef>
                <a:spcPts val="0"/>
              </a:spcBef>
              <a:spcAft>
                <a:spcPts val="0"/>
              </a:spcAft>
              <a:buSzPts val="1800"/>
              <a:buChar char="●"/>
              <a:defRPr sz="2400"/>
            </a:lvl4pPr>
            <a:lvl5pPr marL="3047924" lvl="4" indent="-457189">
              <a:spcBef>
                <a:spcPts val="0"/>
              </a:spcBef>
              <a:spcAft>
                <a:spcPts val="0"/>
              </a:spcAft>
              <a:buSzPts val="1800"/>
              <a:buChar char="○"/>
              <a:defRPr sz="2400"/>
            </a:lvl5pPr>
            <a:lvl6pPr marL="3657509" lvl="5" indent="-457189">
              <a:spcBef>
                <a:spcPts val="0"/>
              </a:spcBef>
              <a:spcAft>
                <a:spcPts val="0"/>
              </a:spcAft>
              <a:buSzPts val="1800"/>
              <a:buChar char="■"/>
              <a:defRPr sz="2400"/>
            </a:lvl6pPr>
            <a:lvl7pPr marL="4267093" lvl="6" indent="-457189">
              <a:spcBef>
                <a:spcPts val="0"/>
              </a:spcBef>
              <a:spcAft>
                <a:spcPts val="0"/>
              </a:spcAft>
              <a:buSzPts val="1800"/>
              <a:buChar char="●"/>
              <a:defRPr sz="2400"/>
            </a:lvl7pPr>
            <a:lvl8pPr marL="4876678" lvl="7" indent="-457189">
              <a:spcBef>
                <a:spcPts val="0"/>
              </a:spcBef>
              <a:spcAft>
                <a:spcPts val="0"/>
              </a:spcAft>
              <a:buSzPts val="1800"/>
              <a:buChar char="○"/>
              <a:defRPr sz="2400"/>
            </a:lvl8pPr>
            <a:lvl9pPr marL="5486263" lvl="8" indent="-457189">
              <a:spcBef>
                <a:spcPts val="0"/>
              </a:spcBef>
              <a:spcAft>
                <a:spcPts val="0"/>
              </a:spcAft>
              <a:buSzPts val="1800"/>
              <a:buChar char="■"/>
              <a:defRPr sz="2400"/>
            </a:lvl9pPr>
          </a:lstStyle>
          <a:p>
            <a:endParaRPr/>
          </a:p>
        </p:txBody>
      </p:sp>
      <p:sp>
        <p:nvSpPr>
          <p:cNvPr id="99" name="Google Shape;99;p7"/>
          <p:cNvSpPr/>
          <p:nvPr/>
        </p:nvSpPr>
        <p:spPr>
          <a:xfrm>
            <a:off x="-478600" y="2925867"/>
            <a:ext cx="3129600" cy="3129600"/>
          </a:xfrm>
          <a:prstGeom prst="donut">
            <a:avLst>
              <a:gd name="adj" fmla="val 36789"/>
            </a:avLst>
          </a:prstGeom>
          <a:solidFill>
            <a:srgbClr val="BBCD00">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0" name="Google Shape;100;p7"/>
          <p:cNvSpPr/>
          <p:nvPr/>
        </p:nvSpPr>
        <p:spPr>
          <a:xfrm>
            <a:off x="264600" y="-428167"/>
            <a:ext cx="1304800" cy="1304800"/>
          </a:xfrm>
          <a:prstGeom prst="ellipse">
            <a:avLst/>
          </a:prstGeom>
          <a:noFill/>
          <a:ln w="9525" cap="flat" cmpd="sng">
            <a:solidFill>
              <a:srgbClr val="E8004C"/>
            </a:solidFill>
            <a:prstDash val="dash"/>
            <a:round/>
            <a:headEnd type="none" w="sm" len="sm"/>
            <a:tailEnd type="none" w="sm" len="sm"/>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1" name="Google Shape;101;p7"/>
          <p:cNvSpPr/>
          <p:nvPr/>
        </p:nvSpPr>
        <p:spPr>
          <a:xfrm>
            <a:off x="264600" y="560633"/>
            <a:ext cx="876800" cy="876800"/>
          </a:xfrm>
          <a:prstGeom prst="ellipse">
            <a:avLst/>
          </a:prstGeom>
          <a:solidFill>
            <a:srgbClr val="ED4A00">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2" name="Google Shape;102;p7"/>
          <p:cNvSpPr/>
          <p:nvPr/>
        </p:nvSpPr>
        <p:spPr>
          <a:xfrm>
            <a:off x="1569401" y="876633"/>
            <a:ext cx="1129200" cy="1129200"/>
          </a:xfrm>
          <a:prstGeom prst="donut">
            <a:avLst>
              <a:gd name="adj" fmla="val 22275"/>
            </a:avLst>
          </a:prstGeom>
          <a:solidFill>
            <a:srgbClr val="00ACC3">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3" name="Google Shape;103;p7"/>
          <p:cNvSpPr/>
          <p:nvPr/>
        </p:nvSpPr>
        <p:spPr>
          <a:xfrm>
            <a:off x="1183533" y="5523067"/>
            <a:ext cx="1610400" cy="1610400"/>
          </a:xfrm>
          <a:prstGeom prst="ellipse">
            <a:avLst/>
          </a:prstGeom>
          <a:solidFill>
            <a:srgbClr val="65BB48">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4" name="Google Shape;104;p7"/>
          <p:cNvSpPr/>
          <p:nvPr/>
        </p:nvSpPr>
        <p:spPr>
          <a:xfrm>
            <a:off x="204900" y="6399467"/>
            <a:ext cx="734000" cy="734000"/>
          </a:xfrm>
          <a:prstGeom prst="donut">
            <a:avLst>
              <a:gd name="adj" fmla="val 18606"/>
            </a:avLst>
          </a:prstGeom>
          <a:solidFill>
            <a:srgbClr val="F8BB00">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5" name="Google Shape;105;p7"/>
          <p:cNvSpPr/>
          <p:nvPr/>
        </p:nvSpPr>
        <p:spPr>
          <a:xfrm>
            <a:off x="1563367" y="2262600"/>
            <a:ext cx="406400" cy="406400"/>
          </a:xfrm>
          <a:prstGeom prst="ellipse">
            <a:avLst/>
          </a:prstGeom>
          <a:solidFill>
            <a:srgbClr val="00D1C6">
              <a:alpha val="8692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6" name="Google Shape;106;p7"/>
          <p:cNvSpPr/>
          <p:nvPr/>
        </p:nvSpPr>
        <p:spPr>
          <a:xfrm>
            <a:off x="10459000" y="825700"/>
            <a:ext cx="734000" cy="734000"/>
          </a:xfrm>
          <a:prstGeom prst="ellipse">
            <a:avLst/>
          </a:prstGeom>
          <a:solidFill>
            <a:srgbClr val="00D1C6">
              <a:alpha val="8692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7" name="Google Shape;107;p7"/>
          <p:cNvSpPr/>
          <p:nvPr/>
        </p:nvSpPr>
        <p:spPr>
          <a:xfrm>
            <a:off x="10020667" y="-96667"/>
            <a:ext cx="530000" cy="530000"/>
          </a:xfrm>
          <a:prstGeom prst="donut">
            <a:avLst>
              <a:gd name="adj" fmla="val 30568"/>
            </a:avLst>
          </a:prstGeom>
          <a:solidFill>
            <a:srgbClr val="65BB48">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8" name="Google Shape;108;p7"/>
          <p:cNvSpPr/>
          <p:nvPr/>
        </p:nvSpPr>
        <p:spPr>
          <a:xfrm>
            <a:off x="11535333" y="1374467"/>
            <a:ext cx="406400" cy="406400"/>
          </a:xfrm>
          <a:prstGeom prst="ellipse">
            <a:avLst/>
          </a:prstGeom>
          <a:solidFill>
            <a:srgbClr val="F8BB00">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9" name="Google Shape;109;p7"/>
          <p:cNvSpPr/>
          <p:nvPr/>
        </p:nvSpPr>
        <p:spPr>
          <a:xfrm>
            <a:off x="10797200" y="223267"/>
            <a:ext cx="988800" cy="988800"/>
          </a:xfrm>
          <a:prstGeom prst="donut">
            <a:avLst>
              <a:gd name="adj" fmla="val 8064"/>
            </a:avLst>
          </a:prstGeom>
          <a:solidFill>
            <a:srgbClr val="00ACC3">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0" name="Google Shape;110;p7"/>
          <p:cNvSpPr/>
          <p:nvPr/>
        </p:nvSpPr>
        <p:spPr>
          <a:xfrm>
            <a:off x="11193000" y="2005833"/>
            <a:ext cx="250800" cy="250800"/>
          </a:xfrm>
          <a:prstGeom prst="ellipse">
            <a:avLst/>
          </a:prstGeom>
          <a:solidFill>
            <a:srgbClr val="BBCD00">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1" name="Google Shape;111;p7"/>
          <p:cNvSpPr/>
          <p:nvPr/>
        </p:nvSpPr>
        <p:spPr>
          <a:xfrm>
            <a:off x="-274167" y="3130300"/>
            <a:ext cx="2720800" cy="2720800"/>
          </a:xfrm>
          <a:prstGeom prst="ellipse">
            <a:avLst/>
          </a:prstGeom>
          <a:noFill/>
          <a:ln w="9525" cap="flat" cmpd="sng">
            <a:solidFill>
              <a:srgbClr val="65BB48"/>
            </a:solidFill>
            <a:prstDash val="dash"/>
            <a:round/>
            <a:headEnd type="none" w="sm" len="sm"/>
            <a:tailEnd type="none" w="sm" len="sm"/>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2" name="Google Shape;112;p7"/>
          <p:cNvSpPr/>
          <p:nvPr/>
        </p:nvSpPr>
        <p:spPr>
          <a:xfrm>
            <a:off x="406833" y="-285933"/>
            <a:ext cx="1020400" cy="1020400"/>
          </a:xfrm>
          <a:prstGeom prst="ellipse">
            <a:avLst/>
          </a:prstGeom>
          <a:solidFill>
            <a:srgbClr val="E8004C">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3" name="Google Shape;113;p7"/>
          <p:cNvSpPr/>
          <p:nvPr/>
        </p:nvSpPr>
        <p:spPr>
          <a:xfrm>
            <a:off x="11376800" y="1215933"/>
            <a:ext cx="723600" cy="723600"/>
          </a:xfrm>
          <a:prstGeom prst="ellipse">
            <a:avLst/>
          </a:prstGeom>
          <a:noFill/>
          <a:ln w="9525" cap="flat" cmpd="sng">
            <a:solidFill>
              <a:srgbClr val="F8BB00"/>
            </a:solidFill>
            <a:prstDash val="dash"/>
            <a:round/>
            <a:headEnd type="none" w="sm" len="sm"/>
            <a:tailEnd type="none" w="sm" len="sm"/>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4" name="Google Shape;114;p7"/>
          <p:cNvSpPr txBox="1">
            <a:spLocks noGrp="1"/>
          </p:cNvSpPr>
          <p:nvPr>
            <p:ph type="sldNum" idx="12"/>
          </p:nvPr>
        </p:nvSpPr>
        <p:spPr>
          <a:xfrm>
            <a:off x="11514167" y="6335500"/>
            <a:ext cx="626400" cy="522000"/>
          </a:xfrm>
          <a:prstGeom prst="rect">
            <a:avLst/>
          </a:prstGeom>
        </p:spPr>
        <p:txBody>
          <a:bodyPr spcFirstLastPara="1" wrap="square" lIns="91425" tIns="91425" rIns="91425" bIns="91425" anchor="t"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pPr/>
              <a:t>‹#›</a:t>
            </a:fld>
            <a:endParaRPr/>
          </a:p>
        </p:txBody>
      </p:sp>
    </p:spTree>
    <p:extLst>
      <p:ext uri="{BB962C8B-B14F-4D97-AF65-F5344CB8AC3E}">
        <p14:creationId xmlns:p14="http://schemas.microsoft.com/office/powerpoint/2010/main" val="1451239995"/>
      </p:ext>
    </p:extLst>
  </p:cSld>
  <p:clrMapOvr>
    <a:masterClrMapping/>
  </p:clrMapOvr>
</p:sldLayout>
</file>

<file path=ppt/slideLayouts/slideLayout403.xml><?xml version="1.0" encoding="utf-8"?>
<p:sldLayout xmlns:a="http://schemas.openxmlformats.org/drawingml/2006/main" xmlns:r="http://schemas.openxmlformats.org/officeDocument/2006/relationships" xmlns:p="http://schemas.openxmlformats.org/presentationml/2006/main" matchingName="Title + 3 columns">
  <p:cSld name="Title + 3 columns">
    <p:spTree>
      <p:nvGrpSpPr>
        <p:cNvPr id="1" name="Shape 115"/>
        <p:cNvGrpSpPr/>
        <p:nvPr/>
      </p:nvGrpSpPr>
      <p:grpSpPr>
        <a:xfrm>
          <a:off x="0" y="0"/>
          <a:ext cx="0" cy="0"/>
          <a:chOff x="0" y="0"/>
          <a:chExt cx="0" cy="0"/>
        </a:xfrm>
      </p:grpSpPr>
      <p:sp>
        <p:nvSpPr>
          <p:cNvPr id="116" name="Google Shape;116;p8"/>
          <p:cNvSpPr/>
          <p:nvPr/>
        </p:nvSpPr>
        <p:spPr>
          <a:xfrm>
            <a:off x="11518033" y="1963467"/>
            <a:ext cx="1304800" cy="1304800"/>
          </a:xfrm>
          <a:prstGeom prst="ellipse">
            <a:avLst/>
          </a:prstGeom>
          <a:noFill/>
          <a:ln w="9525" cap="flat" cmpd="sng">
            <a:solidFill>
              <a:srgbClr val="ED4A00"/>
            </a:solidFill>
            <a:prstDash val="dash"/>
            <a:round/>
            <a:headEnd type="none" w="sm" len="sm"/>
            <a:tailEnd type="none" w="sm" len="sm"/>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7" name="Google Shape;117;p8"/>
          <p:cNvSpPr txBox="1">
            <a:spLocks noGrp="1"/>
          </p:cNvSpPr>
          <p:nvPr>
            <p:ph type="title"/>
          </p:nvPr>
        </p:nvSpPr>
        <p:spPr>
          <a:xfrm>
            <a:off x="3914500" y="1212067"/>
            <a:ext cx="7034000" cy="854800"/>
          </a:xfrm>
          <a:prstGeom prst="rect">
            <a:avLst/>
          </a:prstGeom>
        </p:spPr>
        <p:txBody>
          <a:bodyPr spcFirstLastPara="1" wrap="square" lIns="91425" tIns="91425" rIns="91425" bIns="91425" anchor="b" anchorCtr="0">
            <a:noAutofit/>
          </a:bodyPr>
          <a:lstStyle>
            <a:lvl1pPr lvl="0" rtl="0">
              <a:spcBef>
                <a:spcPts val="0"/>
              </a:spcBef>
              <a:spcAft>
                <a:spcPts val="0"/>
              </a:spcAft>
              <a:buSzPts val="1800"/>
              <a:buNone/>
              <a:defRPr/>
            </a:lvl1pPr>
            <a:lvl2pPr lvl="1" rtl="0">
              <a:spcBef>
                <a:spcPts val="0"/>
              </a:spcBef>
              <a:spcAft>
                <a:spcPts val="0"/>
              </a:spcAft>
              <a:buSzPts val="1800"/>
              <a:buNone/>
              <a:defRPr/>
            </a:lvl2pPr>
            <a:lvl3pPr lvl="2" rtl="0">
              <a:spcBef>
                <a:spcPts val="0"/>
              </a:spcBef>
              <a:spcAft>
                <a:spcPts val="0"/>
              </a:spcAft>
              <a:buSzPts val="1800"/>
              <a:buNone/>
              <a:defRPr/>
            </a:lvl3pPr>
            <a:lvl4pPr lvl="3" rtl="0">
              <a:spcBef>
                <a:spcPts val="0"/>
              </a:spcBef>
              <a:spcAft>
                <a:spcPts val="0"/>
              </a:spcAft>
              <a:buSzPts val="1800"/>
              <a:buNone/>
              <a:defRPr/>
            </a:lvl4pPr>
            <a:lvl5pPr lvl="4" rtl="0">
              <a:spcBef>
                <a:spcPts val="0"/>
              </a:spcBef>
              <a:spcAft>
                <a:spcPts val="0"/>
              </a:spcAft>
              <a:buSzPts val="1800"/>
              <a:buNone/>
              <a:defRPr/>
            </a:lvl5pPr>
            <a:lvl6pPr lvl="5" rtl="0">
              <a:spcBef>
                <a:spcPts val="0"/>
              </a:spcBef>
              <a:spcAft>
                <a:spcPts val="0"/>
              </a:spcAft>
              <a:buSzPts val="1800"/>
              <a:buNone/>
              <a:defRPr/>
            </a:lvl6pPr>
            <a:lvl7pPr lvl="6" rtl="0">
              <a:spcBef>
                <a:spcPts val="0"/>
              </a:spcBef>
              <a:spcAft>
                <a:spcPts val="0"/>
              </a:spcAft>
              <a:buSzPts val="1800"/>
              <a:buNone/>
              <a:defRPr/>
            </a:lvl7pPr>
            <a:lvl8pPr lvl="7" rtl="0">
              <a:spcBef>
                <a:spcPts val="0"/>
              </a:spcBef>
              <a:spcAft>
                <a:spcPts val="0"/>
              </a:spcAft>
              <a:buSzPts val="1800"/>
              <a:buNone/>
              <a:defRPr/>
            </a:lvl8pPr>
            <a:lvl9pPr lvl="8" rtl="0">
              <a:spcBef>
                <a:spcPts val="0"/>
              </a:spcBef>
              <a:spcAft>
                <a:spcPts val="0"/>
              </a:spcAft>
              <a:buSzPts val="1800"/>
              <a:buNone/>
              <a:defRPr/>
            </a:lvl9pPr>
          </a:lstStyle>
          <a:p>
            <a:endParaRPr/>
          </a:p>
        </p:txBody>
      </p:sp>
      <p:sp>
        <p:nvSpPr>
          <p:cNvPr id="118" name="Google Shape;118;p8"/>
          <p:cNvSpPr txBox="1">
            <a:spLocks noGrp="1"/>
          </p:cNvSpPr>
          <p:nvPr>
            <p:ph type="body" idx="1"/>
          </p:nvPr>
        </p:nvSpPr>
        <p:spPr>
          <a:xfrm>
            <a:off x="3914500" y="2066867"/>
            <a:ext cx="2267200" cy="4500800"/>
          </a:xfrm>
          <a:prstGeom prst="rect">
            <a:avLst/>
          </a:prstGeom>
        </p:spPr>
        <p:txBody>
          <a:bodyPr spcFirstLastPara="1" wrap="square" lIns="91425" tIns="91425" rIns="91425" bIns="91425" anchor="t" anchorCtr="0">
            <a:noAutofit/>
          </a:bodyPr>
          <a:lstStyle>
            <a:lvl1pPr marL="609585" lvl="0" indent="-423323" rtl="0">
              <a:spcBef>
                <a:spcPts val="800"/>
              </a:spcBef>
              <a:spcAft>
                <a:spcPts val="0"/>
              </a:spcAft>
              <a:buSzPts val="1400"/>
              <a:buChar char="◎"/>
              <a:defRPr sz="1867"/>
            </a:lvl1pPr>
            <a:lvl2pPr marL="1219170" lvl="1" indent="-423323" rtl="0">
              <a:spcBef>
                <a:spcPts val="0"/>
              </a:spcBef>
              <a:spcAft>
                <a:spcPts val="0"/>
              </a:spcAft>
              <a:buSzPts val="1400"/>
              <a:buChar char="◉"/>
              <a:defRPr sz="1867"/>
            </a:lvl2pPr>
            <a:lvl3pPr marL="1828754" lvl="2" indent="-423323" rtl="0">
              <a:spcBef>
                <a:spcPts val="0"/>
              </a:spcBef>
              <a:spcAft>
                <a:spcPts val="0"/>
              </a:spcAft>
              <a:buSzPts val="1400"/>
              <a:buChar char="￮"/>
              <a:defRPr sz="1867"/>
            </a:lvl3pPr>
            <a:lvl4pPr marL="2438339" lvl="3" indent="-423323" rtl="0">
              <a:spcBef>
                <a:spcPts val="0"/>
              </a:spcBef>
              <a:spcAft>
                <a:spcPts val="0"/>
              </a:spcAft>
              <a:buSzPts val="1400"/>
              <a:buChar char="●"/>
              <a:defRPr sz="1867"/>
            </a:lvl4pPr>
            <a:lvl5pPr marL="3047924" lvl="4" indent="-423323" rtl="0">
              <a:spcBef>
                <a:spcPts val="0"/>
              </a:spcBef>
              <a:spcAft>
                <a:spcPts val="0"/>
              </a:spcAft>
              <a:buSzPts val="1400"/>
              <a:buChar char="○"/>
              <a:defRPr sz="1867"/>
            </a:lvl5pPr>
            <a:lvl6pPr marL="3657509" lvl="5" indent="-423323" rtl="0">
              <a:spcBef>
                <a:spcPts val="0"/>
              </a:spcBef>
              <a:spcAft>
                <a:spcPts val="0"/>
              </a:spcAft>
              <a:buSzPts val="1400"/>
              <a:buChar char="■"/>
              <a:defRPr sz="1867"/>
            </a:lvl6pPr>
            <a:lvl7pPr marL="4267093" lvl="6" indent="-423323" rtl="0">
              <a:spcBef>
                <a:spcPts val="0"/>
              </a:spcBef>
              <a:spcAft>
                <a:spcPts val="0"/>
              </a:spcAft>
              <a:buSzPts val="1400"/>
              <a:buChar char="●"/>
              <a:defRPr sz="1867"/>
            </a:lvl7pPr>
            <a:lvl8pPr marL="4876678" lvl="7" indent="-423323" rtl="0">
              <a:spcBef>
                <a:spcPts val="0"/>
              </a:spcBef>
              <a:spcAft>
                <a:spcPts val="0"/>
              </a:spcAft>
              <a:buSzPts val="1400"/>
              <a:buChar char="○"/>
              <a:defRPr sz="1867"/>
            </a:lvl8pPr>
            <a:lvl9pPr marL="5486263" lvl="8" indent="-423323" rtl="0">
              <a:spcBef>
                <a:spcPts val="0"/>
              </a:spcBef>
              <a:spcAft>
                <a:spcPts val="0"/>
              </a:spcAft>
              <a:buSzPts val="1400"/>
              <a:buChar char="■"/>
              <a:defRPr sz="1867"/>
            </a:lvl9pPr>
          </a:lstStyle>
          <a:p>
            <a:endParaRPr/>
          </a:p>
        </p:txBody>
      </p:sp>
      <p:sp>
        <p:nvSpPr>
          <p:cNvPr id="119" name="Google Shape;119;p8"/>
          <p:cNvSpPr txBox="1">
            <a:spLocks noGrp="1"/>
          </p:cNvSpPr>
          <p:nvPr>
            <p:ph type="body" idx="2"/>
          </p:nvPr>
        </p:nvSpPr>
        <p:spPr>
          <a:xfrm>
            <a:off x="6297831" y="2066867"/>
            <a:ext cx="2267200" cy="4500800"/>
          </a:xfrm>
          <a:prstGeom prst="rect">
            <a:avLst/>
          </a:prstGeom>
        </p:spPr>
        <p:txBody>
          <a:bodyPr spcFirstLastPara="1" wrap="square" lIns="91425" tIns="91425" rIns="91425" bIns="91425" anchor="t" anchorCtr="0">
            <a:noAutofit/>
          </a:bodyPr>
          <a:lstStyle>
            <a:lvl1pPr marL="609585" lvl="0" indent="-423323" rtl="0">
              <a:spcBef>
                <a:spcPts val="800"/>
              </a:spcBef>
              <a:spcAft>
                <a:spcPts val="0"/>
              </a:spcAft>
              <a:buSzPts val="1400"/>
              <a:buChar char="◎"/>
              <a:defRPr sz="1867"/>
            </a:lvl1pPr>
            <a:lvl2pPr marL="1219170" lvl="1" indent="-423323" rtl="0">
              <a:spcBef>
                <a:spcPts val="0"/>
              </a:spcBef>
              <a:spcAft>
                <a:spcPts val="0"/>
              </a:spcAft>
              <a:buSzPts val="1400"/>
              <a:buChar char="◉"/>
              <a:defRPr sz="1867"/>
            </a:lvl2pPr>
            <a:lvl3pPr marL="1828754" lvl="2" indent="-423323" rtl="0">
              <a:spcBef>
                <a:spcPts val="0"/>
              </a:spcBef>
              <a:spcAft>
                <a:spcPts val="0"/>
              </a:spcAft>
              <a:buSzPts val="1400"/>
              <a:buChar char="￮"/>
              <a:defRPr sz="1867"/>
            </a:lvl3pPr>
            <a:lvl4pPr marL="2438339" lvl="3" indent="-423323" rtl="0">
              <a:spcBef>
                <a:spcPts val="0"/>
              </a:spcBef>
              <a:spcAft>
                <a:spcPts val="0"/>
              </a:spcAft>
              <a:buSzPts val="1400"/>
              <a:buChar char="●"/>
              <a:defRPr sz="1867"/>
            </a:lvl4pPr>
            <a:lvl5pPr marL="3047924" lvl="4" indent="-423323" rtl="0">
              <a:spcBef>
                <a:spcPts val="0"/>
              </a:spcBef>
              <a:spcAft>
                <a:spcPts val="0"/>
              </a:spcAft>
              <a:buSzPts val="1400"/>
              <a:buChar char="○"/>
              <a:defRPr sz="1867"/>
            </a:lvl5pPr>
            <a:lvl6pPr marL="3657509" lvl="5" indent="-423323" rtl="0">
              <a:spcBef>
                <a:spcPts val="0"/>
              </a:spcBef>
              <a:spcAft>
                <a:spcPts val="0"/>
              </a:spcAft>
              <a:buSzPts val="1400"/>
              <a:buChar char="■"/>
              <a:defRPr sz="1867"/>
            </a:lvl6pPr>
            <a:lvl7pPr marL="4267093" lvl="6" indent="-423323" rtl="0">
              <a:spcBef>
                <a:spcPts val="0"/>
              </a:spcBef>
              <a:spcAft>
                <a:spcPts val="0"/>
              </a:spcAft>
              <a:buSzPts val="1400"/>
              <a:buChar char="●"/>
              <a:defRPr sz="1867"/>
            </a:lvl7pPr>
            <a:lvl8pPr marL="4876678" lvl="7" indent="-423323" rtl="0">
              <a:spcBef>
                <a:spcPts val="0"/>
              </a:spcBef>
              <a:spcAft>
                <a:spcPts val="0"/>
              </a:spcAft>
              <a:buSzPts val="1400"/>
              <a:buChar char="○"/>
              <a:defRPr sz="1867"/>
            </a:lvl8pPr>
            <a:lvl9pPr marL="5486263" lvl="8" indent="-423323" rtl="0">
              <a:spcBef>
                <a:spcPts val="0"/>
              </a:spcBef>
              <a:spcAft>
                <a:spcPts val="0"/>
              </a:spcAft>
              <a:buSzPts val="1400"/>
              <a:buChar char="■"/>
              <a:defRPr sz="1867"/>
            </a:lvl9pPr>
          </a:lstStyle>
          <a:p>
            <a:endParaRPr/>
          </a:p>
        </p:txBody>
      </p:sp>
      <p:sp>
        <p:nvSpPr>
          <p:cNvPr id="120" name="Google Shape;120;p8"/>
          <p:cNvSpPr txBox="1">
            <a:spLocks noGrp="1"/>
          </p:cNvSpPr>
          <p:nvPr>
            <p:ph type="body" idx="3"/>
          </p:nvPr>
        </p:nvSpPr>
        <p:spPr>
          <a:xfrm>
            <a:off x="8681161" y="2066867"/>
            <a:ext cx="2267200" cy="4500800"/>
          </a:xfrm>
          <a:prstGeom prst="rect">
            <a:avLst/>
          </a:prstGeom>
        </p:spPr>
        <p:txBody>
          <a:bodyPr spcFirstLastPara="1" wrap="square" lIns="91425" tIns="91425" rIns="91425" bIns="91425" anchor="t" anchorCtr="0">
            <a:noAutofit/>
          </a:bodyPr>
          <a:lstStyle>
            <a:lvl1pPr marL="609585" lvl="0" indent="-423323" rtl="0">
              <a:spcBef>
                <a:spcPts val="800"/>
              </a:spcBef>
              <a:spcAft>
                <a:spcPts val="0"/>
              </a:spcAft>
              <a:buSzPts val="1400"/>
              <a:buChar char="◎"/>
              <a:defRPr sz="1867"/>
            </a:lvl1pPr>
            <a:lvl2pPr marL="1219170" lvl="1" indent="-423323" rtl="0">
              <a:spcBef>
                <a:spcPts val="0"/>
              </a:spcBef>
              <a:spcAft>
                <a:spcPts val="0"/>
              </a:spcAft>
              <a:buSzPts val="1400"/>
              <a:buChar char="◉"/>
              <a:defRPr sz="1867"/>
            </a:lvl2pPr>
            <a:lvl3pPr marL="1828754" lvl="2" indent="-423323" rtl="0">
              <a:spcBef>
                <a:spcPts val="0"/>
              </a:spcBef>
              <a:spcAft>
                <a:spcPts val="0"/>
              </a:spcAft>
              <a:buSzPts val="1400"/>
              <a:buChar char="￮"/>
              <a:defRPr sz="1867"/>
            </a:lvl3pPr>
            <a:lvl4pPr marL="2438339" lvl="3" indent="-423323" rtl="0">
              <a:spcBef>
                <a:spcPts val="0"/>
              </a:spcBef>
              <a:spcAft>
                <a:spcPts val="0"/>
              </a:spcAft>
              <a:buSzPts val="1400"/>
              <a:buChar char="●"/>
              <a:defRPr sz="1867"/>
            </a:lvl4pPr>
            <a:lvl5pPr marL="3047924" lvl="4" indent="-423323" rtl="0">
              <a:spcBef>
                <a:spcPts val="0"/>
              </a:spcBef>
              <a:spcAft>
                <a:spcPts val="0"/>
              </a:spcAft>
              <a:buSzPts val="1400"/>
              <a:buChar char="○"/>
              <a:defRPr sz="1867"/>
            </a:lvl5pPr>
            <a:lvl6pPr marL="3657509" lvl="5" indent="-423323" rtl="0">
              <a:spcBef>
                <a:spcPts val="0"/>
              </a:spcBef>
              <a:spcAft>
                <a:spcPts val="0"/>
              </a:spcAft>
              <a:buSzPts val="1400"/>
              <a:buChar char="■"/>
              <a:defRPr sz="1867"/>
            </a:lvl6pPr>
            <a:lvl7pPr marL="4267093" lvl="6" indent="-423323" rtl="0">
              <a:spcBef>
                <a:spcPts val="0"/>
              </a:spcBef>
              <a:spcAft>
                <a:spcPts val="0"/>
              </a:spcAft>
              <a:buSzPts val="1400"/>
              <a:buChar char="●"/>
              <a:defRPr sz="1867"/>
            </a:lvl7pPr>
            <a:lvl8pPr marL="4876678" lvl="7" indent="-423323" rtl="0">
              <a:spcBef>
                <a:spcPts val="0"/>
              </a:spcBef>
              <a:spcAft>
                <a:spcPts val="0"/>
              </a:spcAft>
              <a:buSzPts val="1400"/>
              <a:buChar char="○"/>
              <a:defRPr sz="1867"/>
            </a:lvl8pPr>
            <a:lvl9pPr marL="5486263" lvl="8" indent="-423323" rtl="0">
              <a:spcBef>
                <a:spcPts val="0"/>
              </a:spcBef>
              <a:spcAft>
                <a:spcPts val="0"/>
              </a:spcAft>
              <a:buSzPts val="1400"/>
              <a:buChar char="■"/>
              <a:defRPr sz="1867"/>
            </a:lvl9pPr>
          </a:lstStyle>
          <a:p>
            <a:endParaRPr/>
          </a:p>
        </p:txBody>
      </p:sp>
      <p:sp>
        <p:nvSpPr>
          <p:cNvPr id="121" name="Google Shape;121;p8"/>
          <p:cNvSpPr/>
          <p:nvPr/>
        </p:nvSpPr>
        <p:spPr>
          <a:xfrm>
            <a:off x="1355300" y="3975467"/>
            <a:ext cx="587200" cy="587200"/>
          </a:xfrm>
          <a:prstGeom prst="ellipse">
            <a:avLst/>
          </a:prstGeom>
          <a:solidFill>
            <a:srgbClr val="65BB48">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2" name="Google Shape;122;p8"/>
          <p:cNvSpPr/>
          <p:nvPr/>
        </p:nvSpPr>
        <p:spPr>
          <a:xfrm>
            <a:off x="-91633" y="4461533"/>
            <a:ext cx="1092800" cy="1092800"/>
          </a:xfrm>
          <a:prstGeom prst="ellipse">
            <a:avLst/>
          </a:prstGeom>
          <a:noFill/>
          <a:ln w="9525" cap="flat" cmpd="sng">
            <a:solidFill>
              <a:srgbClr val="00D1C6"/>
            </a:solidFill>
            <a:prstDash val="dash"/>
            <a:round/>
            <a:headEnd type="none" w="sm" len="sm"/>
            <a:tailEnd type="none" w="sm" len="sm"/>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3" name="Google Shape;123;p8"/>
          <p:cNvSpPr/>
          <p:nvPr/>
        </p:nvSpPr>
        <p:spPr>
          <a:xfrm>
            <a:off x="1815300" y="187633"/>
            <a:ext cx="1150400" cy="1151200"/>
          </a:xfrm>
          <a:prstGeom prst="donut">
            <a:avLst>
              <a:gd name="adj" fmla="val 43200"/>
            </a:avLst>
          </a:prstGeom>
          <a:solidFill>
            <a:srgbClr val="E8004C">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4" name="Google Shape;124;p8"/>
          <p:cNvSpPr/>
          <p:nvPr/>
        </p:nvSpPr>
        <p:spPr>
          <a:xfrm>
            <a:off x="1917500" y="4562667"/>
            <a:ext cx="1416000" cy="1416000"/>
          </a:xfrm>
          <a:prstGeom prst="donut">
            <a:avLst>
              <a:gd name="adj" fmla="val 9905"/>
            </a:avLst>
          </a:prstGeom>
          <a:solidFill>
            <a:srgbClr val="BBCD00">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5" name="Google Shape;125;p8"/>
          <p:cNvSpPr/>
          <p:nvPr/>
        </p:nvSpPr>
        <p:spPr>
          <a:xfrm>
            <a:off x="2745900" y="1483300"/>
            <a:ext cx="406400" cy="406400"/>
          </a:xfrm>
          <a:prstGeom prst="ellipse">
            <a:avLst/>
          </a:prstGeom>
          <a:solidFill>
            <a:srgbClr val="ED4A00">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6" name="Google Shape;126;p8"/>
          <p:cNvSpPr/>
          <p:nvPr/>
        </p:nvSpPr>
        <p:spPr>
          <a:xfrm>
            <a:off x="11631333" y="360300"/>
            <a:ext cx="734000" cy="734000"/>
          </a:xfrm>
          <a:prstGeom prst="ellipse">
            <a:avLst/>
          </a:prstGeom>
          <a:solidFill>
            <a:srgbClr val="F8BB00">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7" name="Google Shape;127;p8"/>
          <p:cNvSpPr/>
          <p:nvPr/>
        </p:nvSpPr>
        <p:spPr>
          <a:xfrm>
            <a:off x="11395733" y="811500"/>
            <a:ext cx="530000" cy="530000"/>
          </a:xfrm>
          <a:prstGeom prst="donut">
            <a:avLst>
              <a:gd name="adj" fmla="val 8754"/>
            </a:avLst>
          </a:prstGeom>
          <a:solidFill>
            <a:srgbClr val="65BB48">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8" name="Google Shape;128;p8"/>
          <p:cNvSpPr/>
          <p:nvPr/>
        </p:nvSpPr>
        <p:spPr>
          <a:xfrm>
            <a:off x="10948367" y="1536867"/>
            <a:ext cx="530000" cy="530000"/>
          </a:xfrm>
          <a:prstGeom prst="ellipse">
            <a:avLst/>
          </a:prstGeom>
          <a:solidFill>
            <a:srgbClr val="ED4A00">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9" name="Google Shape;129;p8"/>
          <p:cNvSpPr/>
          <p:nvPr/>
        </p:nvSpPr>
        <p:spPr>
          <a:xfrm>
            <a:off x="10132800" y="-367000"/>
            <a:ext cx="988800" cy="988800"/>
          </a:xfrm>
          <a:prstGeom prst="donut">
            <a:avLst>
              <a:gd name="adj" fmla="val 39163"/>
            </a:avLst>
          </a:prstGeom>
          <a:solidFill>
            <a:srgbClr val="BBCD00">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0" name="Google Shape;130;p8"/>
          <p:cNvSpPr/>
          <p:nvPr/>
        </p:nvSpPr>
        <p:spPr>
          <a:xfrm>
            <a:off x="12045033" y="2490467"/>
            <a:ext cx="250800" cy="250800"/>
          </a:xfrm>
          <a:prstGeom prst="ellipse">
            <a:avLst/>
          </a:prstGeom>
          <a:solidFill>
            <a:srgbClr val="E8004C">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1" name="Google Shape;131;p8"/>
          <p:cNvSpPr/>
          <p:nvPr/>
        </p:nvSpPr>
        <p:spPr>
          <a:xfrm>
            <a:off x="-640300" y="324833"/>
            <a:ext cx="3129600" cy="3129600"/>
          </a:xfrm>
          <a:prstGeom prst="donut">
            <a:avLst>
              <a:gd name="adj" fmla="val 21094"/>
            </a:avLst>
          </a:prstGeom>
          <a:solidFill>
            <a:srgbClr val="F8BB00">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2" name="Google Shape;132;p8"/>
          <p:cNvSpPr/>
          <p:nvPr/>
        </p:nvSpPr>
        <p:spPr>
          <a:xfrm>
            <a:off x="1355300" y="5455600"/>
            <a:ext cx="1610400" cy="1610400"/>
          </a:xfrm>
          <a:prstGeom prst="ellipse">
            <a:avLst/>
          </a:prstGeom>
          <a:solidFill>
            <a:srgbClr val="00ACC3">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3" name="Google Shape;133;p8"/>
          <p:cNvSpPr/>
          <p:nvPr/>
        </p:nvSpPr>
        <p:spPr>
          <a:xfrm>
            <a:off x="272100" y="1237233"/>
            <a:ext cx="1304800" cy="1304800"/>
          </a:xfrm>
          <a:prstGeom prst="ellipse">
            <a:avLst/>
          </a:prstGeom>
          <a:noFill/>
          <a:ln w="9525" cap="flat" cmpd="sng">
            <a:solidFill>
              <a:srgbClr val="BBCD00"/>
            </a:solidFill>
            <a:prstDash val="dash"/>
            <a:round/>
            <a:headEnd type="none" w="sm" len="sm"/>
            <a:tailEnd type="none" w="sm" len="sm"/>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4" name="Google Shape;134;p8"/>
          <p:cNvSpPr txBox="1">
            <a:spLocks noGrp="1"/>
          </p:cNvSpPr>
          <p:nvPr>
            <p:ph type="sldNum" idx="12"/>
          </p:nvPr>
        </p:nvSpPr>
        <p:spPr>
          <a:xfrm>
            <a:off x="11514167" y="6335500"/>
            <a:ext cx="626400" cy="522000"/>
          </a:xfrm>
          <a:prstGeom prst="rect">
            <a:avLst/>
          </a:prstGeom>
        </p:spPr>
        <p:txBody>
          <a:bodyPr spcFirstLastPara="1" wrap="square" lIns="91425" tIns="91425" rIns="91425" bIns="91425" anchor="t"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pPr/>
              <a:t>‹#›</a:t>
            </a:fld>
            <a:endParaRPr/>
          </a:p>
        </p:txBody>
      </p:sp>
    </p:spTree>
    <p:extLst>
      <p:ext uri="{BB962C8B-B14F-4D97-AF65-F5344CB8AC3E}">
        <p14:creationId xmlns:p14="http://schemas.microsoft.com/office/powerpoint/2010/main" val="2862592699"/>
      </p:ext>
    </p:extLst>
  </p:cSld>
  <p:clrMapOvr>
    <a:masterClrMapping/>
  </p:clrMapOvr>
</p:sldLayout>
</file>

<file path=ppt/slideLayouts/slideLayout404.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135"/>
        <p:cNvGrpSpPr/>
        <p:nvPr/>
      </p:nvGrpSpPr>
      <p:grpSpPr>
        <a:xfrm>
          <a:off x="0" y="0"/>
          <a:ext cx="0" cy="0"/>
          <a:chOff x="0" y="0"/>
          <a:chExt cx="0" cy="0"/>
        </a:xfrm>
      </p:grpSpPr>
      <p:sp>
        <p:nvSpPr>
          <p:cNvPr id="136" name="Google Shape;136;p9"/>
          <p:cNvSpPr txBox="1">
            <a:spLocks noGrp="1"/>
          </p:cNvSpPr>
          <p:nvPr>
            <p:ph type="title"/>
          </p:nvPr>
        </p:nvSpPr>
        <p:spPr>
          <a:xfrm>
            <a:off x="3914500" y="1212067"/>
            <a:ext cx="7034000" cy="854800"/>
          </a:xfrm>
          <a:prstGeom prst="rect">
            <a:avLst/>
          </a:prstGeom>
        </p:spPr>
        <p:txBody>
          <a:bodyPr spcFirstLastPara="1" wrap="square" lIns="91425" tIns="91425" rIns="91425" bIns="91425" anchor="b" anchorCtr="0">
            <a:noAutofit/>
          </a:bodyPr>
          <a:lstStyle>
            <a:lvl1pPr lvl="0">
              <a:spcBef>
                <a:spcPts val="0"/>
              </a:spcBef>
              <a:spcAft>
                <a:spcPts val="0"/>
              </a:spcAft>
              <a:buSzPts val="1800"/>
              <a:buNone/>
              <a:defRPr/>
            </a:lvl1pPr>
            <a:lvl2pPr lvl="1">
              <a:spcBef>
                <a:spcPts val="0"/>
              </a:spcBef>
              <a:spcAft>
                <a:spcPts val="0"/>
              </a:spcAft>
              <a:buSzPts val="1800"/>
              <a:buNone/>
              <a:defRPr/>
            </a:lvl2pPr>
            <a:lvl3pPr lvl="2">
              <a:spcBef>
                <a:spcPts val="0"/>
              </a:spcBef>
              <a:spcAft>
                <a:spcPts val="0"/>
              </a:spcAft>
              <a:buSzPts val="1800"/>
              <a:buNone/>
              <a:defRPr/>
            </a:lvl3pPr>
            <a:lvl4pPr lvl="3">
              <a:spcBef>
                <a:spcPts val="0"/>
              </a:spcBef>
              <a:spcAft>
                <a:spcPts val="0"/>
              </a:spcAft>
              <a:buSzPts val="1800"/>
              <a:buNone/>
              <a:defRPr/>
            </a:lvl4pPr>
            <a:lvl5pPr lvl="4">
              <a:spcBef>
                <a:spcPts val="0"/>
              </a:spcBef>
              <a:spcAft>
                <a:spcPts val="0"/>
              </a:spcAft>
              <a:buSzPts val="1800"/>
              <a:buNone/>
              <a:defRPr/>
            </a:lvl5pPr>
            <a:lvl6pPr lvl="5">
              <a:spcBef>
                <a:spcPts val="0"/>
              </a:spcBef>
              <a:spcAft>
                <a:spcPts val="0"/>
              </a:spcAft>
              <a:buSzPts val="1800"/>
              <a:buNone/>
              <a:defRPr/>
            </a:lvl6pPr>
            <a:lvl7pPr lvl="6">
              <a:spcBef>
                <a:spcPts val="0"/>
              </a:spcBef>
              <a:spcAft>
                <a:spcPts val="0"/>
              </a:spcAft>
              <a:buSzPts val="1800"/>
              <a:buNone/>
              <a:defRPr/>
            </a:lvl7pPr>
            <a:lvl8pPr lvl="7">
              <a:spcBef>
                <a:spcPts val="0"/>
              </a:spcBef>
              <a:spcAft>
                <a:spcPts val="0"/>
              </a:spcAft>
              <a:buSzPts val="1800"/>
              <a:buNone/>
              <a:defRPr/>
            </a:lvl8pPr>
            <a:lvl9pPr lvl="8">
              <a:spcBef>
                <a:spcPts val="0"/>
              </a:spcBef>
              <a:spcAft>
                <a:spcPts val="0"/>
              </a:spcAft>
              <a:buSzPts val="1800"/>
              <a:buNone/>
              <a:defRPr/>
            </a:lvl9pPr>
          </a:lstStyle>
          <a:p>
            <a:endParaRPr/>
          </a:p>
        </p:txBody>
      </p:sp>
      <p:sp>
        <p:nvSpPr>
          <p:cNvPr id="137" name="Google Shape;137;p9"/>
          <p:cNvSpPr/>
          <p:nvPr/>
        </p:nvSpPr>
        <p:spPr>
          <a:xfrm>
            <a:off x="1707584" y="4892200"/>
            <a:ext cx="274800" cy="274800"/>
          </a:xfrm>
          <a:prstGeom prst="ellipse">
            <a:avLst/>
          </a:prstGeom>
          <a:solidFill>
            <a:srgbClr val="00D1C6">
              <a:alpha val="8692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8" name="Google Shape;138;p9"/>
          <p:cNvSpPr/>
          <p:nvPr/>
        </p:nvSpPr>
        <p:spPr>
          <a:xfrm>
            <a:off x="240667" y="5364333"/>
            <a:ext cx="1827600" cy="1827600"/>
          </a:xfrm>
          <a:prstGeom prst="ellipse">
            <a:avLst/>
          </a:prstGeom>
          <a:solidFill>
            <a:srgbClr val="BBCD00">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9" name="Google Shape;139;p9"/>
          <p:cNvSpPr/>
          <p:nvPr/>
        </p:nvSpPr>
        <p:spPr>
          <a:xfrm>
            <a:off x="328061" y="4284195"/>
            <a:ext cx="608000" cy="608000"/>
          </a:xfrm>
          <a:prstGeom prst="ellipse">
            <a:avLst/>
          </a:prstGeom>
          <a:solidFill>
            <a:srgbClr val="65BB48">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0" name="Google Shape;140;p9"/>
          <p:cNvSpPr/>
          <p:nvPr/>
        </p:nvSpPr>
        <p:spPr>
          <a:xfrm>
            <a:off x="95333" y="4051467"/>
            <a:ext cx="1073200" cy="1073200"/>
          </a:xfrm>
          <a:prstGeom prst="ellipse">
            <a:avLst/>
          </a:prstGeom>
          <a:noFill/>
          <a:ln w="9525" cap="flat" cmpd="sng">
            <a:solidFill>
              <a:srgbClr val="65BB48"/>
            </a:solidFill>
            <a:prstDash val="dash"/>
            <a:round/>
            <a:headEnd type="none" w="sm" len="sm"/>
            <a:tailEnd type="none" w="sm" len="sm"/>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1" name="Google Shape;141;p9"/>
          <p:cNvSpPr/>
          <p:nvPr/>
        </p:nvSpPr>
        <p:spPr>
          <a:xfrm>
            <a:off x="1707600" y="2144633"/>
            <a:ext cx="1391200" cy="1392000"/>
          </a:xfrm>
          <a:prstGeom prst="donut">
            <a:avLst>
              <a:gd name="adj" fmla="val 43200"/>
            </a:avLst>
          </a:prstGeom>
          <a:solidFill>
            <a:srgbClr val="F8BB00">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2" name="Google Shape;142;p9"/>
          <p:cNvSpPr/>
          <p:nvPr/>
        </p:nvSpPr>
        <p:spPr>
          <a:xfrm>
            <a:off x="2187300" y="-269167"/>
            <a:ext cx="1000400" cy="1000400"/>
          </a:xfrm>
          <a:prstGeom prst="ellipse">
            <a:avLst/>
          </a:prstGeom>
          <a:solidFill>
            <a:srgbClr val="ED4A00">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3" name="Google Shape;143;p9"/>
          <p:cNvSpPr/>
          <p:nvPr/>
        </p:nvSpPr>
        <p:spPr>
          <a:xfrm>
            <a:off x="-640300" y="324833"/>
            <a:ext cx="3129600" cy="3129600"/>
          </a:xfrm>
          <a:prstGeom prst="donut">
            <a:avLst>
              <a:gd name="adj" fmla="val 6129"/>
            </a:avLst>
          </a:prstGeom>
          <a:solidFill>
            <a:srgbClr val="E8004C">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4" name="Google Shape;144;p9"/>
          <p:cNvSpPr/>
          <p:nvPr/>
        </p:nvSpPr>
        <p:spPr>
          <a:xfrm>
            <a:off x="-297300" y="667833"/>
            <a:ext cx="2443600" cy="2443600"/>
          </a:xfrm>
          <a:prstGeom prst="ellipse">
            <a:avLst/>
          </a:prstGeom>
          <a:noFill/>
          <a:ln w="9525" cap="flat" cmpd="sng">
            <a:solidFill>
              <a:srgbClr val="ED4A00"/>
            </a:solidFill>
            <a:prstDash val="dash"/>
            <a:round/>
            <a:headEnd type="none" w="sm" len="sm"/>
            <a:tailEnd type="none" w="sm" len="sm"/>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5" name="Google Shape;145;p9"/>
          <p:cNvSpPr/>
          <p:nvPr/>
        </p:nvSpPr>
        <p:spPr>
          <a:xfrm>
            <a:off x="1707600" y="5266833"/>
            <a:ext cx="1000400" cy="1000400"/>
          </a:xfrm>
          <a:prstGeom prst="ellipse">
            <a:avLst/>
          </a:prstGeom>
          <a:solidFill>
            <a:srgbClr val="00ACC3">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6" name="Google Shape;146;p9"/>
          <p:cNvSpPr/>
          <p:nvPr/>
        </p:nvSpPr>
        <p:spPr>
          <a:xfrm>
            <a:off x="10550667" y="800300"/>
            <a:ext cx="734000" cy="734000"/>
          </a:xfrm>
          <a:prstGeom prst="ellipse">
            <a:avLst/>
          </a:prstGeom>
          <a:solidFill>
            <a:srgbClr val="00D1C6">
              <a:alpha val="8692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7" name="Google Shape;147;p9"/>
          <p:cNvSpPr/>
          <p:nvPr/>
        </p:nvSpPr>
        <p:spPr>
          <a:xfrm>
            <a:off x="11604533" y="2144633"/>
            <a:ext cx="382800" cy="382800"/>
          </a:xfrm>
          <a:prstGeom prst="donut">
            <a:avLst>
              <a:gd name="adj" fmla="val 18608"/>
            </a:avLst>
          </a:prstGeom>
          <a:solidFill>
            <a:srgbClr val="ED4A00">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8" name="Google Shape;148;p9"/>
          <p:cNvSpPr/>
          <p:nvPr/>
        </p:nvSpPr>
        <p:spPr>
          <a:xfrm>
            <a:off x="11745836" y="1181919"/>
            <a:ext cx="555200" cy="555200"/>
          </a:xfrm>
          <a:prstGeom prst="ellipse">
            <a:avLst/>
          </a:prstGeom>
          <a:solidFill>
            <a:srgbClr val="F8BB00">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9" name="Google Shape;149;p9"/>
          <p:cNvSpPr/>
          <p:nvPr/>
        </p:nvSpPr>
        <p:spPr>
          <a:xfrm>
            <a:off x="10824000" y="-326067"/>
            <a:ext cx="988800" cy="988800"/>
          </a:xfrm>
          <a:prstGeom prst="donut">
            <a:avLst>
              <a:gd name="adj" fmla="val 37879"/>
            </a:avLst>
          </a:prstGeom>
          <a:solidFill>
            <a:srgbClr val="00ACC3">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0" name="Google Shape;150;p9"/>
          <p:cNvSpPr/>
          <p:nvPr/>
        </p:nvSpPr>
        <p:spPr>
          <a:xfrm>
            <a:off x="10418300" y="417033"/>
            <a:ext cx="250800" cy="250800"/>
          </a:xfrm>
          <a:prstGeom prst="ellipse">
            <a:avLst/>
          </a:prstGeom>
          <a:solidFill>
            <a:srgbClr val="BBCD00">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1" name="Google Shape;151;p9"/>
          <p:cNvSpPr/>
          <p:nvPr/>
        </p:nvSpPr>
        <p:spPr>
          <a:xfrm>
            <a:off x="11529200" y="965284"/>
            <a:ext cx="988800" cy="988800"/>
          </a:xfrm>
          <a:prstGeom prst="ellipse">
            <a:avLst/>
          </a:prstGeom>
          <a:noFill/>
          <a:ln w="9525" cap="flat" cmpd="sng">
            <a:solidFill>
              <a:srgbClr val="F8BB00"/>
            </a:solidFill>
            <a:prstDash val="dash"/>
            <a:round/>
            <a:headEnd type="none" w="sm" len="sm"/>
            <a:tailEnd type="none" w="sm" len="sm"/>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2" name="Google Shape;152;p9"/>
          <p:cNvSpPr txBox="1">
            <a:spLocks noGrp="1"/>
          </p:cNvSpPr>
          <p:nvPr>
            <p:ph type="sldNum" idx="12"/>
          </p:nvPr>
        </p:nvSpPr>
        <p:spPr>
          <a:xfrm>
            <a:off x="11514167" y="6335500"/>
            <a:ext cx="626400" cy="522000"/>
          </a:xfrm>
          <a:prstGeom prst="rect">
            <a:avLst/>
          </a:prstGeom>
        </p:spPr>
        <p:txBody>
          <a:bodyPr spcFirstLastPara="1" wrap="square" lIns="91425" tIns="91425" rIns="91425" bIns="91425" anchor="t"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pPr/>
              <a:t>‹#›</a:t>
            </a:fld>
            <a:endParaRPr/>
          </a:p>
        </p:txBody>
      </p:sp>
    </p:spTree>
    <p:extLst>
      <p:ext uri="{BB962C8B-B14F-4D97-AF65-F5344CB8AC3E}">
        <p14:creationId xmlns:p14="http://schemas.microsoft.com/office/powerpoint/2010/main" val="2459719970"/>
      </p:ext>
    </p:extLst>
  </p:cSld>
  <p:clrMapOvr>
    <a:masterClrMapping/>
  </p:clrMapOvr>
</p:sldLayout>
</file>

<file path=ppt/slideLayouts/slideLayout405.xml><?xml version="1.0" encoding="utf-8"?>
<p:sldLayout xmlns:a="http://schemas.openxmlformats.org/drawingml/2006/main" xmlns:r="http://schemas.openxmlformats.org/officeDocument/2006/relationships" xmlns:p="http://schemas.openxmlformats.org/presentationml/2006/main" matchingName="Caption">
  <p:cSld name="Caption">
    <p:spTree>
      <p:nvGrpSpPr>
        <p:cNvPr id="1" name="Shape 153"/>
        <p:cNvGrpSpPr/>
        <p:nvPr/>
      </p:nvGrpSpPr>
      <p:grpSpPr>
        <a:xfrm>
          <a:off x="0" y="0"/>
          <a:ext cx="0" cy="0"/>
          <a:chOff x="0" y="0"/>
          <a:chExt cx="0" cy="0"/>
        </a:xfrm>
      </p:grpSpPr>
      <p:sp>
        <p:nvSpPr>
          <p:cNvPr id="154" name="Google Shape;154;p10"/>
          <p:cNvSpPr/>
          <p:nvPr/>
        </p:nvSpPr>
        <p:spPr>
          <a:xfrm>
            <a:off x="1596633" y="-1070367"/>
            <a:ext cx="8998800" cy="8998800"/>
          </a:xfrm>
          <a:prstGeom prst="ellipse">
            <a:avLst/>
          </a:prstGeom>
          <a:noFill/>
          <a:ln w="9525" cap="flat" cmpd="sng">
            <a:solidFill>
              <a:srgbClr val="A1BECC"/>
            </a:solidFill>
            <a:prstDash val="dash"/>
            <a:round/>
            <a:headEnd type="none" w="sm" len="sm"/>
            <a:tailEnd type="none" w="sm" len="sm"/>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5" name="Google Shape;155;p10"/>
          <p:cNvSpPr txBox="1">
            <a:spLocks noGrp="1"/>
          </p:cNvSpPr>
          <p:nvPr>
            <p:ph type="body" idx="1"/>
          </p:nvPr>
        </p:nvSpPr>
        <p:spPr>
          <a:xfrm>
            <a:off x="1661633" y="5570267"/>
            <a:ext cx="8868800" cy="692800"/>
          </a:xfrm>
          <a:prstGeom prst="rect">
            <a:avLst/>
          </a:prstGeom>
        </p:spPr>
        <p:txBody>
          <a:bodyPr spcFirstLastPara="1" wrap="square" lIns="91425" tIns="91425" rIns="91425" bIns="91425" anchor="t" anchorCtr="0">
            <a:noAutofit/>
          </a:bodyPr>
          <a:lstStyle>
            <a:lvl1pPr marL="609585" lvl="0" indent="-304792" algn="ctr">
              <a:spcBef>
                <a:spcPts val="480"/>
              </a:spcBef>
              <a:spcAft>
                <a:spcPts val="0"/>
              </a:spcAft>
              <a:buSzPts val="1600"/>
              <a:buNone/>
              <a:defRPr sz="2133"/>
            </a:lvl1pPr>
          </a:lstStyle>
          <a:p>
            <a:endParaRPr/>
          </a:p>
        </p:txBody>
      </p:sp>
      <p:sp>
        <p:nvSpPr>
          <p:cNvPr id="156" name="Google Shape;156;p10"/>
          <p:cNvSpPr/>
          <p:nvPr/>
        </p:nvSpPr>
        <p:spPr>
          <a:xfrm rot="10800000">
            <a:off x="11607933" y="5036351"/>
            <a:ext cx="823200" cy="823200"/>
          </a:xfrm>
          <a:prstGeom prst="ellipse">
            <a:avLst/>
          </a:prstGeom>
          <a:solidFill>
            <a:srgbClr val="00D1C6">
              <a:alpha val="8692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7" name="Google Shape;157;p10"/>
          <p:cNvSpPr/>
          <p:nvPr/>
        </p:nvSpPr>
        <p:spPr>
          <a:xfrm rot="10800000">
            <a:off x="811667" y="1121815"/>
            <a:ext cx="687200" cy="687200"/>
          </a:xfrm>
          <a:prstGeom prst="donut">
            <a:avLst>
              <a:gd name="adj" fmla="val 18608"/>
            </a:avLst>
          </a:prstGeom>
          <a:solidFill>
            <a:srgbClr val="F8BB00">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8" name="Google Shape;158;p10"/>
          <p:cNvSpPr/>
          <p:nvPr/>
        </p:nvSpPr>
        <p:spPr>
          <a:xfrm rot="10800000">
            <a:off x="10926695" y="6071067"/>
            <a:ext cx="1108800" cy="1108800"/>
          </a:xfrm>
          <a:prstGeom prst="donut">
            <a:avLst>
              <a:gd name="adj" fmla="val 37879"/>
            </a:avLst>
          </a:prstGeom>
          <a:solidFill>
            <a:srgbClr val="00ACC3">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9" name="Google Shape;159;p10"/>
          <p:cNvSpPr/>
          <p:nvPr/>
        </p:nvSpPr>
        <p:spPr>
          <a:xfrm rot="10800000">
            <a:off x="11277845" y="5578351"/>
            <a:ext cx="281200" cy="281200"/>
          </a:xfrm>
          <a:prstGeom prst="ellipse">
            <a:avLst/>
          </a:prstGeom>
          <a:solidFill>
            <a:srgbClr val="BBCD00">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0" name="Google Shape;160;p10"/>
          <p:cNvSpPr/>
          <p:nvPr/>
        </p:nvSpPr>
        <p:spPr>
          <a:xfrm rot="10800000">
            <a:off x="-204196" y="-592729"/>
            <a:ext cx="1504400" cy="1504400"/>
          </a:xfrm>
          <a:prstGeom prst="ellipse">
            <a:avLst/>
          </a:prstGeom>
          <a:noFill/>
          <a:ln w="9525" cap="flat" cmpd="sng">
            <a:solidFill>
              <a:srgbClr val="ED4A00"/>
            </a:solidFill>
            <a:prstDash val="dash"/>
            <a:round/>
            <a:headEnd type="none" w="sm" len="sm"/>
            <a:tailEnd type="none" w="sm" len="sm"/>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1" name="Google Shape;161;p10"/>
          <p:cNvSpPr/>
          <p:nvPr/>
        </p:nvSpPr>
        <p:spPr>
          <a:xfrm rot="10800000">
            <a:off x="10682688" y="177855"/>
            <a:ext cx="579600" cy="579600"/>
          </a:xfrm>
          <a:prstGeom prst="donut">
            <a:avLst>
              <a:gd name="adj" fmla="val 8754"/>
            </a:avLst>
          </a:prstGeom>
          <a:solidFill>
            <a:srgbClr val="65BB48">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2" name="Google Shape;162;p10"/>
          <p:cNvSpPr/>
          <p:nvPr/>
        </p:nvSpPr>
        <p:spPr>
          <a:xfrm rot="10800000">
            <a:off x="-98103" y="1122000"/>
            <a:ext cx="441200" cy="441200"/>
          </a:xfrm>
          <a:prstGeom prst="ellipse">
            <a:avLst/>
          </a:prstGeom>
          <a:solidFill>
            <a:srgbClr val="ED4A00">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3" name="Google Shape;163;p10"/>
          <p:cNvSpPr/>
          <p:nvPr/>
        </p:nvSpPr>
        <p:spPr>
          <a:xfrm rot="10800000">
            <a:off x="11349533" y="177872"/>
            <a:ext cx="1081600" cy="1081600"/>
          </a:xfrm>
          <a:prstGeom prst="donut">
            <a:avLst>
              <a:gd name="adj" fmla="val 39163"/>
            </a:avLst>
          </a:prstGeom>
          <a:solidFill>
            <a:srgbClr val="BBCD00">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4" name="Google Shape;164;p10"/>
          <p:cNvSpPr/>
          <p:nvPr/>
        </p:nvSpPr>
        <p:spPr>
          <a:xfrm rot="10800000">
            <a:off x="157331" y="-231203"/>
            <a:ext cx="781600" cy="781600"/>
          </a:xfrm>
          <a:prstGeom prst="ellipse">
            <a:avLst/>
          </a:prstGeom>
          <a:solidFill>
            <a:srgbClr val="E8004C">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5" name="Google Shape;165;p10"/>
          <p:cNvSpPr/>
          <p:nvPr/>
        </p:nvSpPr>
        <p:spPr>
          <a:xfrm rot="10800000">
            <a:off x="998433" y="6260067"/>
            <a:ext cx="460000" cy="460000"/>
          </a:xfrm>
          <a:prstGeom prst="donut">
            <a:avLst>
              <a:gd name="adj" fmla="val 30568"/>
            </a:avLst>
          </a:prstGeom>
          <a:solidFill>
            <a:srgbClr val="65BB48">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6" name="Google Shape;166;p10"/>
          <p:cNvSpPr/>
          <p:nvPr/>
        </p:nvSpPr>
        <p:spPr>
          <a:xfrm rot="10800000">
            <a:off x="-143715" y="5678711"/>
            <a:ext cx="884000" cy="884000"/>
          </a:xfrm>
          <a:prstGeom prst="ellipse">
            <a:avLst/>
          </a:prstGeom>
          <a:solidFill>
            <a:srgbClr val="F8BB00">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7" name="Google Shape;167;p10"/>
          <p:cNvSpPr/>
          <p:nvPr/>
        </p:nvSpPr>
        <p:spPr>
          <a:xfrm rot="10800000">
            <a:off x="-422216" y="4591379"/>
            <a:ext cx="674800" cy="674800"/>
          </a:xfrm>
          <a:prstGeom prst="ellipse">
            <a:avLst/>
          </a:prstGeom>
          <a:solidFill>
            <a:srgbClr val="BBCD00">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8" name="Google Shape;168;p10"/>
          <p:cNvSpPr/>
          <p:nvPr/>
        </p:nvSpPr>
        <p:spPr>
          <a:xfrm rot="10800000">
            <a:off x="-301560" y="5520867"/>
            <a:ext cx="1199200" cy="1199200"/>
          </a:xfrm>
          <a:prstGeom prst="ellipse">
            <a:avLst/>
          </a:prstGeom>
          <a:noFill/>
          <a:ln w="9525" cap="flat" cmpd="sng">
            <a:solidFill>
              <a:srgbClr val="F8BB00"/>
            </a:solidFill>
            <a:prstDash val="dash"/>
            <a:round/>
            <a:headEnd type="none" w="sm" len="sm"/>
            <a:tailEnd type="none" w="sm" len="sm"/>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9" name="Google Shape;169;p10"/>
          <p:cNvSpPr/>
          <p:nvPr/>
        </p:nvSpPr>
        <p:spPr>
          <a:xfrm rot="10800000">
            <a:off x="11600855" y="1467000"/>
            <a:ext cx="444400" cy="444400"/>
          </a:xfrm>
          <a:prstGeom prst="ellipse">
            <a:avLst/>
          </a:prstGeom>
          <a:solidFill>
            <a:srgbClr val="00D1C6">
              <a:alpha val="8692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0" name="Google Shape;170;p10"/>
          <p:cNvSpPr txBox="1">
            <a:spLocks noGrp="1"/>
          </p:cNvSpPr>
          <p:nvPr>
            <p:ph type="sldNum" idx="12"/>
          </p:nvPr>
        </p:nvSpPr>
        <p:spPr>
          <a:xfrm>
            <a:off x="5782800" y="6335500"/>
            <a:ext cx="626400" cy="522000"/>
          </a:xfrm>
          <a:prstGeom prst="rect">
            <a:avLst/>
          </a:prstGeom>
        </p:spPr>
        <p:txBody>
          <a:bodyPr spcFirstLastPara="1" wrap="square" lIns="91425" tIns="91425" rIns="91425" bIns="91425" anchor="t" anchorCtr="0">
            <a:noAutofit/>
          </a:bodyPr>
          <a:lstStyle>
            <a:lvl1pPr lvl="0" algn="ctr" rtl="0">
              <a:buNone/>
              <a:defRPr/>
            </a:lvl1pPr>
            <a:lvl2pPr lvl="1" algn="ctr" rtl="0">
              <a:buNone/>
              <a:defRPr/>
            </a:lvl2pPr>
            <a:lvl3pPr lvl="2" algn="ctr" rtl="0">
              <a:buNone/>
              <a:defRPr/>
            </a:lvl3pPr>
            <a:lvl4pPr lvl="3" algn="ctr" rtl="0">
              <a:buNone/>
              <a:defRPr/>
            </a:lvl4pPr>
            <a:lvl5pPr lvl="4" algn="ctr" rtl="0">
              <a:buNone/>
              <a:defRPr/>
            </a:lvl5pPr>
            <a:lvl6pPr lvl="5" algn="ctr" rtl="0">
              <a:buNone/>
              <a:defRPr/>
            </a:lvl6pPr>
            <a:lvl7pPr lvl="6" algn="ctr" rtl="0">
              <a:buNone/>
              <a:defRPr/>
            </a:lvl7pPr>
            <a:lvl8pPr lvl="7" algn="ctr" rtl="0">
              <a:buNone/>
              <a:defRPr/>
            </a:lvl8pPr>
            <a:lvl9pPr lvl="8" algn="ctr" rtl="0">
              <a:buNone/>
              <a:defRPr/>
            </a:lvl9pPr>
          </a:lstStyle>
          <a:p>
            <a:fld id="{00000000-1234-1234-1234-123412341234}" type="slidenum">
              <a:rPr lang="en"/>
              <a:pPr/>
              <a:t>‹#›</a:t>
            </a:fld>
            <a:endParaRPr/>
          </a:p>
        </p:txBody>
      </p:sp>
    </p:spTree>
    <p:extLst>
      <p:ext uri="{BB962C8B-B14F-4D97-AF65-F5344CB8AC3E}">
        <p14:creationId xmlns:p14="http://schemas.microsoft.com/office/powerpoint/2010/main" val="916935743"/>
      </p:ext>
    </p:extLst>
  </p:cSld>
  <p:clrMapOvr>
    <a:masterClrMapping/>
  </p:clrMapOvr>
</p:sldLayout>
</file>

<file path=ppt/slideLayouts/slideLayout406.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171"/>
        <p:cNvGrpSpPr/>
        <p:nvPr/>
      </p:nvGrpSpPr>
      <p:grpSpPr>
        <a:xfrm>
          <a:off x="0" y="0"/>
          <a:ext cx="0" cy="0"/>
          <a:chOff x="0" y="0"/>
          <a:chExt cx="0" cy="0"/>
        </a:xfrm>
      </p:grpSpPr>
      <p:sp>
        <p:nvSpPr>
          <p:cNvPr id="172" name="Google Shape;172;p11"/>
          <p:cNvSpPr/>
          <p:nvPr/>
        </p:nvSpPr>
        <p:spPr>
          <a:xfrm>
            <a:off x="558800" y="-2108200"/>
            <a:ext cx="11074400" cy="11074400"/>
          </a:xfrm>
          <a:prstGeom prst="ellipse">
            <a:avLst/>
          </a:prstGeom>
          <a:noFill/>
          <a:ln w="9525" cap="flat" cmpd="sng">
            <a:solidFill>
              <a:srgbClr val="A1BECC"/>
            </a:solidFill>
            <a:prstDash val="dash"/>
            <a:round/>
            <a:headEnd type="none" w="sm" len="sm"/>
            <a:tailEnd type="none" w="sm" len="sm"/>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3" name="Google Shape;173;p11"/>
          <p:cNvSpPr/>
          <p:nvPr/>
        </p:nvSpPr>
        <p:spPr>
          <a:xfrm>
            <a:off x="-218933" y="914900"/>
            <a:ext cx="734000" cy="734000"/>
          </a:xfrm>
          <a:prstGeom prst="ellipse">
            <a:avLst/>
          </a:prstGeom>
          <a:solidFill>
            <a:srgbClr val="00D1C6">
              <a:alpha val="8692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4" name="Google Shape;174;p11"/>
          <p:cNvSpPr/>
          <p:nvPr/>
        </p:nvSpPr>
        <p:spPr>
          <a:xfrm>
            <a:off x="10939333" y="5198400"/>
            <a:ext cx="596000" cy="596000"/>
          </a:xfrm>
          <a:prstGeom prst="donut">
            <a:avLst>
              <a:gd name="adj" fmla="val 18608"/>
            </a:avLst>
          </a:prstGeom>
          <a:solidFill>
            <a:srgbClr val="F8BB00">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5" name="Google Shape;175;p11"/>
          <p:cNvSpPr/>
          <p:nvPr/>
        </p:nvSpPr>
        <p:spPr>
          <a:xfrm>
            <a:off x="133900" y="-262567"/>
            <a:ext cx="988800" cy="988800"/>
          </a:xfrm>
          <a:prstGeom prst="donut">
            <a:avLst>
              <a:gd name="adj" fmla="val 37879"/>
            </a:avLst>
          </a:prstGeom>
          <a:solidFill>
            <a:srgbClr val="00ACC3">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6" name="Google Shape;176;p11"/>
          <p:cNvSpPr/>
          <p:nvPr/>
        </p:nvSpPr>
        <p:spPr>
          <a:xfrm>
            <a:off x="558800" y="914900"/>
            <a:ext cx="250800" cy="250800"/>
          </a:xfrm>
          <a:prstGeom prst="ellipse">
            <a:avLst/>
          </a:prstGeom>
          <a:solidFill>
            <a:srgbClr val="BBCD00">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7" name="Google Shape;177;p11"/>
          <p:cNvSpPr/>
          <p:nvPr/>
        </p:nvSpPr>
        <p:spPr>
          <a:xfrm>
            <a:off x="11111633" y="5976667"/>
            <a:ext cx="1304800" cy="1304800"/>
          </a:xfrm>
          <a:prstGeom prst="ellipse">
            <a:avLst/>
          </a:prstGeom>
          <a:noFill/>
          <a:ln w="9525" cap="flat" cmpd="sng">
            <a:solidFill>
              <a:srgbClr val="ED4A00"/>
            </a:solidFill>
            <a:prstDash val="dash"/>
            <a:round/>
            <a:headEnd type="none" w="sm" len="sm"/>
            <a:tailEnd type="none" w="sm" len="sm"/>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8" name="Google Shape;178;p11"/>
          <p:cNvSpPr/>
          <p:nvPr/>
        </p:nvSpPr>
        <p:spPr>
          <a:xfrm>
            <a:off x="989000" y="5933000"/>
            <a:ext cx="530000" cy="530000"/>
          </a:xfrm>
          <a:prstGeom prst="donut">
            <a:avLst>
              <a:gd name="adj" fmla="val 8754"/>
            </a:avLst>
          </a:prstGeom>
          <a:solidFill>
            <a:srgbClr val="65BB48">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9" name="Google Shape;179;p11"/>
          <p:cNvSpPr/>
          <p:nvPr/>
        </p:nvSpPr>
        <p:spPr>
          <a:xfrm>
            <a:off x="11941733" y="5411595"/>
            <a:ext cx="382800" cy="382800"/>
          </a:xfrm>
          <a:prstGeom prst="ellipse">
            <a:avLst/>
          </a:prstGeom>
          <a:solidFill>
            <a:srgbClr val="ED4A00">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0" name="Google Shape;180;p11"/>
          <p:cNvSpPr/>
          <p:nvPr/>
        </p:nvSpPr>
        <p:spPr>
          <a:xfrm>
            <a:off x="-218933" y="5703600"/>
            <a:ext cx="988800" cy="988800"/>
          </a:xfrm>
          <a:prstGeom prst="donut">
            <a:avLst>
              <a:gd name="adj" fmla="val 39163"/>
            </a:avLst>
          </a:prstGeom>
          <a:solidFill>
            <a:srgbClr val="BBCD00">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1" name="Google Shape;181;p11"/>
          <p:cNvSpPr/>
          <p:nvPr/>
        </p:nvSpPr>
        <p:spPr>
          <a:xfrm>
            <a:off x="11424967" y="6290000"/>
            <a:ext cx="678000" cy="678000"/>
          </a:xfrm>
          <a:prstGeom prst="ellipse">
            <a:avLst/>
          </a:prstGeom>
          <a:solidFill>
            <a:srgbClr val="E8004C">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2" name="Google Shape;182;p11"/>
          <p:cNvSpPr/>
          <p:nvPr/>
        </p:nvSpPr>
        <p:spPr>
          <a:xfrm>
            <a:off x="10769967" y="298833"/>
            <a:ext cx="406400" cy="406400"/>
          </a:xfrm>
          <a:prstGeom prst="donut">
            <a:avLst>
              <a:gd name="adj" fmla="val 30568"/>
            </a:avLst>
          </a:prstGeom>
          <a:solidFill>
            <a:srgbClr val="65BB48">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3" name="Google Shape;183;p11"/>
          <p:cNvSpPr/>
          <p:nvPr/>
        </p:nvSpPr>
        <p:spPr>
          <a:xfrm>
            <a:off x="11404331" y="437831"/>
            <a:ext cx="780800" cy="780800"/>
          </a:xfrm>
          <a:prstGeom prst="ellipse">
            <a:avLst/>
          </a:prstGeom>
          <a:solidFill>
            <a:srgbClr val="F8BB00">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4" name="Google Shape;184;p11"/>
          <p:cNvSpPr/>
          <p:nvPr/>
        </p:nvSpPr>
        <p:spPr>
          <a:xfrm>
            <a:off x="11835133" y="1583100"/>
            <a:ext cx="596000" cy="596000"/>
          </a:xfrm>
          <a:prstGeom prst="ellipse">
            <a:avLst/>
          </a:prstGeom>
          <a:solidFill>
            <a:srgbClr val="BBCD00">
              <a:alpha val="866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5" name="Google Shape;185;p11"/>
          <p:cNvSpPr/>
          <p:nvPr/>
        </p:nvSpPr>
        <p:spPr>
          <a:xfrm>
            <a:off x="11265333" y="298833"/>
            <a:ext cx="1059200" cy="1059200"/>
          </a:xfrm>
          <a:prstGeom prst="ellipse">
            <a:avLst/>
          </a:prstGeom>
          <a:noFill/>
          <a:ln w="9525" cap="flat" cmpd="sng">
            <a:solidFill>
              <a:srgbClr val="F8BB00"/>
            </a:solidFill>
            <a:prstDash val="dash"/>
            <a:round/>
            <a:headEnd type="none" w="sm" len="sm"/>
            <a:tailEnd type="none" w="sm" len="sm"/>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6" name="Google Shape;186;p11"/>
          <p:cNvSpPr/>
          <p:nvPr/>
        </p:nvSpPr>
        <p:spPr>
          <a:xfrm>
            <a:off x="133900" y="5107500"/>
            <a:ext cx="406400" cy="406400"/>
          </a:xfrm>
          <a:prstGeom prst="ellipse">
            <a:avLst/>
          </a:prstGeom>
          <a:solidFill>
            <a:srgbClr val="00D1C6">
              <a:alpha val="8692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7" name="Google Shape;187;p11"/>
          <p:cNvSpPr txBox="1">
            <a:spLocks noGrp="1"/>
          </p:cNvSpPr>
          <p:nvPr>
            <p:ph type="sldNum" idx="12"/>
          </p:nvPr>
        </p:nvSpPr>
        <p:spPr>
          <a:xfrm>
            <a:off x="5782800" y="6335500"/>
            <a:ext cx="626400" cy="522000"/>
          </a:xfrm>
          <a:prstGeom prst="rect">
            <a:avLst/>
          </a:prstGeom>
        </p:spPr>
        <p:txBody>
          <a:bodyPr spcFirstLastPara="1" wrap="square" lIns="91425" tIns="91425" rIns="91425" bIns="91425" anchor="t" anchorCtr="0">
            <a:noAutofit/>
          </a:bodyPr>
          <a:lstStyle>
            <a:lvl1pPr lvl="0" algn="ctr" rtl="0">
              <a:buNone/>
              <a:defRPr/>
            </a:lvl1pPr>
            <a:lvl2pPr lvl="1" algn="ctr" rtl="0">
              <a:buNone/>
              <a:defRPr/>
            </a:lvl2pPr>
            <a:lvl3pPr lvl="2" algn="ctr" rtl="0">
              <a:buNone/>
              <a:defRPr/>
            </a:lvl3pPr>
            <a:lvl4pPr lvl="3" algn="ctr" rtl="0">
              <a:buNone/>
              <a:defRPr/>
            </a:lvl4pPr>
            <a:lvl5pPr lvl="4" algn="ctr" rtl="0">
              <a:buNone/>
              <a:defRPr/>
            </a:lvl5pPr>
            <a:lvl6pPr lvl="5" algn="ctr" rtl="0">
              <a:buNone/>
              <a:defRPr/>
            </a:lvl6pPr>
            <a:lvl7pPr lvl="6" algn="ctr" rtl="0">
              <a:buNone/>
              <a:defRPr/>
            </a:lvl7pPr>
            <a:lvl8pPr lvl="7" algn="ctr" rtl="0">
              <a:buNone/>
              <a:defRPr/>
            </a:lvl8pPr>
            <a:lvl9pPr lvl="8" algn="ctr" rtl="0">
              <a:buNone/>
              <a:defRPr/>
            </a:lvl9pPr>
          </a:lstStyle>
          <a:p>
            <a:fld id="{00000000-1234-1234-1234-123412341234}" type="slidenum">
              <a:rPr lang="en"/>
              <a:pPr/>
              <a:t>‹#›</a:t>
            </a:fld>
            <a:endParaRPr/>
          </a:p>
        </p:txBody>
      </p:sp>
    </p:spTree>
    <p:extLst>
      <p:ext uri="{BB962C8B-B14F-4D97-AF65-F5344CB8AC3E}">
        <p14:creationId xmlns:p14="http://schemas.microsoft.com/office/powerpoint/2010/main" val="3373311126"/>
      </p:ext>
    </p:extLst>
  </p:cSld>
  <p:clrMapOvr>
    <a:masterClrMapping/>
  </p:clrMapOvr>
</p:sldLayout>
</file>

<file path=ppt/slideLayouts/slideLayout407.xml><?xml version="1.0" encoding="utf-8"?>
<p:sldLayout xmlns:a="http://schemas.openxmlformats.org/drawingml/2006/main" xmlns:r="http://schemas.openxmlformats.org/officeDocument/2006/relationships" xmlns:p="http://schemas.openxmlformats.org/presentationml/2006/main" matchingName="Completely blank">
  <p:cSld name="Completely blank">
    <p:spTree>
      <p:nvGrpSpPr>
        <p:cNvPr id="1" name="Shape 188"/>
        <p:cNvGrpSpPr/>
        <p:nvPr/>
      </p:nvGrpSpPr>
      <p:grpSpPr>
        <a:xfrm>
          <a:off x="0" y="0"/>
          <a:ext cx="0" cy="0"/>
          <a:chOff x="0" y="0"/>
          <a:chExt cx="0" cy="0"/>
        </a:xfrm>
      </p:grpSpPr>
      <p:sp>
        <p:nvSpPr>
          <p:cNvPr id="189" name="Google Shape;189;p12"/>
          <p:cNvSpPr/>
          <p:nvPr/>
        </p:nvSpPr>
        <p:spPr>
          <a:xfrm>
            <a:off x="558800" y="-2108200"/>
            <a:ext cx="11074400" cy="11074400"/>
          </a:xfrm>
          <a:prstGeom prst="ellipse">
            <a:avLst/>
          </a:prstGeom>
          <a:noFill/>
          <a:ln w="9525" cap="flat" cmpd="sng">
            <a:solidFill>
              <a:srgbClr val="A1BECC"/>
            </a:solidFill>
            <a:prstDash val="dash"/>
            <a:round/>
            <a:headEnd type="none" w="sm" len="sm"/>
            <a:tailEnd type="none" w="sm" len="sm"/>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0" name="Google Shape;190;p12"/>
          <p:cNvSpPr txBox="1">
            <a:spLocks noGrp="1"/>
          </p:cNvSpPr>
          <p:nvPr>
            <p:ph type="sldNum" idx="12"/>
          </p:nvPr>
        </p:nvSpPr>
        <p:spPr>
          <a:xfrm>
            <a:off x="5782800" y="6335500"/>
            <a:ext cx="626400" cy="522000"/>
          </a:xfrm>
          <a:prstGeom prst="rect">
            <a:avLst/>
          </a:prstGeom>
        </p:spPr>
        <p:txBody>
          <a:bodyPr spcFirstLastPara="1" wrap="square" lIns="91425" tIns="91425" rIns="91425" bIns="91425" anchor="t" anchorCtr="0">
            <a:noAutofit/>
          </a:bodyPr>
          <a:lstStyle>
            <a:lvl1pPr lvl="0" algn="ctr" rtl="0">
              <a:buNone/>
              <a:defRPr/>
            </a:lvl1pPr>
            <a:lvl2pPr lvl="1" algn="ctr" rtl="0">
              <a:buNone/>
              <a:defRPr/>
            </a:lvl2pPr>
            <a:lvl3pPr lvl="2" algn="ctr" rtl="0">
              <a:buNone/>
              <a:defRPr/>
            </a:lvl3pPr>
            <a:lvl4pPr lvl="3" algn="ctr" rtl="0">
              <a:buNone/>
              <a:defRPr/>
            </a:lvl4pPr>
            <a:lvl5pPr lvl="4" algn="ctr" rtl="0">
              <a:buNone/>
              <a:defRPr/>
            </a:lvl5pPr>
            <a:lvl6pPr lvl="5" algn="ctr" rtl="0">
              <a:buNone/>
              <a:defRPr/>
            </a:lvl6pPr>
            <a:lvl7pPr lvl="6" algn="ctr" rtl="0">
              <a:buNone/>
              <a:defRPr/>
            </a:lvl7pPr>
            <a:lvl8pPr lvl="7" algn="ctr" rtl="0">
              <a:buNone/>
              <a:defRPr/>
            </a:lvl8pPr>
            <a:lvl9pPr lvl="8" algn="ctr" rtl="0">
              <a:buNone/>
              <a:defRPr/>
            </a:lvl9pPr>
          </a:lstStyle>
          <a:p>
            <a:fld id="{00000000-1234-1234-1234-123412341234}" type="slidenum">
              <a:rPr lang="en"/>
              <a:pPr/>
              <a:t>‹#›</a:t>
            </a:fld>
            <a:endParaRPr/>
          </a:p>
        </p:txBody>
      </p:sp>
    </p:spTree>
    <p:extLst>
      <p:ext uri="{BB962C8B-B14F-4D97-AF65-F5344CB8AC3E}">
        <p14:creationId xmlns:p14="http://schemas.microsoft.com/office/powerpoint/2010/main" val="212176376"/>
      </p:ext>
    </p:extLst>
  </p:cSld>
  <p:clrMapOvr>
    <a:masterClrMapping/>
  </p:clrMapOvr>
</p:sldLayout>
</file>

<file path=ppt/slideLayouts/slideLayout408.xml><?xml version="1.0" encoding="utf-8"?>
<p:sldLayout xmlns:a="http://schemas.openxmlformats.org/drawingml/2006/main" xmlns:r="http://schemas.openxmlformats.org/officeDocument/2006/relationships" xmlns:p="http://schemas.openxmlformats.org/presentationml/2006/main" showMasterSp="0" showMasterPhAnim="0" preserve="1" userDrawn="1">
  <p:cSld name="Title Slide">
    <p:bg bwMode="ltGray">
      <p:bgPr>
        <a:blipFill dpi="0" rotWithShape="0">
          <a:blip r:embed="rId2"/>
          <a:srcRect/>
          <a:stretch>
            <a:fillRect/>
          </a:stretch>
        </a:blipFill>
        <a:effectLst/>
      </p:bgPr>
    </p:bg>
    <p:spTree>
      <p:nvGrpSpPr>
        <p:cNvPr id="1" name=""/>
        <p:cNvGrpSpPr/>
        <p:nvPr/>
      </p:nvGrpSpPr>
      <p:grpSpPr>
        <a:xfrm>
          <a:off x="0" y="0"/>
          <a:ext cx="0" cy="0"/>
          <a:chOff x="0" y="0"/>
          <a:chExt cx="0" cy="0"/>
        </a:xfrm>
      </p:grpSpPr>
      <p:pic>
        <p:nvPicPr>
          <p:cNvPr id="1141812" name="Picture 52" descr="59018 copy"/>
          <p:cNvPicPr>
            <a:picLocks noChangeAspect="1" noChangeArrowheads="1"/>
          </p:cNvPicPr>
          <p:nvPr/>
        </p:nvPicPr>
        <p:blipFill>
          <a:blip r:embed="rId3"/>
          <a:srcRect/>
          <a:stretch>
            <a:fillRect/>
          </a:stretch>
        </p:blipFill>
        <p:spPr bwMode="auto">
          <a:xfrm>
            <a:off x="0" y="3259138"/>
            <a:ext cx="3752851" cy="3598862"/>
          </a:xfrm>
          <a:prstGeom prst="rect">
            <a:avLst/>
          </a:prstGeom>
          <a:noFill/>
        </p:spPr>
      </p:pic>
      <p:sp>
        <p:nvSpPr>
          <p:cNvPr id="1141787" name="Text Box 27"/>
          <p:cNvSpPr txBox="1">
            <a:spLocks noChangeArrowheads="1"/>
          </p:cNvSpPr>
          <p:nvPr/>
        </p:nvSpPr>
        <p:spPr bwMode="gray">
          <a:xfrm>
            <a:off x="450851" y="295275"/>
            <a:ext cx="1722967" cy="457200"/>
          </a:xfrm>
          <a:prstGeom prst="rect">
            <a:avLst/>
          </a:prstGeom>
          <a:noFill/>
          <a:ln w="28575" algn="ctr">
            <a:noFill/>
            <a:miter lim="800000"/>
            <a:headEnd/>
            <a:tailEnd/>
          </a:ln>
          <a:effectLst>
            <a:prstShdw prst="shdw13" dist="53882" dir="2700000">
              <a:srgbClr val="080808">
                <a:alpha val="50000"/>
              </a:srgbClr>
            </a:prstShdw>
          </a:effectLst>
        </p:spPr>
        <p:txBody>
          <a:bodyPr>
            <a:spAutoFit/>
          </a:bodyPr>
          <a:lstStyle/>
          <a:p>
            <a:pPr fontAlgn="base">
              <a:spcBef>
                <a:spcPct val="50000"/>
              </a:spcBef>
              <a:spcAft>
                <a:spcPct val="0"/>
              </a:spcAft>
            </a:pPr>
            <a:r>
              <a:rPr lang="en-US" sz="2400" b="1">
                <a:solidFill>
                  <a:srgbClr val="FFFFFF"/>
                </a:solidFill>
                <a:latin typeface="Verdana" pitchFamily="34" charset="0"/>
              </a:rPr>
              <a:t>LOGO</a:t>
            </a:r>
          </a:p>
        </p:txBody>
      </p:sp>
      <p:sp>
        <p:nvSpPr>
          <p:cNvPr id="1141777" name="Rectangle 17"/>
          <p:cNvSpPr>
            <a:spLocks noGrp="1" noChangeArrowheads="1"/>
          </p:cNvSpPr>
          <p:nvPr>
            <p:ph type="subTitle" sz="quarter" idx="1"/>
          </p:nvPr>
        </p:nvSpPr>
        <p:spPr bwMode="auto">
          <a:xfrm>
            <a:off x="535518" y="3225800"/>
            <a:ext cx="8743949" cy="515938"/>
          </a:xfrm>
          <a:ln/>
        </p:spPr>
        <p:txBody>
          <a:bodyPr/>
          <a:lstStyle>
            <a:lvl1pPr marL="0" indent="0">
              <a:buFontTx/>
              <a:buNone/>
              <a:defRPr sz="2400"/>
            </a:lvl1pPr>
          </a:lstStyle>
          <a:p>
            <a:r>
              <a:rPr lang="en-US"/>
              <a:t>Click to edit Master subtitle style</a:t>
            </a:r>
          </a:p>
        </p:txBody>
      </p:sp>
      <p:sp>
        <p:nvSpPr>
          <p:cNvPr id="9" name="Title 8"/>
          <p:cNvSpPr>
            <a:spLocks noGrp="1"/>
          </p:cNvSpPr>
          <p:nvPr>
            <p:ph type="title"/>
          </p:nvPr>
        </p:nvSpPr>
        <p:spPr/>
        <p:txBody>
          <a:bodyPr/>
          <a:lstStyle/>
          <a:p>
            <a:r>
              <a:rPr lang="en-US"/>
              <a:t>Click to edit Master title style</a:t>
            </a:r>
          </a:p>
        </p:txBody>
      </p:sp>
      <p:sp>
        <p:nvSpPr>
          <p:cNvPr id="10" name="Date Placeholder 9"/>
          <p:cNvSpPr>
            <a:spLocks noGrp="1"/>
          </p:cNvSpPr>
          <p:nvPr>
            <p:ph type="dt" sz="half" idx="10"/>
          </p:nvPr>
        </p:nvSpPr>
        <p:spPr/>
        <p:txBody>
          <a:bodyPr/>
          <a:lstStyle/>
          <a:p>
            <a:endParaRPr lang="en-US">
              <a:solidFill>
                <a:srgbClr val="000000"/>
              </a:solidFill>
            </a:endParaRPr>
          </a:p>
        </p:txBody>
      </p:sp>
      <p:sp>
        <p:nvSpPr>
          <p:cNvPr id="11" name="Slide Number Placeholder 10"/>
          <p:cNvSpPr>
            <a:spLocks noGrp="1"/>
          </p:cNvSpPr>
          <p:nvPr>
            <p:ph type="sldNum" sz="quarter" idx="11"/>
          </p:nvPr>
        </p:nvSpPr>
        <p:spPr/>
        <p:txBody>
          <a:bodyPr/>
          <a:lstStyle/>
          <a:p>
            <a:fld id="{C45CA075-AD84-442C-9B94-5893FC41DA84}" type="slidenum">
              <a:rPr lang="en-US" smtClean="0">
                <a:solidFill>
                  <a:srgbClr val="000000"/>
                </a:solidFill>
              </a:rPr>
              <a:pPr/>
              <a:t>‹#›</a:t>
            </a:fld>
            <a:endParaRPr lang="en-US">
              <a:solidFill>
                <a:srgbClr val="000000"/>
              </a:solidFill>
            </a:endParaRPr>
          </a:p>
        </p:txBody>
      </p:sp>
      <p:sp>
        <p:nvSpPr>
          <p:cNvPr id="12" name="Footer Placeholder 11"/>
          <p:cNvSpPr>
            <a:spLocks noGrp="1"/>
          </p:cNvSpPr>
          <p:nvPr>
            <p:ph type="ftr" sz="quarter" idx="12"/>
          </p:nvPr>
        </p:nvSpPr>
        <p:spPr/>
        <p:txBody>
          <a:bodyPr/>
          <a:lstStyle/>
          <a:p>
            <a:r>
              <a:rPr lang="en-US">
                <a:solidFill>
                  <a:srgbClr val="000000"/>
                </a:solidFill>
              </a:rPr>
              <a:t>www.trungtamtinhoc.edu.vn</a:t>
            </a:r>
          </a:p>
        </p:txBody>
      </p:sp>
      <p:sp>
        <p:nvSpPr>
          <p:cNvPr id="14" name="TextBox 13"/>
          <p:cNvSpPr txBox="1"/>
          <p:nvPr userDrawn="1"/>
        </p:nvSpPr>
        <p:spPr>
          <a:xfrm>
            <a:off x="268023" y="6627168"/>
            <a:ext cx="1608133" cy="230832"/>
          </a:xfrm>
          <a:prstGeom prst="rect">
            <a:avLst/>
          </a:prstGeom>
          <a:noFill/>
        </p:spPr>
        <p:txBody>
          <a:bodyPr wrap="none" rtlCol="0">
            <a:spAutoFit/>
          </a:bodyPr>
          <a:lstStyle/>
          <a:p>
            <a:pPr algn="ctr" fontAlgn="base">
              <a:spcBef>
                <a:spcPct val="0"/>
              </a:spcBef>
              <a:spcAft>
                <a:spcPct val="0"/>
              </a:spcAft>
            </a:pPr>
            <a:r>
              <a:rPr lang="en-US" sz="900">
                <a:solidFill>
                  <a:srgbClr val="000000"/>
                </a:solidFill>
              </a:rPr>
              <a:t>www.trungtamtinhoc.edu.vn</a:t>
            </a:r>
          </a:p>
        </p:txBody>
      </p:sp>
    </p:spTree>
    <p:extLst>
      <p:ext uri="{BB962C8B-B14F-4D97-AF65-F5344CB8AC3E}">
        <p14:creationId xmlns:p14="http://schemas.microsoft.com/office/powerpoint/2010/main" val="173801495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1141812"/>
                                        </p:tgtEl>
                                        <p:attrNameLst>
                                          <p:attrName>style.visibility</p:attrName>
                                        </p:attrNameLst>
                                      </p:cBhvr>
                                      <p:to>
                                        <p:strVal val="visible"/>
                                      </p:to>
                                    </p:set>
                                    <p:animEffect transition="in" filter="fade">
                                      <p:cBhvr>
                                        <p:cTn id="7" dur="2000"/>
                                        <p:tgtEl>
                                          <p:spTgt spid="1141812"/>
                                        </p:tgtEl>
                                      </p:cBhvr>
                                    </p:animEffect>
                                  </p:childTnLst>
                                </p:cTn>
                              </p:par>
                            </p:childTnLst>
                          </p:cTn>
                        </p:par>
                        <p:par>
                          <p:cTn id="8" fill="hold">
                            <p:stCondLst>
                              <p:cond delay="2000"/>
                            </p:stCondLst>
                            <p:childTnLst>
                              <p:par>
                                <p:cTn id="9" presetID="42" presetClass="exit" presetSubtype="0" fill="hold" nodeType="afterEffect">
                                  <p:stCondLst>
                                    <p:cond delay="0"/>
                                  </p:stCondLst>
                                  <p:childTnLst>
                                    <p:animEffect transition="out" filter="fade">
                                      <p:cBhvr>
                                        <p:cTn id="10" dur="2000"/>
                                        <p:tgtEl>
                                          <p:spTgt spid="1141812"/>
                                        </p:tgtEl>
                                      </p:cBhvr>
                                    </p:animEffect>
                                    <p:anim calcmode="lin" valueType="num">
                                      <p:cBhvr>
                                        <p:cTn id="11" dur="2000"/>
                                        <p:tgtEl>
                                          <p:spTgt spid="1141812"/>
                                        </p:tgtEl>
                                        <p:attrNameLst>
                                          <p:attrName>ppt_x</p:attrName>
                                        </p:attrNameLst>
                                      </p:cBhvr>
                                      <p:tavLst>
                                        <p:tav tm="0">
                                          <p:val>
                                            <p:strVal val="ppt_x"/>
                                          </p:val>
                                        </p:tav>
                                        <p:tav tm="100000">
                                          <p:val>
                                            <p:strVal val="ppt_x"/>
                                          </p:val>
                                        </p:tav>
                                      </p:tavLst>
                                    </p:anim>
                                    <p:anim calcmode="lin" valueType="num">
                                      <p:cBhvr>
                                        <p:cTn id="12" dur="2000"/>
                                        <p:tgtEl>
                                          <p:spTgt spid="1141812"/>
                                        </p:tgtEl>
                                        <p:attrNameLst>
                                          <p:attrName>ppt_y</p:attrName>
                                        </p:attrNameLst>
                                      </p:cBhvr>
                                      <p:tavLst>
                                        <p:tav tm="0">
                                          <p:val>
                                            <p:strVal val="ppt_y"/>
                                          </p:val>
                                        </p:tav>
                                        <p:tav tm="100000">
                                          <p:val>
                                            <p:strVal val="ppt_y+.1"/>
                                          </p:val>
                                        </p:tav>
                                      </p:tavLst>
                                    </p:anim>
                                    <p:set>
                                      <p:cBhvr>
                                        <p:cTn id="13" dur="1" fill="hold">
                                          <p:stCondLst>
                                            <p:cond delay="1999"/>
                                          </p:stCondLst>
                                        </p:cTn>
                                        <p:tgtEl>
                                          <p:spTgt spid="1141812"/>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Layout>
</file>

<file path=ppt/slideLayouts/slideLayout40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defRPr/>
            </a:lvl1pPr>
          </a:lstStyle>
          <a:p>
            <a:endParaRPr lang="en-US">
              <a:solidFill>
                <a:srgbClr val="000000"/>
              </a:solidFill>
            </a:endParaRPr>
          </a:p>
        </p:txBody>
      </p:sp>
      <p:sp>
        <p:nvSpPr>
          <p:cNvPr id="5" name="Footer Placeholder 4"/>
          <p:cNvSpPr>
            <a:spLocks noGrp="1"/>
          </p:cNvSpPr>
          <p:nvPr>
            <p:ph type="ftr" sz="quarter" idx="11"/>
          </p:nvPr>
        </p:nvSpPr>
        <p:spPr/>
        <p:txBody>
          <a:bodyPr/>
          <a:lstStyle>
            <a:lvl1pPr>
              <a:defRPr sz="800"/>
            </a:lvl1pPr>
          </a:lstStyle>
          <a:p>
            <a:r>
              <a:rPr lang="en-US">
                <a:solidFill>
                  <a:srgbClr val="000000"/>
                </a:solidFill>
              </a:rPr>
              <a:t>www.trungtamtinhoc.edu.vn</a:t>
            </a:r>
          </a:p>
        </p:txBody>
      </p:sp>
      <p:sp>
        <p:nvSpPr>
          <p:cNvPr id="6" name="Slide Number Placeholder 5"/>
          <p:cNvSpPr>
            <a:spLocks noGrp="1"/>
          </p:cNvSpPr>
          <p:nvPr>
            <p:ph type="sldNum" sz="quarter" idx="12"/>
          </p:nvPr>
        </p:nvSpPr>
        <p:spPr/>
        <p:txBody>
          <a:bodyPr/>
          <a:lstStyle>
            <a:lvl1pPr>
              <a:defRPr/>
            </a:lvl1pPr>
          </a:lstStyle>
          <a:p>
            <a:fld id="{3D838FC4-1EE2-4119-BBE2-9AD27B26CD3C}" type="slidenum">
              <a:rPr lang="en-US">
                <a:solidFill>
                  <a:srgbClr val="000000"/>
                </a:solidFill>
              </a:rPr>
              <a:pPr/>
              <a:t>‹#›</a:t>
            </a:fld>
            <a:endParaRPr lang="en-US">
              <a:solidFill>
                <a:srgbClr val="000000"/>
              </a:solidFill>
            </a:endParaRPr>
          </a:p>
        </p:txBody>
      </p:sp>
    </p:spTree>
    <p:extLst>
      <p:ext uri="{BB962C8B-B14F-4D97-AF65-F5344CB8AC3E}">
        <p14:creationId xmlns:p14="http://schemas.microsoft.com/office/powerpoint/2010/main" val="2978050864"/>
      </p:ext>
    </p:extLst>
  </p:cSld>
  <p:clrMapOvr>
    <a:masterClrMapping/>
  </p:clrMapOvr>
</p:sldLayout>
</file>

<file path=ppt/slideLayouts/slideLayout41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6901"/>
            <a:ext cx="103632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963084" y="2906713"/>
            <a:ext cx="103632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Date Placeholder 3"/>
          <p:cNvSpPr>
            <a:spLocks noGrp="1"/>
          </p:cNvSpPr>
          <p:nvPr>
            <p:ph type="dt" sz="half" idx="10"/>
          </p:nvPr>
        </p:nvSpPr>
        <p:spPr/>
        <p:txBody>
          <a:bodyPr/>
          <a:lstStyle>
            <a:lvl1pPr>
              <a:defRPr/>
            </a:lvl1pPr>
          </a:lstStyle>
          <a:p>
            <a:endParaRPr lang="en-US">
              <a:solidFill>
                <a:srgbClr val="000000"/>
              </a:solidFill>
            </a:endParaRPr>
          </a:p>
        </p:txBody>
      </p:sp>
      <p:sp>
        <p:nvSpPr>
          <p:cNvPr id="5" name="Footer Placeholder 4"/>
          <p:cNvSpPr>
            <a:spLocks noGrp="1"/>
          </p:cNvSpPr>
          <p:nvPr>
            <p:ph type="ftr" sz="quarter" idx="11"/>
          </p:nvPr>
        </p:nvSpPr>
        <p:spPr/>
        <p:txBody>
          <a:bodyPr/>
          <a:lstStyle>
            <a:lvl1pPr>
              <a:defRPr/>
            </a:lvl1pPr>
          </a:lstStyle>
          <a:p>
            <a:endParaRPr lang="en-US">
              <a:solidFill>
                <a:srgbClr val="000000"/>
              </a:solidFill>
            </a:endParaRPr>
          </a:p>
        </p:txBody>
      </p:sp>
      <p:sp>
        <p:nvSpPr>
          <p:cNvPr id="6" name="Slide Number Placeholder 5"/>
          <p:cNvSpPr>
            <a:spLocks noGrp="1"/>
          </p:cNvSpPr>
          <p:nvPr>
            <p:ph type="sldNum" sz="quarter" idx="12"/>
          </p:nvPr>
        </p:nvSpPr>
        <p:spPr/>
        <p:txBody>
          <a:bodyPr/>
          <a:lstStyle>
            <a:lvl1pPr>
              <a:defRPr/>
            </a:lvl1pPr>
          </a:lstStyle>
          <a:p>
            <a:fld id="{B1B4082C-CDBD-428C-9295-86EEE54CE792}" type="slidenum">
              <a:rPr lang="en-US">
                <a:solidFill>
                  <a:srgbClr val="000000"/>
                </a:solidFill>
              </a:rPr>
              <a:pPr/>
              <a:t>‹#›</a:t>
            </a:fld>
            <a:endParaRPr lang="en-US">
              <a:solidFill>
                <a:srgbClr val="000000"/>
              </a:solidFill>
            </a:endParaRPr>
          </a:p>
        </p:txBody>
      </p:sp>
    </p:spTree>
    <p:extLst>
      <p:ext uri="{BB962C8B-B14F-4D97-AF65-F5344CB8AC3E}">
        <p14:creationId xmlns:p14="http://schemas.microsoft.com/office/powerpoint/2010/main" val="2517068865"/>
      </p:ext>
    </p:extLst>
  </p:cSld>
  <p:clrMapOvr>
    <a:masterClrMapping/>
  </p:clrMapOvr>
</p:sldLayout>
</file>

<file path=ppt/slideLayouts/slideLayout41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793751" y="1450975"/>
            <a:ext cx="5291667" cy="498475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288618" y="1450975"/>
            <a:ext cx="5293783" cy="498475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lvl1pPr>
              <a:defRPr/>
            </a:lvl1pPr>
          </a:lstStyle>
          <a:p>
            <a:endParaRPr lang="en-US">
              <a:solidFill>
                <a:srgbClr val="000000"/>
              </a:solidFill>
            </a:endParaRPr>
          </a:p>
        </p:txBody>
      </p:sp>
      <p:sp>
        <p:nvSpPr>
          <p:cNvPr id="6" name="Footer Placeholder 5"/>
          <p:cNvSpPr>
            <a:spLocks noGrp="1"/>
          </p:cNvSpPr>
          <p:nvPr>
            <p:ph type="ftr" sz="quarter" idx="11"/>
          </p:nvPr>
        </p:nvSpPr>
        <p:spPr/>
        <p:txBody>
          <a:bodyPr/>
          <a:lstStyle>
            <a:lvl1pPr>
              <a:defRPr/>
            </a:lvl1pPr>
          </a:lstStyle>
          <a:p>
            <a:endParaRPr lang="en-US">
              <a:solidFill>
                <a:srgbClr val="000000"/>
              </a:solidFill>
            </a:endParaRPr>
          </a:p>
        </p:txBody>
      </p:sp>
      <p:sp>
        <p:nvSpPr>
          <p:cNvPr id="7" name="Slide Number Placeholder 6"/>
          <p:cNvSpPr>
            <a:spLocks noGrp="1"/>
          </p:cNvSpPr>
          <p:nvPr>
            <p:ph type="sldNum" sz="quarter" idx="12"/>
          </p:nvPr>
        </p:nvSpPr>
        <p:spPr/>
        <p:txBody>
          <a:bodyPr/>
          <a:lstStyle>
            <a:lvl1pPr>
              <a:defRPr/>
            </a:lvl1pPr>
          </a:lstStyle>
          <a:p>
            <a:fld id="{8E2D74CA-0DEB-4432-8A48-09CD2ABB1F93}" type="slidenum">
              <a:rPr lang="en-US">
                <a:solidFill>
                  <a:srgbClr val="000000"/>
                </a:solidFill>
              </a:rPr>
              <a:pPr/>
              <a:t>‹#›</a:t>
            </a:fld>
            <a:endParaRPr lang="en-US">
              <a:solidFill>
                <a:srgbClr val="000000"/>
              </a:solidFill>
            </a:endParaRPr>
          </a:p>
        </p:txBody>
      </p:sp>
    </p:spTree>
    <p:extLst>
      <p:ext uri="{BB962C8B-B14F-4D97-AF65-F5344CB8AC3E}">
        <p14:creationId xmlns:p14="http://schemas.microsoft.com/office/powerpoint/2010/main" val="4185166991"/>
      </p:ext>
    </p:extLst>
  </p:cSld>
  <p:clrMapOvr>
    <a:masterClrMapping/>
  </p:clrMapOvr>
</p:sldLayout>
</file>

<file path=ppt/slideLayouts/slideLayout41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8"/>
            <a:ext cx="109728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609600" y="1535113"/>
            <a:ext cx="5386917"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609600" y="2174875"/>
            <a:ext cx="5386917"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93368" y="1535113"/>
            <a:ext cx="5389033"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6193368" y="2174875"/>
            <a:ext cx="5389033"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p:txBody>
          <a:bodyPr/>
          <a:lstStyle>
            <a:lvl1pPr>
              <a:defRPr/>
            </a:lvl1pPr>
          </a:lstStyle>
          <a:p>
            <a:endParaRPr lang="en-US">
              <a:solidFill>
                <a:srgbClr val="000000"/>
              </a:solidFill>
            </a:endParaRPr>
          </a:p>
        </p:txBody>
      </p:sp>
      <p:sp>
        <p:nvSpPr>
          <p:cNvPr id="8" name="Footer Placeholder 7"/>
          <p:cNvSpPr>
            <a:spLocks noGrp="1"/>
          </p:cNvSpPr>
          <p:nvPr>
            <p:ph type="ftr" sz="quarter" idx="11"/>
          </p:nvPr>
        </p:nvSpPr>
        <p:spPr/>
        <p:txBody>
          <a:bodyPr/>
          <a:lstStyle>
            <a:lvl1pPr>
              <a:defRPr/>
            </a:lvl1pPr>
          </a:lstStyle>
          <a:p>
            <a:endParaRPr lang="en-US">
              <a:solidFill>
                <a:srgbClr val="000000"/>
              </a:solidFill>
            </a:endParaRPr>
          </a:p>
        </p:txBody>
      </p:sp>
      <p:sp>
        <p:nvSpPr>
          <p:cNvPr id="9" name="Slide Number Placeholder 8"/>
          <p:cNvSpPr>
            <a:spLocks noGrp="1"/>
          </p:cNvSpPr>
          <p:nvPr>
            <p:ph type="sldNum" sz="quarter" idx="12"/>
          </p:nvPr>
        </p:nvSpPr>
        <p:spPr/>
        <p:txBody>
          <a:bodyPr/>
          <a:lstStyle>
            <a:lvl1pPr>
              <a:defRPr/>
            </a:lvl1pPr>
          </a:lstStyle>
          <a:p>
            <a:fld id="{B5CA38DB-FDBF-462C-A7E3-1169FB25050C}" type="slidenum">
              <a:rPr lang="en-US">
                <a:solidFill>
                  <a:srgbClr val="000000"/>
                </a:solidFill>
              </a:rPr>
              <a:pPr/>
              <a:t>‹#›</a:t>
            </a:fld>
            <a:endParaRPr lang="en-US">
              <a:solidFill>
                <a:srgbClr val="000000"/>
              </a:solidFill>
            </a:endParaRPr>
          </a:p>
        </p:txBody>
      </p:sp>
    </p:spTree>
    <p:extLst>
      <p:ext uri="{BB962C8B-B14F-4D97-AF65-F5344CB8AC3E}">
        <p14:creationId xmlns:p14="http://schemas.microsoft.com/office/powerpoint/2010/main" val="2359613403"/>
      </p:ext>
    </p:extLst>
  </p:cSld>
  <p:clrMapOvr>
    <a:masterClrMapping/>
  </p:clrMapOvr>
</p:sldLayout>
</file>

<file path=ppt/slideLayouts/slideLayout41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p:cNvSpPr>
            <a:spLocks noGrp="1"/>
          </p:cNvSpPr>
          <p:nvPr>
            <p:ph type="dt" sz="half" idx="10"/>
          </p:nvPr>
        </p:nvSpPr>
        <p:spPr/>
        <p:txBody>
          <a:bodyPr/>
          <a:lstStyle>
            <a:lvl1pPr>
              <a:defRPr/>
            </a:lvl1pPr>
          </a:lstStyle>
          <a:p>
            <a:endParaRPr lang="en-US">
              <a:solidFill>
                <a:srgbClr val="000000"/>
              </a:solidFill>
            </a:endParaRPr>
          </a:p>
        </p:txBody>
      </p:sp>
      <p:sp>
        <p:nvSpPr>
          <p:cNvPr id="4" name="Footer Placeholder 3"/>
          <p:cNvSpPr>
            <a:spLocks noGrp="1"/>
          </p:cNvSpPr>
          <p:nvPr>
            <p:ph type="ftr" sz="quarter" idx="11"/>
          </p:nvPr>
        </p:nvSpPr>
        <p:spPr/>
        <p:txBody>
          <a:bodyPr/>
          <a:lstStyle>
            <a:lvl1pPr>
              <a:defRPr/>
            </a:lvl1pPr>
          </a:lstStyle>
          <a:p>
            <a:endParaRPr lang="en-US">
              <a:solidFill>
                <a:srgbClr val="000000"/>
              </a:solidFill>
            </a:endParaRPr>
          </a:p>
        </p:txBody>
      </p:sp>
      <p:sp>
        <p:nvSpPr>
          <p:cNvPr id="5" name="Slide Number Placeholder 4"/>
          <p:cNvSpPr>
            <a:spLocks noGrp="1"/>
          </p:cNvSpPr>
          <p:nvPr>
            <p:ph type="sldNum" sz="quarter" idx="12"/>
          </p:nvPr>
        </p:nvSpPr>
        <p:spPr/>
        <p:txBody>
          <a:bodyPr/>
          <a:lstStyle>
            <a:lvl1pPr>
              <a:defRPr/>
            </a:lvl1pPr>
          </a:lstStyle>
          <a:p>
            <a:fld id="{120F488B-6062-4EB0-BD30-DD9B026A9A3B}" type="slidenum">
              <a:rPr lang="en-US">
                <a:solidFill>
                  <a:srgbClr val="000000"/>
                </a:solidFill>
              </a:rPr>
              <a:pPr/>
              <a:t>‹#›</a:t>
            </a:fld>
            <a:endParaRPr lang="en-US">
              <a:solidFill>
                <a:srgbClr val="000000"/>
              </a:solidFill>
            </a:endParaRPr>
          </a:p>
        </p:txBody>
      </p:sp>
    </p:spTree>
    <p:extLst>
      <p:ext uri="{BB962C8B-B14F-4D97-AF65-F5344CB8AC3E}">
        <p14:creationId xmlns:p14="http://schemas.microsoft.com/office/powerpoint/2010/main" val="1379748349"/>
      </p:ext>
    </p:extLst>
  </p:cSld>
  <p:clrMapOvr>
    <a:masterClrMapping/>
  </p:clrMapOvr>
</p:sldLayout>
</file>

<file path=ppt/slideLayouts/slideLayout41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lvl1pPr>
              <a:defRPr/>
            </a:lvl1pPr>
          </a:lstStyle>
          <a:p>
            <a:endParaRPr lang="en-US">
              <a:solidFill>
                <a:srgbClr val="000000"/>
              </a:solidFill>
            </a:endParaRPr>
          </a:p>
        </p:txBody>
      </p:sp>
      <p:sp>
        <p:nvSpPr>
          <p:cNvPr id="3" name="Footer Placeholder 2"/>
          <p:cNvSpPr>
            <a:spLocks noGrp="1"/>
          </p:cNvSpPr>
          <p:nvPr>
            <p:ph type="ftr" sz="quarter" idx="11"/>
          </p:nvPr>
        </p:nvSpPr>
        <p:spPr/>
        <p:txBody>
          <a:bodyPr/>
          <a:lstStyle>
            <a:lvl1pPr>
              <a:defRPr/>
            </a:lvl1pPr>
          </a:lstStyle>
          <a:p>
            <a:endParaRPr lang="en-US">
              <a:solidFill>
                <a:srgbClr val="000000"/>
              </a:solidFill>
            </a:endParaRPr>
          </a:p>
        </p:txBody>
      </p:sp>
      <p:sp>
        <p:nvSpPr>
          <p:cNvPr id="4" name="Slide Number Placeholder 3"/>
          <p:cNvSpPr>
            <a:spLocks noGrp="1"/>
          </p:cNvSpPr>
          <p:nvPr>
            <p:ph type="sldNum" sz="quarter" idx="12"/>
          </p:nvPr>
        </p:nvSpPr>
        <p:spPr/>
        <p:txBody>
          <a:bodyPr/>
          <a:lstStyle>
            <a:lvl1pPr>
              <a:defRPr/>
            </a:lvl1pPr>
          </a:lstStyle>
          <a:p>
            <a:fld id="{47A90E1B-7EFB-44BA-9F79-CC44A463EABE}" type="slidenum">
              <a:rPr lang="en-US">
                <a:solidFill>
                  <a:srgbClr val="000000"/>
                </a:solidFill>
              </a:rPr>
              <a:pPr/>
              <a:t>‹#›</a:t>
            </a:fld>
            <a:endParaRPr lang="en-US">
              <a:solidFill>
                <a:srgbClr val="000000"/>
              </a:solidFill>
            </a:endParaRPr>
          </a:p>
        </p:txBody>
      </p:sp>
    </p:spTree>
    <p:extLst>
      <p:ext uri="{BB962C8B-B14F-4D97-AF65-F5344CB8AC3E}">
        <p14:creationId xmlns:p14="http://schemas.microsoft.com/office/powerpoint/2010/main" val="511859624"/>
      </p:ext>
    </p:extLst>
  </p:cSld>
  <p:clrMapOvr>
    <a:masterClrMapping/>
  </p:clrMapOvr>
</p:sldLayout>
</file>

<file path=ppt/slideLayouts/slideLayout41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1" y="273050"/>
            <a:ext cx="4011084"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4766733" y="273051"/>
            <a:ext cx="6815667"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09601" y="1435101"/>
            <a:ext cx="4011084"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lvl1pPr>
              <a:defRPr/>
            </a:lvl1pPr>
          </a:lstStyle>
          <a:p>
            <a:endParaRPr lang="en-US">
              <a:solidFill>
                <a:srgbClr val="000000"/>
              </a:solidFill>
            </a:endParaRPr>
          </a:p>
        </p:txBody>
      </p:sp>
      <p:sp>
        <p:nvSpPr>
          <p:cNvPr id="6" name="Footer Placeholder 5"/>
          <p:cNvSpPr>
            <a:spLocks noGrp="1"/>
          </p:cNvSpPr>
          <p:nvPr>
            <p:ph type="ftr" sz="quarter" idx="11"/>
          </p:nvPr>
        </p:nvSpPr>
        <p:spPr/>
        <p:txBody>
          <a:bodyPr/>
          <a:lstStyle>
            <a:lvl1pPr>
              <a:defRPr/>
            </a:lvl1pPr>
          </a:lstStyle>
          <a:p>
            <a:endParaRPr lang="en-US">
              <a:solidFill>
                <a:srgbClr val="000000"/>
              </a:solidFill>
            </a:endParaRPr>
          </a:p>
        </p:txBody>
      </p:sp>
      <p:sp>
        <p:nvSpPr>
          <p:cNvPr id="7" name="Slide Number Placeholder 6"/>
          <p:cNvSpPr>
            <a:spLocks noGrp="1"/>
          </p:cNvSpPr>
          <p:nvPr>
            <p:ph type="sldNum" sz="quarter" idx="12"/>
          </p:nvPr>
        </p:nvSpPr>
        <p:spPr/>
        <p:txBody>
          <a:bodyPr/>
          <a:lstStyle>
            <a:lvl1pPr>
              <a:defRPr/>
            </a:lvl1pPr>
          </a:lstStyle>
          <a:p>
            <a:fld id="{E51ED260-B708-4931-A074-27A69E0264DC}" type="slidenum">
              <a:rPr lang="en-US">
                <a:solidFill>
                  <a:srgbClr val="000000"/>
                </a:solidFill>
              </a:rPr>
              <a:pPr/>
              <a:t>‹#›</a:t>
            </a:fld>
            <a:endParaRPr lang="en-US">
              <a:solidFill>
                <a:srgbClr val="000000"/>
              </a:solidFill>
            </a:endParaRPr>
          </a:p>
        </p:txBody>
      </p:sp>
    </p:spTree>
    <p:extLst>
      <p:ext uri="{BB962C8B-B14F-4D97-AF65-F5344CB8AC3E}">
        <p14:creationId xmlns:p14="http://schemas.microsoft.com/office/powerpoint/2010/main" val="1146138625"/>
      </p:ext>
    </p:extLst>
  </p:cSld>
  <p:clrMapOvr>
    <a:masterClrMapping/>
  </p:clrMapOvr>
</p:sldLayout>
</file>

<file path=ppt/slideLayouts/slideLayout41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7" y="4800600"/>
            <a:ext cx="73152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2389717" y="612775"/>
            <a:ext cx="73152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t>Click icon to add picture</a:t>
            </a:r>
          </a:p>
        </p:txBody>
      </p:sp>
      <p:sp>
        <p:nvSpPr>
          <p:cNvPr id="4" name="Text Placeholder 3"/>
          <p:cNvSpPr>
            <a:spLocks noGrp="1"/>
          </p:cNvSpPr>
          <p:nvPr>
            <p:ph type="body" sz="half" idx="2"/>
          </p:nvPr>
        </p:nvSpPr>
        <p:spPr>
          <a:xfrm>
            <a:off x="2389717" y="5367338"/>
            <a:ext cx="73152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lvl1pPr>
              <a:defRPr/>
            </a:lvl1pPr>
          </a:lstStyle>
          <a:p>
            <a:endParaRPr lang="en-US">
              <a:solidFill>
                <a:srgbClr val="000000"/>
              </a:solidFill>
            </a:endParaRPr>
          </a:p>
        </p:txBody>
      </p:sp>
      <p:sp>
        <p:nvSpPr>
          <p:cNvPr id="6" name="Footer Placeholder 5"/>
          <p:cNvSpPr>
            <a:spLocks noGrp="1"/>
          </p:cNvSpPr>
          <p:nvPr>
            <p:ph type="ftr" sz="quarter" idx="11"/>
          </p:nvPr>
        </p:nvSpPr>
        <p:spPr/>
        <p:txBody>
          <a:bodyPr/>
          <a:lstStyle>
            <a:lvl1pPr>
              <a:defRPr/>
            </a:lvl1pPr>
          </a:lstStyle>
          <a:p>
            <a:endParaRPr lang="en-US">
              <a:solidFill>
                <a:srgbClr val="000000"/>
              </a:solidFill>
            </a:endParaRPr>
          </a:p>
        </p:txBody>
      </p:sp>
      <p:sp>
        <p:nvSpPr>
          <p:cNvPr id="7" name="Slide Number Placeholder 6"/>
          <p:cNvSpPr>
            <a:spLocks noGrp="1"/>
          </p:cNvSpPr>
          <p:nvPr>
            <p:ph type="sldNum" sz="quarter" idx="12"/>
          </p:nvPr>
        </p:nvSpPr>
        <p:spPr/>
        <p:txBody>
          <a:bodyPr/>
          <a:lstStyle>
            <a:lvl1pPr>
              <a:defRPr/>
            </a:lvl1pPr>
          </a:lstStyle>
          <a:p>
            <a:fld id="{672BE0B4-07D0-416F-A634-E57BB350C1EE}" type="slidenum">
              <a:rPr lang="en-US">
                <a:solidFill>
                  <a:srgbClr val="000000"/>
                </a:solidFill>
              </a:rPr>
              <a:pPr/>
              <a:t>‹#›</a:t>
            </a:fld>
            <a:endParaRPr lang="en-US">
              <a:solidFill>
                <a:srgbClr val="000000"/>
              </a:solidFill>
            </a:endParaRPr>
          </a:p>
        </p:txBody>
      </p:sp>
    </p:spTree>
    <p:extLst>
      <p:ext uri="{BB962C8B-B14F-4D97-AF65-F5344CB8AC3E}">
        <p14:creationId xmlns:p14="http://schemas.microsoft.com/office/powerpoint/2010/main" val="3500536472"/>
      </p:ext>
    </p:extLst>
  </p:cSld>
  <p:clrMapOvr>
    <a:masterClrMapping/>
  </p:clrMapOvr>
</p:sldLayout>
</file>

<file path=ppt/slideLayouts/slideLayout41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defRPr/>
            </a:lvl1pPr>
          </a:lstStyle>
          <a:p>
            <a:endParaRPr lang="en-US">
              <a:solidFill>
                <a:srgbClr val="000000"/>
              </a:solidFill>
            </a:endParaRPr>
          </a:p>
        </p:txBody>
      </p:sp>
      <p:sp>
        <p:nvSpPr>
          <p:cNvPr id="5" name="Footer Placeholder 4"/>
          <p:cNvSpPr>
            <a:spLocks noGrp="1"/>
          </p:cNvSpPr>
          <p:nvPr>
            <p:ph type="ftr" sz="quarter" idx="11"/>
          </p:nvPr>
        </p:nvSpPr>
        <p:spPr/>
        <p:txBody>
          <a:bodyPr/>
          <a:lstStyle>
            <a:lvl1pPr>
              <a:defRPr/>
            </a:lvl1pPr>
          </a:lstStyle>
          <a:p>
            <a:endParaRPr lang="en-US">
              <a:solidFill>
                <a:srgbClr val="000000"/>
              </a:solidFill>
            </a:endParaRPr>
          </a:p>
        </p:txBody>
      </p:sp>
      <p:sp>
        <p:nvSpPr>
          <p:cNvPr id="6" name="Slide Number Placeholder 5"/>
          <p:cNvSpPr>
            <a:spLocks noGrp="1"/>
          </p:cNvSpPr>
          <p:nvPr>
            <p:ph type="sldNum" sz="quarter" idx="12"/>
          </p:nvPr>
        </p:nvSpPr>
        <p:spPr/>
        <p:txBody>
          <a:bodyPr/>
          <a:lstStyle>
            <a:lvl1pPr>
              <a:defRPr/>
            </a:lvl1pPr>
          </a:lstStyle>
          <a:p>
            <a:fld id="{D70E481E-BFD2-4B08-B5AF-1E1D8BEEE232}" type="slidenum">
              <a:rPr lang="en-US">
                <a:solidFill>
                  <a:srgbClr val="000000"/>
                </a:solidFill>
              </a:rPr>
              <a:pPr/>
              <a:t>‹#›</a:t>
            </a:fld>
            <a:endParaRPr lang="en-US">
              <a:solidFill>
                <a:srgbClr val="000000"/>
              </a:solidFill>
            </a:endParaRPr>
          </a:p>
        </p:txBody>
      </p:sp>
    </p:spTree>
    <p:extLst>
      <p:ext uri="{BB962C8B-B14F-4D97-AF65-F5344CB8AC3E}">
        <p14:creationId xmlns:p14="http://schemas.microsoft.com/office/powerpoint/2010/main" val="3771061617"/>
      </p:ext>
    </p:extLst>
  </p:cSld>
  <p:clrMapOvr>
    <a:masterClrMapping/>
  </p:clrMapOvr>
</p:sldLayout>
</file>

<file path=ppt/slideLayouts/slideLayout41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796867" y="349251"/>
            <a:ext cx="2785533" cy="608647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433918" y="349251"/>
            <a:ext cx="8159749" cy="608647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defRPr/>
            </a:lvl1pPr>
          </a:lstStyle>
          <a:p>
            <a:endParaRPr lang="en-US">
              <a:solidFill>
                <a:srgbClr val="000000"/>
              </a:solidFill>
            </a:endParaRPr>
          </a:p>
        </p:txBody>
      </p:sp>
      <p:sp>
        <p:nvSpPr>
          <p:cNvPr id="5" name="Footer Placeholder 4"/>
          <p:cNvSpPr>
            <a:spLocks noGrp="1"/>
          </p:cNvSpPr>
          <p:nvPr>
            <p:ph type="ftr" sz="quarter" idx="11"/>
          </p:nvPr>
        </p:nvSpPr>
        <p:spPr/>
        <p:txBody>
          <a:bodyPr/>
          <a:lstStyle>
            <a:lvl1pPr>
              <a:defRPr/>
            </a:lvl1pPr>
          </a:lstStyle>
          <a:p>
            <a:endParaRPr lang="en-US">
              <a:solidFill>
                <a:srgbClr val="000000"/>
              </a:solidFill>
            </a:endParaRPr>
          </a:p>
        </p:txBody>
      </p:sp>
      <p:sp>
        <p:nvSpPr>
          <p:cNvPr id="6" name="Slide Number Placeholder 5"/>
          <p:cNvSpPr>
            <a:spLocks noGrp="1"/>
          </p:cNvSpPr>
          <p:nvPr>
            <p:ph type="sldNum" sz="quarter" idx="12"/>
          </p:nvPr>
        </p:nvSpPr>
        <p:spPr/>
        <p:txBody>
          <a:bodyPr/>
          <a:lstStyle>
            <a:lvl1pPr>
              <a:defRPr/>
            </a:lvl1pPr>
          </a:lstStyle>
          <a:p>
            <a:fld id="{F1EF1787-D81E-4EC6-BF55-FFEF6C83212F}" type="slidenum">
              <a:rPr lang="en-US">
                <a:solidFill>
                  <a:srgbClr val="000000"/>
                </a:solidFill>
              </a:rPr>
              <a:pPr/>
              <a:t>‹#›</a:t>
            </a:fld>
            <a:endParaRPr lang="en-US">
              <a:solidFill>
                <a:srgbClr val="000000"/>
              </a:solidFill>
            </a:endParaRPr>
          </a:p>
        </p:txBody>
      </p:sp>
    </p:spTree>
    <p:extLst>
      <p:ext uri="{BB962C8B-B14F-4D97-AF65-F5344CB8AC3E}">
        <p14:creationId xmlns:p14="http://schemas.microsoft.com/office/powerpoint/2010/main" val="1494181448"/>
      </p:ext>
    </p:extLst>
  </p:cSld>
  <p:clrMapOvr>
    <a:masterClrMapping/>
  </p:clrMapOvr>
</p:sldLayout>
</file>

<file path=ppt/slideLayouts/slideLayout419.xml><?xml version="1.0" encoding="utf-8"?>
<p:sldLayout xmlns:a="http://schemas.openxmlformats.org/drawingml/2006/main" xmlns:r="http://schemas.openxmlformats.org/officeDocument/2006/relationships" xmlns:p="http://schemas.openxmlformats.org/presentationml/2006/main" type="txAndObj" preserve="1">
  <p:cSld name="Title, Text,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433918" y="349251"/>
            <a:ext cx="10367433" cy="633413"/>
          </a:xfrm>
        </p:spPr>
        <p:txBody>
          <a:bodyPr/>
          <a:lstStyle/>
          <a:p>
            <a:r>
              <a:rPr lang="en-US"/>
              <a:t>Click to edit Master title style</a:t>
            </a:r>
          </a:p>
        </p:txBody>
      </p:sp>
      <p:sp>
        <p:nvSpPr>
          <p:cNvPr id="3" name="Text Placeholder 2"/>
          <p:cNvSpPr>
            <a:spLocks noGrp="1"/>
          </p:cNvSpPr>
          <p:nvPr>
            <p:ph type="body" sz="half" idx="1"/>
          </p:nvPr>
        </p:nvSpPr>
        <p:spPr>
          <a:xfrm>
            <a:off x="793751" y="1450975"/>
            <a:ext cx="5291667" cy="498475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288618" y="1450975"/>
            <a:ext cx="5293783" cy="498475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a:xfrm>
            <a:off x="395817" y="6577014"/>
            <a:ext cx="2844800" cy="219075"/>
          </a:xfrm>
        </p:spPr>
        <p:txBody>
          <a:bodyPr/>
          <a:lstStyle>
            <a:lvl1pPr>
              <a:defRPr/>
            </a:lvl1pPr>
          </a:lstStyle>
          <a:p>
            <a:endParaRPr lang="en-US">
              <a:solidFill>
                <a:srgbClr val="000000"/>
              </a:solidFill>
            </a:endParaRPr>
          </a:p>
        </p:txBody>
      </p:sp>
      <p:sp>
        <p:nvSpPr>
          <p:cNvPr id="6" name="Footer Placeholder 5"/>
          <p:cNvSpPr>
            <a:spLocks noGrp="1"/>
          </p:cNvSpPr>
          <p:nvPr>
            <p:ph type="ftr" sz="quarter" idx="11"/>
          </p:nvPr>
        </p:nvSpPr>
        <p:spPr>
          <a:xfrm>
            <a:off x="3621617" y="6565900"/>
            <a:ext cx="4866216" cy="280988"/>
          </a:xfrm>
        </p:spPr>
        <p:txBody>
          <a:bodyPr/>
          <a:lstStyle>
            <a:lvl1pPr>
              <a:defRPr/>
            </a:lvl1pPr>
          </a:lstStyle>
          <a:p>
            <a:endParaRPr lang="en-US">
              <a:solidFill>
                <a:srgbClr val="000000"/>
              </a:solidFill>
            </a:endParaRPr>
          </a:p>
        </p:txBody>
      </p:sp>
      <p:sp>
        <p:nvSpPr>
          <p:cNvPr id="7" name="Slide Number Placeholder 6"/>
          <p:cNvSpPr>
            <a:spLocks noGrp="1"/>
          </p:cNvSpPr>
          <p:nvPr>
            <p:ph type="sldNum" sz="quarter" idx="12"/>
          </p:nvPr>
        </p:nvSpPr>
        <p:spPr>
          <a:xfrm>
            <a:off x="8974667" y="6569076"/>
            <a:ext cx="2844800" cy="214313"/>
          </a:xfrm>
        </p:spPr>
        <p:txBody>
          <a:bodyPr/>
          <a:lstStyle>
            <a:lvl1pPr>
              <a:defRPr/>
            </a:lvl1pPr>
          </a:lstStyle>
          <a:p>
            <a:fld id="{5AF3D87F-6E31-4119-8E16-A320452AD45D}" type="slidenum">
              <a:rPr lang="en-US">
                <a:solidFill>
                  <a:srgbClr val="000000"/>
                </a:solidFill>
              </a:rPr>
              <a:pPr/>
              <a:t>‹#›</a:t>
            </a:fld>
            <a:endParaRPr lang="en-US">
              <a:solidFill>
                <a:srgbClr val="000000"/>
              </a:solidFill>
            </a:endParaRPr>
          </a:p>
        </p:txBody>
      </p:sp>
    </p:spTree>
    <p:extLst>
      <p:ext uri="{BB962C8B-B14F-4D97-AF65-F5344CB8AC3E}">
        <p14:creationId xmlns:p14="http://schemas.microsoft.com/office/powerpoint/2010/main" val="599878843"/>
      </p:ext>
    </p:extLst>
  </p:cSld>
  <p:clrMapOvr>
    <a:masterClrMapping/>
  </p:clrMapOvr>
</p:sldLayout>
</file>

<file path=ppt/slideLayouts/slideLayout420.xml><?xml version="1.0" encoding="utf-8"?>
<p:sldLayout xmlns:a="http://schemas.openxmlformats.org/drawingml/2006/main" xmlns:r="http://schemas.openxmlformats.org/officeDocument/2006/relationships" xmlns:p="http://schemas.openxmlformats.org/presentationml/2006/main" type="txOverObj" preserve="1">
  <p:cSld name="Title and Text over Content">
    <p:spTree>
      <p:nvGrpSpPr>
        <p:cNvPr id="1" name=""/>
        <p:cNvGrpSpPr/>
        <p:nvPr/>
      </p:nvGrpSpPr>
      <p:grpSpPr>
        <a:xfrm>
          <a:off x="0" y="0"/>
          <a:ext cx="0" cy="0"/>
          <a:chOff x="0" y="0"/>
          <a:chExt cx="0" cy="0"/>
        </a:xfrm>
      </p:grpSpPr>
      <p:sp>
        <p:nvSpPr>
          <p:cNvPr id="2" name="Title 1"/>
          <p:cNvSpPr>
            <a:spLocks noGrp="1"/>
          </p:cNvSpPr>
          <p:nvPr>
            <p:ph type="title"/>
          </p:nvPr>
        </p:nvSpPr>
        <p:spPr>
          <a:xfrm>
            <a:off x="433918" y="349251"/>
            <a:ext cx="10367433" cy="633413"/>
          </a:xfrm>
        </p:spPr>
        <p:txBody>
          <a:bodyPr/>
          <a:lstStyle/>
          <a:p>
            <a:r>
              <a:rPr lang="en-US"/>
              <a:t>Click to edit Master title style</a:t>
            </a:r>
          </a:p>
        </p:txBody>
      </p:sp>
      <p:sp>
        <p:nvSpPr>
          <p:cNvPr id="3" name="Text Placeholder 2"/>
          <p:cNvSpPr>
            <a:spLocks noGrp="1"/>
          </p:cNvSpPr>
          <p:nvPr>
            <p:ph type="body" sz="half" idx="1"/>
          </p:nvPr>
        </p:nvSpPr>
        <p:spPr>
          <a:xfrm>
            <a:off x="793752" y="1450976"/>
            <a:ext cx="10788649" cy="2416175"/>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793752" y="4019551"/>
            <a:ext cx="10788649" cy="2416175"/>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a:xfrm>
            <a:off x="395817" y="6577014"/>
            <a:ext cx="2844800" cy="219075"/>
          </a:xfrm>
        </p:spPr>
        <p:txBody>
          <a:bodyPr/>
          <a:lstStyle>
            <a:lvl1pPr>
              <a:defRPr/>
            </a:lvl1pPr>
          </a:lstStyle>
          <a:p>
            <a:endParaRPr lang="en-US">
              <a:solidFill>
                <a:srgbClr val="000000"/>
              </a:solidFill>
            </a:endParaRPr>
          </a:p>
        </p:txBody>
      </p:sp>
      <p:sp>
        <p:nvSpPr>
          <p:cNvPr id="6" name="Footer Placeholder 5"/>
          <p:cNvSpPr>
            <a:spLocks noGrp="1"/>
          </p:cNvSpPr>
          <p:nvPr>
            <p:ph type="ftr" sz="quarter" idx="11"/>
          </p:nvPr>
        </p:nvSpPr>
        <p:spPr>
          <a:xfrm>
            <a:off x="3621617" y="6565900"/>
            <a:ext cx="4866216" cy="280988"/>
          </a:xfrm>
        </p:spPr>
        <p:txBody>
          <a:bodyPr/>
          <a:lstStyle>
            <a:lvl1pPr>
              <a:defRPr/>
            </a:lvl1pPr>
          </a:lstStyle>
          <a:p>
            <a:endParaRPr lang="en-US">
              <a:solidFill>
                <a:srgbClr val="000000"/>
              </a:solidFill>
            </a:endParaRPr>
          </a:p>
        </p:txBody>
      </p:sp>
      <p:sp>
        <p:nvSpPr>
          <p:cNvPr id="7" name="Slide Number Placeholder 6"/>
          <p:cNvSpPr>
            <a:spLocks noGrp="1"/>
          </p:cNvSpPr>
          <p:nvPr>
            <p:ph type="sldNum" sz="quarter" idx="12"/>
          </p:nvPr>
        </p:nvSpPr>
        <p:spPr>
          <a:xfrm>
            <a:off x="8974667" y="6569076"/>
            <a:ext cx="2844800" cy="214313"/>
          </a:xfrm>
        </p:spPr>
        <p:txBody>
          <a:bodyPr/>
          <a:lstStyle>
            <a:lvl1pPr>
              <a:defRPr/>
            </a:lvl1pPr>
          </a:lstStyle>
          <a:p>
            <a:fld id="{272B1816-49BB-4204-A818-2BF99D9C87EB}" type="slidenum">
              <a:rPr lang="en-US">
                <a:solidFill>
                  <a:srgbClr val="000000"/>
                </a:solidFill>
              </a:rPr>
              <a:pPr/>
              <a:t>‹#›</a:t>
            </a:fld>
            <a:endParaRPr lang="en-US">
              <a:solidFill>
                <a:srgbClr val="000000"/>
              </a:solidFill>
            </a:endParaRPr>
          </a:p>
        </p:txBody>
      </p:sp>
    </p:spTree>
    <p:extLst>
      <p:ext uri="{BB962C8B-B14F-4D97-AF65-F5344CB8AC3E}">
        <p14:creationId xmlns:p14="http://schemas.microsoft.com/office/powerpoint/2010/main" val="538265727"/>
      </p:ext>
    </p:extLst>
  </p:cSld>
  <p:clrMapOvr>
    <a:masterClrMapping/>
  </p:clrMapOvr>
</p:sldLayout>
</file>

<file path=ppt/slideLayouts/slideLayout421.xml><?xml version="1.0" encoding="utf-8"?>
<p:sldLayout xmlns:a="http://schemas.openxmlformats.org/drawingml/2006/main" xmlns:r="http://schemas.openxmlformats.org/officeDocument/2006/relationships" xmlns:p="http://schemas.openxmlformats.org/presentationml/2006/main" type="tbl" preserve="1">
  <p:cSld name="Title and Table">
    <p:spTree>
      <p:nvGrpSpPr>
        <p:cNvPr id="1" name=""/>
        <p:cNvGrpSpPr/>
        <p:nvPr/>
      </p:nvGrpSpPr>
      <p:grpSpPr>
        <a:xfrm>
          <a:off x="0" y="0"/>
          <a:ext cx="0" cy="0"/>
          <a:chOff x="0" y="0"/>
          <a:chExt cx="0" cy="0"/>
        </a:xfrm>
      </p:grpSpPr>
      <p:sp>
        <p:nvSpPr>
          <p:cNvPr id="2" name="Title 1"/>
          <p:cNvSpPr>
            <a:spLocks noGrp="1"/>
          </p:cNvSpPr>
          <p:nvPr>
            <p:ph type="title"/>
          </p:nvPr>
        </p:nvSpPr>
        <p:spPr>
          <a:xfrm>
            <a:off x="433918" y="349251"/>
            <a:ext cx="10367433" cy="633413"/>
          </a:xfrm>
        </p:spPr>
        <p:txBody>
          <a:bodyPr/>
          <a:lstStyle/>
          <a:p>
            <a:r>
              <a:rPr lang="en-US"/>
              <a:t>Click to edit Master title style</a:t>
            </a:r>
          </a:p>
        </p:txBody>
      </p:sp>
      <p:sp>
        <p:nvSpPr>
          <p:cNvPr id="3" name="Table Placeholder 2"/>
          <p:cNvSpPr>
            <a:spLocks noGrp="1"/>
          </p:cNvSpPr>
          <p:nvPr>
            <p:ph type="tbl" idx="1"/>
          </p:nvPr>
        </p:nvSpPr>
        <p:spPr>
          <a:xfrm>
            <a:off x="793752" y="1450975"/>
            <a:ext cx="10788649" cy="4984750"/>
          </a:xfrm>
        </p:spPr>
        <p:txBody>
          <a:bodyPr/>
          <a:lstStyle/>
          <a:p>
            <a:r>
              <a:rPr lang="en-US"/>
              <a:t>Click icon to add table</a:t>
            </a:r>
          </a:p>
        </p:txBody>
      </p:sp>
      <p:sp>
        <p:nvSpPr>
          <p:cNvPr id="4" name="Date Placeholder 3"/>
          <p:cNvSpPr>
            <a:spLocks noGrp="1"/>
          </p:cNvSpPr>
          <p:nvPr>
            <p:ph type="dt" sz="half" idx="10"/>
          </p:nvPr>
        </p:nvSpPr>
        <p:spPr>
          <a:xfrm>
            <a:off x="395817" y="6577014"/>
            <a:ext cx="2844800" cy="219075"/>
          </a:xfrm>
        </p:spPr>
        <p:txBody>
          <a:bodyPr/>
          <a:lstStyle>
            <a:lvl1pPr>
              <a:defRPr/>
            </a:lvl1pPr>
          </a:lstStyle>
          <a:p>
            <a:endParaRPr lang="en-US">
              <a:solidFill>
                <a:srgbClr val="000000"/>
              </a:solidFill>
            </a:endParaRPr>
          </a:p>
        </p:txBody>
      </p:sp>
      <p:sp>
        <p:nvSpPr>
          <p:cNvPr id="5" name="Footer Placeholder 4"/>
          <p:cNvSpPr>
            <a:spLocks noGrp="1"/>
          </p:cNvSpPr>
          <p:nvPr>
            <p:ph type="ftr" sz="quarter" idx="11"/>
          </p:nvPr>
        </p:nvSpPr>
        <p:spPr>
          <a:xfrm>
            <a:off x="3621617" y="6565900"/>
            <a:ext cx="4866216" cy="280988"/>
          </a:xfrm>
        </p:spPr>
        <p:txBody>
          <a:bodyPr/>
          <a:lstStyle>
            <a:lvl1pPr>
              <a:defRPr/>
            </a:lvl1pPr>
          </a:lstStyle>
          <a:p>
            <a:endParaRPr lang="en-US">
              <a:solidFill>
                <a:srgbClr val="000000"/>
              </a:solidFill>
            </a:endParaRPr>
          </a:p>
        </p:txBody>
      </p:sp>
      <p:sp>
        <p:nvSpPr>
          <p:cNvPr id="6" name="Slide Number Placeholder 5"/>
          <p:cNvSpPr>
            <a:spLocks noGrp="1"/>
          </p:cNvSpPr>
          <p:nvPr>
            <p:ph type="sldNum" sz="quarter" idx="12"/>
          </p:nvPr>
        </p:nvSpPr>
        <p:spPr>
          <a:xfrm>
            <a:off x="8974667" y="6569076"/>
            <a:ext cx="2844800" cy="214313"/>
          </a:xfrm>
        </p:spPr>
        <p:txBody>
          <a:bodyPr/>
          <a:lstStyle>
            <a:lvl1pPr>
              <a:defRPr/>
            </a:lvl1pPr>
          </a:lstStyle>
          <a:p>
            <a:fld id="{4020EB9A-2BC3-48A0-93EF-B190FBF1E4BD}" type="slidenum">
              <a:rPr lang="en-US">
                <a:solidFill>
                  <a:srgbClr val="000000"/>
                </a:solidFill>
              </a:rPr>
              <a:pPr/>
              <a:t>‹#›</a:t>
            </a:fld>
            <a:endParaRPr lang="en-US">
              <a:solidFill>
                <a:srgbClr val="000000"/>
              </a:solidFill>
            </a:endParaRPr>
          </a:p>
        </p:txBody>
      </p:sp>
    </p:spTree>
    <p:extLst>
      <p:ext uri="{BB962C8B-B14F-4D97-AF65-F5344CB8AC3E}">
        <p14:creationId xmlns:p14="http://schemas.microsoft.com/office/powerpoint/2010/main" val="1681477364"/>
      </p:ext>
    </p:extLst>
  </p:cSld>
  <p:clrMapOvr>
    <a:masterClrMapping/>
  </p:clrMapOvr>
</p:sldLayout>
</file>

<file path=ppt/slideLayouts/slideLayout422.xml><?xml version="1.0" encoding="utf-8"?>
<p:sldLayout xmlns:a="http://schemas.openxmlformats.org/drawingml/2006/main" xmlns:r="http://schemas.openxmlformats.org/officeDocument/2006/relationships" xmlns:p="http://schemas.openxmlformats.org/presentationml/2006/main" type="chart" preserve="1">
  <p:cSld name="Title and Chart">
    <p:spTree>
      <p:nvGrpSpPr>
        <p:cNvPr id="1" name=""/>
        <p:cNvGrpSpPr/>
        <p:nvPr/>
      </p:nvGrpSpPr>
      <p:grpSpPr>
        <a:xfrm>
          <a:off x="0" y="0"/>
          <a:ext cx="0" cy="0"/>
          <a:chOff x="0" y="0"/>
          <a:chExt cx="0" cy="0"/>
        </a:xfrm>
      </p:grpSpPr>
      <p:sp>
        <p:nvSpPr>
          <p:cNvPr id="2" name="Title 1"/>
          <p:cNvSpPr>
            <a:spLocks noGrp="1"/>
          </p:cNvSpPr>
          <p:nvPr>
            <p:ph type="title"/>
          </p:nvPr>
        </p:nvSpPr>
        <p:spPr>
          <a:xfrm>
            <a:off x="433918" y="349251"/>
            <a:ext cx="10367433" cy="633413"/>
          </a:xfrm>
        </p:spPr>
        <p:txBody>
          <a:bodyPr/>
          <a:lstStyle/>
          <a:p>
            <a:r>
              <a:rPr lang="en-US"/>
              <a:t>Click to edit Master title style</a:t>
            </a:r>
          </a:p>
        </p:txBody>
      </p:sp>
      <p:sp>
        <p:nvSpPr>
          <p:cNvPr id="3" name="Chart Placeholder 2"/>
          <p:cNvSpPr>
            <a:spLocks noGrp="1"/>
          </p:cNvSpPr>
          <p:nvPr>
            <p:ph type="chart" idx="1"/>
          </p:nvPr>
        </p:nvSpPr>
        <p:spPr>
          <a:xfrm>
            <a:off x="793752" y="1450975"/>
            <a:ext cx="10788649" cy="4984750"/>
          </a:xfrm>
        </p:spPr>
        <p:txBody>
          <a:bodyPr/>
          <a:lstStyle/>
          <a:p>
            <a:r>
              <a:rPr lang="en-US"/>
              <a:t>Click icon to add chart</a:t>
            </a:r>
          </a:p>
        </p:txBody>
      </p:sp>
      <p:sp>
        <p:nvSpPr>
          <p:cNvPr id="4" name="Date Placeholder 3"/>
          <p:cNvSpPr>
            <a:spLocks noGrp="1"/>
          </p:cNvSpPr>
          <p:nvPr>
            <p:ph type="dt" sz="half" idx="10"/>
          </p:nvPr>
        </p:nvSpPr>
        <p:spPr>
          <a:xfrm>
            <a:off x="395817" y="6577014"/>
            <a:ext cx="2844800" cy="219075"/>
          </a:xfrm>
        </p:spPr>
        <p:txBody>
          <a:bodyPr/>
          <a:lstStyle>
            <a:lvl1pPr>
              <a:defRPr/>
            </a:lvl1pPr>
          </a:lstStyle>
          <a:p>
            <a:endParaRPr lang="en-US">
              <a:solidFill>
                <a:srgbClr val="000000"/>
              </a:solidFill>
            </a:endParaRPr>
          </a:p>
        </p:txBody>
      </p:sp>
      <p:sp>
        <p:nvSpPr>
          <p:cNvPr id="5" name="Footer Placeholder 4"/>
          <p:cNvSpPr>
            <a:spLocks noGrp="1"/>
          </p:cNvSpPr>
          <p:nvPr>
            <p:ph type="ftr" sz="quarter" idx="11"/>
          </p:nvPr>
        </p:nvSpPr>
        <p:spPr>
          <a:xfrm>
            <a:off x="3621617" y="6565900"/>
            <a:ext cx="4866216" cy="280988"/>
          </a:xfrm>
        </p:spPr>
        <p:txBody>
          <a:bodyPr/>
          <a:lstStyle>
            <a:lvl1pPr>
              <a:defRPr/>
            </a:lvl1pPr>
          </a:lstStyle>
          <a:p>
            <a:endParaRPr lang="en-US">
              <a:solidFill>
                <a:srgbClr val="000000"/>
              </a:solidFill>
            </a:endParaRPr>
          </a:p>
        </p:txBody>
      </p:sp>
      <p:sp>
        <p:nvSpPr>
          <p:cNvPr id="6" name="Slide Number Placeholder 5"/>
          <p:cNvSpPr>
            <a:spLocks noGrp="1"/>
          </p:cNvSpPr>
          <p:nvPr>
            <p:ph type="sldNum" sz="quarter" idx="12"/>
          </p:nvPr>
        </p:nvSpPr>
        <p:spPr>
          <a:xfrm>
            <a:off x="8974667" y="6569076"/>
            <a:ext cx="2844800" cy="214313"/>
          </a:xfrm>
        </p:spPr>
        <p:txBody>
          <a:bodyPr/>
          <a:lstStyle>
            <a:lvl1pPr>
              <a:defRPr/>
            </a:lvl1pPr>
          </a:lstStyle>
          <a:p>
            <a:fld id="{A512634D-6C14-4823-9F4D-D291C2043E1E}" type="slidenum">
              <a:rPr lang="en-US">
                <a:solidFill>
                  <a:srgbClr val="000000"/>
                </a:solidFill>
              </a:rPr>
              <a:pPr/>
              <a:t>‹#›</a:t>
            </a:fld>
            <a:endParaRPr lang="en-US">
              <a:solidFill>
                <a:srgbClr val="000000"/>
              </a:solidFill>
            </a:endParaRPr>
          </a:p>
        </p:txBody>
      </p:sp>
    </p:spTree>
    <p:extLst>
      <p:ext uri="{BB962C8B-B14F-4D97-AF65-F5344CB8AC3E}">
        <p14:creationId xmlns:p14="http://schemas.microsoft.com/office/powerpoint/2010/main" val="526116997"/>
      </p:ext>
    </p:extLst>
  </p:cSld>
  <p:clrMapOvr>
    <a:masterClrMapping/>
  </p:clrMapOvr>
</p:sldLayout>
</file>

<file path=ppt/slideLayouts/slideLayout423.xml><?xml version="1.0" encoding="utf-8"?>
<p:sldLayout xmlns:a="http://schemas.openxmlformats.org/drawingml/2006/main" xmlns:r="http://schemas.openxmlformats.org/officeDocument/2006/relationships" xmlns:p="http://schemas.openxmlformats.org/presentationml/2006/main" type="dgm" preserve="1">
  <p:cSld name="Title and Diagram or Organization Chart">
    <p:spTree>
      <p:nvGrpSpPr>
        <p:cNvPr id="1" name=""/>
        <p:cNvGrpSpPr/>
        <p:nvPr/>
      </p:nvGrpSpPr>
      <p:grpSpPr>
        <a:xfrm>
          <a:off x="0" y="0"/>
          <a:ext cx="0" cy="0"/>
          <a:chOff x="0" y="0"/>
          <a:chExt cx="0" cy="0"/>
        </a:xfrm>
      </p:grpSpPr>
      <p:sp>
        <p:nvSpPr>
          <p:cNvPr id="2" name="Title 1"/>
          <p:cNvSpPr>
            <a:spLocks noGrp="1"/>
          </p:cNvSpPr>
          <p:nvPr>
            <p:ph type="title"/>
          </p:nvPr>
        </p:nvSpPr>
        <p:spPr>
          <a:xfrm>
            <a:off x="433918" y="349251"/>
            <a:ext cx="10367433" cy="633413"/>
          </a:xfrm>
        </p:spPr>
        <p:txBody>
          <a:bodyPr/>
          <a:lstStyle/>
          <a:p>
            <a:r>
              <a:rPr lang="en-US"/>
              <a:t>Click to edit Master title style</a:t>
            </a:r>
          </a:p>
        </p:txBody>
      </p:sp>
      <p:sp>
        <p:nvSpPr>
          <p:cNvPr id="3" name="SmartArt Placeholder 2"/>
          <p:cNvSpPr>
            <a:spLocks noGrp="1"/>
          </p:cNvSpPr>
          <p:nvPr>
            <p:ph type="dgm" idx="1"/>
          </p:nvPr>
        </p:nvSpPr>
        <p:spPr>
          <a:xfrm>
            <a:off x="793752" y="1450975"/>
            <a:ext cx="10788649" cy="4984750"/>
          </a:xfrm>
        </p:spPr>
        <p:txBody>
          <a:bodyPr/>
          <a:lstStyle/>
          <a:p>
            <a:r>
              <a:rPr lang="en-US"/>
              <a:t>Click icon to add SmartArt graphic</a:t>
            </a:r>
          </a:p>
        </p:txBody>
      </p:sp>
      <p:sp>
        <p:nvSpPr>
          <p:cNvPr id="4" name="Date Placeholder 3"/>
          <p:cNvSpPr>
            <a:spLocks noGrp="1"/>
          </p:cNvSpPr>
          <p:nvPr>
            <p:ph type="dt" sz="half" idx="10"/>
          </p:nvPr>
        </p:nvSpPr>
        <p:spPr>
          <a:xfrm>
            <a:off x="395817" y="6577014"/>
            <a:ext cx="2844800" cy="219075"/>
          </a:xfrm>
        </p:spPr>
        <p:txBody>
          <a:bodyPr/>
          <a:lstStyle>
            <a:lvl1pPr>
              <a:defRPr/>
            </a:lvl1pPr>
          </a:lstStyle>
          <a:p>
            <a:endParaRPr lang="en-US">
              <a:solidFill>
                <a:srgbClr val="000000"/>
              </a:solidFill>
            </a:endParaRPr>
          </a:p>
        </p:txBody>
      </p:sp>
      <p:sp>
        <p:nvSpPr>
          <p:cNvPr id="5" name="Footer Placeholder 4"/>
          <p:cNvSpPr>
            <a:spLocks noGrp="1"/>
          </p:cNvSpPr>
          <p:nvPr>
            <p:ph type="ftr" sz="quarter" idx="11"/>
          </p:nvPr>
        </p:nvSpPr>
        <p:spPr>
          <a:xfrm>
            <a:off x="3621617" y="6565900"/>
            <a:ext cx="4866216" cy="280988"/>
          </a:xfrm>
        </p:spPr>
        <p:txBody>
          <a:bodyPr/>
          <a:lstStyle>
            <a:lvl1pPr>
              <a:defRPr/>
            </a:lvl1pPr>
          </a:lstStyle>
          <a:p>
            <a:endParaRPr lang="en-US">
              <a:solidFill>
                <a:srgbClr val="000000"/>
              </a:solidFill>
            </a:endParaRPr>
          </a:p>
        </p:txBody>
      </p:sp>
      <p:sp>
        <p:nvSpPr>
          <p:cNvPr id="6" name="Slide Number Placeholder 5"/>
          <p:cNvSpPr>
            <a:spLocks noGrp="1"/>
          </p:cNvSpPr>
          <p:nvPr>
            <p:ph type="sldNum" sz="quarter" idx="12"/>
          </p:nvPr>
        </p:nvSpPr>
        <p:spPr>
          <a:xfrm>
            <a:off x="8974667" y="6569076"/>
            <a:ext cx="2844800" cy="214313"/>
          </a:xfrm>
        </p:spPr>
        <p:txBody>
          <a:bodyPr/>
          <a:lstStyle>
            <a:lvl1pPr>
              <a:defRPr/>
            </a:lvl1pPr>
          </a:lstStyle>
          <a:p>
            <a:fld id="{C9EEA51B-6286-4423-BADC-1FCD6B4504C3}" type="slidenum">
              <a:rPr lang="en-US">
                <a:solidFill>
                  <a:srgbClr val="000000"/>
                </a:solidFill>
              </a:rPr>
              <a:pPr/>
              <a:t>‹#›</a:t>
            </a:fld>
            <a:endParaRPr lang="en-US">
              <a:solidFill>
                <a:srgbClr val="000000"/>
              </a:solidFill>
            </a:endParaRPr>
          </a:p>
        </p:txBody>
      </p:sp>
    </p:spTree>
    <p:extLst>
      <p:ext uri="{BB962C8B-B14F-4D97-AF65-F5344CB8AC3E}">
        <p14:creationId xmlns:p14="http://schemas.microsoft.com/office/powerpoint/2010/main" val="1808772456"/>
      </p:ext>
    </p:extLst>
  </p:cSld>
  <p:clrMapOvr>
    <a:masterClrMapping/>
  </p:clrMapOvr>
</p:sldLayout>
</file>

<file path=ppt/slideLayouts/slideLayout424.xml><?xml version="1.0" encoding="utf-8"?>
<p:sldLayout xmlns:a="http://schemas.openxmlformats.org/drawingml/2006/main" xmlns:r="http://schemas.openxmlformats.org/officeDocument/2006/relationships" xmlns:p="http://schemas.openxmlformats.org/presentationml/2006/main" showMasterSp="0" showMasterPhAnim="0" type="title" preserve="1">
  <p:cSld name="Title Slide">
    <p:spTree>
      <p:nvGrpSpPr>
        <p:cNvPr id="1" name=""/>
        <p:cNvGrpSpPr/>
        <p:nvPr/>
      </p:nvGrpSpPr>
      <p:grpSpPr>
        <a:xfrm>
          <a:off x="0" y="0"/>
          <a:ext cx="0" cy="0"/>
          <a:chOff x="0" y="0"/>
          <a:chExt cx="0" cy="0"/>
        </a:xfrm>
      </p:grpSpPr>
      <p:sp>
        <p:nvSpPr>
          <p:cNvPr id="4" name="Freeform 40">
            <a:extLst>
              <a:ext uri="{FF2B5EF4-FFF2-40B4-BE49-F238E27FC236}">
                <a16:creationId xmlns:a16="http://schemas.microsoft.com/office/drawing/2014/main" xmlns="" id="{67476554-E2AD-4A1A-968E-0072C5E97232}"/>
              </a:ext>
            </a:extLst>
          </p:cNvPr>
          <p:cNvSpPr>
            <a:spLocks/>
          </p:cNvSpPr>
          <p:nvPr/>
        </p:nvSpPr>
        <p:spPr bwMode="gray">
          <a:xfrm>
            <a:off x="0" y="6048376"/>
            <a:ext cx="3683000" cy="809625"/>
          </a:xfrm>
          <a:custGeom>
            <a:avLst/>
            <a:gdLst>
              <a:gd name="T0" fmla="*/ 0 w 1740"/>
              <a:gd name="T1" fmla="*/ 0 h 510"/>
              <a:gd name="T2" fmla="*/ 0 w 1740"/>
              <a:gd name="T3" fmla="*/ 809625 h 510"/>
              <a:gd name="T4" fmla="*/ 2762250 w 1740"/>
              <a:gd name="T5" fmla="*/ 809625 h 510"/>
              <a:gd name="T6" fmla="*/ 2532063 w 1740"/>
              <a:gd name="T7" fmla="*/ 47625 h 510"/>
              <a:gd name="T8" fmla="*/ 0 w 1740"/>
              <a:gd name="T9" fmla="*/ 0 h 51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40" h="510">
                <a:moveTo>
                  <a:pt x="0" y="0"/>
                </a:moveTo>
                <a:lnTo>
                  <a:pt x="0" y="510"/>
                </a:lnTo>
                <a:cubicBezTo>
                  <a:pt x="0" y="510"/>
                  <a:pt x="870" y="510"/>
                  <a:pt x="1740" y="510"/>
                </a:cubicBezTo>
                <a:cubicBezTo>
                  <a:pt x="1650" y="258"/>
                  <a:pt x="1595" y="30"/>
                  <a:pt x="1595" y="30"/>
                </a:cubicBezTo>
                <a:cubicBezTo>
                  <a:pt x="798" y="54"/>
                  <a:pt x="0" y="0"/>
                  <a:pt x="0" y="0"/>
                </a:cubicBezTo>
                <a:close/>
              </a:path>
            </a:pathLst>
          </a:custGeom>
          <a:solidFill>
            <a:schemeClr val="fo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800"/>
          </a:p>
        </p:txBody>
      </p:sp>
      <p:sp>
        <p:nvSpPr>
          <p:cNvPr id="5" name="Freeform 41">
            <a:extLst>
              <a:ext uri="{FF2B5EF4-FFF2-40B4-BE49-F238E27FC236}">
                <a16:creationId xmlns:a16="http://schemas.microsoft.com/office/drawing/2014/main" xmlns="" id="{0AB32406-B1A6-440C-A012-2D206649D160}"/>
              </a:ext>
            </a:extLst>
          </p:cNvPr>
          <p:cNvSpPr>
            <a:spLocks/>
          </p:cNvSpPr>
          <p:nvPr/>
        </p:nvSpPr>
        <p:spPr bwMode="gray">
          <a:xfrm>
            <a:off x="3454400" y="4705350"/>
            <a:ext cx="8534400" cy="2152650"/>
          </a:xfrm>
          <a:custGeom>
            <a:avLst/>
            <a:gdLst>
              <a:gd name="T0" fmla="*/ 1771650 w 4032"/>
              <a:gd name="T1" fmla="*/ 0 h 1356"/>
              <a:gd name="T2" fmla="*/ 6096000 w 4032"/>
              <a:gd name="T3" fmla="*/ 1009650 h 1356"/>
              <a:gd name="T4" fmla="*/ 6400800 w 4032"/>
              <a:gd name="T5" fmla="*/ 2152650 h 1356"/>
              <a:gd name="T6" fmla="*/ 457200 w 4032"/>
              <a:gd name="T7" fmla="*/ 2152650 h 1356"/>
              <a:gd name="T8" fmla="*/ 0 w 4032"/>
              <a:gd name="T9" fmla="*/ 1314450 h 1356"/>
              <a:gd name="T10" fmla="*/ 1771650 w 4032"/>
              <a:gd name="T11" fmla="*/ 0 h 135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032" h="1356">
                <a:moveTo>
                  <a:pt x="1116" y="0"/>
                </a:moveTo>
                <a:cubicBezTo>
                  <a:pt x="2370" y="1254"/>
                  <a:pt x="3840" y="636"/>
                  <a:pt x="3840" y="636"/>
                </a:cubicBezTo>
                <a:cubicBezTo>
                  <a:pt x="4032" y="966"/>
                  <a:pt x="4032" y="1356"/>
                  <a:pt x="4032" y="1356"/>
                </a:cubicBezTo>
                <a:cubicBezTo>
                  <a:pt x="4032" y="1356"/>
                  <a:pt x="2160" y="1356"/>
                  <a:pt x="288" y="1356"/>
                </a:cubicBezTo>
                <a:cubicBezTo>
                  <a:pt x="120" y="1140"/>
                  <a:pt x="0" y="828"/>
                  <a:pt x="0" y="828"/>
                </a:cubicBezTo>
                <a:lnTo>
                  <a:pt x="1116" y="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800"/>
          </a:p>
        </p:txBody>
      </p:sp>
      <p:sp>
        <p:nvSpPr>
          <p:cNvPr id="6" name="Freeform 42">
            <a:extLst>
              <a:ext uri="{FF2B5EF4-FFF2-40B4-BE49-F238E27FC236}">
                <a16:creationId xmlns:a16="http://schemas.microsoft.com/office/drawing/2014/main" xmlns="" id="{6E0BD402-B36D-4F84-9C5F-794D06D61A79}"/>
              </a:ext>
            </a:extLst>
          </p:cNvPr>
          <p:cNvSpPr>
            <a:spLocks/>
          </p:cNvSpPr>
          <p:nvPr/>
        </p:nvSpPr>
        <p:spPr bwMode="gray">
          <a:xfrm>
            <a:off x="5867400" y="781050"/>
            <a:ext cx="6324600" cy="5048250"/>
          </a:xfrm>
          <a:custGeom>
            <a:avLst/>
            <a:gdLst>
              <a:gd name="T0" fmla="*/ 809625 w 2988"/>
              <a:gd name="T1" fmla="*/ 1743075 h 3180"/>
              <a:gd name="T2" fmla="*/ 3619500 w 2988"/>
              <a:gd name="T3" fmla="*/ 0 h 3180"/>
              <a:gd name="T4" fmla="*/ 4743450 w 2988"/>
              <a:gd name="T5" fmla="*/ 542925 h 3180"/>
              <a:gd name="T6" fmla="*/ 4743450 w 2988"/>
              <a:gd name="T7" fmla="*/ 4400550 h 3180"/>
              <a:gd name="T8" fmla="*/ 2305050 w 2988"/>
              <a:gd name="T9" fmla="*/ 4857750 h 3180"/>
              <a:gd name="T10" fmla="*/ 0 w 2988"/>
              <a:gd name="T11" fmla="*/ 3819525 h 3180"/>
              <a:gd name="T12" fmla="*/ 809625 w 2988"/>
              <a:gd name="T13" fmla="*/ 1743075 h 318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988" h="3180">
                <a:moveTo>
                  <a:pt x="510" y="1098"/>
                </a:moveTo>
                <a:cubicBezTo>
                  <a:pt x="1710" y="840"/>
                  <a:pt x="2280" y="0"/>
                  <a:pt x="2280" y="0"/>
                </a:cubicBezTo>
                <a:cubicBezTo>
                  <a:pt x="2700" y="96"/>
                  <a:pt x="2988" y="342"/>
                  <a:pt x="2988" y="342"/>
                </a:cubicBezTo>
                <a:lnTo>
                  <a:pt x="2988" y="2772"/>
                </a:lnTo>
                <a:cubicBezTo>
                  <a:pt x="2988" y="2772"/>
                  <a:pt x="2202" y="3180"/>
                  <a:pt x="1452" y="3060"/>
                </a:cubicBezTo>
                <a:cubicBezTo>
                  <a:pt x="636" y="2940"/>
                  <a:pt x="0" y="2406"/>
                  <a:pt x="0" y="2406"/>
                </a:cubicBezTo>
                <a:lnTo>
                  <a:pt x="510" y="1098"/>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800"/>
          </a:p>
        </p:txBody>
      </p:sp>
      <p:sp>
        <p:nvSpPr>
          <p:cNvPr id="7" name="Freeform 43">
            <a:extLst>
              <a:ext uri="{FF2B5EF4-FFF2-40B4-BE49-F238E27FC236}">
                <a16:creationId xmlns:a16="http://schemas.microsoft.com/office/drawing/2014/main" xmlns="" id="{C085C1B3-C936-4559-85FD-95AB36EEBAC2}"/>
              </a:ext>
            </a:extLst>
          </p:cNvPr>
          <p:cNvSpPr>
            <a:spLocks/>
          </p:cNvSpPr>
          <p:nvPr/>
        </p:nvSpPr>
        <p:spPr bwMode="gray">
          <a:xfrm>
            <a:off x="6400800" y="1"/>
            <a:ext cx="4368800" cy="2409825"/>
          </a:xfrm>
          <a:custGeom>
            <a:avLst/>
            <a:gdLst>
              <a:gd name="T0" fmla="*/ 0 w 2064"/>
              <a:gd name="T1" fmla="*/ 0 h 1518"/>
              <a:gd name="T2" fmla="*/ 438150 w 2064"/>
              <a:gd name="T3" fmla="*/ 2409825 h 1518"/>
              <a:gd name="T4" fmla="*/ 3276600 w 2064"/>
              <a:gd name="T5" fmla="*/ 0 h 1518"/>
              <a:gd name="T6" fmla="*/ 0 w 2064"/>
              <a:gd name="T7" fmla="*/ 0 h 1518"/>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064" h="1518">
                <a:moveTo>
                  <a:pt x="0" y="0"/>
                </a:moveTo>
                <a:cubicBezTo>
                  <a:pt x="0" y="0"/>
                  <a:pt x="138" y="759"/>
                  <a:pt x="276" y="1518"/>
                </a:cubicBezTo>
                <a:cubicBezTo>
                  <a:pt x="1518" y="1194"/>
                  <a:pt x="2064" y="0"/>
                  <a:pt x="2064" y="0"/>
                </a:cubicBezTo>
                <a:lnTo>
                  <a:pt x="0" y="0"/>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800"/>
          </a:p>
        </p:txBody>
      </p:sp>
      <p:sp>
        <p:nvSpPr>
          <p:cNvPr id="8" name="Freeform 79">
            <a:extLst>
              <a:ext uri="{FF2B5EF4-FFF2-40B4-BE49-F238E27FC236}">
                <a16:creationId xmlns:a16="http://schemas.microsoft.com/office/drawing/2014/main" xmlns="" id="{A6B083F4-5F5B-4C1E-8352-CD728CD1905B}"/>
              </a:ext>
            </a:extLst>
          </p:cNvPr>
          <p:cNvSpPr>
            <a:spLocks/>
          </p:cNvSpPr>
          <p:nvPr/>
        </p:nvSpPr>
        <p:spPr bwMode="gray">
          <a:xfrm>
            <a:off x="1" y="1"/>
            <a:ext cx="8777817" cy="7267575"/>
          </a:xfrm>
          <a:custGeom>
            <a:avLst/>
            <a:gdLst>
              <a:gd name="T0" fmla="*/ 0 w 4014"/>
              <a:gd name="T1" fmla="*/ 0 h 4455"/>
              <a:gd name="T2" fmla="*/ 5924043 w 4014"/>
              <a:gd name="T3" fmla="*/ 0 h 4455"/>
              <a:gd name="T4" fmla="*/ 5284403 w 4014"/>
              <a:gd name="T5" fmla="*/ 4962506 h 4455"/>
              <a:gd name="T6" fmla="*/ 0 w 4014"/>
              <a:gd name="T7" fmla="*/ 6107699 h 4455"/>
              <a:gd name="T8" fmla="*/ 0 w 4014"/>
              <a:gd name="T9" fmla="*/ 0 h 445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014" h="4455">
                <a:moveTo>
                  <a:pt x="0" y="0"/>
                </a:moveTo>
                <a:lnTo>
                  <a:pt x="3612" y="0"/>
                </a:lnTo>
                <a:cubicBezTo>
                  <a:pt x="4014" y="984"/>
                  <a:pt x="3812" y="2307"/>
                  <a:pt x="3222" y="3042"/>
                </a:cubicBezTo>
                <a:cubicBezTo>
                  <a:pt x="1988" y="4455"/>
                  <a:pt x="0" y="3744"/>
                  <a:pt x="0" y="3744"/>
                </a:cubicBez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800"/>
          </a:p>
        </p:txBody>
      </p:sp>
      <p:sp>
        <p:nvSpPr>
          <p:cNvPr id="9" name="Freeform 45">
            <a:extLst>
              <a:ext uri="{FF2B5EF4-FFF2-40B4-BE49-F238E27FC236}">
                <a16:creationId xmlns:a16="http://schemas.microsoft.com/office/drawing/2014/main" xmlns="" id="{1E485313-202B-474D-898C-F4B6C81588CE}"/>
              </a:ext>
            </a:extLst>
          </p:cNvPr>
          <p:cNvSpPr>
            <a:spLocks/>
          </p:cNvSpPr>
          <p:nvPr/>
        </p:nvSpPr>
        <p:spPr bwMode="gray">
          <a:xfrm>
            <a:off x="1" y="1"/>
            <a:ext cx="8496300" cy="7072313"/>
          </a:xfrm>
          <a:custGeom>
            <a:avLst/>
            <a:gdLst/>
            <a:ahLst/>
            <a:cxnLst>
              <a:cxn ang="0">
                <a:pos x="0" y="0"/>
              </a:cxn>
              <a:cxn ang="0">
                <a:pos x="3612" y="0"/>
              </a:cxn>
              <a:cxn ang="0">
                <a:pos x="3222" y="3042"/>
              </a:cxn>
              <a:cxn ang="0">
                <a:pos x="0" y="3744"/>
              </a:cxn>
              <a:cxn ang="0">
                <a:pos x="0" y="0"/>
              </a:cxn>
            </a:cxnLst>
            <a:rect l="0" t="0" r="r" b="b"/>
            <a:pathLst>
              <a:path w="4014" h="4455">
                <a:moveTo>
                  <a:pt x="0" y="0"/>
                </a:moveTo>
                <a:lnTo>
                  <a:pt x="3612" y="0"/>
                </a:lnTo>
                <a:cubicBezTo>
                  <a:pt x="4014" y="984"/>
                  <a:pt x="3812" y="2307"/>
                  <a:pt x="3222" y="3042"/>
                </a:cubicBezTo>
                <a:cubicBezTo>
                  <a:pt x="1988" y="4455"/>
                  <a:pt x="0" y="3744"/>
                  <a:pt x="0" y="3744"/>
                </a:cubicBezTo>
                <a:lnTo>
                  <a:pt x="0" y="0"/>
                </a:lnTo>
                <a:close/>
              </a:path>
            </a:pathLst>
          </a:custGeom>
          <a:gradFill rotWithShape="1">
            <a:gsLst>
              <a:gs pos="0">
                <a:schemeClr val="bg1">
                  <a:gamma/>
                  <a:tint val="25490"/>
                  <a:invGamma/>
                </a:schemeClr>
              </a:gs>
              <a:gs pos="100000">
                <a:schemeClr val="bg1"/>
              </a:gs>
            </a:gsLst>
            <a:lin ang="2700000" scaled="1"/>
          </a:gradFill>
          <a:ln w="9525">
            <a:noFill/>
            <a:round/>
            <a:headEnd/>
            <a:tailEnd/>
          </a:ln>
          <a:effectLst/>
        </p:spPr>
        <p:txBody>
          <a:bodyPr/>
          <a:lstStyle/>
          <a:p>
            <a:pPr algn="ctr" eaLnBrk="1" hangingPunct="1">
              <a:defRPr/>
            </a:pPr>
            <a:endParaRPr lang="en-US" sz="1800">
              <a:solidFill>
                <a:srgbClr val="000000"/>
              </a:solidFill>
              <a:latin typeface="Arial" charset="0"/>
            </a:endParaRPr>
          </a:p>
        </p:txBody>
      </p:sp>
      <p:sp>
        <p:nvSpPr>
          <p:cNvPr id="10" name="Line 47">
            <a:extLst>
              <a:ext uri="{FF2B5EF4-FFF2-40B4-BE49-F238E27FC236}">
                <a16:creationId xmlns:a16="http://schemas.microsoft.com/office/drawing/2014/main" xmlns="" id="{A632D548-453B-4A9F-9136-B8F345C5185A}"/>
              </a:ext>
            </a:extLst>
          </p:cNvPr>
          <p:cNvSpPr>
            <a:spLocks noChangeShapeType="1"/>
          </p:cNvSpPr>
          <p:nvPr/>
        </p:nvSpPr>
        <p:spPr bwMode="gray">
          <a:xfrm>
            <a:off x="334433" y="1589"/>
            <a:ext cx="0" cy="6015037"/>
          </a:xfrm>
          <a:prstGeom prst="line">
            <a:avLst/>
          </a:prstGeom>
          <a:noFill/>
          <a:ln w="9525">
            <a:solidFill>
              <a:srgbClr val="FFFFFF"/>
            </a:solidFill>
            <a:round/>
            <a:headEnd/>
            <a:tailEnd/>
          </a:ln>
          <a:effectLst>
            <a:outerShdw dist="17961" dir="2700000" algn="ctr" rotWithShape="0">
              <a:schemeClr val="accent2">
                <a:alpha val="50000"/>
              </a:schemeClr>
            </a:outerShdw>
          </a:effectLst>
          <a:extLst>
            <a:ext uri="{909E8E84-426E-40DD-AFC4-6F175D3DCCD1}">
              <a14:hiddenFill xmlns:a14="http://schemas.microsoft.com/office/drawing/2010/main">
                <a:noFill/>
              </a14:hiddenFill>
            </a:ext>
          </a:extLst>
        </p:spPr>
        <p:txBody>
          <a:bodyPr/>
          <a:lstStyle/>
          <a:p>
            <a:endParaRPr lang="en-US" sz="1800"/>
          </a:p>
        </p:txBody>
      </p:sp>
      <p:sp>
        <p:nvSpPr>
          <p:cNvPr id="11" name="Line 48">
            <a:extLst>
              <a:ext uri="{FF2B5EF4-FFF2-40B4-BE49-F238E27FC236}">
                <a16:creationId xmlns:a16="http://schemas.microsoft.com/office/drawing/2014/main" xmlns="" id="{7A32877B-9B15-40B2-8B83-6160C1464107}"/>
              </a:ext>
            </a:extLst>
          </p:cNvPr>
          <p:cNvSpPr>
            <a:spLocks noChangeShapeType="1"/>
          </p:cNvSpPr>
          <p:nvPr/>
        </p:nvSpPr>
        <p:spPr bwMode="gray">
          <a:xfrm>
            <a:off x="1725084" y="1589"/>
            <a:ext cx="0" cy="6207125"/>
          </a:xfrm>
          <a:prstGeom prst="line">
            <a:avLst/>
          </a:prstGeom>
          <a:noFill/>
          <a:ln w="9525">
            <a:solidFill>
              <a:srgbClr val="FFFFFF"/>
            </a:solidFill>
            <a:round/>
            <a:headEnd/>
            <a:tailEnd/>
          </a:ln>
          <a:effectLst>
            <a:outerShdw dist="17961" dir="2700000" algn="ctr" rotWithShape="0">
              <a:schemeClr val="accent2">
                <a:alpha val="50000"/>
              </a:schemeClr>
            </a:outerShdw>
          </a:effectLst>
          <a:extLst>
            <a:ext uri="{909E8E84-426E-40DD-AFC4-6F175D3DCCD1}">
              <a14:hiddenFill xmlns:a14="http://schemas.microsoft.com/office/drawing/2010/main">
                <a:noFill/>
              </a14:hiddenFill>
            </a:ext>
          </a:extLst>
        </p:spPr>
        <p:txBody>
          <a:bodyPr/>
          <a:lstStyle/>
          <a:p>
            <a:endParaRPr lang="en-US" sz="1800"/>
          </a:p>
        </p:txBody>
      </p:sp>
      <p:sp>
        <p:nvSpPr>
          <p:cNvPr id="12" name="Line 49">
            <a:extLst>
              <a:ext uri="{FF2B5EF4-FFF2-40B4-BE49-F238E27FC236}">
                <a16:creationId xmlns:a16="http://schemas.microsoft.com/office/drawing/2014/main" xmlns="" id="{1A609B95-5C62-4D88-A169-C844C7C3883A}"/>
              </a:ext>
            </a:extLst>
          </p:cNvPr>
          <p:cNvSpPr>
            <a:spLocks noChangeShapeType="1"/>
          </p:cNvSpPr>
          <p:nvPr/>
        </p:nvSpPr>
        <p:spPr bwMode="gray">
          <a:xfrm>
            <a:off x="3117851" y="1588"/>
            <a:ext cx="0" cy="6183312"/>
          </a:xfrm>
          <a:prstGeom prst="line">
            <a:avLst/>
          </a:prstGeom>
          <a:noFill/>
          <a:ln w="9525">
            <a:solidFill>
              <a:srgbClr val="FFFFFF"/>
            </a:solidFill>
            <a:round/>
            <a:headEnd/>
            <a:tailEnd/>
          </a:ln>
          <a:effectLst>
            <a:outerShdw dist="17961" dir="2700000" algn="ctr" rotWithShape="0">
              <a:schemeClr val="accent2">
                <a:alpha val="50000"/>
              </a:schemeClr>
            </a:outerShdw>
          </a:effectLst>
          <a:extLst>
            <a:ext uri="{909E8E84-426E-40DD-AFC4-6F175D3DCCD1}">
              <a14:hiddenFill xmlns:a14="http://schemas.microsoft.com/office/drawing/2010/main">
                <a:noFill/>
              </a14:hiddenFill>
            </a:ext>
          </a:extLst>
        </p:spPr>
        <p:txBody>
          <a:bodyPr/>
          <a:lstStyle/>
          <a:p>
            <a:endParaRPr lang="en-US" sz="1800"/>
          </a:p>
        </p:txBody>
      </p:sp>
      <p:sp>
        <p:nvSpPr>
          <p:cNvPr id="13" name="Line 50">
            <a:extLst>
              <a:ext uri="{FF2B5EF4-FFF2-40B4-BE49-F238E27FC236}">
                <a16:creationId xmlns:a16="http://schemas.microsoft.com/office/drawing/2014/main" xmlns="" id="{7711D714-54FE-44A6-B3FA-733473D41BAE}"/>
              </a:ext>
            </a:extLst>
          </p:cNvPr>
          <p:cNvSpPr>
            <a:spLocks noChangeShapeType="1"/>
          </p:cNvSpPr>
          <p:nvPr/>
        </p:nvSpPr>
        <p:spPr bwMode="gray">
          <a:xfrm>
            <a:off x="4510617" y="1589"/>
            <a:ext cx="0" cy="5972175"/>
          </a:xfrm>
          <a:prstGeom prst="line">
            <a:avLst/>
          </a:prstGeom>
          <a:noFill/>
          <a:ln w="9525">
            <a:solidFill>
              <a:srgbClr val="FFFFFF"/>
            </a:solidFill>
            <a:round/>
            <a:headEnd/>
            <a:tailEnd/>
          </a:ln>
          <a:effectLst>
            <a:outerShdw dist="17961" dir="2700000" algn="ctr" rotWithShape="0">
              <a:schemeClr val="accent2">
                <a:alpha val="50000"/>
              </a:schemeClr>
            </a:outerShdw>
          </a:effectLst>
          <a:extLst>
            <a:ext uri="{909E8E84-426E-40DD-AFC4-6F175D3DCCD1}">
              <a14:hiddenFill xmlns:a14="http://schemas.microsoft.com/office/drawing/2010/main">
                <a:noFill/>
              </a14:hiddenFill>
            </a:ext>
          </a:extLst>
        </p:spPr>
        <p:txBody>
          <a:bodyPr/>
          <a:lstStyle/>
          <a:p>
            <a:endParaRPr lang="en-US" sz="1800"/>
          </a:p>
        </p:txBody>
      </p:sp>
      <p:sp>
        <p:nvSpPr>
          <p:cNvPr id="14" name="Line 51">
            <a:extLst>
              <a:ext uri="{FF2B5EF4-FFF2-40B4-BE49-F238E27FC236}">
                <a16:creationId xmlns:a16="http://schemas.microsoft.com/office/drawing/2014/main" xmlns="" id="{7E660E2C-0421-4519-A611-F69539205FF6}"/>
              </a:ext>
            </a:extLst>
          </p:cNvPr>
          <p:cNvSpPr>
            <a:spLocks noChangeShapeType="1"/>
          </p:cNvSpPr>
          <p:nvPr/>
        </p:nvSpPr>
        <p:spPr bwMode="gray">
          <a:xfrm>
            <a:off x="5903384" y="1589"/>
            <a:ext cx="0" cy="5449887"/>
          </a:xfrm>
          <a:prstGeom prst="line">
            <a:avLst/>
          </a:prstGeom>
          <a:noFill/>
          <a:ln w="9525">
            <a:solidFill>
              <a:srgbClr val="FFFFFF"/>
            </a:solidFill>
            <a:round/>
            <a:headEnd/>
            <a:tailEnd/>
          </a:ln>
          <a:effectLst>
            <a:outerShdw dist="17961" dir="2700000" algn="ctr" rotWithShape="0">
              <a:schemeClr val="accent2">
                <a:alpha val="50000"/>
              </a:schemeClr>
            </a:outerShdw>
          </a:effectLst>
          <a:extLst>
            <a:ext uri="{909E8E84-426E-40DD-AFC4-6F175D3DCCD1}">
              <a14:hiddenFill xmlns:a14="http://schemas.microsoft.com/office/drawing/2010/main">
                <a:noFill/>
              </a14:hiddenFill>
            </a:ext>
          </a:extLst>
        </p:spPr>
        <p:txBody>
          <a:bodyPr/>
          <a:lstStyle/>
          <a:p>
            <a:endParaRPr lang="en-US" sz="1800"/>
          </a:p>
        </p:txBody>
      </p:sp>
      <p:sp>
        <p:nvSpPr>
          <p:cNvPr id="15" name="Line 53">
            <a:extLst>
              <a:ext uri="{FF2B5EF4-FFF2-40B4-BE49-F238E27FC236}">
                <a16:creationId xmlns:a16="http://schemas.microsoft.com/office/drawing/2014/main" xmlns="" id="{50E261C5-6268-4AA6-93DF-2E31236DBC27}"/>
              </a:ext>
            </a:extLst>
          </p:cNvPr>
          <p:cNvSpPr>
            <a:spLocks noChangeShapeType="1"/>
          </p:cNvSpPr>
          <p:nvPr/>
        </p:nvSpPr>
        <p:spPr bwMode="gray">
          <a:xfrm rot="5400000">
            <a:off x="3884084" y="-3623204"/>
            <a:ext cx="0" cy="7751233"/>
          </a:xfrm>
          <a:prstGeom prst="line">
            <a:avLst/>
          </a:prstGeom>
          <a:noFill/>
          <a:ln w="9525">
            <a:solidFill>
              <a:srgbClr val="FFFFFF"/>
            </a:solidFill>
            <a:round/>
            <a:headEnd/>
            <a:tailEnd/>
          </a:ln>
          <a:effectLst>
            <a:outerShdw dist="17961" dir="2700000" algn="ctr" rotWithShape="0">
              <a:schemeClr val="accent2">
                <a:alpha val="50000"/>
              </a:schemeClr>
            </a:outerShdw>
          </a:effectLst>
          <a:extLst>
            <a:ext uri="{909E8E84-426E-40DD-AFC4-6F175D3DCCD1}">
              <a14:hiddenFill xmlns:a14="http://schemas.microsoft.com/office/drawing/2010/main">
                <a:noFill/>
              </a14:hiddenFill>
            </a:ext>
          </a:extLst>
        </p:spPr>
        <p:txBody>
          <a:bodyPr/>
          <a:lstStyle/>
          <a:p>
            <a:endParaRPr lang="en-US" sz="1800"/>
          </a:p>
        </p:txBody>
      </p:sp>
      <p:sp>
        <p:nvSpPr>
          <p:cNvPr id="16" name="Line 54">
            <a:extLst>
              <a:ext uri="{FF2B5EF4-FFF2-40B4-BE49-F238E27FC236}">
                <a16:creationId xmlns:a16="http://schemas.microsoft.com/office/drawing/2014/main" xmlns="" id="{119D7B3A-41CE-4D5C-8B01-16513F647B60}"/>
              </a:ext>
            </a:extLst>
          </p:cNvPr>
          <p:cNvSpPr>
            <a:spLocks noChangeShapeType="1"/>
          </p:cNvSpPr>
          <p:nvPr/>
        </p:nvSpPr>
        <p:spPr bwMode="gray">
          <a:xfrm rot="5400000">
            <a:off x="4008967" y="-2682875"/>
            <a:ext cx="0" cy="8001000"/>
          </a:xfrm>
          <a:prstGeom prst="line">
            <a:avLst/>
          </a:prstGeom>
          <a:noFill/>
          <a:ln w="9525">
            <a:solidFill>
              <a:srgbClr val="FFFFFF"/>
            </a:solidFill>
            <a:round/>
            <a:headEnd/>
            <a:tailEnd/>
          </a:ln>
          <a:effectLst>
            <a:outerShdw dist="17961" dir="2700000" algn="ctr" rotWithShape="0">
              <a:schemeClr val="accent2">
                <a:alpha val="50000"/>
              </a:schemeClr>
            </a:outerShdw>
          </a:effectLst>
          <a:extLst>
            <a:ext uri="{909E8E84-426E-40DD-AFC4-6F175D3DCCD1}">
              <a14:hiddenFill xmlns:a14="http://schemas.microsoft.com/office/drawing/2010/main">
                <a:noFill/>
              </a14:hiddenFill>
            </a:ext>
          </a:extLst>
        </p:spPr>
        <p:txBody>
          <a:bodyPr/>
          <a:lstStyle/>
          <a:p>
            <a:endParaRPr lang="en-US" sz="1800"/>
          </a:p>
        </p:txBody>
      </p:sp>
      <p:sp>
        <p:nvSpPr>
          <p:cNvPr id="17" name="Line 55">
            <a:extLst>
              <a:ext uri="{FF2B5EF4-FFF2-40B4-BE49-F238E27FC236}">
                <a16:creationId xmlns:a16="http://schemas.microsoft.com/office/drawing/2014/main" xmlns="" id="{1F38F2AC-D829-4659-A74A-2C33D4198113}"/>
              </a:ext>
            </a:extLst>
          </p:cNvPr>
          <p:cNvSpPr>
            <a:spLocks noChangeShapeType="1"/>
          </p:cNvSpPr>
          <p:nvPr/>
        </p:nvSpPr>
        <p:spPr bwMode="gray">
          <a:xfrm rot="5400000">
            <a:off x="4015317" y="-1624012"/>
            <a:ext cx="0" cy="8013700"/>
          </a:xfrm>
          <a:prstGeom prst="line">
            <a:avLst/>
          </a:prstGeom>
          <a:noFill/>
          <a:ln w="9525">
            <a:solidFill>
              <a:srgbClr val="FFFFFF"/>
            </a:solidFill>
            <a:round/>
            <a:headEnd/>
            <a:tailEnd/>
          </a:ln>
          <a:effectLst>
            <a:outerShdw dist="17961" dir="2700000" algn="ctr" rotWithShape="0">
              <a:schemeClr val="accent2">
                <a:alpha val="50000"/>
              </a:schemeClr>
            </a:outerShdw>
          </a:effectLst>
          <a:extLst>
            <a:ext uri="{909E8E84-426E-40DD-AFC4-6F175D3DCCD1}">
              <a14:hiddenFill xmlns:a14="http://schemas.microsoft.com/office/drawing/2010/main">
                <a:noFill/>
              </a14:hiddenFill>
            </a:ext>
          </a:extLst>
        </p:spPr>
        <p:txBody>
          <a:bodyPr/>
          <a:lstStyle/>
          <a:p>
            <a:endParaRPr lang="en-US" sz="1800"/>
          </a:p>
        </p:txBody>
      </p:sp>
      <p:sp>
        <p:nvSpPr>
          <p:cNvPr id="18" name="Line 56">
            <a:extLst>
              <a:ext uri="{FF2B5EF4-FFF2-40B4-BE49-F238E27FC236}">
                <a16:creationId xmlns:a16="http://schemas.microsoft.com/office/drawing/2014/main" xmlns="" id="{14C8EAE2-5853-48BD-A99B-ED897B84399D}"/>
              </a:ext>
            </a:extLst>
          </p:cNvPr>
          <p:cNvSpPr>
            <a:spLocks noChangeShapeType="1"/>
          </p:cNvSpPr>
          <p:nvPr/>
        </p:nvSpPr>
        <p:spPr bwMode="gray">
          <a:xfrm rot="5400000">
            <a:off x="3876676" y="-418571"/>
            <a:ext cx="0" cy="7736417"/>
          </a:xfrm>
          <a:prstGeom prst="line">
            <a:avLst/>
          </a:prstGeom>
          <a:noFill/>
          <a:ln w="9525">
            <a:solidFill>
              <a:srgbClr val="FFFFFF"/>
            </a:solidFill>
            <a:round/>
            <a:headEnd/>
            <a:tailEnd/>
          </a:ln>
          <a:effectLst>
            <a:outerShdw dist="17961" dir="2700000" algn="ctr" rotWithShape="0">
              <a:schemeClr val="accent2">
                <a:alpha val="50000"/>
              </a:schemeClr>
            </a:outerShdw>
          </a:effectLst>
          <a:extLst>
            <a:ext uri="{909E8E84-426E-40DD-AFC4-6F175D3DCCD1}">
              <a14:hiddenFill xmlns:a14="http://schemas.microsoft.com/office/drawing/2010/main">
                <a:noFill/>
              </a14:hiddenFill>
            </a:ext>
          </a:extLst>
        </p:spPr>
        <p:txBody>
          <a:bodyPr/>
          <a:lstStyle/>
          <a:p>
            <a:endParaRPr lang="en-US" sz="1800"/>
          </a:p>
        </p:txBody>
      </p:sp>
      <p:sp>
        <p:nvSpPr>
          <p:cNvPr id="19" name="Line 57">
            <a:extLst>
              <a:ext uri="{FF2B5EF4-FFF2-40B4-BE49-F238E27FC236}">
                <a16:creationId xmlns:a16="http://schemas.microsoft.com/office/drawing/2014/main" xmlns="" id="{19F7149B-EF22-41B9-A451-C33E394B8E95}"/>
              </a:ext>
            </a:extLst>
          </p:cNvPr>
          <p:cNvSpPr>
            <a:spLocks noChangeShapeType="1"/>
          </p:cNvSpPr>
          <p:nvPr/>
        </p:nvSpPr>
        <p:spPr bwMode="gray">
          <a:xfrm rot="5400000">
            <a:off x="3554943" y="968375"/>
            <a:ext cx="0" cy="7092951"/>
          </a:xfrm>
          <a:prstGeom prst="line">
            <a:avLst/>
          </a:prstGeom>
          <a:noFill/>
          <a:ln w="9525">
            <a:solidFill>
              <a:srgbClr val="FFFFFF"/>
            </a:solidFill>
            <a:round/>
            <a:headEnd/>
            <a:tailEnd/>
          </a:ln>
          <a:effectLst>
            <a:outerShdw dist="17961" dir="2700000" algn="ctr" rotWithShape="0">
              <a:schemeClr val="accent2">
                <a:alpha val="50000"/>
              </a:schemeClr>
            </a:outerShdw>
          </a:effectLst>
          <a:extLst>
            <a:ext uri="{909E8E84-426E-40DD-AFC4-6F175D3DCCD1}">
              <a14:hiddenFill xmlns:a14="http://schemas.microsoft.com/office/drawing/2010/main">
                <a:noFill/>
              </a14:hiddenFill>
            </a:ext>
          </a:extLst>
        </p:spPr>
        <p:txBody>
          <a:bodyPr/>
          <a:lstStyle/>
          <a:p>
            <a:endParaRPr lang="en-US" sz="1800"/>
          </a:p>
        </p:txBody>
      </p:sp>
      <p:sp>
        <p:nvSpPr>
          <p:cNvPr id="20" name="Line 58">
            <a:extLst>
              <a:ext uri="{FF2B5EF4-FFF2-40B4-BE49-F238E27FC236}">
                <a16:creationId xmlns:a16="http://schemas.microsoft.com/office/drawing/2014/main" xmlns="" id="{F55F07B3-5042-4169-8895-62B8E7325E53}"/>
              </a:ext>
            </a:extLst>
          </p:cNvPr>
          <p:cNvSpPr>
            <a:spLocks noChangeShapeType="1"/>
          </p:cNvSpPr>
          <p:nvPr/>
        </p:nvSpPr>
        <p:spPr bwMode="gray">
          <a:xfrm rot="5400000">
            <a:off x="2820459" y="2769658"/>
            <a:ext cx="0" cy="5623984"/>
          </a:xfrm>
          <a:prstGeom prst="line">
            <a:avLst/>
          </a:prstGeom>
          <a:noFill/>
          <a:ln w="9525">
            <a:solidFill>
              <a:srgbClr val="FFFFFF"/>
            </a:solidFill>
            <a:round/>
            <a:headEnd/>
            <a:tailEnd/>
          </a:ln>
          <a:effectLst>
            <a:outerShdw dist="17961" dir="2700000" algn="ctr" rotWithShape="0">
              <a:schemeClr val="accent2">
                <a:alpha val="50000"/>
              </a:schemeClr>
            </a:outerShdw>
          </a:effectLst>
          <a:extLst>
            <a:ext uri="{909E8E84-426E-40DD-AFC4-6F175D3DCCD1}">
              <a14:hiddenFill xmlns:a14="http://schemas.microsoft.com/office/drawing/2010/main">
                <a:noFill/>
              </a14:hiddenFill>
            </a:ext>
          </a:extLst>
        </p:spPr>
        <p:txBody>
          <a:bodyPr/>
          <a:lstStyle/>
          <a:p>
            <a:endParaRPr lang="en-US" sz="1800"/>
          </a:p>
        </p:txBody>
      </p:sp>
      <p:sp>
        <p:nvSpPr>
          <p:cNvPr id="21" name="Rectangle 59">
            <a:extLst>
              <a:ext uri="{FF2B5EF4-FFF2-40B4-BE49-F238E27FC236}">
                <a16:creationId xmlns:a16="http://schemas.microsoft.com/office/drawing/2014/main" xmlns="" id="{AB872D41-E78B-4987-9B68-F49BCCDE9543}"/>
              </a:ext>
            </a:extLst>
          </p:cNvPr>
          <p:cNvSpPr>
            <a:spLocks noChangeArrowheads="1"/>
          </p:cNvSpPr>
          <p:nvPr/>
        </p:nvSpPr>
        <p:spPr bwMode="gray">
          <a:xfrm>
            <a:off x="3149601" y="277814"/>
            <a:ext cx="1350433" cy="1025525"/>
          </a:xfrm>
          <a:prstGeom prst="rect">
            <a:avLst/>
          </a:prstGeom>
          <a:solidFill>
            <a:srgbClr val="FFFFFF">
              <a:alpha val="50195"/>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eaLnBrk="1" hangingPunct="1">
              <a:defRPr/>
            </a:pPr>
            <a:endParaRPr lang="en-US" altLang="en-US" sz="1800">
              <a:solidFill>
                <a:srgbClr val="000000"/>
              </a:solidFill>
              <a:latin typeface="Arial" panose="020B0604020202020204" pitchFamily="34" charset="0"/>
            </a:endParaRPr>
          </a:p>
        </p:txBody>
      </p:sp>
      <p:sp>
        <p:nvSpPr>
          <p:cNvPr id="22" name="Rectangle 60">
            <a:extLst>
              <a:ext uri="{FF2B5EF4-FFF2-40B4-BE49-F238E27FC236}">
                <a16:creationId xmlns:a16="http://schemas.microsoft.com/office/drawing/2014/main" xmlns="" id="{92AB7484-9032-4807-9DBF-3B4B676D6844}"/>
              </a:ext>
            </a:extLst>
          </p:cNvPr>
          <p:cNvSpPr>
            <a:spLocks noChangeArrowheads="1"/>
          </p:cNvSpPr>
          <p:nvPr/>
        </p:nvSpPr>
        <p:spPr bwMode="gray">
          <a:xfrm>
            <a:off x="381001" y="2427289"/>
            <a:ext cx="1350433" cy="1025525"/>
          </a:xfrm>
          <a:prstGeom prst="rect">
            <a:avLst/>
          </a:prstGeom>
          <a:solidFill>
            <a:srgbClr val="FFFFFF">
              <a:alpha val="39999"/>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eaLnBrk="1" hangingPunct="1">
              <a:defRPr/>
            </a:pPr>
            <a:endParaRPr lang="en-US" altLang="en-US" sz="1800">
              <a:solidFill>
                <a:srgbClr val="000000"/>
              </a:solidFill>
              <a:latin typeface="Arial" panose="020B0604020202020204" pitchFamily="34" charset="0"/>
            </a:endParaRPr>
          </a:p>
        </p:txBody>
      </p:sp>
      <p:sp>
        <p:nvSpPr>
          <p:cNvPr id="23" name="Rectangle 61">
            <a:extLst>
              <a:ext uri="{FF2B5EF4-FFF2-40B4-BE49-F238E27FC236}">
                <a16:creationId xmlns:a16="http://schemas.microsoft.com/office/drawing/2014/main" xmlns="" id="{71805D03-5776-433B-9D4A-0C2236FA2952}"/>
              </a:ext>
            </a:extLst>
          </p:cNvPr>
          <p:cNvSpPr>
            <a:spLocks noChangeArrowheads="1"/>
          </p:cNvSpPr>
          <p:nvPr/>
        </p:nvSpPr>
        <p:spPr bwMode="gray">
          <a:xfrm>
            <a:off x="1" y="271464"/>
            <a:ext cx="334433" cy="1025525"/>
          </a:xfrm>
          <a:prstGeom prst="rect">
            <a:avLst/>
          </a:prstGeom>
          <a:solidFill>
            <a:srgbClr val="FFFFFF">
              <a:alpha val="39999"/>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eaLnBrk="1" hangingPunct="1">
              <a:defRPr/>
            </a:pPr>
            <a:endParaRPr lang="en-US" altLang="en-US" sz="1800">
              <a:solidFill>
                <a:srgbClr val="000000"/>
              </a:solidFill>
              <a:latin typeface="Arial" panose="020B0604020202020204" pitchFamily="34" charset="0"/>
            </a:endParaRPr>
          </a:p>
        </p:txBody>
      </p:sp>
      <p:sp>
        <p:nvSpPr>
          <p:cNvPr id="24" name="Rectangle 62">
            <a:extLst>
              <a:ext uri="{FF2B5EF4-FFF2-40B4-BE49-F238E27FC236}">
                <a16:creationId xmlns:a16="http://schemas.microsoft.com/office/drawing/2014/main" xmlns="" id="{05528292-94C5-495C-8319-8FE06400123E}"/>
              </a:ext>
            </a:extLst>
          </p:cNvPr>
          <p:cNvSpPr>
            <a:spLocks noChangeArrowheads="1"/>
          </p:cNvSpPr>
          <p:nvPr/>
        </p:nvSpPr>
        <p:spPr bwMode="gray">
          <a:xfrm>
            <a:off x="1775885" y="1588"/>
            <a:ext cx="1350433" cy="234950"/>
          </a:xfrm>
          <a:prstGeom prst="rect">
            <a:avLst/>
          </a:prstGeom>
          <a:solidFill>
            <a:srgbClr val="FFFFFF">
              <a:alpha val="50195"/>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eaLnBrk="1" hangingPunct="1">
              <a:defRPr/>
            </a:pPr>
            <a:endParaRPr lang="en-US" altLang="en-US" sz="1800">
              <a:solidFill>
                <a:srgbClr val="000000"/>
              </a:solidFill>
              <a:latin typeface="Arial" panose="020B0604020202020204" pitchFamily="34" charset="0"/>
            </a:endParaRPr>
          </a:p>
        </p:txBody>
      </p:sp>
      <p:sp>
        <p:nvSpPr>
          <p:cNvPr id="25" name="Freeform 64">
            <a:extLst>
              <a:ext uri="{FF2B5EF4-FFF2-40B4-BE49-F238E27FC236}">
                <a16:creationId xmlns:a16="http://schemas.microsoft.com/office/drawing/2014/main" xmlns="" id="{4B02ACC3-9BCD-4A46-B02D-E16E357F79D8}"/>
              </a:ext>
            </a:extLst>
          </p:cNvPr>
          <p:cNvSpPr>
            <a:spLocks/>
          </p:cNvSpPr>
          <p:nvPr/>
        </p:nvSpPr>
        <p:spPr bwMode="gray">
          <a:xfrm>
            <a:off x="3153833" y="4541838"/>
            <a:ext cx="1346200" cy="1033462"/>
          </a:xfrm>
          <a:custGeom>
            <a:avLst/>
            <a:gdLst>
              <a:gd name="T0" fmla="*/ 0 w 636"/>
              <a:gd name="T1" fmla="*/ 0 h 651"/>
              <a:gd name="T2" fmla="*/ 0 w 636"/>
              <a:gd name="T3" fmla="*/ 1023937 h 651"/>
              <a:gd name="T4" fmla="*/ 1009650 w 636"/>
              <a:gd name="T5" fmla="*/ 1033462 h 651"/>
              <a:gd name="T6" fmla="*/ 1003300 w 636"/>
              <a:gd name="T7" fmla="*/ 0 h 651"/>
              <a:gd name="T8" fmla="*/ 0 w 636"/>
              <a:gd name="T9" fmla="*/ 0 h 65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36" h="651">
                <a:moveTo>
                  <a:pt x="0" y="0"/>
                </a:moveTo>
                <a:lnTo>
                  <a:pt x="0" y="645"/>
                </a:lnTo>
                <a:lnTo>
                  <a:pt x="636" y="651"/>
                </a:lnTo>
                <a:lnTo>
                  <a:pt x="632" y="0"/>
                </a:lnTo>
                <a:lnTo>
                  <a:pt x="0" y="0"/>
                </a:lnTo>
                <a:close/>
              </a:path>
            </a:pathLst>
          </a:custGeom>
          <a:solidFill>
            <a:srgbClr val="FFFFFF">
              <a:alpha val="39999"/>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800"/>
          </a:p>
        </p:txBody>
      </p:sp>
      <p:sp>
        <p:nvSpPr>
          <p:cNvPr id="26" name="Rectangle 31">
            <a:extLst>
              <a:ext uri="{FF2B5EF4-FFF2-40B4-BE49-F238E27FC236}">
                <a16:creationId xmlns:a16="http://schemas.microsoft.com/office/drawing/2014/main" xmlns="" id="{75C23731-C160-4002-8381-9E832EE8A031}"/>
              </a:ext>
            </a:extLst>
          </p:cNvPr>
          <p:cNvSpPr>
            <a:spLocks noChangeArrowheads="1"/>
          </p:cNvSpPr>
          <p:nvPr/>
        </p:nvSpPr>
        <p:spPr bwMode="gray">
          <a:xfrm>
            <a:off x="381001" y="2435226"/>
            <a:ext cx="1350433" cy="1025525"/>
          </a:xfrm>
          <a:prstGeom prst="rect">
            <a:avLst/>
          </a:prstGeom>
          <a:solidFill>
            <a:srgbClr val="FFFFFF">
              <a:alpha val="30196"/>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eaLnBrk="1" hangingPunct="1">
              <a:defRPr/>
            </a:pPr>
            <a:endParaRPr lang="en-US" altLang="en-US" sz="1800">
              <a:solidFill>
                <a:srgbClr val="000000"/>
              </a:solidFill>
              <a:latin typeface="Arial" panose="020B0604020202020204" pitchFamily="34" charset="0"/>
            </a:endParaRPr>
          </a:p>
        </p:txBody>
      </p:sp>
      <p:grpSp>
        <p:nvGrpSpPr>
          <p:cNvPr id="27" name="Group 71">
            <a:extLst>
              <a:ext uri="{FF2B5EF4-FFF2-40B4-BE49-F238E27FC236}">
                <a16:creationId xmlns:a16="http://schemas.microsoft.com/office/drawing/2014/main" xmlns="" id="{7B96E68F-7C67-4D3C-85DB-ECB92B3CBDAD}"/>
              </a:ext>
            </a:extLst>
          </p:cNvPr>
          <p:cNvGrpSpPr>
            <a:grpSpLocks/>
          </p:cNvGrpSpPr>
          <p:nvPr/>
        </p:nvGrpSpPr>
        <p:grpSpPr bwMode="auto">
          <a:xfrm>
            <a:off x="10769601" y="0"/>
            <a:ext cx="1435100" cy="6858000"/>
            <a:chOff x="5088" y="0"/>
            <a:chExt cx="678" cy="4320"/>
          </a:xfrm>
        </p:grpSpPr>
        <p:sp>
          <p:nvSpPr>
            <p:cNvPr id="28" name="Freeform 66">
              <a:extLst>
                <a:ext uri="{FF2B5EF4-FFF2-40B4-BE49-F238E27FC236}">
                  <a16:creationId xmlns:a16="http://schemas.microsoft.com/office/drawing/2014/main" xmlns="" id="{F6527DBD-832F-4FD0-B340-6F48D911F432}"/>
                </a:ext>
              </a:extLst>
            </p:cNvPr>
            <p:cNvSpPr>
              <a:spLocks/>
            </p:cNvSpPr>
            <p:nvPr userDrawn="1"/>
          </p:nvSpPr>
          <p:spPr bwMode="gray">
            <a:xfrm>
              <a:off x="5088" y="0"/>
              <a:ext cx="672" cy="702"/>
            </a:xfrm>
            <a:custGeom>
              <a:avLst/>
              <a:gdLst>
                <a:gd name="T0" fmla="*/ 0 w 672"/>
                <a:gd name="T1" fmla="*/ 421 h 720"/>
                <a:gd name="T2" fmla="*/ 288 w 672"/>
                <a:gd name="T3" fmla="*/ 0 h 720"/>
                <a:gd name="T4" fmla="*/ 672 w 672"/>
                <a:gd name="T5" fmla="*/ 0 h 720"/>
                <a:gd name="T6" fmla="*/ 672 w 672"/>
                <a:gd name="T7" fmla="*/ 702 h 720"/>
                <a:gd name="T8" fmla="*/ 0 w 672"/>
                <a:gd name="T9" fmla="*/ 421 h 72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72" h="720">
                  <a:moveTo>
                    <a:pt x="0" y="432"/>
                  </a:moveTo>
                  <a:cubicBezTo>
                    <a:pt x="186" y="216"/>
                    <a:pt x="288" y="0"/>
                    <a:pt x="288" y="0"/>
                  </a:cubicBezTo>
                  <a:lnTo>
                    <a:pt x="672" y="0"/>
                  </a:lnTo>
                  <a:lnTo>
                    <a:pt x="672" y="720"/>
                  </a:lnTo>
                  <a:cubicBezTo>
                    <a:pt x="672" y="720"/>
                    <a:pt x="384" y="516"/>
                    <a:pt x="0" y="432"/>
                  </a:cubicBezTo>
                  <a:close/>
                </a:path>
              </a:pathLst>
            </a:custGeom>
            <a:solidFill>
              <a:srgbClr val="E8E8E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800"/>
            </a:p>
          </p:txBody>
        </p:sp>
        <p:sp>
          <p:nvSpPr>
            <p:cNvPr id="29" name="Freeform 67">
              <a:extLst>
                <a:ext uri="{FF2B5EF4-FFF2-40B4-BE49-F238E27FC236}">
                  <a16:creationId xmlns:a16="http://schemas.microsoft.com/office/drawing/2014/main" xmlns="" id="{3382E8F6-26D0-4B21-AE8F-D1647CD63BEC}"/>
                </a:ext>
              </a:extLst>
            </p:cNvPr>
            <p:cNvSpPr>
              <a:spLocks/>
            </p:cNvSpPr>
            <p:nvPr userDrawn="1"/>
          </p:nvSpPr>
          <p:spPr bwMode="gray">
            <a:xfrm>
              <a:off x="5602" y="3496"/>
              <a:ext cx="164" cy="824"/>
            </a:xfrm>
            <a:custGeom>
              <a:avLst/>
              <a:gdLst>
                <a:gd name="T0" fmla="*/ 159 w 212"/>
                <a:gd name="T1" fmla="*/ 0 h 824"/>
                <a:gd name="T2" fmla="*/ 0 w 212"/>
                <a:gd name="T3" fmla="*/ 82 h 824"/>
                <a:gd name="T4" fmla="*/ 130 w 212"/>
                <a:gd name="T5" fmla="*/ 824 h 824"/>
                <a:gd name="T6" fmla="*/ 164 w 212"/>
                <a:gd name="T7" fmla="*/ 822 h 824"/>
                <a:gd name="T8" fmla="*/ 159 w 212"/>
                <a:gd name="T9" fmla="*/ 0 h 82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2" h="824">
                  <a:moveTo>
                    <a:pt x="206" y="0"/>
                  </a:moveTo>
                  <a:cubicBezTo>
                    <a:pt x="104" y="54"/>
                    <a:pt x="0" y="82"/>
                    <a:pt x="0" y="82"/>
                  </a:cubicBezTo>
                  <a:cubicBezTo>
                    <a:pt x="0" y="82"/>
                    <a:pt x="148" y="378"/>
                    <a:pt x="168" y="824"/>
                  </a:cubicBezTo>
                  <a:lnTo>
                    <a:pt x="212" y="822"/>
                  </a:lnTo>
                  <a:cubicBezTo>
                    <a:pt x="212" y="822"/>
                    <a:pt x="209" y="411"/>
                    <a:pt x="206" y="0"/>
                  </a:cubicBezTo>
                  <a:close/>
                </a:path>
              </a:pathLst>
            </a:custGeom>
            <a:solidFill>
              <a:srgbClr val="E8E8E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800"/>
            </a:p>
          </p:txBody>
        </p:sp>
      </p:grpSp>
      <p:sp>
        <p:nvSpPr>
          <p:cNvPr id="30" name="Rectangle 80">
            <a:extLst>
              <a:ext uri="{FF2B5EF4-FFF2-40B4-BE49-F238E27FC236}">
                <a16:creationId xmlns:a16="http://schemas.microsoft.com/office/drawing/2014/main" xmlns="" id="{DC738A34-ABFC-436F-AE02-5007735F1A97}"/>
              </a:ext>
            </a:extLst>
          </p:cNvPr>
          <p:cNvSpPr>
            <a:spLocks noChangeArrowheads="1"/>
          </p:cNvSpPr>
          <p:nvPr/>
        </p:nvSpPr>
        <p:spPr bwMode="gray">
          <a:xfrm>
            <a:off x="7327900" y="1333501"/>
            <a:ext cx="880533" cy="1025525"/>
          </a:xfrm>
          <a:prstGeom prst="rect">
            <a:avLst/>
          </a:prstGeom>
          <a:solidFill>
            <a:srgbClr val="FFFFFF">
              <a:alpha val="39999"/>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eaLnBrk="1" hangingPunct="1">
              <a:defRPr/>
            </a:pPr>
            <a:endParaRPr lang="en-US" altLang="en-US" sz="1800">
              <a:solidFill>
                <a:srgbClr val="000000"/>
              </a:solidFill>
              <a:latin typeface="Arial" panose="020B0604020202020204" pitchFamily="34" charset="0"/>
            </a:endParaRPr>
          </a:p>
        </p:txBody>
      </p:sp>
      <p:sp>
        <p:nvSpPr>
          <p:cNvPr id="31" name="Line 81">
            <a:extLst>
              <a:ext uri="{FF2B5EF4-FFF2-40B4-BE49-F238E27FC236}">
                <a16:creationId xmlns:a16="http://schemas.microsoft.com/office/drawing/2014/main" xmlns="" id="{96D0AA49-33D4-430C-BD8F-1843509CB90D}"/>
              </a:ext>
            </a:extLst>
          </p:cNvPr>
          <p:cNvSpPr>
            <a:spLocks noChangeShapeType="1"/>
          </p:cNvSpPr>
          <p:nvPr/>
        </p:nvSpPr>
        <p:spPr bwMode="gray">
          <a:xfrm>
            <a:off x="7306733" y="1589"/>
            <a:ext cx="0" cy="4238625"/>
          </a:xfrm>
          <a:prstGeom prst="line">
            <a:avLst/>
          </a:prstGeom>
          <a:noFill/>
          <a:ln w="9525">
            <a:solidFill>
              <a:srgbClr val="FFFFFF"/>
            </a:solidFill>
            <a:round/>
            <a:headEnd/>
            <a:tailEnd/>
          </a:ln>
          <a:effectLst>
            <a:outerShdw dist="17961" dir="2700000" algn="ctr" rotWithShape="0">
              <a:schemeClr val="accent2">
                <a:alpha val="50000"/>
              </a:schemeClr>
            </a:outerShdw>
          </a:effectLst>
          <a:extLst>
            <a:ext uri="{909E8E84-426E-40DD-AFC4-6F175D3DCCD1}">
              <a14:hiddenFill xmlns:a14="http://schemas.microsoft.com/office/drawing/2010/main">
                <a:noFill/>
              </a14:hiddenFill>
            </a:ext>
          </a:extLst>
        </p:spPr>
        <p:txBody>
          <a:bodyPr/>
          <a:lstStyle/>
          <a:p>
            <a:endParaRPr lang="en-US" sz="1800"/>
          </a:p>
        </p:txBody>
      </p:sp>
      <p:sp>
        <p:nvSpPr>
          <p:cNvPr id="32" name="Rectangle 82">
            <a:extLst>
              <a:ext uri="{FF2B5EF4-FFF2-40B4-BE49-F238E27FC236}">
                <a16:creationId xmlns:a16="http://schemas.microsoft.com/office/drawing/2014/main" xmlns="" id="{6C84F099-A9AA-487C-A2ED-5C4E2915CCFF}"/>
              </a:ext>
            </a:extLst>
          </p:cNvPr>
          <p:cNvSpPr>
            <a:spLocks noChangeArrowheads="1"/>
          </p:cNvSpPr>
          <p:nvPr/>
        </p:nvSpPr>
        <p:spPr bwMode="gray">
          <a:xfrm>
            <a:off x="5943601" y="3495675"/>
            <a:ext cx="1350433" cy="1025525"/>
          </a:xfrm>
          <a:prstGeom prst="rect">
            <a:avLst/>
          </a:prstGeom>
          <a:solidFill>
            <a:srgbClr val="FFFFFF">
              <a:alpha val="30196"/>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eaLnBrk="1" hangingPunct="1">
              <a:defRPr/>
            </a:pPr>
            <a:endParaRPr lang="en-US" altLang="en-US" sz="1800">
              <a:solidFill>
                <a:srgbClr val="000000"/>
              </a:solidFill>
              <a:latin typeface="Arial" panose="020B0604020202020204" pitchFamily="34" charset="0"/>
            </a:endParaRPr>
          </a:p>
        </p:txBody>
      </p:sp>
      <p:pic>
        <p:nvPicPr>
          <p:cNvPr id="33" name="Picture 83" descr="water">
            <a:extLst>
              <a:ext uri="{FF2B5EF4-FFF2-40B4-BE49-F238E27FC236}">
                <a16:creationId xmlns:a16="http://schemas.microsoft.com/office/drawing/2014/main" xmlns="" id="{E45D232E-411B-4FFE-9759-D7A4341BF232}"/>
              </a:ext>
            </a:extLst>
          </p:cNvPr>
          <p:cNvPicPr>
            <a:picLocks noChangeAspect="1" noChangeArrowheads="1"/>
          </p:cNvPicPr>
          <p:nvPr/>
        </p:nvPicPr>
        <p:blipFill>
          <a:blip r:embed="rId2">
            <a:extLst>
              <a:ext uri="{28A0092B-C50C-407E-A947-70E740481C1C}">
                <a14:useLocalDpi xmlns:a14="http://schemas.microsoft.com/office/drawing/2010/main" val="0"/>
              </a:ext>
            </a:extLst>
          </a:blip>
          <a:srcRect l="22409" t="16374" b="27486"/>
          <a:stretch>
            <a:fillRect/>
          </a:stretch>
        </p:blipFill>
        <p:spPr bwMode="gray">
          <a:xfrm rot="393398">
            <a:off x="3556001" y="609600"/>
            <a:ext cx="3551767" cy="2197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4" name="TextBox 33">
            <a:extLst>
              <a:ext uri="{FF2B5EF4-FFF2-40B4-BE49-F238E27FC236}">
                <a16:creationId xmlns:a16="http://schemas.microsoft.com/office/drawing/2014/main" xmlns="" id="{E3DCF206-53E7-436E-837F-8372946F95C9}"/>
              </a:ext>
            </a:extLst>
          </p:cNvPr>
          <p:cNvSpPr txBox="1">
            <a:spLocks noChangeArrowheads="1"/>
          </p:cNvSpPr>
          <p:nvPr userDrawn="1"/>
        </p:nvSpPr>
        <p:spPr bwMode="auto">
          <a:xfrm>
            <a:off x="10500512" y="6627814"/>
            <a:ext cx="1691489" cy="230832"/>
          </a:xfrm>
          <a:prstGeom prst="rect">
            <a:avLst/>
          </a:prstGeom>
          <a:noFill/>
          <a:ln>
            <a:noFill/>
          </a:ln>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r" eaLnBrk="1" hangingPunct="1">
              <a:defRPr/>
            </a:pPr>
            <a:r>
              <a:rPr lang="en-US" altLang="en-US" sz="900">
                <a:solidFill>
                  <a:srgbClr val="000000"/>
                </a:solidFill>
                <a:latin typeface="Arial" panose="020B0604020202020204" pitchFamily="34" charset="0"/>
              </a:rPr>
              <a:t>http://dichvudanhvanban.com</a:t>
            </a:r>
          </a:p>
        </p:txBody>
      </p:sp>
      <p:sp>
        <p:nvSpPr>
          <p:cNvPr id="3075" name="Rectangle 3"/>
          <p:cNvSpPr>
            <a:spLocks noGrp="1" noChangeArrowheads="1"/>
          </p:cNvSpPr>
          <p:nvPr>
            <p:ph type="subTitle" idx="1"/>
          </p:nvPr>
        </p:nvSpPr>
        <p:spPr>
          <a:xfrm>
            <a:off x="444500" y="5084763"/>
            <a:ext cx="8534400" cy="457200"/>
          </a:xfrm>
        </p:spPr>
        <p:txBody>
          <a:bodyPr/>
          <a:lstStyle>
            <a:lvl1pPr marL="0" indent="0">
              <a:buFontTx/>
              <a:buNone/>
              <a:defRPr sz="1600">
                <a:latin typeface="Times New Roman" pitchFamily="18" charset="0"/>
              </a:defRPr>
            </a:lvl1pPr>
          </a:lstStyle>
          <a:p>
            <a:r>
              <a:rPr lang="en-US"/>
              <a:t>Click to edit Master subtitle style</a:t>
            </a:r>
          </a:p>
        </p:txBody>
      </p:sp>
      <p:sp>
        <p:nvSpPr>
          <p:cNvPr id="3074" name="Rectangle 2"/>
          <p:cNvSpPr>
            <a:spLocks noGrp="1" noChangeArrowheads="1"/>
          </p:cNvSpPr>
          <p:nvPr>
            <p:ph type="ctrTitle"/>
          </p:nvPr>
        </p:nvSpPr>
        <p:spPr bwMode="gray">
          <a:xfrm>
            <a:off x="444500" y="1884364"/>
            <a:ext cx="10972800" cy="1470025"/>
          </a:xfrm>
          <a:effectLst/>
        </p:spPr>
        <p:txBody>
          <a:bodyPr/>
          <a:lstStyle>
            <a:lvl1pPr>
              <a:defRPr sz="4800"/>
            </a:lvl1pPr>
          </a:lstStyle>
          <a:p>
            <a:r>
              <a:rPr lang="en-US"/>
              <a:t>Click to edit Master title style</a:t>
            </a:r>
          </a:p>
        </p:txBody>
      </p:sp>
      <p:sp>
        <p:nvSpPr>
          <p:cNvPr id="35" name="Rectangle 4">
            <a:extLst>
              <a:ext uri="{FF2B5EF4-FFF2-40B4-BE49-F238E27FC236}">
                <a16:creationId xmlns:a16="http://schemas.microsoft.com/office/drawing/2014/main" xmlns="" id="{6ED36218-465D-4053-BC04-CD2458A6068D}"/>
              </a:ext>
            </a:extLst>
          </p:cNvPr>
          <p:cNvSpPr>
            <a:spLocks noGrp="1" noChangeArrowheads="1"/>
          </p:cNvSpPr>
          <p:nvPr>
            <p:ph type="dt" sz="half" idx="10"/>
          </p:nvPr>
        </p:nvSpPr>
        <p:spPr>
          <a:xfrm>
            <a:off x="609600" y="6407151"/>
            <a:ext cx="2844800" cy="314325"/>
          </a:xfrm>
        </p:spPr>
        <p:txBody>
          <a:bodyPr/>
          <a:lstStyle>
            <a:lvl1pPr eaLnBrk="0" hangingPunct="0">
              <a:defRPr>
                <a:latin typeface=".VnTime" pitchFamily="34" charset="0"/>
              </a:defRPr>
            </a:lvl1pPr>
          </a:lstStyle>
          <a:p>
            <a:pPr>
              <a:defRPr/>
            </a:pPr>
            <a:endParaRPr lang="en-US"/>
          </a:p>
        </p:txBody>
      </p:sp>
      <p:sp>
        <p:nvSpPr>
          <p:cNvPr id="36" name="Rectangle 5">
            <a:extLst>
              <a:ext uri="{FF2B5EF4-FFF2-40B4-BE49-F238E27FC236}">
                <a16:creationId xmlns:a16="http://schemas.microsoft.com/office/drawing/2014/main" xmlns="" id="{1B629465-E9EB-4FC4-AFAE-EFE74941C419}"/>
              </a:ext>
            </a:extLst>
          </p:cNvPr>
          <p:cNvSpPr>
            <a:spLocks noGrp="1" noChangeArrowheads="1"/>
          </p:cNvSpPr>
          <p:nvPr>
            <p:ph type="ftr" sz="quarter" idx="11"/>
          </p:nvPr>
        </p:nvSpPr>
        <p:spPr>
          <a:xfrm>
            <a:off x="4165600" y="6407151"/>
            <a:ext cx="3860800" cy="314325"/>
          </a:xfrm>
        </p:spPr>
        <p:txBody>
          <a:bodyPr/>
          <a:lstStyle>
            <a:lvl1pPr algn="l" eaLnBrk="0" hangingPunct="0">
              <a:defRPr>
                <a:latin typeface=".VnTime" pitchFamily="34" charset="0"/>
              </a:defRPr>
            </a:lvl1pPr>
          </a:lstStyle>
          <a:p>
            <a:pPr>
              <a:defRPr/>
            </a:pPr>
            <a:endParaRPr lang="en-US"/>
          </a:p>
        </p:txBody>
      </p:sp>
      <p:sp>
        <p:nvSpPr>
          <p:cNvPr id="37" name="Rectangle 6">
            <a:extLst>
              <a:ext uri="{FF2B5EF4-FFF2-40B4-BE49-F238E27FC236}">
                <a16:creationId xmlns:a16="http://schemas.microsoft.com/office/drawing/2014/main" xmlns="" id="{9B4E2A59-AA0B-4F55-B48B-C274A921018B}"/>
              </a:ext>
            </a:extLst>
          </p:cNvPr>
          <p:cNvSpPr>
            <a:spLocks noGrp="1" noChangeArrowheads="1"/>
          </p:cNvSpPr>
          <p:nvPr>
            <p:ph type="sldNum" sz="quarter" idx="12"/>
          </p:nvPr>
        </p:nvSpPr>
        <p:spPr>
          <a:xfrm>
            <a:off x="8737600" y="6407151"/>
            <a:ext cx="2844800" cy="314325"/>
          </a:xfrm>
        </p:spPr>
        <p:txBody>
          <a:bodyPr/>
          <a:lstStyle>
            <a:lvl1pPr eaLnBrk="0" hangingPunct="0">
              <a:defRPr smtClean="0">
                <a:latin typeface=".VnTime" panose="020B7200000000000000" pitchFamily="34" charset="0"/>
              </a:defRPr>
            </a:lvl1pPr>
          </a:lstStyle>
          <a:p>
            <a:pPr>
              <a:defRPr/>
            </a:pPr>
            <a:fld id="{0F02F31D-5149-43D0-B840-DAF742500465}" type="slidenum">
              <a:rPr lang="en-US" altLang="en-US"/>
              <a:pPr>
                <a:defRPr/>
              </a:pPr>
              <a:t>‹#›</a:t>
            </a:fld>
            <a:endParaRPr lang="en-US" altLang="en-US"/>
          </a:p>
        </p:txBody>
      </p:sp>
    </p:spTree>
    <p:extLst>
      <p:ext uri="{BB962C8B-B14F-4D97-AF65-F5344CB8AC3E}">
        <p14:creationId xmlns:p14="http://schemas.microsoft.com/office/powerpoint/2010/main" val="186158085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1000"/>
                                        <p:tgtEl>
                                          <p:spTgt spid="7"/>
                                        </p:tgtEl>
                                      </p:cBhvr>
                                    </p:animEffect>
                                  </p:childTnLst>
                                </p:cTn>
                              </p:par>
                              <p:par>
                                <p:cTn id="8" presetID="10" presetClass="entr" presetSubtype="0" fill="hold" nodeType="withEffect">
                                  <p:stCondLst>
                                    <p:cond delay="600"/>
                                  </p:stCondLst>
                                  <p:childTnLst>
                                    <p:set>
                                      <p:cBhvr>
                                        <p:cTn id="9" dur="1" fill="hold">
                                          <p:stCondLst>
                                            <p:cond delay="0"/>
                                          </p:stCondLst>
                                        </p:cTn>
                                        <p:tgtEl>
                                          <p:spTgt spid="6"/>
                                        </p:tgtEl>
                                        <p:attrNameLst>
                                          <p:attrName>style.visibility</p:attrName>
                                        </p:attrNameLst>
                                      </p:cBhvr>
                                      <p:to>
                                        <p:strVal val="visible"/>
                                      </p:to>
                                    </p:set>
                                    <p:animEffect transition="in" filter="fade">
                                      <p:cBhvr>
                                        <p:cTn id="10" dur="1000"/>
                                        <p:tgtEl>
                                          <p:spTgt spid="6"/>
                                        </p:tgtEl>
                                      </p:cBhvr>
                                    </p:animEffect>
                                  </p:childTnLst>
                                </p:cTn>
                              </p:par>
                              <p:par>
                                <p:cTn id="11" presetID="10" presetClass="entr" presetSubtype="0" fill="hold" nodeType="withEffect">
                                  <p:stCondLst>
                                    <p:cond delay="1300"/>
                                  </p:stCondLst>
                                  <p:childTnLst>
                                    <p:set>
                                      <p:cBhvr>
                                        <p:cTn id="12" dur="1" fill="hold">
                                          <p:stCondLst>
                                            <p:cond delay="0"/>
                                          </p:stCondLst>
                                        </p:cTn>
                                        <p:tgtEl>
                                          <p:spTgt spid="5"/>
                                        </p:tgtEl>
                                        <p:attrNameLst>
                                          <p:attrName>style.visibility</p:attrName>
                                        </p:attrNameLst>
                                      </p:cBhvr>
                                      <p:to>
                                        <p:strVal val="visible"/>
                                      </p:to>
                                    </p:set>
                                    <p:animEffect transition="in" filter="fade">
                                      <p:cBhvr>
                                        <p:cTn id="13" dur="1000"/>
                                        <p:tgtEl>
                                          <p:spTgt spid="5"/>
                                        </p:tgtEl>
                                      </p:cBhvr>
                                    </p:animEffect>
                                  </p:childTnLst>
                                </p:cTn>
                              </p:par>
                              <p:par>
                                <p:cTn id="14" presetID="10" presetClass="entr" presetSubtype="0" fill="hold" nodeType="withEffect">
                                  <p:stCondLst>
                                    <p:cond delay="2000"/>
                                  </p:stCondLst>
                                  <p:childTnLst>
                                    <p:set>
                                      <p:cBhvr>
                                        <p:cTn id="15" dur="1" fill="hold">
                                          <p:stCondLst>
                                            <p:cond delay="0"/>
                                          </p:stCondLst>
                                        </p:cTn>
                                        <p:tgtEl>
                                          <p:spTgt spid="4"/>
                                        </p:tgtEl>
                                        <p:attrNameLst>
                                          <p:attrName>style.visibility</p:attrName>
                                        </p:attrNameLst>
                                      </p:cBhvr>
                                      <p:to>
                                        <p:strVal val="visible"/>
                                      </p:to>
                                    </p:set>
                                    <p:animEffect transition="in" filter="fade">
                                      <p:cBhvr>
                                        <p:cTn id="16" dur="1000"/>
                                        <p:tgtEl>
                                          <p:spTgt spid="4"/>
                                        </p:tgtEl>
                                      </p:cBhvr>
                                    </p:animEffect>
                                  </p:childTnLst>
                                </p:cTn>
                              </p:par>
                            </p:childTnLst>
                          </p:cTn>
                        </p:par>
                        <p:par>
                          <p:cTn id="17" fill="hold">
                            <p:stCondLst>
                              <p:cond delay="3000"/>
                            </p:stCondLst>
                            <p:childTnLst>
                              <p:par>
                                <p:cTn id="18" presetID="26" presetClass="emph" presetSubtype="0" fill="hold" nodeType="afterEffect">
                                  <p:stCondLst>
                                    <p:cond delay="0"/>
                                  </p:stCondLst>
                                  <p:childTnLst>
                                    <p:animEffect transition="out" filter="fade">
                                      <p:cBhvr>
                                        <p:cTn id="19" dur="2000" tmFilter="0, 0; .2, .5; .8, .5; 1, 0"/>
                                        <p:tgtEl>
                                          <p:spTgt spid="7"/>
                                        </p:tgtEl>
                                      </p:cBhvr>
                                    </p:animEffect>
                                    <p:animScale>
                                      <p:cBhvr>
                                        <p:cTn id="20" dur="1000" autoRev="1" fill="hold"/>
                                        <p:tgtEl>
                                          <p:spTgt spid="7"/>
                                        </p:tgtEl>
                                      </p:cBhvr>
                                      <p:by x="105000" y="105000"/>
                                    </p:animScale>
                                  </p:childTnLst>
                                </p:cTn>
                              </p:par>
                              <p:par>
                                <p:cTn id="21" presetID="26" presetClass="emph" presetSubtype="0" fill="hold" nodeType="withEffect">
                                  <p:stCondLst>
                                    <p:cond delay="500"/>
                                  </p:stCondLst>
                                  <p:childTnLst>
                                    <p:animEffect transition="out" filter="fade">
                                      <p:cBhvr>
                                        <p:cTn id="22" dur="2000" tmFilter="0, 0; .2, .5; .8, .5; 1, 0"/>
                                        <p:tgtEl>
                                          <p:spTgt spid="6"/>
                                        </p:tgtEl>
                                      </p:cBhvr>
                                    </p:animEffect>
                                    <p:animScale>
                                      <p:cBhvr>
                                        <p:cTn id="23" dur="1000" autoRev="1" fill="hold"/>
                                        <p:tgtEl>
                                          <p:spTgt spid="6"/>
                                        </p:tgtEl>
                                      </p:cBhvr>
                                      <p:by x="105000" y="105000"/>
                                    </p:animScale>
                                  </p:childTnLst>
                                </p:cTn>
                              </p:par>
                              <p:par>
                                <p:cTn id="24" presetID="26" presetClass="emph" presetSubtype="0" fill="hold" nodeType="withEffect">
                                  <p:stCondLst>
                                    <p:cond delay="1000"/>
                                  </p:stCondLst>
                                  <p:childTnLst>
                                    <p:animEffect transition="out" filter="fade">
                                      <p:cBhvr>
                                        <p:cTn id="25" dur="2000" tmFilter="0, 0; .2, .5; .8, .5; 1, 0"/>
                                        <p:tgtEl>
                                          <p:spTgt spid="5"/>
                                        </p:tgtEl>
                                      </p:cBhvr>
                                    </p:animEffect>
                                    <p:animScale>
                                      <p:cBhvr>
                                        <p:cTn id="26" dur="1000" autoRev="1" fill="hold"/>
                                        <p:tgtEl>
                                          <p:spTgt spid="5"/>
                                        </p:tgtEl>
                                      </p:cBhvr>
                                      <p:by x="105000" y="105000"/>
                                    </p:animScale>
                                  </p:childTnLst>
                                </p:cTn>
                              </p:par>
                              <p:par>
                                <p:cTn id="27" presetID="26" presetClass="emph" presetSubtype="0" fill="hold" nodeType="withEffect">
                                  <p:stCondLst>
                                    <p:cond delay="1600"/>
                                  </p:stCondLst>
                                  <p:childTnLst>
                                    <p:animEffect transition="out" filter="fade">
                                      <p:cBhvr>
                                        <p:cTn id="28" dur="2000" tmFilter="0, 0; .2, .5; .8, .5; 1, 0"/>
                                        <p:tgtEl>
                                          <p:spTgt spid="4"/>
                                        </p:tgtEl>
                                      </p:cBhvr>
                                    </p:animEffect>
                                    <p:animScale>
                                      <p:cBhvr>
                                        <p:cTn id="29" dur="1000" autoRev="1" fill="hold"/>
                                        <p:tgtEl>
                                          <p:spTgt spid="4"/>
                                        </p:tgtEl>
                                      </p:cBhvr>
                                      <p:by x="105000" y="105000"/>
                                    </p:animScale>
                                  </p:childTnLst>
                                </p:cTn>
                              </p:par>
                              <p:par>
                                <p:cTn id="30" presetID="10" presetClass="entr" presetSubtype="0" fill="hold" nodeType="withEffect">
                                  <p:stCondLst>
                                    <p:cond delay="0"/>
                                  </p:stCondLst>
                                  <p:childTnLst>
                                    <p:set>
                                      <p:cBhvr>
                                        <p:cTn id="31" dur="1" fill="hold">
                                          <p:stCondLst>
                                            <p:cond delay="0"/>
                                          </p:stCondLst>
                                        </p:cTn>
                                        <p:tgtEl>
                                          <p:spTgt spid="27"/>
                                        </p:tgtEl>
                                        <p:attrNameLst>
                                          <p:attrName>style.visibility</p:attrName>
                                        </p:attrNameLst>
                                      </p:cBhvr>
                                      <p:to>
                                        <p:strVal val="visible"/>
                                      </p:to>
                                    </p:set>
                                    <p:animEffect transition="in" filter="fade">
                                      <p:cBhvr>
                                        <p:cTn id="32" dur="1000"/>
                                        <p:tgtEl>
                                          <p:spTgt spid="2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Layout>
</file>

<file path=ppt/slideLayouts/slideLayout42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xmlns="" id="{9BED495B-0A36-45D1-A45E-454CE4E5C799}"/>
              </a:ext>
            </a:extLst>
          </p:cNvPr>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5" name="Footer Placeholder 4">
            <a:extLst>
              <a:ext uri="{FF2B5EF4-FFF2-40B4-BE49-F238E27FC236}">
                <a16:creationId xmlns:a16="http://schemas.microsoft.com/office/drawing/2014/main" xmlns="" id="{FAA7CB16-5EE8-48DF-ABA8-0E5F76BB688D}"/>
              </a:ext>
            </a:extLst>
          </p:cNvPr>
          <p:cNvSpPr>
            <a:spLocks noGrp="1"/>
          </p:cNvSpPr>
          <p:nvPr>
            <p:ph type="ftr" sz="quarter" idx="11"/>
          </p:nvPr>
        </p:nvSpPr>
        <p:spPr/>
        <p:txBody>
          <a:bodyPr/>
          <a:lstStyle>
            <a:lvl1pPr algn="l" eaLnBrk="0" hangingPunct="0">
              <a:defRPr>
                <a:latin typeface=".VnTime" pitchFamily="34" charset="0"/>
              </a:defRPr>
            </a:lvl1pPr>
          </a:lstStyle>
          <a:p>
            <a:pPr>
              <a:defRPr/>
            </a:pPr>
            <a:endParaRPr lang="en-US"/>
          </a:p>
        </p:txBody>
      </p:sp>
      <p:sp>
        <p:nvSpPr>
          <p:cNvPr id="6" name="Slide Number Placeholder 5">
            <a:extLst>
              <a:ext uri="{FF2B5EF4-FFF2-40B4-BE49-F238E27FC236}">
                <a16:creationId xmlns:a16="http://schemas.microsoft.com/office/drawing/2014/main" xmlns="" id="{92ADAD7F-1932-48C0-8897-FFBDEDD6ABB5}"/>
              </a:ext>
            </a:extLst>
          </p:cNvPr>
          <p:cNvSpPr>
            <a:spLocks noGrp="1"/>
          </p:cNvSpPr>
          <p:nvPr>
            <p:ph type="sldNum" sz="quarter" idx="12"/>
          </p:nvPr>
        </p:nvSpPr>
        <p:spPr/>
        <p:txBody>
          <a:bodyPr/>
          <a:lstStyle>
            <a:lvl1pPr eaLnBrk="0" hangingPunct="0">
              <a:defRPr smtClean="0">
                <a:latin typeface=".VnTime" panose="020B7200000000000000" pitchFamily="34" charset="0"/>
              </a:defRPr>
            </a:lvl1pPr>
          </a:lstStyle>
          <a:p>
            <a:pPr>
              <a:defRPr/>
            </a:pPr>
            <a:fld id="{A12A0F9C-1D80-498F-BA84-D3F433335CDB}" type="slidenum">
              <a:rPr lang="en-US" altLang="en-US"/>
              <a:pPr>
                <a:defRPr/>
              </a:pPr>
              <a:t>‹#›</a:t>
            </a:fld>
            <a:endParaRPr lang="en-US" altLang="en-US"/>
          </a:p>
        </p:txBody>
      </p:sp>
    </p:spTree>
    <p:extLst>
      <p:ext uri="{BB962C8B-B14F-4D97-AF65-F5344CB8AC3E}">
        <p14:creationId xmlns:p14="http://schemas.microsoft.com/office/powerpoint/2010/main" val="1167480452"/>
      </p:ext>
    </p:extLst>
  </p:cSld>
  <p:clrMapOvr>
    <a:masterClrMapping/>
  </p:clrMapOvr>
</p:sldLayout>
</file>

<file path=ppt/slideLayouts/slideLayout42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6901"/>
            <a:ext cx="103632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963084" y="2906713"/>
            <a:ext cx="103632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Date Placeholder 3">
            <a:extLst>
              <a:ext uri="{FF2B5EF4-FFF2-40B4-BE49-F238E27FC236}">
                <a16:creationId xmlns:a16="http://schemas.microsoft.com/office/drawing/2014/main" xmlns="" id="{C02B904C-AD6F-40E6-87B7-5A130662DA2B}"/>
              </a:ext>
            </a:extLst>
          </p:cNvPr>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5" name="Footer Placeholder 4">
            <a:extLst>
              <a:ext uri="{FF2B5EF4-FFF2-40B4-BE49-F238E27FC236}">
                <a16:creationId xmlns:a16="http://schemas.microsoft.com/office/drawing/2014/main" xmlns="" id="{E74D4EBA-BFEE-4387-A6AA-2E4EC4819CDF}"/>
              </a:ext>
            </a:extLst>
          </p:cNvPr>
          <p:cNvSpPr>
            <a:spLocks noGrp="1"/>
          </p:cNvSpPr>
          <p:nvPr>
            <p:ph type="ftr" sz="quarter" idx="11"/>
          </p:nvPr>
        </p:nvSpPr>
        <p:spPr/>
        <p:txBody>
          <a:bodyPr/>
          <a:lstStyle>
            <a:lvl1pPr algn="l" eaLnBrk="0" hangingPunct="0">
              <a:defRPr>
                <a:latin typeface=".VnTime" pitchFamily="34" charset="0"/>
              </a:defRPr>
            </a:lvl1pPr>
          </a:lstStyle>
          <a:p>
            <a:pPr>
              <a:defRPr/>
            </a:pPr>
            <a:endParaRPr lang="en-US"/>
          </a:p>
        </p:txBody>
      </p:sp>
      <p:sp>
        <p:nvSpPr>
          <p:cNvPr id="6" name="Slide Number Placeholder 5">
            <a:extLst>
              <a:ext uri="{FF2B5EF4-FFF2-40B4-BE49-F238E27FC236}">
                <a16:creationId xmlns:a16="http://schemas.microsoft.com/office/drawing/2014/main" xmlns="" id="{B3AF0E38-C53C-4C22-A0DB-A18908CA3AE9}"/>
              </a:ext>
            </a:extLst>
          </p:cNvPr>
          <p:cNvSpPr>
            <a:spLocks noGrp="1"/>
          </p:cNvSpPr>
          <p:nvPr>
            <p:ph type="sldNum" sz="quarter" idx="12"/>
          </p:nvPr>
        </p:nvSpPr>
        <p:spPr/>
        <p:txBody>
          <a:bodyPr/>
          <a:lstStyle>
            <a:lvl1pPr eaLnBrk="0" hangingPunct="0">
              <a:defRPr smtClean="0">
                <a:latin typeface=".VnTime" panose="020B7200000000000000" pitchFamily="34" charset="0"/>
              </a:defRPr>
            </a:lvl1pPr>
          </a:lstStyle>
          <a:p>
            <a:pPr>
              <a:defRPr/>
            </a:pPr>
            <a:fld id="{E9E57554-ABD6-4812-9219-0F4408E496EB}" type="slidenum">
              <a:rPr lang="en-US" altLang="en-US"/>
              <a:pPr>
                <a:defRPr/>
              </a:pPr>
              <a:t>‹#›</a:t>
            </a:fld>
            <a:endParaRPr lang="en-US" altLang="en-US"/>
          </a:p>
        </p:txBody>
      </p:sp>
    </p:spTree>
    <p:extLst>
      <p:ext uri="{BB962C8B-B14F-4D97-AF65-F5344CB8AC3E}">
        <p14:creationId xmlns:p14="http://schemas.microsoft.com/office/powerpoint/2010/main" val="2064139762"/>
      </p:ext>
    </p:extLst>
  </p:cSld>
  <p:clrMapOvr>
    <a:masterClrMapping/>
  </p:clrMapOvr>
</p:sldLayout>
</file>

<file path=ppt/slideLayouts/slideLayout42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609600" y="1600201"/>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97600" y="1600201"/>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a:extLst>
              <a:ext uri="{FF2B5EF4-FFF2-40B4-BE49-F238E27FC236}">
                <a16:creationId xmlns:a16="http://schemas.microsoft.com/office/drawing/2014/main" xmlns="" id="{289CD6D5-A46E-4DA9-A79D-D33C6DF6D6F9}"/>
              </a:ext>
            </a:extLst>
          </p:cNvPr>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6" name="Footer Placeholder 5">
            <a:extLst>
              <a:ext uri="{FF2B5EF4-FFF2-40B4-BE49-F238E27FC236}">
                <a16:creationId xmlns:a16="http://schemas.microsoft.com/office/drawing/2014/main" xmlns="" id="{49AC4497-1BC4-4E8E-B928-453FFEE6ED62}"/>
              </a:ext>
            </a:extLst>
          </p:cNvPr>
          <p:cNvSpPr>
            <a:spLocks noGrp="1"/>
          </p:cNvSpPr>
          <p:nvPr>
            <p:ph type="ftr" sz="quarter" idx="11"/>
          </p:nvPr>
        </p:nvSpPr>
        <p:spPr/>
        <p:txBody>
          <a:bodyPr/>
          <a:lstStyle>
            <a:lvl1pPr algn="l" eaLnBrk="0" hangingPunct="0">
              <a:defRPr>
                <a:latin typeface=".VnTime" pitchFamily="34" charset="0"/>
              </a:defRPr>
            </a:lvl1pPr>
          </a:lstStyle>
          <a:p>
            <a:pPr>
              <a:defRPr/>
            </a:pPr>
            <a:endParaRPr lang="en-US"/>
          </a:p>
        </p:txBody>
      </p:sp>
      <p:sp>
        <p:nvSpPr>
          <p:cNvPr id="7" name="Slide Number Placeholder 6">
            <a:extLst>
              <a:ext uri="{FF2B5EF4-FFF2-40B4-BE49-F238E27FC236}">
                <a16:creationId xmlns:a16="http://schemas.microsoft.com/office/drawing/2014/main" xmlns="" id="{29691AF4-286C-442A-9644-AB1FCD52F58F}"/>
              </a:ext>
            </a:extLst>
          </p:cNvPr>
          <p:cNvSpPr>
            <a:spLocks noGrp="1"/>
          </p:cNvSpPr>
          <p:nvPr>
            <p:ph type="sldNum" sz="quarter" idx="12"/>
          </p:nvPr>
        </p:nvSpPr>
        <p:spPr/>
        <p:txBody>
          <a:bodyPr/>
          <a:lstStyle>
            <a:lvl1pPr eaLnBrk="0" hangingPunct="0">
              <a:defRPr smtClean="0">
                <a:latin typeface=".VnTime" panose="020B7200000000000000" pitchFamily="34" charset="0"/>
              </a:defRPr>
            </a:lvl1pPr>
          </a:lstStyle>
          <a:p>
            <a:pPr>
              <a:defRPr/>
            </a:pPr>
            <a:fld id="{DACAD97E-65BC-43D6-8FFA-229B6755C7B1}" type="slidenum">
              <a:rPr lang="en-US" altLang="en-US"/>
              <a:pPr>
                <a:defRPr/>
              </a:pPr>
              <a:t>‹#›</a:t>
            </a:fld>
            <a:endParaRPr lang="en-US" altLang="en-US"/>
          </a:p>
        </p:txBody>
      </p:sp>
    </p:spTree>
    <p:extLst>
      <p:ext uri="{BB962C8B-B14F-4D97-AF65-F5344CB8AC3E}">
        <p14:creationId xmlns:p14="http://schemas.microsoft.com/office/powerpoint/2010/main" val="2122554211"/>
      </p:ext>
    </p:extLst>
  </p:cSld>
  <p:clrMapOvr>
    <a:masterClrMapping/>
  </p:clrMapOvr>
</p:sldLayout>
</file>

<file path=ppt/slideLayouts/slideLayout42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8"/>
            <a:ext cx="109728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609600" y="1535113"/>
            <a:ext cx="5386917"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609600" y="2174875"/>
            <a:ext cx="5386917"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93368" y="1535113"/>
            <a:ext cx="5389033"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6193368" y="2174875"/>
            <a:ext cx="5389033"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a:extLst>
              <a:ext uri="{FF2B5EF4-FFF2-40B4-BE49-F238E27FC236}">
                <a16:creationId xmlns:a16="http://schemas.microsoft.com/office/drawing/2014/main" xmlns="" id="{F4863D48-A9FB-43C0-8001-583178F879A2}"/>
              </a:ext>
            </a:extLst>
          </p:cNvPr>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8" name="Footer Placeholder 7">
            <a:extLst>
              <a:ext uri="{FF2B5EF4-FFF2-40B4-BE49-F238E27FC236}">
                <a16:creationId xmlns:a16="http://schemas.microsoft.com/office/drawing/2014/main" xmlns="" id="{0A3C22B2-28BC-4E82-AFFF-05484D75E821}"/>
              </a:ext>
            </a:extLst>
          </p:cNvPr>
          <p:cNvSpPr>
            <a:spLocks noGrp="1"/>
          </p:cNvSpPr>
          <p:nvPr>
            <p:ph type="ftr" sz="quarter" idx="11"/>
          </p:nvPr>
        </p:nvSpPr>
        <p:spPr/>
        <p:txBody>
          <a:bodyPr/>
          <a:lstStyle>
            <a:lvl1pPr algn="l" eaLnBrk="0" hangingPunct="0">
              <a:defRPr>
                <a:latin typeface=".VnTime" pitchFamily="34" charset="0"/>
              </a:defRPr>
            </a:lvl1pPr>
          </a:lstStyle>
          <a:p>
            <a:pPr>
              <a:defRPr/>
            </a:pPr>
            <a:endParaRPr lang="en-US"/>
          </a:p>
        </p:txBody>
      </p:sp>
      <p:sp>
        <p:nvSpPr>
          <p:cNvPr id="9" name="Slide Number Placeholder 8">
            <a:extLst>
              <a:ext uri="{FF2B5EF4-FFF2-40B4-BE49-F238E27FC236}">
                <a16:creationId xmlns:a16="http://schemas.microsoft.com/office/drawing/2014/main" xmlns="" id="{CE9AAAFD-0DFC-4FF7-99AA-384ACFF23536}"/>
              </a:ext>
            </a:extLst>
          </p:cNvPr>
          <p:cNvSpPr>
            <a:spLocks noGrp="1"/>
          </p:cNvSpPr>
          <p:nvPr>
            <p:ph type="sldNum" sz="quarter" idx="12"/>
          </p:nvPr>
        </p:nvSpPr>
        <p:spPr/>
        <p:txBody>
          <a:bodyPr/>
          <a:lstStyle>
            <a:lvl1pPr eaLnBrk="0" hangingPunct="0">
              <a:defRPr smtClean="0">
                <a:latin typeface=".VnTime" panose="020B7200000000000000" pitchFamily="34" charset="0"/>
              </a:defRPr>
            </a:lvl1pPr>
          </a:lstStyle>
          <a:p>
            <a:pPr>
              <a:defRPr/>
            </a:pPr>
            <a:fld id="{369D973C-056B-4FF2-A31F-723AE7EA8351}" type="slidenum">
              <a:rPr lang="en-US" altLang="en-US"/>
              <a:pPr>
                <a:defRPr/>
              </a:pPr>
              <a:t>‹#›</a:t>
            </a:fld>
            <a:endParaRPr lang="en-US" altLang="en-US"/>
          </a:p>
        </p:txBody>
      </p:sp>
    </p:spTree>
    <p:extLst>
      <p:ext uri="{BB962C8B-B14F-4D97-AF65-F5344CB8AC3E}">
        <p14:creationId xmlns:p14="http://schemas.microsoft.com/office/powerpoint/2010/main" val="2574688566"/>
      </p:ext>
    </p:extLst>
  </p:cSld>
  <p:clrMapOvr>
    <a:masterClrMapping/>
  </p:clrMapOvr>
</p:sldLayout>
</file>

<file path=ppt/slideLayouts/slideLayout42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a:extLst>
              <a:ext uri="{FF2B5EF4-FFF2-40B4-BE49-F238E27FC236}">
                <a16:creationId xmlns:a16="http://schemas.microsoft.com/office/drawing/2014/main" xmlns="" id="{DF016646-50E8-423D-B409-991AD7E7824C}"/>
              </a:ext>
            </a:extLst>
          </p:cNvPr>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4" name="Footer Placeholder 3">
            <a:extLst>
              <a:ext uri="{FF2B5EF4-FFF2-40B4-BE49-F238E27FC236}">
                <a16:creationId xmlns:a16="http://schemas.microsoft.com/office/drawing/2014/main" xmlns="" id="{15EBFD7B-F779-4F60-B9E3-AEA2A137DFB8}"/>
              </a:ext>
            </a:extLst>
          </p:cNvPr>
          <p:cNvSpPr>
            <a:spLocks noGrp="1"/>
          </p:cNvSpPr>
          <p:nvPr>
            <p:ph type="ftr" sz="quarter" idx="11"/>
          </p:nvPr>
        </p:nvSpPr>
        <p:spPr/>
        <p:txBody>
          <a:bodyPr/>
          <a:lstStyle>
            <a:lvl1pPr algn="l" eaLnBrk="0" hangingPunct="0">
              <a:defRPr>
                <a:latin typeface=".VnTime" pitchFamily="34" charset="0"/>
              </a:defRPr>
            </a:lvl1pPr>
          </a:lstStyle>
          <a:p>
            <a:pPr>
              <a:defRPr/>
            </a:pPr>
            <a:endParaRPr lang="en-US"/>
          </a:p>
        </p:txBody>
      </p:sp>
      <p:sp>
        <p:nvSpPr>
          <p:cNvPr id="5" name="Slide Number Placeholder 4">
            <a:extLst>
              <a:ext uri="{FF2B5EF4-FFF2-40B4-BE49-F238E27FC236}">
                <a16:creationId xmlns:a16="http://schemas.microsoft.com/office/drawing/2014/main" xmlns="" id="{094CAF92-257D-40C4-B4FF-0ACF9A33ADDB}"/>
              </a:ext>
            </a:extLst>
          </p:cNvPr>
          <p:cNvSpPr>
            <a:spLocks noGrp="1"/>
          </p:cNvSpPr>
          <p:nvPr>
            <p:ph type="sldNum" sz="quarter" idx="12"/>
          </p:nvPr>
        </p:nvSpPr>
        <p:spPr/>
        <p:txBody>
          <a:bodyPr/>
          <a:lstStyle>
            <a:lvl1pPr eaLnBrk="0" hangingPunct="0">
              <a:defRPr smtClean="0">
                <a:latin typeface=".VnTime" panose="020B7200000000000000" pitchFamily="34" charset="0"/>
              </a:defRPr>
            </a:lvl1pPr>
          </a:lstStyle>
          <a:p>
            <a:pPr>
              <a:defRPr/>
            </a:pPr>
            <a:fld id="{B9535630-94FA-4E1C-861A-9598874C3D95}" type="slidenum">
              <a:rPr lang="en-US" altLang="en-US"/>
              <a:pPr>
                <a:defRPr/>
              </a:pPr>
              <a:t>‹#›</a:t>
            </a:fld>
            <a:endParaRPr lang="en-US" altLang="en-US"/>
          </a:p>
        </p:txBody>
      </p:sp>
    </p:spTree>
    <p:extLst>
      <p:ext uri="{BB962C8B-B14F-4D97-AF65-F5344CB8AC3E}">
        <p14:creationId xmlns:p14="http://schemas.microsoft.com/office/powerpoint/2010/main" val="208537436"/>
      </p:ext>
    </p:extLst>
  </p:cSld>
  <p:clrMapOvr>
    <a:masterClrMapping/>
  </p:clrMapOvr>
</p:sldLayout>
</file>

<file path=ppt/slideLayouts/slideLayout43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xmlns="" id="{0B3D706F-C007-4355-BF45-EA36A50FDD06}"/>
              </a:ext>
            </a:extLst>
          </p:cNvPr>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3" name="Footer Placeholder 2">
            <a:extLst>
              <a:ext uri="{FF2B5EF4-FFF2-40B4-BE49-F238E27FC236}">
                <a16:creationId xmlns:a16="http://schemas.microsoft.com/office/drawing/2014/main" xmlns="" id="{813FD182-204A-4CF8-967E-ACB3914B78DF}"/>
              </a:ext>
            </a:extLst>
          </p:cNvPr>
          <p:cNvSpPr>
            <a:spLocks noGrp="1"/>
          </p:cNvSpPr>
          <p:nvPr>
            <p:ph type="ftr" sz="quarter" idx="11"/>
          </p:nvPr>
        </p:nvSpPr>
        <p:spPr/>
        <p:txBody>
          <a:bodyPr/>
          <a:lstStyle>
            <a:lvl1pPr algn="l" eaLnBrk="0" hangingPunct="0">
              <a:defRPr>
                <a:latin typeface=".VnTime" pitchFamily="34" charset="0"/>
              </a:defRPr>
            </a:lvl1pPr>
          </a:lstStyle>
          <a:p>
            <a:pPr>
              <a:defRPr/>
            </a:pPr>
            <a:endParaRPr lang="en-US"/>
          </a:p>
        </p:txBody>
      </p:sp>
      <p:sp>
        <p:nvSpPr>
          <p:cNvPr id="4" name="Slide Number Placeholder 3">
            <a:extLst>
              <a:ext uri="{FF2B5EF4-FFF2-40B4-BE49-F238E27FC236}">
                <a16:creationId xmlns:a16="http://schemas.microsoft.com/office/drawing/2014/main" xmlns="" id="{DBCE4845-9FC5-41C4-8449-2DBA87D7A3EE}"/>
              </a:ext>
            </a:extLst>
          </p:cNvPr>
          <p:cNvSpPr>
            <a:spLocks noGrp="1"/>
          </p:cNvSpPr>
          <p:nvPr>
            <p:ph type="sldNum" sz="quarter" idx="12"/>
          </p:nvPr>
        </p:nvSpPr>
        <p:spPr/>
        <p:txBody>
          <a:bodyPr/>
          <a:lstStyle>
            <a:lvl1pPr eaLnBrk="0" hangingPunct="0">
              <a:defRPr smtClean="0">
                <a:latin typeface=".VnTime" panose="020B7200000000000000" pitchFamily="34" charset="0"/>
              </a:defRPr>
            </a:lvl1pPr>
          </a:lstStyle>
          <a:p>
            <a:pPr>
              <a:defRPr/>
            </a:pPr>
            <a:fld id="{2E6669A1-8872-448D-81F2-799C42535A2F}" type="slidenum">
              <a:rPr lang="en-US" altLang="en-US"/>
              <a:pPr>
                <a:defRPr/>
              </a:pPr>
              <a:t>‹#›</a:t>
            </a:fld>
            <a:endParaRPr lang="en-US" altLang="en-US"/>
          </a:p>
        </p:txBody>
      </p:sp>
    </p:spTree>
    <p:extLst>
      <p:ext uri="{BB962C8B-B14F-4D97-AF65-F5344CB8AC3E}">
        <p14:creationId xmlns:p14="http://schemas.microsoft.com/office/powerpoint/2010/main" val="4284255268"/>
      </p:ext>
    </p:extLst>
  </p:cSld>
  <p:clrMapOvr>
    <a:masterClrMapping/>
  </p:clrMapOvr>
</p:sldLayout>
</file>

<file path=ppt/slideLayouts/slideLayout43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1" y="273050"/>
            <a:ext cx="4011084"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4766733" y="273051"/>
            <a:ext cx="6815667"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09601" y="1435101"/>
            <a:ext cx="4011084"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a:extLst>
              <a:ext uri="{FF2B5EF4-FFF2-40B4-BE49-F238E27FC236}">
                <a16:creationId xmlns:a16="http://schemas.microsoft.com/office/drawing/2014/main" xmlns="" id="{6754D9FD-1D1A-419B-BEF6-74E0E8906859}"/>
              </a:ext>
            </a:extLst>
          </p:cNvPr>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6" name="Footer Placeholder 5">
            <a:extLst>
              <a:ext uri="{FF2B5EF4-FFF2-40B4-BE49-F238E27FC236}">
                <a16:creationId xmlns:a16="http://schemas.microsoft.com/office/drawing/2014/main" xmlns="" id="{F3DE6E95-3C46-4265-97CA-EBE60B479DFC}"/>
              </a:ext>
            </a:extLst>
          </p:cNvPr>
          <p:cNvSpPr>
            <a:spLocks noGrp="1"/>
          </p:cNvSpPr>
          <p:nvPr>
            <p:ph type="ftr" sz="quarter" idx="11"/>
          </p:nvPr>
        </p:nvSpPr>
        <p:spPr/>
        <p:txBody>
          <a:bodyPr/>
          <a:lstStyle>
            <a:lvl1pPr algn="l" eaLnBrk="0" hangingPunct="0">
              <a:defRPr>
                <a:latin typeface=".VnTime" pitchFamily="34" charset="0"/>
              </a:defRPr>
            </a:lvl1pPr>
          </a:lstStyle>
          <a:p>
            <a:pPr>
              <a:defRPr/>
            </a:pPr>
            <a:endParaRPr lang="en-US"/>
          </a:p>
        </p:txBody>
      </p:sp>
      <p:sp>
        <p:nvSpPr>
          <p:cNvPr id="7" name="Slide Number Placeholder 6">
            <a:extLst>
              <a:ext uri="{FF2B5EF4-FFF2-40B4-BE49-F238E27FC236}">
                <a16:creationId xmlns:a16="http://schemas.microsoft.com/office/drawing/2014/main" xmlns="" id="{296A882B-FA14-4ADF-8D25-688B80D46B7A}"/>
              </a:ext>
            </a:extLst>
          </p:cNvPr>
          <p:cNvSpPr>
            <a:spLocks noGrp="1"/>
          </p:cNvSpPr>
          <p:nvPr>
            <p:ph type="sldNum" sz="quarter" idx="12"/>
          </p:nvPr>
        </p:nvSpPr>
        <p:spPr/>
        <p:txBody>
          <a:bodyPr/>
          <a:lstStyle>
            <a:lvl1pPr eaLnBrk="0" hangingPunct="0">
              <a:defRPr smtClean="0">
                <a:latin typeface=".VnTime" panose="020B7200000000000000" pitchFamily="34" charset="0"/>
              </a:defRPr>
            </a:lvl1pPr>
          </a:lstStyle>
          <a:p>
            <a:pPr>
              <a:defRPr/>
            </a:pPr>
            <a:fld id="{B0FF36A4-6B7A-458D-85A2-69DAB25DBCDC}" type="slidenum">
              <a:rPr lang="en-US" altLang="en-US"/>
              <a:pPr>
                <a:defRPr/>
              </a:pPr>
              <a:t>‹#›</a:t>
            </a:fld>
            <a:endParaRPr lang="en-US" altLang="en-US"/>
          </a:p>
        </p:txBody>
      </p:sp>
    </p:spTree>
    <p:extLst>
      <p:ext uri="{BB962C8B-B14F-4D97-AF65-F5344CB8AC3E}">
        <p14:creationId xmlns:p14="http://schemas.microsoft.com/office/powerpoint/2010/main" val="3400829066"/>
      </p:ext>
    </p:extLst>
  </p:cSld>
  <p:clrMapOvr>
    <a:masterClrMapping/>
  </p:clrMapOvr>
</p:sldLayout>
</file>

<file path=ppt/slideLayouts/slideLayout43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7" y="4800600"/>
            <a:ext cx="73152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2389717" y="612775"/>
            <a:ext cx="73152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noProof="0"/>
              <a:t>Click icon to add picture</a:t>
            </a:r>
          </a:p>
        </p:txBody>
      </p:sp>
      <p:sp>
        <p:nvSpPr>
          <p:cNvPr id="4" name="Text Placeholder 3"/>
          <p:cNvSpPr>
            <a:spLocks noGrp="1"/>
          </p:cNvSpPr>
          <p:nvPr>
            <p:ph type="body" sz="half" idx="2"/>
          </p:nvPr>
        </p:nvSpPr>
        <p:spPr>
          <a:xfrm>
            <a:off x="2389717" y="5367338"/>
            <a:ext cx="73152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a:extLst>
              <a:ext uri="{FF2B5EF4-FFF2-40B4-BE49-F238E27FC236}">
                <a16:creationId xmlns:a16="http://schemas.microsoft.com/office/drawing/2014/main" xmlns="" id="{A932169E-1CA8-4753-9F3B-727732839C66}"/>
              </a:ext>
            </a:extLst>
          </p:cNvPr>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6" name="Footer Placeholder 5">
            <a:extLst>
              <a:ext uri="{FF2B5EF4-FFF2-40B4-BE49-F238E27FC236}">
                <a16:creationId xmlns:a16="http://schemas.microsoft.com/office/drawing/2014/main" xmlns="" id="{D802F968-BC41-4F49-A3F7-37A551E06FD7}"/>
              </a:ext>
            </a:extLst>
          </p:cNvPr>
          <p:cNvSpPr>
            <a:spLocks noGrp="1"/>
          </p:cNvSpPr>
          <p:nvPr>
            <p:ph type="ftr" sz="quarter" idx="11"/>
          </p:nvPr>
        </p:nvSpPr>
        <p:spPr/>
        <p:txBody>
          <a:bodyPr/>
          <a:lstStyle>
            <a:lvl1pPr algn="l" eaLnBrk="0" hangingPunct="0">
              <a:defRPr>
                <a:latin typeface=".VnTime" pitchFamily="34" charset="0"/>
              </a:defRPr>
            </a:lvl1pPr>
          </a:lstStyle>
          <a:p>
            <a:pPr>
              <a:defRPr/>
            </a:pPr>
            <a:endParaRPr lang="en-US"/>
          </a:p>
        </p:txBody>
      </p:sp>
      <p:sp>
        <p:nvSpPr>
          <p:cNvPr id="7" name="Slide Number Placeholder 6">
            <a:extLst>
              <a:ext uri="{FF2B5EF4-FFF2-40B4-BE49-F238E27FC236}">
                <a16:creationId xmlns:a16="http://schemas.microsoft.com/office/drawing/2014/main" xmlns="" id="{27789324-9DD0-481C-8649-846FC06A3FF4}"/>
              </a:ext>
            </a:extLst>
          </p:cNvPr>
          <p:cNvSpPr>
            <a:spLocks noGrp="1"/>
          </p:cNvSpPr>
          <p:nvPr>
            <p:ph type="sldNum" sz="quarter" idx="12"/>
          </p:nvPr>
        </p:nvSpPr>
        <p:spPr/>
        <p:txBody>
          <a:bodyPr/>
          <a:lstStyle>
            <a:lvl1pPr eaLnBrk="0" hangingPunct="0">
              <a:defRPr smtClean="0">
                <a:latin typeface=".VnTime" panose="020B7200000000000000" pitchFamily="34" charset="0"/>
              </a:defRPr>
            </a:lvl1pPr>
          </a:lstStyle>
          <a:p>
            <a:pPr>
              <a:defRPr/>
            </a:pPr>
            <a:fld id="{C90AB5C3-E54D-4262-904B-802C15525A11}" type="slidenum">
              <a:rPr lang="en-US" altLang="en-US"/>
              <a:pPr>
                <a:defRPr/>
              </a:pPr>
              <a:t>‹#›</a:t>
            </a:fld>
            <a:endParaRPr lang="en-US" altLang="en-US"/>
          </a:p>
        </p:txBody>
      </p:sp>
    </p:spTree>
    <p:extLst>
      <p:ext uri="{BB962C8B-B14F-4D97-AF65-F5344CB8AC3E}">
        <p14:creationId xmlns:p14="http://schemas.microsoft.com/office/powerpoint/2010/main" val="3893934417"/>
      </p:ext>
    </p:extLst>
  </p:cSld>
  <p:clrMapOvr>
    <a:masterClrMapping/>
  </p:clrMapOvr>
</p:sldLayout>
</file>

<file path=ppt/slideLayouts/slideLayout43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xmlns="" id="{015E476D-77DD-458A-91BB-C655D0D2B39F}"/>
              </a:ext>
            </a:extLst>
          </p:cNvPr>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5" name="Footer Placeholder 4">
            <a:extLst>
              <a:ext uri="{FF2B5EF4-FFF2-40B4-BE49-F238E27FC236}">
                <a16:creationId xmlns:a16="http://schemas.microsoft.com/office/drawing/2014/main" xmlns="" id="{09DC8F6C-1D75-45E1-8702-14EB1C991C6A}"/>
              </a:ext>
            </a:extLst>
          </p:cNvPr>
          <p:cNvSpPr>
            <a:spLocks noGrp="1"/>
          </p:cNvSpPr>
          <p:nvPr>
            <p:ph type="ftr" sz="quarter" idx="11"/>
          </p:nvPr>
        </p:nvSpPr>
        <p:spPr/>
        <p:txBody>
          <a:bodyPr/>
          <a:lstStyle>
            <a:lvl1pPr algn="l" eaLnBrk="0" hangingPunct="0">
              <a:defRPr>
                <a:latin typeface=".VnTime" pitchFamily="34" charset="0"/>
              </a:defRPr>
            </a:lvl1pPr>
          </a:lstStyle>
          <a:p>
            <a:pPr>
              <a:defRPr/>
            </a:pPr>
            <a:endParaRPr lang="en-US"/>
          </a:p>
        </p:txBody>
      </p:sp>
      <p:sp>
        <p:nvSpPr>
          <p:cNvPr id="6" name="Slide Number Placeholder 5">
            <a:extLst>
              <a:ext uri="{FF2B5EF4-FFF2-40B4-BE49-F238E27FC236}">
                <a16:creationId xmlns:a16="http://schemas.microsoft.com/office/drawing/2014/main" xmlns="" id="{005E4D3E-2611-475B-A3E6-38D1FC26B496}"/>
              </a:ext>
            </a:extLst>
          </p:cNvPr>
          <p:cNvSpPr>
            <a:spLocks noGrp="1"/>
          </p:cNvSpPr>
          <p:nvPr>
            <p:ph type="sldNum" sz="quarter" idx="12"/>
          </p:nvPr>
        </p:nvSpPr>
        <p:spPr/>
        <p:txBody>
          <a:bodyPr/>
          <a:lstStyle>
            <a:lvl1pPr eaLnBrk="0" hangingPunct="0">
              <a:defRPr smtClean="0">
                <a:latin typeface=".VnTime" panose="020B7200000000000000" pitchFamily="34" charset="0"/>
              </a:defRPr>
            </a:lvl1pPr>
          </a:lstStyle>
          <a:p>
            <a:pPr>
              <a:defRPr/>
            </a:pPr>
            <a:fld id="{CFC73FEF-8F37-48F9-A7E7-C266B0077B91}" type="slidenum">
              <a:rPr lang="en-US" altLang="en-US"/>
              <a:pPr>
                <a:defRPr/>
              </a:pPr>
              <a:t>‹#›</a:t>
            </a:fld>
            <a:endParaRPr lang="en-US" altLang="en-US"/>
          </a:p>
        </p:txBody>
      </p:sp>
    </p:spTree>
    <p:extLst>
      <p:ext uri="{BB962C8B-B14F-4D97-AF65-F5344CB8AC3E}">
        <p14:creationId xmlns:p14="http://schemas.microsoft.com/office/powerpoint/2010/main" val="1856274065"/>
      </p:ext>
    </p:extLst>
  </p:cSld>
  <p:clrMapOvr>
    <a:masterClrMapping/>
  </p:clrMapOvr>
</p:sldLayout>
</file>

<file path=ppt/slideLayouts/slideLayout43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839200" y="325439"/>
            <a:ext cx="2743200" cy="58007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609600" y="325439"/>
            <a:ext cx="8026400" cy="58007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xmlns="" id="{D6CB9481-5998-4AD2-A76B-AA08E7ED6B8B}"/>
              </a:ext>
            </a:extLst>
          </p:cNvPr>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5" name="Footer Placeholder 4">
            <a:extLst>
              <a:ext uri="{FF2B5EF4-FFF2-40B4-BE49-F238E27FC236}">
                <a16:creationId xmlns:a16="http://schemas.microsoft.com/office/drawing/2014/main" xmlns="" id="{5C84074C-3569-4DA1-9D90-C7C61A4F3FF9}"/>
              </a:ext>
            </a:extLst>
          </p:cNvPr>
          <p:cNvSpPr>
            <a:spLocks noGrp="1"/>
          </p:cNvSpPr>
          <p:nvPr>
            <p:ph type="ftr" sz="quarter" idx="11"/>
          </p:nvPr>
        </p:nvSpPr>
        <p:spPr/>
        <p:txBody>
          <a:bodyPr/>
          <a:lstStyle>
            <a:lvl1pPr algn="l" eaLnBrk="0" hangingPunct="0">
              <a:defRPr>
                <a:latin typeface=".VnTime" pitchFamily="34" charset="0"/>
              </a:defRPr>
            </a:lvl1pPr>
          </a:lstStyle>
          <a:p>
            <a:pPr>
              <a:defRPr/>
            </a:pPr>
            <a:endParaRPr lang="en-US"/>
          </a:p>
        </p:txBody>
      </p:sp>
      <p:sp>
        <p:nvSpPr>
          <p:cNvPr id="6" name="Slide Number Placeholder 5">
            <a:extLst>
              <a:ext uri="{FF2B5EF4-FFF2-40B4-BE49-F238E27FC236}">
                <a16:creationId xmlns:a16="http://schemas.microsoft.com/office/drawing/2014/main" xmlns="" id="{7BE4E51A-2C4D-41D1-A3EC-4C3BFC6400F2}"/>
              </a:ext>
            </a:extLst>
          </p:cNvPr>
          <p:cNvSpPr>
            <a:spLocks noGrp="1"/>
          </p:cNvSpPr>
          <p:nvPr>
            <p:ph type="sldNum" sz="quarter" idx="12"/>
          </p:nvPr>
        </p:nvSpPr>
        <p:spPr/>
        <p:txBody>
          <a:bodyPr/>
          <a:lstStyle>
            <a:lvl1pPr eaLnBrk="0" hangingPunct="0">
              <a:defRPr smtClean="0">
                <a:latin typeface=".VnTime" panose="020B7200000000000000" pitchFamily="34" charset="0"/>
              </a:defRPr>
            </a:lvl1pPr>
          </a:lstStyle>
          <a:p>
            <a:pPr>
              <a:defRPr/>
            </a:pPr>
            <a:fld id="{75972E5E-0326-4304-9CEF-9C70F39F1B48}" type="slidenum">
              <a:rPr lang="en-US" altLang="en-US"/>
              <a:pPr>
                <a:defRPr/>
              </a:pPr>
              <a:t>‹#›</a:t>
            </a:fld>
            <a:endParaRPr lang="en-US" altLang="en-US"/>
          </a:p>
        </p:txBody>
      </p:sp>
    </p:spTree>
    <p:extLst>
      <p:ext uri="{BB962C8B-B14F-4D97-AF65-F5344CB8AC3E}">
        <p14:creationId xmlns:p14="http://schemas.microsoft.com/office/powerpoint/2010/main" val="3469978273"/>
      </p:ext>
    </p:extLst>
  </p:cSld>
  <p:clrMapOvr>
    <a:masterClrMapping/>
  </p:clrMapOvr>
</p:sldLayout>
</file>

<file path=ppt/slideLayouts/slideLayout435.xml><?xml version="1.0" encoding="utf-8"?>
<p:sldLayout xmlns:a="http://schemas.openxmlformats.org/drawingml/2006/main" xmlns:r="http://schemas.openxmlformats.org/officeDocument/2006/relationships" xmlns:p="http://schemas.openxmlformats.org/presentationml/2006/main" type="txAndObj" preserve="1">
  <p:cSld name="Title, Text,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609600" y="325438"/>
            <a:ext cx="10972800" cy="927100"/>
          </a:xfrm>
        </p:spPr>
        <p:txBody>
          <a:bodyPr/>
          <a:lstStyle/>
          <a:p>
            <a:r>
              <a:rPr lang="en-US"/>
              <a:t>Click to edit Master title style</a:t>
            </a:r>
          </a:p>
        </p:txBody>
      </p:sp>
      <p:sp>
        <p:nvSpPr>
          <p:cNvPr id="3" name="Text Placeholder 2"/>
          <p:cNvSpPr>
            <a:spLocks noGrp="1"/>
          </p:cNvSpPr>
          <p:nvPr>
            <p:ph type="body" sz="half" idx="1"/>
          </p:nvPr>
        </p:nvSpPr>
        <p:spPr>
          <a:xfrm>
            <a:off x="609600" y="1600201"/>
            <a:ext cx="5384800" cy="452596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97600" y="1600201"/>
            <a:ext cx="5384800" cy="452596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a:extLst>
              <a:ext uri="{FF2B5EF4-FFF2-40B4-BE49-F238E27FC236}">
                <a16:creationId xmlns:a16="http://schemas.microsoft.com/office/drawing/2014/main" xmlns="" id="{5309B069-D134-4ECC-AFA2-5EAF354741D6}"/>
              </a:ext>
            </a:extLst>
          </p:cNvPr>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6" name="Footer Placeholder 5">
            <a:extLst>
              <a:ext uri="{FF2B5EF4-FFF2-40B4-BE49-F238E27FC236}">
                <a16:creationId xmlns:a16="http://schemas.microsoft.com/office/drawing/2014/main" xmlns="" id="{C9A654AE-C23E-4490-B42E-9193E28901BF}"/>
              </a:ext>
            </a:extLst>
          </p:cNvPr>
          <p:cNvSpPr>
            <a:spLocks noGrp="1"/>
          </p:cNvSpPr>
          <p:nvPr>
            <p:ph type="ftr" sz="quarter" idx="11"/>
          </p:nvPr>
        </p:nvSpPr>
        <p:spPr/>
        <p:txBody>
          <a:bodyPr/>
          <a:lstStyle>
            <a:lvl1pPr algn="l" eaLnBrk="0" hangingPunct="0">
              <a:defRPr>
                <a:latin typeface=".VnTime" pitchFamily="34" charset="0"/>
              </a:defRPr>
            </a:lvl1pPr>
          </a:lstStyle>
          <a:p>
            <a:pPr>
              <a:defRPr/>
            </a:pPr>
            <a:endParaRPr lang="en-US"/>
          </a:p>
        </p:txBody>
      </p:sp>
      <p:sp>
        <p:nvSpPr>
          <p:cNvPr id="7" name="Slide Number Placeholder 6">
            <a:extLst>
              <a:ext uri="{FF2B5EF4-FFF2-40B4-BE49-F238E27FC236}">
                <a16:creationId xmlns:a16="http://schemas.microsoft.com/office/drawing/2014/main" xmlns="" id="{D268D30A-8CA5-49E9-8C4D-EC2B0C2AFC32}"/>
              </a:ext>
            </a:extLst>
          </p:cNvPr>
          <p:cNvSpPr>
            <a:spLocks noGrp="1"/>
          </p:cNvSpPr>
          <p:nvPr>
            <p:ph type="sldNum" sz="quarter" idx="12"/>
          </p:nvPr>
        </p:nvSpPr>
        <p:spPr/>
        <p:txBody>
          <a:bodyPr/>
          <a:lstStyle>
            <a:lvl1pPr eaLnBrk="0" hangingPunct="0">
              <a:defRPr smtClean="0">
                <a:latin typeface=".VnTime" panose="020B7200000000000000" pitchFamily="34" charset="0"/>
              </a:defRPr>
            </a:lvl1pPr>
          </a:lstStyle>
          <a:p>
            <a:pPr>
              <a:defRPr/>
            </a:pPr>
            <a:fld id="{F37E84F8-63A7-46D3-94C4-21C037A6E433}" type="slidenum">
              <a:rPr lang="en-US" altLang="en-US"/>
              <a:pPr>
                <a:defRPr/>
              </a:pPr>
              <a:t>‹#›</a:t>
            </a:fld>
            <a:endParaRPr lang="en-US" altLang="en-US"/>
          </a:p>
        </p:txBody>
      </p:sp>
    </p:spTree>
    <p:extLst>
      <p:ext uri="{BB962C8B-B14F-4D97-AF65-F5344CB8AC3E}">
        <p14:creationId xmlns:p14="http://schemas.microsoft.com/office/powerpoint/2010/main" val="3916647367"/>
      </p:ext>
    </p:extLst>
  </p:cSld>
  <p:clrMapOvr>
    <a:masterClrMapping/>
  </p:clrMapOvr>
</p:sldLayout>
</file>

<file path=ppt/slideLayouts/slideLayout436.xml><?xml version="1.0" encoding="utf-8"?>
<p:sldLayout xmlns:a="http://schemas.openxmlformats.org/drawingml/2006/main" xmlns:r="http://schemas.openxmlformats.org/officeDocument/2006/relationships" xmlns:p="http://schemas.openxmlformats.org/presentationml/2006/main" type="txOverObj" preserve="1">
  <p:cSld name="Title and Text over Content">
    <p:spTree>
      <p:nvGrpSpPr>
        <p:cNvPr id="1" name=""/>
        <p:cNvGrpSpPr/>
        <p:nvPr/>
      </p:nvGrpSpPr>
      <p:grpSpPr>
        <a:xfrm>
          <a:off x="0" y="0"/>
          <a:ext cx="0" cy="0"/>
          <a:chOff x="0" y="0"/>
          <a:chExt cx="0" cy="0"/>
        </a:xfrm>
      </p:grpSpPr>
      <p:sp>
        <p:nvSpPr>
          <p:cNvPr id="2" name="Title 1"/>
          <p:cNvSpPr>
            <a:spLocks noGrp="1"/>
          </p:cNvSpPr>
          <p:nvPr>
            <p:ph type="title"/>
          </p:nvPr>
        </p:nvSpPr>
        <p:spPr>
          <a:xfrm>
            <a:off x="609600" y="325438"/>
            <a:ext cx="10972800" cy="927100"/>
          </a:xfrm>
        </p:spPr>
        <p:txBody>
          <a:bodyPr/>
          <a:lstStyle/>
          <a:p>
            <a:r>
              <a:rPr lang="en-US"/>
              <a:t>Click to edit Master title style</a:t>
            </a:r>
          </a:p>
        </p:txBody>
      </p:sp>
      <p:sp>
        <p:nvSpPr>
          <p:cNvPr id="3" name="Text Placeholder 2"/>
          <p:cNvSpPr>
            <a:spLocks noGrp="1"/>
          </p:cNvSpPr>
          <p:nvPr>
            <p:ph type="body" sz="half" idx="1"/>
          </p:nvPr>
        </p:nvSpPr>
        <p:spPr>
          <a:xfrm>
            <a:off x="609600" y="1600200"/>
            <a:ext cx="10972800" cy="21859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09600" y="3938589"/>
            <a:ext cx="10972800" cy="2187575"/>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a:extLst>
              <a:ext uri="{FF2B5EF4-FFF2-40B4-BE49-F238E27FC236}">
                <a16:creationId xmlns:a16="http://schemas.microsoft.com/office/drawing/2014/main" xmlns="" id="{AED6D0D6-198F-4339-A2DA-1EC02B50E807}"/>
              </a:ext>
            </a:extLst>
          </p:cNvPr>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6" name="Footer Placeholder 5">
            <a:extLst>
              <a:ext uri="{FF2B5EF4-FFF2-40B4-BE49-F238E27FC236}">
                <a16:creationId xmlns:a16="http://schemas.microsoft.com/office/drawing/2014/main" xmlns="" id="{DBB5210B-EF6E-4462-95C4-28DDFF4F1B9A}"/>
              </a:ext>
            </a:extLst>
          </p:cNvPr>
          <p:cNvSpPr>
            <a:spLocks noGrp="1"/>
          </p:cNvSpPr>
          <p:nvPr>
            <p:ph type="ftr" sz="quarter" idx="11"/>
          </p:nvPr>
        </p:nvSpPr>
        <p:spPr/>
        <p:txBody>
          <a:bodyPr/>
          <a:lstStyle>
            <a:lvl1pPr algn="l" eaLnBrk="0" hangingPunct="0">
              <a:defRPr>
                <a:latin typeface=".VnTime" pitchFamily="34" charset="0"/>
              </a:defRPr>
            </a:lvl1pPr>
          </a:lstStyle>
          <a:p>
            <a:pPr>
              <a:defRPr/>
            </a:pPr>
            <a:endParaRPr lang="en-US"/>
          </a:p>
        </p:txBody>
      </p:sp>
      <p:sp>
        <p:nvSpPr>
          <p:cNvPr id="7" name="Slide Number Placeholder 6">
            <a:extLst>
              <a:ext uri="{FF2B5EF4-FFF2-40B4-BE49-F238E27FC236}">
                <a16:creationId xmlns:a16="http://schemas.microsoft.com/office/drawing/2014/main" xmlns="" id="{9A200987-1F0E-4868-BF86-16C13D3CBB57}"/>
              </a:ext>
            </a:extLst>
          </p:cNvPr>
          <p:cNvSpPr>
            <a:spLocks noGrp="1"/>
          </p:cNvSpPr>
          <p:nvPr>
            <p:ph type="sldNum" sz="quarter" idx="12"/>
          </p:nvPr>
        </p:nvSpPr>
        <p:spPr/>
        <p:txBody>
          <a:bodyPr/>
          <a:lstStyle>
            <a:lvl1pPr eaLnBrk="0" hangingPunct="0">
              <a:defRPr smtClean="0">
                <a:latin typeface=".VnTime" panose="020B7200000000000000" pitchFamily="34" charset="0"/>
              </a:defRPr>
            </a:lvl1pPr>
          </a:lstStyle>
          <a:p>
            <a:pPr>
              <a:defRPr/>
            </a:pPr>
            <a:fld id="{28B47B74-E7D0-49D2-A9A6-492219432609}" type="slidenum">
              <a:rPr lang="en-US" altLang="en-US"/>
              <a:pPr>
                <a:defRPr/>
              </a:pPr>
              <a:t>‹#›</a:t>
            </a:fld>
            <a:endParaRPr lang="en-US" altLang="en-US"/>
          </a:p>
        </p:txBody>
      </p:sp>
    </p:spTree>
    <p:extLst>
      <p:ext uri="{BB962C8B-B14F-4D97-AF65-F5344CB8AC3E}">
        <p14:creationId xmlns:p14="http://schemas.microsoft.com/office/powerpoint/2010/main" val="2722616914"/>
      </p:ext>
    </p:extLst>
  </p:cSld>
  <p:clrMapOvr>
    <a:masterClrMapping/>
  </p:clrMapOvr>
</p:sldLayout>
</file>

<file path=ppt/slideLayouts/slideLayout437.xml><?xml version="1.0" encoding="utf-8"?>
<p:sldLayout xmlns:a="http://schemas.openxmlformats.org/drawingml/2006/main" xmlns:r="http://schemas.openxmlformats.org/officeDocument/2006/relationships" xmlns:p="http://schemas.openxmlformats.org/presentationml/2006/main" type="tbl" preserve="1">
  <p:cSld name="Title and Table">
    <p:spTree>
      <p:nvGrpSpPr>
        <p:cNvPr id="1" name=""/>
        <p:cNvGrpSpPr/>
        <p:nvPr/>
      </p:nvGrpSpPr>
      <p:grpSpPr>
        <a:xfrm>
          <a:off x="0" y="0"/>
          <a:ext cx="0" cy="0"/>
          <a:chOff x="0" y="0"/>
          <a:chExt cx="0" cy="0"/>
        </a:xfrm>
      </p:grpSpPr>
      <p:sp>
        <p:nvSpPr>
          <p:cNvPr id="2" name="Title 1"/>
          <p:cNvSpPr>
            <a:spLocks noGrp="1"/>
          </p:cNvSpPr>
          <p:nvPr>
            <p:ph type="title"/>
          </p:nvPr>
        </p:nvSpPr>
        <p:spPr>
          <a:xfrm>
            <a:off x="609600" y="325438"/>
            <a:ext cx="10972800" cy="927100"/>
          </a:xfrm>
        </p:spPr>
        <p:txBody>
          <a:bodyPr/>
          <a:lstStyle/>
          <a:p>
            <a:r>
              <a:rPr lang="en-US"/>
              <a:t>Click to edit Master title style</a:t>
            </a:r>
          </a:p>
        </p:txBody>
      </p:sp>
      <p:sp>
        <p:nvSpPr>
          <p:cNvPr id="3" name="Table Placeholder 2"/>
          <p:cNvSpPr>
            <a:spLocks noGrp="1"/>
          </p:cNvSpPr>
          <p:nvPr>
            <p:ph type="tbl" idx="1"/>
          </p:nvPr>
        </p:nvSpPr>
        <p:spPr>
          <a:xfrm>
            <a:off x="609600" y="1600201"/>
            <a:ext cx="10972800" cy="4525963"/>
          </a:xfrm>
        </p:spPr>
        <p:txBody>
          <a:bodyPr/>
          <a:lstStyle/>
          <a:p>
            <a:pPr lvl="0"/>
            <a:r>
              <a:rPr lang="en-US" noProof="0"/>
              <a:t>Click icon to add table</a:t>
            </a:r>
          </a:p>
        </p:txBody>
      </p:sp>
      <p:sp>
        <p:nvSpPr>
          <p:cNvPr id="4" name="Date Placeholder 3">
            <a:extLst>
              <a:ext uri="{FF2B5EF4-FFF2-40B4-BE49-F238E27FC236}">
                <a16:creationId xmlns:a16="http://schemas.microsoft.com/office/drawing/2014/main" xmlns="" id="{163D79D6-F843-4049-A260-571FBE935004}"/>
              </a:ext>
            </a:extLst>
          </p:cNvPr>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5" name="Footer Placeholder 4">
            <a:extLst>
              <a:ext uri="{FF2B5EF4-FFF2-40B4-BE49-F238E27FC236}">
                <a16:creationId xmlns:a16="http://schemas.microsoft.com/office/drawing/2014/main" xmlns="" id="{BD483B03-6AFA-4904-86BB-E0C9B4C99682}"/>
              </a:ext>
            </a:extLst>
          </p:cNvPr>
          <p:cNvSpPr>
            <a:spLocks noGrp="1"/>
          </p:cNvSpPr>
          <p:nvPr>
            <p:ph type="ftr" sz="quarter" idx="11"/>
          </p:nvPr>
        </p:nvSpPr>
        <p:spPr/>
        <p:txBody>
          <a:bodyPr/>
          <a:lstStyle>
            <a:lvl1pPr algn="l" eaLnBrk="0" hangingPunct="0">
              <a:defRPr>
                <a:latin typeface=".VnTime" pitchFamily="34" charset="0"/>
              </a:defRPr>
            </a:lvl1pPr>
          </a:lstStyle>
          <a:p>
            <a:pPr>
              <a:defRPr/>
            </a:pPr>
            <a:endParaRPr lang="en-US"/>
          </a:p>
        </p:txBody>
      </p:sp>
      <p:sp>
        <p:nvSpPr>
          <p:cNvPr id="6" name="Slide Number Placeholder 5">
            <a:extLst>
              <a:ext uri="{FF2B5EF4-FFF2-40B4-BE49-F238E27FC236}">
                <a16:creationId xmlns:a16="http://schemas.microsoft.com/office/drawing/2014/main" xmlns="" id="{B780FB61-F02D-4F19-8A26-41B5A3B0685D}"/>
              </a:ext>
            </a:extLst>
          </p:cNvPr>
          <p:cNvSpPr>
            <a:spLocks noGrp="1"/>
          </p:cNvSpPr>
          <p:nvPr>
            <p:ph type="sldNum" sz="quarter" idx="12"/>
          </p:nvPr>
        </p:nvSpPr>
        <p:spPr/>
        <p:txBody>
          <a:bodyPr/>
          <a:lstStyle>
            <a:lvl1pPr eaLnBrk="0" hangingPunct="0">
              <a:defRPr smtClean="0">
                <a:latin typeface=".VnTime" panose="020B7200000000000000" pitchFamily="34" charset="0"/>
              </a:defRPr>
            </a:lvl1pPr>
          </a:lstStyle>
          <a:p>
            <a:pPr>
              <a:defRPr/>
            </a:pPr>
            <a:fld id="{0FFABD93-D724-423B-B3B7-7526E4CD3D9E}" type="slidenum">
              <a:rPr lang="en-US" altLang="en-US"/>
              <a:pPr>
                <a:defRPr/>
              </a:pPr>
              <a:t>‹#›</a:t>
            </a:fld>
            <a:endParaRPr lang="en-US" altLang="en-US"/>
          </a:p>
        </p:txBody>
      </p:sp>
    </p:spTree>
    <p:extLst>
      <p:ext uri="{BB962C8B-B14F-4D97-AF65-F5344CB8AC3E}">
        <p14:creationId xmlns:p14="http://schemas.microsoft.com/office/powerpoint/2010/main" val="1884159293"/>
      </p:ext>
    </p:extLst>
  </p:cSld>
  <p:clrMapOvr>
    <a:masterClrMapping/>
  </p:clrMapOvr>
</p:sldLayout>
</file>

<file path=ppt/slideLayouts/slideLayout438.xml><?xml version="1.0" encoding="utf-8"?>
<p:sldLayout xmlns:a="http://schemas.openxmlformats.org/drawingml/2006/main" xmlns:r="http://schemas.openxmlformats.org/officeDocument/2006/relationships" xmlns:p="http://schemas.openxmlformats.org/presentationml/2006/main" type="chart" preserve="1">
  <p:cSld name="Title and Chart">
    <p:spTree>
      <p:nvGrpSpPr>
        <p:cNvPr id="1" name=""/>
        <p:cNvGrpSpPr/>
        <p:nvPr/>
      </p:nvGrpSpPr>
      <p:grpSpPr>
        <a:xfrm>
          <a:off x="0" y="0"/>
          <a:ext cx="0" cy="0"/>
          <a:chOff x="0" y="0"/>
          <a:chExt cx="0" cy="0"/>
        </a:xfrm>
      </p:grpSpPr>
      <p:sp>
        <p:nvSpPr>
          <p:cNvPr id="2" name="Title 1"/>
          <p:cNvSpPr>
            <a:spLocks noGrp="1"/>
          </p:cNvSpPr>
          <p:nvPr>
            <p:ph type="title"/>
          </p:nvPr>
        </p:nvSpPr>
        <p:spPr>
          <a:xfrm>
            <a:off x="609600" y="325438"/>
            <a:ext cx="10972800" cy="927100"/>
          </a:xfrm>
        </p:spPr>
        <p:txBody>
          <a:bodyPr/>
          <a:lstStyle/>
          <a:p>
            <a:r>
              <a:rPr lang="en-US"/>
              <a:t>Click to edit Master title style</a:t>
            </a:r>
          </a:p>
        </p:txBody>
      </p:sp>
      <p:sp>
        <p:nvSpPr>
          <p:cNvPr id="3" name="Chart Placeholder 2"/>
          <p:cNvSpPr>
            <a:spLocks noGrp="1"/>
          </p:cNvSpPr>
          <p:nvPr>
            <p:ph type="chart" idx="1"/>
          </p:nvPr>
        </p:nvSpPr>
        <p:spPr>
          <a:xfrm>
            <a:off x="609600" y="1600201"/>
            <a:ext cx="10972800" cy="4525963"/>
          </a:xfrm>
        </p:spPr>
        <p:txBody>
          <a:bodyPr/>
          <a:lstStyle/>
          <a:p>
            <a:pPr lvl="0"/>
            <a:r>
              <a:rPr lang="en-US" noProof="0"/>
              <a:t>Click icon to add chart</a:t>
            </a:r>
          </a:p>
        </p:txBody>
      </p:sp>
      <p:sp>
        <p:nvSpPr>
          <p:cNvPr id="4" name="Date Placeholder 3">
            <a:extLst>
              <a:ext uri="{FF2B5EF4-FFF2-40B4-BE49-F238E27FC236}">
                <a16:creationId xmlns:a16="http://schemas.microsoft.com/office/drawing/2014/main" xmlns="" id="{0E79CC25-F6B1-4CC6-B8C6-B476B700860C}"/>
              </a:ext>
            </a:extLst>
          </p:cNvPr>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5" name="Footer Placeholder 4">
            <a:extLst>
              <a:ext uri="{FF2B5EF4-FFF2-40B4-BE49-F238E27FC236}">
                <a16:creationId xmlns:a16="http://schemas.microsoft.com/office/drawing/2014/main" xmlns="" id="{A0D92EB6-5778-4CB1-9764-7559E55A94B7}"/>
              </a:ext>
            </a:extLst>
          </p:cNvPr>
          <p:cNvSpPr>
            <a:spLocks noGrp="1"/>
          </p:cNvSpPr>
          <p:nvPr>
            <p:ph type="ftr" sz="quarter" idx="11"/>
          </p:nvPr>
        </p:nvSpPr>
        <p:spPr/>
        <p:txBody>
          <a:bodyPr/>
          <a:lstStyle>
            <a:lvl1pPr algn="l" eaLnBrk="0" hangingPunct="0">
              <a:defRPr>
                <a:latin typeface=".VnTime" pitchFamily="34" charset="0"/>
              </a:defRPr>
            </a:lvl1pPr>
          </a:lstStyle>
          <a:p>
            <a:pPr>
              <a:defRPr/>
            </a:pPr>
            <a:endParaRPr lang="en-US"/>
          </a:p>
        </p:txBody>
      </p:sp>
      <p:sp>
        <p:nvSpPr>
          <p:cNvPr id="6" name="Slide Number Placeholder 5">
            <a:extLst>
              <a:ext uri="{FF2B5EF4-FFF2-40B4-BE49-F238E27FC236}">
                <a16:creationId xmlns:a16="http://schemas.microsoft.com/office/drawing/2014/main" xmlns="" id="{22F34EFA-1F4F-4AF0-B908-973F2EB17D9F}"/>
              </a:ext>
            </a:extLst>
          </p:cNvPr>
          <p:cNvSpPr>
            <a:spLocks noGrp="1"/>
          </p:cNvSpPr>
          <p:nvPr>
            <p:ph type="sldNum" sz="quarter" idx="12"/>
          </p:nvPr>
        </p:nvSpPr>
        <p:spPr/>
        <p:txBody>
          <a:bodyPr/>
          <a:lstStyle>
            <a:lvl1pPr eaLnBrk="0" hangingPunct="0">
              <a:defRPr smtClean="0">
                <a:latin typeface=".VnTime" panose="020B7200000000000000" pitchFamily="34" charset="0"/>
              </a:defRPr>
            </a:lvl1pPr>
          </a:lstStyle>
          <a:p>
            <a:pPr>
              <a:defRPr/>
            </a:pPr>
            <a:fld id="{9715E4EC-5D76-45EB-889D-BFE8C03943EB}" type="slidenum">
              <a:rPr lang="en-US" altLang="en-US"/>
              <a:pPr>
                <a:defRPr/>
              </a:pPr>
              <a:t>‹#›</a:t>
            </a:fld>
            <a:endParaRPr lang="en-US" altLang="en-US"/>
          </a:p>
        </p:txBody>
      </p:sp>
    </p:spTree>
    <p:extLst>
      <p:ext uri="{BB962C8B-B14F-4D97-AF65-F5344CB8AC3E}">
        <p14:creationId xmlns:p14="http://schemas.microsoft.com/office/powerpoint/2010/main" val="228144261"/>
      </p:ext>
    </p:extLst>
  </p:cSld>
  <p:clrMapOvr>
    <a:masterClrMapping/>
  </p:clrMapOvr>
</p:sldLayout>
</file>

<file path=ppt/slideLayouts/slideLayout439.xml><?xml version="1.0" encoding="utf-8"?>
<p:sldLayout xmlns:a="http://schemas.openxmlformats.org/drawingml/2006/main" xmlns:r="http://schemas.openxmlformats.org/officeDocument/2006/relationships" xmlns:p="http://schemas.openxmlformats.org/presentationml/2006/main" type="dgm" preserve="1">
  <p:cSld name="Title and Diagram or Organization Chart">
    <p:spTree>
      <p:nvGrpSpPr>
        <p:cNvPr id="1" name=""/>
        <p:cNvGrpSpPr/>
        <p:nvPr/>
      </p:nvGrpSpPr>
      <p:grpSpPr>
        <a:xfrm>
          <a:off x="0" y="0"/>
          <a:ext cx="0" cy="0"/>
          <a:chOff x="0" y="0"/>
          <a:chExt cx="0" cy="0"/>
        </a:xfrm>
      </p:grpSpPr>
      <p:sp>
        <p:nvSpPr>
          <p:cNvPr id="2" name="Title 1"/>
          <p:cNvSpPr>
            <a:spLocks noGrp="1"/>
          </p:cNvSpPr>
          <p:nvPr>
            <p:ph type="title"/>
          </p:nvPr>
        </p:nvSpPr>
        <p:spPr>
          <a:xfrm>
            <a:off x="609600" y="325438"/>
            <a:ext cx="10972800" cy="927100"/>
          </a:xfrm>
        </p:spPr>
        <p:txBody>
          <a:bodyPr/>
          <a:lstStyle/>
          <a:p>
            <a:r>
              <a:rPr lang="en-US"/>
              <a:t>Click to edit Master title style</a:t>
            </a:r>
          </a:p>
        </p:txBody>
      </p:sp>
      <p:sp>
        <p:nvSpPr>
          <p:cNvPr id="3" name="SmartArt Placeholder 2"/>
          <p:cNvSpPr>
            <a:spLocks noGrp="1"/>
          </p:cNvSpPr>
          <p:nvPr>
            <p:ph type="dgm" idx="1"/>
          </p:nvPr>
        </p:nvSpPr>
        <p:spPr>
          <a:xfrm>
            <a:off x="609600" y="1600201"/>
            <a:ext cx="10972800" cy="4525963"/>
          </a:xfrm>
        </p:spPr>
        <p:txBody>
          <a:bodyPr/>
          <a:lstStyle/>
          <a:p>
            <a:pPr lvl="0"/>
            <a:r>
              <a:rPr lang="en-US" noProof="0"/>
              <a:t>Click icon to add SmartArt graphic</a:t>
            </a:r>
          </a:p>
        </p:txBody>
      </p:sp>
      <p:sp>
        <p:nvSpPr>
          <p:cNvPr id="4" name="Date Placeholder 3">
            <a:extLst>
              <a:ext uri="{FF2B5EF4-FFF2-40B4-BE49-F238E27FC236}">
                <a16:creationId xmlns:a16="http://schemas.microsoft.com/office/drawing/2014/main" xmlns="" id="{87FE42DD-0492-4D96-8A5F-334F6E35A45B}"/>
              </a:ext>
            </a:extLst>
          </p:cNvPr>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5" name="Footer Placeholder 4">
            <a:extLst>
              <a:ext uri="{FF2B5EF4-FFF2-40B4-BE49-F238E27FC236}">
                <a16:creationId xmlns:a16="http://schemas.microsoft.com/office/drawing/2014/main" xmlns="" id="{69002515-303E-4125-84D1-1A3017AA8341}"/>
              </a:ext>
            </a:extLst>
          </p:cNvPr>
          <p:cNvSpPr>
            <a:spLocks noGrp="1"/>
          </p:cNvSpPr>
          <p:nvPr>
            <p:ph type="ftr" sz="quarter" idx="11"/>
          </p:nvPr>
        </p:nvSpPr>
        <p:spPr/>
        <p:txBody>
          <a:bodyPr/>
          <a:lstStyle>
            <a:lvl1pPr algn="l" eaLnBrk="0" hangingPunct="0">
              <a:defRPr>
                <a:latin typeface=".VnTime" pitchFamily="34" charset="0"/>
              </a:defRPr>
            </a:lvl1pPr>
          </a:lstStyle>
          <a:p>
            <a:pPr>
              <a:defRPr/>
            </a:pPr>
            <a:endParaRPr lang="en-US"/>
          </a:p>
        </p:txBody>
      </p:sp>
      <p:sp>
        <p:nvSpPr>
          <p:cNvPr id="6" name="Slide Number Placeholder 5">
            <a:extLst>
              <a:ext uri="{FF2B5EF4-FFF2-40B4-BE49-F238E27FC236}">
                <a16:creationId xmlns:a16="http://schemas.microsoft.com/office/drawing/2014/main" xmlns="" id="{41A4261F-1DF2-43CA-904B-F8D97A034550}"/>
              </a:ext>
            </a:extLst>
          </p:cNvPr>
          <p:cNvSpPr>
            <a:spLocks noGrp="1"/>
          </p:cNvSpPr>
          <p:nvPr>
            <p:ph type="sldNum" sz="quarter" idx="12"/>
          </p:nvPr>
        </p:nvSpPr>
        <p:spPr/>
        <p:txBody>
          <a:bodyPr/>
          <a:lstStyle>
            <a:lvl1pPr eaLnBrk="0" hangingPunct="0">
              <a:defRPr smtClean="0">
                <a:latin typeface=".VnTime" panose="020B7200000000000000" pitchFamily="34" charset="0"/>
              </a:defRPr>
            </a:lvl1pPr>
          </a:lstStyle>
          <a:p>
            <a:pPr>
              <a:defRPr/>
            </a:pPr>
            <a:fld id="{D558814E-07CE-4631-82BB-E144A19326F6}" type="slidenum">
              <a:rPr lang="en-US" altLang="en-US"/>
              <a:pPr>
                <a:defRPr/>
              </a:pPr>
              <a:t>‹#›</a:t>
            </a:fld>
            <a:endParaRPr lang="en-US" altLang="en-US"/>
          </a:p>
        </p:txBody>
      </p:sp>
    </p:spTree>
    <p:extLst>
      <p:ext uri="{BB962C8B-B14F-4D97-AF65-F5344CB8AC3E}">
        <p14:creationId xmlns:p14="http://schemas.microsoft.com/office/powerpoint/2010/main" val="2459169997"/>
      </p:ext>
    </p:extLst>
  </p:cSld>
  <p:clrMapOvr>
    <a:masterClrMapping/>
  </p:clrMapOvr>
</p:sldLayout>
</file>

<file path=ppt/slideLayouts/slideLayout440.xml><?xml version="1.0" encoding="utf-8"?>
<p:sldLayout xmlns:a="http://schemas.openxmlformats.org/drawingml/2006/main" xmlns:r="http://schemas.openxmlformats.org/officeDocument/2006/relationships" xmlns:p="http://schemas.openxmlformats.org/presentationml/2006/main" type="title">
  <p:cSld name="Christmas 2014 special template">
    <p:spTree>
      <p:nvGrpSpPr>
        <p:cNvPr id="1" name="Shape 8"/>
        <p:cNvGrpSpPr/>
        <p:nvPr/>
      </p:nvGrpSpPr>
      <p:grpSpPr>
        <a:xfrm>
          <a:off x="0" y="0"/>
          <a:ext cx="0" cy="0"/>
          <a:chOff x="0" y="0"/>
          <a:chExt cx="0" cy="0"/>
        </a:xfrm>
      </p:grpSpPr>
      <p:sp>
        <p:nvSpPr>
          <p:cNvPr id="3" name="Shape 9">
            <a:extLst>
              <a:ext uri="{FF2B5EF4-FFF2-40B4-BE49-F238E27FC236}">
                <a16:creationId xmlns:a16="http://schemas.microsoft.com/office/drawing/2014/main" xmlns="" id="{89C656FA-C556-4E6A-AF4A-7C75AF7E479E}"/>
              </a:ext>
            </a:extLst>
          </p:cNvPr>
          <p:cNvSpPr>
            <a:spLocks/>
          </p:cNvSpPr>
          <p:nvPr/>
        </p:nvSpPr>
        <p:spPr bwMode="auto">
          <a:xfrm>
            <a:off x="1284817" y="801688"/>
            <a:ext cx="582083" cy="576262"/>
          </a:xfrm>
          <a:custGeom>
            <a:avLst/>
            <a:gdLst>
              <a:gd name="T0" fmla="*/ 145477105 w 20060"/>
              <a:gd name="T1" fmla="*/ 24218 h 19940"/>
              <a:gd name="T2" fmla="*/ 104000799 w 20060"/>
              <a:gd name="T3" fmla="*/ 220371288 h 19940"/>
              <a:gd name="T4" fmla="*/ 112050906 w 20060"/>
              <a:gd name="T5" fmla="*/ 130484704 h 19940"/>
              <a:gd name="T6" fmla="*/ 107721543 w 20060"/>
              <a:gd name="T7" fmla="*/ 97151935 h 19940"/>
              <a:gd name="T8" fmla="*/ 91003242 w 20060"/>
              <a:gd name="T9" fmla="*/ 104393127 h 19940"/>
              <a:gd name="T10" fmla="*/ 97816265 w 20060"/>
              <a:gd name="T11" fmla="*/ 146439503 h 19940"/>
              <a:gd name="T12" fmla="*/ 68100386 w 20060"/>
              <a:gd name="T13" fmla="*/ 52208239 h 19940"/>
              <a:gd name="T14" fmla="*/ 60050278 w 20060"/>
              <a:gd name="T15" fmla="*/ 52208239 h 19940"/>
              <a:gd name="T16" fmla="*/ 38384529 w 20060"/>
              <a:gd name="T17" fmla="*/ 33357825 h 19940"/>
              <a:gd name="T18" fmla="*/ 45197551 w 20060"/>
              <a:gd name="T19" fmla="*/ 94255482 h 19940"/>
              <a:gd name="T20" fmla="*/ 31581452 w 20060"/>
              <a:gd name="T21" fmla="*/ 105841354 h 19940"/>
              <a:gd name="T22" fmla="*/ 53865744 w 20060"/>
              <a:gd name="T23" fmla="*/ 115978999 h 19940"/>
              <a:gd name="T24" fmla="*/ 66863301 w 20060"/>
              <a:gd name="T25" fmla="*/ 173980174 h 19940"/>
              <a:gd name="T26" fmla="*/ 53865744 w 20060"/>
              <a:gd name="T27" fmla="*/ 152232439 h 19940"/>
              <a:gd name="T28" fmla="*/ 53865744 w 20060"/>
              <a:gd name="T29" fmla="*/ 192807208 h 19940"/>
              <a:gd name="T30" fmla="*/ 75531972 w 20060"/>
              <a:gd name="T31" fmla="*/ 216002360 h 19940"/>
              <a:gd name="T32" fmla="*/ 27860686 w 20060"/>
              <a:gd name="T33" fmla="*/ 153680694 h 19940"/>
              <a:gd name="T34" fmla="*/ 20439546 w 20060"/>
              <a:gd name="T35" fmla="*/ 185566045 h 19940"/>
              <a:gd name="T36" fmla="*/ 11152331 w 20060"/>
              <a:gd name="T37" fmla="*/ 200071780 h 19940"/>
              <a:gd name="T38" fmla="*/ 19202439 w 20060"/>
              <a:gd name="T39" fmla="*/ 255153121 h 19940"/>
              <a:gd name="T40" fmla="*/ 35910815 w 20060"/>
              <a:gd name="T41" fmla="*/ 240646549 h 19940"/>
              <a:gd name="T42" fmla="*/ 65626672 w 20060"/>
              <a:gd name="T43" fmla="*/ 262394284 h 19940"/>
              <a:gd name="T44" fmla="*/ 43342380 w 20060"/>
              <a:gd name="T45" fmla="*/ 269635446 h 19940"/>
              <a:gd name="T46" fmla="*/ 42105295 w 20060"/>
              <a:gd name="T47" fmla="*/ 302992433 h 19940"/>
              <a:gd name="T48" fmla="*/ 60050278 w 20060"/>
              <a:gd name="T49" fmla="*/ 305888915 h 19940"/>
              <a:gd name="T50" fmla="*/ 63152959 w 20060"/>
              <a:gd name="T51" fmla="*/ 352280838 h 19940"/>
              <a:gd name="T52" fmla="*/ 29726281 w 20060"/>
              <a:gd name="T53" fmla="*/ 372555290 h 19940"/>
              <a:gd name="T54" fmla="*/ 43960466 w 20060"/>
              <a:gd name="T55" fmla="*/ 397199479 h 19940"/>
              <a:gd name="T56" fmla="*/ 37765986 w 20060"/>
              <a:gd name="T57" fmla="*/ 453752427 h 19940"/>
              <a:gd name="T58" fmla="*/ 53247680 w 20060"/>
              <a:gd name="T59" fmla="*/ 424740149 h 19940"/>
              <a:gd name="T60" fmla="*/ 66245215 w 20060"/>
              <a:gd name="T61" fmla="*/ 481293098 h 19940"/>
              <a:gd name="T62" fmla="*/ 61287364 w 20060"/>
              <a:gd name="T63" fmla="*/ 401568406 h 19940"/>
              <a:gd name="T64" fmla="*/ 84200166 w 20060"/>
              <a:gd name="T65" fmla="*/ 362417645 h 19940"/>
              <a:gd name="T66" fmla="*/ 89766135 w 20060"/>
              <a:gd name="T67" fmla="*/ 403016633 h 19940"/>
              <a:gd name="T68" fmla="*/ 102145149 w 20060"/>
              <a:gd name="T69" fmla="*/ 374003517 h 19940"/>
              <a:gd name="T70" fmla="*/ 140529678 w 20060"/>
              <a:gd name="T71" fmla="*/ 397199479 h 19940"/>
              <a:gd name="T72" fmla="*/ 131861485 w 20060"/>
              <a:gd name="T73" fmla="*/ 453752427 h 19940"/>
              <a:gd name="T74" fmla="*/ 139911135 w 20060"/>
              <a:gd name="T75" fmla="*/ 450831755 h 19940"/>
              <a:gd name="T76" fmla="*/ 162195884 w 20060"/>
              <a:gd name="T77" fmla="*/ 462441845 h 19940"/>
              <a:gd name="T78" fmla="*/ 172101184 w 20060"/>
              <a:gd name="T79" fmla="*/ 420395440 h 19940"/>
              <a:gd name="T80" fmla="*/ 178903782 w 20060"/>
              <a:gd name="T81" fmla="*/ 407361342 h 19940"/>
              <a:gd name="T82" fmla="*/ 136808912 w 20060"/>
              <a:gd name="T83" fmla="*/ 346463684 h 19940"/>
              <a:gd name="T84" fmla="*/ 151053521 w 20060"/>
              <a:gd name="T85" fmla="*/ 346463684 h 19940"/>
              <a:gd name="T86" fmla="*/ 149187925 w 20060"/>
              <a:gd name="T87" fmla="*/ 308785369 h 19940"/>
              <a:gd name="T88" fmla="*/ 165906226 w 20060"/>
              <a:gd name="T89" fmla="*/ 291382343 h 19940"/>
              <a:gd name="T90" fmla="*/ 186953912 w 20060"/>
              <a:gd name="T91" fmla="*/ 360970257 h 19940"/>
              <a:gd name="T92" fmla="*/ 175811526 w 20060"/>
              <a:gd name="T93" fmla="*/ 307337142 h 19940"/>
              <a:gd name="T94" fmla="*/ 204290755 w 20060"/>
              <a:gd name="T95" fmla="*/ 305888915 h 19940"/>
              <a:gd name="T96" fmla="*/ 193148369 w 20060"/>
              <a:gd name="T97" fmla="*/ 278348245 h 19940"/>
              <a:gd name="T98" fmla="*/ 198714361 w 20060"/>
              <a:gd name="T99" fmla="*/ 237750095 h 19940"/>
              <a:gd name="T100" fmla="*/ 185716805 w 20060"/>
              <a:gd name="T101" fmla="*/ 236301840 h 19940"/>
              <a:gd name="T102" fmla="*/ 137427454 w 20060"/>
              <a:gd name="T103" fmla="*/ 231957159 h 19940"/>
              <a:gd name="T104" fmla="*/ 151053521 w 20060"/>
              <a:gd name="T105" fmla="*/ 216002360 h 19940"/>
              <a:gd name="T106" fmla="*/ 138674507 w 20060"/>
              <a:gd name="T107" fmla="*/ 200071780 h 19940"/>
              <a:gd name="T108" fmla="*/ 161577342 w 20060"/>
              <a:gd name="T109" fmla="*/ 117427226 h 19940"/>
              <a:gd name="T110" fmla="*/ 189427625 w 20060"/>
              <a:gd name="T111" fmla="*/ 105841354 h 19940"/>
              <a:gd name="T112" fmla="*/ 156619490 w 20060"/>
              <a:gd name="T113" fmla="*/ 101496645 h 19940"/>
              <a:gd name="T114" fmla="*/ 173337813 w 20060"/>
              <a:gd name="T115" fmla="*/ 14506572 h 19940"/>
              <a:gd name="T116" fmla="*/ 146714212 w 20060"/>
              <a:gd name="T117" fmla="*/ 24218 h 1994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20060"/>
              <a:gd name="T178" fmla="*/ 0 h 19940"/>
              <a:gd name="T179" fmla="*/ 20060 w 20060"/>
              <a:gd name="T180" fmla="*/ 19940 h 1994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20060" h="19940" extrusionOk="0">
                <a:moveTo>
                  <a:pt x="12372" y="13093"/>
                </a:moveTo>
                <a:lnTo>
                  <a:pt x="12913" y="13574"/>
                </a:lnTo>
                <a:lnTo>
                  <a:pt x="12973" y="13874"/>
                </a:lnTo>
                <a:lnTo>
                  <a:pt x="13093" y="14114"/>
                </a:lnTo>
                <a:lnTo>
                  <a:pt x="12372" y="13093"/>
                </a:lnTo>
                <a:close/>
                <a:moveTo>
                  <a:pt x="14114" y="1"/>
                </a:moveTo>
                <a:lnTo>
                  <a:pt x="13874" y="962"/>
                </a:lnTo>
                <a:lnTo>
                  <a:pt x="13694" y="1983"/>
                </a:lnTo>
                <a:lnTo>
                  <a:pt x="13694" y="2463"/>
                </a:lnTo>
                <a:lnTo>
                  <a:pt x="13694" y="3004"/>
                </a:lnTo>
                <a:lnTo>
                  <a:pt x="13754" y="3484"/>
                </a:lnTo>
                <a:lnTo>
                  <a:pt x="13934" y="3965"/>
                </a:lnTo>
                <a:lnTo>
                  <a:pt x="10090" y="9130"/>
                </a:lnTo>
                <a:lnTo>
                  <a:pt x="10030" y="9250"/>
                </a:lnTo>
                <a:lnTo>
                  <a:pt x="10090" y="7328"/>
                </a:lnTo>
                <a:lnTo>
                  <a:pt x="10150" y="6067"/>
                </a:lnTo>
                <a:lnTo>
                  <a:pt x="10391" y="5947"/>
                </a:lnTo>
                <a:lnTo>
                  <a:pt x="10571" y="5826"/>
                </a:lnTo>
                <a:lnTo>
                  <a:pt x="10751" y="5646"/>
                </a:lnTo>
                <a:lnTo>
                  <a:pt x="10871" y="5406"/>
                </a:lnTo>
                <a:lnTo>
                  <a:pt x="10931" y="5226"/>
                </a:lnTo>
                <a:lnTo>
                  <a:pt x="10931" y="4986"/>
                </a:lnTo>
                <a:lnTo>
                  <a:pt x="10931" y="4745"/>
                </a:lnTo>
                <a:lnTo>
                  <a:pt x="10811" y="4565"/>
                </a:lnTo>
                <a:lnTo>
                  <a:pt x="10751" y="4325"/>
                </a:lnTo>
                <a:lnTo>
                  <a:pt x="10571" y="4145"/>
                </a:lnTo>
                <a:lnTo>
                  <a:pt x="10451" y="4025"/>
                </a:lnTo>
                <a:lnTo>
                  <a:pt x="10210" y="3905"/>
                </a:lnTo>
                <a:lnTo>
                  <a:pt x="10030" y="3845"/>
                </a:lnTo>
                <a:lnTo>
                  <a:pt x="9550" y="3845"/>
                </a:lnTo>
                <a:lnTo>
                  <a:pt x="9310" y="3905"/>
                </a:lnTo>
                <a:lnTo>
                  <a:pt x="9129" y="4025"/>
                </a:lnTo>
                <a:lnTo>
                  <a:pt x="8949" y="4145"/>
                </a:lnTo>
                <a:lnTo>
                  <a:pt x="8829" y="4325"/>
                </a:lnTo>
                <a:lnTo>
                  <a:pt x="8709" y="4565"/>
                </a:lnTo>
                <a:lnTo>
                  <a:pt x="8649" y="4745"/>
                </a:lnTo>
                <a:lnTo>
                  <a:pt x="8649" y="4986"/>
                </a:lnTo>
                <a:lnTo>
                  <a:pt x="8709" y="5346"/>
                </a:lnTo>
                <a:lnTo>
                  <a:pt x="8889" y="5706"/>
                </a:lnTo>
                <a:lnTo>
                  <a:pt x="9129" y="5947"/>
                </a:lnTo>
                <a:lnTo>
                  <a:pt x="9490" y="6067"/>
                </a:lnTo>
                <a:lnTo>
                  <a:pt x="9430" y="6847"/>
                </a:lnTo>
                <a:lnTo>
                  <a:pt x="9250" y="8469"/>
                </a:lnTo>
                <a:lnTo>
                  <a:pt x="6907" y="5166"/>
                </a:lnTo>
                <a:lnTo>
                  <a:pt x="6006" y="3965"/>
                </a:lnTo>
                <a:lnTo>
                  <a:pt x="6427" y="2764"/>
                </a:lnTo>
                <a:lnTo>
                  <a:pt x="6547" y="2463"/>
                </a:lnTo>
                <a:lnTo>
                  <a:pt x="6607" y="2163"/>
                </a:lnTo>
                <a:lnTo>
                  <a:pt x="6667" y="1863"/>
                </a:lnTo>
                <a:lnTo>
                  <a:pt x="6547" y="1562"/>
                </a:lnTo>
                <a:lnTo>
                  <a:pt x="6487" y="1502"/>
                </a:lnTo>
                <a:lnTo>
                  <a:pt x="6367" y="1502"/>
                </a:lnTo>
                <a:lnTo>
                  <a:pt x="6127" y="1683"/>
                </a:lnTo>
                <a:lnTo>
                  <a:pt x="5946" y="1923"/>
                </a:lnTo>
                <a:lnTo>
                  <a:pt x="5826" y="2163"/>
                </a:lnTo>
                <a:lnTo>
                  <a:pt x="5706" y="2463"/>
                </a:lnTo>
                <a:lnTo>
                  <a:pt x="5406" y="3244"/>
                </a:lnTo>
                <a:lnTo>
                  <a:pt x="5226" y="2944"/>
                </a:lnTo>
                <a:lnTo>
                  <a:pt x="4565" y="2043"/>
                </a:lnTo>
                <a:lnTo>
                  <a:pt x="4205" y="1683"/>
                </a:lnTo>
                <a:lnTo>
                  <a:pt x="3965" y="1502"/>
                </a:lnTo>
                <a:lnTo>
                  <a:pt x="3724" y="1382"/>
                </a:lnTo>
                <a:lnTo>
                  <a:pt x="3604" y="1382"/>
                </a:lnTo>
                <a:lnTo>
                  <a:pt x="3604" y="1442"/>
                </a:lnTo>
                <a:lnTo>
                  <a:pt x="3724" y="1923"/>
                </a:lnTo>
                <a:lnTo>
                  <a:pt x="3904" y="2343"/>
                </a:lnTo>
                <a:lnTo>
                  <a:pt x="4505" y="3124"/>
                </a:lnTo>
                <a:lnTo>
                  <a:pt x="5046" y="3965"/>
                </a:lnTo>
                <a:lnTo>
                  <a:pt x="4385" y="3905"/>
                </a:lnTo>
                <a:lnTo>
                  <a:pt x="3784" y="3845"/>
                </a:lnTo>
                <a:lnTo>
                  <a:pt x="3544" y="3784"/>
                </a:lnTo>
                <a:lnTo>
                  <a:pt x="3244" y="3845"/>
                </a:lnTo>
                <a:lnTo>
                  <a:pt x="3064" y="3905"/>
                </a:lnTo>
                <a:lnTo>
                  <a:pt x="3004" y="4025"/>
                </a:lnTo>
                <a:lnTo>
                  <a:pt x="2944" y="4205"/>
                </a:lnTo>
                <a:lnTo>
                  <a:pt x="3064" y="4385"/>
                </a:lnTo>
                <a:lnTo>
                  <a:pt x="3304" y="4505"/>
                </a:lnTo>
                <a:lnTo>
                  <a:pt x="3604" y="4685"/>
                </a:lnTo>
                <a:lnTo>
                  <a:pt x="3904" y="4745"/>
                </a:lnTo>
                <a:lnTo>
                  <a:pt x="4265" y="4805"/>
                </a:lnTo>
                <a:lnTo>
                  <a:pt x="4565" y="4865"/>
                </a:lnTo>
                <a:lnTo>
                  <a:pt x="4925" y="4865"/>
                </a:lnTo>
                <a:lnTo>
                  <a:pt x="5226" y="4805"/>
                </a:lnTo>
                <a:lnTo>
                  <a:pt x="5466" y="4685"/>
                </a:lnTo>
                <a:lnTo>
                  <a:pt x="5526" y="4625"/>
                </a:lnTo>
                <a:lnTo>
                  <a:pt x="6067" y="5406"/>
                </a:lnTo>
                <a:lnTo>
                  <a:pt x="8229" y="8469"/>
                </a:lnTo>
                <a:lnTo>
                  <a:pt x="7148" y="7688"/>
                </a:lnTo>
                <a:lnTo>
                  <a:pt x="6847" y="7388"/>
                </a:lnTo>
                <a:lnTo>
                  <a:pt x="6487" y="7208"/>
                </a:lnTo>
                <a:lnTo>
                  <a:pt x="6487" y="7148"/>
                </a:lnTo>
                <a:lnTo>
                  <a:pt x="6427" y="6787"/>
                </a:lnTo>
                <a:lnTo>
                  <a:pt x="6247" y="6487"/>
                </a:lnTo>
                <a:lnTo>
                  <a:pt x="5946" y="6307"/>
                </a:lnTo>
                <a:lnTo>
                  <a:pt x="5766" y="6247"/>
                </a:lnTo>
                <a:lnTo>
                  <a:pt x="5406" y="6247"/>
                </a:lnTo>
                <a:lnTo>
                  <a:pt x="5226" y="6307"/>
                </a:lnTo>
                <a:lnTo>
                  <a:pt x="4925" y="6487"/>
                </a:lnTo>
                <a:lnTo>
                  <a:pt x="4685" y="6787"/>
                </a:lnTo>
                <a:lnTo>
                  <a:pt x="4685" y="6967"/>
                </a:lnTo>
                <a:lnTo>
                  <a:pt x="4625" y="7148"/>
                </a:lnTo>
                <a:lnTo>
                  <a:pt x="4745" y="7508"/>
                </a:lnTo>
                <a:lnTo>
                  <a:pt x="4925" y="7808"/>
                </a:lnTo>
                <a:lnTo>
                  <a:pt x="5226" y="7988"/>
                </a:lnTo>
                <a:lnTo>
                  <a:pt x="5406" y="8048"/>
                </a:lnTo>
                <a:lnTo>
                  <a:pt x="5826" y="8048"/>
                </a:lnTo>
                <a:lnTo>
                  <a:pt x="6127" y="7928"/>
                </a:lnTo>
                <a:lnTo>
                  <a:pt x="6487" y="8229"/>
                </a:lnTo>
                <a:lnTo>
                  <a:pt x="6907" y="8589"/>
                </a:lnTo>
                <a:lnTo>
                  <a:pt x="7328" y="8949"/>
                </a:lnTo>
                <a:lnTo>
                  <a:pt x="4925" y="8409"/>
                </a:lnTo>
                <a:lnTo>
                  <a:pt x="4565" y="8289"/>
                </a:lnTo>
                <a:lnTo>
                  <a:pt x="4265" y="7928"/>
                </a:lnTo>
                <a:lnTo>
                  <a:pt x="3965" y="7568"/>
                </a:lnTo>
                <a:lnTo>
                  <a:pt x="2884" y="6367"/>
                </a:lnTo>
                <a:lnTo>
                  <a:pt x="2823" y="6307"/>
                </a:lnTo>
                <a:lnTo>
                  <a:pt x="2703" y="6367"/>
                </a:lnTo>
                <a:lnTo>
                  <a:pt x="2643" y="6487"/>
                </a:lnTo>
                <a:lnTo>
                  <a:pt x="2643" y="6607"/>
                </a:lnTo>
                <a:lnTo>
                  <a:pt x="3664" y="7988"/>
                </a:lnTo>
                <a:lnTo>
                  <a:pt x="3724" y="8109"/>
                </a:lnTo>
                <a:lnTo>
                  <a:pt x="2823" y="7868"/>
                </a:lnTo>
                <a:lnTo>
                  <a:pt x="1983" y="7688"/>
                </a:lnTo>
                <a:lnTo>
                  <a:pt x="1082" y="7508"/>
                </a:lnTo>
                <a:lnTo>
                  <a:pt x="61" y="7508"/>
                </a:lnTo>
                <a:lnTo>
                  <a:pt x="1" y="7628"/>
                </a:lnTo>
                <a:lnTo>
                  <a:pt x="61" y="7748"/>
                </a:lnTo>
                <a:lnTo>
                  <a:pt x="121" y="7868"/>
                </a:lnTo>
                <a:lnTo>
                  <a:pt x="601" y="8048"/>
                </a:lnTo>
                <a:lnTo>
                  <a:pt x="1082" y="8289"/>
                </a:lnTo>
                <a:lnTo>
                  <a:pt x="2043" y="8589"/>
                </a:lnTo>
                <a:lnTo>
                  <a:pt x="4085" y="9009"/>
                </a:lnTo>
                <a:lnTo>
                  <a:pt x="3664" y="9310"/>
                </a:lnTo>
                <a:lnTo>
                  <a:pt x="3244" y="9550"/>
                </a:lnTo>
                <a:lnTo>
                  <a:pt x="2523" y="10030"/>
                </a:lnTo>
                <a:lnTo>
                  <a:pt x="2163" y="10271"/>
                </a:lnTo>
                <a:lnTo>
                  <a:pt x="1863" y="10571"/>
                </a:lnTo>
                <a:lnTo>
                  <a:pt x="1863" y="10691"/>
                </a:lnTo>
                <a:lnTo>
                  <a:pt x="1863" y="10751"/>
                </a:lnTo>
                <a:lnTo>
                  <a:pt x="1923" y="10811"/>
                </a:lnTo>
                <a:lnTo>
                  <a:pt x="2043" y="10811"/>
                </a:lnTo>
                <a:lnTo>
                  <a:pt x="2403" y="10631"/>
                </a:lnTo>
                <a:lnTo>
                  <a:pt x="2763" y="10451"/>
                </a:lnTo>
                <a:lnTo>
                  <a:pt x="3484" y="9970"/>
                </a:lnTo>
                <a:lnTo>
                  <a:pt x="4085" y="9550"/>
                </a:lnTo>
                <a:lnTo>
                  <a:pt x="4325" y="9370"/>
                </a:lnTo>
                <a:lnTo>
                  <a:pt x="4625" y="9130"/>
                </a:lnTo>
                <a:lnTo>
                  <a:pt x="4745" y="9190"/>
                </a:lnTo>
                <a:lnTo>
                  <a:pt x="8469" y="10150"/>
                </a:lnTo>
                <a:lnTo>
                  <a:pt x="7087" y="10571"/>
                </a:lnTo>
                <a:lnTo>
                  <a:pt x="6367" y="10871"/>
                </a:lnTo>
                <a:lnTo>
                  <a:pt x="5706" y="11171"/>
                </a:lnTo>
                <a:lnTo>
                  <a:pt x="5526" y="10991"/>
                </a:lnTo>
                <a:lnTo>
                  <a:pt x="5286" y="10931"/>
                </a:lnTo>
                <a:lnTo>
                  <a:pt x="4986" y="10871"/>
                </a:lnTo>
                <a:lnTo>
                  <a:pt x="4685" y="10931"/>
                </a:lnTo>
                <a:lnTo>
                  <a:pt x="4445" y="10991"/>
                </a:lnTo>
                <a:lnTo>
                  <a:pt x="4205" y="11171"/>
                </a:lnTo>
                <a:lnTo>
                  <a:pt x="4085" y="11352"/>
                </a:lnTo>
                <a:lnTo>
                  <a:pt x="3965" y="11532"/>
                </a:lnTo>
                <a:lnTo>
                  <a:pt x="3904" y="11712"/>
                </a:lnTo>
                <a:lnTo>
                  <a:pt x="3904" y="11952"/>
                </a:lnTo>
                <a:lnTo>
                  <a:pt x="3904" y="12132"/>
                </a:lnTo>
                <a:lnTo>
                  <a:pt x="3965" y="12373"/>
                </a:lnTo>
                <a:lnTo>
                  <a:pt x="4085" y="12553"/>
                </a:lnTo>
                <a:lnTo>
                  <a:pt x="4205" y="12733"/>
                </a:lnTo>
                <a:lnTo>
                  <a:pt x="4445" y="12913"/>
                </a:lnTo>
                <a:lnTo>
                  <a:pt x="4685" y="12973"/>
                </a:lnTo>
                <a:lnTo>
                  <a:pt x="4986" y="13033"/>
                </a:lnTo>
                <a:lnTo>
                  <a:pt x="5286" y="12973"/>
                </a:lnTo>
                <a:lnTo>
                  <a:pt x="5526" y="12853"/>
                </a:lnTo>
                <a:lnTo>
                  <a:pt x="5826" y="12673"/>
                </a:lnTo>
                <a:lnTo>
                  <a:pt x="6006" y="12373"/>
                </a:lnTo>
                <a:lnTo>
                  <a:pt x="6067" y="12072"/>
                </a:lnTo>
                <a:lnTo>
                  <a:pt x="6727" y="11952"/>
                </a:lnTo>
                <a:lnTo>
                  <a:pt x="7328" y="11712"/>
                </a:lnTo>
                <a:lnTo>
                  <a:pt x="8529" y="11231"/>
                </a:lnTo>
                <a:lnTo>
                  <a:pt x="6127" y="14595"/>
                </a:lnTo>
                <a:lnTo>
                  <a:pt x="5286" y="15856"/>
                </a:lnTo>
                <a:lnTo>
                  <a:pt x="4865" y="15736"/>
                </a:lnTo>
                <a:lnTo>
                  <a:pt x="4445" y="15616"/>
                </a:lnTo>
                <a:lnTo>
                  <a:pt x="3904" y="15495"/>
                </a:lnTo>
                <a:lnTo>
                  <a:pt x="3304" y="15435"/>
                </a:lnTo>
                <a:lnTo>
                  <a:pt x="3064" y="15375"/>
                </a:lnTo>
                <a:lnTo>
                  <a:pt x="2884" y="15435"/>
                </a:lnTo>
                <a:lnTo>
                  <a:pt x="2463" y="15495"/>
                </a:lnTo>
                <a:lnTo>
                  <a:pt x="2403" y="15616"/>
                </a:lnTo>
                <a:lnTo>
                  <a:pt x="2403" y="15676"/>
                </a:lnTo>
                <a:lnTo>
                  <a:pt x="2703" y="15976"/>
                </a:lnTo>
                <a:lnTo>
                  <a:pt x="3004" y="16156"/>
                </a:lnTo>
                <a:lnTo>
                  <a:pt x="3664" y="16336"/>
                </a:lnTo>
                <a:lnTo>
                  <a:pt x="4265" y="16456"/>
                </a:lnTo>
                <a:lnTo>
                  <a:pt x="4745" y="16577"/>
                </a:lnTo>
                <a:lnTo>
                  <a:pt x="4205" y="17357"/>
                </a:lnTo>
                <a:lnTo>
                  <a:pt x="3965" y="17718"/>
                </a:lnTo>
                <a:lnTo>
                  <a:pt x="3724" y="18018"/>
                </a:lnTo>
                <a:lnTo>
                  <a:pt x="3604" y="18378"/>
                </a:lnTo>
                <a:lnTo>
                  <a:pt x="3604" y="18618"/>
                </a:lnTo>
                <a:lnTo>
                  <a:pt x="3664" y="18799"/>
                </a:lnTo>
                <a:lnTo>
                  <a:pt x="3724" y="18859"/>
                </a:lnTo>
                <a:lnTo>
                  <a:pt x="3965" y="18799"/>
                </a:lnTo>
                <a:lnTo>
                  <a:pt x="4205" y="18739"/>
                </a:lnTo>
                <a:lnTo>
                  <a:pt x="4385" y="18558"/>
                </a:lnTo>
                <a:lnTo>
                  <a:pt x="4565" y="18438"/>
                </a:lnTo>
                <a:lnTo>
                  <a:pt x="4865" y="18018"/>
                </a:lnTo>
                <a:lnTo>
                  <a:pt x="5166" y="17597"/>
                </a:lnTo>
                <a:lnTo>
                  <a:pt x="5646" y="16997"/>
                </a:lnTo>
                <a:lnTo>
                  <a:pt x="5766" y="17778"/>
                </a:lnTo>
                <a:lnTo>
                  <a:pt x="5886" y="18558"/>
                </a:lnTo>
                <a:lnTo>
                  <a:pt x="6067" y="19279"/>
                </a:lnTo>
                <a:lnTo>
                  <a:pt x="6187" y="19579"/>
                </a:lnTo>
                <a:lnTo>
                  <a:pt x="6367" y="19940"/>
                </a:lnTo>
                <a:lnTo>
                  <a:pt x="6427" y="19940"/>
                </a:lnTo>
                <a:lnTo>
                  <a:pt x="6547" y="19880"/>
                </a:lnTo>
                <a:lnTo>
                  <a:pt x="6547" y="19519"/>
                </a:lnTo>
                <a:lnTo>
                  <a:pt x="6547" y="19159"/>
                </a:lnTo>
                <a:lnTo>
                  <a:pt x="6427" y="18438"/>
                </a:lnTo>
                <a:lnTo>
                  <a:pt x="6247" y="17597"/>
                </a:lnTo>
                <a:lnTo>
                  <a:pt x="6006" y="16757"/>
                </a:lnTo>
                <a:lnTo>
                  <a:pt x="5946" y="16637"/>
                </a:lnTo>
                <a:lnTo>
                  <a:pt x="7208" y="14955"/>
                </a:lnTo>
                <a:lnTo>
                  <a:pt x="8949" y="12673"/>
                </a:lnTo>
                <a:lnTo>
                  <a:pt x="8829" y="14655"/>
                </a:lnTo>
                <a:lnTo>
                  <a:pt x="8589" y="14715"/>
                </a:lnTo>
                <a:lnTo>
                  <a:pt x="8409" y="14775"/>
                </a:lnTo>
                <a:lnTo>
                  <a:pt x="8289" y="14895"/>
                </a:lnTo>
                <a:lnTo>
                  <a:pt x="8169" y="15015"/>
                </a:lnTo>
                <a:lnTo>
                  <a:pt x="7988" y="15375"/>
                </a:lnTo>
                <a:lnTo>
                  <a:pt x="7928" y="15736"/>
                </a:lnTo>
                <a:lnTo>
                  <a:pt x="8048" y="16096"/>
                </a:lnTo>
                <a:lnTo>
                  <a:pt x="8229" y="16396"/>
                </a:lnTo>
                <a:lnTo>
                  <a:pt x="8349" y="16516"/>
                </a:lnTo>
                <a:lnTo>
                  <a:pt x="8529" y="16637"/>
                </a:lnTo>
                <a:lnTo>
                  <a:pt x="8709" y="16697"/>
                </a:lnTo>
                <a:lnTo>
                  <a:pt x="8949" y="16697"/>
                </a:lnTo>
                <a:lnTo>
                  <a:pt x="9250" y="16637"/>
                </a:lnTo>
                <a:lnTo>
                  <a:pt x="9550" y="16516"/>
                </a:lnTo>
                <a:lnTo>
                  <a:pt x="9730" y="16336"/>
                </a:lnTo>
                <a:lnTo>
                  <a:pt x="9850" y="16096"/>
                </a:lnTo>
                <a:lnTo>
                  <a:pt x="9910" y="15796"/>
                </a:lnTo>
                <a:lnTo>
                  <a:pt x="9910" y="15495"/>
                </a:lnTo>
                <a:lnTo>
                  <a:pt x="9850" y="15255"/>
                </a:lnTo>
                <a:lnTo>
                  <a:pt x="9730" y="15015"/>
                </a:lnTo>
                <a:lnTo>
                  <a:pt x="9910" y="11352"/>
                </a:lnTo>
                <a:lnTo>
                  <a:pt x="10030" y="11171"/>
                </a:lnTo>
                <a:lnTo>
                  <a:pt x="10150" y="11231"/>
                </a:lnTo>
                <a:lnTo>
                  <a:pt x="12493" y="14775"/>
                </a:lnTo>
                <a:lnTo>
                  <a:pt x="13634" y="16456"/>
                </a:lnTo>
                <a:lnTo>
                  <a:pt x="13514" y="16577"/>
                </a:lnTo>
                <a:lnTo>
                  <a:pt x="13393" y="16697"/>
                </a:lnTo>
                <a:lnTo>
                  <a:pt x="13213" y="16997"/>
                </a:lnTo>
                <a:lnTo>
                  <a:pt x="13033" y="17658"/>
                </a:lnTo>
                <a:lnTo>
                  <a:pt x="12913" y="18018"/>
                </a:lnTo>
                <a:lnTo>
                  <a:pt x="12793" y="18438"/>
                </a:lnTo>
                <a:lnTo>
                  <a:pt x="12793" y="18799"/>
                </a:lnTo>
                <a:lnTo>
                  <a:pt x="12793" y="18979"/>
                </a:lnTo>
                <a:lnTo>
                  <a:pt x="12913" y="19159"/>
                </a:lnTo>
                <a:lnTo>
                  <a:pt x="12973" y="19219"/>
                </a:lnTo>
                <a:lnTo>
                  <a:pt x="13093" y="19219"/>
                </a:lnTo>
                <a:lnTo>
                  <a:pt x="13213" y="19099"/>
                </a:lnTo>
                <a:lnTo>
                  <a:pt x="13393" y="18979"/>
                </a:lnTo>
                <a:lnTo>
                  <a:pt x="13574" y="18678"/>
                </a:lnTo>
                <a:lnTo>
                  <a:pt x="13694" y="18378"/>
                </a:lnTo>
                <a:lnTo>
                  <a:pt x="13814" y="18018"/>
                </a:lnTo>
                <a:lnTo>
                  <a:pt x="13934" y="17597"/>
                </a:lnTo>
                <a:lnTo>
                  <a:pt x="14054" y="17117"/>
                </a:lnTo>
                <a:lnTo>
                  <a:pt x="14835" y="18138"/>
                </a:lnTo>
                <a:lnTo>
                  <a:pt x="15676" y="19099"/>
                </a:lnTo>
                <a:lnTo>
                  <a:pt x="15736" y="19159"/>
                </a:lnTo>
                <a:lnTo>
                  <a:pt x="15856" y="19159"/>
                </a:lnTo>
                <a:lnTo>
                  <a:pt x="15916" y="19039"/>
                </a:lnTo>
                <a:lnTo>
                  <a:pt x="15916" y="18919"/>
                </a:lnTo>
                <a:lnTo>
                  <a:pt x="15556" y="18078"/>
                </a:lnTo>
                <a:lnTo>
                  <a:pt x="15075" y="17237"/>
                </a:lnTo>
                <a:lnTo>
                  <a:pt x="15616" y="17237"/>
                </a:lnTo>
                <a:lnTo>
                  <a:pt x="16697" y="17417"/>
                </a:lnTo>
                <a:lnTo>
                  <a:pt x="17237" y="17477"/>
                </a:lnTo>
                <a:lnTo>
                  <a:pt x="17718" y="17477"/>
                </a:lnTo>
                <a:lnTo>
                  <a:pt x="17898" y="17417"/>
                </a:lnTo>
                <a:lnTo>
                  <a:pt x="17958" y="17237"/>
                </a:lnTo>
                <a:lnTo>
                  <a:pt x="17958" y="17117"/>
                </a:lnTo>
                <a:lnTo>
                  <a:pt x="17838" y="16997"/>
                </a:lnTo>
                <a:lnTo>
                  <a:pt x="17357" y="16877"/>
                </a:lnTo>
                <a:lnTo>
                  <a:pt x="16817" y="16757"/>
                </a:lnTo>
                <a:lnTo>
                  <a:pt x="15736" y="16577"/>
                </a:lnTo>
                <a:lnTo>
                  <a:pt x="15135" y="16456"/>
                </a:lnTo>
                <a:lnTo>
                  <a:pt x="14535" y="16336"/>
                </a:lnTo>
                <a:lnTo>
                  <a:pt x="13333" y="14535"/>
                </a:lnTo>
                <a:lnTo>
                  <a:pt x="13093" y="14174"/>
                </a:lnTo>
                <a:lnTo>
                  <a:pt x="13273" y="14354"/>
                </a:lnTo>
                <a:lnTo>
                  <a:pt x="13454" y="14535"/>
                </a:lnTo>
                <a:lnTo>
                  <a:pt x="13634" y="14595"/>
                </a:lnTo>
                <a:lnTo>
                  <a:pt x="13814" y="14655"/>
                </a:lnTo>
                <a:lnTo>
                  <a:pt x="14054" y="14655"/>
                </a:lnTo>
                <a:lnTo>
                  <a:pt x="14294" y="14595"/>
                </a:lnTo>
                <a:lnTo>
                  <a:pt x="14474" y="14475"/>
                </a:lnTo>
                <a:lnTo>
                  <a:pt x="14655" y="14354"/>
                </a:lnTo>
                <a:lnTo>
                  <a:pt x="14715" y="14174"/>
                </a:lnTo>
                <a:lnTo>
                  <a:pt x="14835" y="13994"/>
                </a:lnTo>
                <a:lnTo>
                  <a:pt x="14895" y="13634"/>
                </a:lnTo>
                <a:lnTo>
                  <a:pt x="14835" y="13273"/>
                </a:lnTo>
                <a:lnTo>
                  <a:pt x="14715" y="13093"/>
                </a:lnTo>
                <a:lnTo>
                  <a:pt x="14655" y="12913"/>
                </a:lnTo>
                <a:lnTo>
                  <a:pt x="14474" y="12793"/>
                </a:lnTo>
                <a:lnTo>
                  <a:pt x="14294" y="12673"/>
                </a:lnTo>
                <a:lnTo>
                  <a:pt x="14054" y="12613"/>
                </a:lnTo>
                <a:lnTo>
                  <a:pt x="13694" y="12613"/>
                </a:lnTo>
                <a:lnTo>
                  <a:pt x="13454" y="12733"/>
                </a:lnTo>
                <a:lnTo>
                  <a:pt x="11111" y="10811"/>
                </a:lnTo>
                <a:lnTo>
                  <a:pt x="14414" y="11592"/>
                </a:lnTo>
                <a:lnTo>
                  <a:pt x="16096" y="12072"/>
                </a:lnTo>
                <a:lnTo>
                  <a:pt x="16216" y="12433"/>
                </a:lnTo>
                <a:lnTo>
                  <a:pt x="16456" y="12793"/>
                </a:lnTo>
                <a:lnTo>
                  <a:pt x="16937" y="13394"/>
                </a:lnTo>
                <a:lnTo>
                  <a:pt x="17477" y="14174"/>
                </a:lnTo>
                <a:lnTo>
                  <a:pt x="17718" y="14535"/>
                </a:lnTo>
                <a:lnTo>
                  <a:pt x="18018" y="14895"/>
                </a:lnTo>
                <a:lnTo>
                  <a:pt x="18138" y="14955"/>
                </a:lnTo>
                <a:lnTo>
                  <a:pt x="18198" y="14895"/>
                </a:lnTo>
                <a:lnTo>
                  <a:pt x="18258" y="14835"/>
                </a:lnTo>
                <a:lnTo>
                  <a:pt x="18258" y="14775"/>
                </a:lnTo>
                <a:lnTo>
                  <a:pt x="18018" y="14354"/>
                </a:lnTo>
                <a:lnTo>
                  <a:pt x="17778" y="13934"/>
                </a:lnTo>
                <a:lnTo>
                  <a:pt x="17297" y="13153"/>
                </a:lnTo>
                <a:lnTo>
                  <a:pt x="17057" y="12733"/>
                </a:lnTo>
                <a:lnTo>
                  <a:pt x="16757" y="12252"/>
                </a:lnTo>
                <a:lnTo>
                  <a:pt x="18138" y="12553"/>
                </a:lnTo>
                <a:lnTo>
                  <a:pt x="18799" y="12673"/>
                </a:lnTo>
                <a:lnTo>
                  <a:pt x="19519" y="12793"/>
                </a:lnTo>
                <a:lnTo>
                  <a:pt x="19699" y="12733"/>
                </a:lnTo>
                <a:lnTo>
                  <a:pt x="19820" y="12673"/>
                </a:lnTo>
                <a:lnTo>
                  <a:pt x="19940" y="12553"/>
                </a:lnTo>
                <a:lnTo>
                  <a:pt x="20060" y="12433"/>
                </a:lnTo>
                <a:lnTo>
                  <a:pt x="20060" y="12252"/>
                </a:lnTo>
                <a:lnTo>
                  <a:pt x="20060" y="12132"/>
                </a:lnTo>
                <a:lnTo>
                  <a:pt x="20000" y="12012"/>
                </a:lnTo>
                <a:lnTo>
                  <a:pt x="19820" y="11892"/>
                </a:lnTo>
                <a:lnTo>
                  <a:pt x="18739" y="11532"/>
                </a:lnTo>
                <a:lnTo>
                  <a:pt x="17657" y="11231"/>
                </a:lnTo>
                <a:lnTo>
                  <a:pt x="18018" y="11051"/>
                </a:lnTo>
                <a:lnTo>
                  <a:pt x="18618" y="10631"/>
                </a:lnTo>
                <a:lnTo>
                  <a:pt x="18919" y="10391"/>
                </a:lnTo>
                <a:lnTo>
                  <a:pt x="19219" y="10090"/>
                </a:lnTo>
                <a:lnTo>
                  <a:pt x="19279" y="9970"/>
                </a:lnTo>
                <a:lnTo>
                  <a:pt x="19279" y="9850"/>
                </a:lnTo>
                <a:lnTo>
                  <a:pt x="19279" y="9670"/>
                </a:lnTo>
                <a:lnTo>
                  <a:pt x="19219" y="9550"/>
                </a:lnTo>
                <a:lnTo>
                  <a:pt x="19159" y="9490"/>
                </a:lnTo>
                <a:lnTo>
                  <a:pt x="19039" y="9370"/>
                </a:lnTo>
                <a:lnTo>
                  <a:pt x="18739" y="9370"/>
                </a:lnTo>
                <a:lnTo>
                  <a:pt x="18378" y="9550"/>
                </a:lnTo>
                <a:lnTo>
                  <a:pt x="18018" y="9790"/>
                </a:lnTo>
                <a:lnTo>
                  <a:pt x="17417" y="10271"/>
                </a:lnTo>
                <a:lnTo>
                  <a:pt x="16937" y="10631"/>
                </a:lnTo>
                <a:lnTo>
                  <a:pt x="16516" y="10991"/>
                </a:lnTo>
                <a:lnTo>
                  <a:pt x="15075" y="10691"/>
                </a:lnTo>
                <a:lnTo>
                  <a:pt x="11952" y="9970"/>
                </a:lnTo>
                <a:lnTo>
                  <a:pt x="13153" y="9430"/>
                </a:lnTo>
                <a:lnTo>
                  <a:pt x="13333" y="9610"/>
                </a:lnTo>
                <a:lnTo>
                  <a:pt x="13574" y="9730"/>
                </a:lnTo>
                <a:lnTo>
                  <a:pt x="13874" y="9850"/>
                </a:lnTo>
                <a:lnTo>
                  <a:pt x="14174" y="9730"/>
                </a:lnTo>
                <a:lnTo>
                  <a:pt x="14414" y="9610"/>
                </a:lnTo>
                <a:lnTo>
                  <a:pt x="14595" y="9310"/>
                </a:lnTo>
                <a:lnTo>
                  <a:pt x="14655" y="9009"/>
                </a:lnTo>
                <a:lnTo>
                  <a:pt x="14655" y="8949"/>
                </a:lnTo>
                <a:lnTo>
                  <a:pt x="14655" y="8769"/>
                </a:lnTo>
                <a:lnTo>
                  <a:pt x="14595" y="8649"/>
                </a:lnTo>
                <a:lnTo>
                  <a:pt x="14414" y="8409"/>
                </a:lnTo>
                <a:lnTo>
                  <a:pt x="14174" y="8229"/>
                </a:lnTo>
                <a:lnTo>
                  <a:pt x="13994" y="8169"/>
                </a:lnTo>
                <a:lnTo>
                  <a:pt x="13634" y="8169"/>
                </a:lnTo>
                <a:lnTo>
                  <a:pt x="13454" y="8289"/>
                </a:lnTo>
                <a:lnTo>
                  <a:pt x="13273" y="8409"/>
                </a:lnTo>
                <a:lnTo>
                  <a:pt x="13153" y="8589"/>
                </a:lnTo>
                <a:lnTo>
                  <a:pt x="12372" y="8769"/>
                </a:lnTo>
                <a:lnTo>
                  <a:pt x="11652" y="9009"/>
                </a:lnTo>
                <a:lnTo>
                  <a:pt x="14775" y="4745"/>
                </a:lnTo>
                <a:lnTo>
                  <a:pt x="14835" y="4745"/>
                </a:lnTo>
                <a:lnTo>
                  <a:pt x="15676" y="4865"/>
                </a:lnTo>
                <a:lnTo>
                  <a:pt x="16576" y="4926"/>
                </a:lnTo>
                <a:lnTo>
                  <a:pt x="17057" y="4926"/>
                </a:lnTo>
                <a:lnTo>
                  <a:pt x="17477" y="4865"/>
                </a:lnTo>
                <a:lnTo>
                  <a:pt x="17898" y="4745"/>
                </a:lnTo>
                <a:lnTo>
                  <a:pt x="18258" y="4565"/>
                </a:lnTo>
                <a:lnTo>
                  <a:pt x="18378" y="4505"/>
                </a:lnTo>
                <a:lnTo>
                  <a:pt x="18378" y="4385"/>
                </a:lnTo>
                <a:lnTo>
                  <a:pt x="18318" y="4265"/>
                </a:lnTo>
                <a:lnTo>
                  <a:pt x="18198" y="4265"/>
                </a:lnTo>
                <a:lnTo>
                  <a:pt x="17898" y="4205"/>
                </a:lnTo>
                <a:lnTo>
                  <a:pt x="17537" y="4145"/>
                </a:lnTo>
                <a:lnTo>
                  <a:pt x="16817" y="4145"/>
                </a:lnTo>
                <a:lnTo>
                  <a:pt x="16096" y="4205"/>
                </a:lnTo>
                <a:lnTo>
                  <a:pt x="15195" y="4205"/>
                </a:lnTo>
                <a:lnTo>
                  <a:pt x="15255" y="4145"/>
                </a:lnTo>
                <a:lnTo>
                  <a:pt x="17237" y="1442"/>
                </a:lnTo>
                <a:lnTo>
                  <a:pt x="17357" y="1142"/>
                </a:lnTo>
                <a:lnTo>
                  <a:pt x="17357" y="962"/>
                </a:lnTo>
                <a:lnTo>
                  <a:pt x="17237" y="782"/>
                </a:lnTo>
                <a:lnTo>
                  <a:pt x="17057" y="662"/>
                </a:lnTo>
                <a:lnTo>
                  <a:pt x="16817" y="601"/>
                </a:lnTo>
                <a:lnTo>
                  <a:pt x="16576" y="662"/>
                </a:lnTo>
                <a:lnTo>
                  <a:pt x="16336" y="782"/>
                </a:lnTo>
                <a:lnTo>
                  <a:pt x="16096" y="1022"/>
                </a:lnTo>
                <a:lnTo>
                  <a:pt x="14414" y="3304"/>
                </a:lnTo>
                <a:lnTo>
                  <a:pt x="14294" y="2223"/>
                </a:lnTo>
                <a:lnTo>
                  <a:pt x="14234" y="1142"/>
                </a:lnTo>
                <a:lnTo>
                  <a:pt x="14234" y="1"/>
                </a:lnTo>
                <a:lnTo>
                  <a:pt x="14114" y="1"/>
                </a:lnTo>
                <a:close/>
              </a:path>
            </a:pathLst>
          </a:custGeom>
          <a:solidFill>
            <a:srgbClr val="79C6CC"/>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4" name="Shape 10">
            <a:extLst>
              <a:ext uri="{FF2B5EF4-FFF2-40B4-BE49-F238E27FC236}">
                <a16:creationId xmlns:a16="http://schemas.microsoft.com/office/drawing/2014/main" xmlns="" id="{DBC4DC14-F752-46D7-ADB9-581D79C2C38A}"/>
              </a:ext>
            </a:extLst>
          </p:cNvPr>
          <p:cNvSpPr>
            <a:spLocks/>
          </p:cNvSpPr>
          <p:nvPr/>
        </p:nvSpPr>
        <p:spPr bwMode="auto">
          <a:xfrm>
            <a:off x="452968" y="2590800"/>
            <a:ext cx="497417" cy="484188"/>
          </a:xfrm>
          <a:custGeom>
            <a:avLst/>
            <a:gdLst>
              <a:gd name="T0" fmla="*/ 55444722 w 21141"/>
              <a:gd name="T1" fmla="*/ 97478279 h 20600"/>
              <a:gd name="T2" fmla="*/ 71286991 w 21141"/>
              <a:gd name="T3" fmla="*/ 108398576 h 20600"/>
              <a:gd name="T4" fmla="*/ 62374207 w 21141"/>
              <a:gd name="T5" fmla="*/ 131797078 h 20600"/>
              <a:gd name="T6" fmla="*/ 51482818 w 21141"/>
              <a:gd name="T7" fmla="*/ 137250869 h 20600"/>
              <a:gd name="T8" fmla="*/ 39602752 w 21141"/>
              <a:gd name="T9" fmla="*/ 123993166 h 20600"/>
              <a:gd name="T10" fmla="*/ 42905104 w 21141"/>
              <a:gd name="T11" fmla="*/ 173907637 h 20600"/>
              <a:gd name="T12" fmla="*/ 64022435 w 21141"/>
              <a:gd name="T13" fmla="*/ 177802977 h 20600"/>
              <a:gd name="T14" fmla="*/ 57423009 w 21141"/>
              <a:gd name="T15" fmla="*/ 8582867 h 20600"/>
              <a:gd name="T16" fmla="*/ 48845295 w 21141"/>
              <a:gd name="T17" fmla="*/ 38214679 h 20600"/>
              <a:gd name="T18" fmla="*/ 44223874 w 21141"/>
              <a:gd name="T19" fmla="*/ 33527128 h 20600"/>
              <a:gd name="T20" fmla="*/ 56104257 w 21141"/>
              <a:gd name="T21" fmla="*/ 62392677 h 20600"/>
              <a:gd name="T22" fmla="*/ 28381887 w 21141"/>
              <a:gd name="T23" fmla="*/ 96698784 h 20600"/>
              <a:gd name="T24" fmla="*/ 20793167 w 21141"/>
              <a:gd name="T25" fmla="*/ 59263060 h 20600"/>
              <a:gd name="T26" fmla="*/ 16501504 w 21141"/>
              <a:gd name="T27" fmla="*/ 69404401 h 20600"/>
              <a:gd name="T28" fmla="*/ 3961886 w 21141"/>
              <a:gd name="T29" fmla="*/ 74858191 h 20600"/>
              <a:gd name="T30" fmla="*/ 8583325 w 21141"/>
              <a:gd name="T31" fmla="*/ 89687083 h 20600"/>
              <a:gd name="T32" fmla="*/ 1654140 w 21141"/>
              <a:gd name="T33" fmla="*/ 109956486 h 20600"/>
              <a:gd name="T34" fmla="*/ 7923790 w 21141"/>
              <a:gd name="T35" fmla="*/ 109956486 h 20600"/>
              <a:gd name="T36" fmla="*/ 35640848 w 21141"/>
              <a:gd name="T37" fmla="*/ 125551617 h 20600"/>
              <a:gd name="T38" fmla="*/ 35311090 w 21141"/>
              <a:gd name="T39" fmla="*/ 176244503 h 20600"/>
              <a:gd name="T40" fmla="*/ 19804173 w 21141"/>
              <a:gd name="T41" fmla="*/ 191839634 h 20600"/>
              <a:gd name="T42" fmla="*/ 11220848 w 21141"/>
              <a:gd name="T43" fmla="*/ 195734973 h 20600"/>
              <a:gd name="T44" fmla="*/ 18479809 w 21141"/>
              <a:gd name="T45" fmla="*/ 202759930 h 20600"/>
              <a:gd name="T46" fmla="*/ 14852975 w 21141"/>
              <a:gd name="T47" fmla="*/ 231612787 h 20600"/>
              <a:gd name="T48" fmla="*/ 25084830 w 21141"/>
              <a:gd name="T49" fmla="*/ 237845532 h 20600"/>
              <a:gd name="T50" fmla="*/ 28711663 w 21141"/>
              <a:gd name="T51" fmla="*/ 251103258 h 20600"/>
              <a:gd name="T52" fmla="*/ 36964912 w 21141"/>
              <a:gd name="T53" fmla="*/ 187944318 h 20600"/>
              <a:gd name="T54" fmla="*/ 51482818 w 21141"/>
              <a:gd name="T55" fmla="*/ 194956018 h 20600"/>
              <a:gd name="T56" fmla="*/ 43564639 w 21141"/>
              <a:gd name="T57" fmla="*/ 239403442 h 20600"/>
              <a:gd name="T58" fmla="*/ 40921505 w 21141"/>
              <a:gd name="T59" fmla="*/ 250323739 h 20600"/>
              <a:gd name="T60" fmla="*/ 52801588 w 21141"/>
              <a:gd name="T61" fmla="*/ 243312038 h 20600"/>
              <a:gd name="T62" fmla="*/ 55774480 w 21141"/>
              <a:gd name="T63" fmla="*/ 267476780 h 20600"/>
              <a:gd name="T64" fmla="*/ 59406608 w 21141"/>
              <a:gd name="T65" fmla="*/ 233949652 h 20600"/>
              <a:gd name="T66" fmla="*/ 68973633 w 21141"/>
              <a:gd name="T67" fmla="*/ 251103258 h 20600"/>
              <a:gd name="T68" fmla="*/ 70622162 w 21141"/>
              <a:gd name="T69" fmla="*/ 242533083 h 20600"/>
              <a:gd name="T70" fmla="*/ 59406608 w 21141"/>
              <a:gd name="T71" fmla="*/ 199630853 h 20600"/>
              <a:gd name="T72" fmla="*/ 91085570 w 21141"/>
              <a:gd name="T73" fmla="*/ 180140383 h 20600"/>
              <a:gd name="T74" fmla="*/ 94717698 w 21141"/>
              <a:gd name="T75" fmla="*/ 219912972 h 20600"/>
              <a:gd name="T76" fmla="*/ 97684979 w 21141"/>
              <a:gd name="T77" fmla="*/ 218355062 h 20600"/>
              <a:gd name="T78" fmla="*/ 95047456 w 21141"/>
              <a:gd name="T79" fmla="*/ 184035722 h 20600"/>
              <a:gd name="T80" fmla="*/ 115835329 w 21141"/>
              <a:gd name="T81" fmla="*/ 194956018 h 20600"/>
              <a:gd name="T82" fmla="*/ 109895138 w 21141"/>
              <a:gd name="T83" fmla="*/ 163766296 h 20600"/>
              <a:gd name="T84" fmla="*/ 99333525 w 21141"/>
              <a:gd name="T85" fmla="*/ 161428890 h 20600"/>
              <a:gd name="T86" fmla="*/ 77227200 w 21141"/>
              <a:gd name="T87" fmla="*/ 120876782 h 20600"/>
              <a:gd name="T88" fmla="*/ 85475137 w 21141"/>
              <a:gd name="T89" fmla="*/ 66288017 h 20600"/>
              <a:gd name="T90" fmla="*/ 99333525 w 21141"/>
              <a:gd name="T91" fmla="*/ 65509062 h 20600"/>
              <a:gd name="T92" fmla="*/ 88777806 w 21141"/>
              <a:gd name="T93" fmla="*/ 56926195 h 20600"/>
              <a:gd name="T94" fmla="*/ 96695985 w 21141"/>
              <a:gd name="T95" fmla="*/ 29631812 h 20600"/>
              <a:gd name="T96" fmla="*/ 83826608 w 21141"/>
              <a:gd name="T97" fmla="*/ 45226379 h 20600"/>
              <a:gd name="T98" fmla="*/ 80853716 w 21141"/>
              <a:gd name="T99" fmla="*/ 28852293 h 20600"/>
              <a:gd name="T100" fmla="*/ 79205487 w 21141"/>
              <a:gd name="T101" fmla="*/ 50693426 h 20600"/>
              <a:gd name="T102" fmla="*/ 68973633 w 21141"/>
              <a:gd name="T103" fmla="*/ 92803444 h 20600"/>
              <a:gd name="T104" fmla="*/ 60725678 w 21141"/>
              <a:gd name="T105" fmla="*/ 59263060 h 20600"/>
              <a:gd name="T106" fmla="*/ 68314098 w 21141"/>
              <a:gd name="T107" fmla="*/ 29631812 h 20600"/>
              <a:gd name="T108" fmla="*/ 60725678 w 21141"/>
              <a:gd name="T109" fmla="*/ 13257726 h 20600"/>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21141"/>
              <a:gd name="T166" fmla="*/ 0 h 20600"/>
              <a:gd name="T167" fmla="*/ 21141 w 21141"/>
              <a:gd name="T168" fmla="*/ 20600 h 20600"/>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21141" h="20600" extrusionOk="0">
                <a:moveTo>
                  <a:pt x="10991" y="7687"/>
                </a:moveTo>
                <a:lnTo>
                  <a:pt x="11411" y="7867"/>
                </a:lnTo>
                <a:lnTo>
                  <a:pt x="11771" y="7988"/>
                </a:lnTo>
                <a:lnTo>
                  <a:pt x="10931" y="8888"/>
                </a:lnTo>
                <a:lnTo>
                  <a:pt x="10991" y="7687"/>
                </a:lnTo>
                <a:close/>
                <a:moveTo>
                  <a:pt x="10090" y="7507"/>
                </a:moveTo>
                <a:lnTo>
                  <a:pt x="10030" y="9549"/>
                </a:lnTo>
                <a:lnTo>
                  <a:pt x="8048" y="8708"/>
                </a:lnTo>
                <a:lnTo>
                  <a:pt x="8709" y="8288"/>
                </a:lnTo>
                <a:lnTo>
                  <a:pt x="10090" y="7507"/>
                </a:lnTo>
                <a:close/>
                <a:moveTo>
                  <a:pt x="12973" y="7988"/>
                </a:moveTo>
                <a:lnTo>
                  <a:pt x="12973" y="8348"/>
                </a:lnTo>
                <a:lnTo>
                  <a:pt x="13033" y="8648"/>
                </a:lnTo>
                <a:lnTo>
                  <a:pt x="13153" y="9369"/>
                </a:lnTo>
                <a:lnTo>
                  <a:pt x="13273" y="10270"/>
                </a:lnTo>
                <a:lnTo>
                  <a:pt x="13453" y="11110"/>
                </a:lnTo>
                <a:lnTo>
                  <a:pt x="11351" y="10150"/>
                </a:lnTo>
                <a:lnTo>
                  <a:pt x="11051" y="10029"/>
                </a:lnTo>
                <a:lnTo>
                  <a:pt x="12792" y="8168"/>
                </a:lnTo>
                <a:lnTo>
                  <a:pt x="12912" y="8108"/>
                </a:lnTo>
                <a:lnTo>
                  <a:pt x="12973" y="7988"/>
                </a:lnTo>
                <a:close/>
                <a:moveTo>
                  <a:pt x="7207" y="9549"/>
                </a:moveTo>
                <a:lnTo>
                  <a:pt x="9369" y="10570"/>
                </a:lnTo>
                <a:lnTo>
                  <a:pt x="7267" y="12672"/>
                </a:lnTo>
                <a:lnTo>
                  <a:pt x="7327" y="11831"/>
                </a:lnTo>
                <a:lnTo>
                  <a:pt x="7327" y="10990"/>
                </a:lnTo>
                <a:lnTo>
                  <a:pt x="7327" y="10270"/>
                </a:lnTo>
                <a:lnTo>
                  <a:pt x="7267" y="9909"/>
                </a:lnTo>
                <a:lnTo>
                  <a:pt x="7207" y="9549"/>
                </a:lnTo>
                <a:close/>
                <a:moveTo>
                  <a:pt x="9910" y="11171"/>
                </a:moveTo>
                <a:lnTo>
                  <a:pt x="9790" y="14233"/>
                </a:lnTo>
                <a:lnTo>
                  <a:pt x="9429" y="13993"/>
                </a:lnTo>
                <a:lnTo>
                  <a:pt x="9009" y="13813"/>
                </a:lnTo>
                <a:lnTo>
                  <a:pt x="8168" y="13513"/>
                </a:lnTo>
                <a:lnTo>
                  <a:pt x="7808" y="13393"/>
                </a:lnTo>
                <a:lnTo>
                  <a:pt x="9910" y="11171"/>
                </a:lnTo>
                <a:close/>
                <a:moveTo>
                  <a:pt x="10931" y="11291"/>
                </a:moveTo>
                <a:lnTo>
                  <a:pt x="11171" y="11411"/>
                </a:lnTo>
                <a:lnTo>
                  <a:pt x="13573" y="12492"/>
                </a:lnTo>
                <a:lnTo>
                  <a:pt x="12552" y="13152"/>
                </a:lnTo>
                <a:lnTo>
                  <a:pt x="11651" y="13693"/>
                </a:lnTo>
                <a:lnTo>
                  <a:pt x="10871" y="14233"/>
                </a:lnTo>
                <a:lnTo>
                  <a:pt x="10931" y="11291"/>
                </a:lnTo>
                <a:close/>
                <a:moveTo>
                  <a:pt x="10750" y="0"/>
                </a:moveTo>
                <a:lnTo>
                  <a:pt x="10630" y="60"/>
                </a:lnTo>
                <a:lnTo>
                  <a:pt x="10570" y="120"/>
                </a:lnTo>
                <a:lnTo>
                  <a:pt x="10450" y="661"/>
                </a:lnTo>
                <a:lnTo>
                  <a:pt x="10330" y="1141"/>
                </a:lnTo>
                <a:lnTo>
                  <a:pt x="10270" y="2162"/>
                </a:lnTo>
                <a:lnTo>
                  <a:pt x="10210" y="4264"/>
                </a:lnTo>
                <a:lnTo>
                  <a:pt x="9850" y="3904"/>
                </a:lnTo>
                <a:lnTo>
                  <a:pt x="9489" y="3543"/>
                </a:lnTo>
                <a:lnTo>
                  <a:pt x="8889" y="2943"/>
                </a:lnTo>
                <a:lnTo>
                  <a:pt x="8588" y="2642"/>
                </a:lnTo>
                <a:lnTo>
                  <a:pt x="8228" y="2402"/>
                </a:lnTo>
                <a:lnTo>
                  <a:pt x="8168" y="2402"/>
                </a:lnTo>
                <a:lnTo>
                  <a:pt x="8108" y="2462"/>
                </a:lnTo>
                <a:lnTo>
                  <a:pt x="8048" y="2522"/>
                </a:lnTo>
                <a:lnTo>
                  <a:pt x="8048" y="2582"/>
                </a:lnTo>
                <a:lnTo>
                  <a:pt x="8288" y="2943"/>
                </a:lnTo>
                <a:lnTo>
                  <a:pt x="8588" y="3303"/>
                </a:lnTo>
                <a:lnTo>
                  <a:pt x="9189" y="3844"/>
                </a:lnTo>
                <a:lnTo>
                  <a:pt x="9669" y="4384"/>
                </a:lnTo>
                <a:lnTo>
                  <a:pt x="9910" y="4624"/>
                </a:lnTo>
                <a:lnTo>
                  <a:pt x="10210" y="4805"/>
                </a:lnTo>
                <a:lnTo>
                  <a:pt x="10210" y="4925"/>
                </a:lnTo>
                <a:lnTo>
                  <a:pt x="10090" y="6666"/>
                </a:lnTo>
                <a:lnTo>
                  <a:pt x="8348" y="7687"/>
                </a:lnTo>
                <a:lnTo>
                  <a:pt x="7808" y="7988"/>
                </a:lnTo>
                <a:lnTo>
                  <a:pt x="7267" y="8348"/>
                </a:lnTo>
                <a:lnTo>
                  <a:pt x="5165" y="7447"/>
                </a:lnTo>
                <a:lnTo>
                  <a:pt x="3784" y="6786"/>
                </a:lnTo>
                <a:lnTo>
                  <a:pt x="3784" y="6366"/>
                </a:lnTo>
                <a:lnTo>
                  <a:pt x="3784" y="6006"/>
                </a:lnTo>
                <a:lnTo>
                  <a:pt x="3844" y="5405"/>
                </a:lnTo>
                <a:lnTo>
                  <a:pt x="3784" y="4805"/>
                </a:lnTo>
                <a:lnTo>
                  <a:pt x="3784" y="4564"/>
                </a:lnTo>
                <a:lnTo>
                  <a:pt x="3724" y="4384"/>
                </a:lnTo>
                <a:lnTo>
                  <a:pt x="3544" y="3964"/>
                </a:lnTo>
                <a:lnTo>
                  <a:pt x="3363" y="3964"/>
                </a:lnTo>
                <a:lnTo>
                  <a:pt x="3183" y="4324"/>
                </a:lnTo>
                <a:lnTo>
                  <a:pt x="3063" y="4684"/>
                </a:lnTo>
                <a:lnTo>
                  <a:pt x="3003" y="5345"/>
                </a:lnTo>
                <a:lnTo>
                  <a:pt x="3003" y="6006"/>
                </a:lnTo>
                <a:lnTo>
                  <a:pt x="2943" y="6486"/>
                </a:lnTo>
                <a:lnTo>
                  <a:pt x="2102" y="6066"/>
                </a:lnTo>
                <a:lnTo>
                  <a:pt x="1682" y="5886"/>
                </a:lnTo>
                <a:lnTo>
                  <a:pt x="1322" y="5765"/>
                </a:lnTo>
                <a:lnTo>
                  <a:pt x="721" y="5765"/>
                </a:lnTo>
                <a:lnTo>
                  <a:pt x="541" y="5886"/>
                </a:lnTo>
                <a:lnTo>
                  <a:pt x="601" y="6126"/>
                </a:lnTo>
                <a:lnTo>
                  <a:pt x="721" y="6366"/>
                </a:lnTo>
                <a:lnTo>
                  <a:pt x="901" y="6546"/>
                </a:lnTo>
                <a:lnTo>
                  <a:pt x="1141" y="6666"/>
                </a:lnTo>
                <a:lnTo>
                  <a:pt x="1562" y="6907"/>
                </a:lnTo>
                <a:lnTo>
                  <a:pt x="2042" y="7087"/>
                </a:lnTo>
                <a:lnTo>
                  <a:pt x="2703" y="7447"/>
                </a:lnTo>
                <a:lnTo>
                  <a:pt x="1982" y="7687"/>
                </a:lnTo>
                <a:lnTo>
                  <a:pt x="1261" y="7988"/>
                </a:lnTo>
                <a:lnTo>
                  <a:pt x="601" y="8288"/>
                </a:lnTo>
                <a:lnTo>
                  <a:pt x="301" y="8468"/>
                </a:lnTo>
                <a:lnTo>
                  <a:pt x="0" y="8708"/>
                </a:lnTo>
                <a:lnTo>
                  <a:pt x="0" y="8828"/>
                </a:lnTo>
                <a:lnTo>
                  <a:pt x="60" y="8888"/>
                </a:lnTo>
                <a:lnTo>
                  <a:pt x="421" y="8828"/>
                </a:lnTo>
                <a:lnTo>
                  <a:pt x="781" y="8768"/>
                </a:lnTo>
                <a:lnTo>
                  <a:pt x="1442" y="8468"/>
                </a:lnTo>
                <a:lnTo>
                  <a:pt x="2282" y="8168"/>
                </a:lnTo>
                <a:lnTo>
                  <a:pt x="3063" y="7747"/>
                </a:lnTo>
                <a:lnTo>
                  <a:pt x="3123" y="7627"/>
                </a:lnTo>
                <a:lnTo>
                  <a:pt x="5105" y="8588"/>
                </a:lnTo>
                <a:lnTo>
                  <a:pt x="6607" y="9249"/>
                </a:lnTo>
                <a:lnTo>
                  <a:pt x="6486" y="9669"/>
                </a:lnTo>
                <a:lnTo>
                  <a:pt x="6546" y="10150"/>
                </a:lnTo>
                <a:lnTo>
                  <a:pt x="6607" y="10990"/>
                </a:lnTo>
                <a:lnTo>
                  <a:pt x="6546" y="11651"/>
                </a:lnTo>
                <a:lnTo>
                  <a:pt x="6486" y="12312"/>
                </a:lnTo>
                <a:lnTo>
                  <a:pt x="6426" y="12972"/>
                </a:lnTo>
                <a:lnTo>
                  <a:pt x="6426" y="13573"/>
                </a:lnTo>
                <a:lnTo>
                  <a:pt x="6306" y="13693"/>
                </a:lnTo>
                <a:lnTo>
                  <a:pt x="4865" y="15134"/>
                </a:lnTo>
                <a:lnTo>
                  <a:pt x="4745" y="15014"/>
                </a:lnTo>
                <a:lnTo>
                  <a:pt x="4625" y="14954"/>
                </a:lnTo>
                <a:lnTo>
                  <a:pt x="4264" y="14834"/>
                </a:lnTo>
                <a:lnTo>
                  <a:pt x="3604" y="14774"/>
                </a:lnTo>
                <a:lnTo>
                  <a:pt x="3183" y="14714"/>
                </a:lnTo>
                <a:lnTo>
                  <a:pt x="2823" y="14714"/>
                </a:lnTo>
                <a:lnTo>
                  <a:pt x="2403" y="14774"/>
                </a:lnTo>
                <a:lnTo>
                  <a:pt x="2282" y="14834"/>
                </a:lnTo>
                <a:lnTo>
                  <a:pt x="2102" y="14954"/>
                </a:lnTo>
                <a:lnTo>
                  <a:pt x="2042" y="15074"/>
                </a:lnTo>
                <a:lnTo>
                  <a:pt x="2102" y="15134"/>
                </a:lnTo>
                <a:lnTo>
                  <a:pt x="2222" y="15314"/>
                </a:lnTo>
                <a:lnTo>
                  <a:pt x="2343" y="15374"/>
                </a:lnTo>
                <a:lnTo>
                  <a:pt x="2643" y="15555"/>
                </a:lnTo>
                <a:lnTo>
                  <a:pt x="3063" y="15555"/>
                </a:lnTo>
                <a:lnTo>
                  <a:pt x="3363" y="15615"/>
                </a:lnTo>
                <a:lnTo>
                  <a:pt x="3844" y="15675"/>
                </a:lnTo>
                <a:lnTo>
                  <a:pt x="4324" y="15675"/>
                </a:lnTo>
                <a:lnTo>
                  <a:pt x="3484" y="16636"/>
                </a:lnTo>
                <a:lnTo>
                  <a:pt x="2703" y="17657"/>
                </a:lnTo>
                <a:lnTo>
                  <a:pt x="2643" y="17777"/>
                </a:lnTo>
                <a:lnTo>
                  <a:pt x="2703" y="17837"/>
                </a:lnTo>
                <a:lnTo>
                  <a:pt x="2823" y="17897"/>
                </a:lnTo>
                <a:lnTo>
                  <a:pt x="2943" y="17897"/>
                </a:lnTo>
                <a:lnTo>
                  <a:pt x="3724" y="17296"/>
                </a:lnTo>
                <a:lnTo>
                  <a:pt x="4444" y="16696"/>
                </a:lnTo>
                <a:lnTo>
                  <a:pt x="4505" y="17236"/>
                </a:lnTo>
                <a:lnTo>
                  <a:pt x="4565" y="18317"/>
                </a:lnTo>
                <a:lnTo>
                  <a:pt x="4625" y="18858"/>
                </a:lnTo>
                <a:lnTo>
                  <a:pt x="4745" y="19338"/>
                </a:lnTo>
                <a:lnTo>
                  <a:pt x="4865" y="19458"/>
                </a:lnTo>
                <a:lnTo>
                  <a:pt x="4985" y="19518"/>
                </a:lnTo>
                <a:lnTo>
                  <a:pt x="5105" y="19518"/>
                </a:lnTo>
                <a:lnTo>
                  <a:pt x="5225" y="19338"/>
                </a:lnTo>
                <a:lnTo>
                  <a:pt x="5225" y="18858"/>
                </a:lnTo>
                <a:lnTo>
                  <a:pt x="5225" y="18317"/>
                </a:lnTo>
                <a:lnTo>
                  <a:pt x="5225" y="17236"/>
                </a:lnTo>
                <a:lnTo>
                  <a:pt x="5225" y="16636"/>
                </a:lnTo>
                <a:lnTo>
                  <a:pt x="5165" y="15975"/>
                </a:lnTo>
                <a:lnTo>
                  <a:pt x="6727" y="14474"/>
                </a:lnTo>
                <a:lnTo>
                  <a:pt x="7147" y="14053"/>
                </a:lnTo>
                <a:lnTo>
                  <a:pt x="7387" y="14173"/>
                </a:lnTo>
                <a:lnTo>
                  <a:pt x="7688" y="14354"/>
                </a:lnTo>
                <a:lnTo>
                  <a:pt x="8228" y="14534"/>
                </a:lnTo>
                <a:lnTo>
                  <a:pt x="9009" y="14894"/>
                </a:lnTo>
                <a:lnTo>
                  <a:pt x="9369" y="15014"/>
                </a:lnTo>
                <a:lnTo>
                  <a:pt x="9790" y="15134"/>
                </a:lnTo>
                <a:lnTo>
                  <a:pt x="9669" y="16636"/>
                </a:lnTo>
                <a:lnTo>
                  <a:pt x="9369" y="16876"/>
                </a:lnTo>
                <a:lnTo>
                  <a:pt x="9069" y="17176"/>
                </a:lnTo>
                <a:lnTo>
                  <a:pt x="8588" y="17777"/>
                </a:lnTo>
                <a:lnTo>
                  <a:pt x="7928" y="18437"/>
                </a:lnTo>
                <a:lnTo>
                  <a:pt x="7567" y="18738"/>
                </a:lnTo>
                <a:lnTo>
                  <a:pt x="7327" y="19158"/>
                </a:lnTo>
                <a:lnTo>
                  <a:pt x="7267" y="19218"/>
                </a:lnTo>
                <a:lnTo>
                  <a:pt x="7327" y="19278"/>
                </a:lnTo>
                <a:lnTo>
                  <a:pt x="7387" y="19338"/>
                </a:lnTo>
                <a:lnTo>
                  <a:pt x="7447" y="19278"/>
                </a:lnTo>
                <a:lnTo>
                  <a:pt x="7808" y="19038"/>
                </a:lnTo>
                <a:lnTo>
                  <a:pt x="8168" y="18678"/>
                </a:lnTo>
                <a:lnTo>
                  <a:pt x="8829" y="18017"/>
                </a:lnTo>
                <a:lnTo>
                  <a:pt x="9249" y="17717"/>
                </a:lnTo>
                <a:lnTo>
                  <a:pt x="9669" y="17296"/>
                </a:lnTo>
                <a:lnTo>
                  <a:pt x="9609" y="18738"/>
                </a:lnTo>
                <a:lnTo>
                  <a:pt x="9669" y="19458"/>
                </a:lnTo>
                <a:lnTo>
                  <a:pt x="9669" y="20119"/>
                </a:lnTo>
                <a:lnTo>
                  <a:pt x="9729" y="20299"/>
                </a:lnTo>
                <a:lnTo>
                  <a:pt x="9850" y="20419"/>
                </a:lnTo>
                <a:lnTo>
                  <a:pt x="9970" y="20539"/>
                </a:lnTo>
                <a:lnTo>
                  <a:pt x="10150" y="20599"/>
                </a:lnTo>
                <a:lnTo>
                  <a:pt x="10330" y="20599"/>
                </a:lnTo>
                <a:lnTo>
                  <a:pt x="10450" y="20539"/>
                </a:lnTo>
                <a:lnTo>
                  <a:pt x="10570" y="20419"/>
                </a:lnTo>
                <a:lnTo>
                  <a:pt x="10630" y="20239"/>
                </a:lnTo>
                <a:lnTo>
                  <a:pt x="10750" y="19158"/>
                </a:lnTo>
                <a:lnTo>
                  <a:pt x="10811" y="18017"/>
                </a:lnTo>
                <a:lnTo>
                  <a:pt x="11111" y="18317"/>
                </a:lnTo>
                <a:lnTo>
                  <a:pt x="11651" y="18858"/>
                </a:lnTo>
                <a:lnTo>
                  <a:pt x="11952" y="19098"/>
                </a:lnTo>
                <a:lnTo>
                  <a:pt x="12252" y="19278"/>
                </a:lnTo>
                <a:lnTo>
                  <a:pt x="12372" y="19338"/>
                </a:lnTo>
                <a:lnTo>
                  <a:pt x="12552" y="19338"/>
                </a:lnTo>
                <a:lnTo>
                  <a:pt x="12672" y="19278"/>
                </a:lnTo>
                <a:lnTo>
                  <a:pt x="12792" y="19218"/>
                </a:lnTo>
                <a:lnTo>
                  <a:pt x="12852" y="19098"/>
                </a:lnTo>
                <a:lnTo>
                  <a:pt x="12912" y="18978"/>
                </a:lnTo>
                <a:lnTo>
                  <a:pt x="12912" y="18858"/>
                </a:lnTo>
                <a:lnTo>
                  <a:pt x="12852" y="18678"/>
                </a:lnTo>
                <a:lnTo>
                  <a:pt x="12612" y="18377"/>
                </a:lnTo>
                <a:lnTo>
                  <a:pt x="12312" y="18077"/>
                </a:lnTo>
                <a:lnTo>
                  <a:pt x="11711" y="17536"/>
                </a:lnTo>
                <a:lnTo>
                  <a:pt x="11291" y="17176"/>
                </a:lnTo>
                <a:lnTo>
                  <a:pt x="10811" y="16816"/>
                </a:lnTo>
                <a:lnTo>
                  <a:pt x="10811" y="15374"/>
                </a:lnTo>
                <a:lnTo>
                  <a:pt x="10811" y="15314"/>
                </a:lnTo>
                <a:lnTo>
                  <a:pt x="11892" y="14654"/>
                </a:lnTo>
                <a:lnTo>
                  <a:pt x="12912" y="13873"/>
                </a:lnTo>
                <a:lnTo>
                  <a:pt x="13573" y="13393"/>
                </a:lnTo>
                <a:lnTo>
                  <a:pt x="14234" y="12792"/>
                </a:lnTo>
                <a:lnTo>
                  <a:pt x="16576" y="13873"/>
                </a:lnTo>
                <a:lnTo>
                  <a:pt x="16576" y="13933"/>
                </a:lnTo>
                <a:lnTo>
                  <a:pt x="16636" y="14774"/>
                </a:lnTo>
                <a:lnTo>
                  <a:pt x="16756" y="15675"/>
                </a:lnTo>
                <a:lnTo>
                  <a:pt x="16876" y="16095"/>
                </a:lnTo>
                <a:lnTo>
                  <a:pt x="17056" y="16516"/>
                </a:lnTo>
                <a:lnTo>
                  <a:pt x="17237" y="16936"/>
                </a:lnTo>
                <a:lnTo>
                  <a:pt x="17477" y="17236"/>
                </a:lnTo>
                <a:lnTo>
                  <a:pt x="17597" y="17296"/>
                </a:lnTo>
                <a:lnTo>
                  <a:pt x="17657" y="17296"/>
                </a:lnTo>
                <a:lnTo>
                  <a:pt x="17777" y="17236"/>
                </a:lnTo>
                <a:lnTo>
                  <a:pt x="17777" y="17116"/>
                </a:lnTo>
                <a:lnTo>
                  <a:pt x="17777" y="16816"/>
                </a:lnTo>
                <a:lnTo>
                  <a:pt x="17717" y="16455"/>
                </a:lnTo>
                <a:lnTo>
                  <a:pt x="17597" y="15735"/>
                </a:lnTo>
                <a:lnTo>
                  <a:pt x="17357" y="15074"/>
                </a:lnTo>
                <a:lnTo>
                  <a:pt x="17237" y="14354"/>
                </a:lnTo>
                <a:lnTo>
                  <a:pt x="17237" y="14173"/>
                </a:lnTo>
                <a:lnTo>
                  <a:pt x="17297" y="14173"/>
                </a:lnTo>
                <a:lnTo>
                  <a:pt x="20360" y="15615"/>
                </a:lnTo>
                <a:lnTo>
                  <a:pt x="20600" y="15675"/>
                </a:lnTo>
                <a:lnTo>
                  <a:pt x="20840" y="15615"/>
                </a:lnTo>
                <a:lnTo>
                  <a:pt x="20960" y="15495"/>
                </a:lnTo>
                <a:lnTo>
                  <a:pt x="21080" y="15254"/>
                </a:lnTo>
                <a:lnTo>
                  <a:pt x="21080" y="15014"/>
                </a:lnTo>
                <a:lnTo>
                  <a:pt x="20960" y="14774"/>
                </a:lnTo>
                <a:lnTo>
                  <a:pt x="20780" y="14534"/>
                </a:lnTo>
                <a:lnTo>
                  <a:pt x="20480" y="14354"/>
                </a:lnTo>
                <a:lnTo>
                  <a:pt x="17957" y="13212"/>
                </a:lnTo>
                <a:lnTo>
                  <a:pt x="18918" y="12912"/>
                </a:lnTo>
                <a:lnTo>
                  <a:pt x="19999" y="12612"/>
                </a:lnTo>
                <a:lnTo>
                  <a:pt x="21080" y="12372"/>
                </a:lnTo>
                <a:lnTo>
                  <a:pt x="21140" y="12312"/>
                </a:lnTo>
                <a:lnTo>
                  <a:pt x="21080" y="12252"/>
                </a:lnTo>
                <a:lnTo>
                  <a:pt x="19098" y="12252"/>
                </a:lnTo>
                <a:lnTo>
                  <a:pt x="18558" y="12312"/>
                </a:lnTo>
                <a:lnTo>
                  <a:pt x="18077" y="12432"/>
                </a:lnTo>
                <a:lnTo>
                  <a:pt x="17597" y="12612"/>
                </a:lnTo>
                <a:lnTo>
                  <a:pt x="17177" y="12852"/>
                </a:lnTo>
                <a:lnTo>
                  <a:pt x="14474" y="11591"/>
                </a:lnTo>
                <a:lnTo>
                  <a:pt x="14414" y="11050"/>
                </a:lnTo>
                <a:lnTo>
                  <a:pt x="14354" y="10450"/>
                </a:lnTo>
                <a:lnTo>
                  <a:pt x="14054" y="9309"/>
                </a:lnTo>
                <a:lnTo>
                  <a:pt x="13873" y="8348"/>
                </a:lnTo>
                <a:lnTo>
                  <a:pt x="13693" y="7867"/>
                </a:lnTo>
                <a:lnTo>
                  <a:pt x="13513" y="7687"/>
                </a:lnTo>
                <a:lnTo>
                  <a:pt x="13393" y="7507"/>
                </a:lnTo>
                <a:lnTo>
                  <a:pt x="14534" y="6246"/>
                </a:lnTo>
                <a:lnTo>
                  <a:pt x="15555" y="5105"/>
                </a:lnTo>
                <a:lnTo>
                  <a:pt x="16876" y="5285"/>
                </a:lnTo>
                <a:lnTo>
                  <a:pt x="17177" y="5345"/>
                </a:lnTo>
                <a:lnTo>
                  <a:pt x="17477" y="5345"/>
                </a:lnTo>
                <a:lnTo>
                  <a:pt x="17717" y="5285"/>
                </a:lnTo>
                <a:lnTo>
                  <a:pt x="18017" y="5165"/>
                </a:lnTo>
                <a:lnTo>
                  <a:pt x="18077" y="5045"/>
                </a:lnTo>
                <a:lnTo>
                  <a:pt x="18077" y="4925"/>
                </a:lnTo>
                <a:lnTo>
                  <a:pt x="17837" y="4744"/>
                </a:lnTo>
                <a:lnTo>
                  <a:pt x="17537" y="4624"/>
                </a:lnTo>
                <a:lnTo>
                  <a:pt x="17237" y="4564"/>
                </a:lnTo>
                <a:lnTo>
                  <a:pt x="16936" y="4504"/>
                </a:lnTo>
                <a:lnTo>
                  <a:pt x="16156" y="4384"/>
                </a:lnTo>
                <a:lnTo>
                  <a:pt x="16396" y="4144"/>
                </a:lnTo>
                <a:lnTo>
                  <a:pt x="17116" y="3303"/>
                </a:lnTo>
                <a:lnTo>
                  <a:pt x="17417" y="2883"/>
                </a:lnTo>
                <a:lnTo>
                  <a:pt x="17537" y="2642"/>
                </a:lnTo>
                <a:lnTo>
                  <a:pt x="17597" y="2342"/>
                </a:lnTo>
                <a:lnTo>
                  <a:pt x="17597" y="2282"/>
                </a:lnTo>
                <a:lnTo>
                  <a:pt x="17477" y="2222"/>
                </a:lnTo>
                <a:lnTo>
                  <a:pt x="17056" y="2462"/>
                </a:lnTo>
                <a:lnTo>
                  <a:pt x="16696" y="2763"/>
                </a:lnTo>
                <a:lnTo>
                  <a:pt x="16035" y="3483"/>
                </a:lnTo>
                <a:lnTo>
                  <a:pt x="15375" y="4204"/>
                </a:lnTo>
                <a:lnTo>
                  <a:pt x="15255" y="3483"/>
                </a:lnTo>
                <a:lnTo>
                  <a:pt x="15255" y="2943"/>
                </a:lnTo>
                <a:lnTo>
                  <a:pt x="15195" y="2642"/>
                </a:lnTo>
                <a:lnTo>
                  <a:pt x="15135" y="2402"/>
                </a:lnTo>
                <a:lnTo>
                  <a:pt x="15014" y="2222"/>
                </a:lnTo>
                <a:lnTo>
                  <a:pt x="14894" y="2162"/>
                </a:lnTo>
                <a:lnTo>
                  <a:pt x="14714" y="2222"/>
                </a:lnTo>
                <a:lnTo>
                  <a:pt x="14534" y="2342"/>
                </a:lnTo>
                <a:lnTo>
                  <a:pt x="14474" y="2582"/>
                </a:lnTo>
                <a:lnTo>
                  <a:pt x="14354" y="2883"/>
                </a:lnTo>
                <a:lnTo>
                  <a:pt x="14354" y="3243"/>
                </a:lnTo>
                <a:lnTo>
                  <a:pt x="14354" y="3543"/>
                </a:lnTo>
                <a:lnTo>
                  <a:pt x="14414" y="3904"/>
                </a:lnTo>
                <a:lnTo>
                  <a:pt x="14474" y="4264"/>
                </a:lnTo>
                <a:lnTo>
                  <a:pt x="14594" y="4504"/>
                </a:lnTo>
                <a:lnTo>
                  <a:pt x="14774" y="4744"/>
                </a:lnTo>
                <a:lnTo>
                  <a:pt x="14774" y="4805"/>
                </a:lnTo>
                <a:lnTo>
                  <a:pt x="14114" y="5465"/>
                </a:lnTo>
                <a:lnTo>
                  <a:pt x="12552" y="7147"/>
                </a:lnTo>
                <a:lnTo>
                  <a:pt x="12192" y="6967"/>
                </a:lnTo>
                <a:lnTo>
                  <a:pt x="11771" y="6786"/>
                </a:lnTo>
                <a:lnTo>
                  <a:pt x="11351" y="6666"/>
                </a:lnTo>
                <a:lnTo>
                  <a:pt x="10991" y="6546"/>
                </a:lnTo>
                <a:lnTo>
                  <a:pt x="10991" y="4925"/>
                </a:lnTo>
                <a:lnTo>
                  <a:pt x="11051" y="4564"/>
                </a:lnTo>
                <a:lnTo>
                  <a:pt x="11351" y="4204"/>
                </a:lnTo>
                <a:lnTo>
                  <a:pt x="11591" y="3844"/>
                </a:lnTo>
                <a:lnTo>
                  <a:pt x="12612" y="2582"/>
                </a:lnTo>
                <a:lnTo>
                  <a:pt x="12612" y="2462"/>
                </a:lnTo>
                <a:lnTo>
                  <a:pt x="12552" y="2342"/>
                </a:lnTo>
                <a:lnTo>
                  <a:pt x="12432" y="2282"/>
                </a:lnTo>
                <a:lnTo>
                  <a:pt x="12312" y="2342"/>
                </a:lnTo>
                <a:lnTo>
                  <a:pt x="11111" y="3663"/>
                </a:lnTo>
                <a:lnTo>
                  <a:pt x="11051" y="3724"/>
                </a:lnTo>
                <a:lnTo>
                  <a:pt x="11111" y="2823"/>
                </a:lnTo>
                <a:lnTo>
                  <a:pt x="11111" y="1922"/>
                </a:lnTo>
                <a:lnTo>
                  <a:pt x="11051" y="1021"/>
                </a:lnTo>
                <a:lnTo>
                  <a:pt x="10931" y="120"/>
                </a:lnTo>
                <a:lnTo>
                  <a:pt x="10871" y="60"/>
                </a:lnTo>
                <a:lnTo>
                  <a:pt x="10750" y="0"/>
                </a:lnTo>
                <a:close/>
              </a:path>
            </a:pathLst>
          </a:custGeom>
          <a:solidFill>
            <a:srgbClr val="79C6CC"/>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5" name="Shape 11">
            <a:extLst>
              <a:ext uri="{FF2B5EF4-FFF2-40B4-BE49-F238E27FC236}">
                <a16:creationId xmlns:a16="http://schemas.microsoft.com/office/drawing/2014/main" xmlns="" id="{1D934D53-9E92-4271-B3BC-2EDC2968B666}"/>
              </a:ext>
            </a:extLst>
          </p:cNvPr>
          <p:cNvSpPr>
            <a:spLocks/>
          </p:cNvSpPr>
          <p:nvPr/>
        </p:nvSpPr>
        <p:spPr bwMode="auto">
          <a:xfrm rot="1800060">
            <a:off x="10560051" y="5846764"/>
            <a:ext cx="465667" cy="454025"/>
          </a:xfrm>
          <a:custGeom>
            <a:avLst/>
            <a:gdLst>
              <a:gd name="T0" fmla="*/ 46302429 w 21141"/>
              <a:gd name="T1" fmla="*/ 23157810 h 20600"/>
              <a:gd name="T2" fmla="*/ 38719040 w 21141"/>
              <a:gd name="T3" fmla="*/ 28296711 h 20600"/>
              <a:gd name="T4" fmla="*/ 37366496 w 21141"/>
              <a:gd name="T5" fmla="*/ 31508586 h 20600"/>
              <a:gd name="T6" fmla="*/ 46031979 w 21141"/>
              <a:gd name="T7" fmla="*/ 50801166 h 20600"/>
              <a:gd name="T8" fmla="*/ 17060237 w 21141"/>
              <a:gd name="T9" fmla="*/ 68166740 h 20600"/>
              <a:gd name="T10" fmla="*/ 16789788 w 21141"/>
              <a:gd name="T11" fmla="*/ 46947133 h 20600"/>
              <a:gd name="T12" fmla="*/ 13809590 w 21141"/>
              <a:gd name="T13" fmla="*/ 50158985 h 20600"/>
              <a:gd name="T14" fmla="*/ 7583389 w 21141"/>
              <a:gd name="T15" fmla="*/ 63017149 h 20600"/>
              <a:gd name="T16" fmla="*/ 2439018 w 21141"/>
              <a:gd name="T17" fmla="*/ 63017149 h 20600"/>
              <a:gd name="T18" fmla="*/ 7042209 w 21141"/>
              <a:gd name="T19" fmla="*/ 73305642 h 20600"/>
              <a:gd name="T20" fmla="*/ 2709731 w 21141"/>
              <a:gd name="T21" fmla="*/ 88733500 h 20600"/>
              <a:gd name="T22" fmla="*/ 1898102 w 21141"/>
              <a:gd name="T23" fmla="*/ 94525735 h 20600"/>
              <a:gd name="T24" fmla="*/ 14080040 w 21141"/>
              <a:gd name="T25" fmla="*/ 81667086 h 20600"/>
              <a:gd name="T26" fmla="*/ 21392979 w 21141"/>
              <a:gd name="T27" fmla="*/ 160754273 h 20600"/>
              <a:gd name="T28" fmla="*/ 12727495 w 21141"/>
              <a:gd name="T29" fmla="*/ 157531732 h 20600"/>
              <a:gd name="T30" fmla="*/ 9476849 w 21141"/>
              <a:gd name="T31" fmla="*/ 162039120 h 20600"/>
              <a:gd name="T32" fmla="*/ 15162135 w 21141"/>
              <a:gd name="T33" fmla="*/ 167178022 h 20600"/>
              <a:gd name="T34" fmla="*/ 11915866 w 21141"/>
              <a:gd name="T35" fmla="*/ 190325142 h 20600"/>
              <a:gd name="T36" fmla="*/ 20035792 w 21141"/>
              <a:gd name="T37" fmla="*/ 178751824 h 20600"/>
              <a:gd name="T38" fmla="*/ 21933895 w 21141"/>
              <a:gd name="T39" fmla="*/ 208332898 h 20600"/>
              <a:gd name="T40" fmla="*/ 23556905 w 21141"/>
              <a:gd name="T41" fmla="*/ 195474733 h 20600"/>
              <a:gd name="T42" fmla="*/ 44679435 w 21141"/>
              <a:gd name="T43" fmla="*/ 119599398 h 20600"/>
              <a:gd name="T44" fmla="*/ 38719040 w 21141"/>
              <a:gd name="T45" fmla="*/ 189682961 h 20600"/>
              <a:gd name="T46" fmla="*/ 33033754 w 21141"/>
              <a:gd name="T47" fmla="*/ 206405870 h 20600"/>
              <a:gd name="T48" fmla="*/ 41699237 w 21141"/>
              <a:gd name="T49" fmla="*/ 189040295 h 20600"/>
              <a:gd name="T50" fmla="*/ 43863147 w 21141"/>
              <a:gd name="T51" fmla="*/ 217337007 h 20600"/>
              <a:gd name="T52" fmla="*/ 47113794 w 21141"/>
              <a:gd name="T53" fmla="*/ 219906700 h 20600"/>
              <a:gd name="T54" fmla="*/ 50093991 w 21141"/>
              <a:gd name="T55" fmla="*/ 195474733 h 20600"/>
              <a:gd name="T56" fmla="*/ 57672737 w 21141"/>
              <a:gd name="T57" fmla="*/ 205121023 h 20600"/>
              <a:gd name="T58" fmla="*/ 56861373 w 21141"/>
              <a:gd name="T59" fmla="*/ 196117399 h 20600"/>
              <a:gd name="T60" fmla="*/ 48741446 w 21141"/>
              <a:gd name="T61" fmla="*/ 164608813 h 20600"/>
              <a:gd name="T62" fmla="*/ 75544620 w 21141"/>
              <a:gd name="T63" fmla="*/ 167820688 h 20600"/>
              <a:gd name="T64" fmla="*/ 79336182 w 21141"/>
              <a:gd name="T65" fmla="*/ 185186262 h 20600"/>
              <a:gd name="T66" fmla="*/ 79877098 w 21141"/>
              <a:gd name="T67" fmla="*/ 176182131 h 20600"/>
              <a:gd name="T68" fmla="*/ 77983638 w 21141"/>
              <a:gd name="T69" fmla="*/ 151750649 h 20600"/>
              <a:gd name="T70" fmla="*/ 95039233 w 21141"/>
              <a:gd name="T71" fmla="*/ 163323967 h 20600"/>
              <a:gd name="T72" fmla="*/ 80959193 w 21141"/>
              <a:gd name="T73" fmla="*/ 140819512 h 20600"/>
              <a:gd name="T74" fmla="*/ 95039233 w 21141"/>
              <a:gd name="T75" fmla="*/ 131173222 h 20600"/>
              <a:gd name="T76" fmla="*/ 79336182 w 21141"/>
              <a:gd name="T77" fmla="*/ 135027255 h 20600"/>
              <a:gd name="T78" fmla="*/ 65526592 w 21141"/>
              <a:gd name="T79" fmla="*/ 66229023 h 20600"/>
              <a:gd name="T80" fmla="*/ 79877098 w 21141"/>
              <a:gd name="T81" fmla="*/ 56593423 h 20600"/>
              <a:gd name="T82" fmla="*/ 79065733 w 21141"/>
              <a:gd name="T83" fmla="*/ 49516319 h 20600"/>
              <a:gd name="T84" fmla="*/ 77167631 w 21141"/>
              <a:gd name="T85" fmla="*/ 35373308 h 20600"/>
              <a:gd name="T86" fmla="*/ 78795267 w 21141"/>
              <a:gd name="T87" fmla="*/ 23799991 h 20600"/>
              <a:gd name="T88" fmla="*/ 68777239 w 21141"/>
              <a:gd name="T89" fmla="*/ 37300821 h 20600"/>
              <a:gd name="T90" fmla="*/ 67149586 w 21141"/>
              <a:gd name="T91" fmla="*/ 23157810 h 20600"/>
              <a:gd name="T92" fmla="*/ 64715227 w 21141"/>
              <a:gd name="T93" fmla="*/ 34088946 h 20600"/>
              <a:gd name="T94" fmla="*/ 66608687 w 21141"/>
              <a:gd name="T95" fmla="*/ 50801166 h 20600"/>
              <a:gd name="T96" fmla="*/ 51176086 w 21141"/>
              <a:gd name="T97" fmla="*/ 45019620 h 20600"/>
              <a:gd name="T98" fmla="*/ 56049743 w 21141"/>
              <a:gd name="T99" fmla="*/ 24442171 h 20600"/>
              <a:gd name="T100" fmla="*/ 50093991 w 21141"/>
              <a:gd name="T101" fmla="*/ 19935268 h 2060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21141"/>
              <a:gd name="T154" fmla="*/ 0 h 20600"/>
              <a:gd name="T155" fmla="*/ 21141 w 21141"/>
              <a:gd name="T156" fmla="*/ 20600 h 2060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21141" h="20600" extrusionOk="0">
                <a:moveTo>
                  <a:pt x="10630" y="1"/>
                </a:moveTo>
                <a:lnTo>
                  <a:pt x="10570" y="121"/>
                </a:lnTo>
                <a:lnTo>
                  <a:pt x="10450" y="601"/>
                </a:lnTo>
                <a:lnTo>
                  <a:pt x="10330" y="1142"/>
                </a:lnTo>
                <a:lnTo>
                  <a:pt x="10270" y="2163"/>
                </a:lnTo>
                <a:lnTo>
                  <a:pt x="10210" y="4265"/>
                </a:lnTo>
                <a:lnTo>
                  <a:pt x="9850" y="3904"/>
                </a:lnTo>
                <a:lnTo>
                  <a:pt x="9489" y="3544"/>
                </a:lnTo>
                <a:lnTo>
                  <a:pt x="8889" y="2943"/>
                </a:lnTo>
                <a:lnTo>
                  <a:pt x="8588" y="2643"/>
                </a:lnTo>
                <a:lnTo>
                  <a:pt x="8228" y="2403"/>
                </a:lnTo>
                <a:lnTo>
                  <a:pt x="8108" y="2403"/>
                </a:lnTo>
                <a:lnTo>
                  <a:pt x="8048" y="2523"/>
                </a:lnTo>
                <a:lnTo>
                  <a:pt x="8048" y="2583"/>
                </a:lnTo>
                <a:lnTo>
                  <a:pt x="8288" y="2943"/>
                </a:lnTo>
                <a:lnTo>
                  <a:pt x="8588" y="3244"/>
                </a:lnTo>
                <a:lnTo>
                  <a:pt x="9189" y="3844"/>
                </a:lnTo>
                <a:lnTo>
                  <a:pt x="9669" y="4325"/>
                </a:lnTo>
                <a:lnTo>
                  <a:pt x="9910" y="4565"/>
                </a:lnTo>
                <a:lnTo>
                  <a:pt x="10210" y="4745"/>
                </a:lnTo>
                <a:lnTo>
                  <a:pt x="10210" y="4925"/>
                </a:lnTo>
                <a:lnTo>
                  <a:pt x="10030" y="9550"/>
                </a:lnTo>
                <a:lnTo>
                  <a:pt x="5165" y="7388"/>
                </a:lnTo>
                <a:lnTo>
                  <a:pt x="3784" y="6787"/>
                </a:lnTo>
                <a:lnTo>
                  <a:pt x="3784" y="6367"/>
                </a:lnTo>
                <a:lnTo>
                  <a:pt x="3784" y="5946"/>
                </a:lnTo>
                <a:lnTo>
                  <a:pt x="3844" y="5406"/>
                </a:lnTo>
                <a:lnTo>
                  <a:pt x="3784" y="4805"/>
                </a:lnTo>
                <a:lnTo>
                  <a:pt x="3784" y="4565"/>
                </a:lnTo>
                <a:lnTo>
                  <a:pt x="3724" y="4385"/>
                </a:lnTo>
                <a:lnTo>
                  <a:pt x="3544" y="3964"/>
                </a:lnTo>
                <a:lnTo>
                  <a:pt x="3424" y="3904"/>
                </a:lnTo>
                <a:lnTo>
                  <a:pt x="3363" y="3964"/>
                </a:lnTo>
                <a:lnTo>
                  <a:pt x="3183" y="4325"/>
                </a:lnTo>
                <a:lnTo>
                  <a:pt x="3063" y="4685"/>
                </a:lnTo>
                <a:lnTo>
                  <a:pt x="3003" y="5346"/>
                </a:lnTo>
                <a:lnTo>
                  <a:pt x="3003" y="5946"/>
                </a:lnTo>
                <a:lnTo>
                  <a:pt x="2943" y="6427"/>
                </a:lnTo>
                <a:lnTo>
                  <a:pt x="2102" y="6066"/>
                </a:lnTo>
                <a:lnTo>
                  <a:pt x="1682" y="5886"/>
                </a:lnTo>
                <a:lnTo>
                  <a:pt x="1322" y="5766"/>
                </a:lnTo>
                <a:lnTo>
                  <a:pt x="961" y="5706"/>
                </a:lnTo>
                <a:lnTo>
                  <a:pt x="721" y="5766"/>
                </a:lnTo>
                <a:lnTo>
                  <a:pt x="541" y="5826"/>
                </a:lnTo>
                <a:lnTo>
                  <a:pt x="541" y="5886"/>
                </a:lnTo>
                <a:lnTo>
                  <a:pt x="601" y="6126"/>
                </a:lnTo>
                <a:lnTo>
                  <a:pt x="721" y="6307"/>
                </a:lnTo>
                <a:lnTo>
                  <a:pt x="901" y="6487"/>
                </a:lnTo>
                <a:lnTo>
                  <a:pt x="1141" y="6667"/>
                </a:lnTo>
                <a:lnTo>
                  <a:pt x="1562" y="6847"/>
                </a:lnTo>
                <a:lnTo>
                  <a:pt x="2042" y="7087"/>
                </a:lnTo>
                <a:lnTo>
                  <a:pt x="2703" y="7388"/>
                </a:lnTo>
                <a:lnTo>
                  <a:pt x="1982" y="7688"/>
                </a:lnTo>
                <a:lnTo>
                  <a:pt x="1261" y="7988"/>
                </a:lnTo>
                <a:lnTo>
                  <a:pt x="601" y="8288"/>
                </a:lnTo>
                <a:lnTo>
                  <a:pt x="301" y="8469"/>
                </a:lnTo>
                <a:lnTo>
                  <a:pt x="0" y="8709"/>
                </a:lnTo>
                <a:lnTo>
                  <a:pt x="0" y="8769"/>
                </a:lnTo>
                <a:lnTo>
                  <a:pt x="60" y="8829"/>
                </a:lnTo>
                <a:lnTo>
                  <a:pt x="421" y="8829"/>
                </a:lnTo>
                <a:lnTo>
                  <a:pt x="781" y="8709"/>
                </a:lnTo>
                <a:lnTo>
                  <a:pt x="1442" y="8469"/>
                </a:lnTo>
                <a:lnTo>
                  <a:pt x="2282" y="8108"/>
                </a:lnTo>
                <a:lnTo>
                  <a:pt x="3063" y="7688"/>
                </a:lnTo>
                <a:lnTo>
                  <a:pt x="3123" y="7628"/>
                </a:lnTo>
                <a:lnTo>
                  <a:pt x="5105" y="8529"/>
                </a:lnTo>
                <a:lnTo>
                  <a:pt x="9369" y="10510"/>
                </a:lnTo>
                <a:lnTo>
                  <a:pt x="6306" y="13693"/>
                </a:lnTo>
                <a:lnTo>
                  <a:pt x="4865" y="15135"/>
                </a:lnTo>
                <a:lnTo>
                  <a:pt x="4745" y="15015"/>
                </a:lnTo>
                <a:lnTo>
                  <a:pt x="4625" y="14895"/>
                </a:lnTo>
                <a:lnTo>
                  <a:pt x="4264" y="14835"/>
                </a:lnTo>
                <a:lnTo>
                  <a:pt x="3604" y="14774"/>
                </a:lnTo>
                <a:lnTo>
                  <a:pt x="3183" y="14714"/>
                </a:lnTo>
                <a:lnTo>
                  <a:pt x="2823" y="14714"/>
                </a:lnTo>
                <a:lnTo>
                  <a:pt x="2403" y="14774"/>
                </a:lnTo>
                <a:lnTo>
                  <a:pt x="2282" y="14835"/>
                </a:lnTo>
                <a:lnTo>
                  <a:pt x="2102" y="14955"/>
                </a:lnTo>
                <a:lnTo>
                  <a:pt x="2042" y="15015"/>
                </a:lnTo>
                <a:lnTo>
                  <a:pt x="2102" y="15135"/>
                </a:lnTo>
                <a:lnTo>
                  <a:pt x="2222" y="15255"/>
                </a:lnTo>
                <a:lnTo>
                  <a:pt x="2343" y="15375"/>
                </a:lnTo>
                <a:lnTo>
                  <a:pt x="2643" y="15495"/>
                </a:lnTo>
                <a:lnTo>
                  <a:pt x="3063" y="15555"/>
                </a:lnTo>
                <a:lnTo>
                  <a:pt x="3363" y="15615"/>
                </a:lnTo>
                <a:lnTo>
                  <a:pt x="3844" y="15675"/>
                </a:lnTo>
                <a:lnTo>
                  <a:pt x="4324" y="15675"/>
                </a:lnTo>
                <a:lnTo>
                  <a:pt x="3484" y="16636"/>
                </a:lnTo>
                <a:lnTo>
                  <a:pt x="2703" y="17657"/>
                </a:lnTo>
                <a:lnTo>
                  <a:pt x="2643" y="17777"/>
                </a:lnTo>
                <a:lnTo>
                  <a:pt x="2703" y="17837"/>
                </a:lnTo>
                <a:lnTo>
                  <a:pt x="2823" y="17897"/>
                </a:lnTo>
                <a:lnTo>
                  <a:pt x="2943" y="17897"/>
                </a:lnTo>
                <a:lnTo>
                  <a:pt x="3724" y="17297"/>
                </a:lnTo>
                <a:lnTo>
                  <a:pt x="4444" y="16696"/>
                </a:lnTo>
                <a:lnTo>
                  <a:pt x="4505" y="17237"/>
                </a:lnTo>
                <a:lnTo>
                  <a:pt x="4565" y="18258"/>
                </a:lnTo>
                <a:lnTo>
                  <a:pt x="4625" y="18798"/>
                </a:lnTo>
                <a:lnTo>
                  <a:pt x="4745" y="19339"/>
                </a:lnTo>
                <a:lnTo>
                  <a:pt x="4865" y="19459"/>
                </a:lnTo>
                <a:lnTo>
                  <a:pt x="4985" y="19519"/>
                </a:lnTo>
                <a:lnTo>
                  <a:pt x="5105" y="19459"/>
                </a:lnTo>
                <a:lnTo>
                  <a:pt x="5225" y="19339"/>
                </a:lnTo>
                <a:lnTo>
                  <a:pt x="5225" y="18798"/>
                </a:lnTo>
                <a:lnTo>
                  <a:pt x="5225" y="18258"/>
                </a:lnTo>
                <a:lnTo>
                  <a:pt x="5225" y="17237"/>
                </a:lnTo>
                <a:lnTo>
                  <a:pt x="5225" y="16576"/>
                </a:lnTo>
                <a:lnTo>
                  <a:pt x="5165" y="15976"/>
                </a:lnTo>
                <a:lnTo>
                  <a:pt x="6727" y="14414"/>
                </a:lnTo>
                <a:lnTo>
                  <a:pt x="9910" y="11171"/>
                </a:lnTo>
                <a:lnTo>
                  <a:pt x="9790" y="14895"/>
                </a:lnTo>
                <a:lnTo>
                  <a:pt x="9669" y="16636"/>
                </a:lnTo>
                <a:lnTo>
                  <a:pt x="9369" y="16816"/>
                </a:lnTo>
                <a:lnTo>
                  <a:pt x="9069" y="17117"/>
                </a:lnTo>
                <a:lnTo>
                  <a:pt x="8588" y="17717"/>
                </a:lnTo>
                <a:lnTo>
                  <a:pt x="7928" y="18378"/>
                </a:lnTo>
                <a:lnTo>
                  <a:pt x="7567" y="18738"/>
                </a:lnTo>
                <a:lnTo>
                  <a:pt x="7327" y="19099"/>
                </a:lnTo>
                <a:lnTo>
                  <a:pt x="7267" y="19219"/>
                </a:lnTo>
                <a:lnTo>
                  <a:pt x="7327" y="19279"/>
                </a:lnTo>
                <a:lnTo>
                  <a:pt x="7447" y="19279"/>
                </a:lnTo>
                <a:lnTo>
                  <a:pt x="7808" y="18978"/>
                </a:lnTo>
                <a:lnTo>
                  <a:pt x="8168" y="18678"/>
                </a:lnTo>
                <a:lnTo>
                  <a:pt x="8829" y="18018"/>
                </a:lnTo>
                <a:lnTo>
                  <a:pt x="9249" y="17657"/>
                </a:lnTo>
                <a:lnTo>
                  <a:pt x="9669" y="17297"/>
                </a:lnTo>
                <a:lnTo>
                  <a:pt x="9609" y="18738"/>
                </a:lnTo>
                <a:lnTo>
                  <a:pt x="9669" y="19399"/>
                </a:lnTo>
                <a:lnTo>
                  <a:pt x="9669" y="20120"/>
                </a:lnTo>
                <a:lnTo>
                  <a:pt x="9729" y="20300"/>
                </a:lnTo>
                <a:lnTo>
                  <a:pt x="9850" y="20420"/>
                </a:lnTo>
                <a:lnTo>
                  <a:pt x="9970" y="20540"/>
                </a:lnTo>
                <a:lnTo>
                  <a:pt x="10150" y="20600"/>
                </a:lnTo>
                <a:lnTo>
                  <a:pt x="10330" y="20600"/>
                </a:lnTo>
                <a:lnTo>
                  <a:pt x="10450" y="20540"/>
                </a:lnTo>
                <a:lnTo>
                  <a:pt x="10570" y="20420"/>
                </a:lnTo>
                <a:lnTo>
                  <a:pt x="10630" y="20240"/>
                </a:lnTo>
                <a:lnTo>
                  <a:pt x="10750" y="19159"/>
                </a:lnTo>
                <a:lnTo>
                  <a:pt x="10811" y="18018"/>
                </a:lnTo>
                <a:lnTo>
                  <a:pt x="11111" y="18258"/>
                </a:lnTo>
                <a:lnTo>
                  <a:pt x="11651" y="18798"/>
                </a:lnTo>
                <a:lnTo>
                  <a:pt x="11952" y="19099"/>
                </a:lnTo>
                <a:lnTo>
                  <a:pt x="12252" y="19279"/>
                </a:lnTo>
                <a:lnTo>
                  <a:pt x="12672" y="19279"/>
                </a:lnTo>
                <a:lnTo>
                  <a:pt x="12792" y="19159"/>
                </a:lnTo>
                <a:lnTo>
                  <a:pt x="12852" y="19099"/>
                </a:lnTo>
                <a:lnTo>
                  <a:pt x="12912" y="18978"/>
                </a:lnTo>
                <a:lnTo>
                  <a:pt x="12912" y="18798"/>
                </a:lnTo>
                <a:lnTo>
                  <a:pt x="12852" y="18678"/>
                </a:lnTo>
                <a:lnTo>
                  <a:pt x="12612" y="18318"/>
                </a:lnTo>
                <a:lnTo>
                  <a:pt x="12312" y="18078"/>
                </a:lnTo>
                <a:lnTo>
                  <a:pt x="11711" y="17537"/>
                </a:lnTo>
                <a:lnTo>
                  <a:pt x="11291" y="17177"/>
                </a:lnTo>
                <a:lnTo>
                  <a:pt x="10811" y="16816"/>
                </a:lnTo>
                <a:lnTo>
                  <a:pt x="10811" y="15375"/>
                </a:lnTo>
                <a:lnTo>
                  <a:pt x="10931" y="11231"/>
                </a:lnTo>
                <a:lnTo>
                  <a:pt x="11171" y="11351"/>
                </a:lnTo>
                <a:lnTo>
                  <a:pt x="16576" y="13874"/>
                </a:lnTo>
                <a:lnTo>
                  <a:pt x="16636" y="14714"/>
                </a:lnTo>
                <a:lnTo>
                  <a:pt x="16756" y="15675"/>
                </a:lnTo>
                <a:lnTo>
                  <a:pt x="16876" y="16096"/>
                </a:lnTo>
                <a:lnTo>
                  <a:pt x="17056" y="16516"/>
                </a:lnTo>
                <a:lnTo>
                  <a:pt x="17237" y="16876"/>
                </a:lnTo>
                <a:lnTo>
                  <a:pt x="17477" y="17237"/>
                </a:lnTo>
                <a:lnTo>
                  <a:pt x="17597" y="17297"/>
                </a:lnTo>
                <a:lnTo>
                  <a:pt x="17657" y="17297"/>
                </a:lnTo>
                <a:lnTo>
                  <a:pt x="17777" y="17237"/>
                </a:lnTo>
                <a:lnTo>
                  <a:pt x="17777" y="17117"/>
                </a:lnTo>
                <a:lnTo>
                  <a:pt x="17777" y="16756"/>
                </a:lnTo>
                <a:lnTo>
                  <a:pt x="17717" y="16456"/>
                </a:lnTo>
                <a:lnTo>
                  <a:pt x="17597" y="15735"/>
                </a:lnTo>
                <a:lnTo>
                  <a:pt x="17357" y="15015"/>
                </a:lnTo>
                <a:lnTo>
                  <a:pt x="17237" y="14354"/>
                </a:lnTo>
                <a:lnTo>
                  <a:pt x="17237" y="14174"/>
                </a:lnTo>
                <a:lnTo>
                  <a:pt x="17297" y="14174"/>
                </a:lnTo>
                <a:lnTo>
                  <a:pt x="20360" y="15555"/>
                </a:lnTo>
                <a:lnTo>
                  <a:pt x="20600" y="15675"/>
                </a:lnTo>
                <a:lnTo>
                  <a:pt x="20840" y="15615"/>
                </a:lnTo>
                <a:lnTo>
                  <a:pt x="20960" y="15435"/>
                </a:lnTo>
                <a:lnTo>
                  <a:pt x="21080" y="15255"/>
                </a:lnTo>
                <a:lnTo>
                  <a:pt x="21080" y="15015"/>
                </a:lnTo>
                <a:lnTo>
                  <a:pt x="20960" y="14774"/>
                </a:lnTo>
                <a:lnTo>
                  <a:pt x="20780" y="14534"/>
                </a:lnTo>
                <a:lnTo>
                  <a:pt x="20480" y="14354"/>
                </a:lnTo>
                <a:lnTo>
                  <a:pt x="17957" y="13153"/>
                </a:lnTo>
                <a:lnTo>
                  <a:pt x="18918" y="12853"/>
                </a:lnTo>
                <a:lnTo>
                  <a:pt x="19999" y="12612"/>
                </a:lnTo>
                <a:lnTo>
                  <a:pt x="21080" y="12312"/>
                </a:lnTo>
                <a:lnTo>
                  <a:pt x="21140" y="12312"/>
                </a:lnTo>
                <a:lnTo>
                  <a:pt x="21080" y="12252"/>
                </a:lnTo>
                <a:lnTo>
                  <a:pt x="20119" y="12192"/>
                </a:lnTo>
                <a:lnTo>
                  <a:pt x="19098" y="12252"/>
                </a:lnTo>
                <a:lnTo>
                  <a:pt x="18558" y="12312"/>
                </a:lnTo>
                <a:lnTo>
                  <a:pt x="18077" y="12432"/>
                </a:lnTo>
                <a:lnTo>
                  <a:pt x="17597" y="12612"/>
                </a:lnTo>
                <a:lnTo>
                  <a:pt x="17177" y="12853"/>
                </a:lnTo>
                <a:lnTo>
                  <a:pt x="11351" y="10150"/>
                </a:lnTo>
                <a:lnTo>
                  <a:pt x="11051" y="10030"/>
                </a:lnTo>
                <a:lnTo>
                  <a:pt x="12792" y="8108"/>
                </a:lnTo>
                <a:lnTo>
                  <a:pt x="14534" y="6186"/>
                </a:lnTo>
                <a:lnTo>
                  <a:pt x="15555" y="5105"/>
                </a:lnTo>
                <a:lnTo>
                  <a:pt x="16876" y="5286"/>
                </a:lnTo>
                <a:lnTo>
                  <a:pt x="17177" y="5346"/>
                </a:lnTo>
                <a:lnTo>
                  <a:pt x="17477" y="5346"/>
                </a:lnTo>
                <a:lnTo>
                  <a:pt x="17717" y="5286"/>
                </a:lnTo>
                <a:lnTo>
                  <a:pt x="18017" y="5165"/>
                </a:lnTo>
                <a:lnTo>
                  <a:pt x="18077" y="5045"/>
                </a:lnTo>
                <a:lnTo>
                  <a:pt x="18077" y="4925"/>
                </a:lnTo>
                <a:lnTo>
                  <a:pt x="17837" y="4745"/>
                </a:lnTo>
                <a:lnTo>
                  <a:pt x="17537" y="4625"/>
                </a:lnTo>
                <a:lnTo>
                  <a:pt x="17237" y="4505"/>
                </a:lnTo>
                <a:lnTo>
                  <a:pt x="16936" y="4505"/>
                </a:lnTo>
                <a:lnTo>
                  <a:pt x="16156" y="4385"/>
                </a:lnTo>
                <a:lnTo>
                  <a:pt x="16396" y="4084"/>
                </a:lnTo>
                <a:lnTo>
                  <a:pt x="17116" y="3304"/>
                </a:lnTo>
                <a:lnTo>
                  <a:pt x="17417" y="2823"/>
                </a:lnTo>
                <a:lnTo>
                  <a:pt x="17537" y="2583"/>
                </a:lnTo>
                <a:lnTo>
                  <a:pt x="17597" y="2343"/>
                </a:lnTo>
                <a:lnTo>
                  <a:pt x="17597" y="2223"/>
                </a:lnTo>
                <a:lnTo>
                  <a:pt x="17477" y="2223"/>
                </a:lnTo>
                <a:lnTo>
                  <a:pt x="17056" y="2463"/>
                </a:lnTo>
                <a:lnTo>
                  <a:pt x="16696" y="2703"/>
                </a:lnTo>
                <a:lnTo>
                  <a:pt x="16035" y="3424"/>
                </a:lnTo>
                <a:lnTo>
                  <a:pt x="15375" y="4145"/>
                </a:lnTo>
                <a:lnTo>
                  <a:pt x="15255" y="3484"/>
                </a:lnTo>
                <a:lnTo>
                  <a:pt x="15255" y="2943"/>
                </a:lnTo>
                <a:lnTo>
                  <a:pt x="15195" y="2643"/>
                </a:lnTo>
                <a:lnTo>
                  <a:pt x="15135" y="2403"/>
                </a:lnTo>
                <a:lnTo>
                  <a:pt x="15014" y="2223"/>
                </a:lnTo>
                <a:lnTo>
                  <a:pt x="14894" y="2163"/>
                </a:lnTo>
                <a:lnTo>
                  <a:pt x="14714" y="2163"/>
                </a:lnTo>
                <a:lnTo>
                  <a:pt x="14534" y="2283"/>
                </a:lnTo>
                <a:lnTo>
                  <a:pt x="14474" y="2583"/>
                </a:lnTo>
                <a:lnTo>
                  <a:pt x="14354" y="2883"/>
                </a:lnTo>
                <a:lnTo>
                  <a:pt x="14354" y="3184"/>
                </a:lnTo>
                <a:lnTo>
                  <a:pt x="14354" y="3544"/>
                </a:lnTo>
                <a:lnTo>
                  <a:pt x="14414" y="3904"/>
                </a:lnTo>
                <a:lnTo>
                  <a:pt x="14474" y="4205"/>
                </a:lnTo>
                <a:lnTo>
                  <a:pt x="14594" y="4505"/>
                </a:lnTo>
                <a:lnTo>
                  <a:pt x="14774" y="4745"/>
                </a:lnTo>
                <a:lnTo>
                  <a:pt x="14114" y="5466"/>
                </a:lnTo>
                <a:lnTo>
                  <a:pt x="10931" y="8829"/>
                </a:lnTo>
                <a:lnTo>
                  <a:pt x="10991" y="4925"/>
                </a:lnTo>
                <a:lnTo>
                  <a:pt x="11051" y="4565"/>
                </a:lnTo>
                <a:lnTo>
                  <a:pt x="11351" y="4205"/>
                </a:lnTo>
                <a:lnTo>
                  <a:pt x="11591" y="3844"/>
                </a:lnTo>
                <a:lnTo>
                  <a:pt x="12612" y="2523"/>
                </a:lnTo>
                <a:lnTo>
                  <a:pt x="12612" y="2403"/>
                </a:lnTo>
                <a:lnTo>
                  <a:pt x="12552" y="2343"/>
                </a:lnTo>
                <a:lnTo>
                  <a:pt x="12432" y="2283"/>
                </a:lnTo>
                <a:lnTo>
                  <a:pt x="12312" y="2343"/>
                </a:lnTo>
                <a:lnTo>
                  <a:pt x="11111" y="3604"/>
                </a:lnTo>
                <a:lnTo>
                  <a:pt x="11051" y="3724"/>
                </a:lnTo>
                <a:lnTo>
                  <a:pt x="11111" y="2763"/>
                </a:lnTo>
                <a:lnTo>
                  <a:pt x="11111" y="1862"/>
                </a:lnTo>
                <a:lnTo>
                  <a:pt x="11051" y="1022"/>
                </a:lnTo>
                <a:lnTo>
                  <a:pt x="10931" y="121"/>
                </a:lnTo>
                <a:lnTo>
                  <a:pt x="10871" y="1"/>
                </a:lnTo>
                <a:lnTo>
                  <a:pt x="10630" y="1"/>
                </a:lnTo>
                <a:close/>
              </a:path>
            </a:pathLst>
          </a:custGeom>
          <a:solidFill>
            <a:srgbClr val="79C6CC"/>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6" name="Shape 12">
            <a:extLst>
              <a:ext uri="{FF2B5EF4-FFF2-40B4-BE49-F238E27FC236}">
                <a16:creationId xmlns:a16="http://schemas.microsoft.com/office/drawing/2014/main" xmlns="" id="{EF4505EA-1126-49D3-A929-E097EB9459A5}"/>
              </a:ext>
            </a:extLst>
          </p:cNvPr>
          <p:cNvSpPr>
            <a:spLocks/>
          </p:cNvSpPr>
          <p:nvPr/>
        </p:nvSpPr>
        <p:spPr bwMode="auto">
          <a:xfrm rot="1587927">
            <a:off x="10845800" y="4225926"/>
            <a:ext cx="711200" cy="739775"/>
          </a:xfrm>
          <a:custGeom>
            <a:avLst/>
            <a:gdLst>
              <a:gd name="T0" fmla="*/ 189531166 w 19279"/>
              <a:gd name="T1" fmla="*/ 448828389 h 20060"/>
              <a:gd name="T2" fmla="*/ 263297185 w 19279"/>
              <a:gd name="T3" fmla="*/ 289188078 h 20060"/>
              <a:gd name="T4" fmla="*/ 216237438 w 19279"/>
              <a:gd name="T5" fmla="*/ 301225390 h 20060"/>
              <a:gd name="T6" fmla="*/ 319252641 w 19279"/>
              <a:gd name="T7" fmla="*/ 512073619 h 20060"/>
              <a:gd name="T8" fmla="*/ 268380020 w 19279"/>
              <a:gd name="T9" fmla="*/ 412667479 h 20060"/>
              <a:gd name="T10" fmla="*/ 85224560 w 19279"/>
              <a:gd name="T11" fmla="*/ 506054300 h 20060"/>
              <a:gd name="T12" fmla="*/ 204779644 w 19279"/>
              <a:gd name="T13" fmla="*/ 518091612 h 20060"/>
              <a:gd name="T14" fmla="*/ 214966730 w 19279"/>
              <a:gd name="T15" fmla="*/ 677731959 h 20060"/>
              <a:gd name="T16" fmla="*/ 156449189 w 19279"/>
              <a:gd name="T17" fmla="*/ 695787263 h 20060"/>
              <a:gd name="T18" fmla="*/ 194614002 w 19279"/>
              <a:gd name="T19" fmla="*/ 3009660 h 20060"/>
              <a:gd name="T20" fmla="*/ 164094856 w 19279"/>
              <a:gd name="T21" fmla="*/ 60235571 h 20060"/>
              <a:gd name="T22" fmla="*/ 167906955 w 19279"/>
              <a:gd name="T23" fmla="*/ 114451785 h 20060"/>
              <a:gd name="T24" fmla="*/ 153907771 w 19279"/>
              <a:gd name="T25" fmla="*/ 231962167 h 20060"/>
              <a:gd name="T26" fmla="*/ 122117917 w 19279"/>
              <a:gd name="T27" fmla="*/ 213856561 h 20060"/>
              <a:gd name="T28" fmla="*/ 89036686 w 19279"/>
              <a:gd name="T29" fmla="*/ 313262702 h 20060"/>
              <a:gd name="T30" fmla="*/ 59788250 w 19279"/>
              <a:gd name="T31" fmla="*/ 186773605 h 20060"/>
              <a:gd name="T32" fmla="*/ 45789038 w 19279"/>
              <a:gd name="T33" fmla="*/ 228903533 h 20060"/>
              <a:gd name="T34" fmla="*/ 33081231 w 19279"/>
              <a:gd name="T35" fmla="*/ 283170086 h 20060"/>
              <a:gd name="T36" fmla="*/ 0 w 19279"/>
              <a:gd name="T37" fmla="*/ 337386300 h 20060"/>
              <a:gd name="T38" fmla="*/ 39435522 w 19279"/>
              <a:gd name="T39" fmla="*/ 358451264 h 20060"/>
              <a:gd name="T40" fmla="*/ 104306607 w 19279"/>
              <a:gd name="T41" fmla="*/ 370488576 h 20060"/>
              <a:gd name="T42" fmla="*/ 63600376 w 19279"/>
              <a:gd name="T43" fmla="*/ 478921042 h 20060"/>
              <a:gd name="T44" fmla="*/ 72496085 w 19279"/>
              <a:gd name="T45" fmla="*/ 518091612 h 20060"/>
              <a:gd name="T46" fmla="*/ 54705414 w 19279"/>
              <a:gd name="T47" fmla="*/ 644580709 h 20060"/>
              <a:gd name="T48" fmla="*/ 50871873 w 19279"/>
              <a:gd name="T49" fmla="*/ 686759611 h 20060"/>
              <a:gd name="T50" fmla="*/ 48330456 w 19279"/>
              <a:gd name="T51" fmla="*/ 731948173 h 20060"/>
              <a:gd name="T52" fmla="*/ 54705414 w 19279"/>
              <a:gd name="T53" fmla="*/ 804221056 h 20060"/>
              <a:gd name="T54" fmla="*/ 91578104 w 19279"/>
              <a:gd name="T55" fmla="*/ 683749951 h 20060"/>
              <a:gd name="T56" fmla="*/ 109389414 w 19279"/>
              <a:gd name="T57" fmla="*/ 792183744 h 20060"/>
              <a:gd name="T58" fmla="*/ 190801875 w 19279"/>
              <a:gd name="T59" fmla="*/ 891588520 h 20060"/>
              <a:gd name="T60" fmla="*/ 164094856 w 19279"/>
              <a:gd name="T61" fmla="*/ 969879359 h 20060"/>
              <a:gd name="T62" fmla="*/ 186989749 w 19279"/>
              <a:gd name="T63" fmla="*/ 951824054 h 20060"/>
              <a:gd name="T64" fmla="*/ 202238227 w 19279"/>
              <a:gd name="T65" fmla="*/ 1003030609 h 20060"/>
              <a:gd name="T66" fmla="*/ 216237438 w 19279"/>
              <a:gd name="T67" fmla="*/ 933768787 h 20060"/>
              <a:gd name="T68" fmla="*/ 227674537 w 19279"/>
              <a:gd name="T69" fmla="*/ 927749430 h 20060"/>
              <a:gd name="T70" fmla="*/ 216237438 w 19279"/>
              <a:gd name="T71" fmla="*/ 737967530 h 20060"/>
              <a:gd name="T72" fmla="*/ 269650729 w 19279"/>
              <a:gd name="T73" fmla="*/ 768109083 h 20060"/>
              <a:gd name="T74" fmla="*/ 306544833 w 19279"/>
              <a:gd name="T75" fmla="*/ 804221056 h 20060"/>
              <a:gd name="T76" fmla="*/ 321814726 w 19279"/>
              <a:gd name="T77" fmla="*/ 837372306 h 20060"/>
              <a:gd name="T78" fmla="*/ 368874501 w 19279"/>
              <a:gd name="T79" fmla="*/ 798201699 h 20060"/>
              <a:gd name="T80" fmla="*/ 363770223 w 19279"/>
              <a:gd name="T81" fmla="*/ 728939878 h 20060"/>
              <a:gd name="T82" fmla="*/ 386665143 w 19279"/>
              <a:gd name="T83" fmla="*/ 683749951 h 20060"/>
              <a:gd name="T84" fmla="*/ 338334688 w 19279"/>
              <a:gd name="T85" fmla="*/ 680741619 h 20060"/>
              <a:gd name="T86" fmla="*/ 334522561 w 19279"/>
              <a:gd name="T87" fmla="*/ 536146916 h 20060"/>
              <a:gd name="T88" fmla="*/ 290004204 w 19279"/>
              <a:gd name="T89" fmla="*/ 421695131 h 20060"/>
              <a:gd name="T90" fmla="*/ 386665143 w 19279"/>
              <a:gd name="T91" fmla="*/ 277101792 h 20060"/>
              <a:gd name="T92" fmla="*/ 398122937 w 19279"/>
              <a:gd name="T93" fmla="*/ 231962167 h 20060"/>
              <a:gd name="T94" fmla="*/ 407017871 w 19279"/>
              <a:gd name="T95" fmla="*/ 180755613 h 20060"/>
              <a:gd name="T96" fmla="*/ 398122937 w 19279"/>
              <a:gd name="T97" fmla="*/ 156630687 h 20060"/>
              <a:gd name="T98" fmla="*/ 370145182 w 19279"/>
              <a:gd name="T99" fmla="*/ 144594703 h 20060"/>
              <a:gd name="T100" fmla="*/ 345980355 w 19279"/>
              <a:gd name="T101" fmla="*/ 222884214 h 20060"/>
              <a:gd name="T102" fmla="*/ 286192105 w 19279"/>
              <a:gd name="T103" fmla="*/ 174685955 h 20060"/>
              <a:gd name="T104" fmla="*/ 207321062 w 19279"/>
              <a:gd name="T105" fmla="*/ 207838569 h 20060"/>
              <a:gd name="T106" fmla="*/ 245485875 w 19279"/>
              <a:gd name="T107" fmla="*/ 45188562 h 20060"/>
              <a:gd name="T108" fmla="*/ 225133147 w 19279"/>
              <a:gd name="T109" fmla="*/ 30142955 h 20060"/>
              <a:gd name="T110" fmla="*/ 198426100 w 19279"/>
              <a:gd name="T111" fmla="*/ 0 h 2006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9279"/>
              <a:gd name="T169" fmla="*/ 0 h 20060"/>
              <a:gd name="T170" fmla="*/ 19279 w 19279"/>
              <a:gd name="T171" fmla="*/ 20060 h 2006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9279" h="20060" extrusionOk="0">
                <a:moveTo>
                  <a:pt x="6727" y="5405"/>
                </a:moveTo>
                <a:lnTo>
                  <a:pt x="7447" y="5946"/>
                </a:lnTo>
                <a:lnTo>
                  <a:pt x="8108" y="6366"/>
                </a:lnTo>
                <a:lnTo>
                  <a:pt x="8528" y="6546"/>
                </a:lnTo>
                <a:lnTo>
                  <a:pt x="8889" y="6666"/>
                </a:lnTo>
                <a:lnTo>
                  <a:pt x="8949" y="8949"/>
                </a:lnTo>
                <a:lnTo>
                  <a:pt x="6546" y="7567"/>
                </a:lnTo>
                <a:lnTo>
                  <a:pt x="6546" y="7507"/>
                </a:lnTo>
                <a:lnTo>
                  <a:pt x="6606" y="6967"/>
                </a:lnTo>
                <a:lnTo>
                  <a:pt x="6666" y="6486"/>
                </a:lnTo>
                <a:lnTo>
                  <a:pt x="6727" y="5405"/>
                </a:lnTo>
                <a:close/>
                <a:moveTo>
                  <a:pt x="12732" y="4564"/>
                </a:moveTo>
                <a:lnTo>
                  <a:pt x="12432" y="5766"/>
                </a:lnTo>
                <a:lnTo>
                  <a:pt x="12192" y="6666"/>
                </a:lnTo>
                <a:lnTo>
                  <a:pt x="12132" y="7087"/>
                </a:lnTo>
                <a:lnTo>
                  <a:pt x="12132" y="7567"/>
                </a:lnTo>
                <a:lnTo>
                  <a:pt x="10090" y="8828"/>
                </a:lnTo>
                <a:lnTo>
                  <a:pt x="9729" y="9069"/>
                </a:lnTo>
                <a:lnTo>
                  <a:pt x="9789" y="6186"/>
                </a:lnTo>
                <a:lnTo>
                  <a:pt x="10210" y="6006"/>
                </a:lnTo>
                <a:lnTo>
                  <a:pt x="10630" y="5766"/>
                </a:lnTo>
                <a:lnTo>
                  <a:pt x="11471" y="5285"/>
                </a:lnTo>
                <a:lnTo>
                  <a:pt x="12732" y="4564"/>
                </a:lnTo>
                <a:close/>
                <a:moveTo>
                  <a:pt x="12672" y="8228"/>
                </a:moveTo>
                <a:lnTo>
                  <a:pt x="13273" y="8708"/>
                </a:lnTo>
                <a:lnTo>
                  <a:pt x="13873" y="9189"/>
                </a:lnTo>
                <a:lnTo>
                  <a:pt x="15074" y="10210"/>
                </a:lnTo>
                <a:lnTo>
                  <a:pt x="14354" y="10210"/>
                </a:lnTo>
                <a:lnTo>
                  <a:pt x="13693" y="10330"/>
                </a:lnTo>
                <a:lnTo>
                  <a:pt x="12852" y="10570"/>
                </a:lnTo>
                <a:lnTo>
                  <a:pt x="12072" y="10991"/>
                </a:lnTo>
                <a:lnTo>
                  <a:pt x="10330" y="9789"/>
                </a:lnTo>
                <a:lnTo>
                  <a:pt x="10750" y="9489"/>
                </a:lnTo>
                <a:lnTo>
                  <a:pt x="12672" y="8228"/>
                </a:lnTo>
                <a:close/>
                <a:moveTo>
                  <a:pt x="6366" y="8228"/>
                </a:moveTo>
                <a:lnTo>
                  <a:pt x="8708" y="9669"/>
                </a:lnTo>
                <a:lnTo>
                  <a:pt x="6006" y="11411"/>
                </a:lnTo>
                <a:lnTo>
                  <a:pt x="5525" y="11051"/>
                </a:lnTo>
                <a:lnTo>
                  <a:pt x="5045" y="10690"/>
                </a:lnTo>
                <a:lnTo>
                  <a:pt x="4565" y="10390"/>
                </a:lnTo>
                <a:lnTo>
                  <a:pt x="4024" y="10090"/>
                </a:lnTo>
                <a:lnTo>
                  <a:pt x="4504" y="9789"/>
                </a:lnTo>
                <a:lnTo>
                  <a:pt x="4865" y="9489"/>
                </a:lnTo>
                <a:lnTo>
                  <a:pt x="5706" y="8949"/>
                </a:lnTo>
                <a:lnTo>
                  <a:pt x="6126" y="8648"/>
                </a:lnTo>
                <a:lnTo>
                  <a:pt x="6246" y="8468"/>
                </a:lnTo>
                <a:lnTo>
                  <a:pt x="6366" y="8228"/>
                </a:lnTo>
                <a:close/>
                <a:moveTo>
                  <a:pt x="9669" y="10330"/>
                </a:moveTo>
                <a:lnTo>
                  <a:pt x="10991" y="11231"/>
                </a:lnTo>
                <a:lnTo>
                  <a:pt x="10931" y="11411"/>
                </a:lnTo>
                <a:lnTo>
                  <a:pt x="10931" y="11591"/>
                </a:lnTo>
                <a:lnTo>
                  <a:pt x="11471" y="14113"/>
                </a:lnTo>
                <a:lnTo>
                  <a:pt x="10690" y="13693"/>
                </a:lnTo>
                <a:lnTo>
                  <a:pt x="10150" y="13513"/>
                </a:lnTo>
                <a:lnTo>
                  <a:pt x="9669" y="13273"/>
                </a:lnTo>
                <a:lnTo>
                  <a:pt x="9669" y="10330"/>
                </a:lnTo>
                <a:close/>
                <a:moveTo>
                  <a:pt x="8949" y="10690"/>
                </a:moveTo>
                <a:lnTo>
                  <a:pt x="9009" y="13213"/>
                </a:lnTo>
                <a:lnTo>
                  <a:pt x="8949" y="13213"/>
                </a:lnTo>
                <a:lnTo>
                  <a:pt x="8168" y="13513"/>
                </a:lnTo>
                <a:lnTo>
                  <a:pt x="7387" y="13873"/>
                </a:lnTo>
                <a:lnTo>
                  <a:pt x="5886" y="14654"/>
                </a:lnTo>
                <a:lnTo>
                  <a:pt x="5946" y="14053"/>
                </a:lnTo>
                <a:lnTo>
                  <a:pt x="6126" y="13453"/>
                </a:lnTo>
                <a:lnTo>
                  <a:pt x="6426" y="12312"/>
                </a:lnTo>
                <a:lnTo>
                  <a:pt x="8949" y="10690"/>
                </a:lnTo>
                <a:close/>
                <a:moveTo>
                  <a:pt x="9249" y="0"/>
                </a:moveTo>
                <a:lnTo>
                  <a:pt x="9189" y="60"/>
                </a:lnTo>
                <a:lnTo>
                  <a:pt x="9069" y="1021"/>
                </a:lnTo>
                <a:lnTo>
                  <a:pt x="8949" y="2042"/>
                </a:lnTo>
                <a:lnTo>
                  <a:pt x="8648" y="1982"/>
                </a:lnTo>
                <a:lnTo>
                  <a:pt x="8348" y="1862"/>
                </a:lnTo>
                <a:lnTo>
                  <a:pt x="8108" y="1622"/>
                </a:lnTo>
                <a:lnTo>
                  <a:pt x="7808" y="1261"/>
                </a:lnTo>
                <a:lnTo>
                  <a:pt x="7748" y="1201"/>
                </a:lnTo>
                <a:lnTo>
                  <a:pt x="7627" y="1201"/>
                </a:lnTo>
                <a:lnTo>
                  <a:pt x="7567" y="1261"/>
                </a:lnTo>
                <a:lnTo>
                  <a:pt x="7507" y="1381"/>
                </a:lnTo>
                <a:lnTo>
                  <a:pt x="7507" y="1622"/>
                </a:lnTo>
                <a:lnTo>
                  <a:pt x="7567" y="1862"/>
                </a:lnTo>
                <a:lnTo>
                  <a:pt x="7748" y="2102"/>
                </a:lnTo>
                <a:lnTo>
                  <a:pt x="7928" y="2282"/>
                </a:lnTo>
                <a:lnTo>
                  <a:pt x="8108" y="2463"/>
                </a:lnTo>
                <a:lnTo>
                  <a:pt x="8348" y="2583"/>
                </a:lnTo>
                <a:lnTo>
                  <a:pt x="8889" y="2823"/>
                </a:lnTo>
                <a:lnTo>
                  <a:pt x="8829" y="4204"/>
                </a:lnTo>
                <a:lnTo>
                  <a:pt x="8829" y="5525"/>
                </a:lnTo>
                <a:lnTo>
                  <a:pt x="8048" y="5105"/>
                </a:lnTo>
                <a:lnTo>
                  <a:pt x="7267" y="4625"/>
                </a:lnTo>
                <a:lnTo>
                  <a:pt x="6546" y="4084"/>
                </a:lnTo>
                <a:lnTo>
                  <a:pt x="6426" y="4024"/>
                </a:lnTo>
                <a:lnTo>
                  <a:pt x="6306" y="3964"/>
                </a:lnTo>
                <a:lnTo>
                  <a:pt x="6066" y="4024"/>
                </a:lnTo>
                <a:lnTo>
                  <a:pt x="5946" y="4084"/>
                </a:lnTo>
                <a:lnTo>
                  <a:pt x="5826" y="4144"/>
                </a:lnTo>
                <a:lnTo>
                  <a:pt x="5766" y="4264"/>
                </a:lnTo>
                <a:lnTo>
                  <a:pt x="5766" y="4444"/>
                </a:lnTo>
                <a:lnTo>
                  <a:pt x="5766" y="5826"/>
                </a:lnTo>
                <a:lnTo>
                  <a:pt x="5766" y="6486"/>
                </a:lnTo>
                <a:lnTo>
                  <a:pt x="5826" y="7147"/>
                </a:lnTo>
                <a:lnTo>
                  <a:pt x="5225" y="6847"/>
                </a:lnTo>
                <a:lnTo>
                  <a:pt x="4204" y="6246"/>
                </a:lnTo>
                <a:lnTo>
                  <a:pt x="3063" y="5646"/>
                </a:lnTo>
                <a:lnTo>
                  <a:pt x="3063" y="5165"/>
                </a:lnTo>
                <a:lnTo>
                  <a:pt x="3063" y="4564"/>
                </a:lnTo>
                <a:lnTo>
                  <a:pt x="3063" y="4264"/>
                </a:lnTo>
                <a:lnTo>
                  <a:pt x="3003" y="3964"/>
                </a:lnTo>
                <a:lnTo>
                  <a:pt x="2943" y="3784"/>
                </a:lnTo>
                <a:lnTo>
                  <a:pt x="2823" y="3724"/>
                </a:lnTo>
                <a:lnTo>
                  <a:pt x="2763" y="3664"/>
                </a:lnTo>
                <a:lnTo>
                  <a:pt x="2463" y="3664"/>
                </a:lnTo>
                <a:lnTo>
                  <a:pt x="2402" y="3724"/>
                </a:lnTo>
                <a:lnTo>
                  <a:pt x="2282" y="3784"/>
                </a:lnTo>
                <a:lnTo>
                  <a:pt x="2222" y="3964"/>
                </a:lnTo>
                <a:lnTo>
                  <a:pt x="2162" y="4264"/>
                </a:lnTo>
                <a:lnTo>
                  <a:pt x="2162" y="4564"/>
                </a:lnTo>
                <a:lnTo>
                  <a:pt x="2162" y="5165"/>
                </a:lnTo>
                <a:lnTo>
                  <a:pt x="2162" y="5285"/>
                </a:lnTo>
                <a:lnTo>
                  <a:pt x="1622" y="5165"/>
                </a:lnTo>
                <a:lnTo>
                  <a:pt x="1141" y="5105"/>
                </a:lnTo>
                <a:lnTo>
                  <a:pt x="1081" y="5165"/>
                </a:lnTo>
                <a:lnTo>
                  <a:pt x="1081" y="5225"/>
                </a:lnTo>
                <a:lnTo>
                  <a:pt x="1562" y="5646"/>
                </a:lnTo>
                <a:lnTo>
                  <a:pt x="2102" y="6006"/>
                </a:lnTo>
                <a:lnTo>
                  <a:pt x="2102" y="6066"/>
                </a:lnTo>
                <a:lnTo>
                  <a:pt x="1382" y="6186"/>
                </a:lnTo>
                <a:lnTo>
                  <a:pt x="661" y="6306"/>
                </a:lnTo>
                <a:lnTo>
                  <a:pt x="361" y="6426"/>
                </a:lnTo>
                <a:lnTo>
                  <a:pt x="120" y="6546"/>
                </a:lnTo>
                <a:lnTo>
                  <a:pt x="0" y="6727"/>
                </a:lnTo>
                <a:lnTo>
                  <a:pt x="0" y="6787"/>
                </a:lnTo>
                <a:lnTo>
                  <a:pt x="0" y="6907"/>
                </a:lnTo>
                <a:lnTo>
                  <a:pt x="60" y="7027"/>
                </a:lnTo>
                <a:lnTo>
                  <a:pt x="180" y="7087"/>
                </a:lnTo>
                <a:lnTo>
                  <a:pt x="481" y="7147"/>
                </a:lnTo>
                <a:lnTo>
                  <a:pt x="1021" y="7207"/>
                </a:lnTo>
                <a:lnTo>
                  <a:pt x="1862" y="7147"/>
                </a:lnTo>
                <a:lnTo>
                  <a:pt x="2703" y="7027"/>
                </a:lnTo>
                <a:lnTo>
                  <a:pt x="2883" y="6967"/>
                </a:lnTo>
                <a:lnTo>
                  <a:pt x="3003" y="6847"/>
                </a:lnTo>
                <a:lnTo>
                  <a:pt x="3063" y="6666"/>
                </a:lnTo>
                <a:lnTo>
                  <a:pt x="3123" y="6546"/>
                </a:lnTo>
                <a:lnTo>
                  <a:pt x="4024" y="6967"/>
                </a:lnTo>
                <a:lnTo>
                  <a:pt x="4925" y="7387"/>
                </a:lnTo>
                <a:lnTo>
                  <a:pt x="5585" y="7747"/>
                </a:lnTo>
                <a:lnTo>
                  <a:pt x="5165" y="7928"/>
                </a:lnTo>
                <a:lnTo>
                  <a:pt x="4805" y="8168"/>
                </a:lnTo>
                <a:lnTo>
                  <a:pt x="4144" y="8648"/>
                </a:lnTo>
                <a:lnTo>
                  <a:pt x="3784" y="8949"/>
                </a:lnTo>
                <a:lnTo>
                  <a:pt x="3363" y="9189"/>
                </a:lnTo>
                <a:lnTo>
                  <a:pt x="3003" y="9549"/>
                </a:lnTo>
                <a:lnTo>
                  <a:pt x="2883" y="9729"/>
                </a:lnTo>
                <a:lnTo>
                  <a:pt x="2823" y="9970"/>
                </a:lnTo>
                <a:lnTo>
                  <a:pt x="2823" y="10090"/>
                </a:lnTo>
                <a:lnTo>
                  <a:pt x="2883" y="10210"/>
                </a:lnTo>
                <a:lnTo>
                  <a:pt x="2943" y="10270"/>
                </a:lnTo>
                <a:lnTo>
                  <a:pt x="3063" y="10330"/>
                </a:lnTo>
                <a:lnTo>
                  <a:pt x="3423" y="10330"/>
                </a:lnTo>
                <a:lnTo>
                  <a:pt x="3664" y="10630"/>
                </a:lnTo>
                <a:lnTo>
                  <a:pt x="3964" y="10870"/>
                </a:lnTo>
                <a:lnTo>
                  <a:pt x="4565" y="11411"/>
                </a:lnTo>
                <a:lnTo>
                  <a:pt x="5165" y="11891"/>
                </a:lnTo>
                <a:lnTo>
                  <a:pt x="4144" y="12492"/>
                </a:lnTo>
                <a:lnTo>
                  <a:pt x="3123" y="13093"/>
                </a:lnTo>
                <a:lnTo>
                  <a:pt x="2583" y="12852"/>
                </a:lnTo>
                <a:lnTo>
                  <a:pt x="2042" y="12672"/>
                </a:lnTo>
                <a:lnTo>
                  <a:pt x="1502" y="12612"/>
                </a:lnTo>
                <a:lnTo>
                  <a:pt x="901" y="12732"/>
                </a:lnTo>
                <a:lnTo>
                  <a:pt x="841" y="12792"/>
                </a:lnTo>
                <a:lnTo>
                  <a:pt x="901" y="12912"/>
                </a:lnTo>
                <a:lnTo>
                  <a:pt x="1622" y="13273"/>
                </a:lnTo>
                <a:lnTo>
                  <a:pt x="2402" y="13693"/>
                </a:lnTo>
                <a:lnTo>
                  <a:pt x="2042" y="13993"/>
                </a:lnTo>
                <a:lnTo>
                  <a:pt x="1682" y="14354"/>
                </a:lnTo>
                <a:lnTo>
                  <a:pt x="1622" y="14474"/>
                </a:lnTo>
                <a:lnTo>
                  <a:pt x="1682" y="14594"/>
                </a:lnTo>
                <a:lnTo>
                  <a:pt x="1742" y="14654"/>
                </a:lnTo>
                <a:lnTo>
                  <a:pt x="1862" y="14654"/>
                </a:lnTo>
                <a:lnTo>
                  <a:pt x="2282" y="14594"/>
                </a:lnTo>
                <a:lnTo>
                  <a:pt x="2162" y="15134"/>
                </a:lnTo>
                <a:lnTo>
                  <a:pt x="2162" y="15675"/>
                </a:lnTo>
                <a:lnTo>
                  <a:pt x="2162" y="15795"/>
                </a:lnTo>
                <a:lnTo>
                  <a:pt x="2282" y="15915"/>
                </a:lnTo>
                <a:lnTo>
                  <a:pt x="2342" y="15975"/>
                </a:lnTo>
                <a:lnTo>
                  <a:pt x="2463" y="16035"/>
                </a:lnTo>
                <a:lnTo>
                  <a:pt x="2583" y="16035"/>
                </a:lnTo>
                <a:lnTo>
                  <a:pt x="2703" y="15975"/>
                </a:lnTo>
                <a:lnTo>
                  <a:pt x="2763" y="15915"/>
                </a:lnTo>
                <a:lnTo>
                  <a:pt x="2823" y="15795"/>
                </a:lnTo>
                <a:lnTo>
                  <a:pt x="2943" y="15014"/>
                </a:lnTo>
                <a:lnTo>
                  <a:pt x="3123" y="14294"/>
                </a:lnTo>
                <a:lnTo>
                  <a:pt x="3724" y="13993"/>
                </a:lnTo>
                <a:lnTo>
                  <a:pt x="4324" y="13633"/>
                </a:lnTo>
                <a:lnTo>
                  <a:pt x="5405" y="12912"/>
                </a:lnTo>
                <a:lnTo>
                  <a:pt x="5225" y="13573"/>
                </a:lnTo>
                <a:lnTo>
                  <a:pt x="5105" y="14174"/>
                </a:lnTo>
                <a:lnTo>
                  <a:pt x="4925" y="15435"/>
                </a:lnTo>
                <a:lnTo>
                  <a:pt x="4925" y="15555"/>
                </a:lnTo>
                <a:lnTo>
                  <a:pt x="4985" y="15675"/>
                </a:lnTo>
                <a:lnTo>
                  <a:pt x="5165" y="15795"/>
                </a:lnTo>
                <a:lnTo>
                  <a:pt x="5405" y="15855"/>
                </a:lnTo>
                <a:lnTo>
                  <a:pt x="5585" y="15795"/>
                </a:lnTo>
                <a:lnTo>
                  <a:pt x="7327" y="15014"/>
                </a:lnTo>
                <a:lnTo>
                  <a:pt x="8228" y="14534"/>
                </a:lnTo>
                <a:lnTo>
                  <a:pt x="9009" y="14053"/>
                </a:lnTo>
                <a:lnTo>
                  <a:pt x="9069" y="17777"/>
                </a:lnTo>
                <a:lnTo>
                  <a:pt x="9009" y="17777"/>
                </a:lnTo>
                <a:lnTo>
                  <a:pt x="8768" y="17837"/>
                </a:lnTo>
                <a:lnTo>
                  <a:pt x="8528" y="17957"/>
                </a:lnTo>
                <a:lnTo>
                  <a:pt x="8288" y="18197"/>
                </a:lnTo>
                <a:lnTo>
                  <a:pt x="8048" y="18438"/>
                </a:lnTo>
                <a:lnTo>
                  <a:pt x="7868" y="18738"/>
                </a:lnTo>
                <a:lnTo>
                  <a:pt x="7748" y="19038"/>
                </a:lnTo>
                <a:lnTo>
                  <a:pt x="7748" y="19338"/>
                </a:lnTo>
                <a:lnTo>
                  <a:pt x="7808" y="19579"/>
                </a:lnTo>
                <a:lnTo>
                  <a:pt x="7868" y="19639"/>
                </a:lnTo>
                <a:lnTo>
                  <a:pt x="7988" y="19699"/>
                </a:lnTo>
                <a:lnTo>
                  <a:pt x="8168" y="19639"/>
                </a:lnTo>
                <a:lnTo>
                  <a:pt x="8288" y="19519"/>
                </a:lnTo>
                <a:lnTo>
                  <a:pt x="8588" y="19278"/>
                </a:lnTo>
                <a:lnTo>
                  <a:pt x="8829" y="18978"/>
                </a:lnTo>
                <a:lnTo>
                  <a:pt x="9069" y="18678"/>
                </a:lnTo>
                <a:lnTo>
                  <a:pt x="9069" y="19759"/>
                </a:lnTo>
                <a:lnTo>
                  <a:pt x="9129" y="19879"/>
                </a:lnTo>
                <a:lnTo>
                  <a:pt x="9189" y="19999"/>
                </a:lnTo>
                <a:lnTo>
                  <a:pt x="9249" y="20059"/>
                </a:lnTo>
                <a:lnTo>
                  <a:pt x="9489" y="20059"/>
                </a:lnTo>
                <a:lnTo>
                  <a:pt x="9549" y="19999"/>
                </a:lnTo>
                <a:lnTo>
                  <a:pt x="9609" y="19879"/>
                </a:lnTo>
                <a:lnTo>
                  <a:pt x="9669" y="19759"/>
                </a:lnTo>
                <a:lnTo>
                  <a:pt x="9669" y="18317"/>
                </a:lnTo>
                <a:lnTo>
                  <a:pt x="9850" y="18377"/>
                </a:lnTo>
                <a:lnTo>
                  <a:pt x="9970" y="18438"/>
                </a:lnTo>
                <a:lnTo>
                  <a:pt x="10090" y="18498"/>
                </a:lnTo>
                <a:lnTo>
                  <a:pt x="10210" y="18618"/>
                </a:lnTo>
                <a:lnTo>
                  <a:pt x="10330" y="18738"/>
                </a:lnTo>
                <a:lnTo>
                  <a:pt x="10390" y="18798"/>
                </a:lnTo>
                <a:lnTo>
                  <a:pt x="10510" y="18738"/>
                </a:lnTo>
                <a:lnTo>
                  <a:pt x="10630" y="18738"/>
                </a:lnTo>
                <a:lnTo>
                  <a:pt x="10690" y="18678"/>
                </a:lnTo>
                <a:lnTo>
                  <a:pt x="10750" y="18558"/>
                </a:lnTo>
                <a:lnTo>
                  <a:pt x="10750" y="18498"/>
                </a:lnTo>
                <a:lnTo>
                  <a:pt x="10690" y="18377"/>
                </a:lnTo>
                <a:lnTo>
                  <a:pt x="10510" y="18077"/>
                </a:lnTo>
                <a:lnTo>
                  <a:pt x="10270" y="17897"/>
                </a:lnTo>
                <a:lnTo>
                  <a:pt x="9970" y="17777"/>
                </a:lnTo>
                <a:lnTo>
                  <a:pt x="9669" y="17717"/>
                </a:lnTo>
                <a:lnTo>
                  <a:pt x="9669" y="14354"/>
                </a:lnTo>
                <a:lnTo>
                  <a:pt x="10210" y="14714"/>
                </a:lnTo>
                <a:lnTo>
                  <a:pt x="10810" y="15014"/>
                </a:lnTo>
                <a:lnTo>
                  <a:pt x="11951" y="15555"/>
                </a:lnTo>
                <a:lnTo>
                  <a:pt x="12132" y="15615"/>
                </a:lnTo>
                <a:lnTo>
                  <a:pt x="12432" y="15615"/>
                </a:lnTo>
                <a:lnTo>
                  <a:pt x="12552" y="15495"/>
                </a:lnTo>
                <a:lnTo>
                  <a:pt x="12612" y="15435"/>
                </a:lnTo>
                <a:lnTo>
                  <a:pt x="12732" y="15315"/>
                </a:lnTo>
                <a:lnTo>
                  <a:pt x="12732" y="15134"/>
                </a:lnTo>
                <a:lnTo>
                  <a:pt x="12732" y="14954"/>
                </a:lnTo>
                <a:lnTo>
                  <a:pt x="12132" y="12072"/>
                </a:lnTo>
                <a:lnTo>
                  <a:pt x="15135" y="14414"/>
                </a:lnTo>
                <a:lnTo>
                  <a:pt x="14834" y="14894"/>
                </a:lnTo>
                <a:lnTo>
                  <a:pt x="14594" y="15435"/>
                </a:lnTo>
                <a:lnTo>
                  <a:pt x="14474" y="16035"/>
                </a:lnTo>
                <a:lnTo>
                  <a:pt x="14474" y="16576"/>
                </a:lnTo>
                <a:lnTo>
                  <a:pt x="14534" y="16756"/>
                </a:lnTo>
                <a:lnTo>
                  <a:pt x="14594" y="16816"/>
                </a:lnTo>
                <a:lnTo>
                  <a:pt x="14714" y="16876"/>
                </a:lnTo>
                <a:lnTo>
                  <a:pt x="14834" y="16876"/>
                </a:lnTo>
                <a:lnTo>
                  <a:pt x="15074" y="16816"/>
                </a:lnTo>
                <a:lnTo>
                  <a:pt x="15195" y="16696"/>
                </a:lnTo>
                <a:lnTo>
                  <a:pt x="15255" y="16576"/>
                </a:lnTo>
                <a:lnTo>
                  <a:pt x="15435" y="15975"/>
                </a:lnTo>
                <a:lnTo>
                  <a:pt x="15615" y="15375"/>
                </a:lnTo>
                <a:lnTo>
                  <a:pt x="15795" y="14894"/>
                </a:lnTo>
                <a:lnTo>
                  <a:pt x="16996" y="15855"/>
                </a:lnTo>
                <a:lnTo>
                  <a:pt x="17116" y="15915"/>
                </a:lnTo>
                <a:lnTo>
                  <a:pt x="17417" y="15915"/>
                </a:lnTo>
                <a:lnTo>
                  <a:pt x="17537" y="15795"/>
                </a:lnTo>
                <a:lnTo>
                  <a:pt x="17597" y="15735"/>
                </a:lnTo>
                <a:lnTo>
                  <a:pt x="17657" y="15555"/>
                </a:lnTo>
                <a:lnTo>
                  <a:pt x="17597" y="15435"/>
                </a:lnTo>
                <a:lnTo>
                  <a:pt x="17537" y="15315"/>
                </a:lnTo>
                <a:lnTo>
                  <a:pt x="16756" y="14654"/>
                </a:lnTo>
                <a:lnTo>
                  <a:pt x="17176" y="14534"/>
                </a:lnTo>
                <a:lnTo>
                  <a:pt x="17477" y="14474"/>
                </a:lnTo>
                <a:lnTo>
                  <a:pt x="17837" y="14354"/>
                </a:lnTo>
                <a:lnTo>
                  <a:pt x="18137" y="14174"/>
                </a:lnTo>
                <a:lnTo>
                  <a:pt x="18197" y="14053"/>
                </a:lnTo>
                <a:lnTo>
                  <a:pt x="18318" y="13933"/>
                </a:lnTo>
                <a:lnTo>
                  <a:pt x="18318" y="13753"/>
                </a:lnTo>
                <a:lnTo>
                  <a:pt x="18257" y="13633"/>
                </a:lnTo>
                <a:lnTo>
                  <a:pt x="18137" y="13513"/>
                </a:lnTo>
                <a:lnTo>
                  <a:pt x="17957" y="13393"/>
                </a:lnTo>
                <a:lnTo>
                  <a:pt x="17597" y="13333"/>
                </a:lnTo>
                <a:lnTo>
                  <a:pt x="17236" y="13333"/>
                </a:lnTo>
                <a:lnTo>
                  <a:pt x="16876" y="13393"/>
                </a:lnTo>
                <a:lnTo>
                  <a:pt x="16276" y="13513"/>
                </a:lnTo>
                <a:lnTo>
                  <a:pt x="15975" y="13573"/>
                </a:lnTo>
                <a:lnTo>
                  <a:pt x="15735" y="13693"/>
                </a:lnTo>
                <a:lnTo>
                  <a:pt x="14354" y="12612"/>
                </a:lnTo>
                <a:lnTo>
                  <a:pt x="13033" y="11591"/>
                </a:lnTo>
                <a:lnTo>
                  <a:pt x="13693" y="11291"/>
                </a:lnTo>
                <a:lnTo>
                  <a:pt x="14354" y="10991"/>
                </a:lnTo>
                <a:lnTo>
                  <a:pt x="15074" y="10750"/>
                </a:lnTo>
                <a:lnTo>
                  <a:pt x="15795" y="10690"/>
                </a:lnTo>
                <a:lnTo>
                  <a:pt x="15915" y="10630"/>
                </a:lnTo>
                <a:lnTo>
                  <a:pt x="16035" y="10510"/>
                </a:lnTo>
                <a:lnTo>
                  <a:pt x="16035" y="10330"/>
                </a:lnTo>
                <a:lnTo>
                  <a:pt x="15975" y="10210"/>
                </a:lnTo>
                <a:lnTo>
                  <a:pt x="15135" y="9549"/>
                </a:lnTo>
                <a:lnTo>
                  <a:pt x="14294" y="8889"/>
                </a:lnTo>
                <a:lnTo>
                  <a:pt x="13693" y="8408"/>
                </a:lnTo>
                <a:lnTo>
                  <a:pt x="13033" y="7988"/>
                </a:lnTo>
                <a:lnTo>
                  <a:pt x="15074" y="6546"/>
                </a:lnTo>
                <a:lnTo>
                  <a:pt x="16756" y="5405"/>
                </a:lnTo>
                <a:lnTo>
                  <a:pt x="16996" y="5525"/>
                </a:lnTo>
                <a:lnTo>
                  <a:pt x="17236" y="5585"/>
                </a:lnTo>
                <a:lnTo>
                  <a:pt x="17717" y="5646"/>
                </a:lnTo>
                <a:lnTo>
                  <a:pt x="18257" y="5525"/>
                </a:lnTo>
                <a:lnTo>
                  <a:pt x="18738" y="5405"/>
                </a:lnTo>
                <a:lnTo>
                  <a:pt x="18858" y="5285"/>
                </a:lnTo>
                <a:lnTo>
                  <a:pt x="18978" y="5165"/>
                </a:lnTo>
                <a:lnTo>
                  <a:pt x="18978" y="4985"/>
                </a:lnTo>
                <a:lnTo>
                  <a:pt x="18978" y="4865"/>
                </a:lnTo>
                <a:lnTo>
                  <a:pt x="18918" y="4745"/>
                </a:lnTo>
                <a:lnTo>
                  <a:pt x="18798" y="4625"/>
                </a:lnTo>
                <a:lnTo>
                  <a:pt x="18678" y="4564"/>
                </a:lnTo>
                <a:lnTo>
                  <a:pt x="18498" y="4625"/>
                </a:lnTo>
                <a:lnTo>
                  <a:pt x="18077" y="4745"/>
                </a:lnTo>
                <a:lnTo>
                  <a:pt x="17837" y="4805"/>
                </a:lnTo>
                <a:lnTo>
                  <a:pt x="17597" y="4865"/>
                </a:lnTo>
                <a:lnTo>
                  <a:pt x="18438" y="4264"/>
                </a:lnTo>
                <a:lnTo>
                  <a:pt x="19218" y="3604"/>
                </a:lnTo>
                <a:lnTo>
                  <a:pt x="19278" y="3483"/>
                </a:lnTo>
                <a:lnTo>
                  <a:pt x="19278" y="3363"/>
                </a:lnTo>
                <a:lnTo>
                  <a:pt x="19278" y="3303"/>
                </a:lnTo>
                <a:lnTo>
                  <a:pt x="19218" y="3183"/>
                </a:lnTo>
                <a:lnTo>
                  <a:pt x="19038" y="3063"/>
                </a:lnTo>
                <a:lnTo>
                  <a:pt x="18918" y="3063"/>
                </a:lnTo>
                <a:lnTo>
                  <a:pt x="18798" y="3123"/>
                </a:lnTo>
                <a:lnTo>
                  <a:pt x="18077" y="3483"/>
                </a:lnTo>
                <a:lnTo>
                  <a:pt x="17357" y="3964"/>
                </a:lnTo>
                <a:lnTo>
                  <a:pt x="17477" y="3724"/>
                </a:lnTo>
                <a:lnTo>
                  <a:pt x="17597" y="3483"/>
                </a:lnTo>
                <a:lnTo>
                  <a:pt x="17657" y="3243"/>
                </a:lnTo>
                <a:lnTo>
                  <a:pt x="17537" y="3003"/>
                </a:lnTo>
                <a:lnTo>
                  <a:pt x="17477" y="2883"/>
                </a:lnTo>
                <a:lnTo>
                  <a:pt x="17176" y="2883"/>
                </a:lnTo>
                <a:lnTo>
                  <a:pt x="17116" y="2943"/>
                </a:lnTo>
                <a:lnTo>
                  <a:pt x="16996" y="3123"/>
                </a:lnTo>
                <a:lnTo>
                  <a:pt x="16876" y="3363"/>
                </a:lnTo>
                <a:lnTo>
                  <a:pt x="16576" y="3784"/>
                </a:lnTo>
                <a:lnTo>
                  <a:pt x="16396" y="4204"/>
                </a:lnTo>
                <a:lnTo>
                  <a:pt x="16336" y="4444"/>
                </a:lnTo>
                <a:lnTo>
                  <a:pt x="16336" y="4685"/>
                </a:lnTo>
                <a:lnTo>
                  <a:pt x="14474" y="6006"/>
                </a:lnTo>
                <a:lnTo>
                  <a:pt x="12972" y="7027"/>
                </a:lnTo>
                <a:lnTo>
                  <a:pt x="13213" y="5946"/>
                </a:lnTo>
                <a:lnTo>
                  <a:pt x="13633" y="3844"/>
                </a:lnTo>
                <a:lnTo>
                  <a:pt x="13633" y="3664"/>
                </a:lnTo>
                <a:lnTo>
                  <a:pt x="13513" y="3483"/>
                </a:lnTo>
                <a:lnTo>
                  <a:pt x="13333" y="3423"/>
                </a:lnTo>
                <a:lnTo>
                  <a:pt x="13093" y="3483"/>
                </a:lnTo>
                <a:lnTo>
                  <a:pt x="12072" y="4024"/>
                </a:lnTo>
                <a:lnTo>
                  <a:pt x="11111" y="4625"/>
                </a:lnTo>
                <a:lnTo>
                  <a:pt x="10450" y="5045"/>
                </a:lnTo>
                <a:lnTo>
                  <a:pt x="9789" y="5465"/>
                </a:lnTo>
                <a:lnTo>
                  <a:pt x="9789" y="4144"/>
                </a:lnTo>
                <a:lnTo>
                  <a:pt x="9729" y="2883"/>
                </a:lnTo>
                <a:lnTo>
                  <a:pt x="9970" y="2763"/>
                </a:lnTo>
                <a:lnTo>
                  <a:pt x="10210" y="2643"/>
                </a:lnTo>
                <a:lnTo>
                  <a:pt x="10570" y="2282"/>
                </a:lnTo>
                <a:lnTo>
                  <a:pt x="11171" y="1622"/>
                </a:lnTo>
                <a:lnTo>
                  <a:pt x="11471" y="1261"/>
                </a:lnTo>
                <a:lnTo>
                  <a:pt x="11591" y="901"/>
                </a:lnTo>
                <a:lnTo>
                  <a:pt x="11591" y="721"/>
                </a:lnTo>
                <a:lnTo>
                  <a:pt x="11591" y="601"/>
                </a:lnTo>
                <a:lnTo>
                  <a:pt x="11471" y="481"/>
                </a:lnTo>
                <a:lnTo>
                  <a:pt x="11351" y="421"/>
                </a:lnTo>
                <a:lnTo>
                  <a:pt x="11111" y="421"/>
                </a:lnTo>
                <a:lnTo>
                  <a:pt x="10870" y="481"/>
                </a:lnTo>
                <a:lnTo>
                  <a:pt x="10630" y="601"/>
                </a:lnTo>
                <a:lnTo>
                  <a:pt x="10450" y="781"/>
                </a:lnTo>
                <a:lnTo>
                  <a:pt x="10150" y="1201"/>
                </a:lnTo>
                <a:lnTo>
                  <a:pt x="9789" y="1562"/>
                </a:lnTo>
                <a:lnTo>
                  <a:pt x="9609" y="1742"/>
                </a:lnTo>
                <a:lnTo>
                  <a:pt x="9549" y="901"/>
                </a:lnTo>
                <a:lnTo>
                  <a:pt x="9369" y="60"/>
                </a:lnTo>
                <a:lnTo>
                  <a:pt x="9369" y="0"/>
                </a:lnTo>
                <a:lnTo>
                  <a:pt x="9249" y="0"/>
                </a:lnTo>
                <a:close/>
              </a:path>
            </a:pathLst>
          </a:custGeom>
          <a:solidFill>
            <a:srgbClr val="79C6CC"/>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7" name="Shape 13">
            <a:extLst>
              <a:ext uri="{FF2B5EF4-FFF2-40B4-BE49-F238E27FC236}">
                <a16:creationId xmlns:a16="http://schemas.microsoft.com/office/drawing/2014/main" xmlns="" id="{F39B021C-09DD-4CDE-A37E-D647E8BA325E}"/>
              </a:ext>
            </a:extLst>
          </p:cNvPr>
          <p:cNvSpPr>
            <a:spLocks/>
          </p:cNvSpPr>
          <p:nvPr/>
        </p:nvSpPr>
        <p:spPr bwMode="auto">
          <a:xfrm rot="18899615" flipH="1">
            <a:off x="2614877" y="225161"/>
            <a:ext cx="544512" cy="1862667"/>
          </a:xfrm>
          <a:custGeom>
            <a:avLst/>
            <a:gdLst>
              <a:gd name="T0" fmla="*/ 301986783 w 12973"/>
              <a:gd name="T1" fmla="*/ 41393977 h 44323"/>
              <a:gd name="T2" fmla="*/ 195433386 w 12973"/>
              <a:gd name="T3" fmla="*/ 60211415 h 44323"/>
              <a:gd name="T4" fmla="*/ 137682795 w 12973"/>
              <a:gd name="T5" fmla="*/ 56454269 h 44323"/>
              <a:gd name="T6" fmla="*/ 341915928 w 12973"/>
              <a:gd name="T7" fmla="*/ 188086888 h 44323"/>
              <a:gd name="T8" fmla="*/ 133246825 w 12973"/>
              <a:gd name="T9" fmla="*/ 129785848 h 44323"/>
              <a:gd name="T10" fmla="*/ 315296498 w 12973"/>
              <a:gd name="T11" fmla="*/ 240721479 h 44323"/>
              <a:gd name="T12" fmla="*/ 88805949 w 12973"/>
              <a:gd name="T13" fmla="*/ 182420407 h 44323"/>
              <a:gd name="T14" fmla="*/ 337478196 w 12973"/>
              <a:gd name="T15" fmla="*/ 338507129 h 44323"/>
              <a:gd name="T16" fmla="*/ 173175970 w 12973"/>
              <a:gd name="T17" fmla="*/ 297144954 h 44323"/>
              <a:gd name="T18" fmla="*/ 288675347 w 12973"/>
              <a:gd name="T19" fmla="*/ 408080585 h 44323"/>
              <a:gd name="T20" fmla="*/ 71060264 w 12973"/>
              <a:gd name="T21" fmla="*/ 315931599 h 44323"/>
              <a:gd name="T22" fmla="*/ 93243724 w 12973"/>
              <a:gd name="T23" fmla="*/ 383626450 h 44323"/>
              <a:gd name="T24" fmla="*/ 337478196 w 12973"/>
              <a:gd name="T25" fmla="*/ 569804003 h 44323"/>
              <a:gd name="T26" fmla="*/ 333042183 w 12973"/>
              <a:gd name="T27" fmla="*/ 573561117 h 44323"/>
              <a:gd name="T28" fmla="*/ 133246825 w 12973"/>
              <a:gd name="T29" fmla="*/ 466382633 h 44323"/>
              <a:gd name="T30" fmla="*/ 257545949 w 12973"/>
              <a:gd name="T31" fmla="*/ 611166178 h 44323"/>
              <a:gd name="T32" fmla="*/ 195433386 w 12973"/>
              <a:gd name="T33" fmla="*/ 605530490 h 44323"/>
              <a:gd name="T34" fmla="*/ 84369979 w 12973"/>
              <a:gd name="T35" fmla="*/ 590500991 h 44323"/>
              <a:gd name="T36" fmla="*/ 297549050 w 12973"/>
              <a:gd name="T37" fmla="*/ 774768169 h 44323"/>
              <a:gd name="T38" fmla="*/ 48876846 w 12973"/>
              <a:gd name="T39" fmla="*/ 692043788 h 44323"/>
              <a:gd name="T40" fmla="*/ 386355042 w 12973"/>
              <a:gd name="T41" fmla="*/ 895128404 h 44323"/>
              <a:gd name="T42" fmla="*/ 102115664 w 12973"/>
              <a:gd name="T43" fmla="*/ 765374358 h 44323"/>
              <a:gd name="T44" fmla="*/ 128809092 w 12973"/>
              <a:gd name="T45" fmla="*/ 868795728 h 44323"/>
              <a:gd name="T46" fmla="*/ 386355042 w 12973"/>
              <a:gd name="T47" fmla="*/ 1066245633 h 44323"/>
              <a:gd name="T48" fmla="*/ 35567131 w 12973"/>
              <a:gd name="T49" fmla="*/ 857524321 h 44323"/>
              <a:gd name="T50" fmla="*/ 66622531 w 12973"/>
              <a:gd name="T51" fmla="*/ 964702837 h 44323"/>
              <a:gd name="T52" fmla="*/ 337478196 w 12973"/>
              <a:gd name="T53" fmla="*/ 1211029178 h 44323"/>
              <a:gd name="T54" fmla="*/ 71060264 w 12973"/>
              <a:gd name="T55" fmla="*/ 1133940516 h 44323"/>
              <a:gd name="T56" fmla="*/ 386355042 w 12973"/>
              <a:gd name="T57" fmla="*/ 1306935309 h 44323"/>
              <a:gd name="T58" fmla="*/ 173175970 w 12973"/>
              <a:gd name="T59" fmla="*/ 1258058874 h 44323"/>
              <a:gd name="T60" fmla="*/ 261981919 w 12973"/>
              <a:gd name="T61" fmla="*/ 1338904682 h 44323"/>
              <a:gd name="T62" fmla="*/ 515165855 w 12973"/>
              <a:gd name="T63" fmla="*/ 1380266857 h 44323"/>
              <a:gd name="T64" fmla="*/ 586226161 w 12973"/>
              <a:gd name="T65" fmla="*/ 1278724060 h 44323"/>
              <a:gd name="T66" fmla="*/ 803767204 w 12973"/>
              <a:gd name="T67" fmla="*/ 1094456883 h 44323"/>
              <a:gd name="T68" fmla="*/ 550659030 w 12973"/>
              <a:gd name="T69" fmla="*/ 1214786324 h 44323"/>
              <a:gd name="T70" fmla="*/ 834898365 w 12973"/>
              <a:gd name="T71" fmla="*/ 989156940 h 44323"/>
              <a:gd name="T72" fmla="*/ 786021519 w 12973"/>
              <a:gd name="T73" fmla="*/ 945884390 h 44323"/>
              <a:gd name="T74" fmla="*/ 830462395 w 12973"/>
              <a:gd name="T75" fmla="*/ 859402894 h 44323"/>
              <a:gd name="T76" fmla="*/ 488472469 w 12973"/>
              <a:gd name="T77" fmla="*/ 1058730395 h 44323"/>
              <a:gd name="T78" fmla="*/ 839334335 w 12973"/>
              <a:gd name="T79" fmla="*/ 810494656 h 44323"/>
              <a:gd name="T80" fmla="*/ 697215570 w 12973"/>
              <a:gd name="T81" fmla="*/ 840584479 h 44323"/>
              <a:gd name="T82" fmla="*/ 945887774 w 12973"/>
              <a:gd name="T83" fmla="*/ 675103914 h 44323"/>
              <a:gd name="T84" fmla="*/ 843772110 w 12973"/>
              <a:gd name="T85" fmla="*/ 654438728 h 44323"/>
              <a:gd name="T86" fmla="*/ 524039600 w 12973"/>
              <a:gd name="T87" fmla="*/ 797343731 h 44323"/>
              <a:gd name="T88" fmla="*/ 888137183 w 12973"/>
              <a:gd name="T89" fmla="*/ 560410192 h 44323"/>
              <a:gd name="T90" fmla="*/ 661722395 w 12973"/>
              <a:gd name="T91" fmla="*/ 624347928 h 44323"/>
              <a:gd name="T92" fmla="*/ 794895264 w 12973"/>
              <a:gd name="T93" fmla="*/ 477655017 h 44323"/>
              <a:gd name="T94" fmla="*/ 586226161 w 12973"/>
              <a:gd name="T95" fmla="*/ 592379533 h 44323"/>
              <a:gd name="T96" fmla="*/ 812714947 w 12973"/>
              <a:gd name="T97" fmla="*/ 379869335 h 44323"/>
              <a:gd name="T98" fmla="*/ 497344451 w 12973"/>
              <a:gd name="T99" fmla="*/ 520926559 h 44323"/>
              <a:gd name="T100" fmla="*/ 754964356 w 12973"/>
              <a:gd name="T101" fmla="*/ 297144954 h 44323"/>
              <a:gd name="T102" fmla="*/ 572842448 w 12973"/>
              <a:gd name="T103" fmla="*/ 385505023 h 44323"/>
              <a:gd name="T104" fmla="*/ 750528386 w 12973"/>
              <a:gd name="T105" fmla="*/ 189965461 h 44323"/>
              <a:gd name="T106" fmla="*/ 488472469 w 12973"/>
              <a:gd name="T107" fmla="*/ 353567453 h 44323"/>
              <a:gd name="T108" fmla="*/ 581788428 w 12973"/>
              <a:gd name="T109" fmla="*/ 270812278 h 44323"/>
              <a:gd name="T110" fmla="*/ 666158407 w 12973"/>
              <a:gd name="T111" fmla="*/ 150451034 h 44323"/>
              <a:gd name="T112" fmla="*/ 643900949 w 12973"/>
              <a:gd name="T113" fmla="*/ 101573590 h 44323"/>
              <a:gd name="T114" fmla="*/ 550659030 w 12973"/>
              <a:gd name="T115" fmla="*/ 54575728 h 44323"/>
              <a:gd name="T116" fmla="*/ 452979336 w 12973"/>
              <a:gd name="T117" fmla="*/ 88423642 h 44323"/>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2973"/>
              <a:gd name="T178" fmla="*/ 0 h 44323"/>
              <a:gd name="T179" fmla="*/ 12973 w 12973"/>
              <a:gd name="T180" fmla="*/ 44323 h 44323"/>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2973" h="44323" extrusionOk="0">
                <a:moveTo>
                  <a:pt x="5645" y="1"/>
                </a:moveTo>
                <a:lnTo>
                  <a:pt x="5465" y="61"/>
                </a:lnTo>
                <a:lnTo>
                  <a:pt x="5465" y="181"/>
                </a:lnTo>
                <a:lnTo>
                  <a:pt x="5405" y="241"/>
                </a:lnTo>
                <a:lnTo>
                  <a:pt x="5525" y="1803"/>
                </a:lnTo>
                <a:lnTo>
                  <a:pt x="5585" y="2403"/>
                </a:lnTo>
                <a:lnTo>
                  <a:pt x="5345" y="2223"/>
                </a:lnTo>
                <a:lnTo>
                  <a:pt x="4685" y="1803"/>
                </a:lnTo>
                <a:lnTo>
                  <a:pt x="4084" y="1322"/>
                </a:lnTo>
                <a:lnTo>
                  <a:pt x="3363" y="962"/>
                </a:lnTo>
                <a:lnTo>
                  <a:pt x="3003" y="842"/>
                </a:lnTo>
                <a:lnTo>
                  <a:pt x="2643" y="722"/>
                </a:lnTo>
                <a:lnTo>
                  <a:pt x="2462" y="782"/>
                </a:lnTo>
                <a:lnTo>
                  <a:pt x="2282" y="902"/>
                </a:lnTo>
                <a:lnTo>
                  <a:pt x="2222" y="1082"/>
                </a:lnTo>
                <a:lnTo>
                  <a:pt x="2222" y="1262"/>
                </a:lnTo>
                <a:lnTo>
                  <a:pt x="2402" y="1562"/>
                </a:lnTo>
                <a:lnTo>
                  <a:pt x="2643" y="1923"/>
                </a:lnTo>
                <a:lnTo>
                  <a:pt x="3123" y="2523"/>
                </a:lnTo>
                <a:lnTo>
                  <a:pt x="3784" y="3004"/>
                </a:lnTo>
                <a:lnTo>
                  <a:pt x="4384" y="3484"/>
                </a:lnTo>
                <a:lnTo>
                  <a:pt x="5345" y="4325"/>
                </a:lnTo>
                <a:lnTo>
                  <a:pt x="5285" y="4565"/>
                </a:lnTo>
                <a:lnTo>
                  <a:pt x="4925" y="4265"/>
                </a:lnTo>
                <a:lnTo>
                  <a:pt x="3423" y="3004"/>
                </a:lnTo>
                <a:lnTo>
                  <a:pt x="2643" y="2403"/>
                </a:lnTo>
                <a:lnTo>
                  <a:pt x="1862" y="1803"/>
                </a:lnTo>
                <a:lnTo>
                  <a:pt x="1682" y="1803"/>
                </a:lnTo>
                <a:lnTo>
                  <a:pt x="1502" y="1863"/>
                </a:lnTo>
                <a:lnTo>
                  <a:pt x="1441" y="2043"/>
                </a:lnTo>
                <a:lnTo>
                  <a:pt x="1441" y="2103"/>
                </a:lnTo>
                <a:lnTo>
                  <a:pt x="1441" y="2223"/>
                </a:lnTo>
                <a:lnTo>
                  <a:pt x="2042" y="3004"/>
                </a:lnTo>
                <a:lnTo>
                  <a:pt x="2643" y="3784"/>
                </a:lnTo>
                <a:lnTo>
                  <a:pt x="3964" y="5286"/>
                </a:lnTo>
                <a:lnTo>
                  <a:pt x="4624" y="6007"/>
                </a:lnTo>
                <a:lnTo>
                  <a:pt x="5285" y="6787"/>
                </a:lnTo>
                <a:lnTo>
                  <a:pt x="5285" y="6907"/>
                </a:lnTo>
                <a:lnTo>
                  <a:pt x="4624" y="6067"/>
                </a:lnTo>
                <a:lnTo>
                  <a:pt x="3844" y="5286"/>
                </a:lnTo>
                <a:lnTo>
                  <a:pt x="3423" y="4926"/>
                </a:lnTo>
                <a:lnTo>
                  <a:pt x="2943" y="4565"/>
                </a:lnTo>
                <a:lnTo>
                  <a:pt x="2523" y="4325"/>
                </a:lnTo>
                <a:lnTo>
                  <a:pt x="1982" y="4145"/>
                </a:lnTo>
                <a:lnTo>
                  <a:pt x="1802" y="4145"/>
                </a:lnTo>
                <a:lnTo>
                  <a:pt x="1622" y="4265"/>
                </a:lnTo>
                <a:lnTo>
                  <a:pt x="1562" y="4445"/>
                </a:lnTo>
                <a:lnTo>
                  <a:pt x="1562" y="4565"/>
                </a:lnTo>
                <a:lnTo>
                  <a:pt x="1622" y="4685"/>
                </a:lnTo>
                <a:lnTo>
                  <a:pt x="1862" y="5106"/>
                </a:lnTo>
                <a:lnTo>
                  <a:pt x="2162" y="5466"/>
                </a:lnTo>
                <a:lnTo>
                  <a:pt x="2883" y="6187"/>
                </a:lnTo>
                <a:lnTo>
                  <a:pt x="3604" y="6907"/>
                </a:lnTo>
                <a:lnTo>
                  <a:pt x="4264" y="7688"/>
                </a:lnTo>
                <a:lnTo>
                  <a:pt x="4624" y="8289"/>
                </a:lnTo>
                <a:lnTo>
                  <a:pt x="3243" y="6847"/>
                </a:lnTo>
                <a:lnTo>
                  <a:pt x="1862" y="5526"/>
                </a:lnTo>
                <a:lnTo>
                  <a:pt x="1742" y="5406"/>
                </a:lnTo>
                <a:lnTo>
                  <a:pt x="1502" y="5406"/>
                </a:lnTo>
                <a:lnTo>
                  <a:pt x="1381" y="5466"/>
                </a:lnTo>
                <a:lnTo>
                  <a:pt x="1261" y="5586"/>
                </a:lnTo>
                <a:lnTo>
                  <a:pt x="1201" y="5706"/>
                </a:lnTo>
                <a:lnTo>
                  <a:pt x="1201" y="5826"/>
                </a:lnTo>
                <a:lnTo>
                  <a:pt x="1261" y="6007"/>
                </a:lnTo>
                <a:lnTo>
                  <a:pt x="2342" y="7448"/>
                </a:lnTo>
                <a:lnTo>
                  <a:pt x="3423" y="8889"/>
                </a:lnTo>
                <a:lnTo>
                  <a:pt x="4324" y="10030"/>
                </a:lnTo>
                <a:lnTo>
                  <a:pt x="4745" y="10571"/>
                </a:lnTo>
                <a:lnTo>
                  <a:pt x="5285" y="11111"/>
                </a:lnTo>
                <a:lnTo>
                  <a:pt x="5285" y="11652"/>
                </a:lnTo>
                <a:lnTo>
                  <a:pt x="5105" y="11472"/>
                </a:lnTo>
                <a:lnTo>
                  <a:pt x="4564" y="10811"/>
                </a:lnTo>
                <a:lnTo>
                  <a:pt x="4024" y="10150"/>
                </a:lnTo>
                <a:lnTo>
                  <a:pt x="3423" y="9610"/>
                </a:lnTo>
                <a:lnTo>
                  <a:pt x="2763" y="9069"/>
                </a:lnTo>
                <a:lnTo>
                  <a:pt x="2703" y="9009"/>
                </a:lnTo>
                <a:lnTo>
                  <a:pt x="2583" y="9009"/>
                </a:lnTo>
                <a:lnTo>
                  <a:pt x="2402" y="9129"/>
                </a:lnTo>
                <a:lnTo>
                  <a:pt x="2282" y="9310"/>
                </a:lnTo>
                <a:lnTo>
                  <a:pt x="2282" y="9370"/>
                </a:lnTo>
                <a:lnTo>
                  <a:pt x="2342" y="9490"/>
                </a:lnTo>
                <a:lnTo>
                  <a:pt x="2763" y="10271"/>
                </a:lnTo>
                <a:lnTo>
                  <a:pt x="3243" y="10991"/>
                </a:lnTo>
                <a:lnTo>
                  <a:pt x="4204" y="12433"/>
                </a:lnTo>
                <a:lnTo>
                  <a:pt x="4685" y="13273"/>
                </a:lnTo>
                <a:lnTo>
                  <a:pt x="4985" y="13694"/>
                </a:lnTo>
                <a:lnTo>
                  <a:pt x="5285" y="14114"/>
                </a:lnTo>
                <a:lnTo>
                  <a:pt x="5225" y="14835"/>
                </a:lnTo>
                <a:lnTo>
                  <a:pt x="4564" y="13874"/>
                </a:lnTo>
                <a:lnTo>
                  <a:pt x="3904" y="13033"/>
                </a:lnTo>
                <a:lnTo>
                  <a:pt x="2763" y="11472"/>
                </a:lnTo>
                <a:lnTo>
                  <a:pt x="2162" y="10691"/>
                </a:lnTo>
                <a:lnTo>
                  <a:pt x="1502" y="9910"/>
                </a:lnTo>
                <a:lnTo>
                  <a:pt x="1381" y="9850"/>
                </a:lnTo>
                <a:lnTo>
                  <a:pt x="1261" y="9790"/>
                </a:lnTo>
                <a:lnTo>
                  <a:pt x="1141" y="9850"/>
                </a:lnTo>
                <a:lnTo>
                  <a:pt x="1081" y="9910"/>
                </a:lnTo>
                <a:lnTo>
                  <a:pt x="961" y="9970"/>
                </a:lnTo>
                <a:lnTo>
                  <a:pt x="961" y="10090"/>
                </a:lnTo>
                <a:lnTo>
                  <a:pt x="901" y="10210"/>
                </a:lnTo>
                <a:lnTo>
                  <a:pt x="961" y="10331"/>
                </a:lnTo>
                <a:lnTo>
                  <a:pt x="1441" y="11352"/>
                </a:lnTo>
                <a:lnTo>
                  <a:pt x="1922" y="12252"/>
                </a:lnTo>
                <a:lnTo>
                  <a:pt x="1742" y="12072"/>
                </a:lnTo>
                <a:lnTo>
                  <a:pt x="1682" y="12012"/>
                </a:lnTo>
                <a:lnTo>
                  <a:pt x="1502" y="12012"/>
                </a:lnTo>
                <a:lnTo>
                  <a:pt x="1381" y="12072"/>
                </a:lnTo>
                <a:lnTo>
                  <a:pt x="1261" y="12252"/>
                </a:lnTo>
                <a:lnTo>
                  <a:pt x="1261" y="12312"/>
                </a:lnTo>
                <a:lnTo>
                  <a:pt x="1321" y="12433"/>
                </a:lnTo>
                <a:lnTo>
                  <a:pt x="1862" y="13514"/>
                </a:lnTo>
                <a:lnTo>
                  <a:pt x="2402" y="14595"/>
                </a:lnTo>
                <a:lnTo>
                  <a:pt x="3063" y="15616"/>
                </a:lnTo>
                <a:lnTo>
                  <a:pt x="3724" y="16637"/>
                </a:lnTo>
                <a:lnTo>
                  <a:pt x="4504" y="17958"/>
                </a:lnTo>
                <a:lnTo>
                  <a:pt x="4504" y="18078"/>
                </a:lnTo>
                <a:lnTo>
                  <a:pt x="4564" y="18198"/>
                </a:lnTo>
                <a:lnTo>
                  <a:pt x="4745" y="18318"/>
                </a:lnTo>
                <a:lnTo>
                  <a:pt x="4925" y="18678"/>
                </a:lnTo>
                <a:lnTo>
                  <a:pt x="5045" y="18859"/>
                </a:lnTo>
                <a:lnTo>
                  <a:pt x="5225" y="19039"/>
                </a:lnTo>
                <a:lnTo>
                  <a:pt x="5225" y="19099"/>
                </a:lnTo>
                <a:lnTo>
                  <a:pt x="5105" y="19039"/>
                </a:lnTo>
                <a:lnTo>
                  <a:pt x="4985" y="18919"/>
                </a:lnTo>
                <a:lnTo>
                  <a:pt x="4865" y="18739"/>
                </a:lnTo>
                <a:lnTo>
                  <a:pt x="4504" y="18318"/>
                </a:lnTo>
                <a:lnTo>
                  <a:pt x="4204" y="17838"/>
                </a:lnTo>
                <a:lnTo>
                  <a:pt x="3664" y="16937"/>
                </a:lnTo>
                <a:lnTo>
                  <a:pt x="3183" y="15976"/>
                </a:lnTo>
                <a:lnTo>
                  <a:pt x="2583" y="15075"/>
                </a:lnTo>
                <a:lnTo>
                  <a:pt x="2462" y="14955"/>
                </a:lnTo>
                <a:lnTo>
                  <a:pt x="2282" y="14895"/>
                </a:lnTo>
                <a:lnTo>
                  <a:pt x="2102" y="14835"/>
                </a:lnTo>
                <a:lnTo>
                  <a:pt x="1982" y="14835"/>
                </a:lnTo>
                <a:lnTo>
                  <a:pt x="1802" y="14895"/>
                </a:lnTo>
                <a:lnTo>
                  <a:pt x="1682" y="15015"/>
                </a:lnTo>
                <a:lnTo>
                  <a:pt x="1562" y="15195"/>
                </a:lnTo>
                <a:lnTo>
                  <a:pt x="1562" y="15375"/>
                </a:lnTo>
                <a:lnTo>
                  <a:pt x="1622" y="15916"/>
                </a:lnTo>
                <a:lnTo>
                  <a:pt x="1802" y="16456"/>
                </a:lnTo>
                <a:lnTo>
                  <a:pt x="1982" y="17057"/>
                </a:lnTo>
                <a:lnTo>
                  <a:pt x="2282" y="17537"/>
                </a:lnTo>
                <a:lnTo>
                  <a:pt x="2883" y="18618"/>
                </a:lnTo>
                <a:lnTo>
                  <a:pt x="3483" y="19519"/>
                </a:lnTo>
                <a:lnTo>
                  <a:pt x="4264" y="20480"/>
                </a:lnTo>
                <a:lnTo>
                  <a:pt x="4745" y="21021"/>
                </a:lnTo>
                <a:lnTo>
                  <a:pt x="5225" y="21441"/>
                </a:lnTo>
                <a:lnTo>
                  <a:pt x="5225" y="22822"/>
                </a:lnTo>
                <a:lnTo>
                  <a:pt x="5225" y="23603"/>
                </a:lnTo>
                <a:lnTo>
                  <a:pt x="4564" y="22522"/>
                </a:lnTo>
                <a:lnTo>
                  <a:pt x="3904" y="21441"/>
                </a:lnTo>
                <a:lnTo>
                  <a:pt x="3303" y="20420"/>
                </a:lnTo>
                <a:lnTo>
                  <a:pt x="2643" y="19339"/>
                </a:lnTo>
                <a:lnTo>
                  <a:pt x="2342" y="18859"/>
                </a:lnTo>
                <a:lnTo>
                  <a:pt x="1982" y="18378"/>
                </a:lnTo>
                <a:lnTo>
                  <a:pt x="1562" y="17898"/>
                </a:lnTo>
                <a:lnTo>
                  <a:pt x="1081" y="17477"/>
                </a:lnTo>
                <a:lnTo>
                  <a:pt x="901" y="17477"/>
                </a:lnTo>
                <a:lnTo>
                  <a:pt x="841" y="17537"/>
                </a:lnTo>
                <a:lnTo>
                  <a:pt x="841" y="17657"/>
                </a:lnTo>
                <a:lnTo>
                  <a:pt x="961" y="18258"/>
                </a:lnTo>
                <a:lnTo>
                  <a:pt x="1141" y="18859"/>
                </a:lnTo>
                <a:lnTo>
                  <a:pt x="1321" y="19399"/>
                </a:lnTo>
                <a:lnTo>
                  <a:pt x="1622" y="19940"/>
                </a:lnTo>
                <a:lnTo>
                  <a:pt x="2222" y="21081"/>
                </a:lnTo>
                <a:lnTo>
                  <a:pt x="2823" y="22102"/>
                </a:lnTo>
                <a:lnTo>
                  <a:pt x="3604" y="23663"/>
                </a:lnTo>
                <a:lnTo>
                  <a:pt x="4024" y="24444"/>
                </a:lnTo>
                <a:lnTo>
                  <a:pt x="4504" y="25225"/>
                </a:lnTo>
                <a:lnTo>
                  <a:pt x="4504" y="25345"/>
                </a:lnTo>
                <a:lnTo>
                  <a:pt x="4024" y="24744"/>
                </a:lnTo>
                <a:lnTo>
                  <a:pt x="3123" y="23723"/>
                </a:lnTo>
                <a:lnTo>
                  <a:pt x="2222" y="22702"/>
                </a:lnTo>
                <a:lnTo>
                  <a:pt x="1862" y="22282"/>
                </a:lnTo>
                <a:lnTo>
                  <a:pt x="1502" y="21982"/>
                </a:lnTo>
                <a:lnTo>
                  <a:pt x="1141" y="21741"/>
                </a:lnTo>
                <a:lnTo>
                  <a:pt x="901" y="21621"/>
                </a:lnTo>
                <a:lnTo>
                  <a:pt x="601" y="21621"/>
                </a:lnTo>
                <a:lnTo>
                  <a:pt x="601" y="21861"/>
                </a:lnTo>
                <a:lnTo>
                  <a:pt x="661" y="22102"/>
                </a:lnTo>
                <a:lnTo>
                  <a:pt x="781" y="22522"/>
                </a:lnTo>
                <a:lnTo>
                  <a:pt x="1021" y="22942"/>
                </a:lnTo>
                <a:lnTo>
                  <a:pt x="1321" y="23363"/>
                </a:lnTo>
                <a:lnTo>
                  <a:pt x="2222" y="24564"/>
                </a:lnTo>
                <a:lnTo>
                  <a:pt x="3123" y="25765"/>
                </a:lnTo>
                <a:lnTo>
                  <a:pt x="4084" y="27146"/>
                </a:lnTo>
                <a:lnTo>
                  <a:pt x="4624" y="27927"/>
                </a:lnTo>
                <a:lnTo>
                  <a:pt x="4925" y="28287"/>
                </a:lnTo>
                <a:lnTo>
                  <a:pt x="5225" y="28588"/>
                </a:lnTo>
                <a:lnTo>
                  <a:pt x="5225" y="30209"/>
                </a:lnTo>
                <a:lnTo>
                  <a:pt x="4564" y="29308"/>
                </a:lnTo>
                <a:lnTo>
                  <a:pt x="3904" y="28408"/>
                </a:lnTo>
                <a:lnTo>
                  <a:pt x="2703" y="26306"/>
                </a:lnTo>
                <a:lnTo>
                  <a:pt x="2222" y="25285"/>
                </a:lnTo>
                <a:lnTo>
                  <a:pt x="1922" y="24864"/>
                </a:lnTo>
                <a:lnTo>
                  <a:pt x="1682" y="24684"/>
                </a:lnTo>
                <a:lnTo>
                  <a:pt x="1502" y="24504"/>
                </a:lnTo>
                <a:lnTo>
                  <a:pt x="1381" y="24444"/>
                </a:lnTo>
                <a:lnTo>
                  <a:pt x="1261" y="24504"/>
                </a:lnTo>
                <a:lnTo>
                  <a:pt x="1141" y="24564"/>
                </a:lnTo>
                <a:lnTo>
                  <a:pt x="1081" y="24684"/>
                </a:lnTo>
                <a:lnTo>
                  <a:pt x="1021" y="24924"/>
                </a:lnTo>
                <a:lnTo>
                  <a:pt x="961" y="25225"/>
                </a:lnTo>
                <a:lnTo>
                  <a:pt x="1021" y="25825"/>
                </a:lnTo>
                <a:lnTo>
                  <a:pt x="1201" y="26486"/>
                </a:lnTo>
                <a:lnTo>
                  <a:pt x="1441" y="27146"/>
                </a:lnTo>
                <a:lnTo>
                  <a:pt x="1742" y="27747"/>
                </a:lnTo>
                <a:lnTo>
                  <a:pt x="2042" y="28348"/>
                </a:lnTo>
                <a:lnTo>
                  <a:pt x="2643" y="29369"/>
                </a:lnTo>
                <a:lnTo>
                  <a:pt x="3183" y="30269"/>
                </a:lnTo>
                <a:lnTo>
                  <a:pt x="3784" y="31170"/>
                </a:lnTo>
                <a:lnTo>
                  <a:pt x="4084" y="31591"/>
                </a:lnTo>
                <a:lnTo>
                  <a:pt x="4444" y="32011"/>
                </a:lnTo>
                <a:lnTo>
                  <a:pt x="4805" y="32371"/>
                </a:lnTo>
                <a:lnTo>
                  <a:pt x="5225" y="32672"/>
                </a:lnTo>
                <a:lnTo>
                  <a:pt x="5225" y="34053"/>
                </a:lnTo>
                <a:lnTo>
                  <a:pt x="4144" y="32792"/>
                </a:lnTo>
                <a:lnTo>
                  <a:pt x="3604" y="32191"/>
                </a:lnTo>
                <a:lnTo>
                  <a:pt x="3123" y="31591"/>
                </a:lnTo>
                <a:lnTo>
                  <a:pt x="2462" y="30570"/>
                </a:lnTo>
                <a:lnTo>
                  <a:pt x="1862" y="29489"/>
                </a:lnTo>
                <a:lnTo>
                  <a:pt x="1261" y="28408"/>
                </a:lnTo>
                <a:lnTo>
                  <a:pt x="901" y="27927"/>
                </a:lnTo>
                <a:lnTo>
                  <a:pt x="541" y="27447"/>
                </a:lnTo>
                <a:lnTo>
                  <a:pt x="481" y="27387"/>
                </a:lnTo>
                <a:lnTo>
                  <a:pt x="360" y="27327"/>
                </a:lnTo>
                <a:lnTo>
                  <a:pt x="240" y="27387"/>
                </a:lnTo>
                <a:lnTo>
                  <a:pt x="60" y="27507"/>
                </a:lnTo>
                <a:lnTo>
                  <a:pt x="0" y="27687"/>
                </a:lnTo>
                <a:lnTo>
                  <a:pt x="60" y="28287"/>
                </a:lnTo>
                <a:lnTo>
                  <a:pt x="180" y="28948"/>
                </a:lnTo>
                <a:lnTo>
                  <a:pt x="360" y="29549"/>
                </a:lnTo>
                <a:lnTo>
                  <a:pt x="601" y="30209"/>
                </a:lnTo>
                <a:lnTo>
                  <a:pt x="901" y="30810"/>
                </a:lnTo>
                <a:lnTo>
                  <a:pt x="1201" y="31410"/>
                </a:lnTo>
                <a:lnTo>
                  <a:pt x="1862" y="32552"/>
                </a:lnTo>
                <a:lnTo>
                  <a:pt x="1922" y="33092"/>
                </a:lnTo>
                <a:lnTo>
                  <a:pt x="2102" y="33633"/>
                </a:lnTo>
                <a:lnTo>
                  <a:pt x="2342" y="34173"/>
                </a:lnTo>
                <a:lnTo>
                  <a:pt x="2583" y="34714"/>
                </a:lnTo>
                <a:lnTo>
                  <a:pt x="3664" y="36755"/>
                </a:lnTo>
                <a:lnTo>
                  <a:pt x="4084" y="37656"/>
                </a:lnTo>
                <a:lnTo>
                  <a:pt x="4564" y="38677"/>
                </a:lnTo>
                <a:lnTo>
                  <a:pt x="4264" y="38377"/>
                </a:lnTo>
                <a:lnTo>
                  <a:pt x="3664" y="37656"/>
                </a:lnTo>
                <a:lnTo>
                  <a:pt x="2943" y="36996"/>
                </a:lnTo>
                <a:lnTo>
                  <a:pt x="2222" y="36335"/>
                </a:lnTo>
                <a:lnTo>
                  <a:pt x="1502" y="35795"/>
                </a:lnTo>
                <a:lnTo>
                  <a:pt x="1141" y="35795"/>
                </a:lnTo>
                <a:lnTo>
                  <a:pt x="1021" y="35855"/>
                </a:lnTo>
                <a:lnTo>
                  <a:pt x="961" y="36095"/>
                </a:lnTo>
                <a:lnTo>
                  <a:pt x="961" y="36215"/>
                </a:lnTo>
                <a:lnTo>
                  <a:pt x="961" y="36335"/>
                </a:lnTo>
                <a:lnTo>
                  <a:pt x="1381" y="37116"/>
                </a:lnTo>
                <a:lnTo>
                  <a:pt x="1862" y="37897"/>
                </a:lnTo>
                <a:lnTo>
                  <a:pt x="2462" y="38617"/>
                </a:lnTo>
                <a:lnTo>
                  <a:pt x="3003" y="39338"/>
                </a:lnTo>
                <a:lnTo>
                  <a:pt x="4024" y="40659"/>
                </a:lnTo>
                <a:lnTo>
                  <a:pt x="4564" y="41260"/>
                </a:lnTo>
                <a:lnTo>
                  <a:pt x="4925" y="41500"/>
                </a:lnTo>
                <a:lnTo>
                  <a:pt x="5225" y="41740"/>
                </a:lnTo>
                <a:lnTo>
                  <a:pt x="5225" y="41980"/>
                </a:lnTo>
                <a:lnTo>
                  <a:pt x="4624" y="41500"/>
                </a:lnTo>
                <a:lnTo>
                  <a:pt x="4084" y="41019"/>
                </a:lnTo>
                <a:lnTo>
                  <a:pt x="3543" y="40539"/>
                </a:lnTo>
                <a:lnTo>
                  <a:pt x="2943" y="40179"/>
                </a:lnTo>
                <a:lnTo>
                  <a:pt x="2763" y="40119"/>
                </a:lnTo>
                <a:lnTo>
                  <a:pt x="2643" y="40059"/>
                </a:lnTo>
                <a:lnTo>
                  <a:pt x="2462" y="40059"/>
                </a:lnTo>
                <a:lnTo>
                  <a:pt x="2342" y="40179"/>
                </a:lnTo>
                <a:lnTo>
                  <a:pt x="2222" y="40239"/>
                </a:lnTo>
                <a:lnTo>
                  <a:pt x="2102" y="40359"/>
                </a:lnTo>
                <a:lnTo>
                  <a:pt x="2042" y="40479"/>
                </a:lnTo>
                <a:lnTo>
                  <a:pt x="2042" y="40659"/>
                </a:lnTo>
                <a:lnTo>
                  <a:pt x="2042" y="40839"/>
                </a:lnTo>
                <a:lnTo>
                  <a:pt x="2222" y="41200"/>
                </a:lnTo>
                <a:lnTo>
                  <a:pt x="2402" y="41500"/>
                </a:lnTo>
                <a:lnTo>
                  <a:pt x="2943" y="42161"/>
                </a:lnTo>
                <a:lnTo>
                  <a:pt x="3543" y="42761"/>
                </a:lnTo>
                <a:lnTo>
                  <a:pt x="4144" y="43242"/>
                </a:lnTo>
                <a:lnTo>
                  <a:pt x="4745" y="43722"/>
                </a:lnTo>
                <a:lnTo>
                  <a:pt x="5045" y="43962"/>
                </a:lnTo>
                <a:lnTo>
                  <a:pt x="5405" y="44142"/>
                </a:lnTo>
                <a:lnTo>
                  <a:pt x="5766" y="44263"/>
                </a:lnTo>
                <a:lnTo>
                  <a:pt x="6126" y="44323"/>
                </a:lnTo>
                <a:lnTo>
                  <a:pt x="6486" y="44323"/>
                </a:lnTo>
                <a:lnTo>
                  <a:pt x="6847" y="44202"/>
                </a:lnTo>
                <a:lnTo>
                  <a:pt x="6967" y="44082"/>
                </a:lnTo>
                <a:lnTo>
                  <a:pt x="7027" y="43962"/>
                </a:lnTo>
                <a:lnTo>
                  <a:pt x="7027" y="43842"/>
                </a:lnTo>
                <a:lnTo>
                  <a:pt x="7027" y="43722"/>
                </a:lnTo>
                <a:lnTo>
                  <a:pt x="6967" y="43422"/>
                </a:lnTo>
                <a:lnTo>
                  <a:pt x="6847" y="43242"/>
                </a:lnTo>
                <a:lnTo>
                  <a:pt x="6666" y="43001"/>
                </a:lnTo>
                <a:lnTo>
                  <a:pt x="6486" y="42821"/>
                </a:lnTo>
                <a:lnTo>
                  <a:pt x="7147" y="41920"/>
                </a:lnTo>
                <a:lnTo>
                  <a:pt x="7928" y="40839"/>
                </a:lnTo>
                <a:lnTo>
                  <a:pt x="8648" y="39758"/>
                </a:lnTo>
                <a:lnTo>
                  <a:pt x="9309" y="38677"/>
                </a:lnTo>
                <a:lnTo>
                  <a:pt x="10030" y="37536"/>
                </a:lnTo>
                <a:lnTo>
                  <a:pt x="10330" y="36936"/>
                </a:lnTo>
                <a:lnTo>
                  <a:pt x="10630" y="36275"/>
                </a:lnTo>
                <a:lnTo>
                  <a:pt x="10810" y="35674"/>
                </a:lnTo>
                <a:lnTo>
                  <a:pt x="10930" y="35014"/>
                </a:lnTo>
                <a:lnTo>
                  <a:pt x="10930" y="34954"/>
                </a:lnTo>
                <a:lnTo>
                  <a:pt x="10870" y="34954"/>
                </a:lnTo>
                <a:lnTo>
                  <a:pt x="10330" y="35314"/>
                </a:lnTo>
                <a:lnTo>
                  <a:pt x="9849" y="35734"/>
                </a:lnTo>
                <a:lnTo>
                  <a:pt x="9429" y="36215"/>
                </a:lnTo>
                <a:lnTo>
                  <a:pt x="8949" y="36695"/>
                </a:lnTo>
                <a:lnTo>
                  <a:pt x="8168" y="37776"/>
                </a:lnTo>
                <a:lnTo>
                  <a:pt x="7507" y="38857"/>
                </a:lnTo>
                <a:lnTo>
                  <a:pt x="6907" y="39698"/>
                </a:lnTo>
                <a:lnTo>
                  <a:pt x="6847" y="39578"/>
                </a:lnTo>
                <a:lnTo>
                  <a:pt x="7447" y="38797"/>
                </a:lnTo>
                <a:lnTo>
                  <a:pt x="7988" y="37957"/>
                </a:lnTo>
                <a:lnTo>
                  <a:pt x="9009" y="36335"/>
                </a:lnTo>
                <a:lnTo>
                  <a:pt x="9669" y="35254"/>
                </a:lnTo>
                <a:lnTo>
                  <a:pt x="10270" y="34233"/>
                </a:lnTo>
                <a:lnTo>
                  <a:pt x="11471" y="32071"/>
                </a:lnTo>
                <a:lnTo>
                  <a:pt x="11531" y="31951"/>
                </a:lnTo>
                <a:lnTo>
                  <a:pt x="11531" y="31891"/>
                </a:lnTo>
                <a:lnTo>
                  <a:pt x="11351" y="31651"/>
                </a:lnTo>
                <a:lnTo>
                  <a:pt x="11291" y="31591"/>
                </a:lnTo>
                <a:lnTo>
                  <a:pt x="11171" y="31591"/>
                </a:lnTo>
                <a:lnTo>
                  <a:pt x="11051" y="31651"/>
                </a:lnTo>
                <a:lnTo>
                  <a:pt x="10991" y="31711"/>
                </a:lnTo>
                <a:lnTo>
                  <a:pt x="9549" y="33452"/>
                </a:lnTo>
                <a:lnTo>
                  <a:pt x="8168" y="35194"/>
                </a:lnTo>
                <a:lnTo>
                  <a:pt x="8828" y="33873"/>
                </a:lnTo>
                <a:lnTo>
                  <a:pt x="9429" y="32612"/>
                </a:lnTo>
                <a:lnTo>
                  <a:pt x="10030" y="31410"/>
                </a:lnTo>
                <a:lnTo>
                  <a:pt x="10630" y="30209"/>
                </a:lnTo>
                <a:lnTo>
                  <a:pt x="11711" y="27747"/>
                </a:lnTo>
                <a:lnTo>
                  <a:pt x="11711" y="27627"/>
                </a:lnTo>
                <a:lnTo>
                  <a:pt x="11711" y="27507"/>
                </a:lnTo>
                <a:lnTo>
                  <a:pt x="11651" y="27447"/>
                </a:lnTo>
                <a:lnTo>
                  <a:pt x="11591" y="27387"/>
                </a:lnTo>
                <a:lnTo>
                  <a:pt x="11471" y="27327"/>
                </a:lnTo>
                <a:lnTo>
                  <a:pt x="11411" y="27327"/>
                </a:lnTo>
                <a:lnTo>
                  <a:pt x="11291" y="27387"/>
                </a:lnTo>
                <a:lnTo>
                  <a:pt x="11231" y="27447"/>
                </a:lnTo>
                <a:lnTo>
                  <a:pt x="9669" y="29669"/>
                </a:lnTo>
                <a:lnTo>
                  <a:pt x="8889" y="30750"/>
                </a:lnTo>
                <a:lnTo>
                  <a:pt x="8168" y="31891"/>
                </a:lnTo>
                <a:lnTo>
                  <a:pt x="7147" y="33512"/>
                </a:lnTo>
                <a:lnTo>
                  <a:pt x="6606" y="34353"/>
                </a:lnTo>
                <a:lnTo>
                  <a:pt x="6186" y="35194"/>
                </a:lnTo>
                <a:lnTo>
                  <a:pt x="6186" y="33993"/>
                </a:lnTo>
                <a:lnTo>
                  <a:pt x="6426" y="33933"/>
                </a:lnTo>
                <a:lnTo>
                  <a:pt x="6606" y="33813"/>
                </a:lnTo>
                <a:lnTo>
                  <a:pt x="6967" y="33452"/>
                </a:lnTo>
                <a:lnTo>
                  <a:pt x="7327" y="33032"/>
                </a:lnTo>
                <a:lnTo>
                  <a:pt x="7928" y="32131"/>
                </a:lnTo>
                <a:lnTo>
                  <a:pt x="9069" y="30329"/>
                </a:lnTo>
                <a:lnTo>
                  <a:pt x="10270" y="28408"/>
                </a:lnTo>
                <a:lnTo>
                  <a:pt x="11411" y="26426"/>
                </a:lnTo>
                <a:lnTo>
                  <a:pt x="11411" y="26246"/>
                </a:lnTo>
                <a:lnTo>
                  <a:pt x="11411" y="26065"/>
                </a:lnTo>
                <a:lnTo>
                  <a:pt x="11351" y="25885"/>
                </a:lnTo>
                <a:lnTo>
                  <a:pt x="11231" y="25765"/>
                </a:lnTo>
                <a:lnTo>
                  <a:pt x="11111" y="25705"/>
                </a:lnTo>
                <a:lnTo>
                  <a:pt x="10930" y="25645"/>
                </a:lnTo>
                <a:lnTo>
                  <a:pt x="10750" y="25705"/>
                </a:lnTo>
                <a:lnTo>
                  <a:pt x="10630" y="25825"/>
                </a:lnTo>
                <a:lnTo>
                  <a:pt x="9309" y="27567"/>
                </a:lnTo>
                <a:lnTo>
                  <a:pt x="7988" y="29369"/>
                </a:lnTo>
                <a:lnTo>
                  <a:pt x="8108" y="29188"/>
                </a:lnTo>
                <a:lnTo>
                  <a:pt x="9429" y="26846"/>
                </a:lnTo>
                <a:lnTo>
                  <a:pt x="10270" y="25645"/>
                </a:lnTo>
                <a:lnTo>
                  <a:pt x="11111" y="24384"/>
                </a:lnTo>
                <a:lnTo>
                  <a:pt x="11951" y="23243"/>
                </a:lnTo>
                <a:lnTo>
                  <a:pt x="12912" y="22102"/>
                </a:lnTo>
                <a:lnTo>
                  <a:pt x="12972" y="21982"/>
                </a:lnTo>
                <a:lnTo>
                  <a:pt x="12972" y="21861"/>
                </a:lnTo>
                <a:lnTo>
                  <a:pt x="12972" y="21741"/>
                </a:lnTo>
                <a:lnTo>
                  <a:pt x="12912" y="21681"/>
                </a:lnTo>
                <a:lnTo>
                  <a:pt x="12792" y="21561"/>
                </a:lnTo>
                <a:lnTo>
                  <a:pt x="12552" y="21561"/>
                </a:lnTo>
                <a:lnTo>
                  <a:pt x="12432" y="21621"/>
                </a:lnTo>
                <a:lnTo>
                  <a:pt x="11471" y="22522"/>
                </a:lnTo>
                <a:lnTo>
                  <a:pt x="10570" y="23423"/>
                </a:lnTo>
                <a:lnTo>
                  <a:pt x="9729" y="24324"/>
                </a:lnTo>
                <a:lnTo>
                  <a:pt x="8889" y="25345"/>
                </a:lnTo>
                <a:lnTo>
                  <a:pt x="9129" y="24864"/>
                </a:lnTo>
                <a:lnTo>
                  <a:pt x="11351" y="21081"/>
                </a:lnTo>
                <a:lnTo>
                  <a:pt x="11411" y="20901"/>
                </a:lnTo>
                <a:lnTo>
                  <a:pt x="11351" y="20720"/>
                </a:lnTo>
                <a:lnTo>
                  <a:pt x="11291" y="20600"/>
                </a:lnTo>
                <a:lnTo>
                  <a:pt x="11171" y="20540"/>
                </a:lnTo>
                <a:lnTo>
                  <a:pt x="11051" y="20480"/>
                </a:lnTo>
                <a:lnTo>
                  <a:pt x="10870" y="20480"/>
                </a:lnTo>
                <a:lnTo>
                  <a:pt x="10690" y="20540"/>
                </a:lnTo>
                <a:lnTo>
                  <a:pt x="10570" y="20660"/>
                </a:lnTo>
                <a:lnTo>
                  <a:pt x="7988" y="24204"/>
                </a:lnTo>
                <a:lnTo>
                  <a:pt x="7087" y="25465"/>
                </a:lnTo>
                <a:lnTo>
                  <a:pt x="6606" y="26065"/>
                </a:lnTo>
                <a:lnTo>
                  <a:pt x="6186" y="26726"/>
                </a:lnTo>
                <a:lnTo>
                  <a:pt x="6186" y="25345"/>
                </a:lnTo>
                <a:lnTo>
                  <a:pt x="6606" y="24984"/>
                </a:lnTo>
                <a:lnTo>
                  <a:pt x="6967" y="24624"/>
                </a:lnTo>
                <a:lnTo>
                  <a:pt x="7627" y="23723"/>
                </a:lnTo>
                <a:lnTo>
                  <a:pt x="8889" y="22042"/>
                </a:lnTo>
                <a:lnTo>
                  <a:pt x="10450" y="20000"/>
                </a:lnTo>
                <a:lnTo>
                  <a:pt x="12011" y="17898"/>
                </a:lnTo>
                <a:lnTo>
                  <a:pt x="12072" y="17778"/>
                </a:lnTo>
                <a:lnTo>
                  <a:pt x="12072" y="17657"/>
                </a:lnTo>
                <a:lnTo>
                  <a:pt x="12011" y="17537"/>
                </a:lnTo>
                <a:lnTo>
                  <a:pt x="11891" y="17417"/>
                </a:lnTo>
                <a:lnTo>
                  <a:pt x="11771" y="17357"/>
                </a:lnTo>
                <a:lnTo>
                  <a:pt x="11651" y="17297"/>
                </a:lnTo>
                <a:lnTo>
                  <a:pt x="11471" y="17357"/>
                </a:lnTo>
                <a:lnTo>
                  <a:pt x="11351" y="17417"/>
                </a:lnTo>
                <a:lnTo>
                  <a:pt x="8949" y="19940"/>
                </a:lnTo>
                <a:lnTo>
                  <a:pt x="9309" y="19219"/>
                </a:lnTo>
                <a:lnTo>
                  <a:pt x="10270" y="17357"/>
                </a:lnTo>
                <a:lnTo>
                  <a:pt x="11231" y="15495"/>
                </a:lnTo>
                <a:lnTo>
                  <a:pt x="11291" y="15435"/>
                </a:lnTo>
                <a:lnTo>
                  <a:pt x="11231" y="15315"/>
                </a:lnTo>
                <a:lnTo>
                  <a:pt x="11111" y="15135"/>
                </a:lnTo>
                <a:lnTo>
                  <a:pt x="10930" y="15135"/>
                </a:lnTo>
                <a:lnTo>
                  <a:pt x="10870" y="15195"/>
                </a:lnTo>
                <a:lnTo>
                  <a:pt x="10750" y="15255"/>
                </a:lnTo>
                <a:lnTo>
                  <a:pt x="9549" y="16937"/>
                </a:lnTo>
                <a:lnTo>
                  <a:pt x="8348" y="18678"/>
                </a:lnTo>
                <a:lnTo>
                  <a:pt x="7567" y="19820"/>
                </a:lnTo>
                <a:lnTo>
                  <a:pt x="7147" y="20420"/>
                </a:lnTo>
                <a:lnTo>
                  <a:pt x="6787" y="21021"/>
                </a:lnTo>
                <a:lnTo>
                  <a:pt x="6666" y="20660"/>
                </a:lnTo>
                <a:lnTo>
                  <a:pt x="7027" y="20300"/>
                </a:lnTo>
                <a:lnTo>
                  <a:pt x="7327" y="19880"/>
                </a:lnTo>
                <a:lnTo>
                  <a:pt x="7928" y="18919"/>
                </a:lnTo>
                <a:lnTo>
                  <a:pt x="8949" y="17057"/>
                </a:lnTo>
                <a:lnTo>
                  <a:pt x="10270" y="14835"/>
                </a:lnTo>
                <a:lnTo>
                  <a:pt x="10930" y="13694"/>
                </a:lnTo>
                <a:lnTo>
                  <a:pt x="11411" y="12493"/>
                </a:lnTo>
                <a:lnTo>
                  <a:pt x="11411" y="12373"/>
                </a:lnTo>
                <a:lnTo>
                  <a:pt x="11411" y="12312"/>
                </a:lnTo>
                <a:lnTo>
                  <a:pt x="11291" y="12192"/>
                </a:lnTo>
                <a:lnTo>
                  <a:pt x="11111" y="12132"/>
                </a:lnTo>
                <a:lnTo>
                  <a:pt x="10991" y="12132"/>
                </a:lnTo>
                <a:lnTo>
                  <a:pt x="10930" y="12192"/>
                </a:lnTo>
                <a:lnTo>
                  <a:pt x="10090" y="13153"/>
                </a:lnTo>
                <a:lnTo>
                  <a:pt x="9309" y="14114"/>
                </a:lnTo>
                <a:lnTo>
                  <a:pt x="7868" y="16156"/>
                </a:lnTo>
                <a:lnTo>
                  <a:pt x="7207" y="17117"/>
                </a:lnTo>
                <a:lnTo>
                  <a:pt x="6426" y="18138"/>
                </a:lnTo>
                <a:lnTo>
                  <a:pt x="6246" y="17838"/>
                </a:lnTo>
                <a:lnTo>
                  <a:pt x="6246" y="17297"/>
                </a:lnTo>
                <a:lnTo>
                  <a:pt x="6726" y="16637"/>
                </a:lnTo>
                <a:lnTo>
                  <a:pt x="7087" y="15976"/>
                </a:lnTo>
                <a:lnTo>
                  <a:pt x="7868" y="14715"/>
                </a:lnTo>
                <a:lnTo>
                  <a:pt x="9189" y="12433"/>
                </a:lnTo>
                <a:lnTo>
                  <a:pt x="10450" y="10090"/>
                </a:lnTo>
                <a:lnTo>
                  <a:pt x="10510" y="9970"/>
                </a:lnTo>
                <a:lnTo>
                  <a:pt x="10510" y="9790"/>
                </a:lnTo>
                <a:lnTo>
                  <a:pt x="10450" y="9670"/>
                </a:lnTo>
                <a:lnTo>
                  <a:pt x="10330" y="9610"/>
                </a:lnTo>
                <a:lnTo>
                  <a:pt x="10210" y="9490"/>
                </a:lnTo>
                <a:lnTo>
                  <a:pt x="9970" y="9490"/>
                </a:lnTo>
                <a:lnTo>
                  <a:pt x="9849" y="9610"/>
                </a:lnTo>
                <a:lnTo>
                  <a:pt x="8288" y="11712"/>
                </a:lnTo>
                <a:lnTo>
                  <a:pt x="6847" y="13814"/>
                </a:lnTo>
                <a:lnTo>
                  <a:pt x="6546" y="14234"/>
                </a:lnTo>
                <a:lnTo>
                  <a:pt x="6486" y="13994"/>
                </a:lnTo>
                <a:lnTo>
                  <a:pt x="6847" y="13634"/>
                </a:lnTo>
                <a:lnTo>
                  <a:pt x="7207" y="13213"/>
                </a:lnTo>
                <a:lnTo>
                  <a:pt x="7747" y="12312"/>
                </a:lnTo>
                <a:lnTo>
                  <a:pt x="8228" y="11352"/>
                </a:lnTo>
                <a:lnTo>
                  <a:pt x="8708" y="10451"/>
                </a:lnTo>
                <a:lnTo>
                  <a:pt x="9669" y="8409"/>
                </a:lnTo>
                <a:lnTo>
                  <a:pt x="10570" y="6307"/>
                </a:lnTo>
                <a:lnTo>
                  <a:pt x="10570" y="6247"/>
                </a:lnTo>
                <a:lnTo>
                  <a:pt x="10570" y="6127"/>
                </a:lnTo>
                <a:lnTo>
                  <a:pt x="10390" y="6007"/>
                </a:lnTo>
                <a:lnTo>
                  <a:pt x="10210" y="6007"/>
                </a:lnTo>
                <a:lnTo>
                  <a:pt x="10150" y="6067"/>
                </a:lnTo>
                <a:lnTo>
                  <a:pt x="10090" y="6127"/>
                </a:lnTo>
                <a:lnTo>
                  <a:pt x="8949" y="8169"/>
                </a:lnTo>
                <a:lnTo>
                  <a:pt x="7687" y="10150"/>
                </a:lnTo>
                <a:lnTo>
                  <a:pt x="6967" y="11171"/>
                </a:lnTo>
                <a:lnTo>
                  <a:pt x="6186" y="12192"/>
                </a:lnTo>
                <a:lnTo>
                  <a:pt x="6186" y="11592"/>
                </a:lnTo>
                <a:lnTo>
                  <a:pt x="6366" y="11532"/>
                </a:lnTo>
                <a:lnTo>
                  <a:pt x="6486" y="11412"/>
                </a:lnTo>
                <a:lnTo>
                  <a:pt x="6606" y="11292"/>
                </a:lnTo>
                <a:lnTo>
                  <a:pt x="6666" y="11111"/>
                </a:lnTo>
                <a:lnTo>
                  <a:pt x="6847" y="11051"/>
                </a:lnTo>
                <a:lnTo>
                  <a:pt x="7027" y="10931"/>
                </a:lnTo>
                <a:lnTo>
                  <a:pt x="7147" y="10751"/>
                </a:lnTo>
                <a:lnTo>
                  <a:pt x="7207" y="10571"/>
                </a:lnTo>
                <a:lnTo>
                  <a:pt x="7147" y="10271"/>
                </a:lnTo>
                <a:lnTo>
                  <a:pt x="7087" y="9910"/>
                </a:lnTo>
                <a:lnTo>
                  <a:pt x="7507" y="9310"/>
                </a:lnTo>
                <a:lnTo>
                  <a:pt x="7868" y="8649"/>
                </a:lnTo>
                <a:lnTo>
                  <a:pt x="8528" y="7388"/>
                </a:lnTo>
                <a:lnTo>
                  <a:pt x="9129" y="6367"/>
                </a:lnTo>
                <a:lnTo>
                  <a:pt x="9669" y="5346"/>
                </a:lnTo>
                <a:lnTo>
                  <a:pt x="10630" y="3184"/>
                </a:lnTo>
                <a:lnTo>
                  <a:pt x="10630" y="3124"/>
                </a:lnTo>
                <a:lnTo>
                  <a:pt x="10570" y="3004"/>
                </a:lnTo>
                <a:lnTo>
                  <a:pt x="10510" y="3004"/>
                </a:lnTo>
                <a:lnTo>
                  <a:pt x="10450" y="3064"/>
                </a:lnTo>
                <a:lnTo>
                  <a:pt x="9009" y="4805"/>
                </a:lnTo>
                <a:lnTo>
                  <a:pt x="8348" y="5706"/>
                </a:lnTo>
                <a:lnTo>
                  <a:pt x="7687" y="6607"/>
                </a:lnTo>
                <a:lnTo>
                  <a:pt x="7447" y="6967"/>
                </a:lnTo>
                <a:lnTo>
                  <a:pt x="7327" y="6727"/>
                </a:lnTo>
                <a:lnTo>
                  <a:pt x="7627" y="6307"/>
                </a:lnTo>
                <a:lnTo>
                  <a:pt x="7807" y="5766"/>
                </a:lnTo>
                <a:lnTo>
                  <a:pt x="8228" y="4805"/>
                </a:lnTo>
                <a:lnTo>
                  <a:pt x="8468" y="4025"/>
                </a:lnTo>
                <a:lnTo>
                  <a:pt x="8708" y="3244"/>
                </a:lnTo>
                <a:lnTo>
                  <a:pt x="9129" y="1682"/>
                </a:lnTo>
                <a:lnTo>
                  <a:pt x="9129" y="1622"/>
                </a:lnTo>
                <a:lnTo>
                  <a:pt x="9009" y="1622"/>
                </a:lnTo>
                <a:lnTo>
                  <a:pt x="8168" y="2944"/>
                </a:lnTo>
                <a:lnTo>
                  <a:pt x="7387" y="4265"/>
                </a:lnTo>
                <a:lnTo>
                  <a:pt x="7267" y="3965"/>
                </a:lnTo>
                <a:lnTo>
                  <a:pt x="7087" y="3724"/>
                </a:lnTo>
                <a:lnTo>
                  <a:pt x="7267" y="2944"/>
                </a:lnTo>
                <a:lnTo>
                  <a:pt x="7447" y="1743"/>
                </a:lnTo>
                <a:lnTo>
                  <a:pt x="7567" y="481"/>
                </a:lnTo>
                <a:lnTo>
                  <a:pt x="7567" y="421"/>
                </a:lnTo>
                <a:lnTo>
                  <a:pt x="7447" y="361"/>
                </a:lnTo>
                <a:lnTo>
                  <a:pt x="7387" y="361"/>
                </a:lnTo>
                <a:lnTo>
                  <a:pt x="7327" y="421"/>
                </a:lnTo>
                <a:lnTo>
                  <a:pt x="6847" y="1562"/>
                </a:lnTo>
                <a:lnTo>
                  <a:pt x="6426" y="2703"/>
                </a:lnTo>
                <a:lnTo>
                  <a:pt x="6366" y="3004"/>
                </a:lnTo>
                <a:lnTo>
                  <a:pt x="6126" y="2824"/>
                </a:lnTo>
                <a:lnTo>
                  <a:pt x="6186" y="2163"/>
                </a:lnTo>
                <a:lnTo>
                  <a:pt x="6066" y="1502"/>
                </a:lnTo>
                <a:lnTo>
                  <a:pt x="5886" y="181"/>
                </a:lnTo>
                <a:lnTo>
                  <a:pt x="5886" y="121"/>
                </a:lnTo>
                <a:lnTo>
                  <a:pt x="5826" y="61"/>
                </a:lnTo>
                <a:lnTo>
                  <a:pt x="5645" y="1"/>
                </a:lnTo>
                <a:close/>
              </a:path>
            </a:pathLst>
          </a:custGeom>
          <a:solidFill>
            <a:srgbClr val="5E9B54"/>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8" name="Shape 14">
            <a:extLst>
              <a:ext uri="{FF2B5EF4-FFF2-40B4-BE49-F238E27FC236}">
                <a16:creationId xmlns:a16="http://schemas.microsoft.com/office/drawing/2014/main" xmlns="" id="{F9C3FA2B-AF93-4CF3-B988-F592C997F3E7}"/>
              </a:ext>
            </a:extLst>
          </p:cNvPr>
          <p:cNvSpPr>
            <a:spLocks/>
          </p:cNvSpPr>
          <p:nvPr/>
        </p:nvSpPr>
        <p:spPr bwMode="auto">
          <a:xfrm>
            <a:off x="10371667" y="2562226"/>
            <a:ext cx="711200" cy="542925"/>
          </a:xfrm>
          <a:custGeom>
            <a:avLst/>
            <a:gdLst>
              <a:gd name="T0" fmla="*/ 49495610 w 34293"/>
              <a:gd name="T1" fmla="*/ 82410388 h 26245"/>
              <a:gd name="T2" fmla="*/ 50850442 w 34293"/>
              <a:gd name="T3" fmla="*/ 89855753 h 26245"/>
              <a:gd name="T4" fmla="*/ 49495610 w 34293"/>
              <a:gd name="T5" fmla="*/ 97292119 h 26245"/>
              <a:gd name="T6" fmla="*/ 47008307 w 34293"/>
              <a:gd name="T7" fmla="*/ 100488001 h 26245"/>
              <a:gd name="T8" fmla="*/ 42940434 w 34293"/>
              <a:gd name="T9" fmla="*/ 97823190 h 26245"/>
              <a:gd name="T10" fmla="*/ 41585617 w 34293"/>
              <a:gd name="T11" fmla="*/ 89855753 h 26245"/>
              <a:gd name="T12" fmla="*/ 42940434 w 34293"/>
              <a:gd name="T13" fmla="*/ 82410388 h 26245"/>
              <a:gd name="T14" fmla="*/ 45427752 w 34293"/>
              <a:gd name="T15" fmla="*/ 79223484 h 26245"/>
              <a:gd name="T16" fmla="*/ 118198052 w 34293"/>
              <a:gd name="T17" fmla="*/ 1062164 h 26245"/>
              <a:gd name="T18" fmla="*/ 103281191 w 34293"/>
              <a:gd name="T19" fmla="*/ 13297060 h 26245"/>
              <a:gd name="T20" fmla="*/ 88142480 w 34293"/>
              <a:gd name="T21" fmla="*/ 38279553 h 26245"/>
              <a:gd name="T22" fmla="*/ 77970892 w 34293"/>
              <a:gd name="T23" fmla="*/ 66989001 h 26245"/>
              <a:gd name="T24" fmla="*/ 68706067 w 34293"/>
              <a:gd name="T25" fmla="*/ 59543637 h 26245"/>
              <a:gd name="T26" fmla="*/ 55821438 w 34293"/>
              <a:gd name="T27" fmla="*/ 53700920 h 26245"/>
              <a:gd name="T28" fmla="*/ 42037311 w 34293"/>
              <a:gd name="T29" fmla="*/ 63271025 h 26245"/>
              <a:gd name="T30" fmla="*/ 29156307 w 34293"/>
              <a:gd name="T31" fmla="*/ 85597707 h 26245"/>
              <a:gd name="T32" fmla="*/ 25314172 w 34293"/>
              <a:gd name="T33" fmla="*/ 101019073 h 26245"/>
              <a:gd name="T34" fmla="*/ 32998442 w 34293"/>
              <a:gd name="T35" fmla="*/ 108464437 h 26245"/>
              <a:gd name="T36" fmla="*/ 38195161 w 34293"/>
              <a:gd name="T37" fmla="*/ 120689942 h 26245"/>
              <a:gd name="T38" fmla="*/ 40682479 w 34293"/>
              <a:gd name="T39" fmla="*/ 138236049 h 26245"/>
              <a:gd name="T40" fmla="*/ 31414029 w 34293"/>
              <a:gd name="T41" fmla="*/ 138767555 h 26245"/>
              <a:gd name="T42" fmla="*/ 20568898 w 34293"/>
              <a:gd name="T43" fmla="*/ 147275083 h 26245"/>
              <a:gd name="T44" fmla="*/ 10623033 w 34293"/>
              <a:gd name="T45" fmla="*/ 161625307 h 26245"/>
              <a:gd name="T46" fmla="*/ 2713274 w 34293"/>
              <a:gd name="T47" fmla="*/ 180234013 h 26245"/>
              <a:gd name="T48" fmla="*/ 225722 w 34293"/>
              <a:gd name="T49" fmla="*/ 188210014 h 26245"/>
              <a:gd name="T50" fmla="*/ 907012 w 34293"/>
              <a:gd name="T51" fmla="*/ 194592802 h 26245"/>
              <a:gd name="T52" fmla="*/ 3616412 w 34293"/>
              <a:gd name="T53" fmla="*/ 198311191 h 26245"/>
              <a:gd name="T54" fmla="*/ 14239445 w 34293"/>
              <a:gd name="T55" fmla="*/ 197780120 h 26245"/>
              <a:gd name="T56" fmla="*/ 22600898 w 34293"/>
              <a:gd name="T57" fmla="*/ 212139343 h 26245"/>
              <a:gd name="T58" fmla="*/ 33224164 w 34293"/>
              <a:gd name="T59" fmla="*/ 224364827 h 26245"/>
              <a:gd name="T60" fmla="*/ 44750336 w 34293"/>
              <a:gd name="T61" fmla="*/ 225958496 h 26245"/>
              <a:gd name="T62" fmla="*/ 55595716 w 34293"/>
              <a:gd name="T63" fmla="*/ 216388391 h 26245"/>
              <a:gd name="T64" fmla="*/ 67347610 w 34293"/>
              <a:gd name="T65" fmla="*/ 225958496 h 26245"/>
              <a:gd name="T66" fmla="*/ 77067753 w 34293"/>
              <a:gd name="T67" fmla="*/ 232341284 h 26245"/>
              <a:gd name="T68" fmla="*/ 91980742 w 34293"/>
              <a:gd name="T69" fmla="*/ 227551731 h 26245"/>
              <a:gd name="T70" fmla="*/ 103732869 w 34293"/>
              <a:gd name="T71" fmla="*/ 213201507 h 26245"/>
              <a:gd name="T72" fmla="*/ 114581873 w 34293"/>
              <a:gd name="T73" fmla="*/ 214795156 h 26245"/>
              <a:gd name="T74" fmla="*/ 122040187 w 34293"/>
              <a:gd name="T75" fmla="*/ 211076766 h 26245"/>
              <a:gd name="T76" fmla="*/ 124076045 w 34293"/>
              <a:gd name="T77" fmla="*/ 203631815 h 26245"/>
              <a:gd name="T78" fmla="*/ 120685604 w 34293"/>
              <a:gd name="T79" fmla="*/ 200435932 h 26245"/>
              <a:gd name="T80" fmla="*/ 110739738 w 34293"/>
              <a:gd name="T81" fmla="*/ 204162907 h 26245"/>
              <a:gd name="T82" fmla="*/ 117746607 w 34293"/>
              <a:gd name="T83" fmla="*/ 187678943 h 26245"/>
              <a:gd name="T84" fmla="*/ 126559739 w 34293"/>
              <a:gd name="T85" fmla="*/ 181827248 h 26245"/>
              <a:gd name="T86" fmla="*/ 128143918 w 34293"/>
              <a:gd name="T87" fmla="*/ 174390861 h 26245"/>
              <a:gd name="T88" fmla="*/ 126108045 w 34293"/>
              <a:gd name="T89" fmla="*/ 169070238 h 26245"/>
              <a:gd name="T90" fmla="*/ 124527505 w 34293"/>
              <a:gd name="T91" fmla="*/ 158969495 h 26245"/>
              <a:gd name="T92" fmla="*/ 127236906 w 34293"/>
              <a:gd name="T93" fmla="*/ 143547694 h 26245"/>
              <a:gd name="T94" fmla="*/ 123395004 w 34293"/>
              <a:gd name="T95" fmla="*/ 132384354 h 26245"/>
              <a:gd name="T96" fmla="*/ 110288044 w 34293"/>
              <a:gd name="T97" fmla="*/ 127603800 h 26245"/>
              <a:gd name="T98" fmla="*/ 115936457 w 34293"/>
              <a:gd name="T99" fmla="*/ 106330718 h 26245"/>
              <a:gd name="T100" fmla="*/ 117294914 w 34293"/>
              <a:gd name="T101" fmla="*/ 82410388 h 26245"/>
              <a:gd name="T102" fmla="*/ 114130179 w 34293"/>
              <a:gd name="T103" fmla="*/ 59012565 h 26245"/>
              <a:gd name="T104" fmla="*/ 123846465 w 34293"/>
              <a:gd name="T105" fmla="*/ 37216976 h 26245"/>
              <a:gd name="T106" fmla="*/ 127011183 w 34293"/>
              <a:gd name="T107" fmla="*/ 19670848 h 26245"/>
              <a:gd name="T108" fmla="*/ 129047041 w 34293"/>
              <a:gd name="T109" fmla="*/ 10632248 h 26245"/>
              <a:gd name="T110" fmla="*/ 127462877 w 34293"/>
              <a:gd name="T111" fmla="*/ 2655812 h 26245"/>
              <a:gd name="T112" fmla="*/ 122717604 w 34293"/>
              <a:gd name="T113" fmla="*/ 0 h 26245"/>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34293"/>
              <a:gd name="T172" fmla="*/ 0 h 26245"/>
              <a:gd name="T173" fmla="*/ 34293 w 34293"/>
              <a:gd name="T174" fmla="*/ 26245 h 26245"/>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34293" h="26245" extrusionOk="0">
                <a:moveTo>
                  <a:pt x="12552" y="8949"/>
                </a:moveTo>
                <a:lnTo>
                  <a:pt x="12732" y="9009"/>
                </a:lnTo>
                <a:lnTo>
                  <a:pt x="12973" y="9129"/>
                </a:lnTo>
                <a:lnTo>
                  <a:pt x="13153" y="9309"/>
                </a:lnTo>
                <a:lnTo>
                  <a:pt x="13273" y="9489"/>
                </a:lnTo>
                <a:lnTo>
                  <a:pt x="13393" y="9669"/>
                </a:lnTo>
                <a:lnTo>
                  <a:pt x="13453" y="9909"/>
                </a:lnTo>
                <a:lnTo>
                  <a:pt x="13513" y="10150"/>
                </a:lnTo>
                <a:lnTo>
                  <a:pt x="13453" y="10390"/>
                </a:lnTo>
                <a:lnTo>
                  <a:pt x="13393" y="10570"/>
                </a:lnTo>
                <a:lnTo>
                  <a:pt x="13273" y="10810"/>
                </a:lnTo>
                <a:lnTo>
                  <a:pt x="13153" y="10990"/>
                </a:lnTo>
                <a:lnTo>
                  <a:pt x="13093" y="11050"/>
                </a:lnTo>
                <a:lnTo>
                  <a:pt x="12913" y="11171"/>
                </a:lnTo>
                <a:lnTo>
                  <a:pt x="12732" y="11291"/>
                </a:lnTo>
                <a:lnTo>
                  <a:pt x="12492" y="11351"/>
                </a:lnTo>
                <a:lnTo>
                  <a:pt x="12012" y="11351"/>
                </a:lnTo>
                <a:lnTo>
                  <a:pt x="11832" y="11291"/>
                </a:lnTo>
                <a:lnTo>
                  <a:pt x="11591" y="11171"/>
                </a:lnTo>
                <a:lnTo>
                  <a:pt x="11411" y="11050"/>
                </a:lnTo>
                <a:lnTo>
                  <a:pt x="11291" y="10870"/>
                </a:lnTo>
                <a:lnTo>
                  <a:pt x="11171" y="10630"/>
                </a:lnTo>
                <a:lnTo>
                  <a:pt x="11111" y="10390"/>
                </a:lnTo>
                <a:lnTo>
                  <a:pt x="11051" y="10150"/>
                </a:lnTo>
                <a:lnTo>
                  <a:pt x="11111" y="9969"/>
                </a:lnTo>
                <a:lnTo>
                  <a:pt x="11171" y="9729"/>
                </a:lnTo>
                <a:lnTo>
                  <a:pt x="11291" y="9489"/>
                </a:lnTo>
                <a:lnTo>
                  <a:pt x="11411" y="9309"/>
                </a:lnTo>
                <a:lnTo>
                  <a:pt x="11471" y="9309"/>
                </a:lnTo>
                <a:lnTo>
                  <a:pt x="11651" y="9129"/>
                </a:lnTo>
                <a:lnTo>
                  <a:pt x="11832" y="9009"/>
                </a:lnTo>
                <a:lnTo>
                  <a:pt x="12072" y="8949"/>
                </a:lnTo>
                <a:lnTo>
                  <a:pt x="12552" y="8949"/>
                </a:lnTo>
                <a:close/>
                <a:moveTo>
                  <a:pt x="32611" y="0"/>
                </a:moveTo>
                <a:lnTo>
                  <a:pt x="32011" y="60"/>
                </a:lnTo>
                <a:lnTo>
                  <a:pt x="31410" y="120"/>
                </a:lnTo>
                <a:lnTo>
                  <a:pt x="30749" y="300"/>
                </a:lnTo>
                <a:lnTo>
                  <a:pt x="29789" y="601"/>
                </a:lnTo>
                <a:lnTo>
                  <a:pt x="28587" y="1021"/>
                </a:lnTo>
                <a:lnTo>
                  <a:pt x="27446" y="1502"/>
                </a:lnTo>
                <a:lnTo>
                  <a:pt x="26305" y="2102"/>
                </a:lnTo>
                <a:lnTo>
                  <a:pt x="25284" y="2823"/>
                </a:lnTo>
                <a:lnTo>
                  <a:pt x="24323" y="3543"/>
                </a:lnTo>
                <a:lnTo>
                  <a:pt x="23423" y="4324"/>
                </a:lnTo>
                <a:lnTo>
                  <a:pt x="22582" y="5165"/>
                </a:lnTo>
                <a:lnTo>
                  <a:pt x="21801" y="6066"/>
                </a:lnTo>
                <a:lnTo>
                  <a:pt x="21080" y="7027"/>
                </a:lnTo>
                <a:lnTo>
                  <a:pt x="20720" y="7567"/>
                </a:lnTo>
                <a:lnTo>
                  <a:pt x="20420" y="8168"/>
                </a:lnTo>
                <a:lnTo>
                  <a:pt x="19819" y="7687"/>
                </a:lnTo>
                <a:lnTo>
                  <a:pt x="19098" y="7147"/>
                </a:lnTo>
                <a:lnTo>
                  <a:pt x="18258" y="6726"/>
                </a:lnTo>
                <a:lnTo>
                  <a:pt x="17477" y="6426"/>
                </a:lnTo>
                <a:lnTo>
                  <a:pt x="16576" y="6186"/>
                </a:lnTo>
                <a:lnTo>
                  <a:pt x="15735" y="6066"/>
                </a:lnTo>
                <a:lnTo>
                  <a:pt x="14834" y="6066"/>
                </a:lnTo>
                <a:lnTo>
                  <a:pt x="13934" y="6186"/>
                </a:lnTo>
                <a:lnTo>
                  <a:pt x="13033" y="6426"/>
                </a:lnTo>
                <a:lnTo>
                  <a:pt x="12072" y="6726"/>
                </a:lnTo>
                <a:lnTo>
                  <a:pt x="11171" y="7147"/>
                </a:lnTo>
                <a:lnTo>
                  <a:pt x="10270" y="7687"/>
                </a:lnTo>
                <a:lnTo>
                  <a:pt x="9369" y="8288"/>
                </a:lnTo>
                <a:lnTo>
                  <a:pt x="8528" y="8949"/>
                </a:lnTo>
                <a:lnTo>
                  <a:pt x="7748" y="9669"/>
                </a:lnTo>
                <a:lnTo>
                  <a:pt x="7147" y="10450"/>
                </a:lnTo>
                <a:lnTo>
                  <a:pt x="6607" y="11291"/>
                </a:lnTo>
                <a:lnTo>
                  <a:pt x="6607" y="11351"/>
                </a:lnTo>
                <a:lnTo>
                  <a:pt x="6727" y="11411"/>
                </a:lnTo>
                <a:lnTo>
                  <a:pt x="7087" y="11531"/>
                </a:lnTo>
                <a:lnTo>
                  <a:pt x="7688" y="11771"/>
                </a:lnTo>
                <a:lnTo>
                  <a:pt x="8408" y="12071"/>
                </a:lnTo>
                <a:lnTo>
                  <a:pt x="8769" y="12252"/>
                </a:lnTo>
                <a:lnTo>
                  <a:pt x="9129" y="12552"/>
                </a:lnTo>
                <a:lnTo>
                  <a:pt x="9489" y="12852"/>
                </a:lnTo>
                <a:lnTo>
                  <a:pt x="9850" y="13213"/>
                </a:lnTo>
                <a:lnTo>
                  <a:pt x="10150" y="13633"/>
                </a:lnTo>
                <a:lnTo>
                  <a:pt x="10390" y="14173"/>
                </a:lnTo>
                <a:lnTo>
                  <a:pt x="10630" y="14714"/>
                </a:lnTo>
                <a:lnTo>
                  <a:pt x="10751" y="15375"/>
                </a:lnTo>
                <a:lnTo>
                  <a:pt x="10811" y="15615"/>
                </a:lnTo>
                <a:lnTo>
                  <a:pt x="10570" y="15555"/>
                </a:lnTo>
                <a:lnTo>
                  <a:pt x="9850" y="15495"/>
                </a:lnTo>
                <a:lnTo>
                  <a:pt x="9069" y="15555"/>
                </a:lnTo>
                <a:lnTo>
                  <a:pt x="8348" y="15675"/>
                </a:lnTo>
                <a:lnTo>
                  <a:pt x="7628" y="15795"/>
                </a:lnTo>
                <a:lnTo>
                  <a:pt x="6847" y="16035"/>
                </a:lnTo>
                <a:lnTo>
                  <a:pt x="6186" y="16275"/>
                </a:lnTo>
                <a:lnTo>
                  <a:pt x="5466" y="16636"/>
                </a:lnTo>
                <a:lnTo>
                  <a:pt x="4745" y="16936"/>
                </a:lnTo>
                <a:lnTo>
                  <a:pt x="4084" y="17356"/>
                </a:lnTo>
                <a:lnTo>
                  <a:pt x="3484" y="17777"/>
                </a:lnTo>
                <a:lnTo>
                  <a:pt x="2823" y="18257"/>
                </a:lnTo>
                <a:lnTo>
                  <a:pt x="2222" y="18738"/>
                </a:lnTo>
                <a:lnTo>
                  <a:pt x="1682" y="19278"/>
                </a:lnTo>
                <a:lnTo>
                  <a:pt x="1202" y="19819"/>
                </a:lnTo>
                <a:lnTo>
                  <a:pt x="721" y="20359"/>
                </a:lnTo>
                <a:lnTo>
                  <a:pt x="241" y="20960"/>
                </a:lnTo>
                <a:lnTo>
                  <a:pt x="120" y="21140"/>
                </a:lnTo>
                <a:lnTo>
                  <a:pt x="120" y="21200"/>
                </a:lnTo>
                <a:lnTo>
                  <a:pt x="60" y="21260"/>
                </a:lnTo>
                <a:lnTo>
                  <a:pt x="0" y="21380"/>
                </a:lnTo>
                <a:lnTo>
                  <a:pt x="60" y="21620"/>
                </a:lnTo>
                <a:lnTo>
                  <a:pt x="120" y="21801"/>
                </a:lnTo>
                <a:lnTo>
                  <a:pt x="241" y="21981"/>
                </a:lnTo>
                <a:lnTo>
                  <a:pt x="361" y="22161"/>
                </a:lnTo>
                <a:lnTo>
                  <a:pt x="541" y="22281"/>
                </a:lnTo>
                <a:lnTo>
                  <a:pt x="781" y="22341"/>
                </a:lnTo>
                <a:lnTo>
                  <a:pt x="961" y="22401"/>
                </a:lnTo>
                <a:lnTo>
                  <a:pt x="1442" y="22401"/>
                </a:lnTo>
                <a:lnTo>
                  <a:pt x="2162" y="22461"/>
                </a:lnTo>
                <a:lnTo>
                  <a:pt x="2943" y="22401"/>
                </a:lnTo>
                <a:lnTo>
                  <a:pt x="3784" y="22341"/>
                </a:lnTo>
                <a:lnTo>
                  <a:pt x="4505" y="22161"/>
                </a:lnTo>
                <a:lnTo>
                  <a:pt x="4925" y="22822"/>
                </a:lnTo>
                <a:lnTo>
                  <a:pt x="5466" y="23422"/>
                </a:lnTo>
                <a:lnTo>
                  <a:pt x="6006" y="23963"/>
                </a:lnTo>
                <a:lnTo>
                  <a:pt x="6667" y="24443"/>
                </a:lnTo>
                <a:lnTo>
                  <a:pt x="7327" y="24803"/>
                </a:lnTo>
                <a:lnTo>
                  <a:pt x="8048" y="25104"/>
                </a:lnTo>
                <a:lnTo>
                  <a:pt x="8829" y="25344"/>
                </a:lnTo>
                <a:lnTo>
                  <a:pt x="9549" y="25524"/>
                </a:lnTo>
                <a:lnTo>
                  <a:pt x="10330" y="25584"/>
                </a:lnTo>
                <a:lnTo>
                  <a:pt x="11111" y="25584"/>
                </a:lnTo>
                <a:lnTo>
                  <a:pt x="11892" y="25524"/>
                </a:lnTo>
                <a:lnTo>
                  <a:pt x="12672" y="25404"/>
                </a:lnTo>
                <a:lnTo>
                  <a:pt x="13393" y="25164"/>
                </a:lnTo>
                <a:lnTo>
                  <a:pt x="14114" y="24863"/>
                </a:lnTo>
                <a:lnTo>
                  <a:pt x="14774" y="24443"/>
                </a:lnTo>
                <a:lnTo>
                  <a:pt x="15435" y="23963"/>
                </a:lnTo>
                <a:lnTo>
                  <a:pt x="16156" y="24563"/>
                </a:lnTo>
                <a:lnTo>
                  <a:pt x="16996" y="25104"/>
                </a:lnTo>
                <a:lnTo>
                  <a:pt x="17897" y="25524"/>
                </a:lnTo>
                <a:lnTo>
                  <a:pt x="18798" y="25884"/>
                </a:lnTo>
                <a:lnTo>
                  <a:pt x="19339" y="26065"/>
                </a:lnTo>
                <a:lnTo>
                  <a:pt x="19939" y="26185"/>
                </a:lnTo>
                <a:lnTo>
                  <a:pt x="20480" y="26245"/>
                </a:lnTo>
                <a:lnTo>
                  <a:pt x="21621" y="26245"/>
                </a:lnTo>
                <a:lnTo>
                  <a:pt x="22221" y="26185"/>
                </a:lnTo>
                <a:lnTo>
                  <a:pt x="23302" y="26005"/>
                </a:lnTo>
                <a:lnTo>
                  <a:pt x="24443" y="25704"/>
                </a:lnTo>
                <a:lnTo>
                  <a:pt x="25524" y="25284"/>
                </a:lnTo>
                <a:lnTo>
                  <a:pt x="26545" y="24743"/>
                </a:lnTo>
                <a:lnTo>
                  <a:pt x="27506" y="24143"/>
                </a:lnTo>
                <a:lnTo>
                  <a:pt x="27566" y="24083"/>
                </a:lnTo>
                <a:lnTo>
                  <a:pt x="28287" y="24263"/>
                </a:lnTo>
                <a:lnTo>
                  <a:pt x="29008" y="24323"/>
                </a:lnTo>
                <a:lnTo>
                  <a:pt x="29728" y="24323"/>
                </a:lnTo>
                <a:lnTo>
                  <a:pt x="30449" y="24263"/>
                </a:lnTo>
                <a:lnTo>
                  <a:pt x="31110" y="24203"/>
                </a:lnTo>
                <a:lnTo>
                  <a:pt x="31830" y="24083"/>
                </a:lnTo>
                <a:lnTo>
                  <a:pt x="32131" y="23963"/>
                </a:lnTo>
                <a:lnTo>
                  <a:pt x="32431" y="23843"/>
                </a:lnTo>
                <a:lnTo>
                  <a:pt x="32731" y="23602"/>
                </a:lnTo>
                <a:lnTo>
                  <a:pt x="32972" y="23362"/>
                </a:lnTo>
                <a:lnTo>
                  <a:pt x="33032" y="23182"/>
                </a:lnTo>
                <a:lnTo>
                  <a:pt x="32972" y="23002"/>
                </a:lnTo>
                <a:lnTo>
                  <a:pt x="32851" y="22822"/>
                </a:lnTo>
                <a:lnTo>
                  <a:pt x="32671" y="22761"/>
                </a:lnTo>
                <a:lnTo>
                  <a:pt x="32371" y="22641"/>
                </a:lnTo>
                <a:lnTo>
                  <a:pt x="32071" y="22641"/>
                </a:lnTo>
                <a:lnTo>
                  <a:pt x="31410" y="22701"/>
                </a:lnTo>
                <a:lnTo>
                  <a:pt x="30749" y="22882"/>
                </a:lnTo>
                <a:lnTo>
                  <a:pt x="30089" y="23002"/>
                </a:lnTo>
                <a:lnTo>
                  <a:pt x="29428" y="23062"/>
                </a:lnTo>
                <a:lnTo>
                  <a:pt x="28828" y="23062"/>
                </a:lnTo>
                <a:lnTo>
                  <a:pt x="29728" y="22161"/>
                </a:lnTo>
                <a:lnTo>
                  <a:pt x="30569" y="21260"/>
                </a:lnTo>
                <a:lnTo>
                  <a:pt x="31290" y="21200"/>
                </a:lnTo>
                <a:lnTo>
                  <a:pt x="32071" y="21020"/>
                </a:lnTo>
                <a:lnTo>
                  <a:pt x="32791" y="20840"/>
                </a:lnTo>
                <a:lnTo>
                  <a:pt x="33452" y="20599"/>
                </a:lnTo>
                <a:lnTo>
                  <a:pt x="33632" y="20539"/>
                </a:lnTo>
                <a:lnTo>
                  <a:pt x="33812" y="20419"/>
                </a:lnTo>
                <a:lnTo>
                  <a:pt x="33932" y="20239"/>
                </a:lnTo>
                <a:lnTo>
                  <a:pt x="33992" y="20059"/>
                </a:lnTo>
                <a:lnTo>
                  <a:pt x="34053" y="19699"/>
                </a:lnTo>
                <a:lnTo>
                  <a:pt x="33992" y="19579"/>
                </a:lnTo>
                <a:lnTo>
                  <a:pt x="33932" y="19398"/>
                </a:lnTo>
                <a:lnTo>
                  <a:pt x="33752" y="19218"/>
                </a:lnTo>
                <a:lnTo>
                  <a:pt x="33512" y="19098"/>
                </a:lnTo>
                <a:lnTo>
                  <a:pt x="33272" y="19038"/>
                </a:lnTo>
                <a:lnTo>
                  <a:pt x="33032" y="19038"/>
                </a:lnTo>
                <a:lnTo>
                  <a:pt x="32251" y="19158"/>
                </a:lnTo>
                <a:lnTo>
                  <a:pt x="33092" y="17957"/>
                </a:lnTo>
                <a:lnTo>
                  <a:pt x="33512" y="17356"/>
                </a:lnTo>
                <a:lnTo>
                  <a:pt x="33812" y="16756"/>
                </a:lnTo>
                <a:lnTo>
                  <a:pt x="33872" y="16456"/>
                </a:lnTo>
                <a:lnTo>
                  <a:pt x="33812" y="16215"/>
                </a:lnTo>
                <a:lnTo>
                  <a:pt x="33632" y="15915"/>
                </a:lnTo>
                <a:lnTo>
                  <a:pt x="33452" y="15675"/>
                </a:lnTo>
                <a:lnTo>
                  <a:pt x="33032" y="15194"/>
                </a:lnTo>
                <a:lnTo>
                  <a:pt x="32791" y="14954"/>
                </a:lnTo>
                <a:lnTo>
                  <a:pt x="31891" y="14774"/>
                </a:lnTo>
                <a:lnTo>
                  <a:pt x="31050" y="14654"/>
                </a:lnTo>
                <a:lnTo>
                  <a:pt x="30149" y="14534"/>
                </a:lnTo>
                <a:lnTo>
                  <a:pt x="29308" y="14414"/>
                </a:lnTo>
                <a:lnTo>
                  <a:pt x="29728" y="13873"/>
                </a:lnTo>
                <a:lnTo>
                  <a:pt x="30149" y="13273"/>
                </a:lnTo>
                <a:lnTo>
                  <a:pt x="30509" y="12672"/>
                </a:lnTo>
                <a:lnTo>
                  <a:pt x="30809" y="12011"/>
                </a:lnTo>
                <a:lnTo>
                  <a:pt x="30990" y="11351"/>
                </a:lnTo>
                <a:lnTo>
                  <a:pt x="31110" y="10690"/>
                </a:lnTo>
                <a:lnTo>
                  <a:pt x="31170" y="9969"/>
                </a:lnTo>
                <a:lnTo>
                  <a:pt x="31170" y="9309"/>
                </a:lnTo>
                <a:lnTo>
                  <a:pt x="31050" y="8588"/>
                </a:lnTo>
                <a:lnTo>
                  <a:pt x="30870" y="7928"/>
                </a:lnTo>
                <a:lnTo>
                  <a:pt x="30629" y="7267"/>
                </a:lnTo>
                <a:lnTo>
                  <a:pt x="30329" y="6666"/>
                </a:lnTo>
                <a:lnTo>
                  <a:pt x="31110" y="6186"/>
                </a:lnTo>
                <a:lnTo>
                  <a:pt x="31770" y="5585"/>
                </a:lnTo>
                <a:lnTo>
                  <a:pt x="32371" y="4985"/>
                </a:lnTo>
                <a:lnTo>
                  <a:pt x="32911" y="4204"/>
                </a:lnTo>
                <a:lnTo>
                  <a:pt x="33212" y="3724"/>
                </a:lnTo>
                <a:lnTo>
                  <a:pt x="33512" y="3123"/>
                </a:lnTo>
                <a:lnTo>
                  <a:pt x="33692" y="2522"/>
                </a:lnTo>
                <a:lnTo>
                  <a:pt x="33752" y="2222"/>
                </a:lnTo>
                <a:lnTo>
                  <a:pt x="33752" y="1862"/>
                </a:lnTo>
                <a:lnTo>
                  <a:pt x="33992" y="1682"/>
                </a:lnTo>
                <a:lnTo>
                  <a:pt x="34173" y="1441"/>
                </a:lnTo>
                <a:lnTo>
                  <a:pt x="34293" y="1201"/>
                </a:lnTo>
                <a:lnTo>
                  <a:pt x="34293" y="961"/>
                </a:lnTo>
                <a:lnTo>
                  <a:pt x="34233" y="721"/>
                </a:lnTo>
                <a:lnTo>
                  <a:pt x="34053" y="481"/>
                </a:lnTo>
                <a:lnTo>
                  <a:pt x="33872" y="300"/>
                </a:lnTo>
                <a:lnTo>
                  <a:pt x="33692" y="180"/>
                </a:lnTo>
                <a:lnTo>
                  <a:pt x="33452" y="120"/>
                </a:lnTo>
                <a:lnTo>
                  <a:pt x="33212" y="60"/>
                </a:lnTo>
                <a:lnTo>
                  <a:pt x="32611" y="0"/>
                </a:lnTo>
                <a:close/>
              </a:path>
            </a:pathLst>
          </a:custGeom>
          <a:solidFill>
            <a:srgbClr val="79C6CC"/>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9" name="Shape 15">
            <a:extLst>
              <a:ext uri="{FF2B5EF4-FFF2-40B4-BE49-F238E27FC236}">
                <a16:creationId xmlns:a16="http://schemas.microsoft.com/office/drawing/2014/main" xmlns="" id="{88593CFD-2CC0-42B6-95E2-D352BE13352A}"/>
              </a:ext>
            </a:extLst>
          </p:cNvPr>
          <p:cNvSpPr>
            <a:spLocks/>
          </p:cNvSpPr>
          <p:nvPr/>
        </p:nvSpPr>
        <p:spPr bwMode="auto">
          <a:xfrm rot="9479742" flipH="1">
            <a:off x="7732184" y="5308601"/>
            <a:ext cx="711200" cy="1389063"/>
          </a:xfrm>
          <a:custGeom>
            <a:avLst/>
            <a:gdLst>
              <a:gd name="T0" fmla="*/ 130772338 w 22342"/>
              <a:gd name="T1" fmla="*/ 114116733 h 43662"/>
              <a:gd name="T2" fmla="*/ 104618095 w 22342"/>
              <a:gd name="T3" fmla="*/ 83172875 h 43662"/>
              <a:gd name="T4" fmla="*/ 85008972 w 22342"/>
              <a:gd name="T5" fmla="*/ 5827848 h 43662"/>
              <a:gd name="T6" fmla="*/ 93173415 w 22342"/>
              <a:gd name="T7" fmla="*/ 137333002 h 43662"/>
              <a:gd name="T8" fmla="*/ 120961235 w 22342"/>
              <a:gd name="T9" fmla="*/ 303645316 h 43662"/>
              <a:gd name="T10" fmla="*/ 132405341 w 22342"/>
              <a:gd name="T11" fmla="*/ 618850154 h 43662"/>
              <a:gd name="T12" fmla="*/ 93173415 w 22342"/>
              <a:gd name="T13" fmla="*/ 526018548 h 43662"/>
              <a:gd name="T14" fmla="*/ 88274978 w 22342"/>
              <a:gd name="T15" fmla="*/ 415797503 h 43662"/>
              <a:gd name="T16" fmla="*/ 76830299 w 22342"/>
              <a:gd name="T17" fmla="*/ 477686269 h 43662"/>
              <a:gd name="T18" fmla="*/ 53955743 w 22342"/>
              <a:gd name="T19" fmla="*/ 375193832 h 43662"/>
              <a:gd name="T20" fmla="*/ 40061821 w 22342"/>
              <a:gd name="T21" fmla="*/ 351977595 h 43662"/>
              <a:gd name="T22" fmla="*/ 40061821 w 22342"/>
              <a:gd name="T23" fmla="*/ 437081612 h 43662"/>
              <a:gd name="T24" fmla="*/ 72748077 w 22342"/>
              <a:gd name="T25" fmla="*/ 578246515 h 43662"/>
              <a:gd name="T26" fmla="*/ 120144447 w 22342"/>
              <a:gd name="T27" fmla="*/ 667182433 h 43662"/>
              <a:gd name="T28" fmla="*/ 150381484 w 22342"/>
              <a:gd name="T29" fmla="*/ 887655892 h 43662"/>
              <a:gd name="T30" fmla="*/ 207589530 w 22342"/>
              <a:gd name="T31" fmla="*/ 1328569437 h 43662"/>
              <a:gd name="T32" fmla="*/ 130772338 w 22342"/>
              <a:gd name="T33" fmla="*/ 1140971996 h 43662"/>
              <a:gd name="T34" fmla="*/ 105434310 w 22342"/>
              <a:gd name="T35" fmla="*/ 887655892 h 43662"/>
              <a:gd name="T36" fmla="*/ 92357200 w 22342"/>
              <a:gd name="T37" fmla="*/ 847018848 h 43662"/>
              <a:gd name="T38" fmla="*/ 102985115 w 22342"/>
              <a:gd name="T39" fmla="*/ 1075219928 h 43662"/>
              <a:gd name="T40" fmla="*/ 30250718 w 22342"/>
              <a:gd name="T41" fmla="*/ 895383513 h 43662"/>
              <a:gd name="T42" fmla="*/ 829895 w 22342"/>
              <a:gd name="T43" fmla="*/ 823834998 h 43662"/>
              <a:gd name="T44" fmla="*/ 28617715 w 22342"/>
              <a:gd name="T45" fmla="*/ 984351850 h 43662"/>
              <a:gd name="T46" fmla="*/ 35149155 w 22342"/>
              <a:gd name="T47" fmla="*/ 1069424467 h 43662"/>
              <a:gd name="T48" fmla="*/ 7361908 w 22342"/>
              <a:gd name="T49" fmla="*/ 1094571877 h 43662"/>
              <a:gd name="T50" fmla="*/ 44144043 w 22342"/>
              <a:gd name="T51" fmla="*/ 1111960298 h 43662"/>
              <a:gd name="T52" fmla="*/ 107067313 w 22342"/>
              <a:gd name="T53" fmla="*/ 1200928603 h 43662"/>
              <a:gd name="T54" fmla="*/ 210038748 w 22342"/>
              <a:gd name="T55" fmla="*/ 1384629337 h 43662"/>
              <a:gd name="T56" fmla="*/ 237825995 w 22342"/>
              <a:gd name="T57" fmla="*/ 1388493657 h 43662"/>
              <a:gd name="T58" fmla="*/ 212501647 w 22342"/>
              <a:gd name="T59" fmla="*/ 1218317023 h 43662"/>
              <a:gd name="T60" fmla="*/ 263980811 w 22342"/>
              <a:gd name="T61" fmla="*/ 1017195481 h 43662"/>
              <a:gd name="T62" fmla="*/ 304028952 w 22342"/>
              <a:gd name="T63" fmla="*/ 794823268 h 43662"/>
              <a:gd name="T64" fmla="*/ 295850828 w 22342"/>
              <a:gd name="T65" fmla="*/ 787094628 h 43662"/>
              <a:gd name="T66" fmla="*/ 235376776 w 22342"/>
              <a:gd name="T67" fmla="*/ 1053968238 h 43662"/>
              <a:gd name="T68" fmla="*/ 183067717 w 22342"/>
              <a:gd name="T69" fmla="*/ 992079471 h 43662"/>
              <a:gd name="T70" fmla="*/ 197777854 w 22342"/>
              <a:gd name="T71" fmla="*/ 758082930 h 43662"/>
              <a:gd name="T72" fmla="*/ 250086889 w 22342"/>
              <a:gd name="T73" fmla="*/ 624646634 h 43662"/>
              <a:gd name="T74" fmla="*/ 278690924 w 22342"/>
              <a:gd name="T75" fmla="*/ 495073640 h 43662"/>
              <a:gd name="T76" fmla="*/ 271342695 w 22342"/>
              <a:gd name="T77" fmla="*/ 454470000 h 43662"/>
              <a:gd name="T78" fmla="*/ 241105681 w 22342"/>
              <a:gd name="T79" fmla="*/ 535678329 h 43662"/>
              <a:gd name="T80" fmla="*/ 214134650 w 22342"/>
              <a:gd name="T81" fmla="*/ 589838456 h 43662"/>
              <a:gd name="T82" fmla="*/ 205139738 w 22342"/>
              <a:gd name="T83" fmla="*/ 533746169 h 43662"/>
              <a:gd name="T84" fmla="*/ 196144850 w 22342"/>
              <a:gd name="T85" fmla="*/ 593702776 h 43662"/>
              <a:gd name="T86" fmla="*/ 162642379 w 22342"/>
              <a:gd name="T87" fmla="*/ 771607031 h 43662"/>
              <a:gd name="T88" fmla="*/ 171637291 w 22342"/>
              <a:gd name="T89" fmla="*/ 408069882 h 43662"/>
              <a:gd name="T90" fmla="*/ 249270674 w 22342"/>
              <a:gd name="T91" fmla="*/ 90900465 h 43662"/>
              <a:gd name="T92" fmla="*/ 246820882 w 22342"/>
              <a:gd name="T93" fmla="*/ 34840565 h 43662"/>
              <a:gd name="T94" fmla="*/ 210038748 w 22342"/>
              <a:gd name="T95" fmla="*/ 158584693 h 43662"/>
              <a:gd name="T96" fmla="*/ 203506735 w 22342"/>
              <a:gd name="T97" fmla="*/ 94796185 h 43662"/>
              <a:gd name="T98" fmla="*/ 192879417 w 22342"/>
              <a:gd name="T99" fmla="*/ 141196304 h 43662"/>
              <a:gd name="T100" fmla="*/ 167541389 w 22342"/>
              <a:gd name="T101" fmla="*/ 336521334 h 43662"/>
              <a:gd name="T102" fmla="*/ 145482475 w 22342"/>
              <a:gd name="T103" fmla="*/ 164412541 h 43662"/>
              <a:gd name="T104" fmla="*/ 170820502 w 22342"/>
              <a:gd name="T105" fmla="*/ 11624328 h 43662"/>
              <a:gd name="T106" fmla="*/ 143033256 w 22342"/>
              <a:gd name="T107" fmla="*/ 1964547 h 43662"/>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22342"/>
              <a:gd name="T163" fmla="*/ 0 h 43662"/>
              <a:gd name="T164" fmla="*/ 22342 w 22342"/>
              <a:gd name="T165" fmla="*/ 43662 h 43662"/>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22342" h="43662" extrusionOk="0">
                <a:moveTo>
                  <a:pt x="10451" y="1"/>
                </a:moveTo>
                <a:lnTo>
                  <a:pt x="10391" y="61"/>
                </a:lnTo>
                <a:lnTo>
                  <a:pt x="10331" y="61"/>
                </a:lnTo>
                <a:lnTo>
                  <a:pt x="10090" y="962"/>
                </a:lnTo>
                <a:lnTo>
                  <a:pt x="9910" y="1802"/>
                </a:lnTo>
                <a:lnTo>
                  <a:pt x="9610" y="3544"/>
                </a:lnTo>
                <a:lnTo>
                  <a:pt x="9370" y="5286"/>
                </a:lnTo>
                <a:lnTo>
                  <a:pt x="9249" y="7027"/>
                </a:lnTo>
                <a:lnTo>
                  <a:pt x="8829" y="6006"/>
                </a:lnTo>
                <a:lnTo>
                  <a:pt x="8409" y="4925"/>
                </a:lnTo>
                <a:lnTo>
                  <a:pt x="8048" y="3784"/>
                </a:lnTo>
                <a:lnTo>
                  <a:pt x="7688" y="2583"/>
                </a:lnTo>
                <a:lnTo>
                  <a:pt x="7268" y="1382"/>
                </a:lnTo>
                <a:lnTo>
                  <a:pt x="7027" y="782"/>
                </a:lnTo>
                <a:lnTo>
                  <a:pt x="6787" y="241"/>
                </a:lnTo>
                <a:lnTo>
                  <a:pt x="6667" y="121"/>
                </a:lnTo>
                <a:lnTo>
                  <a:pt x="6427" y="121"/>
                </a:lnTo>
                <a:lnTo>
                  <a:pt x="6247" y="181"/>
                </a:lnTo>
                <a:lnTo>
                  <a:pt x="6187" y="421"/>
                </a:lnTo>
                <a:lnTo>
                  <a:pt x="6187" y="1022"/>
                </a:lnTo>
                <a:lnTo>
                  <a:pt x="6187" y="1682"/>
                </a:lnTo>
                <a:lnTo>
                  <a:pt x="6307" y="2343"/>
                </a:lnTo>
                <a:lnTo>
                  <a:pt x="6427" y="3004"/>
                </a:lnTo>
                <a:lnTo>
                  <a:pt x="6847" y="4265"/>
                </a:lnTo>
                <a:lnTo>
                  <a:pt x="7268" y="5466"/>
                </a:lnTo>
                <a:lnTo>
                  <a:pt x="7628" y="6607"/>
                </a:lnTo>
                <a:lnTo>
                  <a:pt x="8048" y="7748"/>
                </a:lnTo>
                <a:lnTo>
                  <a:pt x="8289" y="8349"/>
                </a:lnTo>
                <a:lnTo>
                  <a:pt x="8589" y="8889"/>
                </a:lnTo>
                <a:lnTo>
                  <a:pt x="8889" y="9430"/>
                </a:lnTo>
                <a:lnTo>
                  <a:pt x="9249" y="9850"/>
                </a:lnTo>
                <a:lnTo>
                  <a:pt x="9249" y="10991"/>
                </a:lnTo>
                <a:lnTo>
                  <a:pt x="9310" y="13033"/>
                </a:lnTo>
                <a:lnTo>
                  <a:pt x="9370" y="15075"/>
                </a:lnTo>
                <a:lnTo>
                  <a:pt x="9550" y="17177"/>
                </a:lnTo>
                <a:lnTo>
                  <a:pt x="9730" y="19219"/>
                </a:lnTo>
                <a:lnTo>
                  <a:pt x="8769" y="18618"/>
                </a:lnTo>
                <a:lnTo>
                  <a:pt x="8229" y="18258"/>
                </a:lnTo>
                <a:lnTo>
                  <a:pt x="7748" y="17898"/>
                </a:lnTo>
                <a:lnTo>
                  <a:pt x="7268" y="17477"/>
                </a:lnTo>
                <a:lnTo>
                  <a:pt x="6787" y="16997"/>
                </a:lnTo>
                <a:lnTo>
                  <a:pt x="6847" y="16336"/>
                </a:lnTo>
                <a:lnTo>
                  <a:pt x="6847" y="15676"/>
                </a:lnTo>
                <a:lnTo>
                  <a:pt x="6847" y="15015"/>
                </a:lnTo>
                <a:lnTo>
                  <a:pt x="6847" y="14354"/>
                </a:lnTo>
                <a:lnTo>
                  <a:pt x="6787" y="13694"/>
                </a:lnTo>
                <a:lnTo>
                  <a:pt x="6547" y="13033"/>
                </a:lnTo>
                <a:lnTo>
                  <a:pt x="6487" y="12913"/>
                </a:lnTo>
                <a:lnTo>
                  <a:pt x="6367" y="12853"/>
                </a:lnTo>
                <a:lnTo>
                  <a:pt x="6247" y="12853"/>
                </a:lnTo>
                <a:lnTo>
                  <a:pt x="6127" y="12973"/>
                </a:lnTo>
                <a:lnTo>
                  <a:pt x="5886" y="13574"/>
                </a:lnTo>
                <a:lnTo>
                  <a:pt x="5766" y="14174"/>
                </a:lnTo>
                <a:lnTo>
                  <a:pt x="5646" y="14835"/>
                </a:lnTo>
                <a:lnTo>
                  <a:pt x="5646" y="15435"/>
                </a:lnTo>
                <a:lnTo>
                  <a:pt x="5166" y="14655"/>
                </a:lnTo>
                <a:lnTo>
                  <a:pt x="4745" y="13874"/>
                </a:lnTo>
                <a:lnTo>
                  <a:pt x="4445" y="13153"/>
                </a:lnTo>
                <a:lnTo>
                  <a:pt x="4205" y="12372"/>
                </a:lnTo>
                <a:lnTo>
                  <a:pt x="3965" y="11652"/>
                </a:lnTo>
                <a:lnTo>
                  <a:pt x="3664" y="10931"/>
                </a:lnTo>
                <a:lnTo>
                  <a:pt x="3604" y="10871"/>
                </a:lnTo>
                <a:lnTo>
                  <a:pt x="3484" y="10811"/>
                </a:lnTo>
                <a:lnTo>
                  <a:pt x="3244" y="10751"/>
                </a:lnTo>
                <a:lnTo>
                  <a:pt x="3064" y="10871"/>
                </a:lnTo>
                <a:lnTo>
                  <a:pt x="2944" y="10931"/>
                </a:lnTo>
                <a:lnTo>
                  <a:pt x="2883" y="11051"/>
                </a:lnTo>
                <a:lnTo>
                  <a:pt x="2823" y="11472"/>
                </a:lnTo>
                <a:lnTo>
                  <a:pt x="2763" y="11892"/>
                </a:lnTo>
                <a:lnTo>
                  <a:pt x="2763" y="12312"/>
                </a:lnTo>
                <a:lnTo>
                  <a:pt x="2763" y="12733"/>
                </a:lnTo>
                <a:lnTo>
                  <a:pt x="2944" y="13574"/>
                </a:lnTo>
                <a:lnTo>
                  <a:pt x="3184" y="14474"/>
                </a:lnTo>
                <a:lnTo>
                  <a:pt x="3544" y="15255"/>
                </a:lnTo>
                <a:lnTo>
                  <a:pt x="3965" y="16036"/>
                </a:lnTo>
                <a:lnTo>
                  <a:pt x="4445" y="16817"/>
                </a:lnTo>
                <a:lnTo>
                  <a:pt x="4925" y="17477"/>
                </a:lnTo>
                <a:lnTo>
                  <a:pt x="5346" y="17958"/>
                </a:lnTo>
                <a:lnTo>
                  <a:pt x="5826" y="18498"/>
                </a:lnTo>
                <a:lnTo>
                  <a:pt x="6427" y="19099"/>
                </a:lnTo>
                <a:lnTo>
                  <a:pt x="7087" y="19639"/>
                </a:lnTo>
                <a:lnTo>
                  <a:pt x="7808" y="20180"/>
                </a:lnTo>
                <a:lnTo>
                  <a:pt x="8469" y="20600"/>
                </a:lnTo>
                <a:lnTo>
                  <a:pt x="8829" y="20720"/>
                </a:lnTo>
                <a:lnTo>
                  <a:pt x="9189" y="20840"/>
                </a:lnTo>
                <a:lnTo>
                  <a:pt x="9550" y="20900"/>
                </a:lnTo>
                <a:lnTo>
                  <a:pt x="9910" y="20960"/>
                </a:lnTo>
                <a:lnTo>
                  <a:pt x="10090" y="21981"/>
                </a:lnTo>
                <a:lnTo>
                  <a:pt x="10511" y="24804"/>
                </a:lnTo>
                <a:lnTo>
                  <a:pt x="11051" y="27567"/>
                </a:lnTo>
                <a:lnTo>
                  <a:pt x="11652" y="30329"/>
                </a:lnTo>
                <a:lnTo>
                  <a:pt x="12372" y="33092"/>
                </a:lnTo>
                <a:lnTo>
                  <a:pt x="13213" y="35794"/>
                </a:lnTo>
                <a:lnTo>
                  <a:pt x="14114" y="38437"/>
                </a:lnTo>
                <a:lnTo>
                  <a:pt x="14655" y="39818"/>
                </a:lnTo>
                <a:lnTo>
                  <a:pt x="15255" y="41260"/>
                </a:lnTo>
                <a:lnTo>
                  <a:pt x="13814" y="40239"/>
                </a:lnTo>
                <a:lnTo>
                  <a:pt x="12433" y="39158"/>
                </a:lnTo>
                <a:lnTo>
                  <a:pt x="10991" y="37956"/>
                </a:lnTo>
                <a:lnTo>
                  <a:pt x="9610" y="36695"/>
                </a:lnTo>
                <a:lnTo>
                  <a:pt x="9610" y="36095"/>
                </a:lnTo>
                <a:lnTo>
                  <a:pt x="9610" y="35434"/>
                </a:lnTo>
                <a:lnTo>
                  <a:pt x="9370" y="34233"/>
                </a:lnTo>
                <a:lnTo>
                  <a:pt x="9129" y="33032"/>
                </a:lnTo>
                <a:lnTo>
                  <a:pt x="8829" y="31891"/>
                </a:lnTo>
                <a:lnTo>
                  <a:pt x="8529" y="30449"/>
                </a:lnTo>
                <a:lnTo>
                  <a:pt x="8168" y="29008"/>
                </a:lnTo>
                <a:lnTo>
                  <a:pt x="7748" y="27567"/>
                </a:lnTo>
                <a:lnTo>
                  <a:pt x="7508" y="26906"/>
                </a:lnTo>
                <a:lnTo>
                  <a:pt x="7208" y="26245"/>
                </a:lnTo>
                <a:lnTo>
                  <a:pt x="7087" y="26125"/>
                </a:lnTo>
                <a:lnTo>
                  <a:pt x="6967" y="26125"/>
                </a:lnTo>
                <a:lnTo>
                  <a:pt x="6847" y="26185"/>
                </a:lnTo>
                <a:lnTo>
                  <a:pt x="6787" y="26305"/>
                </a:lnTo>
                <a:lnTo>
                  <a:pt x="6787" y="27026"/>
                </a:lnTo>
                <a:lnTo>
                  <a:pt x="6787" y="27747"/>
                </a:lnTo>
                <a:lnTo>
                  <a:pt x="6907" y="29188"/>
                </a:lnTo>
                <a:lnTo>
                  <a:pt x="7087" y="30630"/>
                </a:lnTo>
                <a:lnTo>
                  <a:pt x="7328" y="32011"/>
                </a:lnTo>
                <a:lnTo>
                  <a:pt x="7568" y="33392"/>
                </a:lnTo>
                <a:lnTo>
                  <a:pt x="7808" y="34834"/>
                </a:lnTo>
                <a:lnTo>
                  <a:pt x="6787" y="33692"/>
                </a:lnTo>
                <a:lnTo>
                  <a:pt x="5766" y="32551"/>
                </a:lnTo>
                <a:lnTo>
                  <a:pt x="4865" y="31350"/>
                </a:lnTo>
                <a:lnTo>
                  <a:pt x="3904" y="30149"/>
                </a:lnTo>
                <a:lnTo>
                  <a:pt x="2223" y="27807"/>
                </a:lnTo>
                <a:lnTo>
                  <a:pt x="1322" y="26606"/>
                </a:lnTo>
                <a:lnTo>
                  <a:pt x="842" y="26065"/>
                </a:lnTo>
                <a:lnTo>
                  <a:pt x="361" y="25525"/>
                </a:lnTo>
                <a:lnTo>
                  <a:pt x="241" y="25465"/>
                </a:lnTo>
                <a:lnTo>
                  <a:pt x="121" y="25525"/>
                </a:lnTo>
                <a:lnTo>
                  <a:pt x="61" y="25585"/>
                </a:lnTo>
                <a:lnTo>
                  <a:pt x="1" y="25765"/>
                </a:lnTo>
                <a:lnTo>
                  <a:pt x="301" y="26726"/>
                </a:lnTo>
                <a:lnTo>
                  <a:pt x="601" y="27747"/>
                </a:lnTo>
                <a:lnTo>
                  <a:pt x="1082" y="28708"/>
                </a:lnTo>
                <a:lnTo>
                  <a:pt x="1562" y="29669"/>
                </a:lnTo>
                <a:lnTo>
                  <a:pt x="2103" y="30570"/>
                </a:lnTo>
                <a:lnTo>
                  <a:pt x="2763" y="31470"/>
                </a:lnTo>
                <a:lnTo>
                  <a:pt x="3424" y="32311"/>
                </a:lnTo>
                <a:lnTo>
                  <a:pt x="4085" y="33212"/>
                </a:lnTo>
                <a:lnTo>
                  <a:pt x="3304" y="33152"/>
                </a:lnTo>
                <a:lnTo>
                  <a:pt x="2583" y="33212"/>
                </a:lnTo>
                <a:lnTo>
                  <a:pt x="2103" y="33212"/>
                </a:lnTo>
                <a:lnTo>
                  <a:pt x="1622" y="33332"/>
                </a:lnTo>
                <a:lnTo>
                  <a:pt x="1142" y="33452"/>
                </a:lnTo>
                <a:lnTo>
                  <a:pt x="721" y="33632"/>
                </a:lnTo>
                <a:lnTo>
                  <a:pt x="601" y="33813"/>
                </a:lnTo>
                <a:lnTo>
                  <a:pt x="541" y="33993"/>
                </a:lnTo>
                <a:lnTo>
                  <a:pt x="541" y="34173"/>
                </a:lnTo>
                <a:lnTo>
                  <a:pt x="721" y="34353"/>
                </a:lnTo>
                <a:lnTo>
                  <a:pt x="1202" y="34473"/>
                </a:lnTo>
                <a:lnTo>
                  <a:pt x="1682" y="34593"/>
                </a:lnTo>
                <a:lnTo>
                  <a:pt x="2703" y="34593"/>
                </a:lnTo>
                <a:lnTo>
                  <a:pt x="3244" y="34533"/>
                </a:lnTo>
                <a:lnTo>
                  <a:pt x="3724" y="34473"/>
                </a:lnTo>
                <a:lnTo>
                  <a:pt x="4265" y="34353"/>
                </a:lnTo>
                <a:lnTo>
                  <a:pt x="4745" y="34173"/>
                </a:lnTo>
                <a:lnTo>
                  <a:pt x="4865" y="34053"/>
                </a:lnTo>
                <a:lnTo>
                  <a:pt x="6787" y="36155"/>
                </a:lnTo>
                <a:lnTo>
                  <a:pt x="7868" y="37296"/>
                </a:lnTo>
                <a:lnTo>
                  <a:pt x="9009" y="38377"/>
                </a:lnTo>
                <a:lnTo>
                  <a:pt x="10210" y="39398"/>
                </a:lnTo>
                <a:lnTo>
                  <a:pt x="11472" y="40419"/>
                </a:lnTo>
                <a:lnTo>
                  <a:pt x="12733" y="41380"/>
                </a:lnTo>
                <a:lnTo>
                  <a:pt x="14054" y="42220"/>
                </a:lnTo>
                <a:lnTo>
                  <a:pt x="15435" y="43001"/>
                </a:lnTo>
                <a:lnTo>
                  <a:pt x="16817" y="43662"/>
                </a:lnTo>
                <a:lnTo>
                  <a:pt x="17177" y="43662"/>
                </a:lnTo>
                <a:lnTo>
                  <a:pt x="17297" y="43542"/>
                </a:lnTo>
                <a:lnTo>
                  <a:pt x="17417" y="43422"/>
                </a:lnTo>
                <a:lnTo>
                  <a:pt x="17477" y="43241"/>
                </a:lnTo>
                <a:lnTo>
                  <a:pt x="17477" y="43121"/>
                </a:lnTo>
                <a:lnTo>
                  <a:pt x="17417" y="42941"/>
                </a:lnTo>
                <a:lnTo>
                  <a:pt x="17297" y="42821"/>
                </a:lnTo>
                <a:lnTo>
                  <a:pt x="17237" y="42761"/>
                </a:lnTo>
                <a:lnTo>
                  <a:pt x="16937" y="41500"/>
                </a:lnTo>
                <a:lnTo>
                  <a:pt x="16516" y="40299"/>
                </a:lnTo>
                <a:lnTo>
                  <a:pt x="15616" y="37836"/>
                </a:lnTo>
                <a:lnTo>
                  <a:pt x="16156" y="37176"/>
                </a:lnTo>
                <a:lnTo>
                  <a:pt x="16697" y="36455"/>
                </a:lnTo>
                <a:lnTo>
                  <a:pt x="17237" y="35674"/>
                </a:lnTo>
                <a:lnTo>
                  <a:pt x="17718" y="34834"/>
                </a:lnTo>
                <a:lnTo>
                  <a:pt x="18558" y="33212"/>
                </a:lnTo>
                <a:lnTo>
                  <a:pt x="19399" y="31590"/>
                </a:lnTo>
                <a:lnTo>
                  <a:pt x="20300" y="29969"/>
                </a:lnTo>
                <a:lnTo>
                  <a:pt x="21081" y="28227"/>
                </a:lnTo>
                <a:lnTo>
                  <a:pt x="21501" y="27387"/>
                </a:lnTo>
                <a:lnTo>
                  <a:pt x="21801" y="26486"/>
                </a:lnTo>
                <a:lnTo>
                  <a:pt x="22102" y="25585"/>
                </a:lnTo>
                <a:lnTo>
                  <a:pt x="22342" y="24684"/>
                </a:lnTo>
                <a:lnTo>
                  <a:pt x="22342" y="24564"/>
                </a:lnTo>
                <a:lnTo>
                  <a:pt x="22282" y="24504"/>
                </a:lnTo>
                <a:lnTo>
                  <a:pt x="22162" y="24324"/>
                </a:lnTo>
                <a:lnTo>
                  <a:pt x="21921" y="24324"/>
                </a:lnTo>
                <a:lnTo>
                  <a:pt x="21861" y="24384"/>
                </a:lnTo>
                <a:lnTo>
                  <a:pt x="21741" y="24444"/>
                </a:lnTo>
                <a:lnTo>
                  <a:pt x="21261" y="25285"/>
                </a:lnTo>
                <a:lnTo>
                  <a:pt x="20780" y="26065"/>
                </a:lnTo>
                <a:lnTo>
                  <a:pt x="19880" y="27747"/>
                </a:lnTo>
                <a:lnTo>
                  <a:pt x="19099" y="29488"/>
                </a:lnTo>
                <a:lnTo>
                  <a:pt x="18198" y="31110"/>
                </a:lnTo>
                <a:lnTo>
                  <a:pt x="17297" y="32732"/>
                </a:lnTo>
                <a:lnTo>
                  <a:pt x="16336" y="34353"/>
                </a:lnTo>
                <a:lnTo>
                  <a:pt x="15736" y="35314"/>
                </a:lnTo>
                <a:lnTo>
                  <a:pt x="15075" y="36335"/>
                </a:lnTo>
                <a:lnTo>
                  <a:pt x="14474" y="34473"/>
                </a:lnTo>
                <a:lnTo>
                  <a:pt x="13934" y="32671"/>
                </a:lnTo>
                <a:lnTo>
                  <a:pt x="13453" y="30810"/>
                </a:lnTo>
                <a:lnTo>
                  <a:pt x="12973" y="28948"/>
                </a:lnTo>
                <a:lnTo>
                  <a:pt x="12553" y="27026"/>
                </a:lnTo>
                <a:lnTo>
                  <a:pt x="12132" y="25164"/>
                </a:lnTo>
                <a:lnTo>
                  <a:pt x="12793" y="24864"/>
                </a:lnTo>
                <a:lnTo>
                  <a:pt x="13393" y="24444"/>
                </a:lnTo>
                <a:lnTo>
                  <a:pt x="14534" y="23543"/>
                </a:lnTo>
                <a:lnTo>
                  <a:pt x="15135" y="23002"/>
                </a:lnTo>
                <a:lnTo>
                  <a:pt x="15495" y="22702"/>
                </a:lnTo>
                <a:lnTo>
                  <a:pt x="15676" y="22462"/>
                </a:lnTo>
                <a:lnTo>
                  <a:pt x="16456" y="21621"/>
                </a:lnTo>
                <a:lnTo>
                  <a:pt x="17237" y="20780"/>
                </a:lnTo>
                <a:lnTo>
                  <a:pt x="18378" y="19399"/>
                </a:lnTo>
                <a:lnTo>
                  <a:pt x="18979" y="18678"/>
                </a:lnTo>
                <a:lnTo>
                  <a:pt x="19459" y="17898"/>
                </a:lnTo>
                <a:lnTo>
                  <a:pt x="19940" y="17057"/>
                </a:lnTo>
                <a:lnTo>
                  <a:pt x="20300" y="16216"/>
                </a:lnTo>
                <a:lnTo>
                  <a:pt x="20420" y="15796"/>
                </a:lnTo>
                <a:lnTo>
                  <a:pt x="20480" y="15375"/>
                </a:lnTo>
                <a:lnTo>
                  <a:pt x="20480" y="14955"/>
                </a:lnTo>
                <a:lnTo>
                  <a:pt x="20480" y="14474"/>
                </a:lnTo>
                <a:lnTo>
                  <a:pt x="20420" y="14294"/>
                </a:lnTo>
                <a:lnTo>
                  <a:pt x="20240" y="14174"/>
                </a:lnTo>
                <a:lnTo>
                  <a:pt x="20060" y="14054"/>
                </a:lnTo>
                <a:lnTo>
                  <a:pt x="19940" y="14114"/>
                </a:lnTo>
                <a:lnTo>
                  <a:pt x="19819" y="14174"/>
                </a:lnTo>
                <a:lnTo>
                  <a:pt x="19519" y="14414"/>
                </a:lnTo>
                <a:lnTo>
                  <a:pt x="19219" y="14655"/>
                </a:lnTo>
                <a:lnTo>
                  <a:pt x="18678" y="15255"/>
                </a:lnTo>
                <a:lnTo>
                  <a:pt x="18138" y="15916"/>
                </a:lnTo>
                <a:lnTo>
                  <a:pt x="17718" y="16636"/>
                </a:lnTo>
                <a:lnTo>
                  <a:pt x="16877" y="18138"/>
                </a:lnTo>
                <a:lnTo>
                  <a:pt x="16456" y="18858"/>
                </a:lnTo>
                <a:lnTo>
                  <a:pt x="15976" y="19579"/>
                </a:lnTo>
                <a:lnTo>
                  <a:pt x="15736" y="19879"/>
                </a:lnTo>
                <a:lnTo>
                  <a:pt x="15736" y="19099"/>
                </a:lnTo>
                <a:lnTo>
                  <a:pt x="15736" y="18318"/>
                </a:lnTo>
                <a:lnTo>
                  <a:pt x="15616" y="17537"/>
                </a:lnTo>
                <a:lnTo>
                  <a:pt x="15555" y="17177"/>
                </a:lnTo>
                <a:lnTo>
                  <a:pt x="15435" y="16817"/>
                </a:lnTo>
                <a:lnTo>
                  <a:pt x="15375" y="16696"/>
                </a:lnTo>
                <a:lnTo>
                  <a:pt x="15255" y="16636"/>
                </a:lnTo>
                <a:lnTo>
                  <a:pt x="15075" y="16576"/>
                </a:lnTo>
                <a:lnTo>
                  <a:pt x="14895" y="16636"/>
                </a:lnTo>
                <a:lnTo>
                  <a:pt x="14775" y="16696"/>
                </a:lnTo>
                <a:lnTo>
                  <a:pt x="14715" y="16817"/>
                </a:lnTo>
                <a:lnTo>
                  <a:pt x="14595" y="17237"/>
                </a:lnTo>
                <a:lnTo>
                  <a:pt x="14534" y="17597"/>
                </a:lnTo>
                <a:lnTo>
                  <a:pt x="14414" y="18438"/>
                </a:lnTo>
                <a:lnTo>
                  <a:pt x="14414" y="20060"/>
                </a:lnTo>
                <a:lnTo>
                  <a:pt x="14354" y="20780"/>
                </a:lnTo>
                <a:lnTo>
                  <a:pt x="14354" y="21501"/>
                </a:lnTo>
                <a:lnTo>
                  <a:pt x="13574" y="22342"/>
                </a:lnTo>
                <a:lnTo>
                  <a:pt x="12793" y="23123"/>
                </a:lnTo>
                <a:lnTo>
                  <a:pt x="11952" y="23963"/>
                </a:lnTo>
                <a:lnTo>
                  <a:pt x="11592" y="22041"/>
                </a:lnTo>
                <a:lnTo>
                  <a:pt x="11171" y="18678"/>
                </a:lnTo>
                <a:lnTo>
                  <a:pt x="10811" y="15315"/>
                </a:lnTo>
                <a:lnTo>
                  <a:pt x="11351" y="14715"/>
                </a:lnTo>
                <a:lnTo>
                  <a:pt x="11772" y="14054"/>
                </a:lnTo>
                <a:lnTo>
                  <a:pt x="12613" y="12673"/>
                </a:lnTo>
                <a:lnTo>
                  <a:pt x="13694" y="10871"/>
                </a:lnTo>
                <a:lnTo>
                  <a:pt x="14775" y="8949"/>
                </a:lnTo>
                <a:lnTo>
                  <a:pt x="15796" y="7268"/>
                </a:lnTo>
                <a:lnTo>
                  <a:pt x="16877" y="5526"/>
                </a:lnTo>
                <a:lnTo>
                  <a:pt x="17898" y="3724"/>
                </a:lnTo>
                <a:lnTo>
                  <a:pt x="18318" y="2823"/>
                </a:lnTo>
                <a:lnTo>
                  <a:pt x="18738" y="1923"/>
                </a:lnTo>
                <a:lnTo>
                  <a:pt x="18799" y="1622"/>
                </a:lnTo>
                <a:lnTo>
                  <a:pt x="18738" y="1442"/>
                </a:lnTo>
                <a:lnTo>
                  <a:pt x="18618" y="1262"/>
                </a:lnTo>
                <a:lnTo>
                  <a:pt x="18378" y="1142"/>
                </a:lnTo>
                <a:lnTo>
                  <a:pt x="18138" y="1082"/>
                </a:lnTo>
                <a:lnTo>
                  <a:pt x="17898" y="1142"/>
                </a:lnTo>
                <a:lnTo>
                  <a:pt x="17657" y="1202"/>
                </a:lnTo>
                <a:lnTo>
                  <a:pt x="17477" y="1382"/>
                </a:lnTo>
                <a:lnTo>
                  <a:pt x="16937" y="2223"/>
                </a:lnTo>
                <a:lnTo>
                  <a:pt x="16396" y="3124"/>
                </a:lnTo>
                <a:lnTo>
                  <a:pt x="15435" y="4925"/>
                </a:lnTo>
                <a:lnTo>
                  <a:pt x="15195" y="5286"/>
                </a:lnTo>
                <a:lnTo>
                  <a:pt x="15195" y="4205"/>
                </a:lnTo>
                <a:lnTo>
                  <a:pt x="15135" y="3664"/>
                </a:lnTo>
                <a:lnTo>
                  <a:pt x="15075" y="3124"/>
                </a:lnTo>
                <a:lnTo>
                  <a:pt x="15015" y="3064"/>
                </a:lnTo>
                <a:lnTo>
                  <a:pt x="14955" y="2944"/>
                </a:lnTo>
                <a:lnTo>
                  <a:pt x="14775" y="2944"/>
                </a:lnTo>
                <a:lnTo>
                  <a:pt x="14534" y="3004"/>
                </a:lnTo>
                <a:lnTo>
                  <a:pt x="14474" y="3064"/>
                </a:lnTo>
                <a:lnTo>
                  <a:pt x="14414" y="3124"/>
                </a:lnTo>
                <a:lnTo>
                  <a:pt x="14294" y="3784"/>
                </a:lnTo>
                <a:lnTo>
                  <a:pt x="14174" y="4385"/>
                </a:lnTo>
                <a:lnTo>
                  <a:pt x="14054" y="5646"/>
                </a:lnTo>
                <a:lnTo>
                  <a:pt x="13994" y="6547"/>
                </a:lnTo>
                <a:lnTo>
                  <a:pt x="13994" y="6967"/>
                </a:lnTo>
                <a:lnTo>
                  <a:pt x="13994" y="7448"/>
                </a:lnTo>
                <a:lnTo>
                  <a:pt x="13273" y="8649"/>
                </a:lnTo>
                <a:lnTo>
                  <a:pt x="12312" y="10451"/>
                </a:lnTo>
                <a:lnTo>
                  <a:pt x="11291" y="12192"/>
                </a:lnTo>
                <a:lnTo>
                  <a:pt x="10691" y="13333"/>
                </a:lnTo>
                <a:lnTo>
                  <a:pt x="10631" y="10991"/>
                </a:lnTo>
                <a:lnTo>
                  <a:pt x="10571" y="9009"/>
                </a:lnTo>
                <a:lnTo>
                  <a:pt x="10631" y="7027"/>
                </a:lnTo>
                <a:lnTo>
                  <a:pt x="10691" y="5106"/>
                </a:lnTo>
                <a:lnTo>
                  <a:pt x="10691" y="3124"/>
                </a:lnTo>
                <a:lnTo>
                  <a:pt x="11231" y="2523"/>
                </a:lnTo>
                <a:lnTo>
                  <a:pt x="11712" y="1863"/>
                </a:lnTo>
                <a:lnTo>
                  <a:pt x="12132" y="1142"/>
                </a:lnTo>
                <a:lnTo>
                  <a:pt x="12553" y="421"/>
                </a:lnTo>
                <a:lnTo>
                  <a:pt x="12553" y="361"/>
                </a:lnTo>
                <a:lnTo>
                  <a:pt x="12493" y="241"/>
                </a:lnTo>
                <a:lnTo>
                  <a:pt x="12372" y="241"/>
                </a:lnTo>
                <a:lnTo>
                  <a:pt x="11472" y="902"/>
                </a:lnTo>
                <a:lnTo>
                  <a:pt x="10631" y="1622"/>
                </a:lnTo>
                <a:lnTo>
                  <a:pt x="10511" y="121"/>
                </a:lnTo>
                <a:lnTo>
                  <a:pt x="10511" y="61"/>
                </a:lnTo>
                <a:lnTo>
                  <a:pt x="10451" y="1"/>
                </a:lnTo>
                <a:close/>
              </a:path>
            </a:pathLst>
          </a:custGeom>
          <a:solidFill>
            <a:srgbClr val="B5975B"/>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0" name="Shape 16">
            <a:extLst>
              <a:ext uri="{FF2B5EF4-FFF2-40B4-BE49-F238E27FC236}">
                <a16:creationId xmlns:a16="http://schemas.microsoft.com/office/drawing/2014/main" xmlns="" id="{CBDB8FD0-F21A-48A3-AB3E-68CA5E634732}"/>
              </a:ext>
            </a:extLst>
          </p:cNvPr>
          <p:cNvSpPr>
            <a:spLocks/>
          </p:cNvSpPr>
          <p:nvPr/>
        </p:nvSpPr>
        <p:spPr bwMode="auto">
          <a:xfrm flipH="1">
            <a:off x="8640234" y="3829050"/>
            <a:ext cx="1697567" cy="479425"/>
          </a:xfrm>
          <a:custGeom>
            <a:avLst/>
            <a:gdLst>
              <a:gd name="T0" fmla="*/ 576084222 w 44803"/>
              <a:gd name="T1" fmla="*/ 3248688 h 12673"/>
              <a:gd name="T2" fmla="*/ 589876132 w 44803"/>
              <a:gd name="T3" fmla="*/ 97560888 h 12673"/>
              <a:gd name="T4" fmla="*/ 611929144 w 44803"/>
              <a:gd name="T5" fmla="*/ 185377150 h 12673"/>
              <a:gd name="T6" fmla="*/ 574707381 w 44803"/>
              <a:gd name="T7" fmla="*/ 195123213 h 12673"/>
              <a:gd name="T8" fmla="*/ 464465766 w 44803"/>
              <a:gd name="T9" fmla="*/ 139845394 h 12673"/>
              <a:gd name="T10" fmla="*/ 334901433 w 44803"/>
              <a:gd name="T11" fmla="*/ 100809576 h 12673"/>
              <a:gd name="T12" fmla="*/ 235674602 w 44803"/>
              <a:gd name="T13" fmla="*/ 81318886 h 12673"/>
              <a:gd name="T14" fmla="*/ 166762680 w 44803"/>
              <a:gd name="T15" fmla="*/ 78070198 h 12673"/>
              <a:gd name="T16" fmla="*/ 100626292 w 44803"/>
              <a:gd name="T17" fmla="*/ 81318886 h 12673"/>
              <a:gd name="T18" fmla="*/ 51012877 w 44803"/>
              <a:gd name="T19" fmla="*/ 87816262 h 12673"/>
              <a:gd name="T20" fmla="*/ 17922461 w 44803"/>
              <a:gd name="T21" fmla="*/ 104058264 h 12673"/>
              <a:gd name="T22" fmla="*/ 1399461 w 44803"/>
              <a:gd name="T23" fmla="*/ 120300304 h 12673"/>
              <a:gd name="T24" fmla="*/ 22620 w 44803"/>
              <a:gd name="T25" fmla="*/ 136596706 h 12673"/>
              <a:gd name="T26" fmla="*/ 17922461 w 44803"/>
              <a:gd name="T27" fmla="*/ 149590020 h 12673"/>
              <a:gd name="T28" fmla="*/ 64782166 w 44803"/>
              <a:gd name="T29" fmla="*/ 156087433 h 12673"/>
              <a:gd name="T30" fmla="*/ 194345704 w 44803"/>
              <a:gd name="T31" fmla="*/ 165833497 h 12673"/>
              <a:gd name="T32" fmla="*/ 325263490 w 44803"/>
              <a:gd name="T33" fmla="*/ 191874525 h 12673"/>
              <a:gd name="T34" fmla="*/ 453427566 w 44803"/>
              <a:gd name="T35" fmla="*/ 237353319 h 12673"/>
              <a:gd name="T36" fmla="*/ 573330541 w 44803"/>
              <a:gd name="T37" fmla="*/ 302430203 h 12673"/>
              <a:gd name="T38" fmla="*/ 683594748 w 44803"/>
              <a:gd name="T39" fmla="*/ 377198713 h 12673"/>
              <a:gd name="T40" fmla="*/ 679464225 w 44803"/>
              <a:gd name="T41" fmla="*/ 422730469 h 12673"/>
              <a:gd name="T42" fmla="*/ 621567087 w 44803"/>
              <a:gd name="T43" fmla="*/ 435723820 h 12673"/>
              <a:gd name="T44" fmla="*/ 581591614 w 44803"/>
              <a:gd name="T45" fmla="*/ 442221196 h 12673"/>
              <a:gd name="T46" fmla="*/ 566446279 w 44803"/>
              <a:gd name="T47" fmla="*/ 422730469 h 12673"/>
              <a:gd name="T48" fmla="*/ 538885875 w 44803"/>
              <a:gd name="T49" fmla="*/ 403185379 h 12673"/>
              <a:gd name="T50" fmla="*/ 493403011 w 44803"/>
              <a:gd name="T51" fmla="*/ 383694689 h 12673"/>
              <a:gd name="T52" fmla="*/ 438282203 w 44803"/>
              <a:gd name="T53" fmla="*/ 360955273 h 12673"/>
              <a:gd name="T54" fmla="*/ 396929889 w 44803"/>
              <a:gd name="T55" fmla="*/ 344658871 h 12673"/>
              <a:gd name="T56" fmla="*/ 370746355 w 44803"/>
              <a:gd name="T57" fmla="*/ 341411620 h 12673"/>
              <a:gd name="T58" fmla="*/ 352823894 w 44803"/>
              <a:gd name="T59" fmla="*/ 351156247 h 12673"/>
              <a:gd name="T60" fmla="*/ 352823894 w 44803"/>
              <a:gd name="T61" fmla="*/ 367452649 h 12673"/>
              <a:gd name="T62" fmla="*/ 367992645 w 44803"/>
              <a:gd name="T63" fmla="*/ 393440752 h 12673"/>
              <a:gd name="T64" fmla="*/ 395553049 w 44803"/>
              <a:gd name="T65" fmla="*/ 416233093 h 12673"/>
              <a:gd name="T66" fmla="*/ 438282203 w 44803"/>
              <a:gd name="T67" fmla="*/ 438972508 h 12673"/>
              <a:gd name="T68" fmla="*/ 493403011 w 44803"/>
              <a:gd name="T69" fmla="*/ 464960612 h 12673"/>
              <a:gd name="T70" fmla="*/ 511325472 w 44803"/>
              <a:gd name="T71" fmla="*/ 484504264 h 12673"/>
              <a:gd name="T72" fmla="*/ 458934958 w 44803"/>
              <a:gd name="T73" fmla="*/ 520238432 h 12673"/>
              <a:gd name="T74" fmla="*/ 434128236 w 44803"/>
              <a:gd name="T75" fmla="*/ 546279460 h 12673"/>
              <a:gd name="T76" fmla="*/ 412098668 w 44803"/>
              <a:gd name="T77" fmla="*/ 582012228 h 12673"/>
              <a:gd name="T78" fmla="*/ 409321543 w 44803"/>
              <a:gd name="T79" fmla="*/ 595059942 h 12673"/>
              <a:gd name="T80" fmla="*/ 413475509 w 44803"/>
              <a:gd name="T81" fmla="*/ 617799320 h 12673"/>
              <a:gd name="T82" fmla="*/ 431374554 w 44803"/>
              <a:gd name="T83" fmla="*/ 621048008 h 12673"/>
              <a:gd name="T84" fmla="*/ 471349999 w 44803"/>
              <a:gd name="T85" fmla="*/ 608054693 h 12673"/>
              <a:gd name="T86" fmla="*/ 522340284 w 44803"/>
              <a:gd name="T87" fmla="*/ 575514814 h 12673"/>
              <a:gd name="T88" fmla="*/ 631227650 w 44803"/>
              <a:gd name="T89" fmla="*/ 536534834 h 12673"/>
              <a:gd name="T90" fmla="*/ 737338714 w 44803"/>
              <a:gd name="T91" fmla="*/ 523485682 h 12673"/>
              <a:gd name="T92" fmla="*/ 793837187 w 44803"/>
              <a:gd name="T93" fmla="*/ 530037458 h 12673"/>
              <a:gd name="T94" fmla="*/ 848980586 w 44803"/>
              <a:gd name="T95" fmla="*/ 530037458 h 12673"/>
              <a:gd name="T96" fmla="*/ 883425252 w 44803"/>
              <a:gd name="T97" fmla="*/ 559272812 h 12673"/>
              <a:gd name="T98" fmla="*/ 974390981 w 44803"/>
              <a:gd name="T99" fmla="*/ 660083825 h 12673"/>
              <a:gd name="T100" fmla="*/ 1011589328 w 44803"/>
              <a:gd name="T101" fmla="*/ 686070491 h 12673"/>
              <a:gd name="T102" fmla="*/ 1021250687 w 44803"/>
              <a:gd name="T103" fmla="*/ 676325827 h 12673"/>
              <a:gd name="T104" fmla="*/ 1026758078 w 44803"/>
              <a:gd name="T105" fmla="*/ 653586449 h 12673"/>
              <a:gd name="T106" fmla="*/ 1026758078 w 44803"/>
              <a:gd name="T107" fmla="*/ 627543984 h 12673"/>
              <a:gd name="T108" fmla="*/ 996443993 w 44803"/>
              <a:gd name="T109" fmla="*/ 569018876 h 12673"/>
              <a:gd name="T110" fmla="*/ 938546059 w 44803"/>
              <a:gd name="T111" fmla="*/ 491001640 h 12673"/>
              <a:gd name="T112" fmla="*/ 876540990 w 44803"/>
              <a:gd name="T113" fmla="*/ 425979194 h 12673"/>
              <a:gd name="T114" fmla="*/ 782821579 w 44803"/>
              <a:gd name="T115" fmla="*/ 341411620 h 12673"/>
              <a:gd name="T116" fmla="*/ 675311054 w 44803"/>
              <a:gd name="T117" fmla="*/ 256897009 h 12673"/>
              <a:gd name="T118" fmla="*/ 667049952 w 44803"/>
              <a:gd name="T119" fmla="*/ 221109879 h 12673"/>
              <a:gd name="T120" fmla="*/ 635358997 w 44803"/>
              <a:gd name="T121" fmla="*/ 126852080 h 12673"/>
              <a:gd name="T122" fmla="*/ 609175462 w 44803"/>
              <a:gd name="T123" fmla="*/ 55277820 h 12673"/>
              <a:gd name="T124" fmla="*/ 578837932 w 44803"/>
              <a:gd name="T125" fmla="*/ 0 h 12673"/>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44803"/>
              <a:gd name="T190" fmla="*/ 0 h 12673"/>
              <a:gd name="T191" fmla="*/ 44803 w 44803"/>
              <a:gd name="T192" fmla="*/ 12673 h 12673"/>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44803" h="12673" extrusionOk="0">
                <a:moveTo>
                  <a:pt x="25164" y="0"/>
                </a:moveTo>
                <a:lnTo>
                  <a:pt x="25104" y="60"/>
                </a:lnTo>
                <a:lnTo>
                  <a:pt x="25344" y="961"/>
                </a:lnTo>
                <a:lnTo>
                  <a:pt x="25705" y="1802"/>
                </a:lnTo>
                <a:lnTo>
                  <a:pt x="26185" y="2643"/>
                </a:lnTo>
                <a:lnTo>
                  <a:pt x="26666" y="3424"/>
                </a:lnTo>
                <a:lnTo>
                  <a:pt x="27086" y="4084"/>
                </a:lnTo>
                <a:lnTo>
                  <a:pt x="25044" y="3604"/>
                </a:lnTo>
                <a:lnTo>
                  <a:pt x="23062" y="3123"/>
                </a:lnTo>
                <a:lnTo>
                  <a:pt x="20240" y="2583"/>
                </a:lnTo>
                <a:lnTo>
                  <a:pt x="17417" y="2162"/>
                </a:lnTo>
                <a:lnTo>
                  <a:pt x="14594" y="1862"/>
                </a:lnTo>
                <a:lnTo>
                  <a:pt x="11772" y="1622"/>
                </a:lnTo>
                <a:lnTo>
                  <a:pt x="10270" y="1502"/>
                </a:lnTo>
                <a:lnTo>
                  <a:pt x="8769" y="1502"/>
                </a:lnTo>
                <a:lnTo>
                  <a:pt x="7267" y="1442"/>
                </a:lnTo>
                <a:lnTo>
                  <a:pt x="5766" y="1502"/>
                </a:lnTo>
                <a:lnTo>
                  <a:pt x="4385" y="1502"/>
                </a:lnTo>
                <a:lnTo>
                  <a:pt x="2943" y="1562"/>
                </a:lnTo>
                <a:lnTo>
                  <a:pt x="2223" y="1622"/>
                </a:lnTo>
                <a:lnTo>
                  <a:pt x="1502" y="1742"/>
                </a:lnTo>
                <a:lnTo>
                  <a:pt x="781" y="1922"/>
                </a:lnTo>
                <a:lnTo>
                  <a:pt x="181" y="2162"/>
                </a:lnTo>
                <a:lnTo>
                  <a:pt x="61" y="2222"/>
                </a:lnTo>
                <a:lnTo>
                  <a:pt x="1" y="2403"/>
                </a:lnTo>
                <a:lnTo>
                  <a:pt x="1" y="2523"/>
                </a:lnTo>
                <a:lnTo>
                  <a:pt x="181" y="2583"/>
                </a:lnTo>
                <a:lnTo>
                  <a:pt x="781" y="2763"/>
                </a:lnTo>
                <a:lnTo>
                  <a:pt x="1442" y="2823"/>
                </a:lnTo>
                <a:lnTo>
                  <a:pt x="2823" y="2883"/>
                </a:lnTo>
                <a:lnTo>
                  <a:pt x="5586" y="2883"/>
                </a:lnTo>
                <a:lnTo>
                  <a:pt x="8469" y="3063"/>
                </a:lnTo>
                <a:lnTo>
                  <a:pt x="11351" y="3243"/>
                </a:lnTo>
                <a:lnTo>
                  <a:pt x="14174" y="3544"/>
                </a:lnTo>
                <a:lnTo>
                  <a:pt x="16937" y="3904"/>
                </a:lnTo>
                <a:lnTo>
                  <a:pt x="19759" y="4384"/>
                </a:lnTo>
                <a:lnTo>
                  <a:pt x="22522" y="4985"/>
                </a:lnTo>
                <a:lnTo>
                  <a:pt x="24984" y="5586"/>
                </a:lnTo>
                <a:lnTo>
                  <a:pt x="27386" y="6246"/>
                </a:lnTo>
                <a:lnTo>
                  <a:pt x="29789" y="6967"/>
                </a:lnTo>
                <a:lnTo>
                  <a:pt x="32191" y="7808"/>
                </a:lnTo>
                <a:lnTo>
                  <a:pt x="29609" y="7808"/>
                </a:lnTo>
                <a:lnTo>
                  <a:pt x="28347" y="7928"/>
                </a:lnTo>
                <a:lnTo>
                  <a:pt x="27086" y="8048"/>
                </a:lnTo>
                <a:lnTo>
                  <a:pt x="25405" y="8288"/>
                </a:lnTo>
                <a:lnTo>
                  <a:pt x="25344" y="8168"/>
                </a:lnTo>
                <a:lnTo>
                  <a:pt x="25224" y="8108"/>
                </a:lnTo>
                <a:lnTo>
                  <a:pt x="24684" y="7808"/>
                </a:lnTo>
                <a:lnTo>
                  <a:pt x="24083" y="7627"/>
                </a:lnTo>
                <a:lnTo>
                  <a:pt x="23483" y="7447"/>
                </a:lnTo>
                <a:lnTo>
                  <a:pt x="22822" y="7267"/>
                </a:lnTo>
                <a:lnTo>
                  <a:pt x="21501" y="7087"/>
                </a:lnTo>
                <a:lnTo>
                  <a:pt x="20300" y="6847"/>
                </a:lnTo>
                <a:lnTo>
                  <a:pt x="19099" y="6667"/>
                </a:lnTo>
                <a:lnTo>
                  <a:pt x="17897" y="6426"/>
                </a:lnTo>
                <a:lnTo>
                  <a:pt x="17297" y="6366"/>
                </a:lnTo>
                <a:lnTo>
                  <a:pt x="16696" y="6306"/>
                </a:lnTo>
                <a:lnTo>
                  <a:pt x="16156" y="6306"/>
                </a:lnTo>
                <a:lnTo>
                  <a:pt x="15555" y="6366"/>
                </a:lnTo>
                <a:lnTo>
                  <a:pt x="15375" y="6486"/>
                </a:lnTo>
                <a:lnTo>
                  <a:pt x="15315" y="6667"/>
                </a:lnTo>
                <a:lnTo>
                  <a:pt x="15375" y="6787"/>
                </a:lnTo>
                <a:lnTo>
                  <a:pt x="15495" y="6967"/>
                </a:lnTo>
                <a:lnTo>
                  <a:pt x="16036" y="7267"/>
                </a:lnTo>
                <a:lnTo>
                  <a:pt x="16576" y="7507"/>
                </a:lnTo>
                <a:lnTo>
                  <a:pt x="17237" y="7688"/>
                </a:lnTo>
                <a:lnTo>
                  <a:pt x="17837" y="7868"/>
                </a:lnTo>
                <a:lnTo>
                  <a:pt x="19099" y="8108"/>
                </a:lnTo>
                <a:lnTo>
                  <a:pt x="20360" y="8348"/>
                </a:lnTo>
                <a:lnTo>
                  <a:pt x="21501" y="8588"/>
                </a:lnTo>
                <a:lnTo>
                  <a:pt x="22702" y="8829"/>
                </a:lnTo>
                <a:lnTo>
                  <a:pt x="22282" y="8949"/>
                </a:lnTo>
                <a:lnTo>
                  <a:pt x="21141" y="9249"/>
                </a:lnTo>
                <a:lnTo>
                  <a:pt x="19999" y="9609"/>
                </a:lnTo>
                <a:lnTo>
                  <a:pt x="19459" y="9850"/>
                </a:lnTo>
                <a:lnTo>
                  <a:pt x="18918" y="10090"/>
                </a:lnTo>
                <a:lnTo>
                  <a:pt x="18438" y="10390"/>
                </a:lnTo>
                <a:lnTo>
                  <a:pt x="17958" y="10750"/>
                </a:lnTo>
                <a:lnTo>
                  <a:pt x="17897" y="10871"/>
                </a:lnTo>
                <a:lnTo>
                  <a:pt x="17837" y="10991"/>
                </a:lnTo>
                <a:lnTo>
                  <a:pt x="17897" y="11231"/>
                </a:lnTo>
                <a:lnTo>
                  <a:pt x="18018" y="11411"/>
                </a:lnTo>
                <a:lnTo>
                  <a:pt x="18138" y="11471"/>
                </a:lnTo>
                <a:lnTo>
                  <a:pt x="18798" y="11471"/>
                </a:lnTo>
                <a:lnTo>
                  <a:pt x="19399" y="11411"/>
                </a:lnTo>
                <a:lnTo>
                  <a:pt x="20540" y="11231"/>
                </a:lnTo>
                <a:lnTo>
                  <a:pt x="21621" y="10931"/>
                </a:lnTo>
                <a:lnTo>
                  <a:pt x="22762" y="10630"/>
                </a:lnTo>
                <a:lnTo>
                  <a:pt x="25104" y="10210"/>
                </a:lnTo>
                <a:lnTo>
                  <a:pt x="27507" y="9910"/>
                </a:lnTo>
                <a:lnTo>
                  <a:pt x="29849" y="9729"/>
                </a:lnTo>
                <a:lnTo>
                  <a:pt x="32131" y="9669"/>
                </a:lnTo>
                <a:lnTo>
                  <a:pt x="33392" y="9729"/>
                </a:lnTo>
                <a:lnTo>
                  <a:pt x="34593" y="9790"/>
                </a:lnTo>
                <a:lnTo>
                  <a:pt x="35794" y="9850"/>
                </a:lnTo>
                <a:lnTo>
                  <a:pt x="36996" y="9790"/>
                </a:lnTo>
                <a:lnTo>
                  <a:pt x="37176" y="9729"/>
                </a:lnTo>
                <a:lnTo>
                  <a:pt x="38497" y="10330"/>
                </a:lnTo>
                <a:lnTo>
                  <a:pt x="41079" y="11591"/>
                </a:lnTo>
                <a:lnTo>
                  <a:pt x="42461" y="12192"/>
                </a:lnTo>
                <a:lnTo>
                  <a:pt x="43782" y="12672"/>
                </a:lnTo>
                <a:lnTo>
                  <a:pt x="44082" y="12672"/>
                </a:lnTo>
                <a:lnTo>
                  <a:pt x="44262" y="12612"/>
                </a:lnTo>
                <a:lnTo>
                  <a:pt x="44503" y="12492"/>
                </a:lnTo>
                <a:lnTo>
                  <a:pt x="44683" y="12252"/>
                </a:lnTo>
                <a:lnTo>
                  <a:pt x="44743" y="12072"/>
                </a:lnTo>
                <a:lnTo>
                  <a:pt x="44803" y="11831"/>
                </a:lnTo>
                <a:lnTo>
                  <a:pt x="44743" y="11591"/>
                </a:lnTo>
                <a:lnTo>
                  <a:pt x="44563" y="11351"/>
                </a:lnTo>
                <a:lnTo>
                  <a:pt x="43422" y="10510"/>
                </a:lnTo>
                <a:lnTo>
                  <a:pt x="42160" y="9729"/>
                </a:lnTo>
                <a:lnTo>
                  <a:pt x="40899" y="9069"/>
                </a:lnTo>
                <a:lnTo>
                  <a:pt x="39578" y="8408"/>
                </a:lnTo>
                <a:lnTo>
                  <a:pt x="38197" y="7868"/>
                </a:lnTo>
                <a:lnTo>
                  <a:pt x="36815" y="7327"/>
                </a:lnTo>
                <a:lnTo>
                  <a:pt x="34113" y="6306"/>
                </a:lnTo>
                <a:lnTo>
                  <a:pt x="31771" y="5526"/>
                </a:lnTo>
                <a:lnTo>
                  <a:pt x="29428" y="4745"/>
                </a:lnTo>
                <a:lnTo>
                  <a:pt x="29248" y="4444"/>
                </a:lnTo>
                <a:lnTo>
                  <a:pt x="29068" y="4084"/>
                </a:lnTo>
                <a:lnTo>
                  <a:pt x="28648" y="3484"/>
                </a:lnTo>
                <a:lnTo>
                  <a:pt x="27687" y="2343"/>
                </a:lnTo>
                <a:lnTo>
                  <a:pt x="27146" y="1682"/>
                </a:lnTo>
                <a:lnTo>
                  <a:pt x="26546" y="1021"/>
                </a:lnTo>
                <a:lnTo>
                  <a:pt x="25945" y="481"/>
                </a:lnTo>
                <a:lnTo>
                  <a:pt x="25224" y="0"/>
                </a:lnTo>
                <a:lnTo>
                  <a:pt x="25164" y="0"/>
                </a:lnTo>
                <a:close/>
              </a:path>
            </a:pathLst>
          </a:custGeom>
          <a:solidFill>
            <a:srgbClr val="B5975B"/>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1" name="Shape 17">
            <a:extLst>
              <a:ext uri="{FF2B5EF4-FFF2-40B4-BE49-F238E27FC236}">
                <a16:creationId xmlns:a16="http://schemas.microsoft.com/office/drawing/2014/main" xmlns="" id="{A4D76F60-A33E-43ED-B48A-D7148A788DA0}"/>
              </a:ext>
            </a:extLst>
          </p:cNvPr>
          <p:cNvSpPr>
            <a:spLocks/>
          </p:cNvSpPr>
          <p:nvPr/>
        </p:nvSpPr>
        <p:spPr bwMode="auto">
          <a:xfrm flipH="1">
            <a:off x="1295401" y="2220914"/>
            <a:ext cx="2241551" cy="592137"/>
          </a:xfrm>
          <a:custGeom>
            <a:avLst/>
            <a:gdLst>
              <a:gd name="T0" fmla="*/ 1428387450 w 43001"/>
              <a:gd name="T1" fmla="*/ 59749190 h 11352"/>
              <a:gd name="T2" fmla="*/ 1241764948 w 43001"/>
              <a:gd name="T3" fmla="*/ 281430636 h 11352"/>
              <a:gd name="T4" fmla="*/ 1112569364 w 43001"/>
              <a:gd name="T5" fmla="*/ 392129844 h 11352"/>
              <a:gd name="T6" fmla="*/ 1130495501 w 43001"/>
              <a:gd name="T7" fmla="*/ 128014522 h 11352"/>
              <a:gd name="T8" fmla="*/ 1112569364 w 43001"/>
              <a:gd name="T9" fmla="*/ 59749190 h 11352"/>
              <a:gd name="T10" fmla="*/ 1058726796 w 43001"/>
              <a:gd name="T11" fmla="*/ 264401011 h 11352"/>
              <a:gd name="T12" fmla="*/ 1026397689 w 43001"/>
              <a:gd name="T13" fmla="*/ 485940995 h 11352"/>
              <a:gd name="T14" fmla="*/ 1037155201 w 43001"/>
              <a:gd name="T15" fmla="*/ 554062101 h 11352"/>
              <a:gd name="T16" fmla="*/ 951043147 w 43001"/>
              <a:gd name="T17" fmla="*/ 707480927 h 11352"/>
              <a:gd name="T18" fmla="*/ 750078859 w 43001"/>
              <a:gd name="T19" fmla="*/ 929162373 h 11352"/>
              <a:gd name="T20" fmla="*/ 394759990 w 43001"/>
              <a:gd name="T21" fmla="*/ 1116640396 h 11352"/>
              <a:gd name="T22" fmla="*/ 157938854 w 43001"/>
              <a:gd name="T23" fmla="*/ 1304121131 h 11352"/>
              <a:gd name="T24" fmla="*/ 3585837 w 43001"/>
              <a:gd name="T25" fmla="*/ 1474711043 h 11352"/>
              <a:gd name="T26" fmla="*/ 0 w 43001"/>
              <a:gd name="T27" fmla="*/ 1525802577 h 11352"/>
              <a:gd name="T28" fmla="*/ 17927662 w 43001"/>
              <a:gd name="T29" fmla="*/ 1559864538 h 11352"/>
              <a:gd name="T30" fmla="*/ 186624028 w 43001"/>
              <a:gd name="T31" fmla="*/ 1466053387 h 11352"/>
              <a:gd name="T32" fmla="*/ 491686127 w 43001"/>
              <a:gd name="T33" fmla="*/ 1261543027 h 11352"/>
              <a:gd name="T34" fmla="*/ 843361023 w 43001"/>
              <a:gd name="T35" fmla="*/ 1346837984 h 11352"/>
              <a:gd name="T36" fmla="*/ 983372216 w 43001"/>
              <a:gd name="T37" fmla="*/ 1602439877 h 11352"/>
              <a:gd name="T38" fmla="*/ 1015641702 w 43001"/>
              <a:gd name="T39" fmla="*/ 1559864538 h 11352"/>
              <a:gd name="T40" fmla="*/ 997714040 w 43001"/>
              <a:gd name="T41" fmla="*/ 1466053387 h 11352"/>
              <a:gd name="T42" fmla="*/ 936701323 w 43001"/>
              <a:gd name="T43" fmla="*/ 1287088794 h 11352"/>
              <a:gd name="T44" fmla="*/ 829017713 w 43001"/>
              <a:gd name="T45" fmla="*/ 1099610771 h 11352"/>
              <a:gd name="T46" fmla="*/ 1173580556 w 43001"/>
              <a:gd name="T47" fmla="*/ 988770048 h 11352"/>
              <a:gd name="T48" fmla="*/ 1604195870 w 43001"/>
              <a:gd name="T49" fmla="*/ 929162373 h 11352"/>
              <a:gd name="T50" fmla="*/ 2034869241 w 43001"/>
              <a:gd name="T51" fmla="*/ 963224282 h 11352"/>
              <a:gd name="T52" fmla="*/ 2147483646 w 43001"/>
              <a:gd name="T53" fmla="*/ 1133672732 h 11352"/>
              <a:gd name="T54" fmla="*/ 2147483646 w 43001"/>
              <a:gd name="T55" fmla="*/ 1534318719 h 11352"/>
              <a:gd name="T56" fmla="*/ 2147483646 w 43001"/>
              <a:gd name="T57" fmla="*/ 1610956071 h 11352"/>
              <a:gd name="T58" fmla="*/ 2147483646 w 43001"/>
              <a:gd name="T59" fmla="*/ 1568377968 h 11352"/>
              <a:gd name="T60" fmla="*/ 2147483646 w 43001"/>
              <a:gd name="T61" fmla="*/ 1483227186 h 11352"/>
              <a:gd name="T62" fmla="*/ 2147483646 w 43001"/>
              <a:gd name="T63" fmla="*/ 1176389585 h 11352"/>
              <a:gd name="T64" fmla="*/ 2147483646 w 43001"/>
              <a:gd name="T65" fmla="*/ 1005799673 h 11352"/>
              <a:gd name="T66" fmla="*/ 2147483646 w 43001"/>
              <a:gd name="T67" fmla="*/ 1091094629 h 11352"/>
              <a:gd name="T68" fmla="*/ 2147483646 w 43001"/>
              <a:gd name="T69" fmla="*/ 1065548862 h 11352"/>
              <a:gd name="T70" fmla="*/ 2147483646 w 43001"/>
              <a:gd name="T71" fmla="*/ 963224282 h 11352"/>
              <a:gd name="T72" fmla="*/ 2147483646 w 43001"/>
              <a:gd name="T73" fmla="*/ 835351274 h 11352"/>
              <a:gd name="T74" fmla="*/ 1941587038 w 43001"/>
              <a:gd name="T75" fmla="*/ 767230117 h 11352"/>
              <a:gd name="T76" fmla="*/ 1442729275 w 43001"/>
              <a:gd name="T77" fmla="*/ 741684350 h 11352"/>
              <a:gd name="T78" fmla="*/ 1022813376 w 43001"/>
              <a:gd name="T79" fmla="*/ 826837792 h 11352"/>
              <a:gd name="T80" fmla="*/ 1209435879 w 43001"/>
              <a:gd name="T81" fmla="*/ 545548671 h 11352"/>
              <a:gd name="T82" fmla="*/ 1464242774 w 43001"/>
              <a:gd name="T83" fmla="*/ 238713783 h 11352"/>
              <a:gd name="T84" fmla="*/ 1550412885 w 43001"/>
              <a:gd name="T85" fmla="*/ 110840723 h 11352"/>
              <a:gd name="T86" fmla="*/ 1550412885 w 43001"/>
              <a:gd name="T87" fmla="*/ 42719565 h 11352"/>
              <a:gd name="T88" fmla="*/ 1532425641 w 43001"/>
              <a:gd name="T89" fmla="*/ 141462 h 11352"/>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3001"/>
              <a:gd name="T136" fmla="*/ 0 h 11352"/>
              <a:gd name="T137" fmla="*/ 43001 w 43001"/>
              <a:gd name="T138" fmla="*/ 11352 h 11352"/>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3001" h="11352" extrusionOk="0">
                <a:moveTo>
                  <a:pt x="25464" y="1"/>
                </a:moveTo>
                <a:lnTo>
                  <a:pt x="24683" y="181"/>
                </a:lnTo>
                <a:lnTo>
                  <a:pt x="23903" y="421"/>
                </a:lnTo>
                <a:lnTo>
                  <a:pt x="23122" y="721"/>
                </a:lnTo>
                <a:lnTo>
                  <a:pt x="22341" y="1082"/>
                </a:lnTo>
                <a:lnTo>
                  <a:pt x="20780" y="1983"/>
                </a:lnTo>
                <a:lnTo>
                  <a:pt x="19398" y="2823"/>
                </a:lnTo>
                <a:lnTo>
                  <a:pt x="18377" y="3424"/>
                </a:lnTo>
                <a:lnTo>
                  <a:pt x="18618" y="2763"/>
                </a:lnTo>
                <a:lnTo>
                  <a:pt x="18738" y="2043"/>
                </a:lnTo>
                <a:lnTo>
                  <a:pt x="18918" y="1262"/>
                </a:lnTo>
                <a:lnTo>
                  <a:pt x="18918" y="902"/>
                </a:lnTo>
                <a:lnTo>
                  <a:pt x="18918" y="541"/>
                </a:lnTo>
                <a:lnTo>
                  <a:pt x="18858" y="421"/>
                </a:lnTo>
                <a:lnTo>
                  <a:pt x="18618" y="421"/>
                </a:lnTo>
                <a:lnTo>
                  <a:pt x="18317" y="721"/>
                </a:lnTo>
                <a:lnTo>
                  <a:pt x="18077" y="1082"/>
                </a:lnTo>
                <a:lnTo>
                  <a:pt x="17717" y="1863"/>
                </a:lnTo>
                <a:lnTo>
                  <a:pt x="17356" y="2643"/>
                </a:lnTo>
                <a:lnTo>
                  <a:pt x="17236" y="3004"/>
                </a:lnTo>
                <a:lnTo>
                  <a:pt x="17176" y="3424"/>
                </a:lnTo>
                <a:lnTo>
                  <a:pt x="17176" y="3604"/>
                </a:lnTo>
                <a:lnTo>
                  <a:pt x="17236" y="3784"/>
                </a:lnTo>
                <a:lnTo>
                  <a:pt x="17356" y="3904"/>
                </a:lnTo>
                <a:lnTo>
                  <a:pt x="17477" y="3964"/>
                </a:lnTo>
                <a:lnTo>
                  <a:pt x="16696" y="4445"/>
                </a:lnTo>
                <a:lnTo>
                  <a:pt x="15915" y="4985"/>
                </a:lnTo>
                <a:lnTo>
                  <a:pt x="15194" y="5586"/>
                </a:lnTo>
                <a:lnTo>
                  <a:pt x="14534" y="6187"/>
                </a:lnTo>
                <a:lnTo>
                  <a:pt x="12552" y="6547"/>
                </a:lnTo>
                <a:lnTo>
                  <a:pt x="10630" y="6967"/>
                </a:lnTo>
                <a:lnTo>
                  <a:pt x="7988" y="7568"/>
                </a:lnTo>
                <a:lnTo>
                  <a:pt x="6606" y="7868"/>
                </a:lnTo>
                <a:lnTo>
                  <a:pt x="5285" y="8289"/>
                </a:lnTo>
                <a:lnTo>
                  <a:pt x="3964" y="8709"/>
                </a:lnTo>
                <a:lnTo>
                  <a:pt x="2643" y="9189"/>
                </a:lnTo>
                <a:lnTo>
                  <a:pt x="1381" y="9730"/>
                </a:lnTo>
                <a:lnTo>
                  <a:pt x="180" y="10330"/>
                </a:lnTo>
                <a:lnTo>
                  <a:pt x="60" y="10391"/>
                </a:lnTo>
                <a:lnTo>
                  <a:pt x="0" y="10511"/>
                </a:lnTo>
                <a:lnTo>
                  <a:pt x="0" y="10631"/>
                </a:lnTo>
                <a:lnTo>
                  <a:pt x="0" y="10751"/>
                </a:lnTo>
                <a:lnTo>
                  <a:pt x="120" y="10871"/>
                </a:lnTo>
                <a:lnTo>
                  <a:pt x="180" y="10931"/>
                </a:lnTo>
                <a:lnTo>
                  <a:pt x="300" y="10991"/>
                </a:lnTo>
                <a:lnTo>
                  <a:pt x="480" y="10991"/>
                </a:lnTo>
                <a:lnTo>
                  <a:pt x="1802" y="10691"/>
                </a:lnTo>
                <a:lnTo>
                  <a:pt x="3123" y="10330"/>
                </a:lnTo>
                <a:lnTo>
                  <a:pt x="4384" y="9910"/>
                </a:lnTo>
                <a:lnTo>
                  <a:pt x="5705" y="9550"/>
                </a:lnTo>
                <a:lnTo>
                  <a:pt x="8228" y="8889"/>
                </a:lnTo>
                <a:lnTo>
                  <a:pt x="10810" y="8349"/>
                </a:lnTo>
                <a:lnTo>
                  <a:pt x="12192" y="8048"/>
                </a:lnTo>
                <a:lnTo>
                  <a:pt x="14113" y="9490"/>
                </a:lnTo>
                <a:lnTo>
                  <a:pt x="15254" y="10451"/>
                </a:lnTo>
                <a:lnTo>
                  <a:pt x="15795" y="10871"/>
                </a:lnTo>
                <a:lnTo>
                  <a:pt x="16456" y="11291"/>
                </a:lnTo>
                <a:lnTo>
                  <a:pt x="16816" y="11291"/>
                </a:lnTo>
                <a:lnTo>
                  <a:pt x="16876" y="11231"/>
                </a:lnTo>
                <a:lnTo>
                  <a:pt x="16996" y="10991"/>
                </a:lnTo>
                <a:lnTo>
                  <a:pt x="16996" y="10871"/>
                </a:lnTo>
                <a:lnTo>
                  <a:pt x="16936" y="10751"/>
                </a:lnTo>
                <a:lnTo>
                  <a:pt x="16696" y="10330"/>
                </a:lnTo>
                <a:lnTo>
                  <a:pt x="16456" y="9850"/>
                </a:lnTo>
                <a:lnTo>
                  <a:pt x="16095" y="9430"/>
                </a:lnTo>
                <a:lnTo>
                  <a:pt x="15675" y="9069"/>
                </a:lnTo>
                <a:lnTo>
                  <a:pt x="15314" y="8709"/>
                </a:lnTo>
                <a:lnTo>
                  <a:pt x="14834" y="8349"/>
                </a:lnTo>
                <a:lnTo>
                  <a:pt x="13873" y="7748"/>
                </a:lnTo>
                <a:lnTo>
                  <a:pt x="15795" y="7448"/>
                </a:lnTo>
                <a:lnTo>
                  <a:pt x="17717" y="7147"/>
                </a:lnTo>
                <a:lnTo>
                  <a:pt x="19639" y="6967"/>
                </a:lnTo>
                <a:lnTo>
                  <a:pt x="21620" y="6787"/>
                </a:lnTo>
                <a:lnTo>
                  <a:pt x="24203" y="6607"/>
                </a:lnTo>
                <a:lnTo>
                  <a:pt x="26845" y="6547"/>
                </a:lnTo>
                <a:lnTo>
                  <a:pt x="29428" y="6547"/>
                </a:lnTo>
                <a:lnTo>
                  <a:pt x="32070" y="6667"/>
                </a:lnTo>
                <a:lnTo>
                  <a:pt x="34052" y="6787"/>
                </a:lnTo>
                <a:lnTo>
                  <a:pt x="36034" y="6967"/>
                </a:lnTo>
                <a:lnTo>
                  <a:pt x="36274" y="7508"/>
                </a:lnTo>
                <a:lnTo>
                  <a:pt x="36515" y="7988"/>
                </a:lnTo>
                <a:lnTo>
                  <a:pt x="37175" y="8949"/>
                </a:lnTo>
                <a:lnTo>
                  <a:pt x="38016" y="10210"/>
                </a:lnTo>
                <a:lnTo>
                  <a:pt x="38496" y="10811"/>
                </a:lnTo>
                <a:lnTo>
                  <a:pt x="38737" y="11051"/>
                </a:lnTo>
                <a:lnTo>
                  <a:pt x="38977" y="11291"/>
                </a:lnTo>
                <a:lnTo>
                  <a:pt x="39097" y="11351"/>
                </a:lnTo>
                <a:lnTo>
                  <a:pt x="39217" y="11351"/>
                </a:lnTo>
                <a:lnTo>
                  <a:pt x="39457" y="11291"/>
                </a:lnTo>
                <a:lnTo>
                  <a:pt x="39577" y="11051"/>
                </a:lnTo>
                <a:lnTo>
                  <a:pt x="39637" y="10931"/>
                </a:lnTo>
                <a:lnTo>
                  <a:pt x="39637" y="10811"/>
                </a:lnTo>
                <a:lnTo>
                  <a:pt x="39457" y="10451"/>
                </a:lnTo>
                <a:lnTo>
                  <a:pt x="39337" y="10150"/>
                </a:lnTo>
                <a:lnTo>
                  <a:pt x="38917" y="9490"/>
                </a:lnTo>
                <a:lnTo>
                  <a:pt x="37956" y="8289"/>
                </a:lnTo>
                <a:lnTo>
                  <a:pt x="37535" y="7688"/>
                </a:lnTo>
                <a:lnTo>
                  <a:pt x="37055" y="7087"/>
                </a:lnTo>
                <a:lnTo>
                  <a:pt x="37235" y="7087"/>
                </a:lnTo>
                <a:lnTo>
                  <a:pt x="40058" y="7508"/>
                </a:lnTo>
                <a:lnTo>
                  <a:pt x="41439" y="7628"/>
                </a:lnTo>
                <a:lnTo>
                  <a:pt x="42160" y="7688"/>
                </a:lnTo>
                <a:lnTo>
                  <a:pt x="42820" y="7688"/>
                </a:lnTo>
                <a:lnTo>
                  <a:pt x="42941" y="7628"/>
                </a:lnTo>
                <a:lnTo>
                  <a:pt x="43001" y="7508"/>
                </a:lnTo>
                <a:lnTo>
                  <a:pt x="43001" y="7388"/>
                </a:lnTo>
                <a:lnTo>
                  <a:pt x="42941" y="7328"/>
                </a:lnTo>
                <a:lnTo>
                  <a:pt x="41739" y="6787"/>
                </a:lnTo>
                <a:lnTo>
                  <a:pt x="40478" y="6427"/>
                </a:lnTo>
                <a:lnTo>
                  <a:pt x="39157" y="6127"/>
                </a:lnTo>
                <a:lnTo>
                  <a:pt x="37836" y="5886"/>
                </a:lnTo>
                <a:lnTo>
                  <a:pt x="36454" y="5766"/>
                </a:lnTo>
                <a:lnTo>
                  <a:pt x="35133" y="5646"/>
                </a:lnTo>
                <a:lnTo>
                  <a:pt x="32491" y="5406"/>
                </a:lnTo>
                <a:lnTo>
                  <a:pt x="29728" y="5286"/>
                </a:lnTo>
                <a:lnTo>
                  <a:pt x="26965" y="5226"/>
                </a:lnTo>
                <a:lnTo>
                  <a:pt x="24143" y="5226"/>
                </a:lnTo>
                <a:lnTo>
                  <a:pt x="21380" y="5406"/>
                </a:lnTo>
                <a:lnTo>
                  <a:pt x="19278" y="5586"/>
                </a:lnTo>
                <a:lnTo>
                  <a:pt x="17116" y="5826"/>
                </a:lnTo>
                <a:lnTo>
                  <a:pt x="17537" y="5526"/>
                </a:lnTo>
                <a:lnTo>
                  <a:pt x="18858" y="4685"/>
                </a:lnTo>
                <a:lnTo>
                  <a:pt x="20239" y="3844"/>
                </a:lnTo>
                <a:lnTo>
                  <a:pt x="21620" y="3064"/>
                </a:lnTo>
                <a:lnTo>
                  <a:pt x="23062" y="2343"/>
                </a:lnTo>
                <a:lnTo>
                  <a:pt x="24503" y="1682"/>
                </a:lnTo>
                <a:lnTo>
                  <a:pt x="25224" y="1322"/>
                </a:lnTo>
                <a:lnTo>
                  <a:pt x="25824" y="902"/>
                </a:lnTo>
                <a:lnTo>
                  <a:pt x="25945" y="781"/>
                </a:lnTo>
                <a:lnTo>
                  <a:pt x="26005" y="601"/>
                </a:lnTo>
                <a:lnTo>
                  <a:pt x="26005" y="481"/>
                </a:lnTo>
                <a:lnTo>
                  <a:pt x="25945" y="301"/>
                </a:lnTo>
                <a:lnTo>
                  <a:pt x="25884" y="181"/>
                </a:lnTo>
                <a:lnTo>
                  <a:pt x="25764" y="61"/>
                </a:lnTo>
                <a:lnTo>
                  <a:pt x="25644" y="1"/>
                </a:lnTo>
                <a:lnTo>
                  <a:pt x="25464" y="1"/>
                </a:lnTo>
                <a:close/>
              </a:path>
            </a:pathLst>
          </a:custGeom>
          <a:solidFill>
            <a:srgbClr val="B5975B"/>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2" name="Shape 18">
            <a:extLst>
              <a:ext uri="{FF2B5EF4-FFF2-40B4-BE49-F238E27FC236}">
                <a16:creationId xmlns:a16="http://schemas.microsoft.com/office/drawing/2014/main" xmlns="" id="{7C99868E-94EE-4BBE-9A80-16DE175DA400}"/>
              </a:ext>
            </a:extLst>
          </p:cNvPr>
          <p:cNvSpPr>
            <a:spLocks/>
          </p:cNvSpPr>
          <p:nvPr/>
        </p:nvSpPr>
        <p:spPr bwMode="auto">
          <a:xfrm rot="6820529">
            <a:off x="9098227" y="4318794"/>
            <a:ext cx="608012" cy="2082800"/>
          </a:xfrm>
          <a:custGeom>
            <a:avLst/>
            <a:gdLst>
              <a:gd name="T0" fmla="*/ 420437322 w 12973"/>
              <a:gd name="T1" fmla="*/ 57872311 h 44323"/>
              <a:gd name="T2" fmla="*/ 272090315 w 12973"/>
              <a:gd name="T3" fmla="*/ 84181376 h 44323"/>
              <a:gd name="T4" fmla="*/ 191687394 w 12973"/>
              <a:gd name="T5" fmla="*/ 78928501 h 44323"/>
              <a:gd name="T6" fmla="*/ 476027935 w 12973"/>
              <a:gd name="T7" fmla="*/ 262964202 h 44323"/>
              <a:gd name="T8" fmla="*/ 185510634 w 12973"/>
              <a:gd name="T9" fmla="*/ 181453336 h 44323"/>
              <a:gd name="T10" fmla="*/ 438967557 w 12973"/>
              <a:gd name="T11" fmla="*/ 336551648 h 44323"/>
              <a:gd name="T12" fmla="*/ 123640105 w 12973"/>
              <a:gd name="T13" fmla="*/ 255040782 h 44323"/>
              <a:gd name="T14" fmla="*/ 469851221 w 12973"/>
              <a:gd name="T15" fmla="*/ 473265514 h 44323"/>
              <a:gd name="T16" fmla="*/ 241103449 w 12973"/>
              <a:gd name="T17" fmla="*/ 415436694 h 44323"/>
              <a:gd name="T18" fmla="*/ 401907133 w 12973"/>
              <a:gd name="T19" fmla="*/ 570536240 h 44323"/>
              <a:gd name="T20" fmla="*/ 98933156 w 12973"/>
              <a:gd name="T21" fmla="*/ 441702304 h 44323"/>
              <a:gd name="T22" fmla="*/ 129816819 w 12973"/>
              <a:gd name="T23" fmla="*/ 536347209 h 44323"/>
              <a:gd name="T24" fmla="*/ 469851221 w 12973"/>
              <a:gd name="T25" fmla="*/ 796640902 h 44323"/>
              <a:gd name="T26" fmla="*/ 463674460 w 12973"/>
              <a:gd name="T27" fmla="*/ 801893777 h 44323"/>
              <a:gd name="T28" fmla="*/ 185510634 w 12973"/>
              <a:gd name="T29" fmla="*/ 652048340 h 44323"/>
              <a:gd name="T30" fmla="*/ 358564590 w 12973"/>
              <a:gd name="T31" fmla="*/ 854469722 h 44323"/>
              <a:gd name="T32" fmla="*/ 272090315 w 12973"/>
              <a:gd name="T33" fmla="*/ 846589792 h 44323"/>
              <a:gd name="T34" fmla="*/ 117463344 w 12973"/>
              <a:gd name="T35" fmla="*/ 825577022 h 44323"/>
              <a:gd name="T36" fmla="*/ 414260608 w 12973"/>
              <a:gd name="T37" fmla="*/ 1083200170 h 44323"/>
              <a:gd name="T38" fmla="*/ 68047290 w 12973"/>
              <a:gd name="T39" fmla="*/ 967543763 h 44323"/>
              <a:gd name="T40" fmla="*/ 537900713 w 12973"/>
              <a:gd name="T41" fmla="*/ 1251477245 h 44323"/>
              <a:gd name="T42" fmla="*/ 142170293 w 12973"/>
              <a:gd name="T43" fmla="*/ 1070067364 h 44323"/>
              <a:gd name="T44" fmla="*/ 179333920 w 12973"/>
              <a:gd name="T45" fmla="*/ 1214661160 h 44323"/>
              <a:gd name="T46" fmla="*/ 537900713 w 12973"/>
              <a:gd name="T47" fmla="*/ 1490714712 h 44323"/>
              <a:gd name="T48" fmla="*/ 49517101 w 12973"/>
              <a:gd name="T49" fmla="*/ 1198901300 h 44323"/>
              <a:gd name="T50" fmla="*/ 92756442 w 12973"/>
              <a:gd name="T51" fmla="*/ 1348747971 h 44323"/>
              <a:gd name="T52" fmla="*/ 469851221 w 12973"/>
              <a:gd name="T53" fmla="*/ 1693136094 h 44323"/>
              <a:gd name="T54" fmla="*/ 98933156 w 12973"/>
              <a:gd name="T55" fmla="*/ 1585358384 h 44323"/>
              <a:gd name="T56" fmla="*/ 537900713 w 12973"/>
              <a:gd name="T57" fmla="*/ 1827222905 h 44323"/>
              <a:gd name="T58" fmla="*/ 241103449 w 12973"/>
              <a:gd name="T59" fmla="*/ 1758888299 h 44323"/>
              <a:gd name="T60" fmla="*/ 364743507 w 12973"/>
              <a:gd name="T61" fmla="*/ 1871918920 h 44323"/>
              <a:gd name="T62" fmla="*/ 717234586 w 12973"/>
              <a:gd name="T63" fmla="*/ 1929746471 h 44323"/>
              <a:gd name="T64" fmla="*/ 816165539 w 12973"/>
              <a:gd name="T65" fmla="*/ 1787779766 h 44323"/>
              <a:gd name="T66" fmla="*/ 1119038517 w 12973"/>
              <a:gd name="T67" fmla="*/ 1530156618 h 44323"/>
              <a:gd name="T68" fmla="*/ 766648438 w 12973"/>
              <a:gd name="T69" fmla="*/ 1698388969 h 44323"/>
              <a:gd name="T70" fmla="*/ 1162378857 w 12973"/>
              <a:gd name="T71" fmla="*/ 1382937002 h 44323"/>
              <a:gd name="T72" fmla="*/ 1094329365 w 12973"/>
              <a:gd name="T73" fmla="*/ 1322437637 h 44323"/>
              <a:gd name="T74" fmla="*/ 1156202143 w 12973"/>
              <a:gd name="T75" fmla="*/ 1201528355 h 44323"/>
              <a:gd name="T76" fmla="*/ 680070960 w 12973"/>
              <a:gd name="T77" fmla="*/ 1480207728 h 44323"/>
              <a:gd name="T78" fmla="*/ 1168555618 w 12973"/>
              <a:gd name="T79" fmla="*/ 1133149060 h 44323"/>
              <a:gd name="T80" fmla="*/ 970691510 w 12973"/>
              <a:gd name="T81" fmla="*/ 1175218020 h 44323"/>
              <a:gd name="T82" fmla="*/ 1316902625 w 12973"/>
              <a:gd name="T83" fmla="*/ 943860518 h 44323"/>
              <a:gd name="T84" fmla="*/ 1174732332 w 12973"/>
              <a:gd name="T85" fmla="*/ 914969052 h 44323"/>
              <a:gd name="T86" fmla="*/ 729588060 w 12973"/>
              <a:gd name="T87" fmla="*/ 1114763379 h 44323"/>
              <a:gd name="T88" fmla="*/ 1236499658 w 12973"/>
              <a:gd name="T89" fmla="*/ 783508097 h 44323"/>
              <a:gd name="T90" fmla="*/ 921275455 w 12973"/>
              <a:gd name="T91" fmla="*/ 872898858 h 44323"/>
              <a:gd name="T92" fmla="*/ 1106685042 w 12973"/>
              <a:gd name="T93" fmla="*/ 667806966 h 44323"/>
              <a:gd name="T94" fmla="*/ 816165539 w 12973"/>
              <a:gd name="T95" fmla="*/ 828204112 h 44323"/>
              <a:gd name="T96" fmla="*/ 1131495194 w 12973"/>
              <a:gd name="T97" fmla="*/ 531094334 h 44323"/>
              <a:gd name="T98" fmla="*/ 692424434 w 12973"/>
              <a:gd name="T99" fmla="*/ 728306331 h 44323"/>
              <a:gd name="T100" fmla="*/ 1051092274 w 12973"/>
              <a:gd name="T101" fmla="*/ 415436694 h 44323"/>
              <a:gd name="T102" fmla="*/ 797532101 w 12973"/>
              <a:gd name="T103" fmla="*/ 538974264 h 44323"/>
              <a:gd name="T104" fmla="*/ 1044915513 w 12973"/>
              <a:gd name="T105" fmla="*/ 265591257 h 44323"/>
              <a:gd name="T106" fmla="*/ 680070960 w 12973"/>
              <a:gd name="T107" fmla="*/ 494321740 h 44323"/>
              <a:gd name="T108" fmla="*/ 809988825 w 12973"/>
              <a:gd name="T109" fmla="*/ 378620609 h 44323"/>
              <a:gd name="T110" fmla="*/ 927452169 w 12973"/>
              <a:gd name="T111" fmla="*/ 210344767 h 44323"/>
              <a:gd name="T112" fmla="*/ 896465256 w 12973"/>
              <a:gd name="T113" fmla="*/ 142010196 h 44323"/>
              <a:gd name="T114" fmla="*/ 766648438 w 12973"/>
              <a:gd name="T115" fmla="*/ 76302680 h 44323"/>
              <a:gd name="T116" fmla="*/ 630654905 w 12973"/>
              <a:gd name="T117" fmla="*/ 123624516 h 44323"/>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2973"/>
              <a:gd name="T178" fmla="*/ 0 h 44323"/>
              <a:gd name="T179" fmla="*/ 12973 w 12973"/>
              <a:gd name="T180" fmla="*/ 44323 h 44323"/>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2973" h="44323" extrusionOk="0">
                <a:moveTo>
                  <a:pt x="5645" y="1"/>
                </a:moveTo>
                <a:lnTo>
                  <a:pt x="5465" y="61"/>
                </a:lnTo>
                <a:lnTo>
                  <a:pt x="5465" y="181"/>
                </a:lnTo>
                <a:lnTo>
                  <a:pt x="5405" y="241"/>
                </a:lnTo>
                <a:lnTo>
                  <a:pt x="5525" y="1803"/>
                </a:lnTo>
                <a:lnTo>
                  <a:pt x="5585" y="2403"/>
                </a:lnTo>
                <a:lnTo>
                  <a:pt x="5345" y="2223"/>
                </a:lnTo>
                <a:lnTo>
                  <a:pt x="4685" y="1803"/>
                </a:lnTo>
                <a:lnTo>
                  <a:pt x="4084" y="1322"/>
                </a:lnTo>
                <a:lnTo>
                  <a:pt x="3363" y="962"/>
                </a:lnTo>
                <a:lnTo>
                  <a:pt x="3003" y="842"/>
                </a:lnTo>
                <a:lnTo>
                  <a:pt x="2643" y="722"/>
                </a:lnTo>
                <a:lnTo>
                  <a:pt x="2462" y="782"/>
                </a:lnTo>
                <a:lnTo>
                  <a:pt x="2282" y="902"/>
                </a:lnTo>
                <a:lnTo>
                  <a:pt x="2222" y="1082"/>
                </a:lnTo>
                <a:lnTo>
                  <a:pt x="2222" y="1262"/>
                </a:lnTo>
                <a:lnTo>
                  <a:pt x="2402" y="1562"/>
                </a:lnTo>
                <a:lnTo>
                  <a:pt x="2643" y="1923"/>
                </a:lnTo>
                <a:lnTo>
                  <a:pt x="3123" y="2523"/>
                </a:lnTo>
                <a:lnTo>
                  <a:pt x="3784" y="3004"/>
                </a:lnTo>
                <a:lnTo>
                  <a:pt x="4384" y="3484"/>
                </a:lnTo>
                <a:lnTo>
                  <a:pt x="5345" y="4325"/>
                </a:lnTo>
                <a:lnTo>
                  <a:pt x="5285" y="4565"/>
                </a:lnTo>
                <a:lnTo>
                  <a:pt x="4925" y="4265"/>
                </a:lnTo>
                <a:lnTo>
                  <a:pt x="3423" y="3004"/>
                </a:lnTo>
                <a:lnTo>
                  <a:pt x="2643" y="2403"/>
                </a:lnTo>
                <a:lnTo>
                  <a:pt x="1862" y="1803"/>
                </a:lnTo>
                <a:lnTo>
                  <a:pt x="1682" y="1803"/>
                </a:lnTo>
                <a:lnTo>
                  <a:pt x="1502" y="1863"/>
                </a:lnTo>
                <a:lnTo>
                  <a:pt x="1441" y="2043"/>
                </a:lnTo>
                <a:lnTo>
                  <a:pt x="1441" y="2103"/>
                </a:lnTo>
                <a:lnTo>
                  <a:pt x="1441" y="2223"/>
                </a:lnTo>
                <a:lnTo>
                  <a:pt x="2042" y="3004"/>
                </a:lnTo>
                <a:lnTo>
                  <a:pt x="2643" y="3784"/>
                </a:lnTo>
                <a:lnTo>
                  <a:pt x="3964" y="5286"/>
                </a:lnTo>
                <a:lnTo>
                  <a:pt x="4624" y="6007"/>
                </a:lnTo>
                <a:lnTo>
                  <a:pt x="5285" y="6787"/>
                </a:lnTo>
                <a:lnTo>
                  <a:pt x="5285" y="6907"/>
                </a:lnTo>
                <a:lnTo>
                  <a:pt x="4624" y="6067"/>
                </a:lnTo>
                <a:lnTo>
                  <a:pt x="3844" y="5286"/>
                </a:lnTo>
                <a:lnTo>
                  <a:pt x="3423" y="4926"/>
                </a:lnTo>
                <a:lnTo>
                  <a:pt x="2943" y="4565"/>
                </a:lnTo>
                <a:lnTo>
                  <a:pt x="2523" y="4325"/>
                </a:lnTo>
                <a:lnTo>
                  <a:pt x="1982" y="4145"/>
                </a:lnTo>
                <a:lnTo>
                  <a:pt x="1802" y="4145"/>
                </a:lnTo>
                <a:lnTo>
                  <a:pt x="1622" y="4265"/>
                </a:lnTo>
                <a:lnTo>
                  <a:pt x="1562" y="4445"/>
                </a:lnTo>
                <a:lnTo>
                  <a:pt x="1562" y="4565"/>
                </a:lnTo>
                <a:lnTo>
                  <a:pt x="1622" y="4685"/>
                </a:lnTo>
                <a:lnTo>
                  <a:pt x="1862" y="5106"/>
                </a:lnTo>
                <a:lnTo>
                  <a:pt x="2162" y="5466"/>
                </a:lnTo>
                <a:lnTo>
                  <a:pt x="2883" y="6187"/>
                </a:lnTo>
                <a:lnTo>
                  <a:pt x="3604" y="6907"/>
                </a:lnTo>
                <a:lnTo>
                  <a:pt x="4264" y="7688"/>
                </a:lnTo>
                <a:lnTo>
                  <a:pt x="4624" y="8289"/>
                </a:lnTo>
                <a:lnTo>
                  <a:pt x="3243" y="6847"/>
                </a:lnTo>
                <a:lnTo>
                  <a:pt x="1862" y="5526"/>
                </a:lnTo>
                <a:lnTo>
                  <a:pt x="1742" y="5406"/>
                </a:lnTo>
                <a:lnTo>
                  <a:pt x="1502" y="5406"/>
                </a:lnTo>
                <a:lnTo>
                  <a:pt x="1381" y="5466"/>
                </a:lnTo>
                <a:lnTo>
                  <a:pt x="1261" y="5586"/>
                </a:lnTo>
                <a:lnTo>
                  <a:pt x="1201" y="5706"/>
                </a:lnTo>
                <a:lnTo>
                  <a:pt x="1201" y="5826"/>
                </a:lnTo>
                <a:lnTo>
                  <a:pt x="1261" y="6007"/>
                </a:lnTo>
                <a:lnTo>
                  <a:pt x="2342" y="7448"/>
                </a:lnTo>
                <a:lnTo>
                  <a:pt x="3423" y="8889"/>
                </a:lnTo>
                <a:lnTo>
                  <a:pt x="4324" y="10030"/>
                </a:lnTo>
                <a:lnTo>
                  <a:pt x="4745" y="10571"/>
                </a:lnTo>
                <a:lnTo>
                  <a:pt x="5285" y="11111"/>
                </a:lnTo>
                <a:lnTo>
                  <a:pt x="5285" y="11652"/>
                </a:lnTo>
                <a:lnTo>
                  <a:pt x="5105" y="11472"/>
                </a:lnTo>
                <a:lnTo>
                  <a:pt x="4564" y="10811"/>
                </a:lnTo>
                <a:lnTo>
                  <a:pt x="4024" y="10150"/>
                </a:lnTo>
                <a:lnTo>
                  <a:pt x="3423" y="9610"/>
                </a:lnTo>
                <a:lnTo>
                  <a:pt x="2763" y="9069"/>
                </a:lnTo>
                <a:lnTo>
                  <a:pt x="2703" y="9009"/>
                </a:lnTo>
                <a:lnTo>
                  <a:pt x="2583" y="9009"/>
                </a:lnTo>
                <a:lnTo>
                  <a:pt x="2402" y="9129"/>
                </a:lnTo>
                <a:lnTo>
                  <a:pt x="2282" y="9310"/>
                </a:lnTo>
                <a:lnTo>
                  <a:pt x="2282" y="9370"/>
                </a:lnTo>
                <a:lnTo>
                  <a:pt x="2342" y="9490"/>
                </a:lnTo>
                <a:lnTo>
                  <a:pt x="2763" y="10271"/>
                </a:lnTo>
                <a:lnTo>
                  <a:pt x="3243" y="10991"/>
                </a:lnTo>
                <a:lnTo>
                  <a:pt x="4204" y="12433"/>
                </a:lnTo>
                <a:lnTo>
                  <a:pt x="4685" y="13273"/>
                </a:lnTo>
                <a:lnTo>
                  <a:pt x="4985" y="13694"/>
                </a:lnTo>
                <a:lnTo>
                  <a:pt x="5285" y="14114"/>
                </a:lnTo>
                <a:lnTo>
                  <a:pt x="5225" y="14835"/>
                </a:lnTo>
                <a:lnTo>
                  <a:pt x="4564" y="13874"/>
                </a:lnTo>
                <a:lnTo>
                  <a:pt x="3904" y="13033"/>
                </a:lnTo>
                <a:lnTo>
                  <a:pt x="2763" y="11472"/>
                </a:lnTo>
                <a:lnTo>
                  <a:pt x="2162" y="10691"/>
                </a:lnTo>
                <a:lnTo>
                  <a:pt x="1502" y="9910"/>
                </a:lnTo>
                <a:lnTo>
                  <a:pt x="1381" y="9850"/>
                </a:lnTo>
                <a:lnTo>
                  <a:pt x="1261" y="9790"/>
                </a:lnTo>
                <a:lnTo>
                  <a:pt x="1141" y="9850"/>
                </a:lnTo>
                <a:lnTo>
                  <a:pt x="1081" y="9910"/>
                </a:lnTo>
                <a:lnTo>
                  <a:pt x="961" y="9970"/>
                </a:lnTo>
                <a:lnTo>
                  <a:pt x="961" y="10090"/>
                </a:lnTo>
                <a:lnTo>
                  <a:pt x="901" y="10210"/>
                </a:lnTo>
                <a:lnTo>
                  <a:pt x="961" y="10331"/>
                </a:lnTo>
                <a:lnTo>
                  <a:pt x="1441" y="11352"/>
                </a:lnTo>
                <a:lnTo>
                  <a:pt x="1922" y="12252"/>
                </a:lnTo>
                <a:lnTo>
                  <a:pt x="1742" y="12072"/>
                </a:lnTo>
                <a:lnTo>
                  <a:pt x="1682" y="12012"/>
                </a:lnTo>
                <a:lnTo>
                  <a:pt x="1502" y="12012"/>
                </a:lnTo>
                <a:lnTo>
                  <a:pt x="1381" y="12072"/>
                </a:lnTo>
                <a:lnTo>
                  <a:pt x="1261" y="12252"/>
                </a:lnTo>
                <a:lnTo>
                  <a:pt x="1261" y="12312"/>
                </a:lnTo>
                <a:lnTo>
                  <a:pt x="1321" y="12433"/>
                </a:lnTo>
                <a:lnTo>
                  <a:pt x="1862" y="13514"/>
                </a:lnTo>
                <a:lnTo>
                  <a:pt x="2402" y="14595"/>
                </a:lnTo>
                <a:lnTo>
                  <a:pt x="3063" y="15616"/>
                </a:lnTo>
                <a:lnTo>
                  <a:pt x="3724" y="16637"/>
                </a:lnTo>
                <a:lnTo>
                  <a:pt x="4504" y="17958"/>
                </a:lnTo>
                <a:lnTo>
                  <a:pt x="4504" y="18078"/>
                </a:lnTo>
                <a:lnTo>
                  <a:pt x="4564" y="18198"/>
                </a:lnTo>
                <a:lnTo>
                  <a:pt x="4745" y="18318"/>
                </a:lnTo>
                <a:lnTo>
                  <a:pt x="4925" y="18678"/>
                </a:lnTo>
                <a:lnTo>
                  <a:pt x="5045" y="18859"/>
                </a:lnTo>
                <a:lnTo>
                  <a:pt x="5225" y="19039"/>
                </a:lnTo>
                <a:lnTo>
                  <a:pt x="5225" y="19099"/>
                </a:lnTo>
                <a:lnTo>
                  <a:pt x="5105" y="19039"/>
                </a:lnTo>
                <a:lnTo>
                  <a:pt x="4985" y="18919"/>
                </a:lnTo>
                <a:lnTo>
                  <a:pt x="4865" y="18739"/>
                </a:lnTo>
                <a:lnTo>
                  <a:pt x="4504" y="18318"/>
                </a:lnTo>
                <a:lnTo>
                  <a:pt x="4204" y="17838"/>
                </a:lnTo>
                <a:lnTo>
                  <a:pt x="3664" y="16937"/>
                </a:lnTo>
                <a:lnTo>
                  <a:pt x="3183" y="15976"/>
                </a:lnTo>
                <a:lnTo>
                  <a:pt x="2583" y="15075"/>
                </a:lnTo>
                <a:lnTo>
                  <a:pt x="2462" y="14955"/>
                </a:lnTo>
                <a:lnTo>
                  <a:pt x="2282" y="14895"/>
                </a:lnTo>
                <a:lnTo>
                  <a:pt x="2102" y="14835"/>
                </a:lnTo>
                <a:lnTo>
                  <a:pt x="1982" y="14835"/>
                </a:lnTo>
                <a:lnTo>
                  <a:pt x="1802" y="14895"/>
                </a:lnTo>
                <a:lnTo>
                  <a:pt x="1682" y="15015"/>
                </a:lnTo>
                <a:lnTo>
                  <a:pt x="1562" y="15195"/>
                </a:lnTo>
                <a:lnTo>
                  <a:pt x="1562" y="15375"/>
                </a:lnTo>
                <a:lnTo>
                  <a:pt x="1622" y="15916"/>
                </a:lnTo>
                <a:lnTo>
                  <a:pt x="1802" y="16456"/>
                </a:lnTo>
                <a:lnTo>
                  <a:pt x="1982" y="17057"/>
                </a:lnTo>
                <a:lnTo>
                  <a:pt x="2282" y="17537"/>
                </a:lnTo>
                <a:lnTo>
                  <a:pt x="2883" y="18618"/>
                </a:lnTo>
                <a:lnTo>
                  <a:pt x="3483" y="19519"/>
                </a:lnTo>
                <a:lnTo>
                  <a:pt x="4264" y="20480"/>
                </a:lnTo>
                <a:lnTo>
                  <a:pt x="4745" y="21021"/>
                </a:lnTo>
                <a:lnTo>
                  <a:pt x="5225" y="21441"/>
                </a:lnTo>
                <a:lnTo>
                  <a:pt x="5225" y="22822"/>
                </a:lnTo>
                <a:lnTo>
                  <a:pt x="5225" y="23603"/>
                </a:lnTo>
                <a:lnTo>
                  <a:pt x="4564" y="22522"/>
                </a:lnTo>
                <a:lnTo>
                  <a:pt x="3904" y="21441"/>
                </a:lnTo>
                <a:lnTo>
                  <a:pt x="3303" y="20420"/>
                </a:lnTo>
                <a:lnTo>
                  <a:pt x="2643" y="19339"/>
                </a:lnTo>
                <a:lnTo>
                  <a:pt x="2342" y="18859"/>
                </a:lnTo>
                <a:lnTo>
                  <a:pt x="1982" y="18378"/>
                </a:lnTo>
                <a:lnTo>
                  <a:pt x="1562" y="17898"/>
                </a:lnTo>
                <a:lnTo>
                  <a:pt x="1081" y="17477"/>
                </a:lnTo>
                <a:lnTo>
                  <a:pt x="901" y="17477"/>
                </a:lnTo>
                <a:lnTo>
                  <a:pt x="841" y="17537"/>
                </a:lnTo>
                <a:lnTo>
                  <a:pt x="841" y="17657"/>
                </a:lnTo>
                <a:lnTo>
                  <a:pt x="961" y="18258"/>
                </a:lnTo>
                <a:lnTo>
                  <a:pt x="1141" y="18859"/>
                </a:lnTo>
                <a:lnTo>
                  <a:pt x="1321" y="19399"/>
                </a:lnTo>
                <a:lnTo>
                  <a:pt x="1622" y="19940"/>
                </a:lnTo>
                <a:lnTo>
                  <a:pt x="2222" y="21081"/>
                </a:lnTo>
                <a:lnTo>
                  <a:pt x="2823" y="22102"/>
                </a:lnTo>
                <a:lnTo>
                  <a:pt x="3604" y="23663"/>
                </a:lnTo>
                <a:lnTo>
                  <a:pt x="4024" y="24444"/>
                </a:lnTo>
                <a:lnTo>
                  <a:pt x="4504" y="25225"/>
                </a:lnTo>
                <a:lnTo>
                  <a:pt x="4504" y="25345"/>
                </a:lnTo>
                <a:lnTo>
                  <a:pt x="4024" y="24744"/>
                </a:lnTo>
                <a:lnTo>
                  <a:pt x="3123" y="23723"/>
                </a:lnTo>
                <a:lnTo>
                  <a:pt x="2222" y="22702"/>
                </a:lnTo>
                <a:lnTo>
                  <a:pt x="1862" y="22282"/>
                </a:lnTo>
                <a:lnTo>
                  <a:pt x="1502" y="21982"/>
                </a:lnTo>
                <a:lnTo>
                  <a:pt x="1141" y="21741"/>
                </a:lnTo>
                <a:lnTo>
                  <a:pt x="901" y="21621"/>
                </a:lnTo>
                <a:lnTo>
                  <a:pt x="601" y="21621"/>
                </a:lnTo>
                <a:lnTo>
                  <a:pt x="601" y="21861"/>
                </a:lnTo>
                <a:lnTo>
                  <a:pt x="661" y="22102"/>
                </a:lnTo>
                <a:lnTo>
                  <a:pt x="781" y="22522"/>
                </a:lnTo>
                <a:lnTo>
                  <a:pt x="1021" y="22942"/>
                </a:lnTo>
                <a:lnTo>
                  <a:pt x="1321" y="23363"/>
                </a:lnTo>
                <a:lnTo>
                  <a:pt x="2222" y="24564"/>
                </a:lnTo>
                <a:lnTo>
                  <a:pt x="3123" y="25765"/>
                </a:lnTo>
                <a:lnTo>
                  <a:pt x="4084" y="27146"/>
                </a:lnTo>
                <a:lnTo>
                  <a:pt x="4624" y="27927"/>
                </a:lnTo>
                <a:lnTo>
                  <a:pt x="4925" y="28287"/>
                </a:lnTo>
                <a:lnTo>
                  <a:pt x="5225" y="28588"/>
                </a:lnTo>
                <a:lnTo>
                  <a:pt x="5225" y="30209"/>
                </a:lnTo>
                <a:lnTo>
                  <a:pt x="4564" y="29308"/>
                </a:lnTo>
                <a:lnTo>
                  <a:pt x="3904" y="28408"/>
                </a:lnTo>
                <a:lnTo>
                  <a:pt x="2703" y="26306"/>
                </a:lnTo>
                <a:lnTo>
                  <a:pt x="2222" y="25285"/>
                </a:lnTo>
                <a:lnTo>
                  <a:pt x="1922" y="24864"/>
                </a:lnTo>
                <a:lnTo>
                  <a:pt x="1682" y="24684"/>
                </a:lnTo>
                <a:lnTo>
                  <a:pt x="1502" y="24504"/>
                </a:lnTo>
                <a:lnTo>
                  <a:pt x="1381" y="24444"/>
                </a:lnTo>
                <a:lnTo>
                  <a:pt x="1261" y="24504"/>
                </a:lnTo>
                <a:lnTo>
                  <a:pt x="1141" y="24564"/>
                </a:lnTo>
                <a:lnTo>
                  <a:pt x="1081" y="24684"/>
                </a:lnTo>
                <a:lnTo>
                  <a:pt x="1021" y="24924"/>
                </a:lnTo>
                <a:lnTo>
                  <a:pt x="961" y="25225"/>
                </a:lnTo>
                <a:lnTo>
                  <a:pt x="1021" y="25825"/>
                </a:lnTo>
                <a:lnTo>
                  <a:pt x="1201" y="26486"/>
                </a:lnTo>
                <a:lnTo>
                  <a:pt x="1441" y="27146"/>
                </a:lnTo>
                <a:lnTo>
                  <a:pt x="1742" y="27747"/>
                </a:lnTo>
                <a:lnTo>
                  <a:pt x="2042" y="28348"/>
                </a:lnTo>
                <a:lnTo>
                  <a:pt x="2643" y="29369"/>
                </a:lnTo>
                <a:lnTo>
                  <a:pt x="3183" y="30269"/>
                </a:lnTo>
                <a:lnTo>
                  <a:pt x="3784" y="31170"/>
                </a:lnTo>
                <a:lnTo>
                  <a:pt x="4084" y="31591"/>
                </a:lnTo>
                <a:lnTo>
                  <a:pt x="4444" y="32011"/>
                </a:lnTo>
                <a:lnTo>
                  <a:pt x="4805" y="32371"/>
                </a:lnTo>
                <a:lnTo>
                  <a:pt x="5225" y="32672"/>
                </a:lnTo>
                <a:lnTo>
                  <a:pt x="5225" y="34053"/>
                </a:lnTo>
                <a:lnTo>
                  <a:pt x="4144" y="32792"/>
                </a:lnTo>
                <a:lnTo>
                  <a:pt x="3604" y="32191"/>
                </a:lnTo>
                <a:lnTo>
                  <a:pt x="3123" y="31591"/>
                </a:lnTo>
                <a:lnTo>
                  <a:pt x="2462" y="30570"/>
                </a:lnTo>
                <a:lnTo>
                  <a:pt x="1862" y="29489"/>
                </a:lnTo>
                <a:lnTo>
                  <a:pt x="1261" y="28408"/>
                </a:lnTo>
                <a:lnTo>
                  <a:pt x="901" y="27927"/>
                </a:lnTo>
                <a:lnTo>
                  <a:pt x="541" y="27447"/>
                </a:lnTo>
                <a:lnTo>
                  <a:pt x="481" y="27387"/>
                </a:lnTo>
                <a:lnTo>
                  <a:pt x="360" y="27327"/>
                </a:lnTo>
                <a:lnTo>
                  <a:pt x="240" y="27387"/>
                </a:lnTo>
                <a:lnTo>
                  <a:pt x="60" y="27507"/>
                </a:lnTo>
                <a:lnTo>
                  <a:pt x="0" y="27687"/>
                </a:lnTo>
                <a:lnTo>
                  <a:pt x="60" y="28287"/>
                </a:lnTo>
                <a:lnTo>
                  <a:pt x="180" y="28948"/>
                </a:lnTo>
                <a:lnTo>
                  <a:pt x="360" y="29549"/>
                </a:lnTo>
                <a:lnTo>
                  <a:pt x="601" y="30209"/>
                </a:lnTo>
                <a:lnTo>
                  <a:pt x="901" y="30810"/>
                </a:lnTo>
                <a:lnTo>
                  <a:pt x="1201" y="31410"/>
                </a:lnTo>
                <a:lnTo>
                  <a:pt x="1862" y="32552"/>
                </a:lnTo>
                <a:lnTo>
                  <a:pt x="1922" y="33092"/>
                </a:lnTo>
                <a:lnTo>
                  <a:pt x="2102" y="33633"/>
                </a:lnTo>
                <a:lnTo>
                  <a:pt x="2342" y="34173"/>
                </a:lnTo>
                <a:lnTo>
                  <a:pt x="2583" y="34714"/>
                </a:lnTo>
                <a:lnTo>
                  <a:pt x="3664" y="36755"/>
                </a:lnTo>
                <a:lnTo>
                  <a:pt x="4084" y="37656"/>
                </a:lnTo>
                <a:lnTo>
                  <a:pt x="4564" y="38677"/>
                </a:lnTo>
                <a:lnTo>
                  <a:pt x="4264" y="38377"/>
                </a:lnTo>
                <a:lnTo>
                  <a:pt x="3664" y="37656"/>
                </a:lnTo>
                <a:lnTo>
                  <a:pt x="2943" y="36996"/>
                </a:lnTo>
                <a:lnTo>
                  <a:pt x="2222" y="36335"/>
                </a:lnTo>
                <a:lnTo>
                  <a:pt x="1502" y="35795"/>
                </a:lnTo>
                <a:lnTo>
                  <a:pt x="1141" y="35795"/>
                </a:lnTo>
                <a:lnTo>
                  <a:pt x="1021" y="35855"/>
                </a:lnTo>
                <a:lnTo>
                  <a:pt x="961" y="36095"/>
                </a:lnTo>
                <a:lnTo>
                  <a:pt x="961" y="36215"/>
                </a:lnTo>
                <a:lnTo>
                  <a:pt x="961" y="36335"/>
                </a:lnTo>
                <a:lnTo>
                  <a:pt x="1381" y="37116"/>
                </a:lnTo>
                <a:lnTo>
                  <a:pt x="1862" y="37897"/>
                </a:lnTo>
                <a:lnTo>
                  <a:pt x="2462" y="38617"/>
                </a:lnTo>
                <a:lnTo>
                  <a:pt x="3003" y="39338"/>
                </a:lnTo>
                <a:lnTo>
                  <a:pt x="4024" y="40659"/>
                </a:lnTo>
                <a:lnTo>
                  <a:pt x="4564" y="41260"/>
                </a:lnTo>
                <a:lnTo>
                  <a:pt x="4925" y="41500"/>
                </a:lnTo>
                <a:lnTo>
                  <a:pt x="5225" y="41740"/>
                </a:lnTo>
                <a:lnTo>
                  <a:pt x="5225" y="41980"/>
                </a:lnTo>
                <a:lnTo>
                  <a:pt x="4624" y="41500"/>
                </a:lnTo>
                <a:lnTo>
                  <a:pt x="4084" y="41019"/>
                </a:lnTo>
                <a:lnTo>
                  <a:pt x="3543" y="40539"/>
                </a:lnTo>
                <a:lnTo>
                  <a:pt x="2943" y="40179"/>
                </a:lnTo>
                <a:lnTo>
                  <a:pt x="2763" y="40119"/>
                </a:lnTo>
                <a:lnTo>
                  <a:pt x="2643" y="40059"/>
                </a:lnTo>
                <a:lnTo>
                  <a:pt x="2462" y="40059"/>
                </a:lnTo>
                <a:lnTo>
                  <a:pt x="2342" y="40179"/>
                </a:lnTo>
                <a:lnTo>
                  <a:pt x="2222" y="40239"/>
                </a:lnTo>
                <a:lnTo>
                  <a:pt x="2102" y="40359"/>
                </a:lnTo>
                <a:lnTo>
                  <a:pt x="2042" y="40479"/>
                </a:lnTo>
                <a:lnTo>
                  <a:pt x="2042" y="40659"/>
                </a:lnTo>
                <a:lnTo>
                  <a:pt x="2042" y="40839"/>
                </a:lnTo>
                <a:lnTo>
                  <a:pt x="2222" y="41200"/>
                </a:lnTo>
                <a:lnTo>
                  <a:pt x="2402" y="41500"/>
                </a:lnTo>
                <a:lnTo>
                  <a:pt x="2943" y="42161"/>
                </a:lnTo>
                <a:lnTo>
                  <a:pt x="3543" y="42761"/>
                </a:lnTo>
                <a:lnTo>
                  <a:pt x="4144" y="43242"/>
                </a:lnTo>
                <a:lnTo>
                  <a:pt x="4745" y="43722"/>
                </a:lnTo>
                <a:lnTo>
                  <a:pt x="5045" y="43962"/>
                </a:lnTo>
                <a:lnTo>
                  <a:pt x="5405" y="44142"/>
                </a:lnTo>
                <a:lnTo>
                  <a:pt x="5766" y="44263"/>
                </a:lnTo>
                <a:lnTo>
                  <a:pt x="6126" y="44323"/>
                </a:lnTo>
                <a:lnTo>
                  <a:pt x="6486" y="44323"/>
                </a:lnTo>
                <a:lnTo>
                  <a:pt x="6847" y="44202"/>
                </a:lnTo>
                <a:lnTo>
                  <a:pt x="6967" y="44082"/>
                </a:lnTo>
                <a:lnTo>
                  <a:pt x="7027" y="43962"/>
                </a:lnTo>
                <a:lnTo>
                  <a:pt x="7027" y="43842"/>
                </a:lnTo>
                <a:lnTo>
                  <a:pt x="7027" y="43722"/>
                </a:lnTo>
                <a:lnTo>
                  <a:pt x="6967" y="43422"/>
                </a:lnTo>
                <a:lnTo>
                  <a:pt x="6847" y="43242"/>
                </a:lnTo>
                <a:lnTo>
                  <a:pt x="6666" y="43001"/>
                </a:lnTo>
                <a:lnTo>
                  <a:pt x="6486" y="42821"/>
                </a:lnTo>
                <a:lnTo>
                  <a:pt x="7147" y="41920"/>
                </a:lnTo>
                <a:lnTo>
                  <a:pt x="7928" y="40839"/>
                </a:lnTo>
                <a:lnTo>
                  <a:pt x="8648" y="39758"/>
                </a:lnTo>
                <a:lnTo>
                  <a:pt x="9309" y="38677"/>
                </a:lnTo>
                <a:lnTo>
                  <a:pt x="10030" y="37536"/>
                </a:lnTo>
                <a:lnTo>
                  <a:pt x="10330" y="36936"/>
                </a:lnTo>
                <a:lnTo>
                  <a:pt x="10630" y="36275"/>
                </a:lnTo>
                <a:lnTo>
                  <a:pt x="10810" y="35674"/>
                </a:lnTo>
                <a:lnTo>
                  <a:pt x="10930" y="35014"/>
                </a:lnTo>
                <a:lnTo>
                  <a:pt x="10930" y="34954"/>
                </a:lnTo>
                <a:lnTo>
                  <a:pt x="10870" y="34954"/>
                </a:lnTo>
                <a:lnTo>
                  <a:pt x="10330" y="35314"/>
                </a:lnTo>
                <a:lnTo>
                  <a:pt x="9849" y="35734"/>
                </a:lnTo>
                <a:lnTo>
                  <a:pt x="9429" y="36215"/>
                </a:lnTo>
                <a:lnTo>
                  <a:pt x="8949" y="36695"/>
                </a:lnTo>
                <a:lnTo>
                  <a:pt x="8168" y="37776"/>
                </a:lnTo>
                <a:lnTo>
                  <a:pt x="7507" y="38857"/>
                </a:lnTo>
                <a:lnTo>
                  <a:pt x="6907" y="39698"/>
                </a:lnTo>
                <a:lnTo>
                  <a:pt x="6847" y="39578"/>
                </a:lnTo>
                <a:lnTo>
                  <a:pt x="7447" y="38797"/>
                </a:lnTo>
                <a:lnTo>
                  <a:pt x="7988" y="37957"/>
                </a:lnTo>
                <a:lnTo>
                  <a:pt x="9009" y="36335"/>
                </a:lnTo>
                <a:lnTo>
                  <a:pt x="9669" y="35254"/>
                </a:lnTo>
                <a:lnTo>
                  <a:pt x="10270" y="34233"/>
                </a:lnTo>
                <a:lnTo>
                  <a:pt x="11471" y="32071"/>
                </a:lnTo>
                <a:lnTo>
                  <a:pt x="11531" y="31951"/>
                </a:lnTo>
                <a:lnTo>
                  <a:pt x="11531" y="31891"/>
                </a:lnTo>
                <a:lnTo>
                  <a:pt x="11351" y="31651"/>
                </a:lnTo>
                <a:lnTo>
                  <a:pt x="11291" y="31591"/>
                </a:lnTo>
                <a:lnTo>
                  <a:pt x="11171" y="31591"/>
                </a:lnTo>
                <a:lnTo>
                  <a:pt x="11051" y="31651"/>
                </a:lnTo>
                <a:lnTo>
                  <a:pt x="10991" y="31711"/>
                </a:lnTo>
                <a:lnTo>
                  <a:pt x="9549" y="33452"/>
                </a:lnTo>
                <a:lnTo>
                  <a:pt x="8168" y="35194"/>
                </a:lnTo>
                <a:lnTo>
                  <a:pt x="8828" y="33873"/>
                </a:lnTo>
                <a:lnTo>
                  <a:pt x="9429" y="32612"/>
                </a:lnTo>
                <a:lnTo>
                  <a:pt x="10030" y="31410"/>
                </a:lnTo>
                <a:lnTo>
                  <a:pt x="10630" y="30209"/>
                </a:lnTo>
                <a:lnTo>
                  <a:pt x="11711" y="27747"/>
                </a:lnTo>
                <a:lnTo>
                  <a:pt x="11711" y="27627"/>
                </a:lnTo>
                <a:lnTo>
                  <a:pt x="11711" y="27507"/>
                </a:lnTo>
                <a:lnTo>
                  <a:pt x="11651" y="27447"/>
                </a:lnTo>
                <a:lnTo>
                  <a:pt x="11591" y="27387"/>
                </a:lnTo>
                <a:lnTo>
                  <a:pt x="11471" y="27327"/>
                </a:lnTo>
                <a:lnTo>
                  <a:pt x="11411" y="27327"/>
                </a:lnTo>
                <a:lnTo>
                  <a:pt x="11291" y="27387"/>
                </a:lnTo>
                <a:lnTo>
                  <a:pt x="11231" y="27447"/>
                </a:lnTo>
                <a:lnTo>
                  <a:pt x="9669" y="29669"/>
                </a:lnTo>
                <a:lnTo>
                  <a:pt x="8889" y="30750"/>
                </a:lnTo>
                <a:lnTo>
                  <a:pt x="8168" y="31891"/>
                </a:lnTo>
                <a:lnTo>
                  <a:pt x="7147" y="33512"/>
                </a:lnTo>
                <a:lnTo>
                  <a:pt x="6606" y="34353"/>
                </a:lnTo>
                <a:lnTo>
                  <a:pt x="6186" y="35194"/>
                </a:lnTo>
                <a:lnTo>
                  <a:pt x="6186" y="33993"/>
                </a:lnTo>
                <a:lnTo>
                  <a:pt x="6426" y="33933"/>
                </a:lnTo>
                <a:lnTo>
                  <a:pt x="6606" y="33813"/>
                </a:lnTo>
                <a:lnTo>
                  <a:pt x="6967" y="33452"/>
                </a:lnTo>
                <a:lnTo>
                  <a:pt x="7327" y="33032"/>
                </a:lnTo>
                <a:lnTo>
                  <a:pt x="7928" y="32131"/>
                </a:lnTo>
                <a:lnTo>
                  <a:pt x="9069" y="30329"/>
                </a:lnTo>
                <a:lnTo>
                  <a:pt x="10270" y="28408"/>
                </a:lnTo>
                <a:lnTo>
                  <a:pt x="11411" y="26426"/>
                </a:lnTo>
                <a:lnTo>
                  <a:pt x="11411" y="26246"/>
                </a:lnTo>
                <a:lnTo>
                  <a:pt x="11411" y="26065"/>
                </a:lnTo>
                <a:lnTo>
                  <a:pt x="11351" y="25885"/>
                </a:lnTo>
                <a:lnTo>
                  <a:pt x="11231" y="25765"/>
                </a:lnTo>
                <a:lnTo>
                  <a:pt x="11111" y="25705"/>
                </a:lnTo>
                <a:lnTo>
                  <a:pt x="10930" y="25645"/>
                </a:lnTo>
                <a:lnTo>
                  <a:pt x="10750" y="25705"/>
                </a:lnTo>
                <a:lnTo>
                  <a:pt x="10630" y="25825"/>
                </a:lnTo>
                <a:lnTo>
                  <a:pt x="9309" y="27567"/>
                </a:lnTo>
                <a:lnTo>
                  <a:pt x="7988" y="29369"/>
                </a:lnTo>
                <a:lnTo>
                  <a:pt x="8108" y="29188"/>
                </a:lnTo>
                <a:lnTo>
                  <a:pt x="9429" y="26846"/>
                </a:lnTo>
                <a:lnTo>
                  <a:pt x="10270" y="25645"/>
                </a:lnTo>
                <a:lnTo>
                  <a:pt x="11111" y="24384"/>
                </a:lnTo>
                <a:lnTo>
                  <a:pt x="11951" y="23243"/>
                </a:lnTo>
                <a:lnTo>
                  <a:pt x="12912" y="22102"/>
                </a:lnTo>
                <a:lnTo>
                  <a:pt x="12972" y="21982"/>
                </a:lnTo>
                <a:lnTo>
                  <a:pt x="12972" y="21861"/>
                </a:lnTo>
                <a:lnTo>
                  <a:pt x="12972" y="21741"/>
                </a:lnTo>
                <a:lnTo>
                  <a:pt x="12912" y="21681"/>
                </a:lnTo>
                <a:lnTo>
                  <a:pt x="12792" y="21561"/>
                </a:lnTo>
                <a:lnTo>
                  <a:pt x="12552" y="21561"/>
                </a:lnTo>
                <a:lnTo>
                  <a:pt x="12432" y="21621"/>
                </a:lnTo>
                <a:lnTo>
                  <a:pt x="11471" y="22522"/>
                </a:lnTo>
                <a:lnTo>
                  <a:pt x="10570" y="23423"/>
                </a:lnTo>
                <a:lnTo>
                  <a:pt x="9729" y="24324"/>
                </a:lnTo>
                <a:lnTo>
                  <a:pt x="8889" y="25345"/>
                </a:lnTo>
                <a:lnTo>
                  <a:pt x="9129" y="24864"/>
                </a:lnTo>
                <a:lnTo>
                  <a:pt x="11351" y="21081"/>
                </a:lnTo>
                <a:lnTo>
                  <a:pt x="11411" y="20901"/>
                </a:lnTo>
                <a:lnTo>
                  <a:pt x="11351" y="20720"/>
                </a:lnTo>
                <a:lnTo>
                  <a:pt x="11291" y="20600"/>
                </a:lnTo>
                <a:lnTo>
                  <a:pt x="11171" y="20540"/>
                </a:lnTo>
                <a:lnTo>
                  <a:pt x="11051" y="20480"/>
                </a:lnTo>
                <a:lnTo>
                  <a:pt x="10870" y="20480"/>
                </a:lnTo>
                <a:lnTo>
                  <a:pt x="10690" y="20540"/>
                </a:lnTo>
                <a:lnTo>
                  <a:pt x="10570" y="20660"/>
                </a:lnTo>
                <a:lnTo>
                  <a:pt x="7988" y="24204"/>
                </a:lnTo>
                <a:lnTo>
                  <a:pt x="7087" y="25465"/>
                </a:lnTo>
                <a:lnTo>
                  <a:pt x="6606" y="26065"/>
                </a:lnTo>
                <a:lnTo>
                  <a:pt x="6186" y="26726"/>
                </a:lnTo>
                <a:lnTo>
                  <a:pt x="6186" y="25345"/>
                </a:lnTo>
                <a:lnTo>
                  <a:pt x="6606" y="24984"/>
                </a:lnTo>
                <a:lnTo>
                  <a:pt x="6967" y="24624"/>
                </a:lnTo>
                <a:lnTo>
                  <a:pt x="7627" y="23723"/>
                </a:lnTo>
                <a:lnTo>
                  <a:pt x="8889" y="22042"/>
                </a:lnTo>
                <a:lnTo>
                  <a:pt x="10450" y="20000"/>
                </a:lnTo>
                <a:lnTo>
                  <a:pt x="12011" y="17898"/>
                </a:lnTo>
                <a:lnTo>
                  <a:pt x="12072" y="17778"/>
                </a:lnTo>
                <a:lnTo>
                  <a:pt x="12072" y="17657"/>
                </a:lnTo>
                <a:lnTo>
                  <a:pt x="12011" y="17537"/>
                </a:lnTo>
                <a:lnTo>
                  <a:pt x="11891" y="17417"/>
                </a:lnTo>
                <a:lnTo>
                  <a:pt x="11771" y="17357"/>
                </a:lnTo>
                <a:lnTo>
                  <a:pt x="11651" y="17297"/>
                </a:lnTo>
                <a:lnTo>
                  <a:pt x="11471" y="17357"/>
                </a:lnTo>
                <a:lnTo>
                  <a:pt x="11351" y="17417"/>
                </a:lnTo>
                <a:lnTo>
                  <a:pt x="8949" y="19940"/>
                </a:lnTo>
                <a:lnTo>
                  <a:pt x="9309" y="19219"/>
                </a:lnTo>
                <a:lnTo>
                  <a:pt x="10270" y="17357"/>
                </a:lnTo>
                <a:lnTo>
                  <a:pt x="11231" y="15495"/>
                </a:lnTo>
                <a:lnTo>
                  <a:pt x="11291" y="15435"/>
                </a:lnTo>
                <a:lnTo>
                  <a:pt x="11231" y="15315"/>
                </a:lnTo>
                <a:lnTo>
                  <a:pt x="11111" y="15135"/>
                </a:lnTo>
                <a:lnTo>
                  <a:pt x="10930" y="15135"/>
                </a:lnTo>
                <a:lnTo>
                  <a:pt x="10870" y="15195"/>
                </a:lnTo>
                <a:lnTo>
                  <a:pt x="10750" y="15255"/>
                </a:lnTo>
                <a:lnTo>
                  <a:pt x="9549" y="16937"/>
                </a:lnTo>
                <a:lnTo>
                  <a:pt x="8348" y="18678"/>
                </a:lnTo>
                <a:lnTo>
                  <a:pt x="7567" y="19820"/>
                </a:lnTo>
                <a:lnTo>
                  <a:pt x="7147" y="20420"/>
                </a:lnTo>
                <a:lnTo>
                  <a:pt x="6787" y="21021"/>
                </a:lnTo>
                <a:lnTo>
                  <a:pt x="6666" y="20660"/>
                </a:lnTo>
                <a:lnTo>
                  <a:pt x="7027" y="20300"/>
                </a:lnTo>
                <a:lnTo>
                  <a:pt x="7327" y="19880"/>
                </a:lnTo>
                <a:lnTo>
                  <a:pt x="7928" y="18919"/>
                </a:lnTo>
                <a:lnTo>
                  <a:pt x="8949" y="17057"/>
                </a:lnTo>
                <a:lnTo>
                  <a:pt x="10270" y="14835"/>
                </a:lnTo>
                <a:lnTo>
                  <a:pt x="10930" y="13694"/>
                </a:lnTo>
                <a:lnTo>
                  <a:pt x="11411" y="12493"/>
                </a:lnTo>
                <a:lnTo>
                  <a:pt x="11411" y="12373"/>
                </a:lnTo>
                <a:lnTo>
                  <a:pt x="11411" y="12312"/>
                </a:lnTo>
                <a:lnTo>
                  <a:pt x="11291" y="12192"/>
                </a:lnTo>
                <a:lnTo>
                  <a:pt x="11111" y="12132"/>
                </a:lnTo>
                <a:lnTo>
                  <a:pt x="10991" y="12132"/>
                </a:lnTo>
                <a:lnTo>
                  <a:pt x="10930" y="12192"/>
                </a:lnTo>
                <a:lnTo>
                  <a:pt x="10090" y="13153"/>
                </a:lnTo>
                <a:lnTo>
                  <a:pt x="9309" y="14114"/>
                </a:lnTo>
                <a:lnTo>
                  <a:pt x="7868" y="16156"/>
                </a:lnTo>
                <a:lnTo>
                  <a:pt x="7207" y="17117"/>
                </a:lnTo>
                <a:lnTo>
                  <a:pt x="6426" y="18138"/>
                </a:lnTo>
                <a:lnTo>
                  <a:pt x="6246" y="17838"/>
                </a:lnTo>
                <a:lnTo>
                  <a:pt x="6246" y="17297"/>
                </a:lnTo>
                <a:lnTo>
                  <a:pt x="6726" y="16637"/>
                </a:lnTo>
                <a:lnTo>
                  <a:pt x="7087" y="15976"/>
                </a:lnTo>
                <a:lnTo>
                  <a:pt x="7868" y="14715"/>
                </a:lnTo>
                <a:lnTo>
                  <a:pt x="9189" y="12433"/>
                </a:lnTo>
                <a:lnTo>
                  <a:pt x="10450" y="10090"/>
                </a:lnTo>
                <a:lnTo>
                  <a:pt x="10510" y="9970"/>
                </a:lnTo>
                <a:lnTo>
                  <a:pt x="10510" y="9790"/>
                </a:lnTo>
                <a:lnTo>
                  <a:pt x="10450" y="9670"/>
                </a:lnTo>
                <a:lnTo>
                  <a:pt x="10330" y="9610"/>
                </a:lnTo>
                <a:lnTo>
                  <a:pt x="10210" y="9490"/>
                </a:lnTo>
                <a:lnTo>
                  <a:pt x="9970" y="9490"/>
                </a:lnTo>
                <a:lnTo>
                  <a:pt x="9849" y="9610"/>
                </a:lnTo>
                <a:lnTo>
                  <a:pt x="8288" y="11712"/>
                </a:lnTo>
                <a:lnTo>
                  <a:pt x="6847" y="13814"/>
                </a:lnTo>
                <a:lnTo>
                  <a:pt x="6546" y="14234"/>
                </a:lnTo>
                <a:lnTo>
                  <a:pt x="6486" y="13994"/>
                </a:lnTo>
                <a:lnTo>
                  <a:pt x="6847" y="13634"/>
                </a:lnTo>
                <a:lnTo>
                  <a:pt x="7207" y="13213"/>
                </a:lnTo>
                <a:lnTo>
                  <a:pt x="7747" y="12312"/>
                </a:lnTo>
                <a:lnTo>
                  <a:pt x="8228" y="11352"/>
                </a:lnTo>
                <a:lnTo>
                  <a:pt x="8708" y="10451"/>
                </a:lnTo>
                <a:lnTo>
                  <a:pt x="9669" y="8409"/>
                </a:lnTo>
                <a:lnTo>
                  <a:pt x="10570" y="6307"/>
                </a:lnTo>
                <a:lnTo>
                  <a:pt x="10570" y="6247"/>
                </a:lnTo>
                <a:lnTo>
                  <a:pt x="10570" y="6127"/>
                </a:lnTo>
                <a:lnTo>
                  <a:pt x="10390" y="6007"/>
                </a:lnTo>
                <a:lnTo>
                  <a:pt x="10210" y="6007"/>
                </a:lnTo>
                <a:lnTo>
                  <a:pt x="10150" y="6067"/>
                </a:lnTo>
                <a:lnTo>
                  <a:pt x="10090" y="6127"/>
                </a:lnTo>
                <a:lnTo>
                  <a:pt x="8949" y="8169"/>
                </a:lnTo>
                <a:lnTo>
                  <a:pt x="7687" y="10150"/>
                </a:lnTo>
                <a:lnTo>
                  <a:pt x="6967" y="11171"/>
                </a:lnTo>
                <a:lnTo>
                  <a:pt x="6186" y="12192"/>
                </a:lnTo>
                <a:lnTo>
                  <a:pt x="6186" y="11592"/>
                </a:lnTo>
                <a:lnTo>
                  <a:pt x="6366" y="11532"/>
                </a:lnTo>
                <a:lnTo>
                  <a:pt x="6486" y="11412"/>
                </a:lnTo>
                <a:lnTo>
                  <a:pt x="6606" y="11292"/>
                </a:lnTo>
                <a:lnTo>
                  <a:pt x="6666" y="11111"/>
                </a:lnTo>
                <a:lnTo>
                  <a:pt x="6847" y="11051"/>
                </a:lnTo>
                <a:lnTo>
                  <a:pt x="7027" y="10931"/>
                </a:lnTo>
                <a:lnTo>
                  <a:pt x="7147" y="10751"/>
                </a:lnTo>
                <a:lnTo>
                  <a:pt x="7207" y="10571"/>
                </a:lnTo>
                <a:lnTo>
                  <a:pt x="7147" y="10271"/>
                </a:lnTo>
                <a:lnTo>
                  <a:pt x="7087" y="9910"/>
                </a:lnTo>
                <a:lnTo>
                  <a:pt x="7507" y="9310"/>
                </a:lnTo>
                <a:lnTo>
                  <a:pt x="7868" y="8649"/>
                </a:lnTo>
                <a:lnTo>
                  <a:pt x="8528" y="7388"/>
                </a:lnTo>
                <a:lnTo>
                  <a:pt x="9129" y="6367"/>
                </a:lnTo>
                <a:lnTo>
                  <a:pt x="9669" y="5346"/>
                </a:lnTo>
                <a:lnTo>
                  <a:pt x="10630" y="3184"/>
                </a:lnTo>
                <a:lnTo>
                  <a:pt x="10630" y="3124"/>
                </a:lnTo>
                <a:lnTo>
                  <a:pt x="10570" y="3004"/>
                </a:lnTo>
                <a:lnTo>
                  <a:pt x="10510" y="3004"/>
                </a:lnTo>
                <a:lnTo>
                  <a:pt x="10450" y="3064"/>
                </a:lnTo>
                <a:lnTo>
                  <a:pt x="9009" y="4805"/>
                </a:lnTo>
                <a:lnTo>
                  <a:pt x="8348" y="5706"/>
                </a:lnTo>
                <a:lnTo>
                  <a:pt x="7687" y="6607"/>
                </a:lnTo>
                <a:lnTo>
                  <a:pt x="7447" y="6967"/>
                </a:lnTo>
                <a:lnTo>
                  <a:pt x="7327" y="6727"/>
                </a:lnTo>
                <a:lnTo>
                  <a:pt x="7627" y="6307"/>
                </a:lnTo>
                <a:lnTo>
                  <a:pt x="7807" y="5766"/>
                </a:lnTo>
                <a:lnTo>
                  <a:pt x="8228" y="4805"/>
                </a:lnTo>
                <a:lnTo>
                  <a:pt x="8468" y="4025"/>
                </a:lnTo>
                <a:lnTo>
                  <a:pt x="8708" y="3244"/>
                </a:lnTo>
                <a:lnTo>
                  <a:pt x="9129" y="1682"/>
                </a:lnTo>
                <a:lnTo>
                  <a:pt x="9129" y="1622"/>
                </a:lnTo>
                <a:lnTo>
                  <a:pt x="9009" y="1622"/>
                </a:lnTo>
                <a:lnTo>
                  <a:pt x="8168" y="2944"/>
                </a:lnTo>
                <a:lnTo>
                  <a:pt x="7387" y="4265"/>
                </a:lnTo>
                <a:lnTo>
                  <a:pt x="7267" y="3965"/>
                </a:lnTo>
                <a:lnTo>
                  <a:pt x="7087" y="3724"/>
                </a:lnTo>
                <a:lnTo>
                  <a:pt x="7267" y="2944"/>
                </a:lnTo>
                <a:lnTo>
                  <a:pt x="7447" y="1743"/>
                </a:lnTo>
                <a:lnTo>
                  <a:pt x="7567" y="481"/>
                </a:lnTo>
                <a:lnTo>
                  <a:pt x="7567" y="421"/>
                </a:lnTo>
                <a:lnTo>
                  <a:pt x="7447" y="361"/>
                </a:lnTo>
                <a:lnTo>
                  <a:pt x="7387" y="361"/>
                </a:lnTo>
                <a:lnTo>
                  <a:pt x="7327" y="421"/>
                </a:lnTo>
                <a:lnTo>
                  <a:pt x="6847" y="1562"/>
                </a:lnTo>
                <a:lnTo>
                  <a:pt x="6426" y="2703"/>
                </a:lnTo>
                <a:lnTo>
                  <a:pt x="6366" y="3004"/>
                </a:lnTo>
                <a:lnTo>
                  <a:pt x="6126" y="2824"/>
                </a:lnTo>
                <a:lnTo>
                  <a:pt x="6186" y="2163"/>
                </a:lnTo>
                <a:lnTo>
                  <a:pt x="6066" y="1502"/>
                </a:lnTo>
                <a:lnTo>
                  <a:pt x="5886" y="181"/>
                </a:lnTo>
                <a:lnTo>
                  <a:pt x="5886" y="121"/>
                </a:lnTo>
                <a:lnTo>
                  <a:pt x="5826" y="61"/>
                </a:lnTo>
                <a:lnTo>
                  <a:pt x="5645" y="1"/>
                </a:lnTo>
                <a:close/>
              </a:path>
            </a:pathLst>
          </a:custGeom>
          <a:solidFill>
            <a:srgbClr val="187767"/>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3" name="Shape 19">
            <a:extLst>
              <a:ext uri="{FF2B5EF4-FFF2-40B4-BE49-F238E27FC236}">
                <a16:creationId xmlns:a16="http://schemas.microsoft.com/office/drawing/2014/main" xmlns="" id="{18DC7E5D-FB81-46AB-975F-0B8F9D6AB7A9}"/>
              </a:ext>
            </a:extLst>
          </p:cNvPr>
          <p:cNvSpPr>
            <a:spLocks/>
          </p:cNvSpPr>
          <p:nvPr/>
        </p:nvSpPr>
        <p:spPr bwMode="auto">
          <a:xfrm>
            <a:off x="9681633" y="3265488"/>
            <a:ext cx="594784" cy="623887"/>
          </a:xfrm>
          <a:custGeom>
            <a:avLst/>
            <a:gdLst>
              <a:gd name="T0" fmla="*/ 58630215 w 20301"/>
              <a:gd name="T1" fmla="*/ 54169316 h 21321"/>
              <a:gd name="T2" fmla="*/ 62449507 w 20301"/>
              <a:gd name="T3" fmla="*/ 67723649 h 21321"/>
              <a:gd name="T4" fmla="*/ 63097006 w 20301"/>
              <a:gd name="T5" fmla="*/ 84260239 h 21321"/>
              <a:gd name="T6" fmla="*/ 59902998 w 20301"/>
              <a:gd name="T7" fmla="*/ 99318123 h 21321"/>
              <a:gd name="T8" fmla="*/ 54174060 w 20301"/>
              <a:gd name="T9" fmla="*/ 108337783 h 21321"/>
              <a:gd name="T10" fmla="*/ 43341467 w 20301"/>
              <a:gd name="T11" fmla="*/ 102324403 h 21321"/>
              <a:gd name="T12" fmla="*/ 39511078 w 20301"/>
              <a:gd name="T13" fmla="*/ 88770069 h 21321"/>
              <a:gd name="T14" fmla="*/ 38874676 w 20301"/>
              <a:gd name="T15" fmla="*/ 72233479 h 21321"/>
              <a:gd name="T16" fmla="*/ 42068201 w 20301"/>
              <a:gd name="T17" fmla="*/ 57175596 h 21321"/>
              <a:gd name="T18" fmla="*/ 47797139 w 20301"/>
              <a:gd name="T19" fmla="*/ 48155936 h 21321"/>
              <a:gd name="T20" fmla="*/ 52900794 w 20301"/>
              <a:gd name="T21" fmla="*/ 1503550 h 21321"/>
              <a:gd name="T22" fmla="*/ 27405220 w 20301"/>
              <a:gd name="T23" fmla="*/ 15057883 h 21321"/>
              <a:gd name="T24" fmla="*/ 13389738 w 20301"/>
              <a:gd name="T25" fmla="*/ 37632696 h 21321"/>
              <a:gd name="T26" fmla="*/ 6376437 w 20301"/>
              <a:gd name="T27" fmla="*/ 52665766 h 21321"/>
              <a:gd name="T28" fmla="*/ 10613 w 20301"/>
              <a:gd name="T29" fmla="*/ 63188976 h 21321"/>
              <a:gd name="T30" fmla="*/ 1283879 w 20301"/>
              <a:gd name="T31" fmla="*/ 73737029 h 21321"/>
              <a:gd name="T32" fmla="*/ 14026118 w 20301"/>
              <a:gd name="T33" fmla="*/ 94808293 h 21321"/>
              <a:gd name="T34" fmla="*/ 22949064 w 20301"/>
              <a:gd name="T35" fmla="*/ 132416175 h 21321"/>
              <a:gd name="T36" fmla="*/ 27405220 w 20301"/>
              <a:gd name="T37" fmla="*/ 218179116 h 21321"/>
              <a:gd name="T38" fmla="*/ 32508391 w 20301"/>
              <a:gd name="T39" fmla="*/ 270844882 h 21321"/>
              <a:gd name="T40" fmla="*/ 47797139 w 20301"/>
              <a:gd name="T41" fmla="*/ 332555122 h 21321"/>
              <a:gd name="T42" fmla="*/ 69462808 w 20301"/>
              <a:gd name="T43" fmla="*/ 383718186 h 21321"/>
              <a:gd name="T44" fmla="*/ 93037639 w 20301"/>
              <a:gd name="T45" fmla="*/ 412305560 h 21321"/>
              <a:gd name="T46" fmla="*/ 107053605 w 20301"/>
              <a:gd name="T47" fmla="*/ 458933074 h 21321"/>
              <a:gd name="T48" fmla="*/ 109610266 w 20301"/>
              <a:gd name="T49" fmla="*/ 504082759 h 21321"/>
              <a:gd name="T50" fmla="*/ 112156776 w 20301"/>
              <a:gd name="T51" fmla="*/ 525154022 h 21321"/>
              <a:gd name="T52" fmla="*/ 117249334 w 20301"/>
              <a:gd name="T53" fmla="*/ 534173682 h 21321"/>
              <a:gd name="T54" fmla="*/ 122989369 w 20301"/>
              <a:gd name="T55" fmla="*/ 525154022 h 21321"/>
              <a:gd name="T56" fmla="*/ 124899015 w 20301"/>
              <a:gd name="T57" fmla="*/ 498069349 h 21321"/>
              <a:gd name="T58" fmla="*/ 119170077 w 20301"/>
              <a:gd name="T59" fmla="*/ 440893783 h 21321"/>
              <a:gd name="T60" fmla="*/ 129355170 w 20301"/>
              <a:gd name="T61" fmla="*/ 421325221 h 21321"/>
              <a:gd name="T62" fmla="*/ 145927798 w 20301"/>
              <a:gd name="T63" fmla="*/ 433351980 h 21321"/>
              <a:gd name="T64" fmla="*/ 150383953 w 20301"/>
              <a:gd name="T65" fmla="*/ 484514197 h 21321"/>
              <a:gd name="T66" fmla="*/ 152941098 w 20301"/>
              <a:gd name="T67" fmla="*/ 528160273 h 21321"/>
              <a:gd name="T68" fmla="*/ 159306900 w 20301"/>
              <a:gd name="T69" fmla="*/ 534173682 h 21321"/>
              <a:gd name="T70" fmla="*/ 165046957 w 20301"/>
              <a:gd name="T71" fmla="*/ 522146893 h 21321"/>
              <a:gd name="T72" fmla="*/ 166320201 w 20301"/>
              <a:gd name="T73" fmla="*/ 480004366 h 21321"/>
              <a:gd name="T74" fmla="*/ 161853432 w 20301"/>
              <a:gd name="T75" fmla="*/ 433351980 h 21321"/>
              <a:gd name="T76" fmla="*/ 164410071 w 20301"/>
              <a:gd name="T77" fmla="*/ 397247677 h 21321"/>
              <a:gd name="T78" fmla="*/ 190531895 w 20301"/>
              <a:gd name="T79" fmla="*/ 353601571 h 21321"/>
              <a:gd name="T80" fmla="*/ 205820644 w 20301"/>
              <a:gd name="T81" fmla="*/ 308477607 h 21321"/>
              <a:gd name="T82" fmla="*/ 210923815 w 20301"/>
              <a:gd name="T83" fmla="*/ 287406315 h 21321"/>
              <a:gd name="T84" fmla="*/ 215379992 w 20301"/>
              <a:gd name="T85" fmla="*/ 258818970 h 21321"/>
              <a:gd name="T86" fmla="*/ 214743590 w 20301"/>
              <a:gd name="T87" fmla="*/ 227224468 h 21321"/>
              <a:gd name="T88" fmla="*/ 209650571 w 20301"/>
              <a:gd name="T89" fmla="*/ 198636245 h 21321"/>
              <a:gd name="T90" fmla="*/ 201364488 w 20301"/>
              <a:gd name="T91" fmla="*/ 176061432 h 21321"/>
              <a:gd name="T92" fmla="*/ 189258652 w 20301"/>
              <a:gd name="T93" fmla="*/ 162507099 h 21321"/>
              <a:gd name="T94" fmla="*/ 180335705 w 20301"/>
              <a:gd name="T95" fmla="*/ 170048872 h 21321"/>
              <a:gd name="T96" fmla="*/ 179698819 w 20301"/>
              <a:gd name="T97" fmla="*/ 191094472 h 21321"/>
              <a:gd name="T98" fmla="*/ 188621766 w 20301"/>
              <a:gd name="T99" fmla="*/ 206153204 h 21321"/>
              <a:gd name="T100" fmla="*/ 195624453 w 20301"/>
              <a:gd name="T101" fmla="*/ 231734298 h 21321"/>
              <a:gd name="T102" fmla="*/ 194351187 w 20301"/>
              <a:gd name="T103" fmla="*/ 261825221 h 21321"/>
              <a:gd name="T104" fmla="*/ 184154997 w 20301"/>
              <a:gd name="T105" fmla="*/ 284400064 h 21321"/>
              <a:gd name="T106" fmla="*/ 168866249 w 20301"/>
              <a:gd name="T107" fmla="*/ 290412595 h 21321"/>
              <a:gd name="T108" fmla="*/ 154850744 w 20301"/>
              <a:gd name="T109" fmla="*/ 278386655 h 21321"/>
              <a:gd name="T110" fmla="*/ 142744908 w 20301"/>
              <a:gd name="T111" fmla="*/ 249798432 h 21321"/>
              <a:gd name="T112" fmla="*/ 136368471 w 20301"/>
              <a:gd name="T113" fmla="*/ 215172865 h 21321"/>
              <a:gd name="T114" fmla="*/ 126809144 w 20301"/>
              <a:gd name="T115" fmla="*/ 112847613 h 21321"/>
              <a:gd name="T116" fmla="*/ 117886198 w 20301"/>
              <a:gd name="T117" fmla="*/ 72233479 h 21321"/>
              <a:gd name="T118" fmla="*/ 100050918 w 20301"/>
              <a:gd name="T119" fmla="*/ 30090924 h 21321"/>
              <a:gd name="T120" fmla="*/ 76475625 w 20301"/>
              <a:gd name="T121" fmla="*/ 4509830 h 21321"/>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0301"/>
              <a:gd name="T184" fmla="*/ 0 h 21321"/>
              <a:gd name="T185" fmla="*/ 20301 w 20301"/>
              <a:gd name="T186" fmla="*/ 21321 h 21321"/>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0301" h="21321" extrusionOk="0">
                <a:moveTo>
                  <a:pt x="5106" y="1922"/>
                </a:moveTo>
                <a:lnTo>
                  <a:pt x="5286" y="2042"/>
                </a:lnTo>
                <a:lnTo>
                  <a:pt x="5526" y="2162"/>
                </a:lnTo>
                <a:lnTo>
                  <a:pt x="5646" y="2282"/>
                </a:lnTo>
                <a:lnTo>
                  <a:pt x="5826" y="2462"/>
                </a:lnTo>
                <a:lnTo>
                  <a:pt x="5886" y="2703"/>
                </a:lnTo>
                <a:lnTo>
                  <a:pt x="5947" y="2883"/>
                </a:lnTo>
                <a:lnTo>
                  <a:pt x="5947" y="3123"/>
                </a:lnTo>
                <a:lnTo>
                  <a:pt x="5947" y="3363"/>
                </a:lnTo>
                <a:lnTo>
                  <a:pt x="5886" y="3543"/>
                </a:lnTo>
                <a:lnTo>
                  <a:pt x="5826" y="3784"/>
                </a:lnTo>
                <a:lnTo>
                  <a:pt x="5646" y="3964"/>
                </a:lnTo>
                <a:lnTo>
                  <a:pt x="5526" y="4084"/>
                </a:lnTo>
                <a:lnTo>
                  <a:pt x="5286" y="4204"/>
                </a:lnTo>
                <a:lnTo>
                  <a:pt x="5106" y="4324"/>
                </a:lnTo>
                <a:lnTo>
                  <a:pt x="4505" y="4324"/>
                </a:lnTo>
                <a:lnTo>
                  <a:pt x="4325" y="4204"/>
                </a:lnTo>
                <a:lnTo>
                  <a:pt x="4085" y="4084"/>
                </a:lnTo>
                <a:lnTo>
                  <a:pt x="3965" y="3964"/>
                </a:lnTo>
                <a:lnTo>
                  <a:pt x="3784" y="3784"/>
                </a:lnTo>
                <a:lnTo>
                  <a:pt x="3724" y="3543"/>
                </a:lnTo>
                <a:lnTo>
                  <a:pt x="3664" y="3363"/>
                </a:lnTo>
                <a:lnTo>
                  <a:pt x="3664" y="3123"/>
                </a:lnTo>
                <a:lnTo>
                  <a:pt x="3664" y="2883"/>
                </a:lnTo>
                <a:lnTo>
                  <a:pt x="3724" y="2703"/>
                </a:lnTo>
                <a:lnTo>
                  <a:pt x="3784" y="2462"/>
                </a:lnTo>
                <a:lnTo>
                  <a:pt x="3965" y="2282"/>
                </a:lnTo>
                <a:lnTo>
                  <a:pt x="4085" y="2162"/>
                </a:lnTo>
                <a:lnTo>
                  <a:pt x="4325" y="2042"/>
                </a:lnTo>
                <a:lnTo>
                  <a:pt x="4505" y="1922"/>
                </a:lnTo>
                <a:lnTo>
                  <a:pt x="5106" y="1922"/>
                </a:lnTo>
                <a:close/>
                <a:moveTo>
                  <a:pt x="5766" y="0"/>
                </a:moveTo>
                <a:lnTo>
                  <a:pt x="4986" y="60"/>
                </a:lnTo>
                <a:lnTo>
                  <a:pt x="4205" y="120"/>
                </a:lnTo>
                <a:lnTo>
                  <a:pt x="3364" y="360"/>
                </a:lnTo>
                <a:lnTo>
                  <a:pt x="2583" y="601"/>
                </a:lnTo>
                <a:lnTo>
                  <a:pt x="1863" y="1021"/>
                </a:lnTo>
                <a:lnTo>
                  <a:pt x="1562" y="1261"/>
                </a:lnTo>
                <a:lnTo>
                  <a:pt x="1262" y="1502"/>
                </a:lnTo>
                <a:lnTo>
                  <a:pt x="1022" y="1742"/>
                </a:lnTo>
                <a:lnTo>
                  <a:pt x="842" y="2042"/>
                </a:lnTo>
                <a:lnTo>
                  <a:pt x="601" y="2102"/>
                </a:lnTo>
                <a:lnTo>
                  <a:pt x="361" y="2162"/>
                </a:lnTo>
                <a:lnTo>
                  <a:pt x="121" y="2282"/>
                </a:lnTo>
                <a:lnTo>
                  <a:pt x="1" y="2522"/>
                </a:lnTo>
                <a:lnTo>
                  <a:pt x="1" y="2763"/>
                </a:lnTo>
                <a:lnTo>
                  <a:pt x="61" y="2883"/>
                </a:lnTo>
                <a:lnTo>
                  <a:pt x="121" y="2943"/>
                </a:lnTo>
                <a:lnTo>
                  <a:pt x="541" y="3243"/>
                </a:lnTo>
                <a:lnTo>
                  <a:pt x="902" y="3543"/>
                </a:lnTo>
                <a:lnTo>
                  <a:pt x="1322" y="3784"/>
                </a:lnTo>
                <a:lnTo>
                  <a:pt x="1622" y="4144"/>
                </a:lnTo>
                <a:lnTo>
                  <a:pt x="1983" y="4745"/>
                </a:lnTo>
                <a:lnTo>
                  <a:pt x="2163" y="5285"/>
                </a:lnTo>
                <a:lnTo>
                  <a:pt x="2283" y="5946"/>
                </a:lnTo>
                <a:lnTo>
                  <a:pt x="2403" y="6546"/>
                </a:lnTo>
                <a:lnTo>
                  <a:pt x="2583" y="8708"/>
                </a:lnTo>
                <a:lnTo>
                  <a:pt x="2764" y="9729"/>
                </a:lnTo>
                <a:lnTo>
                  <a:pt x="2884" y="10270"/>
                </a:lnTo>
                <a:lnTo>
                  <a:pt x="3064" y="10810"/>
                </a:lnTo>
                <a:lnTo>
                  <a:pt x="3484" y="11651"/>
                </a:lnTo>
                <a:lnTo>
                  <a:pt x="3965" y="12492"/>
                </a:lnTo>
                <a:lnTo>
                  <a:pt x="4505" y="13273"/>
                </a:lnTo>
                <a:lnTo>
                  <a:pt x="5106" y="13993"/>
                </a:lnTo>
                <a:lnTo>
                  <a:pt x="5826" y="14714"/>
                </a:lnTo>
                <a:lnTo>
                  <a:pt x="6547" y="15315"/>
                </a:lnTo>
                <a:lnTo>
                  <a:pt x="7388" y="15795"/>
                </a:lnTo>
                <a:lnTo>
                  <a:pt x="8169" y="16215"/>
                </a:lnTo>
                <a:lnTo>
                  <a:pt x="8769" y="16456"/>
                </a:lnTo>
                <a:lnTo>
                  <a:pt x="9370" y="16636"/>
                </a:lnTo>
                <a:lnTo>
                  <a:pt x="9850" y="17717"/>
                </a:lnTo>
                <a:lnTo>
                  <a:pt x="10090" y="18317"/>
                </a:lnTo>
                <a:lnTo>
                  <a:pt x="10271" y="18918"/>
                </a:lnTo>
                <a:lnTo>
                  <a:pt x="10331" y="19518"/>
                </a:lnTo>
                <a:lnTo>
                  <a:pt x="10331" y="20119"/>
                </a:lnTo>
                <a:lnTo>
                  <a:pt x="10391" y="20419"/>
                </a:lnTo>
                <a:lnTo>
                  <a:pt x="10451" y="20720"/>
                </a:lnTo>
                <a:lnTo>
                  <a:pt x="10571" y="20960"/>
                </a:lnTo>
                <a:lnTo>
                  <a:pt x="10751" y="21200"/>
                </a:lnTo>
                <a:lnTo>
                  <a:pt x="10871" y="21320"/>
                </a:lnTo>
                <a:lnTo>
                  <a:pt x="11051" y="21320"/>
                </a:lnTo>
                <a:lnTo>
                  <a:pt x="11232" y="21260"/>
                </a:lnTo>
                <a:lnTo>
                  <a:pt x="11352" y="21200"/>
                </a:lnTo>
                <a:lnTo>
                  <a:pt x="11592" y="20960"/>
                </a:lnTo>
                <a:lnTo>
                  <a:pt x="11712" y="20599"/>
                </a:lnTo>
                <a:lnTo>
                  <a:pt x="11772" y="20239"/>
                </a:lnTo>
                <a:lnTo>
                  <a:pt x="11772" y="19879"/>
                </a:lnTo>
                <a:lnTo>
                  <a:pt x="11652" y="19098"/>
                </a:lnTo>
                <a:lnTo>
                  <a:pt x="11472" y="18377"/>
                </a:lnTo>
                <a:lnTo>
                  <a:pt x="11232" y="17597"/>
                </a:lnTo>
                <a:lnTo>
                  <a:pt x="10931" y="16876"/>
                </a:lnTo>
                <a:lnTo>
                  <a:pt x="11592" y="16876"/>
                </a:lnTo>
                <a:lnTo>
                  <a:pt x="12192" y="16816"/>
                </a:lnTo>
                <a:lnTo>
                  <a:pt x="12853" y="16756"/>
                </a:lnTo>
                <a:lnTo>
                  <a:pt x="13454" y="16636"/>
                </a:lnTo>
                <a:lnTo>
                  <a:pt x="13754" y="17296"/>
                </a:lnTo>
                <a:lnTo>
                  <a:pt x="13994" y="18017"/>
                </a:lnTo>
                <a:lnTo>
                  <a:pt x="14114" y="18678"/>
                </a:lnTo>
                <a:lnTo>
                  <a:pt x="14174" y="19338"/>
                </a:lnTo>
                <a:lnTo>
                  <a:pt x="14234" y="20660"/>
                </a:lnTo>
                <a:lnTo>
                  <a:pt x="14294" y="20900"/>
                </a:lnTo>
                <a:lnTo>
                  <a:pt x="14415" y="21080"/>
                </a:lnTo>
                <a:lnTo>
                  <a:pt x="14595" y="21200"/>
                </a:lnTo>
                <a:lnTo>
                  <a:pt x="14835" y="21320"/>
                </a:lnTo>
                <a:lnTo>
                  <a:pt x="15015" y="21320"/>
                </a:lnTo>
                <a:lnTo>
                  <a:pt x="15255" y="21200"/>
                </a:lnTo>
                <a:lnTo>
                  <a:pt x="15435" y="21080"/>
                </a:lnTo>
                <a:lnTo>
                  <a:pt x="15556" y="20840"/>
                </a:lnTo>
                <a:lnTo>
                  <a:pt x="15616" y="20359"/>
                </a:lnTo>
                <a:lnTo>
                  <a:pt x="15676" y="19759"/>
                </a:lnTo>
                <a:lnTo>
                  <a:pt x="15676" y="19158"/>
                </a:lnTo>
                <a:lnTo>
                  <a:pt x="15616" y="18498"/>
                </a:lnTo>
                <a:lnTo>
                  <a:pt x="15496" y="17897"/>
                </a:lnTo>
                <a:lnTo>
                  <a:pt x="15255" y="17296"/>
                </a:lnTo>
                <a:lnTo>
                  <a:pt x="15015" y="16696"/>
                </a:lnTo>
                <a:lnTo>
                  <a:pt x="14715" y="16215"/>
                </a:lnTo>
                <a:lnTo>
                  <a:pt x="15496" y="15855"/>
                </a:lnTo>
                <a:lnTo>
                  <a:pt x="16396" y="15375"/>
                </a:lnTo>
                <a:lnTo>
                  <a:pt x="17177" y="14774"/>
                </a:lnTo>
                <a:lnTo>
                  <a:pt x="17958" y="14113"/>
                </a:lnTo>
                <a:lnTo>
                  <a:pt x="18618" y="13393"/>
                </a:lnTo>
                <a:lnTo>
                  <a:pt x="19159" y="12672"/>
                </a:lnTo>
                <a:lnTo>
                  <a:pt x="19399" y="12312"/>
                </a:lnTo>
                <a:lnTo>
                  <a:pt x="19579" y="11891"/>
                </a:lnTo>
                <a:lnTo>
                  <a:pt x="19639" y="11831"/>
                </a:lnTo>
                <a:lnTo>
                  <a:pt x="19880" y="11471"/>
                </a:lnTo>
                <a:lnTo>
                  <a:pt x="20060" y="11111"/>
                </a:lnTo>
                <a:lnTo>
                  <a:pt x="20180" y="10690"/>
                </a:lnTo>
                <a:lnTo>
                  <a:pt x="20300" y="10330"/>
                </a:lnTo>
                <a:lnTo>
                  <a:pt x="20300" y="9909"/>
                </a:lnTo>
                <a:lnTo>
                  <a:pt x="20300" y="9489"/>
                </a:lnTo>
                <a:lnTo>
                  <a:pt x="20240" y="9069"/>
                </a:lnTo>
                <a:lnTo>
                  <a:pt x="20120" y="8708"/>
                </a:lnTo>
                <a:lnTo>
                  <a:pt x="20000" y="8288"/>
                </a:lnTo>
                <a:lnTo>
                  <a:pt x="19760" y="7928"/>
                </a:lnTo>
                <a:lnTo>
                  <a:pt x="19579" y="7627"/>
                </a:lnTo>
                <a:lnTo>
                  <a:pt x="19279" y="7327"/>
                </a:lnTo>
                <a:lnTo>
                  <a:pt x="18979" y="7027"/>
                </a:lnTo>
                <a:lnTo>
                  <a:pt x="18618" y="6787"/>
                </a:lnTo>
                <a:lnTo>
                  <a:pt x="18258" y="6606"/>
                </a:lnTo>
                <a:lnTo>
                  <a:pt x="17838" y="6486"/>
                </a:lnTo>
                <a:lnTo>
                  <a:pt x="17477" y="6486"/>
                </a:lnTo>
                <a:lnTo>
                  <a:pt x="17177" y="6606"/>
                </a:lnTo>
                <a:lnTo>
                  <a:pt x="16997" y="6787"/>
                </a:lnTo>
                <a:lnTo>
                  <a:pt x="16877" y="7027"/>
                </a:lnTo>
                <a:lnTo>
                  <a:pt x="16877" y="7327"/>
                </a:lnTo>
                <a:lnTo>
                  <a:pt x="16937" y="7627"/>
                </a:lnTo>
                <a:lnTo>
                  <a:pt x="17117" y="7868"/>
                </a:lnTo>
                <a:lnTo>
                  <a:pt x="17417" y="8048"/>
                </a:lnTo>
                <a:lnTo>
                  <a:pt x="17778" y="8228"/>
                </a:lnTo>
                <a:lnTo>
                  <a:pt x="18078" y="8468"/>
                </a:lnTo>
                <a:lnTo>
                  <a:pt x="18318" y="8828"/>
                </a:lnTo>
                <a:lnTo>
                  <a:pt x="18438" y="9249"/>
                </a:lnTo>
                <a:lnTo>
                  <a:pt x="18498" y="9609"/>
                </a:lnTo>
                <a:lnTo>
                  <a:pt x="18438" y="10030"/>
                </a:lnTo>
                <a:lnTo>
                  <a:pt x="18318" y="10450"/>
                </a:lnTo>
                <a:lnTo>
                  <a:pt x="18078" y="10810"/>
                </a:lnTo>
                <a:lnTo>
                  <a:pt x="17718" y="11111"/>
                </a:lnTo>
                <a:lnTo>
                  <a:pt x="17357" y="11351"/>
                </a:lnTo>
                <a:lnTo>
                  <a:pt x="16877" y="11531"/>
                </a:lnTo>
                <a:lnTo>
                  <a:pt x="16396" y="11591"/>
                </a:lnTo>
                <a:lnTo>
                  <a:pt x="15916" y="11591"/>
                </a:lnTo>
                <a:lnTo>
                  <a:pt x="15435" y="11471"/>
                </a:lnTo>
                <a:lnTo>
                  <a:pt x="15015" y="11291"/>
                </a:lnTo>
                <a:lnTo>
                  <a:pt x="14595" y="11111"/>
                </a:lnTo>
                <a:lnTo>
                  <a:pt x="14174" y="10750"/>
                </a:lnTo>
                <a:lnTo>
                  <a:pt x="13814" y="10390"/>
                </a:lnTo>
                <a:lnTo>
                  <a:pt x="13454" y="9970"/>
                </a:lnTo>
                <a:lnTo>
                  <a:pt x="13213" y="9549"/>
                </a:lnTo>
                <a:lnTo>
                  <a:pt x="13033" y="9069"/>
                </a:lnTo>
                <a:lnTo>
                  <a:pt x="12853" y="8588"/>
                </a:lnTo>
                <a:lnTo>
                  <a:pt x="12553" y="7627"/>
                </a:lnTo>
                <a:lnTo>
                  <a:pt x="12192" y="5525"/>
                </a:lnTo>
                <a:lnTo>
                  <a:pt x="11952" y="4504"/>
                </a:lnTo>
                <a:lnTo>
                  <a:pt x="11772" y="4024"/>
                </a:lnTo>
                <a:lnTo>
                  <a:pt x="11532" y="3604"/>
                </a:lnTo>
                <a:lnTo>
                  <a:pt x="11111" y="2883"/>
                </a:lnTo>
                <a:lnTo>
                  <a:pt x="10631" y="2222"/>
                </a:lnTo>
                <a:lnTo>
                  <a:pt x="10090" y="1682"/>
                </a:lnTo>
                <a:lnTo>
                  <a:pt x="9430" y="1201"/>
                </a:lnTo>
                <a:lnTo>
                  <a:pt x="8769" y="781"/>
                </a:lnTo>
                <a:lnTo>
                  <a:pt x="7988" y="421"/>
                </a:lnTo>
                <a:lnTo>
                  <a:pt x="7208" y="180"/>
                </a:lnTo>
                <a:lnTo>
                  <a:pt x="6427" y="60"/>
                </a:lnTo>
                <a:lnTo>
                  <a:pt x="5766" y="0"/>
                </a:lnTo>
                <a:close/>
              </a:path>
            </a:pathLst>
          </a:custGeom>
          <a:solidFill>
            <a:srgbClr val="CE2F1C"/>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4" name="Shape 20">
            <a:extLst>
              <a:ext uri="{FF2B5EF4-FFF2-40B4-BE49-F238E27FC236}">
                <a16:creationId xmlns:a16="http://schemas.microsoft.com/office/drawing/2014/main" xmlns="" id="{E7D2577F-D8E6-4310-BE8E-57B99D6EA1BB}"/>
              </a:ext>
            </a:extLst>
          </p:cNvPr>
          <p:cNvSpPr>
            <a:spLocks/>
          </p:cNvSpPr>
          <p:nvPr/>
        </p:nvSpPr>
        <p:spPr bwMode="auto">
          <a:xfrm rot="7914144">
            <a:off x="8296541" y="5126832"/>
            <a:ext cx="788987" cy="1511300"/>
          </a:xfrm>
          <a:custGeom>
            <a:avLst/>
            <a:gdLst>
              <a:gd name="T0" fmla="*/ 191774906 w 21322"/>
              <a:gd name="T1" fmla="*/ 35961069 h 40839"/>
              <a:gd name="T2" fmla="*/ 273906817 w 21322"/>
              <a:gd name="T3" fmla="*/ 136106315 h 40839"/>
              <a:gd name="T4" fmla="*/ 459550181 w 21322"/>
              <a:gd name="T5" fmla="*/ 173349957 h 40839"/>
              <a:gd name="T6" fmla="*/ 514321687 w 21322"/>
              <a:gd name="T7" fmla="*/ 274777832 h 40839"/>
              <a:gd name="T8" fmla="*/ 246546374 w 21322"/>
              <a:gd name="T9" fmla="*/ 219574055 h 40839"/>
              <a:gd name="T10" fmla="*/ 191774906 w 21322"/>
              <a:gd name="T11" fmla="*/ 164370306 h 40839"/>
              <a:gd name="T12" fmla="*/ 66982487 w 21322"/>
              <a:gd name="T13" fmla="*/ 156652412 h 40839"/>
              <a:gd name="T14" fmla="*/ 36580956 w 21322"/>
              <a:gd name="T15" fmla="*/ 217008103 h 40839"/>
              <a:gd name="T16" fmla="*/ 261746456 w 21322"/>
              <a:gd name="T17" fmla="*/ 291475376 h 40839"/>
              <a:gd name="T18" fmla="*/ 474750263 w 21322"/>
              <a:gd name="T19" fmla="*/ 323588669 h 40839"/>
              <a:gd name="T20" fmla="*/ 517361444 w 21322"/>
              <a:gd name="T21" fmla="*/ 398055165 h 40839"/>
              <a:gd name="T22" fmla="*/ 410859522 w 21322"/>
              <a:gd name="T23" fmla="*/ 484088829 h 40839"/>
              <a:gd name="T24" fmla="*/ 203935230 w 21322"/>
              <a:gd name="T25" fmla="*/ 398055165 h 40839"/>
              <a:gd name="T26" fmla="*/ 63941398 w 21322"/>
              <a:gd name="T27" fmla="*/ 381357593 h 40839"/>
              <a:gd name="T28" fmla="*/ 6130135 w 21322"/>
              <a:gd name="T29" fmla="*/ 433995418 h 40839"/>
              <a:gd name="T30" fmla="*/ 182603644 w 21322"/>
              <a:gd name="T31" fmla="*/ 503331537 h 40839"/>
              <a:gd name="T32" fmla="*/ 496031191 w 21322"/>
              <a:gd name="T33" fmla="*/ 527747753 h 40839"/>
              <a:gd name="T34" fmla="*/ 392569063 w 21322"/>
              <a:gd name="T35" fmla="*/ 636871928 h 40839"/>
              <a:gd name="T36" fmla="*/ 164363806 w 21322"/>
              <a:gd name="T37" fmla="*/ 580385578 h 40839"/>
              <a:gd name="T38" fmla="*/ 45701559 w 21322"/>
              <a:gd name="T39" fmla="*/ 588081879 h 40839"/>
              <a:gd name="T40" fmla="*/ 33541235 w 21322"/>
              <a:gd name="T41" fmla="*/ 635588550 h 40839"/>
              <a:gd name="T42" fmla="*/ 249586132 w 21322"/>
              <a:gd name="T43" fmla="*/ 689530514 h 40839"/>
              <a:gd name="T44" fmla="*/ 535601246 w 21322"/>
              <a:gd name="T45" fmla="*/ 676681522 h 40839"/>
              <a:gd name="T46" fmla="*/ 575172670 w 21322"/>
              <a:gd name="T47" fmla="*/ 871860927 h 40839"/>
              <a:gd name="T48" fmla="*/ 614693437 w 21322"/>
              <a:gd name="T49" fmla="*/ 819201564 h 40839"/>
              <a:gd name="T50" fmla="*/ 769885981 w 21322"/>
              <a:gd name="T51" fmla="*/ 683095249 h 40839"/>
              <a:gd name="T52" fmla="*/ 982889788 w 21322"/>
              <a:gd name="T53" fmla="*/ 608628753 h 40839"/>
              <a:gd name="T54" fmla="*/ 967689706 w 21322"/>
              <a:gd name="T55" fmla="*/ 567535781 h 40839"/>
              <a:gd name="T56" fmla="*/ 864227542 w 21322"/>
              <a:gd name="T57" fmla="*/ 562404655 h 40839"/>
              <a:gd name="T58" fmla="*/ 672503330 w 21322"/>
              <a:gd name="T59" fmla="*/ 635588550 h 40839"/>
              <a:gd name="T60" fmla="*/ 766846223 w 21322"/>
              <a:gd name="T61" fmla="*/ 514897984 h 40839"/>
              <a:gd name="T62" fmla="*/ 976810273 w 21322"/>
              <a:gd name="T63" fmla="*/ 462260159 h 40839"/>
              <a:gd name="T64" fmla="*/ 1080272438 w 21322"/>
              <a:gd name="T65" fmla="*/ 392924012 h 40839"/>
              <a:gd name="T66" fmla="*/ 988970634 w 21322"/>
              <a:gd name="T67" fmla="*/ 355680370 h 40839"/>
              <a:gd name="T68" fmla="*/ 864227542 w 21322"/>
              <a:gd name="T69" fmla="*/ 396772564 h 40839"/>
              <a:gd name="T70" fmla="*/ 687754070 w 21322"/>
              <a:gd name="T71" fmla="*/ 480219516 h 40839"/>
              <a:gd name="T72" fmla="*/ 617733194 w 21322"/>
              <a:gd name="T73" fmla="*/ 337699474 h 40839"/>
              <a:gd name="T74" fmla="*/ 830736964 w 21322"/>
              <a:gd name="T75" fmla="*/ 310738873 h 40839"/>
              <a:gd name="T76" fmla="*/ 1004221373 w 21322"/>
              <a:gd name="T77" fmla="*/ 231119685 h 40839"/>
              <a:gd name="T78" fmla="*/ 970730796 w 21322"/>
              <a:gd name="T79" fmla="*/ 192613481 h 40839"/>
              <a:gd name="T80" fmla="*/ 858148064 w 21322"/>
              <a:gd name="T81" fmla="*/ 197744607 h 40839"/>
              <a:gd name="T82" fmla="*/ 702955520 w 21322"/>
              <a:gd name="T83" fmla="*/ 283778299 h 40839"/>
              <a:gd name="T84" fmla="*/ 602533113 w 21322"/>
              <a:gd name="T85" fmla="*/ 169501432 h 40839"/>
              <a:gd name="T86" fmla="*/ 827697244 w 21322"/>
              <a:gd name="T87" fmla="*/ 136106315 h 40839"/>
              <a:gd name="T88" fmla="*/ 955530714 w 21322"/>
              <a:gd name="T89" fmla="*/ 46224098 h 40839"/>
              <a:gd name="T90" fmla="*/ 912919570 w 21322"/>
              <a:gd name="T91" fmla="*/ 9001244 h 40839"/>
              <a:gd name="T92" fmla="*/ 818576640 w 21322"/>
              <a:gd name="T93" fmla="*/ 16697545 h 40839"/>
              <a:gd name="T94" fmla="*/ 748606422 w 21322"/>
              <a:gd name="T95" fmla="*/ 87316265 h 40839"/>
              <a:gd name="T96" fmla="*/ 572132950 w 21322"/>
              <a:gd name="T97" fmla="*/ 150237936 h 40839"/>
              <a:gd name="T98" fmla="*/ 620823572 w 21322"/>
              <a:gd name="T99" fmla="*/ 66770195 h 40839"/>
              <a:gd name="T100" fmla="*/ 559921931 w 21322"/>
              <a:gd name="T101" fmla="*/ 74488061 h 40839"/>
              <a:gd name="T102" fmla="*/ 492990101 w 21322"/>
              <a:gd name="T103" fmla="*/ 64204244 h 40839"/>
              <a:gd name="T104" fmla="*/ 505150425 w 21322"/>
              <a:gd name="T105" fmla="*/ 125843285 h 40839"/>
              <a:gd name="T106" fmla="*/ 429099361 w 21322"/>
              <a:gd name="T107" fmla="*/ 111710915 h 40839"/>
              <a:gd name="T108" fmla="*/ 328676953 w 21322"/>
              <a:gd name="T109" fmla="*/ 11566419 h 40839"/>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21322"/>
              <a:gd name="T166" fmla="*/ 0 h 40839"/>
              <a:gd name="T167" fmla="*/ 21322 w 21322"/>
              <a:gd name="T168" fmla="*/ 40839 h 40839"/>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21322" h="40839" extrusionOk="0">
                <a:moveTo>
                  <a:pt x="5346" y="0"/>
                </a:moveTo>
                <a:lnTo>
                  <a:pt x="4926" y="60"/>
                </a:lnTo>
                <a:lnTo>
                  <a:pt x="4505" y="241"/>
                </a:lnTo>
                <a:lnTo>
                  <a:pt x="4205" y="541"/>
                </a:lnTo>
                <a:lnTo>
                  <a:pt x="4085" y="721"/>
                </a:lnTo>
                <a:lnTo>
                  <a:pt x="3965" y="961"/>
                </a:lnTo>
                <a:lnTo>
                  <a:pt x="3785" y="1682"/>
                </a:lnTo>
                <a:lnTo>
                  <a:pt x="3724" y="2403"/>
                </a:lnTo>
                <a:lnTo>
                  <a:pt x="3785" y="3123"/>
                </a:lnTo>
                <a:lnTo>
                  <a:pt x="3965" y="3844"/>
                </a:lnTo>
                <a:lnTo>
                  <a:pt x="4205" y="4565"/>
                </a:lnTo>
                <a:lnTo>
                  <a:pt x="4565" y="5225"/>
                </a:lnTo>
                <a:lnTo>
                  <a:pt x="4986" y="5826"/>
                </a:lnTo>
                <a:lnTo>
                  <a:pt x="5406" y="6366"/>
                </a:lnTo>
                <a:lnTo>
                  <a:pt x="5947" y="6847"/>
                </a:lnTo>
                <a:lnTo>
                  <a:pt x="6547" y="7207"/>
                </a:lnTo>
                <a:lnTo>
                  <a:pt x="7148" y="7447"/>
                </a:lnTo>
                <a:lnTo>
                  <a:pt x="7808" y="7688"/>
                </a:lnTo>
                <a:lnTo>
                  <a:pt x="8289" y="7868"/>
                </a:lnTo>
                <a:lnTo>
                  <a:pt x="8829" y="8048"/>
                </a:lnTo>
                <a:lnTo>
                  <a:pt x="9070" y="8108"/>
                </a:lnTo>
                <a:lnTo>
                  <a:pt x="9370" y="8168"/>
                </a:lnTo>
                <a:lnTo>
                  <a:pt x="9610" y="8108"/>
                </a:lnTo>
                <a:lnTo>
                  <a:pt x="9850" y="8048"/>
                </a:lnTo>
                <a:lnTo>
                  <a:pt x="10090" y="7868"/>
                </a:lnTo>
                <a:lnTo>
                  <a:pt x="10090" y="9129"/>
                </a:lnTo>
                <a:lnTo>
                  <a:pt x="10090" y="10390"/>
                </a:lnTo>
                <a:lnTo>
                  <a:pt x="10151" y="12852"/>
                </a:lnTo>
                <a:lnTo>
                  <a:pt x="10151" y="14654"/>
                </a:lnTo>
                <a:lnTo>
                  <a:pt x="9790" y="14174"/>
                </a:lnTo>
                <a:lnTo>
                  <a:pt x="9370" y="13813"/>
                </a:lnTo>
                <a:lnTo>
                  <a:pt x="7808" y="12552"/>
                </a:lnTo>
                <a:lnTo>
                  <a:pt x="6187" y="11291"/>
                </a:lnTo>
                <a:lnTo>
                  <a:pt x="5526" y="10810"/>
                </a:lnTo>
                <a:lnTo>
                  <a:pt x="4866" y="10270"/>
                </a:lnTo>
                <a:lnTo>
                  <a:pt x="4565" y="9910"/>
                </a:lnTo>
                <a:lnTo>
                  <a:pt x="4325" y="9609"/>
                </a:lnTo>
                <a:lnTo>
                  <a:pt x="4145" y="9249"/>
                </a:lnTo>
                <a:lnTo>
                  <a:pt x="4085" y="8829"/>
                </a:lnTo>
                <a:lnTo>
                  <a:pt x="4085" y="8408"/>
                </a:lnTo>
                <a:lnTo>
                  <a:pt x="3965" y="8048"/>
                </a:lnTo>
                <a:lnTo>
                  <a:pt x="3785" y="7688"/>
                </a:lnTo>
                <a:lnTo>
                  <a:pt x="3544" y="7447"/>
                </a:lnTo>
                <a:lnTo>
                  <a:pt x="3184" y="7267"/>
                </a:lnTo>
                <a:lnTo>
                  <a:pt x="2824" y="7147"/>
                </a:lnTo>
                <a:lnTo>
                  <a:pt x="2463" y="7087"/>
                </a:lnTo>
                <a:lnTo>
                  <a:pt x="2043" y="7087"/>
                </a:lnTo>
                <a:lnTo>
                  <a:pt x="1683" y="7147"/>
                </a:lnTo>
                <a:lnTo>
                  <a:pt x="1322" y="7327"/>
                </a:lnTo>
                <a:lnTo>
                  <a:pt x="962" y="7507"/>
                </a:lnTo>
                <a:lnTo>
                  <a:pt x="722" y="7748"/>
                </a:lnTo>
                <a:lnTo>
                  <a:pt x="481" y="8048"/>
                </a:lnTo>
                <a:lnTo>
                  <a:pt x="361" y="8408"/>
                </a:lnTo>
                <a:lnTo>
                  <a:pt x="361" y="8829"/>
                </a:lnTo>
                <a:lnTo>
                  <a:pt x="421" y="9369"/>
                </a:lnTo>
                <a:lnTo>
                  <a:pt x="722" y="10150"/>
                </a:lnTo>
                <a:lnTo>
                  <a:pt x="1142" y="10871"/>
                </a:lnTo>
                <a:lnTo>
                  <a:pt x="1622" y="11531"/>
                </a:lnTo>
                <a:lnTo>
                  <a:pt x="2223" y="12132"/>
                </a:lnTo>
                <a:lnTo>
                  <a:pt x="2884" y="12612"/>
                </a:lnTo>
                <a:lnTo>
                  <a:pt x="3604" y="13033"/>
                </a:lnTo>
                <a:lnTo>
                  <a:pt x="4385" y="13393"/>
                </a:lnTo>
                <a:lnTo>
                  <a:pt x="5166" y="13633"/>
                </a:lnTo>
                <a:lnTo>
                  <a:pt x="6127" y="13813"/>
                </a:lnTo>
                <a:lnTo>
                  <a:pt x="7208" y="13993"/>
                </a:lnTo>
                <a:lnTo>
                  <a:pt x="7688" y="14114"/>
                </a:lnTo>
                <a:lnTo>
                  <a:pt x="8169" y="14294"/>
                </a:lnTo>
                <a:lnTo>
                  <a:pt x="8589" y="14474"/>
                </a:lnTo>
                <a:lnTo>
                  <a:pt x="9009" y="14714"/>
                </a:lnTo>
                <a:lnTo>
                  <a:pt x="9370" y="15135"/>
                </a:lnTo>
                <a:lnTo>
                  <a:pt x="9670" y="15555"/>
                </a:lnTo>
                <a:lnTo>
                  <a:pt x="9970" y="16035"/>
                </a:lnTo>
                <a:lnTo>
                  <a:pt x="10151" y="16516"/>
                </a:lnTo>
                <a:lnTo>
                  <a:pt x="10211" y="16816"/>
                </a:lnTo>
                <a:lnTo>
                  <a:pt x="10211" y="17176"/>
                </a:lnTo>
                <a:lnTo>
                  <a:pt x="10211" y="17957"/>
                </a:lnTo>
                <a:lnTo>
                  <a:pt x="10211" y="18618"/>
                </a:lnTo>
                <a:lnTo>
                  <a:pt x="10211" y="18798"/>
                </a:lnTo>
                <a:lnTo>
                  <a:pt x="10271" y="18918"/>
                </a:lnTo>
                <a:lnTo>
                  <a:pt x="10331" y="22101"/>
                </a:lnTo>
                <a:lnTo>
                  <a:pt x="10391" y="23422"/>
                </a:lnTo>
                <a:lnTo>
                  <a:pt x="9430" y="23182"/>
                </a:lnTo>
                <a:lnTo>
                  <a:pt x="8589" y="22822"/>
                </a:lnTo>
                <a:lnTo>
                  <a:pt x="8109" y="22642"/>
                </a:lnTo>
                <a:lnTo>
                  <a:pt x="7748" y="22401"/>
                </a:lnTo>
                <a:lnTo>
                  <a:pt x="7328" y="22161"/>
                </a:lnTo>
                <a:lnTo>
                  <a:pt x="6907" y="21801"/>
                </a:lnTo>
                <a:lnTo>
                  <a:pt x="6127" y="21080"/>
                </a:lnTo>
                <a:lnTo>
                  <a:pt x="5406" y="20299"/>
                </a:lnTo>
                <a:lnTo>
                  <a:pt x="4685" y="19459"/>
                </a:lnTo>
                <a:lnTo>
                  <a:pt x="4025" y="18618"/>
                </a:lnTo>
                <a:lnTo>
                  <a:pt x="3664" y="18197"/>
                </a:lnTo>
                <a:lnTo>
                  <a:pt x="3304" y="17897"/>
                </a:lnTo>
                <a:lnTo>
                  <a:pt x="2884" y="17717"/>
                </a:lnTo>
                <a:lnTo>
                  <a:pt x="2463" y="17597"/>
                </a:lnTo>
                <a:lnTo>
                  <a:pt x="2043" y="17597"/>
                </a:lnTo>
                <a:lnTo>
                  <a:pt x="1622" y="17657"/>
                </a:lnTo>
                <a:lnTo>
                  <a:pt x="1262" y="17837"/>
                </a:lnTo>
                <a:lnTo>
                  <a:pt x="902" y="18077"/>
                </a:lnTo>
                <a:lnTo>
                  <a:pt x="602" y="18318"/>
                </a:lnTo>
                <a:lnTo>
                  <a:pt x="301" y="18678"/>
                </a:lnTo>
                <a:lnTo>
                  <a:pt x="121" y="19038"/>
                </a:lnTo>
                <a:lnTo>
                  <a:pt x="61" y="19459"/>
                </a:lnTo>
                <a:lnTo>
                  <a:pt x="1" y="19879"/>
                </a:lnTo>
                <a:lnTo>
                  <a:pt x="121" y="20299"/>
                </a:lnTo>
                <a:lnTo>
                  <a:pt x="301" y="20780"/>
                </a:lnTo>
                <a:lnTo>
                  <a:pt x="602" y="21200"/>
                </a:lnTo>
                <a:lnTo>
                  <a:pt x="1142" y="21741"/>
                </a:lnTo>
                <a:lnTo>
                  <a:pt x="1683" y="22281"/>
                </a:lnTo>
                <a:lnTo>
                  <a:pt x="2283" y="22762"/>
                </a:lnTo>
                <a:lnTo>
                  <a:pt x="2944" y="23182"/>
                </a:lnTo>
                <a:lnTo>
                  <a:pt x="3604" y="23542"/>
                </a:lnTo>
                <a:lnTo>
                  <a:pt x="4265" y="23843"/>
                </a:lnTo>
                <a:lnTo>
                  <a:pt x="4986" y="24083"/>
                </a:lnTo>
                <a:lnTo>
                  <a:pt x="5706" y="24263"/>
                </a:lnTo>
                <a:lnTo>
                  <a:pt x="6847" y="24503"/>
                </a:lnTo>
                <a:lnTo>
                  <a:pt x="7988" y="24623"/>
                </a:lnTo>
                <a:lnTo>
                  <a:pt x="9190" y="24684"/>
                </a:lnTo>
                <a:lnTo>
                  <a:pt x="9790" y="24684"/>
                </a:lnTo>
                <a:lnTo>
                  <a:pt x="10391" y="24623"/>
                </a:lnTo>
                <a:lnTo>
                  <a:pt x="10511" y="30629"/>
                </a:lnTo>
                <a:lnTo>
                  <a:pt x="9910" y="30569"/>
                </a:lnTo>
                <a:lnTo>
                  <a:pt x="9250" y="30509"/>
                </a:lnTo>
                <a:lnTo>
                  <a:pt x="8709" y="30329"/>
                </a:lnTo>
                <a:lnTo>
                  <a:pt x="8229" y="30089"/>
                </a:lnTo>
                <a:lnTo>
                  <a:pt x="7748" y="29788"/>
                </a:lnTo>
                <a:lnTo>
                  <a:pt x="7268" y="29548"/>
                </a:lnTo>
                <a:lnTo>
                  <a:pt x="6307" y="29068"/>
                </a:lnTo>
                <a:lnTo>
                  <a:pt x="5346" y="28587"/>
                </a:lnTo>
                <a:lnTo>
                  <a:pt x="4385" y="28047"/>
                </a:lnTo>
                <a:lnTo>
                  <a:pt x="3965" y="27746"/>
                </a:lnTo>
                <a:lnTo>
                  <a:pt x="3544" y="27386"/>
                </a:lnTo>
                <a:lnTo>
                  <a:pt x="3244" y="27146"/>
                </a:lnTo>
                <a:lnTo>
                  <a:pt x="2884" y="26966"/>
                </a:lnTo>
                <a:lnTo>
                  <a:pt x="2523" y="26906"/>
                </a:lnTo>
                <a:lnTo>
                  <a:pt x="2163" y="26906"/>
                </a:lnTo>
                <a:lnTo>
                  <a:pt x="1803" y="26966"/>
                </a:lnTo>
                <a:lnTo>
                  <a:pt x="1442" y="27086"/>
                </a:lnTo>
                <a:lnTo>
                  <a:pt x="1142" y="27326"/>
                </a:lnTo>
                <a:lnTo>
                  <a:pt x="902" y="27506"/>
                </a:lnTo>
                <a:lnTo>
                  <a:pt x="662" y="27806"/>
                </a:lnTo>
                <a:lnTo>
                  <a:pt x="481" y="28107"/>
                </a:lnTo>
                <a:lnTo>
                  <a:pt x="361" y="28407"/>
                </a:lnTo>
                <a:lnTo>
                  <a:pt x="301" y="28767"/>
                </a:lnTo>
                <a:lnTo>
                  <a:pt x="361" y="29068"/>
                </a:lnTo>
                <a:lnTo>
                  <a:pt x="481" y="29428"/>
                </a:lnTo>
                <a:lnTo>
                  <a:pt x="662" y="29728"/>
                </a:lnTo>
                <a:lnTo>
                  <a:pt x="962" y="30029"/>
                </a:lnTo>
                <a:lnTo>
                  <a:pt x="1562" y="30449"/>
                </a:lnTo>
                <a:lnTo>
                  <a:pt x="2163" y="30929"/>
                </a:lnTo>
                <a:lnTo>
                  <a:pt x="2824" y="31290"/>
                </a:lnTo>
                <a:lnTo>
                  <a:pt x="3544" y="31650"/>
                </a:lnTo>
                <a:lnTo>
                  <a:pt x="4205" y="32010"/>
                </a:lnTo>
                <a:lnTo>
                  <a:pt x="4926" y="32251"/>
                </a:lnTo>
                <a:lnTo>
                  <a:pt x="5706" y="32431"/>
                </a:lnTo>
                <a:lnTo>
                  <a:pt x="6487" y="32491"/>
                </a:lnTo>
                <a:lnTo>
                  <a:pt x="7148" y="32431"/>
                </a:lnTo>
                <a:lnTo>
                  <a:pt x="7868" y="32311"/>
                </a:lnTo>
                <a:lnTo>
                  <a:pt x="9250" y="31950"/>
                </a:lnTo>
                <a:lnTo>
                  <a:pt x="9910" y="31830"/>
                </a:lnTo>
                <a:lnTo>
                  <a:pt x="10571" y="31650"/>
                </a:lnTo>
                <a:lnTo>
                  <a:pt x="10691" y="36094"/>
                </a:lnTo>
                <a:lnTo>
                  <a:pt x="10751" y="38316"/>
                </a:lnTo>
                <a:lnTo>
                  <a:pt x="10811" y="39397"/>
                </a:lnTo>
                <a:lnTo>
                  <a:pt x="11051" y="40478"/>
                </a:lnTo>
                <a:lnTo>
                  <a:pt x="11111" y="40598"/>
                </a:lnTo>
                <a:lnTo>
                  <a:pt x="11232" y="40719"/>
                </a:lnTo>
                <a:lnTo>
                  <a:pt x="11352" y="40779"/>
                </a:lnTo>
                <a:lnTo>
                  <a:pt x="11472" y="40839"/>
                </a:lnTo>
                <a:lnTo>
                  <a:pt x="11652" y="40779"/>
                </a:lnTo>
                <a:lnTo>
                  <a:pt x="11772" y="40719"/>
                </a:lnTo>
                <a:lnTo>
                  <a:pt x="11892" y="40598"/>
                </a:lnTo>
                <a:lnTo>
                  <a:pt x="11952" y="40478"/>
                </a:lnTo>
                <a:lnTo>
                  <a:pt x="12072" y="39397"/>
                </a:lnTo>
                <a:lnTo>
                  <a:pt x="12132" y="38316"/>
                </a:lnTo>
                <a:lnTo>
                  <a:pt x="12072" y="36094"/>
                </a:lnTo>
                <a:lnTo>
                  <a:pt x="12012" y="32251"/>
                </a:lnTo>
                <a:lnTo>
                  <a:pt x="12553" y="32371"/>
                </a:lnTo>
                <a:lnTo>
                  <a:pt x="13634" y="32371"/>
                </a:lnTo>
                <a:lnTo>
                  <a:pt x="14174" y="32311"/>
                </a:lnTo>
                <a:lnTo>
                  <a:pt x="14715" y="32131"/>
                </a:lnTo>
                <a:lnTo>
                  <a:pt x="15195" y="31950"/>
                </a:lnTo>
                <a:lnTo>
                  <a:pt x="15736" y="31770"/>
                </a:lnTo>
                <a:lnTo>
                  <a:pt x="16216" y="31470"/>
                </a:lnTo>
                <a:lnTo>
                  <a:pt x="16697" y="31170"/>
                </a:lnTo>
                <a:lnTo>
                  <a:pt x="17117" y="30869"/>
                </a:lnTo>
                <a:lnTo>
                  <a:pt x="17958" y="30089"/>
                </a:lnTo>
                <a:lnTo>
                  <a:pt x="18739" y="29308"/>
                </a:lnTo>
                <a:lnTo>
                  <a:pt x="19399" y="28467"/>
                </a:lnTo>
                <a:lnTo>
                  <a:pt x="19579" y="28167"/>
                </a:lnTo>
                <a:lnTo>
                  <a:pt x="19639" y="27806"/>
                </a:lnTo>
                <a:lnTo>
                  <a:pt x="19639" y="27506"/>
                </a:lnTo>
                <a:lnTo>
                  <a:pt x="19579" y="27206"/>
                </a:lnTo>
                <a:lnTo>
                  <a:pt x="19519" y="26966"/>
                </a:lnTo>
                <a:lnTo>
                  <a:pt x="19339" y="26725"/>
                </a:lnTo>
                <a:lnTo>
                  <a:pt x="19099" y="26545"/>
                </a:lnTo>
                <a:lnTo>
                  <a:pt x="18859" y="26365"/>
                </a:lnTo>
                <a:lnTo>
                  <a:pt x="18558" y="26185"/>
                </a:lnTo>
                <a:lnTo>
                  <a:pt x="18258" y="26125"/>
                </a:lnTo>
                <a:lnTo>
                  <a:pt x="17958" y="26065"/>
                </a:lnTo>
                <a:lnTo>
                  <a:pt x="17658" y="26125"/>
                </a:lnTo>
                <a:lnTo>
                  <a:pt x="17357" y="26185"/>
                </a:lnTo>
                <a:lnTo>
                  <a:pt x="17057" y="26305"/>
                </a:lnTo>
                <a:lnTo>
                  <a:pt x="16817" y="26545"/>
                </a:lnTo>
                <a:lnTo>
                  <a:pt x="16577" y="26846"/>
                </a:lnTo>
                <a:lnTo>
                  <a:pt x="16096" y="27446"/>
                </a:lnTo>
                <a:lnTo>
                  <a:pt x="15616" y="27987"/>
                </a:lnTo>
                <a:lnTo>
                  <a:pt x="15075" y="28467"/>
                </a:lnTo>
                <a:lnTo>
                  <a:pt x="14475" y="28887"/>
                </a:lnTo>
                <a:lnTo>
                  <a:pt x="13273" y="29728"/>
                </a:lnTo>
                <a:lnTo>
                  <a:pt x="11952" y="30509"/>
                </a:lnTo>
                <a:lnTo>
                  <a:pt x="11832" y="24563"/>
                </a:lnTo>
                <a:lnTo>
                  <a:pt x="12493" y="24563"/>
                </a:lnTo>
                <a:lnTo>
                  <a:pt x="13153" y="24503"/>
                </a:lnTo>
                <a:lnTo>
                  <a:pt x="13814" y="24443"/>
                </a:lnTo>
                <a:lnTo>
                  <a:pt x="14475" y="24263"/>
                </a:lnTo>
                <a:lnTo>
                  <a:pt x="15135" y="24083"/>
                </a:lnTo>
                <a:lnTo>
                  <a:pt x="15796" y="23843"/>
                </a:lnTo>
                <a:lnTo>
                  <a:pt x="16456" y="23542"/>
                </a:lnTo>
                <a:lnTo>
                  <a:pt x="17057" y="23242"/>
                </a:lnTo>
                <a:lnTo>
                  <a:pt x="17658" y="22882"/>
                </a:lnTo>
                <a:lnTo>
                  <a:pt x="18198" y="22521"/>
                </a:lnTo>
                <a:lnTo>
                  <a:pt x="18799" y="22101"/>
                </a:lnTo>
                <a:lnTo>
                  <a:pt x="19279" y="21621"/>
                </a:lnTo>
                <a:lnTo>
                  <a:pt x="19760" y="21140"/>
                </a:lnTo>
                <a:lnTo>
                  <a:pt x="20240" y="20660"/>
                </a:lnTo>
                <a:lnTo>
                  <a:pt x="20660" y="20119"/>
                </a:lnTo>
                <a:lnTo>
                  <a:pt x="21021" y="19639"/>
                </a:lnTo>
                <a:lnTo>
                  <a:pt x="21261" y="19218"/>
                </a:lnTo>
                <a:lnTo>
                  <a:pt x="21321" y="18798"/>
                </a:lnTo>
                <a:lnTo>
                  <a:pt x="21321" y="18378"/>
                </a:lnTo>
                <a:lnTo>
                  <a:pt x="21261" y="18017"/>
                </a:lnTo>
                <a:lnTo>
                  <a:pt x="21081" y="17657"/>
                </a:lnTo>
                <a:lnTo>
                  <a:pt x="20841" y="17357"/>
                </a:lnTo>
                <a:lnTo>
                  <a:pt x="20540" y="17116"/>
                </a:lnTo>
                <a:lnTo>
                  <a:pt x="20240" y="16876"/>
                </a:lnTo>
                <a:lnTo>
                  <a:pt x="19880" y="16696"/>
                </a:lnTo>
                <a:lnTo>
                  <a:pt x="19519" y="16636"/>
                </a:lnTo>
                <a:lnTo>
                  <a:pt x="19099" y="16576"/>
                </a:lnTo>
                <a:lnTo>
                  <a:pt x="18739" y="16576"/>
                </a:lnTo>
                <a:lnTo>
                  <a:pt x="18378" y="16696"/>
                </a:lnTo>
                <a:lnTo>
                  <a:pt x="18078" y="16876"/>
                </a:lnTo>
                <a:lnTo>
                  <a:pt x="17778" y="17176"/>
                </a:lnTo>
                <a:lnTo>
                  <a:pt x="17538" y="17597"/>
                </a:lnTo>
                <a:lnTo>
                  <a:pt x="17057" y="18558"/>
                </a:lnTo>
                <a:lnTo>
                  <a:pt x="16577" y="19519"/>
                </a:lnTo>
                <a:lnTo>
                  <a:pt x="16336" y="19999"/>
                </a:lnTo>
                <a:lnTo>
                  <a:pt x="15976" y="20419"/>
                </a:lnTo>
                <a:lnTo>
                  <a:pt x="15616" y="20840"/>
                </a:lnTo>
                <a:lnTo>
                  <a:pt x="15255" y="21200"/>
                </a:lnTo>
                <a:lnTo>
                  <a:pt x="14415" y="21861"/>
                </a:lnTo>
                <a:lnTo>
                  <a:pt x="13574" y="22461"/>
                </a:lnTo>
                <a:lnTo>
                  <a:pt x="13153" y="22762"/>
                </a:lnTo>
                <a:lnTo>
                  <a:pt x="12733" y="22942"/>
                </a:lnTo>
                <a:lnTo>
                  <a:pt x="11832" y="23302"/>
                </a:lnTo>
                <a:lnTo>
                  <a:pt x="11772" y="22101"/>
                </a:lnTo>
                <a:lnTo>
                  <a:pt x="11652" y="16216"/>
                </a:lnTo>
                <a:lnTo>
                  <a:pt x="11892" y="15975"/>
                </a:lnTo>
                <a:lnTo>
                  <a:pt x="12192" y="15795"/>
                </a:lnTo>
                <a:lnTo>
                  <a:pt x="12493" y="15615"/>
                </a:lnTo>
                <a:lnTo>
                  <a:pt x="12853" y="15495"/>
                </a:lnTo>
                <a:lnTo>
                  <a:pt x="13574" y="15315"/>
                </a:lnTo>
                <a:lnTo>
                  <a:pt x="14294" y="15195"/>
                </a:lnTo>
                <a:lnTo>
                  <a:pt x="15015" y="15074"/>
                </a:lnTo>
                <a:lnTo>
                  <a:pt x="15676" y="14894"/>
                </a:lnTo>
                <a:lnTo>
                  <a:pt x="16396" y="14534"/>
                </a:lnTo>
                <a:lnTo>
                  <a:pt x="16997" y="14174"/>
                </a:lnTo>
                <a:lnTo>
                  <a:pt x="17658" y="13753"/>
                </a:lnTo>
                <a:lnTo>
                  <a:pt x="18198" y="13273"/>
                </a:lnTo>
                <a:lnTo>
                  <a:pt x="18679" y="12732"/>
                </a:lnTo>
                <a:lnTo>
                  <a:pt x="19159" y="12132"/>
                </a:lnTo>
                <a:lnTo>
                  <a:pt x="19519" y="11531"/>
                </a:lnTo>
                <a:lnTo>
                  <a:pt x="19820" y="10810"/>
                </a:lnTo>
                <a:lnTo>
                  <a:pt x="19880" y="10510"/>
                </a:lnTo>
                <a:lnTo>
                  <a:pt x="19940" y="10210"/>
                </a:lnTo>
                <a:lnTo>
                  <a:pt x="19880" y="9910"/>
                </a:lnTo>
                <a:lnTo>
                  <a:pt x="19760" y="9669"/>
                </a:lnTo>
                <a:lnTo>
                  <a:pt x="19579" y="9429"/>
                </a:lnTo>
                <a:lnTo>
                  <a:pt x="19399" y="9189"/>
                </a:lnTo>
                <a:lnTo>
                  <a:pt x="19159" y="9009"/>
                </a:lnTo>
                <a:lnTo>
                  <a:pt x="18859" y="8889"/>
                </a:lnTo>
                <a:lnTo>
                  <a:pt x="18619" y="8829"/>
                </a:lnTo>
                <a:lnTo>
                  <a:pt x="18318" y="8769"/>
                </a:lnTo>
                <a:lnTo>
                  <a:pt x="17718" y="8769"/>
                </a:lnTo>
                <a:lnTo>
                  <a:pt x="17417" y="8889"/>
                </a:lnTo>
                <a:lnTo>
                  <a:pt x="17177" y="9069"/>
                </a:lnTo>
                <a:lnTo>
                  <a:pt x="16937" y="9249"/>
                </a:lnTo>
                <a:lnTo>
                  <a:pt x="16757" y="9549"/>
                </a:lnTo>
                <a:lnTo>
                  <a:pt x="16036" y="10931"/>
                </a:lnTo>
                <a:lnTo>
                  <a:pt x="15616" y="11591"/>
                </a:lnTo>
                <a:lnTo>
                  <a:pt x="15436" y="11891"/>
                </a:lnTo>
                <a:lnTo>
                  <a:pt x="15135" y="12192"/>
                </a:lnTo>
                <a:lnTo>
                  <a:pt x="14535" y="12732"/>
                </a:lnTo>
                <a:lnTo>
                  <a:pt x="13874" y="13273"/>
                </a:lnTo>
                <a:lnTo>
                  <a:pt x="12493" y="14174"/>
                </a:lnTo>
                <a:lnTo>
                  <a:pt x="12072" y="14414"/>
                </a:lnTo>
                <a:lnTo>
                  <a:pt x="11592" y="14834"/>
                </a:lnTo>
                <a:lnTo>
                  <a:pt x="11532" y="12852"/>
                </a:lnTo>
                <a:lnTo>
                  <a:pt x="11472" y="10450"/>
                </a:lnTo>
                <a:lnTo>
                  <a:pt x="11352" y="7988"/>
                </a:lnTo>
                <a:lnTo>
                  <a:pt x="11892" y="7928"/>
                </a:lnTo>
                <a:lnTo>
                  <a:pt x="12373" y="7868"/>
                </a:lnTo>
                <a:lnTo>
                  <a:pt x="13334" y="7748"/>
                </a:lnTo>
                <a:lnTo>
                  <a:pt x="13994" y="7627"/>
                </a:lnTo>
                <a:lnTo>
                  <a:pt x="14655" y="7447"/>
                </a:lnTo>
                <a:lnTo>
                  <a:pt x="15195" y="7147"/>
                </a:lnTo>
                <a:lnTo>
                  <a:pt x="15796" y="6787"/>
                </a:lnTo>
                <a:lnTo>
                  <a:pt x="16336" y="6366"/>
                </a:lnTo>
                <a:lnTo>
                  <a:pt x="16817" y="5826"/>
                </a:lnTo>
                <a:lnTo>
                  <a:pt x="17297" y="5345"/>
                </a:lnTo>
                <a:lnTo>
                  <a:pt x="17718" y="4745"/>
                </a:lnTo>
                <a:lnTo>
                  <a:pt x="18078" y="4144"/>
                </a:lnTo>
                <a:lnTo>
                  <a:pt x="18378" y="3484"/>
                </a:lnTo>
                <a:lnTo>
                  <a:pt x="18679" y="2823"/>
                </a:lnTo>
                <a:lnTo>
                  <a:pt x="18859" y="2162"/>
                </a:lnTo>
                <a:lnTo>
                  <a:pt x="18919" y="1802"/>
                </a:lnTo>
                <a:lnTo>
                  <a:pt x="18919" y="1502"/>
                </a:lnTo>
                <a:lnTo>
                  <a:pt x="18799" y="1201"/>
                </a:lnTo>
                <a:lnTo>
                  <a:pt x="18679" y="961"/>
                </a:lnTo>
                <a:lnTo>
                  <a:pt x="18498" y="721"/>
                </a:lnTo>
                <a:lnTo>
                  <a:pt x="18258" y="541"/>
                </a:lnTo>
                <a:lnTo>
                  <a:pt x="18018" y="421"/>
                </a:lnTo>
                <a:lnTo>
                  <a:pt x="17718" y="301"/>
                </a:lnTo>
                <a:lnTo>
                  <a:pt x="17417" y="241"/>
                </a:lnTo>
                <a:lnTo>
                  <a:pt x="17117" y="241"/>
                </a:lnTo>
                <a:lnTo>
                  <a:pt x="16877" y="301"/>
                </a:lnTo>
                <a:lnTo>
                  <a:pt x="16577" y="421"/>
                </a:lnTo>
                <a:lnTo>
                  <a:pt x="16396" y="541"/>
                </a:lnTo>
                <a:lnTo>
                  <a:pt x="16156" y="781"/>
                </a:lnTo>
                <a:lnTo>
                  <a:pt x="16036" y="1021"/>
                </a:lnTo>
                <a:lnTo>
                  <a:pt x="15916" y="1382"/>
                </a:lnTo>
                <a:lnTo>
                  <a:pt x="15676" y="2343"/>
                </a:lnTo>
                <a:lnTo>
                  <a:pt x="15496" y="2823"/>
                </a:lnTo>
                <a:lnTo>
                  <a:pt x="15255" y="3243"/>
                </a:lnTo>
                <a:lnTo>
                  <a:pt x="15015" y="3664"/>
                </a:lnTo>
                <a:lnTo>
                  <a:pt x="14775" y="4084"/>
                </a:lnTo>
                <a:lnTo>
                  <a:pt x="14475" y="4505"/>
                </a:lnTo>
                <a:lnTo>
                  <a:pt x="14114" y="4865"/>
                </a:lnTo>
                <a:lnTo>
                  <a:pt x="13454" y="5586"/>
                </a:lnTo>
                <a:lnTo>
                  <a:pt x="12733" y="6306"/>
                </a:lnTo>
                <a:lnTo>
                  <a:pt x="12433" y="6546"/>
                </a:lnTo>
                <a:lnTo>
                  <a:pt x="12012" y="6727"/>
                </a:lnTo>
                <a:lnTo>
                  <a:pt x="11292" y="7027"/>
                </a:lnTo>
                <a:lnTo>
                  <a:pt x="11111" y="5706"/>
                </a:lnTo>
                <a:lnTo>
                  <a:pt x="11532" y="5105"/>
                </a:lnTo>
                <a:lnTo>
                  <a:pt x="11892" y="4505"/>
                </a:lnTo>
                <a:lnTo>
                  <a:pt x="12012" y="4144"/>
                </a:lnTo>
                <a:lnTo>
                  <a:pt x="12072" y="3784"/>
                </a:lnTo>
                <a:lnTo>
                  <a:pt x="12192" y="3484"/>
                </a:lnTo>
                <a:lnTo>
                  <a:pt x="12253" y="3123"/>
                </a:lnTo>
                <a:lnTo>
                  <a:pt x="12192" y="2943"/>
                </a:lnTo>
                <a:lnTo>
                  <a:pt x="12072" y="2883"/>
                </a:lnTo>
                <a:lnTo>
                  <a:pt x="11952" y="2823"/>
                </a:lnTo>
                <a:lnTo>
                  <a:pt x="11772" y="2883"/>
                </a:lnTo>
                <a:lnTo>
                  <a:pt x="11532" y="3063"/>
                </a:lnTo>
                <a:lnTo>
                  <a:pt x="11352" y="3243"/>
                </a:lnTo>
                <a:lnTo>
                  <a:pt x="11051" y="3484"/>
                </a:lnTo>
                <a:lnTo>
                  <a:pt x="10751" y="3784"/>
                </a:lnTo>
                <a:lnTo>
                  <a:pt x="10571" y="3303"/>
                </a:lnTo>
                <a:lnTo>
                  <a:pt x="10451" y="3123"/>
                </a:lnTo>
                <a:lnTo>
                  <a:pt x="10271" y="2943"/>
                </a:lnTo>
                <a:lnTo>
                  <a:pt x="10090" y="2883"/>
                </a:lnTo>
                <a:lnTo>
                  <a:pt x="9910" y="2883"/>
                </a:lnTo>
                <a:lnTo>
                  <a:pt x="9730" y="3003"/>
                </a:lnTo>
                <a:lnTo>
                  <a:pt x="9610" y="3123"/>
                </a:lnTo>
                <a:lnTo>
                  <a:pt x="9490" y="3424"/>
                </a:lnTo>
                <a:lnTo>
                  <a:pt x="9490" y="3724"/>
                </a:lnTo>
                <a:lnTo>
                  <a:pt x="9610" y="4324"/>
                </a:lnTo>
                <a:lnTo>
                  <a:pt x="9850" y="5646"/>
                </a:lnTo>
                <a:lnTo>
                  <a:pt x="9910" y="5766"/>
                </a:lnTo>
                <a:lnTo>
                  <a:pt x="9970" y="5886"/>
                </a:lnTo>
                <a:lnTo>
                  <a:pt x="10211" y="6066"/>
                </a:lnTo>
                <a:lnTo>
                  <a:pt x="10151" y="6607"/>
                </a:lnTo>
                <a:lnTo>
                  <a:pt x="9850" y="6366"/>
                </a:lnTo>
                <a:lnTo>
                  <a:pt x="9550" y="6186"/>
                </a:lnTo>
                <a:lnTo>
                  <a:pt x="9190" y="6006"/>
                </a:lnTo>
                <a:lnTo>
                  <a:pt x="8949" y="5766"/>
                </a:lnTo>
                <a:lnTo>
                  <a:pt x="8469" y="5225"/>
                </a:lnTo>
                <a:lnTo>
                  <a:pt x="8109" y="4685"/>
                </a:lnTo>
                <a:lnTo>
                  <a:pt x="7748" y="4144"/>
                </a:lnTo>
                <a:lnTo>
                  <a:pt x="7508" y="3544"/>
                </a:lnTo>
                <a:lnTo>
                  <a:pt x="7028" y="2282"/>
                </a:lnTo>
                <a:lnTo>
                  <a:pt x="6667" y="961"/>
                </a:lnTo>
                <a:lnTo>
                  <a:pt x="6607" y="721"/>
                </a:lnTo>
                <a:lnTo>
                  <a:pt x="6487" y="541"/>
                </a:lnTo>
                <a:lnTo>
                  <a:pt x="6307" y="361"/>
                </a:lnTo>
                <a:lnTo>
                  <a:pt x="6187" y="180"/>
                </a:lnTo>
                <a:lnTo>
                  <a:pt x="5947" y="120"/>
                </a:lnTo>
                <a:lnTo>
                  <a:pt x="5766" y="0"/>
                </a:lnTo>
                <a:lnTo>
                  <a:pt x="5346" y="0"/>
                </a:lnTo>
                <a:close/>
              </a:path>
            </a:pathLst>
          </a:custGeom>
          <a:solidFill>
            <a:srgbClr val="79C6CC"/>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5" name="Shape 21">
            <a:extLst>
              <a:ext uri="{FF2B5EF4-FFF2-40B4-BE49-F238E27FC236}">
                <a16:creationId xmlns:a16="http://schemas.microsoft.com/office/drawing/2014/main" xmlns="" id="{0FA25909-54DB-4F52-B7AA-52A3B04D7C38}"/>
              </a:ext>
            </a:extLst>
          </p:cNvPr>
          <p:cNvSpPr>
            <a:spLocks/>
          </p:cNvSpPr>
          <p:nvPr/>
        </p:nvSpPr>
        <p:spPr bwMode="auto">
          <a:xfrm rot="17100036">
            <a:off x="2176727" y="2593182"/>
            <a:ext cx="938213" cy="1473200"/>
          </a:xfrm>
          <a:custGeom>
            <a:avLst/>
            <a:gdLst>
              <a:gd name="T0" fmla="*/ 3094159 w 25345"/>
              <a:gd name="T1" fmla="*/ 3846116 h 39818"/>
              <a:gd name="T2" fmla="*/ 48798033 w 25345"/>
              <a:gd name="T3" fmla="*/ 51322380 h 39818"/>
              <a:gd name="T4" fmla="*/ 188902497 w 25345"/>
              <a:gd name="T5" fmla="*/ 121895350 h 39818"/>
              <a:gd name="T6" fmla="*/ 271178539 w 25345"/>
              <a:gd name="T7" fmla="*/ 139863918 h 39818"/>
              <a:gd name="T8" fmla="*/ 350361791 w 25345"/>
              <a:gd name="T9" fmla="*/ 232252377 h 39818"/>
              <a:gd name="T10" fmla="*/ 463124481 w 25345"/>
              <a:gd name="T11" fmla="*/ 331071805 h 39818"/>
              <a:gd name="T12" fmla="*/ 594098534 w 25345"/>
              <a:gd name="T13" fmla="*/ 396495826 h 39818"/>
              <a:gd name="T14" fmla="*/ 502690750 w 25345"/>
              <a:gd name="T15" fmla="*/ 673681183 h 39818"/>
              <a:gd name="T16" fmla="*/ 450899948 w 25345"/>
              <a:gd name="T17" fmla="*/ 685219532 h 39818"/>
              <a:gd name="T18" fmla="*/ 262048166 w 25345"/>
              <a:gd name="T19" fmla="*/ 599241286 h 39818"/>
              <a:gd name="T20" fmla="*/ 91458499 w 25345"/>
              <a:gd name="T21" fmla="*/ 483756121 h 39818"/>
              <a:gd name="T22" fmla="*/ 94501944 w 25345"/>
              <a:gd name="T23" fmla="*/ 522258104 h 39818"/>
              <a:gd name="T24" fmla="*/ 152379673 w 25345"/>
              <a:gd name="T25" fmla="*/ 590267005 h 39818"/>
              <a:gd name="T26" fmla="*/ 249874348 w 25345"/>
              <a:gd name="T27" fmla="*/ 650584450 h 39818"/>
              <a:gd name="T28" fmla="*/ 374761511 w 25345"/>
              <a:gd name="T29" fmla="*/ 701906053 h 39818"/>
              <a:gd name="T30" fmla="*/ 478343114 w 25345"/>
              <a:gd name="T31" fmla="*/ 725003563 h 39818"/>
              <a:gd name="T32" fmla="*/ 472256223 w 25345"/>
              <a:gd name="T33" fmla="*/ 825083451 h 39818"/>
              <a:gd name="T34" fmla="*/ 493560414 w 25345"/>
              <a:gd name="T35" fmla="*/ 849462232 h 39818"/>
              <a:gd name="T36" fmla="*/ 527090470 w 25345"/>
              <a:gd name="T37" fmla="*/ 846898136 h 39818"/>
              <a:gd name="T38" fmla="*/ 658063190 w 25345"/>
              <a:gd name="T39" fmla="*/ 794294512 h 39818"/>
              <a:gd name="T40" fmla="*/ 950547253 w 25345"/>
              <a:gd name="T41" fmla="*/ 754510481 h 39818"/>
              <a:gd name="T42" fmla="*/ 1017556724 w 25345"/>
              <a:gd name="T43" fmla="*/ 741690861 h 39818"/>
              <a:gd name="T44" fmla="*/ 786044476 w 25345"/>
              <a:gd name="T45" fmla="*/ 746818248 h 39818"/>
              <a:gd name="T46" fmla="*/ 566655369 w 25345"/>
              <a:gd name="T47" fmla="*/ 772479827 h 39818"/>
              <a:gd name="T48" fmla="*/ 603228907 w 25345"/>
              <a:gd name="T49" fmla="*/ 680091368 h 39818"/>
              <a:gd name="T50" fmla="*/ 734253675 w 25345"/>
              <a:gd name="T51" fmla="*/ 650584450 h 39818"/>
              <a:gd name="T52" fmla="*/ 907886824 w 25345"/>
              <a:gd name="T53" fmla="*/ 645434724 h 39818"/>
              <a:gd name="T54" fmla="*/ 1115051399 w 25345"/>
              <a:gd name="T55" fmla="*/ 618491903 h 39818"/>
              <a:gd name="T56" fmla="*/ 1239937192 w 25345"/>
              <a:gd name="T57" fmla="*/ 591549053 h 39818"/>
              <a:gd name="T58" fmla="*/ 1285641103 w 25345"/>
              <a:gd name="T59" fmla="*/ 569734368 h 39818"/>
              <a:gd name="T60" fmla="*/ 1264286198 w 25345"/>
              <a:gd name="T61" fmla="*/ 560760087 h 39818"/>
              <a:gd name="T62" fmla="*/ 1169885683 w 25345"/>
              <a:gd name="T63" fmla="*/ 577425824 h 39818"/>
              <a:gd name="T64" fmla="*/ 898756451 w 25345"/>
              <a:gd name="T65" fmla="*/ 617209854 h 39818"/>
              <a:gd name="T66" fmla="*/ 868271211 w 25345"/>
              <a:gd name="T67" fmla="*/ 580011480 h 39818"/>
              <a:gd name="T68" fmla="*/ 1014513279 w 25345"/>
              <a:gd name="T69" fmla="*/ 487601460 h 39818"/>
              <a:gd name="T70" fmla="*/ 1099782052 w 25345"/>
              <a:gd name="T71" fmla="*/ 393931758 h 39818"/>
              <a:gd name="T72" fmla="*/ 1121138326 w 25345"/>
              <a:gd name="T73" fmla="*/ 338764038 h 39818"/>
              <a:gd name="T74" fmla="*/ 1093695161 w 25345"/>
              <a:gd name="T75" fmla="*/ 337481990 h 39818"/>
              <a:gd name="T76" fmla="*/ 1002338054 w 25345"/>
              <a:gd name="T77" fmla="*/ 419592560 h 39818"/>
              <a:gd name="T78" fmla="*/ 898756451 w 25345"/>
              <a:gd name="T79" fmla="*/ 464504755 h 39818"/>
              <a:gd name="T80" fmla="*/ 883488474 w 25345"/>
              <a:gd name="T81" fmla="*/ 383675457 h 39818"/>
              <a:gd name="T82" fmla="*/ 828654227 w 25345"/>
              <a:gd name="T83" fmla="*/ 438843926 h 39818"/>
              <a:gd name="T84" fmla="*/ 828654227 w 25345"/>
              <a:gd name="T85" fmla="*/ 503006738 h 39818"/>
              <a:gd name="T86" fmla="*/ 795174849 w 25345"/>
              <a:gd name="T87" fmla="*/ 554329118 h 39818"/>
              <a:gd name="T88" fmla="*/ 621491022 w 25345"/>
              <a:gd name="T89" fmla="*/ 568452320 h 39818"/>
              <a:gd name="T90" fmla="*/ 743384047 w 25345"/>
              <a:gd name="T91" fmla="*/ 247657627 h 39818"/>
              <a:gd name="T92" fmla="*/ 767733053 w 25345"/>
              <a:gd name="T93" fmla="*/ 165525497 h 39818"/>
              <a:gd name="T94" fmla="*/ 740340602 w 25345"/>
              <a:gd name="T95" fmla="*/ 157833264 h 39818"/>
              <a:gd name="T96" fmla="*/ 712897437 w 25345"/>
              <a:gd name="T97" fmla="*/ 180929997 h 39818"/>
              <a:gd name="T98" fmla="*/ 621491022 w 25345"/>
              <a:gd name="T99" fmla="*/ 356732607 h 39818"/>
              <a:gd name="T100" fmla="*/ 484430041 w 25345"/>
              <a:gd name="T101" fmla="*/ 263062904 h 39818"/>
              <a:gd name="T102" fmla="*/ 393022257 w 25345"/>
              <a:gd name="T103" fmla="*/ 166807545 h 39818"/>
              <a:gd name="T104" fmla="*/ 326014155 w 25345"/>
              <a:gd name="T105" fmla="*/ 46194216 h 39818"/>
              <a:gd name="T106" fmla="*/ 280310281 w 25345"/>
              <a:gd name="T107" fmla="*/ 1282048 h 39818"/>
              <a:gd name="T108" fmla="*/ 255961275 w 25345"/>
              <a:gd name="T109" fmla="*/ 57753377 h 39818"/>
              <a:gd name="T110" fmla="*/ 240693298 w 25345"/>
              <a:gd name="T111" fmla="*/ 110357000 h 39818"/>
              <a:gd name="T112" fmla="*/ 85371571 w 25345"/>
              <a:gd name="T113" fmla="*/ 43630147 h 39818"/>
              <a:gd name="T114" fmla="*/ 24399720 w 25345"/>
              <a:gd name="T115" fmla="*/ 0 h 39818"/>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25345"/>
              <a:gd name="T175" fmla="*/ 0 h 39818"/>
              <a:gd name="T176" fmla="*/ 25345 w 25345"/>
              <a:gd name="T177" fmla="*/ 39818 h 39818"/>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25345" h="39818" extrusionOk="0">
                <a:moveTo>
                  <a:pt x="361" y="0"/>
                </a:moveTo>
                <a:lnTo>
                  <a:pt x="241" y="60"/>
                </a:lnTo>
                <a:lnTo>
                  <a:pt x="121" y="120"/>
                </a:lnTo>
                <a:lnTo>
                  <a:pt x="61" y="180"/>
                </a:lnTo>
                <a:lnTo>
                  <a:pt x="1" y="300"/>
                </a:lnTo>
                <a:lnTo>
                  <a:pt x="1" y="420"/>
                </a:lnTo>
                <a:lnTo>
                  <a:pt x="481" y="1441"/>
                </a:lnTo>
                <a:lnTo>
                  <a:pt x="962" y="2402"/>
                </a:lnTo>
                <a:lnTo>
                  <a:pt x="1562" y="3303"/>
                </a:lnTo>
                <a:lnTo>
                  <a:pt x="2283" y="4204"/>
                </a:lnTo>
                <a:lnTo>
                  <a:pt x="2944" y="4925"/>
                </a:lnTo>
                <a:lnTo>
                  <a:pt x="3724" y="5705"/>
                </a:lnTo>
                <a:lnTo>
                  <a:pt x="4205" y="6066"/>
                </a:lnTo>
                <a:lnTo>
                  <a:pt x="4625" y="6366"/>
                </a:lnTo>
                <a:lnTo>
                  <a:pt x="5106" y="6546"/>
                </a:lnTo>
                <a:lnTo>
                  <a:pt x="5346" y="6546"/>
                </a:lnTo>
                <a:lnTo>
                  <a:pt x="5526" y="6606"/>
                </a:lnTo>
                <a:lnTo>
                  <a:pt x="6007" y="8228"/>
                </a:lnTo>
                <a:lnTo>
                  <a:pt x="6487" y="9729"/>
                </a:lnTo>
                <a:lnTo>
                  <a:pt x="6907" y="10870"/>
                </a:lnTo>
                <a:lnTo>
                  <a:pt x="7388" y="12071"/>
                </a:lnTo>
                <a:lnTo>
                  <a:pt x="7928" y="13212"/>
                </a:lnTo>
                <a:lnTo>
                  <a:pt x="8469" y="14353"/>
                </a:lnTo>
                <a:lnTo>
                  <a:pt x="9130" y="15495"/>
                </a:lnTo>
                <a:lnTo>
                  <a:pt x="9850" y="16576"/>
                </a:lnTo>
                <a:lnTo>
                  <a:pt x="10631" y="17536"/>
                </a:lnTo>
                <a:lnTo>
                  <a:pt x="11472" y="18377"/>
                </a:lnTo>
                <a:lnTo>
                  <a:pt x="11712" y="18557"/>
                </a:lnTo>
                <a:lnTo>
                  <a:pt x="11892" y="18618"/>
                </a:lnTo>
                <a:lnTo>
                  <a:pt x="11111" y="23422"/>
                </a:lnTo>
                <a:lnTo>
                  <a:pt x="10451" y="27506"/>
                </a:lnTo>
                <a:lnTo>
                  <a:pt x="9910" y="31530"/>
                </a:lnTo>
                <a:lnTo>
                  <a:pt x="9730" y="32791"/>
                </a:lnTo>
                <a:lnTo>
                  <a:pt x="9670" y="32671"/>
                </a:lnTo>
                <a:lnTo>
                  <a:pt x="9550" y="32551"/>
                </a:lnTo>
                <a:lnTo>
                  <a:pt x="8889" y="32070"/>
                </a:lnTo>
                <a:lnTo>
                  <a:pt x="8289" y="31530"/>
                </a:lnTo>
                <a:lnTo>
                  <a:pt x="7148" y="30449"/>
                </a:lnTo>
                <a:lnTo>
                  <a:pt x="6127" y="29248"/>
                </a:lnTo>
                <a:lnTo>
                  <a:pt x="5166" y="28046"/>
                </a:lnTo>
                <a:lnTo>
                  <a:pt x="4325" y="26725"/>
                </a:lnTo>
                <a:lnTo>
                  <a:pt x="3484" y="25404"/>
                </a:lnTo>
                <a:lnTo>
                  <a:pt x="1863" y="22701"/>
                </a:lnTo>
                <a:lnTo>
                  <a:pt x="1803" y="22641"/>
                </a:lnTo>
                <a:lnTo>
                  <a:pt x="1622" y="22641"/>
                </a:lnTo>
                <a:lnTo>
                  <a:pt x="1622" y="22761"/>
                </a:lnTo>
                <a:lnTo>
                  <a:pt x="1683" y="23602"/>
                </a:lnTo>
                <a:lnTo>
                  <a:pt x="1863" y="24443"/>
                </a:lnTo>
                <a:lnTo>
                  <a:pt x="2043" y="25284"/>
                </a:lnTo>
                <a:lnTo>
                  <a:pt x="2343" y="26065"/>
                </a:lnTo>
                <a:lnTo>
                  <a:pt x="2643" y="26845"/>
                </a:lnTo>
                <a:lnTo>
                  <a:pt x="3004" y="27626"/>
                </a:lnTo>
                <a:lnTo>
                  <a:pt x="3424" y="28347"/>
                </a:lnTo>
                <a:lnTo>
                  <a:pt x="3905" y="29067"/>
                </a:lnTo>
                <a:lnTo>
                  <a:pt x="4385" y="29788"/>
                </a:lnTo>
                <a:lnTo>
                  <a:pt x="4926" y="30449"/>
                </a:lnTo>
                <a:lnTo>
                  <a:pt x="5526" y="31109"/>
                </a:lnTo>
                <a:lnTo>
                  <a:pt x="6127" y="31710"/>
                </a:lnTo>
                <a:lnTo>
                  <a:pt x="6727" y="32310"/>
                </a:lnTo>
                <a:lnTo>
                  <a:pt x="7388" y="32851"/>
                </a:lnTo>
                <a:lnTo>
                  <a:pt x="8709" y="33872"/>
                </a:lnTo>
                <a:lnTo>
                  <a:pt x="9009" y="33992"/>
                </a:lnTo>
                <a:lnTo>
                  <a:pt x="9250" y="33992"/>
                </a:lnTo>
                <a:lnTo>
                  <a:pt x="9430" y="33932"/>
                </a:lnTo>
                <a:lnTo>
                  <a:pt x="9610" y="33812"/>
                </a:lnTo>
                <a:lnTo>
                  <a:pt x="9490" y="35253"/>
                </a:lnTo>
                <a:lnTo>
                  <a:pt x="9250" y="37836"/>
                </a:lnTo>
                <a:lnTo>
                  <a:pt x="9310" y="38616"/>
                </a:lnTo>
                <a:lnTo>
                  <a:pt x="9430" y="39337"/>
                </a:lnTo>
                <a:lnTo>
                  <a:pt x="9490" y="39517"/>
                </a:lnTo>
                <a:lnTo>
                  <a:pt x="9610" y="39637"/>
                </a:lnTo>
                <a:lnTo>
                  <a:pt x="9730" y="39757"/>
                </a:lnTo>
                <a:lnTo>
                  <a:pt x="9910" y="39757"/>
                </a:lnTo>
                <a:lnTo>
                  <a:pt x="10090" y="39817"/>
                </a:lnTo>
                <a:lnTo>
                  <a:pt x="10271" y="39757"/>
                </a:lnTo>
                <a:lnTo>
                  <a:pt x="10391" y="39637"/>
                </a:lnTo>
                <a:lnTo>
                  <a:pt x="10511" y="39517"/>
                </a:lnTo>
                <a:lnTo>
                  <a:pt x="10751" y="38736"/>
                </a:lnTo>
                <a:lnTo>
                  <a:pt x="10931" y="37956"/>
                </a:lnTo>
                <a:lnTo>
                  <a:pt x="12973" y="37175"/>
                </a:lnTo>
                <a:lnTo>
                  <a:pt x="15015" y="36454"/>
                </a:lnTo>
                <a:lnTo>
                  <a:pt x="16276" y="36034"/>
                </a:lnTo>
                <a:lnTo>
                  <a:pt x="17537" y="35674"/>
                </a:lnTo>
                <a:lnTo>
                  <a:pt x="18739" y="35313"/>
                </a:lnTo>
                <a:lnTo>
                  <a:pt x="20000" y="34953"/>
                </a:lnTo>
                <a:lnTo>
                  <a:pt x="20060" y="34893"/>
                </a:lnTo>
                <a:lnTo>
                  <a:pt x="20120" y="34773"/>
                </a:lnTo>
                <a:lnTo>
                  <a:pt x="20060" y="34713"/>
                </a:lnTo>
                <a:lnTo>
                  <a:pt x="19940" y="34653"/>
                </a:lnTo>
                <a:lnTo>
                  <a:pt x="17778" y="34653"/>
                </a:lnTo>
                <a:lnTo>
                  <a:pt x="16637" y="34773"/>
                </a:lnTo>
                <a:lnTo>
                  <a:pt x="15496" y="34953"/>
                </a:lnTo>
                <a:lnTo>
                  <a:pt x="14415" y="35133"/>
                </a:lnTo>
                <a:lnTo>
                  <a:pt x="13273" y="35433"/>
                </a:lnTo>
                <a:lnTo>
                  <a:pt x="12192" y="35794"/>
                </a:lnTo>
                <a:lnTo>
                  <a:pt x="11171" y="36154"/>
                </a:lnTo>
                <a:lnTo>
                  <a:pt x="11592" y="32010"/>
                </a:lnTo>
                <a:lnTo>
                  <a:pt x="11652" y="31830"/>
                </a:lnTo>
                <a:lnTo>
                  <a:pt x="11892" y="31830"/>
                </a:lnTo>
                <a:lnTo>
                  <a:pt x="12132" y="31710"/>
                </a:lnTo>
                <a:lnTo>
                  <a:pt x="13093" y="31049"/>
                </a:lnTo>
                <a:lnTo>
                  <a:pt x="13994" y="30389"/>
                </a:lnTo>
                <a:lnTo>
                  <a:pt x="14475" y="30449"/>
                </a:lnTo>
                <a:lnTo>
                  <a:pt x="15075" y="30509"/>
                </a:lnTo>
                <a:lnTo>
                  <a:pt x="16156" y="30449"/>
                </a:lnTo>
                <a:lnTo>
                  <a:pt x="17057" y="30329"/>
                </a:lnTo>
                <a:lnTo>
                  <a:pt x="17898" y="30208"/>
                </a:lnTo>
                <a:lnTo>
                  <a:pt x="18739" y="30028"/>
                </a:lnTo>
                <a:lnTo>
                  <a:pt x="19639" y="29788"/>
                </a:lnTo>
                <a:lnTo>
                  <a:pt x="21201" y="29248"/>
                </a:lnTo>
                <a:lnTo>
                  <a:pt x="21982" y="28947"/>
                </a:lnTo>
                <a:lnTo>
                  <a:pt x="22702" y="28647"/>
                </a:lnTo>
                <a:lnTo>
                  <a:pt x="23423" y="28287"/>
                </a:lnTo>
                <a:lnTo>
                  <a:pt x="24144" y="27926"/>
                </a:lnTo>
                <a:lnTo>
                  <a:pt x="24444" y="27686"/>
                </a:lnTo>
                <a:lnTo>
                  <a:pt x="24804" y="27446"/>
                </a:lnTo>
                <a:lnTo>
                  <a:pt x="25045" y="27146"/>
                </a:lnTo>
                <a:lnTo>
                  <a:pt x="25285" y="26845"/>
                </a:lnTo>
                <a:lnTo>
                  <a:pt x="25345" y="26665"/>
                </a:lnTo>
                <a:lnTo>
                  <a:pt x="25285" y="26425"/>
                </a:lnTo>
                <a:lnTo>
                  <a:pt x="25165" y="26305"/>
                </a:lnTo>
                <a:lnTo>
                  <a:pt x="25045" y="26245"/>
                </a:lnTo>
                <a:lnTo>
                  <a:pt x="24924" y="26245"/>
                </a:lnTo>
                <a:lnTo>
                  <a:pt x="24624" y="26305"/>
                </a:lnTo>
                <a:lnTo>
                  <a:pt x="24264" y="26425"/>
                </a:lnTo>
                <a:lnTo>
                  <a:pt x="23663" y="26665"/>
                </a:lnTo>
                <a:lnTo>
                  <a:pt x="23063" y="27025"/>
                </a:lnTo>
                <a:lnTo>
                  <a:pt x="22402" y="27326"/>
                </a:lnTo>
                <a:lnTo>
                  <a:pt x="20841" y="27986"/>
                </a:lnTo>
                <a:lnTo>
                  <a:pt x="19279" y="28467"/>
                </a:lnTo>
                <a:lnTo>
                  <a:pt x="17718" y="28887"/>
                </a:lnTo>
                <a:lnTo>
                  <a:pt x="16216" y="29127"/>
                </a:lnTo>
                <a:lnTo>
                  <a:pt x="15195" y="29248"/>
                </a:lnTo>
                <a:lnTo>
                  <a:pt x="16156" y="28227"/>
                </a:lnTo>
                <a:lnTo>
                  <a:pt x="17117" y="27146"/>
                </a:lnTo>
                <a:lnTo>
                  <a:pt x="17958" y="26004"/>
                </a:lnTo>
                <a:lnTo>
                  <a:pt x="18739" y="24863"/>
                </a:lnTo>
                <a:lnTo>
                  <a:pt x="19399" y="23842"/>
                </a:lnTo>
                <a:lnTo>
                  <a:pt x="20000" y="22821"/>
                </a:lnTo>
                <a:lnTo>
                  <a:pt x="20480" y="21740"/>
                </a:lnTo>
                <a:lnTo>
                  <a:pt x="20961" y="20659"/>
                </a:lnTo>
                <a:lnTo>
                  <a:pt x="21381" y="19578"/>
                </a:lnTo>
                <a:lnTo>
                  <a:pt x="21681" y="18437"/>
                </a:lnTo>
                <a:lnTo>
                  <a:pt x="21982" y="17296"/>
                </a:lnTo>
                <a:lnTo>
                  <a:pt x="22162" y="16155"/>
                </a:lnTo>
                <a:lnTo>
                  <a:pt x="22162" y="15975"/>
                </a:lnTo>
                <a:lnTo>
                  <a:pt x="22102" y="15855"/>
                </a:lnTo>
                <a:lnTo>
                  <a:pt x="21982" y="15795"/>
                </a:lnTo>
                <a:lnTo>
                  <a:pt x="21862" y="15735"/>
                </a:lnTo>
                <a:lnTo>
                  <a:pt x="21681" y="15735"/>
                </a:lnTo>
                <a:lnTo>
                  <a:pt x="21561" y="15795"/>
                </a:lnTo>
                <a:lnTo>
                  <a:pt x="21441" y="15915"/>
                </a:lnTo>
                <a:lnTo>
                  <a:pt x="21381" y="16035"/>
                </a:lnTo>
                <a:lnTo>
                  <a:pt x="20600" y="17837"/>
                </a:lnTo>
                <a:lnTo>
                  <a:pt x="19760" y="19638"/>
                </a:lnTo>
                <a:lnTo>
                  <a:pt x="18859" y="21380"/>
                </a:lnTo>
                <a:lnTo>
                  <a:pt x="17838" y="23062"/>
                </a:lnTo>
                <a:lnTo>
                  <a:pt x="17778" y="22401"/>
                </a:lnTo>
                <a:lnTo>
                  <a:pt x="17718" y="21740"/>
                </a:lnTo>
                <a:lnTo>
                  <a:pt x="17718" y="19879"/>
                </a:lnTo>
                <a:lnTo>
                  <a:pt x="17598" y="18077"/>
                </a:lnTo>
                <a:lnTo>
                  <a:pt x="17598" y="17957"/>
                </a:lnTo>
                <a:lnTo>
                  <a:pt x="17417" y="17957"/>
                </a:lnTo>
                <a:lnTo>
                  <a:pt x="17357" y="18017"/>
                </a:lnTo>
                <a:lnTo>
                  <a:pt x="16877" y="18798"/>
                </a:lnTo>
                <a:lnTo>
                  <a:pt x="16577" y="19638"/>
                </a:lnTo>
                <a:lnTo>
                  <a:pt x="16336" y="20539"/>
                </a:lnTo>
                <a:lnTo>
                  <a:pt x="16276" y="21500"/>
                </a:lnTo>
                <a:lnTo>
                  <a:pt x="16276" y="22281"/>
                </a:lnTo>
                <a:lnTo>
                  <a:pt x="16276" y="23122"/>
                </a:lnTo>
                <a:lnTo>
                  <a:pt x="16336" y="23542"/>
                </a:lnTo>
                <a:lnTo>
                  <a:pt x="16456" y="23902"/>
                </a:lnTo>
                <a:lnTo>
                  <a:pt x="16577" y="24263"/>
                </a:lnTo>
                <a:lnTo>
                  <a:pt x="16757" y="24623"/>
                </a:lnTo>
                <a:lnTo>
                  <a:pt x="15676" y="25944"/>
                </a:lnTo>
                <a:lnTo>
                  <a:pt x="14475" y="27206"/>
                </a:lnTo>
                <a:lnTo>
                  <a:pt x="13213" y="28407"/>
                </a:lnTo>
                <a:lnTo>
                  <a:pt x="11892" y="29548"/>
                </a:lnTo>
                <a:lnTo>
                  <a:pt x="12252" y="26605"/>
                </a:lnTo>
                <a:lnTo>
                  <a:pt x="12673" y="23602"/>
                </a:lnTo>
                <a:lnTo>
                  <a:pt x="13273" y="19699"/>
                </a:lnTo>
                <a:lnTo>
                  <a:pt x="13934" y="15795"/>
                </a:lnTo>
                <a:lnTo>
                  <a:pt x="14655" y="11591"/>
                </a:lnTo>
                <a:lnTo>
                  <a:pt x="15015" y="9729"/>
                </a:lnTo>
                <a:lnTo>
                  <a:pt x="15135" y="8708"/>
                </a:lnTo>
                <a:lnTo>
                  <a:pt x="15195" y="8228"/>
                </a:lnTo>
                <a:lnTo>
                  <a:pt x="15135" y="7747"/>
                </a:lnTo>
                <a:lnTo>
                  <a:pt x="15135" y="7627"/>
                </a:lnTo>
                <a:lnTo>
                  <a:pt x="15075" y="7507"/>
                </a:lnTo>
                <a:lnTo>
                  <a:pt x="14835" y="7387"/>
                </a:lnTo>
                <a:lnTo>
                  <a:pt x="14595" y="7387"/>
                </a:lnTo>
                <a:lnTo>
                  <a:pt x="14535" y="7447"/>
                </a:lnTo>
                <a:lnTo>
                  <a:pt x="14415" y="7567"/>
                </a:lnTo>
                <a:lnTo>
                  <a:pt x="14234" y="7988"/>
                </a:lnTo>
                <a:lnTo>
                  <a:pt x="14054" y="8468"/>
                </a:lnTo>
                <a:lnTo>
                  <a:pt x="13754" y="9369"/>
                </a:lnTo>
                <a:lnTo>
                  <a:pt x="13334" y="11231"/>
                </a:lnTo>
                <a:lnTo>
                  <a:pt x="12553" y="15134"/>
                </a:lnTo>
                <a:lnTo>
                  <a:pt x="12252" y="16696"/>
                </a:lnTo>
                <a:lnTo>
                  <a:pt x="11171" y="15074"/>
                </a:lnTo>
                <a:lnTo>
                  <a:pt x="10631" y="14233"/>
                </a:lnTo>
                <a:lnTo>
                  <a:pt x="10151" y="13393"/>
                </a:lnTo>
                <a:lnTo>
                  <a:pt x="9550" y="12312"/>
                </a:lnTo>
                <a:lnTo>
                  <a:pt x="9009" y="11171"/>
                </a:lnTo>
                <a:lnTo>
                  <a:pt x="8529" y="10029"/>
                </a:lnTo>
                <a:lnTo>
                  <a:pt x="8109" y="8888"/>
                </a:lnTo>
                <a:lnTo>
                  <a:pt x="7748" y="7807"/>
                </a:lnTo>
                <a:lnTo>
                  <a:pt x="7448" y="6666"/>
                </a:lnTo>
                <a:lnTo>
                  <a:pt x="6968" y="4384"/>
                </a:lnTo>
                <a:lnTo>
                  <a:pt x="6727" y="3303"/>
                </a:lnTo>
                <a:lnTo>
                  <a:pt x="6427" y="2162"/>
                </a:lnTo>
                <a:lnTo>
                  <a:pt x="6127" y="1081"/>
                </a:lnTo>
                <a:lnTo>
                  <a:pt x="5706" y="0"/>
                </a:lnTo>
                <a:lnTo>
                  <a:pt x="5646" y="0"/>
                </a:lnTo>
                <a:lnTo>
                  <a:pt x="5526" y="60"/>
                </a:lnTo>
                <a:lnTo>
                  <a:pt x="5346" y="661"/>
                </a:lnTo>
                <a:lnTo>
                  <a:pt x="5166" y="1321"/>
                </a:lnTo>
                <a:lnTo>
                  <a:pt x="5106" y="2042"/>
                </a:lnTo>
                <a:lnTo>
                  <a:pt x="5046" y="2703"/>
                </a:lnTo>
                <a:lnTo>
                  <a:pt x="5046" y="3423"/>
                </a:lnTo>
                <a:lnTo>
                  <a:pt x="5106" y="4144"/>
                </a:lnTo>
                <a:lnTo>
                  <a:pt x="5286" y="5525"/>
                </a:lnTo>
                <a:lnTo>
                  <a:pt x="4745" y="5165"/>
                </a:lnTo>
                <a:lnTo>
                  <a:pt x="3845" y="4444"/>
                </a:lnTo>
                <a:lnTo>
                  <a:pt x="3064" y="3663"/>
                </a:lnTo>
                <a:lnTo>
                  <a:pt x="2343" y="2883"/>
                </a:lnTo>
                <a:lnTo>
                  <a:pt x="1683" y="2042"/>
                </a:lnTo>
                <a:lnTo>
                  <a:pt x="1142" y="1141"/>
                </a:lnTo>
                <a:lnTo>
                  <a:pt x="662" y="180"/>
                </a:lnTo>
                <a:lnTo>
                  <a:pt x="601" y="60"/>
                </a:lnTo>
                <a:lnTo>
                  <a:pt x="481" y="0"/>
                </a:lnTo>
                <a:lnTo>
                  <a:pt x="361" y="0"/>
                </a:lnTo>
                <a:close/>
              </a:path>
            </a:pathLst>
          </a:custGeom>
          <a:solidFill>
            <a:srgbClr val="B5975B"/>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6" name="Shape 22">
            <a:extLst>
              <a:ext uri="{FF2B5EF4-FFF2-40B4-BE49-F238E27FC236}">
                <a16:creationId xmlns:a16="http://schemas.microsoft.com/office/drawing/2014/main" xmlns="" id="{A9F14197-21AE-49D3-A9CA-74A53F4B01DB}"/>
              </a:ext>
            </a:extLst>
          </p:cNvPr>
          <p:cNvSpPr>
            <a:spLocks/>
          </p:cNvSpPr>
          <p:nvPr/>
        </p:nvSpPr>
        <p:spPr bwMode="auto">
          <a:xfrm rot="18855311">
            <a:off x="2364582" y="1094582"/>
            <a:ext cx="877887" cy="1289051"/>
          </a:xfrm>
          <a:custGeom>
            <a:avLst/>
            <a:gdLst>
              <a:gd name="T0" fmla="*/ 188696230 w 23724"/>
              <a:gd name="T1" fmla="*/ 16696868 h 34834"/>
              <a:gd name="T2" fmla="*/ 216108441 w 23724"/>
              <a:gd name="T3" fmla="*/ 78331837 h 34834"/>
              <a:gd name="T4" fmla="*/ 325657223 w 23724"/>
              <a:gd name="T5" fmla="*/ 187470779 h 34834"/>
              <a:gd name="T6" fmla="*/ 194775979 w 23724"/>
              <a:gd name="T7" fmla="*/ 181057322 h 34834"/>
              <a:gd name="T8" fmla="*/ 146132624 w 23724"/>
              <a:gd name="T9" fmla="*/ 142532649 h 34834"/>
              <a:gd name="T10" fmla="*/ 30453435 w 23724"/>
              <a:gd name="T11" fmla="*/ 148946106 h 34834"/>
              <a:gd name="T12" fmla="*/ 30453435 w 23724"/>
              <a:gd name="T13" fmla="*/ 209298556 h 34834"/>
              <a:gd name="T14" fmla="*/ 164374572 w 23724"/>
              <a:gd name="T15" fmla="*/ 209298556 h 34834"/>
              <a:gd name="T16" fmla="*/ 365230262 w 23724"/>
              <a:gd name="T17" fmla="*/ 245236570 h 34834"/>
              <a:gd name="T18" fmla="*/ 584327900 w 23724"/>
              <a:gd name="T19" fmla="*/ 328699316 h 34834"/>
              <a:gd name="T20" fmla="*/ 523473057 w 23724"/>
              <a:gd name="T21" fmla="*/ 435272415 h 34834"/>
              <a:gd name="T22" fmla="*/ 365230262 w 23724"/>
              <a:gd name="T23" fmla="*/ 385203376 h 34834"/>
              <a:gd name="T24" fmla="*/ 258721299 w 23724"/>
              <a:gd name="T25" fmla="*/ 376203261 h 34834"/>
              <a:gd name="T26" fmla="*/ 240430099 w 23724"/>
              <a:gd name="T27" fmla="*/ 419858843 h 34834"/>
              <a:gd name="T28" fmla="*/ 353018774 w 23724"/>
              <a:gd name="T29" fmla="*/ 424989752 h 34834"/>
              <a:gd name="T30" fmla="*/ 407793868 w 23724"/>
              <a:gd name="T31" fmla="*/ 482776359 h 34834"/>
              <a:gd name="T32" fmla="*/ 216108441 w 23724"/>
              <a:gd name="T33" fmla="*/ 472492948 h 34834"/>
              <a:gd name="T34" fmla="*/ 124800163 w 23724"/>
              <a:gd name="T35" fmla="*/ 512300917 h 34834"/>
              <a:gd name="T36" fmla="*/ 173494176 w 23724"/>
              <a:gd name="T37" fmla="*/ 548259719 h 34834"/>
              <a:gd name="T38" fmla="*/ 313496393 w 23724"/>
              <a:gd name="T39" fmla="*/ 526431914 h 34834"/>
              <a:gd name="T40" fmla="*/ 566036663 w 23724"/>
              <a:gd name="T41" fmla="*/ 462231101 h 34834"/>
              <a:gd name="T42" fmla="*/ 751691669 w 23724"/>
              <a:gd name="T43" fmla="*/ 654812001 h 34834"/>
              <a:gd name="T44" fmla="*/ 459527700 w 23724"/>
              <a:gd name="T45" fmla="*/ 594481116 h 34834"/>
              <a:gd name="T46" fmla="*/ 334778196 w 23724"/>
              <a:gd name="T47" fmla="*/ 591915273 h 34834"/>
              <a:gd name="T48" fmla="*/ 331736971 w 23724"/>
              <a:gd name="T49" fmla="*/ 644550155 h 34834"/>
              <a:gd name="T50" fmla="*/ 438245934 w 23724"/>
              <a:gd name="T51" fmla="*/ 650963611 h 34834"/>
              <a:gd name="T52" fmla="*/ 721238234 w 23724"/>
              <a:gd name="T53" fmla="*/ 679226437 h 34834"/>
              <a:gd name="T54" fmla="*/ 846039766 w 23724"/>
              <a:gd name="T55" fmla="*/ 743405685 h 34834"/>
              <a:gd name="T56" fmla="*/ 949507504 w 23724"/>
              <a:gd name="T57" fmla="*/ 618873987 h 34834"/>
              <a:gd name="T58" fmla="*/ 1113831380 w 23724"/>
              <a:gd name="T59" fmla="*/ 581631889 h 34834"/>
              <a:gd name="T60" fmla="*/ 1122950984 w 23724"/>
              <a:gd name="T61" fmla="*/ 530280304 h 34834"/>
              <a:gd name="T62" fmla="*/ 982950136 w 23724"/>
              <a:gd name="T63" fmla="*/ 520018457 h 34834"/>
              <a:gd name="T64" fmla="*/ 925135149 w 23724"/>
              <a:gd name="T65" fmla="*/ 566239106 h 34834"/>
              <a:gd name="T66" fmla="*/ 782093039 w 23724"/>
              <a:gd name="T67" fmla="*/ 558521565 h 34834"/>
              <a:gd name="T68" fmla="*/ 1001241336 w 23724"/>
              <a:gd name="T69" fmla="*/ 400596132 h 34834"/>
              <a:gd name="T70" fmla="*/ 1162525393 w 23724"/>
              <a:gd name="T71" fmla="*/ 242670727 h 34834"/>
              <a:gd name="T72" fmla="*/ 1186847052 w 23724"/>
              <a:gd name="T73" fmla="*/ 187470779 h 34834"/>
              <a:gd name="T74" fmla="*/ 1034683968 w 23724"/>
              <a:gd name="T75" fmla="*/ 178491451 h 34834"/>
              <a:gd name="T76" fmla="*/ 1004282598 w 23724"/>
              <a:gd name="T77" fmla="*/ 222126246 h 34834"/>
              <a:gd name="T78" fmla="*/ 985989992 w 23724"/>
              <a:gd name="T79" fmla="*/ 362093052 h 34834"/>
              <a:gd name="T80" fmla="*/ 937295979 w 23724"/>
              <a:gd name="T81" fmla="*/ 265781800 h 34834"/>
              <a:gd name="T82" fmla="*/ 876441173 w 23724"/>
              <a:gd name="T83" fmla="*/ 218277855 h 34834"/>
              <a:gd name="T84" fmla="*/ 785134301 w 23724"/>
              <a:gd name="T85" fmla="*/ 246540654 h 34834"/>
              <a:gd name="T86" fmla="*/ 846039766 w 23724"/>
              <a:gd name="T87" fmla="*/ 286326281 h 34834"/>
              <a:gd name="T88" fmla="*/ 888602002 w 23724"/>
              <a:gd name="T89" fmla="*/ 401878679 h 34834"/>
              <a:gd name="T90" fmla="*/ 769932210 w 23724"/>
              <a:gd name="T91" fmla="*/ 531562851 h 34834"/>
              <a:gd name="T92" fmla="*/ 760812642 w 23724"/>
              <a:gd name="T93" fmla="*/ 165642974 h 34834"/>
              <a:gd name="T94" fmla="*/ 894733779 w 23724"/>
              <a:gd name="T95" fmla="*/ 86028617 h 34834"/>
              <a:gd name="T96" fmla="*/ 909934464 w 23724"/>
              <a:gd name="T97" fmla="*/ 46242213 h 34834"/>
              <a:gd name="T98" fmla="*/ 809506619 w 23724"/>
              <a:gd name="T99" fmla="*/ 39807192 h 34834"/>
              <a:gd name="T100" fmla="*/ 772973472 w 23724"/>
              <a:gd name="T101" fmla="*/ 121987419 h 34834"/>
              <a:gd name="T102" fmla="*/ 614730640 w 23724"/>
              <a:gd name="T103" fmla="*/ 120704872 h 34834"/>
              <a:gd name="T104" fmla="*/ 666464509 w 23724"/>
              <a:gd name="T105" fmla="*/ 53938966 h 34834"/>
              <a:gd name="T106" fmla="*/ 541715005 w 23724"/>
              <a:gd name="T107" fmla="*/ 33393736 h 34834"/>
              <a:gd name="T108" fmla="*/ 459527700 w 23724"/>
              <a:gd name="T109" fmla="*/ 80897680 h 34834"/>
              <a:gd name="T110" fmla="*/ 559955546 w 23724"/>
              <a:gd name="T111" fmla="*/ 123269938 h 34834"/>
              <a:gd name="T112" fmla="*/ 511261569 w 23724"/>
              <a:gd name="T113" fmla="*/ 268346894 h 34834"/>
              <a:gd name="T114" fmla="*/ 340857945 w 23724"/>
              <a:gd name="T115" fmla="*/ 121987419 h 34834"/>
              <a:gd name="T116" fmla="*/ 374351236 w 23724"/>
              <a:gd name="T117" fmla="*/ 50090603 h 34834"/>
              <a:gd name="T118" fmla="*/ 295203824 w 23724"/>
              <a:gd name="T119" fmla="*/ 1304112 h 34834"/>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23724"/>
              <a:gd name="T181" fmla="*/ 0 h 34834"/>
              <a:gd name="T182" fmla="*/ 23724 w 23724"/>
              <a:gd name="T183" fmla="*/ 34834 h 34834"/>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23724" h="34834" extrusionOk="0">
                <a:moveTo>
                  <a:pt x="5406" y="1"/>
                </a:moveTo>
                <a:lnTo>
                  <a:pt x="5046" y="61"/>
                </a:lnTo>
                <a:lnTo>
                  <a:pt x="4745" y="61"/>
                </a:lnTo>
                <a:lnTo>
                  <a:pt x="4505" y="181"/>
                </a:lnTo>
                <a:lnTo>
                  <a:pt x="4265" y="301"/>
                </a:lnTo>
                <a:lnTo>
                  <a:pt x="4085" y="421"/>
                </a:lnTo>
                <a:lnTo>
                  <a:pt x="3905" y="601"/>
                </a:lnTo>
                <a:lnTo>
                  <a:pt x="3724" y="781"/>
                </a:lnTo>
                <a:lnTo>
                  <a:pt x="3604" y="962"/>
                </a:lnTo>
                <a:lnTo>
                  <a:pt x="3484" y="1202"/>
                </a:lnTo>
                <a:lnTo>
                  <a:pt x="3364" y="1562"/>
                </a:lnTo>
                <a:lnTo>
                  <a:pt x="3304" y="1983"/>
                </a:lnTo>
                <a:lnTo>
                  <a:pt x="3364" y="2523"/>
                </a:lnTo>
                <a:lnTo>
                  <a:pt x="3604" y="3004"/>
                </a:lnTo>
                <a:lnTo>
                  <a:pt x="3905" y="3364"/>
                </a:lnTo>
                <a:lnTo>
                  <a:pt x="4265" y="3664"/>
                </a:lnTo>
                <a:lnTo>
                  <a:pt x="4745" y="3904"/>
                </a:lnTo>
                <a:lnTo>
                  <a:pt x="5106" y="3964"/>
                </a:lnTo>
                <a:lnTo>
                  <a:pt x="5466" y="3964"/>
                </a:lnTo>
                <a:lnTo>
                  <a:pt x="5526" y="4805"/>
                </a:lnTo>
                <a:lnTo>
                  <a:pt x="5646" y="5646"/>
                </a:lnTo>
                <a:lnTo>
                  <a:pt x="5826" y="6727"/>
                </a:lnTo>
                <a:lnTo>
                  <a:pt x="6067" y="7748"/>
                </a:lnTo>
                <a:lnTo>
                  <a:pt x="6427" y="8769"/>
                </a:lnTo>
                <a:lnTo>
                  <a:pt x="6847" y="9790"/>
                </a:lnTo>
                <a:lnTo>
                  <a:pt x="7027" y="10210"/>
                </a:lnTo>
                <a:lnTo>
                  <a:pt x="6307" y="10030"/>
                </a:lnTo>
                <a:lnTo>
                  <a:pt x="5646" y="9730"/>
                </a:lnTo>
                <a:lnTo>
                  <a:pt x="4685" y="9249"/>
                </a:lnTo>
                <a:lnTo>
                  <a:pt x="3844" y="8649"/>
                </a:lnTo>
                <a:lnTo>
                  <a:pt x="3844" y="8469"/>
                </a:lnTo>
                <a:lnTo>
                  <a:pt x="3784" y="8048"/>
                </a:lnTo>
                <a:lnTo>
                  <a:pt x="3724" y="7808"/>
                </a:lnTo>
                <a:lnTo>
                  <a:pt x="3664" y="7568"/>
                </a:lnTo>
                <a:lnTo>
                  <a:pt x="3544" y="7328"/>
                </a:lnTo>
                <a:lnTo>
                  <a:pt x="3424" y="7147"/>
                </a:lnTo>
                <a:lnTo>
                  <a:pt x="3244" y="6967"/>
                </a:lnTo>
                <a:lnTo>
                  <a:pt x="3064" y="6787"/>
                </a:lnTo>
                <a:lnTo>
                  <a:pt x="2884" y="6667"/>
                </a:lnTo>
                <a:lnTo>
                  <a:pt x="2583" y="6487"/>
                </a:lnTo>
                <a:lnTo>
                  <a:pt x="2283" y="6367"/>
                </a:lnTo>
                <a:lnTo>
                  <a:pt x="1923" y="6367"/>
                </a:lnTo>
                <a:lnTo>
                  <a:pt x="1502" y="6427"/>
                </a:lnTo>
                <a:lnTo>
                  <a:pt x="1262" y="6487"/>
                </a:lnTo>
                <a:lnTo>
                  <a:pt x="1022" y="6607"/>
                </a:lnTo>
                <a:lnTo>
                  <a:pt x="962" y="6667"/>
                </a:lnTo>
                <a:lnTo>
                  <a:pt x="601" y="6967"/>
                </a:lnTo>
                <a:lnTo>
                  <a:pt x="301" y="7328"/>
                </a:lnTo>
                <a:lnTo>
                  <a:pt x="121" y="7688"/>
                </a:lnTo>
                <a:lnTo>
                  <a:pt x="61" y="8048"/>
                </a:lnTo>
                <a:lnTo>
                  <a:pt x="1" y="8469"/>
                </a:lnTo>
                <a:lnTo>
                  <a:pt x="61" y="8829"/>
                </a:lnTo>
                <a:lnTo>
                  <a:pt x="181" y="9189"/>
                </a:lnTo>
                <a:lnTo>
                  <a:pt x="361" y="9550"/>
                </a:lnTo>
                <a:lnTo>
                  <a:pt x="601" y="9790"/>
                </a:lnTo>
                <a:lnTo>
                  <a:pt x="842" y="10030"/>
                </a:lnTo>
                <a:lnTo>
                  <a:pt x="1202" y="10210"/>
                </a:lnTo>
                <a:lnTo>
                  <a:pt x="1562" y="10330"/>
                </a:lnTo>
                <a:lnTo>
                  <a:pt x="1923" y="10390"/>
                </a:lnTo>
                <a:lnTo>
                  <a:pt x="2283" y="10330"/>
                </a:lnTo>
                <a:lnTo>
                  <a:pt x="2643" y="10210"/>
                </a:lnTo>
                <a:lnTo>
                  <a:pt x="3004" y="10030"/>
                </a:lnTo>
                <a:lnTo>
                  <a:pt x="3244" y="9790"/>
                </a:lnTo>
                <a:lnTo>
                  <a:pt x="3544" y="9490"/>
                </a:lnTo>
                <a:lnTo>
                  <a:pt x="3965" y="9910"/>
                </a:lnTo>
                <a:lnTo>
                  <a:pt x="4445" y="10270"/>
                </a:lnTo>
                <a:lnTo>
                  <a:pt x="4986" y="10631"/>
                </a:lnTo>
                <a:lnTo>
                  <a:pt x="5526" y="10931"/>
                </a:lnTo>
                <a:lnTo>
                  <a:pt x="6067" y="11171"/>
                </a:lnTo>
                <a:lnTo>
                  <a:pt x="6667" y="11351"/>
                </a:lnTo>
                <a:lnTo>
                  <a:pt x="7208" y="11471"/>
                </a:lnTo>
                <a:lnTo>
                  <a:pt x="7748" y="11532"/>
                </a:lnTo>
                <a:lnTo>
                  <a:pt x="8169" y="12192"/>
                </a:lnTo>
                <a:lnTo>
                  <a:pt x="8649" y="12853"/>
                </a:lnTo>
                <a:lnTo>
                  <a:pt x="9190" y="13453"/>
                </a:lnTo>
                <a:lnTo>
                  <a:pt x="9730" y="14054"/>
                </a:lnTo>
                <a:lnTo>
                  <a:pt x="10271" y="14534"/>
                </a:lnTo>
                <a:lnTo>
                  <a:pt x="10871" y="15015"/>
                </a:lnTo>
                <a:lnTo>
                  <a:pt x="11532" y="15375"/>
                </a:lnTo>
                <a:lnTo>
                  <a:pt x="12192" y="15675"/>
                </a:lnTo>
                <a:lnTo>
                  <a:pt x="12733" y="18918"/>
                </a:lnTo>
                <a:lnTo>
                  <a:pt x="12973" y="20720"/>
                </a:lnTo>
                <a:lnTo>
                  <a:pt x="12312" y="20600"/>
                </a:lnTo>
                <a:lnTo>
                  <a:pt x="11652" y="20540"/>
                </a:lnTo>
                <a:lnTo>
                  <a:pt x="10991" y="20480"/>
                </a:lnTo>
                <a:lnTo>
                  <a:pt x="10331" y="20360"/>
                </a:lnTo>
                <a:lnTo>
                  <a:pt x="9550" y="20180"/>
                </a:lnTo>
                <a:lnTo>
                  <a:pt x="8829" y="19879"/>
                </a:lnTo>
                <a:lnTo>
                  <a:pt x="7388" y="19279"/>
                </a:lnTo>
                <a:lnTo>
                  <a:pt x="7388" y="19039"/>
                </a:lnTo>
                <a:lnTo>
                  <a:pt x="7448" y="18858"/>
                </a:lnTo>
                <a:lnTo>
                  <a:pt x="7388" y="18558"/>
                </a:lnTo>
                <a:lnTo>
                  <a:pt x="7328" y="18258"/>
                </a:lnTo>
                <a:lnTo>
                  <a:pt x="7208" y="18018"/>
                </a:lnTo>
                <a:lnTo>
                  <a:pt x="6967" y="17777"/>
                </a:lnTo>
                <a:lnTo>
                  <a:pt x="6787" y="17597"/>
                </a:lnTo>
                <a:lnTo>
                  <a:pt x="6487" y="17477"/>
                </a:lnTo>
                <a:lnTo>
                  <a:pt x="6247" y="17417"/>
                </a:lnTo>
                <a:lnTo>
                  <a:pt x="5946" y="17357"/>
                </a:lnTo>
                <a:lnTo>
                  <a:pt x="5646" y="17417"/>
                </a:lnTo>
                <a:lnTo>
                  <a:pt x="5406" y="17477"/>
                </a:lnTo>
                <a:lnTo>
                  <a:pt x="5106" y="17597"/>
                </a:lnTo>
                <a:lnTo>
                  <a:pt x="4925" y="17777"/>
                </a:lnTo>
                <a:lnTo>
                  <a:pt x="4745" y="18018"/>
                </a:lnTo>
                <a:lnTo>
                  <a:pt x="4565" y="18258"/>
                </a:lnTo>
                <a:lnTo>
                  <a:pt x="4505" y="18558"/>
                </a:lnTo>
                <a:lnTo>
                  <a:pt x="4445" y="18858"/>
                </a:lnTo>
                <a:lnTo>
                  <a:pt x="4505" y="19159"/>
                </a:lnTo>
                <a:lnTo>
                  <a:pt x="4565" y="19399"/>
                </a:lnTo>
                <a:lnTo>
                  <a:pt x="4745" y="19639"/>
                </a:lnTo>
                <a:lnTo>
                  <a:pt x="4925" y="19879"/>
                </a:lnTo>
                <a:lnTo>
                  <a:pt x="5106" y="20060"/>
                </a:lnTo>
                <a:lnTo>
                  <a:pt x="5406" y="20180"/>
                </a:lnTo>
                <a:lnTo>
                  <a:pt x="5646" y="20300"/>
                </a:lnTo>
                <a:lnTo>
                  <a:pt x="6247" y="20300"/>
                </a:lnTo>
                <a:lnTo>
                  <a:pt x="6487" y="20180"/>
                </a:lnTo>
                <a:lnTo>
                  <a:pt x="6787" y="20060"/>
                </a:lnTo>
                <a:lnTo>
                  <a:pt x="6967" y="19879"/>
                </a:lnTo>
                <a:lnTo>
                  <a:pt x="7088" y="19759"/>
                </a:lnTo>
                <a:lnTo>
                  <a:pt x="7748" y="20240"/>
                </a:lnTo>
                <a:lnTo>
                  <a:pt x="8409" y="20660"/>
                </a:lnTo>
                <a:lnTo>
                  <a:pt x="9129" y="21020"/>
                </a:lnTo>
                <a:lnTo>
                  <a:pt x="9850" y="21261"/>
                </a:lnTo>
                <a:lnTo>
                  <a:pt x="10331" y="21441"/>
                </a:lnTo>
                <a:lnTo>
                  <a:pt x="9190" y="22041"/>
                </a:lnTo>
                <a:lnTo>
                  <a:pt x="8048" y="22582"/>
                </a:lnTo>
                <a:lnTo>
                  <a:pt x="7148" y="23002"/>
                </a:lnTo>
                <a:lnTo>
                  <a:pt x="6187" y="23423"/>
                </a:lnTo>
                <a:lnTo>
                  <a:pt x="5946" y="23002"/>
                </a:lnTo>
                <a:lnTo>
                  <a:pt x="5646" y="22642"/>
                </a:lnTo>
                <a:lnTo>
                  <a:pt x="5286" y="22402"/>
                </a:lnTo>
                <a:lnTo>
                  <a:pt x="4865" y="22222"/>
                </a:lnTo>
                <a:lnTo>
                  <a:pt x="4565" y="22162"/>
                </a:lnTo>
                <a:lnTo>
                  <a:pt x="4265" y="22101"/>
                </a:lnTo>
                <a:lnTo>
                  <a:pt x="3784" y="22162"/>
                </a:lnTo>
                <a:lnTo>
                  <a:pt x="3484" y="22342"/>
                </a:lnTo>
                <a:lnTo>
                  <a:pt x="3184" y="22522"/>
                </a:lnTo>
                <a:lnTo>
                  <a:pt x="3004" y="22642"/>
                </a:lnTo>
                <a:lnTo>
                  <a:pt x="2824" y="22822"/>
                </a:lnTo>
                <a:lnTo>
                  <a:pt x="2643" y="23122"/>
                </a:lnTo>
                <a:lnTo>
                  <a:pt x="2523" y="23483"/>
                </a:lnTo>
                <a:lnTo>
                  <a:pt x="2463" y="23963"/>
                </a:lnTo>
                <a:lnTo>
                  <a:pt x="2523" y="24444"/>
                </a:lnTo>
                <a:lnTo>
                  <a:pt x="2643" y="24804"/>
                </a:lnTo>
                <a:lnTo>
                  <a:pt x="2824" y="25104"/>
                </a:lnTo>
                <a:lnTo>
                  <a:pt x="2884" y="25104"/>
                </a:lnTo>
                <a:lnTo>
                  <a:pt x="2944" y="25164"/>
                </a:lnTo>
                <a:lnTo>
                  <a:pt x="3004" y="25284"/>
                </a:lnTo>
                <a:lnTo>
                  <a:pt x="3244" y="25465"/>
                </a:lnTo>
                <a:lnTo>
                  <a:pt x="3424" y="25645"/>
                </a:lnTo>
                <a:lnTo>
                  <a:pt x="3905" y="25825"/>
                </a:lnTo>
                <a:lnTo>
                  <a:pt x="4385" y="25885"/>
                </a:lnTo>
                <a:lnTo>
                  <a:pt x="4865" y="25825"/>
                </a:lnTo>
                <a:lnTo>
                  <a:pt x="5346" y="25645"/>
                </a:lnTo>
                <a:lnTo>
                  <a:pt x="5646" y="25405"/>
                </a:lnTo>
                <a:lnTo>
                  <a:pt x="5886" y="25164"/>
                </a:lnTo>
                <a:lnTo>
                  <a:pt x="6067" y="24924"/>
                </a:lnTo>
                <a:lnTo>
                  <a:pt x="6187" y="24624"/>
                </a:lnTo>
                <a:lnTo>
                  <a:pt x="6847" y="24444"/>
                </a:lnTo>
                <a:lnTo>
                  <a:pt x="7508" y="24263"/>
                </a:lnTo>
                <a:lnTo>
                  <a:pt x="8229" y="23903"/>
                </a:lnTo>
                <a:lnTo>
                  <a:pt x="8889" y="23543"/>
                </a:lnTo>
                <a:lnTo>
                  <a:pt x="9550" y="23062"/>
                </a:lnTo>
                <a:lnTo>
                  <a:pt x="10150" y="22642"/>
                </a:lnTo>
                <a:lnTo>
                  <a:pt x="10691" y="22162"/>
                </a:lnTo>
                <a:lnTo>
                  <a:pt x="11171" y="21621"/>
                </a:lnTo>
                <a:lnTo>
                  <a:pt x="11652" y="21741"/>
                </a:lnTo>
                <a:lnTo>
                  <a:pt x="12192" y="21801"/>
                </a:lnTo>
                <a:lnTo>
                  <a:pt x="12673" y="21801"/>
                </a:lnTo>
                <a:lnTo>
                  <a:pt x="13153" y="21741"/>
                </a:lnTo>
                <a:lnTo>
                  <a:pt x="13934" y="26185"/>
                </a:lnTo>
                <a:lnTo>
                  <a:pt x="14354" y="28407"/>
                </a:lnTo>
                <a:lnTo>
                  <a:pt x="14835" y="30629"/>
                </a:lnTo>
                <a:lnTo>
                  <a:pt x="14294" y="30509"/>
                </a:lnTo>
                <a:lnTo>
                  <a:pt x="13093" y="30269"/>
                </a:lnTo>
                <a:lnTo>
                  <a:pt x="11952" y="29969"/>
                </a:lnTo>
                <a:lnTo>
                  <a:pt x="9430" y="29368"/>
                </a:lnTo>
                <a:lnTo>
                  <a:pt x="9490" y="28948"/>
                </a:lnTo>
                <a:lnTo>
                  <a:pt x="9430" y="28528"/>
                </a:lnTo>
                <a:lnTo>
                  <a:pt x="9250" y="28107"/>
                </a:lnTo>
                <a:lnTo>
                  <a:pt x="9069" y="27807"/>
                </a:lnTo>
                <a:lnTo>
                  <a:pt x="8829" y="27627"/>
                </a:lnTo>
                <a:lnTo>
                  <a:pt x="8649" y="27446"/>
                </a:lnTo>
                <a:lnTo>
                  <a:pt x="8409" y="27386"/>
                </a:lnTo>
                <a:lnTo>
                  <a:pt x="8108" y="27266"/>
                </a:lnTo>
                <a:lnTo>
                  <a:pt x="7448" y="27266"/>
                </a:lnTo>
                <a:lnTo>
                  <a:pt x="7148" y="27326"/>
                </a:lnTo>
                <a:lnTo>
                  <a:pt x="6847" y="27507"/>
                </a:lnTo>
                <a:lnTo>
                  <a:pt x="6607" y="27687"/>
                </a:lnTo>
                <a:lnTo>
                  <a:pt x="6547" y="27747"/>
                </a:lnTo>
                <a:lnTo>
                  <a:pt x="6367" y="27987"/>
                </a:lnTo>
                <a:lnTo>
                  <a:pt x="6187" y="28287"/>
                </a:lnTo>
                <a:lnTo>
                  <a:pt x="6067" y="28588"/>
                </a:lnTo>
                <a:lnTo>
                  <a:pt x="6067" y="28948"/>
                </a:lnTo>
                <a:lnTo>
                  <a:pt x="6127" y="29428"/>
                </a:lnTo>
                <a:lnTo>
                  <a:pt x="6307" y="29849"/>
                </a:lnTo>
                <a:lnTo>
                  <a:pt x="6547" y="30149"/>
                </a:lnTo>
                <a:lnTo>
                  <a:pt x="6907" y="30449"/>
                </a:lnTo>
                <a:lnTo>
                  <a:pt x="7208" y="30569"/>
                </a:lnTo>
                <a:lnTo>
                  <a:pt x="7568" y="30629"/>
                </a:lnTo>
                <a:lnTo>
                  <a:pt x="7748" y="30690"/>
                </a:lnTo>
                <a:lnTo>
                  <a:pt x="7988" y="30629"/>
                </a:lnTo>
                <a:lnTo>
                  <a:pt x="8229" y="30629"/>
                </a:lnTo>
                <a:lnTo>
                  <a:pt x="8409" y="30509"/>
                </a:lnTo>
                <a:lnTo>
                  <a:pt x="8649" y="30449"/>
                </a:lnTo>
                <a:lnTo>
                  <a:pt x="8829" y="30329"/>
                </a:lnTo>
                <a:lnTo>
                  <a:pt x="9009" y="30149"/>
                </a:lnTo>
                <a:lnTo>
                  <a:pt x="9190" y="29909"/>
                </a:lnTo>
                <a:lnTo>
                  <a:pt x="10391" y="30509"/>
                </a:lnTo>
                <a:lnTo>
                  <a:pt x="10991" y="30750"/>
                </a:lnTo>
                <a:lnTo>
                  <a:pt x="11652" y="30990"/>
                </a:lnTo>
                <a:lnTo>
                  <a:pt x="13333" y="31530"/>
                </a:lnTo>
                <a:lnTo>
                  <a:pt x="14234" y="31771"/>
                </a:lnTo>
                <a:lnTo>
                  <a:pt x="15195" y="31891"/>
                </a:lnTo>
                <a:lnTo>
                  <a:pt x="15556" y="33212"/>
                </a:lnTo>
                <a:lnTo>
                  <a:pt x="15976" y="34533"/>
                </a:lnTo>
                <a:lnTo>
                  <a:pt x="16096" y="34653"/>
                </a:lnTo>
                <a:lnTo>
                  <a:pt x="16216" y="34773"/>
                </a:lnTo>
                <a:lnTo>
                  <a:pt x="16396" y="34833"/>
                </a:lnTo>
                <a:lnTo>
                  <a:pt x="16516" y="34833"/>
                </a:lnTo>
                <a:lnTo>
                  <a:pt x="16697" y="34773"/>
                </a:lnTo>
                <a:lnTo>
                  <a:pt x="16817" y="34713"/>
                </a:lnTo>
                <a:lnTo>
                  <a:pt x="16937" y="34593"/>
                </a:lnTo>
                <a:lnTo>
                  <a:pt x="16937" y="34413"/>
                </a:lnTo>
                <a:lnTo>
                  <a:pt x="16516" y="31831"/>
                </a:lnTo>
                <a:lnTo>
                  <a:pt x="16096" y="29488"/>
                </a:lnTo>
                <a:lnTo>
                  <a:pt x="17357" y="29308"/>
                </a:lnTo>
                <a:lnTo>
                  <a:pt x="18078" y="29128"/>
                </a:lnTo>
                <a:lnTo>
                  <a:pt x="18739" y="28948"/>
                </a:lnTo>
                <a:lnTo>
                  <a:pt x="19399" y="28708"/>
                </a:lnTo>
                <a:lnTo>
                  <a:pt x="20000" y="28347"/>
                </a:lnTo>
                <a:lnTo>
                  <a:pt x="20600" y="27987"/>
                </a:lnTo>
                <a:lnTo>
                  <a:pt x="21021" y="27567"/>
                </a:lnTo>
                <a:lnTo>
                  <a:pt x="21141" y="27507"/>
                </a:lnTo>
                <a:lnTo>
                  <a:pt x="21381" y="27507"/>
                </a:lnTo>
                <a:lnTo>
                  <a:pt x="21621" y="27386"/>
                </a:lnTo>
                <a:lnTo>
                  <a:pt x="21982" y="27206"/>
                </a:lnTo>
                <a:lnTo>
                  <a:pt x="22222" y="26906"/>
                </a:lnTo>
                <a:lnTo>
                  <a:pt x="22402" y="26546"/>
                </a:lnTo>
                <a:lnTo>
                  <a:pt x="22522" y="26125"/>
                </a:lnTo>
                <a:lnTo>
                  <a:pt x="22522" y="26065"/>
                </a:lnTo>
                <a:lnTo>
                  <a:pt x="22522" y="25705"/>
                </a:lnTo>
                <a:lnTo>
                  <a:pt x="22462" y="25405"/>
                </a:lnTo>
                <a:lnTo>
                  <a:pt x="22342" y="25104"/>
                </a:lnTo>
                <a:lnTo>
                  <a:pt x="22162" y="24804"/>
                </a:lnTo>
                <a:lnTo>
                  <a:pt x="21922" y="24564"/>
                </a:lnTo>
                <a:lnTo>
                  <a:pt x="21681" y="24384"/>
                </a:lnTo>
                <a:lnTo>
                  <a:pt x="21381" y="24203"/>
                </a:lnTo>
                <a:lnTo>
                  <a:pt x="21021" y="24083"/>
                </a:lnTo>
                <a:lnTo>
                  <a:pt x="20480" y="24023"/>
                </a:lnTo>
                <a:lnTo>
                  <a:pt x="19940" y="24143"/>
                </a:lnTo>
                <a:lnTo>
                  <a:pt x="19639" y="24203"/>
                </a:lnTo>
                <a:lnTo>
                  <a:pt x="19399" y="24324"/>
                </a:lnTo>
                <a:lnTo>
                  <a:pt x="19219" y="24504"/>
                </a:lnTo>
                <a:lnTo>
                  <a:pt x="18979" y="24684"/>
                </a:lnTo>
                <a:lnTo>
                  <a:pt x="18799" y="24864"/>
                </a:lnTo>
                <a:lnTo>
                  <a:pt x="18618" y="25104"/>
                </a:lnTo>
                <a:lnTo>
                  <a:pt x="18438" y="25345"/>
                </a:lnTo>
                <a:lnTo>
                  <a:pt x="18318" y="25645"/>
                </a:lnTo>
                <a:lnTo>
                  <a:pt x="18258" y="26065"/>
                </a:lnTo>
                <a:lnTo>
                  <a:pt x="18258" y="26486"/>
                </a:lnTo>
                <a:lnTo>
                  <a:pt x="18378" y="26906"/>
                </a:lnTo>
                <a:lnTo>
                  <a:pt x="18558" y="27326"/>
                </a:lnTo>
                <a:lnTo>
                  <a:pt x="18678" y="27507"/>
                </a:lnTo>
                <a:lnTo>
                  <a:pt x="18018" y="27807"/>
                </a:lnTo>
                <a:lnTo>
                  <a:pt x="17297" y="28047"/>
                </a:lnTo>
                <a:lnTo>
                  <a:pt x="16637" y="28227"/>
                </a:lnTo>
                <a:lnTo>
                  <a:pt x="15856" y="28347"/>
                </a:lnTo>
                <a:lnTo>
                  <a:pt x="15435" y="26125"/>
                </a:lnTo>
                <a:lnTo>
                  <a:pt x="15736" y="25825"/>
                </a:lnTo>
                <a:lnTo>
                  <a:pt x="16036" y="25465"/>
                </a:lnTo>
                <a:lnTo>
                  <a:pt x="16577" y="24684"/>
                </a:lnTo>
                <a:lnTo>
                  <a:pt x="17537" y="23062"/>
                </a:lnTo>
                <a:lnTo>
                  <a:pt x="18138" y="22041"/>
                </a:lnTo>
                <a:lnTo>
                  <a:pt x="18739" y="20960"/>
                </a:lnTo>
                <a:lnTo>
                  <a:pt x="19279" y="19819"/>
                </a:lnTo>
                <a:lnTo>
                  <a:pt x="19760" y="18738"/>
                </a:lnTo>
                <a:lnTo>
                  <a:pt x="20420" y="17057"/>
                </a:lnTo>
                <a:lnTo>
                  <a:pt x="21021" y="15315"/>
                </a:lnTo>
                <a:lnTo>
                  <a:pt x="21501" y="13573"/>
                </a:lnTo>
                <a:lnTo>
                  <a:pt x="21741" y="12673"/>
                </a:lnTo>
                <a:lnTo>
                  <a:pt x="21861" y="11772"/>
                </a:lnTo>
                <a:lnTo>
                  <a:pt x="22282" y="11652"/>
                </a:lnTo>
                <a:lnTo>
                  <a:pt x="22642" y="11532"/>
                </a:lnTo>
                <a:lnTo>
                  <a:pt x="22943" y="11351"/>
                </a:lnTo>
                <a:lnTo>
                  <a:pt x="23123" y="11171"/>
                </a:lnTo>
                <a:lnTo>
                  <a:pt x="23303" y="10991"/>
                </a:lnTo>
                <a:lnTo>
                  <a:pt x="23483" y="10691"/>
                </a:lnTo>
                <a:lnTo>
                  <a:pt x="23603" y="10330"/>
                </a:lnTo>
                <a:lnTo>
                  <a:pt x="23663" y="10270"/>
                </a:lnTo>
                <a:lnTo>
                  <a:pt x="23723" y="9790"/>
                </a:lnTo>
                <a:lnTo>
                  <a:pt x="23663" y="9249"/>
                </a:lnTo>
                <a:lnTo>
                  <a:pt x="23423" y="8769"/>
                </a:lnTo>
                <a:lnTo>
                  <a:pt x="23123" y="8409"/>
                </a:lnTo>
                <a:lnTo>
                  <a:pt x="22762" y="8108"/>
                </a:lnTo>
                <a:lnTo>
                  <a:pt x="22282" y="7868"/>
                </a:lnTo>
                <a:lnTo>
                  <a:pt x="21801" y="7808"/>
                </a:lnTo>
                <a:lnTo>
                  <a:pt x="21261" y="7868"/>
                </a:lnTo>
                <a:lnTo>
                  <a:pt x="21201" y="7928"/>
                </a:lnTo>
                <a:lnTo>
                  <a:pt x="20780" y="8108"/>
                </a:lnTo>
                <a:lnTo>
                  <a:pt x="20420" y="8349"/>
                </a:lnTo>
                <a:lnTo>
                  <a:pt x="20180" y="8589"/>
                </a:lnTo>
                <a:lnTo>
                  <a:pt x="20060" y="8829"/>
                </a:lnTo>
                <a:lnTo>
                  <a:pt x="19940" y="9009"/>
                </a:lnTo>
                <a:lnTo>
                  <a:pt x="19820" y="9369"/>
                </a:lnTo>
                <a:lnTo>
                  <a:pt x="19820" y="9430"/>
                </a:lnTo>
                <a:lnTo>
                  <a:pt x="19760" y="9790"/>
                </a:lnTo>
                <a:lnTo>
                  <a:pt x="19760" y="10150"/>
                </a:lnTo>
                <a:lnTo>
                  <a:pt x="19820" y="10390"/>
                </a:lnTo>
                <a:lnTo>
                  <a:pt x="19880" y="10631"/>
                </a:lnTo>
                <a:lnTo>
                  <a:pt x="20060" y="10931"/>
                </a:lnTo>
                <a:lnTo>
                  <a:pt x="20300" y="11231"/>
                </a:lnTo>
                <a:lnTo>
                  <a:pt x="20660" y="11532"/>
                </a:lnTo>
                <a:lnTo>
                  <a:pt x="21141" y="11712"/>
                </a:lnTo>
                <a:lnTo>
                  <a:pt x="20600" y="13453"/>
                </a:lnTo>
                <a:lnTo>
                  <a:pt x="20060" y="15195"/>
                </a:lnTo>
                <a:lnTo>
                  <a:pt x="19459" y="16937"/>
                </a:lnTo>
                <a:lnTo>
                  <a:pt x="18739" y="18618"/>
                </a:lnTo>
                <a:lnTo>
                  <a:pt x="18799" y="17898"/>
                </a:lnTo>
                <a:lnTo>
                  <a:pt x="18739" y="17117"/>
                </a:lnTo>
                <a:lnTo>
                  <a:pt x="18558" y="15675"/>
                </a:lnTo>
                <a:lnTo>
                  <a:pt x="18498" y="14294"/>
                </a:lnTo>
                <a:lnTo>
                  <a:pt x="18438" y="13573"/>
                </a:lnTo>
                <a:lnTo>
                  <a:pt x="18318" y="12853"/>
                </a:lnTo>
                <a:lnTo>
                  <a:pt x="18498" y="12432"/>
                </a:lnTo>
                <a:lnTo>
                  <a:pt x="18618" y="12012"/>
                </a:lnTo>
                <a:lnTo>
                  <a:pt x="18618" y="11592"/>
                </a:lnTo>
                <a:lnTo>
                  <a:pt x="18498" y="11171"/>
                </a:lnTo>
                <a:lnTo>
                  <a:pt x="18318" y="10811"/>
                </a:lnTo>
                <a:lnTo>
                  <a:pt x="17958" y="10511"/>
                </a:lnTo>
                <a:lnTo>
                  <a:pt x="17778" y="10390"/>
                </a:lnTo>
                <a:lnTo>
                  <a:pt x="17597" y="10270"/>
                </a:lnTo>
                <a:lnTo>
                  <a:pt x="17297" y="10210"/>
                </a:lnTo>
                <a:lnTo>
                  <a:pt x="17057" y="10210"/>
                </a:lnTo>
                <a:lnTo>
                  <a:pt x="16697" y="10270"/>
                </a:lnTo>
                <a:lnTo>
                  <a:pt x="16396" y="10330"/>
                </a:lnTo>
                <a:lnTo>
                  <a:pt x="16096" y="10511"/>
                </a:lnTo>
                <a:lnTo>
                  <a:pt x="15856" y="10691"/>
                </a:lnTo>
                <a:lnTo>
                  <a:pt x="15736" y="10991"/>
                </a:lnTo>
                <a:lnTo>
                  <a:pt x="15616" y="11231"/>
                </a:lnTo>
                <a:lnTo>
                  <a:pt x="15495" y="11532"/>
                </a:lnTo>
                <a:lnTo>
                  <a:pt x="15495" y="11832"/>
                </a:lnTo>
                <a:lnTo>
                  <a:pt x="15495" y="12132"/>
                </a:lnTo>
                <a:lnTo>
                  <a:pt x="15616" y="12432"/>
                </a:lnTo>
                <a:lnTo>
                  <a:pt x="15736" y="12673"/>
                </a:lnTo>
                <a:lnTo>
                  <a:pt x="15856" y="12973"/>
                </a:lnTo>
                <a:lnTo>
                  <a:pt x="16096" y="13153"/>
                </a:lnTo>
                <a:lnTo>
                  <a:pt x="16396" y="13333"/>
                </a:lnTo>
                <a:lnTo>
                  <a:pt x="16697" y="13393"/>
                </a:lnTo>
                <a:lnTo>
                  <a:pt x="17057" y="13453"/>
                </a:lnTo>
                <a:lnTo>
                  <a:pt x="17177" y="13453"/>
                </a:lnTo>
                <a:lnTo>
                  <a:pt x="17237" y="14715"/>
                </a:lnTo>
                <a:lnTo>
                  <a:pt x="17297" y="15916"/>
                </a:lnTo>
                <a:lnTo>
                  <a:pt x="17357" y="16877"/>
                </a:lnTo>
                <a:lnTo>
                  <a:pt x="17357" y="17837"/>
                </a:lnTo>
                <a:lnTo>
                  <a:pt x="17417" y="18318"/>
                </a:lnTo>
                <a:lnTo>
                  <a:pt x="17537" y="18798"/>
                </a:lnTo>
                <a:lnTo>
                  <a:pt x="17658" y="19279"/>
                </a:lnTo>
                <a:lnTo>
                  <a:pt x="17898" y="19699"/>
                </a:lnTo>
                <a:lnTo>
                  <a:pt x="18018" y="19819"/>
                </a:lnTo>
                <a:lnTo>
                  <a:pt x="18198" y="19879"/>
                </a:lnTo>
                <a:lnTo>
                  <a:pt x="17477" y="21261"/>
                </a:lnTo>
                <a:lnTo>
                  <a:pt x="16697" y="22582"/>
                </a:lnTo>
                <a:lnTo>
                  <a:pt x="15916" y="23723"/>
                </a:lnTo>
                <a:lnTo>
                  <a:pt x="15195" y="24864"/>
                </a:lnTo>
                <a:lnTo>
                  <a:pt x="14595" y="21981"/>
                </a:lnTo>
                <a:lnTo>
                  <a:pt x="14054" y="19039"/>
                </a:lnTo>
                <a:lnTo>
                  <a:pt x="13393" y="15075"/>
                </a:lnTo>
                <a:lnTo>
                  <a:pt x="12853" y="11111"/>
                </a:lnTo>
                <a:lnTo>
                  <a:pt x="12733" y="9970"/>
                </a:lnTo>
                <a:lnTo>
                  <a:pt x="13574" y="9309"/>
                </a:lnTo>
                <a:lnTo>
                  <a:pt x="14354" y="8529"/>
                </a:lnTo>
                <a:lnTo>
                  <a:pt x="15015" y="7748"/>
                </a:lnTo>
                <a:lnTo>
                  <a:pt x="15676" y="6847"/>
                </a:lnTo>
                <a:lnTo>
                  <a:pt x="16036" y="6247"/>
                </a:lnTo>
                <a:lnTo>
                  <a:pt x="16336" y="5646"/>
                </a:lnTo>
                <a:lnTo>
                  <a:pt x="16637" y="4985"/>
                </a:lnTo>
                <a:lnTo>
                  <a:pt x="16877" y="4325"/>
                </a:lnTo>
                <a:lnTo>
                  <a:pt x="17177" y="4265"/>
                </a:lnTo>
                <a:lnTo>
                  <a:pt x="17477" y="4205"/>
                </a:lnTo>
                <a:lnTo>
                  <a:pt x="17658" y="4024"/>
                </a:lnTo>
                <a:lnTo>
                  <a:pt x="17838" y="3844"/>
                </a:lnTo>
                <a:lnTo>
                  <a:pt x="18018" y="3664"/>
                </a:lnTo>
                <a:lnTo>
                  <a:pt x="18078" y="3424"/>
                </a:lnTo>
                <a:lnTo>
                  <a:pt x="18138" y="3184"/>
                </a:lnTo>
                <a:lnTo>
                  <a:pt x="18138" y="2883"/>
                </a:lnTo>
                <a:lnTo>
                  <a:pt x="18138" y="2643"/>
                </a:lnTo>
                <a:lnTo>
                  <a:pt x="18078" y="2403"/>
                </a:lnTo>
                <a:lnTo>
                  <a:pt x="17958" y="2163"/>
                </a:lnTo>
                <a:lnTo>
                  <a:pt x="17838" y="1983"/>
                </a:lnTo>
                <a:lnTo>
                  <a:pt x="17597" y="1802"/>
                </a:lnTo>
                <a:lnTo>
                  <a:pt x="17417" y="1682"/>
                </a:lnTo>
                <a:lnTo>
                  <a:pt x="17117" y="1562"/>
                </a:lnTo>
                <a:lnTo>
                  <a:pt x="16577" y="1562"/>
                </a:lnTo>
                <a:lnTo>
                  <a:pt x="16336" y="1622"/>
                </a:lnTo>
                <a:lnTo>
                  <a:pt x="16156" y="1742"/>
                </a:lnTo>
                <a:lnTo>
                  <a:pt x="15976" y="1862"/>
                </a:lnTo>
                <a:lnTo>
                  <a:pt x="15676" y="2163"/>
                </a:lnTo>
                <a:lnTo>
                  <a:pt x="15556" y="2523"/>
                </a:lnTo>
                <a:lnTo>
                  <a:pt x="15495" y="2943"/>
                </a:lnTo>
                <a:lnTo>
                  <a:pt x="15495" y="3304"/>
                </a:lnTo>
                <a:lnTo>
                  <a:pt x="15676" y="3724"/>
                </a:lnTo>
                <a:lnTo>
                  <a:pt x="15916" y="4024"/>
                </a:lnTo>
                <a:lnTo>
                  <a:pt x="15495" y="5166"/>
                </a:lnTo>
                <a:lnTo>
                  <a:pt x="15255" y="5706"/>
                </a:lnTo>
                <a:lnTo>
                  <a:pt x="14955" y="6247"/>
                </a:lnTo>
                <a:lnTo>
                  <a:pt x="14475" y="6967"/>
                </a:lnTo>
                <a:lnTo>
                  <a:pt x="13874" y="7688"/>
                </a:lnTo>
                <a:lnTo>
                  <a:pt x="13273" y="8409"/>
                </a:lnTo>
                <a:lnTo>
                  <a:pt x="12613" y="9009"/>
                </a:lnTo>
                <a:lnTo>
                  <a:pt x="12373" y="7448"/>
                </a:lnTo>
                <a:lnTo>
                  <a:pt x="12312" y="6547"/>
                </a:lnTo>
                <a:lnTo>
                  <a:pt x="12132" y="5646"/>
                </a:lnTo>
                <a:lnTo>
                  <a:pt x="12373" y="5526"/>
                </a:lnTo>
                <a:lnTo>
                  <a:pt x="12793" y="5166"/>
                </a:lnTo>
                <a:lnTo>
                  <a:pt x="13153" y="4745"/>
                </a:lnTo>
                <a:lnTo>
                  <a:pt x="13333" y="4205"/>
                </a:lnTo>
                <a:lnTo>
                  <a:pt x="13454" y="3784"/>
                </a:lnTo>
                <a:lnTo>
                  <a:pt x="13393" y="3364"/>
                </a:lnTo>
                <a:lnTo>
                  <a:pt x="13333" y="2943"/>
                </a:lnTo>
                <a:lnTo>
                  <a:pt x="13153" y="2523"/>
                </a:lnTo>
                <a:lnTo>
                  <a:pt x="13093" y="2523"/>
                </a:lnTo>
                <a:lnTo>
                  <a:pt x="12793" y="2103"/>
                </a:lnTo>
                <a:lnTo>
                  <a:pt x="12433" y="1802"/>
                </a:lnTo>
                <a:lnTo>
                  <a:pt x="12072" y="1622"/>
                </a:lnTo>
                <a:lnTo>
                  <a:pt x="11832" y="1562"/>
                </a:lnTo>
                <a:lnTo>
                  <a:pt x="11532" y="1502"/>
                </a:lnTo>
                <a:lnTo>
                  <a:pt x="11111" y="1442"/>
                </a:lnTo>
                <a:lnTo>
                  <a:pt x="10691" y="1562"/>
                </a:lnTo>
                <a:lnTo>
                  <a:pt x="10150" y="1742"/>
                </a:lnTo>
                <a:lnTo>
                  <a:pt x="9790" y="1983"/>
                </a:lnTo>
                <a:lnTo>
                  <a:pt x="9550" y="2343"/>
                </a:lnTo>
                <a:lnTo>
                  <a:pt x="9370" y="2523"/>
                </a:lnTo>
                <a:lnTo>
                  <a:pt x="9250" y="2823"/>
                </a:lnTo>
                <a:lnTo>
                  <a:pt x="9190" y="3064"/>
                </a:lnTo>
                <a:lnTo>
                  <a:pt x="9129" y="3364"/>
                </a:lnTo>
                <a:lnTo>
                  <a:pt x="9069" y="3784"/>
                </a:lnTo>
                <a:lnTo>
                  <a:pt x="9190" y="4205"/>
                </a:lnTo>
                <a:lnTo>
                  <a:pt x="9370" y="4745"/>
                </a:lnTo>
                <a:lnTo>
                  <a:pt x="9730" y="5166"/>
                </a:lnTo>
                <a:lnTo>
                  <a:pt x="10030" y="5466"/>
                </a:lnTo>
                <a:lnTo>
                  <a:pt x="10391" y="5646"/>
                </a:lnTo>
                <a:lnTo>
                  <a:pt x="10691" y="5706"/>
                </a:lnTo>
                <a:lnTo>
                  <a:pt x="10991" y="5766"/>
                </a:lnTo>
                <a:lnTo>
                  <a:pt x="11051" y="5766"/>
                </a:lnTo>
                <a:lnTo>
                  <a:pt x="11111" y="6607"/>
                </a:lnTo>
                <a:lnTo>
                  <a:pt x="11171" y="7388"/>
                </a:lnTo>
                <a:lnTo>
                  <a:pt x="11352" y="9369"/>
                </a:lnTo>
                <a:lnTo>
                  <a:pt x="11652" y="11351"/>
                </a:lnTo>
                <a:lnTo>
                  <a:pt x="12012" y="14354"/>
                </a:lnTo>
                <a:lnTo>
                  <a:pt x="11051" y="13513"/>
                </a:lnTo>
                <a:lnTo>
                  <a:pt x="10511" y="13033"/>
                </a:lnTo>
                <a:lnTo>
                  <a:pt x="10090" y="12552"/>
                </a:lnTo>
                <a:lnTo>
                  <a:pt x="9430" y="11832"/>
                </a:lnTo>
                <a:lnTo>
                  <a:pt x="8889" y="11051"/>
                </a:lnTo>
                <a:lnTo>
                  <a:pt x="8349" y="10210"/>
                </a:lnTo>
                <a:lnTo>
                  <a:pt x="7928" y="9369"/>
                </a:lnTo>
                <a:lnTo>
                  <a:pt x="7508" y="8469"/>
                </a:lnTo>
                <a:lnTo>
                  <a:pt x="7208" y="7568"/>
                </a:lnTo>
                <a:lnTo>
                  <a:pt x="6907" y="6607"/>
                </a:lnTo>
                <a:lnTo>
                  <a:pt x="6727" y="5706"/>
                </a:lnTo>
                <a:lnTo>
                  <a:pt x="6667" y="5166"/>
                </a:lnTo>
                <a:lnTo>
                  <a:pt x="6607" y="4625"/>
                </a:lnTo>
                <a:lnTo>
                  <a:pt x="6607" y="3544"/>
                </a:lnTo>
                <a:lnTo>
                  <a:pt x="6847" y="3364"/>
                </a:lnTo>
                <a:lnTo>
                  <a:pt x="7027" y="3124"/>
                </a:lnTo>
                <a:lnTo>
                  <a:pt x="7148" y="2943"/>
                </a:lnTo>
                <a:lnTo>
                  <a:pt x="7268" y="2703"/>
                </a:lnTo>
                <a:lnTo>
                  <a:pt x="7388" y="2343"/>
                </a:lnTo>
                <a:lnTo>
                  <a:pt x="7388" y="1983"/>
                </a:lnTo>
                <a:lnTo>
                  <a:pt x="7328" y="1502"/>
                </a:lnTo>
                <a:lnTo>
                  <a:pt x="7148" y="1022"/>
                </a:lnTo>
                <a:lnTo>
                  <a:pt x="6967" y="721"/>
                </a:lnTo>
                <a:lnTo>
                  <a:pt x="6667" y="481"/>
                </a:lnTo>
                <a:lnTo>
                  <a:pt x="6367" y="301"/>
                </a:lnTo>
                <a:lnTo>
                  <a:pt x="6007" y="181"/>
                </a:lnTo>
                <a:lnTo>
                  <a:pt x="5826" y="61"/>
                </a:lnTo>
                <a:lnTo>
                  <a:pt x="5406" y="1"/>
                </a:lnTo>
                <a:close/>
              </a:path>
            </a:pathLst>
          </a:custGeom>
          <a:solidFill>
            <a:srgbClr val="187767"/>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7" name="Shape 23">
            <a:extLst>
              <a:ext uri="{FF2B5EF4-FFF2-40B4-BE49-F238E27FC236}">
                <a16:creationId xmlns:a16="http://schemas.microsoft.com/office/drawing/2014/main" xmlns="" id="{2859ACD6-0455-4A09-AA6D-2CF0DD814E41}"/>
              </a:ext>
            </a:extLst>
          </p:cNvPr>
          <p:cNvSpPr>
            <a:spLocks/>
          </p:cNvSpPr>
          <p:nvPr/>
        </p:nvSpPr>
        <p:spPr bwMode="auto">
          <a:xfrm>
            <a:off x="1181101" y="1809750"/>
            <a:ext cx="791633" cy="781050"/>
          </a:xfrm>
          <a:custGeom>
            <a:avLst/>
            <a:gdLst>
              <a:gd name="T0" fmla="*/ 269968508 w 26726"/>
              <a:gd name="T1" fmla="*/ 335684483 h 26366"/>
              <a:gd name="T2" fmla="*/ 263379063 w 26726"/>
              <a:gd name="T3" fmla="*/ 357546744 h 26366"/>
              <a:gd name="T4" fmla="*/ 250211990 w 26726"/>
              <a:gd name="T5" fmla="*/ 345042627 h 26366"/>
              <a:gd name="T6" fmla="*/ 252185083 w 26726"/>
              <a:gd name="T7" fmla="*/ 318526741 h 26366"/>
              <a:gd name="T8" fmla="*/ 94166638 w 26726"/>
              <a:gd name="T9" fmla="*/ 1585710 h 26366"/>
              <a:gd name="T10" fmla="*/ 65847604 w 26726"/>
              <a:gd name="T11" fmla="*/ 25008264 h 26366"/>
              <a:gd name="T12" fmla="*/ 49391251 w 26726"/>
              <a:gd name="T13" fmla="*/ 78091818 h 26366"/>
              <a:gd name="T14" fmla="*/ 55311484 w 26726"/>
              <a:gd name="T15" fmla="*/ 95248701 h 26366"/>
              <a:gd name="T16" fmla="*/ 69805607 w 26726"/>
              <a:gd name="T17" fmla="*/ 120230629 h 26366"/>
              <a:gd name="T18" fmla="*/ 67821185 w 26726"/>
              <a:gd name="T19" fmla="*/ 156157300 h 26366"/>
              <a:gd name="T20" fmla="*/ 38855154 w 26726"/>
              <a:gd name="T21" fmla="*/ 204535447 h 26366"/>
              <a:gd name="T22" fmla="*/ 11193958 w 26726"/>
              <a:gd name="T23" fmla="*/ 271682522 h 26366"/>
              <a:gd name="T24" fmla="*/ 10863 w 26726"/>
              <a:gd name="T25" fmla="*/ 359106148 h 26366"/>
              <a:gd name="T26" fmla="*/ 6588957 w 26726"/>
              <a:gd name="T27" fmla="*/ 446530663 h 26366"/>
              <a:gd name="T28" fmla="*/ 34907991 w 26726"/>
              <a:gd name="T29" fmla="*/ 527715813 h 26366"/>
              <a:gd name="T30" fmla="*/ 47417670 w 26726"/>
              <a:gd name="T31" fmla="*/ 591716886 h 26366"/>
              <a:gd name="T32" fmla="*/ 61900441 w 26726"/>
              <a:gd name="T33" fmla="*/ 629202961 h 26366"/>
              <a:gd name="T34" fmla="*/ 90866472 w 26726"/>
              <a:gd name="T35" fmla="*/ 685406182 h 26366"/>
              <a:gd name="T36" fmla="*/ 96140219 w 26726"/>
              <a:gd name="T37" fmla="*/ 665103296 h 26366"/>
              <a:gd name="T38" fmla="*/ 82972658 w 26726"/>
              <a:gd name="T39" fmla="*/ 607340700 h 26366"/>
              <a:gd name="T40" fmla="*/ 102718313 w 26726"/>
              <a:gd name="T41" fmla="*/ 593277149 h 26366"/>
              <a:gd name="T42" fmla="*/ 136299719 w 26726"/>
              <a:gd name="T43" fmla="*/ 555816550 h 26366"/>
              <a:gd name="T44" fmla="*/ 158687657 w 26726"/>
              <a:gd name="T45" fmla="*/ 546458407 h 26366"/>
              <a:gd name="T46" fmla="*/ 177786293 w 26726"/>
              <a:gd name="T47" fmla="*/ 621378775 h 26366"/>
              <a:gd name="T48" fmla="*/ 192926924 w 26726"/>
              <a:gd name="T49" fmla="*/ 665103296 h 26366"/>
              <a:gd name="T50" fmla="*/ 206093975 w 26726"/>
              <a:gd name="T51" fmla="*/ 654184889 h 26366"/>
              <a:gd name="T52" fmla="*/ 197542811 w 26726"/>
              <a:gd name="T53" fmla="*/ 622964485 h 26366"/>
              <a:gd name="T54" fmla="*/ 196873598 w 26726"/>
              <a:gd name="T55" fmla="*/ 576119407 h 26366"/>
              <a:gd name="T56" fmla="*/ 217287955 w 26726"/>
              <a:gd name="T57" fmla="*/ 604221032 h 26366"/>
              <a:gd name="T58" fmla="*/ 237044451 w 26726"/>
              <a:gd name="T59" fmla="*/ 608900075 h 26366"/>
              <a:gd name="T60" fmla="*/ 235728730 w 26726"/>
              <a:gd name="T61" fmla="*/ 587037814 h 26366"/>
              <a:gd name="T62" fmla="*/ 220588098 w 26726"/>
              <a:gd name="T63" fmla="*/ 558936218 h 26366"/>
              <a:gd name="T64" fmla="*/ 215972234 w 26726"/>
              <a:gd name="T65" fmla="*/ 504293260 h 26366"/>
              <a:gd name="T66" fmla="*/ 239018032 w 26726"/>
              <a:gd name="T67" fmla="*/ 441851591 h 26366"/>
              <a:gd name="T68" fmla="*/ 259432389 w 26726"/>
              <a:gd name="T69" fmla="*/ 429372891 h 26366"/>
              <a:gd name="T70" fmla="*/ 280504117 w 26726"/>
              <a:gd name="T71" fmla="*/ 407510631 h 26366"/>
              <a:gd name="T72" fmla="*/ 292355935 w 26726"/>
              <a:gd name="T73" fmla="*/ 373144223 h 26366"/>
              <a:gd name="T74" fmla="*/ 286424838 w 26726"/>
              <a:gd name="T75" fmla="*/ 343483223 h 26366"/>
              <a:gd name="T76" fmla="*/ 281161977 w 26726"/>
              <a:gd name="T77" fmla="*/ 316941002 h 26366"/>
              <a:gd name="T78" fmla="*/ 273915160 w 26726"/>
              <a:gd name="T79" fmla="*/ 267003450 h 26366"/>
              <a:gd name="T80" fmla="*/ 246264849 w 26726"/>
              <a:gd name="T81" fmla="*/ 237341591 h 26366"/>
              <a:gd name="T82" fmla="*/ 216630094 w 26726"/>
              <a:gd name="T83" fmla="*/ 188937968 h 26366"/>
              <a:gd name="T84" fmla="*/ 192926924 w 26726"/>
              <a:gd name="T85" fmla="*/ 174873558 h 26366"/>
              <a:gd name="T86" fmla="*/ 194900506 w 26726"/>
              <a:gd name="T87" fmla="*/ 195176444 h 26366"/>
              <a:gd name="T88" fmla="*/ 199515881 w 26726"/>
              <a:gd name="T89" fmla="*/ 246700594 h 26366"/>
              <a:gd name="T90" fmla="*/ 194242645 w 26726"/>
              <a:gd name="T91" fmla="*/ 282600929 h 26366"/>
              <a:gd name="T92" fmla="*/ 154740495 w 26726"/>
              <a:gd name="T93" fmla="*/ 316941002 h 26366"/>
              <a:gd name="T94" fmla="*/ 108649409 w 26726"/>
              <a:gd name="T95" fmla="*/ 316941002 h 26366"/>
              <a:gd name="T96" fmla="*/ 71778700 w 26726"/>
              <a:gd name="T97" fmla="*/ 362225816 h 26366"/>
              <a:gd name="T98" fmla="*/ 50049111 w 26726"/>
              <a:gd name="T99" fmla="*/ 438731924 h 26366"/>
              <a:gd name="T100" fmla="*/ 39512992 w 26726"/>
              <a:gd name="T101" fmla="*/ 468392924 h 26366"/>
              <a:gd name="T102" fmla="*/ 37539433 w 26726"/>
              <a:gd name="T103" fmla="*/ 405951226 h 26366"/>
              <a:gd name="T104" fmla="*/ 52680065 w 26726"/>
              <a:gd name="T105" fmla="*/ 340363555 h 26366"/>
              <a:gd name="T106" fmla="*/ 84288379 w 26726"/>
              <a:gd name="T107" fmla="*/ 304463220 h 26366"/>
              <a:gd name="T108" fmla="*/ 137615440 w 26726"/>
              <a:gd name="T109" fmla="*/ 254499333 h 26366"/>
              <a:gd name="T110" fmla="*/ 155398355 w 26726"/>
              <a:gd name="T111" fmla="*/ 202975184 h 26366"/>
              <a:gd name="T112" fmla="*/ 160660750 w 26726"/>
              <a:gd name="T113" fmla="*/ 134294151 h 26366"/>
              <a:gd name="T114" fmla="*/ 152109075 w 26726"/>
              <a:gd name="T115" fmla="*/ 71852482 h 26366"/>
              <a:gd name="T116" fmla="*/ 133010928 w 26726"/>
              <a:gd name="T117" fmla="*/ 23448000 h 26366"/>
              <a:gd name="T118" fmla="*/ 105360596 w 26726"/>
              <a:gd name="T119" fmla="*/ 26335 h 2636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26726"/>
              <a:gd name="T181" fmla="*/ 0 h 26366"/>
              <a:gd name="T182" fmla="*/ 26726 w 26726"/>
              <a:gd name="T183" fmla="*/ 26366 h 2636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26726" h="26366" extrusionOk="0">
                <a:moveTo>
                  <a:pt x="23843" y="11952"/>
                </a:moveTo>
                <a:lnTo>
                  <a:pt x="24023" y="12012"/>
                </a:lnTo>
                <a:lnTo>
                  <a:pt x="24324" y="12253"/>
                </a:lnTo>
                <a:lnTo>
                  <a:pt x="24504" y="12553"/>
                </a:lnTo>
                <a:lnTo>
                  <a:pt x="24624" y="12913"/>
                </a:lnTo>
                <a:lnTo>
                  <a:pt x="24624" y="13093"/>
                </a:lnTo>
                <a:lnTo>
                  <a:pt x="24564" y="13273"/>
                </a:lnTo>
                <a:lnTo>
                  <a:pt x="24444" y="13394"/>
                </a:lnTo>
                <a:lnTo>
                  <a:pt x="24324" y="13574"/>
                </a:lnTo>
                <a:lnTo>
                  <a:pt x="24023" y="13754"/>
                </a:lnTo>
                <a:lnTo>
                  <a:pt x="23843" y="13814"/>
                </a:lnTo>
                <a:lnTo>
                  <a:pt x="23483" y="13814"/>
                </a:lnTo>
                <a:lnTo>
                  <a:pt x="23303" y="13754"/>
                </a:lnTo>
                <a:lnTo>
                  <a:pt x="23002" y="13574"/>
                </a:lnTo>
                <a:lnTo>
                  <a:pt x="22822" y="13273"/>
                </a:lnTo>
                <a:lnTo>
                  <a:pt x="22702" y="12913"/>
                </a:lnTo>
                <a:lnTo>
                  <a:pt x="22762" y="12733"/>
                </a:lnTo>
                <a:lnTo>
                  <a:pt x="22822" y="12553"/>
                </a:lnTo>
                <a:lnTo>
                  <a:pt x="22882" y="12373"/>
                </a:lnTo>
                <a:lnTo>
                  <a:pt x="23002" y="12253"/>
                </a:lnTo>
                <a:lnTo>
                  <a:pt x="23303" y="12012"/>
                </a:lnTo>
                <a:lnTo>
                  <a:pt x="23483" y="11952"/>
                </a:lnTo>
                <a:lnTo>
                  <a:pt x="23843" y="11952"/>
                </a:lnTo>
                <a:close/>
                <a:moveTo>
                  <a:pt x="9129" y="1"/>
                </a:moveTo>
                <a:lnTo>
                  <a:pt x="8589" y="61"/>
                </a:lnTo>
                <a:lnTo>
                  <a:pt x="8048" y="121"/>
                </a:lnTo>
                <a:lnTo>
                  <a:pt x="7568" y="241"/>
                </a:lnTo>
                <a:lnTo>
                  <a:pt x="7027" y="421"/>
                </a:lnTo>
                <a:lnTo>
                  <a:pt x="6547" y="662"/>
                </a:lnTo>
                <a:lnTo>
                  <a:pt x="6006" y="962"/>
                </a:lnTo>
                <a:lnTo>
                  <a:pt x="5586" y="1322"/>
                </a:lnTo>
                <a:lnTo>
                  <a:pt x="5165" y="1743"/>
                </a:lnTo>
                <a:lnTo>
                  <a:pt x="4805" y="2163"/>
                </a:lnTo>
                <a:lnTo>
                  <a:pt x="4625" y="2523"/>
                </a:lnTo>
                <a:lnTo>
                  <a:pt x="4505" y="3004"/>
                </a:lnTo>
                <a:lnTo>
                  <a:pt x="4445" y="3484"/>
                </a:lnTo>
                <a:lnTo>
                  <a:pt x="4445" y="3544"/>
                </a:lnTo>
                <a:lnTo>
                  <a:pt x="4505" y="3604"/>
                </a:lnTo>
                <a:lnTo>
                  <a:pt x="4745" y="3604"/>
                </a:lnTo>
                <a:lnTo>
                  <a:pt x="5045" y="3664"/>
                </a:lnTo>
                <a:lnTo>
                  <a:pt x="5406" y="3785"/>
                </a:lnTo>
                <a:lnTo>
                  <a:pt x="5826" y="3965"/>
                </a:lnTo>
                <a:lnTo>
                  <a:pt x="6126" y="4205"/>
                </a:lnTo>
                <a:lnTo>
                  <a:pt x="6246" y="4385"/>
                </a:lnTo>
                <a:lnTo>
                  <a:pt x="6367" y="4625"/>
                </a:lnTo>
                <a:lnTo>
                  <a:pt x="6427" y="4866"/>
                </a:lnTo>
                <a:lnTo>
                  <a:pt x="6427" y="5166"/>
                </a:lnTo>
                <a:lnTo>
                  <a:pt x="6427" y="5406"/>
                </a:lnTo>
                <a:lnTo>
                  <a:pt x="6367" y="5586"/>
                </a:lnTo>
                <a:lnTo>
                  <a:pt x="6186" y="6007"/>
                </a:lnTo>
                <a:lnTo>
                  <a:pt x="5886" y="6367"/>
                </a:lnTo>
                <a:lnTo>
                  <a:pt x="5526" y="6667"/>
                </a:lnTo>
                <a:lnTo>
                  <a:pt x="4925" y="7088"/>
                </a:lnTo>
                <a:lnTo>
                  <a:pt x="4204" y="7508"/>
                </a:lnTo>
                <a:lnTo>
                  <a:pt x="3544" y="7868"/>
                </a:lnTo>
                <a:lnTo>
                  <a:pt x="2883" y="8289"/>
                </a:lnTo>
                <a:lnTo>
                  <a:pt x="2343" y="8769"/>
                </a:lnTo>
                <a:lnTo>
                  <a:pt x="1862" y="9310"/>
                </a:lnTo>
                <a:lnTo>
                  <a:pt x="1382" y="9850"/>
                </a:lnTo>
                <a:lnTo>
                  <a:pt x="1021" y="10451"/>
                </a:lnTo>
                <a:lnTo>
                  <a:pt x="721" y="11051"/>
                </a:lnTo>
                <a:lnTo>
                  <a:pt x="421" y="11712"/>
                </a:lnTo>
                <a:lnTo>
                  <a:pt x="241" y="12433"/>
                </a:lnTo>
                <a:lnTo>
                  <a:pt x="61" y="13093"/>
                </a:lnTo>
                <a:lnTo>
                  <a:pt x="1" y="13814"/>
                </a:lnTo>
                <a:lnTo>
                  <a:pt x="1" y="14475"/>
                </a:lnTo>
                <a:lnTo>
                  <a:pt x="61" y="15195"/>
                </a:lnTo>
                <a:lnTo>
                  <a:pt x="181" y="15856"/>
                </a:lnTo>
                <a:lnTo>
                  <a:pt x="361" y="16517"/>
                </a:lnTo>
                <a:lnTo>
                  <a:pt x="601" y="17177"/>
                </a:lnTo>
                <a:lnTo>
                  <a:pt x="901" y="17778"/>
                </a:lnTo>
                <a:lnTo>
                  <a:pt x="1322" y="18378"/>
                </a:lnTo>
                <a:lnTo>
                  <a:pt x="1802" y="19039"/>
                </a:lnTo>
                <a:lnTo>
                  <a:pt x="2463" y="19700"/>
                </a:lnTo>
                <a:lnTo>
                  <a:pt x="3184" y="20300"/>
                </a:lnTo>
                <a:lnTo>
                  <a:pt x="3544" y="20600"/>
                </a:lnTo>
                <a:lnTo>
                  <a:pt x="3964" y="20841"/>
                </a:lnTo>
                <a:lnTo>
                  <a:pt x="4084" y="21862"/>
                </a:lnTo>
                <a:lnTo>
                  <a:pt x="4144" y="22342"/>
                </a:lnTo>
                <a:lnTo>
                  <a:pt x="4325" y="22762"/>
                </a:lnTo>
                <a:lnTo>
                  <a:pt x="4505" y="23183"/>
                </a:lnTo>
                <a:lnTo>
                  <a:pt x="4745" y="23543"/>
                </a:lnTo>
                <a:lnTo>
                  <a:pt x="5045" y="23843"/>
                </a:lnTo>
                <a:lnTo>
                  <a:pt x="5346" y="24084"/>
                </a:lnTo>
                <a:lnTo>
                  <a:pt x="5646" y="24204"/>
                </a:lnTo>
                <a:lnTo>
                  <a:pt x="6607" y="25105"/>
                </a:lnTo>
                <a:lnTo>
                  <a:pt x="7388" y="25885"/>
                </a:lnTo>
                <a:lnTo>
                  <a:pt x="7808" y="26186"/>
                </a:lnTo>
                <a:lnTo>
                  <a:pt x="7988" y="26306"/>
                </a:lnTo>
                <a:lnTo>
                  <a:pt x="8288" y="26366"/>
                </a:lnTo>
                <a:lnTo>
                  <a:pt x="8529" y="26366"/>
                </a:lnTo>
                <a:lnTo>
                  <a:pt x="8709" y="26246"/>
                </a:lnTo>
                <a:lnTo>
                  <a:pt x="8829" y="26066"/>
                </a:lnTo>
                <a:lnTo>
                  <a:pt x="8829" y="25825"/>
                </a:lnTo>
                <a:lnTo>
                  <a:pt x="8769" y="25585"/>
                </a:lnTo>
                <a:lnTo>
                  <a:pt x="8649" y="25345"/>
                </a:lnTo>
                <a:lnTo>
                  <a:pt x="8348" y="24924"/>
                </a:lnTo>
                <a:lnTo>
                  <a:pt x="7628" y="24084"/>
                </a:lnTo>
                <a:lnTo>
                  <a:pt x="7267" y="23723"/>
                </a:lnTo>
                <a:lnTo>
                  <a:pt x="7568" y="23363"/>
                </a:lnTo>
                <a:lnTo>
                  <a:pt x="7688" y="23183"/>
                </a:lnTo>
                <a:lnTo>
                  <a:pt x="7808" y="23063"/>
                </a:lnTo>
                <a:lnTo>
                  <a:pt x="8168" y="22943"/>
                </a:lnTo>
                <a:lnTo>
                  <a:pt x="8589" y="22883"/>
                </a:lnTo>
                <a:lnTo>
                  <a:pt x="9369" y="22822"/>
                </a:lnTo>
                <a:lnTo>
                  <a:pt x="10030" y="22702"/>
                </a:lnTo>
                <a:lnTo>
                  <a:pt x="10691" y="22522"/>
                </a:lnTo>
                <a:lnTo>
                  <a:pt x="11231" y="22282"/>
                </a:lnTo>
                <a:lnTo>
                  <a:pt x="11832" y="21922"/>
                </a:lnTo>
                <a:lnTo>
                  <a:pt x="12432" y="21381"/>
                </a:lnTo>
                <a:lnTo>
                  <a:pt x="12793" y="21081"/>
                </a:lnTo>
                <a:lnTo>
                  <a:pt x="13153" y="20901"/>
                </a:lnTo>
                <a:lnTo>
                  <a:pt x="13633" y="20781"/>
                </a:lnTo>
                <a:lnTo>
                  <a:pt x="14054" y="20841"/>
                </a:lnTo>
                <a:lnTo>
                  <a:pt x="14474" y="21021"/>
                </a:lnTo>
                <a:lnTo>
                  <a:pt x="14774" y="21261"/>
                </a:lnTo>
                <a:lnTo>
                  <a:pt x="15075" y="21561"/>
                </a:lnTo>
                <a:lnTo>
                  <a:pt x="15315" y="21982"/>
                </a:lnTo>
                <a:lnTo>
                  <a:pt x="15795" y="22883"/>
                </a:lnTo>
                <a:lnTo>
                  <a:pt x="16216" y="23903"/>
                </a:lnTo>
                <a:lnTo>
                  <a:pt x="16396" y="24324"/>
                </a:lnTo>
                <a:lnTo>
                  <a:pt x="16636" y="24744"/>
                </a:lnTo>
                <a:lnTo>
                  <a:pt x="16937" y="25105"/>
                </a:lnTo>
                <a:lnTo>
                  <a:pt x="17237" y="25405"/>
                </a:lnTo>
                <a:lnTo>
                  <a:pt x="17597" y="25585"/>
                </a:lnTo>
                <a:lnTo>
                  <a:pt x="18018" y="25705"/>
                </a:lnTo>
                <a:lnTo>
                  <a:pt x="18318" y="25645"/>
                </a:lnTo>
                <a:lnTo>
                  <a:pt x="18558" y="25525"/>
                </a:lnTo>
                <a:lnTo>
                  <a:pt x="18798" y="25345"/>
                </a:lnTo>
                <a:lnTo>
                  <a:pt x="18798" y="25165"/>
                </a:lnTo>
                <a:lnTo>
                  <a:pt x="18858" y="25045"/>
                </a:lnTo>
                <a:lnTo>
                  <a:pt x="18798" y="24804"/>
                </a:lnTo>
                <a:lnTo>
                  <a:pt x="18618" y="24564"/>
                </a:lnTo>
                <a:lnTo>
                  <a:pt x="18258" y="24144"/>
                </a:lnTo>
                <a:lnTo>
                  <a:pt x="18018" y="23964"/>
                </a:lnTo>
                <a:lnTo>
                  <a:pt x="17897" y="23723"/>
                </a:lnTo>
                <a:lnTo>
                  <a:pt x="17777" y="23423"/>
                </a:lnTo>
                <a:lnTo>
                  <a:pt x="17837" y="23063"/>
                </a:lnTo>
                <a:lnTo>
                  <a:pt x="17897" y="22642"/>
                </a:lnTo>
                <a:lnTo>
                  <a:pt x="17957" y="22162"/>
                </a:lnTo>
                <a:lnTo>
                  <a:pt x="17957" y="21201"/>
                </a:lnTo>
                <a:lnTo>
                  <a:pt x="18618" y="22102"/>
                </a:lnTo>
                <a:lnTo>
                  <a:pt x="18978" y="22522"/>
                </a:lnTo>
                <a:lnTo>
                  <a:pt x="19399" y="22943"/>
                </a:lnTo>
                <a:lnTo>
                  <a:pt x="19819" y="23243"/>
                </a:lnTo>
                <a:lnTo>
                  <a:pt x="20360" y="23483"/>
                </a:lnTo>
                <a:lnTo>
                  <a:pt x="20660" y="23483"/>
                </a:lnTo>
                <a:lnTo>
                  <a:pt x="20960" y="23543"/>
                </a:lnTo>
                <a:lnTo>
                  <a:pt x="21261" y="23483"/>
                </a:lnTo>
                <a:lnTo>
                  <a:pt x="21621" y="23423"/>
                </a:lnTo>
                <a:lnTo>
                  <a:pt x="21741" y="23363"/>
                </a:lnTo>
                <a:lnTo>
                  <a:pt x="21861" y="23243"/>
                </a:lnTo>
                <a:lnTo>
                  <a:pt x="21861" y="23063"/>
                </a:lnTo>
                <a:lnTo>
                  <a:pt x="21801" y="22883"/>
                </a:lnTo>
                <a:lnTo>
                  <a:pt x="21501" y="22582"/>
                </a:lnTo>
                <a:lnTo>
                  <a:pt x="21201" y="22402"/>
                </a:lnTo>
                <a:lnTo>
                  <a:pt x="20840" y="22162"/>
                </a:lnTo>
                <a:lnTo>
                  <a:pt x="20480" y="21982"/>
                </a:lnTo>
                <a:lnTo>
                  <a:pt x="20240" y="21741"/>
                </a:lnTo>
                <a:lnTo>
                  <a:pt x="20120" y="21501"/>
                </a:lnTo>
                <a:lnTo>
                  <a:pt x="19939" y="21201"/>
                </a:lnTo>
                <a:lnTo>
                  <a:pt x="19879" y="20901"/>
                </a:lnTo>
                <a:lnTo>
                  <a:pt x="19759" y="20300"/>
                </a:lnTo>
                <a:lnTo>
                  <a:pt x="19639" y="19700"/>
                </a:lnTo>
                <a:lnTo>
                  <a:pt x="19699" y="19399"/>
                </a:lnTo>
                <a:lnTo>
                  <a:pt x="19879" y="18979"/>
                </a:lnTo>
                <a:lnTo>
                  <a:pt x="20180" y="18438"/>
                </a:lnTo>
                <a:lnTo>
                  <a:pt x="20660" y="17898"/>
                </a:lnTo>
                <a:lnTo>
                  <a:pt x="21140" y="17417"/>
                </a:lnTo>
                <a:lnTo>
                  <a:pt x="21801" y="16997"/>
                </a:lnTo>
                <a:lnTo>
                  <a:pt x="22101" y="16817"/>
                </a:lnTo>
                <a:lnTo>
                  <a:pt x="22462" y="16697"/>
                </a:lnTo>
                <a:lnTo>
                  <a:pt x="22882" y="16577"/>
                </a:lnTo>
                <a:lnTo>
                  <a:pt x="23242" y="16577"/>
                </a:lnTo>
                <a:lnTo>
                  <a:pt x="23663" y="16517"/>
                </a:lnTo>
                <a:lnTo>
                  <a:pt x="24083" y="16396"/>
                </a:lnTo>
                <a:lnTo>
                  <a:pt x="24504" y="16276"/>
                </a:lnTo>
                <a:lnTo>
                  <a:pt x="24924" y="16096"/>
                </a:lnTo>
                <a:lnTo>
                  <a:pt x="25284" y="15916"/>
                </a:lnTo>
                <a:lnTo>
                  <a:pt x="25585" y="15676"/>
                </a:lnTo>
                <a:lnTo>
                  <a:pt x="25885" y="15436"/>
                </a:lnTo>
                <a:lnTo>
                  <a:pt x="26185" y="15135"/>
                </a:lnTo>
                <a:lnTo>
                  <a:pt x="26365" y="14895"/>
                </a:lnTo>
                <a:lnTo>
                  <a:pt x="26546" y="14595"/>
                </a:lnTo>
                <a:lnTo>
                  <a:pt x="26666" y="14354"/>
                </a:lnTo>
                <a:lnTo>
                  <a:pt x="26726" y="14054"/>
                </a:lnTo>
                <a:lnTo>
                  <a:pt x="26666" y="13814"/>
                </a:lnTo>
                <a:lnTo>
                  <a:pt x="26546" y="13574"/>
                </a:lnTo>
                <a:lnTo>
                  <a:pt x="26365" y="13394"/>
                </a:lnTo>
                <a:lnTo>
                  <a:pt x="26125" y="13213"/>
                </a:lnTo>
                <a:lnTo>
                  <a:pt x="25945" y="13093"/>
                </a:lnTo>
                <a:lnTo>
                  <a:pt x="25825" y="12973"/>
                </a:lnTo>
                <a:lnTo>
                  <a:pt x="25765" y="12793"/>
                </a:lnTo>
                <a:lnTo>
                  <a:pt x="25705" y="12613"/>
                </a:lnTo>
                <a:lnTo>
                  <a:pt x="25645" y="12192"/>
                </a:lnTo>
                <a:lnTo>
                  <a:pt x="25585" y="11712"/>
                </a:lnTo>
                <a:lnTo>
                  <a:pt x="25525" y="11232"/>
                </a:lnTo>
                <a:lnTo>
                  <a:pt x="25344" y="10751"/>
                </a:lnTo>
                <a:lnTo>
                  <a:pt x="25224" y="10511"/>
                </a:lnTo>
                <a:lnTo>
                  <a:pt x="24984" y="10271"/>
                </a:lnTo>
                <a:lnTo>
                  <a:pt x="24744" y="10030"/>
                </a:lnTo>
                <a:lnTo>
                  <a:pt x="24444" y="9850"/>
                </a:lnTo>
                <a:lnTo>
                  <a:pt x="23783" y="9490"/>
                </a:lnTo>
                <a:lnTo>
                  <a:pt x="23122" y="9250"/>
                </a:lnTo>
                <a:lnTo>
                  <a:pt x="22462" y="9130"/>
                </a:lnTo>
                <a:lnTo>
                  <a:pt x="21681" y="9190"/>
                </a:lnTo>
                <a:lnTo>
                  <a:pt x="21261" y="8649"/>
                </a:lnTo>
                <a:lnTo>
                  <a:pt x="20900" y="8169"/>
                </a:lnTo>
                <a:lnTo>
                  <a:pt x="20360" y="7748"/>
                </a:lnTo>
                <a:lnTo>
                  <a:pt x="19759" y="7268"/>
                </a:lnTo>
                <a:lnTo>
                  <a:pt x="19099" y="6968"/>
                </a:lnTo>
                <a:lnTo>
                  <a:pt x="18738" y="6787"/>
                </a:lnTo>
                <a:lnTo>
                  <a:pt x="18378" y="6727"/>
                </a:lnTo>
                <a:lnTo>
                  <a:pt x="17957" y="6667"/>
                </a:lnTo>
                <a:lnTo>
                  <a:pt x="17597" y="6727"/>
                </a:lnTo>
                <a:lnTo>
                  <a:pt x="17477" y="6727"/>
                </a:lnTo>
                <a:lnTo>
                  <a:pt x="17417" y="6847"/>
                </a:lnTo>
                <a:lnTo>
                  <a:pt x="17477" y="7028"/>
                </a:lnTo>
                <a:lnTo>
                  <a:pt x="17537" y="7148"/>
                </a:lnTo>
                <a:lnTo>
                  <a:pt x="17777" y="7508"/>
                </a:lnTo>
                <a:lnTo>
                  <a:pt x="18018" y="7808"/>
                </a:lnTo>
                <a:lnTo>
                  <a:pt x="18078" y="7928"/>
                </a:lnTo>
                <a:lnTo>
                  <a:pt x="18138" y="8169"/>
                </a:lnTo>
                <a:lnTo>
                  <a:pt x="18138" y="8829"/>
                </a:lnTo>
                <a:lnTo>
                  <a:pt x="18198" y="9490"/>
                </a:lnTo>
                <a:lnTo>
                  <a:pt x="18258" y="9730"/>
                </a:lnTo>
                <a:lnTo>
                  <a:pt x="18318" y="9910"/>
                </a:lnTo>
                <a:lnTo>
                  <a:pt x="18498" y="10211"/>
                </a:lnTo>
                <a:lnTo>
                  <a:pt x="18078" y="10511"/>
                </a:lnTo>
                <a:lnTo>
                  <a:pt x="17717" y="10871"/>
                </a:lnTo>
                <a:lnTo>
                  <a:pt x="17357" y="11232"/>
                </a:lnTo>
                <a:lnTo>
                  <a:pt x="17117" y="11652"/>
                </a:lnTo>
                <a:lnTo>
                  <a:pt x="16156" y="11952"/>
                </a:lnTo>
                <a:lnTo>
                  <a:pt x="15135" y="12132"/>
                </a:lnTo>
                <a:lnTo>
                  <a:pt x="14114" y="12192"/>
                </a:lnTo>
                <a:lnTo>
                  <a:pt x="12973" y="12132"/>
                </a:lnTo>
                <a:lnTo>
                  <a:pt x="12192" y="12072"/>
                </a:lnTo>
                <a:lnTo>
                  <a:pt x="11411" y="12072"/>
                </a:lnTo>
                <a:lnTo>
                  <a:pt x="10631" y="12132"/>
                </a:lnTo>
                <a:lnTo>
                  <a:pt x="9910" y="12192"/>
                </a:lnTo>
                <a:lnTo>
                  <a:pt x="9189" y="12373"/>
                </a:lnTo>
                <a:lnTo>
                  <a:pt x="8469" y="12673"/>
                </a:lnTo>
                <a:lnTo>
                  <a:pt x="7748" y="13033"/>
                </a:lnTo>
                <a:lnTo>
                  <a:pt x="7087" y="13454"/>
                </a:lnTo>
                <a:lnTo>
                  <a:pt x="6547" y="13934"/>
                </a:lnTo>
                <a:lnTo>
                  <a:pt x="6066" y="14415"/>
                </a:lnTo>
                <a:lnTo>
                  <a:pt x="5586" y="14955"/>
                </a:lnTo>
                <a:lnTo>
                  <a:pt x="5225" y="15556"/>
                </a:lnTo>
                <a:lnTo>
                  <a:pt x="4865" y="16216"/>
                </a:lnTo>
                <a:lnTo>
                  <a:pt x="4565" y="16877"/>
                </a:lnTo>
                <a:lnTo>
                  <a:pt x="4325" y="17537"/>
                </a:lnTo>
                <a:lnTo>
                  <a:pt x="4144" y="18198"/>
                </a:lnTo>
                <a:lnTo>
                  <a:pt x="4084" y="18739"/>
                </a:lnTo>
                <a:lnTo>
                  <a:pt x="3724" y="18498"/>
                </a:lnTo>
                <a:lnTo>
                  <a:pt x="3604" y="18018"/>
                </a:lnTo>
                <a:lnTo>
                  <a:pt x="3484" y="17598"/>
                </a:lnTo>
                <a:lnTo>
                  <a:pt x="3424" y="17057"/>
                </a:lnTo>
                <a:lnTo>
                  <a:pt x="3364" y="16577"/>
                </a:lnTo>
                <a:lnTo>
                  <a:pt x="3424" y="16096"/>
                </a:lnTo>
                <a:lnTo>
                  <a:pt x="3424" y="15616"/>
                </a:lnTo>
                <a:lnTo>
                  <a:pt x="3544" y="15195"/>
                </a:lnTo>
                <a:lnTo>
                  <a:pt x="3724" y="14715"/>
                </a:lnTo>
                <a:lnTo>
                  <a:pt x="4024" y="14114"/>
                </a:lnTo>
                <a:lnTo>
                  <a:pt x="4385" y="13574"/>
                </a:lnTo>
                <a:lnTo>
                  <a:pt x="4805" y="13093"/>
                </a:lnTo>
                <a:lnTo>
                  <a:pt x="5286" y="12733"/>
                </a:lnTo>
                <a:lnTo>
                  <a:pt x="5886" y="12373"/>
                </a:lnTo>
                <a:lnTo>
                  <a:pt x="6427" y="12132"/>
                </a:lnTo>
                <a:lnTo>
                  <a:pt x="7087" y="11892"/>
                </a:lnTo>
                <a:lnTo>
                  <a:pt x="7688" y="11712"/>
                </a:lnTo>
                <a:lnTo>
                  <a:pt x="9790" y="11111"/>
                </a:lnTo>
                <a:lnTo>
                  <a:pt x="10751" y="10751"/>
                </a:lnTo>
                <a:lnTo>
                  <a:pt x="11712" y="10331"/>
                </a:lnTo>
                <a:lnTo>
                  <a:pt x="12132" y="10090"/>
                </a:lnTo>
                <a:lnTo>
                  <a:pt x="12552" y="9790"/>
                </a:lnTo>
                <a:lnTo>
                  <a:pt x="12913" y="9490"/>
                </a:lnTo>
                <a:lnTo>
                  <a:pt x="13273" y="9130"/>
                </a:lnTo>
                <a:lnTo>
                  <a:pt x="13633" y="8769"/>
                </a:lnTo>
                <a:lnTo>
                  <a:pt x="13874" y="8289"/>
                </a:lnTo>
                <a:lnTo>
                  <a:pt x="14174" y="7808"/>
                </a:lnTo>
                <a:lnTo>
                  <a:pt x="14354" y="7268"/>
                </a:lnTo>
                <a:lnTo>
                  <a:pt x="14534" y="6727"/>
                </a:lnTo>
                <a:lnTo>
                  <a:pt x="14594" y="6247"/>
                </a:lnTo>
                <a:lnTo>
                  <a:pt x="14654" y="5706"/>
                </a:lnTo>
                <a:lnTo>
                  <a:pt x="14654" y="5166"/>
                </a:lnTo>
                <a:lnTo>
                  <a:pt x="14594" y="4685"/>
                </a:lnTo>
                <a:lnTo>
                  <a:pt x="14474" y="4205"/>
                </a:lnTo>
                <a:lnTo>
                  <a:pt x="14294" y="3664"/>
                </a:lnTo>
                <a:lnTo>
                  <a:pt x="14114" y="3244"/>
                </a:lnTo>
                <a:lnTo>
                  <a:pt x="13874" y="2764"/>
                </a:lnTo>
                <a:lnTo>
                  <a:pt x="13573" y="2343"/>
                </a:lnTo>
                <a:lnTo>
                  <a:pt x="13273" y="1923"/>
                </a:lnTo>
                <a:lnTo>
                  <a:pt x="12913" y="1562"/>
                </a:lnTo>
                <a:lnTo>
                  <a:pt x="12552" y="1202"/>
                </a:lnTo>
                <a:lnTo>
                  <a:pt x="12132" y="902"/>
                </a:lnTo>
                <a:lnTo>
                  <a:pt x="11652" y="662"/>
                </a:lnTo>
                <a:lnTo>
                  <a:pt x="11171" y="421"/>
                </a:lnTo>
                <a:lnTo>
                  <a:pt x="10691" y="241"/>
                </a:lnTo>
                <a:lnTo>
                  <a:pt x="10150" y="121"/>
                </a:lnTo>
                <a:lnTo>
                  <a:pt x="9610" y="1"/>
                </a:lnTo>
                <a:lnTo>
                  <a:pt x="9129" y="1"/>
                </a:lnTo>
                <a:close/>
              </a:path>
            </a:pathLst>
          </a:custGeom>
          <a:solidFill>
            <a:srgbClr val="F56737"/>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8" name="Shape 24">
            <a:extLst>
              <a:ext uri="{FF2B5EF4-FFF2-40B4-BE49-F238E27FC236}">
                <a16:creationId xmlns:a16="http://schemas.microsoft.com/office/drawing/2014/main" xmlns="" id="{2DAFFC61-DB46-42D8-94EA-8F0A0D978743}"/>
              </a:ext>
            </a:extLst>
          </p:cNvPr>
          <p:cNvSpPr>
            <a:spLocks/>
          </p:cNvSpPr>
          <p:nvPr/>
        </p:nvSpPr>
        <p:spPr bwMode="auto">
          <a:xfrm rot="15619425" flipH="1">
            <a:off x="2527036" y="3139282"/>
            <a:ext cx="411163" cy="1473200"/>
          </a:xfrm>
          <a:custGeom>
            <a:avLst/>
            <a:gdLst>
              <a:gd name="T0" fmla="*/ 234365463 w 11111"/>
              <a:gd name="T1" fmla="*/ 38520828 h 39819"/>
              <a:gd name="T2" fmla="*/ 267811026 w 11111"/>
              <a:gd name="T3" fmla="*/ 187347714 h 39819"/>
              <a:gd name="T4" fmla="*/ 182627792 w 11111"/>
              <a:gd name="T5" fmla="*/ 202751439 h 39819"/>
              <a:gd name="T6" fmla="*/ 146092938 w 11111"/>
              <a:gd name="T7" fmla="*/ 134747493 h 39819"/>
              <a:gd name="T8" fmla="*/ 124808749 w 11111"/>
              <a:gd name="T9" fmla="*/ 112933883 h 39819"/>
              <a:gd name="T10" fmla="*/ 85232525 w 11111"/>
              <a:gd name="T11" fmla="*/ 164252144 h 39819"/>
              <a:gd name="T12" fmla="*/ 158254311 w 11111"/>
              <a:gd name="T13" fmla="*/ 245096644 h 39819"/>
              <a:gd name="T14" fmla="*/ 261729617 w 11111"/>
              <a:gd name="T15" fmla="*/ 298978076 h 39819"/>
              <a:gd name="T16" fmla="*/ 66940415 w 11111"/>
              <a:gd name="T17" fmla="*/ 263042757 h 39819"/>
              <a:gd name="T18" fmla="*/ 27414851 w 11111"/>
              <a:gd name="T19" fmla="*/ 265628266 h 39819"/>
              <a:gd name="T20" fmla="*/ 121718088 w 11111"/>
              <a:gd name="T21" fmla="*/ 311818630 h 39819"/>
              <a:gd name="T22" fmla="*/ 258689616 w 11111"/>
              <a:gd name="T23" fmla="*/ 379822576 h 39819"/>
              <a:gd name="T24" fmla="*/ 48697634 w 11111"/>
              <a:gd name="T25" fmla="*/ 342605269 h 39819"/>
              <a:gd name="T26" fmla="*/ 136971528 w 11111"/>
              <a:gd name="T27" fmla="*/ 387513645 h 39819"/>
              <a:gd name="T28" fmla="*/ 255648246 w 11111"/>
              <a:gd name="T29" fmla="*/ 470922093 h 39819"/>
              <a:gd name="T30" fmla="*/ 143051567 w 11111"/>
              <a:gd name="T31" fmla="*/ 432422798 h 39819"/>
              <a:gd name="T32" fmla="*/ 76112484 w 11111"/>
              <a:gd name="T33" fmla="*/ 406763279 h 39819"/>
              <a:gd name="T34" fmla="*/ 69980453 w 11111"/>
              <a:gd name="T35" fmla="*/ 447826523 h 39819"/>
              <a:gd name="T36" fmla="*/ 152172940 w 11111"/>
              <a:gd name="T37" fmla="*/ 488868179 h 39819"/>
              <a:gd name="T38" fmla="*/ 249568244 w 11111"/>
              <a:gd name="T39" fmla="*/ 505553892 h 39819"/>
              <a:gd name="T40" fmla="*/ 176497130 w 11111"/>
              <a:gd name="T41" fmla="*/ 542771199 h 39819"/>
              <a:gd name="T42" fmla="*/ 94353897 w 11111"/>
              <a:gd name="T43" fmla="*/ 502990692 h 39819"/>
              <a:gd name="T44" fmla="*/ 73071114 w 11111"/>
              <a:gd name="T45" fmla="*/ 535058543 h 39819"/>
              <a:gd name="T46" fmla="*/ 185667793 w 11111"/>
              <a:gd name="T47" fmla="*/ 600499318 h 39819"/>
              <a:gd name="T48" fmla="*/ 228234764 w 11111"/>
              <a:gd name="T49" fmla="*/ 651838362 h 39819"/>
              <a:gd name="T50" fmla="*/ 103475306 w 11111"/>
              <a:gd name="T51" fmla="*/ 600499318 h 39819"/>
              <a:gd name="T52" fmla="*/ 112596679 w 11111"/>
              <a:gd name="T53" fmla="*/ 638998613 h 39819"/>
              <a:gd name="T54" fmla="*/ 222153393 w 11111"/>
              <a:gd name="T55" fmla="*/ 685188977 h 39819"/>
              <a:gd name="T56" fmla="*/ 170415721 w 11111"/>
              <a:gd name="T57" fmla="*/ 739071187 h 39819"/>
              <a:gd name="T58" fmla="*/ 33494853 w 11111"/>
              <a:gd name="T59" fmla="*/ 669785252 h 39819"/>
              <a:gd name="T60" fmla="*/ 0 w 11111"/>
              <a:gd name="T61" fmla="*/ 678779869 h 39819"/>
              <a:gd name="T62" fmla="*/ 88273895 w 11111"/>
              <a:gd name="T63" fmla="*/ 748065776 h 39819"/>
              <a:gd name="T64" fmla="*/ 246528206 w 11111"/>
              <a:gd name="T65" fmla="*/ 807075133 h 39819"/>
              <a:gd name="T66" fmla="*/ 276932398 w 11111"/>
              <a:gd name="T67" fmla="*/ 849419561 h 39819"/>
              <a:gd name="T68" fmla="*/ 353043513 w 11111"/>
              <a:gd name="T69" fmla="*/ 762165980 h 39819"/>
              <a:gd name="T70" fmla="*/ 517377863 w 11111"/>
              <a:gd name="T71" fmla="*/ 665939316 h 39819"/>
              <a:gd name="T72" fmla="*/ 392569115 w 11111"/>
              <a:gd name="T73" fmla="*/ 704438611 h 39819"/>
              <a:gd name="T74" fmla="*/ 365204924 w 11111"/>
              <a:gd name="T75" fmla="*/ 683906989 h 39819"/>
              <a:gd name="T76" fmla="*/ 511297861 w 11111"/>
              <a:gd name="T77" fmla="*/ 614621055 h 39819"/>
              <a:gd name="T78" fmla="*/ 526499273 w 11111"/>
              <a:gd name="T79" fmla="*/ 574839799 h 39819"/>
              <a:gd name="T80" fmla="*/ 374326333 w 11111"/>
              <a:gd name="T81" fmla="*/ 641561785 h 39819"/>
              <a:gd name="T82" fmla="*/ 307387250 w 11111"/>
              <a:gd name="T83" fmla="*/ 614621055 h 39819"/>
              <a:gd name="T84" fmla="*/ 380407704 w 11111"/>
              <a:gd name="T85" fmla="*/ 578685735 h 39819"/>
              <a:gd name="T86" fmla="*/ 553914124 w 11111"/>
              <a:gd name="T87" fmla="*/ 465772636 h 39819"/>
              <a:gd name="T88" fmla="*/ 310427288 w 11111"/>
              <a:gd name="T89" fmla="*/ 500426744 h 39819"/>
              <a:gd name="T90" fmla="*/ 456518819 w 11111"/>
              <a:gd name="T91" fmla="*/ 429858849 h 39819"/>
              <a:gd name="T92" fmla="*/ 547782055 w 11111"/>
              <a:gd name="T93" fmla="*/ 364418851 h 39819"/>
              <a:gd name="T94" fmla="*/ 313467289 w 11111"/>
              <a:gd name="T95" fmla="*/ 456799579 h 39819"/>
              <a:gd name="T96" fmla="*/ 392569115 w 11111"/>
              <a:gd name="T97" fmla="*/ 379822576 h 39819"/>
              <a:gd name="T98" fmla="*/ 532580644 w 11111"/>
              <a:gd name="T99" fmla="*/ 282292391 h 39819"/>
              <a:gd name="T100" fmla="*/ 450438817 w 11111"/>
              <a:gd name="T101" fmla="*/ 305387961 h 39819"/>
              <a:gd name="T102" fmla="*/ 337791442 w 11111"/>
              <a:gd name="T103" fmla="*/ 325919583 h 39819"/>
              <a:gd name="T104" fmla="*/ 404781185 w 11111"/>
              <a:gd name="T105" fmla="*/ 282292391 h 39819"/>
              <a:gd name="T106" fmla="*/ 511297861 w 11111"/>
              <a:gd name="T107" fmla="*/ 184783766 h 39819"/>
              <a:gd name="T108" fmla="*/ 505216453 w 11111"/>
              <a:gd name="T109" fmla="*/ 136029453 h 39819"/>
              <a:gd name="T110" fmla="*/ 389529113 w 11111"/>
              <a:gd name="T111" fmla="*/ 238665975 h 39819"/>
              <a:gd name="T112" fmla="*/ 319548660 w 11111"/>
              <a:gd name="T113" fmla="*/ 255351661 h 39819"/>
              <a:gd name="T114" fmla="*/ 377367703 w 11111"/>
              <a:gd name="T115" fmla="*/ 207879336 h 39819"/>
              <a:gd name="T116" fmla="*/ 426063967 w 11111"/>
              <a:gd name="T117" fmla="*/ 91120300 h 39819"/>
              <a:gd name="T118" fmla="*/ 401741184 w 11111"/>
              <a:gd name="T119" fmla="*/ 65461558 h 39819"/>
              <a:gd name="T120" fmla="*/ 334750072 w 11111"/>
              <a:gd name="T121" fmla="*/ 204033400 h 39819"/>
              <a:gd name="T122" fmla="*/ 319548660 w 11111"/>
              <a:gd name="T123" fmla="*/ 91120300 h 39819"/>
              <a:gd name="T124" fmla="*/ 258689616 w 11111"/>
              <a:gd name="T125" fmla="*/ 6430668 h 39819"/>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1111"/>
              <a:gd name="T190" fmla="*/ 0 h 39819"/>
              <a:gd name="T191" fmla="*/ 11111 w 11111"/>
              <a:gd name="T192" fmla="*/ 39819 h 39819"/>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1111" h="39819" extrusionOk="0">
                <a:moveTo>
                  <a:pt x="4625" y="1"/>
                </a:moveTo>
                <a:lnTo>
                  <a:pt x="4564" y="61"/>
                </a:lnTo>
                <a:lnTo>
                  <a:pt x="4504" y="481"/>
                </a:lnTo>
                <a:lnTo>
                  <a:pt x="4504" y="962"/>
                </a:lnTo>
                <a:lnTo>
                  <a:pt x="4564" y="1382"/>
                </a:lnTo>
                <a:lnTo>
                  <a:pt x="4625" y="1803"/>
                </a:lnTo>
                <a:lnTo>
                  <a:pt x="4925" y="2643"/>
                </a:lnTo>
                <a:lnTo>
                  <a:pt x="5105" y="3484"/>
                </a:lnTo>
                <a:lnTo>
                  <a:pt x="5285" y="4865"/>
                </a:lnTo>
                <a:lnTo>
                  <a:pt x="5465" y="6187"/>
                </a:lnTo>
                <a:lnTo>
                  <a:pt x="5345" y="7448"/>
                </a:lnTo>
                <a:lnTo>
                  <a:pt x="5285" y="8769"/>
                </a:lnTo>
                <a:lnTo>
                  <a:pt x="5225" y="11292"/>
                </a:lnTo>
                <a:lnTo>
                  <a:pt x="5045" y="11171"/>
                </a:lnTo>
                <a:lnTo>
                  <a:pt x="4625" y="10811"/>
                </a:lnTo>
                <a:lnTo>
                  <a:pt x="4264" y="10451"/>
                </a:lnTo>
                <a:lnTo>
                  <a:pt x="3904" y="9970"/>
                </a:lnTo>
                <a:lnTo>
                  <a:pt x="3604" y="9490"/>
                </a:lnTo>
                <a:lnTo>
                  <a:pt x="3303" y="8949"/>
                </a:lnTo>
                <a:lnTo>
                  <a:pt x="3123" y="8409"/>
                </a:lnTo>
                <a:lnTo>
                  <a:pt x="3003" y="7868"/>
                </a:lnTo>
                <a:lnTo>
                  <a:pt x="2883" y="7268"/>
                </a:lnTo>
                <a:lnTo>
                  <a:pt x="2883" y="6787"/>
                </a:lnTo>
                <a:lnTo>
                  <a:pt x="2883" y="6307"/>
                </a:lnTo>
                <a:lnTo>
                  <a:pt x="2883" y="5886"/>
                </a:lnTo>
                <a:lnTo>
                  <a:pt x="2883" y="5406"/>
                </a:lnTo>
                <a:lnTo>
                  <a:pt x="2823" y="5286"/>
                </a:lnTo>
                <a:lnTo>
                  <a:pt x="2703" y="5226"/>
                </a:lnTo>
                <a:lnTo>
                  <a:pt x="2583" y="5226"/>
                </a:lnTo>
                <a:lnTo>
                  <a:pt x="2463" y="5286"/>
                </a:lnTo>
                <a:lnTo>
                  <a:pt x="2222" y="5526"/>
                </a:lnTo>
                <a:lnTo>
                  <a:pt x="2042" y="5766"/>
                </a:lnTo>
                <a:lnTo>
                  <a:pt x="1922" y="6067"/>
                </a:lnTo>
                <a:lnTo>
                  <a:pt x="1802" y="6367"/>
                </a:lnTo>
                <a:lnTo>
                  <a:pt x="1682" y="6967"/>
                </a:lnTo>
                <a:lnTo>
                  <a:pt x="1682" y="7688"/>
                </a:lnTo>
                <a:lnTo>
                  <a:pt x="1742" y="8349"/>
                </a:lnTo>
                <a:lnTo>
                  <a:pt x="1922" y="9069"/>
                </a:lnTo>
                <a:lnTo>
                  <a:pt x="2102" y="9670"/>
                </a:lnTo>
                <a:lnTo>
                  <a:pt x="2342" y="10211"/>
                </a:lnTo>
                <a:lnTo>
                  <a:pt x="2823" y="11051"/>
                </a:lnTo>
                <a:lnTo>
                  <a:pt x="3123" y="11472"/>
                </a:lnTo>
                <a:lnTo>
                  <a:pt x="3483" y="11892"/>
                </a:lnTo>
                <a:lnTo>
                  <a:pt x="3844" y="12312"/>
                </a:lnTo>
                <a:lnTo>
                  <a:pt x="4264" y="12673"/>
                </a:lnTo>
                <a:lnTo>
                  <a:pt x="4745" y="12973"/>
                </a:lnTo>
                <a:lnTo>
                  <a:pt x="5165" y="13153"/>
                </a:lnTo>
                <a:lnTo>
                  <a:pt x="5165" y="13994"/>
                </a:lnTo>
                <a:lnTo>
                  <a:pt x="4324" y="13874"/>
                </a:lnTo>
                <a:lnTo>
                  <a:pt x="3904" y="13754"/>
                </a:lnTo>
                <a:lnTo>
                  <a:pt x="3483" y="13634"/>
                </a:lnTo>
                <a:lnTo>
                  <a:pt x="2703" y="13273"/>
                </a:lnTo>
                <a:lnTo>
                  <a:pt x="1982" y="12853"/>
                </a:lnTo>
                <a:lnTo>
                  <a:pt x="1321" y="12312"/>
                </a:lnTo>
                <a:lnTo>
                  <a:pt x="721" y="11712"/>
                </a:lnTo>
                <a:lnTo>
                  <a:pt x="601" y="11652"/>
                </a:lnTo>
                <a:lnTo>
                  <a:pt x="481" y="11712"/>
                </a:lnTo>
                <a:lnTo>
                  <a:pt x="361" y="11832"/>
                </a:lnTo>
                <a:lnTo>
                  <a:pt x="361" y="11952"/>
                </a:lnTo>
                <a:lnTo>
                  <a:pt x="541" y="12433"/>
                </a:lnTo>
                <a:lnTo>
                  <a:pt x="781" y="12853"/>
                </a:lnTo>
                <a:lnTo>
                  <a:pt x="1021" y="13273"/>
                </a:lnTo>
                <a:lnTo>
                  <a:pt x="1321" y="13634"/>
                </a:lnTo>
                <a:lnTo>
                  <a:pt x="1682" y="13994"/>
                </a:lnTo>
                <a:lnTo>
                  <a:pt x="2042" y="14354"/>
                </a:lnTo>
                <a:lnTo>
                  <a:pt x="2402" y="14595"/>
                </a:lnTo>
                <a:lnTo>
                  <a:pt x="2823" y="14895"/>
                </a:lnTo>
                <a:lnTo>
                  <a:pt x="3363" y="15075"/>
                </a:lnTo>
                <a:lnTo>
                  <a:pt x="3904" y="15315"/>
                </a:lnTo>
                <a:lnTo>
                  <a:pt x="4504" y="15495"/>
                </a:lnTo>
                <a:lnTo>
                  <a:pt x="5105" y="15556"/>
                </a:lnTo>
                <a:lnTo>
                  <a:pt x="5105" y="17778"/>
                </a:lnTo>
                <a:lnTo>
                  <a:pt x="4084" y="17537"/>
                </a:lnTo>
                <a:lnTo>
                  <a:pt x="3063" y="17117"/>
                </a:lnTo>
                <a:lnTo>
                  <a:pt x="2162" y="16576"/>
                </a:lnTo>
                <a:lnTo>
                  <a:pt x="1201" y="16036"/>
                </a:lnTo>
                <a:lnTo>
                  <a:pt x="1081" y="15976"/>
                </a:lnTo>
                <a:lnTo>
                  <a:pt x="961" y="16036"/>
                </a:lnTo>
                <a:lnTo>
                  <a:pt x="901" y="16156"/>
                </a:lnTo>
                <a:lnTo>
                  <a:pt x="961" y="16276"/>
                </a:lnTo>
                <a:lnTo>
                  <a:pt x="1321" y="16817"/>
                </a:lnTo>
                <a:lnTo>
                  <a:pt x="1742" y="17297"/>
                </a:lnTo>
                <a:lnTo>
                  <a:pt x="2222" y="17778"/>
                </a:lnTo>
                <a:lnTo>
                  <a:pt x="2703" y="18138"/>
                </a:lnTo>
                <a:lnTo>
                  <a:pt x="3243" y="18438"/>
                </a:lnTo>
                <a:lnTo>
                  <a:pt x="3844" y="18739"/>
                </a:lnTo>
                <a:lnTo>
                  <a:pt x="4444" y="18979"/>
                </a:lnTo>
                <a:lnTo>
                  <a:pt x="5045" y="19099"/>
                </a:lnTo>
                <a:lnTo>
                  <a:pt x="5045" y="21741"/>
                </a:lnTo>
                <a:lnTo>
                  <a:pt x="5045" y="22042"/>
                </a:lnTo>
                <a:lnTo>
                  <a:pt x="4324" y="21741"/>
                </a:lnTo>
                <a:lnTo>
                  <a:pt x="4024" y="21561"/>
                </a:lnTo>
                <a:lnTo>
                  <a:pt x="3664" y="21321"/>
                </a:lnTo>
                <a:lnTo>
                  <a:pt x="3423" y="21081"/>
                </a:lnTo>
                <a:lnTo>
                  <a:pt x="3183" y="20841"/>
                </a:lnTo>
                <a:lnTo>
                  <a:pt x="2823" y="20240"/>
                </a:lnTo>
                <a:lnTo>
                  <a:pt x="2402" y="19639"/>
                </a:lnTo>
                <a:lnTo>
                  <a:pt x="2222" y="19339"/>
                </a:lnTo>
                <a:lnTo>
                  <a:pt x="1982" y="19099"/>
                </a:lnTo>
                <a:lnTo>
                  <a:pt x="1862" y="18979"/>
                </a:lnTo>
                <a:lnTo>
                  <a:pt x="1682" y="18979"/>
                </a:lnTo>
                <a:lnTo>
                  <a:pt x="1502" y="19039"/>
                </a:lnTo>
                <a:lnTo>
                  <a:pt x="1381" y="19159"/>
                </a:lnTo>
                <a:lnTo>
                  <a:pt x="1261" y="19459"/>
                </a:lnTo>
                <a:lnTo>
                  <a:pt x="1201" y="19820"/>
                </a:lnTo>
                <a:lnTo>
                  <a:pt x="1141" y="20180"/>
                </a:lnTo>
                <a:lnTo>
                  <a:pt x="1261" y="20540"/>
                </a:lnTo>
                <a:lnTo>
                  <a:pt x="1381" y="20961"/>
                </a:lnTo>
                <a:lnTo>
                  <a:pt x="1562" y="21321"/>
                </a:lnTo>
                <a:lnTo>
                  <a:pt x="1742" y="21681"/>
                </a:lnTo>
                <a:lnTo>
                  <a:pt x="2042" y="21982"/>
                </a:lnTo>
                <a:lnTo>
                  <a:pt x="2342" y="22342"/>
                </a:lnTo>
                <a:lnTo>
                  <a:pt x="2643" y="22642"/>
                </a:lnTo>
                <a:lnTo>
                  <a:pt x="3003" y="22882"/>
                </a:lnTo>
                <a:lnTo>
                  <a:pt x="3363" y="23123"/>
                </a:lnTo>
                <a:lnTo>
                  <a:pt x="3784" y="23303"/>
                </a:lnTo>
                <a:lnTo>
                  <a:pt x="4144" y="23483"/>
                </a:lnTo>
                <a:lnTo>
                  <a:pt x="4504" y="23543"/>
                </a:lnTo>
                <a:lnTo>
                  <a:pt x="4865" y="23603"/>
                </a:lnTo>
                <a:lnTo>
                  <a:pt x="4925" y="23663"/>
                </a:lnTo>
                <a:lnTo>
                  <a:pt x="5045" y="23783"/>
                </a:lnTo>
                <a:lnTo>
                  <a:pt x="4985" y="26786"/>
                </a:lnTo>
                <a:lnTo>
                  <a:pt x="4444" y="26426"/>
                </a:lnTo>
                <a:lnTo>
                  <a:pt x="3964" y="26005"/>
                </a:lnTo>
                <a:lnTo>
                  <a:pt x="3724" y="25705"/>
                </a:lnTo>
                <a:lnTo>
                  <a:pt x="3483" y="25405"/>
                </a:lnTo>
                <a:lnTo>
                  <a:pt x="3123" y="24684"/>
                </a:lnTo>
                <a:lnTo>
                  <a:pt x="2703" y="24084"/>
                </a:lnTo>
                <a:lnTo>
                  <a:pt x="2402" y="23783"/>
                </a:lnTo>
                <a:lnTo>
                  <a:pt x="2162" y="23603"/>
                </a:lnTo>
                <a:lnTo>
                  <a:pt x="1982" y="23543"/>
                </a:lnTo>
                <a:lnTo>
                  <a:pt x="1862" y="23543"/>
                </a:lnTo>
                <a:lnTo>
                  <a:pt x="1742" y="23603"/>
                </a:lnTo>
                <a:lnTo>
                  <a:pt x="1622" y="23723"/>
                </a:lnTo>
                <a:lnTo>
                  <a:pt x="1502" y="23903"/>
                </a:lnTo>
                <a:lnTo>
                  <a:pt x="1442" y="24144"/>
                </a:lnTo>
                <a:lnTo>
                  <a:pt x="1381" y="24564"/>
                </a:lnTo>
                <a:lnTo>
                  <a:pt x="1442" y="25044"/>
                </a:lnTo>
                <a:lnTo>
                  <a:pt x="1622" y="25525"/>
                </a:lnTo>
                <a:lnTo>
                  <a:pt x="1862" y="26005"/>
                </a:lnTo>
                <a:lnTo>
                  <a:pt x="2102" y="26426"/>
                </a:lnTo>
                <a:lnTo>
                  <a:pt x="2643" y="27146"/>
                </a:lnTo>
                <a:lnTo>
                  <a:pt x="3123" y="27627"/>
                </a:lnTo>
                <a:lnTo>
                  <a:pt x="3664" y="28107"/>
                </a:lnTo>
                <a:lnTo>
                  <a:pt x="4324" y="28528"/>
                </a:lnTo>
                <a:lnTo>
                  <a:pt x="4625" y="28708"/>
                </a:lnTo>
                <a:lnTo>
                  <a:pt x="4985" y="28828"/>
                </a:lnTo>
                <a:lnTo>
                  <a:pt x="4985" y="30510"/>
                </a:lnTo>
                <a:lnTo>
                  <a:pt x="4925" y="30870"/>
                </a:lnTo>
                <a:lnTo>
                  <a:pt x="4504" y="30510"/>
                </a:lnTo>
                <a:lnTo>
                  <a:pt x="4084" y="30149"/>
                </a:lnTo>
                <a:lnTo>
                  <a:pt x="3303" y="29248"/>
                </a:lnTo>
                <a:lnTo>
                  <a:pt x="2583" y="28288"/>
                </a:lnTo>
                <a:lnTo>
                  <a:pt x="2463" y="28167"/>
                </a:lnTo>
                <a:lnTo>
                  <a:pt x="2342" y="28107"/>
                </a:lnTo>
                <a:lnTo>
                  <a:pt x="2042" y="28107"/>
                </a:lnTo>
                <a:lnTo>
                  <a:pt x="1922" y="28167"/>
                </a:lnTo>
                <a:lnTo>
                  <a:pt x="1802" y="28288"/>
                </a:lnTo>
                <a:lnTo>
                  <a:pt x="1802" y="28468"/>
                </a:lnTo>
                <a:lnTo>
                  <a:pt x="1802" y="28588"/>
                </a:lnTo>
                <a:lnTo>
                  <a:pt x="1982" y="29308"/>
                </a:lnTo>
                <a:lnTo>
                  <a:pt x="2222" y="29909"/>
                </a:lnTo>
                <a:lnTo>
                  <a:pt x="2583" y="30510"/>
                </a:lnTo>
                <a:lnTo>
                  <a:pt x="3063" y="31050"/>
                </a:lnTo>
                <a:lnTo>
                  <a:pt x="3423" y="31471"/>
                </a:lnTo>
                <a:lnTo>
                  <a:pt x="3904" y="31831"/>
                </a:lnTo>
                <a:lnTo>
                  <a:pt x="4144" y="31951"/>
                </a:lnTo>
                <a:lnTo>
                  <a:pt x="4384" y="32071"/>
                </a:lnTo>
                <a:lnTo>
                  <a:pt x="4625" y="32131"/>
                </a:lnTo>
                <a:lnTo>
                  <a:pt x="4925" y="32191"/>
                </a:lnTo>
                <a:lnTo>
                  <a:pt x="4865" y="34113"/>
                </a:lnTo>
                <a:lnTo>
                  <a:pt x="4805" y="36095"/>
                </a:lnTo>
                <a:lnTo>
                  <a:pt x="3844" y="35134"/>
                </a:lnTo>
                <a:lnTo>
                  <a:pt x="3363" y="34593"/>
                </a:lnTo>
                <a:lnTo>
                  <a:pt x="2883" y="34113"/>
                </a:lnTo>
                <a:lnTo>
                  <a:pt x="2282" y="33272"/>
                </a:lnTo>
                <a:lnTo>
                  <a:pt x="1682" y="32491"/>
                </a:lnTo>
                <a:lnTo>
                  <a:pt x="1381" y="32071"/>
                </a:lnTo>
                <a:lnTo>
                  <a:pt x="1021" y="31711"/>
                </a:lnTo>
                <a:lnTo>
                  <a:pt x="661" y="31350"/>
                </a:lnTo>
                <a:lnTo>
                  <a:pt x="240" y="31110"/>
                </a:lnTo>
                <a:lnTo>
                  <a:pt x="120" y="31050"/>
                </a:lnTo>
                <a:lnTo>
                  <a:pt x="60" y="31110"/>
                </a:lnTo>
                <a:lnTo>
                  <a:pt x="0" y="31170"/>
                </a:lnTo>
                <a:lnTo>
                  <a:pt x="0" y="31230"/>
                </a:lnTo>
                <a:lnTo>
                  <a:pt x="0" y="31771"/>
                </a:lnTo>
                <a:lnTo>
                  <a:pt x="60" y="32251"/>
                </a:lnTo>
                <a:lnTo>
                  <a:pt x="240" y="32792"/>
                </a:lnTo>
                <a:lnTo>
                  <a:pt x="481" y="33272"/>
                </a:lnTo>
                <a:lnTo>
                  <a:pt x="781" y="33693"/>
                </a:lnTo>
                <a:lnTo>
                  <a:pt x="1081" y="34173"/>
                </a:lnTo>
                <a:lnTo>
                  <a:pt x="1742" y="35014"/>
                </a:lnTo>
                <a:lnTo>
                  <a:pt x="2402" y="35795"/>
                </a:lnTo>
                <a:lnTo>
                  <a:pt x="3123" y="36575"/>
                </a:lnTo>
                <a:lnTo>
                  <a:pt x="3544" y="36936"/>
                </a:lnTo>
                <a:lnTo>
                  <a:pt x="3964" y="37236"/>
                </a:lnTo>
                <a:lnTo>
                  <a:pt x="4384" y="37536"/>
                </a:lnTo>
                <a:lnTo>
                  <a:pt x="4865" y="37776"/>
                </a:lnTo>
                <a:lnTo>
                  <a:pt x="4985" y="39518"/>
                </a:lnTo>
                <a:lnTo>
                  <a:pt x="5045" y="39638"/>
                </a:lnTo>
                <a:lnTo>
                  <a:pt x="5105" y="39698"/>
                </a:lnTo>
                <a:lnTo>
                  <a:pt x="5285" y="39818"/>
                </a:lnTo>
                <a:lnTo>
                  <a:pt x="5405" y="39818"/>
                </a:lnTo>
                <a:lnTo>
                  <a:pt x="5465" y="39758"/>
                </a:lnTo>
                <a:lnTo>
                  <a:pt x="5585" y="39698"/>
                </a:lnTo>
                <a:lnTo>
                  <a:pt x="5585" y="39578"/>
                </a:lnTo>
                <a:lnTo>
                  <a:pt x="5766" y="38317"/>
                </a:lnTo>
                <a:lnTo>
                  <a:pt x="5826" y="36996"/>
                </a:lnTo>
                <a:lnTo>
                  <a:pt x="6426" y="36335"/>
                </a:lnTo>
                <a:lnTo>
                  <a:pt x="6967" y="35674"/>
                </a:lnTo>
                <a:lnTo>
                  <a:pt x="8048" y="34413"/>
                </a:lnTo>
                <a:lnTo>
                  <a:pt x="8648" y="33633"/>
                </a:lnTo>
                <a:lnTo>
                  <a:pt x="9249" y="32912"/>
                </a:lnTo>
                <a:lnTo>
                  <a:pt x="9729" y="32131"/>
                </a:lnTo>
                <a:lnTo>
                  <a:pt x="10210" y="31290"/>
                </a:lnTo>
                <a:lnTo>
                  <a:pt x="10210" y="31170"/>
                </a:lnTo>
                <a:lnTo>
                  <a:pt x="10210" y="31050"/>
                </a:lnTo>
                <a:lnTo>
                  <a:pt x="10090" y="30990"/>
                </a:lnTo>
                <a:lnTo>
                  <a:pt x="9970" y="31050"/>
                </a:lnTo>
                <a:lnTo>
                  <a:pt x="9189" y="31651"/>
                </a:lnTo>
                <a:lnTo>
                  <a:pt x="8408" y="32311"/>
                </a:lnTo>
                <a:lnTo>
                  <a:pt x="7747" y="32972"/>
                </a:lnTo>
                <a:lnTo>
                  <a:pt x="7027" y="33693"/>
                </a:lnTo>
                <a:lnTo>
                  <a:pt x="5886" y="34954"/>
                </a:lnTo>
                <a:lnTo>
                  <a:pt x="5946" y="32431"/>
                </a:lnTo>
                <a:lnTo>
                  <a:pt x="6366" y="32431"/>
                </a:lnTo>
                <a:lnTo>
                  <a:pt x="6787" y="32311"/>
                </a:lnTo>
                <a:lnTo>
                  <a:pt x="7207" y="32011"/>
                </a:lnTo>
                <a:lnTo>
                  <a:pt x="7627" y="31711"/>
                </a:lnTo>
                <a:lnTo>
                  <a:pt x="7988" y="31350"/>
                </a:lnTo>
                <a:lnTo>
                  <a:pt x="8348" y="30930"/>
                </a:lnTo>
                <a:lnTo>
                  <a:pt x="8949" y="30269"/>
                </a:lnTo>
                <a:lnTo>
                  <a:pt x="9489" y="29609"/>
                </a:lnTo>
                <a:lnTo>
                  <a:pt x="10090" y="28768"/>
                </a:lnTo>
                <a:lnTo>
                  <a:pt x="10330" y="28348"/>
                </a:lnTo>
                <a:lnTo>
                  <a:pt x="10510" y="27867"/>
                </a:lnTo>
                <a:lnTo>
                  <a:pt x="10570" y="27447"/>
                </a:lnTo>
                <a:lnTo>
                  <a:pt x="10570" y="26966"/>
                </a:lnTo>
                <a:lnTo>
                  <a:pt x="10510" y="26906"/>
                </a:lnTo>
                <a:lnTo>
                  <a:pt x="10390" y="26906"/>
                </a:lnTo>
                <a:lnTo>
                  <a:pt x="10030" y="27146"/>
                </a:lnTo>
                <a:lnTo>
                  <a:pt x="9729" y="27387"/>
                </a:lnTo>
                <a:lnTo>
                  <a:pt x="9189" y="28047"/>
                </a:lnTo>
                <a:lnTo>
                  <a:pt x="8528" y="28828"/>
                </a:lnTo>
                <a:lnTo>
                  <a:pt x="7808" y="29609"/>
                </a:lnTo>
                <a:lnTo>
                  <a:pt x="7387" y="30029"/>
                </a:lnTo>
                <a:lnTo>
                  <a:pt x="6907" y="30389"/>
                </a:lnTo>
                <a:lnTo>
                  <a:pt x="6366" y="30810"/>
                </a:lnTo>
                <a:lnTo>
                  <a:pt x="5946" y="31290"/>
                </a:lnTo>
                <a:lnTo>
                  <a:pt x="5946" y="31230"/>
                </a:lnTo>
                <a:lnTo>
                  <a:pt x="6006" y="28828"/>
                </a:lnTo>
                <a:lnTo>
                  <a:pt x="6066" y="28768"/>
                </a:lnTo>
                <a:lnTo>
                  <a:pt x="6186" y="28708"/>
                </a:lnTo>
                <a:lnTo>
                  <a:pt x="6366" y="28588"/>
                </a:lnTo>
                <a:lnTo>
                  <a:pt x="6426" y="28408"/>
                </a:lnTo>
                <a:lnTo>
                  <a:pt x="6486" y="28227"/>
                </a:lnTo>
                <a:lnTo>
                  <a:pt x="7027" y="27687"/>
                </a:lnTo>
                <a:lnTo>
                  <a:pt x="7507" y="27086"/>
                </a:lnTo>
                <a:lnTo>
                  <a:pt x="8408" y="25885"/>
                </a:lnTo>
                <a:lnTo>
                  <a:pt x="9789" y="24024"/>
                </a:lnTo>
                <a:lnTo>
                  <a:pt x="11111" y="22102"/>
                </a:lnTo>
                <a:lnTo>
                  <a:pt x="11111" y="21922"/>
                </a:lnTo>
                <a:lnTo>
                  <a:pt x="11051" y="21861"/>
                </a:lnTo>
                <a:lnTo>
                  <a:pt x="10931" y="21801"/>
                </a:lnTo>
                <a:lnTo>
                  <a:pt x="10810" y="21861"/>
                </a:lnTo>
                <a:lnTo>
                  <a:pt x="9069" y="23483"/>
                </a:lnTo>
                <a:lnTo>
                  <a:pt x="7447" y="25165"/>
                </a:lnTo>
                <a:lnTo>
                  <a:pt x="6727" y="25825"/>
                </a:lnTo>
                <a:lnTo>
                  <a:pt x="6066" y="26606"/>
                </a:lnTo>
                <a:lnTo>
                  <a:pt x="6126" y="23423"/>
                </a:lnTo>
                <a:lnTo>
                  <a:pt x="6426" y="23183"/>
                </a:lnTo>
                <a:lnTo>
                  <a:pt x="6727" y="22882"/>
                </a:lnTo>
                <a:lnTo>
                  <a:pt x="7267" y="22222"/>
                </a:lnTo>
                <a:lnTo>
                  <a:pt x="7808" y="21561"/>
                </a:lnTo>
                <a:lnTo>
                  <a:pt x="8288" y="20961"/>
                </a:lnTo>
                <a:lnTo>
                  <a:pt x="9009" y="20120"/>
                </a:lnTo>
                <a:lnTo>
                  <a:pt x="9729" y="19219"/>
                </a:lnTo>
                <a:lnTo>
                  <a:pt x="10330" y="18318"/>
                </a:lnTo>
                <a:lnTo>
                  <a:pt x="10931" y="17297"/>
                </a:lnTo>
                <a:lnTo>
                  <a:pt x="10931" y="17237"/>
                </a:lnTo>
                <a:lnTo>
                  <a:pt x="10870" y="17117"/>
                </a:lnTo>
                <a:lnTo>
                  <a:pt x="10810" y="17057"/>
                </a:lnTo>
                <a:lnTo>
                  <a:pt x="10690" y="17117"/>
                </a:lnTo>
                <a:lnTo>
                  <a:pt x="9729" y="17778"/>
                </a:lnTo>
                <a:lnTo>
                  <a:pt x="8889" y="18558"/>
                </a:lnTo>
                <a:lnTo>
                  <a:pt x="8048" y="19399"/>
                </a:lnTo>
                <a:lnTo>
                  <a:pt x="7267" y="20240"/>
                </a:lnTo>
                <a:lnTo>
                  <a:pt x="6186" y="21381"/>
                </a:lnTo>
                <a:lnTo>
                  <a:pt x="6186" y="19279"/>
                </a:lnTo>
                <a:lnTo>
                  <a:pt x="6366" y="19219"/>
                </a:lnTo>
                <a:lnTo>
                  <a:pt x="6486" y="19099"/>
                </a:lnTo>
                <a:lnTo>
                  <a:pt x="6666" y="18859"/>
                </a:lnTo>
                <a:lnTo>
                  <a:pt x="7207" y="18378"/>
                </a:lnTo>
                <a:lnTo>
                  <a:pt x="7747" y="17778"/>
                </a:lnTo>
                <a:lnTo>
                  <a:pt x="8588" y="16697"/>
                </a:lnTo>
                <a:lnTo>
                  <a:pt x="9249" y="15796"/>
                </a:lnTo>
                <a:lnTo>
                  <a:pt x="9849" y="14835"/>
                </a:lnTo>
                <a:lnTo>
                  <a:pt x="10090" y="14294"/>
                </a:lnTo>
                <a:lnTo>
                  <a:pt x="10330" y="13754"/>
                </a:lnTo>
                <a:lnTo>
                  <a:pt x="10510" y="13213"/>
                </a:lnTo>
                <a:lnTo>
                  <a:pt x="10630" y="12673"/>
                </a:lnTo>
                <a:lnTo>
                  <a:pt x="10570" y="12613"/>
                </a:lnTo>
                <a:lnTo>
                  <a:pt x="10570" y="12553"/>
                </a:lnTo>
                <a:lnTo>
                  <a:pt x="10450" y="12553"/>
                </a:lnTo>
                <a:lnTo>
                  <a:pt x="9609" y="13394"/>
                </a:lnTo>
                <a:lnTo>
                  <a:pt x="8889" y="14294"/>
                </a:lnTo>
                <a:lnTo>
                  <a:pt x="8168" y="15195"/>
                </a:lnTo>
                <a:lnTo>
                  <a:pt x="7447" y="16096"/>
                </a:lnTo>
                <a:lnTo>
                  <a:pt x="6907" y="16697"/>
                </a:lnTo>
                <a:lnTo>
                  <a:pt x="6246" y="17297"/>
                </a:lnTo>
                <a:lnTo>
                  <a:pt x="6306" y="15435"/>
                </a:lnTo>
                <a:lnTo>
                  <a:pt x="6666" y="15255"/>
                </a:lnTo>
                <a:lnTo>
                  <a:pt x="6847" y="15135"/>
                </a:lnTo>
                <a:lnTo>
                  <a:pt x="6907" y="14955"/>
                </a:lnTo>
                <a:lnTo>
                  <a:pt x="6967" y="14775"/>
                </a:lnTo>
                <a:lnTo>
                  <a:pt x="6907" y="14535"/>
                </a:lnTo>
                <a:lnTo>
                  <a:pt x="7447" y="13934"/>
                </a:lnTo>
                <a:lnTo>
                  <a:pt x="7988" y="13213"/>
                </a:lnTo>
                <a:lnTo>
                  <a:pt x="8408" y="12493"/>
                </a:lnTo>
                <a:lnTo>
                  <a:pt x="8768" y="11832"/>
                </a:lnTo>
                <a:lnTo>
                  <a:pt x="9429" y="10631"/>
                </a:lnTo>
                <a:lnTo>
                  <a:pt x="9669" y="9970"/>
                </a:lnTo>
                <a:lnTo>
                  <a:pt x="9910" y="9310"/>
                </a:lnTo>
                <a:lnTo>
                  <a:pt x="10090" y="8649"/>
                </a:lnTo>
                <a:lnTo>
                  <a:pt x="10210" y="7988"/>
                </a:lnTo>
                <a:lnTo>
                  <a:pt x="10270" y="7328"/>
                </a:lnTo>
                <a:lnTo>
                  <a:pt x="10270" y="6607"/>
                </a:lnTo>
                <a:lnTo>
                  <a:pt x="10210" y="6487"/>
                </a:lnTo>
                <a:lnTo>
                  <a:pt x="10090" y="6367"/>
                </a:lnTo>
                <a:lnTo>
                  <a:pt x="9970" y="6367"/>
                </a:lnTo>
                <a:lnTo>
                  <a:pt x="9849" y="6487"/>
                </a:lnTo>
                <a:lnTo>
                  <a:pt x="9309" y="7688"/>
                </a:lnTo>
                <a:lnTo>
                  <a:pt x="8768" y="8889"/>
                </a:lnTo>
                <a:lnTo>
                  <a:pt x="8288" y="10030"/>
                </a:lnTo>
                <a:lnTo>
                  <a:pt x="7988" y="10631"/>
                </a:lnTo>
                <a:lnTo>
                  <a:pt x="7687" y="11171"/>
                </a:lnTo>
                <a:lnTo>
                  <a:pt x="7147" y="12012"/>
                </a:lnTo>
                <a:lnTo>
                  <a:pt x="6606" y="12733"/>
                </a:lnTo>
                <a:lnTo>
                  <a:pt x="6606" y="12493"/>
                </a:lnTo>
                <a:lnTo>
                  <a:pt x="6546" y="12312"/>
                </a:lnTo>
                <a:lnTo>
                  <a:pt x="6426" y="12132"/>
                </a:lnTo>
                <a:lnTo>
                  <a:pt x="6306" y="11952"/>
                </a:lnTo>
                <a:lnTo>
                  <a:pt x="6306" y="11352"/>
                </a:lnTo>
                <a:lnTo>
                  <a:pt x="6426" y="11352"/>
                </a:lnTo>
                <a:lnTo>
                  <a:pt x="6486" y="11292"/>
                </a:lnTo>
                <a:lnTo>
                  <a:pt x="6847" y="10811"/>
                </a:lnTo>
                <a:lnTo>
                  <a:pt x="7207" y="10331"/>
                </a:lnTo>
                <a:lnTo>
                  <a:pt x="7447" y="9730"/>
                </a:lnTo>
                <a:lnTo>
                  <a:pt x="7687" y="9129"/>
                </a:lnTo>
                <a:lnTo>
                  <a:pt x="7868" y="8529"/>
                </a:lnTo>
                <a:lnTo>
                  <a:pt x="7988" y="7928"/>
                </a:lnTo>
                <a:lnTo>
                  <a:pt x="8228" y="6727"/>
                </a:lnTo>
                <a:lnTo>
                  <a:pt x="8348" y="5466"/>
                </a:lnTo>
                <a:lnTo>
                  <a:pt x="8408" y="4265"/>
                </a:lnTo>
                <a:lnTo>
                  <a:pt x="8288" y="3004"/>
                </a:lnTo>
                <a:lnTo>
                  <a:pt x="8108" y="1803"/>
                </a:lnTo>
                <a:lnTo>
                  <a:pt x="8108" y="1743"/>
                </a:lnTo>
                <a:lnTo>
                  <a:pt x="7988" y="1743"/>
                </a:lnTo>
                <a:lnTo>
                  <a:pt x="7928" y="1803"/>
                </a:lnTo>
                <a:lnTo>
                  <a:pt x="7928" y="3064"/>
                </a:lnTo>
                <a:lnTo>
                  <a:pt x="7868" y="4265"/>
                </a:lnTo>
                <a:lnTo>
                  <a:pt x="7687" y="5526"/>
                </a:lnTo>
                <a:lnTo>
                  <a:pt x="7507" y="6727"/>
                </a:lnTo>
                <a:lnTo>
                  <a:pt x="7207" y="7688"/>
                </a:lnTo>
                <a:lnTo>
                  <a:pt x="6907" y="8649"/>
                </a:lnTo>
                <a:lnTo>
                  <a:pt x="6606" y="9550"/>
                </a:lnTo>
                <a:lnTo>
                  <a:pt x="6306" y="10511"/>
                </a:lnTo>
                <a:lnTo>
                  <a:pt x="6306" y="8709"/>
                </a:lnTo>
                <a:lnTo>
                  <a:pt x="6306" y="6847"/>
                </a:lnTo>
                <a:lnTo>
                  <a:pt x="6366" y="6007"/>
                </a:lnTo>
                <a:lnTo>
                  <a:pt x="6366" y="5166"/>
                </a:lnTo>
                <a:lnTo>
                  <a:pt x="6306" y="4265"/>
                </a:lnTo>
                <a:lnTo>
                  <a:pt x="6186" y="3424"/>
                </a:lnTo>
                <a:lnTo>
                  <a:pt x="6006" y="2523"/>
                </a:lnTo>
                <a:lnTo>
                  <a:pt x="5766" y="1562"/>
                </a:lnTo>
                <a:lnTo>
                  <a:pt x="5585" y="1082"/>
                </a:lnTo>
                <a:lnTo>
                  <a:pt x="5405" y="662"/>
                </a:lnTo>
                <a:lnTo>
                  <a:pt x="5105" y="301"/>
                </a:lnTo>
                <a:lnTo>
                  <a:pt x="4745" y="1"/>
                </a:lnTo>
                <a:lnTo>
                  <a:pt x="4625" y="1"/>
                </a:lnTo>
                <a:close/>
              </a:path>
            </a:pathLst>
          </a:custGeom>
          <a:solidFill>
            <a:srgbClr val="79C6CC"/>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9" name="Shape 25">
            <a:extLst>
              <a:ext uri="{FF2B5EF4-FFF2-40B4-BE49-F238E27FC236}">
                <a16:creationId xmlns:a16="http://schemas.microsoft.com/office/drawing/2014/main" xmlns="" id="{42E9A950-4A9A-4DBE-9958-2F8468722547}"/>
              </a:ext>
            </a:extLst>
          </p:cNvPr>
          <p:cNvSpPr>
            <a:spLocks/>
          </p:cNvSpPr>
          <p:nvPr/>
        </p:nvSpPr>
        <p:spPr bwMode="auto">
          <a:xfrm rot="5765632" flipH="1">
            <a:off x="8944770" y="4253707"/>
            <a:ext cx="500063" cy="1308100"/>
          </a:xfrm>
          <a:custGeom>
            <a:avLst/>
            <a:gdLst>
              <a:gd name="T0" fmla="*/ 398645125 w 13514"/>
              <a:gd name="T1" fmla="*/ 108905621 h 35374"/>
              <a:gd name="T2" fmla="*/ 307343774 w 13514"/>
              <a:gd name="T3" fmla="*/ 607289696 h 35374"/>
              <a:gd name="T4" fmla="*/ 395605412 w 13514"/>
              <a:gd name="T5" fmla="*/ 576527307 h 35374"/>
              <a:gd name="T6" fmla="*/ 346915024 w 13514"/>
              <a:gd name="T7" fmla="*/ 630350921 h 35374"/>
              <a:gd name="T8" fmla="*/ 395605412 w 13514"/>
              <a:gd name="T9" fmla="*/ 69183648 h 35374"/>
              <a:gd name="T10" fmla="*/ 337794444 w 13514"/>
              <a:gd name="T11" fmla="*/ 55082006 h 35374"/>
              <a:gd name="T12" fmla="*/ 319554725 w 13514"/>
              <a:gd name="T13" fmla="*/ 190888645 h 35374"/>
              <a:gd name="T14" fmla="*/ 304304062 w 13514"/>
              <a:gd name="T15" fmla="*/ 74303410 h 35374"/>
              <a:gd name="T16" fmla="*/ 237373919 w 13514"/>
              <a:gd name="T17" fmla="*/ 106345740 h 35374"/>
              <a:gd name="T18" fmla="*/ 179562988 w 13514"/>
              <a:gd name="T19" fmla="*/ 151187446 h 35374"/>
              <a:gd name="T20" fmla="*/ 213053369 w 13514"/>
              <a:gd name="T21" fmla="*/ 347196629 h 35374"/>
              <a:gd name="T22" fmla="*/ 149112318 w 13514"/>
              <a:gd name="T23" fmla="*/ 271613279 h 35374"/>
              <a:gd name="T24" fmla="*/ 100421894 w 13514"/>
              <a:gd name="T25" fmla="*/ 230610618 h 35374"/>
              <a:gd name="T26" fmla="*/ 121752019 w 13514"/>
              <a:gd name="T27" fmla="*/ 356177734 h 35374"/>
              <a:gd name="T28" fmla="*/ 118712307 w 13514"/>
              <a:gd name="T29" fmla="*/ 358737615 h 35374"/>
              <a:gd name="T30" fmla="*/ 30450669 w 13514"/>
              <a:gd name="T31" fmla="*/ 340796151 h 35374"/>
              <a:gd name="T32" fmla="*/ 188682162 w 13514"/>
              <a:gd name="T33" fmla="*/ 475322878 h 35374"/>
              <a:gd name="T34" fmla="*/ 57861626 w 13514"/>
              <a:gd name="T35" fmla="*/ 399739527 h 35374"/>
              <a:gd name="T36" fmla="*/ 45650675 w 13514"/>
              <a:gd name="T37" fmla="*/ 448421831 h 35374"/>
              <a:gd name="T38" fmla="*/ 130872563 w 13514"/>
              <a:gd name="T39" fmla="*/ 518885420 h 35374"/>
              <a:gd name="T40" fmla="*/ 57861626 w 13514"/>
              <a:gd name="T41" fmla="*/ 513764882 h 35374"/>
              <a:gd name="T42" fmla="*/ 82180806 w 13514"/>
              <a:gd name="T43" fmla="*/ 567566947 h 35374"/>
              <a:gd name="T44" fmla="*/ 197802706 w 13514"/>
              <a:gd name="T45" fmla="*/ 634190715 h 35374"/>
              <a:gd name="T46" fmla="*/ 39571213 w 13514"/>
              <a:gd name="T47" fmla="*/ 586788351 h 35374"/>
              <a:gd name="T48" fmla="*/ 146072569 w 13514"/>
              <a:gd name="T49" fmla="*/ 667491463 h 35374"/>
              <a:gd name="T50" fmla="*/ 298224600 w 13514"/>
              <a:gd name="T51" fmla="*/ 732834514 h 35374"/>
              <a:gd name="T52" fmla="*/ 365154743 w 13514"/>
              <a:gd name="T53" fmla="*/ 748216097 h 35374"/>
              <a:gd name="T54" fmla="*/ 386484868 w 13514"/>
              <a:gd name="T55" fmla="*/ 723874931 h 35374"/>
              <a:gd name="T56" fmla="*/ 374325944 w 13514"/>
              <a:gd name="T57" fmla="*/ 663651642 h 35374"/>
              <a:gd name="T58" fmla="*/ 489946512 w 13514"/>
              <a:gd name="T59" fmla="*/ 589348232 h 35374"/>
              <a:gd name="T60" fmla="*/ 514267061 w 13514"/>
              <a:gd name="T61" fmla="*/ 545786467 h 35374"/>
              <a:gd name="T62" fmla="*/ 426056081 w 13514"/>
              <a:gd name="T63" fmla="*/ 536826107 h 35374"/>
              <a:gd name="T64" fmla="*/ 462535555 w 13514"/>
              <a:gd name="T65" fmla="*/ 495824195 h 35374"/>
              <a:gd name="T66" fmla="*/ 438216375 w 13514"/>
              <a:gd name="T67" fmla="*/ 472762997 h 35374"/>
              <a:gd name="T68" fmla="*/ 252573925 w 13514"/>
              <a:gd name="T69" fmla="*/ 498384075 h 35374"/>
              <a:gd name="T70" fmla="*/ 526427317 w 13514"/>
              <a:gd name="T71" fmla="*/ 438160786 h 35374"/>
              <a:gd name="T72" fmla="*/ 441256087 w 13514"/>
              <a:gd name="T73" fmla="*/ 425360606 h 35374"/>
              <a:gd name="T74" fmla="*/ 270864338 w 13514"/>
              <a:gd name="T75" fmla="*/ 466363295 h 35374"/>
              <a:gd name="T76" fmla="*/ 395605412 w 13514"/>
              <a:gd name="T77" fmla="*/ 416379501 h 35374"/>
              <a:gd name="T78" fmla="*/ 535597187 w 13514"/>
              <a:gd name="T79" fmla="*/ 363857376 h 35374"/>
              <a:gd name="T80" fmla="*/ 356034199 w 13514"/>
              <a:gd name="T81" fmla="*/ 388198542 h 35374"/>
              <a:gd name="T82" fmla="*/ 426056081 w 13514"/>
              <a:gd name="T83" fmla="*/ 363857376 h 35374"/>
              <a:gd name="T84" fmla="*/ 584287574 w 13514"/>
              <a:gd name="T85" fmla="*/ 320295583 h 35374"/>
              <a:gd name="T86" fmla="*/ 331715019 w 13514"/>
              <a:gd name="T87" fmla="*/ 347196629 h 35374"/>
              <a:gd name="T88" fmla="*/ 517306774 w 13514"/>
              <a:gd name="T89" fmla="*/ 278012981 h 35374"/>
              <a:gd name="T90" fmla="*/ 462535555 w 13514"/>
              <a:gd name="T91" fmla="*/ 257511636 h 35374"/>
              <a:gd name="T92" fmla="*/ 550797155 w 13514"/>
              <a:gd name="T93" fmla="*/ 237011068 h 35374"/>
              <a:gd name="T94" fmla="*/ 565997161 w 13514"/>
              <a:gd name="T95" fmla="*/ 207550169 h 35374"/>
              <a:gd name="T96" fmla="*/ 365154743 w 13514"/>
              <a:gd name="T97" fmla="*/ 215229811 h 35374"/>
              <a:gd name="T98" fmla="*/ 584287574 w 13514"/>
              <a:gd name="T99" fmla="*/ 174248671 h 35374"/>
              <a:gd name="T100" fmla="*/ 471656099 w 13514"/>
              <a:gd name="T101" fmla="*/ 169107360 h 35374"/>
              <a:gd name="T102" fmla="*/ 614687586 w 13514"/>
              <a:gd name="T103" fmla="*/ 124265654 h 35374"/>
              <a:gd name="T104" fmla="*/ 486906762 w 13514"/>
              <a:gd name="T105" fmla="*/ 139646461 h 35374"/>
              <a:gd name="T106" fmla="*/ 626847842 w 13514"/>
              <a:gd name="T107" fmla="*/ 83284515 h 35374"/>
              <a:gd name="T108" fmla="*/ 684658811 w 13514"/>
              <a:gd name="T109" fmla="*/ 42281853 h 35374"/>
              <a:gd name="T110" fmla="*/ 556877987 w 13514"/>
              <a:gd name="T111" fmla="*/ 46122423 h 35374"/>
              <a:gd name="T112" fmla="*/ 605568411 w 13514"/>
              <a:gd name="T113" fmla="*/ 8959583 h 35374"/>
              <a:gd name="T114" fmla="*/ 474695811 w 13514"/>
              <a:gd name="T115" fmla="*/ 67902931 h 3537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13514"/>
              <a:gd name="T175" fmla="*/ 0 h 35374"/>
              <a:gd name="T176" fmla="*/ 13514 w 13514"/>
              <a:gd name="T177" fmla="*/ 35374 h 35374"/>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13514" h="35374" extrusionOk="0">
                <a:moveTo>
                  <a:pt x="11411" y="3303"/>
                </a:moveTo>
                <a:lnTo>
                  <a:pt x="10811" y="3603"/>
                </a:lnTo>
                <a:lnTo>
                  <a:pt x="10270" y="3964"/>
                </a:lnTo>
                <a:lnTo>
                  <a:pt x="10450" y="3543"/>
                </a:lnTo>
                <a:lnTo>
                  <a:pt x="10931" y="3423"/>
                </a:lnTo>
                <a:lnTo>
                  <a:pt x="11411" y="3303"/>
                </a:lnTo>
                <a:close/>
                <a:moveTo>
                  <a:pt x="7628" y="4865"/>
                </a:moveTo>
                <a:lnTo>
                  <a:pt x="7748" y="4985"/>
                </a:lnTo>
                <a:lnTo>
                  <a:pt x="7868" y="5105"/>
                </a:lnTo>
                <a:lnTo>
                  <a:pt x="8048" y="5105"/>
                </a:lnTo>
                <a:lnTo>
                  <a:pt x="8228" y="5045"/>
                </a:lnTo>
                <a:lnTo>
                  <a:pt x="7928" y="5645"/>
                </a:lnTo>
                <a:lnTo>
                  <a:pt x="7508" y="6426"/>
                </a:lnTo>
                <a:lnTo>
                  <a:pt x="7628" y="4865"/>
                </a:lnTo>
                <a:close/>
                <a:moveTo>
                  <a:pt x="7928" y="26965"/>
                </a:moveTo>
                <a:lnTo>
                  <a:pt x="7748" y="27085"/>
                </a:lnTo>
                <a:lnTo>
                  <a:pt x="6607" y="27986"/>
                </a:lnTo>
                <a:lnTo>
                  <a:pt x="6066" y="28467"/>
                </a:lnTo>
                <a:lnTo>
                  <a:pt x="5586" y="29007"/>
                </a:lnTo>
                <a:lnTo>
                  <a:pt x="5526" y="28647"/>
                </a:lnTo>
                <a:lnTo>
                  <a:pt x="5646" y="28407"/>
                </a:lnTo>
                <a:lnTo>
                  <a:pt x="5646" y="28166"/>
                </a:lnTo>
                <a:lnTo>
                  <a:pt x="5586" y="27926"/>
                </a:lnTo>
                <a:lnTo>
                  <a:pt x="5466" y="27746"/>
                </a:lnTo>
                <a:lnTo>
                  <a:pt x="6066" y="27566"/>
                </a:lnTo>
                <a:lnTo>
                  <a:pt x="6607" y="27446"/>
                </a:lnTo>
                <a:lnTo>
                  <a:pt x="7808" y="27025"/>
                </a:lnTo>
                <a:lnTo>
                  <a:pt x="7928" y="26965"/>
                </a:lnTo>
                <a:close/>
                <a:moveTo>
                  <a:pt x="7808" y="28947"/>
                </a:moveTo>
                <a:lnTo>
                  <a:pt x="7328" y="29548"/>
                </a:lnTo>
                <a:lnTo>
                  <a:pt x="6667" y="30389"/>
                </a:lnTo>
                <a:lnTo>
                  <a:pt x="6367" y="30809"/>
                </a:lnTo>
                <a:lnTo>
                  <a:pt x="6126" y="31229"/>
                </a:lnTo>
                <a:lnTo>
                  <a:pt x="5766" y="29908"/>
                </a:lnTo>
                <a:lnTo>
                  <a:pt x="6307" y="29788"/>
                </a:lnTo>
                <a:lnTo>
                  <a:pt x="6847" y="29548"/>
                </a:lnTo>
                <a:lnTo>
                  <a:pt x="7328" y="29248"/>
                </a:lnTo>
                <a:lnTo>
                  <a:pt x="7808" y="28947"/>
                </a:lnTo>
                <a:close/>
                <a:moveTo>
                  <a:pt x="9430" y="0"/>
                </a:moveTo>
                <a:lnTo>
                  <a:pt x="9189" y="240"/>
                </a:lnTo>
                <a:lnTo>
                  <a:pt x="9009" y="480"/>
                </a:lnTo>
                <a:lnTo>
                  <a:pt x="8709" y="1021"/>
                </a:lnTo>
                <a:lnTo>
                  <a:pt x="8409" y="1622"/>
                </a:lnTo>
                <a:lnTo>
                  <a:pt x="8168" y="2222"/>
                </a:lnTo>
                <a:lnTo>
                  <a:pt x="7808" y="3243"/>
                </a:lnTo>
                <a:lnTo>
                  <a:pt x="7868" y="2162"/>
                </a:lnTo>
                <a:lnTo>
                  <a:pt x="7808" y="1081"/>
                </a:lnTo>
                <a:lnTo>
                  <a:pt x="7808" y="961"/>
                </a:lnTo>
                <a:lnTo>
                  <a:pt x="7688" y="841"/>
                </a:lnTo>
                <a:lnTo>
                  <a:pt x="7568" y="841"/>
                </a:lnTo>
                <a:lnTo>
                  <a:pt x="7448" y="961"/>
                </a:lnTo>
                <a:lnTo>
                  <a:pt x="7087" y="1441"/>
                </a:lnTo>
                <a:lnTo>
                  <a:pt x="6847" y="2042"/>
                </a:lnTo>
                <a:lnTo>
                  <a:pt x="6667" y="2582"/>
                </a:lnTo>
                <a:lnTo>
                  <a:pt x="6487" y="3183"/>
                </a:lnTo>
                <a:lnTo>
                  <a:pt x="6247" y="4444"/>
                </a:lnTo>
                <a:lnTo>
                  <a:pt x="6126" y="5645"/>
                </a:lnTo>
                <a:lnTo>
                  <a:pt x="6066" y="6306"/>
                </a:lnTo>
                <a:lnTo>
                  <a:pt x="6006" y="7207"/>
                </a:lnTo>
                <a:lnTo>
                  <a:pt x="6006" y="7747"/>
                </a:lnTo>
                <a:lnTo>
                  <a:pt x="6066" y="8228"/>
                </a:lnTo>
                <a:lnTo>
                  <a:pt x="6186" y="8648"/>
                </a:lnTo>
                <a:lnTo>
                  <a:pt x="6307" y="8948"/>
                </a:lnTo>
                <a:lnTo>
                  <a:pt x="6066" y="9609"/>
                </a:lnTo>
                <a:lnTo>
                  <a:pt x="6066" y="9669"/>
                </a:lnTo>
                <a:lnTo>
                  <a:pt x="5946" y="8588"/>
                </a:lnTo>
                <a:lnTo>
                  <a:pt x="5886" y="7507"/>
                </a:lnTo>
                <a:lnTo>
                  <a:pt x="5946" y="6366"/>
                </a:lnTo>
                <a:lnTo>
                  <a:pt x="6066" y="5225"/>
                </a:lnTo>
                <a:lnTo>
                  <a:pt x="6066" y="4624"/>
                </a:lnTo>
                <a:lnTo>
                  <a:pt x="6066" y="4024"/>
                </a:lnTo>
                <a:lnTo>
                  <a:pt x="6006" y="3483"/>
                </a:lnTo>
                <a:lnTo>
                  <a:pt x="5886" y="2943"/>
                </a:lnTo>
                <a:lnTo>
                  <a:pt x="5826" y="2823"/>
                </a:lnTo>
                <a:lnTo>
                  <a:pt x="5766" y="2763"/>
                </a:lnTo>
                <a:lnTo>
                  <a:pt x="5646" y="2763"/>
                </a:lnTo>
                <a:lnTo>
                  <a:pt x="5526" y="2823"/>
                </a:lnTo>
                <a:lnTo>
                  <a:pt x="5226" y="3303"/>
                </a:lnTo>
                <a:lnTo>
                  <a:pt x="4985" y="3784"/>
                </a:lnTo>
                <a:lnTo>
                  <a:pt x="4805" y="4384"/>
                </a:lnTo>
                <a:lnTo>
                  <a:pt x="4685" y="4985"/>
                </a:lnTo>
                <a:lnTo>
                  <a:pt x="4565" y="6186"/>
                </a:lnTo>
                <a:lnTo>
                  <a:pt x="4505" y="7327"/>
                </a:lnTo>
                <a:lnTo>
                  <a:pt x="4445" y="8348"/>
                </a:lnTo>
                <a:lnTo>
                  <a:pt x="4024" y="6066"/>
                </a:lnTo>
                <a:lnTo>
                  <a:pt x="3964" y="6006"/>
                </a:lnTo>
                <a:lnTo>
                  <a:pt x="3904" y="5946"/>
                </a:lnTo>
                <a:lnTo>
                  <a:pt x="3844" y="6006"/>
                </a:lnTo>
                <a:lnTo>
                  <a:pt x="3784" y="6066"/>
                </a:lnTo>
                <a:lnTo>
                  <a:pt x="3544" y="7087"/>
                </a:lnTo>
                <a:lnTo>
                  <a:pt x="3364" y="8168"/>
                </a:lnTo>
                <a:lnTo>
                  <a:pt x="3304" y="9309"/>
                </a:lnTo>
                <a:lnTo>
                  <a:pt x="3304" y="10450"/>
                </a:lnTo>
                <a:lnTo>
                  <a:pt x="3424" y="11591"/>
                </a:lnTo>
                <a:lnTo>
                  <a:pt x="3664" y="12672"/>
                </a:lnTo>
                <a:lnTo>
                  <a:pt x="4024" y="13753"/>
                </a:lnTo>
                <a:lnTo>
                  <a:pt x="4265" y="14233"/>
                </a:lnTo>
                <a:lnTo>
                  <a:pt x="4505" y="14714"/>
                </a:lnTo>
                <a:lnTo>
                  <a:pt x="4205" y="16275"/>
                </a:lnTo>
                <a:lnTo>
                  <a:pt x="3964" y="17777"/>
                </a:lnTo>
                <a:lnTo>
                  <a:pt x="3784" y="17476"/>
                </a:lnTo>
                <a:lnTo>
                  <a:pt x="3784" y="17116"/>
                </a:lnTo>
                <a:lnTo>
                  <a:pt x="3784" y="16756"/>
                </a:lnTo>
                <a:lnTo>
                  <a:pt x="3604" y="16035"/>
                </a:lnTo>
                <a:lnTo>
                  <a:pt x="3424" y="15314"/>
                </a:lnTo>
                <a:lnTo>
                  <a:pt x="3244" y="14594"/>
                </a:lnTo>
                <a:lnTo>
                  <a:pt x="3064" y="13633"/>
                </a:lnTo>
                <a:lnTo>
                  <a:pt x="2943" y="12732"/>
                </a:lnTo>
                <a:lnTo>
                  <a:pt x="2823" y="11771"/>
                </a:lnTo>
                <a:lnTo>
                  <a:pt x="2703" y="10810"/>
                </a:lnTo>
                <a:lnTo>
                  <a:pt x="2643" y="10690"/>
                </a:lnTo>
                <a:lnTo>
                  <a:pt x="2583" y="10630"/>
                </a:lnTo>
                <a:lnTo>
                  <a:pt x="2463" y="10570"/>
                </a:lnTo>
                <a:lnTo>
                  <a:pt x="2343" y="10570"/>
                </a:lnTo>
                <a:lnTo>
                  <a:pt x="2163" y="10630"/>
                </a:lnTo>
                <a:lnTo>
                  <a:pt x="2043" y="10690"/>
                </a:lnTo>
                <a:lnTo>
                  <a:pt x="1982" y="10810"/>
                </a:lnTo>
                <a:lnTo>
                  <a:pt x="1862" y="11291"/>
                </a:lnTo>
                <a:lnTo>
                  <a:pt x="1742" y="11771"/>
                </a:lnTo>
                <a:lnTo>
                  <a:pt x="1682" y="12252"/>
                </a:lnTo>
                <a:lnTo>
                  <a:pt x="1682" y="12792"/>
                </a:lnTo>
                <a:lnTo>
                  <a:pt x="1742" y="13753"/>
                </a:lnTo>
                <a:lnTo>
                  <a:pt x="1922" y="14774"/>
                </a:lnTo>
                <a:lnTo>
                  <a:pt x="2043" y="15374"/>
                </a:lnTo>
                <a:lnTo>
                  <a:pt x="2223" y="16035"/>
                </a:lnTo>
                <a:lnTo>
                  <a:pt x="2403" y="16696"/>
                </a:lnTo>
                <a:lnTo>
                  <a:pt x="2763" y="17236"/>
                </a:lnTo>
                <a:lnTo>
                  <a:pt x="2823" y="17356"/>
                </a:lnTo>
                <a:lnTo>
                  <a:pt x="3244" y="18317"/>
                </a:lnTo>
                <a:lnTo>
                  <a:pt x="3544" y="18798"/>
                </a:lnTo>
                <a:lnTo>
                  <a:pt x="3844" y="19218"/>
                </a:lnTo>
                <a:lnTo>
                  <a:pt x="3844" y="19278"/>
                </a:lnTo>
                <a:lnTo>
                  <a:pt x="3304" y="18497"/>
                </a:lnTo>
                <a:lnTo>
                  <a:pt x="2763" y="17657"/>
                </a:lnTo>
                <a:lnTo>
                  <a:pt x="2343" y="16816"/>
                </a:lnTo>
                <a:lnTo>
                  <a:pt x="1802" y="15975"/>
                </a:lnTo>
                <a:lnTo>
                  <a:pt x="1562" y="15555"/>
                </a:lnTo>
                <a:lnTo>
                  <a:pt x="1202" y="15194"/>
                </a:lnTo>
                <a:lnTo>
                  <a:pt x="1142" y="15134"/>
                </a:lnTo>
                <a:lnTo>
                  <a:pt x="1022" y="15074"/>
                </a:lnTo>
                <a:lnTo>
                  <a:pt x="781" y="15134"/>
                </a:lnTo>
                <a:lnTo>
                  <a:pt x="661" y="15254"/>
                </a:lnTo>
                <a:lnTo>
                  <a:pt x="601" y="15435"/>
                </a:lnTo>
                <a:lnTo>
                  <a:pt x="601" y="15975"/>
                </a:lnTo>
                <a:lnTo>
                  <a:pt x="661" y="16516"/>
                </a:lnTo>
                <a:lnTo>
                  <a:pt x="841" y="16996"/>
                </a:lnTo>
                <a:lnTo>
                  <a:pt x="1082" y="17536"/>
                </a:lnTo>
                <a:lnTo>
                  <a:pt x="1622" y="18497"/>
                </a:lnTo>
                <a:lnTo>
                  <a:pt x="2163" y="19398"/>
                </a:lnTo>
                <a:lnTo>
                  <a:pt x="2883" y="20419"/>
                </a:lnTo>
                <a:lnTo>
                  <a:pt x="3304" y="20900"/>
                </a:lnTo>
                <a:lnTo>
                  <a:pt x="3724" y="21320"/>
                </a:lnTo>
                <a:lnTo>
                  <a:pt x="3724" y="22281"/>
                </a:lnTo>
                <a:lnTo>
                  <a:pt x="3304" y="21861"/>
                </a:lnTo>
                <a:lnTo>
                  <a:pt x="2763" y="21200"/>
                </a:lnTo>
                <a:lnTo>
                  <a:pt x="2343" y="20539"/>
                </a:lnTo>
                <a:lnTo>
                  <a:pt x="1922" y="19759"/>
                </a:lnTo>
                <a:lnTo>
                  <a:pt x="1622" y="19038"/>
                </a:lnTo>
                <a:lnTo>
                  <a:pt x="1502" y="18858"/>
                </a:lnTo>
                <a:lnTo>
                  <a:pt x="1442" y="18798"/>
                </a:lnTo>
                <a:lnTo>
                  <a:pt x="1262" y="18738"/>
                </a:lnTo>
                <a:lnTo>
                  <a:pt x="1142" y="18738"/>
                </a:lnTo>
                <a:lnTo>
                  <a:pt x="1022" y="18798"/>
                </a:lnTo>
                <a:lnTo>
                  <a:pt x="901" y="18858"/>
                </a:lnTo>
                <a:lnTo>
                  <a:pt x="841" y="18978"/>
                </a:lnTo>
                <a:lnTo>
                  <a:pt x="841" y="19098"/>
                </a:lnTo>
                <a:lnTo>
                  <a:pt x="901" y="19819"/>
                </a:lnTo>
                <a:lnTo>
                  <a:pt x="1082" y="20479"/>
                </a:lnTo>
                <a:lnTo>
                  <a:pt x="1322" y="21140"/>
                </a:lnTo>
                <a:lnTo>
                  <a:pt x="1622" y="21801"/>
                </a:lnTo>
                <a:lnTo>
                  <a:pt x="901" y="21020"/>
                </a:lnTo>
                <a:lnTo>
                  <a:pt x="241" y="20179"/>
                </a:lnTo>
                <a:lnTo>
                  <a:pt x="181" y="20119"/>
                </a:lnTo>
                <a:lnTo>
                  <a:pt x="61" y="20179"/>
                </a:lnTo>
                <a:lnTo>
                  <a:pt x="1" y="20239"/>
                </a:lnTo>
                <a:lnTo>
                  <a:pt x="1" y="20359"/>
                </a:lnTo>
                <a:lnTo>
                  <a:pt x="541" y="21440"/>
                </a:lnTo>
                <a:lnTo>
                  <a:pt x="1202" y="22461"/>
                </a:lnTo>
                <a:lnTo>
                  <a:pt x="1862" y="23422"/>
                </a:lnTo>
                <a:lnTo>
                  <a:pt x="2583" y="24323"/>
                </a:lnTo>
                <a:lnTo>
                  <a:pt x="3244" y="25044"/>
                </a:lnTo>
                <a:lnTo>
                  <a:pt x="3904" y="25704"/>
                </a:lnTo>
                <a:lnTo>
                  <a:pt x="4024" y="26605"/>
                </a:lnTo>
                <a:lnTo>
                  <a:pt x="3364" y="26065"/>
                </a:lnTo>
                <a:lnTo>
                  <a:pt x="2883" y="25524"/>
                </a:lnTo>
                <a:lnTo>
                  <a:pt x="2343" y="24923"/>
                </a:lnTo>
                <a:lnTo>
                  <a:pt x="1742" y="24383"/>
                </a:lnTo>
                <a:lnTo>
                  <a:pt x="1442" y="24203"/>
                </a:lnTo>
                <a:lnTo>
                  <a:pt x="1142" y="24083"/>
                </a:lnTo>
                <a:lnTo>
                  <a:pt x="1022" y="24023"/>
                </a:lnTo>
                <a:lnTo>
                  <a:pt x="841" y="24083"/>
                </a:lnTo>
                <a:lnTo>
                  <a:pt x="721" y="24203"/>
                </a:lnTo>
                <a:lnTo>
                  <a:pt x="661" y="24323"/>
                </a:lnTo>
                <a:lnTo>
                  <a:pt x="661" y="24743"/>
                </a:lnTo>
                <a:lnTo>
                  <a:pt x="721" y="25104"/>
                </a:lnTo>
                <a:lnTo>
                  <a:pt x="901" y="25524"/>
                </a:lnTo>
                <a:lnTo>
                  <a:pt x="1082" y="25884"/>
                </a:lnTo>
                <a:lnTo>
                  <a:pt x="1622" y="26605"/>
                </a:lnTo>
                <a:lnTo>
                  <a:pt x="2223" y="27206"/>
                </a:lnTo>
                <a:lnTo>
                  <a:pt x="2643" y="27626"/>
                </a:lnTo>
                <a:lnTo>
                  <a:pt x="3184" y="28106"/>
                </a:lnTo>
                <a:lnTo>
                  <a:pt x="3784" y="28587"/>
                </a:lnTo>
                <a:lnTo>
                  <a:pt x="4084" y="28707"/>
                </a:lnTo>
                <a:lnTo>
                  <a:pt x="4385" y="28887"/>
                </a:lnTo>
                <a:lnTo>
                  <a:pt x="4745" y="30329"/>
                </a:lnTo>
                <a:lnTo>
                  <a:pt x="4265" y="30028"/>
                </a:lnTo>
                <a:lnTo>
                  <a:pt x="3904" y="29728"/>
                </a:lnTo>
                <a:lnTo>
                  <a:pt x="3244" y="29127"/>
                </a:lnTo>
                <a:lnTo>
                  <a:pt x="2703" y="28527"/>
                </a:lnTo>
                <a:lnTo>
                  <a:pt x="1562" y="27206"/>
                </a:lnTo>
                <a:lnTo>
                  <a:pt x="1442" y="27085"/>
                </a:lnTo>
                <a:lnTo>
                  <a:pt x="1142" y="27085"/>
                </a:lnTo>
                <a:lnTo>
                  <a:pt x="1022" y="27146"/>
                </a:lnTo>
                <a:lnTo>
                  <a:pt x="901" y="27266"/>
                </a:lnTo>
                <a:lnTo>
                  <a:pt x="841" y="27386"/>
                </a:lnTo>
                <a:lnTo>
                  <a:pt x="781" y="27506"/>
                </a:lnTo>
                <a:lnTo>
                  <a:pt x="781" y="27686"/>
                </a:lnTo>
                <a:lnTo>
                  <a:pt x="901" y="28166"/>
                </a:lnTo>
                <a:lnTo>
                  <a:pt x="1082" y="28587"/>
                </a:lnTo>
                <a:lnTo>
                  <a:pt x="1322" y="29067"/>
                </a:lnTo>
                <a:lnTo>
                  <a:pt x="1562" y="29488"/>
                </a:lnTo>
                <a:lnTo>
                  <a:pt x="2163" y="30268"/>
                </a:lnTo>
                <a:lnTo>
                  <a:pt x="2823" y="30989"/>
                </a:lnTo>
                <a:lnTo>
                  <a:pt x="3184" y="31289"/>
                </a:lnTo>
                <a:lnTo>
                  <a:pt x="2883" y="31289"/>
                </a:lnTo>
                <a:lnTo>
                  <a:pt x="2823" y="31410"/>
                </a:lnTo>
                <a:lnTo>
                  <a:pt x="2763" y="31590"/>
                </a:lnTo>
                <a:lnTo>
                  <a:pt x="2763" y="31710"/>
                </a:lnTo>
                <a:lnTo>
                  <a:pt x="3003" y="32010"/>
                </a:lnTo>
                <a:lnTo>
                  <a:pt x="3184" y="32250"/>
                </a:lnTo>
                <a:lnTo>
                  <a:pt x="3664" y="32731"/>
                </a:lnTo>
                <a:lnTo>
                  <a:pt x="4745" y="33512"/>
                </a:lnTo>
                <a:lnTo>
                  <a:pt x="5466" y="34052"/>
                </a:lnTo>
                <a:lnTo>
                  <a:pt x="5886" y="34352"/>
                </a:lnTo>
                <a:lnTo>
                  <a:pt x="6307" y="34593"/>
                </a:lnTo>
                <a:lnTo>
                  <a:pt x="6607" y="35193"/>
                </a:lnTo>
                <a:lnTo>
                  <a:pt x="6667" y="35313"/>
                </a:lnTo>
                <a:lnTo>
                  <a:pt x="6787" y="35373"/>
                </a:lnTo>
                <a:lnTo>
                  <a:pt x="6847" y="35373"/>
                </a:lnTo>
                <a:lnTo>
                  <a:pt x="6967" y="35313"/>
                </a:lnTo>
                <a:lnTo>
                  <a:pt x="7087" y="35253"/>
                </a:lnTo>
                <a:lnTo>
                  <a:pt x="7147" y="35193"/>
                </a:lnTo>
                <a:lnTo>
                  <a:pt x="7207" y="35073"/>
                </a:lnTo>
                <a:lnTo>
                  <a:pt x="7147" y="34953"/>
                </a:lnTo>
                <a:lnTo>
                  <a:pt x="7147" y="34833"/>
                </a:lnTo>
                <a:lnTo>
                  <a:pt x="7328" y="34773"/>
                </a:lnTo>
                <a:lnTo>
                  <a:pt x="7448" y="34713"/>
                </a:lnTo>
                <a:lnTo>
                  <a:pt x="7568" y="34653"/>
                </a:lnTo>
                <a:lnTo>
                  <a:pt x="7628" y="34532"/>
                </a:lnTo>
                <a:lnTo>
                  <a:pt x="7748" y="34232"/>
                </a:lnTo>
                <a:lnTo>
                  <a:pt x="7688" y="34052"/>
                </a:lnTo>
                <a:lnTo>
                  <a:pt x="7628" y="33932"/>
                </a:lnTo>
                <a:lnTo>
                  <a:pt x="7448" y="33632"/>
                </a:lnTo>
                <a:lnTo>
                  <a:pt x="7207" y="33331"/>
                </a:lnTo>
                <a:lnTo>
                  <a:pt x="6907" y="33091"/>
                </a:lnTo>
                <a:lnTo>
                  <a:pt x="6547" y="32911"/>
                </a:lnTo>
                <a:lnTo>
                  <a:pt x="6427" y="32370"/>
                </a:lnTo>
                <a:lnTo>
                  <a:pt x="6487" y="32130"/>
                </a:lnTo>
                <a:lnTo>
                  <a:pt x="6487" y="31890"/>
                </a:lnTo>
                <a:lnTo>
                  <a:pt x="6967" y="31530"/>
                </a:lnTo>
                <a:lnTo>
                  <a:pt x="7388" y="31109"/>
                </a:lnTo>
                <a:lnTo>
                  <a:pt x="8228" y="30268"/>
                </a:lnTo>
                <a:lnTo>
                  <a:pt x="8709" y="29788"/>
                </a:lnTo>
                <a:lnTo>
                  <a:pt x="9129" y="29248"/>
                </a:lnTo>
                <a:lnTo>
                  <a:pt x="9550" y="28647"/>
                </a:lnTo>
                <a:lnTo>
                  <a:pt x="9850" y="28046"/>
                </a:lnTo>
                <a:lnTo>
                  <a:pt x="9850" y="27926"/>
                </a:lnTo>
                <a:lnTo>
                  <a:pt x="9790" y="27806"/>
                </a:lnTo>
                <a:lnTo>
                  <a:pt x="9730" y="27686"/>
                </a:lnTo>
                <a:lnTo>
                  <a:pt x="9670" y="27626"/>
                </a:lnTo>
                <a:lnTo>
                  <a:pt x="9850" y="27386"/>
                </a:lnTo>
                <a:lnTo>
                  <a:pt x="10030" y="27085"/>
                </a:lnTo>
                <a:lnTo>
                  <a:pt x="10030" y="26785"/>
                </a:lnTo>
                <a:lnTo>
                  <a:pt x="10030" y="26665"/>
                </a:lnTo>
                <a:lnTo>
                  <a:pt x="9910" y="26485"/>
                </a:lnTo>
                <a:lnTo>
                  <a:pt x="9730" y="26305"/>
                </a:lnTo>
                <a:lnTo>
                  <a:pt x="9550" y="26185"/>
                </a:lnTo>
                <a:lnTo>
                  <a:pt x="9850" y="25884"/>
                </a:lnTo>
                <a:lnTo>
                  <a:pt x="10150" y="25584"/>
                </a:lnTo>
                <a:lnTo>
                  <a:pt x="10210" y="25464"/>
                </a:lnTo>
                <a:lnTo>
                  <a:pt x="10270" y="25344"/>
                </a:lnTo>
                <a:lnTo>
                  <a:pt x="10150" y="25104"/>
                </a:lnTo>
                <a:lnTo>
                  <a:pt x="10030" y="24923"/>
                </a:lnTo>
                <a:lnTo>
                  <a:pt x="9790" y="24863"/>
                </a:lnTo>
                <a:lnTo>
                  <a:pt x="9430" y="24863"/>
                </a:lnTo>
                <a:lnTo>
                  <a:pt x="9069" y="24923"/>
                </a:lnTo>
                <a:lnTo>
                  <a:pt x="8709" y="25044"/>
                </a:lnTo>
                <a:lnTo>
                  <a:pt x="8409" y="25164"/>
                </a:lnTo>
                <a:lnTo>
                  <a:pt x="7688" y="25524"/>
                </a:lnTo>
                <a:lnTo>
                  <a:pt x="7087" y="25884"/>
                </a:lnTo>
                <a:lnTo>
                  <a:pt x="6367" y="26305"/>
                </a:lnTo>
                <a:lnTo>
                  <a:pt x="5946" y="25884"/>
                </a:lnTo>
                <a:lnTo>
                  <a:pt x="5526" y="25464"/>
                </a:lnTo>
                <a:lnTo>
                  <a:pt x="6547" y="24923"/>
                </a:lnTo>
                <a:lnTo>
                  <a:pt x="7568" y="24323"/>
                </a:lnTo>
                <a:lnTo>
                  <a:pt x="8649" y="23662"/>
                </a:lnTo>
                <a:lnTo>
                  <a:pt x="9129" y="23242"/>
                </a:lnTo>
                <a:lnTo>
                  <a:pt x="9490" y="22761"/>
                </a:lnTo>
                <a:lnTo>
                  <a:pt x="9610" y="22641"/>
                </a:lnTo>
                <a:lnTo>
                  <a:pt x="9610" y="22461"/>
                </a:lnTo>
                <a:lnTo>
                  <a:pt x="9550" y="22341"/>
                </a:lnTo>
                <a:lnTo>
                  <a:pt x="9490" y="22221"/>
                </a:lnTo>
                <a:lnTo>
                  <a:pt x="9249" y="22101"/>
                </a:lnTo>
                <a:lnTo>
                  <a:pt x="9129" y="22041"/>
                </a:lnTo>
                <a:lnTo>
                  <a:pt x="8949" y="22041"/>
                </a:lnTo>
                <a:lnTo>
                  <a:pt x="8649" y="22161"/>
                </a:lnTo>
                <a:lnTo>
                  <a:pt x="8348" y="22221"/>
                </a:lnTo>
                <a:lnTo>
                  <a:pt x="7688" y="22521"/>
                </a:lnTo>
                <a:lnTo>
                  <a:pt x="7147" y="22942"/>
                </a:lnTo>
                <a:lnTo>
                  <a:pt x="6547" y="23302"/>
                </a:lnTo>
                <a:lnTo>
                  <a:pt x="5406" y="24143"/>
                </a:lnTo>
                <a:lnTo>
                  <a:pt x="5406" y="23963"/>
                </a:lnTo>
                <a:lnTo>
                  <a:pt x="5346" y="23842"/>
                </a:lnTo>
                <a:lnTo>
                  <a:pt x="5226" y="23602"/>
                </a:lnTo>
                <a:lnTo>
                  <a:pt x="4985" y="23362"/>
                </a:lnTo>
                <a:lnTo>
                  <a:pt x="4985" y="23062"/>
                </a:lnTo>
                <a:lnTo>
                  <a:pt x="5766" y="22882"/>
                </a:lnTo>
                <a:lnTo>
                  <a:pt x="6547" y="22581"/>
                </a:lnTo>
                <a:lnTo>
                  <a:pt x="7988" y="21921"/>
                </a:lnTo>
                <a:lnTo>
                  <a:pt x="8709" y="21620"/>
                </a:lnTo>
                <a:lnTo>
                  <a:pt x="9490" y="21260"/>
                </a:lnTo>
                <a:lnTo>
                  <a:pt x="9790" y="21020"/>
                </a:lnTo>
                <a:lnTo>
                  <a:pt x="10150" y="20780"/>
                </a:lnTo>
                <a:lnTo>
                  <a:pt x="10390" y="20539"/>
                </a:lnTo>
                <a:lnTo>
                  <a:pt x="10631" y="20239"/>
                </a:lnTo>
                <a:lnTo>
                  <a:pt x="10691" y="19999"/>
                </a:lnTo>
                <a:lnTo>
                  <a:pt x="10631" y="19759"/>
                </a:lnTo>
                <a:lnTo>
                  <a:pt x="10450" y="19578"/>
                </a:lnTo>
                <a:lnTo>
                  <a:pt x="10210" y="19518"/>
                </a:lnTo>
                <a:lnTo>
                  <a:pt x="9850" y="19518"/>
                </a:lnTo>
                <a:lnTo>
                  <a:pt x="9490" y="19638"/>
                </a:lnTo>
                <a:lnTo>
                  <a:pt x="9069" y="19759"/>
                </a:lnTo>
                <a:lnTo>
                  <a:pt x="8709" y="19939"/>
                </a:lnTo>
                <a:lnTo>
                  <a:pt x="7988" y="20359"/>
                </a:lnTo>
                <a:lnTo>
                  <a:pt x="7328" y="20719"/>
                </a:lnTo>
                <a:lnTo>
                  <a:pt x="6126" y="21500"/>
                </a:lnTo>
                <a:lnTo>
                  <a:pt x="5526" y="21861"/>
                </a:lnTo>
                <a:lnTo>
                  <a:pt x="4985" y="22341"/>
                </a:lnTo>
                <a:lnTo>
                  <a:pt x="4985" y="22041"/>
                </a:lnTo>
                <a:lnTo>
                  <a:pt x="5165" y="22041"/>
                </a:lnTo>
                <a:lnTo>
                  <a:pt x="5286" y="21981"/>
                </a:lnTo>
                <a:lnTo>
                  <a:pt x="5346" y="21861"/>
                </a:lnTo>
                <a:lnTo>
                  <a:pt x="5346" y="21740"/>
                </a:lnTo>
                <a:lnTo>
                  <a:pt x="5226" y="21380"/>
                </a:lnTo>
                <a:lnTo>
                  <a:pt x="5045" y="20960"/>
                </a:lnTo>
                <a:lnTo>
                  <a:pt x="5045" y="20539"/>
                </a:lnTo>
                <a:lnTo>
                  <a:pt x="5406" y="20479"/>
                </a:lnTo>
                <a:lnTo>
                  <a:pt x="5766" y="20419"/>
                </a:lnTo>
                <a:lnTo>
                  <a:pt x="6487" y="20179"/>
                </a:lnTo>
                <a:lnTo>
                  <a:pt x="7147" y="19879"/>
                </a:lnTo>
                <a:lnTo>
                  <a:pt x="7808" y="19518"/>
                </a:lnTo>
                <a:lnTo>
                  <a:pt x="8649" y="19158"/>
                </a:lnTo>
                <a:lnTo>
                  <a:pt x="9369" y="18738"/>
                </a:lnTo>
                <a:lnTo>
                  <a:pt x="9730" y="18497"/>
                </a:lnTo>
                <a:lnTo>
                  <a:pt x="10030" y="18197"/>
                </a:lnTo>
                <a:lnTo>
                  <a:pt x="10330" y="17897"/>
                </a:lnTo>
                <a:lnTo>
                  <a:pt x="10571" y="17536"/>
                </a:lnTo>
                <a:lnTo>
                  <a:pt x="10631" y="17416"/>
                </a:lnTo>
                <a:lnTo>
                  <a:pt x="10691" y="17296"/>
                </a:lnTo>
                <a:lnTo>
                  <a:pt x="10571" y="17056"/>
                </a:lnTo>
                <a:lnTo>
                  <a:pt x="10450" y="16876"/>
                </a:lnTo>
                <a:lnTo>
                  <a:pt x="10330" y="16816"/>
                </a:lnTo>
                <a:lnTo>
                  <a:pt x="10210" y="16816"/>
                </a:lnTo>
                <a:lnTo>
                  <a:pt x="9730" y="16876"/>
                </a:lnTo>
                <a:lnTo>
                  <a:pt x="9309" y="16996"/>
                </a:lnTo>
                <a:lnTo>
                  <a:pt x="8889" y="17116"/>
                </a:lnTo>
                <a:lnTo>
                  <a:pt x="8529" y="17296"/>
                </a:lnTo>
                <a:lnTo>
                  <a:pt x="7808" y="17657"/>
                </a:lnTo>
                <a:lnTo>
                  <a:pt x="7027" y="18197"/>
                </a:lnTo>
                <a:lnTo>
                  <a:pt x="6006" y="18858"/>
                </a:lnTo>
                <a:lnTo>
                  <a:pt x="5526" y="19218"/>
                </a:lnTo>
                <a:lnTo>
                  <a:pt x="5105" y="19638"/>
                </a:lnTo>
                <a:lnTo>
                  <a:pt x="5286" y="18257"/>
                </a:lnTo>
                <a:lnTo>
                  <a:pt x="5286" y="18197"/>
                </a:lnTo>
                <a:lnTo>
                  <a:pt x="6066" y="17957"/>
                </a:lnTo>
                <a:lnTo>
                  <a:pt x="6847" y="17657"/>
                </a:lnTo>
                <a:lnTo>
                  <a:pt x="8409" y="17056"/>
                </a:lnTo>
                <a:lnTo>
                  <a:pt x="9249" y="16756"/>
                </a:lnTo>
                <a:lnTo>
                  <a:pt x="10150" y="16455"/>
                </a:lnTo>
                <a:lnTo>
                  <a:pt x="10571" y="16275"/>
                </a:lnTo>
                <a:lnTo>
                  <a:pt x="10991" y="16095"/>
                </a:lnTo>
                <a:lnTo>
                  <a:pt x="11351" y="15795"/>
                </a:lnTo>
                <a:lnTo>
                  <a:pt x="11592" y="15495"/>
                </a:lnTo>
                <a:lnTo>
                  <a:pt x="11592" y="15314"/>
                </a:lnTo>
                <a:lnTo>
                  <a:pt x="11592" y="15194"/>
                </a:lnTo>
                <a:lnTo>
                  <a:pt x="11532" y="15014"/>
                </a:lnTo>
                <a:lnTo>
                  <a:pt x="11411" y="14954"/>
                </a:lnTo>
                <a:lnTo>
                  <a:pt x="10991" y="14774"/>
                </a:lnTo>
                <a:lnTo>
                  <a:pt x="10571" y="14714"/>
                </a:lnTo>
                <a:lnTo>
                  <a:pt x="10090" y="14774"/>
                </a:lnTo>
                <a:lnTo>
                  <a:pt x="9610" y="14894"/>
                </a:lnTo>
                <a:lnTo>
                  <a:pt x="9129" y="15074"/>
                </a:lnTo>
                <a:lnTo>
                  <a:pt x="8649" y="15254"/>
                </a:lnTo>
                <a:lnTo>
                  <a:pt x="7808" y="15615"/>
                </a:lnTo>
                <a:lnTo>
                  <a:pt x="6547" y="16275"/>
                </a:lnTo>
                <a:lnTo>
                  <a:pt x="6006" y="16636"/>
                </a:lnTo>
                <a:lnTo>
                  <a:pt x="5406" y="16996"/>
                </a:lnTo>
                <a:lnTo>
                  <a:pt x="5826" y="14834"/>
                </a:lnTo>
                <a:lnTo>
                  <a:pt x="7087" y="14414"/>
                </a:lnTo>
                <a:lnTo>
                  <a:pt x="8288" y="13933"/>
                </a:lnTo>
                <a:lnTo>
                  <a:pt x="8949" y="13693"/>
                </a:lnTo>
                <a:lnTo>
                  <a:pt x="9610" y="13393"/>
                </a:lnTo>
                <a:lnTo>
                  <a:pt x="9910" y="13212"/>
                </a:lnTo>
                <a:lnTo>
                  <a:pt x="10210" y="13032"/>
                </a:lnTo>
                <a:lnTo>
                  <a:pt x="10450" y="12792"/>
                </a:lnTo>
                <a:lnTo>
                  <a:pt x="10631" y="12492"/>
                </a:lnTo>
                <a:lnTo>
                  <a:pt x="10631" y="12312"/>
                </a:lnTo>
                <a:lnTo>
                  <a:pt x="10631" y="12131"/>
                </a:lnTo>
                <a:lnTo>
                  <a:pt x="10511" y="11951"/>
                </a:lnTo>
                <a:lnTo>
                  <a:pt x="10330" y="11831"/>
                </a:lnTo>
                <a:lnTo>
                  <a:pt x="9730" y="11831"/>
                </a:lnTo>
                <a:lnTo>
                  <a:pt x="9430" y="11951"/>
                </a:lnTo>
                <a:lnTo>
                  <a:pt x="9129" y="12071"/>
                </a:lnTo>
                <a:lnTo>
                  <a:pt x="8529" y="12372"/>
                </a:lnTo>
                <a:lnTo>
                  <a:pt x="7988" y="12732"/>
                </a:lnTo>
                <a:lnTo>
                  <a:pt x="6967" y="13333"/>
                </a:lnTo>
                <a:lnTo>
                  <a:pt x="6066" y="13933"/>
                </a:lnTo>
                <a:lnTo>
                  <a:pt x="6367" y="12672"/>
                </a:lnTo>
                <a:lnTo>
                  <a:pt x="7628" y="12131"/>
                </a:lnTo>
                <a:lnTo>
                  <a:pt x="8949" y="11651"/>
                </a:lnTo>
                <a:lnTo>
                  <a:pt x="10270" y="11351"/>
                </a:lnTo>
                <a:lnTo>
                  <a:pt x="10871" y="11110"/>
                </a:lnTo>
                <a:lnTo>
                  <a:pt x="11471" y="10870"/>
                </a:lnTo>
                <a:lnTo>
                  <a:pt x="11652" y="10690"/>
                </a:lnTo>
                <a:lnTo>
                  <a:pt x="11772" y="10570"/>
                </a:lnTo>
                <a:lnTo>
                  <a:pt x="11772" y="10390"/>
                </a:lnTo>
                <a:lnTo>
                  <a:pt x="11772" y="10210"/>
                </a:lnTo>
                <a:lnTo>
                  <a:pt x="11652" y="10029"/>
                </a:lnTo>
                <a:lnTo>
                  <a:pt x="11532" y="9909"/>
                </a:lnTo>
                <a:lnTo>
                  <a:pt x="11411" y="9789"/>
                </a:lnTo>
                <a:lnTo>
                  <a:pt x="11171" y="9729"/>
                </a:lnTo>
                <a:lnTo>
                  <a:pt x="10631" y="9729"/>
                </a:lnTo>
                <a:lnTo>
                  <a:pt x="10030" y="9849"/>
                </a:lnTo>
                <a:lnTo>
                  <a:pt x="9430" y="10029"/>
                </a:lnTo>
                <a:lnTo>
                  <a:pt x="8829" y="10330"/>
                </a:lnTo>
                <a:lnTo>
                  <a:pt x="8228" y="10630"/>
                </a:lnTo>
                <a:lnTo>
                  <a:pt x="7688" y="10990"/>
                </a:lnTo>
                <a:lnTo>
                  <a:pt x="6607" y="11831"/>
                </a:lnTo>
                <a:lnTo>
                  <a:pt x="7207" y="10089"/>
                </a:lnTo>
                <a:lnTo>
                  <a:pt x="7748" y="9969"/>
                </a:lnTo>
                <a:lnTo>
                  <a:pt x="8228" y="9849"/>
                </a:lnTo>
                <a:lnTo>
                  <a:pt x="9249" y="9489"/>
                </a:lnTo>
                <a:lnTo>
                  <a:pt x="9910" y="9249"/>
                </a:lnTo>
                <a:lnTo>
                  <a:pt x="10511" y="9008"/>
                </a:lnTo>
                <a:lnTo>
                  <a:pt x="10811" y="8828"/>
                </a:lnTo>
                <a:lnTo>
                  <a:pt x="11111" y="8648"/>
                </a:lnTo>
                <a:lnTo>
                  <a:pt x="11351" y="8408"/>
                </a:lnTo>
                <a:lnTo>
                  <a:pt x="11532" y="8168"/>
                </a:lnTo>
                <a:lnTo>
                  <a:pt x="11592" y="7927"/>
                </a:lnTo>
                <a:lnTo>
                  <a:pt x="11592" y="7747"/>
                </a:lnTo>
                <a:lnTo>
                  <a:pt x="11471" y="7567"/>
                </a:lnTo>
                <a:lnTo>
                  <a:pt x="11291" y="7507"/>
                </a:lnTo>
                <a:lnTo>
                  <a:pt x="10931" y="7447"/>
                </a:lnTo>
                <a:lnTo>
                  <a:pt x="10631" y="7507"/>
                </a:lnTo>
                <a:lnTo>
                  <a:pt x="10270" y="7567"/>
                </a:lnTo>
                <a:lnTo>
                  <a:pt x="9970" y="7687"/>
                </a:lnTo>
                <a:lnTo>
                  <a:pt x="9309" y="7927"/>
                </a:lnTo>
                <a:lnTo>
                  <a:pt x="8709" y="8288"/>
                </a:lnTo>
                <a:lnTo>
                  <a:pt x="7748" y="8768"/>
                </a:lnTo>
                <a:lnTo>
                  <a:pt x="7868" y="8468"/>
                </a:lnTo>
                <a:lnTo>
                  <a:pt x="8409" y="8228"/>
                </a:lnTo>
                <a:lnTo>
                  <a:pt x="9009" y="7927"/>
                </a:lnTo>
                <a:lnTo>
                  <a:pt x="10030" y="7267"/>
                </a:lnTo>
                <a:lnTo>
                  <a:pt x="11291" y="6546"/>
                </a:lnTo>
                <a:lnTo>
                  <a:pt x="11892" y="6126"/>
                </a:lnTo>
                <a:lnTo>
                  <a:pt x="12132" y="5825"/>
                </a:lnTo>
                <a:lnTo>
                  <a:pt x="12372" y="5585"/>
                </a:lnTo>
                <a:lnTo>
                  <a:pt x="12432" y="5405"/>
                </a:lnTo>
                <a:lnTo>
                  <a:pt x="12432" y="5225"/>
                </a:lnTo>
                <a:lnTo>
                  <a:pt x="12312" y="5105"/>
                </a:lnTo>
                <a:lnTo>
                  <a:pt x="12072" y="5105"/>
                </a:lnTo>
                <a:lnTo>
                  <a:pt x="11772" y="5225"/>
                </a:lnTo>
                <a:lnTo>
                  <a:pt x="11411" y="5345"/>
                </a:lnTo>
                <a:lnTo>
                  <a:pt x="10811" y="5705"/>
                </a:lnTo>
                <a:lnTo>
                  <a:pt x="9610" y="6546"/>
                </a:lnTo>
                <a:lnTo>
                  <a:pt x="8949" y="6967"/>
                </a:lnTo>
                <a:lnTo>
                  <a:pt x="8288" y="7447"/>
                </a:lnTo>
                <a:lnTo>
                  <a:pt x="9009" y="6066"/>
                </a:lnTo>
                <a:lnTo>
                  <a:pt x="9069" y="5886"/>
                </a:lnTo>
                <a:lnTo>
                  <a:pt x="9850" y="5525"/>
                </a:lnTo>
                <a:lnTo>
                  <a:pt x="10631" y="5105"/>
                </a:lnTo>
                <a:lnTo>
                  <a:pt x="11231" y="4684"/>
                </a:lnTo>
                <a:lnTo>
                  <a:pt x="11832" y="4324"/>
                </a:lnTo>
                <a:lnTo>
                  <a:pt x="12372" y="3904"/>
                </a:lnTo>
                <a:lnTo>
                  <a:pt x="12853" y="3423"/>
                </a:lnTo>
                <a:lnTo>
                  <a:pt x="12973" y="3243"/>
                </a:lnTo>
                <a:lnTo>
                  <a:pt x="12913" y="3063"/>
                </a:lnTo>
                <a:lnTo>
                  <a:pt x="12793" y="2883"/>
                </a:lnTo>
                <a:lnTo>
                  <a:pt x="12613" y="2823"/>
                </a:lnTo>
                <a:lnTo>
                  <a:pt x="13093" y="2582"/>
                </a:lnTo>
                <a:lnTo>
                  <a:pt x="13333" y="2402"/>
                </a:lnTo>
                <a:lnTo>
                  <a:pt x="13453" y="2162"/>
                </a:lnTo>
                <a:lnTo>
                  <a:pt x="13513" y="1982"/>
                </a:lnTo>
                <a:lnTo>
                  <a:pt x="13453" y="1802"/>
                </a:lnTo>
                <a:lnTo>
                  <a:pt x="13393" y="1682"/>
                </a:lnTo>
                <a:lnTo>
                  <a:pt x="13213" y="1561"/>
                </a:lnTo>
                <a:lnTo>
                  <a:pt x="12733" y="1561"/>
                </a:lnTo>
                <a:lnTo>
                  <a:pt x="12192" y="1622"/>
                </a:lnTo>
                <a:lnTo>
                  <a:pt x="11712" y="1862"/>
                </a:lnTo>
                <a:lnTo>
                  <a:pt x="11291" y="2042"/>
                </a:lnTo>
                <a:lnTo>
                  <a:pt x="10991" y="2162"/>
                </a:lnTo>
                <a:lnTo>
                  <a:pt x="11411" y="1862"/>
                </a:lnTo>
                <a:lnTo>
                  <a:pt x="12072" y="1321"/>
                </a:lnTo>
                <a:lnTo>
                  <a:pt x="12432" y="1021"/>
                </a:lnTo>
                <a:lnTo>
                  <a:pt x="12673" y="721"/>
                </a:lnTo>
                <a:lnTo>
                  <a:pt x="12673" y="541"/>
                </a:lnTo>
                <a:lnTo>
                  <a:pt x="12613" y="360"/>
                </a:lnTo>
                <a:lnTo>
                  <a:pt x="12492" y="300"/>
                </a:lnTo>
                <a:lnTo>
                  <a:pt x="12312" y="300"/>
                </a:lnTo>
                <a:lnTo>
                  <a:pt x="11952" y="420"/>
                </a:lnTo>
                <a:lnTo>
                  <a:pt x="11652" y="661"/>
                </a:lnTo>
                <a:lnTo>
                  <a:pt x="11051" y="1141"/>
                </a:lnTo>
                <a:lnTo>
                  <a:pt x="10330" y="1742"/>
                </a:lnTo>
                <a:lnTo>
                  <a:pt x="9670" y="2342"/>
                </a:lnTo>
                <a:lnTo>
                  <a:pt x="9550" y="2462"/>
                </a:lnTo>
                <a:lnTo>
                  <a:pt x="9550" y="2642"/>
                </a:lnTo>
                <a:lnTo>
                  <a:pt x="9610" y="2763"/>
                </a:lnTo>
                <a:lnTo>
                  <a:pt x="9730" y="2883"/>
                </a:lnTo>
                <a:lnTo>
                  <a:pt x="9369" y="3183"/>
                </a:lnTo>
                <a:lnTo>
                  <a:pt x="9069" y="3543"/>
                </a:lnTo>
                <a:lnTo>
                  <a:pt x="9309" y="2522"/>
                </a:lnTo>
                <a:lnTo>
                  <a:pt x="9430" y="1922"/>
                </a:lnTo>
                <a:lnTo>
                  <a:pt x="9550" y="1321"/>
                </a:lnTo>
                <a:lnTo>
                  <a:pt x="9610" y="661"/>
                </a:lnTo>
                <a:lnTo>
                  <a:pt x="9550" y="60"/>
                </a:lnTo>
                <a:lnTo>
                  <a:pt x="9490" y="0"/>
                </a:lnTo>
                <a:lnTo>
                  <a:pt x="9430" y="0"/>
                </a:lnTo>
                <a:close/>
              </a:path>
            </a:pathLst>
          </a:custGeom>
          <a:solidFill>
            <a:srgbClr val="5E9B54"/>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20" name="Shape 26">
            <a:extLst>
              <a:ext uri="{FF2B5EF4-FFF2-40B4-BE49-F238E27FC236}">
                <a16:creationId xmlns:a16="http://schemas.microsoft.com/office/drawing/2014/main" xmlns="" id="{182E6AC1-5ACF-4569-9A17-520677ED109A}"/>
              </a:ext>
            </a:extLst>
          </p:cNvPr>
          <p:cNvSpPr>
            <a:spLocks noChangeArrowheads="1"/>
          </p:cNvSpPr>
          <p:nvPr/>
        </p:nvSpPr>
        <p:spPr bwMode="auto">
          <a:xfrm>
            <a:off x="3346451" y="1165225"/>
            <a:ext cx="5499100" cy="4527550"/>
          </a:xfrm>
          <a:prstGeom prst="rect">
            <a:avLst/>
          </a:prstGeom>
          <a:solidFill>
            <a:srgbClr val="CE2F1C"/>
          </a:solidFill>
          <a:ln w="76200">
            <a:solidFill>
              <a:srgbClr val="FFFFFF"/>
            </a:solidFill>
            <a:miter lim="800000"/>
            <a:headEnd/>
            <a:tailEnd/>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1" name="Shape 27">
            <a:extLst>
              <a:ext uri="{FF2B5EF4-FFF2-40B4-BE49-F238E27FC236}">
                <a16:creationId xmlns:a16="http://schemas.microsoft.com/office/drawing/2014/main" xmlns="" id="{0980B0C8-EB05-41E0-AD39-D8995F88633D}"/>
              </a:ext>
            </a:extLst>
          </p:cNvPr>
          <p:cNvSpPr>
            <a:spLocks noChangeArrowheads="1"/>
          </p:cNvSpPr>
          <p:nvPr/>
        </p:nvSpPr>
        <p:spPr bwMode="auto">
          <a:xfrm>
            <a:off x="3513667" y="1325564"/>
            <a:ext cx="5164667" cy="4206875"/>
          </a:xfrm>
          <a:prstGeom prst="rect">
            <a:avLst/>
          </a:prstGeom>
          <a:noFill/>
          <a:ln w="9525">
            <a:solidFill>
              <a:srgbClr val="FFFFFF"/>
            </a:solidFill>
            <a:prstDash val="dot"/>
            <a:miter lim="800000"/>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2" name="Shape 29">
            <a:extLst>
              <a:ext uri="{FF2B5EF4-FFF2-40B4-BE49-F238E27FC236}">
                <a16:creationId xmlns:a16="http://schemas.microsoft.com/office/drawing/2014/main" xmlns="" id="{A687151B-04B7-4A00-ACB2-0514E53C4CB4}"/>
              </a:ext>
            </a:extLst>
          </p:cNvPr>
          <p:cNvSpPr>
            <a:spLocks/>
          </p:cNvSpPr>
          <p:nvPr/>
        </p:nvSpPr>
        <p:spPr bwMode="auto">
          <a:xfrm rot="19006248" flipH="1">
            <a:off x="5592234" y="5133975"/>
            <a:ext cx="1210733" cy="1068388"/>
          </a:xfrm>
          <a:custGeom>
            <a:avLst/>
            <a:gdLst>
              <a:gd name="T0" fmla="*/ 464001554 w 36335"/>
              <a:gd name="T1" fmla="*/ 203179355 h 32011"/>
              <a:gd name="T2" fmla="*/ 343084382 w 36335"/>
              <a:gd name="T3" fmla="*/ 520236202 h 32011"/>
              <a:gd name="T4" fmla="*/ 304641266 w 36335"/>
              <a:gd name="T5" fmla="*/ 625189979 h 32011"/>
              <a:gd name="T6" fmla="*/ 344021196 w 36335"/>
              <a:gd name="T7" fmla="*/ 464431444 h 32011"/>
              <a:gd name="T8" fmla="*/ 454636381 w 36335"/>
              <a:gd name="T9" fmla="*/ 187564223 h 32011"/>
              <a:gd name="T10" fmla="*/ 250278323 w 36335"/>
              <a:gd name="T11" fmla="*/ 647534377 h 32011"/>
              <a:gd name="T12" fmla="*/ 253087542 w 36335"/>
              <a:gd name="T13" fmla="*/ 678763507 h 32011"/>
              <a:gd name="T14" fmla="*/ 239976310 w 36335"/>
              <a:gd name="T15" fmla="*/ 667610800 h 32011"/>
              <a:gd name="T16" fmla="*/ 319641147 w 36335"/>
              <a:gd name="T17" fmla="*/ 788179709 h 32011"/>
              <a:gd name="T18" fmla="*/ 329021315 w 36335"/>
              <a:gd name="T19" fmla="*/ 841753271 h 32011"/>
              <a:gd name="T20" fmla="*/ 306529915 w 36335"/>
              <a:gd name="T21" fmla="*/ 814985431 h 32011"/>
              <a:gd name="T22" fmla="*/ 253087542 w 36335"/>
              <a:gd name="T23" fmla="*/ 821676815 h 32011"/>
              <a:gd name="T24" fmla="*/ 243722394 w 36335"/>
              <a:gd name="T25" fmla="*/ 855175056 h 32011"/>
              <a:gd name="T26" fmla="*/ 247468454 w 36335"/>
              <a:gd name="T27" fmla="*/ 814985431 h 32011"/>
              <a:gd name="T28" fmla="*/ 393701890 w 36335"/>
              <a:gd name="T29" fmla="*/ 13383904 h 32011"/>
              <a:gd name="T30" fmla="*/ 371194871 w 36335"/>
              <a:gd name="T31" fmla="*/ 102723682 h 32011"/>
              <a:gd name="T32" fmla="*/ 317768118 w 36335"/>
              <a:gd name="T33" fmla="*/ 138451984 h 32011"/>
              <a:gd name="T34" fmla="*/ 320577362 w 36335"/>
              <a:gd name="T35" fmla="*/ 225523754 h 32011"/>
              <a:gd name="T36" fmla="*/ 287768980 w 36335"/>
              <a:gd name="T37" fmla="*/ 310364328 h 32011"/>
              <a:gd name="T38" fmla="*/ 266213769 w 36335"/>
              <a:gd name="T39" fmla="*/ 339400144 h 32011"/>
              <a:gd name="T40" fmla="*/ 284022895 w 36335"/>
              <a:gd name="T41" fmla="*/ 424241819 h 32011"/>
              <a:gd name="T42" fmla="*/ 263404550 w 36335"/>
              <a:gd name="T43" fmla="*/ 533656886 h 32011"/>
              <a:gd name="T44" fmla="*/ 266213769 w 36335"/>
              <a:gd name="T45" fmla="*/ 580539030 h 32011"/>
              <a:gd name="T46" fmla="*/ 245595424 w 36335"/>
              <a:gd name="T47" fmla="*/ 607344752 h 32011"/>
              <a:gd name="T48" fmla="*/ 211850827 w 36335"/>
              <a:gd name="T49" fmla="*/ 651995700 h 32011"/>
              <a:gd name="T50" fmla="*/ 205279279 w 36335"/>
              <a:gd name="T51" fmla="*/ 739067470 h 32011"/>
              <a:gd name="T52" fmla="*/ 164042563 w 36335"/>
              <a:gd name="T53" fmla="*/ 770334482 h 32011"/>
              <a:gd name="T54" fmla="*/ 134043400 w 36335"/>
              <a:gd name="T55" fmla="*/ 772564576 h 32011"/>
              <a:gd name="T56" fmla="*/ 117171113 w 36335"/>
              <a:gd name="T57" fmla="*/ 859636346 h 32011"/>
              <a:gd name="T58" fmla="*/ 59998301 w 36335"/>
              <a:gd name="T59" fmla="*/ 875251478 h 32011"/>
              <a:gd name="T60" fmla="*/ 56236622 w 36335"/>
              <a:gd name="T61" fmla="*/ 906518490 h 32011"/>
              <a:gd name="T62" fmla="*/ 59061461 w 36335"/>
              <a:gd name="T63" fmla="*/ 1013703463 h 32011"/>
              <a:gd name="T64" fmla="*/ 3746059 w 36335"/>
              <a:gd name="T65" fmla="*/ 1096312841 h 32011"/>
              <a:gd name="T66" fmla="*/ 1873030 w 36335"/>
              <a:gd name="T67" fmla="*/ 1140963756 h 32011"/>
              <a:gd name="T68" fmla="*/ 34681412 w 36335"/>
              <a:gd name="T69" fmla="*/ 1127579853 h 32011"/>
              <a:gd name="T70" fmla="*/ 77806802 w 36335"/>
              <a:gd name="T71" fmla="*/ 1134272372 h 32011"/>
              <a:gd name="T72" fmla="*/ 107805940 w 36335"/>
              <a:gd name="T73" fmla="*/ 1187845900 h 32011"/>
              <a:gd name="T74" fmla="*/ 126551281 w 36335"/>
              <a:gd name="T75" fmla="*/ 1145425079 h 32011"/>
              <a:gd name="T76" fmla="*/ 159360288 w 36335"/>
              <a:gd name="T77" fmla="*/ 1080660928 h 32011"/>
              <a:gd name="T78" fmla="*/ 206216118 w 36335"/>
              <a:gd name="T79" fmla="*/ 1089621423 h 32011"/>
              <a:gd name="T80" fmla="*/ 211850827 w 36335"/>
              <a:gd name="T81" fmla="*/ 1049431798 h 32011"/>
              <a:gd name="T82" fmla="*/ 197787760 w 36335"/>
              <a:gd name="T83" fmla="*/ 975743932 h 32011"/>
              <a:gd name="T84" fmla="*/ 231532357 w 36335"/>
              <a:gd name="T85" fmla="*/ 928861787 h 32011"/>
              <a:gd name="T86" fmla="*/ 265277580 w 36335"/>
              <a:gd name="T87" fmla="*/ 904287295 h 32011"/>
              <a:gd name="T88" fmla="*/ 293403688 w 36335"/>
              <a:gd name="T89" fmla="*/ 948938243 h 32011"/>
              <a:gd name="T90" fmla="*/ 338386488 w 36335"/>
              <a:gd name="T91" fmla="*/ 924400497 h 32011"/>
              <a:gd name="T92" fmla="*/ 350576500 w 36335"/>
              <a:gd name="T93" fmla="*/ 814985431 h 32011"/>
              <a:gd name="T94" fmla="*/ 326212071 w 36335"/>
              <a:gd name="T95" fmla="*/ 730143722 h 32011"/>
              <a:gd name="T96" fmla="*/ 359957293 w 36335"/>
              <a:gd name="T97" fmla="*/ 672072123 h 32011"/>
              <a:gd name="T98" fmla="*/ 393701890 w 36335"/>
              <a:gd name="T99" fmla="*/ 591692873 h 32011"/>
              <a:gd name="T100" fmla="*/ 444319399 w 36335"/>
              <a:gd name="T101" fmla="*/ 576077740 h 32011"/>
              <a:gd name="T102" fmla="*/ 457446251 w 36335"/>
              <a:gd name="T103" fmla="*/ 555964537 h 32011"/>
              <a:gd name="T104" fmla="*/ 471509292 w 36335"/>
              <a:gd name="T105" fmla="*/ 446548369 h 32011"/>
              <a:gd name="T106" fmla="*/ 510873004 w 36335"/>
              <a:gd name="T107" fmla="*/ 406358711 h 32011"/>
              <a:gd name="T108" fmla="*/ 510873004 w 36335"/>
              <a:gd name="T109" fmla="*/ 330477530 h 32011"/>
              <a:gd name="T110" fmla="*/ 546491230 w 36335"/>
              <a:gd name="T111" fmla="*/ 259020893 h 32011"/>
              <a:gd name="T112" fmla="*/ 566173411 w 36335"/>
              <a:gd name="T113" fmla="*/ 234446367 h 32011"/>
              <a:gd name="T114" fmla="*/ 542745171 w 36335"/>
              <a:gd name="T115" fmla="*/ 169681148 h 32011"/>
              <a:gd name="T116" fmla="*/ 550237315 w 36335"/>
              <a:gd name="T117" fmla="*/ 15651879 h 32011"/>
              <a:gd name="T118" fmla="*/ 508999949 w 36335"/>
              <a:gd name="T119" fmla="*/ 33497106 h 32011"/>
              <a:gd name="T120" fmla="*/ 416193265 w 36335"/>
              <a:gd name="T121" fmla="*/ 33497106 h 32011"/>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36335"/>
              <a:gd name="T184" fmla="*/ 0 h 32011"/>
              <a:gd name="T185" fmla="*/ 36335 w 36335"/>
              <a:gd name="T186" fmla="*/ 32011 h 32011"/>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36335" h="32011" extrusionOk="0">
                <a:moveTo>
                  <a:pt x="33392" y="2222"/>
                </a:moveTo>
                <a:lnTo>
                  <a:pt x="33452" y="2282"/>
                </a:lnTo>
                <a:lnTo>
                  <a:pt x="33392" y="2342"/>
                </a:lnTo>
                <a:lnTo>
                  <a:pt x="33031" y="2823"/>
                </a:lnTo>
                <a:lnTo>
                  <a:pt x="32551" y="3183"/>
                </a:lnTo>
                <a:lnTo>
                  <a:pt x="31530" y="3904"/>
                </a:lnTo>
                <a:lnTo>
                  <a:pt x="29728" y="5465"/>
                </a:lnTo>
                <a:lnTo>
                  <a:pt x="28707" y="6306"/>
                </a:lnTo>
                <a:lnTo>
                  <a:pt x="27746" y="7207"/>
                </a:lnTo>
                <a:lnTo>
                  <a:pt x="26845" y="8108"/>
                </a:lnTo>
                <a:lnTo>
                  <a:pt x="25945" y="9069"/>
                </a:lnTo>
                <a:lnTo>
                  <a:pt x="24263" y="10930"/>
                </a:lnTo>
                <a:lnTo>
                  <a:pt x="22762" y="12912"/>
                </a:lnTo>
                <a:lnTo>
                  <a:pt x="21981" y="13993"/>
                </a:lnTo>
                <a:lnTo>
                  <a:pt x="21260" y="15074"/>
                </a:lnTo>
                <a:lnTo>
                  <a:pt x="20660" y="16035"/>
                </a:lnTo>
                <a:lnTo>
                  <a:pt x="20359" y="16516"/>
                </a:lnTo>
                <a:lnTo>
                  <a:pt x="20179" y="16756"/>
                </a:lnTo>
                <a:lnTo>
                  <a:pt x="19939" y="16936"/>
                </a:lnTo>
                <a:lnTo>
                  <a:pt x="19639" y="16936"/>
                </a:lnTo>
                <a:lnTo>
                  <a:pt x="19518" y="16816"/>
                </a:lnTo>
                <a:lnTo>
                  <a:pt x="19458" y="16636"/>
                </a:lnTo>
                <a:lnTo>
                  <a:pt x="19518" y="16336"/>
                </a:lnTo>
                <a:lnTo>
                  <a:pt x="19639" y="16095"/>
                </a:lnTo>
                <a:lnTo>
                  <a:pt x="19939" y="15555"/>
                </a:lnTo>
                <a:lnTo>
                  <a:pt x="20599" y="14534"/>
                </a:lnTo>
                <a:lnTo>
                  <a:pt x="21320" y="13513"/>
                </a:lnTo>
                <a:lnTo>
                  <a:pt x="22041" y="12492"/>
                </a:lnTo>
                <a:lnTo>
                  <a:pt x="22822" y="11471"/>
                </a:lnTo>
                <a:lnTo>
                  <a:pt x="23662" y="10450"/>
                </a:lnTo>
                <a:lnTo>
                  <a:pt x="24503" y="9489"/>
                </a:lnTo>
                <a:lnTo>
                  <a:pt x="25404" y="8528"/>
                </a:lnTo>
                <a:lnTo>
                  <a:pt x="27206" y="6726"/>
                </a:lnTo>
                <a:lnTo>
                  <a:pt x="28167" y="5886"/>
                </a:lnTo>
                <a:lnTo>
                  <a:pt x="29128" y="5045"/>
                </a:lnTo>
                <a:lnTo>
                  <a:pt x="30088" y="4264"/>
                </a:lnTo>
                <a:lnTo>
                  <a:pt x="31109" y="3543"/>
                </a:lnTo>
                <a:lnTo>
                  <a:pt x="32130" y="2763"/>
                </a:lnTo>
                <a:lnTo>
                  <a:pt x="32731" y="2462"/>
                </a:lnTo>
                <a:lnTo>
                  <a:pt x="33271" y="2222"/>
                </a:lnTo>
                <a:lnTo>
                  <a:pt x="33392" y="2222"/>
                </a:lnTo>
                <a:close/>
                <a:moveTo>
                  <a:pt x="16035" y="17417"/>
                </a:moveTo>
                <a:lnTo>
                  <a:pt x="16155" y="17477"/>
                </a:lnTo>
                <a:lnTo>
                  <a:pt x="16215" y="17597"/>
                </a:lnTo>
                <a:lnTo>
                  <a:pt x="16335" y="17717"/>
                </a:lnTo>
                <a:lnTo>
                  <a:pt x="16335" y="17837"/>
                </a:lnTo>
                <a:lnTo>
                  <a:pt x="16335" y="18017"/>
                </a:lnTo>
                <a:lnTo>
                  <a:pt x="16335" y="18137"/>
                </a:lnTo>
                <a:lnTo>
                  <a:pt x="16215" y="18257"/>
                </a:lnTo>
                <a:lnTo>
                  <a:pt x="16155" y="18317"/>
                </a:lnTo>
                <a:lnTo>
                  <a:pt x="15855" y="18437"/>
                </a:lnTo>
                <a:lnTo>
                  <a:pt x="15735" y="18377"/>
                </a:lnTo>
                <a:lnTo>
                  <a:pt x="15615" y="18377"/>
                </a:lnTo>
                <a:lnTo>
                  <a:pt x="15615" y="18317"/>
                </a:lnTo>
                <a:lnTo>
                  <a:pt x="15435" y="18197"/>
                </a:lnTo>
                <a:lnTo>
                  <a:pt x="15375" y="17957"/>
                </a:lnTo>
                <a:lnTo>
                  <a:pt x="15375" y="17777"/>
                </a:lnTo>
                <a:lnTo>
                  <a:pt x="15495" y="17597"/>
                </a:lnTo>
                <a:lnTo>
                  <a:pt x="15495" y="17537"/>
                </a:lnTo>
                <a:lnTo>
                  <a:pt x="15615" y="17477"/>
                </a:lnTo>
                <a:lnTo>
                  <a:pt x="15735" y="17417"/>
                </a:lnTo>
                <a:lnTo>
                  <a:pt x="16035" y="17417"/>
                </a:lnTo>
                <a:close/>
                <a:moveTo>
                  <a:pt x="20479" y="21200"/>
                </a:moveTo>
                <a:lnTo>
                  <a:pt x="20840" y="21260"/>
                </a:lnTo>
                <a:lnTo>
                  <a:pt x="21080" y="21440"/>
                </a:lnTo>
                <a:lnTo>
                  <a:pt x="21260" y="21741"/>
                </a:lnTo>
                <a:lnTo>
                  <a:pt x="21320" y="22041"/>
                </a:lnTo>
                <a:lnTo>
                  <a:pt x="21320" y="22221"/>
                </a:lnTo>
                <a:lnTo>
                  <a:pt x="21260" y="22401"/>
                </a:lnTo>
                <a:lnTo>
                  <a:pt x="21080" y="22641"/>
                </a:lnTo>
                <a:lnTo>
                  <a:pt x="20780" y="22822"/>
                </a:lnTo>
                <a:lnTo>
                  <a:pt x="20479" y="22882"/>
                </a:lnTo>
                <a:lnTo>
                  <a:pt x="20179" y="22822"/>
                </a:lnTo>
                <a:lnTo>
                  <a:pt x="19879" y="22641"/>
                </a:lnTo>
                <a:lnTo>
                  <a:pt x="19699" y="22401"/>
                </a:lnTo>
                <a:lnTo>
                  <a:pt x="19639" y="22041"/>
                </a:lnTo>
                <a:lnTo>
                  <a:pt x="19639" y="21921"/>
                </a:lnTo>
                <a:lnTo>
                  <a:pt x="19699" y="21741"/>
                </a:lnTo>
                <a:lnTo>
                  <a:pt x="19879" y="21440"/>
                </a:lnTo>
                <a:lnTo>
                  <a:pt x="20179" y="21260"/>
                </a:lnTo>
                <a:lnTo>
                  <a:pt x="20479" y="21200"/>
                </a:lnTo>
                <a:close/>
                <a:moveTo>
                  <a:pt x="15855" y="21921"/>
                </a:moveTo>
                <a:lnTo>
                  <a:pt x="16035" y="21981"/>
                </a:lnTo>
                <a:lnTo>
                  <a:pt x="16215" y="22101"/>
                </a:lnTo>
                <a:lnTo>
                  <a:pt x="16335" y="22281"/>
                </a:lnTo>
                <a:lnTo>
                  <a:pt x="16395" y="22461"/>
                </a:lnTo>
                <a:lnTo>
                  <a:pt x="16335" y="22702"/>
                </a:lnTo>
                <a:lnTo>
                  <a:pt x="16215" y="22882"/>
                </a:lnTo>
                <a:lnTo>
                  <a:pt x="16035" y="23002"/>
                </a:lnTo>
                <a:lnTo>
                  <a:pt x="15855" y="23062"/>
                </a:lnTo>
                <a:lnTo>
                  <a:pt x="15615" y="23002"/>
                </a:lnTo>
                <a:lnTo>
                  <a:pt x="15435" y="22882"/>
                </a:lnTo>
                <a:lnTo>
                  <a:pt x="15314" y="22702"/>
                </a:lnTo>
                <a:lnTo>
                  <a:pt x="15254" y="22461"/>
                </a:lnTo>
                <a:lnTo>
                  <a:pt x="15314" y="22281"/>
                </a:lnTo>
                <a:lnTo>
                  <a:pt x="15435" y="22101"/>
                </a:lnTo>
                <a:lnTo>
                  <a:pt x="15615" y="21981"/>
                </a:lnTo>
                <a:lnTo>
                  <a:pt x="15855" y="21921"/>
                </a:lnTo>
                <a:close/>
                <a:moveTo>
                  <a:pt x="25764" y="0"/>
                </a:moveTo>
                <a:lnTo>
                  <a:pt x="25704" y="60"/>
                </a:lnTo>
                <a:lnTo>
                  <a:pt x="25584" y="300"/>
                </a:lnTo>
                <a:lnTo>
                  <a:pt x="25524" y="481"/>
                </a:lnTo>
                <a:lnTo>
                  <a:pt x="25344" y="300"/>
                </a:lnTo>
                <a:lnTo>
                  <a:pt x="25284" y="300"/>
                </a:lnTo>
                <a:lnTo>
                  <a:pt x="25224" y="360"/>
                </a:lnTo>
                <a:lnTo>
                  <a:pt x="24984" y="1021"/>
                </a:lnTo>
                <a:lnTo>
                  <a:pt x="24924" y="1381"/>
                </a:lnTo>
                <a:lnTo>
                  <a:pt x="24803" y="1682"/>
                </a:lnTo>
                <a:lnTo>
                  <a:pt x="24563" y="1982"/>
                </a:lnTo>
                <a:lnTo>
                  <a:pt x="24323" y="2282"/>
                </a:lnTo>
                <a:lnTo>
                  <a:pt x="24083" y="2523"/>
                </a:lnTo>
                <a:lnTo>
                  <a:pt x="23782" y="2763"/>
                </a:lnTo>
                <a:lnTo>
                  <a:pt x="23422" y="3003"/>
                </a:lnTo>
                <a:lnTo>
                  <a:pt x="23062" y="3123"/>
                </a:lnTo>
                <a:lnTo>
                  <a:pt x="22221" y="3363"/>
                </a:lnTo>
                <a:lnTo>
                  <a:pt x="21440" y="3483"/>
                </a:lnTo>
                <a:lnTo>
                  <a:pt x="20599" y="3604"/>
                </a:lnTo>
                <a:lnTo>
                  <a:pt x="20479" y="3664"/>
                </a:lnTo>
                <a:lnTo>
                  <a:pt x="20359" y="3724"/>
                </a:lnTo>
                <a:lnTo>
                  <a:pt x="20179" y="3844"/>
                </a:lnTo>
                <a:lnTo>
                  <a:pt x="20179" y="3964"/>
                </a:lnTo>
                <a:lnTo>
                  <a:pt x="20239" y="4384"/>
                </a:lnTo>
                <a:lnTo>
                  <a:pt x="20359" y="4745"/>
                </a:lnTo>
                <a:lnTo>
                  <a:pt x="20479" y="5165"/>
                </a:lnTo>
                <a:lnTo>
                  <a:pt x="20539" y="5525"/>
                </a:lnTo>
                <a:lnTo>
                  <a:pt x="20539" y="6066"/>
                </a:lnTo>
                <a:lnTo>
                  <a:pt x="20419" y="6546"/>
                </a:lnTo>
                <a:lnTo>
                  <a:pt x="20239" y="7027"/>
                </a:lnTo>
                <a:lnTo>
                  <a:pt x="19939" y="7447"/>
                </a:lnTo>
                <a:lnTo>
                  <a:pt x="19639" y="7747"/>
                </a:lnTo>
                <a:lnTo>
                  <a:pt x="19218" y="7988"/>
                </a:lnTo>
                <a:lnTo>
                  <a:pt x="18858" y="8228"/>
                </a:lnTo>
                <a:lnTo>
                  <a:pt x="18437" y="8348"/>
                </a:lnTo>
                <a:lnTo>
                  <a:pt x="17837" y="8468"/>
                </a:lnTo>
                <a:lnTo>
                  <a:pt x="17597" y="8528"/>
                </a:lnTo>
                <a:lnTo>
                  <a:pt x="17356" y="8648"/>
                </a:lnTo>
                <a:lnTo>
                  <a:pt x="17176" y="8708"/>
                </a:lnTo>
                <a:lnTo>
                  <a:pt x="17056" y="8828"/>
                </a:lnTo>
                <a:lnTo>
                  <a:pt x="16996" y="8949"/>
                </a:lnTo>
                <a:lnTo>
                  <a:pt x="17056" y="9129"/>
                </a:lnTo>
                <a:lnTo>
                  <a:pt x="17236" y="9429"/>
                </a:lnTo>
                <a:lnTo>
                  <a:pt x="17416" y="9729"/>
                </a:lnTo>
                <a:lnTo>
                  <a:pt x="17657" y="9970"/>
                </a:lnTo>
                <a:lnTo>
                  <a:pt x="17837" y="10270"/>
                </a:lnTo>
                <a:lnTo>
                  <a:pt x="18017" y="10630"/>
                </a:lnTo>
                <a:lnTo>
                  <a:pt x="18137" y="11051"/>
                </a:lnTo>
                <a:lnTo>
                  <a:pt x="18197" y="11411"/>
                </a:lnTo>
                <a:lnTo>
                  <a:pt x="18197" y="11831"/>
                </a:lnTo>
                <a:lnTo>
                  <a:pt x="18137" y="12252"/>
                </a:lnTo>
                <a:lnTo>
                  <a:pt x="18077" y="12552"/>
                </a:lnTo>
                <a:lnTo>
                  <a:pt x="17897" y="12912"/>
                </a:lnTo>
                <a:lnTo>
                  <a:pt x="17777" y="13213"/>
                </a:lnTo>
                <a:lnTo>
                  <a:pt x="17356" y="13753"/>
                </a:lnTo>
                <a:lnTo>
                  <a:pt x="16876" y="14354"/>
                </a:lnTo>
                <a:lnTo>
                  <a:pt x="16876" y="14294"/>
                </a:lnTo>
                <a:lnTo>
                  <a:pt x="16756" y="14294"/>
                </a:lnTo>
                <a:lnTo>
                  <a:pt x="16636" y="14354"/>
                </a:lnTo>
                <a:lnTo>
                  <a:pt x="16576" y="14414"/>
                </a:lnTo>
                <a:lnTo>
                  <a:pt x="16576" y="14534"/>
                </a:lnTo>
                <a:lnTo>
                  <a:pt x="16936" y="15255"/>
                </a:lnTo>
                <a:lnTo>
                  <a:pt x="17056" y="15615"/>
                </a:lnTo>
                <a:lnTo>
                  <a:pt x="17176" y="16035"/>
                </a:lnTo>
                <a:lnTo>
                  <a:pt x="17176" y="16336"/>
                </a:lnTo>
                <a:lnTo>
                  <a:pt x="17176" y="16696"/>
                </a:lnTo>
                <a:lnTo>
                  <a:pt x="16816" y="16576"/>
                </a:lnTo>
                <a:lnTo>
                  <a:pt x="16456" y="16456"/>
                </a:lnTo>
                <a:lnTo>
                  <a:pt x="16095" y="16396"/>
                </a:lnTo>
                <a:lnTo>
                  <a:pt x="15735" y="16336"/>
                </a:lnTo>
                <a:lnTo>
                  <a:pt x="15375" y="16396"/>
                </a:lnTo>
                <a:lnTo>
                  <a:pt x="15014" y="16456"/>
                </a:lnTo>
                <a:lnTo>
                  <a:pt x="14654" y="16576"/>
                </a:lnTo>
                <a:lnTo>
                  <a:pt x="14354" y="16816"/>
                </a:lnTo>
                <a:lnTo>
                  <a:pt x="14053" y="16996"/>
                </a:lnTo>
                <a:lnTo>
                  <a:pt x="13813" y="17236"/>
                </a:lnTo>
                <a:lnTo>
                  <a:pt x="13573" y="17537"/>
                </a:lnTo>
                <a:lnTo>
                  <a:pt x="13393" y="17777"/>
                </a:lnTo>
                <a:lnTo>
                  <a:pt x="13273" y="18077"/>
                </a:lnTo>
                <a:lnTo>
                  <a:pt x="13152" y="18437"/>
                </a:lnTo>
                <a:lnTo>
                  <a:pt x="13092" y="18738"/>
                </a:lnTo>
                <a:lnTo>
                  <a:pt x="13032" y="19098"/>
                </a:lnTo>
                <a:lnTo>
                  <a:pt x="13092" y="19458"/>
                </a:lnTo>
                <a:lnTo>
                  <a:pt x="13152" y="19879"/>
                </a:lnTo>
                <a:lnTo>
                  <a:pt x="13333" y="20239"/>
                </a:lnTo>
                <a:lnTo>
                  <a:pt x="13513" y="20539"/>
                </a:lnTo>
                <a:lnTo>
                  <a:pt x="12672" y="20720"/>
                </a:lnTo>
                <a:lnTo>
                  <a:pt x="12312" y="20780"/>
                </a:lnTo>
                <a:lnTo>
                  <a:pt x="11891" y="20840"/>
                </a:lnTo>
                <a:lnTo>
                  <a:pt x="11171" y="20840"/>
                </a:lnTo>
                <a:lnTo>
                  <a:pt x="10510" y="20720"/>
                </a:lnTo>
                <a:lnTo>
                  <a:pt x="9849" y="20539"/>
                </a:lnTo>
                <a:lnTo>
                  <a:pt x="9189" y="20299"/>
                </a:lnTo>
                <a:lnTo>
                  <a:pt x="8948" y="20239"/>
                </a:lnTo>
                <a:lnTo>
                  <a:pt x="8708" y="20359"/>
                </a:lnTo>
                <a:lnTo>
                  <a:pt x="8588" y="20539"/>
                </a:lnTo>
                <a:lnTo>
                  <a:pt x="8588" y="20600"/>
                </a:lnTo>
                <a:lnTo>
                  <a:pt x="8588" y="20780"/>
                </a:lnTo>
                <a:lnTo>
                  <a:pt x="8648" y="21140"/>
                </a:lnTo>
                <a:lnTo>
                  <a:pt x="8648" y="21560"/>
                </a:lnTo>
                <a:lnTo>
                  <a:pt x="8588" y="21921"/>
                </a:lnTo>
                <a:lnTo>
                  <a:pt x="8408" y="22281"/>
                </a:lnTo>
                <a:lnTo>
                  <a:pt x="8168" y="22641"/>
                </a:lnTo>
                <a:lnTo>
                  <a:pt x="7867" y="22882"/>
                </a:lnTo>
                <a:lnTo>
                  <a:pt x="7507" y="23122"/>
                </a:lnTo>
                <a:lnTo>
                  <a:pt x="7147" y="23302"/>
                </a:lnTo>
                <a:lnTo>
                  <a:pt x="6786" y="23422"/>
                </a:lnTo>
                <a:lnTo>
                  <a:pt x="6366" y="23542"/>
                </a:lnTo>
                <a:lnTo>
                  <a:pt x="5585" y="23602"/>
                </a:lnTo>
                <a:lnTo>
                  <a:pt x="4744" y="23542"/>
                </a:lnTo>
                <a:lnTo>
                  <a:pt x="3964" y="23482"/>
                </a:lnTo>
                <a:lnTo>
                  <a:pt x="3844" y="23542"/>
                </a:lnTo>
                <a:lnTo>
                  <a:pt x="3663" y="23602"/>
                </a:lnTo>
                <a:lnTo>
                  <a:pt x="3603" y="23662"/>
                </a:lnTo>
                <a:lnTo>
                  <a:pt x="3483" y="23783"/>
                </a:lnTo>
                <a:lnTo>
                  <a:pt x="3483" y="23963"/>
                </a:lnTo>
                <a:lnTo>
                  <a:pt x="3483" y="24083"/>
                </a:lnTo>
                <a:lnTo>
                  <a:pt x="3543" y="24263"/>
                </a:lnTo>
                <a:lnTo>
                  <a:pt x="3603" y="24383"/>
                </a:lnTo>
                <a:lnTo>
                  <a:pt x="3964" y="24743"/>
                </a:lnTo>
                <a:lnTo>
                  <a:pt x="4144" y="25104"/>
                </a:lnTo>
                <a:lnTo>
                  <a:pt x="4264" y="25524"/>
                </a:lnTo>
                <a:lnTo>
                  <a:pt x="4264" y="26005"/>
                </a:lnTo>
                <a:lnTo>
                  <a:pt x="4204" y="26425"/>
                </a:lnTo>
                <a:lnTo>
                  <a:pt x="4024" y="26905"/>
                </a:lnTo>
                <a:lnTo>
                  <a:pt x="3784" y="27266"/>
                </a:lnTo>
                <a:lnTo>
                  <a:pt x="3483" y="27626"/>
                </a:lnTo>
                <a:lnTo>
                  <a:pt x="3123" y="27986"/>
                </a:lnTo>
                <a:lnTo>
                  <a:pt x="2763" y="28287"/>
                </a:lnTo>
                <a:lnTo>
                  <a:pt x="2342" y="28527"/>
                </a:lnTo>
                <a:lnTo>
                  <a:pt x="1922" y="28707"/>
                </a:lnTo>
                <a:lnTo>
                  <a:pt x="1081" y="29067"/>
                </a:lnTo>
                <a:lnTo>
                  <a:pt x="240" y="29488"/>
                </a:lnTo>
                <a:lnTo>
                  <a:pt x="60" y="29668"/>
                </a:lnTo>
                <a:lnTo>
                  <a:pt x="0" y="29908"/>
                </a:lnTo>
                <a:lnTo>
                  <a:pt x="60" y="30088"/>
                </a:lnTo>
                <a:lnTo>
                  <a:pt x="180" y="30269"/>
                </a:lnTo>
                <a:lnTo>
                  <a:pt x="120" y="30389"/>
                </a:lnTo>
                <a:lnTo>
                  <a:pt x="60" y="30569"/>
                </a:lnTo>
                <a:lnTo>
                  <a:pt x="120" y="30689"/>
                </a:lnTo>
                <a:lnTo>
                  <a:pt x="180" y="30809"/>
                </a:lnTo>
                <a:lnTo>
                  <a:pt x="300" y="30869"/>
                </a:lnTo>
                <a:lnTo>
                  <a:pt x="420" y="30929"/>
                </a:lnTo>
                <a:lnTo>
                  <a:pt x="541" y="30929"/>
                </a:lnTo>
                <a:lnTo>
                  <a:pt x="721" y="30869"/>
                </a:lnTo>
                <a:lnTo>
                  <a:pt x="1441" y="30569"/>
                </a:lnTo>
                <a:lnTo>
                  <a:pt x="2222" y="30329"/>
                </a:lnTo>
                <a:lnTo>
                  <a:pt x="2582" y="30209"/>
                </a:lnTo>
                <a:lnTo>
                  <a:pt x="3003" y="30209"/>
                </a:lnTo>
                <a:lnTo>
                  <a:pt x="3363" y="30149"/>
                </a:lnTo>
                <a:lnTo>
                  <a:pt x="3784" y="30209"/>
                </a:lnTo>
                <a:lnTo>
                  <a:pt x="4204" y="30269"/>
                </a:lnTo>
                <a:lnTo>
                  <a:pt x="4624" y="30389"/>
                </a:lnTo>
                <a:lnTo>
                  <a:pt x="4985" y="30509"/>
                </a:lnTo>
                <a:lnTo>
                  <a:pt x="5405" y="30689"/>
                </a:lnTo>
                <a:lnTo>
                  <a:pt x="5705" y="30869"/>
                </a:lnTo>
                <a:lnTo>
                  <a:pt x="6066" y="31169"/>
                </a:lnTo>
                <a:lnTo>
                  <a:pt x="6366" y="31410"/>
                </a:lnTo>
                <a:lnTo>
                  <a:pt x="6606" y="31710"/>
                </a:lnTo>
                <a:lnTo>
                  <a:pt x="6786" y="31890"/>
                </a:lnTo>
                <a:lnTo>
                  <a:pt x="6907" y="31950"/>
                </a:lnTo>
                <a:lnTo>
                  <a:pt x="7087" y="32010"/>
                </a:lnTo>
                <a:lnTo>
                  <a:pt x="7447" y="32010"/>
                </a:lnTo>
                <a:lnTo>
                  <a:pt x="7567" y="31890"/>
                </a:lnTo>
                <a:lnTo>
                  <a:pt x="7687" y="31770"/>
                </a:lnTo>
                <a:lnTo>
                  <a:pt x="7807" y="31590"/>
                </a:lnTo>
                <a:lnTo>
                  <a:pt x="7927" y="31169"/>
                </a:lnTo>
                <a:lnTo>
                  <a:pt x="8108" y="30809"/>
                </a:lnTo>
                <a:lnTo>
                  <a:pt x="8348" y="30449"/>
                </a:lnTo>
                <a:lnTo>
                  <a:pt x="8588" y="30149"/>
                </a:lnTo>
                <a:lnTo>
                  <a:pt x="8888" y="29848"/>
                </a:lnTo>
                <a:lnTo>
                  <a:pt x="9189" y="29608"/>
                </a:lnTo>
                <a:lnTo>
                  <a:pt x="9489" y="29368"/>
                </a:lnTo>
                <a:lnTo>
                  <a:pt x="9849" y="29188"/>
                </a:lnTo>
                <a:lnTo>
                  <a:pt x="10210" y="29067"/>
                </a:lnTo>
                <a:lnTo>
                  <a:pt x="10570" y="28947"/>
                </a:lnTo>
                <a:lnTo>
                  <a:pt x="10930" y="28887"/>
                </a:lnTo>
                <a:lnTo>
                  <a:pt x="11771" y="28887"/>
                </a:lnTo>
                <a:lnTo>
                  <a:pt x="12192" y="28947"/>
                </a:lnTo>
                <a:lnTo>
                  <a:pt x="12552" y="29067"/>
                </a:lnTo>
                <a:lnTo>
                  <a:pt x="12972" y="29248"/>
                </a:lnTo>
                <a:lnTo>
                  <a:pt x="13212" y="29308"/>
                </a:lnTo>
                <a:lnTo>
                  <a:pt x="13453" y="29248"/>
                </a:lnTo>
                <a:lnTo>
                  <a:pt x="13633" y="29128"/>
                </a:lnTo>
                <a:lnTo>
                  <a:pt x="13753" y="29007"/>
                </a:lnTo>
                <a:lnTo>
                  <a:pt x="13813" y="28827"/>
                </a:lnTo>
                <a:lnTo>
                  <a:pt x="13813" y="28587"/>
                </a:lnTo>
                <a:lnTo>
                  <a:pt x="13753" y="28407"/>
                </a:lnTo>
                <a:lnTo>
                  <a:pt x="13573" y="28227"/>
                </a:lnTo>
                <a:lnTo>
                  <a:pt x="13273" y="28047"/>
                </a:lnTo>
                <a:lnTo>
                  <a:pt x="13032" y="27806"/>
                </a:lnTo>
                <a:lnTo>
                  <a:pt x="12852" y="27506"/>
                </a:lnTo>
                <a:lnTo>
                  <a:pt x="12732" y="27206"/>
                </a:lnTo>
                <a:lnTo>
                  <a:pt x="12672" y="26905"/>
                </a:lnTo>
                <a:lnTo>
                  <a:pt x="12612" y="26545"/>
                </a:lnTo>
                <a:lnTo>
                  <a:pt x="12672" y="26245"/>
                </a:lnTo>
                <a:lnTo>
                  <a:pt x="12792" y="25884"/>
                </a:lnTo>
                <a:lnTo>
                  <a:pt x="12912" y="25704"/>
                </a:lnTo>
                <a:lnTo>
                  <a:pt x="13092" y="25464"/>
                </a:lnTo>
                <a:lnTo>
                  <a:pt x="13453" y="25224"/>
                </a:lnTo>
                <a:lnTo>
                  <a:pt x="14354" y="24743"/>
                </a:lnTo>
                <a:lnTo>
                  <a:pt x="14594" y="24924"/>
                </a:lnTo>
                <a:lnTo>
                  <a:pt x="14834" y="24984"/>
                </a:lnTo>
                <a:lnTo>
                  <a:pt x="15134" y="25104"/>
                </a:lnTo>
                <a:lnTo>
                  <a:pt x="15435" y="25104"/>
                </a:lnTo>
                <a:lnTo>
                  <a:pt x="15795" y="25044"/>
                </a:lnTo>
                <a:lnTo>
                  <a:pt x="16155" y="24924"/>
                </a:lnTo>
                <a:lnTo>
                  <a:pt x="16516" y="24803"/>
                </a:lnTo>
                <a:lnTo>
                  <a:pt x="16756" y="24563"/>
                </a:lnTo>
                <a:lnTo>
                  <a:pt x="16996" y="24323"/>
                </a:lnTo>
                <a:lnTo>
                  <a:pt x="17116" y="24083"/>
                </a:lnTo>
                <a:lnTo>
                  <a:pt x="17296" y="24383"/>
                </a:lnTo>
                <a:lnTo>
                  <a:pt x="17537" y="24683"/>
                </a:lnTo>
                <a:lnTo>
                  <a:pt x="17777" y="24984"/>
                </a:lnTo>
                <a:lnTo>
                  <a:pt x="18077" y="25224"/>
                </a:lnTo>
                <a:lnTo>
                  <a:pt x="18437" y="25404"/>
                </a:lnTo>
                <a:lnTo>
                  <a:pt x="18798" y="25524"/>
                </a:lnTo>
                <a:lnTo>
                  <a:pt x="19158" y="25644"/>
                </a:lnTo>
                <a:lnTo>
                  <a:pt x="19939" y="25644"/>
                </a:lnTo>
                <a:lnTo>
                  <a:pt x="20299" y="25584"/>
                </a:lnTo>
                <a:lnTo>
                  <a:pt x="20660" y="25464"/>
                </a:lnTo>
                <a:lnTo>
                  <a:pt x="21020" y="25344"/>
                </a:lnTo>
                <a:lnTo>
                  <a:pt x="21380" y="25104"/>
                </a:lnTo>
                <a:lnTo>
                  <a:pt x="21680" y="24864"/>
                </a:lnTo>
                <a:lnTo>
                  <a:pt x="21981" y="24623"/>
                </a:lnTo>
                <a:lnTo>
                  <a:pt x="22221" y="24263"/>
                </a:lnTo>
                <a:lnTo>
                  <a:pt x="22401" y="23843"/>
                </a:lnTo>
                <a:lnTo>
                  <a:pt x="22581" y="23362"/>
                </a:lnTo>
                <a:lnTo>
                  <a:pt x="22641" y="22882"/>
                </a:lnTo>
                <a:lnTo>
                  <a:pt x="22581" y="22401"/>
                </a:lnTo>
                <a:lnTo>
                  <a:pt x="22461" y="21921"/>
                </a:lnTo>
                <a:lnTo>
                  <a:pt x="22281" y="21440"/>
                </a:lnTo>
                <a:lnTo>
                  <a:pt x="22041" y="21020"/>
                </a:lnTo>
                <a:lnTo>
                  <a:pt x="21680" y="20660"/>
                </a:lnTo>
                <a:lnTo>
                  <a:pt x="21260" y="20359"/>
                </a:lnTo>
                <a:lnTo>
                  <a:pt x="20780" y="20119"/>
                </a:lnTo>
                <a:lnTo>
                  <a:pt x="20840" y="20059"/>
                </a:lnTo>
                <a:lnTo>
                  <a:pt x="20900" y="19639"/>
                </a:lnTo>
                <a:lnTo>
                  <a:pt x="20900" y="19218"/>
                </a:lnTo>
                <a:lnTo>
                  <a:pt x="21260" y="18798"/>
                </a:lnTo>
                <a:lnTo>
                  <a:pt x="21440" y="18618"/>
                </a:lnTo>
                <a:lnTo>
                  <a:pt x="21680" y="18498"/>
                </a:lnTo>
                <a:lnTo>
                  <a:pt x="22041" y="18317"/>
                </a:lnTo>
                <a:lnTo>
                  <a:pt x="22341" y="18257"/>
                </a:lnTo>
                <a:lnTo>
                  <a:pt x="23062" y="18077"/>
                </a:lnTo>
                <a:lnTo>
                  <a:pt x="23182" y="18137"/>
                </a:lnTo>
                <a:lnTo>
                  <a:pt x="23242" y="18137"/>
                </a:lnTo>
                <a:lnTo>
                  <a:pt x="23302" y="18077"/>
                </a:lnTo>
                <a:lnTo>
                  <a:pt x="23903" y="17296"/>
                </a:lnTo>
                <a:lnTo>
                  <a:pt x="24503" y="16576"/>
                </a:lnTo>
                <a:lnTo>
                  <a:pt x="24863" y="16215"/>
                </a:lnTo>
                <a:lnTo>
                  <a:pt x="25224" y="15915"/>
                </a:lnTo>
                <a:lnTo>
                  <a:pt x="25644" y="15675"/>
                </a:lnTo>
                <a:lnTo>
                  <a:pt x="26125" y="15495"/>
                </a:lnTo>
                <a:lnTo>
                  <a:pt x="26665" y="15375"/>
                </a:lnTo>
                <a:lnTo>
                  <a:pt x="27266" y="15375"/>
                </a:lnTo>
                <a:lnTo>
                  <a:pt x="27866" y="15435"/>
                </a:lnTo>
                <a:lnTo>
                  <a:pt x="28167" y="15495"/>
                </a:lnTo>
                <a:lnTo>
                  <a:pt x="28467" y="15495"/>
                </a:lnTo>
                <a:lnTo>
                  <a:pt x="28647" y="15435"/>
                </a:lnTo>
                <a:lnTo>
                  <a:pt x="28707" y="15555"/>
                </a:lnTo>
                <a:lnTo>
                  <a:pt x="28827" y="15675"/>
                </a:lnTo>
                <a:lnTo>
                  <a:pt x="29067" y="15675"/>
                </a:lnTo>
                <a:lnTo>
                  <a:pt x="29188" y="15615"/>
                </a:lnTo>
                <a:lnTo>
                  <a:pt x="29248" y="15375"/>
                </a:lnTo>
                <a:lnTo>
                  <a:pt x="29308" y="14954"/>
                </a:lnTo>
                <a:lnTo>
                  <a:pt x="29248" y="14534"/>
                </a:lnTo>
                <a:lnTo>
                  <a:pt x="29248" y="14053"/>
                </a:lnTo>
                <a:lnTo>
                  <a:pt x="29308" y="13633"/>
                </a:lnTo>
                <a:lnTo>
                  <a:pt x="29428" y="13153"/>
                </a:lnTo>
                <a:lnTo>
                  <a:pt x="29608" y="12732"/>
                </a:lnTo>
                <a:lnTo>
                  <a:pt x="29908" y="12312"/>
                </a:lnTo>
                <a:lnTo>
                  <a:pt x="30209" y="12011"/>
                </a:lnTo>
                <a:lnTo>
                  <a:pt x="30509" y="11711"/>
                </a:lnTo>
                <a:lnTo>
                  <a:pt x="30869" y="11471"/>
                </a:lnTo>
                <a:lnTo>
                  <a:pt x="31230" y="11291"/>
                </a:lnTo>
                <a:lnTo>
                  <a:pt x="31650" y="11171"/>
                </a:lnTo>
                <a:lnTo>
                  <a:pt x="32130" y="11051"/>
                </a:lnTo>
                <a:lnTo>
                  <a:pt x="32551" y="10870"/>
                </a:lnTo>
                <a:lnTo>
                  <a:pt x="32731" y="10930"/>
                </a:lnTo>
                <a:lnTo>
                  <a:pt x="32851" y="10930"/>
                </a:lnTo>
                <a:lnTo>
                  <a:pt x="32911" y="10870"/>
                </a:lnTo>
                <a:lnTo>
                  <a:pt x="32911" y="10570"/>
                </a:lnTo>
                <a:lnTo>
                  <a:pt x="32911" y="10330"/>
                </a:lnTo>
                <a:lnTo>
                  <a:pt x="32791" y="9849"/>
                </a:lnTo>
                <a:lnTo>
                  <a:pt x="32731" y="9369"/>
                </a:lnTo>
                <a:lnTo>
                  <a:pt x="32731" y="8889"/>
                </a:lnTo>
                <a:lnTo>
                  <a:pt x="32851" y="8408"/>
                </a:lnTo>
                <a:lnTo>
                  <a:pt x="33091" y="7928"/>
                </a:lnTo>
                <a:lnTo>
                  <a:pt x="33392" y="7627"/>
                </a:lnTo>
                <a:lnTo>
                  <a:pt x="33692" y="7387"/>
                </a:lnTo>
                <a:lnTo>
                  <a:pt x="33992" y="7267"/>
                </a:lnTo>
                <a:lnTo>
                  <a:pt x="34292" y="7147"/>
                </a:lnTo>
                <a:lnTo>
                  <a:pt x="35013" y="6967"/>
                </a:lnTo>
                <a:lnTo>
                  <a:pt x="35734" y="6787"/>
                </a:lnTo>
                <a:lnTo>
                  <a:pt x="35794" y="6726"/>
                </a:lnTo>
                <a:lnTo>
                  <a:pt x="36154" y="6666"/>
                </a:lnTo>
                <a:lnTo>
                  <a:pt x="36214" y="6606"/>
                </a:lnTo>
                <a:lnTo>
                  <a:pt x="36274" y="6546"/>
                </a:lnTo>
                <a:lnTo>
                  <a:pt x="36334" y="6426"/>
                </a:lnTo>
                <a:lnTo>
                  <a:pt x="36274" y="6306"/>
                </a:lnTo>
                <a:lnTo>
                  <a:pt x="36094" y="6126"/>
                </a:lnTo>
                <a:lnTo>
                  <a:pt x="35914" y="5946"/>
                </a:lnTo>
                <a:lnTo>
                  <a:pt x="35674" y="5826"/>
                </a:lnTo>
                <a:lnTo>
                  <a:pt x="35433" y="5645"/>
                </a:lnTo>
                <a:lnTo>
                  <a:pt x="35193" y="5345"/>
                </a:lnTo>
                <a:lnTo>
                  <a:pt x="34953" y="4985"/>
                </a:lnTo>
                <a:lnTo>
                  <a:pt x="34773" y="4564"/>
                </a:lnTo>
                <a:lnTo>
                  <a:pt x="34653" y="4204"/>
                </a:lnTo>
                <a:lnTo>
                  <a:pt x="34593" y="3724"/>
                </a:lnTo>
                <a:lnTo>
                  <a:pt x="34593" y="3243"/>
                </a:lnTo>
                <a:lnTo>
                  <a:pt x="34653" y="2763"/>
                </a:lnTo>
                <a:lnTo>
                  <a:pt x="34773" y="2282"/>
                </a:lnTo>
                <a:lnTo>
                  <a:pt x="35013" y="1381"/>
                </a:lnTo>
                <a:lnTo>
                  <a:pt x="35253" y="421"/>
                </a:lnTo>
                <a:lnTo>
                  <a:pt x="35253" y="360"/>
                </a:lnTo>
                <a:lnTo>
                  <a:pt x="35193" y="300"/>
                </a:lnTo>
                <a:lnTo>
                  <a:pt x="35073" y="180"/>
                </a:lnTo>
                <a:lnTo>
                  <a:pt x="34953" y="120"/>
                </a:lnTo>
                <a:lnTo>
                  <a:pt x="34773" y="120"/>
                </a:lnTo>
                <a:lnTo>
                  <a:pt x="33692" y="541"/>
                </a:lnTo>
                <a:lnTo>
                  <a:pt x="32611" y="901"/>
                </a:lnTo>
                <a:lnTo>
                  <a:pt x="31530" y="1141"/>
                </a:lnTo>
                <a:lnTo>
                  <a:pt x="30929" y="1261"/>
                </a:lnTo>
                <a:lnTo>
                  <a:pt x="30389" y="1321"/>
                </a:lnTo>
                <a:lnTo>
                  <a:pt x="28527" y="1321"/>
                </a:lnTo>
                <a:lnTo>
                  <a:pt x="27866" y="1261"/>
                </a:lnTo>
                <a:lnTo>
                  <a:pt x="27266" y="1141"/>
                </a:lnTo>
                <a:lnTo>
                  <a:pt x="26665" y="901"/>
                </a:lnTo>
                <a:lnTo>
                  <a:pt x="26425" y="781"/>
                </a:lnTo>
                <a:lnTo>
                  <a:pt x="26245" y="601"/>
                </a:lnTo>
                <a:lnTo>
                  <a:pt x="26065" y="360"/>
                </a:lnTo>
                <a:lnTo>
                  <a:pt x="25884" y="120"/>
                </a:lnTo>
                <a:lnTo>
                  <a:pt x="25824" y="60"/>
                </a:lnTo>
                <a:lnTo>
                  <a:pt x="25764" y="0"/>
                </a:lnTo>
                <a:close/>
              </a:path>
            </a:pathLst>
          </a:custGeom>
          <a:solidFill>
            <a:srgbClr val="187767"/>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28" name="Shape 28"/>
          <p:cNvSpPr txBox="1">
            <a:spLocks noGrp="1"/>
          </p:cNvSpPr>
          <p:nvPr>
            <p:ph type="ctrTitle"/>
          </p:nvPr>
        </p:nvSpPr>
        <p:spPr>
          <a:xfrm>
            <a:off x="3514335" y="1326002"/>
            <a:ext cx="5163199" cy="4205999"/>
          </a:xfrm>
          <a:prstGeom prst="rect">
            <a:avLst/>
          </a:prstGeom>
        </p:spPr>
        <p:txBody>
          <a:bodyPr anchor="ctr"/>
          <a:lstStyle>
            <a:lvl1pPr lvl="0">
              <a:spcBef>
                <a:spcPts val="0"/>
              </a:spcBef>
              <a:buClr>
                <a:srgbClr val="FFFFFF"/>
              </a:buClr>
              <a:buSzPct val="100000"/>
              <a:defRPr sz="3600">
                <a:solidFill>
                  <a:srgbClr val="FFFFFF"/>
                </a:solidFill>
              </a:defRPr>
            </a:lvl1pPr>
            <a:lvl2pPr lvl="1">
              <a:spcBef>
                <a:spcPts val="0"/>
              </a:spcBef>
              <a:buClr>
                <a:srgbClr val="FFFFFF"/>
              </a:buClr>
              <a:buSzPct val="100000"/>
              <a:defRPr sz="3600">
                <a:solidFill>
                  <a:srgbClr val="FFFFFF"/>
                </a:solidFill>
              </a:defRPr>
            </a:lvl2pPr>
            <a:lvl3pPr lvl="2">
              <a:spcBef>
                <a:spcPts val="0"/>
              </a:spcBef>
              <a:buClr>
                <a:srgbClr val="FFFFFF"/>
              </a:buClr>
              <a:buSzPct val="100000"/>
              <a:defRPr sz="3600">
                <a:solidFill>
                  <a:srgbClr val="FFFFFF"/>
                </a:solidFill>
              </a:defRPr>
            </a:lvl3pPr>
            <a:lvl4pPr lvl="3">
              <a:spcBef>
                <a:spcPts val="0"/>
              </a:spcBef>
              <a:buClr>
                <a:srgbClr val="FFFFFF"/>
              </a:buClr>
              <a:buSzPct val="100000"/>
              <a:defRPr sz="3600">
                <a:solidFill>
                  <a:srgbClr val="FFFFFF"/>
                </a:solidFill>
              </a:defRPr>
            </a:lvl4pPr>
            <a:lvl5pPr lvl="4">
              <a:spcBef>
                <a:spcPts val="0"/>
              </a:spcBef>
              <a:buClr>
                <a:srgbClr val="FFFFFF"/>
              </a:buClr>
              <a:buSzPct val="100000"/>
              <a:defRPr sz="3600">
                <a:solidFill>
                  <a:srgbClr val="FFFFFF"/>
                </a:solidFill>
              </a:defRPr>
            </a:lvl5pPr>
            <a:lvl6pPr lvl="5">
              <a:spcBef>
                <a:spcPts val="0"/>
              </a:spcBef>
              <a:buClr>
                <a:srgbClr val="FFFFFF"/>
              </a:buClr>
              <a:buSzPct val="100000"/>
              <a:defRPr sz="3600">
                <a:solidFill>
                  <a:srgbClr val="FFFFFF"/>
                </a:solidFill>
              </a:defRPr>
            </a:lvl6pPr>
            <a:lvl7pPr lvl="6">
              <a:spcBef>
                <a:spcPts val="0"/>
              </a:spcBef>
              <a:buClr>
                <a:srgbClr val="FFFFFF"/>
              </a:buClr>
              <a:buSzPct val="100000"/>
              <a:defRPr sz="3600">
                <a:solidFill>
                  <a:srgbClr val="FFFFFF"/>
                </a:solidFill>
              </a:defRPr>
            </a:lvl7pPr>
            <a:lvl8pPr lvl="7">
              <a:spcBef>
                <a:spcPts val="0"/>
              </a:spcBef>
              <a:buClr>
                <a:srgbClr val="FFFFFF"/>
              </a:buClr>
              <a:buSzPct val="100000"/>
              <a:defRPr sz="3600">
                <a:solidFill>
                  <a:srgbClr val="FFFFFF"/>
                </a:solidFill>
              </a:defRPr>
            </a:lvl8pPr>
            <a:lvl9pPr lvl="8">
              <a:spcBef>
                <a:spcPts val="0"/>
              </a:spcBef>
              <a:buClr>
                <a:srgbClr val="FFFFFF"/>
              </a:buClr>
              <a:buSzPct val="100000"/>
              <a:defRPr sz="3600">
                <a:solidFill>
                  <a:srgbClr val="FFFFFF"/>
                </a:solidFill>
              </a:defRPr>
            </a:lvl9pPr>
          </a:lstStyle>
          <a:p>
            <a:endParaRPr/>
          </a:p>
        </p:txBody>
      </p:sp>
    </p:spTree>
    <p:extLst>
      <p:ext uri="{BB962C8B-B14F-4D97-AF65-F5344CB8AC3E}">
        <p14:creationId xmlns:p14="http://schemas.microsoft.com/office/powerpoint/2010/main" val="154811729"/>
      </p:ext>
    </p:extLst>
  </p:cSld>
  <p:clrMapOvr>
    <a:masterClrMapping/>
  </p:clrMapOvr>
</p:sldLayout>
</file>

<file path=ppt/slideLayouts/slideLayout441.xml><?xml version="1.0" encoding="utf-8"?>
<p:sldLayout xmlns:a="http://schemas.openxmlformats.org/drawingml/2006/main" xmlns:r="http://schemas.openxmlformats.org/officeDocument/2006/relationships" xmlns:p="http://schemas.openxmlformats.org/presentationml/2006/main">
  <p:cSld name="Subtitle">
    <p:spTree>
      <p:nvGrpSpPr>
        <p:cNvPr id="1" name="Shape 30"/>
        <p:cNvGrpSpPr/>
        <p:nvPr/>
      </p:nvGrpSpPr>
      <p:grpSpPr>
        <a:xfrm>
          <a:off x="0" y="0"/>
          <a:ext cx="0" cy="0"/>
          <a:chOff x="0" y="0"/>
          <a:chExt cx="0" cy="0"/>
        </a:xfrm>
      </p:grpSpPr>
      <p:sp>
        <p:nvSpPr>
          <p:cNvPr id="4" name="Shape 31">
            <a:extLst>
              <a:ext uri="{FF2B5EF4-FFF2-40B4-BE49-F238E27FC236}">
                <a16:creationId xmlns:a16="http://schemas.microsoft.com/office/drawing/2014/main" xmlns="" id="{5B29C6BC-4422-48A3-A88A-488CE12601A8}"/>
              </a:ext>
            </a:extLst>
          </p:cNvPr>
          <p:cNvSpPr>
            <a:spLocks/>
          </p:cNvSpPr>
          <p:nvPr/>
        </p:nvSpPr>
        <p:spPr bwMode="auto">
          <a:xfrm>
            <a:off x="709085" y="4776789"/>
            <a:ext cx="436033" cy="433387"/>
          </a:xfrm>
          <a:custGeom>
            <a:avLst/>
            <a:gdLst>
              <a:gd name="T0" fmla="*/ 61150447 w 20060"/>
              <a:gd name="T1" fmla="*/ 10389 h 19940"/>
              <a:gd name="T2" fmla="*/ 43716184 w 20060"/>
              <a:gd name="T3" fmla="*/ 93739348 h 19940"/>
              <a:gd name="T4" fmla="*/ 47099914 w 20060"/>
              <a:gd name="T5" fmla="*/ 55504508 h 19940"/>
              <a:gd name="T6" fmla="*/ 45280214 w 20060"/>
              <a:gd name="T7" fmla="*/ 41325689 h 19940"/>
              <a:gd name="T8" fmla="*/ 38252551 w 20060"/>
              <a:gd name="T9" fmla="*/ 44405693 h 19940"/>
              <a:gd name="T10" fmla="*/ 41116449 w 20060"/>
              <a:gd name="T11" fmla="*/ 62291339 h 19940"/>
              <a:gd name="T12" fmla="*/ 28625692 w 20060"/>
              <a:gd name="T13" fmla="*/ 22208041 h 19940"/>
              <a:gd name="T14" fmla="*/ 25241700 w 20060"/>
              <a:gd name="T15" fmla="*/ 22208041 h 19940"/>
              <a:gd name="T16" fmla="*/ 16134673 w 20060"/>
              <a:gd name="T17" fmla="*/ 14189208 h 19940"/>
              <a:gd name="T18" fmla="*/ 18998571 w 20060"/>
              <a:gd name="T19" fmla="*/ 40093231 h 19940"/>
              <a:gd name="T20" fmla="*/ 13275030 w 20060"/>
              <a:gd name="T21" fmla="*/ 45021672 h 19940"/>
              <a:gd name="T22" fmla="*/ 22642226 w 20060"/>
              <a:gd name="T23" fmla="*/ 49334133 h 19940"/>
              <a:gd name="T24" fmla="*/ 28105598 w 20060"/>
              <a:gd name="T25" fmla="*/ 74006155 h 19940"/>
              <a:gd name="T26" fmla="*/ 22642226 w 20060"/>
              <a:gd name="T27" fmla="*/ 64755342 h 19940"/>
              <a:gd name="T28" fmla="*/ 22642226 w 20060"/>
              <a:gd name="T29" fmla="*/ 82014599 h 19940"/>
              <a:gd name="T30" fmla="*/ 31749514 w 20060"/>
              <a:gd name="T31" fmla="*/ 91881435 h 19940"/>
              <a:gd name="T32" fmla="*/ 11711000 w 20060"/>
              <a:gd name="T33" fmla="*/ 65371321 h 19940"/>
              <a:gd name="T34" fmla="*/ 8591693 w 20060"/>
              <a:gd name="T35" fmla="*/ 78934139 h 19940"/>
              <a:gd name="T36" fmla="*/ 4687853 w 20060"/>
              <a:gd name="T37" fmla="*/ 85104992 h 19940"/>
              <a:gd name="T38" fmla="*/ 8071583 w 20060"/>
              <a:gd name="T39" fmla="*/ 108534623 h 19940"/>
              <a:gd name="T40" fmla="*/ 15094731 w 20060"/>
              <a:gd name="T41" fmla="*/ 102364249 h 19940"/>
              <a:gd name="T42" fmla="*/ 27585749 w 20060"/>
              <a:gd name="T43" fmla="*/ 111614605 h 19940"/>
              <a:gd name="T44" fmla="*/ 18218553 w 20060"/>
              <a:gd name="T45" fmla="*/ 114695065 h 19940"/>
              <a:gd name="T46" fmla="*/ 17698720 w 20060"/>
              <a:gd name="T47" fmla="*/ 128884273 h 19940"/>
              <a:gd name="T48" fmla="*/ 25241700 w 20060"/>
              <a:gd name="T49" fmla="*/ 130116275 h 19940"/>
              <a:gd name="T50" fmla="*/ 26545806 w 20060"/>
              <a:gd name="T51" fmla="*/ 149849923 h 19940"/>
              <a:gd name="T52" fmla="*/ 12495273 w 20060"/>
              <a:gd name="T53" fmla="*/ 158474368 h 19940"/>
              <a:gd name="T54" fmla="*/ 18478478 w 20060"/>
              <a:gd name="T55" fmla="*/ 168957183 h 19940"/>
              <a:gd name="T56" fmla="*/ 15874765 w 20060"/>
              <a:gd name="T57" fmla="*/ 193013226 h 19940"/>
              <a:gd name="T58" fmla="*/ 22382318 w 20060"/>
              <a:gd name="T59" fmla="*/ 180672020 h 19940"/>
              <a:gd name="T60" fmla="*/ 27845673 w 20060"/>
              <a:gd name="T61" fmla="*/ 204728041 h 19940"/>
              <a:gd name="T62" fmla="*/ 25761794 w 20060"/>
              <a:gd name="T63" fmla="*/ 170815574 h 19940"/>
              <a:gd name="T64" fmla="*/ 35393169 w 20060"/>
              <a:gd name="T65" fmla="*/ 154161907 h 19940"/>
              <a:gd name="T66" fmla="*/ 37732718 w 20060"/>
              <a:gd name="T67" fmla="*/ 171431575 h 19940"/>
              <a:gd name="T68" fmla="*/ 42936149 w 20060"/>
              <a:gd name="T69" fmla="*/ 159090369 h 19940"/>
              <a:gd name="T70" fmla="*/ 59070839 w 20060"/>
              <a:gd name="T71" fmla="*/ 168957183 h 19940"/>
              <a:gd name="T72" fmla="*/ 55427167 w 20060"/>
              <a:gd name="T73" fmla="*/ 193013226 h 19940"/>
              <a:gd name="T74" fmla="*/ 58810914 w 20060"/>
              <a:gd name="T75" fmla="*/ 191770835 h 19940"/>
              <a:gd name="T76" fmla="*/ 68178110 w 20060"/>
              <a:gd name="T77" fmla="*/ 196709208 h 19940"/>
              <a:gd name="T78" fmla="*/ 72341614 w 20060"/>
              <a:gd name="T79" fmla="*/ 178824018 h 19940"/>
              <a:gd name="T80" fmla="*/ 75201257 w 20060"/>
              <a:gd name="T81" fmla="*/ 173279577 h 19940"/>
              <a:gd name="T82" fmla="*/ 57506792 w 20060"/>
              <a:gd name="T83" fmla="*/ 147375553 h 19940"/>
              <a:gd name="T84" fmla="*/ 63494512 w 20060"/>
              <a:gd name="T85" fmla="*/ 147375553 h 19940"/>
              <a:gd name="T86" fmla="*/ 62710239 w 20060"/>
              <a:gd name="T87" fmla="*/ 131348276 h 19940"/>
              <a:gd name="T88" fmla="*/ 69737902 w 20060"/>
              <a:gd name="T89" fmla="*/ 123945900 h 19940"/>
              <a:gd name="T90" fmla="*/ 78584988 w 20060"/>
              <a:gd name="T91" fmla="*/ 153545906 h 19940"/>
              <a:gd name="T92" fmla="*/ 73901390 w 20060"/>
              <a:gd name="T93" fmla="*/ 130732275 h 19940"/>
              <a:gd name="T94" fmla="*/ 85872314 w 20060"/>
              <a:gd name="T95" fmla="*/ 130116275 h 19940"/>
              <a:gd name="T96" fmla="*/ 81188977 w 20060"/>
              <a:gd name="T97" fmla="*/ 118401459 h 19940"/>
              <a:gd name="T98" fmla="*/ 83528510 w 20060"/>
              <a:gd name="T99" fmla="*/ 101131791 h 19940"/>
              <a:gd name="T100" fmla="*/ 78065155 w 20060"/>
              <a:gd name="T101" fmla="*/ 100515790 h 19940"/>
              <a:gd name="T102" fmla="*/ 57766717 w 20060"/>
              <a:gd name="T103" fmla="*/ 98667788 h 19940"/>
              <a:gd name="T104" fmla="*/ 63494512 w 20060"/>
              <a:gd name="T105" fmla="*/ 91881435 h 19940"/>
              <a:gd name="T106" fmla="*/ 58291065 w 20060"/>
              <a:gd name="T107" fmla="*/ 85104992 h 19940"/>
              <a:gd name="T108" fmla="*/ 67918202 w 20060"/>
              <a:gd name="T109" fmla="*/ 49950134 h 19940"/>
              <a:gd name="T110" fmla="*/ 79624670 w 20060"/>
              <a:gd name="T111" fmla="*/ 45021672 h 19940"/>
              <a:gd name="T112" fmla="*/ 65834061 w 20060"/>
              <a:gd name="T113" fmla="*/ 43173691 h 19940"/>
              <a:gd name="T114" fmla="*/ 72861708 w 20060"/>
              <a:gd name="T115" fmla="*/ 6170375 h 19940"/>
              <a:gd name="T116" fmla="*/ 61670557 w 20060"/>
              <a:gd name="T117" fmla="*/ 10389 h 1994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20060"/>
              <a:gd name="T178" fmla="*/ 0 h 19940"/>
              <a:gd name="T179" fmla="*/ 20060 w 20060"/>
              <a:gd name="T180" fmla="*/ 19940 h 1994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20060" h="19940" extrusionOk="0">
                <a:moveTo>
                  <a:pt x="12372" y="13093"/>
                </a:moveTo>
                <a:lnTo>
                  <a:pt x="12913" y="13574"/>
                </a:lnTo>
                <a:lnTo>
                  <a:pt x="12973" y="13874"/>
                </a:lnTo>
                <a:lnTo>
                  <a:pt x="13093" y="14114"/>
                </a:lnTo>
                <a:lnTo>
                  <a:pt x="12372" y="13093"/>
                </a:lnTo>
                <a:close/>
                <a:moveTo>
                  <a:pt x="14114" y="1"/>
                </a:moveTo>
                <a:lnTo>
                  <a:pt x="13874" y="962"/>
                </a:lnTo>
                <a:lnTo>
                  <a:pt x="13694" y="1983"/>
                </a:lnTo>
                <a:lnTo>
                  <a:pt x="13694" y="2463"/>
                </a:lnTo>
                <a:lnTo>
                  <a:pt x="13694" y="3004"/>
                </a:lnTo>
                <a:lnTo>
                  <a:pt x="13754" y="3484"/>
                </a:lnTo>
                <a:lnTo>
                  <a:pt x="13934" y="3965"/>
                </a:lnTo>
                <a:lnTo>
                  <a:pt x="10090" y="9130"/>
                </a:lnTo>
                <a:lnTo>
                  <a:pt x="10030" y="9250"/>
                </a:lnTo>
                <a:lnTo>
                  <a:pt x="10090" y="7328"/>
                </a:lnTo>
                <a:lnTo>
                  <a:pt x="10150" y="6067"/>
                </a:lnTo>
                <a:lnTo>
                  <a:pt x="10391" y="5947"/>
                </a:lnTo>
                <a:lnTo>
                  <a:pt x="10571" y="5826"/>
                </a:lnTo>
                <a:lnTo>
                  <a:pt x="10751" y="5646"/>
                </a:lnTo>
                <a:lnTo>
                  <a:pt x="10871" y="5406"/>
                </a:lnTo>
                <a:lnTo>
                  <a:pt x="10931" y="5226"/>
                </a:lnTo>
                <a:lnTo>
                  <a:pt x="10931" y="4986"/>
                </a:lnTo>
                <a:lnTo>
                  <a:pt x="10931" y="4745"/>
                </a:lnTo>
                <a:lnTo>
                  <a:pt x="10811" y="4565"/>
                </a:lnTo>
                <a:lnTo>
                  <a:pt x="10751" y="4325"/>
                </a:lnTo>
                <a:lnTo>
                  <a:pt x="10571" y="4145"/>
                </a:lnTo>
                <a:lnTo>
                  <a:pt x="10451" y="4025"/>
                </a:lnTo>
                <a:lnTo>
                  <a:pt x="10210" y="3905"/>
                </a:lnTo>
                <a:lnTo>
                  <a:pt x="10030" y="3845"/>
                </a:lnTo>
                <a:lnTo>
                  <a:pt x="9550" y="3845"/>
                </a:lnTo>
                <a:lnTo>
                  <a:pt x="9310" y="3905"/>
                </a:lnTo>
                <a:lnTo>
                  <a:pt x="9129" y="4025"/>
                </a:lnTo>
                <a:lnTo>
                  <a:pt x="8949" y="4145"/>
                </a:lnTo>
                <a:lnTo>
                  <a:pt x="8829" y="4325"/>
                </a:lnTo>
                <a:lnTo>
                  <a:pt x="8709" y="4565"/>
                </a:lnTo>
                <a:lnTo>
                  <a:pt x="8649" y="4745"/>
                </a:lnTo>
                <a:lnTo>
                  <a:pt x="8649" y="4986"/>
                </a:lnTo>
                <a:lnTo>
                  <a:pt x="8709" y="5346"/>
                </a:lnTo>
                <a:lnTo>
                  <a:pt x="8889" y="5706"/>
                </a:lnTo>
                <a:lnTo>
                  <a:pt x="9129" y="5947"/>
                </a:lnTo>
                <a:lnTo>
                  <a:pt x="9490" y="6067"/>
                </a:lnTo>
                <a:lnTo>
                  <a:pt x="9430" y="6847"/>
                </a:lnTo>
                <a:lnTo>
                  <a:pt x="9250" y="8469"/>
                </a:lnTo>
                <a:lnTo>
                  <a:pt x="6907" y="5166"/>
                </a:lnTo>
                <a:lnTo>
                  <a:pt x="6006" y="3965"/>
                </a:lnTo>
                <a:lnTo>
                  <a:pt x="6427" y="2764"/>
                </a:lnTo>
                <a:lnTo>
                  <a:pt x="6547" y="2463"/>
                </a:lnTo>
                <a:lnTo>
                  <a:pt x="6607" y="2163"/>
                </a:lnTo>
                <a:lnTo>
                  <a:pt x="6667" y="1863"/>
                </a:lnTo>
                <a:lnTo>
                  <a:pt x="6547" y="1562"/>
                </a:lnTo>
                <a:lnTo>
                  <a:pt x="6487" y="1502"/>
                </a:lnTo>
                <a:lnTo>
                  <a:pt x="6367" y="1502"/>
                </a:lnTo>
                <a:lnTo>
                  <a:pt x="6127" y="1683"/>
                </a:lnTo>
                <a:lnTo>
                  <a:pt x="5946" y="1923"/>
                </a:lnTo>
                <a:lnTo>
                  <a:pt x="5826" y="2163"/>
                </a:lnTo>
                <a:lnTo>
                  <a:pt x="5706" y="2463"/>
                </a:lnTo>
                <a:lnTo>
                  <a:pt x="5406" y="3244"/>
                </a:lnTo>
                <a:lnTo>
                  <a:pt x="5226" y="2944"/>
                </a:lnTo>
                <a:lnTo>
                  <a:pt x="4565" y="2043"/>
                </a:lnTo>
                <a:lnTo>
                  <a:pt x="4205" y="1683"/>
                </a:lnTo>
                <a:lnTo>
                  <a:pt x="3965" y="1502"/>
                </a:lnTo>
                <a:lnTo>
                  <a:pt x="3724" y="1382"/>
                </a:lnTo>
                <a:lnTo>
                  <a:pt x="3604" y="1382"/>
                </a:lnTo>
                <a:lnTo>
                  <a:pt x="3604" y="1442"/>
                </a:lnTo>
                <a:lnTo>
                  <a:pt x="3724" y="1923"/>
                </a:lnTo>
                <a:lnTo>
                  <a:pt x="3904" y="2343"/>
                </a:lnTo>
                <a:lnTo>
                  <a:pt x="4505" y="3124"/>
                </a:lnTo>
                <a:lnTo>
                  <a:pt x="5046" y="3965"/>
                </a:lnTo>
                <a:lnTo>
                  <a:pt x="4385" y="3905"/>
                </a:lnTo>
                <a:lnTo>
                  <a:pt x="3784" y="3845"/>
                </a:lnTo>
                <a:lnTo>
                  <a:pt x="3544" y="3784"/>
                </a:lnTo>
                <a:lnTo>
                  <a:pt x="3244" y="3845"/>
                </a:lnTo>
                <a:lnTo>
                  <a:pt x="3064" y="3905"/>
                </a:lnTo>
                <a:lnTo>
                  <a:pt x="3004" y="4025"/>
                </a:lnTo>
                <a:lnTo>
                  <a:pt x="2944" y="4205"/>
                </a:lnTo>
                <a:lnTo>
                  <a:pt x="3064" y="4385"/>
                </a:lnTo>
                <a:lnTo>
                  <a:pt x="3304" y="4505"/>
                </a:lnTo>
                <a:lnTo>
                  <a:pt x="3604" y="4685"/>
                </a:lnTo>
                <a:lnTo>
                  <a:pt x="3904" y="4745"/>
                </a:lnTo>
                <a:lnTo>
                  <a:pt x="4265" y="4805"/>
                </a:lnTo>
                <a:lnTo>
                  <a:pt x="4565" y="4865"/>
                </a:lnTo>
                <a:lnTo>
                  <a:pt x="4925" y="4865"/>
                </a:lnTo>
                <a:lnTo>
                  <a:pt x="5226" y="4805"/>
                </a:lnTo>
                <a:lnTo>
                  <a:pt x="5466" y="4685"/>
                </a:lnTo>
                <a:lnTo>
                  <a:pt x="5526" y="4625"/>
                </a:lnTo>
                <a:lnTo>
                  <a:pt x="6067" y="5406"/>
                </a:lnTo>
                <a:lnTo>
                  <a:pt x="8229" y="8469"/>
                </a:lnTo>
                <a:lnTo>
                  <a:pt x="7148" y="7688"/>
                </a:lnTo>
                <a:lnTo>
                  <a:pt x="6847" y="7388"/>
                </a:lnTo>
                <a:lnTo>
                  <a:pt x="6487" y="7208"/>
                </a:lnTo>
                <a:lnTo>
                  <a:pt x="6487" y="7148"/>
                </a:lnTo>
                <a:lnTo>
                  <a:pt x="6427" y="6787"/>
                </a:lnTo>
                <a:lnTo>
                  <a:pt x="6247" y="6487"/>
                </a:lnTo>
                <a:lnTo>
                  <a:pt x="5946" y="6307"/>
                </a:lnTo>
                <a:lnTo>
                  <a:pt x="5766" y="6247"/>
                </a:lnTo>
                <a:lnTo>
                  <a:pt x="5406" y="6247"/>
                </a:lnTo>
                <a:lnTo>
                  <a:pt x="5226" y="6307"/>
                </a:lnTo>
                <a:lnTo>
                  <a:pt x="4925" y="6487"/>
                </a:lnTo>
                <a:lnTo>
                  <a:pt x="4685" y="6787"/>
                </a:lnTo>
                <a:lnTo>
                  <a:pt x="4685" y="6967"/>
                </a:lnTo>
                <a:lnTo>
                  <a:pt x="4625" y="7148"/>
                </a:lnTo>
                <a:lnTo>
                  <a:pt x="4745" y="7508"/>
                </a:lnTo>
                <a:lnTo>
                  <a:pt x="4925" y="7808"/>
                </a:lnTo>
                <a:lnTo>
                  <a:pt x="5226" y="7988"/>
                </a:lnTo>
                <a:lnTo>
                  <a:pt x="5406" y="8048"/>
                </a:lnTo>
                <a:lnTo>
                  <a:pt x="5826" y="8048"/>
                </a:lnTo>
                <a:lnTo>
                  <a:pt x="6127" y="7928"/>
                </a:lnTo>
                <a:lnTo>
                  <a:pt x="6487" y="8229"/>
                </a:lnTo>
                <a:lnTo>
                  <a:pt x="6907" y="8589"/>
                </a:lnTo>
                <a:lnTo>
                  <a:pt x="7328" y="8949"/>
                </a:lnTo>
                <a:lnTo>
                  <a:pt x="4925" y="8409"/>
                </a:lnTo>
                <a:lnTo>
                  <a:pt x="4565" y="8289"/>
                </a:lnTo>
                <a:lnTo>
                  <a:pt x="4265" y="7928"/>
                </a:lnTo>
                <a:lnTo>
                  <a:pt x="3965" y="7568"/>
                </a:lnTo>
                <a:lnTo>
                  <a:pt x="2884" y="6367"/>
                </a:lnTo>
                <a:lnTo>
                  <a:pt x="2823" y="6307"/>
                </a:lnTo>
                <a:lnTo>
                  <a:pt x="2703" y="6367"/>
                </a:lnTo>
                <a:lnTo>
                  <a:pt x="2643" y="6487"/>
                </a:lnTo>
                <a:lnTo>
                  <a:pt x="2643" y="6607"/>
                </a:lnTo>
                <a:lnTo>
                  <a:pt x="3664" y="7988"/>
                </a:lnTo>
                <a:lnTo>
                  <a:pt x="3724" y="8109"/>
                </a:lnTo>
                <a:lnTo>
                  <a:pt x="2823" y="7868"/>
                </a:lnTo>
                <a:lnTo>
                  <a:pt x="1983" y="7688"/>
                </a:lnTo>
                <a:lnTo>
                  <a:pt x="1082" y="7508"/>
                </a:lnTo>
                <a:lnTo>
                  <a:pt x="61" y="7508"/>
                </a:lnTo>
                <a:lnTo>
                  <a:pt x="1" y="7628"/>
                </a:lnTo>
                <a:lnTo>
                  <a:pt x="61" y="7748"/>
                </a:lnTo>
                <a:lnTo>
                  <a:pt x="121" y="7868"/>
                </a:lnTo>
                <a:lnTo>
                  <a:pt x="601" y="8048"/>
                </a:lnTo>
                <a:lnTo>
                  <a:pt x="1082" y="8289"/>
                </a:lnTo>
                <a:lnTo>
                  <a:pt x="2043" y="8589"/>
                </a:lnTo>
                <a:lnTo>
                  <a:pt x="4085" y="9009"/>
                </a:lnTo>
                <a:lnTo>
                  <a:pt x="3664" y="9310"/>
                </a:lnTo>
                <a:lnTo>
                  <a:pt x="3244" y="9550"/>
                </a:lnTo>
                <a:lnTo>
                  <a:pt x="2523" y="10030"/>
                </a:lnTo>
                <a:lnTo>
                  <a:pt x="2163" y="10271"/>
                </a:lnTo>
                <a:lnTo>
                  <a:pt x="1863" y="10571"/>
                </a:lnTo>
                <a:lnTo>
                  <a:pt x="1863" y="10691"/>
                </a:lnTo>
                <a:lnTo>
                  <a:pt x="1863" y="10751"/>
                </a:lnTo>
                <a:lnTo>
                  <a:pt x="1923" y="10811"/>
                </a:lnTo>
                <a:lnTo>
                  <a:pt x="2043" y="10811"/>
                </a:lnTo>
                <a:lnTo>
                  <a:pt x="2403" y="10631"/>
                </a:lnTo>
                <a:lnTo>
                  <a:pt x="2763" y="10451"/>
                </a:lnTo>
                <a:lnTo>
                  <a:pt x="3484" y="9970"/>
                </a:lnTo>
                <a:lnTo>
                  <a:pt x="4085" y="9550"/>
                </a:lnTo>
                <a:lnTo>
                  <a:pt x="4325" y="9370"/>
                </a:lnTo>
                <a:lnTo>
                  <a:pt x="4625" y="9130"/>
                </a:lnTo>
                <a:lnTo>
                  <a:pt x="4745" y="9190"/>
                </a:lnTo>
                <a:lnTo>
                  <a:pt x="8469" y="10150"/>
                </a:lnTo>
                <a:lnTo>
                  <a:pt x="7087" y="10571"/>
                </a:lnTo>
                <a:lnTo>
                  <a:pt x="6367" y="10871"/>
                </a:lnTo>
                <a:lnTo>
                  <a:pt x="5706" y="11171"/>
                </a:lnTo>
                <a:lnTo>
                  <a:pt x="5526" y="10991"/>
                </a:lnTo>
                <a:lnTo>
                  <a:pt x="5286" y="10931"/>
                </a:lnTo>
                <a:lnTo>
                  <a:pt x="4986" y="10871"/>
                </a:lnTo>
                <a:lnTo>
                  <a:pt x="4685" y="10931"/>
                </a:lnTo>
                <a:lnTo>
                  <a:pt x="4445" y="10991"/>
                </a:lnTo>
                <a:lnTo>
                  <a:pt x="4205" y="11171"/>
                </a:lnTo>
                <a:lnTo>
                  <a:pt x="4085" y="11352"/>
                </a:lnTo>
                <a:lnTo>
                  <a:pt x="3965" y="11532"/>
                </a:lnTo>
                <a:lnTo>
                  <a:pt x="3904" y="11712"/>
                </a:lnTo>
                <a:lnTo>
                  <a:pt x="3904" y="11952"/>
                </a:lnTo>
                <a:lnTo>
                  <a:pt x="3904" y="12132"/>
                </a:lnTo>
                <a:lnTo>
                  <a:pt x="3965" y="12373"/>
                </a:lnTo>
                <a:lnTo>
                  <a:pt x="4085" y="12553"/>
                </a:lnTo>
                <a:lnTo>
                  <a:pt x="4205" y="12733"/>
                </a:lnTo>
                <a:lnTo>
                  <a:pt x="4445" y="12913"/>
                </a:lnTo>
                <a:lnTo>
                  <a:pt x="4685" y="12973"/>
                </a:lnTo>
                <a:lnTo>
                  <a:pt x="4986" y="13033"/>
                </a:lnTo>
                <a:lnTo>
                  <a:pt x="5286" y="12973"/>
                </a:lnTo>
                <a:lnTo>
                  <a:pt x="5526" y="12853"/>
                </a:lnTo>
                <a:lnTo>
                  <a:pt x="5826" y="12673"/>
                </a:lnTo>
                <a:lnTo>
                  <a:pt x="6006" y="12373"/>
                </a:lnTo>
                <a:lnTo>
                  <a:pt x="6067" y="12072"/>
                </a:lnTo>
                <a:lnTo>
                  <a:pt x="6727" y="11952"/>
                </a:lnTo>
                <a:lnTo>
                  <a:pt x="7328" y="11712"/>
                </a:lnTo>
                <a:lnTo>
                  <a:pt x="8529" y="11231"/>
                </a:lnTo>
                <a:lnTo>
                  <a:pt x="6127" y="14595"/>
                </a:lnTo>
                <a:lnTo>
                  <a:pt x="5286" y="15856"/>
                </a:lnTo>
                <a:lnTo>
                  <a:pt x="4865" y="15736"/>
                </a:lnTo>
                <a:lnTo>
                  <a:pt x="4445" y="15616"/>
                </a:lnTo>
                <a:lnTo>
                  <a:pt x="3904" y="15495"/>
                </a:lnTo>
                <a:lnTo>
                  <a:pt x="3304" y="15435"/>
                </a:lnTo>
                <a:lnTo>
                  <a:pt x="3064" y="15375"/>
                </a:lnTo>
                <a:lnTo>
                  <a:pt x="2884" y="15435"/>
                </a:lnTo>
                <a:lnTo>
                  <a:pt x="2463" y="15495"/>
                </a:lnTo>
                <a:lnTo>
                  <a:pt x="2403" y="15616"/>
                </a:lnTo>
                <a:lnTo>
                  <a:pt x="2403" y="15676"/>
                </a:lnTo>
                <a:lnTo>
                  <a:pt x="2703" y="15976"/>
                </a:lnTo>
                <a:lnTo>
                  <a:pt x="3004" y="16156"/>
                </a:lnTo>
                <a:lnTo>
                  <a:pt x="3664" y="16336"/>
                </a:lnTo>
                <a:lnTo>
                  <a:pt x="4265" y="16456"/>
                </a:lnTo>
                <a:lnTo>
                  <a:pt x="4745" y="16577"/>
                </a:lnTo>
                <a:lnTo>
                  <a:pt x="4205" y="17357"/>
                </a:lnTo>
                <a:lnTo>
                  <a:pt x="3965" y="17718"/>
                </a:lnTo>
                <a:lnTo>
                  <a:pt x="3724" y="18018"/>
                </a:lnTo>
                <a:lnTo>
                  <a:pt x="3604" y="18378"/>
                </a:lnTo>
                <a:lnTo>
                  <a:pt x="3604" y="18618"/>
                </a:lnTo>
                <a:lnTo>
                  <a:pt x="3664" y="18799"/>
                </a:lnTo>
                <a:lnTo>
                  <a:pt x="3724" y="18859"/>
                </a:lnTo>
                <a:lnTo>
                  <a:pt x="3965" y="18799"/>
                </a:lnTo>
                <a:lnTo>
                  <a:pt x="4205" y="18739"/>
                </a:lnTo>
                <a:lnTo>
                  <a:pt x="4385" y="18558"/>
                </a:lnTo>
                <a:lnTo>
                  <a:pt x="4565" y="18438"/>
                </a:lnTo>
                <a:lnTo>
                  <a:pt x="4865" y="18018"/>
                </a:lnTo>
                <a:lnTo>
                  <a:pt x="5166" y="17597"/>
                </a:lnTo>
                <a:lnTo>
                  <a:pt x="5646" y="16997"/>
                </a:lnTo>
                <a:lnTo>
                  <a:pt x="5766" y="17778"/>
                </a:lnTo>
                <a:lnTo>
                  <a:pt x="5886" y="18558"/>
                </a:lnTo>
                <a:lnTo>
                  <a:pt x="6067" y="19279"/>
                </a:lnTo>
                <a:lnTo>
                  <a:pt x="6187" y="19579"/>
                </a:lnTo>
                <a:lnTo>
                  <a:pt x="6367" y="19940"/>
                </a:lnTo>
                <a:lnTo>
                  <a:pt x="6427" y="19940"/>
                </a:lnTo>
                <a:lnTo>
                  <a:pt x="6547" y="19880"/>
                </a:lnTo>
                <a:lnTo>
                  <a:pt x="6547" y="19519"/>
                </a:lnTo>
                <a:lnTo>
                  <a:pt x="6547" y="19159"/>
                </a:lnTo>
                <a:lnTo>
                  <a:pt x="6427" y="18438"/>
                </a:lnTo>
                <a:lnTo>
                  <a:pt x="6247" y="17597"/>
                </a:lnTo>
                <a:lnTo>
                  <a:pt x="6006" y="16757"/>
                </a:lnTo>
                <a:lnTo>
                  <a:pt x="5946" y="16637"/>
                </a:lnTo>
                <a:lnTo>
                  <a:pt x="7208" y="14955"/>
                </a:lnTo>
                <a:lnTo>
                  <a:pt x="8949" y="12673"/>
                </a:lnTo>
                <a:lnTo>
                  <a:pt x="8829" y="14655"/>
                </a:lnTo>
                <a:lnTo>
                  <a:pt x="8589" y="14715"/>
                </a:lnTo>
                <a:lnTo>
                  <a:pt x="8409" y="14775"/>
                </a:lnTo>
                <a:lnTo>
                  <a:pt x="8289" y="14895"/>
                </a:lnTo>
                <a:lnTo>
                  <a:pt x="8169" y="15015"/>
                </a:lnTo>
                <a:lnTo>
                  <a:pt x="7988" y="15375"/>
                </a:lnTo>
                <a:lnTo>
                  <a:pt x="7928" y="15736"/>
                </a:lnTo>
                <a:lnTo>
                  <a:pt x="8048" y="16096"/>
                </a:lnTo>
                <a:lnTo>
                  <a:pt x="8229" y="16396"/>
                </a:lnTo>
                <a:lnTo>
                  <a:pt x="8349" y="16516"/>
                </a:lnTo>
                <a:lnTo>
                  <a:pt x="8529" y="16637"/>
                </a:lnTo>
                <a:lnTo>
                  <a:pt x="8709" y="16697"/>
                </a:lnTo>
                <a:lnTo>
                  <a:pt x="8949" y="16697"/>
                </a:lnTo>
                <a:lnTo>
                  <a:pt x="9250" y="16637"/>
                </a:lnTo>
                <a:lnTo>
                  <a:pt x="9550" y="16516"/>
                </a:lnTo>
                <a:lnTo>
                  <a:pt x="9730" y="16336"/>
                </a:lnTo>
                <a:lnTo>
                  <a:pt x="9850" y="16096"/>
                </a:lnTo>
                <a:lnTo>
                  <a:pt x="9910" y="15796"/>
                </a:lnTo>
                <a:lnTo>
                  <a:pt x="9910" y="15495"/>
                </a:lnTo>
                <a:lnTo>
                  <a:pt x="9850" y="15255"/>
                </a:lnTo>
                <a:lnTo>
                  <a:pt x="9730" y="15015"/>
                </a:lnTo>
                <a:lnTo>
                  <a:pt x="9910" y="11352"/>
                </a:lnTo>
                <a:lnTo>
                  <a:pt x="10030" y="11171"/>
                </a:lnTo>
                <a:lnTo>
                  <a:pt x="10150" y="11231"/>
                </a:lnTo>
                <a:lnTo>
                  <a:pt x="12493" y="14775"/>
                </a:lnTo>
                <a:lnTo>
                  <a:pt x="13634" y="16456"/>
                </a:lnTo>
                <a:lnTo>
                  <a:pt x="13514" y="16577"/>
                </a:lnTo>
                <a:lnTo>
                  <a:pt x="13393" y="16697"/>
                </a:lnTo>
                <a:lnTo>
                  <a:pt x="13213" y="16997"/>
                </a:lnTo>
                <a:lnTo>
                  <a:pt x="13033" y="17658"/>
                </a:lnTo>
                <a:lnTo>
                  <a:pt x="12913" y="18018"/>
                </a:lnTo>
                <a:lnTo>
                  <a:pt x="12793" y="18438"/>
                </a:lnTo>
                <a:lnTo>
                  <a:pt x="12793" y="18799"/>
                </a:lnTo>
                <a:lnTo>
                  <a:pt x="12793" y="18979"/>
                </a:lnTo>
                <a:lnTo>
                  <a:pt x="12913" y="19159"/>
                </a:lnTo>
                <a:lnTo>
                  <a:pt x="12973" y="19219"/>
                </a:lnTo>
                <a:lnTo>
                  <a:pt x="13093" y="19219"/>
                </a:lnTo>
                <a:lnTo>
                  <a:pt x="13213" y="19099"/>
                </a:lnTo>
                <a:lnTo>
                  <a:pt x="13393" y="18979"/>
                </a:lnTo>
                <a:lnTo>
                  <a:pt x="13574" y="18678"/>
                </a:lnTo>
                <a:lnTo>
                  <a:pt x="13694" y="18378"/>
                </a:lnTo>
                <a:lnTo>
                  <a:pt x="13814" y="18018"/>
                </a:lnTo>
                <a:lnTo>
                  <a:pt x="13934" y="17597"/>
                </a:lnTo>
                <a:lnTo>
                  <a:pt x="14054" y="17117"/>
                </a:lnTo>
                <a:lnTo>
                  <a:pt x="14835" y="18138"/>
                </a:lnTo>
                <a:lnTo>
                  <a:pt x="15676" y="19099"/>
                </a:lnTo>
                <a:lnTo>
                  <a:pt x="15736" y="19159"/>
                </a:lnTo>
                <a:lnTo>
                  <a:pt x="15856" y="19159"/>
                </a:lnTo>
                <a:lnTo>
                  <a:pt x="15916" y="19039"/>
                </a:lnTo>
                <a:lnTo>
                  <a:pt x="15916" y="18919"/>
                </a:lnTo>
                <a:lnTo>
                  <a:pt x="15556" y="18078"/>
                </a:lnTo>
                <a:lnTo>
                  <a:pt x="15075" y="17237"/>
                </a:lnTo>
                <a:lnTo>
                  <a:pt x="15616" y="17237"/>
                </a:lnTo>
                <a:lnTo>
                  <a:pt x="16697" y="17417"/>
                </a:lnTo>
                <a:lnTo>
                  <a:pt x="17237" y="17477"/>
                </a:lnTo>
                <a:lnTo>
                  <a:pt x="17718" y="17477"/>
                </a:lnTo>
                <a:lnTo>
                  <a:pt x="17898" y="17417"/>
                </a:lnTo>
                <a:lnTo>
                  <a:pt x="17958" y="17237"/>
                </a:lnTo>
                <a:lnTo>
                  <a:pt x="17958" y="17117"/>
                </a:lnTo>
                <a:lnTo>
                  <a:pt x="17838" y="16997"/>
                </a:lnTo>
                <a:lnTo>
                  <a:pt x="17357" y="16877"/>
                </a:lnTo>
                <a:lnTo>
                  <a:pt x="16817" y="16757"/>
                </a:lnTo>
                <a:lnTo>
                  <a:pt x="15736" y="16577"/>
                </a:lnTo>
                <a:lnTo>
                  <a:pt x="15135" y="16456"/>
                </a:lnTo>
                <a:lnTo>
                  <a:pt x="14535" y="16336"/>
                </a:lnTo>
                <a:lnTo>
                  <a:pt x="13333" y="14535"/>
                </a:lnTo>
                <a:lnTo>
                  <a:pt x="13093" y="14174"/>
                </a:lnTo>
                <a:lnTo>
                  <a:pt x="13273" y="14354"/>
                </a:lnTo>
                <a:lnTo>
                  <a:pt x="13454" y="14535"/>
                </a:lnTo>
                <a:lnTo>
                  <a:pt x="13634" y="14595"/>
                </a:lnTo>
                <a:lnTo>
                  <a:pt x="13814" y="14655"/>
                </a:lnTo>
                <a:lnTo>
                  <a:pt x="14054" y="14655"/>
                </a:lnTo>
                <a:lnTo>
                  <a:pt x="14294" y="14595"/>
                </a:lnTo>
                <a:lnTo>
                  <a:pt x="14474" y="14475"/>
                </a:lnTo>
                <a:lnTo>
                  <a:pt x="14655" y="14354"/>
                </a:lnTo>
                <a:lnTo>
                  <a:pt x="14715" y="14174"/>
                </a:lnTo>
                <a:lnTo>
                  <a:pt x="14835" y="13994"/>
                </a:lnTo>
                <a:lnTo>
                  <a:pt x="14895" y="13634"/>
                </a:lnTo>
                <a:lnTo>
                  <a:pt x="14835" y="13273"/>
                </a:lnTo>
                <a:lnTo>
                  <a:pt x="14715" y="13093"/>
                </a:lnTo>
                <a:lnTo>
                  <a:pt x="14655" y="12913"/>
                </a:lnTo>
                <a:lnTo>
                  <a:pt x="14474" y="12793"/>
                </a:lnTo>
                <a:lnTo>
                  <a:pt x="14294" y="12673"/>
                </a:lnTo>
                <a:lnTo>
                  <a:pt x="14054" y="12613"/>
                </a:lnTo>
                <a:lnTo>
                  <a:pt x="13694" y="12613"/>
                </a:lnTo>
                <a:lnTo>
                  <a:pt x="13454" y="12733"/>
                </a:lnTo>
                <a:lnTo>
                  <a:pt x="11111" y="10811"/>
                </a:lnTo>
                <a:lnTo>
                  <a:pt x="14414" y="11592"/>
                </a:lnTo>
                <a:lnTo>
                  <a:pt x="16096" y="12072"/>
                </a:lnTo>
                <a:lnTo>
                  <a:pt x="16216" y="12433"/>
                </a:lnTo>
                <a:lnTo>
                  <a:pt x="16456" y="12793"/>
                </a:lnTo>
                <a:lnTo>
                  <a:pt x="16937" y="13394"/>
                </a:lnTo>
                <a:lnTo>
                  <a:pt x="17477" y="14174"/>
                </a:lnTo>
                <a:lnTo>
                  <a:pt x="17718" y="14535"/>
                </a:lnTo>
                <a:lnTo>
                  <a:pt x="18018" y="14895"/>
                </a:lnTo>
                <a:lnTo>
                  <a:pt x="18138" y="14955"/>
                </a:lnTo>
                <a:lnTo>
                  <a:pt x="18198" y="14895"/>
                </a:lnTo>
                <a:lnTo>
                  <a:pt x="18258" y="14835"/>
                </a:lnTo>
                <a:lnTo>
                  <a:pt x="18258" y="14775"/>
                </a:lnTo>
                <a:lnTo>
                  <a:pt x="18018" y="14354"/>
                </a:lnTo>
                <a:lnTo>
                  <a:pt x="17778" y="13934"/>
                </a:lnTo>
                <a:lnTo>
                  <a:pt x="17297" y="13153"/>
                </a:lnTo>
                <a:lnTo>
                  <a:pt x="17057" y="12733"/>
                </a:lnTo>
                <a:lnTo>
                  <a:pt x="16757" y="12252"/>
                </a:lnTo>
                <a:lnTo>
                  <a:pt x="18138" y="12553"/>
                </a:lnTo>
                <a:lnTo>
                  <a:pt x="18799" y="12673"/>
                </a:lnTo>
                <a:lnTo>
                  <a:pt x="19519" y="12793"/>
                </a:lnTo>
                <a:lnTo>
                  <a:pt x="19699" y="12733"/>
                </a:lnTo>
                <a:lnTo>
                  <a:pt x="19820" y="12673"/>
                </a:lnTo>
                <a:lnTo>
                  <a:pt x="19940" y="12553"/>
                </a:lnTo>
                <a:lnTo>
                  <a:pt x="20060" y="12433"/>
                </a:lnTo>
                <a:lnTo>
                  <a:pt x="20060" y="12252"/>
                </a:lnTo>
                <a:lnTo>
                  <a:pt x="20060" y="12132"/>
                </a:lnTo>
                <a:lnTo>
                  <a:pt x="20000" y="12012"/>
                </a:lnTo>
                <a:lnTo>
                  <a:pt x="19820" y="11892"/>
                </a:lnTo>
                <a:lnTo>
                  <a:pt x="18739" y="11532"/>
                </a:lnTo>
                <a:lnTo>
                  <a:pt x="17657" y="11231"/>
                </a:lnTo>
                <a:lnTo>
                  <a:pt x="18018" y="11051"/>
                </a:lnTo>
                <a:lnTo>
                  <a:pt x="18618" y="10631"/>
                </a:lnTo>
                <a:lnTo>
                  <a:pt x="18919" y="10391"/>
                </a:lnTo>
                <a:lnTo>
                  <a:pt x="19219" y="10090"/>
                </a:lnTo>
                <a:lnTo>
                  <a:pt x="19279" y="9970"/>
                </a:lnTo>
                <a:lnTo>
                  <a:pt x="19279" y="9850"/>
                </a:lnTo>
                <a:lnTo>
                  <a:pt x="19279" y="9670"/>
                </a:lnTo>
                <a:lnTo>
                  <a:pt x="19219" y="9550"/>
                </a:lnTo>
                <a:lnTo>
                  <a:pt x="19159" y="9490"/>
                </a:lnTo>
                <a:lnTo>
                  <a:pt x="19039" y="9370"/>
                </a:lnTo>
                <a:lnTo>
                  <a:pt x="18739" y="9370"/>
                </a:lnTo>
                <a:lnTo>
                  <a:pt x="18378" y="9550"/>
                </a:lnTo>
                <a:lnTo>
                  <a:pt x="18018" y="9790"/>
                </a:lnTo>
                <a:lnTo>
                  <a:pt x="17417" y="10271"/>
                </a:lnTo>
                <a:lnTo>
                  <a:pt x="16937" y="10631"/>
                </a:lnTo>
                <a:lnTo>
                  <a:pt x="16516" y="10991"/>
                </a:lnTo>
                <a:lnTo>
                  <a:pt x="15075" y="10691"/>
                </a:lnTo>
                <a:lnTo>
                  <a:pt x="11952" y="9970"/>
                </a:lnTo>
                <a:lnTo>
                  <a:pt x="13153" y="9430"/>
                </a:lnTo>
                <a:lnTo>
                  <a:pt x="13333" y="9610"/>
                </a:lnTo>
                <a:lnTo>
                  <a:pt x="13574" y="9730"/>
                </a:lnTo>
                <a:lnTo>
                  <a:pt x="13874" y="9850"/>
                </a:lnTo>
                <a:lnTo>
                  <a:pt x="14174" y="9730"/>
                </a:lnTo>
                <a:lnTo>
                  <a:pt x="14414" y="9610"/>
                </a:lnTo>
                <a:lnTo>
                  <a:pt x="14595" y="9310"/>
                </a:lnTo>
                <a:lnTo>
                  <a:pt x="14655" y="9009"/>
                </a:lnTo>
                <a:lnTo>
                  <a:pt x="14655" y="8949"/>
                </a:lnTo>
                <a:lnTo>
                  <a:pt x="14655" y="8769"/>
                </a:lnTo>
                <a:lnTo>
                  <a:pt x="14595" y="8649"/>
                </a:lnTo>
                <a:lnTo>
                  <a:pt x="14414" y="8409"/>
                </a:lnTo>
                <a:lnTo>
                  <a:pt x="14174" y="8229"/>
                </a:lnTo>
                <a:lnTo>
                  <a:pt x="13994" y="8169"/>
                </a:lnTo>
                <a:lnTo>
                  <a:pt x="13634" y="8169"/>
                </a:lnTo>
                <a:lnTo>
                  <a:pt x="13454" y="8289"/>
                </a:lnTo>
                <a:lnTo>
                  <a:pt x="13273" y="8409"/>
                </a:lnTo>
                <a:lnTo>
                  <a:pt x="13153" y="8589"/>
                </a:lnTo>
                <a:lnTo>
                  <a:pt x="12372" y="8769"/>
                </a:lnTo>
                <a:lnTo>
                  <a:pt x="11652" y="9009"/>
                </a:lnTo>
                <a:lnTo>
                  <a:pt x="14775" y="4745"/>
                </a:lnTo>
                <a:lnTo>
                  <a:pt x="14835" y="4745"/>
                </a:lnTo>
                <a:lnTo>
                  <a:pt x="15676" y="4865"/>
                </a:lnTo>
                <a:lnTo>
                  <a:pt x="16576" y="4926"/>
                </a:lnTo>
                <a:lnTo>
                  <a:pt x="17057" y="4926"/>
                </a:lnTo>
                <a:lnTo>
                  <a:pt x="17477" y="4865"/>
                </a:lnTo>
                <a:lnTo>
                  <a:pt x="17898" y="4745"/>
                </a:lnTo>
                <a:lnTo>
                  <a:pt x="18258" y="4565"/>
                </a:lnTo>
                <a:lnTo>
                  <a:pt x="18378" y="4505"/>
                </a:lnTo>
                <a:lnTo>
                  <a:pt x="18378" y="4385"/>
                </a:lnTo>
                <a:lnTo>
                  <a:pt x="18318" y="4265"/>
                </a:lnTo>
                <a:lnTo>
                  <a:pt x="18198" y="4265"/>
                </a:lnTo>
                <a:lnTo>
                  <a:pt x="17898" y="4205"/>
                </a:lnTo>
                <a:lnTo>
                  <a:pt x="17537" y="4145"/>
                </a:lnTo>
                <a:lnTo>
                  <a:pt x="16817" y="4145"/>
                </a:lnTo>
                <a:lnTo>
                  <a:pt x="16096" y="4205"/>
                </a:lnTo>
                <a:lnTo>
                  <a:pt x="15195" y="4205"/>
                </a:lnTo>
                <a:lnTo>
                  <a:pt x="15255" y="4145"/>
                </a:lnTo>
                <a:lnTo>
                  <a:pt x="17237" y="1442"/>
                </a:lnTo>
                <a:lnTo>
                  <a:pt x="17357" y="1142"/>
                </a:lnTo>
                <a:lnTo>
                  <a:pt x="17357" y="962"/>
                </a:lnTo>
                <a:lnTo>
                  <a:pt x="17237" y="782"/>
                </a:lnTo>
                <a:lnTo>
                  <a:pt x="17057" y="662"/>
                </a:lnTo>
                <a:lnTo>
                  <a:pt x="16817" y="601"/>
                </a:lnTo>
                <a:lnTo>
                  <a:pt x="16576" y="662"/>
                </a:lnTo>
                <a:lnTo>
                  <a:pt x="16336" y="782"/>
                </a:lnTo>
                <a:lnTo>
                  <a:pt x="16096" y="1022"/>
                </a:lnTo>
                <a:lnTo>
                  <a:pt x="14414" y="3304"/>
                </a:lnTo>
                <a:lnTo>
                  <a:pt x="14294" y="2223"/>
                </a:lnTo>
                <a:lnTo>
                  <a:pt x="14234" y="1142"/>
                </a:lnTo>
                <a:lnTo>
                  <a:pt x="14234" y="1"/>
                </a:lnTo>
                <a:lnTo>
                  <a:pt x="14114" y="1"/>
                </a:lnTo>
                <a:close/>
              </a:path>
            </a:pathLst>
          </a:custGeom>
          <a:solidFill>
            <a:srgbClr val="79C6CC"/>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5" name="Shape 32">
            <a:extLst>
              <a:ext uri="{FF2B5EF4-FFF2-40B4-BE49-F238E27FC236}">
                <a16:creationId xmlns:a16="http://schemas.microsoft.com/office/drawing/2014/main" xmlns="" id="{975410F0-5A61-4A81-9903-302C31C0AD69}"/>
              </a:ext>
            </a:extLst>
          </p:cNvPr>
          <p:cNvSpPr>
            <a:spLocks/>
          </p:cNvSpPr>
          <p:nvPr/>
        </p:nvSpPr>
        <p:spPr bwMode="auto">
          <a:xfrm>
            <a:off x="1071034" y="2179638"/>
            <a:ext cx="372533" cy="361950"/>
          </a:xfrm>
          <a:custGeom>
            <a:avLst/>
            <a:gdLst>
              <a:gd name="T0" fmla="*/ 23291355 w 21141"/>
              <a:gd name="T1" fmla="*/ 40720289 h 20600"/>
              <a:gd name="T2" fmla="*/ 29946378 w 21141"/>
              <a:gd name="T3" fmla="*/ 45282212 h 20600"/>
              <a:gd name="T4" fmla="*/ 26202119 w 21141"/>
              <a:gd name="T5" fmla="*/ 55056548 h 20600"/>
              <a:gd name="T6" fmla="*/ 21626995 w 21141"/>
              <a:gd name="T7" fmla="*/ 57334901 h 20600"/>
              <a:gd name="T8" fmla="*/ 16636333 w 21141"/>
              <a:gd name="T9" fmla="*/ 51796802 h 20600"/>
              <a:gd name="T10" fmla="*/ 18023685 w 21141"/>
              <a:gd name="T11" fmla="*/ 72647652 h 20600"/>
              <a:gd name="T12" fmla="*/ 26894665 w 21141"/>
              <a:gd name="T13" fmla="*/ 74274899 h 20600"/>
              <a:gd name="T14" fmla="*/ 24122234 w 21141"/>
              <a:gd name="T15" fmla="*/ 3585449 h 20600"/>
              <a:gd name="T16" fmla="*/ 20518924 w 21141"/>
              <a:gd name="T17" fmla="*/ 15963840 h 20600"/>
              <a:gd name="T18" fmla="*/ 18577715 w 21141"/>
              <a:gd name="T19" fmla="*/ 14005638 h 20600"/>
              <a:gd name="T20" fmla="*/ 23568377 w 21141"/>
              <a:gd name="T21" fmla="*/ 26063879 h 20600"/>
              <a:gd name="T22" fmla="*/ 11922692 w 21141"/>
              <a:gd name="T23" fmla="*/ 40394903 h 20600"/>
              <a:gd name="T24" fmla="*/ 8734736 w 21141"/>
              <a:gd name="T25" fmla="*/ 24756449 h 20600"/>
              <a:gd name="T26" fmla="*/ 6932043 w 21141"/>
              <a:gd name="T27" fmla="*/ 28992986 h 20600"/>
              <a:gd name="T28" fmla="*/ 1664373 w 21141"/>
              <a:gd name="T29" fmla="*/ 31271022 h 20600"/>
              <a:gd name="T30" fmla="*/ 3605570 w 21141"/>
              <a:gd name="T31" fmla="*/ 37465778 h 20600"/>
              <a:gd name="T32" fmla="*/ 694806 w 21141"/>
              <a:gd name="T33" fmla="*/ 45933001 h 20600"/>
              <a:gd name="T34" fmla="*/ 3328734 w 21141"/>
              <a:gd name="T35" fmla="*/ 45933001 h 20600"/>
              <a:gd name="T36" fmla="*/ 14971973 w 21141"/>
              <a:gd name="T37" fmla="*/ 52447574 h 20600"/>
              <a:gd name="T38" fmla="*/ 14833456 w 21141"/>
              <a:gd name="T39" fmla="*/ 73624127 h 20600"/>
              <a:gd name="T40" fmla="*/ 8319396 w 21141"/>
              <a:gd name="T41" fmla="*/ 80138699 h 20600"/>
              <a:gd name="T42" fmla="*/ 4713641 w 21141"/>
              <a:gd name="T43" fmla="*/ 81765963 h 20600"/>
              <a:gd name="T44" fmla="*/ 7762908 w 21141"/>
              <a:gd name="T45" fmla="*/ 84700640 h 20600"/>
              <a:gd name="T46" fmla="*/ 6239497 w 21141"/>
              <a:gd name="T47" fmla="*/ 96753311 h 20600"/>
              <a:gd name="T48" fmla="*/ 10537613 w 21141"/>
              <a:gd name="T49" fmla="*/ 99357050 h 20600"/>
              <a:gd name="T50" fmla="*/ 12061196 w 21141"/>
              <a:gd name="T51" fmla="*/ 104895148 h 20600"/>
              <a:gd name="T52" fmla="*/ 15528275 w 21141"/>
              <a:gd name="T53" fmla="*/ 78511453 h 20600"/>
              <a:gd name="T54" fmla="*/ 21626995 w 21141"/>
              <a:gd name="T55" fmla="*/ 81440577 h 20600"/>
              <a:gd name="T56" fmla="*/ 18300707 w 21141"/>
              <a:gd name="T57" fmla="*/ 100007822 h 20600"/>
              <a:gd name="T58" fmla="*/ 17190362 w 21141"/>
              <a:gd name="T59" fmla="*/ 104569762 h 20600"/>
              <a:gd name="T60" fmla="*/ 22181024 w 21141"/>
              <a:gd name="T61" fmla="*/ 101640638 h 20600"/>
              <a:gd name="T62" fmla="*/ 23429859 w 21141"/>
              <a:gd name="T63" fmla="*/ 111735125 h 20600"/>
              <a:gd name="T64" fmla="*/ 24955544 w 21141"/>
              <a:gd name="T65" fmla="*/ 97729803 h 20600"/>
              <a:gd name="T66" fmla="*/ 28974550 w 21141"/>
              <a:gd name="T67" fmla="*/ 104895148 h 20600"/>
              <a:gd name="T68" fmla="*/ 29666912 w 21141"/>
              <a:gd name="T69" fmla="*/ 101315252 h 20600"/>
              <a:gd name="T70" fmla="*/ 24955544 w 21141"/>
              <a:gd name="T71" fmla="*/ 83393210 h 20600"/>
              <a:gd name="T72" fmla="*/ 38263328 w 21141"/>
              <a:gd name="T73" fmla="*/ 75251373 h 20600"/>
              <a:gd name="T74" fmla="*/ 39789185 w 21141"/>
              <a:gd name="T75" fmla="*/ 91866002 h 20600"/>
              <a:gd name="T76" fmla="*/ 41035575 w 21141"/>
              <a:gd name="T77" fmla="*/ 91215213 h 20600"/>
              <a:gd name="T78" fmla="*/ 39927689 w 21141"/>
              <a:gd name="T79" fmla="*/ 76878637 h 20600"/>
              <a:gd name="T80" fmla="*/ 48660151 w 21141"/>
              <a:gd name="T81" fmla="*/ 81440577 h 20600"/>
              <a:gd name="T82" fmla="*/ 46164741 w 21141"/>
              <a:gd name="T83" fmla="*/ 68411414 h 20600"/>
              <a:gd name="T84" fmla="*/ 41728121 w 21141"/>
              <a:gd name="T85" fmla="*/ 67434940 h 20600"/>
              <a:gd name="T86" fmla="*/ 32441616 w 21141"/>
              <a:gd name="T87" fmla="*/ 50494924 h 20600"/>
              <a:gd name="T88" fmla="*/ 35906409 w 21141"/>
              <a:gd name="T89" fmla="*/ 27691125 h 20600"/>
              <a:gd name="T90" fmla="*/ 41728121 w 21141"/>
              <a:gd name="T91" fmla="*/ 27365739 h 20600"/>
              <a:gd name="T92" fmla="*/ 37293761 w 21141"/>
              <a:gd name="T93" fmla="*/ 23780273 h 20600"/>
              <a:gd name="T94" fmla="*/ 40620050 w 21141"/>
              <a:gd name="T95" fmla="*/ 12378374 h 20600"/>
              <a:gd name="T96" fmla="*/ 35213876 w 21141"/>
              <a:gd name="T97" fmla="*/ 18892964 h 20600"/>
              <a:gd name="T98" fmla="*/ 33965213 w 21141"/>
              <a:gd name="T99" fmla="*/ 12052689 h 20600"/>
              <a:gd name="T100" fmla="*/ 33272666 w 21141"/>
              <a:gd name="T101" fmla="*/ 21176552 h 20600"/>
              <a:gd name="T102" fmla="*/ 28974550 w 21141"/>
              <a:gd name="T103" fmla="*/ 38767639 h 20600"/>
              <a:gd name="T104" fmla="*/ 25509586 w 21141"/>
              <a:gd name="T105" fmla="*/ 24756449 h 20600"/>
              <a:gd name="T106" fmla="*/ 28697529 w 21141"/>
              <a:gd name="T107" fmla="*/ 12378374 h 20600"/>
              <a:gd name="T108" fmla="*/ 25509586 w 21141"/>
              <a:gd name="T109" fmla="*/ 5538099 h 20600"/>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21141"/>
              <a:gd name="T166" fmla="*/ 0 h 20600"/>
              <a:gd name="T167" fmla="*/ 21141 w 21141"/>
              <a:gd name="T168" fmla="*/ 20600 h 20600"/>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21141" h="20600" extrusionOk="0">
                <a:moveTo>
                  <a:pt x="10991" y="7687"/>
                </a:moveTo>
                <a:lnTo>
                  <a:pt x="11411" y="7867"/>
                </a:lnTo>
                <a:lnTo>
                  <a:pt x="11771" y="7988"/>
                </a:lnTo>
                <a:lnTo>
                  <a:pt x="10931" y="8888"/>
                </a:lnTo>
                <a:lnTo>
                  <a:pt x="10991" y="7687"/>
                </a:lnTo>
                <a:close/>
                <a:moveTo>
                  <a:pt x="10090" y="7507"/>
                </a:moveTo>
                <a:lnTo>
                  <a:pt x="10030" y="9549"/>
                </a:lnTo>
                <a:lnTo>
                  <a:pt x="8048" y="8708"/>
                </a:lnTo>
                <a:lnTo>
                  <a:pt x="8709" y="8288"/>
                </a:lnTo>
                <a:lnTo>
                  <a:pt x="10090" y="7507"/>
                </a:lnTo>
                <a:close/>
                <a:moveTo>
                  <a:pt x="12973" y="7988"/>
                </a:moveTo>
                <a:lnTo>
                  <a:pt x="12973" y="8348"/>
                </a:lnTo>
                <a:lnTo>
                  <a:pt x="13033" y="8648"/>
                </a:lnTo>
                <a:lnTo>
                  <a:pt x="13153" y="9369"/>
                </a:lnTo>
                <a:lnTo>
                  <a:pt x="13273" y="10270"/>
                </a:lnTo>
                <a:lnTo>
                  <a:pt x="13453" y="11110"/>
                </a:lnTo>
                <a:lnTo>
                  <a:pt x="11351" y="10150"/>
                </a:lnTo>
                <a:lnTo>
                  <a:pt x="11051" y="10029"/>
                </a:lnTo>
                <a:lnTo>
                  <a:pt x="12792" y="8168"/>
                </a:lnTo>
                <a:lnTo>
                  <a:pt x="12912" y="8108"/>
                </a:lnTo>
                <a:lnTo>
                  <a:pt x="12973" y="7988"/>
                </a:lnTo>
                <a:close/>
                <a:moveTo>
                  <a:pt x="7207" y="9549"/>
                </a:moveTo>
                <a:lnTo>
                  <a:pt x="9369" y="10570"/>
                </a:lnTo>
                <a:lnTo>
                  <a:pt x="7267" y="12672"/>
                </a:lnTo>
                <a:lnTo>
                  <a:pt x="7327" y="11831"/>
                </a:lnTo>
                <a:lnTo>
                  <a:pt x="7327" y="10990"/>
                </a:lnTo>
                <a:lnTo>
                  <a:pt x="7327" y="10270"/>
                </a:lnTo>
                <a:lnTo>
                  <a:pt x="7267" y="9909"/>
                </a:lnTo>
                <a:lnTo>
                  <a:pt x="7207" y="9549"/>
                </a:lnTo>
                <a:close/>
                <a:moveTo>
                  <a:pt x="9910" y="11171"/>
                </a:moveTo>
                <a:lnTo>
                  <a:pt x="9790" y="14233"/>
                </a:lnTo>
                <a:lnTo>
                  <a:pt x="9429" y="13993"/>
                </a:lnTo>
                <a:lnTo>
                  <a:pt x="9009" y="13813"/>
                </a:lnTo>
                <a:lnTo>
                  <a:pt x="8168" y="13513"/>
                </a:lnTo>
                <a:lnTo>
                  <a:pt x="7808" y="13393"/>
                </a:lnTo>
                <a:lnTo>
                  <a:pt x="9910" y="11171"/>
                </a:lnTo>
                <a:close/>
                <a:moveTo>
                  <a:pt x="10931" y="11291"/>
                </a:moveTo>
                <a:lnTo>
                  <a:pt x="11171" y="11411"/>
                </a:lnTo>
                <a:lnTo>
                  <a:pt x="13573" y="12492"/>
                </a:lnTo>
                <a:lnTo>
                  <a:pt x="12552" y="13152"/>
                </a:lnTo>
                <a:lnTo>
                  <a:pt x="11651" y="13693"/>
                </a:lnTo>
                <a:lnTo>
                  <a:pt x="10871" y="14233"/>
                </a:lnTo>
                <a:lnTo>
                  <a:pt x="10931" y="11291"/>
                </a:lnTo>
                <a:close/>
                <a:moveTo>
                  <a:pt x="10750" y="0"/>
                </a:moveTo>
                <a:lnTo>
                  <a:pt x="10630" y="60"/>
                </a:lnTo>
                <a:lnTo>
                  <a:pt x="10570" y="120"/>
                </a:lnTo>
                <a:lnTo>
                  <a:pt x="10450" y="661"/>
                </a:lnTo>
                <a:lnTo>
                  <a:pt x="10330" y="1141"/>
                </a:lnTo>
                <a:lnTo>
                  <a:pt x="10270" y="2162"/>
                </a:lnTo>
                <a:lnTo>
                  <a:pt x="10210" y="4264"/>
                </a:lnTo>
                <a:lnTo>
                  <a:pt x="9850" y="3904"/>
                </a:lnTo>
                <a:lnTo>
                  <a:pt x="9489" y="3543"/>
                </a:lnTo>
                <a:lnTo>
                  <a:pt x="8889" y="2943"/>
                </a:lnTo>
                <a:lnTo>
                  <a:pt x="8588" y="2642"/>
                </a:lnTo>
                <a:lnTo>
                  <a:pt x="8228" y="2402"/>
                </a:lnTo>
                <a:lnTo>
                  <a:pt x="8168" y="2402"/>
                </a:lnTo>
                <a:lnTo>
                  <a:pt x="8108" y="2462"/>
                </a:lnTo>
                <a:lnTo>
                  <a:pt x="8048" y="2522"/>
                </a:lnTo>
                <a:lnTo>
                  <a:pt x="8048" y="2582"/>
                </a:lnTo>
                <a:lnTo>
                  <a:pt x="8288" y="2943"/>
                </a:lnTo>
                <a:lnTo>
                  <a:pt x="8588" y="3303"/>
                </a:lnTo>
                <a:lnTo>
                  <a:pt x="9189" y="3844"/>
                </a:lnTo>
                <a:lnTo>
                  <a:pt x="9669" y="4384"/>
                </a:lnTo>
                <a:lnTo>
                  <a:pt x="9910" y="4624"/>
                </a:lnTo>
                <a:lnTo>
                  <a:pt x="10210" y="4805"/>
                </a:lnTo>
                <a:lnTo>
                  <a:pt x="10210" y="4925"/>
                </a:lnTo>
                <a:lnTo>
                  <a:pt x="10090" y="6666"/>
                </a:lnTo>
                <a:lnTo>
                  <a:pt x="8348" y="7687"/>
                </a:lnTo>
                <a:lnTo>
                  <a:pt x="7808" y="7988"/>
                </a:lnTo>
                <a:lnTo>
                  <a:pt x="7267" y="8348"/>
                </a:lnTo>
                <a:lnTo>
                  <a:pt x="5165" y="7447"/>
                </a:lnTo>
                <a:lnTo>
                  <a:pt x="3784" y="6786"/>
                </a:lnTo>
                <a:lnTo>
                  <a:pt x="3784" y="6366"/>
                </a:lnTo>
                <a:lnTo>
                  <a:pt x="3784" y="6006"/>
                </a:lnTo>
                <a:lnTo>
                  <a:pt x="3844" y="5405"/>
                </a:lnTo>
                <a:lnTo>
                  <a:pt x="3784" y="4805"/>
                </a:lnTo>
                <a:lnTo>
                  <a:pt x="3784" y="4564"/>
                </a:lnTo>
                <a:lnTo>
                  <a:pt x="3724" y="4384"/>
                </a:lnTo>
                <a:lnTo>
                  <a:pt x="3544" y="3964"/>
                </a:lnTo>
                <a:lnTo>
                  <a:pt x="3363" y="3964"/>
                </a:lnTo>
                <a:lnTo>
                  <a:pt x="3183" y="4324"/>
                </a:lnTo>
                <a:lnTo>
                  <a:pt x="3063" y="4684"/>
                </a:lnTo>
                <a:lnTo>
                  <a:pt x="3003" y="5345"/>
                </a:lnTo>
                <a:lnTo>
                  <a:pt x="3003" y="6006"/>
                </a:lnTo>
                <a:lnTo>
                  <a:pt x="2943" y="6486"/>
                </a:lnTo>
                <a:lnTo>
                  <a:pt x="2102" y="6066"/>
                </a:lnTo>
                <a:lnTo>
                  <a:pt x="1682" y="5886"/>
                </a:lnTo>
                <a:lnTo>
                  <a:pt x="1322" y="5765"/>
                </a:lnTo>
                <a:lnTo>
                  <a:pt x="721" y="5765"/>
                </a:lnTo>
                <a:lnTo>
                  <a:pt x="541" y="5886"/>
                </a:lnTo>
                <a:lnTo>
                  <a:pt x="601" y="6126"/>
                </a:lnTo>
                <a:lnTo>
                  <a:pt x="721" y="6366"/>
                </a:lnTo>
                <a:lnTo>
                  <a:pt x="901" y="6546"/>
                </a:lnTo>
                <a:lnTo>
                  <a:pt x="1141" y="6666"/>
                </a:lnTo>
                <a:lnTo>
                  <a:pt x="1562" y="6907"/>
                </a:lnTo>
                <a:lnTo>
                  <a:pt x="2042" y="7087"/>
                </a:lnTo>
                <a:lnTo>
                  <a:pt x="2703" y="7447"/>
                </a:lnTo>
                <a:lnTo>
                  <a:pt x="1982" y="7687"/>
                </a:lnTo>
                <a:lnTo>
                  <a:pt x="1261" y="7988"/>
                </a:lnTo>
                <a:lnTo>
                  <a:pt x="601" y="8288"/>
                </a:lnTo>
                <a:lnTo>
                  <a:pt x="301" y="8468"/>
                </a:lnTo>
                <a:lnTo>
                  <a:pt x="0" y="8708"/>
                </a:lnTo>
                <a:lnTo>
                  <a:pt x="0" y="8828"/>
                </a:lnTo>
                <a:lnTo>
                  <a:pt x="60" y="8888"/>
                </a:lnTo>
                <a:lnTo>
                  <a:pt x="421" y="8828"/>
                </a:lnTo>
                <a:lnTo>
                  <a:pt x="781" y="8768"/>
                </a:lnTo>
                <a:lnTo>
                  <a:pt x="1442" y="8468"/>
                </a:lnTo>
                <a:lnTo>
                  <a:pt x="2282" y="8168"/>
                </a:lnTo>
                <a:lnTo>
                  <a:pt x="3063" y="7747"/>
                </a:lnTo>
                <a:lnTo>
                  <a:pt x="3123" y="7627"/>
                </a:lnTo>
                <a:lnTo>
                  <a:pt x="5105" y="8588"/>
                </a:lnTo>
                <a:lnTo>
                  <a:pt x="6607" y="9249"/>
                </a:lnTo>
                <a:lnTo>
                  <a:pt x="6486" y="9669"/>
                </a:lnTo>
                <a:lnTo>
                  <a:pt x="6546" y="10150"/>
                </a:lnTo>
                <a:lnTo>
                  <a:pt x="6607" y="10990"/>
                </a:lnTo>
                <a:lnTo>
                  <a:pt x="6546" y="11651"/>
                </a:lnTo>
                <a:lnTo>
                  <a:pt x="6486" y="12312"/>
                </a:lnTo>
                <a:lnTo>
                  <a:pt x="6426" y="12972"/>
                </a:lnTo>
                <a:lnTo>
                  <a:pt x="6426" y="13573"/>
                </a:lnTo>
                <a:lnTo>
                  <a:pt x="6306" y="13693"/>
                </a:lnTo>
                <a:lnTo>
                  <a:pt x="4865" y="15134"/>
                </a:lnTo>
                <a:lnTo>
                  <a:pt x="4745" y="15014"/>
                </a:lnTo>
                <a:lnTo>
                  <a:pt x="4625" y="14954"/>
                </a:lnTo>
                <a:lnTo>
                  <a:pt x="4264" y="14834"/>
                </a:lnTo>
                <a:lnTo>
                  <a:pt x="3604" y="14774"/>
                </a:lnTo>
                <a:lnTo>
                  <a:pt x="3183" y="14714"/>
                </a:lnTo>
                <a:lnTo>
                  <a:pt x="2823" y="14714"/>
                </a:lnTo>
                <a:lnTo>
                  <a:pt x="2403" y="14774"/>
                </a:lnTo>
                <a:lnTo>
                  <a:pt x="2282" y="14834"/>
                </a:lnTo>
                <a:lnTo>
                  <a:pt x="2102" y="14954"/>
                </a:lnTo>
                <a:lnTo>
                  <a:pt x="2042" y="15074"/>
                </a:lnTo>
                <a:lnTo>
                  <a:pt x="2102" y="15134"/>
                </a:lnTo>
                <a:lnTo>
                  <a:pt x="2222" y="15314"/>
                </a:lnTo>
                <a:lnTo>
                  <a:pt x="2343" y="15374"/>
                </a:lnTo>
                <a:lnTo>
                  <a:pt x="2643" y="15555"/>
                </a:lnTo>
                <a:lnTo>
                  <a:pt x="3063" y="15555"/>
                </a:lnTo>
                <a:lnTo>
                  <a:pt x="3363" y="15615"/>
                </a:lnTo>
                <a:lnTo>
                  <a:pt x="3844" y="15675"/>
                </a:lnTo>
                <a:lnTo>
                  <a:pt x="4324" y="15675"/>
                </a:lnTo>
                <a:lnTo>
                  <a:pt x="3484" y="16636"/>
                </a:lnTo>
                <a:lnTo>
                  <a:pt x="2703" y="17657"/>
                </a:lnTo>
                <a:lnTo>
                  <a:pt x="2643" y="17777"/>
                </a:lnTo>
                <a:lnTo>
                  <a:pt x="2703" y="17837"/>
                </a:lnTo>
                <a:lnTo>
                  <a:pt x="2823" y="17897"/>
                </a:lnTo>
                <a:lnTo>
                  <a:pt x="2943" y="17897"/>
                </a:lnTo>
                <a:lnTo>
                  <a:pt x="3724" y="17296"/>
                </a:lnTo>
                <a:lnTo>
                  <a:pt x="4444" y="16696"/>
                </a:lnTo>
                <a:lnTo>
                  <a:pt x="4505" y="17236"/>
                </a:lnTo>
                <a:lnTo>
                  <a:pt x="4565" y="18317"/>
                </a:lnTo>
                <a:lnTo>
                  <a:pt x="4625" y="18858"/>
                </a:lnTo>
                <a:lnTo>
                  <a:pt x="4745" y="19338"/>
                </a:lnTo>
                <a:lnTo>
                  <a:pt x="4865" y="19458"/>
                </a:lnTo>
                <a:lnTo>
                  <a:pt x="4985" y="19518"/>
                </a:lnTo>
                <a:lnTo>
                  <a:pt x="5105" y="19518"/>
                </a:lnTo>
                <a:lnTo>
                  <a:pt x="5225" y="19338"/>
                </a:lnTo>
                <a:lnTo>
                  <a:pt x="5225" y="18858"/>
                </a:lnTo>
                <a:lnTo>
                  <a:pt x="5225" y="18317"/>
                </a:lnTo>
                <a:lnTo>
                  <a:pt x="5225" y="17236"/>
                </a:lnTo>
                <a:lnTo>
                  <a:pt x="5225" y="16636"/>
                </a:lnTo>
                <a:lnTo>
                  <a:pt x="5165" y="15975"/>
                </a:lnTo>
                <a:lnTo>
                  <a:pt x="6727" y="14474"/>
                </a:lnTo>
                <a:lnTo>
                  <a:pt x="7147" y="14053"/>
                </a:lnTo>
                <a:lnTo>
                  <a:pt x="7387" y="14173"/>
                </a:lnTo>
                <a:lnTo>
                  <a:pt x="7688" y="14354"/>
                </a:lnTo>
                <a:lnTo>
                  <a:pt x="8228" y="14534"/>
                </a:lnTo>
                <a:lnTo>
                  <a:pt x="9009" y="14894"/>
                </a:lnTo>
                <a:lnTo>
                  <a:pt x="9369" y="15014"/>
                </a:lnTo>
                <a:lnTo>
                  <a:pt x="9790" y="15134"/>
                </a:lnTo>
                <a:lnTo>
                  <a:pt x="9669" y="16636"/>
                </a:lnTo>
                <a:lnTo>
                  <a:pt x="9369" y="16876"/>
                </a:lnTo>
                <a:lnTo>
                  <a:pt x="9069" y="17176"/>
                </a:lnTo>
                <a:lnTo>
                  <a:pt x="8588" y="17777"/>
                </a:lnTo>
                <a:lnTo>
                  <a:pt x="7928" y="18437"/>
                </a:lnTo>
                <a:lnTo>
                  <a:pt x="7567" y="18738"/>
                </a:lnTo>
                <a:lnTo>
                  <a:pt x="7327" y="19158"/>
                </a:lnTo>
                <a:lnTo>
                  <a:pt x="7267" y="19218"/>
                </a:lnTo>
                <a:lnTo>
                  <a:pt x="7327" y="19278"/>
                </a:lnTo>
                <a:lnTo>
                  <a:pt x="7387" y="19338"/>
                </a:lnTo>
                <a:lnTo>
                  <a:pt x="7447" y="19278"/>
                </a:lnTo>
                <a:lnTo>
                  <a:pt x="7808" y="19038"/>
                </a:lnTo>
                <a:lnTo>
                  <a:pt x="8168" y="18678"/>
                </a:lnTo>
                <a:lnTo>
                  <a:pt x="8829" y="18017"/>
                </a:lnTo>
                <a:lnTo>
                  <a:pt x="9249" y="17717"/>
                </a:lnTo>
                <a:lnTo>
                  <a:pt x="9669" y="17296"/>
                </a:lnTo>
                <a:lnTo>
                  <a:pt x="9609" y="18738"/>
                </a:lnTo>
                <a:lnTo>
                  <a:pt x="9669" y="19458"/>
                </a:lnTo>
                <a:lnTo>
                  <a:pt x="9669" y="20119"/>
                </a:lnTo>
                <a:lnTo>
                  <a:pt x="9729" y="20299"/>
                </a:lnTo>
                <a:lnTo>
                  <a:pt x="9850" y="20419"/>
                </a:lnTo>
                <a:lnTo>
                  <a:pt x="9970" y="20539"/>
                </a:lnTo>
                <a:lnTo>
                  <a:pt x="10150" y="20599"/>
                </a:lnTo>
                <a:lnTo>
                  <a:pt x="10330" y="20599"/>
                </a:lnTo>
                <a:lnTo>
                  <a:pt x="10450" y="20539"/>
                </a:lnTo>
                <a:lnTo>
                  <a:pt x="10570" y="20419"/>
                </a:lnTo>
                <a:lnTo>
                  <a:pt x="10630" y="20239"/>
                </a:lnTo>
                <a:lnTo>
                  <a:pt x="10750" y="19158"/>
                </a:lnTo>
                <a:lnTo>
                  <a:pt x="10811" y="18017"/>
                </a:lnTo>
                <a:lnTo>
                  <a:pt x="11111" y="18317"/>
                </a:lnTo>
                <a:lnTo>
                  <a:pt x="11651" y="18858"/>
                </a:lnTo>
                <a:lnTo>
                  <a:pt x="11952" y="19098"/>
                </a:lnTo>
                <a:lnTo>
                  <a:pt x="12252" y="19278"/>
                </a:lnTo>
                <a:lnTo>
                  <a:pt x="12372" y="19338"/>
                </a:lnTo>
                <a:lnTo>
                  <a:pt x="12552" y="19338"/>
                </a:lnTo>
                <a:lnTo>
                  <a:pt x="12672" y="19278"/>
                </a:lnTo>
                <a:lnTo>
                  <a:pt x="12792" y="19218"/>
                </a:lnTo>
                <a:lnTo>
                  <a:pt x="12852" y="19098"/>
                </a:lnTo>
                <a:lnTo>
                  <a:pt x="12912" y="18978"/>
                </a:lnTo>
                <a:lnTo>
                  <a:pt x="12912" y="18858"/>
                </a:lnTo>
                <a:lnTo>
                  <a:pt x="12852" y="18678"/>
                </a:lnTo>
                <a:lnTo>
                  <a:pt x="12612" y="18377"/>
                </a:lnTo>
                <a:lnTo>
                  <a:pt x="12312" y="18077"/>
                </a:lnTo>
                <a:lnTo>
                  <a:pt x="11711" y="17536"/>
                </a:lnTo>
                <a:lnTo>
                  <a:pt x="11291" y="17176"/>
                </a:lnTo>
                <a:lnTo>
                  <a:pt x="10811" y="16816"/>
                </a:lnTo>
                <a:lnTo>
                  <a:pt x="10811" y="15374"/>
                </a:lnTo>
                <a:lnTo>
                  <a:pt x="10811" y="15314"/>
                </a:lnTo>
                <a:lnTo>
                  <a:pt x="11892" y="14654"/>
                </a:lnTo>
                <a:lnTo>
                  <a:pt x="12912" y="13873"/>
                </a:lnTo>
                <a:lnTo>
                  <a:pt x="13573" y="13393"/>
                </a:lnTo>
                <a:lnTo>
                  <a:pt x="14234" y="12792"/>
                </a:lnTo>
                <a:lnTo>
                  <a:pt x="16576" y="13873"/>
                </a:lnTo>
                <a:lnTo>
                  <a:pt x="16576" y="13933"/>
                </a:lnTo>
                <a:lnTo>
                  <a:pt x="16636" y="14774"/>
                </a:lnTo>
                <a:lnTo>
                  <a:pt x="16756" y="15675"/>
                </a:lnTo>
                <a:lnTo>
                  <a:pt x="16876" y="16095"/>
                </a:lnTo>
                <a:lnTo>
                  <a:pt x="17056" y="16516"/>
                </a:lnTo>
                <a:lnTo>
                  <a:pt x="17237" y="16936"/>
                </a:lnTo>
                <a:lnTo>
                  <a:pt x="17477" y="17236"/>
                </a:lnTo>
                <a:lnTo>
                  <a:pt x="17597" y="17296"/>
                </a:lnTo>
                <a:lnTo>
                  <a:pt x="17657" y="17296"/>
                </a:lnTo>
                <a:lnTo>
                  <a:pt x="17777" y="17236"/>
                </a:lnTo>
                <a:lnTo>
                  <a:pt x="17777" y="17116"/>
                </a:lnTo>
                <a:lnTo>
                  <a:pt x="17777" y="16816"/>
                </a:lnTo>
                <a:lnTo>
                  <a:pt x="17717" y="16455"/>
                </a:lnTo>
                <a:lnTo>
                  <a:pt x="17597" y="15735"/>
                </a:lnTo>
                <a:lnTo>
                  <a:pt x="17357" y="15074"/>
                </a:lnTo>
                <a:lnTo>
                  <a:pt x="17237" y="14354"/>
                </a:lnTo>
                <a:lnTo>
                  <a:pt x="17237" y="14173"/>
                </a:lnTo>
                <a:lnTo>
                  <a:pt x="17297" y="14173"/>
                </a:lnTo>
                <a:lnTo>
                  <a:pt x="20360" y="15615"/>
                </a:lnTo>
                <a:lnTo>
                  <a:pt x="20600" y="15675"/>
                </a:lnTo>
                <a:lnTo>
                  <a:pt x="20840" y="15615"/>
                </a:lnTo>
                <a:lnTo>
                  <a:pt x="20960" y="15495"/>
                </a:lnTo>
                <a:lnTo>
                  <a:pt x="21080" y="15254"/>
                </a:lnTo>
                <a:lnTo>
                  <a:pt x="21080" y="15014"/>
                </a:lnTo>
                <a:lnTo>
                  <a:pt x="20960" y="14774"/>
                </a:lnTo>
                <a:lnTo>
                  <a:pt x="20780" y="14534"/>
                </a:lnTo>
                <a:lnTo>
                  <a:pt x="20480" y="14354"/>
                </a:lnTo>
                <a:lnTo>
                  <a:pt x="17957" y="13212"/>
                </a:lnTo>
                <a:lnTo>
                  <a:pt x="18918" y="12912"/>
                </a:lnTo>
                <a:lnTo>
                  <a:pt x="19999" y="12612"/>
                </a:lnTo>
                <a:lnTo>
                  <a:pt x="21080" y="12372"/>
                </a:lnTo>
                <a:lnTo>
                  <a:pt x="21140" y="12312"/>
                </a:lnTo>
                <a:lnTo>
                  <a:pt x="21080" y="12252"/>
                </a:lnTo>
                <a:lnTo>
                  <a:pt x="19098" y="12252"/>
                </a:lnTo>
                <a:lnTo>
                  <a:pt x="18558" y="12312"/>
                </a:lnTo>
                <a:lnTo>
                  <a:pt x="18077" y="12432"/>
                </a:lnTo>
                <a:lnTo>
                  <a:pt x="17597" y="12612"/>
                </a:lnTo>
                <a:lnTo>
                  <a:pt x="17177" y="12852"/>
                </a:lnTo>
                <a:lnTo>
                  <a:pt x="14474" y="11591"/>
                </a:lnTo>
                <a:lnTo>
                  <a:pt x="14414" y="11050"/>
                </a:lnTo>
                <a:lnTo>
                  <a:pt x="14354" y="10450"/>
                </a:lnTo>
                <a:lnTo>
                  <a:pt x="14054" y="9309"/>
                </a:lnTo>
                <a:lnTo>
                  <a:pt x="13873" y="8348"/>
                </a:lnTo>
                <a:lnTo>
                  <a:pt x="13693" y="7867"/>
                </a:lnTo>
                <a:lnTo>
                  <a:pt x="13513" y="7687"/>
                </a:lnTo>
                <a:lnTo>
                  <a:pt x="13393" y="7507"/>
                </a:lnTo>
                <a:lnTo>
                  <a:pt x="14534" y="6246"/>
                </a:lnTo>
                <a:lnTo>
                  <a:pt x="15555" y="5105"/>
                </a:lnTo>
                <a:lnTo>
                  <a:pt x="16876" y="5285"/>
                </a:lnTo>
                <a:lnTo>
                  <a:pt x="17177" y="5345"/>
                </a:lnTo>
                <a:lnTo>
                  <a:pt x="17477" y="5345"/>
                </a:lnTo>
                <a:lnTo>
                  <a:pt x="17717" y="5285"/>
                </a:lnTo>
                <a:lnTo>
                  <a:pt x="18017" y="5165"/>
                </a:lnTo>
                <a:lnTo>
                  <a:pt x="18077" y="5045"/>
                </a:lnTo>
                <a:lnTo>
                  <a:pt x="18077" y="4925"/>
                </a:lnTo>
                <a:lnTo>
                  <a:pt x="17837" y="4744"/>
                </a:lnTo>
                <a:lnTo>
                  <a:pt x="17537" y="4624"/>
                </a:lnTo>
                <a:lnTo>
                  <a:pt x="17237" y="4564"/>
                </a:lnTo>
                <a:lnTo>
                  <a:pt x="16936" y="4504"/>
                </a:lnTo>
                <a:lnTo>
                  <a:pt x="16156" y="4384"/>
                </a:lnTo>
                <a:lnTo>
                  <a:pt x="16396" y="4144"/>
                </a:lnTo>
                <a:lnTo>
                  <a:pt x="17116" y="3303"/>
                </a:lnTo>
                <a:lnTo>
                  <a:pt x="17417" y="2883"/>
                </a:lnTo>
                <a:lnTo>
                  <a:pt x="17537" y="2642"/>
                </a:lnTo>
                <a:lnTo>
                  <a:pt x="17597" y="2342"/>
                </a:lnTo>
                <a:lnTo>
                  <a:pt x="17597" y="2282"/>
                </a:lnTo>
                <a:lnTo>
                  <a:pt x="17477" y="2222"/>
                </a:lnTo>
                <a:lnTo>
                  <a:pt x="17056" y="2462"/>
                </a:lnTo>
                <a:lnTo>
                  <a:pt x="16696" y="2763"/>
                </a:lnTo>
                <a:lnTo>
                  <a:pt x="16035" y="3483"/>
                </a:lnTo>
                <a:lnTo>
                  <a:pt x="15375" y="4204"/>
                </a:lnTo>
                <a:lnTo>
                  <a:pt x="15255" y="3483"/>
                </a:lnTo>
                <a:lnTo>
                  <a:pt x="15255" y="2943"/>
                </a:lnTo>
                <a:lnTo>
                  <a:pt x="15195" y="2642"/>
                </a:lnTo>
                <a:lnTo>
                  <a:pt x="15135" y="2402"/>
                </a:lnTo>
                <a:lnTo>
                  <a:pt x="15014" y="2222"/>
                </a:lnTo>
                <a:lnTo>
                  <a:pt x="14894" y="2162"/>
                </a:lnTo>
                <a:lnTo>
                  <a:pt x="14714" y="2222"/>
                </a:lnTo>
                <a:lnTo>
                  <a:pt x="14534" y="2342"/>
                </a:lnTo>
                <a:lnTo>
                  <a:pt x="14474" y="2582"/>
                </a:lnTo>
                <a:lnTo>
                  <a:pt x="14354" y="2883"/>
                </a:lnTo>
                <a:lnTo>
                  <a:pt x="14354" y="3243"/>
                </a:lnTo>
                <a:lnTo>
                  <a:pt x="14354" y="3543"/>
                </a:lnTo>
                <a:lnTo>
                  <a:pt x="14414" y="3904"/>
                </a:lnTo>
                <a:lnTo>
                  <a:pt x="14474" y="4264"/>
                </a:lnTo>
                <a:lnTo>
                  <a:pt x="14594" y="4504"/>
                </a:lnTo>
                <a:lnTo>
                  <a:pt x="14774" y="4744"/>
                </a:lnTo>
                <a:lnTo>
                  <a:pt x="14774" y="4805"/>
                </a:lnTo>
                <a:lnTo>
                  <a:pt x="14114" y="5465"/>
                </a:lnTo>
                <a:lnTo>
                  <a:pt x="12552" y="7147"/>
                </a:lnTo>
                <a:lnTo>
                  <a:pt x="12192" y="6967"/>
                </a:lnTo>
                <a:lnTo>
                  <a:pt x="11771" y="6786"/>
                </a:lnTo>
                <a:lnTo>
                  <a:pt x="11351" y="6666"/>
                </a:lnTo>
                <a:lnTo>
                  <a:pt x="10991" y="6546"/>
                </a:lnTo>
                <a:lnTo>
                  <a:pt x="10991" y="4925"/>
                </a:lnTo>
                <a:lnTo>
                  <a:pt x="11051" y="4564"/>
                </a:lnTo>
                <a:lnTo>
                  <a:pt x="11351" y="4204"/>
                </a:lnTo>
                <a:lnTo>
                  <a:pt x="11591" y="3844"/>
                </a:lnTo>
                <a:lnTo>
                  <a:pt x="12612" y="2582"/>
                </a:lnTo>
                <a:lnTo>
                  <a:pt x="12612" y="2462"/>
                </a:lnTo>
                <a:lnTo>
                  <a:pt x="12552" y="2342"/>
                </a:lnTo>
                <a:lnTo>
                  <a:pt x="12432" y="2282"/>
                </a:lnTo>
                <a:lnTo>
                  <a:pt x="12312" y="2342"/>
                </a:lnTo>
                <a:lnTo>
                  <a:pt x="11111" y="3663"/>
                </a:lnTo>
                <a:lnTo>
                  <a:pt x="11051" y="3724"/>
                </a:lnTo>
                <a:lnTo>
                  <a:pt x="11111" y="2823"/>
                </a:lnTo>
                <a:lnTo>
                  <a:pt x="11111" y="1922"/>
                </a:lnTo>
                <a:lnTo>
                  <a:pt x="11051" y="1021"/>
                </a:lnTo>
                <a:lnTo>
                  <a:pt x="10931" y="120"/>
                </a:lnTo>
                <a:lnTo>
                  <a:pt x="10871" y="60"/>
                </a:lnTo>
                <a:lnTo>
                  <a:pt x="10750" y="0"/>
                </a:lnTo>
                <a:close/>
              </a:path>
            </a:pathLst>
          </a:custGeom>
          <a:solidFill>
            <a:srgbClr val="79C6CC"/>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6" name="Shape 33">
            <a:extLst>
              <a:ext uri="{FF2B5EF4-FFF2-40B4-BE49-F238E27FC236}">
                <a16:creationId xmlns:a16="http://schemas.microsoft.com/office/drawing/2014/main" xmlns="" id="{48A704FE-EBFA-497E-B0F4-DC93C611250B}"/>
              </a:ext>
            </a:extLst>
          </p:cNvPr>
          <p:cNvSpPr>
            <a:spLocks/>
          </p:cNvSpPr>
          <p:nvPr/>
        </p:nvSpPr>
        <p:spPr bwMode="auto">
          <a:xfrm rot="2077429">
            <a:off x="11017251" y="3133725"/>
            <a:ext cx="465667" cy="452438"/>
          </a:xfrm>
          <a:custGeom>
            <a:avLst/>
            <a:gdLst>
              <a:gd name="T0" fmla="*/ 46302429 w 21141"/>
              <a:gd name="T1" fmla="*/ 22915655 h 20600"/>
              <a:gd name="T2" fmla="*/ 38719040 w 21141"/>
              <a:gd name="T3" fmla="*/ 28000839 h 20600"/>
              <a:gd name="T4" fmla="*/ 37366496 w 21141"/>
              <a:gd name="T5" fmla="*/ 31179194 h 20600"/>
              <a:gd name="T6" fmla="*/ 46031979 w 21141"/>
              <a:gd name="T7" fmla="*/ 50270101 h 20600"/>
              <a:gd name="T8" fmla="*/ 17060237 w 21141"/>
              <a:gd name="T9" fmla="*/ 67454179 h 20600"/>
              <a:gd name="T10" fmla="*/ 16789788 w 21141"/>
              <a:gd name="T11" fmla="*/ 46456466 h 20600"/>
              <a:gd name="T12" fmla="*/ 13809590 w 21141"/>
              <a:gd name="T13" fmla="*/ 49634821 h 20600"/>
              <a:gd name="T14" fmla="*/ 7583389 w 21141"/>
              <a:gd name="T15" fmla="*/ 62358387 h 20600"/>
              <a:gd name="T16" fmla="*/ 2439018 w 21141"/>
              <a:gd name="T17" fmla="*/ 62358387 h 20600"/>
              <a:gd name="T18" fmla="*/ 7042209 w 21141"/>
              <a:gd name="T19" fmla="*/ 72539846 h 20600"/>
              <a:gd name="T20" fmla="*/ 2709731 w 21141"/>
              <a:gd name="T21" fmla="*/ 87806026 h 20600"/>
              <a:gd name="T22" fmla="*/ 1898102 w 21141"/>
              <a:gd name="T23" fmla="*/ 93537581 h 20600"/>
              <a:gd name="T24" fmla="*/ 14080040 w 21141"/>
              <a:gd name="T25" fmla="*/ 80814014 h 20600"/>
              <a:gd name="T26" fmla="*/ 21392979 w 21141"/>
              <a:gd name="T27" fmla="*/ 159074829 h 20600"/>
              <a:gd name="T28" fmla="*/ 12727495 w 21141"/>
              <a:gd name="T29" fmla="*/ 155885844 h 20600"/>
              <a:gd name="T30" fmla="*/ 9476849 w 21141"/>
              <a:gd name="T31" fmla="*/ 160345872 h 20600"/>
              <a:gd name="T32" fmla="*/ 15162135 w 21141"/>
              <a:gd name="T33" fmla="*/ 165431056 h 20600"/>
              <a:gd name="T34" fmla="*/ 11915866 w 21141"/>
              <a:gd name="T35" fmla="*/ 188336103 h 20600"/>
              <a:gd name="T36" fmla="*/ 20035792 w 21141"/>
              <a:gd name="T37" fmla="*/ 176883579 h 20600"/>
              <a:gd name="T38" fmla="*/ 21933895 w 21141"/>
              <a:gd name="T39" fmla="*/ 206155944 h 20600"/>
              <a:gd name="T40" fmla="*/ 23556905 w 21141"/>
              <a:gd name="T41" fmla="*/ 193432378 h 20600"/>
              <a:gd name="T42" fmla="*/ 44679435 w 21141"/>
              <a:gd name="T43" fmla="*/ 118349918 h 20600"/>
              <a:gd name="T44" fmla="*/ 38719040 w 21141"/>
              <a:gd name="T45" fmla="*/ 187700801 h 20600"/>
              <a:gd name="T46" fmla="*/ 33033754 w 21141"/>
              <a:gd name="T47" fmla="*/ 204249116 h 20600"/>
              <a:gd name="T48" fmla="*/ 41699237 w 21141"/>
              <a:gd name="T49" fmla="*/ 187065037 h 20600"/>
              <a:gd name="T50" fmla="*/ 43863147 w 21141"/>
              <a:gd name="T51" fmla="*/ 215065876 h 20600"/>
              <a:gd name="T52" fmla="*/ 47113794 w 21141"/>
              <a:gd name="T53" fmla="*/ 217608468 h 20600"/>
              <a:gd name="T54" fmla="*/ 50093991 w 21141"/>
              <a:gd name="T55" fmla="*/ 193432378 h 20600"/>
              <a:gd name="T56" fmla="*/ 57672737 w 21141"/>
              <a:gd name="T57" fmla="*/ 202977589 h 20600"/>
              <a:gd name="T58" fmla="*/ 56861373 w 21141"/>
              <a:gd name="T59" fmla="*/ 194067658 h 20600"/>
              <a:gd name="T60" fmla="*/ 48741446 w 21141"/>
              <a:gd name="T61" fmla="*/ 162888464 h 20600"/>
              <a:gd name="T62" fmla="*/ 75544620 w 21141"/>
              <a:gd name="T63" fmla="*/ 166066819 h 20600"/>
              <a:gd name="T64" fmla="*/ 79336182 w 21141"/>
              <a:gd name="T65" fmla="*/ 183250919 h 20600"/>
              <a:gd name="T66" fmla="*/ 79877098 w 21141"/>
              <a:gd name="T67" fmla="*/ 174340987 h 20600"/>
              <a:gd name="T68" fmla="*/ 77983638 w 21141"/>
              <a:gd name="T69" fmla="*/ 150164897 h 20600"/>
              <a:gd name="T70" fmla="*/ 95039233 w 21141"/>
              <a:gd name="T71" fmla="*/ 161617421 h 20600"/>
              <a:gd name="T72" fmla="*/ 80959193 w 21141"/>
              <a:gd name="T73" fmla="*/ 139347653 h 20600"/>
              <a:gd name="T74" fmla="*/ 95039233 w 21141"/>
              <a:gd name="T75" fmla="*/ 129802442 h 20600"/>
              <a:gd name="T76" fmla="*/ 79336182 w 21141"/>
              <a:gd name="T77" fmla="*/ 133616099 h 20600"/>
              <a:gd name="T78" fmla="*/ 65526592 w 21141"/>
              <a:gd name="T79" fmla="*/ 65536742 h 20600"/>
              <a:gd name="T80" fmla="*/ 79877098 w 21141"/>
              <a:gd name="T81" fmla="*/ 56001677 h 20600"/>
              <a:gd name="T82" fmla="*/ 79065733 w 21141"/>
              <a:gd name="T83" fmla="*/ 48999057 h 20600"/>
              <a:gd name="T84" fmla="*/ 77167631 w 21141"/>
              <a:gd name="T85" fmla="*/ 35003942 h 20600"/>
              <a:gd name="T86" fmla="*/ 78795267 w 21141"/>
              <a:gd name="T87" fmla="*/ 23551418 h 20600"/>
              <a:gd name="T88" fmla="*/ 68777239 w 21141"/>
              <a:gd name="T89" fmla="*/ 36910771 h 20600"/>
              <a:gd name="T90" fmla="*/ 67149586 w 21141"/>
              <a:gd name="T91" fmla="*/ 22915655 h 20600"/>
              <a:gd name="T92" fmla="*/ 64715227 w 21141"/>
              <a:gd name="T93" fmla="*/ 33732394 h 20600"/>
              <a:gd name="T94" fmla="*/ 66608687 w 21141"/>
              <a:gd name="T95" fmla="*/ 50270101 h 20600"/>
              <a:gd name="T96" fmla="*/ 51176086 w 21141"/>
              <a:gd name="T97" fmla="*/ 44549154 h 20600"/>
              <a:gd name="T98" fmla="*/ 56049743 w 21141"/>
              <a:gd name="T99" fmla="*/ 24187182 h 20600"/>
              <a:gd name="T100" fmla="*/ 50093991 w 21141"/>
              <a:gd name="T101" fmla="*/ 19726670 h 2060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21141"/>
              <a:gd name="T154" fmla="*/ 0 h 20600"/>
              <a:gd name="T155" fmla="*/ 21141 w 21141"/>
              <a:gd name="T156" fmla="*/ 20600 h 2060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21141" h="20600" extrusionOk="0">
                <a:moveTo>
                  <a:pt x="10630" y="1"/>
                </a:moveTo>
                <a:lnTo>
                  <a:pt x="10570" y="121"/>
                </a:lnTo>
                <a:lnTo>
                  <a:pt x="10450" y="601"/>
                </a:lnTo>
                <a:lnTo>
                  <a:pt x="10330" y="1142"/>
                </a:lnTo>
                <a:lnTo>
                  <a:pt x="10270" y="2163"/>
                </a:lnTo>
                <a:lnTo>
                  <a:pt x="10210" y="4265"/>
                </a:lnTo>
                <a:lnTo>
                  <a:pt x="9850" y="3904"/>
                </a:lnTo>
                <a:lnTo>
                  <a:pt x="9489" y="3544"/>
                </a:lnTo>
                <a:lnTo>
                  <a:pt x="8889" y="2943"/>
                </a:lnTo>
                <a:lnTo>
                  <a:pt x="8588" y="2643"/>
                </a:lnTo>
                <a:lnTo>
                  <a:pt x="8228" y="2403"/>
                </a:lnTo>
                <a:lnTo>
                  <a:pt x="8108" y="2403"/>
                </a:lnTo>
                <a:lnTo>
                  <a:pt x="8048" y="2523"/>
                </a:lnTo>
                <a:lnTo>
                  <a:pt x="8048" y="2583"/>
                </a:lnTo>
                <a:lnTo>
                  <a:pt x="8288" y="2943"/>
                </a:lnTo>
                <a:lnTo>
                  <a:pt x="8588" y="3244"/>
                </a:lnTo>
                <a:lnTo>
                  <a:pt x="9189" y="3844"/>
                </a:lnTo>
                <a:lnTo>
                  <a:pt x="9669" y="4325"/>
                </a:lnTo>
                <a:lnTo>
                  <a:pt x="9910" y="4565"/>
                </a:lnTo>
                <a:lnTo>
                  <a:pt x="10210" y="4745"/>
                </a:lnTo>
                <a:lnTo>
                  <a:pt x="10210" y="4925"/>
                </a:lnTo>
                <a:lnTo>
                  <a:pt x="10030" y="9550"/>
                </a:lnTo>
                <a:lnTo>
                  <a:pt x="5165" y="7388"/>
                </a:lnTo>
                <a:lnTo>
                  <a:pt x="3784" y="6787"/>
                </a:lnTo>
                <a:lnTo>
                  <a:pt x="3784" y="6367"/>
                </a:lnTo>
                <a:lnTo>
                  <a:pt x="3784" y="5946"/>
                </a:lnTo>
                <a:lnTo>
                  <a:pt x="3844" y="5406"/>
                </a:lnTo>
                <a:lnTo>
                  <a:pt x="3784" y="4805"/>
                </a:lnTo>
                <a:lnTo>
                  <a:pt x="3784" y="4565"/>
                </a:lnTo>
                <a:lnTo>
                  <a:pt x="3724" y="4385"/>
                </a:lnTo>
                <a:lnTo>
                  <a:pt x="3544" y="3964"/>
                </a:lnTo>
                <a:lnTo>
                  <a:pt x="3424" y="3904"/>
                </a:lnTo>
                <a:lnTo>
                  <a:pt x="3363" y="3964"/>
                </a:lnTo>
                <a:lnTo>
                  <a:pt x="3183" y="4325"/>
                </a:lnTo>
                <a:lnTo>
                  <a:pt x="3063" y="4685"/>
                </a:lnTo>
                <a:lnTo>
                  <a:pt x="3003" y="5346"/>
                </a:lnTo>
                <a:lnTo>
                  <a:pt x="3003" y="5946"/>
                </a:lnTo>
                <a:lnTo>
                  <a:pt x="2943" y="6427"/>
                </a:lnTo>
                <a:lnTo>
                  <a:pt x="2102" y="6066"/>
                </a:lnTo>
                <a:lnTo>
                  <a:pt x="1682" y="5886"/>
                </a:lnTo>
                <a:lnTo>
                  <a:pt x="1322" y="5766"/>
                </a:lnTo>
                <a:lnTo>
                  <a:pt x="961" y="5706"/>
                </a:lnTo>
                <a:lnTo>
                  <a:pt x="721" y="5766"/>
                </a:lnTo>
                <a:lnTo>
                  <a:pt x="541" y="5826"/>
                </a:lnTo>
                <a:lnTo>
                  <a:pt x="541" y="5886"/>
                </a:lnTo>
                <a:lnTo>
                  <a:pt x="601" y="6126"/>
                </a:lnTo>
                <a:lnTo>
                  <a:pt x="721" y="6307"/>
                </a:lnTo>
                <a:lnTo>
                  <a:pt x="901" y="6487"/>
                </a:lnTo>
                <a:lnTo>
                  <a:pt x="1141" y="6667"/>
                </a:lnTo>
                <a:lnTo>
                  <a:pt x="1562" y="6847"/>
                </a:lnTo>
                <a:lnTo>
                  <a:pt x="2042" y="7087"/>
                </a:lnTo>
                <a:lnTo>
                  <a:pt x="2703" y="7388"/>
                </a:lnTo>
                <a:lnTo>
                  <a:pt x="1982" y="7688"/>
                </a:lnTo>
                <a:lnTo>
                  <a:pt x="1261" y="7988"/>
                </a:lnTo>
                <a:lnTo>
                  <a:pt x="601" y="8288"/>
                </a:lnTo>
                <a:lnTo>
                  <a:pt x="301" y="8469"/>
                </a:lnTo>
                <a:lnTo>
                  <a:pt x="0" y="8709"/>
                </a:lnTo>
                <a:lnTo>
                  <a:pt x="0" y="8769"/>
                </a:lnTo>
                <a:lnTo>
                  <a:pt x="60" y="8829"/>
                </a:lnTo>
                <a:lnTo>
                  <a:pt x="421" y="8829"/>
                </a:lnTo>
                <a:lnTo>
                  <a:pt x="781" y="8709"/>
                </a:lnTo>
                <a:lnTo>
                  <a:pt x="1442" y="8469"/>
                </a:lnTo>
                <a:lnTo>
                  <a:pt x="2282" y="8108"/>
                </a:lnTo>
                <a:lnTo>
                  <a:pt x="3063" y="7688"/>
                </a:lnTo>
                <a:lnTo>
                  <a:pt x="3123" y="7628"/>
                </a:lnTo>
                <a:lnTo>
                  <a:pt x="5105" y="8529"/>
                </a:lnTo>
                <a:lnTo>
                  <a:pt x="9369" y="10510"/>
                </a:lnTo>
                <a:lnTo>
                  <a:pt x="6306" y="13693"/>
                </a:lnTo>
                <a:lnTo>
                  <a:pt x="4865" y="15135"/>
                </a:lnTo>
                <a:lnTo>
                  <a:pt x="4745" y="15015"/>
                </a:lnTo>
                <a:lnTo>
                  <a:pt x="4625" y="14895"/>
                </a:lnTo>
                <a:lnTo>
                  <a:pt x="4264" y="14835"/>
                </a:lnTo>
                <a:lnTo>
                  <a:pt x="3604" y="14774"/>
                </a:lnTo>
                <a:lnTo>
                  <a:pt x="3183" y="14714"/>
                </a:lnTo>
                <a:lnTo>
                  <a:pt x="2823" y="14714"/>
                </a:lnTo>
                <a:lnTo>
                  <a:pt x="2403" y="14774"/>
                </a:lnTo>
                <a:lnTo>
                  <a:pt x="2282" y="14835"/>
                </a:lnTo>
                <a:lnTo>
                  <a:pt x="2102" y="14955"/>
                </a:lnTo>
                <a:lnTo>
                  <a:pt x="2042" y="15015"/>
                </a:lnTo>
                <a:lnTo>
                  <a:pt x="2102" y="15135"/>
                </a:lnTo>
                <a:lnTo>
                  <a:pt x="2222" y="15255"/>
                </a:lnTo>
                <a:lnTo>
                  <a:pt x="2343" y="15375"/>
                </a:lnTo>
                <a:lnTo>
                  <a:pt x="2643" y="15495"/>
                </a:lnTo>
                <a:lnTo>
                  <a:pt x="3063" y="15555"/>
                </a:lnTo>
                <a:lnTo>
                  <a:pt x="3363" y="15615"/>
                </a:lnTo>
                <a:lnTo>
                  <a:pt x="3844" y="15675"/>
                </a:lnTo>
                <a:lnTo>
                  <a:pt x="4324" y="15675"/>
                </a:lnTo>
                <a:lnTo>
                  <a:pt x="3484" y="16636"/>
                </a:lnTo>
                <a:lnTo>
                  <a:pt x="2703" y="17657"/>
                </a:lnTo>
                <a:lnTo>
                  <a:pt x="2643" y="17777"/>
                </a:lnTo>
                <a:lnTo>
                  <a:pt x="2703" y="17837"/>
                </a:lnTo>
                <a:lnTo>
                  <a:pt x="2823" y="17897"/>
                </a:lnTo>
                <a:lnTo>
                  <a:pt x="2943" y="17897"/>
                </a:lnTo>
                <a:lnTo>
                  <a:pt x="3724" y="17297"/>
                </a:lnTo>
                <a:lnTo>
                  <a:pt x="4444" y="16696"/>
                </a:lnTo>
                <a:lnTo>
                  <a:pt x="4505" y="17237"/>
                </a:lnTo>
                <a:lnTo>
                  <a:pt x="4565" y="18258"/>
                </a:lnTo>
                <a:lnTo>
                  <a:pt x="4625" y="18798"/>
                </a:lnTo>
                <a:lnTo>
                  <a:pt x="4745" y="19339"/>
                </a:lnTo>
                <a:lnTo>
                  <a:pt x="4865" y="19459"/>
                </a:lnTo>
                <a:lnTo>
                  <a:pt x="4985" y="19519"/>
                </a:lnTo>
                <a:lnTo>
                  <a:pt x="5105" y="19459"/>
                </a:lnTo>
                <a:lnTo>
                  <a:pt x="5225" y="19339"/>
                </a:lnTo>
                <a:lnTo>
                  <a:pt x="5225" y="18798"/>
                </a:lnTo>
                <a:lnTo>
                  <a:pt x="5225" y="18258"/>
                </a:lnTo>
                <a:lnTo>
                  <a:pt x="5225" y="17237"/>
                </a:lnTo>
                <a:lnTo>
                  <a:pt x="5225" y="16576"/>
                </a:lnTo>
                <a:lnTo>
                  <a:pt x="5165" y="15976"/>
                </a:lnTo>
                <a:lnTo>
                  <a:pt x="6727" y="14414"/>
                </a:lnTo>
                <a:lnTo>
                  <a:pt x="9910" y="11171"/>
                </a:lnTo>
                <a:lnTo>
                  <a:pt x="9790" y="14895"/>
                </a:lnTo>
                <a:lnTo>
                  <a:pt x="9669" y="16636"/>
                </a:lnTo>
                <a:lnTo>
                  <a:pt x="9369" y="16816"/>
                </a:lnTo>
                <a:lnTo>
                  <a:pt x="9069" y="17117"/>
                </a:lnTo>
                <a:lnTo>
                  <a:pt x="8588" y="17717"/>
                </a:lnTo>
                <a:lnTo>
                  <a:pt x="7928" y="18378"/>
                </a:lnTo>
                <a:lnTo>
                  <a:pt x="7567" y="18738"/>
                </a:lnTo>
                <a:lnTo>
                  <a:pt x="7327" y="19099"/>
                </a:lnTo>
                <a:lnTo>
                  <a:pt x="7267" y="19219"/>
                </a:lnTo>
                <a:lnTo>
                  <a:pt x="7327" y="19279"/>
                </a:lnTo>
                <a:lnTo>
                  <a:pt x="7447" y="19279"/>
                </a:lnTo>
                <a:lnTo>
                  <a:pt x="7808" y="18978"/>
                </a:lnTo>
                <a:lnTo>
                  <a:pt x="8168" y="18678"/>
                </a:lnTo>
                <a:lnTo>
                  <a:pt x="8829" y="18018"/>
                </a:lnTo>
                <a:lnTo>
                  <a:pt x="9249" y="17657"/>
                </a:lnTo>
                <a:lnTo>
                  <a:pt x="9669" y="17297"/>
                </a:lnTo>
                <a:lnTo>
                  <a:pt x="9609" y="18738"/>
                </a:lnTo>
                <a:lnTo>
                  <a:pt x="9669" y="19399"/>
                </a:lnTo>
                <a:lnTo>
                  <a:pt x="9669" y="20120"/>
                </a:lnTo>
                <a:lnTo>
                  <a:pt x="9729" y="20300"/>
                </a:lnTo>
                <a:lnTo>
                  <a:pt x="9850" y="20420"/>
                </a:lnTo>
                <a:lnTo>
                  <a:pt x="9970" y="20540"/>
                </a:lnTo>
                <a:lnTo>
                  <a:pt x="10150" y="20600"/>
                </a:lnTo>
                <a:lnTo>
                  <a:pt x="10330" y="20600"/>
                </a:lnTo>
                <a:lnTo>
                  <a:pt x="10450" y="20540"/>
                </a:lnTo>
                <a:lnTo>
                  <a:pt x="10570" y="20420"/>
                </a:lnTo>
                <a:lnTo>
                  <a:pt x="10630" y="20240"/>
                </a:lnTo>
                <a:lnTo>
                  <a:pt x="10750" y="19159"/>
                </a:lnTo>
                <a:lnTo>
                  <a:pt x="10811" y="18018"/>
                </a:lnTo>
                <a:lnTo>
                  <a:pt x="11111" y="18258"/>
                </a:lnTo>
                <a:lnTo>
                  <a:pt x="11651" y="18798"/>
                </a:lnTo>
                <a:lnTo>
                  <a:pt x="11952" y="19099"/>
                </a:lnTo>
                <a:lnTo>
                  <a:pt x="12252" y="19279"/>
                </a:lnTo>
                <a:lnTo>
                  <a:pt x="12672" y="19279"/>
                </a:lnTo>
                <a:lnTo>
                  <a:pt x="12792" y="19159"/>
                </a:lnTo>
                <a:lnTo>
                  <a:pt x="12852" y="19099"/>
                </a:lnTo>
                <a:lnTo>
                  <a:pt x="12912" y="18978"/>
                </a:lnTo>
                <a:lnTo>
                  <a:pt x="12912" y="18798"/>
                </a:lnTo>
                <a:lnTo>
                  <a:pt x="12852" y="18678"/>
                </a:lnTo>
                <a:lnTo>
                  <a:pt x="12612" y="18318"/>
                </a:lnTo>
                <a:lnTo>
                  <a:pt x="12312" y="18078"/>
                </a:lnTo>
                <a:lnTo>
                  <a:pt x="11711" y="17537"/>
                </a:lnTo>
                <a:lnTo>
                  <a:pt x="11291" y="17177"/>
                </a:lnTo>
                <a:lnTo>
                  <a:pt x="10811" y="16816"/>
                </a:lnTo>
                <a:lnTo>
                  <a:pt x="10811" y="15375"/>
                </a:lnTo>
                <a:lnTo>
                  <a:pt x="10931" y="11231"/>
                </a:lnTo>
                <a:lnTo>
                  <a:pt x="11171" y="11351"/>
                </a:lnTo>
                <a:lnTo>
                  <a:pt x="16576" y="13874"/>
                </a:lnTo>
                <a:lnTo>
                  <a:pt x="16636" y="14714"/>
                </a:lnTo>
                <a:lnTo>
                  <a:pt x="16756" y="15675"/>
                </a:lnTo>
                <a:lnTo>
                  <a:pt x="16876" y="16096"/>
                </a:lnTo>
                <a:lnTo>
                  <a:pt x="17056" y="16516"/>
                </a:lnTo>
                <a:lnTo>
                  <a:pt x="17237" y="16876"/>
                </a:lnTo>
                <a:lnTo>
                  <a:pt x="17477" y="17237"/>
                </a:lnTo>
                <a:lnTo>
                  <a:pt x="17597" y="17297"/>
                </a:lnTo>
                <a:lnTo>
                  <a:pt x="17657" y="17297"/>
                </a:lnTo>
                <a:lnTo>
                  <a:pt x="17777" y="17237"/>
                </a:lnTo>
                <a:lnTo>
                  <a:pt x="17777" y="17117"/>
                </a:lnTo>
                <a:lnTo>
                  <a:pt x="17777" y="16756"/>
                </a:lnTo>
                <a:lnTo>
                  <a:pt x="17717" y="16456"/>
                </a:lnTo>
                <a:lnTo>
                  <a:pt x="17597" y="15735"/>
                </a:lnTo>
                <a:lnTo>
                  <a:pt x="17357" y="15015"/>
                </a:lnTo>
                <a:lnTo>
                  <a:pt x="17237" y="14354"/>
                </a:lnTo>
                <a:lnTo>
                  <a:pt x="17237" y="14174"/>
                </a:lnTo>
                <a:lnTo>
                  <a:pt x="17297" y="14174"/>
                </a:lnTo>
                <a:lnTo>
                  <a:pt x="20360" y="15555"/>
                </a:lnTo>
                <a:lnTo>
                  <a:pt x="20600" y="15675"/>
                </a:lnTo>
                <a:lnTo>
                  <a:pt x="20840" y="15615"/>
                </a:lnTo>
                <a:lnTo>
                  <a:pt x="20960" y="15435"/>
                </a:lnTo>
                <a:lnTo>
                  <a:pt x="21080" y="15255"/>
                </a:lnTo>
                <a:lnTo>
                  <a:pt x="21080" y="15015"/>
                </a:lnTo>
                <a:lnTo>
                  <a:pt x="20960" y="14774"/>
                </a:lnTo>
                <a:lnTo>
                  <a:pt x="20780" y="14534"/>
                </a:lnTo>
                <a:lnTo>
                  <a:pt x="20480" y="14354"/>
                </a:lnTo>
                <a:lnTo>
                  <a:pt x="17957" y="13153"/>
                </a:lnTo>
                <a:lnTo>
                  <a:pt x="18918" y="12853"/>
                </a:lnTo>
                <a:lnTo>
                  <a:pt x="19999" y="12612"/>
                </a:lnTo>
                <a:lnTo>
                  <a:pt x="21080" y="12312"/>
                </a:lnTo>
                <a:lnTo>
                  <a:pt x="21140" y="12312"/>
                </a:lnTo>
                <a:lnTo>
                  <a:pt x="21080" y="12252"/>
                </a:lnTo>
                <a:lnTo>
                  <a:pt x="20119" y="12192"/>
                </a:lnTo>
                <a:lnTo>
                  <a:pt x="19098" y="12252"/>
                </a:lnTo>
                <a:lnTo>
                  <a:pt x="18558" y="12312"/>
                </a:lnTo>
                <a:lnTo>
                  <a:pt x="18077" y="12432"/>
                </a:lnTo>
                <a:lnTo>
                  <a:pt x="17597" y="12612"/>
                </a:lnTo>
                <a:lnTo>
                  <a:pt x="17177" y="12853"/>
                </a:lnTo>
                <a:lnTo>
                  <a:pt x="11351" y="10150"/>
                </a:lnTo>
                <a:lnTo>
                  <a:pt x="11051" y="10030"/>
                </a:lnTo>
                <a:lnTo>
                  <a:pt x="12792" y="8108"/>
                </a:lnTo>
                <a:lnTo>
                  <a:pt x="14534" y="6186"/>
                </a:lnTo>
                <a:lnTo>
                  <a:pt x="15555" y="5105"/>
                </a:lnTo>
                <a:lnTo>
                  <a:pt x="16876" y="5286"/>
                </a:lnTo>
                <a:lnTo>
                  <a:pt x="17177" y="5346"/>
                </a:lnTo>
                <a:lnTo>
                  <a:pt x="17477" y="5346"/>
                </a:lnTo>
                <a:lnTo>
                  <a:pt x="17717" y="5286"/>
                </a:lnTo>
                <a:lnTo>
                  <a:pt x="18017" y="5165"/>
                </a:lnTo>
                <a:lnTo>
                  <a:pt x="18077" y="5045"/>
                </a:lnTo>
                <a:lnTo>
                  <a:pt x="18077" y="4925"/>
                </a:lnTo>
                <a:lnTo>
                  <a:pt x="17837" y="4745"/>
                </a:lnTo>
                <a:lnTo>
                  <a:pt x="17537" y="4625"/>
                </a:lnTo>
                <a:lnTo>
                  <a:pt x="17237" y="4505"/>
                </a:lnTo>
                <a:lnTo>
                  <a:pt x="16936" y="4505"/>
                </a:lnTo>
                <a:lnTo>
                  <a:pt x="16156" y="4385"/>
                </a:lnTo>
                <a:lnTo>
                  <a:pt x="16396" y="4084"/>
                </a:lnTo>
                <a:lnTo>
                  <a:pt x="17116" y="3304"/>
                </a:lnTo>
                <a:lnTo>
                  <a:pt x="17417" y="2823"/>
                </a:lnTo>
                <a:lnTo>
                  <a:pt x="17537" y="2583"/>
                </a:lnTo>
                <a:lnTo>
                  <a:pt x="17597" y="2343"/>
                </a:lnTo>
                <a:lnTo>
                  <a:pt x="17597" y="2223"/>
                </a:lnTo>
                <a:lnTo>
                  <a:pt x="17477" y="2223"/>
                </a:lnTo>
                <a:lnTo>
                  <a:pt x="17056" y="2463"/>
                </a:lnTo>
                <a:lnTo>
                  <a:pt x="16696" y="2703"/>
                </a:lnTo>
                <a:lnTo>
                  <a:pt x="16035" y="3424"/>
                </a:lnTo>
                <a:lnTo>
                  <a:pt x="15375" y="4145"/>
                </a:lnTo>
                <a:lnTo>
                  <a:pt x="15255" y="3484"/>
                </a:lnTo>
                <a:lnTo>
                  <a:pt x="15255" y="2943"/>
                </a:lnTo>
                <a:lnTo>
                  <a:pt x="15195" y="2643"/>
                </a:lnTo>
                <a:lnTo>
                  <a:pt x="15135" y="2403"/>
                </a:lnTo>
                <a:lnTo>
                  <a:pt x="15014" y="2223"/>
                </a:lnTo>
                <a:lnTo>
                  <a:pt x="14894" y="2163"/>
                </a:lnTo>
                <a:lnTo>
                  <a:pt x="14714" y="2163"/>
                </a:lnTo>
                <a:lnTo>
                  <a:pt x="14534" y="2283"/>
                </a:lnTo>
                <a:lnTo>
                  <a:pt x="14474" y="2583"/>
                </a:lnTo>
                <a:lnTo>
                  <a:pt x="14354" y="2883"/>
                </a:lnTo>
                <a:lnTo>
                  <a:pt x="14354" y="3184"/>
                </a:lnTo>
                <a:lnTo>
                  <a:pt x="14354" y="3544"/>
                </a:lnTo>
                <a:lnTo>
                  <a:pt x="14414" y="3904"/>
                </a:lnTo>
                <a:lnTo>
                  <a:pt x="14474" y="4205"/>
                </a:lnTo>
                <a:lnTo>
                  <a:pt x="14594" y="4505"/>
                </a:lnTo>
                <a:lnTo>
                  <a:pt x="14774" y="4745"/>
                </a:lnTo>
                <a:lnTo>
                  <a:pt x="14114" y="5466"/>
                </a:lnTo>
                <a:lnTo>
                  <a:pt x="10931" y="8829"/>
                </a:lnTo>
                <a:lnTo>
                  <a:pt x="10991" y="4925"/>
                </a:lnTo>
                <a:lnTo>
                  <a:pt x="11051" y="4565"/>
                </a:lnTo>
                <a:lnTo>
                  <a:pt x="11351" y="4205"/>
                </a:lnTo>
                <a:lnTo>
                  <a:pt x="11591" y="3844"/>
                </a:lnTo>
                <a:lnTo>
                  <a:pt x="12612" y="2523"/>
                </a:lnTo>
                <a:lnTo>
                  <a:pt x="12612" y="2403"/>
                </a:lnTo>
                <a:lnTo>
                  <a:pt x="12552" y="2343"/>
                </a:lnTo>
                <a:lnTo>
                  <a:pt x="12432" y="2283"/>
                </a:lnTo>
                <a:lnTo>
                  <a:pt x="12312" y="2343"/>
                </a:lnTo>
                <a:lnTo>
                  <a:pt x="11111" y="3604"/>
                </a:lnTo>
                <a:lnTo>
                  <a:pt x="11051" y="3724"/>
                </a:lnTo>
                <a:lnTo>
                  <a:pt x="11111" y="2763"/>
                </a:lnTo>
                <a:lnTo>
                  <a:pt x="11111" y="1862"/>
                </a:lnTo>
                <a:lnTo>
                  <a:pt x="11051" y="1022"/>
                </a:lnTo>
                <a:lnTo>
                  <a:pt x="10931" y="121"/>
                </a:lnTo>
                <a:lnTo>
                  <a:pt x="10871" y="1"/>
                </a:lnTo>
                <a:lnTo>
                  <a:pt x="10630" y="1"/>
                </a:lnTo>
                <a:close/>
              </a:path>
            </a:pathLst>
          </a:custGeom>
          <a:solidFill>
            <a:srgbClr val="79C6CC"/>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7" name="Shape 34">
            <a:extLst>
              <a:ext uri="{FF2B5EF4-FFF2-40B4-BE49-F238E27FC236}">
                <a16:creationId xmlns:a16="http://schemas.microsoft.com/office/drawing/2014/main" xmlns="" id="{51DE8516-862F-4401-A6A5-95A18333D9B4}"/>
              </a:ext>
            </a:extLst>
          </p:cNvPr>
          <p:cNvSpPr>
            <a:spLocks/>
          </p:cNvSpPr>
          <p:nvPr/>
        </p:nvSpPr>
        <p:spPr bwMode="auto">
          <a:xfrm>
            <a:off x="9474200" y="1077914"/>
            <a:ext cx="425451" cy="441325"/>
          </a:xfrm>
          <a:custGeom>
            <a:avLst/>
            <a:gdLst>
              <a:gd name="T0" fmla="*/ 40574293 w 19279"/>
              <a:gd name="T1" fmla="*/ 95292078 h 20060"/>
              <a:gd name="T2" fmla="*/ 56366260 w 19279"/>
              <a:gd name="T3" fmla="*/ 61398252 h 20060"/>
              <a:gd name="T4" fmla="*/ 46291643 w 19279"/>
              <a:gd name="T5" fmla="*/ 63953823 h 20060"/>
              <a:gd name="T6" fmla="*/ 68345012 w 19279"/>
              <a:gd name="T7" fmla="*/ 108719996 h 20060"/>
              <a:gd name="T8" fmla="*/ 57454344 w 19279"/>
              <a:gd name="T9" fmla="*/ 87614695 h 20060"/>
              <a:gd name="T10" fmla="*/ 18244538 w 19279"/>
              <a:gd name="T11" fmla="*/ 107442199 h 20060"/>
              <a:gd name="T12" fmla="*/ 43838808 w 19279"/>
              <a:gd name="T13" fmla="*/ 109997792 h 20060"/>
              <a:gd name="T14" fmla="*/ 46019626 w 19279"/>
              <a:gd name="T15" fmla="*/ 143891134 h 20060"/>
              <a:gd name="T16" fmla="*/ 33492456 w 19279"/>
              <a:gd name="T17" fmla="*/ 147724502 h 20060"/>
              <a:gd name="T18" fmla="*/ 41662658 w 19279"/>
              <a:gd name="T19" fmla="*/ 638887 h 20060"/>
              <a:gd name="T20" fmla="*/ 35129240 w 19279"/>
              <a:gd name="T21" fmla="*/ 12788547 h 20060"/>
              <a:gd name="T22" fmla="*/ 35945291 w 19279"/>
              <a:gd name="T23" fmla="*/ 24299781 h 20060"/>
              <a:gd name="T24" fmla="*/ 32948422 w 19279"/>
              <a:gd name="T25" fmla="*/ 49248592 h 20060"/>
              <a:gd name="T26" fmla="*/ 26142707 w 19279"/>
              <a:gd name="T27" fmla="*/ 45404576 h 20060"/>
              <a:gd name="T28" fmla="*/ 19060870 w 19279"/>
              <a:gd name="T29" fmla="*/ 66509878 h 20060"/>
              <a:gd name="T30" fmla="*/ 12799469 w 19279"/>
              <a:gd name="T31" fmla="*/ 39654525 h 20060"/>
              <a:gd name="T32" fmla="*/ 9802319 w 19279"/>
              <a:gd name="T33" fmla="*/ 48599057 h 20060"/>
              <a:gd name="T34" fmla="*/ 7082118 w 19279"/>
              <a:gd name="T35" fmla="*/ 60120455 h 20060"/>
              <a:gd name="T36" fmla="*/ 0 w 19279"/>
              <a:gd name="T37" fmla="*/ 71631690 h 20060"/>
              <a:gd name="T38" fmla="*/ 8442219 w 19279"/>
              <a:gd name="T39" fmla="*/ 76103944 h 20060"/>
              <a:gd name="T40" fmla="*/ 22329771 w 19279"/>
              <a:gd name="T41" fmla="*/ 78659537 h 20060"/>
              <a:gd name="T42" fmla="*/ 13615536 w 19279"/>
              <a:gd name="T43" fmla="*/ 101681016 h 20060"/>
              <a:gd name="T44" fmla="*/ 15519670 w 19279"/>
              <a:gd name="T45" fmla="*/ 109997792 h 20060"/>
              <a:gd name="T46" fmla="*/ 11711120 w 19279"/>
              <a:gd name="T47" fmla="*/ 136852638 h 20060"/>
              <a:gd name="T48" fmla="*/ 10890668 w 19279"/>
              <a:gd name="T49" fmla="*/ 145807818 h 20060"/>
              <a:gd name="T50" fmla="*/ 10346634 w 19279"/>
              <a:gd name="T51" fmla="*/ 155402369 h 20060"/>
              <a:gd name="T52" fmla="*/ 11711120 w 19279"/>
              <a:gd name="T53" fmla="*/ 170746486 h 20060"/>
              <a:gd name="T54" fmla="*/ 19604903 w 19279"/>
              <a:gd name="T55" fmla="*/ 145168931 h 20060"/>
              <a:gd name="T56" fmla="*/ 23417838 w 19279"/>
              <a:gd name="T57" fmla="*/ 168190916 h 20060"/>
              <a:gd name="T58" fmla="*/ 40846591 w 19279"/>
              <a:gd name="T59" fmla="*/ 189295711 h 20060"/>
              <a:gd name="T60" fmla="*/ 35129240 w 19279"/>
              <a:gd name="T61" fmla="*/ 205918109 h 20060"/>
              <a:gd name="T62" fmla="*/ 40030259 w 19279"/>
              <a:gd name="T63" fmla="*/ 202084742 h 20060"/>
              <a:gd name="T64" fmla="*/ 43294775 w 19279"/>
              <a:gd name="T65" fmla="*/ 212956605 h 20060"/>
              <a:gd name="T66" fmla="*/ 46291643 w 19279"/>
              <a:gd name="T67" fmla="*/ 198251374 h 20060"/>
              <a:gd name="T68" fmla="*/ 48740109 w 19279"/>
              <a:gd name="T69" fmla="*/ 196973578 h 20060"/>
              <a:gd name="T70" fmla="*/ 46291643 w 19279"/>
              <a:gd name="T71" fmla="*/ 156680165 h 20060"/>
              <a:gd name="T72" fmla="*/ 57726361 w 19279"/>
              <a:gd name="T73" fmla="*/ 163079752 h 20060"/>
              <a:gd name="T74" fmla="*/ 65624530 w 19279"/>
              <a:gd name="T75" fmla="*/ 170746486 h 20060"/>
              <a:gd name="T76" fmla="*/ 68893431 w 19279"/>
              <a:gd name="T77" fmla="*/ 177784982 h 20060"/>
              <a:gd name="T78" fmla="*/ 78968049 w 19279"/>
              <a:gd name="T79" fmla="*/ 169468690 h 20060"/>
              <a:gd name="T80" fmla="*/ 77875314 w 19279"/>
              <a:gd name="T81" fmla="*/ 154763481 h 20060"/>
              <a:gd name="T82" fmla="*/ 82776598 w 19279"/>
              <a:gd name="T83" fmla="*/ 145168931 h 20060"/>
              <a:gd name="T84" fmla="*/ 72429964 w 19279"/>
              <a:gd name="T85" fmla="*/ 144530021 h 20060"/>
              <a:gd name="T86" fmla="*/ 71613913 w 19279"/>
              <a:gd name="T87" fmla="*/ 113831160 h 20060"/>
              <a:gd name="T88" fmla="*/ 62083611 w 19279"/>
              <a:gd name="T89" fmla="*/ 89531378 h 20060"/>
              <a:gd name="T90" fmla="*/ 82776598 w 19279"/>
              <a:gd name="T91" fmla="*/ 58832011 h 20060"/>
              <a:gd name="T92" fmla="*/ 85229433 w 19279"/>
              <a:gd name="T93" fmla="*/ 49248592 h 20060"/>
              <a:gd name="T94" fmla="*/ 87133583 w 19279"/>
              <a:gd name="T95" fmla="*/ 38376751 h 20060"/>
              <a:gd name="T96" fmla="*/ 85229433 w 19279"/>
              <a:gd name="T97" fmla="*/ 33254939 h 20060"/>
              <a:gd name="T98" fmla="*/ 79240065 w 19279"/>
              <a:gd name="T99" fmla="*/ 30699368 h 20060"/>
              <a:gd name="T100" fmla="*/ 74066748 w 19279"/>
              <a:gd name="T101" fmla="*/ 47321260 h 20060"/>
              <a:gd name="T102" fmla="*/ 61267561 w 19279"/>
              <a:gd name="T103" fmla="*/ 37088306 h 20060"/>
              <a:gd name="T104" fmla="*/ 44382858 w 19279"/>
              <a:gd name="T105" fmla="*/ 44126802 h 20060"/>
              <a:gd name="T106" fmla="*/ 52553044 w 19279"/>
              <a:gd name="T107" fmla="*/ 9594067 h 20060"/>
              <a:gd name="T108" fmla="*/ 48196058 w 19279"/>
              <a:gd name="T109" fmla="*/ 6399587 h 20060"/>
              <a:gd name="T110" fmla="*/ 42478708 w 19279"/>
              <a:gd name="T111" fmla="*/ 0 h 2006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9279"/>
              <a:gd name="T169" fmla="*/ 0 h 20060"/>
              <a:gd name="T170" fmla="*/ 19279 w 19279"/>
              <a:gd name="T171" fmla="*/ 20060 h 2006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9279" h="20060" extrusionOk="0">
                <a:moveTo>
                  <a:pt x="6727" y="5405"/>
                </a:moveTo>
                <a:lnTo>
                  <a:pt x="7447" y="5946"/>
                </a:lnTo>
                <a:lnTo>
                  <a:pt x="8108" y="6366"/>
                </a:lnTo>
                <a:lnTo>
                  <a:pt x="8528" y="6546"/>
                </a:lnTo>
                <a:lnTo>
                  <a:pt x="8889" y="6666"/>
                </a:lnTo>
                <a:lnTo>
                  <a:pt x="8949" y="8949"/>
                </a:lnTo>
                <a:lnTo>
                  <a:pt x="6546" y="7567"/>
                </a:lnTo>
                <a:lnTo>
                  <a:pt x="6546" y="7507"/>
                </a:lnTo>
                <a:lnTo>
                  <a:pt x="6606" y="6967"/>
                </a:lnTo>
                <a:lnTo>
                  <a:pt x="6666" y="6486"/>
                </a:lnTo>
                <a:lnTo>
                  <a:pt x="6727" y="5405"/>
                </a:lnTo>
                <a:close/>
                <a:moveTo>
                  <a:pt x="12732" y="4564"/>
                </a:moveTo>
                <a:lnTo>
                  <a:pt x="12432" y="5766"/>
                </a:lnTo>
                <a:lnTo>
                  <a:pt x="12192" y="6666"/>
                </a:lnTo>
                <a:lnTo>
                  <a:pt x="12132" y="7087"/>
                </a:lnTo>
                <a:lnTo>
                  <a:pt x="12132" y="7567"/>
                </a:lnTo>
                <a:lnTo>
                  <a:pt x="10090" y="8828"/>
                </a:lnTo>
                <a:lnTo>
                  <a:pt x="9729" y="9069"/>
                </a:lnTo>
                <a:lnTo>
                  <a:pt x="9789" y="6186"/>
                </a:lnTo>
                <a:lnTo>
                  <a:pt x="10210" y="6006"/>
                </a:lnTo>
                <a:lnTo>
                  <a:pt x="10630" y="5766"/>
                </a:lnTo>
                <a:lnTo>
                  <a:pt x="11471" y="5285"/>
                </a:lnTo>
                <a:lnTo>
                  <a:pt x="12732" y="4564"/>
                </a:lnTo>
                <a:close/>
                <a:moveTo>
                  <a:pt x="12672" y="8228"/>
                </a:moveTo>
                <a:lnTo>
                  <a:pt x="13273" y="8708"/>
                </a:lnTo>
                <a:lnTo>
                  <a:pt x="13873" y="9189"/>
                </a:lnTo>
                <a:lnTo>
                  <a:pt x="15074" y="10210"/>
                </a:lnTo>
                <a:lnTo>
                  <a:pt x="14354" y="10210"/>
                </a:lnTo>
                <a:lnTo>
                  <a:pt x="13693" y="10330"/>
                </a:lnTo>
                <a:lnTo>
                  <a:pt x="12852" y="10570"/>
                </a:lnTo>
                <a:lnTo>
                  <a:pt x="12072" y="10991"/>
                </a:lnTo>
                <a:lnTo>
                  <a:pt x="10330" y="9789"/>
                </a:lnTo>
                <a:lnTo>
                  <a:pt x="10750" y="9489"/>
                </a:lnTo>
                <a:lnTo>
                  <a:pt x="12672" y="8228"/>
                </a:lnTo>
                <a:close/>
                <a:moveTo>
                  <a:pt x="6366" y="8228"/>
                </a:moveTo>
                <a:lnTo>
                  <a:pt x="8708" y="9669"/>
                </a:lnTo>
                <a:lnTo>
                  <a:pt x="6006" y="11411"/>
                </a:lnTo>
                <a:lnTo>
                  <a:pt x="5525" y="11051"/>
                </a:lnTo>
                <a:lnTo>
                  <a:pt x="5045" y="10690"/>
                </a:lnTo>
                <a:lnTo>
                  <a:pt x="4565" y="10390"/>
                </a:lnTo>
                <a:lnTo>
                  <a:pt x="4024" y="10090"/>
                </a:lnTo>
                <a:lnTo>
                  <a:pt x="4504" y="9789"/>
                </a:lnTo>
                <a:lnTo>
                  <a:pt x="4865" y="9489"/>
                </a:lnTo>
                <a:lnTo>
                  <a:pt x="5706" y="8949"/>
                </a:lnTo>
                <a:lnTo>
                  <a:pt x="6126" y="8648"/>
                </a:lnTo>
                <a:lnTo>
                  <a:pt x="6246" y="8468"/>
                </a:lnTo>
                <a:lnTo>
                  <a:pt x="6366" y="8228"/>
                </a:lnTo>
                <a:close/>
                <a:moveTo>
                  <a:pt x="9669" y="10330"/>
                </a:moveTo>
                <a:lnTo>
                  <a:pt x="10991" y="11231"/>
                </a:lnTo>
                <a:lnTo>
                  <a:pt x="10931" y="11411"/>
                </a:lnTo>
                <a:lnTo>
                  <a:pt x="10931" y="11591"/>
                </a:lnTo>
                <a:lnTo>
                  <a:pt x="11471" y="14113"/>
                </a:lnTo>
                <a:lnTo>
                  <a:pt x="10690" y="13693"/>
                </a:lnTo>
                <a:lnTo>
                  <a:pt x="10150" y="13513"/>
                </a:lnTo>
                <a:lnTo>
                  <a:pt x="9669" y="13273"/>
                </a:lnTo>
                <a:lnTo>
                  <a:pt x="9669" y="10330"/>
                </a:lnTo>
                <a:close/>
                <a:moveTo>
                  <a:pt x="8949" y="10690"/>
                </a:moveTo>
                <a:lnTo>
                  <a:pt x="9009" y="13213"/>
                </a:lnTo>
                <a:lnTo>
                  <a:pt x="8949" y="13213"/>
                </a:lnTo>
                <a:lnTo>
                  <a:pt x="8168" y="13513"/>
                </a:lnTo>
                <a:lnTo>
                  <a:pt x="7387" y="13873"/>
                </a:lnTo>
                <a:lnTo>
                  <a:pt x="5886" y="14654"/>
                </a:lnTo>
                <a:lnTo>
                  <a:pt x="5946" y="14053"/>
                </a:lnTo>
                <a:lnTo>
                  <a:pt x="6126" y="13453"/>
                </a:lnTo>
                <a:lnTo>
                  <a:pt x="6426" y="12312"/>
                </a:lnTo>
                <a:lnTo>
                  <a:pt x="8949" y="10690"/>
                </a:lnTo>
                <a:close/>
                <a:moveTo>
                  <a:pt x="9249" y="0"/>
                </a:moveTo>
                <a:lnTo>
                  <a:pt x="9189" y="60"/>
                </a:lnTo>
                <a:lnTo>
                  <a:pt x="9069" y="1021"/>
                </a:lnTo>
                <a:lnTo>
                  <a:pt x="8949" y="2042"/>
                </a:lnTo>
                <a:lnTo>
                  <a:pt x="8648" y="1982"/>
                </a:lnTo>
                <a:lnTo>
                  <a:pt x="8348" y="1862"/>
                </a:lnTo>
                <a:lnTo>
                  <a:pt x="8108" y="1622"/>
                </a:lnTo>
                <a:lnTo>
                  <a:pt x="7808" y="1261"/>
                </a:lnTo>
                <a:lnTo>
                  <a:pt x="7748" y="1201"/>
                </a:lnTo>
                <a:lnTo>
                  <a:pt x="7627" y="1201"/>
                </a:lnTo>
                <a:lnTo>
                  <a:pt x="7567" y="1261"/>
                </a:lnTo>
                <a:lnTo>
                  <a:pt x="7507" y="1381"/>
                </a:lnTo>
                <a:lnTo>
                  <a:pt x="7507" y="1622"/>
                </a:lnTo>
                <a:lnTo>
                  <a:pt x="7567" y="1862"/>
                </a:lnTo>
                <a:lnTo>
                  <a:pt x="7748" y="2102"/>
                </a:lnTo>
                <a:lnTo>
                  <a:pt x="7928" y="2282"/>
                </a:lnTo>
                <a:lnTo>
                  <a:pt x="8108" y="2463"/>
                </a:lnTo>
                <a:lnTo>
                  <a:pt x="8348" y="2583"/>
                </a:lnTo>
                <a:lnTo>
                  <a:pt x="8889" y="2823"/>
                </a:lnTo>
                <a:lnTo>
                  <a:pt x="8829" y="4204"/>
                </a:lnTo>
                <a:lnTo>
                  <a:pt x="8829" y="5525"/>
                </a:lnTo>
                <a:lnTo>
                  <a:pt x="8048" y="5105"/>
                </a:lnTo>
                <a:lnTo>
                  <a:pt x="7267" y="4625"/>
                </a:lnTo>
                <a:lnTo>
                  <a:pt x="6546" y="4084"/>
                </a:lnTo>
                <a:lnTo>
                  <a:pt x="6426" y="4024"/>
                </a:lnTo>
                <a:lnTo>
                  <a:pt x="6306" y="3964"/>
                </a:lnTo>
                <a:lnTo>
                  <a:pt x="6066" y="4024"/>
                </a:lnTo>
                <a:lnTo>
                  <a:pt x="5946" y="4084"/>
                </a:lnTo>
                <a:lnTo>
                  <a:pt x="5826" y="4144"/>
                </a:lnTo>
                <a:lnTo>
                  <a:pt x="5766" y="4264"/>
                </a:lnTo>
                <a:lnTo>
                  <a:pt x="5766" y="4444"/>
                </a:lnTo>
                <a:lnTo>
                  <a:pt x="5766" y="5826"/>
                </a:lnTo>
                <a:lnTo>
                  <a:pt x="5766" y="6486"/>
                </a:lnTo>
                <a:lnTo>
                  <a:pt x="5826" y="7147"/>
                </a:lnTo>
                <a:lnTo>
                  <a:pt x="5225" y="6847"/>
                </a:lnTo>
                <a:lnTo>
                  <a:pt x="4204" y="6246"/>
                </a:lnTo>
                <a:lnTo>
                  <a:pt x="3063" y="5646"/>
                </a:lnTo>
                <a:lnTo>
                  <a:pt x="3063" y="5165"/>
                </a:lnTo>
                <a:lnTo>
                  <a:pt x="3063" y="4564"/>
                </a:lnTo>
                <a:lnTo>
                  <a:pt x="3063" y="4264"/>
                </a:lnTo>
                <a:lnTo>
                  <a:pt x="3003" y="3964"/>
                </a:lnTo>
                <a:lnTo>
                  <a:pt x="2943" y="3784"/>
                </a:lnTo>
                <a:lnTo>
                  <a:pt x="2823" y="3724"/>
                </a:lnTo>
                <a:lnTo>
                  <a:pt x="2763" y="3664"/>
                </a:lnTo>
                <a:lnTo>
                  <a:pt x="2463" y="3664"/>
                </a:lnTo>
                <a:lnTo>
                  <a:pt x="2402" y="3724"/>
                </a:lnTo>
                <a:lnTo>
                  <a:pt x="2282" y="3784"/>
                </a:lnTo>
                <a:lnTo>
                  <a:pt x="2222" y="3964"/>
                </a:lnTo>
                <a:lnTo>
                  <a:pt x="2162" y="4264"/>
                </a:lnTo>
                <a:lnTo>
                  <a:pt x="2162" y="4564"/>
                </a:lnTo>
                <a:lnTo>
                  <a:pt x="2162" y="5165"/>
                </a:lnTo>
                <a:lnTo>
                  <a:pt x="2162" y="5285"/>
                </a:lnTo>
                <a:lnTo>
                  <a:pt x="1622" y="5165"/>
                </a:lnTo>
                <a:lnTo>
                  <a:pt x="1141" y="5105"/>
                </a:lnTo>
                <a:lnTo>
                  <a:pt x="1081" y="5165"/>
                </a:lnTo>
                <a:lnTo>
                  <a:pt x="1081" y="5225"/>
                </a:lnTo>
                <a:lnTo>
                  <a:pt x="1562" y="5646"/>
                </a:lnTo>
                <a:lnTo>
                  <a:pt x="2102" y="6006"/>
                </a:lnTo>
                <a:lnTo>
                  <a:pt x="2102" y="6066"/>
                </a:lnTo>
                <a:lnTo>
                  <a:pt x="1382" y="6186"/>
                </a:lnTo>
                <a:lnTo>
                  <a:pt x="661" y="6306"/>
                </a:lnTo>
                <a:lnTo>
                  <a:pt x="361" y="6426"/>
                </a:lnTo>
                <a:lnTo>
                  <a:pt x="120" y="6546"/>
                </a:lnTo>
                <a:lnTo>
                  <a:pt x="0" y="6727"/>
                </a:lnTo>
                <a:lnTo>
                  <a:pt x="0" y="6787"/>
                </a:lnTo>
                <a:lnTo>
                  <a:pt x="0" y="6907"/>
                </a:lnTo>
                <a:lnTo>
                  <a:pt x="60" y="7027"/>
                </a:lnTo>
                <a:lnTo>
                  <a:pt x="180" y="7087"/>
                </a:lnTo>
                <a:lnTo>
                  <a:pt x="481" y="7147"/>
                </a:lnTo>
                <a:lnTo>
                  <a:pt x="1021" y="7207"/>
                </a:lnTo>
                <a:lnTo>
                  <a:pt x="1862" y="7147"/>
                </a:lnTo>
                <a:lnTo>
                  <a:pt x="2703" y="7027"/>
                </a:lnTo>
                <a:lnTo>
                  <a:pt x="2883" y="6967"/>
                </a:lnTo>
                <a:lnTo>
                  <a:pt x="3003" y="6847"/>
                </a:lnTo>
                <a:lnTo>
                  <a:pt x="3063" y="6666"/>
                </a:lnTo>
                <a:lnTo>
                  <a:pt x="3123" y="6546"/>
                </a:lnTo>
                <a:lnTo>
                  <a:pt x="4024" y="6967"/>
                </a:lnTo>
                <a:lnTo>
                  <a:pt x="4925" y="7387"/>
                </a:lnTo>
                <a:lnTo>
                  <a:pt x="5585" y="7747"/>
                </a:lnTo>
                <a:lnTo>
                  <a:pt x="5165" y="7928"/>
                </a:lnTo>
                <a:lnTo>
                  <a:pt x="4805" y="8168"/>
                </a:lnTo>
                <a:lnTo>
                  <a:pt x="4144" y="8648"/>
                </a:lnTo>
                <a:lnTo>
                  <a:pt x="3784" y="8949"/>
                </a:lnTo>
                <a:lnTo>
                  <a:pt x="3363" y="9189"/>
                </a:lnTo>
                <a:lnTo>
                  <a:pt x="3003" y="9549"/>
                </a:lnTo>
                <a:lnTo>
                  <a:pt x="2883" y="9729"/>
                </a:lnTo>
                <a:lnTo>
                  <a:pt x="2823" y="9970"/>
                </a:lnTo>
                <a:lnTo>
                  <a:pt x="2823" y="10090"/>
                </a:lnTo>
                <a:lnTo>
                  <a:pt x="2883" y="10210"/>
                </a:lnTo>
                <a:lnTo>
                  <a:pt x="2943" y="10270"/>
                </a:lnTo>
                <a:lnTo>
                  <a:pt x="3063" y="10330"/>
                </a:lnTo>
                <a:lnTo>
                  <a:pt x="3423" y="10330"/>
                </a:lnTo>
                <a:lnTo>
                  <a:pt x="3664" y="10630"/>
                </a:lnTo>
                <a:lnTo>
                  <a:pt x="3964" y="10870"/>
                </a:lnTo>
                <a:lnTo>
                  <a:pt x="4565" y="11411"/>
                </a:lnTo>
                <a:lnTo>
                  <a:pt x="5165" y="11891"/>
                </a:lnTo>
                <a:lnTo>
                  <a:pt x="4144" y="12492"/>
                </a:lnTo>
                <a:lnTo>
                  <a:pt x="3123" y="13093"/>
                </a:lnTo>
                <a:lnTo>
                  <a:pt x="2583" y="12852"/>
                </a:lnTo>
                <a:lnTo>
                  <a:pt x="2042" y="12672"/>
                </a:lnTo>
                <a:lnTo>
                  <a:pt x="1502" y="12612"/>
                </a:lnTo>
                <a:lnTo>
                  <a:pt x="901" y="12732"/>
                </a:lnTo>
                <a:lnTo>
                  <a:pt x="841" y="12792"/>
                </a:lnTo>
                <a:lnTo>
                  <a:pt x="901" y="12912"/>
                </a:lnTo>
                <a:lnTo>
                  <a:pt x="1622" y="13273"/>
                </a:lnTo>
                <a:lnTo>
                  <a:pt x="2402" y="13693"/>
                </a:lnTo>
                <a:lnTo>
                  <a:pt x="2042" y="13993"/>
                </a:lnTo>
                <a:lnTo>
                  <a:pt x="1682" y="14354"/>
                </a:lnTo>
                <a:lnTo>
                  <a:pt x="1622" y="14474"/>
                </a:lnTo>
                <a:lnTo>
                  <a:pt x="1682" y="14594"/>
                </a:lnTo>
                <a:lnTo>
                  <a:pt x="1742" y="14654"/>
                </a:lnTo>
                <a:lnTo>
                  <a:pt x="1862" y="14654"/>
                </a:lnTo>
                <a:lnTo>
                  <a:pt x="2282" y="14594"/>
                </a:lnTo>
                <a:lnTo>
                  <a:pt x="2162" y="15134"/>
                </a:lnTo>
                <a:lnTo>
                  <a:pt x="2162" y="15675"/>
                </a:lnTo>
                <a:lnTo>
                  <a:pt x="2162" y="15795"/>
                </a:lnTo>
                <a:lnTo>
                  <a:pt x="2282" y="15915"/>
                </a:lnTo>
                <a:lnTo>
                  <a:pt x="2342" y="15975"/>
                </a:lnTo>
                <a:lnTo>
                  <a:pt x="2463" y="16035"/>
                </a:lnTo>
                <a:lnTo>
                  <a:pt x="2583" y="16035"/>
                </a:lnTo>
                <a:lnTo>
                  <a:pt x="2703" y="15975"/>
                </a:lnTo>
                <a:lnTo>
                  <a:pt x="2763" y="15915"/>
                </a:lnTo>
                <a:lnTo>
                  <a:pt x="2823" y="15795"/>
                </a:lnTo>
                <a:lnTo>
                  <a:pt x="2943" y="15014"/>
                </a:lnTo>
                <a:lnTo>
                  <a:pt x="3123" y="14294"/>
                </a:lnTo>
                <a:lnTo>
                  <a:pt x="3724" y="13993"/>
                </a:lnTo>
                <a:lnTo>
                  <a:pt x="4324" y="13633"/>
                </a:lnTo>
                <a:lnTo>
                  <a:pt x="5405" y="12912"/>
                </a:lnTo>
                <a:lnTo>
                  <a:pt x="5225" y="13573"/>
                </a:lnTo>
                <a:lnTo>
                  <a:pt x="5105" y="14174"/>
                </a:lnTo>
                <a:lnTo>
                  <a:pt x="4925" y="15435"/>
                </a:lnTo>
                <a:lnTo>
                  <a:pt x="4925" y="15555"/>
                </a:lnTo>
                <a:lnTo>
                  <a:pt x="4985" y="15675"/>
                </a:lnTo>
                <a:lnTo>
                  <a:pt x="5165" y="15795"/>
                </a:lnTo>
                <a:lnTo>
                  <a:pt x="5405" y="15855"/>
                </a:lnTo>
                <a:lnTo>
                  <a:pt x="5585" y="15795"/>
                </a:lnTo>
                <a:lnTo>
                  <a:pt x="7327" y="15014"/>
                </a:lnTo>
                <a:lnTo>
                  <a:pt x="8228" y="14534"/>
                </a:lnTo>
                <a:lnTo>
                  <a:pt x="9009" y="14053"/>
                </a:lnTo>
                <a:lnTo>
                  <a:pt x="9069" y="17777"/>
                </a:lnTo>
                <a:lnTo>
                  <a:pt x="9009" y="17777"/>
                </a:lnTo>
                <a:lnTo>
                  <a:pt x="8768" y="17837"/>
                </a:lnTo>
                <a:lnTo>
                  <a:pt x="8528" y="17957"/>
                </a:lnTo>
                <a:lnTo>
                  <a:pt x="8288" y="18197"/>
                </a:lnTo>
                <a:lnTo>
                  <a:pt x="8048" y="18438"/>
                </a:lnTo>
                <a:lnTo>
                  <a:pt x="7868" y="18738"/>
                </a:lnTo>
                <a:lnTo>
                  <a:pt x="7748" y="19038"/>
                </a:lnTo>
                <a:lnTo>
                  <a:pt x="7748" y="19338"/>
                </a:lnTo>
                <a:lnTo>
                  <a:pt x="7808" y="19579"/>
                </a:lnTo>
                <a:lnTo>
                  <a:pt x="7868" y="19639"/>
                </a:lnTo>
                <a:lnTo>
                  <a:pt x="7988" y="19699"/>
                </a:lnTo>
                <a:lnTo>
                  <a:pt x="8168" y="19639"/>
                </a:lnTo>
                <a:lnTo>
                  <a:pt x="8288" y="19519"/>
                </a:lnTo>
                <a:lnTo>
                  <a:pt x="8588" y="19278"/>
                </a:lnTo>
                <a:lnTo>
                  <a:pt x="8829" y="18978"/>
                </a:lnTo>
                <a:lnTo>
                  <a:pt x="9069" y="18678"/>
                </a:lnTo>
                <a:lnTo>
                  <a:pt x="9069" y="19759"/>
                </a:lnTo>
                <a:lnTo>
                  <a:pt x="9129" y="19879"/>
                </a:lnTo>
                <a:lnTo>
                  <a:pt x="9189" y="19999"/>
                </a:lnTo>
                <a:lnTo>
                  <a:pt x="9249" y="20059"/>
                </a:lnTo>
                <a:lnTo>
                  <a:pt x="9489" y="20059"/>
                </a:lnTo>
                <a:lnTo>
                  <a:pt x="9549" y="19999"/>
                </a:lnTo>
                <a:lnTo>
                  <a:pt x="9609" y="19879"/>
                </a:lnTo>
                <a:lnTo>
                  <a:pt x="9669" y="19759"/>
                </a:lnTo>
                <a:lnTo>
                  <a:pt x="9669" y="18317"/>
                </a:lnTo>
                <a:lnTo>
                  <a:pt x="9850" y="18377"/>
                </a:lnTo>
                <a:lnTo>
                  <a:pt x="9970" y="18438"/>
                </a:lnTo>
                <a:lnTo>
                  <a:pt x="10090" y="18498"/>
                </a:lnTo>
                <a:lnTo>
                  <a:pt x="10210" y="18618"/>
                </a:lnTo>
                <a:lnTo>
                  <a:pt x="10330" y="18738"/>
                </a:lnTo>
                <a:lnTo>
                  <a:pt x="10390" y="18798"/>
                </a:lnTo>
                <a:lnTo>
                  <a:pt x="10510" y="18738"/>
                </a:lnTo>
                <a:lnTo>
                  <a:pt x="10630" y="18738"/>
                </a:lnTo>
                <a:lnTo>
                  <a:pt x="10690" y="18678"/>
                </a:lnTo>
                <a:lnTo>
                  <a:pt x="10750" y="18558"/>
                </a:lnTo>
                <a:lnTo>
                  <a:pt x="10750" y="18498"/>
                </a:lnTo>
                <a:lnTo>
                  <a:pt x="10690" y="18377"/>
                </a:lnTo>
                <a:lnTo>
                  <a:pt x="10510" y="18077"/>
                </a:lnTo>
                <a:lnTo>
                  <a:pt x="10270" y="17897"/>
                </a:lnTo>
                <a:lnTo>
                  <a:pt x="9970" y="17777"/>
                </a:lnTo>
                <a:lnTo>
                  <a:pt x="9669" y="17717"/>
                </a:lnTo>
                <a:lnTo>
                  <a:pt x="9669" y="14354"/>
                </a:lnTo>
                <a:lnTo>
                  <a:pt x="10210" y="14714"/>
                </a:lnTo>
                <a:lnTo>
                  <a:pt x="10810" y="15014"/>
                </a:lnTo>
                <a:lnTo>
                  <a:pt x="11951" y="15555"/>
                </a:lnTo>
                <a:lnTo>
                  <a:pt x="12132" y="15615"/>
                </a:lnTo>
                <a:lnTo>
                  <a:pt x="12432" y="15615"/>
                </a:lnTo>
                <a:lnTo>
                  <a:pt x="12552" y="15495"/>
                </a:lnTo>
                <a:lnTo>
                  <a:pt x="12612" y="15435"/>
                </a:lnTo>
                <a:lnTo>
                  <a:pt x="12732" y="15315"/>
                </a:lnTo>
                <a:lnTo>
                  <a:pt x="12732" y="15134"/>
                </a:lnTo>
                <a:lnTo>
                  <a:pt x="12732" y="14954"/>
                </a:lnTo>
                <a:lnTo>
                  <a:pt x="12132" y="12072"/>
                </a:lnTo>
                <a:lnTo>
                  <a:pt x="15135" y="14414"/>
                </a:lnTo>
                <a:lnTo>
                  <a:pt x="14834" y="14894"/>
                </a:lnTo>
                <a:lnTo>
                  <a:pt x="14594" y="15435"/>
                </a:lnTo>
                <a:lnTo>
                  <a:pt x="14474" y="16035"/>
                </a:lnTo>
                <a:lnTo>
                  <a:pt x="14474" y="16576"/>
                </a:lnTo>
                <a:lnTo>
                  <a:pt x="14534" y="16756"/>
                </a:lnTo>
                <a:lnTo>
                  <a:pt x="14594" y="16816"/>
                </a:lnTo>
                <a:lnTo>
                  <a:pt x="14714" y="16876"/>
                </a:lnTo>
                <a:lnTo>
                  <a:pt x="14834" y="16876"/>
                </a:lnTo>
                <a:lnTo>
                  <a:pt x="15074" y="16816"/>
                </a:lnTo>
                <a:lnTo>
                  <a:pt x="15195" y="16696"/>
                </a:lnTo>
                <a:lnTo>
                  <a:pt x="15255" y="16576"/>
                </a:lnTo>
                <a:lnTo>
                  <a:pt x="15435" y="15975"/>
                </a:lnTo>
                <a:lnTo>
                  <a:pt x="15615" y="15375"/>
                </a:lnTo>
                <a:lnTo>
                  <a:pt x="15795" y="14894"/>
                </a:lnTo>
                <a:lnTo>
                  <a:pt x="16996" y="15855"/>
                </a:lnTo>
                <a:lnTo>
                  <a:pt x="17116" y="15915"/>
                </a:lnTo>
                <a:lnTo>
                  <a:pt x="17417" y="15915"/>
                </a:lnTo>
                <a:lnTo>
                  <a:pt x="17537" y="15795"/>
                </a:lnTo>
                <a:lnTo>
                  <a:pt x="17597" y="15735"/>
                </a:lnTo>
                <a:lnTo>
                  <a:pt x="17657" y="15555"/>
                </a:lnTo>
                <a:lnTo>
                  <a:pt x="17597" y="15435"/>
                </a:lnTo>
                <a:lnTo>
                  <a:pt x="17537" y="15315"/>
                </a:lnTo>
                <a:lnTo>
                  <a:pt x="16756" y="14654"/>
                </a:lnTo>
                <a:lnTo>
                  <a:pt x="17176" y="14534"/>
                </a:lnTo>
                <a:lnTo>
                  <a:pt x="17477" y="14474"/>
                </a:lnTo>
                <a:lnTo>
                  <a:pt x="17837" y="14354"/>
                </a:lnTo>
                <a:lnTo>
                  <a:pt x="18137" y="14174"/>
                </a:lnTo>
                <a:lnTo>
                  <a:pt x="18197" y="14053"/>
                </a:lnTo>
                <a:lnTo>
                  <a:pt x="18318" y="13933"/>
                </a:lnTo>
                <a:lnTo>
                  <a:pt x="18318" y="13753"/>
                </a:lnTo>
                <a:lnTo>
                  <a:pt x="18257" y="13633"/>
                </a:lnTo>
                <a:lnTo>
                  <a:pt x="18137" y="13513"/>
                </a:lnTo>
                <a:lnTo>
                  <a:pt x="17957" y="13393"/>
                </a:lnTo>
                <a:lnTo>
                  <a:pt x="17597" y="13333"/>
                </a:lnTo>
                <a:lnTo>
                  <a:pt x="17236" y="13333"/>
                </a:lnTo>
                <a:lnTo>
                  <a:pt x="16876" y="13393"/>
                </a:lnTo>
                <a:lnTo>
                  <a:pt x="16276" y="13513"/>
                </a:lnTo>
                <a:lnTo>
                  <a:pt x="15975" y="13573"/>
                </a:lnTo>
                <a:lnTo>
                  <a:pt x="15735" y="13693"/>
                </a:lnTo>
                <a:lnTo>
                  <a:pt x="14354" y="12612"/>
                </a:lnTo>
                <a:lnTo>
                  <a:pt x="13033" y="11591"/>
                </a:lnTo>
                <a:lnTo>
                  <a:pt x="13693" y="11291"/>
                </a:lnTo>
                <a:lnTo>
                  <a:pt x="14354" y="10991"/>
                </a:lnTo>
                <a:lnTo>
                  <a:pt x="15074" y="10750"/>
                </a:lnTo>
                <a:lnTo>
                  <a:pt x="15795" y="10690"/>
                </a:lnTo>
                <a:lnTo>
                  <a:pt x="15915" y="10630"/>
                </a:lnTo>
                <a:lnTo>
                  <a:pt x="16035" y="10510"/>
                </a:lnTo>
                <a:lnTo>
                  <a:pt x="16035" y="10330"/>
                </a:lnTo>
                <a:lnTo>
                  <a:pt x="15975" y="10210"/>
                </a:lnTo>
                <a:lnTo>
                  <a:pt x="15135" y="9549"/>
                </a:lnTo>
                <a:lnTo>
                  <a:pt x="14294" y="8889"/>
                </a:lnTo>
                <a:lnTo>
                  <a:pt x="13693" y="8408"/>
                </a:lnTo>
                <a:lnTo>
                  <a:pt x="13033" y="7988"/>
                </a:lnTo>
                <a:lnTo>
                  <a:pt x="15074" y="6546"/>
                </a:lnTo>
                <a:lnTo>
                  <a:pt x="16756" y="5405"/>
                </a:lnTo>
                <a:lnTo>
                  <a:pt x="16996" y="5525"/>
                </a:lnTo>
                <a:lnTo>
                  <a:pt x="17236" y="5585"/>
                </a:lnTo>
                <a:lnTo>
                  <a:pt x="17717" y="5646"/>
                </a:lnTo>
                <a:lnTo>
                  <a:pt x="18257" y="5525"/>
                </a:lnTo>
                <a:lnTo>
                  <a:pt x="18738" y="5405"/>
                </a:lnTo>
                <a:lnTo>
                  <a:pt x="18858" y="5285"/>
                </a:lnTo>
                <a:lnTo>
                  <a:pt x="18978" y="5165"/>
                </a:lnTo>
                <a:lnTo>
                  <a:pt x="18978" y="4985"/>
                </a:lnTo>
                <a:lnTo>
                  <a:pt x="18978" y="4865"/>
                </a:lnTo>
                <a:lnTo>
                  <a:pt x="18918" y="4745"/>
                </a:lnTo>
                <a:lnTo>
                  <a:pt x="18798" y="4625"/>
                </a:lnTo>
                <a:lnTo>
                  <a:pt x="18678" y="4564"/>
                </a:lnTo>
                <a:lnTo>
                  <a:pt x="18498" y="4625"/>
                </a:lnTo>
                <a:lnTo>
                  <a:pt x="18077" y="4745"/>
                </a:lnTo>
                <a:lnTo>
                  <a:pt x="17837" y="4805"/>
                </a:lnTo>
                <a:lnTo>
                  <a:pt x="17597" y="4865"/>
                </a:lnTo>
                <a:lnTo>
                  <a:pt x="18438" y="4264"/>
                </a:lnTo>
                <a:lnTo>
                  <a:pt x="19218" y="3604"/>
                </a:lnTo>
                <a:lnTo>
                  <a:pt x="19278" y="3483"/>
                </a:lnTo>
                <a:lnTo>
                  <a:pt x="19278" y="3363"/>
                </a:lnTo>
                <a:lnTo>
                  <a:pt x="19278" y="3303"/>
                </a:lnTo>
                <a:lnTo>
                  <a:pt x="19218" y="3183"/>
                </a:lnTo>
                <a:lnTo>
                  <a:pt x="19038" y="3063"/>
                </a:lnTo>
                <a:lnTo>
                  <a:pt x="18918" y="3063"/>
                </a:lnTo>
                <a:lnTo>
                  <a:pt x="18798" y="3123"/>
                </a:lnTo>
                <a:lnTo>
                  <a:pt x="18077" y="3483"/>
                </a:lnTo>
                <a:lnTo>
                  <a:pt x="17357" y="3964"/>
                </a:lnTo>
                <a:lnTo>
                  <a:pt x="17477" y="3724"/>
                </a:lnTo>
                <a:lnTo>
                  <a:pt x="17597" y="3483"/>
                </a:lnTo>
                <a:lnTo>
                  <a:pt x="17657" y="3243"/>
                </a:lnTo>
                <a:lnTo>
                  <a:pt x="17537" y="3003"/>
                </a:lnTo>
                <a:lnTo>
                  <a:pt x="17477" y="2883"/>
                </a:lnTo>
                <a:lnTo>
                  <a:pt x="17176" y="2883"/>
                </a:lnTo>
                <a:lnTo>
                  <a:pt x="17116" y="2943"/>
                </a:lnTo>
                <a:lnTo>
                  <a:pt x="16996" y="3123"/>
                </a:lnTo>
                <a:lnTo>
                  <a:pt x="16876" y="3363"/>
                </a:lnTo>
                <a:lnTo>
                  <a:pt x="16576" y="3784"/>
                </a:lnTo>
                <a:lnTo>
                  <a:pt x="16396" y="4204"/>
                </a:lnTo>
                <a:lnTo>
                  <a:pt x="16336" y="4444"/>
                </a:lnTo>
                <a:lnTo>
                  <a:pt x="16336" y="4685"/>
                </a:lnTo>
                <a:lnTo>
                  <a:pt x="14474" y="6006"/>
                </a:lnTo>
                <a:lnTo>
                  <a:pt x="12972" y="7027"/>
                </a:lnTo>
                <a:lnTo>
                  <a:pt x="13213" y="5946"/>
                </a:lnTo>
                <a:lnTo>
                  <a:pt x="13633" y="3844"/>
                </a:lnTo>
                <a:lnTo>
                  <a:pt x="13633" y="3664"/>
                </a:lnTo>
                <a:lnTo>
                  <a:pt x="13513" y="3483"/>
                </a:lnTo>
                <a:lnTo>
                  <a:pt x="13333" y="3423"/>
                </a:lnTo>
                <a:lnTo>
                  <a:pt x="13093" y="3483"/>
                </a:lnTo>
                <a:lnTo>
                  <a:pt x="12072" y="4024"/>
                </a:lnTo>
                <a:lnTo>
                  <a:pt x="11111" y="4625"/>
                </a:lnTo>
                <a:lnTo>
                  <a:pt x="10450" y="5045"/>
                </a:lnTo>
                <a:lnTo>
                  <a:pt x="9789" y="5465"/>
                </a:lnTo>
                <a:lnTo>
                  <a:pt x="9789" y="4144"/>
                </a:lnTo>
                <a:lnTo>
                  <a:pt x="9729" y="2883"/>
                </a:lnTo>
                <a:lnTo>
                  <a:pt x="9970" y="2763"/>
                </a:lnTo>
                <a:lnTo>
                  <a:pt x="10210" y="2643"/>
                </a:lnTo>
                <a:lnTo>
                  <a:pt x="10570" y="2282"/>
                </a:lnTo>
                <a:lnTo>
                  <a:pt x="11171" y="1622"/>
                </a:lnTo>
                <a:lnTo>
                  <a:pt x="11471" y="1261"/>
                </a:lnTo>
                <a:lnTo>
                  <a:pt x="11591" y="901"/>
                </a:lnTo>
                <a:lnTo>
                  <a:pt x="11591" y="721"/>
                </a:lnTo>
                <a:lnTo>
                  <a:pt x="11591" y="601"/>
                </a:lnTo>
                <a:lnTo>
                  <a:pt x="11471" y="481"/>
                </a:lnTo>
                <a:lnTo>
                  <a:pt x="11351" y="421"/>
                </a:lnTo>
                <a:lnTo>
                  <a:pt x="11111" y="421"/>
                </a:lnTo>
                <a:lnTo>
                  <a:pt x="10870" y="481"/>
                </a:lnTo>
                <a:lnTo>
                  <a:pt x="10630" y="601"/>
                </a:lnTo>
                <a:lnTo>
                  <a:pt x="10450" y="781"/>
                </a:lnTo>
                <a:lnTo>
                  <a:pt x="10150" y="1201"/>
                </a:lnTo>
                <a:lnTo>
                  <a:pt x="9789" y="1562"/>
                </a:lnTo>
                <a:lnTo>
                  <a:pt x="9609" y="1742"/>
                </a:lnTo>
                <a:lnTo>
                  <a:pt x="9549" y="901"/>
                </a:lnTo>
                <a:lnTo>
                  <a:pt x="9369" y="60"/>
                </a:lnTo>
                <a:lnTo>
                  <a:pt x="9369" y="0"/>
                </a:lnTo>
                <a:lnTo>
                  <a:pt x="9249" y="0"/>
                </a:lnTo>
                <a:close/>
              </a:path>
            </a:pathLst>
          </a:custGeom>
          <a:solidFill>
            <a:srgbClr val="79C6CC"/>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8" name="Shape 35">
            <a:extLst>
              <a:ext uri="{FF2B5EF4-FFF2-40B4-BE49-F238E27FC236}">
                <a16:creationId xmlns:a16="http://schemas.microsoft.com/office/drawing/2014/main" xmlns="" id="{4381A51E-EA38-41CE-8B85-BC82EFC38CBE}"/>
              </a:ext>
            </a:extLst>
          </p:cNvPr>
          <p:cNvSpPr>
            <a:spLocks/>
          </p:cNvSpPr>
          <p:nvPr/>
        </p:nvSpPr>
        <p:spPr bwMode="auto">
          <a:xfrm rot="18747350" flipH="1">
            <a:off x="2396333" y="873390"/>
            <a:ext cx="547687" cy="1877484"/>
          </a:xfrm>
          <a:custGeom>
            <a:avLst/>
            <a:gdLst>
              <a:gd name="T0" fmla="*/ 307299311 w 12973"/>
              <a:gd name="T1" fmla="*/ 42389243 h 44323"/>
              <a:gd name="T2" fmla="*/ 198872272 w 12973"/>
              <a:gd name="T3" fmla="*/ 61659643 h 44323"/>
              <a:gd name="T4" fmla="*/ 140105875 w 12973"/>
              <a:gd name="T5" fmla="*/ 57812215 h 44323"/>
              <a:gd name="T6" fmla="*/ 347930695 w 12973"/>
              <a:gd name="T7" fmla="*/ 192611229 h 44323"/>
              <a:gd name="T8" fmla="*/ 135591267 w 12973"/>
              <a:gd name="T9" fmla="*/ 132907562 h 44323"/>
              <a:gd name="T10" fmla="*/ 320843133 w 12973"/>
              <a:gd name="T11" fmla="*/ 246512446 h 44323"/>
              <a:gd name="T12" fmla="*/ 90368608 w 12973"/>
              <a:gd name="T13" fmla="*/ 186807794 h 44323"/>
              <a:gd name="T14" fmla="*/ 343416129 w 12973"/>
              <a:gd name="T15" fmla="*/ 346649317 h 44323"/>
              <a:gd name="T16" fmla="*/ 176222651 w 12973"/>
              <a:gd name="T17" fmla="*/ 304292384 h 44323"/>
              <a:gd name="T18" fmla="*/ 293755530 w 12973"/>
              <a:gd name="T19" fmla="*/ 417897236 h 44323"/>
              <a:gd name="T20" fmla="*/ 72310220 w 12973"/>
              <a:gd name="T21" fmla="*/ 323531490 h 44323"/>
              <a:gd name="T22" fmla="*/ 94883216 w 12973"/>
              <a:gd name="T23" fmla="*/ 392854695 h 44323"/>
              <a:gd name="T24" fmla="*/ 343416129 w 12973"/>
              <a:gd name="T25" fmla="*/ 583510933 h 44323"/>
              <a:gd name="T26" fmla="*/ 338901522 w 12973"/>
              <a:gd name="T27" fmla="*/ 587358329 h 44323"/>
              <a:gd name="T28" fmla="*/ 135591267 w 12973"/>
              <a:gd name="T29" fmla="*/ 477601889 h 44323"/>
              <a:gd name="T30" fmla="*/ 262076694 w 12973"/>
              <a:gd name="T31" fmla="*/ 625867867 h 44323"/>
              <a:gd name="T32" fmla="*/ 198872272 w 12973"/>
              <a:gd name="T33" fmla="*/ 620096742 h 44323"/>
              <a:gd name="T34" fmla="*/ 85854043 w 12973"/>
              <a:gd name="T35" fmla="*/ 604705031 h 44323"/>
              <a:gd name="T36" fmla="*/ 302784703 w 12973"/>
              <a:gd name="T37" fmla="*/ 793405262 h 44323"/>
              <a:gd name="T38" fmla="*/ 49737224 w 12973"/>
              <a:gd name="T39" fmla="*/ 708690346 h 44323"/>
              <a:gd name="T40" fmla="*/ 393153353 w 12973"/>
              <a:gd name="T41" fmla="*/ 916660976 h 44323"/>
              <a:gd name="T42" fmla="*/ 103912431 w 12973"/>
              <a:gd name="T43" fmla="*/ 783785692 h 44323"/>
              <a:gd name="T44" fmla="*/ 131076659 w 12973"/>
              <a:gd name="T45" fmla="*/ 889694705 h 44323"/>
              <a:gd name="T46" fmla="*/ 393153353 w 12973"/>
              <a:gd name="T47" fmla="*/ 1091894211 h 44323"/>
              <a:gd name="T48" fmla="*/ 36193443 w 12973"/>
              <a:gd name="T49" fmla="*/ 878151438 h 44323"/>
              <a:gd name="T50" fmla="*/ 67795612 w 12973"/>
              <a:gd name="T51" fmla="*/ 987908896 h 44323"/>
              <a:gd name="T52" fmla="*/ 343416129 w 12973"/>
              <a:gd name="T53" fmla="*/ 1240160158 h 44323"/>
              <a:gd name="T54" fmla="*/ 72310220 w 12973"/>
              <a:gd name="T55" fmla="*/ 1161217415 h 44323"/>
              <a:gd name="T56" fmla="*/ 393153353 w 12973"/>
              <a:gd name="T57" fmla="*/ 1338374348 h 44323"/>
              <a:gd name="T58" fmla="*/ 176222651 w 12973"/>
              <a:gd name="T59" fmla="*/ 1288321542 h 44323"/>
              <a:gd name="T60" fmla="*/ 266591302 w 12973"/>
              <a:gd name="T61" fmla="*/ 1371111744 h 44323"/>
              <a:gd name="T62" fmla="*/ 524230013 w 12973"/>
              <a:gd name="T63" fmla="*/ 1413469694 h 44323"/>
              <a:gd name="T64" fmla="*/ 596540233 w 12973"/>
              <a:gd name="T65" fmla="*/ 1309484379 h 44323"/>
              <a:gd name="T66" fmla="*/ 817910649 w 12973"/>
              <a:gd name="T67" fmla="*/ 1120784180 h 44323"/>
              <a:gd name="T68" fmla="*/ 560346789 w 12973"/>
              <a:gd name="T69" fmla="*/ 1244008602 h 44323"/>
              <a:gd name="T70" fmla="*/ 849587712 w 12973"/>
              <a:gd name="T71" fmla="*/ 1012951437 h 44323"/>
              <a:gd name="T72" fmla="*/ 799852261 w 12973"/>
              <a:gd name="T73" fmla="*/ 968637479 h 44323"/>
              <a:gd name="T74" fmla="*/ 845073104 w 12973"/>
              <a:gd name="T75" fmla="*/ 880075136 h 44323"/>
              <a:gd name="T76" fmla="*/ 497065785 w 12973"/>
              <a:gd name="T77" fmla="*/ 1084198339 h 44323"/>
              <a:gd name="T78" fmla="*/ 854102319 w 12973"/>
              <a:gd name="T79" fmla="*/ 829991070 h 44323"/>
              <a:gd name="T80" fmla="*/ 709481879 w 12973"/>
              <a:gd name="T81" fmla="*/ 860804737 h 44323"/>
              <a:gd name="T82" fmla="*/ 962531131 w 12973"/>
              <a:gd name="T83" fmla="*/ 691343644 h 44323"/>
              <a:gd name="T84" fmla="*/ 858616927 w 12973"/>
              <a:gd name="T85" fmla="*/ 670180808 h 44323"/>
              <a:gd name="T86" fmla="*/ 533259186 w 12973"/>
              <a:gd name="T87" fmla="*/ 816524073 h 44323"/>
              <a:gd name="T88" fmla="*/ 903764692 w 12973"/>
              <a:gd name="T89" fmla="*/ 573891364 h 44323"/>
              <a:gd name="T90" fmla="*/ 673365061 w 12973"/>
              <a:gd name="T91" fmla="*/ 639367141 h 44323"/>
              <a:gd name="T92" fmla="*/ 808881476 w 12973"/>
              <a:gd name="T93" fmla="*/ 489144171 h 44323"/>
              <a:gd name="T94" fmla="*/ 596540233 w 12973"/>
              <a:gd name="T95" fmla="*/ 606628760 h 44323"/>
              <a:gd name="T96" fmla="*/ 827014716 w 12973"/>
              <a:gd name="T97" fmla="*/ 389007268 h 44323"/>
              <a:gd name="T98" fmla="*/ 506096731 w 12973"/>
              <a:gd name="T99" fmla="*/ 533458128 h 44323"/>
              <a:gd name="T100" fmla="*/ 768248276 w 12973"/>
              <a:gd name="T101" fmla="*/ 304292384 h 44323"/>
              <a:gd name="T102" fmla="*/ 582921601 w 12973"/>
              <a:gd name="T103" fmla="*/ 394778425 h 44323"/>
              <a:gd name="T104" fmla="*/ 763733711 w 12973"/>
              <a:gd name="T105" fmla="*/ 194535943 h 44323"/>
              <a:gd name="T106" fmla="*/ 497065785 w 12973"/>
              <a:gd name="T107" fmla="*/ 362073306 h 44323"/>
              <a:gd name="T108" fmla="*/ 592025625 w 12973"/>
              <a:gd name="T109" fmla="*/ 277326113 h 44323"/>
              <a:gd name="T110" fmla="*/ 677879668 w 12973"/>
              <a:gd name="T111" fmla="*/ 154070398 h 44323"/>
              <a:gd name="T112" fmla="*/ 655231821 w 12973"/>
              <a:gd name="T113" fmla="*/ 104017593 h 44323"/>
              <a:gd name="T114" fmla="*/ 560346789 w 12973"/>
              <a:gd name="T115" fmla="*/ 55888517 h 44323"/>
              <a:gd name="T116" fmla="*/ 460948966 w 12973"/>
              <a:gd name="T117" fmla="*/ 90550628 h 44323"/>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2973"/>
              <a:gd name="T178" fmla="*/ 0 h 44323"/>
              <a:gd name="T179" fmla="*/ 12973 w 12973"/>
              <a:gd name="T180" fmla="*/ 44323 h 44323"/>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2973" h="44323" extrusionOk="0">
                <a:moveTo>
                  <a:pt x="5645" y="1"/>
                </a:moveTo>
                <a:lnTo>
                  <a:pt x="5465" y="61"/>
                </a:lnTo>
                <a:lnTo>
                  <a:pt x="5465" y="181"/>
                </a:lnTo>
                <a:lnTo>
                  <a:pt x="5405" y="241"/>
                </a:lnTo>
                <a:lnTo>
                  <a:pt x="5525" y="1803"/>
                </a:lnTo>
                <a:lnTo>
                  <a:pt x="5585" y="2403"/>
                </a:lnTo>
                <a:lnTo>
                  <a:pt x="5345" y="2223"/>
                </a:lnTo>
                <a:lnTo>
                  <a:pt x="4685" y="1803"/>
                </a:lnTo>
                <a:lnTo>
                  <a:pt x="4084" y="1322"/>
                </a:lnTo>
                <a:lnTo>
                  <a:pt x="3363" y="962"/>
                </a:lnTo>
                <a:lnTo>
                  <a:pt x="3003" y="842"/>
                </a:lnTo>
                <a:lnTo>
                  <a:pt x="2643" y="722"/>
                </a:lnTo>
                <a:lnTo>
                  <a:pt x="2462" y="782"/>
                </a:lnTo>
                <a:lnTo>
                  <a:pt x="2282" y="902"/>
                </a:lnTo>
                <a:lnTo>
                  <a:pt x="2222" y="1082"/>
                </a:lnTo>
                <a:lnTo>
                  <a:pt x="2222" y="1262"/>
                </a:lnTo>
                <a:lnTo>
                  <a:pt x="2402" y="1562"/>
                </a:lnTo>
                <a:lnTo>
                  <a:pt x="2643" y="1923"/>
                </a:lnTo>
                <a:lnTo>
                  <a:pt x="3123" y="2523"/>
                </a:lnTo>
                <a:lnTo>
                  <a:pt x="3784" y="3004"/>
                </a:lnTo>
                <a:lnTo>
                  <a:pt x="4384" y="3484"/>
                </a:lnTo>
                <a:lnTo>
                  <a:pt x="5345" y="4325"/>
                </a:lnTo>
                <a:lnTo>
                  <a:pt x="5285" y="4565"/>
                </a:lnTo>
                <a:lnTo>
                  <a:pt x="4925" y="4265"/>
                </a:lnTo>
                <a:lnTo>
                  <a:pt x="3423" y="3004"/>
                </a:lnTo>
                <a:lnTo>
                  <a:pt x="2643" y="2403"/>
                </a:lnTo>
                <a:lnTo>
                  <a:pt x="1862" y="1803"/>
                </a:lnTo>
                <a:lnTo>
                  <a:pt x="1682" y="1803"/>
                </a:lnTo>
                <a:lnTo>
                  <a:pt x="1502" y="1863"/>
                </a:lnTo>
                <a:lnTo>
                  <a:pt x="1441" y="2043"/>
                </a:lnTo>
                <a:lnTo>
                  <a:pt x="1441" y="2103"/>
                </a:lnTo>
                <a:lnTo>
                  <a:pt x="1441" y="2223"/>
                </a:lnTo>
                <a:lnTo>
                  <a:pt x="2042" y="3004"/>
                </a:lnTo>
                <a:lnTo>
                  <a:pt x="2643" y="3784"/>
                </a:lnTo>
                <a:lnTo>
                  <a:pt x="3964" y="5286"/>
                </a:lnTo>
                <a:lnTo>
                  <a:pt x="4624" y="6007"/>
                </a:lnTo>
                <a:lnTo>
                  <a:pt x="5285" y="6787"/>
                </a:lnTo>
                <a:lnTo>
                  <a:pt x="5285" y="6907"/>
                </a:lnTo>
                <a:lnTo>
                  <a:pt x="4624" y="6067"/>
                </a:lnTo>
                <a:lnTo>
                  <a:pt x="3844" y="5286"/>
                </a:lnTo>
                <a:lnTo>
                  <a:pt x="3423" y="4926"/>
                </a:lnTo>
                <a:lnTo>
                  <a:pt x="2943" y="4565"/>
                </a:lnTo>
                <a:lnTo>
                  <a:pt x="2523" y="4325"/>
                </a:lnTo>
                <a:lnTo>
                  <a:pt x="1982" y="4145"/>
                </a:lnTo>
                <a:lnTo>
                  <a:pt x="1802" y="4145"/>
                </a:lnTo>
                <a:lnTo>
                  <a:pt x="1622" y="4265"/>
                </a:lnTo>
                <a:lnTo>
                  <a:pt x="1562" y="4445"/>
                </a:lnTo>
                <a:lnTo>
                  <a:pt x="1562" y="4565"/>
                </a:lnTo>
                <a:lnTo>
                  <a:pt x="1622" y="4685"/>
                </a:lnTo>
                <a:lnTo>
                  <a:pt x="1862" y="5106"/>
                </a:lnTo>
                <a:lnTo>
                  <a:pt x="2162" y="5466"/>
                </a:lnTo>
                <a:lnTo>
                  <a:pt x="2883" y="6187"/>
                </a:lnTo>
                <a:lnTo>
                  <a:pt x="3604" y="6907"/>
                </a:lnTo>
                <a:lnTo>
                  <a:pt x="4264" y="7688"/>
                </a:lnTo>
                <a:lnTo>
                  <a:pt x="4624" y="8289"/>
                </a:lnTo>
                <a:lnTo>
                  <a:pt x="3243" y="6847"/>
                </a:lnTo>
                <a:lnTo>
                  <a:pt x="1862" y="5526"/>
                </a:lnTo>
                <a:lnTo>
                  <a:pt x="1742" y="5406"/>
                </a:lnTo>
                <a:lnTo>
                  <a:pt x="1502" y="5406"/>
                </a:lnTo>
                <a:lnTo>
                  <a:pt x="1381" y="5466"/>
                </a:lnTo>
                <a:lnTo>
                  <a:pt x="1261" y="5586"/>
                </a:lnTo>
                <a:lnTo>
                  <a:pt x="1201" y="5706"/>
                </a:lnTo>
                <a:lnTo>
                  <a:pt x="1201" y="5826"/>
                </a:lnTo>
                <a:lnTo>
                  <a:pt x="1261" y="6007"/>
                </a:lnTo>
                <a:lnTo>
                  <a:pt x="2342" y="7448"/>
                </a:lnTo>
                <a:lnTo>
                  <a:pt x="3423" y="8889"/>
                </a:lnTo>
                <a:lnTo>
                  <a:pt x="4324" y="10030"/>
                </a:lnTo>
                <a:lnTo>
                  <a:pt x="4745" y="10571"/>
                </a:lnTo>
                <a:lnTo>
                  <a:pt x="5285" y="11111"/>
                </a:lnTo>
                <a:lnTo>
                  <a:pt x="5285" y="11652"/>
                </a:lnTo>
                <a:lnTo>
                  <a:pt x="5105" y="11472"/>
                </a:lnTo>
                <a:lnTo>
                  <a:pt x="4564" y="10811"/>
                </a:lnTo>
                <a:lnTo>
                  <a:pt x="4024" y="10150"/>
                </a:lnTo>
                <a:lnTo>
                  <a:pt x="3423" y="9610"/>
                </a:lnTo>
                <a:lnTo>
                  <a:pt x="2763" y="9069"/>
                </a:lnTo>
                <a:lnTo>
                  <a:pt x="2703" y="9009"/>
                </a:lnTo>
                <a:lnTo>
                  <a:pt x="2583" y="9009"/>
                </a:lnTo>
                <a:lnTo>
                  <a:pt x="2402" y="9129"/>
                </a:lnTo>
                <a:lnTo>
                  <a:pt x="2282" y="9310"/>
                </a:lnTo>
                <a:lnTo>
                  <a:pt x="2282" y="9370"/>
                </a:lnTo>
                <a:lnTo>
                  <a:pt x="2342" y="9490"/>
                </a:lnTo>
                <a:lnTo>
                  <a:pt x="2763" y="10271"/>
                </a:lnTo>
                <a:lnTo>
                  <a:pt x="3243" y="10991"/>
                </a:lnTo>
                <a:lnTo>
                  <a:pt x="4204" y="12433"/>
                </a:lnTo>
                <a:lnTo>
                  <a:pt x="4685" y="13273"/>
                </a:lnTo>
                <a:lnTo>
                  <a:pt x="4985" y="13694"/>
                </a:lnTo>
                <a:lnTo>
                  <a:pt x="5285" y="14114"/>
                </a:lnTo>
                <a:lnTo>
                  <a:pt x="5225" y="14835"/>
                </a:lnTo>
                <a:lnTo>
                  <a:pt x="4564" y="13874"/>
                </a:lnTo>
                <a:lnTo>
                  <a:pt x="3904" y="13033"/>
                </a:lnTo>
                <a:lnTo>
                  <a:pt x="2763" y="11472"/>
                </a:lnTo>
                <a:lnTo>
                  <a:pt x="2162" y="10691"/>
                </a:lnTo>
                <a:lnTo>
                  <a:pt x="1502" y="9910"/>
                </a:lnTo>
                <a:lnTo>
                  <a:pt x="1381" y="9850"/>
                </a:lnTo>
                <a:lnTo>
                  <a:pt x="1261" y="9790"/>
                </a:lnTo>
                <a:lnTo>
                  <a:pt x="1141" y="9850"/>
                </a:lnTo>
                <a:lnTo>
                  <a:pt x="1081" y="9910"/>
                </a:lnTo>
                <a:lnTo>
                  <a:pt x="961" y="9970"/>
                </a:lnTo>
                <a:lnTo>
                  <a:pt x="961" y="10090"/>
                </a:lnTo>
                <a:lnTo>
                  <a:pt x="901" y="10210"/>
                </a:lnTo>
                <a:lnTo>
                  <a:pt x="961" y="10331"/>
                </a:lnTo>
                <a:lnTo>
                  <a:pt x="1441" y="11352"/>
                </a:lnTo>
                <a:lnTo>
                  <a:pt x="1922" y="12252"/>
                </a:lnTo>
                <a:lnTo>
                  <a:pt x="1742" y="12072"/>
                </a:lnTo>
                <a:lnTo>
                  <a:pt x="1682" y="12012"/>
                </a:lnTo>
                <a:lnTo>
                  <a:pt x="1502" y="12012"/>
                </a:lnTo>
                <a:lnTo>
                  <a:pt x="1381" y="12072"/>
                </a:lnTo>
                <a:lnTo>
                  <a:pt x="1261" y="12252"/>
                </a:lnTo>
                <a:lnTo>
                  <a:pt x="1261" y="12312"/>
                </a:lnTo>
                <a:lnTo>
                  <a:pt x="1321" y="12433"/>
                </a:lnTo>
                <a:lnTo>
                  <a:pt x="1862" y="13514"/>
                </a:lnTo>
                <a:lnTo>
                  <a:pt x="2402" y="14595"/>
                </a:lnTo>
                <a:lnTo>
                  <a:pt x="3063" y="15616"/>
                </a:lnTo>
                <a:lnTo>
                  <a:pt x="3724" y="16637"/>
                </a:lnTo>
                <a:lnTo>
                  <a:pt x="4504" y="17958"/>
                </a:lnTo>
                <a:lnTo>
                  <a:pt x="4504" y="18078"/>
                </a:lnTo>
                <a:lnTo>
                  <a:pt x="4564" y="18198"/>
                </a:lnTo>
                <a:lnTo>
                  <a:pt x="4745" y="18318"/>
                </a:lnTo>
                <a:lnTo>
                  <a:pt x="4925" y="18678"/>
                </a:lnTo>
                <a:lnTo>
                  <a:pt x="5045" y="18859"/>
                </a:lnTo>
                <a:lnTo>
                  <a:pt x="5225" y="19039"/>
                </a:lnTo>
                <a:lnTo>
                  <a:pt x="5225" y="19099"/>
                </a:lnTo>
                <a:lnTo>
                  <a:pt x="5105" y="19039"/>
                </a:lnTo>
                <a:lnTo>
                  <a:pt x="4985" y="18919"/>
                </a:lnTo>
                <a:lnTo>
                  <a:pt x="4865" y="18739"/>
                </a:lnTo>
                <a:lnTo>
                  <a:pt x="4504" y="18318"/>
                </a:lnTo>
                <a:lnTo>
                  <a:pt x="4204" y="17838"/>
                </a:lnTo>
                <a:lnTo>
                  <a:pt x="3664" y="16937"/>
                </a:lnTo>
                <a:lnTo>
                  <a:pt x="3183" y="15976"/>
                </a:lnTo>
                <a:lnTo>
                  <a:pt x="2583" y="15075"/>
                </a:lnTo>
                <a:lnTo>
                  <a:pt x="2462" y="14955"/>
                </a:lnTo>
                <a:lnTo>
                  <a:pt x="2282" y="14895"/>
                </a:lnTo>
                <a:lnTo>
                  <a:pt x="2102" y="14835"/>
                </a:lnTo>
                <a:lnTo>
                  <a:pt x="1982" y="14835"/>
                </a:lnTo>
                <a:lnTo>
                  <a:pt x="1802" y="14895"/>
                </a:lnTo>
                <a:lnTo>
                  <a:pt x="1682" y="15015"/>
                </a:lnTo>
                <a:lnTo>
                  <a:pt x="1562" y="15195"/>
                </a:lnTo>
                <a:lnTo>
                  <a:pt x="1562" y="15375"/>
                </a:lnTo>
                <a:lnTo>
                  <a:pt x="1622" y="15916"/>
                </a:lnTo>
                <a:lnTo>
                  <a:pt x="1802" y="16456"/>
                </a:lnTo>
                <a:lnTo>
                  <a:pt x="1982" y="17057"/>
                </a:lnTo>
                <a:lnTo>
                  <a:pt x="2282" y="17537"/>
                </a:lnTo>
                <a:lnTo>
                  <a:pt x="2883" y="18618"/>
                </a:lnTo>
                <a:lnTo>
                  <a:pt x="3483" y="19519"/>
                </a:lnTo>
                <a:lnTo>
                  <a:pt x="4264" y="20480"/>
                </a:lnTo>
                <a:lnTo>
                  <a:pt x="4745" y="21021"/>
                </a:lnTo>
                <a:lnTo>
                  <a:pt x="5225" y="21441"/>
                </a:lnTo>
                <a:lnTo>
                  <a:pt x="5225" y="22822"/>
                </a:lnTo>
                <a:lnTo>
                  <a:pt x="5225" y="23603"/>
                </a:lnTo>
                <a:lnTo>
                  <a:pt x="4564" y="22522"/>
                </a:lnTo>
                <a:lnTo>
                  <a:pt x="3904" y="21441"/>
                </a:lnTo>
                <a:lnTo>
                  <a:pt x="3303" y="20420"/>
                </a:lnTo>
                <a:lnTo>
                  <a:pt x="2643" y="19339"/>
                </a:lnTo>
                <a:lnTo>
                  <a:pt x="2342" y="18859"/>
                </a:lnTo>
                <a:lnTo>
                  <a:pt x="1982" y="18378"/>
                </a:lnTo>
                <a:lnTo>
                  <a:pt x="1562" y="17898"/>
                </a:lnTo>
                <a:lnTo>
                  <a:pt x="1081" y="17477"/>
                </a:lnTo>
                <a:lnTo>
                  <a:pt x="901" y="17477"/>
                </a:lnTo>
                <a:lnTo>
                  <a:pt x="841" y="17537"/>
                </a:lnTo>
                <a:lnTo>
                  <a:pt x="841" y="17657"/>
                </a:lnTo>
                <a:lnTo>
                  <a:pt x="961" y="18258"/>
                </a:lnTo>
                <a:lnTo>
                  <a:pt x="1141" y="18859"/>
                </a:lnTo>
                <a:lnTo>
                  <a:pt x="1321" y="19399"/>
                </a:lnTo>
                <a:lnTo>
                  <a:pt x="1622" y="19940"/>
                </a:lnTo>
                <a:lnTo>
                  <a:pt x="2222" y="21081"/>
                </a:lnTo>
                <a:lnTo>
                  <a:pt x="2823" y="22102"/>
                </a:lnTo>
                <a:lnTo>
                  <a:pt x="3604" y="23663"/>
                </a:lnTo>
                <a:lnTo>
                  <a:pt x="4024" y="24444"/>
                </a:lnTo>
                <a:lnTo>
                  <a:pt x="4504" y="25225"/>
                </a:lnTo>
                <a:lnTo>
                  <a:pt x="4504" y="25345"/>
                </a:lnTo>
                <a:lnTo>
                  <a:pt x="4024" y="24744"/>
                </a:lnTo>
                <a:lnTo>
                  <a:pt x="3123" y="23723"/>
                </a:lnTo>
                <a:lnTo>
                  <a:pt x="2222" y="22702"/>
                </a:lnTo>
                <a:lnTo>
                  <a:pt x="1862" y="22282"/>
                </a:lnTo>
                <a:lnTo>
                  <a:pt x="1502" y="21982"/>
                </a:lnTo>
                <a:lnTo>
                  <a:pt x="1141" y="21741"/>
                </a:lnTo>
                <a:lnTo>
                  <a:pt x="901" y="21621"/>
                </a:lnTo>
                <a:lnTo>
                  <a:pt x="601" y="21621"/>
                </a:lnTo>
                <a:lnTo>
                  <a:pt x="601" y="21861"/>
                </a:lnTo>
                <a:lnTo>
                  <a:pt x="661" y="22102"/>
                </a:lnTo>
                <a:lnTo>
                  <a:pt x="781" y="22522"/>
                </a:lnTo>
                <a:lnTo>
                  <a:pt x="1021" y="22942"/>
                </a:lnTo>
                <a:lnTo>
                  <a:pt x="1321" y="23363"/>
                </a:lnTo>
                <a:lnTo>
                  <a:pt x="2222" y="24564"/>
                </a:lnTo>
                <a:lnTo>
                  <a:pt x="3123" y="25765"/>
                </a:lnTo>
                <a:lnTo>
                  <a:pt x="4084" y="27146"/>
                </a:lnTo>
                <a:lnTo>
                  <a:pt x="4624" y="27927"/>
                </a:lnTo>
                <a:lnTo>
                  <a:pt x="4925" y="28287"/>
                </a:lnTo>
                <a:lnTo>
                  <a:pt x="5225" y="28588"/>
                </a:lnTo>
                <a:lnTo>
                  <a:pt x="5225" y="30209"/>
                </a:lnTo>
                <a:lnTo>
                  <a:pt x="4564" y="29308"/>
                </a:lnTo>
                <a:lnTo>
                  <a:pt x="3904" y="28408"/>
                </a:lnTo>
                <a:lnTo>
                  <a:pt x="2703" y="26306"/>
                </a:lnTo>
                <a:lnTo>
                  <a:pt x="2222" y="25285"/>
                </a:lnTo>
                <a:lnTo>
                  <a:pt x="1922" y="24864"/>
                </a:lnTo>
                <a:lnTo>
                  <a:pt x="1682" y="24684"/>
                </a:lnTo>
                <a:lnTo>
                  <a:pt x="1502" y="24504"/>
                </a:lnTo>
                <a:lnTo>
                  <a:pt x="1381" y="24444"/>
                </a:lnTo>
                <a:lnTo>
                  <a:pt x="1261" y="24504"/>
                </a:lnTo>
                <a:lnTo>
                  <a:pt x="1141" y="24564"/>
                </a:lnTo>
                <a:lnTo>
                  <a:pt x="1081" y="24684"/>
                </a:lnTo>
                <a:lnTo>
                  <a:pt x="1021" y="24924"/>
                </a:lnTo>
                <a:lnTo>
                  <a:pt x="961" y="25225"/>
                </a:lnTo>
                <a:lnTo>
                  <a:pt x="1021" y="25825"/>
                </a:lnTo>
                <a:lnTo>
                  <a:pt x="1201" y="26486"/>
                </a:lnTo>
                <a:lnTo>
                  <a:pt x="1441" y="27146"/>
                </a:lnTo>
                <a:lnTo>
                  <a:pt x="1742" y="27747"/>
                </a:lnTo>
                <a:lnTo>
                  <a:pt x="2042" y="28348"/>
                </a:lnTo>
                <a:lnTo>
                  <a:pt x="2643" y="29369"/>
                </a:lnTo>
                <a:lnTo>
                  <a:pt x="3183" y="30269"/>
                </a:lnTo>
                <a:lnTo>
                  <a:pt x="3784" y="31170"/>
                </a:lnTo>
                <a:lnTo>
                  <a:pt x="4084" y="31591"/>
                </a:lnTo>
                <a:lnTo>
                  <a:pt x="4444" y="32011"/>
                </a:lnTo>
                <a:lnTo>
                  <a:pt x="4805" y="32371"/>
                </a:lnTo>
                <a:lnTo>
                  <a:pt x="5225" y="32672"/>
                </a:lnTo>
                <a:lnTo>
                  <a:pt x="5225" y="34053"/>
                </a:lnTo>
                <a:lnTo>
                  <a:pt x="4144" y="32792"/>
                </a:lnTo>
                <a:lnTo>
                  <a:pt x="3604" y="32191"/>
                </a:lnTo>
                <a:lnTo>
                  <a:pt x="3123" y="31591"/>
                </a:lnTo>
                <a:lnTo>
                  <a:pt x="2462" y="30570"/>
                </a:lnTo>
                <a:lnTo>
                  <a:pt x="1862" y="29489"/>
                </a:lnTo>
                <a:lnTo>
                  <a:pt x="1261" y="28408"/>
                </a:lnTo>
                <a:lnTo>
                  <a:pt x="901" y="27927"/>
                </a:lnTo>
                <a:lnTo>
                  <a:pt x="541" y="27447"/>
                </a:lnTo>
                <a:lnTo>
                  <a:pt x="481" y="27387"/>
                </a:lnTo>
                <a:lnTo>
                  <a:pt x="360" y="27327"/>
                </a:lnTo>
                <a:lnTo>
                  <a:pt x="240" y="27387"/>
                </a:lnTo>
                <a:lnTo>
                  <a:pt x="60" y="27507"/>
                </a:lnTo>
                <a:lnTo>
                  <a:pt x="0" y="27687"/>
                </a:lnTo>
                <a:lnTo>
                  <a:pt x="60" y="28287"/>
                </a:lnTo>
                <a:lnTo>
                  <a:pt x="180" y="28948"/>
                </a:lnTo>
                <a:lnTo>
                  <a:pt x="360" y="29549"/>
                </a:lnTo>
                <a:lnTo>
                  <a:pt x="601" y="30209"/>
                </a:lnTo>
                <a:lnTo>
                  <a:pt x="901" y="30810"/>
                </a:lnTo>
                <a:lnTo>
                  <a:pt x="1201" y="31410"/>
                </a:lnTo>
                <a:lnTo>
                  <a:pt x="1862" y="32552"/>
                </a:lnTo>
                <a:lnTo>
                  <a:pt x="1922" y="33092"/>
                </a:lnTo>
                <a:lnTo>
                  <a:pt x="2102" y="33633"/>
                </a:lnTo>
                <a:lnTo>
                  <a:pt x="2342" y="34173"/>
                </a:lnTo>
                <a:lnTo>
                  <a:pt x="2583" y="34714"/>
                </a:lnTo>
                <a:lnTo>
                  <a:pt x="3664" y="36755"/>
                </a:lnTo>
                <a:lnTo>
                  <a:pt x="4084" y="37656"/>
                </a:lnTo>
                <a:lnTo>
                  <a:pt x="4564" y="38677"/>
                </a:lnTo>
                <a:lnTo>
                  <a:pt x="4264" y="38377"/>
                </a:lnTo>
                <a:lnTo>
                  <a:pt x="3664" y="37656"/>
                </a:lnTo>
                <a:lnTo>
                  <a:pt x="2943" y="36996"/>
                </a:lnTo>
                <a:lnTo>
                  <a:pt x="2222" y="36335"/>
                </a:lnTo>
                <a:lnTo>
                  <a:pt x="1502" y="35795"/>
                </a:lnTo>
                <a:lnTo>
                  <a:pt x="1141" y="35795"/>
                </a:lnTo>
                <a:lnTo>
                  <a:pt x="1021" y="35855"/>
                </a:lnTo>
                <a:lnTo>
                  <a:pt x="961" y="36095"/>
                </a:lnTo>
                <a:lnTo>
                  <a:pt x="961" y="36215"/>
                </a:lnTo>
                <a:lnTo>
                  <a:pt x="961" y="36335"/>
                </a:lnTo>
                <a:lnTo>
                  <a:pt x="1381" y="37116"/>
                </a:lnTo>
                <a:lnTo>
                  <a:pt x="1862" y="37897"/>
                </a:lnTo>
                <a:lnTo>
                  <a:pt x="2462" y="38617"/>
                </a:lnTo>
                <a:lnTo>
                  <a:pt x="3003" y="39338"/>
                </a:lnTo>
                <a:lnTo>
                  <a:pt x="4024" y="40659"/>
                </a:lnTo>
                <a:lnTo>
                  <a:pt x="4564" y="41260"/>
                </a:lnTo>
                <a:lnTo>
                  <a:pt x="4925" y="41500"/>
                </a:lnTo>
                <a:lnTo>
                  <a:pt x="5225" y="41740"/>
                </a:lnTo>
                <a:lnTo>
                  <a:pt x="5225" y="41980"/>
                </a:lnTo>
                <a:lnTo>
                  <a:pt x="4624" y="41500"/>
                </a:lnTo>
                <a:lnTo>
                  <a:pt x="4084" y="41019"/>
                </a:lnTo>
                <a:lnTo>
                  <a:pt x="3543" y="40539"/>
                </a:lnTo>
                <a:lnTo>
                  <a:pt x="2943" y="40179"/>
                </a:lnTo>
                <a:lnTo>
                  <a:pt x="2763" y="40119"/>
                </a:lnTo>
                <a:lnTo>
                  <a:pt x="2643" y="40059"/>
                </a:lnTo>
                <a:lnTo>
                  <a:pt x="2462" y="40059"/>
                </a:lnTo>
                <a:lnTo>
                  <a:pt x="2342" y="40179"/>
                </a:lnTo>
                <a:lnTo>
                  <a:pt x="2222" y="40239"/>
                </a:lnTo>
                <a:lnTo>
                  <a:pt x="2102" y="40359"/>
                </a:lnTo>
                <a:lnTo>
                  <a:pt x="2042" y="40479"/>
                </a:lnTo>
                <a:lnTo>
                  <a:pt x="2042" y="40659"/>
                </a:lnTo>
                <a:lnTo>
                  <a:pt x="2042" y="40839"/>
                </a:lnTo>
                <a:lnTo>
                  <a:pt x="2222" y="41200"/>
                </a:lnTo>
                <a:lnTo>
                  <a:pt x="2402" y="41500"/>
                </a:lnTo>
                <a:lnTo>
                  <a:pt x="2943" y="42161"/>
                </a:lnTo>
                <a:lnTo>
                  <a:pt x="3543" y="42761"/>
                </a:lnTo>
                <a:lnTo>
                  <a:pt x="4144" y="43242"/>
                </a:lnTo>
                <a:lnTo>
                  <a:pt x="4745" y="43722"/>
                </a:lnTo>
                <a:lnTo>
                  <a:pt x="5045" y="43962"/>
                </a:lnTo>
                <a:lnTo>
                  <a:pt x="5405" y="44142"/>
                </a:lnTo>
                <a:lnTo>
                  <a:pt x="5766" y="44263"/>
                </a:lnTo>
                <a:lnTo>
                  <a:pt x="6126" y="44323"/>
                </a:lnTo>
                <a:lnTo>
                  <a:pt x="6486" y="44323"/>
                </a:lnTo>
                <a:lnTo>
                  <a:pt x="6847" y="44202"/>
                </a:lnTo>
                <a:lnTo>
                  <a:pt x="6967" y="44082"/>
                </a:lnTo>
                <a:lnTo>
                  <a:pt x="7027" y="43962"/>
                </a:lnTo>
                <a:lnTo>
                  <a:pt x="7027" y="43842"/>
                </a:lnTo>
                <a:lnTo>
                  <a:pt x="7027" y="43722"/>
                </a:lnTo>
                <a:lnTo>
                  <a:pt x="6967" y="43422"/>
                </a:lnTo>
                <a:lnTo>
                  <a:pt x="6847" y="43242"/>
                </a:lnTo>
                <a:lnTo>
                  <a:pt x="6666" y="43001"/>
                </a:lnTo>
                <a:lnTo>
                  <a:pt x="6486" y="42821"/>
                </a:lnTo>
                <a:lnTo>
                  <a:pt x="7147" y="41920"/>
                </a:lnTo>
                <a:lnTo>
                  <a:pt x="7928" y="40839"/>
                </a:lnTo>
                <a:lnTo>
                  <a:pt x="8648" y="39758"/>
                </a:lnTo>
                <a:lnTo>
                  <a:pt x="9309" y="38677"/>
                </a:lnTo>
                <a:lnTo>
                  <a:pt x="10030" y="37536"/>
                </a:lnTo>
                <a:lnTo>
                  <a:pt x="10330" y="36936"/>
                </a:lnTo>
                <a:lnTo>
                  <a:pt x="10630" y="36275"/>
                </a:lnTo>
                <a:lnTo>
                  <a:pt x="10810" y="35674"/>
                </a:lnTo>
                <a:lnTo>
                  <a:pt x="10930" y="35014"/>
                </a:lnTo>
                <a:lnTo>
                  <a:pt x="10930" y="34954"/>
                </a:lnTo>
                <a:lnTo>
                  <a:pt x="10870" y="34954"/>
                </a:lnTo>
                <a:lnTo>
                  <a:pt x="10330" y="35314"/>
                </a:lnTo>
                <a:lnTo>
                  <a:pt x="9849" y="35734"/>
                </a:lnTo>
                <a:lnTo>
                  <a:pt x="9429" y="36215"/>
                </a:lnTo>
                <a:lnTo>
                  <a:pt x="8949" y="36695"/>
                </a:lnTo>
                <a:lnTo>
                  <a:pt x="8168" y="37776"/>
                </a:lnTo>
                <a:lnTo>
                  <a:pt x="7507" y="38857"/>
                </a:lnTo>
                <a:lnTo>
                  <a:pt x="6907" y="39698"/>
                </a:lnTo>
                <a:lnTo>
                  <a:pt x="6847" y="39578"/>
                </a:lnTo>
                <a:lnTo>
                  <a:pt x="7447" y="38797"/>
                </a:lnTo>
                <a:lnTo>
                  <a:pt x="7988" y="37957"/>
                </a:lnTo>
                <a:lnTo>
                  <a:pt x="9009" y="36335"/>
                </a:lnTo>
                <a:lnTo>
                  <a:pt x="9669" y="35254"/>
                </a:lnTo>
                <a:lnTo>
                  <a:pt x="10270" y="34233"/>
                </a:lnTo>
                <a:lnTo>
                  <a:pt x="11471" y="32071"/>
                </a:lnTo>
                <a:lnTo>
                  <a:pt x="11531" y="31951"/>
                </a:lnTo>
                <a:lnTo>
                  <a:pt x="11531" y="31891"/>
                </a:lnTo>
                <a:lnTo>
                  <a:pt x="11351" y="31651"/>
                </a:lnTo>
                <a:lnTo>
                  <a:pt x="11291" y="31591"/>
                </a:lnTo>
                <a:lnTo>
                  <a:pt x="11171" y="31591"/>
                </a:lnTo>
                <a:lnTo>
                  <a:pt x="11051" y="31651"/>
                </a:lnTo>
                <a:lnTo>
                  <a:pt x="10991" y="31711"/>
                </a:lnTo>
                <a:lnTo>
                  <a:pt x="9549" y="33452"/>
                </a:lnTo>
                <a:lnTo>
                  <a:pt x="8168" y="35194"/>
                </a:lnTo>
                <a:lnTo>
                  <a:pt x="8828" y="33873"/>
                </a:lnTo>
                <a:lnTo>
                  <a:pt x="9429" y="32612"/>
                </a:lnTo>
                <a:lnTo>
                  <a:pt x="10030" y="31410"/>
                </a:lnTo>
                <a:lnTo>
                  <a:pt x="10630" y="30209"/>
                </a:lnTo>
                <a:lnTo>
                  <a:pt x="11711" y="27747"/>
                </a:lnTo>
                <a:lnTo>
                  <a:pt x="11711" y="27627"/>
                </a:lnTo>
                <a:lnTo>
                  <a:pt x="11711" y="27507"/>
                </a:lnTo>
                <a:lnTo>
                  <a:pt x="11651" y="27447"/>
                </a:lnTo>
                <a:lnTo>
                  <a:pt x="11591" y="27387"/>
                </a:lnTo>
                <a:lnTo>
                  <a:pt x="11471" y="27327"/>
                </a:lnTo>
                <a:lnTo>
                  <a:pt x="11411" y="27327"/>
                </a:lnTo>
                <a:lnTo>
                  <a:pt x="11291" y="27387"/>
                </a:lnTo>
                <a:lnTo>
                  <a:pt x="11231" y="27447"/>
                </a:lnTo>
                <a:lnTo>
                  <a:pt x="9669" y="29669"/>
                </a:lnTo>
                <a:lnTo>
                  <a:pt x="8889" y="30750"/>
                </a:lnTo>
                <a:lnTo>
                  <a:pt x="8168" y="31891"/>
                </a:lnTo>
                <a:lnTo>
                  <a:pt x="7147" y="33512"/>
                </a:lnTo>
                <a:lnTo>
                  <a:pt x="6606" y="34353"/>
                </a:lnTo>
                <a:lnTo>
                  <a:pt x="6186" y="35194"/>
                </a:lnTo>
                <a:lnTo>
                  <a:pt x="6186" y="33993"/>
                </a:lnTo>
                <a:lnTo>
                  <a:pt x="6426" y="33933"/>
                </a:lnTo>
                <a:lnTo>
                  <a:pt x="6606" y="33813"/>
                </a:lnTo>
                <a:lnTo>
                  <a:pt x="6967" y="33452"/>
                </a:lnTo>
                <a:lnTo>
                  <a:pt x="7327" y="33032"/>
                </a:lnTo>
                <a:lnTo>
                  <a:pt x="7928" y="32131"/>
                </a:lnTo>
                <a:lnTo>
                  <a:pt x="9069" y="30329"/>
                </a:lnTo>
                <a:lnTo>
                  <a:pt x="10270" y="28408"/>
                </a:lnTo>
                <a:lnTo>
                  <a:pt x="11411" y="26426"/>
                </a:lnTo>
                <a:lnTo>
                  <a:pt x="11411" y="26246"/>
                </a:lnTo>
                <a:lnTo>
                  <a:pt x="11411" y="26065"/>
                </a:lnTo>
                <a:lnTo>
                  <a:pt x="11351" y="25885"/>
                </a:lnTo>
                <a:lnTo>
                  <a:pt x="11231" y="25765"/>
                </a:lnTo>
                <a:lnTo>
                  <a:pt x="11111" y="25705"/>
                </a:lnTo>
                <a:lnTo>
                  <a:pt x="10930" y="25645"/>
                </a:lnTo>
                <a:lnTo>
                  <a:pt x="10750" y="25705"/>
                </a:lnTo>
                <a:lnTo>
                  <a:pt x="10630" y="25825"/>
                </a:lnTo>
                <a:lnTo>
                  <a:pt x="9309" y="27567"/>
                </a:lnTo>
                <a:lnTo>
                  <a:pt x="7988" y="29369"/>
                </a:lnTo>
                <a:lnTo>
                  <a:pt x="8108" y="29188"/>
                </a:lnTo>
                <a:lnTo>
                  <a:pt x="9429" y="26846"/>
                </a:lnTo>
                <a:lnTo>
                  <a:pt x="10270" y="25645"/>
                </a:lnTo>
                <a:lnTo>
                  <a:pt x="11111" y="24384"/>
                </a:lnTo>
                <a:lnTo>
                  <a:pt x="11951" y="23243"/>
                </a:lnTo>
                <a:lnTo>
                  <a:pt x="12912" y="22102"/>
                </a:lnTo>
                <a:lnTo>
                  <a:pt x="12972" y="21982"/>
                </a:lnTo>
                <a:lnTo>
                  <a:pt x="12972" y="21861"/>
                </a:lnTo>
                <a:lnTo>
                  <a:pt x="12972" y="21741"/>
                </a:lnTo>
                <a:lnTo>
                  <a:pt x="12912" y="21681"/>
                </a:lnTo>
                <a:lnTo>
                  <a:pt x="12792" y="21561"/>
                </a:lnTo>
                <a:lnTo>
                  <a:pt x="12552" y="21561"/>
                </a:lnTo>
                <a:lnTo>
                  <a:pt x="12432" y="21621"/>
                </a:lnTo>
                <a:lnTo>
                  <a:pt x="11471" y="22522"/>
                </a:lnTo>
                <a:lnTo>
                  <a:pt x="10570" y="23423"/>
                </a:lnTo>
                <a:lnTo>
                  <a:pt x="9729" y="24324"/>
                </a:lnTo>
                <a:lnTo>
                  <a:pt x="8889" y="25345"/>
                </a:lnTo>
                <a:lnTo>
                  <a:pt x="9129" y="24864"/>
                </a:lnTo>
                <a:lnTo>
                  <a:pt x="11351" y="21081"/>
                </a:lnTo>
                <a:lnTo>
                  <a:pt x="11411" y="20901"/>
                </a:lnTo>
                <a:lnTo>
                  <a:pt x="11351" y="20720"/>
                </a:lnTo>
                <a:lnTo>
                  <a:pt x="11291" y="20600"/>
                </a:lnTo>
                <a:lnTo>
                  <a:pt x="11171" y="20540"/>
                </a:lnTo>
                <a:lnTo>
                  <a:pt x="11051" y="20480"/>
                </a:lnTo>
                <a:lnTo>
                  <a:pt x="10870" y="20480"/>
                </a:lnTo>
                <a:lnTo>
                  <a:pt x="10690" y="20540"/>
                </a:lnTo>
                <a:lnTo>
                  <a:pt x="10570" y="20660"/>
                </a:lnTo>
                <a:lnTo>
                  <a:pt x="7988" y="24204"/>
                </a:lnTo>
                <a:lnTo>
                  <a:pt x="7087" y="25465"/>
                </a:lnTo>
                <a:lnTo>
                  <a:pt x="6606" y="26065"/>
                </a:lnTo>
                <a:lnTo>
                  <a:pt x="6186" y="26726"/>
                </a:lnTo>
                <a:lnTo>
                  <a:pt x="6186" y="25345"/>
                </a:lnTo>
                <a:lnTo>
                  <a:pt x="6606" y="24984"/>
                </a:lnTo>
                <a:lnTo>
                  <a:pt x="6967" y="24624"/>
                </a:lnTo>
                <a:lnTo>
                  <a:pt x="7627" y="23723"/>
                </a:lnTo>
                <a:lnTo>
                  <a:pt x="8889" y="22042"/>
                </a:lnTo>
                <a:lnTo>
                  <a:pt x="10450" y="20000"/>
                </a:lnTo>
                <a:lnTo>
                  <a:pt x="12011" y="17898"/>
                </a:lnTo>
                <a:lnTo>
                  <a:pt x="12072" y="17778"/>
                </a:lnTo>
                <a:lnTo>
                  <a:pt x="12072" y="17657"/>
                </a:lnTo>
                <a:lnTo>
                  <a:pt x="12011" y="17537"/>
                </a:lnTo>
                <a:lnTo>
                  <a:pt x="11891" y="17417"/>
                </a:lnTo>
                <a:lnTo>
                  <a:pt x="11771" y="17357"/>
                </a:lnTo>
                <a:lnTo>
                  <a:pt x="11651" y="17297"/>
                </a:lnTo>
                <a:lnTo>
                  <a:pt x="11471" y="17357"/>
                </a:lnTo>
                <a:lnTo>
                  <a:pt x="11351" y="17417"/>
                </a:lnTo>
                <a:lnTo>
                  <a:pt x="8949" y="19940"/>
                </a:lnTo>
                <a:lnTo>
                  <a:pt x="9309" y="19219"/>
                </a:lnTo>
                <a:lnTo>
                  <a:pt x="10270" y="17357"/>
                </a:lnTo>
                <a:lnTo>
                  <a:pt x="11231" y="15495"/>
                </a:lnTo>
                <a:lnTo>
                  <a:pt x="11291" y="15435"/>
                </a:lnTo>
                <a:lnTo>
                  <a:pt x="11231" y="15315"/>
                </a:lnTo>
                <a:lnTo>
                  <a:pt x="11111" y="15135"/>
                </a:lnTo>
                <a:lnTo>
                  <a:pt x="10930" y="15135"/>
                </a:lnTo>
                <a:lnTo>
                  <a:pt x="10870" y="15195"/>
                </a:lnTo>
                <a:lnTo>
                  <a:pt x="10750" y="15255"/>
                </a:lnTo>
                <a:lnTo>
                  <a:pt x="9549" y="16937"/>
                </a:lnTo>
                <a:lnTo>
                  <a:pt x="8348" y="18678"/>
                </a:lnTo>
                <a:lnTo>
                  <a:pt x="7567" y="19820"/>
                </a:lnTo>
                <a:lnTo>
                  <a:pt x="7147" y="20420"/>
                </a:lnTo>
                <a:lnTo>
                  <a:pt x="6787" y="21021"/>
                </a:lnTo>
                <a:lnTo>
                  <a:pt x="6666" y="20660"/>
                </a:lnTo>
                <a:lnTo>
                  <a:pt x="7027" y="20300"/>
                </a:lnTo>
                <a:lnTo>
                  <a:pt x="7327" y="19880"/>
                </a:lnTo>
                <a:lnTo>
                  <a:pt x="7928" y="18919"/>
                </a:lnTo>
                <a:lnTo>
                  <a:pt x="8949" y="17057"/>
                </a:lnTo>
                <a:lnTo>
                  <a:pt x="10270" y="14835"/>
                </a:lnTo>
                <a:lnTo>
                  <a:pt x="10930" y="13694"/>
                </a:lnTo>
                <a:lnTo>
                  <a:pt x="11411" y="12493"/>
                </a:lnTo>
                <a:lnTo>
                  <a:pt x="11411" y="12373"/>
                </a:lnTo>
                <a:lnTo>
                  <a:pt x="11411" y="12312"/>
                </a:lnTo>
                <a:lnTo>
                  <a:pt x="11291" y="12192"/>
                </a:lnTo>
                <a:lnTo>
                  <a:pt x="11111" y="12132"/>
                </a:lnTo>
                <a:lnTo>
                  <a:pt x="10991" y="12132"/>
                </a:lnTo>
                <a:lnTo>
                  <a:pt x="10930" y="12192"/>
                </a:lnTo>
                <a:lnTo>
                  <a:pt x="10090" y="13153"/>
                </a:lnTo>
                <a:lnTo>
                  <a:pt x="9309" y="14114"/>
                </a:lnTo>
                <a:lnTo>
                  <a:pt x="7868" y="16156"/>
                </a:lnTo>
                <a:lnTo>
                  <a:pt x="7207" y="17117"/>
                </a:lnTo>
                <a:lnTo>
                  <a:pt x="6426" y="18138"/>
                </a:lnTo>
                <a:lnTo>
                  <a:pt x="6246" y="17838"/>
                </a:lnTo>
                <a:lnTo>
                  <a:pt x="6246" y="17297"/>
                </a:lnTo>
                <a:lnTo>
                  <a:pt x="6726" y="16637"/>
                </a:lnTo>
                <a:lnTo>
                  <a:pt x="7087" y="15976"/>
                </a:lnTo>
                <a:lnTo>
                  <a:pt x="7868" y="14715"/>
                </a:lnTo>
                <a:lnTo>
                  <a:pt x="9189" y="12433"/>
                </a:lnTo>
                <a:lnTo>
                  <a:pt x="10450" y="10090"/>
                </a:lnTo>
                <a:lnTo>
                  <a:pt x="10510" y="9970"/>
                </a:lnTo>
                <a:lnTo>
                  <a:pt x="10510" y="9790"/>
                </a:lnTo>
                <a:lnTo>
                  <a:pt x="10450" y="9670"/>
                </a:lnTo>
                <a:lnTo>
                  <a:pt x="10330" y="9610"/>
                </a:lnTo>
                <a:lnTo>
                  <a:pt x="10210" y="9490"/>
                </a:lnTo>
                <a:lnTo>
                  <a:pt x="9970" y="9490"/>
                </a:lnTo>
                <a:lnTo>
                  <a:pt x="9849" y="9610"/>
                </a:lnTo>
                <a:lnTo>
                  <a:pt x="8288" y="11712"/>
                </a:lnTo>
                <a:lnTo>
                  <a:pt x="6847" y="13814"/>
                </a:lnTo>
                <a:lnTo>
                  <a:pt x="6546" y="14234"/>
                </a:lnTo>
                <a:lnTo>
                  <a:pt x="6486" y="13994"/>
                </a:lnTo>
                <a:lnTo>
                  <a:pt x="6847" y="13634"/>
                </a:lnTo>
                <a:lnTo>
                  <a:pt x="7207" y="13213"/>
                </a:lnTo>
                <a:lnTo>
                  <a:pt x="7747" y="12312"/>
                </a:lnTo>
                <a:lnTo>
                  <a:pt x="8228" y="11352"/>
                </a:lnTo>
                <a:lnTo>
                  <a:pt x="8708" y="10451"/>
                </a:lnTo>
                <a:lnTo>
                  <a:pt x="9669" y="8409"/>
                </a:lnTo>
                <a:lnTo>
                  <a:pt x="10570" y="6307"/>
                </a:lnTo>
                <a:lnTo>
                  <a:pt x="10570" y="6247"/>
                </a:lnTo>
                <a:lnTo>
                  <a:pt x="10570" y="6127"/>
                </a:lnTo>
                <a:lnTo>
                  <a:pt x="10390" y="6007"/>
                </a:lnTo>
                <a:lnTo>
                  <a:pt x="10210" y="6007"/>
                </a:lnTo>
                <a:lnTo>
                  <a:pt x="10150" y="6067"/>
                </a:lnTo>
                <a:lnTo>
                  <a:pt x="10090" y="6127"/>
                </a:lnTo>
                <a:lnTo>
                  <a:pt x="8949" y="8169"/>
                </a:lnTo>
                <a:lnTo>
                  <a:pt x="7687" y="10150"/>
                </a:lnTo>
                <a:lnTo>
                  <a:pt x="6967" y="11171"/>
                </a:lnTo>
                <a:lnTo>
                  <a:pt x="6186" y="12192"/>
                </a:lnTo>
                <a:lnTo>
                  <a:pt x="6186" y="11592"/>
                </a:lnTo>
                <a:lnTo>
                  <a:pt x="6366" y="11532"/>
                </a:lnTo>
                <a:lnTo>
                  <a:pt x="6486" y="11412"/>
                </a:lnTo>
                <a:lnTo>
                  <a:pt x="6606" y="11292"/>
                </a:lnTo>
                <a:lnTo>
                  <a:pt x="6666" y="11111"/>
                </a:lnTo>
                <a:lnTo>
                  <a:pt x="6847" y="11051"/>
                </a:lnTo>
                <a:lnTo>
                  <a:pt x="7027" y="10931"/>
                </a:lnTo>
                <a:lnTo>
                  <a:pt x="7147" y="10751"/>
                </a:lnTo>
                <a:lnTo>
                  <a:pt x="7207" y="10571"/>
                </a:lnTo>
                <a:lnTo>
                  <a:pt x="7147" y="10271"/>
                </a:lnTo>
                <a:lnTo>
                  <a:pt x="7087" y="9910"/>
                </a:lnTo>
                <a:lnTo>
                  <a:pt x="7507" y="9310"/>
                </a:lnTo>
                <a:lnTo>
                  <a:pt x="7868" y="8649"/>
                </a:lnTo>
                <a:lnTo>
                  <a:pt x="8528" y="7388"/>
                </a:lnTo>
                <a:lnTo>
                  <a:pt x="9129" y="6367"/>
                </a:lnTo>
                <a:lnTo>
                  <a:pt x="9669" y="5346"/>
                </a:lnTo>
                <a:lnTo>
                  <a:pt x="10630" y="3184"/>
                </a:lnTo>
                <a:lnTo>
                  <a:pt x="10630" y="3124"/>
                </a:lnTo>
                <a:lnTo>
                  <a:pt x="10570" y="3004"/>
                </a:lnTo>
                <a:lnTo>
                  <a:pt x="10510" y="3004"/>
                </a:lnTo>
                <a:lnTo>
                  <a:pt x="10450" y="3064"/>
                </a:lnTo>
                <a:lnTo>
                  <a:pt x="9009" y="4805"/>
                </a:lnTo>
                <a:lnTo>
                  <a:pt x="8348" y="5706"/>
                </a:lnTo>
                <a:lnTo>
                  <a:pt x="7687" y="6607"/>
                </a:lnTo>
                <a:lnTo>
                  <a:pt x="7447" y="6967"/>
                </a:lnTo>
                <a:lnTo>
                  <a:pt x="7327" y="6727"/>
                </a:lnTo>
                <a:lnTo>
                  <a:pt x="7627" y="6307"/>
                </a:lnTo>
                <a:lnTo>
                  <a:pt x="7807" y="5766"/>
                </a:lnTo>
                <a:lnTo>
                  <a:pt x="8228" y="4805"/>
                </a:lnTo>
                <a:lnTo>
                  <a:pt x="8468" y="4025"/>
                </a:lnTo>
                <a:lnTo>
                  <a:pt x="8708" y="3244"/>
                </a:lnTo>
                <a:lnTo>
                  <a:pt x="9129" y="1682"/>
                </a:lnTo>
                <a:lnTo>
                  <a:pt x="9129" y="1622"/>
                </a:lnTo>
                <a:lnTo>
                  <a:pt x="9009" y="1622"/>
                </a:lnTo>
                <a:lnTo>
                  <a:pt x="8168" y="2944"/>
                </a:lnTo>
                <a:lnTo>
                  <a:pt x="7387" y="4265"/>
                </a:lnTo>
                <a:lnTo>
                  <a:pt x="7267" y="3965"/>
                </a:lnTo>
                <a:lnTo>
                  <a:pt x="7087" y="3724"/>
                </a:lnTo>
                <a:lnTo>
                  <a:pt x="7267" y="2944"/>
                </a:lnTo>
                <a:lnTo>
                  <a:pt x="7447" y="1743"/>
                </a:lnTo>
                <a:lnTo>
                  <a:pt x="7567" y="481"/>
                </a:lnTo>
                <a:lnTo>
                  <a:pt x="7567" y="421"/>
                </a:lnTo>
                <a:lnTo>
                  <a:pt x="7447" y="361"/>
                </a:lnTo>
                <a:lnTo>
                  <a:pt x="7387" y="361"/>
                </a:lnTo>
                <a:lnTo>
                  <a:pt x="7327" y="421"/>
                </a:lnTo>
                <a:lnTo>
                  <a:pt x="6847" y="1562"/>
                </a:lnTo>
                <a:lnTo>
                  <a:pt x="6426" y="2703"/>
                </a:lnTo>
                <a:lnTo>
                  <a:pt x="6366" y="3004"/>
                </a:lnTo>
                <a:lnTo>
                  <a:pt x="6126" y="2824"/>
                </a:lnTo>
                <a:lnTo>
                  <a:pt x="6186" y="2163"/>
                </a:lnTo>
                <a:lnTo>
                  <a:pt x="6066" y="1502"/>
                </a:lnTo>
                <a:lnTo>
                  <a:pt x="5886" y="181"/>
                </a:lnTo>
                <a:lnTo>
                  <a:pt x="5886" y="121"/>
                </a:lnTo>
                <a:lnTo>
                  <a:pt x="5826" y="61"/>
                </a:lnTo>
                <a:lnTo>
                  <a:pt x="5645" y="1"/>
                </a:lnTo>
                <a:close/>
              </a:path>
            </a:pathLst>
          </a:custGeom>
          <a:solidFill>
            <a:srgbClr val="187767"/>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9" name="Shape 36">
            <a:extLst>
              <a:ext uri="{FF2B5EF4-FFF2-40B4-BE49-F238E27FC236}">
                <a16:creationId xmlns:a16="http://schemas.microsoft.com/office/drawing/2014/main" xmlns="" id="{8DBB8652-02D9-4A0C-9B98-89ABAD49C021}"/>
              </a:ext>
            </a:extLst>
          </p:cNvPr>
          <p:cNvSpPr>
            <a:spLocks/>
          </p:cNvSpPr>
          <p:nvPr/>
        </p:nvSpPr>
        <p:spPr bwMode="auto">
          <a:xfrm rot="7785253" flipH="1">
            <a:off x="8566151" y="5269972"/>
            <a:ext cx="450850" cy="1178983"/>
          </a:xfrm>
          <a:custGeom>
            <a:avLst/>
            <a:gdLst>
              <a:gd name="T0" fmla="*/ 292152134 w 13514"/>
              <a:gd name="T1" fmla="*/ 79735235 h 35374"/>
              <a:gd name="T2" fmla="*/ 225240643 w 13514"/>
              <a:gd name="T3" fmla="*/ 444626355 h 35374"/>
              <a:gd name="T4" fmla="*/ 289923907 w 13514"/>
              <a:gd name="T5" fmla="*/ 422103983 h 35374"/>
              <a:gd name="T6" fmla="*/ 254241034 w 13514"/>
              <a:gd name="T7" fmla="*/ 461510797 h 35374"/>
              <a:gd name="T8" fmla="*/ 289923907 w 13514"/>
              <a:gd name="T9" fmla="*/ 50652677 h 35374"/>
              <a:gd name="T10" fmla="*/ 247556350 w 13514"/>
              <a:gd name="T11" fmla="*/ 40328446 h 35374"/>
              <a:gd name="T12" fmla="*/ 234189185 w 13514"/>
              <a:gd name="T13" fmla="*/ 139758640 h 35374"/>
              <a:gd name="T14" fmla="*/ 223012415 w 13514"/>
              <a:gd name="T15" fmla="*/ 54401098 h 35374"/>
              <a:gd name="T16" fmla="*/ 173962377 w 13514"/>
              <a:gd name="T17" fmla="*/ 77860725 h 35374"/>
              <a:gd name="T18" fmla="*/ 131594788 w 13514"/>
              <a:gd name="T19" fmla="*/ 110691704 h 35374"/>
              <a:gd name="T20" fmla="*/ 156138723 w 13514"/>
              <a:gd name="T21" fmla="*/ 254199390 h 35374"/>
              <a:gd name="T22" fmla="*/ 109277980 w 13514"/>
              <a:gd name="T23" fmla="*/ 198861037 h 35374"/>
              <a:gd name="T24" fmla="*/ 73595107 w 13514"/>
              <a:gd name="T25" fmla="*/ 168841223 h 35374"/>
              <a:gd name="T26" fmla="*/ 89227232 w 13514"/>
              <a:gd name="T27" fmla="*/ 260775225 h 35374"/>
              <a:gd name="T28" fmla="*/ 86999004 w 13514"/>
              <a:gd name="T29" fmla="*/ 262649110 h 35374"/>
              <a:gd name="T30" fmla="*/ 22315707 w 13514"/>
              <a:gd name="T31" fmla="*/ 249513714 h 35374"/>
              <a:gd name="T32" fmla="*/ 138278371 w 13514"/>
              <a:gd name="T33" fmla="*/ 348007302 h 35374"/>
              <a:gd name="T34" fmla="*/ 42404287 w 13514"/>
              <a:gd name="T35" fmla="*/ 292668949 h 35374"/>
              <a:gd name="T36" fmla="*/ 33455746 w 13514"/>
              <a:gd name="T37" fmla="*/ 328311719 h 35374"/>
              <a:gd name="T38" fmla="*/ 95910814 w 13514"/>
              <a:gd name="T39" fmla="*/ 379901026 h 35374"/>
              <a:gd name="T40" fmla="*/ 42404287 w 13514"/>
              <a:gd name="T41" fmla="*/ 376152605 h 35374"/>
              <a:gd name="T42" fmla="*/ 60227942 w 13514"/>
              <a:gd name="T43" fmla="*/ 415543796 h 35374"/>
              <a:gd name="T44" fmla="*/ 144961953 w 13514"/>
              <a:gd name="T45" fmla="*/ 464321938 h 35374"/>
              <a:gd name="T46" fmla="*/ 28999290 w 13514"/>
              <a:gd name="T47" fmla="*/ 429616448 h 35374"/>
              <a:gd name="T48" fmla="*/ 107050853 w 13514"/>
              <a:gd name="T49" fmla="*/ 488703222 h 35374"/>
              <a:gd name="T50" fmla="*/ 218557061 w 13514"/>
              <a:gd name="T51" fmla="*/ 536544108 h 35374"/>
              <a:gd name="T52" fmla="*/ 267608199 w 13514"/>
              <a:gd name="T53" fmla="*/ 547805594 h 35374"/>
              <a:gd name="T54" fmla="*/ 283240324 w 13514"/>
              <a:gd name="T55" fmla="*/ 529984546 h 35374"/>
              <a:gd name="T56" fmla="*/ 274328513 w 13514"/>
              <a:gd name="T57" fmla="*/ 485892056 h 35374"/>
              <a:gd name="T58" fmla="*/ 359063659 w 13514"/>
              <a:gd name="T59" fmla="*/ 431490958 h 35374"/>
              <a:gd name="T60" fmla="*/ 376886179 w 13514"/>
              <a:gd name="T61" fmla="*/ 399596609 h 35374"/>
              <a:gd name="T62" fmla="*/ 312240748 w 13514"/>
              <a:gd name="T63" fmla="*/ 393037047 h 35374"/>
              <a:gd name="T64" fmla="*/ 338975079 w 13514"/>
              <a:gd name="T65" fmla="*/ 363017209 h 35374"/>
              <a:gd name="T66" fmla="*/ 321151424 w 13514"/>
              <a:gd name="T67" fmla="*/ 346132766 h 35374"/>
              <a:gd name="T68" fmla="*/ 185101282 w 13514"/>
              <a:gd name="T69" fmla="*/ 364891119 h 35374"/>
              <a:gd name="T70" fmla="*/ 385797990 w 13514"/>
              <a:gd name="T71" fmla="*/ 320798629 h 35374"/>
              <a:gd name="T72" fmla="*/ 323379686 w 13514"/>
              <a:gd name="T73" fmla="*/ 311427277 h 35374"/>
              <a:gd name="T74" fmla="*/ 198506312 w 13514"/>
              <a:gd name="T75" fmla="*/ 341447090 h 35374"/>
              <a:gd name="T76" fmla="*/ 289923907 w 13514"/>
              <a:gd name="T77" fmla="*/ 304852067 h 35374"/>
              <a:gd name="T78" fmla="*/ 392519405 w 13514"/>
              <a:gd name="T79" fmla="*/ 266398156 h 35374"/>
              <a:gd name="T80" fmla="*/ 260924617 w 13514"/>
              <a:gd name="T81" fmla="*/ 284219229 h 35374"/>
              <a:gd name="T82" fmla="*/ 312240748 w 13514"/>
              <a:gd name="T83" fmla="*/ 266398156 h 35374"/>
              <a:gd name="T84" fmla="*/ 428202277 w 13514"/>
              <a:gd name="T85" fmla="*/ 234503807 h 35374"/>
              <a:gd name="T86" fmla="*/ 243100996 w 13514"/>
              <a:gd name="T87" fmla="*/ 254199390 h 35374"/>
              <a:gd name="T88" fmla="*/ 379114407 w 13514"/>
              <a:gd name="T89" fmla="*/ 203546713 h 35374"/>
              <a:gd name="T90" fmla="*/ 338975079 w 13514"/>
              <a:gd name="T91" fmla="*/ 188536806 h 35374"/>
              <a:gd name="T92" fmla="*/ 403658342 w 13514"/>
              <a:gd name="T93" fmla="*/ 173527524 h 35374"/>
              <a:gd name="T94" fmla="*/ 414798381 w 13514"/>
              <a:gd name="T95" fmla="*/ 151957406 h 35374"/>
              <a:gd name="T96" fmla="*/ 267608199 w 13514"/>
              <a:gd name="T97" fmla="*/ 157580337 h 35374"/>
              <a:gd name="T98" fmla="*/ 428202277 w 13514"/>
              <a:gd name="T99" fmla="*/ 127576147 h 35374"/>
              <a:gd name="T100" fmla="*/ 345658662 w 13514"/>
              <a:gd name="T101" fmla="*/ 123812103 h 35374"/>
              <a:gd name="T102" fmla="*/ 450481253 w 13514"/>
              <a:gd name="T103" fmla="*/ 90980498 h 35374"/>
              <a:gd name="T104" fmla="*/ 356835431 w 13514"/>
              <a:gd name="T105" fmla="*/ 102241984 h 35374"/>
              <a:gd name="T106" fmla="*/ 459393097 w 13514"/>
              <a:gd name="T107" fmla="*/ 60976908 h 35374"/>
              <a:gd name="T108" fmla="*/ 501760653 w 13514"/>
              <a:gd name="T109" fmla="*/ 30957094 h 35374"/>
              <a:gd name="T110" fmla="*/ 408113697 w 13514"/>
              <a:gd name="T111" fmla="*/ 33768235 h 35374"/>
              <a:gd name="T112" fmla="*/ 443797670 w 13514"/>
              <a:gd name="T113" fmla="*/ 6560187 h 35374"/>
              <a:gd name="T114" fmla="*/ 347886889 w 13514"/>
              <a:gd name="T115" fmla="*/ 49715422 h 3537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13514"/>
              <a:gd name="T175" fmla="*/ 0 h 35374"/>
              <a:gd name="T176" fmla="*/ 13514 w 13514"/>
              <a:gd name="T177" fmla="*/ 35374 h 35374"/>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13514" h="35374" extrusionOk="0">
                <a:moveTo>
                  <a:pt x="11411" y="3303"/>
                </a:moveTo>
                <a:lnTo>
                  <a:pt x="10811" y="3603"/>
                </a:lnTo>
                <a:lnTo>
                  <a:pt x="10270" y="3964"/>
                </a:lnTo>
                <a:lnTo>
                  <a:pt x="10450" y="3543"/>
                </a:lnTo>
                <a:lnTo>
                  <a:pt x="10931" y="3423"/>
                </a:lnTo>
                <a:lnTo>
                  <a:pt x="11411" y="3303"/>
                </a:lnTo>
                <a:close/>
                <a:moveTo>
                  <a:pt x="7628" y="4865"/>
                </a:moveTo>
                <a:lnTo>
                  <a:pt x="7748" y="4985"/>
                </a:lnTo>
                <a:lnTo>
                  <a:pt x="7868" y="5105"/>
                </a:lnTo>
                <a:lnTo>
                  <a:pt x="8048" y="5105"/>
                </a:lnTo>
                <a:lnTo>
                  <a:pt x="8228" y="5045"/>
                </a:lnTo>
                <a:lnTo>
                  <a:pt x="7928" y="5645"/>
                </a:lnTo>
                <a:lnTo>
                  <a:pt x="7508" y="6426"/>
                </a:lnTo>
                <a:lnTo>
                  <a:pt x="7628" y="4865"/>
                </a:lnTo>
                <a:close/>
                <a:moveTo>
                  <a:pt x="7928" y="26965"/>
                </a:moveTo>
                <a:lnTo>
                  <a:pt x="7748" y="27085"/>
                </a:lnTo>
                <a:lnTo>
                  <a:pt x="6607" y="27986"/>
                </a:lnTo>
                <a:lnTo>
                  <a:pt x="6066" y="28467"/>
                </a:lnTo>
                <a:lnTo>
                  <a:pt x="5586" y="29007"/>
                </a:lnTo>
                <a:lnTo>
                  <a:pt x="5526" y="28647"/>
                </a:lnTo>
                <a:lnTo>
                  <a:pt x="5646" y="28407"/>
                </a:lnTo>
                <a:lnTo>
                  <a:pt x="5646" y="28166"/>
                </a:lnTo>
                <a:lnTo>
                  <a:pt x="5586" y="27926"/>
                </a:lnTo>
                <a:lnTo>
                  <a:pt x="5466" y="27746"/>
                </a:lnTo>
                <a:lnTo>
                  <a:pt x="6066" y="27566"/>
                </a:lnTo>
                <a:lnTo>
                  <a:pt x="6607" y="27446"/>
                </a:lnTo>
                <a:lnTo>
                  <a:pt x="7808" y="27025"/>
                </a:lnTo>
                <a:lnTo>
                  <a:pt x="7928" y="26965"/>
                </a:lnTo>
                <a:close/>
                <a:moveTo>
                  <a:pt x="7808" y="28947"/>
                </a:moveTo>
                <a:lnTo>
                  <a:pt x="7328" y="29548"/>
                </a:lnTo>
                <a:lnTo>
                  <a:pt x="6667" y="30389"/>
                </a:lnTo>
                <a:lnTo>
                  <a:pt x="6367" y="30809"/>
                </a:lnTo>
                <a:lnTo>
                  <a:pt x="6126" y="31229"/>
                </a:lnTo>
                <a:lnTo>
                  <a:pt x="5766" y="29908"/>
                </a:lnTo>
                <a:lnTo>
                  <a:pt x="6307" y="29788"/>
                </a:lnTo>
                <a:lnTo>
                  <a:pt x="6847" y="29548"/>
                </a:lnTo>
                <a:lnTo>
                  <a:pt x="7328" y="29248"/>
                </a:lnTo>
                <a:lnTo>
                  <a:pt x="7808" y="28947"/>
                </a:lnTo>
                <a:close/>
                <a:moveTo>
                  <a:pt x="9430" y="0"/>
                </a:moveTo>
                <a:lnTo>
                  <a:pt x="9189" y="240"/>
                </a:lnTo>
                <a:lnTo>
                  <a:pt x="9009" y="480"/>
                </a:lnTo>
                <a:lnTo>
                  <a:pt x="8709" y="1021"/>
                </a:lnTo>
                <a:lnTo>
                  <a:pt x="8409" y="1622"/>
                </a:lnTo>
                <a:lnTo>
                  <a:pt x="8168" y="2222"/>
                </a:lnTo>
                <a:lnTo>
                  <a:pt x="7808" y="3243"/>
                </a:lnTo>
                <a:lnTo>
                  <a:pt x="7868" y="2162"/>
                </a:lnTo>
                <a:lnTo>
                  <a:pt x="7808" y="1081"/>
                </a:lnTo>
                <a:lnTo>
                  <a:pt x="7808" y="961"/>
                </a:lnTo>
                <a:lnTo>
                  <a:pt x="7688" y="841"/>
                </a:lnTo>
                <a:lnTo>
                  <a:pt x="7568" y="841"/>
                </a:lnTo>
                <a:lnTo>
                  <a:pt x="7448" y="961"/>
                </a:lnTo>
                <a:lnTo>
                  <a:pt x="7087" y="1441"/>
                </a:lnTo>
                <a:lnTo>
                  <a:pt x="6847" y="2042"/>
                </a:lnTo>
                <a:lnTo>
                  <a:pt x="6667" y="2582"/>
                </a:lnTo>
                <a:lnTo>
                  <a:pt x="6487" y="3183"/>
                </a:lnTo>
                <a:lnTo>
                  <a:pt x="6247" y="4444"/>
                </a:lnTo>
                <a:lnTo>
                  <a:pt x="6126" y="5645"/>
                </a:lnTo>
                <a:lnTo>
                  <a:pt x="6066" y="6306"/>
                </a:lnTo>
                <a:lnTo>
                  <a:pt x="6006" y="7207"/>
                </a:lnTo>
                <a:lnTo>
                  <a:pt x="6006" y="7747"/>
                </a:lnTo>
                <a:lnTo>
                  <a:pt x="6066" y="8228"/>
                </a:lnTo>
                <a:lnTo>
                  <a:pt x="6186" y="8648"/>
                </a:lnTo>
                <a:lnTo>
                  <a:pt x="6307" y="8948"/>
                </a:lnTo>
                <a:lnTo>
                  <a:pt x="6066" y="9609"/>
                </a:lnTo>
                <a:lnTo>
                  <a:pt x="6066" y="9669"/>
                </a:lnTo>
                <a:lnTo>
                  <a:pt x="5946" y="8588"/>
                </a:lnTo>
                <a:lnTo>
                  <a:pt x="5886" y="7507"/>
                </a:lnTo>
                <a:lnTo>
                  <a:pt x="5946" y="6366"/>
                </a:lnTo>
                <a:lnTo>
                  <a:pt x="6066" y="5225"/>
                </a:lnTo>
                <a:lnTo>
                  <a:pt x="6066" y="4624"/>
                </a:lnTo>
                <a:lnTo>
                  <a:pt x="6066" y="4024"/>
                </a:lnTo>
                <a:lnTo>
                  <a:pt x="6006" y="3483"/>
                </a:lnTo>
                <a:lnTo>
                  <a:pt x="5886" y="2943"/>
                </a:lnTo>
                <a:lnTo>
                  <a:pt x="5826" y="2823"/>
                </a:lnTo>
                <a:lnTo>
                  <a:pt x="5766" y="2763"/>
                </a:lnTo>
                <a:lnTo>
                  <a:pt x="5646" y="2763"/>
                </a:lnTo>
                <a:lnTo>
                  <a:pt x="5526" y="2823"/>
                </a:lnTo>
                <a:lnTo>
                  <a:pt x="5226" y="3303"/>
                </a:lnTo>
                <a:lnTo>
                  <a:pt x="4985" y="3784"/>
                </a:lnTo>
                <a:lnTo>
                  <a:pt x="4805" y="4384"/>
                </a:lnTo>
                <a:lnTo>
                  <a:pt x="4685" y="4985"/>
                </a:lnTo>
                <a:lnTo>
                  <a:pt x="4565" y="6186"/>
                </a:lnTo>
                <a:lnTo>
                  <a:pt x="4505" y="7327"/>
                </a:lnTo>
                <a:lnTo>
                  <a:pt x="4445" y="8348"/>
                </a:lnTo>
                <a:lnTo>
                  <a:pt x="4024" y="6066"/>
                </a:lnTo>
                <a:lnTo>
                  <a:pt x="3964" y="6006"/>
                </a:lnTo>
                <a:lnTo>
                  <a:pt x="3904" y="5946"/>
                </a:lnTo>
                <a:lnTo>
                  <a:pt x="3844" y="6006"/>
                </a:lnTo>
                <a:lnTo>
                  <a:pt x="3784" y="6066"/>
                </a:lnTo>
                <a:lnTo>
                  <a:pt x="3544" y="7087"/>
                </a:lnTo>
                <a:lnTo>
                  <a:pt x="3364" y="8168"/>
                </a:lnTo>
                <a:lnTo>
                  <a:pt x="3304" y="9309"/>
                </a:lnTo>
                <a:lnTo>
                  <a:pt x="3304" y="10450"/>
                </a:lnTo>
                <a:lnTo>
                  <a:pt x="3424" y="11591"/>
                </a:lnTo>
                <a:lnTo>
                  <a:pt x="3664" y="12672"/>
                </a:lnTo>
                <a:lnTo>
                  <a:pt x="4024" y="13753"/>
                </a:lnTo>
                <a:lnTo>
                  <a:pt x="4265" y="14233"/>
                </a:lnTo>
                <a:lnTo>
                  <a:pt x="4505" y="14714"/>
                </a:lnTo>
                <a:lnTo>
                  <a:pt x="4205" y="16275"/>
                </a:lnTo>
                <a:lnTo>
                  <a:pt x="3964" y="17777"/>
                </a:lnTo>
                <a:lnTo>
                  <a:pt x="3784" y="17476"/>
                </a:lnTo>
                <a:lnTo>
                  <a:pt x="3784" y="17116"/>
                </a:lnTo>
                <a:lnTo>
                  <a:pt x="3784" y="16756"/>
                </a:lnTo>
                <a:lnTo>
                  <a:pt x="3604" y="16035"/>
                </a:lnTo>
                <a:lnTo>
                  <a:pt x="3424" y="15314"/>
                </a:lnTo>
                <a:lnTo>
                  <a:pt x="3244" y="14594"/>
                </a:lnTo>
                <a:lnTo>
                  <a:pt x="3064" y="13633"/>
                </a:lnTo>
                <a:lnTo>
                  <a:pt x="2943" y="12732"/>
                </a:lnTo>
                <a:lnTo>
                  <a:pt x="2823" y="11771"/>
                </a:lnTo>
                <a:lnTo>
                  <a:pt x="2703" y="10810"/>
                </a:lnTo>
                <a:lnTo>
                  <a:pt x="2643" y="10690"/>
                </a:lnTo>
                <a:lnTo>
                  <a:pt x="2583" y="10630"/>
                </a:lnTo>
                <a:lnTo>
                  <a:pt x="2463" y="10570"/>
                </a:lnTo>
                <a:lnTo>
                  <a:pt x="2343" y="10570"/>
                </a:lnTo>
                <a:lnTo>
                  <a:pt x="2163" y="10630"/>
                </a:lnTo>
                <a:lnTo>
                  <a:pt x="2043" y="10690"/>
                </a:lnTo>
                <a:lnTo>
                  <a:pt x="1982" y="10810"/>
                </a:lnTo>
                <a:lnTo>
                  <a:pt x="1862" y="11291"/>
                </a:lnTo>
                <a:lnTo>
                  <a:pt x="1742" y="11771"/>
                </a:lnTo>
                <a:lnTo>
                  <a:pt x="1682" y="12252"/>
                </a:lnTo>
                <a:lnTo>
                  <a:pt x="1682" y="12792"/>
                </a:lnTo>
                <a:lnTo>
                  <a:pt x="1742" y="13753"/>
                </a:lnTo>
                <a:lnTo>
                  <a:pt x="1922" y="14774"/>
                </a:lnTo>
                <a:lnTo>
                  <a:pt x="2043" y="15374"/>
                </a:lnTo>
                <a:lnTo>
                  <a:pt x="2223" y="16035"/>
                </a:lnTo>
                <a:lnTo>
                  <a:pt x="2403" y="16696"/>
                </a:lnTo>
                <a:lnTo>
                  <a:pt x="2763" y="17236"/>
                </a:lnTo>
                <a:lnTo>
                  <a:pt x="2823" y="17356"/>
                </a:lnTo>
                <a:lnTo>
                  <a:pt x="3244" y="18317"/>
                </a:lnTo>
                <a:lnTo>
                  <a:pt x="3544" y="18798"/>
                </a:lnTo>
                <a:lnTo>
                  <a:pt x="3844" y="19218"/>
                </a:lnTo>
                <a:lnTo>
                  <a:pt x="3844" y="19278"/>
                </a:lnTo>
                <a:lnTo>
                  <a:pt x="3304" y="18497"/>
                </a:lnTo>
                <a:lnTo>
                  <a:pt x="2763" y="17657"/>
                </a:lnTo>
                <a:lnTo>
                  <a:pt x="2343" y="16816"/>
                </a:lnTo>
                <a:lnTo>
                  <a:pt x="1802" y="15975"/>
                </a:lnTo>
                <a:lnTo>
                  <a:pt x="1562" y="15555"/>
                </a:lnTo>
                <a:lnTo>
                  <a:pt x="1202" y="15194"/>
                </a:lnTo>
                <a:lnTo>
                  <a:pt x="1142" y="15134"/>
                </a:lnTo>
                <a:lnTo>
                  <a:pt x="1022" y="15074"/>
                </a:lnTo>
                <a:lnTo>
                  <a:pt x="781" y="15134"/>
                </a:lnTo>
                <a:lnTo>
                  <a:pt x="661" y="15254"/>
                </a:lnTo>
                <a:lnTo>
                  <a:pt x="601" y="15435"/>
                </a:lnTo>
                <a:lnTo>
                  <a:pt x="601" y="15975"/>
                </a:lnTo>
                <a:lnTo>
                  <a:pt x="661" y="16516"/>
                </a:lnTo>
                <a:lnTo>
                  <a:pt x="841" y="16996"/>
                </a:lnTo>
                <a:lnTo>
                  <a:pt x="1082" y="17536"/>
                </a:lnTo>
                <a:lnTo>
                  <a:pt x="1622" y="18497"/>
                </a:lnTo>
                <a:lnTo>
                  <a:pt x="2163" y="19398"/>
                </a:lnTo>
                <a:lnTo>
                  <a:pt x="2883" y="20419"/>
                </a:lnTo>
                <a:lnTo>
                  <a:pt x="3304" y="20900"/>
                </a:lnTo>
                <a:lnTo>
                  <a:pt x="3724" y="21320"/>
                </a:lnTo>
                <a:lnTo>
                  <a:pt x="3724" y="22281"/>
                </a:lnTo>
                <a:lnTo>
                  <a:pt x="3304" y="21861"/>
                </a:lnTo>
                <a:lnTo>
                  <a:pt x="2763" y="21200"/>
                </a:lnTo>
                <a:lnTo>
                  <a:pt x="2343" y="20539"/>
                </a:lnTo>
                <a:lnTo>
                  <a:pt x="1922" y="19759"/>
                </a:lnTo>
                <a:lnTo>
                  <a:pt x="1622" y="19038"/>
                </a:lnTo>
                <a:lnTo>
                  <a:pt x="1502" y="18858"/>
                </a:lnTo>
                <a:lnTo>
                  <a:pt x="1442" y="18798"/>
                </a:lnTo>
                <a:lnTo>
                  <a:pt x="1262" y="18738"/>
                </a:lnTo>
                <a:lnTo>
                  <a:pt x="1142" y="18738"/>
                </a:lnTo>
                <a:lnTo>
                  <a:pt x="1022" y="18798"/>
                </a:lnTo>
                <a:lnTo>
                  <a:pt x="901" y="18858"/>
                </a:lnTo>
                <a:lnTo>
                  <a:pt x="841" y="18978"/>
                </a:lnTo>
                <a:lnTo>
                  <a:pt x="841" y="19098"/>
                </a:lnTo>
                <a:lnTo>
                  <a:pt x="901" y="19819"/>
                </a:lnTo>
                <a:lnTo>
                  <a:pt x="1082" y="20479"/>
                </a:lnTo>
                <a:lnTo>
                  <a:pt x="1322" y="21140"/>
                </a:lnTo>
                <a:lnTo>
                  <a:pt x="1622" y="21801"/>
                </a:lnTo>
                <a:lnTo>
                  <a:pt x="901" y="21020"/>
                </a:lnTo>
                <a:lnTo>
                  <a:pt x="241" y="20179"/>
                </a:lnTo>
                <a:lnTo>
                  <a:pt x="181" y="20119"/>
                </a:lnTo>
                <a:lnTo>
                  <a:pt x="61" y="20179"/>
                </a:lnTo>
                <a:lnTo>
                  <a:pt x="1" y="20239"/>
                </a:lnTo>
                <a:lnTo>
                  <a:pt x="1" y="20359"/>
                </a:lnTo>
                <a:lnTo>
                  <a:pt x="541" y="21440"/>
                </a:lnTo>
                <a:lnTo>
                  <a:pt x="1202" y="22461"/>
                </a:lnTo>
                <a:lnTo>
                  <a:pt x="1862" y="23422"/>
                </a:lnTo>
                <a:lnTo>
                  <a:pt x="2583" y="24323"/>
                </a:lnTo>
                <a:lnTo>
                  <a:pt x="3244" y="25044"/>
                </a:lnTo>
                <a:lnTo>
                  <a:pt x="3904" y="25704"/>
                </a:lnTo>
                <a:lnTo>
                  <a:pt x="4024" y="26605"/>
                </a:lnTo>
                <a:lnTo>
                  <a:pt x="3364" y="26065"/>
                </a:lnTo>
                <a:lnTo>
                  <a:pt x="2883" y="25524"/>
                </a:lnTo>
                <a:lnTo>
                  <a:pt x="2343" y="24923"/>
                </a:lnTo>
                <a:lnTo>
                  <a:pt x="1742" y="24383"/>
                </a:lnTo>
                <a:lnTo>
                  <a:pt x="1442" y="24203"/>
                </a:lnTo>
                <a:lnTo>
                  <a:pt x="1142" y="24083"/>
                </a:lnTo>
                <a:lnTo>
                  <a:pt x="1022" y="24023"/>
                </a:lnTo>
                <a:lnTo>
                  <a:pt x="841" y="24083"/>
                </a:lnTo>
                <a:lnTo>
                  <a:pt x="721" y="24203"/>
                </a:lnTo>
                <a:lnTo>
                  <a:pt x="661" y="24323"/>
                </a:lnTo>
                <a:lnTo>
                  <a:pt x="661" y="24743"/>
                </a:lnTo>
                <a:lnTo>
                  <a:pt x="721" y="25104"/>
                </a:lnTo>
                <a:lnTo>
                  <a:pt x="901" y="25524"/>
                </a:lnTo>
                <a:lnTo>
                  <a:pt x="1082" y="25884"/>
                </a:lnTo>
                <a:lnTo>
                  <a:pt x="1622" y="26605"/>
                </a:lnTo>
                <a:lnTo>
                  <a:pt x="2223" y="27206"/>
                </a:lnTo>
                <a:lnTo>
                  <a:pt x="2643" y="27626"/>
                </a:lnTo>
                <a:lnTo>
                  <a:pt x="3184" y="28106"/>
                </a:lnTo>
                <a:lnTo>
                  <a:pt x="3784" y="28587"/>
                </a:lnTo>
                <a:lnTo>
                  <a:pt x="4084" y="28707"/>
                </a:lnTo>
                <a:lnTo>
                  <a:pt x="4385" y="28887"/>
                </a:lnTo>
                <a:lnTo>
                  <a:pt x="4745" y="30329"/>
                </a:lnTo>
                <a:lnTo>
                  <a:pt x="4265" y="30028"/>
                </a:lnTo>
                <a:lnTo>
                  <a:pt x="3904" y="29728"/>
                </a:lnTo>
                <a:lnTo>
                  <a:pt x="3244" y="29127"/>
                </a:lnTo>
                <a:lnTo>
                  <a:pt x="2703" y="28527"/>
                </a:lnTo>
                <a:lnTo>
                  <a:pt x="1562" y="27206"/>
                </a:lnTo>
                <a:lnTo>
                  <a:pt x="1442" y="27085"/>
                </a:lnTo>
                <a:lnTo>
                  <a:pt x="1142" y="27085"/>
                </a:lnTo>
                <a:lnTo>
                  <a:pt x="1022" y="27146"/>
                </a:lnTo>
                <a:lnTo>
                  <a:pt x="901" y="27266"/>
                </a:lnTo>
                <a:lnTo>
                  <a:pt x="841" y="27386"/>
                </a:lnTo>
                <a:lnTo>
                  <a:pt x="781" y="27506"/>
                </a:lnTo>
                <a:lnTo>
                  <a:pt x="781" y="27686"/>
                </a:lnTo>
                <a:lnTo>
                  <a:pt x="901" y="28166"/>
                </a:lnTo>
                <a:lnTo>
                  <a:pt x="1082" y="28587"/>
                </a:lnTo>
                <a:lnTo>
                  <a:pt x="1322" y="29067"/>
                </a:lnTo>
                <a:lnTo>
                  <a:pt x="1562" y="29488"/>
                </a:lnTo>
                <a:lnTo>
                  <a:pt x="2163" y="30268"/>
                </a:lnTo>
                <a:lnTo>
                  <a:pt x="2823" y="30989"/>
                </a:lnTo>
                <a:lnTo>
                  <a:pt x="3184" y="31289"/>
                </a:lnTo>
                <a:lnTo>
                  <a:pt x="2883" y="31289"/>
                </a:lnTo>
                <a:lnTo>
                  <a:pt x="2823" y="31410"/>
                </a:lnTo>
                <a:lnTo>
                  <a:pt x="2763" y="31590"/>
                </a:lnTo>
                <a:lnTo>
                  <a:pt x="2763" y="31710"/>
                </a:lnTo>
                <a:lnTo>
                  <a:pt x="3003" y="32010"/>
                </a:lnTo>
                <a:lnTo>
                  <a:pt x="3184" y="32250"/>
                </a:lnTo>
                <a:lnTo>
                  <a:pt x="3664" y="32731"/>
                </a:lnTo>
                <a:lnTo>
                  <a:pt x="4745" y="33512"/>
                </a:lnTo>
                <a:lnTo>
                  <a:pt x="5466" y="34052"/>
                </a:lnTo>
                <a:lnTo>
                  <a:pt x="5886" y="34352"/>
                </a:lnTo>
                <a:lnTo>
                  <a:pt x="6307" y="34593"/>
                </a:lnTo>
                <a:lnTo>
                  <a:pt x="6607" y="35193"/>
                </a:lnTo>
                <a:lnTo>
                  <a:pt x="6667" y="35313"/>
                </a:lnTo>
                <a:lnTo>
                  <a:pt x="6787" y="35373"/>
                </a:lnTo>
                <a:lnTo>
                  <a:pt x="6847" y="35373"/>
                </a:lnTo>
                <a:lnTo>
                  <a:pt x="6967" y="35313"/>
                </a:lnTo>
                <a:lnTo>
                  <a:pt x="7087" y="35253"/>
                </a:lnTo>
                <a:lnTo>
                  <a:pt x="7147" y="35193"/>
                </a:lnTo>
                <a:lnTo>
                  <a:pt x="7207" y="35073"/>
                </a:lnTo>
                <a:lnTo>
                  <a:pt x="7147" y="34953"/>
                </a:lnTo>
                <a:lnTo>
                  <a:pt x="7147" y="34833"/>
                </a:lnTo>
                <a:lnTo>
                  <a:pt x="7328" y="34773"/>
                </a:lnTo>
                <a:lnTo>
                  <a:pt x="7448" y="34713"/>
                </a:lnTo>
                <a:lnTo>
                  <a:pt x="7568" y="34653"/>
                </a:lnTo>
                <a:lnTo>
                  <a:pt x="7628" y="34532"/>
                </a:lnTo>
                <a:lnTo>
                  <a:pt x="7748" y="34232"/>
                </a:lnTo>
                <a:lnTo>
                  <a:pt x="7688" y="34052"/>
                </a:lnTo>
                <a:lnTo>
                  <a:pt x="7628" y="33932"/>
                </a:lnTo>
                <a:lnTo>
                  <a:pt x="7448" y="33632"/>
                </a:lnTo>
                <a:lnTo>
                  <a:pt x="7207" y="33331"/>
                </a:lnTo>
                <a:lnTo>
                  <a:pt x="6907" y="33091"/>
                </a:lnTo>
                <a:lnTo>
                  <a:pt x="6547" y="32911"/>
                </a:lnTo>
                <a:lnTo>
                  <a:pt x="6427" y="32370"/>
                </a:lnTo>
                <a:lnTo>
                  <a:pt x="6487" y="32130"/>
                </a:lnTo>
                <a:lnTo>
                  <a:pt x="6487" y="31890"/>
                </a:lnTo>
                <a:lnTo>
                  <a:pt x="6967" y="31530"/>
                </a:lnTo>
                <a:lnTo>
                  <a:pt x="7388" y="31109"/>
                </a:lnTo>
                <a:lnTo>
                  <a:pt x="8228" y="30268"/>
                </a:lnTo>
                <a:lnTo>
                  <a:pt x="8709" y="29788"/>
                </a:lnTo>
                <a:lnTo>
                  <a:pt x="9129" y="29248"/>
                </a:lnTo>
                <a:lnTo>
                  <a:pt x="9550" y="28647"/>
                </a:lnTo>
                <a:lnTo>
                  <a:pt x="9850" y="28046"/>
                </a:lnTo>
                <a:lnTo>
                  <a:pt x="9850" y="27926"/>
                </a:lnTo>
                <a:lnTo>
                  <a:pt x="9790" y="27806"/>
                </a:lnTo>
                <a:lnTo>
                  <a:pt x="9730" y="27686"/>
                </a:lnTo>
                <a:lnTo>
                  <a:pt x="9670" y="27626"/>
                </a:lnTo>
                <a:lnTo>
                  <a:pt x="9850" y="27386"/>
                </a:lnTo>
                <a:lnTo>
                  <a:pt x="10030" y="27085"/>
                </a:lnTo>
                <a:lnTo>
                  <a:pt x="10030" y="26785"/>
                </a:lnTo>
                <a:lnTo>
                  <a:pt x="10030" y="26665"/>
                </a:lnTo>
                <a:lnTo>
                  <a:pt x="9910" y="26485"/>
                </a:lnTo>
                <a:lnTo>
                  <a:pt x="9730" y="26305"/>
                </a:lnTo>
                <a:lnTo>
                  <a:pt x="9550" y="26185"/>
                </a:lnTo>
                <a:lnTo>
                  <a:pt x="9850" y="25884"/>
                </a:lnTo>
                <a:lnTo>
                  <a:pt x="10150" y="25584"/>
                </a:lnTo>
                <a:lnTo>
                  <a:pt x="10210" y="25464"/>
                </a:lnTo>
                <a:lnTo>
                  <a:pt x="10270" y="25344"/>
                </a:lnTo>
                <a:lnTo>
                  <a:pt x="10150" y="25104"/>
                </a:lnTo>
                <a:lnTo>
                  <a:pt x="10030" y="24923"/>
                </a:lnTo>
                <a:lnTo>
                  <a:pt x="9790" y="24863"/>
                </a:lnTo>
                <a:lnTo>
                  <a:pt x="9430" y="24863"/>
                </a:lnTo>
                <a:lnTo>
                  <a:pt x="9069" y="24923"/>
                </a:lnTo>
                <a:lnTo>
                  <a:pt x="8709" y="25044"/>
                </a:lnTo>
                <a:lnTo>
                  <a:pt x="8409" y="25164"/>
                </a:lnTo>
                <a:lnTo>
                  <a:pt x="7688" y="25524"/>
                </a:lnTo>
                <a:lnTo>
                  <a:pt x="7087" y="25884"/>
                </a:lnTo>
                <a:lnTo>
                  <a:pt x="6367" y="26305"/>
                </a:lnTo>
                <a:lnTo>
                  <a:pt x="5946" y="25884"/>
                </a:lnTo>
                <a:lnTo>
                  <a:pt x="5526" y="25464"/>
                </a:lnTo>
                <a:lnTo>
                  <a:pt x="6547" y="24923"/>
                </a:lnTo>
                <a:lnTo>
                  <a:pt x="7568" y="24323"/>
                </a:lnTo>
                <a:lnTo>
                  <a:pt x="8649" y="23662"/>
                </a:lnTo>
                <a:lnTo>
                  <a:pt x="9129" y="23242"/>
                </a:lnTo>
                <a:lnTo>
                  <a:pt x="9490" y="22761"/>
                </a:lnTo>
                <a:lnTo>
                  <a:pt x="9610" y="22641"/>
                </a:lnTo>
                <a:lnTo>
                  <a:pt x="9610" y="22461"/>
                </a:lnTo>
                <a:lnTo>
                  <a:pt x="9550" y="22341"/>
                </a:lnTo>
                <a:lnTo>
                  <a:pt x="9490" y="22221"/>
                </a:lnTo>
                <a:lnTo>
                  <a:pt x="9249" y="22101"/>
                </a:lnTo>
                <a:lnTo>
                  <a:pt x="9129" y="22041"/>
                </a:lnTo>
                <a:lnTo>
                  <a:pt x="8949" y="22041"/>
                </a:lnTo>
                <a:lnTo>
                  <a:pt x="8649" y="22161"/>
                </a:lnTo>
                <a:lnTo>
                  <a:pt x="8348" y="22221"/>
                </a:lnTo>
                <a:lnTo>
                  <a:pt x="7688" y="22521"/>
                </a:lnTo>
                <a:lnTo>
                  <a:pt x="7147" y="22942"/>
                </a:lnTo>
                <a:lnTo>
                  <a:pt x="6547" y="23302"/>
                </a:lnTo>
                <a:lnTo>
                  <a:pt x="5406" y="24143"/>
                </a:lnTo>
                <a:lnTo>
                  <a:pt x="5406" y="23963"/>
                </a:lnTo>
                <a:lnTo>
                  <a:pt x="5346" y="23842"/>
                </a:lnTo>
                <a:lnTo>
                  <a:pt x="5226" y="23602"/>
                </a:lnTo>
                <a:lnTo>
                  <a:pt x="4985" y="23362"/>
                </a:lnTo>
                <a:lnTo>
                  <a:pt x="4985" y="23062"/>
                </a:lnTo>
                <a:lnTo>
                  <a:pt x="5766" y="22882"/>
                </a:lnTo>
                <a:lnTo>
                  <a:pt x="6547" y="22581"/>
                </a:lnTo>
                <a:lnTo>
                  <a:pt x="7988" y="21921"/>
                </a:lnTo>
                <a:lnTo>
                  <a:pt x="8709" y="21620"/>
                </a:lnTo>
                <a:lnTo>
                  <a:pt x="9490" y="21260"/>
                </a:lnTo>
                <a:lnTo>
                  <a:pt x="9790" y="21020"/>
                </a:lnTo>
                <a:lnTo>
                  <a:pt x="10150" y="20780"/>
                </a:lnTo>
                <a:lnTo>
                  <a:pt x="10390" y="20539"/>
                </a:lnTo>
                <a:lnTo>
                  <a:pt x="10631" y="20239"/>
                </a:lnTo>
                <a:lnTo>
                  <a:pt x="10691" y="19999"/>
                </a:lnTo>
                <a:lnTo>
                  <a:pt x="10631" y="19759"/>
                </a:lnTo>
                <a:lnTo>
                  <a:pt x="10450" y="19578"/>
                </a:lnTo>
                <a:lnTo>
                  <a:pt x="10210" y="19518"/>
                </a:lnTo>
                <a:lnTo>
                  <a:pt x="9850" y="19518"/>
                </a:lnTo>
                <a:lnTo>
                  <a:pt x="9490" y="19638"/>
                </a:lnTo>
                <a:lnTo>
                  <a:pt x="9069" y="19759"/>
                </a:lnTo>
                <a:lnTo>
                  <a:pt x="8709" y="19939"/>
                </a:lnTo>
                <a:lnTo>
                  <a:pt x="7988" y="20359"/>
                </a:lnTo>
                <a:lnTo>
                  <a:pt x="7328" y="20719"/>
                </a:lnTo>
                <a:lnTo>
                  <a:pt x="6126" y="21500"/>
                </a:lnTo>
                <a:lnTo>
                  <a:pt x="5526" y="21861"/>
                </a:lnTo>
                <a:lnTo>
                  <a:pt x="4985" y="22341"/>
                </a:lnTo>
                <a:lnTo>
                  <a:pt x="4985" y="22041"/>
                </a:lnTo>
                <a:lnTo>
                  <a:pt x="5165" y="22041"/>
                </a:lnTo>
                <a:lnTo>
                  <a:pt x="5286" y="21981"/>
                </a:lnTo>
                <a:lnTo>
                  <a:pt x="5346" y="21861"/>
                </a:lnTo>
                <a:lnTo>
                  <a:pt x="5346" y="21740"/>
                </a:lnTo>
                <a:lnTo>
                  <a:pt x="5226" y="21380"/>
                </a:lnTo>
                <a:lnTo>
                  <a:pt x="5045" y="20960"/>
                </a:lnTo>
                <a:lnTo>
                  <a:pt x="5045" y="20539"/>
                </a:lnTo>
                <a:lnTo>
                  <a:pt x="5406" y="20479"/>
                </a:lnTo>
                <a:lnTo>
                  <a:pt x="5766" y="20419"/>
                </a:lnTo>
                <a:lnTo>
                  <a:pt x="6487" y="20179"/>
                </a:lnTo>
                <a:lnTo>
                  <a:pt x="7147" y="19879"/>
                </a:lnTo>
                <a:lnTo>
                  <a:pt x="7808" y="19518"/>
                </a:lnTo>
                <a:lnTo>
                  <a:pt x="8649" y="19158"/>
                </a:lnTo>
                <a:lnTo>
                  <a:pt x="9369" y="18738"/>
                </a:lnTo>
                <a:lnTo>
                  <a:pt x="9730" y="18497"/>
                </a:lnTo>
                <a:lnTo>
                  <a:pt x="10030" y="18197"/>
                </a:lnTo>
                <a:lnTo>
                  <a:pt x="10330" y="17897"/>
                </a:lnTo>
                <a:lnTo>
                  <a:pt x="10571" y="17536"/>
                </a:lnTo>
                <a:lnTo>
                  <a:pt x="10631" y="17416"/>
                </a:lnTo>
                <a:lnTo>
                  <a:pt x="10691" y="17296"/>
                </a:lnTo>
                <a:lnTo>
                  <a:pt x="10571" y="17056"/>
                </a:lnTo>
                <a:lnTo>
                  <a:pt x="10450" y="16876"/>
                </a:lnTo>
                <a:lnTo>
                  <a:pt x="10330" y="16816"/>
                </a:lnTo>
                <a:lnTo>
                  <a:pt x="10210" y="16816"/>
                </a:lnTo>
                <a:lnTo>
                  <a:pt x="9730" y="16876"/>
                </a:lnTo>
                <a:lnTo>
                  <a:pt x="9309" y="16996"/>
                </a:lnTo>
                <a:lnTo>
                  <a:pt x="8889" y="17116"/>
                </a:lnTo>
                <a:lnTo>
                  <a:pt x="8529" y="17296"/>
                </a:lnTo>
                <a:lnTo>
                  <a:pt x="7808" y="17657"/>
                </a:lnTo>
                <a:lnTo>
                  <a:pt x="7027" y="18197"/>
                </a:lnTo>
                <a:lnTo>
                  <a:pt x="6006" y="18858"/>
                </a:lnTo>
                <a:lnTo>
                  <a:pt x="5526" y="19218"/>
                </a:lnTo>
                <a:lnTo>
                  <a:pt x="5105" y="19638"/>
                </a:lnTo>
                <a:lnTo>
                  <a:pt x="5286" y="18257"/>
                </a:lnTo>
                <a:lnTo>
                  <a:pt x="5286" y="18197"/>
                </a:lnTo>
                <a:lnTo>
                  <a:pt x="6066" y="17957"/>
                </a:lnTo>
                <a:lnTo>
                  <a:pt x="6847" y="17657"/>
                </a:lnTo>
                <a:lnTo>
                  <a:pt x="8409" y="17056"/>
                </a:lnTo>
                <a:lnTo>
                  <a:pt x="9249" y="16756"/>
                </a:lnTo>
                <a:lnTo>
                  <a:pt x="10150" y="16455"/>
                </a:lnTo>
                <a:lnTo>
                  <a:pt x="10571" y="16275"/>
                </a:lnTo>
                <a:lnTo>
                  <a:pt x="10991" y="16095"/>
                </a:lnTo>
                <a:lnTo>
                  <a:pt x="11351" y="15795"/>
                </a:lnTo>
                <a:lnTo>
                  <a:pt x="11592" y="15495"/>
                </a:lnTo>
                <a:lnTo>
                  <a:pt x="11592" y="15314"/>
                </a:lnTo>
                <a:lnTo>
                  <a:pt x="11592" y="15194"/>
                </a:lnTo>
                <a:lnTo>
                  <a:pt x="11532" y="15014"/>
                </a:lnTo>
                <a:lnTo>
                  <a:pt x="11411" y="14954"/>
                </a:lnTo>
                <a:lnTo>
                  <a:pt x="10991" y="14774"/>
                </a:lnTo>
                <a:lnTo>
                  <a:pt x="10571" y="14714"/>
                </a:lnTo>
                <a:lnTo>
                  <a:pt x="10090" y="14774"/>
                </a:lnTo>
                <a:lnTo>
                  <a:pt x="9610" y="14894"/>
                </a:lnTo>
                <a:lnTo>
                  <a:pt x="9129" y="15074"/>
                </a:lnTo>
                <a:lnTo>
                  <a:pt x="8649" y="15254"/>
                </a:lnTo>
                <a:lnTo>
                  <a:pt x="7808" y="15615"/>
                </a:lnTo>
                <a:lnTo>
                  <a:pt x="6547" y="16275"/>
                </a:lnTo>
                <a:lnTo>
                  <a:pt x="6006" y="16636"/>
                </a:lnTo>
                <a:lnTo>
                  <a:pt x="5406" y="16996"/>
                </a:lnTo>
                <a:lnTo>
                  <a:pt x="5826" y="14834"/>
                </a:lnTo>
                <a:lnTo>
                  <a:pt x="7087" y="14414"/>
                </a:lnTo>
                <a:lnTo>
                  <a:pt x="8288" y="13933"/>
                </a:lnTo>
                <a:lnTo>
                  <a:pt x="8949" y="13693"/>
                </a:lnTo>
                <a:lnTo>
                  <a:pt x="9610" y="13393"/>
                </a:lnTo>
                <a:lnTo>
                  <a:pt x="9910" y="13212"/>
                </a:lnTo>
                <a:lnTo>
                  <a:pt x="10210" y="13032"/>
                </a:lnTo>
                <a:lnTo>
                  <a:pt x="10450" y="12792"/>
                </a:lnTo>
                <a:lnTo>
                  <a:pt x="10631" y="12492"/>
                </a:lnTo>
                <a:lnTo>
                  <a:pt x="10631" y="12312"/>
                </a:lnTo>
                <a:lnTo>
                  <a:pt x="10631" y="12131"/>
                </a:lnTo>
                <a:lnTo>
                  <a:pt x="10511" y="11951"/>
                </a:lnTo>
                <a:lnTo>
                  <a:pt x="10330" y="11831"/>
                </a:lnTo>
                <a:lnTo>
                  <a:pt x="9730" y="11831"/>
                </a:lnTo>
                <a:lnTo>
                  <a:pt x="9430" y="11951"/>
                </a:lnTo>
                <a:lnTo>
                  <a:pt x="9129" y="12071"/>
                </a:lnTo>
                <a:lnTo>
                  <a:pt x="8529" y="12372"/>
                </a:lnTo>
                <a:lnTo>
                  <a:pt x="7988" y="12732"/>
                </a:lnTo>
                <a:lnTo>
                  <a:pt x="6967" y="13333"/>
                </a:lnTo>
                <a:lnTo>
                  <a:pt x="6066" y="13933"/>
                </a:lnTo>
                <a:lnTo>
                  <a:pt x="6367" y="12672"/>
                </a:lnTo>
                <a:lnTo>
                  <a:pt x="7628" y="12131"/>
                </a:lnTo>
                <a:lnTo>
                  <a:pt x="8949" y="11651"/>
                </a:lnTo>
                <a:lnTo>
                  <a:pt x="10270" y="11351"/>
                </a:lnTo>
                <a:lnTo>
                  <a:pt x="10871" y="11110"/>
                </a:lnTo>
                <a:lnTo>
                  <a:pt x="11471" y="10870"/>
                </a:lnTo>
                <a:lnTo>
                  <a:pt x="11652" y="10690"/>
                </a:lnTo>
                <a:lnTo>
                  <a:pt x="11772" y="10570"/>
                </a:lnTo>
                <a:lnTo>
                  <a:pt x="11772" y="10390"/>
                </a:lnTo>
                <a:lnTo>
                  <a:pt x="11772" y="10210"/>
                </a:lnTo>
                <a:lnTo>
                  <a:pt x="11652" y="10029"/>
                </a:lnTo>
                <a:lnTo>
                  <a:pt x="11532" y="9909"/>
                </a:lnTo>
                <a:lnTo>
                  <a:pt x="11411" y="9789"/>
                </a:lnTo>
                <a:lnTo>
                  <a:pt x="11171" y="9729"/>
                </a:lnTo>
                <a:lnTo>
                  <a:pt x="10631" y="9729"/>
                </a:lnTo>
                <a:lnTo>
                  <a:pt x="10030" y="9849"/>
                </a:lnTo>
                <a:lnTo>
                  <a:pt x="9430" y="10029"/>
                </a:lnTo>
                <a:lnTo>
                  <a:pt x="8829" y="10330"/>
                </a:lnTo>
                <a:lnTo>
                  <a:pt x="8228" y="10630"/>
                </a:lnTo>
                <a:lnTo>
                  <a:pt x="7688" y="10990"/>
                </a:lnTo>
                <a:lnTo>
                  <a:pt x="6607" y="11831"/>
                </a:lnTo>
                <a:lnTo>
                  <a:pt x="7207" y="10089"/>
                </a:lnTo>
                <a:lnTo>
                  <a:pt x="7748" y="9969"/>
                </a:lnTo>
                <a:lnTo>
                  <a:pt x="8228" y="9849"/>
                </a:lnTo>
                <a:lnTo>
                  <a:pt x="9249" y="9489"/>
                </a:lnTo>
                <a:lnTo>
                  <a:pt x="9910" y="9249"/>
                </a:lnTo>
                <a:lnTo>
                  <a:pt x="10511" y="9008"/>
                </a:lnTo>
                <a:lnTo>
                  <a:pt x="10811" y="8828"/>
                </a:lnTo>
                <a:lnTo>
                  <a:pt x="11111" y="8648"/>
                </a:lnTo>
                <a:lnTo>
                  <a:pt x="11351" y="8408"/>
                </a:lnTo>
                <a:lnTo>
                  <a:pt x="11532" y="8168"/>
                </a:lnTo>
                <a:lnTo>
                  <a:pt x="11592" y="7927"/>
                </a:lnTo>
                <a:lnTo>
                  <a:pt x="11592" y="7747"/>
                </a:lnTo>
                <a:lnTo>
                  <a:pt x="11471" y="7567"/>
                </a:lnTo>
                <a:lnTo>
                  <a:pt x="11291" y="7507"/>
                </a:lnTo>
                <a:lnTo>
                  <a:pt x="10931" y="7447"/>
                </a:lnTo>
                <a:lnTo>
                  <a:pt x="10631" y="7507"/>
                </a:lnTo>
                <a:lnTo>
                  <a:pt x="10270" y="7567"/>
                </a:lnTo>
                <a:lnTo>
                  <a:pt x="9970" y="7687"/>
                </a:lnTo>
                <a:lnTo>
                  <a:pt x="9309" y="7927"/>
                </a:lnTo>
                <a:lnTo>
                  <a:pt x="8709" y="8288"/>
                </a:lnTo>
                <a:lnTo>
                  <a:pt x="7748" y="8768"/>
                </a:lnTo>
                <a:lnTo>
                  <a:pt x="7868" y="8468"/>
                </a:lnTo>
                <a:lnTo>
                  <a:pt x="8409" y="8228"/>
                </a:lnTo>
                <a:lnTo>
                  <a:pt x="9009" y="7927"/>
                </a:lnTo>
                <a:lnTo>
                  <a:pt x="10030" y="7267"/>
                </a:lnTo>
                <a:lnTo>
                  <a:pt x="11291" y="6546"/>
                </a:lnTo>
                <a:lnTo>
                  <a:pt x="11892" y="6126"/>
                </a:lnTo>
                <a:lnTo>
                  <a:pt x="12132" y="5825"/>
                </a:lnTo>
                <a:lnTo>
                  <a:pt x="12372" y="5585"/>
                </a:lnTo>
                <a:lnTo>
                  <a:pt x="12432" y="5405"/>
                </a:lnTo>
                <a:lnTo>
                  <a:pt x="12432" y="5225"/>
                </a:lnTo>
                <a:lnTo>
                  <a:pt x="12312" y="5105"/>
                </a:lnTo>
                <a:lnTo>
                  <a:pt x="12072" y="5105"/>
                </a:lnTo>
                <a:lnTo>
                  <a:pt x="11772" y="5225"/>
                </a:lnTo>
                <a:lnTo>
                  <a:pt x="11411" y="5345"/>
                </a:lnTo>
                <a:lnTo>
                  <a:pt x="10811" y="5705"/>
                </a:lnTo>
                <a:lnTo>
                  <a:pt x="9610" y="6546"/>
                </a:lnTo>
                <a:lnTo>
                  <a:pt x="8949" y="6967"/>
                </a:lnTo>
                <a:lnTo>
                  <a:pt x="8288" y="7447"/>
                </a:lnTo>
                <a:lnTo>
                  <a:pt x="9009" y="6066"/>
                </a:lnTo>
                <a:lnTo>
                  <a:pt x="9069" y="5886"/>
                </a:lnTo>
                <a:lnTo>
                  <a:pt x="9850" y="5525"/>
                </a:lnTo>
                <a:lnTo>
                  <a:pt x="10631" y="5105"/>
                </a:lnTo>
                <a:lnTo>
                  <a:pt x="11231" y="4684"/>
                </a:lnTo>
                <a:lnTo>
                  <a:pt x="11832" y="4324"/>
                </a:lnTo>
                <a:lnTo>
                  <a:pt x="12372" y="3904"/>
                </a:lnTo>
                <a:lnTo>
                  <a:pt x="12853" y="3423"/>
                </a:lnTo>
                <a:lnTo>
                  <a:pt x="12973" y="3243"/>
                </a:lnTo>
                <a:lnTo>
                  <a:pt x="12913" y="3063"/>
                </a:lnTo>
                <a:lnTo>
                  <a:pt x="12793" y="2883"/>
                </a:lnTo>
                <a:lnTo>
                  <a:pt x="12613" y="2823"/>
                </a:lnTo>
                <a:lnTo>
                  <a:pt x="13093" y="2582"/>
                </a:lnTo>
                <a:lnTo>
                  <a:pt x="13333" y="2402"/>
                </a:lnTo>
                <a:lnTo>
                  <a:pt x="13453" y="2162"/>
                </a:lnTo>
                <a:lnTo>
                  <a:pt x="13513" y="1982"/>
                </a:lnTo>
                <a:lnTo>
                  <a:pt x="13453" y="1802"/>
                </a:lnTo>
                <a:lnTo>
                  <a:pt x="13393" y="1682"/>
                </a:lnTo>
                <a:lnTo>
                  <a:pt x="13213" y="1561"/>
                </a:lnTo>
                <a:lnTo>
                  <a:pt x="12733" y="1561"/>
                </a:lnTo>
                <a:lnTo>
                  <a:pt x="12192" y="1622"/>
                </a:lnTo>
                <a:lnTo>
                  <a:pt x="11712" y="1862"/>
                </a:lnTo>
                <a:lnTo>
                  <a:pt x="11291" y="2042"/>
                </a:lnTo>
                <a:lnTo>
                  <a:pt x="10991" y="2162"/>
                </a:lnTo>
                <a:lnTo>
                  <a:pt x="11411" y="1862"/>
                </a:lnTo>
                <a:lnTo>
                  <a:pt x="12072" y="1321"/>
                </a:lnTo>
                <a:lnTo>
                  <a:pt x="12432" y="1021"/>
                </a:lnTo>
                <a:lnTo>
                  <a:pt x="12673" y="721"/>
                </a:lnTo>
                <a:lnTo>
                  <a:pt x="12673" y="541"/>
                </a:lnTo>
                <a:lnTo>
                  <a:pt x="12613" y="360"/>
                </a:lnTo>
                <a:lnTo>
                  <a:pt x="12492" y="300"/>
                </a:lnTo>
                <a:lnTo>
                  <a:pt x="12312" y="300"/>
                </a:lnTo>
                <a:lnTo>
                  <a:pt x="11952" y="420"/>
                </a:lnTo>
                <a:lnTo>
                  <a:pt x="11652" y="661"/>
                </a:lnTo>
                <a:lnTo>
                  <a:pt x="11051" y="1141"/>
                </a:lnTo>
                <a:lnTo>
                  <a:pt x="10330" y="1742"/>
                </a:lnTo>
                <a:lnTo>
                  <a:pt x="9670" y="2342"/>
                </a:lnTo>
                <a:lnTo>
                  <a:pt x="9550" y="2462"/>
                </a:lnTo>
                <a:lnTo>
                  <a:pt x="9550" y="2642"/>
                </a:lnTo>
                <a:lnTo>
                  <a:pt x="9610" y="2763"/>
                </a:lnTo>
                <a:lnTo>
                  <a:pt x="9730" y="2883"/>
                </a:lnTo>
                <a:lnTo>
                  <a:pt x="9369" y="3183"/>
                </a:lnTo>
                <a:lnTo>
                  <a:pt x="9069" y="3543"/>
                </a:lnTo>
                <a:lnTo>
                  <a:pt x="9309" y="2522"/>
                </a:lnTo>
                <a:lnTo>
                  <a:pt x="9430" y="1922"/>
                </a:lnTo>
                <a:lnTo>
                  <a:pt x="9550" y="1321"/>
                </a:lnTo>
                <a:lnTo>
                  <a:pt x="9610" y="661"/>
                </a:lnTo>
                <a:lnTo>
                  <a:pt x="9550" y="60"/>
                </a:lnTo>
                <a:lnTo>
                  <a:pt x="9490" y="0"/>
                </a:lnTo>
                <a:lnTo>
                  <a:pt x="9430" y="0"/>
                </a:lnTo>
                <a:close/>
              </a:path>
            </a:pathLst>
          </a:custGeom>
          <a:solidFill>
            <a:srgbClr val="5E9B54"/>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0" name="Shape 37">
            <a:extLst>
              <a:ext uri="{FF2B5EF4-FFF2-40B4-BE49-F238E27FC236}">
                <a16:creationId xmlns:a16="http://schemas.microsoft.com/office/drawing/2014/main" xmlns="" id="{F4D8AB60-45BD-4601-9C33-A6C36AAF8ABD}"/>
              </a:ext>
            </a:extLst>
          </p:cNvPr>
          <p:cNvSpPr>
            <a:spLocks/>
          </p:cNvSpPr>
          <p:nvPr/>
        </p:nvSpPr>
        <p:spPr bwMode="auto">
          <a:xfrm rot="19967199" flipH="1">
            <a:off x="2893484" y="989013"/>
            <a:ext cx="370416" cy="1327150"/>
          </a:xfrm>
          <a:custGeom>
            <a:avLst/>
            <a:gdLst>
              <a:gd name="T0" fmla="*/ 72294253 w 11111"/>
              <a:gd name="T1" fmla="*/ 66754922 h 39819"/>
              <a:gd name="T2" fmla="*/ 82611377 w 11111"/>
              <a:gd name="T3" fmla="*/ 324667705 h 39819"/>
              <a:gd name="T4" fmla="*/ 56335003 w 11111"/>
              <a:gd name="T5" fmla="*/ 351362788 h 39819"/>
              <a:gd name="T6" fmla="*/ 45065127 w 11111"/>
              <a:gd name="T7" fmla="*/ 233513874 h 39819"/>
              <a:gd name="T8" fmla="*/ 38499628 w 11111"/>
              <a:gd name="T9" fmla="*/ 195711313 h 39819"/>
              <a:gd name="T10" fmla="*/ 26292002 w 11111"/>
              <a:gd name="T11" fmla="*/ 284644528 h 39819"/>
              <a:gd name="T12" fmla="*/ 48816127 w 11111"/>
              <a:gd name="T13" fmla="*/ 424745094 h 39819"/>
              <a:gd name="T14" fmla="*/ 80735253 w 11111"/>
              <a:gd name="T15" fmla="*/ 518120640 h 39819"/>
              <a:gd name="T16" fmla="*/ 20648625 w 11111"/>
              <a:gd name="T17" fmla="*/ 455845845 h 39819"/>
              <a:gd name="T18" fmla="*/ 8456626 w 11111"/>
              <a:gd name="T19" fmla="*/ 460324839 h 39819"/>
              <a:gd name="T20" fmla="*/ 37546251 w 11111"/>
              <a:gd name="T21" fmla="*/ 540372292 h 39819"/>
              <a:gd name="T22" fmla="*/ 79797503 w 11111"/>
              <a:gd name="T23" fmla="*/ 658221205 h 39819"/>
              <a:gd name="T24" fmla="*/ 15021501 w 11111"/>
              <a:gd name="T25" fmla="*/ 593724661 h 39819"/>
              <a:gd name="T26" fmla="*/ 42251252 w 11111"/>
              <a:gd name="T27" fmla="*/ 671550399 h 39819"/>
              <a:gd name="T28" fmla="*/ 78859753 w 11111"/>
              <a:gd name="T29" fmla="*/ 816093295 h 39819"/>
              <a:gd name="T30" fmla="*/ 44126752 w 11111"/>
              <a:gd name="T31" fmla="*/ 749375036 h 39819"/>
              <a:gd name="T32" fmla="*/ 23478127 w 11111"/>
              <a:gd name="T33" fmla="*/ 704909528 h 39819"/>
              <a:gd name="T34" fmla="*/ 21587000 w 11111"/>
              <a:gd name="T35" fmla="*/ 776070119 h 39819"/>
              <a:gd name="T36" fmla="*/ 46940627 w 11111"/>
              <a:gd name="T37" fmla="*/ 847194047 h 39819"/>
              <a:gd name="T38" fmla="*/ 76983628 w 11111"/>
              <a:gd name="T39" fmla="*/ 876110845 h 39819"/>
              <a:gd name="T40" fmla="*/ 54443876 w 11111"/>
              <a:gd name="T41" fmla="*/ 940607355 h 39819"/>
              <a:gd name="T42" fmla="*/ 29105251 w 11111"/>
              <a:gd name="T43" fmla="*/ 871667381 h 39819"/>
              <a:gd name="T44" fmla="*/ 22540377 w 11111"/>
              <a:gd name="T45" fmla="*/ 927241499 h 39819"/>
              <a:gd name="T46" fmla="*/ 57272753 w 11111"/>
              <a:gd name="T47" fmla="*/ 1040646982 h 39819"/>
              <a:gd name="T48" fmla="*/ 70403127 w 11111"/>
              <a:gd name="T49" fmla="*/ 1129616859 h 39819"/>
              <a:gd name="T50" fmla="*/ 31919126 w 11111"/>
              <a:gd name="T51" fmla="*/ 1040646982 h 39819"/>
              <a:gd name="T52" fmla="*/ 34732376 w 11111"/>
              <a:gd name="T53" fmla="*/ 1107365208 h 39819"/>
              <a:gd name="T54" fmla="*/ 68527627 w 11111"/>
              <a:gd name="T55" fmla="*/ 1187412694 h 39819"/>
              <a:gd name="T56" fmla="*/ 52567751 w 11111"/>
              <a:gd name="T57" fmla="*/ 1280788240 h 39819"/>
              <a:gd name="T58" fmla="*/ 10332126 w 11111"/>
              <a:gd name="T59" fmla="*/ 1160717611 h 39819"/>
              <a:gd name="T60" fmla="*/ 0 w 11111"/>
              <a:gd name="T61" fmla="*/ 1176305182 h 39819"/>
              <a:gd name="T62" fmla="*/ 27229752 w 11111"/>
              <a:gd name="T63" fmla="*/ 1296374712 h 39819"/>
              <a:gd name="T64" fmla="*/ 76045878 w 11111"/>
              <a:gd name="T65" fmla="*/ 1398637154 h 39819"/>
              <a:gd name="T66" fmla="*/ 85424627 w 11111"/>
              <a:gd name="T67" fmla="*/ 1472019460 h 39819"/>
              <a:gd name="T68" fmla="*/ 108902754 w 11111"/>
              <a:gd name="T69" fmla="*/ 1320811416 h 39819"/>
              <a:gd name="T70" fmla="*/ 159595005 w 11111"/>
              <a:gd name="T71" fmla="*/ 1154053564 h 39819"/>
              <a:gd name="T72" fmla="*/ 121095378 w 11111"/>
              <a:gd name="T73" fmla="*/ 1220770690 h 39819"/>
              <a:gd name="T74" fmla="*/ 112654379 w 11111"/>
              <a:gd name="T75" fmla="*/ 1185190978 h 39819"/>
              <a:gd name="T76" fmla="*/ 157719506 w 11111"/>
              <a:gd name="T77" fmla="*/ 1065120316 h 39819"/>
              <a:gd name="T78" fmla="*/ 162408880 w 11111"/>
              <a:gd name="T79" fmla="*/ 996180374 h 39819"/>
              <a:gd name="T80" fmla="*/ 115468253 w 11111"/>
              <a:gd name="T81" fmla="*/ 1111808672 h 39819"/>
              <a:gd name="T82" fmla="*/ 94819003 w 11111"/>
              <a:gd name="T83" fmla="*/ 1065120316 h 39819"/>
              <a:gd name="T84" fmla="*/ 117343753 w 11111"/>
              <a:gd name="T85" fmla="*/ 1002845521 h 39819"/>
              <a:gd name="T86" fmla="*/ 170864881 w 11111"/>
              <a:gd name="T87" fmla="*/ 807170870 h 39819"/>
              <a:gd name="T88" fmla="*/ 95756753 w 11111"/>
              <a:gd name="T89" fmla="*/ 867223949 h 39819"/>
              <a:gd name="T90" fmla="*/ 140821880 w 11111"/>
              <a:gd name="T91" fmla="*/ 744932705 h 39819"/>
              <a:gd name="T92" fmla="*/ 168973755 w 11111"/>
              <a:gd name="T93" fmla="*/ 631526122 h 39819"/>
              <a:gd name="T94" fmla="*/ 96695128 w 11111"/>
              <a:gd name="T95" fmla="*/ 791619928 h 39819"/>
              <a:gd name="T96" fmla="*/ 121095378 w 11111"/>
              <a:gd name="T97" fmla="*/ 658221205 h 39819"/>
              <a:gd name="T98" fmla="*/ 164284380 w 11111"/>
              <a:gd name="T99" fmla="*/ 489204975 h 39819"/>
              <a:gd name="T100" fmla="*/ 138946380 w 11111"/>
              <a:gd name="T101" fmla="*/ 529228151 h 39819"/>
              <a:gd name="T102" fmla="*/ 104197752 w 11111"/>
              <a:gd name="T103" fmla="*/ 564808996 h 39819"/>
              <a:gd name="T104" fmla="*/ 124862630 w 11111"/>
              <a:gd name="T105" fmla="*/ 489204975 h 39819"/>
              <a:gd name="T106" fmla="*/ 157719506 w 11111"/>
              <a:gd name="T107" fmla="*/ 320224274 h 39819"/>
              <a:gd name="T108" fmla="*/ 155843381 w 11111"/>
              <a:gd name="T109" fmla="*/ 235734490 h 39819"/>
              <a:gd name="T110" fmla="*/ 120157628 w 11111"/>
              <a:gd name="T111" fmla="*/ 413600953 h 39819"/>
              <a:gd name="T112" fmla="*/ 98570628 w 11111"/>
              <a:gd name="T113" fmla="*/ 442516618 h 39819"/>
              <a:gd name="T114" fmla="*/ 116406003 w 11111"/>
              <a:gd name="T115" fmla="*/ 360248550 h 39819"/>
              <a:gd name="T116" fmla="*/ 131427504 w 11111"/>
              <a:gd name="T117" fmla="*/ 157909852 h 39819"/>
              <a:gd name="T118" fmla="*/ 123924255 w 11111"/>
              <a:gd name="T119" fmla="*/ 113443245 h 39819"/>
              <a:gd name="T120" fmla="*/ 103260003 w 11111"/>
              <a:gd name="T121" fmla="*/ 353583403 h 39819"/>
              <a:gd name="T122" fmla="*/ 98570628 w 11111"/>
              <a:gd name="T123" fmla="*/ 157909852 h 39819"/>
              <a:gd name="T124" fmla="*/ 79797503 w 11111"/>
              <a:gd name="T125" fmla="*/ 11144140 h 39819"/>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1111"/>
              <a:gd name="T190" fmla="*/ 0 h 39819"/>
              <a:gd name="T191" fmla="*/ 11111 w 11111"/>
              <a:gd name="T192" fmla="*/ 39819 h 39819"/>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1111" h="39819" extrusionOk="0">
                <a:moveTo>
                  <a:pt x="4625" y="1"/>
                </a:moveTo>
                <a:lnTo>
                  <a:pt x="4564" y="61"/>
                </a:lnTo>
                <a:lnTo>
                  <a:pt x="4504" y="481"/>
                </a:lnTo>
                <a:lnTo>
                  <a:pt x="4504" y="962"/>
                </a:lnTo>
                <a:lnTo>
                  <a:pt x="4564" y="1382"/>
                </a:lnTo>
                <a:lnTo>
                  <a:pt x="4625" y="1803"/>
                </a:lnTo>
                <a:lnTo>
                  <a:pt x="4925" y="2643"/>
                </a:lnTo>
                <a:lnTo>
                  <a:pt x="5105" y="3484"/>
                </a:lnTo>
                <a:lnTo>
                  <a:pt x="5285" y="4865"/>
                </a:lnTo>
                <a:lnTo>
                  <a:pt x="5465" y="6187"/>
                </a:lnTo>
                <a:lnTo>
                  <a:pt x="5345" y="7448"/>
                </a:lnTo>
                <a:lnTo>
                  <a:pt x="5285" y="8769"/>
                </a:lnTo>
                <a:lnTo>
                  <a:pt x="5225" y="11292"/>
                </a:lnTo>
                <a:lnTo>
                  <a:pt x="5045" y="11171"/>
                </a:lnTo>
                <a:lnTo>
                  <a:pt x="4625" y="10811"/>
                </a:lnTo>
                <a:lnTo>
                  <a:pt x="4264" y="10451"/>
                </a:lnTo>
                <a:lnTo>
                  <a:pt x="3904" y="9970"/>
                </a:lnTo>
                <a:lnTo>
                  <a:pt x="3604" y="9490"/>
                </a:lnTo>
                <a:lnTo>
                  <a:pt x="3303" y="8949"/>
                </a:lnTo>
                <a:lnTo>
                  <a:pt x="3123" y="8409"/>
                </a:lnTo>
                <a:lnTo>
                  <a:pt x="3003" y="7868"/>
                </a:lnTo>
                <a:lnTo>
                  <a:pt x="2883" y="7268"/>
                </a:lnTo>
                <a:lnTo>
                  <a:pt x="2883" y="6787"/>
                </a:lnTo>
                <a:lnTo>
                  <a:pt x="2883" y="6307"/>
                </a:lnTo>
                <a:lnTo>
                  <a:pt x="2883" y="5886"/>
                </a:lnTo>
                <a:lnTo>
                  <a:pt x="2883" y="5406"/>
                </a:lnTo>
                <a:lnTo>
                  <a:pt x="2823" y="5286"/>
                </a:lnTo>
                <a:lnTo>
                  <a:pt x="2703" y="5226"/>
                </a:lnTo>
                <a:lnTo>
                  <a:pt x="2583" y="5226"/>
                </a:lnTo>
                <a:lnTo>
                  <a:pt x="2463" y="5286"/>
                </a:lnTo>
                <a:lnTo>
                  <a:pt x="2222" y="5526"/>
                </a:lnTo>
                <a:lnTo>
                  <a:pt x="2042" y="5766"/>
                </a:lnTo>
                <a:lnTo>
                  <a:pt x="1922" y="6067"/>
                </a:lnTo>
                <a:lnTo>
                  <a:pt x="1802" y="6367"/>
                </a:lnTo>
                <a:lnTo>
                  <a:pt x="1682" y="6967"/>
                </a:lnTo>
                <a:lnTo>
                  <a:pt x="1682" y="7688"/>
                </a:lnTo>
                <a:lnTo>
                  <a:pt x="1742" y="8349"/>
                </a:lnTo>
                <a:lnTo>
                  <a:pt x="1922" y="9069"/>
                </a:lnTo>
                <a:lnTo>
                  <a:pt x="2102" y="9670"/>
                </a:lnTo>
                <a:lnTo>
                  <a:pt x="2342" y="10211"/>
                </a:lnTo>
                <a:lnTo>
                  <a:pt x="2823" y="11051"/>
                </a:lnTo>
                <a:lnTo>
                  <a:pt x="3123" y="11472"/>
                </a:lnTo>
                <a:lnTo>
                  <a:pt x="3483" y="11892"/>
                </a:lnTo>
                <a:lnTo>
                  <a:pt x="3844" y="12312"/>
                </a:lnTo>
                <a:lnTo>
                  <a:pt x="4264" y="12673"/>
                </a:lnTo>
                <a:lnTo>
                  <a:pt x="4745" y="12973"/>
                </a:lnTo>
                <a:lnTo>
                  <a:pt x="5165" y="13153"/>
                </a:lnTo>
                <a:lnTo>
                  <a:pt x="5165" y="13994"/>
                </a:lnTo>
                <a:lnTo>
                  <a:pt x="4324" y="13874"/>
                </a:lnTo>
                <a:lnTo>
                  <a:pt x="3904" y="13754"/>
                </a:lnTo>
                <a:lnTo>
                  <a:pt x="3483" y="13634"/>
                </a:lnTo>
                <a:lnTo>
                  <a:pt x="2703" y="13273"/>
                </a:lnTo>
                <a:lnTo>
                  <a:pt x="1982" y="12853"/>
                </a:lnTo>
                <a:lnTo>
                  <a:pt x="1321" y="12312"/>
                </a:lnTo>
                <a:lnTo>
                  <a:pt x="721" y="11712"/>
                </a:lnTo>
                <a:lnTo>
                  <a:pt x="601" y="11652"/>
                </a:lnTo>
                <a:lnTo>
                  <a:pt x="481" y="11712"/>
                </a:lnTo>
                <a:lnTo>
                  <a:pt x="361" y="11832"/>
                </a:lnTo>
                <a:lnTo>
                  <a:pt x="361" y="11952"/>
                </a:lnTo>
                <a:lnTo>
                  <a:pt x="541" y="12433"/>
                </a:lnTo>
                <a:lnTo>
                  <a:pt x="781" y="12853"/>
                </a:lnTo>
                <a:lnTo>
                  <a:pt x="1021" y="13273"/>
                </a:lnTo>
                <a:lnTo>
                  <a:pt x="1321" y="13634"/>
                </a:lnTo>
                <a:lnTo>
                  <a:pt x="1682" y="13994"/>
                </a:lnTo>
                <a:lnTo>
                  <a:pt x="2042" y="14354"/>
                </a:lnTo>
                <a:lnTo>
                  <a:pt x="2402" y="14595"/>
                </a:lnTo>
                <a:lnTo>
                  <a:pt x="2823" y="14895"/>
                </a:lnTo>
                <a:lnTo>
                  <a:pt x="3363" y="15075"/>
                </a:lnTo>
                <a:lnTo>
                  <a:pt x="3904" y="15315"/>
                </a:lnTo>
                <a:lnTo>
                  <a:pt x="4504" y="15495"/>
                </a:lnTo>
                <a:lnTo>
                  <a:pt x="5105" y="15556"/>
                </a:lnTo>
                <a:lnTo>
                  <a:pt x="5105" y="17778"/>
                </a:lnTo>
                <a:lnTo>
                  <a:pt x="4084" y="17537"/>
                </a:lnTo>
                <a:lnTo>
                  <a:pt x="3063" y="17117"/>
                </a:lnTo>
                <a:lnTo>
                  <a:pt x="2162" y="16576"/>
                </a:lnTo>
                <a:lnTo>
                  <a:pt x="1201" y="16036"/>
                </a:lnTo>
                <a:lnTo>
                  <a:pt x="1081" y="15976"/>
                </a:lnTo>
                <a:lnTo>
                  <a:pt x="961" y="16036"/>
                </a:lnTo>
                <a:lnTo>
                  <a:pt x="901" y="16156"/>
                </a:lnTo>
                <a:lnTo>
                  <a:pt x="961" y="16276"/>
                </a:lnTo>
                <a:lnTo>
                  <a:pt x="1321" y="16817"/>
                </a:lnTo>
                <a:lnTo>
                  <a:pt x="1742" y="17297"/>
                </a:lnTo>
                <a:lnTo>
                  <a:pt x="2222" y="17778"/>
                </a:lnTo>
                <a:lnTo>
                  <a:pt x="2703" y="18138"/>
                </a:lnTo>
                <a:lnTo>
                  <a:pt x="3243" y="18438"/>
                </a:lnTo>
                <a:lnTo>
                  <a:pt x="3844" y="18739"/>
                </a:lnTo>
                <a:lnTo>
                  <a:pt x="4444" y="18979"/>
                </a:lnTo>
                <a:lnTo>
                  <a:pt x="5045" y="19099"/>
                </a:lnTo>
                <a:lnTo>
                  <a:pt x="5045" y="21741"/>
                </a:lnTo>
                <a:lnTo>
                  <a:pt x="5045" y="22042"/>
                </a:lnTo>
                <a:lnTo>
                  <a:pt x="4324" y="21741"/>
                </a:lnTo>
                <a:lnTo>
                  <a:pt x="4024" y="21561"/>
                </a:lnTo>
                <a:lnTo>
                  <a:pt x="3664" y="21321"/>
                </a:lnTo>
                <a:lnTo>
                  <a:pt x="3423" y="21081"/>
                </a:lnTo>
                <a:lnTo>
                  <a:pt x="3183" y="20841"/>
                </a:lnTo>
                <a:lnTo>
                  <a:pt x="2823" y="20240"/>
                </a:lnTo>
                <a:lnTo>
                  <a:pt x="2402" y="19639"/>
                </a:lnTo>
                <a:lnTo>
                  <a:pt x="2222" y="19339"/>
                </a:lnTo>
                <a:lnTo>
                  <a:pt x="1982" y="19099"/>
                </a:lnTo>
                <a:lnTo>
                  <a:pt x="1862" y="18979"/>
                </a:lnTo>
                <a:lnTo>
                  <a:pt x="1682" y="18979"/>
                </a:lnTo>
                <a:lnTo>
                  <a:pt x="1502" y="19039"/>
                </a:lnTo>
                <a:lnTo>
                  <a:pt x="1381" y="19159"/>
                </a:lnTo>
                <a:lnTo>
                  <a:pt x="1261" y="19459"/>
                </a:lnTo>
                <a:lnTo>
                  <a:pt x="1201" y="19820"/>
                </a:lnTo>
                <a:lnTo>
                  <a:pt x="1141" y="20180"/>
                </a:lnTo>
                <a:lnTo>
                  <a:pt x="1261" y="20540"/>
                </a:lnTo>
                <a:lnTo>
                  <a:pt x="1381" y="20961"/>
                </a:lnTo>
                <a:lnTo>
                  <a:pt x="1562" y="21321"/>
                </a:lnTo>
                <a:lnTo>
                  <a:pt x="1742" y="21681"/>
                </a:lnTo>
                <a:lnTo>
                  <a:pt x="2042" y="21982"/>
                </a:lnTo>
                <a:lnTo>
                  <a:pt x="2342" y="22342"/>
                </a:lnTo>
                <a:lnTo>
                  <a:pt x="2643" y="22642"/>
                </a:lnTo>
                <a:lnTo>
                  <a:pt x="3003" y="22882"/>
                </a:lnTo>
                <a:lnTo>
                  <a:pt x="3363" y="23123"/>
                </a:lnTo>
                <a:lnTo>
                  <a:pt x="3784" y="23303"/>
                </a:lnTo>
                <a:lnTo>
                  <a:pt x="4144" y="23483"/>
                </a:lnTo>
                <a:lnTo>
                  <a:pt x="4504" y="23543"/>
                </a:lnTo>
                <a:lnTo>
                  <a:pt x="4865" y="23603"/>
                </a:lnTo>
                <a:lnTo>
                  <a:pt x="4925" y="23663"/>
                </a:lnTo>
                <a:lnTo>
                  <a:pt x="5045" y="23783"/>
                </a:lnTo>
                <a:lnTo>
                  <a:pt x="4985" y="26786"/>
                </a:lnTo>
                <a:lnTo>
                  <a:pt x="4444" y="26426"/>
                </a:lnTo>
                <a:lnTo>
                  <a:pt x="3964" y="26005"/>
                </a:lnTo>
                <a:lnTo>
                  <a:pt x="3724" y="25705"/>
                </a:lnTo>
                <a:lnTo>
                  <a:pt x="3483" y="25405"/>
                </a:lnTo>
                <a:lnTo>
                  <a:pt x="3123" y="24684"/>
                </a:lnTo>
                <a:lnTo>
                  <a:pt x="2703" y="24084"/>
                </a:lnTo>
                <a:lnTo>
                  <a:pt x="2402" y="23783"/>
                </a:lnTo>
                <a:lnTo>
                  <a:pt x="2162" y="23603"/>
                </a:lnTo>
                <a:lnTo>
                  <a:pt x="1982" y="23543"/>
                </a:lnTo>
                <a:lnTo>
                  <a:pt x="1862" y="23543"/>
                </a:lnTo>
                <a:lnTo>
                  <a:pt x="1742" y="23603"/>
                </a:lnTo>
                <a:lnTo>
                  <a:pt x="1622" y="23723"/>
                </a:lnTo>
                <a:lnTo>
                  <a:pt x="1502" y="23903"/>
                </a:lnTo>
                <a:lnTo>
                  <a:pt x="1442" y="24144"/>
                </a:lnTo>
                <a:lnTo>
                  <a:pt x="1381" y="24564"/>
                </a:lnTo>
                <a:lnTo>
                  <a:pt x="1442" y="25044"/>
                </a:lnTo>
                <a:lnTo>
                  <a:pt x="1622" y="25525"/>
                </a:lnTo>
                <a:lnTo>
                  <a:pt x="1862" y="26005"/>
                </a:lnTo>
                <a:lnTo>
                  <a:pt x="2102" y="26426"/>
                </a:lnTo>
                <a:lnTo>
                  <a:pt x="2643" y="27146"/>
                </a:lnTo>
                <a:lnTo>
                  <a:pt x="3123" y="27627"/>
                </a:lnTo>
                <a:lnTo>
                  <a:pt x="3664" y="28107"/>
                </a:lnTo>
                <a:lnTo>
                  <a:pt x="4324" y="28528"/>
                </a:lnTo>
                <a:lnTo>
                  <a:pt x="4625" y="28708"/>
                </a:lnTo>
                <a:lnTo>
                  <a:pt x="4985" y="28828"/>
                </a:lnTo>
                <a:lnTo>
                  <a:pt x="4985" y="30510"/>
                </a:lnTo>
                <a:lnTo>
                  <a:pt x="4925" y="30870"/>
                </a:lnTo>
                <a:lnTo>
                  <a:pt x="4504" y="30510"/>
                </a:lnTo>
                <a:lnTo>
                  <a:pt x="4084" y="30149"/>
                </a:lnTo>
                <a:lnTo>
                  <a:pt x="3303" y="29248"/>
                </a:lnTo>
                <a:lnTo>
                  <a:pt x="2583" y="28288"/>
                </a:lnTo>
                <a:lnTo>
                  <a:pt x="2463" y="28167"/>
                </a:lnTo>
                <a:lnTo>
                  <a:pt x="2342" y="28107"/>
                </a:lnTo>
                <a:lnTo>
                  <a:pt x="2042" y="28107"/>
                </a:lnTo>
                <a:lnTo>
                  <a:pt x="1922" y="28167"/>
                </a:lnTo>
                <a:lnTo>
                  <a:pt x="1802" y="28288"/>
                </a:lnTo>
                <a:lnTo>
                  <a:pt x="1802" y="28468"/>
                </a:lnTo>
                <a:lnTo>
                  <a:pt x="1802" y="28588"/>
                </a:lnTo>
                <a:lnTo>
                  <a:pt x="1982" y="29308"/>
                </a:lnTo>
                <a:lnTo>
                  <a:pt x="2222" y="29909"/>
                </a:lnTo>
                <a:lnTo>
                  <a:pt x="2583" y="30510"/>
                </a:lnTo>
                <a:lnTo>
                  <a:pt x="3063" y="31050"/>
                </a:lnTo>
                <a:lnTo>
                  <a:pt x="3423" y="31471"/>
                </a:lnTo>
                <a:lnTo>
                  <a:pt x="3904" y="31831"/>
                </a:lnTo>
                <a:lnTo>
                  <a:pt x="4144" y="31951"/>
                </a:lnTo>
                <a:lnTo>
                  <a:pt x="4384" y="32071"/>
                </a:lnTo>
                <a:lnTo>
                  <a:pt x="4625" y="32131"/>
                </a:lnTo>
                <a:lnTo>
                  <a:pt x="4925" y="32191"/>
                </a:lnTo>
                <a:lnTo>
                  <a:pt x="4865" y="34113"/>
                </a:lnTo>
                <a:lnTo>
                  <a:pt x="4805" y="36095"/>
                </a:lnTo>
                <a:lnTo>
                  <a:pt x="3844" y="35134"/>
                </a:lnTo>
                <a:lnTo>
                  <a:pt x="3363" y="34593"/>
                </a:lnTo>
                <a:lnTo>
                  <a:pt x="2883" y="34113"/>
                </a:lnTo>
                <a:lnTo>
                  <a:pt x="2282" y="33272"/>
                </a:lnTo>
                <a:lnTo>
                  <a:pt x="1682" y="32491"/>
                </a:lnTo>
                <a:lnTo>
                  <a:pt x="1381" y="32071"/>
                </a:lnTo>
                <a:lnTo>
                  <a:pt x="1021" y="31711"/>
                </a:lnTo>
                <a:lnTo>
                  <a:pt x="661" y="31350"/>
                </a:lnTo>
                <a:lnTo>
                  <a:pt x="240" y="31110"/>
                </a:lnTo>
                <a:lnTo>
                  <a:pt x="120" y="31050"/>
                </a:lnTo>
                <a:lnTo>
                  <a:pt x="60" y="31110"/>
                </a:lnTo>
                <a:lnTo>
                  <a:pt x="0" y="31170"/>
                </a:lnTo>
                <a:lnTo>
                  <a:pt x="0" y="31230"/>
                </a:lnTo>
                <a:lnTo>
                  <a:pt x="0" y="31771"/>
                </a:lnTo>
                <a:lnTo>
                  <a:pt x="60" y="32251"/>
                </a:lnTo>
                <a:lnTo>
                  <a:pt x="240" y="32792"/>
                </a:lnTo>
                <a:lnTo>
                  <a:pt x="481" y="33272"/>
                </a:lnTo>
                <a:lnTo>
                  <a:pt x="781" y="33693"/>
                </a:lnTo>
                <a:lnTo>
                  <a:pt x="1081" y="34173"/>
                </a:lnTo>
                <a:lnTo>
                  <a:pt x="1742" y="35014"/>
                </a:lnTo>
                <a:lnTo>
                  <a:pt x="2402" y="35795"/>
                </a:lnTo>
                <a:lnTo>
                  <a:pt x="3123" y="36575"/>
                </a:lnTo>
                <a:lnTo>
                  <a:pt x="3544" y="36936"/>
                </a:lnTo>
                <a:lnTo>
                  <a:pt x="3964" y="37236"/>
                </a:lnTo>
                <a:lnTo>
                  <a:pt x="4384" y="37536"/>
                </a:lnTo>
                <a:lnTo>
                  <a:pt x="4865" y="37776"/>
                </a:lnTo>
                <a:lnTo>
                  <a:pt x="4985" y="39518"/>
                </a:lnTo>
                <a:lnTo>
                  <a:pt x="5045" y="39638"/>
                </a:lnTo>
                <a:lnTo>
                  <a:pt x="5105" y="39698"/>
                </a:lnTo>
                <a:lnTo>
                  <a:pt x="5285" y="39818"/>
                </a:lnTo>
                <a:lnTo>
                  <a:pt x="5405" y="39818"/>
                </a:lnTo>
                <a:lnTo>
                  <a:pt x="5465" y="39758"/>
                </a:lnTo>
                <a:lnTo>
                  <a:pt x="5585" y="39698"/>
                </a:lnTo>
                <a:lnTo>
                  <a:pt x="5585" y="39578"/>
                </a:lnTo>
                <a:lnTo>
                  <a:pt x="5766" y="38317"/>
                </a:lnTo>
                <a:lnTo>
                  <a:pt x="5826" y="36996"/>
                </a:lnTo>
                <a:lnTo>
                  <a:pt x="6426" y="36335"/>
                </a:lnTo>
                <a:lnTo>
                  <a:pt x="6967" y="35674"/>
                </a:lnTo>
                <a:lnTo>
                  <a:pt x="8048" y="34413"/>
                </a:lnTo>
                <a:lnTo>
                  <a:pt x="8648" y="33633"/>
                </a:lnTo>
                <a:lnTo>
                  <a:pt x="9249" y="32912"/>
                </a:lnTo>
                <a:lnTo>
                  <a:pt x="9729" y="32131"/>
                </a:lnTo>
                <a:lnTo>
                  <a:pt x="10210" y="31290"/>
                </a:lnTo>
                <a:lnTo>
                  <a:pt x="10210" y="31170"/>
                </a:lnTo>
                <a:lnTo>
                  <a:pt x="10210" y="31050"/>
                </a:lnTo>
                <a:lnTo>
                  <a:pt x="10090" y="30990"/>
                </a:lnTo>
                <a:lnTo>
                  <a:pt x="9970" y="31050"/>
                </a:lnTo>
                <a:lnTo>
                  <a:pt x="9189" y="31651"/>
                </a:lnTo>
                <a:lnTo>
                  <a:pt x="8408" y="32311"/>
                </a:lnTo>
                <a:lnTo>
                  <a:pt x="7747" y="32972"/>
                </a:lnTo>
                <a:lnTo>
                  <a:pt x="7027" y="33693"/>
                </a:lnTo>
                <a:lnTo>
                  <a:pt x="5886" y="34954"/>
                </a:lnTo>
                <a:lnTo>
                  <a:pt x="5946" y="32431"/>
                </a:lnTo>
                <a:lnTo>
                  <a:pt x="6366" y="32431"/>
                </a:lnTo>
                <a:lnTo>
                  <a:pt x="6787" y="32311"/>
                </a:lnTo>
                <a:lnTo>
                  <a:pt x="7207" y="32011"/>
                </a:lnTo>
                <a:lnTo>
                  <a:pt x="7627" y="31711"/>
                </a:lnTo>
                <a:lnTo>
                  <a:pt x="7988" y="31350"/>
                </a:lnTo>
                <a:lnTo>
                  <a:pt x="8348" y="30930"/>
                </a:lnTo>
                <a:lnTo>
                  <a:pt x="8949" y="30269"/>
                </a:lnTo>
                <a:lnTo>
                  <a:pt x="9489" y="29609"/>
                </a:lnTo>
                <a:lnTo>
                  <a:pt x="10090" y="28768"/>
                </a:lnTo>
                <a:lnTo>
                  <a:pt x="10330" y="28348"/>
                </a:lnTo>
                <a:lnTo>
                  <a:pt x="10510" y="27867"/>
                </a:lnTo>
                <a:lnTo>
                  <a:pt x="10570" y="27447"/>
                </a:lnTo>
                <a:lnTo>
                  <a:pt x="10570" y="26966"/>
                </a:lnTo>
                <a:lnTo>
                  <a:pt x="10510" y="26906"/>
                </a:lnTo>
                <a:lnTo>
                  <a:pt x="10390" y="26906"/>
                </a:lnTo>
                <a:lnTo>
                  <a:pt x="10030" y="27146"/>
                </a:lnTo>
                <a:lnTo>
                  <a:pt x="9729" y="27387"/>
                </a:lnTo>
                <a:lnTo>
                  <a:pt x="9189" y="28047"/>
                </a:lnTo>
                <a:lnTo>
                  <a:pt x="8528" y="28828"/>
                </a:lnTo>
                <a:lnTo>
                  <a:pt x="7808" y="29609"/>
                </a:lnTo>
                <a:lnTo>
                  <a:pt x="7387" y="30029"/>
                </a:lnTo>
                <a:lnTo>
                  <a:pt x="6907" y="30389"/>
                </a:lnTo>
                <a:lnTo>
                  <a:pt x="6366" y="30810"/>
                </a:lnTo>
                <a:lnTo>
                  <a:pt x="5946" y="31290"/>
                </a:lnTo>
                <a:lnTo>
                  <a:pt x="5946" y="31230"/>
                </a:lnTo>
                <a:lnTo>
                  <a:pt x="6006" y="28828"/>
                </a:lnTo>
                <a:lnTo>
                  <a:pt x="6066" y="28768"/>
                </a:lnTo>
                <a:lnTo>
                  <a:pt x="6186" y="28708"/>
                </a:lnTo>
                <a:lnTo>
                  <a:pt x="6366" y="28588"/>
                </a:lnTo>
                <a:lnTo>
                  <a:pt x="6426" y="28408"/>
                </a:lnTo>
                <a:lnTo>
                  <a:pt x="6486" y="28227"/>
                </a:lnTo>
                <a:lnTo>
                  <a:pt x="7027" y="27687"/>
                </a:lnTo>
                <a:lnTo>
                  <a:pt x="7507" y="27086"/>
                </a:lnTo>
                <a:lnTo>
                  <a:pt x="8408" y="25885"/>
                </a:lnTo>
                <a:lnTo>
                  <a:pt x="9789" y="24024"/>
                </a:lnTo>
                <a:lnTo>
                  <a:pt x="11111" y="22102"/>
                </a:lnTo>
                <a:lnTo>
                  <a:pt x="11111" y="21922"/>
                </a:lnTo>
                <a:lnTo>
                  <a:pt x="11051" y="21861"/>
                </a:lnTo>
                <a:lnTo>
                  <a:pt x="10931" y="21801"/>
                </a:lnTo>
                <a:lnTo>
                  <a:pt x="10810" y="21861"/>
                </a:lnTo>
                <a:lnTo>
                  <a:pt x="9069" y="23483"/>
                </a:lnTo>
                <a:lnTo>
                  <a:pt x="7447" y="25165"/>
                </a:lnTo>
                <a:lnTo>
                  <a:pt x="6727" y="25825"/>
                </a:lnTo>
                <a:lnTo>
                  <a:pt x="6066" y="26606"/>
                </a:lnTo>
                <a:lnTo>
                  <a:pt x="6126" y="23423"/>
                </a:lnTo>
                <a:lnTo>
                  <a:pt x="6426" y="23183"/>
                </a:lnTo>
                <a:lnTo>
                  <a:pt x="6727" y="22882"/>
                </a:lnTo>
                <a:lnTo>
                  <a:pt x="7267" y="22222"/>
                </a:lnTo>
                <a:lnTo>
                  <a:pt x="7808" y="21561"/>
                </a:lnTo>
                <a:lnTo>
                  <a:pt x="8288" y="20961"/>
                </a:lnTo>
                <a:lnTo>
                  <a:pt x="9009" y="20120"/>
                </a:lnTo>
                <a:lnTo>
                  <a:pt x="9729" y="19219"/>
                </a:lnTo>
                <a:lnTo>
                  <a:pt x="10330" y="18318"/>
                </a:lnTo>
                <a:lnTo>
                  <a:pt x="10931" y="17297"/>
                </a:lnTo>
                <a:lnTo>
                  <a:pt x="10931" y="17237"/>
                </a:lnTo>
                <a:lnTo>
                  <a:pt x="10870" y="17117"/>
                </a:lnTo>
                <a:lnTo>
                  <a:pt x="10810" y="17057"/>
                </a:lnTo>
                <a:lnTo>
                  <a:pt x="10690" y="17117"/>
                </a:lnTo>
                <a:lnTo>
                  <a:pt x="9729" y="17778"/>
                </a:lnTo>
                <a:lnTo>
                  <a:pt x="8889" y="18558"/>
                </a:lnTo>
                <a:lnTo>
                  <a:pt x="8048" y="19399"/>
                </a:lnTo>
                <a:lnTo>
                  <a:pt x="7267" y="20240"/>
                </a:lnTo>
                <a:lnTo>
                  <a:pt x="6186" y="21381"/>
                </a:lnTo>
                <a:lnTo>
                  <a:pt x="6186" y="19279"/>
                </a:lnTo>
                <a:lnTo>
                  <a:pt x="6366" y="19219"/>
                </a:lnTo>
                <a:lnTo>
                  <a:pt x="6486" y="19099"/>
                </a:lnTo>
                <a:lnTo>
                  <a:pt x="6666" y="18859"/>
                </a:lnTo>
                <a:lnTo>
                  <a:pt x="7207" y="18378"/>
                </a:lnTo>
                <a:lnTo>
                  <a:pt x="7747" y="17778"/>
                </a:lnTo>
                <a:lnTo>
                  <a:pt x="8588" y="16697"/>
                </a:lnTo>
                <a:lnTo>
                  <a:pt x="9249" y="15796"/>
                </a:lnTo>
                <a:lnTo>
                  <a:pt x="9849" y="14835"/>
                </a:lnTo>
                <a:lnTo>
                  <a:pt x="10090" y="14294"/>
                </a:lnTo>
                <a:lnTo>
                  <a:pt x="10330" y="13754"/>
                </a:lnTo>
                <a:lnTo>
                  <a:pt x="10510" y="13213"/>
                </a:lnTo>
                <a:lnTo>
                  <a:pt x="10630" y="12673"/>
                </a:lnTo>
                <a:lnTo>
                  <a:pt x="10570" y="12613"/>
                </a:lnTo>
                <a:lnTo>
                  <a:pt x="10570" y="12553"/>
                </a:lnTo>
                <a:lnTo>
                  <a:pt x="10450" y="12553"/>
                </a:lnTo>
                <a:lnTo>
                  <a:pt x="9609" y="13394"/>
                </a:lnTo>
                <a:lnTo>
                  <a:pt x="8889" y="14294"/>
                </a:lnTo>
                <a:lnTo>
                  <a:pt x="8168" y="15195"/>
                </a:lnTo>
                <a:lnTo>
                  <a:pt x="7447" y="16096"/>
                </a:lnTo>
                <a:lnTo>
                  <a:pt x="6907" y="16697"/>
                </a:lnTo>
                <a:lnTo>
                  <a:pt x="6246" y="17297"/>
                </a:lnTo>
                <a:lnTo>
                  <a:pt x="6306" y="15435"/>
                </a:lnTo>
                <a:lnTo>
                  <a:pt x="6666" y="15255"/>
                </a:lnTo>
                <a:lnTo>
                  <a:pt x="6847" y="15135"/>
                </a:lnTo>
                <a:lnTo>
                  <a:pt x="6907" y="14955"/>
                </a:lnTo>
                <a:lnTo>
                  <a:pt x="6967" y="14775"/>
                </a:lnTo>
                <a:lnTo>
                  <a:pt x="6907" y="14535"/>
                </a:lnTo>
                <a:lnTo>
                  <a:pt x="7447" y="13934"/>
                </a:lnTo>
                <a:lnTo>
                  <a:pt x="7988" y="13213"/>
                </a:lnTo>
                <a:lnTo>
                  <a:pt x="8408" y="12493"/>
                </a:lnTo>
                <a:lnTo>
                  <a:pt x="8768" y="11832"/>
                </a:lnTo>
                <a:lnTo>
                  <a:pt x="9429" y="10631"/>
                </a:lnTo>
                <a:lnTo>
                  <a:pt x="9669" y="9970"/>
                </a:lnTo>
                <a:lnTo>
                  <a:pt x="9910" y="9310"/>
                </a:lnTo>
                <a:lnTo>
                  <a:pt x="10090" y="8649"/>
                </a:lnTo>
                <a:lnTo>
                  <a:pt x="10210" y="7988"/>
                </a:lnTo>
                <a:lnTo>
                  <a:pt x="10270" y="7328"/>
                </a:lnTo>
                <a:lnTo>
                  <a:pt x="10270" y="6607"/>
                </a:lnTo>
                <a:lnTo>
                  <a:pt x="10210" y="6487"/>
                </a:lnTo>
                <a:lnTo>
                  <a:pt x="10090" y="6367"/>
                </a:lnTo>
                <a:lnTo>
                  <a:pt x="9970" y="6367"/>
                </a:lnTo>
                <a:lnTo>
                  <a:pt x="9849" y="6487"/>
                </a:lnTo>
                <a:lnTo>
                  <a:pt x="9309" y="7688"/>
                </a:lnTo>
                <a:lnTo>
                  <a:pt x="8768" y="8889"/>
                </a:lnTo>
                <a:lnTo>
                  <a:pt x="8288" y="10030"/>
                </a:lnTo>
                <a:lnTo>
                  <a:pt x="7988" y="10631"/>
                </a:lnTo>
                <a:lnTo>
                  <a:pt x="7687" y="11171"/>
                </a:lnTo>
                <a:lnTo>
                  <a:pt x="7147" y="12012"/>
                </a:lnTo>
                <a:lnTo>
                  <a:pt x="6606" y="12733"/>
                </a:lnTo>
                <a:lnTo>
                  <a:pt x="6606" y="12493"/>
                </a:lnTo>
                <a:lnTo>
                  <a:pt x="6546" y="12312"/>
                </a:lnTo>
                <a:lnTo>
                  <a:pt x="6426" y="12132"/>
                </a:lnTo>
                <a:lnTo>
                  <a:pt x="6306" y="11952"/>
                </a:lnTo>
                <a:lnTo>
                  <a:pt x="6306" y="11352"/>
                </a:lnTo>
                <a:lnTo>
                  <a:pt x="6426" y="11352"/>
                </a:lnTo>
                <a:lnTo>
                  <a:pt x="6486" y="11292"/>
                </a:lnTo>
                <a:lnTo>
                  <a:pt x="6847" y="10811"/>
                </a:lnTo>
                <a:lnTo>
                  <a:pt x="7207" y="10331"/>
                </a:lnTo>
                <a:lnTo>
                  <a:pt x="7447" y="9730"/>
                </a:lnTo>
                <a:lnTo>
                  <a:pt x="7687" y="9129"/>
                </a:lnTo>
                <a:lnTo>
                  <a:pt x="7868" y="8529"/>
                </a:lnTo>
                <a:lnTo>
                  <a:pt x="7988" y="7928"/>
                </a:lnTo>
                <a:lnTo>
                  <a:pt x="8228" y="6727"/>
                </a:lnTo>
                <a:lnTo>
                  <a:pt x="8348" y="5466"/>
                </a:lnTo>
                <a:lnTo>
                  <a:pt x="8408" y="4265"/>
                </a:lnTo>
                <a:lnTo>
                  <a:pt x="8288" y="3004"/>
                </a:lnTo>
                <a:lnTo>
                  <a:pt x="8108" y="1803"/>
                </a:lnTo>
                <a:lnTo>
                  <a:pt x="8108" y="1743"/>
                </a:lnTo>
                <a:lnTo>
                  <a:pt x="7988" y="1743"/>
                </a:lnTo>
                <a:lnTo>
                  <a:pt x="7928" y="1803"/>
                </a:lnTo>
                <a:lnTo>
                  <a:pt x="7928" y="3064"/>
                </a:lnTo>
                <a:lnTo>
                  <a:pt x="7868" y="4265"/>
                </a:lnTo>
                <a:lnTo>
                  <a:pt x="7687" y="5526"/>
                </a:lnTo>
                <a:lnTo>
                  <a:pt x="7507" y="6727"/>
                </a:lnTo>
                <a:lnTo>
                  <a:pt x="7207" y="7688"/>
                </a:lnTo>
                <a:lnTo>
                  <a:pt x="6907" y="8649"/>
                </a:lnTo>
                <a:lnTo>
                  <a:pt x="6606" y="9550"/>
                </a:lnTo>
                <a:lnTo>
                  <a:pt x="6306" y="10511"/>
                </a:lnTo>
                <a:lnTo>
                  <a:pt x="6306" y="8709"/>
                </a:lnTo>
                <a:lnTo>
                  <a:pt x="6306" y="6847"/>
                </a:lnTo>
                <a:lnTo>
                  <a:pt x="6366" y="6007"/>
                </a:lnTo>
                <a:lnTo>
                  <a:pt x="6366" y="5166"/>
                </a:lnTo>
                <a:lnTo>
                  <a:pt x="6306" y="4265"/>
                </a:lnTo>
                <a:lnTo>
                  <a:pt x="6186" y="3424"/>
                </a:lnTo>
                <a:lnTo>
                  <a:pt x="6006" y="2523"/>
                </a:lnTo>
                <a:lnTo>
                  <a:pt x="5766" y="1562"/>
                </a:lnTo>
                <a:lnTo>
                  <a:pt x="5585" y="1082"/>
                </a:lnTo>
                <a:lnTo>
                  <a:pt x="5405" y="662"/>
                </a:lnTo>
                <a:lnTo>
                  <a:pt x="5105" y="301"/>
                </a:lnTo>
                <a:lnTo>
                  <a:pt x="4745" y="1"/>
                </a:lnTo>
                <a:lnTo>
                  <a:pt x="4625" y="1"/>
                </a:lnTo>
                <a:close/>
              </a:path>
            </a:pathLst>
          </a:custGeom>
          <a:solidFill>
            <a:srgbClr val="79C6CC"/>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1" name="Shape 38">
            <a:extLst>
              <a:ext uri="{FF2B5EF4-FFF2-40B4-BE49-F238E27FC236}">
                <a16:creationId xmlns:a16="http://schemas.microsoft.com/office/drawing/2014/main" xmlns="" id="{8C9E5494-4B49-4976-A495-812A0584D250}"/>
              </a:ext>
            </a:extLst>
          </p:cNvPr>
          <p:cNvSpPr>
            <a:spLocks/>
          </p:cNvSpPr>
          <p:nvPr/>
        </p:nvSpPr>
        <p:spPr bwMode="auto">
          <a:xfrm rot="16775087" flipH="1">
            <a:off x="2265099" y="1975644"/>
            <a:ext cx="852488" cy="1200151"/>
          </a:xfrm>
          <a:custGeom>
            <a:avLst/>
            <a:gdLst>
              <a:gd name="T0" fmla="*/ 464361492 w 25585"/>
              <a:gd name="T1" fmla="*/ 14042462 h 36035"/>
              <a:gd name="T2" fmla="*/ 393262427 w 25585"/>
              <a:gd name="T3" fmla="*/ 96411082 h 36035"/>
              <a:gd name="T4" fmla="*/ 355494160 w 25585"/>
              <a:gd name="T5" fmla="*/ 95475774 h 36035"/>
              <a:gd name="T6" fmla="*/ 371030433 w 25585"/>
              <a:gd name="T7" fmla="*/ 78628062 h 36035"/>
              <a:gd name="T8" fmla="*/ 368811132 w 25585"/>
              <a:gd name="T9" fmla="*/ 53364599 h 36035"/>
              <a:gd name="T10" fmla="*/ 322163395 w 25585"/>
              <a:gd name="T11" fmla="*/ 42127387 h 36035"/>
              <a:gd name="T12" fmla="*/ 273297424 w 25585"/>
              <a:gd name="T13" fmla="*/ 54299282 h 36035"/>
              <a:gd name="T14" fmla="*/ 237748457 w 25585"/>
              <a:gd name="T15" fmla="*/ 73952869 h 36035"/>
              <a:gd name="T16" fmla="*/ 235528024 w 25585"/>
              <a:gd name="T17" fmla="*/ 96411082 h 36035"/>
              <a:gd name="T18" fmla="*/ 295492766 w 25585"/>
              <a:gd name="T19" fmla="*/ 104843044 h 36035"/>
              <a:gd name="T20" fmla="*/ 302188454 w 25585"/>
              <a:gd name="T21" fmla="*/ 112324111 h 36035"/>
              <a:gd name="T22" fmla="*/ 168868727 w 25585"/>
              <a:gd name="T23" fmla="*/ 96411082 h 36035"/>
              <a:gd name="T24" fmla="*/ 46684389 w 25585"/>
              <a:gd name="T25" fmla="*/ 84239186 h 36035"/>
              <a:gd name="T26" fmla="*/ 26708347 w 25585"/>
              <a:gd name="T27" fmla="*/ 121690756 h 36035"/>
              <a:gd name="T28" fmla="*/ 131099326 w 25585"/>
              <a:gd name="T29" fmla="*/ 160997306 h 36035"/>
              <a:gd name="T30" fmla="*/ 264419053 w 25585"/>
              <a:gd name="T31" fmla="*/ 163802556 h 36035"/>
              <a:gd name="T32" fmla="*/ 346615790 w 25585"/>
              <a:gd name="T33" fmla="*/ 139473752 h 36035"/>
              <a:gd name="T34" fmla="*/ 444348799 w 25585"/>
              <a:gd name="T35" fmla="*/ 279866576 h 36035"/>
              <a:gd name="T36" fmla="*/ 344396489 w 25585"/>
              <a:gd name="T37" fmla="*/ 281737167 h 36035"/>
              <a:gd name="T38" fmla="*/ 186662085 w 25585"/>
              <a:gd name="T39" fmla="*/ 261148897 h 36035"/>
              <a:gd name="T40" fmla="*/ 55561659 w 25585"/>
              <a:gd name="T41" fmla="*/ 239625368 h 36035"/>
              <a:gd name="T42" fmla="*/ 2257052 w 25585"/>
              <a:gd name="T43" fmla="*/ 265824114 h 36035"/>
              <a:gd name="T44" fmla="*/ 35586718 w 25585"/>
              <a:gd name="T45" fmla="*/ 300454822 h 36035"/>
              <a:gd name="T46" fmla="*/ 195540422 w 25585"/>
              <a:gd name="T47" fmla="*/ 324799213 h 36035"/>
              <a:gd name="T48" fmla="*/ 337700801 w 25585"/>
              <a:gd name="T49" fmla="*/ 329475054 h 36035"/>
              <a:gd name="T50" fmla="*/ 415457769 w 25585"/>
              <a:gd name="T51" fmla="*/ 347258050 h 36035"/>
              <a:gd name="T52" fmla="*/ 471019429 w 25585"/>
              <a:gd name="T53" fmla="*/ 386579562 h 36035"/>
              <a:gd name="T54" fmla="*/ 406579433 w 25585"/>
              <a:gd name="T55" fmla="*/ 462387411 h 36035"/>
              <a:gd name="T56" fmla="*/ 262199752 w 25585"/>
              <a:gd name="T57" fmla="*/ 428691362 h 36035"/>
              <a:gd name="T58" fmla="*/ 348835091 w 25585"/>
              <a:gd name="T59" fmla="*/ 463322095 h 36035"/>
              <a:gd name="T60" fmla="*/ 439909064 w 25585"/>
              <a:gd name="T61" fmla="*/ 556927902 h 36035"/>
              <a:gd name="T62" fmla="*/ 462142158 w 25585"/>
              <a:gd name="T63" fmla="*/ 559733777 h 36035"/>
              <a:gd name="T64" fmla="*/ 557655900 w 25585"/>
              <a:gd name="T65" fmla="*/ 526037727 h 36035"/>
              <a:gd name="T66" fmla="*/ 686499240 w 25585"/>
              <a:gd name="T67" fmla="*/ 463322095 h 36035"/>
              <a:gd name="T68" fmla="*/ 564313836 w 25585"/>
              <a:gd name="T69" fmla="*/ 499838981 h 36035"/>
              <a:gd name="T70" fmla="*/ 511008130 w 25585"/>
              <a:gd name="T71" fmla="*/ 435252757 h 36035"/>
              <a:gd name="T72" fmla="*/ 548777530 w 25585"/>
              <a:gd name="T73" fmla="*/ 336036425 h 36035"/>
              <a:gd name="T74" fmla="*/ 679840204 w 25585"/>
              <a:gd name="T75" fmla="*/ 282671826 h 36035"/>
              <a:gd name="T76" fmla="*/ 790926871 w 25585"/>
              <a:gd name="T77" fmla="*/ 271450825 h 36035"/>
              <a:gd name="T78" fmla="*/ 895355568 w 25585"/>
              <a:gd name="T79" fmla="*/ 249911685 h 36035"/>
              <a:gd name="T80" fmla="*/ 946441940 w 25585"/>
              <a:gd name="T81" fmla="*/ 212475726 h 36035"/>
              <a:gd name="T82" fmla="*/ 890916933 w 25585"/>
              <a:gd name="T83" fmla="*/ 190016889 h 36035"/>
              <a:gd name="T84" fmla="*/ 806464277 w 25585"/>
              <a:gd name="T85" fmla="*/ 218101814 h 36035"/>
              <a:gd name="T86" fmla="*/ 779829167 w 25585"/>
              <a:gd name="T87" fmla="*/ 210605135 h 36035"/>
              <a:gd name="T88" fmla="*/ 728706176 w 25585"/>
              <a:gd name="T89" fmla="*/ 186276356 h 36035"/>
              <a:gd name="T90" fmla="*/ 655425561 w 25585"/>
              <a:gd name="T91" fmla="*/ 183455494 h 36035"/>
              <a:gd name="T92" fmla="*/ 648729873 w 25585"/>
              <a:gd name="T93" fmla="*/ 150695377 h 36035"/>
              <a:gd name="T94" fmla="*/ 586545797 w 25585"/>
              <a:gd name="T95" fmla="*/ 137603161 h 36035"/>
              <a:gd name="T96" fmla="*/ 533203472 w 25585"/>
              <a:gd name="T97" fmla="*/ 156321464 h 36035"/>
              <a:gd name="T98" fmla="*/ 533203472 w 25585"/>
              <a:gd name="T99" fmla="*/ 200303231 h 36035"/>
              <a:gd name="T100" fmla="*/ 608741172 w 25585"/>
              <a:gd name="T101" fmla="*/ 234949526 h 36035"/>
              <a:gd name="T102" fmla="*/ 644291238 w 25585"/>
              <a:gd name="T103" fmla="*/ 270515542 h 36035"/>
              <a:gd name="T104" fmla="*/ 499910459 w 25585"/>
              <a:gd name="T105" fmla="*/ 327605088 h 36035"/>
              <a:gd name="T106" fmla="*/ 419934156 w 25585"/>
              <a:gd name="T107" fmla="*/ 175039768 h 36035"/>
              <a:gd name="T108" fmla="*/ 484337534 w 25585"/>
              <a:gd name="T109" fmla="*/ 111388828 h 36035"/>
              <a:gd name="T110" fmla="*/ 570972872 w 25585"/>
              <a:gd name="T111" fmla="*/ 61780349 h 36035"/>
              <a:gd name="T112" fmla="*/ 577668560 w 25585"/>
              <a:gd name="T113" fmla="*/ 12171871 h 36035"/>
              <a:gd name="T114" fmla="*/ 513227431 w 25585"/>
              <a:gd name="T115" fmla="*/ 0 h 3603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25585"/>
              <a:gd name="T175" fmla="*/ 0 h 36035"/>
              <a:gd name="T176" fmla="*/ 25585 w 25585"/>
              <a:gd name="T177" fmla="*/ 36035 h 3603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25585" h="36035" extrusionOk="0">
                <a:moveTo>
                  <a:pt x="13874" y="0"/>
                </a:moveTo>
                <a:lnTo>
                  <a:pt x="13514" y="60"/>
                </a:lnTo>
                <a:lnTo>
                  <a:pt x="13213" y="120"/>
                </a:lnTo>
                <a:lnTo>
                  <a:pt x="12973" y="301"/>
                </a:lnTo>
                <a:lnTo>
                  <a:pt x="12733" y="541"/>
                </a:lnTo>
                <a:lnTo>
                  <a:pt x="12553" y="901"/>
                </a:lnTo>
                <a:lnTo>
                  <a:pt x="12493" y="1262"/>
                </a:lnTo>
                <a:lnTo>
                  <a:pt x="12252" y="2162"/>
                </a:lnTo>
                <a:lnTo>
                  <a:pt x="11952" y="3063"/>
                </a:lnTo>
                <a:lnTo>
                  <a:pt x="11292" y="4805"/>
                </a:lnTo>
                <a:lnTo>
                  <a:pt x="10991" y="5526"/>
                </a:lnTo>
                <a:lnTo>
                  <a:pt x="10631" y="6186"/>
                </a:lnTo>
                <a:lnTo>
                  <a:pt x="10271" y="6787"/>
                </a:lnTo>
                <a:lnTo>
                  <a:pt x="9790" y="7387"/>
                </a:lnTo>
                <a:lnTo>
                  <a:pt x="9550" y="6967"/>
                </a:lnTo>
                <a:lnTo>
                  <a:pt x="9310" y="6547"/>
                </a:lnTo>
                <a:lnTo>
                  <a:pt x="9490" y="6366"/>
                </a:lnTo>
                <a:lnTo>
                  <a:pt x="9610" y="6126"/>
                </a:lnTo>
                <a:lnTo>
                  <a:pt x="9610" y="5886"/>
                </a:lnTo>
                <a:lnTo>
                  <a:pt x="9550" y="5586"/>
                </a:lnTo>
                <a:lnTo>
                  <a:pt x="9730" y="5405"/>
                </a:lnTo>
                <a:lnTo>
                  <a:pt x="9910" y="5225"/>
                </a:lnTo>
                <a:lnTo>
                  <a:pt x="9910" y="5165"/>
                </a:lnTo>
                <a:lnTo>
                  <a:pt x="10030" y="5045"/>
                </a:lnTo>
                <a:lnTo>
                  <a:pt x="10150" y="4685"/>
                </a:lnTo>
                <a:lnTo>
                  <a:pt x="10210" y="4384"/>
                </a:lnTo>
                <a:lnTo>
                  <a:pt x="10210" y="4084"/>
                </a:lnTo>
                <a:lnTo>
                  <a:pt x="10150" y="3844"/>
                </a:lnTo>
                <a:lnTo>
                  <a:pt x="10090" y="3664"/>
                </a:lnTo>
                <a:lnTo>
                  <a:pt x="9970" y="3424"/>
                </a:lnTo>
                <a:lnTo>
                  <a:pt x="9790" y="3183"/>
                </a:lnTo>
                <a:lnTo>
                  <a:pt x="9730" y="3123"/>
                </a:lnTo>
                <a:lnTo>
                  <a:pt x="9550" y="2943"/>
                </a:lnTo>
                <a:lnTo>
                  <a:pt x="9250" y="2823"/>
                </a:lnTo>
                <a:lnTo>
                  <a:pt x="9009" y="2763"/>
                </a:lnTo>
                <a:lnTo>
                  <a:pt x="8709" y="2703"/>
                </a:lnTo>
                <a:lnTo>
                  <a:pt x="8409" y="2763"/>
                </a:lnTo>
                <a:lnTo>
                  <a:pt x="8169" y="2823"/>
                </a:lnTo>
                <a:lnTo>
                  <a:pt x="7868" y="2943"/>
                </a:lnTo>
                <a:lnTo>
                  <a:pt x="7688" y="3123"/>
                </a:lnTo>
                <a:lnTo>
                  <a:pt x="7628" y="3183"/>
                </a:lnTo>
                <a:lnTo>
                  <a:pt x="7388" y="3484"/>
                </a:lnTo>
                <a:lnTo>
                  <a:pt x="7268" y="3784"/>
                </a:lnTo>
                <a:lnTo>
                  <a:pt x="7208" y="4084"/>
                </a:lnTo>
                <a:lnTo>
                  <a:pt x="7208" y="4144"/>
                </a:lnTo>
                <a:lnTo>
                  <a:pt x="6847" y="4324"/>
                </a:lnTo>
                <a:lnTo>
                  <a:pt x="6547" y="4505"/>
                </a:lnTo>
                <a:lnTo>
                  <a:pt x="6427" y="4745"/>
                </a:lnTo>
                <a:lnTo>
                  <a:pt x="6307" y="4985"/>
                </a:lnTo>
                <a:lnTo>
                  <a:pt x="6187" y="5225"/>
                </a:lnTo>
                <a:lnTo>
                  <a:pt x="6187" y="5465"/>
                </a:lnTo>
                <a:lnTo>
                  <a:pt x="6187" y="5706"/>
                </a:lnTo>
                <a:lnTo>
                  <a:pt x="6307" y="5946"/>
                </a:lnTo>
                <a:lnTo>
                  <a:pt x="6367" y="6186"/>
                </a:lnTo>
                <a:lnTo>
                  <a:pt x="6547" y="6426"/>
                </a:lnTo>
                <a:lnTo>
                  <a:pt x="6787" y="6547"/>
                </a:lnTo>
                <a:lnTo>
                  <a:pt x="7027" y="6667"/>
                </a:lnTo>
                <a:lnTo>
                  <a:pt x="7268" y="6787"/>
                </a:lnTo>
                <a:lnTo>
                  <a:pt x="7748" y="6787"/>
                </a:lnTo>
                <a:lnTo>
                  <a:pt x="7988" y="6727"/>
                </a:lnTo>
                <a:lnTo>
                  <a:pt x="8229" y="6607"/>
                </a:lnTo>
                <a:lnTo>
                  <a:pt x="8409" y="6426"/>
                </a:lnTo>
                <a:lnTo>
                  <a:pt x="8589" y="6547"/>
                </a:lnTo>
                <a:lnTo>
                  <a:pt x="8769" y="7327"/>
                </a:lnTo>
                <a:lnTo>
                  <a:pt x="8469" y="7207"/>
                </a:lnTo>
                <a:lnTo>
                  <a:pt x="8169" y="7207"/>
                </a:lnTo>
                <a:lnTo>
                  <a:pt x="7808" y="7147"/>
                </a:lnTo>
                <a:lnTo>
                  <a:pt x="7508" y="7087"/>
                </a:lnTo>
                <a:lnTo>
                  <a:pt x="6787" y="6847"/>
                </a:lnTo>
                <a:lnTo>
                  <a:pt x="6007" y="6667"/>
                </a:lnTo>
                <a:lnTo>
                  <a:pt x="5226" y="6486"/>
                </a:lnTo>
                <a:lnTo>
                  <a:pt x="4565" y="6186"/>
                </a:lnTo>
                <a:lnTo>
                  <a:pt x="3844" y="5886"/>
                </a:lnTo>
                <a:lnTo>
                  <a:pt x="3184" y="5526"/>
                </a:lnTo>
                <a:lnTo>
                  <a:pt x="2463" y="5225"/>
                </a:lnTo>
                <a:lnTo>
                  <a:pt x="1983" y="5165"/>
                </a:lnTo>
                <a:lnTo>
                  <a:pt x="1622" y="5225"/>
                </a:lnTo>
                <a:lnTo>
                  <a:pt x="1262" y="5405"/>
                </a:lnTo>
                <a:lnTo>
                  <a:pt x="962" y="5646"/>
                </a:lnTo>
                <a:lnTo>
                  <a:pt x="722" y="5946"/>
                </a:lnTo>
                <a:lnTo>
                  <a:pt x="541" y="6366"/>
                </a:lnTo>
                <a:lnTo>
                  <a:pt x="481" y="6787"/>
                </a:lnTo>
                <a:lnTo>
                  <a:pt x="481" y="7207"/>
                </a:lnTo>
                <a:lnTo>
                  <a:pt x="722" y="7808"/>
                </a:lnTo>
                <a:lnTo>
                  <a:pt x="962" y="8408"/>
                </a:lnTo>
                <a:lnTo>
                  <a:pt x="1382" y="8889"/>
                </a:lnTo>
                <a:lnTo>
                  <a:pt x="1803" y="9309"/>
                </a:lnTo>
                <a:lnTo>
                  <a:pt x="2343" y="9730"/>
                </a:lnTo>
                <a:lnTo>
                  <a:pt x="2944" y="10030"/>
                </a:lnTo>
                <a:lnTo>
                  <a:pt x="3544" y="10330"/>
                </a:lnTo>
                <a:lnTo>
                  <a:pt x="4145" y="10510"/>
                </a:lnTo>
                <a:lnTo>
                  <a:pt x="4805" y="10690"/>
                </a:lnTo>
                <a:lnTo>
                  <a:pt x="5466" y="10811"/>
                </a:lnTo>
                <a:lnTo>
                  <a:pt x="6007" y="10750"/>
                </a:lnTo>
                <a:lnTo>
                  <a:pt x="6607" y="10690"/>
                </a:lnTo>
                <a:lnTo>
                  <a:pt x="7148" y="10510"/>
                </a:lnTo>
                <a:lnTo>
                  <a:pt x="7688" y="10270"/>
                </a:lnTo>
                <a:lnTo>
                  <a:pt x="8829" y="9609"/>
                </a:lnTo>
                <a:lnTo>
                  <a:pt x="9009" y="9489"/>
                </a:lnTo>
                <a:lnTo>
                  <a:pt x="9190" y="9309"/>
                </a:lnTo>
                <a:lnTo>
                  <a:pt x="9310" y="9129"/>
                </a:lnTo>
                <a:lnTo>
                  <a:pt x="9370" y="8949"/>
                </a:lnTo>
                <a:lnTo>
                  <a:pt x="9670" y="9730"/>
                </a:lnTo>
                <a:lnTo>
                  <a:pt x="10271" y="11411"/>
                </a:lnTo>
                <a:lnTo>
                  <a:pt x="10811" y="13093"/>
                </a:lnTo>
                <a:lnTo>
                  <a:pt x="11472" y="15495"/>
                </a:lnTo>
                <a:lnTo>
                  <a:pt x="12012" y="17957"/>
                </a:lnTo>
                <a:lnTo>
                  <a:pt x="11832" y="17897"/>
                </a:lnTo>
                <a:lnTo>
                  <a:pt x="11712" y="17957"/>
                </a:lnTo>
                <a:lnTo>
                  <a:pt x="11111" y="18137"/>
                </a:lnTo>
                <a:lnTo>
                  <a:pt x="10511" y="18258"/>
                </a:lnTo>
                <a:lnTo>
                  <a:pt x="9970" y="18258"/>
                </a:lnTo>
                <a:lnTo>
                  <a:pt x="9310" y="18077"/>
                </a:lnTo>
                <a:lnTo>
                  <a:pt x="8769" y="17957"/>
                </a:lnTo>
                <a:lnTo>
                  <a:pt x="8229" y="17837"/>
                </a:lnTo>
                <a:lnTo>
                  <a:pt x="7628" y="17777"/>
                </a:lnTo>
                <a:lnTo>
                  <a:pt x="7088" y="17597"/>
                </a:lnTo>
                <a:lnTo>
                  <a:pt x="6067" y="17177"/>
                </a:lnTo>
                <a:lnTo>
                  <a:pt x="5046" y="16756"/>
                </a:lnTo>
                <a:lnTo>
                  <a:pt x="4025" y="16216"/>
                </a:lnTo>
                <a:lnTo>
                  <a:pt x="3064" y="15675"/>
                </a:lnTo>
                <a:lnTo>
                  <a:pt x="2643" y="15435"/>
                </a:lnTo>
                <a:lnTo>
                  <a:pt x="2283" y="15315"/>
                </a:lnTo>
                <a:lnTo>
                  <a:pt x="1863" y="15315"/>
                </a:lnTo>
                <a:lnTo>
                  <a:pt x="1502" y="15375"/>
                </a:lnTo>
                <a:lnTo>
                  <a:pt x="1142" y="15495"/>
                </a:lnTo>
                <a:lnTo>
                  <a:pt x="842" y="15735"/>
                </a:lnTo>
                <a:lnTo>
                  <a:pt x="601" y="16035"/>
                </a:lnTo>
                <a:lnTo>
                  <a:pt x="361" y="16336"/>
                </a:lnTo>
                <a:lnTo>
                  <a:pt x="181" y="16696"/>
                </a:lnTo>
                <a:lnTo>
                  <a:pt x="61" y="17056"/>
                </a:lnTo>
                <a:lnTo>
                  <a:pt x="1" y="17477"/>
                </a:lnTo>
                <a:lnTo>
                  <a:pt x="61" y="17837"/>
                </a:lnTo>
                <a:lnTo>
                  <a:pt x="181" y="18258"/>
                </a:lnTo>
                <a:lnTo>
                  <a:pt x="361" y="18618"/>
                </a:lnTo>
                <a:lnTo>
                  <a:pt x="601" y="18978"/>
                </a:lnTo>
                <a:lnTo>
                  <a:pt x="962" y="19278"/>
                </a:lnTo>
                <a:lnTo>
                  <a:pt x="1622" y="19699"/>
                </a:lnTo>
                <a:lnTo>
                  <a:pt x="2343" y="19999"/>
                </a:lnTo>
                <a:lnTo>
                  <a:pt x="3064" y="20299"/>
                </a:lnTo>
                <a:lnTo>
                  <a:pt x="3784" y="20540"/>
                </a:lnTo>
                <a:lnTo>
                  <a:pt x="4505" y="20720"/>
                </a:lnTo>
                <a:lnTo>
                  <a:pt x="5286" y="20840"/>
                </a:lnTo>
                <a:lnTo>
                  <a:pt x="6787" y="20840"/>
                </a:lnTo>
                <a:lnTo>
                  <a:pt x="7868" y="20720"/>
                </a:lnTo>
                <a:lnTo>
                  <a:pt x="8409" y="20600"/>
                </a:lnTo>
                <a:lnTo>
                  <a:pt x="8949" y="20480"/>
                </a:lnTo>
                <a:lnTo>
                  <a:pt x="9009" y="20840"/>
                </a:lnTo>
                <a:lnTo>
                  <a:pt x="9129" y="21140"/>
                </a:lnTo>
                <a:lnTo>
                  <a:pt x="9250" y="21441"/>
                </a:lnTo>
                <a:lnTo>
                  <a:pt x="9490" y="21741"/>
                </a:lnTo>
                <a:lnTo>
                  <a:pt x="9790" y="21981"/>
                </a:lnTo>
                <a:lnTo>
                  <a:pt x="10150" y="22161"/>
                </a:lnTo>
                <a:lnTo>
                  <a:pt x="10511" y="22281"/>
                </a:lnTo>
                <a:lnTo>
                  <a:pt x="11231" y="22281"/>
                </a:lnTo>
                <a:lnTo>
                  <a:pt x="11592" y="22161"/>
                </a:lnTo>
                <a:lnTo>
                  <a:pt x="11952" y="21981"/>
                </a:lnTo>
                <a:lnTo>
                  <a:pt x="12252" y="21741"/>
                </a:lnTo>
                <a:lnTo>
                  <a:pt x="12493" y="21380"/>
                </a:lnTo>
                <a:lnTo>
                  <a:pt x="12673" y="23122"/>
                </a:lnTo>
                <a:lnTo>
                  <a:pt x="12733" y="24804"/>
                </a:lnTo>
                <a:lnTo>
                  <a:pt x="12793" y="26485"/>
                </a:lnTo>
                <a:lnTo>
                  <a:pt x="12733" y="28167"/>
                </a:lnTo>
                <a:lnTo>
                  <a:pt x="12613" y="29908"/>
                </a:lnTo>
                <a:lnTo>
                  <a:pt x="12553" y="29908"/>
                </a:lnTo>
                <a:lnTo>
                  <a:pt x="11772" y="29788"/>
                </a:lnTo>
                <a:lnTo>
                  <a:pt x="10991" y="29668"/>
                </a:lnTo>
                <a:lnTo>
                  <a:pt x="10271" y="29428"/>
                </a:lnTo>
                <a:lnTo>
                  <a:pt x="9610" y="29188"/>
                </a:lnTo>
                <a:lnTo>
                  <a:pt x="8949" y="28888"/>
                </a:lnTo>
                <a:lnTo>
                  <a:pt x="8289" y="28527"/>
                </a:lnTo>
                <a:lnTo>
                  <a:pt x="7688" y="28047"/>
                </a:lnTo>
                <a:lnTo>
                  <a:pt x="7088" y="27506"/>
                </a:lnTo>
                <a:lnTo>
                  <a:pt x="7027" y="27506"/>
                </a:lnTo>
                <a:lnTo>
                  <a:pt x="7027" y="27566"/>
                </a:lnTo>
                <a:lnTo>
                  <a:pt x="7508" y="28167"/>
                </a:lnTo>
                <a:lnTo>
                  <a:pt x="8109" y="28767"/>
                </a:lnTo>
                <a:lnTo>
                  <a:pt x="8709" y="29308"/>
                </a:lnTo>
                <a:lnTo>
                  <a:pt x="9430" y="29728"/>
                </a:lnTo>
                <a:lnTo>
                  <a:pt x="10150" y="30089"/>
                </a:lnTo>
                <a:lnTo>
                  <a:pt x="10931" y="30389"/>
                </a:lnTo>
                <a:lnTo>
                  <a:pt x="11712" y="30569"/>
                </a:lnTo>
                <a:lnTo>
                  <a:pt x="12553" y="30629"/>
                </a:lnTo>
                <a:lnTo>
                  <a:pt x="12192" y="33212"/>
                </a:lnTo>
                <a:lnTo>
                  <a:pt x="11892" y="35734"/>
                </a:lnTo>
                <a:lnTo>
                  <a:pt x="11892" y="35854"/>
                </a:lnTo>
                <a:lnTo>
                  <a:pt x="11952" y="35914"/>
                </a:lnTo>
                <a:lnTo>
                  <a:pt x="12072" y="35974"/>
                </a:lnTo>
                <a:lnTo>
                  <a:pt x="12192" y="36034"/>
                </a:lnTo>
                <a:lnTo>
                  <a:pt x="12373" y="35974"/>
                </a:lnTo>
                <a:lnTo>
                  <a:pt x="12493" y="35914"/>
                </a:lnTo>
                <a:lnTo>
                  <a:pt x="12553" y="35794"/>
                </a:lnTo>
                <a:lnTo>
                  <a:pt x="12733" y="35193"/>
                </a:lnTo>
                <a:lnTo>
                  <a:pt x="13153" y="35013"/>
                </a:lnTo>
                <a:lnTo>
                  <a:pt x="13574" y="34833"/>
                </a:lnTo>
                <a:lnTo>
                  <a:pt x="14354" y="34353"/>
                </a:lnTo>
                <a:lnTo>
                  <a:pt x="15075" y="33752"/>
                </a:lnTo>
                <a:lnTo>
                  <a:pt x="15796" y="33152"/>
                </a:lnTo>
                <a:lnTo>
                  <a:pt x="16637" y="32431"/>
                </a:lnTo>
                <a:lnTo>
                  <a:pt x="17357" y="31650"/>
                </a:lnTo>
                <a:lnTo>
                  <a:pt x="17958" y="30809"/>
                </a:lnTo>
                <a:lnTo>
                  <a:pt x="18498" y="29848"/>
                </a:lnTo>
                <a:lnTo>
                  <a:pt x="18558" y="29728"/>
                </a:lnTo>
                <a:lnTo>
                  <a:pt x="18498" y="29548"/>
                </a:lnTo>
                <a:lnTo>
                  <a:pt x="18378" y="29488"/>
                </a:lnTo>
                <a:lnTo>
                  <a:pt x="18198" y="29548"/>
                </a:lnTo>
                <a:lnTo>
                  <a:pt x="17417" y="30149"/>
                </a:lnTo>
                <a:lnTo>
                  <a:pt x="16697" y="30749"/>
                </a:lnTo>
                <a:lnTo>
                  <a:pt x="15255" y="32071"/>
                </a:lnTo>
                <a:lnTo>
                  <a:pt x="14174" y="32911"/>
                </a:lnTo>
                <a:lnTo>
                  <a:pt x="13093" y="33752"/>
                </a:lnTo>
                <a:lnTo>
                  <a:pt x="13393" y="32311"/>
                </a:lnTo>
                <a:lnTo>
                  <a:pt x="13634" y="30869"/>
                </a:lnTo>
                <a:lnTo>
                  <a:pt x="13754" y="29428"/>
                </a:lnTo>
                <a:lnTo>
                  <a:pt x="13814" y="27927"/>
                </a:lnTo>
                <a:lnTo>
                  <a:pt x="13874" y="26425"/>
                </a:lnTo>
                <a:lnTo>
                  <a:pt x="13814" y="24924"/>
                </a:lnTo>
                <a:lnTo>
                  <a:pt x="13754" y="23482"/>
                </a:lnTo>
                <a:lnTo>
                  <a:pt x="13634" y="21981"/>
                </a:lnTo>
                <a:lnTo>
                  <a:pt x="14234" y="21801"/>
                </a:lnTo>
                <a:lnTo>
                  <a:pt x="14835" y="21561"/>
                </a:lnTo>
                <a:lnTo>
                  <a:pt x="15375" y="21200"/>
                </a:lnTo>
                <a:lnTo>
                  <a:pt x="15916" y="20840"/>
                </a:lnTo>
                <a:lnTo>
                  <a:pt x="16456" y="20359"/>
                </a:lnTo>
                <a:lnTo>
                  <a:pt x="16937" y="19879"/>
                </a:lnTo>
                <a:lnTo>
                  <a:pt x="17718" y="18978"/>
                </a:lnTo>
                <a:lnTo>
                  <a:pt x="18378" y="18137"/>
                </a:lnTo>
                <a:lnTo>
                  <a:pt x="18979" y="17116"/>
                </a:lnTo>
                <a:lnTo>
                  <a:pt x="19459" y="17297"/>
                </a:lnTo>
                <a:lnTo>
                  <a:pt x="19880" y="17417"/>
                </a:lnTo>
                <a:lnTo>
                  <a:pt x="20360" y="17477"/>
                </a:lnTo>
                <a:lnTo>
                  <a:pt x="20901" y="17477"/>
                </a:lnTo>
                <a:lnTo>
                  <a:pt x="21381" y="17417"/>
                </a:lnTo>
                <a:lnTo>
                  <a:pt x="21861" y="17297"/>
                </a:lnTo>
                <a:lnTo>
                  <a:pt x="22342" y="17116"/>
                </a:lnTo>
                <a:lnTo>
                  <a:pt x="22762" y="16996"/>
                </a:lnTo>
                <a:lnTo>
                  <a:pt x="23243" y="16756"/>
                </a:lnTo>
                <a:lnTo>
                  <a:pt x="23723" y="16396"/>
                </a:lnTo>
                <a:lnTo>
                  <a:pt x="24204" y="16035"/>
                </a:lnTo>
                <a:lnTo>
                  <a:pt x="24624" y="15675"/>
                </a:lnTo>
                <a:lnTo>
                  <a:pt x="25045" y="15195"/>
                </a:lnTo>
                <a:lnTo>
                  <a:pt x="25345" y="14714"/>
                </a:lnTo>
                <a:lnTo>
                  <a:pt x="25525" y="14174"/>
                </a:lnTo>
                <a:lnTo>
                  <a:pt x="25525" y="13933"/>
                </a:lnTo>
                <a:lnTo>
                  <a:pt x="25585" y="13633"/>
                </a:lnTo>
                <a:lnTo>
                  <a:pt x="25465" y="13213"/>
                </a:lnTo>
                <a:lnTo>
                  <a:pt x="25345" y="12852"/>
                </a:lnTo>
                <a:lnTo>
                  <a:pt x="25105" y="12612"/>
                </a:lnTo>
                <a:lnTo>
                  <a:pt x="24804" y="12372"/>
                </a:lnTo>
                <a:lnTo>
                  <a:pt x="24444" y="12252"/>
                </a:lnTo>
                <a:lnTo>
                  <a:pt x="24084" y="12192"/>
                </a:lnTo>
                <a:lnTo>
                  <a:pt x="23723" y="12192"/>
                </a:lnTo>
                <a:lnTo>
                  <a:pt x="23363" y="12372"/>
                </a:lnTo>
                <a:lnTo>
                  <a:pt x="23063" y="12552"/>
                </a:lnTo>
                <a:lnTo>
                  <a:pt x="22762" y="12792"/>
                </a:lnTo>
                <a:lnTo>
                  <a:pt x="22282" y="13393"/>
                </a:lnTo>
                <a:lnTo>
                  <a:pt x="21801" y="13994"/>
                </a:lnTo>
                <a:lnTo>
                  <a:pt x="21561" y="14294"/>
                </a:lnTo>
                <a:lnTo>
                  <a:pt x="21261" y="14534"/>
                </a:lnTo>
                <a:lnTo>
                  <a:pt x="21081" y="14714"/>
                </a:lnTo>
                <a:lnTo>
                  <a:pt x="21141" y="14414"/>
                </a:lnTo>
                <a:lnTo>
                  <a:pt x="21141" y="14114"/>
                </a:lnTo>
                <a:lnTo>
                  <a:pt x="21081" y="13513"/>
                </a:lnTo>
                <a:lnTo>
                  <a:pt x="20961" y="13213"/>
                </a:lnTo>
                <a:lnTo>
                  <a:pt x="20841" y="12912"/>
                </a:lnTo>
                <a:lnTo>
                  <a:pt x="20660" y="12672"/>
                </a:lnTo>
                <a:lnTo>
                  <a:pt x="20480" y="12432"/>
                </a:lnTo>
                <a:lnTo>
                  <a:pt x="20120" y="12192"/>
                </a:lnTo>
                <a:lnTo>
                  <a:pt x="19699" y="11952"/>
                </a:lnTo>
                <a:lnTo>
                  <a:pt x="19279" y="11831"/>
                </a:lnTo>
                <a:lnTo>
                  <a:pt x="18799" y="11771"/>
                </a:lnTo>
                <a:lnTo>
                  <a:pt x="18318" y="11831"/>
                </a:lnTo>
                <a:lnTo>
                  <a:pt x="17898" y="11952"/>
                </a:lnTo>
                <a:lnTo>
                  <a:pt x="17718" y="12072"/>
                </a:lnTo>
                <a:lnTo>
                  <a:pt x="17718" y="11771"/>
                </a:lnTo>
                <a:lnTo>
                  <a:pt x="17658" y="11351"/>
                </a:lnTo>
                <a:lnTo>
                  <a:pt x="17718" y="10931"/>
                </a:lnTo>
                <a:lnTo>
                  <a:pt x="17718" y="10630"/>
                </a:lnTo>
                <a:lnTo>
                  <a:pt x="17718" y="10270"/>
                </a:lnTo>
                <a:lnTo>
                  <a:pt x="17658" y="9970"/>
                </a:lnTo>
                <a:lnTo>
                  <a:pt x="17537" y="9669"/>
                </a:lnTo>
                <a:lnTo>
                  <a:pt x="17357" y="9429"/>
                </a:lnTo>
                <a:lnTo>
                  <a:pt x="17117" y="9189"/>
                </a:lnTo>
                <a:lnTo>
                  <a:pt x="16877" y="9009"/>
                </a:lnTo>
                <a:lnTo>
                  <a:pt x="16516" y="8889"/>
                </a:lnTo>
                <a:lnTo>
                  <a:pt x="16156" y="8829"/>
                </a:lnTo>
                <a:lnTo>
                  <a:pt x="15856" y="8829"/>
                </a:lnTo>
                <a:lnTo>
                  <a:pt x="15556" y="8889"/>
                </a:lnTo>
                <a:lnTo>
                  <a:pt x="15255" y="9069"/>
                </a:lnTo>
                <a:lnTo>
                  <a:pt x="14955" y="9249"/>
                </a:lnTo>
                <a:lnTo>
                  <a:pt x="14775" y="9489"/>
                </a:lnTo>
                <a:lnTo>
                  <a:pt x="14595" y="9730"/>
                </a:lnTo>
                <a:lnTo>
                  <a:pt x="14414" y="10030"/>
                </a:lnTo>
                <a:lnTo>
                  <a:pt x="14294" y="10510"/>
                </a:lnTo>
                <a:lnTo>
                  <a:pt x="14234" y="10991"/>
                </a:lnTo>
                <a:lnTo>
                  <a:pt x="14174" y="11471"/>
                </a:lnTo>
                <a:lnTo>
                  <a:pt x="14234" y="11952"/>
                </a:lnTo>
                <a:lnTo>
                  <a:pt x="14294" y="12372"/>
                </a:lnTo>
                <a:lnTo>
                  <a:pt x="14414" y="12852"/>
                </a:lnTo>
                <a:lnTo>
                  <a:pt x="14655" y="13273"/>
                </a:lnTo>
                <a:lnTo>
                  <a:pt x="14895" y="13633"/>
                </a:lnTo>
                <a:lnTo>
                  <a:pt x="15315" y="14114"/>
                </a:lnTo>
                <a:lnTo>
                  <a:pt x="15736" y="14594"/>
                </a:lnTo>
                <a:lnTo>
                  <a:pt x="16156" y="14954"/>
                </a:lnTo>
                <a:lnTo>
                  <a:pt x="16456" y="15075"/>
                </a:lnTo>
                <a:lnTo>
                  <a:pt x="16697" y="15195"/>
                </a:lnTo>
                <a:lnTo>
                  <a:pt x="16877" y="15495"/>
                </a:lnTo>
                <a:lnTo>
                  <a:pt x="17117" y="15795"/>
                </a:lnTo>
                <a:lnTo>
                  <a:pt x="17537" y="16095"/>
                </a:lnTo>
                <a:lnTo>
                  <a:pt x="18018" y="16336"/>
                </a:lnTo>
                <a:lnTo>
                  <a:pt x="17417" y="17357"/>
                </a:lnTo>
                <a:lnTo>
                  <a:pt x="17057" y="17897"/>
                </a:lnTo>
                <a:lnTo>
                  <a:pt x="16697" y="18378"/>
                </a:lnTo>
                <a:lnTo>
                  <a:pt x="15916" y="19218"/>
                </a:lnTo>
                <a:lnTo>
                  <a:pt x="15015" y="19999"/>
                </a:lnTo>
                <a:lnTo>
                  <a:pt x="14294" y="20540"/>
                </a:lnTo>
                <a:lnTo>
                  <a:pt x="13514" y="21020"/>
                </a:lnTo>
                <a:lnTo>
                  <a:pt x="13454" y="20420"/>
                </a:lnTo>
                <a:lnTo>
                  <a:pt x="13213" y="18558"/>
                </a:lnTo>
                <a:lnTo>
                  <a:pt x="12853" y="16696"/>
                </a:lnTo>
                <a:lnTo>
                  <a:pt x="12433" y="14834"/>
                </a:lnTo>
                <a:lnTo>
                  <a:pt x="11952" y="13033"/>
                </a:lnTo>
                <a:lnTo>
                  <a:pt x="11352" y="11231"/>
                </a:lnTo>
                <a:lnTo>
                  <a:pt x="10691" y="9429"/>
                </a:lnTo>
                <a:lnTo>
                  <a:pt x="10331" y="8588"/>
                </a:lnTo>
                <a:lnTo>
                  <a:pt x="10811" y="8468"/>
                </a:lnTo>
                <a:lnTo>
                  <a:pt x="11292" y="8228"/>
                </a:lnTo>
                <a:lnTo>
                  <a:pt x="12252" y="7748"/>
                </a:lnTo>
                <a:lnTo>
                  <a:pt x="13093" y="7147"/>
                </a:lnTo>
                <a:lnTo>
                  <a:pt x="13874" y="6486"/>
                </a:lnTo>
                <a:lnTo>
                  <a:pt x="14294" y="6066"/>
                </a:lnTo>
                <a:lnTo>
                  <a:pt x="14655" y="5586"/>
                </a:lnTo>
                <a:lnTo>
                  <a:pt x="14955" y="5045"/>
                </a:lnTo>
                <a:lnTo>
                  <a:pt x="15195" y="4505"/>
                </a:lnTo>
                <a:lnTo>
                  <a:pt x="15435" y="3964"/>
                </a:lnTo>
                <a:lnTo>
                  <a:pt x="15616" y="3364"/>
                </a:lnTo>
                <a:lnTo>
                  <a:pt x="15916" y="2222"/>
                </a:lnTo>
                <a:lnTo>
                  <a:pt x="15916" y="1802"/>
                </a:lnTo>
                <a:lnTo>
                  <a:pt x="15916" y="1442"/>
                </a:lnTo>
                <a:lnTo>
                  <a:pt x="15796" y="1081"/>
                </a:lnTo>
                <a:lnTo>
                  <a:pt x="15616" y="781"/>
                </a:lnTo>
                <a:lnTo>
                  <a:pt x="15375" y="541"/>
                </a:lnTo>
                <a:lnTo>
                  <a:pt x="15135" y="361"/>
                </a:lnTo>
                <a:lnTo>
                  <a:pt x="14835" y="181"/>
                </a:lnTo>
                <a:lnTo>
                  <a:pt x="14475" y="60"/>
                </a:lnTo>
                <a:lnTo>
                  <a:pt x="14174" y="0"/>
                </a:lnTo>
                <a:lnTo>
                  <a:pt x="13874" y="0"/>
                </a:lnTo>
                <a:close/>
              </a:path>
            </a:pathLst>
          </a:custGeom>
          <a:solidFill>
            <a:srgbClr val="5E9B54"/>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2" name="Shape 39">
            <a:extLst>
              <a:ext uri="{FF2B5EF4-FFF2-40B4-BE49-F238E27FC236}">
                <a16:creationId xmlns:a16="http://schemas.microsoft.com/office/drawing/2014/main" xmlns="" id="{7EC42EB1-E770-45A4-A72C-0C70E6945B68}"/>
              </a:ext>
            </a:extLst>
          </p:cNvPr>
          <p:cNvSpPr>
            <a:spLocks/>
          </p:cNvSpPr>
          <p:nvPr/>
        </p:nvSpPr>
        <p:spPr bwMode="auto">
          <a:xfrm>
            <a:off x="10136718" y="5351464"/>
            <a:ext cx="639233" cy="490537"/>
          </a:xfrm>
          <a:custGeom>
            <a:avLst/>
            <a:gdLst>
              <a:gd name="T0" fmla="*/ 35939302 w 34293"/>
              <a:gd name="T1" fmla="*/ 60782646 h 26245"/>
              <a:gd name="T2" fmla="*/ 36922995 w 34293"/>
              <a:gd name="T3" fmla="*/ 66273614 h 26245"/>
              <a:gd name="T4" fmla="*/ 35939302 w 34293"/>
              <a:gd name="T5" fmla="*/ 71758620 h 26245"/>
              <a:gd name="T6" fmla="*/ 34133164 w 34293"/>
              <a:gd name="T7" fmla="*/ 74115627 h 26245"/>
              <a:gd name="T8" fmla="*/ 31179569 w 34293"/>
              <a:gd name="T9" fmla="*/ 72150227 h 26245"/>
              <a:gd name="T10" fmla="*/ 30195876 w 34293"/>
              <a:gd name="T11" fmla="*/ 66273614 h 26245"/>
              <a:gd name="T12" fmla="*/ 31179569 w 34293"/>
              <a:gd name="T13" fmla="*/ 60782646 h 26245"/>
              <a:gd name="T14" fmla="*/ 32985693 w 34293"/>
              <a:gd name="T15" fmla="*/ 58431938 h 26245"/>
              <a:gd name="T16" fmla="*/ 85824960 w 34293"/>
              <a:gd name="T17" fmla="*/ 783570 h 26245"/>
              <a:gd name="T18" fmla="*/ 74993643 w 34293"/>
              <a:gd name="T19" fmla="*/ 9807077 h 26245"/>
              <a:gd name="T20" fmla="*/ 64001273 w 34293"/>
              <a:gd name="T21" fmla="*/ 28233437 h 26245"/>
              <a:gd name="T22" fmla="*/ 56615503 w 34293"/>
              <a:gd name="T23" fmla="*/ 49408094 h 26245"/>
              <a:gd name="T24" fmla="*/ 49888398 w 34293"/>
              <a:gd name="T25" fmla="*/ 43917145 h 26245"/>
              <a:gd name="T26" fmla="*/ 40532516 w 34293"/>
              <a:gd name="T27" fmla="*/ 39607653 h 26245"/>
              <a:gd name="T28" fmla="*/ 30523643 w 34293"/>
              <a:gd name="T29" fmla="*/ 46665760 h 26245"/>
              <a:gd name="T30" fmla="*/ 21170697 w 34293"/>
              <a:gd name="T31" fmla="*/ 63133018 h 26245"/>
              <a:gd name="T32" fmla="*/ 18380866 w 34293"/>
              <a:gd name="T33" fmla="*/ 74507234 h 26245"/>
              <a:gd name="T34" fmla="*/ 23960513 w 34293"/>
              <a:gd name="T35" fmla="*/ 79998538 h 26245"/>
              <a:gd name="T36" fmla="*/ 27734023 w 34293"/>
              <a:gd name="T37" fmla="*/ 89015747 h 26245"/>
              <a:gd name="T38" fmla="*/ 29540146 w 34293"/>
              <a:gd name="T39" fmla="*/ 101957120 h 26245"/>
              <a:gd name="T40" fmla="*/ 22810106 w 34293"/>
              <a:gd name="T41" fmla="*/ 102348727 h 26245"/>
              <a:gd name="T42" fmla="*/ 14935320 w 34293"/>
              <a:gd name="T43" fmla="*/ 108623601 h 26245"/>
              <a:gd name="T44" fmla="*/ 7713538 w 34293"/>
              <a:gd name="T45" fmla="*/ 119207949 h 26245"/>
              <a:gd name="T46" fmla="*/ 1970112 w 34293"/>
              <a:gd name="T47" fmla="*/ 132932892 h 26245"/>
              <a:gd name="T48" fmla="*/ 163974 w 34293"/>
              <a:gd name="T49" fmla="*/ 138815803 h 26245"/>
              <a:gd name="T50" fmla="*/ 658456 w 34293"/>
              <a:gd name="T51" fmla="*/ 143523538 h 26245"/>
              <a:gd name="T52" fmla="*/ 2625842 w 34293"/>
              <a:gd name="T53" fmla="*/ 146265854 h 26245"/>
              <a:gd name="T54" fmla="*/ 10339380 w 34293"/>
              <a:gd name="T55" fmla="*/ 145874246 h 26245"/>
              <a:gd name="T56" fmla="*/ 16410754 w 34293"/>
              <a:gd name="T57" fmla="*/ 156464893 h 26245"/>
              <a:gd name="T58" fmla="*/ 24124488 w 34293"/>
              <a:gd name="T59" fmla="*/ 165482101 h 26245"/>
              <a:gd name="T60" fmla="*/ 32493755 w 34293"/>
              <a:gd name="T61" fmla="*/ 166657278 h 26245"/>
              <a:gd name="T62" fmla="*/ 40368527 w 34293"/>
              <a:gd name="T63" fmla="*/ 159598834 h 26245"/>
              <a:gd name="T64" fmla="*/ 48901979 w 34293"/>
              <a:gd name="T65" fmla="*/ 166657278 h 26245"/>
              <a:gd name="T66" fmla="*/ 55959787 w 34293"/>
              <a:gd name="T67" fmla="*/ 171365012 h 26245"/>
              <a:gd name="T68" fmla="*/ 66788168 w 34293"/>
              <a:gd name="T69" fmla="*/ 167832473 h 26245"/>
              <a:gd name="T70" fmla="*/ 75321606 w 34293"/>
              <a:gd name="T71" fmla="*/ 157248462 h 26245"/>
              <a:gd name="T72" fmla="*/ 83199118 w 34293"/>
              <a:gd name="T73" fmla="*/ 158423658 h 26245"/>
              <a:gd name="T74" fmla="*/ 88614776 w 34293"/>
              <a:gd name="T75" fmla="*/ 155681323 h 26245"/>
              <a:gd name="T76" fmla="*/ 90092951 w 34293"/>
              <a:gd name="T77" fmla="*/ 150190019 h 26245"/>
              <a:gd name="T78" fmla="*/ 87631097 w 34293"/>
              <a:gd name="T79" fmla="*/ 147833011 h 26245"/>
              <a:gd name="T80" fmla="*/ 80409301 w 34293"/>
              <a:gd name="T81" fmla="*/ 150581981 h 26245"/>
              <a:gd name="T82" fmla="*/ 85496997 w 34293"/>
              <a:gd name="T83" fmla="*/ 138423841 h 26245"/>
              <a:gd name="T84" fmla="*/ 91896348 w 34293"/>
              <a:gd name="T85" fmla="*/ 134108068 h 26245"/>
              <a:gd name="T86" fmla="*/ 93046756 w 34293"/>
              <a:gd name="T87" fmla="*/ 128623418 h 26245"/>
              <a:gd name="T88" fmla="*/ 91568386 w 34293"/>
              <a:gd name="T89" fmla="*/ 124699253 h 26245"/>
              <a:gd name="T90" fmla="*/ 90420914 w 34293"/>
              <a:gd name="T91" fmla="*/ 117249202 h 26245"/>
              <a:gd name="T92" fmla="*/ 92388090 w 34293"/>
              <a:gd name="T93" fmla="*/ 105874631 h 26245"/>
              <a:gd name="T94" fmla="*/ 89598469 w 34293"/>
              <a:gd name="T95" fmla="*/ 97640993 h 26245"/>
              <a:gd name="T96" fmla="*/ 80081338 w 34293"/>
              <a:gd name="T97" fmla="*/ 94115444 h 26245"/>
              <a:gd name="T98" fmla="*/ 84182811 w 34293"/>
              <a:gd name="T99" fmla="*/ 78425101 h 26245"/>
              <a:gd name="T100" fmla="*/ 85169230 w 34293"/>
              <a:gd name="T101" fmla="*/ 60782646 h 26245"/>
              <a:gd name="T102" fmla="*/ 82871155 w 34293"/>
              <a:gd name="T103" fmla="*/ 43525183 h 26245"/>
              <a:gd name="T104" fmla="*/ 89926236 w 34293"/>
              <a:gd name="T105" fmla="*/ 27449867 h 26245"/>
              <a:gd name="T106" fmla="*/ 92224311 w 34293"/>
              <a:gd name="T107" fmla="*/ 14508513 h 26245"/>
              <a:gd name="T108" fmla="*/ 93702472 w 34293"/>
              <a:gd name="T109" fmla="*/ 7842013 h 26245"/>
              <a:gd name="T110" fmla="*/ 92552078 w 34293"/>
              <a:gd name="T111" fmla="*/ 1958765 h 26245"/>
              <a:gd name="T112" fmla="*/ 89106532 w 34293"/>
              <a:gd name="T113" fmla="*/ 0 h 26245"/>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34293"/>
              <a:gd name="T172" fmla="*/ 0 h 26245"/>
              <a:gd name="T173" fmla="*/ 34293 w 34293"/>
              <a:gd name="T174" fmla="*/ 26245 h 26245"/>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34293" h="26245" extrusionOk="0">
                <a:moveTo>
                  <a:pt x="12552" y="8949"/>
                </a:moveTo>
                <a:lnTo>
                  <a:pt x="12732" y="9009"/>
                </a:lnTo>
                <a:lnTo>
                  <a:pt x="12973" y="9129"/>
                </a:lnTo>
                <a:lnTo>
                  <a:pt x="13153" y="9309"/>
                </a:lnTo>
                <a:lnTo>
                  <a:pt x="13273" y="9489"/>
                </a:lnTo>
                <a:lnTo>
                  <a:pt x="13393" y="9669"/>
                </a:lnTo>
                <a:lnTo>
                  <a:pt x="13453" y="9909"/>
                </a:lnTo>
                <a:lnTo>
                  <a:pt x="13513" y="10150"/>
                </a:lnTo>
                <a:lnTo>
                  <a:pt x="13453" y="10390"/>
                </a:lnTo>
                <a:lnTo>
                  <a:pt x="13393" y="10570"/>
                </a:lnTo>
                <a:lnTo>
                  <a:pt x="13273" y="10810"/>
                </a:lnTo>
                <a:lnTo>
                  <a:pt x="13153" y="10990"/>
                </a:lnTo>
                <a:lnTo>
                  <a:pt x="13093" y="11050"/>
                </a:lnTo>
                <a:lnTo>
                  <a:pt x="12913" y="11171"/>
                </a:lnTo>
                <a:lnTo>
                  <a:pt x="12732" y="11291"/>
                </a:lnTo>
                <a:lnTo>
                  <a:pt x="12492" y="11351"/>
                </a:lnTo>
                <a:lnTo>
                  <a:pt x="12012" y="11351"/>
                </a:lnTo>
                <a:lnTo>
                  <a:pt x="11832" y="11291"/>
                </a:lnTo>
                <a:lnTo>
                  <a:pt x="11591" y="11171"/>
                </a:lnTo>
                <a:lnTo>
                  <a:pt x="11411" y="11050"/>
                </a:lnTo>
                <a:lnTo>
                  <a:pt x="11291" y="10870"/>
                </a:lnTo>
                <a:lnTo>
                  <a:pt x="11171" y="10630"/>
                </a:lnTo>
                <a:lnTo>
                  <a:pt x="11111" y="10390"/>
                </a:lnTo>
                <a:lnTo>
                  <a:pt x="11051" y="10150"/>
                </a:lnTo>
                <a:lnTo>
                  <a:pt x="11111" y="9969"/>
                </a:lnTo>
                <a:lnTo>
                  <a:pt x="11171" y="9729"/>
                </a:lnTo>
                <a:lnTo>
                  <a:pt x="11291" y="9489"/>
                </a:lnTo>
                <a:lnTo>
                  <a:pt x="11411" y="9309"/>
                </a:lnTo>
                <a:lnTo>
                  <a:pt x="11471" y="9309"/>
                </a:lnTo>
                <a:lnTo>
                  <a:pt x="11651" y="9129"/>
                </a:lnTo>
                <a:lnTo>
                  <a:pt x="11832" y="9009"/>
                </a:lnTo>
                <a:lnTo>
                  <a:pt x="12072" y="8949"/>
                </a:lnTo>
                <a:lnTo>
                  <a:pt x="12552" y="8949"/>
                </a:lnTo>
                <a:close/>
                <a:moveTo>
                  <a:pt x="32611" y="0"/>
                </a:moveTo>
                <a:lnTo>
                  <a:pt x="32011" y="60"/>
                </a:lnTo>
                <a:lnTo>
                  <a:pt x="31410" y="120"/>
                </a:lnTo>
                <a:lnTo>
                  <a:pt x="30749" y="300"/>
                </a:lnTo>
                <a:lnTo>
                  <a:pt x="29789" y="601"/>
                </a:lnTo>
                <a:lnTo>
                  <a:pt x="28587" y="1021"/>
                </a:lnTo>
                <a:lnTo>
                  <a:pt x="27446" y="1502"/>
                </a:lnTo>
                <a:lnTo>
                  <a:pt x="26305" y="2102"/>
                </a:lnTo>
                <a:lnTo>
                  <a:pt x="25284" y="2823"/>
                </a:lnTo>
                <a:lnTo>
                  <a:pt x="24323" y="3543"/>
                </a:lnTo>
                <a:lnTo>
                  <a:pt x="23423" y="4324"/>
                </a:lnTo>
                <a:lnTo>
                  <a:pt x="22582" y="5165"/>
                </a:lnTo>
                <a:lnTo>
                  <a:pt x="21801" y="6066"/>
                </a:lnTo>
                <a:lnTo>
                  <a:pt x="21080" y="7027"/>
                </a:lnTo>
                <a:lnTo>
                  <a:pt x="20720" y="7567"/>
                </a:lnTo>
                <a:lnTo>
                  <a:pt x="20420" y="8168"/>
                </a:lnTo>
                <a:lnTo>
                  <a:pt x="19819" y="7687"/>
                </a:lnTo>
                <a:lnTo>
                  <a:pt x="19098" y="7147"/>
                </a:lnTo>
                <a:lnTo>
                  <a:pt x="18258" y="6726"/>
                </a:lnTo>
                <a:lnTo>
                  <a:pt x="17477" y="6426"/>
                </a:lnTo>
                <a:lnTo>
                  <a:pt x="16576" y="6186"/>
                </a:lnTo>
                <a:lnTo>
                  <a:pt x="15735" y="6066"/>
                </a:lnTo>
                <a:lnTo>
                  <a:pt x="14834" y="6066"/>
                </a:lnTo>
                <a:lnTo>
                  <a:pt x="13934" y="6186"/>
                </a:lnTo>
                <a:lnTo>
                  <a:pt x="13033" y="6426"/>
                </a:lnTo>
                <a:lnTo>
                  <a:pt x="12072" y="6726"/>
                </a:lnTo>
                <a:lnTo>
                  <a:pt x="11171" y="7147"/>
                </a:lnTo>
                <a:lnTo>
                  <a:pt x="10270" y="7687"/>
                </a:lnTo>
                <a:lnTo>
                  <a:pt x="9369" y="8288"/>
                </a:lnTo>
                <a:lnTo>
                  <a:pt x="8528" y="8949"/>
                </a:lnTo>
                <a:lnTo>
                  <a:pt x="7748" y="9669"/>
                </a:lnTo>
                <a:lnTo>
                  <a:pt x="7147" y="10450"/>
                </a:lnTo>
                <a:lnTo>
                  <a:pt x="6607" y="11291"/>
                </a:lnTo>
                <a:lnTo>
                  <a:pt x="6607" y="11351"/>
                </a:lnTo>
                <a:lnTo>
                  <a:pt x="6727" y="11411"/>
                </a:lnTo>
                <a:lnTo>
                  <a:pt x="7087" y="11531"/>
                </a:lnTo>
                <a:lnTo>
                  <a:pt x="7688" y="11771"/>
                </a:lnTo>
                <a:lnTo>
                  <a:pt x="8408" y="12071"/>
                </a:lnTo>
                <a:lnTo>
                  <a:pt x="8769" y="12252"/>
                </a:lnTo>
                <a:lnTo>
                  <a:pt x="9129" y="12552"/>
                </a:lnTo>
                <a:lnTo>
                  <a:pt x="9489" y="12852"/>
                </a:lnTo>
                <a:lnTo>
                  <a:pt x="9850" y="13213"/>
                </a:lnTo>
                <a:lnTo>
                  <a:pt x="10150" y="13633"/>
                </a:lnTo>
                <a:lnTo>
                  <a:pt x="10390" y="14173"/>
                </a:lnTo>
                <a:lnTo>
                  <a:pt x="10630" y="14714"/>
                </a:lnTo>
                <a:lnTo>
                  <a:pt x="10751" y="15375"/>
                </a:lnTo>
                <a:lnTo>
                  <a:pt x="10811" y="15615"/>
                </a:lnTo>
                <a:lnTo>
                  <a:pt x="10570" y="15555"/>
                </a:lnTo>
                <a:lnTo>
                  <a:pt x="9850" y="15495"/>
                </a:lnTo>
                <a:lnTo>
                  <a:pt x="9069" y="15555"/>
                </a:lnTo>
                <a:lnTo>
                  <a:pt x="8348" y="15675"/>
                </a:lnTo>
                <a:lnTo>
                  <a:pt x="7628" y="15795"/>
                </a:lnTo>
                <a:lnTo>
                  <a:pt x="6847" y="16035"/>
                </a:lnTo>
                <a:lnTo>
                  <a:pt x="6186" y="16275"/>
                </a:lnTo>
                <a:lnTo>
                  <a:pt x="5466" y="16636"/>
                </a:lnTo>
                <a:lnTo>
                  <a:pt x="4745" y="16936"/>
                </a:lnTo>
                <a:lnTo>
                  <a:pt x="4084" y="17356"/>
                </a:lnTo>
                <a:lnTo>
                  <a:pt x="3484" y="17777"/>
                </a:lnTo>
                <a:lnTo>
                  <a:pt x="2823" y="18257"/>
                </a:lnTo>
                <a:lnTo>
                  <a:pt x="2222" y="18738"/>
                </a:lnTo>
                <a:lnTo>
                  <a:pt x="1682" y="19278"/>
                </a:lnTo>
                <a:lnTo>
                  <a:pt x="1202" y="19819"/>
                </a:lnTo>
                <a:lnTo>
                  <a:pt x="721" y="20359"/>
                </a:lnTo>
                <a:lnTo>
                  <a:pt x="241" y="20960"/>
                </a:lnTo>
                <a:lnTo>
                  <a:pt x="120" y="21140"/>
                </a:lnTo>
                <a:lnTo>
                  <a:pt x="120" y="21200"/>
                </a:lnTo>
                <a:lnTo>
                  <a:pt x="60" y="21260"/>
                </a:lnTo>
                <a:lnTo>
                  <a:pt x="0" y="21380"/>
                </a:lnTo>
                <a:lnTo>
                  <a:pt x="60" y="21620"/>
                </a:lnTo>
                <a:lnTo>
                  <a:pt x="120" y="21801"/>
                </a:lnTo>
                <a:lnTo>
                  <a:pt x="241" y="21981"/>
                </a:lnTo>
                <a:lnTo>
                  <a:pt x="361" y="22161"/>
                </a:lnTo>
                <a:lnTo>
                  <a:pt x="541" y="22281"/>
                </a:lnTo>
                <a:lnTo>
                  <a:pt x="781" y="22341"/>
                </a:lnTo>
                <a:lnTo>
                  <a:pt x="961" y="22401"/>
                </a:lnTo>
                <a:lnTo>
                  <a:pt x="1442" y="22401"/>
                </a:lnTo>
                <a:lnTo>
                  <a:pt x="2162" y="22461"/>
                </a:lnTo>
                <a:lnTo>
                  <a:pt x="2943" y="22401"/>
                </a:lnTo>
                <a:lnTo>
                  <a:pt x="3784" y="22341"/>
                </a:lnTo>
                <a:lnTo>
                  <a:pt x="4505" y="22161"/>
                </a:lnTo>
                <a:lnTo>
                  <a:pt x="4925" y="22822"/>
                </a:lnTo>
                <a:lnTo>
                  <a:pt x="5466" y="23422"/>
                </a:lnTo>
                <a:lnTo>
                  <a:pt x="6006" y="23963"/>
                </a:lnTo>
                <a:lnTo>
                  <a:pt x="6667" y="24443"/>
                </a:lnTo>
                <a:lnTo>
                  <a:pt x="7327" y="24803"/>
                </a:lnTo>
                <a:lnTo>
                  <a:pt x="8048" y="25104"/>
                </a:lnTo>
                <a:lnTo>
                  <a:pt x="8829" y="25344"/>
                </a:lnTo>
                <a:lnTo>
                  <a:pt x="9549" y="25524"/>
                </a:lnTo>
                <a:lnTo>
                  <a:pt x="10330" y="25584"/>
                </a:lnTo>
                <a:lnTo>
                  <a:pt x="11111" y="25584"/>
                </a:lnTo>
                <a:lnTo>
                  <a:pt x="11892" y="25524"/>
                </a:lnTo>
                <a:lnTo>
                  <a:pt x="12672" y="25404"/>
                </a:lnTo>
                <a:lnTo>
                  <a:pt x="13393" y="25164"/>
                </a:lnTo>
                <a:lnTo>
                  <a:pt x="14114" y="24863"/>
                </a:lnTo>
                <a:lnTo>
                  <a:pt x="14774" y="24443"/>
                </a:lnTo>
                <a:lnTo>
                  <a:pt x="15435" y="23963"/>
                </a:lnTo>
                <a:lnTo>
                  <a:pt x="16156" y="24563"/>
                </a:lnTo>
                <a:lnTo>
                  <a:pt x="16996" y="25104"/>
                </a:lnTo>
                <a:lnTo>
                  <a:pt x="17897" y="25524"/>
                </a:lnTo>
                <a:lnTo>
                  <a:pt x="18798" y="25884"/>
                </a:lnTo>
                <a:lnTo>
                  <a:pt x="19339" y="26065"/>
                </a:lnTo>
                <a:lnTo>
                  <a:pt x="19939" y="26185"/>
                </a:lnTo>
                <a:lnTo>
                  <a:pt x="20480" y="26245"/>
                </a:lnTo>
                <a:lnTo>
                  <a:pt x="21621" y="26245"/>
                </a:lnTo>
                <a:lnTo>
                  <a:pt x="22221" y="26185"/>
                </a:lnTo>
                <a:lnTo>
                  <a:pt x="23302" y="26005"/>
                </a:lnTo>
                <a:lnTo>
                  <a:pt x="24443" y="25704"/>
                </a:lnTo>
                <a:lnTo>
                  <a:pt x="25524" y="25284"/>
                </a:lnTo>
                <a:lnTo>
                  <a:pt x="26545" y="24743"/>
                </a:lnTo>
                <a:lnTo>
                  <a:pt x="27506" y="24143"/>
                </a:lnTo>
                <a:lnTo>
                  <a:pt x="27566" y="24083"/>
                </a:lnTo>
                <a:lnTo>
                  <a:pt x="28287" y="24263"/>
                </a:lnTo>
                <a:lnTo>
                  <a:pt x="29008" y="24323"/>
                </a:lnTo>
                <a:lnTo>
                  <a:pt x="29728" y="24323"/>
                </a:lnTo>
                <a:lnTo>
                  <a:pt x="30449" y="24263"/>
                </a:lnTo>
                <a:lnTo>
                  <a:pt x="31110" y="24203"/>
                </a:lnTo>
                <a:lnTo>
                  <a:pt x="31830" y="24083"/>
                </a:lnTo>
                <a:lnTo>
                  <a:pt x="32131" y="23963"/>
                </a:lnTo>
                <a:lnTo>
                  <a:pt x="32431" y="23843"/>
                </a:lnTo>
                <a:lnTo>
                  <a:pt x="32731" y="23602"/>
                </a:lnTo>
                <a:lnTo>
                  <a:pt x="32972" y="23362"/>
                </a:lnTo>
                <a:lnTo>
                  <a:pt x="33032" y="23182"/>
                </a:lnTo>
                <a:lnTo>
                  <a:pt x="32972" y="23002"/>
                </a:lnTo>
                <a:lnTo>
                  <a:pt x="32851" y="22822"/>
                </a:lnTo>
                <a:lnTo>
                  <a:pt x="32671" y="22761"/>
                </a:lnTo>
                <a:lnTo>
                  <a:pt x="32371" y="22641"/>
                </a:lnTo>
                <a:lnTo>
                  <a:pt x="32071" y="22641"/>
                </a:lnTo>
                <a:lnTo>
                  <a:pt x="31410" y="22701"/>
                </a:lnTo>
                <a:lnTo>
                  <a:pt x="30749" y="22882"/>
                </a:lnTo>
                <a:lnTo>
                  <a:pt x="30089" y="23002"/>
                </a:lnTo>
                <a:lnTo>
                  <a:pt x="29428" y="23062"/>
                </a:lnTo>
                <a:lnTo>
                  <a:pt x="28828" y="23062"/>
                </a:lnTo>
                <a:lnTo>
                  <a:pt x="29728" y="22161"/>
                </a:lnTo>
                <a:lnTo>
                  <a:pt x="30569" y="21260"/>
                </a:lnTo>
                <a:lnTo>
                  <a:pt x="31290" y="21200"/>
                </a:lnTo>
                <a:lnTo>
                  <a:pt x="32071" y="21020"/>
                </a:lnTo>
                <a:lnTo>
                  <a:pt x="32791" y="20840"/>
                </a:lnTo>
                <a:lnTo>
                  <a:pt x="33452" y="20599"/>
                </a:lnTo>
                <a:lnTo>
                  <a:pt x="33632" y="20539"/>
                </a:lnTo>
                <a:lnTo>
                  <a:pt x="33812" y="20419"/>
                </a:lnTo>
                <a:lnTo>
                  <a:pt x="33932" y="20239"/>
                </a:lnTo>
                <a:lnTo>
                  <a:pt x="33992" y="20059"/>
                </a:lnTo>
                <a:lnTo>
                  <a:pt x="34053" y="19699"/>
                </a:lnTo>
                <a:lnTo>
                  <a:pt x="33992" y="19579"/>
                </a:lnTo>
                <a:lnTo>
                  <a:pt x="33932" y="19398"/>
                </a:lnTo>
                <a:lnTo>
                  <a:pt x="33752" y="19218"/>
                </a:lnTo>
                <a:lnTo>
                  <a:pt x="33512" y="19098"/>
                </a:lnTo>
                <a:lnTo>
                  <a:pt x="33272" y="19038"/>
                </a:lnTo>
                <a:lnTo>
                  <a:pt x="33032" y="19038"/>
                </a:lnTo>
                <a:lnTo>
                  <a:pt x="32251" y="19158"/>
                </a:lnTo>
                <a:lnTo>
                  <a:pt x="33092" y="17957"/>
                </a:lnTo>
                <a:lnTo>
                  <a:pt x="33512" y="17356"/>
                </a:lnTo>
                <a:lnTo>
                  <a:pt x="33812" y="16756"/>
                </a:lnTo>
                <a:lnTo>
                  <a:pt x="33872" y="16456"/>
                </a:lnTo>
                <a:lnTo>
                  <a:pt x="33812" y="16215"/>
                </a:lnTo>
                <a:lnTo>
                  <a:pt x="33632" y="15915"/>
                </a:lnTo>
                <a:lnTo>
                  <a:pt x="33452" y="15675"/>
                </a:lnTo>
                <a:lnTo>
                  <a:pt x="33032" y="15194"/>
                </a:lnTo>
                <a:lnTo>
                  <a:pt x="32791" y="14954"/>
                </a:lnTo>
                <a:lnTo>
                  <a:pt x="31891" y="14774"/>
                </a:lnTo>
                <a:lnTo>
                  <a:pt x="31050" y="14654"/>
                </a:lnTo>
                <a:lnTo>
                  <a:pt x="30149" y="14534"/>
                </a:lnTo>
                <a:lnTo>
                  <a:pt x="29308" y="14414"/>
                </a:lnTo>
                <a:lnTo>
                  <a:pt x="29728" y="13873"/>
                </a:lnTo>
                <a:lnTo>
                  <a:pt x="30149" y="13273"/>
                </a:lnTo>
                <a:lnTo>
                  <a:pt x="30509" y="12672"/>
                </a:lnTo>
                <a:lnTo>
                  <a:pt x="30809" y="12011"/>
                </a:lnTo>
                <a:lnTo>
                  <a:pt x="30990" y="11351"/>
                </a:lnTo>
                <a:lnTo>
                  <a:pt x="31110" y="10690"/>
                </a:lnTo>
                <a:lnTo>
                  <a:pt x="31170" y="9969"/>
                </a:lnTo>
                <a:lnTo>
                  <a:pt x="31170" y="9309"/>
                </a:lnTo>
                <a:lnTo>
                  <a:pt x="31050" y="8588"/>
                </a:lnTo>
                <a:lnTo>
                  <a:pt x="30870" y="7928"/>
                </a:lnTo>
                <a:lnTo>
                  <a:pt x="30629" y="7267"/>
                </a:lnTo>
                <a:lnTo>
                  <a:pt x="30329" y="6666"/>
                </a:lnTo>
                <a:lnTo>
                  <a:pt x="31110" y="6186"/>
                </a:lnTo>
                <a:lnTo>
                  <a:pt x="31770" y="5585"/>
                </a:lnTo>
                <a:lnTo>
                  <a:pt x="32371" y="4985"/>
                </a:lnTo>
                <a:lnTo>
                  <a:pt x="32911" y="4204"/>
                </a:lnTo>
                <a:lnTo>
                  <a:pt x="33212" y="3724"/>
                </a:lnTo>
                <a:lnTo>
                  <a:pt x="33512" y="3123"/>
                </a:lnTo>
                <a:lnTo>
                  <a:pt x="33692" y="2522"/>
                </a:lnTo>
                <a:lnTo>
                  <a:pt x="33752" y="2222"/>
                </a:lnTo>
                <a:lnTo>
                  <a:pt x="33752" y="1862"/>
                </a:lnTo>
                <a:lnTo>
                  <a:pt x="33992" y="1682"/>
                </a:lnTo>
                <a:lnTo>
                  <a:pt x="34173" y="1441"/>
                </a:lnTo>
                <a:lnTo>
                  <a:pt x="34293" y="1201"/>
                </a:lnTo>
                <a:lnTo>
                  <a:pt x="34293" y="961"/>
                </a:lnTo>
                <a:lnTo>
                  <a:pt x="34233" y="721"/>
                </a:lnTo>
                <a:lnTo>
                  <a:pt x="34053" y="481"/>
                </a:lnTo>
                <a:lnTo>
                  <a:pt x="33872" y="300"/>
                </a:lnTo>
                <a:lnTo>
                  <a:pt x="33692" y="180"/>
                </a:lnTo>
                <a:lnTo>
                  <a:pt x="33452" y="120"/>
                </a:lnTo>
                <a:lnTo>
                  <a:pt x="33212" y="60"/>
                </a:lnTo>
                <a:lnTo>
                  <a:pt x="32611" y="0"/>
                </a:lnTo>
                <a:close/>
              </a:path>
            </a:pathLst>
          </a:custGeom>
          <a:solidFill>
            <a:srgbClr val="187767"/>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3" name="Shape 40">
            <a:extLst>
              <a:ext uri="{FF2B5EF4-FFF2-40B4-BE49-F238E27FC236}">
                <a16:creationId xmlns:a16="http://schemas.microsoft.com/office/drawing/2014/main" xmlns="" id="{8795FEF5-FFD0-4897-B367-7274698ADE99}"/>
              </a:ext>
            </a:extLst>
          </p:cNvPr>
          <p:cNvSpPr>
            <a:spLocks/>
          </p:cNvSpPr>
          <p:nvPr/>
        </p:nvSpPr>
        <p:spPr bwMode="auto">
          <a:xfrm>
            <a:off x="10037233" y="1870075"/>
            <a:ext cx="795867" cy="800100"/>
          </a:xfrm>
          <a:custGeom>
            <a:avLst/>
            <a:gdLst>
              <a:gd name="T0" fmla="*/ 50882427 w 23843"/>
              <a:gd name="T1" fmla="*/ 414924939 h 24023"/>
              <a:gd name="T2" fmla="*/ 45234320 w 23843"/>
              <a:gd name="T3" fmla="*/ 454861663 h 24023"/>
              <a:gd name="T4" fmla="*/ 32039133 w 23843"/>
              <a:gd name="T5" fmla="*/ 450429056 h 24023"/>
              <a:gd name="T6" fmla="*/ 27331751 w 23843"/>
              <a:gd name="T7" fmla="*/ 414924939 h 24023"/>
              <a:gd name="T8" fmla="*/ 36745888 w 23843"/>
              <a:gd name="T9" fmla="*/ 394938259 h 24023"/>
              <a:gd name="T10" fmla="*/ 256295487 w 23843"/>
              <a:gd name="T11" fmla="*/ 6686629 h 24023"/>
              <a:gd name="T12" fmla="*/ 230862109 w 23843"/>
              <a:gd name="T13" fmla="*/ 35504150 h 24023"/>
              <a:gd name="T14" fmla="*/ 196940274 w 23843"/>
              <a:gd name="T15" fmla="*/ 126497998 h 24023"/>
              <a:gd name="T16" fmla="*/ 185627764 w 23843"/>
              <a:gd name="T17" fmla="*/ 208588931 h 24023"/>
              <a:gd name="T18" fmla="*/ 182803711 w 23843"/>
              <a:gd name="T19" fmla="*/ 381638208 h 24023"/>
              <a:gd name="T20" fmla="*/ 185627764 w 23843"/>
              <a:gd name="T21" fmla="*/ 601310870 h 24023"/>
              <a:gd name="T22" fmla="*/ 172432576 w 23843"/>
              <a:gd name="T23" fmla="*/ 698918141 h 24023"/>
              <a:gd name="T24" fmla="*/ 154530633 w 23843"/>
              <a:gd name="T25" fmla="*/ 754408938 h 24023"/>
              <a:gd name="T26" fmla="*/ 170549874 w 23843"/>
              <a:gd name="T27" fmla="*/ 610177183 h 24023"/>
              <a:gd name="T28" fmla="*/ 168667172 w 23843"/>
              <a:gd name="T29" fmla="*/ 499232159 h 24023"/>
              <a:gd name="T30" fmla="*/ 149823252 w 23843"/>
              <a:gd name="T31" fmla="*/ 372770763 h 24023"/>
              <a:gd name="T32" fmla="*/ 137569390 w 23843"/>
              <a:gd name="T33" fmla="*/ 290679830 h 24023"/>
              <a:gd name="T34" fmla="*/ 139452718 w 23843"/>
              <a:gd name="T35" fmla="*/ 213022637 h 24023"/>
              <a:gd name="T36" fmla="*/ 133803986 w 23843"/>
              <a:gd name="T37" fmla="*/ 175302200 h 24023"/>
              <a:gd name="T38" fmla="*/ 126272551 w 23843"/>
              <a:gd name="T39" fmla="*/ 162002148 h 24023"/>
              <a:gd name="T40" fmla="*/ 86686964 w 23843"/>
              <a:gd name="T41" fmla="*/ 224106368 h 24023"/>
              <a:gd name="T42" fmla="*/ 53706480 w 23843"/>
              <a:gd name="T43" fmla="*/ 270693151 h 24023"/>
              <a:gd name="T44" fmla="*/ 25449049 w 23843"/>
              <a:gd name="T45" fmla="*/ 306197301 h 24023"/>
              <a:gd name="T46" fmla="*/ 7531435 w 23843"/>
              <a:gd name="T47" fmla="*/ 359470712 h 24023"/>
              <a:gd name="T48" fmla="*/ 2824053 w 23843"/>
              <a:gd name="T49" fmla="*/ 423791251 h 24023"/>
              <a:gd name="T50" fmla="*/ 3765404 w 23843"/>
              <a:gd name="T51" fmla="*/ 470379133 h 24023"/>
              <a:gd name="T52" fmla="*/ 0 w 23843"/>
              <a:gd name="T53" fmla="*/ 497015839 h 24023"/>
              <a:gd name="T54" fmla="*/ 19785271 w 23843"/>
              <a:gd name="T55" fmla="*/ 536952595 h 24023"/>
              <a:gd name="T56" fmla="*/ 65018990 w 23843"/>
              <a:gd name="T57" fmla="*/ 556940374 h 24023"/>
              <a:gd name="T58" fmla="*/ 52765129 w 23843"/>
              <a:gd name="T59" fmla="*/ 592406823 h 24023"/>
              <a:gd name="T60" fmla="*/ 38628590 w 23843"/>
              <a:gd name="T61" fmla="*/ 594660845 h 24023"/>
              <a:gd name="T62" fmla="*/ 29214453 w 23843"/>
              <a:gd name="T63" fmla="*/ 621260914 h 24023"/>
              <a:gd name="T64" fmla="*/ 31097782 w 23843"/>
              <a:gd name="T65" fmla="*/ 658981384 h 24023"/>
              <a:gd name="T66" fmla="*/ 49941076 w 23843"/>
              <a:gd name="T67" fmla="*/ 676751744 h 24023"/>
              <a:gd name="T68" fmla="*/ 53706480 w 23843"/>
              <a:gd name="T69" fmla="*/ 767708989 h 24023"/>
              <a:gd name="T70" fmla="*/ 43351618 w 23843"/>
              <a:gd name="T71" fmla="*/ 814295772 h 24023"/>
              <a:gd name="T72" fmla="*/ 33921835 w 23843"/>
              <a:gd name="T73" fmla="*/ 843149896 h 24023"/>
              <a:gd name="T74" fmla="*/ 43351618 w 23843"/>
              <a:gd name="T75" fmla="*/ 872004021 h 24023"/>
              <a:gd name="T76" fmla="*/ 95175421 w 23843"/>
              <a:gd name="T77" fmla="*/ 885304072 h 24023"/>
              <a:gd name="T78" fmla="*/ 149823252 w 23843"/>
              <a:gd name="T79" fmla="*/ 887520359 h 24023"/>
              <a:gd name="T80" fmla="*/ 207295762 w 23843"/>
              <a:gd name="T81" fmla="*/ 852016242 h 24023"/>
              <a:gd name="T82" fmla="*/ 243115946 w 23843"/>
              <a:gd name="T83" fmla="*/ 776575335 h 24023"/>
              <a:gd name="T84" fmla="*/ 262901242 w 23843"/>
              <a:gd name="T85" fmla="*/ 656763965 h 24023"/>
              <a:gd name="T86" fmla="*/ 266666621 w 23843"/>
              <a:gd name="T87" fmla="*/ 450429056 h 24023"/>
              <a:gd name="T88" fmla="*/ 273256704 w 23843"/>
              <a:gd name="T89" fmla="*/ 348350344 h 24023"/>
              <a:gd name="T90" fmla="*/ 288334619 w 23843"/>
              <a:gd name="T91" fmla="*/ 299547275 h 24023"/>
              <a:gd name="T92" fmla="*/ 305295211 w 23843"/>
              <a:gd name="T93" fmla="*/ 297329856 h 24023"/>
              <a:gd name="T94" fmla="*/ 313783668 w 23843"/>
              <a:gd name="T95" fmla="*/ 330617686 h 24023"/>
              <a:gd name="T96" fmla="*/ 310959615 w 23843"/>
              <a:gd name="T97" fmla="*/ 397191149 h 24023"/>
              <a:gd name="T98" fmla="*/ 310959615 w 23843"/>
              <a:gd name="T99" fmla="*/ 432658696 h 24023"/>
              <a:gd name="T100" fmla="*/ 326037505 w 23843"/>
              <a:gd name="T101" fmla="*/ 434874983 h 24023"/>
              <a:gd name="T102" fmla="*/ 341115420 w 23843"/>
              <a:gd name="T103" fmla="*/ 421574931 h 24023"/>
              <a:gd name="T104" fmla="*/ 359959340 w 23843"/>
              <a:gd name="T105" fmla="*/ 377204469 h 24023"/>
              <a:gd name="T106" fmla="*/ 372197529 w 23843"/>
              <a:gd name="T107" fmla="*/ 290679830 h 24023"/>
              <a:gd name="T108" fmla="*/ 371256178 w 23843"/>
              <a:gd name="T109" fmla="*/ 173085880 h 24023"/>
              <a:gd name="T110" fmla="*/ 345822801 w 23843"/>
              <a:gd name="T111" fmla="*/ 68790881 h 24023"/>
              <a:gd name="T112" fmla="*/ 314725019 w 23843"/>
              <a:gd name="T113" fmla="*/ 17770360 h 24023"/>
              <a:gd name="T114" fmla="*/ 285510566 w 23843"/>
              <a:gd name="T115" fmla="*/ 0 h 24023"/>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23843"/>
              <a:gd name="T175" fmla="*/ 0 h 24023"/>
              <a:gd name="T176" fmla="*/ 23843 w 23843"/>
              <a:gd name="T177" fmla="*/ 24023 h 24023"/>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23843" h="24023" extrusionOk="0">
                <a:moveTo>
                  <a:pt x="2763" y="10690"/>
                </a:moveTo>
                <a:lnTo>
                  <a:pt x="2883" y="10751"/>
                </a:lnTo>
                <a:lnTo>
                  <a:pt x="3123" y="10931"/>
                </a:lnTo>
                <a:lnTo>
                  <a:pt x="3243" y="11231"/>
                </a:lnTo>
                <a:lnTo>
                  <a:pt x="3303" y="11531"/>
                </a:lnTo>
                <a:lnTo>
                  <a:pt x="3243" y="11832"/>
                </a:lnTo>
                <a:lnTo>
                  <a:pt x="3123" y="12072"/>
                </a:lnTo>
                <a:lnTo>
                  <a:pt x="2883" y="12312"/>
                </a:lnTo>
                <a:lnTo>
                  <a:pt x="2763" y="12372"/>
                </a:lnTo>
                <a:lnTo>
                  <a:pt x="2342" y="12372"/>
                </a:lnTo>
                <a:lnTo>
                  <a:pt x="2162" y="12312"/>
                </a:lnTo>
                <a:lnTo>
                  <a:pt x="2042" y="12192"/>
                </a:lnTo>
                <a:lnTo>
                  <a:pt x="1922" y="12072"/>
                </a:lnTo>
                <a:lnTo>
                  <a:pt x="1742" y="11832"/>
                </a:lnTo>
                <a:lnTo>
                  <a:pt x="1682" y="11531"/>
                </a:lnTo>
                <a:lnTo>
                  <a:pt x="1742" y="11231"/>
                </a:lnTo>
                <a:lnTo>
                  <a:pt x="1922" y="10931"/>
                </a:lnTo>
                <a:lnTo>
                  <a:pt x="2042" y="10811"/>
                </a:lnTo>
                <a:lnTo>
                  <a:pt x="2162" y="10751"/>
                </a:lnTo>
                <a:lnTo>
                  <a:pt x="2342" y="10690"/>
                </a:lnTo>
                <a:lnTo>
                  <a:pt x="2763" y="10690"/>
                </a:lnTo>
                <a:close/>
                <a:moveTo>
                  <a:pt x="17236" y="0"/>
                </a:moveTo>
                <a:lnTo>
                  <a:pt x="16816" y="60"/>
                </a:lnTo>
                <a:lnTo>
                  <a:pt x="16335" y="181"/>
                </a:lnTo>
                <a:lnTo>
                  <a:pt x="15915" y="301"/>
                </a:lnTo>
                <a:lnTo>
                  <a:pt x="15495" y="481"/>
                </a:lnTo>
                <a:lnTo>
                  <a:pt x="15074" y="721"/>
                </a:lnTo>
                <a:lnTo>
                  <a:pt x="14714" y="961"/>
                </a:lnTo>
                <a:lnTo>
                  <a:pt x="14294" y="1202"/>
                </a:lnTo>
                <a:lnTo>
                  <a:pt x="13633" y="1862"/>
                </a:lnTo>
                <a:lnTo>
                  <a:pt x="13032" y="2583"/>
                </a:lnTo>
                <a:lnTo>
                  <a:pt x="12552" y="3424"/>
                </a:lnTo>
                <a:lnTo>
                  <a:pt x="12312" y="3964"/>
                </a:lnTo>
                <a:lnTo>
                  <a:pt x="12131" y="4565"/>
                </a:lnTo>
                <a:lnTo>
                  <a:pt x="11951" y="5105"/>
                </a:lnTo>
                <a:lnTo>
                  <a:pt x="11831" y="5646"/>
                </a:lnTo>
                <a:lnTo>
                  <a:pt x="11651" y="6847"/>
                </a:lnTo>
                <a:lnTo>
                  <a:pt x="11591" y="7988"/>
                </a:lnTo>
                <a:lnTo>
                  <a:pt x="11591" y="9129"/>
                </a:lnTo>
                <a:lnTo>
                  <a:pt x="11651" y="10330"/>
                </a:lnTo>
                <a:lnTo>
                  <a:pt x="11831" y="12672"/>
                </a:lnTo>
                <a:lnTo>
                  <a:pt x="11891" y="14114"/>
                </a:lnTo>
                <a:lnTo>
                  <a:pt x="11891" y="15555"/>
                </a:lnTo>
                <a:lnTo>
                  <a:pt x="11831" y="16276"/>
                </a:lnTo>
                <a:lnTo>
                  <a:pt x="11711" y="16996"/>
                </a:lnTo>
                <a:lnTo>
                  <a:pt x="11531" y="17717"/>
                </a:lnTo>
                <a:lnTo>
                  <a:pt x="11291" y="18378"/>
                </a:lnTo>
                <a:lnTo>
                  <a:pt x="10990" y="18918"/>
                </a:lnTo>
                <a:lnTo>
                  <a:pt x="10690" y="19459"/>
                </a:lnTo>
                <a:lnTo>
                  <a:pt x="10330" y="19939"/>
                </a:lnTo>
                <a:lnTo>
                  <a:pt x="9909" y="20360"/>
                </a:lnTo>
                <a:lnTo>
                  <a:pt x="9849" y="20420"/>
                </a:lnTo>
                <a:lnTo>
                  <a:pt x="10330" y="19158"/>
                </a:lnTo>
                <a:lnTo>
                  <a:pt x="10690" y="17837"/>
                </a:lnTo>
                <a:lnTo>
                  <a:pt x="10810" y="17177"/>
                </a:lnTo>
                <a:lnTo>
                  <a:pt x="10870" y="16516"/>
                </a:lnTo>
                <a:lnTo>
                  <a:pt x="10930" y="15795"/>
                </a:lnTo>
                <a:lnTo>
                  <a:pt x="10930" y="15135"/>
                </a:lnTo>
                <a:lnTo>
                  <a:pt x="10870" y="14354"/>
                </a:lnTo>
                <a:lnTo>
                  <a:pt x="10750" y="13513"/>
                </a:lnTo>
                <a:lnTo>
                  <a:pt x="10570" y="12612"/>
                </a:lnTo>
                <a:lnTo>
                  <a:pt x="10270" y="11771"/>
                </a:lnTo>
                <a:lnTo>
                  <a:pt x="9969" y="10871"/>
                </a:lnTo>
                <a:lnTo>
                  <a:pt x="9549" y="10090"/>
                </a:lnTo>
                <a:lnTo>
                  <a:pt x="9069" y="9369"/>
                </a:lnTo>
                <a:lnTo>
                  <a:pt x="8528" y="8769"/>
                </a:lnTo>
                <a:lnTo>
                  <a:pt x="8648" y="8348"/>
                </a:lnTo>
                <a:lnTo>
                  <a:pt x="8768" y="7868"/>
                </a:lnTo>
                <a:lnTo>
                  <a:pt x="8888" y="7327"/>
                </a:lnTo>
                <a:lnTo>
                  <a:pt x="8948" y="6667"/>
                </a:lnTo>
                <a:lnTo>
                  <a:pt x="8888" y="6066"/>
                </a:lnTo>
                <a:lnTo>
                  <a:pt x="8888" y="5766"/>
                </a:lnTo>
                <a:lnTo>
                  <a:pt x="8768" y="5466"/>
                </a:lnTo>
                <a:lnTo>
                  <a:pt x="8648" y="5225"/>
                </a:lnTo>
                <a:lnTo>
                  <a:pt x="8528" y="4985"/>
                </a:lnTo>
                <a:lnTo>
                  <a:pt x="8528" y="4745"/>
                </a:lnTo>
                <a:lnTo>
                  <a:pt x="8468" y="4565"/>
                </a:lnTo>
                <a:lnTo>
                  <a:pt x="8408" y="4445"/>
                </a:lnTo>
                <a:lnTo>
                  <a:pt x="8288" y="4385"/>
                </a:lnTo>
                <a:lnTo>
                  <a:pt x="8048" y="4385"/>
                </a:lnTo>
                <a:lnTo>
                  <a:pt x="7327" y="4685"/>
                </a:lnTo>
                <a:lnTo>
                  <a:pt x="6666" y="5045"/>
                </a:lnTo>
                <a:lnTo>
                  <a:pt x="6066" y="5526"/>
                </a:lnTo>
                <a:lnTo>
                  <a:pt x="5525" y="6066"/>
                </a:lnTo>
                <a:lnTo>
                  <a:pt x="5105" y="6547"/>
                </a:lnTo>
                <a:lnTo>
                  <a:pt x="4624" y="7147"/>
                </a:lnTo>
                <a:lnTo>
                  <a:pt x="4024" y="7207"/>
                </a:lnTo>
                <a:lnTo>
                  <a:pt x="3423" y="7327"/>
                </a:lnTo>
                <a:lnTo>
                  <a:pt x="2943" y="7507"/>
                </a:lnTo>
                <a:lnTo>
                  <a:pt x="2462" y="7688"/>
                </a:lnTo>
                <a:lnTo>
                  <a:pt x="1982" y="7988"/>
                </a:lnTo>
                <a:lnTo>
                  <a:pt x="1622" y="8288"/>
                </a:lnTo>
                <a:lnTo>
                  <a:pt x="1261" y="8588"/>
                </a:lnTo>
                <a:lnTo>
                  <a:pt x="961" y="8949"/>
                </a:lnTo>
                <a:lnTo>
                  <a:pt x="721" y="9309"/>
                </a:lnTo>
                <a:lnTo>
                  <a:pt x="480" y="9730"/>
                </a:lnTo>
                <a:lnTo>
                  <a:pt x="360" y="10150"/>
                </a:lnTo>
                <a:lnTo>
                  <a:pt x="240" y="10570"/>
                </a:lnTo>
                <a:lnTo>
                  <a:pt x="180" y="11051"/>
                </a:lnTo>
                <a:lnTo>
                  <a:pt x="180" y="11471"/>
                </a:lnTo>
                <a:lnTo>
                  <a:pt x="240" y="11892"/>
                </a:lnTo>
                <a:lnTo>
                  <a:pt x="300" y="12312"/>
                </a:lnTo>
                <a:lnTo>
                  <a:pt x="420" y="12552"/>
                </a:lnTo>
                <a:lnTo>
                  <a:pt x="240" y="12732"/>
                </a:lnTo>
                <a:lnTo>
                  <a:pt x="60" y="12973"/>
                </a:lnTo>
                <a:lnTo>
                  <a:pt x="0" y="13093"/>
                </a:lnTo>
                <a:lnTo>
                  <a:pt x="0" y="13273"/>
                </a:lnTo>
                <a:lnTo>
                  <a:pt x="0" y="13453"/>
                </a:lnTo>
                <a:lnTo>
                  <a:pt x="120" y="13633"/>
                </a:lnTo>
                <a:lnTo>
                  <a:pt x="360" y="13994"/>
                </a:lnTo>
                <a:lnTo>
                  <a:pt x="781" y="14294"/>
                </a:lnTo>
                <a:lnTo>
                  <a:pt x="1261" y="14534"/>
                </a:lnTo>
                <a:lnTo>
                  <a:pt x="1802" y="14714"/>
                </a:lnTo>
                <a:lnTo>
                  <a:pt x="2402" y="14834"/>
                </a:lnTo>
                <a:lnTo>
                  <a:pt x="3003" y="14954"/>
                </a:lnTo>
                <a:lnTo>
                  <a:pt x="4144" y="15075"/>
                </a:lnTo>
                <a:lnTo>
                  <a:pt x="3844" y="15615"/>
                </a:lnTo>
                <a:lnTo>
                  <a:pt x="3603" y="16216"/>
                </a:lnTo>
                <a:lnTo>
                  <a:pt x="3603" y="16156"/>
                </a:lnTo>
                <a:lnTo>
                  <a:pt x="3363" y="16035"/>
                </a:lnTo>
                <a:lnTo>
                  <a:pt x="3123" y="15975"/>
                </a:lnTo>
                <a:lnTo>
                  <a:pt x="2943" y="15975"/>
                </a:lnTo>
                <a:lnTo>
                  <a:pt x="2703" y="16035"/>
                </a:lnTo>
                <a:lnTo>
                  <a:pt x="2462" y="16096"/>
                </a:lnTo>
                <a:lnTo>
                  <a:pt x="2282" y="16216"/>
                </a:lnTo>
                <a:lnTo>
                  <a:pt x="2102" y="16396"/>
                </a:lnTo>
                <a:lnTo>
                  <a:pt x="1922" y="16576"/>
                </a:lnTo>
                <a:lnTo>
                  <a:pt x="1862" y="16816"/>
                </a:lnTo>
                <a:lnTo>
                  <a:pt x="1802" y="17056"/>
                </a:lnTo>
                <a:lnTo>
                  <a:pt x="1802" y="17357"/>
                </a:lnTo>
                <a:lnTo>
                  <a:pt x="1862" y="17597"/>
                </a:lnTo>
                <a:lnTo>
                  <a:pt x="1982" y="17837"/>
                </a:lnTo>
                <a:lnTo>
                  <a:pt x="2162" y="18017"/>
                </a:lnTo>
                <a:lnTo>
                  <a:pt x="2402" y="18198"/>
                </a:lnTo>
                <a:lnTo>
                  <a:pt x="2643" y="18318"/>
                </a:lnTo>
                <a:lnTo>
                  <a:pt x="3183" y="18318"/>
                </a:lnTo>
                <a:lnTo>
                  <a:pt x="3183" y="19038"/>
                </a:lnTo>
                <a:lnTo>
                  <a:pt x="3243" y="19699"/>
                </a:lnTo>
                <a:lnTo>
                  <a:pt x="3303" y="20239"/>
                </a:lnTo>
                <a:lnTo>
                  <a:pt x="3423" y="20780"/>
                </a:lnTo>
                <a:lnTo>
                  <a:pt x="3603" y="21320"/>
                </a:lnTo>
                <a:lnTo>
                  <a:pt x="3844" y="21801"/>
                </a:lnTo>
                <a:lnTo>
                  <a:pt x="3303" y="21921"/>
                </a:lnTo>
                <a:lnTo>
                  <a:pt x="2763" y="22041"/>
                </a:lnTo>
                <a:lnTo>
                  <a:pt x="2522" y="22161"/>
                </a:lnTo>
                <a:lnTo>
                  <a:pt x="2342" y="22341"/>
                </a:lnTo>
                <a:lnTo>
                  <a:pt x="2222" y="22582"/>
                </a:lnTo>
                <a:lnTo>
                  <a:pt x="2162" y="22822"/>
                </a:lnTo>
                <a:lnTo>
                  <a:pt x="2222" y="23062"/>
                </a:lnTo>
                <a:lnTo>
                  <a:pt x="2342" y="23302"/>
                </a:lnTo>
                <a:lnTo>
                  <a:pt x="2522" y="23482"/>
                </a:lnTo>
                <a:lnTo>
                  <a:pt x="2763" y="23603"/>
                </a:lnTo>
                <a:lnTo>
                  <a:pt x="3243" y="23723"/>
                </a:lnTo>
                <a:lnTo>
                  <a:pt x="3784" y="23843"/>
                </a:lnTo>
                <a:lnTo>
                  <a:pt x="4925" y="23903"/>
                </a:lnTo>
                <a:lnTo>
                  <a:pt x="6066" y="23963"/>
                </a:lnTo>
                <a:lnTo>
                  <a:pt x="7207" y="23903"/>
                </a:lnTo>
                <a:lnTo>
                  <a:pt x="7807" y="23963"/>
                </a:lnTo>
                <a:lnTo>
                  <a:pt x="8348" y="24023"/>
                </a:lnTo>
                <a:lnTo>
                  <a:pt x="9549" y="24023"/>
                </a:lnTo>
                <a:lnTo>
                  <a:pt x="10690" y="23843"/>
                </a:lnTo>
                <a:lnTo>
                  <a:pt x="11711" y="23663"/>
                </a:lnTo>
                <a:lnTo>
                  <a:pt x="12492" y="23422"/>
                </a:lnTo>
                <a:lnTo>
                  <a:pt x="13212" y="23062"/>
                </a:lnTo>
                <a:lnTo>
                  <a:pt x="13873" y="22702"/>
                </a:lnTo>
                <a:lnTo>
                  <a:pt x="14474" y="22221"/>
                </a:lnTo>
                <a:lnTo>
                  <a:pt x="15014" y="21621"/>
                </a:lnTo>
                <a:lnTo>
                  <a:pt x="15495" y="21020"/>
                </a:lnTo>
                <a:lnTo>
                  <a:pt x="15915" y="20360"/>
                </a:lnTo>
                <a:lnTo>
                  <a:pt x="16275" y="19579"/>
                </a:lnTo>
                <a:lnTo>
                  <a:pt x="16516" y="18738"/>
                </a:lnTo>
                <a:lnTo>
                  <a:pt x="16756" y="17777"/>
                </a:lnTo>
                <a:lnTo>
                  <a:pt x="16876" y="16876"/>
                </a:lnTo>
                <a:lnTo>
                  <a:pt x="16936" y="15975"/>
                </a:lnTo>
                <a:lnTo>
                  <a:pt x="16936" y="14054"/>
                </a:lnTo>
                <a:lnTo>
                  <a:pt x="16996" y="12192"/>
                </a:lnTo>
                <a:lnTo>
                  <a:pt x="17056" y="11171"/>
                </a:lnTo>
                <a:lnTo>
                  <a:pt x="17116" y="10570"/>
                </a:lnTo>
                <a:lnTo>
                  <a:pt x="17236" y="9970"/>
                </a:lnTo>
                <a:lnTo>
                  <a:pt x="17416" y="9429"/>
                </a:lnTo>
                <a:lnTo>
                  <a:pt x="17657" y="8889"/>
                </a:lnTo>
                <a:lnTo>
                  <a:pt x="17957" y="8468"/>
                </a:lnTo>
                <a:lnTo>
                  <a:pt x="18137" y="8228"/>
                </a:lnTo>
                <a:lnTo>
                  <a:pt x="18377" y="8108"/>
                </a:lnTo>
                <a:lnTo>
                  <a:pt x="18678" y="7928"/>
                </a:lnTo>
                <a:lnTo>
                  <a:pt x="18978" y="7868"/>
                </a:lnTo>
                <a:lnTo>
                  <a:pt x="19218" y="7928"/>
                </a:lnTo>
                <a:lnTo>
                  <a:pt x="19458" y="8048"/>
                </a:lnTo>
                <a:lnTo>
                  <a:pt x="19639" y="8168"/>
                </a:lnTo>
                <a:lnTo>
                  <a:pt x="19819" y="8408"/>
                </a:lnTo>
                <a:lnTo>
                  <a:pt x="19939" y="8709"/>
                </a:lnTo>
                <a:lnTo>
                  <a:pt x="19999" y="8949"/>
                </a:lnTo>
                <a:lnTo>
                  <a:pt x="20059" y="9249"/>
                </a:lnTo>
                <a:lnTo>
                  <a:pt x="20059" y="9549"/>
                </a:lnTo>
                <a:lnTo>
                  <a:pt x="19939" y="10150"/>
                </a:lnTo>
                <a:lnTo>
                  <a:pt x="19819" y="10751"/>
                </a:lnTo>
                <a:lnTo>
                  <a:pt x="19699" y="11351"/>
                </a:lnTo>
                <a:lnTo>
                  <a:pt x="19699" y="11471"/>
                </a:lnTo>
                <a:lnTo>
                  <a:pt x="19699" y="11591"/>
                </a:lnTo>
                <a:lnTo>
                  <a:pt x="19819" y="11711"/>
                </a:lnTo>
                <a:lnTo>
                  <a:pt x="19879" y="11771"/>
                </a:lnTo>
                <a:lnTo>
                  <a:pt x="20119" y="11832"/>
                </a:lnTo>
                <a:lnTo>
                  <a:pt x="20479" y="11832"/>
                </a:lnTo>
                <a:lnTo>
                  <a:pt x="20780" y="11771"/>
                </a:lnTo>
                <a:lnTo>
                  <a:pt x="21080" y="11711"/>
                </a:lnTo>
                <a:lnTo>
                  <a:pt x="21260" y="11651"/>
                </a:lnTo>
                <a:lnTo>
                  <a:pt x="21380" y="11591"/>
                </a:lnTo>
                <a:lnTo>
                  <a:pt x="21741" y="11411"/>
                </a:lnTo>
                <a:lnTo>
                  <a:pt x="22101" y="11231"/>
                </a:lnTo>
                <a:lnTo>
                  <a:pt x="22461" y="10931"/>
                </a:lnTo>
                <a:lnTo>
                  <a:pt x="22701" y="10630"/>
                </a:lnTo>
                <a:lnTo>
                  <a:pt x="22942" y="10210"/>
                </a:lnTo>
                <a:lnTo>
                  <a:pt x="23182" y="9790"/>
                </a:lnTo>
                <a:lnTo>
                  <a:pt x="23362" y="9369"/>
                </a:lnTo>
                <a:lnTo>
                  <a:pt x="23542" y="8889"/>
                </a:lnTo>
                <a:lnTo>
                  <a:pt x="23722" y="7868"/>
                </a:lnTo>
                <a:lnTo>
                  <a:pt x="23843" y="6847"/>
                </a:lnTo>
                <a:lnTo>
                  <a:pt x="23843" y="5946"/>
                </a:lnTo>
                <a:lnTo>
                  <a:pt x="23722" y="5165"/>
                </a:lnTo>
                <a:lnTo>
                  <a:pt x="23662" y="4685"/>
                </a:lnTo>
                <a:lnTo>
                  <a:pt x="23482" y="4264"/>
                </a:lnTo>
                <a:lnTo>
                  <a:pt x="23122" y="3364"/>
                </a:lnTo>
                <a:lnTo>
                  <a:pt x="22641" y="2583"/>
                </a:lnTo>
                <a:lnTo>
                  <a:pt x="22041" y="1862"/>
                </a:lnTo>
                <a:lnTo>
                  <a:pt x="21320" y="1262"/>
                </a:lnTo>
                <a:lnTo>
                  <a:pt x="20900" y="961"/>
                </a:lnTo>
                <a:lnTo>
                  <a:pt x="20539" y="721"/>
                </a:lnTo>
                <a:lnTo>
                  <a:pt x="20059" y="481"/>
                </a:lnTo>
                <a:lnTo>
                  <a:pt x="19639" y="361"/>
                </a:lnTo>
                <a:lnTo>
                  <a:pt x="19158" y="181"/>
                </a:lnTo>
                <a:lnTo>
                  <a:pt x="18738" y="60"/>
                </a:lnTo>
                <a:lnTo>
                  <a:pt x="18197" y="0"/>
                </a:lnTo>
                <a:lnTo>
                  <a:pt x="17236" y="0"/>
                </a:lnTo>
                <a:close/>
              </a:path>
            </a:pathLst>
          </a:custGeom>
          <a:solidFill>
            <a:srgbClr val="F56737"/>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4" name="Shape 41">
            <a:extLst>
              <a:ext uri="{FF2B5EF4-FFF2-40B4-BE49-F238E27FC236}">
                <a16:creationId xmlns:a16="http://schemas.microsoft.com/office/drawing/2014/main" xmlns="" id="{5F024654-F667-486C-ACF1-F3FD7305DFAA}"/>
              </a:ext>
            </a:extLst>
          </p:cNvPr>
          <p:cNvSpPr>
            <a:spLocks/>
          </p:cNvSpPr>
          <p:nvPr/>
        </p:nvSpPr>
        <p:spPr bwMode="auto">
          <a:xfrm rot="18647683" flipH="1">
            <a:off x="2172495" y="4204494"/>
            <a:ext cx="1039812" cy="1333500"/>
          </a:xfrm>
          <a:custGeom>
            <a:avLst/>
            <a:gdLst>
              <a:gd name="T0" fmla="*/ 409913193 w 37957"/>
              <a:gd name="T1" fmla="*/ 40189125 h 48647"/>
              <a:gd name="T2" fmla="*/ 350664591 w 37957"/>
              <a:gd name="T3" fmla="*/ 19316637 h 48647"/>
              <a:gd name="T4" fmla="*/ 369167120 w 37957"/>
              <a:gd name="T5" fmla="*/ 34975120 h 48647"/>
              <a:gd name="T6" fmla="*/ 396344929 w 37957"/>
              <a:gd name="T7" fmla="*/ 81420520 h 48647"/>
              <a:gd name="T8" fmla="*/ 242013428 w 37957"/>
              <a:gd name="T9" fmla="*/ 112207459 h 48647"/>
              <a:gd name="T10" fmla="*/ 271637729 w 37957"/>
              <a:gd name="T11" fmla="*/ 51155159 h 48647"/>
              <a:gd name="T12" fmla="*/ 255581691 w 37957"/>
              <a:gd name="T13" fmla="*/ 39145970 h 48647"/>
              <a:gd name="T14" fmla="*/ 232124654 w 37957"/>
              <a:gd name="T15" fmla="*/ 93941973 h 48647"/>
              <a:gd name="T16" fmla="*/ 159286038 w 37957"/>
              <a:gd name="T17" fmla="*/ 49582430 h 48647"/>
              <a:gd name="T18" fmla="*/ 138296503 w 37957"/>
              <a:gd name="T19" fmla="*/ 1572729 h 48647"/>
              <a:gd name="T20" fmla="*/ 124707201 w 37957"/>
              <a:gd name="T21" fmla="*/ 31838522 h 48647"/>
              <a:gd name="T22" fmla="*/ 174088039 w 37957"/>
              <a:gd name="T23" fmla="*/ 101771431 h 48647"/>
              <a:gd name="T24" fmla="*/ 280272467 w 37957"/>
              <a:gd name="T25" fmla="*/ 156567434 h 48647"/>
              <a:gd name="T26" fmla="*/ 158053013 w 37957"/>
              <a:gd name="T27" fmla="*/ 160217139 h 48647"/>
              <a:gd name="T28" fmla="*/ 71625123 w 37957"/>
              <a:gd name="T29" fmla="*/ 162311034 h 48647"/>
              <a:gd name="T30" fmla="*/ 202500353 w 37957"/>
              <a:gd name="T31" fmla="*/ 171704339 h 48647"/>
              <a:gd name="T32" fmla="*/ 292628004 w 37957"/>
              <a:gd name="T33" fmla="*/ 167003462 h 48647"/>
              <a:gd name="T34" fmla="*/ 350664591 w 37957"/>
              <a:gd name="T35" fmla="*/ 182661924 h 48647"/>
              <a:gd name="T36" fmla="*/ 271637729 w 37957"/>
              <a:gd name="T37" fmla="*/ 321998146 h 48647"/>
              <a:gd name="T38" fmla="*/ 202500353 w 37957"/>
              <a:gd name="T39" fmla="*/ 289116901 h 48647"/>
              <a:gd name="T40" fmla="*/ 165454041 w 37957"/>
              <a:gd name="T41" fmla="*/ 246851232 h 48647"/>
              <a:gd name="T42" fmla="*/ 141997003 w 37957"/>
              <a:gd name="T43" fmla="*/ 246329675 h 48647"/>
              <a:gd name="T44" fmla="*/ 166687038 w 37957"/>
              <a:gd name="T45" fmla="*/ 288074198 h 48647"/>
              <a:gd name="T46" fmla="*/ 41980577 w 37957"/>
              <a:gd name="T47" fmla="*/ 246851232 h 48647"/>
              <a:gd name="T48" fmla="*/ 0 w 37957"/>
              <a:gd name="T49" fmla="*/ 236415225 h 48647"/>
              <a:gd name="T50" fmla="*/ 60503350 w 37957"/>
              <a:gd name="T51" fmla="*/ 272945743 h 48647"/>
              <a:gd name="T52" fmla="*/ 258048427 w 37957"/>
              <a:gd name="T53" fmla="*/ 365314987 h 48647"/>
              <a:gd name="T54" fmla="*/ 237058891 w 37957"/>
              <a:gd name="T55" fmla="*/ 418538240 h 48647"/>
              <a:gd name="T56" fmla="*/ 267937201 w 37957"/>
              <a:gd name="T57" fmla="*/ 420102540 h 48647"/>
              <a:gd name="T58" fmla="*/ 376588392 w 37957"/>
              <a:gd name="T59" fmla="*/ 379400719 h 48647"/>
              <a:gd name="T60" fmla="*/ 553143933 w 37957"/>
              <a:gd name="T61" fmla="*/ 350699227 h 48647"/>
              <a:gd name="T62" fmla="*/ 642037846 w 37957"/>
              <a:gd name="T63" fmla="*/ 336605024 h 48647"/>
              <a:gd name="T64" fmla="*/ 639571084 w 37957"/>
              <a:gd name="T65" fmla="*/ 326690162 h 48647"/>
              <a:gd name="T66" fmla="*/ 564245461 w 37957"/>
              <a:gd name="T67" fmla="*/ 338699331 h 48647"/>
              <a:gd name="T68" fmla="*/ 596357508 w 37957"/>
              <a:gd name="T69" fmla="*/ 320433866 h 48647"/>
              <a:gd name="T70" fmla="*/ 612413546 w 37957"/>
              <a:gd name="T71" fmla="*/ 304775383 h 48647"/>
              <a:gd name="T72" fmla="*/ 443259005 w 37957"/>
              <a:gd name="T73" fmla="*/ 342348624 h 48647"/>
              <a:gd name="T74" fmla="*/ 475350808 w 37957"/>
              <a:gd name="T75" fmla="*/ 308946254 h 48647"/>
              <a:gd name="T76" fmla="*/ 451893770 w 37957"/>
              <a:gd name="T77" fmla="*/ 310518984 h 48647"/>
              <a:gd name="T78" fmla="*/ 412380695 w 37957"/>
              <a:gd name="T79" fmla="*/ 344955627 h 48647"/>
              <a:gd name="T80" fmla="*/ 343242579 w 37957"/>
              <a:gd name="T81" fmla="*/ 321476568 h 48647"/>
              <a:gd name="T82" fmla="*/ 451893770 w 37957"/>
              <a:gd name="T83" fmla="*/ 230150047 h 48647"/>
              <a:gd name="T84" fmla="*/ 550676431 w 37957"/>
              <a:gd name="T85" fmla="*/ 235363620 h 48647"/>
              <a:gd name="T86" fmla="*/ 682784659 w 37957"/>
              <a:gd name="T87" fmla="*/ 223884890 h 48647"/>
              <a:gd name="T88" fmla="*/ 719830971 w 37957"/>
              <a:gd name="T89" fmla="*/ 207705262 h 48647"/>
              <a:gd name="T90" fmla="*/ 625981809 w 37957"/>
              <a:gd name="T91" fmla="*/ 217628594 h 48647"/>
              <a:gd name="T92" fmla="*/ 474117043 w 37957"/>
              <a:gd name="T93" fmla="*/ 221277888 h 48647"/>
              <a:gd name="T94" fmla="*/ 632149811 w 37957"/>
              <a:gd name="T95" fmla="*/ 134652655 h 48647"/>
              <a:gd name="T96" fmla="*/ 724765236 w 37957"/>
              <a:gd name="T97" fmla="*/ 106463858 h 48647"/>
              <a:gd name="T98" fmla="*/ 780314077 w 37957"/>
              <a:gd name="T99" fmla="*/ 71506070 h 48647"/>
              <a:gd name="T100" fmla="*/ 723531471 w 37957"/>
              <a:gd name="T101" fmla="*/ 89771123 h 48647"/>
              <a:gd name="T102" fmla="*/ 700074434 w 37957"/>
              <a:gd name="T103" fmla="*/ 68890186 h 48647"/>
              <a:gd name="T104" fmla="*/ 700074434 w 37957"/>
              <a:gd name="T105" fmla="*/ 47497005 h 48647"/>
              <a:gd name="T106" fmla="*/ 656860858 w 37957"/>
              <a:gd name="T107" fmla="*/ 85070246 h 48647"/>
              <a:gd name="T108" fmla="*/ 521031885 w 37957"/>
              <a:gd name="T109" fmla="*/ 177439490 h 48647"/>
              <a:gd name="T110" fmla="*/ 501274608 w 37957"/>
              <a:gd name="T111" fmla="*/ 133079494 h 48647"/>
              <a:gd name="T112" fmla="*/ 484005817 w 37957"/>
              <a:gd name="T113" fmla="*/ 142994376 h 48647"/>
              <a:gd name="T114" fmla="*/ 460548780 w 37957"/>
              <a:gd name="T115" fmla="*/ 205619405 h 48647"/>
              <a:gd name="T116" fmla="*/ 424736232 w 37957"/>
              <a:gd name="T117" fmla="*/ 134652655 h 48647"/>
              <a:gd name="T118" fmla="*/ 435837733 w 37957"/>
              <a:gd name="T119" fmla="*/ 28709963 h 48647"/>
              <a:gd name="T120" fmla="*/ 428436732 w 37957"/>
              <a:gd name="T121" fmla="*/ 8881 h 4864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37957"/>
              <a:gd name="T184" fmla="*/ 0 h 48647"/>
              <a:gd name="T185" fmla="*/ 37957 w 37957"/>
              <a:gd name="T186" fmla="*/ 48647 h 48647"/>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37957" h="48647" extrusionOk="0">
                <a:moveTo>
                  <a:pt x="20840" y="1"/>
                </a:moveTo>
                <a:lnTo>
                  <a:pt x="20600" y="61"/>
                </a:lnTo>
                <a:lnTo>
                  <a:pt x="20540" y="181"/>
                </a:lnTo>
                <a:lnTo>
                  <a:pt x="20480" y="241"/>
                </a:lnTo>
                <a:lnTo>
                  <a:pt x="20240" y="1322"/>
                </a:lnTo>
                <a:lnTo>
                  <a:pt x="20119" y="2403"/>
                </a:lnTo>
                <a:lnTo>
                  <a:pt x="19939" y="4625"/>
                </a:lnTo>
                <a:lnTo>
                  <a:pt x="19159" y="3905"/>
                </a:lnTo>
                <a:lnTo>
                  <a:pt x="18738" y="3424"/>
                </a:lnTo>
                <a:lnTo>
                  <a:pt x="18258" y="2884"/>
                </a:lnTo>
                <a:lnTo>
                  <a:pt x="17777" y="2463"/>
                </a:lnTo>
                <a:lnTo>
                  <a:pt x="17477" y="2343"/>
                </a:lnTo>
                <a:lnTo>
                  <a:pt x="17177" y="2223"/>
                </a:lnTo>
                <a:lnTo>
                  <a:pt x="17057" y="2223"/>
                </a:lnTo>
                <a:lnTo>
                  <a:pt x="16996" y="2283"/>
                </a:lnTo>
                <a:lnTo>
                  <a:pt x="16996" y="2343"/>
                </a:lnTo>
                <a:lnTo>
                  <a:pt x="16936" y="2403"/>
                </a:lnTo>
                <a:lnTo>
                  <a:pt x="17057" y="2704"/>
                </a:lnTo>
                <a:lnTo>
                  <a:pt x="17177" y="3004"/>
                </a:lnTo>
                <a:lnTo>
                  <a:pt x="17537" y="3544"/>
                </a:lnTo>
                <a:lnTo>
                  <a:pt x="17957" y="4025"/>
                </a:lnTo>
                <a:lnTo>
                  <a:pt x="18378" y="4505"/>
                </a:lnTo>
                <a:lnTo>
                  <a:pt x="19279" y="5586"/>
                </a:lnTo>
                <a:lnTo>
                  <a:pt x="19579" y="5887"/>
                </a:lnTo>
                <a:lnTo>
                  <a:pt x="19819" y="6127"/>
                </a:lnTo>
                <a:lnTo>
                  <a:pt x="19819" y="6307"/>
                </a:lnTo>
                <a:lnTo>
                  <a:pt x="19579" y="7868"/>
                </a:lnTo>
                <a:lnTo>
                  <a:pt x="19279" y="9370"/>
                </a:lnTo>
                <a:lnTo>
                  <a:pt x="18618" y="12373"/>
                </a:lnTo>
                <a:lnTo>
                  <a:pt x="18017" y="15556"/>
                </a:lnTo>
                <a:lnTo>
                  <a:pt x="17537" y="18739"/>
                </a:lnTo>
                <a:lnTo>
                  <a:pt x="16516" y="17838"/>
                </a:lnTo>
                <a:lnTo>
                  <a:pt x="14414" y="15796"/>
                </a:lnTo>
                <a:lnTo>
                  <a:pt x="13093" y="14415"/>
                </a:lnTo>
                <a:lnTo>
                  <a:pt x="11772" y="12913"/>
                </a:lnTo>
                <a:lnTo>
                  <a:pt x="11952" y="12493"/>
                </a:lnTo>
                <a:lnTo>
                  <a:pt x="12372" y="11171"/>
                </a:lnTo>
                <a:lnTo>
                  <a:pt x="12672" y="9790"/>
                </a:lnTo>
                <a:lnTo>
                  <a:pt x="12973" y="8529"/>
                </a:lnTo>
                <a:lnTo>
                  <a:pt x="13153" y="7208"/>
                </a:lnTo>
                <a:lnTo>
                  <a:pt x="13153" y="6547"/>
                </a:lnTo>
                <a:lnTo>
                  <a:pt x="13213" y="5887"/>
                </a:lnTo>
                <a:lnTo>
                  <a:pt x="13153" y="5226"/>
                </a:lnTo>
                <a:lnTo>
                  <a:pt x="13033" y="4625"/>
                </a:lnTo>
                <a:lnTo>
                  <a:pt x="12973" y="4505"/>
                </a:lnTo>
                <a:lnTo>
                  <a:pt x="12913" y="4385"/>
                </a:lnTo>
                <a:lnTo>
                  <a:pt x="12672" y="4325"/>
                </a:lnTo>
                <a:lnTo>
                  <a:pt x="12492" y="4445"/>
                </a:lnTo>
                <a:lnTo>
                  <a:pt x="12432" y="4505"/>
                </a:lnTo>
                <a:lnTo>
                  <a:pt x="12372" y="4625"/>
                </a:lnTo>
                <a:lnTo>
                  <a:pt x="12192" y="5226"/>
                </a:lnTo>
                <a:lnTo>
                  <a:pt x="12132" y="5826"/>
                </a:lnTo>
                <a:lnTo>
                  <a:pt x="11952" y="7148"/>
                </a:lnTo>
                <a:lnTo>
                  <a:pt x="11832" y="8409"/>
                </a:lnTo>
                <a:lnTo>
                  <a:pt x="11591" y="9670"/>
                </a:lnTo>
                <a:lnTo>
                  <a:pt x="11291" y="10811"/>
                </a:lnTo>
                <a:lnTo>
                  <a:pt x="10991" y="11892"/>
                </a:lnTo>
                <a:lnTo>
                  <a:pt x="10931" y="11772"/>
                </a:lnTo>
                <a:lnTo>
                  <a:pt x="10030" y="10511"/>
                </a:lnTo>
                <a:lnTo>
                  <a:pt x="9249" y="9190"/>
                </a:lnTo>
                <a:lnTo>
                  <a:pt x="8528" y="7868"/>
                </a:lnTo>
                <a:lnTo>
                  <a:pt x="7988" y="6427"/>
                </a:lnTo>
                <a:lnTo>
                  <a:pt x="7748" y="5706"/>
                </a:lnTo>
                <a:lnTo>
                  <a:pt x="7568" y="4926"/>
                </a:lnTo>
                <a:lnTo>
                  <a:pt x="7267" y="3424"/>
                </a:lnTo>
                <a:lnTo>
                  <a:pt x="7027" y="1863"/>
                </a:lnTo>
                <a:lnTo>
                  <a:pt x="6907" y="301"/>
                </a:lnTo>
                <a:lnTo>
                  <a:pt x="6847" y="241"/>
                </a:lnTo>
                <a:lnTo>
                  <a:pt x="6787" y="181"/>
                </a:lnTo>
                <a:lnTo>
                  <a:pt x="6727" y="181"/>
                </a:lnTo>
                <a:lnTo>
                  <a:pt x="6667" y="241"/>
                </a:lnTo>
                <a:lnTo>
                  <a:pt x="6426" y="782"/>
                </a:lnTo>
                <a:lnTo>
                  <a:pt x="6306" y="1322"/>
                </a:lnTo>
                <a:lnTo>
                  <a:pt x="6186" y="1923"/>
                </a:lnTo>
                <a:lnTo>
                  <a:pt x="6066" y="2463"/>
                </a:lnTo>
                <a:lnTo>
                  <a:pt x="6066" y="3064"/>
                </a:lnTo>
                <a:lnTo>
                  <a:pt x="6066" y="3664"/>
                </a:lnTo>
                <a:lnTo>
                  <a:pt x="6126" y="4805"/>
                </a:lnTo>
                <a:lnTo>
                  <a:pt x="6306" y="5947"/>
                </a:lnTo>
                <a:lnTo>
                  <a:pt x="6607" y="7148"/>
                </a:lnTo>
                <a:lnTo>
                  <a:pt x="6967" y="8229"/>
                </a:lnTo>
                <a:lnTo>
                  <a:pt x="7327" y="9310"/>
                </a:lnTo>
                <a:lnTo>
                  <a:pt x="7868" y="10511"/>
                </a:lnTo>
                <a:lnTo>
                  <a:pt x="8468" y="11712"/>
                </a:lnTo>
                <a:lnTo>
                  <a:pt x="9189" y="12793"/>
                </a:lnTo>
                <a:lnTo>
                  <a:pt x="9910" y="13874"/>
                </a:lnTo>
                <a:lnTo>
                  <a:pt x="10691" y="14895"/>
                </a:lnTo>
                <a:lnTo>
                  <a:pt x="11591" y="15856"/>
                </a:lnTo>
                <a:lnTo>
                  <a:pt x="12432" y="16817"/>
                </a:lnTo>
                <a:lnTo>
                  <a:pt x="13333" y="17778"/>
                </a:lnTo>
                <a:lnTo>
                  <a:pt x="13633" y="18018"/>
                </a:lnTo>
                <a:lnTo>
                  <a:pt x="13273" y="18018"/>
                </a:lnTo>
                <a:lnTo>
                  <a:pt x="12913" y="18078"/>
                </a:lnTo>
                <a:lnTo>
                  <a:pt x="12072" y="18198"/>
                </a:lnTo>
                <a:lnTo>
                  <a:pt x="10570" y="18378"/>
                </a:lnTo>
                <a:lnTo>
                  <a:pt x="9069" y="18498"/>
                </a:lnTo>
                <a:lnTo>
                  <a:pt x="8408" y="18498"/>
                </a:lnTo>
                <a:lnTo>
                  <a:pt x="7688" y="18438"/>
                </a:lnTo>
                <a:lnTo>
                  <a:pt x="6246" y="18378"/>
                </a:lnTo>
                <a:lnTo>
                  <a:pt x="5586" y="18318"/>
                </a:lnTo>
                <a:lnTo>
                  <a:pt x="4865" y="18318"/>
                </a:lnTo>
                <a:lnTo>
                  <a:pt x="4204" y="18378"/>
                </a:lnTo>
                <a:lnTo>
                  <a:pt x="3544" y="18498"/>
                </a:lnTo>
                <a:lnTo>
                  <a:pt x="3484" y="18558"/>
                </a:lnTo>
                <a:lnTo>
                  <a:pt x="3484" y="18679"/>
                </a:lnTo>
                <a:lnTo>
                  <a:pt x="4084" y="18979"/>
                </a:lnTo>
                <a:lnTo>
                  <a:pt x="4745" y="19219"/>
                </a:lnTo>
                <a:lnTo>
                  <a:pt x="5466" y="19399"/>
                </a:lnTo>
                <a:lnTo>
                  <a:pt x="6186" y="19519"/>
                </a:lnTo>
                <a:lnTo>
                  <a:pt x="7688" y="19639"/>
                </a:lnTo>
                <a:lnTo>
                  <a:pt x="9069" y="19699"/>
                </a:lnTo>
                <a:lnTo>
                  <a:pt x="9850" y="19760"/>
                </a:lnTo>
                <a:lnTo>
                  <a:pt x="10691" y="19760"/>
                </a:lnTo>
                <a:lnTo>
                  <a:pt x="12312" y="19699"/>
                </a:lnTo>
                <a:lnTo>
                  <a:pt x="12913" y="19639"/>
                </a:lnTo>
                <a:lnTo>
                  <a:pt x="13453" y="19579"/>
                </a:lnTo>
                <a:lnTo>
                  <a:pt x="13753" y="19519"/>
                </a:lnTo>
                <a:lnTo>
                  <a:pt x="13994" y="19399"/>
                </a:lnTo>
                <a:lnTo>
                  <a:pt x="14234" y="19219"/>
                </a:lnTo>
                <a:lnTo>
                  <a:pt x="14474" y="19039"/>
                </a:lnTo>
                <a:lnTo>
                  <a:pt x="14534" y="18919"/>
                </a:lnTo>
                <a:lnTo>
                  <a:pt x="15135" y="19519"/>
                </a:lnTo>
                <a:lnTo>
                  <a:pt x="16036" y="20360"/>
                </a:lnTo>
                <a:lnTo>
                  <a:pt x="16516" y="20720"/>
                </a:lnTo>
                <a:lnTo>
                  <a:pt x="16756" y="20901"/>
                </a:lnTo>
                <a:lnTo>
                  <a:pt x="17057" y="21021"/>
                </a:lnTo>
                <a:lnTo>
                  <a:pt x="17177" y="21021"/>
                </a:lnTo>
                <a:lnTo>
                  <a:pt x="16576" y="24384"/>
                </a:lnTo>
                <a:lnTo>
                  <a:pt x="15375" y="30329"/>
                </a:lnTo>
                <a:lnTo>
                  <a:pt x="14714" y="33272"/>
                </a:lnTo>
                <a:lnTo>
                  <a:pt x="14054" y="36215"/>
                </a:lnTo>
                <a:lnTo>
                  <a:pt x="13753" y="37416"/>
                </a:lnTo>
                <a:lnTo>
                  <a:pt x="13213" y="37056"/>
                </a:lnTo>
                <a:lnTo>
                  <a:pt x="12612" y="36695"/>
                </a:lnTo>
                <a:lnTo>
                  <a:pt x="11591" y="36035"/>
                </a:lnTo>
                <a:lnTo>
                  <a:pt x="9790" y="34714"/>
                </a:lnTo>
                <a:lnTo>
                  <a:pt x="9850" y="34654"/>
                </a:lnTo>
                <a:lnTo>
                  <a:pt x="9910" y="34173"/>
                </a:lnTo>
                <a:lnTo>
                  <a:pt x="9910" y="33753"/>
                </a:lnTo>
                <a:lnTo>
                  <a:pt x="9850" y="33272"/>
                </a:lnTo>
                <a:lnTo>
                  <a:pt x="9730" y="32792"/>
                </a:lnTo>
                <a:lnTo>
                  <a:pt x="9369" y="31891"/>
                </a:lnTo>
                <a:lnTo>
                  <a:pt x="9069" y="31050"/>
                </a:lnTo>
                <a:lnTo>
                  <a:pt x="8769" y="30149"/>
                </a:lnTo>
                <a:lnTo>
                  <a:pt x="8468" y="29248"/>
                </a:lnTo>
                <a:lnTo>
                  <a:pt x="8288" y="28828"/>
                </a:lnTo>
                <a:lnTo>
                  <a:pt x="8048" y="28408"/>
                </a:lnTo>
                <a:lnTo>
                  <a:pt x="7808" y="28047"/>
                </a:lnTo>
                <a:lnTo>
                  <a:pt x="7508" y="27687"/>
                </a:lnTo>
                <a:lnTo>
                  <a:pt x="7387" y="27627"/>
                </a:lnTo>
                <a:lnTo>
                  <a:pt x="7207" y="27627"/>
                </a:lnTo>
                <a:lnTo>
                  <a:pt x="7027" y="27687"/>
                </a:lnTo>
                <a:lnTo>
                  <a:pt x="6967" y="27867"/>
                </a:lnTo>
                <a:lnTo>
                  <a:pt x="6907" y="28348"/>
                </a:lnTo>
                <a:lnTo>
                  <a:pt x="6907" y="28828"/>
                </a:lnTo>
                <a:lnTo>
                  <a:pt x="6967" y="29309"/>
                </a:lnTo>
                <a:lnTo>
                  <a:pt x="7087" y="29789"/>
                </a:lnTo>
                <a:lnTo>
                  <a:pt x="7387" y="30750"/>
                </a:lnTo>
                <a:lnTo>
                  <a:pt x="7688" y="31651"/>
                </a:lnTo>
                <a:lnTo>
                  <a:pt x="7988" y="32612"/>
                </a:lnTo>
                <a:lnTo>
                  <a:pt x="8108" y="33152"/>
                </a:lnTo>
                <a:lnTo>
                  <a:pt x="8288" y="33633"/>
                </a:lnTo>
                <a:lnTo>
                  <a:pt x="7387" y="32972"/>
                </a:lnTo>
                <a:lnTo>
                  <a:pt x="5466" y="31531"/>
                </a:lnTo>
                <a:lnTo>
                  <a:pt x="4565" y="30810"/>
                </a:lnTo>
                <a:lnTo>
                  <a:pt x="3664" y="30029"/>
                </a:lnTo>
                <a:lnTo>
                  <a:pt x="2883" y="29188"/>
                </a:lnTo>
                <a:lnTo>
                  <a:pt x="2042" y="28408"/>
                </a:lnTo>
                <a:lnTo>
                  <a:pt x="1622" y="27987"/>
                </a:lnTo>
                <a:lnTo>
                  <a:pt x="1202" y="27627"/>
                </a:lnTo>
                <a:lnTo>
                  <a:pt x="721" y="27327"/>
                </a:lnTo>
                <a:lnTo>
                  <a:pt x="241" y="27086"/>
                </a:lnTo>
                <a:lnTo>
                  <a:pt x="60" y="27086"/>
                </a:lnTo>
                <a:lnTo>
                  <a:pt x="60" y="27147"/>
                </a:lnTo>
                <a:lnTo>
                  <a:pt x="0" y="27207"/>
                </a:lnTo>
                <a:lnTo>
                  <a:pt x="121" y="27687"/>
                </a:lnTo>
                <a:lnTo>
                  <a:pt x="241" y="28167"/>
                </a:lnTo>
                <a:lnTo>
                  <a:pt x="481" y="28588"/>
                </a:lnTo>
                <a:lnTo>
                  <a:pt x="721" y="29008"/>
                </a:lnTo>
                <a:lnTo>
                  <a:pt x="1322" y="29789"/>
                </a:lnTo>
                <a:lnTo>
                  <a:pt x="2042" y="30510"/>
                </a:lnTo>
                <a:lnTo>
                  <a:pt x="2943" y="31411"/>
                </a:lnTo>
                <a:lnTo>
                  <a:pt x="3904" y="32251"/>
                </a:lnTo>
                <a:lnTo>
                  <a:pt x="5886" y="33933"/>
                </a:lnTo>
                <a:lnTo>
                  <a:pt x="10090" y="37176"/>
                </a:lnTo>
                <a:lnTo>
                  <a:pt x="12312" y="38918"/>
                </a:lnTo>
                <a:lnTo>
                  <a:pt x="12793" y="39278"/>
                </a:lnTo>
                <a:lnTo>
                  <a:pt x="13213" y="39578"/>
                </a:lnTo>
                <a:lnTo>
                  <a:pt x="12552" y="42041"/>
                </a:lnTo>
                <a:lnTo>
                  <a:pt x="12132" y="43422"/>
                </a:lnTo>
                <a:lnTo>
                  <a:pt x="11711" y="44923"/>
                </a:lnTo>
                <a:lnTo>
                  <a:pt x="11531" y="45704"/>
                </a:lnTo>
                <a:lnTo>
                  <a:pt x="11411" y="46485"/>
                </a:lnTo>
                <a:lnTo>
                  <a:pt x="11351" y="47205"/>
                </a:lnTo>
                <a:lnTo>
                  <a:pt x="11411" y="47926"/>
                </a:lnTo>
                <a:lnTo>
                  <a:pt x="11531" y="48166"/>
                </a:lnTo>
                <a:lnTo>
                  <a:pt x="11651" y="48346"/>
                </a:lnTo>
                <a:lnTo>
                  <a:pt x="11892" y="48527"/>
                </a:lnTo>
                <a:lnTo>
                  <a:pt x="12132" y="48587"/>
                </a:lnTo>
                <a:lnTo>
                  <a:pt x="12372" y="48647"/>
                </a:lnTo>
                <a:lnTo>
                  <a:pt x="12612" y="48587"/>
                </a:lnTo>
                <a:lnTo>
                  <a:pt x="12853" y="48527"/>
                </a:lnTo>
                <a:lnTo>
                  <a:pt x="13033" y="48346"/>
                </a:lnTo>
                <a:lnTo>
                  <a:pt x="13453" y="47866"/>
                </a:lnTo>
                <a:lnTo>
                  <a:pt x="13753" y="47325"/>
                </a:lnTo>
                <a:lnTo>
                  <a:pt x="14054" y="46725"/>
                </a:lnTo>
                <a:lnTo>
                  <a:pt x="14294" y="46064"/>
                </a:lnTo>
                <a:lnTo>
                  <a:pt x="15315" y="45524"/>
                </a:lnTo>
                <a:lnTo>
                  <a:pt x="16336" y="44923"/>
                </a:lnTo>
                <a:lnTo>
                  <a:pt x="18318" y="43662"/>
                </a:lnTo>
                <a:lnTo>
                  <a:pt x="22762" y="40899"/>
                </a:lnTo>
                <a:lnTo>
                  <a:pt x="24263" y="39939"/>
                </a:lnTo>
                <a:lnTo>
                  <a:pt x="24323" y="39999"/>
                </a:lnTo>
                <a:lnTo>
                  <a:pt x="24383" y="40059"/>
                </a:lnTo>
                <a:lnTo>
                  <a:pt x="24864" y="40239"/>
                </a:lnTo>
                <a:lnTo>
                  <a:pt x="25344" y="40359"/>
                </a:lnTo>
                <a:lnTo>
                  <a:pt x="26906" y="40359"/>
                </a:lnTo>
                <a:lnTo>
                  <a:pt x="27446" y="40239"/>
                </a:lnTo>
                <a:lnTo>
                  <a:pt x="28467" y="39999"/>
                </a:lnTo>
                <a:lnTo>
                  <a:pt x="29368" y="39698"/>
                </a:lnTo>
                <a:lnTo>
                  <a:pt x="29849" y="39518"/>
                </a:lnTo>
                <a:lnTo>
                  <a:pt x="30389" y="39278"/>
                </a:lnTo>
                <a:lnTo>
                  <a:pt x="30810" y="39038"/>
                </a:lnTo>
                <a:lnTo>
                  <a:pt x="31230" y="38737"/>
                </a:lnTo>
                <a:lnTo>
                  <a:pt x="31530" y="38377"/>
                </a:lnTo>
                <a:lnTo>
                  <a:pt x="31650" y="38137"/>
                </a:lnTo>
                <a:lnTo>
                  <a:pt x="31710" y="37897"/>
                </a:lnTo>
                <a:lnTo>
                  <a:pt x="31650" y="37716"/>
                </a:lnTo>
                <a:lnTo>
                  <a:pt x="31590" y="37656"/>
                </a:lnTo>
                <a:lnTo>
                  <a:pt x="31470" y="37596"/>
                </a:lnTo>
                <a:lnTo>
                  <a:pt x="31110" y="37596"/>
                </a:lnTo>
                <a:lnTo>
                  <a:pt x="30689" y="37656"/>
                </a:lnTo>
                <a:lnTo>
                  <a:pt x="30269" y="37776"/>
                </a:lnTo>
                <a:lnTo>
                  <a:pt x="29909" y="37957"/>
                </a:lnTo>
                <a:lnTo>
                  <a:pt x="29068" y="38377"/>
                </a:lnTo>
                <a:lnTo>
                  <a:pt x="28708" y="38557"/>
                </a:lnTo>
                <a:lnTo>
                  <a:pt x="28347" y="38737"/>
                </a:lnTo>
                <a:lnTo>
                  <a:pt x="27446" y="38978"/>
                </a:lnTo>
                <a:lnTo>
                  <a:pt x="26546" y="39218"/>
                </a:lnTo>
                <a:lnTo>
                  <a:pt x="25645" y="39398"/>
                </a:lnTo>
                <a:lnTo>
                  <a:pt x="24804" y="39638"/>
                </a:lnTo>
                <a:lnTo>
                  <a:pt x="27146" y="38137"/>
                </a:lnTo>
                <a:lnTo>
                  <a:pt x="28047" y="37536"/>
                </a:lnTo>
                <a:lnTo>
                  <a:pt x="29008" y="36876"/>
                </a:lnTo>
                <a:lnTo>
                  <a:pt x="29428" y="36515"/>
                </a:lnTo>
                <a:lnTo>
                  <a:pt x="29789" y="36095"/>
                </a:lnTo>
                <a:lnTo>
                  <a:pt x="30149" y="35675"/>
                </a:lnTo>
                <a:lnTo>
                  <a:pt x="30389" y="35194"/>
                </a:lnTo>
                <a:lnTo>
                  <a:pt x="30389" y="35074"/>
                </a:lnTo>
                <a:lnTo>
                  <a:pt x="30329" y="35014"/>
                </a:lnTo>
                <a:lnTo>
                  <a:pt x="29789" y="35074"/>
                </a:lnTo>
                <a:lnTo>
                  <a:pt x="29248" y="35134"/>
                </a:lnTo>
                <a:lnTo>
                  <a:pt x="28708" y="35314"/>
                </a:lnTo>
                <a:lnTo>
                  <a:pt x="28167" y="35494"/>
                </a:lnTo>
                <a:lnTo>
                  <a:pt x="27206" y="36035"/>
                </a:lnTo>
                <a:lnTo>
                  <a:pt x="26245" y="36575"/>
                </a:lnTo>
                <a:lnTo>
                  <a:pt x="23903" y="37957"/>
                </a:lnTo>
                <a:lnTo>
                  <a:pt x="21561" y="39398"/>
                </a:lnTo>
                <a:lnTo>
                  <a:pt x="21501" y="39398"/>
                </a:lnTo>
                <a:lnTo>
                  <a:pt x="21561" y="39338"/>
                </a:lnTo>
                <a:lnTo>
                  <a:pt x="21921" y="38377"/>
                </a:lnTo>
                <a:lnTo>
                  <a:pt x="22342" y="37416"/>
                </a:lnTo>
                <a:lnTo>
                  <a:pt x="22762" y="36515"/>
                </a:lnTo>
                <a:lnTo>
                  <a:pt x="22942" y="36035"/>
                </a:lnTo>
                <a:lnTo>
                  <a:pt x="23122" y="35554"/>
                </a:lnTo>
                <a:lnTo>
                  <a:pt x="23062" y="35314"/>
                </a:lnTo>
                <a:lnTo>
                  <a:pt x="22942" y="35194"/>
                </a:lnTo>
                <a:lnTo>
                  <a:pt x="22822" y="35074"/>
                </a:lnTo>
                <a:lnTo>
                  <a:pt x="22702" y="35134"/>
                </a:lnTo>
                <a:lnTo>
                  <a:pt x="22582" y="35134"/>
                </a:lnTo>
                <a:lnTo>
                  <a:pt x="22281" y="35434"/>
                </a:lnTo>
                <a:lnTo>
                  <a:pt x="21981" y="35735"/>
                </a:lnTo>
                <a:lnTo>
                  <a:pt x="21681" y="36095"/>
                </a:lnTo>
                <a:lnTo>
                  <a:pt x="21441" y="36455"/>
                </a:lnTo>
                <a:lnTo>
                  <a:pt x="21080" y="37176"/>
                </a:lnTo>
                <a:lnTo>
                  <a:pt x="20720" y="38017"/>
                </a:lnTo>
                <a:lnTo>
                  <a:pt x="20480" y="38437"/>
                </a:lnTo>
                <a:lnTo>
                  <a:pt x="20240" y="39038"/>
                </a:lnTo>
                <a:lnTo>
                  <a:pt x="20059" y="39698"/>
                </a:lnTo>
                <a:lnTo>
                  <a:pt x="20059" y="39999"/>
                </a:lnTo>
                <a:lnTo>
                  <a:pt x="20059" y="40299"/>
                </a:lnTo>
                <a:lnTo>
                  <a:pt x="17117" y="42041"/>
                </a:lnTo>
                <a:lnTo>
                  <a:pt x="15075" y="43302"/>
                </a:lnTo>
                <a:lnTo>
                  <a:pt x="15195" y="42761"/>
                </a:lnTo>
                <a:lnTo>
                  <a:pt x="15976" y="39878"/>
                </a:lnTo>
                <a:lnTo>
                  <a:pt x="16696" y="36996"/>
                </a:lnTo>
                <a:lnTo>
                  <a:pt x="17597" y="33092"/>
                </a:lnTo>
                <a:lnTo>
                  <a:pt x="18438" y="29248"/>
                </a:lnTo>
                <a:lnTo>
                  <a:pt x="18738" y="29128"/>
                </a:lnTo>
                <a:lnTo>
                  <a:pt x="19038" y="28948"/>
                </a:lnTo>
                <a:lnTo>
                  <a:pt x="19639" y="28528"/>
                </a:lnTo>
                <a:lnTo>
                  <a:pt x="20720" y="27567"/>
                </a:lnTo>
                <a:lnTo>
                  <a:pt x="21981" y="26486"/>
                </a:lnTo>
                <a:lnTo>
                  <a:pt x="22101" y="26666"/>
                </a:lnTo>
                <a:lnTo>
                  <a:pt x="22342" y="26786"/>
                </a:lnTo>
                <a:lnTo>
                  <a:pt x="22762" y="26906"/>
                </a:lnTo>
                <a:lnTo>
                  <a:pt x="23242" y="26966"/>
                </a:lnTo>
                <a:lnTo>
                  <a:pt x="23723" y="26966"/>
                </a:lnTo>
                <a:lnTo>
                  <a:pt x="24744" y="27086"/>
                </a:lnTo>
                <a:lnTo>
                  <a:pt x="26786" y="27086"/>
                </a:lnTo>
                <a:lnTo>
                  <a:pt x="27807" y="26966"/>
                </a:lnTo>
                <a:lnTo>
                  <a:pt x="28708" y="26906"/>
                </a:lnTo>
                <a:lnTo>
                  <a:pt x="29608" y="26726"/>
                </a:lnTo>
                <a:lnTo>
                  <a:pt x="30509" y="26546"/>
                </a:lnTo>
                <a:lnTo>
                  <a:pt x="31410" y="26306"/>
                </a:lnTo>
                <a:lnTo>
                  <a:pt x="32311" y="26065"/>
                </a:lnTo>
                <a:lnTo>
                  <a:pt x="33212" y="25765"/>
                </a:lnTo>
                <a:lnTo>
                  <a:pt x="34953" y="25105"/>
                </a:lnTo>
                <a:lnTo>
                  <a:pt x="35074" y="24984"/>
                </a:lnTo>
                <a:lnTo>
                  <a:pt x="35194" y="24864"/>
                </a:lnTo>
                <a:lnTo>
                  <a:pt x="35314" y="24624"/>
                </a:lnTo>
                <a:lnTo>
                  <a:pt x="35314" y="24384"/>
                </a:lnTo>
                <a:lnTo>
                  <a:pt x="35194" y="24144"/>
                </a:lnTo>
                <a:lnTo>
                  <a:pt x="35014" y="23903"/>
                </a:lnTo>
                <a:lnTo>
                  <a:pt x="34773" y="23723"/>
                </a:lnTo>
                <a:lnTo>
                  <a:pt x="34473" y="23723"/>
                </a:lnTo>
                <a:lnTo>
                  <a:pt x="34173" y="23783"/>
                </a:lnTo>
                <a:lnTo>
                  <a:pt x="33272" y="24144"/>
                </a:lnTo>
                <a:lnTo>
                  <a:pt x="32311" y="24504"/>
                </a:lnTo>
                <a:lnTo>
                  <a:pt x="31350" y="24804"/>
                </a:lnTo>
                <a:lnTo>
                  <a:pt x="30449" y="25045"/>
                </a:lnTo>
                <a:lnTo>
                  <a:pt x="29428" y="25225"/>
                </a:lnTo>
                <a:lnTo>
                  <a:pt x="28467" y="25405"/>
                </a:lnTo>
                <a:lnTo>
                  <a:pt x="27506" y="25525"/>
                </a:lnTo>
                <a:lnTo>
                  <a:pt x="26485" y="25585"/>
                </a:lnTo>
                <a:lnTo>
                  <a:pt x="25645" y="25645"/>
                </a:lnTo>
                <a:lnTo>
                  <a:pt x="24744" y="25585"/>
                </a:lnTo>
                <a:lnTo>
                  <a:pt x="23062" y="25465"/>
                </a:lnTo>
                <a:lnTo>
                  <a:pt x="23663" y="24864"/>
                </a:lnTo>
                <a:lnTo>
                  <a:pt x="24984" y="23483"/>
                </a:lnTo>
                <a:lnTo>
                  <a:pt x="26305" y="21982"/>
                </a:lnTo>
                <a:lnTo>
                  <a:pt x="27506" y="20480"/>
                </a:lnTo>
                <a:lnTo>
                  <a:pt x="28647" y="18919"/>
                </a:lnTo>
                <a:lnTo>
                  <a:pt x="29729" y="17237"/>
                </a:lnTo>
                <a:lnTo>
                  <a:pt x="30749" y="15496"/>
                </a:lnTo>
                <a:lnTo>
                  <a:pt x="30990" y="15556"/>
                </a:lnTo>
                <a:lnTo>
                  <a:pt x="31170" y="15496"/>
                </a:lnTo>
                <a:lnTo>
                  <a:pt x="31290" y="15435"/>
                </a:lnTo>
                <a:lnTo>
                  <a:pt x="32371" y="14715"/>
                </a:lnTo>
                <a:lnTo>
                  <a:pt x="33392" y="13934"/>
                </a:lnTo>
                <a:lnTo>
                  <a:pt x="34353" y="13093"/>
                </a:lnTo>
                <a:lnTo>
                  <a:pt x="35254" y="12252"/>
                </a:lnTo>
                <a:lnTo>
                  <a:pt x="36095" y="11352"/>
                </a:lnTo>
                <a:lnTo>
                  <a:pt x="36875" y="10451"/>
                </a:lnTo>
                <a:lnTo>
                  <a:pt x="37176" y="9970"/>
                </a:lnTo>
                <a:lnTo>
                  <a:pt x="37476" y="9490"/>
                </a:lnTo>
                <a:lnTo>
                  <a:pt x="37776" y="8949"/>
                </a:lnTo>
                <a:lnTo>
                  <a:pt x="37956" y="8409"/>
                </a:lnTo>
                <a:lnTo>
                  <a:pt x="37956" y="8229"/>
                </a:lnTo>
                <a:lnTo>
                  <a:pt x="37836" y="8109"/>
                </a:lnTo>
                <a:lnTo>
                  <a:pt x="37716" y="8049"/>
                </a:lnTo>
                <a:lnTo>
                  <a:pt x="37596" y="8109"/>
                </a:lnTo>
                <a:lnTo>
                  <a:pt x="37115" y="8409"/>
                </a:lnTo>
                <a:lnTo>
                  <a:pt x="36695" y="8769"/>
                </a:lnTo>
                <a:lnTo>
                  <a:pt x="35914" y="9550"/>
                </a:lnTo>
                <a:lnTo>
                  <a:pt x="35194" y="10331"/>
                </a:lnTo>
                <a:lnTo>
                  <a:pt x="34413" y="11111"/>
                </a:lnTo>
                <a:lnTo>
                  <a:pt x="33212" y="12132"/>
                </a:lnTo>
                <a:lnTo>
                  <a:pt x="31951" y="13093"/>
                </a:lnTo>
                <a:lnTo>
                  <a:pt x="32371" y="12132"/>
                </a:lnTo>
                <a:lnTo>
                  <a:pt x="33092" y="10391"/>
                </a:lnTo>
                <a:lnTo>
                  <a:pt x="33752" y="8649"/>
                </a:lnTo>
                <a:lnTo>
                  <a:pt x="34053" y="7928"/>
                </a:lnTo>
                <a:lnTo>
                  <a:pt x="34293" y="7088"/>
                </a:lnTo>
                <a:lnTo>
                  <a:pt x="34353" y="6667"/>
                </a:lnTo>
                <a:lnTo>
                  <a:pt x="34353" y="6247"/>
                </a:lnTo>
                <a:lnTo>
                  <a:pt x="34353" y="5887"/>
                </a:lnTo>
                <a:lnTo>
                  <a:pt x="34233" y="5526"/>
                </a:lnTo>
                <a:lnTo>
                  <a:pt x="34113" y="5466"/>
                </a:lnTo>
                <a:lnTo>
                  <a:pt x="34053" y="5466"/>
                </a:lnTo>
                <a:lnTo>
                  <a:pt x="33752" y="5706"/>
                </a:lnTo>
                <a:lnTo>
                  <a:pt x="33512" y="5947"/>
                </a:lnTo>
                <a:lnTo>
                  <a:pt x="33332" y="6247"/>
                </a:lnTo>
                <a:lnTo>
                  <a:pt x="33152" y="6607"/>
                </a:lnTo>
                <a:lnTo>
                  <a:pt x="32912" y="7268"/>
                </a:lnTo>
                <a:lnTo>
                  <a:pt x="32671" y="7928"/>
                </a:lnTo>
                <a:lnTo>
                  <a:pt x="31951" y="9790"/>
                </a:lnTo>
                <a:lnTo>
                  <a:pt x="31110" y="11592"/>
                </a:lnTo>
                <a:lnTo>
                  <a:pt x="30269" y="13213"/>
                </a:lnTo>
                <a:lnTo>
                  <a:pt x="29308" y="14835"/>
                </a:lnTo>
                <a:lnTo>
                  <a:pt x="28347" y="16396"/>
                </a:lnTo>
                <a:lnTo>
                  <a:pt x="27266" y="17898"/>
                </a:lnTo>
                <a:lnTo>
                  <a:pt x="26365" y="19219"/>
                </a:lnTo>
                <a:lnTo>
                  <a:pt x="25344" y="20420"/>
                </a:lnTo>
                <a:lnTo>
                  <a:pt x="25224" y="19219"/>
                </a:lnTo>
                <a:lnTo>
                  <a:pt x="25104" y="17958"/>
                </a:lnTo>
                <a:lnTo>
                  <a:pt x="24924" y="16757"/>
                </a:lnTo>
                <a:lnTo>
                  <a:pt x="24744" y="16156"/>
                </a:lnTo>
                <a:lnTo>
                  <a:pt x="24564" y="15616"/>
                </a:lnTo>
                <a:lnTo>
                  <a:pt x="24504" y="15435"/>
                </a:lnTo>
                <a:lnTo>
                  <a:pt x="24383" y="15315"/>
                </a:lnTo>
                <a:lnTo>
                  <a:pt x="24203" y="15255"/>
                </a:lnTo>
                <a:lnTo>
                  <a:pt x="24023" y="15255"/>
                </a:lnTo>
                <a:lnTo>
                  <a:pt x="23903" y="15315"/>
                </a:lnTo>
                <a:lnTo>
                  <a:pt x="23783" y="15435"/>
                </a:lnTo>
                <a:lnTo>
                  <a:pt x="23663" y="15556"/>
                </a:lnTo>
                <a:lnTo>
                  <a:pt x="23603" y="15736"/>
                </a:lnTo>
                <a:lnTo>
                  <a:pt x="23543" y="16456"/>
                </a:lnTo>
                <a:lnTo>
                  <a:pt x="23543" y="17237"/>
                </a:lnTo>
                <a:lnTo>
                  <a:pt x="23603" y="18018"/>
                </a:lnTo>
                <a:lnTo>
                  <a:pt x="23663" y="18799"/>
                </a:lnTo>
                <a:lnTo>
                  <a:pt x="23903" y="20300"/>
                </a:lnTo>
                <a:lnTo>
                  <a:pt x="24143" y="21801"/>
                </a:lnTo>
                <a:lnTo>
                  <a:pt x="23302" y="22762"/>
                </a:lnTo>
                <a:lnTo>
                  <a:pt x="22402" y="23663"/>
                </a:lnTo>
                <a:lnTo>
                  <a:pt x="21020" y="24924"/>
                </a:lnTo>
                <a:lnTo>
                  <a:pt x="19639" y="26186"/>
                </a:lnTo>
                <a:lnTo>
                  <a:pt x="18918" y="26726"/>
                </a:lnTo>
                <a:lnTo>
                  <a:pt x="19279" y="24624"/>
                </a:lnTo>
                <a:lnTo>
                  <a:pt x="19819" y="21621"/>
                </a:lnTo>
                <a:lnTo>
                  <a:pt x="20240" y="18558"/>
                </a:lnTo>
                <a:lnTo>
                  <a:pt x="20660" y="15496"/>
                </a:lnTo>
                <a:lnTo>
                  <a:pt x="20780" y="13994"/>
                </a:lnTo>
                <a:lnTo>
                  <a:pt x="20900" y="12493"/>
                </a:lnTo>
                <a:lnTo>
                  <a:pt x="20900" y="10931"/>
                </a:lnTo>
                <a:lnTo>
                  <a:pt x="20900" y="9370"/>
                </a:lnTo>
                <a:lnTo>
                  <a:pt x="20960" y="7868"/>
                </a:lnTo>
                <a:lnTo>
                  <a:pt x="20960" y="6307"/>
                </a:lnTo>
                <a:lnTo>
                  <a:pt x="21200" y="3304"/>
                </a:lnTo>
                <a:lnTo>
                  <a:pt x="21261" y="1743"/>
                </a:lnTo>
                <a:lnTo>
                  <a:pt x="21261" y="1022"/>
                </a:lnTo>
                <a:lnTo>
                  <a:pt x="21200" y="241"/>
                </a:lnTo>
                <a:lnTo>
                  <a:pt x="21140" y="121"/>
                </a:lnTo>
                <a:lnTo>
                  <a:pt x="21080" y="61"/>
                </a:lnTo>
                <a:lnTo>
                  <a:pt x="20960" y="1"/>
                </a:lnTo>
                <a:lnTo>
                  <a:pt x="20840" y="1"/>
                </a:lnTo>
                <a:close/>
              </a:path>
            </a:pathLst>
          </a:custGeom>
          <a:solidFill>
            <a:srgbClr val="B5975B"/>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5" name="Shape 42">
            <a:extLst>
              <a:ext uri="{FF2B5EF4-FFF2-40B4-BE49-F238E27FC236}">
                <a16:creationId xmlns:a16="http://schemas.microsoft.com/office/drawing/2014/main" xmlns="" id="{85784518-C980-404B-8A00-9C3307183102}"/>
              </a:ext>
            </a:extLst>
          </p:cNvPr>
          <p:cNvSpPr>
            <a:spLocks/>
          </p:cNvSpPr>
          <p:nvPr/>
        </p:nvSpPr>
        <p:spPr bwMode="auto">
          <a:xfrm rot="4528936" flipH="1">
            <a:off x="8853752" y="4746361"/>
            <a:ext cx="639762" cy="1253067"/>
          </a:xfrm>
          <a:custGeom>
            <a:avLst/>
            <a:gdLst>
              <a:gd name="T0" fmla="*/ 225638290 w 22342"/>
              <a:gd name="T1" fmla="*/ 35342029 h 43662"/>
              <a:gd name="T2" fmla="*/ 180510157 w 22342"/>
              <a:gd name="T3" fmla="*/ 25758639 h 43662"/>
              <a:gd name="T4" fmla="*/ 146676935 w 22342"/>
              <a:gd name="T5" fmla="*/ 1805018 h 43662"/>
              <a:gd name="T6" fmla="*/ 160763869 w 22342"/>
              <a:gd name="T7" fmla="*/ 42531988 h 43662"/>
              <a:gd name="T8" fmla="*/ 208709395 w 22342"/>
              <a:gd name="T9" fmla="*/ 94038611 h 43662"/>
              <a:gd name="T10" fmla="*/ 228455683 w 22342"/>
              <a:gd name="T11" fmla="*/ 191657597 h 43662"/>
              <a:gd name="T12" fmla="*/ 160763869 w 22342"/>
              <a:gd name="T13" fmla="*/ 162907427 h 43662"/>
              <a:gd name="T14" fmla="*/ 152311720 w 22342"/>
              <a:gd name="T15" fmla="*/ 128772316 h 43662"/>
              <a:gd name="T16" fmla="*/ 132565433 w 22342"/>
              <a:gd name="T17" fmla="*/ 147939096 h 43662"/>
              <a:gd name="T18" fmla="*/ 93096653 w 22342"/>
              <a:gd name="T19" fmla="*/ 116197395 h 43662"/>
              <a:gd name="T20" fmla="*/ 69123475 w 22342"/>
              <a:gd name="T21" fmla="*/ 109007415 h 43662"/>
              <a:gd name="T22" fmla="*/ 69123475 w 22342"/>
              <a:gd name="T23" fmla="*/ 135364175 h 43662"/>
              <a:gd name="T24" fmla="*/ 125521150 w 22342"/>
              <a:gd name="T25" fmla="*/ 179082676 h 43662"/>
              <a:gd name="T26" fmla="*/ 207300699 w 22342"/>
              <a:gd name="T27" fmla="*/ 206625949 h 43662"/>
              <a:gd name="T28" fmla="*/ 259472314 w 22342"/>
              <a:gd name="T29" fmla="*/ 274906373 h 43662"/>
              <a:gd name="T30" fmla="*/ 358179956 w 22342"/>
              <a:gd name="T31" fmla="*/ 411457062 h 43662"/>
              <a:gd name="T32" fmla="*/ 225638290 w 22342"/>
              <a:gd name="T33" fmla="*/ 353358601 h 43662"/>
              <a:gd name="T34" fmla="*/ 181919655 w 22342"/>
              <a:gd name="T35" fmla="*/ 274906373 h 43662"/>
              <a:gd name="T36" fmla="*/ 159355173 w 22342"/>
              <a:gd name="T37" fmla="*/ 262321271 h 43662"/>
              <a:gd name="T38" fmla="*/ 177692764 w 22342"/>
              <a:gd name="T39" fmla="*/ 332995105 h 43662"/>
              <a:gd name="T40" fmla="*/ 52194580 w 22342"/>
              <a:gd name="T41" fmla="*/ 277299805 h 43662"/>
              <a:gd name="T42" fmla="*/ 1432463 w 22342"/>
              <a:gd name="T43" fmla="*/ 255141472 h 43662"/>
              <a:gd name="T44" fmla="*/ 49377187 w 22342"/>
              <a:gd name="T45" fmla="*/ 304853259 h 43662"/>
              <a:gd name="T46" fmla="*/ 60647531 w 22342"/>
              <a:gd name="T47" fmla="*/ 331200290 h 43662"/>
              <a:gd name="T48" fmla="*/ 12702835 w 22342"/>
              <a:gd name="T49" fmla="*/ 338988391 h 43662"/>
              <a:gd name="T50" fmla="*/ 76167758 w 22342"/>
              <a:gd name="T51" fmla="*/ 344373332 h 43662"/>
              <a:gd name="T52" fmla="*/ 184737047 w 22342"/>
              <a:gd name="T53" fmla="*/ 371926786 h 43662"/>
              <a:gd name="T54" fmla="*/ 362406016 w 22342"/>
              <a:gd name="T55" fmla="*/ 428818824 h 43662"/>
              <a:gd name="T56" fmla="*/ 410351542 w 22342"/>
              <a:gd name="T57" fmla="*/ 430015518 h 43662"/>
              <a:gd name="T58" fmla="*/ 366655872 w 22342"/>
              <a:gd name="T59" fmla="*/ 377312222 h 43662"/>
              <a:gd name="T60" fmla="*/ 455478874 w 22342"/>
              <a:gd name="T61" fmla="*/ 315025041 h 43662"/>
              <a:gd name="T62" fmla="*/ 524579384 w 22342"/>
              <a:gd name="T63" fmla="*/ 246156203 h 43662"/>
              <a:gd name="T64" fmla="*/ 510467881 w 22342"/>
              <a:gd name="T65" fmla="*/ 243762794 h 43662"/>
              <a:gd name="T66" fmla="*/ 406125482 w 22342"/>
              <a:gd name="T67" fmla="*/ 326413449 h 43662"/>
              <a:gd name="T68" fmla="*/ 315869988 w 22342"/>
              <a:gd name="T69" fmla="*/ 307246669 h 43662"/>
              <a:gd name="T70" fmla="*/ 341251061 w 22342"/>
              <a:gd name="T71" fmla="*/ 234777998 h 43662"/>
              <a:gd name="T72" fmla="*/ 431506526 w 22342"/>
              <a:gd name="T73" fmla="*/ 193452907 h 43662"/>
              <a:gd name="T74" fmla="*/ 480860748 w 22342"/>
              <a:gd name="T75" fmla="*/ 153324037 h 43662"/>
              <a:gd name="T76" fmla="*/ 468181709 w 22342"/>
              <a:gd name="T77" fmla="*/ 140749116 h 43662"/>
              <a:gd name="T78" fmla="*/ 416010094 w 22342"/>
              <a:gd name="T79" fmla="*/ 165899432 h 43662"/>
              <a:gd name="T80" fmla="*/ 369474066 w 22342"/>
              <a:gd name="T81" fmla="*/ 182672802 h 43662"/>
              <a:gd name="T82" fmla="*/ 353953867 w 22342"/>
              <a:gd name="T83" fmla="*/ 165300858 h 43662"/>
              <a:gd name="T84" fmla="*/ 338433668 w 22342"/>
              <a:gd name="T85" fmla="*/ 183869517 h 43662"/>
              <a:gd name="T86" fmla="*/ 280627297 w 22342"/>
              <a:gd name="T87" fmla="*/ 238966245 h 43662"/>
              <a:gd name="T88" fmla="*/ 296147496 w 22342"/>
              <a:gd name="T89" fmla="*/ 126378907 h 43662"/>
              <a:gd name="T90" fmla="*/ 430097830 w 22342"/>
              <a:gd name="T91" fmla="*/ 28151575 h 43662"/>
              <a:gd name="T92" fmla="*/ 425871770 w 22342"/>
              <a:gd name="T93" fmla="*/ 10789835 h 43662"/>
              <a:gd name="T94" fmla="*/ 362406016 w 22342"/>
              <a:gd name="T95" fmla="*/ 49113666 h 43662"/>
              <a:gd name="T96" fmla="*/ 351136475 w 22342"/>
              <a:gd name="T97" fmla="*/ 29358494 h 43662"/>
              <a:gd name="T98" fmla="*/ 332798883 w 22342"/>
              <a:gd name="T99" fmla="*/ 43728703 h 43662"/>
              <a:gd name="T100" fmla="*/ 289079446 w 22342"/>
              <a:gd name="T101" fmla="*/ 104220574 h 43662"/>
              <a:gd name="T102" fmla="*/ 251019334 w 22342"/>
              <a:gd name="T103" fmla="*/ 50918683 h 43662"/>
              <a:gd name="T104" fmla="*/ 294737970 w 22342"/>
              <a:gd name="T105" fmla="*/ 3599855 h 43662"/>
              <a:gd name="T106" fmla="*/ 246793274 w 22342"/>
              <a:gd name="T107" fmla="*/ 608324 h 43662"/>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22342"/>
              <a:gd name="T163" fmla="*/ 0 h 43662"/>
              <a:gd name="T164" fmla="*/ 22342 w 22342"/>
              <a:gd name="T165" fmla="*/ 43662 h 43662"/>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22342" h="43662" extrusionOk="0">
                <a:moveTo>
                  <a:pt x="10451" y="1"/>
                </a:moveTo>
                <a:lnTo>
                  <a:pt x="10391" y="61"/>
                </a:lnTo>
                <a:lnTo>
                  <a:pt x="10331" y="61"/>
                </a:lnTo>
                <a:lnTo>
                  <a:pt x="10090" y="962"/>
                </a:lnTo>
                <a:lnTo>
                  <a:pt x="9910" y="1802"/>
                </a:lnTo>
                <a:lnTo>
                  <a:pt x="9610" y="3544"/>
                </a:lnTo>
                <a:lnTo>
                  <a:pt x="9370" y="5286"/>
                </a:lnTo>
                <a:lnTo>
                  <a:pt x="9249" y="7027"/>
                </a:lnTo>
                <a:lnTo>
                  <a:pt x="8829" y="6006"/>
                </a:lnTo>
                <a:lnTo>
                  <a:pt x="8409" y="4925"/>
                </a:lnTo>
                <a:lnTo>
                  <a:pt x="8048" y="3784"/>
                </a:lnTo>
                <a:lnTo>
                  <a:pt x="7688" y="2583"/>
                </a:lnTo>
                <a:lnTo>
                  <a:pt x="7268" y="1382"/>
                </a:lnTo>
                <a:lnTo>
                  <a:pt x="7027" y="782"/>
                </a:lnTo>
                <a:lnTo>
                  <a:pt x="6787" y="241"/>
                </a:lnTo>
                <a:lnTo>
                  <a:pt x="6667" y="121"/>
                </a:lnTo>
                <a:lnTo>
                  <a:pt x="6427" y="121"/>
                </a:lnTo>
                <a:lnTo>
                  <a:pt x="6247" y="181"/>
                </a:lnTo>
                <a:lnTo>
                  <a:pt x="6187" y="421"/>
                </a:lnTo>
                <a:lnTo>
                  <a:pt x="6187" y="1022"/>
                </a:lnTo>
                <a:lnTo>
                  <a:pt x="6187" y="1682"/>
                </a:lnTo>
                <a:lnTo>
                  <a:pt x="6307" y="2343"/>
                </a:lnTo>
                <a:lnTo>
                  <a:pt x="6427" y="3004"/>
                </a:lnTo>
                <a:lnTo>
                  <a:pt x="6847" y="4265"/>
                </a:lnTo>
                <a:lnTo>
                  <a:pt x="7268" y="5466"/>
                </a:lnTo>
                <a:lnTo>
                  <a:pt x="7628" y="6607"/>
                </a:lnTo>
                <a:lnTo>
                  <a:pt x="8048" y="7748"/>
                </a:lnTo>
                <a:lnTo>
                  <a:pt x="8289" y="8349"/>
                </a:lnTo>
                <a:lnTo>
                  <a:pt x="8589" y="8889"/>
                </a:lnTo>
                <a:lnTo>
                  <a:pt x="8889" y="9430"/>
                </a:lnTo>
                <a:lnTo>
                  <a:pt x="9249" y="9850"/>
                </a:lnTo>
                <a:lnTo>
                  <a:pt x="9249" y="10991"/>
                </a:lnTo>
                <a:lnTo>
                  <a:pt x="9310" y="13033"/>
                </a:lnTo>
                <a:lnTo>
                  <a:pt x="9370" y="15075"/>
                </a:lnTo>
                <a:lnTo>
                  <a:pt x="9550" y="17177"/>
                </a:lnTo>
                <a:lnTo>
                  <a:pt x="9730" y="19219"/>
                </a:lnTo>
                <a:lnTo>
                  <a:pt x="8769" y="18618"/>
                </a:lnTo>
                <a:lnTo>
                  <a:pt x="8229" y="18258"/>
                </a:lnTo>
                <a:lnTo>
                  <a:pt x="7748" y="17898"/>
                </a:lnTo>
                <a:lnTo>
                  <a:pt x="7268" y="17477"/>
                </a:lnTo>
                <a:lnTo>
                  <a:pt x="6787" y="16997"/>
                </a:lnTo>
                <a:lnTo>
                  <a:pt x="6847" y="16336"/>
                </a:lnTo>
                <a:lnTo>
                  <a:pt x="6847" y="15676"/>
                </a:lnTo>
                <a:lnTo>
                  <a:pt x="6847" y="15015"/>
                </a:lnTo>
                <a:lnTo>
                  <a:pt x="6847" y="14354"/>
                </a:lnTo>
                <a:lnTo>
                  <a:pt x="6787" y="13694"/>
                </a:lnTo>
                <a:lnTo>
                  <a:pt x="6547" y="13033"/>
                </a:lnTo>
                <a:lnTo>
                  <a:pt x="6487" y="12913"/>
                </a:lnTo>
                <a:lnTo>
                  <a:pt x="6367" y="12853"/>
                </a:lnTo>
                <a:lnTo>
                  <a:pt x="6247" y="12853"/>
                </a:lnTo>
                <a:lnTo>
                  <a:pt x="6127" y="12973"/>
                </a:lnTo>
                <a:lnTo>
                  <a:pt x="5886" y="13574"/>
                </a:lnTo>
                <a:lnTo>
                  <a:pt x="5766" y="14174"/>
                </a:lnTo>
                <a:lnTo>
                  <a:pt x="5646" y="14835"/>
                </a:lnTo>
                <a:lnTo>
                  <a:pt x="5646" y="15435"/>
                </a:lnTo>
                <a:lnTo>
                  <a:pt x="5166" y="14655"/>
                </a:lnTo>
                <a:lnTo>
                  <a:pt x="4745" y="13874"/>
                </a:lnTo>
                <a:lnTo>
                  <a:pt x="4445" y="13153"/>
                </a:lnTo>
                <a:lnTo>
                  <a:pt x="4205" y="12372"/>
                </a:lnTo>
                <a:lnTo>
                  <a:pt x="3965" y="11652"/>
                </a:lnTo>
                <a:lnTo>
                  <a:pt x="3664" y="10931"/>
                </a:lnTo>
                <a:lnTo>
                  <a:pt x="3604" y="10871"/>
                </a:lnTo>
                <a:lnTo>
                  <a:pt x="3484" y="10811"/>
                </a:lnTo>
                <a:lnTo>
                  <a:pt x="3244" y="10751"/>
                </a:lnTo>
                <a:lnTo>
                  <a:pt x="3064" y="10871"/>
                </a:lnTo>
                <a:lnTo>
                  <a:pt x="2944" y="10931"/>
                </a:lnTo>
                <a:lnTo>
                  <a:pt x="2883" y="11051"/>
                </a:lnTo>
                <a:lnTo>
                  <a:pt x="2823" y="11472"/>
                </a:lnTo>
                <a:lnTo>
                  <a:pt x="2763" y="11892"/>
                </a:lnTo>
                <a:lnTo>
                  <a:pt x="2763" y="12312"/>
                </a:lnTo>
                <a:lnTo>
                  <a:pt x="2763" y="12733"/>
                </a:lnTo>
                <a:lnTo>
                  <a:pt x="2944" y="13574"/>
                </a:lnTo>
                <a:lnTo>
                  <a:pt x="3184" y="14474"/>
                </a:lnTo>
                <a:lnTo>
                  <a:pt x="3544" y="15255"/>
                </a:lnTo>
                <a:lnTo>
                  <a:pt x="3965" y="16036"/>
                </a:lnTo>
                <a:lnTo>
                  <a:pt x="4445" y="16817"/>
                </a:lnTo>
                <a:lnTo>
                  <a:pt x="4925" y="17477"/>
                </a:lnTo>
                <a:lnTo>
                  <a:pt x="5346" y="17958"/>
                </a:lnTo>
                <a:lnTo>
                  <a:pt x="5826" y="18498"/>
                </a:lnTo>
                <a:lnTo>
                  <a:pt x="6427" y="19099"/>
                </a:lnTo>
                <a:lnTo>
                  <a:pt x="7087" y="19639"/>
                </a:lnTo>
                <a:lnTo>
                  <a:pt x="7808" y="20180"/>
                </a:lnTo>
                <a:lnTo>
                  <a:pt x="8469" y="20600"/>
                </a:lnTo>
                <a:lnTo>
                  <a:pt x="8829" y="20720"/>
                </a:lnTo>
                <a:lnTo>
                  <a:pt x="9189" y="20840"/>
                </a:lnTo>
                <a:lnTo>
                  <a:pt x="9550" y="20900"/>
                </a:lnTo>
                <a:lnTo>
                  <a:pt x="9910" y="20960"/>
                </a:lnTo>
                <a:lnTo>
                  <a:pt x="10090" y="21981"/>
                </a:lnTo>
                <a:lnTo>
                  <a:pt x="10511" y="24804"/>
                </a:lnTo>
                <a:lnTo>
                  <a:pt x="11051" y="27567"/>
                </a:lnTo>
                <a:lnTo>
                  <a:pt x="11652" y="30329"/>
                </a:lnTo>
                <a:lnTo>
                  <a:pt x="12372" y="33092"/>
                </a:lnTo>
                <a:lnTo>
                  <a:pt x="13213" y="35794"/>
                </a:lnTo>
                <a:lnTo>
                  <a:pt x="14114" y="38437"/>
                </a:lnTo>
                <a:lnTo>
                  <a:pt x="14655" y="39818"/>
                </a:lnTo>
                <a:lnTo>
                  <a:pt x="15255" y="41260"/>
                </a:lnTo>
                <a:lnTo>
                  <a:pt x="13814" y="40239"/>
                </a:lnTo>
                <a:lnTo>
                  <a:pt x="12433" y="39158"/>
                </a:lnTo>
                <a:lnTo>
                  <a:pt x="10991" y="37956"/>
                </a:lnTo>
                <a:lnTo>
                  <a:pt x="9610" y="36695"/>
                </a:lnTo>
                <a:lnTo>
                  <a:pt x="9610" y="36095"/>
                </a:lnTo>
                <a:lnTo>
                  <a:pt x="9610" y="35434"/>
                </a:lnTo>
                <a:lnTo>
                  <a:pt x="9370" y="34233"/>
                </a:lnTo>
                <a:lnTo>
                  <a:pt x="9129" y="33032"/>
                </a:lnTo>
                <a:lnTo>
                  <a:pt x="8829" y="31891"/>
                </a:lnTo>
                <a:lnTo>
                  <a:pt x="8529" y="30449"/>
                </a:lnTo>
                <a:lnTo>
                  <a:pt x="8168" y="29008"/>
                </a:lnTo>
                <a:lnTo>
                  <a:pt x="7748" y="27567"/>
                </a:lnTo>
                <a:lnTo>
                  <a:pt x="7508" y="26906"/>
                </a:lnTo>
                <a:lnTo>
                  <a:pt x="7208" y="26245"/>
                </a:lnTo>
                <a:lnTo>
                  <a:pt x="7087" y="26125"/>
                </a:lnTo>
                <a:lnTo>
                  <a:pt x="6967" y="26125"/>
                </a:lnTo>
                <a:lnTo>
                  <a:pt x="6847" y="26185"/>
                </a:lnTo>
                <a:lnTo>
                  <a:pt x="6787" y="26305"/>
                </a:lnTo>
                <a:lnTo>
                  <a:pt x="6787" y="27026"/>
                </a:lnTo>
                <a:lnTo>
                  <a:pt x="6787" y="27747"/>
                </a:lnTo>
                <a:lnTo>
                  <a:pt x="6907" y="29188"/>
                </a:lnTo>
                <a:lnTo>
                  <a:pt x="7087" y="30630"/>
                </a:lnTo>
                <a:lnTo>
                  <a:pt x="7328" y="32011"/>
                </a:lnTo>
                <a:lnTo>
                  <a:pt x="7568" y="33392"/>
                </a:lnTo>
                <a:lnTo>
                  <a:pt x="7808" y="34834"/>
                </a:lnTo>
                <a:lnTo>
                  <a:pt x="6787" y="33692"/>
                </a:lnTo>
                <a:lnTo>
                  <a:pt x="5766" y="32551"/>
                </a:lnTo>
                <a:lnTo>
                  <a:pt x="4865" y="31350"/>
                </a:lnTo>
                <a:lnTo>
                  <a:pt x="3904" y="30149"/>
                </a:lnTo>
                <a:lnTo>
                  <a:pt x="2223" y="27807"/>
                </a:lnTo>
                <a:lnTo>
                  <a:pt x="1322" y="26606"/>
                </a:lnTo>
                <a:lnTo>
                  <a:pt x="842" y="26065"/>
                </a:lnTo>
                <a:lnTo>
                  <a:pt x="361" y="25525"/>
                </a:lnTo>
                <a:lnTo>
                  <a:pt x="241" y="25465"/>
                </a:lnTo>
                <a:lnTo>
                  <a:pt x="121" y="25525"/>
                </a:lnTo>
                <a:lnTo>
                  <a:pt x="61" y="25585"/>
                </a:lnTo>
                <a:lnTo>
                  <a:pt x="1" y="25765"/>
                </a:lnTo>
                <a:lnTo>
                  <a:pt x="301" y="26726"/>
                </a:lnTo>
                <a:lnTo>
                  <a:pt x="601" y="27747"/>
                </a:lnTo>
                <a:lnTo>
                  <a:pt x="1082" y="28708"/>
                </a:lnTo>
                <a:lnTo>
                  <a:pt x="1562" y="29669"/>
                </a:lnTo>
                <a:lnTo>
                  <a:pt x="2103" y="30570"/>
                </a:lnTo>
                <a:lnTo>
                  <a:pt x="2763" y="31470"/>
                </a:lnTo>
                <a:lnTo>
                  <a:pt x="3424" y="32311"/>
                </a:lnTo>
                <a:lnTo>
                  <a:pt x="4085" y="33212"/>
                </a:lnTo>
                <a:lnTo>
                  <a:pt x="3304" y="33152"/>
                </a:lnTo>
                <a:lnTo>
                  <a:pt x="2583" y="33212"/>
                </a:lnTo>
                <a:lnTo>
                  <a:pt x="2103" y="33212"/>
                </a:lnTo>
                <a:lnTo>
                  <a:pt x="1622" y="33332"/>
                </a:lnTo>
                <a:lnTo>
                  <a:pt x="1142" y="33452"/>
                </a:lnTo>
                <a:lnTo>
                  <a:pt x="721" y="33632"/>
                </a:lnTo>
                <a:lnTo>
                  <a:pt x="601" y="33813"/>
                </a:lnTo>
                <a:lnTo>
                  <a:pt x="541" y="33993"/>
                </a:lnTo>
                <a:lnTo>
                  <a:pt x="541" y="34173"/>
                </a:lnTo>
                <a:lnTo>
                  <a:pt x="721" y="34353"/>
                </a:lnTo>
                <a:lnTo>
                  <a:pt x="1202" y="34473"/>
                </a:lnTo>
                <a:lnTo>
                  <a:pt x="1682" y="34593"/>
                </a:lnTo>
                <a:lnTo>
                  <a:pt x="2703" y="34593"/>
                </a:lnTo>
                <a:lnTo>
                  <a:pt x="3244" y="34533"/>
                </a:lnTo>
                <a:lnTo>
                  <a:pt x="3724" y="34473"/>
                </a:lnTo>
                <a:lnTo>
                  <a:pt x="4265" y="34353"/>
                </a:lnTo>
                <a:lnTo>
                  <a:pt x="4745" y="34173"/>
                </a:lnTo>
                <a:lnTo>
                  <a:pt x="4865" y="34053"/>
                </a:lnTo>
                <a:lnTo>
                  <a:pt x="6787" y="36155"/>
                </a:lnTo>
                <a:lnTo>
                  <a:pt x="7868" y="37296"/>
                </a:lnTo>
                <a:lnTo>
                  <a:pt x="9009" y="38377"/>
                </a:lnTo>
                <a:lnTo>
                  <a:pt x="10210" y="39398"/>
                </a:lnTo>
                <a:lnTo>
                  <a:pt x="11472" y="40419"/>
                </a:lnTo>
                <a:lnTo>
                  <a:pt x="12733" y="41380"/>
                </a:lnTo>
                <a:lnTo>
                  <a:pt x="14054" y="42220"/>
                </a:lnTo>
                <a:lnTo>
                  <a:pt x="15435" y="43001"/>
                </a:lnTo>
                <a:lnTo>
                  <a:pt x="16817" y="43662"/>
                </a:lnTo>
                <a:lnTo>
                  <a:pt x="17177" y="43662"/>
                </a:lnTo>
                <a:lnTo>
                  <a:pt x="17297" y="43542"/>
                </a:lnTo>
                <a:lnTo>
                  <a:pt x="17417" y="43422"/>
                </a:lnTo>
                <a:lnTo>
                  <a:pt x="17477" y="43241"/>
                </a:lnTo>
                <a:lnTo>
                  <a:pt x="17477" y="43121"/>
                </a:lnTo>
                <a:lnTo>
                  <a:pt x="17417" y="42941"/>
                </a:lnTo>
                <a:lnTo>
                  <a:pt x="17297" y="42821"/>
                </a:lnTo>
                <a:lnTo>
                  <a:pt x="17237" y="42761"/>
                </a:lnTo>
                <a:lnTo>
                  <a:pt x="16937" y="41500"/>
                </a:lnTo>
                <a:lnTo>
                  <a:pt x="16516" y="40299"/>
                </a:lnTo>
                <a:lnTo>
                  <a:pt x="15616" y="37836"/>
                </a:lnTo>
                <a:lnTo>
                  <a:pt x="16156" y="37176"/>
                </a:lnTo>
                <a:lnTo>
                  <a:pt x="16697" y="36455"/>
                </a:lnTo>
                <a:lnTo>
                  <a:pt x="17237" y="35674"/>
                </a:lnTo>
                <a:lnTo>
                  <a:pt x="17718" y="34834"/>
                </a:lnTo>
                <a:lnTo>
                  <a:pt x="18558" y="33212"/>
                </a:lnTo>
                <a:lnTo>
                  <a:pt x="19399" y="31590"/>
                </a:lnTo>
                <a:lnTo>
                  <a:pt x="20300" y="29969"/>
                </a:lnTo>
                <a:lnTo>
                  <a:pt x="21081" y="28227"/>
                </a:lnTo>
                <a:lnTo>
                  <a:pt x="21501" y="27387"/>
                </a:lnTo>
                <a:lnTo>
                  <a:pt x="21801" y="26486"/>
                </a:lnTo>
                <a:lnTo>
                  <a:pt x="22102" y="25585"/>
                </a:lnTo>
                <a:lnTo>
                  <a:pt x="22342" y="24684"/>
                </a:lnTo>
                <a:lnTo>
                  <a:pt x="22342" y="24564"/>
                </a:lnTo>
                <a:lnTo>
                  <a:pt x="22282" y="24504"/>
                </a:lnTo>
                <a:lnTo>
                  <a:pt x="22162" y="24324"/>
                </a:lnTo>
                <a:lnTo>
                  <a:pt x="21921" y="24324"/>
                </a:lnTo>
                <a:lnTo>
                  <a:pt x="21861" y="24384"/>
                </a:lnTo>
                <a:lnTo>
                  <a:pt x="21741" y="24444"/>
                </a:lnTo>
                <a:lnTo>
                  <a:pt x="21261" y="25285"/>
                </a:lnTo>
                <a:lnTo>
                  <a:pt x="20780" y="26065"/>
                </a:lnTo>
                <a:lnTo>
                  <a:pt x="19880" y="27747"/>
                </a:lnTo>
                <a:lnTo>
                  <a:pt x="19099" y="29488"/>
                </a:lnTo>
                <a:lnTo>
                  <a:pt x="18198" y="31110"/>
                </a:lnTo>
                <a:lnTo>
                  <a:pt x="17297" y="32732"/>
                </a:lnTo>
                <a:lnTo>
                  <a:pt x="16336" y="34353"/>
                </a:lnTo>
                <a:lnTo>
                  <a:pt x="15736" y="35314"/>
                </a:lnTo>
                <a:lnTo>
                  <a:pt x="15075" y="36335"/>
                </a:lnTo>
                <a:lnTo>
                  <a:pt x="14474" y="34473"/>
                </a:lnTo>
                <a:lnTo>
                  <a:pt x="13934" y="32671"/>
                </a:lnTo>
                <a:lnTo>
                  <a:pt x="13453" y="30810"/>
                </a:lnTo>
                <a:lnTo>
                  <a:pt x="12973" y="28948"/>
                </a:lnTo>
                <a:lnTo>
                  <a:pt x="12553" y="27026"/>
                </a:lnTo>
                <a:lnTo>
                  <a:pt x="12132" y="25164"/>
                </a:lnTo>
                <a:lnTo>
                  <a:pt x="12793" y="24864"/>
                </a:lnTo>
                <a:lnTo>
                  <a:pt x="13393" y="24444"/>
                </a:lnTo>
                <a:lnTo>
                  <a:pt x="14534" y="23543"/>
                </a:lnTo>
                <a:lnTo>
                  <a:pt x="15135" y="23002"/>
                </a:lnTo>
                <a:lnTo>
                  <a:pt x="15495" y="22702"/>
                </a:lnTo>
                <a:lnTo>
                  <a:pt x="15676" y="22462"/>
                </a:lnTo>
                <a:lnTo>
                  <a:pt x="16456" y="21621"/>
                </a:lnTo>
                <a:lnTo>
                  <a:pt x="17237" y="20780"/>
                </a:lnTo>
                <a:lnTo>
                  <a:pt x="18378" y="19399"/>
                </a:lnTo>
                <a:lnTo>
                  <a:pt x="18979" y="18678"/>
                </a:lnTo>
                <a:lnTo>
                  <a:pt x="19459" y="17898"/>
                </a:lnTo>
                <a:lnTo>
                  <a:pt x="19940" y="17057"/>
                </a:lnTo>
                <a:lnTo>
                  <a:pt x="20300" y="16216"/>
                </a:lnTo>
                <a:lnTo>
                  <a:pt x="20420" y="15796"/>
                </a:lnTo>
                <a:lnTo>
                  <a:pt x="20480" y="15375"/>
                </a:lnTo>
                <a:lnTo>
                  <a:pt x="20480" y="14955"/>
                </a:lnTo>
                <a:lnTo>
                  <a:pt x="20480" y="14474"/>
                </a:lnTo>
                <a:lnTo>
                  <a:pt x="20420" y="14294"/>
                </a:lnTo>
                <a:lnTo>
                  <a:pt x="20240" y="14174"/>
                </a:lnTo>
                <a:lnTo>
                  <a:pt x="20060" y="14054"/>
                </a:lnTo>
                <a:lnTo>
                  <a:pt x="19940" y="14114"/>
                </a:lnTo>
                <a:lnTo>
                  <a:pt x="19819" y="14174"/>
                </a:lnTo>
                <a:lnTo>
                  <a:pt x="19519" y="14414"/>
                </a:lnTo>
                <a:lnTo>
                  <a:pt x="19219" y="14655"/>
                </a:lnTo>
                <a:lnTo>
                  <a:pt x="18678" y="15255"/>
                </a:lnTo>
                <a:lnTo>
                  <a:pt x="18138" y="15916"/>
                </a:lnTo>
                <a:lnTo>
                  <a:pt x="17718" y="16636"/>
                </a:lnTo>
                <a:lnTo>
                  <a:pt x="16877" y="18138"/>
                </a:lnTo>
                <a:lnTo>
                  <a:pt x="16456" y="18858"/>
                </a:lnTo>
                <a:lnTo>
                  <a:pt x="15976" y="19579"/>
                </a:lnTo>
                <a:lnTo>
                  <a:pt x="15736" y="19879"/>
                </a:lnTo>
                <a:lnTo>
                  <a:pt x="15736" y="19099"/>
                </a:lnTo>
                <a:lnTo>
                  <a:pt x="15736" y="18318"/>
                </a:lnTo>
                <a:lnTo>
                  <a:pt x="15616" y="17537"/>
                </a:lnTo>
                <a:lnTo>
                  <a:pt x="15555" y="17177"/>
                </a:lnTo>
                <a:lnTo>
                  <a:pt x="15435" y="16817"/>
                </a:lnTo>
                <a:lnTo>
                  <a:pt x="15375" y="16696"/>
                </a:lnTo>
                <a:lnTo>
                  <a:pt x="15255" y="16636"/>
                </a:lnTo>
                <a:lnTo>
                  <a:pt x="15075" y="16576"/>
                </a:lnTo>
                <a:lnTo>
                  <a:pt x="14895" y="16636"/>
                </a:lnTo>
                <a:lnTo>
                  <a:pt x="14775" y="16696"/>
                </a:lnTo>
                <a:lnTo>
                  <a:pt x="14715" y="16817"/>
                </a:lnTo>
                <a:lnTo>
                  <a:pt x="14595" y="17237"/>
                </a:lnTo>
                <a:lnTo>
                  <a:pt x="14534" y="17597"/>
                </a:lnTo>
                <a:lnTo>
                  <a:pt x="14414" y="18438"/>
                </a:lnTo>
                <a:lnTo>
                  <a:pt x="14414" y="20060"/>
                </a:lnTo>
                <a:lnTo>
                  <a:pt x="14354" y="20780"/>
                </a:lnTo>
                <a:lnTo>
                  <a:pt x="14354" y="21501"/>
                </a:lnTo>
                <a:lnTo>
                  <a:pt x="13574" y="22342"/>
                </a:lnTo>
                <a:lnTo>
                  <a:pt x="12793" y="23123"/>
                </a:lnTo>
                <a:lnTo>
                  <a:pt x="11952" y="23963"/>
                </a:lnTo>
                <a:lnTo>
                  <a:pt x="11592" y="22041"/>
                </a:lnTo>
                <a:lnTo>
                  <a:pt x="11171" y="18678"/>
                </a:lnTo>
                <a:lnTo>
                  <a:pt x="10811" y="15315"/>
                </a:lnTo>
                <a:lnTo>
                  <a:pt x="11351" y="14715"/>
                </a:lnTo>
                <a:lnTo>
                  <a:pt x="11772" y="14054"/>
                </a:lnTo>
                <a:lnTo>
                  <a:pt x="12613" y="12673"/>
                </a:lnTo>
                <a:lnTo>
                  <a:pt x="13694" y="10871"/>
                </a:lnTo>
                <a:lnTo>
                  <a:pt x="14775" y="8949"/>
                </a:lnTo>
                <a:lnTo>
                  <a:pt x="15796" y="7268"/>
                </a:lnTo>
                <a:lnTo>
                  <a:pt x="16877" y="5526"/>
                </a:lnTo>
                <a:lnTo>
                  <a:pt x="17898" y="3724"/>
                </a:lnTo>
                <a:lnTo>
                  <a:pt x="18318" y="2823"/>
                </a:lnTo>
                <a:lnTo>
                  <a:pt x="18738" y="1923"/>
                </a:lnTo>
                <a:lnTo>
                  <a:pt x="18799" y="1622"/>
                </a:lnTo>
                <a:lnTo>
                  <a:pt x="18738" y="1442"/>
                </a:lnTo>
                <a:lnTo>
                  <a:pt x="18618" y="1262"/>
                </a:lnTo>
                <a:lnTo>
                  <a:pt x="18378" y="1142"/>
                </a:lnTo>
                <a:lnTo>
                  <a:pt x="18138" y="1082"/>
                </a:lnTo>
                <a:lnTo>
                  <a:pt x="17898" y="1142"/>
                </a:lnTo>
                <a:lnTo>
                  <a:pt x="17657" y="1202"/>
                </a:lnTo>
                <a:lnTo>
                  <a:pt x="17477" y="1382"/>
                </a:lnTo>
                <a:lnTo>
                  <a:pt x="16937" y="2223"/>
                </a:lnTo>
                <a:lnTo>
                  <a:pt x="16396" y="3124"/>
                </a:lnTo>
                <a:lnTo>
                  <a:pt x="15435" y="4925"/>
                </a:lnTo>
                <a:lnTo>
                  <a:pt x="15195" y="5286"/>
                </a:lnTo>
                <a:lnTo>
                  <a:pt x="15195" y="4205"/>
                </a:lnTo>
                <a:lnTo>
                  <a:pt x="15135" y="3664"/>
                </a:lnTo>
                <a:lnTo>
                  <a:pt x="15075" y="3124"/>
                </a:lnTo>
                <a:lnTo>
                  <a:pt x="15015" y="3064"/>
                </a:lnTo>
                <a:lnTo>
                  <a:pt x="14955" y="2944"/>
                </a:lnTo>
                <a:lnTo>
                  <a:pt x="14775" y="2944"/>
                </a:lnTo>
                <a:lnTo>
                  <a:pt x="14534" y="3004"/>
                </a:lnTo>
                <a:lnTo>
                  <a:pt x="14474" y="3064"/>
                </a:lnTo>
                <a:lnTo>
                  <a:pt x="14414" y="3124"/>
                </a:lnTo>
                <a:lnTo>
                  <a:pt x="14294" y="3784"/>
                </a:lnTo>
                <a:lnTo>
                  <a:pt x="14174" y="4385"/>
                </a:lnTo>
                <a:lnTo>
                  <a:pt x="14054" y="5646"/>
                </a:lnTo>
                <a:lnTo>
                  <a:pt x="13994" y="6547"/>
                </a:lnTo>
                <a:lnTo>
                  <a:pt x="13994" y="6967"/>
                </a:lnTo>
                <a:lnTo>
                  <a:pt x="13994" y="7448"/>
                </a:lnTo>
                <a:lnTo>
                  <a:pt x="13273" y="8649"/>
                </a:lnTo>
                <a:lnTo>
                  <a:pt x="12312" y="10451"/>
                </a:lnTo>
                <a:lnTo>
                  <a:pt x="11291" y="12192"/>
                </a:lnTo>
                <a:lnTo>
                  <a:pt x="10691" y="13333"/>
                </a:lnTo>
                <a:lnTo>
                  <a:pt x="10631" y="10991"/>
                </a:lnTo>
                <a:lnTo>
                  <a:pt x="10571" y="9009"/>
                </a:lnTo>
                <a:lnTo>
                  <a:pt x="10631" y="7027"/>
                </a:lnTo>
                <a:lnTo>
                  <a:pt x="10691" y="5106"/>
                </a:lnTo>
                <a:lnTo>
                  <a:pt x="10691" y="3124"/>
                </a:lnTo>
                <a:lnTo>
                  <a:pt x="11231" y="2523"/>
                </a:lnTo>
                <a:lnTo>
                  <a:pt x="11712" y="1863"/>
                </a:lnTo>
                <a:lnTo>
                  <a:pt x="12132" y="1142"/>
                </a:lnTo>
                <a:lnTo>
                  <a:pt x="12553" y="421"/>
                </a:lnTo>
                <a:lnTo>
                  <a:pt x="12553" y="361"/>
                </a:lnTo>
                <a:lnTo>
                  <a:pt x="12493" y="241"/>
                </a:lnTo>
                <a:lnTo>
                  <a:pt x="12372" y="241"/>
                </a:lnTo>
                <a:lnTo>
                  <a:pt x="11472" y="902"/>
                </a:lnTo>
                <a:lnTo>
                  <a:pt x="10631" y="1622"/>
                </a:lnTo>
                <a:lnTo>
                  <a:pt x="10511" y="121"/>
                </a:lnTo>
                <a:lnTo>
                  <a:pt x="10511" y="61"/>
                </a:lnTo>
                <a:lnTo>
                  <a:pt x="10451" y="1"/>
                </a:lnTo>
                <a:close/>
              </a:path>
            </a:pathLst>
          </a:custGeom>
          <a:solidFill>
            <a:srgbClr val="B5975B"/>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6" name="Shape 43">
            <a:extLst>
              <a:ext uri="{FF2B5EF4-FFF2-40B4-BE49-F238E27FC236}">
                <a16:creationId xmlns:a16="http://schemas.microsoft.com/office/drawing/2014/main" xmlns="" id="{82A4B173-B163-4BBF-B82E-13F9CD82286D}"/>
              </a:ext>
            </a:extLst>
          </p:cNvPr>
          <p:cNvSpPr>
            <a:spLocks/>
          </p:cNvSpPr>
          <p:nvPr/>
        </p:nvSpPr>
        <p:spPr bwMode="auto">
          <a:xfrm flipH="1">
            <a:off x="8743951" y="2597150"/>
            <a:ext cx="1885949" cy="533400"/>
          </a:xfrm>
          <a:custGeom>
            <a:avLst/>
            <a:gdLst>
              <a:gd name="T0" fmla="*/ 789942725 w 44803"/>
              <a:gd name="T1" fmla="*/ 4473102 h 12673"/>
              <a:gd name="T2" fmla="*/ 808854268 w 44803"/>
              <a:gd name="T3" fmla="*/ 134361284 h 12673"/>
              <a:gd name="T4" fmla="*/ 839093409 w 44803"/>
              <a:gd name="T5" fmla="*/ 255301495 h 12673"/>
              <a:gd name="T6" fmla="*/ 788054956 w 44803"/>
              <a:gd name="T7" fmla="*/ 268722526 h 12673"/>
              <a:gd name="T8" fmla="*/ 636888074 w 44803"/>
              <a:gd name="T9" fmla="*/ 192594818 h 12673"/>
              <a:gd name="T10" fmla="*/ 459226684 w 44803"/>
              <a:gd name="T11" fmla="*/ 138836153 h 12673"/>
              <a:gd name="T12" fmla="*/ 323163951 w 44803"/>
              <a:gd name="T13" fmla="*/ 111992240 h 12673"/>
              <a:gd name="T14" fmla="*/ 228668968 w 44803"/>
              <a:gd name="T15" fmla="*/ 107519138 h 12673"/>
              <a:gd name="T16" fmla="*/ 137982389 w 44803"/>
              <a:gd name="T17" fmla="*/ 111992240 h 12673"/>
              <a:gd name="T18" fmla="*/ 69951039 w 44803"/>
              <a:gd name="T19" fmla="*/ 120940211 h 12673"/>
              <a:gd name="T20" fmla="*/ 24575863 w 44803"/>
              <a:gd name="T21" fmla="*/ 143309255 h 12673"/>
              <a:gd name="T22" fmla="*/ 1919656 w 44803"/>
              <a:gd name="T23" fmla="*/ 165678299 h 12673"/>
              <a:gd name="T24" fmla="*/ 31886 w 44803"/>
              <a:gd name="T25" fmla="*/ 188121716 h 12673"/>
              <a:gd name="T26" fmla="*/ 24575863 w 44803"/>
              <a:gd name="T27" fmla="*/ 206015891 h 12673"/>
              <a:gd name="T28" fmla="*/ 88830695 w 44803"/>
              <a:gd name="T29" fmla="*/ 214963862 h 12673"/>
              <a:gd name="T30" fmla="*/ 266492085 w 44803"/>
              <a:gd name="T31" fmla="*/ 228384935 h 12673"/>
              <a:gd name="T32" fmla="*/ 446010337 w 44803"/>
              <a:gd name="T33" fmla="*/ 264249466 h 12673"/>
              <a:gd name="T34" fmla="*/ 621752071 w 44803"/>
              <a:gd name="T35" fmla="*/ 326881687 h 12673"/>
              <a:gd name="T36" fmla="*/ 786166175 w 44803"/>
              <a:gd name="T37" fmla="*/ 416506651 h 12673"/>
              <a:gd name="T38" fmla="*/ 937364943 w 44803"/>
              <a:gd name="T39" fmla="*/ 519476505 h 12673"/>
              <a:gd name="T40" fmla="*/ 931700655 w 44803"/>
              <a:gd name="T41" fmla="*/ 582184950 h 12673"/>
              <a:gd name="T42" fmla="*/ 852309788 w 44803"/>
              <a:gd name="T43" fmla="*/ 600079125 h 12673"/>
              <a:gd name="T44" fmla="*/ 797494784 w 44803"/>
              <a:gd name="T45" fmla="*/ 609027096 h 12673"/>
              <a:gd name="T46" fmla="*/ 776726347 w 44803"/>
              <a:gd name="T47" fmla="*/ 582184950 h 12673"/>
              <a:gd name="T48" fmla="*/ 738935148 w 44803"/>
              <a:gd name="T49" fmla="*/ 555266622 h 12673"/>
              <a:gd name="T50" fmla="*/ 676568054 w 44803"/>
              <a:gd name="T51" fmla="*/ 528424476 h 12673"/>
              <a:gd name="T52" fmla="*/ 600984613 w 44803"/>
              <a:gd name="T53" fmla="*/ 497109270 h 12673"/>
              <a:gd name="T54" fmla="*/ 544280861 w 44803"/>
              <a:gd name="T55" fmla="*/ 474665812 h 12673"/>
              <a:gd name="T56" fmla="*/ 508377400 w 44803"/>
              <a:gd name="T57" fmla="*/ 470190943 h 12673"/>
              <a:gd name="T58" fmla="*/ 483801537 w 44803"/>
              <a:gd name="T59" fmla="*/ 483612016 h 12673"/>
              <a:gd name="T60" fmla="*/ 483801537 w 44803"/>
              <a:gd name="T61" fmla="*/ 506055432 h 12673"/>
              <a:gd name="T62" fmla="*/ 504601860 w 44803"/>
              <a:gd name="T63" fmla="*/ 541845549 h 12673"/>
              <a:gd name="T64" fmla="*/ 542393091 w 44803"/>
              <a:gd name="T65" fmla="*/ 573236979 h 12673"/>
              <a:gd name="T66" fmla="*/ 600984613 w 44803"/>
              <a:gd name="T67" fmla="*/ 604553994 h 12673"/>
              <a:gd name="T68" fmla="*/ 676568054 w 44803"/>
              <a:gd name="T69" fmla="*/ 640342302 h 12673"/>
              <a:gd name="T70" fmla="*/ 701142907 w 44803"/>
              <a:gd name="T71" fmla="*/ 667260630 h 12673"/>
              <a:gd name="T72" fmla="*/ 629304130 w 44803"/>
              <a:gd name="T73" fmla="*/ 716471820 h 12673"/>
              <a:gd name="T74" fmla="*/ 595288438 w 44803"/>
              <a:gd name="T75" fmla="*/ 752336309 h 12673"/>
              <a:gd name="T76" fmla="*/ 565081184 w 44803"/>
              <a:gd name="T77" fmla="*/ 801547499 h 12673"/>
              <a:gd name="T78" fmla="*/ 561273758 w 44803"/>
              <a:gd name="T79" fmla="*/ 819516088 h 12673"/>
              <a:gd name="T80" fmla="*/ 566968954 w 44803"/>
              <a:gd name="T81" fmla="*/ 850833062 h 12673"/>
              <a:gd name="T82" fmla="*/ 591512899 w 44803"/>
              <a:gd name="T83" fmla="*/ 855306163 h 12673"/>
              <a:gd name="T84" fmla="*/ 646327903 w 44803"/>
              <a:gd name="T85" fmla="*/ 837412031 h 12673"/>
              <a:gd name="T86" fmla="*/ 716247055 w 44803"/>
              <a:gd name="T87" fmla="*/ 792599528 h 12673"/>
              <a:gd name="T88" fmla="*/ 865557042 w 44803"/>
              <a:gd name="T89" fmla="*/ 738915236 h 12673"/>
              <a:gd name="T90" fmla="*/ 1011059603 w 44803"/>
              <a:gd name="T91" fmla="*/ 720944922 h 12673"/>
              <a:gd name="T92" fmla="*/ 1088530814 w 44803"/>
              <a:gd name="T93" fmla="*/ 729967265 h 12673"/>
              <a:gd name="T94" fmla="*/ 1164146141 w 44803"/>
              <a:gd name="T95" fmla="*/ 729967265 h 12673"/>
              <a:gd name="T96" fmla="*/ 1211377200 w 44803"/>
              <a:gd name="T97" fmla="*/ 770230484 h 12673"/>
              <a:gd name="T98" fmla="*/ 1336111325 w 44803"/>
              <a:gd name="T99" fmla="*/ 909066637 h 12673"/>
              <a:gd name="T100" fmla="*/ 1387119913 w 44803"/>
              <a:gd name="T101" fmla="*/ 944856755 h 12673"/>
              <a:gd name="T102" fmla="*/ 1400367167 w 44803"/>
              <a:gd name="T103" fmla="*/ 931435682 h 12673"/>
              <a:gd name="T104" fmla="*/ 1407919225 w 44803"/>
              <a:gd name="T105" fmla="*/ 900118666 h 12673"/>
              <a:gd name="T106" fmla="*/ 1407919225 w 44803"/>
              <a:gd name="T107" fmla="*/ 864254135 h 12673"/>
              <a:gd name="T108" fmla="*/ 1366351476 w 44803"/>
              <a:gd name="T109" fmla="*/ 783651557 h 12673"/>
              <a:gd name="T110" fmla="*/ 1286960609 w 44803"/>
              <a:gd name="T111" fmla="*/ 676208601 h 12673"/>
              <a:gd name="T112" fmla="*/ 1201937372 w 44803"/>
              <a:gd name="T113" fmla="*/ 586658052 h 12673"/>
              <a:gd name="T114" fmla="*/ 1073426697 w 44803"/>
              <a:gd name="T115" fmla="*/ 470190943 h 12673"/>
              <a:gd name="T116" fmla="*/ 926005458 w 44803"/>
              <a:gd name="T117" fmla="*/ 353800015 h 12673"/>
              <a:gd name="T118" fmla="*/ 914676850 w 44803"/>
              <a:gd name="T119" fmla="*/ 304512643 h 12673"/>
              <a:gd name="T120" fmla="*/ 871221331 w 44803"/>
              <a:gd name="T121" fmla="*/ 174700643 h 12673"/>
              <a:gd name="T122" fmla="*/ 835317901 w 44803"/>
              <a:gd name="T123" fmla="*/ 76127708 h 12673"/>
              <a:gd name="T124" fmla="*/ 793718234 w 44803"/>
              <a:gd name="T125" fmla="*/ 0 h 12673"/>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44803"/>
              <a:gd name="T190" fmla="*/ 0 h 12673"/>
              <a:gd name="T191" fmla="*/ 44803 w 44803"/>
              <a:gd name="T192" fmla="*/ 12673 h 12673"/>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44803" h="12673" extrusionOk="0">
                <a:moveTo>
                  <a:pt x="25164" y="0"/>
                </a:moveTo>
                <a:lnTo>
                  <a:pt x="25104" y="60"/>
                </a:lnTo>
                <a:lnTo>
                  <a:pt x="25344" y="961"/>
                </a:lnTo>
                <a:lnTo>
                  <a:pt x="25705" y="1802"/>
                </a:lnTo>
                <a:lnTo>
                  <a:pt x="26185" y="2643"/>
                </a:lnTo>
                <a:lnTo>
                  <a:pt x="26666" y="3424"/>
                </a:lnTo>
                <a:lnTo>
                  <a:pt x="27086" y="4084"/>
                </a:lnTo>
                <a:lnTo>
                  <a:pt x="25044" y="3604"/>
                </a:lnTo>
                <a:lnTo>
                  <a:pt x="23062" y="3123"/>
                </a:lnTo>
                <a:lnTo>
                  <a:pt x="20240" y="2583"/>
                </a:lnTo>
                <a:lnTo>
                  <a:pt x="17417" y="2162"/>
                </a:lnTo>
                <a:lnTo>
                  <a:pt x="14594" y="1862"/>
                </a:lnTo>
                <a:lnTo>
                  <a:pt x="11772" y="1622"/>
                </a:lnTo>
                <a:lnTo>
                  <a:pt x="10270" y="1502"/>
                </a:lnTo>
                <a:lnTo>
                  <a:pt x="8769" y="1502"/>
                </a:lnTo>
                <a:lnTo>
                  <a:pt x="7267" y="1442"/>
                </a:lnTo>
                <a:lnTo>
                  <a:pt x="5766" y="1502"/>
                </a:lnTo>
                <a:lnTo>
                  <a:pt x="4385" y="1502"/>
                </a:lnTo>
                <a:lnTo>
                  <a:pt x="2943" y="1562"/>
                </a:lnTo>
                <a:lnTo>
                  <a:pt x="2223" y="1622"/>
                </a:lnTo>
                <a:lnTo>
                  <a:pt x="1502" y="1742"/>
                </a:lnTo>
                <a:lnTo>
                  <a:pt x="781" y="1922"/>
                </a:lnTo>
                <a:lnTo>
                  <a:pt x="181" y="2162"/>
                </a:lnTo>
                <a:lnTo>
                  <a:pt x="61" y="2222"/>
                </a:lnTo>
                <a:lnTo>
                  <a:pt x="1" y="2403"/>
                </a:lnTo>
                <a:lnTo>
                  <a:pt x="1" y="2523"/>
                </a:lnTo>
                <a:lnTo>
                  <a:pt x="181" y="2583"/>
                </a:lnTo>
                <a:lnTo>
                  <a:pt x="781" y="2763"/>
                </a:lnTo>
                <a:lnTo>
                  <a:pt x="1442" y="2823"/>
                </a:lnTo>
                <a:lnTo>
                  <a:pt x="2823" y="2883"/>
                </a:lnTo>
                <a:lnTo>
                  <a:pt x="5586" y="2883"/>
                </a:lnTo>
                <a:lnTo>
                  <a:pt x="8469" y="3063"/>
                </a:lnTo>
                <a:lnTo>
                  <a:pt x="11351" y="3243"/>
                </a:lnTo>
                <a:lnTo>
                  <a:pt x="14174" y="3544"/>
                </a:lnTo>
                <a:lnTo>
                  <a:pt x="16937" y="3904"/>
                </a:lnTo>
                <a:lnTo>
                  <a:pt x="19759" y="4384"/>
                </a:lnTo>
                <a:lnTo>
                  <a:pt x="22522" y="4985"/>
                </a:lnTo>
                <a:lnTo>
                  <a:pt x="24984" y="5586"/>
                </a:lnTo>
                <a:lnTo>
                  <a:pt x="27386" y="6246"/>
                </a:lnTo>
                <a:lnTo>
                  <a:pt x="29789" y="6967"/>
                </a:lnTo>
                <a:lnTo>
                  <a:pt x="32191" y="7808"/>
                </a:lnTo>
                <a:lnTo>
                  <a:pt x="29609" y="7808"/>
                </a:lnTo>
                <a:lnTo>
                  <a:pt x="28347" y="7928"/>
                </a:lnTo>
                <a:lnTo>
                  <a:pt x="27086" y="8048"/>
                </a:lnTo>
                <a:lnTo>
                  <a:pt x="25405" y="8288"/>
                </a:lnTo>
                <a:lnTo>
                  <a:pt x="25344" y="8168"/>
                </a:lnTo>
                <a:lnTo>
                  <a:pt x="25224" y="8108"/>
                </a:lnTo>
                <a:lnTo>
                  <a:pt x="24684" y="7808"/>
                </a:lnTo>
                <a:lnTo>
                  <a:pt x="24083" y="7627"/>
                </a:lnTo>
                <a:lnTo>
                  <a:pt x="23483" y="7447"/>
                </a:lnTo>
                <a:lnTo>
                  <a:pt x="22822" y="7267"/>
                </a:lnTo>
                <a:lnTo>
                  <a:pt x="21501" y="7087"/>
                </a:lnTo>
                <a:lnTo>
                  <a:pt x="20300" y="6847"/>
                </a:lnTo>
                <a:lnTo>
                  <a:pt x="19099" y="6667"/>
                </a:lnTo>
                <a:lnTo>
                  <a:pt x="17897" y="6426"/>
                </a:lnTo>
                <a:lnTo>
                  <a:pt x="17297" y="6366"/>
                </a:lnTo>
                <a:lnTo>
                  <a:pt x="16696" y="6306"/>
                </a:lnTo>
                <a:lnTo>
                  <a:pt x="16156" y="6306"/>
                </a:lnTo>
                <a:lnTo>
                  <a:pt x="15555" y="6366"/>
                </a:lnTo>
                <a:lnTo>
                  <a:pt x="15375" y="6486"/>
                </a:lnTo>
                <a:lnTo>
                  <a:pt x="15315" y="6667"/>
                </a:lnTo>
                <a:lnTo>
                  <a:pt x="15375" y="6787"/>
                </a:lnTo>
                <a:lnTo>
                  <a:pt x="15495" y="6967"/>
                </a:lnTo>
                <a:lnTo>
                  <a:pt x="16036" y="7267"/>
                </a:lnTo>
                <a:lnTo>
                  <a:pt x="16576" y="7507"/>
                </a:lnTo>
                <a:lnTo>
                  <a:pt x="17237" y="7688"/>
                </a:lnTo>
                <a:lnTo>
                  <a:pt x="17837" y="7868"/>
                </a:lnTo>
                <a:lnTo>
                  <a:pt x="19099" y="8108"/>
                </a:lnTo>
                <a:lnTo>
                  <a:pt x="20360" y="8348"/>
                </a:lnTo>
                <a:lnTo>
                  <a:pt x="21501" y="8588"/>
                </a:lnTo>
                <a:lnTo>
                  <a:pt x="22702" y="8829"/>
                </a:lnTo>
                <a:lnTo>
                  <a:pt x="22282" y="8949"/>
                </a:lnTo>
                <a:lnTo>
                  <a:pt x="21141" y="9249"/>
                </a:lnTo>
                <a:lnTo>
                  <a:pt x="19999" y="9609"/>
                </a:lnTo>
                <a:lnTo>
                  <a:pt x="19459" y="9850"/>
                </a:lnTo>
                <a:lnTo>
                  <a:pt x="18918" y="10090"/>
                </a:lnTo>
                <a:lnTo>
                  <a:pt x="18438" y="10390"/>
                </a:lnTo>
                <a:lnTo>
                  <a:pt x="17958" y="10750"/>
                </a:lnTo>
                <a:lnTo>
                  <a:pt x="17897" y="10871"/>
                </a:lnTo>
                <a:lnTo>
                  <a:pt x="17837" y="10991"/>
                </a:lnTo>
                <a:lnTo>
                  <a:pt x="17897" y="11231"/>
                </a:lnTo>
                <a:lnTo>
                  <a:pt x="18018" y="11411"/>
                </a:lnTo>
                <a:lnTo>
                  <a:pt x="18138" y="11471"/>
                </a:lnTo>
                <a:lnTo>
                  <a:pt x="18798" y="11471"/>
                </a:lnTo>
                <a:lnTo>
                  <a:pt x="19399" y="11411"/>
                </a:lnTo>
                <a:lnTo>
                  <a:pt x="20540" y="11231"/>
                </a:lnTo>
                <a:lnTo>
                  <a:pt x="21621" y="10931"/>
                </a:lnTo>
                <a:lnTo>
                  <a:pt x="22762" y="10630"/>
                </a:lnTo>
                <a:lnTo>
                  <a:pt x="25104" y="10210"/>
                </a:lnTo>
                <a:lnTo>
                  <a:pt x="27507" y="9910"/>
                </a:lnTo>
                <a:lnTo>
                  <a:pt x="29849" y="9729"/>
                </a:lnTo>
                <a:lnTo>
                  <a:pt x="32131" y="9669"/>
                </a:lnTo>
                <a:lnTo>
                  <a:pt x="33392" y="9729"/>
                </a:lnTo>
                <a:lnTo>
                  <a:pt x="34593" y="9790"/>
                </a:lnTo>
                <a:lnTo>
                  <a:pt x="35794" y="9850"/>
                </a:lnTo>
                <a:lnTo>
                  <a:pt x="36996" y="9790"/>
                </a:lnTo>
                <a:lnTo>
                  <a:pt x="37176" y="9729"/>
                </a:lnTo>
                <a:lnTo>
                  <a:pt x="38497" y="10330"/>
                </a:lnTo>
                <a:lnTo>
                  <a:pt x="41079" y="11591"/>
                </a:lnTo>
                <a:lnTo>
                  <a:pt x="42461" y="12192"/>
                </a:lnTo>
                <a:lnTo>
                  <a:pt x="43782" y="12672"/>
                </a:lnTo>
                <a:lnTo>
                  <a:pt x="44082" y="12672"/>
                </a:lnTo>
                <a:lnTo>
                  <a:pt x="44262" y="12612"/>
                </a:lnTo>
                <a:lnTo>
                  <a:pt x="44503" y="12492"/>
                </a:lnTo>
                <a:lnTo>
                  <a:pt x="44683" y="12252"/>
                </a:lnTo>
                <a:lnTo>
                  <a:pt x="44743" y="12072"/>
                </a:lnTo>
                <a:lnTo>
                  <a:pt x="44803" y="11831"/>
                </a:lnTo>
                <a:lnTo>
                  <a:pt x="44743" y="11591"/>
                </a:lnTo>
                <a:lnTo>
                  <a:pt x="44563" y="11351"/>
                </a:lnTo>
                <a:lnTo>
                  <a:pt x="43422" y="10510"/>
                </a:lnTo>
                <a:lnTo>
                  <a:pt x="42160" y="9729"/>
                </a:lnTo>
                <a:lnTo>
                  <a:pt x="40899" y="9069"/>
                </a:lnTo>
                <a:lnTo>
                  <a:pt x="39578" y="8408"/>
                </a:lnTo>
                <a:lnTo>
                  <a:pt x="38197" y="7868"/>
                </a:lnTo>
                <a:lnTo>
                  <a:pt x="36815" y="7327"/>
                </a:lnTo>
                <a:lnTo>
                  <a:pt x="34113" y="6306"/>
                </a:lnTo>
                <a:lnTo>
                  <a:pt x="31771" y="5526"/>
                </a:lnTo>
                <a:lnTo>
                  <a:pt x="29428" y="4745"/>
                </a:lnTo>
                <a:lnTo>
                  <a:pt x="29248" y="4444"/>
                </a:lnTo>
                <a:lnTo>
                  <a:pt x="29068" y="4084"/>
                </a:lnTo>
                <a:lnTo>
                  <a:pt x="28648" y="3484"/>
                </a:lnTo>
                <a:lnTo>
                  <a:pt x="27687" y="2343"/>
                </a:lnTo>
                <a:lnTo>
                  <a:pt x="27146" y="1682"/>
                </a:lnTo>
                <a:lnTo>
                  <a:pt x="26546" y="1021"/>
                </a:lnTo>
                <a:lnTo>
                  <a:pt x="25945" y="481"/>
                </a:lnTo>
                <a:lnTo>
                  <a:pt x="25224" y="0"/>
                </a:lnTo>
                <a:lnTo>
                  <a:pt x="25164" y="0"/>
                </a:lnTo>
                <a:close/>
              </a:path>
            </a:pathLst>
          </a:custGeom>
          <a:solidFill>
            <a:srgbClr val="B5975B"/>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7" name="Shape 44">
            <a:extLst>
              <a:ext uri="{FF2B5EF4-FFF2-40B4-BE49-F238E27FC236}">
                <a16:creationId xmlns:a16="http://schemas.microsoft.com/office/drawing/2014/main" xmlns="" id="{A8C371B2-CEB8-4A67-8752-9992FA542A33}"/>
              </a:ext>
            </a:extLst>
          </p:cNvPr>
          <p:cNvSpPr>
            <a:spLocks/>
          </p:cNvSpPr>
          <p:nvPr/>
        </p:nvSpPr>
        <p:spPr bwMode="auto">
          <a:xfrm flipH="1">
            <a:off x="1494367" y="3241675"/>
            <a:ext cx="2019300" cy="533400"/>
          </a:xfrm>
          <a:custGeom>
            <a:avLst/>
            <a:gdLst>
              <a:gd name="T0" fmla="*/ 1044246097 w 43001"/>
              <a:gd name="T1" fmla="*/ 43674850 h 11352"/>
              <a:gd name="T2" fmla="*/ 907812824 w 43001"/>
              <a:gd name="T3" fmla="*/ 205714694 h 11352"/>
              <a:gd name="T4" fmla="*/ 813361370 w 43001"/>
              <a:gd name="T5" fmla="*/ 286630844 h 11352"/>
              <a:gd name="T6" fmla="*/ 826467614 w 43001"/>
              <a:gd name="T7" fmla="*/ 93573499 h 11352"/>
              <a:gd name="T8" fmla="*/ 813361370 w 43001"/>
              <a:gd name="T9" fmla="*/ 43674850 h 11352"/>
              <a:gd name="T10" fmla="*/ 773999284 w 43001"/>
              <a:gd name="T11" fmla="*/ 193264888 h 11352"/>
              <a:gd name="T12" fmla="*/ 750365641 w 43001"/>
              <a:gd name="T13" fmla="*/ 355203145 h 11352"/>
              <a:gd name="T14" fmla="*/ 758228648 w 43001"/>
              <a:gd name="T15" fmla="*/ 404995838 h 11352"/>
              <a:gd name="T16" fmla="*/ 695276345 w 43001"/>
              <a:gd name="T17" fmla="*/ 517139241 h 11352"/>
              <a:gd name="T18" fmla="*/ 548357830 w 43001"/>
              <a:gd name="T19" fmla="*/ 679179085 h 11352"/>
              <a:gd name="T20" fmla="*/ 288595026 w 43001"/>
              <a:gd name="T21" fmla="*/ 816217683 h 11352"/>
              <a:gd name="T22" fmla="*/ 115464059 w 43001"/>
              <a:gd name="T23" fmla="*/ 953256328 h 11352"/>
              <a:gd name="T24" fmla="*/ 2621002 w 43001"/>
              <a:gd name="T25" fmla="*/ 1077951124 h 11352"/>
              <a:gd name="T26" fmla="*/ 0 w 43001"/>
              <a:gd name="T27" fmla="*/ 1115298380 h 11352"/>
              <a:gd name="T28" fmla="*/ 13106244 w 43001"/>
              <a:gd name="T29" fmla="*/ 1140195831 h 11352"/>
              <a:gd name="T30" fmla="*/ 136434506 w 43001"/>
              <a:gd name="T31" fmla="*/ 1071623530 h 11352"/>
              <a:gd name="T32" fmla="*/ 359454994 w 43001"/>
              <a:gd name="T33" fmla="*/ 922135079 h 11352"/>
              <a:gd name="T34" fmla="*/ 616552137 w 43001"/>
              <a:gd name="T35" fmla="*/ 984483581 h 11352"/>
              <a:gd name="T36" fmla="*/ 718911220 w 43001"/>
              <a:gd name="T37" fmla="*/ 1171317080 h 11352"/>
              <a:gd name="T38" fmla="*/ 742501437 w 43001"/>
              <a:gd name="T39" fmla="*/ 1140195831 h 11352"/>
              <a:gd name="T40" fmla="*/ 729395194 w 43001"/>
              <a:gd name="T41" fmla="*/ 1071623530 h 11352"/>
              <a:gd name="T42" fmla="*/ 684791103 w 43001"/>
              <a:gd name="T43" fmla="*/ 940808730 h 11352"/>
              <a:gd name="T44" fmla="*/ 606068129 w 43001"/>
              <a:gd name="T45" fmla="*/ 803770085 h 11352"/>
              <a:gd name="T46" fmla="*/ 857965461 w 43001"/>
              <a:gd name="T47" fmla="*/ 722750140 h 11352"/>
              <a:gd name="T48" fmla="*/ 1172772938 w 43001"/>
              <a:gd name="T49" fmla="*/ 679179085 h 11352"/>
              <a:gd name="T50" fmla="*/ 1487623842 w 43001"/>
              <a:gd name="T51" fmla="*/ 704076535 h 11352"/>
              <a:gd name="T52" fmla="*/ 1595224894 w 43001"/>
              <a:gd name="T53" fmla="*/ 828667536 h 11352"/>
              <a:gd name="T54" fmla="*/ 1681768682 w 43001"/>
              <a:gd name="T55" fmla="*/ 1121522179 h 11352"/>
              <a:gd name="T56" fmla="*/ 1708024560 w 43001"/>
              <a:gd name="T57" fmla="*/ 1177540879 h 11352"/>
              <a:gd name="T58" fmla="*/ 1728993775 w 43001"/>
              <a:gd name="T59" fmla="*/ 1146419629 h 11352"/>
              <a:gd name="T60" fmla="*/ 1723751770 w 43001"/>
              <a:gd name="T61" fmla="*/ 1084174922 h 11352"/>
              <a:gd name="T62" fmla="*/ 1658177232 w 43001"/>
              <a:gd name="T63" fmla="*/ 859892533 h 11352"/>
              <a:gd name="T64" fmla="*/ 1626679350 w 43001"/>
              <a:gd name="T65" fmla="*/ 735197784 h 11352"/>
              <a:gd name="T66" fmla="*/ 1841836831 w 43001"/>
              <a:gd name="T67" fmla="*/ 797544078 h 11352"/>
              <a:gd name="T68" fmla="*/ 1878577915 w 43001"/>
              <a:gd name="T69" fmla="*/ 778872635 h 11352"/>
              <a:gd name="T70" fmla="*/ 1823445193 w 43001"/>
              <a:gd name="T71" fmla="*/ 704076535 h 11352"/>
              <a:gd name="T72" fmla="*/ 1652935228 w 43001"/>
              <a:gd name="T73" fmla="*/ 610606784 h 11352"/>
              <a:gd name="T74" fmla="*/ 1419429534 w 43001"/>
              <a:gd name="T75" fmla="*/ 560811883 h 11352"/>
              <a:gd name="T76" fmla="*/ 1054731303 w 43001"/>
              <a:gd name="T77" fmla="*/ 542140439 h 11352"/>
              <a:gd name="T78" fmla="*/ 747743407 w 43001"/>
              <a:gd name="T79" fmla="*/ 604382985 h 11352"/>
              <a:gd name="T80" fmla="*/ 884177948 w 43001"/>
              <a:gd name="T81" fmla="*/ 398772039 h 11352"/>
              <a:gd name="T82" fmla="*/ 1070458549 w 43001"/>
              <a:gd name="T83" fmla="*/ 174489650 h 11352"/>
              <a:gd name="T84" fmla="*/ 1133455511 w 43001"/>
              <a:gd name="T85" fmla="*/ 81019898 h 11352"/>
              <a:gd name="T86" fmla="*/ 1133455511 w 43001"/>
              <a:gd name="T87" fmla="*/ 31225044 h 11352"/>
              <a:gd name="T88" fmla="*/ 1120305877 w 43001"/>
              <a:gd name="T89" fmla="*/ 103748 h 11352"/>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3001"/>
              <a:gd name="T136" fmla="*/ 0 h 11352"/>
              <a:gd name="T137" fmla="*/ 43001 w 43001"/>
              <a:gd name="T138" fmla="*/ 11352 h 11352"/>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3001" h="11352" extrusionOk="0">
                <a:moveTo>
                  <a:pt x="25464" y="1"/>
                </a:moveTo>
                <a:lnTo>
                  <a:pt x="24683" y="181"/>
                </a:lnTo>
                <a:lnTo>
                  <a:pt x="23903" y="421"/>
                </a:lnTo>
                <a:lnTo>
                  <a:pt x="23122" y="721"/>
                </a:lnTo>
                <a:lnTo>
                  <a:pt x="22341" y="1082"/>
                </a:lnTo>
                <a:lnTo>
                  <a:pt x="20780" y="1983"/>
                </a:lnTo>
                <a:lnTo>
                  <a:pt x="19398" y="2823"/>
                </a:lnTo>
                <a:lnTo>
                  <a:pt x="18377" y="3424"/>
                </a:lnTo>
                <a:lnTo>
                  <a:pt x="18618" y="2763"/>
                </a:lnTo>
                <a:lnTo>
                  <a:pt x="18738" y="2043"/>
                </a:lnTo>
                <a:lnTo>
                  <a:pt x="18918" y="1262"/>
                </a:lnTo>
                <a:lnTo>
                  <a:pt x="18918" y="902"/>
                </a:lnTo>
                <a:lnTo>
                  <a:pt x="18918" y="541"/>
                </a:lnTo>
                <a:lnTo>
                  <a:pt x="18858" y="421"/>
                </a:lnTo>
                <a:lnTo>
                  <a:pt x="18618" y="421"/>
                </a:lnTo>
                <a:lnTo>
                  <a:pt x="18317" y="721"/>
                </a:lnTo>
                <a:lnTo>
                  <a:pt x="18077" y="1082"/>
                </a:lnTo>
                <a:lnTo>
                  <a:pt x="17717" y="1863"/>
                </a:lnTo>
                <a:lnTo>
                  <a:pt x="17356" y="2643"/>
                </a:lnTo>
                <a:lnTo>
                  <a:pt x="17236" y="3004"/>
                </a:lnTo>
                <a:lnTo>
                  <a:pt x="17176" y="3424"/>
                </a:lnTo>
                <a:lnTo>
                  <a:pt x="17176" y="3604"/>
                </a:lnTo>
                <a:lnTo>
                  <a:pt x="17236" y="3784"/>
                </a:lnTo>
                <a:lnTo>
                  <a:pt x="17356" y="3904"/>
                </a:lnTo>
                <a:lnTo>
                  <a:pt x="17477" y="3964"/>
                </a:lnTo>
                <a:lnTo>
                  <a:pt x="16696" y="4445"/>
                </a:lnTo>
                <a:lnTo>
                  <a:pt x="15915" y="4985"/>
                </a:lnTo>
                <a:lnTo>
                  <a:pt x="15194" y="5586"/>
                </a:lnTo>
                <a:lnTo>
                  <a:pt x="14534" y="6187"/>
                </a:lnTo>
                <a:lnTo>
                  <a:pt x="12552" y="6547"/>
                </a:lnTo>
                <a:lnTo>
                  <a:pt x="10630" y="6967"/>
                </a:lnTo>
                <a:lnTo>
                  <a:pt x="7988" y="7568"/>
                </a:lnTo>
                <a:lnTo>
                  <a:pt x="6606" y="7868"/>
                </a:lnTo>
                <a:lnTo>
                  <a:pt x="5285" y="8289"/>
                </a:lnTo>
                <a:lnTo>
                  <a:pt x="3964" y="8709"/>
                </a:lnTo>
                <a:lnTo>
                  <a:pt x="2643" y="9189"/>
                </a:lnTo>
                <a:lnTo>
                  <a:pt x="1381" y="9730"/>
                </a:lnTo>
                <a:lnTo>
                  <a:pt x="180" y="10330"/>
                </a:lnTo>
                <a:lnTo>
                  <a:pt x="60" y="10391"/>
                </a:lnTo>
                <a:lnTo>
                  <a:pt x="0" y="10511"/>
                </a:lnTo>
                <a:lnTo>
                  <a:pt x="0" y="10631"/>
                </a:lnTo>
                <a:lnTo>
                  <a:pt x="0" y="10751"/>
                </a:lnTo>
                <a:lnTo>
                  <a:pt x="120" y="10871"/>
                </a:lnTo>
                <a:lnTo>
                  <a:pt x="180" y="10931"/>
                </a:lnTo>
                <a:lnTo>
                  <a:pt x="300" y="10991"/>
                </a:lnTo>
                <a:lnTo>
                  <a:pt x="480" y="10991"/>
                </a:lnTo>
                <a:lnTo>
                  <a:pt x="1802" y="10691"/>
                </a:lnTo>
                <a:lnTo>
                  <a:pt x="3123" y="10330"/>
                </a:lnTo>
                <a:lnTo>
                  <a:pt x="4384" y="9910"/>
                </a:lnTo>
                <a:lnTo>
                  <a:pt x="5705" y="9550"/>
                </a:lnTo>
                <a:lnTo>
                  <a:pt x="8228" y="8889"/>
                </a:lnTo>
                <a:lnTo>
                  <a:pt x="10810" y="8349"/>
                </a:lnTo>
                <a:lnTo>
                  <a:pt x="12192" y="8048"/>
                </a:lnTo>
                <a:lnTo>
                  <a:pt x="14113" y="9490"/>
                </a:lnTo>
                <a:lnTo>
                  <a:pt x="15254" y="10451"/>
                </a:lnTo>
                <a:lnTo>
                  <a:pt x="15795" y="10871"/>
                </a:lnTo>
                <a:lnTo>
                  <a:pt x="16456" y="11291"/>
                </a:lnTo>
                <a:lnTo>
                  <a:pt x="16816" y="11291"/>
                </a:lnTo>
                <a:lnTo>
                  <a:pt x="16876" y="11231"/>
                </a:lnTo>
                <a:lnTo>
                  <a:pt x="16996" y="10991"/>
                </a:lnTo>
                <a:lnTo>
                  <a:pt x="16996" y="10871"/>
                </a:lnTo>
                <a:lnTo>
                  <a:pt x="16936" y="10751"/>
                </a:lnTo>
                <a:lnTo>
                  <a:pt x="16696" y="10330"/>
                </a:lnTo>
                <a:lnTo>
                  <a:pt x="16456" y="9850"/>
                </a:lnTo>
                <a:lnTo>
                  <a:pt x="16095" y="9430"/>
                </a:lnTo>
                <a:lnTo>
                  <a:pt x="15675" y="9069"/>
                </a:lnTo>
                <a:lnTo>
                  <a:pt x="15314" y="8709"/>
                </a:lnTo>
                <a:lnTo>
                  <a:pt x="14834" y="8349"/>
                </a:lnTo>
                <a:lnTo>
                  <a:pt x="13873" y="7748"/>
                </a:lnTo>
                <a:lnTo>
                  <a:pt x="15795" y="7448"/>
                </a:lnTo>
                <a:lnTo>
                  <a:pt x="17717" y="7147"/>
                </a:lnTo>
                <a:lnTo>
                  <a:pt x="19639" y="6967"/>
                </a:lnTo>
                <a:lnTo>
                  <a:pt x="21620" y="6787"/>
                </a:lnTo>
                <a:lnTo>
                  <a:pt x="24203" y="6607"/>
                </a:lnTo>
                <a:lnTo>
                  <a:pt x="26845" y="6547"/>
                </a:lnTo>
                <a:lnTo>
                  <a:pt x="29428" y="6547"/>
                </a:lnTo>
                <a:lnTo>
                  <a:pt x="32070" y="6667"/>
                </a:lnTo>
                <a:lnTo>
                  <a:pt x="34052" y="6787"/>
                </a:lnTo>
                <a:lnTo>
                  <a:pt x="36034" y="6967"/>
                </a:lnTo>
                <a:lnTo>
                  <a:pt x="36274" y="7508"/>
                </a:lnTo>
                <a:lnTo>
                  <a:pt x="36515" y="7988"/>
                </a:lnTo>
                <a:lnTo>
                  <a:pt x="37175" y="8949"/>
                </a:lnTo>
                <a:lnTo>
                  <a:pt x="38016" y="10210"/>
                </a:lnTo>
                <a:lnTo>
                  <a:pt x="38496" y="10811"/>
                </a:lnTo>
                <a:lnTo>
                  <a:pt x="38737" y="11051"/>
                </a:lnTo>
                <a:lnTo>
                  <a:pt x="38977" y="11291"/>
                </a:lnTo>
                <a:lnTo>
                  <a:pt x="39097" y="11351"/>
                </a:lnTo>
                <a:lnTo>
                  <a:pt x="39217" y="11351"/>
                </a:lnTo>
                <a:lnTo>
                  <a:pt x="39457" y="11291"/>
                </a:lnTo>
                <a:lnTo>
                  <a:pt x="39577" y="11051"/>
                </a:lnTo>
                <a:lnTo>
                  <a:pt x="39637" y="10931"/>
                </a:lnTo>
                <a:lnTo>
                  <a:pt x="39637" y="10811"/>
                </a:lnTo>
                <a:lnTo>
                  <a:pt x="39457" y="10451"/>
                </a:lnTo>
                <a:lnTo>
                  <a:pt x="39337" y="10150"/>
                </a:lnTo>
                <a:lnTo>
                  <a:pt x="38917" y="9490"/>
                </a:lnTo>
                <a:lnTo>
                  <a:pt x="37956" y="8289"/>
                </a:lnTo>
                <a:lnTo>
                  <a:pt x="37535" y="7688"/>
                </a:lnTo>
                <a:lnTo>
                  <a:pt x="37055" y="7087"/>
                </a:lnTo>
                <a:lnTo>
                  <a:pt x="37235" y="7087"/>
                </a:lnTo>
                <a:lnTo>
                  <a:pt x="40058" y="7508"/>
                </a:lnTo>
                <a:lnTo>
                  <a:pt x="41439" y="7628"/>
                </a:lnTo>
                <a:lnTo>
                  <a:pt x="42160" y="7688"/>
                </a:lnTo>
                <a:lnTo>
                  <a:pt x="42820" y="7688"/>
                </a:lnTo>
                <a:lnTo>
                  <a:pt x="42941" y="7628"/>
                </a:lnTo>
                <a:lnTo>
                  <a:pt x="43001" y="7508"/>
                </a:lnTo>
                <a:lnTo>
                  <a:pt x="43001" y="7388"/>
                </a:lnTo>
                <a:lnTo>
                  <a:pt x="42941" y="7328"/>
                </a:lnTo>
                <a:lnTo>
                  <a:pt x="41739" y="6787"/>
                </a:lnTo>
                <a:lnTo>
                  <a:pt x="40478" y="6427"/>
                </a:lnTo>
                <a:lnTo>
                  <a:pt x="39157" y="6127"/>
                </a:lnTo>
                <a:lnTo>
                  <a:pt x="37836" y="5886"/>
                </a:lnTo>
                <a:lnTo>
                  <a:pt x="36454" y="5766"/>
                </a:lnTo>
                <a:lnTo>
                  <a:pt x="35133" y="5646"/>
                </a:lnTo>
                <a:lnTo>
                  <a:pt x="32491" y="5406"/>
                </a:lnTo>
                <a:lnTo>
                  <a:pt x="29728" y="5286"/>
                </a:lnTo>
                <a:lnTo>
                  <a:pt x="26965" y="5226"/>
                </a:lnTo>
                <a:lnTo>
                  <a:pt x="24143" y="5226"/>
                </a:lnTo>
                <a:lnTo>
                  <a:pt x="21380" y="5406"/>
                </a:lnTo>
                <a:lnTo>
                  <a:pt x="19278" y="5586"/>
                </a:lnTo>
                <a:lnTo>
                  <a:pt x="17116" y="5826"/>
                </a:lnTo>
                <a:lnTo>
                  <a:pt x="17537" y="5526"/>
                </a:lnTo>
                <a:lnTo>
                  <a:pt x="18858" y="4685"/>
                </a:lnTo>
                <a:lnTo>
                  <a:pt x="20239" y="3844"/>
                </a:lnTo>
                <a:lnTo>
                  <a:pt x="21620" y="3064"/>
                </a:lnTo>
                <a:lnTo>
                  <a:pt x="23062" y="2343"/>
                </a:lnTo>
                <a:lnTo>
                  <a:pt x="24503" y="1682"/>
                </a:lnTo>
                <a:lnTo>
                  <a:pt x="25224" y="1322"/>
                </a:lnTo>
                <a:lnTo>
                  <a:pt x="25824" y="902"/>
                </a:lnTo>
                <a:lnTo>
                  <a:pt x="25945" y="781"/>
                </a:lnTo>
                <a:lnTo>
                  <a:pt x="26005" y="601"/>
                </a:lnTo>
                <a:lnTo>
                  <a:pt x="26005" y="481"/>
                </a:lnTo>
                <a:lnTo>
                  <a:pt x="25945" y="301"/>
                </a:lnTo>
                <a:lnTo>
                  <a:pt x="25884" y="181"/>
                </a:lnTo>
                <a:lnTo>
                  <a:pt x="25764" y="61"/>
                </a:lnTo>
                <a:lnTo>
                  <a:pt x="25644" y="1"/>
                </a:lnTo>
                <a:lnTo>
                  <a:pt x="25464" y="1"/>
                </a:lnTo>
                <a:close/>
              </a:path>
            </a:pathLst>
          </a:custGeom>
          <a:solidFill>
            <a:srgbClr val="B5975B"/>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8" name="Shape 45">
            <a:extLst>
              <a:ext uri="{FF2B5EF4-FFF2-40B4-BE49-F238E27FC236}">
                <a16:creationId xmlns:a16="http://schemas.microsoft.com/office/drawing/2014/main" xmlns="" id="{CF97B470-B331-4B7E-A99D-7854F47551F0}"/>
              </a:ext>
            </a:extLst>
          </p:cNvPr>
          <p:cNvSpPr>
            <a:spLocks/>
          </p:cNvSpPr>
          <p:nvPr/>
        </p:nvSpPr>
        <p:spPr bwMode="auto">
          <a:xfrm rot="4024582">
            <a:off x="8992131" y="3704168"/>
            <a:ext cx="549275" cy="1875367"/>
          </a:xfrm>
          <a:custGeom>
            <a:avLst/>
            <a:gdLst>
              <a:gd name="T0" fmla="*/ 309980232 w 12973"/>
              <a:gd name="T1" fmla="*/ 42246365 h 44323"/>
              <a:gd name="T2" fmla="*/ 200606255 w 12973"/>
              <a:gd name="T3" fmla="*/ 61452192 h 44323"/>
              <a:gd name="T4" fmla="*/ 141328250 w 12973"/>
              <a:gd name="T5" fmla="*/ 57617449 h 44323"/>
              <a:gd name="T6" fmla="*/ 350967714 w 12973"/>
              <a:gd name="T7" fmla="*/ 191960532 h 44323"/>
              <a:gd name="T8" fmla="*/ 136773074 w 12973"/>
              <a:gd name="T9" fmla="*/ 132457920 h 44323"/>
              <a:gd name="T10" fmla="*/ 323642119 w 12973"/>
              <a:gd name="T11" fmla="*/ 245678819 h 44323"/>
              <a:gd name="T12" fmla="*/ 91156956 w 12973"/>
              <a:gd name="T13" fmla="*/ 186177224 h 44323"/>
              <a:gd name="T14" fmla="*/ 346412538 w 12973"/>
              <a:gd name="T15" fmla="*/ 345478183 h 44323"/>
              <a:gd name="T16" fmla="*/ 177760514 w 12973"/>
              <a:gd name="T17" fmla="*/ 303264059 h 44323"/>
              <a:gd name="T18" fmla="*/ 296318345 w 12973"/>
              <a:gd name="T19" fmla="*/ 416484927 h 44323"/>
              <a:gd name="T20" fmla="*/ 72941713 w 12973"/>
              <a:gd name="T21" fmla="*/ 322437645 h 44323"/>
              <a:gd name="T22" fmla="*/ 95712090 w 12973"/>
              <a:gd name="T23" fmla="*/ 391527049 h 44323"/>
              <a:gd name="T24" fmla="*/ 346412538 w 12973"/>
              <a:gd name="T25" fmla="*/ 581538984 h 44323"/>
              <a:gd name="T26" fmla="*/ 341859183 w 12973"/>
              <a:gd name="T27" fmla="*/ 585373695 h 44323"/>
              <a:gd name="T28" fmla="*/ 136773074 w 12973"/>
              <a:gd name="T29" fmla="*/ 475987538 h 44323"/>
              <a:gd name="T30" fmla="*/ 264364114 w 12973"/>
              <a:gd name="T31" fmla="*/ 623753108 h 44323"/>
              <a:gd name="T32" fmla="*/ 200606255 w 12973"/>
              <a:gd name="T33" fmla="*/ 618001025 h 44323"/>
              <a:gd name="T34" fmla="*/ 86603600 w 12973"/>
              <a:gd name="T35" fmla="*/ 602662150 h 44323"/>
              <a:gd name="T36" fmla="*/ 305426877 w 12973"/>
              <a:gd name="T37" fmla="*/ 790723520 h 44323"/>
              <a:gd name="T38" fmla="*/ 50171294 w 12973"/>
              <a:gd name="T39" fmla="*/ 706295241 h 44323"/>
              <a:gd name="T40" fmla="*/ 396583832 w 12973"/>
              <a:gd name="T41" fmla="*/ 913563422 h 44323"/>
              <a:gd name="T42" fmla="*/ 104818843 w 12973"/>
              <a:gd name="T43" fmla="*/ 781136696 h 44323"/>
              <a:gd name="T44" fmla="*/ 132219718 w 12973"/>
              <a:gd name="T45" fmla="*/ 886688173 h 44323"/>
              <a:gd name="T46" fmla="*/ 396583832 w 12973"/>
              <a:gd name="T47" fmla="*/ 1088204272 h 44323"/>
              <a:gd name="T48" fmla="*/ 36507586 w 12973"/>
              <a:gd name="T49" fmla="*/ 875184009 h 44323"/>
              <a:gd name="T50" fmla="*/ 68386537 w 12973"/>
              <a:gd name="T51" fmla="*/ 984570166 h 44323"/>
              <a:gd name="T52" fmla="*/ 346412538 w 12973"/>
              <a:gd name="T53" fmla="*/ 1235969841 h 44323"/>
              <a:gd name="T54" fmla="*/ 72941713 w 12973"/>
              <a:gd name="T55" fmla="*/ 1157293644 h 44323"/>
              <a:gd name="T56" fmla="*/ 396583832 w 12973"/>
              <a:gd name="T57" fmla="*/ 1333850850 h 44323"/>
              <a:gd name="T58" fmla="*/ 177760514 w 12973"/>
              <a:gd name="T59" fmla="*/ 1283967273 h 44323"/>
              <a:gd name="T60" fmla="*/ 268917470 w 12973"/>
              <a:gd name="T61" fmla="*/ 1366478181 h 44323"/>
              <a:gd name="T62" fmla="*/ 528803508 w 12973"/>
              <a:gd name="T63" fmla="*/ 1408692305 h 44323"/>
              <a:gd name="T64" fmla="*/ 601743443 w 12973"/>
              <a:gd name="T65" fmla="*/ 1305058230 h 44323"/>
              <a:gd name="T66" fmla="*/ 825044795 w 12973"/>
              <a:gd name="T67" fmla="*/ 1116996860 h 44323"/>
              <a:gd name="T68" fmla="*/ 565235815 w 12973"/>
              <a:gd name="T69" fmla="*/ 1239804552 h 44323"/>
              <a:gd name="T70" fmla="*/ 856999026 w 12973"/>
              <a:gd name="T71" fmla="*/ 1009528075 h 44323"/>
              <a:gd name="T72" fmla="*/ 806829552 w 12973"/>
              <a:gd name="T73" fmla="*/ 965364339 h 44323"/>
              <a:gd name="T74" fmla="*/ 852445670 w 12973"/>
              <a:gd name="T75" fmla="*/ 877101349 h 44323"/>
              <a:gd name="T76" fmla="*/ 501402676 w 12973"/>
              <a:gd name="T77" fmla="*/ 1080534818 h 44323"/>
              <a:gd name="T78" fmla="*/ 861554202 w 12973"/>
              <a:gd name="T79" fmla="*/ 827185562 h 44323"/>
              <a:gd name="T80" fmla="*/ 715672596 w 12973"/>
              <a:gd name="T81" fmla="*/ 857895553 h 44323"/>
              <a:gd name="T82" fmla="*/ 970926400 w 12973"/>
              <a:gd name="T83" fmla="*/ 689007769 h 44323"/>
              <a:gd name="T84" fmla="*/ 866107557 w 12973"/>
              <a:gd name="T85" fmla="*/ 667915828 h 44323"/>
              <a:gd name="T86" fmla="*/ 537912040 w 12973"/>
              <a:gd name="T87" fmla="*/ 813764058 h 44323"/>
              <a:gd name="T88" fmla="*/ 911648395 w 12973"/>
              <a:gd name="T89" fmla="*/ 571952191 h 44323"/>
              <a:gd name="T90" fmla="*/ 679238512 w 12973"/>
              <a:gd name="T91" fmla="*/ 637205837 h 44323"/>
              <a:gd name="T92" fmla="*/ 815936263 w 12973"/>
              <a:gd name="T93" fmla="*/ 487491670 h 44323"/>
              <a:gd name="T94" fmla="*/ 601743443 w 12973"/>
              <a:gd name="T95" fmla="*/ 604579522 h 44323"/>
              <a:gd name="T96" fmla="*/ 834228607 w 12973"/>
              <a:gd name="T97" fmla="*/ 387692307 h 44323"/>
              <a:gd name="T98" fmla="*/ 510511207 w 12973"/>
              <a:gd name="T99" fmla="*/ 531655407 h 44323"/>
              <a:gd name="T100" fmla="*/ 774950602 w 12973"/>
              <a:gd name="T101" fmla="*/ 303264059 h 44323"/>
              <a:gd name="T102" fmla="*/ 588006233 w 12973"/>
              <a:gd name="T103" fmla="*/ 393444389 h 44323"/>
              <a:gd name="T104" fmla="*/ 770397246 w 12973"/>
              <a:gd name="T105" fmla="*/ 193877871 h 44323"/>
              <a:gd name="T106" fmla="*/ 501402676 w 12973"/>
              <a:gd name="T107" fmla="*/ 360849268 h 44323"/>
              <a:gd name="T108" fmla="*/ 597190045 w 12973"/>
              <a:gd name="T109" fmla="*/ 276388779 h 44323"/>
              <a:gd name="T110" fmla="*/ 683793646 w 12973"/>
              <a:gd name="T111" fmla="*/ 153549893 h 44323"/>
              <a:gd name="T112" fmla="*/ 660946168 w 12973"/>
              <a:gd name="T113" fmla="*/ 103666316 h 44323"/>
              <a:gd name="T114" fmla="*/ 565235815 w 12973"/>
              <a:gd name="T115" fmla="*/ 55700110 h 44323"/>
              <a:gd name="T116" fmla="*/ 464970369 w 12973"/>
              <a:gd name="T117" fmla="*/ 90243797 h 44323"/>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2973"/>
              <a:gd name="T178" fmla="*/ 0 h 44323"/>
              <a:gd name="T179" fmla="*/ 12973 w 12973"/>
              <a:gd name="T180" fmla="*/ 44323 h 44323"/>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2973" h="44323" extrusionOk="0">
                <a:moveTo>
                  <a:pt x="5645" y="1"/>
                </a:moveTo>
                <a:lnTo>
                  <a:pt x="5465" y="61"/>
                </a:lnTo>
                <a:lnTo>
                  <a:pt x="5465" y="181"/>
                </a:lnTo>
                <a:lnTo>
                  <a:pt x="5405" y="241"/>
                </a:lnTo>
                <a:lnTo>
                  <a:pt x="5525" y="1803"/>
                </a:lnTo>
                <a:lnTo>
                  <a:pt x="5585" y="2403"/>
                </a:lnTo>
                <a:lnTo>
                  <a:pt x="5345" y="2223"/>
                </a:lnTo>
                <a:lnTo>
                  <a:pt x="4685" y="1803"/>
                </a:lnTo>
                <a:lnTo>
                  <a:pt x="4084" y="1322"/>
                </a:lnTo>
                <a:lnTo>
                  <a:pt x="3363" y="962"/>
                </a:lnTo>
                <a:lnTo>
                  <a:pt x="3003" y="842"/>
                </a:lnTo>
                <a:lnTo>
                  <a:pt x="2643" y="722"/>
                </a:lnTo>
                <a:lnTo>
                  <a:pt x="2462" y="782"/>
                </a:lnTo>
                <a:lnTo>
                  <a:pt x="2282" y="902"/>
                </a:lnTo>
                <a:lnTo>
                  <a:pt x="2222" y="1082"/>
                </a:lnTo>
                <a:lnTo>
                  <a:pt x="2222" y="1262"/>
                </a:lnTo>
                <a:lnTo>
                  <a:pt x="2402" y="1562"/>
                </a:lnTo>
                <a:lnTo>
                  <a:pt x="2643" y="1923"/>
                </a:lnTo>
                <a:lnTo>
                  <a:pt x="3123" y="2523"/>
                </a:lnTo>
                <a:lnTo>
                  <a:pt x="3784" y="3004"/>
                </a:lnTo>
                <a:lnTo>
                  <a:pt x="4384" y="3484"/>
                </a:lnTo>
                <a:lnTo>
                  <a:pt x="5345" y="4325"/>
                </a:lnTo>
                <a:lnTo>
                  <a:pt x="5285" y="4565"/>
                </a:lnTo>
                <a:lnTo>
                  <a:pt x="4925" y="4265"/>
                </a:lnTo>
                <a:lnTo>
                  <a:pt x="3423" y="3004"/>
                </a:lnTo>
                <a:lnTo>
                  <a:pt x="2643" y="2403"/>
                </a:lnTo>
                <a:lnTo>
                  <a:pt x="1862" y="1803"/>
                </a:lnTo>
                <a:lnTo>
                  <a:pt x="1682" y="1803"/>
                </a:lnTo>
                <a:lnTo>
                  <a:pt x="1502" y="1863"/>
                </a:lnTo>
                <a:lnTo>
                  <a:pt x="1441" y="2043"/>
                </a:lnTo>
                <a:lnTo>
                  <a:pt x="1441" y="2103"/>
                </a:lnTo>
                <a:lnTo>
                  <a:pt x="1441" y="2223"/>
                </a:lnTo>
                <a:lnTo>
                  <a:pt x="2042" y="3004"/>
                </a:lnTo>
                <a:lnTo>
                  <a:pt x="2643" y="3784"/>
                </a:lnTo>
                <a:lnTo>
                  <a:pt x="3964" y="5286"/>
                </a:lnTo>
                <a:lnTo>
                  <a:pt x="4624" y="6007"/>
                </a:lnTo>
                <a:lnTo>
                  <a:pt x="5285" y="6787"/>
                </a:lnTo>
                <a:lnTo>
                  <a:pt x="5285" y="6907"/>
                </a:lnTo>
                <a:lnTo>
                  <a:pt x="4624" y="6067"/>
                </a:lnTo>
                <a:lnTo>
                  <a:pt x="3844" y="5286"/>
                </a:lnTo>
                <a:lnTo>
                  <a:pt x="3423" y="4926"/>
                </a:lnTo>
                <a:lnTo>
                  <a:pt x="2943" y="4565"/>
                </a:lnTo>
                <a:lnTo>
                  <a:pt x="2523" y="4325"/>
                </a:lnTo>
                <a:lnTo>
                  <a:pt x="1982" y="4145"/>
                </a:lnTo>
                <a:lnTo>
                  <a:pt x="1802" y="4145"/>
                </a:lnTo>
                <a:lnTo>
                  <a:pt x="1622" y="4265"/>
                </a:lnTo>
                <a:lnTo>
                  <a:pt x="1562" y="4445"/>
                </a:lnTo>
                <a:lnTo>
                  <a:pt x="1562" y="4565"/>
                </a:lnTo>
                <a:lnTo>
                  <a:pt x="1622" y="4685"/>
                </a:lnTo>
                <a:lnTo>
                  <a:pt x="1862" y="5106"/>
                </a:lnTo>
                <a:lnTo>
                  <a:pt x="2162" y="5466"/>
                </a:lnTo>
                <a:lnTo>
                  <a:pt x="2883" y="6187"/>
                </a:lnTo>
                <a:lnTo>
                  <a:pt x="3604" y="6907"/>
                </a:lnTo>
                <a:lnTo>
                  <a:pt x="4264" y="7688"/>
                </a:lnTo>
                <a:lnTo>
                  <a:pt x="4624" y="8289"/>
                </a:lnTo>
                <a:lnTo>
                  <a:pt x="3243" y="6847"/>
                </a:lnTo>
                <a:lnTo>
                  <a:pt x="1862" y="5526"/>
                </a:lnTo>
                <a:lnTo>
                  <a:pt x="1742" y="5406"/>
                </a:lnTo>
                <a:lnTo>
                  <a:pt x="1502" y="5406"/>
                </a:lnTo>
                <a:lnTo>
                  <a:pt x="1381" y="5466"/>
                </a:lnTo>
                <a:lnTo>
                  <a:pt x="1261" y="5586"/>
                </a:lnTo>
                <a:lnTo>
                  <a:pt x="1201" y="5706"/>
                </a:lnTo>
                <a:lnTo>
                  <a:pt x="1201" y="5826"/>
                </a:lnTo>
                <a:lnTo>
                  <a:pt x="1261" y="6007"/>
                </a:lnTo>
                <a:lnTo>
                  <a:pt x="2342" y="7448"/>
                </a:lnTo>
                <a:lnTo>
                  <a:pt x="3423" y="8889"/>
                </a:lnTo>
                <a:lnTo>
                  <a:pt x="4324" y="10030"/>
                </a:lnTo>
                <a:lnTo>
                  <a:pt x="4745" y="10571"/>
                </a:lnTo>
                <a:lnTo>
                  <a:pt x="5285" y="11111"/>
                </a:lnTo>
                <a:lnTo>
                  <a:pt x="5285" y="11652"/>
                </a:lnTo>
                <a:lnTo>
                  <a:pt x="5105" y="11472"/>
                </a:lnTo>
                <a:lnTo>
                  <a:pt x="4564" y="10811"/>
                </a:lnTo>
                <a:lnTo>
                  <a:pt x="4024" y="10150"/>
                </a:lnTo>
                <a:lnTo>
                  <a:pt x="3423" y="9610"/>
                </a:lnTo>
                <a:lnTo>
                  <a:pt x="2763" y="9069"/>
                </a:lnTo>
                <a:lnTo>
                  <a:pt x="2703" y="9009"/>
                </a:lnTo>
                <a:lnTo>
                  <a:pt x="2583" y="9009"/>
                </a:lnTo>
                <a:lnTo>
                  <a:pt x="2402" y="9129"/>
                </a:lnTo>
                <a:lnTo>
                  <a:pt x="2282" y="9310"/>
                </a:lnTo>
                <a:lnTo>
                  <a:pt x="2282" y="9370"/>
                </a:lnTo>
                <a:lnTo>
                  <a:pt x="2342" y="9490"/>
                </a:lnTo>
                <a:lnTo>
                  <a:pt x="2763" y="10271"/>
                </a:lnTo>
                <a:lnTo>
                  <a:pt x="3243" y="10991"/>
                </a:lnTo>
                <a:lnTo>
                  <a:pt x="4204" y="12433"/>
                </a:lnTo>
                <a:lnTo>
                  <a:pt x="4685" y="13273"/>
                </a:lnTo>
                <a:lnTo>
                  <a:pt x="4985" y="13694"/>
                </a:lnTo>
                <a:lnTo>
                  <a:pt x="5285" y="14114"/>
                </a:lnTo>
                <a:lnTo>
                  <a:pt x="5225" y="14835"/>
                </a:lnTo>
                <a:lnTo>
                  <a:pt x="4564" y="13874"/>
                </a:lnTo>
                <a:lnTo>
                  <a:pt x="3904" y="13033"/>
                </a:lnTo>
                <a:lnTo>
                  <a:pt x="2763" y="11472"/>
                </a:lnTo>
                <a:lnTo>
                  <a:pt x="2162" y="10691"/>
                </a:lnTo>
                <a:lnTo>
                  <a:pt x="1502" y="9910"/>
                </a:lnTo>
                <a:lnTo>
                  <a:pt x="1381" y="9850"/>
                </a:lnTo>
                <a:lnTo>
                  <a:pt x="1261" y="9790"/>
                </a:lnTo>
                <a:lnTo>
                  <a:pt x="1141" y="9850"/>
                </a:lnTo>
                <a:lnTo>
                  <a:pt x="1081" y="9910"/>
                </a:lnTo>
                <a:lnTo>
                  <a:pt x="961" y="9970"/>
                </a:lnTo>
                <a:lnTo>
                  <a:pt x="961" y="10090"/>
                </a:lnTo>
                <a:lnTo>
                  <a:pt x="901" y="10210"/>
                </a:lnTo>
                <a:lnTo>
                  <a:pt x="961" y="10331"/>
                </a:lnTo>
                <a:lnTo>
                  <a:pt x="1441" y="11352"/>
                </a:lnTo>
                <a:lnTo>
                  <a:pt x="1922" y="12252"/>
                </a:lnTo>
                <a:lnTo>
                  <a:pt x="1742" y="12072"/>
                </a:lnTo>
                <a:lnTo>
                  <a:pt x="1682" y="12012"/>
                </a:lnTo>
                <a:lnTo>
                  <a:pt x="1502" y="12012"/>
                </a:lnTo>
                <a:lnTo>
                  <a:pt x="1381" y="12072"/>
                </a:lnTo>
                <a:lnTo>
                  <a:pt x="1261" y="12252"/>
                </a:lnTo>
                <a:lnTo>
                  <a:pt x="1261" y="12312"/>
                </a:lnTo>
                <a:lnTo>
                  <a:pt x="1321" y="12433"/>
                </a:lnTo>
                <a:lnTo>
                  <a:pt x="1862" y="13514"/>
                </a:lnTo>
                <a:lnTo>
                  <a:pt x="2402" y="14595"/>
                </a:lnTo>
                <a:lnTo>
                  <a:pt x="3063" y="15616"/>
                </a:lnTo>
                <a:lnTo>
                  <a:pt x="3724" y="16637"/>
                </a:lnTo>
                <a:lnTo>
                  <a:pt x="4504" y="17958"/>
                </a:lnTo>
                <a:lnTo>
                  <a:pt x="4504" y="18078"/>
                </a:lnTo>
                <a:lnTo>
                  <a:pt x="4564" y="18198"/>
                </a:lnTo>
                <a:lnTo>
                  <a:pt x="4745" y="18318"/>
                </a:lnTo>
                <a:lnTo>
                  <a:pt x="4925" y="18678"/>
                </a:lnTo>
                <a:lnTo>
                  <a:pt x="5045" y="18859"/>
                </a:lnTo>
                <a:lnTo>
                  <a:pt x="5225" y="19039"/>
                </a:lnTo>
                <a:lnTo>
                  <a:pt x="5225" y="19099"/>
                </a:lnTo>
                <a:lnTo>
                  <a:pt x="5105" y="19039"/>
                </a:lnTo>
                <a:lnTo>
                  <a:pt x="4985" y="18919"/>
                </a:lnTo>
                <a:lnTo>
                  <a:pt x="4865" y="18739"/>
                </a:lnTo>
                <a:lnTo>
                  <a:pt x="4504" y="18318"/>
                </a:lnTo>
                <a:lnTo>
                  <a:pt x="4204" y="17838"/>
                </a:lnTo>
                <a:lnTo>
                  <a:pt x="3664" y="16937"/>
                </a:lnTo>
                <a:lnTo>
                  <a:pt x="3183" y="15976"/>
                </a:lnTo>
                <a:lnTo>
                  <a:pt x="2583" y="15075"/>
                </a:lnTo>
                <a:lnTo>
                  <a:pt x="2462" y="14955"/>
                </a:lnTo>
                <a:lnTo>
                  <a:pt x="2282" y="14895"/>
                </a:lnTo>
                <a:lnTo>
                  <a:pt x="2102" y="14835"/>
                </a:lnTo>
                <a:lnTo>
                  <a:pt x="1982" y="14835"/>
                </a:lnTo>
                <a:lnTo>
                  <a:pt x="1802" y="14895"/>
                </a:lnTo>
                <a:lnTo>
                  <a:pt x="1682" y="15015"/>
                </a:lnTo>
                <a:lnTo>
                  <a:pt x="1562" y="15195"/>
                </a:lnTo>
                <a:lnTo>
                  <a:pt x="1562" y="15375"/>
                </a:lnTo>
                <a:lnTo>
                  <a:pt x="1622" y="15916"/>
                </a:lnTo>
                <a:lnTo>
                  <a:pt x="1802" y="16456"/>
                </a:lnTo>
                <a:lnTo>
                  <a:pt x="1982" y="17057"/>
                </a:lnTo>
                <a:lnTo>
                  <a:pt x="2282" y="17537"/>
                </a:lnTo>
                <a:lnTo>
                  <a:pt x="2883" y="18618"/>
                </a:lnTo>
                <a:lnTo>
                  <a:pt x="3483" y="19519"/>
                </a:lnTo>
                <a:lnTo>
                  <a:pt x="4264" y="20480"/>
                </a:lnTo>
                <a:lnTo>
                  <a:pt x="4745" y="21021"/>
                </a:lnTo>
                <a:lnTo>
                  <a:pt x="5225" y="21441"/>
                </a:lnTo>
                <a:lnTo>
                  <a:pt x="5225" y="22822"/>
                </a:lnTo>
                <a:lnTo>
                  <a:pt x="5225" y="23603"/>
                </a:lnTo>
                <a:lnTo>
                  <a:pt x="4564" y="22522"/>
                </a:lnTo>
                <a:lnTo>
                  <a:pt x="3904" y="21441"/>
                </a:lnTo>
                <a:lnTo>
                  <a:pt x="3303" y="20420"/>
                </a:lnTo>
                <a:lnTo>
                  <a:pt x="2643" y="19339"/>
                </a:lnTo>
                <a:lnTo>
                  <a:pt x="2342" y="18859"/>
                </a:lnTo>
                <a:lnTo>
                  <a:pt x="1982" y="18378"/>
                </a:lnTo>
                <a:lnTo>
                  <a:pt x="1562" y="17898"/>
                </a:lnTo>
                <a:lnTo>
                  <a:pt x="1081" y="17477"/>
                </a:lnTo>
                <a:lnTo>
                  <a:pt x="901" y="17477"/>
                </a:lnTo>
                <a:lnTo>
                  <a:pt x="841" y="17537"/>
                </a:lnTo>
                <a:lnTo>
                  <a:pt x="841" y="17657"/>
                </a:lnTo>
                <a:lnTo>
                  <a:pt x="961" y="18258"/>
                </a:lnTo>
                <a:lnTo>
                  <a:pt x="1141" y="18859"/>
                </a:lnTo>
                <a:lnTo>
                  <a:pt x="1321" y="19399"/>
                </a:lnTo>
                <a:lnTo>
                  <a:pt x="1622" y="19940"/>
                </a:lnTo>
                <a:lnTo>
                  <a:pt x="2222" y="21081"/>
                </a:lnTo>
                <a:lnTo>
                  <a:pt x="2823" y="22102"/>
                </a:lnTo>
                <a:lnTo>
                  <a:pt x="3604" y="23663"/>
                </a:lnTo>
                <a:lnTo>
                  <a:pt x="4024" y="24444"/>
                </a:lnTo>
                <a:lnTo>
                  <a:pt x="4504" y="25225"/>
                </a:lnTo>
                <a:lnTo>
                  <a:pt x="4504" y="25345"/>
                </a:lnTo>
                <a:lnTo>
                  <a:pt x="4024" y="24744"/>
                </a:lnTo>
                <a:lnTo>
                  <a:pt x="3123" y="23723"/>
                </a:lnTo>
                <a:lnTo>
                  <a:pt x="2222" y="22702"/>
                </a:lnTo>
                <a:lnTo>
                  <a:pt x="1862" y="22282"/>
                </a:lnTo>
                <a:lnTo>
                  <a:pt x="1502" y="21982"/>
                </a:lnTo>
                <a:lnTo>
                  <a:pt x="1141" y="21741"/>
                </a:lnTo>
                <a:lnTo>
                  <a:pt x="901" y="21621"/>
                </a:lnTo>
                <a:lnTo>
                  <a:pt x="601" y="21621"/>
                </a:lnTo>
                <a:lnTo>
                  <a:pt x="601" y="21861"/>
                </a:lnTo>
                <a:lnTo>
                  <a:pt x="661" y="22102"/>
                </a:lnTo>
                <a:lnTo>
                  <a:pt x="781" y="22522"/>
                </a:lnTo>
                <a:lnTo>
                  <a:pt x="1021" y="22942"/>
                </a:lnTo>
                <a:lnTo>
                  <a:pt x="1321" y="23363"/>
                </a:lnTo>
                <a:lnTo>
                  <a:pt x="2222" y="24564"/>
                </a:lnTo>
                <a:lnTo>
                  <a:pt x="3123" y="25765"/>
                </a:lnTo>
                <a:lnTo>
                  <a:pt x="4084" y="27146"/>
                </a:lnTo>
                <a:lnTo>
                  <a:pt x="4624" y="27927"/>
                </a:lnTo>
                <a:lnTo>
                  <a:pt x="4925" y="28287"/>
                </a:lnTo>
                <a:lnTo>
                  <a:pt x="5225" y="28588"/>
                </a:lnTo>
                <a:lnTo>
                  <a:pt x="5225" y="30209"/>
                </a:lnTo>
                <a:lnTo>
                  <a:pt x="4564" y="29308"/>
                </a:lnTo>
                <a:lnTo>
                  <a:pt x="3904" y="28408"/>
                </a:lnTo>
                <a:lnTo>
                  <a:pt x="2703" y="26306"/>
                </a:lnTo>
                <a:lnTo>
                  <a:pt x="2222" y="25285"/>
                </a:lnTo>
                <a:lnTo>
                  <a:pt x="1922" y="24864"/>
                </a:lnTo>
                <a:lnTo>
                  <a:pt x="1682" y="24684"/>
                </a:lnTo>
                <a:lnTo>
                  <a:pt x="1502" y="24504"/>
                </a:lnTo>
                <a:lnTo>
                  <a:pt x="1381" y="24444"/>
                </a:lnTo>
                <a:lnTo>
                  <a:pt x="1261" y="24504"/>
                </a:lnTo>
                <a:lnTo>
                  <a:pt x="1141" y="24564"/>
                </a:lnTo>
                <a:lnTo>
                  <a:pt x="1081" y="24684"/>
                </a:lnTo>
                <a:lnTo>
                  <a:pt x="1021" y="24924"/>
                </a:lnTo>
                <a:lnTo>
                  <a:pt x="961" y="25225"/>
                </a:lnTo>
                <a:lnTo>
                  <a:pt x="1021" y="25825"/>
                </a:lnTo>
                <a:lnTo>
                  <a:pt x="1201" y="26486"/>
                </a:lnTo>
                <a:lnTo>
                  <a:pt x="1441" y="27146"/>
                </a:lnTo>
                <a:lnTo>
                  <a:pt x="1742" y="27747"/>
                </a:lnTo>
                <a:lnTo>
                  <a:pt x="2042" y="28348"/>
                </a:lnTo>
                <a:lnTo>
                  <a:pt x="2643" y="29369"/>
                </a:lnTo>
                <a:lnTo>
                  <a:pt x="3183" y="30269"/>
                </a:lnTo>
                <a:lnTo>
                  <a:pt x="3784" y="31170"/>
                </a:lnTo>
                <a:lnTo>
                  <a:pt x="4084" y="31591"/>
                </a:lnTo>
                <a:lnTo>
                  <a:pt x="4444" y="32011"/>
                </a:lnTo>
                <a:lnTo>
                  <a:pt x="4805" y="32371"/>
                </a:lnTo>
                <a:lnTo>
                  <a:pt x="5225" y="32672"/>
                </a:lnTo>
                <a:lnTo>
                  <a:pt x="5225" y="34053"/>
                </a:lnTo>
                <a:lnTo>
                  <a:pt x="4144" y="32792"/>
                </a:lnTo>
                <a:lnTo>
                  <a:pt x="3604" y="32191"/>
                </a:lnTo>
                <a:lnTo>
                  <a:pt x="3123" y="31591"/>
                </a:lnTo>
                <a:lnTo>
                  <a:pt x="2462" y="30570"/>
                </a:lnTo>
                <a:lnTo>
                  <a:pt x="1862" y="29489"/>
                </a:lnTo>
                <a:lnTo>
                  <a:pt x="1261" y="28408"/>
                </a:lnTo>
                <a:lnTo>
                  <a:pt x="901" y="27927"/>
                </a:lnTo>
                <a:lnTo>
                  <a:pt x="541" y="27447"/>
                </a:lnTo>
                <a:lnTo>
                  <a:pt x="481" y="27387"/>
                </a:lnTo>
                <a:lnTo>
                  <a:pt x="360" y="27327"/>
                </a:lnTo>
                <a:lnTo>
                  <a:pt x="240" y="27387"/>
                </a:lnTo>
                <a:lnTo>
                  <a:pt x="60" y="27507"/>
                </a:lnTo>
                <a:lnTo>
                  <a:pt x="0" y="27687"/>
                </a:lnTo>
                <a:lnTo>
                  <a:pt x="60" y="28287"/>
                </a:lnTo>
                <a:lnTo>
                  <a:pt x="180" y="28948"/>
                </a:lnTo>
                <a:lnTo>
                  <a:pt x="360" y="29549"/>
                </a:lnTo>
                <a:lnTo>
                  <a:pt x="601" y="30209"/>
                </a:lnTo>
                <a:lnTo>
                  <a:pt x="901" y="30810"/>
                </a:lnTo>
                <a:lnTo>
                  <a:pt x="1201" y="31410"/>
                </a:lnTo>
                <a:lnTo>
                  <a:pt x="1862" y="32552"/>
                </a:lnTo>
                <a:lnTo>
                  <a:pt x="1922" y="33092"/>
                </a:lnTo>
                <a:lnTo>
                  <a:pt x="2102" y="33633"/>
                </a:lnTo>
                <a:lnTo>
                  <a:pt x="2342" y="34173"/>
                </a:lnTo>
                <a:lnTo>
                  <a:pt x="2583" y="34714"/>
                </a:lnTo>
                <a:lnTo>
                  <a:pt x="3664" y="36755"/>
                </a:lnTo>
                <a:lnTo>
                  <a:pt x="4084" y="37656"/>
                </a:lnTo>
                <a:lnTo>
                  <a:pt x="4564" y="38677"/>
                </a:lnTo>
                <a:lnTo>
                  <a:pt x="4264" y="38377"/>
                </a:lnTo>
                <a:lnTo>
                  <a:pt x="3664" y="37656"/>
                </a:lnTo>
                <a:lnTo>
                  <a:pt x="2943" y="36996"/>
                </a:lnTo>
                <a:lnTo>
                  <a:pt x="2222" y="36335"/>
                </a:lnTo>
                <a:lnTo>
                  <a:pt x="1502" y="35795"/>
                </a:lnTo>
                <a:lnTo>
                  <a:pt x="1141" y="35795"/>
                </a:lnTo>
                <a:lnTo>
                  <a:pt x="1021" y="35855"/>
                </a:lnTo>
                <a:lnTo>
                  <a:pt x="961" y="36095"/>
                </a:lnTo>
                <a:lnTo>
                  <a:pt x="961" y="36215"/>
                </a:lnTo>
                <a:lnTo>
                  <a:pt x="961" y="36335"/>
                </a:lnTo>
                <a:lnTo>
                  <a:pt x="1381" y="37116"/>
                </a:lnTo>
                <a:lnTo>
                  <a:pt x="1862" y="37897"/>
                </a:lnTo>
                <a:lnTo>
                  <a:pt x="2462" y="38617"/>
                </a:lnTo>
                <a:lnTo>
                  <a:pt x="3003" y="39338"/>
                </a:lnTo>
                <a:lnTo>
                  <a:pt x="4024" y="40659"/>
                </a:lnTo>
                <a:lnTo>
                  <a:pt x="4564" y="41260"/>
                </a:lnTo>
                <a:lnTo>
                  <a:pt x="4925" y="41500"/>
                </a:lnTo>
                <a:lnTo>
                  <a:pt x="5225" y="41740"/>
                </a:lnTo>
                <a:lnTo>
                  <a:pt x="5225" y="41980"/>
                </a:lnTo>
                <a:lnTo>
                  <a:pt x="4624" y="41500"/>
                </a:lnTo>
                <a:lnTo>
                  <a:pt x="4084" y="41019"/>
                </a:lnTo>
                <a:lnTo>
                  <a:pt x="3543" y="40539"/>
                </a:lnTo>
                <a:lnTo>
                  <a:pt x="2943" y="40179"/>
                </a:lnTo>
                <a:lnTo>
                  <a:pt x="2763" y="40119"/>
                </a:lnTo>
                <a:lnTo>
                  <a:pt x="2643" y="40059"/>
                </a:lnTo>
                <a:lnTo>
                  <a:pt x="2462" y="40059"/>
                </a:lnTo>
                <a:lnTo>
                  <a:pt x="2342" y="40179"/>
                </a:lnTo>
                <a:lnTo>
                  <a:pt x="2222" y="40239"/>
                </a:lnTo>
                <a:lnTo>
                  <a:pt x="2102" y="40359"/>
                </a:lnTo>
                <a:lnTo>
                  <a:pt x="2042" y="40479"/>
                </a:lnTo>
                <a:lnTo>
                  <a:pt x="2042" y="40659"/>
                </a:lnTo>
                <a:lnTo>
                  <a:pt x="2042" y="40839"/>
                </a:lnTo>
                <a:lnTo>
                  <a:pt x="2222" y="41200"/>
                </a:lnTo>
                <a:lnTo>
                  <a:pt x="2402" y="41500"/>
                </a:lnTo>
                <a:lnTo>
                  <a:pt x="2943" y="42161"/>
                </a:lnTo>
                <a:lnTo>
                  <a:pt x="3543" y="42761"/>
                </a:lnTo>
                <a:lnTo>
                  <a:pt x="4144" y="43242"/>
                </a:lnTo>
                <a:lnTo>
                  <a:pt x="4745" y="43722"/>
                </a:lnTo>
                <a:lnTo>
                  <a:pt x="5045" y="43962"/>
                </a:lnTo>
                <a:lnTo>
                  <a:pt x="5405" y="44142"/>
                </a:lnTo>
                <a:lnTo>
                  <a:pt x="5766" y="44263"/>
                </a:lnTo>
                <a:lnTo>
                  <a:pt x="6126" y="44323"/>
                </a:lnTo>
                <a:lnTo>
                  <a:pt x="6486" y="44323"/>
                </a:lnTo>
                <a:lnTo>
                  <a:pt x="6847" y="44202"/>
                </a:lnTo>
                <a:lnTo>
                  <a:pt x="6967" y="44082"/>
                </a:lnTo>
                <a:lnTo>
                  <a:pt x="7027" y="43962"/>
                </a:lnTo>
                <a:lnTo>
                  <a:pt x="7027" y="43842"/>
                </a:lnTo>
                <a:lnTo>
                  <a:pt x="7027" y="43722"/>
                </a:lnTo>
                <a:lnTo>
                  <a:pt x="6967" y="43422"/>
                </a:lnTo>
                <a:lnTo>
                  <a:pt x="6847" y="43242"/>
                </a:lnTo>
                <a:lnTo>
                  <a:pt x="6666" y="43001"/>
                </a:lnTo>
                <a:lnTo>
                  <a:pt x="6486" y="42821"/>
                </a:lnTo>
                <a:lnTo>
                  <a:pt x="7147" y="41920"/>
                </a:lnTo>
                <a:lnTo>
                  <a:pt x="7928" y="40839"/>
                </a:lnTo>
                <a:lnTo>
                  <a:pt x="8648" y="39758"/>
                </a:lnTo>
                <a:lnTo>
                  <a:pt x="9309" y="38677"/>
                </a:lnTo>
                <a:lnTo>
                  <a:pt x="10030" y="37536"/>
                </a:lnTo>
                <a:lnTo>
                  <a:pt x="10330" y="36936"/>
                </a:lnTo>
                <a:lnTo>
                  <a:pt x="10630" y="36275"/>
                </a:lnTo>
                <a:lnTo>
                  <a:pt x="10810" y="35674"/>
                </a:lnTo>
                <a:lnTo>
                  <a:pt x="10930" y="35014"/>
                </a:lnTo>
                <a:lnTo>
                  <a:pt x="10930" y="34954"/>
                </a:lnTo>
                <a:lnTo>
                  <a:pt x="10870" y="34954"/>
                </a:lnTo>
                <a:lnTo>
                  <a:pt x="10330" y="35314"/>
                </a:lnTo>
                <a:lnTo>
                  <a:pt x="9849" y="35734"/>
                </a:lnTo>
                <a:lnTo>
                  <a:pt x="9429" y="36215"/>
                </a:lnTo>
                <a:lnTo>
                  <a:pt x="8949" y="36695"/>
                </a:lnTo>
                <a:lnTo>
                  <a:pt x="8168" y="37776"/>
                </a:lnTo>
                <a:lnTo>
                  <a:pt x="7507" y="38857"/>
                </a:lnTo>
                <a:lnTo>
                  <a:pt x="6907" y="39698"/>
                </a:lnTo>
                <a:lnTo>
                  <a:pt x="6847" y="39578"/>
                </a:lnTo>
                <a:lnTo>
                  <a:pt x="7447" y="38797"/>
                </a:lnTo>
                <a:lnTo>
                  <a:pt x="7988" y="37957"/>
                </a:lnTo>
                <a:lnTo>
                  <a:pt x="9009" y="36335"/>
                </a:lnTo>
                <a:lnTo>
                  <a:pt x="9669" y="35254"/>
                </a:lnTo>
                <a:lnTo>
                  <a:pt x="10270" y="34233"/>
                </a:lnTo>
                <a:lnTo>
                  <a:pt x="11471" y="32071"/>
                </a:lnTo>
                <a:lnTo>
                  <a:pt x="11531" y="31951"/>
                </a:lnTo>
                <a:lnTo>
                  <a:pt x="11531" y="31891"/>
                </a:lnTo>
                <a:lnTo>
                  <a:pt x="11351" y="31651"/>
                </a:lnTo>
                <a:lnTo>
                  <a:pt x="11291" y="31591"/>
                </a:lnTo>
                <a:lnTo>
                  <a:pt x="11171" y="31591"/>
                </a:lnTo>
                <a:lnTo>
                  <a:pt x="11051" y="31651"/>
                </a:lnTo>
                <a:lnTo>
                  <a:pt x="10991" y="31711"/>
                </a:lnTo>
                <a:lnTo>
                  <a:pt x="9549" y="33452"/>
                </a:lnTo>
                <a:lnTo>
                  <a:pt x="8168" y="35194"/>
                </a:lnTo>
                <a:lnTo>
                  <a:pt x="8828" y="33873"/>
                </a:lnTo>
                <a:lnTo>
                  <a:pt x="9429" y="32612"/>
                </a:lnTo>
                <a:lnTo>
                  <a:pt x="10030" y="31410"/>
                </a:lnTo>
                <a:lnTo>
                  <a:pt x="10630" y="30209"/>
                </a:lnTo>
                <a:lnTo>
                  <a:pt x="11711" y="27747"/>
                </a:lnTo>
                <a:lnTo>
                  <a:pt x="11711" y="27627"/>
                </a:lnTo>
                <a:lnTo>
                  <a:pt x="11711" y="27507"/>
                </a:lnTo>
                <a:lnTo>
                  <a:pt x="11651" y="27447"/>
                </a:lnTo>
                <a:lnTo>
                  <a:pt x="11591" y="27387"/>
                </a:lnTo>
                <a:lnTo>
                  <a:pt x="11471" y="27327"/>
                </a:lnTo>
                <a:lnTo>
                  <a:pt x="11411" y="27327"/>
                </a:lnTo>
                <a:lnTo>
                  <a:pt x="11291" y="27387"/>
                </a:lnTo>
                <a:lnTo>
                  <a:pt x="11231" y="27447"/>
                </a:lnTo>
                <a:lnTo>
                  <a:pt x="9669" y="29669"/>
                </a:lnTo>
                <a:lnTo>
                  <a:pt x="8889" y="30750"/>
                </a:lnTo>
                <a:lnTo>
                  <a:pt x="8168" y="31891"/>
                </a:lnTo>
                <a:lnTo>
                  <a:pt x="7147" y="33512"/>
                </a:lnTo>
                <a:lnTo>
                  <a:pt x="6606" y="34353"/>
                </a:lnTo>
                <a:lnTo>
                  <a:pt x="6186" y="35194"/>
                </a:lnTo>
                <a:lnTo>
                  <a:pt x="6186" y="33993"/>
                </a:lnTo>
                <a:lnTo>
                  <a:pt x="6426" y="33933"/>
                </a:lnTo>
                <a:lnTo>
                  <a:pt x="6606" y="33813"/>
                </a:lnTo>
                <a:lnTo>
                  <a:pt x="6967" y="33452"/>
                </a:lnTo>
                <a:lnTo>
                  <a:pt x="7327" y="33032"/>
                </a:lnTo>
                <a:lnTo>
                  <a:pt x="7928" y="32131"/>
                </a:lnTo>
                <a:lnTo>
                  <a:pt x="9069" y="30329"/>
                </a:lnTo>
                <a:lnTo>
                  <a:pt x="10270" y="28408"/>
                </a:lnTo>
                <a:lnTo>
                  <a:pt x="11411" y="26426"/>
                </a:lnTo>
                <a:lnTo>
                  <a:pt x="11411" y="26246"/>
                </a:lnTo>
                <a:lnTo>
                  <a:pt x="11411" y="26065"/>
                </a:lnTo>
                <a:lnTo>
                  <a:pt x="11351" y="25885"/>
                </a:lnTo>
                <a:lnTo>
                  <a:pt x="11231" y="25765"/>
                </a:lnTo>
                <a:lnTo>
                  <a:pt x="11111" y="25705"/>
                </a:lnTo>
                <a:lnTo>
                  <a:pt x="10930" y="25645"/>
                </a:lnTo>
                <a:lnTo>
                  <a:pt x="10750" y="25705"/>
                </a:lnTo>
                <a:lnTo>
                  <a:pt x="10630" y="25825"/>
                </a:lnTo>
                <a:lnTo>
                  <a:pt x="9309" y="27567"/>
                </a:lnTo>
                <a:lnTo>
                  <a:pt x="7988" y="29369"/>
                </a:lnTo>
                <a:lnTo>
                  <a:pt x="8108" y="29188"/>
                </a:lnTo>
                <a:lnTo>
                  <a:pt x="9429" y="26846"/>
                </a:lnTo>
                <a:lnTo>
                  <a:pt x="10270" y="25645"/>
                </a:lnTo>
                <a:lnTo>
                  <a:pt x="11111" y="24384"/>
                </a:lnTo>
                <a:lnTo>
                  <a:pt x="11951" y="23243"/>
                </a:lnTo>
                <a:lnTo>
                  <a:pt x="12912" y="22102"/>
                </a:lnTo>
                <a:lnTo>
                  <a:pt x="12972" y="21982"/>
                </a:lnTo>
                <a:lnTo>
                  <a:pt x="12972" y="21861"/>
                </a:lnTo>
                <a:lnTo>
                  <a:pt x="12972" y="21741"/>
                </a:lnTo>
                <a:lnTo>
                  <a:pt x="12912" y="21681"/>
                </a:lnTo>
                <a:lnTo>
                  <a:pt x="12792" y="21561"/>
                </a:lnTo>
                <a:lnTo>
                  <a:pt x="12552" y="21561"/>
                </a:lnTo>
                <a:lnTo>
                  <a:pt x="12432" y="21621"/>
                </a:lnTo>
                <a:lnTo>
                  <a:pt x="11471" y="22522"/>
                </a:lnTo>
                <a:lnTo>
                  <a:pt x="10570" y="23423"/>
                </a:lnTo>
                <a:lnTo>
                  <a:pt x="9729" y="24324"/>
                </a:lnTo>
                <a:lnTo>
                  <a:pt x="8889" y="25345"/>
                </a:lnTo>
                <a:lnTo>
                  <a:pt x="9129" y="24864"/>
                </a:lnTo>
                <a:lnTo>
                  <a:pt x="11351" y="21081"/>
                </a:lnTo>
                <a:lnTo>
                  <a:pt x="11411" y="20901"/>
                </a:lnTo>
                <a:lnTo>
                  <a:pt x="11351" y="20720"/>
                </a:lnTo>
                <a:lnTo>
                  <a:pt x="11291" y="20600"/>
                </a:lnTo>
                <a:lnTo>
                  <a:pt x="11171" y="20540"/>
                </a:lnTo>
                <a:lnTo>
                  <a:pt x="11051" y="20480"/>
                </a:lnTo>
                <a:lnTo>
                  <a:pt x="10870" y="20480"/>
                </a:lnTo>
                <a:lnTo>
                  <a:pt x="10690" y="20540"/>
                </a:lnTo>
                <a:lnTo>
                  <a:pt x="10570" y="20660"/>
                </a:lnTo>
                <a:lnTo>
                  <a:pt x="7988" y="24204"/>
                </a:lnTo>
                <a:lnTo>
                  <a:pt x="7087" y="25465"/>
                </a:lnTo>
                <a:lnTo>
                  <a:pt x="6606" y="26065"/>
                </a:lnTo>
                <a:lnTo>
                  <a:pt x="6186" y="26726"/>
                </a:lnTo>
                <a:lnTo>
                  <a:pt x="6186" y="25345"/>
                </a:lnTo>
                <a:lnTo>
                  <a:pt x="6606" y="24984"/>
                </a:lnTo>
                <a:lnTo>
                  <a:pt x="6967" y="24624"/>
                </a:lnTo>
                <a:lnTo>
                  <a:pt x="7627" y="23723"/>
                </a:lnTo>
                <a:lnTo>
                  <a:pt x="8889" y="22042"/>
                </a:lnTo>
                <a:lnTo>
                  <a:pt x="10450" y="20000"/>
                </a:lnTo>
                <a:lnTo>
                  <a:pt x="12011" y="17898"/>
                </a:lnTo>
                <a:lnTo>
                  <a:pt x="12072" y="17778"/>
                </a:lnTo>
                <a:lnTo>
                  <a:pt x="12072" y="17657"/>
                </a:lnTo>
                <a:lnTo>
                  <a:pt x="12011" y="17537"/>
                </a:lnTo>
                <a:lnTo>
                  <a:pt x="11891" y="17417"/>
                </a:lnTo>
                <a:lnTo>
                  <a:pt x="11771" y="17357"/>
                </a:lnTo>
                <a:lnTo>
                  <a:pt x="11651" y="17297"/>
                </a:lnTo>
                <a:lnTo>
                  <a:pt x="11471" y="17357"/>
                </a:lnTo>
                <a:lnTo>
                  <a:pt x="11351" y="17417"/>
                </a:lnTo>
                <a:lnTo>
                  <a:pt x="8949" y="19940"/>
                </a:lnTo>
                <a:lnTo>
                  <a:pt x="9309" y="19219"/>
                </a:lnTo>
                <a:lnTo>
                  <a:pt x="10270" y="17357"/>
                </a:lnTo>
                <a:lnTo>
                  <a:pt x="11231" y="15495"/>
                </a:lnTo>
                <a:lnTo>
                  <a:pt x="11291" y="15435"/>
                </a:lnTo>
                <a:lnTo>
                  <a:pt x="11231" y="15315"/>
                </a:lnTo>
                <a:lnTo>
                  <a:pt x="11111" y="15135"/>
                </a:lnTo>
                <a:lnTo>
                  <a:pt x="10930" y="15135"/>
                </a:lnTo>
                <a:lnTo>
                  <a:pt x="10870" y="15195"/>
                </a:lnTo>
                <a:lnTo>
                  <a:pt x="10750" y="15255"/>
                </a:lnTo>
                <a:lnTo>
                  <a:pt x="9549" y="16937"/>
                </a:lnTo>
                <a:lnTo>
                  <a:pt x="8348" y="18678"/>
                </a:lnTo>
                <a:lnTo>
                  <a:pt x="7567" y="19820"/>
                </a:lnTo>
                <a:lnTo>
                  <a:pt x="7147" y="20420"/>
                </a:lnTo>
                <a:lnTo>
                  <a:pt x="6787" y="21021"/>
                </a:lnTo>
                <a:lnTo>
                  <a:pt x="6666" y="20660"/>
                </a:lnTo>
                <a:lnTo>
                  <a:pt x="7027" y="20300"/>
                </a:lnTo>
                <a:lnTo>
                  <a:pt x="7327" y="19880"/>
                </a:lnTo>
                <a:lnTo>
                  <a:pt x="7928" y="18919"/>
                </a:lnTo>
                <a:lnTo>
                  <a:pt x="8949" y="17057"/>
                </a:lnTo>
                <a:lnTo>
                  <a:pt x="10270" y="14835"/>
                </a:lnTo>
                <a:lnTo>
                  <a:pt x="10930" y="13694"/>
                </a:lnTo>
                <a:lnTo>
                  <a:pt x="11411" y="12493"/>
                </a:lnTo>
                <a:lnTo>
                  <a:pt x="11411" y="12373"/>
                </a:lnTo>
                <a:lnTo>
                  <a:pt x="11411" y="12312"/>
                </a:lnTo>
                <a:lnTo>
                  <a:pt x="11291" y="12192"/>
                </a:lnTo>
                <a:lnTo>
                  <a:pt x="11111" y="12132"/>
                </a:lnTo>
                <a:lnTo>
                  <a:pt x="10991" y="12132"/>
                </a:lnTo>
                <a:lnTo>
                  <a:pt x="10930" y="12192"/>
                </a:lnTo>
                <a:lnTo>
                  <a:pt x="10090" y="13153"/>
                </a:lnTo>
                <a:lnTo>
                  <a:pt x="9309" y="14114"/>
                </a:lnTo>
                <a:lnTo>
                  <a:pt x="7868" y="16156"/>
                </a:lnTo>
                <a:lnTo>
                  <a:pt x="7207" y="17117"/>
                </a:lnTo>
                <a:lnTo>
                  <a:pt x="6426" y="18138"/>
                </a:lnTo>
                <a:lnTo>
                  <a:pt x="6246" y="17838"/>
                </a:lnTo>
                <a:lnTo>
                  <a:pt x="6246" y="17297"/>
                </a:lnTo>
                <a:lnTo>
                  <a:pt x="6726" y="16637"/>
                </a:lnTo>
                <a:lnTo>
                  <a:pt x="7087" y="15976"/>
                </a:lnTo>
                <a:lnTo>
                  <a:pt x="7868" y="14715"/>
                </a:lnTo>
                <a:lnTo>
                  <a:pt x="9189" y="12433"/>
                </a:lnTo>
                <a:lnTo>
                  <a:pt x="10450" y="10090"/>
                </a:lnTo>
                <a:lnTo>
                  <a:pt x="10510" y="9970"/>
                </a:lnTo>
                <a:lnTo>
                  <a:pt x="10510" y="9790"/>
                </a:lnTo>
                <a:lnTo>
                  <a:pt x="10450" y="9670"/>
                </a:lnTo>
                <a:lnTo>
                  <a:pt x="10330" y="9610"/>
                </a:lnTo>
                <a:lnTo>
                  <a:pt x="10210" y="9490"/>
                </a:lnTo>
                <a:lnTo>
                  <a:pt x="9970" y="9490"/>
                </a:lnTo>
                <a:lnTo>
                  <a:pt x="9849" y="9610"/>
                </a:lnTo>
                <a:lnTo>
                  <a:pt x="8288" y="11712"/>
                </a:lnTo>
                <a:lnTo>
                  <a:pt x="6847" y="13814"/>
                </a:lnTo>
                <a:lnTo>
                  <a:pt x="6546" y="14234"/>
                </a:lnTo>
                <a:lnTo>
                  <a:pt x="6486" y="13994"/>
                </a:lnTo>
                <a:lnTo>
                  <a:pt x="6847" y="13634"/>
                </a:lnTo>
                <a:lnTo>
                  <a:pt x="7207" y="13213"/>
                </a:lnTo>
                <a:lnTo>
                  <a:pt x="7747" y="12312"/>
                </a:lnTo>
                <a:lnTo>
                  <a:pt x="8228" y="11352"/>
                </a:lnTo>
                <a:lnTo>
                  <a:pt x="8708" y="10451"/>
                </a:lnTo>
                <a:lnTo>
                  <a:pt x="9669" y="8409"/>
                </a:lnTo>
                <a:lnTo>
                  <a:pt x="10570" y="6307"/>
                </a:lnTo>
                <a:lnTo>
                  <a:pt x="10570" y="6247"/>
                </a:lnTo>
                <a:lnTo>
                  <a:pt x="10570" y="6127"/>
                </a:lnTo>
                <a:lnTo>
                  <a:pt x="10390" y="6007"/>
                </a:lnTo>
                <a:lnTo>
                  <a:pt x="10210" y="6007"/>
                </a:lnTo>
                <a:lnTo>
                  <a:pt x="10150" y="6067"/>
                </a:lnTo>
                <a:lnTo>
                  <a:pt x="10090" y="6127"/>
                </a:lnTo>
                <a:lnTo>
                  <a:pt x="8949" y="8169"/>
                </a:lnTo>
                <a:lnTo>
                  <a:pt x="7687" y="10150"/>
                </a:lnTo>
                <a:lnTo>
                  <a:pt x="6967" y="11171"/>
                </a:lnTo>
                <a:lnTo>
                  <a:pt x="6186" y="12192"/>
                </a:lnTo>
                <a:lnTo>
                  <a:pt x="6186" y="11592"/>
                </a:lnTo>
                <a:lnTo>
                  <a:pt x="6366" y="11532"/>
                </a:lnTo>
                <a:lnTo>
                  <a:pt x="6486" y="11412"/>
                </a:lnTo>
                <a:lnTo>
                  <a:pt x="6606" y="11292"/>
                </a:lnTo>
                <a:lnTo>
                  <a:pt x="6666" y="11111"/>
                </a:lnTo>
                <a:lnTo>
                  <a:pt x="6847" y="11051"/>
                </a:lnTo>
                <a:lnTo>
                  <a:pt x="7027" y="10931"/>
                </a:lnTo>
                <a:lnTo>
                  <a:pt x="7147" y="10751"/>
                </a:lnTo>
                <a:lnTo>
                  <a:pt x="7207" y="10571"/>
                </a:lnTo>
                <a:lnTo>
                  <a:pt x="7147" y="10271"/>
                </a:lnTo>
                <a:lnTo>
                  <a:pt x="7087" y="9910"/>
                </a:lnTo>
                <a:lnTo>
                  <a:pt x="7507" y="9310"/>
                </a:lnTo>
                <a:lnTo>
                  <a:pt x="7868" y="8649"/>
                </a:lnTo>
                <a:lnTo>
                  <a:pt x="8528" y="7388"/>
                </a:lnTo>
                <a:lnTo>
                  <a:pt x="9129" y="6367"/>
                </a:lnTo>
                <a:lnTo>
                  <a:pt x="9669" y="5346"/>
                </a:lnTo>
                <a:lnTo>
                  <a:pt x="10630" y="3184"/>
                </a:lnTo>
                <a:lnTo>
                  <a:pt x="10630" y="3124"/>
                </a:lnTo>
                <a:lnTo>
                  <a:pt x="10570" y="3004"/>
                </a:lnTo>
                <a:lnTo>
                  <a:pt x="10510" y="3004"/>
                </a:lnTo>
                <a:lnTo>
                  <a:pt x="10450" y="3064"/>
                </a:lnTo>
                <a:lnTo>
                  <a:pt x="9009" y="4805"/>
                </a:lnTo>
                <a:lnTo>
                  <a:pt x="8348" y="5706"/>
                </a:lnTo>
                <a:lnTo>
                  <a:pt x="7687" y="6607"/>
                </a:lnTo>
                <a:lnTo>
                  <a:pt x="7447" y="6967"/>
                </a:lnTo>
                <a:lnTo>
                  <a:pt x="7327" y="6727"/>
                </a:lnTo>
                <a:lnTo>
                  <a:pt x="7627" y="6307"/>
                </a:lnTo>
                <a:lnTo>
                  <a:pt x="7807" y="5766"/>
                </a:lnTo>
                <a:lnTo>
                  <a:pt x="8228" y="4805"/>
                </a:lnTo>
                <a:lnTo>
                  <a:pt x="8468" y="4025"/>
                </a:lnTo>
                <a:lnTo>
                  <a:pt x="8708" y="3244"/>
                </a:lnTo>
                <a:lnTo>
                  <a:pt x="9129" y="1682"/>
                </a:lnTo>
                <a:lnTo>
                  <a:pt x="9129" y="1622"/>
                </a:lnTo>
                <a:lnTo>
                  <a:pt x="9009" y="1622"/>
                </a:lnTo>
                <a:lnTo>
                  <a:pt x="8168" y="2944"/>
                </a:lnTo>
                <a:lnTo>
                  <a:pt x="7387" y="4265"/>
                </a:lnTo>
                <a:lnTo>
                  <a:pt x="7267" y="3965"/>
                </a:lnTo>
                <a:lnTo>
                  <a:pt x="7087" y="3724"/>
                </a:lnTo>
                <a:lnTo>
                  <a:pt x="7267" y="2944"/>
                </a:lnTo>
                <a:lnTo>
                  <a:pt x="7447" y="1743"/>
                </a:lnTo>
                <a:lnTo>
                  <a:pt x="7567" y="481"/>
                </a:lnTo>
                <a:lnTo>
                  <a:pt x="7567" y="421"/>
                </a:lnTo>
                <a:lnTo>
                  <a:pt x="7447" y="361"/>
                </a:lnTo>
                <a:lnTo>
                  <a:pt x="7387" y="361"/>
                </a:lnTo>
                <a:lnTo>
                  <a:pt x="7327" y="421"/>
                </a:lnTo>
                <a:lnTo>
                  <a:pt x="6847" y="1562"/>
                </a:lnTo>
                <a:lnTo>
                  <a:pt x="6426" y="2703"/>
                </a:lnTo>
                <a:lnTo>
                  <a:pt x="6366" y="3004"/>
                </a:lnTo>
                <a:lnTo>
                  <a:pt x="6126" y="2824"/>
                </a:lnTo>
                <a:lnTo>
                  <a:pt x="6186" y="2163"/>
                </a:lnTo>
                <a:lnTo>
                  <a:pt x="6066" y="1502"/>
                </a:lnTo>
                <a:lnTo>
                  <a:pt x="5886" y="181"/>
                </a:lnTo>
                <a:lnTo>
                  <a:pt x="5886" y="121"/>
                </a:lnTo>
                <a:lnTo>
                  <a:pt x="5826" y="61"/>
                </a:lnTo>
                <a:lnTo>
                  <a:pt x="5645" y="1"/>
                </a:lnTo>
                <a:close/>
              </a:path>
            </a:pathLst>
          </a:custGeom>
          <a:solidFill>
            <a:srgbClr val="79C6CC"/>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9" name="Shape 46">
            <a:extLst>
              <a:ext uri="{FF2B5EF4-FFF2-40B4-BE49-F238E27FC236}">
                <a16:creationId xmlns:a16="http://schemas.microsoft.com/office/drawing/2014/main" xmlns="" id="{68C6B70D-79A5-428D-9E77-7FC4759A3955}"/>
              </a:ext>
            </a:extLst>
          </p:cNvPr>
          <p:cNvSpPr>
            <a:spLocks/>
          </p:cNvSpPr>
          <p:nvPr/>
        </p:nvSpPr>
        <p:spPr bwMode="auto">
          <a:xfrm rot="2865590" flipH="1">
            <a:off x="8967259" y="3429530"/>
            <a:ext cx="774700" cy="1500716"/>
          </a:xfrm>
          <a:custGeom>
            <a:avLst/>
            <a:gdLst>
              <a:gd name="T0" fmla="*/ 384715993 w 23243"/>
              <a:gd name="T1" fmla="*/ 11294303 h 44983"/>
              <a:gd name="T2" fmla="*/ 384715993 w 23243"/>
              <a:gd name="T3" fmla="*/ 40462884 h 44983"/>
              <a:gd name="T4" fmla="*/ 424742449 w 23243"/>
              <a:gd name="T5" fmla="*/ 65856288 h 44983"/>
              <a:gd name="T6" fmla="*/ 364720547 w 23243"/>
              <a:gd name="T7" fmla="*/ 118538165 h 44983"/>
              <a:gd name="T8" fmla="*/ 338024045 w 23243"/>
              <a:gd name="T9" fmla="*/ 63976181 h 44983"/>
              <a:gd name="T10" fmla="*/ 293553905 w 23243"/>
              <a:gd name="T11" fmla="*/ 42342966 h 44983"/>
              <a:gd name="T12" fmla="*/ 237975721 w 23243"/>
              <a:gd name="T13" fmla="*/ 53637269 h 44983"/>
              <a:gd name="T14" fmla="*/ 237975721 w 23243"/>
              <a:gd name="T15" fmla="*/ 79030673 h 44983"/>
              <a:gd name="T16" fmla="*/ 289110254 w 23243"/>
              <a:gd name="T17" fmla="*/ 90324951 h 44983"/>
              <a:gd name="T18" fmla="*/ 358056154 w 23243"/>
              <a:gd name="T19" fmla="*/ 170295352 h 44983"/>
              <a:gd name="T20" fmla="*/ 406968845 w 23243"/>
              <a:gd name="T21" fmla="*/ 238971450 h 44983"/>
              <a:gd name="T22" fmla="*/ 324694125 w 23243"/>
              <a:gd name="T23" fmla="*/ 381962640 h 44983"/>
              <a:gd name="T24" fmla="*/ 106750514 w 23243"/>
              <a:gd name="T25" fmla="*/ 299172429 h 44983"/>
              <a:gd name="T26" fmla="*/ 64502216 w 23243"/>
              <a:gd name="T27" fmla="*/ 274719404 h 44983"/>
              <a:gd name="T28" fmla="*/ 2258506 w 23243"/>
              <a:gd name="T29" fmla="*/ 295412890 h 44983"/>
              <a:gd name="T30" fmla="*/ 40064219 w 23243"/>
              <a:gd name="T31" fmla="*/ 322702014 h 44983"/>
              <a:gd name="T32" fmla="*/ 162365394 w 23243"/>
              <a:gd name="T33" fmla="*/ 349974875 h 44983"/>
              <a:gd name="T34" fmla="*/ 102306829 w 23243"/>
              <a:gd name="T35" fmla="*/ 421485795 h 44983"/>
              <a:gd name="T36" fmla="*/ 244640114 w 23243"/>
              <a:gd name="T37" fmla="*/ 399836942 h 44983"/>
              <a:gd name="T38" fmla="*/ 469249219 w 23243"/>
              <a:gd name="T39" fmla="*/ 465693229 h 44983"/>
              <a:gd name="T40" fmla="*/ 600437763 w 23243"/>
              <a:gd name="T41" fmla="*/ 658562150 h 44983"/>
              <a:gd name="T42" fmla="*/ 342466596 w 23243"/>
              <a:gd name="T43" fmla="*/ 639748120 h 44983"/>
              <a:gd name="T44" fmla="*/ 297997589 w 23243"/>
              <a:gd name="T45" fmla="*/ 617159513 h 44983"/>
              <a:gd name="T46" fmla="*/ 240197563 w 23243"/>
              <a:gd name="T47" fmla="*/ 616219159 h 44983"/>
              <a:gd name="T48" fmla="*/ 222387263 w 23243"/>
              <a:gd name="T49" fmla="*/ 635988581 h 44983"/>
              <a:gd name="T50" fmla="*/ 255749325 w 23243"/>
              <a:gd name="T51" fmla="*/ 651027385 h 44983"/>
              <a:gd name="T52" fmla="*/ 366942390 w 23243"/>
              <a:gd name="T53" fmla="*/ 656682068 h 44983"/>
              <a:gd name="T54" fmla="*/ 542601040 w 23243"/>
              <a:gd name="T55" fmla="*/ 678315909 h 44983"/>
              <a:gd name="T56" fmla="*/ 631577950 w 23243"/>
              <a:gd name="T57" fmla="*/ 686791002 h 44983"/>
              <a:gd name="T58" fmla="*/ 680490641 w 23243"/>
              <a:gd name="T59" fmla="*/ 700889477 h 44983"/>
              <a:gd name="T60" fmla="*/ 629356108 w 23243"/>
              <a:gd name="T61" fmla="*/ 611519893 h 44983"/>
              <a:gd name="T62" fmla="*/ 793906681 w 23243"/>
              <a:gd name="T63" fmla="*/ 502396550 h 44983"/>
              <a:gd name="T64" fmla="*/ 847263056 w 23243"/>
              <a:gd name="T65" fmla="*/ 457233774 h 44983"/>
              <a:gd name="T66" fmla="*/ 833933136 w 23243"/>
              <a:gd name="T67" fmla="*/ 429945251 h 44983"/>
              <a:gd name="T68" fmla="*/ 769430887 w 23243"/>
              <a:gd name="T69" fmla="*/ 424305630 h 44983"/>
              <a:gd name="T70" fmla="*/ 731626307 w 23243"/>
              <a:gd name="T71" fmla="*/ 447818927 h 44983"/>
              <a:gd name="T72" fmla="*/ 769430887 w 23243"/>
              <a:gd name="T73" fmla="*/ 471347888 h 44983"/>
              <a:gd name="T74" fmla="*/ 698264278 w 23243"/>
              <a:gd name="T75" fmla="*/ 510855380 h 44983"/>
              <a:gd name="T76" fmla="*/ 667160721 w 23243"/>
              <a:gd name="T77" fmla="*/ 433704814 h 44983"/>
              <a:gd name="T78" fmla="*/ 647129745 w 23243"/>
              <a:gd name="T79" fmla="*/ 492042000 h 44983"/>
              <a:gd name="T80" fmla="*/ 647129745 w 23243"/>
              <a:gd name="T81" fmla="*/ 571072648 h 44983"/>
              <a:gd name="T82" fmla="*/ 500352776 w 23243"/>
              <a:gd name="T83" fmla="*/ 399836942 h 44983"/>
              <a:gd name="T84" fmla="*/ 582627495 w 23243"/>
              <a:gd name="T85" fmla="*/ 271899593 h 44983"/>
              <a:gd name="T86" fmla="*/ 802792949 w 23243"/>
              <a:gd name="T87" fmla="*/ 284118587 h 44983"/>
              <a:gd name="T88" fmla="*/ 853927482 w 23243"/>
              <a:gd name="T89" fmla="*/ 277539214 h 44983"/>
              <a:gd name="T90" fmla="*/ 782797503 w 23243"/>
              <a:gd name="T91" fmla="*/ 259664936 h 44983"/>
              <a:gd name="T92" fmla="*/ 776096413 w 23243"/>
              <a:gd name="T93" fmla="*/ 189109382 h 44983"/>
              <a:gd name="T94" fmla="*/ 849484898 w 23243"/>
              <a:gd name="T95" fmla="*/ 166520150 h 44983"/>
              <a:gd name="T96" fmla="*/ 849484898 w 23243"/>
              <a:gd name="T97" fmla="*/ 134532360 h 44983"/>
              <a:gd name="T98" fmla="*/ 778317155 w 23243"/>
              <a:gd name="T99" fmla="*/ 122313367 h 44983"/>
              <a:gd name="T100" fmla="*/ 722738938 w 23243"/>
              <a:gd name="T101" fmla="*/ 144886935 h 44983"/>
              <a:gd name="T102" fmla="*/ 722738938 w 23243"/>
              <a:gd name="T103" fmla="*/ 176874725 h 44983"/>
              <a:gd name="T104" fmla="*/ 535935547 w 23243"/>
              <a:gd name="T105" fmla="*/ 260605290 h 44983"/>
              <a:gd name="T106" fmla="*/ 458104478 w 23243"/>
              <a:gd name="T107" fmla="*/ 153361428 h 44983"/>
              <a:gd name="T108" fmla="*/ 480357330 w 23243"/>
              <a:gd name="T109" fmla="*/ 45162801 h 44983"/>
              <a:gd name="T110" fmla="*/ 493687249 w 23243"/>
              <a:gd name="T111" fmla="*/ 15994195 h 44983"/>
              <a:gd name="T112" fmla="*/ 435887190 w 23243"/>
              <a:gd name="T113" fmla="*/ 0 h 4498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23243"/>
              <a:gd name="T172" fmla="*/ 0 h 44983"/>
              <a:gd name="T173" fmla="*/ 23243 w 23243"/>
              <a:gd name="T174" fmla="*/ 44983 h 44983"/>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23243" h="44983" extrusionOk="0">
                <a:moveTo>
                  <a:pt x="11772" y="0"/>
                </a:moveTo>
                <a:lnTo>
                  <a:pt x="11471" y="60"/>
                </a:lnTo>
                <a:lnTo>
                  <a:pt x="11111" y="120"/>
                </a:lnTo>
                <a:lnTo>
                  <a:pt x="10871" y="301"/>
                </a:lnTo>
                <a:lnTo>
                  <a:pt x="10571" y="481"/>
                </a:lnTo>
                <a:lnTo>
                  <a:pt x="10390" y="721"/>
                </a:lnTo>
                <a:lnTo>
                  <a:pt x="10210" y="1021"/>
                </a:lnTo>
                <a:lnTo>
                  <a:pt x="10150" y="1382"/>
                </a:lnTo>
                <a:lnTo>
                  <a:pt x="10090" y="1682"/>
                </a:lnTo>
                <a:lnTo>
                  <a:pt x="10150" y="1982"/>
                </a:lnTo>
                <a:lnTo>
                  <a:pt x="10210" y="2343"/>
                </a:lnTo>
                <a:lnTo>
                  <a:pt x="10390" y="2583"/>
                </a:lnTo>
                <a:lnTo>
                  <a:pt x="10571" y="2883"/>
                </a:lnTo>
                <a:lnTo>
                  <a:pt x="10811" y="3063"/>
                </a:lnTo>
                <a:lnTo>
                  <a:pt x="11051" y="3183"/>
                </a:lnTo>
                <a:lnTo>
                  <a:pt x="11291" y="3303"/>
                </a:lnTo>
                <a:lnTo>
                  <a:pt x="11592" y="3364"/>
                </a:lnTo>
                <a:lnTo>
                  <a:pt x="11471" y="4204"/>
                </a:lnTo>
                <a:lnTo>
                  <a:pt x="11351" y="5045"/>
                </a:lnTo>
                <a:lnTo>
                  <a:pt x="11231" y="6727"/>
                </a:lnTo>
                <a:lnTo>
                  <a:pt x="11051" y="9910"/>
                </a:lnTo>
                <a:lnTo>
                  <a:pt x="10571" y="9129"/>
                </a:lnTo>
                <a:lnTo>
                  <a:pt x="10150" y="8348"/>
                </a:lnTo>
                <a:lnTo>
                  <a:pt x="9850" y="7567"/>
                </a:lnTo>
                <a:lnTo>
                  <a:pt x="9490" y="6787"/>
                </a:lnTo>
                <a:lnTo>
                  <a:pt x="9189" y="6006"/>
                </a:lnTo>
                <a:lnTo>
                  <a:pt x="8769" y="5285"/>
                </a:lnTo>
                <a:lnTo>
                  <a:pt x="9009" y="4925"/>
                </a:lnTo>
                <a:lnTo>
                  <a:pt x="9129" y="4505"/>
                </a:lnTo>
                <a:lnTo>
                  <a:pt x="9129" y="4084"/>
                </a:lnTo>
                <a:lnTo>
                  <a:pt x="9069" y="3664"/>
                </a:lnTo>
                <a:lnTo>
                  <a:pt x="8889" y="3303"/>
                </a:lnTo>
                <a:lnTo>
                  <a:pt x="8589" y="3003"/>
                </a:lnTo>
                <a:lnTo>
                  <a:pt x="8409" y="2883"/>
                </a:lnTo>
                <a:lnTo>
                  <a:pt x="8168" y="2763"/>
                </a:lnTo>
                <a:lnTo>
                  <a:pt x="7928" y="2703"/>
                </a:lnTo>
                <a:lnTo>
                  <a:pt x="7688" y="2703"/>
                </a:lnTo>
                <a:lnTo>
                  <a:pt x="7328" y="2763"/>
                </a:lnTo>
                <a:lnTo>
                  <a:pt x="7027" y="2823"/>
                </a:lnTo>
                <a:lnTo>
                  <a:pt x="6787" y="3003"/>
                </a:lnTo>
                <a:lnTo>
                  <a:pt x="6607" y="3183"/>
                </a:lnTo>
                <a:lnTo>
                  <a:pt x="6427" y="3424"/>
                </a:lnTo>
                <a:lnTo>
                  <a:pt x="6307" y="3664"/>
                </a:lnTo>
                <a:lnTo>
                  <a:pt x="6247" y="3964"/>
                </a:lnTo>
                <a:lnTo>
                  <a:pt x="6247" y="4204"/>
                </a:lnTo>
                <a:lnTo>
                  <a:pt x="6247" y="4505"/>
                </a:lnTo>
                <a:lnTo>
                  <a:pt x="6307" y="4805"/>
                </a:lnTo>
                <a:lnTo>
                  <a:pt x="6427" y="5045"/>
                </a:lnTo>
                <a:lnTo>
                  <a:pt x="6607" y="5285"/>
                </a:lnTo>
                <a:lnTo>
                  <a:pt x="6787" y="5465"/>
                </a:lnTo>
                <a:lnTo>
                  <a:pt x="7027" y="5646"/>
                </a:lnTo>
                <a:lnTo>
                  <a:pt x="7328" y="5706"/>
                </a:lnTo>
                <a:lnTo>
                  <a:pt x="7688" y="5766"/>
                </a:lnTo>
                <a:lnTo>
                  <a:pt x="7808" y="5766"/>
                </a:lnTo>
                <a:lnTo>
                  <a:pt x="7928" y="6607"/>
                </a:lnTo>
                <a:lnTo>
                  <a:pt x="8168" y="7447"/>
                </a:lnTo>
                <a:lnTo>
                  <a:pt x="8469" y="8228"/>
                </a:lnTo>
                <a:lnTo>
                  <a:pt x="8829" y="9009"/>
                </a:lnTo>
                <a:lnTo>
                  <a:pt x="9189" y="9910"/>
                </a:lnTo>
                <a:lnTo>
                  <a:pt x="9670" y="10871"/>
                </a:lnTo>
                <a:lnTo>
                  <a:pt x="9910" y="11291"/>
                </a:lnTo>
                <a:lnTo>
                  <a:pt x="10210" y="11711"/>
                </a:lnTo>
                <a:lnTo>
                  <a:pt x="10571" y="12072"/>
                </a:lnTo>
                <a:lnTo>
                  <a:pt x="10991" y="12312"/>
                </a:lnTo>
                <a:lnTo>
                  <a:pt x="10991" y="12432"/>
                </a:lnTo>
                <a:lnTo>
                  <a:pt x="10991" y="15255"/>
                </a:lnTo>
                <a:lnTo>
                  <a:pt x="11111" y="18017"/>
                </a:lnTo>
                <a:lnTo>
                  <a:pt x="11291" y="20840"/>
                </a:lnTo>
                <a:lnTo>
                  <a:pt x="11652" y="23603"/>
                </a:lnTo>
                <a:lnTo>
                  <a:pt x="11892" y="25464"/>
                </a:lnTo>
                <a:lnTo>
                  <a:pt x="12192" y="27326"/>
                </a:lnTo>
                <a:lnTo>
                  <a:pt x="8769" y="24383"/>
                </a:lnTo>
                <a:lnTo>
                  <a:pt x="7267" y="23182"/>
                </a:lnTo>
                <a:lnTo>
                  <a:pt x="5826" y="21981"/>
                </a:lnTo>
                <a:lnTo>
                  <a:pt x="4325" y="20840"/>
                </a:lnTo>
                <a:lnTo>
                  <a:pt x="2763" y="19699"/>
                </a:lnTo>
                <a:lnTo>
                  <a:pt x="2823" y="19399"/>
                </a:lnTo>
                <a:lnTo>
                  <a:pt x="2883" y="19098"/>
                </a:lnTo>
                <a:lnTo>
                  <a:pt x="2823" y="18798"/>
                </a:lnTo>
                <a:lnTo>
                  <a:pt x="2703" y="18498"/>
                </a:lnTo>
                <a:lnTo>
                  <a:pt x="2403" y="18077"/>
                </a:lnTo>
                <a:lnTo>
                  <a:pt x="2223" y="17837"/>
                </a:lnTo>
                <a:lnTo>
                  <a:pt x="1982" y="17657"/>
                </a:lnTo>
                <a:lnTo>
                  <a:pt x="1742" y="17537"/>
                </a:lnTo>
                <a:lnTo>
                  <a:pt x="1142" y="17537"/>
                </a:lnTo>
                <a:lnTo>
                  <a:pt x="901" y="17657"/>
                </a:lnTo>
                <a:lnTo>
                  <a:pt x="661" y="17837"/>
                </a:lnTo>
                <a:lnTo>
                  <a:pt x="481" y="18077"/>
                </a:lnTo>
                <a:lnTo>
                  <a:pt x="181" y="18498"/>
                </a:lnTo>
                <a:lnTo>
                  <a:pt x="61" y="18858"/>
                </a:lnTo>
                <a:lnTo>
                  <a:pt x="1" y="19218"/>
                </a:lnTo>
                <a:lnTo>
                  <a:pt x="61" y="19579"/>
                </a:lnTo>
                <a:lnTo>
                  <a:pt x="241" y="19939"/>
                </a:lnTo>
                <a:lnTo>
                  <a:pt x="421" y="20239"/>
                </a:lnTo>
                <a:lnTo>
                  <a:pt x="721" y="20420"/>
                </a:lnTo>
                <a:lnTo>
                  <a:pt x="1082" y="20600"/>
                </a:lnTo>
                <a:lnTo>
                  <a:pt x="1442" y="20660"/>
                </a:lnTo>
                <a:lnTo>
                  <a:pt x="1682" y="20600"/>
                </a:lnTo>
                <a:lnTo>
                  <a:pt x="1922" y="20540"/>
                </a:lnTo>
                <a:lnTo>
                  <a:pt x="2163" y="20480"/>
                </a:lnTo>
                <a:lnTo>
                  <a:pt x="2343" y="20299"/>
                </a:lnTo>
                <a:lnTo>
                  <a:pt x="4385" y="22341"/>
                </a:lnTo>
                <a:lnTo>
                  <a:pt x="6487" y="24323"/>
                </a:lnTo>
                <a:lnTo>
                  <a:pt x="5466" y="24984"/>
                </a:lnTo>
                <a:lnTo>
                  <a:pt x="2943" y="26545"/>
                </a:lnTo>
                <a:lnTo>
                  <a:pt x="2823" y="26665"/>
                </a:lnTo>
                <a:lnTo>
                  <a:pt x="2763" y="26786"/>
                </a:lnTo>
                <a:lnTo>
                  <a:pt x="2763" y="26906"/>
                </a:lnTo>
                <a:lnTo>
                  <a:pt x="2823" y="27026"/>
                </a:lnTo>
                <a:lnTo>
                  <a:pt x="2883" y="27146"/>
                </a:lnTo>
                <a:lnTo>
                  <a:pt x="3003" y="27206"/>
                </a:lnTo>
                <a:lnTo>
                  <a:pt x="3304" y="27206"/>
                </a:lnTo>
                <a:lnTo>
                  <a:pt x="5826" y="25945"/>
                </a:lnTo>
                <a:lnTo>
                  <a:pt x="6607" y="25524"/>
                </a:lnTo>
                <a:lnTo>
                  <a:pt x="7027" y="25344"/>
                </a:lnTo>
                <a:lnTo>
                  <a:pt x="7388" y="25104"/>
                </a:lnTo>
                <a:lnTo>
                  <a:pt x="7868" y="25584"/>
                </a:lnTo>
                <a:lnTo>
                  <a:pt x="11111" y="28407"/>
                </a:lnTo>
                <a:lnTo>
                  <a:pt x="11892" y="29068"/>
                </a:lnTo>
                <a:lnTo>
                  <a:pt x="12673" y="29728"/>
                </a:lnTo>
                <a:lnTo>
                  <a:pt x="13153" y="32071"/>
                </a:lnTo>
                <a:lnTo>
                  <a:pt x="13754" y="34353"/>
                </a:lnTo>
                <a:lnTo>
                  <a:pt x="14234" y="36274"/>
                </a:lnTo>
                <a:lnTo>
                  <a:pt x="14835" y="38256"/>
                </a:lnTo>
                <a:lnTo>
                  <a:pt x="15435" y="40118"/>
                </a:lnTo>
                <a:lnTo>
                  <a:pt x="16216" y="42040"/>
                </a:lnTo>
                <a:lnTo>
                  <a:pt x="15796" y="41800"/>
                </a:lnTo>
                <a:lnTo>
                  <a:pt x="15315" y="41740"/>
                </a:lnTo>
                <a:lnTo>
                  <a:pt x="14414" y="41619"/>
                </a:lnTo>
                <a:lnTo>
                  <a:pt x="11952" y="41259"/>
                </a:lnTo>
                <a:lnTo>
                  <a:pt x="10150" y="41019"/>
                </a:lnTo>
                <a:lnTo>
                  <a:pt x="9249" y="40839"/>
                </a:lnTo>
                <a:lnTo>
                  <a:pt x="8409" y="40659"/>
                </a:lnTo>
                <a:lnTo>
                  <a:pt x="8409" y="40358"/>
                </a:lnTo>
                <a:lnTo>
                  <a:pt x="8409" y="40118"/>
                </a:lnTo>
                <a:lnTo>
                  <a:pt x="8348" y="39818"/>
                </a:lnTo>
                <a:lnTo>
                  <a:pt x="8228" y="39578"/>
                </a:lnTo>
                <a:lnTo>
                  <a:pt x="8048" y="39397"/>
                </a:lnTo>
                <a:lnTo>
                  <a:pt x="7808" y="39217"/>
                </a:lnTo>
                <a:lnTo>
                  <a:pt x="7508" y="39157"/>
                </a:lnTo>
                <a:lnTo>
                  <a:pt x="7207" y="39097"/>
                </a:lnTo>
                <a:lnTo>
                  <a:pt x="6907" y="39157"/>
                </a:lnTo>
                <a:lnTo>
                  <a:pt x="6667" y="39217"/>
                </a:lnTo>
                <a:lnTo>
                  <a:pt x="6487" y="39337"/>
                </a:lnTo>
                <a:lnTo>
                  <a:pt x="6307" y="39518"/>
                </a:lnTo>
                <a:lnTo>
                  <a:pt x="6186" y="39698"/>
                </a:lnTo>
                <a:lnTo>
                  <a:pt x="6066" y="39878"/>
                </a:lnTo>
                <a:lnTo>
                  <a:pt x="6006" y="40118"/>
                </a:lnTo>
                <a:lnTo>
                  <a:pt x="6006" y="40358"/>
                </a:lnTo>
                <a:lnTo>
                  <a:pt x="6006" y="40599"/>
                </a:lnTo>
                <a:lnTo>
                  <a:pt x="6066" y="40839"/>
                </a:lnTo>
                <a:lnTo>
                  <a:pt x="6186" y="41019"/>
                </a:lnTo>
                <a:lnTo>
                  <a:pt x="6307" y="41199"/>
                </a:lnTo>
                <a:lnTo>
                  <a:pt x="6487" y="41379"/>
                </a:lnTo>
                <a:lnTo>
                  <a:pt x="6667" y="41499"/>
                </a:lnTo>
                <a:lnTo>
                  <a:pt x="6907" y="41559"/>
                </a:lnTo>
                <a:lnTo>
                  <a:pt x="7207" y="41619"/>
                </a:lnTo>
                <a:lnTo>
                  <a:pt x="7508" y="41559"/>
                </a:lnTo>
                <a:lnTo>
                  <a:pt x="7808" y="41499"/>
                </a:lnTo>
                <a:lnTo>
                  <a:pt x="8048" y="41319"/>
                </a:lnTo>
                <a:lnTo>
                  <a:pt x="8228" y="41079"/>
                </a:lnTo>
                <a:lnTo>
                  <a:pt x="9910" y="41920"/>
                </a:lnTo>
                <a:lnTo>
                  <a:pt x="10811" y="42280"/>
                </a:lnTo>
                <a:lnTo>
                  <a:pt x="11652" y="42580"/>
                </a:lnTo>
                <a:lnTo>
                  <a:pt x="12793" y="42941"/>
                </a:lnTo>
                <a:lnTo>
                  <a:pt x="13393" y="43121"/>
                </a:lnTo>
                <a:lnTo>
                  <a:pt x="13994" y="43241"/>
                </a:lnTo>
                <a:lnTo>
                  <a:pt x="14654" y="43301"/>
                </a:lnTo>
                <a:lnTo>
                  <a:pt x="15255" y="43301"/>
                </a:lnTo>
                <a:lnTo>
                  <a:pt x="15856" y="43241"/>
                </a:lnTo>
                <a:lnTo>
                  <a:pt x="16336" y="43001"/>
                </a:lnTo>
                <a:lnTo>
                  <a:pt x="16456" y="42941"/>
                </a:lnTo>
                <a:lnTo>
                  <a:pt x="16576" y="42821"/>
                </a:lnTo>
                <a:lnTo>
                  <a:pt x="17057" y="43842"/>
                </a:lnTo>
                <a:lnTo>
                  <a:pt x="17597" y="44802"/>
                </a:lnTo>
                <a:lnTo>
                  <a:pt x="17717" y="44923"/>
                </a:lnTo>
                <a:lnTo>
                  <a:pt x="17837" y="44983"/>
                </a:lnTo>
                <a:lnTo>
                  <a:pt x="18138" y="44983"/>
                </a:lnTo>
                <a:lnTo>
                  <a:pt x="18258" y="44863"/>
                </a:lnTo>
                <a:lnTo>
                  <a:pt x="18378" y="44742"/>
                </a:lnTo>
                <a:lnTo>
                  <a:pt x="18378" y="44622"/>
                </a:lnTo>
                <a:lnTo>
                  <a:pt x="18378" y="44442"/>
                </a:lnTo>
                <a:lnTo>
                  <a:pt x="18078" y="43121"/>
                </a:lnTo>
                <a:lnTo>
                  <a:pt x="17657" y="41800"/>
                </a:lnTo>
                <a:lnTo>
                  <a:pt x="16877" y="39157"/>
                </a:lnTo>
                <a:lnTo>
                  <a:pt x="16997" y="39037"/>
                </a:lnTo>
                <a:lnTo>
                  <a:pt x="17477" y="38497"/>
                </a:lnTo>
                <a:lnTo>
                  <a:pt x="17958" y="37956"/>
                </a:lnTo>
                <a:lnTo>
                  <a:pt x="18858" y="36695"/>
                </a:lnTo>
                <a:lnTo>
                  <a:pt x="19639" y="35434"/>
                </a:lnTo>
                <a:lnTo>
                  <a:pt x="20360" y="34112"/>
                </a:lnTo>
                <a:lnTo>
                  <a:pt x="21441" y="32071"/>
                </a:lnTo>
                <a:lnTo>
                  <a:pt x="21981" y="30989"/>
                </a:lnTo>
                <a:lnTo>
                  <a:pt x="22162" y="30449"/>
                </a:lnTo>
                <a:lnTo>
                  <a:pt x="22342" y="29908"/>
                </a:lnTo>
                <a:lnTo>
                  <a:pt x="22522" y="29728"/>
                </a:lnTo>
                <a:lnTo>
                  <a:pt x="22702" y="29488"/>
                </a:lnTo>
                <a:lnTo>
                  <a:pt x="22882" y="29188"/>
                </a:lnTo>
                <a:lnTo>
                  <a:pt x="22942" y="28888"/>
                </a:lnTo>
                <a:lnTo>
                  <a:pt x="23002" y="28587"/>
                </a:lnTo>
                <a:lnTo>
                  <a:pt x="22942" y="28287"/>
                </a:lnTo>
                <a:lnTo>
                  <a:pt x="22882" y="27987"/>
                </a:lnTo>
                <a:lnTo>
                  <a:pt x="22702" y="27686"/>
                </a:lnTo>
                <a:lnTo>
                  <a:pt x="22522" y="27446"/>
                </a:lnTo>
                <a:lnTo>
                  <a:pt x="22282" y="27266"/>
                </a:lnTo>
                <a:lnTo>
                  <a:pt x="21981" y="27086"/>
                </a:lnTo>
                <a:lnTo>
                  <a:pt x="21681" y="27026"/>
                </a:lnTo>
                <a:lnTo>
                  <a:pt x="21381" y="26966"/>
                </a:lnTo>
                <a:lnTo>
                  <a:pt x="21081" y="27026"/>
                </a:lnTo>
                <a:lnTo>
                  <a:pt x="20780" y="27086"/>
                </a:lnTo>
                <a:lnTo>
                  <a:pt x="20480" y="27266"/>
                </a:lnTo>
                <a:lnTo>
                  <a:pt x="20240" y="27446"/>
                </a:lnTo>
                <a:lnTo>
                  <a:pt x="20060" y="27686"/>
                </a:lnTo>
                <a:lnTo>
                  <a:pt x="19879" y="27987"/>
                </a:lnTo>
                <a:lnTo>
                  <a:pt x="19819" y="28287"/>
                </a:lnTo>
                <a:lnTo>
                  <a:pt x="19759" y="28587"/>
                </a:lnTo>
                <a:lnTo>
                  <a:pt x="19819" y="28888"/>
                </a:lnTo>
                <a:lnTo>
                  <a:pt x="19879" y="29188"/>
                </a:lnTo>
                <a:lnTo>
                  <a:pt x="20060" y="29488"/>
                </a:lnTo>
                <a:lnTo>
                  <a:pt x="20240" y="29728"/>
                </a:lnTo>
                <a:lnTo>
                  <a:pt x="20480" y="29908"/>
                </a:lnTo>
                <a:lnTo>
                  <a:pt x="20780" y="30089"/>
                </a:lnTo>
                <a:lnTo>
                  <a:pt x="20360" y="30929"/>
                </a:lnTo>
                <a:lnTo>
                  <a:pt x="20000" y="31770"/>
                </a:lnTo>
                <a:lnTo>
                  <a:pt x="19639" y="32611"/>
                </a:lnTo>
                <a:lnTo>
                  <a:pt x="19219" y="33452"/>
                </a:lnTo>
                <a:lnTo>
                  <a:pt x="19159" y="33572"/>
                </a:lnTo>
                <a:lnTo>
                  <a:pt x="18858" y="32611"/>
                </a:lnTo>
                <a:lnTo>
                  <a:pt x="18618" y="31710"/>
                </a:lnTo>
                <a:lnTo>
                  <a:pt x="18438" y="30749"/>
                </a:lnTo>
                <a:lnTo>
                  <a:pt x="18318" y="29788"/>
                </a:lnTo>
                <a:lnTo>
                  <a:pt x="18198" y="27867"/>
                </a:lnTo>
                <a:lnTo>
                  <a:pt x="18138" y="27746"/>
                </a:lnTo>
                <a:lnTo>
                  <a:pt x="18018" y="27686"/>
                </a:lnTo>
                <a:lnTo>
                  <a:pt x="17898" y="27746"/>
                </a:lnTo>
                <a:lnTo>
                  <a:pt x="17837" y="27806"/>
                </a:lnTo>
                <a:lnTo>
                  <a:pt x="17657" y="28647"/>
                </a:lnTo>
                <a:lnTo>
                  <a:pt x="17537" y="29488"/>
                </a:lnTo>
                <a:lnTo>
                  <a:pt x="17477" y="30449"/>
                </a:lnTo>
                <a:lnTo>
                  <a:pt x="17477" y="31410"/>
                </a:lnTo>
                <a:lnTo>
                  <a:pt x="17537" y="32311"/>
                </a:lnTo>
                <a:lnTo>
                  <a:pt x="17717" y="33212"/>
                </a:lnTo>
                <a:lnTo>
                  <a:pt x="18018" y="34052"/>
                </a:lnTo>
                <a:lnTo>
                  <a:pt x="18198" y="34473"/>
                </a:lnTo>
                <a:lnTo>
                  <a:pt x="18438" y="34833"/>
                </a:lnTo>
                <a:lnTo>
                  <a:pt x="17477" y="36455"/>
                </a:lnTo>
                <a:lnTo>
                  <a:pt x="16516" y="38076"/>
                </a:lnTo>
                <a:lnTo>
                  <a:pt x="15856" y="36034"/>
                </a:lnTo>
                <a:lnTo>
                  <a:pt x="15255" y="33932"/>
                </a:lnTo>
                <a:lnTo>
                  <a:pt x="14835" y="32071"/>
                </a:lnTo>
                <a:lnTo>
                  <a:pt x="14174" y="28888"/>
                </a:lnTo>
                <a:lnTo>
                  <a:pt x="13513" y="25524"/>
                </a:lnTo>
                <a:lnTo>
                  <a:pt x="13153" y="23182"/>
                </a:lnTo>
                <a:lnTo>
                  <a:pt x="12793" y="19879"/>
                </a:lnTo>
                <a:lnTo>
                  <a:pt x="13333" y="19519"/>
                </a:lnTo>
                <a:lnTo>
                  <a:pt x="13814" y="19158"/>
                </a:lnTo>
                <a:lnTo>
                  <a:pt x="14835" y="18318"/>
                </a:lnTo>
                <a:lnTo>
                  <a:pt x="15735" y="17357"/>
                </a:lnTo>
                <a:lnTo>
                  <a:pt x="16696" y="16396"/>
                </a:lnTo>
                <a:lnTo>
                  <a:pt x="17237" y="16696"/>
                </a:lnTo>
                <a:lnTo>
                  <a:pt x="17837" y="16936"/>
                </a:lnTo>
                <a:lnTo>
                  <a:pt x="19039" y="17357"/>
                </a:lnTo>
                <a:lnTo>
                  <a:pt x="20780" y="17957"/>
                </a:lnTo>
                <a:lnTo>
                  <a:pt x="21681" y="18137"/>
                </a:lnTo>
                <a:lnTo>
                  <a:pt x="22162" y="18197"/>
                </a:lnTo>
                <a:lnTo>
                  <a:pt x="22762" y="18197"/>
                </a:lnTo>
                <a:lnTo>
                  <a:pt x="22882" y="18137"/>
                </a:lnTo>
                <a:lnTo>
                  <a:pt x="23002" y="18017"/>
                </a:lnTo>
                <a:lnTo>
                  <a:pt x="23002" y="17897"/>
                </a:lnTo>
                <a:lnTo>
                  <a:pt x="23062" y="17717"/>
                </a:lnTo>
                <a:lnTo>
                  <a:pt x="23002" y="17597"/>
                </a:lnTo>
                <a:lnTo>
                  <a:pt x="22942" y="17477"/>
                </a:lnTo>
                <a:lnTo>
                  <a:pt x="22822" y="17357"/>
                </a:lnTo>
                <a:lnTo>
                  <a:pt x="22462" y="17116"/>
                </a:lnTo>
                <a:lnTo>
                  <a:pt x="22041" y="16936"/>
                </a:lnTo>
                <a:lnTo>
                  <a:pt x="21141" y="16576"/>
                </a:lnTo>
                <a:lnTo>
                  <a:pt x="19339" y="16156"/>
                </a:lnTo>
                <a:lnTo>
                  <a:pt x="18438" y="15855"/>
                </a:lnTo>
                <a:lnTo>
                  <a:pt x="17417" y="15615"/>
                </a:lnTo>
                <a:lnTo>
                  <a:pt x="19519" y="13693"/>
                </a:lnTo>
                <a:lnTo>
                  <a:pt x="20480" y="12612"/>
                </a:lnTo>
                <a:lnTo>
                  <a:pt x="20960" y="12072"/>
                </a:lnTo>
                <a:lnTo>
                  <a:pt x="21381" y="11471"/>
                </a:lnTo>
                <a:lnTo>
                  <a:pt x="21741" y="11411"/>
                </a:lnTo>
                <a:lnTo>
                  <a:pt x="22101" y="11351"/>
                </a:lnTo>
                <a:lnTo>
                  <a:pt x="22402" y="11171"/>
                </a:lnTo>
                <a:lnTo>
                  <a:pt x="22702" y="10931"/>
                </a:lnTo>
                <a:lnTo>
                  <a:pt x="22942" y="10630"/>
                </a:lnTo>
                <a:lnTo>
                  <a:pt x="23062" y="10330"/>
                </a:lnTo>
                <a:lnTo>
                  <a:pt x="23243" y="9970"/>
                </a:lnTo>
                <a:lnTo>
                  <a:pt x="23243" y="9609"/>
                </a:lnTo>
                <a:lnTo>
                  <a:pt x="23183" y="9249"/>
                </a:lnTo>
                <a:lnTo>
                  <a:pt x="23122" y="8889"/>
                </a:lnTo>
                <a:lnTo>
                  <a:pt x="22942" y="8588"/>
                </a:lnTo>
                <a:lnTo>
                  <a:pt x="22702" y="8288"/>
                </a:lnTo>
                <a:lnTo>
                  <a:pt x="22402" y="8048"/>
                </a:lnTo>
                <a:lnTo>
                  <a:pt x="22101" y="7868"/>
                </a:lnTo>
                <a:lnTo>
                  <a:pt x="21741" y="7808"/>
                </a:lnTo>
                <a:lnTo>
                  <a:pt x="21381" y="7748"/>
                </a:lnTo>
                <a:lnTo>
                  <a:pt x="21020" y="7808"/>
                </a:lnTo>
                <a:lnTo>
                  <a:pt x="20660" y="7868"/>
                </a:lnTo>
                <a:lnTo>
                  <a:pt x="20360" y="8048"/>
                </a:lnTo>
                <a:lnTo>
                  <a:pt x="20060" y="8288"/>
                </a:lnTo>
                <a:lnTo>
                  <a:pt x="19819" y="8588"/>
                </a:lnTo>
                <a:lnTo>
                  <a:pt x="19699" y="8889"/>
                </a:lnTo>
                <a:lnTo>
                  <a:pt x="19519" y="9249"/>
                </a:lnTo>
                <a:lnTo>
                  <a:pt x="19519" y="9609"/>
                </a:lnTo>
                <a:lnTo>
                  <a:pt x="19579" y="9970"/>
                </a:lnTo>
                <a:lnTo>
                  <a:pt x="19639" y="10270"/>
                </a:lnTo>
                <a:lnTo>
                  <a:pt x="19819" y="10570"/>
                </a:lnTo>
                <a:lnTo>
                  <a:pt x="20000" y="10871"/>
                </a:lnTo>
                <a:lnTo>
                  <a:pt x="19519" y="11291"/>
                </a:lnTo>
                <a:lnTo>
                  <a:pt x="19039" y="11771"/>
                </a:lnTo>
                <a:lnTo>
                  <a:pt x="18078" y="12792"/>
                </a:lnTo>
                <a:lnTo>
                  <a:pt x="17177" y="13813"/>
                </a:lnTo>
                <a:lnTo>
                  <a:pt x="16336" y="14774"/>
                </a:lnTo>
                <a:lnTo>
                  <a:pt x="15435" y="15675"/>
                </a:lnTo>
                <a:lnTo>
                  <a:pt x="14474" y="16636"/>
                </a:lnTo>
                <a:lnTo>
                  <a:pt x="13513" y="17597"/>
                </a:lnTo>
                <a:lnTo>
                  <a:pt x="13093" y="18077"/>
                </a:lnTo>
                <a:lnTo>
                  <a:pt x="12673" y="18618"/>
                </a:lnTo>
                <a:lnTo>
                  <a:pt x="12492" y="15555"/>
                </a:lnTo>
                <a:lnTo>
                  <a:pt x="12372" y="12432"/>
                </a:lnTo>
                <a:lnTo>
                  <a:pt x="12372" y="9790"/>
                </a:lnTo>
                <a:lnTo>
                  <a:pt x="12432" y="7147"/>
                </a:lnTo>
                <a:lnTo>
                  <a:pt x="12492" y="6186"/>
                </a:lnTo>
                <a:lnTo>
                  <a:pt x="12613" y="5165"/>
                </a:lnTo>
                <a:lnTo>
                  <a:pt x="12673" y="4084"/>
                </a:lnTo>
                <a:lnTo>
                  <a:pt x="12673" y="3063"/>
                </a:lnTo>
                <a:lnTo>
                  <a:pt x="12973" y="2883"/>
                </a:lnTo>
                <a:lnTo>
                  <a:pt x="13153" y="2643"/>
                </a:lnTo>
                <a:lnTo>
                  <a:pt x="13333" y="2343"/>
                </a:lnTo>
                <a:lnTo>
                  <a:pt x="13393" y="1982"/>
                </a:lnTo>
                <a:lnTo>
                  <a:pt x="13453" y="1682"/>
                </a:lnTo>
                <a:lnTo>
                  <a:pt x="13393" y="1382"/>
                </a:lnTo>
                <a:lnTo>
                  <a:pt x="13333" y="1021"/>
                </a:lnTo>
                <a:lnTo>
                  <a:pt x="13153" y="781"/>
                </a:lnTo>
                <a:lnTo>
                  <a:pt x="12973" y="481"/>
                </a:lnTo>
                <a:lnTo>
                  <a:pt x="12673" y="301"/>
                </a:lnTo>
                <a:lnTo>
                  <a:pt x="12432" y="120"/>
                </a:lnTo>
                <a:lnTo>
                  <a:pt x="12072" y="60"/>
                </a:lnTo>
                <a:lnTo>
                  <a:pt x="11772" y="0"/>
                </a:lnTo>
                <a:close/>
              </a:path>
            </a:pathLst>
          </a:custGeom>
          <a:solidFill>
            <a:srgbClr val="187767"/>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20" name="Shape 47">
            <a:extLst>
              <a:ext uri="{FF2B5EF4-FFF2-40B4-BE49-F238E27FC236}">
                <a16:creationId xmlns:a16="http://schemas.microsoft.com/office/drawing/2014/main" xmlns="" id="{5D9F9914-330A-4022-8796-D69195AD2DC8}"/>
              </a:ext>
            </a:extLst>
          </p:cNvPr>
          <p:cNvSpPr>
            <a:spLocks noChangeArrowheads="1"/>
          </p:cNvSpPr>
          <p:nvPr/>
        </p:nvSpPr>
        <p:spPr bwMode="auto">
          <a:xfrm>
            <a:off x="3346451" y="1165225"/>
            <a:ext cx="5499100" cy="4527550"/>
          </a:xfrm>
          <a:prstGeom prst="rect">
            <a:avLst/>
          </a:prstGeom>
          <a:solidFill>
            <a:srgbClr val="79C6CC"/>
          </a:solidFill>
          <a:ln w="76200">
            <a:solidFill>
              <a:srgbClr val="FFFFFF"/>
            </a:solidFill>
            <a:miter lim="800000"/>
            <a:headEnd/>
            <a:tailEnd/>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1" name="Shape 48">
            <a:extLst>
              <a:ext uri="{FF2B5EF4-FFF2-40B4-BE49-F238E27FC236}">
                <a16:creationId xmlns:a16="http://schemas.microsoft.com/office/drawing/2014/main" xmlns="" id="{0DA3216C-A378-4FB5-AC5C-C905714F74C3}"/>
              </a:ext>
            </a:extLst>
          </p:cNvPr>
          <p:cNvSpPr>
            <a:spLocks noChangeArrowheads="1"/>
          </p:cNvSpPr>
          <p:nvPr/>
        </p:nvSpPr>
        <p:spPr bwMode="auto">
          <a:xfrm>
            <a:off x="3513667" y="1325564"/>
            <a:ext cx="5164667" cy="4206875"/>
          </a:xfrm>
          <a:prstGeom prst="rect">
            <a:avLst/>
          </a:prstGeom>
          <a:noFill/>
          <a:ln w="9525">
            <a:solidFill>
              <a:srgbClr val="FFFFFF"/>
            </a:solidFill>
            <a:prstDash val="dot"/>
            <a:miter lim="800000"/>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2" name="Shape 51">
            <a:extLst>
              <a:ext uri="{FF2B5EF4-FFF2-40B4-BE49-F238E27FC236}">
                <a16:creationId xmlns:a16="http://schemas.microsoft.com/office/drawing/2014/main" xmlns="" id="{28B44CAC-DCF5-484E-ACD9-F82AAA2C751B}"/>
              </a:ext>
            </a:extLst>
          </p:cNvPr>
          <p:cNvSpPr>
            <a:spLocks/>
          </p:cNvSpPr>
          <p:nvPr/>
        </p:nvSpPr>
        <p:spPr bwMode="auto">
          <a:xfrm flipH="1">
            <a:off x="1689100" y="2955926"/>
            <a:ext cx="535517" cy="561975"/>
          </a:xfrm>
          <a:custGeom>
            <a:avLst/>
            <a:gdLst>
              <a:gd name="T0" fmla="*/ 42791966 w 20301"/>
              <a:gd name="T1" fmla="*/ 39590152 h 21321"/>
              <a:gd name="T2" fmla="*/ 45579592 w 20301"/>
              <a:gd name="T3" fmla="*/ 49496368 h 21321"/>
              <a:gd name="T4" fmla="*/ 46052037 w 20301"/>
              <a:gd name="T5" fmla="*/ 61581954 h 21321"/>
              <a:gd name="T6" fmla="*/ 43721168 w 20301"/>
              <a:gd name="T7" fmla="*/ 72587238 h 21321"/>
              <a:gd name="T8" fmla="*/ 39539709 w 20301"/>
              <a:gd name="T9" fmla="*/ 79179592 h 21321"/>
              <a:gd name="T10" fmla="*/ 31633172 w 20301"/>
              <a:gd name="T11" fmla="*/ 74784689 h 21321"/>
              <a:gd name="T12" fmla="*/ 28837711 w 20301"/>
              <a:gd name="T13" fmla="*/ 64878473 h 21321"/>
              <a:gd name="T14" fmla="*/ 28373100 w 20301"/>
              <a:gd name="T15" fmla="*/ 52792861 h 21321"/>
              <a:gd name="T16" fmla="*/ 30703970 w 20301"/>
              <a:gd name="T17" fmla="*/ 41787576 h 21321"/>
              <a:gd name="T18" fmla="*/ 34885824 w 20301"/>
              <a:gd name="T19" fmla="*/ 35195249 h 21321"/>
              <a:gd name="T20" fmla="*/ 38610507 w 20301"/>
              <a:gd name="T21" fmla="*/ 1098383 h 21321"/>
              <a:gd name="T22" fmla="*/ 20001972 w 20301"/>
              <a:gd name="T23" fmla="*/ 11005284 h 21321"/>
              <a:gd name="T24" fmla="*/ 9772796 w 20301"/>
              <a:gd name="T25" fmla="*/ 27503854 h 21321"/>
              <a:gd name="T26" fmla="*/ 4653904 w 20301"/>
              <a:gd name="T27" fmla="*/ 38491057 h 21321"/>
              <a:gd name="T28" fmla="*/ 7835 w 20301"/>
              <a:gd name="T29" fmla="*/ 46181767 h 21321"/>
              <a:gd name="T30" fmla="*/ 937037 w 20301"/>
              <a:gd name="T31" fmla="*/ 53891244 h 21321"/>
              <a:gd name="T32" fmla="*/ 10237387 w 20301"/>
              <a:gd name="T33" fmla="*/ 69291431 h 21321"/>
              <a:gd name="T34" fmla="*/ 16749715 w 20301"/>
              <a:gd name="T35" fmla="*/ 96777203 h 21321"/>
              <a:gd name="T36" fmla="*/ 20001972 w 20301"/>
              <a:gd name="T37" fmla="*/ 159458225 h 21321"/>
              <a:gd name="T38" fmla="*/ 23727030 w 20301"/>
              <a:gd name="T39" fmla="*/ 197949309 h 21321"/>
              <a:gd name="T40" fmla="*/ 34885824 w 20301"/>
              <a:gd name="T41" fmla="*/ 243050774 h 21321"/>
              <a:gd name="T42" fmla="*/ 50698483 w 20301"/>
              <a:gd name="T43" fmla="*/ 280443475 h 21321"/>
              <a:gd name="T44" fmla="*/ 67904995 w 20301"/>
              <a:gd name="T45" fmla="*/ 301336920 h 21321"/>
              <a:gd name="T46" fmla="*/ 78134547 w 20301"/>
              <a:gd name="T47" fmla="*/ 335415020 h 21321"/>
              <a:gd name="T48" fmla="*/ 80000805 w 20301"/>
              <a:gd name="T49" fmla="*/ 368412818 h 21321"/>
              <a:gd name="T50" fmla="*/ 81859229 w 20301"/>
              <a:gd name="T51" fmla="*/ 383813005 h 21321"/>
              <a:gd name="T52" fmla="*/ 85576473 w 20301"/>
              <a:gd name="T53" fmla="*/ 390405332 h 21321"/>
              <a:gd name="T54" fmla="*/ 89765767 w 20301"/>
              <a:gd name="T55" fmla="*/ 383813005 h 21321"/>
              <a:gd name="T56" fmla="*/ 91159580 w 20301"/>
              <a:gd name="T57" fmla="*/ 364017942 h 21321"/>
              <a:gd name="T58" fmla="*/ 86978121 w 20301"/>
              <a:gd name="T59" fmla="*/ 322230366 h 21321"/>
              <a:gd name="T60" fmla="*/ 94411836 w 20301"/>
              <a:gd name="T61" fmla="*/ 307929247 h 21321"/>
              <a:gd name="T62" fmla="*/ 106507647 w 20301"/>
              <a:gd name="T63" fmla="*/ 316719025 h 21321"/>
              <a:gd name="T64" fmla="*/ 109760300 w 20301"/>
              <a:gd name="T65" fmla="*/ 354111014 h 21321"/>
              <a:gd name="T66" fmla="*/ 111626558 w 20301"/>
              <a:gd name="T67" fmla="*/ 386010456 h 21321"/>
              <a:gd name="T68" fmla="*/ 116272608 w 20301"/>
              <a:gd name="T69" fmla="*/ 390405332 h 21321"/>
              <a:gd name="T70" fmla="*/ 120461902 w 20301"/>
              <a:gd name="T71" fmla="*/ 381615554 h 21321"/>
              <a:gd name="T72" fmla="*/ 121391124 w 20301"/>
              <a:gd name="T73" fmla="*/ 350815207 h 21321"/>
              <a:gd name="T74" fmla="*/ 118131052 w 20301"/>
              <a:gd name="T75" fmla="*/ 316719025 h 21321"/>
              <a:gd name="T76" fmla="*/ 119997291 w 20301"/>
              <a:gd name="T77" fmla="*/ 290331609 h 21321"/>
              <a:gd name="T78" fmla="*/ 139062602 w 20301"/>
              <a:gd name="T79" fmla="*/ 258432879 h 21321"/>
              <a:gd name="T80" fmla="*/ 150221396 w 20301"/>
              <a:gd name="T81" fmla="*/ 225453136 h 21321"/>
              <a:gd name="T82" fmla="*/ 153946079 w 20301"/>
              <a:gd name="T83" fmla="*/ 210053661 h 21321"/>
              <a:gd name="T84" fmla="*/ 157198316 w 20301"/>
              <a:gd name="T85" fmla="*/ 189159530 h 21321"/>
              <a:gd name="T86" fmla="*/ 156733705 w 20301"/>
              <a:gd name="T87" fmla="*/ 166068634 h 21321"/>
              <a:gd name="T88" fmla="*/ 153016857 w 20301"/>
              <a:gd name="T89" fmla="*/ 145175188 h 21321"/>
              <a:gd name="T90" fmla="*/ 146968744 w 20301"/>
              <a:gd name="T91" fmla="*/ 128675933 h 21321"/>
              <a:gd name="T92" fmla="*/ 138133400 w 20301"/>
              <a:gd name="T93" fmla="*/ 118769717 h 21321"/>
              <a:gd name="T94" fmla="*/ 131620676 w 20301"/>
              <a:gd name="T95" fmla="*/ 124281057 h 21321"/>
              <a:gd name="T96" fmla="*/ 131156085 w 20301"/>
              <a:gd name="T97" fmla="*/ 139663162 h 21321"/>
              <a:gd name="T98" fmla="*/ 137668789 w 20301"/>
              <a:gd name="T99" fmla="*/ 150668447 h 21321"/>
              <a:gd name="T100" fmla="*/ 142779470 w 20301"/>
              <a:gd name="T101" fmla="*/ 169364468 h 21321"/>
              <a:gd name="T102" fmla="*/ 141850248 w 20301"/>
              <a:gd name="T103" fmla="*/ 191356982 h 21321"/>
              <a:gd name="T104" fmla="*/ 134408322 w 20301"/>
              <a:gd name="T105" fmla="*/ 207856210 h 21321"/>
              <a:gd name="T106" fmla="*/ 123249943 w 20301"/>
              <a:gd name="T107" fmla="*/ 212250427 h 21321"/>
              <a:gd name="T108" fmla="*/ 113020371 w 20301"/>
              <a:gd name="T109" fmla="*/ 203461334 h 21321"/>
              <a:gd name="T110" fmla="*/ 104184632 w 20301"/>
              <a:gd name="T111" fmla="*/ 182567177 h 21321"/>
              <a:gd name="T112" fmla="*/ 99530728 w 20301"/>
              <a:gd name="T113" fmla="*/ 157260800 h 21321"/>
              <a:gd name="T114" fmla="*/ 92553412 w 20301"/>
              <a:gd name="T115" fmla="*/ 82476111 h 21321"/>
              <a:gd name="T116" fmla="*/ 86041084 w 20301"/>
              <a:gd name="T117" fmla="*/ 52792861 h 21321"/>
              <a:gd name="T118" fmla="*/ 73023886 w 20301"/>
              <a:gd name="T119" fmla="*/ 21992514 h 21321"/>
              <a:gd name="T120" fmla="*/ 55816999 w 20301"/>
              <a:gd name="T121" fmla="*/ 3295808 h 21321"/>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0301"/>
              <a:gd name="T184" fmla="*/ 0 h 21321"/>
              <a:gd name="T185" fmla="*/ 20301 w 20301"/>
              <a:gd name="T186" fmla="*/ 21321 h 21321"/>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0301" h="21321" extrusionOk="0">
                <a:moveTo>
                  <a:pt x="5106" y="1922"/>
                </a:moveTo>
                <a:lnTo>
                  <a:pt x="5286" y="2042"/>
                </a:lnTo>
                <a:lnTo>
                  <a:pt x="5526" y="2162"/>
                </a:lnTo>
                <a:lnTo>
                  <a:pt x="5646" y="2282"/>
                </a:lnTo>
                <a:lnTo>
                  <a:pt x="5826" y="2462"/>
                </a:lnTo>
                <a:lnTo>
                  <a:pt x="5886" y="2703"/>
                </a:lnTo>
                <a:lnTo>
                  <a:pt x="5947" y="2883"/>
                </a:lnTo>
                <a:lnTo>
                  <a:pt x="5947" y="3123"/>
                </a:lnTo>
                <a:lnTo>
                  <a:pt x="5947" y="3363"/>
                </a:lnTo>
                <a:lnTo>
                  <a:pt x="5886" y="3543"/>
                </a:lnTo>
                <a:lnTo>
                  <a:pt x="5826" y="3784"/>
                </a:lnTo>
                <a:lnTo>
                  <a:pt x="5646" y="3964"/>
                </a:lnTo>
                <a:lnTo>
                  <a:pt x="5526" y="4084"/>
                </a:lnTo>
                <a:lnTo>
                  <a:pt x="5286" y="4204"/>
                </a:lnTo>
                <a:lnTo>
                  <a:pt x="5106" y="4324"/>
                </a:lnTo>
                <a:lnTo>
                  <a:pt x="4505" y="4324"/>
                </a:lnTo>
                <a:lnTo>
                  <a:pt x="4325" y="4204"/>
                </a:lnTo>
                <a:lnTo>
                  <a:pt x="4085" y="4084"/>
                </a:lnTo>
                <a:lnTo>
                  <a:pt x="3965" y="3964"/>
                </a:lnTo>
                <a:lnTo>
                  <a:pt x="3784" y="3784"/>
                </a:lnTo>
                <a:lnTo>
                  <a:pt x="3724" y="3543"/>
                </a:lnTo>
                <a:lnTo>
                  <a:pt x="3664" y="3363"/>
                </a:lnTo>
                <a:lnTo>
                  <a:pt x="3664" y="3123"/>
                </a:lnTo>
                <a:lnTo>
                  <a:pt x="3664" y="2883"/>
                </a:lnTo>
                <a:lnTo>
                  <a:pt x="3724" y="2703"/>
                </a:lnTo>
                <a:lnTo>
                  <a:pt x="3784" y="2462"/>
                </a:lnTo>
                <a:lnTo>
                  <a:pt x="3965" y="2282"/>
                </a:lnTo>
                <a:lnTo>
                  <a:pt x="4085" y="2162"/>
                </a:lnTo>
                <a:lnTo>
                  <a:pt x="4325" y="2042"/>
                </a:lnTo>
                <a:lnTo>
                  <a:pt x="4505" y="1922"/>
                </a:lnTo>
                <a:lnTo>
                  <a:pt x="5106" y="1922"/>
                </a:lnTo>
                <a:close/>
                <a:moveTo>
                  <a:pt x="5766" y="0"/>
                </a:moveTo>
                <a:lnTo>
                  <a:pt x="4986" y="60"/>
                </a:lnTo>
                <a:lnTo>
                  <a:pt x="4205" y="120"/>
                </a:lnTo>
                <a:lnTo>
                  <a:pt x="3364" y="360"/>
                </a:lnTo>
                <a:lnTo>
                  <a:pt x="2583" y="601"/>
                </a:lnTo>
                <a:lnTo>
                  <a:pt x="1863" y="1021"/>
                </a:lnTo>
                <a:lnTo>
                  <a:pt x="1562" y="1261"/>
                </a:lnTo>
                <a:lnTo>
                  <a:pt x="1262" y="1502"/>
                </a:lnTo>
                <a:lnTo>
                  <a:pt x="1022" y="1742"/>
                </a:lnTo>
                <a:lnTo>
                  <a:pt x="842" y="2042"/>
                </a:lnTo>
                <a:lnTo>
                  <a:pt x="601" y="2102"/>
                </a:lnTo>
                <a:lnTo>
                  <a:pt x="361" y="2162"/>
                </a:lnTo>
                <a:lnTo>
                  <a:pt x="121" y="2282"/>
                </a:lnTo>
                <a:lnTo>
                  <a:pt x="1" y="2522"/>
                </a:lnTo>
                <a:lnTo>
                  <a:pt x="1" y="2763"/>
                </a:lnTo>
                <a:lnTo>
                  <a:pt x="61" y="2883"/>
                </a:lnTo>
                <a:lnTo>
                  <a:pt x="121" y="2943"/>
                </a:lnTo>
                <a:lnTo>
                  <a:pt x="541" y="3243"/>
                </a:lnTo>
                <a:lnTo>
                  <a:pt x="902" y="3543"/>
                </a:lnTo>
                <a:lnTo>
                  <a:pt x="1322" y="3784"/>
                </a:lnTo>
                <a:lnTo>
                  <a:pt x="1622" y="4144"/>
                </a:lnTo>
                <a:lnTo>
                  <a:pt x="1983" y="4745"/>
                </a:lnTo>
                <a:lnTo>
                  <a:pt x="2163" y="5285"/>
                </a:lnTo>
                <a:lnTo>
                  <a:pt x="2283" y="5946"/>
                </a:lnTo>
                <a:lnTo>
                  <a:pt x="2403" y="6546"/>
                </a:lnTo>
                <a:lnTo>
                  <a:pt x="2583" y="8708"/>
                </a:lnTo>
                <a:lnTo>
                  <a:pt x="2764" y="9729"/>
                </a:lnTo>
                <a:lnTo>
                  <a:pt x="2884" y="10270"/>
                </a:lnTo>
                <a:lnTo>
                  <a:pt x="3064" y="10810"/>
                </a:lnTo>
                <a:lnTo>
                  <a:pt x="3484" y="11651"/>
                </a:lnTo>
                <a:lnTo>
                  <a:pt x="3965" y="12492"/>
                </a:lnTo>
                <a:lnTo>
                  <a:pt x="4505" y="13273"/>
                </a:lnTo>
                <a:lnTo>
                  <a:pt x="5106" y="13993"/>
                </a:lnTo>
                <a:lnTo>
                  <a:pt x="5826" y="14714"/>
                </a:lnTo>
                <a:lnTo>
                  <a:pt x="6547" y="15315"/>
                </a:lnTo>
                <a:lnTo>
                  <a:pt x="7388" y="15795"/>
                </a:lnTo>
                <a:lnTo>
                  <a:pt x="8169" y="16215"/>
                </a:lnTo>
                <a:lnTo>
                  <a:pt x="8769" y="16456"/>
                </a:lnTo>
                <a:lnTo>
                  <a:pt x="9370" y="16636"/>
                </a:lnTo>
                <a:lnTo>
                  <a:pt x="9850" y="17717"/>
                </a:lnTo>
                <a:lnTo>
                  <a:pt x="10090" y="18317"/>
                </a:lnTo>
                <a:lnTo>
                  <a:pt x="10271" y="18918"/>
                </a:lnTo>
                <a:lnTo>
                  <a:pt x="10331" y="19518"/>
                </a:lnTo>
                <a:lnTo>
                  <a:pt x="10331" y="20119"/>
                </a:lnTo>
                <a:lnTo>
                  <a:pt x="10391" y="20419"/>
                </a:lnTo>
                <a:lnTo>
                  <a:pt x="10451" y="20720"/>
                </a:lnTo>
                <a:lnTo>
                  <a:pt x="10571" y="20960"/>
                </a:lnTo>
                <a:lnTo>
                  <a:pt x="10751" y="21200"/>
                </a:lnTo>
                <a:lnTo>
                  <a:pt x="10871" y="21320"/>
                </a:lnTo>
                <a:lnTo>
                  <a:pt x="11051" y="21320"/>
                </a:lnTo>
                <a:lnTo>
                  <a:pt x="11232" y="21260"/>
                </a:lnTo>
                <a:lnTo>
                  <a:pt x="11352" y="21200"/>
                </a:lnTo>
                <a:lnTo>
                  <a:pt x="11592" y="20960"/>
                </a:lnTo>
                <a:lnTo>
                  <a:pt x="11712" y="20599"/>
                </a:lnTo>
                <a:lnTo>
                  <a:pt x="11772" y="20239"/>
                </a:lnTo>
                <a:lnTo>
                  <a:pt x="11772" y="19879"/>
                </a:lnTo>
                <a:lnTo>
                  <a:pt x="11652" y="19098"/>
                </a:lnTo>
                <a:lnTo>
                  <a:pt x="11472" y="18377"/>
                </a:lnTo>
                <a:lnTo>
                  <a:pt x="11232" y="17597"/>
                </a:lnTo>
                <a:lnTo>
                  <a:pt x="10931" y="16876"/>
                </a:lnTo>
                <a:lnTo>
                  <a:pt x="11592" y="16876"/>
                </a:lnTo>
                <a:lnTo>
                  <a:pt x="12192" y="16816"/>
                </a:lnTo>
                <a:lnTo>
                  <a:pt x="12853" y="16756"/>
                </a:lnTo>
                <a:lnTo>
                  <a:pt x="13454" y="16636"/>
                </a:lnTo>
                <a:lnTo>
                  <a:pt x="13754" y="17296"/>
                </a:lnTo>
                <a:lnTo>
                  <a:pt x="13994" y="18017"/>
                </a:lnTo>
                <a:lnTo>
                  <a:pt x="14114" y="18678"/>
                </a:lnTo>
                <a:lnTo>
                  <a:pt x="14174" y="19338"/>
                </a:lnTo>
                <a:lnTo>
                  <a:pt x="14234" y="20660"/>
                </a:lnTo>
                <a:lnTo>
                  <a:pt x="14294" y="20900"/>
                </a:lnTo>
                <a:lnTo>
                  <a:pt x="14415" y="21080"/>
                </a:lnTo>
                <a:lnTo>
                  <a:pt x="14595" y="21200"/>
                </a:lnTo>
                <a:lnTo>
                  <a:pt x="14835" y="21320"/>
                </a:lnTo>
                <a:lnTo>
                  <a:pt x="15015" y="21320"/>
                </a:lnTo>
                <a:lnTo>
                  <a:pt x="15255" y="21200"/>
                </a:lnTo>
                <a:lnTo>
                  <a:pt x="15435" y="21080"/>
                </a:lnTo>
                <a:lnTo>
                  <a:pt x="15556" y="20840"/>
                </a:lnTo>
                <a:lnTo>
                  <a:pt x="15616" y="20359"/>
                </a:lnTo>
                <a:lnTo>
                  <a:pt x="15676" y="19759"/>
                </a:lnTo>
                <a:lnTo>
                  <a:pt x="15676" y="19158"/>
                </a:lnTo>
                <a:lnTo>
                  <a:pt x="15616" y="18498"/>
                </a:lnTo>
                <a:lnTo>
                  <a:pt x="15496" y="17897"/>
                </a:lnTo>
                <a:lnTo>
                  <a:pt x="15255" y="17296"/>
                </a:lnTo>
                <a:lnTo>
                  <a:pt x="15015" y="16696"/>
                </a:lnTo>
                <a:lnTo>
                  <a:pt x="14715" y="16215"/>
                </a:lnTo>
                <a:lnTo>
                  <a:pt x="15496" y="15855"/>
                </a:lnTo>
                <a:lnTo>
                  <a:pt x="16396" y="15375"/>
                </a:lnTo>
                <a:lnTo>
                  <a:pt x="17177" y="14774"/>
                </a:lnTo>
                <a:lnTo>
                  <a:pt x="17958" y="14113"/>
                </a:lnTo>
                <a:lnTo>
                  <a:pt x="18618" y="13393"/>
                </a:lnTo>
                <a:lnTo>
                  <a:pt x="19159" y="12672"/>
                </a:lnTo>
                <a:lnTo>
                  <a:pt x="19399" y="12312"/>
                </a:lnTo>
                <a:lnTo>
                  <a:pt x="19579" y="11891"/>
                </a:lnTo>
                <a:lnTo>
                  <a:pt x="19639" y="11831"/>
                </a:lnTo>
                <a:lnTo>
                  <a:pt x="19880" y="11471"/>
                </a:lnTo>
                <a:lnTo>
                  <a:pt x="20060" y="11111"/>
                </a:lnTo>
                <a:lnTo>
                  <a:pt x="20180" y="10690"/>
                </a:lnTo>
                <a:lnTo>
                  <a:pt x="20300" y="10330"/>
                </a:lnTo>
                <a:lnTo>
                  <a:pt x="20300" y="9909"/>
                </a:lnTo>
                <a:lnTo>
                  <a:pt x="20300" y="9489"/>
                </a:lnTo>
                <a:lnTo>
                  <a:pt x="20240" y="9069"/>
                </a:lnTo>
                <a:lnTo>
                  <a:pt x="20120" y="8708"/>
                </a:lnTo>
                <a:lnTo>
                  <a:pt x="20000" y="8288"/>
                </a:lnTo>
                <a:lnTo>
                  <a:pt x="19760" y="7928"/>
                </a:lnTo>
                <a:lnTo>
                  <a:pt x="19579" y="7627"/>
                </a:lnTo>
                <a:lnTo>
                  <a:pt x="19279" y="7327"/>
                </a:lnTo>
                <a:lnTo>
                  <a:pt x="18979" y="7027"/>
                </a:lnTo>
                <a:lnTo>
                  <a:pt x="18618" y="6787"/>
                </a:lnTo>
                <a:lnTo>
                  <a:pt x="18258" y="6606"/>
                </a:lnTo>
                <a:lnTo>
                  <a:pt x="17838" y="6486"/>
                </a:lnTo>
                <a:lnTo>
                  <a:pt x="17477" y="6486"/>
                </a:lnTo>
                <a:lnTo>
                  <a:pt x="17177" y="6606"/>
                </a:lnTo>
                <a:lnTo>
                  <a:pt x="16997" y="6787"/>
                </a:lnTo>
                <a:lnTo>
                  <a:pt x="16877" y="7027"/>
                </a:lnTo>
                <a:lnTo>
                  <a:pt x="16877" y="7327"/>
                </a:lnTo>
                <a:lnTo>
                  <a:pt x="16937" y="7627"/>
                </a:lnTo>
                <a:lnTo>
                  <a:pt x="17117" y="7868"/>
                </a:lnTo>
                <a:lnTo>
                  <a:pt x="17417" y="8048"/>
                </a:lnTo>
                <a:lnTo>
                  <a:pt x="17778" y="8228"/>
                </a:lnTo>
                <a:lnTo>
                  <a:pt x="18078" y="8468"/>
                </a:lnTo>
                <a:lnTo>
                  <a:pt x="18318" y="8828"/>
                </a:lnTo>
                <a:lnTo>
                  <a:pt x="18438" y="9249"/>
                </a:lnTo>
                <a:lnTo>
                  <a:pt x="18498" y="9609"/>
                </a:lnTo>
                <a:lnTo>
                  <a:pt x="18438" y="10030"/>
                </a:lnTo>
                <a:lnTo>
                  <a:pt x="18318" y="10450"/>
                </a:lnTo>
                <a:lnTo>
                  <a:pt x="18078" y="10810"/>
                </a:lnTo>
                <a:lnTo>
                  <a:pt x="17718" y="11111"/>
                </a:lnTo>
                <a:lnTo>
                  <a:pt x="17357" y="11351"/>
                </a:lnTo>
                <a:lnTo>
                  <a:pt x="16877" y="11531"/>
                </a:lnTo>
                <a:lnTo>
                  <a:pt x="16396" y="11591"/>
                </a:lnTo>
                <a:lnTo>
                  <a:pt x="15916" y="11591"/>
                </a:lnTo>
                <a:lnTo>
                  <a:pt x="15435" y="11471"/>
                </a:lnTo>
                <a:lnTo>
                  <a:pt x="15015" y="11291"/>
                </a:lnTo>
                <a:lnTo>
                  <a:pt x="14595" y="11111"/>
                </a:lnTo>
                <a:lnTo>
                  <a:pt x="14174" y="10750"/>
                </a:lnTo>
                <a:lnTo>
                  <a:pt x="13814" y="10390"/>
                </a:lnTo>
                <a:lnTo>
                  <a:pt x="13454" y="9970"/>
                </a:lnTo>
                <a:lnTo>
                  <a:pt x="13213" y="9549"/>
                </a:lnTo>
                <a:lnTo>
                  <a:pt x="13033" y="9069"/>
                </a:lnTo>
                <a:lnTo>
                  <a:pt x="12853" y="8588"/>
                </a:lnTo>
                <a:lnTo>
                  <a:pt x="12553" y="7627"/>
                </a:lnTo>
                <a:lnTo>
                  <a:pt x="12192" y="5525"/>
                </a:lnTo>
                <a:lnTo>
                  <a:pt x="11952" y="4504"/>
                </a:lnTo>
                <a:lnTo>
                  <a:pt x="11772" y="4024"/>
                </a:lnTo>
                <a:lnTo>
                  <a:pt x="11532" y="3604"/>
                </a:lnTo>
                <a:lnTo>
                  <a:pt x="11111" y="2883"/>
                </a:lnTo>
                <a:lnTo>
                  <a:pt x="10631" y="2222"/>
                </a:lnTo>
                <a:lnTo>
                  <a:pt x="10090" y="1682"/>
                </a:lnTo>
                <a:lnTo>
                  <a:pt x="9430" y="1201"/>
                </a:lnTo>
                <a:lnTo>
                  <a:pt x="8769" y="781"/>
                </a:lnTo>
                <a:lnTo>
                  <a:pt x="7988" y="421"/>
                </a:lnTo>
                <a:lnTo>
                  <a:pt x="7208" y="180"/>
                </a:lnTo>
                <a:lnTo>
                  <a:pt x="6427" y="60"/>
                </a:lnTo>
                <a:lnTo>
                  <a:pt x="5766" y="0"/>
                </a:lnTo>
                <a:close/>
              </a:path>
            </a:pathLst>
          </a:custGeom>
          <a:solidFill>
            <a:srgbClr val="CE2F1C"/>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49" name="Shape 49"/>
          <p:cNvSpPr txBox="1">
            <a:spLocks noGrp="1"/>
          </p:cNvSpPr>
          <p:nvPr>
            <p:ph type="ctrTitle"/>
          </p:nvPr>
        </p:nvSpPr>
        <p:spPr>
          <a:xfrm>
            <a:off x="3506600" y="2212735"/>
            <a:ext cx="5178800" cy="1546399"/>
          </a:xfrm>
          <a:prstGeom prst="rect">
            <a:avLst/>
          </a:prstGeom>
        </p:spPr>
        <p:txBody>
          <a:bodyPr anchor="b"/>
          <a:lstStyle>
            <a:lvl1pPr lvl="0" algn="ctr" rtl="0">
              <a:spcBef>
                <a:spcPts val="0"/>
              </a:spcBef>
              <a:buClr>
                <a:srgbClr val="FFFFFF"/>
              </a:buClr>
              <a:buSzPct val="100000"/>
              <a:defRPr sz="3600">
                <a:solidFill>
                  <a:srgbClr val="FFFFFF"/>
                </a:solidFill>
              </a:defRPr>
            </a:lvl1pPr>
            <a:lvl2pPr lvl="1" algn="ctr" rtl="0">
              <a:spcBef>
                <a:spcPts val="0"/>
              </a:spcBef>
              <a:buClr>
                <a:srgbClr val="FFFFFF"/>
              </a:buClr>
              <a:buSzPct val="100000"/>
              <a:defRPr sz="3600">
                <a:solidFill>
                  <a:srgbClr val="FFFFFF"/>
                </a:solidFill>
              </a:defRPr>
            </a:lvl2pPr>
            <a:lvl3pPr lvl="2" algn="ctr" rtl="0">
              <a:spcBef>
                <a:spcPts val="0"/>
              </a:spcBef>
              <a:buClr>
                <a:srgbClr val="FFFFFF"/>
              </a:buClr>
              <a:buSzPct val="100000"/>
              <a:defRPr sz="3600">
                <a:solidFill>
                  <a:srgbClr val="FFFFFF"/>
                </a:solidFill>
              </a:defRPr>
            </a:lvl3pPr>
            <a:lvl4pPr lvl="3" algn="ctr" rtl="0">
              <a:spcBef>
                <a:spcPts val="0"/>
              </a:spcBef>
              <a:buClr>
                <a:srgbClr val="FFFFFF"/>
              </a:buClr>
              <a:buSzPct val="100000"/>
              <a:defRPr sz="3600">
                <a:solidFill>
                  <a:srgbClr val="FFFFFF"/>
                </a:solidFill>
              </a:defRPr>
            </a:lvl4pPr>
            <a:lvl5pPr lvl="4" algn="ctr" rtl="0">
              <a:spcBef>
                <a:spcPts val="0"/>
              </a:spcBef>
              <a:buClr>
                <a:srgbClr val="FFFFFF"/>
              </a:buClr>
              <a:buSzPct val="100000"/>
              <a:defRPr sz="3600">
                <a:solidFill>
                  <a:srgbClr val="FFFFFF"/>
                </a:solidFill>
              </a:defRPr>
            </a:lvl5pPr>
            <a:lvl6pPr lvl="5" algn="ctr" rtl="0">
              <a:spcBef>
                <a:spcPts val="0"/>
              </a:spcBef>
              <a:buClr>
                <a:srgbClr val="FFFFFF"/>
              </a:buClr>
              <a:buSzPct val="100000"/>
              <a:defRPr sz="3600">
                <a:solidFill>
                  <a:srgbClr val="FFFFFF"/>
                </a:solidFill>
              </a:defRPr>
            </a:lvl6pPr>
            <a:lvl7pPr lvl="6" algn="ctr" rtl="0">
              <a:spcBef>
                <a:spcPts val="0"/>
              </a:spcBef>
              <a:buClr>
                <a:srgbClr val="FFFFFF"/>
              </a:buClr>
              <a:buSzPct val="100000"/>
              <a:defRPr sz="3600">
                <a:solidFill>
                  <a:srgbClr val="FFFFFF"/>
                </a:solidFill>
              </a:defRPr>
            </a:lvl7pPr>
            <a:lvl8pPr lvl="7" algn="ctr" rtl="0">
              <a:spcBef>
                <a:spcPts val="0"/>
              </a:spcBef>
              <a:buClr>
                <a:srgbClr val="FFFFFF"/>
              </a:buClr>
              <a:buSzPct val="100000"/>
              <a:defRPr sz="3600">
                <a:solidFill>
                  <a:srgbClr val="FFFFFF"/>
                </a:solidFill>
              </a:defRPr>
            </a:lvl8pPr>
            <a:lvl9pPr lvl="8" algn="ctr" rtl="0">
              <a:spcBef>
                <a:spcPts val="0"/>
              </a:spcBef>
              <a:buClr>
                <a:srgbClr val="FFFFFF"/>
              </a:buClr>
              <a:buSzPct val="100000"/>
              <a:defRPr sz="3600">
                <a:solidFill>
                  <a:srgbClr val="FFFFFF"/>
                </a:solidFill>
              </a:defRPr>
            </a:lvl9pPr>
          </a:lstStyle>
          <a:p>
            <a:endParaRPr/>
          </a:p>
        </p:txBody>
      </p:sp>
      <p:sp>
        <p:nvSpPr>
          <p:cNvPr id="50" name="Shape 50"/>
          <p:cNvSpPr txBox="1">
            <a:spLocks noGrp="1"/>
          </p:cNvSpPr>
          <p:nvPr>
            <p:ph type="subTitle" idx="1"/>
          </p:nvPr>
        </p:nvSpPr>
        <p:spPr>
          <a:xfrm>
            <a:off x="3522500" y="3583534"/>
            <a:ext cx="5147200" cy="1046399"/>
          </a:xfrm>
          <a:prstGeom prst="rect">
            <a:avLst/>
          </a:prstGeom>
        </p:spPr>
        <p:txBody>
          <a:bodyPr/>
          <a:lstStyle>
            <a:lvl1pPr lvl="0" algn="ctr" rtl="0">
              <a:spcBef>
                <a:spcPts val="0"/>
              </a:spcBef>
              <a:buClr>
                <a:srgbClr val="CE2F1C"/>
              </a:buClr>
              <a:buSzPct val="100000"/>
              <a:buNone/>
              <a:defRPr sz="1200" b="1">
                <a:solidFill>
                  <a:srgbClr val="CE2F1C"/>
                </a:solidFill>
              </a:defRPr>
            </a:lvl1pPr>
            <a:lvl2pPr lvl="1" algn="ctr" rtl="0">
              <a:spcBef>
                <a:spcPts val="0"/>
              </a:spcBef>
              <a:buClr>
                <a:srgbClr val="CE2F1C"/>
              </a:buClr>
              <a:buSzPct val="100000"/>
              <a:buNone/>
              <a:defRPr sz="1200" b="1">
                <a:solidFill>
                  <a:srgbClr val="CE2F1C"/>
                </a:solidFill>
              </a:defRPr>
            </a:lvl2pPr>
            <a:lvl3pPr lvl="2" algn="ctr" rtl="0">
              <a:spcBef>
                <a:spcPts val="0"/>
              </a:spcBef>
              <a:buClr>
                <a:srgbClr val="CE2F1C"/>
              </a:buClr>
              <a:buSzPct val="100000"/>
              <a:buNone/>
              <a:defRPr sz="1200" b="1">
                <a:solidFill>
                  <a:srgbClr val="CE2F1C"/>
                </a:solidFill>
              </a:defRPr>
            </a:lvl3pPr>
            <a:lvl4pPr lvl="3" algn="ctr" rtl="0">
              <a:spcBef>
                <a:spcPts val="0"/>
              </a:spcBef>
              <a:buClr>
                <a:srgbClr val="CE2F1C"/>
              </a:buClr>
              <a:buSzPct val="100000"/>
              <a:buNone/>
              <a:defRPr sz="1200" b="1">
                <a:solidFill>
                  <a:srgbClr val="CE2F1C"/>
                </a:solidFill>
              </a:defRPr>
            </a:lvl4pPr>
            <a:lvl5pPr lvl="4" algn="ctr" rtl="0">
              <a:spcBef>
                <a:spcPts val="0"/>
              </a:spcBef>
              <a:buClr>
                <a:srgbClr val="CE2F1C"/>
              </a:buClr>
              <a:buSzPct val="100000"/>
              <a:buNone/>
              <a:defRPr sz="1200" b="1">
                <a:solidFill>
                  <a:srgbClr val="CE2F1C"/>
                </a:solidFill>
              </a:defRPr>
            </a:lvl5pPr>
            <a:lvl6pPr lvl="5" algn="ctr" rtl="0">
              <a:spcBef>
                <a:spcPts val="0"/>
              </a:spcBef>
              <a:buClr>
                <a:srgbClr val="CE2F1C"/>
              </a:buClr>
              <a:buSzPct val="100000"/>
              <a:buNone/>
              <a:defRPr sz="1200" b="1">
                <a:solidFill>
                  <a:srgbClr val="CE2F1C"/>
                </a:solidFill>
              </a:defRPr>
            </a:lvl6pPr>
            <a:lvl7pPr lvl="6" algn="ctr" rtl="0">
              <a:spcBef>
                <a:spcPts val="0"/>
              </a:spcBef>
              <a:buClr>
                <a:srgbClr val="CE2F1C"/>
              </a:buClr>
              <a:buSzPct val="100000"/>
              <a:buNone/>
              <a:defRPr sz="1200" b="1">
                <a:solidFill>
                  <a:srgbClr val="CE2F1C"/>
                </a:solidFill>
              </a:defRPr>
            </a:lvl7pPr>
            <a:lvl8pPr lvl="7" algn="ctr" rtl="0">
              <a:spcBef>
                <a:spcPts val="0"/>
              </a:spcBef>
              <a:buClr>
                <a:srgbClr val="CE2F1C"/>
              </a:buClr>
              <a:buSzPct val="100000"/>
              <a:buNone/>
              <a:defRPr sz="1200" b="1">
                <a:solidFill>
                  <a:srgbClr val="CE2F1C"/>
                </a:solidFill>
              </a:defRPr>
            </a:lvl8pPr>
            <a:lvl9pPr lvl="8" algn="ctr" rtl="0">
              <a:spcBef>
                <a:spcPts val="0"/>
              </a:spcBef>
              <a:buClr>
                <a:srgbClr val="CE2F1C"/>
              </a:buClr>
              <a:buSzPct val="100000"/>
              <a:buNone/>
              <a:defRPr sz="1200" b="1">
                <a:solidFill>
                  <a:srgbClr val="CE2F1C"/>
                </a:solidFill>
              </a:defRPr>
            </a:lvl9pPr>
          </a:lstStyle>
          <a:p>
            <a:endParaRPr/>
          </a:p>
        </p:txBody>
      </p:sp>
    </p:spTree>
    <p:extLst>
      <p:ext uri="{BB962C8B-B14F-4D97-AF65-F5344CB8AC3E}">
        <p14:creationId xmlns:p14="http://schemas.microsoft.com/office/powerpoint/2010/main" val="2170175453"/>
      </p:ext>
    </p:extLst>
  </p:cSld>
  <p:clrMapOvr>
    <a:masterClrMapping/>
  </p:clrMapOvr>
</p:sldLayout>
</file>

<file path=ppt/slideLayouts/slideLayout442.xml><?xml version="1.0" encoding="utf-8"?>
<p:sldLayout xmlns:a="http://schemas.openxmlformats.org/drawingml/2006/main" xmlns:r="http://schemas.openxmlformats.org/officeDocument/2006/relationships" xmlns:p="http://schemas.openxmlformats.org/presentationml/2006/main">
  <p:cSld name="Quote">
    <p:spTree>
      <p:nvGrpSpPr>
        <p:cNvPr id="1" name="Shape 52"/>
        <p:cNvGrpSpPr/>
        <p:nvPr/>
      </p:nvGrpSpPr>
      <p:grpSpPr>
        <a:xfrm>
          <a:off x="0" y="0"/>
          <a:ext cx="0" cy="0"/>
          <a:chOff x="0" y="0"/>
          <a:chExt cx="0" cy="0"/>
        </a:xfrm>
      </p:grpSpPr>
      <p:sp>
        <p:nvSpPr>
          <p:cNvPr id="3" name="Shape 53">
            <a:extLst>
              <a:ext uri="{FF2B5EF4-FFF2-40B4-BE49-F238E27FC236}">
                <a16:creationId xmlns:a16="http://schemas.microsoft.com/office/drawing/2014/main" xmlns="" id="{9D857AE3-8748-426F-BD88-228990EA04AB}"/>
              </a:ext>
            </a:extLst>
          </p:cNvPr>
          <p:cNvSpPr>
            <a:spLocks/>
          </p:cNvSpPr>
          <p:nvPr/>
        </p:nvSpPr>
        <p:spPr bwMode="auto">
          <a:xfrm>
            <a:off x="1401234" y="3365500"/>
            <a:ext cx="433917" cy="433388"/>
          </a:xfrm>
          <a:custGeom>
            <a:avLst/>
            <a:gdLst>
              <a:gd name="T0" fmla="*/ 60264661 w 20060"/>
              <a:gd name="T1" fmla="*/ 10389 h 19940"/>
              <a:gd name="T2" fmla="*/ 43082621 w 20060"/>
              <a:gd name="T3" fmla="*/ 93740260 h 19940"/>
              <a:gd name="T4" fmla="*/ 46417550 w 20060"/>
              <a:gd name="T5" fmla="*/ 55504766 h 19940"/>
              <a:gd name="T6" fmla="*/ 44624136 w 20060"/>
              <a:gd name="T7" fmla="*/ 41325893 h 19940"/>
              <a:gd name="T8" fmla="*/ 37698472 w 20060"/>
              <a:gd name="T9" fmla="*/ 44405882 h 19940"/>
              <a:gd name="T10" fmla="*/ 40520697 w 20060"/>
              <a:gd name="T11" fmla="*/ 62291635 h 19940"/>
              <a:gd name="T12" fmla="*/ 28210883 w 20060"/>
              <a:gd name="T13" fmla="*/ 22208136 h 19940"/>
              <a:gd name="T14" fmla="*/ 24876231 w 20060"/>
              <a:gd name="T15" fmla="*/ 22208136 h 19940"/>
              <a:gd name="T16" fmla="*/ 15900810 w 20060"/>
              <a:gd name="T17" fmla="*/ 14189262 h 19940"/>
              <a:gd name="T18" fmla="*/ 18723295 w 20060"/>
              <a:gd name="T19" fmla="*/ 40093889 h 19940"/>
              <a:gd name="T20" fmla="*/ 13082802 w 20060"/>
              <a:gd name="T21" fmla="*/ 45021884 h 19940"/>
              <a:gd name="T22" fmla="*/ 22314307 w 20060"/>
              <a:gd name="T23" fmla="*/ 49334356 h 19940"/>
              <a:gd name="T24" fmla="*/ 27698456 w 20060"/>
              <a:gd name="T25" fmla="*/ 74006500 h 19940"/>
              <a:gd name="T26" fmla="*/ 22314307 w 20060"/>
              <a:gd name="T27" fmla="*/ 64755622 h 19940"/>
              <a:gd name="T28" fmla="*/ 22314307 w 20060"/>
              <a:gd name="T29" fmla="*/ 82014984 h 19940"/>
              <a:gd name="T30" fmla="*/ 31289469 w 20060"/>
              <a:gd name="T31" fmla="*/ 91881864 h 19940"/>
              <a:gd name="T32" fmla="*/ 11541287 w 20060"/>
              <a:gd name="T33" fmla="*/ 65371624 h 19940"/>
              <a:gd name="T34" fmla="*/ 8467196 w 20060"/>
              <a:gd name="T35" fmla="*/ 78934973 h 19940"/>
              <a:gd name="T36" fmla="*/ 4620100 w 20060"/>
              <a:gd name="T37" fmla="*/ 85105384 h 19940"/>
              <a:gd name="T38" fmla="*/ 7954753 w 20060"/>
              <a:gd name="T39" fmla="*/ 108535135 h 19940"/>
              <a:gd name="T40" fmla="*/ 14876199 w 20060"/>
              <a:gd name="T41" fmla="*/ 102364724 h 19940"/>
              <a:gd name="T42" fmla="*/ 27186013 w 20060"/>
              <a:gd name="T43" fmla="*/ 111615602 h 19940"/>
              <a:gd name="T44" fmla="*/ 17954784 w 20060"/>
              <a:gd name="T45" fmla="*/ 114695613 h 19940"/>
              <a:gd name="T46" fmla="*/ 17442341 w 20060"/>
              <a:gd name="T47" fmla="*/ 128884875 h 19940"/>
              <a:gd name="T48" fmla="*/ 24876231 w 20060"/>
              <a:gd name="T49" fmla="*/ 130117336 h 19940"/>
              <a:gd name="T50" fmla="*/ 26161403 w 20060"/>
              <a:gd name="T51" fmla="*/ 149851095 h 19940"/>
              <a:gd name="T52" fmla="*/ 12314275 w 20060"/>
              <a:gd name="T53" fmla="*/ 158475560 h 19940"/>
              <a:gd name="T54" fmla="*/ 18210868 w 20060"/>
              <a:gd name="T55" fmla="*/ 168958442 h 19940"/>
              <a:gd name="T56" fmla="*/ 15644726 w 20060"/>
              <a:gd name="T57" fmla="*/ 193014584 h 19940"/>
              <a:gd name="T58" fmla="*/ 22057964 w 20060"/>
              <a:gd name="T59" fmla="*/ 180673328 h 19940"/>
              <a:gd name="T60" fmla="*/ 27442373 w 20060"/>
              <a:gd name="T61" fmla="*/ 204729448 h 19940"/>
              <a:gd name="T62" fmla="*/ 25388398 w 20060"/>
              <a:gd name="T63" fmla="*/ 170816837 h 19940"/>
              <a:gd name="T64" fmla="*/ 34880464 w 20060"/>
              <a:gd name="T65" fmla="*/ 154163088 h 19940"/>
              <a:gd name="T66" fmla="*/ 37186045 w 20060"/>
              <a:gd name="T67" fmla="*/ 171432839 h 19940"/>
              <a:gd name="T68" fmla="*/ 42314094 w 20060"/>
              <a:gd name="T69" fmla="*/ 159091562 h 19940"/>
              <a:gd name="T70" fmla="*/ 58215180 w 20060"/>
              <a:gd name="T71" fmla="*/ 168958442 h 19940"/>
              <a:gd name="T72" fmla="*/ 54624168 w 20060"/>
              <a:gd name="T73" fmla="*/ 193014584 h 19940"/>
              <a:gd name="T74" fmla="*/ 57958821 w 20060"/>
              <a:gd name="T75" fmla="*/ 191772190 h 19940"/>
              <a:gd name="T76" fmla="*/ 67190325 w 20060"/>
              <a:gd name="T77" fmla="*/ 196710597 h 19940"/>
              <a:gd name="T78" fmla="*/ 71293505 w 20060"/>
              <a:gd name="T79" fmla="*/ 178825322 h 19940"/>
              <a:gd name="T80" fmla="*/ 74111788 w 20060"/>
              <a:gd name="T81" fmla="*/ 173280846 h 19940"/>
              <a:gd name="T82" fmla="*/ 56673649 w 20060"/>
              <a:gd name="T83" fmla="*/ 147376697 h 19940"/>
              <a:gd name="T84" fmla="*/ 62574443 w 20060"/>
              <a:gd name="T85" fmla="*/ 147376697 h 19940"/>
              <a:gd name="T86" fmla="*/ 61801714 w 20060"/>
              <a:gd name="T87" fmla="*/ 131349340 h 19940"/>
              <a:gd name="T88" fmla="*/ 68727379 w 20060"/>
              <a:gd name="T89" fmla="*/ 123946469 h 19940"/>
              <a:gd name="T90" fmla="*/ 77446441 w 20060"/>
              <a:gd name="T91" fmla="*/ 153547086 h 19940"/>
              <a:gd name="T92" fmla="*/ 72830818 w 20060"/>
              <a:gd name="T93" fmla="*/ 130733338 h 19940"/>
              <a:gd name="T94" fmla="*/ 84628189 w 20060"/>
              <a:gd name="T95" fmla="*/ 130117336 h 19940"/>
              <a:gd name="T96" fmla="*/ 80012583 w 20060"/>
              <a:gd name="T97" fmla="*/ 118401993 h 19940"/>
              <a:gd name="T98" fmla="*/ 82318406 w 20060"/>
              <a:gd name="T99" fmla="*/ 101132720 h 19940"/>
              <a:gd name="T100" fmla="*/ 76933997 w 20060"/>
              <a:gd name="T101" fmla="*/ 100516718 h 19940"/>
              <a:gd name="T102" fmla="*/ 56929749 w 20060"/>
              <a:gd name="T103" fmla="*/ 98668733 h 19940"/>
              <a:gd name="T104" fmla="*/ 62574443 w 20060"/>
              <a:gd name="T105" fmla="*/ 91881864 h 19940"/>
              <a:gd name="T106" fmla="*/ 57446394 w 20060"/>
              <a:gd name="T107" fmla="*/ 85105384 h 19940"/>
              <a:gd name="T108" fmla="*/ 66933982 w 20060"/>
              <a:gd name="T109" fmla="*/ 49950358 h 19940"/>
              <a:gd name="T110" fmla="*/ 78471311 w 20060"/>
              <a:gd name="T111" fmla="*/ 45021884 h 19940"/>
              <a:gd name="T112" fmla="*/ 64880283 w 20060"/>
              <a:gd name="T113" fmla="*/ 43173878 h 19940"/>
              <a:gd name="T114" fmla="*/ 71805948 w 20060"/>
              <a:gd name="T115" fmla="*/ 6170389 h 19940"/>
              <a:gd name="T116" fmla="*/ 60776844 w 20060"/>
              <a:gd name="T117" fmla="*/ 10389 h 1994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20060"/>
              <a:gd name="T178" fmla="*/ 0 h 19940"/>
              <a:gd name="T179" fmla="*/ 20060 w 20060"/>
              <a:gd name="T180" fmla="*/ 19940 h 1994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20060" h="19940" extrusionOk="0">
                <a:moveTo>
                  <a:pt x="12372" y="13093"/>
                </a:moveTo>
                <a:lnTo>
                  <a:pt x="12913" y="13574"/>
                </a:lnTo>
                <a:lnTo>
                  <a:pt x="12973" y="13874"/>
                </a:lnTo>
                <a:lnTo>
                  <a:pt x="13093" y="14114"/>
                </a:lnTo>
                <a:lnTo>
                  <a:pt x="12372" y="13093"/>
                </a:lnTo>
                <a:close/>
                <a:moveTo>
                  <a:pt x="14114" y="1"/>
                </a:moveTo>
                <a:lnTo>
                  <a:pt x="13874" y="962"/>
                </a:lnTo>
                <a:lnTo>
                  <a:pt x="13694" y="1983"/>
                </a:lnTo>
                <a:lnTo>
                  <a:pt x="13694" y="2463"/>
                </a:lnTo>
                <a:lnTo>
                  <a:pt x="13694" y="3004"/>
                </a:lnTo>
                <a:lnTo>
                  <a:pt x="13754" y="3484"/>
                </a:lnTo>
                <a:lnTo>
                  <a:pt x="13934" y="3965"/>
                </a:lnTo>
                <a:lnTo>
                  <a:pt x="10090" y="9130"/>
                </a:lnTo>
                <a:lnTo>
                  <a:pt x="10030" y="9250"/>
                </a:lnTo>
                <a:lnTo>
                  <a:pt x="10090" y="7328"/>
                </a:lnTo>
                <a:lnTo>
                  <a:pt x="10150" y="6067"/>
                </a:lnTo>
                <a:lnTo>
                  <a:pt x="10391" y="5947"/>
                </a:lnTo>
                <a:lnTo>
                  <a:pt x="10571" y="5826"/>
                </a:lnTo>
                <a:lnTo>
                  <a:pt x="10751" y="5646"/>
                </a:lnTo>
                <a:lnTo>
                  <a:pt x="10871" y="5406"/>
                </a:lnTo>
                <a:lnTo>
                  <a:pt x="10931" y="5226"/>
                </a:lnTo>
                <a:lnTo>
                  <a:pt x="10931" y="4986"/>
                </a:lnTo>
                <a:lnTo>
                  <a:pt x="10931" y="4745"/>
                </a:lnTo>
                <a:lnTo>
                  <a:pt x="10811" y="4565"/>
                </a:lnTo>
                <a:lnTo>
                  <a:pt x="10751" y="4325"/>
                </a:lnTo>
                <a:lnTo>
                  <a:pt x="10571" y="4145"/>
                </a:lnTo>
                <a:lnTo>
                  <a:pt x="10451" y="4025"/>
                </a:lnTo>
                <a:lnTo>
                  <a:pt x="10210" y="3905"/>
                </a:lnTo>
                <a:lnTo>
                  <a:pt x="10030" y="3845"/>
                </a:lnTo>
                <a:lnTo>
                  <a:pt x="9550" y="3845"/>
                </a:lnTo>
                <a:lnTo>
                  <a:pt x="9310" y="3905"/>
                </a:lnTo>
                <a:lnTo>
                  <a:pt x="9129" y="4025"/>
                </a:lnTo>
                <a:lnTo>
                  <a:pt x="8949" y="4145"/>
                </a:lnTo>
                <a:lnTo>
                  <a:pt x="8829" y="4325"/>
                </a:lnTo>
                <a:lnTo>
                  <a:pt x="8709" y="4565"/>
                </a:lnTo>
                <a:lnTo>
                  <a:pt x="8649" y="4745"/>
                </a:lnTo>
                <a:lnTo>
                  <a:pt x="8649" y="4986"/>
                </a:lnTo>
                <a:lnTo>
                  <a:pt x="8709" y="5346"/>
                </a:lnTo>
                <a:lnTo>
                  <a:pt x="8889" y="5706"/>
                </a:lnTo>
                <a:lnTo>
                  <a:pt x="9129" y="5947"/>
                </a:lnTo>
                <a:lnTo>
                  <a:pt x="9490" y="6067"/>
                </a:lnTo>
                <a:lnTo>
                  <a:pt x="9430" y="6847"/>
                </a:lnTo>
                <a:lnTo>
                  <a:pt x="9250" y="8469"/>
                </a:lnTo>
                <a:lnTo>
                  <a:pt x="6907" y="5166"/>
                </a:lnTo>
                <a:lnTo>
                  <a:pt x="6006" y="3965"/>
                </a:lnTo>
                <a:lnTo>
                  <a:pt x="6427" y="2764"/>
                </a:lnTo>
                <a:lnTo>
                  <a:pt x="6547" y="2463"/>
                </a:lnTo>
                <a:lnTo>
                  <a:pt x="6607" y="2163"/>
                </a:lnTo>
                <a:lnTo>
                  <a:pt x="6667" y="1863"/>
                </a:lnTo>
                <a:lnTo>
                  <a:pt x="6547" y="1562"/>
                </a:lnTo>
                <a:lnTo>
                  <a:pt x="6487" y="1502"/>
                </a:lnTo>
                <a:lnTo>
                  <a:pt x="6367" y="1502"/>
                </a:lnTo>
                <a:lnTo>
                  <a:pt x="6127" y="1683"/>
                </a:lnTo>
                <a:lnTo>
                  <a:pt x="5946" y="1923"/>
                </a:lnTo>
                <a:lnTo>
                  <a:pt x="5826" y="2163"/>
                </a:lnTo>
                <a:lnTo>
                  <a:pt x="5706" y="2463"/>
                </a:lnTo>
                <a:lnTo>
                  <a:pt x="5406" y="3244"/>
                </a:lnTo>
                <a:lnTo>
                  <a:pt x="5226" y="2944"/>
                </a:lnTo>
                <a:lnTo>
                  <a:pt x="4565" y="2043"/>
                </a:lnTo>
                <a:lnTo>
                  <a:pt x="4205" y="1683"/>
                </a:lnTo>
                <a:lnTo>
                  <a:pt x="3965" y="1502"/>
                </a:lnTo>
                <a:lnTo>
                  <a:pt x="3724" y="1382"/>
                </a:lnTo>
                <a:lnTo>
                  <a:pt x="3604" y="1382"/>
                </a:lnTo>
                <a:lnTo>
                  <a:pt x="3604" y="1442"/>
                </a:lnTo>
                <a:lnTo>
                  <a:pt x="3724" y="1923"/>
                </a:lnTo>
                <a:lnTo>
                  <a:pt x="3904" y="2343"/>
                </a:lnTo>
                <a:lnTo>
                  <a:pt x="4505" y="3124"/>
                </a:lnTo>
                <a:lnTo>
                  <a:pt x="5046" y="3965"/>
                </a:lnTo>
                <a:lnTo>
                  <a:pt x="4385" y="3905"/>
                </a:lnTo>
                <a:lnTo>
                  <a:pt x="3784" y="3845"/>
                </a:lnTo>
                <a:lnTo>
                  <a:pt x="3544" y="3784"/>
                </a:lnTo>
                <a:lnTo>
                  <a:pt x="3244" y="3845"/>
                </a:lnTo>
                <a:lnTo>
                  <a:pt x="3064" y="3905"/>
                </a:lnTo>
                <a:lnTo>
                  <a:pt x="3004" y="4025"/>
                </a:lnTo>
                <a:lnTo>
                  <a:pt x="2944" y="4205"/>
                </a:lnTo>
                <a:lnTo>
                  <a:pt x="3064" y="4385"/>
                </a:lnTo>
                <a:lnTo>
                  <a:pt x="3304" y="4505"/>
                </a:lnTo>
                <a:lnTo>
                  <a:pt x="3604" y="4685"/>
                </a:lnTo>
                <a:lnTo>
                  <a:pt x="3904" y="4745"/>
                </a:lnTo>
                <a:lnTo>
                  <a:pt x="4265" y="4805"/>
                </a:lnTo>
                <a:lnTo>
                  <a:pt x="4565" y="4865"/>
                </a:lnTo>
                <a:lnTo>
                  <a:pt x="4925" y="4865"/>
                </a:lnTo>
                <a:lnTo>
                  <a:pt x="5226" y="4805"/>
                </a:lnTo>
                <a:lnTo>
                  <a:pt x="5466" y="4685"/>
                </a:lnTo>
                <a:lnTo>
                  <a:pt x="5526" y="4625"/>
                </a:lnTo>
                <a:lnTo>
                  <a:pt x="6067" y="5406"/>
                </a:lnTo>
                <a:lnTo>
                  <a:pt x="8229" y="8469"/>
                </a:lnTo>
                <a:lnTo>
                  <a:pt x="7148" y="7688"/>
                </a:lnTo>
                <a:lnTo>
                  <a:pt x="6847" y="7388"/>
                </a:lnTo>
                <a:lnTo>
                  <a:pt x="6487" y="7208"/>
                </a:lnTo>
                <a:lnTo>
                  <a:pt x="6487" y="7148"/>
                </a:lnTo>
                <a:lnTo>
                  <a:pt x="6427" y="6787"/>
                </a:lnTo>
                <a:lnTo>
                  <a:pt x="6247" y="6487"/>
                </a:lnTo>
                <a:lnTo>
                  <a:pt x="5946" y="6307"/>
                </a:lnTo>
                <a:lnTo>
                  <a:pt x="5766" y="6247"/>
                </a:lnTo>
                <a:lnTo>
                  <a:pt x="5406" y="6247"/>
                </a:lnTo>
                <a:lnTo>
                  <a:pt x="5226" y="6307"/>
                </a:lnTo>
                <a:lnTo>
                  <a:pt x="4925" y="6487"/>
                </a:lnTo>
                <a:lnTo>
                  <a:pt x="4685" y="6787"/>
                </a:lnTo>
                <a:lnTo>
                  <a:pt x="4685" y="6967"/>
                </a:lnTo>
                <a:lnTo>
                  <a:pt x="4625" y="7148"/>
                </a:lnTo>
                <a:lnTo>
                  <a:pt x="4745" y="7508"/>
                </a:lnTo>
                <a:lnTo>
                  <a:pt x="4925" y="7808"/>
                </a:lnTo>
                <a:lnTo>
                  <a:pt x="5226" y="7988"/>
                </a:lnTo>
                <a:lnTo>
                  <a:pt x="5406" y="8048"/>
                </a:lnTo>
                <a:lnTo>
                  <a:pt x="5826" y="8048"/>
                </a:lnTo>
                <a:lnTo>
                  <a:pt x="6127" y="7928"/>
                </a:lnTo>
                <a:lnTo>
                  <a:pt x="6487" y="8229"/>
                </a:lnTo>
                <a:lnTo>
                  <a:pt x="6907" y="8589"/>
                </a:lnTo>
                <a:lnTo>
                  <a:pt x="7328" y="8949"/>
                </a:lnTo>
                <a:lnTo>
                  <a:pt x="4925" y="8409"/>
                </a:lnTo>
                <a:lnTo>
                  <a:pt x="4565" y="8289"/>
                </a:lnTo>
                <a:lnTo>
                  <a:pt x="4265" y="7928"/>
                </a:lnTo>
                <a:lnTo>
                  <a:pt x="3965" y="7568"/>
                </a:lnTo>
                <a:lnTo>
                  <a:pt x="2884" y="6367"/>
                </a:lnTo>
                <a:lnTo>
                  <a:pt x="2823" y="6307"/>
                </a:lnTo>
                <a:lnTo>
                  <a:pt x="2703" y="6367"/>
                </a:lnTo>
                <a:lnTo>
                  <a:pt x="2643" y="6487"/>
                </a:lnTo>
                <a:lnTo>
                  <a:pt x="2643" y="6607"/>
                </a:lnTo>
                <a:lnTo>
                  <a:pt x="3664" y="7988"/>
                </a:lnTo>
                <a:lnTo>
                  <a:pt x="3724" y="8109"/>
                </a:lnTo>
                <a:lnTo>
                  <a:pt x="2823" y="7868"/>
                </a:lnTo>
                <a:lnTo>
                  <a:pt x="1983" y="7688"/>
                </a:lnTo>
                <a:lnTo>
                  <a:pt x="1082" y="7508"/>
                </a:lnTo>
                <a:lnTo>
                  <a:pt x="61" y="7508"/>
                </a:lnTo>
                <a:lnTo>
                  <a:pt x="1" y="7628"/>
                </a:lnTo>
                <a:lnTo>
                  <a:pt x="61" y="7748"/>
                </a:lnTo>
                <a:lnTo>
                  <a:pt x="121" y="7868"/>
                </a:lnTo>
                <a:lnTo>
                  <a:pt x="601" y="8048"/>
                </a:lnTo>
                <a:lnTo>
                  <a:pt x="1082" y="8289"/>
                </a:lnTo>
                <a:lnTo>
                  <a:pt x="2043" y="8589"/>
                </a:lnTo>
                <a:lnTo>
                  <a:pt x="4085" y="9009"/>
                </a:lnTo>
                <a:lnTo>
                  <a:pt x="3664" y="9310"/>
                </a:lnTo>
                <a:lnTo>
                  <a:pt x="3244" y="9550"/>
                </a:lnTo>
                <a:lnTo>
                  <a:pt x="2523" y="10030"/>
                </a:lnTo>
                <a:lnTo>
                  <a:pt x="2163" y="10271"/>
                </a:lnTo>
                <a:lnTo>
                  <a:pt x="1863" y="10571"/>
                </a:lnTo>
                <a:lnTo>
                  <a:pt x="1863" y="10691"/>
                </a:lnTo>
                <a:lnTo>
                  <a:pt x="1863" y="10751"/>
                </a:lnTo>
                <a:lnTo>
                  <a:pt x="1923" y="10811"/>
                </a:lnTo>
                <a:lnTo>
                  <a:pt x="2043" y="10811"/>
                </a:lnTo>
                <a:lnTo>
                  <a:pt x="2403" y="10631"/>
                </a:lnTo>
                <a:lnTo>
                  <a:pt x="2763" y="10451"/>
                </a:lnTo>
                <a:lnTo>
                  <a:pt x="3484" y="9970"/>
                </a:lnTo>
                <a:lnTo>
                  <a:pt x="4085" y="9550"/>
                </a:lnTo>
                <a:lnTo>
                  <a:pt x="4325" y="9370"/>
                </a:lnTo>
                <a:lnTo>
                  <a:pt x="4625" y="9130"/>
                </a:lnTo>
                <a:lnTo>
                  <a:pt x="4745" y="9190"/>
                </a:lnTo>
                <a:lnTo>
                  <a:pt x="8469" y="10150"/>
                </a:lnTo>
                <a:lnTo>
                  <a:pt x="7087" y="10571"/>
                </a:lnTo>
                <a:lnTo>
                  <a:pt x="6367" y="10871"/>
                </a:lnTo>
                <a:lnTo>
                  <a:pt x="5706" y="11171"/>
                </a:lnTo>
                <a:lnTo>
                  <a:pt x="5526" y="10991"/>
                </a:lnTo>
                <a:lnTo>
                  <a:pt x="5286" y="10931"/>
                </a:lnTo>
                <a:lnTo>
                  <a:pt x="4986" y="10871"/>
                </a:lnTo>
                <a:lnTo>
                  <a:pt x="4685" y="10931"/>
                </a:lnTo>
                <a:lnTo>
                  <a:pt x="4445" y="10991"/>
                </a:lnTo>
                <a:lnTo>
                  <a:pt x="4205" y="11171"/>
                </a:lnTo>
                <a:lnTo>
                  <a:pt x="4085" y="11352"/>
                </a:lnTo>
                <a:lnTo>
                  <a:pt x="3965" y="11532"/>
                </a:lnTo>
                <a:lnTo>
                  <a:pt x="3904" y="11712"/>
                </a:lnTo>
                <a:lnTo>
                  <a:pt x="3904" y="11952"/>
                </a:lnTo>
                <a:lnTo>
                  <a:pt x="3904" y="12132"/>
                </a:lnTo>
                <a:lnTo>
                  <a:pt x="3965" y="12373"/>
                </a:lnTo>
                <a:lnTo>
                  <a:pt x="4085" y="12553"/>
                </a:lnTo>
                <a:lnTo>
                  <a:pt x="4205" y="12733"/>
                </a:lnTo>
                <a:lnTo>
                  <a:pt x="4445" y="12913"/>
                </a:lnTo>
                <a:lnTo>
                  <a:pt x="4685" y="12973"/>
                </a:lnTo>
                <a:lnTo>
                  <a:pt x="4986" y="13033"/>
                </a:lnTo>
                <a:lnTo>
                  <a:pt x="5286" y="12973"/>
                </a:lnTo>
                <a:lnTo>
                  <a:pt x="5526" y="12853"/>
                </a:lnTo>
                <a:lnTo>
                  <a:pt x="5826" y="12673"/>
                </a:lnTo>
                <a:lnTo>
                  <a:pt x="6006" y="12373"/>
                </a:lnTo>
                <a:lnTo>
                  <a:pt x="6067" y="12072"/>
                </a:lnTo>
                <a:lnTo>
                  <a:pt x="6727" y="11952"/>
                </a:lnTo>
                <a:lnTo>
                  <a:pt x="7328" y="11712"/>
                </a:lnTo>
                <a:lnTo>
                  <a:pt x="8529" y="11231"/>
                </a:lnTo>
                <a:lnTo>
                  <a:pt x="6127" y="14595"/>
                </a:lnTo>
                <a:lnTo>
                  <a:pt x="5286" y="15856"/>
                </a:lnTo>
                <a:lnTo>
                  <a:pt x="4865" y="15736"/>
                </a:lnTo>
                <a:lnTo>
                  <a:pt x="4445" y="15616"/>
                </a:lnTo>
                <a:lnTo>
                  <a:pt x="3904" y="15495"/>
                </a:lnTo>
                <a:lnTo>
                  <a:pt x="3304" y="15435"/>
                </a:lnTo>
                <a:lnTo>
                  <a:pt x="3064" y="15375"/>
                </a:lnTo>
                <a:lnTo>
                  <a:pt x="2884" y="15435"/>
                </a:lnTo>
                <a:lnTo>
                  <a:pt x="2463" y="15495"/>
                </a:lnTo>
                <a:lnTo>
                  <a:pt x="2403" y="15616"/>
                </a:lnTo>
                <a:lnTo>
                  <a:pt x="2403" y="15676"/>
                </a:lnTo>
                <a:lnTo>
                  <a:pt x="2703" y="15976"/>
                </a:lnTo>
                <a:lnTo>
                  <a:pt x="3004" y="16156"/>
                </a:lnTo>
                <a:lnTo>
                  <a:pt x="3664" y="16336"/>
                </a:lnTo>
                <a:lnTo>
                  <a:pt x="4265" y="16456"/>
                </a:lnTo>
                <a:lnTo>
                  <a:pt x="4745" y="16577"/>
                </a:lnTo>
                <a:lnTo>
                  <a:pt x="4205" y="17357"/>
                </a:lnTo>
                <a:lnTo>
                  <a:pt x="3965" y="17718"/>
                </a:lnTo>
                <a:lnTo>
                  <a:pt x="3724" y="18018"/>
                </a:lnTo>
                <a:lnTo>
                  <a:pt x="3604" y="18378"/>
                </a:lnTo>
                <a:lnTo>
                  <a:pt x="3604" y="18618"/>
                </a:lnTo>
                <a:lnTo>
                  <a:pt x="3664" y="18799"/>
                </a:lnTo>
                <a:lnTo>
                  <a:pt x="3724" y="18859"/>
                </a:lnTo>
                <a:lnTo>
                  <a:pt x="3965" y="18799"/>
                </a:lnTo>
                <a:lnTo>
                  <a:pt x="4205" y="18739"/>
                </a:lnTo>
                <a:lnTo>
                  <a:pt x="4385" y="18558"/>
                </a:lnTo>
                <a:lnTo>
                  <a:pt x="4565" y="18438"/>
                </a:lnTo>
                <a:lnTo>
                  <a:pt x="4865" y="18018"/>
                </a:lnTo>
                <a:lnTo>
                  <a:pt x="5166" y="17597"/>
                </a:lnTo>
                <a:lnTo>
                  <a:pt x="5646" y="16997"/>
                </a:lnTo>
                <a:lnTo>
                  <a:pt x="5766" y="17778"/>
                </a:lnTo>
                <a:lnTo>
                  <a:pt x="5886" y="18558"/>
                </a:lnTo>
                <a:lnTo>
                  <a:pt x="6067" y="19279"/>
                </a:lnTo>
                <a:lnTo>
                  <a:pt x="6187" y="19579"/>
                </a:lnTo>
                <a:lnTo>
                  <a:pt x="6367" y="19940"/>
                </a:lnTo>
                <a:lnTo>
                  <a:pt x="6427" y="19940"/>
                </a:lnTo>
                <a:lnTo>
                  <a:pt x="6547" y="19880"/>
                </a:lnTo>
                <a:lnTo>
                  <a:pt x="6547" y="19519"/>
                </a:lnTo>
                <a:lnTo>
                  <a:pt x="6547" y="19159"/>
                </a:lnTo>
                <a:lnTo>
                  <a:pt x="6427" y="18438"/>
                </a:lnTo>
                <a:lnTo>
                  <a:pt x="6247" y="17597"/>
                </a:lnTo>
                <a:lnTo>
                  <a:pt x="6006" y="16757"/>
                </a:lnTo>
                <a:lnTo>
                  <a:pt x="5946" y="16637"/>
                </a:lnTo>
                <a:lnTo>
                  <a:pt x="7208" y="14955"/>
                </a:lnTo>
                <a:lnTo>
                  <a:pt x="8949" y="12673"/>
                </a:lnTo>
                <a:lnTo>
                  <a:pt x="8829" y="14655"/>
                </a:lnTo>
                <a:lnTo>
                  <a:pt x="8589" y="14715"/>
                </a:lnTo>
                <a:lnTo>
                  <a:pt x="8409" y="14775"/>
                </a:lnTo>
                <a:lnTo>
                  <a:pt x="8289" y="14895"/>
                </a:lnTo>
                <a:lnTo>
                  <a:pt x="8169" y="15015"/>
                </a:lnTo>
                <a:lnTo>
                  <a:pt x="7988" y="15375"/>
                </a:lnTo>
                <a:lnTo>
                  <a:pt x="7928" y="15736"/>
                </a:lnTo>
                <a:lnTo>
                  <a:pt x="8048" y="16096"/>
                </a:lnTo>
                <a:lnTo>
                  <a:pt x="8229" y="16396"/>
                </a:lnTo>
                <a:lnTo>
                  <a:pt x="8349" y="16516"/>
                </a:lnTo>
                <a:lnTo>
                  <a:pt x="8529" y="16637"/>
                </a:lnTo>
                <a:lnTo>
                  <a:pt x="8709" y="16697"/>
                </a:lnTo>
                <a:lnTo>
                  <a:pt x="8949" y="16697"/>
                </a:lnTo>
                <a:lnTo>
                  <a:pt x="9250" y="16637"/>
                </a:lnTo>
                <a:lnTo>
                  <a:pt x="9550" y="16516"/>
                </a:lnTo>
                <a:lnTo>
                  <a:pt x="9730" y="16336"/>
                </a:lnTo>
                <a:lnTo>
                  <a:pt x="9850" y="16096"/>
                </a:lnTo>
                <a:lnTo>
                  <a:pt x="9910" y="15796"/>
                </a:lnTo>
                <a:lnTo>
                  <a:pt x="9910" y="15495"/>
                </a:lnTo>
                <a:lnTo>
                  <a:pt x="9850" y="15255"/>
                </a:lnTo>
                <a:lnTo>
                  <a:pt x="9730" y="15015"/>
                </a:lnTo>
                <a:lnTo>
                  <a:pt x="9910" y="11352"/>
                </a:lnTo>
                <a:lnTo>
                  <a:pt x="10030" y="11171"/>
                </a:lnTo>
                <a:lnTo>
                  <a:pt x="10150" y="11231"/>
                </a:lnTo>
                <a:lnTo>
                  <a:pt x="12493" y="14775"/>
                </a:lnTo>
                <a:lnTo>
                  <a:pt x="13634" y="16456"/>
                </a:lnTo>
                <a:lnTo>
                  <a:pt x="13514" y="16577"/>
                </a:lnTo>
                <a:lnTo>
                  <a:pt x="13393" y="16697"/>
                </a:lnTo>
                <a:lnTo>
                  <a:pt x="13213" y="16997"/>
                </a:lnTo>
                <a:lnTo>
                  <a:pt x="13033" y="17658"/>
                </a:lnTo>
                <a:lnTo>
                  <a:pt x="12913" y="18018"/>
                </a:lnTo>
                <a:lnTo>
                  <a:pt x="12793" y="18438"/>
                </a:lnTo>
                <a:lnTo>
                  <a:pt x="12793" y="18799"/>
                </a:lnTo>
                <a:lnTo>
                  <a:pt x="12793" y="18979"/>
                </a:lnTo>
                <a:lnTo>
                  <a:pt x="12913" y="19159"/>
                </a:lnTo>
                <a:lnTo>
                  <a:pt x="12973" y="19219"/>
                </a:lnTo>
                <a:lnTo>
                  <a:pt x="13093" y="19219"/>
                </a:lnTo>
                <a:lnTo>
                  <a:pt x="13213" y="19099"/>
                </a:lnTo>
                <a:lnTo>
                  <a:pt x="13393" y="18979"/>
                </a:lnTo>
                <a:lnTo>
                  <a:pt x="13574" y="18678"/>
                </a:lnTo>
                <a:lnTo>
                  <a:pt x="13694" y="18378"/>
                </a:lnTo>
                <a:lnTo>
                  <a:pt x="13814" y="18018"/>
                </a:lnTo>
                <a:lnTo>
                  <a:pt x="13934" y="17597"/>
                </a:lnTo>
                <a:lnTo>
                  <a:pt x="14054" y="17117"/>
                </a:lnTo>
                <a:lnTo>
                  <a:pt x="14835" y="18138"/>
                </a:lnTo>
                <a:lnTo>
                  <a:pt x="15676" y="19099"/>
                </a:lnTo>
                <a:lnTo>
                  <a:pt x="15736" y="19159"/>
                </a:lnTo>
                <a:lnTo>
                  <a:pt x="15856" y="19159"/>
                </a:lnTo>
                <a:lnTo>
                  <a:pt x="15916" y="19039"/>
                </a:lnTo>
                <a:lnTo>
                  <a:pt x="15916" y="18919"/>
                </a:lnTo>
                <a:lnTo>
                  <a:pt x="15556" y="18078"/>
                </a:lnTo>
                <a:lnTo>
                  <a:pt x="15075" y="17237"/>
                </a:lnTo>
                <a:lnTo>
                  <a:pt x="15616" y="17237"/>
                </a:lnTo>
                <a:lnTo>
                  <a:pt x="16697" y="17417"/>
                </a:lnTo>
                <a:lnTo>
                  <a:pt x="17237" y="17477"/>
                </a:lnTo>
                <a:lnTo>
                  <a:pt x="17718" y="17477"/>
                </a:lnTo>
                <a:lnTo>
                  <a:pt x="17898" y="17417"/>
                </a:lnTo>
                <a:lnTo>
                  <a:pt x="17958" y="17237"/>
                </a:lnTo>
                <a:lnTo>
                  <a:pt x="17958" y="17117"/>
                </a:lnTo>
                <a:lnTo>
                  <a:pt x="17838" y="16997"/>
                </a:lnTo>
                <a:lnTo>
                  <a:pt x="17357" y="16877"/>
                </a:lnTo>
                <a:lnTo>
                  <a:pt x="16817" y="16757"/>
                </a:lnTo>
                <a:lnTo>
                  <a:pt x="15736" y="16577"/>
                </a:lnTo>
                <a:lnTo>
                  <a:pt x="15135" y="16456"/>
                </a:lnTo>
                <a:lnTo>
                  <a:pt x="14535" y="16336"/>
                </a:lnTo>
                <a:lnTo>
                  <a:pt x="13333" y="14535"/>
                </a:lnTo>
                <a:lnTo>
                  <a:pt x="13093" y="14174"/>
                </a:lnTo>
                <a:lnTo>
                  <a:pt x="13273" y="14354"/>
                </a:lnTo>
                <a:lnTo>
                  <a:pt x="13454" y="14535"/>
                </a:lnTo>
                <a:lnTo>
                  <a:pt x="13634" y="14595"/>
                </a:lnTo>
                <a:lnTo>
                  <a:pt x="13814" y="14655"/>
                </a:lnTo>
                <a:lnTo>
                  <a:pt x="14054" y="14655"/>
                </a:lnTo>
                <a:lnTo>
                  <a:pt x="14294" y="14595"/>
                </a:lnTo>
                <a:lnTo>
                  <a:pt x="14474" y="14475"/>
                </a:lnTo>
                <a:lnTo>
                  <a:pt x="14655" y="14354"/>
                </a:lnTo>
                <a:lnTo>
                  <a:pt x="14715" y="14174"/>
                </a:lnTo>
                <a:lnTo>
                  <a:pt x="14835" y="13994"/>
                </a:lnTo>
                <a:lnTo>
                  <a:pt x="14895" y="13634"/>
                </a:lnTo>
                <a:lnTo>
                  <a:pt x="14835" y="13273"/>
                </a:lnTo>
                <a:lnTo>
                  <a:pt x="14715" y="13093"/>
                </a:lnTo>
                <a:lnTo>
                  <a:pt x="14655" y="12913"/>
                </a:lnTo>
                <a:lnTo>
                  <a:pt x="14474" y="12793"/>
                </a:lnTo>
                <a:lnTo>
                  <a:pt x="14294" y="12673"/>
                </a:lnTo>
                <a:lnTo>
                  <a:pt x="14054" y="12613"/>
                </a:lnTo>
                <a:lnTo>
                  <a:pt x="13694" y="12613"/>
                </a:lnTo>
                <a:lnTo>
                  <a:pt x="13454" y="12733"/>
                </a:lnTo>
                <a:lnTo>
                  <a:pt x="11111" y="10811"/>
                </a:lnTo>
                <a:lnTo>
                  <a:pt x="14414" y="11592"/>
                </a:lnTo>
                <a:lnTo>
                  <a:pt x="16096" y="12072"/>
                </a:lnTo>
                <a:lnTo>
                  <a:pt x="16216" y="12433"/>
                </a:lnTo>
                <a:lnTo>
                  <a:pt x="16456" y="12793"/>
                </a:lnTo>
                <a:lnTo>
                  <a:pt x="16937" y="13394"/>
                </a:lnTo>
                <a:lnTo>
                  <a:pt x="17477" y="14174"/>
                </a:lnTo>
                <a:lnTo>
                  <a:pt x="17718" y="14535"/>
                </a:lnTo>
                <a:lnTo>
                  <a:pt x="18018" y="14895"/>
                </a:lnTo>
                <a:lnTo>
                  <a:pt x="18138" y="14955"/>
                </a:lnTo>
                <a:lnTo>
                  <a:pt x="18198" y="14895"/>
                </a:lnTo>
                <a:lnTo>
                  <a:pt x="18258" y="14835"/>
                </a:lnTo>
                <a:lnTo>
                  <a:pt x="18258" y="14775"/>
                </a:lnTo>
                <a:lnTo>
                  <a:pt x="18018" y="14354"/>
                </a:lnTo>
                <a:lnTo>
                  <a:pt x="17778" y="13934"/>
                </a:lnTo>
                <a:lnTo>
                  <a:pt x="17297" y="13153"/>
                </a:lnTo>
                <a:lnTo>
                  <a:pt x="17057" y="12733"/>
                </a:lnTo>
                <a:lnTo>
                  <a:pt x="16757" y="12252"/>
                </a:lnTo>
                <a:lnTo>
                  <a:pt x="18138" y="12553"/>
                </a:lnTo>
                <a:lnTo>
                  <a:pt x="18799" y="12673"/>
                </a:lnTo>
                <a:lnTo>
                  <a:pt x="19519" y="12793"/>
                </a:lnTo>
                <a:lnTo>
                  <a:pt x="19699" y="12733"/>
                </a:lnTo>
                <a:lnTo>
                  <a:pt x="19820" y="12673"/>
                </a:lnTo>
                <a:lnTo>
                  <a:pt x="19940" y="12553"/>
                </a:lnTo>
                <a:lnTo>
                  <a:pt x="20060" y="12433"/>
                </a:lnTo>
                <a:lnTo>
                  <a:pt x="20060" y="12252"/>
                </a:lnTo>
                <a:lnTo>
                  <a:pt x="20060" y="12132"/>
                </a:lnTo>
                <a:lnTo>
                  <a:pt x="20000" y="12012"/>
                </a:lnTo>
                <a:lnTo>
                  <a:pt x="19820" y="11892"/>
                </a:lnTo>
                <a:lnTo>
                  <a:pt x="18739" y="11532"/>
                </a:lnTo>
                <a:lnTo>
                  <a:pt x="17657" y="11231"/>
                </a:lnTo>
                <a:lnTo>
                  <a:pt x="18018" y="11051"/>
                </a:lnTo>
                <a:lnTo>
                  <a:pt x="18618" y="10631"/>
                </a:lnTo>
                <a:lnTo>
                  <a:pt x="18919" y="10391"/>
                </a:lnTo>
                <a:lnTo>
                  <a:pt x="19219" y="10090"/>
                </a:lnTo>
                <a:lnTo>
                  <a:pt x="19279" y="9970"/>
                </a:lnTo>
                <a:lnTo>
                  <a:pt x="19279" y="9850"/>
                </a:lnTo>
                <a:lnTo>
                  <a:pt x="19279" y="9670"/>
                </a:lnTo>
                <a:lnTo>
                  <a:pt x="19219" y="9550"/>
                </a:lnTo>
                <a:lnTo>
                  <a:pt x="19159" y="9490"/>
                </a:lnTo>
                <a:lnTo>
                  <a:pt x="19039" y="9370"/>
                </a:lnTo>
                <a:lnTo>
                  <a:pt x="18739" y="9370"/>
                </a:lnTo>
                <a:lnTo>
                  <a:pt x="18378" y="9550"/>
                </a:lnTo>
                <a:lnTo>
                  <a:pt x="18018" y="9790"/>
                </a:lnTo>
                <a:lnTo>
                  <a:pt x="17417" y="10271"/>
                </a:lnTo>
                <a:lnTo>
                  <a:pt x="16937" y="10631"/>
                </a:lnTo>
                <a:lnTo>
                  <a:pt x="16516" y="10991"/>
                </a:lnTo>
                <a:lnTo>
                  <a:pt x="15075" y="10691"/>
                </a:lnTo>
                <a:lnTo>
                  <a:pt x="11952" y="9970"/>
                </a:lnTo>
                <a:lnTo>
                  <a:pt x="13153" y="9430"/>
                </a:lnTo>
                <a:lnTo>
                  <a:pt x="13333" y="9610"/>
                </a:lnTo>
                <a:lnTo>
                  <a:pt x="13574" y="9730"/>
                </a:lnTo>
                <a:lnTo>
                  <a:pt x="13874" y="9850"/>
                </a:lnTo>
                <a:lnTo>
                  <a:pt x="14174" y="9730"/>
                </a:lnTo>
                <a:lnTo>
                  <a:pt x="14414" y="9610"/>
                </a:lnTo>
                <a:lnTo>
                  <a:pt x="14595" y="9310"/>
                </a:lnTo>
                <a:lnTo>
                  <a:pt x="14655" y="9009"/>
                </a:lnTo>
                <a:lnTo>
                  <a:pt x="14655" y="8949"/>
                </a:lnTo>
                <a:lnTo>
                  <a:pt x="14655" y="8769"/>
                </a:lnTo>
                <a:lnTo>
                  <a:pt x="14595" y="8649"/>
                </a:lnTo>
                <a:lnTo>
                  <a:pt x="14414" y="8409"/>
                </a:lnTo>
                <a:lnTo>
                  <a:pt x="14174" y="8229"/>
                </a:lnTo>
                <a:lnTo>
                  <a:pt x="13994" y="8169"/>
                </a:lnTo>
                <a:lnTo>
                  <a:pt x="13634" y="8169"/>
                </a:lnTo>
                <a:lnTo>
                  <a:pt x="13454" y="8289"/>
                </a:lnTo>
                <a:lnTo>
                  <a:pt x="13273" y="8409"/>
                </a:lnTo>
                <a:lnTo>
                  <a:pt x="13153" y="8589"/>
                </a:lnTo>
                <a:lnTo>
                  <a:pt x="12372" y="8769"/>
                </a:lnTo>
                <a:lnTo>
                  <a:pt x="11652" y="9009"/>
                </a:lnTo>
                <a:lnTo>
                  <a:pt x="14775" y="4745"/>
                </a:lnTo>
                <a:lnTo>
                  <a:pt x="14835" y="4745"/>
                </a:lnTo>
                <a:lnTo>
                  <a:pt x="15676" y="4865"/>
                </a:lnTo>
                <a:lnTo>
                  <a:pt x="16576" y="4926"/>
                </a:lnTo>
                <a:lnTo>
                  <a:pt x="17057" y="4926"/>
                </a:lnTo>
                <a:lnTo>
                  <a:pt x="17477" y="4865"/>
                </a:lnTo>
                <a:lnTo>
                  <a:pt x="17898" y="4745"/>
                </a:lnTo>
                <a:lnTo>
                  <a:pt x="18258" y="4565"/>
                </a:lnTo>
                <a:lnTo>
                  <a:pt x="18378" y="4505"/>
                </a:lnTo>
                <a:lnTo>
                  <a:pt x="18378" y="4385"/>
                </a:lnTo>
                <a:lnTo>
                  <a:pt x="18318" y="4265"/>
                </a:lnTo>
                <a:lnTo>
                  <a:pt x="18198" y="4265"/>
                </a:lnTo>
                <a:lnTo>
                  <a:pt x="17898" y="4205"/>
                </a:lnTo>
                <a:lnTo>
                  <a:pt x="17537" y="4145"/>
                </a:lnTo>
                <a:lnTo>
                  <a:pt x="16817" y="4145"/>
                </a:lnTo>
                <a:lnTo>
                  <a:pt x="16096" y="4205"/>
                </a:lnTo>
                <a:lnTo>
                  <a:pt x="15195" y="4205"/>
                </a:lnTo>
                <a:lnTo>
                  <a:pt x="15255" y="4145"/>
                </a:lnTo>
                <a:lnTo>
                  <a:pt x="17237" y="1442"/>
                </a:lnTo>
                <a:lnTo>
                  <a:pt x="17357" y="1142"/>
                </a:lnTo>
                <a:lnTo>
                  <a:pt x="17357" y="962"/>
                </a:lnTo>
                <a:lnTo>
                  <a:pt x="17237" y="782"/>
                </a:lnTo>
                <a:lnTo>
                  <a:pt x="17057" y="662"/>
                </a:lnTo>
                <a:lnTo>
                  <a:pt x="16817" y="601"/>
                </a:lnTo>
                <a:lnTo>
                  <a:pt x="16576" y="662"/>
                </a:lnTo>
                <a:lnTo>
                  <a:pt x="16336" y="782"/>
                </a:lnTo>
                <a:lnTo>
                  <a:pt x="16096" y="1022"/>
                </a:lnTo>
                <a:lnTo>
                  <a:pt x="14414" y="3304"/>
                </a:lnTo>
                <a:lnTo>
                  <a:pt x="14294" y="2223"/>
                </a:lnTo>
                <a:lnTo>
                  <a:pt x="14234" y="1142"/>
                </a:lnTo>
                <a:lnTo>
                  <a:pt x="14234" y="1"/>
                </a:lnTo>
                <a:lnTo>
                  <a:pt x="14114" y="1"/>
                </a:lnTo>
                <a:close/>
              </a:path>
            </a:pathLst>
          </a:custGeom>
          <a:solidFill>
            <a:srgbClr val="79C6CC"/>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4" name="Shape 54">
            <a:extLst>
              <a:ext uri="{FF2B5EF4-FFF2-40B4-BE49-F238E27FC236}">
                <a16:creationId xmlns:a16="http://schemas.microsoft.com/office/drawing/2014/main" xmlns="" id="{96C528F7-61CC-4A1E-87AF-BF845A797B93}"/>
              </a:ext>
            </a:extLst>
          </p:cNvPr>
          <p:cNvSpPr>
            <a:spLocks/>
          </p:cNvSpPr>
          <p:nvPr/>
        </p:nvSpPr>
        <p:spPr bwMode="auto">
          <a:xfrm>
            <a:off x="685800" y="4776789"/>
            <a:ext cx="372533" cy="363537"/>
          </a:xfrm>
          <a:custGeom>
            <a:avLst/>
            <a:gdLst>
              <a:gd name="T0" fmla="*/ 23291355 w 21141"/>
              <a:gd name="T1" fmla="*/ 41258167 h 20600"/>
              <a:gd name="T2" fmla="*/ 29946378 w 21141"/>
              <a:gd name="T3" fmla="*/ 45880434 h 20600"/>
              <a:gd name="T4" fmla="*/ 26202119 w 21141"/>
              <a:gd name="T5" fmla="*/ 55783959 h 20600"/>
              <a:gd name="T6" fmla="*/ 21626995 w 21141"/>
              <a:gd name="T7" fmla="*/ 58092295 h 20600"/>
              <a:gd name="T8" fmla="*/ 16636333 w 21141"/>
              <a:gd name="T9" fmla="*/ 52480907 h 20600"/>
              <a:gd name="T10" fmla="*/ 18023685 w 21141"/>
              <a:gd name="T11" fmla="*/ 73607507 h 20600"/>
              <a:gd name="T12" fmla="*/ 26894665 w 21141"/>
              <a:gd name="T13" fmla="*/ 75256218 h 20600"/>
              <a:gd name="T14" fmla="*/ 24122234 w 21141"/>
              <a:gd name="T15" fmla="*/ 3632846 h 20600"/>
              <a:gd name="T16" fmla="*/ 20518924 w 21141"/>
              <a:gd name="T17" fmla="*/ 16174520 h 20600"/>
              <a:gd name="T18" fmla="*/ 18577715 w 21141"/>
              <a:gd name="T19" fmla="*/ 14190702 h 20600"/>
              <a:gd name="T20" fmla="*/ 23568377 w 21141"/>
              <a:gd name="T21" fmla="*/ 26408157 h 20600"/>
              <a:gd name="T22" fmla="*/ 11922692 w 21141"/>
              <a:gd name="T23" fmla="*/ 40928354 h 20600"/>
              <a:gd name="T24" fmla="*/ 8734736 w 21141"/>
              <a:gd name="T25" fmla="*/ 25083647 h 20600"/>
              <a:gd name="T26" fmla="*/ 6932043 w 21141"/>
              <a:gd name="T27" fmla="*/ 29375801 h 20600"/>
              <a:gd name="T28" fmla="*/ 1664373 w 21141"/>
              <a:gd name="T29" fmla="*/ 31684120 h 20600"/>
              <a:gd name="T30" fmla="*/ 3605570 w 21141"/>
              <a:gd name="T31" fmla="*/ 37960728 h 20600"/>
              <a:gd name="T32" fmla="*/ 694806 w 21141"/>
              <a:gd name="T33" fmla="*/ 46539724 h 20600"/>
              <a:gd name="T34" fmla="*/ 3328734 w 21141"/>
              <a:gd name="T35" fmla="*/ 46539724 h 20600"/>
              <a:gd name="T36" fmla="*/ 14971973 w 21141"/>
              <a:gd name="T37" fmla="*/ 53140515 h 20600"/>
              <a:gd name="T38" fmla="*/ 14833456 w 21141"/>
              <a:gd name="T39" fmla="*/ 74596928 h 20600"/>
              <a:gd name="T40" fmla="*/ 8319396 w 21141"/>
              <a:gd name="T41" fmla="*/ 81197401 h 20600"/>
              <a:gd name="T42" fmla="*/ 4713641 w 21141"/>
              <a:gd name="T43" fmla="*/ 82846129 h 20600"/>
              <a:gd name="T44" fmla="*/ 7762908 w 21141"/>
              <a:gd name="T45" fmla="*/ 85819668 h 20600"/>
              <a:gd name="T46" fmla="*/ 6239497 w 21141"/>
              <a:gd name="T47" fmla="*/ 98031529 h 20600"/>
              <a:gd name="T48" fmla="*/ 10537613 w 21141"/>
              <a:gd name="T49" fmla="*/ 100669678 h 20600"/>
              <a:gd name="T50" fmla="*/ 12061196 w 21141"/>
              <a:gd name="T51" fmla="*/ 106281048 h 20600"/>
              <a:gd name="T52" fmla="*/ 15528275 w 21141"/>
              <a:gd name="T53" fmla="*/ 79548690 h 20600"/>
              <a:gd name="T54" fmla="*/ 21626995 w 21141"/>
              <a:gd name="T55" fmla="*/ 82516317 h 20600"/>
              <a:gd name="T56" fmla="*/ 18300707 w 21141"/>
              <a:gd name="T57" fmla="*/ 101329286 h 20600"/>
              <a:gd name="T58" fmla="*/ 17190362 w 21141"/>
              <a:gd name="T59" fmla="*/ 105951235 h 20600"/>
              <a:gd name="T60" fmla="*/ 22181024 w 21141"/>
              <a:gd name="T61" fmla="*/ 102983291 h 20600"/>
              <a:gd name="T62" fmla="*/ 23429859 w 21141"/>
              <a:gd name="T63" fmla="*/ 113211334 h 20600"/>
              <a:gd name="T64" fmla="*/ 24955544 w 21141"/>
              <a:gd name="T65" fmla="*/ 99020949 h 20600"/>
              <a:gd name="T66" fmla="*/ 28974550 w 21141"/>
              <a:gd name="T67" fmla="*/ 106281048 h 20600"/>
              <a:gd name="T68" fmla="*/ 29666912 w 21141"/>
              <a:gd name="T69" fmla="*/ 102653796 h 20600"/>
              <a:gd name="T70" fmla="*/ 24955544 w 21141"/>
              <a:gd name="T71" fmla="*/ 84495158 h 20600"/>
              <a:gd name="T72" fmla="*/ 38263328 w 21141"/>
              <a:gd name="T73" fmla="*/ 76245639 h 20600"/>
              <a:gd name="T74" fmla="*/ 39789185 w 21141"/>
              <a:gd name="T75" fmla="*/ 93079766 h 20600"/>
              <a:gd name="T76" fmla="*/ 41035575 w 21141"/>
              <a:gd name="T77" fmla="*/ 92420159 h 20600"/>
              <a:gd name="T78" fmla="*/ 39927689 w 21141"/>
              <a:gd name="T79" fmla="*/ 77894367 h 20600"/>
              <a:gd name="T80" fmla="*/ 48660151 w 21141"/>
              <a:gd name="T81" fmla="*/ 82516317 h 20600"/>
              <a:gd name="T82" fmla="*/ 46164741 w 21141"/>
              <a:gd name="T83" fmla="*/ 69315035 h 20600"/>
              <a:gd name="T84" fmla="*/ 41728121 w 21141"/>
              <a:gd name="T85" fmla="*/ 68325932 h 20600"/>
              <a:gd name="T86" fmla="*/ 32441616 w 21141"/>
              <a:gd name="T87" fmla="*/ 51161991 h 20600"/>
              <a:gd name="T88" fmla="*/ 35906409 w 21141"/>
              <a:gd name="T89" fmla="*/ 28056886 h 20600"/>
              <a:gd name="T90" fmla="*/ 41728121 w 21141"/>
              <a:gd name="T91" fmla="*/ 27727073 h 20600"/>
              <a:gd name="T92" fmla="*/ 37293761 w 21141"/>
              <a:gd name="T93" fmla="*/ 24094226 h 20600"/>
              <a:gd name="T94" fmla="*/ 40620050 w 21141"/>
              <a:gd name="T95" fmla="*/ 12541674 h 20600"/>
              <a:gd name="T96" fmla="*/ 35213876 w 21141"/>
              <a:gd name="T97" fmla="*/ 19142464 h 20600"/>
              <a:gd name="T98" fmla="*/ 33965213 w 21141"/>
              <a:gd name="T99" fmla="*/ 12212178 h 20600"/>
              <a:gd name="T100" fmla="*/ 33272666 w 21141"/>
              <a:gd name="T101" fmla="*/ 21456395 h 20600"/>
              <a:gd name="T102" fmla="*/ 28974550 w 21141"/>
              <a:gd name="T103" fmla="*/ 39279626 h 20600"/>
              <a:gd name="T104" fmla="*/ 25509586 w 21141"/>
              <a:gd name="T105" fmla="*/ 25083647 h 20600"/>
              <a:gd name="T106" fmla="*/ 28697529 w 21141"/>
              <a:gd name="T107" fmla="*/ 12541674 h 20600"/>
              <a:gd name="T108" fmla="*/ 25509586 w 21141"/>
              <a:gd name="T109" fmla="*/ 5611370 h 20600"/>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21141"/>
              <a:gd name="T166" fmla="*/ 0 h 20600"/>
              <a:gd name="T167" fmla="*/ 21141 w 21141"/>
              <a:gd name="T168" fmla="*/ 20600 h 20600"/>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21141" h="20600" extrusionOk="0">
                <a:moveTo>
                  <a:pt x="10991" y="7687"/>
                </a:moveTo>
                <a:lnTo>
                  <a:pt x="11411" y="7867"/>
                </a:lnTo>
                <a:lnTo>
                  <a:pt x="11771" y="7988"/>
                </a:lnTo>
                <a:lnTo>
                  <a:pt x="10931" y="8888"/>
                </a:lnTo>
                <a:lnTo>
                  <a:pt x="10991" y="7687"/>
                </a:lnTo>
                <a:close/>
                <a:moveTo>
                  <a:pt x="10090" y="7507"/>
                </a:moveTo>
                <a:lnTo>
                  <a:pt x="10030" y="9549"/>
                </a:lnTo>
                <a:lnTo>
                  <a:pt x="8048" y="8708"/>
                </a:lnTo>
                <a:lnTo>
                  <a:pt x="8709" y="8288"/>
                </a:lnTo>
                <a:lnTo>
                  <a:pt x="10090" y="7507"/>
                </a:lnTo>
                <a:close/>
                <a:moveTo>
                  <a:pt x="12973" y="7988"/>
                </a:moveTo>
                <a:lnTo>
                  <a:pt x="12973" y="8348"/>
                </a:lnTo>
                <a:lnTo>
                  <a:pt x="13033" y="8648"/>
                </a:lnTo>
                <a:lnTo>
                  <a:pt x="13153" y="9369"/>
                </a:lnTo>
                <a:lnTo>
                  <a:pt x="13273" y="10270"/>
                </a:lnTo>
                <a:lnTo>
                  <a:pt x="13453" y="11110"/>
                </a:lnTo>
                <a:lnTo>
                  <a:pt x="11351" y="10150"/>
                </a:lnTo>
                <a:lnTo>
                  <a:pt x="11051" y="10029"/>
                </a:lnTo>
                <a:lnTo>
                  <a:pt x="12792" y="8168"/>
                </a:lnTo>
                <a:lnTo>
                  <a:pt x="12912" y="8108"/>
                </a:lnTo>
                <a:lnTo>
                  <a:pt x="12973" y="7988"/>
                </a:lnTo>
                <a:close/>
                <a:moveTo>
                  <a:pt x="7207" y="9549"/>
                </a:moveTo>
                <a:lnTo>
                  <a:pt x="9369" y="10570"/>
                </a:lnTo>
                <a:lnTo>
                  <a:pt x="7267" y="12672"/>
                </a:lnTo>
                <a:lnTo>
                  <a:pt x="7327" y="11831"/>
                </a:lnTo>
                <a:lnTo>
                  <a:pt x="7327" y="10990"/>
                </a:lnTo>
                <a:lnTo>
                  <a:pt x="7327" y="10270"/>
                </a:lnTo>
                <a:lnTo>
                  <a:pt x="7267" y="9909"/>
                </a:lnTo>
                <a:lnTo>
                  <a:pt x="7207" y="9549"/>
                </a:lnTo>
                <a:close/>
                <a:moveTo>
                  <a:pt x="9910" y="11171"/>
                </a:moveTo>
                <a:lnTo>
                  <a:pt x="9790" y="14233"/>
                </a:lnTo>
                <a:lnTo>
                  <a:pt x="9429" y="13993"/>
                </a:lnTo>
                <a:lnTo>
                  <a:pt x="9009" y="13813"/>
                </a:lnTo>
                <a:lnTo>
                  <a:pt x="8168" y="13513"/>
                </a:lnTo>
                <a:lnTo>
                  <a:pt x="7808" y="13393"/>
                </a:lnTo>
                <a:lnTo>
                  <a:pt x="9910" y="11171"/>
                </a:lnTo>
                <a:close/>
                <a:moveTo>
                  <a:pt x="10931" y="11291"/>
                </a:moveTo>
                <a:lnTo>
                  <a:pt x="11171" y="11411"/>
                </a:lnTo>
                <a:lnTo>
                  <a:pt x="13573" y="12492"/>
                </a:lnTo>
                <a:lnTo>
                  <a:pt x="12552" y="13152"/>
                </a:lnTo>
                <a:lnTo>
                  <a:pt x="11651" y="13693"/>
                </a:lnTo>
                <a:lnTo>
                  <a:pt x="10871" y="14233"/>
                </a:lnTo>
                <a:lnTo>
                  <a:pt x="10931" y="11291"/>
                </a:lnTo>
                <a:close/>
                <a:moveTo>
                  <a:pt x="10750" y="0"/>
                </a:moveTo>
                <a:lnTo>
                  <a:pt x="10630" y="60"/>
                </a:lnTo>
                <a:lnTo>
                  <a:pt x="10570" y="120"/>
                </a:lnTo>
                <a:lnTo>
                  <a:pt x="10450" y="661"/>
                </a:lnTo>
                <a:lnTo>
                  <a:pt x="10330" y="1141"/>
                </a:lnTo>
                <a:lnTo>
                  <a:pt x="10270" y="2162"/>
                </a:lnTo>
                <a:lnTo>
                  <a:pt x="10210" y="4264"/>
                </a:lnTo>
                <a:lnTo>
                  <a:pt x="9850" y="3904"/>
                </a:lnTo>
                <a:lnTo>
                  <a:pt x="9489" y="3543"/>
                </a:lnTo>
                <a:lnTo>
                  <a:pt x="8889" y="2943"/>
                </a:lnTo>
                <a:lnTo>
                  <a:pt x="8588" y="2642"/>
                </a:lnTo>
                <a:lnTo>
                  <a:pt x="8228" y="2402"/>
                </a:lnTo>
                <a:lnTo>
                  <a:pt x="8168" y="2402"/>
                </a:lnTo>
                <a:lnTo>
                  <a:pt x="8108" y="2462"/>
                </a:lnTo>
                <a:lnTo>
                  <a:pt x="8048" y="2522"/>
                </a:lnTo>
                <a:lnTo>
                  <a:pt x="8048" y="2582"/>
                </a:lnTo>
                <a:lnTo>
                  <a:pt x="8288" y="2943"/>
                </a:lnTo>
                <a:lnTo>
                  <a:pt x="8588" y="3303"/>
                </a:lnTo>
                <a:lnTo>
                  <a:pt x="9189" y="3844"/>
                </a:lnTo>
                <a:lnTo>
                  <a:pt x="9669" y="4384"/>
                </a:lnTo>
                <a:lnTo>
                  <a:pt x="9910" y="4624"/>
                </a:lnTo>
                <a:lnTo>
                  <a:pt x="10210" y="4805"/>
                </a:lnTo>
                <a:lnTo>
                  <a:pt x="10210" y="4925"/>
                </a:lnTo>
                <a:lnTo>
                  <a:pt x="10090" y="6666"/>
                </a:lnTo>
                <a:lnTo>
                  <a:pt x="8348" y="7687"/>
                </a:lnTo>
                <a:lnTo>
                  <a:pt x="7808" y="7988"/>
                </a:lnTo>
                <a:lnTo>
                  <a:pt x="7267" y="8348"/>
                </a:lnTo>
                <a:lnTo>
                  <a:pt x="5165" y="7447"/>
                </a:lnTo>
                <a:lnTo>
                  <a:pt x="3784" y="6786"/>
                </a:lnTo>
                <a:lnTo>
                  <a:pt x="3784" y="6366"/>
                </a:lnTo>
                <a:lnTo>
                  <a:pt x="3784" y="6006"/>
                </a:lnTo>
                <a:lnTo>
                  <a:pt x="3844" y="5405"/>
                </a:lnTo>
                <a:lnTo>
                  <a:pt x="3784" y="4805"/>
                </a:lnTo>
                <a:lnTo>
                  <a:pt x="3784" y="4564"/>
                </a:lnTo>
                <a:lnTo>
                  <a:pt x="3724" y="4384"/>
                </a:lnTo>
                <a:lnTo>
                  <a:pt x="3544" y="3964"/>
                </a:lnTo>
                <a:lnTo>
                  <a:pt x="3363" y="3964"/>
                </a:lnTo>
                <a:lnTo>
                  <a:pt x="3183" y="4324"/>
                </a:lnTo>
                <a:lnTo>
                  <a:pt x="3063" y="4684"/>
                </a:lnTo>
                <a:lnTo>
                  <a:pt x="3003" y="5345"/>
                </a:lnTo>
                <a:lnTo>
                  <a:pt x="3003" y="6006"/>
                </a:lnTo>
                <a:lnTo>
                  <a:pt x="2943" y="6486"/>
                </a:lnTo>
                <a:lnTo>
                  <a:pt x="2102" y="6066"/>
                </a:lnTo>
                <a:lnTo>
                  <a:pt x="1682" y="5886"/>
                </a:lnTo>
                <a:lnTo>
                  <a:pt x="1322" y="5765"/>
                </a:lnTo>
                <a:lnTo>
                  <a:pt x="721" y="5765"/>
                </a:lnTo>
                <a:lnTo>
                  <a:pt x="541" y="5886"/>
                </a:lnTo>
                <a:lnTo>
                  <a:pt x="601" y="6126"/>
                </a:lnTo>
                <a:lnTo>
                  <a:pt x="721" y="6366"/>
                </a:lnTo>
                <a:lnTo>
                  <a:pt x="901" y="6546"/>
                </a:lnTo>
                <a:lnTo>
                  <a:pt x="1141" y="6666"/>
                </a:lnTo>
                <a:lnTo>
                  <a:pt x="1562" y="6907"/>
                </a:lnTo>
                <a:lnTo>
                  <a:pt x="2042" y="7087"/>
                </a:lnTo>
                <a:lnTo>
                  <a:pt x="2703" y="7447"/>
                </a:lnTo>
                <a:lnTo>
                  <a:pt x="1982" y="7687"/>
                </a:lnTo>
                <a:lnTo>
                  <a:pt x="1261" y="7988"/>
                </a:lnTo>
                <a:lnTo>
                  <a:pt x="601" y="8288"/>
                </a:lnTo>
                <a:lnTo>
                  <a:pt x="301" y="8468"/>
                </a:lnTo>
                <a:lnTo>
                  <a:pt x="0" y="8708"/>
                </a:lnTo>
                <a:lnTo>
                  <a:pt x="0" y="8828"/>
                </a:lnTo>
                <a:lnTo>
                  <a:pt x="60" y="8888"/>
                </a:lnTo>
                <a:lnTo>
                  <a:pt x="421" y="8828"/>
                </a:lnTo>
                <a:lnTo>
                  <a:pt x="781" y="8768"/>
                </a:lnTo>
                <a:lnTo>
                  <a:pt x="1442" y="8468"/>
                </a:lnTo>
                <a:lnTo>
                  <a:pt x="2282" y="8168"/>
                </a:lnTo>
                <a:lnTo>
                  <a:pt x="3063" y="7747"/>
                </a:lnTo>
                <a:lnTo>
                  <a:pt x="3123" y="7627"/>
                </a:lnTo>
                <a:lnTo>
                  <a:pt x="5105" y="8588"/>
                </a:lnTo>
                <a:lnTo>
                  <a:pt x="6607" y="9249"/>
                </a:lnTo>
                <a:lnTo>
                  <a:pt x="6486" y="9669"/>
                </a:lnTo>
                <a:lnTo>
                  <a:pt x="6546" y="10150"/>
                </a:lnTo>
                <a:lnTo>
                  <a:pt x="6607" y="10990"/>
                </a:lnTo>
                <a:lnTo>
                  <a:pt x="6546" y="11651"/>
                </a:lnTo>
                <a:lnTo>
                  <a:pt x="6486" y="12312"/>
                </a:lnTo>
                <a:lnTo>
                  <a:pt x="6426" y="12972"/>
                </a:lnTo>
                <a:lnTo>
                  <a:pt x="6426" y="13573"/>
                </a:lnTo>
                <a:lnTo>
                  <a:pt x="6306" y="13693"/>
                </a:lnTo>
                <a:lnTo>
                  <a:pt x="4865" y="15134"/>
                </a:lnTo>
                <a:lnTo>
                  <a:pt x="4745" y="15014"/>
                </a:lnTo>
                <a:lnTo>
                  <a:pt x="4625" y="14954"/>
                </a:lnTo>
                <a:lnTo>
                  <a:pt x="4264" y="14834"/>
                </a:lnTo>
                <a:lnTo>
                  <a:pt x="3604" y="14774"/>
                </a:lnTo>
                <a:lnTo>
                  <a:pt x="3183" y="14714"/>
                </a:lnTo>
                <a:lnTo>
                  <a:pt x="2823" y="14714"/>
                </a:lnTo>
                <a:lnTo>
                  <a:pt x="2403" y="14774"/>
                </a:lnTo>
                <a:lnTo>
                  <a:pt x="2282" y="14834"/>
                </a:lnTo>
                <a:lnTo>
                  <a:pt x="2102" y="14954"/>
                </a:lnTo>
                <a:lnTo>
                  <a:pt x="2042" y="15074"/>
                </a:lnTo>
                <a:lnTo>
                  <a:pt x="2102" y="15134"/>
                </a:lnTo>
                <a:lnTo>
                  <a:pt x="2222" y="15314"/>
                </a:lnTo>
                <a:lnTo>
                  <a:pt x="2343" y="15374"/>
                </a:lnTo>
                <a:lnTo>
                  <a:pt x="2643" y="15555"/>
                </a:lnTo>
                <a:lnTo>
                  <a:pt x="3063" y="15555"/>
                </a:lnTo>
                <a:lnTo>
                  <a:pt x="3363" y="15615"/>
                </a:lnTo>
                <a:lnTo>
                  <a:pt x="3844" y="15675"/>
                </a:lnTo>
                <a:lnTo>
                  <a:pt x="4324" y="15675"/>
                </a:lnTo>
                <a:lnTo>
                  <a:pt x="3484" y="16636"/>
                </a:lnTo>
                <a:lnTo>
                  <a:pt x="2703" y="17657"/>
                </a:lnTo>
                <a:lnTo>
                  <a:pt x="2643" y="17777"/>
                </a:lnTo>
                <a:lnTo>
                  <a:pt x="2703" y="17837"/>
                </a:lnTo>
                <a:lnTo>
                  <a:pt x="2823" y="17897"/>
                </a:lnTo>
                <a:lnTo>
                  <a:pt x="2943" y="17897"/>
                </a:lnTo>
                <a:lnTo>
                  <a:pt x="3724" y="17296"/>
                </a:lnTo>
                <a:lnTo>
                  <a:pt x="4444" y="16696"/>
                </a:lnTo>
                <a:lnTo>
                  <a:pt x="4505" y="17236"/>
                </a:lnTo>
                <a:lnTo>
                  <a:pt x="4565" y="18317"/>
                </a:lnTo>
                <a:lnTo>
                  <a:pt x="4625" y="18858"/>
                </a:lnTo>
                <a:lnTo>
                  <a:pt x="4745" y="19338"/>
                </a:lnTo>
                <a:lnTo>
                  <a:pt x="4865" y="19458"/>
                </a:lnTo>
                <a:lnTo>
                  <a:pt x="4985" y="19518"/>
                </a:lnTo>
                <a:lnTo>
                  <a:pt x="5105" y="19518"/>
                </a:lnTo>
                <a:lnTo>
                  <a:pt x="5225" y="19338"/>
                </a:lnTo>
                <a:lnTo>
                  <a:pt x="5225" y="18858"/>
                </a:lnTo>
                <a:lnTo>
                  <a:pt x="5225" y="18317"/>
                </a:lnTo>
                <a:lnTo>
                  <a:pt x="5225" y="17236"/>
                </a:lnTo>
                <a:lnTo>
                  <a:pt x="5225" y="16636"/>
                </a:lnTo>
                <a:lnTo>
                  <a:pt x="5165" y="15975"/>
                </a:lnTo>
                <a:lnTo>
                  <a:pt x="6727" y="14474"/>
                </a:lnTo>
                <a:lnTo>
                  <a:pt x="7147" y="14053"/>
                </a:lnTo>
                <a:lnTo>
                  <a:pt x="7387" y="14173"/>
                </a:lnTo>
                <a:lnTo>
                  <a:pt x="7688" y="14354"/>
                </a:lnTo>
                <a:lnTo>
                  <a:pt x="8228" y="14534"/>
                </a:lnTo>
                <a:lnTo>
                  <a:pt x="9009" y="14894"/>
                </a:lnTo>
                <a:lnTo>
                  <a:pt x="9369" y="15014"/>
                </a:lnTo>
                <a:lnTo>
                  <a:pt x="9790" y="15134"/>
                </a:lnTo>
                <a:lnTo>
                  <a:pt x="9669" y="16636"/>
                </a:lnTo>
                <a:lnTo>
                  <a:pt x="9369" y="16876"/>
                </a:lnTo>
                <a:lnTo>
                  <a:pt x="9069" y="17176"/>
                </a:lnTo>
                <a:lnTo>
                  <a:pt x="8588" y="17777"/>
                </a:lnTo>
                <a:lnTo>
                  <a:pt x="7928" y="18437"/>
                </a:lnTo>
                <a:lnTo>
                  <a:pt x="7567" y="18738"/>
                </a:lnTo>
                <a:lnTo>
                  <a:pt x="7327" y="19158"/>
                </a:lnTo>
                <a:lnTo>
                  <a:pt x="7267" y="19218"/>
                </a:lnTo>
                <a:lnTo>
                  <a:pt x="7327" y="19278"/>
                </a:lnTo>
                <a:lnTo>
                  <a:pt x="7387" y="19338"/>
                </a:lnTo>
                <a:lnTo>
                  <a:pt x="7447" y="19278"/>
                </a:lnTo>
                <a:lnTo>
                  <a:pt x="7808" y="19038"/>
                </a:lnTo>
                <a:lnTo>
                  <a:pt x="8168" y="18678"/>
                </a:lnTo>
                <a:lnTo>
                  <a:pt x="8829" y="18017"/>
                </a:lnTo>
                <a:lnTo>
                  <a:pt x="9249" y="17717"/>
                </a:lnTo>
                <a:lnTo>
                  <a:pt x="9669" y="17296"/>
                </a:lnTo>
                <a:lnTo>
                  <a:pt x="9609" y="18738"/>
                </a:lnTo>
                <a:lnTo>
                  <a:pt x="9669" y="19458"/>
                </a:lnTo>
                <a:lnTo>
                  <a:pt x="9669" y="20119"/>
                </a:lnTo>
                <a:lnTo>
                  <a:pt x="9729" y="20299"/>
                </a:lnTo>
                <a:lnTo>
                  <a:pt x="9850" y="20419"/>
                </a:lnTo>
                <a:lnTo>
                  <a:pt x="9970" y="20539"/>
                </a:lnTo>
                <a:lnTo>
                  <a:pt x="10150" y="20599"/>
                </a:lnTo>
                <a:lnTo>
                  <a:pt x="10330" y="20599"/>
                </a:lnTo>
                <a:lnTo>
                  <a:pt x="10450" y="20539"/>
                </a:lnTo>
                <a:lnTo>
                  <a:pt x="10570" y="20419"/>
                </a:lnTo>
                <a:lnTo>
                  <a:pt x="10630" y="20239"/>
                </a:lnTo>
                <a:lnTo>
                  <a:pt x="10750" y="19158"/>
                </a:lnTo>
                <a:lnTo>
                  <a:pt x="10811" y="18017"/>
                </a:lnTo>
                <a:lnTo>
                  <a:pt x="11111" y="18317"/>
                </a:lnTo>
                <a:lnTo>
                  <a:pt x="11651" y="18858"/>
                </a:lnTo>
                <a:lnTo>
                  <a:pt x="11952" y="19098"/>
                </a:lnTo>
                <a:lnTo>
                  <a:pt x="12252" y="19278"/>
                </a:lnTo>
                <a:lnTo>
                  <a:pt x="12372" y="19338"/>
                </a:lnTo>
                <a:lnTo>
                  <a:pt x="12552" y="19338"/>
                </a:lnTo>
                <a:lnTo>
                  <a:pt x="12672" y="19278"/>
                </a:lnTo>
                <a:lnTo>
                  <a:pt x="12792" y="19218"/>
                </a:lnTo>
                <a:lnTo>
                  <a:pt x="12852" y="19098"/>
                </a:lnTo>
                <a:lnTo>
                  <a:pt x="12912" y="18978"/>
                </a:lnTo>
                <a:lnTo>
                  <a:pt x="12912" y="18858"/>
                </a:lnTo>
                <a:lnTo>
                  <a:pt x="12852" y="18678"/>
                </a:lnTo>
                <a:lnTo>
                  <a:pt x="12612" y="18377"/>
                </a:lnTo>
                <a:lnTo>
                  <a:pt x="12312" y="18077"/>
                </a:lnTo>
                <a:lnTo>
                  <a:pt x="11711" y="17536"/>
                </a:lnTo>
                <a:lnTo>
                  <a:pt x="11291" y="17176"/>
                </a:lnTo>
                <a:lnTo>
                  <a:pt x="10811" y="16816"/>
                </a:lnTo>
                <a:lnTo>
                  <a:pt x="10811" y="15374"/>
                </a:lnTo>
                <a:lnTo>
                  <a:pt x="10811" y="15314"/>
                </a:lnTo>
                <a:lnTo>
                  <a:pt x="11892" y="14654"/>
                </a:lnTo>
                <a:lnTo>
                  <a:pt x="12912" y="13873"/>
                </a:lnTo>
                <a:lnTo>
                  <a:pt x="13573" y="13393"/>
                </a:lnTo>
                <a:lnTo>
                  <a:pt x="14234" y="12792"/>
                </a:lnTo>
                <a:lnTo>
                  <a:pt x="16576" y="13873"/>
                </a:lnTo>
                <a:lnTo>
                  <a:pt x="16576" y="13933"/>
                </a:lnTo>
                <a:lnTo>
                  <a:pt x="16636" y="14774"/>
                </a:lnTo>
                <a:lnTo>
                  <a:pt x="16756" y="15675"/>
                </a:lnTo>
                <a:lnTo>
                  <a:pt x="16876" y="16095"/>
                </a:lnTo>
                <a:lnTo>
                  <a:pt x="17056" y="16516"/>
                </a:lnTo>
                <a:lnTo>
                  <a:pt x="17237" y="16936"/>
                </a:lnTo>
                <a:lnTo>
                  <a:pt x="17477" y="17236"/>
                </a:lnTo>
                <a:lnTo>
                  <a:pt x="17597" y="17296"/>
                </a:lnTo>
                <a:lnTo>
                  <a:pt x="17657" y="17296"/>
                </a:lnTo>
                <a:lnTo>
                  <a:pt x="17777" y="17236"/>
                </a:lnTo>
                <a:lnTo>
                  <a:pt x="17777" y="17116"/>
                </a:lnTo>
                <a:lnTo>
                  <a:pt x="17777" y="16816"/>
                </a:lnTo>
                <a:lnTo>
                  <a:pt x="17717" y="16455"/>
                </a:lnTo>
                <a:lnTo>
                  <a:pt x="17597" y="15735"/>
                </a:lnTo>
                <a:lnTo>
                  <a:pt x="17357" y="15074"/>
                </a:lnTo>
                <a:lnTo>
                  <a:pt x="17237" y="14354"/>
                </a:lnTo>
                <a:lnTo>
                  <a:pt x="17237" y="14173"/>
                </a:lnTo>
                <a:lnTo>
                  <a:pt x="17297" y="14173"/>
                </a:lnTo>
                <a:lnTo>
                  <a:pt x="20360" y="15615"/>
                </a:lnTo>
                <a:lnTo>
                  <a:pt x="20600" y="15675"/>
                </a:lnTo>
                <a:lnTo>
                  <a:pt x="20840" y="15615"/>
                </a:lnTo>
                <a:lnTo>
                  <a:pt x="20960" y="15495"/>
                </a:lnTo>
                <a:lnTo>
                  <a:pt x="21080" y="15254"/>
                </a:lnTo>
                <a:lnTo>
                  <a:pt x="21080" y="15014"/>
                </a:lnTo>
                <a:lnTo>
                  <a:pt x="20960" y="14774"/>
                </a:lnTo>
                <a:lnTo>
                  <a:pt x="20780" y="14534"/>
                </a:lnTo>
                <a:lnTo>
                  <a:pt x="20480" y="14354"/>
                </a:lnTo>
                <a:lnTo>
                  <a:pt x="17957" y="13212"/>
                </a:lnTo>
                <a:lnTo>
                  <a:pt x="18918" y="12912"/>
                </a:lnTo>
                <a:lnTo>
                  <a:pt x="19999" y="12612"/>
                </a:lnTo>
                <a:lnTo>
                  <a:pt x="21080" y="12372"/>
                </a:lnTo>
                <a:lnTo>
                  <a:pt x="21140" y="12312"/>
                </a:lnTo>
                <a:lnTo>
                  <a:pt x="21080" y="12252"/>
                </a:lnTo>
                <a:lnTo>
                  <a:pt x="19098" y="12252"/>
                </a:lnTo>
                <a:lnTo>
                  <a:pt x="18558" y="12312"/>
                </a:lnTo>
                <a:lnTo>
                  <a:pt x="18077" y="12432"/>
                </a:lnTo>
                <a:lnTo>
                  <a:pt x="17597" y="12612"/>
                </a:lnTo>
                <a:lnTo>
                  <a:pt x="17177" y="12852"/>
                </a:lnTo>
                <a:lnTo>
                  <a:pt x="14474" y="11591"/>
                </a:lnTo>
                <a:lnTo>
                  <a:pt x="14414" y="11050"/>
                </a:lnTo>
                <a:lnTo>
                  <a:pt x="14354" y="10450"/>
                </a:lnTo>
                <a:lnTo>
                  <a:pt x="14054" y="9309"/>
                </a:lnTo>
                <a:lnTo>
                  <a:pt x="13873" y="8348"/>
                </a:lnTo>
                <a:lnTo>
                  <a:pt x="13693" y="7867"/>
                </a:lnTo>
                <a:lnTo>
                  <a:pt x="13513" y="7687"/>
                </a:lnTo>
                <a:lnTo>
                  <a:pt x="13393" y="7507"/>
                </a:lnTo>
                <a:lnTo>
                  <a:pt x="14534" y="6246"/>
                </a:lnTo>
                <a:lnTo>
                  <a:pt x="15555" y="5105"/>
                </a:lnTo>
                <a:lnTo>
                  <a:pt x="16876" y="5285"/>
                </a:lnTo>
                <a:lnTo>
                  <a:pt x="17177" y="5345"/>
                </a:lnTo>
                <a:lnTo>
                  <a:pt x="17477" y="5345"/>
                </a:lnTo>
                <a:lnTo>
                  <a:pt x="17717" y="5285"/>
                </a:lnTo>
                <a:lnTo>
                  <a:pt x="18017" y="5165"/>
                </a:lnTo>
                <a:lnTo>
                  <a:pt x="18077" y="5045"/>
                </a:lnTo>
                <a:lnTo>
                  <a:pt x="18077" y="4925"/>
                </a:lnTo>
                <a:lnTo>
                  <a:pt x="17837" y="4744"/>
                </a:lnTo>
                <a:lnTo>
                  <a:pt x="17537" y="4624"/>
                </a:lnTo>
                <a:lnTo>
                  <a:pt x="17237" y="4564"/>
                </a:lnTo>
                <a:lnTo>
                  <a:pt x="16936" y="4504"/>
                </a:lnTo>
                <a:lnTo>
                  <a:pt x="16156" y="4384"/>
                </a:lnTo>
                <a:lnTo>
                  <a:pt x="16396" y="4144"/>
                </a:lnTo>
                <a:lnTo>
                  <a:pt x="17116" y="3303"/>
                </a:lnTo>
                <a:lnTo>
                  <a:pt x="17417" y="2883"/>
                </a:lnTo>
                <a:lnTo>
                  <a:pt x="17537" y="2642"/>
                </a:lnTo>
                <a:lnTo>
                  <a:pt x="17597" y="2342"/>
                </a:lnTo>
                <a:lnTo>
                  <a:pt x="17597" y="2282"/>
                </a:lnTo>
                <a:lnTo>
                  <a:pt x="17477" y="2222"/>
                </a:lnTo>
                <a:lnTo>
                  <a:pt x="17056" y="2462"/>
                </a:lnTo>
                <a:lnTo>
                  <a:pt x="16696" y="2763"/>
                </a:lnTo>
                <a:lnTo>
                  <a:pt x="16035" y="3483"/>
                </a:lnTo>
                <a:lnTo>
                  <a:pt x="15375" y="4204"/>
                </a:lnTo>
                <a:lnTo>
                  <a:pt x="15255" y="3483"/>
                </a:lnTo>
                <a:lnTo>
                  <a:pt x="15255" y="2943"/>
                </a:lnTo>
                <a:lnTo>
                  <a:pt x="15195" y="2642"/>
                </a:lnTo>
                <a:lnTo>
                  <a:pt x="15135" y="2402"/>
                </a:lnTo>
                <a:lnTo>
                  <a:pt x="15014" y="2222"/>
                </a:lnTo>
                <a:lnTo>
                  <a:pt x="14894" y="2162"/>
                </a:lnTo>
                <a:lnTo>
                  <a:pt x="14714" y="2222"/>
                </a:lnTo>
                <a:lnTo>
                  <a:pt x="14534" y="2342"/>
                </a:lnTo>
                <a:lnTo>
                  <a:pt x="14474" y="2582"/>
                </a:lnTo>
                <a:lnTo>
                  <a:pt x="14354" y="2883"/>
                </a:lnTo>
                <a:lnTo>
                  <a:pt x="14354" y="3243"/>
                </a:lnTo>
                <a:lnTo>
                  <a:pt x="14354" y="3543"/>
                </a:lnTo>
                <a:lnTo>
                  <a:pt x="14414" y="3904"/>
                </a:lnTo>
                <a:lnTo>
                  <a:pt x="14474" y="4264"/>
                </a:lnTo>
                <a:lnTo>
                  <a:pt x="14594" y="4504"/>
                </a:lnTo>
                <a:lnTo>
                  <a:pt x="14774" y="4744"/>
                </a:lnTo>
                <a:lnTo>
                  <a:pt x="14774" y="4805"/>
                </a:lnTo>
                <a:lnTo>
                  <a:pt x="14114" y="5465"/>
                </a:lnTo>
                <a:lnTo>
                  <a:pt x="12552" y="7147"/>
                </a:lnTo>
                <a:lnTo>
                  <a:pt x="12192" y="6967"/>
                </a:lnTo>
                <a:lnTo>
                  <a:pt x="11771" y="6786"/>
                </a:lnTo>
                <a:lnTo>
                  <a:pt x="11351" y="6666"/>
                </a:lnTo>
                <a:lnTo>
                  <a:pt x="10991" y="6546"/>
                </a:lnTo>
                <a:lnTo>
                  <a:pt x="10991" y="4925"/>
                </a:lnTo>
                <a:lnTo>
                  <a:pt x="11051" y="4564"/>
                </a:lnTo>
                <a:lnTo>
                  <a:pt x="11351" y="4204"/>
                </a:lnTo>
                <a:lnTo>
                  <a:pt x="11591" y="3844"/>
                </a:lnTo>
                <a:lnTo>
                  <a:pt x="12612" y="2582"/>
                </a:lnTo>
                <a:lnTo>
                  <a:pt x="12612" y="2462"/>
                </a:lnTo>
                <a:lnTo>
                  <a:pt x="12552" y="2342"/>
                </a:lnTo>
                <a:lnTo>
                  <a:pt x="12432" y="2282"/>
                </a:lnTo>
                <a:lnTo>
                  <a:pt x="12312" y="2342"/>
                </a:lnTo>
                <a:lnTo>
                  <a:pt x="11111" y="3663"/>
                </a:lnTo>
                <a:lnTo>
                  <a:pt x="11051" y="3724"/>
                </a:lnTo>
                <a:lnTo>
                  <a:pt x="11111" y="2823"/>
                </a:lnTo>
                <a:lnTo>
                  <a:pt x="11111" y="1922"/>
                </a:lnTo>
                <a:lnTo>
                  <a:pt x="11051" y="1021"/>
                </a:lnTo>
                <a:lnTo>
                  <a:pt x="10931" y="120"/>
                </a:lnTo>
                <a:lnTo>
                  <a:pt x="10871" y="60"/>
                </a:lnTo>
                <a:lnTo>
                  <a:pt x="10750" y="0"/>
                </a:lnTo>
                <a:close/>
              </a:path>
            </a:pathLst>
          </a:custGeom>
          <a:solidFill>
            <a:srgbClr val="79C6CC"/>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5" name="Shape 55">
            <a:extLst>
              <a:ext uri="{FF2B5EF4-FFF2-40B4-BE49-F238E27FC236}">
                <a16:creationId xmlns:a16="http://schemas.microsoft.com/office/drawing/2014/main" xmlns="" id="{282C114D-4751-4E5F-B873-7FAEEC47E0CB}"/>
              </a:ext>
            </a:extLst>
          </p:cNvPr>
          <p:cNvSpPr>
            <a:spLocks/>
          </p:cNvSpPr>
          <p:nvPr/>
        </p:nvSpPr>
        <p:spPr bwMode="auto">
          <a:xfrm rot="2077429">
            <a:off x="11315700" y="2071689"/>
            <a:ext cx="465667" cy="454025"/>
          </a:xfrm>
          <a:custGeom>
            <a:avLst/>
            <a:gdLst>
              <a:gd name="T0" fmla="*/ 46302429 w 21141"/>
              <a:gd name="T1" fmla="*/ 23157810 h 20600"/>
              <a:gd name="T2" fmla="*/ 38719040 w 21141"/>
              <a:gd name="T3" fmla="*/ 28296711 h 20600"/>
              <a:gd name="T4" fmla="*/ 37366496 w 21141"/>
              <a:gd name="T5" fmla="*/ 31508586 h 20600"/>
              <a:gd name="T6" fmla="*/ 46031979 w 21141"/>
              <a:gd name="T7" fmla="*/ 50801166 h 20600"/>
              <a:gd name="T8" fmla="*/ 17060237 w 21141"/>
              <a:gd name="T9" fmla="*/ 68166740 h 20600"/>
              <a:gd name="T10" fmla="*/ 16789788 w 21141"/>
              <a:gd name="T11" fmla="*/ 46947133 h 20600"/>
              <a:gd name="T12" fmla="*/ 13809590 w 21141"/>
              <a:gd name="T13" fmla="*/ 50158985 h 20600"/>
              <a:gd name="T14" fmla="*/ 7583389 w 21141"/>
              <a:gd name="T15" fmla="*/ 63017149 h 20600"/>
              <a:gd name="T16" fmla="*/ 2439018 w 21141"/>
              <a:gd name="T17" fmla="*/ 63017149 h 20600"/>
              <a:gd name="T18" fmla="*/ 7042209 w 21141"/>
              <a:gd name="T19" fmla="*/ 73305642 h 20600"/>
              <a:gd name="T20" fmla="*/ 2709731 w 21141"/>
              <a:gd name="T21" fmla="*/ 88733500 h 20600"/>
              <a:gd name="T22" fmla="*/ 1898102 w 21141"/>
              <a:gd name="T23" fmla="*/ 94525735 h 20600"/>
              <a:gd name="T24" fmla="*/ 14080040 w 21141"/>
              <a:gd name="T25" fmla="*/ 81667086 h 20600"/>
              <a:gd name="T26" fmla="*/ 21392979 w 21141"/>
              <a:gd name="T27" fmla="*/ 160754273 h 20600"/>
              <a:gd name="T28" fmla="*/ 12727495 w 21141"/>
              <a:gd name="T29" fmla="*/ 157531732 h 20600"/>
              <a:gd name="T30" fmla="*/ 9476849 w 21141"/>
              <a:gd name="T31" fmla="*/ 162039120 h 20600"/>
              <a:gd name="T32" fmla="*/ 15162135 w 21141"/>
              <a:gd name="T33" fmla="*/ 167178022 h 20600"/>
              <a:gd name="T34" fmla="*/ 11915866 w 21141"/>
              <a:gd name="T35" fmla="*/ 190325142 h 20600"/>
              <a:gd name="T36" fmla="*/ 20035792 w 21141"/>
              <a:gd name="T37" fmla="*/ 178751824 h 20600"/>
              <a:gd name="T38" fmla="*/ 21933895 w 21141"/>
              <a:gd name="T39" fmla="*/ 208332898 h 20600"/>
              <a:gd name="T40" fmla="*/ 23556905 w 21141"/>
              <a:gd name="T41" fmla="*/ 195474733 h 20600"/>
              <a:gd name="T42" fmla="*/ 44679435 w 21141"/>
              <a:gd name="T43" fmla="*/ 119599398 h 20600"/>
              <a:gd name="T44" fmla="*/ 38719040 w 21141"/>
              <a:gd name="T45" fmla="*/ 189682961 h 20600"/>
              <a:gd name="T46" fmla="*/ 33033754 w 21141"/>
              <a:gd name="T47" fmla="*/ 206405870 h 20600"/>
              <a:gd name="T48" fmla="*/ 41699237 w 21141"/>
              <a:gd name="T49" fmla="*/ 189040295 h 20600"/>
              <a:gd name="T50" fmla="*/ 43863147 w 21141"/>
              <a:gd name="T51" fmla="*/ 217337007 h 20600"/>
              <a:gd name="T52" fmla="*/ 47113794 w 21141"/>
              <a:gd name="T53" fmla="*/ 219906700 h 20600"/>
              <a:gd name="T54" fmla="*/ 50093991 w 21141"/>
              <a:gd name="T55" fmla="*/ 195474733 h 20600"/>
              <a:gd name="T56" fmla="*/ 57672737 w 21141"/>
              <a:gd name="T57" fmla="*/ 205121023 h 20600"/>
              <a:gd name="T58" fmla="*/ 56861373 w 21141"/>
              <a:gd name="T59" fmla="*/ 196117399 h 20600"/>
              <a:gd name="T60" fmla="*/ 48741446 w 21141"/>
              <a:gd name="T61" fmla="*/ 164608813 h 20600"/>
              <a:gd name="T62" fmla="*/ 75544620 w 21141"/>
              <a:gd name="T63" fmla="*/ 167820688 h 20600"/>
              <a:gd name="T64" fmla="*/ 79336182 w 21141"/>
              <a:gd name="T65" fmla="*/ 185186262 h 20600"/>
              <a:gd name="T66" fmla="*/ 79877098 w 21141"/>
              <a:gd name="T67" fmla="*/ 176182131 h 20600"/>
              <a:gd name="T68" fmla="*/ 77983638 w 21141"/>
              <a:gd name="T69" fmla="*/ 151750649 h 20600"/>
              <a:gd name="T70" fmla="*/ 95039233 w 21141"/>
              <a:gd name="T71" fmla="*/ 163323967 h 20600"/>
              <a:gd name="T72" fmla="*/ 80959193 w 21141"/>
              <a:gd name="T73" fmla="*/ 140819512 h 20600"/>
              <a:gd name="T74" fmla="*/ 95039233 w 21141"/>
              <a:gd name="T75" fmla="*/ 131173222 h 20600"/>
              <a:gd name="T76" fmla="*/ 79336182 w 21141"/>
              <a:gd name="T77" fmla="*/ 135027255 h 20600"/>
              <a:gd name="T78" fmla="*/ 65526592 w 21141"/>
              <a:gd name="T79" fmla="*/ 66229023 h 20600"/>
              <a:gd name="T80" fmla="*/ 79877098 w 21141"/>
              <a:gd name="T81" fmla="*/ 56593423 h 20600"/>
              <a:gd name="T82" fmla="*/ 79065733 w 21141"/>
              <a:gd name="T83" fmla="*/ 49516319 h 20600"/>
              <a:gd name="T84" fmla="*/ 77167631 w 21141"/>
              <a:gd name="T85" fmla="*/ 35373308 h 20600"/>
              <a:gd name="T86" fmla="*/ 78795267 w 21141"/>
              <a:gd name="T87" fmla="*/ 23799991 h 20600"/>
              <a:gd name="T88" fmla="*/ 68777239 w 21141"/>
              <a:gd name="T89" fmla="*/ 37300821 h 20600"/>
              <a:gd name="T90" fmla="*/ 67149586 w 21141"/>
              <a:gd name="T91" fmla="*/ 23157810 h 20600"/>
              <a:gd name="T92" fmla="*/ 64715227 w 21141"/>
              <a:gd name="T93" fmla="*/ 34088946 h 20600"/>
              <a:gd name="T94" fmla="*/ 66608687 w 21141"/>
              <a:gd name="T95" fmla="*/ 50801166 h 20600"/>
              <a:gd name="T96" fmla="*/ 51176086 w 21141"/>
              <a:gd name="T97" fmla="*/ 45019620 h 20600"/>
              <a:gd name="T98" fmla="*/ 56049743 w 21141"/>
              <a:gd name="T99" fmla="*/ 24442171 h 20600"/>
              <a:gd name="T100" fmla="*/ 50093991 w 21141"/>
              <a:gd name="T101" fmla="*/ 19935268 h 2060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21141"/>
              <a:gd name="T154" fmla="*/ 0 h 20600"/>
              <a:gd name="T155" fmla="*/ 21141 w 21141"/>
              <a:gd name="T156" fmla="*/ 20600 h 2060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21141" h="20600" extrusionOk="0">
                <a:moveTo>
                  <a:pt x="10630" y="1"/>
                </a:moveTo>
                <a:lnTo>
                  <a:pt x="10570" y="121"/>
                </a:lnTo>
                <a:lnTo>
                  <a:pt x="10450" y="601"/>
                </a:lnTo>
                <a:lnTo>
                  <a:pt x="10330" y="1142"/>
                </a:lnTo>
                <a:lnTo>
                  <a:pt x="10270" y="2163"/>
                </a:lnTo>
                <a:lnTo>
                  <a:pt x="10210" y="4265"/>
                </a:lnTo>
                <a:lnTo>
                  <a:pt x="9850" y="3904"/>
                </a:lnTo>
                <a:lnTo>
                  <a:pt x="9489" y="3544"/>
                </a:lnTo>
                <a:lnTo>
                  <a:pt x="8889" y="2943"/>
                </a:lnTo>
                <a:lnTo>
                  <a:pt x="8588" y="2643"/>
                </a:lnTo>
                <a:lnTo>
                  <a:pt x="8228" y="2403"/>
                </a:lnTo>
                <a:lnTo>
                  <a:pt x="8108" y="2403"/>
                </a:lnTo>
                <a:lnTo>
                  <a:pt x="8048" y="2523"/>
                </a:lnTo>
                <a:lnTo>
                  <a:pt x="8048" y="2583"/>
                </a:lnTo>
                <a:lnTo>
                  <a:pt x="8288" y="2943"/>
                </a:lnTo>
                <a:lnTo>
                  <a:pt x="8588" y="3244"/>
                </a:lnTo>
                <a:lnTo>
                  <a:pt x="9189" y="3844"/>
                </a:lnTo>
                <a:lnTo>
                  <a:pt x="9669" y="4325"/>
                </a:lnTo>
                <a:lnTo>
                  <a:pt x="9910" y="4565"/>
                </a:lnTo>
                <a:lnTo>
                  <a:pt x="10210" y="4745"/>
                </a:lnTo>
                <a:lnTo>
                  <a:pt x="10210" y="4925"/>
                </a:lnTo>
                <a:lnTo>
                  <a:pt x="10030" y="9550"/>
                </a:lnTo>
                <a:lnTo>
                  <a:pt x="5165" y="7388"/>
                </a:lnTo>
                <a:lnTo>
                  <a:pt x="3784" y="6787"/>
                </a:lnTo>
                <a:lnTo>
                  <a:pt x="3784" y="6367"/>
                </a:lnTo>
                <a:lnTo>
                  <a:pt x="3784" y="5946"/>
                </a:lnTo>
                <a:lnTo>
                  <a:pt x="3844" y="5406"/>
                </a:lnTo>
                <a:lnTo>
                  <a:pt x="3784" y="4805"/>
                </a:lnTo>
                <a:lnTo>
                  <a:pt x="3784" y="4565"/>
                </a:lnTo>
                <a:lnTo>
                  <a:pt x="3724" y="4385"/>
                </a:lnTo>
                <a:lnTo>
                  <a:pt x="3544" y="3964"/>
                </a:lnTo>
                <a:lnTo>
                  <a:pt x="3424" y="3904"/>
                </a:lnTo>
                <a:lnTo>
                  <a:pt x="3363" y="3964"/>
                </a:lnTo>
                <a:lnTo>
                  <a:pt x="3183" y="4325"/>
                </a:lnTo>
                <a:lnTo>
                  <a:pt x="3063" y="4685"/>
                </a:lnTo>
                <a:lnTo>
                  <a:pt x="3003" y="5346"/>
                </a:lnTo>
                <a:lnTo>
                  <a:pt x="3003" y="5946"/>
                </a:lnTo>
                <a:lnTo>
                  <a:pt x="2943" y="6427"/>
                </a:lnTo>
                <a:lnTo>
                  <a:pt x="2102" y="6066"/>
                </a:lnTo>
                <a:lnTo>
                  <a:pt x="1682" y="5886"/>
                </a:lnTo>
                <a:lnTo>
                  <a:pt x="1322" y="5766"/>
                </a:lnTo>
                <a:lnTo>
                  <a:pt x="961" y="5706"/>
                </a:lnTo>
                <a:lnTo>
                  <a:pt x="721" y="5766"/>
                </a:lnTo>
                <a:lnTo>
                  <a:pt x="541" y="5826"/>
                </a:lnTo>
                <a:lnTo>
                  <a:pt x="541" y="5886"/>
                </a:lnTo>
                <a:lnTo>
                  <a:pt x="601" y="6126"/>
                </a:lnTo>
                <a:lnTo>
                  <a:pt x="721" y="6307"/>
                </a:lnTo>
                <a:lnTo>
                  <a:pt x="901" y="6487"/>
                </a:lnTo>
                <a:lnTo>
                  <a:pt x="1141" y="6667"/>
                </a:lnTo>
                <a:lnTo>
                  <a:pt x="1562" y="6847"/>
                </a:lnTo>
                <a:lnTo>
                  <a:pt x="2042" y="7087"/>
                </a:lnTo>
                <a:lnTo>
                  <a:pt x="2703" y="7388"/>
                </a:lnTo>
                <a:lnTo>
                  <a:pt x="1982" y="7688"/>
                </a:lnTo>
                <a:lnTo>
                  <a:pt x="1261" y="7988"/>
                </a:lnTo>
                <a:lnTo>
                  <a:pt x="601" y="8288"/>
                </a:lnTo>
                <a:lnTo>
                  <a:pt x="301" y="8469"/>
                </a:lnTo>
                <a:lnTo>
                  <a:pt x="0" y="8709"/>
                </a:lnTo>
                <a:lnTo>
                  <a:pt x="0" y="8769"/>
                </a:lnTo>
                <a:lnTo>
                  <a:pt x="60" y="8829"/>
                </a:lnTo>
                <a:lnTo>
                  <a:pt x="421" y="8829"/>
                </a:lnTo>
                <a:lnTo>
                  <a:pt x="781" y="8709"/>
                </a:lnTo>
                <a:lnTo>
                  <a:pt x="1442" y="8469"/>
                </a:lnTo>
                <a:lnTo>
                  <a:pt x="2282" y="8108"/>
                </a:lnTo>
                <a:lnTo>
                  <a:pt x="3063" y="7688"/>
                </a:lnTo>
                <a:lnTo>
                  <a:pt x="3123" y="7628"/>
                </a:lnTo>
                <a:lnTo>
                  <a:pt x="5105" y="8529"/>
                </a:lnTo>
                <a:lnTo>
                  <a:pt x="9369" y="10510"/>
                </a:lnTo>
                <a:lnTo>
                  <a:pt x="6306" y="13693"/>
                </a:lnTo>
                <a:lnTo>
                  <a:pt x="4865" y="15135"/>
                </a:lnTo>
                <a:lnTo>
                  <a:pt x="4745" y="15015"/>
                </a:lnTo>
                <a:lnTo>
                  <a:pt x="4625" y="14895"/>
                </a:lnTo>
                <a:lnTo>
                  <a:pt x="4264" y="14835"/>
                </a:lnTo>
                <a:lnTo>
                  <a:pt x="3604" y="14774"/>
                </a:lnTo>
                <a:lnTo>
                  <a:pt x="3183" y="14714"/>
                </a:lnTo>
                <a:lnTo>
                  <a:pt x="2823" y="14714"/>
                </a:lnTo>
                <a:lnTo>
                  <a:pt x="2403" y="14774"/>
                </a:lnTo>
                <a:lnTo>
                  <a:pt x="2282" y="14835"/>
                </a:lnTo>
                <a:lnTo>
                  <a:pt x="2102" y="14955"/>
                </a:lnTo>
                <a:lnTo>
                  <a:pt x="2042" y="15015"/>
                </a:lnTo>
                <a:lnTo>
                  <a:pt x="2102" y="15135"/>
                </a:lnTo>
                <a:lnTo>
                  <a:pt x="2222" y="15255"/>
                </a:lnTo>
                <a:lnTo>
                  <a:pt x="2343" y="15375"/>
                </a:lnTo>
                <a:lnTo>
                  <a:pt x="2643" y="15495"/>
                </a:lnTo>
                <a:lnTo>
                  <a:pt x="3063" y="15555"/>
                </a:lnTo>
                <a:lnTo>
                  <a:pt x="3363" y="15615"/>
                </a:lnTo>
                <a:lnTo>
                  <a:pt x="3844" y="15675"/>
                </a:lnTo>
                <a:lnTo>
                  <a:pt x="4324" y="15675"/>
                </a:lnTo>
                <a:lnTo>
                  <a:pt x="3484" y="16636"/>
                </a:lnTo>
                <a:lnTo>
                  <a:pt x="2703" y="17657"/>
                </a:lnTo>
                <a:lnTo>
                  <a:pt x="2643" y="17777"/>
                </a:lnTo>
                <a:lnTo>
                  <a:pt x="2703" y="17837"/>
                </a:lnTo>
                <a:lnTo>
                  <a:pt x="2823" y="17897"/>
                </a:lnTo>
                <a:lnTo>
                  <a:pt x="2943" y="17897"/>
                </a:lnTo>
                <a:lnTo>
                  <a:pt x="3724" y="17297"/>
                </a:lnTo>
                <a:lnTo>
                  <a:pt x="4444" y="16696"/>
                </a:lnTo>
                <a:lnTo>
                  <a:pt x="4505" y="17237"/>
                </a:lnTo>
                <a:lnTo>
                  <a:pt x="4565" y="18258"/>
                </a:lnTo>
                <a:lnTo>
                  <a:pt x="4625" y="18798"/>
                </a:lnTo>
                <a:lnTo>
                  <a:pt x="4745" y="19339"/>
                </a:lnTo>
                <a:lnTo>
                  <a:pt x="4865" y="19459"/>
                </a:lnTo>
                <a:lnTo>
                  <a:pt x="4985" y="19519"/>
                </a:lnTo>
                <a:lnTo>
                  <a:pt x="5105" y="19459"/>
                </a:lnTo>
                <a:lnTo>
                  <a:pt x="5225" y="19339"/>
                </a:lnTo>
                <a:lnTo>
                  <a:pt x="5225" y="18798"/>
                </a:lnTo>
                <a:lnTo>
                  <a:pt x="5225" y="18258"/>
                </a:lnTo>
                <a:lnTo>
                  <a:pt x="5225" y="17237"/>
                </a:lnTo>
                <a:lnTo>
                  <a:pt x="5225" y="16576"/>
                </a:lnTo>
                <a:lnTo>
                  <a:pt x="5165" y="15976"/>
                </a:lnTo>
                <a:lnTo>
                  <a:pt x="6727" y="14414"/>
                </a:lnTo>
                <a:lnTo>
                  <a:pt x="9910" y="11171"/>
                </a:lnTo>
                <a:lnTo>
                  <a:pt x="9790" y="14895"/>
                </a:lnTo>
                <a:lnTo>
                  <a:pt x="9669" y="16636"/>
                </a:lnTo>
                <a:lnTo>
                  <a:pt x="9369" y="16816"/>
                </a:lnTo>
                <a:lnTo>
                  <a:pt x="9069" y="17117"/>
                </a:lnTo>
                <a:lnTo>
                  <a:pt x="8588" y="17717"/>
                </a:lnTo>
                <a:lnTo>
                  <a:pt x="7928" y="18378"/>
                </a:lnTo>
                <a:lnTo>
                  <a:pt x="7567" y="18738"/>
                </a:lnTo>
                <a:lnTo>
                  <a:pt x="7327" y="19099"/>
                </a:lnTo>
                <a:lnTo>
                  <a:pt x="7267" y="19219"/>
                </a:lnTo>
                <a:lnTo>
                  <a:pt x="7327" y="19279"/>
                </a:lnTo>
                <a:lnTo>
                  <a:pt x="7447" y="19279"/>
                </a:lnTo>
                <a:lnTo>
                  <a:pt x="7808" y="18978"/>
                </a:lnTo>
                <a:lnTo>
                  <a:pt x="8168" y="18678"/>
                </a:lnTo>
                <a:lnTo>
                  <a:pt x="8829" y="18018"/>
                </a:lnTo>
                <a:lnTo>
                  <a:pt x="9249" y="17657"/>
                </a:lnTo>
                <a:lnTo>
                  <a:pt x="9669" y="17297"/>
                </a:lnTo>
                <a:lnTo>
                  <a:pt x="9609" y="18738"/>
                </a:lnTo>
                <a:lnTo>
                  <a:pt x="9669" y="19399"/>
                </a:lnTo>
                <a:lnTo>
                  <a:pt x="9669" y="20120"/>
                </a:lnTo>
                <a:lnTo>
                  <a:pt x="9729" y="20300"/>
                </a:lnTo>
                <a:lnTo>
                  <a:pt x="9850" y="20420"/>
                </a:lnTo>
                <a:lnTo>
                  <a:pt x="9970" y="20540"/>
                </a:lnTo>
                <a:lnTo>
                  <a:pt x="10150" y="20600"/>
                </a:lnTo>
                <a:lnTo>
                  <a:pt x="10330" y="20600"/>
                </a:lnTo>
                <a:lnTo>
                  <a:pt x="10450" y="20540"/>
                </a:lnTo>
                <a:lnTo>
                  <a:pt x="10570" y="20420"/>
                </a:lnTo>
                <a:lnTo>
                  <a:pt x="10630" y="20240"/>
                </a:lnTo>
                <a:lnTo>
                  <a:pt x="10750" y="19159"/>
                </a:lnTo>
                <a:lnTo>
                  <a:pt x="10811" y="18018"/>
                </a:lnTo>
                <a:lnTo>
                  <a:pt x="11111" y="18258"/>
                </a:lnTo>
                <a:lnTo>
                  <a:pt x="11651" y="18798"/>
                </a:lnTo>
                <a:lnTo>
                  <a:pt x="11952" y="19099"/>
                </a:lnTo>
                <a:lnTo>
                  <a:pt x="12252" y="19279"/>
                </a:lnTo>
                <a:lnTo>
                  <a:pt x="12672" y="19279"/>
                </a:lnTo>
                <a:lnTo>
                  <a:pt x="12792" y="19159"/>
                </a:lnTo>
                <a:lnTo>
                  <a:pt x="12852" y="19099"/>
                </a:lnTo>
                <a:lnTo>
                  <a:pt x="12912" y="18978"/>
                </a:lnTo>
                <a:lnTo>
                  <a:pt x="12912" y="18798"/>
                </a:lnTo>
                <a:lnTo>
                  <a:pt x="12852" y="18678"/>
                </a:lnTo>
                <a:lnTo>
                  <a:pt x="12612" y="18318"/>
                </a:lnTo>
                <a:lnTo>
                  <a:pt x="12312" y="18078"/>
                </a:lnTo>
                <a:lnTo>
                  <a:pt x="11711" y="17537"/>
                </a:lnTo>
                <a:lnTo>
                  <a:pt x="11291" y="17177"/>
                </a:lnTo>
                <a:lnTo>
                  <a:pt x="10811" y="16816"/>
                </a:lnTo>
                <a:lnTo>
                  <a:pt x="10811" y="15375"/>
                </a:lnTo>
                <a:lnTo>
                  <a:pt x="10931" y="11231"/>
                </a:lnTo>
                <a:lnTo>
                  <a:pt x="11171" y="11351"/>
                </a:lnTo>
                <a:lnTo>
                  <a:pt x="16576" y="13874"/>
                </a:lnTo>
                <a:lnTo>
                  <a:pt x="16636" y="14714"/>
                </a:lnTo>
                <a:lnTo>
                  <a:pt x="16756" y="15675"/>
                </a:lnTo>
                <a:lnTo>
                  <a:pt x="16876" y="16096"/>
                </a:lnTo>
                <a:lnTo>
                  <a:pt x="17056" y="16516"/>
                </a:lnTo>
                <a:lnTo>
                  <a:pt x="17237" y="16876"/>
                </a:lnTo>
                <a:lnTo>
                  <a:pt x="17477" y="17237"/>
                </a:lnTo>
                <a:lnTo>
                  <a:pt x="17597" y="17297"/>
                </a:lnTo>
                <a:lnTo>
                  <a:pt x="17657" y="17297"/>
                </a:lnTo>
                <a:lnTo>
                  <a:pt x="17777" y="17237"/>
                </a:lnTo>
                <a:lnTo>
                  <a:pt x="17777" y="17117"/>
                </a:lnTo>
                <a:lnTo>
                  <a:pt x="17777" y="16756"/>
                </a:lnTo>
                <a:lnTo>
                  <a:pt x="17717" y="16456"/>
                </a:lnTo>
                <a:lnTo>
                  <a:pt x="17597" y="15735"/>
                </a:lnTo>
                <a:lnTo>
                  <a:pt x="17357" y="15015"/>
                </a:lnTo>
                <a:lnTo>
                  <a:pt x="17237" y="14354"/>
                </a:lnTo>
                <a:lnTo>
                  <a:pt x="17237" y="14174"/>
                </a:lnTo>
                <a:lnTo>
                  <a:pt x="17297" y="14174"/>
                </a:lnTo>
                <a:lnTo>
                  <a:pt x="20360" y="15555"/>
                </a:lnTo>
                <a:lnTo>
                  <a:pt x="20600" y="15675"/>
                </a:lnTo>
                <a:lnTo>
                  <a:pt x="20840" y="15615"/>
                </a:lnTo>
                <a:lnTo>
                  <a:pt x="20960" y="15435"/>
                </a:lnTo>
                <a:lnTo>
                  <a:pt x="21080" y="15255"/>
                </a:lnTo>
                <a:lnTo>
                  <a:pt x="21080" y="15015"/>
                </a:lnTo>
                <a:lnTo>
                  <a:pt x="20960" y="14774"/>
                </a:lnTo>
                <a:lnTo>
                  <a:pt x="20780" y="14534"/>
                </a:lnTo>
                <a:lnTo>
                  <a:pt x="20480" y="14354"/>
                </a:lnTo>
                <a:lnTo>
                  <a:pt x="17957" y="13153"/>
                </a:lnTo>
                <a:lnTo>
                  <a:pt x="18918" y="12853"/>
                </a:lnTo>
                <a:lnTo>
                  <a:pt x="19999" y="12612"/>
                </a:lnTo>
                <a:lnTo>
                  <a:pt x="21080" y="12312"/>
                </a:lnTo>
                <a:lnTo>
                  <a:pt x="21140" y="12312"/>
                </a:lnTo>
                <a:lnTo>
                  <a:pt x="21080" y="12252"/>
                </a:lnTo>
                <a:lnTo>
                  <a:pt x="20119" y="12192"/>
                </a:lnTo>
                <a:lnTo>
                  <a:pt x="19098" y="12252"/>
                </a:lnTo>
                <a:lnTo>
                  <a:pt x="18558" y="12312"/>
                </a:lnTo>
                <a:lnTo>
                  <a:pt x="18077" y="12432"/>
                </a:lnTo>
                <a:lnTo>
                  <a:pt x="17597" y="12612"/>
                </a:lnTo>
                <a:lnTo>
                  <a:pt x="17177" y="12853"/>
                </a:lnTo>
                <a:lnTo>
                  <a:pt x="11351" y="10150"/>
                </a:lnTo>
                <a:lnTo>
                  <a:pt x="11051" y="10030"/>
                </a:lnTo>
                <a:lnTo>
                  <a:pt x="12792" y="8108"/>
                </a:lnTo>
                <a:lnTo>
                  <a:pt x="14534" y="6186"/>
                </a:lnTo>
                <a:lnTo>
                  <a:pt x="15555" y="5105"/>
                </a:lnTo>
                <a:lnTo>
                  <a:pt x="16876" y="5286"/>
                </a:lnTo>
                <a:lnTo>
                  <a:pt x="17177" y="5346"/>
                </a:lnTo>
                <a:lnTo>
                  <a:pt x="17477" y="5346"/>
                </a:lnTo>
                <a:lnTo>
                  <a:pt x="17717" y="5286"/>
                </a:lnTo>
                <a:lnTo>
                  <a:pt x="18017" y="5165"/>
                </a:lnTo>
                <a:lnTo>
                  <a:pt x="18077" y="5045"/>
                </a:lnTo>
                <a:lnTo>
                  <a:pt x="18077" y="4925"/>
                </a:lnTo>
                <a:lnTo>
                  <a:pt x="17837" y="4745"/>
                </a:lnTo>
                <a:lnTo>
                  <a:pt x="17537" y="4625"/>
                </a:lnTo>
                <a:lnTo>
                  <a:pt x="17237" y="4505"/>
                </a:lnTo>
                <a:lnTo>
                  <a:pt x="16936" y="4505"/>
                </a:lnTo>
                <a:lnTo>
                  <a:pt x="16156" y="4385"/>
                </a:lnTo>
                <a:lnTo>
                  <a:pt x="16396" y="4084"/>
                </a:lnTo>
                <a:lnTo>
                  <a:pt x="17116" y="3304"/>
                </a:lnTo>
                <a:lnTo>
                  <a:pt x="17417" y="2823"/>
                </a:lnTo>
                <a:lnTo>
                  <a:pt x="17537" y="2583"/>
                </a:lnTo>
                <a:lnTo>
                  <a:pt x="17597" y="2343"/>
                </a:lnTo>
                <a:lnTo>
                  <a:pt x="17597" y="2223"/>
                </a:lnTo>
                <a:lnTo>
                  <a:pt x="17477" y="2223"/>
                </a:lnTo>
                <a:lnTo>
                  <a:pt x="17056" y="2463"/>
                </a:lnTo>
                <a:lnTo>
                  <a:pt x="16696" y="2703"/>
                </a:lnTo>
                <a:lnTo>
                  <a:pt x="16035" y="3424"/>
                </a:lnTo>
                <a:lnTo>
                  <a:pt x="15375" y="4145"/>
                </a:lnTo>
                <a:lnTo>
                  <a:pt x="15255" y="3484"/>
                </a:lnTo>
                <a:lnTo>
                  <a:pt x="15255" y="2943"/>
                </a:lnTo>
                <a:lnTo>
                  <a:pt x="15195" y="2643"/>
                </a:lnTo>
                <a:lnTo>
                  <a:pt x="15135" y="2403"/>
                </a:lnTo>
                <a:lnTo>
                  <a:pt x="15014" y="2223"/>
                </a:lnTo>
                <a:lnTo>
                  <a:pt x="14894" y="2163"/>
                </a:lnTo>
                <a:lnTo>
                  <a:pt x="14714" y="2163"/>
                </a:lnTo>
                <a:lnTo>
                  <a:pt x="14534" y="2283"/>
                </a:lnTo>
                <a:lnTo>
                  <a:pt x="14474" y="2583"/>
                </a:lnTo>
                <a:lnTo>
                  <a:pt x="14354" y="2883"/>
                </a:lnTo>
                <a:lnTo>
                  <a:pt x="14354" y="3184"/>
                </a:lnTo>
                <a:lnTo>
                  <a:pt x="14354" y="3544"/>
                </a:lnTo>
                <a:lnTo>
                  <a:pt x="14414" y="3904"/>
                </a:lnTo>
                <a:lnTo>
                  <a:pt x="14474" y="4205"/>
                </a:lnTo>
                <a:lnTo>
                  <a:pt x="14594" y="4505"/>
                </a:lnTo>
                <a:lnTo>
                  <a:pt x="14774" y="4745"/>
                </a:lnTo>
                <a:lnTo>
                  <a:pt x="14114" y="5466"/>
                </a:lnTo>
                <a:lnTo>
                  <a:pt x="10931" y="8829"/>
                </a:lnTo>
                <a:lnTo>
                  <a:pt x="10991" y="4925"/>
                </a:lnTo>
                <a:lnTo>
                  <a:pt x="11051" y="4565"/>
                </a:lnTo>
                <a:lnTo>
                  <a:pt x="11351" y="4205"/>
                </a:lnTo>
                <a:lnTo>
                  <a:pt x="11591" y="3844"/>
                </a:lnTo>
                <a:lnTo>
                  <a:pt x="12612" y="2523"/>
                </a:lnTo>
                <a:lnTo>
                  <a:pt x="12612" y="2403"/>
                </a:lnTo>
                <a:lnTo>
                  <a:pt x="12552" y="2343"/>
                </a:lnTo>
                <a:lnTo>
                  <a:pt x="12432" y="2283"/>
                </a:lnTo>
                <a:lnTo>
                  <a:pt x="12312" y="2343"/>
                </a:lnTo>
                <a:lnTo>
                  <a:pt x="11111" y="3604"/>
                </a:lnTo>
                <a:lnTo>
                  <a:pt x="11051" y="3724"/>
                </a:lnTo>
                <a:lnTo>
                  <a:pt x="11111" y="2763"/>
                </a:lnTo>
                <a:lnTo>
                  <a:pt x="11111" y="1862"/>
                </a:lnTo>
                <a:lnTo>
                  <a:pt x="11051" y="1022"/>
                </a:lnTo>
                <a:lnTo>
                  <a:pt x="10931" y="121"/>
                </a:lnTo>
                <a:lnTo>
                  <a:pt x="10871" y="1"/>
                </a:lnTo>
                <a:lnTo>
                  <a:pt x="10630" y="1"/>
                </a:lnTo>
                <a:close/>
              </a:path>
            </a:pathLst>
          </a:custGeom>
          <a:solidFill>
            <a:srgbClr val="79C6CC"/>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6" name="Shape 56">
            <a:extLst>
              <a:ext uri="{FF2B5EF4-FFF2-40B4-BE49-F238E27FC236}">
                <a16:creationId xmlns:a16="http://schemas.microsoft.com/office/drawing/2014/main" xmlns="" id="{FC2E2ED2-DC24-4355-89F5-7B40B29E92EB}"/>
              </a:ext>
            </a:extLst>
          </p:cNvPr>
          <p:cNvSpPr>
            <a:spLocks/>
          </p:cNvSpPr>
          <p:nvPr/>
        </p:nvSpPr>
        <p:spPr bwMode="auto">
          <a:xfrm>
            <a:off x="10703985" y="884239"/>
            <a:ext cx="425449" cy="441325"/>
          </a:xfrm>
          <a:custGeom>
            <a:avLst/>
            <a:gdLst>
              <a:gd name="T0" fmla="*/ 40574033 w 19279"/>
              <a:gd name="T1" fmla="*/ 95292078 h 20060"/>
              <a:gd name="T2" fmla="*/ 56365637 w 19279"/>
              <a:gd name="T3" fmla="*/ 61398252 h 20060"/>
              <a:gd name="T4" fmla="*/ 46291366 w 19279"/>
              <a:gd name="T5" fmla="*/ 63953823 h 20060"/>
              <a:gd name="T6" fmla="*/ 68344301 w 19279"/>
              <a:gd name="T7" fmla="*/ 108719996 h 20060"/>
              <a:gd name="T8" fmla="*/ 57453701 w 19279"/>
              <a:gd name="T9" fmla="*/ 87614695 h 20060"/>
              <a:gd name="T10" fmla="*/ 18244415 w 19279"/>
              <a:gd name="T11" fmla="*/ 107442199 h 20060"/>
              <a:gd name="T12" fmla="*/ 43838539 w 19279"/>
              <a:gd name="T13" fmla="*/ 109997792 h 20060"/>
              <a:gd name="T14" fmla="*/ 46019350 w 19279"/>
              <a:gd name="T15" fmla="*/ 143891134 h 20060"/>
              <a:gd name="T16" fmla="*/ 33491970 w 19279"/>
              <a:gd name="T17" fmla="*/ 147724502 h 20060"/>
              <a:gd name="T18" fmla="*/ 41662113 w 19279"/>
              <a:gd name="T19" fmla="*/ 638887 h 20060"/>
              <a:gd name="T20" fmla="*/ 35128733 w 19279"/>
              <a:gd name="T21" fmla="*/ 12788547 h 20060"/>
              <a:gd name="T22" fmla="*/ 35944797 w 19279"/>
              <a:gd name="T23" fmla="*/ 24299781 h 20060"/>
              <a:gd name="T24" fmla="*/ 32947938 w 19279"/>
              <a:gd name="T25" fmla="*/ 49248592 h 20060"/>
              <a:gd name="T26" fmla="*/ 26142542 w 19279"/>
              <a:gd name="T27" fmla="*/ 45404576 h 20060"/>
              <a:gd name="T28" fmla="*/ 19060479 w 19279"/>
              <a:gd name="T29" fmla="*/ 66509878 h 20060"/>
              <a:gd name="T30" fmla="*/ 12799396 w 19279"/>
              <a:gd name="T31" fmla="*/ 39654525 h 20060"/>
              <a:gd name="T32" fmla="*/ 9802255 w 19279"/>
              <a:gd name="T33" fmla="*/ 48599057 h 20060"/>
              <a:gd name="T34" fmla="*/ 7082063 w 19279"/>
              <a:gd name="T35" fmla="*/ 60120455 h 20060"/>
              <a:gd name="T36" fmla="*/ 0 w 19279"/>
              <a:gd name="T37" fmla="*/ 71631690 h 20060"/>
              <a:gd name="T38" fmla="*/ 8442159 w 19279"/>
              <a:gd name="T39" fmla="*/ 76103944 h 20060"/>
              <a:gd name="T40" fmla="*/ 22329619 w 19279"/>
              <a:gd name="T41" fmla="*/ 78659537 h 20060"/>
              <a:gd name="T42" fmla="*/ 13615443 w 19279"/>
              <a:gd name="T43" fmla="*/ 101681016 h 20060"/>
              <a:gd name="T44" fmla="*/ 15519571 w 19279"/>
              <a:gd name="T45" fmla="*/ 109997792 h 20060"/>
              <a:gd name="T46" fmla="*/ 11711034 w 19279"/>
              <a:gd name="T47" fmla="*/ 136852638 h 20060"/>
              <a:gd name="T48" fmla="*/ 10890600 w 19279"/>
              <a:gd name="T49" fmla="*/ 145807818 h 20060"/>
              <a:gd name="T50" fmla="*/ 10346287 w 19279"/>
              <a:gd name="T51" fmla="*/ 155402369 h 20060"/>
              <a:gd name="T52" fmla="*/ 11711034 w 19279"/>
              <a:gd name="T53" fmla="*/ 170746486 h 20060"/>
              <a:gd name="T54" fmla="*/ 19604775 w 19279"/>
              <a:gd name="T55" fmla="*/ 145168931 h 20060"/>
              <a:gd name="T56" fmla="*/ 23417699 w 19279"/>
              <a:gd name="T57" fmla="*/ 168190916 h 20060"/>
              <a:gd name="T58" fmla="*/ 40846066 w 19279"/>
              <a:gd name="T59" fmla="*/ 189295711 h 20060"/>
              <a:gd name="T60" fmla="*/ 35128733 w 19279"/>
              <a:gd name="T61" fmla="*/ 205918109 h 20060"/>
              <a:gd name="T62" fmla="*/ 40030001 w 19279"/>
              <a:gd name="T63" fmla="*/ 202084742 h 20060"/>
              <a:gd name="T64" fmla="*/ 43294507 w 19279"/>
              <a:gd name="T65" fmla="*/ 212956605 h 20060"/>
              <a:gd name="T66" fmla="*/ 46291366 w 19279"/>
              <a:gd name="T67" fmla="*/ 198251374 h 20060"/>
              <a:gd name="T68" fmla="*/ 48739526 w 19279"/>
              <a:gd name="T69" fmla="*/ 196973578 h 20060"/>
              <a:gd name="T70" fmla="*/ 46291366 w 19279"/>
              <a:gd name="T71" fmla="*/ 156680165 h 20060"/>
              <a:gd name="T72" fmla="*/ 57725998 w 19279"/>
              <a:gd name="T73" fmla="*/ 163079752 h 20060"/>
              <a:gd name="T74" fmla="*/ 65623844 w 19279"/>
              <a:gd name="T75" fmla="*/ 170746486 h 20060"/>
              <a:gd name="T76" fmla="*/ 68893000 w 19279"/>
              <a:gd name="T77" fmla="*/ 177784982 h 20060"/>
              <a:gd name="T78" fmla="*/ 78967271 w 19279"/>
              <a:gd name="T79" fmla="*/ 169468690 h 20060"/>
              <a:gd name="T80" fmla="*/ 77874540 w 19279"/>
              <a:gd name="T81" fmla="*/ 154763481 h 20060"/>
              <a:gd name="T82" fmla="*/ 82775809 w 19279"/>
              <a:gd name="T83" fmla="*/ 145168931 h 20060"/>
              <a:gd name="T84" fmla="*/ 72429240 w 19279"/>
              <a:gd name="T85" fmla="*/ 144530021 h 20060"/>
              <a:gd name="T86" fmla="*/ 71613192 w 19279"/>
              <a:gd name="T87" fmla="*/ 113831160 h 20060"/>
              <a:gd name="T88" fmla="*/ 62082953 w 19279"/>
              <a:gd name="T89" fmla="*/ 89531378 h 20060"/>
              <a:gd name="T90" fmla="*/ 82775809 w 19279"/>
              <a:gd name="T91" fmla="*/ 58832011 h 20060"/>
              <a:gd name="T92" fmla="*/ 85228636 w 19279"/>
              <a:gd name="T93" fmla="*/ 49248592 h 20060"/>
              <a:gd name="T94" fmla="*/ 87132764 w 19279"/>
              <a:gd name="T95" fmla="*/ 38376751 h 20060"/>
              <a:gd name="T96" fmla="*/ 85228636 w 19279"/>
              <a:gd name="T97" fmla="*/ 33254939 h 20060"/>
              <a:gd name="T98" fmla="*/ 79239287 w 19279"/>
              <a:gd name="T99" fmla="*/ 30699368 h 20060"/>
              <a:gd name="T100" fmla="*/ 74066020 w 19279"/>
              <a:gd name="T101" fmla="*/ 47321260 h 20060"/>
              <a:gd name="T102" fmla="*/ 61266889 w 19279"/>
              <a:gd name="T103" fmla="*/ 37088306 h 20060"/>
              <a:gd name="T104" fmla="*/ 44382570 w 19279"/>
              <a:gd name="T105" fmla="*/ 44126802 h 20060"/>
              <a:gd name="T106" fmla="*/ 52552714 w 19279"/>
              <a:gd name="T107" fmla="*/ 9594067 h 20060"/>
              <a:gd name="T108" fmla="*/ 48195494 w 19279"/>
              <a:gd name="T109" fmla="*/ 6399587 h 20060"/>
              <a:gd name="T110" fmla="*/ 42478178 w 19279"/>
              <a:gd name="T111" fmla="*/ 0 h 2006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9279"/>
              <a:gd name="T169" fmla="*/ 0 h 20060"/>
              <a:gd name="T170" fmla="*/ 19279 w 19279"/>
              <a:gd name="T171" fmla="*/ 20060 h 2006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9279" h="20060" extrusionOk="0">
                <a:moveTo>
                  <a:pt x="6727" y="5405"/>
                </a:moveTo>
                <a:lnTo>
                  <a:pt x="7447" y="5946"/>
                </a:lnTo>
                <a:lnTo>
                  <a:pt x="8108" y="6366"/>
                </a:lnTo>
                <a:lnTo>
                  <a:pt x="8528" y="6546"/>
                </a:lnTo>
                <a:lnTo>
                  <a:pt x="8889" y="6666"/>
                </a:lnTo>
                <a:lnTo>
                  <a:pt x="8949" y="8949"/>
                </a:lnTo>
                <a:lnTo>
                  <a:pt x="6546" y="7567"/>
                </a:lnTo>
                <a:lnTo>
                  <a:pt x="6546" y="7507"/>
                </a:lnTo>
                <a:lnTo>
                  <a:pt x="6606" y="6967"/>
                </a:lnTo>
                <a:lnTo>
                  <a:pt x="6666" y="6486"/>
                </a:lnTo>
                <a:lnTo>
                  <a:pt x="6727" y="5405"/>
                </a:lnTo>
                <a:close/>
                <a:moveTo>
                  <a:pt x="12732" y="4564"/>
                </a:moveTo>
                <a:lnTo>
                  <a:pt x="12432" y="5766"/>
                </a:lnTo>
                <a:lnTo>
                  <a:pt x="12192" y="6666"/>
                </a:lnTo>
                <a:lnTo>
                  <a:pt x="12132" y="7087"/>
                </a:lnTo>
                <a:lnTo>
                  <a:pt x="12132" y="7567"/>
                </a:lnTo>
                <a:lnTo>
                  <a:pt x="10090" y="8828"/>
                </a:lnTo>
                <a:lnTo>
                  <a:pt x="9729" y="9069"/>
                </a:lnTo>
                <a:lnTo>
                  <a:pt x="9789" y="6186"/>
                </a:lnTo>
                <a:lnTo>
                  <a:pt x="10210" y="6006"/>
                </a:lnTo>
                <a:lnTo>
                  <a:pt x="10630" y="5766"/>
                </a:lnTo>
                <a:lnTo>
                  <a:pt x="11471" y="5285"/>
                </a:lnTo>
                <a:lnTo>
                  <a:pt x="12732" y="4564"/>
                </a:lnTo>
                <a:close/>
                <a:moveTo>
                  <a:pt x="12672" y="8228"/>
                </a:moveTo>
                <a:lnTo>
                  <a:pt x="13273" y="8708"/>
                </a:lnTo>
                <a:lnTo>
                  <a:pt x="13873" y="9189"/>
                </a:lnTo>
                <a:lnTo>
                  <a:pt x="15074" y="10210"/>
                </a:lnTo>
                <a:lnTo>
                  <a:pt x="14354" y="10210"/>
                </a:lnTo>
                <a:lnTo>
                  <a:pt x="13693" y="10330"/>
                </a:lnTo>
                <a:lnTo>
                  <a:pt x="12852" y="10570"/>
                </a:lnTo>
                <a:lnTo>
                  <a:pt x="12072" y="10991"/>
                </a:lnTo>
                <a:lnTo>
                  <a:pt x="10330" y="9789"/>
                </a:lnTo>
                <a:lnTo>
                  <a:pt x="10750" y="9489"/>
                </a:lnTo>
                <a:lnTo>
                  <a:pt x="12672" y="8228"/>
                </a:lnTo>
                <a:close/>
                <a:moveTo>
                  <a:pt x="6366" y="8228"/>
                </a:moveTo>
                <a:lnTo>
                  <a:pt x="8708" y="9669"/>
                </a:lnTo>
                <a:lnTo>
                  <a:pt x="6006" y="11411"/>
                </a:lnTo>
                <a:lnTo>
                  <a:pt x="5525" y="11051"/>
                </a:lnTo>
                <a:lnTo>
                  <a:pt x="5045" y="10690"/>
                </a:lnTo>
                <a:lnTo>
                  <a:pt x="4565" y="10390"/>
                </a:lnTo>
                <a:lnTo>
                  <a:pt x="4024" y="10090"/>
                </a:lnTo>
                <a:lnTo>
                  <a:pt x="4504" y="9789"/>
                </a:lnTo>
                <a:lnTo>
                  <a:pt x="4865" y="9489"/>
                </a:lnTo>
                <a:lnTo>
                  <a:pt x="5706" y="8949"/>
                </a:lnTo>
                <a:lnTo>
                  <a:pt x="6126" y="8648"/>
                </a:lnTo>
                <a:lnTo>
                  <a:pt x="6246" y="8468"/>
                </a:lnTo>
                <a:lnTo>
                  <a:pt x="6366" y="8228"/>
                </a:lnTo>
                <a:close/>
                <a:moveTo>
                  <a:pt x="9669" y="10330"/>
                </a:moveTo>
                <a:lnTo>
                  <a:pt x="10991" y="11231"/>
                </a:lnTo>
                <a:lnTo>
                  <a:pt x="10931" y="11411"/>
                </a:lnTo>
                <a:lnTo>
                  <a:pt x="10931" y="11591"/>
                </a:lnTo>
                <a:lnTo>
                  <a:pt x="11471" y="14113"/>
                </a:lnTo>
                <a:lnTo>
                  <a:pt x="10690" y="13693"/>
                </a:lnTo>
                <a:lnTo>
                  <a:pt x="10150" y="13513"/>
                </a:lnTo>
                <a:lnTo>
                  <a:pt x="9669" y="13273"/>
                </a:lnTo>
                <a:lnTo>
                  <a:pt x="9669" y="10330"/>
                </a:lnTo>
                <a:close/>
                <a:moveTo>
                  <a:pt x="8949" y="10690"/>
                </a:moveTo>
                <a:lnTo>
                  <a:pt x="9009" y="13213"/>
                </a:lnTo>
                <a:lnTo>
                  <a:pt x="8949" y="13213"/>
                </a:lnTo>
                <a:lnTo>
                  <a:pt x="8168" y="13513"/>
                </a:lnTo>
                <a:lnTo>
                  <a:pt x="7387" y="13873"/>
                </a:lnTo>
                <a:lnTo>
                  <a:pt x="5886" y="14654"/>
                </a:lnTo>
                <a:lnTo>
                  <a:pt x="5946" y="14053"/>
                </a:lnTo>
                <a:lnTo>
                  <a:pt x="6126" y="13453"/>
                </a:lnTo>
                <a:lnTo>
                  <a:pt x="6426" y="12312"/>
                </a:lnTo>
                <a:lnTo>
                  <a:pt x="8949" y="10690"/>
                </a:lnTo>
                <a:close/>
                <a:moveTo>
                  <a:pt x="9249" y="0"/>
                </a:moveTo>
                <a:lnTo>
                  <a:pt x="9189" y="60"/>
                </a:lnTo>
                <a:lnTo>
                  <a:pt x="9069" y="1021"/>
                </a:lnTo>
                <a:lnTo>
                  <a:pt x="8949" y="2042"/>
                </a:lnTo>
                <a:lnTo>
                  <a:pt x="8648" y="1982"/>
                </a:lnTo>
                <a:lnTo>
                  <a:pt x="8348" y="1862"/>
                </a:lnTo>
                <a:lnTo>
                  <a:pt x="8108" y="1622"/>
                </a:lnTo>
                <a:lnTo>
                  <a:pt x="7808" y="1261"/>
                </a:lnTo>
                <a:lnTo>
                  <a:pt x="7748" y="1201"/>
                </a:lnTo>
                <a:lnTo>
                  <a:pt x="7627" y="1201"/>
                </a:lnTo>
                <a:lnTo>
                  <a:pt x="7567" y="1261"/>
                </a:lnTo>
                <a:lnTo>
                  <a:pt x="7507" y="1381"/>
                </a:lnTo>
                <a:lnTo>
                  <a:pt x="7507" y="1622"/>
                </a:lnTo>
                <a:lnTo>
                  <a:pt x="7567" y="1862"/>
                </a:lnTo>
                <a:lnTo>
                  <a:pt x="7748" y="2102"/>
                </a:lnTo>
                <a:lnTo>
                  <a:pt x="7928" y="2282"/>
                </a:lnTo>
                <a:lnTo>
                  <a:pt x="8108" y="2463"/>
                </a:lnTo>
                <a:lnTo>
                  <a:pt x="8348" y="2583"/>
                </a:lnTo>
                <a:lnTo>
                  <a:pt x="8889" y="2823"/>
                </a:lnTo>
                <a:lnTo>
                  <a:pt x="8829" y="4204"/>
                </a:lnTo>
                <a:lnTo>
                  <a:pt x="8829" y="5525"/>
                </a:lnTo>
                <a:lnTo>
                  <a:pt x="8048" y="5105"/>
                </a:lnTo>
                <a:lnTo>
                  <a:pt x="7267" y="4625"/>
                </a:lnTo>
                <a:lnTo>
                  <a:pt x="6546" y="4084"/>
                </a:lnTo>
                <a:lnTo>
                  <a:pt x="6426" y="4024"/>
                </a:lnTo>
                <a:lnTo>
                  <a:pt x="6306" y="3964"/>
                </a:lnTo>
                <a:lnTo>
                  <a:pt x="6066" y="4024"/>
                </a:lnTo>
                <a:lnTo>
                  <a:pt x="5946" y="4084"/>
                </a:lnTo>
                <a:lnTo>
                  <a:pt x="5826" y="4144"/>
                </a:lnTo>
                <a:lnTo>
                  <a:pt x="5766" y="4264"/>
                </a:lnTo>
                <a:lnTo>
                  <a:pt x="5766" y="4444"/>
                </a:lnTo>
                <a:lnTo>
                  <a:pt x="5766" y="5826"/>
                </a:lnTo>
                <a:lnTo>
                  <a:pt x="5766" y="6486"/>
                </a:lnTo>
                <a:lnTo>
                  <a:pt x="5826" y="7147"/>
                </a:lnTo>
                <a:lnTo>
                  <a:pt x="5225" y="6847"/>
                </a:lnTo>
                <a:lnTo>
                  <a:pt x="4204" y="6246"/>
                </a:lnTo>
                <a:lnTo>
                  <a:pt x="3063" y="5646"/>
                </a:lnTo>
                <a:lnTo>
                  <a:pt x="3063" y="5165"/>
                </a:lnTo>
                <a:lnTo>
                  <a:pt x="3063" y="4564"/>
                </a:lnTo>
                <a:lnTo>
                  <a:pt x="3063" y="4264"/>
                </a:lnTo>
                <a:lnTo>
                  <a:pt x="3003" y="3964"/>
                </a:lnTo>
                <a:lnTo>
                  <a:pt x="2943" y="3784"/>
                </a:lnTo>
                <a:lnTo>
                  <a:pt x="2823" y="3724"/>
                </a:lnTo>
                <a:lnTo>
                  <a:pt x="2763" y="3664"/>
                </a:lnTo>
                <a:lnTo>
                  <a:pt x="2463" y="3664"/>
                </a:lnTo>
                <a:lnTo>
                  <a:pt x="2402" y="3724"/>
                </a:lnTo>
                <a:lnTo>
                  <a:pt x="2282" y="3784"/>
                </a:lnTo>
                <a:lnTo>
                  <a:pt x="2222" y="3964"/>
                </a:lnTo>
                <a:lnTo>
                  <a:pt x="2162" y="4264"/>
                </a:lnTo>
                <a:lnTo>
                  <a:pt x="2162" y="4564"/>
                </a:lnTo>
                <a:lnTo>
                  <a:pt x="2162" y="5165"/>
                </a:lnTo>
                <a:lnTo>
                  <a:pt x="2162" y="5285"/>
                </a:lnTo>
                <a:lnTo>
                  <a:pt x="1622" y="5165"/>
                </a:lnTo>
                <a:lnTo>
                  <a:pt x="1141" y="5105"/>
                </a:lnTo>
                <a:lnTo>
                  <a:pt x="1081" y="5165"/>
                </a:lnTo>
                <a:lnTo>
                  <a:pt x="1081" y="5225"/>
                </a:lnTo>
                <a:lnTo>
                  <a:pt x="1562" y="5646"/>
                </a:lnTo>
                <a:lnTo>
                  <a:pt x="2102" y="6006"/>
                </a:lnTo>
                <a:lnTo>
                  <a:pt x="2102" y="6066"/>
                </a:lnTo>
                <a:lnTo>
                  <a:pt x="1382" y="6186"/>
                </a:lnTo>
                <a:lnTo>
                  <a:pt x="661" y="6306"/>
                </a:lnTo>
                <a:lnTo>
                  <a:pt x="361" y="6426"/>
                </a:lnTo>
                <a:lnTo>
                  <a:pt x="120" y="6546"/>
                </a:lnTo>
                <a:lnTo>
                  <a:pt x="0" y="6727"/>
                </a:lnTo>
                <a:lnTo>
                  <a:pt x="0" y="6787"/>
                </a:lnTo>
                <a:lnTo>
                  <a:pt x="0" y="6907"/>
                </a:lnTo>
                <a:lnTo>
                  <a:pt x="60" y="7027"/>
                </a:lnTo>
                <a:lnTo>
                  <a:pt x="180" y="7087"/>
                </a:lnTo>
                <a:lnTo>
                  <a:pt x="481" y="7147"/>
                </a:lnTo>
                <a:lnTo>
                  <a:pt x="1021" y="7207"/>
                </a:lnTo>
                <a:lnTo>
                  <a:pt x="1862" y="7147"/>
                </a:lnTo>
                <a:lnTo>
                  <a:pt x="2703" y="7027"/>
                </a:lnTo>
                <a:lnTo>
                  <a:pt x="2883" y="6967"/>
                </a:lnTo>
                <a:lnTo>
                  <a:pt x="3003" y="6847"/>
                </a:lnTo>
                <a:lnTo>
                  <a:pt x="3063" y="6666"/>
                </a:lnTo>
                <a:lnTo>
                  <a:pt x="3123" y="6546"/>
                </a:lnTo>
                <a:lnTo>
                  <a:pt x="4024" y="6967"/>
                </a:lnTo>
                <a:lnTo>
                  <a:pt x="4925" y="7387"/>
                </a:lnTo>
                <a:lnTo>
                  <a:pt x="5585" y="7747"/>
                </a:lnTo>
                <a:lnTo>
                  <a:pt x="5165" y="7928"/>
                </a:lnTo>
                <a:lnTo>
                  <a:pt x="4805" y="8168"/>
                </a:lnTo>
                <a:lnTo>
                  <a:pt x="4144" y="8648"/>
                </a:lnTo>
                <a:lnTo>
                  <a:pt x="3784" y="8949"/>
                </a:lnTo>
                <a:lnTo>
                  <a:pt x="3363" y="9189"/>
                </a:lnTo>
                <a:lnTo>
                  <a:pt x="3003" y="9549"/>
                </a:lnTo>
                <a:lnTo>
                  <a:pt x="2883" y="9729"/>
                </a:lnTo>
                <a:lnTo>
                  <a:pt x="2823" y="9970"/>
                </a:lnTo>
                <a:lnTo>
                  <a:pt x="2823" y="10090"/>
                </a:lnTo>
                <a:lnTo>
                  <a:pt x="2883" y="10210"/>
                </a:lnTo>
                <a:lnTo>
                  <a:pt x="2943" y="10270"/>
                </a:lnTo>
                <a:lnTo>
                  <a:pt x="3063" y="10330"/>
                </a:lnTo>
                <a:lnTo>
                  <a:pt x="3423" y="10330"/>
                </a:lnTo>
                <a:lnTo>
                  <a:pt x="3664" y="10630"/>
                </a:lnTo>
                <a:lnTo>
                  <a:pt x="3964" y="10870"/>
                </a:lnTo>
                <a:lnTo>
                  <a:pt x="4565" y="11411"/>
                </a:lnTo>
                <a:lnTo>
                  <a:pt x="5165" y="11891"/>
                </a:lnTo>
                <a:lnTo>
                  <a:pt x="4144" y="12492"/>
                </a:lnTo>
                <a:lnTo>
                  <a:pt x="3123" y="13093"/>
                </a:lnTo>
                <a:lnTo>
                  <a:pt x="2583" y="12852"/>
                </a:lnTo>
                <a:lnTo>
                  <a:pt x="2042" y="12672"/>
                </a:lnTo>
                <a:lnTo>
                  <a:pt x="1502" y="12612"/>
                </a:lnTo>
                <a:lnTo>
                  <a:pt x="901" y="12732"/>
                </a:lnTo>
                <a:lnTo>
                  <a:pt x="841" y="12792"/>
                </a:lnTo>
                <a:lnTo>
                  <a:pt x="901" y="12912"/>
                </a:lnTo>
                <a:lnTo>
                  <a:pt x="1622" y="13273"/>
                </a:lnTo>
                <a:lnTo>
                  <a:pt x="2402" y="13693"/>
                </a:lnTo>
                <a:lnTo>
                  <a:pt x="2042" y="13993"/>
                </a:lnTo>
                <a:lnTo>
                  <a:pt x="1682" y="14354"/>
                </a:lnTo>
                <a:lnTo>
                  <a:pt x="1622" y="14474"/>
                </a:lnTo>
                <a:lnTo>
                  <a:pt x="1682" y="14594"/>
                </a:lnTo>
                <a:lnTo>
                  <a:pt x="1742" y="14654"/>
                </a:lnTo>
                <a:lnTo>
                  <a:pt x="1862" y="14654"/>
                </a:lnTo>
                <a:lnTo>
                  <a:pt x="2282" y="14594"/>
                </a:lnTo>
                <a:lnTo>
                  <a:pt x="2162" y="15134"/>
                </a:lnTo>
                <a:lnTo>
                  <a:pt x="2162" y="15675"/>
                </a:lnTo>
                <a:lnTo>
                  <a:pt x="2162" y="15795"/>
                </a:lnTo>
                <a:lnTo>
                  <a:pt x="2282" y="15915"/>
                </a:lnTo>
                <a:lnTo>
                  <a:pt x="2342" y="15975"/>
                </a:lnTo>
                <a:lnTo>
                  <a:pt x="2463" y="16035"/>
                </a:lnTo>
                <a:lnTo>
                  <a:pt x="2583" y="16035"/>
                </a:lnTo>
                <a:lnTo>
                  <a:pt x="2703" y="15975"/>
                </a:lnTo>
                <a:lnTo>
                  <a:pt x="2763" y="15915"/>
                </a:lnTo>
                <a:lnTo>
                  <a:pt x="2823" y="15795"/>
                </a:lnTo>
                <a:lnTo>
                  <a:pt x="2943" y="15014"/>
                </a:lnTo>
                <a:lnTo>
                  <a:pt x="3123" y="14294"/>
                </a:lnTo>
                <a:lnTo>
                  <a:pt x="3724" y="13993"/>
                </a:lnTo>
                <a:lnTo>
                  <a:pt x="4324" y="13633"/>
                </a:lnTo>
                <a:lnTo>
                  <a:pt x="5405" y="12912"/>
                </a:lnTo>
                <a:lnTo>
                  <a:pt x="5225" y="13573"/>
                </a:lnTo>
                <a:lnTo>
                  <a:pt x="5105" y="14174"/>
                </a:lnTo>
                <a:lnTo>
                  <a:pt x="4925" y="15435"/>
                </a:lnTo>
                <a:lnTo>
                  <a:pt x="4925" y="15555"/>
                </a:lnTo>
                <a:lnTo>
                  <a:pt x="4985" y="15675"/>
                </a:lnTo>
                <a:lnTo>
                  <a:pt x="5165" y="15795"/>
                </a:lnTo>
                <a:lnTo>
                  <a:pt x="5405" y="15855"/>
                </a:lnTo>
                <a:lnTo>
                  <a:pt x="5585" y="15795"/>
                </a:lnTo>
                <a:lnTo>
                  <a:pt x="7327" y="15014"/>
                </a:lnTo>
                <a:lnTo>
                  <a:pt x="8228" y="14534"/>
                </a:lnTo>
                <a:lnTo>
                  <a:pt x="9009" y="14053"/>
                </a:lnTo>
                <a:lnTo>
                  <a:pt x="9069" y="17777"/>
                </a:lnTo>
                <a:lnTo>
                  <a:pt x="9009" y="17777"/>
                </a:lnTo>
                <a:lnTo>
                  <a:pt x="8768" y="17837"/>
                </a:lnTo>
                <a:lnTo>
                  <a:pt x="8528" y="17957"/>
                </a:lnTo>
                <a:lnTo>
                  <a:pt x="8288" y="18197"/>
                </a:lnTo>
                <a:lnTo>
                  <a:pt x="8048" y="18438"/>
                </a:lnTo>
                <a:lnTo>
                  <a:pt x="7868" y="18738"/>
                </a:lnTo>
                <a:lnTo>
                  <a:pt x="7748" y="19038"/>
                </a:lnTo>
                <a:lnTo>
                  <a:pt x="7748" y="19338"/>
                </a:lnTo>
                <a:lnTo>
                  <a:pt x="7808" y="19579"/>
                </a:lnTo>
                <a:lnTo>
                  <a:pt x="7868" y="19639"/>
                </a:lnTo>
                <a:lnTo>
                  <a:pt x="7988" y="19699"/>
                </a:lnTo>
                <a:lnTo>
                  <a:pt x="8168" y="19639"/>
                </a:lnTo>
                <a:lnTo>
                  <a:pt x="8288" y="19519"/>
                </a:lnTo>
                <a:lnTo>
                  <a:pt x="8588" y="19278"/>
                </a:lnTo>
                <a:lnTo>
                  <a:pt x="8829" y="18978"/>
                </a:lnTo>
                <a:lnTo>
                  <a:pt x="9069" y="18678"/>
                </a:lnTo>
                <a:lnTo>
                  <a:pt x="9069" y="19759"/>
                </a:lnTo>
                <a:lnTo>
                  <a:pt x="9129" y="19879"/>
                </a:lnTo>
                <a:lnTo>
                  <a:pt x="9189" y="19999"/>
                </a:lnTo>
                <a:lnTo>
                  <a:pt x="9249" y="20059"/>
                </a:lnTo>
                <a:lnTo>
                  <a:pt x="9489" y="20059"/>
                </a:lnTo>
                <a:lnTo>
                  <a:pt x="9549" y="19999"/>
                </a:lnTo>
                <a:lnTo>
                  <a:pt x="9609" y="19879"/>
                </a:lnTo>
                <a:lnTo>
                  <a:pt x="9669" y="19759"/>
                </a:lnTo>
                <a:lnTo>
                  <a:pt x="9669" y="18317"/>
                </a:lnTo>
                <a:lnTo>
                  <a:pt x="9850" y="18377"/>
                </a:lnTo>
                <a:lnTo>
                  <a:pt x="9970" y="18438"/>
                </a:lnTo>
                <a:lnTo>
                  <a:pt x="10090" y="18498"/>
                </a:lnTo>
                <a:lnTo>
                  <a:pt x="10210" y="18618"/>
                </a:lnTo>
                <a:lnTo>
                  <a:pt x="10330" y="18738"/>
                </a:lnTo>
                <a:lnTo>
                  <a:pt x="10390" y="18798"/>
                </a:lnTo>
                <a:lnTo>
                  <a:pt x="10510" y="18738"/>
                </a:lnTo>
                <a:lnTo>
                  <a:pt x="10630" y="18738"/>
                </a:lnTo>
                <a:lnTo>
                  <a:pt x="10690" y="18678"/>
                </a:lnTo>
                <a:lnTo>
                  <a:pt x="10750" y="18558"/>
                </a:lnTo>
                <a:lnTo>
                  <a:pt x="10750" y="18498"/>
                </a:lnTo>
                <a:lnTo>
                  <a:pt x="10690" y="18377"/>
                </a:lnTo>
                <a:lnTo>
                  <a:pt x="10510" y="18077"/>
                </a:lnTo>
                <a:lnTo>
                  <a:pt x="10270" y="17897"/>
                </a:lnTo>
                <a:lnTo>
                  <a:pt x="9970" y="17777"/>
                </a:lnTo>
                <a:lnTo>
                  <a:pt x="9669" y="17717"/>
                </a:lnTo>
                <a:lnTo>
                  <a:pt x="9669" y="14354"/>
                </a:lnTo>
                <a:lnTo>
                  <a:pt x="10210" y="14714"/>
                </a:lnTo>
                <a:lnTo>
                  <a:pt x="10810" y="15014"/>
                </a:lnTo>
                <a:lnTo>
                  <a:pt x="11951" y="15555"/>
                </a:lnTo>
                <a:lnTo>
                  <a:pt x="12132" y="15615"/>
                </a:lnTo>
                <a:lnTo>
                  <a:pt x="12432" y="15615"/>
                </a:lnTo>
                <a:lnTo>
                  <a:pt x="12552" y="15495"/>
                </a:lnTo>
                <a:lnTo>
                  <a:pt x="12612" y="15435"/>
                </a:lnTo>
                <a:lnTo>
                  <a:pt x="12732" y="15315"/>
                </a:lnTo>
                <a:lnTo>
                  <a:pt x="12732" y="15134"/>
                </a:lnTo>
                <a:lnTo>
                  <a:pt x="12732" y="14954"/>
                </a:lnTo>
                <a:lnTo>
                  <a:pt x="12132" y="12072"/>
                </a:lnTo>
                <a:lnTo>
                  <a:pt x="15135" y="14414"/>
                </a:lnTo>
                <a:lnTo>
                  <a:pt x="14834" y="14894"/>
                </a:lnTo>
                <a:lnTo>
                  <a:pt x="14594" y="15435"/>
                </a:lnTo>
                <a:lnTo>
                  <a:pt x="14474" y="16035"/>
                </a:lnTo>
                <a:lnTo>
                  <a:pt x="14474" y="16576"/>
                </a:lnTo>
                <a:lnTo>
                  <a:pt x="14534" y="16756"/>
                </a:lnTo>
                <a:lnTo>
                  <a:pt x="14594" y="16816"/>
                </a:lnTo>
                <a:lnTo>
                  <a:pt x="14714" y="16876"/>
                </a:lnTo>
                <a:lnTo>
                  <a:pt x="14834" y="16876"/>
                </a:lnTo>
                <a:lnTo>
                  <a:pt x="15074" y="16816"/>
                </a:lnTo>
                <a:lnTo>
                  <a:pt x="15195" y="16696"/>
                </a:lnTo>
                <a:lnTo>
                  <a:pt x="15255" y="16576"/>
                </a:lnTo>
                <a:lnTo>
                  <a:pt x="15435" y="15975"/>
                </a:lnTo>
                <a:lnTo>
                  <a:pt x="15615" y="15375"/>
                </a:lnTo>
                <a:lnTo>
                  <a:pt x="15795" y="14894"/>
                </a:lnTo>
                <a:lnTo>
                  <a:pt x="16996" y="15855"/>
                </a:lnTo>
                <a:lnTo>
                  <a:pt x="17116" y="15915"/>
                </a:lnTo>
                <a:lnTo>
                  <a:pt x="17417" y="15915"/>
                </a:lnTo>
                <a:lnTo>
                  <a:pt x="17537" y="15795"/>
                </a:lnTo>
                <a:lnTo>
                  <a:pt x="17597" y="15735"/>
                </a:lnTo>
                <a:lnTo>
                  <a:pt x="17657" y="15555"/>
                </a:lnTo>
                <a:lnTo>
                  <a:pt x="17597" y="15435"/>
                </a:lnTo>
                <a:lnTo>
                  <a:pt x="17537" y="15315"/>
                </a:lnTo>
                <a:lnTo>
                  <a:pt x="16756" y="14654"/>
                </a:lnTo>
                <a:lnTo>
                  <a:pt x="17176" y="14534"/>
                </a:lnTo>
                <a:lnTo>
                  <a:pt x="17477" y="14474"/>
                </a:lnTo>
                <a:lnTo>
                  <a:pt x="17837" y="14354"/>
                </a:lnTo>
                <a:lnTo>
                  <a:pt x="18137" y="14174"/>
                </a:lnTo>
                <a:lnTo>
                  <a:pt x="18197" y="14053"/>
                </a:lnTo>
                <a:lnTo>
                  <a:pt x="18318" y="13933"/>
                </a:lnTo>
                <a:lnTo>
                  <a:pt x="18318" y="13753"/>
                </a:lnTo>
                <a:lnTo>
                  <a:pt x="18257" y="13633"/>
                </a:lnTo>
                <a:lnTo>
                  <a:pt x="18137" y="13513"/>
                </a:lnTo>
                <a:lnTo>
                  <a:pt x="17957" y="13393"/>
                </a:lnTo>
                <a:lnTo>
                  <a:pt x="17597" y="13333"/>
                </a:lnTo>
                <a:lnTo>
                  <a:pt x="17236" y="13333"/>
                </a:lnTo>
                <a:lnTo>
                  <a:pt x="16876" y="13393"/>
                </a:lnTo>
                <a:lnTo>
                  <a:pt x="16276" y="13513"/>
                </a:lnTo>
                <a:lnTo>
                  <a:pt x="15975" y="13573"/>
                </a:lnTo>
                <a:lnTo>
                  <a:pt x="15735" y="13693"/>
                </a:lnTo>
                <a:lnTo>
                  <a:pt x="14354" y="12612"/>
                </a:lnTo>
                <a:lnTo>
                  <a:pt x="13033" y="11591"/>
                </a:lnTo>
                <a:lnTo>
                  <a:pt x="13693" y="11291"/>
                </a:lnTo>
                <a:lnTo>
                  <a:pt x="14354" y="10991"/>
                </a:lnTo>
                <a:lnTo>
                  <a:pt x="15074" y="10750"/>
                </a:lnTo>
                <a:lnTo>
                  <a:pt x="15795" y="10690"/>
                </a:lnTo>
                <a:lnTo>
                  <a:pt x="15915" y="10630"/>
                </a:lnTo>
                <a:lnTo>
                  <a:pt x="16035" y="10510"/>
                </a:lnTo>
                <a:lnTo>
                  <a:pt x="16035" y="10330"/>
                </a:lnTo>
                <a:lnTo>
                  <a:pt x="15975" y="10210"/>
                </a:lnTo>
                <a:lnTo>
                  <a:pt x="15135" y="9549"/>
                </a:lnTo>
                <a:lnTo>
                  <a:pt x="14294" y="8889"/>
                </a:lnTo>
                <a:lnTo>
                  <a:pt x="13693" y="8408"/>
                </a:lnTo>
                <a:lnTo>
                  <a:pt x="13033" y="7988"/>
                </a:lnTo>
                <a:lnTo>
                  <a:pt x="15074" y="6546"/>
                </a:lnTo>
                <a:lnTo>
                  <a:pt x="16756" y="5405"/>
                </a:lnTo>
                <a:lnTo>
                  <a:pt x="16996" y="5525"/>
                </a:lnTo>
                <a:lnTo>
                  <a:pt x="17236" y="5585"/>
                </a:lnTo>
                <a:lnTo>
                  <a:pt x="17717" y="5646"/>
                </a:lnTo>
                <a:lnTo>
                  <a:pt x="18257" y="5525"/>
                </a:lnTo>
                <a:lnTo>
                  <a:pt x="18738" y="5405"/>
                </a:lnTo>
                <a:lnTo>
                  <a:pt x="18858" y="5285"/>
                </a:lnTo>
                <a:lnTo>
                  <a:pt x="18978" y="5165"/>
                </a:lnTo>
                <a:lnTo>
                  <a:pt x="18978" y="4985"/>
                </a:lnTo>
                <a:lnTo>
                  <a:pt x="18978" y="4865"/>
                </a:lnTo>
                <a:lnTo>
                  <a:pt x="18918" y="4745"/>
                </a:lnTo>
                <a:lnTo>
                  <a:pt x="18798" y="4625"/>
                </a:lnTo>
                <a:lnTo>
                  <a:pt x="18678" y="4564"/>
                </a:lnTo>
                <a:lnTo>
                  <a:pt x="18498" y="4625"/>
                </a:lnTo>
                <a:lnTo>
                  <a:pt x="18077" y="4745"/>
                </a:lnTo>
                <a:lnTo>
                  <a:pt x="17837" y="4805"/>
                </a:lnTo>
                <a:lnTo>
                  <a:pt x="17597" y="4865"/>
                </a:lnTo>
                <a:lnTo>
                  <a:pt x="18438" y="4264"/>
                </a:lnTo>
                <a:lnTo>
                  <a:pt x="19218" y="3604"/>
                </a:lnTo>
                <a:lnTo>
                  <a:pt x="19278" y="3483"/>
                </a:lnTo>
                <a:lnTo>
                  <a:pt x="19278" y="3363"/>
                </a:lnTo>
                <a:lnTo>
                  <a:pt x="19278" y="3303"/>
                </a:lnTo>
                <a:lnTo>
                  <a:pt x="19218" y="3183"/>
                </a:lnTo>
                <a:lnTo>
                  <a:pt x="19038" y="3063"/>
                </a:lnTo>
                <a:lnTo>
                  <a:pt x="18918" y="3063"/>
                </a:lnTo>
                <a:lnTo>
                  <a:pt x="18798" y="3123"/>
                </a:lnTo>
                <a:lnTo>
                  <a:pt x="18077" y="3483"/>
                </a:lnTo>
                <a:lnTo>
                  <a:pt x="17357" y="3964"/>
                </a:lnTo>
                <a:lnTo>
                  <a:pt x="17477" y="3724"/>
                </a:lnTo>
                <a:lnTo>
                  <a:pt x="17597" y="3483"/>
                </a:lnTo>
                <a:lnTo>
                  <a:pt x="17657" y="3243"/>
                </a:lnTo>
                <a:lnTo>
                  <a:pt x="17537" y="3003"/>
                </a:lnTo>
                <a:lnTo>
                  <a:pt x="17477" y="2883"/>
                </a:lnTo>
                <a:lnTo>
                  <a:pt x="17176" y="2883"/>
                </a:lnTo>
                <a:lnTo>
                  <a:pt x="17116" y="2943"/>
                </a:lnTo>
                <a:lnTo>
                  <a:pt x="16996" y="3123"/>
                </a:lnTo>
                <a:lnTo>
                  <a:pt x="16876" y="3363"/>
                </a:lnTo>
                <a:lnTo>
                  <a:pt x="16576" y="3784"/>
                </a:lnTo>
                <a:lnTo>
                  <a:pt x="16396" y="4204"/>
                </a:lnTo>
                <a:lnTo>
                  <a:pt x="16336" y="4444"/>
                </a:lnTo>
                <a:lnTo>
                  <a:pt x="16336" y="4685"/>
                </a:lnTo>
                <a:lnTo>
                  <a:pt x="14474" y="6006"/>
                </a:lnTo>
                <a:lnTo>
                  <a:pt x="12972" y="7027"/>
                </a:lnTo>
                <a:lnTo>
                  <a:pt x="13213" y="5946"/>
                </a:lnTo>
                <a:lnTo>
                  <a:pt x="13633" y="3844"/>
                </a:lnTo>
                <a:lnTo>
                  <a:pt x="13633" y="3664"/>
                </a:lnTo>
                <a:lnTo>
                  <a:pt x="13513" y="3483"/>
                </a:lnTo>
                <a:lnTo>
                  <a:pt x="13333" y="3423"/>
                </a:lnTo>
                <a:lnTo>
                  <a:pt x="13093" y="3483"/>
                </a:lnTo>
                <a:lnTo>
                  <a:pt x="12072" y="4024"/>
                </a:lnTo>
                <a:lnTo>
                  <a:pt x="11111" y="4625"/>
                </a:lnTo>
                <a:lnTo>
                  <a:pt x="10450" y="5045"/>
                </a:lnTo>
                <a:lnTo>
                  <a:pt x="9789" y="5465"/>
                </a:lnTo>
                <a:lnTo>
                  <a:pt x="9789" y="4144"/>
                </a:lnTo>
                <a:lnTo>
                  <a:pt x="9729" y="2883"/>
                </a:lnTo>
                <a:lnTo>
                  <a:pt x="9970" y="2763"/>
                </a:lnTo>
                <a:lnTo>
                  <a:pt x="10210" y="2643"/>
                </a:lnTo>
                <a:lnTo>
                  <a:pt x="10570" y="2282"/>
                </a:lnTo>
                <a:lnTo>
                  <a:pt x="11171" y="1622"/>
                </a:lnTo>
                <a:lnTo>
                  <a:pt x="11471" y="1261"/>
                </a:lnTo>
                <a:lnTo>
                  <a:pt x="11591" y="901"/>
                </a:lnTo>
                <a:lnTo>
                  <a:pt x="11591" y="721"/>
                </a:lnTo>
                <a:lnTo>
                  <a:pt x="11591" y="601"/>
                </a:lnTo>
                <a:lnTo>
                  <a:pt x="11471" y="481"/>
                </a:lnTo>
                <a:lnTo>
                  <a:pt x="11351" y="421"/>
                </a:lnTo>
                <a:lnTo>
                  <a:pt x="11111" y="421"/>
                </a:lnTo>
                <a:lnTo>
                  <a:pt x="10870" y="481"/>
                </a:lnTo>
                <a:lnTo>
                  <a:pt x="10630" y="601"/>
                </a:lnTo>
                <a:lnTo>
                  <a:pt x="10450" y="781"/>
                </a:lnTo>
                <a:lnTo>
                  <a:pt x="10150" y="1201"/>
                </a:lnTo>
                <a:lnTo>
                  <a:pt x="9789" y="1562"/>
                </a:lnTo>
                <a:lnTo>
                  <a:pt x="9609" y="1742"/>
                </a:lnTo>
                <a:lnTo>
                  <a:pt x="9549" y="901"/>
                </a:lnTo>
                <a:lnTo>
                  <a:pt x="9369" y="60"/>
                </a:lnTo>
                <a:lnTo>
                  <a:pt x="9369" y="0"/>
                </a:lnTo>
                <a:lnTo>
                  <a:pt x="9249" y="0"/>
                </a:lnTo>
                <a:close/>
              </a:path>
            </a:pathLst>
          </a:custGeom>
          <a:solidFill>
            <a:srgbClr val="79C6CC"/>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7" name="Shape 57">
            <a:extLst>
              <a:ext uri="{FF2B5EF4-FFF2-40B4-BE49-F238E27FC236}">
                <a16:creationId xmlns:a16="http://schemas.microsoft.com/office/drawing/2014/main" xmlns="" id="{99F62C55-3C1B-444B-9538-0860CD773B6C}"/>
              </a:ext>
            </a:extLst>
          </p:cNvPr>
          <p:cNvSpPr>
            <a:spLocks/>
          </p:cNvSpPr>
          <p:nvPr/>
        </p:nvSpPr>
        <p:spPr bwMode="auto">
          <a:xfrm rot="2852650">
            <a:off x="9086058" y="874449"/>
            <a:ext cx="547687" cy="1875367"/>
          </a:xfrm>
          <a:custGeom>
            <a:avLst/>
            <a:gdLst>
              <a:gd name="T0" fmla="*/ 307299311 w 12973"/>
              <a:gd name="T1" fmla="*/ 42246365 h 44323"/>
              <a:gd name="T2" fmla="*/ 198872272 w 12973"/>
              <a:gd name="T3" fmla="*/ 61452192 h 44323"/>
              <a:gd name="T4" fmla="*/ 140105875 w 12973"/>
              <a:gd name="T5" fmla="*/ 57617449 h 44323"/>
              <a:gd name="T6" fmla="*/ 347930695 w 12973"/>
              <a:gd name="T7" fmla="*/ 191960532 h 44323"/>
              <a:gd name="T8" fmla="*/ 135591267 w 12973"/>
              <a:gd name="T9" fmla="*/ 132457920 h 44323"/>
              <a:gd name="T10" fmla="*/ 320843133 w 12973"/>
              <a:gd name="T11" fmla="*/ 245678819 h 44323"/>
              <a:gd name="T12" fmla="*/ 90368608 w 12973"/>
              <a:gd name="T13" fmla="*/ 186177224 h 44323"/>
              <a:gd name="T14" fmla="*/ 343416129 w 12973"/>
              <a:gd name="T15" fmla="*/ 345478183 h 44323"/>
              <a:gd name="T16" fmla="*/ 176222651 w 12973"/>
              <a:gd name="T17" fmla="*/ 303264059 h 44323"/>
              <a:gd name="T18" fmla="*/ 293755530 w 12973"/>
              <a:gd name="T19" fmla="*/ 416484927 h 44323"/>
              <a:gd name="T20" fmla="*/ 72310220 w 12973"/>
              <a:gd name="T21" fmla="*/ 322437645 h 44323"/>
              <a:gd name="T22" fmla="*/ 94883216 w 12973"/>
              <a:gd name="T23" fmla="*/ 391527049 h 44323"/>
              <a:gd name="T24" fmla="*/ 343416129 w 12973"/>
              <a:gd name="T25" fmla="*/ 581538984 h 44323"/>
              <a:gd name="T26" fmla="*/ 338901522 w 12973"/>
              <a:gd name="T27" fmla="*/ 585373695 h 44323"/>
              <a:gd name="T28" fmla="*/ 135591267 w 12973"/>
              <a:gd name="T29" fmla="*/ 475987538 h 44323"/>
              <a:gd name="T30" fmla="*/ 262076694 w 12973"/>
              <a:gd name="T31" fmla="*/ 623753108 h 44323"/>
              <a:gd name="T32" fmla="*/ 198872272 w 12973"/>
              <a:gd name="T33" fmla="*/ 618001025 h 44323"/>
              <a:gd name="T34" fmla="*/ 85854043 w 12973"/>
              <a:gd name="T35" fmla="*/ 602662150 h 44323"/>
              <a:gd name="T36" fmla="*/ 302784703 w 12973"/>
              <a:gd name="T37" fmla="*/ 790723520 h 44323"/>
              <a:gd name="T38" fmla="*/ 49737224 w 12973"/>
              <a:gd name="T39" fmla="*/ 706295241 h 44323"/>
              <a:gd name="T40" fmla="*/ 393153353 w 12973"/>
              <a:gd name="T41" fmla="*/ 913563422 h 44323"/>
              <a:gd name="T42" fmla="*/ 103912431 w 12973"/>
              <a:gd name="T43" fmla="*/ 781136696 h 44323"/>
              <a:gd name="T44" fmla="*/ 131076659 w 12973"/>
              <a:gd name="T45" fmla="*/ 886688173 h 44323"/>
              <a:gd name="T46" fmla="*/ 393153353 w 12973"/>
              <a:gd name="T47" fmla="*/ 1088204272 h 44323"/>
              <a:gd name="T48" fmla="*/ 36193443 w 12973"/>
              <a:gd name="T49" fmla="*/ 875184009 h 44323"/>
              <a:gd name="T50" fmla="*/ 67795612 w 12973"/>
              <a:gd name="T51" fmla="*/ 984570166 h 44323"/>
              <a:gd name="T52" fmla="*/ 343416129 w 12973"/>
              <a:gd name="T53" fmla="*/ 1235969841 h 44323"/>
              <a:gd name="T54" fmla="*/ 72310220 w 12973"/>
              <a:gd name="T55" fmla="*/ 1157293644 h 44323"/>
              <a:gd name="T56" fmla="*/ 393153353 w 12973"/>
              <a:gd name="T57" fmla="*/ 1333850850 h 44323"/>
              <a:gd name="T58" fmla="*/ 176222651 w 12973"/>
              <a:gd name="T59" fmla="*/ 1283967273 h 44323"/>
              <a:gd name="T60" fmla="*/ 266591302 w 12973"/>
              <a:gd name="T61" fmla="*/ 1366478181 h 44323"/>
              <a:gd name="T62" fmla="*/ 524230013 w 12973"/>
              <a:gd name="T63" fmla="*/ 1408692305 h 44323"/>
              <a:gd name="T64" fmla="*/ 596540233 w 12973"/>
              <a:gd name="T65" fmla="*/ 1305058230 h 44323"/>
              <a:gd name="T66" fmla="*/ 817910649 w 12973"/>
              <a:gd name="T67" fmla="*/ 1116996860 h 44323"/>
              <a:gd name="T68" fmla="*/ 560346789 w 12973"/>
              <a:gd name="T69" fmla="*/ 1239804552 h 44323"/>
              <a:gd name="T70" fmla="*/ 849587712 w 12973"/>
              <a:gd name="T71" fmla="*/ 1009528075 h 44323"/>
              <a:gd name="T72" fmla="*/ 799852261 w 12973"/>
              <a:gd name="T73" fmla="*/ 965364339 h 44323"/>
              <a:gd name="T74" fmla="*/ 845073104 w 12973"/>
              <a:gd name="T75" fmla="*/ 877101349 h 44323"/>
              <a:gd name="T76" fmla="*/ 497065785 w 12973"/>
              <a:gd name="T77" fmla="*/ 1080534818 h 44323"/>
              <a:gd name="T78" fmla="*/ 854102319 w 12973"/>
              <a:gd name="T79" fmla="*/ 827185562 h 44323"/>
              <a:gd name="T80" fmla="*/ 709481879 w 12973"/>
              <a:gd name="T81" fmla="*/ 857895553 h 44323"/>
              <a:gd name="T82" fmla="*/ 962531131 w 12973"/>
              <a:gd name="T83" fmla="*/ 689007769 h 44323"/>
              <a:gd name="T84" fmla="*/ 858616927 w 12973"/>
              <a:gd name="T85" fmla="*/ 667915828 h 44323"/>
              <a:gd name="T86" fmla="*/ 533259186 w 12973"/>
              <a:gd name="T87" fmla="*/ 813764058 h 44323"/>
              <a:gd name="T88" fmla="*/ 903764692 w 12973"/>
              <a:gd name="T89" fmla="*/ 571952191 h 44323"/>
              <a:gd name="T90" fmla="*/ 673365061 w 12973"/>
              <a:gd name="T91" fmla="*/ 637205837 h 44323"/>
              <a:gd name="T92" fmla="*/ 808881476 w 12973"/>
              <a:gd name="T93" fmla="*/ 487491670 h 44323"/>
              <a:gd name="T94" fmla="*/ 596540233 w 12973"/>
              <a:gd name="T95" fmla="*/ 604579522 h 44323"/>
              <a:gd name="T96" fmla="*/ 827014716 w 12973"/>
              <a:gd name="T97" fmla="*/ 387692307 h 44323"/>
              <a:gd name="T98" fmla="*/ 506096731 w 12973"/>
              <a:gd name="T99" fmla="*/ 531655407 h 44323"/>
              <a:gd name="T100" fmla="*/ 768248276 w 12973"/>
              <a:gd name="T101" fmla="*/ 303264059 h 44323"/>
              <a:gd name="T102" fmla="*/ 582921601 w 12973"/>
              <a:gd name="T103" fmla="*/ 393444389 h 44323"/>
              <a:gd name="T104" fmla="*/ 763733711 w 12973"/>
              <a:gd name="T105" fmla="*/ 193877871 h 44323"/>
              <a:gd name="T106" fmla="*/ 497065785 w 12973"/>
              <a:gd name="T107" fmla="*/ 360849268 h 44323"/>
              <a:gd name="T108" fmla="*/ 592025625 w 12973"/>
              <a:gd name="T109" fmla="*/ 276388779 h 44323"/>
              <a:gd name="T110" fmla="*/ 677879668 w 12973"/>
              <a:gd name="T111" fmla="*/ 153549893 h 44323"/>
              <a:gd name="T112" fmla="*/ 655231821 w 12973"/>
              <a:gd name="T113" fmla="*/ 103666316 h 44323"/>
              <a:gd name="T114" fmla="*/ 560346789 w 12973"/>
              <a:gd name="T115" fmla="*/ 55700110 h 44323"/>
              <a:gd name="T116" fmla="*/ 460948966 w 12973"/>
              <a:gd name="T117" fmla="*/ 90243797 h 44323"/>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2973"/>
              <a:gd name="T178" fmla="*/ 0 h 44323"/>
              <a:gd name="T179" fmla="*/ 12973 w 12973"/>
              <a:gd name="T180" fmla="*/ 44323 h 44323"/>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2973" h="44323" extrusionOk="0">
                <a:moveTo>
                  <a:pt x="5645" y="1"/>
                </a:moveTo>
                <a:lnTo>
                  <a:pt x="5465" y="61"/>
                </a:lnTo>
                <a:lnTo>
                  <a:pt x="5465" y="181"/>
                </a:lnTo>
                <a:lnTo>
                  <a:pt x="5405" y="241"/>
                </a:lnTo>
                <a:lnTo>
                  <a:pt x="5525" y="1803"/>
                </a:lnTo>
                <a:lnTo>
                  <a:pt x="5585" y="2403"/>
                </a:lnTo>
                <a:lnTo>
                  <a:pt x="5345" y="2223"/>
                </a:lnTo>
                <a:lnTo>
                  <a:pt x="4685" y="1803"/>
                </a:lnTo>
                <a:lnTo>
                  <a:pt x="4084" y="1322"/>
                </a:lnTo>
                <a:lnTo>
                  <a:pt x="3363" y="962"/>
                </a:lnTo>
                <a:lnTo>
                  <a:pt x="3003" y="842"/>
                </a:lnTo>
                <a:lnTo>
                  <a:pt x="2643" y="722"/>
                </a:lnTo>
                <a:lnTo>
                  <a:pt x="2462" y="782"/>
                </a:lnTo>
                <a:lnTo>
                  <a:pt x="2282" y="902"/>
                </a:lnTo>
                <a:lnTo>
                  <a:pt x="2222" y="1082"/>
                </a:lnTo>
                <a:lnTo>
                  <a:pt x="2222" y="1262"/>
                </a:lnTo>
                <a:lnTo>
                  <a:pt x="2402" y="1562"/>
                </a:lnTo>
                <a:lnTo>
                  <a:pt x="2643" y="1923"/>
                </a:lnTo>
                <a:lnTo>
                  <a:pt x="3123" y="2523"/>
                </a:lnTo>
                <a:lnTo>
                  <a:pt x="3784" y="3004"/>
                </a:lnTo>
                <a:lnTo>
                  <a:pt x="4384" y="3484"/>
                </a:lnTo>
                <a:lnTo>
                  <a:pt x="5345" y="4325"/>
                </a:lnTo>
                <a:lnTo>
                  <a:pt x="5285" y="4565"/>
                </a:lnTo>
                <a:lnTo>
                  <a:pt x="4925" y="4265"/>
                </a:lnTo>
                <a:lnTo>
                  <a:pt x="3423" y="3004"/>
                </a:lnTo>
                <a:lnTo>
                  <a:pt x="2643" y="2403"/>
                </a:lnTo>
                <a:lnTo>
                  <a:pt x="1862" y="1803"/>
                </a:lnTo>
                <a:lnTo>
                  <a:pt x="1682" y="1803"/>
                </a:lnTo>
                <a:lnTo>
                  <a:pt x="1502" y="1863"/>
                </a:lnTo>
                <a:lnTo>
                  <a:pt x="1441" y="2043"/>
                </a:lnTo>
                <a:lnTo>
                  <a:pt x="1441" y="2103"/>
                </a:lnTo>
                <a:lnTo>
                  <a:pt x="1441" y="2223"/>
                </a:lnTo>
                <a:lnTo>
                  <a:pt x="2042" y="3004"/>
                </a:lnTo>
                <a:lnTo>
                  <a:pt x="2643" y="3784"/>
                </a:lnTo>
                <a:lnTo>
                  <a:pt x="3964" y="5286"/>
                </a:lnTo>
                <a:lnTo>
                  <a:pt x="4624" y="6007"/>
                </a:lnTo>
                <a:lnTo>
                  <a:pt x="5285" y="6787"/>
                </a:lnTo>
                <a:lnTo>
                  <a:pt x="5285" y="6907"/>
                </a:lnTo>
                <a:lnTo>
                  <a:pt x="4624" y="6067"/>
                </a:lnTo>
                <a:lnTo>
                  <a:pt x="3844" y="5286"/>
                </a:lnTo>
                <a:lnTo>
                  <a:pt x="3423" y="4926"/>
                </a:lnTo>
                <a:lnTo>
                  <a:pt x="2943" y="4565"/>
                </a:lnTo>
                <a:lnTo>
                  <a:pt x="2523" y="4325"/>
                </a:lnTo>
                <a:lnTo>
                  <a:pt x="1982" y="4145"/>
                </a:lnTo>
                <a:lnTo>
                  <a:pt x="1802" y="4145"/>
                </a:lnTo>
                <a:lnTo>
                  <a:pt x="1622" y="4265"/>
                </a:lnTo>
                <a:lnTo>
                  <a:pt x="1562" y="4445"/>
                </a:lnTo>
                <a:lnTo>
                  <a:pt x="1562" y="4565"/>
                </a:lnTo>
                <a:lnTo>
                  <a:pt x="1622" y="4685"/>
                </a:lnTo>
                <a:lnTo>
                  <a:pt x="1862" y="5106"/>
                </a:lnTo>
                <a:lnTo>
                  <a:pt x="2162" y="5466"/>
                </a:lnTo>
                <a:lnTo>
                  <a:pt x="2883" y="6187"/>
                </a:lnTo>
                <a:lnTo>
                  <a:pt x="3604" y="6907"/>
                </a:lnTo>
                <a:lnTo>
                  <a:pt x="4264" y="7688"/>
                </a:lnTo>
                <a:lnTo>
                  <a:pt x="4624" y="8289"/>
                </a:lnTo>
                <a:lnTo>
                  <a:pt x="3243" y="6847"/>
                </a:lnTo>
                <a:lnTo>
                  <a:pt x="1862" y="5526"/>
                </a:lnTo>
                <a:lnTo>
                  <a:pt x="1742" y="5406"/>
                </a:lnTo>
                <a:lnTo>
                  <a:pt x="1502" y="5406"/>
                </a:lnTo>
                <a:lnTo>
                  <a:pt x="1381" y="5466"/>
                </a:lnTo>
                <a:lnTo>
                  <a:pt x="1261" y="5586"/>
                </a:lnTo>
                <a:lnTo>
                  <a:pt x="1201" y="5706"/>
                </a:lnTo>
                <a:lnTo>
                  <a:pt x="1201" y="5826"/>
                </a:lnTo>
                <a:lnTo>
                  <a:pt x="1261" y="6007"/>
                </a:lnTo>
                <a:lnTo>
                  <a:pt x="2342" y="7448"/>
                </a:lnTo>
                <a:lnTo>
                  <a:pt x="3423" y="8889"/>
                </a:lnTo>
                <a:lnTo>
                  <a:pt x="4324" y="10030"/>
                </a:lnTo>
                <a:lnTo>
                  <a:pt x="4745" y="10571"/>
                </a:lnTo>
                <a:lnTo>
                  <a:pt x="5285" y="11111"/>
                </a:lnTo>
                <a:lnTo>
                  <a:pt x="5285" y="11652"/>
                </a:lnTo>
                <a:lnTo>
                  <a:pt x="5105" y="11472"/>
                </a:lnTo>
                <a:lnTo>
                  <a:pt x="4564" y="10811"/>
                </a:lnTo>
                <a:lnTo>
                  <a:pt x="4024" y="10150"/>
                </a:lnTo>
                <a:lnTo>
                  <a:pt x="3423" y="9610"/>
                </a:lnTo>
                <a:lnTo>
                  <a:pt x="2763" y="9069"/>
                </a:lnTo>
                <a:lnTo>
                  <a:pt x="2703" y="9009"/>
                </a:lnTo>
                <a:lnTo>
                  <a:pt x="2583" y="9009"/>
                </a:lnTo>
                <a:lnTo>
                  <a:pt x="2402" y="9129"/>
                </a:lnTo>
                <a:lnTo>
                  <a:pt x="2282" y="9310"/>
                </a:lnTo>
                <a:lnTo>
                  <a:pt x="2282" y="9370"/>
                </a:lnTo>
                <a:lnTo>
                  <a:pt x="2342" y="9490"/>
                </a:lnTo>
                <a:lnTo>
                  <a:pt x="2763" y="10271"/>
                </a:lnTo>
                <a:lnTo>
                  <a:pt x="3243" y="10991"/>
                </a:lnTo>
                <a:lnTo>
                  <a:pt x="4204" y="12433"/>
                </a:lnTo>
                <a:lnTo>
                  <a:pt x="4685" y="13273"/>
                </a:lnTo>
                <a:lnTo>
                  <a:pt x="4985" y="13694"/>
                </a:lnTo>
                <a:lnTo>
                  <a:pt x="5285" y="14114"/>
                </a:lnTo>
                <a:lnTo>
                  <a:pt x="5225" y="14835"/>
                </a:lnTo>
                <a:lnTo>
                  <a:pt x="4564" y="13874"/>
                </a:lnTo>
                <a:lnTo>
                  <a:pt x="3904" y="13033"/>
                </a:lnTo>
                <a:lnTo>
                  <a:pt x="2763" y="11472"/>
                </a:lnTo>
                <a:lnTo>
                  <a:pt x="2162" y="10691"/>
                </a:lnTo>
                <a:lnTo>
                  <a:pt x="1502" y="9910"/>
                </a:lnTo>
                <a:lnTo>
                  <a:pt x="1381" y="9850"/>
                </a:lnTo>
                <a:lnTo>
                  <a:pt x="1261" y="9790"/>
                </a:lnTo>
                <a:lnTo>
                  <a:pt x="1141" y="9850"/>
                </a:lnTo>
                <a:lnTo>
                  <a:pt x="1081" y="9910"/>
                </a:lnTo>
                <a:lnTo>
                  <a:pt x="961" y="9970"/>
                </a:lnTo>
                <a:lnTo>
                  <a:pt x="961" y="10090"/>
                </a:lnTo>
                <a:lnTo>
                  <a:pt x="901" y="10210"/>
                </a:lnTo>
                <a:lnTo>
                  <a:pt x="961" y="10331"/>
                </a:lnTo>
                <a:lnTo>
                  <a:pt x="1441" y="11352"/>
                </a:lnTo>
                <a:lnTo>
                  <a:pt x="1922" y="12252"/>
                </a:lnTo>
                <a:lnTo>
                  <a:pt x="1742" y="12072"/>
                </a:lnTo>
                <a:lnTo>
                  <a:pt x="1682" y="12012"/>
                </a:lnTo>
                <a:lnTo>
                  <a:pt x="1502" y="12012"/>
                </a:lnTo>
                <a:lnTo>
                  <a:pt x="1381" y="12072"/>
                </a:lnTo>
                <a:lnTo>
                  <a:pt x="1261" y="12252"/>
                </a:lnTo>
                <a:lnTo>
                  <a:pt x="1261" y="12312"/>
                </a:lnTo>
                <a:lnTo>
                  <a:pt x="1321" y="12433"/>
                </a:lnTo>
                <a:lnTo>
                  <a:pt x="1862" y="13514"/>
                </a:lnTo>
                <a:lnTo>
                  <a:pt x="2402" y="14595"/>
                </a:lnTo>
                <a:lnTo>
                  <a:pt x="3063" y="15616"/>
                </a:lnTo>
                <a:lnTo>
                  <a:pt x="3724" y="16637"/>
                </a:lnTo>
                <a:lnTo>
                  <a:pt x="4504" y="17958"/>
                </a:lnTo>
                <a:lnTo>
                  <a:pt x="4504" y="18078"/>
                </a:lnTo>
                <a:lnTo>
                  <a:pt x="4564" y="18198"/>
                </a:lnTo>
                <a:lnTo>
                  <a:pt x="4745" y="18318"/>
                </a:lnTo>
                <a:lnTo>
                  <a:pt x="4925" y="18678"/>
                </a:lnTo>
                <a:lnTo>
                  <a:pt x="5045" y="18859"/>
                </a:lnTo>
                <a:lnTo>
                  <a:pt x="5225" y="19039"/>
                </a:lnTo>
                <a:lnTo>
                  <a:pt x="5225" y="19099"/>
                </a:lnTo>
                <a:lnTo>
                  <a:pt x="5105" y="19039"/>
                </a:lnTo>
                <a:lnTo>
                  <a:pt x="4985" y="18919"/>
                </a:lnTo>
                <a:lnTo>
                  <a:pt x="4865" y="18739"/>
                </a:lnTo>
                <a:lnTo>
                  <a:pt x="4504" y="18318"/>
                </a:lnTo>
                <a:lnTo>
                  <a:pt x="4204" y="17838"/>
                </a:lnTo>
                <a:lnTo>
                  <a:pt x="3664" y="16937"/>
                </a:lnTo>
                <a:lnTo>
                  <a:pt x="3183" y="15976"/>
                </a:lnTo>
                <a:lnTo>
                  <a:pt x="2583" y="15075"/>
                </a:lnTo>
                <a:lnTo>
                  <a:pt x="2462" y="14955"/>
                </a:lnTo>
                <a:lnTo>
                  <a:pt x="2282" y="14895"/>
                </a:lnTo>
                <a:lnTo>
                  <a:pt x="2102" y="14835"/>
                </a:lnTo>
                <a:lnTo>
                  <a:pt x="1982" y="14835"/>
                </a:lnTo>
                <a:lnTo>
                  <a:pt x="1802" y="14895"/>
                </a:lnTo>
                <a:lnTo>
                  <a:pt x="1682" y="15015"/>
                </a:lnTo>
                <a:lnTo>
                  <a:pt x="1562" y="15195"/>
                </a:lnTo>
                <a:lnTo>
                  <a:pt x="1562" y="15375"/>
                </a:lnTo>
                <a:lnTo>
                  <a:pt x="1622" y="15916"/>
                </a:lnTo>
                <a:lnTo>
                  <a:pt x="1802" y="16456"/>
                </a:lnTo>
                <a:lnTo>
                  <a:pt x="1982" y="17057"/>
                </a:lnTo>
                <a:lnTo>
                  <a:pt x="2282" y="17537"/>
                </a:lnTo>
                <a:lnTo>
                  <a:pt x="2883" y="18618"/>
                </a:lnTo>
                <a:lnTo>
                  <a:pt x="3483" y="19519"/>
                </a:lnTo>
                <a:lnTo>
                  <a:pt x="4264" y="20480"/>
                </a:lnTo>
                <a:lnTo>
                  <a:pt x="4745" y="21021"/>
                </a:lnTo>
                <a:lnTo>
                  <a:pt x="5225" y="21441"/>
                </a:lnTo>
                <a:lnTo>
                  <a:pt x="5225" y="22822"/>
                </a:lnTo>
                <a:lnTo>
                  <a:pt x="5225" y="23603"/>
                </a:lnTo>
                <a:lnTo>
                  <a:pt x="4564" y="22522"/>
                </a:lnTo>
                <a:lnTo>
                  <a:pt x="3904" y="21441"/>
                </a:lnTo>
                <a:lnTo>
                  <a:pt x="3303" y="20420"/>
                </a:lnTo>
                <a:lnTo>
                  <a:pt x="2643" y="19339"/>
                </a:lnTo>
                <a:lnTo>
                  <a:pt x="2342" y="18859"/>
                </a:lnTo>
                <a:lnTo>
                  <a:pt x="1982" y="18378"/>
                </a:lnTo>
                <a:lnTo>
                  <a:pt x="1562" y="17898"/>
                </a:lnTo>
                <a:lnTo>
                  <a:pt x="1081" y="17477"/>
                </a:lnTo>
                <a:lnTo>
                  <a:pt x="901" y="17477"/>
                </a:lnTo>
                <a:lnTo>
                  <a:pt x="841" y="17537"/>
                </a:lnTo>
                <a:lnTo>
                  <a:pt x="841" y="17657"/>
                </a:lnTo>
                <a:lnTo>
                  <a:pt x="961" y="18258"/>
                </a:lnTo>
                <a:lnTo>
                  <a:pt x="1141" y="18859"/>
                </a:lnTo>
                <a:lnTo>
                  <a:pt x="1321" y="19399"/>
                </a:lnTo>
                <a:lnTo>
                  <a:pt x="1622" y="19940"/>
                </a:lnTo>
                <a:lnTo>
                  <a:pt x="2222" y="21081"/>
                </a:lnTo>
                <a:lnTo>
                  <a:pt x="2823" y="22102"/>
                </a:lnTo>
                <a:lnTo>
                  <a:pt x="3604" y="23663"/>
                </a:lnTo>
                <a:lnTo>
                  <a:pt x="4024" y="24444"/>
                </a:lnTo>
                <a:lnTo>
                  <a:pt x="4504" y="25225"/>
                </a:lnTo>
                <a:lnTo>
                  <a:pt x="4504" y="25345"/>
                </a:lnTo>
                <a:lnTo>
                  <a:pt x="4024" y="24744"/>
                </a:lnTo>
                <a:lnTo>
                  <a:pt x="3123" y="23723"/>
                </a:lnTo>
                <a:lnTo>
                  <a:pt x="2222" y="22702"/>
                </a:lnTo>
                <a:lnTo>
                  <a:pt x="1862" y="22282"/>
                </a:lnTo>
                <a:lnTo>
                  <a:pt x="1502" y="21982"/>
                </a:lnTo>
                <a:lnTo>
                  <a:pt x="1141" y="21741"/>
                </a:lnTo>
                <a:lnTo>
                  <a:pt x="901" y="21621"/>
                </a:lnTo>
                <a:lnTo>
                  <a:pt x="601" y="21621"/>
                </a:lnTo>
                <a:lnTo>
                  <a:pt x="601" y="21861"/>
                </a:lnTo>
                <a:lnTo>
                  <a:pt x="661" y="22102"/>
                </a:lnTo>
                <a:lnTo>
                  <a:pt x="781" y="22522"/>
                </a:lnTo>
                <a:lnTo>
                  <a:pt x="1021" y="22942"/>
                </a:lnTo>
                <a:lnTo>
                  <a:pt x="1321" y="23363"/>
                </a:lnTo>
                <a:lnTo>
                  <a:pt x="2222" y="24564"/>
                </a:lnTo>
                <a:lnTo>
                  <a:pt x="3123" y="25765"/>
                </a:lnTo>
                <a:lnTo>
                  <a:pt x="4084" y="27146"/>
                </a:lnTo>
                <a:lnTo>
                  <a:pt x="4624" y="27927"/>
                </a:lnTo>
                <a:lnTo>
                  <a:pt x="4925" y="28287"/>
                </a:lnTo>
                <a:lnTo>
                  <a:pt x="5225" y="28588"/>
                </a:lnTo>
                <a:lnTo>
                  <a:pt x="5225" y="30209"/>
                </a:lnTo>
                <a:lnTo>
                  <a:pt x="4564" y="29308"/>
                </a:lnTo>
                <a:lnTo>
                  <a:pt x="3904" y="28408"/>
                </a:lnTo>
                <a:lnTo>
                  <a:pt x="2703" y="26306"/>
                </a:lnTo>
                <a:lnTo>
                  <a:pt x="2222" y="25285"/>
                </a:lnTo>
                <a:lnTo>
                  <a:pt x="1922" y="24864"/>
                </a:lnTo>
                <a:lnTo>
                  <a:pt x="1682" y="24684"/>
                </a:lnTo>
                <a:lnTo>
                  <a:pt x="1502" y="24504"/>
                </a:lnTo>
                <a:lnTo>
                  <a:pt x="1381" y="24444"/>
                </a:lnTo>
                <a:lnTo>
                  <a:pt x="1261" y="24504"/>
                </a:lnTo>
                <a:lnTo>
                  <a:pt x="1141" y="24564"/>
                </a:lnTo>
                <a:lnTo>
                  <a:pt x="1081" y="24684"/>
                </a:lnTo>
                <a:lnTo>
                  <a:pt x="1021" y="24924"/>
                </a:lnTo>
                <a:lnTo>
                  <a:pt x="961" y="25225"/>
                </a:lnTo>
                <a:lnTo>
                  <a:pt x="1021" y="25825"/>
                </a:lnTo>
                <a:lnTo>
                  <a:pt x="1201" y="26486"/>
                </a:lnTo>
                <a:lnTo>
                  <a:pt x="1441" y="27146"/>
                </a:lnTo>
                <a:lnTo>
                  <a:pt x="1742" y="27747"/>
                </a:lnTo>
                <a:lnTo>
                  <a:pt x="2042" y="28348"/>
                </a:lnTo>
                <a:lnTo>
                  <a:pt x="2643" y="29369"/>
                </a:lnTo>
                <a:lnTo>
                  <a:pt x="3183" y="30269"/>
                </a:lnTo>
                <a:lnTo>
                  <a:pt x="3784" y="31170"/>
                </a:lnTo>
                <a:lnTo>
                  <a:pt x="4084" y="31591"/>
                </a:lnTo>
                <a:lnTo>
                  <a:pt x="4444" y="32011"/>
                </a:lnTo>
                <a:lnTo>
                  <a:pt x="4805" y="32371"/>
                </a:lnTo>
                <a:lnTo>
                  <a:pt x="5225" y="32672"/>
                </a:lnTo>
                <a:lnTo>
                  <a:pt x="5225" y="34053"/>
                </a:lnTo>
                <a:lnTo>
                  <a:pt x="4144" y="32792"/>
                </a:lnTo>
                <a:lnTo>
                  <a:pt x="3604" y="32191"/>
                </a:lnTo>
                <a:lnTo>
                  <a:pt x="3123" y="31591"/>
                </a:lnTo>
                <a:lnTo>
                  <a:pt x="2462" y="30570"/>
                </a:lnTo>
                <a:lnTo>
                  <a:pt x="1862" y="29489"/>
                </a:lnTo>
                <a:lnTo>
                  <a:pt x="1261" y="28408"/>
                </a:lnTo>
                <a:lnTo>
                  <a:pt x="901" y="27927"/>
                </a:lnTo>
                <a:lnTo>
                  <a:pt x="541" y="27447"/>
                </a:lnTo>
                <a:lnTo>
                  <a:pt x="481" y="27387"/>
                </a:lnTo>
                <a:lnTo>
                  <a:pt x="360" y="27327"/>
                </a:lnTo>
                <a:lnTo>
                  <a:pt x="240" y="27387"/>
                </a:lnTo>
                <a:lnTo>
                  <a:pt x="60" y="27507"/>
                </a:lnTo>
                <a:lnTo>
                  <a:pt x="0" y="27687"/>
                </a:lnTo>
                <a:lnTo>
                  <a:pt x="60" y="28287"/>
                </a:lnTo>
                <a:lnTo>
                  <a:pt x="180" y="28948"/>
                </a:lnTo>
                <a:lnTo>
                  <a:pt x="360" y="29549"/>
                </a:lnTo>
                <a:lnTo>
                  <a:pt x="601" y="30209"/>
                </a:lnTo>
                <a:lnTo>
                  <a:pt x="901" y="30810"/>
                </a:lnTo>
                <a:lnTo>
                  <a:pt x="1201" y="31410"/>
                </a:lnTo>
                <a:lnTo>
                  <a:pt x="1862" y="32552"/>
                </a:lnTo>
                <a:lnTo>
                  <a:pt x="1922" y="33092"/>
                </a:lnTo>
                <a:lnTo>
                  <a:pt x="2102" y="33633"/>
                </a:lnTo>
                <a:lnTo>
                  <a:pt x="2342" y="34173"/>
                </a:lnTo>
                <a:lnTo>
                  <a:pt x="2583" y="34714"/>
                </a:lnTo>
                <a:lnTo>
                  <a:pt x="3664" y="36755"/>
                </a:lnTo>
                <a:lnTo>
                  <a:pt x="4084" y="37656"/>
                </a:lnTo>
                <a:lnTo>
                  <a:pt x="4564" y="38677"/>
                </a:lnTo>
                <a:lnTo>
                  <a:pt x="4264" y="38377"/>
                </a:lnTo>
                <a:lnTo>
                  <a:pt x="3664" y="37656"/>
                </a:lnTo>
                <a:lnTo>
                  <a:pt x="2943" y="36996"/>
                </a:lnTo>
                <a:lnTo>
                  <a:pt x="2222" y="36335"/>
                </a:lnTo>
                <a:lnTo>
                  <a:pt x="1502" y="35795"/>
                </a:lnTo>
                <a:lnTo>
                  <a:pt x="1141" y="35795"/>
                </a:lnTo>
                <a:lnTo>
                  <a:pt x="1021" y="35855"/>
                </a:lnTo>
                <a:lnTo>
                  <a:pt x="961" y="36095"/>
                </a:lnTo>
                <a:lnTo>
                  <a:pt x="961" y="36215"/>
                </a:lnTo>
                <a:lnTo>
                  <a:pt x="961" y="36335"/>
                </a:lnTo>
                <a:lnTo>
                  <a:pt x="1381" y="37116"/>
                </a:lnTo>
                <a:lnTo>
                  <a:pt x="1862" y="37897"/>
                </a:lnTo>
                <a:lnTo>
                  <a:pt x="2462" y="38617"/>
                </a:lnTo>
                <a:lnTo>
                  <a:pt x="3003" y="39338"/>
                </a:lnTo>
                <a:lnTo>
                  <a:pt x="4024" y="40659"/>
                </a:lnTo>
                <a:lnTo>
                  <a:pt x="4564" y="41260"/>
                </a:lnTo>
                <a:lnTo>
                  <a:pt x="4925" y="41500"/>
                </a:lnTo>
                <a:lnTo>
                  <a:pt x="5225" y="41740"/>
                </a:lnTo>
                <a:lnTo>
                  <a:pt x="5225" y="41980"/>
                </a:lnTo>
                <a:lnTo>
                  <a:pt x="4624" y="41500"/>
                </a:lnTo>
                <a:lnTo>
                  <a:pt x="4084" y="41019"/>
                </a:lnTo>
                <a:lnTo>
                  <a:pt x="3543" y="40539"/>
                </a:lnTo>
                <a:lnTo>
                  <a:pt x="2943" y="40179"/>
                </a:lnTo>
                <a:lnTo>
                  <a:pt x="2763" y="40119"/>
                </a:lnTo>
                <a:lnTo>
                  <a:pt x="2643" y="40059"/>
                </a:lnTo>
                <a:lnTo>
                  <a:pt x="2462" y="40059"/>
                </a:lnTo>
                <a:lnTo>
                  <a:pt x="2342" y="40179"/>
                </a:lnTo>
                <a:lnTo>
                  <a:pt x="2222" y="40239"/>
                </a:lnTo>
                <a:lnTo>
                  <a:pt x="2102" y="40359"/>
                </a:lnTo>
                <a:lnTo>
                  <a:pt x="2042" y="40479"/>
                </a:lnTo>
                <a:lnTo>
                  <a:pt x="2042" y="40659"/>
                </a:lnTo>
                <a:lnTo>
                  <a:pt x="2042" y="40839"/>
                </a:lnTo>
                <a:lnTo>
                  <a:pt x="2222" y="41200"/>
                </a:lnTo>
                <a:lnTo>
                  <a:pt x="2402" y="41500"/>
                </a:lnTo>
                <a:lnTo>
                  <a:pt x="2943" y="42161"/>
                </a:lnTo>
                <a:lnTo>
                  <a:pt x="3543" y="42761"/>
                </a:lnTo>
                <a:lnTo>
                  <a:pt x="4144" y="43242"/>
                </a:lnTo>
                <a:lnTo>
                  <a:pt x="4745" y="43722"/>
                </a:lnTo>
                <a:lnTo>
                  <a:pt x="5045" y="43962"/>
                </a:lnTo>
                <a:lnTo>
                  <a:pt x="5405" y="44142"/>
                </a:lnTo>
                <a:lnTo>
                  <a:pt x="5766" y="44263"/>
                </a:lnTo>
                <a:lnTo>
                  <a:pt x="6126" y="44323"/>
                </a:lnTo>
                <a:lnTo>
                  <a:pt x="6486" y="44323"/>
                </a:lnTo>
                <a:lnTo>
                  <a:pt x="6847" y="44202"/>
                </a:lnTo>
                <a:lnTo>
                  <a:pt x="6967" y="44082"/>
                </a:lnTo>
                <a:lnTo>
                  <a:pt x="7027" y="43962"/>
                </a:lnTo>
                <a:lnTo>
                  <a:pt x="7027" y="43842"/>
                </a:lnTo>
                <a:lnTo>
                  <a:pt x="7027" y="43722"/>
                </a:lnTo>
                <a:lnTo>
                  <a:pt x="6967" y="43422"/>
                </a:lnTo>
                <a:lnTo>
                  <a:pt x="6847" y="43242"/>
                </a:lnTo>
                <a:lnTo>
                  <a:pt x="6666" y="43001"/>
                </a:lnTo>
                <a:lnTo>
                  <a:pt x="6486" y="42821"/>
                </a:lnTo>
                <a:lnTo>
                  <a:pt x="7147" y="41920"/>
                </a:lnTo>
                <a:lnTo>
                  <a:pt x="7928" y="40839"/>
                </a:lnTo>
                <a:lnTo>
                  <a:pt x="8648" y="39758"/>
                </a:lnTo>
                <a:lnTo>
                  <a:pt x="9309" y="38677"/>
                </a:lnTo>
                <a:lnTo>
                  <a:pt x="10030" y="37536"/>
                </a:lnTo>
                <a:lnTo>
                  <a:pt x="10330" y="36936"/>
                </a:lnTo>
                <a:lnTo>
                  <a:pt x="10630" y="36275"/>
                </a:lnTo>
                <a:lnTo>
                  <a:pt x="10810" y="35674"/>
                </a:lnTo>
                <a:lnTo>
                  <a:pt x="10930" y="35014"/>
                </a:lnTo>
                <a:lnTo>
                  <a:pt x="10930" y="34954"/>
                </a:lnTo>
                <a:lnTo>
                  <a:pt x="10870" y="34954"/>
                </a:lnTo>
                <a:lnTo>
                  <a:pt x="10330" y="35314"/>
                </a:lnTo>
                <a:lnTo>
                  <a:pt x="9849" y="35734"/>
                </a:lnTo>
                <a:lnTo>
                  <a:pt x="9429" y="36215"/>
                </a:lnTo>
                <a:lnTo>
                  <a:pt x="8949" y="36695"/>
                </a:lnTo>
                <a:lnTo>
                  <a:pt x="8168" y="37776"/>
                </a:lnTo>
                <a:lnTo>
                  <a:pt x="7507" y="38857"/>
                </a:lnTo>
                <a:lnTo>
                  <a:pt x="6907" y="39698"/>
                </a:lnTo>
                <a:lnTo>
                  <a:pt x="6847" y="39578"/>
                </a:lnTo>
                <a:lnTo>
                  <a:pt x="7447" y="38797"/>
                </a:lnTo>
                <a:lnTo>
                  <a:pt x="7988" y="37957"/>
                </a:lnTo>
                <a:lnTo>
                  <a:pt x="9009" y="36335"/>
                </a:lnTo>
                <a:lnTo>
                  <a:pt x="9669" y="35254"/>
                </a:lnTo>
                <a:lnTo>
                  <a:pt x="10270" y="34233"/>
                </a:lnTo>
                <a:lnTo>
                  <a:pt x="11471" y="32071"/>
                </a:lnTo>
                <a:lnTo>
                  <a:pt x="11531" y="31951"/>
                </a:lnTo>
                <a:lnTo>
                  <a:pt x="11531" y="31891"/>
                </a:lnTo>
                <a:lnTo>
                  <a:pt x="11351" y="31651"/>
                </a:lnTo>
                <a:lnTo>
                  <a:pt x="11291" y="31591"/>
                </a:lnTo>
                <a:lnTo>
                  <a:pt x="11171" y="31591"/>
                </a:lnTo>
                <a:lnTo>
                  <a:pt x="11051" y="31651"/>
                </a:lnTo>
                <a:lnTo>
                  <a:pt x="10991" y="31711"/>
                </a:lnTo>
                <a:lnTo>
                  <a:pt x="9549" y="33452"/>
                </a:lnTo>
                <a:lnTo>
                  <a:pt x="8168" y="35194"/>
                </a:lnTo>
                <a:lnTo>
                  <a:pt x="8828" y="33873"/>
                </a:lnTo>
                <a:lnTo>
                  <a:pt x="9429" y="32612"/>
                </a:lnTo>
                <a:lnTo>
                  <a:pt x="10030" y="31410"/>
                </a:lnTo>
                <a:lnTo>
                  <a:pt x="10630" y="30209"/>
                </a:lnTo>
                <a:lnTo>
                  <a:pt x="11711" y="27747"/>
                </a:lnTo>
                <a:lnTo>
                  <a:pt x="11711" y="27627"/>
                </a:lnTo>
                <a:lnTo>
                  <a:pt x="11711" y="27507"/>
                </a:lnTo>
                <a:lnTo>
                  <a:pt x="11651" y="27447"/>
                </a:lnTo>
                <a:lnTo>
                  <a:pt x="11591" y="27387"/>
                </a:lnTo>
                <a:lnTo>
                  <a:pt x="11471" y="27327"/>
                </a:lnTo>
                <a:lnTo>
                  <a:pt x="11411" y="27327"/>
                </a:lnTo>
                <a:lnTo>
                  <a:pt x="11291" y="27387"/>
                </a:lnTo>
                <a:lnTo>
                  <a:pt x="11231" y="27447"/>
                </a:lnTo>
                <a:lnTo>
                  <a:pt x="9669" y="29669"/>
                </a:lnTo>
                <a:lnTo>
                  <a:pt x="8889" y="30750"/>
                </a:lnTo>
                <a:lnTo>
                  <a:pt x="8168" y="31891"/>
                </a:lnTo>
                <a:lnTo>
                  <a:pt x="7147" y="33512"/>
                </a:lnTo>
                <a:lnTo>
                  <a:pt x="6606" y="34353"/>
                </a:lnTo>
                <a:lnTo>
                  <a:pt x="6186" y="35194"/>
                </a:lnTo>
                <a:lnTo>
                  <a:pt x="6186" y="33993"/>
                </a:lnTo>
                <a:lnTo>
                  <a:pt x="6426" y="33933"/>
                </a:lnTo>
                <a:lnTo>
                  <a:pt x="6606" y="33813"/>
                </a:lnTo>
                <a:lnTo>
                  <a:pt x="6967" y="33452"/>
                </a:lnTo>
                <a:lnTo>
                  <a:pt x="7327" y="33032"/>
                </a:lnTo>
                <a:lnTo>
                  <a:pt x="7928" y="32131"/>
                </a:lnTo>
                <a:lnTo>
                  <a:pt x="9069" y="30329"/>
                </a:lnTo>
                <a:lnTo>
                  <a:pt x="10270" y="28408"/>
                </a:lnTo>
                <a:lnTo>
                  <a:pt x="11411" y="26426"/>
                </a:lnTo>
                <a:lnTo>
                  <a:pt x="11411" y="26246"/>
                </a:lnTo>
                <a:lnTo>
                  <a:pt x="11411" y="26065"/>
                </a:lnTo>
                <a:lnTo>
                  <a:pt x="11351" y="25885"/>
                </a:lnTo>
                <a:lnTo>
                  <a:pt x="11231" y="25765"/>
                </a:lnTo>
                <a:lnTo>
                  <a:pt x="11111" y="25705"/>
                </a:lnTo>
                <a:lnTo>
                  <a:pt x="10930" y="25645"/>
                </a:lnTo>
                <a:lnTo>
                  <a:pt x="10750" y="25705"/>
                </a:lnTo>
                <a:lnTo>
                  <a:pt x="10630" y="25825"/>
                </a:lnTo>
                <a:lnTo>
                  <a:pt x="9309" y="27567"/>
                </a:lnTo>
                <a:lnTo>
                  <a:pt x="7988" y="29369"/>
                </a:lnTo>
                <a:lnTo>
                  <a:pt x="8108" y="29188"/>
                </a:lnTo>
                <a:lnTo>
                  <a:pt x="9429" y="26846"/>
                </a:lnTo>
                <a:lnTo>
                  <a:pt x="10270" y="25645"/>
                </a:lnTo>
                <a:lnTo>
                  <a:pt x="11111" y="24384"/>
                </a:lnTo>
                <a:lnTo>
                  <a:pt x="11951" y="23243"/>
                </a:lnTo>
                <a:lnTo>
                  <a:pt x="12912" y="22102"/>
                </a:lnTo>
                <a:lnTo>
                  <a:pt x="12972" y="21982"/>
                </a:lnTo>
                <a:lnTo>
                  <a:pt x="12972" y="21861"/>
                </a:lnTo>
                <a:lnTo>
                  <a:pt x="12972" y="21741"/>
                </a:lnTo>
                <a:lnTo>
                  <a:pt x="12912" y="21681"/>
                </a:lnTo>
                <a:lnTo>
                  <a:pt x="12792" y="21561"/>
                </a:lnTo>
                <a:lnTo>
                  <a:pt x="12552" y="21561"/>
                </a:lnTo>
                <a:lnTo>
                  <a:pt x="12432" y="21621"/>
                </a:lnTo>
                <a:lnTo>
                  <a:pt x="11471" y="22522"/>
                </a:lnTo>
                <a:lnTo>
                  <a:pt x="10570" y="23423"/>
                </a:lnTo>
                <a:lnTo>
                  <a:pt x="9729" y="24324"/>
                </a:lnTo>
                <a:lnTo>
                  <a:pt x="8889" y="25345"/>
                </a:lnTo>
                <a:lnTo>
                  <a:pt x="9129" y="24864"/>
                </a:lnTo>
                <a:lnTo>
                  <a:pt x="11351" y="21081"/>
                </a:lnTo>
                <a:lnTo>
                  <a:pt x="11411" y="20901"/>
                </a:lnTo>
                <a:lnTo>
                  <a:pt x="11351" y="20720"/>
                </a:lnTo>
                <a:lnTo>
                  <a:pt x="11291" y="20600"/>
                </a:lnTo>
                <a:lnTo>
                  <a:pt x="11171" y="20540"/>
                </a:lnTo>
                <a:lnTo>
                  <a:pt x="11051" y="20480"/>
                </a:lnTo>
                <a:lnTo>
                  <a:pt x="10870" y="20480"/>
                </a:lnTo>
                <a:lnTo>
                  <a:pt x="10690" y="20540"/>
                </a:lnTo>
                <a:lnTo>
                  <a:pt x="10570" y="20660"/>
                </a:lnTo>
                <a:lnTo>
                  <a:pt x="7988" y="24204"/>
                </a:lnTo>
                <a:lnTo>
                  <a:pt x="7087" y="25465"/>
                </a:lnTo>
                <a:lnTo>
                  <a:pt x="6606" y="26065"/>
                </a:lnTo>
                <a:lnTo>
                  <a:pt x="6186" y="26726"/>
                </a:lnTo>
                <a:lnTo>
                  <a:pt x="6186" y="25345"/>
                </a:lnTo>
                <a:lnTo>
                  <a:pt x="6606" y="24984"/>
                </a:lnTo>
                <a:lnTo>
                  <a:pt x="6967" y="24624"/>
                </a:lnTo>
                <a:lnTo>
                  <a:pt x="7627" y="23723"/>
                </a:lnTo>
                <a:lnTo>
                  <a:pt x="8889" y="22042"/>
                </a:lnTo>
                <a:lnTo>
                  <a:pt x="10450" y="20000"/>
                </a:lnTo>
                <a:lnTo>
                  <a:pt x="12011" y="17898"/>
                </a:lnTo>
                <a:lnTo>
                  <a:pt x="12072" y="17778"/>
                </a:lnTo>
                <a:lnTo>
                  <a:pt x="12072" y="17657"/>
                </a:lnTo>
                <a:lnTo>
                  <a:pt x="12011" y="17537"/>
                </a:lnTo>
                <a:lnTo>
                  <a:pt x="11891" y="17417"/>
                </a:lnTo>
                <a:lnTo>
                  <a:pt x="11771" y="17357"/>
                </a:lnTo>
                <a:lnTo>
                  <a:pt x="11651" y="17297"/>
                </a:lnTo>
                <a:lnTo>
                  <a:pt x="11471" y="17357"/>
                </a:lnTo>
                <a:lnTo>
                  <a:pt x="11351" y="17417"/>
                </a:lnTo>
                <a:lnTo>
                  <a:pt x="8949" y="19940"/>
                </a:lnTo>
                <a:lnTo>
                  <a:pt x="9309" y="19219"/>
                </a:lnTo>
                <a:lnTo>
                  <a:pt x="10270" y="17357"/>
                </a:lnTo>
                <a:lnTo>
                  <a:pt x="11231" y="15495"/>
                </a:lnTo>
                <a:lnTo>
                  <a:pt x="11291" y="15435"/>
                </a:lnTo>
                <a:lnTo>
                  <a:pt x="11231" y="15315"/>
                </a:lnTo>
                <a:lnTo>
                  <a:pt x="11111" y="15135"/>
                </a:lnTo>
                <a:lnTo>
                  <a:pt x="10930" y="15135"/>
                </a:lnTo>
                <a:lnTo>
                  <a:pt x="10870" y="15195"/>
                </a:lnTo>
                <a:lnTo>
                  <a:pt x="10750" y="15255"/>
                </a:lnTo>
                <a:lnTo>
                  <a:pt x="9549" y="16937"/>
                </a:lnTo>
                <a:lnTo>
                  <a:pt x="8348" y="18678"/>
                </a:lnTo>
                <a:lnTo>
                  <a:pt x="7567" y="19820"/>
                </a:lnTo>
                <a:lnTo>
                  <a:pt x="7147" y="20420"/>
                </a:lnTo>
                <a:lnTo>
                  <a:pt x="6787" y="21021"/>
                </a:lnTo>
                <a:lnTo>
                  <a:pt x="6666" y="20660"/>
                </a:lnTo>
                <a:lnTo>
                  <a:pt x="7027" y="20300"/>
                </a:lnTo>
                <a:lnTo>
                  <a:pt x="7327" y="19880"/>
                </a:lnTo>
                <a:lnTo>
                  <a:pt x="7928" y="18919"/>
                </a:lnTo>
                <a:lnTo>
                  <a:pt x="8949" y="17057"/>
                </a:lnTo>
                <a:lnTo>
                  <a:pt x="10270" y="14835"/>
                </a:lnTo>
                <a:lnTo>
                  <a:pt x="10930" y="13694"/>
                </a:lnTo>
                <a:lnTo>
                  <a:pt x="11411" y="12493"/>
                </a:lnTo>
                <a:lnTo>
                  <a:pt x="11411" y="12373"/>
                </a:lnTo>
                <a:lnTo>
                  <a:pt x="11411" y="12312"/>
                </a:lnTo>
                <a:lnTo>
                  <a:pt x="11291" y="12192"/>
                </a:lnTo>
                <a:lnTo>
                  <a:pt x="11111" y="12132"/>
                </a:lnTo>
                <a:lnTo>
                  <a:pt x="10991" y="12132"/>
                </a:lnTo>
                <a:lnTo>
                  <a:pt x="10930" y="12192"/>
                </a:lnTo>
                <a:lnTo>
                  <a:pt x="10090" y="13153"/>
                </a:lnTo>
                <a:lnTo>
                  <a:pt x="9309" y="14114"/>
                </a:lnTo>
                <a:lnTo>
                  <a:pt x="7868" y="16156"/>
                </a:lnTo>
                <a:lnTo>
                  <a:pt x="7207" y="17117"/>
                </a:lnTo>
                <a:lnTo>
                  <a:pt x="6426" y="18138"/>
                </a:lnTo>
                <a:lnTo>
                  <a:pt x="6246" y="17838"/>
                </a:lnTo>
                <a:lnTo>
                  <a:pt x="6246" y="17297"/>
                </a:lnTo>
                <a:lnTo>
                  <a:pt x="6726" y="16637"/>
                </a:lnTo>
                <a:lnTo>
                  <a:pt x="7087" y="15976"/>
                </a:lnTo>
                <a:lnTo>
                  <a:pt x="7868" y="14715"/>
                </a:lnTo>
                <a:lnTo>
                  <a:pt x="9189" y="12433"/>
                </a:lnTo>
                <a:lnTo>
                  <a:pt x="10450" y="10090"/>
                </a:lnTo>
                <a:lnTo>
                  <a:pt x="10510" y="9970"/>
                </a:lnTo>
                <a:lnTo>
                  <a:pt x="10510" y="9790"/>
                </a:lnTo>
                <a:lnTo>
                  <a:pt x="10450" y="9670"/>
                </a:lnTo>
                <a:lnTo>
                  <a:pt x="10330" y="9610"/>
                </a:lnTo>
                <a:lnTo>
                  <a:pt x="10210" y="9490"/>
                </a:lnTo>
                <a:lnTo>
                  <a:pt x="9970" y="9490"/>
                </a:lnTo>
                <a:lnTo>
                  <a:pt x="9849" y="9610"/>
                </a:lnTo>
                <a:lnTo>
                  <a:pt x="8288" y="11712"/>
                </a:lnTo>
                <a:lnTo>
                  <a:pt x="6847" y="13814"/>
                </a:lnTo>
                <a:lnTo>
                  <a:pt x="6546" y="14234"/>
                </a:lnTo>
                <a:lnTo>
                  <a:pt x="6486" y="13994"/>
                </a:lnTo>
                <a:lnTo>
                  <a:pt x="6847" y="13634"/>
                </a:lnTo>
                <a:lnTo>
                  <a:pt x="7207" y="13213"/>
                </a:lnTo>
                <a:lnTo>
                  <a:pt x="7747" y="12312"/>
                </a:lnTo>
                <a:lnTo>
                  <a:pt x="8228" y="11352"/>
                </a:lnTo>
                <a:lnTo>
                  <a:pt x="8708" y="10451"/>
                </a:lnTo>
                <a:lnTo>
                  <a:pt x="9669" y="8409"/>
                </a:lnTo>
                <a:lnTo>
                  <a:pt x="10570" y="6307"/>
                </a:lnTo>
                <a:lnTo>
                  <a:pt x="10570" y="6247"/>
                </a:lnTo>
                <a:lnTo>
                  <a:pt x="10570" y="6127"/>
                </a:lnTo>
                <a:lnTo>
                  <a:pt x="10390" y="6007"/>
                </a:lnTo>
                <a:lnTo>
                  <a:pt x="10210" y="6007"/>
                </a:lnTo>
                <a:lnTo>
                  <a:pt x="10150" y="6067"/>
                </a:lnTo>
                <a:lnTo>
                  <a:pt x="10090" y="6127"/>
                </a:lnTo>
                <a:lnTo>
                  <a:pt x="8949" y="8169"/>
                </a:lnTo>
                <a:lnTo>
                  <a:pt x="7687" y="10150"/>
                </a:lnTo>
                <a:lnTo>
                  <a:pt x="6967" y="11171"/>
                </a:lnTo>
                <a:lnTo>
                  <a:pt x="6186" y="12192"/>
                </a:lnTo>
                <a:lnTo>
                  <a:pt x="6186" y="11592"/>
                </a:lnTo>
                <a:lnTo>
                  <a:pt x="6366" y="11532"/>
                </a:lnTo>
                <a:lnTo>
                  <a:pt x="6486" y="11412"/>
                </a:lnTo>
                <a:lnTo>
                  <a:pt x="6606" y="11292"/>
                </a:lnTo>
                <a:lnTo>
                  <a:pt x="6666" y="11111"/>
                </a:lnTo>
                <a:lnTo>
                  <a:pt x="6847" y="11051"/>
                </a:lnTo>
                <a:lnTo>
                  <a:pt x="7027" y="10931"/>
                </a:lnTo>
                <a:lnTo>
                  <a:pt x="7147" y="10751"/>
                </a:lnTo>
                <a:lnTo>
                  <a:pt x="7207" y="10571"/>
                </a:lnTo>
                <a:lnTo>
                  <a:pt x="7147" y="10271"/>
                </a:lnTo>
                <a:lnTo>
                  <a:pt x="7087" y="9910"/>
                </a:lnTo>
                <a:lnTo>
                  <a:pt x="7507" y="9310"/>
                </a:lnTo>
                <a:lnTo>
                  <a:pt x="7868" y="8649"/>
                </a:lnTo>
                <a:lnTo>
                  <a:pt x="8528" y="7388"/>
                </a:lnTo>
                <a:lnTo>
                  <a:pt x="9129" y="6367"/>
                </a:lnTo>
                <a:lnTo>
                  <a:pt x="9669" y="5346"/>
                </a:lnTo>
                <a:lnTo>
                  <a:pt x="10630" y="3184"/>
                </a:lnTo>
                <a:lnTo>
                  <a:pt x="10630" y="3124"/>
                </a:lnTo>
                <a:lnTo>
                  <a:pt x="10570" y="3004"/>
                </a:lnTo>
                <a:lnTo>
                  <a:pt x="10510" y="3004"/>
                </a:lnTo>
                <a:lnTo>
                  <a:pt x="10450" y="3064"/>
                </a:lnTo>
                <a:lnTo>
                  <a:pt x="9009" y="4805"/>
                </a:lnTo>
                <a:lnTo>
                  <a:pt x="8348" y="5706"/>
                </a:lnTo>
                <a:lnTo>
                  <a:pt x="7687" y="6607"/>
                </a:lnTo>
                <a:lnTo>
                  <a:pt x="7447" y="6967"/>
                </a:lnTo>
                <a:lnTo>
                  <a:pt x="7327" y="6727"/>
                </a:lnTo>
                <a:lnTo>
                  <a:pt x="7627" y="6307"/>
                </a:lnTo>
                <a:lnTo>
                  <a:pt x="7807" y="5766"/>
                </a:lnTo>
                <a:lnTo>
                  <a:pt x="8228" y="4805"/>
                </a:lnTo>
                <a:lnTo>
                  <a:pt x="8468" y="4025"/>
                </a:lnTo>
                <a:lnTo>
                  <a:pt x="8708" y="3244"/>
                </a:lnTo>
                <a:lnTo>
                  <a:pt x="9129" y="1682"/>
                </a:lnTo>
                <a:lnTo>
                  <a:pt x="9129" y="1622"/>
                </a:lnTo>
                <a:lnTo>
                  <a:pt x="9009" y="1622"/>
                </a:lnTo>
                <a:lnTo>
                  <a:pt x="8168" y="2944"/>
                </a:lnTo>
                <a:lnTo>
                  <a:pt x="7387" y="4265"/>
                </a:lnTo>
                <a:lnTo>
                  <a:pt x="7267" y="3965"/>
                </a:lnTo>
                <a:lnTo>
                  <a:pt x="7087" y="3724"/>
                </a:lnTo>
                <a:lnTo>
                  <a:pt x="7267" y="2944"/>
                </a:lnTo>
                <a:lnTo>
                  <a:pt x="7447" y="1743"/>
                </a:lnTo>
                <a:lnTo>
                  <a:pt x="7567" y="481"/>
                </a:lnTo>
                <a:lnTo>
                  <a:pt x="7567" y="421"/>
                </a:lnTo>
                <a:lnTo>
                  <a:pt x="7447" y="361"/>
                </a:lnTo>
                <a:lnTo>
                  <a:pt x="7387" y="361"/>
                </a:lnTo>
                <a:lnTo>
                  <a:pt x="7327" y="421"/>
                </a:lnTo>
                <a:lnTo>
                  <a:pt x="6847" y="1562"/>
                </a:lnTo>
                <a:lnTo>
                  <a:pt x="6426" y="2703"/>
                </a:lnTo>
                <a:lnTo>
                  <a:pt x="6366" y="3004"/>
                </a:lnTo>
                <a:lnTo>
                  <a:pt x="6126" y="2824"/>
                </a:lnTo>
                <a:lnTo>
                  <a:pt x="6186" y="2163"/>
                </a:lnTo>
                <a:lnTo>
                  <a:pt x="6066" y="1502"/>
                </a:lnTo>
                <a:lnTo>
                  <a:pt x="5886" y="181"/>
                </a:lnTo>
                <a:lnTo>
                  <a:pt x="5886" y="121"/>
                </a:lnTo>
                <a:lnTo>
                  <a:pt x="5826" y="61"/>
                </a:lnTo>
                <a:lnTo>
                  <a:pt x="5645" y="1"/>
                </a:lnTo>
                <a:close/>
              </a:path>
            </a:pathLst>
          </a:custGeom>
          <a:solidFill>
            <a:srgbClr val="187767"/>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8" name="Shape 58">
            <a:extLst>
              <a:ext uri="{FF2B5EF4-FFF2-40B4-BE49-F238E27FC236}">
                <a16:creationId xmlns:a16="http://schemas.microsoft.com/office/drawing/2014/main" xmlns="" id="{9C34404B-AAA7-440B-AA98-35303D4EADF2}"/>
              </a:ext>
            </a:extLst>
          </p:cNvPr>
          <p:cNvSpPr>
            <a:spLocks/>
          </p:cNvSpPr>
          <p:nvPr/>
        </p:nvSpPr>
        <p:spPr bwMode="auto">
          <a:xfrm rot="13814747">
            <a:off x="3013076" y="5268913"/>
            <a:ext cx="450850" cy="1181100"/>
          </a:xfrm>
          <a:custGeom>
            <a:avLst/>
            <a:gdLst>
              <a:gd name="T0" fmla="*/ 292152134 w 13514"/>
              <a:gd name="T1" fmla="*/ 80165485 h 35374"/>
              <a:gd name="T2" fmla="*/ 225240643 w 13514"/>
              <a:gd name="T3" fmla="*/ 447026200 h 35374"/>
              <a:gd name="T4" fmla="*/ 289923907 w 13514"/>
              <a:gd name="T5" fmla="*/ 424382120 h 35374"/>
              <a:gd name="T6" fmla="*/ 254241034 w 13514"/>
              <a:gd name="T7" fmla="*/ 464001440 h 35374"/>
              <a:gd name="T8" fmla="*/ 289923907 w 13514"/>
              <a:gd name="T9" fmla="*/ 50925697 h 35374"/>
              <a:gd name="T10" fmla="*/ 247556350 w 13514"/>
              <a:gd name="T11" fmla="*/ 40546164 h 35374"/>
              <a:gd name="T12" fmla="*/ 234189185 w 13514"/>
              <a:gd name="T13" fmla="*/ 140513171 h 35374"/>
              <a:gd name="T14" fmla="*/ 223012415 w 13514"/>
              <a:gd name="T15" fmla="*/ 54694498 h 35374"/>
              <a:gd name="T16" fmla="*/ 173962377 w 13514"/>
              <a:gd name="T17" fmla="*/ 78281097 h 35374"/>
              <a:gd name="T18" fmla="*/ 131594788 w 13514"/>
              <a:gd name="T19" fmla="*/ 111289685 h 35374"/>
              <a:gd name="T20" fmla="*/ 156138723 w 13514"/>
              <a:gd name="T21" fmla="*/ 255571656 h 35374"/>
              <a:gd name="T22" fmla="*/ 109277980 w 13514"/>
              <a:gd name="T23" fmla="*/ 199934639 h 35374"/>
              <a:gd name="T24" fmla="*/ 73595107 w 13514"/>
              <a:gd name="T25" fmla="*/ 169752958 h 35374"/>
              <a:gd name="T26" fmla="*/ 89227232 w 13514"/>
              <a:gd name="T27" fmla="*/ 262182389 h 35374"/>
              <a:gd name="T28" fmla="*/ 86999004 w 13514"/>
              <a:gd name="T29" fmla="*/ 264066801 h 35374"/>
              <a:gd name="T30" fmla="*/ 22315707 w 13514"/>
              <a:gd name="T31" fmla="*/ 250860361 h 35374"/>
              <a:gd name="T32" fmla="*/ 138278371 w 13514"/>
              <a:gd name="T33" fmla="*/ 349885474 h 35374"/>
              <a:gd name="T34" fmla="*/ 42404287 w 13514"/>
              <a:gd name="T35" fmla="*/ 294248482 h 35374"/>
              <a:gd name="T36" fmla="*/ 33455746 w 13514"/>
              <a:gd name="T37" fmla="*/ 330083327 h 35374"/>
              <a:gd name="T38" fmla="*/ 95910814 w 13514"/>
              <a:gd name="T39" fmla="*/ 381951543 h 35374"/>
              <a:gd name="T40" fmla="*/ 42404287 w 13514"/>
              <a:gd name="T41" fmla="*/ 378182768 h 35374"/>
              <a:gd name="T42" fmla="*/ 60227942 w 13514"/>
              <a:gd name="T43" fmla="*/ 417786412 h 35374"/>
              <a:gd name="T44" fmla="*/ 144961953 w 13514"/>
              <a:gd name="T45" fmla="*/ 466828348 h 35374"/>
              <a:gd name="T46" fmla="*/ 28999290 w 13514"/>
              <a:gd name="T47" fmla="*/ 431935372 h 35374"/>
              <a:gd name="T48" fmla="*/ 107050853 w 13514"/>
              <a:gd name="T49" fmla="*/ 491341164 h 35374"/>
              <a:gd name="T50" fmla="*/ 218557061 w 13514"/>
              <a:gd name="T51" fmla="*/ 539439954 h 35374"/>
              <a:gd name="T52" fmla="*/ 267608199 w 13514"/>
              <a:gd name="T53" fmla="*/ 550762007 h 35374"/>
              <a:gd name="T54" fmla="*/ 283240324 w 13514"/>
              <a:gd name="T55" fmla="*/ 532844898 h 35374"/>
              <a:gd name="T56" fmla="*/ 274328513 w 13514"/>
              <a:gd name="T57" fmla="*/ 488514257 h 35374"/>
              <a:gd name="T58" fmla="*/ 359063659 w 13514"/>
              <a:gd name="T59" fmla="*/ 433819760 h 35374"/>
              <a:gd name="T60" fmla="*/ 376886179 w 13514"/>
              <a:gd name="T61" fmla="*/ 401753691 h 35374"/>
              <a:gd name="T62" fmla="*/ 312240748 w 13514"/>
              <a:gd name="T63" fmla="*/ 395158008 h 35374"/>
              <a:gd name="T64" fmla="*/ 338975079 w 13514"/>
              <a:gd name="T65" fmla="*/ 364976327 h 35374"/>
              <a:gd name="T66" fmla="*/ 321151424 w 13514"/>
              <a:gd name="T67" fmla="*/ 348001087 h 35374"/>
              <a:gd name="T68" fmla="*/ 185101282 w 13514"/>
              <a:gd name="T69" fmla="*/ 366860715 h 35374"/>
              <a:gd name="T70" fmla="*/ 385797990 w 13514"/>
              <a:gd name="T71" fmla="*/ 322530074 h 35374"/>
              <a:gd name="T72" fmla="*/ 323379686 w 13514"/>
              <a:gd name="T73" fmla="*/ 313108111 h 35374"/>
              <a:gd name="T74" fmla="*/ 198506312 w 13514"/>
              <a:gd name="T75" fmla="*/ 343290418 h 35374"/>
              <a:gd name="T76" fmla="*/ 289923907 w 13514"/>
              <a:gd name="T77" fmla="*/ 306497353 h 35374"/>
              <a:gd name="T78" fmla="*/ 392519405 w 13514"/>
              <a:gd name="T79" fmla="*/ 267835577 h 35374"/>
              <a:gd name="T80" fmla="*/ 260924617 w 13514"/>
              <a:gd name="T81" fmla="*/ 285753337 h 35374"/>
              <a:gd name="T82" fmla="*/ 312240748 w 13514"/>
              <a:gd name="T83" fmla="*/ 267835577 h 35374"/>
              <a:gd name="T84" fmla="*/ 428202277 w 13514"/>
              <a:gd name="T85" fmla="*/ 235769508 h 35374"/>
              <a:gd name="T86" fmla="*/ 243100996 w 13514"/>
              <a:gd name="T87" fmla="*/ 255571656 h 35374"/>
              <a:gd name="T88" fmla="*/ 379114407 w 13514"/>
              <a:gd name="T89" fmla="*/ 204645333 h 35374"/>
              <a:gd name="T90" fmla="*/ 338975079 w 13514"/>
              <a:gd name="T91" fmla="*/ 189554480 h 35374"/>
              <a:gd name="T92" fmla="*/ 403658342 w 13514"/>
              <a:gd name="T93" fmla="*/ 174463652 h 35374"/>
              <a:gd name="T94" fmla="*/ 414798381 w 13514"/>
              <a:gd name="T95" fmla="*/ 152777742 h 35374"/>
              <a:gd name="T96" fmla="*/ 267608199 w 13514"/>
              <a:gd name="T97" fmla="*/ 158430931 h 35374"/>
              <a:gd name="T98" fmla="*/ 428202277 w 13514"/>
              <a:gd name="T99" fmla="*/ 128264926 h 35374"/>
              <a:gd name="T100" fmla="*/ 345658662 w 13514"/>
              <a:gd name="T101" fmla="*/ 124480449 h 35374"/>
              <a:gd name="T102" fmla="*/ 450481253 w 13514"/>
              <a:gd name="T103" fmla="*/ 91471861 h 35374"/>
              <a:gd name="T104" fmla="*/ 356835431 w 13514"/>
              <a:gd name="T105" fmla="*/ 102793914 h 35374"/>
              <a:gd name="T106" fmla="*/ 459393097 w 13514"/>
              <a:gd name="T107" fmla="*/ 61305856 h 35374"/>
              <a:gd name="T108" fmla="*/ 501760653 w 13514"/>
              <a:gd name="T109" fmla="*/ 31124200 h 35374"/>
              <a:gd name="T110" fmla="*/ 408113697 w 13514"/>
              <a:gd name="T111" fmla="*/ 33950456 h 35374"/>
              <a:gd name="T112" fmla="*/ 443797670 w 13514"/>
              <a:gd name="T113" fmla="*/ 6595708 h 35374"/>
              <a:gd name="T114" fmla="*/ 347886889 w 13514"/>
              <a:gd name="T115" fmla="*/ 49983829 h 3537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13514"/>
              <a:gd name="T175" fmla="*/ 0 h 35374"/>
              <a:gd name="T176" fmla="*/ 13514 w 13514"/>
              <a:gd name="T177" fmla="*/ 35374 h 35374"/>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13514" h="35374" extrusionOk="0">
                <a:moveTo>
                  <a:pt x="11411" y="3303"/>
                </a:moveTo>
                <a:lnTo>
                  <a:pt x="10811" y="3603"/>
                </a:lnTo>
                <a:lnTo>
                  <a:pt x="10270" y="3964"/>
                </a:lnTo>
                <a:lnTo>
                  <a:pt x="10450" y="3543"/>
                </a:lnTo>
                <a:lnTo>
                  <a:pt x="10931" y="3423"/>
                </a:lnTo>
                <a:lnTo>
                  <a:pt x="11411" y="3303"/>
                </a:lnTo>
                <a:close/>
                <a:moveTo>
                  <a:pt x="7628" y="4865"/>
                </a:moveTo>
                <a:lnTo>
                  <a:pt x="7748" y="4985"/>
                </a:lnTo>
                <a:lnTo>
                  <a:pt x="7868" y="5105"/>
                </a:lnTo>
                <a:lnTo>
                  <a:pt x="8048" y="5105"/>
                </a:lnTo>
                <a:lnTo>
                  <a:pt x="8228" y="5045"/>
                </a:lnTo>
                <a:lnTo>
                  <a:pt x="7928" y="5645"/>
                </a:lnTo>
                <a:lnTo>
                  <a:pt x="7508" y="6426"/>
                </a:lnTo>
                <a:lnTo>
                  <a:pt x="7628" y="4865"/>
                </a:lnTo>
                <a:close/>
                <a:moveTo>
                  <a:pt x="7928" y="26965"/>
                </a:moveTo>
                <a:lnTo>
                  <a:pt x="7748" y="27085"/>
                </a:lnTo>
                <a:lnTo>
                  <a:pt x="6607" y="27986"/>
                </a:lnTo>
                <a:lnTo>
                  <a:pt x="6066" y="28467"/>
                </a:lnTo>
                <a:lnTo>
                  <a:pt x="5586" y="29007"/>
                </a:lnTo>
                <a:lnTo>
                  <a:pt x="5526" y="28647"/>
                </a:lnTo>
                <a:lnTo>
                  <a:pt x="5646" y="28407"/>
                </a:lnTo>
                <a:lnTo>
                  <a:pt x="5646" y="28166"/>
                </a:lnTo>
                <a:lnTo>
                  <a:pt x="5586" y="27926"/>
                </a:lnTo>
                <a:lnTo>
                  <a:pt x="5466" y="27746"/>
                </a:lnTo>
                <a:lnTo>
                  <a:pt x="6066" y="27566"/>
                </a:lnTo>
                <a:lnTo>
                  <a:pt x="6607" y="27446"/>
                </a:lnTo>
                <a:lnTo>
                  <a:pt x="7808" y="27025"/>
                </a:lnTo>
                <a:lnTo>
                  <a:pt x="7928" y="26965"/>
                </a:lnTo>
                <a:close/>
                <a:moveTo>
                  <a:pt x="7808" y="28947"/>
                </a:moveTo>
                <a:lnTo>
                  <a:pt x="7328" y="29548"/>
                </a:lnTo>
                <a:lnTo>
                  <a:pt x="6667" y="30389"/>
                </a:lnTo>
                <a:lnTo>
                  <a:pt x="6367" y="30809"/>
                </a:lnTo>
                <a:lnTo>
                  <a:pt x="6126" y="31229"/>
                </a:lnTo>
                <a:lnTo>
                  <a:pt x="5766" y="29908"/>
                </a:lnTo>
                <a:lnTo>
                  <a:pt x="6307" y="29788"/>
                </a:lnTo>
                <a:lnTo>
                  <a:pt x="6847" y="29548"/>
                </a:lnTo>
                <a:lnTo>
                  <a:pt x="7328" y="29248"/>
                </a:lnTo>
                <a:lnTo>
                  <a:pt x="7808" y="28947"/>
                </a:lnTo>
                <a:close/>
                <a:moveTo>
                  <a:pt x="9430" y="0"/>
                </a:moveTo>
                <a:lnTo>
                  <a:pt x="9189" y="240"/>
                </a:lnTo>
                <a:lnTo>
                  <a:pt x="9009" y="480"/>
                </a:lnTo>
                <a:lnTo>
                  <a:pt x="8709" y="1021"/>
                </a:lnTo>
                <a:lnTo>
                  <a:pt x="8409" y="1622"/>
                </a:lnTo>
                <a:lnTo>
                  <a:pt x="8168" y="2222"/>
                </a:lnTo>
                <a:lnTo>
                  <a:pt x="7808" y="3243"/>
                </a:lnTo>
                <a:lnTo>
                  <a:pt x="7868" y="2162"/>
                </a:lnTo>
                <a:lnTo>
                  <a:pt x="7808" y="1081"/>
                </a:lnTo>
                <a:lnTo>
                  <a:pt x="7808" y="961"/>
                </a:lnTo>
                <a:lnTo>
                  <a:pt x="7688" y="841"/>
                </a:lnTo>
                <a:lnTo>
                  <a:pt x="7568" y="841"/>
                </a:lnTo>
                <a:lnTo>
                  <a:pt x="7448" y="961"/>
                </a:lnTo>
                <a:lnTo>
                  <a:pt x="7087" y="1441"/>
                </a:lnTo>
                <a:lnTo>
                  <a:pt x="6847" y="2042"/>
                </a:lnTo>
                <a:lnTo>
                  <a:pt x="6667" y="2582"/>
                </a:lnTo>
                <a:lnTo>
                  <a:pt x="6487" y="3183"/>
                </a:lnTo>
                <a:lnTo>
                  <a:pt x="6247" y="4444"/>
                </a:lnTo>
                <a:lnTo>
                  <a:pt x="6126" y="5645"/>
                </a:lnTo>
                <a:lnTo>
                  <a:pt x="6066" y="6306"/>
                </a:lnTo>
                <a:lnTo>
                  <a:pt x="6006" y="7207"/>
                </a:lnTo>
                <a:lnTo>
                  <a:pt x="6006" y="7747"/>
                </a:lnTo>
                <a:lnTo>
                  <a:pt x="6066" y="8228"/>
                </a:lnTo>
                <a:lnTo>
                  <a:pt x="6186" y="8648"/>
                </a:lnTo>
                <a:lnTo>
                  <a:pt x="6307" y="8948"/>
                </a:lnTo>
                <a:lnTo>
                  <a:pt x="6066" y="9609"/>
                </a:lnTo>
                <a:lnTo>
                  <a:pt x="6066" y="9669"/>
                </a:lnTo>
                <a:lnTo>
                  <a:pt x="5946" y="8588"/>
                </a:lnTo>
                <a:lnTo>
                  <a:pt x="5886" y="7507"/>
                </a:lnTo>
                <a:lnTo>
                  <a:pt x="5946" y="6366"/>
                </a:lnTo>
                <a:lnTo>
                  <a:pt x="6066" y="5225"/>
                </a:lnTo>
                <a:lnTo>
                  <a:pt x="6066" y="4624"/>
                </a:lnTo>
                <a:lnTo>
                  <a:pt x="6066" y="4024"/>
                </a:lnTo>
                <a:lnTo>
                  <a:pt x="6006" y="3483"/>
                </a:lnTo>
                <a:lnTo>
                  <a:pt x="5886" y="2943"/>
                </a:lnTo>
                <a:lnTo>
                  <a:pt x="5826" y="2823"/>
                </a:lnTo>
                <a:lnTo>
                  <a:pt x="5766" y="2763"/>
                </a:lnTo>
                <a:lnTo>
                  <a:pt x="5646" y="2763"/>
                </a:lnTo>
                <a:lnTo>
                  <a:pt x="5526" y="2823"/>
                </a:lnTo>
                <a:lnTo>
                  <a:pt x="5226" y="3303"/>
                </a:lnTo>
                <a:lnTo>
                  <a:pt x="4985" y="3784"/>
                </a:lnTo>
                <a:lnTo>
                  <a:pt x="4805" y="4384"/>
                </a:lnTo>
                <a:lnTo>
                  <a:pt x="4685" y="4985"/>
                </a:lnTo>
                <a:lnTo>
                  <a:pt x="4565" y="6186"/>
                </a:lnTo>
                <a:lnTo>
                  <a:pt x="4505" y="7327"/>
                </a:lnTo>
                <a:lnTo>
                  <a:pt x="4445" y="8348"/>
                </a:lnTo>
                <a:lnTo>
                  <a:pt x="4024" y="6066"/>
                </a:lnTo>
                <a:lnTo>
                  <a:pt x="3964" y="6006"/>
                </a:lnTo>
                <a:lnTo>
                  <a:pt x="3904" y="5946"/>
                </a:lnTo>
                <a:lnTo>
                  <a:pt x="3844" y="6006"/>
                </a:lnTo>
                <a:lnTo>
                  <a:pt x="3784" y="6066"/>
                </a:lnTo>
                <a:lnTo>
                  <a:pt x="3544" y="7087"/>
                </a:lnTo>
                <a:lnTo>
                  <a:pt x="3364" y="8168"/>
                </a:lnTo>
                <a:lnTo>
                  <a:pt x="3304" y="9309"/>
                </a:lnTo>
                <a:lnTo>
                  <a:pt x="3304" y="10450"/>
                </a:lnTo>
                <a:lnTo>
                  <a:pt x="3424" y="11591"/>
                </a:lnTo>
                <a:lnTo>
                  <a:pt x="3664" y="12672"/>
                </a:lnTo>
                <a:lnTo>
                  <a:pt x="4024" y="13753"/>
                </a:lnTo>
                <a:lnTo>
                  <a:pt x="4265" y="14233"/>
                </a:lnTo>
                <a:lnTo>
                  <a:pt x="4505" y="14714"/>
                </a:lnTo>
                <a:lnTo>
                  <a:pt x="4205" y="16275"/>
                </a:lnTo>
                <a:lnTo>
                  <a:pt x="3964" y="17777"/>
                </a:lnTo>
                <a:lnTo>
                  <a:pt x="3784" y="17476"/>
                </a:lnTo>
                <a:lnTo>
                  <a:pt x="3784" y="17116"/>
                </a:lnTo>
                <a:lnTo>
                  <a:pt x="3784" y="16756"/>
                </a:lnTo>
                <a:lnTo>
                  <a:pt x="3604" y="16035"/>
                </a:lnTo>
                <a:lnTo>
                  <a:pt x="3424" y="15314"/>
                </a:lnTo>
                <a:lnTo>
                  <a:pt x="3244" y="14594"/>
                </a:lnTo>
                <a:lnTo>
                  <a:pt x="3064" y="13633"/>
                </a:lnTo>
                <a:lnTo>
                  <a:pt x="2943" y="12732"/>
                </a:lnTo>
                <a:lnTo>
                  <a:pt x="2823" y="11771"/>
                </a:lnTo>
                <a:lnTo>
                  <a:pt x="2703" y="10810"/>
                </a:lnTo>
                <a:lnTo>
                  <a:pt x="2643" y="10690"/>
                </a:lnTo>
                <a:lnTo>
                  <a:pt x="2583" y="10630"/>
                </a:lnTo>
                <a:lnTo>
                  <a:pt x="2463" y="10570"/>
                </a:lnTo>
                <a:lnTo>
                  <a:pt x="2343" y="10570"/>
                </a:lnTo>
                <a:lnTo>
                  <a:pt x="2163" y="10630"/>
                </a:lnTo>
                <a:lnTo>
                  <a:pt x="2043" y="10690"/>
                </a:lnTo>
                <a:lnTo>
                  <a:pt x="1982" y="10810"/>
                </a:lnTo>
                <a:lnTo>
                  <a:pt x="1862" y="11291"/>
                </a:lnTo>
                <a:lnTo>
                  <a:pt x="1742" y="11771"/>
                </a:lnTo>
                <a:lnTo>
                  <a:pt x="1682" y="12252"/>
                </a:lnTo>
                <a:lnTo>
                  <a:pt x="1682" y="12792"/>
                </a:lnTo>
                <a:lnTo>
                  <a:pt x="1742" y="13753"/>
                </a:lnTo>
                <a:lnTo>
                  <a:pt x="1922" y="14774"/>
                </a:lnTo>
                <a:lnTo>
                  <a:pt x="2043" y="15374"/>
                </a:lnTo>
                <a:lnTo>
                  <a:pt x="2223" y="16035"/>
                </a:lnTo>
                <a:lnTo>
                  <a:pt x="2403" y="16696"/>
                </a:lnTo>
                <a:lnTo>
                  <a:pt x="2763" y="17236"/>
                </a:lnTo>
                <a:lnTo>
                  <a:pt x="2823" y="17356"/>
                </a:lnTo>
                <a:lnTo>
                  <a:pt x="3244" y="18317"/>
                </a:lnTo>
                <a:lnTo>
                  <a:pt x="3544" y="18798"/>
                </a:lnTo>
                <a:lnTo>
                  <a:pt x="3844" y="19218"/>
                </a:lnTo>
                <a:lnTo>
                  <a:pt x="3844" y="19278"/>
                </a:lnTo>
                <a:lnTo>
                  <a:pt x="3304" y="18497"/>
                </a:lnTo>
                <a:lnTo>
                  <a:pt x="2763" y="17657"/>
                </a:lnTo>
                <a:lnTo>
                  <a:pt x="2343" y="16816"/>
                </a:lnTo>
                <a:lnTo>
                  <a:pt x="1802" y="15975"/>
                </a:lnTo>
                <a:lnTo>
                  <a:pt x="1562" y="15555"/>
                </a:lnTo>
                <a:lnTo>
                  <a:pt x="1202" y="15194"/>
                </a:lnTo>
                <a:lnTo>
                  <a:pt x="1142" y="15134"/>
                </a:lnTo>
                <a:lnTo>
                  <a:pt x="1022" y="15074"/>
                </a:lnTo>
                <a:lnTo>
                  <a:pt x="781" y="15134"/>
                </a:lnTo>
                <a:lnTo>
                  <a:pt x="661" y="15254"/>
                </a:lnTo>
                <a:lnTo>
                  <a:pt x="601" y="15435"/>
                </a:lnTo>
                <a:lnTo>
                  <a:pt x="601" y="15975"/>
                </a:lnTo>
                <a:lnTo>
                  <a:pt x="661" y="16516"/>
                </a:lnTo>
                <a:lnTo>
                  <a:pt x="841" y="16996"/>
                </a:lnTo>
                <a:lnTo>
                  <a:pt x="1082" y="17536"/>
                </a:lnTo>
                <a:lnTo>
                  <a:pt x="1622" y="18497"/>
                </a:lnTo>
                <a:lnTo>
                  <a:pt x="2163" y="19398"/>
                </a:lnTo>
                <a:lnTo>
                  <a:pt x="2883" y="20419"/>
                </a:lnTo>
                <a:lnTo>
                  <a:pt x="3304" y="20900"/>
                </a:lnTo>
                <a:lnTo>
                  <a:pt x="3724" y="21320"/>
                </a:lnTo>
                <a:lnTo>
                  <a:pt x="3724" y="22281"/>
                </a:lnTo>
                <a:lnTo>
                  <a:pt x="3304" y="21861"/>
                </a:lnTo>
                <a:lnTo>
                  <a:pt x="2763" y="21200"/>
                </a:lnTo>
                <a:lnTo>
                  <a:pt x="2343" y="20539"/>
                </a:lnTo>
                <a:lnTo>
                  <a:pt x="1922" y="19759"/>
                </a:lnTo>
                <a:lnTo>
                  <a:pt x="1622" y="19038"/>
                </a:lnTo>
                <a:lnTo>
                  <a:pt x="1502" y="18858"/>
                </a:lnTo>
                <a:lnTo>
                  <a:pt x="1442" y="18798"/>
                </a:lnTo>
                <a:lnTo>
                  <a:pt x="1262" y="18738"/>
                </a:lnTo>
                <a:lnTo>
                  <a:pt x="1142" y="18738"/>
                </a:lnTo>
                <a:lnTo>
                  <a:pt x="1022" y="18798"/>
                </a:lnTo>
                <a:lnTo>
                  <a:pt x="901" y="18858"/>
                </a:lnTo>
                <a:lnTo>
                  <a:pt x="841" y="18978"/>
                </a:lnTo>
                <a:lnTo>
                  <a:pt x="841" y="19098"/>
                </a:lnTo>
                <a:lnTo>
                  <a:pt x="901" y="19819"/>
                </a:lnTo>
                <a:lnTo>
                  <a:pt x="1082" y="20479"/>
                </a:lnTo>
                <a:lnTo>
                  <a:pt x="1322" y="21140"/>
                </a:lnTo>
                <a:lnTo>
                  <a:pt x="1622" y="21801"/>
                </a:lnTo>
                <a:lnTo>
                  <a:pt x="901" y="21020"/>
                </a:lnTo>
                <a:lnTo>
                  <a:pt x="241" y="20179"/>
                </a:lnTo>
                <a:lnTo>
                  <a:pt x="181" y="20119"/>
                </a:lnTo>
                <a:lnTo>
                  <a:pt x="61" y="20179"/>
                </a:lnTo>
                <a:lnTo>
                  <a:pt x="1" y="20239"/>
                </a:lnTo>
                <a:lnTo>
                  <a:pt x="1" y="20359"/>
                </a:lnTo>
                <a:lnTo>
                  <a:pt x="541" y="21440"/>
                </a:lnTo>
                <a:lnTo>
                  <a:pt x="1202" y="22461"/>
                </a:lnTo>
                <a:lnTo>
                  <a:pt x="1862" y="23422"/>
                </a:lnTo>
                <a:lnTo>
                  <a:pt x="2583" y="24323"/>
                </a:lnTo>
                <a:lnTo>
                  <a:pt x="3244" y="25044"/>
                </a:lnTo>
                <a:lnTo>
                  <a:pt x="3904" y="25704"/>
                </a:lnTo>
                <a:lnTo>
                  <a:pt x="4024" y="26605"/>
                </a:lnTo>
                <a:lnTo>
                  <a:pt x="3364" y="26065"/>
                </a:lnTo>
                <a:lnTo>
                  <a:pt x="2883" y="25524"/>
                </a:lnTo>
                <a:lnTo>
                  <a:pt x="2343" y="24923"/>
                </a:lnTo>
                <a:lnTo>
                  <a:pt x="1742" y="24383"/>
                </a:lnTo>
                <a:lnTo>
                  <a:pt x="1442" y="24203"/>
                </a:lnTo>
                <a:lnTo>
                  <a:pt x="1142" y="24083"/>
                </a:lnTo>
                <a:lnTo>
                  <a:pt x="1022" y="24023"/>
                </a:lnTo>
                <a:lnTo>
                  <a:pt x="841" y="24083"/>
                </a:lnTo>
                <a:lnTo>
                  <a:pt x="721" y="24203"/>
                </a:lnTo>
                <a:lnTo>
                  <a:pt x="661" y="24323"/>
                </a:lnTo>
                <a:lnTo>
                  <a:pt x="661" y="24743"/>
                </a:lnTo>
                <a:lnTo>
                  <a:pt x="721" y="25104"/>
                </a:lnTo>
                <a:lnTo>
                  <a:pt x="901" y="25524"/>
                </a:lnTo>
                <a:lnTo>
                  <a:pt x="1082" y="25884"/>
                </a:lnTo>
                <a:lnTo>
                  <a:pt x="1622" y="26605"/>
                </a:lnTo>
                <a:lnTo>
                  <a:pt x="2223" y="27206"/>
                </a:lnTo>
                <a:lnTo>
                  <a:pt x="2643" y="27626"/>
                </a:lnTo>
                <a:lnTo>
                  <a:pt x="3184" y="28106"/>
                </a:lnTo>
                <a:lnTo>
                  <a:pt x="3784" y="28587"/>
                </a:lnTo>
                <a:lnTo>
                  <a:pt x="4084" y="28707"/>
                </a:lnTo>
                <a:lnTo>
                  <a:pt x="4385" y="28887"/>
                </a:lnTo>
                <a:lnTo>
                  <a:pt x="4745" y="30329"/>
                </a:lnTo>
                <a:lnTo>
                  <a:pt x="4265" y="30028"/>
                </a:lnTo>
                <a:lnTo>
                  <a:pt x="3904" y="29728"/>
                </a:lnTo>
                <a:lnTo>
                  <a:pt x="3244" y="29127"/>
                </a:lnTo>
                <a:lnTo>
                  <a:pt x="2703" y="28527"/>
                </a:lnTo>
                <a:lnTo>
                  <a:pt x="1562" y="27206"/>
                </a:lnTo>
                <a:lnTo>
                  <a:pt x="1442" y="27085"/>
                </a:lnTo>
                <a:lnTo>
                  <a:pt x="1142" y="27085"/>
                </a:lnTo>
                <a:lnTo>
                  <a:pt x="1022" y="27146"/>
                </a:lnTo>
                <a:lnTo>
                  <a:pt x="901" y="27266"/>
                </a:lnTo>
                <a:lnTo>
                  <a:pt x="841" y="27386"/>
                </a:lnTo>
                <a:lnTo>
                  <a:pt x="781" y="27506"/>
                </a:lnTo>
                <a:lnTo>
                  <a:pt x="781" y="27686"/>
                </a:lnTo>
                <a:lnTo>
                  <a:pt x="901" y="28166"/>
                </a:lnTo>
                <a:lnTo>
                  <a:pt x="1082" y="28587"/>
                </a:lnTo>
                <a:lnTo>
                  <a:pt x="1322" y="29067"/>
                </a:lnTo>
                <a:lnTo>
                  <a:pt x="1562" y="29488"/>
                </a:lnTo>
                <a:lnTo>
                  <a:pt x="2163" y="30268"/>
                </a:lnTo>
                <a:lnTo>
                  <a:pt x="2823" y="30989"/>
                </a:lnTo>
                <a:lnTo>
                  <a:pt x="3184" y="31289"/>
                </a:lnTo>
                <a:lnTo>
                  <a:pt x="2883" y="31289"/>
                </a:lnTo>
                <a:lnTo>
                  <a:pt x="2823" y="31410"/>
                </a:lnTo>
                <a:lnTo>
                  <a:pt x="2763" y="31590"/>
                </a:lnTo>
                <a:lnTo>
                  <a:pt x="2763" y="31710"/>
                </a:lnTo>
                <a:lnTo>
                  <a:pt x="3003" y="32010"/>
                </a:lnTo>
                <a:lnTo>
                  <a:pt x="3184" y="32250"/>
                </a:lnTo>
                <a:lnTo>
                  <a:pt x="3664" y="32731"/>
                </a:lnTo>
                <a:lnTo>
                  <a:pt x="4745" y="33512"/>
                </a:lnTo>
                <a:lnTo>
                  <a:pt x="5466" y="34052"/>
                </a:lnTo>
                <a:lnTo>
                  <a:pt x="5886" y="34352"/>
                </a:lnTo>
                <a:lnTo>
                  <a:pt x="6307" y="34593"/>
                </a:lnTo>
                <a:lnTo>
                  <a:pt x="6607" y="35193"/>
                </a:lnTo>
                <a:lnTo>
                  <a:pt x="6667" y="35313"/>
                </a:lnTo>
                <a:lnTo>
                  <a:pt x="6787" y="35373"/>
                </a:lnTo>
                <a:lnTo>
                  <a:pt x="6847" y="35373"/>
                </a:lnTo>
                <a:lnTo>
                  <a:pt x="6967" y="35313"/>
                </a:lnTo>
                <a:lnTo>
                  <a:pt x="7087" y="35253"/>
                </a:lnTo>
                <a:lnTo>
                  <a:pt x="7147" y="35193"/>
                </a:lnTo>
                <a:lnTo>
                  <a:pt x="7207" y="35073"/>
                </a:lnTo>
                <a:lnTo>
                  <a:pt x="7147" y="34953"/>
                </a:lnTo>
                <a:lnTo>
                  <a:pt x="7147" y="34833"/>
                </a:lnTo>
                <a:lnTo>
                  <a:pt x="7328" y="34773"/>
                </a:lnTo>
                <a:lnTo>
                  <a:pt x="7448" y="34713"/>
                </a:lnTo>
                <a:lnTo>
                  <a:pt x="7568" y="34653"/>
                </a:lnTo>
                <a:lnTo>
                  <a:pt x="7628" y="34532"/>
                </a:lnTo>
                <a:lnTo>
                  <a:pt x="7748" y="34232"/>
                </a:lnTo>
                <a:lnTo>
                  <a:pt x="7688" y="34052"/>
                </a:lnTo>
                <a:lnTo>
                  <a:pt x="7628" y="33932"/>
                </a:lnTo>
                <a:lnTo>
                  <a:pt x="7448" y="33632"/>
                </a:lnTo>
                <a:lnTo>
                  <a:pt x="7207" y="33331"/>
                </a:lnTo>
                <a:lnTo>
                  <a:pt x="6907" y="33091"/>
                </a:lnTo>
                <a:lnTo>
                  <a:pt x="6547" y="32911"/>
                </a:lnTo>
                <a:lnTo>
                  <a:pt x="6427" y="32370"/>
                </a:lnTo>
                <a:lnTo>
                  <a:pt x="6487" y="32130"/>
                </a:lnTo>
                <a:lnTo>
                  <a:pt x="6487" y="31890"/>
                </a:lnTo>
                <a:lnTo>
                  <a:pt x="6967" y="31530"/>
                </a:lnTo>
                <a:lnTo>
                  <a:pt x="7388" y="31109"/>
                </a:lnTo>
                <a:lnTo>
                  <a:pt x="8228" y="30268"/>
                </a:lnTo>
                <a:lnTo>
                  <a:pt x="8709" y="29788"/>
                </a:lnTo>
                <a:lnTo>
                  <a:pt x="9129" y="29248"/>
                </a:lnTo>
                <a:lnTo>
                  <a:pt x="9550" y="28647"/>
                </a:lnTo>
                <a:lnTo>
                  <a:pt x="9850" y="28046"/>
                </a:lnTo>
                <a:lnTo>
                  <a:pt x="9850" y="27926"/>
                </a:lnTo>
                <a:lnTo>
                  <a:pt x="9790" y="27806"/>
                </a:lnTo>
                <a:lnTo>
                  <a:pt x="9730" y="27686"/>
                </a:lnTo>
                <a:lnTo>
                  <a:pt x="9670" y="27626"/>
                </a:lnTo>
                <a:lnTo>
                  <a:pt x="9850" y="27386"/>
                </a:lnTo>
                <a:lnTo>
                  <a:pt x="10030" y="27085"/>
                </a:lnTo>
                <a:lnTo>
                  <a:pt x="10030" y="26785"/>
                </a:lnTo>
                <a:lnTo>
                  <a:pt x="10030" y="26665"/>
                </a:lnTo>
                <a:lnTo>
                  <a:pt x="9910" y="26485"/>
                </a:lnTo>
                <a:lnTo>
                  <a:pt x="9730" y="26305"/>
                </a:lnTo>
                <a:lnTo>
                  <a:pt x="9550" y="26185"/>
                </a:lnTo>
                <a:lnTo>
                  <a:pt x="9850" y="25884"/>
                </a:lnTo>
                <a:lnTo>
                  <a:pt x="10150" y="25584"/>
                </a:lnTo>
                <a:lnTo>
                  <a:pt x="10210" y="25464"/>
                </a:lnTo>
                <a:lnTo>
                  <a:pt x="10270" y="25344"/>
                </a:lnTo>
                <a:lnTo>
                  <a:pt x="10150" y="25104"/>
                </a:lnTo>
                <a:lnTo>
                  <a:pt x="10030" y="24923"/>
                </a:lnTo>
                <a:lnTo>
                  <a:pt x="9790" y="24863"/>
                </a:lnTo>
                <a:lnTo>
                  <a:pt x="9430" y="24863"/>
                </a:lnTo>
                <a:lnTo>
                  <a:pt x="9069" y="24923"/>
                </a:lnTo>
                <a:lnTo>
                  <a:pt x="8709" y="25044"/>
                </a:lnTo>
                <a:lnTo>
                  <a:pt x="8409" y="25164"/>
                </a:lnTo>
                <a:lnTo>
                  <a:pt x="7688" y="25524"/>
                </a:lnTo>
                <a:lnTo>
                  <a:pt x="7087" y="25884"/>
                </a:lnTo>
                <a:lnTo>
                  <a:pt x="6367" y="26305"/>
                </a:lnTo>
                <a:lnTo>
                  <a:pt x="5946" y="25884"/>
                </a:lnTo>
                <a:lnTo>
                  <a:pt x="5526" y="25464"/>
                </a:lnTo>
                <a:lnTo>
                  <a:pt x="6547" y="24923"/>
                </a:lnTo>
                <a:lnTo>
                  <a:pt x="7568" y="24323"/>
                </a:lnTo>
                <a:lnTo>
                  <a:pt x="8649" y="23662"/>
                </a:lnTo>
                <a:lnTo>
                  <a:pt x="9129" y="23242"/>
                </a:lnTo>
                <a:lnTo>
                  <a:pt x="9490" y="22761"/>
                </a:lnTo>
                <a:lnTo>
                  <a:pt x="9610" y="22641"/>
                </a:lnTo>
                <a:lnTo>
                  <a:pt x="9610" y="22461"/>
                </a:lnTo>
                <a:lnTo>
                  <a:pt x="9550" y="22341"/>
                </a:lnTo>
                <a:lnTo>
                  <a:pt x="9490" y="22221"/>
                </a:lnTo>
                <a:lnTo>
                  <a:pt x="9249" y="22101"/>
                </a:lnTo>
                <a:lnTo>
                  <a:pt x="9129" y="22041"/>
                </a:lnTo>
                <a:lnTo>
                  <a:pt x="8949" y="22041"/>
                </a:lnTo>
                <a:lnTo>
                  <a:pt x="8649" y="22161"/>
                </a:lnTo>
                <a:lnTo>
                  <a:pt x="8348" y="22221"/>
                </a:lnTo>
                <a:lnTo>
                  <a:pt x="7688" y="22521"/>
                </a:lnTo>
                <a:lnTo>
                  <a:pt x="7147" y="22942"/>
                </a:lnTo>
                <a:lnTo>
                  <a:pt x="6547" y="23302"/>
                </a:lnTo>
                <a:lnTo>
                  <a:pt x="5406" y="24143"/>
                </a:lnTo>
                <a:lnTo>
                  <a:pt x="5406" y="23963"/>
                </a:lnTo>
                <a:lnTo>
                  <a:pt x="5346" y="23842"/>
                </a:lnTo>
                <a:lnTo>
                  <a:pt x="5226" y="23602"/>
                </a:lnTo>
                <a:lnTo>
                  <a:pt x="4985" y="23362"/>
                </a:lnTo>
                <a:lnTo>
                  <a:pt x="4985" y="23062"/>
                </a:lnTo>
                <a:lnTo>
                  <a:pt x="5766" y="22882"/>
                </a:lnTo>
                <a:lnTo>
                  <a:pt x="6547" y="22581"/>
                </a:lnTo>
                <a:lnTo>
                  <a:pt x="7988" y="21921"/>
                </a:lnTo>
                <a:lnTo>
                  <a:pt x="8709" y="21620"/>
                </a:lnTo>
                <a:lnTo>
                  <a:pt x="9490" y="21260"/>
                </a:lnTo>
                <a:lnTo>
                  <a:pt x="9790" y="21020"/>
                </a:lnTo>
                <a:lnTo>
                  <a:pt x="10150" y="20780"/>
                </a:lnTo>
                <a:lnTo>
                  <a:pt x="10390" y="20539"/>
                </a:lnTo>
                <a:lnTo>
                  <a:pt x="10631" y="20239"/>
                </a:lnTo>
                <a:lnTo>
                  <a:pt x="10691" y="19999"/>
                </a:lnTo>
                <a:lnTo>
                  <a:pt x="10631" y="19759"/>
                </a:lnTo>
                <a:lnTo>
                  <a:pt x="10450" y="19578"/>
                </a:lnTo>
                <a:lnTo>
                  <a:pt x="10210" y="19518"/>
                </a:lnTo>
                <a:lnTo>
                  <a:pt x="9850" y="19518"/>
                </a:lnTo>
                <a:lnTo>
                  <a:pt x="9490" y="19638"/>
                </a:lnTo>
                <a:lnTo>
                  <a:pt x="9069" y="19759"/>
                </a:lnTo>
                <a:lnTo>
                  <a:pt x="8709" y="19939"/>
                </a:lnTo>
                <a:lnTo>
                  <a:pt x="7988" y="20359"/>
                </a:lnTo>
                <a:lnTo>
                  <a:pt x="7328" y="20719"/>
                </a:lnTo>
                <a:lnTo>
                  <a:pt x="6126" y="21500"/>
                </a:lnTo>
                <a:lnTo>
                  <a:pt x="5526" y="21861"/>
                </a:lnTo>
                <a:lnTo>
                  <a:pt x="4985" y="22341"/>
                </a:lnTo>
                <a:lnTo>
                  <a:pt x="4985" y="22041"/>
                </a:lnTo>
                <a:lnTo>
                  <a:pt x="5165" y="22041"/>
                </a:lnTo>
                <a:lnTo>
                  <a:pt x="5286" y="21981"/>
                </a:lnTo>
                <a:lnTo>
                  <a:pt x="5346" y="21861"/>
                </a:lnTo>
                <a:lnTo>
                  <a:pt x="5346" y="21740"/>
                </a:lnTo>
                <a:lnTo>
                  <a:pt x="5226" y="21380"/>
                </a:lnTo>
                <a:lnTo>
                  <a:pt x="5045" y="20960"/>
                </a:lnTo>
                <a:lnTo>
                  <a:pt x="5045" y="20539"/>
                </a:lnTo>
                <a:lnTo>
                  <a:pt x="5406" y="20479"/>
                </a:lnTo>
                <a:lnTo>
                  <a:pt x="5766" y="20419"/>
                </a:lnTo>
                <a:lnTo>
                  <a:pt x="6487" y="20179"/>
                </a:lnTo>
                <a:lnTo>
                  <a:pt x="7147" y="19879"/>
                </a:lnTo>
                <a:lnTo>
                  <a:pt x="7808" y="19518"/>
                </a:lnTo>
                <a:lnTo>
                  <a:pt x="8649" y="19158"/>
                </a:lnTo>
                <a:lnTo>
                  <a:pt x="9369" y="18738"/>
                </a:lnTo>
                <a:lnTo>
                  <a:pt x="9730" y="18497"/>
                </a:lnTo>
                <a:lnTo>
                  <a:pt x="10030" y="18197"/>
                </a:lnTo>
                <a:lnTo>
                  <a:pt x="10330" y="17897"/>
                </a:lnTo>
                <a:lnTo>
                  <a:pt x="10571" y="17536"/>
                </a:lnTo>
                <a:lnTo>
                  <a:pt x="10631" y="17416"/>
                </a:lnTo>
                <a:lnTo>
                  <a:pt x="10691" y="17296"/>
                </a:lnTo>
                <a:lnTo>
                  <a:pt x="10571" y="17056"/>
                </a:lnTo>
                <a:lnTo>
                  <a:pt x="10450" y="16876"/>
                </a:lnTo>
                <a:lnTo>
                  <a:pt x="10330" y="16816"/>
                </a:lnTo>
                <a:lnTo>
                  <a:pt x="10210" y="16816"/>
                </a:lnTo>
                <a:lnTo>
                  <a:pt x="9730" y="16876"/>
                </a:lnTo>
                <a:lnTo>
                  <a:pt x="9309" y="16996"/>
                </a:lnTo>
                <a:lnTo>
                  <a:pt x="8889" y="17116"/>
                </a:lnTo>
                <a:lnTo>
                  <a:pt x="8529" y="17296"/>
                </a:lnTo>
                <a:lnTo>
                  <a:pt x="7808" y="17657"/>
                </a:lnTo>
                <a:lnTo>
                  <a:pt x="7027" y="18197"/>
                </a:lnTo>
                <a:lnTo>
                  <a:pt x="6006" y="18858"/>
                </a:lnTo>
                <a:lnTo>
                  <a:pt x="5526" y="19218"/>
                </a:lnTo>
                <a:lnTo>
                  <a:pt x="5105" y="19638"/>
                </a:lnTo>
                <a:lnTo>
                  <a:pt x="5286" y="18257"/>
                </a:lnTo>
                <a:lnTo>
                  <a:pt x="5286" y="18197"/>
                </a:lnTo>
                <a:lnTo>
                  <a:pt x="6066" y="17957"/>
                </a:lnTo>
                <a:lnTo>
                  <a:pt x="6847" y="17657"/>
                </a:lnTo>
                <a:lnTo>
                  <a:pt x="8409" y="17056"/>
                </a:lnTo>
                <a:lnTo>
                  <a:pt x="9249" y="16756"/>
                </a:lnTo>
                <a:lnTo>
                  <a:pt x="10150" y="16455"/>
                </a:lnTo>
                <a:lnTo>
                  <a:pt x="10571" y="16275"/>
                </a:lnTo>
                <a:lnTo>
                  <a:pt x="10991" y="16095"/>
                </a:lnTo>
                <a:lnTo>
                  <a:pt x="11351" y="15795"/>
                </a:lnTo>
                <a:lnTo>
                  <a:pt x="11592" y="15495"/>
                </a:lnTo>
                <a:lnTo>
                  <a:pt x="11592" y="15314"/>
                </a:lnTo>
                <a:lnTo>
                  <a:pt x="11592" y="15194"/>
                </a:lnTo>
                <a:lnTo>
                  <a:pt x="11532" y="15014"/>
                </a:lnTo>
                <a:lnTo>
                  <a:pt x="11411" y="14954"/>
                </a:lnTo>
                <a:lnTo>
                  <a:pt x="10991" y="14774"/>
                </a:lnTo>
                <a:lnTo>
                  <a:pt x="10571" y="14714"/>
                </a:lnTo>
                <a:lnTo>
                  <a:pt x="10090" y="14774"/>
                </a:lnTo>
                <a:lnTo>
                  <a:pt x="9610" y="14894"/>
                </a:lnTo>
                <a:lnTo>
                  <a:pt x="9129" y="15074"/>
                </a:lnTo>
                <a:lnTo>
                  <a:pt x="8649" y="15254"/>
                </a:lnTo>
                <a:lnTo>
                  <a:pt x="7808" y="15615"/>
                </a:lnTo>
                <a:lnTo>
                  <a:pt x="6547" y="16275"/>
                </a:lnTo>
                <a:lnTo>
                  <a:pt x="6006" y="16636"/>
                </a:lnTo>
                <a:lnTo>
                  <a:pt x="5406" y="16996"/>
                </a:lnTo>
                <a:lnTo>
                  <a:pt x="5826" y="14834"/>
                </a:lnTo>
                <a:lnTo>
                  <a:pt x="7087" y="14414"/>
                </a:lnTo>
                <a:lnTo>
                  <a:pt x="8288" y="13933"/>
                </a:lnTo>
                <a:lnTo>
                  <a:pt x="8949" y="13693"/>
                </a:lnTo>
                <a:lnTo>
                  <a:pt x="9610" y="13393"/>
                </a:lnTo>
                <a:lnTo>
                  <a:pt x="9910" y="13212"/>
                </a:lnTo>
                <a:lnTo>
                  <a:pt x="10210" y="13032"/>
                </a:lnTo>
                <a:lnTo>
                  <a:pt x="10450" y="12792"/>
                </a:lnTo>
                <a:lnTo>
                  <a:pt x="10631" y="12492"/>
                </a:lnTo>
                <a:lnTo>
                  <a:pt x="10631" y="12312"/>
                </a:lnTo>
                <a:lnTo>
                  <a:pt x="10631" y="12131"/>
                </a:lnTo>
                <a:lnTo>
                  <a:pt x="10511" y="11951"/>
                </a:lnTo>
                <a:lnTo>
                  <a:pt x="10330" y="11831"/>
                </a:lnTo>
                <a:lnTo>
                  <a:pt x="9730" y="11831"/>
                </a:lnTo>
                <a:lnTo>
                  <a:pt x="9430" y="11951"/>
                </a:lnTo>
                <a:lnTo>
                  <a:pt x="9129" y="12071"/>
                </a:lnTo>
                <a:lnTo>
                  <a:pt x="8529" y="12372"/>
                </a:lnTo>
                <a:lnTo>
                  <a:pt x="7988" y="12732"/>
                </a:lnTo>
                <a:lnTo>
                  <a:pt x="6967" y="13333"/>
                </a:lnTo>
                <a:lnTo>
                  <a:pt x="6066" y="13933"/>
                </a:lnTo>
                <a:lnTo>
                  <a:pt x="6367" y="12672"/>
                </a:lnTo>
                <a:lnTo>
                  <a:pt x="7628" y="12131"/>
                </a:lnTo>
                <a:lnTo>
                  <a:pt x="8949" y="11651"/>
                </a:lnTo>
                <a:lnTo>
                  <a:pt x="10270" y="11351"/>
                </a:lnTo>
                <a:lnTo>
                  <a:pt x="10871" y="11110"/>
                </a:lnTo>
                <a:lnTo>
                  <a:pt x="11471" y="10870"/>
                </a:lnTo>
                <a:lnTo>
                  <a:pt x="11652" y="10690"/>
                </a:lnTo>
                <a:lnTo>
                  <a:pt x="11772" y="10570"/>
                </a:lnTo>
                <a:lnTo>
                  <a:pt x="11772" y="10390"/>
                </a:lnTo>
                <a:lnTo>
                  <a:pt x="11772" y="10210"/>
                </a:lnTo>
                <a:lnTo>
                  <a:pt x="11652" y="10029"/>
                </a:lnTo>
                <a:lnTo>
                  <a:pt x="11532" y="9909"/>
                </a:lnTo>
                <a:lnTo>
                  <a:pt x="11411" y="9789"/>
                </a:lnTo>
                <a:lnTo>
                  <a:pt x="11171" y="9729"/>
                </a:lnTo>
                <a:lnTo>
                  <a:pt x="10631" y="9729"/>
                </a:lnTo>
                <a:lnTo>
                  <a:pt x="10030" y="9849"/>
                </a:lnTo>
                <a:lnTo>
                  <a:pt x="9430" y="10029"/>
                </a:lnTo>
                <a:lnTo>
                  <a:pt x="8829" y="10330"/>
                </a:lnTo>
                <a:lnTo>
                  <a:pt x="8228" y="10630"/>
                </a:lnTo>
                <a:lnTo>
                  <a:pt x="7688" y="10990"/>
                </a:lnTo>
                <a:lnTo>
                  <a:pt x="6607" y="11831"/>
                </a:lnTo>
                <a:lnTo>
                  <a:pt x="7207" y="10089"/>
                </a:lnTo>
                <a:lnTo>
                  <a:pt x="7748" y="9969"/>
                </a:lnTo>
                <a:lnTo>
                  <a:pt x="8228" y="9849"/>
                </a:lnTo>
                <a:lnTo>
                  <a:pt x="9249" y="9489"/>
                </a:lnTo>
                <a:lnTo>
                  <a:pt x="9910" y="9249"/>
                </a:lnTo>
                <a:lnTo>
                  <a:pt x="10511" y="9008"/>
                </a:lnTo>
                <a:lnTo>
                  <a:pt x="10811" y="8828"/>
                </a:lnTo>
                <a:lnTo>
                  <a:pt x="11111" y="8648"/>
                </a:lnTo>
                <a:lnTo>
                  <a:pt x="11351" y="8408"/>
                </a:lnTo>
                <a:lnTo>
                  <a:pt x="11532" y="8168"/>
                </a:lnTo>
                <a:lnTo>
                  <a:pt x="11592" y="7927"/>
                </a:lnTo>
                <a:lnTo>
                  <a:pt x="11592" y="7747"/>
                </a:lnTo>
                <a:lnTo>
                  <a:pt x="11471" y="7567"/>
                </a:lnTo>
                <a:lnTo>
                  <a:pt x="11291" y="7507"/>
                </a:lnTo>
                <a:lnTo>
                  <a:pt x="10931" y="7447"/>
                </a:lnTo>
                <a:lnTo>
                  <a:pt x="10631" y="7507"/>
                </a:lnTo>
                <a:lnTo>
                  <a:pt x="10270" y="7567"/>
                </a:lnTo>
                <a:lnTo>
                  <a:pt x="9970" y="7687"/>
                </a:lnTo>
                <a:lnTo>
                  <a:pt x="9309" y="7927"/>
                </a:lnTo>
                <a:lnTo>
                  <a:pt x="8709" y="8288"/>
                </a:lnTo>
                <a:lnTo>
                  <a:pt x="7748" y="8768"/>
                </a:lnTo>
                <a:lnTo>
                  <a:pt x="7868" y="8468"/>
                </a:lnTo>
                <a:lnTo>
                  <a:pt x="8409" y="8228"/>
                </a:lnTo>
                <a:lnTo>
                  <a:pt x="9009" y="7927"/>
                </a:lnTo>
                <a:lnTo>
                  <a:pt x="10030" y="7267"/>
                </a:lnTo>
                <a:lnTo>
                  <a:pt x="11291" y="6546"/>
                </a:lnTo>
                <a:lnTo>
                  <a:pt x="11892" y="6126"/>
                </a:lnTo>
                <a:lnTo>
                  <a:pt x="12132" y="5825"/>
                </a:lnTo>
                <a:lnTo>
                  <a:pt x="12372" y="5585"/>
                </a:lnTo>
                <a:lnTo>
                  <a:pt x="12432" y="5405"/>
                </a:lnTo>
                <a:lnTo>
                  <a:pt x="12432" y="5225"/>
                </a:lnTo>
                <a:lnTo>
                  <a:pt x="12312" y="5105"/>
                </a:lnTo>
                <a:lnTo>
                  <a:pt x="12072" y="5105"/>
                </a:lnTo>
                <a:lnTo>
                  <a:pt x="11772" y="5225"/>
                </a:lnTo>
                <a:lnTo>
                  <a:pt x="11411" y="5345"/>
                </a:lnTo>
                <a:lnTo>
                  <a:pt x="10811" y="5705"/>
                </a:lnTo>
                <a:lnTo>
                  <a:pt x="9610" y="6546"/>
                </a:lnTo>
                <a:lnTo>
                  <a:pt x="8949" y="6967"/>
                </a:lnTo>
                <a:lnTo>
                  <a:pt x="8288" y="7447"/>
                </a:lnTo>
                <a:lnTo>
                  <a:pt x="9009" y="6066"/>
                </a:lnTo>
                <a:lnTo>
                  <a:pt x="9069" y="5886"/>
                </a:lnTo>
                <a:lnTo>
                  <a:pt x="9850" y="5525"/>
                </a:lnTo>
                <a:lnTo>
                  <a:pt x="10631" y="5105"/>
                </a:lnTo>
                <a:lnTo>
                  <a:pt x="11231" y="4684"/>
                </a:lnTo>
                <a:lnTo>
                  <a:pt x="11832" y="4324"/>
                </a:lnTo>
                <a:lnTo>
                  <a:pt x="12372" y="3904"/>
                </a:lnTo>
                <a:lnTo>
                  <a:pt x="12853" y="3423"/>
                </a:lnTo>
                <a:lnTo>
                  <a:pt x="12973" y="3243"/>
                </a:lnTo>
                <a:lnTo>
                  <a:pt x="12913" y="3063"/>
                </a:lnTo>
                <a:lnTo>
                  <a:pt x="12793" y="2883"/>
                </a:lnTo>
                <a:lnTo>
                  <a:pt x="12613" y="2823"/>
                </a:lnTo>
                <a:lnTo>
                  <a:pt x="13093" y="2582"/>
                </a:lnTo>
                <a:lnTo>
                  <a:pt x="13333" y="2402"/>
                </a:lnTo>
                <a:lnTo>
                  <a:pt x="13453" y="2162"/>
                </a:lnTo>
                <a:lnTo>
                  <a:pt x="13513" y="1982"/>
                </a:lnTo>
                <a:lnTo>
                  <a:pt x="13453" y="1802"/>
                </a:lnTo>
                <a:lnTo>
                  <a:pt x="13393" y="1682"/>
                </a:lnTo>
                <a:lnTo>
                  <a:pt x="13213" y="1561"/>
                </a:lnTo>
                <a:lnTo>
                  <a:pt x="12733" y="1561"/>
                </a:lnTo>
                <a:lnTo>
                  <a:pt x="12192" y="1622"/>
                </a:lnTo>
                <a:lnTo>
                  <a:pt x="11712" y="1862"/>
                </a:lnTo>
                <a:lnTo>
                  <a:pt x="11291" y="2042"/>
                </a:lnTo>
                <a:lnTo>
                  <a:pt x="10991" y="2162"/>
                </a:lnTo>
                <a:lnTo>
                  <a:pt x="11411" y="1862"/>
                </a:lnTo>
                <a:lnTo>
                  <a:pt x="12072" y="1321"/>
                </a:lnTo>
                <a:lnTo>
                  <a:pt x="12432" y="1021"/>
                </a:lnTo>
                <a:lnTo>
                  <a:pt x="12673" y="721"/>
                </a:lnTo>
                <a:lnTo>
                  <a:pt x="12673" y="541"/>
                </a:lnTo>
                <a:lnTo>
                  <a:pt x="12613" y="360"/>
                </a:lnTo>
                <a:lnTo>
                  <a:pt x="12492" y="300"/>
                </a:lnTo>
                <a:lnTo>
                  <a:pt x="12312" y="300"/>
                </a:lnTo>
                <a:lnTo>
                  <a:pt x="11952" y="420"/>
                </a:lnTo>
                <a:lnTo>
                  <a:pt x="11652" y="661"/>
                </a:lnTo>
                <a:lnTo>
                  <a:pt x="11051" y="1141"/>
                </a:lnTo>
                <a:lnTo>
                  <a:pt x="10330" y="1742"/>
                </a:lnTo>
                <a:lnTo>
                  <a:pt x="9670" y="2342"/>
                </a:lnTo>
                <a:lnTo>
                  <a:pt x="9550" y="2462"/>
                </a:lnTo>
                <a:lnTo>
                  <a:pt x="9550" y="2642"/>
                </a:lnTo>
                <a:lnTo>
                  <a:pt x="9610" y="2763"/>
                </a:lnTo>
                <a:lnTo>
                  <a:pt x="9730" y="2883"/>
                </a:lnTo>
                <a:lnTo>
                  <a:pt x="9369" y="3183"/>
                </a:lnTo>
                <a:lnTo>
                  <a:pt x="9069" y="3543"/>
                </a:lnTo>
                <a:lnTo>
                  <a:pt x="9309" y="2522"/>
                </a:lnTo>
                <a:lnTo>
                  <a:pt x="9430" y="1922"/>
                </a:lnTo>
                <a:lnTo>
                  <a:pt x="9550" y="1321"/>
                </a:lnTo>
                <a:lnTo>
                  <a:pt x="9610" y="661"/>
                </a:lnTo>
                <a:lnTo>
                  <a:pt x="9550" y="60"/>
                </a:lnTo>
                <a:lnTo>
                  <a:pt x="9490" y="0"/>
                </a:lnTo>
                <a:lnTo>
                  <a:pt x="9430" y="0"/>
                </a:lnTo>
                <a:close/>
              </a:path>
            </a:pathLst>
          </a:custGeom>
          <a:solidFill>
            <a:srgbClr val="79C6CC"/>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9" name="Shape 59">
            <a:extLst>
              <a:ext uri="{FF2B5EF4-FFF2-40B4-BE49-F238E27FC236}">
                <a16:creationId xmlns:a16="http://schemas.microsoft.com/office/drawing/2014/main" xmlns="" id="{63876594-FEFE-4632-B59C-D34221F69FA2}"/>
              </a:ext>
            </a:extLst>
          </p:cNvPr>
          <p:cNvSpPr>
            <a:spLocks/>
          </p:cNvSpPr>
          <p:nvPr/>
        </p:nvSpPr>
        <p:spPr bwMode="auto">
          <a:xfrm rot="1632801">
            <a:off x="8767234" y="989013"/>
            <a:ext cx="368300" cy="1327150"/>
          </a:xfrm>
          <a:custGeom>
            <a:avLst/>
            <a:gdLst>
              <a:gd name="T0" fmla="*/ 71062741 w 11111"/>
              <a:gd name="T1" fmla="*/ 66754922 h 39819"/>
              <a:gd name="T2" fmla="*/ 81203612 w 11111"/>
              <a:gd name="T3" fmla="*/ 324667705 h 39819"/>
              <a:gd name="T4" fmla="*/ 55374921 w 11111"/>
              <a:gd name="T5" fmla="*/ 351362788 h 39819"/>
              <a:gd name="T6" fmla="*/ 44297108 w 11111"/>
              <a:gd name="T7" fmla="*/ 233513874 h 39819"/>
              <a:gd name="T8" fmla="*/ 37843471 w 11111"/>
              <a:gd name="T9" fmla="*/ 195711313 h 39819"/>
              <a:gd name="T10" fmla="*/ 25843532 w 11111"/>
              <a:gd name="T11" fmla="*/ 284644528 h 39819"/>
              <a:gd name="T12" fmla="*/ 47984342 w 11111"/>
              <a:gd name="T13" fmla="*/ 424745094 h 39819"/>
              <a:gd name="T14" fmla="*/ 79359360 w 11111"/>
              <a:gd name="T15" fmla="*/ 518120640 h 39819"/>
              <a:gd name="T16" fmla="*/ 20297205 w 11111"/>
              <a:gd name="T17" fmla="*/ 455845845 h 39819"/>
              <a:gd name="T18" fmla="*/ 8312704 w 11111"/>
              <a:gd name="T19" fmla="*/ 460324839 h 39819"/>
              <a:gd name="T20" fmla="*/ 36906529 w 11111"/>
              <a:gd name="T21" fmla="*/ 540372292 h 39819"/>
              <a:gd name="T22" fmla="*/ 78437856 w 11111"/>
              <a:gd name="T23" fmla="*/ 658221205 h 39819"/>
              <a:gd name="T24" fmla="*/ 14765694 w 11111"/>
              <a:gd name="T25" fmla="*/ 593724661 h 39819"/>
              <a:gd name="T26" fmla="*/ 41531352 w 11111"/>
              <a:gd name="T27" fmla="*/ 671550399 h 39819"/>
              <a:gd name="T28" fmla="*/ 77515756 w 11111"/>
              <a:gd name="T29" fmla="*/ 816093295 h 39819"/>
              <a:gd name="T30" fmla="*/ 43374982 w 11111"/>
              <a:gd name="T31" fmla="*/ 749375036 h 39819"/>
              <a:gd name="T32" fmla="*/ 23077777 w 11111"/>
              <a:gd name="T33" fmla="*/ 704909528 h 39819"/>
              <a:gd name="T34" fmla="*/ 21218709 w 11111"/>
              <a:gd name="T35" fmla="*/ 776070119 h 39819"/>
              <a:gd name="T36" fmla="*/ 46140713 w 11111"/>
              <a:gd name="T37" fmla="*/ 847194047 h 39819"/>
              <a:gd name="T38" fmla="*/ 75672126 w 11111"/>
              <a:gd name="T39" fmla="*/ 876110845 h 39819"/>
              <a:gd name="T40" fmla="*/ 53515853 w 11111"/>
              <a:gd name="T41" fmla="*/ 940607355 h 39819"/>
              <a:gd name="T42" fmla="*/ 28609263 w 11111"/>
              <a:gd name="T43" fmla="*/ 871667381 h 39819"/>
              <a:gd name="T44" fmla="*/ 22156273 w 11111"/>
              <a:gd name="T45" fmla="*/ 927241499 h 39819"/>
              <a:gd name="T46" fmla="*/ 56297047 w 11111"/>
              <a:gd name="T47" fmla="*/ 1040646982 h 39819"/>
              <a:gd name="T48" fmla="*/ 69203673 w 11111"/>
              <a:gd name="T49" fmla="*/ 1129616859 h 39819"/>
              <a:gd name="T50" fmla="*/ 31375018 w 11111"/>
              <a:gd name="T51" fmla="*/ 1040646982 h 39819"/>
              <a:gd name="T52" fmla="*/ 34140774 w 11111"/>
              <a:gd name="T53" fmla="*/ 1107365208 h 39819"/>
              <a:gd name="T54" fmla="*/ 67359422 w 11111"/>
              <a:gd name="T55" fmla="*/ 1187412694 h 39819"/>
              <a:gd name="T56" fmla="*/ 51672223 w 11111"/>
              <a:gd name="T57" fmla="*/ 1280788240 h 39819"/>
              <a:gd name="T58" fmla="*/ 10156334 w 11111"/>
              <a:gd name="T59" fmla="*/ 1160717611 h 39819"/>
              <a:gd name="T60" fmla="*/ 0 w 11111"/>
              <a:gd name="T61" fmla="*/ 1176305182 h 39819"/>
              <a:gd name="T62" fmla="*/ 26765658 w 11111"/>
              <a:gd name="T63" fmla="*/ 1296374712 h 39819"/>
              <a:gd name="T64" fmla="*/ 74750000 w 11111"/>
              <a:gd name="T65" fmla="*/ 1398637154 h 39819"/>
              <a:gd name="T66" fmla="*/ 83969367 w 11111"/>
              <a:gd name="T67" fmla="*/ 1472019460 h 39819"/>
              <a:gd name="T68" fmla="*/ 107047144 w 11111"/>
              <a:gd name="T69" fmla="*/ 1320811416 h 39819"/>
              <a:gd name="T70" fmla="*/ 156875738 w 11111"/>
              <a:gd name="T71" fmla="*/ 1154053564 h 39819"/>
              <a:gd name="T72" fmla="*/ 119031645 w 11111"/>
              <a:gd name="T73" fmla="*/ 1220770690 h 39819"/>
              <a:gd name="T74" fmla="*/ 110735025 w 11111"/>
              <a:gd name="T75" fmla="*/ 1185190978 h 39819"/>
              <a:gd name="T76" fmla="*/ 155031486 w 11111"/>
              <a:gd name="T77" fmla="*/ 1065120316 h 39819"/>
              <a:gd name="T78" fmla="*/ 159641493 w 11111"/>
              <a:gd name="T79" fmla="*/ 996180374 h 39819"/>
              <a:gd name="T80" fmla="*/ 113500756 w 11111"/>
              <a:gd name="T81" fmla="*/ 1111808672 h 39819"/>
              <a:gd name="T82" fmla="*/ 93203575 w 11111"/>
              <a:gd name="T83" fmla="*/ 1065120316 h 39819"/>
              <a:gd name="T84" fmla="*/ 115344385 w 11111"/>
              <a:gd name="T85" fmla="*/ 1002845521 h 39819"/>
              <a:gd name="T86" fmla="*/ 167953551 w 11111"/>
              <a:gd name="T87" fmla="*/ 807170870 h 39819"/>
              <a:gd name="T88" fmla="*/ 94125080 w 11111"/>
              <a:gd name="T89" fmla="*/ 867223949 h 39819"/>
              <a:gd name="T90" fmla="*/ 138422162 w 11111"/>
              <a:gd name="T91" fmla="*/ 744932705 h 39819"/>
              <a:gd name="T92" fmla="*/ 166094483 w 11111"/>
              <a:gd name="T93" fmla="*/ 631526122 h 39819"/>
              <a:gd name="T94" fmla="*/ 95047180 w 11111"/>
              <a:gd name="T95" fmla="*/ 791619928 h 39819"/>
              <a:gd name="T96" fmla="*/ 119031645 w 11111"/>
              <a:gd name="T97" fmla="*/ 658221205 h 39819"/>
              <a:gd name="T98" fmla="*/ 161485123 w 11111"/>
              <a:gd name="T99" fmla="*/ 489204975 h 39819"/>
              <a:gd name="T100" fmla="*/ 136578533 w 11111"/>
              <a:gd name="T101" fmla="*/ 529228151 h 39819"/>
              <a:gd name="T102" fmla="*/ 102422321 w 11111"/>
              <a:gd name="T103" fmla="*/ 564808996 h 39819"/>
              <a:gd name="T104" fmla="*/ 122734964 w 11111"/>
              <a:gd name="T105" fmla="*/ 489204975 h 39819"/>
              <a:gd name="T106" fmla="*/ 155031486 w 11111"/>
              <a:gd name="T107" fmla="*/ 320224274 h 39819"/>
              <a:gd name="T108" fmla="*/ 153187857 w 11111"/>
              <a:gd name="T109" fmla="*/ 235734490 h 39819"/>
              <a:gd name="T110" fmla="*/ 118110141 w 11111"/>
              <a:gd name="T111" fmla="*/ 413600953 h 39819"/>
              <a:gd name="T112" fmla="*/ 96890810 w 11111"/>
              <a:gd name="T113" fmla="*/ 442516618 h 39819"/>
              <a:gd name="T114" fmla="*/ 114422260 w 11111"/>
              <a:gd name="T115" fmla="*/ 360248550 h 39819"/>
              <a:gd name="T116" fmla="*/ 129187954 w 11111"/>
              <a:gd name="T117" fmla="*/ 157909852 h 39819"/>
              <a:gd name="T118" fmla="*/ 121812838 w 11111"/>
              <a:gd name="T119" fmla="*/ 113443245 h 39819"/>
              <a:gd name="T120" fmla="*/ 101500195 w 11111"/>
              <a:gd name="T121" fmla="*/ 353583403 h 39819"/>
              <a:gd name="T122" fmla="*/ 96890810 w 11111"/>
              <a:gd name="T123" fmla="*/ 157909852 h 39819"/>
              <a:gd name="T124" fmla="*/ 78437856 w 11111"/>
              <a:gd name="T125" fmla="*/ 11144140 h 39819"/>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1111"/>
              <a:gd name="T190" fmla="*/ 0 h 39819"/>
              <a:gd name="T191" fmla="*/ 11111 w 11111"/>
              <a:gd name="T192" fmla="*/ 39819 h 39819"/>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1111" h="39819" extrusionOk="0">
                <a:moveTo>
                  <a:pt x="4625" y="1"/>
                </a:moveTo>
                <a:lnTo>
                  <a:pt x="4564" y="61"/>
                </a:lnTo>
                <a:lnTo>
                  <a:pt x="4504" y="481"/>
                </a:lnTo>
                <a:lnTo>
                  <a:pt x="4504" y="962"/>
                </a:lnTo>
                <a:lnTo>
                  <a:pt x="4564" y="1382"/>
                </a:lnTo>
                <a:lnTo>
                  <a:pt x="4625" y="1803"/>
                </a:lnTo>
                <a:lnTo>
                  <a:pt x="4925" y="2643"/>
                </a:lnTo>
                <a:lnTo>
                  <a:pt x="5105" y="3484"/>
                </a:lnTo>
                <a:lnTo>
                  <a:pt x="5285" y="4865"/>
                </a:lnTo>
                <a:lnTo>
                  <a:pt x="5465" y="6187"/>
                </a:lnTo>
                <a:lnTo>
                  <a:pt x="5345" y="7448"/>
                </a:lnTo>
                <a:lnTo>
                  <a:pt x="5285" y="8769"/>
                </a:lnTo>
                <a:lnTo>
                  <a:pt x="5225" y="11292"/>
                </a:lnTo>
                <a:lnTo>
                  <a:pt x="5045" y="11171"/>
                </a:lnTo>
                <a:lnTo>
                  <a:pt x="4625" y="10811"/>
                </a:lnTo>
                <a:lnTo>
                  <a:pt x="4264" y="10451"/>
                </a:lnTo>
                <a:lnTo>
                  <a:pt x="3904" y="9970"/>
                </a:lnTo>
                <a:lnTo>
                  <a:pt x="3604" y="9490"/>
                </a:lnTo>
                <a:lnTo>
                  <a:pt x="3303" y="8949"/>
                </a:lnTo>
                <a:lnTo>
                  <a:pt x="3123" y="8409"/>
                </a:lnTo>
                <a:lnTo>
                  <a:pt x="3003" y="7868"/>
                </a:lnTo>
                <a:lnTo>
                  <a:pt x="2883" y="7268"/>
                </a:lnTo>
                <a:lnTo>
                  <a:pt x="2883" y="6787"/>
                </a:lnTo>
                <a:lnTo>
                  <a:pt x="2883" y="6307"/>
                </a:lnTo>
                <a:lnTo>
                  <a:pt x="2883" y="5886"/>
                </a:lnTo>
                <a:lnTo>
                  <a:pt x="2883" y="5406"/>
                </a:lnTo>
                <a:lnTo>
                  <a:pt x="2823" y="5286"/>
                </a:lnTo>
                <a:lnTo>
                  <a:pt x="2703" y="5226"/>
                </a:lnTo>
                <a:lnTo>
                  <a:pt x="2583" y="5226"/>
                </a:lnTo>
                <a:lnTo>
                  <a:pt x="2463" y="5286"/>
                </a:lnTo>
                <a:lnTo>
                  <a:pt x="2222" y="5526"/>
                </a:lnTo>
                <a:lnTo>
                  <a:pt x="2042" y="5766"/>
                </a:lnTo>
                <a:lnTo>
                  <a:pt x="1922" y="6067"/>
                </a:lnTo>
                <a:lnTo>
                  <a:pt x="1802" y="6367"/>
                </a:lnTo>
                <a:lnTo>
                  <a:pt x="1682" y="6967"/>
                </a:lnTo>
                <a:lnTo>
                  <a:pt x="1682" y="7688"/>
                </a:lnTo>
                <a:lnTo>
                  <a:pt x="1742" y="8349"/>
                </a:lnTo>
                <a:lnTo>
                  <a:pt x="1922" y="9069"/>
                </a:lnTo>
                <a:lnTo>
                  <a:pt x="2102" y="9670"/>
                </a:lnTo>
                <a:lnTo>
                  <a:pt x="2342" y="10211"/>
                </a:lnTo>
                <a:lnTo>
                  <a:pt x="2823" y="11051"/>
                </a:lnTo>
                <a:lnTo>
                  <a:pt x="3123" y="11472"/>
                </a:lnTo>
                <a:lnTo>
                  <a:pt x="3483" y="11892"/>
                </a:lnTo>
                <a:lnTo>
                  <a:pt x="3844" y="12312"/>
                </a:lnTo>
                <a:lnTo>
                  <a:pt x="4264" y="12673"/>
                </a:lnTo>
                <a:lnTo>
                  <a:pt x="4745" y="12973"/>
                </a:lnTo>
                <a:lnTo>
                  <a:pt x="5165" y="13153"/>
                </a:lnTo>
                <a:lnTo>
                  <a:pt x="5165" y="13994"/>
                </a:lnTo>
                <a:lnTo>
                  <a:pt x="4324" y="13874"/>
                </a:lnTo>
                <a:lnTo>
                  <a:pt x="3904" y="13754"/>
                </a:lnTo>
                <a:lnTo>
                  <a:pt x="3483" y="13634"/>
                </a:lnTo>
                <a:lnTo>
                  <a:pt x="2703" y="13273"/>
                </a:lnTo>
                <a:lnTo>
                  <a:pt x="1982" y="12853"/>
                </a:lnTo>
                <a:lnTo>
                  <a:pt x="1321" y="12312"/>
                </a:lnTo>
                <a:lnTo>
                  <a:pt x="721" y="11712"/>
                </a:lnTo>
                <a:lnTo>
                  <a:pt x="601" y="11652"/>
                </a:lnTo>
                <a:lnTo>
                  <a:pt x="481" y="11712"/>
                </a:lnTo>
                <a:lnTo>
                  <a:pt x="361" y="11832"/>
                </a:lnTo>
                <a:lnTo>
                  <a:pt x="361" y="11952"/>
                </a:lnTo>
                <a:lnTo>
                  <a:pt x="541" y="12433"/>
                </a:lnTo>
                <a:lnTo>
                  <a:pt x="781" y="12853"/>
                </a:lnTo>
                <a:lnTo>
                  <a:pt x="1021" y="13273"/>
                </a:lnTo>
                <a:lnTo>
                  <a:pt x="1321" y="13634"/>
                </a:lnTo>
                <a:lnTo>
                  <a:pt x="1682" y="13994"/>
                </a:lnTo>
                <a:lnTo>
                  <a:pt x="2042" y="14354"/>
                </a:lnTo>
                <a:lnTo>
                  <a:pt x="2402" y="14595"/>
                </a:lnTo>
                <a:lnTo>
                  <a:pt x="2823" y="14895"/>
                </a:lnTo>
                <a:lnTo>
                  <a:pt x="3363" y="15075"/>
                </a:lnTo>
                <a:lnTo>
                  <a:pt x="3904" y="15315"/>
                </a:lnTo>
                <a:lnTo>
                  <a:pt x="4504" y="15495"/>
                </a:lnTo>
                <a:lnTo>
                  <a:pt x="5105" y="15556"/>
                </a:lnTo>
                <a:lnTo>
                  <a:pt x="5105" y="17778"/>
                </a:lnTo>
                <a:lnTo>
                  <a:pt x="4084" y="17537"/>
                </a:lnTo>
                <a:lnTo>
                  <a:pt x="3063" y="17117"/>
                </a:lnTo>
                <a:lnTo>
                  <a:pt x="2162" y="16576"/>
                </a:lnTo>
                <a:lnTo>
                  <a:pt x="1201" y="16036"/>
                </a:lnTo>
                <a:lnTo>
                  <a:pt x="1081" y="15976"/>
                </a:lnTo>
                <a:lnTo>
                  <a:pt x="961" y="16036"/>
                </a:lnTo>
                <a:lnTo>
                  <a:pt x="901" y="16156"/>
                </a:lnTo>
                <a:lnTo>
                  <a:pt x="961" y="16276"/>
                </a:lnTo>
                <a:lnTo>
                  <a:pt x="1321" y="16817"/>
                </a:lnTo>
                <a:lnTo>
                  <a:pt x="1742" y="17297"/>
                </a:lnTo>
                <a:lnTo>
                  <a:pt x="2222" y="17778"/>
                </a:lnTo>
                <a:lnTo>
                  <a:pt x="2703" y="18138"/>
                </a:lnTo>
                <a:lnTo>
                  <a:pt x="3243" y="18438"/>
                </a:lnTo>
                <a:lnTo>
                  <a:pt x="3844" y="18739"/>
                </a:lnTo>
                <a:lnTo>
                  <a:pt x="4444" y="18979"/>
                </a:lnTo>
                <a:lnTo>
                  <a:pt x="5045" y="19099"/>
                </a:lnTo>
                <a:lnTo>
                  <a:pt x="5045" y="21741"/>
                </a:lnTo>
                <a:lnTo>
                  <a:pt x="5045" y="22042"/>
                </a:lnTo>
                <a:lnTo>
                  <a:pt x="4324" y="21741"/>
                </a:lnTo>
                <a:lnTo>
                  <a:pt x="4024" y="21561"/>
                </a:lnTo>
                <a:lnTo>
                  <a:pt x="3664" y="21321"/>
                </a:lnTo>
                <a:lnTo>
                  <a:pt x="3423" y="21081"/>
                </a:lnTo>
                <a:lnTo>
                  <a:pt x="3183" y="20841"/>
                </a:lnTo>
                <a:lnTo>
                  <a:pt x="2823" y="20240"/>
                </a:lnTo>
                <a:lnTo>
                  <a:pt x="2402" y="19639"/>
                </a:lnTo>
                <a:lnTo>
                  <a:pt x="2222" y="19339"/>
                </a:lnTo>
                <a:lnTo>
                  <a:pt x="1982" y="19099"/>
                </a:lnTo>
                <a:lnTo>
                  <a:pt x="1862" y="18979"/>
                </a:lnTo>
                <a:lnTo>
                  <a:pt x="1682" y="18979"/>
                </a:lnTo>
                <a:lnTo>
                  <a:pt x="1502" y="19039"/>
                </a:lnTo>
                <a:lnTo>
                  <a:pt x="1381" y="19159"/>
                </a:lnTo>
                <a:lnTo>
                  <a:pt x="1261" y="19459"/>
                </a:lnTo>
                <a:lnTo>
                  <a:pt x="1201" y="19820"/>
                </a:lnTo>
                <a:lnTo>
                  <a:pt x="1141" y="20180"/>
                </a:lnTo>
                <a:lnTo>
                  <a:pt x="1261" y="20540"/>
                </a:lnTo>
                <a:lnTo>
                  <a:pt x="1381" y="20961"/>
                </a:lnTo>
                <a:lnTo>
                  <a:pt x="1562" y="21321"/>
                </a:lnTo>
                <a:lnTo>
                  <a:pt x="1742" y="21681"/>
                </a:lnTo>
                <a:lnTo>
                  <a:pt x="2042" y="21982"/>
                </a:lnTo>
                <a:lnTo>
                  <a:pt x="2342" y="22342"/>
                </a:lnTo>
                <a:lnTo>
                  <a:pt x="2643" y="22642"/>
                </a:lnTo>
                <a:lnTo>
                  <a:pt x="3003" y="22882"/>
                </a:lnTo>
                <a:lnTo>
                  <a:pt x="3363" y="23123"/>
                </a:lnTo>
                <a:lnTo>
                  <a:pt x="3784" y="23303"/>
                </a:lnTo>
                <a:lnTo>
                  <a:pt x="4144" y="23483"/>
                </a:lnTo>
                <a:lnTo>
                  <a:pt x="4504" y="23543"/>
                </a:lnTo>
                <a:lnTo>
                  <a:pt x="4865" y="23603"/>
                </a:lnTo>
                <a:lnTo>
                  <a:pt x="4925" y="23663"/>
                </a:lnTo>
                <a:lnTo>
                  <a:pt x="5045" y="23783"/>
                </a:lnTo>
                <a:lnTo>
                  <a:pt x="4985" y="26786"/>
                </a:lnTo>
                <a:lnTo>
                  <a:pt x="4444" y="26426"/>
                </a:lnTo>
                <a:lnTo>
                  <a:pt x="3964" y="26005"/>
                </a:lnTo>
                <a:lnTo>
                  <a:pt x="3724" y="25705"/>
                </a:lnTo>
                <a:lnTo>
                  <a:pt x="3483" y="25405"/>
                </a:lnTo>
                <a:lnTo>
                  <a:pt x="3123" y="24684"/>
                </a:lnTo>
                <a:lnTo>
                  <a:pt x="2703" y="24084"/>
                </a:lnTo>
                <a:lnTo>
                  <a:pt x="2402" y="23783"/>
                </a:lnTo>
                <a:lnTo>
                  <a:pt x="2162" y="23603"/>
                </a:lnTo>
                <a:lnTo>
                  <a:pt x="1982" y="23543"/>
                </a:lnTo>
                <a:lnTo>
                  <a:pt x="1862" y="23543"/>
                </a:lnTo>
                <a:lnTo>
                  <a:pt x="1742" y="23603"/>
                </a:lnTo>
                <a:lnTo>
                  <a:pt x="1622" y="23723"/>
                </a:lnTo>
                <a:lnTo>
                  <a:pt x="1502" y="23903"/>
                </a:lnTo>
                <a:lnTo>
                  <a:pt x="1442" y="24144"/>
                </a:lnTo>
                <a:lnTo>
                  <a:pt x="1381" y="24564"/>
                </a:lnTo>
                <a:lnTo>
                  <a:pt x="1442" y="25044"/>
                </a:lnTo>
                <a:lnTo>
                  <a:pt x="1622" y="25525"/>
                </a:lnTo>
                <a:lnTo>
                  <a:pt x="1862" y="26005"/>
                </a:lnTo>
                <a:lnTo>
                  <a:pt x="2102" y="26426"/>
                </a:lnTo>
                <a:lnTo>
                  <a:pt x="2643" y="27146"/>
                </a:lnTo>
                <a:lnTo>
                  <a:pt x="3123" y="27627"/>
                </a:lnTo>
                <a:lnTo>
                  <a:pt x="3664" y="28107"/>
                </a:lnTo>
                <a:lnTo>
                  <a:pt x="4324" y="28528"/>
                </a:lnTo>
                <a:lnTo>
                  <a:pt x="4625" y="28708"/>
                </a:lnTo>
                <a:lnTo>
                  <a:pt x="4985" y="28828"/>
                </a:lnTo>
                <a:lnTo>
                  <a:pt x="4985" y="30510"/>
                </a:lnTo>
                <a:lnTo>
                  <a:pt x="4925" y="30870"/>
                </a:lnTo>
                <a:lnTo>
                  <a:pt x="4504" y="30510"/>
                </a:lnTo>
                <a:lnTo>
                  <a:pt x="4084" y="30149"/>
                </a:lnTo>
                <a:lnTo>
                  <a:pt x="3303" y="29248"/>
                </a:lnTo>
                <a:lnTo>
                  <a:pt x="2583" y="28288"/>
                </a:lnTo>
                <a:lnTo>
                  <a:pt x="2463" y="28167"/>
                </a:lnTo>
                <a:lnTo>
                  <a:pt x="2342" y="28107"/>
                </a:lnTo>
                <a:lnTo>
                  <a:pt x="2042" y="28107"/>
                </a:lnTo>
                <a:lnTo>
                  <a:pt x="1922" y="28167"/>
                </a:lnTo>
                <a:lnTo>
                  <a:pt x="1802" y="28288"/>
                </a:lnTo>
                <a:lnTo>
                  <a:pt x="1802" y="28468"/>
                </a:lnTo>
                <a:lnTo>
                  <a:pt x="1802" y="28588"/>
                </a:lnTo>
                <a:lnTo>
                  <a:pt x="1982" y="29308"/>
                </a:lnTo>
                <a:lnTo>
                  <a:pt x="2222" y="29909"/>
                </a:lnTo>
                <a:lnTo>
                  <a:pt x="2583" y="30510"/>
                </a:lnTo>
                <a:lnTo>
                  <a:pt x="3063" y="31050"/>
                </a:lnTo>
                <a:lnTo>
                  <a:pt x="3423" y="31471"/>
                </a:lnTo>
                <a:lnTo>
                  <a:pt x="3904" y="31831"/>
                </a:lnTo>
                <a:lnTo>
                  <a:pt x="4144" y="31951"/>
                </a:lnTo>
                <a:lnTo>
                  <a:pt x="4384" y="32071"/>
                </a:lnTo>
                <a:lnTo>
                  <a:pt x="4625" y="32131"/>
                </a:lnTo>
                <a:lnTo>
                  <a:pt x="4925" y="32191"/>
                </a:lnTo>
                <a:lnTo>
                  <a:pt x="4865" y="34113"/>
                </a:lnTo>
                <a:lnTo>
                  <a:pt x="4805" y="36095"/>
                </a:lnTo>
                <a:lnTo>
                  <a:pt x="3844" y="35134"/>
                </a:lnTo>
                <a:lnTo>
                  <a:pt x="3363" y="34593"/>
                </a:lnTo>
                <a:lnTo>
                  <a:pt x="2883" y="34113"/>
                </a:lnTo>
                <a:lnTo>
                  <a:pt x="2282" y="33272"/>
                </a:lnTo>
                <a:lnTo>
                  <a:pt x="1682" y="32491"/>
                </a:lnTo>
                <a:lnTo>
                  <a:pt x="1381" y="32071"/>
                </a:lnTo>
                <a:lnTo>
                  <a:pt x="1021" y="31711"/>
                </a:lnTo>
                <a:lnTo>
                  <a:pt x="661" y="31350"/>
                </a:lnTo>
                <a:lnTo>
                  <a:pt x="240" y="31110"/>
                </a:lnTo>
                <a:lnTo>
                  <a:pt x="120" y="31050"/>
                </a:lnTo>
                <a:lnTo>
                  <a:pt x="60" y="31110"/>
                </a:lnTo>
                <a:lnTo>
                  <a:pt x="0" y="31170"/>
                </a:lnTo>
                <a:lnTo>
                  <a:pt x="0" y="31230"/>
                </a:lnTo>
                <a:lnTo>
                  <a:pt x="0" y="31771"/>
                </a:lnTo>
                <a:lnTo>
                  <a:pt x="60" y="32251"/>
                </a:lnTo>
                <a:lnTo>
                  <a:pt x="240" y="32792"/>
                </a:lnTo>
                <a:lnTo>
                  <a:pt x="481" y="33272"/>
                </a:lnTo>
                <a:lnTo>
                  <a:pt x="781" y="33693"/>
                </a:lnTo>
                <a:lnTo>
                  <a:pt x="1081" y="34173"/>
                </a:lnTo>
                <a:lnTo>
                  <a:pt x="1742" y="35014"/>
                </a:lnTo>
                <a:lnTo>
                  <a:pt x="2402" y="35795"/>
                </a:lnTo>
                <a:lnTo>
                  <a:pt x="3123" y="36575"/>
                </a:lnTo>
                <a:lnTo>
                  <a:pt x="3544" y="36936"/>
                </a:lnTo>
                <a:lnTo>
                  <a:pt x="3964" y="37236"/>
                </a:lnTo>
                <a:lnTo>
                  <a:pt x="4384" y="37536"/>
                </a:lnTo>
                <a:lnTo>
                  <a:pt x="4865" y="37776"/>
                </a:lnTo>
                <a:lnTo>
                  <a:pt x="4985" y="39518"/>
                </a:lnTo>
                <a:lnTo>
                  <a:pt x="5045" y="39638"/>
                </a:lnTo>
                <a:lnTo>
                  <a:pt x="5105" y="39698"/>
                </a:lnTo>
                <a:lnTo>
                  <a:pt x="5285" y="39818"/>
                </a:lnTo>
                <a:lnTo>
                  <a:pt x="5405" y="39818"/>
                </a:lnTo>
                <a:lnTo>
                  <a:pt x="5465" y="39758"/>
                </a:lnTo>
                <a:lnTo>
                  <a:pt x="5585" y="39698"/>
                </a:lnTo>
                <a:lnTo>
                  <a:pt x="5585" y="39578"/>
                </a:lnTo>
                <a:lnTo>
                  <a:pt x="5766" y="38317"/>
                </a:lnTo>
                <a:lnTo>
                  <a:pt x="5826" y="36996"/>
                </a:lnTo>
                <a:lnTo>
                  <a:pt x="6426" y="36335"/>
                </a:lnTo>
                <a:lnTo>
                  <a:pt x="6967" y="35674"/>
                </a:lnTo>
                <a:lnTo>
                  <a:pt x="8048" y="34413"/>
                </a:lnTo>
                <a:lnTo>
                  <a:pt x="8648" y="33633"/>
                </a:lnTo>
                <a:lnTo>
                  <a:pt x="9249" y="32912"/>
                </a:lnTo>
                <a:lnTo>
                  <a:pt x="9729" y="32131"/>
                </a:lnTo>
                <a:lnTo>
                  <a:pt x="10210" y="31290"/>
                </a:lnTo>
                <a:lnTo>
                  <a:pt x="10210" y="31170"/>
                </a:lnTo>
                <a:lnTo>
                  <a:pt x="10210" y="31050"/>
                </a:lnTo>
                <a:lnTo>
                  <a:pt x="10090" y="30990"/>
                </a:lnTo>
                <a:lnTo>
                  <a:pt x="9970" y="31050"/>
                </a:lnTo>
                <a:lnTo>
                  <a:pt x="9189" y="31651"/>
                </a:lnTo>
                <a:lnTo>
                  <a:pt x="8408" y="32311"/>
                </a:lnTo>
                <a:lnTo>
                  <a:pt x="7747" y="32972"/>
                </a:lnTo>
                <a:lnTo>
                  <a:pt x="7027" y="33693"/>
                </a:lnTo>
                <a:lnTo>
                  <a:pt x="5886" y="34954"/>
                </a:lnTo>
                <a:lnTo>
                  <a:pt x="5946" y="32431"/>
                </a:lnTo>
                <a:lnTo>
                  <a:pt x="6366" y="32431"/>
                </a:lnTo>
                <a:lnTo>
                  <a:pt x="6787" y="32311"/>
                </a:lnTo>
                <a:lnTo>
                  <a:pt x="7207" y="32011"/>
                </a:lnTo>
                <a:lnTo>
                  <a:pt x="7627" y="31711"/>
                </a:lnTo>
                <a:lnTo>
                  <a:pt x="7988" y="31350"/>
                </a:lnTo>
                <a:lnTo>
                  <a:pt x="8348" y="30930"/>
                </a:lnTo>
                <a:lnTo>
                  <a:pt x="8949" y="30269"/>
                </a:lnTo>
                <a:lnTo>
                  <a:pt x="9489" y="29609"/>
                </a:lnTo>
                <a:lnTo>
                  <a:pt x="10090" y="28768"/>
                </a:lnTo>
                <a:lnTo>
                  <a:pt x="10330" y="28348"/>
                </a:lnTo>
                <a:lnTo>
                  <a:pt x="10510" y="27867"/>
                </a:lnTo>
                <a:lnTo>
                  <a:pt x="10570" y="27447"/>
                </a:lnTo>
                <a:lnTo>
                  <a:pt x="10570" y="26966"/>
                </a:lnTo>
                <a:lnTo>
                  <a:pt x="10510" y="26906"/>
                </a:lnTo>
                <a:lnTo>
                  <a:pt x="10390" y="26906"/>
                </a:lnTo>
                <a:lnTo>
                  <a:pt x="10030" y="27146"/>
                </a:lnTo>
                <a:lnTo>
                  <a:pt x="9729" y="27387"/>
                </a:lnTo>
                <a:lnTo>
                  <a:pt x="9189" y="28047"/>
                </a:lnTo>
                <a:lnTo>
                  <a:pt x="8528" y="28828"/>
                </a:lnTo>
                <a:lnTo>
                  <a:pt x="7808" y="29609"/>
                </a:lnTo>
                <a:lnTo>
                  <a:pt x="7387" y="30029"/>
                </a:lnTo>
                <a:lnTo>
                  <a:pt x="6907" y="30389"/>
                </a:lnTo>
                <a:lnTo>
                  <a:pt x="6366" y="30810"/>
                </a:lnTo>
                <a:lnTo>
                  <a:pt x="5946" y="31290"/>
                </a:lnTo>
                <a:lnTo>
                  <a:pt x="5946" y="31230"/>
                </a:lnTo>
                <a:lnTo>
                  <a:pt x="6006" y="28828"/>
                </a:lnTo>
                <a:lnTo>
                  <a:pt x="6066" y="28768"/>
                </a:lnTo>
                <a:lnTo>
                  <a:pt x="6186" y="28708"/>
                </a:lnTo>
                <a:lnTo>
                  <a:pt x="6366" y="28588"/>
                </a:lnTo>
                <a:lnTo>
                  <a:pt x="6426" y="28408"/>
                </a:lnTo>
                <a:lnTo>
                  <a:pt x="6486" y="28227"/>
                </a:lnTo>
                <a:lnTo>
                  <a:pt x="7027" y="27687"/>
                </a:lnTo>
                <a:lnTo>
                  <a:pt x="7507" y="27086"/>
                </a:lnTo>
                <a:lnTo>
                  <a:pt x="8408" y="25885"/>
                </a:lnTo>
                <a:lnTo>
                  <a:pt x="9789" y="24024"/>
                </a:lnTo>
                <a:lnTo>
                  <a:pt x="11111" y="22102"/>
                </a:lnTo>
                <a:lnTo>
                  <a:pt x="11111" y="21922"/>
                </a:lnTo>
                <a:lnTo>
                  <a:pt x="11051" y="21861"/>
                </a:lnTo>
                <a:lnTo>
                  <a:pt x="10931" y="21801"/>
                </a:lnTo>
                <a:lnTo>
                  <a:pt x="10810" y="21861"/>
                </a:lnTo>
                <a:lnTo>
                  <a:pt x="9069" y="23483"/>
                </a:lnTo>
                <a:lnTo>
                  <a:pt x="7447" y="25165"/>
                </a:lnTo>
                <a:lnTo>
                  <a:pt x="6727" y="25825"/>
                </a:lnTo>
                <a:lnTo>
                  <a:pt x="6066" y="26606"/>
                </a:lnTo>
                <a:lnTo>
                  <a:pt x="6126" y="23423"/>
                </a:lnTo>
                <a:lnTo>
                  <a:pt x="6426" y="23183"/>
                </a:lnTo>
                <a:lnTo>
                  <a:pt x="6727" y="22882"/>
                </a:lnTo>
                <a:lnTo>
                  <a:pt x="7267" y="22222"/>
                </a:lnTo>
                <a:lnTo>
                  <a:pt x="7808" y="21561"/>
                </a:lnTo>
                <a:lnTo>
                  <a:pt x="8288" y="20961"/>
                </a:lnTo>
                <a:lnTo>
                  <a:pt x="9009" y="20120"/>
                </a:lnTo>
                <a:lnTo>
                  <a:pt x="9729" y="19219"/>
                </a:lnTo>
                <a:lnTo>
                  <a:pt x="10330" y="18318"/>
                </a:lnTo>
                <a:lnTo>
                  <a:pt x="10931" y="17297"/>
                </a:lnTo>
                <a:lnTo>
                  <a:pt x="10931" y="17237"/>
                </a:lnTo>
                <a:lnTo>
                  <a:pt x="10870" y="17117"/>
                </a:lnTo>
                <a:lnTo>
                  <a:pt x="10810" y="17057"/>
                </a:lnTo>
                <a:lnTo>
                  <a:pt x="10690" y="17117"/>
                </a:lnTo>
                <a:lnTo>
                  <a:pt x="9729" y="17778"/>
                </a:lnTo>
                <a:lnTo>
                  <a:pt x="8889" y="18558"/>
                </a:lnTo>
                <a:lnTo>
                  <a:pt x="8048" y="19399"/>
                </a:lnTo>
                <a:lnTo>
                  <a:pt x="7267" y="20240"/>
                </a:lnTo>
                <a:lnTo>
                  <a:pt x="6186" y="21381"/>
                </a:lnTo>
                <a:lnTo>
                  <a:pt x="6186" y="19279"/>
                </a:lnTo>
                <a:lnTo>
                  <a:pt x="6366" y="19219"/>
                </a:lnTo>
                <a:lnTo>
                  <a:pt x="6486" y="19099"/>
                </a:lnTo>
                <a:lnTo>
                  <a:pt x="6666" y="18859"/>
                </a:lnTo>
                <a:lnTo>
                  <a:pt x="7207" y="18378"/>
                </a:lnTo>
                <a:lnTo>
                  <a:pt x="7747" y="17778"/>
                </a:lnTo>
                <a:lnTo>
                  <a:pt x="8588" y="16697"/>
                </a:lnTo>
                <a:lnTo>
                  <a:pt x="9249" y="15796"/>
                </a:lnTo>
                <a:lnTo>
                  <a:pt x="9849" y="14835"/>
                </a:lnTo>
                <a:lnTo>
                  <a:pt x="10090" y="14294"/>
                </a:lnTo>
                <a:lnTo>
                  <a:pt x="10330" y="13754"/>
                </a:lnTo>
                <a:lnTo>
                  <a:pt x="10510" y="13213"/>
                </a:lnTo>
                <a:lnTo>
                  <a:pt x="10630" y="12673"/>
                </a:lnTo>
                <a:lnTo>
                  <a:pt x="10570" y="12613"/>
                </a:lnTo>
                <a:lnTo>
                  <a:pt x="10570" y="12553"/>
                </a:lnTo>
                <a:lnTo>
                  <a:pt x="10450" y="12553"/>
                </a:lnTo>
                <a:lnTo>
                  <a:pt x="9609" y="13394"/>
                </a:lnTo>
                <a:lnTo>
                  <a:pt x="8889" y="14294"/>
                </a:lnTo>
                <a:lnTo>
                  <a:pt x="8168" y="15195"/>
                </a:lnTo>
                <a:lnTo>
                  <a:pt x="7447" y="16096"/>
                </a:lnTo>
                <a:lnTo>
                  <a:pt x="6907" y="16697"/>
                </a:lnTo>
                <a:lnTo>
                  <a:pt x="6246" y="17297"/>
                </a:lnTo>
                <a:lnTo>
                  <a:pt x="6306" y="15435"/>
                </a:lnTo>
                <a:lnTo>
                  <a:pt x="6666" y="15255"/>
                </a:lnTo>
                <a:lnTo>
                  <a:pt x="6847" y="15135"/>
                </a:lnTo>
                <a:lnTo>
                  <a:pt x="6907" y="14955"/>
                </a:lnTo>
                <a:lnTo>
                  <a:pt x="6967" y="14775"/>
                </a:lnTo>
                <a:lnTo>
                  <a:pt x="6907" y="14535"/>
                </a:lnTo>
                <a:lnTo>
                  <a:pt x="7447" y="13934"/>
                </a:lnTo>
                <a:lnTo>
                  <a:pt x="7988" y="13213"/>
                </a:lnTo>
                <a:lnTo>
                  <a:pt x="8408" y="12493"/>
                </a:lnTo>
                <a:lnTo>
                  <a:pt x="8768" y="11832"/>
                </a:lnTo>
                <a:lnTo>
                  <a:pt x="9429" y="10631"/>
                </a:lnTo>
                <a:lnTo>
                  <a:pt x="9669" y="9970"/>
                </a:lnTo>
                <a:lnTo>
                  <a:pt x="9910" y="9310"/>
                </a:lnTo>
                <a:lnTo>
                  <a:pt x="10090" y="8649"/>
                </a:lnTo>
                <a:lnTo>
                  <a:pt x="10210" y="7988"/>
                </a:lnTo>
                <a:lnTo>
                  <a:pt x="10270" y="7328"/>
                </a:lnTo>
                <a:lnTo>
                  <a:pt x="10270" y="6607"/>
                </a:lnTo>
                <a:lnTo>
                  <a:pt x="10210" y="6487"/>
                </a:lnTo>
                <a:lnTo>
                  <a:pt x="10090" y="6367"/>
                </a:lnTo>
                <a:lnTo>
                  <a:pt x="9970" y="6367"/>
                </a:lnTo>
                <a:lnTo>
                  <a:pt x="9849" y="6487"/>
                </a:lnTo>
                <a:lnTo>
                  <a:pt x="9309" y="7688"/>
                </a:lnTo>
                <a:lnTo>
                  <a:pt x="8768" y="8889"/>
                </a:lnTo>
                <a:lnTo>
                  <a:pt x="8288" y="10030"/>
                </a:lnTo>
                <a:lnTo>
                  <a:pt x="7988" y="10631"/>
                </a:lnTo>
                <a:lnTo>
                  <a:pt x="7687" y="11171"/>
                </a:lnTo>
                <a:lnTo>
                  <a:pt x="7147" y="12012"/>
                </a:lnTo>
                <a:lnTo>
                  <a:pt x="6606" y="12733"/>
                </a:lnTo>
                <a:lnTo>
                  <a:pt x="6606" y="12493"/>
                </a:lnTo>
                <a:lnTo>
                  <a:pt x="6546" y="12312"/>
                </a:lnTo>
                <a:lnTo>
                  <a:pt x="6426" y="12132"/>
                </a:lnTo>
                <a:lnTo>
                  <a:pt x="6306" y="11952"/>
                </a:lnTo>
                <a:lnTo>
                  <a:pt x="6306" y="11352"/>
                </a:lnTo>
                <a:lnTo>
                  <a:pt x="6426" y="11352"/>
                </a:lnTo>
                <a:lnTo>
                  <a:pt x="6486" y="11292"/>
                </a:lnTo>
                <a:lnTo>
                  <a:pt x="6847" y="10811"/>
                </a:lnTo>
                <a:lnTo>
                  <a:pt x="7207" y="10331"/>
                </a:lnTo>
                <a:lnTo>
                  <a:pt x="7447" y="9730"/>
                </a:lnTo>
                <a:lnTo>
                  <a:pt x="7687" y="9129"/>
                </a:lnTo>
                <a:lnTo>
                  <a:pt x="7868" y="8529"/>
                </a:lnTo>
                <a:lnTo>
                  <a:pt x="7988" y="7928"/>
                </a:lnTo>
                <a:lnTo>
                  <a:pt x="8228" y="6727"/>
                </a:lnTo>
                <a:lnTo>
                  <a:pt x="8348" y="5466"/>
                </a:lnTo>
                <a:lnTo>
                  <a:pt x="8408" y="4265"/>
                </a:lnTo>
                <a:lnTo>
                  <a:pt x="8288" y="3004"/>
                </a:lnTo>
                <a:lnTo>
                  <a:pt x="8108" y="1803"/>
                </a:lnTo>
                <a:lnTo>
                  <a:pt x="8108" y="1743"/>
                </a:lnTo>
                <a:lnTo>
                  <a:pt x="7988" y="1743"/>
                </a:lnTo>
                <a:lnTo>
                  <a:pt x="7928" y="1803"/>
                </a:lnTo>
                <a:lnTo>
                  <a:pt x="7928" y="3064"/>
                </a:lnTo>
                <a:lnTo>
                  <a:pt x="7868" y="4265"/>
                </a:lnTo>
                <a:lnTo>
                  <a:pt x="7687" y="5526"/>
                </a:lnTo>
                <a:lnTo>
                  <a:pt x="7507" y="6727"/>
                </a:lnTo>
                <a:lnTo>
                  <a:pt x="7207" y="7688"/>
                </a:lnTo>
                <a:lnTo>
                  <a:pt x="6907" y="8649"/>
                </a:lnTo>
                <a:lnTo>
                  <a:pt x="6606" y="9550"/>
                </a:lnTo>
                <a:lnTo>
                  <a:pt x="6306" y="10511"/>
                </a:lnTo>
                <a:lnTo>
                  <a:pt x="6306" y="8709"/>
                </a:lnTo>
                <a:lnTo>
                  <a:pt x="6306" y="6847"/>
                </a:lnTo>
                <a:lnTo>
                  <a:pt x="6366" y="6007"/>
                </a:lnTo>
                <a:lnTo>
                  <a:pt x="6366" y="5166"/>
                </a:lnTo>
                <a:lnTo>
                  <a:pt x="6306" y="4265"/>
                </a:lnTo>
                <a:lnTo>
                  <a:pt x="6186" y="3424"/>
                </a:lnTo>
                <a:lnTo>
                  <a:pt x="6006" y="2523"/>
                </a:lnTo>
                <a:lnTo>
                  <a:pt x="5766" y="1562"/>
                </a:lnTo>
                <a:lnTo>
                  <a:pt x="5585" y="1082"/>
                </a:lnTo>
                <a:lnTo>
                  <a:pt x="5405" y="662"/>
                </a:lnTo>
                <a:lnTo>
                  <a:pt x="5105" y="301"/>
                </a:lnTo>
                <a:lnTo>
                  <a:pt x="4745" y="1"/>
                </a:lnTo>
                <a:lnTo>
                  <a:pt x="4625" y="1"/>
                </a:lnTo>
                <a:close/>
              </a:path>
            </a:pathLst>
          </a:custGeom>
          <a:solidFill>
            <a:srgbClr val="79C6CC"/>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0" name="Shape 60">
            <a:extLst>
              <a:ext uri="{FF2B5EF4-FFF2-40B4-BE49-F238E27FC236}">
                <a16:creationId xmlns:a16="http://schemas.microsoft.com/office/drawing/2014/main" xmlns="" id="{ED76C0DF-E155-4214-817C-C4FB7F9817A7}"/>
              </a:ext>
            </a:extLst>
          </p:cNvPr>
          <p:cNvSpPr>
            <a:spLocks/>
          </p:cNvSpPr>
          <p:nvPr/>
        </p:nvSpPr>
        <p:spPr bwMode="auto">
          <a:xfrm rot="4824913">
            <a:off x="8912489" y="1974586"/>
            <a:ext cx="852488" cy="1202267"/>
          </a:xfrm>
          <a:custGeom>
            <a:avLst/>
            <a:gdLst>
              <a:gd name="T0" fmla="*/ 464361492 w 25585"/>
              <a:gd name="T1" fmla="*/ 14117066 h 36035"/>
              <a:gd name="T2" fmla="*/ 393262427 w 25585"/>
              <a:gd name="T3" fmla="*/ 96922278 h 36035"/>
              <a:gd name="T4" fmla="*/ 355494160 w 25585"/>
              <a:gd name="T5" fmla="*/ 95981792 h 36035"/>
              <a:gd name="T6" fmla="*/ 371030433 w 25585"/>
              <a:gd name="T7" fmla="*/ 79045196 h 36035"/>
              <a:gd name="T8" fmla="*/ 368811132 w 25585"/>
              <a:gd name="T9" fmla="*/ 53646884 h 36035"/>
              <a:gd name="T10" fmla="*/ 322163395 w 25585"/>
              <a:gd name="T11" fmla="*/ 42350598 h 36035"/>
              <a:gd name="T12" fmla="*/ 273297424 w 25585"/>
              <a:gd name="T13" fmla="*/ 54587344 h 36035"/>
              <a:gd name="T14" fmla="*/ 237748457 w 25585"/>
              <a:gd name="T15" fmla="*/ 74344721 h 36035"/>
              <a:gd name="T16" fmla="*/ 235528024 w 25585"/>
              <a:gd name="T17" fmla="*/ 96922278 h 36035"/>
              <a:gd name="T18" fmla="*/ 295492766 w 25585"/>
              <a:gd name="T19" fmla="*/ 105398408 h 36035"/>
              <a:gd name="T20" fmla="*/ 302188454 w 25585"/>
              <a:gd name="T21" fmla="*/ 112919039 h 36035"/>
              <a:gd name="T22" fmla="*/ 168868727 w 25585"/>
              <a:gd name="T23" fmla="*/ 96922278 h 36035"/>
              <a:gd name="T24" fmla="*/ 46684389 w 25585"/>
              <a:gd name="T25" fmla="*/ 84685507 h 36035"/>
              <a:gd name="T26" fmla="*/ 26708347 w 25585"/>
              <a:gd name="T27" fmla="*/ 122335630 h 36035"/>
              <a:gd name="T28" fmla="*/ 131099326 w 25585"/>
              <a:gd name="T29" fmla="*/ 161849783 h 36035"/>
              <a:gd name="T30" fmla="*/ 264419053 w 25585"/>
              <a:gd name="T31" fmla="*/ 164670563 h 36035"/>
              <a:gd name="T32" fmla="*/ 346615790 w 25585"/>
              <a:gd name="T33" fmla="*/ 140212711 h 36035"/>
              <a:gd name="T34" fmla="*/ 444348799 w 25585"/>
              <a:gd name="T35" fmla="*/ 281349593 h 36035"/>
              <a:gd name="T36" fmla="*/ 344396489 w 25585"/>
              <a:gd name="T37" fmla="*/ 283229913 h 36035"/>
              <a:gd name="T38" fmla="*/ 186662085 w 25585"/>
              <a:gd name="T39" fmla="*/ 262532676 h 36035"/>
              <a:gd name="T40" fmla="*/ 55561659 w 25585"/>
              <a:gd name="T41" fmla="*/ 240894979 h 36035"/>
              <a:gd name="T42" fmla="*/ 2257052 w 25585"/>
              <a:gd name="T43" fmla="*/ 267232526 h 36035"/>
              <a:gd name="T44" fmla="*/ 35586718 w 25585"/>
              <a:gd name="T45" fmla="*/ 302046829 h 36035"/>
              <a:gd name="T46" fmla="*/ 195540422 w 25585"/>
              <a:gd name="T47" fmla="*/ 326520346 h 36035"/>
              <a:gd name="T48" fmla="*/ 337700801 w 25585"/>
              <a:gd name="T49" fmla="*/ 331220822 h 36035"/>
              <a:gd name="T50" fmla="*/ 415457769 w 25585"/>
              <a:gd name="T51" fmla="*/ 349097878 h 36035"/>
              <a:gd name="T52" fmla="*/ 471019429 w 25585"/>
              <a:gd name="T53" fmla="*/ 388628321 h 36035"/>
              <a:gd name="T54" fmla="*/ 406579433 w 25585"/>
              <a:gd name="T55" fmla="*/ 464837072 h 36035"/>
              <a:gd name="T56" fmla="*/ 262199752 w 25585"/>
              <a:gd name="T57" fmla="*/ 430963255 h 36035"/>
              <a:gd name="T58" fmla="*/ 348835091 w 25585"/>
              <a:gd name="T59" fmla="*/ 465777558 h 36035"/>
              <a:gd name="T60" fmla="*/ 439909064 w 25585"/>
              <a:gd name="T61" fmla="*/ 559879030 h 36035"/>
              <a:gd name="T62" fmla="*/ 462142158 w 25585"/>
              <a:gd name="T63" fmla="*/ 562699210 h 36035"/>
              <a:gd name="T64" fmla="*/ 557655900 w 25585"/>
              <a:gd name="T65" fmla="*/ 528825368 h 36035"/>
              <a:gd name="T66" fmla="*/ 686499240 w 25585"/>
              <a:gd name="T67" fmla="*/ 465777558 h 36035"/>
              <a:gd name="T68" fmla="*/ 564313836 w 25585"/>
              <a:gd name="T69" fmla="*/ 502487195 h 36035"/>
              <a:gd name="T70" fmla="*/ 511008130 w 25585"/>
              <a:gd name="T71" fmla="*/ 437559065 h 36035"/>
              <a:gd name="T72" fmla="*/ 548777530 w 25585"/>
              <a:gd name="T73" fmla="*/ 337817257 h 36035"/>
              <a:gd name="T74" fmla="*/ 679840204 w 25585"/>
              <a:gd name="T75" fmla="*/ 284169748 h 36035"/>
              <a:gd name="T76" fmla="*/ 790926871 w 25585"/>
              <a:gd name="T77" fmla="*/ 272889127 h 36035"/>
              <a:gd name="T78" fmla="*/ 895355568 w 25585"/>
              <a:gd name="T79" fmla="*/ 251235765 h 36035"/>
              <a:gd name="T80" fmla="*/ 946441940 w 25585"/>
              <a:gd name="T81" fmla="*/ 213601307 h 36035"/>
              <a:gd name="T82" fmla="*/ 890916933 w 25585"/>
              <a:gd name="T83" fmla="*/ 191023775 h 36035"/>
              <a:gd name="T84" fmla="*/ 806464277 w 25585"/>
              <a:gd name="T85" fmla="*/ 219257282 h 36035"/>
              <a:gd name="T86" fmla="*/ 779829167 w 25585"/>
              <a:gd name="T87" fmla="*/ 211720987 h 36035"/>
              <a:gd name="T88" fmla="*/ 728706176 w 25585"/>
              <a:gd name="T89" fmla="*/ 187263760 h 36035"/>
              <a:gd name="T90" fmla="*/ 655425561 w 25585"/>
              <a:gd name="T91" fmla="*/ 184427315 h 36035"/>
              <a:gd name="T92" fmla="*/ 648729873 w 25585"/>
              <a:gd name="T93" fmla="*/ 151493332 h 36035"/>
              <a:gd name="T94" fmla="*/ 586545797 w 25585"/>
              <a:gd name="T95" fmla="*/ 138332391 h 36035"/>
              <a:gd name="T96" fmla="*/ 533203472 w 25585"/>
              <a:gd name="T97" fmla="*/ 157149933 h 36035"/>
              <a:gd name="T98" fmla="*/ 533203472 w 25585"/>
              <a:gd name="T99" fmla="*/ 201364561 h 36035"/>
              <a:gd name="T100" fmla="*/ 608741172 w 25585"/>
              <a:gd name="T101" fmla="*/ 236194503 h 36035"/>
              <a:gd name="T102" fmla="*/ 644291238 w 25585"/>
              <a:gd name="T103" fmla="*/ 271948666 h 36035"/>
              <a:gd name="T104" fmla="*/ 499910459 w 25585"/>
              <a:gd name="T105" fmla="*/ 329340501 h 36035"/>
              <a:gd name="T106" fmla="*/ 419934156 w 25585"/>
              <a:gd name="T107" fmla="*/ 175966849 h 36035"/>
              <a:gd name="T108" fmla="*/ 484337534 w 25585"/>
              <a:gd name="T109" fmla="*/ 111979179 h 36035"/>
              <a:gd name="T110" fmla="*/ 570972872 w 25585"/>
              <a:gd name="T111" fmla="*/ 62107975 h 36035"/>
              <a:gd name="T112" fmla="*/ 577668560 w 25585"/>
              <a:gd name="T113" fmla="*/ 12236746 h 36035"/>
              <a:gd name="T114" fmla="*/ 513227431 w 25585"/>
              <a:gd name="T115" fmla="*/ 0 h 3603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25585"/>
              <a:gd name="T175" fmla="*/ 0 h 36035"/>
              <a:gd name="T176" fmla="*/ 25585 w 25585"/>
              <a:gd name="T177" fmla="*/ 36035 h 3603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25585" h="36035" extrusionOk="0">
                <a:moveTo>
                  <a:pt x="13874" y="0"/>
                </a:moveTo>
                <a:lnTo>
                  <a:pt x="13514" y="60"/>
                </a:lnTo>
                <a:lnTo>
                  <a:pt x="13213" y="120"/>
                </a:lnTo>
                <a:lnTo>
                  <a:pt x="12973" y="301"/>
                </a:lnTo>
                <a:lnTo>
                  <a:pt x="12733" y="541"/>
                </a:lnTo>
                <a:lnTo>
                  <a:pt x="12553" y="901"/>
                </a:lnTo>
                <a:lnTo>
                  <a:pt x="12493" y="1262"/>
                </a:lnTo>
                <a:lnTo>
                  <a:pt x="12252" y="2162"/>
                </a:lnTo>
                <a:lnTo>
                  <a:pt x="11952" y="3063"/>
                </a:lnTo>
                <a:lnTo>
                  <a:pt x="11292" y="4805"/>
                </a:lnTo>
                <a:lnTo>
                  <a:pt x="10991" y="5526"/>
                </a:lnTo>
                <a:lnTo>
                  <a:pt x="10631" y="6186"/>
                </a:lnTo>
                <a:lnTo>
                  <a:pt x="10271" y="6787"/>
                </a:lnTo>
                <a:lnTo>
                  <a:pt x="9790" y="7387"/>
                </a:lnTo>
                <a:lnTo>
                  <a:pt x="9550" y="6967"/>
                </a:lnTo>
                <a:lnTo>
                  <a:pt x="9310" y="6547"/>
                </a:lnTo>
                <a:lnTo>
                  <a:pt x="9490" y="6366"/>
                </a:lnTo>
                <a:lnTo>
                  <a:pt x="9610" y="6126"/>
                </a:lnTo>
                <a:lnTo>
                  <a:pt x="9610" y="5886"/>
                </a:lnTo>
                <a:lnTo>
                  <a:pt x="9550" y="5586"/>
                </a:lnTo>
                <a:lnTo>
                  <a:pt x="9730" y="5405"/>
                </a:lnTo>
                <a:lnTo>
                  <a:pt x="9910" y="5225"/>
                </a:lnTo>
                <a:lnTo>
                  <a:pt x="9910" y="5165"/>
                </a:lnTo>
                <a:lnTo>
                  <a:pt x="10030" y="5045"/>
                </a:lnTo>
                <a:lnTo>
                  <a:pt x="10150" y="4685"/>
                </a:lnTo>
                <a:lnTo>
                  <a:pt x="10210" y="4384"/>
                </a:lnTo>
                <a:lnTo>
                  <a:pt x="10210" y="4084"/>
                </a:lnTo>
                <a:lnTo>
                  <a:pt x="10150" y="3844"/>
                </a:lnTo>
                <a:lnTo>
                  <a:pt x="10090" y="3664"/>
                </a:lnTo>
                <a:lnTo>
                  <a:pt x="9970" y="3424"/>
                </a:lnTo>
                <a:lnTo>
                  <a:pt x="9790" y="3183"/>
                </a:lnTo>
                <a:lnTo>
                  <a:pt x="9730" y="3123"/>
                </a:lnTo>
                <a:lnTo>
                  <a:pt x="9550" y="2943"/>
                </a:lnTo>
                <a:lnTo>
                  <a:pt x="9250" y="2823"/>
                </a:lnTo>
                <a:lnTo>
                  <a:pt x="9009" y="2763"/>
                </a:lnTo>
                <a:lnTo>
                  <a:pt x="8709" y="2703"/>
                </a:lnTo>
                <a:lnTo>
                  <a:pt x="8409" y="2763"/>
                </a:lnTo>
                <a:lnTo>
                  <a:pt x="8169" y="2823"/>
                </a:lnTo>
                <a:lnTo>
                  <a:pt x="7868" y="2943"/>
                </a:lnTo>
                <a:lnTo>
                  <a:pt x="7688" y="3123"/>
                </a:lnTo>
                <a:lnTo>
                  <a:pt x="7628" y="3183"/>
                </a:lnTo>
                <a:lnTo>
                  <a:pt x="7388" y="3484"/>
                </a:lnTo>
                <a:lnTo>
                  <a:pt x="7268" y="3784"/>
                </a:lnTo>
                <a:lnTo>
                  <a:pt x="7208" y="4084"/>
                </a:lnTo>
                <a:lnTo>
                  <a:pt x="7208" y="4144"/>
                </a:lnTo>
                <a:lnTo>
                  <a:pt x="6847" y="4324"/>
                </a:lnTo>
                <a:lnTo>
                  <a:pt x="6547" y="4505"/>
                </a:lnTo>
                <a:lnTo>
                  <a:pt x="6427" y="4745"/>
                </a:lnTo>
                <a:lnTo>
                  <a:pt x="6307" y="4985"/>
                </a:lnTo>
                <a:lnTo>
                  <a:pt x="6187" y="5225"/>
                </a:lnTo>
                <a:lnTo>
                  <a:pt x="6187" y="5465"/>
                </a:lnTo>
                <a:lnTo>
                  <a:pt x="6187" y="5706"/>
                </a:lnTo>
                <a:lnTo>
                  <a:pt x="6307" y="5946"/>
                </a:lnTo>
                <a:lnTo>
                  <a:pt x="6367" y="6186"/>
                </a:lnTo>
                <a:lnTo>
                  <a:pt x="6547" y="6426"/>
                </a:lnTo>
                <a:lnTo>
                  <a:pt x="6787" y="6547"/>
                </a:lnTo>
                <a:lnTo>
                  <a:pt x="7027" y="6667"/>
                </a:lnTo>
                <a:lnTo>
                  <a:pt x="7268" y="6787"/>
                </a:lnTo>
                <a:lnTo>
                  <a:pt x="7748" y="6787"/>
                </a:lnTo>
                <a:lnTo>
                  <a:pt x="7988" y="6727"/>
                </a:lnTo>
                <a:lnTo>
                  <a:pt x="8229" y="6607"/>
                </a:lnTo>
                <a:lnTo>
                  <a:pt x="8409" y="6426"/>
                </a:lnTo>
                <a:lnTo>
                  <a:pt x="8589" y="6547"/>
                </a:lnTo>
                <a:lnTo>
                  <a:pt x="8769" y="7327"/>
                </a:lnTo>
                <a:lnTo>
                  <a:pt x="8469" y="7207"/>
                </a:lnTo>
                <a:lnTo>
                  <a:pt x="8169" y="7207"/>
                </a:lnTo>
                <a:lnTo>
                  <a:pt x="7808" y="7147"/>
                </a:lnTo>
                <a:lnTo>
                  <a:pt x="7508" y="7087"/>
                </a:lnTo>
                <a:lnTo>
                  <a:pt x="6787" y="6847"/>
                </a:lnTo>
                <a:lnTo>
                  <a:pt x="6007" y="6667"/>
                </a:lnTo>
                <a:lnTo>
                  <a:pt x="5226" y="6486"/>
                </a:lnTo>
                <a:lnTo>
                  <a:pt x="4565" y="6186"/>
                </a:lnTo>
                <a:lnTo>
                  <a:pt x="3844" y="5886"/>
                </a:lnTo>
                <a:lnTo>
                  <a:pt x="3184" y="5526"/>
                </a:lnTo>
                <a:lnTo>
                  <a:pt x="2463" y="5225"/>
                </a:lnTo>
                <a:lnTo>
                  <a:pt x="1983" y="5165"/>
                </a:lnTo>
                <a:lnTo>
                  <a:pt x="1622" y="5225"/>
                </a:lnTo>
                <a:lnTo>
                  <a:pt x="1262" y="5405"/>
                </a:lnTo>
                <a:lnTo>
                  <a:pt x="962" y="5646"/>
                </a:lnTo>
                <a:lnTo>
                  <a:pt x="722" y="5946"/>
                </a:lnTo>
                <a:lnTo>
                  <a:pt x="541" y="6366"/>
                </a:lnTo>
                <a:lnTo>
                  <a:pt x="481" y="6787"/>
                </a:lnTo>
                <a:lnTo>
                  <a:pt x="481" y="7207"/>
                </a:lnTo>
                <a:lnTo>
                  <a:pt x="722" y="7808"/>
                </a:lnTo>
                <a:lnTo>
                  <a:pt x="962" y="8408"/>
                </a:lnTo>
                <a:lnTo>
                  <a:pt x="1382" y="8889"/>
                </a:lnTo>
                <a:lnTo>
                  <a:pt x="1803" y="9309"/>
                </a:lnTo>
                <a:lnTo>
                  <a:pt x="2343" y="9730"/>
                </a:lnTo>
                <a:lnTo>
                  <a:pt x="2944" y="10030"/>
                </a:lnTo>
                <a:lnTo>
                  <a:pt x="3544" y="10330"/>
                </a:lnTo>
                <a:lnTo>
                  <a:pt x="4145" y="10510"/>
                </a:lnTo>
                <a:lnTo>
                  <a:pt x="4805" y="10690"/>
                </a:lnTo>
                <a:lnTo>
                  <a:pt x="5466" y="10811"/>
                </a:lnTo>
                <a:lnTo>
                  <a:pt x="6007" y="10750"/>
                </a:lnTo>
                <a:lnTo>
                  <a:pt x="6607" y="10690"/>
                </a:lnTo>
                <a:lnTo>
                  <a:pt x="7148" y="10510"/>
                </a:lnTo>
                <a:lnTo>
                  <a:pt x="7688" y="10270"/>
                </a:lnTo>
                <a:lnTo>
                  <a:pt x="8829" y="9609"/>
                </a:lnTo>
                <a:lnTo>
                  <a:pt x="9009" y="9489"/>
                </a:lnTo>
                <a:lnTo>
                  <a:pt x="9190" y="9309"/>
                </a:lnTo>
                <a:lnTo>
                  <a:pt x="9310" y="9129"/>
                </a:lnTo>
                <a:lnTo>
                  <a:pt x="9370" y="8949"/>
                </a:lnTo>
                <a:lnTo>
                  <a:pt x="9670" y="9730"/>
                </a:lnTo>
                <a:lnTo>
                  <a:pt x="10271" y="11411"/>
                </a:lnTo>
                <a:lnTo>
                  <a:pt x="10811" y="13093"/>
                </a:lnTo>
                <a:lnTo>
                  <a:pt x="11472" y="15495"/>
                </a:lnTo>
                <a:lnTo>
                  <a:pt x="12012" y="17957"/>
                </a:lnTo>
                <a:lnTo>
                  <a:pt x="11832" y="17897"/>
                </a:lnTo>
                <a:lnTo>
                  <a:pt x="11712" y="17957"/>
                </a:lnTo>
                <a:lnTo>
                  <a:pt x="11111" y="18137"/>
                </a:lnTo>
                <a:lnTo>
                  <a:pt x="10511" y="18258"/>
                </a:lnTo>
                <a:lnTo>
                  <a:pt x="9970" y="18258"/>
                </a:lnTo>
                <a:lnTo>
                  <a:pt x="9310" y="18077"/>
                </a:lnTo>
                <a:lnTo>
                  <a:pt x="8769" y="17957"/>
                </a:lnTo>
                <a:lnTo>
                  <a:pt x="8229" y="17837"/>
                </a:lnTo>
                <a:lnTo>
                  <a:pt x="7628" y="17777"/>
                </a:lnTo>
                <a:lnTo>
                  <a:pt x="7088" y="17597"/>
                </a:lnTo>
                <a:lnTo>
                  <a:pt x="6067" y="17177"/>
                </a:lnTo>
                <a:lnTo>
                  <a:pt x="5046" y="16756"/>
                </a:lnTo>
                <a:lnTo>
                  <a:pt x="4025" y="16216"/>
                </a:lnTo>
                <a:lnTo>
                  <a:pt x="3064" y="15675"/>
                </a:lnTo>
                <a:lnTo>
                  <a:pt x="2643" y="15435"/>
                </a:lnTo>
                <a:lnTo>
                  <a:pt x="2283" y="15315"/>
                </a:lnTo>
                <a:lnTo>
                  <a:pt x="1863" y="15315"/>
                </a:lnTo>
                <a:lnTo>
                  <a:pt x="1502" y="15375"/>
                </a:lnTo>
                <a:lnTo>
                  <a:pt x="1142" y="15495"/>
                </a:lnTo>
                <a:lnTo>
                  <a:pt x="842" y="15735"/>
                </a:lnTo>
                <a:lnTo>
                  <a:pt x="601" y="16035"/>
                </a:lnTo>
                <a:lnTo>
                  <a:pt x="361" y="16336"/>
                </a:lnTo>
                <a:lnTo>
                  <a:pt x="181" y="16696"/>
                </a:lnTo>
                <a:lnTo>
                  <a:pt x="61" y="17056"/>
                </a:lnTo>
                <a:lnTo>
                  <a:pt x="1" y="17477"/>
                </a:lnTo>
                <a:lnTo>
                  <a:pt x="61" y="17837"/>
                </a:lnTo>
                <a:lnTo>
                  <a:pt x="181" y="18258"/>
                </a:lnTo>
                <a:lnTo>
                  <a:pt x="361" y="18618"/>
                </a:lnTo>
                <a:lnTo>
                  <a:pt x="601" y="18978"/>
                </a:lnTo>
                <a:lnTo>
                  <a:pt x="962" y="19278"/>
                </a:lnTo>
                <a:lnTo>
                  <a:pt x="1622" y="19699"/>
                </a:lnTo>
                <a:lnTo>
                  <a:pt x="2343" y="19999"/>
                </a:lnTo>
                <a:lnTo>
                  <a:pt x="3064" y="20299"/>
                </a:lnTo>
                <a:lnTo>
                  <a:pt x="3784" y="20540"/>
                </a:lnTo>
                <a:lnTo>
                  <a:pt x="4505" y="20720"/>
                </a:lnTo>
                <a:lnTo>
                  <a:pt x="5286" y="20840"/>
                </a:lnTo>
                <a:lnTo>
                  <a:pt x="6787" y="20840"/>
                </a:lnTo>
                <a:lnTo>
                  <a:pt x="7868" y="20720"/>
                </a:lnTo>
                <a:lnTo>
                  <a:pt x="8409" y="20600"/>
                </a:lnTo>
                <a:lnTo>
                  <a:pt x="8949" y="20480"/>
                </a:lnTo>
                <a:lnTo>
                  <a:pt x="9009" y="20840"/>
                </a:lnTo>
                <a:lnTo>
                  <a:pt x="9129" y="21140"/>
                </a:lnTo>
                <a:lnTo>
                  <a:pt x="9250" y="21441"/>
                </a:lnTo>
                <a:lnTo>
                  <a:pt x="9490" y="21741"/>
                </a:lnTo>
                <a:lnTo>
                  <a:pt x="9790" y="21981"/>
                </a:lnTo>
                <a:lnTo>
                  <a:pt x="10150" y="22161"/>
                </a:lnTo>
                <a:lnTo>
                  <a:pt x="10511" y="22281"/>
                </a:lnTo>
                <a:lnTo>
                  <a:pt x="11231" y="22281"/>
                </a:lnTo>
                <a:lnTo>
                  <a:pt x="11592" y="22161"/>
                </a:lnTo>
                <a:lnTo>
                  <a:pt x="11952" y="21981"/>
                </a:lnTo>
                <a:lnTo>
                  <a:pt x="12252" y="21741"/>
                </a:lnTo>
                <a:lnTo>
                  <a:pt x="12493" y="21380"/>
                </a:lnTo>
                <a:lnTo>
                  <a:pt x="12673" y="23122"/>
                </a:lnTo>
                <a:lnTo>
                  <a:pt x="12733" y="24804"/>
                </a:lnTo>
                <a:lnTo>
                  <a:pt x="12793" y="26485"/>
                </a:lnTo>
                <a:lnTo>
                  <a:pt x="12733" y="28167"/>
                </a:lnTo>
                <a:lnTo>
                  <a:pt x="12613" y="29908"/>
                </a:lnTo>
                <a:lnTo>
                  <a:pt x="12553" y="29908"/>
                </a:lnTo>
                <a:lnTo>
                  <a:pt x="11772" y="29788"/>
                </a:lnTo>
                <a:lnTo>
                  <a:pt x="10991" y="29668"/>
                </a:lnTo>
                <a:lnTo>
                  <a:pt x="10271" y="29428"/>
                </a:lnTo>
                <a:lnTo>
                  <a:pt x="9610" y="29188"/>
                </a:lnTo>
                <a:lnTo>
                  <a:pt x="8949" y="28888"/>
                </a:lnTo>
                <a:lnTo>
                  <a:pt x="8289" y="28527"/>
                </a:lnTo>
                <a:lnTo>
                  <a:pt x="7688" y="28047"/>
                </a:lnTo>
                <a:lnTo>
                  <a:pt x="7088" y="27506"/>
                </a:lnTo>
                <a:lnTo>
                  <a:pt x="7027" y="27506"/>
                </a:lnTo>
                <a:lnTo>
                  <a:pt x="7027" y="27566"/>
                </a:lnTo>
                <a:lnTo>
                  <a:pt x="7508" y="28167"/>
                </a:lnTo>
                <a:lnTo>
                  <a:pt x="8109" y="28767"/>
                </a:lnTo>
                <a:lnTo>
                  <a:pt x="8709" y="29308"/>
                </a:lnTo>
                <a:lnTo>
                  <a:pt x="9430" y="29728"/>
                </a:lnTo>
                <a:lnTo>
                  <a:pt x="10150" y="30089"/>
                </a:lnTo>
                <a:lnTo>
                  <a:pt x="10931" y="30389"/>
                </a:lnTo>
                <a:lnTo>
                  <a:pt x="11712" y="30569"/>
                </a:lnTo>
                <a:lnTo>
                  <a:pt x="12553" y="30629"/>
                </a:lnTo>
                <a:lnTo>
                  <a:pt x="12192" y="33212"/>
                </a:lnTo>
                <a:lnTo>
                  <a:pt x="11892" y="35734"/>
                </a:lnTo>
                <a:lnTo>
                  <a:pt x="11892" y="35854"/>
                </a:lnTo>
                <a:lnTo>
                  <a:pt x="11952" y="35914"/>
                </a:lnTo>
                <a:lnTo>
                  <a:pt x="12072" y="35974"/>
                </a:lnTo>
                <a:lnTo>
                  <a:pt x="12192" y="36034"/>
                </a:lnTo>
                <a:lnTo>
                  <a:pt x="12373" y="35974"/>
                </a:lnTo>
                <a:lnTo>
                  <a:pt x="12493" y="35914"/>
                </a:lnTo>
                <a:lnTo>
                  <a:pt x="12553" y="35794"/>
                </a:lnTo>
                <a:lnTo>
                  <a:pt x="12733" y="35193"/>
                </a:lnTo>
                <a:lnTo>
                  <a:pt x="13153" y="35013"/>
                </a:lnTo>
                <a:lnTo>
                  <a:pt x="13574" y="34833"/>
                </a:lnTo>
                <a:lnTo>
                  <a:pt x="14354" y="34353"/>
                </a:lnTo>
                <a:lnTo>
                  <a:pt x="15075" y="33752"/>
                </a:lnTo>
                <a:lnTo>
                  <a:pt x="15796" y="33152"/>
                </a:lnTo>
                <a:lnTo>
                  <a:pt x="16637" y="32431"/>
                </a:lnTo>
                <a:lnTo>
                  <a:pt x="17357" y="31650"/>
                </a:lnTo>
                <a:lnTo>
                  <a:pt x="17958" y="30809"/>
                </a:lnTo>
                <a:lnTo>
                  <a:pt x="18498" y="29848"/>
                </a:lnTo>
                <a:lnTo>
                  <a:pt x="18558" y="29728"/>
                </a:lnTo>
                <a:lnTo>
                  <a:pt x="18498" y="29548"/>
                </a:lnTo>
                <a:lnTo>
                  <a:pt x="18378" y="29488"/>
                </a:lnTo>
                <a:lnTo>
                  <a:pt x="18198" y="29548"/>
                </a:lnTo>
                <a:lnTo>
                  <a:pt x="17417" y="30149"/>
                </a:lnTo>
                <a:lnTo>
                  <a:pt x="16697" y="30749"/>
                </a:lnTo>
                <a:lnTo>
                  <a:pt x="15255" y="32071"/>
                </a:lnTo>
                <a:lnTo>
                  <a:pt x="14174" y="32911"/>
                </a:lnTo>
                <a:lnTo>
                  <a:pt x="13093" y="33752"/>
                </a:lnTo>
                <a:lnTo>
                  <a:pt x="13393" y="32311"/>
                </a:lnTo>
                <a:lnTo>
                  <a:pt x="13634" y="30869"/>
                </a:lnTo>
                <a:lnTo>
                  <a:pt x="13754" y="29428"/>
                </a:lnTo>
                <a:lnTo>
                  <a:pt x="13814" y="27927"/>
                </a:lnTo>
                <a:lnTo>
                  <a:pt x="13874" y="26425"/>
                </a:lnTo>
                <a:lnTo>
                  <a:pt x="13814" y="24924"/>
                </a:lnTo>
                <a:lnTo>
                  <a:pt x="13754" y="23482"/>
                </a:lnTo>
                <a:lnTo>
                  <a:pt x="13634" y="21981"/>
                </a:lnTo>
                <a:lnTo>
                  <a:pt x="14234" y="21801"/>
                </a:lnTo>
                <a:lnTo>
                  <a:pt x="14835" y="21561"/>
                </a:lnTo>
                <a:lnTo>
                  <a:pt x="15375" y="21200"/>
                </a:lnTo>
                <a:lnTo>
                  <a:pt x="15916" y="20840"/>
                </a:lnTo>
                <a:lnTo>
                  <a:pt x="16456" y="20359"/>
                </a:lnTo>
                <a:lnTo>
                  <a:pt x="16937" y="19879"/>
                </a:lnTo>
                <a:lnTo>
                  <a:pt x="17718" y="18978"/>
                </a:lnTo>
                <a:lnTo>
                  <a:pt x="18378" y="18137"/>
                </a:lnTo>
                <a:lnTo>
                  <a:pt x="18979" y="17116"/>
                </a:lnTo>
                <a:lnTo>
                  <a:pt x="19459" y="17297"/>
                </a:lnTo>
                <a:lnTo>
                  <a:pt x="19880" y="17417"/>
                </a:lnTo>
                <a:lnTo>
                  <a:pt x="20360" y="17477"/>
                </a:lnTo>
                <a:lnTo>
                  <a:pt x="20901" y="17477"/>
                </a:lnTo>
                <a:lnTo>
                  <a:pt x="21381" y="17417"/>
                </a:lnTo>
                <a:lnTo>
                  <a:pt x="21861" y="17297"/>
                </a:lnTo>
                <a:lnTo>
                  <a:pt x="22342" y="17116"/>
                </a:lnTo>
                <a:lnTo>
                  <a:pt x="22762" y="16996"/>
                </a:lnTo>
                <a:lnTo>
                  <a:pt x="23243" y="16756"/>
                </a:lnTo>
                <a:lnTo>
                  <a:pt x="23723" y="16396"/>
                </a:lnTo>
                <a:lnTo>
                  <a:pt x="24204" y="16035"/>
                </a:lnTo>
                <a:lnTo>
                  <a:pt x="24624" y="15675"/>
                </a:lnTo>
                <a:lnTo>
                  <a:pt x="25045" y="15195"/>
                </a:lnTo>
                <a:lnTo>
                  <a:pt x="25345" y="14714"/>
                </a:lnTo>
                <a:lnTo>
                  <a:pt x="25525" y="14174"/>
                </a:lnTo>
                <a:lnTo>
                  <a:pt x="25525" y="13933"/>
                </a:lnTo>
                <a:lnTo>
                  <a:pt x="25585" y="13633"/>
                </a:lnTo>
                <a:lnTo>
                  <a:pt x="25465" y="13213"/>
                </a:lnTo>
                <a:lnTo>
                  <a:pt x="25345" y="12852"/>
                </a:lnTo>
                <a:lnTo>
                  <a:pt x="25105" y="12612"/>
                </a:lnTo>
                <a:lnTo>
                  <a:pt x="24804" y="12372"/>
                </a:lnTo>
                <a:lnTo>
                  <a:pt x="24444" y="12252"/>
                </a:lnTo>
                <a:lnTo>
                  <a:pt x="24084" y="12192"/>
                </a:lnTo>
                <a:lnTo>
                  <a:pt x="23723" y="12192"/>
                </a:lnTo>
                <a:lnTo>
                  <a:pt x="23363" y="12372"/>
                </a:lnTo>
                <a:lnTo>
                  <a:pt x="23063" y="12552"/>
                </a:lnTo>
                <a:lnTo>
                  <a:pt x="22762" y="12792"/>
                </a:lnTo>
                <a:lnTo>
                  <a:pt x="22282" y="13393"/>
                </a:lnTo>
                <a:lnTo>
                  <a:pt x="21801" y="13994"/>
                </a:lnTo>
                <a:lnTo>
                  <a:pt x="21561" y="14294"/>
                </a:lnTo>
                <a:lnTo>
                  <a:pt x="21261" y="14534"/>
                </a:lnTo>
                <a:lnTo>
                  <a:pt x="21081" y="14714"/>
                </a:lnTo>
                <a:lnTo>
                  <a:pt x="21141" y="14414"/>
                </a:lnTo>
                <a:lnTo>
                  <a:pt x="21141" y="14114"/>
                </a:lnTo>
                <a:lnTo>
                  <a:pt x="21081" y="13513"/>
                </a:lnTo>
                <a:lnTo>
                  <a:pt x="20961" y="13213"/>
                </a:lnTo>
                <a:lnTo>
                  <a:pt x="20841" y="12912"/>
                </a:lnTo>
                <a:lnTo>
                  <a:pt x="20660" y="12672"/>
                </a:lnTo>
                <a:lnTo>
                  <a:pt x="20480" y="12432"/>
                </a:lnTo>
                <a:lnTo>
                  <a:pt x="20120" y="12192"/>
                </a:lnTo>
                <a:lnTo>
                  <a:pt x="19699" y="11952"/>
                </a:lnTo>
                <a:lnTo>
                  <a:pt x="19279" y="11831"/>
                </a:lnTo>
                <a:lnTo>
                  <a:pt x="18799" y="11771"/>
                </a:lnTo>
                <a:lnTo>
                  <a:pt x="18318" y="11831"/>
                </a:lnTo>
                <a:lnTo>
                  <a:pt x="17898" y="11952"/>
                </a:lnTo>
                <a:lnTo>
                  <a:pt x="17718" y="12072"/>
                </a:lnTo>
                <a:lnTo>
                  <a:pt x="17718" y="11771"/>
                </a:lnTo>
                <a:lnTo>
                  <a:pt x="17658" y="11351"/>
                </a:lnTo>
                <a:lnTo>
                  <a:pt x="17718" y="10931"/>
                </a:lnTo>
                <a:lnTo>
                  <a:pt x="17718" y="10630"/>
                </a:lnTo>
                <a:lnTo>
                  <a:pt x="17718" y="10270"/>
                </a:lnTo>
                <a:lnTo>
                  <a:pt x="17658" y="9970"/>
                </a:lnTo>
                <a:lnTo>
                  <a:pt x="17537" y="9669"/>
                </a:lnTo>
                <a:lnTo>
                  <a:pt x="17357" y="9429"/>
                </a:lnTo>
                <a:lnTo>
                  <a:pt x="17117" y="9189"/>
                </a:lnTo>
                <a:lnTo>
                  <a:pt x="16877" y="9009"/>
                </a:lnTo>
                <a:lnTo>
                  <a:pt x="16516" y="8889"/>
                </a:lnTo>
                <a:lnTo>
                  <a:pt x="16156" y="8829"/>
                </a:lnTo>
                <a:lnTo>
                  <a:pt x="15856" y="8829"/>
                </a:lnTo>
                <a:lnTo>
                  <a:pt x="15556" y="8889"/>
                </a:lnTo>
                <a:lnTo>
                  <a:pt x="15255" y="9069"/>
                </a:lnTo>
                <a:lnTo>
                  <a:pt x="14955" y="9249"/>
                </a:lnTo>
                <a:lnTo>
                  <a:pt x="14775" y="9489"/>
                </a:lnTo>
                <a:lnTo>
                  <a:pt x="14595" y="9730"/>
                </a:lnTo>
                <a:lnTo>
                  <a:pt x="14414" y="10030"/>
                </a:lnTo>
                <a:lnTo>
                  <a:pt x="14294" y="10510"/>
                </a:lnTo>
                <a:lnTo>
                  <a:pt x="14234" y="10991"/>
                </a:lnTo>
                <a:lnTo>
                  <a:pt x="14174" y="11471"/>
                </a:lnTo>
                <a:lnTo>
                  <a:pt x="14234" y="11952"/>
                </a:lnTo>
                <a:lnTo>
                  <a:pt x="14294" y="12372"/>
                </a:lnTo>
                <a:lnTo>
                  <a:pt x="14414" y="12852"/>
                </a:lnTo>
                <a:lnTo>
                  <a:pt x="14655" y="13273"/>
                </a:lnTo>
                <a:lnTo>
                  <a:pt x="14895" y="13633"/>
                </a:lnTo>
                <a:lnTo>
                  <a:pt x="15315" y="14114"/>
                </a:lnTo>
                <a:lnTo>
                  <a:pt x="15736" y="14594"/>
                </a:lnTo>
                <a:lnTo>
                  <a:pt x="16156" y="14954"/>
                </a:lnTo>
                <a:lnTo>
                  <a:pt x="16456" y="15075"/>
                </a:lnTo>
                <a:lnTo>
                  <a:pt x="16697" y="15195"/>
                </a:lnTo>
                <a:lnTo>
                  <a:pt x="16877" y="15495"/>
                </a:lnTo>
                <a:lnTo>
                  <a:pt x="17117" y="15795"/>
                </a:lnTo>
                <a:lnTo>
                  <a:pt x="17537" y="16095"/>
                </a:lnTo>
                <a:lnTo>
                  <a:pt x="18018" y="16336"/>
                </a:lnTo>
                <a:lnTo>
                  <a:pt x="17417" y="17357"/>
                </a:lnTo>
                <a:lnTo>
                  <a:pt x="17057" y="17897"/>
                </a:lnTo>
                <a:lnTo>
                  <a:pt x="16697" y="18378"/>
                </a:lnTo>
                <a:lnTo>
                  <a:pt x="15916" y="19218"/>
                </a:lnTo>
                <a:lnTo>
                  <a:pt x="15015" y="19999"/>
                </a:lnTo>
                <a:lnTo>
                  <a:pt x="14294" y="20540"/>
                </a:lnTo>
                <a:lnTo>
                  <a:pt x="13514" y="21020"/>
                </a:lnTo>
                <a:lnTo>
                  <a:pt x="13454" y="20420"/>
                </a:lnTo>
                <a:lnTo>
                  <a:pt x="13213" y="18558"/>
                </a:lnTo>
                <a:lnTo>
                  <a:pt x="12853" y="16696"/>
                </a:lnTo>
                <a:lnTo>
                  <a:pt x="12433" y="14834"/>
                </a:lnTo>
                <a:lnTo>
                  <a:pt x="11952" y="13033"/>
                </a:lnTo>
                <a:lnTo>
                  <a:pt x="11352" y="11231"/>
                </a:lnTo>
                <a:lnTo>
                  <a:pt x="10691" y="9429"/>
                </a:lnTo>
                <a:lnTo>
                  <a:pt x="10331" y="8588"/>
                </a:lnTo>
                <a:lnTo>
                  <a:pt x="10811" y="8468"/>
                </a:lnTo>
                <a:lnTo>
                  <a:pt x="11292" y="8228"/>
                </a:lnTo>
                <a:lnTo>
                  <a:pt x="12252" y="7748"/>
                </a:lnTo>
                <a:lnTo>
                  <a:pt x="13093" y="7147"/>
                </a:lnTo>
                <a:lnTo>
                  <a:pt x="13874" y="6486"/>
                </a:lnTo>
                <a:lnTo>
                  <a:pt x="14294" y="6066"/>
                </a:lnTo>
                <a:lnTo>
                  <a:pt x="14655" y="5586"/>
                </a:lnTo>
                <a:lnTo>
                  <a:pt x="14955" y="5045"/>
                </a:lnTo>
                <a:lnTo>
                  <a:pt x="15195" y="4505"/>
                </a:lnTo>
                <a:lnTo>
                  <a:pt x="15435" y="3964"/>
                </a:lnTo>
                <a:lnTo>
                  <a:pt x="15616" y="3364"/>
                </a:lnTo>
                <a:lnTo>
                  <a:pt x="15916" y="2222"/>
                </a:lnTo>
                <a:lnTo>
                  <a:pt x="15916" y="1802"/>
                </a:lnTo>
                <a:lnTo>
                  <a:pt x="15916" y="1442"/>
                </a:lnTo>
                <a:lnTo>
                  <a:pt x="15796" y="1081"/>
                </a:lnTo>
                <a:lnTo>
                  <a:pt x="15616" y="781"/>
                </a:lnTo>
                <a:lnTo>
                  <a:pt x="15375" y="541"/>
                </a:lnTo>
                <a:lnTo>
                  <a:pt x="15135" y="361"/>
                </a:lnTo>
                <a:lnTo>
                  <a:pt x="14835" y="181"/>
                </a:lnTo>
                <a:lnTo>
                  <a:pt x="14475" y="60"/>
                </a:lnTo>
                <a:lnTo>
                  <a:pt x="14174" y="0"/>
                </a:lnTo>
                <a:lnTo>
                  <a:pt x="13874" y="0"/>
                </a:lnTo>
                <a:close/>
              </a:path>
            </a:pathLst>
          </a:custGeom>
          <a:solidFill>
            <a:srgbClr val="5E9B54"/>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1" name="Shape 61">
            <a:extLst>
              <a:ext uri="{FF2B5EF4-FFF2-40B4-BE49-F238E27FC236}">
                <a16:creationId xmlns:a16="http://schemas.microsoft.com/office/drawing/2014/main" xmlns="" id="{C258A739-EB63-4431-8645-4C3D1F60FF8C}"/>
              </a:ext>
            </a:extLst>
          </p:cNvPr>
          <p:cNvSpPr>
            <a:spLocks/>
          </p:cNvSpPr>
          <p:nvPr/>
        </p:nvSpPr>
        <p:spPr bwMode="auto">
          <a:xfrm flipH="1">
            <a:off x="1792817" y="1971676"/>
            <a:ext cx="457200" cy="652463"/>
          </a:xfrm>
          <a:custGeom>
            <a:avLst/>
            <a:gdLst>
              <a:gd name="T0" fmla="*/ 99964790 w 13694"/>
              <a:gd name="T1" fmla="*/ 91136418 h 19580"/>
              <a:gd name="T2" fmla="*/ 105616656 w 13694"/>
              <a:gd name="T3" fmla="*/ 111155036 h 19580"/>
              <a:gd name="T4" fmla="*/ 106559067 w 13694"/>
              <a:gd name="T5" fmla="*/ 135576446 h 19580"/>
              <a:gd name="T6" fmla="*/ 101848962 w 13694"/>
              <a:gd name="T7" fmla="*/ 157814805 h 19580"/>
              <a:gd name="T8" fmla="*/ 93354863 w 13694"/>
              <a:gd name="T9" fmla="*/ 171136480 h 19580"/>
              <a:gd name="T10" fmla="*/ 77324726 w 13694"/>
              <a:gd name="T11" fmla="*/ 162255352 h 19580"/>
              <a:gd name="T12" fmla="*/ 71672235 w 13694"/>
              <a:gd name="T13" fmla="*/ 142236734 h 19580"/>
              <a:gd name="T14" fmla="*/ 70730474 w 13694"/>
              <a:gd name="T15" fmla="*/ 117815324 h 19580"/>
              <a:gd name="T16" fmla="*/ 75440554 w 13694"/>
              <a:gd name="T17" fmla="*/ 95576999 h 19580"/>
              <a:gd name="T18" fmla="*/ 83934653 w 13694"/>
              <a:gd name="T19" fmla="*/ 82256424 h 19580"/>
              <a:gd name="T20" fmla="*/ 86760611 w 13694"/>
              <a:gd name="T21" fmla="*/ 4477202 h 19580"/>
              <a:gd name="T22" fmla="*/ 63178762 w 13694"/>
              <a:gd name="T23" fmla="*/ 26715527 h 19580"/>
              <a:gd name="T24" fmla="*/ 45264453 w 13694"/>
              <a:gd name="T25" fmla="*/ 68935848 h 19580"/>
              <a:gd name="T26" fmla="*/ 26408408 w 13694"/>
              <a:gd name="T27" fmla="*/ 102237287 h 19580"/>
              <a:gd name="T28" fmla="*/ 2841608 w 13694"/>
              <a:gd name="T29" fmla="*/ 104458093 h 19580"/>
              <a:gd name="T30" fmla="*/ 15675 w 13694"/>
              <a:gd name="T31" fmla="*/ 122255871 h 19580"/>
              <a:gd name="T32" fmla="*/ 12261793 w 13694"/>
              <a:gd name="T33" fmla="*/ 142236734 h 19580"/>
              <a:gd name="T34" fmla="*/ 46206238 w 13694"/>
              <a:gd name="T35" fmla="*/ 157814805 h 19580"/>
              <a:gd name="T36" fmla="*/ 39611961 w 13694"/>
              <a:gd name="T37" fmla="*/ 228933705 h 19580"/>
              <a:gd name="T38" fmla="*/ 41496133 w 13694"/>
              <a:gd name="T39" fmla="*/ 322253242 h 19580"/>
              <a:gd name="T40" fmla="*/ 51874405 w 13694"/>
              <a:gd name="T41" fmla="*/ 393372142 h 19580"/>
              <a:gd name="T42" fmla="*/ 67904542 w 13694"/>
              <a:gd name="T43" fmla="*/ 455573326 h 19580"/>
              <a:gd name="T44" fmla="*/ 89586544 w 13694"/>
              <a:gd name="T45" fmla="*/ 504490556 h 19580"/>
              <a:gd name="T46" fmla="*/ 87702372 w 13694"/>
              <a:gd name="T47" fmla="*/ 637809541 h 19580"/>
              <a:gd name="T48" fmla="*/ 90528930 w 13694"/>
              <a:gd name="T49" fmla="*/ 684470409 h 19580"/>
              <a:gd name="T50" fmla="*/ 97138231 w 13694"/>
              <a:gd name="T51" fmla="*/ 684470409 h 19580"/>
              <a:gd name="T52" fmla="*/ 99964790 w 13694"/>
              <a:gd name="T53" fmla="*/ 637809541 h 19580"/>
              <a:gd name="T54" fmla="*/ 95239035 w 13694"/>
              <a:gd name="T55" fmla="*/ 515591391 h 19580"/>
              <a:gd name="T56" fmla="*/ 127299284 w 13694"/>
              <a:gd name="T57" fmla="*/ 551150291 h 19580"/>
              <a:gd name="T58" fmla="*/ 135792757 w 13694"/>
              <a:gd name="T59" fmla="*/ 597810060 h 19580"/>
              <a:gd name="T60" fmla="*/ 137676929 w 13694"/>
              <a:gd name="T61" fmla="*/ 677808988 h 19580"/>
              <a:gd name="T62" fmla="*/ 142387034 w 13694"/>
              <a:gd name="T63" fmla="*/ 724469856 h 19580"/>
              <a:gd name="T64" fmla="*/ 148996961 w 13694"/>
              <a:gd name="T65" fmla="*/ 720029309 h 19580"/>
              <a:gd name="T66" fmla="*/ 147112789 w 13694"/>
              <a:gd name="T67" fmla="*/ 664488413 h 19580"/>
              <a:gd name="T68" fmla="*/ 148055201 w 13694"/>
              <a:gd name="T69" fmla="*/ 564470867 h 19580"/>
              <a:gd name="T70" fmla="*/ 181057235 w 13694"/>
              <a:gd name="T71" fmla="*/ 568911447 h 19580"/>
              <a:gd name="T72" fmla="*/ 204623384 w 13694"/>
              <a:gd name="T73" fmla="*/ 555590872 h 19580"/>
              <a:gd name="T74" fmla="*/ 213101808 w 13694"/>
              <a:gd name="T75" fmla="*/ 526692259 h 19580"/>
              <a:gd name="T76" fmla="*/ 214059895 w 13694"/>
              <a:gd name="T77" fmla="*/ 504490556 h 19580"/>
              <a:gd name="T78" fmla="*/ 209334115 w 13694"/>
              <a:gd name="T79" fmla="*/ 477811651 h 19580"/>
              <a:gd name="T80" fmla="*/ 185767314 w 13694"/>
              <a:gd name="T81" fmla="*/ 471151363 h 19580"/>
              <a:gd name="T82" fmla="*/ 171621350 w 13694"/>
              <a:gd name="T83" fmla="*/ 448913038 h 19580"/>
              <a:gd name="T84" fmla="*/ 165969484 w 13694"/>
              <a:gd name="T85" fmla="*/ 408913557 h 19580"/>
              <a:gd name="T86" fmla="*/ 165969484 w 13694"/>
              <a:gd name="T87" fmla="*/ 344491567 h 19580"/>
              <a:gd name="T88" fmla="*/ 171621350 w 13694"/>
              <a:gd name="T89" fmla="*/ 257795696 h 19580"/>
              <a:gd name="T90" fmla="*/ 174447283 w 13694"/>
              <a:gd name="T91" fmla="*/ 173356187 h 19580"/>
              <a:gd name="T92" fmla="*/ 165969484 w 13694"/>
              <a:gd name="T93" fmla="*/ 95576999 h 19580"/>
              <a:gd name="T94" fmla="*/ 145212967 w 13694"/>
              <a:gd name="T95" fmla="*/ 37816396 h 19580"/>
              <a:gd name="T96" fmla="*/ 116936687 w 13694"/>
              <a:gd name="T97" fmla="*/ 4477202 h 19580"/>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13694"/>
              <a:gd name="T148" fmla="*/ 0 h 19580"/>
              <a:gd name="T149" fmla="*/ 13694 w 13694"/>
              <a:gd name="T150" fmla="*/ 19580 h 19580"/>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13694" h="19580" extrusionOk="0">
                <a:moveTo>
                  <a:pt x="5946" y="2223"/>
                </a:moveTo>
                <a:lnTo>
                  <a:pt x="6126" y="2343"/>
                </a:lnTo>
                <a:lnTo>
                  <a:pt x="6367" y="2463"/>
                </a:lnTo>
                <a:lnTo>
                  <a:pt x="6487" y="2583"/>
                </a:lnTo>
                <a:lnTo>
                  <a:pt x="6667" y="2763"/>
                </a:lnTo>
                <a:lnTo>
                  <a:pt x="6727" y="3004"/>
                </a:lnTo>
                <a:lnTo>
                  <a:pt x="6787" y="3184"/>
                </a:lnTo>
                <a:lnTo>
                  <a:pt x="6787" y="3424"/>
                </a:lnTo>
                <a:lnTo>
                  <a:pt x="6787" y="3664"/>
                </a:lnTo>
                <a:lnTo>
                  <a:pt x="6727" y="3844"/>
                </a:lnTo>
                <a:lnTo>
                  <a:pt x="6667" y="4085"/>
                </a:lnTo>
                <a:lnTo>
                  <a:pt x="6487" y="4265"/>
                </a:lnTo>
                <a:lnTo>
                  <a:pt x="6367" y="4385"/>
                </a:lnTo>
                <a:lnTo>
                  <a:pt x="6126" y="4505"/>
                </a:lnTo>
                <a:lnTo>
                  <a:pt x="5946" y="4625"/>
                </a:lnTo>
                <a:lnTo>
                  <a:pt x="5346" y="4625"/>
                </a:lnTo>
                <a:lnTo>
                  <a:pt x="5166" y="4505"/>
                </a:lnTo>
                <a:lnTo>
                  <a:pt x="4925" y="4385"/>
                </a:lnTo>
                <a:lnTo>
                  <a:pt x="4805" y="4265"/>
                </a:lnTo>
                <a:lnTo>
                  <a:pt x="4625" y="4085"/>
                </a:lnTo>
                <a:lnTo>
                  <a:pt x="4565" y="3844"/>
                </a:lnTo>
                <a:lnTo>
                  <a:pt x="4505" y="3664"/>
                </a:lnTo>
                <a:lnTo>
                  <a:pt x="4505" y="3424"/>
                </a:lnTo>
                <a:lnTo>
                  <a:pt x="4505" y="3184"/>
                </a:lnTo>
                <a:lnTo>
                  <a:pt x="4565" y="3004"/>
                </a:lnTo>
                <a:lnTo>
                  <a:pt x="4625" y="2763"/>
                </a:lnTo>
                <a:lnTo>
                  <a:pt x="4805" y="2583"/>
                </a:lnTo>
                <a:lnTo>
                  <a:pt x="4925" y="2463"/>
                </a:lnTo>
                <a:lnTo>
                  <a:pt x="5166" y="2343"/>
                </a:lnTo>
                <a:lnTo>
                  <a:pt x="5346" y="2223"/>
                </a:lnTo>
                <a:lnTo>
                  <a:pt x="5946" y="2223"/>
                </a:lnTo>
                <a:close/>
                <a:moveTo>
                  <a:pt x="6187" y="1"/>
                </a:moveTo>
                <a:lnTo>
                  <a:pt x="5526" y="121"/>
                </a:lnTo>
                <a:lnTo>
                  <a:pt x="4985" y="241"/>
                </a:lnTo>
                <a:lnTo>
                  <a:pt x="4505" y="481"/>
                </a:lnTo>
                <a:lnTo>
                  <a:pt x="4024" y="722"/>
                </a:lnTo>
                <a:lnTo>
                  <a:pt x="3604" y="1082"/>
                </a:lnTo>
                <a:lnTo>
                  <a:pt x="3184" y="1442"/>
                </a:lnTo>
                <a:lnTo>
                  <a:pt x="2883" y="1863"/>
                </a:lnTo>
                <a:lnTo>
                  <a:pt x="2583" y="2343"/>
                </a:lnTo>
                <a:lnTo>
                  <a:pt x="2403" y="2884"/>
                </a:lnTo>
                <a:lnTo>
                  <a:pt x="1682" y="2763"/>
                </a:lnTo>
                <a:lnTo>
                  <a:pt x="902" y="2703"/>
                </a:lnTo>
                <a:lnTo>
                  <a:pt x="541" y="2703"/>
                </a:lnTo>
                <a:lnTo>
                  <a:pt x="181" y="2823"/>
                </a:lnTo>
                <a:lnTo>
                  <a:pt x="1" y="2944"/>
                </a:lnTo>
                <a:lnTo>
                  <a:pt x="1" y="3124"/>
                </a:lnTo>
                <a:lnTo>
                  <a:pt x="1" y="3304"/>
                </a:lnTo>
                <a:lnTo>
                  <a:pt x="61" y="3484"/>
                </a:lnTo>
                <a:lnTo>
                  <a:pt x="421" y="3724"/>
                </a:lnTo>
                <a:lnTo>
                  <a:pt x="781" y="3844"/>
                </a:lnTo>
                <a:lnTo>
                  <a:pt x="1502" y="4025"/>
                </a:lnTo>
                <a:lnTo>
                  <a:pt x="2223" y="4145"/>
                </a:lnTo>
                <a:lnTo>
                  <a:pt x="2943" y="4265"/>
                </a:lnTo>
                <a:lnTo>
                  <a:pt x="2763" y="4745"/>
                </a:lnTo>
                <a:lnTo>
                  <a:pt x="2643" y="5226"/>
                </a:lnTo>
                <a:lnTo>
                  <a:pt x="2523" y="6187"/>
                </a:lnTo>
                <a:lnTo>
                  <a:pt x="2523" y="7148"/>
                </a:lnTo>
                <a:lnTo>
                  <a:pt x="2583" y="8048"/>
                </a:lnTo>
                <a:lnTo>
                  <a:pt x="2643" y="8709"/>
                </a:lnTo>
                <a:lnTo>
                  <a:pt x="2823" y="9370"/>
                </a:lnTo>
                <a:lnTo>
                  <a:pt x="3004" y="9970"/>
                </a:lnTo>
                <a:lnTo>
                  <a:pt x="3304" y="10631"/>
                </a:lnTo>
                <a:lnTo>
                  <a:pt x="3604" y="11231"/>
                </a:lnTo>
                <a:lnTo>
                  <a:pt x="3964" y="11772"/>
                </a:lnTo>
                <a:lnTo>
                  <a:pt x="4325" y="12312"/>
                </a:lnTo>
                <a:lnTo>
                  <a:pt x="4745" y="12853"/>
                </a:lnTo>
                <a:lnTo>
                  <a:pt x="5226" y="13273"/>
                </a:lnTo>
                <a:lnTo>
                  <a:pt x="5706" y="13634"/>
                </a:lnTo>
                <a:lnTo>
                  <a:pt x="5586" y="14835"/>
                </a:lnTo>
                <a:lnTo>
                  <a:pt x="5586" y="16036"/>
                </a:lnTo>
                <a:lnTo>
                  <a:pt x="5586" y="17237"/>
                </a:lnTo>
                <a:lnTo>
                  <a:pt x="5646" y="17838"/>
                </a:lnTo>
                <a:lnTo>
                  <a:pt x="5766" y="18378"/>
                </a:lnTo>
                <a:lnTo>
                  <a:pt x="5766" y="18498"/>
                </a:lnTo>
                <a:lnTo>
                  <a:pt x="5886" y="18558"/>
                </a:lnTo>
                <a:lnTo>
                  <a:pt x="6066" y="18618"/>
                </a:lnTo>
                <a:lnTo>
                  <a:pt x="6187" y="18498"/>
                </a:lnTo>
                <a:lnTo>
                  <a:pt x="6247" y="18438"/>
                </a:lnTo>
                <a:lnTo>
                  <a:pt x="6307" y="18318"/>
                </a:lnTo>
                <a:lnTo>
                  <a:pt x="6367" y="17237"/>
                </a:lnTo>
                <a:lnTo>
                  <a:pt x="6367" y="16096"/>
                </a:lnTo>
                <a:lnTo>
                  <a:pt x="6247" y="15015"/>
                </a:lnTo>
                <a:lnTo>
                  <a:pt x="6066" y="13934"/>
                </a:lnTo>
                <a:lnTo>
                  <a:pt x="6727" y="14294"/>
                </a:lnTo>
                <a:lnTo>
                  <a:pt x="7388" y="14655"/>
                </a:lnTo>
                <a:lnTo>
                  <a:pt x="8108" y="14895"/>
                </a:lnTo>
                <a:lnTo>
                  <a:pt x="8829" y="15135"/>
                </a:lnTo>
                <a:lnTo>
                  <a:pt x="8709" y="15616"/>
                </a:lnTo>
                <a:lnTo>
                  <a:pt x="8649" y="16156"/>
                </a:lnTo>
                <a:lnTo>
                  <a:pt x="8649" y="16697"/>
                </a:lnTo>
                <a:lnTo>
                  <a:pt x="8649" y="17237"/>
                </a:lnTo>
                <a:lnTo>
                  <a:pt x="8769" y="18318"/>
                </a:lnTo>
                <a:lnTo>
                  <a:pt x="8949" y="19339"/>
                </a:lnTo>
                <a:lnTo>
                  <a:pt x="9009" y="19459"/>
                </a:lnTo>
                <a:lnTo>
                  <a:pt x="9069" y="19579"/>
                </a:lnTo>
                <a:lnTo>
                  <a:pt x="9309" y="19579"/>
                </a:lnTo>
                <a:lnTo>
                  <a:pt x="9430" y="19519"/>
                </a:lnTo>
                <a:lnTo>
                  <a:pt x="9490" y="19459"/>
                </a:lnTo>
                <a:lnTo>
                  <a:pt x="9550" y="19339"/>
                </a:lnTo>
                <a:lnTo>
                  <a:pt x="9550" y="19219"/>
                </a:lnTo>
                <a:lnTo>
                  <a:pt x="9370" y="17958"/>
                </a:lnTo>
                <a:lnTo>
                  <a:pt x="9309" y="16697"/>
                </a:lnTo>
                <a:lnTo>
                  <a:pt x="9370" y="15976"/>
                </a:lnTo>
                <a:lnTo>
                  <a:pt x="9430" y="15255"/>
                </a:lnTo>
                <a:lnTo>
                  <a:pt x="10150" y="15315"/>
                </a:lnTo>
                <a:lnTo>
                  <a:pt x="10811" y="15375"/>
                </a:lnTo>
                <a:lnTo>
                  <a:pt x="11532" y="15375"/>
                </a:lnTo>
                <a:lnTo>
                  <a:pt x="12192" y="15255"/>
                </a:lnTo>
                <a:lnTo>
                  <a:pt x="12793" y="15135"/>
                </a:lnTo>
                <a:lnTo>
                  <a:pt x="13033" y="15015"/>
                </a:lnTo>
                <a:lnTo>
                  <a:pt x="13273" y="14835"/>
                </a:lnTo>
                <a:lnTo>
                  <a:pt x="13453" y="14655"/>
                </a:lnTo>
                <a:lnTo>
                  <a:pt x="13573" y="14234"/>
                </a:lnTo>
                <a:lnTo>
                  <a:pt x="13694" y="13874"/>
                </a:lnTo>
                <a:lnTo>
                  <a:pt x="13694" y="13694"/>
                </a:lnTo>
                <a:lnTo>
                  <a:pt x="13634" y="13634"/>
                </a:lnTo>
                <a:lnTo>
                  <a:pt x="13573" y="13273"/>
                </a:lnTo>
                <a:lnTo>
                  <a:pt x="13453" y="13033"/>
                </a:lnTo>
                <a:lnTo>
                  <a:pt x="13333" y="12913"/>
                </a:lnTo>
                <a:lnTo>
                  <a:pt x="13153" y="12793"/>
                </a:lnTo>
                <a:lnTo>
                  <a:pt x="12312" y="12793"/>
                </a:lnTo>
                <a:lnTo>
                  <a:pt x="11832" y="12733"/>
                </a:lnTo>
                <a:lnTo>
                  <a:pt x="11472" y="12613"/>
                </a:lnTo>
                <a:lnTo>
                  <a:pt x="11171" y="12372"/>
                </a:lnTo>
                <a:lnTo>
                  <a:pt x="10931" y="12132"/>
                </a:lnTo>
                <a:lnTo>
                  <a:pt x="10751" y="11772"/>
                </a:lnTo>
                <a:lnTo>
                  <a:pt x="10631" y="11412"/>
                </a:lnTo>
                <a:lnTo>
                  <a:pt x="10571" y="11051"/>
                </a:lnTo>
                <a:lnTo>
                  <a:pt x="10511" y="10631"/>
                </a:lnTo>
                <a:lnTo>
                  <a:pt x="10511" y="10150"/>
                </a:lnTo>
                <a:lnTo>
                  <a:pt x="10571" y="9310"/>
                </a:lnTo>
                <a:lnTo>
                  <a:pt x="10691" y="8469"/>
                </a:lnTo>
                <a:lnTo>
                  <a:pt x="10811" y="7688"/>
                </a:lnTo>
                <a:lnTo>
                  <a:pt x="10931" y="6967"/>
                </a:lnTo>
                <a:lnTo>
                  <a:pt x="11051" y="6187"/>
                </a:lnTo>
                <a:lnTo>
                  <a:pt x="11111" y="5466"/>
                </a:lnTo>
                <a:lnTo>
                  <a:pt x="11111" y="4685"/>
                </a:lnTo>
                <a:lnTo>
                  <a:pt x="11051" y="3965"/>
                </a:lnTo>
                <a:lnTo>
                  <a:pt x="10871" y="3244"/>
                </a:lnTo>
                <a:lnTo>
                  <a:pt x="10571" y="2583"/>
                </a:lnTo>
                <a:lnTo>
                  <a:pt x="10150" y="1923"/>
                </a:lnTo>
                <a:lnTo>
                  <a:pt x="9730" y="1442"/>
                </a:lnTo>
                <a:lnTo>
                  <a:pt x="9249" y="1022"/>
                </a:lnTo>
                <a:lnTo>
                  <a:pt x="8649" y="661"/>
                </a:lnTo>
                <a:lnTo>
                  <a:pt x="8108" y="361"/>
                </a:lnTo>
                <a:lnTo>
                  <a:pt x="7448" y="121"/>
                </a:lnTo>
                <a:lnTo>
                  <a:pt x="6787" y="61"/>
                </a:lnTo>
                <a:lnTo>
                  <a:pt x="6187" y="1"/>
                </a:lnTo>
                <a:close/>
              </a:path>
            </a:pathLst>
          </a:custGeom>
          <a:solidFill>
            <a:srgbClr val="F56737"/>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2" name="Shape 62">
            <a:extLst>
              <a:ext uri="{FF2B5EF4-FFF2-40B4-BE49-F238E27FC236}">
                <a16:creationId xmlns:a16="http://schemas.microsoft.com/office/drawing/2014/main" xmlns="" id="{7F978084-11E4-420B-88B9-A17DC951DC99}"/>
              </a:ext>
            </a:extLst>
          </p:cNvPr>
          <p:cNvSpPr>
            <a:spLocks/>
          </p:cNvSpPr>
          <p:nvPr/>
        </p:nvSpPr>
        <p:spPr bwMode="auto">
          <a:xfrm flipH="1">
            <a:off x="2307167" y="1071563"/>
            <a:ext cx="698500" cy="533400"/>
          </a:xfrm>
          <a:custGeom>
            <a:avLst/>
            <a:gdLst>
              <a:gd name="T0" fmla="*/ 46891204 w 34293"/>
              <a:gd name="T1" fmla="*/ 78148841 h 26245"/>
              <a:gd name="T2" fmla="*/ 48174731 w 34293"/>
              <a:gd name="T3" fmla="*/ 85208846 h 26245"/>
              <a:gd name="T4" fmla="*/ 46891204 w 34293"/>
              <a:gd name="T5" fmla="*/ 92260620 h 26245"/>
              <a:gd name="T6" fmla="*/ 44534630 w 34293"/>
              <a:gd name="T7" fmla="*/ 95291234 h 26245"/>
              <a:gd name="T8" fmla="*/ 40680766 w 34293"/>
              <a:gd name="T9" fmla="*/ 92764550 h 26245"/>
              <a:gd name="T10" fmla="*/ 39397468 w 34293"/>
              <a:gd name="T11" fmla="*/ 85208846 h 26245"/>
              <a:gd name="T12" fmla="*/ 40680766 w 34293"/>
              <a:gd name="T13" fmla="*/ 78148841 h 26245"/>
              <a:gd name="T14" fmla="*/ 43037325 w 34293"/>
              <a:gd name="T15" fmla="*/ 75126479 h 26245"/>
              <a:gd name="T16" fmla="*/ 111978468 w 34293"/>
              <a:gd name="T17" fmla="*/ 1007454 h 26245"/>
              <a:gd name="T18" fmla="*/ 97846523 w 34293"/>
              <a:gd name="T19" fmla="*/ 12609052 h 26245"/>
              <a:gd name="T20" fmla="*/ 83504328 w 34293"/>
              <a:gd name="T21" fmla="*/ 36299694 h 26245"/>
              <a:gd name="T22" fmla="*/ 73868025 w 34293"/>
              <a:gd name="T23" fmla="*/ 63524861 h 26245"/>
              <a:gd name="T24" fmla="*/ 65090762 w 34293"/>
              <a:gd name="T25" fmla="*/ 56464450 h 26245"/>
              <a:gd name="T26" fmla="*/ 52884137 w 34293"/>
              <a:gd name="T27" fmla="*/ 50924061 h 26245"/>
              <a:gd name="T28" fmla="*/ 39825239 w 34293"/>
              <a:gd name="T29" fmla="*/ 59998994 h 26245"/>
              <a:gd name="T30" fmla="*/ 27622097 w 34293"/>
              <a:gd name="T31" fmla="*/ 81171204 h 26245"/>
              <a:gd name="T32" fmla="*/ 23982225 w 34293"/>
              <a:gd name="T33" fmla="*/ 95795165 h 26245"/>
              <a:gd name="T34" fmla="*/ 31261969 w 34293"/>
              <a:gd name="T35" fmla="*/ 102855190 h 26245"/>
              <a:gd name="T36" fmla="*/ 36185368 w 34293"/>
              <a:gd name="T37" fmla="*/ 114448536 h 26245"/>
              <a:gd name="T38" fmla="*/ 38541927 w 34293"/>
              <a:gd name="T39" fmla="*/ 131087404 h 26245"/>
              <a:gd name="T40" fmla="*/ 29761166 w 34293"/>
              <a:gd name="T41" fmla="*/ 131591335 h 26245"/>
              <a:gd name="T42" fmla="*/ 19486598 w 34293"/>
              <a:gd name="T43" fmla="*/ 139658794 h 26245"/>
              <a:gd name="T44" fmla="*/ 10064074 w 34293"/>
              <a:gd name="T45" fmla="*/ 153267048 h 26245"/>
              <a:gd name="T46" fmla="*/ 2570338 w 34293"/>
              <a:gd name="T47" fmla="*/ 170913371 h 26245"/>
              <a:gd name="T48" fmla="*/ 213992 w 34293"/>
              <a:gd name="T49" fmla="*/ 178477327 h 26245"/>
              <a:gd name="T50" fmla="*/ 859269 w 34293"/>
              <a:gd name="T51" fmla="*/ 184529898 h 26245"/>
              <a:gd name="T52" fmla="*/ 3426093 w 34293"/>
              <a:gd name="T53" fmla="*/ 188055764 h 26245"/>
              <a:gd name="T54" fmla="*/ 13490167 w 34293"/>
              <a:gd name="T55" fmla="*/ 187552261 h 26245"/>
              <a:gd name="T56" fmla="*/ 21411659 w 34293"/>
              <a:gd name="T57" fmla="*/ 201168767 h 26245"/>
              <a:gd name="T58" fmla="*/ 31475961 w 34293"/>
              <a:gd name="T59" fmla="*/ 212762112 h 26245"/>
              <a:gd name="T60" fmla="*/ 42395562 w 34293"/>
              <a:gd name="T61" fmla="*/ 214273091 h 26245"/>
              <a:gd name="T62" fmla="*/ 52670129 w 34293"/>
              <a:gd name="T63" fmla="*/ 205198157 h 26245"/>
              <a:gd name="T64" fmla="*/ 63803737 w 34293"/>
              <a:gd name="T65" fmla="*/ 214273091 h 26245"/>
              <a:gd name="T66" fmla="*/ 73012498 w 34293"/>
              <a:gd name="T67" fmla="*/ 220326068 h 26245"/>
              <a:gd name="T68" fmla="*/ 87140701 w 34293"/>
              <a:gd name="T69" fmla="*/ 215784475 h 26245"/>
              <a:gd name="T70" fmla="*/ 98274294 w 34293"/>
              <a:gd name="T71" fmla="*/ 202176221 h 26245"/>
              <a:gd name="T72" fmla="*/ 108552360 w 34293"/>
              <a:gd name="T73" fmla="*/ 203687199 h 26245"/>
              <a:gd name="T74" fmla="*/ 115618325 w 34293"/>
              <a:gd name="T75" fmla="*/ 200161312 h 26245"/>
              <a:gd name="T76" fmla="*/ 117547128 w 34293"/>
              <a:gd name="T77" fmla="*/ 193101307 h 26245"/>
              <a:gd name="T78" fmla="*/ 114335027 w 34293"/>
              <a:gd name="T79" fmla="*/ 190070673 h 26245"/>
              <a:gd name="T80" fmla="*/ 104912503 w 34293"/>
              <a:gd name="T81" fmla="*/ 193604811 h 26245"/>
              <a:gd name="T82" fmla="*/ 111550697 w 34293"/>
              <a:gd name="T83" fmla="*/ 177973396 h 26245"/>
              <a:gd name="T84" fmla="*/ 119899960 w 34293"/>
              <a:gd name="T85" fmla="*/ 172424350 h 26245"/>
              <a:gd name="T86" fmla="*/ 121400993 w 34293"/>
              <a:gd name="T87" fmla="*/ 165372596 h 26245"/>
              <a:gd name="T88" fmla="*/ 119472189 w 34293"/>
              <a:gd name="T89" fmla="*/ 160327073 h 26245"/>
              <a:gd name="T90" fmla="*/ 117974899 w 34293"/>
              <a:gd name="T91" fmla="*/ 150748636 h 26245"/>
              <a:gd name="T92" fmla="*/ 120541723 w 34293"/>
              <a:gd name="T93" fmla="*/ 136124656 h 26245"/>
              <a:gd name="T94" fmla="*/ 116901867 w 34293"/>
              <a:gd name="T95" fmla="*/ 125538358 h 26245"/>
              <a:gd name="T96" fmla="*/ 104484732 w 34293"/>
              <a:gd name="T97" fmla="*/ 121005016 h 26245"/>
              <a:gd name="T98" fmla="*/ 109835902 w 34293"/>
              <a:gd name="T99" fmla="*/ 100832009 h 26245"/>
              <a:gd name="T100" fmla="*/ 111122927 w 34293"/>
              <a:gd name="T101" fmla="*/ 78148841 h 26245"/>
              <a:gd name="T102" fmla="*/ 108124589 w 34293"/>
              <a:gd name="T103" fmla="*/ 55960926 h 26245"/>
              <a:gd name="T104" fmla="*/ 117329622 w 34293"/>
              <a:gd name="T105" fmla="*/ 35292646 h 26245"/>
              <a:gd name="T106" fmla="*/ 120327731 w 34293"/>
              <a:gd name="T107" fmla="*/ 18653777 h 26245"/>
              <a:gd name="T108" fmla="*/ 122256534 w 34293"/>
              <a:gd name="T109" fmla="*/ 10082368 h 26245"/>
              <a:gd name="T110" fmla="*/ 120755731 w 34293"/>
              <a:gd name="T111" fmla="*/ 2518433 h 26245"/>
              <a:gd name="T112" fmla="*/ 116260104 w 34293"/>
              <a:gd name="T113" fmla="*/ 0 h 26245"/>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34293"/>
              <a:gd name="T172" fmla="*/ 0 h 26245"/>
              <a:gd name="T173" fmla="*/ 34293 w 34293"/>
              <a:gd name="T174" fmla="*/ 26245 h 26245"/>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34293" h="26245" extrusionOk="0">
                <a:moveTo>
                  <a:pt x="12552" y="8949"/>
                </a:moveTo>
                <a:lnTo>
                  <a:pt x="12732" y="9009"/>
                </a:lnTo>
                <a:lnTo>
                  <a:pt x="12973" y="9129"/>
                </a:lnTo>
                <a:lnTo>
                  <a:pt x="13153" y="9309"/>
                </a:lnTo>
                <a:lnTo>
                  <a:pt x="13273" y="9489"/>
                </a:lnTo>
                <a:lnTo>
                  <a:pt x="13393" y="9669"/>
                </a:lnTo>
                <a:lnTo>
                  <a:pt x="13453" y="9909"/>
                </a:lnTo>
                <a:lnTo>
                  <a:pt x="13513" y="10150"/>
                </a:lnTo>
                <a:lnTo>
                  <a:pt x="13453" y="10390"/>
                </a:lnTo>
                <a:lnTo>
                  <a:pt x="13393" y="10570"/>
                </a:lnTo>
                <a:lnTo>
                  <a:pt x="13273" y="10810"/>
                </a:lnTo>
                <a:lnTo>
                  <a:pt x="13153" y="10990"/>
                </a:lnTo>
                <a:lnTo>
                  <a:pt x="13093" y="11050"/>
                </a:lnTo>
                <a:lnTo>
                  <a:pt x="12913" y="11171"/>
                </a:lnTo>
                <a:lnTo>
                  <a:pt x="12732" y="11291"/>
                </a:lnTo>
                <a:lnTo>
                  <a:pt x="12492" y="11351"/>
                </a:lnTo>
                <a:lnTo>
                  <a:pt x="12012" y="11351"/>
                </a:lnTo>
                <a:lnTo>
                  <a:pt x="11832" y="11291"/>
                </a:lnTo>
                <a:lnTo>
                  <a:pt x="11591" y="11171"/>
                </a:lnTo>
                <a:lnTo>
                  <a:pt x="11411" y="11050"/>
                </a:lnTo>
                <a:lnTo>
                  <a:pt x="11291" y="10870"/>
                </a:lnTo>
                <a:lnTo>
                  <a:pt x="11171" y="10630"/>
                </a:lnTo>
                <a:lnTo>
                  <a:pt x="11111" y="10390"/>
                </a:lnTo>
                <a:lnTo>
                  <a:pt x="11051" y="10150"/>
                </a:lnTo>
                <a:lnTo>
                  <a:pt x="11111" y="9969"/>
                </a:lnTo>
                <a:lnTo>
                  <a:pt x="11171" y="9729"/>
                </a:lnTo>
                <a:lnTo>
                  <a:pt x="11291" y="9489"/>
                </a:lnTo>
                <a:lnTo>
                  <a:pt x="11411" y="9309"/>
                </a:lnTo>
                <a:lnTo>
                  <a:pt x="11471" y="9309"/>
                </a:lnTo>
                <a:lnTo>
                  <a:pt x="11651" y="9129"/>
                </a:lnTo>
                <a:lnTo>
                  <a:pt x="11832" y="9009"/>
                </a:lnTo>
                <a:lnTo>
                  <a:pt x="12072" y="8949"/>
                </a:lnTo>
                <a:lnTo>
                  <a:pt x="12552" y="8949"/>
                </a:lnTo>
                <a:close/>
                <a:moveTo>
                  <a:pt x="32611" y="0"/>
                </a:moveTo>
                <a:lnTo>
                  <a:pt x="32011" y="60"/>
                </a:lnTo>
                <a:lnTo>
                  <a:pt x="31410" y="120"/>
                </a:lnTo>
                <a:lnTo>
                  <a:pt x="30749" y="300"/>
                </a:lnTo>
                <a:lnTo>
                  <a:pt x="29789" y="601"/>
                </a:lnTo>
                <a:lnTo>
                  <a:pt x="28587" y="1021"/>
                </a:lnTo>
                <a:lnTo>
                  <a:pt x="27446" y="1502"/>
                </a:lnTo>
                <a:lnTo>
                  <a:pt x="26305" y="2102"/>
                </a:lnTo>
                <a:lnTo>
                  <a:pt x="25284" y="2823"/>
                </a:lnTo>
                <a:lnTo>
                  <a:pt x="24323" y="3543"/>
                </a:lnTo>
                <a:lnTo>
                  <a:pt x="23423" y="4324"/>
                </a:lnTo>
                <a:lnTo>
                  <a:pt x="22582" y="5165"/>
                </a:lnTo>
                <a:lnTo>
                  <a:pt x="21801" y="6066"/>
                </a:lnTo>
                <a:lnTo>
                  <a:pt x="21080" y="7027"/>
                </a:lnTo>
                <a:lnTo>
                  <a:pt x="20720" y="7567"/>
                </a:lnTo>
                <a:lnTo>
                  <a:pt x="20420" y="8168"/>
                </a:lnTo>
                <a:lnTo>
                  <a:pt x="19819" y="7687"/>
                </a:lnTo>
                <a:lnTo>
                  <a:pt x="19098" y="7147"/>
                </a:lnTo>
                <a:lnTo>
                  <a:pt x="18258" y="6726"/>
                </a:lnTo>
                <a:lnTo>
                  <a:pt x="17477" y="6426"/>
                </a:lnTo>
                <a:lnTo>
                  <a:pt x="16576" y="6186"/>
                </a:lnTo>
                <a:lnTo>
                  <a:pt x="15735" y="6066"/>
                </a:lnTo>
                <a:lnTo>
                  <a:pt x="14834" y="6066"/>
                </a:lnTo>
                <a:lnTo>
                  <a:pt x="13934" y="6186"/>
                </a:lnTo>
                <a:lnTo>
                  <a:pt x="13033" y="6426"/>
                </a:lnTo>
                <a:lnTo>
                  <a:pt x="12072" y="6726"/>
                </a:lnTo>
                <a:lnTo>
                  <a:pt x="11171" y="7147"/>
                </a:lnTo>
                <a:lnTo>
                  <a:pt x="10270" y="7687"/>
                </a:lnTo>
                <a:lnTo>
                  <a:pt x="9369" y="8288"/>
                </a:lnTo>
                <a:lnTo>
                  <a:pt x="8528" y="8949"/>
                </a:lnTo>
                <a:lnTo>
                  <a:pt x="7748" y="9669"/>
                </a:lnTo>
                <a:lnTo>
                  <a:pt x="7147" y="10450"/>
                </a:lnTo>
                <a:lnTo>
                  <a:pt x="6607" y="11291"/>
                </a:lnTo>
                <a:lnTo>
                  <a:pt x="6607" y="11351"/>
                </a:lnTo>
                <a:lnTo>
                  <a:pt x="6727" y="11411"/>
                </a:lnTo>
                <a:lnTo>
                  <a:pt x="7087" y="11531"/>
                </a:lnTo>
                <a:lnTo>
                  <a:pt x="7688" y="11771"/>
                </a:lnTo>
                <a:lnTo>
                  <a:pt x="8408" y="12071"/>
                </a:lnTo>
                <a:lnTo>
                  <a:pt x="8769" y="12252"/>
                </a:lnTo>
                <a:lnTo>
                  <a:pt x="9129" y="12552"/>
                </a:lnTo>
                <a:lnTo>
                  <a:pt x="9489" y="12852"/>
                </a:lnTo>
                <a:lnTo>
                  <a:pt x="9850" y="13213"/>
                </a:lnTo>
                <a:lnTo>
                  <a:pt x="10150" y="13633"/>
                </a:lnTo>
                <a:lnTo>
                  <a:pt x="10390" y="14173"/>
                </a:lnTo>
                <a:lnTo>
                  <a:pt x="10630" y="14714"/>
                </a:lnTo>
                <a:lnTo>
                  <a:pt x="10751" y="15375"/>
                </a:lnTo>
                <a:lnTo>
                  <a:pt x="10811" y="15615"/>
                </a:lnTo>
                <a:lnTo>
                  <a:pt x="10570" y="15555"/>
                </a:lnTo>
                <a:lnTo>
                  <a:pt x="9850" y="15495"/>
                </a:lnTo>
                <a:lnTo>
                  <a:pt x="9069" y="15555"/>
                </a:lnTo>
                <a:lnTo>
                  <a:pt x="8348" y="15675"/>
                </a:lnTo>
                <a:lnTo>
                  <a:pt x="7628" y="15795"/>
                </a:lnTo>
                <a:lnTo>
                  <a:pt x="6847" y="16035"/>
                </a:lnTo>
                <a:lnTo>
                  <a:pt x="6186" y="16275"/>
                </a:lnTo>
                <a:lnTo>
                  <a:pt x="5466" y="16636"/>
                </a:lnTo>
                <a:lnTo>
                  <a:pt x="4745" y="16936"/>
                </a:lnTo>
                <a:lnTo>
                  <a:pt x="4084" y="17356"/>
                </a:lnTo>
                <a:lnTo>
                  <a:pt x="3484" y="17777"/>
                </a:lnTo>
                <a:lnTo>
                  <a:pt x="2823" y="18257"/>
                </a:lnTo>
                <a:lnTo>
                  <a:pt x="2222" y="18738"/>
                </a:lnTo>
                <a:lnTo>
                  <a:pt x="1682" y="19278"/>
                </a:lnTo>
                <a:lnTo>
                  <a:pt x="1202" y="19819"/>
                </a:lnTo>
                <a:lnTo>
                  <a:pt x="721" y="20359"/>
                </a:lnTo>
                <a:lnTo>
                  <a:pt x="241" y="20960"/>
                </a:lnTo>
                <a:lnTo>
                  <a:pt x="120" y="21140"/>
                </a:lnTo>
                <a:lnTo>
                  <a:pt x="120" y="21200"/>
                </a:lnTo>
                <a:lnTo>
                  <a:pt x="60" y="21260"/>
                </a:lnTo>
                <a:lnTo>
                  <a:pt x="0" y="21380"/>
                </a:lnTo>
                <a:lnTo>
                  <a:pt x="60" y="21620"/>
                </a:lnTo>
                <a:lnTo>
                  <a:pt x="120" y="21801"/>
                </a:lnTo>
                <a:lnTo>
                  <a:pt x="241" y="21981"/>
                </a:lnTo>
                <a:lnTo>
                  <a:pt x="361" y="22161"/>
                </a:lnTo>
                <a:lnTo>
                  <a:pt x="541" y="22281"/>
                </a:lnTo>
                <a:lnTo>
                  <a:pt x="781" y="22341"/>
                </a:lnTo>
                <a:lnTo>
                  <a:pt x="961" y="22401"/>
                </a:lnTo>
                <a:lnTo>
                  <a:pt x="1442" y="22401"/>
                </a:lnTo>
                <a:lnTo>
                  <a:pt x="2162" y="22461"/>
                </a:lnTo>
                <a:lnTo>
                  <a:pt x="2943" y="22401"/>
                </a:lnTo>
                <a:lnTo>
                  <a:pt x="3784" y="22341"/>
                </a:lnTo>
                <a:lnTo>
                  <a:pt x="4505" y="22161"/>
                </a:lnTo>
                <a:lnTo>
                  <a:pt x="4925" y="22822"/>
                </a:lnTo>
                <a:lnTo>
                  <a:pt x="5466" y="23422"/>
                </a:lnTo>
                <a:lnTo>
                  <a:pt x="6006" y="23963"/>
                </a:lnTo>
                <a:lnTo>
                  <a:pt x="6667" y="24443"/>
                </a:lnTo>
                <a:lnTo>
                  <a:pt x="7327" y="24803"/>
                </a:lnTo>
                <a:lnTo>
                  <a:pt x="8048" y="25104"/>
                </a:lnTo>
                <a:lnTo>
                  <a:pt x="8829" y="25344"/>
                </a:lnTo>
                <a:lnTo>
                  <a:pt x="9549" y="25524"/>
                </a:lnTo>
                <a:lnTo>
                  <a:pt x="10330" y="25584"/>
                </a:lnTo>
                <a:lnTo>
                  <a:pt x="11111" y="25584"/>
                </a:lnTo>
                <a:lnTo>
                  <a:pt x="11892" y="25524"/>
                </a:lnTo>
                <a:lnTo>
                  <a:pt x="12672" y="25404"/>
                </a:lnTo>
                <a:lnTo>
                  <a:pt x="13393" y="25164"/>
                </a:lnTo>
                <a:lnTo>
                  <a:pt x="14114" y="24863"/>
                </a:lnTo>
                <a:lnTo>
                  <a:pt x="14774" y="24443"/>
                </a:lnTo>
                <a:lnTo>
                  <a:pt x="15435" y="23963"/>
                </a:lnTo>
                <a:lnTo>
                  <a:pt x="16156" y="24563"/>
                </a:lnTo>
                <a:lnTo>
                  <a:pt x="16996" y="25104"/>
                </a:lnTo>
                <a:lnTo>
                  <a:pt x="17897" y="25524"/>
                </a:lnTo>
                <a:lnTo>
                  <a:pt x="18798" y="25884"/>
                </a:lnTo>
                <a:lnTo>
                  <a:pt x="19339" y="26065"/>
                </a:lnTo>
                <a:lnTo>
                  <a:pt x="19939" y="26185"/>
                </a:lnTo>
                <a:lnTo>
                  <a:pt x="20480" y="26245"/>
                </a:lnTo>
                <a:lnTo>
                  <a:pt x="21621" y="26245"/>
                </a:lnTo>
                <a:lnTo>
                  <a:pt x="22221" y="26185"/>
                </a:lnTo>
                <a:lnTo>
                  <a:pt x="23302" y="26005"/>
                </a:lnTo>
                <a:lnTo>
                  <a:pt x="24443" y="25704"/>
                </a:lnTo>
                <a:lnTo>
                  <a:pt x="25524" y="25284"/>
                </a:lnTo>
                <a:lnTo>
                  <a:pt x="26545" y="24743"/>
                </a:lnTo>
                <a:lnTo>
                  <a:pt x="27506" y="24143"/>
                </a:lnTo>
                <a:lnTo>
                  <a:pt x="27566" y="24083"/>
                </a:lnTo>
                <a:lnTo>
                  <a:pt x="28287" y="24263"/>
                </a:lnTo>
                <a:lnTo>
                  <a:pt x="29008" y="24323"/>
                </a:lnTo>
                <a:lnTo>
                  <a:pt x="29728" y="24323"/>
                </a:lnTo>
                <a:lnTo>
                  <a:pt x="30449" y="24263"/>
                </a:lnTo>
                <a:lnTo>
                  <a:pt x="31110" y="24203"/>
                </a:lnTo>
                <a:lnTo>
                  <a:pt x="31830" y="24083"/>
                </a:lnTo>
                <a:lnTo>
                  <a:pt x="32131" y="23963"/>
                </a:lnTo>
                <a:lnTo>
                  <a:pt x="32431" y="23843"/>
                </a:lnTo>
                <a:lnTo>
                  <a:pt x="32731" y="23602"/>
                </a:lnTo>
                <a:lnTo>
                  <a:pt x="32972" y="23362"/>
                </a:lnTo>
                <a:lnTo>
                  <a:pt x="33032" y="23182"/>
                </a:lnTo>
                <a:lnTo>
                  <a:pt x="32972" y="23002"/>
                </a:lnTo>
                <a:lnTo>
                  <a:pt x="32851" y="22822"/>
                </a:lnTo>
                <a:lnTo>
                  <a:pt x="32671" y="22761"/>
                </a:lnTo>
                <a:lnTo>
                  <a:pt x="32371" y="22641"/>
                </a:lnTo>
                <a:lnTo>
                  <a:pt x="32071" y="22641"/>
                </a:lnTo>
                <a:lnTo>
                  <a:pt x="31410" y="22701"/>
                </a:lnTo>
                <a:lnTo>
                  <a:pt x="30749" y="22882"/>
                </a:lnTo>
                <a:lnTo>
                  <a:pt x="30089" y="23002"/>
                </a:lnTo>
                <a:lnTo>
                  <a:pt x="29428" y="23062"/>
                </a:lnTo>
                <a:lnTo>
                  <a:pt x="28828" y="23062"/>
                </a:lnTo>
                <a:lnTo>
                  <a:pt x="29728" y="22161"/>
                </a:lnTo>
                <a:lnTo>
                  <a:pt x="30569" y="21260"/>
                </a:lnTo>
                <a:lnTo>
                  <a:pt x="31290" y="21200"/>
                </a:lnTo>
                <a:lnTo>
                  <a:pt x="32071" y="21020"/>
                </a:lnTo>
                <a:lnTo>
                  <a:pt x="32791" y="20840"/>
                </a:lnTo>
                <a:lnTo>
                  <a:pt x="33452" y="20599"/>
                </a:lnTo>
                <a:lnTo>
                  <a:pt x="33632" y="20539"/>
                </a:lnTo>
                <a:lnTo>
                  <a:pt x="33812" y="20419"/>
                </a:lnTo>
                <a:lnTo>
                  <a:pt x="33932" y="20239"/>
                </a:lnTo>
                <a:lnTo>
                  <a:pt x="33992" y="20059"/>
                </a:lnTo>
                <a:lnTo>
                  <a:pt x="34053" y="19699"/>
                </a:lnTo>
                <a:lnTo>
                  <a:pt x="33992" y="19579"/>
                </a:lnTo>
                <a:lnTo>
                  <a:pt x="33932" y="19398"/>
                </a:lnTo>
                <a:lnTo>
                  <a:pt x="33752" y="19218"/>
                </a:lnTo>
                <a:lnTo>
                  <a:pt x="33512" y="19098"/>
                </a:lnTo>
                <a:lnTo>
                  <a:pt x="33272" y="19038"/>
                </a:lnTo>
                <a:lnTo>
                  <a:pt x="33032" y="19038"/>
                </a:lnTo>
                <a:lnTo>
                  <a:pt x="32251" y="19158"/>
                </a:lnTo>
                <a:lnTo>
                  <a:pt x="33092" y="17957"/>
                </a:lnTo>
                <a:lnTo>
                  <a:pt x="33512" y="17356"/>
                </a:lnTo>
                <a:lnTo>
                  <a:pt x="33812" y="16756"/>
                </a:lnTo>
                <a:lnTo>
                  <a:pt x="33872" y="16456"/>
                </a:lnTo>
                <a:lnTo>
                  <a:pt x="33812" y="16215"/>
                </a:lnTo>
                <a:lnTo>
                  <a:pt x="33632" y="15915"/>
                </a:lnTo>
                <a:lnTo>
                  <a:pt x="33452" y="15675"/>
                </a:lnTo>
                <a:lnTo>
                  <a:pt x="33032" y="15194"/>
                </a:lnTo>
                <a:lnTo>
                  <a:pt x="32791" y="14954"/>
                </a:lnTo>
                <a:lnTo>
                  <a:pt x="31891" y="14774"/>
                </a:lnTo>
                <a:lnTo>
                  <a:pt x="31050" y="14654"/>
                </a:lnTo>
                <a:lnTo>
                  <a:pt x="30149" y="14534"/>
                </a:lnTo>
                <a:lnTo>
                  <a:pt x="29308" y="14414"/>
                </a:lnTo>
                <a:lnTo>
                  <a:pt x="29728" y="13873"/>
                </a:lnTo>
                <a:lnTo>
                  <a:pt x="30149" y="13273"/>
                </a:lnTo>
                <a:lnTo>
                  <a:pt x="30509" y="12672"/>
                </a:lnTo>
                <a:lnTo>
                  <a:pt x="30809" y="12011"/>
                </a:lnTo>
                <a:lnTo>
                  <a:pt x="30990" y="11351"/>
                </a:lnTo>
                <a:lnTo>
                  <a:pt x="31110" y="10690"/>
                </a:lnTo>
                <a:lnTo>
                  <a:pt x="31170" y="9969"/>
                </a:lnTo>
                <a:lnTo>
                  <a:pt x="31170" y="9309"/>
                </a:lnTo>
                <a:lnTo>
                  <a:pt x="31050" y="8588"/>
                </a:lnTo>
                <a:lnTo>
                  <a:pt x="30870" y="7928"/>
                </a:lnTo>
                <a:lnTo>
                  <a:pt x="30629" y="7267"/>
                </a:lnTo>
                <a:lnTo>
                  <a:pt x="30329" y="6666"/>
                </a:lnTo>
                <a:lnTo>
                  <a:pt x="31110" y="6186"/>
                </a:lnTo>
                <a:lnTo>
                  <a:pt x="31770" y="5585"/>
                </a:lnTo>
                <a:lnTo>
                  <a:pt x="32371" y="4985"/>
                </a:lnTo>
                <a:lnTo>
                  <a:pt x="32911" y="4204"/>
                </a:lnTo>
                <a:lnTo>
                  <a:pt x="33212" y="3724"/>
                </a:lnTo>
                <a:lnTo>
                  <a:pt x="33512" y="3123"/>
                </a:lnTo>
                <a:lnTo>
                  <a:pt x="33692" y="2522"/>
                </a:lnTo>
                <a:lnTo>
                  <a:pt x="33752" y="2222"/>
                </a:lnTo>
                <a:lnTo>
                  <a:pt x="33752" y="1862"/>
                </a:lnTo>
                <a:lnTo>
                  <a:pt x="33992" y="1682"/>
                </a:lnTo>
                <a:lnTo>
                  <a:pt x="34173" y="1441"/>
                </a:lnTo>
                <a:lnTo>
                  <a:pt x="34293" y="1201"/>
                </a:lnTo>
                <a:lnTo>
                  <a:pt x="34293" y="961"/>
                </a:lnTo>
                <a:lnTo>
                  <a:pt x="34233" y="721"/>
                </a:lnTo>
                <a:lnTo>
                  <a:pt x="34053" y="481"/>
                </a:lnTo>
                <a:lnTo>
                  <a:pt x="33872" y="300"/>
                </a:lnTo>
                <a:lnTo>
                  <a:pt x="33692" y="180"/>
                </a:lnTo>
                <a:lnTo>
                  <a:pt x="33452" y="120"/>
                </a:lnTo>
                <a:lnTo>
                  <a:pt x="33212" y="60"/>
                </a:lnTo>
                <a:lnTo>
                  <a:pt x="32611" y="0"/>
                </a:lnTo>
                <a:close/>
              </a:path>
            </a:pathLst>
          </a:custGeom>
          <a:solidFill>
            <a:srgbClr val="79C6CC"/>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3" name="Shape 63">
            <a:extLst>
              <a:ext uri="{FF2B5EF4-FFF2-40B4-BE49-F238E27FC236}">
                <a16:creationId xmlns:a16="http://schemas.microsoft.com/office/drawing/2014/main" xmlns="" id="{D7067BF7-50AC-474B-9603-7D00E26A1276}"/>
              </a:ext>
            </a:extLst>
          </p:cNvPr>
          <p:cNvSpPr>
            <a:spLocks/>
          </p:cNvSpPr>
          <p:nvPr/>
        </p:nvSpPr>
        <p:spPr bwMode="auto">
          <a:xfrm>
            <a:off x="10037233" y="2378075"/>
            <a:ext cx="795867" cy="800100"/>
          </a:xfrm>
          <a:custGeom>
            <a:avLst/>
            <a:gdLst>
              <a:gd name="T0" fmla="*/ 50882427 w 23843"/>
              <a:gd name="T1" fmla="*/ 414924939 h 24023"/>
              <a:gd name="T2" fmla="*/ 45234320 w 23843"/>
              <a:gd name="T3" fmla="*/ 454861663 h 24023"/>
              <a:gd name="T4" fmla="*/ 32039133 w 23843"/>
              <a:gd name="T5" fmla="*/ 450429056 h 24023"/>
              <a:gd name="T6" fmla="*/ 27331751 w 23843"/>
              <a:gd name="T7" fmla="*/ 414924939 h 24023"/>
              <a:gd name="T8" fmla="*/ 36745888 w 23843"/>
              <a:gd name="T9" fmla="*/ 394938259 h 24023"/>
              <a:gd name="T10" fmla="*/ 256295487 w 23843"/>
              <a:gd name="T11" fmla="*/ 6686629 h 24023"/>
              <a:gd name="T12" fmla="*/ 230862109 w 23843"/>
              <a:gd name="T13" fmla="*/ 35504150 h 24023"/>
              <a:gd name="T14" fmla="*/ 196940274 w 23843"/>
              <a:gd name="T15" fmla="*/ 126497998 h 24023"/>
              <a:gd name="T16" fmla="*/ 185627764 w 23843"/>
              <a:gd name="T17" fmla="*/ 208588931 h 24023"/>
              <a:gd name="T18" fmla="*/ 182803711 w 23843"/>
              <a:gd name="T19" fmla="*/ 381638208 h 24023"/>
              <a:gd name="T20" fmla="*/ 185627764 w 23843"/>
              <a:gd name="T21" fmla="*/ 601310870 h 24023"/>
              <a:gd name="T22" fmla="*/ 172432576 w 23843"/>
              <a:gd name="T23" fmla="*/ 698918141 h 24023"/>
              <a:gd name="T24" fmla="*/ 154530633 w 23843"/>
              <a:gd name="T25" fmla="*/ 754408938 h 24023"/>
              <a:gd name="T26" fmla="*/ 170549874 w 23843"/>
              <a:gd name="T27" fmla="*/ 610177183 h 24023"/>
              <a:gd name="T28" fmla="*/ 168667172 w 23843"/>
              <a:gd name="T29" fmla="*/ 499232159 h 24023"/>
              <a:gd name="T30" fmla="*/ 149823252 w 23843"/>
              <a:gd name="T31" fmla="*/ 372770763 h 24023"/>
              <a:gd name="T32" fmla="*/ 137569390 w 23843"/>
              <a:gd name="T33" fmla="*/ 290679830 h 24023"/>
              <a:gd name="T34" fmla="*/ 139452718 w 23843"/>
              <a:gd name="T35" fmla="*/ 213022637 h 24023"/>
              <a:gd name="T36" fmla="*/ 133803986 w 23843"/>
              <a:gd name="T37" fmla="*/ 175302200 h 24023"/>
              <a:gd name="T38" fmla="*/ 126272551 w 23843"/>
              <a:gd name="T39" fmla="*/ 162002148 h 24023"/>
              <a:gd name="T40" fmla="*/ 86686964 w 23843"/>
              <a:gd name="T41" fmla="*/ 224106368 h 24023"/>
              <a:gd name="T42" fmla="*/ 53706480 w 23843"/>
              <a:gd name="T43" fmla="*/ 270693151 h 24023"/>
              <a:gd name="T44" fmla="*/ 25449049 w 23843"/>
              <a:gd name="T45" fmla="*/ 306197301 h 24023"/>
              <a:gd name="T46" fmla="*/ 7531435 w 23843"/>
              <a:gd name="T47" fmla="*/ 359470712 h 24023"/>
              <a:gd name="T48" fmla="*/ 2824053 w 23843"/>
              <a:gd name="T49" fmla="*/ 423791251 h 24023"/>
              <a:gd name="T50" fmla="*/ 3765404 w 23843"/>
              <a:gd name="T51" fmla="*/ 470379133 h 24023"/>
              <a:gd name="T52" fmla="*/ 0 w 23843"/>
              <a:gd name="T53" fmla="*/ 497015839 h 24023"/>
              <a:gd name="T54" fmla="*/ 19785271 w 23843"/>
              <a:gd name="T55" fmla="*/ 536952595 h 24023"/>
              <a:gd name="T56" fmla="*/ 65018990 w 23843"/>
              <a:gd name="T57" fmla="*/ 556940374 h 24023"/>
              <a:gd name="T58" fmla="*/ 52765129 w 23843"/>
              <a:gd name="T59" fmla="*/ 592406823 h 24023"/>
              <a:gd name="T60" fmla="*/ 38628590 w 23843"/>
              <a:gd name="T61" fmla="*/ 594660845 h 24023"/>
              <a:gd name="T62" fmla="*/ 29214453 w 23843"/>
              <a:gd name="T63" fmla="*/ 621260914 h 24023"/>
              <a:gd name="T64" fmla="*/ 31097782 w 23843"/>
              <a:gd name="T65" fmla="*/ 658981384 h 24023"/>
              <a:gd name="T66" fmla="*/ 49941076 w 23843"/>
              <a:gd name="T67" fmla="*/ 676751744 h 24023"/>
              <a:gd name="T68" fmla="*/ 53706480 w 23843"/>
              <a:gd name="T69" fmla="*/ 767708989 h 24023"/>
              <a:gd name="T70" fmla="*/ 43351618 w 23843"/>
              <a:gd name="T71" fmla="*/ 814295772 h 24023"/>
              <a:gd name="T72" fmla="*/ 33921835 w 23843"/>
              <a:gd name="T73" fmla="*/ 843149896 h 24023"/>
              <a:gd name="T74" fmla="*/ 43351618 w 23843"/>
              <a:gd name="T75" fmla="*/ 872004021 h 24023"/>
              <a:gd name="T76" fmla="*/ 95175421 w 23843"/>
              <a:gd name="T77" fmla="*/ 885304072 h 24023"/>
              <a:gd name="T78" fmla="*/ 149823252 w 23843"/>
              <a:gd name="T79" fmla="*/ 887520359 h 24023"/>
              <a:gd name="T80" fmla="*/ 207295762 w 23843"/>
              <a:gd name="T81" fmla="*/ 852016242 h 24023"/>
              <a:gd name="T82" fmla="*/ 243115946 w 23843"/>
              <a:gd name="T83" fmla="*/ 776575335 h 24023"/>
              <a:gd name="T84" fmla="*/ 262901242 w 23843"/>
              <a:gd name="T85" fmla="*/ 656763965 h 24023"/>
              <a:gd name="T86" fmla="*/ 266666621 w 23843"/>
              <a:gd name="T87" fmla="*/ 450429056 h 24023"/>
              <a:gd name="T88" fmla="*/ 273256704 w 23843"/>
              <a:gd name="T89" fmla="*/ 348350344 h 24023"/>
              <a:gd name="T90" fmla="*/ 288334619 w 23843"/>
              <a:gd name="T91" fmla="*/ 299547275 h 24023"/>
              <a:gd name="T92" fmla="*/ 305295211 w 23843"/>
              <a:gd name="T93" fmla="*/ 297329856 h 24023"/>
              <a:gd name="T94" fmla="*/ 313783668 w 23843"/>
              <a:gd name="T95" fmla="*/ 330617686 h 24023"/>
              <a:gd name="T96" fmla="*/ 310959615 w 23843"/>
              <a:gd name="T97" fmla="*/ 397191149 h 24023"/>
              <a:gd name="T98" fmla="*/ 310959615 w 23843"/>
              <a:gd name="T99" fmla="*/ 432658696 h 24023"/>
              <a:gd name="T100" fmla="*/ 326037505 w 23843"/>
              <a:gd name="T101" fmla="*/ 434874983 h 24023"/>
              <a:gd name="T102" fmla="*/ 341115420 w 23843"/>
              <a:gd name="T103" fmla="*/ 421574931 h 24023"/>
              <a:gd name="T104" fmla="*/ 359959340 w 23843"/>
              <a:gd name="T105" fmla="*/ 377204469 h 24023"/>
              <a:gd name="T106" fmla="*/ 372197529 w 23843"/>
              <a:gd name="T107" fmla="*/ 290679830 h 24023"/>
              <a:gd name="T108" fmla="*/ 371256178 w 23843"/>
              <a:gd name="T109" fmla="*/ 173085880 h 24023"/>
              <a:gd name="T110" fmla="*/ 345822801 w 23843"/>
              <a:gd name="T111" fmla="*/ 68790881 h 24023"/>
              <a:gd name="T112" fmla="*/ 314725019 w 23843"/>
              <a:gd name="T113" fmla="*/ 17770360 h 24023"/>
              <a:gd name="T114" fmla="*/ 285510566 w 23843"/>
              <a:gd name="T115" fmla="*/ 0 h 24023"/>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23843"/>
              <a:gd name="T175" fmla="*/ 0 h 24023"/>
              <a:gd name="T176" fmla="*/ 23843 w 23843"/>
              <a:gd name="T177" fmla="*/ 24023 h 24023"/>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23843" h="24023" extrusionOk="0">
                <a:moveTo>
                  <a:pt x="2763" y="10690"/>
                </a:moveTo>
                <a:lnTo>
                  <a:pt x="2883" y="10751"/>
                </a:lnTo>
                <a:lnTo>
                  <a:pt x="3123" y="10931"/>
                </a:lnTo>
                <a:lnTo>
                  <a:pt x="3243" y="11231"/>
                </a:lnTo>
                <a:lnTo>
                  <a:pt x="3303" y="11531"/>
                </a:lnTo>
                <a:lnTo>
                  <a:pt x="3243" y="11832"/>
                </a:lnTo>
                <a:lnTo>
                  <a:pt x="3123" y="12072"/>
                </a:lnTo>
                <a:lnTo>
                  <a:pt x="2883" y="12312"/>
                </a:lnTo>
                <a:lnTo>
                  <a:pt x="2763" y="12372"/>
                </a:lnTo>
                <a:lnTo>
                  <a:pt x="2342" y="12372"/>
                </a:lnTo>
                <a:lnTo>
                  <a:pt x="2162" y="12312"/>
                </a:lnTo>
                <a:lnTo>
                  <a:pt x="2042" y="12192"/>
                </a:lnTo>
                <a:lnTo>
                  <a:pt x="1922" y="12072"/>
                </a:lnTo>
                <a:lnTo>
                  <a:pt x="1742" y="11832"/>
                </a:lnTo>
                <a:lnTo>
                  <a:pt x="1682" y="11531"/>
                </a:lnTo>
                <a:lnTo>
                  <a:pt x="1742" y="11231"/>
                </a:lnTo>
                <a:lnTo>
                  <a:pt x="1922" y="10931"/>
                </a:lnTo>
                <a:lnTo>
                  <a:pt x="2042" y="10811"/>
                </a:lnTo>
                <a:lnTo>
                  <a:pt x="2162" y="10751"/>
                </a:lnTo>
                <a:lnTo>
                  <a:pt x="2342" y="10690"/>
                </a:lnTo>
                <a:lnTo>
                  <a:pt x="2763" y="10690"/>
                </a:lnTo>
                <a:close/>
                <a:moveTo>
                  <a:pt x="17236" y="0"/>
                </a:moveTo>
                <a:lnTo>
                  <a:pt x="16816" y="60"/>
                </a:lnTo>
                <a:lnTo>
                  <a:pt x="16335" y="181"/>
                </a:lnTo>
                <a:lnTo>
                  <a:pt x="15915" y="301"/>
                </a:lnTo>
                <a:lnTo>
                  <a:pt x="15495" y="481"/>
                </a:lnTo>
                <a:lnTo>
                  <a:pt x="15074" y="721"/>
                </a:lnTo>
                <a:lnTo>
                  <a:pt x="14714" y="961"/>
                </a:lnTo>
                <a:lnTo>
                  <a:pt x="14294" y="1202"/>
                </a:lnTo>
                <a:lnTo>
                  <a:pt x="13633" y="1862"/>
                </a:lnTo>
                <a:lnTo>
                  <a:pt x="13032" y="2583"/>
                </a:lnTo>
                <a:lnTo>
                  <a:pt x="12552" y="3424"/>
                </a:lnTo>
                <a:lnTo>
                  <a:pt x="12312" y="3964"/>
                </a:lnTo>
                <a:lnTo>
                  <a:pt x="12131" y="4565"/>
                </a:lnTo>
                <a:lnTo>
                  <a:pt x="11951" y="5105"/>
                </a:lnTo>
                <a:lnTo>
                  <a:pt x="11831" y="5646"/>
                </a:lnTo>
                <a:lnTo>
                  <a:pt x="11651" y="6847"/>
                </a:lnTo>
                <a:lnTo>
                  <a:pt x="11591" y="7988"/>
                </a:lnTo>
                <a:lnTo>
                  <a:pt x="11591" y="9129"/>
                </a:lnTo>
                <a:lnTo>
                  <a:pt x="11651" y="10330"/>
                </a:lnTo>
                <a:lnTo>
                  <a:pt x="11831" y="12672"/>
                </a:lnTo>
                <a:lnTo>
                  <a:pt x="11891" y="14114"/>
                </a:lnTo>
                <a:lnTo>
                  <a:pt x="11891" y="15555"/>
                </a:lnTo>
                <a:lnTo>
                  <a:pt x="11831" y="16276"/>
                </a:lnTo>
                <a:lnTo>
                  <a:pt x="11711" y="16996"/>
                </a:lnTo>
                <a:lnTo>
                  <a:pt x="11531" y="17717"/>
                </a:lnTo>
                <a:lnTo>
                  <a:pt x="11291" y="18378"/>
                </a:lnTo>
                <a:lnTo>
                  <a:pt x="10990" y="18918"/>
                </a:lnTo>
                <a:lnTo>
                  <a:pt x="10690" y="19459"/>
                </a:lnTo>
                <a:lnTo>
                  <a:pt x="10330" y="19939"/>
                </a:lnTo>
                <a:lnTo>
                  <a:pt x="9909" y="20360"/>
                </a:lnTo>
                <a:lnTo>
                  <a:pt x="9849" y="20420"/>
                </a:lnTo>
                <a:lnTo>
                  <a:pt x="10330" y="19158"/>
                </a:lnTo>
                <a:lnTo>
                  <a:pt x="10690" y="17837"/>
                </a:lnTo>
                <a:lnTo>
                  <a:pt x="10810" y="17177"/>
                </a:lnTo>
                <a:lnTo>
                  <a:pt x="10870" y="16516"/>
                </a:lnTo>
                <a:lnTo>
                  <a:pt x="10930" y="15795"/>
                </a:lnTo>
                <a:lnTo>
                  <a:pt x="10930" y="15135"/>
                </a:lnTo>
                <a:lnTo>
                  <a:pt x="10870" y="14354"/>
                </a:lnTo>
                <a:lnTo>
                  <a:pt x="10750" y="13513"/>
                </a:lnTo>
                <a:lnTo>
                  <a:pt x="10570" y="12612"/>
                </a:lnTo>
                <a:lnTo>
                  <a:pt x="10270" y="11771"/>
                </a:lnTo>
                <a:lnTo>
                  <a:pt x="9969" y="10871"/>
                </a:lnTo>
                <a:lnTo>
                  <a:pt x="9549" y="10090"/>
                </a:lnTo>
                <a:lnTo>
                  <a:pt x="9069" y="9369"/>
                </a:lnTo>
                <a:lnTo>
                  <a:pt x="8528" y="8769"/>
                </a:lnTo>
                <a:lnTo>
                  <a:pt x="8648" y="8348"/>
                </a:lnTo>
                <a:lnTo>
                  <a:pt x="8768" y="7868"/>
                </a:lnTo>
                <a:lnTo>
                  <a:pt x="8888" y="7327"/>
                </a:lnTo>
                <a:lnTo>
                  <a:pt x="8948" y="6667"/>
                </a:lnTo>
                <a:lnTo>
                  <a:pt x="8888" y="6066"/>
                </a:lnTo>
                <a:lnTo>
                  <a:pt x="8888" y="5766"/>
                </a:lnTo>
                <a:lnTo>
                  <a:pt x="8768" y="5466"/>
                </a:lnTo>
                <a:lnTo>
                  <a:pt x="8648" y="5225"/>
                </a:lnTo>
                <a:lnTo>
                  <a:pt x="8528" y="4985"/>
                </a:lnTo>
                <a:lnTo>
                  <a:pt x="8528" y="4745"/>
                </a:lnTo>
                <a:lnTo>
                  <a:pt x="8468" y="4565"/>
                </a:lnTo>
                <a:lnTo>
                  <a:pt x="8408" y="4445"/>
                </a:lnTo>
                <a:lnTo>
                  <a:pt x="8288" y="4385"/>
                </a:lnTo>
                <a:lnTo>
                  <a:pt x="8048" y="4385"/>
                </a:lnTo>
                <a:lnTo>
                  <a:pt x="7327" y="4685"/>
                </a:lnTo>
                <a:lnTo>
                  <a:pt x="6666" y="5045"/>
                </a:lnTo>
                <a:lnTo>
                  <a:pt x="6066" y="5526"/>
                </a:lnTo>
                <a:lnTo>
                  <a:pt x="5525" y="6066"/>
                </a:lnTo>
                <a:lnTo>
                  <a:pt x="5105" y="6547"/>
                </a:lnTo>
                <a:lnTo>
                  <a:pt x="4624" y="7147"/>
                </a:lnTo>
                <a:lnTo>
                  <a:pt x="4024" y="7207"/>
                </a:lnTo>
                <a:lnTo>
                  <a:pt x="3423" y="7327"/>
                </a:lnTo>
                <a:lnTo>
                  <a:pt x="2943" y="7507"/>
                </a:lnTo>
                <a:lnTo>
                  <a:pt x="2462" y="7688"/>
                </a:lnTo>
                <a:lnTo>
                  <a:pt x="1982" y="7988"/>
                </a:lnTo>
                <a:lnTo>
                  <a:pt x="1622" y="8288"/>
                </a:lnTo>
                <a:lnTo>
                  <a:pt x="1261" y="8588"/>
                </a:lnTo>
                <a:lnTo>
                  <a:pt x="961" y="8949"/>
                </a:lnTo>
                <a:lnTo>
                  <a:pt x="721" y="9309"/>
                </a:lnTo>
                <a:lnTo>
                  <a:pt x="480" y="9730"/>
                </a:lnTo>
                <a:lnTo>
                  <a:pt x="360" y="10150"/>
                </a:lnTo>
                <a:lnTo>
                  <a:pt x="240" y="10570"/>
                </a:lnTo>
                <a:lnTo>
                  <a:pt x="180" y="11051"/>
                </a:lnTo>
                <a:lnTo>
                  <a:pt x="180" y="11471"/>
                </a:lnTo>
                <a:lnTo>
                  <a:pt x="240" y="11892"/>
                </a:lnTo>
                <a:lnTo>
                  <a:pt x="300" y="12312"/>
                </a:lnTo>
                <a:lnTo>
                  <a:pt x="420" y="12552"/>
                </a:lnTo>
                <a:lnTo>
                  <a:pt x="240" y="12732"/>
                </a:lnTo>
                <a:lnTo>
                  <a:pt x="60" y="12973"/>
                </a:lnTo>
                <a:lnTo>
                  <a:pt x="0" y="13093"/>
                </a:lnTo>
                <a:lnTo>
                  <a:pt x="0" y="13273"/>
                </a:lnTo>
                <a:lnTo>
                  <a:pt x="0" y="13453"/>
                </a:lnTo>
                <a:lnTo>
                  <a:pt x="120" y="13633"/>
                </a:lnTo>
                <a:lnTo>
                  <a:pt x="360" y="13994"/>
                </a:lnTo>
                <a:lnTo>
                  <a:pt x="781" y="14294"/>
                </a:lnTo>
                <a:lnTo>
                  <a:pt x="1261" y="14534"/>
                </a:lnTo>
                <a:lnTo>
                  <a:pt x="1802" y="14714"/>
                </a:lnTo>
                <a:lnTo>
                  <a:pt x="2402" y="14834"/>
                </a:lnTo>
                <a:lnTo>
                  <a:pt x="3003" y="14954"/>
                </a:lnTo>
                <a:lnTo>
                  <a:pt x="4144" y="15075"/>
                </a:lnTo>
                <a:lnTo>
                  <a:pt x="3844" y="15615"/>
                </a:lnTo>
                <a:lnTo>
                  <a:pt x="3603" y="16216"/>
                </a:lnTo>
                <a:lnTo>
                  <a:pt x="3603" y="16156"/>
                </a:lnTo>
                <a:lnTo>
                  <a:pt x="3363" y="16035"/>
                </a:lnTo>
                <a:lnTo>
                  <a:pt x="3123" y="15975"/>
                </a:lnTo>
                <a:lnTo>
                  <a:pt x="2943" y="15975"/>
                </a:lnTo>
                <a:lnTo>
                  <a:pt x="2703" y="16035"/>
                </a:lnTo>
                <a:lnTo>
                  <a:pt x="2462" y="16096"/>
                </a:lnTo>
                <a:lnTo>
                  <a:pt x="2282" y="16216"/>
                </a:lnTo>
                <a:lnTo>
                  <a:pt x="2102" y="16396"/>
                </a:lnTo>
                <a:lnTo>
                  <a:pt x="1922" y="16576"/>
                </a:lnTo>
                <a:lnTo>
                  <a:pt x="1862" y="16816"/>
                </a:lnTo>
                <a:lnTo>
                  <a:pt x="1802" y="17056"/>
                </a:lnTo>
                <a:lnTo>
                  <a:pt x="1802" y="17357"/>
                </a:lnTo>
                <a:lnTo>
                  <a:pt x="1862" y="17597"/>
                </a:lnTo>
                <a:lnTo>
                  <a:pt x="1982" y="17837"/>
                </a:lnTo>
                <a:lnTo>
                  <a:pt x="2162" y="18017"/>
                </a:lnTo>
                <a:lnTo>
                  <a:pt x="2402" y="18198"/>
                </a:lnTo>
                <a:lnTo>
                  <a:pt x="2643" y="18318"/>
                </a:lnTo>
                <a:lnTo>
                  <a:pt x="3183" y="18318"/>
                </a:lnTo>
                <a:lnTo>
                  <a:pt x="3183" y="19038"/>
                </a:lnTo>
                <a:lnTo>
                  <a:pt x="3243" y="19699"/>
                </a:lnTo>
                <a:lnTo>
                  <a:pt x="3303" y="20239"/>
                </a:lnTo>
                <a:lnTo>
                  <a:pt x="3423" y="20780"/>
                </a:lnTo>
                <a:lnTo>
                  <a:pt x="3603" y="21320"/>
                </a:lnTo>
                <a:lnTo>
                  <a:pt x="3844" y="21801"/>
                </a:lnTo>
                <a:lnTo>
                  <a:pt x="3303" y="21921"/>
                </a:lnTo>
                <a:lnTo>
                  <a:pt x="2763" y="22041"/>
                </a:lnTo>
                <a:lnTo>
                  <a:pt x="2522" y="22161"/>
                </a:lnTo>
                <a:lnTo>
                  <a:pt x="2342" y="22341"/>
                </a:lnTo>
                <a:lnTo>
                  <a:pt x="2222" y="22582"/>
                </a:lnTo>
                <a:lnTo>
                  <a:pt x="2162" y="22822"/>
                </a:lnTo>
                <a:lnTo>
                  <a:pt x="2222" y="23062"/>
                </a:lnTo>
                <a:lnTo>
                  <a:pt x="2342" y="23302"/>
                </a:lnTo>
                <a:lnTo>
                  <a:pt x="2522" y="23482"/>
                </a:lnTo>
                <a:lnTo>
                  <a:pt x="2763" y="23603"/>
                </a:lnTo>
                <a:lnTo>
                  <a:pt x="3243" y="23723"/>
                </a:lnTo>
                <a:lnTo>
                  <a:pt x="3784" y="23843"/>
                </a:lnTo>
                <a:lnTo>
                  <a:pt x="4925" y="23903"/>
                </a:lnTo>
                <a:lnTo>
                  <a:pt x="6066" y="23963"/>
                </a:lnTo>
                <a:lnTo>
                  <a:pt x="7207" y="23903"/>
                </a:lnTo>
                <a:lnTo>
                  <a:pt x="7807" y="23963"/>
                </a:lnTo>
                <a:lnTo>
                  <a:pt x="8348" y="24023"/>
                </a:lnTo>
                <a:lnTo>
                  <a:pt x="9549" y="24023"/>
                </a:lnTo>
                <a:lnTo>
                  <a:pt x="10690" y="23843"/>
                </a:lnTo>
                <a:lnTo>
                  <a:pt x="11711" y="23663"/>
                </a:lnTo>
                <a:lnTo>
                  <a:pt x="12492" y="23422"/>
                </a:lnTo>
                <a:lnTo>
                  <a:pt x="13212" y="23062"/>
                </a:lnTo>
                <a:lnTo>
                  <a:pt x="13873" y="22702"/>
                </a:lnTo>
                <a:lnTo>
                  <a:pt x="14474" y="22221"/>
                </a:lnTo>
                <a:lnTo>
                  <a:pt x="15014" y="21621"/>
                </a:lnTo>
                <a:lnTo>
                  <a:pt x="15495" y="21020"/>
                </a:lnTo>
                <a:lnTo>
                  <a:pt x="15915" y="20360"/>
                </a:lnTo>
                <a:lnTo>
                  <a:pt x="16275" y="19579"/>
                </a:lnTo>
                <a:lnTo>
                  <a:pt x="16516" y="18738"/>
                </a:lnTo>
                <a:lnTo>
                  <a:pt x="16756" y="17777"/>
                </a:lnTo>
                <a:lnTo>
                  <a:pt x="16876" y="16876"/>
                </a:lnTo>
                <a:lnTo>
                  <a:pt x="16936" y="15975"/>
                </a:lnTo>
                <a:lnTo>
                  <a:pt x="16936" y="14054"/>
                </a:lnTo>
                <a:lnTo>
                  <a:pt x="16996" y="12192"/>
                </a:lnTo>
                <a:lnTo>
                  <a:pt x="17056" y="11171"/>
                </a:lnTo>
                <a:lnTo>
                  <a:pt x="17116" y="10570"/>
                </a:lnTo>
                <a:lnTo>
                  <a:pt x="17236" y="9970"/>
                </a:lnTo>
                <a:lnTo>
                  <a:pt x="17416" y="9429"/>
                </a:lnTo>
                <a:lnTo>
                  <a:pt x="17657" y="8889"/>
                </a:lnTo>
                <a:lnTo>
                  <a:pt x="17957" y="8468"/>
                </a:lnTo>
                <a:lnTo>
                  <a:pt x="18137" y="8228"/>
                </a:lnTo>
                <a:lnTo>
                  <a:pt x="18377" y="8108"/>
                </a:lnTo>
                <a:lnTo>
                  <a:pt x="18678" y="7928"/>
                </a:lnTo>
                <a:lnTo>
                  <a:pt x="18978" y="7868"/>
                </a:lnTo>
                <a:lnTo>
                  <a:pt x="19218" y="7928"/>
                </a:lnTo>
                <a:lnTo>
                  <a:pt x="19458" y="8048"/>
                </a:lnTo>
                <a:lnTo>
                  <a:pt x="19639" y="8168"/>
                </a:lnTo>
                <a:lnTo>
                  <a:pt x="19819" y="8408"/>
                </a:lnTo>
                <a:lnTo>
                  <a:pt x="19939" y="8709"/>
                </a:lnTo>
                <a:lnTo>
                  <a:pt x="19999" y="8949"/>
                </a:lnTo>
                <a:lnTo>
                  <a:pt x="20059" y="9249"/>
                </a:lnTo>
                <a:lnTo>
                  <a:pt x="20059" y="9549"/>
                </a:lnTo>
                <a:lnTo>
                  <a:pt x="19939" y="10150"/>
                </a:lnTo>
                <a:lnTo>
                  <a:pt x="19819" y="10751"/>
                </a:lnTo>
                <a:lnTo>
                  <a:pt x="19699" y="11351"/>
                </a:lnTo>
                <a:lnTo>
                  <a:pt x="19699" y="11471"/>
                </a:lnTo>
                <a:lnTo>
                  <a:pt x="19699" y="11591"/>
                </a:lnTo>
                <a:lnTo>
                  <a:pt x="19819" y="11711"/>
                </a:lnTo>
                <a:lnTo>
                  <a:pt x="19879" y="11771"/>
                </a:lnTo>
                <a:lnTo>
                  <a:pt x="20119" y="11832"/>
                </a:lnTo>
                <a:lnTo>
                  <a:pt x="20479" y="11832"/>
                </a:lnTo>
                <a:lnTo>
                  <a:pt x="20780" y="11771"/>
                </a:lnTo>
                <a:lnTo>
                  <a:pt x="21080" y="11711"/>
                </a:lnTo>
                <a:lnTo>
                  <a:pt x="21260" y="11651"/>
                </a:lnTo>
                <a:lnTo>
                  <a:pt x="21380" y="11591"/>
                </a:lnTo>
                <a:lnTo>
                  <a:pt x="21741" y="11411"/>
                </a:lnTo>
                <a:lnTo>
                  <a:pt x="22101" y="11231"/>
                </a:lnTo>
                <a:lnTo>
                  <a:pt x="22461" y="10931"/>
                </a:lnTo>
                <a:lnTo>
                  <a:pt x="22701" y="10630"/>
                </a:lnTo>
                <a:lnTo>
                  <a:pt x="22942" y="10210"/>
                </a:lnTo>
                <a:lnTo>
                  <a:pt x="23182" y="9790"/>
                </a:lnTo>
                <a:lnTo>
                  <a:pt x="23362" y="9369"/>
                </a:lnTo>
                <a:lnTo>
                  <a:pt x="23542" y="8889"/>
                </a:lnTo>
                <a:lnTo>
                  <a:pt x="23722" y="7868"/>
                </a:lnTo>
                <a:lnTo>
                  <a:pt x="23843" y="6847"/>
                </a:lnTo>
                <a:lnTo>
                  <a:pt x="23843" y="5946"/>
                </a:lnTo>
                <a:lnTo>
                  <a:pt x="23722" y="5165"/>
                </a:lnTo>
                <a:lnTo>
                  <a:pt x="23662" y="4685"/>
                </a:lnTo>
                <a:lnTo>
                  <a:pt x="23482" y="4264"/>
                </a:lnTo>
                <a:lnTo>
                  <a:pt x="23122" y="3364"/>
                </a:lnTo>
                <a:lnTo>
                  <a:pt x="22641" y="2583"/>
                </a:lnTo>
                <a:lnTo>
                  <a:pt x="22041" y="1862"/>
                </a:lnTo>
                <a:lnTo>
                  <a:pt x="21320" y="1262"/>
                </a:lnTo>
                <a:lnTo>
                  <a:pt x="20900" y="961"/>
                </a:lnTo>
                <a:lnTo>
                  <a:pt x="20539" y="721"/>
                </a:lnTo>
                <a:lnTo>
                  <a:pt x="20059" y="481"/>
                </a:lnTo>
                <a:lnTo>
                  <a:pt x="19639" y="361"/>
                </a:lnTo>
                <a:lnTo>
                  <a:pt x="19158" y="181"/>
                </a:lnTo>
                <a:lnTo>
                  <a:pt x="18738" y="60"/>
                </a:lnTo>
                <a:lnTo>
                  <a:pt x="18197" y="0"/>
                </a:lnTo>
                <a:lnTo>
                  <a:pt x="17236" y="0"/>
                </a:lnTo>
                <a:close/>
              </a:path>
            </a:pathLst>
          </a:custGeom>
          <a:solidFill>
            <a:srgbClr val="CE2F1C"/>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4" name="Shape 64">
            <a:extLst>
              <a:ext uri="{FF2B5EF4-FFF2-40B4-BE49-F238E27FC236}">
                <a16:creationId xmlns:a16="http://schemas.microsoft.com/office/drawing/2014/main" xmlns="" id="{047216EC-1A7A-4CB1-82A2-82A6F0199FF8}"/>
              </a:ext>
            </a:extLst>
          </p:cNvPr>
          <p:cNvSpPr>
            <a:spLocks/>
          </p:cNvSpPr>
          <p:nvPr/>
        </p:nvSpPr>
        <p:spPr bwMode="auto">
          <a:xfrm rot="2952317">
            <a:off x="8818829" y="4204494"/>
            <a:ext cx="1039812" cy="1333500"/>
          </a:xfrm>
          <a:custGeom>
            <a:avLst/>
            <a:gdLst>
              <a:gd name="T0" fmla="*/ 409913193 w 37957"/>
              <a:gd name="T1" fmla="*/ 40189125 h 48647"/>
              <a:gd name="T2" fmla="*/ 350664591 w 37957"/>
              <a:gd name="T3" fmla="*/ 19316637 h 48647"/>
              <a:gd name="T4" fmla="*/ 369167120 w 37957"/>
              <a:gd name="T5" fmla="*/ 34975120 h 48647"/>
              <a:gd name="T6" fmla="*/ 396344929 w 37957"/>
              <a:gd name="T7" fmla="*/ 81420520 h 48647"/>
              <a:gd name="T8" fmla="*/ 242013428 w 37957"/>
              <a:gd name="T9" fmla="*/ 112207459 h 48647"/>
              <a:gd name="T10" fmla="*/ 271637729 w 37957"/>
              <a:gd name="T11" fmla="*/ 51155159 h 48647"/>
              <a:gd name="T12" fmla="*/ 255581691 w 37957"/>
              <a:gd name="T13" fmla="*/ 39145970 h 48647"/>
              <a:gd name="T14" fmla="*/ 232124654 w 37957"/>
              <a:gd name="T15" fmla="*/ 93941973 h 48647"/>
              <a:gd name="T16" fmla="*/ 159286038 w 37957"/>
              <a:gd name="T17" fmla="*/ 49582430 h 48647"/>
              <a:gd name="T18" fmla="*/ 138296503 w 37957"/>
              <a:gd name="T19" fmla="*/ 1572729 h 48647"/>
              <a:gd name="T20" fmla="*/ 124707201 w 37957"/>
              <a:gd name="T21" fmla="*/ 31838522 h 48647"/>
              <a:gd name="T22" fmla="*/ 174088039 w 37957"/>
              <a:gd name="T23" fmla="*/ 101771431 h 48647"/>
              <a:gd name="T24" fmla="*/ 280272467 w 37957"/>
              <a:gd name="T25" fmla="*/ 156567434 h 48647"/>
              <a:gd name="T26" fmla="*/ 158053013 w 37957"/>
              <a:gd name="T27" fmla="*/ 160217139 h 48647"/>
              <a:gd name="T28" fmla="*/ 71625123 w 37957"/>
              <a:gd name="T29" fmla="*/ 162311034 h 48647"/>
              <a:gd name="T30" fmla="*/ 202500353 w 37957"/>
              <a:gd name="T31" fmla="*/ 171704339 h 48647"/>
              <a:gd name="T32" fmla="*/ 292628004 w 37957"/>
              <a:gd name="T33" fmla="*/ 167003462 h 48647"/>
              <a:gd name="T34" fmla="*/ 350664591 w 37957"/>
              <a:gd name="T35" fmla="*/ 182661924 h 48647"/>
              <a:gd name="T36" fmla="*/ 271637729 w 37957"/>
              <a:gd name="T37" fmla="*/ 321998146 h 48647"/>
              <a:gd name="T38" fmla="*/ 202500353 w 37957"/>
              <a:gd name="T39" fmla="*/ 289116901 h 48647"/>
              <a:gd name="T40" fmla="*/ 165454041 w 37957"/>
              <a:gd name="T41" fmla="*/ 246851232 h 48647"/>
              <a:gd name="T42" fmla="*/ 141997003 w 37957"/>
              <a:gd name="T43" fmla="*/ 246329675 h 48647"/>
              <a:gd name="T44" fmla="*/ 166687038 w 37957"/>
              <a:gd name="T45" fmla="*/ 288074198 h 48647"/>
              <a:gd name="T46" fmla="*/ 41980577 w 37957"/>
              <a:gd name="T47" fmla="*/ 246851232 h 48647"/>
              <a:gd name="T48" fmla="*/ 0 w 37957"/>
              <a:gd name="T49" fmla="*/ 236415225 h 48647"/>
              <a:gd name="T50" fmla="*/ 60503350 w 37957"/>
              <a:gd name="T51" fmla="*/ 272945743 h 48647"/>
              <a:gd name="T52" fmla="*/ 258048427 w 37957"/>
              <a:gd name="T53" fmla="*/ 365314987 h 48647"/>
              <a:gd name="T54" fmla="*/ 237058891 w 37957"/>
              <a:gd name="T55" fmla="*/ 418538240 h 48647"/>
              <a:gd name="T56" fmla="*/ 267937201 w 37957"/>
              <a:gd name="T57" fmla="*/ 420102540 h 48647"/>
              <a:gd name="T58" fmla="*/ 376588392 w 37957"/>
              <a:gd name="T59" fmla="*/ 379400719 h 48647"/>
              <a:gd name="T60" fmla="*/ 553143933 w 37957"/>
              <a:gd name="T61" fmla="*/ 350699227 h 48647"/>
              <a:gd name="T62" fmla="*/ 642037846 w 37957"/>
              <a:gd name="T63" fmla="*/ 336605024 h 48647"/>
              <a:gd name="T64" fmla="*/ 639571084 w 37957"/>
              <a:gd name="T65" fmla="*/ 326690162 h 48647"/>
              <a:gd name="T66" fmla="*/ 564245461 w 37957"/>
              <a:gd name="T67" fmla="*/ 338699331 h 48647"/>
              <a:gd name="T68" fmla="*/ 596357508 w 37957"/>
              <a:gd name="T69" fmla="*/ 320433866 h 48647"/>
              <a:gd name="T70" fmla="*/ 612413546 w 37957"/>
              <a:gd name="T71" fmla="*/ 304775383 h 48647"/>
              <a:gd name="T72" fmla="*/ 443259005 w 37957"/>
              <a:gd name="T73" fmla="*/ 342348624 h 48647"/>
              <a:gd name="T74" fmla="*/ 475350808 w 37957"/>
              <a:gd name="T75" fmla="*/ 308946254 h 48647"/>
              <a:gd name="T76" fmla="*/ 451893770 w 37957"/>
              <a:gd name="T77" fmla="*/ 310518984 h 48647"/>
              <a:gd name="T78" fmla="*/ 412380695 w 37957"/>
              <a:gd name="T79" fmla="*/ 344955627 h 48647"/>
              <a:gd name="T80" fmla="*/ 343242579 w 37957"/>
              <a:gd name="T81" fmla="*/ 321476568 h 48647"/>
              <a:gd name="T82" fmla="*/ 451893770 w 37957"/>
              <a:gd name="T83" fmla="*/ 230150047 h 48647"/>
              <a:gd name="T84" fmla="*/ 550676431 w 37957"/>
              <a:gd name="T85" fmla="*/ 235363620 h 48647"/>
              <a:gd name="T86" fmla="*/ 682784659 w 37957"/>
              <a:gd name="T87" fmla="*/ 223884890 h 48647"/>
              <a:gd name="T88" fmla="*/ 719830971 w 37957"/>
              <a:gd name="T89" fmla="*/ 207705262 h 48647"/>
              <a:gd name="T90" fmla="*/ 625981809 w 37957"/>
              <a:gd name="T91" fmla="*/ 217628594 h 48647"/>
              <a:gd name="T92" fmla="*/ 474117043 w 37957"/>
              <a:gd name="T93" fmla="*/ 221277888 h 48647"/>
              <a:gd name="T94" fmla="*/ 632149811 w 37957"/>
              <a:gd name="T95" fmla="*/ 134652655 h 48647"/>
              <a:gd name="T96" fmla="*/ 724765236 w 37957"/>
              <a:gd name="T97" fmla="*/ 106463858 h 48647"/>
              <a:gd name="T98" fmla="*/ 780314077 w 37957"/>
              <a:gd name="T99" fmla="*/ 71506070 h 48647"/>
              <a:gd name="T100" fmla="*/ 723531471 w 37957"/>
              <a:gd name="T101" fmla="*/ 89771123 h 48647"/>
              <a:gd name="T102" fmla="*/ 700074434 w 37957"/>
              <a:gd name="T103" fmla="*/ 68890186 h 48647"/>
              <a:gd name="T104" fmla="*/ 700074434 w 37957"/>
              <a:gd name="T105" fmla="*/ 47497005 h 48647"/>
              <a:gd name="T106" fmla="*/ 656860858 w 37957"/>
              <a:gd name="T107" fmla="*/ 85070246 h 48647"/>
              <a:gd name="T108" fmla="*/ 521031885 w 37957"/>
              <a:gd name="T109" fmla="*/ 177439490 h 48647"/>
              <a:gd name="T110" fmla="*/ 501274608 w 37957"/>
              <a:gd name="T111" fmla="*/ 133079494 h 48647"/>
              <a:gd name="T112" fmla="*/ 484005817 w 37957"/>
              <a:gd name="T113" fmla="*/ 142994376 h 48647"/>
              <a:gd name="T114" fmla="*/ 460548780 w 37957"/>
              <a:gd name="T115" fmla="*/ 205619405 h 48647"/>
              <a:gd name="T116" fmla="*/ 424736232 w 37957"/>
              <a:gd name="T117" fmla="*/ 134652655 h 48647"/>
              <a:gd name="T118" fmla="*/ 435837733 w 37957"/>
              <a:gd name="T119" fmla="*/ 28709963 h 48647"/>
              <a:gd name="T120" fmla="*/ 428436732 w 37957"/>
              <a:gd name="T121" fmla="*/ 8881 h 4864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37957"/>
              <a:gd name="T184" fmla="*/ 0 h 48647"/>
              <a:gd name="T185" fmla="*/ 37957 w 37957"/>
              <a:gd name="T186" fmla="*/ 48647 h 48647"/>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37957" h="48647" extrusionOk="0">
                <a:moveTo>
                  <a:pt x="20840" y="1"/>
                </a:moveTo>
                <a:lnTo>
                  <a:pt x="20600" y="61"/>
                </a:lnTo>
                <a:lnTo>
                  <a:pt x="20540" y="181"/>
                </a:lnTo>
                <a:lnTo>
                  <a:pt x="20480" y="241"/>
                </a:lnTo>
                <a:lnTo>
                  <a:pt x="20240" y="1322"/>
                </a:lnTo>
                <a:lnTo>
                  <a:pt x="20119" y="2403"/>
                </a:lnTo>
                <a:lnTo>
                  <a:pt x="19939" y="4625"/>
                </a:lnTo>
                <a:lnTo>
                  <a:pt x="19159" y="3905"/>
                </a:lnTo>
                <a:lnTo>
                  <a:pt x="18738" y="3424"/>
                </a:lnTo>
                <a:lnTo>
                  <a:pt x="18258" y="2884"/>
                </a:lnTo>
                <a:lnTo>
                  <a:pt x="17777" y="2463"/>
                </a:lnTo>
                <a:lnTo>
                  <a:pt x="17477" y="2343"/>
                </a:lnTo>
                <a:lnTo>
                  <a:pt x="17177" y="2223"/>
                </a:lnTo>
                <a:lnTo>
                  <a:pt x="17057" y="2223"/>
                </a:lnTo>
                <a:lnTo>
                  <a:pt x="16996" y="2283"/>
                </a:lnTo>
                <a:lnTo>
                  <a:pt x="16996" y="2343"/>
                </a:lnTo>
                <a:lnTo>
                  <a:pt x="16936" y="2403"/>
                </a:lnTo>
                <a:lnTo>
                  <a:pt x="17057" y="2704"/>
                </a:lnTo>
                <a:lnTo>
                  <a:pt x="17177" y="3004"/>
                </a:lnTo>
                <a:lnTo>
                  <a:pt x="17537" y="3544"/>
                </a:lnTo>
                <a:lnTo>
                  <a:pt x="17957" y="4025"/>
                </a:lnTo>
                <a:lnTo>
                  <a:pt x="18378" y="4505"/>
                </a:lnTo>
                <a:lnTo>
                  <a:pt x="19279" y="5586"/>
                </a:lnTo>
                <a:lnTo>
                  <a:pt x="19579" y="5887"/>
                </a:lnTo>
                <a:lnTo>
                  <a:pt x="19819" y="6127"/>
                </a:lnTo>
                <a:lnTo>
                  <a:pt x="19819" y="6307"/>
                </a:lnTo>
                <a:lnTo>
                  <a:pt x="19579" y="7868"/>
                </a:lnTo>
                <a:lnTo>
                  <a:pt x="19279" y="9370"/>
                </a:lnTo>
                <a:lnTo>
                  <a:pt x="18618" y="12373"/>
                </a:lnTo>
                <a:lnTo>
                  <a:pt x="18017" y="15556"/>
                </a:lnTo>
                <a:lnTo>
                  <a:pt x="17537" y="18739"/>
                </a:lnTo>
                <a:lnTo>
                  <a:pt x="16516" y="17838"/>
                </a:lnTo>
                <a:lnTo>
                  <a:pt x="14414" y="15796"/>
                </a:lnTo>
                <a:lnTo>
                  <a:pt x="13093" y="14415"/>
                </a:lnTo>
                <a:lnTo>
                  <a:pt x="11772" y="12913"/>
                </a:lnTo>
                <a:lnTo>
                  <a:pt x="11952" y="12493"/>
                </a:lnTo>
                <a:lnTo>
                  <a:pt x="12372" y="11171"/>
                </a:lnTo>
                <a:lnTo>
                  <a:pt x="12672" y="9790"/>
                </a:lnTo>
                <a:lnTo>
                  <a:pt x="12973" y="8529"/>
                </a:lnTo>
                <a:lnTo>
                  <a:pt x="13153" y="7208"/>
                </a:lnTo>
                <a:lnTo>
                  <a:pt x="13153" y="6547"/>
                </a:lnTo>
                <a:lnTo>
                  <a:pt x="13213" y="5887"/>
                </a:lnTo>
                <a:lnTo>
                  <a:pt x="13153" y="5226"/>
                </a:lnTo>
                <a:lnTo>
                  <a:pt x="13033" y="4625"/>
                </a:lnTo>
                <a:lnTo>
                  <a:pt x="12973" y="4505"/>
                </a:lnTo>
                <a:lnTo>
                  <a:pt x="12913" y="4385"/>
                </a:lnTo>
                <a:lnTo>
                  <a:pt x="12672" y="4325"/>
                </a:lnTo>
                <a:lnTo>
                  <a:pt x="12492" y="4445"/>
                </a:lnTo>
                <a:lnTo>
                  <a:pt x="12432" y="4505"/>
                </a:lnTo>
                <a:lnTo>
                  <a:pt x="12372" y="4625"/>
                </a:lnTo>
                <a:lnTo>
                  <a:pt x="12192" y="5226"/>
                </a:lnTo>
                <a:lnTo>
                  <a:pt x="12132" y="5826"/>
                </a:lnTo>
                <a:lnTo>
                  <a:pt x="11952" y="7148"/>
                </a:lnTo>
                <a:lnTo>
                  <a:pt x="11832" y="8409"/>
                </a:lnTo>
                <a:lnTo>
                  <a:pt x="11591" y="9670"/>
                </a:lnTo>
                <a:lnTo>
                  <a:pt x="11291" y="10811"/>
                </a:lnTo>
                <a:lnTo>
                  <a:pt x="10991" y="11892"/>
                </a:lnTo>
                <a:lnTo>
                  <a:pt x="10931" y="11772"/>
                </a:lnTo>
                <a:lnTo>
                  <a:pt x="10030" y="10511"/>
                </a:lnTo>
                <a:lnTo>
                  <a:pt x="9249" y="9190"/>
                </a:lnTo>
                <a:lnTo>
                  <a:pt x="8528" y="7868"/>
                </a:lnTo>
                <a:lnTo>
                  <a:pt x="7988" y="6427"/>
                </a:lnTo>
                <a:lnTo>
                  <a:pt x="7748" y="5706"/>
                </a:lnTo>
                <a:lnTo>
                  <a:pt x="7568" y="4926"/>
                </a:lnTo>
                <a:lnTo>
                  <a:pt x="7267" y="3424"/>
                </a:lnTo>
                <a:lnTo>
                  <a:pt x="7027" y="1863"/>
                </a:lnTo>
                <a:lnTo>
                  <a:pt x="6907" y="301"/>
                </a:lnTo>
                <a:lnTo>
                  <a:pt x="6847" y="241"/>
                </a:lnTo>
                <a:lnTo>
                  <a:pt x="6787" y="181"/>
                </a:lnTo>
                <a:lnTo>
                  <a:pt x="6727" y="181"/>
                </a:lnTo>
                <a:lnTo>
                  <a:pt x="6667" y="241"/>
                </a:lnTo>
                <a:lnTo>
                  <a:pt x="6426" y="782"/>
                </a:lnTo>
                <a:lnTo>
                  <a:pt x="6306" y="1322"/>
                </a:lnTo>
                <a:lnTo>
                  <a:pt x="6186" y="1923"/>
                </a:lnTo>
                <a:lnTo>
                  <a:pt x="6066" y="2463"/>
                </a:lnTo>
                <a:lnTo>
                  <a:pt x="6066" y="3064"/>
                </a:lnTo>
                <a:lnTo>
                  <a:pt x="6066" y="3664"/>
                </a:lnTo>
                <a:lnTo>
                  <a:pt x="6126" y="4805"/>
                </a:lnTo>
                <a:lnTo>
                  <a:pt x="6306" y="5947"/>
                </a:lnTo>
                <a:lnTo>
                  <a:pt x="6607" y="7148"/>
                </a:lnTo>
                <a:lnTo>
                  <a:pt x="6967" y="8229"/>
                </a:lnTo>
                <a:lnTo>
                  <a:pt x="7327" y="9310"/>
                </a:lnTo>
                <a:lnTo>
                  <a:pt x="7868" y="10511"/>
                </a:lnTo>
                <a:lnTo>
                  <a:pt x="8468" y="11712"/>
                </a:lnTo>
                <a:lnTo>
                  <a:pt x="9189" y="12793"/>
                </a:lnTo>
                <a:lnTo>
                  <a:pt x="9910" y="13874"/>
                </a:lnTo>
                <a:lnTo>
                  <a:pt x="10691" y="14895"/>
                </a:lnTo>
                <a:lnTo>
                  <a:pt x="11591" y="15856"/>
                </a:lnTo>
                <a:lnTo>
                  <a:pt x="12432" y="16817"/>
                </a:lnTo>
                <a:lnTo>
                  <a:pt x="13333" y="17778"/>
                </a:lnTo>
                <a:lnTo>
                  <a:pt x="13633" y="18018"/>
                </a:lnTo>
                <a:lnTo>
                  <a:pt x="13273" y="18018"/>
                </a:lnTo>
                <a:lnTo>
                  <a:pt x="12913" y="18078"/>
                </a:lnTo>
                <a:lnTo>
                  <a:pt x="12072" y="18198"/>
                </a:lnTo>
                <a:lnTo>
                  <a:pt x="10570" y="18378"/>
                </a:lnTo>
                <a:lnTo>
                  <a:pt x="9069" y="18498"/>
                </a:lnTo>
                <a:lnTo>
                  <a:pt x="8408" y="18498"/>
                </a:lnTo>
                <a:lnTo>
                  <a:pt x="7688" y="18438"/>
                </a:lnTo>
                <a:lnTo>
                  <a:pt x="6246" y="18378"/>
                </a:lnTo>
                <a:lnTo>
                  <a:pt x="5586" y="18318"/>
                </a:lnTo>
                <a:lnTo>
                  <a:pt x="4865" y="18318"/>
                </a:lnTo>
                <a:lnTo>
                  <a:pt x="4204" y="18378"/>
                </a:lnTo>
                <a:lnTo>
                  <a:pt x="3544" y="18498"/>
                </a:lnTo>
                <a:lnTo>
                  <a:pt x="3484" y="18558"/>
                </a:lnTo>
                <a:lnTo>
                  <a:pt x="3484" y="18679"/>
                </a:lnTo>
                <a:lnTo>
                  <a:pt x="4084" y="18979"/>
                </a:lnTo>
                <a:lnTo>
                  <a:pt x="4745" y="19219"/>
                </a:lnTo>
                <a:lnTo>
                  <a:pt x="5466" y="19399"/>
                </a:lnTo>
                <a:lnTo>
                  <a:pt x="6186" y="19519"/>
                </a:lnTo>
                <a:lnTo>
                  <a:pt x="7688" y="19639"/>
                </a:lnTo>
                <a:lnTo>
                  <a:pt x="9069" y="19699"/>
                </a:lnTo>
                <a:lnTo>
                  <a:pt x="9850" y="19760"/>
                </a:lnTo>
                <a:lnTo>
                  <a:pt x="10691" y="19760"/>
                </a:lnTo>
                <a:lnTo>
                  <a:pt x="12312" y="19699"/>
                </a:lnTo>
                <a:lnTo>
                  <a:pt x="12913" y="19639"/>
                </a:lnTo>
                <a:lnTo>
                  <a:pt x="13453" y="19579"/>
                </a:lnTo>
                <a:lnTo>
                  <a:pt x="13753" y="19519"/>
                </a:lnTo>
                <a:lnTo>
                  <a:pt x="13994" y="19399"/>
                </a:lnTo>
                <a:lnTo>
                  <a:pt x="14234" y="19219"/>
                </a:lnTo>
                <a:lnTo>
                  <a:pt x="14474" y="19039"/>
                </a:lnTo>
                <a:lnTo>
                  <a:pt x="14534" y="18919"/>
                </a:lnTo>
                <a:lnTo>
                  <a:pt x="15135" y="19519"/>
                </a:lnTo>
                <a:lnTo>
                  <a:pt x="16036" y="20360"/>
                </a:lnTo>
                <a:lnTo>
                  <a:pt x="16516" y="20720"/>
                </a:lnTo>
                <a:lnTo>
                  <a:pt x="16756" y="20901"/>
                </a:lnTo>
                <a:lnTo>
                  <a:pt x="17057" y="21021"/>
                </a:lnTo>
                <a:lnTo>
                  <a:pt x="17177" y="21021"/>
                </a:lnTo>
                <a:lnTo>
                  <a:pt x="16576" y="24384"/>
                </a:lnTo>
                <a:lnTo>
                  <a:pt x="15375" y="30329"/>
                </a:lnTo>
                <a:lnTo>
                  <a:pt x="14714" y="33272"/>
                </a:lnTo>
                <a:lnTo>
                  <a:pt x="14054" y="36215"/>
                </a:lnTo>
                <a:lnTo>
                  <a:pt x="13753" y="37416"/>
                </a:lnTo>
                <a:lnTo>
                  <a:pt x="13213" y="37056"/>
                </a:lnTo>
                <a:lnTo>
                  <a:pt x="12612" y="36695"/>
                </a:lnTo>
                <a:lnTo>
                  <a:pt x="11591" y="36035"/>
                </a:lnTo>
                <a:lnTo>
                  <a:pt x="9790" y="34714"/>
                </a:lnTo>
                <a:lnTo>
                  <a:pt x="9850" y="34654"/>
                </a:lnTo>
                <a:lnTo>
                  <a:pt x="9910" y="34173"/>
                </a:lnTo>
                <a:lnTo>
                  <a:pt x="9910" y="33753"/>
                </a:lnTo>
                <a:lnTo>
                  <a:pt x="9850" y="33272"/>
                </a:lnTo>
                <a:lnTo>
                  <a:pt x="9730" y="32792"/>
                </a:lnTo>
                <a:lnTo>
                  <a:pt x="9369" y="31891"/>
                </a:lnTo>
                <a:lnTo>
                  <a:pt x="9069" y="31050"/>
                </a:lnTo>
                <a:lnTo>
                  <a:pt x="8769" y="30149"/>
                </a:lnTo>
                <a:lnTo>
                  <a:pt x="8468" y="29248"/>
                </a:lnTo>
                <a:lnTo>
                  <a:pt x="8288" y="28828"/>
                </a:lnTo>
                <a:lnTo>
                  <a:pt x="8048" y="28408"/>
                </a:lnTo>
                <a:lnTo>
                  <a:pt x="7808" y="28047"/>
                </a:lnTo>
                <a:lnTo>
                  <a:pt x="7508" y="27687"/>
                </a:lnTo>
                <a:lnTo>
                  <a:pt x="7387" y="27627"/>
                </a:lnTo>
                <a:lnTo>
                  <a:pt x="7207" y="27627"/>
                </a:lnTo>
                <a:lnTo>
                  <a:pt x="7027" y="27687"/>
                </a:lnTo>
                <a:lnTo>
                  <a:pt x="6967" y="27867"/>
                </a:lnTo>
                <a:lnTo>
                  <a:pt x="6907" y="28348"/>
                </a:lnTo>
                <a:lnTo>
                  <a:pt x="6907" y="28828"/>
                </a:lnTo>
                <a:lnTo>
                  <a:pt x="6967" y="29309"/>
                </a:lnTo>
                <a:lnTo>
                  <a:pt x="7087" y="29789"/>
                </a:lnTo>
                <a:lnTo>
                  <a:pt x="7387" y="30750"/>
                </a:lnTo>
                <a:lnTo>
                  <a:pt x="7688" y="31651"/>
                </a:lnTo>
                <a:lnTo>
                  <a:pt x="7988" y="32612"/>
                </a:lnTo>
                <a:lnTo>
                  <a:pt x="8108" y="33152"/>
                </a:lnTo>
                <a:lnTo>
                  <a:pt x="8288" y="33633"/>
                </a:lnTo>
                <a:lnTo>
                  <a:pt x="7387" y="32972"/>
                </a:lnTo>
                <a:lnTo>
                  <a:pt x="5466" y="31531"/>
                </a:lnTo>
                <a:lnTo>
                  <a:pt x="4565" y="30810"/>
                </a:lnTo>
                <a:lnTo>
                  <a:pt x="3664" y="30029"/>
                </a:lnTo>
                <a:lnTo>
                  <a:pt x="2883" y="29188"/>
                </a:lnTo>
                <a:lnTo>
                  <a:pt x="2042" y="28408"/>
                </a:lnTo>
                <a:lnTo>
                  <a:pt x="1622" y="27987"/>
                </a:lnTo>
                <a:lnTo>
                  <a:pt x="1202" y="27627"/>
                </a:lnTo>
                <a:lnTo>
                  <a:pt x="721" y="27327"/>
                </a:lnTo>
                <a:lnTo>
                  <a:pt x="241" y="27086"/>
                </a:lnTo>
                <a:lnTo>
                  <a:pt x="60" y="27086"/>
                </a:lnTo>
                <a:lnTo>
                  <a:pt x="60" y="27147"/>
                </a:lnTo>
                <a:lnTo>
                  <a:pt x="0" y="27207"/>
                </a:lnTo>
                <a:lnTo>
                  <a:pt x="121" y="27687"/>
                </a:lnTo>
                <a:lnTo>
                  <a:pt x="241" y="28167"/>
                </a:lnTo>
                <a:lnTo>
                  <a:pt x="481" y="28588"/>
                </a:lnTo>
                <a:lnTo>
                  <a:pt x="721" y="29008"/>
                </a:lnTo>
                <a:lnTo>
                  <a:pt x="1322" y="29789"/>
                </a:lnTo>
                <a:lnTo>
                  <a:pt x="2042" y="30510"/>
                </a:lnTo>
                <a:lnTo>
                  <a:pt x="2943" y="31411"/>
                </a:lnTo>
                <a:lnTo>
                  <a:pt x="3904" y="32251"/>
                </a:lnTo>
                <a:lnTo>
                  <a:pt x="5886" y="33933"/>
                </a:lnTo>
                <a:lnTo>
                  <a:pt x="10090" y="37176"/>
                </a:lnTo>
                <a:lnTo>
                  <a:pt x="12312" y="38918"/>
                </a:lnTo>
                <a:lnTo>
                  <a:pt x="12793" y="39278"/>
                </a:lnTo>
                <a:lnTo>
                  <a:pt x="13213" y="39578"/>
                </a:lnTo>
                <a:lnTo>
                  <a:pt x="12552" y="42041"/>
                </a:lnTo>
                <a:lnTo>
                  <a:pt x="12132" y="43422"/>
                </a:lnTo>
                <a:lnTo>
                  <a:pt x="11711" y="44923"/>
                </a:lnTo>
                <a:lnTo>
                  <a:pt x="11531" y="45704"/>
                </a:lnTo>
                <a:lnTo>
                  <a:pt x="11411" y="46485"/>
                </a:lnTo>
                <a:lnTo>
                  <a:pt x="11351" y="47205"/>
                </a:lnTo>
                <a:lnTo>
                  <a:pt x="11411" y="47926"/>
                </a:lnTo>
                <a:lnTo>
                  <a:pt x="11531" y="48166"/>
                </a:lnTo>
                <a:lnTo>
                  <a:pt x="11651" y="48346"/>
                </a:lnTo>
                <a:lnTo>
                  <a:pt x="11892" y="48527"/>
                </a:lnTo>
                <a:lnTo>
                  <a:pt x="12132" y="48587"/>
                </a:lnTo>
                <a:lnTo>
                  <a:pt x="12372" y="48647"/>
                </a:lnTo>
                <a:lnTo>
                  <a:pt x="12612" y="48587"/>
                </a:lnTo>
                <a:lnTo>
                  <a:pt x="12853" y="48527"/>
                </a:lnTo>
                <a:lnTo>
                  <a:pt x="13033" y="48346"/>
                </a:lnTo>
                <a:lnTo>
                  <a:pt x="13453" y="47866"/>
                </a:lnTo>
                <a:lnTo>
                  <a:pt x="13753" y="47325"/>
                </a:lnTo>
                <a:lnTo>
                  <a:pt x="14054" y="46725"/>
                </a:lnTo>
                <a:lnTo>
                  <a:pt x="14294" y="46064"/>
                </a:lnTo>
                <a:lnTo>
                  <a:pt x="15315" y="45524"/>
                </a:lnTo>
                <a:lnTo>
                  <a:pt x="16336" y="44923"/>
                </a:lnTo>
                <a:lnTo>
                  <a:pt x="18318" y="43662"/>
                </a:lnTo>
                <a:lnTo>
                  <a:pt x="22762" y="40899"/>
                </a:lnTo>
                <a:lnTo>
                  <a:pt x="24263" y="39939"/>
                </a:lnTo>
                <a:lnTo>
                  <a:pt x="24323" y="39999"/>
                </a:lnTo>
                <a:lnTo>
                  <a:pt x="24383" y="40059"/>
                </a:lnTo>
                <a:lnTo>
                  <a:pt x="24864" y="40239"/>
                </a:lnTo>
                <a:lnTo>
                  <a:pt x="25344" y="40359"/>
                </a:lnTo>
                <a:lnTo>
                  <a:pt x="26906" y="40359"/>
                </a:lnTo>
                <a:lnTo>
                  <a:pt x="27446" y="40239"/>
                </a:lnTo>
                <a:lnTo>
                  <a:pt x="28467" y="39999"/>
                </a:lnTo>
                <a:lnTo>
                  <a:pt x="29368" y="39698"/>
                </a:lnTo>
                <a:lnTo>
                  <a:pt x="29849" y="39518"/>
                </a:lnTo>
                <a:lnTo>
                  <a:pt x="30389" y="39278"/>
                </a:lnTo>
                <a:lnTo>
                  <a:pt x="30810" y="39038"/>
                </a:lnTo>
                <a:lnTo>
                  <a:pt x="31230" y="38737"/>
                </a:lnTo>
                <a:lnTo>
                  <a:pt x="31530" y="38377"/>
                </a:lnTo>
                <a:lnTo>
                  <a:pt x="31650" y="38137"/>
                </a:lnTo>
                <a:lnTo>
                  <a:pt x="31710" y="37897"/>
                </a:lnTo>
                <a:lnTo>
                  <a:pt x="31650" y="37716"/>
                </a:lnTo>
                <a:lnTo>
                  <a:pt x="31590" y="37656"/>
                </a:lnTo>
                <a:lnTo>
                  <a:pt x="31470" y="37596"/>
                </a:lnTo>
                <a:lnTo>
                  <a:pt x="31110" y="37596"/>
                </a:lnTo>
                <a:lnTo>
                  <a:pt x="30689" y="37656"/>
                </a:lnTo>
                <a:lnTo>
                  <a:pt x="30269" y="37776"/>
                </a:lnTo>
                <a:lnTo>
                  <a:pt x="29909" y="37957"/>
                </a:lnTo>
                <a:lnTo>
                  <a:pt x="29068" y="38377"/>
                </a:lnTo>
                <a:lnTo>
                  <a:pt x="28708" y="38557"/>
                </a:lnTo>
                <a:lnTo>
                  <a:pt x="28347" y="38737"/>
                </a:lnTo>
                <a:lnTo>
                  <a:pt x="27446" y="38978"/>
                </a:lnTo>
                <a:lnTo>
                  <a:pt x="26546" y="39218"/>
                </a:lnTo>
                <a:lnTo>
                  <a:pt x="25645" y="39398"/>
                </a:lnTo>
                <a:lnTo>
                  <a:pt x="24804" y="39638"/>
                </a:lnTo>
                <a:lnTo>
                  <a:pt x="27146" y="38137"/>
                </a:lnTo>
                <a:lnTo>
                  <a:pt x="28047" y="37536"/>
                </a:lnTo>
                <a:lnTo>
                  <a:pt x="29008" y="36876"/>
                </a:lnTo>
                <a:lnTo>
                  <a:pt x="29428" y="36515"/>
                </a:lnTo>
                <a:lnTo>
                  <a:pt x="29789" y="36095"/>
                </a:lnTo>
                <a:lnTo>
                  <a:pt x="30149" y="35675"/>
                </a:lnTo>
                <a:lnTo>
                  <a:pt x="30389" y="35194"/>
                </a:lnTo>
                <a:lnTo>
                  <a:pt x="30389" y="35074"/>
                </a:lnTo>
                <a:lnTo>
                  <a:pt x="30329" y="35014"/>
                </a:lnTo>
                <a:lnTo>
                  <a:pt x="29789" y="35074"/>
                </a:lnTo>
                <a:lnTo>
                  <a:pt x="29248" y="35134"/>
                </a:lnTo>
                <a:lnTo>
                  <a:pt x="28708" y="35314"/>
                </a:lnTo>
                <a:lnTo>
                  <a:pt x="28167" y="35494"/>
                </a:lnTo>
                <a:lnTo>
                  <a:pt x="27206" y="36035"/>
                </a:lnTo>
                <a:lnTo>
                  <a:pt x="26245" y="36575"/>
                </a:lnTo>
                <a:lnTo>
                  <a:pt x="23903" y="37957"/>
                </a:lnTo>
                <a:lnTo>
                  <a:pt x="21561" y="39398"/>
                </a:lnTo>
                <a:lnTo>
                  <a:pt x="21501" y="39398"/>
                </a:lnTo>
                <a:lnTo>
                  <a:pt x="21561" y="39338"/>
                </a:lnTo>
                <a:lnTo>
                  <a:pt x="21921" y="38377"/>
                </a:lnTo>
                <a:lnTo>
                  <a:pt x="22342" y="37416"/>
                </a:lnTo>
                <a:lnTo>
                  <a:pt x="22762" y="36515"/>
                </a:lnTo>
                <a:lnTo>
                  <a:pt x="22942" y="36035"/>
                </a:lnTo>
                <a:lnTo>
                  <a:pt x="23122" y="35554"/>
                </a:lnTo>
                <a:lnTo>
                  <a:pt x="23062" y="35314"/>
                </a:lnTo>
                <a:lnTo>
                  <a:pt x="22942" y="35194"/>
                </a:lnTo>
                <a:lnTo>
                  <a:pt x="22822" y="35074"/>
                </a:lnTo>
                <a:lnTo>
                  <a:pt x="22702" y="35134"/>
                </a:lnTo>
                <a:lnTo>
                  <a:pt x="22582" y="35134"/>
                </a:lnTo>
                <a:lnTo>
                  <a:pt x="22281" y="35434"/>
                </a:lnTo>
                <a:lnTo>
                  <a:pt x="21981" y="35735"/>
                </a:lnTo>
                <a:lnTo>
                  <a:pt x="21681" y="36095"/>
                </a:lnTo>
                <a:lnTo>
                  <a:pt x="21441" y="36455"/>
                </a:lnTo>
                <a:lnTo>
                  <a:pt x="21080" y="37176"/>
                </a:lnTo>
                <a:lnTo>
                  <a:pt x="20720" y="38017"/>
                </a:lnTo>
                <a:lnTo>
                  <a:pt x="20480" y="38437"/>
                </a:lnTo>
                <a:lnTo>
                  <a:pt x="20240" y="39038"/>
                </a:lnTo>
                <a:lnTo>
                  <a:pt x="20059" y="39698"/>
                </a:lnTo>
                <a:lnTo>
                  <a:pt x="20059" y="39999"/>
                </a:lnTo>
                <a:lnTo>
                  <a:pt x="20059" y="40299"/>
                </a:lnTo>
                <a:lnTo>
                  <a:pt x="17117" y="42041"/>
                </a:lnTo>
                <a:lnTo>
                  <a:pt x="15075" y="43302"/>
                </a:lnTo>
                <a:lnTo>
                  <a:pt x="15195" y="42761"/>
                </a:lnTo>
                <a:lnTo>
                  <a:pt x="15976" y="39878"/>
                </a:lnTo>
                <a:lnTo>
                  <a:pt x="16696" y="36996"/>
                </a:lnTo>
                <a:lnTo>
                  <a:pt x="17597" y="33092"/>
                </a:lnTo>
                <a:lnTo>
                  <a:pt x="18438" y="29248"/>
                </a:lnTo>
                <a:lnTo>
                  <a:pt x="18738" y="29128"/>
                </a:lnTo>
                <a:lnTo>
                  <a:pt x="19038" y="28948"/>
                </a:lnTo>
                <a:lnTo>
                  <a:pt x="19639" y="28528"/>
                </a:lnTo>
                <a:lnTo>
                  <a:pt x="20720" y="27567"/>
                </a:lnTo>
                <a:lnTo>
                  <a:pt x="21981" y="26486"/>
                </a:lnTo>
                <a:lnTo>
                  <a:pt x="22101" y="26666"/>
                </a:lnTo>
                <a:lnTo>
                  <a:pt x="22342" y="26786"/>
                </a:lnTo>
                <a:lnTo>
                  <a:pt x="22762" y="26906"/>
                </a:lnTo>
                <a:lnTo>
                  <a:pt x="23242" y="26966"/>
                </a:lnTo>
                <a:lnTo>
                  <a:pt x="23723" y="26966"/>
                </a:lnTo>
                <a:lnTo>
                  <a:pt x="24744" y="27086"/>
                </a:lnTo>
                <a:lnTo>
                  <a:pt x="26786" y="27086"/>
                </a:lnTo>
                <a:lnTo>
                  <a:pt x="27807" y="26966"/>
                </a:lnTo>
                <a:lnTo>
                  <a:pt x="28708" y="26906"/>
                </a:lnTo>
                <a:lnTo>
                  <a:pt x="29608" y="26726"/>
                </a:lnTo>
                <a:lnTo>
                  <a:pt x="30509" y="26546"/>
                </a:lnTo>
                <a:lnTo>
                  <a:pt x="31410" y="26306"/>
                </a:lnTo>
                <a:lnTo>
                  <a:pt x="32311" y="26065"/>
                </a:lnTo>
                <a:lnTo>
                  <a:pt x="33212" y="25765"/>
                </a:lnTo>
                <a:lnTo>
                  <a:pt x="34953" y="25105"/>
                </a:lnTo>
                <a:lnTo>
                  <a:pt x="35074" y="24984"/>
                </a:lnTo>
                <a:lnTo>
                  <a:pt x="35194" y="24864"/>
                </a:lnTo>
                <a:lnTo>
                  <a:pt x="35314" y="24624"/>
                </a:lnTo>
                <a:lnTo>
                  <a:pt x="35314" y="24384"/>
                </a:lnTo>
                <a:lnTo>
                  <a:pt x="35194" y="24144"/>
                </a:lnTo>
                <a:lnTo>
                  <a:pt x="35014" y="23903"/>
                </a:lnTo>
                <a:lnTo>
                  <a:pt x="34773" y="23723"/>
                </a:lnTo>
                <a:lnTo>
                  <a:pt x="34473" y="23723"/>
                </a:lnTo>
                <a:lnTo>
                  <a:pt x="34173" y="23783"/>
                </a:lnTo>
                <a:lnTo>
                  <a:pt x="33272" y="24144"/>
                </a:lnTo>
                <a:lnTo>
                  <a:pt x="32311" y="24504"/>
                </a:lnTo>
                <a:lnTo>
                  <a:pt x="31350" y="24804"/>
                </a:lnTo>
                <a:lnTo>
                  <a:pt x="30449" y="25045"/>
                </a:lnTo>
                <a:lnTo>
                  <a:pt x="29428" y="25225"/>
                </a:lnTo>
                <a:lnTo>
                  <a:pt x="28467" y="25405"/>
                </a:lnTo>
                <a:lnTo>
                  <a:pt x="27506" y="25525"/>
                </a:lnTo>
                <a:lnTo>
                  <a:pt x="26485" y="25585"/>
                </a:lnTo>
                <a:lnTo>
                  <a:pt x="25645" y="25645"/>
                </a:lnTo>
                <a:lnTo>
                  <a:pt x="24744" y="25585"/>
                </a:lnTo>
                <a:lnTo>
                  <a:pt x="23062" y="25465"/>
                </a:lnTo>
                <a:lnTo>
                  <a:pt x="23663" y="24864"/>
                </a:lnTo>
                <a:lnTo>
                  <a:pt x="24984" y="23483"/>
                </a:lnTo>
                <a:lnTo>
                  <a:pt x="26305" y="21982"/>
                </a:lnTo>
                <a:lnTo>
                  <a:pt x="27506" y="20480"/>
                </a:lnTo>
                <a:lnTo>
                  <a:pt x="28647" y="18919"/>
                </a:lnTo>
                <a:lnTo>
                  <a:pt x="29729" y="17237"/>
                </a:lnTo>
                <a:lnTo>
                  <a:pt x="30749" y="15496"/>
                </a:lnTo>
                <a:lnTo>
                  <a:pt x="30990" y="15556"/>
                </a:lnTo>
                <a:lnTo>
                  <a:pt x="31170" y="15496"/>
                </a:lnTo>
                <a:lnTo>
                  <a:pt x="31290" y="15435"/>
                </a:lnTo>
                <a:lnTo>
                  <a:pt x="32371" y="14715"/>
                </a:lnTo>
                <a:lnTo>
                  <a:pt x="33392" y="13934"/>
                </a:lnTo>
                <a:lnTo>
                  <a:pt x="34353" y="13093"/>
                </a:lnTo>
                <a:lnTo>
                  <a:pt x="35254" y="12252"/>
                </a:lnTo>
                <a:lnTo>
                  <a:pt x="36095" y="11352"/>
                </a:lnTo>
                <a:lnTo>
                  <a:pt x="36875" y="10451"/>
                </a:lnTo>
                <a:lnTo>
                  <a:pt x="37176" y="9970"/>
                </a:lnTo>
                <a:lnTo>
                  <a:pt x="37476" y="9490"/>
                </a:lnTo>
                <a:lnTo>
                  <a:pt x="37776" y="8949"/>
                </a:lnTo>
                <a:lnTo>
                  <a:pt x="37956" y="8409"/>
                </a:lnTo>
                <a:lnTo>
                  <a:pt x="37956" y="8229"/>
                </a:lnTo>
                <a:lnTo>
                  <a:pt x="37836" y="8109"/>
                </a:lnTo>
                <a:lnTo>
                  <a:pt x="37716" y="8049"/>
                </a:lnTo>
                <a:lnTo>
                  <a:pt x="37596" y="8109"/>
                </a:lnTo>
                <a:lnTo>
                  <a:pt x="37115" y="8409"/>
                </a:lnTo>
                <a:lnTo>
                  <a:pt x="36695" y="8769"/>
                </a:lnTo>
                <a:lnTo>
                  <a:pt x="35914" y="9550"/>
                </a:lnTo>
                <a:lnTo>
                  <a:pt x="35194" y="10331"/>
                </a:lnTo>
                <a:lnTo>
                  <a:pt x="34413" y="11111"/>
                </a:lnTo>
                <a:lnTo>
                  <a:pt x="33212" y="12132"/>
                </a:lnTo>
                <a:lnTo>
                  <a:pt x="31951" y="13093"/>
                </a:lnTo>
                <a:lnTo>
                  <a:pt x="32371" y="12132"/>
                </a:lnTo>
                <a:lnTo>
                  <a:pt x="33092" y="10391"/>
                </a:lnTo>
                <a:lnTo>
                  <a:pt x="33752" y="8649"/>
                </a:lnTo>
                <a:lnTo>
                  <a:pt x="34053" y="7928"/>
                </a:lnTo>
                <a:lnTo>
                  <a:pt x="34293" y="7088"/>
                </a:lnTo>
                <a:lnTo>
                  <a:pt x="34353" y="6667"/>
                </a:lnTo>
                <a:lnTo>
                  <a:pt x="34353" y="6247"/>
                </a:lnTo>
                <a:lnTo>
                  <a:pt x="34353" y="5887"/>
                </a:lnTo>
                <a:lnTo>
                  <a:pt x="34233" y="5526"/>
                </a:lnTo>
                <a:lnTo>
                  <a:pt x="34113" y="5466"/>
                </a:lnTo>
                <a:lnTo>
                  <a:pt x="34053" y="5466"/>
                </a:lnTo>
                <a:lnTo>
                  <a:pt x="33752" y="5706"/>
                </a:lnTo>
                <a:lnTo>
                  <a:pt x="33512" y="5947"/>
                </a:lnTo>
                <a:lnTo>
                  <a:pt x="33332" y="6247"/>
                </a:lnTo>
                <a:lnTo>
                  <a:pt x="33152" y="6607"/>
                </a:lnTo>
                <a:lnTo>
                  <a:pt x="32912" y="7268"/>
                </a:lnTo>
                <a:lnTo>
                  <a:pt x="32671" y="7928"/>
                </a:lnTo>
                <a:lnTo>
                  <a:pt x="31951" y="9790"/>
                </a:lnTo>
                <a:lnTo>
                  <a:pt x="31110" y="11592"/>
                </a:lnTo>
                <a:lnTo>
                  <a:pt x="30269" y="13213"/>
                </a:lnTo>
                <a:lnTo>
                  <a:pt x="29308" y="14835"/>
                </a:lnTo>
                <a:lnTo>
                  <a:pt x="28347" y="16396"/>
                </a:lnTo>
                <a:lnTo>
                  <a:pt x="27266" y="17898"/>
                </a:lnTo>
                <a:lnTo>
                  <a:pt x="26365" y="19219"/>
                </a:lnTo>
                <a:lnTo>
                  <a:pt x="25344" y="20420"/>
                </a:lnTo>
                <a:lnTo>
                  <a:pt x="25224" y="19219"/>
                </a:lnTo>
                <a:lnTo>
                  <a:pt x="25104" y="17958"/>
                </a:lnTo>
                <a:lnTo>
                  <a:pt x="24924" y="16757"/>
                </a:lnTo>
                <a:lnTo>
                  <a:pt x="24744" y="16156"/>
                </a:lnTo>
                <a:lnTo>
                  <a:pt x="24564" y="15616"/>
                </a:lnTo>
                <a:lnTo>
                  <a:pt x="24504" y="15435"/>
                </a:lnTo>
                <a:lnTo>
                  <a:pt x="24383" y="15315"/>
                </a:lnTo>
                <a:lnTo>
                  <a:pt x="24203" y="15255"/>
                </a:lnTo>
                <a:lnTo>
                  <a:pt x="24023" y="15255"/>
                </a:lnTo>
                <a:lnTo>
                  <a:pt x="23903" y="15315"/>
                </a:lnTo>
                <a:lnTo>
                  <a:pt x="23783" y="15435"/>
                </a:lnTo>
                <a:lnTo>
                  <a:pt x="23663" y="15556"/>
                </a:lnTo>
                <a:lnTo>
                  <a:pt x="23603" y="15736"/>
                </a:lnTo>
                <a:lnTo>
                  <a:pt x="23543" y="16456"/>
                </a:lnTo>
                <a:lnTo>
                  <a:pt x="23543" y="17237"/>
                </a:lnTo>
                <a:lnTo>
                  <a:pt x="23603" y="18018"/>
                </a:lnTo>
                <a:lnTo>
                  <a:pt x="23663" y="18799"/>
                </a:lnTo>
                <a:lnTo>
                  <a:pt x="23903" y="20300"/>
                </a:lnTo>
                <a:lnTo>
                  <a:pt x="24143" y="21801"/>
                </a:lnTo>
                <a:lnTo>
                  <a:pt x="23302" y="22762"/>
                </a:lnTo>
                <a:lnTo>
                  <a:pt x="22402" y="23663"/>
                </a:lnTo>
                <a:lnTo>
                  <a:pt x="21020" y="24924"/>
                </a:lnTo>
                <a:lnTo>
                  <a:pt x="19639" y="26186"/>
                </a:lnTo>
                <a:lnTo>
                  <a:pt x="18918" y="26726"/>
                </a:lnTo>
                <a:lnTo>
                  <a:pt x="19279" y="24624"/>
                </a:lnTo>
                <a:lnTo>
                  <a:pt x="19819" y="21621"/>
                </a:lnTo>
                <a:lnTo>
                  <a:pt x="20240" y="18558"/>
                </a:lnTo>
                <a:lnTo>
                  <a:pt x="20660" y="15496"/>
                </a:lnTo>
                <a:lnTo>
                  <a:pt x="20780" y="13994"/>
                </a:lnTo>
                <a:lnTo>
                  <a:pt x="20900" y="12493"/>
                </a:lnTo>
                <a:lnTo>
                  <a:pt x="20900" y="10931"/>
                </a:lnTo>
                <a:lnTo>
                  <a:pt x="20900" y="9370"/>
                </a:lnTo>
                <a:lnTo>
                  <a:pt x="20960" y="7868"/>
                </a:lnTo>
                <a:lnTo>
                  <a:pt x="20960" y="6307"/>
                </a:lnTo>
                <a:lnTo>
                  <a:pt x="21200" y="3304"/>
                </a:lnTo>
                <a:lnTo>
                  <a:pt x="21261" y="1743"/>
                </a:lnTo>
                <a:lnTo>
                  <a:pt x="21261" y="1022"/>
                </a:lnTo>
                <a:lnTo>
                  <a:pt x="21200" y="241"/>
                </a:lnTo>
                <a:lnTo>
                  <a:pt x="21140" y="121"/>
                </a:lnTo>
                <a:lnTo>
                  <a:pt x="21080" y="61"/>
                </a:lnTo>
                <a:lnTo>
                  <a:pt x="20960" y="1"/>
                </a:lnTo>
                <a:lnTo>
                  <a:pt x="20840" y="1"/>
                </a:lnTo>
                <a:close/>
              </a:path>
            </a:pathLst>
          </a:custGeom>
          <a:solidFill>
            <a:srgbClr val="B5975B"/>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5" name="Shape 65">
            <a:extLst>
              <a:ext uri="{FF2B5EF4-FFF2-40B4-BE49-F238E27FC236}">
                <a16:creationId xmlns:a16="http://schemas.microsoft.com/office/drawing/2014/main" xmlns="" id="{CE587ACB-1357-45BD-9701-456C3CD19351}"/>
              </a:ext>
            </a:extLst>
          </p:cNvPr>
          <p:cNvSpPr>
            <a:spLocks/>
          </p:cNvSpPr>
          <p:nvPr/>
        </p:nvSpPr>
        <p:spPr bwMode="auto">
          <a:xfrm rot="17071064">
            <a:off x="2536562" y="4747419"/>
            <a:ext cx="639762" cy="1250951"/>
          </a:xfrm>
          <a:custGeom>
            <a:avLst/>
            <a:gdLst>
              <a:gd name="T0" fmla="*/ 225638290 w 22342"/>
              <a:gd name="T1" fmla="*/ 35163197 h 43662"/>
              <a:gd name="T2" fmla="*/ 180510157 w 22342"/>
              <a:gd name="T3" fmla="*/ 25628308 h 43662"/>
              <a:gd name="T4" fmla="*/ 146676935 w 22342"/>
              <a:gd name="T5" fmla="*/ 1795695 h 43662"/>
              <a:gd name="T6" fmla="*/ 160763869 w 22342"/>
              <a:gd name="T7" fmla="*/ 42316905 h 43662"/>
              <a:gd name="T8" fmla="*/ 208709395 w 22342"/>
              <a:gd name="T9" fmla="*/ 93563357 h 43662"/>
              <a:gd name="T10" fmla="*/ 228455683 w 22342"/>
              <a:gd name="T11" fmla="*/ 190688580 h 43662"/>
              <a:gd name="T12" fmla="*/ 160763869 w 22342"/>
              <a:gd name="T13" fmla="*/ 162083441 h 43662"/>
              <a:gd name="T14" fmla="*/ 152311720 w 22342"/>
              <a:gd name="T15" fmla="*/ 128121213 h 43662"/>
              <a:gd name="T16" fmla="*/ 132565433 w 22342"/>
              <a:gd name="T17" fmla="*/ 147190991 h 43662"/>
              <a:gd name="T18" fmla="*/ 93096653 w 22342"/>
              <a:gd name="T19" fmla="*/ 115609514 h 43662"/>
              <a:gd name="T20" fmla="*/ 69123475 w 22342"/>
              <a:gd name="T21" fmla="*/ 108455807 h 43662"/>
              <a:gd name="T22" fmla="*/ 69123475 w 22342"/>
              <a:gd name="T23" fmla="*/ 134679292 h 43662"/>
              <a:gd name="T24" fmla="*/ 125521150 w 22342"/>
              <a:gd name="T25" fmla="*/ 178176860 h 43662"/>
              <a:gd name="T26" fmla="*/ 207300699 w 22342"/>
              <a:gd name="T27" fmla="*/ 205581008 h 43662"/>
              <a:gd name="T28" fmla="*/ 259472314 w 22342"/>
              <a:gd name="T29" fmla="*/ 273516057 h 43662"/>
              <a:gd name="T30" fmla="*/ 358179956 w 22342"/>
              <a:gd name="T31" fmla="*/ 409376464 h 43662"/>
              <a:gd name="T32" fmla="*/ 225638290 w 22342"/>
              <a:gd name="T33" fmla="*/ 351571481 h 43662"/>
              <a:gd name="T34" fmla="*/ 181919655 w 22342"/>
              <a:gd name="T35" fmla="*/ 273516057 h 43662"/>
              <a:gd name="T36" fmla="*/ 159355173 w 22342"/>
              <a:gd name="T37" fmla="*/ 260994646 h 43662"/>
              <a:gd name="T38" fmla="*/ 177692764 w 22342"/>
              <a:gd name="T39" fmla="*/ 331310876 h 43662"/>
              <a:gd name="T40" fmla="*/ 52194580 w 22342"/>
              <a:gd name="T41" fmla="*/ 275897238 h 43662"/>
              <a:gd name="T42" fmla="*/ 1432463 w 22342"/>
              <a:gd name="T43" fmla="*/ 253851102 h 43662"/>
              <a:gd name="T44" fmla="*/ 49377187 w 22342"/>
              <a:gd name="T45" fmla="*/ 303311551 h 43662"/>
              <a:gd name="T46" fmla="*/ 60647531 w 22342"/>
              <a:gd name="T47" fmla="*/ 329524893 h 43662"/>
              <a:gd name="T48" fmla="*/ 12702835 w 22342"/>
              <a:gd name="T49" fmla="*/ 337274229 h 43662"/>
              <a:gd name="T50" fmla="*/ 76167758 w 22342"/>
              <a:gd name="T51" fmla="*/ 342631769 h 43662"/>
              <a:gd name="T52" fmla="*/ 184737047 w 22342"/>
              <a:gd name="T53" fmla="*/ 370046081 h 43662"/>
              <a:gd name="T54" fmla="*/ 362406016 w 22342"/>
              <a:gd name="T55" fmla="*/ 426650095 h 43662"/>
              <a:gd name="T56" fmla="*/ 410351542 w 22342"/>
              <a:gd name="T57" fmla="*/ 427840922 h 43662"/>
              <a:gd name="T58" fmla="*/ 366655872 w 22342"/>
              <a:gd name="T59" fmla="*/ 375403642 h 43662"/>
              <a:gd name="T60" fmla="*/ 455478874 w 22342"/>
              <a:gd name="T61" fmla="*/ 313431925 h 43662"/>
              <a:gd name="T62" fmla="*/ 524579384 w 22342"/>
              <a:gd name="T63" fmla="*/ 244911391 h 43662"/>
              <a:gd name="T64" fmla="*/ 510467881 w 22342"/>
              <a:gd name="T65" fmla="*/ 242530209 h 43662"/>
              <a:gd name="T66" fmla="*/ 406125482 w 22342"/>
              <a:gd name="T67" fmla="*/ 324762509 h 43662"/>
              <a:gd name="T68" fmla="*/ 315869988 w 22342"/>
              <a:gd name="T69" fmla="*/ 305692732 h 43662"/>
              <a:gd name="T70" fmla="*/ 341251061 w 22342"/>
              <a:gd name="T71" fmla="*/ 233590498 h 43662"/>
              <a:gd name="T72" fmla="*/ 431506526 w 22342"/>
              <a:gd name="T73" fmla="*/ 192474111 h 43662"/>
              <a:gd name="T74" fmla="*/ 480860748 w 22342"/>
              <a:gd name="T75" fmla="*/ 152548552 h 43662"/>
              <a:gd name="T76" fmla="*/ 468181709 w 22342"/>
              <a:gd name="T77" fmla="*/ 140037283 h 43662"/>
              <a:gd name="T78" fmla="*/ 416010094 w 22342"/>
              <a:gd name="T79" fmla="*/ 165060272 h 43662"/>
              <a:gd name="T80" fmla="*/ 369474066 w 22342"/>
              <a:gd name="T81" fmla="*/ 181748868 h 43662"/>
              <a:gd name="T82" fmla="*/ 353953867 w 22342"/>
              <a:gd name="T83" fmla="*/ 164465073 h 43662"/>
              <a:gd name="T84" fmla="*/ 338433668 w 22342"/>
              <a:gd name="T85" fmla="*/ 182939222 h 43662"/>
              <a:gd name="T86" fmla="*/ 280627297 w 22342"/>
              <a:gd name="T87" fmla="*/ 237757683 h 43662"/>
              <a:gd name="T88" fmla="*/ 296147496 w 22342"/>
              <a:gd name="T89" fmla="*/ 125740032 h 43662"/>
              <a:gd name="T90" fmla="*/ 430097830 w 22342"/>
              <a:gd name="T91" fmla="*/ 28009489 h 43662"/>
              <a:gd name="T92" fmla="*/ 425871770 w 22342"/>
              <a:gd name="T93" fmla="*/ 10735407 h 43662"/>
              <a:gd name="T94" fmla="*/ 362406016 w 22342"/>
              <a:gd name="T95" fmla="*/ 48865271 h 43662"/>
              <a:gd name="T96" fmla="*/ 351136475 w 22342"/>
              <a:gd name="T97" fmla="*/ 29210007 h 43662"/>
              <a:gd name="T98" fmla="*/ 332798883 w 22342"/>
              <a:gd name="T99" fmla="*/ 43507259 h 43662"/>
              <a:gd name="T100" fmla="*/ 289079446 w 22342"/>
              <a:gd name="T101" fmla="*/ 103693423 h 43662"/>
              <a:gd name="T102" fmla="*/ 251019334 w 22342"/>
              <a:gd name="T103" fmla="*/ 50660966 h 43662"/>
              <a:gd name="T104" fmla="*/ 294737970 w 22342"/>
              <a:gd name="T105" fmla="*/ 3581699 h 43662"/>
              <a:gd name="T106" fmla="*/ 246793274 w 22342"/>
              <a:gd name="T107" fmla="*/ 605341 h 43662"/>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22342"/>
              <a:gd name="T163" fmla="*/ 0 h 43662"/>
              <a:gd name="T164" fmla="*/ 22342 w 22342"/>
              <a:gd name="T165" fmla="*/ 43662 h 43662"/>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22342" h="43662" extrusionOk="0">
                <a:moveTo>
                  <a:pt x="10451" y="1"/>
                </a:moveTo>
                <a:lnTo>
                  <a:pt x="10391" y="61"/>
                </a:lnTo>
                <a:lnTo>
                  <a:pt x="10331" y="61"/>
                </a:lnTo>
                <a:lnTo>
                  <a:pt x="10090" y="962"/>
                </a:lnTo>
                <a:lnTo>
                  <a:pt x="9910" y="1802"/>
                </a:lnTo>
                <a:lnTo>
                  <a:pt x="9610" y="3544"/>
                </a:lnTo>
                <a:lnTo>
                  <a:pt x="9370" y="5286"/>
                </a:lnTo>
                <a:lnTo>
                  <a:pt x="9249" y="7027"/>
                </a:lnTo>
                <a:lnTo>
                  <a:pt x="8829" y="6006"/>
                </a:lnTo>
                <a:lnTo>
                  <a:pt x="8409" y="4925"/>
                </a:lnTo>
                <a:lnTo>
                  <a:pt x="8048" y="3784"/>
                </a:lnTo>
                <a:lnTo>
                  <a:pt x="7688" y="2583"/>
                </a:lnTo>
                <a:lnTo>
                  <a:pt x="7268" y="1382"/>
                </a:lnTo>
                <a:lnTo>
                  <a:pt x="7027" y="782"/>
                </a:lnTo>
                <a:lnTo>
                  <a:pt x="6787" y="241"/>
                </a:lnTo>
                <a:lnTo>
                  <a:pt x="6667" y="121"/>
                </a:lnTo>
                <a:lnTo>
                  <a:pt x="6427" y="121"/>
                </a:lnTo>
                <a:lnTo>
                  <a:pt x="6247" y="181"/>
                </a:lnTo>
                <a:lnTo>
                  <a:pt x="6187" y="421"/>
                </a:lnTo>
                <a:lnTo>
                  <a:pt x="6187" y="1022"/>
                </a:lnTo>
                <a:lnTo>
                  <a:pt x="6187" y="1682"/>
                </a:lnTo>
                <a:lnTo>
                  <a:pt x="6307" y="2343"/>
                </a:lnTo>
                <a:lnTo>
                  <a:pt x="6427" y="3004"/>
                </a:lnTo>
                <a:lnTo>
                  <a:pt x="6847" y="4265"/>
                </a:lnTo>
                <a:lnTo>
                  <a:pt x="7268" y="5466"/>
                </a:lnTo>
                <a:lnTo>
                  <a:pt x="7628" y="6607"/>
                </a:lnTo>
                <a:lnTo>
                  <a:pt x="8048" y="7748"/>
                </a:lnTo>
                <a:lnTo>
                  <a:pt x="8289" y="8349"/>
                </a:lnTo>
                <a:lnTo>
                  <a:pt x="8589" y="8889"/>
                </a:lnTo>
                <a:lnTo>
                  <a:pt x="8889" y="9430"/>
                </a:lnTo>
                <a:lnTo>
                  <a:pt x="9249" y="9850"/>
                </a:lnTo>
                <a:lnTo>
                  <a:pt x="9249" y="10991"/>
                </a:lnTo>
                <a:lnTo>
                  <a:pt x="9310" y="13033"/>
                </a:lnTo>
                <a:lnTo>
                  <a:pt x="9370" y="15075"/>
                </a:lnTo>
                <a:lnTo>
                  <a:pt x="9550" y="17177"/>
                </a:lnTo>
                <a:lnTo>
                  <a:pt x="9730" y="19219"/>
                </a:lnTo>
                <a:lnTo>
                  <a:pt x="8769" y="18618"/>
                </a:lnTo>
                <a:lnTo>
                  <a:pt x="8229" y="18258"/>
                </a:lnTo>
                <a:lnTo>
                  <a:pt x="7748" y="17898"/>
                </a:lnTo>
                <a:lnTo>
                  <a:pt x="7268" y="17477"/>
                </a:lnTo>
                <a:lnTo>
                  <a:pt x="6787" y="16997"/>
                </a:lnTo>
                <a:lnTo>
                  <a:pt x="6847" y="16336"/>
                </a:lnTo>
                <a:lnTo>
                  <a:pt x="6847" y="15676"/>
                </a:lnTo>
                <a:lnTo>
                  <a:pt x="6847" y="15015"/>
                </a:lnTo>
                <a:lnTo>
                  <a:pt x="6847" y="14354"/>
                </a:lnTo>
                <a:lnTo>
                  <a:pt x="6787" y="13694"/>
                </a:lnTo>
                <a:lnTo>
                  <a:pt x="6547" y="13033"/>
                </a:lnTo>
                <a:lnTo>
                  <a:pt x="6487" y="12913"/>
                </a:lnTo>
                <a:lnTo>
                  <a:pt x="6367" y="12853"/>
                </a:lnTo>
                <a:lnTo>
                  <a:pt x="6247" y="12853"/>
                </a:lnTo>
                <a:lnTo>
                  <a:pt x="6127" y="12973"/>
                </a:lnTo>
                <a:lnTo>
                  <a:pt x="5886" y="13574"/>
                </a:lnTo>
                <a:lnTo>
                  <a:pt x="5766" y="14174"/>
                </a:lnTo>
                <a:lnTo>
                  <a:pt x="5646" y="14835"/>
                </a:lnTo>
                <a:lnTo>
                  <a:pt x="5646" y="15435"/>
                </a:lnTo>
                <a:lnTo>
                  <a:pt x="5166" y="14655"/>
                </a:lnTo>
                <a:lnTo>
                  <a:pt x="4745" y="13874"/>
                </a:lnTo>
                <a:lnTo>
                  <a:pt x="4445" y="13153"/>
                </a:lnTo>
                <a:lnTo>
                  <a:pt x="4205" y="12372"/>
                </a:lnTo>
                <a:lnTo>
                  <a:pt x="3965" y="11652"/>
                </a:lnTo>
                <a:lnTo>
                  <a:pt x="3664" y="10931"/>
                </a:lnTo>
                <a:lnTo>
                  <a:pt x="3604" y="10871"/>
                </a:lnTo>
                <a:lnTo>
                  <a:pt x="3484" y="10811"/>
                </a:lnTo>
                <a:lnTo>
                  <a:pt x="3244" y="10751"/>
                </a:lnTo>
                <a:lnTo>
                  <a:pt x="3064" y="10871"/>
                </a:lnTo>
                <a:lnTo>
                  <a:pt x="2944" y="10931"/>
                </a:lnTo>
                <a:lnTo>
                  <a:pt x="2883" y="11051"/>
                </a:lnTo>
                <a:lnTo>
                  <a:pt x="2823" y="11472"/>
                </a:lnTo>
                <a:lnTo>
                  <a:pt x="2763" y="11892"/>
                </a:lnTo>
                <a:lnTo>
                  <a:pt x="2763" y="12312"/>
                </a:lnTo>
                <a:lnTo>
                  <a:pt x="2763" y="12733"/>
                </a:lnTo>
                <a:lnTo>
                  <a:pt x="2944" y="13574"/>
                </a:lnTo>
                <a:lnTo>
                  <a:pt x="3184" y="14474"/>
                </a:lnTo>
                <a:lnTo>
                  <a:pt x="3544" y="15255"/>
                </a:lnTo>
                <a:lnTo>
                  <a:pt x="3965" y="16036"/>
                </a:lnTo>
                <a:lnTo>
                  <a:pt x="4445" y="16817"/>
                </a:lnTo>
                <a:lnTo>
                  <a:pt x="4925" y="17477"/>
                </a:lnTo>
                <a:lnTo>
                  <a:pt x="5346" y="17958"/>
                </a:lnTo>
                <a:lnTo>
                  <a:pt x="5826" y="18498"/>
                </a:lnTo>
                <a:lnTo>
                  <a:pt x="6427" y="19099"/>
                </a:lnTo>
                <a:lnTo>
                  <a:pt x="7087" y="19639"/>
                </a:lnTo>
                <a:lnTo>
                  <a:pt x="7808" y="20180"/>
                </a:lnTo>
                <a:lnTo>
                  <a:pt x="8469" y="20600"/>
                </a:lnTo>
                <a:lnTo>
                  <a:pt x="8829" y="20720"/>
                </a:lnTo>
                <a:lnTo>
                  <a:pt x="9189" y="20840"/>
                </a:lnTo>
                <a:lnTo>
                  <a:pt x="9550" y="20900"/>
                </a:lnTo>
                <a:lnTo>
                  <a:pt x="9910" y="20960"/>
                </a:lnTo>
                <a:lnTo>
                  <a:pt x="10090" y="21981"/>
                </a:lnTo>
                <a:lnTo>
                  <a:pt x="10511" y="24804"/>
                </a:lnTo>
                <a:lnTo>
                  <a:pt x="11051" y="27567"/>
                </a:lnTo>
                <a:lnTo>
                  <a:pt x="11652" y="30329"/>
                </a:lnTo>
                <a:lnTo>
                  <a:pt x="12372" y="33092"/>
                </a:lnTo>
                <a:lnTo>
                  <a:pt x="13213" y="35794"/>
                </a:lnTo>
                <a:lnTo>
                  <a:pt x="14114" y="38437"/>
                </a:lnTo>
                <a:lnTo>
                  <a:pt x="14655" y="39818"/>
                </a:lnTo>
                <a:lnTo>
                  <a:pt x="15255" y="41260"/>
                </a:lnTo>
                <a:lnTo>
                  <a:pt x="13814" y="40239"/>
                </a:lnTo>
                <a:lnTo>
                  <a:pt x="12433" y="39158"/>
                </a:lnTo>
                <a:lnTo>
                  <a:pt x="10991" y="37956"/>
                </a:lnTo>
                <a:lnTo>
                  <a:pt x="9610" y="36695"/>
                </a:lnTo>
                <a:lnTo>
                  <a:pt x="9610" y="36095"/>
                </a:lnTo>
                <a:lnTo>
                  <a:pt x="9610" y="35434"/>
                </a:lnTo>
                <a:lnTo>
                  <a:pt x="9370" y="34233"/>
                </a:lnTo>
                <a:lnTo>
                  <a:pt x="9129" y="33032"/>
                </a:lnTo>
                <a:lnTo>
                  <a:pt x="8829" y="31891"/>
                </a:lnTo>
                <a:lnTo>
                  <a:pt x="8529" y="30449"/>
                </a:lnTo>
                <a:lnTo>
                  <a:pt x="8168" y="29008"/>
                </a:lnTo>
                <a:lnTo>
                  <a:pt x="7748" y="27567"/>
                </a:lnTo>
                <a:lnTo>
                  <a:pt x="7508" y="26906"/>
                </a:lnTo>
                <a:lnTo>
                  <a:pt x="7208" y="26245"/>
                </a:lnTo>
                <a:lnTo>
                  <a:pt x="7087" y="26125"/>
                </a:lnTo>
                <a:lnTo>
                  <a:pt x="6967" y="26125"/>
                </a:lnTo>
                <a:lnTo>
                  <a:pt x="6847" y="26185"/>
                </a:lnTo>
                <a:lnTo>
                  <a:pt x="6787" y="26305"/>
                </a:lnTo>
                <a:lnTo>
                  <a:pt x="6787" y="27026"/>
                </a:lnTo>
                <a:lnTo>
                  <a:pt x="6787" y="27747"/>
                </a:lnTo>
                <a:lnTo>
                  <a:pt x="6907" y="29188"/>
                </a:lnTo>
                <a:lnTo>
                  <a:pt x="7087" y="30630"/>
                </a:lnTo>
                <a:lnTo>
                  <a:pt x="7328" y="32011"/>
                </a:lnTo>
                <a:lnTo>
                  <a:pt x="7568" y="33392"/>
                </a:lnTo>
                <a:lnTo>
                  <a:pt x="7808" y="34834"/>
                </a:lnTo>
                <a:lnTo>
                  <a:pt x="6787" y="33692"/>
                </a:lnTo>
                <a:lnTo>
                  <a:pt x="5766" y="32551"/>
                </a:lnTo>
                <a:lnTo>
                  <a:pt x="4865" y="31350"/>
                </a:lnTo>
                <a:lnTo>
                  <a:pt x="3904" y="30149"/>
                </a:lnTo>
                <a:lnTo>
                  <a:pt x="2223" y="27807"/>
                </a:lnTo>
                <a:lnTo>
                  <a:pt x="1322" y="26606"/>
                </a:lnTo>
                <a:lnTo>
                  <a:pt x="842" y="26065"/>
                </a:lnTo>
                <a:lnTo>
                  <a:pt x="361" y="25525"/>
                </a:lnTo>
                <a:lnTo>
                  <a:pt x="241" y="25465"/>
                </a:lnTo>
                <a:lnTo>
                  <a:pt x="121" y="25525"/>
                </a:lnTo>
                <a:lnTo>
                  <a:pt x="61" y="25585"/>
                </a:lnTo>
                <a:lnTo>
                  <a:pt x="1" y="25765"/>
                </a:lnTo>
                <a:lnTo>
                  <a:pt x="301" y="26726"/>
                </a:lnTo>
                <a:lnTo>
                  <a:pt x="601" y="27747"/>
                </a:lnTo>
                <a:lnTo>
                  <a:pt x="1082" y="28708"/>
                </a:lnTo>
                <a:lnTo>
                  <a:pt x="1562" y="29669"/>
                </a:lnTo>
                <a:lnTo>
                  <a:pt x="2103" y="30570"/>
                </a:lnTo>
                <a:lnTo>
                  <a:pt x="2763" y="31470"/>
                </a:lnTo>
                <a:lnTo>
                  <a:pt x="3424" y="32311"/>
                </a:lnTo>
                <a:lnTo>
                  <a:pt x="4085" y="33212"/>
                </a:lnTo>
                <a:lnTo>
                  <a:pt x="3304" y="33152"/>
                </a:lnTo>
                <a:lnTo>
                  <a:pt x="2583" y="33212"/>
                </a:lnTo>
                <a:lnTo>
                  <a:pt x="2103" y="33212"/>
                </a:lnTo>
                <a:lnTo>
                  <a:pt x="1622" y="33332"/>
                </a:lnTo>
                <a:lnTo>
                  <a:pt x="1142" y="33452"/>
                </a:lnTo>
                <a:lnTo>
                  <a:pt x="721" y="33632"/>
                </a:lnTo>
                <a:lnTo>
                  <a:pt x="601" y="33813"/>
                </a:lnTo>
                <a:lnTo>
                  <a:pt x="541" y="33993"/>
                </a:lnTo>
                <a:lnTo>
                  <a:pt x="541" y="34173"/>
                </a:lnTo>
                <a:lnTo>
                  <a:pt x="721" y="34353"/>
                </a:lnTo>
                <a:lnTo>
                  <a:pt x="1202" y="34473"/>
                </a:lnTo>
                <a:lnTo>
                  <a:pt x="1682" y="34593"/>
                </a:lnTo>
                <a:lnTo>
                  <a:pt x="2703" y="34593"/>
                </a:lnTo>
                <a:lnTo>
                  <a:pt x="3244" y="34533"/>
                </a:lnTo>
                <a:lnTo>
                  <a:pt x="3724" y="34473"/>
                </a:lnTo>
                <a:lnTo>
                  <a:pt x="4265" y="34353"/>
                </a:lnTo>
                <a:lnTo>
                  <a:pt x="4745" y="34173"/>
                </a:lnTo>
                <a:lnTo>
                  <a:pt x="4865" y="34053"/>
                </a:lnTo>
                <a:lnTo>
                  <a:pt x="6787" y="36155"/>
                </a:lnTo>
                <a:lnTo>
                  <a:pt x="7868" y="37296"/>
                </a:lnTo>
                <a:lnTo>
                  <a:pt x="9009" y="38377"/>
                </a:lnTo>
                <a:lnTo>
                  <a:pt x="10210" y="39398"/>
                </a:lnTo>
                <a:lnTo>
                  <a:pt x="11472" y="40419"/>
                </a:lnTo>
                <a:lnTo>
                  <a:pt x="12733" y="41380"/>
                </a:lnTo>
                <a:lnTo>
                  <a:pt x="14054" y="42220"/>
                </a:lnTo>
                <a:lnTo>
                  <a:pt x="15435" y="43001"/>
                </a:lnTo>
                <a:lnTo>
                  <a:pt x="16817" y="43662"/>
                </a:lnTo>
                <a:lnTo>
                  <a:pt x="17177" y="43662"/>
                </a:lnTo>
                <a:lnTo>
                  <a:pt x="17297" y="43542"/>
                </a:lnTo>
                <a:lnTo>
                  <a:pt x="17417" y="43422"/>
                </a:lnTo>
                <a:lnTo>
                  <a:pt x="17477" y="43241"/>
                </a:lnTo>
                <a:lnTo>
                  <a:pt x="17477" y="43121"/>
                </a:lnTo>
                <a:lnTo>
                  <a:pt x="17417" y="42941"/>
                </a:lnTo>
                <a:lnTo>
                  <a:pt x="17297" y="42821"/>
                </a:lnTo>
                <a:lnTo>
                  <a:pt x="17237" y="42761"/>
                </a:lnTo>
                <a:lnTo>
                  <a:pt x="16937" y="41500"/>
                </a:lnTo>
                <a:lnTo>
                  <a:pt x="16516" y="40299"/>
                </a:lnTo>
                <a:lnTo>
                  <a:pt x="15616" y="37836"/>
                </a:lnTo>
                <a:lnTo>
                  <a:pt x="16156" y="37176"/>
                </a:lnTo>
                <a:lnTo>
                  <a:pt x="16697" y="36455"/>
                </a:lnTo>
                <a:lnTo>
                  <a:pt x="17237" y="35674"/>
                </a:lnTo>
                <a:lnTo>
                  <a:pt x="17718" y="34834"/>
                </a:lnTo>
                <a:lnTo>
                  <a:pt x="18558" y="33212"/>
                </a:lnTo>
                <a:lnTo>
                  <a:pt x="19399" y="31590"/>
                </a:lnTo>
                <a:lnTo>
                  <a:pt x="20300" y="29969"/>
                </a:lnTo>
                <a:lnTo>
                  <a:pt x="21081" y="28227"/>
                </a:lnTo>
                <a:lnTo>
                  <a:pt x="21501" y="27387"/>
                </a:lnTo>
                <a:lnTo>
                  <a:pt x="21801" y="26486"/>
                </a:lnTo>
                <a:lnTo>
                  <a:pt x="22102" y="25585"/>
                </a:lnTo>
                <a:lnTo>
                  <a:pt x="22342" y="24684"/>
                </a:lnTo>
                <a:lnTo>
                  <a:pt x="22342" y="24564"/>
                </a:lnTo>
                <a:lnTo>
                  <a:pt x="22282" y="24504"/>
                </a:lnTo>
                <a:lnTo>
                  <a:pt x="22162" y="24324"/>
                </a:lnTo>
                <a:lnTo>
                  <a:pt x="21921" y="24324"/>
                </a:lnTo>
                <a:lnTo>
                  <a:pt x="21861" y="24384"/>
                </a:lnTo>
                <a:lnTo>
                  <a:pt x="21741" y="24444"/>
                </a:lnTo>
                <a:lnTo>
                  <a:pt x="21261" y="25285"/>
                </a:lnTo>
                <a:lnTo>
                  <a:pt x="20780" y="26065"/>
                </a:lnTo>
                <a:lnTo>
                  <a:pt x="19880" y="27747"/>
                </a:lnTo>
                <a:lnTo>
                  <a:pt x="19099" y="29488"/>
                </a:lnTo>
                <a:lnTo>
                  <a:pt x="18198" y="31110"/>
                </a:lnTo>
                <a:lnTo>
                  <a:pt x="17297" y="32732"/>
                </a:lnTo>
                <a:lnTo>
                  <a:pt x="16336" y="34353"/>
                </a:lnTo>
                <a:lnTo>
                  <a:pt x="15736" y="35314"/>
                </a:lnTo>
                <a:lnTo>
                  <a:pt x="15075" y="36335"/>
                </a:lnTo>
                <a:lnTo>
                  <a:pt x="14474" y="34473"/>
                </a:lnTo>
                <a:lnTo>
                  <a:pt x="13934" y="32671"/>
                </a:lnTo>
                <a:lnTo>
                  <a:pt x="13453" y="30810"/>
                </a:lnTo>
                <a:lnTo>
                  <a:pt x="12973" y="28948"/>
                </a:lnTo>
                <a:lnTo>
                  <a:pt x="12553" y="27026"/>
                </a:lnTo>
                <a:lnTo>
                  <a:pt x="12132" y="25164"/>
                </a:lnTo>
                <a:lnTo>
                  <a:pt x="12793" y="24864"/>
                </a:lnTo>
                <a:lnTo>
                  <a:pt x="13393" y="24444"/>
                </a:lnTo>
                <a:lnTo>
                  <a:pt x="14534" y="23543"/>
                </a:lnTo>
                <a:lnTo>
                  <a:pt x="15135" y="23002"/>
                </a:lnTo>
                <a:lnTo>
                  <a:pt x="15495" y="22702"/>
                </a:lnTo>
                <a:lnTo>
                  <a:pt x="15676" y="22462"/>
                </a:lnTo>
                <a:lnTo>
                  <a:pt x="16456" y="21621"/>
                </a:lnTo>
                <a:lnTo>
                  <a:pt x="17237" y="20780"/>
                </a:lnTo>
                <a:lnTo>
                  <a:pt x="18378" y="19399"/>
                </a:lnTo>
                <a:lnTo>
                  <a:pt x="18979" y="18678"/>
                </a:lnTo>
                <a:lnTo>
                  <a:pt x="19459" y="17898"/>
                </a:lnTo>
                <a:lnTo>
                  <a:pt x="19940" y="17057"/>
                </a:lnTo>
                <a:lnTo>
                  <a:pt x="20300" y="16216"/>
                </a:lnTo>
                <a:lnTo>
                  <a:pt x="20420" y="15796"/>
                </a:lnTo>
                <a:lnTo>
                  <a:pt x="20480" y="15375"/>
                </a:lnTo>
                <a:lnTo>
                  <a:pt x="20480" y="14955"/>
                </a:lnTo>
                <a:lnTo>
                  <a:pt x="20480" y="14474"/>
                </a:lnTo>
                <a:lnTo>
                  <a:pt x="20420" y="14294"/>
                </a:lnTo>
                <a:lnTo>
                  <a:pt x="20240" y="14174"/>
                </a:lnTo>
                <a:lnTo>
                  <a:pt x="20060" y="14054"/>
                </a:lnTo>
                <a:lnTo>
                  <a:pt x="19940" y="14114"/>
                </a:lnTo>
                <a:lnTo>
                  <a:pt x="19819" y="14174"/>
                </a:lnTo>
                <a:lnTo>
                  <a:pt x="19519" y="14414"/>
                </a:lnTo>
                <a:lnTo>
                  <a:pt x="19219" y="14655"/>
                </a:lnTo>
                <a:lnTo>
                  <a:pt x="18678" y="15255"/>
                </a:lnTo>
                <a:lnTo>
                  <a:pt x="18138" y="15916"/>
                </a:lnTo>
                <a:lnTo>
                  <a:pt x="17718" y="16636"/>
                </a:lnTo>
                <a:lnTo>
                  <a:pt x="16877" y="18138"/>
                </a:lnTo>
                <a:lnTo>
                  <a:pt x="16456" y="18858"/>
                </a:lnTo>
                <a:lnTo>
                  <a:pt x="15976" y="19579"/>
                </a:lnTo>
                <a:lnTo>
                  <a:pt x="15736" y="19879"/>
                </a:lnTo>
                <a:lnTo>
                  <a:pt x="15736" y="19099"/>
                </a:lnTo>
                <a:lnTo>
                  <a:pt x="15736" y="18318"/>
                </a:lnTo>
                <a:lnTo>
                  <a:pt x="15616" y="17537"/>
                </a:lnTo>
                <a:lnTo>
                  <a:pt x="15555" y="17177"/>
                </a:lnTo>
                <a:lnTo>
                  <a:pt x="15435" y="16817"/>
                </a:lnTo>
                <a:lnTo>
                  <a:pt x="15375" y="16696"/>
                </a:lnTo>
                <a:lnTo>
                  <a:pt x="15255" y="16636"/>
                </a:lnTo>
                <a:lnTo>
                  <a:pt x="15075" y="16576"/>
                </a:lnTo>
                <a:lnTo>
                  <a:pt x="14895" y="16636"/>
                </a:lnTo>
                <a:lnTo>
                  <a:pt x="14775" y="16696"/>
                </a:lnTo>
                <a:lnTo>
                  <a:pt x="14715" y="16817"/>
                </a:lnTo>
                <a:lnTo>
                  <a:pt x="14595" y="17237"/>
                </a:lnTo>
                <a:lnTo>
                  <a:pt x="14534" y="17597"/>
                </a:lnTo>
                <a:lnTo>
                  <a:pt x="14414" y="18438"/>
                </a:lnTo>
                <a:lnTo>
                  <a:pt x="14414" y="20060"/>
                </a:lnTo>
                <a:lnTo>
                  <a:pt x="14354" y="20780"/>
                </a:lnTo>
                <a:lnTo>
                  <a:pt x="14354" y="21501"/>
                </a:lnTo>
                <a:lnTo>
                  <a:pt x="13574" y="22342"/>
                </a:lnTo>
                <a:lnTo>
                  <a:pt x="12793" y="23123"/>
                </a:lnTo>
                <a:lnTo>
                  <a:pt x="11952" y="23963"/>
                </a:lnTo>
                <a:lnTo>
                  <a:pt x="11592" y="22041"/>
                </a:lnTo>
                <a:lnTo>
                  <a:pt x="11171" y="18678"/>
                </a:lnTo>
                <a:lnTo>
                  <a:pt x="10811" y="15315"/>
                </a:lnTo>
                <a:lnTo>
                  <a:pt x="11351" y="14715"/>
                </a:lnTo>
                <a:lnTo>
                  <a:pt x="11772" y="14054"/>
                </a:lnTo>
                <a:lnTo>
                  <a:pt x="12613" y="12673"/>
                </a:lnTo>
                <a:lnTo>
                  <a:pt x="13694" y="10871"/>
                </a:lnTo>
                <a:lnTo>
                  <a:pt x="14775" y="8949"/>
                </a:lnTo>
                <a:lnTo>
                  <a:pt x="15796" y="7268"/>
                </a:lnTo>
                <a:lnTo>
                  <a:pt x="16877" y="5526"/>
                </a:lnTo>
                <a:lnTo>
                  <a:pt x="17898" y="3724"/>
                </a:lnTo>
                <a:lnTo>
                  <a:pt x="18318" y="2823"/>
                </a:lnTo>
                <a:lnTo>
                  <a:pt x="18738" y="1923"/>
                </a:lnTo>
                <a:lnTo>
                  <a:pt x="18799" y="1622"/>
                </a:lnTo>
                <a:lnTo>
                  <a:pt x="18738" y="1442"/>
                </a:lnTo>
                <a:lnTo>
                  <a:pt x="18618" y="1262"/>
                </a:lnTo>
                <a:lnTo>
                  <a:pt x="18378" y="1142"/>
                </a:lnTo>
                <a:lnTo>
                  <a:pt x="18138" y="1082"/>
                </a:lnTo>
                <a:lnTo>
                  <a:pt x="17898" y="1142"/>
                </a:lnTo>
                <a:lnTo>
                  <a:pt x="17657" y="1202"/>
                </a:lnTo>
                <a:lnTo>
                  <a:pt x="17477" y="1382"/>
                </a:lnTo>
                <a:lnTo>
                  <a:pt x="16937" y="2223"/>
                </a:lnTo>
                <a:lnTo>
                  <a:pt x="16396" y="3124"/>
                </a:lnTo>
                <a:lnTo>
                  <a:pt x="15435" y="4925"/>
                </a:lnTo>
                <a:lnTo>
                  <a:pt x="15195" y="5286"/>
                </a:lnTo>
                <a:lnTo>
                  <a:pt x="15195" y="4205"/>
                </a:lnTo>
                <a:lnTo>
                  <a:pt x="15135" y="3664"/>
                </a:lnTo>
                <a:lnTo>
                  <a:pt x="15075" y="3124"/>
                </a:lnTo>
                <a:lnTo>
                  <a:pt x="15015" y="3064"/>
                </a:lnTo>
                <a:lnTo>
                  <a:pt x="14955" y="2944"/>
                </a:lnTo>
                <a:lnTo>
                  <a:pt x="14775" y="2944"/>
                </a:lnTo>
                <a:lnTo>
                  <a:pt x="14534" y="3004"/>
                </a:lnTo>
                <a:lnTo>
                  <a:pt x="14474" y="3064"/>
                </a:lnTo>
                <a:lnTo>
                  <a:pt x="14414" y="3124"/>
                </a:lnTo>
                <a:lnTo>
                  <a:pt x="14294" y="3784"/>
                </a:lnTo>
                <a:lnTo>
                  <a:pt x="14174" y="4385"/>
                </a:lnTo>
                <a:lnTo>
                  <a:pt x="14054" y="5646"/>
                </a:lnTo>
                <a:lnTo>
                  <a:pt x="13994" y="6547"/>
                </a:lnTo>
                <a:lnTo>
                  <a:pt x="13994" y="6967"/>
                </a:lnTo>
                <a:lnTo>
                  <a:pt x="13994" y="7448"/>
                </a:lnTo>
                <a:lnTo>
                  <a:pt x="13273" y="8649"/>
                </a:lnTo>
                <a:lnTo>
                  <a:pt x="12312" y="10451"/>
                </a:lnTo>
                <a:lnTo>
                  <a:pt x="11291" y="12192"/>
                </a:lnTo>
                <a:lnTo>
                  <a:pt x="10691" y="13333"/>
                </a:lnTo>
                <a:lnTo>
                  <a:pt x="10631" y="10991"/>
                </a:lnTo>
                <a:lnTo>
                  <a:pt x="10571" y="9009"/>
                </a:lnTo>
                <a:lnTo>
                  <a:pt x="10631" y="7027"/>
                </a:lnTo>
                <a:lnTo>
                  <a:pt x="10691" y="5106"/>
                </a:lnTo>
                <a:lnTo>
                  <a:pt x="10691" y="3124"/>
                </a:lnTo>
                <a:lnTo>
                  <a:pt x="11231" y="2523"/>
                </a:lnTo>
                <a:lnTo>
                  <a:pt x="11712" y="1863"/>
                </a:lnTo>
                <a:lnTo>
                  <a:pt x="12132" y="1142"/>
                </a:lnTo>
                <a:lnTo>
                  <a:pt x="12553" y="421"/>
                </a:lnTo>
                <a:lnTo>
                  <a:pt x="12553" y="361"/>
                </a:lnTo>
                <a:lnTo>
                  <a:pt x="12493" y="241"/>
                </a:lnTo>
                <a:lnTo>
                  <a:pt x="12372" y="241"/>
                </a:lnTo>
                <a:lnTo>
                  <a:pt x="11472" y="902"/>
                </a:lnTo>
                <a:lnTo>
                  <a:pt x="10631" y="1622"/>
                </a:lnTo>
                <a:lnTo>
                  <a:pt x="10511" y="121"/>
                </a:lnTo>
                <a:lnTo>
                  <a:pt x="10511" y="61"/>
                </a:lnTo>
                <a:lnTo>
                  <a:pt x="10451" y="1"/>
                </a:lnTo>
                <a:close/>
              </a:path>
            </a:pathLst>
          </a:custGeom>
          <a:solidFill>
            <a:srgbClr val="B5975B"/>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6" name="Shape 66">
            <a:extLst>
              <a:ext uri="{FF2B5EF4-FFF2-40B4-BE49-F238E27FC236}">
                <a16:creationId xmlns:a16="http://schemas.microsoft.com/office/drawing/2014/main" xmlns="" id="{8E70D6E2-6EB2-4BAF-BB73-241C61D978F5}"/>
              </a:ext>
            </a:extLst>
          </p:cNvPr>
          <p:cNvSpPr>
            <a:spLocks/>
          </p:cNvSpPr>
          <p:nvPr/>
        </p:nvSpPr>
        <p:spPr bwMode="auto">
          <a:xfrm flipH="1">
            <a:off x="8743951" y="3105150"/>
            <a:ext cx="1885949" cy="533400"/>
          </a:xfrm>
          <a:custGeom>
            <a:avLst/>
            <a:gdLst>
              <a:gd name="T0" fmla="*/ 789942725 w 44803"/>
              <a:gd name="T1" fmla="*/ 4473102 h 12673"/>
              <a:gd name="T2" fmla="*/ 808854268 w 44803"/>
              <a:gd name="T3" fmla="*/ 134361284 h 12673"/>
              <a:gd name="T4" fmla="*/ 839093409 w 44803"/>
              <a:gd name="T5" fmla="*/ 255301495 h 12673"/>
              <a:gd name="T6" fmla="*/ 788054956 w 44803"/>
              <a:gd name="T7" fmla="*/ 268722526 h 12673"/>
              <a:gd name="T8" fmla="*/ 636888074 w 44803"/>
              <a:gd name="T9" fmla="*/ 192594818 h 12673"/>
              <a:gd name="T10" fmla="*/ 459226684 w 44803"/>
              <a:gd name="T11" fmla="*/ 138836153 h 12673"/>
              <a:gd name="T12" fmla="*/ 323163951 w 44803"/>
              <a:gd name="T13" fmla="*/ 111992240 h 12673"/>
              <a:gd name="T14" fmla="*/ 228668968 w 44803"/>
              <a:gd name="T15" fmla="*/ 107519138 h 12673"/>
              <a:gd name="T16" fmla="*/ 137982389 w 44803"/>
              <a:gd name="T17" fmla="*/ 111992240 h 12673"/>
              <a:gd name="T18" fmla="*/ 69951039 w 44803"/>
              <a:gd name="T19" fmla="*/ 120940211 h 12673"/>
              <a:gd name="T20" fmla="*/ 24575863 w 44803"/>
              <a:gd name="T21" fmla="*/ 143309255 h 12673"/>
              <a:gd name="T22" fmla="*/ 1919656 w 44803"/>
              <a:gd name="T23" fmla="*/ 165678299 h 12673"/>
              <a:gd name="T24" fmla="*/ 31886 w 44803"/>
              <a:gd name="T25" fmla="*/ 188121716 h 12673"/>
              <a:gd name="T26" fmla="*/ 24575863 w 44803"/>
              <a:gd name="T27" fmla="*/ 206015891 h 12673"/>
              <a:gd name="T28" fmla="*/ 88830695 w 44803"/>
              <a:gd name="T29" fmla="*/ 214963862 h 12673"/>
              <a:gd name="T30" fmla="*/ 266492085 w 44803"/>
              <a:gd name="T31" fmla="*/ 228384935 h 12673"/>
              <a:gd name="T32" fmla="*/ 446010337 w 44803"/>
              <a:gd name="T33" fmla="*/ 264249466 h 12673"/>
              <a:gd name="T34" fmla="*/ 621752071 w 44803"/>
              <a:gd name="T35" fmla="*/ 326881687 h 12673"/>
              <a:gd name="T36" fmla="*/ 786166175 w 44803"/>
              <a:gd name="T37" fmla="*/ 416506651 h 12673"/>
              <a:gd name="T38" fmla="*/ 937364943 w 44803"/>
              <a:gd name="T39" fmla="*/ 519476505 h 12673"/>
              <a:gd name="T40" fmla="*/ 931700655 w 44803"/>
              <a:gd name="T41" fmla="*/ 582184950 h 12673"/>
              <a:gd name="T42" fmla="*/ 852309788 w 44803"/>
              <a:gd name="T43" fmla="*/ 600079125 h 12673"/>
              <a:gd name="T44" fmla="*/ 797494784 w 44803"/>
              <a:gd name="T45" fmla="*/ 609027096 h 12673"/>
              <a:gd name="T46" fmla="*/ 776726347 w 44803"/>
              <a:gd name="T47" fmla="*/ 582184950 h 12673"/>
              <a:gd name="T48" fmla="*/ 738935148 w 44803"/>
              <a:gd name="T49" fmla="*/ 555266622 h 12673"/>
              <a:gd name="T50" fmla="*/ 676568054 w 44803"/>
              <a:gd name="T51" fmla="*/ 528424476 h 12673"/>
              <a:gd name="T52" fmla="*/ 600984613 w 44803"/>
              <a:gd name="T53" fmla="*/ 497109270 h 12673"/>
              <a:gd name="T54" fmla="*/ 544280861 w 44803"/>
              <a:gd name="T55" fmla="*/ 474665812 h 12673"/>
              <a:gd name="T56" fmla="*/ 508377400 w 44803"/>
              <a:gd name="T57" fmla="*/ 470190943 h 12673"/>
              <a:gd name="T58" fmla="*/ 483801537 w 44803"/>
              <a:gd name="T59" fmla="*/ 483612016 h 12673"/>
              <a:gd name="T60" fmla="*/ 483801537 w 44803"/>
              <a:gd name="T61" fmla="*/ 506055432 h 12673"/>
              <a:gd name="T62" fmla="*/ 504601860 w 44803"/>
              <a:gd name="T63" fmla="*/ 541845549 h 12673"/>
              <a:gd name="T64" fmla="*/ 542393091 w 44803"/>
              <a:gd name="T65" fmla="*/ 573236979 h 12673"/>
              <a:gd name="T66" fmla="*/ 600984613 w 44803"/>
              <a:gd name="T67" fmla="*/ 604553994 h 12673"/>
              <a:gd name="T68" fmla="*/ 676568054 w 44803"/>
              <a:gd name="T69" fmla="*/ 640342302 h 12673"/>
              <a:gd name="T70" fmla="*/ 701142907 w 44803"/>
              <a:gd name="T71" fmla="*/ 667260630 h 12673"/>
              <a:gd name="T72" fmla="*/ 629304130 w 44803"/>
              <a:gd name="T73" fmla="*/ 716471820 h 12673"/>
              <a:gd name="T74" fmla="*/ 595288438 w 44803"/>
              <a:gd name="T75" fmla="*/ 752336309 h 12673"/>
              <a:gd name="T76" fmla="*/ 565081184 w 44803"/>
              <a:gd name="T77" fmla="*/ 801547499 h 12673"/>
              <a:gd name="T78" fmla="*/ 561273758 w 44803"/>
              <a:gd name="T79" fmla="*/ 819516088 h 12673"/>
              <a:gd name="T80" fmla="*/ 566968954 w 44803"/>
              <a:gd name="T81" fmla="*/ 850833062 h 12673"/>
              <a:gd name="T82" fmla="*/ 591512899 w 44803"/>
              <a:gd name="T83" fmla="*/ 855306163 h 12673"/>
              <a:gd name="T84" fmla="*/ 646327903 w 44803"/>
              <a:gd name="T85" fmla="*/ 837412031 h 12673"/>
              <a:gd name="T86" fmla="*/ 716247055 w 44803"/>
              <a:gd name="T87" fmla="*/ 792599528 h 12673"/>
              <a:gd name="T88" fmla="*/ 865557042 w 44803"/>
              <a:gd name="T89" fmla="*/ 738915236 h 12673"/>
              <a:gd name="T90" fmla="*/ 1011059603 w 44803"/>
              <a:gd name="T91" fmla="*/ 720944922 h 12673"/>
              <a:gd name="T92" fmla="*/ 1088530814 w 44803"/>
              <a:gd name="T93" fmla="*/ 729967265 h 12673"/>
              <a:gd name="T94" fmla="*/ 1164146141 w 44803"/>
              <a:gd name="T95" fmla="*/ 729967265 h 12673"/>
              <a:gd name="T96" fmla="*/ 1211377200 w 44803"/>
              <a:gd name="T97" fmla="*/ 770230484 h 12673"/>
              <a:gd name="T98" fmla="*/ 1336111325 w 44803"/>
              <a:gd name="T99" fmla="*/ 909066637 h 12673"/>
              <a:gd name="T100" fmla="*/ 1387119913 w 44803"/>
              <a:gd name="T101" fmla="*/ 944856755 h 12673"/>
              <a:gd name="T102" fmla="*/ 1400367167 w 44803"/>
              <a:gd name="T103" fmla="*/ 931435682 h 12673"/>
              <a:gd name="T104" fmla="*/ 1407919225 w 44803"/>
              <a:gd name="T105" fmla="*/ 900118666 h 12673"/>
              <a:gd name="T106" fmla="*/ 1407919225 w 44803"/>
              <a:gd name="T107" fmla="*/ 864254135 h 12673"/>
              <a:gd name="T108" fmla="*/ 1366351476 w 44803"/>
              <a:gd name="T109" fmla="*/ 783651557 h 12673"/>
              <a:gd name="T110" fmla="*/ 1286960609 w 44803"/>
              <a:gd name="T111" fmla="*/ 676208601 h 12673"/>
              <a:gd name="T112" fmla="*/ 1201937372 w 44803"/>
              <a:gd name="T113" fmla="*/ 586658052 h 12673"/>
              <a:gd name="T114" fmla="*/ 1073426697 w 44803"/>
              <a:gd name="T115" fmla="*/ 470190943 h 12673"/>
              <a:gd name="T116" fmla="*/ 926005458 w 44803"/>
              <a:gd name="T117" fmla="*/ 353800015 h 12673"/>
              <a:gd name="T118" fmla="*/ 914676850 w 44803"/>
              <a:gd name="T119" fmla="*/ 304512643 h 12673"/>
              <a:gd name="T120" fmla="*/ 871221331 w 44803"/>
              <a:gd name="T121" fmla="*/ 174700643 h 12673"/>
              <a:gd name="T122" fmla="*/ 835317901 w 44803"/>
              <a:gd name="T123" fmla="*/ 76127708 h 12673"/>
              <a:gd name="T124" fmla="*/ 793718234 w 44803"/>
              <a:gd name="T125" fmla="*/ 0 h 12673"/>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44803"/>
              <a:gd name="T190" fmla="*/ 0 h 12673"/>
              <a:gd name="T191" fmla="*/ 44803 w 44803"/>
              <a:gd name="T192" fmla="*/ 12673 h 12673"/>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44803" h="12673" extrusionOk="0">
                <a:moveTo>
                  <a:pt x="25164" y="0"/>
                </a:moveTo>
                <a:lnTo>
                  <a:pt x="25104" y="60"/>
                </a:lnTo>
                <a:lnTo>
                  <a:pt x="25344" y="961"/>
                </a:lnTo>
                <a:lnTo>
                  <a:pt x="25705" y="1802"/>
                </a:lnTo>
                <a:lnTo>
                  <a:pt x="26185" y="2643"/>
                </a:lnTo>
                <a:lnTo>
                  <a:pt x="26666" y="3424"/>
                </a:lnTo>
                <a:lnTo>
                  <a:pt x="27086" y="4084"/>
                </a:lnTo>
                <a:lnTo>
                  <a:pt x="25044" y="3604"/>
                </a:lnTo>
                <a:lnTo>
                  <a:pt x="23062" y="3123"/>
                </a:lnTo>
                <a:lnTo>
                  <a:pt x="20240" y="2583"/>
                </a:lnTo>
                <a:lnTo>
                  <a:pt x="17417" y="2162"/>
                </a:lnTo>
                <a:lnTo>
                  <a:pt x="14594" y="1862"/>
                </a:lnTo>
                <a:lnTo>
                  <a:pt x="11772" y="1622"/>
                </a:lnTo>
                <a:lnTo>
                  <a:pt x="10270" y="1502"/>
                </a:lnTo>
                <a:lnTo>
                  <a:pt x="8769" y="1502"/>
                </a:lnTo>
                <a:lnTo>
                  <a:pt x="7267" y="1442"/>
                </a:lnTo>
                <a:lnTo>
                  <a:pt x="5766" y="1502"/>
                </a:lnTo>
                <a:lnTo>
                  <a:pt x="4385" y="1502"/>
                </a:lnTo>
                <a:lnTo>
                  <a:pt x="2943" y="1562"/>
                </a:lnTo>
                <a:lnTo>
                  <a:pt x="2223" y="1622"/>
                </a:lnTo>
                <a:lnTo>
                  <a:pt x="1502" y="1742"/>
                </a:lnTo>
                <a:lnTo>
                  <a:pt x="781" y="1922"/>
                </a:lnTo>
                <a:lnTo>
                  <a:pt x="181" y="2162"/>
                </a:lnTo>
                <a:lnTo>
                  <a:pt x="61" y="2222"/>
                </a:lnTo>
                <a:lnTo>
                  <a:pt x="1" y="2403"/>
                </a:lnTo>
                <a:lnTo>
                  <a:pt x="1" y="2523"/>
                </a:lnTo>
                <a:lnTo>
                  <a:pt x="181" y="2583"/>
                </a:lnTo>
                <a:lnTo>
                  <a:pt x="781" y="2763"/>
                </a:lnTo>
                <a:lnTo>
                  <a:pt x="1442" y="2823"/>
                </a:lnTo>
                <a:lnTo>
                  <a:pt x="2823" y="2883"/>
                </a:lnTo>
                <a:lnTo>
                  <a:pt x="5586" y="2883"/>
                </a:lnTo>
                <a:lnTo>
                  <a:pt x="8469" y="3063"/>
                </a:lnTo>
                <a:lnTo>
                  <a:pt x="11351" y="3243"/>
                </a:lnTo>
                <a:lnTo>
                  <a:pt x="14174" y="3544"/>
                </a:lnTo>
                <a:lnTo>
                  <a:pt x="16937" y="3904"/>
                </a:lnTo>
                <a:lnTo>
                  <a:pt x="19759" y="4384"/>
                </a:lnTo>
                <a:lnTo>
                  <a:pt x="22522" y="4985"/>
                </a:lnTo>
                <a:lnTo>
                  <a:pt x="24984" y="5586"/>
                </a:lnTo>
                <a:lnTo>
                  <a:pt x="27386" y="6246"/>
                </a:lnTo>
                <a:lnTo>
                  <a:pt x="29789" y="6967"/>
                </a:lnTo>
                <a:lnTo>
                  <a:pt x="32191" y="7808"/>
                </a:lnTo>
                <a:lnTo>
                  <a:pt x="29609" y="7808"/>
                </a:lnTo>
                <a:lnTo>
                  <a:pt x="28347" y="7928"/>
                </a:lnTo>
                <a:lnTo>
                  <a:pt x="27086" y="8048"/>
                </a:lnTo>
                <a:lnTo>
                  <a:pt x="25405" y="8288"/>
                </a:lnTo>
                <a:lnTo>
                  <a:pt x="25344" y="8168"/>
                </a:lnTo>
                <a:lnTo>
                  <a:pt x="25224" y="8108"/>
                </a:lnTo>
                <a:lnTo>
                  <a:pt x="24684" y="7808"/>
                </a:lnTo>
                <a:lnTo>
                  <a:pt x="24083" y="7627"/>
                </a:lnTo>
                <a:lnTo>
                  <a:pt x="23483" y="7447"/>
                </a:lnTo>
                <a:lnTo>
                  <a:pt x="22822" y="7267"/>
                </a:lnTo>
                <a:lnTo>
                  <a:pt x="21501" y="7087"/>
                </a:lnTo>
                <a:lnTo>
                  <a:pt x="20300" y="6847"/>
                </a:lnTo>
                <a:lnTo>
                  <a:pt x="19099" y="6667"/>
                </a:lnTo>
                <a:lnTo>
                  <a:pt x="17897" y="6426"/>
                </a:lnTo>
                <a:lnTo>
                  <a:pt x="17297" y="6366"/>
                </a:lnTo>
                <a:lnTo>
                  <a:pt x="16696" y="6306"/>
                </a:lnTo>
                <a:lnTo>
                  <a:pt x="16156" y="6306"/>
                </a:lnTo>
                <a:lnTo>
                  <a:pt x="15555" y="6366"/>
                </a:lnTo>
                <a:lnTo>
                  <a:pt x="15375" y="6486"/>
                </a:lnTo>
                <a:lnTo>
                  <a:pt x="15315" y="6667"/>
                </a:lnTo>
                <a:lnTo>
                  <a:pt x="15375" y="6787"/>
                </a:lnTo>
                <a:lnTo>
                  <a:pt x="15495" y="6967"/>
                </a:lnTo>
                <a:lnTo>
                  <a:pt x="16036" y="7267"/>
                </a:lnTo>
                <a:lnTo>
                  <a:pt x="16576" y="7507"/>
                </a:lnTo>
                <a:lnTo>
                  <a:pt x="17237" y="7688"/>
                </a:lnTo>
                <a:lnTo>
                  <a:pt x="17837" y="7868"/>
                </a:lnTo>
                <a:lnTo>
                  <a:pt x="19099" y="8108"/>
                </a:lnTo>
                <a:lnTo>
                  <a:pt x="20360" y="8348"/>
                </a:lnTo>
                <a:lnTo>
                  <a:pt x="21501" y="8588"/>
                </a:lnTo>
                <a:lnTo>
                  <a:pt x="22702" y="8829"/>
                </a:lnTo>
                <a:lnTo>
                  <a:pt x="22282" y="8949"/>
                </a:lnTo>
                <a:lnTo>
                  <a:pt x="21141" y="9249"/>
                </a:lnTo>
                <a:lnTo>
                  <a:pt x="19999" y="9609"/>
                </a:lnTo>
                <a:lnTo>
                  <a:pt x="19459" y="9850"/>
                </a:lnTo>
                <a:lnTo>
                  <a:pt x="18918" y="10090"/>
                </a:lnTo>
                <a:lnTo>
                  <a:pt x="18438" y="10390"/>
                </a:lnTo>
                <a:lnTo>
                  <a:pt x="17958" y="10750"/>
                </a:lnTo>
                <a:lnTo>
                  <a:pt x="17897" y="10871"/>
                </a:lnTo>
                <a:lnTo>
                  <a:pt x="17837" y="10991"/>
                </a:lnTo>
                <a:lnTo>
                  <a:pt x="17897" y="11231"/>
                </a:lnTo>
                <a:lnTo>
                  <a:pt x="18018" y="11411"/>
                </a:lnTo>
                <a:lnTo>
                  <a:pt x="18138" y="11471"/>
                </a:lnTo>
                <a:lnTo>
                  <a:pt x="18798" y="11471"/>
                </a:lnTo>
                <a:lnTo>
                  <a:pt x="19399" y="11411"/>
                </a:lnTo>
                <a:lnTo>
                  <a:pt x="20540" y="11231"/>
                </a:lnTo>
                <a:lnTo>
                  <a:pt x="21621" y="10931"/>
                </a:lnTo>
                <a:lnTo>
                  <a:pt x="22762" y="10630"/>
                </a:lnTo>
                <a:lnTo>
                  <a:pt x="25104" y="10210"/>
                </a:lnTo>
                <a:lnTo>
                  <a:pt x="27507" y="9910"/>
                </a:lnTo>
                <a:lnTo>
                  <a:pt x="29849" y="9729"/>
                </a:lnTo>
                <a:lnTo>
                  <a:pt x="32131" y="9669"/>
                </a:lnTo>
                <a:lnTo>
                  <a:pt x="33392" y="9729"/>
                </a:lnTo>
                <a:lnTo>
                  <a:pt x="34593" y="9790"/>
                </a:lnTo>
                <a:lnTo>
                  <a:pt x="35794" y="9850"/>
                </a:lnTo>
                <a:lnTo>
                  <a:pt x="36996" y="9790"/>
                </a:lnTo>
                <a:lnTo>
                  <a:pt x="37176" y="9729"/>
                </a:lnTo>
                <a:lnTo>
                  <a:pt x="38497" y="10330"/>
                </a:lnTo>
                <a:lnTo>
                  <a:pt x="41079" y="11591"/>
                </a:lnTo>
                <a:lnTo>
                  <a:pt x="42461" y="12192"/>
                </a:lnTo>
                <a:lnTo>
                  <a:pt x="43782" y="12672"/>
                </a:lnTo>
                <a:lnTo>
                  <a:pt x="44082" y="12672"/>
                </a:lnTo>
                <a:lnTo>
                  <a:pt x="44262" y="12612"/>
                </a:lnTo>
                <a:lnTo>
                  <a:pt x="44503" y="12492"/>
                </a:lnTo>
                <a:lnTo>
                  <a:pt x="44683" y="12252"/>
                </a:lnTo>
                <a:lnTo>
                  <a:pt x="44743" y="12072"/>
                </a:lnTo>
                <a:lnTo>
                  <a:pt x="44803" y="11831"/>
                </a:lnTo>
                <a:lnTo>
                  <a:pt x="44743" y="11591"/>
                </a:lnTo>
                <a:lnTo>
                  <a:pt x="44563" y="11351"/>
                </a:lnTo>
                <a:lnTo>
                  <a:pt x="43422" y="10510"/>
                </a:lnTo>
                <a:lnTo>
                  <a:pt x="42160" y="9729"/>
                </a:lnTo>
                <a:lnTo>
                  <a:pt x="40899" y="9069"/>
                </a:lnTo>
                <a:lnTo>
                  <a:pt x="39578" y="8408"/>
                </a:lnTo>
                <a:lnTo>
                  <a:pt x="38197" y="7868"/>
                </a:lnTo>
                <a:lnTo>
                  <a:pt x="36815" y="7327"/>
                </a:lnTo>
                <a:lnTo>
                  <a:pt x="34113" y="6306"/>
                </a:lnTo>
                <a:lnTo>
                  <a:pt x="31771" y="5526"/>
                </a:lnTo>
                <a:lnTo>
                  <a:pt x="29428" y="4745"/>
                </a:lnTo>
                <a:lnTo>
                  <a:pt x="29248" y="4444"/>
                </a:lnTo>
                <a:lnTo>
                  <a:pt x="29068" y="4084"/>
                </a:lnTo>
                <a:lnTo>
                  <a:pt x="28648" y="3484"/>
                </a:lnTo>
                <a:lnTo>
                  <a:pt x="27687" y="2343"/>
                </a:lnTo>
                <a:lnTo>
                  <a:pt x="27146" y="1682"/>
                </a:lnTo>
                <a:lnTo>
                  <a:pt x="26546" y="1021"/>
                </a:lnTo>
                <a:lnTo>
                  <a:pt x="25945" y="481"/>
                </a:lnTo>
                <a:lnTo>
                  <a:pt x="25224" y="0"/>
                </a:lnTo>
                <a:lnTo>
                  <a:pt x="25164" y="0"/>
                </a:lnTo>
                <a:close/>
              </a:path>
            </a:pathLst>
          </a:custGeom>
          <a:solidFill>
            <a:srgbClr val="B5975B"/>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7" name="Shape 67">
            <a:extLst>
              <a:ext uri="{FF2B5EF4-FFF2-40B4-BE49-F238E27FC236}">
                <a16:creationId xmlns:a16="http://schemas.microsoft.com/office/drawing/2014/main" xmlns="" id="{E44A9A52-6B67-4E7E-9D87-BF6CA30F2D92}"/>
              </a:ext>
            </a:extLst>
          </p:cNvPr>
          <p:cNvSpPr>
            <a:spLocks/>
          </p:cNvSpPr>
          <p:nvPr/>
        </p:nvSpPr>
        <p:spPr bwMode="auto">
          <a:xfrm flipH="1">
            <a:off x="1494367" y="2327275"/>
            <a:ext cx="2019300" cy="533400"/>
          </a:xfrm>
          <a:custGeom>
            <a:avLst/>
            <a:gdLst>
              <a:gd name="T0" fmla="*/ 1044246097 w 43001"/>
              <a:gd name="T1" fmla="*/ 43674850 h 11352"/>
              <a:gd name="T2" fmla="*/ 907812824 w 43001"/>
              <a:gd name="T3" fmla="*/ 205714694 h 11352"/>
              <a:gd name="T4" fmla="*/ 813361370 w 43001"/>
              <a:gd name="T5" fmla="*/ 286630844 h 11352"/>
              <a:gd name="T6" fmla="*/ 826467614 w 43001"/>
              <a:gd name="T7" fmla="*/ 93573499 h 11352"/>
              <a:gd name="T8" fmla="*/ 813361370 w 43001"/>
              <a:gd name="T9" fmla="*/ 43674850 h 11352"/>
              <a:gd name="T10" fmla="*/ 773999284 w 43001"/>
              <a:gd name="T11" fmla="*/ 193264888 h 11352"/>
              <a:gd name="T12" fmla="*/ 750365641 w 43001"/>
              <a:gd name="T13" fmla="*/ 355203145 h 11352"/>
              <a:gd name="T14" fmla="*/ 758228648 w 43001"/>
              <a:gd name="T15" fmla="*/ 404995838 h 11352"/>
              <a:gd name="T16" fmla="*/ 695276345 w 43001"/>
              <a:gd name="T17" fmla="*/ 517139241 h 11352"/>
              <a:gd name="T18" fmla="*/ 548357830 w 43001"/>
              <a:gd name="T19" fmla="*/ 679179085 h 11352"/>
              <a:gd name="T20" fmla="*/ 288595026 w 43001"/>
              <a:gd name="T21" fmla="*/ 816217683 h 11352"/>
              <a:gd name="T22" fmla="*/ 115464059 w 43001"/>
              <a:gd name="T23" fmla="*/ 953256328 h 11352"/>
              <a:gd name="T24" fmla="*/ 2621002 w 43001"/>
              <a:gd name="T25" fmla="*/ 1077951124 h 11352"/>
              <a:gd name="T26" fmla="*/ 0 w 43001"/>
              <a:gd name="T27" fmla="*/ 1115298380 h 11352"/>
              <a:gd name="T28" fmla="*/ 13106244 w 43001"/>
              <a:gd name="T29" fmla="*/ 1140195831 h 11352"/>
              <a:gd name="T30" fmla="*/ 136434506 w 43001"/>
              <a:gd name="T31" fmla="*/ 1071623530 h 11352"/>
              <a:gd name="T32" fmla="*/ 359454994 w 43001"/>
              <a:gd name="T33" fmla="*/ 922135079 h 11352"/>
              <a:gd name="T34" fmla="*/ 616552137 w 43001"/>
              <a:gd name="T35" fmla="*/ 984483581 h 11352"/>
              <a:gd name="T36" fmla="*/ 718911220 w 43001"/>
              <a:gd name="T37" fmla="*/ 1171317080 h 11352"/>
              <a:gd name="T38" fmla="*/ 742501437 w 43001"/>
              <a:gd name="T39" fmla="*/ 1140195831 h 11352"/>
              <a:gd name="T40" fmla="*/ 729395194 w 43001"/>
              <a:gd name="T41" fmla="*/ 1071623530 h 11352"/>
              <a:gd name="T42" fmla="*/ 684791103 w 43001"/>
              <a:gd name="T43" fmla="*/ 940808730 h 11352"/>
              <a:gd name="T44" fmla="*/ 606068129 w 43001"/>
              <a:gd name="T45" fmla="*/ 803770085 h 11352"/>
              <a:gd name="T46" fmla="*/ 857965461 w 43001"/>
              <a:gd name="T47" fmla="*/ 722750140 h 11352"/>
              <a:gd name="T48" fmla="*/ 1172772938 w 43001"/>
              <a:gd name="T49" fmla="*/ 679179085 h 11352"/>
              <a:gd name="T50" fmla="*/ 1487623842 w 43001"/>
              <a:gd name="T51" fmla="*/ 704076535 h 11352"/>
              <a:gd name="T52" fmla="*/ 1595224894 w 43001"/>
              <a:gd name="T53" fmla="*/ 828667536 h 11352"/>
              <a:gd name="T54" fmla="*/ 1681768682 w 43001"/>
              <a:gd name="T55" fmla="*/ 1121522179 h 11352"/>
              <a:gd name="T56" fmla="*/ 1708024560 w 43001"/>
              <a:gd name="T57" fmla="*/ 1177540879 h 11352"/>
              <a:gd name="T58" fmla="*/ 1728993775 w 43001"/>
              <a:gd name="T59" fmla="*/ 1146419629 h 11352"/>
              <a:gd name="T60" fmla="*/ 1723751770 w 43001"/>
              <a:gd name="T61" fmla="*/ 1084174922 h 11352"/>
              <a:gd name="T62" fmla="*/ 1658177232 w 43001"/>
              <a:gd name="T63" fmla="*/ 859892533 h 11352"/>
              <a:gd name="T64" fmla="*/ 1626679350 w 43001"/>
              <a:gd name="T65" fmla="*/ 735197784 h 11352"/>
              <a:gd name="T66" fmla="*/ 1841836831 w 43001"/>
              <a:gd name="T67" fmla="*/ 797544078 h 11352"/>
              <a:gd name="T68" fmla="*/ 1878577915 w 43001"/>
              <a:gd name="T69" fmla="*/ 778872635 h 11352"/>
              <a:gd name="T70" fmla="*/ 1823445193 w 43001"/>
              <a:gd name="T71" fmla="*/ 704076535 h 11352"/>
              <a:gd name="T72" fmla="*/ 1652935228 w 43001"/>
              <a:gd name="T73" fmla="*/ 610606784 h 11352"/>
              <a:gd name="T74" fmla="*/ 1419429534 w 43001"/>
              <a:gd name="T75" fmla="*/ 560811883 h 11352"/>
              <a:gd name="T76" fmla="*/ 1054731303 w 43001"/>
              <a:gd name="T77" fmla="*/ 542140439 h 11352"/>
              <a:gd name="T78" fmla="*/ 747743407 w 43001"/>
              <a:gd name="T79" fmla="*/ 604382985 h 11352"/>
              <a:gd name="T80" fmla="*/ 884177948 w 43001"/>
              <a:gd name="T81" fmla="*/ 398772039 h 11352"/>
              <a:gd name="T82" fmla="*/ 1070458549 w 43001"/>
              <a:gd name="T83" fmla="*/ 174489650 h 11352"/>
              <a:gd name="T84" fmla="*/ 1133455511 w 43001"/>
              <a:gd name="T85" fmla="*/ 81019898 h 11352"/>
              <a:gd name="T86" fmla="*/ 1133455511 w 43001"/>
              <a:gd name="T87" fmla="*/ 31225044 h 11352"/>
              <a:gd name="T88" fmla="*/ 1120305877 w 43001"/>
              <a:gd name="T89" fmla="*/ 103748 h 11352"/>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3001"/>
              <a:gd name="T136" fmla="*/ 0 h 11352"/>
              <a:gd name="T137" fmla="*/ 43001 w 43001"/>
              <a:gd name="T138" fmla="*/ 11352 h 11352"/>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3001" h="11352" extrusionOk="0">
                <a:moveTo>
                  <a:pt x="25464" y="1"/>
                </a:moveTo>
                <a:lnTo>
                  <a:pt x="24683" y="181"/>
                </a:lnTo>
                <a:lnTo>
                  <a:pt x="23903" y="421"/>
                </a:lnTo>
                <a:lnTo>
                  <a:pt x="23122" y="721"/>
                </a:lnTo>
                <a:lnTo>
                  <a:pt x="22341" y="1082"/>
                </a:lnTo>
                <a:lnTo>
                  <a:pt x="20780" y="1983"/>
                </a:lnTo>
                <a:lnTo>
                  <a:pt x="19398" y="2823"/>
                </a:lnTo>
                <a:lnTo>
                  <a:pt x="18377" y="3424"/>
                </a:lnTo>
                <a:lnTo>
                  <a:pt x="18618" y="2763"/>
                </a:lnTo>
                <a:lnTo>
                  <a:pt x="18738" y="2043"/>
                </a:lnTo>
                <a:lnTo>
                  <a:pt x="18918" y="1262"/>
                </a:lnTo>
                <a:lnTo>
                  <a:pt x="18918" y="902"/>
                </a:lnTo>
                <a:lnTo>
                  <a:pt x="18918" y="541"/>
                </a:lnTo>
                <a:lnTo>
                  <a:pt x="18858" y="421"/>
                </a:lnTo>
                <a:lnTo>
                  <a:pt x="18618" y="421"/>
                </a:lnTo>
                <a:lnTo>
                  <a:pt x="18317" y="721"/>
                </a:lnTo>
                <a:lnTo>
                  <a:pt x="18077" y="1082"/>
                </a:lnTo>
                <a:lnTo>
                  <a:pt x="17717" y="1863"/>
                </a:lnTo>
                <a:lnTo>
                  <a:pt x="17356" y="2643"/>
                </a:lnTo>
                <a:lnTo>
                  <a:pt x="17236" y="3004"/>
                </a:lnTo>
                <a:lnTo>
                  <a:pt x="17176" y="3424"/>
                </a:lnTo>
                <a:lnTo>
                  <a:pt x="17176" y="3604"/>
                </a:lnTo>
                <a:lnTo>
                  <a:pt x="17236" y="3784"/>
                </a:lnTo>
                <a:lnTo>
                  <a:pt x="17356" y="3904"/>
                </a:lnTo>
                <a:lnTo>
                  <a:pt x="17477" y="3964"/>
                </a:lnTo>
                <a:lnTo>
                  <a:pt x="16696" y="4445"/>
                </a:lnTo>
                <a:lnTo>
                  <a:pt x="15915" y="4985"/>
                </a:lnTo>
                <a:lnTo>
                  <a:pt x="15194" y="5586"/>
                </a:lnTo>
                <a:lnTo>
                  <a:pt x="14534" y="6187"/>
                </a:lnTo>
                <a:lnTo>
                  <a:pt x="12552" y="6547"/>
                </a:lnTo>
                <a:lnTo>
                  <a:pt x="10630" y="6967"/>
                </a:lnTo>
                <a:lnTo>
                  <a:pt x="7988" y="7568"/>
                </a:lnTo>
                <a:lnTo>
                  <a:pt x="6606" y="7868"/>
                </a:lnTo>
                <a:lnTo>
                  <a:pt x="5285" y="8289"/>
                </a:lnTo>
                <a:lnTo>
                  <a:pt x="3964" y="8709"/>
                </a:lnTo>
                <a:lnTo>
                  <a:pt x="2643" y="9189"/>
                </a:lnTo>
                <a:lnTo>
                  <a:pt x="1381" y="9730"/>
                </a:lnTo>
                <a:lnTo>
                  <a:pt x="180" y="10330"/>
                </a:lnTo>
                <a:lnTo>
                  <a:pt x="60" y="10391"/>
                </a:lnTo>
                <a:lnTo>
                  <a:pt x="0" y="10511"/>
                </a:lnTo>
                <a:lnTo>
                  <a:pt x="0" y="10631"/>
                </a:lnTo>
                <a:lnTo>
                  <a:pt x="0" y="10751"/>
                </a:lnTo>
                <a:lnTo>
                  <a:pt x="120" y="10871"/>
                </a:lnTo>
                <a:lnTo>
                  <a:pt x="180" y="10931"/>
                </a:lnTo>
                <a:lnTo>
                  <a:pt x="300" y="10991"/>
                </a:lnTo>
                <a:lnTo>
                  <a:pt x="480" y="10991"/>
                </a:lnTo>
                <a:lnTo>
                  <a:pt x="1802" y="10691"/>
                </a:lnTo>
                <a:lnTo>
                  <a:pt x="3123" y="10330"/>
                </a:lnTo>
                <a:lnTo>
                  <a:pt x="4384" y="9910"/>
                </a:lnTo>
                <a:lnTo>
                  <a:pt x="5705" y="9550"/>
                </a:lnTo>
                <a:lnTo>
                  <a:pt x="8228" y="8889"/>
                </a:lnTo>
                <a:lnTo>
                  <a:pt x="10810" y="8349"/>
                </a:lnTo>
                <a:lnTo>
                  <a:pt x="12192" y="8048"/>
                </a:lnTo>
                <a:lnTo>
                  <a:pt x="14113" y="9490"/>
                </a:lnTo>
                <a:lnTo>
                  <a:pt x="15254" y="10451"/>
                </a:lnTo>
                <a:lnTo>
                  <a:pt x="15795" y="10871"/>
                </a:lnTo>
                <a:lnTo>
                  <a:pt x="16456" y="11291"/>
                </a:lnTo>
                <a:lnTo>
                  <a:pt x="16816" y="11291"/>
                </a:lnTo>
                <a:lnTo>
                  <a:pt x="16876" y="11231"/>
                </a:lnTo>
                <a:lnTo>
                  <a:pt x="16996" y="10991"/>
                </a:lnTo>
                <a:lnTo>
                  <a:pt x="16996" y="10871"/>
                </a:lnTo>
                <a:lnTo>
                  <a:pt x="16936" y="10751"/>
                </a:lnTo>
                <a:lnTo>
                  <a:pt x="16696" y="10330"/>
                </a:lnTo>
                <a:lnTo>
                  <a:pt x="16456" y="9850"/>
                </a:lnTo>
                <a:lnTo>
                  <a:pt x="16095" y="9430"/>
                </a:lnTo>
                <a:lnTo>
                  <a:pt x="15675" y="9069"/>
                </a:lnTo>
                <a:lnTo>
                  <a:pt x="15314" y="8709"/>
                </a:lnTo>
                <a:lnTo>
                  <a:pt x="14834" y="8349"/>
                </a:lnTo>
                <a:lnTo>
                  <a:pt x="13873" y="7748"/>
                </a:lnTo>
                <a:lnTo>
                  <a:pt x="15795" y="7448"/>
                </a:lnTo>
                <a:lnTo>
                  <a:pt x="17717" y="7147"/>
                </a:lnTo>
                <a:lnTo>
                  <a:pt x="19639" y="6967"/>
                </a:lnTo>
                <a:lnTo>
                  <a:pt x="21620" y="6787"/>
                </a:lnTo>
                <a:lnTo>
                  <a:pt x="24203" y="6607"/>
                </a:lnTo>
                <a:lnTo>
                  <a:pt x="26845" y="6547"/>
                </a:lnTo>
                <a:lnTo>
                  <a:pt x="29428" y="6547"/>
                </a:lnTo>
                <a:lnTo>
                  <a:pt x="32070" y="6667"/>
                </a:lnTo>
                <a:lnTo>
                  <a:pt x="34052" y="6787"/>
                </a:lnTo>
                <a:lnTo>
                  <a:pt x="36034" y="6967"/>
                </a:lnTo>
                <a:lnTo>
                  <a:pt x="36274" y="7508"/>
                </a:lnTo>
                <a:lnTo>
                  <a:pt x="36515" y="7988"/>
                </a:lnTo>
                <a:lnTo>
                  <a:pt x="37175" y="8949"/>
                </a:lnTo>
                <a:lnTo>
                  <a:pt x="38016" y="10210"/>
                </a:lnTo>
                <a:lnTo>
                  <a:pt x="38496" y="10811"/>
                </a:lnTo>
                <a:lnTo>
                  <a:pt x="38737" y="11051"/>
                </a:lnTo>
                <a:lnTo>
                  <a:pt x="38977" y="11291"/>
                </a:lnTo>
                <a:lnTo>
                  <a:pt x="39097" y="11351"/>
                </a:lnTo>
                <a:lnTo>
                  <a:pt x="39217" y="11351"/>
                </a:lnTo>
                <a:lnTo>
                  <a:pt x="39457" y="11291"/>
                </a:lnTo>
                <a:lnTo>
                  <a:pt x="39577" y="11051"/>
                </a:lnTo>
                <a:lnTo>
                  <a:pt x="39637" y="10931"/>
                </a:lnTo>
                <a:lnTo>
                  <a:pt x="39637" y="10811"/>
                </a:lnTo>
                <a:lnTo>
                  <a:pt x="39457" y="10451"/>
                </a:lnTo>
                <a:lnTo>
                  <a:pt x="39337" y="10150"/>
                </a:lnTo>
                <a:lnTo>
                  <a:pt x="38917" y="9490"/>
                </a:lnTo>
                <a:lnTo>
                  <a:pt x="37956" y="8289"/>
                </a:lnTo>
                <a:lnTo>
                  <a:pt x="37535" y="7688"/>
                </a:lnTo>
                <a:lnTo>
                  <a:pt x="37055" y="7087"/>
                </a:lnTo>
                <a:lnTo>
                  <a:pt x="37235" y="7087"/>
                </a:lnTo>
                <a:lnTo>
                  <a:pt x="40058" y="7508"/>
                </a:lnTo>
                <a:lnTo>
                  <a:pt x="41439" y="7628"/>
                </a:lnTo>
                <a:lnTo>
                  <a:pt x="42160" y="7688"/>
                </a:lnTo>
                <a:lnTo>
                  <a:pt x="42820" y="7688"/>
                </a:lnTo>
                <a:lnTo>
                  <a:pt x="42941" y="7628"/>
                </a:lnTo>
                <a:lnTo>
                  <a:pt x="43001" y="7508"/>
                </a:lnTo>
                <a:lnTo>
                  <a:pt x="43001" y="7388"/>
                </a:lnTo>
                <a:lnTo>
                  <a:pt x="42941" y="7328"/>
                </a:lnTo>
                <a:lnTo>
                  <a:pt x="41739" y="6787"/>
                </a:lnTo>
                <a:lnTo>
                  <a:pt x="40478" y="6427"/>
                </a:lnTo>
                <a:lnTo>
                  <a:pt x="39157" y="6127"/>
                </a:lnTo>
                <a:lnTo>
                  <a:pt x="37836" y="5886"/>
                </a:lnTo>
                <a:lnTo>
                  <a:pt x="36454" y="5766"/>
                </a:lnTo>
                <a:lnTo>
                  <a:pt x="35133" y="5646"/>
                </a:lnTo>
                <a:lnTo>
                  <a:pt x="32491" y="5406"/>
                </a:lnTo>
                <a:lnTo>
                  <a:pt x="29728" y="5286"/>
                </a:lnTo>
                <a:lnTo>
                  <a:pt x="26965" y="5226"/>
                </a:lnTo>
                <a:lnTo>
                  <a:pt x="24143" y="5226"/>
                </a:lnTo>
                <a:lnTo>
                  <a:pt x="21380" y="5406"/>
                </a:lnTo>
                <a:lnTo>
                  <a:pt x="19278" y="5586"/>
                </a:lnTo>
                <a:lnTo>
                  <a:pt x="17116" y="5826"/>
                </a:lnTo>
                <a:lnTo>
                  <a:pt x="17537" y="5526"/>
                </a:lnTo>
                <a:lnTo>
                  <a:pt x="18858" y="4685"/>
                </a:lnTo>
                <a:lnTo>
                  <a:pt x="20239" y="3844"/>
                </a:lnTo>
                <a:lnTo>
                  <a:pt x="21620" y="3064"/>
                </a:lnTo>
                <a:lnTo>
                  <a:pt x="23062" y="2343"/>
                </a:lnTo>
                <a:lnTo>
                  <a:pt x="24503" y="1682"/>
                </a:lnTo>
                <a:lnTo>
                  <a:pt x="25224" y="1322"/>
                </a:lnTo>
                <a:lnTo>
                  <a:pt x="25824" y="902"/>
                </a:lnTo>
                <a:lnTo>
                  <a:pt x="25945" y="781"/>
                </a:lnTo>
                <a:lnTo>
                  <a:pt x="26005" y="601"/>
                </a:lnTo>
                <a:lnTo>
                  <a:pt x="26005" y="481"/>
                </a:lnTo>
                <a:lnTo>
                  <a:pt x="25945" y="301"/>
                </a:lnTo>
                <a:lnTo>
                  <a:pt x="25884" y="181"/>
                </a:lnTo>
                <a:lnTo>
                  <a:pt x="25764" y="61"/>
                </a:lnTo>
                <a:lnTo>
                  <a:pt x="25644" y="1"/>
                </a:lnTo>
                <a:lnTo>
                  <a:pt x="25464" y="1"/>
                </a:lnTo>
                <a:close/>
              </a:path>
            </a:pathLst>
          </a:custGeom>
          <a:solidFill>
            <a:srgbClr val="B5975B"/>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8" name="Shape 68">
            <a:extLst>
              <a:ext uri="{FF2B5EF4-FFF2-40B4-BE49-F238E27FC236}">
                <a16:creationId xmlns:a16="http://schemas.microsoft.com/office/drawing/2014/main" xmlns="" id="{09583390-A024-4547-AEB7-3B6052C47E5D}"/>
              </a:ext>
            </a:extLst>
          </p:cNvPr>
          <p:cNvSpPr>
            <a:spLocks/>
          </p:cNvSpPr>
          <p:nvPr/>
        </p:nvSpPr>
        <p:spPr bwMode="auto">
          <a:xfrm rot="17575418" flipH="1">
            <a:off x="2489731" y="3704168"/>
            <a:ext cx="549275" cy="1875367"/>
          </a:xfrm>
          <a:custGeom>
            <a:avLst/>
            <a:gdLst>
              <a:gd name="T0" fmla="*/ 309980232 w 12973"/>
              <a:gd name="T1" fmla="*/ 42246365 h 44323"/>
              <a:gd name="T2" fmla="*/ 200606255 w 12973"/>
              <a:gd name="T3" fmla="*/ 61452192 h 44323"/>
              <a:gd name="T4" fmla="*/ 141328250 w 12973"/>
              <a:gd name="T5" fmla="*/ 57617449 h 44323"/>
              <a:gd name="T6" fmla="*/ 350967714 w 12973"/>
              <a:gd name="T7" fmla="*/ 191960532 h 44323"/>
              <a:gd name="T8" fmla="*/ 136773074 w 12973"/>
              <a:gd name="T9" fmla="*/ 132457920 h 44323"/>
              <a:gd name="T10" fmla="*/ 323642119 w 12973"/>
              <a:gd name="T11" fmla="*/ 245678819 h 44323"/>
              <a:gd name="T12" fmla="*/ 91156956 w 12973"/>
              <a:gd name="T13" fmla="*/ 186177224 h 44323"/>
              <a:gd name="T14" fmla="*/ 346412538 w 12973"/>
              <a:gd name="T15" fmla="*/ 345478183 h 44323"/>
              <a:gd name="T16" fmla="*/ 177760514 w 12973"/>
              <a:gd name="T17" fmla="*/ 303264059 h 44323"/>
              <a:gd name="T18" fmla="*/ 296318345 w 12973"/>
              <a:gd name="T19" fmla="*/ 416484927 h 44323"/>
              <a:gd name="T20" fmla="*/ 72941713 w 12973"/>
              <a:gd name="T21" fmla="*/ 322437645 h 44323"/>
              <a:gd name="T22" fmla="*/ 95712090 w 12973"/>
              <a:gd name="T23" fmla="*/ 391527049 h 44323"/>
              <a:gd name="T24" fmla="*/ 346412538 w 12973"/>
              <a:gd name="T25" fmla="*/ 581538984 h 44323"/>
              <a:gd name="T26" fmla="*/ 341859183 w 12973"/>
              <a:gd name="T27" fmla="*/ 585373695 h 44323"/>
              <a:gd name="T28" fmla="*/ 136773074 w 12973"/>
              <a:gd name="T29" fmla="*/ 475987538 h 44323"/>
              <a:gd name="T30" fmla="*/ 264364114 w 12973"/>
              <a:gd name="T31" fmla="*/ 623753108 h 44323"/>
              <a:gd name="T32" fmla="*/ 200606255 w 12973"/>
              <a:gd name="T33" fmla="*/ 618001025 h 44323"/>
              <a:gd name="T34" fmla="*/ 86603600 w 12973"/>
              <a:gd name="T35" fmla="*/ 602662150 h 44323"/>
              <a:gd name="T36" fmla="*/ 305426877 w 12973"/>
              <a:gd name="T37" fmla="*/ 790723520 h 44323"/>
              <a:gd name="T38" fmla="*/ 50171294 w 12973"/>
              <a:gd name="T39" fmla="*/ 706295241 h 44323"/>
              <a:gd name="T40" fmla="*/ 396583832 w 12973"/>
              <a:gd name="T41" fmla="*/ 913563422 h 44323"/>
              <a:gd name="T42" fmla="*/ 104818843 w 12973"/>
              <a:gd name="T43" fmla="*/ 781136696 h 44323"/>
              <a:gd name="T44" fmla="*/ 132219718 w 12973"/>
              <a:gd name="T45" fmla="*/ 886688173 h 44323"/>
              <a:gd name="T46" fmla="*/ 396583832 w 12973"/>
              <a:gd name="T47" fmla="*/ 1088204272 h 44323"/>
              <a:gd name="T48" fmla="*/ 36507586 w 12973"/>
              <a:gd name="T49" fmla="*/ 875184009 h 44323"/>
              <a:gd name="T50" fmla="*/ 68386537 w 12973"/>
              <a:gd name="T51" fmla="*/ 984570166 h 44323"/>
              <a:gd name="T52" fmla="*/ 346412538 w 12973"/>
              <a:gd name="T53" fmla="*/ 1235969841 h 44323"/>
              <a:gd name="T54" fmla="*/ 72941713 w 12973"/>
              <a:gd name="T55" fmla="*/ 1157293644 h 44323"/>
              <a:gd name="T56" fmla="*/ 396583832 w 12973"/>
              <a:gd name="T57" fmla="*/ 1333850850 h 44323"/>
              <a:gd name="T58" fmla="*/ 177760514 w 12973"/>
              <a:gd name="T59" fmla="*/ 1283967273 h 44323"/>
              <a:gd name="T60" fmla="*/ 268917470 w 12973"/>
              <a:gd name="T61" fmla="*/ 1366478181 h 44323"/>
              <a:gd name="T62" fmla="*/ 528803508 w 12973"/>
              <a:gd name="T63" fmla="*/ 1408692305 h 44323"/>
              <a:gd name="T64" fmla="*/ 601743443 w 12973"/>
              <a:gd name="T65" fmla="*/ 1305058230 h 44323"/>
              <a:gd name="T66" fmla="*/ 825044795 w 12973"/>
              <a:gd name="T67" fmla="*/ 1116996860 h 44323"/>
              <a:gd name="T68" fmla="*/ 565235815 w 12973"/>
              <a:gd name="T69" fmla="*/ 1239804552 h 44323"/>
              <a:gd name="T70" fmla="*/ 856999026 w 12973"/>
              <a:gd name="T71" fmla="*/ 1009528075 h 44323"/>
              <a:gd name="T72" fmla="*/ 806829552 w 12973"/>
              <a:gd name="T73" fmla="*/ 965364339 h 44323"/>
              <a:gd name="T74" fmla="*/ 852445670 w 12973"/>
              <a:gd name="T75" fmla="*/ 877101349 h 44323"/>
              <a:gd name="T76" fmla="*/ 501402676 w 12973"/>
              <a:gd name="T77" fmla="*/ 1080534818 h 44323"/>
              <a:gd name="T78" fmla="*/ 861554202 w 12973"/>
              <a:gd name="T79" fmla="*/ 827185562 h 44323"/>
              <a:gd name="T80" fmla="*/ 715672596 w 12973"/>
              <a:gd name="T81" fmla="*/ 857895553 h 44323"/>
              <a:gd name="T82" fmla="*/ 970926400 w 12973"/>
              <a:gd name="T83" fmla="*/ 689007769 h 44323"/>
              <a:gd name="T84" fmla="*/ 866107557 w 12973"/>
              <a:gd name="T85" fmla="*/ 667915828 h 44323"/>
              <a:gd name="T86" fmla="*/ 537912040 w 12973"/>
              <a:gd name="T87" fmla="*/ 813764058 h 44323"/>
              <a:gd name="T88" fmla="*/ 911648395 w 12973"/>
              <a:gd name="T89" fmla="*/ 571952191 h 44323"/>
              <a:gd name="T90" fmla="*/ 679238512 w 12973"/>
              <a:gd name="T91" fmla="*/ 637205837 h 44323"/>
              <a:gd name="T92" fmla="*/ 815936263 w 12973"/>
              <a:gd name="T93" fmla="*/ 487491670 h 44323"/>
              <a:gd name="T94" fmla="*/ 601743443 w 12973"/>
              <a:gd name="T95" fmla="*/ 604579522 h 44323"/>
              <a:gd name="T96" fmla="*/ 834228607 w 12973"/>
              <a:gd name="T97" fmla="*/ 387692307 h 44323"/>
              <a:gd name="T98" fmla="*/ 510511207 w 12973"/>
              <a:gd name="T99" fmla="*/ 531655407 h 44323"/>
              <a:gd name="T100" fmla="*/ 774950602 w 12973"/>
              <a:gd name="T101" fmla="*/ 303264059 h 44323"/>
              <a:gd name="T102" fmla="*/ 588006233 w 12973"/>
              <a:gd name="T103" fmla="*/ 393444389 h 44323"/>
              <a:gd name="T104" fmla="*/ 770397246 w 12973"/>
              <a:gd name="T105" fmla="*/ 193877871 h 44323"/>
              <a:gd name="T106" fmla="*/ 501402676 w 12973"/>
              <a:gd name="T107" fmla="*/ 360849268 h 44323"/>
              <a:gd name="T108" fmla="*/ 597190045 w 12973"/>
              <a:gd name="T109" fmla="*/ 276388779 h 44323"/>
              <a:gd name="T110" fmla="*/ 683793646 w 12973"/>
              <a:gd name="T111" fmla="*/ 153549893 h 44323"/>
              <a:gd name="T112" fmla="*/ 660946168 w 12973"/>
              <a:gd name="T113" fmla="*/ 103666316 h 44323"/>
              <a:gd name="T114" fmla="*/ 565235815 w 12973"/>
              <a:gd name="T115" fmla="*/ 55700110 h 44323"/>
              <a:gd name="T116" fmla="*/ 464970369 w 12973"/>
              <a:gd name="T117" fmla="*/ 90243797 h 44323"/>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2973"/>
              <a:gd name="T178" fmla="*/ 0 h 44323"/>
              <a:gd name="T179" fmla="*/ 12973 w 12973"/>
              <a:gd name="T180" fmla="*/ 44323 h 44323"/>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2973" h="44323" extrusionOk="0">
                <a:moveTo>
                  <a:pt x="5645" y="1"/>
                </a:moveTo>
                <a:lnTo>
                  <a:pt x="5465" y="61"/>
                </a:lnTo>
                <a:lnTo>
                  <a:pt x="5465" y="181"/>
                </a:lnTo>
                <a:lnTo>
                  <a:pt x="5405" y="241"/>
                </a:lnTo>
                <a:lnTo>
                  <a:pt x="5525" y="1803"/>
                </a:lnTo>
                <a:lnTo>
                  <a:pt x="5585" y="2403"/>
                </a:lnTo>
                <a:lnTo>
                  <a:pt x="5345" y="2223"/>
                </a:lnTo>
                <a:lnTo>
                  <a:pt x="4685" y="1803"/>
                </a:lnTo>
                <a:lnTo>
                  <a:pt x="4084" y="1322"/>
                </a:lnTo>
                <a:lnTo>
                  <a:pt x="3363" y="962"/>
                </a:lnTo>
                <a:lnTo>
                  <a:pt x="3003" y="842"/>
                </a:lnTo>
                <a:lnTo>
                  <a:pt x="2643" y="722"/>
                </a:lnTo>
                <a:lnTo>
                  <a:pt x="2462" y="782"/>
                </a:lnTo>
                <a:lnTo>
                  <a:pt x="2282" y="902"/>
                </a:lnTo>
                <a:lnTo>
                  <a:pt x="2222" y="1082"/>
                </a:lnTo>
                <a:lnTo>
                  <a:pt x="2222" y="1262"/>
                </a:lnTo>
                <a:lnTo>
                  <a:pt x="2402" y="1562"/>
                </a:lnTo>
                <a:lnTo>
                  <a:pt x="2643" y="1923"/>
                </a:lnTo>
                <a:lnTo>
                  <a:pt x="3123" y="2523"/>
                </a:lnTo>
                <a:lnTo>
                  <a:pt x="3784" y="3004"/>
                </a:lnTo>
                <a:lnTo>
                  <a:pt x="4384" y="3484"/>
                </a:lnTo>
                <a:lnTo>
                  <a:pt x="5345" y="4325"/>
                </a:lnTo>
                <a:lnTo>
                  <a:pt x="5285" y="4565"/>
                </a:lnTo>
                <a:lnTo>
                  <a:pt x="4925" y="4265"/>
                </a:lnTo>
                <a:lnTo>
                  <a:pt x="3423" y="3004"/>
                </a:lnTo>
                <a:lnTo>
                  <a:pt x="2643" y="2403"/>
                </a:lnTo>
                <a:lnTo>
                  <a:pt x="1862" y="1803"/>
                </a:lnTo>
                <a:lnTo>
                  <a:pt x="1682" y="1803"/>
                </a:lnTo>
                <a:lnTo>
                  <a:pt x="1502" y="1863"/>
                </a:lnTo>
                <a:lnTo>
                  <a:pt x="1441" y="2043"/>
                </a:lnTo>
                <a:lnTo>
                  <a:pt x="1441" y="2103"/>
                </a:lnTo>
                <a:lnTo>
                  <a:pt x="1441" y="2223"/>
                </a:lnTo>
                <a:lnTo>
                  <a:pt x="2042" y="3004"/>
                </a:lnTo>
                <a:lnTo>
                  <a:pt x="2643" y="3784"/>
                </a:lnTo>
                <a:lnTo>
                  <a:pt x="3964" y="5286"/>
                </a:lnTo>
                <a:lnTo>
                  <a:pt x="4624" y="6007"/>
                </a:lnTo>
                <a:lnTo>
                  <a:pt x="5285" y="6787"/>
                </a:lnTo>
                <a:lnTo>
                  <a:pt x="5285" y="6907"/>
                </a:lnTo>
                <a:lnTo>
                  <a:pt x="4624" y="6067"/>
                </a:lnTo>
                <a:lnTo>
                  <a:pt x="3844" y="5286"/>
                </a:lnTo>
                <a:lnTo>
                  <a:pt x="3423" y="4926"/>
                </a:lnTo>
                <a:lnTo>
                  <a:pt x="2943" y="4565"/>
                </a:lnTo>
                <a:lnTo>
                  <a:pt x="2523" y="4325"/>
                </a:lnTo>
                <a:lnTo>
                  <a:pt x="1982" y="4145"/>
                </a:lnTo>
                <a:lnTo>
                  <a:pt x="1802" y="4145"/>
                </a:lnTo>
                <a:lnTo>
                  <a:pt x="1622" y="4265"/>
                </a:lnTo>
                <a:lnTo>
                  <a:pt x="1562" y="4445"/>
                </a:lnTo>
                <a:lnTo>
                  <a:pt x="1562" y="4565"/>
                </a:lnTo>
                <a:lnTo>
                  <a:pt x="1622" y="4685"/>
                </a:lnTo>
                <a:lnTo>
                  <a:pt x="1862" y="5106"/>
                </a:lnTo>
                <a:lnTo>
                  <a:pt x="2162" y="5466"/>
                </a:lnTo>
                <a:lnTo>
                  <a:pt x="2883" y="6187"/>
                </a:lnTo>
                <a:lnTo>
                  <a:pt x="3604" y="6907"/>
                </a:lnTo>
                <a:lnTo>
                  <a:pt x="4264" y="7688"/>
                </a:lnTo>
                <a:lnTo>
                  <a:pt x="4624" y="8289"/>
                </a:lnTo>
                <a:lnTo>
                  <a:pt x="3243" y="6847"/>
                </a:lnTo>
                <a:lnTo>
                  <a:pt x="1862" y="5526"/>
                </a:lnTo>
                <a:lnTo>
                  <a:pt x="1742" y="5406"/>
                </a:lnTo>
                <a:lnTo>
                  <a:pt x="1502" y="5406"/>
                </a:lnTo>
                <a:lnTo>
                  <a:pt x="1381" y="5466"/>
                </a:lnTo>
                <a:lnTo>
                  <a:pt x="1261" y="5586"/>
                </a:lnTo>
                <a:lnTo>
                  <a:pt x="1201" y="5706"/>
                </a:lnTo>
                <a:lnTo>
                  <a:pt x="1201" y="5826"/>
                </a:lnTo>
                <a:lnTo>
                  <a:pt x="1261" y="6007"/>
                </a:lnTo>
                <a:lnTo>
                  <a:pt x="2342" y="7448"/>
                </a:lnTo>
                <a:lnTo>
                  <a:pt x="3423" y="8889"/>
                </a:lnTo>
                <a:lnTo>
                  <a:pt x="4324" y="10030"/>
                </a:lnTo>
                <a:lnTo>
                  <a:pt x="4745" y="10571"/>
                </a:lnTo>
                <a:lnTo>
                  <a:pt x="5285" y="11111"/>
                </a:lnTo>
                <a:lnTo>
                  <a:pt x="5285" y="11652"/>
                </a:lnTo>
                <a:lnTo>
                  <a:pt x="5105" y="11472"/>
                </a:lnTo>
                <a:lnTo>
                  <a:pt x="4564" y="10811"/>
                </a:lnTo>
                <a:lnTo>
                  <a:pt x="4024" y="10150"/>
                </a:lnTo>
                <a:lnTo>
                  <a:pt x="3423" y="9610"/>
                </a:lnTo>
                <a:lnTo>
                  <a:pt x="2763" y="9069"/>
                </a:lnTo>
                <a:lnTo>
                  <a:pt x="2703" y="9009"/>
                </a:lnTo>
                <a:lnTo>
                  <a:pt x="2583" y="9009"/>
                </a:lnTo>
                <a:lnTo>
                  <a:pt x="2402" y="9129"/>
                </a:lnTo>
                <a:lnTo>
                  <a:pt x="2282" y="9310"/>
                </a:lnTo>
                <a:lnTo>
                  <a:pt x="2282" y="9370"/>
                </a:lnTo>
                <a:lnTo>
                  <a:pt x="2342" y="9490"/>
                </a:lnTo>
                <a:lnTo>
                  <a:pt x="2763" y="10271"/>
                </a:lnTo>
                <a:lnTo>
                  <a:pt x="3243" y="10991"/>
                </a:lnTo>
                <a:lnTo>
                  <a:pt x="4204" y="12433"/>
                </a:lnTo>
                <a:lnTo>
                  <a:pt x="4685" y="13273"/>
                </a:lnTo>
                <a:lnTo>
                  <a:pt x="4985" y="13694"/>
                </a:lnTo>
                <a:lnTo>
                  <a:pt x="5285" y="14114"/>
                </a:lnTo>
                <a:lnTo>
                  <a:pt x="5225" y="14835"/>
                </a:lnTo>
                <a:lnTo>
                  <a:pt x="4564" y="13874"/>
                </a:lnTo>
                <a:lnTo>
                  <a:pt x="3904" y="13033"/>
                </a:lnTo>
                <a:lnTo>
                  <a:pt x="2763" y="11472"/>
                </a:lnTo>
                <a:lnTo>
                  <a:pt x="2162" y="10691"/>
                </a:lnTo>
                <a:lnTo>
                  <a:pt x="1502" y="9910"/>
                </a:lnTo>
                <a:lnTo>
                  <a:pt x="1381" y="9850"/>
                </a:lnTo>
                <a:lnTo>
                  <a:pt x="1261" y="9790"/>
                </a:lnTo>
                <a:lnTo>
                  <a:pt x="1141" y="9850"/>
                </a:lnTo>
                <a:lnTo>
                  <a:pt x="1081" y="9910"/>
                </a:lnTo>
                <a:lnTo>
                  <a:pt x="961" y="9970"/>
                </a:lnTo>
                <a:lnTo>
                  <a:pt x="961" y="10090"/>
                </a:lnTo>
                <a:lnTo>
                  <a:pt x="901" y="10210"/>
                </a:lnTo>
                <a:lnTo>
                  <a:pt x="961" y="10331"/>
                </a:lnTo>
                <a:lnTo>
                  <a:pt x="1441" y="11352"/>
                </a:lnTo>
                <a:lnTo>
                  <a:pt x="1922" y="12252"/>
                </a:lnTo>
                <a:lnTo>
                  <a:pt x="1742" y="12072"/>
                </a:lnTo>
                <a:lnTo>
                  <a:pt x="1682" y="12012"/>
                </a:lnTo>
                <a:lnTo>
                  <a:pt x="1502" y="12012"/>
                </a:lnTo>
                <a:lnTo>
                  <a:pt x="1381" y="12072"/>
                </a:lnTo>
                <a:lnTo>
                  <a:pt x="1261" y="12252"/>
                </a:lnTo>
                <a:lnTo>
                  <a:pt x="1261" y="12312"/>
                </a:lnTo>
                <a:lnTo>
                  <a:pt x="1321" y="12433"/>
                </a:lnTo>
                <a:lnTo>
                  <a:pt x="1862" y="13514"/>
                </a:lnTo>
                <a:lnTo>
                  <a:pt x="2402" y="14595"/>
                </a:lnTo>
                <a:lnTo>
                  <a:pt x="3063" y="15616"/>
                </a:lnTo>
                <a:lnTo>
                  <a:pt x="3724" y="16637"/>
                </a:lnTo>
                <a:lnTo>
                  <a:pt x="4504" y="17958"/>
                </a:lnTo>
                <a:lnTo>
                  <a:pt x="4504" y="18078"/>
                </a:lnTo>
                <a:lnTo>
                  <a:pt x="4564" y="18198"/>
                </a:lnTo>
                <a:lnTo>
                  <a:pt x="4745" y="18318"/>
                </a:lnTo>
                <a:lnTo>
                  <a:pt x="4925" y="18678"/>
                </a:lnTo>
                <a:lnTo>
                  <a:pt x="5045" y="18859"/>
                </a:lnTo>
                <a:lnTo>
                  <a:pt x="5225" y="19039"/>
                </a:lnTo>
                <a:lnTo>
                  <a:pt x="5225" y="19099"/>
                </a:lnTo>
                <a:lnTo>
                  <a:pt x="5105" y="19039"/>
                </a:lnTo>
                <a:lnTo>
                  <a:pt x="4985" y="18919"/>
                </a:lnTo>
                <a:lnTo>
                  <a:pt x="4865" y="18739"/>
                </a:lnTo>
                <a:lnTo>
                  <a:pt x="4504" y="18318"/>
                </a:lnTo>
                <a:lnTo>
                  <a:pt x="4204" y="17838"/>
                </a:lnTo>
                <a:lnTo>
                  <a:pt x="3664" y="16937"/>
                </a:lnTo>
                <a:lnTo>
                  <a:pt x="3183" y="15976"/>
                </a:lnTo>
                <a:lnTo>
                  <a:pt x="2583" y="15075"/>
                </a:lnTo>
                <a:lnTo>
                  <a:pt x="2462" y="14955"/>
                </a:lnTo>
                <a:lnTo>
                  <a:pt x="2282" y="14895"/>
                </a:lnTo>
                <a:lnTo>
                  <a:pt x="2102" y="14835"/>
                </a:lnTo>
                <a:lnTo>
                  <a:pt x="1982" y="14835"/>
                </a:lnTo>
                <a:lnTo>
                  <a:pt x="1802" y="14895"/>
                </a:lnTo>
                <a:lnTo>
                  <a:pt x="1682" y="15015"/>
                </a:lnTo>
                <a:lnTo>
                  <a:pt x="1562" y="15195"/>
                </a:lnTo>
                <a:lnTo>
                  <a:pt x="1562" y="15375"/>
                </a:lnTo>
                <a:lnTo>
                  <a:pt x="1622" y="15916"/>
                </a:lnTo>
                <a:lnTo>
                  <a:pt x="1802" y="16456"/>
                </a:lnTo>
                <a:lnTo>
                  <a:pt x="1982" y="17057"/>
                </a:lnTo>
                <a:lnTo>
                  <a:pt x="2282" y="17537"/>
                </a:lnTo>
                <a:lnTo>
                  <a:pt x="2883" y="18618"/>
                </a:lnTo>
                <a:lnTo>
                  <a:pt x="3483" y="19519"/>
                </a:lnTo>
                <a:lnTo>
                  <a:pt x="4264" y="20480"/>
                </a:lnTo>
                <a:lnTo>
                  <a:pt x="4745" y="21021"/>
                </a:lnTo>
                <a:lnTo>
                  <a:pt x="5225" y="21441"/>
                </a:lnTo>
                <a:lnTo>
                  <a:pt x="5225" y="22822"/>
                </a:lnTo>
                <a:lnTo>
                  <a:pt x="5225" y="23603"/>
                </a:lnTo>
                <a:lnTo>
                  <a:pt x="4564" y="22522"/>
                </a:lnTo>
                <a:lnTo>
                  <a:pt x="3904" y="21441"/>
                </a:lnTo>
                <a:lnTo>
                  <a:pt x="3303" y="20420"/>
                </a:lnTo>
                <a:lnTo>
                  <a:pt x="2643" y="19339"/>
                </a:lnTo>
                <a:lnTo>
                  <a:pt x="2342" y="18859"/>
                </a:lnTo>
                <a:lnTo>
                  <a:pt x="1982" y="18378"/>
                </a:lnTo>
                <a:lnTo>
                  <a:pt x="1562" y="17898"/>
                </a:lnTo>
                <a:lnTo>
                  <a:pt x="1081" y="17477"/>
                </a:lnTo>
                <a:lnTo>
                  <a:pt x="901" y="17477"/>
                </a:lnTo>
                <a:lnTo>
                  <a:pt x="841" y="17537"/>
                </a:lnTo>
                <a:lnTo>
                  <a:pt x="841" y="17657"/>
                </a:lnTo>
                <a:lnTo>
                  <a:pt x="961" y="18258"/>
                </a:lnTo>
                <a:lnTo>
                  <a:pt x="1141" y="18859"/>
                </a:lnTo>
                <a:lnTo>
                  <a:pt x="1321" y="19399"/>
                </a:lnTo>
                <a:lnTo>
                  <a:pt x="1622" y="19940"/>
                </a:lnTo>
                <a:lnTo>
                  <a:pt x="2222" y="21081"/>
                </a:lnTo>
                <a:lnTo>
                  <a:pt x="2823" y="22102"/>
                </a:lnTo>
                <a:lnTo>
                  <a:pt x="3604" y="23663"/>
                </a:lnTo>
                <a:lnTo>
                  <a:pt x="4024" y="24444"/>
                </a:lnTo>
                <a:lnTo>
                  <a:pt x="4504" y="25225"/>
                </a:lnTo>
                <a:lnTo>
                  <a:pt x="4504" y="25345"/>
                </a:lnTo>
                <a:lnTo>
                  <a:pt x="4024" y="24744"/>
                </a:lnTo>
                <a:lnTo>
                  <a:pt x="3123" y="23723"/>
                </a:lnTo>
                <a:lnTo>
                  <a:pt x="2222" y="22702"/>
                </a:lnTo>
                <a:lnTo>
                  <a:pt x="1862" y="22282"/>
                </a:lnTo>
                <a:lnTo>
                  <a:pt x="1502" y="21982"/>
                </a:lnTo>
                <a:lnTo>
                  <a:pt x="1141" y="21741"/>
                </a:lnTo>
                <a:lnTo>
                  <a:pt x="901" y="21621"/>
                </a:lnTo>
                <a:lnTo>
                  <a:pt x="601" y="21621"/>
                </a:lnTo>
                <a:lnTo>
                  <a:pt x="601" y="21861"/>
                </a:lnTo>
                <a:lnTo>
                  <a:pt x="661" y="22102"/>
                </a:lnTo>
                <a:lnTo>
                  <a:pt x="781" y="22522"/>
                </a:lnTo>
                <a:lnTo>
                  <a:pt x="1021" y="22942"/>
                </a:lnTo>
                <a:lnTo>
                  <a:pt x="1321" y="23363"/>
                </a:lnTo>
                <a:lnTo>
                  <a:pt x="2222" y="24564"/>
                </a:lnTo>
                <a:lnTo>
                  <a:pt x="3123" y="25765"/>
                </a:lnTo>
                <a:lnTo>
                  <a:pt x="4084" y="27146"/>
                </a:lnTo>
                <a:lnTo>
                  <a:pt x="4624" y="27927"/>
                </a:lnTo>
                <a:lnTo>
                  <a:pt x="4925" y="28287"/>
                </a:lnTo>
                <a:lnTo>
                  <a:pt x="5225" y="28588"/>
                </a:lnTo>
                <a:lnTo>
                  <a:pt x="5225" y="30209"/>
                </a:lnTo>
                <a:lnTo>
                  <a:pt x="4564" y="29308"/>
                </a:lnTo>
                <a:lnTo>
                  <a:pt x="3904" y="28408"/>
                </a:lnTo>
                <a:lnTo>
                  <a:pt x="2703" y="26306"/>
                </a:lnTo>
                <a:lnTo>
                  <a:pt x="2222" y="25285"/>
                </a:lnTo>
                <a:lnTo>
                  <a:pt x="1922" y="24864"/>
                </a:lnTo>
                <a:lnTo>
                  <a:pt x="1682" y="24684"/>
                </a:lnTo>
                <a:lnTo>
                  <a:pt x="1502" y="24504"/>
                </a:lnTo>
                <a:lnTo>
                  <a:pt x="1381" y="24444"/>
                </a:lnTo>
                <a:lnTo>
                  <a:pt x="1261" y="24504"/>
                </a:lnTo>
                <a:lnTo>
                  <a:pt x="1141" y="24564"/>
                </a:lnTo>
                <a:lnTo>
                  <a:pt x="1081" y="24684"/>
                </a:lnTo>
                <a:lnTo>
                  <a:pt x="1021" y="24924"/>
                </a:lnTo>
                <a:lnTo>
                  <a:pt x="961" y="25225"/>
                </a:lnTo>
                <a:lnTo>
                  <a:pt x="1021" y="25825"/>
                </a:lnTo>
                <a:lnTo>
                  <a:pt x="1201" y="26486"/>
                </a:lnTo>
                <a:lnTo>
                  <a:pt x="1441" y="27146"/>
                </a:lnTo>
                <a:lnTo>
                  <a:pt x="1742" y="27747"/>
                </a:lnTo>
                <a:lnTo>
                  <a:pt x="2042" y="28348"/>
                </a:lnTo>
                <a:lnTo>
                  <a:pt x="2643" y="29369"/>
                </a:lnTo>
                <a:lnTo>
                  <a:pt x="3183" y="30269"/>
                </a:lnTo>
                <a:lnTo>
                  <a:pt x="3784" y="31170"/>
                </a:lnTo>
                <a:lnTo>
                  <a:pt x="4084" y="31591"/>
                </a:lnTo>
                <a:lnTo>
                  <a:pt x="4444" y="32011"/>
                </a:lnTo>
                <a:lnTo>
                  <a:pt x="4805" y="32371"/>
                </a:lnTo>
                <a:lnTo>
                  <a:pt x="5225" y="32672"/>
                </a:lnTo>
                <a:lnTo>
                  <a:pt x="5225" y="34053"/>
                </a:lnTo>
                <a:lnTo>
                  <a:pt x="4144" y="32792"/>
                </a:lnTo>
                <a:lnTo>
                  <a:pt x="3604" y="32191"/>
                </a:lnTo>
                <a:lnTo>
                  <a:pt x="3123" y="31591"/>
                </a:lnTo>
                <a:lnTo>
                  <a:pt x="2462" y="30570"/>
                </a:lnTo>
                <a:lnTo>
                  <a:pt x="1862" y="29489"/>
                </a:lnTo>
                <a:lnTo>
                  <a:pt x="1261" y="28408"/>
                </a:lnTo>
                <a:lnTo>
                  <a:pt x="901" y="27927"/>
                </a:lnTo>
                <a:lnTo>
                  <a:pt x="541" y="27447"/>
                </a:lnTo>
                <a:lnTo>
                  <a:pt x="481" y="27387"/>
                </a:lnTo>
                <a:lnTo>
                  <a:pt x="360" y="27327"/>
                </a:lnTo>
                <a:lnTo>
                  <a:pt x="240" y="27387"/>
                </a:lnTo>
                <a:lnTo>
                  <a:pt x="60" y="27507"/>
                </a:lnTo>
                <a:lnTo>
                  <a:pt x="0" y="27687"/>
                </a:lnTo>
                <a:lnTo>
                  <a:pt x="60" y="28287"/>
                </a:lnTo>
                <a:lnTo>
                  <a:pt x="180" y="28948"/>
                </a:lnTo>
                <a:lnTo>
                  <a:pt x="360" y="29549"/>
                </a:lnTo>
                <a:lnTo>
                  <a:pt x="601" y="30209"/>
                </a:lnTo>
                <a:lnTo>
                  <a:pt x="901" y="30810"/>
                </a:lnTo>
                <a:lnTo>
                  <a:pt x="1201" y="31410"/>
                </a:lnTo>
                <a:lnTo>
                  <a:pt x="1862" y="32552"/>
                </a:lnTo>
                <a:lnTo>
                  <a:pt x="1922" y="33092"/>
                </a:lnTo>
                <a:lnTo>
                  <a:pt x="2102" y="33633"/>
                </a:lnTo>
                <a:lnTo>
                  <a:pt x="2342" y="34173"/>
                </a:lnTo>
                <a:lnTo>
                  <a:pt x="2583" y="34714"/>
                </a:lnTo>
                <a:lnTo>
                  <a:pt x="3664" y="36755"/>
                </a:lnTo>
                <a:lnTo>
                  <a:pt x="4084" y="37656"/>
                </a:lnTo>
                <a:lnTo>
                  <a:pt x="4564" y="38677"/>
                </a:lnTo>
                <a:lnTo>
                  <a:pt x="4264" y="38377"/>
                </a:lnTo>
                <a:lnTo>
                  <a:pt x="3664" y="37656"/>
                </a:lnTo>
                <a:lnTo>
                  <a:pt x="2943" y="36996"/>
                </a:lnTo>
                <a:lnTo>
                  <a:pt x="2222" y="36335"/>
                </a:lnTo>
                <a:lnTo>
                  <a:pt x="1502" y="35795"/>
                </a:lnTo>
                <a:lnTo>
                  <a:pt x="1141" y="35795"/>
                </a:lnTo>
                <a:lnTo>
                  <a:pt x="1021" y="35855"/>
                </a:lnTo>
                <a:lnTo>
                  <a:pt x="961" y="36095"/>
                </a:lnTo>
                <a:lnTo>
                  <a:pt x="961" y="36215"/>
                </a:lnTo>
                <a:lnTo>
                  <a:pt x="961" y="36335"/>
                </a:lnTo>
                <a:lnTo>
                  <a:pt x="1381" y="37116"/>
                </a:lnTo>
                <a:lnTo>
                  <a:pt x="1862" y="37897"/>
                </a:lnTo>
                <a:lnTo>
                  <a:pt x="2462" y="38617"/>
                </a:lnTo>
                <a:lnTo>
                  <a:pt x="3003" y="39338"/>
                </a:lnTo>
                <a:lnTo>
                  <a:pt x="4024" y="40659"/>
                </a:lnTo>
                <a:lnTo>
                  <a:pt x="4564" y="41260"/>
                </a:lnTo>
                <a:lnTo>
                  <a:pt x="4925" y="41500"/>
                </a:lnTo>
                <a:lnTo>
                  <a:pt x="5225" y="41740"/>
                </a:lnTo>
                <a:lnTo>
                  <a:pt x="5225" y="41980"/>
                </a:lnTo>
                <a:lnTo>
                  <a:pt x="4624" y="41500"/>
                </a:lnTo>
                <a:lnTo>
                  <a:pt x="4084" y="41019"/>
                </a:lnTo>
                <a:lnTo>
                  <a:pt x="3543" y="40539"/>
                </a:lnTo>
                <a:lnTo>
                  <a:pt x="2943" y="40179"/>
                </a:lnTo>
                <a:lnTo>
                  <a:pt x="2763" y="40119"/>
                </a:lnTo>
                <a:lnTo>
                  <a:pt x="2643" y="40059"/>
                </a:lnTo>
                <a:lnTo>
                  <a:pt x="2462" y="40059"/>
                </a:lnTo>
                <a:lnTo>
                  <a:pt x="2342" y="40179"/>
                </a:lnTo>
                <a:lnTo>
                  <a:pt x="2222" y="40239"/>
                </a:lnTo>
                <a:lnTo>
                  <a:pt x="2102" y="40359"/>
                </a:lnTo>
                <a:lnTo>
                  <a:pt x="2042" y="40479"/>
                </a:lnTo>
                <a:lnTo>
                  <a:pt x="2042" y="40659"/>
                </a:lnTo>
                <a:lnTo>
                  <a:pt x="2042" y="40839"/>
                </a:lnTo>
                <a:lnTo>
                  <a:pt x="2222" y="41200"/>
                </a:lnTo>
                <a:lnTo>
                  <a:pt x="2402" y="41500"/>
                </a:lnTo>
                <a:lnTo>
                  <a:pt x="2943" y="42161"/>
                </a:lnTo>
                <a:lnTo>
                  <a:pt x="3543" y="42761"/>
                </a:lnTo>
                <a:lnTo>
                  <a:pt x="4144" y="43242"/>
                </a:lnTo>
                <a:lnTo>
                  <a:pt x="4745" y="43722"/>
                </a:lnTo>
                <a:lnTo>
                  <a:pt x="5045" y="43962"/>
                </a:lnTo>
                <a:lnTo>
                  <a:pt x="5405" y="44142"/>
                </a:lnTo>
                <a:lnTo>
                  <a:pt x="5766" y="44263"/>
                </a:lnTo>
                <a:lnTo>
                  <a:pt x="6126" y="44323"/>
                </a:lnTo>
                <a:lnTo>
                  <a:pt x="6486" y="44323"/>
                </a:lnTo>
                <a:lnTo>
                  <a:pt x="6847" y="44202"/>
                </a:lnTo>
                <a:lnTo>
                  <a:pt x="6967" y="44082"/>
                </a:lnTo>
                <a:lnTo>
                  <a:pt x="7027" y="43962"/>
                </a:lnTo>
                <a:lnTo>
                  <a:pt x="7027" y="43842"/>
                </a:lnTo>
                <a:lnTo>
                  <a:pt x="7027" y="43722"/>
                </a:lnTo>
                <a:lnTo>
                  <a:pt x="6967" y="43422"/>
                </a:lnTo>
                <a:lnTo>
                  <a:pt x="6847" y="43242"/>
                </a:lnTo>
                <a:lnTo>
                  <a:pt x="6666" y="43001"/>
                </a:lnTo>
                <a:lnTo>
                  <a:pt x="6486" y="42821"/>
                </a:lnTo>
                <a:lnTo>
                  <a:pt x="7147" y="41920"/>
                </a:lnTo>
                <a:lnTo>
                  <a:pt x="7928" y="40839"/>
                </a:lnTo>
                <a:lnTo>
                  <a:pt x="8648" y="39758"/>
                </a:lnTo>
                <a:lnTo>
                  <a:pt x="9309" y="38677"/>
                </a:lnTo>
                <a:lnTo>
                  <a:pt x="10030" y="37536"/>
                </a:lnTo>
                <a:lnTo>
                  <a:pt x="10330" y="36936"/>
                </a:lnTo>
                <a:lnTo>
                  <a:pt x="10630" y="36275"/>
                </a:lnTo>
                <a:lnTo>
                  <a:pt x="10810" y="35674"/>
                </a:lnTo>
                <a:lnTo>
                  <a:pt x="10930" y="35014"/>
                </a:lnTo>
                <a:lnTo>
                  <a:pt x="10930" y="34954"/>
                </a:lnTo>
                <a:lnTo>
                  <a:pt x="10870" y="34954"/>
                </a:lnTo>
                <a:lnTo>
                  <a:pt x="10330" y="35314"/>
                </a:lnTo>
                <a:lnTo>
                  <a:pt x="9849" y="35734"/>
                </a:lnTo>
                <a:lnTo>
                  <a:pt x="9429" y="36215"/>
                </a:lnTo>
                <a:lnTo>
                  <a:pt x="8949" y="36695"/>
                </a:lnTo>
                <a:lnTo>
                  <a:pt x="8168" y="37776"/>
                </a:lnTo>
                <a:lnTo>
                  <a:pt x="7507" y="38857"/>
                </a:lnTo>
                <a:lnTo>
                  <a:pt x="6907" y="39698"/>
                </a:lnTo>
                <a:lnTo>
                  <a:pt x="6847" y="39578"/>
                </a:lnTo>
                <a:lnTo>
                  <a:pt x="7447" y="38797"/>
                </a:lnTo>
                <a:lnTo>
                  <a:pt x="7988" y="37957"/>
                </a:lnTo>
                <a:lnTo>
                  <a:pt x="9009" y="36335"/>
                </a:lnTo>
                <a:lnTo>
                  <a:pt x="9669" y="35254"/>
                </a:lnTo>
                <a:lnTo>
                  <a:pt x="10270" y="34233"/>
                </a:lnTo>
                <a:lnTo>
                  <a:pt x="11471" y="32071"/>
                </a:lnTo>
                <a:lnTo>
                  <a:pt x="11531" y="31951"/>
                </a:lnTo>
                <a:lnTo>
                  <a:pt x="11531" y="31891"/>
                </a:lnTo>
                <a:lnTo>
                  <a:pt x="11351" y="31651"/>
                </a:lnTo>
                <a:lnTo>
                  <a:pt x="11291" y="31591"/>
                </a:lnTo>
                <a:lnTo>
                  <a:pt x="11171" y="31591"/>
                </a:lnTo>
                <a:lnTo>
                  <a:pt x="11051" y="31651"/>
                </a:lnTo>
                <a:lnTo>
                  <a:pt x="10991" y="31711"/>
                </a:lnTo>
                <a:lnTo>
                  <a:pt x="9549" y="33452"/>
                </a:lnTo>
                <a:lnTo>
                  <a:pt x="8168" y="35194"/>
                </a:lnTo>
                <a:lnTo>
                  <a:pt x="8828" y="33873"/>
                </a:lnTo>
                <a:lnTo>
                  <a:pt x="9429" y="32612"/>
                </a:lnTo>
                <a:lnTo>
                  <a:pt x="10030" y="31410"/>
                </a:lnTo>
                <a:lnTo>
                  <a:pt x="10630" y="30209"/>
                </a:lnTo>
                <a:lnTo>
                  <a:pt x="11711" y="27747"/>
                </a:lnTo>
                <a:lnTo>
                  <a:pt x="11711" y="27627"/>
                </a:lnTo>
                <a:lnTo>
                  <a:pt x="11711" y="27507"/>
                </a:lnTo>
                <a:lnTo>
                  <a:pt x="11651" y="27447"/>
                </a:lnTo>
                <a:lnTo>
                  <a:pt x="11591" y="27387"/>
                </a:lnTo>
                <a:lnTo>
                  <a:pt x="11471" y="27327"/>
                </a:lnTo>
                <a:lnTo>
                  <a:pt x="11411" y="27327"/>
                </a:lnTo>
                <a:lnTo>
                  <a:pt x="11291" y="27387"/>
                </a:lnTo>
                <a:lnTo>
                  <a:pt x="11231" y="27447"/>
                </a:lnTo>
                <a:lnTo>
                  <a:pt x="9669" y="29669"/>
                </a:lnTo>
                <a:lnTo>
                  <a:pt x="8889" y="30750"/>
                </a:lnTo>
                <a:lnTo>
                  <a:pt x="8168" y="31891"/>
                </a:lnTo>
                <a:lnTo>
                  <a:pt x="7147" y="33512"/>
                </a:lnTo>
                <a:lnTo>
                  <a:pt x="6606" y="34353"/>
                </a:lnTo>
                <a:lnTo>
                  <a:pt x="6186" y="35194"/>
                </a:lnTo>
                <a:lnTo>
                  <a:pt x="6186" y="33993"/>
                </a:lnTo>
                <a:lnTo>
                  <a:pt x="6426" y="33933"/>
                </a:lnTo>
                <a:lnTo>
                  <a:pt x="6606" y="33813"/>
                </a:lnTo>
                <a:lnTo>
                  <a:pt x="6967" y="33452"/>
                </a:lnTo>
                <a:lnTo>
                  <a:pt x="7327" y="33032"/>
                </a:lnTo>
                <a:lnTo>
                  <a:pt x="7928" y="32131"/>
                </a:lnTo>
                <a:lnTo>
                  <a:pt x="9069" y="30329"/>
                </a:lnTo>
                <a:lnTo>
                  <a:pt x="10270" y="28408"/>
                </a:lnTo>
                <a:lnTo>
                  <a:pt x="11411" y="26426"/>
                </a:lnTo>
                <a:lnTo>
                  <a:pt x="11411" y="26246"/>
                </a:lnTo>
                <a:lnTo>
                  <a:pt x="11411" y="26065"/>
                </a:lnTo>
                <a:lnTo>
                  <a:pt x="11351" y="25885"/>
                </a:lnTo>
                <a:lnTo>
                  <a:pt x="11231" y="25765"/>
                </a:lnTo>
                <a:lnTo>
                  <a:pt x="11111" y="25705"/>
                </a:lnTo>
                <a:lnTo>
                  <a:pt x="10930" y="25645"/>
                </a:lnTo>
                <a:lnTo>
                  <a:pt x="10750" y="25705"/>
                </a:lnTo>
                <a:lnTo>
                  <a:pt x="10630" y="25825"/>
                </a:lnTo>
                <a:lnTo>
                  <a:pt x="9309" y="27567"/>
                </a:lnTo>
                <a:lnTo>
                  <a:pt x="7988" y="29369"/>
                </a:lnTo>
                <a:lnTo>
                  <a:pt x="8108" y="29188"/>
                </a:lnTo>
                <a:lnTo>
                  <a:pt x="9429" y="26846"/>
                </a:lnTo>
                <a:lnTo>
                  <a:pt x="10270" y="25645"/>
                </a:lnTo>
                <a:lnTo>
                  <a:pt x="11111" y="24384"/>
                </a:lnTo>
                <a:lnTo>
                  <a:pt x="11951" y="23243"/>
                </a:lnTo>
                <a:lnTo>
                  <a:pt x="12912" y="22102"/>
                </a:lnTo>
                <a:lnTo>
                  <a:pt x="12972" y="21982"/>
                </a:lnTo>
                <a:lnTo>
                  <a:pt x="12972" y="21861"/>
                </a:lnTo>
                <a:lnTo>
                  <a:pt x="12972" y="21741"/>
                </a:lnTo>
                <a:lnTo>
                  <a:pt x="12912" y="21681"/>
                </a:lnTo>
                <a:lnTo>
                  <a:pt x="12792" y="21561"/>
                </a:lnTo>
                <a:lnTo>
                  <a:pt x="12552" y="21561"/>
                </a:lnTo>
                <a:lnTo>
                  <a:pt x="12432" y="21621"/>
                </a:lnTo>
                <a:lnTo>
                  <a:pt x="11471" y="22522"/>
                </a:lnTo>
                <a:lnTo>
                  <a:pt x="10570" y="23423"/>
                </a:lnTo>
                <a:lnTo>
                  <a:pt x="9729" y="24324"/>
                </a:lnTo>
                <a:lnTo>
                  <a:pt x="8889" y="25345"/>
                </a:lnTo>
                <a:lnTo>
                  <a:pt x="9129" y="24864"/>
                </a:lnTo>
                <a:lnTo>
                  <a:pt x="11351" y="21081"/>
                </a:lnTo>
                <a:lnTo>
                  <a:pt x="11411" y="20901"/>
                </a:lnTo>
                <a:lnTo>
                  <a:pt x="11351" y="20720"/>
                </a:lnTo>
                <a:lnTo>
                  <a:pt x="11291" y="20600"/>
                </a:lnTo>
                <a:lnTo>
                  <a:pt x="11171" y="20540"/>
                </a:lnTo>
                <a:lnTo>
                  <a:pt x="11051" y="20480"/>
                </a:lnTo>
                <a:lnTo>
                  <a:pt x="10870" y="20480"/>
                </a:lnTo>
                <a:lnTo>
                  <a:pt x="10690" y="20540"/>
                </a:lnTo>
                <a:lnTo>
                  <a:pt x="10570" y="20660"/>
                </a:lnTo>
                <a:lnTo>
                  <a:pt x="7988" y="24204"/>
                </a:lnTo>
                <a:lnTo>
                  <a:pt x="7087" y="25465"/>
                </a:lnTo>
                <a:lnTo>
                  <a:pt x="6606" y="26065"/>
                </a:lnTo>
                <a:lnTo>
                  <a:pt x="6186" y="26726"/>
                </a:lnTo>
                <a:lnTo>
                  <a:pt x="6186" y="25345"/>
                </a:lnTo>
                <a:lnTo>
                  <a:pt x="6606" y="24984"/>
                </a:lnTo>
                <a:lnTo>
                  <a:pt x="6967" y="24624"/>
                </a:lnTo>
                <a:lnTo>
                  <a:pt x="7627" y="23723"/>
                </a:lnTo>
                <a:lnTo>
                  <a:pt x="8889" y="22042"/>
                </a:lnTo>
                <a:lnTo>
                  <a:pt x="10450" y="20000"/>
                </a:lnTo>
                <a:lnTo>
                  <a:pt x="12011" y="17898"/>
                </a:lnTo>
                <a:lnTo>
                  <a:pt x="12072" y="17778"/>
                </a:lnTo>
                <a:lnTo>
                  <a:pt x="12072" y="17657"/>
                </a:lnTo>
                <a:lnTo>
                  <a:pt x="12011" y="17537"/>
                </a:lnTo>
                <a:lnTo>
                  <a:pt x="11891" y="17417"/>
                </a:lnTo>
                <a:lnTo>
                  <a:pt x="11771" y="17357"/>
                </a:lnTo>
                <a:lnTo>
                  <a:pt x="11651" y="17297"/>
                </a:lnTo>
                <a:lnTo>
                  <a:pt x="11471" y="17357"/>
                </a:lnTo>
                <a:lnTo>
                  <a:pt x="11351" y="17417"/>
                </a:lnTo>
                <a:lnTo>
                  <a:pt x="8949" y="19940"/>
                </a:lnTo>
                <a:lnTo>
                  <a:pt x="9309" y="19219"/>
                </a:lnTo>
                <a:lnTo>
                  <a:pt x="10270" y="17357"/>
                </a:lnTo>
                <a:lnTo>
                  <a:pt x="11231" y="15495"/>
                </a:lnTo>
                <a:lnTo>
                  <a:pt x="11291" y="15435"/>
                </a:lnTo>
                <a:lnTo>
                  <a:pt x="11231" y="15315"/>
                </a:lnTo>
                <a:lnTo>
                  <a:pt x="11111" y="15135"/>
                </a:lnTo>
                <a:lnTo>
                  <a:pt x="10930" y="15135"/>
                </a:lnTo>
                <a:lnTo>
                  <a:pt x="10870" y="15195"/>
                </a:lnTo>
                <a:lnTo>
                  <a:pt x="10750" y="15255"/>
                </a:lnTo>
                <a:lnTo>
                  <a:pt x="9549" y="16937"/>
                </a:lnTo>
                <a:lnTo>
                  <a:pt x="8348" y="18678"/>
                </a:lnTo>
                <a:lnTo>
                  <a:pt x="7567" y="19820"/>
                </a:lnTo>
                <a:lnTo>
                  <a:pt x="7147" y="20420"/>
                </a:lnTo>
                <a:lnTo>
                  <a:pt x="6787" y="21021"/>
                </a:lnTo>
                <a:lnTo>
                  <a:pt x="6666" y="20660"/>
                </a:lnTo>
                <a:lnTo>
                  <a:pt x="7027" y="20300"/>
                </a:lnTo>
                <a:lnTo>
                  <a:pt x="7327" y="19880"/>
                </a:lnTo>
                <a:lnTo>
                  <a:pt x="7928" y="18919"/>
                </a:lnTo>
                <a:lnTo>
                  <a:pt x="8949" y="17057"/>
                </a:lnTo>
                <a:lnTo>
                  <a:pt x="10270" y="14835"/>
                </a:lnTo>
                <a:lnTo>
                  <a:pt x="10930" y="13694"/>
                </a:lnTo>
                <a:lnTo>
                  <a:pt x="11411" y="12493"/>
                </a:lnTo>
                <a:lnTo>
                  <a:pt x="11411" y="12373"/>
                </a:lnTo>
                <a:lnTo>
                  <a:pt x="11411" y="12312"/>
                </a:lnTo>
                <a:lnTo>
                  <a:pt x="11291" y="12192"/>
                </a:lnTo>
                <a:lnTo>
                  <a:pt x="11111" y="12132"/>
                </a:lnTo>
                <a:lnTo>
                  <a:pt x="10991" y="12132"/>
                </a:lnTo>
                <a:lnTo>
                  <a:pt x="10930" y="12192"/>
                </a:lnTo>
                <a:lnTo>
                  <a:pt x="10090" y="13153"/>
                </a:lnTo>
                <a:lnTo>
                  <a:pt x="9309" y="14114"/>
                </a:lnTo>
                <a:lnTo>
                  <a:pt x="7868" y="16156"/>
                </a:lnTo>
                <a:lnTo>
                  <a:pt x="7207" y="17117"/>
                </a:lnTo>
                <a:lnTo>
                  <a:pt x="6426" y="18138"/>
                </a:lnTo>
                <a:lnTo>
                  <a:pt x="6246" y="17838"/>
                </a:lnTo>
                <a:lnTo>
                  <a:pt x="6246" y="17297"/>
                </a:lnTo>
                <a:lnTo>
                  <a:pt x="6726" y="16637"/>
                </a:lnTo>
                <a:lnTo>
                  <a:pt x="7087" y="15976"/>
                </a:lnTo>
                <a:lnTo>
                  <a:pt x="7868" y="14715"/>
                </a:lnTo>
                <a:lnTo>
                  <a:pt x="9189" y="12433"/>
                </a:lnTo>
                <a:lnTo>
                  <a:pt x="10450" y="10090"/>
                </a:lnTo>
                <a:lnTo>
                  <a:pt x="10510" y="9970"/>
                </a:lnTo>
                <a:lnTo>
                  <a:pt x="10510" y="9790"/>
                </a:lnTo>
                <a:lnTo>
                  <a:pt x="10450" y="9670"/>
                </a:lnTo>
                <a:lnTo>
                  <a:pt x="10330" y="9610"/>
                </a:lnTo>
                <a:lnTo>
                  <a:pt x="10210" y="9490"/>
                </a:lnTo>
                <a:lnTo>
                  <a:pt x="9970" y="9490"/>
                </a:lnTo>
                <a:lnTo>
                  <a:pt x="9849" y="9610"/>
                </a:lnTo>
                <a:lnTo>
                  <a:pt x="8288" y="11712"/>
                </a:lnTo>
                <a:lnTo>
                  <a:pt x="6847" y="13814"/>
                </a:lnTo>
                <a:lnTo>
                  <a:pt x="6546" y="14234"/>
                </a:lnTo>
                <a:lnTo>
                  <a:pt x="6486" y="13994"/>
                </a:lnTo>
                <a:lnTo>
                  <a:pt x="6847" y="13634"/>
                </a:lnTo>
                <a:lnTo>
                  <a:pt x="7207" y="13213"/>
                </a:lnTo>
                <a:lnTo>
                  <a:pt x="7747" y="12312"/>
                </a:lnTo>
                <a:lnTo>
                  <a:pt x="8228" y="11352"/>
                </a:lnTo>
                <a:lnTo>
                  <a:pt x="8708" y="10451"/>
                </a:lnTo>
                <a:lnTo>
                  <a:pt x="9669" y="8409"/>
                </a:lnTo>
                <a:lnTo>
                  <a:pt x="10570" y="6307"/>
                </a:lnTo>
                <a:lnTo>
                  <a:pt x="10570" y="6247"/>
                </a:lnTo>
                <a:lnTo>
                  <a:pt x="10570" y="6127"/>
                </a:lnTo>
                <a:lnTo>
                  <a:pt x="10390" y="6007"/>
                </a:lnTo>
                <a:lnTo>
                  <a:pt x="10210" y="6007"/>
                </a:lnTo>
                <a:lnTo>
                  <a:pt x="10150" y="6067"/>
                </a:lnTo>
                <a:lnTo>
                  <a:pt x="10090" y="6127"/>
                </a:lnTo>
                <a:lnTo>
                  <a:pt x="8949" y="8169"/>
                </a:lnTo>
                <a:lnTo>
                  <a:pt x="7687" y="10150"/>
                </a:lnTo>
                <a:lnTo>
                  <a:pt x="6967" y="11171"/>
                </a:lnTo>
                <a:lnTo>
                  <a:pt x="6186" y="12192"/>
                </a:lnTo>
                <a:lnTo>
                  <a:pt x="6186" y="11592"/>
                </a:lnTo>
                <a:lnTo>
                  <a:pt x="6366" y="11532"/>
                </a:lnTo>
                <a:lnTo>
                  <a:pt x="6486" y="11412"/>
                </a:lnTo>
                <a:lnTo>
                  <a:pt x="6606" y="11292"/>
                </a:lnTo>
                <a:lnTo>
                  <a:pt x="6666" y="11111"/>
                </a:lnTo>
                <a:lnTo>
                  <a:pt x="6847" y="11051"/>
                </a:lnTo>
                <a:lnTo>
                  <a:pt x="7027" y="10931"/>
                </a:lnTo>
                <a:lnTo>
                  <a:pt x="7147" y="10751"/>
                </a:lnTo>
                <a:lnTo>
                  <a:pt x="7207" y="10571"/>
                </a:lnTo>
                <a:lnTo>
                  <a:pt x="7147" y="10271"/>
                </a:lnTo>
                <a:lnTo>
                  <a:pt x="7087" y="9910"/>
                </a:lnTo>
                <a:lnTo>
                  <a:pt x="7507" y="9310"/>
                </a:lnTo>
                <a:lnTo>
                  <a:pt x="7868" y="8649"/>
                </a:lnTo>
                <a:lnTo>
                  <a:pt x="8528" y="7388"/>
                </a:lnTo>
                <a:lnTo>
                  <a:pt x="9129" y="6367"/>
                </a:lnTo>
                <a:lnTo>
                  <a:pt x="9669" y="5346"/>
                </a:lnTo>
                <a:lnTo>
                  <a:pt x="10630" y="3184"/>
                </a:lnTo>
                <a:lnTo>
                  <a:pt x="10630" y="3124"/>
                </a:lnTo>
                <a:lnTo>
                  <a:pt x="10570" y="3004"/>
                </a:lnTo>
                <a:lnTo>
                  <a:pt x="10510" y="3004"/>
                </a:lnTo>
                <a:lnTo>
                  <a:pt x="10450" y="3064"/>
                </a:lnTo>
                <a:lnTo>
                  <a:pt x="9009" y="4805"/>
                </a:lnTo>
                <a:lnTo>
                  <a:pt x="8348" y="5706"/>
                </a:lnTo>
                <a:lnTo>
                  <a:pt x="7687" y="6607"/>
                </a:lnTo>
                <a:lnTo>
                  <a:pt x="7447" y="6967"/>
                </a:lnTo>
                <a:lnTo>
                  <a:pt x="7327" y="6727"/>
                </a:lnTo>
                <a:lnTo>
                  <a:pt x="7627" y="6307"/>
                </a:lnTo>
                <a:lnTo>
                  <a:pt x="7807" y="5766"/>
                </a:lnTo>
                <a:lnTo>
                  <a:pt x="8228" y="4805"/>
                </a:lnTo>
                <a:lnTo>
                  <a:pt x="8468" y="4025"/>
                </a:lnTo>
                <a:lnTo>
                  <a:pt x="8708" y="3244"/>
                </a:lnTo>
                <a:lnTo>
                  <a:pt x="9129" y="1682"/>
                </a:lnTo>
                <a:lnTo>
                  <a:pt x="9129" y="1622"/>
                </a:lnTo>
                <a:lnTo>
                  <a:pt x="9009" y="1622"/>
                </a:lnTo>
                <a:lnTo>
                  <a:pt x="8168" y="2944"/>
                </a:lnTo>
                <a:lnTo>
                  <a:pt x="7387" y="4265"/>
                </a:lnTo>
                <a:lnTo>
                  <a:pt x="7267" y="3965"/>
                </a:lnTo>
                <a:lnTo>
                  <a:pt x="7087" y="3724"/>
                </a:lnTo>
                <a:lnTo>
                  <a:pt x="7267" y="2944"/>
                </a:lnTo>
                <a:lnTo>
                  <a:pt x="7447" y="1743"/>
                </a:lnTo>
                <a:lnTo>
                  <a:pt x="7567" y="481"/>
                </a:lnTo>
                <a:lnTo>
                  <a:pt x="7567" y="421"/>
                </a:lnTo>
                <a:lnTo>
                  <a:pt x="7447" y="361"/>
                </a:lnTo>
                <a:lnTo>
                  <a:pt x="7387" y="361"/>
                </a:lnTo>
                <a:lnTo>
                  <a:pt x="7327" y="421"/>
                </a:lnTo>
                <a:lnTo>
                  <a:pt x="6847" y="1562"/>
                </a:lnTo>
                <a:lnTo>
                  <a:pt x="6426" y="2703"/>
                </a:lnTo>
                <a:lnTo>
                  <a:pt x="6366" y="3004"/>
                </a:lnTo>
                <a:lnTo>
                  <a:pt x="6126" y="2824"/>
                </a:lnTo>
                <a:lnTo>
                  <a:pt x="6186" y="2163"/>
                </a:lnTo>
                <a:lnTo>
                  <a:pt x="6066" y="1502"/>
                </a:lnTo>
                <a:lnTo>
                  <a:pt x="5886" y="181"/>
                </a:lnTo>
                <a:lnTo>
                  <a:pt x="5886" y="121"/>
                </a:lnTo>
                <a:lnTo>
                  <a:pt x="5826" y="61"/>
                </a:lnTo>
                <a:lnTo>
                  <a:pt x="5645" y="1"/>
                </a:lnTo>
                <a:close/>
              </a:path>
            </a:pathLst>
          </a:custGeom>
          <a:solidFill>
            <a:srgbClr val="5E9B54"/>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9" name="Shape 69">
            <a:extLst>
              <a:ext uri="{FF2B5EF4-FFF2-40B4-BE49-F238E27FC236}">
                <a16:creationId xmlns:a16="http://schemas.microsoft.com/office/drawing/2014/main" xmlns="" id="{AA87D1D8-9138-4F20-A8A7-92B7DDADF425}"/>
              </a:ext>
            </a:extLst>
          </p:cNvPr>
          <p:cNvSpPr>
            <a:spLocks/>
          </p:cNvSpPr>
          <p:nvPr/>
        </p:nvSpPr>
        <p:spPr bwMode="auto">
          <a:xfrm rot="19510899">
            <a:off x="2537885" y="3452813"/>
            <a:ext cx="774700" cy="1498600"/>
          </a:xfrm>
          <a:custGeom>
            <a:avLst/>
            <a:gdLst>
              <a:gd name="T0" fmla="*/ 162302058 w 23243"/>
              <a:gd name="T1" fmla="*/ 26659242 h 44983"/>
              <a:gd name="T2" fmla="*/ 162302058 w 23243"/>
              <a:gd name="T3" fmla="*/ 95507091 h 44983"/>
              <a:gd name="T4" fmla="*/ 179187905 w 23243"/>
              <a:gd name="T5" fmla="*/ 155443728 h 44983"/>
              <a:gd name="T6" fmla="*/ 153866634 w 23243"/>
              <a:gd name="T7" fmla="*/ 279792081 h 44983"/>
              <a:gd name="T8" fmla="*/ 142603578 w 23243"/>
              <a:gd name="T9" fmla="*/ 151007562 h 44983"/>
              <a:gd name="T10" fmla="*/ 123843068 w 23243"/>
              <a:gd name="T11" fmla="*/ 99944357 h 44983"/>
              <a:gd name="T12" fmla="*/ 100395835 w 23243"/>
              <a:gd name="T13" fmla="*/ 126603599 h 44983"/>
              <a:gd name="T14" fmla="*/ 100395835 w 23243"/>
              <a:gd name="T15" fmla="*/ 186540270 h 44983"/>
              <a:gd name="T16" fmla="*/ 121968379 w 23243"/>
              <a:gd name="T17" fmla="*/ 213199479 h 44983"/>
              <a:gd name="T18" fmla="*/ 151054626 w 23243"/>
              <a:gd name="T19" fmla="*/ 401958381 h 44983"/>
              <a:gd name="T20" fmla="*/ 171689825 w 23243"/>
              <a:gd name="T21" fmla="*/ 564058075 h 44983"/>
              <a:gd name="T22" fmla="*/ 136980162 w 23243"/>
              <a:gd name="T23" fmla="*/ 901569260 h 44983"/>
              <a:gd name="T24" fmla="*/ 45035374 w 23243"/>
              <a:gd name="T25" fmla="*/ 706154425 h 44983"/>
              <a:gd name="T26" fmla="*/ 27211558 w 23243"/>
              <a:gd name="T27" fmla="*/ 648436421 h 44983"/>
              <a:gd name="T28" fmla="*/ 952968 w 23243"/>
              <a:gd name="T29" fmla="*/ 697280960 h 44983"/>
              <a:gd name="T30" fmla="*/ 16902095 w 23243"/>
              <a:gd name="T31" fmla="*/ 761691543 h 44983"/>
              <a:gd name="T32" fmla="*/ 68498205 w 23243"/>
              <a:gd name="T33" fmla="*/ 826065479 h 44983"/>
              <a:gd name="T34" fmla="*/ 43160686 w 23243"/>
              <a:gd name="T35" fmla="*/ 994857718 h 44983"/>
              <a:gd name="T36" fmla="*/ 103207868 w 23243"/>
              <a:gd name="T37" fmla="*/ 943757900 h 44983"/>
              <a:gd name="T38" fmla="*/ 197964689 w 23243"/>
              <a:gd name="T39" fmla="*/ 1099202728 h 44983"/>
              <a:gd name="T40" fmla="*/ 253309526 w 23243"/>
              <a:gd name="T41" fmla="*/ 1554442980 h 44983"/>
              <a:gd name="T42" fmla="*/ 144478267 w 23243"/>
              <a:gd name="T43" fmla="*/ 1510034608 h 44983"/>
              <a:gd name="T44" fmla="*/ 125717731 w 23243"/>
              <a:gd name="T45" fmla="*/ 1456716124 h 44983"/>
              <a:gd name="T46" fmla="*/ 101333180 w 23243"/>
              <a:gd name="T47" fmla="*/ 1454498590 h 44983"/>
              <a:gd name="T48" fmla="*/ 93819476 w 23243"/>
              <a:gd name="T49" fmla="*/ 1501161142 h 44983"/>
              <a:gd name="T50" fmla="*/ 107893940 w 23243"/>
              <a:gd name="T51" fmla="*/ 1536657204 h 44983"/>
              <a:gd name="T52" fmla="*/ 154803978 w 23243"/>
              <a:gd name="T53" fmla="*/ 1550005681 h 44983"/>
              <a:gd name="T54" fmla="*/ 228909351 w 23243"/>
              <a:gd name="T55" fmla="*/ 1601067754 h 44983"/>
              <a:gd name="T56" fmla="*/ 266446646 w 23243"/>
              <a:gd name="T57" fmla="*/ 1621072196 h 44983"/>
              <a:gd name="T58" fmla="*/ 287081845 w 23243"/>
              <a:gd name="T59" fmla="*/ 1654349592 h 44983"/>
              <a:gd name="T60" fmla="*/ 265509302 w 23243"/>
              <a:gd name="T61" fmla="*/ 1443405392 h 44983"/>
              <a:gd name="T62" fmla="*/ 334929228 w 23243"/>
              <a:gd name="T63" fmla="*/ 1185835254 h 44983"/>
              <a:gd name="T64" fmla="*/ 357439116 w 23243"/>
              <a:gd name="T65" fmla="*/ 1079236064 h 44983"/>
              <a:gd name="T66" fmla="*/ 351815700 w 23243"/>
              <a:gd name="T67" fmla="*/ 1014824382 h 44983"/>
              <a:gd name="T68" fmla="*/ 324603516 w 23243"/>
              <a:gd name="T69" fmla="*/ 1001513650 h 44983"/>
              <a:gd name="T70" fmla="*/ 308654364 w 23243"/>
              <a:gd name="T71" fmla="*/ 1057013022 h 44983"/>
              <a:gd name="T72" fmla="*/ 324603516 w 23243"/>
              <a:gd name="T73" fmla="*/ 1112550106 h 44983"/>
              <a:gd name="T74" fmla="*/ 294579925 w 23243"/>
              <a:gd name="T75" fmla="*/ 1205801918 h 44983"/>
              <a:gd name="T76" fmla="*/ 281458429 w 23243"/>
              <a:gd name="T77" fmla="*/ 1023698947 h 44983"/>
              <a:gd name="T78" fmla="*/ 273007381 w 23243"/>
              <a:gd name="T79" fmla="*/ 1161394678 h 44983"/>
              <a:gd name="T80" fmla="*/ 273007381 w 23243"/>
              <a:gd name="T81" fmla="*/ 1347934914 h 44983"/>
              <a:gd name="T82" fmla="*/ 211086160 w 23243"/>
              <a:gd name="T83" fmla="*/ 943757900 h 44983"/>
              <a:gd name="T84" fmla="*/ 245795823 w 23243"/>
              <a:gd name="T85" fmla="*/ 641780489 h 44983"/>
              <a:gd name="T86" fmla="*/ 338677955 w 23243"/>
              <a:gd name="T87" fmla="*/ 670621751 h 44983"/>
              <a:gd name="T88" fmla="*/ 360250499 w 23243"/>
              <a:gd name="T89" fmla="*/ 655091254 h 44983"/>
              <a:gd name="T90" fmla="*/ 330243156 w 23243"/>
              <a:gd name="T91" fmla="*/ 612902614 h 44983"/>
              <a:gd name="T92" fmla="*/ 327415524 w 23243"/>
              <a:gd name="T93" fmla="*/ 446365654 h 44983"/>
              <a:gd name="T94" fmla="*/ 358376435 w 23243"/>
              <a:gd name="T95" fmla="*/ 393047203 h 44983"/>
              <a:gd name="T96" fmla="*/ 358376435 w 23243"/>
              <a:gd name="T97" fmla="*/ 317544522 h 44983"/>
              <a:gd name="T98" fmla="*/ 328352869 w 23243"/>
              <a:gd name="T99" fmla="*/ 288703259 h 44983"/>
              <a:gd name="T100" fmla="*/ 304905636 w 23243"/>
              <a:gd name="T101" fmla="*/ 341985097 h 44983"/>
              <a:gd name="T102" fmla="*/ 304905636 w 23243"/>
              <a:gd name="T103" fmla="*/ 417487779 h 44983"/>
              <a:gd name="T104" fmla="*/ 226097968 w 23243"/>
              <a:gd name="T105" fmla="*/ 615121247 h 44983"/>
              <a:gd name="T106" fmla="*/ 193262369 w 23243"/>
              <a:gd name="T107" fmla="*/ 361988407 h 44983"/>
              <a:gd name="T108" fmla="*/ 202650736 w 23243"/>
              <a:gd name="T109" fmla="*/ 106600289 h 44983"/>
              <a:gd name="T110" fmla="*/ 208274152 w 23243"/>
              <a:gd name="T111" fmla="*/ 37751341 h 44983"/>
              <a:gd name="T112" fmla="*/ 183890225 w 23243"/>
              <a:gd name="T113" fmla="*/ 0 h 4498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23243"/>
              <a:gd name="T172" fmla="*/ 0 h 44983"/>
              <a:gd name="T173" fmla="*/ 23243 w 23243"/>
              <a:gd name="T174" fmla="*/ 44983 h 44983"/>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23243" h="44983" extrusionOk="0">
                <a:moveTo>
                  <a:pt x="11772" y="0"/>
                </a:moveTo>
                <a:lnTo>
                  <a:pt x="11471" y="60"/>
                </a:lnTo>
                <a:lnTo>
                  <a:pt x="11111" y="120"/>
                </a:lnTo>
                <a:lnTo>
                  <a:pt x="10871" y="301"/>
                </a:lnTo>
                <a:lnTo>
                  <a:pt x="10571" y="481"/>
                </a:lnTo>
                <a:lnTo>
                  <a:pt x="10390" y="721"/>
                </a:lnTo>
                <a:lnTo>
                  <a:pt x="10210" y="1021"/>
                </a:lnTo>
                <a:lnTo>
                  <a:pt x="10150" y="1382"/>
                </a:lnTo>
                <a:lnTo>
                  <a:pt x="10090" y="1682"/>
                </a:lnTo>
                <a:lnTo>
                  <a:pt x="10150" y="1982"/>
                </a:lnTo>
                <a:lnTo>
                  <a:pt x="10210" y="2343"/>
                </a:lnTo>
                <a:lnTo>
                  <a:pt x="10390" y="2583"/>
                </a:lnTo>
                <a:lnTo>
                  <a:pt x="10571" y="2883"/>
                </a:lnTo>
                <a:lnTo>
                  <a:pt x="10811" y="3063"/>
                </a:lnTo>
                <a:lnTo>
                  <a:pt x="11051" y="3183"/>
                </a:lnTo>
                <a:lnTo>
                  <a:pt x="11291" y="3303"/>
                </a:lnTo>
                <a:lnTo>
                  <a:pt x="11592" y="3364"/>
                </a:lnTo>
                <a:lnTo>
                  <a:pt x="11471" y="4204"/>
                </a:lnTo>
                <a:lnTo>
                  <a:pt x="11351" y="5045"/>
                </a:lnTo>
                <a:lnTo>
                  <a:pt x="11231" y="6727"/>
                </a:lnTo>
                <a:lnTo>
                  <a:pt x="11051" y="9910"/>
                </a:lnTo>
                <a:lnTo>
                  <a:pt x="10571" y="9129"/>
                </a:lnTo>
                <a:lnTo>
                  <a:pt x="10150" y="8348"/>
                </a:lnTo>
                <a:lnTo>
                  <a:pt x="9850" y="7567"/>
                </a:lnTo>
                <a:lnTo>
                  <a:pt x="9490" y="6787"/>
                </a:lnTo>
                <a:lnTo>
                  <a:pt x="9189" y="6006"/>
                </a:lnTo>
                <a:lnTo>
                  <a:pt x="8769" y="5285"/>
                </a:lnTo>
                <a:lnTo>
                  <a:pt x="9009" y="4925"/>
                </a:lnTo>
                <a:lnTo>
                  <a:pt x="9129" y="4505"/>
                </a:lnTo>
                <a:lnTo>
                  <a:pt x="9129" y="4084"/>
                </a:lnTo>
                <a:lnTo>
                  <a:pt x="9069" y="3664"/>
                </a:lnTo>
                <a:lnTo>
                  <a:pt x="8889" y="3303"/>
                </a:lnTo>
                <a:lnTo>
                  <a:pt x="8589" y="3003"/>
                </a:lnTo>
                <a:lnTo>
                  <a:pt x="8409" y="2883"/>
                </a:lnTo>
                <a:lnTo>
                  <a:pt x="8168" y="2763"/>
                </a:lnTo>
                <a:lnTo>
                  <a:pt x="7928" y="2703"/>
                </a:lnTo>
                <a:lnTo>
                  <a:pt x="7688" y="2703"/>
                </a:lnTo>
                <a:lnTo>
                  <a:pt x="7328" y="2763"/>
                </a:lnTo>
                <a:lnTo>
                  <a:pt x="7027" y="2823"/>
                </a:lnTo>
                <a:lnTo>
                  <a:pt x="6787" y="3003"/>
                </a:lnTo>
                <a:lnTo>
                  <a:pt x="6607" y="3183"/>
                </a:lnTo>
                <a:lnTo>
                  <a:pt x="6427" y="3424"/>
                </a:lnTo>
                <a:lnTo>
                  <a:pt x="6307" y="3664"/>
                </a:lnTo>
                <a:lnTo>
                  <a:pt x="6247" y="3964"/>
                </a:lnTo>
                <a:lnTo>
                  <a:pt x="6247" y="4204"/>
                </a:lnTo>
                <a:lnTo>
                  <a:pt x="6247" y="4505"/>
                </a:lnTo>
                <a:lnTo>
                  <a:pt x="6307" y="4805"/>
                </a:lnTo>
                <a:lnTo>
                  <a:pt x="6427" y="5045"/>
                </a:lnTo>
                <a:lnTo>
                  <a:pt x="6607" y="5285"/>
                </a:lnTo>
                <a:lnTo>
                  <a:pt x="6787" y="5465"/>
                </a:lnTo>
                <a:lnTo>
                  <a:pt x="7027" y="5646"/>
                </a:lnTo>
                <a:lnTo>
                  <a:pt x="7328" y="5706"/>
                </a:lnTo>
                <a:lnTo>
                  <a:pt x="7688" y="5766"/>
                </a:lnTo>
                <a:lnTo>
                  <a:pt x="7808" y="5766"/>
                </a:lnTo>
                <a:lnTo>
                  <a:pt x="7928" y="6607"/>
                </a:lnTo>
                <a:lnTo>
                  <a:pt x="8168" y="7447"/>
                </a:lnTo>
                <a:lnTo>
                  <a:pt x="8469" y="8228"/>
                </a:lnTo>
                <a:lnTo>
                  <a:pt x="8829" y="9009"/>
                </a:lnTo>
                <a:lnTo>
                  <a:pt x="9189" y="9910"/>
                </a:lnTo>
                <a:lnTo>
                  <a:pt x="9670" y="10871"/>
                </a:lnTo>
                <a:lnTo>
                  <a:pt x="9910" y="11291"/>
                </a:lnTo>
                <a:lnTo>
                  <a:pt x="10210" y="11711"/>
                </a:lnTo>
                <a:lnTo>
                  <a:pt x="10571" y="12072"/>
                </a:lnTo>
                <a:lnTo>
                  <a:pt x="10991" y="12312"/>
                </a:lnTo>
                <a:lnTo>
                  <a:pt x="10991" y="12432"/>
                </a:lnTo>
                <a:lnTo>
                  <a:pt x="10991" y="15255"/>
                </a:lnTo>
                <a:lnTo>
                  <a:pt x="11111" y="18017"/>
                </a:lnTo>
                <a:lnTo>
                  <a:pt x="11291" y="20840"/>
                </a:lnTo>
                <a:lnTo>
                  <a:pt x="11652" y="23603"/>
                </a:lnTo>
                <a:lnTo>
                  <a:pt x="11892" y="25464"/>
                </a:lnTo>
                <a:lnTo>
                  <a:pt x="12192" y="27326"/>
                </a:lnTo>
                <a:lnTo>
                  <a:pt x="8769" y="24383"/>
                </a:lnTo>
                <a:lnTo>
                  <a:pt x="7267" y="23182"/>
                </a:lnTo>
                <a:lnTo>
                  <a:pt x="5826" y="21981"/>
                </a:lnTo>
                <a:lnTo>
                  <a:pt x="4325" y="20840"/>
                </a:lnTo>
                <a:lnTo>
                  <a:pt x="2763" y="19699"/>
                </a:lnTo>
                <a:lnTo>
                  <a:pt x="2823" y="19399"/>
                </a:lnTo>
                <a:lnTo>
                  <a:pt x="2883" y="19098"/>
                </a:lnTo>
                <a:lnTo>
                  <a:pt x="2823" y="18798"/>
                </a:lnTo>
                <a:lnTo>
                  <a:pt x="2703" y="18498"/>
                </a:lnTo>
                <a:lnTo>
                  <a:pt x="2403" y="18077"/>
                </a:lnTo>
                <a:lnTo>
                  <a:pt x="2223" y="17837"/>
                </a:lnTo>
                <a:lnTo>
                  <a:pt x="1982" y="17657"/>
                </a:lnTo>
                <a:lnTo>
                  <a:pt x="1742" y="17537"/>
                </a:lnTo>
                <a:lnTo>
                  <a:pt x="1142" y="17537"/>
                </a:lnTo>
                <a:lnTo>
                  <a:pt x="901" y="17657"/>
                </a:lnTo>
                <a:lnTo>
                  <a:pt x="661" y="17837"/>
                </a:lnTo>
                <a:lnTo>
                  <a:pt x="481" y="18077"/>
                </a:lnTo>
                <a:lnTo>
                  <a:pt x="181" y="18498"/>
                </a:lnTo>
                <a:lnTo>
                  <a:pt x="61" y="18858"/>
                </a:lnTo>
                <a:lnTo>
                  <a:pt x="1" y="19218"/>
                </a:lnTo>
                <a:lnTo>
                  <a:pt x="61" y="19579"/>
                </a:lnTo>
                <a:lnTo>
                  <a:pt x="241" y="19939"/>
                </a:lnTo>
                <a:lnTo>
                  <a:pt x="421" y="20239"/>
                </a:lnTo>
                <a:lnTo>
                  <a:pt x="721" y="20420"/>
                </a:lnTo>
                <a:lnTo>
                  <a:pt x="1082" y="20600"/>
                </a:lnTo>
                <a:lnTo>
                  <a:pt x="1442" y="20660"/>
                </a:lnTo>
                <a:lnTo>
                  <a:pt x="1682" y="20600"/>
                </a:lnTo>
                <a:lnTo>
                  <a:pt x="1922" y="20540"/>
                </a:lnTo>
                <a:lnTo>
                  <a:pt x="2163" y="20480"/>
                </a:lnTo>
                <a:lnTo>
                  <a:pt x="2343" y="20299"/>
                </a:lnTo>
                <a:lnTo>
                  <a:pt x="4385" y="22341"/>
                </a:lnTo>
                <a:lnTo>
                  <a:pt x="6487" y="24323"/>
                </a:lnTo>
                <a:lnTo>
                  <a:pt x="5466" y="24984"/>
                </a:lnTo>
                <a:lnTo>
                  <a:pt x="2943" y="26545"/>
                </a:lnTo>
                <a:lnTo>
                  <a:pt x="2823" y="26665"/>
                </a:lnTo>
                <a:lnTo>
                  <a:pt x="2763" y="26786"/>
                </a:lnTo>
                <a:lnTo>
                  <a:pt x="2763" y="26906"/>
                </a:lnTo>
                <a:lnTo>
                  <a:pt x="2823" y="27026"/>
                </a:lnTo>
                <a:lnTo>
                  <a:pt x="2883" y="27146"/>
                </a:lnTo>
                <a:lnTo>
                  <a:pt x="3003" y="27206"/>
                </a:lnTo>
                <a:lnTo>
                  <a:pt x="3304" y="27206"/>
                </a:lnTo>
                <a:lnTo>
                  <a:pt x="5826" y="25945"/>
                </a:lnTo>
                <a:lnTo>
                  <a:pt x="6607" y="25524"/>
                </a:lnTo>
                <a:lnTo>
                  <a:pt x="7027" y="25344"/>
                </a:lnTo>
                <a:lnTo>
                  <a:pt x="7388" y="25104"/>
                </a:lnTo>
                <a:lnTo>
                  <a:pt x="7868" y="25584"/>
                </a:lnTo>
                <a:lnTo>
                  <a:pt x="11111" y="28407"/>
                </a:lnTo>
                <a:lnTo>
                  <a:pt x="11892" y="29068"/>
                </a:lnTo>
                <a:lnTo>
                  <a:pt x="12673" y="29728"/>
                </a:lnTo>
                <a:lnTo>
                  <a:pt x="13153" y="32071"/>
                </a:lnTo>
                <a:lnTo>
                  <a:pt x="13754" y="34353"/>
                </a:lnTo>
                <a:lnTo>
                  <a:pt x="14234" y="36274"/>
                </a:lnTo>
                <a:lnTo>
                  <a:pt x="14835" y="38256"/>
                </a:lnTo>
                <a:lnTo>
                  <a:pt x="15435" y="40118"/>
                </a:lnTo>
                <a:lnTo>
                  <a:pt x="16216" y="42040"/>
                </a:lnTo>
                <a:lnTo>
                  <a:pt x="15796" y="41800"/>
                </a:lnTo>
                <a:lnTo>
                  <a:pt x="15315" y="41740"/>
                </a:lnTo>
                <a:lnTo>
                  <a:pt x="14414" y="41619"/>
                </a:lnTo>
                <a:lnTo>
                  <a:pt x="11952" y="41259"/>
                </a:lnTo>
                <a:lnTo>
                  <a:pt x="10150" y="41019"/>
                </a:lnTo>
                <a:lnTo>
                  <a:pt x="9249" y="40839"/>
                </a:lnTo>
                <a:lnTo>
                  <a:pt x="8409" y="40659"/>
                </a:lnTo>
                <a:lnTo>
                  <a:pt x="8409" y="40358"/>
                </a:lnTo>
                <a:lnTo>
                  <a:pt x="8409" y="40118"/>
                </a:lnTo>
                <a:lnTo>
                  <a:pt x="8348" y="39818"/>
                </a:lnTo>
                <a:lnTo>
                  <a:pt x="8228" y="39578"/>
                </a:lnTo>
                <a:lnTo>
                  <a:pt x="8048" y="39397"/>
                </a:lnTo>
                <a:lnTo>
                  <a:pt x="7808" y="39217"/>
                </a:lnTo>
                <a:lnTo>
                  <a:pt x="7508" y="39157"/>
                </a:lnTo>
                <a:lnTo>
                  <a:pt x="7207" y="39097"/>
                </a:lnTo>
                <a:lnTo>
                  <a:pt x="6907" y="39157"/>
                </a:lnTo>
                <a:lnTo>
                  <a:pt x="6667" y="39217"/>
                </a:lnTo>
                <a:lnTo>
                  <a:pt x="6487" y="39337"/>
                </a:lnTo>
                <a:lnTo>
                  <a:pt x="6307" y="39518"/>
                </a:lnTo>
                <a:lnTo>
                  <a:pt x="6186" y="39698"/>
                </a:lnTo>
                <a:lnTo>
                  <a:pt x="6066" y="39878"/>
                </a:lnTo>
                <a:lnTo>
                  <a:pt x="6006" y="40118"/>
                </a:lnTo>
                <a:lnTo>
                  <a:pt x="6006" y="40358"/>
                </a:lnTo>
                <a:lnTo>
                  <a:pt x="6006" y="40599"/>
                </a:lnTo>
                <a:lnTo>
                  <a:pt x="6066" y="40839"/>
                </a:lnTo>
                <a:lnTo>
                  <a:pt x="6186" y="41019"/>
                </a:lnTo>
                <a:lnTo>
                  <a:pt x="6307" y="41199"/>
                </a:lnTo>
                <a:lnTo>
                  <a:pt x="6487" y="41379"/>
                </a:lnTo>
                <a:lnTo>
                  <a:pt x="6667" y="41499"/>
                </a:lnTo>
                <a:lnTo>
                  <a:pt x="6907" y="41559"/>
                </a:lnTo>
                <a:lnTo>
                  <a:pt x="7207" y="41619"/>
                </a:lnTo>
                <a:lnTo>
                  <a:pt x="7508" y="41559"/>
                </a:lnTo>
                <a:lnTo>
                  <a:pt x="7808" y="41499"/>
                </a:lnTo>
                <a:lnTo>
                  <a:pt x="8048" y="41319"/>
                </a:lnTo>
                <a:lnTo>
                  <a:pt x="8228" y="41079"/>
                </a:lnTo>
                <a:lnTo>
                  <a:pt x="9910" y="41920"/>
                </a:lnTo>
                <a:lnTo>
                  <a:pt x="10811" y="42280"/>
                </a:lnTo>
                <a:lnTo>
                  <a:pt x="11652" y="42580"/>
                </a:lnTo>
                <a:lnTo>
                  <a:pt x="12793" y="42941"/>
                </a:lnTo>
                <a:lnTo>
                  <a:pt x="13393" y="43121"/>
                </a:lnTo>
                <a:lnTo>
                  <a:pt x="13994" y="43241"/>
                </a:lnTo>
                <a:lnTo>
                  <a:pt x="14654" y="43301"/>
                </a:lnTo>
                <a:lnTo>
                  <a:pt x="15255" y="43301"/>
                </a:lnTo>
                <a:lnTo>
                  <a:pt x="15856" y="43241"/>
                </a:lnTo>
                <a:lnTo>
                  <a:pt x="16336" y="43001"/>
                </a:lnTo>
                <a:lnTo>
                  <a:pt x="16456" y="42941"/>
                </a:lnTo>
                <a:lnTo>
                  <a:pt x="16576" y="42821"/>
                </a:lnTo>
                <a:lnTo>
                  <a:pt x="17057" y="43842"/>
                </a:lnTo>
                <a:lnTo>
                  <a:pt x="17597" y="44802"/>
                </a:lnTo>
                <a:lnTo>
                  <a:pt x="17717" y="44923"/>
                </a:lnTo>
                <a:lnTo>
                  <a:pt x="17837" y="44983"/>
                </a:lnTo>
                <a:lnTo>
                  <a:pt x="18138" y="44983"/>
                </a:lnTo>
                <a:lnTo>
                  <a:pt x="18258" y="44863"/>
                </a:lnTo>
                <a:lnTo>
                  <a:pt x="18378" y="44742"/>
                </a:lnTo>
                <a:lnTo>
                  <a:pt x="18378" y="44622"/>
                </a:lnTo>
                <a:lnTo>
                  <a:pt x="18378" y="44442"/>
                </a:lnTo>
                <a:lnTo>
                  <a:pt x="18078" y="43121"/>
                </a:lnTo>
                <a:lnTo>
                  <a:pt x="17657" y="41800"/>
                </a:lnTo>
                <a:lnTo>
                  <a:pt x="16877" y="39157"/>
                </a:lnTo>
                <a:lnTo>
                  <a:pt x="16997" y="39037"/>
                </a:lnTo>
                <a:lnTo>
                  <a:pt x="17477" y="38497"/>
                </a:lnTo>
                <a:lnTo>
                  <a:pt x="17958" y="37956"/>
                </a:lnTo>
                <a:lnTo>
                  <a:pt x="18858" y="36695"/>
                </a:lnTo>
                <a:lnTo>
                  <a:pt x="19639" y="35434"/>
                </a:lnTo>
                <a:lnTo>
                  <a:pt x="20360" y="34112"/>
                </a:lnTo>
                <a:lnTo>
                  <a:pt x="21441" y="32071"/>
                </a:lnTo>
                <a:lnTo>
                  <a:pt x="21981" y="30989"/>
                </a:lnTo>
                <a:lnTo>
                  <a:pt x="22162" y="30449"/>
                </a:lnTo>
                <a:lnTo>
                  <a:pt x="22342" y="29908"/>
                </a:lnTo>
                <a:lnTo>
                  <a:pt x="22522" y="29728"/>
                </a:lnTo>
                <a:lnTo>
                  <a:pt x="22702" y="29488"/>
                </a:lnTo>
                <a:lnTo>
                  <a:pt x="22882" y="29188"/>
                </a:lnTo>
                <a:lnTo>
                  <a:pt x="22942" y="28888"/>
                </a:lnTo>
                <a:lnTo>
                  <a:pt x="23002" y="28587"/>
                </a:lnTo>
                <a:lnTo>
                  <a:pt x="22942" y="28287"/>
                </a:lnTo>
                <a:lnTo>
                  <a:pt x="22882" y="27987"/>
                </a:lnTo>
                <a:lnTo>
                  <a:pt x="22702" y="27686"/>
                </a:lnTo>
                <a:lnTo>
                  <a:pt x="22522" y="27446"/>
                </a:lnTo>
                <a:lnTo>
                  <a:pt x="22282" y="27266"/>
                </a:lnTo>
                <a:lnTo>
                  <a:pt x="21981" y="27086"/>
                </a:lnTo>
                <a:lnTo>
                  <a:pt x="21681" y="27026"/>
                </a:lnTo>
                <a:lnTo>
                  <a:pt x="21381" y="26966"/>
                </a:lnTo>
                <a:lnTo>
                  <a:pt x="21081" y="27026"/>
                </a:lnTo>
                <a:lnTo>
                  <a:pt x="20780" y="27086"/>
                </a:lnTo>
                <a:lnTo>
                  <a:pt x="20480" y="27266"/>
                </a:lnTo>
                <a:lnTo>
                  <a:pt x="20240" y="27446"/>
                </a:lnTo>
                <a:lnTo>
                  <a:pt x="20060" y="27686"/>
                </a:lnTo>
                <a:lnTo>
                  <a:pt x="19879" y="27987"/>
                </a:lnTo>
                <a:lnTo>
                  <a:pt x="19819" y="28287"/>
                </a:lnTo>
                <a:lnTo>
                  <a:pt x="19759" y="28587"/>
                </a:lnTo>
                <a:lnTo>
                  <a:pt x="19819" y="28888"/>
                </a:lnTo>
                <a:lnTo>
                  <a:pt x="19879" y="29188"/>
                </a:lnTo>
                <a:lnTo>
                  <a:pt x="20060" y="29488"/>
                </a:lnTo>
                <a:lnTo>
                  <a:pt x="20240" y="29728"/>
                </a:lnTo>
                <a:lnTo>
                  <a:pt x="20480" y="29908"/>
                </a:lnTo>
                <a:lnTo>
                  <a:pt x="20780" y="30089"/>
                </a:lnTo>
                <a:lnTo>
                  <a:pt x="20360" y="30929"/>
                </a:lnTo>
                <a:lnTo>
                  <a:pt x="20000" y="31770"/>
                </a:lnTo>
                <a:lnTo>
                  <a:pt x="19639" y="32611"/>
                </a:lnTo>
                <a:lnTo>
                  <a:pt x="19219" y="33452"/>
                </a:lnTo>
                <a:lnTo>
                  <a:pt x="19159" y="33572"/>
                </a:lnTo>
                <a:lnTo>
                  <a:pt x="18858" y="32611"/>
                </a:lnTo>
                <a:lnTo>
                  <a:pt x="18618" y="31710"/>
                </a:lnTo>
                <a:lnTo>
                  <a:pt x="18438" y="30749"/>
                </a:lnTo>
                <a:lnTo>
                  <a:pt x="18318" y="29788"/>
                </a:lnTo>
                <a:lnTo>
                  <a:pt x="18198" y="27867"/>
                </a:lnTo>
                <a:lnTo>
                  <a:pt x="18138" y="27746"/>
                </a:lnTo>
                <a:lnTo>
                  <a:pt x="18018" y="27686"/>
                </a:lnTo>
                <a:lnTo>
                  <a:pt x="17898" y="27746"/>
                </a:lnTo>
                <a:lnTo>
                  <a:pt x="17837" y="27806"/>
                </a:lnTo>
                <a:lnTo>
                  <a:pt x="17657" y="28647"/>
                </a:lnTo>
                <a:lnTo>
                  <a:pt x="17537" y="29488"/>
                </a:lnTo>
                <a:lnTo>
                  <a:pt x="17477" y="30449"/>
                </a:lnTo>
                <a:lnTo>
                  <a:pt x="17477" y="31410"/>
                </a:lnTo>
                <a:lnTo>
                  <a:pt x="17537" y="32311"/>
                </a:lnTo>
                <a:lnTo>
                  <a:pt x="17717" y="33212"/>
                </a:lnTo>
                <a:lnTo>
                  <a:pt x="18018" y="34052"/>
                </a:lnTo>
                <a:lnTo>
                  <a:pt x="18198" y="34473"/>
                </a:lnTo>
                <a:lnTo>
                  <a:pt x="18438" y="34833"/>
                </a:lnTo>
                <a:lnTo>
                  <a:pt x="17477" y="36455"/>
                </a:lnTo>
                <a:lnTo>
                  <a:pt x="16516" y="38076"/>
                </a:lnTo>
                <a:lnTo>
                  <a:pt x="15856" y="36034"/>
                </a:lnTo>
                <a:lnTo>
                  <a:pt x="15255" y="33932"/>
                </a:lnTo>
                <a:lnTo>
                  <a:pt x="14835" y="32071"/>
                </a:lnTo>
                <a:lnTo>
                  <a:pt x="14174" y="28888"/>
                </a:lnTo>
                <a:lnTo>
                  <a:pt x="13513" y="25524"/>
                </a:lnTo>
                <a:lnTo>
                  <a:pt x="13153" y="23182"/>
                </a:lnTo>
                <a:lnTo>
                  <a:pt x="12793" y="19879"/>
                </a:lnTo>
                <a:lnTo>
                  <a:pt x="13333" y="19519"/>
                </a:lnTo>
                <a:lnTo>
                  <a:pt x="13814" y="19158"/>
                </a:lnTo>
                <a:lnTo>
                  <a:pt x="14835" y="18318"/>
                </a:lnTo>
                <a:lnTo>
                  <a:pt x="15735" y="17357"/>
                </a:lnTo>
                <a:lnTo>
                  <a:pt x="16696" y="16396"/>
                </a:lnTo>
                <a:lnTo>
                  <a:pt x="17237" y="16696"/>
                </a:lnTo>
                <a:lnTo>
                  <a:pt x="17837" y="16936"/>
                </a:lnTo>
                <a:lnTo>
                  <a:pt x="19039" y="17357"/>
                </a:lnTo>
                <a:lnTo>
                  <a:pt x="20780" y="17957"/>
                </a:lnTo>
                <a:lnTo>
                  <a:pt x="21681" y="18137"/>
                </a:lnTo>
                <a:lnTo>
                  <a:pt x="22162" y="18197"/>
                </a:lnTo>
                <a:lnTo>
                  <a:pt x="22762" y="18197"/>
                </a:lnTo>
                <a:lnTo>
                  <a:pt x="22882" y="18137"/>
                </a:lnTo>
                <a:lnTo>
                  <a:pt x="23002" y="18017"/>
                </a:lnTo>
                <a:lnTo>
                  <a:pt x="23002" y="17897"/>
                </a:lnTo>
                <a:lnTo>
                  <a:pt x="23062" y="17717"/>
                </a:lnTo>
                <a:lnTo>
                  <a:pt x="23002" y="17597"/>
                </a:lnTo>
                <a:lnTo>
                  <a:pt x="22942" y="17477"/>
                </a:lnTo>
                <a:lnTo>
                  <a:pt x="22822" y="17357"/>
                </a:lnTo>
                <a:lnTo>
                  <a:pt x="22462" y="17116"/>
                </a:lnTo>
                <a:lnTo>
                  <a:pt x="22041" y="16936"/>
                </a:lnTo>
                <a:lnTo>
                  <a:pt x="21141" y="16576"/>
                </a:lnTo>
                <a:lnTo>
                  <a:pt x="19339" y="16156"/>
                </a:lnTo>
                <a:lnTo>
                  <a:pt x="18438" y="15855"/>
                </a:lnTo>
                <a:lnTo>
                  <a:pt x="17417" y="15615"/>
                </a:lnTo>
                <a:lnTo>
                  <a:pt x="19519" y="13693"/>
                </a:lnTo>
                <a:lnTo>
                  <a:pt x="20480" y="12612"/>
                </a:lnTo>
                <a:lnTo>
                  <a:pt x="20960" y="12072"/>
                </a:lnTo>
                <a:lnTo>
                  <a:pt x="21381" y="11471"/>
                </a:lnTo>
                <a:lnTo>
                  <a:pt x="21741" y="11411"/>
                </a:lnTo>
                <a:lnTo>
                  <a:pt x="22101" y="11351"/>
                </a:lnTo>
                <a:lnTo>
                  <a:pt x="22402" y="11171"/>
                </a:lnTo>
                <a:lnTo>
                  <a:pt x="22702" y="10931"/>
                </a:lnTo>
                <a:lnTo>
                  <a:pt x="22942" y="10630"/>
                </a:lnTo>
                <a:lnTo>
                  <a:pt x="23062" y="10330"/>
                </a:lnTo>
                <a:lnTo>
                  <a:pt x="23243" y="9970"/>
                </a:lnTo>
                <a:lnTo>
                  <a:pt x="23243" y="9609"/>
                </a:lnTo>
                <a:lnTo>
                  <a:pt x="23183" y="9249"/>
                </a:lnTo>
                <a:lnTo>
                  <a:pt x="23122" y="8889"/>
                </a:lnTo>
                <a:lnTo>
                  <a:pt x="22942" y="8588"/>
                </a:lnTo>
                <a:lnTo>
                  <a:pt x="22702" y="8288"/>
                </a:lnTo>
                <a:lnTo>
                  <a:pt x="22402" y="8048"/>
                </a:lnTo>
                <a:lnTo>
                  <a:pt x="22101" y="7868"/>
                </a:lnTo>
                <a:lnTo>
                  <a:pt x="21741" y="7808"/>
                </a:lnTo>
                <a:lnTo>
                  <a:pt x="21381" y="7748"/>
                </a:lnTo>
                <a:lnTo>
                  <a:pt x="21020" y="7808"/>
                </a:lnTo>
                <a:lnTo>
                  <a:pt x="20660" y="7868"/>
                </a:lnTo>
                <a:lnTo>
                  <a:pt x="20360" y="8048"/>
                </a:lnTo>
                <a:lnTo>
                  <a:pt x="20060" y="8288"/>
                </a:lnTo>
                <a:lnTo>
                  <a:pt x="19819" y="8588"/>
                </a:lnTo>
                <a:lnTo>
                  <a:pt x="19699" y="8889"/>
                </a:lnTo>
                <a:lnTo>
                  <a:pt x="19519" y="9249"/>
                </a:lnTo>
                <a:lnTo>
                  <a:pt x="19519" y="9609"/>
                </a:lnTo>
                <a:lnTo>
                  <a:pt x="19579" y="9970"/>
                </a:lnTo>
                <a:lnTo>
                  <a:pt x="19639" y="10270"/>
                </a:lnTo>
                <a:lnTo>
                  <a:pt x="19819" y="10570"/>
                </a:lnTo>
                <a:lnTo>
                  <a:pt x="20000" y="10871"/>
                </a:lnTo>
                <a:lnTo>
                  <a:pt x="19519" y="11291"/>
                </a:lnTo>
                <a:lnTo>
                  <a:pt x="19039" y="11771"/>
                </a:lnTo>
                <a:lnTo>
                  <a:pt x="18078" y="12792"/>
                </a:lnTo>
                <a:lnTo>
                  <a:pt x="17177" y="13813"/>
                </a:lnTo>
                <a:lnTo>
                  <a:pt x="16336" y="14774"/>
                </a:lnTo>
                <a:lnTo>
                  <a:pt x="15435" y="15675"/>
                </a:lnTo>
                <a:lnTo>
                  <a:pt x="14474" y="16636"/>
                </a:lnTo>
                <a:lnTo>
                  <a:pt x="13513" y="17597"/>
                </a:lnTo>
                <a:lnTo>
                  <a:pt x="13093" y="18077"/>
                </a:lnTo>
                <a:lnTo>
                  <a:pt x="12673" y="18618"/>
                </a:lnTo>
                <a:lnTo>
                  <a:pt x="12492" y="15555"/>
                </a:lnTo>
                <a:lnTo>
                  <a:pt x="12372" y="12432"/>
                </a:lnTo>
                <a:lnTo>
                  <a:pt x="12372" y="9790"/>
                </a:lnTo>
                <a:lnTo>
                  <a:pt x="12432" y="7147"/>
                </a:lnTo>
                <a:lnTo>
                  <a:pt x="12492" y="6186"/>
                </a:lnTo>
                <a:lnTo>
                  <a:pt x="12613" y="5165"/>
                </a:lnTo>
                <a:lnTo>
                  <a:pt x="12673" y="4084"/>
                </a:lnTo>
                <a:lnTo>
                  <a:pt x="12673" y="3063"/>
                </a:lnTo>
                <a:lnTo>
                  <a:pt x="12973" y="2883"/>
                </a:lnTo>
                <a:lnTo>
                  <a:pt x="13153" y="2643"/>
                </a:lnTo>
                <a:lnTo>
                  <a:pt x="13333" y="2343"/>
                </a:lnTo>
                <a:lnTo>
                  <a:pt x="13393" y="1982"/>
                </a:lnTo>
                <a:lnTo>
                  <a:pt x="13453" y="1682"/>
                </a:lnTo>
                <a:lnTo>
                  <a:pt x="13393" y="1382"/>
                </a:lnTo>
                <a:lnTo>
                  <a:pt x="13333" y="1021"/>
                </a:lnTo>
                <a:lnTo>
                  <a:pt x="13153" y="781"/>
                </a:lnTo>
                <a:lnTo>
                  <a:pt x="12973" y="481"/>
                </a:lnTo>
                <a:lnTo>
                  <a:pt x="12673" y="301"/>
                </a:lnTo>
                <a:lnTo>
                  <a:pt x="12432" y="120"/>
                </a:lnTo>
                <a:lnTo>
                  <a:pt x="12072" y="60"/>
                </a:lnTo>
                <a:lnTo>
                  <a:pt x="11772" y="0"/>
                </a:lnTo>
                <a:close/>
              </a:path>
            </a:pathLst>
          </a:custGeom>
          <a:solidFill>
            <a:srgbClr val="187767"/>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20" name="Shape 70">
            <a:extLst>
              <a:ext uri="{FF2B5EF4-FFF2-40B4-BE49-F238E27FC236}">
                <a16:creationId xmlns:a16="http://schemas.microsoft.com/office/drawing/2014/main" xmlns="" id="{9D800721-D098-4EB8-A376-4B468BAEC2E4}"/>
              </a:ext>
            </a:extLst>
          </p:cNvPr>
          <p:cNvSpPr>
            <a:spLocks noChangeArrowheads="1"/>
          </p:cNvSpPr>
          <p:nvPr/>
        </p:nvSpPr>
        <p:spPr bwMode="auto">
          <a:xfrm>
            <a:off x="3346451" y="1165225"/>
            <a:ext cx="5499100" cy="4527550"/>
          </a:xfrm>
          <a:prstGeom prst="rect">
            <a:avLst/>
          </a:prstGeom>
          <a:solidFill>
            <a:srgbClr val="FFFFFF"/>
          </a:solidFill>
          <a:ln w="76200">
            <a:solidFill>
              <a:srgbClr val="CE2F1C"/>
            </a:solidFill>
            <a:miter lim="800000"/>
            <a:headEnd/>
            <a:tailEnd/>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1" name="Shape 71">
            <a:extLst>
              <a:ext uri="{FF2B5EF4-FFF2-40B4-BE49-F238E27FC236}">
                <a16:creationId xmlns:a16="http://schemas.microsoft.com/office/drawing/2014/main" xmlns="" id="{3E5F8BCA-11FE-4119-A117-AE153321B331}"/>
              </a:ext>
            </a:extLst>
          </p:cNvPr>
          <p:cNvSpPr>
            <a:spLocks noChangeArrowheads="1"/>
          </p:cNvSpPr>
          <p:nvPr/>
        </p:nvSpPr>
        <p:spPr bwMode="auto">
          <a:xfrm>
            <a:off x="3513667" y="1325564"/>
            <a:ext cx="5164667" cy="4206875"/>
          </a:xfrm>
          <a:prstGeom prst="rect">
            <a:avLst/>
          </a:prstGeom>
          <a:solidFill>
            <a:srgbClr val="FFFFFF"/>
          </a:solidFill>
          <a:ln w="9525">
            <a:solidFill>
              <a:srgbClr val="79C6CC"/>
            </a:solidFill>
            <a:prstDash val="dot"/>
            <a:miter lim="800000"/>
            <a:headEnd/>
            <a:tailEnd/>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2" name="Shape 73">
            <a:extLst>
              <a:ext uri="{FF2B5EF4-FFF2-40B4-BE49-F238E27FC236}">
                <a16:creationId xmlns:a16="http://schemas.microsoft.com/office/drawing/2014/main" xmlns="" id="{B88421FD-33AB-44F4-8E02-E69898ACA416}"/>
              </a:ext>
            </a:extLst>
          </p:cNvPr>
          <p:cNvSpPr>
            <a:spLocks/>
          </p:cNvSpPr>
          <p:nvPr/>
        </p:nvSpPr>
        <p:spPr bwMode="auto">
          <a:xfrm rot="3404055">
            <a:off x="5706269" y="219869"/>
            <a:ext cx="779462" cy="1016000"/>
          </a:xfrm>
          <a:custGeom>
            <a:avLst/>
            <a:gdLst>
              <a:gd name="T0" fmla="*/ 553145343 w 23363"/>
              <a:gd name="T1" fmla="*/ 145898926 h 30450"/>
              <a:gd name="T2" fmla="*/ 631206780 w 23363"/>
              <a:gd name="T3" fmla="*/ 252243796 h 30450"/>
              <a:gd name="T4" fmla="*/ 541967639 w 23363"/>
              <a:gd name="T5" fmla="*/ 168481503 h 30450"/>
              <a:gd name="T6" fmla="*/ 535283476 w 23363"/>
              <a:gd name="T7" fmla="*/ 80957407 h 30450"/>
              <a:gd name="T8" fmla="*/ 811837781 w 23363"/>
              <a:gd name="T9" fmla="*/ 314364764 h 30450"/>
              <a:gd name="T10" fmla="*/ 776149679 w 23363"/>
              <a:gd name="T11" fmla="*/ 329425037 h 30450"/>
              <a:gd name="T12" fmla="*/ 744955184 w 23363"/>
              <a:gd name="T13" fmla="*/ 308707396 h 30450"/>
              <a:gd name="T14" fmla="*/ 666893748 w 23363"/>
              <a:gd name="T15" fmla="*/ 345425260 h 30450"/>
              <a:gd name="T16" fmla="*/ 653487622 w 23363"/>
              <a:gd name="T17" fmla="*/ 354828140 h 30450"/>
              <a:gd name="T18" fmla="*/ 662401274 w 23363"/>
              <a:gd name="T19" fmla="*/ 344484660 h 30450"/>
              <a:gd name="T20" fmla="*/ 457222040 w 23363"/>
              <a:gd name="T21" fmla="*/ 368007187 h 30450"/>
              <a:gd name="T22" fmla="*/ 350158899 w 23363"/>
              <a:gd name="T23" fmla="*/ 385888637 h 30450"/>
              <a:gd name="T24" fmla="*/ 602202806 w 23363"/>
              <a:gd name="T25" fmla="*/ 346365236 h 30450"/>
              <a:gd name="T26" fmla="*/ 524142504 w 23363"/>
              <a:gd name="T27" fmla="*/ 10374161 h 30450"/>
              <a:gd name="T28" fmla="*/ 457222040 w 23363"/>
              <a:gd name="T29" fmla="*/ 65897785 h 30450"/>
              <a:gd name="T30" fmla="*/ 361336604 w 23363"/>
              <a:gd name="T31" fmla="*/ 87539736 h 30450"/>
              <a:gd name="T32" fmla="*/ 388074289 w 23363"/>
              <a:gd name="T33" fmla="*/ 106360511 h 30450"/>
              <a:gd name="T34" fmla="*/ 439396939 w 23363"/>
              <a:gd name="T35" fmla="*/ 140241558 h 30450"/>
              <a:gd name="T36" fmla="*/ 383618581 w 23363"/>
              <a:gd name="T37" fmla="*/ 170362079 h 30450"/>
              <a:gd name="T38" fmla="*/ 343473635 w 23363"/>
              <a:gd name="T39" fmla="*/ 190123454 h 30450"/>
              <a:gd name="T40" fmla="*/ 428219201 w 23363"/>
              <a:gd name="T41" fmla="*/ 199541975 h 30450"/>
              <a:gd name="T42" fmla="*/ 457222040 w 23363"/>
              <a:gd name="T43" fmla="*/ 229661870 h 30450"/>
              <a:gd name="T44" fmla="*/ 408165678 w 23363"/>
              <a:gd name="T45" fmla="*/ 258826125 h 30450"/>
              <a:gd name="T46" fmla="*/ 463907304 w 23363"/>
              <a:gd name="T47" fmla="*/ 272005797 h 30450"/>
              <a:gd name="T48" fmla="*/ 597745997 w 23363"/>
              <a:gd name="T49" fmla="*/ 283304293 h 30450"/>
              <a:gd name="T50" fmla="*/ 526370925 w 23363"/>
              <a:gd name="T51" fmla="*/ 317185941 h 30450"/>
              <a:gd name="T52" fmla="*/ 432712776 w 23363"/>
              <a:gd name="T53" fmla="*/ 308707396 h 30450"/>
              <a:gd name="T54" fmla="*/ 394796285 w 23363"/>
              <a:gd name="T55" fmla="*/ 337887316 h 30450"/>
              <a:gd name="T56" fmla="*/ 305558245 w 23363"/>
              <a:gd name="T57" fmla="*/ 351066988 h 30450"/>
              <a:gd name="T58" fmla="*/ 223041101 w 23363"/>
              <a:gd name="T59" fmla="*/ 335066765 h 30450"/>
              <a:gd name="T60" fmla="*/ 211900096 w 23363"/>
              <a:gd name="T61" fmla="*/ 361425484 h 30450"/>
              <a:gd name="T62" fmla="*/ 156158471 w 23363"/>
              <a:gd name="T63" fmla="*/ 411306754 h 30450"/>
              <a:gd name="T64" fmla="*/ 44637386 w 23363"/>
              <a:gd name="T65" fmla="*/ 421650235 h 30450"/>
              <a:gd name="T66" fmla="*/ 2265154 w 23363"/>
              <a:gd name="T67" fmla="*/ 434829282 h 30450"/>
              <a:gd name="T68" fmla="*/ 91466461 w 23363"/>
              <a:gd name="T69" fmla="*/ 442351585 h 30450"/>
              <a:gd name="T70" fmla="*/ 182896156 w 23363"/>
              <a:gd name="T71" fmla="*/ 477188874 h 30450"/>
              <a:gd name="T72" fmla="*/ 231953652 w 23363"/>
              <a:gd name="T73" fmla="*/ 455531283 h 30450"/>
              <a:gd name="T74" fmla="*/ 327876922 w 23363"/>
              <a:gd name="T75" fmla="*/ 448949580 h 30450"/>
              <a:gd name="T76" fmla="*/ 381390159 w 23363"/>
              <a:gd name="T77" fmla="*/ 475292658 h 30450"/>
              <a:gd name="T78" fmla="*/ 408165678 w 23363"/>
              <a:gd name="T79" fmla="*/ 458351834 h 30450"/>
              <a:gd name="T80" fmla="*/ 443853781 w 23363"/>
              <a:gd name="T81" fmla="*/ 415067906 h 30450"/>
              <a:gd name="T82" fmla="*/ 510773111 w 23363"/>
              <a:gd name="T83" fmla="*/ 422590210 h 30450"/>
              <a:gd name="T84" fmla="*/ 528598212 w 23363"/>
              <a:gd name="T85" fmla="*/ 401888860 h 30450"/>
              <a:gd name="T86" fmla="*/ 575427287 w 23363"/>
              <a:gd name="T87" fmla="*/ 373648915 h 30450"/>
              <a:gd name="T88" fmla="*/ 657944465 w 23363"/>
              <a:gd name="T89" fmla="*/ 394366556 h 30450"/>
              <a:gd name="T90" fmla="*/ 713722823 w 23363"/>
              <a:gd name="T91" fmla="*/ 365186636 h 30450"/>
              <a:gd name="T92" fmla="*/ 807380939 w 23363"/>
              <a:gd name="T93" fmla="*/ 367067212 h 30450"/>
              <a:gd name="T94" fmla="*/ 865387718 w 23363"/>
              <a:gd name="T95" fmla="*/ 337887316 h 30450"/>
              <a:gd name="T96" fmla="*/ 838612199 w 23363"/>
              <a:gd name="T97" fmla="*/ 299304516 h 30450"/>
              <a:gd name="T98" fmla="*/ 738233188 w 23363"/>
              <a:gd name="T99" fmla="*/ 286125470 h 30450"/>
              <a:gd name="T100" fmla="*/ 702545085 w 23363"/>
              <a:gd name="T101" fmla="*/ 247542669 h 30450"/>
              <a:gd name="T102" fmla="*/ 736004767 w 23363"/>
              <a:gd name="T103" fmla="*/ 207063653 h 30450"/>
              <a:gd name="T104" fmla="*/ 660172853 w 23363"/>
              <a:gd name="T105" fmla="*/ 153421230 h 30450"/>
              <a:gd name="T106" fmla="*/ 722635373 w 23363"/>
              <a:gd name="T107" fmla="*/ 122360759 h 30450"/>
              <a:gd name="T108" fmla="*/ 729320637 w 23363"/>
              <a:gd name="T109" fmla="*/ 110137328 h 30450"/>
              <a:gd name="T110" fmla="*/ 620027941 w 23363"/>
              <a:gd name="T111" fmla="*/ 85659160 h 30450"/>
              <a:gd name="T112" fmla="*/ 568743158 w 23363"/>
              <a:gd name="T113" fmla="*/ 25418768 h 3045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23363"/>
              <a:gd name="T172" fmla="*/ 0 h 30450"/>
              <a:gd name="T173" fmla="*/ 23363 w 23363"/>
              <a:gd name="T174" fmla="*/ 30450 h 3045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23363" h="30450" extrusionOk="0">
                <a:moveTo>
                  <a:pt x="14474" y="5166"/>
                </a:moveTo>
                <a:lnTo>
                  <a:pt x="14474" y="5226"/>
                </a:lnTo>
                <a:lnTo>
                  <a:pt x="14474" y="5886"/>
                </a:lnTo>
                <a:lnTo>
                  <a:pt x="14474" y="6607"/>
                </a:lnTo>
                <a:lnTo>
                  <a:pt x="14534" y="7268"/>
                </a:lnTo>
                <a:lnTo>
                  <a:pt x="14594" y="7988"/>
                </a:lnTo>
                <a:lnTo>
                  <a:pt x="14895" y="9310"/>
                </a:lnTo>
                <a:lnTo>
                  <a:pt x="15255" y="10631"/>
                </a:lnTo>
                <a:lnTo>
                  <a:pt x="15675" y="11952"/>
                </a:lnTo>
                <a:lnTo>
                  <a:pt x="16096" y="13273"/>
                </a:lnTo>
                <a:lnTo>
                  <a:pt x="16576" y="14595"/>
                </a:lnTo>
                <a:lnTo>
                  <a:pt x="16997" y="15916"/>
                </a:lnTo>
                <a:lnTo>
                  <a:pt x="16997" y="15976"/>
                </a:lnTo>
                <a:lnTo>
                  <a:pt x="16997" y="16096"/>
                </a:lnTo>
                <a:lnTo>
                  <a:pt x="16816" y="16216"/>
                </a:lnTo>
                <a:lnTo>
                  <a:pt x="16576" y="16216"/>
                </a:lnTo>
                <a:lnTo>
                  <a:pt x="16516" y="16096"/>
                </a:lnTo>
                <a:lnTo>
                  <a:pt x="15976" y="14835"/>
                </a:lnTo>
                <a:lnTo>
                  <a:pt x="15435" y="13514"/>
                </a:lnTo>
                <a:lnTo>
                  <a:pt x="14955" y="12192"/>
                </a:lnTo>
                <a:lnTo>
                  <a:pt x="14594" y="10751"/>
                </a:lnTo>
                <a:lnTo>
                  <a:pt x="14294" y="9370"/>
                </a:lnTo>
                <a:lnTo>
                  <a:pt x="14234" y="8649"/>
                </a:lnTo>
                <a:lnTo>
                  <a:pt x="14174" y="7988"/>
                </a:lnTo>
                <a:lnTo>
                  <a:pt x="14174" y="7268"/>
                </a:lnTo>
                <a:lnTo>
                  <a:pt x="14174" y="6547"/>
                </a:lnTo>
                <a:lnTo>
                  <a:pt x="14294" y="5886"/>
                </a:lnTo>
                <a:lnTo>
                  <a:pt x="14414" y="5166"/>
                </a:lnTo>
                <a:lnTo>
                  <a:pt x="14474" y="5166"/>
                </a:lnTo>
                <a:close/>
                <a:moveTo>
                  <a:pt x="20900" y="19099"/>
                </a:moveTo>
                <a:lnTo>
                  <a:pt x="21141" y="19159"/>
                </a:lnTo>
                <a:lnTo>
                  <a:pt x="21261" y="19219"/>
                </a:lnTo>
                <a:lnTo>
                  <a:pt x="21561" y="19399"/>
                </a:lnTo>
                <a:lnTo>
                  <a:pt x="21801" y="19699"/>
                </a:lnTo>
                <a:lnTo>
                  <a:pt x="21861" y="20060"/>
                </a:lnTo>
                <a:lnTo>
                  <a:pt x="21861" y="20240"/>
                </a:lnTo>
                <a:lnTo>
                  <a:pt x="21801" y="20420"/>
                </a:lnTo>
                <a:lnTo>
                  <a:pt x="21561" y="20720"/>
                </a:lnTo>
                <a:lnTo>
                  <a:pt x="21441" y="20841"/>
                </a:lnTo>
                <a:lnTo>
                  <a:pt x="21261" y="20901"/>
                </a:lnTo>
                <a:lnTo>
                  <a:pt x="21080" y="20961"/>
                </a:lnTo>
                <a:lnTo>
                  <a:pt x="20900" y="21021"/>
                </a:lnTo>
                <a:lnTo>
                  <a:pt x="20720" y="20961"/>
                </a:lnTo>
                <a:lnTo>
                  <a:pt x="20540" y="20901"/>
                </a:lnTo>
                <a:lnTo>
                  <a:pt x="20240" y="20720"/>
                </a:lnTo>
                <a:lnTo>
                  <a:pt x="20060" y="20420"/>
                </a:lnTo>
                <a:lnTo>
                  <a:pt x="19999" y="20060"/>
                </a:lnTo>
                <a:lnTo>
                  <a:pt x="19999" y="19880"/>
                </a:lnTo>
                <a:lnTo>
                  <a:pt x="20060" y="19699"/>
                </a:lnTo>
                <a:lnTo>
                  <a:pt x="20240" y="19399"/>
                </a:lnTo>
                <a:lnTo>
                  <a:pt x="20420" y="19279"/>
                </a:lnTo>
                <a:lnTo>
                  <a:pt x="20540" y="19219"/>
                </a:lnTo>
                <a:lnTo>
                  <a:pt x="20720" y="19159"/>
                </a:lnTo>
                <a:lnTo>
                  <a:pt x="20900" y="19099"/>
                </a:lnTo>
                <a:close/>
                <a:moveTo>
                  <a:pt x="17837" y="21982"/>
                </a:moveTo>
                <a:lnTo>
                  <a:pt x="17958" y="22042"/>
                </a:lnTo>
                <a:lnTo>
                  <a:pt x="18018" y="22162"/>
                </a:lnTo>
                <a:lnTo>
                  <a:pt x="18078" y="22222"/>
                </a:lnTo>
                <a:lnTo>
                  <a:pt x="18078" y="22402"/>
                </a:lnTo>
                <a:lnTo>
                  <a:pt x="18018" y="22522"/>
                </a:lnTo>
                <a:lnTo>
                  <a:pt x="17897" y="22642"/>
                </a:lnTo>
                <a:lnTo>
                  <a:pt x="17717" y="22702"/>
                </a:lnTo>
                <a:lnTo>
                  <a:pt x="17597" y="22642"/>
                </a:lnTo>
                <a:lnTo>
                  <a:pt x="17477" y="22522"/>
                </a:lnTo>
                <a:lnTo>
                  <a:pt x="17417" y="22402"/>
                </a:lnTo>
                <a:lnTo>
                  <a:pt x="17417" y="22222"/>
                </a:lnTo>
                <a:lnTo>
                  <a:pt x="17477" y="22162"/>
                </a:lnTo>
                <a:lnTo>
                  <a:pt x="17537" y="22042"/>
                </a:lnTo>
                <a:lnTo>
                  <a:pt x="17657" y="21982"/>
                </a:lnTo>
                <a:lnTo>
                  <a:pt x="17837" y="21982"/>
                </a:lnTo>
                <a:close/>
                <a:moveTo>
                  <a:pt x="16336" y="22102"/>
                </a:moveTo>
                <a:lnTo>
                  <a:pt x="16396" y="22222"/>
                </a:lnTo>
                <a:lnTo>
                  <a:pt x="16396" y="22342"/>
                </a:lnTo>
                <a:lnTo>
                  <a:pt x="16276" y="22402"/>
                </a:lnTo>
                <a:lnTo>
                  <a:pt x="14294" y="22943"/>
                </a:lnTo>
                <a:lnTo>
                  <a:pt x="13273" y="23183"/>
                </a:lnTo>
                <a:lnTo>
                  <a:pt x="12312" y="23483"/>
                </a:lnTo>
                <a:lnTo>
                  <a:pt x="11351" y="23903"/>
                </a:lnTo>
                <a:lnTo>
                  <a:pt x="10390" y="24324"/>
                </a:lnTo>
                <a:lnTo>
                  <a:pt x="9490" y="24864"/>
                </a:lnTo>
                <a:lnTo>
                  <a:pt x="8649" y="25465"/>
                </a:lnTo>
                <a:lnTo>
                  <a:pt x="8649" y="25405"/>
                </a:lnTo>
                <a:lnTo>
                  <a:pt x="9009" y="25044"/>
                </a:lnTo>
                <a:lnTo>
                  <a:pt x="9429" y="24624"/>
                </a:lnTo>
                <a:lnTo>
                  <a:pt x="9790" y="24324"/>
                </a:lnTo>
                <a:lnTo>
                  <a:pt x="10210" y="24024"/>
                </a:lnTo>
                <a:lnTo>
                  <a:pt x="11111" y="23483"/>
                </a:lnTo>
                <a:lnTo>
                  <a:pt x="12072" y="23123"/>
                </a:lnTo>
                <a:lnTo>
                  <a:pt x="13093" y="22762"/>
                </a:lnTo>
                <a:lnTo>
                  <a:pt x="14114" y="22522"/>
                </a:lnTo>
                <a:lnTo>
                  <a:pt x="16216" y="22102"/>
                </a:lnTo>
                <a:lnTo>
                  <a:pt x="16336" y="22102"/>
                </a:lnTo>
                <a:close/>
                <a:moveTo>
                  <a:pt x="14654" y="1"/>
                </a:moveTo>
                <a:lnTo>
                  <a:pt x="14534" y="121"/>
                </a:lnTo>
                <a:lnTo>
                  <a:pt x="14414" y="241"/>
                </a:lnTo>
                <a:lnTo>
                  <a:pt x="14414" y="301"/>
                </a:lnTo>
                <a:lnTo>
                  <a:pt x="14234" y="481"/>
                </a:lnTo>
                <a:lnTo>
                  <a:pt x="14114" y="662"/>
                </a:lnTo>
                <a:lnTo>
                  <a:pt x="13994" y="1202"/>
                </a:lnTo>
                <a:lnTo>
                  <a:pt x="13693" y="2103"/>
                </a:lnTo>
                <a:lnTo>
                  <a:pt x="13513" y="2583"/>
                </a:lnTo>
                <a:lnTo>
                  <a:pt x="13273" y="3004"/>
                </a:lnTo>
                <a:lnTo>
                  <a:pt x="12973" y="3424"/>
                </a:lnTo>
                <a:lnTo>
                  <a:pt x="12673" y="3845"/>
                </a:lnTo>
                <a:lnTo>
                  <a:pt x="12312" y="4205"/>
                </a:lnTo>
                <a:lnTo>
                  <a:pt x="11892" y="4505"/>
                </a:lnTo>
                <a:lnTo>
                  <a:pt x="11531" y="4745"/>
                </a:lnTo>
                <a:lnTo>
                  <a:pt x="11051" y="4986"/>
                </a:lnTo>
                <a:lnTo>
                  <a:pt x="10571" y="5166"/>
                </a:lnTo>
                <a:lnTo>
                  <a:pt x="10090" y="5346"/>
                </a:lnTo>
                <a:lnTo>
                  <a:pt x="9910" y="5466"/>
                </a:lnTo>
                <a:lnTo>
                  <a:pt x="9730" y="5586"/>
                </a:lnTo>
                <a:lnTo>
                  <a:pt x="9610" y="5766"/>
                </a:lnTo>
                <a:lnTo>
                  <a:pt x="9610" y="6007"/>
                </a:lnTo>
                <a:lnTo>
                  <a:pt x="9610" y="6247"/>
                </a:lnTo>
                <a:lnTo>
                  <a:pt x="9670" y="6427"/>
                </a:lnTo>
                <a:lnTo>
                  <a:pt x="9850" y="6547"/>
                </a:lnTo>
                <a:lnTo>
                  <a:pt x="10030" y="6667"/>
                </a:lnTo>
                <a:lnTo>
                  <a:pt x="10450" y="6787"/>
                </a:lnTo>
                <a:lnTo>
                  <a:pt x="10811" y="7028"/>
                </a:lnTo>
                <a:lnTo>
                  <a:pt x="11111" y="7268"/>
                </a:lnTo>
                <a:lnTo>
                  <a:pt x="11351" y="7568"/>
                </a:lnTo>
                <a:lnTo>
                  <a:pt x="11592" y="7868"/>
                </a:lnTo>
                <a:lnTo>
                  <a:pt x="11712" y="8229"/>
                </a:lnTo>
                <a:lnTo>
                  <a:pt x="11772" y="8589"/>
                </a:lnTo>
                <a:lnTo>
                  <a:pt x="11832" y="8949"/>
                </a:lnTo>
                <a:lnTo>
                  <a:pt x="11772" y="9310"/>
                </a:lnTo>
                <a:lnTo>
                  <a:pt x="11652" y="9670"/>
                </a:lnTo>
                <a:lnTo>
                  <a:pt x="11531" y="9970"/>
                </a:lnTo>
                <a:lnTo>
                  <a:pt x="11291" y="10271"/>
                </a:lnTo>
                <a:lnTo>
                  <a:pt x="11051" y="10511"/>
                </a:lnTo>
                <a:lnTo>
                  <a:pt x="10691" y="10751"/>
                </a:lnTo>
                <a:lnTo>
                  <a:pt x="10330" y="10871"/>
                </a:lnTo>
                <a:lnTo>
                  <a:pt x="9850" y="10991"/>
                </a:lnTo>
                <a:lnTo>
                  <a:pt x="9670" y="10991"/>
                </a:lnTo>
                <a:lnTo>
                  <a:pt x="9429" y="11111"/>
                </a:lnTo>
                <a:lnTo>
                  <a:pt x="9249" y="11292"/>
                </a:lnTo>
                <a:lnTo>
                  <a:pt x="9189" y="11592"/>
                </a:lnTo>
                <a:lnTo>
                  <a:pt x="9189" y="11832"/>
                </a:lnTo>
                <a:lnTo>
                  <a:pt x="9249" y="12132"/>
                </a:lnTo>
                <a:lnTo>
                  <a:pt x="9429" y="12313"/>
                </a:lnTo>
                <a:lnTo>
                  <a:pt x="9610" y="12493"/>
                </a:lnTo>
                <a:lnTo>
                  <a:pt x="10150" y="12493"/>
                </a:lnTo>
                <a:lnTo>
                  <a:pt x="10510" y="12433"/>
                </a:lnTo>
                <a:lnTo>
                  <a:pt x="10871" y="12493"/>
                </a:lnTo>
                <a:lnTo>
                  <a:pt x="11231" y="12553"/>
                </a:lnTo>
                <a:lnTo>
                  <a:pt x="11531" y="12733"/>
                </a:lnTo>
                <a:lnTo>
                  <a:pt x="11772" y="12913"/>
                </a:lnTo>
                <a:lnTo>
                  <a:pt x="11952" y="13153"/>
                </a:lnTo>
                <a:lnTo>
                  <a:pt x="12132" y="13454"/>
                </a:lnTo>
                <a:lnTo>
                  <a:pt x="12252" y="13754"/>
                </a:lnTo>
                <a:lnTo>
                  <a:pt x="12312" y="14054"/>
                </a:lnTo>
                <a:lnTo>
                  <a:pt x="12372" y="14354"/>
                </a:lnTo>
                <a:lnTo>
                  <a:pt x="12312" y="14655"/>
                </a:lnTo>
                <a:lnTo>
                  <a:pt x="12252" y="15015"/>
                </a:lnTo>
                <a:lnTo>
                  <a:pt x="12132" y="15315"/>
                </a:lnTo>
                <a:lnTo>
                  <a:pt x="11892" y="15556"/>
                </a:lnTo>
                <a:lnTo>
                  <a:pt x="11652" y="15796"/>
                </a:lnTo>
                <a:lnTo>
                  <a:pt x="11351" y="16036"/>
                </a:lnTo>
                <a:lnTo>
                  <a:pt x="11111" y="16216"/>
                </a:lnTo>
                <a:lnTo>
                  <a:pt x="10991" y="16516"/>
                </a:lnTo>
                <a:lnTo>
                  <a:pt x="10991" y="16757"/>
                </a:lnTo>
                <a:lnTo>
                  <a:pt x="11051" y="17057"/>
                </a:lnTo>
                <a:lnTo>
                  <a:pt x="11171" y="17297"/>
                </a:lnTo>
                <a:lnTo>
                  <a:pt x="11411" y="17417"/>
                </a:lnTo>
                <a:lnTo>
                  <a:pt x="11652" y="17537"/>
                </a:lnTo>
                <a:lnTo>
                  <a:pt x="11952" y="17477"/>
                </a:lnTo>
                <a:lnTo>
                  <a:pt x="12492" y="17357"/>
                </a:lnTo>
                <a:lnTo>
                  <a:pt x="13033" y="17297"/>
                </a:lnTo>
                <a:lnTo>
                  <a:pt x="13573" y="17237"/>
                </a:lnTo>
                <a:lnTo>
                  <a:pt x="14114" y="17297"/>
                </a:lnTo>
                <a:lnTo>
                  <a:pt x="14654" y="17357"/>
                </a:lnTo>
                <a:lnTo>
                  <a:pt x="15135" y="17537"/>
                </a:lnTo>
                <a:lnTo>
                  <a:pt x="15615" y="17778"/>
                </a:lnTo>
                <a:lnTo>
                  <a:pt x="16096" y="18078"/>
                </a:lnTo>
                <a:lnTo>
                  <a:pt x="16576" y="18558"/>
                </a:lnTo>
                <a:lnTo>
                  <a:pt x="16997" y="19039"/>
                </a:lnTo>
                <a:lnTo>
                  <a:pt x="16096" y="19639"/>
                </a:lnTo>
                <a:lnTo>
                  <a:pt x="15555" y="19940"/>
                </a:lnTo>
                <a:lnTo>
                  <a:pt x="15015" y="20120"/>
                </a:lnTo>
                <a:lnTo>
                  <a:pt x="14594" y="20240"/>
                </a:lnTo>
                <a:lnTo>
                  <a:pt x="14174" y="20240"/>
                </a:lnTo>
                <a:lnTo>
                  <a:pt x="13814" y="20300"/>
                </a:lnTo>
                <a:lnTo>
                  <a:pt x="13393" y="20240"/>
                </a:lnTo>
                <a:lnTo>
                  <a:pt x="12973" y="20180"/>
                </a:lnTo>
                <a:lnTo>
                  <a:pt x="12552" y="20060"/>
                </a:lnTo>
                <a:lnTo>
                  <a:pt x="12192" y="19940"/>
                </a:lnTo>
                <a:lnTo>
                  <a:pt x="11832" y="19760"/>
                </a:lnTo>
                <a:lnTo>
                  <a:pt x="11652" y="19699"/>
                </a:lnTo>
                <a:lnTo>
                  <a:pt x="11471" y="19760"/>
                </a:lnTo>
                <a:lnTo>
                  <a:pt x="11351" y="19880"/>
                </a:lnTo>
                <a:lnTo>
                  <a:pt x="11291" y="20060"/>
                </a:lnTo>
                <a:lnTo>
                  <a:pt x="11231" y="20480"/>
                </a:lnTo>
                <a:lnTo>
                  <a:pt x="11051" y="20901"/>
                </a:lnTo>
                <a:lnTo>
                  <a:pt x="10871" y="21261"/>
                </a:lnTo>
                <a:lnTo>
                  <a:pt x="10631" y="21561"/>
                </a:lnTo>
                <a:lnTo>
                  <a:pt x="10330" y="21801"/>
                </a:lnTo>
                <a:lnTo>
                  <a:pt x="10030" y="22042"/>
                </a:lnTo>
                <a:lnTo>
                  <a:pt x="9730" y="22222"/>
                </a:lnTo>
                <a:lnTo>
                  <a:pt x="9369" y="22342"/>
                </a:lnTo>
                <a:lnTo>
                  <a:pt x="8949" y="22402"/>
                </a:lnTo>
                <a:lnTo>
                  <a:pt x="8589" y="22462"/>
                </a:lnTo>
                <a:lnTo>
                  <a:pt x="8228" y="22402"/>
                </a:lnTo>
                <a:lnTo>
                  <a:pt x="7808" y="22342"/>
                </a:lnTo>
                <a:lnTo>
                  <a:pt x="7448" y="22222"/>
                </a:lnTo>
                <a:lnTo>
                  <a:pt x="7087" y="22042"/>
                </a:lnTo>
                <a:lnTo>
                  <a:pt x="6727" y="21801"/>
                </a:lnTo>
                <a:lnTo>
                  <a:pt x="6427" y="21501"/>
                </a:lnTo>
                <a:lnTo>
                  <a:pt x="6307" y="21381"/>
                </a:lnTo>
                <a:lnTo>
                  <a:pt x="6006" y="21381"/>
                </a:lnTo>
                <a:lnTo>
                  <a:pt x="5826" y="21441"/>
                </a:lnTo>
                <a:lnTo>
                  <a:pt x="5706" y="21501"/>
                </a:lnTo>
                <a:lnTo>
                  <a:pt x="5646" y="21681"/>
                </a:lnTo>
                <a:lnTo>
                  <a:pt x="5586" y="21801"/>
                </a:lnTo>
                <a:lnTo>
                  <a:pt x="5586" y="21982"/>
                </a:lnTo>
                <a:lnTo>
                  <a:pt x="5706" y="22522"/>
                </a:lnTo>
                <a:lnTo>
                  <a:pt x="5706" y="23063"/>
                </a:lnTo>
                <a:lnTo>
                  <a:pt x="5706" y="23603"/>
                </a:lnTo>
                <a:lnTo>
                  <a:pt x="5586" y="24144"/>
                </a:lnTo>
                <a:lnTo>
                  <a:pt x="5406" y="24684"/>
                </a:lnTo>
                <a:lnTo>
                  <a:pt x="5165" y="25165"/>
                </a:lnTo>
                <a:lnTo>
                  <a:pt x="4865" y="25585"/>
                </a:lnTo>
                <a:lnTo>
                  <a:pt x="4505" y="26005"/>
                </a:lnTo>
                <a:lnTo>
                  <a:pt x="4205" y="26246"/>
                </a:lnTo>
                <a:lnTo>
                  <a:pt x="3904" y="26486"/>
                </a:lnTo>
                <a:lnTo>
                  <a:pt x="3604" y="26606"/>
                </a:lnTo>
                <a:lnTo>
                  <a:pt x="3244" y="26786"/>
                </a:lnTo>
                <a:lnTo>
                  <a:pt x="2643" y="26906"/>
                </a:lnTo>
                <a:lnTo>
                  <a:pt x="1982" y="27026"/>
                </a:lnTo>
                <a:lnTo>
                  <a:pt x="1622" y="26966"/>
                </a:lnTo>
                <a:lnTo>
                  <a:pt x="1202" y="26906"/>
                </a:lnTo>
                <a:lnTo>
                  <a:pt x="841" y="26966"/>
                </a:lnTo>
                <a:lnTo>
                  <a:pt x="481" y="27086"/>
                </a:lnTo>
                <a:lnTo>
                  <a:pt x="301" y="27146"/>
                </a:lnTo>
                <a:lnTo>
                  <a:pt x="181" y="27267"/>
                </a:lnTo>
                <a:lnTo>
                  <a:pt x="61" y="27387"/>
                </a:lnTo>
                <a:lnTo>
                  <a:pt x="1" y="27567"/>
                </a:lnTo>
                <a:lnTo>
                  <a:pt x="61" y="27747"/>
                </a:lnTo>
                <a:lnTo>
                  <a:pt x="241" y="27867"/>
                </a:lnTo>
                <a:lnTo>
                  <a:pt x="601" y="27927"/>
                </a:lnTo>
                <a:lnTo>
                  <a:pt x="961" y="28047"/>
                </a:lnTo>
                <a:lnTo>
                  <a:pt x="1322" y="28107"/>
                </a:lnTo>
                <a:lnTo>
                  <a:pt x="1742" y="28167"/>
                </a:lnTo>
                <a:lnTo>
                  <a:pt x="2103" y="28167"/>
                </a:lnTo>
                <a:lnTo>
                  <a:pt x="2463" y="28227"/>
                </a:lnTo>
                <a:lnTo>
                  <a:pt x="2763" y="28348"/>
                </a:lnTo>
                <a:lnTo>
                  <a:pt x="3364" y="28708"/>
                </a:lnTo>
                <a:lnTo>
                  <a:pt x="3904" y="29128"/>
                </a:lnTo>
                <a:lnTo>
                  <a:pt x="4325" y="29609"/>
                </a:lnTo>
                <a:lnTo>
                  <a:pt x="4685" y="30209"/>
                </a:lnTo>
                <a:lnTo>
                  <a:pt x="4805" y="30329"/>
                </a:lnTo>
                <a:lnTo>
                  <a:pt x="4925" y="30450"/>
                </a:lnTo>
                <a:lnTo>
                  <a:pt x="5346" y="30450"/>
                </a:lnTo>
                <a:lnTo>
                  <a:pt x="5466" y="30329"/>
                </a:lnTo>
                <a:lnTo>
                  <a:pt x="5586" y="30209"/>
                </a:lnTo>
                <a:lnTo>
                  <a:pt x="5646" y="30089"/>
                </a:lnTo>
                <a:lnTo>
                  <a:pt x="5826" y="29729"/>
                </a:lnTo>
                <a:lnTo>
                  <a:pt x="6006" y="29369"/>
                </a:lnTo>
                <a:lnTo>
                  <a:pt x="6246" y="29068"/>
                </a:lnTo>
                <a:lnTo>
                  <a:pt x="6547" y="28888"/>
                </a:lnTo>
                <a:lnTo>
                  <a:pt x="6847" y="28708"/>
                </a:lnTo>
                <a:lnTo>
                  <a:pt x="7147" y="28528"/>
                </a:lnTo>
                <a:lnTo>
                  <a:pt x="7508" y="28468"/>
                </a:lnTo>
                <a:lnTo>
                  <a:pt x="8168" y="28468"/>
                </a:lnTo>
                <a:lnTo>
                  <a:pt x="8529" y="28528"/>
                </a:lnTo>
                <a:lnTo>
                  <a:pt x="8829" y="28648"/>
                </a:lnTo>
                <a:lnTo>
                  <a:pt x="9129" y="28828"/>
                </a:lnTo>
                <a:lnTo>
                  <a:pt x="9429" y="29068"/>
                </a:lnTo>
                <a:lnTo>
                  <a:pt x="9670" y="29369"/>
                </a:lnTo>
                <a:lnTo>
                  <a:pt x="9910" y="29669"/>
                </a:lnTo>
                <a:lnTo>
                  <a:pt x="10090" y="30029"/>
                </a:lnTo>
                <a:lnTo>
                  <a:pt x="10150" y="30209"/>
                </a:lnTo>
                <a:lnTo>
                  <a:pt x="10270" y="30329"/>
                </a:lnTo>
                <a:lnTo>
                  <a:pt x="10450" y="30390"/>
                </a:lnTo>
                <a:lnTo>
                  <a:pt x="10631" y="30390"/>
                </a:lnTo>
                <a:lnTo>
                  <a:pt x="10811" y="30329"/>
                </a:lnTo>
                <a:lnTo>
                  <a:pt x="10931" y="30269"/>
                </a:lnTo>
                <a:lnTo>
                  <a:pt x="11051" y="30089"/>
                </a:lnTo>
                <a:lnTo>
                  <a:pt x="11051" y="29909"/>
                </a:lnTo>
                <a:lnTo>
                  <a:pt x="10991" y="29248"/>
                </a:lnTo>
                <a:lnTo>
                  <a:pt x="10931" y="28588"/>
                </a:lnTo>
                <a:lnTo>
                  <a:pt x="11051" y="27927"/>
                </a:lnTo>
                <a:lnTo>
                  <a:pt x="11111" y="27627"/>
                </a:lnTo>
                <a:lnTo>
                  <a:pt x="11231" y="27327"/>
                </a:lnTo>
                <a:lnTo>
                  <a:pt x="11411" y="27026"/>
                </a:lnTo>
                <a:lnTo>
                  <a:pt x="11652" y="26726"/>
                </a:lnTo>
                <a:lnTo>
                  <a:pt x="11952" y="26486"/>
                </a:lnTo>
                <a:lnTo>
                  <a:pt x="12252" y="26366"/>
                </a:lnTo>
                <a:lnTo>
                  <a:pt x="12552" y="26306"/>
                </a:lnTo>
                <a:lnTo>
                  <a:pt x="12913" y="26306"/>
                </a:lnTo>
                <a:lnTo>
                  <a:pt x="13213" y="26486"/>
                </a:lnTo>
                <a:lnTo>
                  <a:pt x="13513" y="26786"/>
                </a:lnTo>
                <a:lnTo>
                  <a:pt x="13633" y="26906"/>
                </a:lnTo>
                <a:lnTo>
                  <a:pt x="13754" y="26966"/>
                </a:lnTo>
                <a:lnTo>
                  <a:pt x="13994" y="26966"/>
                </a:lnTo>
                <a:lnTo>
                  <a:pt x="14114" y="26906"/>
                </a:lnTo>
                <a:lnTo>
                  <a:pt x="14174" y="26786"/>
                </a:lnTo>
                <a:lnTo>
                  <a:pt x="14234" y="26666"/>
                </a:lnTo>
                <a:lnTo>
                  <a:pt x="14234" y="26486"/>
                </a:lnTo>
                <a:lnTo>
                  <a:pt x="14174" y="26065"/>
                </a:lnTo>
                <a:lnTo>
                  <a:pt x="14234" y="25645"/>
                </a:lnTo>
                <a:lnTo>
                  <a:pt x="14294" y="25225"/>
                </a:lnTo>
                <a:lnTo>
                  <a:pt x="14414" y="24864"/>
                </a:lnTo>
                <a:lnTo>
                  <a:pt x="14594" y="24504"/>
                </a:lnTo>
                <a:lnTo>
                  <a:pt x="14835" y="24144"/>
                </a:lnTo>
                <a:lnTo>
                  <a:pt x="15135" y="23843"/>
                </a:lnTo>
                <a:lnTo>
                  <a:pt x="15435" y="23603"/>
                </a:lnTo>
                <a:lnTo>
                  <a:pt x="15495" y="23843"/>
                </a:lnTo>
                <a:lnTo>
                  <a:pt x="15675" y="24264"/>
                </a:lnTo>
                <a:lnTo>
                  <a:pt x="15976" y="24684"/>
                </a:lnTo>
                <a:lnTo>
                  <a:pt x="16276" y="24864"/>
                </a:lnTo>
                <a:lnTo>
                  <a:pt x="16576" y="25044"/>
                </a:lnTo>
                <a:lnTo>
                  <a:pt x="16937" y="25165"/>
                </a:lnTo>
                <a:lnTo>
                  <a:pt x="17297" y="25225"/>
                </a:lnTo>
                <a:lnTo>
                  <a:pt x="17717" y="25165"/>
                </a:lnTo>
                <a:lnTo>
                  <a:pt x="18018" y="25044"/>
                </a:lnTo>
                <a:lnTo>
                  <a:pt x="18378" y="24924"/>
                </a:lnTo>
                <a:lnTo>
                  <a:pt x="18618" y="24684"/>
                </a:lnTo>
                <a:lnTo>
                  <a:pt x="18858" y="24384"/>
                </a:lnTo>
                <a:lnTo>
                  <a:pt x="19039" y="24024"/>
                </a:lnTo>
                <a:lnTo>
                  <a:pt x="19159" y="23723"/>
                </a:lnTo>
                <a:lnTo>
                  <a:pt x="19219" y="23303"/>
                </a:lnTo>
                <a:lnTo>
                  <a:pt x="19579" y="23483"/>
                </a:lnTo>
                <a:lnTo>
                  <a:pt x="19999" y="23603"/>
                </a:lnTo>
                <a:lnTo>
                  <a:pt x="20360" y="23663"/>
                </a:lnTo>
                <a:lnTo>
                  <a:pt x="20720" y="23723"/>
                </a:lnTo>
                <a:lnTo>
                  <a:pt x="21080" y="23663"/>
                </a:lnTo>
                <a:lnTo>
                  <a:pt x="21441" y="23603"/>
                </a:lnTo>
                <a:lnTo>
                  <a:pt x="21741" y="23423"/>
                </a:lnTo>
                <a:lnTo>
                  <a:pt x="22101" y="23303"/>
                </a:lnTo>
                <a:lnTo>
                  <a:pt x="22402" y="23063"/>
                </a:lnTo>
                <a:lnTo>
                  <a:pt x="22642" y="22822"/>
                </a:lnTo>
                <a:lnTo>
                  <a:pt x="22882" y="22582"/>
                </a:lnTo>
                <a:lnTo>
                  <a:pt x="23062" y="22222"/>
                </a:lnTo>
                <a:lnTo>
                  <a:pt x="23243" y="21922"/>
                </a:lnTo>
                <a:lnTo>
                  <a:pt x="23303" y="21561"/>
                </a:lnTo>
                <a:lnTo>
                  <a:pt x="23363" y="21201"/>
                </a:lnTo>
                <a:lnTo>
                  <a:pt x="23363" y="20841"/>
                </a:lnTo>
                <a:lnTo>
                  <a:pt x="23303" y="20480"/>
                </a:lnTo>
                <a:lnTo>
                  <a:pt x="23243" y="20180"/>
                </a:lnTo>
                <a:lnTo>
                  <a:pt x="23062" y="19760"/>
                </a:lnTo>
                <a:lnTo>
                  <a:pt x="22822" y="19399"/>
                </a:lnTo>
                <a:lnTo>
                  <a:pt x="22582" y="19099"/>
                </a:lnTo>
                <a:lnTo>
                  <a:pt x="22222" y="18799"/>
                </a:lnTo>
                <a:lnTo>
                  <a:pt x="21801" y="18498"/>
                </a:lnTo>
                <a:lnTo>
                  <a:pt x="21501" y="18378"/>
                </a:lnTo>
                <a:lnTo>
                  <a:pt x="21201" y="18258"/>
                </a:lnTo>
                <a:lnTo>
                  <a:pt x="20900" y="18198"/>
                </a:lnTo>
                <a:lnTo>
                  <a:pt x="20240" y="18198"/>
                </a:lnTo>
                <a:lnTo>
                  <a:pt x="19879" y="18258"/>
                </a:lnTo>
                <a:lnTo>
                  <a:pt x="19579" y="18378"/>
                </a:lnTo>
                <a:lnTo>
                  <a:pt x="19279" y="18558"/>
                </a:lnTo>
                <a:lnTo>
                  <a:pt x="19219" y="18018"/>
                </a:lnTo>
                <a:lnTo>
                  <a:pt x="19099" y="17537"/>
                </a:lnTo>
                <a:lnTo>
                  <a:pt x="18918" y="17057"/>
                </a:lnTo>
                <a:lnTo>
                  <a:pt x="18858" y="16516"/>
                </a:lnTo>
                <a:lnTo>
                  <a:pt x="18918" y="15796"/>
                </a:lnTo>
                <a:lnTo>
                  <a:pt x="19099" y="15135"/>
                </a:lnTo>
                <a:lnTo>
                  <a:pt x="19399" y="14535"/>
                </a:lnTo>
                <a:lnTo>
                  <a:pt x="19819" y="13994"/>
                </a:lnTo>
                <a:lnTo>
                  <a:pt x="19939" y="13814"/>
                </a:lnTo>
                <a:lnTo>
                  <a:pt x="19999" y="13574"/>
                </a:lnTo>
                <a:lnTo>
                  <a:pt x="19939" y="13394"/>
                </a:lnTo>
                <a:lnTo>
                  <a:pt x="19819" y="13213"/>
                </a:lnTo>
                <a:lnTo>
                  <a:pt x="19159" y="12613"/>
                </a:lnTo>
                <a:lnTo>
                  <a:pt x="18558" y="11892"/>
                </a:lnTo>
                <a:lnTo>
                  <a:pt x="18318" y="11532"/>
                </a:lnTo>
                <a:lnTo>
                  <a:pt x="18078" y="11111"/>
                </a:lnTo>
                <a:lnTo>
                  <a:pt x="17958" y="10691"/>
                </a:lnTo>
                <a:lnTo>
                  <a:pt x="17837" y="10271"/>
                </a:lnTo>
                <a:lnTo>
                  <a:pt x="17777" y="9790"/>
                </a:lnTo>
                <a:lnTo>
                  <a:pt x="17837" y="9430"/>
                </a:lnTo>
                <a:lnTo>
                  <a:pt x="17958" y="9009"/>
                </a:lnTo>
                <a:lnTo>
                  <a:pt x="18138" y="8709"/>
                </a:lnTo>
                <a:lnTo>
                  <a:pt x="18378" y="8409"/>
                </a:lnTo>
                <a:lnTo>
                  <a:pt x="18678" y="8109"/>
                </a:lnTo>
                <a:lnTo>
                  <a:pt x="19039" y="7928"/>
                </a:lnTo>
                <a:lnTo>
                  <a:pt x="19459" y="7808"/>
                </a:lnTo>
                <a:lnTo>
                  <a:pt x="19579" y="7748"/>
                </a:lnTo>
                <a:lnTo>
                  <a:pt x="19699" y="7628"/>
                </a:lnTo>
                <a:lnTo>
                  <a:pt x="19759" y="7508"/>
                </a:lnTo>
                <a:lnTo>
                  <a:pt x="19759" y="7388"/>
                </a:lnTo>
                <a:lnTo>
                  <a:pt x="19759" y="7208"/>
                </a:lnTo>
                <a:lnTo>
                  <a:pt x="19699" y="7088"/>
                </a:lnTo>
                <a:lnTo>
                  <a:pt x="19639" y="7028"/>
                </a:lnTo>
                <a:lnTo>
                  <a:pt x="19459" y="6967"/>
                </a:lnTo>
                <a:lnTo>
                  <a:pt x="18978" y="6847"/>
                </a:lnTo>
                <a:lnTo>
                  <a:pt x="18438" y="6667"/>
                </a:lnTo>
                <a:lnTo>
                  <a:pt x="17958" y="6427"/>
                </a:lnTo>
                <a:lnTo>
                  <a:pt x="17537" y="6187"/>
                </a:lnTo>
                <a:lnTo>
                  <a:pt x="17057" y="5826"/>
                </a:lnTo>
                <a:lnTo>
                  <a:pt x="16696" y="5466"/>
                </a:lnTo>
                <a:lnTo>
                  <a:pt x="16336" y="5106"/>
                </a:lnTo>
                <a:lnTo>
                  <a:pt x="16036" y="4685"/>
                </a:lnTo>
                <a:lnTo>
                  <a:pt x="15735" y="4205"/>
                </a:lnTo>
                <a:lnTo>
                  <a:pt x="15555" y="3664"/>
                </a:lnTo>
                <a:lnTo>
                  <a:pt x="15435" y="3184"/>
                </a:lnTo>
                <a:lnTo>
                  <a:pt x="15315" y="2643"/>
                </a:lnTo>
                <a:lnTo>
                  <a:pt x="15315" y="1622"/>
                </a:lnTo>
                <a:lnTo>
                  <a:pt x="15375" y="481"/>
                </a:lnTo>
                <a:lnTo>
                  <a:pt x="15315" y="361"/>
                </a:lnTo>
                <a:lnTo>
                  <a:pt x="15255" y="181"/>
                </a:lnTo>
                <a:lnTo>
                  <a:pt x="15135" y="61"/>
                </a:lnTo>
                <a:lnTo>
                  <a:pt x="14955" y="1"/>
                </a:lnTo>
                <a:lnTo>
                  <a:pt x="14654" y="1"/>
                </a:lnTo>
                <a:close/>
              </a:path>
            </a:pathLst>
          </a:custGeom>
          <a:solidFill>
            <a:srgbClr val="187767"/>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72" name="Shape 72"/>
          <p:cNvSpPr txBox="1">
            <a:spLocks noGrp="1"/>
          </p:cNvSpPr>
          <p:nvPr>
            <p:ph type="body" idx="1"/>
          </p:nvPr>
        </p:nvSpPr>
        <p:spPr>
          <a:xfrm>
            <a:off x="3723533" y="2882402"/>
            <a:ext cx="4744800" cy="1093199"/>
          </a:xfrm>
          <a:prstGeom prst="rect">
            <a:avLst/>
          </a:prstGeom>
        </p:spPr>
        <p:txBody>
          <a:bodyPr anchor="ctr"/>
          <a:lstStyle>
            <a:lvl1pPr lvl="0" algn="ctr" rtl="0">
              <a:spcBef>
                <a:spcPts val="0"/>
              </a:spcBef>
              <a:buClr>
                <a:srgbClr val="79C6CC"/>
              </a:buClr>
              <a:buFont typeface="Old Standard TT"/>
              <a:defRPr i="1">
                <a:solidFill>
                  <a:srgbClr val="79C6CC"/>
                </a:solidFill>
                <a:latin typeface="Old Standard TT"/>
                <a:ea typeface="Old Standard TT"/>
                <a:cs typeface="Old Standard TT"/>
                <a:sym typeface="Old Standard TT"/>
              </a:defRPr>
            </a:lvl1pPr>
            <a:lvl2pPr lvl="1" algn="ctr" rtl="0">
              <a:spcBef>
                <a:spcPts val="0"/>
              </a:spcBef>
              <a:buClr>
                <a:srgbClr val="79C6CC"/>
              </a:buClr>
              <a:buFont typeface="Old Standard TT"/>
              <a:defRPr i="1">
                <a:solidFill>
                  <a:srgbClr val="79C6CC"/>
                </a:solidFill>
                <a:latin typeface="Old Standard TT"/>
                <a:ea typeface="Old Standard TT"/>
                <a:cs typeface="Old Standard TT"/>
                <a:sym typeface="Old Standard TT"/>
              </a:defRPr>
            </a:lvl2pPr>
            <a:lvl3pPr lvl="2" algn="ctr" rtl="0">
              <a:spcBef>
                <a:spcPts val="0"/>
              </a:spcBef>
              <a:buClr>
                <a:srgbClr val="79C6CC"/>
              </a:buClr>
              <a:buFont typeface="Old Standard TT"/>
              <a:defRPr i="1">
                <a:solidFill>
                  <a:srgbClr val="79C6CC"/>
                </a:solidFill>
                <a:latin typeface="Old Standard TT"/>
                <a:ea typeface="Old Standard TT"/>
                <a:cs typeface="Old Standard TT"/>
                <a:sym typeface="Old Standard TT"/>
              </a:defRPr>
            </a:lvl3pPr>
            <a:lvl4pPr lvl="3" algn="ctr" rtl="0">
              <a:spcBef>
                <a:spcPts val="0"/>
              </a:spcBef>
              <a:buClr>
                <a:srgbClr val="79C6CC"/>
              </a:buClr>
              <a:buFont typeface="Old Standard TT"/>
              <a:defRPr i="1">
                <a:solidFill>
                  <a:srgbClr val="79C6CC"/>
                </a:solidFill>
                <a:latin typeface="Old Standard TT"/>
                <a:ea typeface="Old Standard TT"/>
                <a:cs typeface="Old Standard TT"/>
                <a:sym typeface="Old Standard TT"/>
              </a:defRPr>
            </a:lvl4pPr>
            <a:lvl5pPr lvl="4" algn="ctr" rtl="0">
              <a:spcBef>
                <a:spcPts val="0"/>
              </a:spcBef>
              <a:buClr>
                <a:srgbClr val="79C6CC"/>
              </a:buClr>
              <a:buFont typeface="Old Standard TT"/>
              <a:defRPr i="1">
                <a:solidFill>
                  <a:srgbClr val="79C6CC"/>
                </a:solidFill>
                <a:latin typeface="Old Standard TT"/>
                <a:ea typeface="Old Standard TT"/>
                <a:cs typeface="Old Standard TT"/>
                <a:sym typeface="Old Standard TT"/>
              </a:defRPr>
            </a:lvl5pPr>
            <a:lvl6pPr lvl="5" algn="ctr" rtl="0">
              <a:spcBef>
                <a:spcPts val="0"/>
              </a:spcBef>
              <a:buClr>
                <a:srgbClr val="79C6CC"/>
              </a:buClr>
              <a:buFont typeface="Old Standard TT"/>
              <a:defRPr i="1">
                <a:solidFill>
                  <a:srgbClr val="79C6CC"/>
                </a:solidFill>
                <a:latin typeface="Old Standard TT"/>
                <a:ea typeface="Old Standard TT"/>
                <a:cs typeface="Old Standard TT"/>
                <a:sym typeface="Old Standard TT"/>
              </a:defRPr>
            </a:lvl6pPr>
            <a:lvl7pPr lvl="6" algn="ctr" rtl="0">
              <a:spcBef>
                <a:spcPts val="0"/>
              </a:spcBef>
              <a:buClr>
                <a:srgbClr val="79C6CC"/>
              </a:buClr>
              <a:buFont typeface="Old Standard TT"/>
              <a:defRPr i="1">
                <a:solidFill>
                  <a:srgbClr val="79C6CC"/>
                </a:solidFill>
                <a:latin typeface="Old Standard TT"/>
                <a:ea typeface="Old Standard TT"/>
                <a:cs typeface="Old Standard TT"/>
                <a:sym typeface="Old Standard TT"/>
              </a:defRPr>
            </a:lvl7pPr>
            <a:lvl8pPr lvl="7" algn="ctr" rtl="0">
              <a:spcBef>
                <a:spcPts val="0"/>
              </a:spcBef>
              <a:buClr>
                <a:srgbClr val="79C6CC"/>
              </a:buClr>
              <a:buFont typeface="Old Standard TT"/>
              <a:defRPr i="1">
                <a:solidFill>
                  <a:srgbClr val="79C6CC"/>
                </a:solidFill>
                <a:latin typeface="Old Standard TT"/>
                <a:ea typeface="Old Standard TT"/>
                <a:cs typeface="Old Standard TT"/>
                <a:sym typeface="Old Standard TT"/>
              </a:defRPr>
            </a:lvl8pPr>
            <a:lvl9pPr lvl="8" algn="ctr">
              <a:spcBef>
                <a:spcPts val="0"/>
              </a:spcBef>
              <a:buClr>
                <a:srgbClr val="79C6CC"/>
              </a:buClr>
              <a:buFont typeface="Old Standard TT"/>
              <a:defRPr i="1">
                <a:solidFill>
                  <a:srgbClr val="79C6CC"/>
                </a:solidFill>
                <a:latin typeface="Old Standard TT"/>
                <a:ea typeface="Old Standard TT"/>
                <a:cs typeface="Old Standard TT"/>
                <a:sym typeface="Old Standard TT"/>
              </a:defRPr>
            </a:lvl9pPr>
          </a:lstStyle>
          <a:p>
            <a:endParaRPr/>
          </a:p>
        </p:txBody>
      </p:sp>
    </p:spTree>
    <p:extLst>
      <p:ext uri="{BB962C8B-B14F-4D97-AF65-F5344CB8AC3E}">
        <p14:creationId xmlns:p14="http://schemas.microsoft.com/office/powerpoint/2010/main" val="2073327523"/>
      </p:ext>
    </p:extLst>
  </p:cSld>
  <p:clrMapOvr>
    <a:masterClrMapping/>
  </p:clrMapOvr>
</p:sldLayout>
</file>

<file path=ppt/slideLayouts/slideLayout443.xml><?xml version="1.0" encoding="utf-8"?>
<p:sldLayout xmlns:a="http://schemas.openxmlformats.org/drawingml/2006/main" xmlns:r="http://schemas.openxmlformats.org/officeDocument/2006/relationships" xmlns:p="http://schemas.openxmlformats.org/presentationml/2006/main" type="tx">
  <p:cSld name="Title + 1 column">
    <p:spTree>
      <p:nvGrpSpPr>
        <p:cNvPr id="1" name="Shape 74"/>
        <p:cNvGrpSpPr/>
        <p:nvPr/>
      </p:nvGrpSpPr>
      <p:grpSpPr>
        <a:xfrm>
          <a:off x="0" y="0"/>
          <a:ext cx="0" cy="0"/>
          <a:chOff x="0" y="0"/>
          <a:chExt cx="0" cy="0"/>
        </a:xfrm>
      </p:grpSpPr>
      <p:sp>
        <p:nvSpPr>
          <p:cNvPr id="4" name="Shape 75">
            <a:extLst>
              <a:ext uri="{FF2B5EF4-FFF2-40B4-BE49-F238E27FC236}">
                <a16:creationId xmlns:a16="http://schemas.microsoft.com/office/drawing/2014/main" xmlns="" id="{D4C450ED-D907-4B30-9092-4269508B6BAC}"/>
              </a:ext>
            </a:extLst>
          </p:cNvPr>
          <p:cNvSpPr>
            <a:spLocks/>
          </p:cNvSpPr>
          <p:nvPr/>
        </p:nvSpPr>
        <p:spPr bwMode="auto">
          <a:xfrm rot="14115095">
            <a:off x="1616605" y="1485901"/>
            <a:ext cx="371475" cy="1327151"/>
          </a:xfrm>
          <a:custGeom>
            <a:avLst/>
            <a:gdLst>
              <a:gd name="T0" fmla="*/ 172838715 w 11111"/>
              <a:gd name="T1" fmla="*/ 28162406 h 39819"/>
              <a:gd name="T2" fmla="*/ 197503438 w 11111"/>
              <a:gd name="T3" fmla="*/ 136969163 h 39819"/>
              <a:gd name="T4" fmla="*/ 134683609 w 11111"/>
              <a:gd name="T5" fmla="*/ 148231021 h 39819"/>
              <a:gd name="T6" fmla="*/ 107739719 w 11111"/>
              <a:gd name="T7" fmla="*/ 98513465 h 39819"/>
              <a:gd name="T8" fmla="*/ 92043989 w 11111"/>
              <a:gd name="T9" fmla="*/ 82565785 h 39819"/>
              <a:gd name="T10" fmla="*/ 62856739 w 11111"/>
              <a:gd name="T11" fmla="*/ 120084213 h 39819"/>
              <a:gd name="T12" fmla="*/ 116708712 w 11111"/>
              <a:gd name="T13" fmla="*/ 179189662 h 39819"/>
              <a:gd name="T14" fmla="*/ 193018958 w 11111"/>
              <a:gd name="T15" fmla="*/ 218582680 h 39819"/>
              <a:gd name="T16" fmla="*/ 49366356 w 11111"/>
              <a:gd name="T17" fmla="*/ 192309836 h 39819"/>
              <a:gd name="T18" fmla="*/ 20217120 w 11111"/>
              <a:gd name="T19" fmla="*/ 194200048 h 39819"/>
              <a:gd name="T20" fmla="*/ 89763719 w 11111"/>
              <a:gd name="T21" fmla="*/ 227969948 h 39819"/>
              <a:gd name="T22" fmla="*/ 190776702 w 11111"/>
              <a:gd name="T23" fmla="*/ 277687504 h 39819"/>
              <a:gd name="T24" fmla="*/ 35912883 w 11111"/>
              <a:gd name="T25" fmla="*/ 250478016 h 39819"/>
              <a:gd name="T26" fmla="*/ 101012982 w 11111"/>
              <a:gd name="T27" fmla="*/ 283310621 h 39819"/>
              <a:gd name="T28" fmla="*/ 188534445 w 11111"/>
              <a:gd name="T29" fmla="*/ 344290010 h 39819"/>
              <a:gd name="T30" fmla="*/ 105497462 w 11111"/>
              <a:gd name="T31" fmla="*/ 316143227 h 39819"/>
              <a:gd name="T32" fmla="*/ 56130003 w 11111"/>
              <a:gd name="T33" fmla="*/ 297383688 h 39819"/>
              <a:gd name="T34" fmla="*/ 51608613 w 11111"/>
              <a:gd name="T35" fmla="*/ 327405060 h 39819"/>
              <a:gd name="T36" fmla="*/ 112224232 w 11111"/>
              <a:gd name="T37" fmla="*/ 357410809 h 39819"/>
              <a:gd name="T38" fmla="*/ 184049965 w 11111"/>
              <a:gd name="T39" fmla="*/ 369609311 h 39819"/>
              <a:gd name="T40" fmla="*/ 130161082 w 11111"/>
              <a:gd name="T41" fmla="*/ 396819449 h 39819"/>
              <a:gd name="T42" fmla="*/ 69583476 w 11111"/>
              <a:gd name="T43" fmla="*/ 367735372 h 39819"/>
              <a:gd name="T44" fmla="*/ 53888850 w 11111"/>
              <a:gd name="T45" fmla="*/ 391180709 h 39819"/>
              <a:gd name="T46" fmla="*/ 136925832 w 11111"/>
              <a:gd name="T47" fmla="*/ 439023700 h 39819"/>
              <a:gd name="T48" fmla="*/ 168317325 w 11111"/>
              <a:gd name="T49" fmla="*/ 476557752 h 39819"/>
              <a:gd name="T50" fmla="*/ 76310246 w 11111"/>
              <a:gd name="T51" fmla="*/ 439023700 h 39819"/>
              <a:gd name="T52" fmla="*/ 83036983 w 11111"/>
              <a:gd name="T53" fmla="*/ 467170483 h 39819"/>
              <a:gd name="T54" fmla="*/ 163832845 w 11111"/>
              <a:gd name="T55" fmla="*/ 500940383 h 39819"/>
              <a:gd name="T56" fmla="*/ 125676602 w 11111"/>
              <a:gd name="T57" fmla="*/ 540333401 h 39819"/>
              <a:gd name="T58" fmla="*/ 24701633 w 11111"/>
              <a:gd name="T59" fmla="*/ 489678551 h 39819"/>
              <a:gd name="T60" fmla="*/ 0 w 11111"/>
              <a:gd name="T61" fmla="*/ 496254561 h 39819"/>
              <a:gd name="T62" fmla="*/ 65098996 w 11111"/>
              <a:gd name="T63" fmla="*/ 546909411 h 39819"/>
              <a:gd name="T64" fmla="*/ 181807708 w 11111"/>
              <a:gd name="T65" fmla="*/ 590050956 h 39819"/>
              <a:gd name="T66" fmla="*/ 204230208 w 11111"/>
              <a:gd name="T67" fmla="*/ 621008998 h 39819"/>
              <a:gd name="T68" fmla="*/ 260360178 w 11111"/>
              <a:gd name="T69" fmla="*/ 557218351 h 39819"/>
              <a:gd name="T70" fmla="*/ 381553403 w 11111"/>
              <a:gd name="T71" fmla="*/ 486866667 h 39819"/>
              <a:gd name="T72" fmla="*/ 289509414 w 11111"/>
              <a:gd name="T73" fmla="*/ 515013475 h 39819"/>
              <a:gd name="T74" fmla="*/ 269329204 w 11111"/>
              <a:gd name="T75" fmla="*/ 500003089 h 39819"/>
              <a:gd name="T76" fmla="*/ 377068923 w 11111"/>
              <a:gd name="T77" fmla="*/ 449348239 h 39819"/>
              <a:gd name="T78" fmla="*/ 388280173 w 11111"/>
              <a:gd name="T79" fmla="*/ 420264161 h 39819"/>
              <a:gd name="T80" fmla="*/ 276055941 w 11111"/>
              <a:gd name="T81" fmla="*/ 469045072 h 39819"/>
              <a:gd name="T82" fmla="*/ 226689585 w 11111"/>
              <a:gd name="T83" fmla="*/ 449348239 h 39819"/>
              <a:gd name="T84" fmla="*/ 280540421 w 11111"/>
              <a:gd name="T85" fmla="*/ 423076045 h 39819"/>
              <a:gd name="T86" fmla="*/ 408497293 w 11111"/>
              <a:gd name="T87" fmla="*/ 340525858 h 39819"/>
              <a:gd name="T88" fmla="*/ 228931808 w 11111"/>
              <a:gd name="T89" fmla="*/ 365860783 h 39819"/>
              <a:gd name="T90" fmla="*/ 336671560 w 11111"/>
              <a:gd name="T91" fmla="*/ 314268638 h 39819"/>
              <a:gd name="T92" fmla="*/ 403975903 w 11111"/>
              <a:gd name="T93" fmla="*/ 266425671 h 39819"/>
              <a:gd name="T94" fmla="*/ 231174065 w 11111"/>
              <a:gd name="T95" fmla="*/ 333965472 h 39819"/>
              <a:gd name="T96" fmla="*/ 289509414 w 11111"/>
              <a:gd name="T97" fmla="*/ 277687504 h 39819"/>
              <a:gd name="T98" fmla="*/ 392764653 w 11111"/>
              <a:gd name="T99" fmla="*/ 206383552 h 39819"/>
              <a:gd name="T100" fmla="*/ 332187047 w 11111"/>
              <a:gd name="T101" fmla="*/ 223268502 h 39819"/>
              <a:gd name="T102" fmla="*/ 249112051 w 11111"/>
              <a:gd name="T103" fmla="*/ 238278863 h 39819"/>
              <a:gd name="T104" fmla="*/ 298515317 w 11111"/>
              <a:gd name="T105" fmla="*/ 206383552 h 39819"/>
              <a:gd name="T106" fmla="*/ 377068923 w 11111"/>
              <a:gd name="T107" fmla="*/ 135095224 h 39819"/>
              <a:gd name="T108" fmla="*/ 372584410 w 11111"/>
              <a:gd name="T109" fmla="*/ 99450735 h 39819"/>
              <a:gd name="T110" fmla="*/ 287267191 w 11111"/>
              <a:gd name="T111" fmla="*/ 174488241 h 39819"/>
              <a:gd name="T112" fmla="*/ 235658578 w 11111"/>
              <a:gd name="T113" fmla="*/ 186686744 h 39819"/>
              <a:gd name="T114" fmla="*/ 278298198 w 11111"/>
              <a:gd name="T115" fmla="*/ 151980174 h 39819"/>
              <a:gd name="T116" fmla="*/ 314211047 w 11111"/>
              <a:gd name="T117" fmla="*/ 66618129 h 39819"/>
              <a:gd name="T118" fmla="*/ 296273061 w 11111"/>
              <a:gd name="T119" fmla="*/ 47858615 h 39819"/>
              <a:gd name="T120" fmla="*/ 246869828 w 11111"/>
              <a:gd name="T121" fmla="*/ 149168315 h 39819"/>
              <a:gd name="T122" fmla="*/ 235658578 w 11111"/>
              <a:gd name="T123" fmla="*/ 66618129 h 39819"/>
              <a:gd name="T124" fmla="*/ 190776702 w 11111"/>
              <a:gd name="T125" fmla="*/ 4701446 h 39819"/>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1111"/>
              <a:gd name="T190" fmla="*/ 0 h 39819"/>
              <a:gd name="T191" fmla="*/ 11111 w 11111"/>
              <a:gd name="T192" fmla="*/ 39819 h 39819"/>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1111" h="39819" extrusionOk="0">
                <a:moveTo>
                  <a:pt x="4625" y="1"/>
                </a:moveTo>
                <a:lnTo>
                  <a:pt x="4564" y="61"/>
                </a:lnTo>
                <a:lnTo>
                  <a:pt x="4504" y="481"/>
                </a:lnTo>
                <a:lnTo>
                  <a:pt x="4504" y="962"/>
                </a:lnTo>
                <a:lnTo>
                  <a:pt x="4564" y="1382"/>
                </a:lnTo>
                <a:lnTo>
                  <a:pt x="4625" y="1803"/>
                </a:lnTo>
                <a:lnTo>
                  <a:pt x="4925" y="2643"/>
                </a:lnTo>
                <a:lnTo>
                  <a:pt x="5105" y="3484"/>
                </a:lnTo>
                <a:lnTo>
                  <a:pt x="5285" y="4865"/>
                </a:lnTo>
                <a:lnTo>
                  <a:pt x="5465" y="6187"/>
                </a:lnTo>
                <a:lnTo>
                  <a:pt x="5345" y="7448"/>
                </a:lnTo>
                <a:lnTo>
                  <a:pt x="5285" y="8769"/>
                </a:lnTo>
                <a:lnTo>
                  <a:pt x="5225" y="11292"/>
                </a:lnTo>
                <a:lnTo>
                  <a:pt x="5045" y="11171"/>
                </a:lnTo>
                <a:lnTo>
                  <a:pt x="4625" y="10811"/>
                </a:lnTo>
                <a:lnTo>
                  <a:pt x="4264" y="10451"/>
                </a:lnTo>
                <a:lnTo>
                  <a:pt x="3904" y="9970"/>
                </a:lnTo>
                <a:lnTo>
                  <a:pt x="3604" y="9490"/>
                </a:lnTo>
                <a:lnTo>
                  <a:pt x="3303" y="8949"/>
                </a:lnTo>
                <a:lnTo>
                  <a:pt x="3123" y="8409"/>
                </a:lnTo>
                <a:lnTo>
                  <a:pt x="3003" y="7868"/>
                </a:lnTo>
                <a:lnTo>
                  <a:pt x="2883" y="7268"/>
                </a:lnTo>
                <a:lnTo>
                  <a:pt x="2883" y="6787"/>
                </a:lnTo>
                <a:lnTo>
                  <a:pt x="2883" y="6307"/>
                </a:lnTo>
                <a:lnTo>
                  <a:pt x="2883" y="5886"/>
                </a:lnTo>
                <a:lnTo>
                  <a:pt x="2883" y="5406"/>
                </a:lnTo>
                <a:lnTo>
                  <a:pt x="2823" y="5286"/>
                </a:lnTo>
                <a:lnTo>
                  <a:pt x="2703" y="5226"/>
                </a:lnTo>
                <a:lnTo>
                  <a:pt x="2583" y="5226"/>
                </a:lnTo>
                <a:lnTo>
                  <a:pt x="2463" y="5286"/>
                </a:lnTo>
                <a:lnTo>
                  <a:pt x="2222" y="5526"/>
                </a:lnTo>
                <a:lnTo>
                  <a:pt x="2042" y="5766"/>
                </a:lnTo>
                <a:lnTo>
                  <a:pt x="1922" y="6067"/>
                </a:lnTo>
                <a:lnTo>
                  <a:pt x="1802" y="6367"/>
                </a:lnTo>
                <a:lnTo>
                  <a:pt x="1682" y="6967"/>
                </a:lnTo>
                <a:lnTo>
                  <a:pt x="1682" y="7688"/>
                </a:lnTo>
                <a:lnTo>
                  <a:pt x="1742" y="8349"/>
                </a:lnTo>
                <a:lnTo>
                  <a:pt x="1922" y="9069"/>
                </a:lnTo>
                <a:lnTo>
                  <a:pt x="2102" y="9670"/>
                </a:lnTo>
                <a:lnTo>
                  <a:pt x="2342" y="10211"/>
                </a:lnTo>
                <a:lnTo>
                  <a:pt x="2823" y="11051"/>
                </a:lnTo>
                <a:lnTo>
                  <a:pt x="3123" y="11472"/>
                </a:lnTo>
                <a:lnTo>
                  <a:pt x="3483" y="11892"/>
                </a:lnTo>
                <a:lnTo>
                  <a:pt x="3844" y="12312"/>
                </a:lnTo>
                <a:lnTo>
                  <a:pt x="4264" y="12673"/>
                </a:lnTo>
                <a:lnTo>
                  <a:pt x="4745" y="12973"/>
                </a:lnTo>
                <a:lnTo>
                  <a:pt x="5165" y="13153"/>
                </a:lnTo>
                <a:lnTo>
                  <a:pt x="5165" y="13994"/>
                </a:lnTo>
                <a:lnTo>
                  <a:pt x="4324" y="13874"/>
                </a:lnTo>
                <a:lnTo>
                  <a:pt x="3904" y="13754"/>
                </a:lnTo>
                <a:lnTo>
                  <a:pt x="3483" y="13634"/>
                </a:lnTo>
                <a:lnTo>
                  <a:pt x="2703" y="13273"/>
                </a:lnTo>
                <a:lnTo>
                  <a:pt x="1982" y="12853"/>
                </a:lnTo>
                <a:lnTo>
                  <a:pt x="1321" y="12312"/>
                </a:lnTo>
                <a:lnTo>
                  <a:pt x="721" y="11712"/>
                </a:lnTo>
                <a:lnTo>
                  <a:pt x="601" y="11652"/>
                </a:lnTo>
                <a:lnTo>
                  <a:pt x="481" y="11712"/>
                </a:lnTo>
                <a:lnTo>
                  <a:pt x="361" y="11832"/>
                </a:lnTo>
                <a:lnTo>
                  <a:pt x="361" y="11952"/>
                </a:lnTo>
                <a:lnTo>
                  <a:pt x="541" y="12433"/>
                </a:lnTo>
                <a:lnTo>
                  <a:pt x="781" y="12853"/>
                </a:lnTo>
                <a:lnTo>
                  <a:pt x="1021" y="13273"/>
                </a:lnTo>
                <a:lnTo>
                  <a:pt x="1321" y="13634"/>
                </a:lnTo>
                <a:lnTo>
                  <a:pt x="1682" y="13994"/>
                </a:lnTo>
                <a:lnTo>
                  <a:pt x="2042" y="14354"/>
                </a:lnTo>
                <a:lnTo>
                  <a:pt x="2402" y="14595"/>
                </a:lnTo>
                <a:lnTo>
                  <a:pt x="2823" y="14895"/>
                </a:lnTo>
                <a:lnTo>
                  <a:pt x="3363" y="15075"/>
                </a:lnTo>
                <a:lnTo>
                  <a:pt x="3904" y="15315"/>
                </a:lnTo>
                <a:lnTo>
                  <a:pt x="4504" y="15495"/>
                </a:lnTo>
                <a:lnTo>
                  <a:pt x="5105" y="15556"/>
                </a:lnTo>
                <a:lnTo>
                  <a:pt x="5105" y="17778"/>
                </a:lnTo>
                <a:lnTo>
                  <a:pt x="4084" y="17537"/>
                </a:lnTo>
                <a:lnTo>
                  <a:pt x="3063" y="17117"/>
                </a:lnTo>
                <a:lnTo>
                  <a:pt x="2162" y="16576"/>
                </a:lnTo>
                <a:lnTo>
                  <a:pt x="1201" y="16036"/>
                </a:lnTo>
                <a:lnTo>
                  <a:pt x="1081" y="15976"/>
                </a:lnTo>
                <a:lnTo>
                  <a:pt x="961" y="16036"/>
                </a:lnTo>
                <a:lnTo>
                  <a:pt x="901" y="16156"/>
                </a:lnTo>
                <a:lnTo>
                  <a:pt x="961" y="16276"/>
                </a:lnTo>
                <a:lnTo>
                  <a:pt x="1321" y="16817"/>
                </a:lnTo>
                <a:lnTo>
                  <a:pt x="1742" y="17297"/>
                </a:lnTo>
                <a:lnTo>
                  <a:pt x="2222" y="17778"/>
                </a:lnTo>
                <a:lnTo>
                  <a:pt x="2703" y="18138"/>
                </a:lnTo>
                <a:lnTo>
                  <a:pt x="3243" y="18438"/>
                </a:lnTo>
                <a:lnTo>
                  <a:pt x="3844" y="18739"/>
                </a:lnTo>
                <a:lnTo>
                  <a:pt x="4444" y="18979"/>
                </a:lnTo>
                <a:lnTo>
                  <a:pt x="5045" y="19099"/>
                </a:lnTo>
                <a:lnTo>
                  <a:pt x="5045" y="21741"/>
                </a:lnTo>
                <a:lnTo>
                  <a:pt x="5045" y="22042"/>
                </a:lnTo>
                <a:lnTo>
                  <a:pt x="4324" y="21741"/>
                </a:lnTo>
                <a:lnTo>
                  <a:pt x="4024" y="21561"/>
                </a:lnTo>
                <a:lnTo>
                  <a:pt x="3664" y="21321"/>
                </a:lnTo>
                <a:lnTo>
                  <a:pt x="3423" y="21081"/>
                </a:lnTo>
                <a:lnTo>
                  <a:pt x="3183" y="20841"/>
                </a:lnTo>
                <a:lnTo>
                  <a:pt x="2823" y="20240"/>
                </a:lnTo>
                <a:lnTo>
                  <a:pt x="2402" y="19639"/>
                </a:lnTo>
                <a:lnTo>
                  <a:pt x="2222" y="19339"/>
                </a:lnTo>
                <a:lnTo>
                  <a:pt x="1982" y="19099"/>
                </a:lnTo>
                <a:lnTo>
                  <a:pt x="1862" y="18979"/>
                </a:lnTo>
                <a:lnTo>
                  <a:pt x="1682" y="18979"/>
                </a:lnTo>
                <a:lnTo>
                  <a:pt x="1502" y="19039"/>
                </a:lnTo>
                <a:lnTo>
                  <a:pt x="1381" y="19159"/>
                </a:lnTo>
                <a:lnTo>
                  <a:pt x="1261" y="19459"/>
                </a:lnTo>
                <a:lnTo>
                  <a:pt x="1201" y="19820"/>
                </a:lnTo>
                <a:lnTo>
                  <a:pt x="1141" y="20180"/>
                </a:lnTo>
                <a:lnTo>
                  <a:pt x="1261" y="20540"/>
                </a:lnTo>
                <a:lnTo>
                  <a:pt x="1381" y="20961"/>
                </a:lnTo>
                <a:lnTo>
                  <a:pt x="1562" y="21321"/>
                </a:lnTo>
                <a:lnTo>
                  <a:pt x="1742" y="21681"/>
                </a:lnTo>
                <a:lnTo>
                  <a:pt x="2042" y="21982"/>
                </a:lnTo>
                <a:lnTo>
                  <a:pt x="2342" y="22342"/>
                </a:lnTo>
                <a:lnTo>
                  <a:pt x="2643" y="22642"/>
                </a:lnTo>
                <a:lnTo>
                  <a:pt x="3003" y="22882"/>
                </a:lnTo>
                <a:lnTo>
                  <a:pt x="3363" y="23123"/>
                </a:lnTo>
                <a:lnTo>
                  <a:pt x="3784" y="23303"/>
                </a:lnTo>
                <a:lnTo>
                  <a:pt x="4144" y="23483"/>
                </a:lnTo>
                <a:lnTo>
                  <a:pt x="4504" y="23543"/>
                </a:lnTo>
                <a:lnTo>
                  <a:pt x="4865" y="23603"/>
                </a:lnTo>
                <a:lnTo>
                  <a:pt x="4925" y="23663"/>
                </a:lnTo>
                <a:lnTo>
                  <a:pt x="5045" y="23783"/>
                </a:lnTo>
                <a:lnTo>
                  <a:pt x="4985" y="26786"/>
                </a:lnTo>
                <a:lnTo>
                  <a:pt x="4444" y="26426"/>
                </a:lnTo>
                <a:lnTo>
                  <a:pt x="3964" y="26005"/>
                </a:lnTo>
                <a:lnTo>
                  <a:pt x="3724" y="25705"/>
                </a:lnTo>
                <a:lnTo>
                  <a:pt x="3483" y="25405"/>
                </a:lnTo>
                <a:lnTo>
                  <a:pt x="3123" y="24684"/>
                </a:lnTo>
                <a:lnTo>
                  <a:pt x="2703" y="24084"/>
                </a:lnTo>
                <a:lnTo>
                  <a:pt x="2402" y="23783"/>
                </a:lnTo>
                <a:lnTo>
                  <a:pt x="2162" y="23603"/>
                </a:lnTo>
                <a:lnTo>
                  <a:pt x="1982" y="23543"/>
                </a:lnTo>
                <a:lnTo>
                  <a:pt x="1862" y="23543"/>
                </a:lnTo>
                <a:lnTo>
                  <a:pt x="1742" y="23603"/>
                </a:lnTo>
                <a:lnTo>
                  <a:pt x="1622" y="23723"/>
                </a:lnTo>
                <a:lnTo>
                  <a:pt x="1502" y="23903"/>
                </a:lnTo>
                <a:lnTo>
                  <a:pt x="1442" y="24144"/>
                </a:lnTo>
                <a:lnTo>
                  <a:pt x="1381" y="24564"/>
                </a:lnTo>
                <a:lnTo>
                  <a:pt x="1442" y="25044"/>
                </a:lnTo>
                <a:lnTo>
                  <a:pt x="1622" y="25525"/>
                </a:lnTo>
                <a:lnTo>
                  <a:pt x="1862" y="26005"/>
                </a:lnTo>
                <a:lnTo>
                  <a:pt x="2102" y="26426"/>
                </a:lnTo>
                <a:lnTo>
                  <a:pt x="2643" y="27146"/>
                </a:lnTo>
                <a:lnTo>
                  <a:pt x="3123" y="27627"/>
                </a:lnTo>
                <a:lnTo>
                  <a:pt x="3664" y="28107"/>
                </a:lnTo>
                <a:lnTo>
                  <a:pt x="4324" y="28528"/>
                </a:lnTo>
                <a:lnTo>
                  <a:pt x="4625" y="28708"/>
                </a:lnTo>
                <a:lnTo>
                  <a:pt x="4985" y="28828"/>
                </a:lnTo>
                <a:lnTo>
                  <a:pt x="4985" y="30510"/>
                </a:lnTo>
                <a:lnTo>
                  <a:pt x="4925" y="30870"/>
                </a:lnTo>
                <a:lnTo>
                  <a:pt x="4504" y="30510"/>
                </a:lnTo>
                <a:lnTo>
                  <a:pt x="4084" y="30149"/>
                </a:lnTo>
                <a:lnTo>
                  <a:pt x="3303" y="29248"/>
                </a:lnTo>
                <a:lnTo>
                  <a:pt x="2583" y="28288"/>
                </a:lnTo>
                <a:lnTo>
                  <a:pt x="2463" y="28167"/>
                </a:lnTo>
                <a:lnTo>
                  <a:pt x="2342" y="28107"/>
                </a:lnTo>
                <a:lnTo>
                  <a:pt x="2042" y="28107"/>
                </a:lnTo>
                <a:lnTo>
                  <a:pt x="1922" y="28167"/>
                </a:lnTo>
                <a:lnTo>
                  <a:pt x="1802" y="28288"/>
                </a:lnTo>
                <a:lnTo>
                  <a:pt x="1802" y="28468"/>
                </a:lnTo>
                <a:lnTo>
                  <a:pt x="1802" y="28588"/>
                </a:lnTo>
                <a:lnTo>
                  <a:pt x="1982" y="29308"/>
                </a:lnTo>
                <a:lnTo>
                  <a:pt x="2222" y="29909"/>
                </a:lnTo>
                <a:lnTo>
                  <a:pt x="2583" y="30510"/>
                </a:lnTo>
                <a:lnTo>
                  <a:pt x="3063" y="31050"/>
                </a:lnTo>
                <a:lnTo>
                  <a:pt x="3423" y="31471"/>
                </a:lnTo>
                <a:lnTo>
                  <a:pt x="3904" y="31831"/>
                </a:lnTo>
                <a:lnTo>
                  <a:pt x="4144" y="31951"/>
                </a:lnTo>
                <a:lnTo>
                  <a:pt x="4384" y="32071"/>
                </a:lnTo>
                <a:lnTo>
                  <a:pt x="4625" y="32131"/>
                </a:lnTo>
                <a:lnTo>
                  <a:pt x="4925" y="32191"/>
                </a:lnTo>
                <a:lnTo>
                  <a:pt x="4865" y="34113"/>
                </a:lnTo>
                <a:lnTo>
                  <a:pt x="4805" y="36095"/>
                </a:lnTo>
                <a:lnTo>
                  <a:pt x="3844" y="35134"/>
                </a:lnTo>
                <a:lnTo>
                  <a:pt x="3363" y="34593"/>
                </a:lnTo>
                <a:lnTo>
                  <a:pt x="2883" y="34113"/>
                </a:lnTo>
                <a:lnTo>
                  <a:pt x="2282" y="33272"/>
                </a:lnTo>
                <a:lnTo>
                  <a:pt x="1682" y="32491"/>
                </a:lnTo>
                <a:lnTo>
                  <a:pt x="1381" y="32071"/>
                </a:lnTo>
                <a:lnTo>
                  <a:pt x="1021" y="31711"/>
                </a:lnTo>
                <a:lnTo>
                  <a:pt x="661" y="31350"/>
                </a:lnTo>
                <a:lnTo>
                  <a:pt x="240" y="31110"/>
                </a:lnTo>
                <a:lnTo>
                  <a:pt x="120" y="31050"/>
                </a:lnTo>
                <a:lnTo>
                  <a:pt x="60" y="31110"/>
                </a:lnTo>
                <a:lnTo>
                  <a:pt x="0" y="31170"/>
                </a:lnTo>
                <a:lnTo>
                  <a:pt x="0" y="31230"/>
                </a:lnTo>
                <a:lnTo>
                  <a:pt x="0" y="31771"/>
                </a:lnTo>
                <a:lnTo>
                  <a:pt x="60" y="32251"/>
                </a:lnTo>
                <a:lnTo>
                  <a:pt x="240" y="32792"/>
                </a:lnTo>
                <a:lnTo>
                  <a:pt x="481" y="33272"/>
                </a:lnTo>
                <a:lnTo>
                  <a:pt x="781" y="33693"/>
                </a:lnTo>
                <a:lnTo>
                  <a:pt x="1081" y="34173"/>
                </a:lnTo>
                <a:lnTo>
                  <a:pt x="1742" y="35014"/>
                </a:lnTo>
                <a:lnTo>
                  <a:pt x="2402" y="35795"/>
                </a:lnTo>
                <a:lnTo>
                  <a:pt x="3123" y="36575"/>
                </a:lnTo>
                <a:lnTo>
                  <a:pt x="3544" y="36936"/>
                </a:lnTo>
                <a:lnTo>
                  <a:pt x="3964" y="37236"/>
                </a:lnTo>
                <a:lnTo>
                  <a:pt x="4384" y="37536"/>
                </a:lnTo>
                <a:lnTo>
                  <a:pt x="4865" y="37776"/>
                </a:lnTo>
                <a:lnTo>
                  <a:pt x="4985" y="39518"/>
                </a:lnTo>
                <a:lnTo>
                  <a:pt x="5045" y="39638"/>
                </a:lnTo>
                <a:lnTo>
                  <a:pt x="5105" y="39698"/>
                </a:lnTo>
                <a:lnTo>
                  <a:pt x="5285" y="39818"/>
                </a:lnTo>
                <a:lnTo>
                  <a:pt x="5405" y="39818"/>
                </a:lnTo>
                <a:lnTo>
                  <a:pt x="5465" y="39758"/>
                </a:lnTo>
                <a:lnTo>
                  <a:pt x="5585" y="39698"/>
                </a:lnTo>
                <a:lnTo>
                  <a:pt x="5585" y="39578"/>
                </a:lnTo>
                <a:lnTo>
                  <a:pt x="5766" y="38317"/>
                </a:lnTo>
                <a:lnTo>
                  <a:pt x="5826" y="36996"/>
                </a:lnTo>
                <a:lnTo>
                  <a:pt x="6426" y="36335"/>
                </a:lnTo>
                <a:lnTo>
                  <a:pt x="6967" y="35674"/>
                </a:lnTo>
                <a:lnTo>
                  <a:pt x="8048" y="34413"/>
                </a:lnTo>
                <a:lnTo>
                  <a:pt x="8648" y="33633"/>
                </a:lnTo>
                <a:lnTo>
                  <a:pt x="9249" y="32912"/>
                </a:lnTo>
                <a:lnTo>
                  <a:pt x="9729" y="32131"/>
                </a:lnTo>
                <a:lnTo>
                  <a:pt x="10210" y="31290"/>
                </a:lnTo>
                <a:lnTo>
                  <a:pt x="10210" y="31170"/>
                </a:lnTo>
                <a:lnTo>
                  <a:pt x="10210" y="31050"/>
                </a:lnTo>
                <a:lnTo>
                  <a:pt x="10090" y="30990"/>
                </a:lnTo>
                <a:lnTo>
                  <a:pt x="9970" y="31050"/>
                </a:lnTo>
                <a:lnTo>
                  <a:pt x="9189" y="31651"/>
                </a:lnTo>
                <a:lnTo>
                  <a:pt x="8408" y="32311"/>
                </a:lnTo>
                <a:lnTo>
                  <a:pt x="7747" y="32972"/>
                </a:lnTo>
                <a:lnTo>
                  <a:pt x="7027" y="33693"/>
                </a:lnTo>
                <a:lnTo>
                  <a:pt x="5886" y="34954"/>
                </a:lnTo>
                <a:lnTo>
                  <a:pt x="5946" y="32431"/>
                </a:lnTo>
                <a:lnTo>
                  <a:pt x="6366" y="32431"/>
                </a:lnTo>
                <a:lnTo>
                  <a:pt x="6787" y="32311"/>
                </a:lnTo>
                <a:lnTo>
                  <a:pt x="7207" y="32011"/>
                </a:lnTo>
                <a:lnTo>
                  <a:pt x="7627" y="31711"/>
                </a:lnTo>
                <a:lnTo>
                  <a:pt x="7988" y="31350"/>
                </a:lnTo>
                <a:lnTo>
                  <a:pt x="8348" y="30930"/>
                </a:lnTo>
                <a:lnTo>
                  <a:pt x="8949" y="30269"/>
                </a:lnTo>
                <a:lnTo>
                  <a:pt x="9489" y="29609"/>
                </a:lnTo>
                <a:lnTo>
                  <a:pt x="10090" y="28768"/>
                </a:lnTo>
                <a:lnTo>
                  <a:pt x="10330" y="28348"/>
                </a:lnTo>
                <a:lnTo>
                  <a:pt x="10510" y="27867"/>
                </a:lnTo>
                <a:lnTo>
                  <a:pt x="10570" y="27447"/>
                </a:lnTo>
                <a:lnTo>
                  <a:pt x="10570" y="26966"/>
                </a:lnTo>
                <a:lnTo>
                  <a:pt x="10510" y="26906"/>
                </a:lnTo>
                <a:lnTo>
                  <a:pt x="10390" y="26906"/>
                </a:lnTo>
                <a:lnTo>
                  <a:pt x="10030" y="27146"/>
                </a:lnTo>
                <a:lnTo>
                  <a:pt x="9729" y="27387"/>
                </a:lnTo>
                <a:lnTo>
                  <a:pt x="9189" y="28047"/>
                </a:lnTo>
                <a:lnTo>
                  <a:pt x="8528" y="28828"/>
                </a:lnTo>
                <a:lnTo>
                  <a:pt x="7808" y="29609"/>
                </a:lnTo>
                <a:lnTo>
                  <a:pt x="7387" y="30029"/>
                </a:lnTo>
                <a:lnTo>
                  <a:pt x="6907" y="30389"/>
                </a:lnTo>
                <a:lnTo>
                  <a:pt x="6366" y="30810"/>
                </a:lnTo>
                <a:lnTo>
                  <a:pt x="5946" y="31290"/>
                </a:lnTo>
                <a:lnTo>
                  <a:pt x="5946" y="31230"/>
                </a:lnTo>
                <a:lnTo>
                  <a:pt x="6006" y="28828"/>
                </a:lnTo>
                <a:lnTo>
                  <a:pt x="6066" y="28768"/>
                </a:lnTo>
                <a:lnTo>
                  <a:pt x="6186" y="28708"/>
                </a:lnTo>
                <a:lnTo>
                  <a:pt x="6366" y="28588"/>
                </a:lnTo>
                <a:lnTo>
                  <a:pt x="6426" y="28408"/>
                </a:lnTo>
                <a:lnTo>
                  <a:pt x="6486" y="28227"/>
                </a:lnTo>
                <a:lnTo>
                  <a:pt x="7027" y="27687"/>
                </a:lnTo>
                <a:lnTo>
                  <a:pt x="7507" y="27086"/>
                </a:lnTo>
                <a:lnTo>
                  <a:pt x="8408" y="25885"/>
                </a:lnTo>
                <a:lnTo>
                  <a:pt x="9789" y="24024"/>
                </a:lnTo>
                <a:lnTo>
                  <a:pt x="11111" y="22102"/>
                </a:lnTo>
                <a:lnTo>
                  <a:pt x="11111" y="21922"/>
                </a:lnTo>
                <a:lnTo>
                  <a:pt x="11051" y="21861"/>
                </a:lnTo>
                <a:lnTo>
                  <a:pt x="10931" y="21801"/>
                </a:lnTo>
                <a:lnTo>
                  <a:pt x="10810" y="21861"/>
                </a:lnTo>
                <a:lnTo>
                  <a:pt x="9069" y="23483"/>
                </a:lnTo>
                <a:lnTo>
                  <a:pt x="7447" y="25165"/>
                </a:lnTo>
                <a:lnTo>
                  <a:pt x="6727" y="25825"/>
                </a:lnTo>
                <a:lnTo>
                  <a:pt x="6066" y="26606"/>
                </a:lnTo>
                <a:lnTo>
                  <a:pt x="6126" y="23423"/>
                </a:lnTo>
                <a:lnTo>
                  <a:pt x="6426" y="23183"/>
                </a:lnTo>
                <a:lnTo>
                  <a:pt x="6727" y="22882"/>
                </a:lnTo>
                <a:lnTo>
                  <a:pt x="7267" y="22222"/>
                </a:lnTo>
                <a:lnTo>
                  <a:pt x="7808" y="21561"/>
                </a:lnTo>
                <a:lnTo>
                  <a:pt x="8288" y="20961"/>
                </a:lnTo>
                <a:lnTo>
                  <a:pt x="9009" y="20120"/>
                </a:lnTo>
                <a:lnTo>
                  <a:pt x="9729" y="19219"/>
                </a:lnTo>
                <a:lnTo>
                  <a:pt x="10330" y="18318"/>
                </a:lnTo>
                <a:lnTo>
                  <a:pt x="10931" y="17297"/>
                </a:lnTo>
                <a:lnTo>
                  <a:pt x="10931" y="17237"/>
                </a:lnTo>
                <a:lnTo>
                  <a:pt x="10870" y="17117"/>
                </a:lnTo>
                <a:lnTo>
                  <a:pt x="10810" y="17057"/>
                </a:lnTo>
                <a:lnTo>
                  <a:pt x="10690" y="17117"/>
                </a:lnTo>
                <a:lnTo>
                  <a:pt x="9729" y="17778"/>
                </a:lnTo>
                <a:lnTo>
                  <a:pt x="8889" y="18558"/>
                </a:lnTo>
                <a:lnTo>
                  <a:pt x="8048" y="19399"/>
                </a:lnTo>
                <a:lnTo>
                  <a:pt x="7267" y="20240"/>
                </a:lnTo>
                <a:lnTo>
                  <a:pt x="6186" y="21381"/>
                </a:lnTo>
                <a:lnTo>
                  <a:pt x="6186" y="19279"/>
                </a:lnTo>
                <a:lnTo>
                  <a:pt x="6366" y="19219"/>
                </a:lnTo>
                <a:lnTo>
                  <a:pt x="6486" y="19099"/>
                </a:lnTo>
                <a:lnTo>
                  <a:pt x="6666" y="18859"/>
                </a:lnTo>
                <a:lnTo>
                  <a:pt x="7207" y="18378"/>
                </a:lnTo>
                <a:lnTo>
                  <a:pt x="7747" y="17778"/>
                </a:lnTo>
                <a:lnTo>
                  <a:pt x="8588" y="16697"/>
                </a:lnTo>
                <a:lnTo>
                  <a:pt x="9249" y="15796"/>
                </a:lnTo>
                <a:lnTo>
                  <a:pt x="9849" y="14835"/>
                </a:lnTo>
                <a:lnTo>
                  <a:pt x="10090" y="14294"/>
                </a:lnTo>
                <a:lnTo>
                  <a:pt x="10330" y="13754"/>
                </a:lnTo>
                <a:lnTo>
                  <a:pt x="10510" y="13213"/>
                </a:lnTo>
                <a:lnTo>
                  <a:pt x="10630" y="12673"/>
                </a:lnTo>
                <a:lnTo>
                  <a:pt x="10570" y="12613"/>
                </a:lnTo>
                <a:lnTo>
                  <a:pt x="10570" y="12553"/>
                </a:lnTo>
                <a:lnTo>
                  <a:pt x="10450" y="12553"/>
                </a:lnTo>
                <a:lnTo>
                  <a:pt x="9609" y="13394"/>
                </a:lnTo>
                <a:lnTo>
                  <a:pt x="8889" y="14294"/>
                </a:lnTo>
                <a:lnTo>
                  <a:pt x="8168" y="15195"/>
                </a:lnTo>
                <a:lnTo>
                  <a:pt x="7447" y="16096"/>
                </a:lnTo>
                <a:lnTo>
                  <a:pt x="6907" y="16697"/>
                </a:lnTo>
                <a:lnTo>
                  <a:pt x="6246" y="17297"/>
                </a:lnTo>
                <a:lnTo>
                  <a:pt x="6306" y="15435"/>
                </a:lnTo>
                <a:lnTo>
                  <a:pt x="6666" y="15255"/>
                </a:lnTo>
                <a:lnTo>
                  <a:pt x="6847" y="15135"/>
                </a:lnTo>
                <a:lnTo>
                  <a:pt x="6907" y="14955"/>
                </a:lnTo>
                <a:lnTo>
                  <a:pt x="6967" y="14775"/>
                </a:lnTo>
                <a:lnTo>
                  <a:pt x="6907" y="14535"/>
                </a:lnTo>
                <a:lnTo>
                  <a:pt x="7447" y="13934"/>
                </a:lnTo>
                <a:lnTo>
                  <a:pt x="7988" y="13213"/>
                </a:lnTo>
                <a:lnTo>
                  <a:pt x="8408" y="12493"/>
                </a:lnTo>
                <a:lnTo>
                  <a:pt x="8768" y="11832"/>
                </a:lnTo>
                <a:lnTo>
                  <a:pt x="9429" y="10631"/>
                </a:lnTo>
                <a:lnTo>
                  <a:pt x="9669" y="9970"/>
                </a:lnTo>
                <a:lnTo>
                  <a:pt x="9910" y="9310"/>
                </a:lnTo>
                <a:lnTo>
                  <a:pt x="10090" y="8649"/>
                </a:lnTo>
                <a:lnTo>
                  <a:pt x="10210" y="7988"/>
                </a:lnTo>
                <a:lnTo>
                  <a:pt x="10270" y="7328"/>
                </a:lnTo>
                <a:lnTo>
                  <a:pt x="10270" y="6607"/>
                </a:lnTo>
                <a:lnTo>
                  <a:pt x="10210" y="6487"/>
                </a:lnTo>
                <a:lnTo>
                  <a:pt x="10090" y="6367"/>
                </a:lnTo>
                <a:lnTo>
                  <a:pt x="9970" y="6367"/>
                </a:lnTo>
                <a:lnTo>
                  <a:pt x="9849" y="6487"/>
                </a:lnTo>
                <a:lnTo>
                  <a:pt x="9309" y="7688"/>
                </a:lnTo>
                <a:lnTo>
                  <a:pt x="8768" y="8889"/>
                </a:lnTo>
                <a:lnTo>
                  <a:pt x="8288" y="10030"/>
                </a:lnTo>
                <a:lnTo>
                  <a:pt x="7988" y="10631"/>
                </a:lnTo>
                <a:lnTo>
                  <a:pt x="7687" y="11171"/>
                </a:lnTo>
                <a:lnTo>
                  <a:pt x="7147" y="12012"/>
                </a:lnTo>
                <a:lnTo>
                  <a:pt x="6606" y="12733"/>
                </a:lnTo>
                <a:lnTo>
                  <a:pt x="6606" y="12493"/>
                </a:lnTo>
                <a:lnTo>
                  <a:pt x="6546" y="12312"/>
                </a:lnTo>
                <a:lnTo>
                  <a:pt x="6426" y="12132"/>
                </a:lnTo>
                <a:lnTo>
                  <a:pt x="6306" y="11952"/>
                </a:lnTo>
                <a:lnTo>
                  <a:pt x="6306" y="11352"/>
                </a:lnTo>
                <a:lnTo>
                  <a:pt x="6426" y="11352"/>
                </a:lnTo>
                <a:lnTo>
                  <a:pt x="6486" y="11292"/>
                </a:lnTo>
                <a:lnTo>
                  <a:pt x="6847" y="10811"/>
                </a:lnTo>
                <a:lnTo>
                  <a:pt x="7207" y="10331"/>
                </a:lnTo>
                <a:lnTo>
                  <a:pt x="7447" y="9730"/>
                </a:lnTo>
                <a:lnTo>
                  <a:pt x="7687" y="9129"/>
                </a:lnTo>
                <a:lnTo>
                  <a:pt x="7868" y="8529"/>
                </a:lnTo>
                <a:lnTo>
                  <a:pt x="7988" y="7928"/>
                </a:lnTo>
                <a:lnTo>
                  <a:pt x="8228" y="6727"/>
                </a:lnTo>
                <a:lnTo>
                  <a:pt x="8348" y="5466"/>
                </a:lnTo>
                <a:lnTo>
                  <a:pt x="8408" y="4265"/>
                </a:lnTo>
                <a:lnTo>
                  <a:pt x="8288" y="3004"/>
                </a:lnTo>
                <a:lnTo>
                  <a:pt x="8108" y="1803"/>
                </a:lnTo>
                <a:lnTo>
                  <a:pt x="8108" y="1743"/>
                </a:lnTo>
                <a:lnTo>
                  <a:pt x="7988" y="1743"/>
                </a:lnTo>
                <a:lnTo>
                  <a:pt x="7928" y="1803"/>
                </a:lnTo>
                <a:lnTo>
                  <a:pt x="7928" y="3064"/>
                </a:lnTo>
                <a:lnTo>
                  <a:pt x="7868" y="4265"/>
                </a:lnTo>
                <a:lnTo>
                  <a:pt x="7687" y="5526"/>
                </a:lnTo>
                <a:lnTo>
                  <a:pt x="7507" y="6727"/>
                </a:lnTo>
                <a:lnTo>
                  <a:pt x="7207" y="7688"/>
                </a:lnTo>
                <a:lnTo>
                  <a:pt x="6907" y="8649"/>
                </a:lnTo>
                <a:lnTo>
                  <a:pt x="6606" y="9550"/>
                </a:lnTo>
                <a:lnTo>
                  <a:pt x="6306" y="10511"/>
                </a:lnTo>
                <a:lnTo>
                  <a:pt x="6306" y="8709"/>
                </a:lnTo>
                <a:lnTo>
                  <a:pt x="6306" y="6847"/>
                </a:lnTo>
                <a:lnTo>
                  <a:pt x="6366" y="6007"/>
                </a:lnTo>
                <a:lnTo>
                  <a:pt x="6366" y="5166"/>
                </a:lnTo>
                <a:lnTo>
                  <a:pt x="6306" y="4265"/>
                </a:lnTo>
                <a:lnTo>
                  <a:pt x="6186" y="3424"/>
                </a:lnTo>
                <a:lnTo>
                  <a:pt x="6006" y="2523"/>
                </a:lnTo>
                <a:lnTo>
                  <a:pt x="5766" y="1562"/>
                </a:lnTo>
                <a:lnTo>
                  <a:pt x="5585" y="1082"/>
                </a:lnTo>
                <a:lnTo>
                  <a:pt x="5405" y="662"/>
                </a:lnTo>
                <a:lnTo>
                  <a:pt x="5105" y="301"/>
                </a:lnTo>
                <a:lnTo>
                  <a:pt x="4745" y="1"/>
                </a:lnTo>
                <a:lnTo>
                  <a:pt x="4625" y="1"/>
                </a:lnTo>
                <a:close/>
              </a:path>
            </a:pathLst>
          </a:custGeom>
          <a:solidFill>
            <a:srgbClr val="187767"/>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5" name="Shape 76">
            <a:extLst>
              <a:ext uri="{FF2B5EF4-FFF2-40B4-BE49-F238E27FC236}">
                <a16:creationId xmlns:a16="http://schemas.microsoft.com/office/drawing/2014/main" xmlns="" id="{7DF59070-9938-4CE6-8CFC-46588D148F56}"/>
              </a:ext>
            </a:extLst>
          </p:cNvPr>
          <p:cNvSpPr>
            <a:spLocks/>
          </p:cNvSpPr>
          <p:nvPr/>
        </p:nvSpPr>
        <p:spPr bwMode="auto">
          <a:xfrm rot="16036409" flipH="1">
            <a:off x="1500718" y="1076324"/>
            <a:ext cx="603250" cy="1581151"/>
          </a:xfrm>
          <a:custGeom>
            <a:avLst/>
            <a:gdLst>
              <a:gd name="T0" fmla="*/ 699849770 w 13514"/>
              <a:gd name="T1" fmla="*/ 192330056 h 35374"/>
              <a:gd name="T2" fmla="*/ 539564539 w 13514"/>
              <a:gd name="T3" fmla="*/ 1072489147 h 35374"/>
              <a:gd name="T4" fmla="*/ 694511538 w 13514"/>
              <a:gd name="T5" fmla="*/ 1018162045 h 35374"/>
              <a:gd name="T6" fmla="*/ 609033638 w 13514"/>
              <a:gd name="T7" fmla="*/ 1113215599 h 35374"/>
              <a:gd name="T8" fmla="*/ 694511538 w 13514"/>
              <a:gd name="T9" fmla="*/ 122179458 h 35374"/>
              <a:gd name="T10" fmla="*/ 593020864 w 13514"/>
              <a:gd name="T11" fmla="*/ 97276502 h 35374"/>
              <a:gd name="T12" fmla="*/ 560999288 w 13514"/>
              <a:gd name="T13" fmla="*/ 337114226 h 35374"/>
              <a:gd name="T14" fmla="*/ 534226308 w 13514"/>
              <a:gd name="T15" fmla="*/ 131221772 h 35374"/>
              <a:gd name="T16" fmla="*/ 416724868 w 13514"/>
              <a:gd name="T17" fmla="*/ 187808899 h 35374"/>
              <a:gd name="T18" fmla="*/ 315234193 w 13514"/>
              <a:gd name="T19" fmla="*/ 267001811 h 35374"/>
              <a:gd name="T20" fmla="*/ 374030758 w 13514"/>
              <a:gd name="T21" fmla="*/ 613157246 h 35374"/>
              <a:gd name="T22" fmla="*/ 261775905 w 13514"/>
              <a:gd name="T23" fmla="*/ 479675449 h 35374"/>
              <a:gd name="T24" fmla="*/ 176295996 w 13514"/>
              <a:gd name="T25" fmla="*/ 407264825 h 35374"/>
              <a:gd name="T26" fmla="*/ 213743519 w 13514"/>
              <a:gd name="T27" fmla="*/ 629018993 h 35374"/>
              <a:gd name="T28" fmla="*/ 208407251 w 13514"/>
              <a:gd name="T29" fmla="*/ 633539044 h 35374"/>
              <a:gd name="T30" fmla="*/ 53458288 w 13514"/>
              <a:gd name="T31" fmla="*/ 601854906 h 35374"/>
              <a:gd name="T32" fmla="*/ 331244959 w 13514"/>
              <a:gd name="T33" fmla="*/ 839432605 h 35374"/>
              <a:gd name="T34" fmla="*/ 101580310 w 13514"/>
              <a:gd name="T35" fmla="*/ 705950808 h 35374"/>
              <a:gd name="T36" fmla="*/ 80143597 w 13514"/>
              <a:gd name="T37" fmla="*/ 791924937 h 35374"/>
              <a:gd name="T38" fmla="*/ 229754329 w 13514"/>
              <a:gd name="T39" fmla="*/ 916364386 h 35374"/>
              <a:gd name="T40" fmla="*/ 101580310 w 13514"/>
              <a:gd name="T41" fmla="*/ 907322072 h 35374"/>
              <a:gd name="T42" fmla="*/ 144274420 w 13514"/>
              <a:gd name="T43" fmla="*/ 1002338515 h 35374"/>
              <a:gd name="T44" fmla="*/ 347255769 w 13514"/>
              <a:gd name="T45" fmla="*/ 1119996815 h 35374"/>
              <a:gd name="T46" fmla="*/ 69469099 w 13514"/>
              <a:gd name="T47" fmla="*/ 1036282678 h 35374"/>
              <a:gd name="T48" fmla="*/ 256439638 w 13514"/>
              <a:gd name="T49" fmla="*/ 1178806823 h 35374"/>
              <a:gd name="T50" fmla="*/ 523553774 w 13514"/>
              <a:gd name="T51" fmla="*/ 1294205098 h 35374"/>
              <a:gd name="T52" fmla="*/ 641055214 w 13514"/>
              <a:gd name="T53" fmla="*/ 1321368079 h 35374"/>
              <a:gd name="T54" fmla="*/ 678500728 w 13514"/>
              <a:gd name="T55" fmla="*/ 1278381568 h 35374"/>
              <a:gd name="T56" fmla="*/ 657153695 w 13514"/>
              <a:gd name="T57" fmla="*/ 1172025641 h 35374"/>
              <a:gd name="T58" fmla="*/ 860135000 w 13514"/>
              <a:gd name="T59" fmla="*/ 1040803869 h 35374"/>
              <a:gd name="T60" fmla="*/ 902831119 w 13514"/>
              <a:gd name="T61" fmla="*/ 963872055 h 35374"/>
              <a:gd name="T62" fmla="*/ 747969827 w 13514"/>
              <a:gd name="T63" fmla="*/ 948048524 h 35374"/>
              <a:gd name="T64" fmla="*/ 812012979 w 13514"/>
              <a:gd name="T65" fmla="*/ 875637900 h 35374"/>
              <a:gd name="T66" fmla="*/ 769318868 w 13514"/>
              <a:gd name="T67" fmla="*/ 834911414 h 35374"/>
              <a:gd name="T68" fmla="*/ 443410177 w 13514"/>
              <a:gd name="T69" fmla="*/ 880159091 h 35374"/>
              <a:gd name="T70" fmla="*/ 924178152 w 13514"/>
              <a:gd name="T71" fmla="*/ 773803164 h 35374"/>
              <a:gd name="T72" fmla="*/ 774655136 w 13514"/>
              <a:gd name="T73" fmla="*/ 751198451 h 35374"/>
              <a:gd name="T74" fmla="*/ 475521388 w 13514"/>
              <a:gd name="T75" fmla="*/ 823609075 h 35374"/>
              <a:gd name="T76" fmla="*/ 694511538 w 13514"/>
              <a:gd name="T77" fmla="*/ 735336703 h 35374"/>
              <a:gd name="T78" fmla="*/ 940278642 w 13514"/>
              <a:gd name="T79" fmla="*/ 642581392 h 35374"/>
              <a:gd name="T80" fmla="*/ 625044448 w 13514"/>
              <a:gd name="T81" fmla="*/ 685569010 h 35374"/>
              <a:gd name="T82" fmla="*/ 747969827 w 13514"/>
              <a:gd name="T83" fmla="*/ 642581392 h 35374"/>
              <a:gd name="T84" fmla="*/ 1025758506 w 13514"/>
              <a:gd name="T85" fmla="*/ 565649578 h 35374"/>
              <a:gd name="T86" fmla="*/ 582348329 w 13514"/>
              <a:gd name="T87" fmla="*/ 613157246 h 35374"/>
              <a:gd name="T88" fmla="*/ 908167386 w 13514"/>
              <a:gd name="T89" fmla="*/ 490977822 h 35374"/>
              <a:gd name="T90" fmla="*/ 812012979 w 13514"/>
              <a:gd name="T91" fmla="*/ 454772493 h 35374"/>
              <a:gd name="T92" fmla="*/ 966961942 w 13514"/>
              <a:gd name="T93" fmla="*/ 418567198 h 35374"/>
              <a:gd name="T94" fmla="*/ 993647251 w 13514"/>
              <a:gd name="T95" fmla="*/ 366538339 h 35374"/>
              <a:gd name="T96" fmla="*/ 641055214 w 13514"/>
              <a:gd name="T97" fmla="*/ 380100738 h 35374"/>
              <a:gd name="T98" fmla="*/ 1025758506 w 13514"/>
              <a:gd name="T99" fmla="*/ 307728297 h 35374"/>
              <a:gd name="T100" fmla="*/ 828023789 w 13514"/>
              <a:gd name="T101" fmla="*/ 298647766 h 35374"/>
              <a:gd name="T102" fmla="*/ 1079127115 w 13514"/>
              <a:gd name="T103" fmla="*/ 219455926 h 35374"/>
              <a:gd name="T104" fmla="*/ 854798733 w 13514"/>
              <a:gd name="T105" fmla="*/ 246618907 h 35374"/>
              <a:gd name="T106" fmla="*/ 1100474192 w 13514"/>
              <a:gd name="T107" fmla="*/ 147082413 h 35374"/>
              <a:gd name="T108" fmla="*/ 1201964822 w 13514"/>
              <a:gd name="T109" fmla="*/ 74671789 h 35374"/>
              <a:gd name="T110" fmla="*/ 977636485 w 13514"/>
              <a:gd name="T111" fmla="*/ 81452972 h 35374"/>
              <a:gd name="T112" fmla="*/ 1063116349 w 13514"/>
              <a:gd name="T113" fmla="*/ 15823530 h 35374"/>
              <a:gd name="T114" fmla="*/ 833362020 w 13514"/>
              <a:gd name="T115" fmla="*/ 119919432 h 3537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13514"/>
              <a:gd name="T175" fmla="*/ 0 h 35374"/>
              <a:gd name="T176" fmla="*/ 13514 w 13514"/>
              <a:gd name="T177" fmla="*/ 35374 h 35374"/>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13514" h="35374" extrusionOk="0">
                <a:moveTo>
                  <a:pt x="11411" y="3303"/>
                </a:moveTo>
                <a:lnTo>
                  <a:pt x="10811" y="3603"/>
                </a:lnTo>
                <a:lnTo>
                  <a:pt x="10270" y="3964"/>
                </a:lnTo>
                <a:lnTo>
                  <a:pt x="10450" y="3543"/>
                </a:lnTo>
                <a:lnTo>
                  <a:pt x="10931" y="3423"/>
                </a:lnTo>
                <a:lnTo>
                  <a:pt x="11411" y="3303"/>
                </a:lnTo>
                <a:close/>
                <a:moveTo>
                  <a:pt x="7628" y="4865"/>
                </a:moveTo>
                <a:lnTo>
                  <a:pt x="7748" y="4985"/>
                </a:lnTo>
                <a:lnTo>
                  <a:pt x="7868" y="5105"/>
                </a:lnTo>
                <a:lnTo>
                  <a:pt x="8048" y="5105"/>
                </a:lnTo>
                <a:lnTo>
                  <a:pt x="8228" y="5045"/>
                </a:lnTo>
                <a:lnTo>
                  <a:pt x="7928" y="5645"/>
                </a:lnTo>
                <a:lnTo>
                  <a:pt x="7508" y="6426"/>
                </a:lnTo>
                <a:lnTo>
                  <a:pt x="7628" y="4865"/>
                </a:lnTo>
                <a:close/>
                <a:moveTo>
                  <a:pt x="7928" y="26965"/>
                </a:moveTo>
                <a:lnTo>
                  <a:pt x="7748" y="27085"/>
                </a:lnTo>
                <a:lnTo>
                  <a:pt x="6607" y="27986"/>
                </a:lnTo>
                <a:lnTo>
                  <a:pt x="6066" y="28467"/>
                </a:lnTo>
                <a:lnTo>
                  <a:pt x="5586" y="29007"/>
                </a:lnTo>
                <a:lnTo>
                  <a:pt x="5526" y="28647"/>
                </a:lnTo>
                <a:lnTo>
                  <a:pt x="5646" y="28407"/>
                </a:lnTo>
                <a:lnTo>
                  <a:pt x="5646" y="28166"/>
                </a:lnTo>
                <a:lnTo>
                  <a:pt x="5586" y="27926"/>
                </a:lnTo>
                <a:lnTo>
                  <a:pt x="5466" y="27746"/>
                </a:lnTo>
                <a:lnTo>
                  <a:pt x="6066" y="27566"/>
                </a:lnTo>
                <a:lnTo>
                  <a:pt x="6607" y="27446"/>
                </a:lnTo>
                <a:lnTo>
                  <a:pt x="7808" y="27025"/>
                </a:lnTo>
                <a:lnTo>
                  <a:pt x="7928" y="26965"/>
                </a:lnTo>
                <a:close/>
                <a:moveTo>
                  <a:pt x="7808" y="28947"/>
                </a:moveTo>
                <a:lnTo>
                  <a:pt x="7328" y="29548"/>
                </a:lnTo>
                <a:lnTo>
                  <a:pt x="6667" y="30389"/>
                </a:lnTo>
                <a:lnTo>
                  <a:pt x="6367" y="30809"/>
                </a:lnTo>
                <a:lnTo>
                  <a:pt x="6126" y="31229"/>
                </a:lnTo>
                <a:lnTo>
                  <a:pt x="5766" y="29908"/>
                </a:lnTo>
                <a:lnTo>
                  <a:pt x="6307" y="29788"/>
                </a:lnTo>
                <a:lnTo>
                  <a:pt x="6847" y="29548"/>
                </a:lnTo>
                <a:lnTo>
                  <a:pt x="7328" y="29248"/>
                </a:lnTo>
                <a:lnTo>
                  <a:pt x="7808" y="28947"/>
                </a:lnTo>
                <a:close/>
                <a:moveTo>
                  <a:pt x="9430" y="0"/>
                </a:moveTo>
                <a:lnTo>
                  <a:pt x="9189" y="240"/>
                </a:lnTo>
                <a:lnTo>
                  <a:pt x="9009" y="480"/>
                </a:lnTo>
                <a:lnTo>
                  <a:pt x="8709" y="1021"/>
                </a:lnTo>
                <a:lnTo>
                  <a:pt x="8409" y="1622"/>
                </a:lnTo>
                <a:lnTo>
                  <a:pt x="8168" y="2222"/>
                </a:lnTo>
                <a:lnTo>
                  <a:pt x="7808" y="3243"/>
                </a:lnTo>
                <a:lnTo>
                  <a:pt x="7868" y="2162"/>
                </a:lnTo>
                <a:lnTo>
                  <a:pt x="7808" y="1081"/>
                </a:lnTo>
                <a:lnTo>
                  <a:pt x="7808" y="961"/>
                </a:lnTo>
                <a:lnTo>
                  <a:pt x="7688" y="841"/>
                </a:lnTo>
                <a:lnTo>
                  <a:pt x="7568" y="841"/>
                </a:lnTo>
                <a:lnTo>
                  <a:pt x="7448" y="961"/>
                </a:lnTo>
                <a:lnTo>
                  <a:pt x="7087" y="1441"/>
                </a:lnTo>
                <a:lnTo>
                  <a:pt x="6847" y="2042"/>
                </a:lnTo>
                <a:lnTo>
                  <a:pt x="6667" y="2582"/>
                </a:lnTo>
                <a:lnTo>
                  <a:pt x="6487" y="3183"/>
                </a:lnTo>
                <a:lnTo>
                  <a:pt x="6247" y="4444"/>
                </a:lnTo>
                <a:lnTo>
                  <a:pt x="6126" y="5645"/>
                </a:lnTo>
                <a:lnTo>
                  <a:pt x="6066" y="6306"/>
                </a:lnTo>
                <a:lnTo>
                  <a:pt x="6006" y="7207"/>
                </a:lnTo>
                <a:lnTo>
                  <a:pt x="6006" y="7747"/>
                </a:lnTo>
                <a:lnTo>
                  <a:pt x="6066" y="8228"/>
                </a:lnTo>
                <a:lnTo>
                  <a:pt x="6186" y="8648"/>
                </a:lnTo>
                <a:lnTo>
                  <a:pt x="6307" y="8948"/>
                </a:lnTo>
                <a:lnTo>
                  <a:pt x="6066" y="9609"/>
                </a:lnTo>
                <a:lnTo>
                  <a:pt x="6066" y="9669"/>
                </a:lnTo>
                <a:lnTo>
                  <a:pt x="5946" y="8588"/>
                </a:lnTo>
                <a:lnTo>
                  <a:pt x="5886" y="7507"/>
                </a:lnTo>
                <a:lnTo>
                  <a:pt x="5946" y="6366"/>
                </a:lnTo>
                <a:lnTo>
                  <a:pt x="6066" y="5225"/>
                </a:lnTo>
                <a:lnTo>
                  <a:pt x="6066" y="4624"/>
                </a:lnTo>
                <a:lnTo>
                  <a:pt x="6066" y="4024"/>
                </a:lnTo>
                <a:lnTo>
                  <a:pt x="6006" y="3483"/>
                </a:lnTo>
                <a:lnTo>
                  <a:pt x="5886" y="2943"/>
                </a:lnTo>
                <a:lnTo>
                  <a:pt x="5826" y="2823"/>
                </a:lnTo>
                <a:lnTo>
                  <a:pt x="5766" y="2763"/>
                </a:lnTo>
                <a:lnTo>
                  <a:pt x="5646" y="2763"/>
                </a:lnTo>
                <a:lnTo>
                  <a:pt x="5526" y="2823"/>
                </a:lnTo>
                <a:lnTo>
                  <a:pt x="5226" y="3303"/>
                </a:lnTo>
                <a:lnTo>
                  <a:pt x="4985" y="3784"/>
                </a:lnTo>
                <a:lnTo>
                  <a:pt x="4805" y="4384"/>
                </a:lnTo>
                <a:lnTo>
                  <a:pt x="4685" y="4985"/>
                </a:lnTo>
                <a:lnTo>
                  <a:pt x="4565" y="6186"/>
                </a:lnTo>
                <a:lnTo>
                  <a:pt x="4505" y="7327"/>
                </a:lnTo>
                <a:lnTo>
                  <a:pt x="4445" y="8348"/>
                </a:lnTo>
                <a:lnTo>
                  <a:pt x="4024" y="6066"/>
                </a:lnTo>
                <a:lnTo>
                  <a:pt x="3964" y="6006"/>
                </a:lnTo>
                <a:lnTo>
                  <a:pt x="3904" y="5946"/>
                </a:lnTo>
                <a:lnTo>
                  <a:pt x="3844" y="6006"/>
                </a:lnTo>
                <a:lnTo>
                  <a:pt x="3784" y="6066"/>
                </a:lnTo>
                <a:lnTo>
                  <a:pt x="3544" y="7087"/>
                </a:lnTo>
                <a:lnTo>
                  <a:pt x="3364" y="8168"/>
                </a:lnTo>
                <a:lnTo>
                  <a:pt x="3304" y="9309"/>
                </a:lnTo>
                <a:lnTo>
                  <a:pt x="3304" y="10450"/>
                </a:lnTo>
                <a:lnTo>
                  <a:pt x="3424" y="11591"/>
                </a:lnTo>
                <a:lnTo>
                  <a:pt x="3664" y="12672"/>
                </a:lnTo>
                <a:lnTo>
                  <a:pt x="4024" y="13753"/>
                </a:lnTo>
                <a:lnTo>
                  <a:pt x="4265" y="14233"/>
                </a:lnTo>
                <a:lnTo>
                  <a:pt x="4505" y="14714"/>
                </a:lnTo>
                <a:lnTo>
                  <a:pt x="4205" y="16275"/>
                </a:lnTo>
                <a:lnTo>
                  <a:pt x="3964" y="17777"/>
                </a:lnTo>
                <a:lnTo>
                  <a:pt x="3784" y="17476"/>
                </a:lnTo>
                <a:lnTo>
                  <a:pt x="3784" y="17116"/>
                </a:lnTo>
                <a:lnTo>
                  <a:pt x="3784" y="16756"/>
                </a:lnTo>
                <a:lnTo>
                  <a:pt x="3604" y="16035"/>
                </a:lnTo>
                <a:lnTo>
                  <a:pt x="3424" y="15314"/>
                </a:lnTo>
                <a:lnTo>
                  <a:pt x="3244" y="14594"/>
                </a:lnTo>
                <a:lnTo>
                  <a:pt x="3064" y="13633"/>
                </a:lnTo>
                <a:lnTo>
                  <a:pt x="2943" y="12732"/>
                </a:lnTo>
                <a:lnTo>
                  <a:pt x="2823" y="11771"/>
                </a:lnTo>
                <a:lnTo>
                  <a:pt x="2703" y="10810"/>
                </a:lnTo>
                <a:lnTo>
                  <a:pt x="2643" y="10690"/>
                </a:lnTo>
                <a:lnTo>
                  <a:pt x="2583" y="10630"/>
                </a:lnTo>
                <a:lnTo>
                  <a:pt x="2463" y="10570"/>
                </a:lnTo>
                <a:lnTo>
                  <a:pt x="2343" y="10570"/>
                </a:lnTo>
                <a:lnTo>
                  <a:pt x="2163" y="10630"/>
                </a:lnTo>
                <a:lnTo>
                  <a:pt x="2043" y="10690"/>
                </a:lnTo>
                <a:lnTo>
                  <a:pt x="1982" y="10810"/>
                </a:lnTo>
                <a:lnTo>
                  <a:pt x="1862" y="11291"/>
                </a:lnTo>
                <a:lnTo>
                  <a:pt x="1742" y="11771"/>
                </a:lnTo>
                <a:lnTo>
                  <a:pt x="1682" y="12252"/>
                </a:lnTo>
                <a:lnTo>
                  <a:pt x="1682" y="12792"/>
                </a:lnTo>
                <a:lnTo>
                  <a:pt x="1742" y="13753"/>
                </a:lnTo>
                <a:lnTo>
                  <a:pt x="1922" y="14774"/>
                </a:lnTo>
                <a:lnTo>
                  <a:pt x="2043" y="15374"/>
                </a:lnTo>
                <a:lnTo>
                  <a:pt x="2223" y="16035"/>
                </a:lnTo>
                <a:lnTo>
                  <a:pt x="2403" y="16696"/>
                </a:lnTo>
                <a:lnTo>
                  <a:pt x="2763" y="17236"/>
                </a:lnTo>
                <a:lnTo>
                  <a:pt x="2823" y="17356"/>
                </a:lnTo>
                <a:lnTo>
                  <a:pt x="3244" y="18317"/>
                </a:lnTo>
                <a:lnTo>
                  <a:pt x="3544" y="18798"/>
                </a:lnTo>
                <a:lnTo>
                  <a:pt x="3844" y="19218"/>
                </a:lnTo>
                <a:lnTo>
                  <a:pt x="3844" y="19278"/>
                </a:lnTo>
                <a:lnTo>
                  <a:pt x="3304" y="18497"/>
                </a:lnTo>
                <a:lnTo>
                  <a:pt x="2763" y="17657"/>
                </a:lnTo>
                <a:lnTo>
                  <a:pt x="2343" y="16816"/>
                </a:lnTo>
                <a:lnTo>
                  <a:pt x="1802" y="15975"/>
                </a:lnTo>
                <a:lnTo>
                  <a:pt x="1562" y="15555"/>
                </a:lnTo>
                <a:lnTo>
                  <a:pt x="1202" y="15194"/>
                </a:lnTo>
                <a:lnTo>
                  <a:pt x="1142" y="15134"/>
                </a:lnTo>
                <a:lnTo>
                  <a:pt x="1022" y="15074"/>
                </a:lnTo>
                <a:lnTo>
                  <a:pt x="781" y="15134"/>
                </a:lnTo>
                <a:lnTo>
                  <a:pt x="661" y="15254"/>
                </a:lnTo>
                <a:lnTo>
                  <a:pt x="601" y="15435"/>
                </a:lnTo>
                <a:lnTo>
                  <a:pt x="601" y="15975"/>
                </a:lnTo>
                <a:lnTo>
                  <a:pt x="661" y="16516"/>
                </a:lnTo>
                <a:lnTo>
                  <a:pt x="841" y="16996"/>
                </a:lnTo>
                <a:lnTo>
                  <a:pt x="1082" y="17536"/>
                </a:lnTo>
                <a:lnTo>
                  <a:pt x="1622" y="18497"/>
                </a:lnTo>
                <a:lnTo>
                  <a:pt x="2163" y="19398"/>
                </a:lnTo>
                <a:lnTo>
                  <a:pt x="2883" y="20419"/>
                </a:lnTo>
                <a:lnTo>
                  <a:pt x="3304" y="20900"/>
                </a:lnTo>
                <a:lnTo>
                  <a:pt x="3724" y="21320"/>
                </a:lnTo>
                <a:lnTo>
                  <a:pt x="3724" y="22281"/>
                </a:lnTo>
                <a:lnTo>
                  <a:pt x="3304" y="21861"/>
                </a:lnTo>
                <a:lnTo>
                  <a:pt x="2763" y="21200"/>
                </a:lnTo>
                <a:lnTo>
                  <a:pt x="2343" y="20539"/>
                </a:lnTo>
                <a:lnTo>
                  <a:pt x="1922" y="19759"/>
                </a:lnTo>
                <a:lnTo>
                  <a:pt x="1622" y="19038"/>
                </a:lnTo>
                <a:lnTo>
                  <a:pt x="1502" y="18858"/>
                </a:lnTo>
                <a:lnTo>
                  <a:pt x="1442" y="18798"/>
                </a:lnTo>
                <a:lnTo>
                  <a:pt x="1262" y="18738"/>
                </a:lnTo>
                <a:lnTo>
                  <a:pt x="1142" y="18738"/>
                </a:lnTo>
                <a:lnTo>
                  <a:pt x="1022" y="18798"/>
                </a:lnTo>
                <a:lnTo>
                  <a:pt x="901" y="18858"/>
                </a:lnTo>
                <a:lnTo>
                  <a:pt x="841" y="18978"/>
                </a:lnTo>
                <a:lnTo>
                  <a:pt x="841" y="19098"/>
                </a:lnTo>
                <a:lnTo>
                  <a:pt x="901" y="19819"/>
                </a:lnTo>
                <a:lnTo>
                  <a:pt x="1082" y="20479"/>
                </a:lnTo>
                <a:lnTo>
                  <a:pt x="1322" y="21140"/>
                </a:lnTo>
                <a:lnTo>
                  <a:pt x="1622" y="21801"/>
                </a:lnTo>
                <a:lnTo>
                  <a:pt x="901" y="21020"/>
                </a:lnTo>
                <a:lnTo>
                  <a:pt x="241" y="20179"/>
                </a:lnTo>
                <a:lnTo>
                  <a:pt x="181" y="20119"/>
                </a:lnTo>
                <a:lnTo>
                  <a:pt x="61" y="20179"/>
                </a:lnTo>
                <a:lnTo>
                  <a:pt x="1" y="20239"/>
                </a:lnTo>
                <a:lnTo>
                  <a:pt x="1" y="20359"/>
                </a:lnTo>
                <a:lnTo>
                  <a:pt x="541" y="21440"/>
                </a:lnTo>
                <a:lnTo>
                  <a:pt x="1202" y="22461"/>
                </a:lnTo>
                <a:lnTo>
                  <a:pt x="1862" y="23422"/>
                </a:lnTo>
                <a:lnTo>
                  <a:pt x="2583" y="24323"/>
                </a:lnTo>
                <a:lnTo>
                  <a:pt x="3244" y="25044"/>
                </a:lnTo>
                <a:lnTo>
                  <a:pt x="3904" y="25704"/>
                </a:lnTo>
                <a:lnTo>
                  <a:pt x="4024" y="26605"/>
                </a:lnTo>
                <a:lnTo>
                  <a:pt x="3364" y="26065"/>
                </a:lnTo>
                <a:lnTo>
                  <a:pt x="2883" y="25524"/>
                </a:lnTo>
                <a:lnTo>
                  <a:pt x="2343" y="24923"/>
                </a:lnTo>
                <a:lnTo>
                  <a:pt x="1742" y="24383"/>
                </a:lnTo>
                <a:lnTo>
                  <a:pt x="1442" y="24203"/>
                </a:lnTo>
                <a:lnTo>
                  <a:pt x="1142" y="24083"/>
                </a:lnTo>
                <a:lnTo>
                  <a:pt x="1022" y="24023"/>
                </a:lnTo>
                <a:lnTo>
                  <a:pt x="841" y="24083"/>
                </a:lnTo>
                <a:lnTo>
                  <a:pt x="721" y="24203"/>
                </a:lnTo>
                <a:lnTo>
                  <a:pt x="661" y="24323"/>
                </a:lnTo>
                <a:lnTo>
                  <a:pt x="661" y="24743"/>
                </a:lnTo>
                <a:lnTo>
                  <a:pt x="721" y="25104"/>
                </a:lnTo>
                <a:lnTo>
                  <a:pt x="901" y="25524"/>
                </a:lnTo>
                <a:lnTo>
                  <a:pt x="1082" y="25884"/>
                </a:lnTo>
                <a:lnTo>
                  <a:pt x="1622" y="26605"/>
                </a:lnTo>
                <a:lnTo>
                  <a:pt x="2223" y="27206"/>
                </a:lnTo>
                <a:lnTo>
                  <a:pt x="2643" y="27626"/>
                </a:lnTo>
                <a:lnTo>
                  <a:pt x="3184" y="28106"/>
                </a:lnTo>
                <a:lnTo>
                  <a:pt x="3784" y="28587"/>
                </a:lnTo>
                <a:lnTo>
                  <a:pt x="4084" y="28707"/>
                </a:lnTo>
                <a:lnTo>
                  <a:pt x="4385" y="28887"/>
                </a:lnTo>
                <a:lnTo>
                  <a:pt x="4745" y="30329"/>
                </a:lnTo>
                <a:lnTo>
                  <a:pt x="4265" y="30028"/>
                </a:lnTo>
                <a:lnTo>
                  <a:pt x="3904" y="29728"/>
                </a:lnTo>
                <a:lnTo>
                  <a:pt x="3244" y="29127"/>
                </a:lnTo>
                <a:lnTo>
                  <a:pt x="2703" y="28527"/>
                </a:lnTo>
                <a:lnTo>
                  <a:pt x="1562" y="27206"/>
                </a:lnTo>
                <a:lnTo>
                  <a:pt x="1442" y="27085"/>
                </a:lnTo>
                <a:lnTo>
                  <a:pt x="1142" y="27085"/>
                </a:lnTo>
                <a:lnTo>
                  <a:pt x="1022" y="27146"/>
                </a:lnTo>
                <a:lnTo>
                  <a:pt x="901" y="27266"/>
                </a:lnTo>
                <a:lnTo>
                  <a:pt x="841" y="27386"/>
                </a:lnTo>
                <a:lnTo>
                  <a:pt x="781" y="27506"/>
                </a:lnTo>
                <a:lnTo>
                  <a:pt x="781" y="27686"/>
                </a:lnTo>
                <a:lnTo>
                  <a:pt x="901" y="28166"/>
                </a:lnTo>
                <a:lnTo>
                  <a:pt x="1082" y="28587"/>
                </a:lnTo>
                <a:lnTo>
                  <a:pt x="1322" y="29067"/>
                </a:lnTo>
                <a:lnTo>
                  <a:pt x="1562" y="29488"/>
                </a:lnTo>
                <a:lnTo>
                  <a:pt x="2163" y="30268"/>
                </a:lnTo>
                <a:lnTo>
                  <a:pt x="2823" y="30989"/>
                </a:lnTo>
                <a:lnTo>
                  <a:pt x="3184" y="31289"/>
                </a:lnTo>
                <a:lnTo>
                  <a:pt x="2883" y="31289"/>
                </a:lnTo>
                <a:lnTo>
                  <a:pt x="2823" y="31410"/>
                </a:lnTo>
                <a:lnTo>
                  <a:pt x="2763" y="31590"/>
                </a:lnTo>
                <a:lnTo>
                  <a:pt x="2763" y="31710"/>
                </a:lnTo>
                <a:lnTo>
                  <a:pt x="3003" y="32010"/>
                </a:lnTo>
                <a:lnTo>
                  <a:pt x="3184" y="32250"/>
                </a:lnTo>
                <a:lnTo>
                  <a:pt x="3664" y="32731"/>
                </a:lnTo>
                <a:lnTo>
                  <a:pt x="4745" y="33512"/>
                </a:lnTo>
                <a:lnTo>
                  <a:pt x="5466" y="34052"/>
                </a:lnTo>
                <a:lnTo>
                  <a:pt x="5886" y="34352"/>
                </a:lnTo>
                <a:lnTo>
                  <a:pt x="6307" y="34593"/>
                </a:lnTo>
                <a:lnTo>
                  <a:pt x="6607" y="35193"/>
                </a:lnTo>
                <a:lnTo>
                  <a:pt x="6667" y="35313"/>
                </a:lnTo>
                <a:lnTo>
                  <a:pt x="6787" y="35373"/>
                </a:lnTo>
                <a:lnTo>
                  <a:pt x="6847" y="35373"/>
                </a:lnTo>
                <a:lnTo>
                  <a:pt x="6967" y="35313"/>
                </a:lnTo>
                <a:lnTo>
                  <a:pt x="7087" y="35253"/>
                </a:lnTo>
                <a:lnTo>
                  <a:pt x="7147" y="35193"/>
                </a:lnTo>
                <a:lnTo>
                  <a:pt x="7207" y="35073"/>
                </a:lnTo>
                <a:lnTo>
                  <a:pt x="7147" y="34953"/>
                </a:lnTo>
                <a:lnTo>
                  <a:pt x="7147" y="34833"/>
                </a:lnTo>
                <a:lnTo>
                  <a:pt x="7328" y="34773"/>
                </a:lnTo>
                <a:lnTo>
                  <a:pt x="7448" y="34713"/>
                </a:lnTo>
                <a:lnTo>
                  <a:pt x="7568" y="34653"/>
                </a:lnTo>
                <a:lnTo>
                  <a:pt x="7628" y="34532"/>
                </a:lnTo>
                <a:lnTo>
                  <a:pt x="7748" y="34232"/>
                </a:lnTo>
                <a:lnTo>
                  <a:pt x="7688" y="34052"/>
                </a:lnTo>
                <a:lnTo>
                  <a:pt x="7628" y="33932"/>
                </a:lnTo>
                <a:lnTo>
                  <a:pt x="7448" y="33632"/>
                </a:lnTo>
                <a:lnTo>
                  <a:pt x="7207" y="33331"/>
                </a:lnTo>
                <a:lnTo>
                  <a:pt x="6907" y="33091"/>
                </a:lnTo>
                <a:lnTo>
                  <a:pt x="6547" y="32911"/>
                </a:lnTo>
                <a:lnTo>
                  <a:pt x="6427" y="32370"/>
                </a:lnTo>
                <a:lnTo>
                  <a:pt x="6487" y="32130"/>
                </a:lnTo>
                <a:lnTo>
                  <a:pt x="6487" y="31890"/>
                </a:lnTo>
                <a:lnTo>
                  <a:pt x="6967" y="31530"/>
                </a:lnTo>
                <a:lnTo>
                  <a:pt x="7388" y="31109"/>
                </a:lnTo>
                <a:lnTo>
                  <a:pt x="8228" y="30268"/>
                </a:lnTo>
                <a:lnTo>
                  <a:pt x="8709" y="29788"/>
                </a:lnTo>
                <a:lnTo>
                  <a:pt x="9129" y="29248"/>
                </a:lnTo>
                <a:lnTo>
                  <a:pt x="9550" y="28647"/>
                </a:lnTo>
                <a:lnTo>
                  <a:pt x="9850" y="28046"/>
                </a:lnTo>
                <a:lnTo>
                  <a:pt x="9850" y="27926"/>
                </a:lnTo>
                <a:lnTo>
                  <a:pt x="9790" y="27806"/>
                </a:lnTo>
                <a:lnTo>
                  <a:pt x="9730" y="27686"/>
                </a:lnTo>
                <a:lnTo>
                  <a:pt x="9670" y="27626"/>
                </a:lnTo>
                <a:lnTo>
                  <a:pt x="9850" y="27386"/>
                </a:lnTo>
                <a:lnTo>
                  <a:pt x="10030" y="27085"/>
                </a:lnTo>
                <a:lnTo>
                  <a:pt x="10030" y="26785"/>
                </a:lnTo>
                <a:lnTo>
                  <a:pt x="10030" y="26665"/>
                </a:lnTo>
                <a:lnTo>
                  <a:pt x="9910" y="26485"/>
                </a:lnTo>
                <a:lnTo>
                  <a:pt x="9730" y="26305"/>
                </a:lnTo>
                <a:lnTo>
                  <a:pt x="9550" y="26185"/>
                </a:lnTo>
                <a:lnTo>
                  <a:pt x="9850" y="25884"/>
                </a:lnTo>
                <a:lnTo>
                  <a:pt x="10150" y="25584"/>
                </a:lnTo>
                <a:lnTo>
                  <a:pt x="10210" y="25464"/>
                </a:lnTo>
                <a:lnTo>
                  <a:pt x="10270" y="25344"/>
                </a:lnTo>
                <a:lnTo>
                  <a:pt x="10150" y="25104"/>
                </a:lnTo>
                <a:lnTo>
                  <a:pt x="10030" y="24923"/>
                </a:lnTo>
                <a:lnTo>
                  <a:pt x="9790" y="24863"/>
                </a:lnTo>
                <a:lnTo>
                  <a:pt x="9430" y="24863"/>
                </a:lnTo>
                <a:lnTo>
                  <a:pt x="9069" y="24923"/>
                </a:lnTo>
                <a:lnTo>
                  <a:pt x="8709" y="25044"/>
                </a:lnTo>
                <a:lnTo>
                  <a:pt x="8409" y="25164"/>
                </a:lnTo>
                <a:lnTo>
                  <a:pt x="7688" y="25524"/>
                </a:lnTo>
                <a:lnTo>
                  <a:pt x="7087" y="25884"/>
                </a:lnTo>
                <a:lnTo>
                  <a:pt x="6367" y="26305"/>
                </a:lnTo>
                <a:lnTo>
                  <a:pt x="5946" y="25884"/>
                </a:lnTo>
                <a:lnTo>
                  <a:pt x="5526" y="25464"/>
                </a:lnTo>
                <a:lnTo>
                  <a:pt x="6547" y="24923"/>
                </a:lnTo>
                <a:lnTo>
                  <a:pt x="7568" y="24323"/>
                </a:lnTo>
                <a:lnTo>
                  <a:pt x="8649" y="23662"/>
                </a:lnTo>
                <a:lnTo>
                  <a:pt x="9129" y="23242"/>
                </a:lnTo>
                <a:lnTo>
                  <a:pt x="9490" y="22761"/>
                </a:lnTo>
                <a:lnTo>
                  <a:pt x="9610" y="22641"/>
                </a:lnTo>
                <a:lnTo>
                  <a:pt x="9610" y="22461"/>
                </a:lnTo>
                <a:lnTo>
                  <a:pt x="9550" y="22341"/>
                </a:lnTo>
                <a:lnTo>
                  <a:pt x="9490" y="22221"/>
                </a:lnTo>
                <a:lnTo>
                  <a:pt x="9249" y="22101"/>
                </a:lnTo>
                <a:lnTo>
                  <a:pt x="9129" y="22041"/>
                </a:lnTo>
                <a:lnTo>
                  <a:pt x="8949" y="22041"/>
                </a:lnTo>
                <a:lnTo>
                  <a:pt x="8649" y="22161"/>
                </a:lnTo>
                <a:lnTo>
                  <a:pt x="8348" y="22221"/>
                </a:lnTo>
                <a:lnTo>
                  <a:pt x="7688" y="22521"/>
                </a:lnTo>
                <a:lnTo>
                  <a:pt x="7147" y="22942"/>
                </a:lnTo>
                <a:lnTo>
                  <a:pt x="6547" y="23302"/>
                </a:lnTo>
                <a:lnTo>
                  <a:pt x="5406" y="24143"/>
                </a:lnTo>
                <a:lnTo>
                  <a:pt x="5406" y="23963"/>
                </a:lnTo>
                <a:lnTo>
                  <a:pt x="5346" y="23842"/>
                </a:lnTo>
                <a:lnTo>
                  <a:pt x="5226" y="23602"/>
                </a:lnTo>
                <a:lnTo>
                  <a:pt x="4985" y="23362"/>
                </a:lnTo>
                <a:lnTo>
                  <a:pt x="4985" y="23062"/>
                </a:lnTo>
                <a:lnTo>
                  <a:pt x="5766" y="22882"/>
                </a:lnTo>
                <a:lnTo>
                  <a:pt x="6547" y="22581"/>
                </a:lnTo>
                <a:lnTo>
                  <a:pt x="7988" y="21921"/>
                </a:lnTo>
                <a:lnTo>
                  <a:pt x="8709" y="21620"/>
                </a:lnTo>
                <a:lnTo>
                  <a:pt x="9490" y="21260"/>
                </a:lnTo>
                <a:lnTo>
                  <a:pt x="9790" y="21020"/>
                </a:lnTo>
                <a:lnTo>
                  <a:pt x="10150" y="20780"/>
                </a:lnTo>
                <a:lnTo>
                  <a:pt x="10390" y="20539"/>
                </a:lnTo>
                <a:lnTo>
                  <a:pt x="10631" y="20239"/>
                </a:lnTo>
                <a:lnTo>
                  <a:pt x="10691" y="19999"/>
                </a:lnTo>
                <a:lnTo>
                  <a:pt x="10631" y="19759"/>
                </a:lnTo>
                <a:lnTo>
                  <a:pt x="10450" y="19578"/>
                </a:lnTo>
                <a:lnTo>
                  <a:pt x="10210" y="19518"/>
                </a:lnTo>
                <a:lnTo>
                  <a:pt x="9850" y="19518"/>
                </a:lnTo>
                <a:lnTo>
                  <a:pt x="9490" y="19638"/>
                </a:lnTo>
                <a:lnTo>
                  <a:pt x="9069" y="19759"/>
                </a:lnTo>
                <a:lnTo>
                  <a:pt x="8709" y="19939"/>
                </a:lnTo>
                <a:lnTo>
                  <a:pt x="7988" y="20359"/>
                </a:lnTo>
                <a:lnTo>
                  <a:pt x="7328" y="20719"/>
                </a:lnTo>
                <a:lnTo>
                  <a:pt x="6126" y="21500"/>
                </a:lnTo>
                <a:lnTo>
                  <a:pt x="5526" y="21861"/>
                </a:lnTo>
                <a:lnTo>
                  <a:pt x="4985" y="22341"/>
                </a:lnTo>
                <a:lnTo>
                  <a:pt x="4985" y="22041"/>
                </a:lnTo>
                <a:lnTo>
                  <a:pt x="5165" y="22041"/>
                </a:lnTo>
                <a:lnTo>
                  <a:pt x="5286" y="21981"/>
                </a:lnTo>
                <a:lnTo>
                  <a:pt x="5346" y="21861"/>
                </a:lnTo>
                <a:lnTo>
                  <a:pt x="5346" y="21740"/>
                </a:lnTo>
                <a:lnTo>
                  <a:pt x="5226" y="21380"/>
                </a:lnTo>
                <a:lnTo>
                  <a:pt x="5045" y="20960"/>
                </a:lnTo>
                <a:lnTo>
                  <a:pt x="5045" y="20539"/>
                </a:lnTo>
                <a:lnTo>
                  <a:pt x="5406" y="20479"/>
                </a:lnTo>
                <a:lnTo>
                  <a:pt x="5766" y="20419"/>
                </a:lnTo>
                <a:lnTo>
                  <a:pt x="6487" y="20179"/>
                </a:lnTo>
                <a:lnTo>
                  <a:pt x="7147" y="19879"/>
                </a:lnTo>
                <a:lnTo>
                  <a:pt x="7808" y="19518"/>
                </a:lnTo>
                <a:lnTo>
                  <a:pt x="8649" y="19158"/>
                </a:lnTo>
                <a:lnTo>
                  <a:pt x="9369" y="18738"/>
                </a:lnTo>
                <a:lnTo>
                  <a:pt x="9730" y="18497"/>
                </a:lnTo>
                <a:lnTo>
                  <a:pt x="10030" y="18197"/>
                </a:lnTo>
                <a:lnTo>
                  <a:pt x="10330" y="17897"/>
                </a:lnTo>
                <a:lnTo>
                  <a:pt x="10571" y="17536"/>
                </a:lnTo>
                <a:lnTo>
                  <a:pt x="10631" y="17416"/>
                </a:lnTo>
                <a:lnTo>
                  <a:pt x="10691" y="17296"/>
                </a:lnTo>
                <a:lnTo>
                  <a:pt x="10571" y="17056"/>
                </a:lnTo>
                <a:lnTo>
                  <a:pt x="10450" y="16876"/>
                </a:lnTo>
                <a:lnTo>
                  <a:pt x="10330" y="16816"/>
                </a:lnTo>
                <a:lnTo>
                  <a:pt x="10210" y="16816"/>
                </a:lnTo>
                <a:lnTo>
                  <a:pt x="9730" y="16876"/>
                </a:lnTo>
                <a:lnTo>
                  <a:pt x="9309" y="16996"/>
                </a:lnTo>
                <a:lnTo>
                  <a:pt x="8889" y="17116"/>
                </a:lnTo>
                <a:lnTo>
                  <a:pt x="8529" y="17296"/>
                </a:lnTo>
                <a:lnTo>
                  <a:pt x="7808" y="17657"/>
                </a:lnTo>
                <a:lnTo>
                  <a:pt x="7027" y="18197"/>
                </a:lnTo>
                <a:lnTo>
                  <a:pt x="6006" y="18858"/>
                </a:lnTo>
                <a:lnTo>
                  <a:pt x="5526" y="19218"/>
                </a:lnTo>
                <a:lnTo>
                  <a:pt x="5105" y="19638"/>
                </a:lnTo>
                <a:lnTo>
                  <a:pt x="5286" y="18257"/>
                </a:lnTo>
                <a:lnTo>
                  <a:pt x="5286" y="18197"/>
                </a:lnTo>
                <a:lnTo>
                  <a:pt x="6066" y="17957"/>
                </a:lnTo>
                <a:lnTo>
                  <a:pt x="6847" y="17657"/>
                </a:lnTo>
                <a:lnTo>
                  <a:pt x="8409" y="17056"/>
                </a:lnTo>
                <a:lnTo>
                  <a:pt x="9249" y="16756"/>
                </a:lnTo>
                <a:lnTo>
                  <a:pt x="10150" y="16455"/>
                </a:lnTo>
                <a:lnTo>
                  <a:pt x="10571" y="16275"/>
                </a:lnTo>
                <a:lnTo>
                  <a:pt x="10991" y="16095"/>
                </a:lnTo>
                <a:lnTo>
                  <a:pt x="11351" y="15795"/>
                </a:lnTo>
                <a:lnTo>
                  <a:pt x="11592" y="15495"/>
                </a:lnTo>
                <a:lnTo>
                  <a:pt x="11592" y="15314"/>
                </a:lnTo>
                <a:lnTo>
                  <a:pt x="11592" y="15194"/>
                </a:lnTo>
                <a:lnTo>
                  <a:pt x="11532" y="15014"/>
                </a:lnTo>
                <a:lnTo>
                  <a:pt x="11411" y="14954"/>
                </a:lnTo>
                <a:lnTo>
                  <a:pt x="10991" y="14774"/>
                </a:lnTo>
                <a:lnTo>
                  <a:pt x="10571" y="14714"/>
                </a:lnTo>
                <a:lnTo>
                  <a:pt x="10090" y="14774"/>
                </a:lnTo>
                <a:lnTo>
                  <a:pt x="9610" y="14894"/>
                </a:lnTo>
                <a:lnTo>
                  <a:pt x="9129" y="15074"/>
                </a:lnTo>
                <a:lnTo>
                  <a:pt x="8649" y="15254"/>
                </a:lnTo>
                <a:lnTo>
                  <a:pt x="7808" y="15615"/>
                </a:lnTo>
                <a:lnTo>
                  <a:pt x="6547" y="16275"/>
                </a:lnTo>
                <a:lnTo>
                  <a:pt x="6006" y="16636"/>
                </a:lnTo>
                <a:lnTo>
                  <a:pt x="5406" y="16996"/>
                </a:lnTo>
                <a:lnTo>
                  <a:pt x="5826" y="14834"/>
                </a:lnTo>
                <a:lnTo>
                  <a:pt x="7087" y="14414"/>
                </a:lnTo>
                <a:lnTo>
                  <a:pt x="8288" y="13933"/>
                </a:lnTo>
                <a:lnTo>
                  <a:pt x="8949" y="13693"/>
                </a:lnTo>
                <a:lnTo>
                  <a:pt x="9610" y="13393"/>
                </a:lnTo>
                <a:lnTo>
                  <a:pt x="9910" y="13212"/>
                </a:lnTo>
                <a:lnTo>
                  <a:pt x="10210" y="13032"/>
                </a:lnTo>
                <a:lnTo>
                  <a:pt x="10450" y="12792"/>
                </a:lnTo>
                <a:lnTo>
                  <a:pt x="10631" y="12492"/>
                </a:lnTo>
                <a:lnTo>
                  <a:pt x="10631" y="12312"/>
                </a:lnTo>
                <a:lnTo>
                  <a:pt x="10631" y="12131"/>
                </a:lnTo>
                <a:lnTo>
                  <a:pt x="10511" y="11951"/>
                </a:lnTo>
                <a:lnTo>
                  <a:pt x="10330" y="11831"/>
                </a:lnTo>
                <a:lnTo>
                  <a:pt x="9730" y="11831"/>
                </a:lnTo>
                <a:lnTo>
                  <a:pt x="9430" y="11951"/>
                </a:lnTo>
                <a:lnTo>
                  <a:pt x="9129" y="12071"/>
                </a:lnTo>
                <a:lnTo>
                  <a:pt x="8529" y="12372"/>
                </a:lnTo>
                <a:lnTo>
                  <a:pt x="7988" y="12732"/>
                </a:lnTo>
                <a:lnTo>
                  <a:pt x="6967" y="13333"/>
                </a:lnTo>
                <a:lnTo>
                  <a:pt x="6066" y="13933"/>
                </a:lnTo>
                <a:lnTo>
                  <a:pt x="6367" y="12672"/>
                </a:lnTo>
                <a:lnTo>
                  <a:pt x="7628" y="12131"/>
                </a:lnTo>
                <a:lnTo>
                  <a:pt x="8949" y="11651"/>
                </a:lnTo>
                <a:lnTo>
                  <a:pt x="10270" y="11351"/>
                </a:lnTo>
                <a:lnTo>
                  <a:pt x="10871" y="11110"/>
                </a:lnTo>
                <a:lnTo>
                  <a:pt x="11471" y="10870"/>
                </a:lnTo>
                <a:lnTo>
                  <a:pt x="11652" y="10690"/>
                </a:lnTo>
                <a:lnTo>
                  <a:pt x="11772" y="10570"/>
                </a:lnTo>
                <a:lnTo>
                  <a:pt x="11772" y="10390"/>
                </a:lnTo>
                <a:lnTo>
                  <a:pt x="11772" y="10210"/>
                </a:lnTo>
                <a:lnTo>
                  <a:pt x="11652" y="10029"/>
                </a:lnTo>
                <a:lnTo>
                  <a:pt x="11532" y="9909"/>
                </a:lnTo>
                <a:lnTo>
                  <a:pt x="11411" y="9789"/>
                </a:lnTo>
                <a:lnTo>
                  <a:pt x="11171" y="9729"/>
                </a:lnTo>
                <a:lnTo>
                  <a:pt x="10631" y="9729"/>
                </a:lnTo>
                <a:lnTo>
                  <a:pt x="10030" y="9849"/>
                </a:lnTo>
                <a:lnTo>
                  <a:pt x="9430" y="10029"/>
                </a:lnTo>
                <a:lnTo>
                  <a:pt x="8829" y="10330"/>
                </a:lnTo>
                <a:lnTo>
                  <a:pt x="8228" y="10630"/>
                </a:lnTo>
                <a:lnTo>
                  <a:pt x="7688" y="10990"/>
                </a:lnTo>
                <a:lnTo>
                  <a:pt x="6607" y="11831"/>
                </a:lnTo>
                <a:lnTo>
                  <a:pt x="7207" y="10089"/>
                </a:lnTo>
                <a:lnTo>
                  <a:pt x="7748" y="9969"/>
                </a:lnTo>
                <a:lnTo>
                  <a:pt x="8228" y="9849"/>
                </a:lnTo>
                <a:lnTo>
                  <a:pt x="9249" y="9489"/>
                </a:lnTo>
                <a:lnTo>
                  <a:pt x="9910" y="9249"/>
                </a:lnTo>
                <a:lnTo>
                  <a:pt x="10511" y="9008"/>
                </a:lnTo>
                <a:lnTo>
                  <a:pt x="10811" y="8828"/>
                </a:lnTo>
                <a:lnTo>
                  <a:pt x="11111" y="8648"/>
                </a:lnTo>
                <a:lnTo>
                  <a:pt x="11351" y="8408"/>
                </a:lnTo>
                <a:lnTo>
                  <a:pt x="11532" y="8168"/>
                </a:lnTo>
                <a:lnTo>
                  <a:pt x="11592" y="7927"/>
                </a:lnTo>
                <a:lnTo>
                  <a:pt x="11592" y="7747"/>
                </a:lnTo>
                <a:lnTo>
                  <a:pt x="11471" y="7567"/>
                </a:lnTo>
                <a:lnTo>
                  <a:pt x="11291" y="7507"/>
                </a:lnTo>
                <a:lnTo>
                  <a:pt x="10931" y="7447"/>
                </a:lnTo>
                <a:lnTo>
                  <a:pt x="10631" y="7507"/>
                </a:lnTo>
                <a:lnTo>
                  <a:pt x="10270" y="7567"/>
                </a:lnTo>
                <a:lnTo>
                  <a:pt x="9970" y="7687"/>
                </a:lnTo>
                <a:lnTo>
                  <a:pt x="9309" y="7927"/>
                </a:lnTo>
                <a:lnTo>
                  <a:pt x="8709" y="8288"/>
                </a:lnTo>
                <a:lnTo>
                  <a:pt x="7748" y="8768"/>
                </a:lnTo>
                <a:lnTo>
                  <a:pt x="7868" y="8468"/>
                </a:lnTo>
                <a:lnTo>
                  <a:pt x="8409" y="8228"/>
                </a:lnTo>
                <a:lnTo>
                  <a:pt x="9009" y="7927"/>
                </a:lnTo>
                <a:lnTo>
                  <a:pt x="10030" y="7267"/>
                </a:lnTo>
                <a:lnTo>
                  <a:pt x="11291" y="6546"/>
                </a:lnTo>
                <a:lnTo>
                  <a:pt x="11892" y="6126"/>
                </a:lnTo>
                <a:lnTo>
                  <a:pt x="12132" y="5825"/>
                </a:lnTo>
                <a:lnTo>
                  <a:pt x="12372" y="5585"/>
                </a:lnTo>
                <a:lnTo>
                  <a:pt x="12432" y="5405"/>
                </a:lnTo>
                <a:lnTo>
                  <a:pt x="12432" y="5225"/>
                </a:lnTo>
                <a:lnTo>
                  <a:pt x="12312" y="5105"/>
                </a:lnTo>
                <a:lnTo>
                  <a:pt x="12072" y="5105"/>
                </a:lnTo>
                <a:lnTo>
                  <a:pt x="11772" y="5225"/>
                </a:lnTo>
                <a:lnTo>
                  <a:pt x="11411" y="5345"/>
                </a:lnTo>
                <a:lnTo>
                  <a:pt x="10811" y="5705"/>
                </a:lnTo>
                <a:lnTo>
                  <a:pt x="9610" y="6546"/>
                </a:lnTo>
                <a:lnTo>
                  <a:pt x="8949" y="6967"/>
                </a:lnTo>
                <a:lnTo>
                  <a:pt x="8288" y="7447"/>
                </a:lnTo>
                <a:lnTo>
                  <a:pt x="9009" y="6066"/>
                </a:lnTo>
                <a:lnTo>
                  <a:pt x="9069" y="5886"/>
                </a:lnTo>
                <a:lnTo>
                  <a:pt x="9850" y="5525"/>
                </a:lnTo>
                <a:lnTo>
                  <a:pt x="10631" y="5105"/>
                </a:lnTo>
                <a:lnTo>
                  <a:pt x="11231" y="4684"/>
                </a:lnTo>
                <a:lnTo>
                  <a:pt x="11832" y="4324"/>
                </a:lnTo>
                <a:lnTo>
                  <a:pt x="12372" y="3904"/>
                </a:lnTo>
                <a:lnTo>
                  <a:pt x="12853" y="3423"/>
                </a:lnTo>
                <a:lnTo>
                  <a:pt x="12973" y="3243"/>
                </a:lnTo>
                <a:lnTo>
                  <a:pt x="12913" y="3063"/>
                </a:lnTo>
                <a:lnTo>
                  <a:pt x="12793" y="2883"/>
                </a:lnTo>
                <a:lnTo>
                  <a:pt x="12613" y="2823"/>
                </a:lnTo>
                <a:lnTo>
                  <a:pt x="13093" y="2582"/>
                </a:lnTo>
                <a:lnTo>
                  <a:pt x="13333" y="2402"/>
                </a:lnTo>
                <a:lnTo>
                  <a:pt x="13453" y="2162"/>
                </a:lnTo>
                <a:lnTo>
                  <a:pt x="13513" y="1982"/>
                </a:lnTo>
                <a:lnTo>
                  <a:pt x="13453" y="1802"/>
                </a:lnTo>
                <a:lnTo>
                  <a:pt x="13393" y="1682"/>
                </a:lnTo>
                <a:lnTo>
                  <a:pt x="13213" y="1561"/>
                </a:lnTo>
                <a:lnTo>
                  <a:pt x="12733" y="1561"/>
                </a:lnTo>
                <a:lnTo>
                  <a:pt x="12192" y="1622"/>
                </a:lnTo>
                <a:lnTo>
                  <a:pt x="11712" y="1862"/>
                </a:lnTo>
                <a:lnTo>
                  <a:pt x="11291" y="2042"/>
                </a:lnTo>
                <a:lnTo>
                  <a:pt x="10991" y="2162"/>
                </a:lnTo>
                <a:lnTo>
                  <a:pt x="11411" y="1862"/>
                </a:lnTo>
                <a:lnTo>
                  <a:pt x="12072" y="1321"/>
                </a:lnTo>
                <a:lnTo>
                  <a:pt x="12432" y="1021"/>
                </a:lnTo>
                <a:lnTo>
                  <a:pt x="12673" y="721"/>
                </a:lnTo>
                <a:lnTo>
                  <a:pt x="12673" y="541"/>
                </a:lnTo>
                <a:lnTo>
                  <a:pt x="12613" y="360"/>
                </a:lnTo>
                <a:lnTo>
                  <a:pt x="12492" y="300"/>
                </a:lnTo>
                <a:lnTo>
                  <a:pt x="12312" y="300"/>
                </a:lnTo>
                <a:lnTo>
                  <a:pt x="11952" y="420"/>
                </a:lnTo>
                <a:lnTo>
                  <a:pt x="11652" y="661"/>
                </a:lnTo>
                <a:lnTo>
                  <a:pt x="11051" y="1141"/>
                </a:lnTo>
                <a:lnTo>
                  <a:pt x="10330" y="1742"/>
                </a:lnTo>
                <a:lnTo>
                  <a:pt x="9670" y="2342"/>
                </a:lnTo>
                <a:lnTo>
                  <a:pt x="9550" y="2462"/>
                </a:lnTo>
                <a:lnTo>
                  <a:pt x="9550" y="2642"/>
                </a:lnTo>
                <a:lnTo>
                  <a:pt x="9610" y="2763"/>
                </a:lnTo>
                <a:lnTo>
                  <a:pt x="9730" y="2883"/>
                </a:lnTo>
                <a:lnTo>
                  <a:pt x="9369" y="3183"/>
                </a:lnTo>
                <a:lnTo>
                  <a:pt x="9069" y="3543"/>
                </a:lnTo>
                <a:lnTo>
                  <a:pt x="9309" y="2522"/>
                </a:lnTo>
                <a:lnTo>
                  <a:pt x="9430" y="1922"/>
                </a:lnTo>
                <a:lnTo>
                  <a:pt x="9550" y="1321"/>
                </a:lnTo>
                <a:lnTo>
                  <a:pt x="9610" y="661"/>
                </a:lnTo>
                <a:lnTo>
                  <a:pt x="9550" y="60"/>
                </a:lnTo>
                <a:lnTo>
                  <a:pt x="9490" y="0"/>
                </a:lnTo>
                <a:lnTo>
                  <a:pt x="9430" y="0"/>
                </a:lnTo>
                <a:close/>
              </a:path>
            </a:pathLst>
          </a:custGeom>
          <a:solidFill>
            <a:srgbClr val="5E9B54"/>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6" name="Shape 77">
            <a:extLst>
              <a:ext uri="{FF2B5EF4-FFF2-40B4-BE49-F238E27FC236}">
                <a16:creationId xmlns:a16="http://schemas.microsoft.com/office/drawing/2014/main" xmlns="" id="{18BB6AED-BD0A-4A31-86EA-ADA5DDB14C88}"/>
              </a:ext>
            </a:extLst>
          </p:cNvPr>
          <p:cNvSpPr>
            <a:spLocks/>
          </p:cNvSpPr>
          <p:nvPr/>
        </p:nvSpPr>
        <p:spPr bwMode="auto">
          <a:xfrm rot="3731686" flipH="1">
            <a:off x="10293351" y="4244447"/>
            <a:ext cx="450850" cy="1178983"/>
          </a:xfrm>
          <a:custGeom>
            <a:avLst/>
            <a:gdLst>
              <a:gd name="T0" fmla="*/ 292152134 w 13514"/>
              <a:gd name="T1" fmla="*/ 79735235 h 35374"/>
              <a:gd name="T2" fmla="*/ 225240643 w 13514"/>
              <a:gd name="T3" fmla="*/ 444626355 h 35374"/>
              <a:gd name="T4" fmla="*/ 289923907 w 13514"/>
              <a:gd name="T5" fmla="*/ 422103983 h 35374"/>
              <a:gd name="T6" fmla="*/ 254241034 w 13514"/>
              <a:gd name="T7" fmla="*/ 461510797 h 35374"/>
              <a:gd name="T8" fmla="*/ 289923907 w 13514"/>
              <a:gd name="T9" fmla="*/ 50652677 h 35374"/>
              <a:gd name="T10" fmla="*/ 247556350 w 13514"/>
              <a:gd name="T11" fmla="*/ 40328446 h 35374"/>
              <a:gd name="T12" fmla="*/ 234189185 w 13514"/>
              <a:gd name="T13" fmla="*/ 139758640 h 35374"/>
              <a:gd name="T14" fmla="*/ 223012415 w 13514"/>
              <a:gd name="T15" fmla="*/ 54401098 h 35374"/>
              <a:gd name="T16" fmla="*/ 173962377 w 13514"/>
              <a:gd name="T17" fmla="*/ 77860725 h 35374"/>
              <a:gd name="T18" fmla="*/ 131594788 w 13514"/>
              <a:gd name="T19" fmla="*/ 110691704 h 35374"/>
              <a:gd name="T20" fmla="*/ 156138723 w 13514"/>
              <a:gd name="T21" fmla="*/ 254199390 h 35374"/>
              <a:gd name="T22" fmla="*/ 109277980 w 13514"/>
              <a:gd name="T23" fmla="*/ 198861037 h 35374"/>
              <a:gd name="T24" fmla="*/ 73595107 w 13514"/>
              <a:gd name="T25" fmla="*/ 168841223 h 35374"/>
              <a:gd name="T26" fmla="*/ 89227232 w 13514"/>
              <a:gd name="T27" fmla="*/ 260775225 h 35374"/>
              <a:gd name="T28" fmla="*/ 86999004 w 13514"/>
              <a:gd name="T29" fmla="*/ 262649110 h 35374"/>
              <a:gd name="T30" fmla="*/ 22315707 w 13514"/>
              <a:gd name="T31" fmla="*/ 249513714 h 35374"/>
              <a:gd name="T32" fmla="*/ 138278371 w 13514"/>
              <a:gd name="T33" fmla="*/ 348007302 h 35374"/>
              <a:gd name="T34" fmla="*/ 42404287 w 13514"/>
              <a:gd name="T35" fmla="*/ 292668949 h 35374"/>
              <a:gd name="T36" fmla="*/ 33455746 w 13514"/>
              <a:gd name="T37" fmla="*/ 328311719 h 35374"/>
              <a:gd name="T38" fmla="*/ 95910814 w 13514"/>
              <a:gd name="T39" fmla="*/ 379901026 h 35374"/>
              <a:gd name="T40" fmla="*/ 42404287 w 13514"/>
              <a:gd name="T41" fmla="*/ 376152605 h 35374"/>
              <a:gd name="T42" fmla="*/ 60227942 w 13514"/>
              <a:gd name="T43" fmla="*/ 415543796 h 35374"/>
              <a:gd name="T44" fmla="*/ 144961953 w 13514"/>
              <a:gd name="T45" fmla="*/ 464321938 h 35374"/>
              <a:gd name="T46" fmla="*/ 28999290 w 13514"/>
              <a:gd name="T47" fmla="*/ 429616448 h 35374"/>
              <a:gd name="T48" fmla="*/ 107050853 w 13514"/>
              <a:gd name="T49" fmla="*/ 488703222 h 35374"/>
              <a:gd name="T50" fmla="*/ 218557061 w 13514"/>
              <a:gd name="T51" fmla="*/ 536544108 h 35374"/>
              <a:gd name="T52" fmla="*/ 267608199 w 13514"/>
              <a:gd name="T53" fmla="*/ 547805594 h 35374"/>
              <a:gd name="T54" fmla="*/ 283240324 w 13514"/>
              <a:gd name="T55" fmla="*/ 529984546 h 35374"/>
              <a:gd name="T56" fmla="*/ 274328513 w 13514"/>
              <a:gd name="T57" fmla="*/ 485892056 h 35374"/>
              <a:gd name="T58" fmla="*/ 359063659 w 13514"/>
              <a:gd name="T59" fmla="*/ 431490958 h 35374"/>
              <a:gd name="T60" fmla="*/ 376886179 w 13514"/>
              <a:gd name="T61" fmla="*/ 399596609 h 35374"/>
              <a:gd name="T62" fmla="*/ 312240748 w 13514"/>
              <a:gd name="T63" fmla="*/ 393037047 h 35374"/>
              <a:gd name="T64" fmla="*/ 338975079 w 13514"/>
              <a:gd name="T65" fmla="*/ 363017209 h 35374"/>
              <a:gd name="T66" fmla="*/ 321151424 w 13514"/>
              <a:gd name="T67" fmla="*/ 346132766 h 35374"/>
              <a:gd name="T68" fmla="*/ 185101282 w 13514"/>
              <a:gd name="T69" fmla="*/ 364891119 h 35374"/>
              <a:gd name="T70" fmla="*/ 385797990 w 13514"/>
              <a:gd name="T71" fmla="*/ 320798629 h 35374"/>
              <a:gd name="T72" fmla="*/ 323379686 w 13514"/>
              <a:gd name="T73" fmla="*/ 311427277 h 35374"/>
              <a:gd name="T74" fmla="*/ 198506312 w 13514"/>
              <a:gd name="T75" fmla="*/ 341447090 h 35374"/>
              <a:gd name="T76" fmla="*/ 289923907 w 13514"/>
              <a:gd name="T77" fmla="*/ 304852067 h 35374"/>
              <a:gd name="T78" fmla="*/ 392519405 w 13514"/>
              <a:gd name="T79" fmla="*/ 266398156 h 35374"/>
              <a:gd name="T80" fmla="*/ 260924617 w 13514"/>
              <a:gd name="T81" fmla="*/ 284219229 h 35374"/>
              <a:gd name="T82" fmla="*/ 312240748 w 13514"/>
              <a:gd name="T83" fmla="*/ 266398156 h 35374"/>
              <a:gd name="T84" fmla="*/ 428202277 w 13514"/>
              <a:gd name="T85" fmla="*/ 234503807 h 35374"/>
              <a:gd name="T86" fmla="*/ 243100996 w 13514"/>
              <a:gd name="T87" fmla="*/ 254199390 h 35374"/>
              <a:gd name="T88" fmla="*/ 379114407 w 13514"/>
              <a:gd name="T89" fmla="*/ 203546713 h 35374"/>
              <a:gd name="T90" fmla="*/ 338975079 w 13514"/>
              <a:gd name="T91" fmla="*/ 188536806 h 35374"/>
              <a:gd name="T92" fmla="*/ 403658342 w 13514"/>
              <a:gd name="T93" fmla="*/ 173527524 h 35374"/>
              <a:gd name="T94" fmla="*/ 414798381 w 13514"/>
              <a:gd name="T95" fmla="*/ 151957406 h 35374"/>
              <a:gd name="T96" fmla="*/ 267608199 w 13514"/>
              <a:gd name="T97" fmla="*/ 157580337 h 35374"/>
              <a:gd name="T98" fmla="*/ 428202277 w 13514"/>
              <a:gd name="T99" fmla="*/ 127576147 h 35374"/>
              <a:gd name="T100" fmla="*/ 345658662 w 13514"/>
              <a:gd name="T101" fmla="*/ 123812103 h 35374"/>
              <a:gd name="T102" fmla="*/ 450481253 w 13514"/>
              <a:gd name="T103" fmla="*/ 90980498 h 35374"/>
              <a:gd name="T104" fmla="*/ 356835431 w 13514"/>
              <a:gd name="T105" fmla="*/ 102241984 h 35374"/>
              <a:gd name="T106" fmla="*/ 459393097 w 13514"/>
              <a:gd name="T107" fmla="*/ 60976908 h 35374"/>
              <a:gd name="T108" fmla="*/ 501760653 w 13514"/>
              <a:gd name="T109" fmla="*/ 30957094 h 35374"/>
              <a:gd name="T110" fmla="*/ 408113697 w 13514"/>
              <a:gd name="T111" fmla="*/ 33768235 h 35374"/>
              <a:gd name="T112" fmla="*/ 443797670 w 13514"/>
              <a:gd name="T113" fmla="*/ 6560187 h 35374"/>
              <a:gd name="T114" fmla="*/ 347886889 w 13514"/>
              <a:gd name="T115" fmla="*/ 49715422 h 3537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13514"/>
              <a:gd name="T175" fmla="*/ 0 h 35374"/>
              <a:gd name="T176" fmla="*/ 13514 w 13514"/>
              <a:gd name="T177" fmla="*/ 35374 h 35374"/>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13514" h="35374" extrusionOk="0">
                <a:moveTo>
                  <a:pt x="11411" y="3303"/>
                </a:moveTo>
                <a:lnTo>
                  <a:pt x="10811" y="3603"/>
                </a:lnTo>
                <a:lnTo>
                  <a:pt x="10270" y="3964"/>
                </a:lnTo>
                <a:lnTo>
                  <a:pt x="10450" y="3543"/>
                </a:lnTo>
                <a:lnTo>
                  <a:pt x="10931" y="3423"/>
                </a:lnTo>
                <a:lnTo>
                  <a:pt x="11411" y="3303"/>
                </a:lnTo>
                <a:close/>
                <a:moveTo>
                  <a:pt x="7628" y="4865"/>
                </a:moveTo>
                <a:lnTo>
                  <a:pt x="7748" y="4985"/>
                </a:lnTo>
                <a:lnTo>
                  <a:pt x="7868" y="5105"/>
                </a:lnTo>
                <a:lnTo>
                  <a:pt x="8048" y="5105"/>
                </a:lnTo>
                <a:lnTo>
                  <a:pt x="8228" y="5045"/>
                </a:lnTo>
                <a:lnTo>
                  <a:pt x="7928" y="5645"/>
                </a:lnTo>
                <a:lnTo>
                  <a:pt x="7508" y="6426"/>
                </a:lnTo>
                <a:lnTo>
                  <a:pt x="7628" y="4865"/>
                </a:lnTo>
                <a:close/>
                <a:moveTo>
                  <a:pt x="7928" y="26965"/>
                </a:moveTo>
                <a:lnTo>
                  <a:pt x="7748" y="27085"/>
                </a:lnTo>
                <a:lnTo>
                  <a:pt x="6607" y="27986"/>
                </a:lnTo>
                <a:lnTo>
                  <a:pt x="6066" y="28467"/>
                </a:lnTo>
                <a:lnTo>
                  <a:pt x="5586" y="29007"/>
                </a:lnTo>
                <a:lnTo>
                  <a:pt x="5526" y="28647"/>
                </a:lnTo>
                <a:lnTo>
                  <a:pt x="5646" y="28407"/>
                </a:lnTo>
                <a:lnTo>
                  <a:pt x="5646" y="28166"/>
                </a:lnTo>
                <a:lnTo>
                  <a:pt x="5586" y="27926"/>
                </a:lnTo>
                <a:lnTo>
                  <a:pt x="5466" y="27746"/>
                </a:lnTo>
                <a:lnTo>
                  <a:pt x="6066" y="27566"/>
                </a:lnTo>
                <a:lnTo>
                  <a:pt x="6607" y="27446"/>
                </a:lnTo>
                <a:lnTo>
                  <a:pt x="7808" y="27025"/>
                </a:lnTo>
                <a:lnTo>
                  <a:pt x="7928" y="26965"/>
                </a:lnTo>
                <a:close/>
                <a:moveTo>
                  <a:pt x="7808" y="28947"/>
                </a:moveTo>
                <a:lnTo>
                  <a:pt x="7328" y="29548"/>
                </a:lnTo>
                <a:lnTo>
                  <a:pt x="6667" y="30389"/>
                </a:lnTo>
                <a:lnTo>
                  <a:pt x="6367" y="30809"/>
                </a:lnTo>
                <a:lnTo>
                  <a:pt x="6126" y="31229"/>
                </a:lnTo>
                <a:lnTo>
                  <a:pt x="5766" y="29908"/>
                </a:lnTo>
                <a:lnTo>
                  <a:pt x="6307" y="29788"/>
                </a:lnTo>
                <a:lnTo>
                  <a:pt x="6847" y="29548"/>
                </a:lnTo>
                <a:lnTo>
                  <a:pt x="7328" y="29248"/>
                </a:lnTo>
                <a:lnTo>
                  <a:pt x="7808" y="28947"/>
                </a:lnTo>
                <a:close/>
                <a:moveTo>
                  <a:pt x="9430" y="0"/>
                </a:moveTo>
                <a:lnTo>
                  <a:pt x="9189" y="240"/>
                </a:lnTo>
                <a:lnTo>
                  <a:pt x="9009" y="480"/>
                </a:lnTo>
                <a:lnTo>
                  <a:pt x="8709" y="1021"/>
                </a:lnTo>
                <a:lnTo>
                  <a:pt x="8409" y="1622"/>
                </a:lnTo>
                <a:lnTo>
                  <a:pt x="8168" y="2222"/>
                </a:lnTo>
                <a:lnTo>
                  <a:pt x="7808" y="3243"/>
                </a:lnTo>
                <a:lnTo>
                  <a:pt x="7868" y="2162"/>
                </a:lnTo>
                <a:lnTo>
                  <a:pt x="7808" y="1081"/>
                </a:lnTo>
                <a:lnTo>
                  <a:pt x="7808" y="961"/>
                </a:lnTo>
                <a:lnTo>
                  <a:pt x="7688" y="841"/>
                </a:lnTo>
                <a:lnTo>
                  <a:pt x="7568" y="841"/>
                </a:lnTo>
                <a:lnTo>
                  <a:pt x="7448" y="961"/>
                </a:lnTo>
                <a:lnTo>
                  <a:pt x="7087" y="1441"/>
                </a:lnTo>
                <a:lnTo>
                  <a:pt x="6847" y="2042"/>
                </a:lnTo>
                <a:lnTo>
                  <a:pt x="6667" y="2582"/>
                </a:lnTo>
                <a:lnTo>
                  <a:pt x="6487" y="3183"/>
                </a:lnTo>
                <a:lnTo>
                  <a:pt x="6247" y="4444"/>
                </a:lnTo>
                <a:lnTo>
                  <a:pt x="6126" y="5645"/>
                </a:lnTo>
                <a:lnTo>
                  <a:pt x="6066" y="6306"/>
                </a:lnTo>
                <a:lnTo>
                  <a:pt x="6006" y="7207"/>
                </a:lnTo>
                <a:lnTo>
                  <a:pt x="6006" y="7747"/>
                </a:lnTo>
                <a:lnTo>
                  <a:pt x="6066" y="8228"/>
                </a:lnTo>
                <a:lnTo>
                  <a:pt x="6186" y="8648"/>
                </a:lnTo>
                <a:lnTo>
                  <a:pt x="6307" y="8948"/>
                </a:lnTo>
                <a:lnTo>
                  <a:pt x="6066" y="9609"/>
                </a:lnTo>
                <a:lnTo>
                  <a:pt x="6066" y="9669"/>
                </a:lnTo>
                <a:lnTo>
                  <a:pt x="5946" y="8588"/>
                </a:lnTo>
                <a:lnTo>
                  <a:pt x="5886" y="7507"/>
                </a:lnTo>
                <a:lnTo>
                  <a:pt x="5946" y="6366"/>
                </a:lnTo>
                <a:lnTo>
                  <a:pt x="6066" y="5225"/>
                </a:lnTo>
                <a:lnTo>
                  <a:pt x="6066" y="4624"/>
                </a:lnTo>
                <a:lnTo>
                  <a:pt x="6066" y="4024"/>
                </a:lnTo>
                <a:lnTo>
                  <a:pt x="6006" y="3483"/>
                </a:lnTo>
                <a:lnTo>
                  <a:pt x="5886" y="2943"/>
                </a:lnTo>
                <a:lnTo>
                  <a:pt x="5826" y="2823"/>
                </a:lnTo>
                <a:lnTo>
                  <a:pt x="5766" y="2763"/>
                </a:lnTo>
                <a:lnTo>
                  <a:pt x="5646" y="2763"/>
                </a:lnTo>
                <a:lnTo>
                  <a:pt x="5526" y="2823"/>
                </a:lnTo>
                <a:lnTo>
                  <a:pt x="5226" y="3303"/>
                </a:lnTo>
                <a:lnTo>
                  <a:pt x="4985" y="3784"/>
                </a:lnTo>
                <a:lnTo>
                  <a:pt x="4805" y="4384"/>
                </a:lnTo>
                <a:lnTo>
                  <a:pt x="4685" y="4985"/>
                </a:lnTo>
                <a:lnTo>
                  <a:pt x="4565" y="6186"/>
                </a:lnTo>
                <a:lnTo>
                  <a:pt x="4505" y="7327"/>
                </a:lnTo>
                <a:lnTo>
                  <a:pt x="4445" y="8348"/>
                </a:lnTo>
                <a:lnTo>
                  <a:pt x="4024" y="6066"/>
                </a:lnTo>
                <a:lnTo>
                  <a:pt x="3964" y="6006"/>
                </a:lnTo>
                <a:lnTo>
                  <a:pt x="3904" y="5946"/>
                </a:lnTo>
                <a:lnTo>
                  <a:pt x="3844" y="6006"/>
                </a:lnTo>
                <a:lnTo>
                  <a:pt x="3784" y="6066"/>
                </a:lnTo>
                <a:lnTo>
                  <a:pt x="3544" y="7087"/>
                </a:lnTo>
                <a:lnTo>
                  <a:pt x="3364" y="8168"/>
                </a:lnTo>
                <a:lnTo>
                  <a:pt x="3304" y="9309"/>
                </a:lnTo>
                <a:lnTo>
                  <a:pt x="3304" y="10450"/>
                </a:lnTo>
                <a:lnTo>
                  <a:pt x="3424" y="11591"/>
                </a:lnTo>
                <a:lnTo>
                  <a:pt x="3664" y="12672"/>
                </a:lnTo>
                <a:lnTo>
                  <a:pt x="4024" y="13753"/>
                </a:lnTo>
                <a:lnTo>
                  <a:pt x="4265" y="14233"/>
                </a:lnTo>
                <a:lnTo>
                  <a:pt x="4505" y="14714"/>
                </a:lnTo>
                <a:lnTo>
                  <a:pt x="4205" y="16275"/>
                </a:lnTo>
                <a:lnTo>
                  <a:pt x="3964" y="17777"/>
                </a:lnTo>
                <a:lnTo>
                  <a:pt x="3784" y="17476"/>
                </a:lnTo>
                <a:lnTo>
                  <a:pt x="3784" y="17116"/>
                </a:lnTo>
                <a:lnTo>
                  <a:pt x="3784" y="16756"/>
                </a:lnTo>
                <a:lnTo>
                  <a:pt x="3604" y="16035"/>
                </a:lnTo>
                <a:lnTo>
                  <a:pt x="3424" y="15314"/>
                </a:lnTo>
                <a:lnTo>
                  <a:pt x="3244" y="14594"/>
                </a:lnTo>
                <a:lnTo>
                  <a:pt x="3064" y="13633"/>
                </a:lnTo>
                <a:lnTo>
                  <a:pt x="2943" y="12732"/>
                </a:lnTo>
                <a:lnTo>
                  <a:pt x="2823" y="11771"/>
                </a:lnTo>
                <a:lnTo>
                  <a:pt x="2703" y="10810"/>
                </a:lnTo>
                <a:lnTo>
                  <a:pt x="2643" y="10690"/>
                </a:lnTo>
                <a:lnTo>
                  <a:pt x="2583" y="10630"/>
                </a:lnTo>
                <a:lnTo>
                  <a:pt x="2463" y="10570"/>
                </a:lnTo>
                <a:lnTo>
                  <a:pt x="2343" y="10570"/>
                </a:lnTo>
                <a:lnTo>
                  <a:pt x="2163" y="10630"/>
                </a:lnTo>
                <a:lnTo>
                  <a:pt x="2043" y="10690"/>
                </a:lnTo>
                <a:lnTo>
                  <a:pt x="1982" y="10810"/>
                </a:lnTo>
                <a:lnTo>
                  <a:pt x="1862" y="11291"/>
                </a:lnTo>
                <a:lnTo>
                  <a:pt x="1742" y="11771"/>
                </a:lnTo>
                <a:lnTo>
                  <a:pt x="1682" y="12252"/>
                </a:lnTo>
                <a:lnTo>
                  <a:pt x="1682" y="12792"/>
                </a:lnTo>
                <a:lnTo>
                  <a:pt x="1742" y="13753"/>
                </a:lnTo>
                <a:lnTo>
                  <a:pt x="1922" y="14774"/>
                </a:lnTo>
                <a:lnTo>
                  <a:pt x="2043" y="15374"/>
                </a:lnTo>
                <a:lnTo>
                  <a:pt x="2223" y="16035"/>
                </a:lnTo>
                <a:lnTo>
                  <a:pt x="2403" y="16696"/>
                </a:lnTo>
                <a:lnTo>
                  <a:pt x="2763" y="17236"/>
                </a:lnTo>
                <a:lnTo>
                  <a:pt x="2823" y="17356"/>
                </a:lnTo>
                <a:lnTo>
                  <a:pt x="3244" y="18317"/>
                </a:lnTo>
                <a:lnTo>
                  <a:pt x="3544" y="18798"/>
                </a:lnTo>
                <a:lnTo>
                  <a:pt x="3844" y="19218"/>
                </a:lnTo>
                <a:lnTo>
                  <a:pt x="3844" y="19278"/>
                </a:lnTo>
                <a:lnTo>
                  <a:pt x="3304" y="18497"/>
                </a:lnTo>
                <a:lnTo>
                  <a:pt x="2763" y="17657"/>
                </a:lnTo>
                <a:lnTo>
                  <a:pt x="2343" y="16816"/>
                </a:lnTo>
                <a:lnTo>
                  <a:pt x="1802" y="15975"/>
                </a:lnTo>
                <a:lnTo>
                  <a:pt x="1562" y="15555"/>
                </a:lnTo>
                <a:lnTo>
                  <a:pt x="1202" y="15194"/>
                </a:lnTo>
                <a:lnTo>
                  <a:pt x="1142" y="15134"/>
                </a:lnTo>
                <a:lnTo>
                  <a:pt x="1022" y="15074"/>
                </a:lnTo>
                <a:lnTo>
                  <a:pt x="781" y="15134"/>
                </a:lnTo>
                <a:lnTo>
                  <a:pt x="661" y="15254"/>
                </a:lnTo>
                <a:lnTo>
                  <a:pt x="601" y="15435"/>
                </a:lnTo>
                <a:lnTo>
                  <a:pt x="601" y="15975"/>
                </a:lnTo>
                <a:lnTo>
                  <a:pt x="661" y="16516"/>
                </a:lnTo>
                <a:lnTo>
                  <a:pt x="841" y="16996"/>
                </a:lnTo>
                <a:lnTo>
                  <a:pt x="1082" y="17536"/>
                </a:lnTo>
                <a:lnTo>
                  <a:pt x="1622" y="18497"/>
                </a:lnTo>
                <a:lnTo>
                  <a:pt x="2163" y="19398"/>
                </a:lnTo>
                <a:lnTo>
                  <a:pt x="2883" y="20419"/>
                </a:lnTo>
                <a:lnTo>
                  <a:pt x="3304" y="20900"/>
                </a:lnTo>
                <a:lnTo>
                  <a:pt x="3724" y="21320"/>
                </a:lnTo>
                <a:lnTo>
                  <a:pt x="3724" y="22281"/>
                </a:lnTo>
                <a:lnTo>
                  <a:pt x="3304" y="21861"/>
                </a:lnTo>
                <a:lnTo>
                  <a:pt x="2763" y="21200"/>
                </a:lnTo>
                <a:lnTo>
                  <a:pt x="2343" y="20539"/>
                </a:lnTo>
                <a:lnTo>
                  <a:pt x="1922" y="19759"/>
                </a:lnTo>
                <a:lnTo>
                  <a:pt x="1622" y="19038"/>
                </a:lnTo>
                <a:lnTo>
                  <a:pt x="1502" y="18858"/>
                </a:lnTo>
                <a:lnTo>
                  <a:pt x="1442" y="18798"/>
                </a:lnTo>
                <a:lnTo>
                  <a:pt x="1262" y="18738"/>
                </a:lnTo>
                <a:lnTo>
                  <a:pt x="1142" y="18738"/>
                </a:lnTo>
                <a:lnTo>
                  <a:pt x="1022" y="18798"/>
                </a:lnTo>
                <a:lnTo>
                  <a:pt x="901" y="18858"/>
                </a:lnTo>
                <a:lnTo>
                  <a:pt x="841" y="18978"/>
                </a:lnTo>
                <a:lnTo>
                  <a:pt x="841" y="19098"/>
                </a:lnTo>
                <a:lnTo>
                  <a:pt x="901" y="19819"/>
                </a:lnTo>
                <a:lnTo>
                  <a:pt x="1082" y="20479"/>
                </a:lnTo>
                <a:lnTo>
                  <a:pt x="1322" y="21140"/>
                </a:lnTo>
                <a:lnTo>
                  <a:pt x="1622" y="21801"/>
                </a:lnTo>
                <a:lnTo>
                  <a:pt x="901" y="21020"/>
                </a:lnTo>
                <a:lnTo>
                  <a:pt x="241" y="20179"/>
                </a:lnTo>
                <a:lnTo>
                  <a:pt x="181" y="20119"/>
                </a:lnTo>
                <a:lnTo>
                  <a:pt x="61" y="20179"/>
                </a:lnTo>
                <a:lnTo>
                  <a:pt x="1" y="20239"/>
                </a:lnTo>
                <a:lnTo>
                  <a:pt x="1" y="20359"/>
                </a:lnTo>
                <a:lnTo>
                  <a:pt x="541" y="21440"/>
                </a:lnTo>
                <a:lnTo>
                  <a:pt x="1202" y="22461"/>
                </a:lnTo>
                <a:lnTo>
                  <a:pt x="1862" y="23422"/>
                </a:lnTo>
                <a:lnTo>
                  <a:pt x="2583" y="24323"/>
                </a:lnTo>
                <a:lnTo>
                  <a:pt x="3244" y="25044"/>
                </a:lnTo>
                <a:lnTo>
                  <a:pt x="3904" y="25704"/>
                </a:lnTo>
                <a:lnTo>
                  <a:pt x="4024" y="26605"/>
                </a:lnTo>
                <a:lnTo>
                  <a:pt x="3364" y="26065"/>
                </a:lnTo>
                <a:lnTo>
                  <a:pt x="2883" y="25524"/>
                </a:lnTo>
                <a:lnTo>
                  <a:pt x="2343" y="24923"/>
                </a:lnTo>
                <a:lnTo>
                  <a:pt x="1742" y="24383"/>
                </a:lnTo>
                <a:lnTo>
                  <a:pt x="1442" y="24203"/>
                </a:lnTo>
                <a:lnTo>
                  <a:pt x="1142" y="24083"/>
                </a:lnTo>
                <a:lnTo>
                  <a:pt x="1022" y="24023"/>
                </a:lnTo>
                <a:lnTo>
                  <a:pt x="841" y="24083"/>
                </a:lnTo>
                <a:lnTo>
                  <a:pt x="721" y="24203"/>
                </a:lnTo>
                <a:lnTo>
                  <a:pt x="661" y="24323"/>
                </a:lnTo>
                <a:lnTo>
                  <a:pt x="661" y="24743"/>
                </a:lnTo>
                <a:lnTo>
                  <a:pt x="721" y="25104"/>
                </a:lnTo>
                <a:lnTo>
                  <a:pt x="901" y="25524"/>
                </a:lnTo>
                <a:lnTo>
                  <a:pt x="1082" y="25884"/>
                </a:lnTo>
                <a:lnTo>
                  <a:pt x="1622" y="26605"/>
                </a:lnTo>
                <a:lnTo>
                  <a:pt x="2223" y="27206"/>
                </a:lnTo>
                <a:lnTo>
                  <a:pt x="2643" y="27626"/>
                </a:lnTo>
                <a:lnTo>
                  <a:pt x="3184" y="28106"/>
                </a:lnTo>
                <a:lnTo>
                  <a:pt x="3784" y="28587"/>
                </a:lnTo>
                <a:lnTo>
                  <a:pt x="4084" y="28707"/>
                </a:lnTo>
                <a:lnTo>
                  <a:pt x="4385" y="28887"/>
                </a:lnTo>
                <a:lnTo>
                  <a:pt x="4745" y="30329"/>
                </a:lnTo>
                <a:lnTo>
                  <a:pt x="4265" y="30028"/>
                </a:lnTo>
                <a:lnTo>
                  <a:pt x="3904" y="29728"/>
                </a:lnTo>
                <a:lnTo>
                  <a:pt x="3244" y="29127"/>
                </a:lnTo>
                <a:lnTo>
                  <a:pt x="2703" y="28527"/>
                </a:lnTo>
                <a:lnTo>
                  <a:pt x="1562" y="27206"/>
                </a:lnTo>
                <a:lnTo>
                  <a:pt x="1442" y="27085"/>
                </a:lnTo>
                <a:lnTo>
                  <a:pt x="1142" y="27085"/>
                </a:lnTo>
                <a:lnTo>
                  <a:pt x="1022" y="27146"/>
                </a:lnTo>
                <a:lnTo>
                  <a:pt x="901" y="27266"/>
                </a:lnTo>
                <a:lnTo>
                  <a:pt x="841" y="27386"/>
                </a:lnTo>
                <a:lnTo>
                  <a:pt x="781" y="27506"/>
                </a:lnTo>
                <a:lnTo>
                  <a:pt x="781" y="27686"/>
                </a:lnTo>
                <a:lnTo>
                  <a:pt x="901" y="28166"/>
                </a:lnTo>
                <a:lnTo>
                  <a:pt x="1082" y="28587"/>
                </a:lnTo>
                <a:lnTo>
                  <a:pt x="1322" y="29067"/>
                </a:lnTo>
                <a:lnTo>
                  <a:pt x="1562" y="29488"/>
                </a:lnTo>
                <a:lnTo>
                  <a:pt x="2163" y="30268"/>
                </a:lnTo>
                <a:lnTo>
                  <a:pt x="2823" y="30989"/>
                </a:lnTo>
                <a:lnTo>
                  <a:pt x="3184" y="31289"/>
                </a:lnTo>
                <a:lnTo>
                  <a:pt x="2883" y="31289"/>
                </a:lnTo>
                <a:lnTo>
                  <a:pt x="2823" y="31410"/>
                </a:lnTo>
                <a:lnTo>
                  <a:pt x="2763" y="31590"/>
                </a:lnTo>
                <a:lnTo>
                  <a:pt x="2763" y="31710"/>
                </a:lnTo>
                <a:lnTo>
                  <a:pt x="3003" y="32010"/>
                </a:lnTo>
                <a:lnTo>
                  <a:pt x="3184" y="32250"/>
                </a:lnTo>
                <a:lnTo>
                  <a:pt x="3664" y="32731"/>
                </a:lnTo>
                <a:lnTo>
                  <a:pt x="4745" y="33512"/>
                </a:lnTo>
                <a:lnTo>
                  <a:pt x="5466" y="34052"/>
                </a:lnTo>
                <a:lnTo>
                  <a:pt x="5886" y="34352"/>
                </a:lnTo>
                <a:lnTo>
                  <a:pt x="6307" y="34593"/>
                </a:lnTo>
                <a:lnTo>
                  <a:pt x="6607" y="35193"/>
                </a:lnTo>
                <a:lnTo>
                  <a:pt x="6667" y="35313"/>
                </a:lnTo>
                <a:lnTo>
                  <a:pt x="6787" y="35373"/>
                </a:lnTo>
                <a:lnTo>
                  <a:pt x="6847" y="35373"/>
                </a:lnTo>
                <a:lnTo>
                  <a:pt x="6967" y="35313"/>
                </a:lnTo>
                <a:lnTo>
                  <a:pt x="7087" y="35253"/>
                </a:lnTo>
                <a:lnTo>
                  <a:pt x="7147" y="35193"/>
                </a:lnTo>
                <a:lnTo>
                  <a:pt x="7207" y="35073"/>
                </a:lnTo>
                <a:lnTo>
                  <a:pt x="7147" y="34953"/>
                </a:lnTo>
                <a:lnTo>
                  <a:pt x="7147" y="34833"/>
                </a:lnTo>
                <a:lnTo>
                  <a:pt x="7328" y="34773"/>
                </a:lnTo>
                <a:lnTo>
                  <a:pt x="7448" y="34713"/>
                </a:lnTo>
                <a:lnTo>
                  <a:pt x="7568" y="34653"/>
                </a:lnTo>
                <a:lnTo>
                  <a:pt x="7628" y="34532"/>
                </a:lnTo>
                <a:lnTo>
                  <a:pt x="7748" y="34232"/>
                </a:lnTo>
                <a:lnTo>
                  <a:pt x="7688" y="34052"/>
                </a:lnTo>
                <a:lnTo>
                  <a:pt x="7628" y="33932"/>
                </a:lnTo>
                <a:lnTo>
                  <a:pt x="7448" y="33632"/>
                </a:lnTo>
                <a:lnTo>
                  <a:pt x="7207" y="33331"/>
                </a:lnTo>
                <a:lnTo>
                  <a:pt x="6907" y="33091"/>
                </a:lnTo>
                <a:lnTo>
                  <a:pt x="6547" y="32911"/>
                </a:lnTo>
                <a:lnTo>
                  <a:pt x="6427" y="32370"/>
                </a:lnTo>
                <a:lnTo>
                  <a:pt x="6487" y="32130"/>
                </a:lnTo>
                <a:lnTo>
                  <a:pt x="6487" y="31890"/>
                </a:lnTo>
                <a:lnTo>
                  <a:pt x="6967" y="31530"/>
                </a:lnTo>
                <a:lnTo>
                  <a:pt x="7388" y="31109"/>
                </a:lnTo>
                <a:lnTo>
                  <a:pt x="8228" y="30268"/>
                </a:lnTo>
                <a:lnTo>
                  <a:pt x="8709" y="29788"/>
                </a:lnTo>
                <a:lnTo>
                  <a:pt x="9129" y="29248"/>
                </a:lnTo>
                <a:lnTo>
                  <a:pt x="9550" y="28647"/>
                </a:lnTo>
                <a:lnTo>
                  <a:pt x="9850" y="28046"/>
                </a:lnTo>
                <a:lnTo>
                  <a:pt x="9850" y="27926"/>
                </a:lnTo>
                <a:lnTo>
                  <a:pt x="9790" y="27806"/>
                </a:lnTo>
                <a:lnTo>
                  <a:pt x="9730" y="27686"/>
                </a:lnTo>
                <a:lnTo>
                  <a:pt x="9670" y="27626"/>
                </a:lnTo>
                <a:lnTo>
                  <a:pt x="9850" y="27386"/>
                </a:lnTo>
                <a:lnTo>
                  <a:pt x="10030" y="27085"/>
                </a:lnTo>
                <a:lnTo>
                  <a:pt x="10030" y="26785"/>
                </a:lnTo>
                <a:lnTo>
                  <a:pt x="10030" y="26665"/>
                </a:lnTo>
                <a:lnTo>
                  <a:pt x="9910" y="26485"/>
                </a:lnTo>
                <a:lnTo>
                  <a:pt x="9730" y="26305"/>
                </a:lnTo>
                <a:lnTo>
                  <a:pt x="9550" y="26185"/>
                </a:lnTo>
                <a:lnTo>
                  <a:pt x="9850" y="25884"/>
                </a:lnTo>
                <a:lnTo>
                  <a:pt x="10150" y="25584"/>
                </a:lnTo>
                <a:lnTo>
                  <a:pt x="10210" y="25464"/>
                </a:lnTo>
                <a:lnTo>
                  <a:pt x="10270" y="25344"/>
                </a:lnTo>
                <a:lnTo>
                  <a:pt x="10150" y="25104"/>
                </a:lnTo>
                <a:lnTo>
                  <a:pt x="10030" y="24923"/>
                </a:lnTo>
                <a:lnTo>
                  <a:pt x="9790" y="24863"/>
                </a:lnTo>
                <a:lnTo>
                  <a:pt x="9430" y="24863"/>
                </a:lnTo>
                <a:lnTo>
                  <a:pt x="9069" y="24923"/>
                </a:lnTo>
                <a:lnTo>
                  <a:pt x="8709" y="25044"/>
                </a:lnTo>
                <a:lnTo>
                  <a:pt x="8409" y="25164"/>
                </a:lnTo>
                <a:lnTo>
                  <a:pt x="7688" y="25524"/>
                </a:lnTo>
                <a:lnTo>
                  <a:pt x="7087" y="25884"/>
                </a:lnTo>
                <a:lnTo>
                  <a:pt x="6367" y="26305"/>
                </a:lnTo>
                <a:lnTo>
                  <a:pt x="5946" y="25884"/>
                </a:lnTo>
                <a:lnTo>
                  <a:pt x="5526" y="25464"/>
                </a:lnTo>
                <a:lnTo>
                  <a:pt x="6547" y="24923"/>
                </a:lnTo>
                <a:lnTo>
                  <a:pt x="7568" y="24323"/>
                </a:lnTo>
                <a:lnTo>
                  <a:pt x="8649" y="23662"/>
                </a:lnTo>
                <a:lnTo>
                  <a:pt x="9129" y="23242"/>
                </a:lnTo>
                <a:lnTo>
                  <a:pt x="9490" y="22761"/>
                </a:lnTo>
                <a:lnTo>
                  <a:pt x="9610" y="22641"/>
                </a:lnTo>
                <a:lnTo>
                  <a:pt x="9610" y="22461"/>
                </a:lnTo>
                <a:lnTo>
                  <a:pt x="9550" y="22341"/>
                </a:lnTo>
                <a:lnTo>
                  <a:pt x="9490" y="22221"/>
                </a:lnTo>
                <a:lnTo>
                  <a:pt x="9249" y="22101"/>
                </a:lnTo>
                <a:lnTo>
                  <a:pt x="9129" y="22041"/>
                </a:lnTo>
                <a:lnTo>
                  <a:pt x="8949" y="22041"/>
                </a:lnTo>
                <a:lnTo>
                  <a:pt x="8649" y="22161"/>
                </a:lnTo>
                <a:lnTo>
                  <a:pt x="8348" y="22221"/>
                </a:lnTo>
                <a:lnTo>
                  <a:pt x="7688" y="22521"/>
                </a:lnTo>
                <a:lnTo>
                  <a:pt x="7147" y="22942"/>
                </a:lnTo>
                <a:lnTo>
                  <a:pt x="6547" y="23302"/>
                </a:lnTo>
                <a:lnTo>
                  <a:pt x="5406" y="24143"/>
                </a:lnTo>
                <a:lnTo>
                  <a:pt x="5406" y="23963"/>
                </a:lnTo>
                <a:lnTo>
                  <a:pt x="5346" y="23842"/>
                </a:lnTo>
                <a:lnTo>
                  <a:pt x="5226" y="23602"/>
                </a:lnTo>
                <a:lnTo>
                  <a:pt x="4985" y="23362"/>
                </a:lnTo>
                <a:lnTo>
                  <a:pt x="4985" y="23062"/>
                </a:lnTo>
                <a:lnTo>
                  <a:pt x="5766" y="22882"/>
                </a:lnTo>
                <a:lnTo>
                  <a:pt x="6547" y="22581"/>
                </a:lnTo>
                <a:lnTo>
                  <a:pt x="7988" y="21921"/>
                </a:lnTo>
                <a:lnTo>
                  <a:pt x="8709" y="21620"/>
                </a:lnTo>
                <a:lnTo>
                  <a:pt x="9490" y="21260"/>
                </a:lnTo>
                <a:lnTo>
                  <a:pt x="9790" y="21020"/>
                </a:lnTo>
                <a:lnTo>
                  <a:pt x="10150" y="20780"/>
                </a:lnTo>
                <a:lnTo>
                  <a:pt x="10390" y="20539"/>
                </a:lnTo>
                <a:lnTo>
                  <a:pt x="10631" y="20239"/>
                </a:lnTo>
                <a:lnTo>
                  <a:pt x="10691" y="19999"/>
                </a:lnTo>
                <a:lnTo>
                  <a:pt x="10631" y="19759"/>
                </a:lnTo>
                <a:lnTo>
                  <a:pt x="10450" y="19578"/>
                </a:lnTo>
                <a:lnTo>
                  <a:pt x="10210" y="19518"/>
                </a:lnTo>
                <a:lnTo>
                  <a:pt x="9850" y="19518"/>
                </a:lnTo>
                <a:lnTo>
                  <a:pt x="9490" y="19638"/>
                </a:lnTo>
                <a:lnTo>
                  <a:pt x="9069" y="19759"/>
                </a:lnTo>
                <a:lnTo>
                  <a:pt x="8709" y="19939"/>
                </a:lnTo>
                <a:lnTo>
                  <a:pt x="7988" y="20359"/>
                </a:lnTo>
                <a:lnTo>
                  <a:pt x="7328" y="20719"/>
                </a:lnTo>
                <a:lnTo>
                  <a:pt x="6126" y="21500"/>
                </a:lnTo>
                <a:lnTo>
                  <a:pt x="5526" y="21861"/>
                </a:lnTo>
                <a:lnTo>
                  <a:pt x="4985" y="22341"/>
                </a:lnTo>
                <a:lnTo>
                  <a:pt x="4985" y="22041"/>
                </a:lnTo>
                <a:lnTo>
                  <a:pt x="5165" y="22041"/>
                </a:lnTo>
                <a:lnTo>
                  <a:pt x="5286" y="21981"/>
                </a:lnTo>
                <a:lnTo>
                  <a:pt x="5346" y="21861"/>
                </a:lnTo>
                <a:lnTo>
                  <a:pt x="5346" y="21740"/>
                </a:lnTo>
                <a:lnTo>
                  <a:pt x="5226" y="21380"/>
                </a:lnTo>
                <a:lnTo>
                  <a:pt x="5045" y="20960"/>
                </a:lnTo>
                <a:lnTo>
                  <a:pt x="5045" y="20539"/>
                </a:lnTo>
                <a:lnTo>
                  <a:pt x="5406" y="20479"/>
                </a:lnTo>
                <a:lnTo>
                  <a:pt x="5766" y="20419"/>
                </a:lnTo>
                <a:lnTo>
                  <a:pt x="6487" y="20179"/>
                </a:lnTo>
                <a:lnTo>
                  <a:pt x="7147" y="19879"/>
                </a:lnTo>
                <a:lnTo>
                  <a:pt x="7808" y="19518"/>
                </a:lnTo>
                <a:lnTo>
                  <a:pt x="8649" y="19158"/>
                </a:lnTo>
                <a:lnTo>
                  <a:pt x="9369" y="18738"/>
                </a:lnTo>
                <a:lnTo>
                  <a:pt x="9730" y="18497"/>
                </a:lnTo>
                <a:lnTo>
                  <a:pt x="10030" y="18197"/>
                </a:lnTo>
                <a:lnTo>
                  <a:pt x="10330" y="17897"/>
                </a:lnTo>
                <a:lnTo>
                  <a:pt x="10571" y="17536"/>
                </a:lnTo>
                <a:lnTo>
                  <a:pt x="10631" y="17416"/>
                </a:lnTo>
                <a:lnTo>
                  <a:pt x="10691" y="17296"/>
                </a:lnTo>
                <a:lnTo>
                  <a:pt x="10571" y="17056"/>
                </a:lnTo>
                <a:lnTo>
                  <a:pt x="10450" y="16876"/>
                </a:lnTo>
                <a:lnTo>
                  <a:pt x="10330" y="16816"/>
                </a:lnTo>
                <a:lnTo>
                  <a:pt x="10210" y="16816"/>
                </a:lnTo>
                <a:lnTo>
                  <a:pt x="9730" y="16876"/>
                </a:lnTo>
                <a:lnTo>
                  <a:pt x="9309" y="16996"/>
                </a:lnTo>
                <a:lnTo>
                  <a:pt x="8889" y="17116"/>
                </a:lnTo>
                <a:lnTo>
                  <a:pt x="8529" y="17296"/>
                </a:lnTo>
                <a:lnTo>
                  <a:pt x="7808" y="17657"/>
                </a:lnTo>
                <a:lnTo>
                  <a:pt x="7027" y="18197"/>
                </a:lnTo>
                <a:lnTo>
                  <a:pt x="6006" y="18858"/>
                </a:lnTo>
                <a:lnTo>
                  <a:pt x="5526" y="19218"/>
                </a:lnTo>
                <a:lnTo>
                  <a:pt x="5105" y="19638"/>
                </a:lnTo>
                <a:lnTo>
                  <a:pt x="5286" y="18257"/>
                </a:lnTo>
                <a:lnTo>
                  <a:pt x="5286" y="18197"/>
                </a:lnTo>
                <a:lnTo>
                  <a:pt x="6066" y="17957"/>
                </a:lnTo>
                <a:lnTo>
                  <a:pt x="6847" y="17657"/>
                </a:lnTo>
                <a:lnTo>
                  <a:pt x="8409" y="17056"/>
                </a:lnTo>
                <a:lnTo>
                  <a:pt x="9249" y="16756"/>
                </a:lnTo>
                <a:lnTo>
                  <a:pt x="10150" y="16455"/>
                </a:lnTo>
                <a:lnTo>
                  <a:pt x="10571" y="16275"/>
                </a:lnTo>
                <a:lnTo>
                  <a:pt x="10991" y="16095"/>
                </a:lnTo>
                <a:lnTo>
                  <a:pt x="11351" y="15795"/>
                </a:lnTo>
                <a:lnTo>
                  <a:pt x="11592" y="15495"/>
                </a:lnTo>
                <a:lnTo>
                  <a:pt x="11592" y="15314"/>
                </a:lnTo>
                <a:lnTo>
                  <a:pt x="11592" y="15194"/>
                </a:lnTo>
                <a:lnTo>
                  <a:pt x="11532" y="15014"/>
                </a:lnTo>
                <a:lnTo>
                  <a:pt x="11411" y="14954"/>
                </a:lnTo>
                <a:lnTo>
                  <a:pt x="10991" y="14774"/>
                </a:lnTo>
                <a:lnTo>
                  <a:pt x="10571" y="14714"/>
                </a:lnTo>
                <a:lnTo>
                  <a:pt x="10090" y="14774"/>
                </a:lnTo>
                <a:lnTo>
                  <a:pt x="9610" y="14894"/>
                </a:lnTo>
                <a:lnTo>
                  <a:pt x="9129" y="15074"/>
                </a:lnTo>
                <a:lnTo>
                  <a:pt x="8649" y="15254"/>
                </a:lnTo>
                <a:lnTo>
                  <a:pt x="7808" y="15615"/>
                </a:lnTo>
                <a:lnTo>
                  <a:pt x="6547" y="16275"/>
                </a:lnTo>
                <a:lnTo>
                  <a:pt x="6006" y="16636"/>
                </a:lnTo>
                <a:lnTo>
                  <a:pt x="5406" y="16996"/>
                </a:lnTo>
                <a:lnTo>
                  <a:pt x="5826" y="14834"/>
                </a:lnTo>
                <a:lnTo>
                  <a:pt x="7087" y="14414"/>
                </a:lnTo>
                <a:lnTo>
                  <a:pt x="8288" y="13933"/>
                </a:lnTo>
                <a:lnTo>
                  <a:pt x="8949" y="13693"/>
                </a:lnTo>
                <a:lnTo>
                  <a:pt x="9610" y="13393"/>
                </a:lnTo>
                <a:lnTo>
                  <a:pt x="9910" y="13212"/>
                </a:lnTo>
                <a:lnTo>
                  <a:pt x="10210" y="13032"/>
                </a:lnTo>
                <a:lnTo>
                  <a:pt x="10450" y="12792"/>
                </a:lnTo>
                <a:lnTo>
                  <a:pt x="10631" y="12492"/>
                </a:lnTo>
                <a:lnTo>
                  <a:pt x="10631" y="12312"/>
                </a:lnTo>
                <a:lnTo>
                  <a:pt x="10631" y="12131"/>
                </a:lnTo>
                <a:lnTo>
                  <a:pt x="10511" y="11951"/>
                </a:lnTo>
                <a:lnTo>
                  <a:pt x="10330" y="11831"/>
                </a:lnTo>
                <a:lnTo>
                  <a:pt x="9730" y="11831"/>
                </a:lnTo>
                <a:lnTo>
                  <a:pt x="9430" y="11951"/>
                </a:lnTo>
                <a:lnTo>
                  <a:pt x="9129" y="12071"/>
                </a:lnTo>
                <a:lnTo>
                  <a:pt x="8529" y="12372"/>
                </a:lnTo>
                <a:lnTo>
                  <a:pt x="7988" y="12732"/>
                </a:lnTo>
                <a:lnTo>
                  <a:pt x="6967" y="13333"/>
                </a:lnTo>
                <a:lnTo>
                  <a:pt x="6066" y="13933"/>
                </a:lnTo>
                <a:lnTo>
                  <a:pt x="6367" y="12672"/>
                </a:lnTo>
                <a:lnTo>
                  <a:pt x="7628" y="12131"/>
                </a:lnTo>
                <a:lnTo>
                  <a:pt x="8949" y="11651"/>
                </a:lnTo>
                <a:lnTo>
                  <a:pt x="10270" y="11351"/>
                </a:lnTo>
                <a:lnTo>
                  <a:pt x="10871" y="11110"/>
                </a:lnTo>
                <a:lnTo>
                  <a:pt x="11471" y="10870"/>
                </a:lnTo>
                <a:lnTo>
                  <a:pt x="11652" y="10690"/>
                </a:lnTo>
                <a:lnTo>
                  <a:pt x="11772" y="10570"/>
                </a:lnTo>
                <a:lnTo>
                  <a:pt x="11772" y="10390"/>
                </a:lnTo>
                <a:lnTo>
                  <a:pt x="11772" y="10210"/>
                </a:lnTo>
                <a:lnTo>
                  <a:pt x="11652" y="10029"/>
                </a:lnTo>
                <a:lnTo>
                  <a:pt x="11532" y="9909"/>
                </a:lnTo>
                <a:lnTo>
                  <a:pt x="11411" y="9789"/>
                </a:lnTo>
                <a:lnTo>
                  <a:pt x="11171" y="9729"/>
                </a:lnTo>
                <a:lnTo>
                  <a:pt x="10631" y="9729"/>
                </a:lnTo>
                <a:lnTo>
                  <a:pt x="10030" y="9849"/>
                </a:lnTo>
                <a:lnTo>
                  <a:pt x="9430" y="10029"/>
                </a:lnTo>
                <a:lnTo>
                  <a:pt x="8829" y="10330"/>
                </a:lnTo>
                <a:lnTo>
                  <a:pt x="8228" y="10630"/>
                </a:lnTo>
                <a:lnTo>
                  <a:pt x="7688" y="10990"/>
                </a:lnTo>
                <a:lnTo>
                  <a:pt x="6607" y="11831"/>
                </a:lnTo>
                <a:lnTo>
                  <a:pt x="7207" y="10089"/>
                </a:lnTo>
                <a:lnTo>
                  <a:pt x="7748" y="9969"/>
                </a:lnTo>
                <a:lnTo>
                  <a:pt x="8228" y="9849"/>
                </a:lnTo>
                <a:lnTo>
                  <a:pt x="9249" y="9489"/>
                </a:lnTo>
                <a:lnTo>
                  <a:pt x="9910" y="9249"/>
                </a:lnTo>
                <a:lnTo>
                  <a:pt x="10511" y="9008"/>
                </a:lnTo>
                <a:lnTo>
                  <a:pt x="10811" y="8828"/>
                </a:lnTo>
                <a:lnTo>
                  <a:pt x="11111" y="8648"/>
                </a:lnTo>
                <a:lnTo>
                  <a:pt x="11351" y="8408"/>
                </a:lnTo>
                <a:lnTo>
                  <a:pt x="11532" y="8168"/>
                </a:lnTo>
                <a:lnTo>
                  <a:pt x="11592" y="7927"/>
                </a:lnTo>
                <a:lnTo>
                  <a:pt x="11592" y="7747"/>
                </a:lnTo>
                <a:lnTo>
                  <a:pt x="11471" y="7567"/>
                </a:lnTo>
                <a:lnTo>
                  <a:pt x="11291" y="7507"/>
                </a:lnTo>
                <a:lnTo>
                  <a:pt x="10931" y="7447"/>
                </a:lnTo>
                <a:lnTo>
                  <a:pt x="10631" y="7507"/>
                </a:lnTo>
                <a:lnTo>
                  <a:pt x="10270" y="7567"/>
                </a:lnTo>
                <a:lnTo>
                  <a:pt x="9970" y="7687"/>
                </a:lnTo>
                <a:lnTo>
                  <a:pt x="9309" y="7927"/>
                </a:lnTo>
                <a:lnTo>
                  <a:pt x="8709" y="8288"/>
                </a:lnTo>
                <a:lnTo>
                  <a:pt x="7748" y="8768"/>
                </a:lnTo>
                <a:lnTo>
                  <a:pt x="7868" y="8468"/>
                </a:lnTo>
                <a:lnTo>
                  <a:pt x="8409" y="8228"/>
                </a:lnTo>
                <a:lnTo>
                  <a:pt x="9009" y="7927"/>
                </a:lnTo>
                <a:lnTo>
                  <a:pt x="10030" y="7267"/>
                </a:lnTo>
                <a:lnTo>
                  <a:pt x="11291" y="6546"/>
                </a:lnTo>
                <a:lnTo>
                  <a:pt x="11892" y="6126"/>
                </a:lnTo>
                <a:lnTo>
                  <a:pt x="12132" y="5825"/>
                </a:lnTo>
                <a:lnTo>
                  <a:pt x="12372" y="5585"/>
                </a:lnTo>
                <a:lnTo>
                  <a:pt x="12432" y="5405"/>
                </a:lnTo>
                <a:lnTo>
                  <a:pt x="12432" y="5225"/>
                </a:lnTo>
                <a:lnTo>
                  <a:pt x="12312" y="5105"/>
                </a:lnTo>
                <a:lnTo>
                  <a:pt x="12072" y="5105"/>
                </a:lnTo>
                <a:lnTo>
                  <a:pt x="11772" y="5225"/>
                </a:lnTo>
                <a:lnTo>
                  <a:pt x="11411" y="5345"/>
                </a:lnTo>
                <a:lnTo>
                  <a:pt x="10811" y="5705"/>
                </a:lnTo>
                <a:lnTo>
                  <a:pt x="9610" y="6546"/>
                </a:lnTo>
                <a:lnTo>
                  <a:pt x="8949" y="6967"/>
                </a:lnTo>
                <a:lnTo>
                  <a:pt x="8288" y="7447"/>
                </a:lnTo>
                <a:lnTo>
                  <a:pt x="9009" y="6066"/>
                </a:lnTo>
                <a:lnTo>
                  <a:pt x="9069" y="5886"/>
                </a:lnTo>
                <a:lnTo>
                  <a:pt x="9850" y="5525"/>
                </a:lnTo>
                <a:lnTo>
                  <a:pt x="10631" y="5105"/>
                </a:lnTo>
                <a:lnTo>
                  <a:pt x="11231" y="4684"/>
                </a:lnTo>
                <a:lnTo>
                  <a:pt x="11832" y="4324"/>
                </a:lnTo>
                <a:lnTo>
                  <a:pt x="12372" y="3904"/>
                </a:lnTo>
                <a:lnTo>
                  <a:pt x="12853" y="3423"/>
                </a:lnTo>
                <a:lnTo>
                  <a:pt x="12973" y="3243"/>
                </a:lnTo>
                <a:lnTo>
                  <a:pt x="12913" y="3063"/>
                </a:lnTo>
                <a:lnTo>
                  <a:pt x="12793" y="2883"/>
                </a:lnTo>
                <a:lnTo>
                  <a:pt x="12613" y="2823"/>
                </a:lnTo>
                <a:lnTo>
                  <a:pt x="13093" y="2582"/>
                </a:lnTo>
                <a:lnTo>
                  <a:pt x="13333" y="2402"/>
                </a:lnTo>
                <a:lnTo>
                  <a:pt x="13453" y="2162"/>
                </a:lnTo>
                <a:lnTo>
                  <a:pt x="13513" y="1982"/>
                </a:lnTo>
                <a:lnTo>
                  <a:pt x="13453" y="1802"/>
                </a:lnTo>
                <a:lnTo>
                  <a:pt x="13393" y="1682"/>
                </a:lnTo>
                <a:lnTo>
                  <a:pt x="13213" y="1561"/>
                </a:lnTo>
                <a:lnTo>
                  <a:pt x="12733" y="1561"/>
                </a:lnTo>
                <a:lnTo>
                  <a:pt x="12192" y="1622"/>
                </a:lnTo>
                <a:lnTo>
                  <a:pt x="11712" y="1862"/>
                </a:lnTo>
                <a:lnTo>
                  <a:pt x="11291" y="2042"/>
                </a:lnTo>
                <a:lnTo>
                  <a:pt x="10991" y="2162"/>
                </a:lnTo>
                <a:lnTo>
                  <a:pt x="11411" y="1862"/>
                </a:lnTo>
                <a:lnTo>
                  <a:pt x="12072" y="1321"/>
                </a:lnTo>
                <a:lnTo>
                  <a:pt x="12432" y="1021"/>
                </a:lnTo>
                <a:lnTo>
                  <a:pt x="12673" y="721"/>
                </a:lnTo>
                <a:lnTo>
                  <a:pt x="12673" y="541"/>
                </a:lnTo>
                <a:lnTo>
                  <a:pt x="12613" y="360"/>
                </a:lnTo>
                <a:lnTo>
                  <a:pt x="12492" y="300"/>
                </a:lnTo>
                <a:lnTo>
                  <a:pt x="12312" y="300"/>
                </a:lnTo>
                <a:lnTo>
                  <a:pt x="11952" y="420"/>
                </a:lnTo>
                <a:lnTo>
                  <a:pt x="11652" y="661"/>
                </a:lnTo>
                <a:lnTo>
                  <a:pt x="11051" y="1141"/>
                </a:lnTo>
                <a:lnTo>
                  <a:pt x="10330" y="1742"/>
                </a:lnTo>
                <a:lnTo>
                  <a:pt x="9670" y="2342"/>
                </a:lnTo>
                <a:lnTo>
                  <a:pt x="9550" y="2462"/>
                </a:lnTo>
                <a:lnTo>
                  <a:pt x="9550" y="2642"/>
                </a:lnTo>
                <a:lnTo>
                  <a:pt x="9610" y="2763"/>
                </a:lnTo>
                <a:lnTo>
                  <a:pt x="9730" y="2883"/>
                </a:lnTo>
                <a:lnTo>
                  <a:pt x="9369" y="3183"/>
                </a:lnTo>
                <a:lnTo>
                  <a:pt x="9069" y="3543"/>
                </a:lnTo>
                <a:lnTo>
                  <a:pt x="9309" y="2522"/>
                </a:lnTo>
                <a:lnTo>
                  <a:pt x="9430" y="1922"/>
                </a:lnTo>
                <a:lnTo>
                  <a:pt x="9550" y="1321"/>
                </a:lnTo>
                <a:lnTo>
                  <a:pt x="9610" y="661"/>
                </a:lnTo>
                <a:lnTo>
                  <a:pt x="9550" y="60"/>
                </a:lnTo>
                <a:lnTo>
                  <a:pt x="9490" y="0"/>
                </a:lnTo>
                <a:lnTo>
                  <a:pt x="9430" y="0"/>
                </a:lnTo>
                <a:close/>
              </a:path>
            </a:pathLst>
          </a:custGeom>
          <a:solidFill>
            <a:srgbClr val="187767"/>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7" name="Shape 78">
            <a:extLst>
              <a:ext uri="{FF2B5EF4-FFF2-40B4-BE49-F238E27FC236}">
                <a16:creationId xmlns:a16="http://schemas.microsoft.com/office/drawing/2014/main" xmlns="" id="{718D6088-6A2E-424D-9AD1-70E6F0FF43E3}"/>
              </a:ext>
            </a:extLst>
          </p:cNvPr>
          <p:cNvSpPr>
            <a:spLocks/>
          </p:cNvSpPr>
          <p:nvPr/>
        </p:nvSpPr>
        <p:spPr bwMode="auto">
          <a:xfrm rot="3048944">
            <a:off x="10180109" y="3502025"/>
            <a:ext cx="438150" cy="901700"/>
          </a:xfrm>
          <a:custGeom>
            <a:avLst/>
            <a:gdLst>
              <a:gd name="T0" fmla="*/ 43945911 w 18378"/>
              <a:gd name="T1" fmla="*/ 3756407 h 37897"/>
              <a:gd name="T2" fmla="*/ 39880757 w 18378"/>
              <a:gd name="T3" fmla="*/ 18775630 h 37897"/>
              <a:gd name="T4" fmla="*/ 60234372 w 18378"/>
              <a:gd name="T5" fmla="*/ 37545531 h 37897"/>
              <a:gd name="T6" fmla="*/ 78135367 w 18378"/>
              <a:gd name="T7" fmla="*/ 53246864 h 37897"/>
              <a:gd name="T8" fmla="*/ 22793146 w 18378"/>
              <a:gd name="T9" fmla="*/ 35840880 h 37897"/>
              <a:gd name="T10" fmla="*/ 4078791 w 18378"/>
              <a:gd name="T11" fmla="*/ 39932293 h 37897"/>
              <a:gd name="T12" fmla="*/ 3265979 w 18378"/>
              <a:gd name="T13" fmla="*/ 49490778 h 37897"/>
              <a:gd name="T14" fmla="*/ 62673903 w 18378"/>
              <a:gd name="T15" fmla="*/ 63822483 h 37897"/>
              <a:gd name="T16" fmla="*/ 101727663 w 18378"/>
              <a:gd name="T17" fmla="*/ 74744582 h 37897"/>
              <a:gd name="T18" fmla="*/ 65112885 w 18378"/>
              <a:gd name="T19" fmla="*/ 75085637 h 37897"/>
              <a:gd name="T20" fmla="*/ 26044940 w 18378"/>
              <a:gd name="T21" fmla="*/ 72698875 h 37897"/>
              <a:gd name="T22" fmla="*/ 17914632 w 18378"/>
              <a:gd name="T23" fmla="*/ 79864889 h 37897"/>
              <a:gd name="T24" fmla="*/ 27671111 w 18378"/>
              <a:gd name="T25" fmla="*/ 87371636 h 37897"/>
              <a:gd name="T26" fmla="*/ 98475893 w 18378"/>
              <a:gd name="T27" fmla="*/ 92491942 h 37897"/>
              <a:gd name="T28" fmla="*/ 113937334 w 18378"/>
              <a:gd name="T29" fmla="*/ 125593549 h 37897"/>
              <a:gd name="T30" fmla="*/ 69178039 w 18378"/>
              <a:gd name="T31" fmla="*/ 111602899 h 37897"/>
              <a:gd name="T32" fmla="*/ 34189432 w 18378"/>
              <a:gd name="T33" fmla="*/ 108192972 h 37897"/>
              <a:gd name="T34" fmla="*/ 17101249 w 18378"/>
              <a:gd name="T35" fmla="*/ 116041095 h 37897"/>
              <a:gd name="T36" fmla="*/ 26858299 w 18378"/>
              <a:gd name="T37" fmla="*/ 124229631 h 37897"/>
              <a:gd name="T38" fmla="*/ 81387710 w 18378"/>
              <a:gd name="T39" fmla="*/ 131742107 h 37897"/>
              <a:gd name="T40" fmla="*/ 122894638 w 18378"/>
              <a:gd name="T41" fmla="*/ 137885276 h 37897"/>
              <a:gd name="T42" fmla="*/ 95223551 w 18378"/>
              <a:gd name="T43" fmla="*/ 165866879 h 37897"/>
              <a:gd name="T44" fmla="*/ 35815604 w 18378"/>
              <a:gd name="T45" fmla="*/ 154262990 h 37897"/>
              <a:gd name="T46" fmla="*/ 9770116 w 18378"/>
              <a:gd name="T47" fmla="*/ 158360132 h 37897"/>
              <a:gd name="T48" fmla="*/ 10583499 w 18378"/>
              <a:gd name="T49" fmla="*/ 169623286 h 37897"/>
              <a:gd name="T50" fmla="*/ 65925697 w 18378"/>
              <a:gd name="T51" fmla="*/ 176107171 h 37897"/>
              <a:gd name="T52" fmla="*/ 111498351 w 18378"/>
              <a:gd name="T53" fmla="*/ 180204312 h 37897"/>
              <a:gd name="T54" fmla="*/ 123708022 w 18378"/>
              <a:gd name="T55" fmla="*/ 215351928 h 37897"/>
              <a:gd name="T56" fmla="*/ 138356651 w 18378"/>
              <a:gd name="T57" fmla="*/ 197263834 h 37897"/>
              <a:gd name="T58" fmla="*/ 166027761 w 18378"/>
              <a:gd name="T59" fmla="*/ 175084326 h 37897"/>
              <a:gd name="T60" fmla="*/ 237645331 w 18378"/>
              <a:gd name="T61" fmla="*/ 161428682 h 37897"/>
              <a:gd name="T62" fmla="*/ 249041642 w 18378"/>
              <a:gd name="T63" fmla="*/ 149824794 h 37897"/>
              <a:gd name="T64" fmla="*/ 228688027 w 18378"/>
              <a:gd name="T65" fmla="*/ 141635937 h 37897"/>
              <a:gd name="T66" fmla="*/ 174985066 w 18378"/>
              <a:gd name="T67" fmla="*/ 151535174 h 37897"/>
              <a:gd name="T68" fmla="*/ 142421804 w 18378"/>
              <a:gd name="T69" fmla="*/ 152899091 h 37897"/>
              <a:gd name="T70" fmla="*/ 170906275 w 18378"/>
              <a:gd name="T71" fmla="*/ 124229631 h 37897"/>
              <a:gd name="T72" fmla="*/ 219744360 w 18378"/>
              <a:gd name="T73" fmla="*/ 106141537 h 37897"/>
              <a:gd name="T74" fmla="*/ 223809514 w 18378"/>
              <a:gd name="T75" fmla="*/ 93173731 h 37897"/>
              <a:gd name="T76" fmla="*/ 196951214 w 18378"/>
              <a:gd name="T77" fmla="*/ 89076590 h 37897"/>
              <a:gd name="T78" fmla="*/ 169280104 w 18378"/>
              <a:gd name="T79" fmla="*/ 102391179 h 37897"/>
              <a:gd name="T80" fmla="*/ 138356651 w 18378"/>
              <a:gd name="T81" fmla="*/ 125252476 h 37897"/>
              <a:gd name="T82" fmla="*/ 150565749 w 18378"/>
              <a:gd name="T83" fmla="*/ 87712691 h 37897"/>
              <a:gd name="T84" fmla="*/ 193698848 w 18378"/>
              <a:gd name="T85" fmla="*/ 65532862 h 37897"/>
              <a:gd name="T86" fmla="*/ 192886061 w 18378"/>
              <a:gd name="T87" fmla="*/ 56656470 h 37897"/>
              <a:gd name="T88" fmla="*/ 173345257 w 18378"/>
              <a:gd name="T89" fmla="*/ 52900402 h 37897"/>
              <a:gd name="T90" fmla="*/ 133478137 w 18378"/>
              <a:gd name="T91" fmla="*/ 70988496 h 37897"/>
              <a:gd name="T92" fmla="*/ 128585963 w 18378"/>
              <a:gd name="T93" fmla="*/ 58702497 h 37897"/>
              <a:gd name="T94" fmla="*/ 187993886 w 18378"/>
              <a:gd name="T95" fmla="*/ 32425528 h 37897"/>
              <a:gd name="T96" fmla="*/ 187993886 w 18378"/>
              <a:gd name="T97" fmla="*/ 23213826 h 37897"/>
              <a:gd name="T98" fmla="*/ 166840549 w 18378"/>
              <a:gd name="T99" fmla="*/ 21162391 h 37897"/>
              <a:gd name="T100" fmla="*/ 126146980 w 18378"/>
              <a:gd name="T101" fmla="*/ 40273348 h 37897"/>
              <a:gd name="T102" fmla="*/ 96849722 w 18378"/>
              <a:gd name="T103" fmla="*/ 46416499 h 37897"/>
              <a:gd name="T104" fmla="*/ 90345014 w 18378"/>
              <a:gd name="T105" fmla="*/ 29015922 h 37897"/>
              <a:gd name="T106" fmla="*/ 79761538 w 18378"/>
              <a:gd name="T107" fmla="*/ 4784980 h 37897"/>
              <a:gd name="T108" fmla="*/ 61047732 w 18378"/>
              <a:gd name="T109" fmla="*/ 5728 h 3789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8378"/>
              <a:gd name="T166" fmla="*/ 0 h 37897"/>
              <a:gd name="T167" fmla="*/ 18378 w 18378"/>
              <a:gd name="T168" fmla="*/ 37897 h 3789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8378" h="37897" extrusionOk="0">
                <a:moveTo>
                  <a:pt x="4505" y="1"/>
                </a:moveTo>
                <a:lnTo>
                  <a:pt x="4024" y="121"/>
                </a:lnTo>
                <a:lnTo>
                  <a:pt x="3784" y="181"/>
                </a:lnTo>
                <a:lnTo>
                  <a:pt x="3604" y="301"/>
                </a:lnTo>
                <a:lnTo>
                  <a:pt x="3424" y="481"/>
                </a:lnTo>
                <a:lnTo>
                  <a:pt x="3243" y="661"/>
                </a:lnTo>
                <a:lnTo>
                  <a:pt x="3123" y="842"/>
                </a:lnTo>
                <a:lnTo>
                  <a:pt x="3003" y="1082"/>
                </a:lnTo>
                <a:lnTo>
                  <a:pt x="2943" y="1622"/>
                </a:lnTo>
                <a:lnTo>
                  <a:pt x="2883" y="2163"/>
                </a:lnTo>
                <a:lnTo>
                  <a:pt x="2883" y="2763"/>
                </a:lnTo>
                <a:lnTo>
                  <a:pt x="2943" y="3304"/>
                </a:lnTo>
                <a:lnTo>
                  <a:pt x="3063" y="3844"/>
                </a:lnTo>
                <a:lnTo>
                  <a:pt x="3243" y="4325"/>
                </a:lnTo>
                <a:lnTo>
                  <a:pt x="3424" y="4865"/>
                </a:lnTo>
                <a:lnTo>
                  <a:pt x="3664" y="5346"/>
                </a:lnTo>
                <a:lnTo>
                  <a:pt x="4144" y="6247"/>
                </a:lnTo>
                <a:lnTo>
                  <a:pt x="4445" y="6607"/>
                </a:lnTo>
                <a:lnTo>
                  <a:pt x="4745" y="7027"/>
                </a:lnTo>
                <a:lnTo>
                  <a:pt x="5105" y="7268"/>
                </a:lnTo>
                <a:lnTo>
                  <a:pt x="5466" y="7568"/>
                </a:lnTo>
                <a:lnTo>
                  <a:pt x="6246" y="8048"/>
                </a:lnTo>
                <a:lnTo>
                  <a:pt x="6787" y="10210"/>
                </a:lnTo>
                <a:lnTo>
                  <a:pt x="5766" y="9370"/>
                </a:lnTo>
                <a:lnTo>
                  <a:pt x="4685" y="8589"/>
                </a:lnTo>
                <a:lnTo>
                  <a:pt x="3484" y="7568"/>
                </a:lnTo>
                <a:lnTo>
                  <a:pt x="2883" y="7027"/>
                </a:lnTo>
                <a:lnTo>
                  <a:pt x="2283" y="6547"/>
                </a:lnTo>
                <a:lnTo>
                  <a:pt x="1982" y="6367"/>
                </a:lnTo>
                <a:lnTo>
                  <a:pt x="1682" y="6307"/>
                </a:lnTo>
                <a:lnTo>
                  <a:pt x="1442" y="6247"/>
                </a:lnTo>
                <a:lnTo>
                  <a:pt x="1141" y="6307"/>
                </a:lnTo>
                <a:lnTo>
                  <a:pt x="901" y="6427"/>
                </a:lnTo>
                <a:lnTo>
                  <a:pt x="661" y="6607"/>
                </a:lnTo>
                <a:lnTo>
                  <a:pt x="421" y="6787"/>
                </a:lnTo>
                <a:lnTo>
                  <a:pt x="301" y="7027"/>
                </a:lnTo>
                <a:lnTo>
                  <a:pt x="120" y="7328"/>
                </a:lnTo>
                <a:lnTo>
                  <a:pt x="60" y="7568"/>
                </a:lnTo>
                <a:lnTo>
                  <a:pt x="0" y="7868"/>
                </a:lnTo>
                <a:lnTo>
                  <a:pt x="60" y="8168"/>
                </a:lnTo>
                <a:lnTo>
                  <a:pt x="120" y="8469"/>
                </a:lnTo>
                <a:lnTo>
                  <a:pt x="241" y="8709"/>
                </a:lnTo>
                <a:lnTo>
                  <a:pt x="481" y="8949"/>
                </a:lnTo>
                <a:lnTo>
                  <a:pt x="721" y="9189"/>
                </a:lnTo>
                <a:lnTo>
                  <a:pt x="1382" y="9550"/>
                </a:lnTo>
                <a:lnTo>
                  <a:pt x="2042" y="9850"/>
                </a:lnTo>
                <a:lnTo>
                  <a:pt x="3364" y="10511"/>
                </a:lnTo>
                <a:lnTo>
                  <a:pt x="4625" y="11231"/>
                </a:lnTo>
                <a:lnTo>
                  <a:pt x="5946" y="11892"/>
                </a:lnTo>
                <a:lnTo>
                  <a:pt x="6246" y="11952"/>
                </a:lnTo>
                <a:lnTo>
                  <a:pt x="6607" y="11892"/>
                </a:lnTo>
                <a:lnTo>
                  <a:pt x="6847" y="11772"/>
                </a:lnTo>
                <a:lnTo>
                  <a:pt x="7087" y="11592"/>
                </a:lnTo>
                <a:lnTo>
                  <a:pt x="7507" y="13153"/>
                </a:lnTo>
                <a:lnTo>
                  <a:pt x="7808" y="14715"/>
                </a:lnTo>
                <a:lnTo>
                  <a:pt x="7868" y="15075"/>
                </a:lnTo>
                <a:lnTo>
                  <a:pt x="6667" y="14294"/>
                </a:lnTo>
                <a:lnTo>
                  <a:pt x="6066" y="13874"/>
                </a:lnTo>
                <a:lnTo>
                  <a:pt x="5466" y="13513"/>
                </a:lnTo>
                <a:lnTo>
                  <a:pt x="4805" y="13213"/>
                </a:lnTo>
                <a:lnTo>
                  <a:pt x="4144" y="12973"/>
                </a:lnTo>
                <a:lnTo>
                  <a:pt x="3424" y="12733"/>
                </a:lnTo>
                <a:lnTo>
                  <a:pt x="2703" y="12613"/>
                </a:lnTo>
                <a:lnTo>
                  <a:pt x="2403" y="12613"/>
                </a:lnTo>
                <a:lnTo>
                  <a:pt x="2162" y="12673"/>
                </a:lnTo>
                <a:lnTo>
                  <a:pt x="1922" y="12793"/>
                </a:lnTo>
                <a:lnTo>
                  <a:pt x="1742" y="12913"/>
                </a:lnTo>
                <a:lnTo>
                  <a:pt x="1562" y="13093"/>
                </a:lnTo>
                <a:lnTo>
                  <a:pt x="1442" y="13333"/>
                </a:lnTo>
                <a:lnTo>
                  <a:pt x="1382" y="13573"/>
                </a:lnTo>
                <a:lnTo>
                  <a:pt x="1322" y="13814"/>
                </a:lnTo>
                <a:lnTo>
                  <a:pt x="1322" y="14054"/>
                </a:lnTo>
                <a:lnTo>
                  <a:pt x="1322" y="14354"/>
                </a:lnTo>
                <a:lnTo>
                  <a:pt x="1382" y="14594"/>
                </a:lnTo>
                <a:lnTo>
                  <a:pt x="1502" y="14835"/>
                </a:lnTo>
                <a:lnTo>
                  <a:pt x="1682" y="15075"/>
                </a:lnTo>
                <a:lnTo>
                  <a:pt x="1862" y="15255"/>
                </a:lnTo>
                <a:lnTo>
                  <a:pt x="2042" y="15375"/>
                </a:lnTo>
                <a:lnTo>
                  <a:pt x="2343" y="15495"/>
                </a:lnTo>
                <a:lnTo>
                  <a:pt x="3003" y="15675"/>
                </a:lnTo>
                <a:lnTo>
                  <a:pt x="3724" y="15856"/>
                </a:lnTo>
                <a:lnTo>
                  <a:pt x="5105" y="15976"/>
                </a:lnTo>
                <a:lnTo>
                  <a:pt x="6547" y="16156"/>
                </a:lnTo>
                <a:lnTo>
                  <a:pt x="7267" y="16276"/>
                </a:lnTo>
                <a:lnTo>
                  <a:pt x="7928" y="16456"/>
                </a:lnTo>
                <a:lnTo>
                  <a:pt x="8168" y="16456"/>
                </a:lnTo>
                <a:lnTo>
                  <a:pt x="8588" y="19459"/>
                </a:lnTo>
                <a:lnTo>
                  <a:pt x="8949" y="22522"/>
                </a:lnTo>
                <a:lnTo>
                  <a:pt x="8949" y="22642"/>
                </a:lnTo>
                <a:lnTo>
                  <a:pt x="8408" y="22101"/>
                </a:lnTo>
                <a:lnTo>
                  <a:pt x="7748" y="21681"/>
                </a:lnTo>
                <a:lnTo>
                  <a:pt x="7147" y="21201"/>
                </a:lnTo>
                <a:lnTo>
                  <a:pt x="6667" y="20780"/>
                </a:lnTo>
                <a:lnTo>
                  <a:pt x="6186" y="20420"/>
                </a:lnTo>
                <a:lnTo>
                  <a:pt x="5646" y="20000"/>
                </a:lnTo>
                <a:lnTo>
                  <a:pt x="5105" y="19639"/>
                </a:lnTo>
                <a:lnTo>
                  <a:pt x="4445" y="19339"/>
                </a:lnTo>
                <a:lnTo>
                  <a:pt x="3784" y="19099"/>
                </a:lnTo>
                <a:lnTo>
                  <a:pt x="3484" y="19039"/>
                </a:lnTo>
                <a:lnTo>
                  <a:pt x="3123" y="18979"/>
                </a:lnTo>
                <a:lnTo>
                  <a:pt x="2823" y="18979"/>
                </a:lnTo>
                <a:lnTo>
                  <a:pt x="2523" y="19039"/>
                </a:lnTo>
                <a:lnTo>
                  <a:pt x="2222" y="19159"/>
                </a:lnTo>
                <a:lnTo>
                  <a:pt x="1982" y="19339"/>
                </a:lnTo>
                <a:lnTo>
                  <a:pt x="1622" y="19639"/>
                </a:lnTo>
                <a:lnTo>
                  <a:pt x="1382" y="20000"/>
                </a:lnTo>
                <a:lnTo>
                  <a:pt x="1322" y="20180"/>
                </a:lnTo>
                <a:lnTo>
                  <a:pt x="1262" y="20420"/>
                </a:lnTo>
                <a:lnTo>
                  <a:pt x="1262" y="20660"/>
                </a:lnTo>
                <a:lnTo>
                  <a:pt x="1322" y="20840"/>
                </a:lnTo>
                <a:lnTo>
                  <a:pt x="1442" y="21141"/>
                </a:lnTo>
                <a:lnTo>
                  <a:pt x="1562" y="21381"/>
                </a:lnTo>
                <a:lnTo>
                  <a:pt x="1742" y="21621"/>
                </a:lnTo>
                <a:lnTo>
                  <a:pt x="1982" y="21861"/>
                </a:lnTo>
                <a:lnTo>
                  <a:pt x="2463" y="22162"/>
                </a:lnTo>
                <a:lnTo>
                  <a:pt x="3003" y="22462"/>
                </a:lnTo>
                <a:lnTo>
                  <a:pt x="3544" y="22642"/>
                </a:lnTo>
                <a:lnTo>
                  <a:pt x="4204" y="22822"/>
                </a:lnTo>
                <a:lnTo>
                  <a:pt x="5345" y="23062"/>
                </a:lnTo>
                <a:lnTo>
                  <a:pt x="6006" y="23183"/>
                </a:lnTo>
                <a:lnTo>
                  <a:pt x="6607" y="23363"/>
                </a:lnTo>
                <a:lnTo>
                  <a:pt x="7207" y="23603"/>
                </a:lnTo>
                <a:lnTo>
                  <a:pt x="7808" y="23843"/>
                </a:lnTo>
                <a:lnTo>
                  <a:pt x="8468" y="24143"/>
                </a:lnTo>
                <a:lnTo>
                  <a:pt x="8769" y="24264"/>
                </a:lnTo>
                <a:lnTo>
                  <a:pt x="9069" y="24264"/>
                </a:lnTo>
                <a:lnTo>
                  <a:pt x="9129" y="25825"/>
                </a:lnTo>
                <a:lnTo>
                  <a:pt x="9129" y="27447"/>
                </a:lnTo>
                <a:lnTo>
                  <a:pt x="9069" y="30569"/>
                </a:lnTo>
                <a:lnTo>
                  <a:pt x="8408" y="30089"/>
                </a:lnTo>
                <a:lnTo>
                  <a:pt x="7748" y="29609"/>
                </a:lnTo>
                <a:lnTo>
                  <a:pt x="7027" y="29188"/>
                </a:lnTo>
                <a:lnTo>
                  <a:pt x="6366" y="28708"/>
                </a:lnTo>
                <a:lnTo>
                  <a:pt x="5946" y="28407"/>
                </a:lnTo>
                <a:lnTo>
                  <a:pt x="5526" y="28167"/>
                </a:lnTo>
                <a:lnTo>
                  <a:pt x="4565" y="27747"/>
                </a:lnTo>
                <a:lnTo>
                  <a:pt x="3604" y="27386"/>
                </a:lnTo>
                <a:lnTo>
                  <a:pt x="2643" y="27146"/>
                </a:lnTo>
                <a:lnTo>
                  <a:pt x="2222" y="27026"/>
                </a:lnTo>
                <a:lnTo>
                  <a:pt x="1802" y="27086"/>
                </a:lnTo>
                <a:lnTo>
                  <a:pt x="1442" y="27146"/>
                </a:lnTo>
                <a:lnTo>
                  <a:pt x="1141" y="27326"/>
                </a:lnTo>
                <a:lnTo>
                  <a:pt x="901" y="27567"/>
                </a:lnTo>
                <a:lnTo>
                  <a:pt x="721" y="27867"/>
                </a:lnTo>
                <a:lnTo>
                  <a:pt x="601" y="28167"/>
                </a:lnTo>
                <a:lnTo>
                  <a:pt x="481" y="28528"/>
                </a:lnTo>
                <a:lnTo>
                  <a:pt x="481" y="28888"/>
                </a:lnTo>
                <a:lnTo>
                  <a:pt x="481" y="29188"/>
                </a:lnTo>
                <a:lnTo>
                  <a:pt x="601" y="29548"/>
                </a:lnTo>
                <a:lnTo>
                  <a:pt x="781" y="29849"/>
                </a:lnTo>
                <a:lnTo>
                  <a:pt x="1021" y="30149"/>
                </a:lnTo>
                <a:lnTo>
                  <a:pt x="1322" y="30389"/>
                </a:lnTo>
                <a:lnTo>
                  <a:pt x="1682" y="30509"/>
                </a:lnTo>
                <a:lnTo>
                  <a:pt x="2162" y="30630"/>
                </a:lnTo>
                <a:lnTo>
                  <a:pt x="3964" y="30870"/>
                </a:lnTo>
                <a:lnTo>
                  <a:pt x="4865" y="30990"/>
                </a:lnTo>
                <a:lnTo>
                  <a:pt x="5766" y="31050"/>
                </a:lnTo>
                <a:lnTo>
                  <a:pt x="6246" y="31050"/>
                </a:lnTo>
                <a:lnTo>
                  <a:pt x="6667" y="31170"/>
                </a:lnTo>
                <a:lnTo>
                  <a:pt x="7447" y="31530"/>
                </a:lnTo>
                <a:lnTo>
                  <a:pt x="7868" y="31650"/>
                </a:lnTo>
                <a:lnTo>
                  <a:pt x="8228" y="31711"/>
                </a:lnTo>
                <a:lnTo>
                  <a:pt x="9009" y="31831"/>
                </a:lnTo>
                <a:lnTo>
                  <a:pt x="8709" y="37356"/>
                </a:lnTo>
                <a:lnTo>
                  <a:pt x="8709" y="37596"/>
                </a:lnTo>
                <a:lnTo>
                  <a:pt x="8829" y="37716"/>
                </a:lnTo>
                <a:lnTo>
                  <a:pt x="8949" y="37836"/>
                </a:lnTo>
                <a:lnTo>
                  <a:pt x="9129" y="37896"/>
                </a:lnTo>
                <a:lnTo>
                  <a:pt x="9309" y="37896"/>
                </a:lnTo>
                <a:lnTo>
                  <a:pt x="9489" y="37836"/>
                </a:lnTo>
                <a:lnTo>
                  <a:pt x="9609" y="37716"/>
                </a:lnTo>
                <a:lnTo>
                  <a:pt x="9730" y="37536"/>
                </a:lnTo>
                <a:lnTo>
                  <a:pt x="9970" y="36095"/>
                </a:lnTo>
                <a:lnTo>
                  <a:pt x="10210" y="34713"/>
                </a:lnTo>
                <a:lnTo>
                  <a:pt x="10330" y="33272"/>
                </a:lnTo>
                <a:lnTo>
                  <a:pt x="10450" y="31831"/>
                </a:lnTo>
                <a:lnTo>
                  <a:pt x="10690" y="31711"/>
                </a:lnTo>
                <a:lnTo>
                  <a:pt x="11051" y="31410"/>
                </a:lnTo>
                <a:lnTo>
                  <a:pt x="11411" y="31170"/>
                </a:lnTo>
                <a:lnTo>
                  <a:pt x="12252" y="30810"/>
                </a:lnTo>
                <a:lnTo>
                  <a:pt x="13934" y="30089"/>
                </a:lnTo>
                <a:lnTo>
                  <a:pt x="14714" y="29729"/>
                </a:lnTo>
                <a:lnTo>
                  <a:pt x="15495" y="29368"/>
                </a:lnTo>
                <a:lnTo>
                  <a:pt x="16276" y="28948"/>
                </a:lnTo>
                <a:lnTo>
                  <a:pt x="17056" y="28588"/>
                </a:lnTo>
                <a:lnTo>
                  <a:pt x="17537" y="28407"/>
                </a:lnTo>
                <a:lnTo>
                  <a:pt x="17837" y="28107"/>
                </a:lnTo>
                <a:lnTo>
                  <a:pt x="18138" y="27807"/>
                </a:lnTo>
                <a:lnTo>
                  <a:pt x="18258" y="27447"/>
                </a:lnTo>
                <a:lnTo>
                  <a:pt x="18378" y="27086"/>
                </a:lnTo>
                <a:lnTo>
                  <a:pt x="18378" y="26726"/>
                </a:lnTo>
                <a:lnTo>
                  <a:pt x="18378" y="26365"/>
                </a:lnTo>
                <a:lnTo>
                  <a:pt x="18258" y="26005"/>
                </a:lnTo>
                <a:lnTo>
                  <a:pt x="18077" y="25705"/>
                </a:lnTo>
                <a:lnTo>
                  <a:pt x="17837" y="25405"/>
                </a:lnTo>
                <a:lnTo>
                  <a:pt x="17597" y="25164"/>
                </a:lnTo>
                <a:lnTo>
                  <a:pt x="17237" y="24984"/>
                </a:lnTo>
                <a:lnTo>
                  <a:pt x="16876" y="24924"/>
                </a:lnTo>
                <a:lnTo>
                  <a:pt x="16516" y="24864"/>
                </a:lnTo>
                <a:lnTo>
                  <a:pt x="16096" y="24924"/>
                </a:lnTo>
                <a:lnTo>
                  <a:pt x="15615" y="25104"/>
                </a:lnTo>
                <a:lnTo>
                  <a:pt x="14714" y="25585"/>
                </a:lnTo>
                <a:lnTo>
                  <a:pt x="13753" y="26065"/>
                </a:lnTo>
                <a:lnTo>
                  <a:pt x="12913" y="26666"/>
                </a:lnTo>
                <a:lnTo>
                  <a:pt x="12492" y="26966"/>
                </a:lnTo>
                <a:lnTo>
                  <a:pt x="12132" y="27326"/>
                </a:lnTo>
                <a:lnTo>
                  <a:pt x="11651" y="27807"/>
                </a:lnTo>
                <a:lnTo>
                  <a:pt x="11231" y="28347"/>
                </a:lnTo>
                <a:lnTo>
                  <a:pt x="10510" y="29488"/>
                </a:lnTo>
                <a:lnTo>
                  <a:pt x="10510" y="26906"/>
                </a:lnTo>
                <a:lnTo>
                  <a:pt x="10390" y="24324"/>
                </a:lnTo>
                <a:lnTo>
                  <a:pt x="10570" y="24203"/>
                </a:lnTo>
                <a:lnTo>
                  <a:pt x="10751" y="24083"/>
                </a:lnTo>
                <a:lnTo>
                  <a:pt x="11471" y="23183"/>
                </a:lnTo>
                <a:lnTo>
                  <a:pt x="12192" y="22282"/>
                </a:lnTo>
                <a:lnTo>
                  <a:pt x="12612" y="21861"/>
                </a:lnTo>
                <a:lnTo>
                  <a:pt x="13093" y="21441"/>
                </a:lnTo>
                <a:lnTo>
                  <a:pt x="14054" y="20660"/>
                </a:lnTo>
                <a:lnTo>
                  <a:pt x="14955" y="19939"/>
                </a:lnTo>
                <a:lnTo>
                  <a:pt x="15435" y="19519"/>
                </a:lnTo>
                <a:lnTo>
                  <a:pt x="15855" y="19099"/>
                </a:lnTo>
                <a:lnTo>
                  <a:pt x="16216" y="18678"/>
                </a:lnTo>
                <a:lnTo>
                  <a:pt x="16516" y="18198"/>
                </a:lnTo>
                <a:lnTo>
                  <a:pt x="16696" y="17657"/>
                </a:lnTo>
                <a:lnTo>
                  <a:pt x="16696" y="17357"/>
                </a:lnTo>
                <a:lnTo>
                  <a:pt x="16696" y="17057"/>
                </a:lnTo>
                <a:lnTo>
                  <a:pt x="16636" y="16696"/>
                </a:lnTo>
                <a:lnTo>
                  <a:pt x="16516" y="16396"/>
                </a:lnTo>
                <a:lnTo>
                  <a:pt x="16336" y="16096"/>
                </a:lnTo>
                <a:lnTo>
                  <a:pt x="16096" y="15916"/>
                </a:lnTo>
                <a:lnTo>
                  <a:pt x="15855" y="15736"/>
                </a:lnTo>
                <a:lnTo>
                  <a:pt x="15555" y="15615"/>
                </a:lnTo>
                <a:lnTo>
                  <a:pt x="14834" y="15615"/>
                </a:lnTo>
                <a:lnTo>
                  <a:pt x="14534" y="15675"/>
                </a:lnTo>
                <a:lnTo>
                  <a:pt x="14294" y="15796"/>
                </a:lnTo>
                <a:lnTo>
                  <a:pt x="13813" y="16096"/>
                </a:lnTo>
                <a:lnTo>
                  <a:pt x="13393" y="16516"/>
                </a:lnTo>
                <a:lnTo>
                  <a:pt x="13033" y="16937"/>
                </a:lnTo>
                <a:lnTo>
                  <a:pt x="12732" y="17477"/>
                </a:lnTo>
                <a:lnTo>
                  <a:pt x="12492" y="18018"/>
                </a:lnTo>
                <a:lnTo>
                  <a:pt x="12012" y="19039"/>
                </a:lnTo>
                <a:lnTo>
                  <a:pt x="11531" y="20120"/>
                </a:lnTo>
                <a:lnTo>
                  <a:pt x="11291" y="20600"/>
                </a:lnTo>
                <a:lnTo>
                  <a:pt x="10991" y="21081"/>
                </a:lnTo>
                <a:lnTo>
                  <a:pt x="10210" y="22162"/>
                </a:lnTo>
                <a:lnTo>
                  <a:pt x="10210" y="22041"/>
                </a:lnTo>
                <a:lnTo>
                  <a:pt x="9910" y="19699"/>
                </a:lnTo>
                <a:lnTo>
                  <a:pt x="9549" y="17297"/>
                </a:lnTo>
                <a:lnTo>
                  <a:pt x="9850" y="17117"/>
                </a:lnTo>
                <a:lnTo>
                  <a:pt x="10150" y="16817"/>
                </a:lnTo>
                <a:lnTo>
                  <a:pt x="10630" y="16156"/>
                </a:lnTo>
                <a:lnTo>
                  <a:pt x="11111" y="15435"/>
                </a:lnTo>
                <a:lnTo>
                  <a:pt x="11531" y="14775"/>
                </a:lnTo>
                <a:lnTo>
                  <a:pt x="12072" y="13994"/>
                </a:lnTo>
                <a:lnTo>
                  <a:pt x="12732" y="13213"/>
                </a:lnTo>
                <a:lnTo>
                  <a:pt x="13393" y="12492"/>
                </a:lnTo>
                <a:lnTo>
                  <a:pt x="14054" y="11772"/>
                </a:lnTo>
                <a:lnTo>
                  <a:pt x="14294" y="11532"/>
                </a:lnTo>
                <a:lnTo>
                  <a:pt x="14414" y="11291"/>
                </a:lnTo>
                <a:lnTo>
                  <a:pt x="14474" y="10991"/>
                </a:lnTo>
                <a:lnTo>
                  <a:pt x="14534" y="10751"/>
                </a:lnTo>
                <a:lnTo>
                  <a:pt x="14474" y="10451"/>
                </a:lnTo>
                <a:lnTo>
                  <a:pt x="14354" y="10210"/>
                </a:lnTo>
                <a:lnTo>
                  <a:pt x="14234" y="9970"/>
                </a:lnTo>
                <a:lnTo>
                  <a:pt x="14054" y="9790"/>
                </a:lnTo>
                <a:lnTo>
                  <a:pt x="13813" y="9610"/>
                </a:lnTo>
                <a:lnTo>
                  <a:pt x="13573" y="9430"/>
                </a:lnTo>
                <a:lnTo>
                  <a:pt x="13333" y="9370"/>
                </a:lnTo>
                <a:lnTo>
                  <a:pt x="13093" y="9309"/>
                </a:lnTo>
                <a:lnTo>
                  <a:pt x="12792" y="9309"/>
                </a:lnTo>
                <a:lnTo>
                  <a:pt x="12552" y="9370"/>
                </a:lnTo>
                <a:lnTo>
                  <a:pt x="12252" y="9490"/>
                </a:lnTo>
                <a:lnTo>
                  <a:pt x="12012" y="9730"/>
                </a:lnTo>
                <a:lnTo>
                  <a:pt x="11231" y="10571"/>
                </a:lnTo>
                <a:lnTo>
                  <a:pt x="10510" y="11471"/>
                </a:lnTo>
                <a:lnTo>
                  <a:pt x="9850" y="12492"/>
                </a:lnTo>
                <a:lnTo>
                  <a:pt x="9309" y="13513"/>
                </a:lnTo>
                <a:lnTo>
                  <a:pt x="8949" y="14294"/>
                </a:lnTo>
                <a:lnTo>
                  <a:pt x="8288" y="11532"/>
                </a:lnTo>
                <a:lnTo>
                  <a:pt x="8468" y="11471"/>
                </a:lnTo>
                <a:lnTo>
                  <a:pt x="8588" y="11411"/>
                </a:lnTo>
                <a:lnTo>
                  <a:pt x="9489" y="10330"/>
                </a:lnTo>
                <a:lnTo>
                  <a:pt x="9970" y="9790"/>
                </a:lnTo>
                <a:lnTo>
                  <a:pt x="10450" y="9249"/>
                </a:lnTo>
                <a:lnTo>
                  <a:pt x="12552" y="7328"/>
                </a:lnTo>
                <a:lnTo>
                  <a:pt x="13213" y="6607"/>
                </a:lnTo>
                <a:lnTo>
                  <a:pt x="13573" y="6187"/>
                </a:lnTo>
                <a:lnTo>
                  <a:pt x="13873" y="5706"/>
                </a:lnTo>
                <a:lnTo>
                  <a:pt x="14054" y="5226"/>
                </a:lnTo>
                <a:lnTo>
                  <a:pt x="14114" y="4985"/>
                </a:lnTo>
                <a:lnTo>
                  <a:pt x="14114" y="4745"/>
                </a:lnTo>
                <a:lnTo>
                  <a:pt x="14114" y="4505"/>
                </a:lnTo>
                <a:lnTo>
                  <a:pt x="13994" y="4265"/>
                </a:lnTo>
                <a:lnTo>
                  <a:pt x="13873" y="4085"/>
                </a:lnTo>
                <a:lnTo>
                  <a:pt x="13633" y="3904"/>
                </a:lnTo>
                <a:lnTo>
                  <a:pt x="13393" y="3724"/>
                </a:lnTo>
                <a:lnTo>
                  <a:pt x="13093" y="3664"/>
                </a:lnTo>
                <a:lnTo>
                  <a:pt x="12853" y="3604"/>
                </a:lnTo>
                <a:lnTo>
                  <a:pt x="12612" y="3664"/>
                </a:lnTo>
                <a:lnTo>
                  <a:pt x="12312" y="3724"/>
                </a:lnTo>
                <a:lnTo>
                  <a:pt x="12072" y="3844"/>
                </a:lnTo>
                <a:lnTo>
                  <a:pt x="11591" y="4145"/>
                </a:lnTo>
                <a:lnTo>
                  <a:pt x="11111" y="4565"/>
                </a:lnTo>
                <a:lnTo>
                  <a:pt x="10690" y="5045"/>
                </a:lnTo>
                <a:lnTo>
                  <a:pt x="10030" y="5886"/>
                </a:lnTo>
                <a:lnTo>
                  <a:pt x="9309" y="7087"/>
                </a:lnTo>
                <a:lnTo>
                  <a:pt x="8949" y="7748"/>
                </a:lnTo>
                <a:lnTo>
                  <a:pt x="8649" y="8349"/>
                </a:lnTo>
                <a:lnTo>
                  <a:pt x="8288" y="9249"/>
                </a:lnTo>
                <a:lnTo>
                  <a:pt x="7868" y="10090"/>
                </a:lnTo>
                <a:lnTo>
                  <a:pt x="7507" y="9129"/>
                </a:lnTo>
                <a:lnTo>
                  <a:pt x="7147" y="8168"/>
                </a:lnTo>
                <a:lnTo>
                  <a:pt x="7267" y="8108"/>
                </a:lnTo>
                <a:lnTo>
                  <a:pt x="7327" y="7928"/>
                </a:lnTo>
                <a:lnTo>
                  <a:pt x="7327" y="7508"/>
                </a:lnTo>
                <a:lnTo>
                  <a:pt x="7267" y="6967"/>
                </a:lnTo>
                <a:lnTo>
                  <a:pt x="7087" y="6367"/>
                </a:lnTo>
                <a:lnTo>
                  <a:pt x="6667" y="5106"/>
                </a:lnTo>
                <a:lnTo>
                  <a:pt x="6366" y="4205"/>
                </a:lnTo>
                <a:lnTo>
                  <a:pt x="6246" y="3424"/>
                </a:lnTo>
                <a:lnTo>
                  <a:pt x="6186" y="2643"/>
                </a:lnTo>
                <a:lnTo>
                  <a:pt x="6066" y="1862"/>
                </a:lnTo>
                <a:lnTo>
                  <a:pt x="5946" y="1082"/>
                </a:lnTo>
                <a:lnTo>
                  <a:pt x="5886" y="842"/>
                </a:lnTo>
                <a:lnTo>
                  <a:pt x="5766" y="601"/>
                </a:lnTo>
                <a:lnTo>
                  <a:pt x="5586" y="421"/>
                </a:lnTo>
                <a:lnTo>
                  <a:pt x="5405" y="301"/>
                </a:lnTo>
                <a:lnTo>
                  <a:pt x="5225" y="181"/>
                </a:lnTo>
                <a:lnTo>
                  <a:pt x="4985" y="61"/>
                </a:lnTo>
                <a:lnTo>
                  <a:pt x="4505" y="1"/>
                </a:lnTo>
                <a:close/>
              </a:path>
            </a:pathLst>
          </a:custGeom>
          <a:solidFill>
            <a:srgbClr val="79C6CC"/>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8" name="Shape 79">
            <a:extLst>
              <a:ext uri="{FF2B5EF4-FFF2-40B4-BE49-F238E27FC236}">
                <a16:creationId xmlns:a16="http://schemas.microsoft.com/office/drawing/2014/main" xmlns="" id="{9C217B54-E079-48AC-888D-FBDFF375140E}"/>
              </a:ext>
            </a:extLst>
          </p:cNvPr>
          <p:cNvSpPr>
            <a:spLocks/>
          </p:cNvSpPr>
          <p:nvPr/>
        </p:nvSpPr>
        <p:spPr bwMode="auto">
          <a:xfrm rot="17028630">
            <a:off x="1339321" y="2278064"/>
            <a:ext cx="600075" cy="1174749"/>
          </a:xfrm>
          <a:custGeom>
            <a:avLst/>
            <a:gdLst>
              <a:gd name="T0" fmla="*/ 186197347 w 22342"/>
              <a:gd name="T1" fmla="*/ 29120772 h 43662"/>
              <a:gd name="T2" fmla="*/ 148958023 w 22342"/>
              <a:gd name="T3" fmla="*/ 21224388 h 43662"/>
              <a:gd name="T4" fmla="*/ 121038259 w 22342"/>
              <a:gd name="T5" fmla="*/ 1487082 h 43662"/>
              <a:gd name="T6" fmla="*/ 132663390 w 22342"/>
              <a:gd name="T7" fmla="*/ 35045088 h 43662"/>
              <a:gd name="T8" fmla="*/ 172227729 w 22342"/>
              <a:gd name="T9" fmla="*/ 77485309 h 43662"/>
              <a:gd name="T10" fmla="*/ 188522363 w 22342"/>
              <a:gd name="T11" fmla="*/ 157920768 h 43662"/>
              <a:gd name="T12" fmla="*/ 132663390 w 22342"/>
              <a:gd name="T13" fmla="*/ 134231618 h 43662"/>
              <a:gd name="T14" fmla="*/ 125688317 w 22342"/>
              <a:gd name="T15" fmla="*/ 106104810 h 43662"/>
              <a:gd name="T16" fmla="*/ 109393683 w 22342"/>
              <a:gd name="T17" fmla="*/ 121898001 h 43662"/>
              <a:gd name="T18" fmla="*/ 76823164 w 22342"/>
              <a:gd name="T19" fmla="*/ 95743261 h 43662"/>
              <a:gd name="T20" fmla="*/ 57041343 w 22342"/>
              <a:gd name="T21" fmla="*/ 89818925 h 43662"/>
              <a:gd name="T22" fmla="*/ 57041343 w 22342"/>
              <a:gd name="T23" fmla="*/ 111536432 h 43662"/>
              <a:gd name="T24" fmla="*/ 103580755 w 22342"/>
              <a:gd name="T25" fmla="*/ 147559199 h 43662"/>
              <a:gd name="T26" fmla="*/ 171065584 w 22342"/>
              <a:gd name="T27" fmla="*/ 170254385 h 43662"/>
              <a:gd name="T28" fmla="*/ 214117111 w 22342"/>
              <a:gd name="T29" fmla="*/ 226515729 h 43662"/>
              <a:gd name="T30" fmla="*/ 295571531 w 22342"/>
              <a:gd name="T31" fmla="*/ 339029841 h 43662"/>
              <a:gd name="T32" fmla="*/ 186197347 w 22342"/>
              <a:gd name="T33" fmla="*/ 291157998 h 43662"/>
              <a:gd name="T34" fmla="*/ 150120168 w 22342"/>
              <a:gd name="T35" fmla="*/ 226515729 h 43662"/>
              <a:gd name="T36" fmla="*/ 131500519 w 22342"/>
              <a:gd name="T37" fmla="*/ 216146028 h 43662"/>
              <a:gd name="T38" fmla="*/ 146633008 w 22342"/>
              <a:gd name="T39" fmla="*/ 274378995 h 43662"/>
              <a:gd name="T40" fmla="*/ 43071725 w 22342"/>
              <a:gd name="T41" fmla="*/ 228487777 h 43662"/>
              <a:gd name="T42" fmla="*/ 1181618 w 22342"/>
              <a:gd name="T43" fmla="*/ 210229844 h 43662"/>
              <a:gd name="T44" fmla="*/ 40746709 w 22342"/>
              <a:gd name="T45" fmla="*/ 251191115 h 43662"/>
              <a:gd name="T46" fmla="*/ 50046798 w 22342"/>
              <a:gd name="T47" fmla="*/ 272900066 h 43662"/>
              <a:gd name="T48" fmla="*/ 10482431 w 22342"/>
              <a:gd name="T49" fmla="*/ 279317499 h 43662"/>
              <a:gd name="T50" fmla="*/ 62853545 w 22342"/>
              <a:gd name="T51" fmla="*/ 283754732 h 43662"/>
              <a:gd name="T52" fmla="*/ 152445909 w 22342"/>
              <a:gd name="T53" fmla="*/ 306458071 h 43662"/>
              <a:gd name="T54" fmla="*/ 299059444 w 22342"/>
              <a:gd name="T55" fmla="*/ 353335525 h 43662"/>
              <a:gd name="T56" fmla="*/ 338623784 w 22342"/>
              <a:gd name="T57" fmla="*/ 354321357 h 43662"/>
              <a:gd name="T58" fmla="*/ 302566077 w 22342"/>
              <a:gd name="T59" fmla="*/ 310894901 h 43662"/>
              <a:gd name="T60" fmla="*/ 375863108 w 22342"/>
              <a:gd name="T61" fmla="*/ 259572061 h 43662"/>
              <a:gd name="T62" fmla="*/ 432884978 w 22342"/>
              <a:gd name="T63" fmla="*/ 202826155 h 43662"/>
              <a:gd name="T64" fmla="*/ 421240376 w 22342"/>
              <a:gd name="T65" fmla="*/ 200854107 h 43662"/>
              <a:gd name="T66" fmla="*/ 335135898 w 22342"/>
              <a:gd name="T67" fmla="*/ 268955950 h 43662"/>
              <a:gd name="T68" fmla="*/ 260657249 w 22342"/>
              <a:gd name="T69" fmla="*/ 253163163 h 43662"/>
              <a:gd name="T70" fmla="*/ 281601913 w 22342"/>
              <a:gd name="T71" fmla="*/ 193450842 h 43662"/>
              <a:gd name="T72" fmla="*/ 356080562 w 22342"/>
              <a:gd name="T73" fmla="*/ 159399718 h 43662"/>
              <a:gd name="T74" fmla="*/ 396807799 w 22342"/>
              <a:gd name="T75" fmla="*/ 126334831 h 43662"/>
              <a:gd name="T76" fmla="*/ 386345539 w 22342"/>
              <a:gd name="T77" fmla="*/ 115973665 h 43662"/>
              <a:gd name="T78" fmla="*/ 343293314 w 22342"/>
              <a:gd name="T79" fmla="*/ 136696380 h 43662"/>
              <a:gd name="T80" fmla="*/ 304891119 w 22342"/>
              <a:gd name="T81" fmla="*/ 150517503 h 43662"/>
              <a:gd name="T82" fmla="*/ 292084371 w 22342"/>
              <a:gd name="T83" fmla="*/ 136203686 h 43662"/>
              <a:gd name="T84" fmla="*/ 279276898 w 22342"/>
              <a:gd name="T85" fmla="*/ 151503335 h 43662"/>
              <a:gd name="T86" fmla="*/ 231574615 w 22342"/>
              <a:gd name="T87" fmla="*/ 196901839 h 43662"/>
              <a:gd name="T88" fmla="*/ 244382088 w 22342"/>
              <a:gd name="T89" fmla="*/ 104132763 h 43662"/>
              <a:gd name="T90" fmla="*/ 354918417 w 22342"/>
              <a:gd name="T91" fmla="*/ 23196436 h 43662"/>
              <a:gd name="T92" fmla="*/ 351430532 w 22342"/>
              <a:gd name="T93" fmla="*/ 8890772 h 43662"/>
              <a:gd name="T94" fmla="*/ 299059444 w 22342"/>
              <a:gd name="T95" fmla="*/ 40468153 h 43662"/>
              <a:gd name="T96" fmla="*/ 289758630 w 22342"/>
              <a:gd name="T97" fmla="*/ 24190421 h 43662"/>
              <a:gd name="T98" fmla="*/ 274626867 w 22342"/>
              <a:gd name="T99" fmla="*/ 36031323 h 43662"/>
              <a:gd name="T100" fmla="*/ 238549688 w 22342"/>
              <a:gd name="T101" fmla="*/ 85874810 h 43662"/>
              <a:gd name="T102" fmla="*/ 207142038 w 22342"/>
              <a:gd name="T103" fmla="*/ 41955659 h 43662"/>
              <a:gd name="T104" fmla="*/ 243219218 w 22342"/>
              <a:gd name="T105" fmla="*/ 2966436 h 43662"/>
              <a:gd name="T106" fmla="*/ 203654851 w 22342"/>
              <a:gd name="T107" fmla="*/ 501270 h 43662"/>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22342"/>
              <a:gd name="T163" fmla="*/ 0 h 43662"/>
              <a:gd name="T164" fmla="*/ 22342 w 22342"/>
              <a:gd name="T165" fmla="*/ 43662 h 43662"/>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22342" h="43662" extrusionOk="0">
                <a:moveTo>
                  <a:pt x="10451" y="1"/>
                </a:moveTo>
                <a:lnTo>
                  <a:pt x="10391" y="61"/>
                </a:lnTo>
                <a:lnTo>
                  <a:pt x="10331" y="61"/>
                </a:lnTo>
                <a:lnTo>
                  <a:pt x="10090" y="962"/>
                </a:lnTo>
                <a:lnTo>
                  <a:pt x="9910" y="1802"/>
                </a:lnTo>
                <a:lnTo>
                  <a:pt x="9610" y="3544"/>
                </a:lnTo>
                <a:lnTo>
                  <a:pt x="9370" y="5286"/>
                </a:lnTo>
                <a:lnTo>
                  <a:pt x="9249" y="7027"/>
                </a:lnTo>
                <a:lnTo>
                  <a:pt x="8829" y="6006"/>
                </a:lnTo>
                <a:lnTo>
                  <a:pt x="8409" y="4925"/>
                </a:lnTo>
                <a:lnTo>
                  <a:pt x="8048" y="3784"/>
                </a:lnTo>
                <a:lnTo>
                  <a:pt x="7688" y="2583"/>
                </a:lnTo>
                <a:lnTo>
                  <a:pt x="7268" y="1382"/>
                </a:lnTo>
                <a:lnTo>
                  <a:pt x="7027" y="782"/>
                </a:lnTo>
                <a:lnTo>
                  <a:pt x="6787" y="241"/>
                </a:lnTo>
                <a:lnTo>
                  <a:pt x="6667" y="121"/>
                </a:lnTo>
                <a:lnTo>
                  <a:pt x="6427" y="121"/>
                </a:lnTo>
                <a:lnTo>
                  <a:pt x="6247" y="181"/>
                </a:lnTo>
                <a:lnTo>
                  <a:pt x="6187" y="421"/>
                </a:lnTo>
                <a:lnTo>
                  <a:pt x="6187" y="1022"/>
                </a:lnTo>
                <a:lnTo>
                  <a:pt x="6187" y="1682"/>
                </a:lnTo>
                <a:lnTo>
                  <a:pt x="6307" y="2343"/>
                </a:lnTo>
                <a:lnTo>
                  <a:pt x="6427" y="3004"/>
                </a:lnTo>
                <a:lnTo>
                  <a:pt x="6847" y="4265"/>
                </a:lnTo>
                <a:lnTo>
                  <a:pt x="7268" y="5466"/>
                </a:lnTo>
                <a:lnTo>
                  <a:pt x="7628" y="6607"/>
                </a:lnTo>
                <a:lnTo>
                  <a:pt x="8048" y="7748"/>
                </a:lnTo>
                <a:lnTo>
                  <a:pt x="8289" y="8349"/>
                </a:lnTo>
                <a:lnTo>
                  <a:pt x="8589" y="8889"/>
                </a:lnTo>
                <a:lnTo>
                  <a:pt x="8889" y="9430"/>
                </a:lnTo>
                <a:lnTo>
                  <a:pt x="9249" y="9850"/>
                </a:lnTo>
                <a:lnTo>
                  <a:pt x="9249" y="10991"/>
                </a:lnTo>
                <a:lnTo>
                  <a:pt x="9310" y="13033"/>
                </a:lnTo>
                <a:lnTo>
                  <a:pt x="9370" y="15075"/>
                </a:lnTo>
                <a:lnTo>
                  <a:pt x="9550" y="17177"/>
                </a:lnTo>
                <a:lnTo>
                  <a:pt x="9730" y="19219"/>
                </a:lnTo>
                <a:lnTo>
                  <a:pt x="8769" y="18618"/>
                </a:lnTo>
                <a:lnTo>
                  <a:pt x="8229" y="18258"/>
                </a:lnTo>
                <a:lnTo>
                  <a:pt x="7748" y="17898"/>
                </a:lnTo>
                <a:lnTo>
                  <a:pt x="7268" y="17477"/>
                </a:lnTo>
                <a:lnTo>
                  <a:pt x="6787" y="16997"/>
                </a:lnTo>
                <a:lnTo>
                  <a:pt x="6847" y="16336"/>
                </a:lnTo>
                <a:lnTo>
                  <a:pt x="6847" y="15676"/>
                </a:lnTo>
                <a:lnTo>
                  <a:pt x="6847" y="15015"/>
                </a:lnTo>
                <a:lnTo>
                  <a:pt x="6847" y="14354"/>
                </a:lnTo>
                <a:lnTo>
                  <a:pt x="6787" y="13694"/>
                </a:lnTo>
                <a:lnTo>
                  <a:pt x="6547" y="13033"/>
                </a:lnTo>
                <a:lnTo>
                  <a:pt x="6487" y="12913"/>
                </a:lnTo>
                <a:lnTo>
                  <a:pt x="6367" y="12853"/>
                </a:lnTo>
                <a:lnTo>
                  <a:pt x="6247" y="12853"/>
                </a:lnTo>
                <a:lnTo>
                  <a:pt x="6127" y="12973"/>
                </a:lnTo>
                <a:lnTo>
                  <a:pt x="5886" y="13574"/>
                </a:lnTo>
                <a:lnTo>
                  <a:pt x="5766" y="14174"/>
                </a:lnTo>
                <a:lnTo>
                  <a:pt x="5646" y="14835"/>
                </a:lnTo>
                <a:lnTo>
                  <a:pt x="5646" y="15435"/>
                </a:lnTo>
                <a:lnTo>
                  <a:pt x="5166" y="14655"/>
                </a:lnTo>
                <a:lnTo>
                  <a:pt x="4745" y="13874"/>
                </a:lnTo>
                <a:lnTo>
                  <a:pt x="4445" y="13153"/>
                </a:lnTo>
                <a:lnTo>
                  <a:pt x="4205" y="12372"/>
                </a:lnTo>
                <a:lnTo>
                  <a:pt x="3965" y="11652"/>
                </a:lnTo>
                <a:lnTo>
                  <a:pt x="3664" y="10931"/>
                </a:lnTo>
                <a:lnTo>
                  <a:pt x="3604" y="10871"/>
                </a:lnTo>
                <a:lnTo>
                  <a:pt x="3484" y="10811"/>
                </a:lnTo>
                <a:lnTo>
                  <a:pt x="3244" y="10751"/>
                </a:lnTo>
                <a:lnTo>
                  <a:pt x="3064" y="10871"/>
                </a:lnTo>
                <a:lnTo>
                  <a:pt x="2944" y="10931"/>
                </a:lnTo>
                <a:lnTo>
                  <a:pt x="2883" y="11051"/>
                </a:lnTo>
                <a:lnTo>
                  <a:pt x="2823" y="11472"/>
                </a:lnTo>
                <a:lnTo>
                  <a:pt x="2763" y="11892"/>
                </a:lnTo>
                <a:lnTo>
                  <a:pt x="2763" y="12312"/>
                </a:lnTo>
                <a:lnTo>
                  <a:pt x="2763" y="12733"/>
                </a:lnTo>
                <a:lnTo>
                  <a:pt x="2944" y="13574"/>
                </a:lnTo>
                <a:lnTo>
                  <a:pt x="3184" y="14474"/>
                </a:lnTo>
                <a:lnTo>
                  <a:pt x="3544" y="15255"/>
                </a:lnTo>
                <a:lnTo>
                  <a:pt x="3965" y="16036"/>
                </a:lnTo>
                <a:lnTo>
                  <a:pt x="4445" y="16817"/>
                </a:lnTo>
                <a:lnTo>
                  <a:pt x="4925" y="17477"/>
                </a:lnTo>
                <a:lnTo>
                  <a:pt x="5346" y="17958"/>
                </a:lnTo>
                <a:lnTo>
                  <a:pt x="5826" y="18498"/>
                </a:lnTo>
                <a:lnTo>
                  <a:pt x="6427" y="19099"/>
                </a:lnTo>
                <a:lnTo>
                  <a:pt x="7087" y="19639"/>
                </a:lnTo>
                <a:lnTo>
                  <a:pt x="7808" y="20180"/>
                </a:lnTo>
                <a:lnTo>
                  <a:pt x="8469" y="20600"/>
                </a:lnTo>
                <a:lnTo>
                  <a:pt x="8829" y="20720"/>
                </a:lnTo>
                <a:lnTo>
                  <a:pt x="9189" y="20840"/>
                </a:lnTo>
                <a:lnTo>
                  <a:pt x="9550" y="20900"/>
                </a:lnTo>
                <a:lnTo>
                  <a:pt x="9910" y="20960"/>
                </a:lnTo>
                <a:lnTo>
                  <a:pt x="10090" y="21981"/>
                </a:lnTo>
                <a:lnTo>
                  <a:pt x="10511" y="24804"/>
                </a:lnTo>
                <a:lnTo>
                  <a:pt x="11051" y="27567"/>
                </a:lnTo>
                <a:lnTo>
                  <a:pt x="11652" y="30329"/>
                </a:lnTo>
                <a:lnTo>
                  <a:pt x="12372" y="33092"/>
                </a:lnTo>
                <a:lnTo>
                  <a:pt x="13213" y="35794"/>
                </a:lnTo>
                <a:lnTo>
                  <a:pt x="14114" y="38437"/>
                </a:lnTo>
                <a:lnTo>
                  <a:pt x="14655" y="39818"/>
                </a:lnTo>
                <a:lnTo>
                  <a:pt x="15255" y="41260"/>
                </a:lnTo>
                <a:lnTo>
                  <a:pt x="13814" y="40239"/>
                </a:lnTo>
                <a:lnTo>
                  <a:pt x="12433" y="39158"/>
                </a:lnTo>
                <a:lnTo>
                  <a:pt x="10991" y="37956"/>
                </a:lnTo>
                <a:lnTo>
                  <a:pt x="9610" y="36695"/>
                </a:lnTo>
                <a:lnTo>
                  <a:pt x="9610" y="36095"/>
                </a:lnTo>
                <a:lnTo>
                  <a:pt x="9610" y="35434"/>
                </a:lnTo>
                <a:lnTo>
                  <a:pt x="9370" y="34233"/>
                </a:lnTo>
                <a:lnTo>
                  <a:pt x="9129" y="33032"/>
                </a:lnTo>
                <a:lnTo>
                  <a:pt x="8829" y="31891"/>
                </a:lnTo>
                <a:lnTo>
                  <a:pt x="8529" y="30449"/>
                </a:lnTo>
                <a:lnTo>
                  <a:pt x="8168" y="29008"/>
                </a:lnTo>
                <a:lnTo>
                  <a:pt x="7748" y="27567"/>
                </a:lnTo>
                <a:lnTo>
                  <a:pt x="7508" y="26906"/>
                </a:lnTo>
                <a:lnTo>
                  <a:pt x="7208" y="26245"/>
                </a:lnTo>
                <a:lnTo>
                  <a:pt x="7087" y="26125"/>
                </a:lnTo>
                <a:lnTo>
                  <a:pt x="6967" y="26125"/>
                </a:lnTo>
                <a:lnTo>
                  <a:pt x="6847" y="26185"/>
                </a:lnTo>
                <a:lnTo>
                  <a:pt x="6787" y="26305"/>
                </a:lnTo>
                <a:lnTo>
                  <a:pt x="6787" y="27026"/>
                </a:lnTo>
                <a:lnTo>
                  <a:pt x="6787" y="27747"/>
                </a:lnTo>
                <a:lnTo>
                  <a:pt x="6907" y="29188"/>
                </a:lnTo>
                <a:lnTo>
                  <a:pt x="7087" y="30630"/>
                </a:lnTo>
                <a:lnTo>
                  <a:pt x="7328" y="32011"/>
                </a:lnTo>
                <a:lnTo>
                  <a:pt x="7568" y="33392"/>
                </a:lnTo>
                <a:lnTo>
                  <a:pt x="7808" y="34834"/>
                </a:lnTo>
                <a:lnTo>
                  <a:pt x="6787" y="33692"/>
                </a:lnTo>
                <a:lnTo>
                  <a:pt x="5766" y="32551"/>
                </a:lnTo>
                <a:lnTo>
                  <a:pt x="4865" y="31350"/>
                </a:lnTo>
                <a:lnTo>
                  <a:pt x="3904" y="30149"/>
                </a:lnTo>
                <a:lnTo>
                  <a:pt x="2223" y="27807"/>
                </a:lnTo>
                <a:lnTo>
                  <a:pt x="1322" y="26606"/>
                </a:lnTo>
                <a:lnTo>
                  <a:pt x="842" y="26065"/>
                </a:lnTo>
                <a:lnTo>
                  <a:pt x="361" y="25525"/>
                </a:lnTo>
                <a:lnTo>
                  <a:pt x="241" y="25465"/>
                </a:lnTo>
                <a:lnTo>
                  <a:pt x="121" y="25525"/>
                </a:lnTo>
                <a:lnTo>
                  <a:pt x="61" y="25585"/>
                </a:lnTo>
                <a:lnTo>
                  <a:pt x="1" y="25765"/>
                </a:lnTo>
                <a:lnTo>
                  <a:pt x="301" y="26726"/>
                </a:lnTo>
                <a:lnTo>
                  <a:pt x="601" y="27747"/>
                </a:lnTo>
                <a:lnTo>
                  <a:pt x="1082" y="28708"/>
                </a:lnTo>
                <a:lnTo>
                  <a:pt x="1562" y="29669"/>
                </a:lnTo>
                <a:lnTo>
                  <a:pt x="2103" y="30570"/>
                </a:lnTo>
                <a:lnTo>
                  <a:pt x="2763" y="31470"/>
                </a:lnTo>
                <a:lnTo>
                  <a:pt x="3424" y="32311"/>
                </a:lnTo>
                <a:lnTo>
                  <a:pt x="4085" y="33212"/>
                </a:lnTo>
                <a:lnTo>
                  <a:pt x="3304" y="33152"/>
                </a:lnTo>
                <a:lnTo>
                  <a:pt x="2583" y="33212"/>
                </a:lnTo>
                <a:lnTo>
                  <a:pt x="2103" y="33212"/>
                </a:lnTo>
                <a:lnTo>
                  <a:pt x="1622" y="33332"/>
                </a:lnTo>
                <a:lnTo>
                  <a:pt x="1142" y="33452"/>
                </a:lnTo>
                <a:lnTo>
                  <a:pt x="721" y="33632"/>
                </a:lnTo>
                <a:lnTo>
                  <a:pt x="601" y="33813"/>
                </a:lnTo>
                <a:lnTo>
                  <a:pt x="541" y="33993"/>
                </a:lnTo>
                <a:lnTo>
                  <a:pt x="541" y="34173"/>
                </a:lnTo>
                <a:lnTo>
                  <a:pt x="721" y="34353"/>
                </a:lnTo>
                <a:lnTo>
                  <a:pt x="1202" y="34473"/>
                </a:lnTo>
                <a:lnTo>
                  <a:pt x="1682" y="34593"/>
                </a:lnTo>
                <a:lnTo>
                  <a:pt x="2703" y="34593"/>
                </a:lnTo>
                <a:lnTo>
                  <a:pt x="3244" y="34533"/>
                </a:lnTo>
                <a:lnTo>
                  <a:pt x="3724" y="34473"/>
                </a:lnTo>
                <a:lnTo>
                  <a:pt x="4265" y="34353"/>
                </a:lnTo>
                <a:lnTo>
                  <a:pt x="4745" y="34173"/>
                </a:lnTo>
                <a:lnTo>
                  <a:pt x="4865" y="34053"/>
                </a:lnTo>
                <a:lnTo>
                  <a:pt x="6787" y="36155"/>
                </a:lnTo>
                <a:lnTo>
                  <a:pt x="7868" y="37296"/>
                </a:lnTo>
                <a:lnTo>
                  <a:pt x="9009" y="38377"/>
                </a:lnTo>
                <a:lnTo>
                  <a:pt x="10210" y="39398"/>
                </a:lnTo>
                <a:lnTo>
                  <a:pt x="11472" y="40419"/>
                </a:lnTo>
                <a:lnTo>
                  <a:pt x="12733" y="41380"/>
                </a:lnTo>
                <a:lnTo>
                  <a:pt x="14054" y="42220"/>
                </a:lnTo>
                <a:lnTo>
                  <a:pt x="15435" y="43001"/>
                </a:lnTo>
                <a:lnTo>
                  <a:pt x="16817" y="43662"/>
                </a:lnTo>
                <a:lnTo>
                  <a:pt x="17177" y="43662"/>
                </a:lnTo>
                <a:lnTo>
                  <a:pt x="17297" y="43542"/>
                </a:lnTo>
                <a:lnTo>
                  <a:pt x="17417" y="43422"/>
                </a:lnTo>
                <a:lnTo>
                  <a:pt x="17477" y="43241"/>
                </a:lnTo>
                <a:lnTo>
                  <a:pt x="17477" y="43121"/>
                </a:lnTo>
                <a:lnTo>
                  <a:pt x="17417" y="42941"/>
                </a:lnTo>
                <a:lnTo>
                  <a:pt x="17297" y="42821"/>
                </a:lnTo>
                <a:lnTo>
                  <a:pt x="17237" y="42761"/>
                </a:lnTo>
                <a:lnTo>
                  <a:pt x="16937" y="41500"/>
                </a:lnTo>
                <a:lnTo>
                  <a:pt x="16516" y="40299"/>
                </a:lnTo>
                <a:lnTo>
                  <a:pt x="15616" y="37836"/>
                </a:lnTo>
                <a:lnTo>
                  <a:pt x="16156" y="37176"/>
                </a:lnTo>
                <a:lnTo>
                  <a:pt x="16697" y="36455"/>
                </a:lnTo>
                <a:lnTo>
                  <a:pt x="17237" y="35674"/>
                </a:lnTo>
                <a:lnTo>
                  <a:pt x="17718" y="34834"/>
                </a:lnTo>
                <a:lnTo>
                  <a:pt x="18558" y="33212"/>
                </a:lnTo>
                <a:lnTo>
                  <a:pt x="19399" y="31590"/>
                </a:lnTo>
                <a:lnTo>
                  <a:pt x="20300" y="29969"/>
                </a:lnTo>
                <a:lnTo>
                  <a:pt x="21081" y="28227"/>
                </a:lnTo>
                <a:lnTo>
                  <a:pt x="21501" y="27387"/>
                </a:lnTo>
                <a:lnTo>
                  <a:pt x="21801" y="26486"/>
                </a:lnTo>
                <a:lnTo>
                  <a:pt x="22102" y="25585"/>
                </a:lnTo>
                <a:lnTo>
                  <a:pt x="22342" y="24684"/>
                </a:lnTo>
                <a:lnTo>
                  <a:pt x="22342" y="24564"/>
                </a:lnTo>
                <a:lnTo>
                  <a:pt x="22282" y="24504"/>
                </a:lnTo>
                <a:lnTo>
                  <a:pt x="22162" y="24324"/>
                </a:lnTo>
                <a:lnTo>
                  <a:pt x="21921" y="24324"/>
                </a:lnTo>
                <a:lnTo>
                  <a:pt x="21861" y="24384"/>
                </a:lnTo>
                <a:lnTo>
                  <a:pt x="21741" y="24444"/>
                </a:lnTo>
                <a:lnTo>
                  <a:pt x="21261" y="25285"/>
                </a:lnTo>
                <a:lnTo>
                  <a:pt x="20780" y="26065"/>
                </a:lnTo>
                <a:lnTo>
                  <a:pt x="19880" y="27747"/>
                </a:lnTo>
                <a:lnTo>
                  <a:pt x="19099" y="29488"/>
                </a:lnTo>
                <a:lnTo>
                  <a:pt x="18198" y="31110"/>
                </a:lnTo>
                <a:lnTo>
                  <a:pt x="17297" y="32732"/>
                </a:lnTo>
                <a:lnTo>
                  <a:pt x="16336" y="34353"/>
                </a:lnTo>
                <a:lnTo>
                  <a:pt x="15736" y="35314"/>
                </a:lnTo>
                <a:lnTo>
                  <a:pt x="15075" y="36335"/>
                </a:lnTo>
                <a:lnTo>
                  <a:pt x="14474" y="34473"/>
                </a:lnTo>
                <a:lnTo>
                  <a:pt x="13934" y="32671"/>
                </a:lnTo>
                <a:lnTo>
                  <a:pt x="13453" y="30810"/>
                </a:lnTo>
                <a:lnTo>
                  <a:pt x="12973" y="28948"/>
                </a:lnTo>
                <a:lnTo>
                  <a:pt x="12553" y="27026"/>
                </a:lnTo>
                <a:lnTo>
                  <a:pt x="12132" y="25164"/>
                </a:lnTo>
                <a:lnTo>
                  <a:pt x="12793" y="24864"/>
                </a:lnTo>
                <a:lnTo>
                  <a:pt x="13393" y="24444"/>
                </a:lnTo>
                <a:lnTo>
                  <a:pt x="14534" y="23543"/>
                </a:lnTo>
                <a:lnTo>
                  <a:pt x="15135" y="23002"/>
                </a:lnTo>
                <a:lnTo>
                  <a:pt x="15495" y="22702"/>
                </a:lnTo>
                <a:lnTo>
                  <a:pt x="15676" y="22462"/>
                </a:lnTo>
                <a:lnTo>
                  <a:pt x="16456" y="21621"/>
                </a:lnTo>
                <a:lnTo>
                  <a:pt x="17237" y="20780"/>
                </a:lnTo>
                <a:lnTo>
                  <a:pt x="18378" y="19399"/>
                </a:lnTo>
                <a:lnTo>
                  <a:pt x="18979" y="18678"/>
                </a:lnTo>
                <a:lnTo>
                  <a:pt x="19459" y="17898"/>
                </a:lnTo>
                <a:lnTo>
                  <a:pt x="19940" y="17057"/>
                </a:lnTo>
                <a:lnTo>
                  <a:pt x="20300" y="16216"/>
                </a:lnTo>
                <a:lnTo>
                  <a:pt x="20420" y="15796"/>
                </a:lnTo>
                <a:lnTo>
                  <a:pt x="20480" y="15375"/>
                </a:lnTo>
                <a:lnTo>
                  <a:pt x="20480" y="14955"/>
                </a:lnTo>
                <a:lnTo>
                  <a:pt x="20480" y="14474"/>
                </a:lnTo>
                <a:lnTo>
                  <a:pt x="20420" y="14294"/>
                </a:lnTo>
                <a:lnTo>
                  <a:pt x="20240" y="14174"/>
                </a:lnTo>
                <a:lnTo>
                  <a:pt x="20060" y="14054"/>
                </a:lnTo>
                <a:lnTo>
                  <a:pt x="19940" y="14114"/>
                </a:lnTo>
                <a:lnTo>
                  <a:pt x="19819" y="14174"/>
                </a:lnTo>
                <a:lnTo>
                  <a:pt x="19519" y="14414"/>
                </a:lnTo>
                <a:lnTo>
                  <a:pt x="19219" y="14655"/>
                </a:lnTo>
                <a:lnTo>
                  <a:pt x="18678" y="15255"/>
                </a:lnTo>
                <a:lnTo>
                  <a:pt x="18138" y="15916"/>
                </a:lnTo>
                <a:lnTo>
                  <a:pt x="17718" y="16636"/>
                </a:lnTo>
                <a:lnTo>
                  <a:pt x="16877" y="18138"/>
                </a:lnTo>
                <a:lnTo>
                  <a:pt x="16456" y="18858"/>
                </a:lnTo>
                <a:lnTo>
                  <a:pt x="15976" y="19579"/>
                </a:lnTo>
                <a:lnTo>
                  <a:pt x="15736" y="19879"/>
                </a:lnTo>
                <a:lnTo>
                  <a:pt x="15736" y="19099"/>
                </a:lnTo>
                <a:lnTo>
                  <a:pt x="15736" y="18318"/>
                </a:lnTo>
                <a:lnTo>
                  <a:pt x="15616" y="17537"/>
                </a:lnTo>
                <a:lnTo>
                  <a:pt x="15555" y="17177"/>
                </a:lnTo>
                <a:lnTo>
                  <a:pt x="15435" y="16817"/>
                </a:lnTo>
                <a:lnTo>
                  <a:pt x="15375" y="16696"/>
                </a:lnTo>
                <a:lnTo>
                  <a:pt x="15255" y="16636"/>
                </a:lnTo>
                <a:lnTo>
                  <a:pt x="15075" y="16576"/>
                </a:lnTo>
                <a:lnTo>
                  <a:pt x="14895" y="16636"/>
                </a:lnTo>
                <a:lnTo>
                  <a:pt x="14775" y="16696"/>
                </a:lnTo>
                <a:lnTo>
                  <a:pt x="14715" y="16817"/>
                </a:lnTo>
                <a:lnTo>
                  <a:pt x="14595" y="17237"/>
                </a:lnTo>
                <a:lnTo>
                  <a:pt x="14534" y="17597"/>
                </a:lnTo>
                <a:lnTo>
                  <a:pt x="14414" y="18438"/>
                </a:lnTo>
                <a:lnTo>
                  <a:pt x="14414" y="20060"/>
                </a:lnTo>
                <a:lnTo>
                  <a:pt x="14354" y="20780"/>
                </a:lnTo>
                <a:lnTo>
                  <a:pt x="14354" y="21501"/>
                </a:lnTo>
                <a:lnTo>
                  <a:pt x="13574" y="22342"/>
                </a:lnTo>
                <a:lnTo>
                  <a:pt x="12793" y="23123"/>
                </a:lnTo>
                <a:lnTo>
                  <a:pt x="11952" y="23963"/>
                </a:lnTo>
                <a:lnTo>
                  <a:pt x="11592" y="22041"/>
                </a:lnTo>
                <a:lnTo>
                  <a:pt x="11171" y="18678"/>
                </a:lnTo>
                <a:lnTo>
                  <a:pt x="10811" y="15315"/>
                </a:lnTo>
                <a:lnTo>
                  <a:pt x="11351" y="14715"/>
                </a:lnTo>
                <a:lnTo>
                  <a:pt x="11772" y="14054"/>
                </a:lnTo>
                <a:lnTo>
                  <a:pt x="12613" y="12673"/>
                </a:lnTo>
                <a:lnTo>
                  <a:pt x="13694" y="10871"/>
                </a:lnTo>
                <a:lnTo>
                  <a:pt x="14775" y="8949"/>
                </a:lnTo>
                <a:lnTo>
                  <a:pt x="15796" y="7268"/>
                </a:lnTo>
                <a:lnTo>
                  <a:pt x="16877" y="5526"/>
                </a:lnTo>
                <a:lnTo>
                  <a:pt x="17898" y="3724"/>
                </a:lnTo>
                <a:lnTo>
                  <a:pt x="18318" y="2823"/>
                </a:lnTo>
                <a:lnTo>
                  <a:pt x="18738" y="1923"/>
                </a:lnTo>
                <a:lnTo>
                  <a:pt x="18799" y="1622"/>
                </a:lnTo>
                <a:lnTo>
                  <a:pt x="18738" y="1442"/>
                </a:lnTo>
                <a:lnTo>
                  <a:pt x="18618" y="1262"/>
                </a:lnTo>
                <a:lnTo>
                  <a:pt x="18378" y="1142"/>
                </a:lnTo>
                <a:lnTo>
                  <a:pt x="18138" y="1082"/>
                </a:lnTo>
                <a:lnTo>
                  <a:pt x="17898" y="1142"/>
                </a:lnTo>
                <a:lnTo>
                  <a:pt x="17657" y="1202"/>
                </a:lnTo>
                <a:lnTo>
                  <a:pt x="17477" y="1382"/>
                </a:lnTo>
                <a:lnTo>
                  <a:pt x="16937" y="2223"/>
                </a:lnTo>
                <a:lnTo>
                  <a:pt x="16396" y="3124"/>
                </a:lnTo>
                <a:lnTo>
                  <a:pt x="15435" y="4925"/>
                </a:lnTo>
                <a:lnTo>
                  <a:pt x="15195" y="5286"/>
                </a:lnTo>
                <a:lnTo>
                  <a:pt x="15195" y="4205"/>
                </a:lnTo>
                <a:lnTo>
                  <a:pt x="15135" y="3664"/>
                </a:lnTo>
                <a:lnTo>
                  <a:pt x="15075" y="3124"/>
                </a:lnTo>
                <a:lnTo>
                  <a:pt x="15015" y="3064"/>
                </a:lnTo>
                <a:lnTo>
                  <a:pt x="14955" y="2944"/>
                </a:lnTo>
                <a:lnTo>
                  <a:pt x="14775" y="2944"/>
                </a:lnTo>
                <a:lnTo>
                  <a:pt x="14534" y="3004"/>
                </a:lnTo>
                <a:lnTo>
                  <a:pt x="14474" y="3064"/>
                </a:lnTo>
                <a:lnTo>
                  <a:pt x="14414" y="3124"/>
                </a:lnTo>
                <a:lnTo>
                  <a:pt x="14294" y="3784"/>
                </a:lnTo>
                <a:lnTo>
                  <a:pt x="14174" y="4385"/>
                </a:lnTo>
                <a:lnTo>
                  <a:pt x="14054" y="5646"/>
                </a:lnTo>
                <a:lnTo>
                  <a:pt x="13994" y="6547"/>
                </a:lnTo>
                <a:lnTo>
                  <a:pt x="13994" y="6967"/>
                </a:lnTo>
                <a:lnTo>
                  <a:pt x="13994" y="7448"/>
                </a:lnTo>
                <a:lnTo>
                  <a:pt x="13273" y="8649"/>
                </a:lnTo>
                <a:lnTo>
                  <a:pt x="12312" y="10451"/>
                </a:lnTo>
                <a:lnTo>
                  <a:pt x="11291" y="12192"/>
                </a:lnTo>
                <a:lnTo>
                  <a:pt x="10691" y="13333"/>
                </a:lnTo>
                <a:lnTo>
                  <a:pt x="10631" y="10991"/>
                </a:lnTo>
                <a:lnTo>
                  <a:pt x="10571" y="9009"/>
                </a:lnTo>
                <a:lnTo>
                  <a:pt x="10631" y="7027"/>
                </a:lnTo>
                <a:lnTo>
                  <a:pt x="10691" y="5106"/>
                </a:lnTo>
                <a:lnTo>
                  <a:pt x="10691" y="3124"/>
                </a:lnTo>
                <a:lnTo>
                  <a:pt x="11231" y="2523"/>
                </a:lnTo>
                <a:lnTo>
                  <a:pt x="11712" y="1863"/>
                </a:lnTo>
                <a:lnTo>
                  <a:pt x="12132" y="1142"/>
                </a:lnTo>
                <a:lnTo>
                  <a:pt x="12553" y="421"/>
                </a:lnTo>
                <a:lnTo>
                  <a:pt x="12553" y="361"/>
                </a:lnTo>
                <a:lnTo>
                  <a:pt x="12493" y="241"/>
                </a:lnTo>
                <a:lnTo>
                  <a:pt x="12372" y="241"/>
                </a:lnTo>
                <a:lnTo>
                  <a:pt x="11472" y="902"/>
                </a:lnTo>
                <a:lnTo>
                  <a:pt x="10631" y="1622"/>
                </a:lnTo>
                <a:lnTo>
                  <a:pt x="10511" y="121"/>
                </a:lnTo>
                <a:lnTo>
                  <a:pt x="10511" y="61"/>
                </a:lnTo>
                <a:lnTo>
                  <a:pt x="10451" y="1"/>
                </a:lnTo>
                <a:close/>
              </a:path>
            </a:pathLst>
          </a:custGeom>
          <a:solidFill>
            <a:srgbClr val="B5975B"/>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9" name="Shape 80">
            <a:extLst>
              <a:ext uri="{FF2B5EF4-FFF2-40B4-BE49-F238E27FC236}">
                <a16:creationId xmlns:a16="http://schemas.microsoft.com/office/drawing/2014/main" xmlns="" id="{83B0284F-0643-4A58-84A7-FCDD505897A1}"/>
              </a:ext>
            </a:extLst>
          </p:cNvPr>
          <p:cNvSpPr>
            <a:spLocks/>
          </p:cNvSpPr>
          <p:nvPr/>
        </p:nvSpPr>
        <p:spPr bwMode="auto">
          <a:xfrm rot="4552656" flipH="1">
            <a:off x="10308431" y="4603486"/>
            <a:ext cx="744538" cy="1456267"/>
          </a:xfrm>
          <a:custGeom>
            <a:avLst/>
            <a:gdLst>
              <a:gd name="T0" fmla="*/ 355645595 w 22342"/>
              <a:gd name="T1" fmla="*/ 55474139 h 43662"/>
              <a:gd name="T2" fmla="*/ 284516256 w 22342"/>
              <a:gd name="T3" fmla="*/ 40431237 h 43662"/>
              <a:gd name="T4" fmla="*/ 231188680 w 22342"/>
              <a:gd name="T5" fmla="*/ 2833361 h 43662"/>
              <a:gd name="T6" fmla="*/ 253392588 w 22342"/>
              <a:gd name="T7" fmla="*/ 66759430 h 43662"/>
              <a:gd name="T8" fmla="*/ 328962928 w 22342"/>
              <a:gd name="T9" fmla="*/ 147606895 h 43662"/>
              <a:gd name="T10" fmla="*/ 360086596 w 22342"/>
              <a:gd name="T11" fmla="*/ 300833585 h 43662"/>
              <a:gd name="T12" fmla="*/ 253392588 w 22342"/>
              <a:gd name="T13" fmla="*/ 255706153 h 43662"/>
              <a:gd name="T14" fmla="*/ 240070683 w 22342"/>
              <a:gd name="T15" fmla="*/ 202126141 h 43662"/>
              <a:gd name="T16" fmla="*/ 208947015 w 22342"/>
              <a:gd name="T17" fmla="*/ 232211321 h 43662"/>
              <a:gd name="T18" fmla="*/ 146736336 w 22342"/>
              <a:gd name="T19" fmla="*/ 182387644 h 43662"/>
              <a:gd name="T20" fmla="*/ 108951716 w 22342"/>
              <a:gd name="T21" fmla="*/ 171102353 h 43662"/>
              <a:gd name="T22" fmla="*/ 108951716 w 22342"/>
              <a:gd name="T23" fmla="*/ 212472824 h 43662"/>
              <a:gd name="T24" fmla="*/ 197843961 w 22342"/>
              <a:gd name="T25" fmla="*/ 281095113 h 43662"/>
              <a:gd name="T26" fmla="*/ 326742977 w 22342"/>
              <a:gd name="T27" fmla="*/ 324328417 h 43662"/>
              <a:gd name="T28" fmla="*/ 408974270 w 22342"/>
              <a:gd name="T29" fmla="*/ 431504076 h 43662"/>
              <a:gd name="T30" fmla="*/ 564555953 w 22342"/>
              <a:gd name="T31" fmla="*/ 645839733 h 43662"/>
              <a:gd name="T32" fmla="*/ 355645595 w 22342"/>
              <a:gd name="T33" fmla="*/ 554646236 h 43662"/>
              <a:gd name="T34" fmla="*/ 286737306 w 22342"/>
              <a:gd name="T35" fmla="*/ 431504076 h 43662"/>
              <a:gd name="T36" fmla="*/ 251172637 w 22342"/>
              <a:gd name="T37" fmla="*/ 411750570 h 43662"/>
              <a:gd name="T38" fmla="*/ 280076354 w 22342"/>
              <a:gd name="T39" fmla="*/ 522682564 h 43662"/>
              <a:gd name="T40" fmla="*/ 82269050 w 22342"/>
              <a:gd name="T41" fmla="*/ 435261037 h 43662"/>
              <a:gd name="T42" fmla="*/ 2257708 w 22342"/>
              <a:gd name="T43" fmla="*/ 400480287 h 43662"/>
              <a:gd name="T44" fmla="*/ 77828048 w 22342"/>
              <a:gd name="T45" fmla="*/ 478510000 h 43662"/>
              <a:gd name="T46" fmla="*/ 95590955 w 22342"/>
              <a:gd name="T47" fmla="*/ 519864837 h 43662"/>
              <a:gd name="T48" fmla="*/ 20021714 w 22342"/>
              <a:gd name="T49" fmla="*/ 532090012 h 43662"/>
              <a:gd name="T50" fmla="*/ 120053670 w 22342"/>
              <a:gd name="T51" fmla="*/ 540542568 h 43662"/>
              <a:gd name="T52" fmla="*/ 291178308 w 22342"/>
              <a:gd name="T53" fmla="*/ 583791531 h 43662"/>
              <a:gd name="T54" fmla="*/ 571216905 w 22342"/>
              <a:gd name="T55" fmla="*/ 673091551 h 43662"/>
              <a:gd name="T56" fmla="*/ 646787245 w 22342"/>
              <a:gd name="T57" fmla="*/ 674970019 h 43662"/>
              <a:gd name="T58" fmla="*/ 577915614 w 22342"/>
              <a:gd name="T59" fmla="*/ 592244087 h 43662"/>
              <a:gd name="T60" fmla="*/ 717916584 w 22342"/>
              <a:gd name="T61" fmla="*/ 494475877 h 43662"/>
              <a:gd name="T62" fmla="*/ 826830543 w 22342"/>
              <a:gd name="T63" fmla="*/ 386376619 h 43662"/>
              <a:gd name="T64" fmla="*/ 804588879 w 22342"/>
              <a:gd name="T65" fmla="*/ 382620283 h 43662"/>
              <a:gd name="T66" fmla="*/ 640125193 w 22342"/>
              <a:gd name="T67" fmla="*/ 512351515 h 43662"/>
              <a:gd name="T68" fmla="*/ 497867615 w 22342"/>
              <a:gd name="T69" fmla="*/ 482266986 h 43662"/>
              <a:gd name="T70" fmla="*/ 537873286 w 22342"/>
              <a:gd name="T71" fmla="*/ 368516615 h 43662"/>
              <a:gd name="T72" fmla="*/ 680130864 w 22342"/>
              <a:gd name="T73" fmla="*/ 303651312 h 43662"/>
              <a:gd name="T74" fmla="*/ 757922255 w 22342"/>
              <a:gd name="T75" fmla="*/ 240663876 h 43662"/>
              <a:gd name="T76" fmla="*/ 737937198 w 22342"/>
              <a:gd name="T77" fmla="*/ 220925379 h 43662"/>
              <a:gd name="T78" fmla="*/ 655705906 w 22342"/>
              <a:gd name="T79" fmla="*/ 260402348 h 43662"/>
              <a:gd name="T80" fmla="*/ 582356616 w 22342"/>
              <a:gd name="T81" fmla="*/ 286730567 h 43662"/>
              <a:gd name="T82" fmla="*/ 557893900 w 22342"/>
              <a:gd name="T83" fmla="*/ 259463114 h 43662"/>
              <a:gd name="T84" fmla="*/ 533432285 w 22342"/>
              <a:gd name="T85" fmla="*/ 288608409 h 43662"/>
              <a:gd name="T86" fmla="*/ 442318989 w 22342"/>
              <a:gd name="T87" fmla="*/ 375091328 h 43662"/>
              <a:gd name="T88" fmla="*/ 466780604 w 22342"/>
              <a:gd name="T89" fmla="*/ 198369781 h 43662"/>
              <a:gd name="T90" fmla="*/ 677910913 w 22342"/>
              <a:gd name="T91" fmla="*/ 44188198 h 43662"/>
              <a:gd name="T92" fmla="*/ 671248861 w 22342"/>
              <a:gd name="T93" fmla="*/ 16936404 h 43662"/>
              <a:gd name="T94" fmla="*/ 571216905 w 22342"/>
              <a:gd name="T95" fmla="*/ 77090479 h 43662"/>
              <a:gd name="T96" fmla="*/ 553452899 w 22342"/>
              <a:gd name="T97" fmla="*/ 46082325 h 43662"/>
              <a:gd name="T98" fmla="*/ 524550282 w 22342"/>
              <a:gd name="T99" fmla="*/ 68637923 h 43662"/>
              <a:gd name="T100" fmla="*/ 455640894 w 22342"/>
              <a:gd name="T101" fmla="*/ 163589032 h 43662"/>
              <a:gd name="T102" fmla="*/ 395651266 w 22342"/>
              <a:gd name="T103" fmla="*/ 79923840 h 43662"/>
              <a:gd name="T104" fmla="*/ 464560653 w 22342"/>
              <a:gd name="T105" fmla="*/ 5650463 h 43662"/>
              <a:gd name="T106" fmla="*/ 388990313 w 22342"/>
              <a:gd name="T107" fmla="*/ 954893 h 43662"/>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22342"/>
              <a:gd name="T163" fmla="*/ 0 h 43662"/>
              <a:gd name="T164" fmla="*/ 22342 w 22342"/>
              <a:gd name="T165" fmla="*/ 43662 h 43662"/>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22342" h="43662" extrusionOk="0">
                <a:moveTo>
                  <a:pt x="10451" y="1"/>
                </a:moveTo>
                <a:lnTo>
                  <a:pt x="10391" y="61"/>
                </a:lnTo>
                <a:lnTo>
                  <a:pt x="10331" y="61"/>
                </a:lnTo>
                <a:lnTo>
                  <a:pt x="10090" y="962"/>
                </a:lnTo>
                <a:lnTo>
                  <a:pt x="9910" y="1802"/>
                </a:lnTo>
                <a:lnTo>
                  <a:pt x="9610" y="3544"/>
                </a:lnTo>
                <a:lnTo>
                  <a:pt x="9370" y="5286"/>
                </a:lnTo>
                <a:lnTo>
                  <a:pt x="9249" y="7027"/>
                </a:lnTo>
                <a:lnTo>
                  <a:pt x="8829" y="6006"/>
                </a:lnTo>
                <a:lnTo>
                  <a:pt x="8409" y="4925"/>
                </a:lnTo>
                <a:lnTo>
                  <a:pt x="8048" y="3784"/>
                </a:lnTo>
                <a:lnTo>
                  <a:pt x="7688" y="2583"/>
                </a:lnTo>
                <a:lnTo>
                  <a:pt x="7268" y="1382"/>
                </a:lnTo>
                <a:lnTo>
                  <a:pt x="7027" y="782"/>
                </a:lnTo>
                <a:lnTo>
                  <a:pt x="6787" y="241"/>
                </a:lnTo>
                <a:lnTo>
                  <a:pt x="6667" y="121"/>
                </a:lnTo>
                <a:lnTo>
                  <a:pt x="6427" y="121"/>
                </a:lnTo>
                <a:lnTo>
                  <a:pt x="6247" y="181"/>
                </a:lnTo>
                <a:lnTo>
                  <a:pt x="6187" y="421"/>
                </a:lnTo>
                <a:lnTo>
                  <a:pt x="6187" y="1022"/>
                </a:lnTo>
                <a:lnTo>
                  <a:pt x="6187" y="1682"/>
                </a:lnTo>
                <a:lnTo>
                  <a:pt x="6307" y="2343"/>
                </a:lnTo>
                <a:lnTo>
                  <a:pt x="6427" y="3004"/>
                </a:lnTo>
                <a:lnTo>
                  <a:pt x="6847" y="4265"/>
                </a:lnTo>
                <a:lnTo>
                  <a:pt x="7268" y="5466"/>
                </a:lnTo>
                <a:lnTo>
                  <a:pt x="7628" y="6607"/>
                </a:lnTo>
                <a:lnTo>
                  <a:pt x="8048" y="7748"/>
                </a:lnTo>
                <a:lnTo>
                  <a:pt x="8289" y="8349"/>
                </a:lnTo>
                <a:lnTo>
                  <a:pt x="8589" y="8889"/>
                </a:lnTo>
                <a:lnTo>
                  <a:pt x="8889" y="9430"/>
                </a:lnTo>
                <a:lnTo>
                  <a:pt x="9249" y="9850"/>
                </a:lnTo>
                <a:lnTo>
                  <a:pt x="9249" y="10991"/>
                </a:lnTo>
                <a:lnTo>
                  <a:pt x="9310" y="13033"/>
                </a:lnTo>
                <a:lnTo>
                  <a:pt x="9370" y="15075"/>
                </a:lnTo>
                <a:lnTo>
                  <a:pt x="9550" y="17177"/>
                </a:lnTo>
                <a:lnTo>
                  <a:pt x="9730" y="19219"/>
                </a:lnTo>
                <a:lnTo>
                  <a:pt x="8769" y="18618"/>
                </a:lnTo>
                <a:lnTo>
                  <a:pt x="8229" y="18258"/>
                </a:lnTo>
                <a:lnTo>
                  <a:pt x="7748" y="17898"/>
                </a:lnTo>
                <a:lnTo>
                  <a:pt x="7268" y="17477"/>
                </a:lnTo>
                <a:lnTo>
                  <a:pt x="6787" y="16997"/>
                </a:lnTo>
                <a:lnTo>
                  <a:pt x="6847" y="16336"/>
                </a:lnTo>
                <a:lnTo>
                  <a:pt x="6847" y="15676"/>
                </a:lnTo>
                <a:lnTo>
                  <a:pt x="6847" y="15015"/>
                </a:lnTo>
                <a:lnTo>
                  <a:pt x="6847" y="14354"/>
                </a:lnTo>
                <a:lnTo>
                  <a:pt x="6787" y="13694"/>
                </a:lnTo>
                <a:lnTo>
                  <a:pt x="6547" y="13033"/>
                </a:lnTo>
                <a:lnTo>
                  <a:pt x="6487" y="12913"/>
                </a:lnTo>
                <a:lnTo>
                  <a:pt x="6367" y="12853"/>
                </a:lnTo>
                <a:lnTo>
                  <a:pt x="6247" y="12853"/>
                </a:lnTo>
                <a:lnTo>
                  <a:pt x="6127" y="12973"/>
                </a:lnTo>
                <a:lnTo>
                  <a:pt x="5886" y="13574"/>
                </a:lnTo>
                <a:lnTo>
                  <a:pt x="5766" y="14174"/>
                </a:lnTo>
                <a:lnTo>
                  <a:pt x="5646" y="14835"/>
                </a:lnTo>
                <a:lnTo>
                  <a:pt x="5646" y="15435"/>
                </a:lnTo>
                <a:lnTo>
                  <a:pt x="5166" y="14655"/>
                </a:lnTo>
                <a:lnTo>
                  <a:pt x="4745" y="13874"/>
                </a:lnTo>
                <a:lnTo>
                  <a:pt x="4445" y="13153"/>
                </a:lnTo>
                <a:lnTo>
                  <a:pt x="4205" y="12372"/>
                </a:lnTo>
                <a:lnTo>
                  <a:pt x="3965" y="11652"/>
                </a:lnTo>
                <a:lnTo>
                  <a:pt x="3664" y="10931"/>
                </a:lnTo>
                <a:lnTo>
                  <a:pt x="3604" y="10871"/>
                </a:lnTo>
                <a:lnTo>
                  <a:pt x="3484" y="10811"/>
                </a:lnTo>
                <a:lnTo>
                  <a:pt x="3244" y="10751"/>
                </a:lnTo>
                <a:lnTo>
                  <a:pt x="3064" y="10871"/>
                </a:lnTo>
                <a:lnTo>
                  <a:pt x="2944" y="10931"/>
                </a:lnTo>
                <a:lnTo>
                  <a:pt x="2883" y="11051"/>
                </a:lnTo>
                <a:lnTo>
                  <a:pt x="2823" y="11472"/>
                </a:lnTo>
                <a:lnTo>
                  <a:pt x="2763" y="11892"/>
                </a:lnTo>
                <a:lnTo>
                  <a:pt x="2763" y="12312"/>
                </a:lnTo>
                <a:lnTo>
                  <a:pt x="2763" y="12733"/>
                </a:lnTo>
                <a:lnTo>
                  <a:pt x="2944" y="13574"/>
                </a:lnTo>
                <a:lnTo>
                  <a:pt x="3184" y="14474"/>
                </a:lnTo>
                <a:lnTo>
                  <a:pt x="3544" y="15255"/>
                </a:lnTo>
                <a:lnTo>
                  <a:pt x="3965" y="16036"/>
                </a:lnTo>
                <a:lnTo>
                  <a:pt x="4445" y="16817"/>
                </a:lnTo>
                <a:lnTo>
                  <a:pt x="4925" y="17477"/>
                </a:lnTo>
                <a:lnTo>
                  <a:pt x="5346" y="17958"/>
                </a:lnTo>
                <a:lnTo>
                  <a:pt x="5826" y="18498"/>
                </a:lnTo>
                <a:lnTo>
                  <a:pt x="6427" y="19099"/>
                </a:lnTo>
                <a:lnTo>
                  <a:pt x="7087" y="19639"/>
                </a:lnTo>
                <a:lnTo>
                  <a:pt x="7808" y="20180"/>
                </a:lnTo>
                <a:lnTo>
                  <a:pt x="8469" y="20600"/>
                </a:lnTo>
                <a:lnTo>
                  <a:pt x="8829" y="20720"/>
                </a:lnTo>
                <a:lnTo>
                  <a:pt x="9189" y="20840"/>
                </a:lnTo>
                <a:lnTo>
                  <a:pt x="9550" y="20900"/>
                </a:lnTo>
                <a:lnTo>
                  <a:pt x="9910" y="20960"/>
                </a:lnTo>
                <a:lnTo>
                  <a:pt x="10090" y="21981"/>
                </a:lnTo>
                <a:lnTo>
                  <a:pt x="10511" y="24804"/>
                </a:lnTo>
                <a:lnTo>
                  <a:pt x="11051" y="27567"/>
                </a:lnTo>
                <a:lnTo>
                  <a:pt x="11652" y="30329"/>
                </a:lnTo>
                <a:lnTo>
                  <a:pt x="12372" y="33092"/>
                </a:lnTo>
                <a:lnTo>
                  <a:pt x="13213" y="35794"/>
                </a:lnTo>
                <a:lnTo>
                  <a:pt x="14114" y="38437"/>
                </a:lnTo>
                <a:lnTo>
                  <a:pt x="14655" y="39818"/>
                </a:lnTo>
                <a:lnTo>
                  <a:pt x="15255" y="41260"/>
                </a:lnTo>
                <a:lnTo>
                  <a:pt x="13814" y="40239"/>
                </a:lnTo>
                <a:lnTo>
                  <a:pt x="12433" y="39158"/>
                </a:lnTo>
                <a:lnTo>
                  <a:pt x="10991" y="37956"/>
                </a:lnTo>
                <a:lnTo>
                  <a:pt x="9610" y="36695"/>
                </a:lnTo>
                <a:lnTo>
                  <a:pt x="9610" y="36095"/>
                </a:lnTo>
                <a:lnTo>
                  <a:pt x="9610" y="35434"/>
                </a:lnTo>
                <a:lnTo>
                  <a:pt x="9370" y="34233"/>
                </a:lnTo>
                <a:lnTo>
                  <a:pt x="9129" y="33032"/>
                </a:lnTo>
                <a:lnTo>
                  <a:pt x="8829" y="31891"/>
                </a:lnTo>
                <a:lnTo>
                  <a:pt x="8529" y="30449"/>
                </a:lnTo>
                <a:lnTo>
                  <a:pt x="8168" y="29008"/>
                </a:lnTo>
                <a:lnTo>
                  <a:pt x="7748" y="27567"/>
                </a:lnTo>
                <a:lnTo>
                  <a:pt x="7508" y="26906"/>
                </a:lnTo>
                <a:lnTo>
                  <a:pt x="7208" y="26245"/>
                </a:lnTo>
                <a:lnTo>
                  <a:pt x="7087" y="26125"/>
                </a:lnTo>
                <a:lnTo>
                  <a:pt x="6967" y="26125"/>
                </a:lnTo>
                <a:lnTo>
                  <a:pt x="6847" y="26185"/>
                </a:lnTo>
                <a:lnTo>
                  <a:pt x="6787" y="26305"/>
                </a:lnTo>
                <a:lnTo>
                  <a:pt x="6787" y="27026"/>
                </a:lnTo>
                <a:lnTo>
                  <a:pt x="6787" y="27747"/>
                </a:lnTo>
                <a:lnTo>
                  <a:pt x="6907" y="29188"/>
                </a:lnTo>
                <a:lnTo>
                  <a:pt x="7087" y="30630"/>
                </a:lnTo>
                <a:lnTo>
                  <a:pt x="7328" y="32011"/>
                </a:lnTo>
                <a:lnTo>
                  <a:pt x="7568" y="33392"/>
                </a:lnTo>
                <a:lnTo>
                  <a:pt x="7808" y="34834"/>
                </a:lnTo>
                <a:lnTo>
                  <a:pt x="6787" y="33692"/>
                </a:lnTo>
                <a:lnTo>
                  <a:pt x="5766" y="32551"/>
                </a:lnTo>
                <a:lnTo>
                  <a:pt x="4865" y="31350"/>
                </a:lnTo>
                <a:lnTo>
                  <a:pt x="3904" y="30149"/>
                </a:lnTo>
                <a:lnTo>
                  <a:pt x="2223" y="27807"/>
                </a:lnTo>
                <a:lnTo>
                  <a:pt x="1322" y="26606"/>
                </a:lnTo>
                <a:lnTo>
                  <a:pt x="842" y="26065"/>
                </a:lnTo>
                <a:lnTo>
                  <a:pt x="361" y="25525"/>
                </a:lnTo>
                <a:lnTo>
                  <a:pt x="241" y="25465"/>
                </a:lnTo>
                <a:lnTo>
                  <a:pt x="121" y="25525"/>
                </a:lnTo>
                <a:lnTo>
                  <a:pt x="61" y="25585"/>
                </a:lnTo>
                <a:lnTo>
                  <a:pt x="1" y="25765"/>
                </a:lnTo>
                <a:lnTo>
                  <a:pt x="301" y="26726"/>
                </a:lnTo>
                <a:lnTo>
                  <a:pt x="601" y="27747"/>
                </a:lnTo>
                <a:lnTo>
                  <a:pt x="1082" y="28708"/>
                </a:lnTo>
                <a:lnTo>
                  <a:pt x="1562" y="29669"/>
                </a:lnTo>
                <a:lnTo>
                  <a:pt x="2103" y="30570"/>
                </a:lnTo>
                <a:lnTo>
                  <a:pt x="2763" y="31470"/>
                </a:lnTo>
                <a:lnTo>
                  <a:pt x="3424" y="32311"/>
                </a:lnTo>
                <a:lnTo>
                  <a:pt x="4085" y="33212"/>
                </a:lnTo>
                <a:lnTo>
                  <a:pt x="3304" y="33152"/>
                </a:lnTo>
                <a:lnTo>
                  <a:pt x="2583" y="33212"/>
                </a:lnTo>
                <a:lnTo>
                  <a:pt x="2103" y="33212"/>
                </a:lnTo>
                <a:lnTo>
                  <a:pt x="1622" y="33332"/>
                </a:lnTo>
                <a:lnTo>
                  <a:pt x="1142" y="33452"/>
                </a:lnTo>
                <a:lnTo>
                  <a:pt x="721" y="33632"/>
                </a:lnTo>
                <a:lnTo>
                  <a:pt x="601" y="33813"/>
                </a:lnTo>
                <a:lnTo>
                  <a:pt x="541" y="33993"/>
                </a:lnTo>
                <a:lnTo>
                  <a:pt x="541" y="34173"/>
                </a:lnTo>
                <a:lnTo>
                  <a:pt x="721" y="34353"/>
                </a:lnTo>
                <a:lnTo>
                  <a:pt x="1202" y="34473"/>
                </a:lnTo>
                <a:lnTo>
                  <a:pt x="1682" y="34593"/>
                </a:lnTo>
                <a:lnTo>
                  <a:pt x="2703" y="34593"/>
                </a:lnTo>
                <a:lnTo>
                  <a:pt x="3244" y="34533"/>
                </a:lnTo>
                <a:lnTo>
                  <a:pt x="3724" y="34473"/>
                </a:lnTo>
                <a:lnTo>
                  <a:pt x="4265" y="34353"/>
                </a:lnTo>
                <a:lnTo>
                  <a:pt x="4745" y="34173"/>
                </a:lnTo>
                <a:lnTo>
                  <a:pt x="4865" y="34053"/>
                </a:lnTo>
                <a:lnTo>
                  <a:pt x="6787" y="36155"/>
                </a:lnTo>
                <a:lnTo>
                  <a:pt x="7868" y="37296"/>
                </a:lnTo>
                <a:lnTo>
                  <a:pt x="9009" y="38377"/>
                </a:lnTo>
                <a:lnTo>
                  <a:pt x="10210" y="39398"/>
                </a:lnTo>
                <a:lnTo>
                  <a:pt x="11472" y="40419"/>
                </a:lnTo>
                <a:lnTo>
                  <a:pt x="12733" y="41380"/>
                </a:lnTo>
                <a:lnTo>
                  <a:pt x="14054" y="42220"/>
                </a:lnTo>
                <a:lnTo>
                  <a:pt x="15435" y="43001"/>
                </a:lnTo>
                <a:lnTo>
                  <a:pt x="16817" y="43662"/>
                </a:lnTo>
                <a:lnTo>
                  <a:pt x="17177" y="43662"/>
                </a:lnTo>
                <a:lnTo>
                  <a:pt x="17297" y="43542"/>
                </a:lnTo>
                <a:lnTo>
                  <a:pt x="17417" y="43422"/>
                </a:lnTo>
                <a:lnTo>
                  <a:pt x="17477" y="43241"/>
                </a:lnTo>
                <a:lnTo>
                  <a:pt x="17477" y="43121"/>
                </a:lnTo>
                <a:lnTo>
                  <a:pt x="17417" y="42941"/>
                </a:lnTo>
                <a:lnTo>
                  <a:pt x="17297" y="42821"/>
                </a:lnTo>
                <a:lnTo>
                  <a:pt x="17237" y="42761"/>
                </a:lnTo>
                <a:lnTo>
                  <a:pt x="16937" y="41500"/>
                </a:lnTo>
                <a:lnTo>
                  <a:pt x="16516" y="40299"/>
                </a:lnTo>
                <a:lnTo>
                  <a:pt x="15616" y="37836"/>
                </a:lnTo>
                <a:lnTo>
                  <a:pt x="16156" y="37176"/>
                </a:lnTo>
                <a:lnTo>
                  <a:pt x="16697" y="36455"/>
                </a:lnTo>
                <a:lnTo>
                  <a:pt x="17237" y="35674"/>
                </a:lnTo>
                <a:lnTo>
                  <a:pt x="17718" y="34834"/>
                </a:lnTo>
                <a:lnTo>
                  <a:pt x="18558" y="33212"/>
                </a:lnTo>
                <a:lnTo>
                  <a:pt x="19399" y="31590"/>
                </a:lnTo>
                <a:lnTo>
                  <a:pt x="20300" y="29969"/>
                </a:lnTo>
                <a:lnTo>
                  <a:pt x="21081" y="28227"/>
                </a:lnTo>
                <a:lnTo>
                  <a:pt x="21501" y="27387"/>
                </a:lnTo>
                <a:lnTo>
                  <a:pt x="21801" y="26486"/>
                </a:lnTo>
                <a:lnTo>
                  <a:pt x="22102" y="25585"/>
                </a:lnTo>
                <a:lnTo>
                  <a:pt x="22342" y="24684"/>
                </a:lnTo>
                <a:lnTo>
                  <a:pt x="22342" y="24564"/>
                </a:lnTo>
                <a:lnTo>
                  <a:pt x="22282" y="24504"/>
                </a:lnTo>
                <a:lnTo>
                  <a:pt x="22162" y="24324"/>
                </a:lnTo>
                <a:lnTo>
                  <a:pt x="21921" y="24324"/>
                </a:lnTo>
                <a:lnTo>
                  <a:pt x="21861" y="24384"/>
                </a:lnTo>
                <a:lnTo>
                  <a:pt x="21741" y="24444"/>
                </a:lnTo>
                <a:lnTo>
                  <a:pt x="21261" y="25285"/>
                </a:lnTo>
                <a:lnTo>
                  <a:pt x="20780" y="26065"/>
                </a:lnTo>
                <a:lnTo>
                  <a:pt x="19880" y="27747"/>
                </a:lnTo>
                <a:lnTo>
                  <a:pt x="19099" y="29488"/>
                </a:lnTo>
                <a:lnTo>
                  <a:pt x="18198" y="31110"/>
                </a:lnTo>
                <a:lnTo>
                  <a:pt x="17297" y="32732"/>
                </a:lnTo>
                <a:lnTo>
                  <a:pt x="16336" y="34353"/>
                </a:lnTo>
                <a:lnTo>
                  <a:pt x="15736" y="35314"/>
                </a:lnTo>
                <a:lnTo>
                  <a:pt x="15075" y="36335"/>
                </a:lnTo>
                <a:lnTo>
                  <a:pt x="14474" y="34473"/>
                </a:lnTo>
                <a:lnTo>
                  <a:pt x="13934" y="32671"/>
                </a:lnTo>
                <a:lnTo>
                  <a:pt x="13453" y="30810"/>
                </a:lnTo>
                <a:lnTo>
                  <a:pt x="12973" y="28948"/>
                </a:lnTo>
                <a:lnTo>
                  <a:pt x="12553" y="27026"/>
                </a:lnTo>
                <a:lnTo>
                  <a:pt x="12132" y="25164"/>
                </a:lnTo>
                <a:lnTo>
                  <a:pt x="12793" y="24864"/>
                </a:lnTo>
                <a:lnTo>
                  <a:pt x="13393" y="24444"/>
                </a:lnTo>
                <a:lnTo>
                  <a:pt x="14534" y="23543"/>
                </a:lnTo>
                <a:lnTo>
                  <a:pt x="15135" y="23002"/>
                </a:lnTo>
                <a:lnTo>
                  <a:pt x="15495" y="22702"/>
                </a:lnTo>
                <a:lnTo>
                  <a:pt x="15676" y="22462"/>
                </a:lnTo>
                <a:lnTo>
                  <a:pt x="16456" y="21621"/>
                </a:lnTo>
                <a:lnTo>
                  <a:pt x="17237" y="20780"/>
                </a:lnTo>
                <a:lnTo>
                  <a:pt x="18378" y="19399"/>
                </a:lnTo>
                <a:lnTo>
                  <a:pt x="18979" y="18678"/>
                </a:lnTo>
                <a:lnTo>
                  <a:pt x="19459" y="17898"/>
                </a:lnTo>
                <a:lnTo>
                  <a:pt x="19940" y="17057"/>
                </a:lnTo>
                <a:lnTo>
                  <a:pt x="20300" y="16216"/>
                </a:lnTo>
                <a:lnTo>
                  <a:pt x="20420" y="15796"/>
                </a:lnTo>
                <a:lnTo>
                  <a:pt x="20480" y="15375"/>
                </a:lnTo>
                <a:lnTo>
                  <a:pt x="20480" y="14955"/>
                </a:lnTo>
                <a:lnTo>
                  <a:pt x="20480" y="14474"/>
                </a:lnTo>
                <a:lnTo>
                  <a:pt x="20420" y="14294"/>
                </a:lnTo>
                <a:lnTo>
                  <a:pt x="20240" y="14174"/>
                </a:lnTo>
                <a:lnTo>
                  <a:pt x="20060" y="14054"/>
                </a:lnTo>
                <a:lnTo>
                  <a:pt x="19940" y="14114"/>
                </a:lnTo>
                <a:lnTo>
                  <a:pt x="19819" y="14174"/>
                </a:lnTo>
                <a:lnTo>
                  <a:pt x="19519" y="14414"/>
                </a:lnTo>
                <a:lnTo>
                  <a:pt x="19219" y="14655"/>
                </a:lnTo>
                <a:lnTo>
                  <a:pt x="18678" y="15255"/>
                </a:lnTo>
                <a:lnTo>
                  <a:pt x="18138" y="15916"/>
                </a:lnTo>
                <a:lnTo>
                  <a:pt x="17718" y="16636"/>
                </a:lnTo>
                <a:lnTo>
                  <a:pt x="16877" y="18138"/>
                </a:lnTo>
                <a:lnTo>
                  <a:pt x="16456" y="18858"/>
                </a:lnTo>
                <a:lnTo>
                  <a:pt x="15976" y="19579"/>
                </a:lnTo>
                <a:lnTo>
                  <a:pt x="15736" y="19879"/>
                </a:lnTo>
                <a:lnTo>
                  <a:pt x="15736" y="19099"/>
                </a:lnTo>
                <a:lnTo>
                  <a:pt x="15736" y="18318"/>
                </a:lnTo>
                <a:lnTo>
                  <a:pt x="15616" y="17537"/>
                </a:lnTo>
                <a:lnTo>
                  <a:pt x="15555" y="17177"/>
                </a:lnTo>
                <a:lnTo>
                  <a:pt x="15435" y="16817"/>
                </a:lnTo>
                <a:lnTo>
                  <a:pt x="15375" y="16696"/>
                </a:lnTo>
                <a:lnTo>
                  <a:pt x="15255" y="16636"/>
                </a:lnTo>
                <a:lnTo>
                  <a:pt x="15075" y="16576"/>
                </a:lnTo>
                <a:lnTo>
                  <a:pt x="14895" y="16636"/>
                </a:lnTo>
                <a:lnTo>
                  <a:pt x="14775" y="16696"/>
                </a:lnTo>
                <a:lnTo>
                  <a:pt x="14715" y="16817"/>
                </a:lnTo>
                <a:lnTo>
                  <a:pt x="14595" y="17237"/>
                </a:lnTo>
                <a:lnTo>
                  <a:pt x="14534" y="17597"/>
                </a:lnTo>
                <a:lnTo>
                  <a:pt x="14414" y="18438"/>
                </a:lnTo>
                <a:lnTo>
                  <a:pt x="14414" y="20060"/>
                </a:lnTo>
                <a:lnTo>
                  <a:pt x="14354" y="20780"/>
                </a:lnTo>
                <a:lnTo>
                  <a:pt x="14354" y="21501"/>
                </a:lnTo>
                <a:lnTo>
                  <a:pt x="13574" y="22342"/>
                </a:lnTo>
                <a:lnTo>
                  <a:pt x="12793" y="23123"/>
                </a:lnTo>
                <a:lnTo>
                  <a:pt x="11952" y="23963"/>
                </a:lnTo>
                <a:lnTo>
                  <a:pt x="11592" y="22041"/>
                </a:lnTo>
                <a:lnTo>
                  <a:pt x="11171" y="18678"/>
                </a:lnTo>
                <a:lnTo>
                  <a:pt x="10811" y="15315"/>
                </a:lnTo>
                <a:lnTo>
                  <a:pt x="11351" y="14715"/>
                </a:lnTo>
                <a:lnTo>
                  <a:pt x="11772" y="14054"/>
                </a:lnTo>
                <a:lnTo>
                  <a:pt x="12613" y="12673"/>
                </a:lnTo>
                <a:lnTo>
                  <a:pt x="13694" y="10871"/>
                </a:lnTo>
                <a:lnTo>
                  <a:pt x="14775" y="8949"/>
                </a:lnTo>
                <a:lnTo>
                  <a:pt x="15796" y="7268"/>
                </a:lnTo>
                <a:lnTo>
                  <a:pt x="16877" y="5526"/>
                </a:lnTo>
                <a:lnTo>
                  <a:pt x="17898" y="3724"/>
                </a:lnTo>
                <a:lnTo>
                  <a:pt x="18318" y="2823"/>
                </a:lnTo>
                <a:lnTo>
                  <a:pt x="18738" y="1923"/>
                </a:lnTo>
                <a:lnTo>
                  <a:pt x="18799" y="1622"/>
                </a:lnTo>
                <a:lnTo>
                  <a:pt x="18738" y="1442"/>
                </a:lnTo>
                <a:lnTo>
                  <a:pt x="18618" y="1262"/>
                </a:lnTo>
                <a:lnTo>
                  <a:pt x="18378" y="1142"/>
                </a:lnTo>
                <a:lnTo>
                  <a:pt x="18138" y="1082"/>
                </a:lnTo>
                <a:lnTo>
                  <a:pt x="17898" y="1142"/>
                </a:lnTo>
                <a:lnTo>
                  <a:pt x="17657" y="1202"/>
                </a:lnTo>
                <a:lnTo>
                  <a:pt x="17477" y="1382"/>
                </a:lnTo>
                <a:lnTo>
                  <a:pt x="16937" y="2223"/>
                </a:lnTo>
                <a:lnTo>
                  <a:pt x="16396" y="3124"/>
                </a:lnTo>
                <a:lnTo>
                  <a:pt x="15435" y="4925"/>
                </a:lnTo>
                <a:lnTo>
                  <a:pt x="15195" y="5286"/>
                </a:lnTo>
                <a:lnTo>
                  <a:pt x="15195" y="4205"/>
                </a:lnTo>
                <a:lnTo>
                  <a:pt x="15135" y="3664"/>
                </a:lnTo>
                <a:lnTo>
                  <a:pt x="15075" y="3124"/>
                </a:lnTo>
                <a:lnTo>
                  <a:pt x="15015" y="3064"/>
                </a:lnTo>
                <a:lnTo>
                  <a:pt x="14955" y="2944"/>
                </a:lnTo>
                <a:lnTo>
                  <a:pt x="14775" y="2944"/>
                </a:lnTo>
                <a:lnTo>
                  <a:pt x="14534" y="3004"/>
                </a:lnTo>
                <a:lnTo>
                  <a:pt x="14474" y="3064"/>
                </a:lnTo>
                <a:lnTo>
                  <a:pt x="14414" y="3124"/>
                </a:lnTo>
                <a:lnTo>
                  <a:pt x="14294" y="3784"/>
                </a:lnTo>
                <a:lnTo>
                  <a:pt x="14174" y="4385"/>
                </a:lnTo>
                <a:lnTo>
                  <a:pt x="14054" y="5646"/>
                </a:lnTo>
                <a:lnTo>
                  <a:pt x="13994" y="6547"/>
                </a:lnTo>
                <a:lnTo>
                  <a:pt x="13994" y="6967"/>
                </a:lnTo>
                <a:lnTo>
                  <a:pt x="13994" y="7448"/>
                </a:lnTo>
                <a:lnTo>
                  <a:pt x="13273" y="8649"/>
                </a:lnTo>
                <a:lnTo>
                  <a:pt x="12312" y="10451"/>
                </a:lnTo>
                <a:lnTo>
                  <a:pt x="11291" y="12192"/>
                </a:lnTo>
                <a:lnTo>
                  <a:pt x="10691" y="13333"/>
                </a:lnTo>
                <a:lnTo>
                  <a:pt x="10631" y="10991"/>
                </a:lnTo>
                <a:lnTo>
                  <a:pt x="10571" y="9009"/>
                </a:lnTo>
                <a:lnTo>
                  <a:pt x="10631" y="7027"/>
                </a:lnTo>
                <a:lnTo>
                  <a:pt x="10691" y="5106"/>
                </a:lnTo>
                <a:lnTo>
                  <a:pt x="10691" y="3124"/>
                </a:lnTo>
                <a:lnTo>
                  <a:pt x="11231" y="2523"/>
                </a:lnTo>
                <a:lnTo>
                  <a:pt x="11712" y="1863"/>
                </a:lnTo>
                <a:lnTo>
                  <a:pt x="12132" y="1142"/>
                </a:lnTo>
                <a:lnTo>
                  <a:pt x="12553" y="421"/>
                </a:lnTo>
                <a:lnTo>
                  <a:pt x="12553" y="361"/>
                </a:lnTo>
                <a:lnTo>
                  <a:pt x="12493" y="241"/>
                </a:lnTo>
                <a:lnTo>
                  <a:pt x="12372" y="241"/>
                </a:lnTo>
                <a:lnTo>
                  <a:pt x="11472" y="902"/>
                </a:lnTo>
                <a:lnTo>
                  <a:pt x="10631" y="1622"/>
                </a:lnTo>
                <a:lnTo>
                  <a:pt x="10511" y="121"/>
                </a:lnTo>
                <a:lnTo>
                  <a:pt x="10511" y="61"/>
                </a:lnTo>
                <a:lnTo>
                  <a:pt x="10451" y="1"/>
                </a:lnTo>
                <a:close/>
              </a:path>
            </a:pathLst>
          </a:custGeom>
          <a:solidFill>
            <a:srgbClr val="5E9B54"/>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0" name="Shape 81">
            <a:extLst>
              <a:ext uri="{FF2B5EF4-FFF2-40B4-BE49-F238E27FC236}">
                <a16:creationId xmlns:a16="http://schemas.microsoft.com/office/drawing/2014/main" xmlns="" id="{D12F7817-97A9-4345-8592-BD4BD9377D61}"/>
              </a:ext>
            </a:extLst>
          </p:cNvPr>
          <p:cNvSpPr>
            <a:spLocks/>
          </p:cNvSpPr>
          <p:nvPr/>
        </p:nvSpPr>
        <p:spPr bwMode="auto">
          <a:xfrm>
            <a:off x="9884834" y="4000500"/>
            <a:ext cx="1780117" cy="469900"/>
          </a:xfrm>
          <a:custGeom>
            <a:avLst/>
            <a:gdLst>
              <a:gd name="T0" fmla="*/ 715395453 w 43001"/>
              <a:gd name="T1" fmla="*/ 29859926 h 11352"/>
              <a:gd name="T2" fmla="*/ 621927184 w 43001"/>
              <a:gd name="T3" fmla="*/ 140643405 h 11352"/>
              <a:gd name="T4" fmla="*/ 557220824 w 43001"/>
              <a:gd name="T5" fmla="*/ 195964899 h 11352"/>
              <a:gd name="T6" fmla="*/ 566199206 w 43001"/>
              <a:gd name="T7" fmla="*/ 63974285 h 11352"/>
              <a:gd name="T8" fmla="*/ 557220824 w 43001"/>
              <a:gd name="T9" fmla="*/ 29859926 h 11352"/>
              <a:gd name="T10" fmla="*/ 530254753 w 43001"/>
              <a:gd name="T11" fmla="*/ 132132800 h 11352"/>
              <a:gd name="T12" fmla="*/ 514062996 w 43001"/>
              <a:gd name="T13" fmla="*/ 242847731 h 11352"/>
              <a:gd name="T14" fmla="*/ 519449641 w 43001"/>
              <a:gd name="T15" fmla="*/ 276891845 h 11352"/>
              <a:gd name="T16" fmla="*/ 476321713 w 43001"/>
              <a:gd name="T17" fmla="*/ 353560964 h 11352"/>
              <a:gd name="T18" fmla="*/ 375669937 w 43001"/>
              <a:gd name="T19" fmla="*/ 464346140 h 11352"/>
              <a:gd name="T20" fmla="*/ 197711782 w 43001"/>
              <a:gd name="T21" fmla="*/ 558038123 h 11352"/>
              <a:gd name="T22" fmla="*/ 79102249 w 43001"/>
              <a:gd name="T23" fmla="*/ 651730148 h 11352"/>
              <a:gd name="T24" fmla="*/ 1795869 w 43001"/>
              <a:gd name="T25" fmla="*/ 736981813 h 11352"/>
              <a:gd name="T26" fmla="*/ 0 w 43001"/>
              <a:gd name="T27" fmla="*/ 762513626 h 11352"/>
              <a:gd name="T28" fmla="*/ 8978413 w 43001"/>
              <a:gd name="T29" fmla="*/ 779536532 h 11352"/>
              <a:gd name="T30" fmla="*/ 93468269 w 43001"/>
              <a:gd name="T31" fmla="*/ 732655397 h 11352"/>
              <a:gd name="T32" fmla="*/ 246257216 w 43001"/>
              <a:gd name="T33" fmla="*/ 630452809 h 11352"/>
              <a:gd name="T34" fmla="*/ 422389634 w 43001"/>
              <a:gd name="T35" fmla="*/ 673077773 h 11352"/>
              <a:gd name="T36" fmla="*/ 492513501 w 43001"/>
              <a:gd name="T37" fmla="*/ 800813912 h 11352"/>
              <a:gd name="T38" fmla="*/ 508675390 w 43001"/>
              <a:gd name="T39" fmla="*/ 779536532 h 11352"/>
              <a:gd name="T40" fmla="*/ 499696976 w 43001"/>
              <a:gd name="T41" fmla="*/ 732655397 h 11352"/>
              <a:gd name="T42" fmla="*/ 469139199 w 43001"/>
              <a:gd name="T43" fmla="*/ 643217846 h 11352"/>
              <a:gd name="T44" fmla="*/ 415207090 w 43001"/>
              <a:gd name="T45" fmla="*/ 549527519 h 11352"/>
              <a:gd name="T46" fmla="*/ 587777638 w 43001"/>
              <a:gd name="T47" fmla="*/ 494134082 h 11352"/>
              <a:gd name="T48" fmla="*/ 803447178 w 43001"/>
              <a:gd name="T49" fmla="*/ 464346140 h 11352"/>
              <a:gd name="T50" fmla="*/ 1019146617 w 43001"/>
              <a:gd name="T51" fmla="*/ 481367348 h 11352"/>
              <a:gd name="T52" fmla="*/ 1092862221 w 43001"/>
              <a:gd name="T53" fmla="*/ 566548727 h 11352"/>
              <a:gd name="T54" fmla="*/ 1152151107 w 43001"/>
              <a:gd name="T55" fmla="*/ 766769798 h 11352"/>
              <a:gd name="T56" fmla="*/ 1170138733 w 43001"/>
              <a:gd name="T57" fmla="*/ 805070042 h 11352"/>
              <a:gd name="T58" fmla="*/ 1184504753 w 43001"/>
              <a:gd name="T59" fmla="*/ 783792703 h 11352"/>
              <a:gd name="T60" fmla="*/ 1180913015 w 43001"/>
              <a:gd name="T61" fmla="*/ 741236246 h 11352"/>
              <a:gd name="T62" fmla="*/ 1135990181 w 43001"/>
              <a:gd name="T63" fmla="*/ 587896352 h 11352"/>
              <a:gd name="T64" fmla="*/ 1114410786 w 43001"/>
              <a:gd name="T65" fmla="*/ 502644687 h 11352"/>
              <a:gd name="T66" fmla="*/ 1261812095 w 43001"/>
              <a:gd name="T67" fmla="*/ 545271389 h 11352"/>
              <a:gd name="T68" fmla="*/ 1286982265 w 43001"/>
              <a:gd name="T69" fmla="*/ 532504613 h 11352"/>
              <a:gd name="T70" fmla="*/ 1249212076 w 43001"/>
              <a:gd name="T71" fmla="*/ 481367348 h 11352"/>
              <a:gd name="T72" fmla="*/ 1132398412 w 43001"/>
              <a:gd name="T73" fmla="*/ 417465005 h 11352"/>
              <a:gd name="T74" fmla="*/ 972426951 w 43001"/>
              <a:gd name="T75" fmla="*/ 383420891 h 11352"/>
              <a:gd name="T76" fmla="*/ 722578929 w 43001"/>
              <a:gd name="T77" fmla="*/ 370654115 h 11352"/>
              <a:gd name="T78" fmla="*/ 512267127 w 43001"/>
              <a:gd name="T79" fmla="*/ 413208833 h 11352"/>
              <a:gd name="T80" fmla="*/ 605735396 w 43001"/>
              <a:gd name="T81" fmla="*/ 272635674 h 11352"/>
              <a:gd name="T82" fmla="*/ 733353211 w 43001"/>
              <a:gd name="T83" fmla="*/ 119295780 h 11352"/>
              <a:gd name="T84" fmla="*/ 776511038 w 43001"/>
              <a:gd name="T85" fmla="*/ 55391739 h 11352"/>
              <a:gd name="T86" fmla="*/ 776511038 w 43001"/>
              <a:gd name="T87" fmla="*/ 21347625 h 11352"/>
              <a:gd name="T88" fmla="*/ 767502757 w 43001"/>
              <a:gd name="T89" fmla="*/ 70245 h 11352"/>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3001"/>
              <a:gd name="T136" fmla="*/ 0 h 11352"/>
              <a:gd name="T137" fmla="*/ 43001 w 43001"/>
              <a:gd name="T138" fmla="*/ 11352 h 11352"/>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3001" h="11352" extrusionOk="0">
                <a:moveTo>
                  <a:pt x="25464" y="1"/>
                </a:moveTo>
                <a:lnTo>
                  <a:pt x="24683" y="181"/>
                </a:lnTo>
                <a:lnTo>
                  <a:pt x="23903" y="421"/>
                </a:lnTo>
                <a:lnTo>
                  <a:pt x="23122" y="721"/>
                </a:lnTo>
                <a:lnTo>
                  <a:pt x="22341" y="1082"/>
                </a:lnTo>
                <a:lnTo>
                  <a:pt x="20780" y="1983"/>
                </a:lnTo>
                <a:lnTo>
                  <a:pt x="19398" y="2823"/>
                </a:lnTo>
                <a:lnTo>
                  <a:pt x="18377" y="3424"/>
                </a:lnTo>
                <a:lnTo>
                  <a:pt x="18618" y="2763"/>
                </a:lnTo>
                <a:lnTo>
                  <a:pt x="18738" y="2043"/>
                </a:lnTo>
                <a:lnTo>
                  <a:pt x="18918" y="1262"/>
                </a:lnTo>
                <a:lnTo>
                  <a:pt x="18918" y="902"/>
                </a:lnTo>
                <a:lnTo>
                  <a:pt x="18918" y="541"/>
                </a:lnTo>
                <a:lnTo>
                  <a:pt x="18858" y="421"/>
                </a:lnTo>
                <a:lnTo>
                  <a:pt x="18618" y="421"/>
                </a:lnTo>
                <a:lnTo>
                  <a:pt x="18317" y="721"/>
                </a:lnTo>
                <a:lnTo>
                  <a:pt x="18077" y="1082"/>
                </a:lnTo>
                <a:lnTo>
                  <a:pt x="17717" y="1863"/>
                </a:lnTo>
                <a:lnTo>
                  <a:pt x="17356" y="2643"/>
                </a:lnTo>
                <a:lnTo>
                  <a:pt x="17236" y="3004"/>
                </a:lnTo>
                <a:lnTo>
                  <a:pt x="17176" y="3424"/>
                </a:lnTo>
                <a:lnTo>
                  <a:pt x="17176" y="3604"/>
                </a:lnTo>
                <a:lnTo>
                  <a:pt x="17236" y="3784"/>
                </a:lnTo>
                <a:lnTo>
                  <a:pt x="17356" y="3904"/>
                </a:lnTo>
                <a:lnTo>
                  <a:pt x="17477" y="3964"/>
                </a:lnTo>
                <a:lnTo>
                  <a:pt x="16696" y="4445"/>
                </a:lnTo>
                <a:lnTo>
                  <a:pt x="15915" y="4985"/>
                </a:lnTo>
                <a:lnTo>
                  <a:pt x="15194" y="5586"/>
                </a:lnTo>
                <a:lnTo>
                  <a:pt x="14534" y="6187"/>
                </a:lnTo>
                <a:lnTo>
                  <a:pt x="12552" y="6547"/>
                </a:lnTo>
                <a:lnTo>
                  <a:pt x="10630" y="6967"/>
                </a:lnTo>
                <a:lnTo>
                  <a:pt x="7988" y="7568"/>
                </a:lnTo>
                <a:lnTo>
                  <a:pt x="6606" y="7868"/>
                </a:lnTo>
                <a:lnTo>
                  <a:pt x="5285" y="8289"/>
                </a:lnTo>
                <a:lnTo>
                  <a:pt x="3964" y="8709"/>
                </a:lnTo>
                <a:lnTo>
                  <a:pt x="2643" y="9189"/>
                </a:lnTo>
                <a:lnTo>
                  <a:pt x="1381" y="9730"/>
                </a:lnTo>
                <a:lnTo>
                  <a:pt x="180" y="10330"/>
                </a:lnTo>
                <a:lnTo>
                  <a:pt x="60" y="10391"/>
                </a:lnTo>
                <a:lnTo>
                  <a:pt x="0" y="10511"/>
                </a:lnTo>
                <a:lnTo>
                  <a:pt x="0" y="10631"/>
                </a:lnTo>
                <a:lnTo>
                  <a:pt x="0" y="10751"/>
                </a:lnTo>
                <a:lnTo>
                  <a:pt x="120" y="10871"/>
                </a:lnTo>
                <a:lnTo>
                  <a:pt x="180" y="10931"/>
                </a:lnTo>
                <a:lnTo>
                  <a:pt x="300" y="10991"/>
                </a:lnTo>
                <a:lnTo>
                  <a:pt x="480" y="10991"/>
                </a:lnTo>
                <a:lnTo>
                  <a:pt x="1802" y="10691"/>
                </a:lnTo>
                <a:lnTo>
                  <a:pt x="3123" y="10330"/>
                </a:lnTo>
                <a:lnTo>
                  <a:pt x="4384" y="9910"/>
                </a:lnTo>
                <a:lnTo>
                  <a:pt x="5705" y="9550"/>
                </a:lnTo>
                <a:lnTo>
                  <a:pt x="8228" y="8889"/>
                </a:lnTo>
                <a:lnTo>
                  <a:pt x="10810" y="8349"/>
                </a:lnTo>
                <a:lnTo>
                  <a:pt x="12192" y="8048"/>
                </a:lnTo>
                <a:lnTo>
                  <a:pt x="14113" y="9490"/>
                </a:lnTo>
                <a:lnTo>
                  <a:pt x="15254" y="10451"/>
                </a:lnTo>
                <a:lnTo>
                  <a:pt x="15795" y="10871"/>
                </a:lnTo>
                <a:lnTo>
                  <a:pt x="16456" y="11291"/>
                </a:lnTo>
                <a:lnTo>
                  <a:pt x="16816" y="11291"/>
                </a:lnTo>
                <a:lnTo>
                  <a:pt x="16876" y="11231"/>
                </a:lnTo>
                <a:lnTo>
                  <a:pt x="16996" y="10991"/>
                </a:lnTo>
                <a:lnTo>
                  <a:pt x="16996" y="10871"/>
                </a:lnTo>
                <a:lnTo>
                  <a:pt x="16936" y="10751"/>
                </a:lnTo>
                <a:lnTo>
                  <a:pt x="16696" y="10330"/>
                </a:lnTo>
                <a:lnTo>
                  <a:pt x="16456" y="9850"/>
                </a:lnTo>
                <a:lnTo>
                  <a:pt x="16095" y="9430"/>
                </a:lnTo>
                <a:lnTo>
                  <a:pt x="15675" y="9069"/>
                </a:lnTo>
                <a:lnTo>
                  <a:pt x="15314" y="8709"/>
                </a:lnTo>
                <a:lnTo>
                  <a:pt x="14834" y="8349"/>
                </a:lnTo>
                <a:lnTo>
                  <a:pt x="13873" y="7748"/>
                </a:lnTo>
                <a:lnTo>
                  <a:pt x="15795" y="7448"/>
                </a:lnTo>
                <a:lnTo>
                  <a:pt x="17717" y="7147"/>
                </a:lnTo>
                <a:lnTo>
                  <a:pt x="19639" y="6967"/>
                </a:lnTo>
                <a:lnTo>
                  <a:pt x="21620" y="6787"/>
                </a:lnTo>
                <a:lnTo>
                  <a:pt x="24203" y="6607"/>
                </a:lnTo>
                <a:lnTo>
                  <a:pt x="26845" y="6547"/>
                </a:lnTo>
                <a:lnTo>
                  <a:pt x="29428" y="6547"/>
                </a:lnTo>
                <a:lnTo>
                  <a:pt x="32070" y="6667"/>
                </a:lnTo>
                <a:lnTo>
                  <a:pt x="34052" y="6787"/>
                </a:lnTo>
                <a:lnTo>
                  <a:pt x="36034" y="6967"/>
                </a:lnTo>
                <a:lnTo>
                  <a:pt x="36274" y="7508"/>
                </a:lnTo>
                <a:lnTo>
                  <a:pt x="36515" y="7988"/>
                </a:lnTo>
                <a:lnTo>
                  <a:pt x="37175" y="8949"/>
                </a:lnTo>
                <a:lnTo>
                  <a:pt x="38016" y="10210"/>
                </a:lnTo>
                <a:lnTo>
                  <a:pt x="38496" y="10811"/>
                </a:lnTo>
                <a:lnTo>
                  <a:pt x="38737" y="11051"/>
                </a:lnTo>
                <a:lnTo>
                  <a:pt x="38977" y="11291"/>
                </a:lnTo>
                <a:lnTo>
                  <a:pt x="39097" y="11351"/>
                </a:lnTo>
                <a:lnTo>
                  <a:pt x="39217" y="11351"/>
                </a:lnTo>
                <a:lnTo>
                  <a:pt x="39457" y="11291"/>
                </a:lnTo>
                <a:lnTo>
                  <a:pt x="39577" y="11051"/>
                </a:lnTo>
                <a:lnTo>
                  <a:pt x="39637" y="10931"/>
                </a:lnTo>
                <a:lnTo>
                  <a:pt x="39637" y="10811"/>
                </a:lnTo>
                <a:lnTo>
                  <a:pt x="39457" y="10451"/>
                </a:lnTo>
                <a:lnTo>
                  <a:pt x="39337" y="10150"/>
                </a:lnTo>
                <a:lnTo>
                  <a:pt x="38917" y="9490"/>
                </a:lnTo>
                <a:lnTo>
                  <a:pt x="37956" y="8289"/>
                </a:lnTo>
                <a:lnTo>
                  <a:pt x="37535" y="7688"/>
                </a:lnTo>
                <a:lnTo>
                  <a:pt x="37055" y="7087"/>
                </a:lnTo>
                <a:lnTo>
                  <a:pt x="37235" y="7087"/>
                </a:lnTo>
                <a:lnTo>
                  <a:pt x="40058" y="7508"/>
                </a:lnTo>
                <a:lnTo>
                  <a:pt x="41439" y="7628"/>
                </a:lnTo>
                <a:lnTo>
                  <a:pt x="42160" y="7688"/>
                </a:lnTo>
                <a:lnTo>
                  <a:pt x="42820" y="7688"/>
                </a:lnTo>
                <a:lnTo>
                  <a:pt x="42941" y="7628"/>
                </a:lnTo>
                <a:lnTo>
                  <a:pt x="43001" y="7508"/>
                </a:lnTo>
                <a:lnTo>
                  <a:pt x="43001" y="7388"/>
                </a:lnTo>
                <a:lnTo>
                  <a:pt x="42941" y="7328"/>
                </a:lnTo>
                <a:lnTo>
                  <a:pt x="41739" y="6787"/>
                </a:lnTo>
                <a:lnTo>
                  <a:pt x="40478" y="6427"/>
                </a:lnTo>
                <a:lnTo>
                  <a:pt x="39157" y="6127"/>
                </a:lnTo>
                <a:lnTo>
                  <a:pt x="37836" y="5886"/>
                </a:lnTo>
                <a:lnTo>
                  <a:pt x="36454" y="5766"/>
                </a:lnTo>
                <a:lnTo>
                  <a:pt x="35133" y="5646"/>
                </a:lnTo>
                <a:lnTo>
                  <a:pt x="32491" y="5406"/>
                </a:lnTo>
                <a:lnTo>
                  <a:pt x="29728" y="5286"/>
                </a:lnTo>
                <a:lnTo>
                  <a:pt x="26965" y="5226"/>
                </a:lnTo>
                <a:lnTo>
                  <a:pt x="24143" y="5226"/>
                </a:lnTo>
                <a:lnTo>
                  <a:pt x="21380" y="5406"/>
                </a:lnTo>
                <a:lnTo>
                  <a:pt x="19278" y="5586"/>
                </a:lnTo>
                <a:lnTo>
                  <a:pt x="17116" y="5826"/>
                </a:lnTo>
                <a:lnTo>
                  <a:pt x="17537" y="5526"/>
                </a:lnTo>
                <a:lnTo>
                  <a:pt x="18858" y="4685"/>
                </a:lnTo>
                <a:lnTo>
                  <a:pt x="20239" y="3844"/>
                </a:lnTo>
                <a:lnTo>
                  <a:pt x="21620" y="3064"/>
                </a:lnTo>
                <a:lnTo>
                  <a:pt x="23062" y="2343"/>
                </a:lnTo>
                <a:lnTo>
                  <a:pt x="24503" y="1682"/>
                </a:lnTo>
                <a:lnTo>
                  <a:pt x="25224" y="1322"/>
                </a:lnTo>
                <a:lnTo>
                  <a:pt x="25824" y="902"/>
                </a:lnTo>
                <a:lnTo>
                  <a:pt x="25945" y="781"/>
                </a:lnTo>
                <a:lnTo>
                  <a:pt x="26005" y="601"/>
                </a:lnTo>
                <a:lnTo>
                  <a:pt x="26005" y="481"/>
                </a:lnTo>
                <a:lnTo>
                  <a:pt x="25945" y="301"/>
                </a:lnTo>
                <a:lnTo>
                  <a:pt x="25884" y="181"/>
                </a:lnTo>
                <a:lnTo>
                  <a:pt x="25764" y="61"/>
                </a:lnTo>
                <a:lnTo>
                  <a:pt x="25644" y="1"/>
                </a:lnTo>
                <a:lnTo>
                  <a:pt x="25464" y="1"/>
                </a:lnTo>
                <a:close/>
              </a:path>
            </a:pathLst>
          </a:custGeom>
          <a:solidFill>
            <a:srgbClr val="B5975B"/>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1" name="Shape 82">
            <a:extLst>
              <a:ext uri="{FF2B5EF4-FFF2-40B4-BE49-F238E27FC236}">
                <a16:creationId xmlns:a16="http://schemas.microsoft.com/office/drawing/2014/main" xmlns="" id="{DA20A325-DC61-48E1-824B-3D1BF26E7471}"/>
              </a:ext>
            </a:extLst>
          </p:cNvPr>
          <p:cNvSpPr>
            <a:spLocks/>
          </p:cNvSpPr>
          <p:nvPr/>
        </p:nvSpPr>
        <p:spPr bwMode="auto">
          <a:xfrm>
            <a:off x="11084985" y="3717925"/>
            <a:ext cx="510116" cy="538163"/>
          </a:xfrm>
          <a:custGeom>
            <a:avLst/>
            <a:gdLst>
              <a:gd name="T0" fmla="*/ 36986840 w 20301"/>
              <a:gd name="T1" fmla="*/ 34767586 h 21321"/>
              <a:gd name="T2" fmla="*/ 39396624 w 20301"/>
              <a:gd name="T3" fmla="*/ 43467270 h 21321"/>
              <a:gd name="T4" fmla="*/ 39805048 w 20301"/>
              <a:gd name="T5" fmla="*/ 54080851 h 21321"/>
              <a:gd name="T6" fmla="*/ 37790214 w 20301"/>
              <a:gd name="T7" fmla="*/ 63745775 h 21321"/>
              <a:gd name="T8" fmla="*/ 34175737 w 20301"/>
              <a:gd name="T9" fmla="*/ 69535147 h 21321"/>
              <a:gd name="T10" fmla="*/ 27342089 w 20301"/>
              <a:gd name="T11" fmla="*/ 65675549 h 21321"/>
              <a:gd name="T12" fmla="*/ 24925578 w 20301"/>
              <a:gd name="T13" fmla="*/ 56975865 h 21321"/>
              <a:gd name="T14" fmla="*/ 24524239 w 20301"/>
              <a:gd name="T15" fmla="*/ 46362284 h 21321"/>
              <a:gd name="T16" fmla="*/ 26538715 w 20301"/>
              <a:gd name="T17" fmla="*/ 36697386 h 21321"/>
              <a:gd name="T18" fmla="*/ 30153193 w 20301"/>
              <a:gd name="T19" fmla="*/ 30907988 h 21321"/>
              <a:gd name="T20" fmla="*/ 33372720 w 20301"/>
              <a:gd name="T21" fmla="*/ 964584 h 21321"/>
              <a:gd name="T22" fmla="*/ 17288538 w 20301"/>
              <a:gd name="T23" fmla="*/ 9664924 h 21321"/>
              <a:gd name="T24" fmla="*/ 8446803 w 20301"/>
              <a:gd name="T25" fmla="*/ 24154005 h 21321"/>
              <a:gd name="T26" fmla="*/ 4022563 w 20301"/>
              <a:gd name="T27" fmla="*/ 33803002 h 21321"/>
              <a:gd name="T28" fmla="*/ 6747 w 20301"/>
              <a:gd name="T29" fmla="*/ 40556984 h 21321"/>
              <a:gd name="T30" fmla="*/ 809763 w 20301"/>
              <a:gd name="T31" fmla="*/ 47326868 h 21321"/>
              <a:gd name="T32" fmla="*/ 8848481 w 20301"/>
              <a:gd name="T33" fmla="*/ 60851391 h 21321"/>
              <a:gd name="T34" fmla="*/ 14477434 w 20301"/>
              <a:gd name="T35" fmla="*/ 84989469 h 21321"/>
              <a:gd name="T36" fmla="*/ 17288538 w 20301"/>
              <a:gd name="T37" fmla="*/ 140034904 h 21321"/>
              <a:gd name="T38" fmla="*/ 20508084 w 20301"/>
              <a:gd name="T39" fmla="*/ 173837881 h 21321"/>
              <a:gd name="T40" fmla="*/ 30153193 w 20301"/>
              <a:gd name="T41" fmla="*/ 213446209 h 21321"/>
              <a:gd name="T42" fmla="*/ 43820864 w 20301"/>
              <a:gd name="T43" fmla="*/ 246283996 h 21321"/>
              <a:gd name="T44" fmla="*/ 58693229 w 20301"/>
              <a:gd name="T45" fmla="*/ 264632676 h 21321"/>
              <a:gd name="T46" fmla="*/ 67534982 w 20301"/>
              <a:gd name="T47" fmla="*/ 294559521 h 21321"/>
              <a:gd name="T48" fmla="*/ 69148120 w 20301"/>
              <a:gd name="T49" fmla="*/ 323537709 h 21321"/>
              <a:gd name="T50" fmla="*/ 70754510 w 20301"/>
              <a:gd name="T51" fmla="*/ 337062207 h 21321"/>
              <a:gd name="T52" fmla="*/ 73967291 w 20301"/>
              <a:gd name="T53" fmla="*/ 342851605 h 21321"/>
              <a:gd name="T54" fmla="*/ 77588515 w 20301"/>
              <a:gd name="T55" fmla="*/ 337062207 h 21321"/>
              <a:gd name="T56" fmla="*/ 78793228 w 20301"/>
              <a:gd name="T57" fmla="*/ 319678742 h 21321"/>
              <a:gd name="T58" fmla="*/ 75178751 w 20301"/>
              <a:gd name="T59" fmla="*/ 282981356 h 21321"/>
              <a:gd name="T60" fmla="*/ 81604331 w 20301"/>
              <a:gd name="T61" fmla="*/ 270421443 h 21321"/>
              <a:gd name="T62" fmla="*/ 92059203 w 20301"/>
              <a:gd name="T63" fmla="*/ 278140615 h 21321"/>
              <a:gd name="T64" fmla="*/ 94870306 w 20301"/>
              <a:gd name="T65" fmla="*/ 310978402 h 21321"/>
              <a:gd name="T66" fmla="*/ 96483462 w 20301"/>
              <a:gd name="T67" fmla="*/ 338992006 h 21321"/>
              <a:gd name="T68" fmla="*/ 100499618 w 20301"/>
              <a:gd name="T69" fmla="*/ 342851605 h 21321"/>
              <a:gd name="T70" fmla="*/ 104120484 w 20301"/>
              <a:gd name="T71" fmla="*/ 335132407 h 21321"/>
              <a:gd name="T72" fmla="*/ 104923858 w 20301"/>
              <a:gd name="T73" fmla="*/ 308084018 h 21321"/>
              <a:gd name="T74" fmla="*/ 102105650 w 20301"/>
              <a:gd name="T75" fmla="*/ 278140615 h 21321"/>
              <a:gd name="T76" fmla="*/ 103718806 w 20301"/>
              <a:gd name="T77" fmla="*/ 254967752 h 21321"/>
              <a:gd name="T78" fmla="*/ 120197581 w 20301"/>
              <a:gd name="T79" fmla="*/ 226954148 h 21321"/>
              <a:gd name="T80" fmla="*/ 129842689 w 20301"/>
              <a:gd name="T81" fmla="*/ 197991912 h 21321"/>
              <a:gd name="T82" fmla="*/ 133062217 w 20301"/>
              <a:gd name="T83" fmla="*/ 184467389 h 21321"/>
              <a:gd name="T84" fmla="*/ 135873320 w 20301"/>
              <a:gd name="T85" fmla="*/ 166118709 h 21321"/>
              <a:gd name="T86" fmla="*/ 135471643 w 20301"/>
              <a:gd name="T87" fmla="*/ 145840204 h 21321"/>
              <a:gd name="T88" fmla="*/ 132258843 w 20301"/>
              <a:gd name="T89" fmla="*/ 127492155 h 21321"/>
              <a:gd name="T90" fmla="*/ 127031586 w 20301"/>
              <a:gd name="T91" fmla="*/ 113002442 h 21321"/>
              <a:gd name="T92" fmla="*/ 119394546 w 20301"/>
              <a:gd name="T93" fmla="*/ 104302734 h 21321"/>
              <a:gd name="T94" fmla="*/ 113765592 w 20301"/>
              <a:gd name="T95" fmla="*/ 109143475 h 21321"/>
              <a:gd name="T96" fmla="*/ 113363915 w 20301"/>
              <a:gd name="T97" fmla="*/ 122651414 h 21321"/>
              <a:gd name="T98" fmla="*/ 118992868 w 20301"/>
              <a:gd name="T99" fmla="*/ 132316338 h 21321"/>
              <a:gd name="T100" fmla="*/ 123410362 w 20301"/>
              <a:gd name="T101" fmla="*/ 148735219 h 21321"/>
              <a:gd name="T102" fmla="*/ 122607346 w 20301"/>
              <a:gd name="T103" fmla="*/ 168048508 h 21321"/>
              <a:gd name="T104" fmla="*/ 116175018 w 20301"/>
              <a:gd name="T105" fmla="*/ 182537590 h 21321"/>
              <a:gd name="T106" fmla="*/ 106530249 w 20301"/>
              <a:gd name="T107" fmla="*/ 186397189 h 21321"/>
              <a:gd name="T108" fmla="*/ 97688156 w 20301"/>
              <a:gd name="T109" fmla="*/ 178678622 h 21321"/>
              <a:gd name="T110" fmla="*/ 90051135 w 20301"/>
              <a:gd name="T111" fmla="*/ 160329942 h 21321"/>
              <a:gd name="T112" fmla="*/ 86028572 w 20301"/>
              <a:gd name="T113" fmla="*/ 138105736 h 21321"/>
              <a:gd name="T114" fmla="*/ 79997941 w 20301"/>
              <a:gd name="T115" fmla="*/ 72429531 h 21321"/>
              <a:gd name="T116" fmla="*/ 74368988 w 20301"/>
              <a:gd name="T117" fmla="*/ 46362284 h 21321"/>
              <a:gd name="T118" fmla="*/ 63117470 w 20301"/>
              <a:gd name="T119" fmla="*/ 19313264 h 21321"/>
              <a:gd name="T120" fmla="*/ 48245105 w 20301"/>
              <a:gd name="T121" fmla="*/ 2894384 h 21321"/>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0301"/>
              <a:gd name="T184" fmla="*/ 0 h 21321"/>
              <a:gd name="T185" fmla="*/ 20301 w 20301"/>
              <a:gd name="T186" fmla="*/ 21321 h 21321"/>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0301" h="21321" extrusionOk="0">
                <a:moveTo>
                  <a:pt x="5106" y="1922"/>
                </a:moveTo>
                <a:lnTo>
                  <a:pt x="5286" y="2042"/>
                </a:lnTo>
                <a:lnTo>
                  <a:pt x="5526" y="2162"/>
                </a:lnTo>
                <a:lnTo>
                  <a:pt x="5646" y="2282"/>
                </a:lnTo>
                <a:lnTo>
                  <a:pt x="5826" y="2462"/>
                </a:lnTo>
                <a:lnTo>
                  <a:pt x="5886" y="2703"/>
                </a:lnTo>
                <a:lnTo>
                  <a:pt x="5947" y="2883"/>
                </a:lnTo>
                <a:lnTo>
                  <a:pt x="5947" y="3123"/>
                </a:lnTo>
                <a:lnTo>
                  <a:pt x="5947" y="3363"/>
                </a:lnTo>
                <a:lnTo>
                  <a:pt x="5886" y="3543"/>
                </a:lnTo>
                <a:lnTo>
                  <a:pt x="5826" y="3784"/>
                </a:lnTo>
                <a:lnTo>
                  <a:pt x="5646" y="3964"/>
                </a:lnTo>
                <a:lnTo>
                  <a:pt x="5526" y="4084"/>
                </a:lnTo>
                <a:lnTo>
                  <a:pt x="5286" y="4204"/>
                </a:lnTo>
                <a:lnTo>
                  <a:pt x="5106" y="4324"/>
                </a:lnTo>
                <a:lnTo>
                  <a:pt x="4505" y="4324"/>
                </a:lnTo>
                <a:lnTo>
                  <a:pt x="4325" y="4204"/>
                </a:lnTo>
                <a:lnTo>
                  <a:pt x="4085" y="4084"/>
                </a:lnTo>
                <a:lnTo>
                  <a:pt x="3965" y="3964"/>
                </a:lnTo>
                <a:lnTo>
                  <a:pt x="3784" y="3784"/>
                </a:lnTo>
                <a:lnTo>
                  <a:pt x="3724" y="3543"/>
                </a:lnTo>
                <a:lnTo>
                  <a:pt x="3664" y="3363"/>
                </a:lnTo>
                <a:lnTo>
                  <a:pt x="3664" y="3123"/>
                </a:lnTo>
                <a:lnTo>
                  <a:pt x="3664" y="2883"/>
                </a:lnTo>
                <a:lnTo>
                  <a:pt x="3724" y="2703"/>
                </a:lnTo>
                <a:lnTo>
                  <a:pt x="3784" y="2462"/>
                </a:lnTo>
                <a:lnTo>
                  <a:pt x="3965" y="2282"/>
                </a:lnTo>
                <a:lnTo>
                  <a:pt x="4085" y="2162"/>
                </a:lnTo>
                <a:lnTo>
                  <a:pt x="4325" y="2042"/>
                </a:lnTo>
                <a:lnTo>
                  <a:pt x="4505" y="1922"/>
                </a:lnTo>
                <a:lnTo>
                  <a:pt x="5106" y="1922"/>
                </a:lnTo>
                <a:close/>
                <a:moveTo>
                  <a:pt x="5766" y="0"/>
                </a:moveTo>
                <a:lnTo>
                  <a:pt x="4986" y="60"/>
                </a:lnTo>
                <a:lnTo>
                  <a:pt x="4205" y="120"/>
                </a:lnTo>
                <a:lnTo>
                  <a:pt x="3364" y="360"/>
                </a:lnTo>
                <a:lnTo>
                  <a:pt x="2583" y="601"/>
                </a:lnTo>
                <a:lnTo>
                  <a:pt x="1863" y="1021"/>
                </a:lnTo>
                <a:lnTo>
                  <a:pt x="1562" y="1261"/>
                </a:lnTo>
                <a:lnTo>
                  <a:pt x="1262" y="1502"/>
                </a:lnTo>
                <a:lnTo>
                  <a:pt x="1022" y="1742"/>
                </a:lnTo>
                <a:lnTo>
                  <a:pt x="842" y="2042"/>
                </a:lnTo>
                <a:lnTo>
                  <a:pt x="601" y="2102"/>
                </a:lnTo>
                <a:lnTo>
                  <a:pt x="361" y="2162"/>
                </a:lnTo>
                <a:lnTo>
                  <a:pt x="121" y="2282"/>
                </a:lnTo>
                <a:lnTo>
                  <a:pt x="1" y="2522"/>
                </a:lnTo>
                <a:lnTo>
                  <a:pt x="1" y="2763"/>
                </a:lnTo>
                <a:lnTo>
                  <a:pt x="61" y="2883"/>
                </a:lnTo>
                <a:lnTo>
                  <a:pt x="121" y="2943"/>
                </a:lnTo>
                <a:lnTo>
                  <a:pt x="541" y="3243"/>
                </a:lnTo>
                <a:lnTo>
                  <a:pt x="902" y="3543"/>
                </a:lnTo>
                <a:lnTo>
                  <a:pt x="1322" y="3784"/>
                </a:lnTo>
                <a:lnTo>
                  <a:pt x="1622" y="4144"/>
                </a:lnTo>
                <a:lnTo>
                  <a:pt x="1983" y="4745"/>
                </a:lnTo>
                <a:lnTo>
                  <a:pt x="2163" y="5285"/>
                </a:lnTo>
                <a:lnTo>
                  <a:pt x="2283" y="5946"/>
                </a:lnTo>
                <a:lnTo>
                  <a:pt x="2403" y="6546"/>
                </a:lnTo>
                <a:lnTo>
                  <a:pt x="2583" y="8708"/>
                </a:lnTo>
                <a:lnTo>
                  <a:pt x="2764" y="9729"/>
                </a:lnTo>
                <a:lnTo>
                  <a:pt x="2884" y="10270"/>
                </a:lnTo>
                <a:lnTo>
                  <a:pt x="3064" y="10810"/>
                </a:lnTo>
                <a:lnTo>
                  <a:pt x="3484" y="11651"/>
                </a:lnTo>
                <a:lnTo>
                  <a:pt x="3965" y="12492"/>
                </a:lnTo>
                <a:lnTo>
                  <a:pt x="4505" y="13273"/>
                </a:lnTo>
                <a:lnTo>
                  <a:pt x="5106" y="13993"/>
                </a:lnTo>
                <a:lnTo>
                  <a:pt x="5826" y="14714"/>
                </a:lnTo>
                <a:lnTo>
                  <a:pt x="6547" y="15315"/>
                </a:lnTo>
                <a:lnTo>
                  <a:pt x="7388" y="15795"/>
                </a:lnTo>
                <a:lnTo>
                  <a:pt x="8169" y="16215"/>
                </a:lnTo>
                <a:lnTo>
                  <a:pt x="8769" y="16456"/>
                </a:lnTo>
                <a:lnTo>
                  <a:pt x="9370" y="16636"/>
                </a:lnTo>
                <a:lnTo>
                  <a:pt x="9850" y="17717"/>
                </a:lnTo>
                <a:lnTo>
                  <a:pt x="10090" y="18317"/>
                </a:lnTo>
                <a:lnTo>
                  <a:pt x="10271" y="18918"/>
                </a:lnTo>
                <a:lnTo>
                  <a:pt x="10331" y="19518"/>
                </a:lnTo>
                <a:lnTo>
                  <a:pt x="10331" y="20119"/>
                </a:lnTo>
                <a:lnTo>
                  <a:pt x="10391" y="20419"/>
                </a:lnTo>
                <a:lnTo>
                  <a:pt x="10451" y="20720"/>
                </a:lnTo>
                <a:lnTo>
                  <a:pt x="10571" y="20960"/>
                </a:lnTo>
                <a:lnTo>
                  <a:pt x="10751" y="21200"/>
                </a:lnTo>
                <a:lnTo>
                  <a:pt x="10871" y="21320"/>
                </a:lnTo>
                <a:lnTo>
                  <a:pt x="11051" y="21320"/>
                </a:lnTo>
                <a:lnTo>
                  <a:pt x="11232" y="21260"/>
                </a:lnTo>
                <a:lnTo>
                  <a:pt x="11352" y="21200"/>
                </a:lnTo>
                <a:lnTo>
                  <a:pt x="11592" y="20960"/>
                </a:lnTo>
                <a:lnTo>
                  <a:pt x="11712" y="20599"/>
                </a:lnTo>
                <a:lnTo>
                  <a:pt x="11772" y="20239"/>
                </a:lnTo>
                <a:lnTo>
                  <a:pt x="11772" y="19879"/>
                </a:lnTo>
                <a:lnTo>
                  <a:pt x="11652" y="19098"/>
                </a:lnTo>
                <a:lnTo>
                  <a:pt x="11472" y="18377"/>
                </a:lnTo>
                <a:lnTo>
                  <a:pt x="11232" y="17597"/>
                </a:lnTo>
                <a:lnTo>
                  <a:pt x="10931" y="16876"/>
                </a:lnTo>
                <a:lnTo>
                  <a:pt x="11592" y="16876"/>
                </a:lnTo>
                <a:lnTo>
                  <a:pt x="12192" y="16816"/>
                </a:lnTo>
                <a:lnTo>
                  <a:pt x="12853" y="16756"/>
                </a:lnTo>
                <a:lnTo>
                  <a:pt x="13454" y="16636"/>
                </a:lnTo>
                <a:lnTo>
                  <a:pt x="13754" y="17296"/>
                </a:lnTo>
                <a:lnTo>
                  <a:pt x="13994" y="18017"/>
                </a:lnTo>
                <a:lnTo>
                  <a:pt x="14114" y="18678"/>
                </a:lnTo>
                <a:lnTo>
                  <a:pt x="14174" y="19338"/>
                </a:lnTo>
                <a:lnTo>
                  <a:pt x="14234" y="20660"/>
                </a:lnTo>
                <a:lnTo>
                  <a:pt x="14294" y="20900"/>
                </a:lnTo>
                <a:lnTo>
                  <a:pt x="14415" y="21080"/>
                </a:lnTo>
                <a:lnTo>
                  <a:pt x="14595" y="21200"/>
                </a:lnTo>
                <a:lnTo>
                  <a:pt x="14835" y="21320"/>
                </a:lnTo>
                <a:lnTo>
                  <a:pt x="15015" y="21320"/>
                </a:lnTo>
                <a:lnTo>
                  <a:pt x="15255" y="21200"/>
                </a:lnTo>
                <a:lnTo>
                  <a:pt x="15435" y="21080"/>
                </a:lnTo>
                <a:lnTo>
                  <a:pt x="15556" y="20840"/>
                </a:lnTo>
                <a:lnTo>
                  <a:pt x="15616" y="20359"/>
                </a:lnTo>
                <a:lnTo>
                  <a:pt x="15676" y="19759"/>
                </a:lnTo>
                <a:lnTo>
                  <a:pt x="15676" y="19158"/>
                </a:lnTo>
                <a:lnTo>
                  <a:pt x="15616" y="18498"/>
                </a:lnTo>
                <a:lnTo>
                  <a:pt x="15496" y="17897"/>
                </a:lnTo>
                <a:lnTo>
                  <a:pt x="15255" y="17296"/>
                </a:lnTo>
                <a:lnTo>
                  <a:pt x="15015" y="16696"/>
                </a:lnTo>
                <a:lnTo>
                  <a:pt x="14715" y="16215"/>
                </a:lnTo>
                <a:lnTo>
                  <a:pt x="15496" y="15855"/>
                </a:lnTo>
                <a:lnTo>
                  <a:pt x="16396" y="15375"/>
                </a:lnTo>
                <a:lnTo>
                  <a:pt x="17177" y="14774"/>
                </a:lnTo>
                <a:lnTo>
                  <a:pt x="17958" y="14113"/>
                </a:lnTo>
                <a:lnTo>
                  <a:pt x="18618" y="13393"/>
                </a:lnTo>
                <a:lnTo>
                  <a:pt x="19159" y="12672"/>
                </a:lnTo>
                <a:lnTo>
                  <a:pt x="19399" y="12312"/>
                </a:lnTo>
                <a:lnTo>
                  <a:pt x="19579" y="11891"/>
                </a:lnTo>
                <a:lnTo>
                  <a:pt x="19639" y="11831"/>
                </a:lnTo>
                <a:lnTo>
                  <a:pt x="19880" y="11471"/>
                </a:lnTo>
                <a:lnTo>
                  <a:pt x="20060" y="11111"/>
                </a:lnTo>
                <a:lnTo>
                  <a:pt x="20180" y="10690"/>
                </a:lnTo>
                <a:lnTo>
                  <a:pt x="20300" y="10330"/>
                </a:lnTo>
                <a:lnTo>
                  <a:pt x="20300" y="9909"/>
                </a:lnTo>
                <a:lnTo>
                  <a:pt x="20300" y="9489"/>
                </a:lnTo>
                <a:lnTo>
                  <a:pt x="20240" y="9069"/>
                </a:lnTo>
                <a:lnTo>
                  <a:pt x="20120" y="8708"/>
                </a:lnTo>
                <a:lnTo>
                  <a:pt x="20000" y="8288"/>
                </a:lnTo>
                <a:lnTo>
                  <a:pt x="19760" y="7928"/>
                </a:lnTo>
                <a:lnTo>
                  <a:pt x="19579" y="7627"/>
                </a:lnTo>
                <a:lnTo>
                  <a:pt x="19279" y="7327"/>
                </a:lnTo>
                <a:lnTo>
                  <a:pt x="18979" y="7027"/>
                </a:lnTo>
                <a:lnTo>
                  <a:pt x="18618" y="6787"/>
                </a:lnTo>
                <a:lnTo>
                  <a:pt x="18258" y="6606"/>
                </a:lnTo>
                <a:lnTo>
                  <a:pt x="17838" y="6486"/>
                </a:lnTo>
                <a:lnTo>
                  <a:pt x="17477" y="6486"/>
                </a:lnTo>
                <a:lnTo>
                  <a:pt x="17177" y="6606"/>
                </a:lnTo>
                <a:lnTo>
                  <a:pt x="16997" y="6787"/>
                </a:lnTo>
                <a:lnTo>
                  <a:pt x="16877" y="7027"/>
                </a:lnTo>
                <a:lnTo>
                  <a:pt x="16877" y="7327"/>
                </a:lnTo>
                <a:lnTo>
                  <a:pt x="16937" y="7627"/>
                </a:lnTo>
                <a:lnTo>
                  <a:pt x="17117" y="7868"/>
                </a:lnTo>
                <a:lnTo>
                  <a:pt x="17417" y="8048"/>
                </a:lnTo>
                <a:lnTo>
                  <a:pt x="17778" y="8228"/>
                </a:lnTo>
                <a:lnTo>
                  <a:pt x="18078" y="8468"/>
                </a:lnTo>
                <a:lnTo>
                  <a:pt x="18318" y="8828"/>
                </a:lnTo>
                <a:lnTo>
                  <a:pt x="18438" y="9249"/>
                </a:lnTo>
                <a:lnTo>
                  <a:pt x="18498" y="9609"/>
                </a:lnTo>
                <a:lnTo>
                  <a:pt x="18438" y="10030"/>
                </a:lnTo>
                <a:lnTo>
                  <a:pt x="18318" y="10450"/>
                </a:lnTo>
                <a:lnTo>
                  <a:pt x="18078" y="10810"/>
                </a:lnTo>
                <a:lnTo>
                  <a:pt x="17718" y="11111"/>
                </a:lnTo>
                <a:lnTo>
                  <a:pt x="17357" y="11351"/>
                </a:lnTo>
                <a:lnTo>
                  <a:pt x="16877" y="11531"/>
                </a:lnTo>
                <a:lnTo>
                  <a:pt x="16396" y="11591"/>
                </a:lnTo>
                <a:lnTo>
                  <a:pt x="15916" y="11591"/>
                </a:lnTo>
                <a:lnTo>
                  <a:pt x="15435" y="11471"/>
                </a:lnTo>
                <a:lnTo>
                  <a:pt x="15015" y="11291"/>
                </a:lnTo>
                <a:lnTo>
                  <a:pt x="14595" y="11111"/>
                </a:lnTo>
                <a:lnTo>
                  <a:pt x="14174" y="10750"/>
                </a:lnTo>
                <a:lnTo>
                  <a:pt x="13814" y="10390"/>
                </a:lnTo>
                <a:lnTo>
                  <a:pt x="13454" y="9970"/>
                </a:lnTo>
                <a:lnTo>
                  <a:pt x="13213" y="9549"/>
                </a:lnTo>
                <a:lnTo>
                  <a:pt x="13033" y="9069"/>
                </a:lnTo>
                <a:lnTo>
                  <a:pt x="12853" y="8588"/>
                </a:lnTo>
                <a:lnTo>
                  <a:pt x="12553" y="7627"/>
                </a:lnTo>
                <a:lnTo>
                  <a:pt x="12192" y="5525"/>
                </a:lnTo>
                <a:lnTo>
                  <a:pt x="11952" y="4504"/>
                </a:lnTo>
                <a:lnTo>
                  <a:pt x="11772" y="4024"/>
                </a:lnTo>
                <a:lnTo>
                  <a:pt x="11532" y="3604"/>
                </a:lnTo>
                <a:lnTo>
                  <a:pt x="11111" y="2883"/>
                </a:lnTo>
                <a:lnTo>
                  <a:pt x="10631" y="2222"/>
                </a:lnTo>
                <a:lnTo>
                  <a:pt x="10090" y="1682"/>
                </a:lnTo>
                <a:lnTo>
                  <a:pt x="9430" y="1201"/>
                </a:lnTo>
                <a:lnTo>
                  <a:pt x="8769" y="781"/>
                </a:lnTo>
                <a:lnTo>
                  <a:pt x="7988" y="421"/>
                </a:lnTo>
                <a:lnTo>
                  <a:pt x="7208" y="180"/>
                </a:lnTo>
                <a:lnTo>
                  <a:pt x="6427" y="60"/>
                </a:lnTo>
                <a:lnTo>
                  <a:pt x="5766" y="0"/>
                </a:lnTo>
                <a:close/>
              </a:path>
            </a:pathLst>
          </a:custGeom>
          <a:solidFill>
            <a:srgbClr val="CE2F1C"/>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2" name="Shape 83">
            <a:extLst>
              <a:ext uri="{FF2B5EF4-FFF2-40B4-BE49-F238E27FC236}">
                <a16:creationId xmlns:a16="http://schemas.microsoft.com/office/drawing/2014/main" xmlns="" id="{7B8B2B62-7BD0-4E5C-B30E-A6F8B4EBEBFC}"/>
              </a:ext>
            </a:extLst>
          </p:cNvPr>
          <p:cNvSpPr>
            <a:spLocks/>
          </p:cNvSpPr>
          <p:nvPr/>
        </p:nvSpPr>
        <p:spPr bwMode="auto">
          <a:xfrm flipH="1">
            <a:off x="556684" y="1228725"/>
            <a:ext cx="1667933" cy="490538"/>
          </a:xfrm>
          <a:custGeom>
            <a:avLst/>
            <a:gdLst>
              <a:gd name="T0" fmla="*/ 640345325 w 50029"/>
              <a:gd name="T1" fmla="*/ 11150630 h 14715"/>
              <a:gd name="T2" fmla="*/ 537993515 w 50029"/>
              <a:gd name="T3" fmla="*/ 93466707 h 14715"/>
              <a:gd name="T4" fmla="*/ 471332650 w 50029"/>
              <a:gd name="T5" fmla="*/ 133512909 h 14715"/>
              <a:gd name="T6" fmla="*/ 380267396 w 50029"/>
              <a:gd name="T7" fmla="*/ 160222612 h 14715"/>
              <a:gd name="T8" fmla="*/ 306086979 w 50029"/>
              <a:gd name="T9" fmla="*/ 195823670 h 14715"/>
              <a:gd name="T10" fmla="*/ 232860008 w 50029"/>
              <a:gd name="T11" fmla="*/ 242537588 h 14715"/>
              <a:gd name="T12" fmla="*/ 138027776 w 50029"/>
              <a:gd name="T13" fmla="*/ 324853665 h 14715"/>
              <a:gd name="T14" fmla="*/ 45086834 w 50029"/>
              <a:gd name="T15" fmla="*/ 422727714 h 14715"/>
              <a:gd name="T16" fmla="*/ 12225649 w 50029"/>
              <a:gd name="T17" fmla="*/ 471701974 h 14715"/>
              <a:gd name="T18" fmla="*/ 15628 w 50029"/>
              <a:gd name="T19" fmla="*/ 509525604 h 14715"/>
              <a:gd name="T20" fmla="*/ 4705446 w 50029"/>
              <a:gd name="T21" fmla="*/ 536198637 h 14715"/>
              <a:gd name="T22" fmla="*/ 16915467 w 50029"/>
              <a:gd name="T23" fmla="*/ 542867454 h 14715"/>
              <a:gd name="T24" fmla="*/ 49776653 w 50029"/>
              <a:gd name="T25" fmla="*/ 513970749 h 14715"/>
              <a:gd name="T26" fmla="*/ 102351809 w 50029"/>
              <a:gd name="T27" fmla="*/ 447214844 h 14715"/>
              <a:gd name="T28" fmla="*/ 194370535 w 50029"/>
              <a:gd name="T29" fmla="*/ 356008479 h 14715"/>
              <a:gd name="T30" fmla="*/ 253511822 w 50029"/>
              <a:gd name="T31" fmla="*/ 324853665 h 14715"/>
              <a:gd name="T32" fmla="*/ 319234819 w 50029"/>
              <a:gd name="T33" fmla="*/ 335966493 h 14715"/>
              <a:gd name="T34" fmla="*/ 453494367 w 50029"/>
              <a:gd name="T35" fmla="*/ 407168642 h 14715"/>
              <a:gd name="T36" fmla="*/ 476038097 w 50029"/>
              <a:gd name="T37" fmla="*/ 491707291 h 14715"/>
              <a:gd name="T38" fmla="*/ 490108152 w 50029"/>
              <a:gd name="T39" fmla="*/ 533976065 h 14715"/>
              <a:gd name="T40" fmla="*/ 502318174 w 50029"/>
              <a:gd name="T41" fmla="*/ 545126662 h 14715"/>
              <a:gd name="T42" fmla="*/ 509837751 w 50029"/>
              <a:gd name="T43" fmla="*/ 536198637 h 14715"/>
              <a:gd name="T44" fmla="*/ 510775595 w 50029"/>
              <a:gd name="T45" fmla="*/ 507303032 h 14715"/>
              <a:gd name="T46" fmla="*/ 502318174 w 50029"/>
              <a:gd name="T47" fmla="*/ 469479402 h 14715"/>
              <a:gd name="T48" fmla="*/ 488231865 w 50029"/>
              <a:gd name="T49" fmla="*/ 424950286 h 14715"/>
              <a:gd name="T50" fmla="*/ 521093676 w 50029"/>
              <a:gd name="T51" fmla="*/ 442769700 h 14715"/>
              <a:gd name="T52" fmla="*/ 542698962 w 50029"/>
              <a:gd name="T53" fmla="*/ 442769700 h 14715"/>
              <a:gd name="T54" fmla="*/ 548327224 w 50029"/>
              <a:gd name="T55" fmla="*/ 429433200 h 14715"/>
              <a:gd name="T56" fmla="*/ 549265068 w 50029"/>
              <a:gd name="T57" fmla="*/ 413837458 h 14715"/>
              <a:gd name="T58" fmla="*/ 542698962 w 50029"/>
              <a:gd name="T59" fmla="*/ 393832142 h 14715"/>
              <a:gd name="T60" fmla="*/ 528613253 w 50029"/>
              <a:gd name="T61" fmla="*/ 378236367 h 14715"/>
              <a:gd name="T62" fmla="*/ 456308498 w 50029"/>
              <a:gd name="T63" fmla="*/ 340412737 h 14715"/>
              <a:gd name="T64" fmla="*/ 333320527 w 50029"/>
              <a:gd name="T65" fmla="*/ 275916074 h 14715"/>
              <a:gd name="T66" fmla="*/ 384957840 w 50029"/>
              <a:gd name="T67" fmla="*/ 229201055 h 14715"/>
              <a:gd name="T68" fmla="*/ 482604203 w 50029"/>
              <a:gd name="T69" fmla="*/ 193599997 h 14715"/>
              <a:gd name="T70" fmla="*/ 630011616 w 50029"/>
              <a:gd name="T71" fmla="*/ 178004256 h 14715"/>
              <a:gd name="T72" fmla="*/ 778357473 w 50029"/>
              <a:gd name="T73" fmla="*/ 195823670 h 14715"/>
              <a:gd name="T74" fmla="*/ 782109448 w 50029"/>
              <a:gd name="T75" fmla="*/ 186895611 h 14715"/>
              <a:gd name="T76" fmla="*/ 779295317 w 50029"/>
              <a:gd name="T77" fmla="*/ 178004256 h 14715"/>
              <a:gd name="T78" fmla="*/ 694796793 w 50029"/>
              <a:gd name="T79" fmla="*/ 142403165 h 14715"/>
              <a:gd name="T80" fmla="*/ 608421983 w 50029"/>
              <a:gd name="T81" fmla="*/ 124621521 h 14715"/>
              <a:gd name="T82" fmla="*/ 582126253 w 50029"/>
              <a:gd name="T83" fmla="*/ 97911852 h 14715"/>
              <a:gd name="T84" fmla="*/ 655353849 w 50029"/>
              <a:gd name="T85" fmla="*/ 40082872 h 14715"/>
              <a:gd name="T86" fmla="*/ 666625401 w 50029"/>
              <a:gd name="T87" fmla="*/ 20041986 h 14715"/>
              <a:gd name="T88" fmla="*/ 664749114 w 50029"/>
              <a:gd name="T89" fmla="*/ 4482914 h 14715"/>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50029"/>
              <a:gd name="T136" fmla="*/ 0 h 14715"/>
              <a:gd name="T137" fmla="*/ 50029 w 50029"/>
              <a:gd name="T138" fmla="*/ 14715 h 14715"/>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50029" h="14715" extrusionOk="0">
                <a:moveTo>
                  <a:pt x="42281" y="1"/>
                </a:moveTo>
                <a:lnTo>
                  <a:pt x="41620" y="121"/>
                </a:lnTo>
                <a:lnTo>
                  <a:pt x="40960" y="301"/>
                </a:lnTo>
                <a:lnTo>
                  <a:pt x="39698" y="721"/>
                </a:lnTo>
                <a:lnTo>
                  <a:pt x="36756" y="1742"/>
                </a:lnTo>
                <a:lnTo>
                  <a:pt x="34413" y="2523"/>
                </a:lnTo>
                <a:lnTo>
                  <a:pt x="33272" y="2943"/>
                </a:lnTo>
                <a:lnTo>
                  <a:pt x="32131" y="3424"/>
                </a:lnTo>
                <a:lnTo>
                  <a:pt x="30149" y="3604"/>
                </a:lnTo>
                <a:lnTo>
                  <a:pt x="28227" y="3784"/>
                </a:lnTo>
                <a:lnTo>
                  <a:pt x="26246" y="4024"/>
                </a:lnTo>
                <a:lnTo>
                  <a:pt x="24324" y="4325"/>
                </a:lnTo>
                <a:lnTo>
                  <a:pt x="22702" y="4625"/>
                </a:lnTo>
                <a:lnTo>
                  <a:pt x="21141" y="4925"/>
                </a:lnTo>
                <a:lnTo>
                  <a:pt x="19579" y="5286"/>
                </a:lnTo>
                <a:lnTo>
                  <a:pt x="18018" y="5706"/>
                </a:lnTo>
                <a:lnTo>
                  <a:pt x="16456" y="6126"/>
                </a:lnTo>
                <a:lnTo>
                  <a:pt x="14895" y="6547"/>
                </a:lnTo>
                <a:lnTo>
                  <a:pt x="11832" y="7568"/>
                </a:lnTo>
                <a:lnTo>
                  <a:pt x="10331" y="8168"/>
                </a:lnTo>
                <a:lnTo>
                  <a:pt x="8829" y="8769"/>
                </a:lnTo>
                <a:lnTo>
                  <a:pt x="5826" y="10090"/>
                </a:lnTo>
                <a:lnTo>
                  <a:pt x="4385" y="10751"/>
                </a:lnTo>
                <a:lnTo>
                  <a:pt x="2884" y="11411"/>
                </a:lnTo>
                <a:lnTo>
                  <a:pt x="2163" y="11832"/>
                </a:lnTo>
                <a:lnTo>
                  <a:pt x="1442" y="12252"/>
                </a:lnTo>
                <a:lnTo>
                  <a:pt x="782" y="12733"/>
                </a:lnTo>
                <a:lnTo>
                  <a:pt x="241" y="13273"/>
                </a:lnTo>
                <a:lnTo>
                  <a:pt x="61" y="13513"/>
                </a:lnTo>
                <a:lnTo>
                  <a:pt x="1" y="13754"/>
                </a:lnTo>
                <a:lnTo>
                  <a:pt x="1" y="14054"/>
                </a:lnTo>
                <a:lnTo>
                  <a:pt x="121" y="14294"/>
                </a:lnTo>
                <a:lnTo>
                  <a:pt x="301" y="14474"/>
                </a:lnTo>
                <a:lnTo>
                  <a:pt x="481" y="14594"/>
                </a:lnTo>
                <a:lnTo>
                  <a:pt x="782" y="14715"/>
                </a:lnTo>
                <a:lnTo>
                  <a:pt x="1082" y="14654"/>
                </a:lnTo>
                <a:lnTo>
                  <a:pt x="1742" y="14474"/>
                </a:lnTo>
                <a:lnTo>
                  <a:pt x="2463" y="14174"/>
                </a:lnTo>
                <a:lnTo>
                  <a:pt x="3184" y="13874"/>
                </a:lnTo>
                <a:lnTo>
                  <a:pt x="3844" y="13513"/>
                </a:lnTo>
                <a:lnTo>
                  <a:pt x="5226" y="12733"/>
                </a:lnTo>
                <a:lnTo>
                  <a:pt x="6547" y="12072"/>
                </a:lnTo>
                <a:lnTo>
                  <a:pt x="7988" y="11411"/>
                </a:lnTo>
                <a:lnTo>
                  <a:pt x="9430" y="10751"/>
                </a:lnTo>
                <a:lnTo>
                  <a:pt x="12433" y="9610"/>
                </a:lnTo>
                <a:lnTo>
                  <a:pt x="14294" y="8949"/>
                </a:lnTo>
                <a:lnTo>
                  <a:pt x="14895" y="8889"/>
                </a:lnTo>
                <a:lnTo>
                  <a:pt x="16216" y="8769"/>
                </a:lnTo>
                <a:lnTo>
                  <a:pt x="17597" y="8769"/>
                </a:lnTo>
                <a:lnTo>
                  <a:pt x="18979" y="8889"/>
                </a:lnTo>
                <a:lnTo>
                  <a:pt x="20420" y="9069"/>
                </a:lnTo>
                <a:lnTo>
                  <a:pt x="21801" y="9309"/>
                </a:lnTo>
                <a:lnTo>
                  <a:pt x="23243" y="9670"/>
                </a:lnTo>
                <a:lnTo>
                  <a:pt x="29008" y="10991"/>
                </a:lnTo>
                <a:lnTo>
                  <a:pt x="29308" y="11592"/>
                </a:lnTo>
                <a:lnTo>
                  <a:pt x="29669" y="12192"/>
                </a:lnTo>
                <a:lnTo>
                  <a:pt x="30450" y="13273"/>
                </a:lnTo>
                <a:lnTo>
                  <a:pt x="30810" y="13754"/>
                </a:lnTo>
                <a:lnTo>
                  <a:pt x="31170" y="14174"/>
                </a:lnTo>
                <a:lnTo>
                  <a:pt x="31350" y="14414"/>
                </a:lnTo>
                <a:lnTo>
                  <a:pt x="31591" y="14534"/>
                </a:lnTo>
                <a:lnTo>
                  <a:pt x="31831" y="14654"/>
                </a:lnTo>
                <a:lnTo>
                  <a:pt x="32131" y="14715"/>
                </a:lnTo>
                <a:lnTo>
                  <a:pt x="32311" y="14715"/>
                </a:lnTo>
                <a:lnTo>
                  <a:pt x="32492" y="14594"/>
                </a:lnTo>
                <a:lnTo>
                  <a:pt x="32612" y="14474"/>
                </a:lnTo>
                <a:lnTo>
                  <a:pt x="32672" y="14294"/>
                </a:lnTo>
                <a:lnTo>
                  <a:pt x="32732" y="13994"/>
                </a:lnTo>
                <a:lnTo>
                  <a:pt x="32672" y="13694"/>
                </a:lnTo>
                <a:lnTo>
                  <a:pt x="32612" y="13393"/>
                </a:lnTo>
                <a:lnTo>
                  <a:pt x="32492" y="13153"/>
                </a:lnTo>
                <a:lnTo>
                  <a:pt x="32131" y="12673"/>
                </a:lnTo>
                <a:lnTo>
                  <a:pt x="31771" y="12192"/>
                </a:lnTo>
                <a:lnTo>
                  <a:pt x="31230" y="11471"/>
                </a:lnTo>
                <a:lnTo>
                  <a:pt x="31951" y="11652"/>
                </a:lnTo>
                <a:lnTo>
                  <a:pt x="32672" y="11832"/>
                </a:lnTo>
                <a:lnTo>
                  <a:pt x="33332" y="11952"/>
                </a:lnTo>
                <a:lnTo>
                  <a:pt x="33693" y="12012"/>
                </a:lnTo>
                <a:lnTo>
                  <a:pt x="34353" y="12012"/>
                </a:lnTo>
                <a:lnTo>
                  <a:pt x="34714" y="11952"/>
                </a:lnTo>
                <a:lnTo>
                  <a:pt x="34834" y="11832"/>
                </a:lnTo>
                <a:lnTo>
                  <a:pt x="34954" y="11772"/>
                </a:lnTo>
                <a:lnTo>
                  <a:pt x="35074" y="11592"/>
                </a:lnTo>
                <a:lnTo>
                  <a:pt x="35134" y="11471"/>
                </a:lnTo>
                <a:lnTo>
                  <a:pt x="35194" y="11291"/>
                </a:lnTo>
                <a:lnTo>
                  <a:pt x="35134" y="11171"/>
                </a:lnTo>
                <a:lnTo>
                  <a:pt x="35074" y="10991"/>
                </a:lnTo>
                <a:lnTo>
                  <a:pt x="34954" y="10871"/>
                </a:lnTo>
                <a:lnTo>
                  <a:pt x="34714" y="10631"/>
                </a:lnTo>
                <a:lnTo>
                  <a:pt x="34413" y="10451"/>
                </a:lnTo>
                <a:lnTo>
                  <a:pt x="34113" y="10330"/>
                </a:lnTo>
                <a:lnTo>
                  <a:pt x="33813" y="10210"/>
                </a:lnTo>
                <a:lnTo>
                  <a:pt x="33152" y="10030"/>
                </a:lnTo>
                <a:lnTo>
                  <a:pt x="32431" y="9910"/>
                </a:lnTo>
                <a:lnTo>
                  <a:pt x="29188" y="9189"/>
                </a:lnTo>
                <a:lnTo>
                  <a:pt x="25945" y="8409"/>
                </a:lnTo>
                <a:lnTo>
                  <a:pt x="22642" y="7748"/>
                </a:lnTo>
                <a:lnTo>
                  <a:pt x="21321" y="7448"/>
                </a:lnTo>
                <a:lnTo>
                  <a:pt x="19940" y="7268"/>
                </a:lnTo>
                <a:lnTo>
                  <a:pt x="22282" y="6667"/>
                </a:lnTo>
                <a:lnTo>
                  <a:pt x="24624" y="6187"/>
                </a:lnTo>
                <a:lnTo>
                  <a:pt x="26186" y="5886"/>
                </a:lnTo>
                <a:lnTo>
                  <a:pt x="27747" y="5646"/>
                </a:lnTo>
                <a:lnTo>
                  <a:pt x="30870" y="5226"/>
                </a:lnTo>
                <a:lnTo>
                  <a:pt x="33993" y="4985"/>
                </a:lnTo>
                <a:lnTo>
                  <a:pt x="37176" y="4805"/>
                </a:lnTo>
                <a:lnTo>
                  <a:pt x="40299" y="4805"/>
                </a:lnTo>
                <a:lnTo>
                  <a:pt x="43482" y="4865"/>
                </a:lnTo>
                <a:lnTo>
                  <a:pt x="46665" y="5045"/>
                </a:lnTo>
                <a:lnTo>
                  <a:pt x="49788" y="5286"/>
                </a:lnTo>
                <a:lnTo>
                  <a:pt x="49908" y="5226"/>
                </a:lnTo>
                <a:lnTo>
                  <a:pt x="49968" y="5226"/>
                </a:lnTo>
                <a:lnTo>
                  <a:pt x="50028" y="5045"/>
                </a:lnTo>
                <a:lnTo>
                  <a:pt x="49968" y="4925"/>
                </a:lnTo>
                <a:lnTo>
                  <a:pt x="49908" y="4865"/>
                </a:lnTo>
                <a:lnTo>
                  <a:pt x="49848" y="4805"/>
                </a:lnTo>
                <a:lnTo>
                  <a:pt x="48046" y="4445"/>
                </a:lnTo>
                <a:lnTo>
                  <a:pt x="46244" y="4085"/>
                </a:lnTo>
                <a:lnTo>
                  <a:pt x="44443" y="3844"/>
                </a:lnTo>
                <a:lnTo>
                  <a:pt x="42581" y="3604"/>
                </a:lnTo>
                <a:lnTo>
                  <a:pt x="40779" y="3424"/>
                </a:lnTo>
                <a:lnTo>
                  <a:pt x="38918" y="3364"/>
                </a:lnTo>
                <a:lnTo>
                  <a:pt x="37056" y="3304"/>
                </a:lnTo>
                <a:lnTo>
                  <a:pt x="35194" y="3304"/>
                </a:lnTo>
                <a:lnTo>
                  <a:pt x="37236" y="2643"/>
                </a:lnTo>
                <a:lnTo>
                  <a:pt x="39939" y="1742"/>
                </a:lnTo>
                <a:lnTo>
                  <a:pt x="41260" y="1322"/>
                </a:lnTo>
                <a:lnTo>
                  <a:pt x="41920" y="1082"/>
                </a:lnTo>
                <a:lnTo>
                  <a:pt x="42461" y="721"/>
                </a:lnTo>
                <a:lnTo>
                  <a:pt x="42581" y="601"/>
                </a:lnTo>
                <a:lnTo>
                  <a:pt x="42641" y="541"/>
                </a:lnTo>
                <a:lnTo>
                  <a:pt x="42641" y="301"/>
                </a:lnTo>
                <a:lnTo>
                  <a:pt x="42581" y="181"/>
                </a:lnTo>
                <a:lnTo>
                  <a:pt x="42521" y="121"/>
                </a:lnTo>
                <a:lnTo>
                  <a:pt x="42401" y="61"/>
                </a:lnTo>
                <a:lnTo>
                  <a:pt x="42281" y="1"/>
                </a:lnTo>
                <a:close/>
              </a:path>
            </a:pathLst>
          </a:custGeom>
          <a:solidFill>
            <a:srgbClr val="79C6CC"/>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3" name="Shape 84">
            <a:extLst>
              <a:ext uri="{FF2B5EF4-FFF2-40B4-BE49-F238E27FC236}">
                <a16:creationId xmlns:a16="http://schemas.microsoft.com/office/drawing/2014/main" xmlns="" id="{2892D97D-FE89-4629-99A7-6DF7D1CA6CBC}"/>
              </a:ext>
            </a:extLst>
          </p:cNvPr>
          <p:cNvSpPr>
            <a:spLocks/>
          </p:cNvSpPr>
          <p:nvPr/>
        </p:nvSpPr>
        <p:spPr bwMode="auto">
          <a:xfrm rot="956724">
            <a:off x="1123951" y="742950"/>
            <a:ext cx="711200" cy="700088"/>
          </a:xfrm>
          <a:custGeom>
            <a:avLst/>
            <a:gdLst>
              <a:gd name="T0" fmla="*/ 195756263 w 26726"/>
              <a:gd name="T1" fmla="*/ 241742277 h 26366"/>
              <a:gd name="T2" fmla="*/ 190978356 w 26726"/>
              <a:gd name="T3" fmla="*/ 257486636 h 26366"/>
              <a:gd name="T4" fmla="*/ 181430883 w 26726"/>
              <a:gd name="T5" fmla="*/ 248481799 h 26366"/>
              <a:gd name="T6" fmla="*/ 182861678 w 26726"/>
              <a:gd name="T7" fmla="*/ 229386358 h 26366"/>
              <a:gd name="T8" fmla="*/ 68280948 w 26726"/>
              <a:gd name="T9" fmla="*/ 1142164 h 26366"/>
              <a:gd name="T10" fmla="*/ 47746485 w 26726"/>
              <a:gd name="T11" fmla="*/ 18009675 h 26366"/>
              <a:gd name="T12" fmla="*/ 35813840 w 26726"/>
              <a:gd name="T13" fmla="*/ 56237199 h 26366"/>
              <a:gd name="T14" fmla="*/ 40106986 w 26726"/>
              <a:gd name="T15" fmla="*/ 68593117 h 26366"/>
              <a:gd name="T16" fmla="*/ 50616419 w 26726"/>
              <a:gd name="T17" fmla="*/ 86583754 h 26366"/>
              <a:gd name="T18" fmla="*/ 49177660 w 26726"/>
              <a:gd name="T19" fmla="*/ 112456076 h 26366"/>
              <a:gd name="T20" fmla="*/ 28173962 w 26726"/>
              <a:gd name="T21" fmla="*/ 147295159 h 26366"/>
              <a:gd name="T22" fmla="*/ 8116677 w 26726"/>
              <a:gd name="T23" fmla="*/ 195651362 h 26366"/>
              <a:gd name="T24" fmla="*/ 7963 w 26726"/>
              <a:gd name="T25" fmla="*/ 258609762 h 26366"/>
              <a:gd name="T26" fmla="*/ 4777908 w 26726"/>
              <a:gd name="T27" fmla="*/ 321567444 h 26366"/>
              <a:gd name="T28" fmla="*/ 25312391 w 26726"/>
              <a:gd name="T29" fmla="*/ 380032598 h 26366"/>
              <a:gd name="T30" fmla="*/ 34383065 w 26726"/>
              <a:gd name="T31" fmla="*/ 426123486 h 26366"/>
              <a:gd name="T32" fmla="*/ 44884514 w 26726"/>
              <a:gd name="T33" fmla="*/ 453118960 h 26366"/>
              <a:gd name="T34" fmla="*/ 65888212 w 26726"/>
              <a:gd name="T35" fmla="*/ 493593478 h 26366"/>
              <a:gd name="T36" fmla="*/ 69712143 w 26726"/>
              <a:gd name="T37" fmla="*/ 478972244 h 26366"/>
              <a:gd name="T38" fmla="*/ 60164271 w 26726"/>
              <a:gd name="T39" fmla="*/ 437374601 h 26366"/>
              <a:gd name="T40" fmla="*/ 74481688 w 26726"/>
              <a:gd name="T41" fmla="*/ 427246638 h 26366"/>
              <a:gd name="T42" fmla="*/ 98832118 w 26726"/>
              <a:gd name="T43" fmla="*/ 400270203 h 26366"/>
              <a:gd name="T44" fmla="*/ 115065473 w 26726"/>
              <a:gd name="T45" fmla="*/ 393530681 h 26366"/>
              <a:gd name="T46" fmla="*/ 128914054 w 26726"/>
              <a:gd name="T47" fmla="*/ 447484242 h 26366"/>
              <a:gd name="T48" fmla="*/ 139893101 w 26726"/>
              <a:gd name="T49" fmla="*/ 478972244 h 26366"/>
              <a:gd name="T50" fmla="*/ 149440574 w 26726"/>
              <a:gd name="T51" fmla="*/ 471109597 h 26366"/>
              <a:gd name="T52" fmla="*/ 143239834 w 26726"/>
              <a:gd name="T53" fmla="*/ 448625716 h 26366"/>
              <a:gd name="T54" fmla="*/ 142754673 w 26726"/>
              <a:gd name="T55" fmla="*/ 414891410 h 26366"/>
              <a:gd name="T56" fmla="*/ 157557251 w 26726"/>
              <a:gd name="T57" fmla="*/ 435128324 h 26366"/>
              <a:gd name="T58" fmla="*/ 171883031 w 26726"/>
              <a:gd name="T59" fmla="*/ 438497726 h 26366"/>
              <a:gd name="T60" fmla="*/ 170929034 w 26726"/>
              <a:gd name="T61" fmla="*/ 422754084 h 26366"/>
              <a:gd name="T62" fmla="*/ 159950386 w 26726"/>
              <a:gd name="T63" fmla="*/ 402516480 h 26366"/>
              <a:gd name="T64" fmla="*/ 156603254 w 26726"/>
              <a:gd name="T65" fmla="*/ 363165087 h 26366"/>
              <a:gd name="T66" fmla="*/ 173313806 w 26726"/>
              <a:gd name="T67" fmla="*/ 318198041 h 26366"/>
              <a:gd name="T68" fmla="*/ 188116385 w 26726"/>
              <a:gd name="T69" fmla="*/ 309212242 h 26366"/>
              <a:gd name="T70" fmla="*/ 203396141 w 26726"/>
              <a:gd name="T71" fmla="*/ 293467883 h 26366"/>
              <a:gd name="T72" fmla="*/ 211990017 w 26726"/>
              <a:gd name="T73" fmla="*/ 268718686 h 26366"/>
              <a:gd name="T74" fmla="*/ 207688908 w 26726"/>
              <a:gd name="T75" fmla="*/ 247358647 h 26366"/>
              <a:gd name="T76" fmla="*/ 203872940 w 26726"/>
              <a:gd name="T77" fmla="*/ 228244195 h 26366"/>
              <a:gd name="T78" fmla="*/ 198618234 w 26726"/>
              <a:gd name="T79" fmla="*/ 192281960 h 26366"/>
              <a:gd name="T80" fmla="*/ 178568912 w 26726"/>
              <a:gd name="T81" fmla="*/ 170921204 h 26366"/>
              <a:gd name="T82" fmla="*/ 157080452 w 26726"/>
              <a:gd name="T83" fmla="*/ 136063083 h 26366"/>
              <a:gd name="T84" fmla="*/ 139893101 w 26726"/>
              <a:gd name="T85" fmla="*/ 125935120 h 26366"/>
              <a:gd name="T86" fmla="*/ 141323897 w 26726"/>
              <a:gd name="T87" fmla="*/ 140556327 h 26366"/>
              <a:gd name="T88" fmla="*/ 144670630 w 26726"/>
              <a:gd name="T89" fmla="*/ 177660726 h 26366"/>
              <a:gd name="T90" fmla="*/ 140847098 w 26726"/>
              <a:gd name="T91" fmla="*/ 203514036 h 26366"/>
              <a:gd name="T92" fmla="*/ 112203901 w 26726"/>
              <a:gd name="T93" fmla="*/ 228244195 h 26366"/>
              <a:gd name="T94" fmla="*/ 78782797 w 26726"/>
              <a:gd name="T95" fmla="*/ 228244195 h 26366"/>
              <a:gd name="T96" fmla="*/ 52047594 w 26726"/>
              <a:gd name="T97" fmla="*/ 260856039 h 26366"/>
              <a:gd name="T98" fmla="*/ 36291038 w 26726"/>
              <a:gd name="T99" fmla="*/ 315951764 h 26366"/>
              <a:gd name="T100" fmla="*/ 28651160 w 26726"/>
              <a:gd name="T101" fmla="*/ 337311803 h 26366"/>
              <a:gd name="T102" fmla="*/ 27220364 w 26726"/>
              <a:gd name="T103" fmla="*/ 292344758 h 26366"/>
              <a:gd name="T104" fmla="*/ 38199012 w 26726"/>
              <a:gd name="T105" fmla="*/ 245111679 h 26366"/>
              <a:gd name="T106" fmla="*/ 61118268 w 26726"/>
              <a:gd name="T107" fmla="*/ 219258396 h 26366"/>
              <a:gd name="T108" fmla="*/ 99786115 w 26726"/>
              <a:gd name="T109" fmla="*/ 183277122 h 26366"/>
              <a:gd name="T110" fmla="*/ 112680700 w 26726"/>
              <a:gd name="T111" fmla="*/ 146172034 h 26366"/>
              <a:gd name="T112" fmla="*/ 116496668 w 26726"/>
              <a:gd name="T113" fmla="*/ 96711717 h 26366"/>
              <a:gd name="T114" fmla="*/ 110295928 w 26726"/>
              <a:gd name="T115" fmla="*/ 51744644 h 26366"/>
              <a:gd name="T116" fmla="*/ 96447346 w 26726"/>
              <a:gd name="T117" fmla="*/ 16886523 h 26366"/>
              <a:gd name="T118" fmla="*/ 76397625 w 26726"/>
              <a:gd name="T119" fmla="*/ 19038 h 2636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26726"/>
              <a:gd name="T181" fmla="*/ 0 h 26366"/>
              <a:gd name="T182" fmla="*/ 26726 w 26726"/>
              <a:gd name="T183" fmla="*/ 26366 h 2636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26726" h="26366" extrusionOk="0">
                <a:moveTo>
                  <a:pt x="23843" y="11952"/>
                </a:moveTo>
                <a:lnTo>
                  <a:pt x="24023" y="12012"/>
                </a:lnTo>
                <a:lnTo>
                  <a:pt x="24324" y="12253"/>
                </a:lnTo>
                <a:lnTo>
                  <a:pt x="24504" y="12553"/>
                </a:lnTo>
                <a:lnTo>
                  <a:pt x="24624" y="12913"/>
                </a:lnTo>
                <a:lnTo>
                  <a:pt x="24624" y="13093"/>
                </a:lnTo>
                <a:lnTo>
                  <a:pt x="24564" y="13273"/>
                </a:lnTo>
                <a:lnTo>
                  <a:pt x="24444" y="13394"/>
                </a:lnTo>
                <a:lnTo>
                  <a:pt x="24324" y="13574"/>
                </a:lnTo>
                <a:lnTo>
                  <a:pt x="24023" y="13754"/>
                </a:lnTo>
                <a:lnTo>
                  <a:pt x="23843" y="13814"/>
                </a:lnTo>
                <a:lnTo>
                  <a:pt x="23483" y="13814"/>
                </a:lnTo>
                <a:lnTo>
                  <a:pt x="23303" y="13754"/>
                </a:lnTo>
                <a:lnTo>
                  <a:pt x="23002" y="13574"/>
                </a:lnTo>
                <a:lnTo>
                  <a:pt x="22822" y="13273"/>
                </a:lnTo>
                <a:lnTo>
                  <a:pt x="22702" y="12913"/>
                </a:lnTo>
                <a:lnTo>
                  <a:pt x="22762" y="12733"/>
                </a:lnTo>
                <a:lnTo>
                  <a:pt x="22822" y="12553"/>
                </a:lnTo>
                <a:lnTo>
                  <a:pt x="22882" y="12373"/>
                </a:lnTo>
                <a:lnTo>
                  <a:pt x="23002" y="12253"/>
                </a:lnTo>
                <a:lnTo>
                  <a:pt x="23303" y="12012"/>
                </a:lnTo>
                <a:lnTo>
                  <a:pt x="23483" y="11952"/>
                </a:lnTo>
                <a:lnTo>
                  <a:pt x="23843" y="11952"/>
                </a:lnTo>
                <a:close/>
                <a:moveTo>
                  <a:pt x="9129" y="1"/>
                </a:moveTo>
                <a:lnTo>
                  <a:pt x="8589" y="61"/>
                </a:lnTo>
                <a:lnTo>
                  <a:pt x="8048" y="121"/>
                </a:lnTo>
                <a:lnTo>
                  <a:pt x="7568" y="241"/>
                </a:lnTo>
                <a:lnTo>
                  <a:pt x="7027" y="421"/>
                </a:lnTo>
                <a:lnTo>
                  <a:pt x="6547" y="662"/>
                </a:lnTo>
                <a:lnTo>
                  <a:pt x="6006" y="962"/>
                </a:lnTo>
                <a:lnTo>
                  <a:pt x="5586" y="1322"/>
                </a:lnTo>
                <a:lnTo>
                  <a:pt x="5165" y="1743"/>
                </a:lnTo>
                <a:lnTo>
                  <a:pt x="4805" y="2163"/>
                </a:lnTo>
                <a:lnTo>
                  <a:pt x="4625" y="2523"/>
                </a:lnTo>
                <a:lnTo>
                  <a:pt x="4505" y="3004"/>
                </a:lnTo>
                <a:lnTo>
                  <a:pt x="4445" y="3484"/>
                </a:lnTo>
                <a:lnTo>
                  <a:pt x="4445" y="3544"/>
                </a:lnTo>
                <a:lnTo>
                  <a:pt x="4505" y="3604"/>
                </a:lnTo>
                <a:lnTo>
                  <a:pt x="4745" y="3604"/>
                </a:lnTo>
                <a:lnTo>
                  <a:pt x="5045" y="3664"/>
                </a:lnTo>
                <a:lnTo>
                  <a:pt x="5406" y="3785"/>
                </a:lnTo>
                <a:lnTo>
                  <a:pt x="5826" y="3965"/>
                </a:lnTo>
                <a:lnTo>
                  <a:pt x="6126" y="4205"/>
                </a:lnTo>
                <a:lnTo>
                  <a:pt x="6246" y="4385"/>
                </a:lnTo>
                <a:lnTo>
                  <a:pt x="6367" y="4625"/>
                </a:lnTo>
                <a:lnTo>
                  <a:pt x="6427" y="4866"/>
                </a:lnTo>
                <a:lnTo>
                  <a:pt x="6427" y="5166"/>
                </a:lnTo>
                <a:lnTo>
                  <a:pt x="6427" y="5406"/>
                </a:lnTo>
                <a:lnTo>
                  <a:pt x="6367" y="5586"/>
                </a:lnTo>
                <a:lnTo>
                  <a:pt x="6186" y="6007"/>
                </a:lnTo>
                <a:lnTo>
                  <a:pt x="5886" y="6367"/>
                </a:lnTo>
                <a:lnTo>
                  <a:pt x="5526" y="6667"/>
                </a:lnTo>
                <a:lnTo>
                  <a:pt x="4925" y="7088"/>
                </a:lnTo>
                <a:lnTo>
                  <a:pt x="4204" y="7508"/>
                </a:lnTo>
                <a:lnTo>
                  <a:pt x="3544" y="7868"/>
                </a:lnTo>
                <a:lnTo>
                  <a:pt x="2883" y="8289"/>
                </a:lnTo>
                <a:lnTo>
                  <a:pt x="2343" y="8769"/>
                </a:lnTo>
                <a:lnTo>
                  <a:pt x="1862" y="9310"/>
                </a:lnTo>
                <a:lnTo>
                  <a:pt x="1382" y="9850"/>
                </a:lnTo>
                <a:lnTo>
                  <a:pt x="1021" y="10451"/>
                </a:lnTo>
                <a:lnTo>
                  <a:pt x="721" y="11051"/>
                </a:lnTo>
                <a:lnTo>
                  <a:pt x="421" y="11712"/>
                </a:lnTo>
                <a:lnTo>
                  <a:pt x="241" y="12433"/>
                </a:lnTo>
                <a:lnTo>
                  <a:pt x="61" y="13093"/>
                </a:lnTo>
                <a:lnTo>
                  <a:pt x="1" y="13814"/>
                </a:lnTo>
                <a:lnTo>
                  <a:pt x="1" y="14475"/>
                </a:lnTo>
                <a:lnTo>
                  <a:pt x="61" y="15195"/>
                </a:lnTo>
                <a:lnTo>
                  <a:pt x="181" y="15856"/>
                </a:lnTo>
                <a:lnTo>
                  <a:pt x="361" y="16517"/>
                </a:lnTo>
                <a:lnTo>
                  <a:pt x="601" y="17177"/>
                </a:lnTo>
                <a:lnTo>
                  <a:pt x="901" y="17778"/>
                </a:lnTo>
                <a:lnTo>
                  <a:pt x="1322" y="18378"/>
                </a:lnTo>
                <a:lnTo>
                  <a:pt x="1802" y="19039"/>
                </a:lnTo>
                <a:lnTo>
                  <a:pt x="2463" y="19700"/>
                </a:lnTo>
                <a:lnTo>
                  <a:pt x="3184" y="20300"/>
                </a:lnTo>
                <a:lnTo>
                  <a:pt x="3544" y="20600"/>
                </a:lnTo>
                <a:lnTo>
                  <a:pt x="3964" y="20841"/>
                </a:lnTo>
                <a:lnTo>
                  <a:pt x="4084" y="21862"/>
                </a:lnTo>
                <a:lnTo>
                  <a:pt x="4144" y="22342"/>
                </a:lnTo>
                <a:lnTo>
                  <a:pt x="4325" y="22762"/>
                </a:lnTo>
                <a:lnTo>
                  <a:pt x="4505" y="23183"/>
                </a:lnTo>
                <a:lnTo>
                  <a:pt x="4745" y="23543"/>
                </a:lnTo>
                <a:lnTo>
                  <a:pt x="5045" y="23843"/>
                </a:lnTo>
                <a:lnTo>
                  <a:pt x="5346" y="24084"/>
                </a:lnTo>
                <a:lnTo>
                  <a:pt x="5646" y="24204"/>
                </a:lnTo>
                <a:lnTo>
                  <a:pt x="6607" y="25105"/>
                </a:lnTo>
                <a:lnTo>
                  <a:pt x="7388" y="25885"/>
                </a:lnTo>
                <a:lnTo>
                  <a:pt x="7808" y="26186"/>
                </a:lnTo>
                <a:lnTo>
                  <a:pt x="7988" y="26306"/>
                </a:lnTo>
                <a:lnTo>
                  <a:pt x="8288" y="26366"/>
                </a:lnTo>
                <a:lnTo>
                  <a:pt x="8529" y="26366"/>
                </a:lnTo>
                <a:lnTo>
                  <a:pt x="8709" y="26246"/>
                </a:lnTo>
                <a:lnTo>
                  <a:pt x="8829" y="26066"/>
                </a:lnTo>
                <a:lnTo>
                  <a:pt x="8829" y="25825"/>
                </a:lnTo>
                <a:lnTo>
                  <a:pt x="8769" y="25585"/>
                </a:lnTo>
                <a:lnTo>
                  <a:pt x="8649" y="25345"/>
                </a:lnTo>
                <a:lnTo>
                  <a:pt x="8348" y="24924"/>
                </a:lnTo>
                <a:lnTo>
                  <a:pt x="7628" y="24084"/>
                </a:lnTo>
                <a:lnTo>
                  <a:pt x="7267" y="23723"/>
                </a:lnTo>
                <a:lnTo>
                  <a:pt x="7568" y="23363"/>
                </a:lnTo>
                <a:lnTo>
                  <a:pt x="7688" y="23183"/>
                </a:lnTo>
                <a:lnTo>
                  <a:pt x="7808" y="23063"/>
                </a:lnTo>
                <a:lnTo>
                  <a:pt x="8168" y="22943"/>
                </a:lnTo>
                <a:lnTo>
                  <a:pt x="8589" y="22883"/>
                </a:lnTo>
                <a:lnTo>
                  <a:pt x="9369" y="22822"/>
                </a:lnTo>
                <a:lnTo>
                  <a:pt x="10030" y="22702"/>
                </a:lnTo>
                <a:lnTo>
                  <a:pt x="10691" y="22522"/>
                </a:lnTo>
                <a:lnTo>
                  <a:pt x="11231" y="22282"/>
                </a:lnTo>
                <a:lnTo>
                  <a:pt x="11832" y="21922"/>
                </a:lnTo>
                <a:lnTo>
                  <a:pt x="12432" y="21381"/>
                </a:lnTo>
                <a:lnTo>
                  <a:pt x="12793" y="21081"/>
                </a:lnTo>
                <a:lnTo>
                  <a:pt x="13153" y="20901"/>
                </a:lnTo>
                <a:lnTo>
                  <a:pt x="13633" y="20781"/>
                </a:lnTo>
                <a:lnTo>
                  <a:pt x="14054" y="20841"/>
                </a:lnTo>
                <a:lnTo>
                  <a:pt x="14474" y="21021"/>
                </a:lnTo>
                <a:lnTo>
                  <a:pt x="14774" y="21261"/>
                </a:lnTo>
                <a:lnTo>
                  <a:pt x="15075" y="21561"/>
                </a:lnTo>
                <a:lnTo>
                  <a:pt x="15315" y="21982"/>
                </a:lnTo>
                <a:lnTo>
                  <a:pt x="15795" y="22883"/>
                </a:lnTo>
                <a:lnTo>
                  <a:pt x="16216" y="23903"/>
                </a:lnTo>
                <a:lnTo>
                  <a:pt x="16396" y="24324"/>
                </a:lnTo>
                <a:lnTo>
                  <a:pt x="16636" y="24744"/>
                </a:lnTo>
                <a:lnTo>
                  <a:pt x="16937" y="25105"/>
                </a:lnTo>
                <a:lnTo>
                  <a:pt x="17237" y="25405"/>
                </a:lnTo>
                <a:lnTo>
                  <a:pt x="17597" y="25585"/>
                </a:lnTo>
                <a:lnTo>
                  <a:pt x="18018" y="25705"/>
                </a:lnTo>
                <a:lnTo>
                  <a:pt x="18318" y="25645"/>
                </a:lnTo>
                <a:lnTo>
                  <a:pt x="18558" y="25525"/>
                </a:lnTo>
                <a:lnTo>
                  <a:pt x="18798" y="25345"/>
                </a:lnTo>
                <a:lnTo>
                  <a:pt x="18798" y="25165"/>
                </a:lnTo>
                <a:lnTo>
                  <a:pt x="18858" y="25045"/>
                </a:lnTo>
                <a:lnTo>
                  <a:pt x="18798" y="24804"/>
                </a:lnTo>
                <a:lnTo>
                  <a:pt x="18618" y="24564"/>
                </a:lnTo>
                <a:lnTo>
                  <a:pt x="18258" y="24144"/>
                </a:lnTo>
                <a:lnTo>
                  <a:pt x="18018" y="23964"/>
                </a:lnTo>
                <a:lnTo>
                  <a:pt x="17897" y="23723"/>
                </a:lnTo>
                <a:lnTo>
                  <a:pt x="17777" y="23423"/>
                </a:lnTo>
                <a:lnTo>
                  <a:pt x="17837" y="23063"/>
                </a:lnTo>
                <a:lnTo>
                  <a:pt x="17897" y="22642"/>
                </a:lnTo>
                <a:lnTo>
                  <a:pt x="17957" y="22162"/>
                </a:lnTo>
                <a:lnTo>
                  <a:pt x="17957" y="21201"/>
                </a:lnTo>
                <a:lnTo>
                  <a:pt x="18618" y="22102"/>
                </a:lnTo>
                <a:lnTo>
                  <a:pt x="18978" y="22522"/>
                </a:lnTo>
                <a:lnTo>
                  <a:pt x="19399" y="22943"/>
                </a:lnTo>
                <a:lnTo>
                  <a:pt x="19819" y="23243"/>
                </a:lnTo>
                <a:lnTo>
                  <a:pt x="20360" y="23483"/>
                </a:lnTo>
                <a:lnTo>
                  <a:pt x="20660" y="23483"/>
                </a:lnTo>
                <a:lnTo>
                  <a:pt x="20960" y="23543"/>
                </a:lnTo>
                <a:lnTo>
                  <a:pt x="21261" y="23483"/>
                </a:lnTo>
                <a:lnTo>
                  <a:pt x="21621" y="23423"/>
                </a:lnTo>
                <a:lnTo>
                  <a:pt x="21741" y="23363"/>
                </a:lnTo>
                <a:lnTo>
                  <a:pt x="21861" y="23243"/>
                </a:lnTo>
                <a:lnTo>
                  <a:pt x="21861" y="23063"/>
                </a:lnTo>
                <a:lnTo>
                  <a:pt x="21801" y="22883"/>
                </a:lnTo>
                <a:lnTo>
                  <a:pt x="21501" y="22582"/>
                </a:lnTo>
                <a:lnTo>
                  <a:pt x="21201" y="22402"/>
                </a:lnTo>
                <a:lnTo>
                  <a:pt x="20840" y="22162"/>
                </a:lnTo>
                <a:lnTo>
                  <a:pt x="20480" y="21982"/>
                </a:lnTo>
                <a:lnTo>
                  <a:pt x="20240" y="21741"/>
                </a:lnTo>
                <a:lnTo>
                  <a:pt x="20120" y="21501"/>
                </a:lnTo>
                <a:lnTo>
                  <a:pt x="19939" y="21201"/>
                </a:lnTo>
                <a:lnTo>
                  <a:pt x="19879" y="20901"/>
                </a:lnTo>
                <a:lnTo>
                  <a:pt x="19759" y="20300"/>
                </a:lnTo>
                <a:lnTo>
                  <a:pt x="19639" y="19700"/>
                </a:lnTo>
                <a:lnTo>
                  <a:pt x="19699" y="19399"/>
                </a:lnTo>
                <a:lnTo>
                  <a:pt x="19879" y="18979"/>
                </a:lnTo>
                <a:lnTo>
                  <a:pt x="20180" y="18438"/>
                </a:lnTo>
                <a:lnTo>
                  <a:pt x="20660" y="17898"/>
                </a:lnTo>
                <a:lnTo>
                  <a:pt x="21140" y="17417"/>
                </a:lnTo>
                <a:lnTo>
                  <a:pt x="21801" y="16997"/>
                </a:lnTo>
                <a:lnTo>
                  <a:pt x="22101" y="16817"/>
                </a:lnTo>
                <a:lnTo>
                  <a:pt x="22462" y="16697"/>
                </a:lnTo>
                <a:lnTo>
                  <a:pt x="22882" y="16577"/>
                </a:lnTo>
                <a:lnTo>
                  <a:pt x="23242" y="16577"/>
                </a:lnTo>
                <a:lnTo>
                  <a:pt x="23663" y="16517"/>
                </a:lnTo>
                <a:lnTo>
                  <a:pt x="24083" y="16396"/>
                </a:lnTo>
                <a:lnTo>
                  <a:pt x="24504" y="16276"/>
                </a:lnTo>
                <a:lnTo>
                  <a:pt x="24924" y="16096"/>
                </a:lnTo>
                <a:lnTo>
                  <a:pt x="25284" y="15916"/>
                </a:lnTo>
                <a:lnTo>
                  <a:pt x="25585" y="15676"/>
                </a:lnTo>
                <a:lnTo>
                  <a:pt x="25885" y="15436"/>
                </a:lnTo>
                <a:lnTo>
                  <a:pt x="26185" y="15135"/>
                </a:lnTo>
                <a:lnTo>
                  <a:pt x="26365" y="14895"/>
                </a:lnTo>
                <a:lnTo>
                  <a:pt x="26546" y="14595"/>
                </a:lnTo>
                <a:lnTo>
                  <a:pt x="26666" y="14354"/>
                </a:lnTo>
                <a:lnTo>
                  <a:pt x="26726" y="14054"/>
                </a:lnTo>
                <a:lnTo>
                  <a:pt x="26666" y="13814"/>
                </a:lnTo>
                <a:lnTo>
                  <a:pt x="26546" y="13574"/>
                </a:lnTo>
                <a:lnTo>
                  <a:pt x="26365" y="13394"/>
                </a:lnTo>
                <a:lnTo>
                  <a:pt x="26125" y="13213"/>
                </a:lnTo>
                <a:lnTo>
                  <a:pt x="25945" y="13093"/>
                </a:lnTo>
                <a:lnTo>
                  <a:pt x="25825" y="12973"/>
                </a:lnTo>
                <a:lnTo>
                  <a:pt x="25765" y="12793"/>
                </a:lnTo>
                <a:lnTo>
                  <a:pt x="25705" y="12613"/>
                </a:lnTo>
                <a:lnTo>
                  <a:pt x="25645" y="12192"/>
                </a:lnTo>
                <a:lnTo>
                  <a:pt x="25585" y="11712"/>
                </a:lnTo>
                <a:lnTo>
                  <a:pt x="25525" y="11232"/>
                </a:lnTo>
                <a:lnTo>
                  <a:pt x="25344" y="10751"/>
                </a:lnTo>
                <a:lnTo>
                  <a:pt x="25224" y="10511"/>
                </a:lnTo>
                <a:lnTo>
                  <a:pt x="24984" y="10271"/>
                </a:lnTo>
                <a:lnTo>
                  <a:pt x="24744" y="10030"/>
                </a:lnTo>
                <a:lnTo>
                  <a:pt x="24444" y="9850"/>
                </a:lnTo>
                <a:lnTo>
                  <a:pt x="23783" y="9490"/>
                </a:lnTo>
                <a:lnTo>
                  <a:pt x="23122" y="9250"/>
                </a:lnTo>
                <a:lnTo>
                  <a:pt x="22462" y="9130"/>
                </a:lnTo>
                <a:lnTo>
                  <a:pt x="21681" y="9190"/>
                </a:lnTo>
                <a:lnTo>
                  <a:pt x="21261" y="8649"/>
                </a:lnTo>
                <a:lnTo>
                  <a:pt x="20900" y="8169"/>
                </a:lnTo>
                <a:lnTo>
                  <a:pt x="20360" y="7748"/>
                </a:lnTo>
                <a:lnTo>
                  <a:pt x="19759" y="7268"/>
                </a:lnTo>
                <a:lnTo>
                  <a:pt x="19099" y="6968"/>
                </a:lnTo>
                <a:lnTo>
                  <a:pt x="18738" y="6787"/>
                </a:lnTo>
                <a:lnTo>
                  <a:pt x="18378" y="6727"/>
                </a:lnTo>
                <a:lnTo>
                  <a:pt x="17957" y="6667"/>
                </a:lnTo>
                <a:lnTo>
                  <a:pt x="17597" y="6727"/>
                </a:lnTo>
                <a:lnTo>
                  <a:pt x="17477" y="6727"/>
                </a:lnTo>
                <a:lnTo>
                  <a:pt x="17417" y="6847"/>
                </a:lnTo>
                <a:lnTo>
                  <a:pt x="17477" y="7028"/>
                </a:lnTo>
                <a:lnTo>
                  <a:pt x="17537" y="7148"/>
                </a:lnTo>
                <a:lnTo>
                  <a:pt x="17777" y="7508"/>
                </a:lnTo>
                <a:lnTo>
                  <a:pt x="18018" y="7808"/>
                </a:lnTo>
                <a:lnTo>
                  <a:pt x="18078" y="7928"/>
                </a:lnTo>
                <a:lnTo>
                  <a:pt x="18138" y="8169"/>
                </a:lnTo>
                <a:lnTo>
                  <a:pt x="18138" y="8829"/>
                </a:lnTo>
                <a:lnTo>
                  <a:pt x="18198" y="9490"/>
                </a:lnTo>
                <a:lnTo>
                  <a:pt x="18258" y="9730"/>
                </a:lnTo>
                <a:lnTo>
                  <a:pt x="18318" y="9910"/>
                </a:lnTo>
                <a:lnTo>
                  <a:pt x="18498" y="10211"/>
                </a:lnTo>
                <a:lnTo>
                  <a:pt x="18078" y="10511"/>
                </a:lnTo>
                <a:lnTo>
                  <a:pt x="17717" y="10871"/>
                </a:lnTo>
                <a:lnTo>
                  <a:pt x="17357" y="11232"/>
                </a:lnTo>
                <a:lnTo>
                  <a:pt x="17117" y="11652"/>
                </a:lnTo>
                <a:lnTo>
                  <a:pt x="16156" y="11952"/>
                </a:lnTo>
                <a:lnTo>
                  <a:pt x="15135" y="12132"/>
                </a:lnTo>
                <a:lnTo>
                  <a:pt x="14114" y="12192"/>
                </a:lnTo>
                <a:lnTo>
                  <a:pt x="12973" y="12132"/>
                </a:lnTo>
                <a:lnTo>
                  <a:pt x="12192" y="12072"/>
                </a:lnTo>
                <a:lnTo>
                  <a:pt x="11411" y="12072"/>
                </a:lnTo>
                <a:lnTo>
                  <a:pt x="10631" y="12132"/>
                </a:lnTo>
                <a:lnTo>
                  <a:pt x="9910" y="12192"/>
                </a:lnTo>
                <a:lnTo>
                  <a:pt x="9189" y="12373"/>
                </a:lnTo>
                <a:lnTo>
                  <a:pt x="8469" y="12673"/>
                </a:lnTo>
                <a:lnTo>
                  <a:pt x="7748" y="13033"/>
                </a:lnTo>
                <a:lnTo>
                  <a:pt x="7087" y="13454"/>
                </a:lnTo>
                <a:lnTo>
                  <a:pt x="6547" y="13934"/>
                </a:lnTo>
                <a:lnTo>
                  <a:pt x="6066" y="14415"/>
                </a:lnTo>
                <a:lnTo>
                  <a:pt x="5586" y="14955"/>
                </a:lnTo>
                <a:lnTo>
                  <a:pt x="5225" y="15556"/>
                </a:lnTo>
                <a:lnTo>
                  <a:pt x="4865" y="16216"/>
                </a:lnTo>
                <a:lnTo>
                  <a:pt x="4565" y="16877"/>
                </a:lnTo>
                <a:lnTo>
                  <a:pt x="4325" y="17537"/>
                </a:lnTo>
                <a:lnTo>
                  <a:pt x="4144" y="18198"/>
                </a:lnTo>
                <a:lnTo>
                  <a:pt x="4084" y="18739"/>
                </a:lnTo>
                <a:lnTo>
                  <a:pt x="3724" y="18498"/>
                </a:lnTo>
                <a:lnTo>
                  <a:pt x="3604" y="18018"/>
                </a:lnTo>
                <a:lnTo>
                  <a:pt x="3484" y="17598"/>
                </a:lnTo>
                <a:lnTo>
                  <a:pt x="3424" y="17057"/>
                </a:lnTo>
                <a:lnTo>
                  <a:pt x="3364" y="16577"/>
                </a:lnTo>
                <a:lnTo>
                  <a:pt x="3424" y="16096"/>
                </a:lnTo>
                <a:lnTo>
                  <a:pt x="3424" y="15616"/>
                </a:lnTo>
                <a:lnTo>
                  <a:pt x="3544" y="15195"/>
                </a:lnTo>
                <a:lnTo>
                  <a:pt x="3724" y="14715"/>
                </a:lnTo>
                <a:lnTo>
                  <a:pt x="4024" y="14114"/>
                </a:lnTo>
                <a:lnTo>
                  <a:pt x="4385" y="13574"/>
                </a:lnTo>
                <a:lnTo>
                  <a:pt x="4805" y="13093"/>
                </a:lnTo>
                <a:lnTo>
                  <a:pt x="5286" y="12733"/>
                </a:lnTo>
                <a:lnTo>
                  <a:pt x="5886" y="12373"/>
                </a:lnTo>
                <a:lnTo>
                  <a:pt x="6427" y="12132"/>
                </a:lnTo>
                <a:lnTo>
                  <a:pt x="7087" y="11892"/>
                </a:lnTo>
                <a:lnTo>
                  <a:pt x="7688" y="11712"/>
                </a:lnTo>
                <a:lnTo>
                  <a:pt x="9790" y="11111"/>
                </a:lnTo>
                <a:lnTo>
                  <a:pt x="10751" y="10751"/>
                </a:lnTo>
                <a:lnTo>
                  <a:pt x="11712" y="10331"/>
                </a:lnTo>
                <a:lnTo>
                  <a:pt x="12132" y="10090"/>
                </a:lnTo>
                <a:lnTo>
                  <a:pt x="12552" y="9790"/>
                </a:lnTo>
                <a:lnTo>
                  <a:pt x="12913" y="9490"/>
                </a:lnTo>
                <a:lnTo>
                  <a:pt x="13273" y="9130"/>
                </a:lnTo>
                <a:lnTo>
                  <a:pt x="13633" y="8769"/>
                </a:lnTo>
                <a:lnTo>
                  <a:pt x="13874" y="8289"/>
                </a:lnTo>
                <a:lnTo>
                  <a:pt x="14174" y="7808"/>
                </a:lnTo>
                <a:lnTo>
                  <a:pt x="14354" y="7268"/>
                </a:lnTo>
                <a:lnTo>
                  <a:pt x="14534" y="6727"/>
                </a:lnTo>
                <a:lnTo>
                  <a:pt x="14594" y="6247"/>
                </a:lnTo>
                <a:lnTo>
                  <a:pt x="14654" y="5706"/>
                </a:lnTo>
                <a:lnTo>
                  <a:pt x="14654" y="5166"/>
                </a:lnTo>
                <a:lnTo>
                  <a:pt x="14594" y="4685"/>
                </a:lnTo>
                <a:lnTo>
                  <a:pt x="14474" y="4205"/>
                </a:lnTo>
                <a:lnTo>
                  <a:pt x="14294" y="3664"/>
                </a:lnTo>
                <a:lnTo>
                  <a:pt x="14114" y="3244"/>
                </a:lnTo>
                <a:lnTo>
                  <a:pt x="13874" y="2764"/>
                </a:lnTo>
                <a:lnTo>
                  <a:pt x="13573" y="2343"/>
                </a:lnTo>
                <a:lnTo>
                  <a:pt x="13273" y="1923"/>
                </a:lnTo>
                <a:lnTo>
                  <a:pt x="12913" y="1562"/>
                </a:lnTo>
                <a:lnTo>
                  <a:pt x="12552" y="1202"/>
                </a:lnTo>
                <a:lnTo>
                  <a:pt x="12132" y="902"/>
                </a:lnTo>
                <a:lnTo>
                  <a:pt x="11652" y="662"/>
                </a:lnTo>
                <a:lnTo>
                  <a:pt x="11171" y="421"/>
                </a:lnTo>
                <a:lnTo>
                  <a:pt x="10691" y="241"/>
                </a:lnTo>
                <a:lnTo>
                  <a:pt x="10150" y="121"/>
                </a:lnTo>
                <a:lnTo>
                  <a:pt x="9610" y="1"/>
                </a:lnTo>
                <a:lnTo>
                  <a:pt x="9129" y="1"/>
                </a:lnTo>
                <a:close/>
              </a:path>
            </a:pathLst>
          </a:custGeom>
          <a:solidFill>
            <a:srgbClr val="F56737"/>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4" name="Shape 85">
            <a:extLst>
              <a:ext uri="{FF2B5EF4-FFF2-40B4-BE49-F238E27FC236}">
                <a16:creationId xmlns:a16="http://schemas.microsoft.com/office/drawing/2014/main" xmlns="" id="{18004B99-12B5-4144-A744-9B14F75A1B86}"/>
              </a:ext>
            </a:extLst>
          </p:cNvPr>
          <p:cNvSpPr>
            <a:spLocks/>
          </p:cNvSpPr>
          <p:nvPr/>
        </p:nvSpPr>
        <p:spPr bwMode="auto">
          <a:xfrm>
            <a:off x="1979085" y="307975"/>
            <a:ext cx="436033" cy="433388"/>
          </a:xfrm>
          <a:custGeom>
            <a:avLst/>
            <a:gdLst>
              <a:gd name="T0" fmla="*/ 61150447 w 20060"/>
              <a:gd name="T1" fmla="*/ 10389 h 19940"/>
              <a:gd name="T2" fmla="*/ 43716184 w 20060"/>
              <a:gd name="T3" fmla="*/ 93740260 h 19940"/>
              <a:gd name="T4" fmla="*/ 47099914 w 20060"/>
              <a:gd name="T5" fmla="*/ 55504766 h 19940"/>
              <a:gd name="T6" fmla="*/ 45280214 w 20060"/>
              <a:gd name="T7" fmla="*/ 41325893 h 19940"/>
              <a:gd name="T8" fmla="*/ 38252551 w 20060"/>
              <a:gd name="T9" fmla="*/ 44405882 h 19940"/>
              <a:gd name="T10" fmla="*/ 41116449 w 20060"/>
              <a:gd name="T11" fmla="*/ 62291635 h 19940"/>
              <a:gd name="T12" fmla="*/ 28625692 w 20060"/>
              <a:gd name="T13" fmla="*/ 22208136 h 19940"/>
              <a:gd name="T14" fmla="*/ 25241700 w 20060"/>
              <a:gd name="T15" fmla="*/ 22208136 h 19940"/>
              <a:gd name="T16" fmla="*/ 16134673 w 20060"/>
              <a:gd name="T17" fmla="*/ 14189262 h 19940"/>
              <a:gd name="T18" fmla="*/ 18998571 w 20060"/>
              <a:gd name="T19" fmla="*/ 40093889 h 19940"/>
              <a:gd name="T20" fmla="*/ 13275030 w 20060"/>
              <a:gd name="T21" fmla="*/ 45021884 h 19940"/>
              <a:gd name="T22" fmla="*/ 22642226 w 20060"/>
              <a:gd name="T23" fmla="*/ 49334356 h 19940"/>
              <a:gd name="T24" fmla="*/ 28105598 w 20060"/>
              <a:gd name="T25" fmla="*/ 74006500 h 19940"/>
              <a:gd name="T26" fmla="*/ 22642226 w 20060"/>
              <a:gd name="T27" fmla="*/ 64755622 h 19940"/>
              <a:gd name="T28" fmla="*/ 22642226 w 20060"/>
              <a:gd name="T29" fmla="*/ 82014984 h 19940"/>
              <a:gd name="T30" fmla="*/ 31749514 w 20060"/>
              <a:gd name="T31" fmla="*/ 91881864 h 19940"/>
              <a:gd name="T32" fmla="*/ 11711000 w 20060"/>
              <a:gd name="T33" fmla="*/ 65371624 h 19940"/>
              <a:gd name="T34" fmla="*/ 8591693 w 20060"/>
              <a:gd name="T35" fmla="*/ 78934973 h 19940"/>
              <a:gd name="T36" fmla="*/ 4687853 w 20060"/>
              <a:gd name="T37" fmla="*/ 85105384 h 19940"/>
              <a:gd name="T38" fmla="*/ 8071583 w 20060"/>
              <a:gd name="T39" fmla="*/ 108535135 h 19940"/>
              <a:gd name="T40" fmla="*/ 15094731 w 20060"/>
              <a:gd name="T41" fmla="*/ 102364724 h 19940"/>
              <a:gd name="T42" fmla="*/ 27585749 w 20060"/>
              <a:gd name="T43" fmla="*/ 111615602 h 19940"/>
              <a:gd name="T44" fmla="*/ 18218553 w 20060"/>
              <a:gd name="T45" fmla="*/ 114695613 h 19940"/>
              <a:gd name="T46" fmla="*/ 17698720 w 20060"/>
              <a:gd name="T47" fmla="*/ 128884875 h 19940"/>
              <a:gd name="T48" fmla="*/ 25241700 w 20060"/>
              <a:gd name="T49" fmla="*/ 130117336 h 19940"/>
              <a:gd name="T50" fmla="*/ 26545806 w 20060"/>
              <a:gd name="T51" fmla="*/ 149851095 h 19940"/>
              <a:gd name="T52" fmla="*/ 12495273 w 20060"/>
              <a:gd name="T53" fmla="*/ 158475560 h 19940"/>
              <a:gd name="T54" fmla="*/ 18478478 w 20060"/>
              <a:gd name="T55" fmla="*/ 168958442 h 19940"/>
              <a:gd name="T56" fmla="*/ 15874765 w 20060"/>
              <a:gd name="T57" fmla="*/ 193014584 h 19940"/>
              <a:gd name="T58" fmla="*/ 22382318 w 20060"/>
              <a:gd name="T59" fmla="*/ 180673328 h 19940"/>
              <a:gd name="T60" fmla="*/ 27845673 w 20060"/>
              <a:gd name="T61" fmla="*/ 204729448 h 19940"/>
              <a:gd name="T62" fmla="*/ 25761794 w 20060"/>
              <a:gd name="T63" fmla="*/ 170816837 h 19940"/>
              <a:gd name="T64" fmla="*/ 35393169 w 20060"/>
              <a:gd name="T65" fmla="*/ 154163088 h 19940"/>
              <a:gd name="T66" fmla="*/ 37732718 w 20060"/>
              <a:gd name="T67" fmla="*/ 171432839 h 19940"/>
              <a:gd name="T68" fmla="*/ 42936149 w 20060"/>
              <a:gd name="T69" fmla="*/ 159091562 h 19940"/>
              <a:gd name="T70" fmla="*/ 59070839 w 20060"/>
              <a:gd name="T71" fmla="*/ 168958442 h 19940"/>
              <a:gd name="T72" fmla="*/ 55427167 w 20060"/>
              <a:gd name="T73" fmla="*/ 193014584 h 19940"/>
              <a:gd name="T74" fmla="*/ 58810914 w 20060"/>
              <a:gd name="T75" fmla="*/ 191772190 h 19940"/>
              <a:gd name="T76" fmla="*/ 68178110 w 20060"/>
              <a:gd name="T77" fmla="*/ 196710597 h 19940"/>
              <a:gd name="T78" fmla="*/ 72341614 w 20060"/>
              <a:gd name="T79" fmla="*/ 178825322 h 19940"/>
              <a:gd name="T80" fmla="*/ 75201257 w 20060"/>
              <a:gd name="T81" fmla="*/ 173280846 h 19940"/>
              <a:gd name="T82" fmla="*/ 57506792 w 20060"/>
              <a:gd name="T83" fmla="*/ 147376697 h 19940"/>
              <a:gd name="T84" fmla="*/ 63494512 w 20060"/>
              <a:gd name="T85" fmla="*/ 147376697 h 19940"/>
              <a:gd name="T86" fmla="*/ 62710239 w 20060"/>
              <a:gd name="T87" fmla="*/ 131349340 h 19940"/>
              <a:gd name="T88" fmla="*/ 69737902 w 20060"/>
              <a:gd name="T89" fmla="*/ 123946469 h 19940"/>
              <a:gd name="T90" fmla="*/ 78584988 w 20060"/>
              <a:gd name="T91" fmla="*/ 153547086 h 19940"/>
              <a:gd name="T92" fmla="*/ 73901390 w 20060"/>
              <a:gd name="T93" fmla="*/ 130733338 h 19940"/>
              <a:gd name="T94" fmla="*/ 85872314 w 20060"/>
              <a:gd name="T95" fmla="*/ 130117336 h 19940"/>
              <a:gd name="T96" fmla="*/ 81188977 w 20060"/>
              <a:gd name="T97" fmla="*/ 118401993 h 19940"/>
              <a:gd name="T98" fmla="*/ 83528510 w 20060"/>
              <a:gd name="T99" fmla="*/ 101132720 h 19940"/>
              <a:gd name="T100" fmla="*/ 78065155 w 20060"/>
              <a:gd name="T101" fmla="*/ 100516718 h 19940"/>
              <a:gd name="T102" fmla="*/ 57766717 w 20060"/>
              <a:gd name="T103" fmla="*/ 98668733 h 19940"/>
              <a:gd name="T104" fmla="*/ 63494512 w 20060"/>
              <a:gd name="T105" fmla="*/ 91881864 h 19940"/>
              <a:gd name="T106" fmla="*/ 58291065 w 20060"/>
              <a:gd name="T107" fmla="*/ 85105384 h 19940"/>
              <a:gd name="T108" fmla="*/ 67918202 w 20060"/>
              <a:gd name="T109" fmla="*/ 49950358 h 19940"/>
              <a:gd name="T110" fmla="*/ 79624670 w 20060"/>
              <a:gd name="T111" fmla="*/ 45021884 h 19940"/>
              <a:gd name="T112" fmla="*/ 65834061 w 20060"/>
              <a:gd name="T113" fmla="*/ 43173878 h 19940"/>
              <a:gd name="T114" fmla="*/ 72861708 w 20060"/>
              <a:gd name="T115" fmla="*/ 6170389 h 19940"/>
              <a:gd name="T116" fmla="*/ 61670557 w 20060"/>
              <a:gd name="T117" fmla="*/ 10389 h 1994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20060"/>
              <a:gd name="T178" fmla="*/ 0 h 19940"/>
              <a:gd name="T179" fmla="*/ 20060 w 20060"/>
              <a:gd name="T180" fmla="*/ 19940 h 1994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20060" h="19940" extrusionOk="0">
                <a:moveTo>
                  <a:pt x="12372" y="13093"/>
                </a:moveTo>
                <a:lnTo>
                  <a:pt x="12913" y="13574"/>
                </a:lnTo>
                <a:lnTo>
                  <a:pt x="12973" y="13874"/>
                </a:lnTo>
                <a:lnTo>
                  <a:pt x="13093" y="14114"/>
                </a:lnTo>
                <a:lnTo>
                  <a:pt x="12372" y="13093"/>
                </a:lnTo>
                <a:close/>
                <a:moveTo>
                  <a:pt x="14114" y="1"/>
                </a:moveTo>
                <a:lnTo>
                  <a:pt x="13874" y="962"/>
                </a:lnTo>
                <a:lnTo>
                  <a:pt x="13694" y="1983"/>
                </a:lnTo>
                <a:lnTo>
                  <a:pt x="13694" y="2463"/>
                </a:lnTo>
                <a:lnTo>
                  <a:pt x="13694" y="3004"/>
                </a:lnTo>
                <a:lnTo>
                  <a:pt x="13754" y="3484"/>
                </a:lnTo>
                <a:lnTo>
                  <a:pt x="13934" y="3965"/>
                </a:lnTo>
                <a:lnTo>
                  <a:pt x="10090" y="9130"/>
                </a:lnTo>
                <a:lnTo>
                  <a:pt x="10030" y="9250"/>
                </a:lnTo>
                <a:lnTo>
                  <a:pt x="10090" y="7328"/>
                </a:lnTo>
                <a:lnTo>
                  <a:pt x="10150" y="6067"/>
                </a:lnTo>
                <a:lnTo>
                  <a:pt x="10391" y="5947"/>
                </a:lnTo>
                <a:lnTo>
                  <a:pt x="10571" y="5826"/>
                </a:lnTo>
                <a:lnTo>
                  <a:pt x="10751" y="5646"/>
                </a:lnTo>
                <a:lnTo>
                  <a:pt x="10871" y="5406"/>
                </a:lnTo>
                <a:lnTo>
                  <a:pt x="10931" y="5226"/>
                </a:lnTo>
                <a:lnTo>
                  <a:pt x="10931" y="4986"/>
                </a:lnTo>
                <a:lnTo>
                  <a:pt x="10931" y="4745"/>
                </a:lnTo>
                <a:lnTo>
                  <a:pt x="10811" y="4565"/>
                </a:lnTo>
                <a:lnTo>
                  <a:pt x="10751" y="4325"/>
                </a:lnTo>
                <a:lnTo>
                  <a:pt x="10571" y="4145"/>
                </a:lnTo>
                <a:lnTo>
                  <a:pt x="10451" y="4025"/>
                </a:lnTo>
                <a:lnTo>
                  <a:pt x="10210" y="3905"/>
                </a:lnTo>
                <a:lnTo>
                  <a:pt x="10030" y="3845"/>
                </a:lnTo>
                <a:lnTo>
                  <a:pt x="9550" y="3845"/>
                </a:lnTo>
                <a:lnTo>
                  <a:pt x="9310" y="3905"/>
                </a:lnTo>
                <a:lnTo>
                  <a:pt x="9129" y="4025"/>
                </a:lnTo>
                <a:lnTo>
                  <a:pt x="8949" y="4145"/>
                </a:lnTo>
                <a:lnTo>
                  <a:pt x="8829" y="4325"/>
                </a:lnTo>
                <a:lnTo>
                  <a:pt x="8709" y="4565"/>
                </a:lnTo>
                <a:lnTo>
                  <a:pt x="8649" y="4745"/>
                </a:lnTo>
                <a:lnTo>
                  <a:pt x="8649" y="4986"/>
                </a:lnTo>
                <a:lnTo>
                  <a:pt x="8709" y="5346"/>
                </a:lnTo>
                <a:lnTo>
                  <a:pt x="8889" y="5706"/>
                </a:lnTo>
                <a:lnTo>
                  <a:pt x="9129" y="5947"/>
                </a:lnTo>
                <a:lnTo>
                  <a:pt x="9490" y="6067"/>
                </a:lnTo>
                <a:lnTo>
                  <a:pt x="9430" y="6847"/>
                </a:lnTo>
                <a:lnTo>
                  <a:pt x="9250" y="8469"/>
                </a:lnTo>
                <a:lnTo>
                  <a:pt x="6907" y="5166"/>
                </a:lnTo>
                <a:lnTo>
                  <a:pt x="6006" y="3965"/>
                </a:lnTo>
                <a:lnTo>
                  <a:pt x="6427" y="2764"/>
                </a:lnTo>
                <a:lnTo>
                  <a:pt x="6547" y="2463"/>
                </a:lnTo>
                <a:lnTo>
                  <a:pt x="6607" y="2163"/>
                </a:lnTo>
                <a:lnTo>
                  <a:pt x="6667" y="1863"/>
                </a:lnTo>
                <a:lnTo>
                  <a:pt x="6547" y="1562"/>
                </a:lnTo>
                <a:lnTo>
                  <a:pt x="6487" y="1502"/>
                </a:lnTo>
                <a:lnTo>
                  <a:pt x="6367" y="1502"/>
                </a:lnTo>
                <a:lnTo>
                  <a:pt x="6127" y="1683"/>
                </a:lnTo>
                <a:lnTo>
                  <a:pt x="5946" y="1923"/>
                </a:lnTo>
                <a:lnTo>
                  <a:pt x="5826" y="2163"/>
                </a:lnTo>
                <a:lnTo>
                  <a:pt x="5706" y="2463"/>
                </a:lnTo>
                <a:lnTo>
                  <a:pt x="5406" y="3244"/>
                </a:lnTo>
                <a:lnTo>
                  <a:pt x="5226" y="2944"/>
                </a:lnTo>
                <a:lnTo>
                  <a:pt x="4565" y="2043"/>
                </a:lnTo>
                <a:lnTo>
                  <a:pt x="4205" y="1683"/>
                </a:lnTo>
                <a:lnTo>
                  <a:pt x="3965" y="1502"/>
                </a:lnTo>
                <a:lnTo>
                  <a:pt x="3724" y="1382"/>
                </a:lnTo>
                <a:lnTo>
                  <a:pt x="3604" y="1382"/>
                </a:lnTo>
                <a:lnTo>
                  <a:pt x="3604" y="1442"/>
                </a:lnTo>
                <a:lnTo>
                  <a:pt x="3724" y="1923"/>
                </a:lnTo>
                <a:lnTo>
                  <a:pt x="3904" y="2343"/>
                </a:lnTo>
                <a:lnTo>
                  <a:pt x="4505" y="3124"/>
                </a:lnTo>
                <a:lnTo>
                  <a:pt x="5046" y="3965"/>
                </a:lnTo>
                <a:lnTo>
                  <a:pt x="4385" y="3905"/>
                </a:lnTo>
                <a:lnTo>
                  <a:pt x="3784" y="3845"/>
                </a:lnTo>
                <a:lnTo>
                  <a:pt x="3544" y="3784"/>
                </a:lnTo>
                <a:lnTo>
                  <a:pt x="3244" y="3845"/>
                </a:lnTo>
                <a:lnTo>
                  <a:pt x="3064" y="3905"/>
                </a:lnTo>
                <a:lnTo>
                  <a:pt x="3004" y="4025"/>
                </a:lnTo>
                <a:lnTo>
                  <a:pt x="2944" y="4205"/>
                </a:lnTo>
                <a:lnTo>
                  <a:pt x="3064" y="4385"/>
                </a:lnTo>
                <a:lnTo>
                  <a:pt x="3304" y="4505"/>
                </a:lnTo>
                <a:lnTo>
                  <a:pt x="3604" y="4685"/>
                </a:lnTo>
                <a:lnTo>
                  <a:pt x="3904" y="4745"/>
                </a:lnTo>
                <a:lnTo>
                  <a:pt x="4265" y="4805"/>
                </a:lnTo>
                <a:lnTo>
                  <a:pt x="4565" y="4865"/>
                </a:lnTo>
                <a:lnTo>
                  <a:pt x="4925" y="4865"/>
                </a:lnTo>
                <a:lnTo>
                  <a:pt x="5226" y="4805"/>
                </a:lnTo>
                <a:lnTo>
                  <a:pt x="5466" y="4685"/>
                </a:lnTo>
                <a:lnTo>
                  <a:pt x="5526" y="4625"/>
                </a:lnTo>
                <a:lnTo>
                  <a:pt x="6067" y="5406"/>
                </a:lnTo>
                <a:lnTo>
                  <a:pt x="8229" y="8469"/>
                </a:lnTo>
                <a:lnTo>
                  <a:pt x="7148" y="7688"/>
                </a:lnTo>
                <a:lnTo>
                  <a:pt x="6847" y="7388"/>
                </a:lnTo>
                <a:lnTo>
                  <a:pt x="6487" y="7208"/>
                </a:lnTo>
                <a:lnTo>
                  <a:pt x="6487" y="7148"/>
                </a:lnTo>
                <a:lnTo>
                  <a:pt x="6427" y="6787"/>
                </a:lnTo>
                <a:lnTo>
                  <a:pt x="6247" y="6487"/>
                </a:lnTo>
                <a:lnTo>
                  <a:pt x="5946" y="6307"/>
                </a:lnTo>
                <a:lnTo>
                  <a:pt x="5766" y="6247"/>
                </a:lnTo>
                <a:lnTo>
                  <a:pt x="5406" y="6247"/>
                </a:lnTo>
                <a:lnTo>
                  <a:pt x="5226" y="6307"/>
                </a:lnTo>
                <a:lnTo>
                  <a:pt x="4925" y="6487"/>
                </a:lnTo>
                <a:lnTo>
                  <a:pt x="4685" y="6787"/>
                </a:lnTo>
                <a:lnTo>
                  <a:pt x="4685" y="6967"/>
                </a:lnTo>
                <a:lnTo>
                  <a:pt x="4625" y="7148"/>
                </a:lnTo>
                <a:lnTo>
                  <a:pt x="4745" y="7508"/>
                </a:lnTo>
                <a:lnTo>
                  <a:pt x="4925" y="7808"/>
                </a:lnTo>
                <a:lnTo>
                  <a:pt x="5226" y="7988"/>
                </a:lnTo>
                <a:lnTo>
                  <a:pt x="5406" y="8048"/>
                </a:lnTo>
                <a:lnTo>
                  <a:pt x="5826" y="8048"/>
                </a:lnTo>
                <a:lnTo>
                  <a:pt x="6127" y="7928"/>
                </a:lnTo>
                <a:lnTo>
                  <a:pt x="6487" y="8229"/>
                </a:lnTo>
                <a:lnTo>
                  <a:pt x="6907" y="8589"/>
                </a:lnTo>
                <a:lnTo>
                  <a:pt x="7328" y="8949"/>
                </a:lnTo>
                <a:lnTo>
                  <a:pt x="4925" y="8409"/>
                </a:lnTo>
                <a:lnTo>
                  <a:pt x="4565" y="8289"/>
                </a:lnTo>
                <a:lnTo>
                  <a:pt x="4265" y="7928"/>
                </a:lnTo>
                <a:lnTo>
                  <a:pt x="3965" y="7568"/>
                </a:lnTo>
                <a:lnTo>
                  <a:pt x="2884" y="6367"/>
                </a:lnTo>
                <a:lnTo>
                  <a:pt x="2823" y="6307"/>
                </a:lnTo>
                <a:lnTo>
                  <a:pt x="2703" y="6367"/>
                </a:lnTo>
                <a:lnTo>
                  <a:pt x="2643" y="6487"/>
                </a:lnTo>
                <a:lnTo>
                  <a:pt x="2643" y="6607"/>
                </a:lnTo>
                <a:lnTo>
                  <a:pt x="3664" y="7988"/>
                </a:lnTo>
                <a:lnTo>
                  <a:pt x="3724" y="8109"/>
                </a:lnTo>
                <a:lnTo>
                  <a:pt x="2823" y="7868"/>
                </a:lnTo>
                <a:lnTo>
                  <a:pt x="1983" y="7688"/>
                </a:lnTo>
                <a:lnTo>
                  <a:pt x="1082" y="7508"/>
                </a:lnTo>
                <a:lnTo>
                  <a:pt x="61" y="7508"/>
                </a:lnTo>
                <a:lnTo>
                  <a:pt x="1" y="7628"/>
                </a:lnTo>
                <a:lnTo>
                  <a:pt x="61" y="7748"/>
                </a:lnTo>
                <a:lnTo>
                  <a:pt x="121" y="7868"/>
                </a:lnTo>
                <a:lnTo>
                  <a:pt x="601" y="8048"/>
                </a:lnTo>
                <a:lnTo>
                  <a:pt x="1082" y="8289"/>
                </a:lnTo>
                <a:lnTo>
                  <a:pt x="2043" y="8589"/>
                </a:lnTo>
                <a:lnTo>
                  <a:pt x="4085" y="9009"/>
                </a:lnTo>
                <a:lnTo>
                  <a:pt x="3664" y="9310"/>
                </a:lnTo>
                <a:lnTo>
                  <a:pt x="3244" y="9550"/>
                </a:lnTo>
                <a:lnTo>
                  <a:pt x="2523" y="10030"/>
                </a:lnTo>
                <a:lnTo>
                  <a:pt x="2163" y="10271"/>
                </a:lnTo>
                <a:lnTo>
                  <a:pt x="1863" y="10571"/>
                </a:lnTo>
                <a:lnTo>
                  <a:pt x="1863" y="10691"/>
                </a:lnTo>
                <a:lnTo>
                  <a:pt x="1863" y="10751"/>
                </a:lnTo>
                <a:lnTo>
                  <a:pt x="1923" y="10811"/>
                </a:lnTo>
                <a:lnTo>
                  <a:pt x="2043" y="10811"/>
                </a:lnTo>
                <a:lnTo>
                  <a:pt x="2403" y="10631"/>
                </a:lnTo>
                <a:lnTo>
                  <a:pt x="2763" y="10451"/>
                </a:lnTo>
                <a:lnTo>
                  <a:pt x="3484" y="9970"/>
                </a:lnTo>
                <a:lnTo>
                  <a:pt x="4085" y="9550"/>
                </a:lnTo>
                <a:lnTo>
                  <a:pt x="4325" y="9370"/>
                </a:lnTo>
                <a:lnTo>
                  <a:pt x="4625" y="9130"/>
                </a:lnTo>
                <a:lnTo>
                  <a:pt x="4745" y="9190"/>
                </a:lnTo>
                <a:lnTo>
                  <a:pt x="8469" y="10150"/>
                </a:lnTo>
                <a:lnTo>
                  <a:pt x="7087" y="10571"/>
                </a:lnTo>
                <a:lnTo>
                  <a:pt x="6367" y="10871"/>
                </a:lnTo>
                <a:lnTo>
                  <a:pt x="5706" y="11171"/>
                </a:lnTo>
                <a:lnTo>
                  <a:pt x="5526" y="10991"/>
                </a:lnTo>
                <a:lnTo>
                  <a:pt x="5286" y="10931"/>
                </a:lnTo>
                <a:lnTo>
                  <a:pt x="4986" y="10871"/>
                </a:lnTo>
                <a:lnTo>
                  <a:pt x="4685" y="10931"/>
                </a:lnTo>
                <a:lnTo>
                  <a:pt x="4445" y="10991"/>
                </a:lnTo>
                <a:lnTo>
                  <a:pt x="4205" y="11171"/>
                </a:lnTo>
                <a:lnTo>
                  <a:pt x="4085" y="11352"/>
                </a:lnTo>
                <a:lnTo>
                  <a:pt x="3965" y="11532"/>
                </a:lnTo>
                <a:lnTo>
                  <a:pt x="3904" y="11712"/>
                </a:lnTo>
                <a:lnTo>
                  <a:pt x="3904" y="11952"/>
                </a:lnTo>
                <a:lnTo>
                  <a:pt x="3904" y="12132"/>
                </a:lnTo>
                <a:lnTo>
                  <a:pt x="3965" y="12373"/>
                </a:lnTo>
                <a:lnTo>
                  <a:pt x="4085" y="12553"/>
                </a:lnTo>
                <a:lnTo>
                  <a:pt x="4205" y="12733"/>
                </a:lnTo>
                <a:lnTo>
                  <a:pt x="4445" y="12913"/>
                </a:lnTo>
                <a:lnTo>
                  <a:pt x="4685" y="12973"/>
                </a:lnTo>
                <a:lnTo>
                  <a:pt x="4986" y="13033"/>
                </a:lnTo>
                <a:lnTo>
                  <a:pt x="5286" y="12973"/>
                </a:lnTo>
                <a:lnTo>
                  <a:pt x="5526" y="12853"/>
                </a:lnTo>
                <a:lnTo>
                  <a:pt x="5826" y="12673"/>
                </a:lnTo>
                <a:lnTo>
                  <a:pt x="6006" y="12373"/>
                </a:lnTo>
                <a:lnTo>
                  <a:pt x="6067" y="12072"/>
                </a:lnTo>
                <a:lnTo>
                  <a:pt x="6727" y="11952"/>
                </a:lnTo>
                <a:lnTo>
                  <a:pt x="7328" y="11712"/>
                </a:lnTo>
                <a:lnTo>
                  <a:pt x="8529" y="11231"/>
                </a:lnTo>
                <a:lnTo>
                  <a:pt x="6127" y="14595"/>
                </a:lnTo>
                <a:lnTo>
                  <a:pt x="5286" y="15856"/>
                </a:lnTo>
                <a:lnTo>
                  <a:pt x="4865" y="15736"/>
                </a:lnTo>
                <a:lnTo>
                  <a:pt x="4445" y="15616"/>
                </a:lnTo>
                <a:lnTo>
                  <a:pt x="3904" y="15495"/>
                </a:lnTo>
                <a:lnTo>
                  <a:pt x="3304" y="15435"/>
                </a:lnTo>
                <a:lnTo>
                  <a:pt x="3064" y="15375"/>
                </a:lnTo>
                <a:lnTo>
                  <a:pt x="2884" y="15435"/>
                </a:lnTo>
                <a:lnTo>
                  <a:pt x="2463" y="15495"/>
                </a:lnTo>
                <a:lnTo>
                  <a:pt x="2403" y="15616"/>
                </a:lnTo>
                <a:lnTo>
                  <a:pt x="2403" y="15676"/>
                </a:lnTo>
                <a:lnTo>
                  <a:pt x="2703" y="15976"/>
                </a:lnTo>
                <a:lnTo>
                  <a:pt x="3004" y="16156"/>
                </a:lnTo>
                <a:lnTo>
                  <a:pt x="3664" y="16336"/>
                </a:lnTo>
                <a:lnTo>
                  <a:pt x="4265" y="16456"/>
                </a:lnTo>
                <a:lnTo>
                  <a:pt x="4745" y="16577"/>
                </a:lnTo>
                <a:lnTo>
                  <a:pt x="4205" y="17357"/>
                </a:lnTo>
                <a:lnTo>
                  <a:pt x="3965" y="17718"/>
                </a:lnTo>
                <a:lnTo>
                  <a:pt x="3724" y="18018"/>
                </a:lnTo>
                <a:lnTo>
                  <a:pt x="3604" y="18378"/>
                </a:lnTo>
                <a:lnTo>
                  <a:pt x="3604" y="18618"/>
                </a:lnTo>
                <a:lnTo>
                  <a:pt x="3664" y="18799"/>
                </a:lnTo>
                <a:lnTo>
                  <a:pt x="3724" y="18859"/>
                </a:lnTo>
                <a:lnTo>
                  <a:pt x="3965" y="18799"/>
                </a:lnTo>
                <a:lnTo>
                  <a:pt x="4205" y="18739"/>
                </a:lnTo>
                <a:lnTo>
                  <a:pt x="4385" y="18558"/>
                </a:lnTo>
                <a:lnTo>
                  <a:pt x="4565" y="18438"/>
                </a:lnTo>
                <a:lnTo>
                  <a:pt x="4865" y="18018"/>
                </a:lnTo>
                <a:lnTo>
                  <a:pt x="5166" y="17597"/>
                </a:lnTo>
                <a:lnTo>
                  <a:pt x="5646" y="16997"/>
                </a:lnTo>
                <a:lnTo>
                  <a:pt x="5766" y="17778"/>
                </a:lnTo>
                <a:lnTo>
                  <a:pt x="5886" y="18558"/>
                </a:lnTo>
                <a:lnTo>
                  <a:pt x="6067" y="19279"/>
                </a:lnTo>
                <a:lnTo>
                  <a:pt x="6187" y="19579"/>
                </a:lnTo>
                <a:lnTo>
                  <a:pt x="6367" y="19940"/>
                </a:lnTo>
                <a:lnTo>
                  <a:pt x="6427" y="19940"/>
                </a:lnTo>
                <a:lnTo>
                  <a:pt x="6547" y="19880"/>
                </a:lnTo>
                <a:lnTo>
                  <a:pt x="6547" y="19519"/>
                </a:lnTo>
                <a:lnTo>
                  <a:pt x="6547" y="19159"/>
                </a:lnTo>
                <a:lnTo>
                  <a:pt x="6427" y="18438"/>
                </a:lnTo>
                <a:lnTo>
                  <a:pt x="6247" y="17597"/>
                </a:lnTo>
                <a:lnTo>
                  <a:pt x="6006" y="16757"/>
                </a:lnTo>
                <a:lnTo>
                  <a:pt x="5946" y="16637"/>
                </a:lnTo>
                <a:lnTo>
                  <a:pt x="7208" y="14955"/>
                </a:lnTo>
                <a:lnTo>
                  <a:pt x="8949" y="12673"/>
                </a:lnTo>
                <a:lnTo>
                  <a:pt x="8829" y="14655"/>
                </a:lnTo>
                <a:lnTo>
                  <a:pt x="8589" y="14715"/>
                </a:lnTo>
                <a:lnTo>
                  <a:pt x="8409" y="14775"/>
                </a:lnTo>
                <a:lnTo>
                  <a:pt x="8289" y="14895"/>
                </a:lnTo>
                <a:lnTo>
                  <a:pt x="8169" y="15015"/>
                </a:lnTo>
                <a:lnTo>
                  <a:pt x="7988" y="15375"/>
                </a:lnTo>
                <a:lnTo>
                  <a:pt x="7928" y="15736"/>
                </a:lnTo>
                <a:lnTo>
                  <a:pt x="8048" y="16096"/>
                </a:lnTo>
                <a:lnTo>
                  <a:pt x="8229" y="16396"/>
                </a:lnTo>
                <a:lnTo>
                  <a:pt x="8349" y="16516"/>
                </a:lnTo>
                <a:lnTo>
                  <a:pt x="8529" y="16637"/>
                </a:lnTo>
                <a:lnTo>
                  <a:pt x="8709" y="16697"/>
                </a:lnTo>
                <a:lnTo>
                  <a:pt x="8949" y="16697"/>
                </a:lnTo>
                <a:lnTo>
                  <a:pt x="9250" y="16637"/>
                </a:lnTo>
                <a:lnTo>
                  <a:pt x="9550" y="16516"/>
                </a:lnTo>
                <a:lnTo>
                  <a:pt x="9730" y="16336"/>
                </a:lnTo>
                <a:lnTo>
                  <a:pt x="9850" y="16096"/>
                </a:lnTo>
                <a:lnTo>
                  <a:pt x="9910" y="15796"/>
                </a:lnTo>
                <a:lnTo>
                  <a:pt x="9910" y="15495"/>
                </a:lnTo>
                <a:lnTo>
                  <a:pt x="9850" y="15255"/>
                </a:lnTo>
                <a:lnTo>
                  <a:pt x="9730" y="15015"/>
                </a:lnTo>
                <a:lnTo>
                  <a:pt x="9910" y="11352"/>
                </a:lnTo>
                <a:lnTo>
                  <a:pt x="10030" y="11171"/>
                </a:lnTo>
                <a:lnTo>
                  <a:pt x="10150" y="11231"/>
                </a:lnTo>
                <a:lnTo>
                  <a:pt x="12493" y="14775"/>
                </a:lnTo>
                <a:lnTo>
                  <a:pt x="13634" y="16456"/>
                </a:lnTo>
                <a:lnTo>
                  <a:pt x="13514" y="16577"/>
                </a:lnTo>
                <a:lnTo>
                  <a:pt x="13393" y="16697"/>
                </a:lnTo>
                <a:lnTo>
                  <a:pt x="13213" y="16997"/>
                </a:lnTo>
                <a:lnTo>
                  <a:pt x="13033" y="17658"/>
                </a:lnTo>
                <a:lnTo>
                  <a:pt x="12913" y="18018"/>
                </a:lnTo>
                <a:lnTo>
                  <a:pt x="12793" y="18438"/>
                </a:lnTo>
                <a:lnTo>
                  <a:pt x="12793" y="18799"/>
                </a:lnTo>
                <a:lnTo>
                  <a:pt x="12793" y="18979"/>
                </a:lnTo>
                <a:lnTo>
                  <a:pt x="12913" y="19159"/>
                </a:lnTo>
                <a:lnTo>
                  <a:pt x="12973" y="19219"/>
                </a:lnTo>
                <a:lnTo>
                  <a:pt x="13093" y="19219"/>
                </a:lnTo>
                <a:lnTo>
                  <a:pt x="13213" y="19099"/>
                </a:lnTo>
                <a:lnTo>
                  <a:pt x="13393" y="18979"/>
                </a:lnTo>
                <a:lnTo>
                  <a:pt x="13574" y="18678"/>
                </a:lnTo>
                <a:lnTo>
                  <a:pt x="13694" y="18378"/>
                </a:lnTo>
                <a:lnTo>
                  <a:pt x="13814" y="18018"/>
                </a:lnTo>
                <a:lnTo>
                  <a:pt x="13934" y="17597"/>
                </a:lnTo>
                <a:lnTo>
                  <a:pt x="14054" y="17117"/>
                </a:lnTo>
                <a:lnTo>
                  <a:pt x="14835" y="18138"/>
                </a:lnTo>
                <a:lnTo>
                  <a:pt x="15676" y="19099"/>
                </a:lnTo>
                <a:lnTo>
                  <a:pt x="15736" y="19159"/>
                </a:lnTo>
                <a:lnTo>
                  <a:pt x="15856" y="19159"/>
                </a:lnTo>
                <a:lnTo>
                  <a:pt x="15916" y="19039"/>
                </a:lnTo>
                <a:lnTo>
                  <a:pt x="15916" y="18919"/>
                </a:lnTo>
                <a:lnTo>
                  <a:pt x="15556" y="18078"/>
                </a:lnTo>
                <a:lnTo>
                  <a:pt x="15075" y="17237"/>
                </a:lnTo>
                <a:lnTo>
                  <a:pt x="15616" y="17237"/>
                </a:lnTo>
                <a:lnTo>
                  <a:pt x="16697" y="17417"/>
                </a:lnTo>
                <a:lnTo>
                  <a:pt x="17237" y="17477"/>
                </a:lnTo>
                <a:lnTo>
                  <a:pt x="17718" y="17477"/>
                </a:lnTo>
                <a:lnTo>
                  <a:pt x="17898" y="17417"/>
                </a:lnTo>
                <a:lnTo>
                  <a:pt x="17958" y="17237"/>
                </a:lnTo>
                <a:lnTo>
                  <a:pt x="17958" y="17117"/>
                </a:lnTo>
                <a:lnTo>
                  <a:pt x="17838" y="16997"/>
                </a:lnTo>
                <a:lnTo>
                  <a:pt x="17357" y="16877"/>
                </a:lnTo>
                <a:lnTo>
                  <a:pt x="16817" y="16757"/>
                </a:lnTo>
                <a:lnTo>
                  <a:pt x="15736" y="16577"/>
                </a:lnTo>
                <a:lnTo>
                  <a:pt x="15135" y="16456"/>
                </a:lnTo>
                <a:lnTo>
                  <a:pt x="14535" y="16336"/>
                </a:lnTo>
                <a:lnTo>
                  <a:pt x="13333" y="14535"/>
                </a:lnTo>
                <a:lnTo>
                  <a:pt x="13093" y="14174"/>
                </a:lnTo>
                <a:lnTo>
                  <a:pt x="13273" y="14354"/>
                </a:lnTo>
                <a:lnTo>
                  <a:pt x="13454" y="14535"/>
                </a:lnTo>
                <a:lnTo>
                  <a:pt x="13634" y="14595"/>
                </a:lnTo>
                <a:lnTo>
                  <a:pt x="13814" y="14655"/>
                </a:lnTo>
                <a:lnTo>
                  <a:pt x="14054" y="14655"/>
                </a:lnTo>
                <a:lnTo>
                  <a:pt x="14294" y="14595"/>
                </a:lnTo>
                <a:lnTo>
                  <a:pt x="14474" y="14475"/>
                </a:lnTo>
                <a:lnTo>
                  <a:pt x="14655" y="14354"/>
                </a:lnTo>
                <a:lnTo>
                  <a:pt x="14715" y="14174"/>
                </a:lnTo>
                <a:lnTo>
                  <a:pt x="14835" y="13994"/>
                </a:lnTo>
                <a:lnTo>
                  <a:pt x="14895" y="13634"/>
                </a:lnTo>
                <a:lnTo>
                  <a:pt x="14835" y="13273"/>
                </a:lnTo>
                <a:lnTo>
                  <a:pt x="14715" y="13093"/>
                </a:lnTo>
                <a:lnTo>
                  <a:pt x="14655" y="12913"/>
                </a:lnTo>
                <a:lnTo>
                  <a:pt x="14474" y="12793"/>
                </a:lnTo>
                <a:lnTo>
                  <a:pt x="14294" y="12673"/>
                </a:lnTo>
                <a:lnTo>
                  <a:pt x="14054" y="12613"/>
                </a:lnTo>
                <a:lnTo>
                  <a:pt x="13694" y="12613"/>
                </a:lnTo>
                <a:lnTo>
                  <a:pt x="13454" y="12733"/>
                </a:lnTo>
                <a:lnTo>
                  <a:pt x="11111" y="10811"/>
                </a:lnTo>
                <a:lnTo>
                  <a:pt x="14414" y="11592"/>
                </a:lnTo>
                <a:lnTo>
                  <a:pt x="16096" y="12072"/>
                </a:lnTo>
                <a:lnTo>
                  <a:pt x="16216" y="12433"/>
                </a:lnTo>
                <a:lnTo>
                  <a:pt x="16456" y="12793"/>
                </a:lnTo>
                <a:lnTo>
                  <a:pt x="16937" y="13394"/>
                </a:lnTo>
                <a:lnTo>
                  <a:pt x="17477" y="14174"/>
                </a:lnTo>
                <a:lnTo>
                  <a:pt x="17718" y="14535"/>
                </a:lnTo>
                <a:lnTo>
                  <a:pt x="18018" y="14895"/>
                </a:lnTo>
                <a:lnTo>
                  <a:pt x="18138" y="14955"/>
                </a:lnTo>
                <a:lnTo>
                  <a:pt x="18198" y="14895"/>
                </a:lnTo>
                <a:lnTo>
                  <a:pt x="18258" y="14835"/>
                </a:lnTo>
                <a:lnTo>
                  <a:pt x="18258" y="14775"/>
                </a:lnTo>
                <a:lnTo>
                  <a:pt x="18018" y="14354"/>
                </a:lnTo>
                <a:lnTo>
                  <a:pt x="17778" y="13934"/>
                </a:lnTo>
                <a:lnTo>
                  <a:pt x="17297" y="13153"/>
                </a:lnTo>
                <a:lnTo>
                  <a:pt x="17057" y="12733"/>
                </a:lnTo>
                <a:lnTo>
                  <a:pt x="16757" y="12252"/>
                </a:lnTo>
                <a:lnTo>
                  <a:pt x="18138" y="12553"/>
                </a:lnTo>
                <a:lnTo>
                  <a:pt x="18799" y="12673"/>
                </a:lnTo>
                <a:lnTo>
                  <a:pt x="19519" y="12793"/>
                </a:lnTo>
                <a:lnTo>
                  <a:pt x="19699" y="12733"/>
                </a:lnTo>
                <a:lnTo>
                  <a:pt x="19820" y="12673"/>
                </a:lnTo>
                <a:lnTo>
                  <a:pt x="19940" y="12553"/>
                </a:lnTo>
                <a:lnTo>
                  <a:pt x="20060" y="12433"/>
                </a:lnTo>
                <a:lnTo>
                  <a:pt x="20060" y="12252"/>
                </a:lnTo>
                <a:lnTo>
                  <a:pt x="20060" y="12132"/>
                </a:lnTo>
                <a:lnTo>
                  <a:pt x="20000" y="12012"/>
                </a:lnTo>
                <a:lnTo>
                  <a:pt x="19820" y="11892"/>
                </a:lnTo>
                <a:lnTo>
                  <a:pt x="18739" y="11532"/>
                </a:lnTo>
                <a:lnTo>
                  <a:pt x="17657" y="11231"/>
                </a:lnTo>
                <a:lnTo>
                  <a:pt x="18018" y="11051"/>
                </a:lnTo>
                <a:lnTo>
                  <a:pt x="18618" y="10631"/>
                </a:lnTo>
                <a:lnTo>
                  <a:pt x="18919" y="10391"/>
                </a:lnTo>
                <a:lnTo>
                  <a:pt x="19219" y="10090"/>
                </a:lnTo>
                <a:lnTo>
                  <a:pt x="19279" y="9970"/>
                </a:lnTo>
                <a:lnTo>
                  <a:pt x="19279" y="9850"/>
                </a:lnTo>
                <a:lnTo>
                  <a:pt x="19279" y="9670"/>
                </a:lnTo>
                <a:lnTo>
                  <a:pt x="19219" y="9550"/>
                </a:lnTo>
                <a:lnTo>
                  <a:pt x="19159" y="9490"/>
                </a:lnTo>
                <a:lnTo>
                  <a:pt x="19039" y="9370"/>
                </a:lnTo>
                <a:lnTo>
                  <a:pt x="18739" y="9370"/>
                </a:lnTo>
                <a:lnTo>
                  <a:pt x="18378" y="9550"/>
                </a:lnTo>
                <a:lnTo>
                  <a:pt x="18018" y="9790"/>
                </a:lnTo>
                <a:lnTo>
                  <a:pt x="17417" y="10271"/>
                </a:lnTo>
                <a:lnTo>
                  <a:pt x="16937" y="10631"/>
                </a:lnTo>
                <a:lnTo>
                  <a:pt x="16516" y="10991"/>
                </a:lnTo>
                <a:lnTo>
                  <a:pt x="15075" y="10691"/>
                </a:lnTo>
                <a:lnTo>
                  <a:pt x="11952" y="9970"/>
                </a:lnTo>
                <a:lnTo>
                  <a:pt x="13153" y="9430"/>
                </a:lnTo>
                <a:lnTo>
                  <a:pt x="13333" y="9610"/>
                </a:lnTo>
                <a:lnTo>
                  <a:pt x="13574" y="9730"/>
                </a:lnTo>
                <a:lnTo>
                  <a:pt x="13874" y="9850"/>
                </a:lnTo>
                <a:lnTo>
                  <a:pt x="14174" y="9730"/>
                </a:lnTo>
                <a:lnTo>
                  <a:pt x="14414" y="9610"/>
                </a:lnTo>
                <a:lnTo>
                  <a:pt x="14595" y="9310"/>
                </a:lnTo>
                <a:lnTo>
                  <a:pt x="14655" y="9009"/>
                </a:lnTo>
                <a:lnTo>
                  <a:pt x="14655" y="8949"/>
                </a:lnTo>
                <a:lnTo>
                  <a:pt x="14655" y="8769"/>
                </a:lnTo>
                <a:lnTo>
                  <a:pt x="14595" y="8649"/>
                </a:lnTo>
                <a:lnTo>
                  <a:pt x="14414" y="8409"/>
                </a:lnTo>
                <a:lnTo>
                  <a:pt x="14174" y="8229"/>
                </a:lnTo>
                <a:lnTo>
                  <a:pt x="13994" y="8169"/>
                </a:lnTo>
                <a:lnTo>
                  <a:pt x="13634" y="8169"/>
                </a:lnTo>
                <a:lnTo>
                  <a:pt x="13454" y="8289"/>
                </a:lnTo>
                <a:lnTo>
                  <a:pt x="13273" y="8409"/>
                </a:lnTo>
                <a:lnTo>
                  <a:pt x="13153" y="8589"/>
                </a:lnTo>
                <a:lnTo>
                  <a:pt x="12372" y="8769"/>
                </a:lnTo>
                <a:lnTo>
                  <a:pt x="11652" y="9009"/>
                </a:lnTo>
                <a:lnTo>
                  <a:pt x="14775" y="4745"/>
                </a:lnTo>
                <a:lnTo>
                  <a:pt x="14835" y="4745"/>
                </a:lnTo>
                <a:lnTo>
                  <a:pt x="15676" y="4865"/>
                </a:lnTo>
                <a:lnTo>
                  <a:pt x="16576" y="4926"/>
                </a:lnTo>
                <a:lnTo>
                  <a:pt x="17057" y="4926"/>
                </a:lnTo>
                <a:lnTo>
                  <a:pt x="17477" y="4865"/>
                </a:lnTo>
                <a:lnTo>
                  <a:pt x="17898" y="4745"/>
                </a:lnTo>
                <a:lnTo>
                  <a:pt x="18258" y="4565"/>
                </a:lnTo>
                <a:lnTo>
                  <a:pt x="18378" y="4505"/>
                </a:lnTo>
                <a:lnTo>
                  <a:pt x="18378" y="4385"/>
                </a:lnTo>
                <a:lnTo>
                  <a:pt x="18318" y="4265"/>
                </a:lnTo>
                <a:lnTo>
                  <a:pt x="18198" y="4265"/>
                </a:lnTo>
                <a:lnTo>
                  <a:pt x="17898" y="4205"/>
                </a:lnTo>
                <a:lnTo>
                  <a:pt x="17537" y="4145"/>
                </a:lnTo>
                <a:lnTo>
                  <a:pt x="16817" y="4145"/>
                </a:lnTo>
                <a:lnTo>
                  <a:pt x="16096" y="4205"/>
                </a:lnTo>
                <a:lnTo>
                  <a:pt x="15195" y="4205"/>
                </a:lnTo>
                <a:lnTo>
                  <a:pt x="15255" y="4145"/>
                </a:lnTo>
                <a:lnTo>
                  <a:pt x="17237" y="1442"/>
                </a:lnTo>
                <a:lnTo>
                  <a:pt x="17357" y="1142"/>
                </a:lnTo>
                <a:lnTo>
                  <a:pt x="17357" y="962"/>
                </a:lnTo>
                <a:lnTo>
                  <a:pt x="17237" y="782"/>
                </a:lnTo>
                <a:lnTo>
                  <a:pt x="17057" y="662"/>
                </a:lnTo>
                <a:lnTo>
                  <a:pt x="16817" y="601"/>
                </a:lnTo>
                <a:lnTo>
                  <a:pt x="16576" y="662"/>
                </a:lnTo>
                <a:lnTo>
                  <a:pt x="16336" y="782"/>
                </a:lnTo>
                <a:lnTo>
                  <a:pt x="16096" y="1022"/>
                </a:lnTo>
                <a:lnTo>
                  <a:pt x="14414" y="3304"/>
                </a:lnTo>
                <a:lnTo>
                  <a:pt x="14294" y="2223"/>
                </a:lnTo>
                <a:lnTo>
                  <a:pt x="14234" y="1142"/>
                </a:lnTo>
                <a:lnTo>
                  <a:pt x="14234" y="1"/>
                </a:lnTo>
                <a:lnTo>
                  <a:pt x="14114" y="1"/>
                </a:lnTo>
                <a:close/>
              </a:path>
            </a:pathLst>
          </a:custGeom>
          <a:solidFill>
            <a:srgbClr val="79C6CC"/>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5" name="Shape 86">
            <a:extLst>
              <a:ext uri="{FF2B5EF4-FFF2-40B4-BE49-F238E27FC236}">
                <a16:creationId xmlns:a16="http://schemas.microsoft.com/office/drawing/2014/main" xmlns="" id="{F4532011-B263-4E5A-A89B-86511C287DA7}"/>
              </a:ext>
            </a:extLst>
          </p:cNvPr>
          <p:cNvSpPr>
            <a:spLocks/>
          </p:cNvSpPr>
          <p:nvPr/>
        </p:nvSpPr>
        <p:spPr bwMode="auto">
          <a:xfrm>
            <a:off x="444500" y="2114550"/>
            <a:ext cx="372533" cy="363538"/>
          </a:xfrm>
          <a:custGeom>
            <a:avLst/>
            <a:gdLst>
              <a:gd name="T0" fmla="*/ 23291355 w 21141"/>
              <a:gd name="T1" fmla="*/ 41258704 h 20600"/>
              <a:gd name="T2" fmla="*/ 29946378 w 21141"/>
              <a:gd name="T3" fmla="*/ 45880684 h 20600"/>
              <a:gd name="T4" fmla="*/ 26202119 w 21141"/>
              <a:gd name="T5" fmla="*/ 55784571 h 20600"/>
              <a:gd name="T6" fmla="*/ 21626995 w 21141"/>
              <a:gd name="T7" fmla="*/ 58092914 h 20600"/>
              <a:gd name="T8" fmla="*/ 16636333 w 21141"/>
              <a:gd name="T9" fmla="*/ 52481510 h 20600"/>
              <a:gd name="T10" fmla="*/ 18023685 w 21141"/>
              <a:gd name="T11" fmla="*/ 73608221 h 20600"/>
              <a:gd name="T12" fmla="*/ 26894665 w 21141"/>
              <a:gd name="T13" fmla="*/ 75256954 h 20600"/>
              <a:gd name="T14" fmla="*/ 24122234 w 21141"/>
              <a:gd name="T15" fmla="*/ 3632874 h 20600"/>
              <a:gd name="T16" fmla="*/ 20518924 w 21141"/>
              <a:gd name="T17" fmla="*/ 16174917 h 20600"/>
              <a:gd name="T18" fmla="*/ 18577715 w 21141"/>
              <a:gd name="T19" fmla="*/ 14190776 h 20600"/>
              <a:gd name="T20" fmla="*/ 23568377 w 21141"/>
              <a:gd name="T21" fmla="*/ 26408300 h 20600"/>
              <a:gd name="T22" fmla="*/ 11922692 w 21141"/>
              <a:gd name="T23" fmla="*/ 40928890 h 20600"/>
              <a:gd name="T24" fmla="*/ 8734736 w 21141"/>
              <a:gd name="T25" fmla="*/ 25083787 h 20600"/>
              <a:gd name="T26" fmla="*/ 6932043 w 21141"/>
              <a:gd name="T27" fmla="*/ 29376270 h 20600"/>
              <a:gd name="T28" fmla="*/ 1664373 w 21141"/>
              <a:gd name="T29" fmla="*/ 31684613 h 20600"/>
              <a:gd name="T30" fmla="*/ 3605570 w 21141"/>
              <a:gd name="T31" fmla="*/ 37960920 h 20600"/>
              <a:gd name="T32" fmla="*/ 694806 w 21141"/>
              <a:gd name="T33" fmla="*/ 46540294 h 20600"/>
              <a:gd name="T34" fmla="*/ 3328734 w 21141"/>
              <a:gd name="T35" fmla="*/ 46540294 h 20600"/>
              <a:gd name="T36" fmla="*/ 14971973 w 21141"/>
              <a:gd name="T37" fmla="*/ 53140820 h 20600"/>
              <a:gd name="T38" fmla="*/ 14833456 w 21141"/>
              <a:gd name="T39" fmla="*/ 74597327 h 20600"/>
              <a:gd name="T40" fmla="*/ 8319396 w 21141"/>
              <a:gd name="T41" fmla="*/ 81198154 h 20600"/>
              <a:gd name="T42" fmla="*/ 4713641 w 21141"/>
              <a:gd name="T43" fmla="*/ 82846887 h 20600"/>
              <a:gd name="T44" fmla="*/ 7762908 w 21141"/>
              <a:gd name="T45" fmla="*/ 85820151 h 20600"/>
              <a:gd name="T46" fmla="*/ 6239497 w 21141"/>
              <a:gd name="T47" fmla="*/ 98032381 h 20600"/>
              <a:gd name="T48" fmla="*/ 10537613 w 21141"/>
              <a:gd name="T49" fmla="*/ 100670537 h 20600"/>
              <a:gd name="T50" fmla="*/ 12061196 w 21141"/>
              <a:gd name="T51" fmla="*/ 106281940 h 20600"/>
              <a:gd name="T52" fmla="*/ 15528275 w 21141"/>
              <a:gd name="T53" fmla="*/ 79549438 h 20600"/>
              <a:gd name="T54" fmla="*/ 21626995 w 21141"/>
              <a:gd name="T55" fmla="*/ 82517091 h 20600"/>
              <a:gd name="T56" fmla="*/ 18300707 w 21141"/>
              <a:gd name="T57" fmla="*/ 101330147 h 20600"/>
              <a:gd name="T58" fmla="*/ 17190362 w 21141"/>
              <a:gd name="T59" fmla="*/ 105952127 h 20600"/>
              <a:gd name="T60" fmla="*/ 22181024 w 21141"/>
              <a:gd name="T61" fmla="*/ 102984174 h 20600"/>
              <a:gd name="T62" fmla="*/ 23429859 w 21141"/>
              <a:gd name="T63" fmla="*/ 113212263 h 20600"/>
              <a:gd name="T64" fmla="*/ 24955544 w 21141"/>
              <a:gd name="T65" fmla="*/ 99021804 h 20600"/>
              <a:gd name="T66" fmla="*/ 28974550 w 21141"/>
              <a:gd name="T67" fmla="*/ 106281940 h 20600"/>
              <a:gd name="T68" fmla="*/ 29666912 w 21141"/>
              <a:gd name="T69" fmla="*/ 102654678 h 20600"/>
              <a:gd name="T70" fmla="*/ 24955544 w 21141"/>
              <a:gd name="T71" fmla="*/ 84495620 h 20600"/>
              <a:gd name="T72" fmla="*/ 38263328 w 21141"/>
              <a:gd name="T73" fmla="*/ 76246060 h 20600"/>
              <a:gd name="T74" fmla="*/ 39789185 w 21141"/>
              <a:gd name="T75" fmla="*/ 93080587 h 20600"/>
              <a:gd name="T76" fmla="*/ 41035575 w 21141"/>
              <a:gd name="T77" fmla="*/ 92420977 h 20600"/>
              <a:gd name="T78" fmla="*/ 39927689 w 21141"/>
              <a:gd name="T79" fmla="*/ 77895093 h 20600"/>
              <a:gd name="T80" fmla="*/ 48660151 w 21141"/>
              <a:gd name="T81" fmla="*/ 82517091 h 20600"/>
              <a:gd name="T82" fmla="*/ 46164741 w 21141"/>
              <a:gd name="T83" fmla="*/ 69315738 h 20600"/>
              <a:gd name="T84" fmla="*/ 41728121 w 21141"/>
              <a:gd name="T85" fmla="*/ 68326314 h 20600"/>
              <a:gd name="T86" fmla="*/ 32441616 w 21141"/>
              <a:gd name="T87" fmla="*/ 51162273 h 20600"/>
              <a:gd name="T88" fmla="*/ 35906409 w 21141"/>
              <a:gd name="T89" fmla="*/ 28057033 h 20600"/>
              <a:gd name="T90" fmla="*/ 41728121 w 21141"/>
              <a:gd name="T91" fmla="*/ 27727537 h 20600"/>
              <a:gd name="T92" fmla="*/ 37293761 w 21141"/>
              <a:gd name="T93" fmla="*/ 24094663 h 20600"/>
              <a:gd name="T94" fmla="*/ 40620050 w 21141"/>
              <a:gd name="T95" fmla="*/ 12542043 h 20600"/>
              <a:gd name="T96" fmla="*/ 35213876 w 21141"/>
              <a:gd name="T97" fmla="*/ 19142570 h 20600"/>
              <a:gd name="T98" fmla="*/ 33965213 w 21141"/>
              <a:gd name="T99" fmla="*/ 12212230 h 20600"/>
              <a:gd name="T100" fmla="*/ 33272666 w 21141"/>
              <a:gd name="T101" fmla="*/ 21456507 h 20600"/>
              <a:gd name="T102" fmla="*/ 28974550 w 21141"/>
              <a:gd name="T103" fmla="*/ 39280157 h 20600"/>
              <a:gd name="T104" fmla="*/ 25509586 w 21141"/>
              <a:gd name="T105" fmla="*/ 25083787 h 20600"/>
              <a:gd name="T106" fmla="*/ 28697529 w 21141"/>
              <a:gd name="T107" fmla="*/ 12542043 h 20600"/>
              <a:gd name="T108" fmla="*/ 25509586 w 21141"/>
              <a:gd name="T109" fmla="*/ 5611403 h 20600"/>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21141"/>
              <a:gd name="T166" fmla="*/ 0 h 20600"/>
              <a:gd name="T167" fmla="*/ 21141 w 21141"/>
              <a:gd name="T168" fmla="*/ 20600 h 20600"/>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21141" h="20600" extrusionOk="0">
                <a:moveTo>
                  <a:pt x="10991" y="7687"/>
                </a:moveTo>
                <a:lnTo>
                  <a:pt x="11411" y="7867"/>
                </a:lnTo>
                <a:lnTo>
                  <a:pt x="11771" y="7988"/>
                </a:lnTo>
                <a:lnTo>
                  <a:pt x="10931" y="8888"/>
                </a:lnTo>
                <a:lnTo>
                  <a:pt x="10991" y="7687"/>
                </a:lnTo>
                <a:close/>
                <a:moveTo>
                  <a:pt x="10090" y="7507"/>
                </a:moveTo>
                <a:lnTo>
                  <a:pt x="10030" y="9549"/>
                </a:lnTo>
                <a:lnTo>
                  <a:pt x="8048" y="8708"/>
                </a:lnTo>
                <a:lnTo>
                  <a:pt x="8709" y="8288"/>
                </a:lnTo>
                <a:lnTo>
                  <a:pt x="10090" y="7507"/>
                </a:lnTo>
                <a:close/>
                <a:moveTo>
                  <a:pt x="12973" y="7988"/>
                </a:moveTo>
                <a:lnTo>
                  <a:pt x="12973" y="8348"/>
                </a:lnTo>
                <a:lnTo>
                  <a:pt x="13033" y="8648"/>
                </a:lnTo>
                <a:lnTo>
                  <a:pt x="13153" y="9369"/>
                </a:lnTo>
                <a:lnTo>
                  <a:pt x="13273" y="10270"/>
                </a:lnTo>
                <a:lnTo>
                  <a:pt x="13453" y="11110"/>
                </a:lnTo>
                <a:lnTo>
                  <a:pt x="11351" y="10150"/>
                </a:lnTo>
                <a:lnTo>
                  <a:pt x="11051" y="10029"/>
                </a:lnTo>
                <a:lnTo>
                  <a:pt x="12792" y="8168"/>
                </a:lnTo>
                <a:lnTo>
                  <a:pt x="12912" y="8108"/>
                </a:lnTo>
                <a:lnTo>
                  <a:pt x="12973" y="7988"/>
                </a:lnTo>
                <a:close/>
                <a:moveTo>
                  <a:pt x="7207" y="9549"/>
                </a:moveTo>
                <a:lnTo>
                  <a:pt x="9369" y="10570"/>
                </a:lnTo>
                <a:lnTo>
                  <a:pt x="7267" y="12672"/>
                </a:lnTo>
                <a:lnTo>
                  <a:pt x="7327" y="11831"/>
                </a:lnTo>
                <a:lnTo>
                  <a:pt x="7327" y="10990"/>
                </a:lnTo>
                <a:lnTo>
                  <a:pt x="7327" y="10270"/>
                </a:lnTo>
                <a:lnTo>
                  <a:pt x="7267" y="9909"/>
                </a:lnTo>
                <a:lnTo>
                  <a:pt x="7207" y="9549"/>
                </a:lnTo>
                <a:close/>
                <a:moveTo>
                  <a:pt x="9910" y="11171"/>
                </a:moveTo>
                <a:lnTo>
                  <a:pt x="9790" y="14233"/>
                </a:lnTo>
                <a:lnTo>
                  <a:pt x="9429" y="13993"/>
                </a:lnTo>
                <a:lnTo>
                  <a:pt x="9009" y="13813"/>
                </a:lnTo>
                <a:lnTo>
                  <a:pt x="8168" y="13513"/>
                </a:lnTo>
                <a:lnTo>
                  <a:pt x="7808" y="13393"/>
                </a:lnTo>
                <a:lnTo>
                  <a:pt x="9910" y="11171"/>
                </a:lnTo>
                <a:close/>
                <a:moveTo>
                  <a:pt x="10931" y="11291"/>
                </a:moveTo>
                <a:lnTo>
                  <a:pt x="11171" y="11411"/>
                </a:lnTo>
                <a:lnTo>
                  <a:pt x="13573" y="12492"/>
                </a:lnTo>
                <a:lnTo>
                  <a:pt x="12552" y="13152"/>
                </a:lnTo>
                <a:lnTo>
                  <a:pt x="11651" y="13693"/>
                </a:lnTo>
                <a:lnTo>
                  <a:pt x="10871" y="14233"/>
                </a:lnTo>
                <a:lnTo>
                  <a:pt x="10931" y="11291"/>
                </a:lnTo>
                <a:close/>
                <a:moveTo>
                  <a:pt x="10750" y="0"/>
                </a:moveTo>
                <a:lnTo>
                  <a:pt x="10630" y="60"/>
                </a:lnTo>
                <a:lnTo>
                  <a:pt x="10570" y="120"/>
                </a:lnTo>
                <a:lnTo>
                  <a:pt x="10450" y="661"/>
                </a:lnTo>
                <a:lnTo>
                  <a:pt x="10330" y="1141"/>
                </a:lnTo>
                <a:lnTo>
                  <a:pt x="10270" y="2162"/>
                </a:lnTo>
                <a:lnTo>
                  <a:pt x="10210" y="4264"/>
                </a:lnTo>
                <a:lnTo>
                  <a:pt x="9850" y="3904"/>
                </a:lnTo>
                <a:lnTo>
                  <a:pt x="9489" y="3543"/>
                </a:lnTo>
                <a:lnTo>
                  <a:pt x="8889" y="2943"/>
                </a:lnTo>
                <a:lnTo>
                  <a:pt x="8588" y="2642"/>
                </a:lnTo>
                <a:lnTo>
                  <a:pt x="8228" y="2402"/>
                </a:lnTo>
                <a:lnTo>
                  <a:pt x="8168" y="2402"/>
                </a:lnTo>
                <a:lnTo>
                  <a:pt x="8108" y="2462"/>
                </a:lnTo>
                <a:lnTo>
                  <a:pt x="8048" y="2522"/>
                </a:lnTo>
                <a:lnTo>
                  <a:pt x="8048" y="2582"/>
                </a:lnTo>
                <a:lnTo>
                  <a:pt x="8288" y="2943"/>
                </a:lnTo>
                <a:lnTo>
                  <a:pt x="8588" y="3303"/>
                </a:lnTo>
                <a:lnTo>
                  <a:pt x="9189" y="3844"/>
                </a:lnTo>
                <a:lnTo>
                  <a:pt x="9669" y="4384"/>
                </a:lnTo>
                <a:lnTo>
                  <a:pt x="9910" y="4624"/>
                </a:lnTo>
                <a:lnTo>
                  <a:pt x="10210" y="4805"/>
                </a:lnTo>
                <a:lnTo>
                  <a:pt x="10210" y="4925"/>
                </a:lnTo>
                <a:lnTo>
                  <a:pt x="10090" y="6666"/>
                </a:lnTo>
                <a:lnTo>
                  <a:pt x="8348" y="7687"/>
                </a:lnTo>
                <a:lnTo>
                  <a:pt x="7808" y="7988"/>
                </a:lnTo>
                <a:lnTo>
                  <a:pt x="7267" y="8348"/>
                </a:lnTo>
                <a:lnTo>
                  <a:pt x="5165" y="7447"/>
                </a:lnTo>
                <a:lnTo>
                  <a:pt x="3784" y="6786"/>
                </a:lnTo>
                <a:lnTo>
                  <a:pt x="3784" y="6366"/>
                </a:lnTo>
                <a:lnTo>
                  <a:pt x="3784" y="6006"/>
                </a:lnTo>
                <a:lnTo>
                  <a:pt x="3844" y="5405"/>
                </a:lnTo>
                <a:lnTo>
                  <a:pt x="3784" y="4805"/>
                </a:lnTo>
                <a:lnTo>
                  <a:pt x="3784" y="4564"/>
                </a:lnTo>
                <a:lnTo>
                  <a:pt x="3724" y="4384"/>
                </a:lnTo>
                <a:lnTo>
                  <a:pt x="3544" y="3964"/>
                </a:lnTo>
                <a:lnTo>
                  <a:pt x="3363" y="3964"/>
                </a:lnTo>
                <a:lnTo>
                  <a:pt x="3183" y="4324"/>
                </a:lnTo>
                <a:lnTo>
                  <a:pt x="3063" y="4684"/>
                </a:lnTo>
                <a:lnTo>
                  <a:pt x="3003" y="5345"/>
                </a:lnTo>
                <a:lnTo>
                  <a:pt x="3003" y="6006"/>
                </a:lnTo>
                <a:lnTo>
                  <a:pt x="2943" y="6486"/>
                </a:lnTo>
                <a:lnTo>
                  <a:pt x="2102" y="6066"/>
                </a:lnTo>
                <a:lnTo>
                  <a:pt x="1682" y="5886"/>
                </a:lnTo>
                <a:lnTo>
                  <a:pt x="1322" y="5765"/>
                </a:lnTo>
                <a:lnTo>
                  <a:pt x="721" y="5765"/>
                </a:lnTo>
                <a:lnTo>
                  <a:pt x="541" y="5886"/>
                </a:lnTo>
                <a:lnTo>
                  <a:pt x="601" y="6126"/>
                </a:lnTo>
                <a:lnTo>
                  <a:pt x="721" y="6366"/>
                </a:lnTo>
                <a:lnTo>
                  <a:pt x="901" y="6546"/>
                </a:lnTo>
                <a:lnTo>
                  <a:pt x="1141" y="6666"/>
                </a:lnTo>
                <a:lnTo>
                  <a:pt x="1562" y="6907"/>
                </a:lnTo>
                <a:lnTo>
                  <a:pt x="2042" y="7087"/>
                </a:lnTo>
                <a:lnTo>
                  <a:pt x="2703" y="7447"/>
                </a:lnTo>
                <a:lnTo>
                  <a:pt x="1982" y="7687"/>
                </a:lnTo>
                <a:lnTo>
                  <a:pt x="1261" y="7988"/>
                </a:lnTo>
                <a:lnTo>
                  <a:pt x="601" y="8288"/>
                </a:lnTo>
                <a:lnTo>
                  <a:pt x="301" y="8468"/>
                </a:lnTo>
                <a:lnTo>
                  <a:pt x="0" y="8708"/>
                </a:lnTo>
                <a:lnTo>
                  <a:pt x="0" y="8828"/>
                </a:lnTo>
                <a:lnTo>
                  <a:pt x="60" y="8888"/>
                </a:lnTo>
                <a:lnTo>
                  <a:pt x="421" y="8828"/>
                </a:lnTo>
                <a:lnTo>
                  <a:pt x="781" y="8768"/>
                </a:lnTo>
                <a:lnTo>
                  <a:pt x="1442" y="8468"/>
                </a:lnTo>
                <a:lnTo>
                  <a:pt x="2282" y="8168"/>
                </a:lnTo>
                <a:lnTo>
                  <a:pt x="3063" y="7747"/>
                </a:lnTo>
                <a:lnTo>
                  <a:pt x="3123" y="7627"/>
                </a:lnTo>
                <a:lnTo>
                  <a:pt x="5105" y="8588"/>
                </a:lnTo>
                <a:lnTo>
                  <a:pt x="6607" y="9249"/>
                </a:lnTo>
                <a:lnTo>
                  <a:pt x="6486" y="9669"/>
                </a:lnTo>
                <a:lnTo>
                  <a:pt x="6546" y="10150"/>
                </a:lnTo>
                <a:lnTo>
                  <a:pt x="6607" y="10990"/>
                </a:lnTo>
                <a:lnTo>
                  <a:pt x="6546" y="11651"/>
                </a:lnTo>
                <a:lnTo>
                  <a:pt x="6486" y="12312"/>
                </a:lnTo>
                <a:lnTo>
                  <a:pt x="6426" y="12972"/>
                </a:lnTo>
                <a:lnTo>
                  <a:pt x="6426" y="13573"/>
                </a:lnTo>
                <a:lnTo>
                  <a:pt x="6306" y="13693"/>
                </a:lnTo>
                <a:lnTo>
                  <a:pt x="4865" y="15134"/>
                </a:lnTo>
                <a:lnTo>
                  <a:pt x="4745" y="15014"/>
                </a:lnTo>
                <a:lnTo>
                  <a:pt x="4625" y="14954"/>
                </a:lnTo>
                <a:lnTo>
                  <a:pt x="4264" y="14834"/>
                </a:lnTo>
                <a:lnTo>
                  <a:pt x="3604" y="14774"/>
                </a:lnTo>
                <a:lnTo>
                  <a:pt x="3183" y="14714"/>
                </a:lnTo>
                <a:lnTo>
                  <a:pt x="2823" y="14714"/>
                </a:lnTo>
                <a:lnTo>
                  <a:pt x="2403" y="14774"/>
                </a:lnTo>
                <a:lnTo>
                  <a:pt x="2282" y="14834"/>
                </a:lnTo>
                <a:lnTo>
                  <a:pt x="2102" y="14954"/>
                </a:lnTo>
                <a:lnTo>
                  <a:pt x="2042" y="15074"/>
                </a:lnTo>
                <a:lnTo>
                  <a:pt x="2102" y="15134"/>
                </a:lnTo>
                <a:lnTo>
                  <a:pt x="2222" y="15314"/>
                </a:lnTo>
                <a:lnTo>
                  <a:pt x="2343" y="15374"/>
                </a:lnTo>
                <a:lnTo>
                  <a:pt x="2643" y="15555"/>
                </a:lnTo>
                <a:lnTo>
                  <a:pt x="3063" y="15555"/>
                </a:lnTo>
                <a:lnTo>
                  <a:pt x="3363" y="15615"/>
                </a:lnTo>
                <a:lnTo>
                  <a:pt x="3844" y="15675"/>
                </a:lnTo>
                <a:lnTo>
                  <a:pt x="4324" y="15675"/>
                </a:lnTo>
                <a:lnTo>
                  <a:pt x="3484" y="16636"/>
                </a:lnTo>
                <a:lnTo>
                  <a:pt x="2703" y="17657"/>
                </a:lnTo>
                <a:lnTo>
                  <a:pt x="2643" y="17777"/>
                </a:lnTo>
                <a:lnTo>
                  <a:pt x="2703" y="17837"/>
                </a:lnTo>
                <a:lnTo>
                  <a:pt x="2823" y="17897"/>
                </a:lnTo>
                <a:lnTo>
                  <a:pt x="2943" y="17897"/>
                </a:lnTo>
                <a:lnTo>
                  <a:pt x="3724" y="17296"/>
                </a:lnTo>
                <a:lnTo>
                  <a:pt x="4444" y="16696"/>
                </a:lnTo>
                <a:lnTo>
                  <a:pt x="4505" y="17236"/>
                </a:lnTo>
                <a:lnTo>
                  <a:pt x="4565" y="18317"/>
                </a:lnTo>
                <a:lnTo>
                  <a:pt x="4625" y="18858"/>
                </a:lnTo>
                <a:lnTo>
                  <a:pt x="4745" y="19338"/>
                </a:lnTo>
                <a:lnTo>
                  <a:pt x="4865" y="19458"/>
                </a:lnTo>
                <a:lnTo>
                  <a:pt x="4985" y="19518"/>
                </a:lnTo>
                <a:lnTo>
                  <a:pt x="5105" y="19518"/>
                </a:lnTo>
                <a:lnTo>
                  <a:pt x="5225" y="19338"/>
                </a:lnTo>
                <a:lnTo>
                  <a:pt x="5225" y="18858"/>
                </a:lnTo>
                <a:lnTo>
                  <a:pt x="5225" y="18317"/>
                </a:lnTo>
                <a:lnTo>
                  <a:pt x="5225" y="17236"/>
                </a:lnTo>
                <a:lnTo>
                  <a:pt x="5225" y="16636"/>
                </a:lnTo>
                <a:lnTo>
                  <a:pt x="5165" y="15975"/>
                </a:lnTo>
                <a:lnTo>
                  <a:pt x="6727" y="14474"/>
                </a:lnTo>
                <a:lnTo>
                  <a:pt x="7147" y="14053"/>
                </a:lnTo>
                <a:lnTo>
                  <a:pt x="7387" y="14173"/>
                </a:lnTo>
                <a:lnTo>
                  <a:pt x="7688" y="14354"/>
                </a:lnTo>
                <a:lnTo>
                  <a:pt x="8228" y="14534"/>
                </a:lnTo>
                <a:lnTo>
                  <a:pt x="9009" y="14894"/>
                </a:lnTo>
                <a:lnTo>
                  <a:pt x="9369" y="15014"/>
                </a:lnTo>
                <a:lnTo>
                  <a:pt x="9790" y="15134"/>
                </a:lnTo>
                <a:lnTo>
                  <a:pt x="9669" y="16636"/>
                </a:lnTo>
                <a:lnTo>
                  <a:pt x="9369" y="16876"/>
                </a:lnTo>
                <a:lnTo>
                  <a:pt x="9069" y="17176"/>
                </a:lnTo>
                <a:lnTo>
                  <a:pt x="8588" y="17777"/>
                </a:lnTo>
                <a:lnTo>
                  <a:pt x="7928" y="18437"/>
                </a:lnTo>
                <a:lnTo>
                  <a:pt x="7567" y="18738"/>
                </a:lnTo>
                <a:lnTo>
                  <a:pt x="7327" y="19158"/>
                </a:lnTo>
                <a:lnTo>
                  <a:pt x="7267" y="19218"/>
                </a:lnTo>
                <a:lnTo>
                  <a:pt x="7327" y="19278"/>
                </a:lnTo>
                <a:lnTo>
                  <a:pt x="7387" y="19338"/>
                </a:lnTo>
                <a:lnTo>
                  <a:pt x="7447" y="19278"/>
                </a:lnTo>
                <a:lnTo>
                  <a:pt x="7808" y="19038"/>
                </a:lnTo>
                <a:lnTo>
                  <a:pt x="8168" y="18678"/>
                </a:lnTo>
                <a:lnTo>
                  <a:pt x="8829" y="18017"/>
                </a:lnTo>
                <a:lnTo>
                  <a:pt x="9249" y="17717"/>
                </a:lnTo>
                <a:lnTo>
                  <a:pt x="9669" y="17296"/>
                </a:lnTo>
                <a:lnTo>
                  <a:pt x="9609" y="18738"/>
                </a:lnTo>
                <a:lnTo>
                  <a:pt x="9669" y="19458"/>
                </a:lnTo>
                <a:lnTo>
                  <a:pt x="9669" y="20119"/>
                </a:lnTo>
                <a:lnTo>
                  <a:pt x="9729" y="20299"/>
                </a:lnTo>
                <a:lnTo>
                  <a:pt x="9850" y="20419"/>
                </a:lnTo>
                <a:lnTo>
                  <a:pt x="9970" y="20539"/>
                </a:lnTo>
                <a:lnTo>
                  <a:pt x="10150" y="20599"/>
                </a:lnTo>
                <a:lnTo>
                  <a:pt x="10330" y="20599"/>
                </a:lnTo>
                <a:lnTo>
                  <a:pt x="10450" y="20539"/>
                </a:lnTo>
                <a:lnTo>
                  <a:pt x="10570" y="20419"/>
                </a:lnTo>
                <a:lnTo>
                  <a:pt x="10630" y="20239"/>
                </a:lnTo>
                <a:lnTo>
                  <a:pt x="10750" y="19158"/>
                </a:lnTo>
                <a:lnTo>
                  <a:pt x="10811" y="18017"/>
                </a:lnTo>
                <a:lnTo>
                  <a:pt x="11111" y="18317"/>
                </a:lnTo>
                <a:lnTo>
                  <a:pt x="11651" y="18858"/>
                </a:lnTo>
                <a:lnTo>
                  <a:pt x="11952" y="19098"/>
                </a:lnTo>
                <a:lnTo>
                  <a:pt x="12252" y="19278"/>
                </a:lnTo>
                <a:lnTo>
                  <a:pt x="12372" y="19338"/>
                </a:lnTo>
                <a:lnTo>
                  <a:pt x="12552" y="19338"/>
                </a:lnTo>
                <a:lnTo>
                  <a:pt x="12672" y="19278"/>
                </a:lnTo>
                <a:lnTo>
                  <a:pt x="12792" y="19218"/>
                </a:lnTo>
                <a:lnTo>
                  <a:pt x="12852" y="19098"/>
                </a:lnTo>
                <a:lnTo>
                  <a:pt x="12912" y="18978"/>
                </a:lnTo>
                <a:lnTo>
                  <a:pt x="12912" y="18858"/>
                </a:lnTo>
                <a:lnTo>
                  <a:pt x="12852" y="18678"/>
                </a:lnTo>
                <a:lnTo>
                  <a:pt x="12612" y="18377"/>
                </a:lnTo>
                <a:lnTo>
                  <a:pt x="12312" y="18077"/>
                </a:lnTo>
                <a:lnTo>
                  <a:pt x="11711" y="17536"/>
                </a:lnTo>
                <a:lnTo>
                  <a:pt x="11291" y="17176"/>
                </a:lnTo>
                <a:lnTo>
                  <a:pt x="10811" y="16816"/>
                </a:lnTo>
                <a:lnTo>
                  <a:pt x="10811" y="15374"/>
                </a:lnTo>
                <a:lnTo>
                  <a:pt x="10811" y="15314"/>
                </a:lnTo>
                <a:lnTo>
                  <a:pt x="11892" y="14654"/>
                </a:lnTo>
                <a:lnTo>
                  <a:pt x="12912" y="13873"/>
                </a:lnTo>
                <a:lnTo>
                  <a:pt x="13573" y="13393"/>
                </a:lnTo>
                <a:lnTo>
                  <a:pt x="14234" y="12792"/>
                </a:lnTo>
                <a:lnTo>
                  <a:pt x="16576" y="13873"/>
                </a:lnTo>
                <a:lnTo>
                  <a:pt x="16576" y="13933"/>
                </a:lnTo>
                <a:lnTo>
                  <a:pt x="16636" y="14774"/>
                </a:lnTo>
                <a:lnTo>
                  <a:pt x="16756" y="15675"/>
                </a:lnTo>
                <a:lnTo>
                  <a:pt x="16876" y="16095"/>
                </a:lnTo>
                <a:lnTo>
                  <a:pt x="17056" y="16516"/>
                </a:lnTo>
                <a:lnTo>
                  <a:pt x="17237" y="16936"/>
                </a:lnTo>
                <a:lnTo>
                  <a:pt x="17477" y="17236"/>
                </a:lnTo>
                <a:lnTo>
                  <a:pt x="17597" y="17296"/>
                </a:lnTo>
                <a:lnTo>
                  <a:pt x="17657" y="17296"/>
                </a:lnTo>
                <a:lnTo>
                  <a:pt x="17777" y="17236"/>
                </a:lnTo>
                <a:lnTo>
                  <a:pt x="17777" y="17116"/>
                </a:lnTo>
                <a:lnTo>
                  <a:pt x="17777" y="16816"/>
                </a:lnTo>
                <a:lnTo>
                  <a:pt x="17717" y="16455"/>
                </a:lnTo>
                <a:lnTo>
                  <a:pt x="17597" y="15735"/>
                </a:lnTo>
                <a:lnTo>
                  <a:pt x="17357" y="15074"/>
                </a:lnTo>
                <a:lnTo>
                  <a:pt x="17237" y="14354"/>
                </a:lnTo>
                <a:lnTo>
                  <a:pt x="17237" y="14173"/>
                </a:lnTo>
                <a:lnTo>
                  <a:pt x="17297" y="14173"/>
                </a:lnTo>
                <a:lnTo>
                  <a:pt x="20360" y="15615"/>
                </a:lnTo>
                <a:lnTo>
                  <a:pt x="20600" y="15675"/>
                </a:lnTo>
                <a:lnTo>
                  <a:pt x="20840" y="15615"/>
                </a:lnTo>
                <a:lnTo>
                  <a:pt x="20960" y="15495"/>
                </a:lnTo>
                <a:lnTo>
                  <a:pt x="21080" y="15254"/>
                </a:lnTo>
                <a:lnTo>
                  <a:pt x="21080" y="15014"/>
                </a:lnTo>
                <a:lnTo>
                  <a:pt x="20960" y="14774"/>
                </a:lnTo>
                <a:lnTo>
                  <a:pt x="20780" y="14534"/>
                </a:lnTo>
                <a:lnTo>
                  <a:pt x="20480" y="14354"/>
                </a:lnTo>
                <a:lnTo>
                  <a:pt x="17957" y="13212"/>
                </a:lnTo>
                <a:lnTo>
                  <a:pt x="18918" y="12912"/>
                </a:lnTo>
                <a:lnTo>
                  <a:pt x="19999" y="12612"/>
                </a:lnTo>
                <a:lnTo>
                  <a:pt x="21080" y="12372"/>
                </a:lnTo>
                <a:lnTo>
                  <a:pt x="21140" y="12312"/>
                </a:lnTo>
                <a:lnTo>
                  <a:pt x="21080" y="12252"/>
                </a:lnTo>
                <a:lnTo>
                  <a:pt x="19098" y="12252"/>
                </a:lnTo>
                <a:lnTo>
                  <a:pt x="18558" y="12312"/>
                </a:lnTo>
                <a:lnTo>
                  <a:pt x="18077" y="12432"/>
                </a:lnTo>
                <a:lnTo>
                  <a:pt x="17597" y="12612"/>
                </a:lnTo>
                <a:lnTo>
                  <a:pt x="17177" y="12852"/>
                </a:lnTo>
                <a:lnTo>
                  <a:pt x="14474" y="11591"/>
                </a:lnTo>
                <a:lnTo>
                  <a:pt x="14414" y="11050"/>
                </a:lnTo>
                <a:lnTo>
                  <a:pt x="14354" y="10450"/>
                </a:lnTo>
                <a:lnTo>
                  <a:pt x="14054" y="9309"/>
                </a:lnTo>
                <a:lnTo>
                  <a:pt x="13873" y="8348"/>
                </a:lnTo>
                <a:lnTo>
                  <a:pt x="13693" y="7867"/>
                </a:lnTo>
                <a:lnTo>
                  <a:pt x="13513" y="7687"/>
                </a:lnTo>
                <a:lnTo>
                  <a:pt x="13393" y="7507"/>
                </a:lnTo>
                <a:lnTo>
                  <a:pt x="14534" y="6246"/>
                </a:lnTo>
                <a:lnTo>
                  <a:pt x="15555" y="5105"/>
                </a:lnTo>
                <a:lnTo>
                  <a:pt x="16876" y="5285"/>
                </a:lnTo>
                <a:lnTo>
                  <a:pt x="17177" y="5345"/>
                </a:lnTo>
                <a:lnTo>
                  <a:pt x="17477" y="5345"/>
                </a:lnTo>
                <a:lnTo>
                  <a:pt x="17717" y="5285"/>
                </a:lnTo>
                <a:lnTo>
                  <a:pt x="18017" y="5165"/>
                </a:lnTo>
                <a:lnTo>
                  <a:pt x="18077" y="5045"/>
                </a:lnTo>
                <a:lnTo>
                  <a:pt x="18077" y="4925"/>
                </a:lnTo>
                <a:lnTo>
                  <a:pt x="17837" y="4744"/>
                </a:lnTo>
                <a:lnTo>
                  <a:pt x="17537" y="4624"/>
                </a:lnTo>
                <a:lnTo>
                  <a:pt x="17237" y="4564"/>
                </a:lnTo>
                <a:lnTo>
                  <a:pt x="16936" y="4504"/>
                </a:lnTo>
                <a:lnTo>
                  <a:pt x="16156" y="4384"/>
                </a:lnTo>
                <a:lnTo>
                  <a:pt x="16396" y="4144"/>
                </a:lnTo>
                <a:lnTo>
                  <a:pt x="17116" y="3303"/>
                </a:lnTo>
                <a:lnTo>
                  <a:pt x="17417" y="2883"/>
                </a:lnTo>
                <a:lnTo>
                  <a:pt x="17537" y="2642"/>
                </a:lnTo>
                <a:lnTo>
                  <a:pt x="17597" y="2342"/>
                </a:lnTo>
                <a:lnTo>
                  <a:pt x="17597" y="2282"/>
                </a:lnTo>
                <a:lnTo>
                  <a:pt x="17477" y="2222"/>
                </a:lnTo>
                <a:lnTo>
                  <a:pt x="17056" y="2462"/>
                </a:lnTo>
                <a:lnTo>
                  <a:pt x="16696" y="2763"/>
                </a:lnTo>
                <a:lnTo>
                  <a:pt x="16035" y="3483"/>
                </a:lnTo>
                <a:lnTo>
                  <a:pt x="15375" y="4204"/>
                </a:lnTo>
                <a:lnTo>
                  <a:pt x="15255" y="3483"/>
                </a:lnTo>
                <a:lnTo>
                  <a:pt x="15255" y="2943"/>
                </a:lnTo>
                <a:lnTo>
                  <a:pt x="15195" y="2642"/>
                </a:lnTo>
                <a:lnTo>
                  <a:pt x="15135" y="2402"/>
                </a:lnTo>
                <a:lnTo>
                  <a:pt x="15014" y="2222"/>
                </a:lnTo>
                <a:lnTo>
                  <a:pt x="14894" y="2162"/>
                </a:lnTo>
                <a:lnTo>
                  <a:pt x="14714" y="2222"/>
                </a:lnTo>
                <a:lnTo>
                  <a:pt x="14534" y="2342"/>
                </a:lnTo>
                <a:lnTo>
                  <a:pt x="14474" y="2582"/>
                </a:lnTo>
                <a:lnTo>
                  <a:pt x="14354" y="2883"/>
                </a:lnTo>
                <a:lnTo>
                  <a:pt x="14354" y="3243"/>
                </a:lnTo>
                <a:lnTo>
                  <a:pt x="14354" y="3543"/>
                </a:lnTo>
                <a:lnTo>
                  <a:pt x="14414" y="3904"/>
                </a:lnTo>
                <a:lnTo>
                  <a:pt x="14474" y="4264"/>
                </a:lnTo>
                <a:lnTo>
                  <a:pt x="14594" y="4504"/>
                </a:lnTo>
                <a:lnTo>
                  <a:pt x="14774" y="4744"/>
                </a:lnTo>
                <a:lnTo>
                  <a:pt x="14774" y="4805"/>
                </a:lnTo>
                <a:lnTo>
                  <a:pt x="14114" y="5465"/>
                </a:lnTo>
                <a:lnTo>
                  <a:pt x="12552" y="7147"/>
                </a:lnTo>
                <a:lnTo>
                  <a:pt x="12192" y="6967"/>
                </a:lnTo>
                <a:lnTo>
                  <a:pt x="11771" y="6786"/>
                </a:lnTo>
                <a:lnTo>
                  <a:pt x="11351" y="6666"/>
                </a:lnTo>
                <a:lnTo>
                  <a:pt x="10991" y="6546"/>
                </a:lnTo>
                <a:lnTo>
                  <a:pt x="10991" y="4925"/>
                </a:lnTo>
                <a:lnTo>
                  <a:pt x="11051" y="4564"/>
                </a:lnTo>
                <a:lnTo>
                  <a:pt x="11351" y="4204"/>
                </a:lnTo>
                <a:lnTo>
                  <a:pt x="11591" y="3844"/>
                </a:lnTo>
                <a:lnTo>
                  <a:pt x="12612" y="2582"/>
                </a:lnTo>
                <a:lnTo>
                  <a:pt x="12612" y="2462"/>
                </a:lnTo>
                <a:lnTo>
                  <a:pt x="12552" y="2342"/>
                </a:lnTo>
                <a:lnTo>
                  <a:pt x="12432" y="2282"/>
                </a:lnTo>
                <a:lnTo>
                  <a:pt x="12312" y="2342"/>
                </a:lnTo>
                <a:lnTo>
                  <a:pt x="11111" y="3663"/>
                </a:lnTo>
                <a:lnTo>
                  <a:pt x="11051" y="3724"/>
                </a:lnTo>
                <a:lnTo>
                  <a:pt x="11111" y="2823"/>
                </a:lnTo>
                <a:lnTo>
                  <a:pt x="11111" y="1922"/>
                </a:lnTo>
                <a:lnTo>
                  <a:pt x="11051" y="1021"/>
                </a:lnTo>
                <a:lnTo>
                  <a:pt x="10931" y="120"/>
                </a:lnTo>
                <a:lnTo>
                  <a:pt x="10871" y="60"/>
                </a:lnTo>
                <a:lnTo>
                  <a:pt x="10750" y="0"/>
                </a:lnTo>
                <a:close/>
              </a:path>
            </a:pathLst>
          </a:custGeom>
          <a:solidFill>
            <a:srgbClr val="79C6CC"/>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6" name="Shape 87">
            <a:extLst>
              <a:ext uri="{FF2B5EF4-FFF2-40B4-BE49-F238E27FC236}">
                <a16:creationId xmlns:a16="http://schemas.microsoft.com/office/drawing/2014/main" xmlns="" id="{846207AB-70D5-4C62-B6F0-0E0FBB76A765}"/>
              </a:ext>
            </a:extLst>
          </p:cNvPr>
          <p:cNvSpPr>
            <a:spLocks/>
          </p:cNvSpPr>
          <p:nvPr/>
        </p:nvSpPr>
        <p:spPr bwMode="auto">
          <a:xfrm rot="2077429">
            <a:off x="11427884" y="5400676"/>
            <a:ext cx="465667" cy="454025"/>
          </a:xfrm>
          <a:custGeom>
            <a:avLst/>
            <a:gdLst>
              <a:gd name="T0" fmla="*/ 46302429 w 21141"/>
              <a:gd name="T1" fmla="*/ 23157810 h 20600"/>
              <a:gd name="T2" fmla="*/ 38719040 w 21141"/>
              <a:gd name="T3" fmla="*/ 28296711 h 20600"/>
              <a:gd name="T4" fmla="*/ 37366496 w 21141"/>
              <a:gd name="T5" fmla="*/ 31508586 h 20600"/>
              <a:gd name="T6" fmla="*/ 46031979 w 21141"/>
              <a:gd name="T7" fmla="*/ 50801166 h 20600"/>
              <a:gd name="T8" fmla="*/ 17060237 w 21141"/>
              <a:gd name="T9" fmla="*/ 68166740 h 20600"/>
              <a:gd name="T10" fmla="*/ 16789788 w 21141"/>
              <a:gd name="T11" fmla="*/ 46947133 h 20600"/>
              <a:gd name="T12" fmla="*/ 13809590 w 21141"/>
              <a:gd name="T13" fmla="*/ 50158985 h 20600"/>
              <a:gd name="T14" fmla="*/ 7583389 w 21141"/>
              <a:gd name="T15" fmla="*/ 63017149 h 20600"/>
              <a:gd name="T16" fmla="*/ 2439018 w 21141"/>
              <a:gd name="T17" fmla="*/ 63017149 h 20600"/>
              <a:gd name="T18" fmla="*/ 7042209 w 21141"/>
              <a:gd name="T19" fmla="*/ 73305642 h 20600"/>
              <a:gd name="T20" fmla="*/ 2709731 w 21141"/>
              <a:gd name="T21" fmla="*/ 88733500 h 20600"/>
              <a:gd name="T22" fmla="*/ 1898102 w 21141"/>
              <a:gd name="T23" fmla="*/ 94525735 h 20600"/>
              <a:gd name="T24" fmla="*/ 14080040 w 21141"/>
              <a:gd name="T25" fmla="*/ 81667086 h 20600"/>
              <a:gd name="T26" fmla="*/ 21392979 w 21141"/>
              <a:gd name="T27" fmla="*/ 160754273 h 20600"/>
              <a:gd name="T28" fmla="*/ 12727495 w 21141"/>
              <a:gd name="T29" fmla="*/ 157531732 h 20600"/>
              <a:gd name="T30" fmla="*/ 9476849 w 21141"/>
              <a:gd name="T31" fmla="*/ 162039120 h 20600"/>
              <a:gd name="T32" fmla="*/ 15162135 w 21141"/>
              <a:gd name="T33" fmla="*/ 167178022 h 20600"/>
              <a:gd name="T34" fmla="*/ 11915866 w 21141"/>
              <a:gd name="T35" fmla="*/ 190325142 h 20600"/>
              <a:gd name="T36" fmla="*/ 20035792 w 21141"/>
              <a:gd name="T37" fmla="*/ 178751824 h 20600"/>
              <a:gd name="T38" fmla="*/ 21933895 w 21141"/>
              <a:gd name="T39" fmla="*/ 208332898 h 20600"/>
              <a:gd name="T40" fmla="*/ 23556905 w 21141"/>
              <a:gd name="T41" fmla="*/ 195474733 h 20600"/>
              <a:gd name="T42" fmla="*/ 44679435 w 21141"/>
              <a:gd name="T43" fmla="*/ 119599398 h 20600"/>
              <a:gd name="T44" fmla="*/ 38719040 w 21141"/>
              <a:gd name="T45" fmla="*/ 189682961 h 20600"/>
              <a:gd name="T46" fmla="*/ 33033754 w 21141"/>
              <a:gd name="T47" fmla="*/ 206405870 h 20600"/>
              <a:gd name="T48" fmla="*/ 41699237 w 21141"/>
              <a:gd name="T49" fmla="*/ 189040295 h 20600"/>
              <a:gd name="T50" fmla="*/ 43863147 w 21141"/>
              <a:gd name="T51" fmla="*/ 217337007 h 20600"/>
              <a:gd name="T52" fmla="*/ 47113794 w 21141"/>
              <a:gd name="T53" fmla="*/ 219906700 h 20600"/>
              <a:gd name="T54" fmla="*/ 50093991 w 21141"/>
              <a:gd name="T55" fmla="*/ 195474733 h 20600"/>
              <a:gd name="T56" fmla="*/ 57672737 w 21141"/>
              <a:gd name="T57" fmla="*/ 205121023 h 20600"/>
              <a:gd name="T58" fmla="*/ 56861373 w 21141"/>
              <a:gd name="T59" fmla="*/ 196117399 h 20600"/>
              <a:gd name="T60" fmla="*/ 48741446 w 21141"/>
              <a:gd name="T61" fmla="*/ 164608813 h 20600"/>
              <a:gd name="T62" fmla="*/ 75544620 w 21141"/>
              <a:gd name="T63" fmla="*/ 167820688 h 20600"/>
              <a:gd name="T64" fmla="*/ 79336182 w 21141"/>
              <a:gd name="T65" fmla="*/ 185186262 h 20600"/>
              <a:gd name="T66" fmla="*/ 79877098 w 21141"/>
              <a:gd name="T67" fmla="*/ 176182131 h 20600"/>
              <a:gd name="T68" fmla="*/ 77983638 w 21141"/>
              <a:gd name="T69" fmla="*/ 151750649 h 20600"/>
              <a:gd name="T70" fmla="*/ 95039233 w 21141"/>
              <a:gd name="T71" fmla="*/ 163323967 h 20600"/>
              <a:gd name="T72" fmla="*/ 80959193 w 21141"/>
              <a:gd name="T73" fmla="*/ 140819512 h 20600"/>
              <a:gd name="T74" fmla="*/ 95039233 w 21141"/>
              <a:gd name="T75" fmla="*/ 131173222 h 20600"/>
              <a:gd name="T76" fmla="*/ 79336182 w 21141"/>
              <a:gd name="T77" fmla="*/ 135027255 h 20600"/>
              <a:gd name="T78" fmla="*/ 65526592 w 21141"/>
              <a:gd name="T79" fmla="*/ 66229023 h 20600"/>
              <a:gd name="T80" fmla="*/ 79877098 w 21141"/>
              <a:gd name="T81" fmla="*/ 56593423 h 20600"/>
              <a:gd name="T82" fmla="*/ 79065733 w 21141"/>
              <a:gd name="T83" fmla="*/ 49516319 h 20600"/>
              <a:gd name="T84" fmla="*/ 77167631 w 21141"/>
              <a:gd name="T85" fmla="*/ 35373308 h 20600"/>
              <a:gd name="T86" fmla="*/ 78795267 w 21141"/>
              <a:gd name="T87" fmla="*/ 23799991 h 20600"/>
              <a:gd name="T88" fmla="*/ 68777239 w 21141"/>
              <a:gd name="T89" fmla="*/ 37300821 h 20600"/>
              <a:gd name="T90" fmla="*/ 67149586 w 21141"/>
              <a:gd name="T91" fmla="*/ 23157810 h 20600"/>
              <a:gd name="T92" fmla="*/ 64715227 w 21141"/>
              <a:gd name="T93" fmla="*/ 34088946 h 20600"/>
              <a:gd name="T94" fmla="*/ 66608687 w 21141"/>
              <a:gd name="T95" fmla="*/ 50801166 h 20600"/>
              <a:gd name="T96" fmla="*/ 51176086 w 21141"/>
              <a:gd name="T97" fmla="*/ 45019620 h 20600"/>
              <a:gd name="T98" fmla="*/ 56049743 w 21141"/>
              <a:gd name="T99" fmla="*/ 24442171 h 20600"/>
              <a:gd name="T100" fmla="*/ 50093991 w 21141"/>
              <a:gd name="T101" fmla="*/ 19935268 h 2060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21141"/>
              <a:gd name="T154" fmla="*/ 0 h 20600"/>
              <a:gd name="T155" fmla="*/ 21141 w 21141"/>
              <a:gd name="T156" fmla="*/ 20600 h 2060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21141" h="20600" extrusionOk="0">
                <a:moveTo>
                  <a:pt x="10630" y="1"/>
                </a:moveTo>
                <a:lnTo>
                  <a:pt x="10570" y="121"/>
                </a:lnTo>
                <a:lnTo>
                  <a:pt x="10450" y="601"/>
                </a:lnTo>
                <a:lnTo>
                  <a:pt x="10330" y="1142"/>
                </a:lnTo>
                <a:lnTo>
                  <a:pt x="10270" y="2163"/>
                </a:lnTo>
                <a:lnTo>
                  <a:pt x="10210" y="4265"/>
                </a:lnTo>
                <a:lnTo>
                  <a:pt x="9850" y="3904"/>
                </a:lnTo>
                <a:lnTo>
                  <a:pt x="9489" y="3544"/>
                </a:lnTo>
                <a:lnTo>
                  <a:pt x="8889" y="2943"/>
                </a:lnTo>
                <a:lnTo>
                  <a:pt x="8588" y="2643"/>
                </a:lnTo>
                <a:lnTo>
                  <a:pt x="8228" y="2403"/>
                </a:lnTo>
                <a:lnTo>
                  <a:pt x="8108" y="2403"/>
                </a:lnTo>
                <a:lnTo>
                  <a:pt x="8048" y="2523"/>
                </a:lnTo>
                <a:lnTo>
                  <a:pt x="8048" y="2583"/>
                </a:lnTo>
                <a:lnTo>
                  <a:pt x="8288" y="2943"/>
                </a:lnTo>
                <a:lnTo>
                  <a:pt x="8588" y="3244"/>
                </a:lnTo>
                <a:lnTo>
                  <a:pt x="9189" y="3844"/>
                </a:lnTo>
                <a:lnTo>
                  <a:pt x="9669" y="4325"/>
                </a:lnTo>
                <a:lnTo>
                  <a:pt x="9910" y="4565"/>
                </a:lnTo>
                <a:lnTo>
                  <a:pt x="10210" y="4745"/>
                </a:lnTo>
                <a:lnTo>
                  <a:pt x="10210" y="4925"/>
                </a:lnTo>
                <a:lnTo>
                  <a:pt x="10030" y="9550"/>
                </a:lnTo>
                <a:lnTo>
                  <a:pt x="5165" y="7388"/>
                </a:lnTo>
                <a:lnTo>
                  <a:pt x="3784" y="6787"/>
                </a:lnTo>
                <a:lnTo>
                  <a:pt x="3784" y="6367"/>
                </a:lnTo>
                <a:lnTo>
                  <a:pt x="3784" y="5946"/>
                </a:lnTo>
                <a:lnTo>
                  <a:pt x="3844" y="5406"/>
                </a:lnTo>
                <a:lnTo>
                  <a:pt x="3784" y="4805"/>
                </a:lnTo>
                <a:lnTo>
                  <a:pt x="3784" y="4565"/>
                </a:lnTo>
                <a:lnTo>
                  <a:pt x="3724" y="4385"/>
                </a:lnTo>
                <a:lnTo>
                  <a:pt x="3544" y="3964"/>
                </a:lnTo>
                <a:lnTo>
                  <a:pt x="3424" y="3904"/>
                </a:lnTo>
                <a:lnTo>
                  <a:pt x="3363" y="3964"/>
                </a:lnTo>
                <a:lnTo>
                  <a:pt x="3183" y="4325"/>
                </a:lnTo>
                <a:lnTo>
                  <a:pt x="3063" y="4685"/>
                </a:lnTo>
                <a:lnTo>
                  <a:pt x="3003" y="5346"/>
                </a:lnTo>
                <a:lnTo>
                  <a:pt x="3003" y="5946"/>
                </a:lnTo>
                <a:lnTo>
                  <a:pt x="2943" y="6427"/>
                </a:lnTo>
                <a:lnTo>
                  <a:pt x="2102" y="6066"/>
                </a:lnTo>
                <a:lnTo>
                  <a:pt x="1682" y="5886"/>
                </a:lnTo>
                <a:lnTo>
                  <a:pt x="1322" y="5766"/>
                </a:lnTo>
                <a:lnTo>
                  <a:pt x="961" y="5706"/>
                </a:lnTo>
                <a:lnTo>
                  <a:pt x="721" y="5766"/>
                </a:lnTo>
                <a:lnTo>
                  <a:pt x="541" y="5826"/>
                </a:lnTo>
                <a:lnTo>
                  <a:pt x="541" y="5886"/>
                </a:lnTo>
                <a:lnTo>
                  <a:pt x="601" y="6126"/>
                </a:lnTo>
                <a:lnTo>
                  <a:pt x="721" y="6307"/>
                </a:lnTo>
                <a:lnTo>
                  <a:pt x="901" y="6487"/>
                </a:lnTo>
                <a:lnTo>
                  <a:pt x="1141" y="6667"/>
                </a:lnTo>
                <a:lnTo>
                  <a:pt x="1562" y="6847"/>
                </a:lnTo>
                <a:lnTo>
                  <a:pt x="2042" y="7087"/>
                </a:lnTo>
                <a:lnTo>
                  <a:pt x="2703" y="7388"/>
                </a:lnTo>
                <a:lnTo>
                  <a:pt x="1982" y="7688"/>
                </a:lnTo>
                <a:lnTo>
                  <a:pt x="1261" y="7988"/>
                </a:lnTo>
                <a:lnTo>
                  <a:pt x="601" y="8288"/>
                </a:lnTo>
                <a:lnTo>
                  <a:pt x="301" y="8469"/>
                </a:lnTo>
                <a:lnTo>
                  <a:pt x="0" y="8709"/>
                </a:lnTo>
                <a:lnTo>
                  <a:pt x="0" y="8769"/>
                </a:lnTo>
                <a:lnTo>
                  <a:pt x="60" y="8829"/>
                </a:lnTo>
                <a:lnTo>
                  <a:pt x="421" y="8829"/>
                </a:lnTo>
                <a:lnTo>
                  <a:pt x="781" y="8709"/>
                </a:lnTo>
                <a:lnTo>
                  <a:pt x="1442" y="8469"/>
                </a:lnTo>
                <a:lnTo>
                  <a:pt x="2282" y="8108"/>
                </a:lnTo>
                <a:lnTo>
                  <a:pt x="3063" y="7688"/>
                </a:lnTo>
                <a:lnTo>
                  <a:pt x="3123" y="7628"/>
                </a:lnTo>
                <a:lnTo>
                  <a:pt x="5105" y="8529"/>
                </a:lnTo>
                <a:lnTo>
                  <a:pt x="9369" y="10510"/>
                </a:lnTo>
                <a:lnTo>
                  <a:pt x="6306" y="13693"/>
                </a:lnTo>
                <a:lnTo>
                  <a:pt x="4865" y="15135"/>
                </a:lnTo>
                <a:lnTo>
                  <a:pt x="4745" y="15015"/>
                </a:lnTo>
                <a:lnTo>
                  <a:pt x="4625" y="14895"/>
                </a:lnTo>
                <a:lnTo>
                  <a:pt x="4264" y="14835"/>
                </a:lnTo>
                <a:lnTo>
                  <a:pt x="3604" y="14774"/>
                </a:lnTo>
                <a:lnTo>
                  <a:pt x="3183" y="14714"/>
                </a:lnTo>
                <a:lnTo>
                  <a:pt x="2823" y="14714"/>
                </a:lnTo>
                <a:lnTo>
                  <a:pt x="2403" y="14774"/>
                </a:lnTo>
                <a:lnTo>
                  <a:pt x="2282" y="14835"/>
                </a:lnTo>
                <a:lnTo>
                  <a:pt x="2102" y="14955"/>
                </a:lnTo>
                <a:lnTo>
                  <a:pt x="2042" y="15015"/>
                </a:lnTo>
                <a:lnTo>
                  <a:pt x="2102" y="15135"/>
                </a:lnTo>
                <a:lnTo>
                  <a:pt x="2222" y="15255"/>
                </a:lnTo>
                <a:lnTo>
                  <a:pt x="2343" y="15375"/>
                </a:lnTo>
                <a:lnTo>
                  <a:pt x="2643" y="15495"/>
                </a:lnTo>
                <a:lnTo>
                  <a:pt x="3063" y="15555"/>
                </a:lnTo>
                <a:lnTo>
                  <a:pt x="3363" y="15615"/>
                </a:lnTo>
                <a:lnTo>
                  <a:pt x="3844" y="15675"/>
                </a:lnTo>
                <a:lnTo>
                  <a:pt x="4324" y="15675"/>
                </a:lnTo>
                <a:lnTo>
                  <a:pt x="3484" y="16636"/>
                </a:lnTo>
                <a:lnTo>
                  <a:pt x="2703" y="17657"/>
                </a:lnTo>
                <a:lnTo>
                  <a:pt x="2643" y="17777"/>
                </a:lnTo>
                <a:lnTo>
                  <a:pt x="2703" y="17837"/>
                </a:lnTo>
                <a:lnTo>
                  <a:pt x="2823" y="17897"/>
                </a:lnTo>
                <a:lnTo>
                  <a:pt x="2943" y="17897"/>
                </a:lnTo>
                <a:lnTo>
                  <a:pt x="3724" y="17297"/>
                </a:lnTo>
                <a:lnTo>
                  <a:pt x="4444" y="16696"/>
                </a:lnTo>
                <a:lnTo>
                  <a:pt x="4505" y="17237"/>
                </a:lnTo>
                <a:lnTo>
                  <a:pt x="4565" y="18258"/>
                </a:lnTo>
                <a:lnTo>
                  <a:pt x="4625" y="18798"/>
                </a:lnTo>
                <a:lnTo>
                  <a:pt x="4745" y="19339"/>
                </a:lnTo>
                <a:lnTo>
                  <a:pt x="4865" y="19459"/>
                </a:lnTo>
                <a:lnTo>
                  <a:pt x="4985" y="19519"/>
                </a:lnTo>
                <a:lnTo>
                  <a:pt x="5105" y="19459"/>
                </a:lnTo>
                <a:lnTo>
                  <a:pt x="5225" y="19339"/>
                </a:lnTo>
                <a:lnTo>
                  <a:pt x="5225" y="18798"/>
                </a:lnTo>
                <a:lnTo>
                  <a:pt x="5225" y="18258"/>
                </a:lnTo>
                <a:lnTo>
                  <a:pt x="5225" y="17237"/>
                </a:lnTo>
                <a:lnTo>
                  <a:pt x="5225" y="16576"/>
                </a:lnTo>
                <a:lnTo>
                  <a:pt x="5165" y="15976"/>
                </a:lnTo>
                <a:lnTo>
                  <a:pt x="6727" y="14414"/>
                </a:lnTo>
                <a:lnTo>
                  <a:pt x="9910" y="11171"/>
                </a:lnTo>
                <a:lnTo>
                  <a:pt x="9790" y="14895"/>
                </a:lnTo>
                <a:lnTo>
                  <a:pt x="9669" y="16636"/>
                </a:lnTo>
                <a:lnTo>
                  <a:pt x="9369" y="16816"/>
                </a:lnTo>
                <a:lnTo>
                  <a:pt x="9069" y="17117"/>
                </a:lnTo>
                <a:lnTo>
                  <a:pt x="8588" y="17717"/>
                </a:lnTo>
                <a:lnTo>
                  <a:pt x="7928" y="18378"/>
                </a:lnTo>
                <a:lnTo>
                  <a:pt x="7567" y="18738"/>
                </a:lnTo>
                <a:lnTo>
                  <a:pt x="7327" y="19099"/>
                </a:lnTo>
                <a:lnTo>
                  <a:pt x="7267" y="19219"/>
                </a:lnTo>
                <a:lnTo>
                  <a:pt x="7327" y="19279"/>
                </a:lnTo>
                <a:lnTo>
                  <a:pt x="7447" y="19279"/>
                </a:lnTo>
                <a:lnTo>
                  <a:pt x="7808" y="18978"/>
                </a:lnTo>
                <a:lnTo>
                  <a:pt x="8168" y="18678"/>
                </a:lnTo>
                <a:lnTo>
                  <a:pt x="8829" y="18018"/>
                </a:lnTo>
                <a:lnTo>
                  <a:pt x="9249" y="17657"/>
                </a:lnTo>
                <a:lnTo>
                  <a:pt x="9669" y="17297"/>
                </a:lnTo>
                <a:lnTo>
                  <a:pt x="9609" y="18738"/>
                </a:lnTo>
                <a:lnTo>
                  <a:pt x="9669" y="19399"/>
                </a:lnTo>
                <a:lnTo>
                  <a:pt x="9669" y="20120"/>
                </a:lnTo>
                <a:lnTo>
                  <a:pt x="9729" y="20300"/>
                </a:lnTo>
                <a:lnTo>
                  <a:pt x="9850" y="20420"/>
                </a:lnTo>
                <a:lnTo>
                  <a:pt x="9970" y="20540"/>
                </a:lnTo>
                <a:lnTo>
                  <a:pt x="10150" y="20600"/>
                </a:lnTo>
                <a:lnTo>
                  <a:pt x="10330" y="20600"/>
                </a:lnTo>
                <a:lnTo>
                  <a:pt x="10450" y="20540"/>
                </a:lnTo>
                <a:lnTo>
                  <a:pt x="10570" y="20420"/>
                </a:lnTo>
                <a:lnTo>
                  <a:pt x="10630" y="20240"/>
                </a:lnTo>
                <a:lnTo>
                  <a:pt x="10750" y="19159"/>
                </a:lnTo>
                <a:lnTo>
                  <a:pt x="10811" y="18018"/>
                </a:lnTo>
                <a:lnTo>
                  <a:pt x="11111" y="18258"/>
                </a:lnTo>
                <a:lnTo>
                  <a:pt x="11651" y="18798"/>
                </a:lnTo>
                <a:lnTo>
                  <a:pt x="11952" y="19099"/>
                </a:lnTo>
                <a:lnTo>
                  <a:pt x="12252" y="19279"/>
                </a:lnTo>
                <a:lnTo>
                  <a:pt x="12672" y="19279"/>
                </a:lnTo>
                <a:lnTo>
                  <a:pt x="12792" y="19159"/>
                </a:lnTo>
                <a:lnTo>
                  <a:pt x="12852" y="19099"/>
                </a:lnTo>
                <a:lnTo>
                  <a:pt x="12912" y="18978"/>
                </a:lnTo>
                <a:lnTo>
                  <a:pt x="12912" y="18798"/>
                </a:lnTo>
                <a:lnTo>
                  <a:pt x="12852" y="18678"/>
                </a:lnTo>
                <a:lnTo>
                  <a:pt x="12612" y="18318"/>
                </a:lnTo>
                <a:lnTo>
                  <a:pt x="12312" y="18078"/>
                </a:lnTo>
                <a:lnTo>
                  <a:pt x="11711" y="17537"/>
                </a:lnTo>
                <a:lnTo>
                  <a:pt x="11291" y="17177"/>
                </a:lnTo>
                <a:lnTo>
                  <a:pt x="10811" y="16816"/>
                </a:lnTo>
                <a:lnTo>
                  <a:pt x="10811" y="15375"/>
                </a:lnTo>
                <a:lnTo>
                  <a:pt x="10931" y="11231"/>
                </a:lnTo>
                <a:lnTo>
                  <a:pt x="11171" y="11351"/>
                </a:lnTo>
                <a:lnTo>
                  <a:pt x="16576" y="13874"/>
                </a:lnTo>
                <a:lnTo>
                  <a:pt x="16636" y="14714"/>
                </a:lnTo>
                <a:lnTo>
                  <a:pt x="16756" y="15675"/>
                </a:lnTo>
                <a:lnTo>
                  <a:pt x="16876" y="16096"/>
                </a:lnTo>
                <a:lnTo>
                  <a:pt x="17056" y="16516"/>
                </a:lnTo>
                <a:lnTo>
                  <a:pt x="17237" y="16876"/>
                </a:lnTo>
                <a:lnTo>
                  <a:pt x="17477" y="17237"/>
                </a:lnTo>
                <a:lnTo>
                  <a:pt x="17597" y="17297"/>
                </a:lnTo>
                <a:lnTo>
                  <a:pt x="17657" y="17297"/>
                </a:lnTo>
                <a:lnTo>
                  <a:pt x="17777" y="17237"/>
                </a:lnTo>
                <a:lnTo>
                  <a:pt x="17777" y="17117"/>
                </a:lnTo>
                <a:lnTo>
                  <a:pt x="17777" y="16756"/>
                </a:lnTo>
                <a:lnTo>
                  <a:pt x="17717" y="16456"/>
                </a:lnTo>
                <a:lnTo>
                  <a:pt x="17597" y="15735"/>
                </a:lnTo>
                <a:lnTo>
                  <a:pt x="17357" y="15015"/>
                </a:lnTo>
                <a:lnTo>
                  <a:pt x="17237" y="14354"/>
                </a:lnTo>
                <a:lnTo>
                  <a:pt x="17237" y="14174"/>
                </a:lnTo>
                <a:lnTo>
                  <a:pt x="17297" y="14174"/>
                </a:lnTo>
                <a:lnTo>
                  <a:pt x="20360" y="15555"/>
                </a:lnTo>
                <a:lnTo>
                  <a:pt x="20600" y="15675"/>
                </a:lnTo>
                <a:lnTo>
                  <a:pt x="20840" y="15615"/>
                </a:lnTo>
                <a:lnTo>
                  <a:pt x="20960" y="15435"/>
                </a:lnTo>
                <a:lnTo>
                  <a:pt x="21080" y="15255"/>
                </a:lnTo>
                <a:lnTo>
                  <a:pt x="21080" y="15015"/>
                </a:lnTo>
                <a:lnTo>
                  <a:pt x="20960" y="14774"/>
                </a:lnTo>
                <a:lnTo>
                  <a:pt x="20780" y="14534"/>
                </a:lnTo>
                <a:lnTo>
                  <a:pt x="20480" y="14354"/>
                </a:lnTo>
                <a:lnTo>
                  <a:pt x="17957" y="13153"/>
                </a:lnTo>
                <a:lnTo>
                  <a:pt x="18918" y="12853"/>
                </a:lnTo>
                <a:lnTo>
                  <a:pt x="19999" y="12612"/>
                </a:lnTo>
                <a:lnTo>
                  <a:pt x="21080" y="12312"/>
                </a:lnTo>
                <a:lnTo>
                  <a:pt x="21140" y="12312"/>
                </a:lnTo>
                <a:lnTo>
                  <a:pt x="21080" y="12252"/>
                </a:lnTo>
                <a:lnTo>
                  <a:pt x="20119" y="12192"/>
                </a:lnTo>
                <a:lnTo>
                  <a:pt x="19098" y="12252"/>
                </a:lnTo>
                <a:lnTo>
                  <a:pt x="18558" y="12312"/>
                </a:lnTo>
                <a:lnTo>
                  <a:pt x="18077" y="12432"/>
                </a:lnTo>
                <a:lnTo>
                  <a:pt x="17597" y="12612"/>
                </a:lnTo>
                <a:lnTo>
                  <a:pt x="17177" y="12853"/>
                </a:lnTo>
                <a:lnTo>
                  <a:pt x="11351" y="10150"/>
                </a:lnTo>
                <a:lnTo>
                  <a:pt x="11051" y="10030"/>
                </a:lnTo>
                <a:lnTo>
                  <a:pt x="12792" y="8108"/>
                </a:lnTo>
                <a:lnTo>
                  <a:pt x="14534" y="6186"/>
                </a:lnTo>
                <a:lnTo>
                  <a:pt x="15555" y="5105"/>
                </a:lnTo>
                <a:lnTo>
                  <a:pt x="16876" y="5286"/>
                </a:lnTo>
                <a:lnTo>
                  <a:pt x="17177" y="5346"/>
                </a:lnTo>
                <a:lnTo>
                  <a:pt x="17477" y="5346"/>
                </a:lnTo>
                <a:lnTo>
                  <a:pt x="17717" y="5286"/>
                </a:lnTo>
                <a:lnTo>
                  <a:pt x="18017" y="5165"/>
                </a:lnTo>
                <a:lnTo>
                  <a:pt x="18077" y="5045"/>
                </a:lnTo>
                <a:lnTo>
                  <a:pt x="18077" y="4925"/>
                </a:lnTo>
                <a:lnTo>
                  <a:pt x="17837" y="4745"/>
                </a:lnTo>
                <a:lnTo>
                  <a:pt x="17537" y="4625"/>
                </a:lnTo>
                <a:lnTo>
                  <a:pt x="17237" y="4505"/>
                </a:lnTo>
                <a:lnTo>
                  <a:pt x="16936" y="4505"/>
                </a:lnTo>
                <a:lnTo>
                  <a:pt x="16156" y="4385"/>
                </a:lnTo>
                <a:lnTo>
                  <a:pt x="16396" y="4084"/>
                </a:lnTo>
                <a:lnTo>
                  <a:pt x="17116" y="3304"/>
                </a:lnTo>
                <a:lnTo>
                  <a:pt x="17417" y="2823"/>
                </a:lnTo>
                <a:lnTo>
                  <a:pt x="17537" y="2583"/>
                </a:lnTo>
                <a:lnTo>
                  <a:pt x="17597" y="2343"/>
                </a:lnTo>
                <a:lnTo>
                  <a:pt x="17597" y="2223"/>
                </a:lnTo>
                <a:lnTo>
                  <a:pt x="17477" y="2223"/>
                </a:lnTo>
                <a:lnTo>
                  <a:pt x="17056" y="2463"/>
                </a:lnTo>
                <a:lnTo>
                  <a:pt x="16696" y="2703"/>
                </a:lnTo>
                <a:lnTo>
                  <a:pt x="16035" y="3424"/>
                </a:lnTo>
                <a:lnTo>
                  <a:pt x="15375" y="4145"/>
                </a:lnTo>
                <a:lnTo>
                  <a:pt x="15255" y="3484"/>
                </a:lnTo>
                <a:lnTo>
                  <a:pt x="15255" y="2943"/>
                </a:lnTo>
                <a:lnTo>
                  <a:pt x="15195" y="2643"/>
                </a:lnTo>
                <a:lnTo>
                  <a:pt x="15135" y="2403"/>
                </a:lnTo>
                <a:lnTo>
                  <a:pt x="15014" y="2223"/>
                </a:lnTo>
                <a:lnTo>
                  <a:pt x="14894" y="2163"/>
                </a:lnTo>
                <a:lnTo>
                  <a:pt x="14714" y="2163"/>
                </a:lnTo>
                <a:lnTo>
                  <a:pt x="14534" y="2283"/>
                </a:lnTo>
                <a:lnTo>
                  <a:pt x="14474" y="2583"/>
                </a:lnTo>
                <a:lnTo>
                  <a:pt x="14354" y="2883"/>
                </a:lnTo>
                <a:lnTo>
                  <a:pt x="14354" y="3184"/>
                </a:lnTo>
                <a:lnTo>
                  <a:pt x="14354" y="3544"/>
                </a:lnTo>
                <a:lnTo>
                  <a:pt x="14414" y="3904"/>
                </a:lnTo>
                <a:lnTo>
                  <a:pt x="14474" y="4205"/>
                </a:lnTo>
                <a:lnTo>
                  <a:pt x="14594" y="4505"/>
                </a:lnTo>
                <a:lnTo>
                  <a:pt x="14774" y="4745"/>
                </a:lnTo>
                <a:lnTo>
                  <a:pt x="14114" y="5466"/>
                </a:lnTo>
                <a:lnTo>
                  <a:pt x="10931" y="8829"/>
                </a:lnTo>
                <a:lnTo>
                  <a:pt x="10991" y="4925"/>
                </a:lnTo>
                <a:lnTo>
                  <a:pt x="11051" y="4565"/>
                </a:lnTo>
                <a:lnTo>
                  <a:pt x="11351" y="4205"/>
                </a:lnTo>
                <a:lnTo>
                  <a:pt x="11591" y="3844"/>
                </a:lnTo>
                <a:lnTo>
                  <a:pt x="12612" y="2523"/>
                </a:lnTo>
                <a:lnTo>
                  <a:pt x="12612" y="2403"/>
                </a:lnTo>
                <a:lnTo>
                  <a:pt x="12552" y="2343"/>
                </a:lnTo>
                <a:lnTo>
                  <a:pt x="12432" y="2283"/>
                </a:lnTo>
                <a:lnTo>
                  <a:pt x="12312" y="2343"/>
                </a:lnTo>
                <a:lnTo>
                  <a:pt x="11111" y="3604"/>
                </a:lnTo>
                <a:lnTo>
                  <a:pt x="11051" y="3724"/>
                </a:lnTo>
                <a:lnTo>
                  <a:pt x="11111" y="2763"/>
                </a:lnTo>
                <a:lnTo>
                  <a:pt x="11111" y="1862"/>
                </a:lnTo>
                <a:lnTo>
                  <a:pt x="11051" y="1022"/>
                </a:lnTo>
                <a:lnTo>
                  <a:pt x="10931" y="121"/>
                </a:lnTo>
                <a:lnTo>
                  <a:pt x="10871" y="1"/>
                </a:lnTo>
                <a:lnTo>
                  <a:pt x="10630" y="1"/>
                </a:lnTo>
                <a:close/>
              </a:path>
            </a:pathLst>
          </a:custGeom>
          <a:solidFill>
            <a:srgbClr val="79C6CC"/>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7" name="Shape 88">
            <a:extLst>
              <a:ext uri="{FF2B5EF4-FFF2-40B4-BE49-F238E27FC236}">
                <a16:creationId xmlns:a16="http://schemas.microsoft.com/office/drawing/2014/main" xmlns="" id="{CFA241D0-D652-4D4E-8E66-14700038E423}"/>
              </a:ext>
            </a:extLst>
          </p:cNvPr>
          <p:cNvSpPr>
            <a:spLocks/>
          </p:cNvSpPr>
          <p:nvPr/>
        </p:nvSpPr>
        <p:spPr bwMode="auto">
          <a:xfrm>
            <a:off x="10720918" y="2924176"/>
            <a:ext cx="423333" cy="441325"/>
          </a:xfrm>
          <a:custGeom>
            <a:avLst/>
            <a:gdLst>
              <a:gd name="T0" fmla="*/ 39971569 w 19279"/>
              <a:gd name="T1" fmla="*/ 95292078 h 20060"/>
              <a:gd name="T2" fmla="*/ 55528887 w 19279"/>
              <a:gd name="T3" fmla="*/ 61398252 h 20060"/>
              <a:gd name="T4" fmla="*/ 45603945 w 19279"/>
              <a:gd name="T5" fmla="*/ 63953823 h 20060"/>
              <a:gd name="T6" fmla="*/ 67329581 w 19279"/>
              <a:gd name="T7" fmla="*/ 108719996 h 20060"/>
              <a:gd name="T8" fmla="*/ 56600753 w 19279"/>
              <a:gd name="T9" fmla="*/ 87614695 h 20060"/>
              <a:gd name="T10" fmla="*/ 17973622 w 19279"/>
              <a:gd name="T11" fmla="*/ 107442199 h 20060"/>
              <a:gd name="T12" fmla="*/ 43187658 w 19279"/>
              <a:gd name="T13" fmla="*/ 109997792 h 20060"/>
              <a:gd name="T14" fmla="*/ 45335983 w 19279"/>
              <a:gd name="T15" fmla="*/ 143891134 h 20060"/>
              <a:gd name="T16" fmla="*/ 32994753 w 19279"/>
              <a:gd name="T17" fmla="*/ 147724502 h 20060"/>
              <a:gd name="T18" fmla="*/ 41043681 w 19279"/>
              <a:gd name="T19" fmla="*/ 638887 h 20060"/>
              <a:gd name="T20" fmla="*/ 34607138 w 19279"/>
              <a:gd name="T21" fmla="*/ 12788547 h 20060"/>
              <a:gd name="T22" fmla="*/ 35411304 w 19279"/>
              <a:gd name="T23" fmla="*/ 24299781 h 20060"/>
              <a:gd name="T24" fmla="*/ 32458829 w 19279"/>
              <a:gd name="T25" fmla="*/ 49248592 h 20060"/>
              <a:gd name="T26" fmla="*/ 25754588 w 19279"/>
              <a:gd name="T27" fmla="*/ 45404576 h 20060"/>
              <a:gd name="T28" fmla="*/ 18777509 w 19279"/>
              <a:gd name="T29" fmla="*/ 66509878 h 20060"/>
              <a:gd name="T30" fmla="*/ 12609192 w 19279"/>
              <a:gd name="T31" fmla="*/ 39654525 h 20060"/>
              <a:gd name="T32" fmla="*/ 9656717 w 19279"/>
              <a:gd name="T33" fmla="*/ 48599057 h 20060"/>
              <a:gd name="T34" fmla="*/ 6976815 w 19279"/>
              <a:gd name="T35" fmla="*/ 60120455 h 20060"/>
              <a:gd name="T36" fmla="*/ 0 w 19279"/>
              <a:gd name="T37" fmla="*/ 71631690 h 20060"/>
              <a:gd name="T38" fmla="*/ 8316906 w 19279"/>
              <a:gd name="T39" fmla="*/ 76103944 h 20060"/>
              <a:gd name="T40" fmla="*/ 21997946 w 19279"/>
              <a:gd name="T41" fmla="*/ 78659537 h 20060"/>
              <a:gd name="T42" fmla="*/ 13413078 w 19279"/>
              <a:gd name="T43" fmla="*/ 101681016 h 20060"/>
              <a:gd name="T44" fmla="*/ 15289093 w 19279"/>
              <a:gd name="T45" fmla="*/ 109997792 h 20060"/>
              <a:gd name="T46" fmla="*/ 11537343 w 19279"/>
              <a:gd name="T47" fmla="*/ 136852638 h 20060"/>
              <a:gd name="T48" fmla="*/ 10728845 w 19279"/>
              <a:gd name="T49" fmla="*/ 145807818 h 20060"/>
              <a:gd name="T50" fmla="*/ 10192921 w 19279"/>
              <a:gd name="T51" fmla="*/ 155402369 h 20060"/>
              <a:gd name="T52" fmla="*/ 11537343 w 19279"/>
              <a:gd name="T53" fmla="*/ 170746486 h 20060"/>
              <a:gd name="T54" fmla="*/ 19313697 w 19279"/>
              <a:gd name="T55" fmla="*/ 145168931 h 20060"/>
              <a:gd name="T56" fmla="*/ 23070075 w 19279"/>
              <a:gd name="T57" fmla="*/ 168190916 h 20060"/>
              <a:gd name="T58" fmla="*/ 40239531 w 19279"/>
              <a:gd name="T59" fmla="*/ 189295711 h 20060"/>
              <a:gd name="T60" fmla="*/ 34607138 w 19279"/>
              <a:gd name="T61" fmla="*/ 205918109 h 20060"/>
              <a:gd name="T62" fmla="*/ 39435628 w 19279"/>
              <a:gd name="T63" fmla="*/ 202084742 h 20060"/>
              <a:gd name="T64" fmla="*/ 42651734 w 19279"/>
              <a:gd name="T65" fmla="*/ 212956605 h 20060"/>
              <a:gd name="T66" fmla="*/ 45603945 w 19279"/>
              <a:gd name="T67" fmla="*/ 198251374 h 20060"/>
              <a:gd name="T68" fmla="*/ 48015885 w 19279"/>
              <a:gd name="T69" fmla="*/ 196973578 h 20060"/>
              <a:gd name="T70" fmla="*/ 45603945 w 19279"/>
              <a:gd name="T71" fmla="*/ 156680165 h 20060"/>
              <a:gd name="T72" fmla="*/ 56868715 w 19279"/>
              <a:gd name="T73" fmla="*/ 163079752 h 20060"/>
              <a:gd name="T74" fmla="*/ 64649680 w 19279"/>
              <a:gd name="T75" fmla="*/ 170746486 h 20060"/>
              <a:gd name="T76" fmla="*/ 67870133 w 19279"/>
              <a:gd name="T77" fmla="*/ 177784982 h 20060"/>
              <a:gd name="T78" fmla="*/ 77794812 w 19279"/>
              <a:gd name="T79" fmla="*/ 169468690 h 20060"/>
              <a:gd name="T80" fmla="*/ 76718336 w 19279"/>
              <a:gd name="T81" fmla="*/ 154763481 h 20060"/>
              <a:gd name="T82" fmla="*/ 81546842 w 19279"/>
              <a:gd name="T83" fmla="*/ 145168931 h 20060"/>
              <a:gd name="T84" fmla="*/ 71353921 w 19279"/>
              <a:gd name="T85" fmla="*/ 144530021 h 20060"/>
              <a:gd name="T86" fmla="*/ 70550035 w 19279"/>
              <a:gd name="T87" fmla="*/ 113831160 h 20060"/>
              <a:gd name="T88" fmla="*/ 61161280 w 19279"/>
              <a:gd name="T89" fmla="*/ 89531378 h 20060"/>
              <a:gd name="T90" fmla="*/ 81546842 w 19279"/>
              <a:gd name="T91" fmla="*/ 58832011 h 20060"/>
              <a:gd name="T92" fmla="*/ 83963393 w 19279"/>
              <a:gd name="T93" fmla="*/ 49248592 h 20060"/>
              <a:gd name="T94" fmla="*/ 85839128 w 19279"/>
              <a:gd name="T95" fmla="*/ 38376751 h 20060"/>
              <a:gd name="T96" fmla="*/ 83963393 w 19279"/>
              <a:gd name="T97" fmla="*/ 33254939 h 20060"/>
              <a:gd name="T98" fmla="*/ 78062774 w 19279"/>
              <a:gd name="T99" fmla="*/ 30699368 h 20060"/>
              <a:gd name="T100" fmla="*/ 72966586 w 19279"/>
              <a:gd name="T101" fmla="*/ 47321260 h 20060"/>
              <a:gd name="T102" fmla="*/ 60357114 w 19279"/>
              <a:gd name="T103" fmla="*/ 37088306 h 20060"/>
              <a:gd name="T104" fmla="*/ 43723599 w 19279"/>
              <a:gd name="T105" fmla="*/ 44126802 h 20060"/>
              <a:gd name="T106" fmla="*/ 51772526 w 19279"/>
              <a:gd name="T107" fmla="*/ 9594067 h 20060"/>
              <a:gd name="T108" fmla="*/ 47479960 w 19279"/>
              <a:gd name="T109" fmla="*/ 6399587 h 20060"/>
              <a:gd name="T110" fmla="*/ 41847584 w 19279"/>
              <a:gd name="T111" fmla="*/ 0 h 2006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9279"/>
              <a:gd name="T169" fmla="*/ 0 h 20060"/>
              <a:gd name="T170" fmla="*/ 19279 w 19279"/>
              <a:gd name="T171" fmla="*/ 20060 h 2006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9279" h="20060" extrusionOk="0">
                <a:moveTo>
                  <a:pt x="6727" y="5405"/>
                </a:moveTo>
                <a:lnTo>
                  <a:pt x="7447" y="5946"/>
                </a:lnTo>
                <a:lnTo>
                  <a:pt x="8108" y="6366"/>
                </a:lnTo>
                <a:lnTo>
                  <a:pt x="8528" y="6546"/>
                </a:lnTo>
                <a:lnTo>
                  <a:pt x="8889" y="6666"/>
                </a:lnTo>
                <a:lnTo>
                  <a:pt x="8949" y="8949"/>
                </a:lnTo>
                <a:lnTo>
                  <a:pt x="6546" y="7567"/>
                </a:lnTo>
                <a:lnTo>
                  <a:pt x="6546" y="7507"/>
                </a:lnTo>
                <a:lnTo>
                  <a:pt x="6606" y="6967"/>
                </a:lnTo>
                <a:lnTo>
                  <a:pt x="6666" y="6486"/>
                </a:lnTo>
                <a:lnTo>
                  <a:pt x="6727" y="5405"/>
                </a:lnTo>
                <a:close/>
                <a:moveTo>
                  <a:pt x="12732" y="4564"/>
                </a:moveTo>
                <a:lnTo>
                  <a:pt x="12432" y="5766"/>
                </a:lnTo>
                <a:lnTo>
                  <a:pt x="12192" y="6666"/>
                </a:lnTo>
                <a:lnTo>
                  <a:pt x="12132" y="7087"/>
                </a:lnTo>
                <a:lnTo>
                  <a:pt x="12132" y="7567"/>
                </a:lnTo>
                <a:lnTo>
                  <a:pt x="10090" y="8828"/>
                </a:lnTo>
                <a:lnTo>
                  <a:pt x="9729" y="9069"/>
                </a:lnTo>
                <a:lnTo>
                  <a:pt x="9789" y="6186"/>
                </a:lnTo>
                <a:lnTo>
                  <a:pt x="10210" y="6006"/>
                </a:lnTo>
                <a:lnTo>
                  <a:pt x="10630" y="5766"/>
                </a:lnTo>
                <a:lnTo>
                  <a:pt x="11471" y="5285"/>
                </a:lnTo>
                <a:lnTo>
                  <a:pt x="12732" y="4564"/>
                </a:lnTo>
                <a:close/>
                <a:moveTo>
                  <a:pt x="12672" y="8228"/>
                </a:moveTo>
                <a:lnTo>
                  <a:pt x="13273" y="8708"/>
                </a:lnTo>
                <a:lnTo>
                  <a:pt x="13873" y="9189"/>
                </a:lnTo>
                <a:lnTo>
                  <a:pt x="15074" y="10210"/>
                </a:lnTo>
                <a:lnTo>
                  <a:pt x="14354" y="10210"/>
                </a:lnTo>
                <a:lnTo>
                  <a:pt x="13693" y="10330"/>
                </a:lnTo>
                <a:lnTo>
                  <a:pt x="12852" y="10570"/>
                </a:lnTo>
                <a:lnTo>
                  <a:pt x="12072" y="10991"/>
                </a:lnTo>
                <a:lnTo>
                  <a:pt x="10330" y="9789"/>
                </a:lnTo>
                <a:lnTo>
                  <a:pt x="10750" y="9489"/>
                </a:lnTo>
                <a:lnTo>
                  <a:pt x="12672" y="8228"/>
                </a:lnTo>
                <a:close/>
                <a:moveTo>
                  <a:pt x="6366" y="8228"/>
                </a:moveTo>
                <a:lnTo>
                  <a:pt x="8708" y="9669"/>
                </a:lnTo>
                <a:lnTo>
                  <a:pt x="6006" y="11411"/>
                </a:lnTo>
                <a:lnTo>
                  <a:pt x="5525" y="11051"/>
                </a:lnTo>
                <a:lnTo>
                  <a:pt x="5045" y="10690"/>
                </a:lnTo>
                <a:lnTo>
                  <a:pt x="4565" y="10390"/>
                </a:lnTo>
                <a:lnTo>
                  <a:pt x="4024" y="10090"/>
                </a:lnTo>
                <a:lnTo>
                  <a:pt x="4504" y="9789"/>
                </a:lnTo>
                <a:lnTo>
                  <a:pt x="4865" y="9489"/>
                </a:lnTo>
                <a:lnTo>
                  <a:pt x="5706" y="8949"/>
                </a:lnTo>
                <a:lnTo>
                  <a:pt x="6126" y="8648"/>
                </a:lnTo>
                <a:lnTo>
                  <a:pt x="6246" y="8468"/>
                </a:lnTo>
                <a:lnTo>
                  <a:pt x="6366" y="8228"/>
                </a:lnTo>
                <a:close/>
                <a:moveTo>
                  <a:pt x="9669" y="10330"/>
                </a:moveTo>
                <a:lnTo>
                  <a:pt x="10991" y="11231"/>
                </a:lnTo>
                <a:lnTo>
                  <a:pt x="10931" y="11411"/>
                </a:lnTo>
                <a:lnTo>
                  <a:pt x="10931" y="11591"/>
                </a:lnTo>
                <a:lnTo>
                  <a:pt x="11471" y="14113"/>
                </a:lnTo>
                <a:lnTo>
                  <a:pt x="10690" y="13693"/>
                </a:lnTo>
                <a:lnTo>
                  <a:pt x="10150" y="13513"/>
                </a:lnTo>
                <a:lnTo>
                  <a:pt x="9669" y="13273"/>
                </a:lnTo>
                <a:lnTo>
                  <a:pt x="9669" y="10330"/>
                </a:lnTo>
                <a:close/>
                <a:moveTo>
                  <a:pt x="8949" y="10690"/>
                </a:moveTo>
                <a:lnTo>
                  <a:pt x="9009" y="13213"/>
                </a:lnTo>
                <a:lnTo>
                  <a:pt x="8949" y="13213"/>
                </a:lnTo>
                <a:lnTo>
                  <a:pt x="8168" y="13513"/>
                </a:lnTo>
                <a:lnTo>
                  <a:pt x="7387" y="13873"/>
                </a:lnTo>
                <a:lnTo>
                  <a:pt x="5886" y="14654"/>
                </a:lnTo>
                <a:lnTo>
                  <a:pt x="5946" y="14053"/>
                </a:lnTo>
                <a:lnTo>
                  <a:pt x="6126" y="13453"/>
                </a:lnTo>
                <a:lnTo>
                  <a:pt x="6426" y="12312"/>
                </a:lnTo>
                <a:lnTo>
                  <a:pt x="8949" y="10690"/>
                </a:lnTo>
                <a:close/>
                <a:moveTo>
                  <a:pt x="9249" y="0"/>
                </a:moveTo>
                <a:lnTo>
                  <a:pt x="9189" y="60"/>
                </a:lnTo>
                <a:lnTo>
                  <a:pt x="9069" y="1021"/>
                </a:lnTo>
                <a:lnTo>
                  <a:pt x="8949" y="2042"/>
                </a:lnTo>
                <a:lnTo>
                  <a:pt x="8648" y="1982"/>
                </a:lnTo>
                <a:lnTo>
                  <a:pt x="8348" y="1862"/>
                </a:lnTo>
                <a:lnTo>
                  <a:pt x="8108" y="1622"/>
                </a:lnTo>
                <a:lnTo>
                  <a:pt x="7808" y="1261"/>
                </a:lnTo>
                <a:lnTo>
                  <a:pt x="7748" y="1201"/>
                </a:lnTo>
                <a:lnTo>
                  <a:pt x="7627" y="1201"/>
                </a:lnTo>
                <a:lnTo>
                  <a:pt x="7567" y="1261"/>
                </a:lnTo>
                <a:lnTo>
                  <a:pt x="7507" y="1381"/>
                </a:lnTo>
                <a:lnTo>
                  <a:pt x="7507" y="1622"/>
                </a:lnTo>
                <a:lnTo>
                  <a:pt x="7567" y="1862"/>
                </a:lnTo>
                <a:lnTo>
                  <a:pt x="7748" y="2102"/>
                </a:lnTo>
                <a:lnTo>
                  <a:pt x="7928" y="2282"/>
                </a:lnTo>
                <a:lnTo>
                  <a:pt x="8108" y="2463"/>
                </a:lnTo>
                <a:lnTo>
                  <a:pt x="8348" y="2583"/>
                </a:lnTo>
                <a:lnTo>
                  <a:pt x="8889" y="2823"/>
                </a:lnTo>
                <a:lnTo>
                  <a:pt x="8829" y="4204"/>
                </a:lnTo>
                <a:lnTo>
                  <a:pt x="8829" y="5525"/>
                </a:lnTo>
                <a:lnTo>
                  <a:pt x="8048" y="5105"/>
                </a:lnTo>
                <a:lnTo>
                  <a:pt x="7267" y="4625"/>
                </a:lnTo>
                <a:lnTo>
                  <a:pt x="6546" y="4084"/>
                </a:lnTo>
                <a:lnTo>
                  <a:pt x="6426" y="4024"/>
                </a:lnTo>
                <a:lnTo>
                  <a:pt x="6306" y="3964"/>
                </a:lnTo>
                <a:lnTo>
                  <a:pt x="6066" y="4024"/>
                </a:lnTo>
                <a:lnTo>
                  <a:pt x="5946" y="4084"/>
                </a:lnTo>
                <a:lnTo>
                  <a:pt x="5826" y="4144"/>
                </a:lnTo>
                <a:lnTo>
                  <a:pt x="5766" y="4264"/>
                </a:lnTo>
                <a:lnTo>
                  <a:pt x="5766" y="4444"/>
                </a:lnTo>
                <a:lnTo>
                  <a:pt x="5766" y="5826"/>
                </a:lnTo>
                <a:lnTo>
                  <a:pt x="5766" y="6486"/>
                </a:lnTo>
                <a:lnTo>
                  <a:pt x="5826" y="7147"/>
                </a:lnTo>
                <a:lnTo>
                  <a:pt x="5225" y="6847"/>
                </a:lnTo>
                <a:lnTo>
                  <a:pt x="4204" y="6246"/>
                </a:lnTo>
                <a:lnTo>
                  <a:pt x="3063" y="5646"/>
                </a:lnTo>
                <a:lnTo>
                  <a:pt x="3063" y="5165"/>
                </a:lnTo>
                <a:lnTo>
                  <a:pt x="3063" y="4564"/>
                </a:lnTo>
                <a:lnTo>
                  <a:pt x="3063" y="4264"/>
                </a:lnTo>
                <a:lnTo>
                  <a:pt x="3003" y="3964"/>
                </a:lnTo>
                <a:lnTo>
                  <a:pt x="2943" y="3784"/>
                </a:lnTo>
                <a:lnTo>
                  <a:pt x="2823" y="3724"/>
                </a:lnTo>
                <a:lnTo>
                  <a:pt x="2763" y="3664"/>
                </a:lnTo>
                <a:lnTo>
                  <a:pt x="2463" y="3664"/>
                </a:lnTo>
                <a:lnTo>
                  <a:pt x="2402" y="3724"/>
                </a:lnTo>
                <a:lnTo>
                  <a:pt x="2282" y="3784"/>
                </a:lnTo>
                <a:lnTo>
                  <a:pt x="2222" y="3964"/>
                </a:lnTo>
                <a:lnTo>
                  <a:pt x="2162" y="4264"/>
                </a:lnTo>
                <a:lnTo>
                  <a:pt x="2162" y="4564"/>
                </a:lnTo>
                <a:lnTo>
                  <a:pt x="2162" y="5165"/>
                </a:lnTo>
                <a:lnTo>
                  <a:pt x="2162" y="5285"/>
                </a:lnTo>
                <a:lnTo>
                  <a:pt x="1622" y="5165"/>
                </a:lnTo>
                <a:lnTo>
                  <a:pt x="1141" y="5105"/>
                </a:lnTo>
                <a:lnTo>
                  <a:pt x="1081" y="5165"/>
                </a:lnTo>
                <a:lnTo>
                  <a:pt x="1081" y="5225"/>
                </a:lnTo>
                <a:lnTo>
                  <a:pt x="1562" y="5646"/>
                </a:lnTo>
                <a:lnTo>
                  <a:pt x="2102" y="6006"/>
                </a:lnTo>
                <a:lnTo>
                  <a:pt x="2102" y="6066"/>
                </a:lnTo>
                <a:lnTo>
                  <a:pt x="1382" y="6186"/>
                </a:lnTo>
                <a:lnTo>
                  <a:pt x="661" y="6306"/>
                </a:lnTo>
                <a:lnTo>
                  <a:pt x="361" y="6426"/>
                </a:lnTo>
                <a:lnTo>
                  <a:pt x="120" y="6546"/>
                </a:lnTo>
                <a:lnTo>
                  <a:pt x="0" y="6727"/>
                </a:lnTo>
                <a:lnTo>
                  <a:pt x="0" y="6787"/>
                </a:lnTo>
                <a:lnTo>
                  <a:pt x="0" y="6907"/>
                </a:lnTo>
                <a:lnTo>
                  <a:pt x="60" y="7027"/>
                </a:lnTo>
                <a:lnTo>
                  <a:pt x="180" y="7087"/>
                </a:lnTo>
                <a:lnTo>
                  <a:pt x="481" y="7147"/>
                </a:lnTo>
                <a:lnTo>
                  <a:pt x="1021" y="7207"/>
                </a:lnTo>
                <a:lnTo>
                  <a:pt x="1862" y="7147"/>
                </a:lnTo>
                <a:lnTo>
                  <a:pt x="2703" y="7027"/>
                </a:lnTo>
                <a:lnTo>
                  <a:pt x="2883" y="6967"/>
                </a:lnTo>
                <a:lnTo>
                  <a:pt x="3003" y="6847"/>
                </a:lnTo>
                <a:lnTo>
                  <a:pt x="3063" y="6666"/>
                </a:lnTo>
                <a:lnTo>
                  <a:pt x="3123" y="6546"/>
                </a:lnTo>
                <a:lnTo>
                  <a:pt x="4024" y="6967"/>
                </a:lnTo>
                <a:lnTo>
                  <a:pt x="4925" y="7387"/>
                </a:lnTo>
                <a:lnTo>
                  <a:pt x="5585" y="7747"/>
                </a:lnTo>
                <a:lnTo>
                  <a:pt x="5165" y="7928"/>
                </a:lnTo>
                <a:lnTo>
                  <a:pt x="4805" y="8168"/>
                </a:lnTo>
                <a:lnTo>
                  <a:pt x="4144" y="8648"/>
                </a:lnTo>
                <a:lnTo>
                  <a:pt x="3784" y="8949"/>
                </a:lnTo>
                <a:lnTo>
                  <a:pt x="3363" y="9189"/>
                </a:lnTo>
                <a:lnTo>
                  <a:pt x="3003" y="9549"/>
                </a:lnTo>
                <a:lnTo>
                  <a:pt x="2883" y="9729"/>
                </a:lnTo>
                <a:lnTo>
                  <a:pt x="2823" y="9970"/>
                </a:lnTo>
                <a:lnTo>
                  <a:pt x="2823" y="10090"/>
                </a:lnTo>
                <a:lnTo>
                  <a:pt x="2883" y="10210"/>
                </a:lnTo>
                <a:lnTo>
                  <a:pt x="2943" y="10270"/>
                </a:lnTo>
                <a:lnTo>
                  <a:pt x="3063" y="10330"/>
                </a:lnTo>
                <a:lnTo>
                  <a:pt x="3423" y="10330"/>
                </a:lnTo>
                <a:lnTo>
                  <a:pt x="3664" y="10630"/>
                </a:lnTo>
                <a:lnTo>
                  <a:pt x="3964" y="10870"/>
                </a:lnTo>
                <a:lnTo>
                  <a:pt x="4565" y="11411"/>
                </a:lnTo>
                <a:lnTo>
                  <a:pt x="5165" y="11891"/>
                </a:lnTo>
                <a:lnTo>
                  <a:pt x="4144" y="12492"/>
                </a:lnTo>
                <a:lnTo>
                  <a:pt x="3123" y="13093"/>
                </a:lnTo>
                <a:lnTo>
                  <a:pt x="2583" y="12852"/>
                </a:lnTo>
                <a:lnTo>
                  <a:pt x="2042" y="12672"/>
                </a:lnTo>
                <a:lnTo>
                  <a:pt x="1502" y="12612"/>
                </a:lnTo>
                <a:lnTo>
                  <a:pt x="901" y="12732"/>
                </a:lnTo>
                <a:lnTo>
                  <a:pt x="841" y="12792"/>
                </a:lnTo>
                <a:lnTo>
                  <a:pt x="901" y="12912"/>
                </a:lnTo>
                <a:lnTo>
                  <a:pt x="1622" y="13273"/>
                </a:lnTo>
                <a:lnTo>
                  <a:pt x="2402" y="13693"/>
                </a:lnTo>
                <a:lnTo>
                  <a:pt x="2042" y="13993"/>
                </a:lnTo>
                <a:lnTo>
                  <a:pt x="1682" y="14354"/>
                </a:lnTo>
                <a:lnTo>
                  <a:pt x="1622" y="14474"/>
                </a:lnTo>
                <a:lnTo>
                  <a:pt x="1682" y="14594"/>
                </a:lnTo>
                <a:lnTo>
                  <a:pt x="1742" y="14654"/>
                </a:lnTo>
                <a:lnTo>
                  <a:pt x="1862" y="14654"/>
                </a:lnTo>
                <a:lnTo>
                  <a:pt x="2282" y="14594"/>
                </a:lnTo>
                <a:lnTo>
                  <a:pt x="2162" y="15134"/>
                </a:lnTo>
                <a:lnTo>
                  <a:pt x="2162" y="15675"/>
                </a:lnTo>
                <a:lnTo>
                  <a:pt x="2162" y="15795"/>
                </a:lnTo>
                <a:lnTo>
                  <a:pt x="2282" y="15915"/>
                </a:lnTo>
                <a:lnTo>
                  <a:pt x="2342" y="15975"/>
                </a:lnTo>
                <a:lnTo>
                  <a:pt x="2463" y="16035"/>
                </a:lnTo>
                <a:lnTo>
                  <a:pt x="2583" y="16035"/>
                </a:lnTo>
                <a:lnTo>
                  <a:pt x="2703" y="15975"/>
                </a:lnTo>
                <a:lnTo>
                  <a:pt x="2763" y="15915"/>
                </a:lnTo>
                <a:lnTo>
                  <a:pt x="2823" y="15795"/>
                </a:lnTo>
                <a:lnTo>
                  <a:pt x="2943" y="15014"/>
                </a:lnTo>
                <a:lnTo>
                  <a:pt x="3123" y="14294"/>
                </a:lnTo>
                <a:lnTo>
                  <a:pt x="3724" y="13993"/>
                </a:lnTo>
                <a:lnTo>
                  <a:pt x="4324" y="13633"/>
                </a:lnTo>
                <a:lnTo>
                  <a:pt x="5405" y="12912"/>
                </a:lnTo>
                <a:lnTo>
                  <a:pt x="5225" y="13573"/>
                </a:lnTo>
                <a:lnTo>
                  <a:pt x="5105" y="14174"/>
                </a:lnTo>
                <a:lnTo>
                  <a:pt x="4925" y="15435"/>
                </a:lnTo>
                <a:lnTo>
                  <a:pt x="4925" y="15555"/>
                </a:lnTo>
                <a:lnTo>
                  <a:pt x="4985" y="15675"/>
                </a:lnTo>
                <a:lnTo>
                  <a:pt x="5165" y="15795"/>
                </a:lnTo>
                <a:lnTo>
                  <a:pt x="5405" y="15855"/>
                </a:lnTo>
                <a:lnTo>
                  <a:pt x="5585" y="15795"/>
                </a:lnTo>
                <a:lnTo>
                  <a:pt x="7327" y="15014"/>
                </a:lnTo>
                <a:lnTo>
                  <a:pt x="8228" y="14534"/>
                </a:lnTo>
                <a:lnTo>
                  <a:pt x="9009" y="14053"/>
                </a:lnTo>
                <a:lnTo>
                  <a:pt x="9069" y="17777"/>
                </a:lnTo>
                <a:lnTo>
                  <a:pt x="9009" y="17777"/>
                </a:lnTo>
                <a:lnTo>
                  <a:pt x="8768" y="17837"/>
                </a:lnTo>
                <a:lnTo>
                  <a:pt x="8528" y="17957"/>
                </a:lnTo>
                <a:lnTo>
                  <a:pt x="8288" y="18197"/>
                </a:lnTo>
                <a:lnTo>
                  <a:pt x="8048" y="18438"/>
                </a:lnTo>
                <a:lnTo>
                  <a:pt x="7868" y="18738"/>
                </a:lnTo>
                <a:lnTo>
                  <a:pt x="7748" y="19038"/>
                </a:lnTo>
                <a:lnTo>
                  <a:pt x="7748" y="19338"/>
                </a:lnTo>
                <a:lnTo>
                  <a:pt x="7808" y="19579"/>
                </a:lnTo>
                <a:lnTo>
                  <a:pt x="7868" y="19639"/>
                </a:lnTo>
                <a:lnTo>
                  <a:pt x="7988" y="19699"/>
                </a:lnTo>
                <a:lnTo>
                  <a:pt x="8168" y="19639"/>
                </a:lnTo>
                <a:lnTo>
                  <a:pt x="8288" y="19519"/>
                </a:lnTo>
                <a:lnTo>
                  <a:pt x="8588" y="19278"/>
                </a:lnTo>
                <a:lnTo>
                  <a:pt x="8829" y="18978"/>
                </a:lnTo>
                <a:lnTo>
                  <a:pt x="9069" y="18678"/>
                </a:lnTo>
                <a:lnTo>
                  <a:pt x="9069" y="19759"/>
                </a:lnTo>
                <a:lnTo>
                  <a:pt x="9129" y="19879"/>
                </a:lnTo>
                <a:lnTo>
                  <a:pt x="9189" y="19999"/>
                </a:lnTo>
                <a:lnTo>
                  <a:pt x="9249" y="20059"/>
                </a:lnTo>
                <a:lnTo>
                  <a:pt x="9489" y="20059"/>
                </a:lnTo>
                <a:lnTo>
                  <a:pt x="9549" y="19999"/>
                </a:lnTo>
                <a:lnTo>
                  <a:pt x="9609" y="19879"/>
                </a:lnTo>
                <a:lnTo>
                  <a:pt x="9669" y="19759"/>
                </a:lnTo>
                <a:lnTo>
                  <a:pt x="9669" y="18317"/>
                </a:lnTo>
                <a:lnTo>
                  <a:pt x="9850" y="18377"/>
                </a:lnTo>
                <a:lnTo>
                  <a:pt x="9970" y="18438"/>
                </a:lnTo>
                <a:lnTo>
                  <a:pt x="10090" y="18498"/>
                </a:lnTo>
                <a:lnTo>
                  <a:pt x="10210" y="18618"/>
                </a:lnTo>
                <a:lnTo>
                  <a:pt x="10330" y="18738"/>
                </a:lnTo>
                <a:lnTo>
                  <a:pt x="10390" y="18798"/>
                </a:lnTo>
                <a:lnTo>
                  <a:pt x="10510" y="18738"/>
                </a:lnTo>
                <a:lnTo>
                  <a:pt x="10630" y="18738"/>
                </a:lnTo>
                <a:lnTo>
                  <a:pt x="10690" y="18678"/>
                </a:lnTo>
                <a:lnTo>
                  <a:pt x="10750" y="18558"/>
                </a:lnTo>
                <a:lnTo>
                  <a:pt x="10750" y="18498"/>
                </a:lnTo>
                <a:lnTo>
                  <a:pt x="10690" y="18377"/>
                </a:lnTo>
                <a:lnTo>
                  <a:pt x="10510" y="18077"/>
                </a:lnTo>
                <a:lnTo>
                  <a:pt x="10270" y="17897"/>
                </a:lnTo>
                <a:lnTo>
                  <a:pt x="9970" y="17777"/>
                </a:lnTo>
                <a:lnTo>
                  <a:pt x="9669" y="17717"/>
                </a:lnTo>
                <a:lnTo>
                  <a:pt x="9669" y="14354"/>
                </a:lnTo>
                <a:lnTo>
                  <a:pt x="10210" y="14714"/>
                </a:lnTo>
                <a:lnTo>
                  <a:pt x="10810" y="15014"/>
                </a:lnTo>
                <a:lnTo>
                  <a:pt x="11951" y="15555"/>
                </a:lnTo>
                <a:lnTo>
                  <a:pt x="12132" y="15615"/>
                </a:lnTo>
                <a:lnTo>
                  <a:pt x="12432" y="15615"/>
                </a:lnTo>
                <a:lnTo>
                  <a:pt x="12552" y="15495"/>
                </a:lnTo>
                <a:lnTo>
                  <a:pt x="12612" y="15435"/>
                </a:lnTo>
                <a:lnTo>
                  <a:pt x="12732" y="15315"/>
                </a:lnTo>
                <a:lnTo>
                  <a:pt x="12732" y="15134"/>
                </a:lnTo>
                <a:lnTo>
                  <a:pt x="12732" y="14954"/>
                </a:lnTo>
                <a:lnTo>
                  <a:pt x="12132" y="12072"/>
                </a:lnTo>
                <a:lnTo>
                  <a:pt x="15135" y="14414"/>
                </a:lnTo>
                <a:lnTo>
                  <a:pt x="14834" y="14894"/>
                </a:lnTo>
                <a:lnTo>
                  <a:pt x="14594" y="15435"/>
                </a:lnTo>
                <a:lnTo>
                  <a:pt x="14474" y="16035"/>
                </a:lnTo>
                <a:lnTo>
                  <a:pt x="14474" y="16576"/>
                </a:lnTo>
                <a:lnTo>
                  <a:pt x="14534" y="16756"/>
                </a:lnTo>
                <a:lnTo>
                  <a:pt x="14594" y="16816"/>
                </a:lnTo>
                <a:lnTo>
                  <a:pt x="14714" y="16876"/>
                </a:lnTo>
                <a:lnTo>
                  <a:pt x="14834" y="16876"/>
                </a:lnTo>
                <a:lnTo>
                  <a:pt x="15074" y="16816"/>
                </a:lnTo>
                <a:lnTo>
                  <a:pt x="15195" y="16696"/>
                </a:lnTo>
                <a:lnTo>
                  <a:pt x="15255" y="16576"/>
                </a:lnTo>
                <a:lnTo>
                  <a:pt x="15435" y="15975"/>
                </a:lnTo>
                <a:lnTo>
                  <a:pt x="15615" y="15375"/>
                </a:lnTo>
                <a:lnTo>
                  <a:pt x="15795" y="14894"/>
                </a:lnTo>
                <a:lnTo>
                  <a:pt x="16996" y="15855"/>
                </a:lnTo>
                <a:lnTo>
                  <a:pt x="17116" y="15915"/>
                </a:lnTo>
                <a:lnTo>
                  <a:pt x="17417" y="15915"/>
                </a:lnTo>
                <a:lnTo>
                  <a:pt x="17537" y="15795"/>
                </a:lnTo>
                <a:lnTo>
                  <a:pt x="17597" y="15735"/>
                </a:lnTo>
                <a:lnTo>
                  <a:pt x="17657" y="15555"/>
                </a:lnTo>
                <a:lnTo>
                  <a:pt x="17597" y="15435"/>
                </a:lnTo>
                <a:lnTo>
                  <a:pt x="17537" y="15315"/>
                </a:lnTo>
                <a:lnTo>
                  <a:pt x="16756" y="14654"/>
                </a:lnTo>
                <a:lnTo>
                  <a:pt x="17176" y="14534"/>
                </a:lnTo>
                <a:lnTo>
                  <a:pt x="17477" y="14474"/>
                </a:lnTo>
                <a:lnTo>
                  <a:pt x="17837" y="14354"/>
                </a:lnTo>
                <a:lnTo>
                  <a:pt x="18137" y="14174"/>
                </a:lnTo>
                <a:lnTo>
                  <a:pt x="18197" y="14053"/>
                </a:lnTo>
                <a:lnTo>
                  <a:pt x="18318" y="13933"/>
                </a:lnTo>
                <a:lnTo>
                  <a:pt x="18318" y="13753"/>
                </a:lnTo>
                <a:lnTo>
                  <a:pt x="18257" y="13633"/>
                </a:lnTo>
                <a:lnTo>
                  <a:pt x="18137" y="13513"/>
                </a:lnTo>
                <a:lnTo>
                  <a:pt x="17957" y="13393"/>
                </a:lnTo>
                <a:lnTo>
                  <a:pt x="17597" y="13333"/>
                </a:lnTo>
                <a:lnTo>
                  <a:pt x="17236" y="13333"/>
                </a:lnTo>
                <a:lnTo>
                  <a:pt x="16876" y="13393"/>
                </a:lnTo>
                <a:lnTo>
                  <a:pt x="16276" y="13513"/>
                </a:lnTo>
                <a:lnTo>
                  <a:pt x="15975" y="13573"/>
                </a:lnTo>
                <a:lnTo>
                  <a:pt x="15735" y="13693"/>
                </a:lnTo>
                <a:lnTo>
                  <a:pt x="14354" y="12612"/>
                </a:lnTo>
                <a:lnTo>
                  <a:pt x="13033" y="11591"/>
                </a:lnTo>
                <a:lnTo>
                  <a:pt x="13693" y="11291"/>
                </a:lnTo>
                <a:lnTo>
                  <a:pt x="14354" y="10991"/>
                </a:lnTo>
                <a:lnTo>
                  <a:pt x="15074" y="10750"/>
                </a:lnTo>
                <a:lnTo>
                  <a:pt x="15795" y="10690"/>
                </a:lnTo>
                <a:lnTo>
                  <a:pt x="15915" y="10630"/>
                </a:lnTo>
                <a:lnTo>
                  <a:pt x="16035" y="10510"/>
                </a:lnTo>
                <a:lnTo>
                  <a:pt x="16035" y="10330"/>
                </a:lnTo>
                <a:lnTo>
                  <a:pt x="15975" y="10210"/>
                </a:lnTo>
                <a:lnTo>
                  <a:pt x="15135" y="9549"/>
                </a:lnTo>
                <a:lnTo>
                  <a:pt x="14294" y="8889"/>
                </a:lnTo>
                <a:lnTo>
                  <a:pt x="13693" y="8408"/>
                </a:lnTo>
                <a:lnTo>
                  <a:pt x="13033" y="7988"/>
                </a:lnTo>
                <a:lnTo>
                  <a:pt x="15074" y="6546"/>
                </a:lnTo>
                <a:lnTo>
                  <a:pt x="16756" y="5405"/>
                </a:lnTo>
                <a:lnTo>
                  <a:pt x="16996" y="5525"/>
                </a:lnTo>
                <a:lnTo>
                  <a:pt x="17236" y="5585"/>
                </a:lnTo>
                <a:lnTo>
                  <a:pt x="17717" y="5646"/>
                </a:lnTo>
                <a:lnTo>
                  <a:pt x="18257" y="5525"/>
                </a:lnTo>
                <a:lnTo>
                  <a:pt x="18738" y="5405"/>
                </a:lnTo>
                <a:lnTo>
                  <a:pt x="18858" y="5285"/>
                </a:lnTo>
                <a:lnTo>
                  <a:pt x="18978" y="5165"/>
                </a:lnTo>
                <a:lnTo>
                  <a:pt x="18978" y="4985"/>
                </a:lnTo>
                <a:lnTo>
                  <a:pt x="18978" y="4865"/>
                </a:lnTo>
                <a:lnTo>
                  <a:pt x="18918" y="4745"/>
                </a:lnTo>
                <a:lnTo>
                  <a:pt x="18798" y="4625"/>
                </a:lnTo>
                <a:lnTo>
                  <a:pt x="18678" y="4564"/>
                </a:lnTo>
                <a:lnTo>
                  <a:pt x="18498" y="4625"/>
                </a:lnTo>
                <a:lnTo>
                  <a:pt x="18077" y="4745"/>
                </a:lnTo>
                <a:lnTo>
                  <a:pt x="17837" y="4805"/>
                </a:lnTo>
                <a:lnTo>
                  <a:pt x="17597" y="4865"/>
                </a:lnTo>
                <a:lnTo>
                  <a:pt x="18438" y="4264"/>
                </a:lnTo>
                <a:lnTo>
                  <a:pt x="19218" y="3604"/>
                </a:lnTo>
                <a:lnTo>
                  <a:pt x="19278" y="3483"/>
                </a:lnTo>
                <a:lnTo>
                  <a:pt x="19278" y="3363"/>
                </a:lnTo>
                <a:lnTo>
                  <a:pt x="19278" y="3303"/>
                </a:lnTo>
                <a:lnTo>
                  <a:pt x="19218" y="3183"/>
                </a:lnTo>
                <a:lnTo>
                  <a:pt x="19038" y="3063"/>
                </a:lnTo>
                <a:lnTo>
                  <a:pt x="18918" y="3063"/>
                </a:lnTo>
                <a:lnTo>
                  <a:pt x="18798" y="3123"/>
                </a:lnTo>
                <a:lnTo>
                  <a:pt x="18077" y="3483"/>
                </a:lnTo>
                <a:lnTo>
                  <a:pt x="17357" y="3964"/>
                </a:lnTo>
                <a:lnTo>
                  <a:pt x="17477" y="3724"/>
                </a:lnTo>
                <a:lnTo>
                  <a:pt x="17597" y="3483"/>
                </a:lnTo>
                <a:lnTo>
                  <a:pt x="17657" y="3243"/>
                </a:lnTo>
                <a:lnTo>
                  <a:pt x="17537" y="3003"/>
                </a:lnTo>
                <a:lnTo>
                  <a:pt x="17477" y="2883"/>
                </a:lnTo>
                <a:lnTo>
                  <a:pt x="17176" y="2883"/>
                </a:lnTo>
                <a:lnTo>
                  <a:pt x="17116" y="2943"/>
                </a:lnTo>
                <a:lnTo>
                  <a:pt x="16996" y="3123"/>
                </a:lnTo>
                <a:lnTo>
                  <a:pt x="16876" y="3363"/>
                </a:lnTo>
                <a:lnTo>
                  <a:pt x="16576" y="3784"/>
                </a:lnTo>
                <a:lnTo>
                  <a:pt x="16396" y="4204"/>
                </a:lnTo>
                <a:lnTo>
                  <a:pt x="16336" y="4444"/>
                </a:lnTo>
                <a:lnTo>
                  <a:pt x="16336" y="4685"/>
                </a:lnTo>
                <a:lnTo>
                  <a:pt x="14474" y="6006"/>
                </a:lnTo>
                <a:lnTo>
                  <a:pt x="12972" y="7027"/>
                </a:lnTo>
                <a:lnTo>
                  <a:pt x="13213" y="5946"/>
                </a:lnTo>
                <a:lnTo>
                  <a:pt x="13633" y="3844"/>
                </a:lnTo>
                <a:lnTo>
                  <a:pt x="13633" y="3664"/>
                </a:lnTo>
                <a:lnTo>
                  <a:pt x="13513" y="3483"/>
                </a:lnTo>
                <a:lnTo>
                  <a:pt x="13333" y="3423"/>
                </a:lnTo>
                <a:lnTo>
                  <a:pt x="13093" y="3483"/>
                </a:lnTo>
                <a:lnTo>
                  <a:pt x="12072" y="4024"/>
                </a:lnTo>
                <a:lnTo>
                  <a:pt x="11111" y="4625"/>
                </a:lnTo>
                <a:lnTo>
                  <a:pt x="10450" y="5045"/>
                </a:lnTo>
                <a:lnTo>
                  <a:pt x="9789" y="5465"/>
                </a:lnTo>
                <a:lnTo>
                  <a:pt x="9789" y="4144"/>
                </a:lnTo>
                <a:lnTo>
                  <a:pt x="9729" y="2883"/>
                </a:lnTo>
                <a:lnTo>
                  <a:pt x="9970" y="2763"/>
                </a:lnTo>
                <a:lnTo>
                  <a:pt x="10210" y="2643"/>
                </a:lnTo>
                <a:lnTo>
                  <a:pt x="10570" y="2282"/>
                </a:lnTo>
                <a:lnTo>
                  <a:pt x="11171" y="1622"/>
                </a:lnTo>
                <a:lnTo>
                  <a:pt x="11471" y="1261"/>
                </a:lnTo>
                <a:lnTo>
                  <a:pt x="11591" y="901"/>
                </a:lnTo>
                <a:lnTo>
                  <a:pt x="11591" y="721"/>
                </a:lnTo>
                <a:lnTo>
                  <a:pt x="11591" y="601"/>
                </a:lnTo>
                <a:lnTo>
                  <a:pt x="11471" y="481"/>
                </a:lnTo>
                <a:lnTo>
                  <a:pt x="11351" y="421"/>
                </a:lnTo>
                <a:lnTo>
                  <a:pt x="11111" y="421"/>
                </a:lnTo>
                <a:lnTo>
                  <a:pt x="10870" y="481"/>
                </a:lnTo>
                <a:lnTo>
                  <a:pt x="10630" y="601"/>
                </a:lnTo>
                <a:lnTo>
                  <a:pt x="10450" y="781"/>
                </a:lnTo>
                <a:lnTo>
                  <a:pt x="10150" y="1201"/>
                </a:lnTo>
                <a:lnTo>
                  <a:pt x="9789" y="1562"/>
                </a:lnTo>
                <a:lnTo>
                  <a:pt x="9609" y="1742"/>
                </a:lnTo>
                <a:lnTo>
                  <a:pt x="9549" y="901"/>
                </a:lnTo>
                <a:lnTo>
                  <a:pt x="9369" y="60"/>
                </a:lnTo>
                <a:lnTo>
                  <a:pt x="9369" y="0"/>
                </a:lnTo>
                <a:lnTo>
                  <a:pt x="9249" y="0"/>
                </a:lnTo>
                <a:close/>
              </a:path>
            </a:pathLst>
          </a:custGeom>
          <a:solidFill>
            <a:srgbClr val="79C6CC"/>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8" name="Shape 89">
            <a:extLst>
              <a:ext uri="{FF2B5EF4-FFF2-40B4-BE49-F238E27FC236}">
                <a16:creationId xmlns:a16="http://schemas.microsoft.com/office/drawing/2014/main" xmlns="" id="{E6C84826-4F57-4BA3-AC25-07F5AAE9D6E1}"/>
              </a:ext>
            </a:extLst>
          </p:cNvPr>
          <p:cNvSpPr>
            <a:spLocks noChangeArrowheads="1"/>
          </p:cNvSpPr>
          <p:nvPr/>
        </p:nvSpPr>
        <p:spPr bwMode="auto">
          <a:xfrm>
            <a:off x="2025651" y="1165225"/>
            <a:ext cx="8140700" cy="4527550"/>
          </a:xfrm>
          <a:prstGeom prst="rect">
            <a:avLst/>
          </a:prstGeom>
          <a:solidFill>
            <a:srgbClr val="FFFFFF"/>
          </a:solidFill>
          <a:ln w="76200">
            <a:solidFill>
              <a:srgbClr val="CE2F1C"/>
            </a:solidFill>
            <a:miter lim="800000"/>
            <a:headEnd/>
            <a:tailEnd/>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9" name="Shape 90">
            <a:extLst>
              <a:ext uri="{FF2B5EF4-FFF2-40B4-BE49-F238E27FC236}">
                <a16:creationId xmlns:a16="http://schemas.microsoft.com/office/drawing/2014/main" xmlns="" id="{0032CE74-860D-49B9-BB0D-FD65F21AC8D2}"/>
              </a:ext>
            </a:extLst>
          </p:cNvPr>
          <p:cNvSpPr>
            <a:spLocks noChangeArrowheads="1"/>
          </p:cNvSpPr>
          <p:nvPr/>
        </p:nvSpPr>
        <p:spPr bwMode="auto">
          <a:xfrm>
            <a:off x="2180167" y="1325564"/>
            <a:ext cx="7831667" cy="4206875"/>
          </a:xfrm>
          <a:prstGeom prst="rect">
            <a:avLst/>
          </a:prstGeom>
          <a:solidFill>
            <a:srgbClr val="FFFFFF"/>
          </a:solidFill>
          <a:ln w="9525">
            <a:solidFill>
              <a:srgbClr val="79C6CC"/>
            </a:solidFill>
            <a:prstDash val="dot"/>
            <a:miter lim="800000"/>
            <a:headEnd/>
            <a:tailEnd/>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91" name="Shape 91"/>
          <p:cNvSpPr txBox="1">
            <a:spLocks noGrp="1"/>
          </p:cNvSpPr>
          <p:nvPr>
            <p:ph type="title"/>
          </p:nvPr>
        </p:nvSpPr>
        <p:spPr>
          <a:xfrm>
            <a:off x="2378600" y="1422400"/>
            <a:ext cx="7434800" cy="637600"/>
          </a:xfrm>
          <a:prstGeom prst="rect">
            <a:avLst/>
          </a:prstGeom>
        </p:spPr>
        <p:txBody>
          <a:bodyPr/>
          <a:lstStyle>
            <a:lvl1pPr lvl="0">
              <a:spcBef>
                <a:spcPts val="0"/>
              </a:spcBef>
              <a:defRPr i="1"/>
            </a:lvl1pPr>
            <a:lvl2pPr lvl="1">
              <a:spcBef>
                <a:spcPts val="0"/>
              </a:spcBef>
              <a:defRPr i="1"/>
            </a:lvl2pPr>
            <a:lvl3pPr lvl="2">
              <a:spcBef>
                <a:spcPts val="0"/>
              </a:spcBef>
              <a:defRPr i="1"/>
            </a:lvl3pPr>
            <a:lvl4pPr lvl="3">
              <a:spcBef>
                <a:spcPts val="0"/>
              </a:spcBef>
              <a:defRPr i="1"/>
            </a:lvl4pPr>
            <a:lvl5pPr lvl="4">
              <a:spcBef>
                <a:spcPts val="0"/>
              </a:spcBef>
              <a:defRPr i="1"/>
            </a:lvl5pPr>
            <a:lvl6pPr lvl="5">
              <a:spcBef>
                <a:spcPts val="0"/>
              </a:spcBef>
              <a:defRPr i="1"/>
            </a:lvl6pPr>
            <a:lvl7pPr lvl="6">
              <a:spcBef>
                <a:spcPts val="0"/>
              </a:spcBef>
              <a:defRPr i="1"/>
            </a:lvl7pPr>
            <a:lvl8pPr lvl="7">
              <a:spcBef>
                <a:spcPts val="0"/>
              </a:spcBef>
              <a:defRPr i="1"/>
            </a:lvl8pPr>
            <a:lvl9pPr lvl="8">
              <a:spcBef>
                <a:spcPts val="0"/>
              </a:spcBef>
              <a:defRPr i="1"/>
            </a:lvl9pPr>
          </a:lstStyle>
          <a:p>
            <a:endParaRPr/>
          </a:p>
        </p:txBody>
      </p:sp>
      <p:sp>
        <p:nvSpPr>
          <p:cNvPr id="92" name="Shape 92"/>
          <p:cNvSpPr txBox="1">
            <a:spLocks noGrp="1"/>
          </p:cNvSpPr>
          <p:nvPr>
            <p:ph type="body" idx="1"/>
          </p:nvPr>
        </p:nvSpPr>
        <p:spPr>
          <a:xfrm>
            <a:off x="2477051" y="1911900"/>
            <a:ext cx="7237999" cy="3192800"/>
          </a:xfrm>
          <a:prstGeom prst="rect">
            <a:avLst/>
          </a:prstGeom>
        </p:spPr>
        <p:txBody>
          <a:bodyPr/>
          <a:lstStyle>
            <a:lvl1pPr lvl="0">
              <a:spcBef>
                <a:spcPts val="0"/>
              </a:spcBef>
              <a:defRPr/>
            </a:lvl1pPr>
            <a:lvl2pPr lvl="1">
              <a:spcBef>
                <a:spcPts val="0"/>
              </a:spcBef>
              <a:defRPr/>
            </a:lvl2pPr>
            <a:lvl3pPr lvl="2">
              <a:spcBef>
                <a:spcPts val="0"/>
              </a:spcBef>
              <a:defRPr/>
            </a:lvl3pPr>
            <a:lvl4pPr lvl="3">
              <a:spcBef>
                <a:spcPts val="0"/>
              </a:spcBef>
              <a:defRPr/>
            </a:lvl4pPr>
            <a:lvl5pPr lvl="4">
              <a:spcBef>
                <a:spcPts val="0"/>
              </a:spcBef>
              <a:defRPr/>
            </a:lvl5pPr>
            <a:lvl6pPr lvl="5">
              <a:spcBef>
                <a:spcPts val="0"/>
              </a:spcBef>
              <a:defRPr/>
            </a:lvl6pPr>
            <a:lvl7pPr lvl="6">
              <a:spcBef>
                <a:spcPts val="0"/>
              </a:spcBef>
              <a:defRPr/>
            </a:lvl7pPr>
            <a:lvl8pPr lvl="7">
              <a:spcBef>
                <a:spcPts val="0"/>
              </a:spcBef>
              <a:defRPr/>
            </a:lvl8pPr>
            <a:lvl9pPr lvl="8">
              <a:spcBef>
                <a:spcPts val="0"/>
              </a:spcBef>
              <a:defRPr/>
            </a:lvl9pPr>
          </a:lstStyle>
          <a:p>
            <a:endParaRPr/>
          </a:p>
        </p:txBody>
      </p:sp>
    </p:spTree>
    <p:extLst>
      <p:ext uri="{BB962C8B-B14F-4D97-AF65-F5344CB8AC3E}">
        <p14:creationId xmlns:p14="http://schemas.microsoft.com/office/powerpoint/2010/main" val="1999663652"/>
      </p:ext>
    </p:extLst>
  </p:cSld>
  <p:clrMapOvr>
    <a:masterClrMapping/>
  </p:clrMapOvr>
</p:sldLayout>
</file>

<file path=ppt/slideLayouts/slideLayout444.xml><?xml version="1.0" encoding="utf-8"?>
<p:sldLayout xmlns:a="http://schemas.openxmlformats.org/drawingml/2006/main" xmlns:r="http://schemas.openxmlformats.org/officeDocument/2006/relationships" xmlns:p="http://schemas.openxmlformats.org/presentationml/2006/main" type="twoColTx">
  <p:cSld name="Title + 2 columns">
    <p:spTree>
      <p:nvGrpSpPr>
        <p:cNvPr id="1" name="Shape 93"/>
        <p:cNvGrpSpPr/>
        <p:nvPr/>
      </p:nvGrpSpPr>
      <p:grpSpPr>
        <a:xfrm>
          <a:off x="0" y="0"/>
          <a:ext cx="0" cy="0"/>
          <a:chOff x="0" y="0"/>
          <a:chExt cx="0" cy="0"/>
        </a:xfrm>
      </p:grpSpPr>
      <p:sp>
        <p:nvSpPr>
          <p:cNvPr id="5" name="Shape 94">
            <a:extLst>
              <a:ext uri="{FF2B5EF4-FFF2-40B4-BE49-F238E27FC236}">
                <a16:creationId xmlns:a16="http://schemas.microsoft.com/office/drawing/2014/main" xmlns="" id="{CF5C04DA-9E0F-47C9-9516-AADC7CFDD3E6}"/>
              </a:ext>
            </a:extLst>
          </p:cNvPr>
          <p:cNvSpPr>
            <a:spLocks/>
          </p:cNvSpPr>
          <p:nvPr/>
        </p:nvSpPr>
        <p:spPr bwMode="auto">
          <a:xfrm rot="3731686" flipH="1">
            <a:off x="10293351" y="4244447"/>
            <a:ext cx="450850" cy="1178983"/>
          </a:xfrm>
          <a:custGeom>
            <a:avLst/>
            <a:gdLst>
              <a:gd name="T0" fmla="*/ 292152134 w 13514"/>
              <a:gd name="T1" fmla="*/ 79735235 h 35374"/>
              <a:gd name="T2" fmla="*/ 225240643 w 13514"/>
              <a:gd name="T3" fmla="*/ 444626355 h 35374"/>
              <a:gd name="T4" fmla="*/ 289923907 w 13514"/>
              <a:gd name="T5" fmla="*/ 422103983 h 35374"/>
              <a:gd name="T6" fmla="*/ 254241034 w 13514"/>
              <a:gd name="T7" fmla="*/ 461510797 h 35374"/>
              <a:gd name="T8" fmla="*/ 289923907 w 13514"/>
              <a:gd name="T9" fmla="*/ 50652677 h 35374"/>
              <a:gd name="T10" fmla="*/ 247556350 w 13514"/>
              <a:gd name="T11" fmla="*/ 40328446 h 35374"/>
              <a:gd name="T12" fmla="*/ 234189185 w 13514"/>
              <a:gd name="T13" fmla="*/ 139758640 h 35374"/>
              <a:gd name="T14" fmla="*/ 223012415 w 13514"/>
              <a:gd name="T15" fmla="*/ 54401098 h 35374"/>
              <a:gd name="T16" fmla="*/ 173962377 w 13514"/>
              <a:gd name="T17" fmla="*/ 77860725 h 35374"/>
              <a:gd name="T18" fmla="*/ 131594788 w 13514"/>
              <a:gd name="T19" fmla="*/ 110691704 h 35374"/>
              <a:gd name="T20" fmla="*/ 156138723 w 13514"/>
              <a:gd name="T21" fmla="*/ 254199390 h 35374"/>
              <a:gd name="T22" fmla="*/ 109277980 w 13514"/>
              <a:gd name="T23" fmla="*/ 198861037 h 35374"/>
              <a:gd name="T24" fmla="*/ 73595107 w 13514"/>
              <a:gd name="T25" fmla="*/ 168841223 h 35374"/>
              <a:gd name="T26" fmla="*/ 89227232 w 13514"/>
              <a:gd name="T27" fmla="*/ 260775225 h 35374"/>
              <a:gd name="T28" fmla="*/ 86999004 w 13514"/>
              <a:gd name="T29" fmla="*/ 262649110 h 35374"/>
              <a:gd name="T30" fmla="*/ 22315707 w 13514"/>
              <a:gd name="T31" fmla="*/ 249513714 h 35374"/>
              <a:gd name="T32" fmla="*/ 138278371 w 13514"/>
              <a:gd name="T33" fmla="*/ 348007302 h 35374"/>
              <a:gd name="T34" fmla="*/ 42404287 w 13514"/>
              <a:gd name="T35" fmla="*/ 292668949 h 35374"/>
              <a:gd name="T36" fmla="*/ 33455746 w 13514"/>
              <a:gd name="T37" fmla="*/ 328311719 h 35374"/>
              <a:gd name="T38" fmla="*/ 95910814 w 13514"/>
              <a:gd name="T39" fmla="*/ 379901026 h 35374"/>
              <a:gd name="T40" fmla="*/ 42404287 w 13514"/>
              <a:gd name="T41" fmla="*/ 376152605 h 35374"/>
              <a:gd name="T42" fmla="*/ 60227942 w 13514"/>
              <a:gd name="T43" fmla="*/ 415543796 h 35374"/>
              <a:gd name="T44" fmla="*/ 144961953 w 13514"/>
              <a:gd name="T45" fmla="*/ 464321938 h 35374"/>
              <a:gd name="T46" fmla="*/ 28999290 w 13514"/>
              <a:gd name="T47" fmla="*/ 429616448 h 35374"/>
              <a:gd name="T48" fmla="*/ 107050853 w 13514"/>
              <a:gd name="T49" fmla="*/ 488703222 h 35374"/>
              <a:gd name="T50" fmla="*/ 218557061 w 13514"/>
              <a:gd name="T51" fmla="*/ 536544108 h 35374"/>
              <a:gd name="T52" fmla="*/ 267608199 w 13514"/>
              <a:gd name="T53" fmla="*/ 547805594 h 35374"/>
              <a:gd name="T54" fmla="*/ 283240324 w 13514"/>
              <a:gd name="T55" fmla="*/ 529984546 h 35374"/>
              <a:gd name="T56" fmla="*/ 274328513 w 13514"/>
              <a:gd name="T57" fmla="*/ 485892056 h 35374"/>
              <a:gd name="T58" fmla="*/ 359063659 w 13514"/>
              <a:gd name="T59" fmla="*/ 431490958 h 35374"/>
              <a:gd name="T60" fmla="*/ 376886179 w 13514"/>
              <a:gd name="T61" fmla="*/ 399596609 h 35374"/>
              <a:gd name="T62" fmla="*/ 312240748 w 13514"/>
              <a:gd name="T63" fmla="*/ 393037047 h 35374"/>
              <a:gd name="T64" fmla="*/ 338975079 w 13514"/>
              <a:gd name="T65" fmla="*/ 363017209 h 35374"/>
              <a:gd name="T66" fmla="*/ 321151424 w 13514"/>
              <a:gd name="T67" fmla="*/ 346132766 h 35374"/>
              <a:gd name="T68" fmla="*/ 185101282 w 13514"/>
              <a:gd name="T69" fmla="*/ 364891119 h 35374"/>
              <a:gd name="T70" fmla="*/ 385797990 w 13514"/>
              <a:gd name="T71" fmla="*/ 320798629 h 35374"/>
              <a:gd name="T72" fmla="*/ 323379686 w 13514"/>
              <a:gd name="T73" fmla="*/ 311427277 h 35374"/>
              <a:gd name="T74" fmla="*/ 198506312 w 13514"/>
              <a:gd name="T75" fmla="*/ 341447090 h 35374"/>
              <a:gd name="T76" fmla="*/ 289923907 w 13514"/>
              <a:gd name="T77" fmla="*/ 304852067 h 35374"/>
              <a:gd name="T78" fmla="*/ 392519405 w 13514"/>
              <a:gd name="T79" fmla="*/ 266398156 h 35374"/>
              <a:gd name="T80" fmla="*/ 260924617 w 13514"/>
              <a:gd name="T81" fmla="*/ 284219229 h 35374"/>
              <a:gd name="T82" fmla="*/ 312240748 w 13514"/>
              <a:gd name="T83" fmla="*/ 266398156 h 35374"/>
              <a:gd name="T84" fmla="*/ 428202277 w 13514"/>
              <a:gd name="T85" fmla="*/ 234503807 h 35374"/>
              <a:gd name="T86" fmla="*/ 243100996 w 13514"/>
              <a:gd name="T87" fmla="*/ 254199390 h 35374"/>
              <a:gd name="T88" fmla="*/ 379114407 w 13514"/>
              <a:gd name="T89" fmla="*/ 203546713 h 35374"/>
              <a:gd name="T90" fmla="*/ 338975079 w 13514"/>
              <a:gd name="T91" fmla="*/ 188536806 h 35374"/>
              <a:gd name="T92" fmla="*/ 403658342 w 13514"/>
              <a:gd name="T93" fmla="*/ 173527524 h 35374"/>
              <a:gd name="T94" fmla="*/ 414798381 w 13514"/>
              <a:gd name="T95" fmla="*/ 151957406 h 35374"/>
              <a:gd name="T96" fmla="*/ 267608199 w 13514"/>
              <a:gd name="T97" fmla="*/ 157580337 h 35374"/>
              <a:gd name="T98" fmla="*/ 428202277 w 13514"/>
              <a:gd name="T99" fmla="*/ 127576147 h 35374"/>
              <a:gd name="T100" fmla="*/ 345658662 w 13514"/>
              <a:gd name="T101" fmla="*/ 123812103 h 35374"/>
              <a:gd name="T102" fmla="*/ 450481253 w 13514"/>
              <a:gd name="T103" fmla="*/ 90980498 h 35374"/>
              <a:gd name="T104" fmla="*/ 356835431 w 13514"/>
              <a:gd name="T105" fmla="*/ 102241984 h 35374"/>
              <a:gd name="T106" fmla="*/ 459393097 w 13514"/>
              <a:gd name="T107" fmla="*/ 60976908 h 35374"/>
              <a:gd name="T108" fmla="*/ 501760653 w 13514"/>
              <a:gd name="T109" fmla="*/ 30957094 h 35374"/>
              <a:gd name="T110" fmla="*/ 408113697 w 13514"/>
              <a:gd name="T111" fmla="*/ 33768235 h 35374"/>
              <a:gd name="T112" fmla="*/ 443797670 w 13514"/>
              <a:gd name="T113" fmla="*/ 6560187 h 35374"/>
              <a:gd name="T114" fmla="*/ 347886889 w 13514"/>
              <a:gd name="T115" fmla="*/ 49715422 h 3537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13514"/>
              <a:gd name="T175" fmla="*/ 0 h 35374"/>
              <a:gd name="T176" fmla="*/ 13514 w 13514"/>
              <a:gd name="T177" fmla="*/ 35374 h 35374"/>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13514" h="35374" extrusionOk="0">
                <a:moveTo>
                  <a:pt x="11411" y="3303"/>
                </a:moveTo>
                <a:lnTo>
                  <a:pt x="10811" y="3603"/>
                </a:lnTo>
                <a:lnTo>
                  <a:pt x="10270" y="3964"/>
                </a:lnTo>
                <a:lnTo>
                  <a:pt x="10450" y="3543"/>
                </a:lnTo>
                <a:lnTo>
                  <a:pt x="10931" y="3423"/>
                </a:lnTo>
                <a:lnTo>
                  <a:pt x="11411" y="3303"/>
                </a:lnTo>
                <a:close/>
                <a:moveTo>
                  <a:pt x="7628" y="4865"/>
                </a:moveTo>
                <a:lnTo>
                  <a:pt x="7748" y="4985"/>
                </a:lnTo>
                <a:lnTo>
                  <a:pt x="7868" y="5105"/>
                </a:lnTo>
                <a:lnTo>
                  <a:pt x="8048" y="5105"/>
                </a:lnTo>
                <a:lnTo>
                  <a:pt x="8228" y="5045"/>
                </a:lnTo>
                <a:lnTo>
                  <a:pt x="7928" y="5645"/>
                </a:lnTo>
                <a:lnTo>
                  <a:pt x="7508" y="6426"/>
                </a:lnTo>
                <a:lnTo>
                  <a:pt x="7628" y="4865"/>
                </a:lnTo>
                <a:close/>
                <a:moveTo>
                  <a:pt x="7928" y="26965"/>
                </a:moveTo>
                <a:lnTo>
                  <a:pt x="7748" y="27085"/>
                </a:lnTo>
                <a:lnTo>
                  <a:pt x="6607" y="27986"/>
                </a:lnTo>
                <a:lnTo>
                  <a:pt x="6066" y="28467"/>
                </a:lnTo>
                <a:lnTo>
                  <a:pt x="5586" y="29007"/>
                </a:lnTo>
                <a:lnTo>
                  <a:pt x="5526" y="28647"/>
                </a:lnTo>
                <a:lnTo>
                  <a:pt x="5646" y="28407"/>
                </a:lnTo>
                <a:lnTo>
                  <a:pt x="5646" y="28166"/>
                </a:lnTo>
                <a:lnTo>
                  <a:pt x="5586" y="27926"/>
                </a:lnTo>
                <a:lnTo>
                  <a:pt x="5466" y="27746"/>
                </a:lnTo>
                <a:lnTo>
                  <a:pt x="6066" y="27566"/>
                </a:lnTo>
                <a:lnTo>
                  <a:pt x="6607" y="27446"/>
                </a:lnTo>
                <a:lnTo>
                  <a:pt x="7808" y="27025"/>
                </a:lnTo>
                <a:lnTo>
                  <a:pt x="7928" y="26965"/>
                </a:lnTo>
                <a:close/>
                <a:moveTo>
                  <a:pt x="7808" y="28947"/>
                </a:moveTo>
                <a:lnTo>
                  <a:pt x="7328" y="29548"/>
                </a:lnTo>
                <a:lnTo>
                  <a:pt x="6667" y="30389"/>
                </a:lnTo>
                <a:lnTo>
                  <a:pt x="6367" y="30809"/>
                </a:lnTo>
                <a:lnTo>
                  <a:pt x="6126" y="31229"/>
                </a:lnTo>
                <a:lnTo>
                  <a:pt x="5766" y="29908"/>
                </a:lnTo>
                <a:lnTo>
                  <a:pt x="6307" y="29788"/>
                </a:lnTo>
                <a:lnTo>
                  <a:pt x="6847" y="29548"/>
                </a:lnTo>
                <a:lnTo>
                  <a:pt x="7328" y="29248"/>
                </a:lnTo>
                <a:lnTo>
                  <a:pt x="7808" y="28947"/>
                </a:lnTo>
                <a:close/>
                <a:moveTo>
                  <a:pt x="9430" y="0"/>
                </a:moveTo>
                <a:lnTo>
                  <a:pt x="9189" y="240"/>
                </a:lnTo>
                <a:lnTo>
                  <a:pt x="9009" y="480"/>
                </a:lnTo>
                <a:lnTo>
                  <a:pt x="8709" y="1021"/>
                </a:lnTo>
                <a:lnTo>
                  <a:pt x="8409" y="1622"/>
                </a:lnTo>
                <a:lnTo>
                  <a:pt x="8168" y="2222"/>
                </a:lnTo>
                <a:lnTo>
                  <a:pt x="7808" y="3243"/>
                </a:lnTo>
                <a:lnTo>
                  <a:pt x="7868" y="2162"/>
                </a:lnTo>
                <a:lnTo>
                  <a:pt x="7808" y="1081"/>
                </a:lnTo>
                <a:lnTo>
                  <a:pt x="7808" y="961"/>
                </a:lnTo>
                <a:lnTo>
                  <a:pt x="7688" y="841"/>
                </a:lnTo>
                <a:lnTo>
                  <a:pt x="7568" y="841"/>
                </a:lnTo>
                <a:lnTo>
                  <a:pt x="7448" y="961"/>
                </a:lnTo>
                <a:lnTo>
                  <a:pt x="7087" y="1441"/>
                </a:lnTo>
                <a:lnTo>
                  <a:pt x="6847" y="2042"/>
                </a:lnTo>
                <a:lnTo>
                  <a:pt x="6667" y="2582"/>
                </a:lnTo>
                <a:lnTo>
                  <a:pt x="6487" y="3183"/>
                </a:lnTo>
                <a:lnTo>
                  <a:pt x="6247" y="4444"/>
                </a:lnTo>
                <a:lnTo>
                  <a:pt x="6126" y="5645"/>
                </a:lnTo>
                <a:lnTo>
                  <a:pt x="6066" y="6306"/>
                </a:lnTo>
                <a:lnTo>
                  <a:pt x="6006" y="7207"/>
                </a:lnTo>
                <a:lnTo>
                  <a:pt x="6006" y="7747"/>
                </a:lnTo>
                <a:lnTo>
                  <a:pt x="6066" y="8228"/>
                </a:lnTo>
                <a:lnTo>
                  <a:pt x="6186" y="8648"/>
                </a:lnTo>
                <a:lnTo>
                  <a:pt x="6307" y="8948"/>
                </a:lnTo>
                <a:lnTo>
                  <a:pt x="6066" y="9609"/>
                </a:lnTo>
                <a:lnTo>
                  <a:pt x="6066" y="9669"/>
                </a:lnTo>
                <a:lnTo>
                  <a:pt x="5946" y="8588"/>
                </a:lnTo>
                <a:lnTo>
                  <a:pt x="5886" y="7507"/>
                </a:lnTo>
                <a:lnTo>
                  <a:pt x="5946" y="6366"/>
                </a:lnTo>
                <a:lnTo>
                  <a:pt x="6066" y="5225"/>
                </a:lnTo>
                <a:lnTo>
                  <a:pt x="6066" y="4624"/>
                </a:lnTo>
                <a:lnTo>
                  <a:pt x="6066" y="4024"/>
                </a:lnTo>
                <a:lnTo>
                  <a:pt x="6006" y="3483"/>
                </a:lnTo>
                <a:lnTo>
                  <a:pt x="5886" y="2943"/>
                </a:lnTo>
                <a:lnTo>
                  <a:pt x="5826" y="2823"/>
                </a:lnTo>
                <a:lnTo>
                  <a:pt x="5766" y="2763"/>
                </a:lnTo>
                <a:lnTo>
                  <a:pt x="5646" y="2763"/>
                </a:lnTo>
                <a:lnTo>
                  <a:pt x="5526" y="2823"/>
                </a:lnTo>
                <a:lnTo>
                  <a:pt x="5226" y="3303"/>
                </a:lnTo>
                <a:lnTo>
                  <a:pt x="4985" y="3784"/>
                </a:lnTo>
                <a:lnTo>
                  <a:pt x="4805" y="4384"/>
                </a:lnTo>
                <a:lnTo>
                  <a:pt x="4685" y="4985"/>
                </a:lnTo>
                <a:lnTo>
                  <a:pt x="4565" y="6186"/>
                </a:lnTo>
                <a:lnTo>
                  <a:pt x="4505" y="7327"/>
                </a:lnTo>
                <a:lnTo>
                  <a:pt x="4445" y="8348"/>
                </a:lnTo>
                <a:lnTo>
                  <a:pt x="4024" y="6066"/>
                </a:lnTo>
                <a:lnTo>
                  <a:pt x="3964" y="6006"/>
                </a:lnTo>
                <a:lnTo>
                  <a:pt x="3904" y="5946"/>
                </a:lnTo>
                <a:lnTo>
                  <a:pt x="3844" y="6006"/>
                </a:lnTo>
                <a:lnTo>
                  <a:pt x="3784" y="6066"/>
                </a:lnTo>
                <a:lnTo>
                  <a:pt x="3544" y="7087"/>
                </a:lnTo>
                <a:lnTo>
                  <a:pt x="3364" y="8168"/>
                </a:lnTo>
                <a:lnTo>
                  <a:pt x="3304" y="9309"/>
                </a:lnTo>
                <a:lnTo>
                  <a:pt x="3304" y="10450"/>
                </a:lnTo>
                <a:lnTo>
                  <a:pt x="3424" y="11591"/>
                </a:lnTo>
                <a:lnTo>
                  <a:pt x="3664" y="12672"/>
                </a:lnTo>
                <a:lnTo>
                  <a:pt x="4024" y="13753"/>
                </a:lnTo>
                <a:lnTo>
                  <a:pt x="4265" y="14233"/>
                </a:lnTo>
                <a:lnTo>
                  <a:pt x="4505" y="14714"/>
                </a:lnTo>
                <a:lnTo>
                  <a:pt x="4205" y="16275"/>
                </a:lnTo>
                <a:lnTo>
                  <a:pt x="3964" y="17777"/>
                </a:lnTo>
                <a:lnTo>
                  <a:pt x="3784" y="17476"/>
                </a:lnTo>
                <a:lnTo>
                  <a:pt x="3784" y="17116"/>
                </a:lnTo>
                <a:lnTo>
                  <a:pt x="3784" y="16756"/>
                </a:lnTo>
                <a:lnTo>
                  <a:pt x="3604" y="16035"/>
                </a:lnTo>
                <a:lnTo>
                  <a:pt x="3424" y="15314"/>
                </a:lnTo>
                <a:lnTo>
                  <a:pt x="3244" y="14594"/>
                </a:lnTo>
                <a:lnTo>
                  <a:pt x="3064" y="13633"/>
                </a:lnTo>
                <a:lnTo>
                  <a:pt x="2943" y="12732"/>
                </a:lnTo>
                <a:lnTo>
                  <a:pt x="2823" y="11771"/>
                </a:lnTo>
                <a:lnTo>
                  <a:pt x="2703" y="10810"/>
                </a:lnTo>
                <a:lnTo>
                  <a:pt x="2643" y="10690"/>
                </a:lnTo>
                <a:lnTo>
                  <a:pt x="2583" y="10630"/>
                </a:lnTo>
                <a:lnTo>
                  <a:pt x="2463" y="10570"/>
                </a:lnTo>
                <a:lnTo>
                  <a:pt x="2343" y="10570"/>
                </a:lnTo>
                <a:lnTo>
                  <a:pt x="2163" y="10630"/>
                </a:lnTo>
                <a:lnTo>
                  <a:pt x="2043" y="10690"/>
                </a:lnTo>
                <a:lnTo>
                  <a:pt x="1982" y="10810"/>
                </a:lnTo>
                <a:lnTo>
                  <a:pt x="1862" y="11291"/>
                </a:lnTo>
                <a:lnTo>
                  <a:pt x="1742" y="11771"/>
                </a:lnTo>
                <a:lnTo>
                  <a:pt x="1682" y="12252"/>
                </a:lnTo>
                <a:lnTo>
                  <a:pt x="1682" y="12792"/>
                </a:lnTo>
                <a:lnTo>
                  <a:pt x="1742" y="13753"/>
                </a:lnTo>
                <a:lnTo>
                  <a:pt x="1922" y="14774"/>
                </a:lnTo>
                <a:lnTo>
                  <a:pt x="2043" y="15374"/>
                </a:lnTo>
                <a:lnTo>
                  <a:pt x="2223" y="16035"/>
                </a:lnTo>
                <a:lnTo>
                  <a:pt x="2403" y="16696"/>
                </a:lnTo>
                <a:lnTo>
                  <a:pt x="2763" y="17236"/>
                </a:lnTo>
                <a:lnTo>
                  <a:pt x="2823" y="17356"/>
                </a:lnTo>
                <a:lnTo>
                  <a:pt x="3244" y="18317"/>
                </a:lnTo>
                <a:lnTo>
                  <a:pt x="3544" y="18798"/>
                </a:lnTo>
                <a:lnTo>
                  <a:pt x="3844" y="19218"/>
                </a:lnTo>
                <a:lnTo>
                  <a:pt x="3844" y="19278"/>
                </a:lnTo>
                <a:lnTo>
                  <a:pt x="3304" y="18497"/>
                </a:lnTo>
                <a:lnTo>
                  <a:pt x="2763" y="17657"/>
                </a:lnTo>
                <a:lnTo>
                  <a:pt x="2343" y="16816"/>
                </a:lnTo>
                <a:lnTo>
                  <a:pt x="1802" y="15975"/>
                </a:lnTo>
                <a:lnTo>
                  <a:pt x="1562" y="15555"/>
                </a:lnTo>
                <a:lnTo>
                  <a:pt x="1202" y="15194"/>
                </a:lnTo>
                <a:lnTo>
                  <a:pt x="1142" y="15134"/>
                </a:lnTo>
                <a:lnTo>
                  <a:pt x="1022" y="15074"/>
                </a:lnTo>
                <a:lnTo>
                  <a:pt x="781" y="15134"/>
                </a:lnTo>
                <a:lnTo>
                  <a:pt x="661" y="15254"/>
                </a:lnTo>
                <a:lnTo>
                  <a:pt x="601" y="15435"/>
                </a:lnTo>
                <a:lnTo>
                  <a:pt x="601" y="15975"/>
                </a:lnTo>
                <a:lnTo>
                  <a:pt x="661" y="16516"/>
                </a:lnTo>
                <a:lnTo>
                  <a:pt x="841" y="16996"/>
                </a:lnTo>
                <a:lnTo>
                  <a:pt x="1082" y="17536"/>
                </a:lnTo>
                <a:lnTo>
                  <a:pt x="1622" y="18497"/>
                </a:lnTo>
                <a:lnTo>
                  <a:pt x="2163" y="19398"/>
                </a:lnTo>
                <a:lnTo>
                  <a:pt x="2883" y="20419"/>
                </a:lnTo>
                <a:lnTo>
                  <a:pt x="3304" y="20900"/>
                </a:lnTo>
                <a:lnTo>
                  <a:pt x="3724" y="21320"/>
                </a:lnTo>
                <a:lnTo>
                  <a:pt x="3724" y="22281"/>
                </a:lnTo>
                <a:lnTo>
                  <a:pt x="3304" y="21861"/>
                </a:lnTo>
                <a:lnTo>
                  <a:pt x="2763" y="21200"/>
                </a:lnTo>
                <a:lnTo>
                  <a:pt x="2343" y="20539"/>
                </a:lnTo>
                <a:lnTo>
                  <a:pt x="1922" y="19759"/>
                </a:lnTo>
                <a:lnTo>
                  <a:pt x="1622" y="19038"/>
                </a:lnTo>
                <a:lnTo>
                  <a:pt x="1502" y="18858"/>
                </a:lnTo>
                <a:lnTo>
                  <a:pt x="1442" y="18798"/>
                </a:lnTo>
                <a:lnTo>
                  <a:pt x="1262" y="18738"/>
                </a:lnTo>
                <a:lnTo>
                  <a:pt x="1142" y="18738"/>
                </a:lnTo>
                <a:lnTo>
                  <a:pt x="1022" y="18798"/>
                </a:lnTo>
                <a:lnTo>
                  <a:pt x="901" y="18858"/>
                </a:lnTo>
                <a:lnTo>
                  <a:pt x="841" y="18978"/>
                </a:lnTo>
                <a:lnTo>
                  <a:pt x="841" y="19098"/>
                </a:lnTo>
                <a:lnTo>
                  <a:pt x="901" y="19819"/>
                </a:lnTo>
                <a:lnTo>
                  <a:pt x="1082" y="20479"/>
                </a:lnTo>
                <a:lnTo>
                  <a:pt x="1322" y="21140"/>
                </a:lnTo>
                <a:lnTo>
                  <a:pt x="1622" y="21801"/>
                </a:lnTo>
                <a:lnTo>
                  <a:pt x="901" y="21020"/>
                </a:lnTo>
                <a:lnTo>
                  <a:pt x="241" y="20179"/>
                </a:lnTo>
                <a:lnTo>
                  <a:pt x="181" y="20119"/>
                </a:lnTo>
                <a:lnTo>
                  <a:pt x="61" y="20179"/>
                </a:lnTo>
                <a:lnTo>
                  <a:pt x="1" y="20239"/>
                </a:lnTo>
                <a:lnTo>
                  <a:pt x="1" y="20359"/>
                </a:lnTo>
                <a:lnTo>
                  <a:pt x="541" y="21440"/>
                </a:lnTo>
                <a:lnTo>
                  <a:pt x="1202" y="22461"/>
                </a:lnTo>
                <a:lnTo>
                  <a:pt x="1862" y="23422"/>
                </a:lnTo>
                <a:lnTo>
                  <a:pt x="2583" y="24323"/>
                </a:lnTo>
                <a:lnTo>
                  <a:pt x="3244" y="25044"/>
                </a:lnTo>
                <a:lnTo>
                  <a:pt x="3904" y="25704"/>
                </a:lnTo>
                <a:lnTo>
                  <a:pt x="4024" y="26605"/>
                </a:lnTo>
                <a:lnTo>
                  <a:pt x="3364" y="26065"/>
                </a:lnTo>
                <a:lnTo>
                  <a:pt x="2883" y="25524"/>
                </a:lnTo>
                <a:lnTo>
                  <a:pt x="2343" y="24923"/>
                </a:lnTo>
                <a:lnTo>
                  <a:pt x="1742" y="24383"/>
                </a:lnTo>
                <a:lnTo>
                  <a:pt x="1442" y="24203"/>
                </a:lnTo>
                <a:lnTo>
                  <a:pt x="1142" y="24083"/>
                </a:lnTo>
                <a:lnTo>
                  <a:pt x="1022" y="24023"/>
                </a:lnTo>
                <a:lnTo>
                  <a:pt x="841" y="24083"/>
                </a:lnTo>
                <a:lnTo>
                  <a:pt x="721" y="24203"/>
                </a:lnTo>
                <a:lnTo>
                  <a:pt x="661" y="24323"/>
                </a:lnTo>
                <a:lnTo>
                  <a:pt x="661" y="24743"/>
                </a:lnTo>
                <a:lnTo>
                  <a:pt x="721" y="25104"/>
                </a:lnTo>
                <a:lnTo>
                  <a:pt x="901" y="25524"/>
                </a:lnTo>
                <a:lnTo>
                  <a:pt x="1082" y="25884"/>
                </a:lnTo>
                <a:lnTo>
                  <a:pt x="1622" y="26605"/>
                </a:lnTo>
                <a:lnTo>
                  <a:pt x="2223" y="27206"/>
                </a:lnTo>
                <a:lnTo>
                  <a:pt x="2643" y="27626"/>
                </a:lnTo>
                <a:lnTo>
                  <a:pt x="3184" y="28106"/>
                </a:lnTo>
                <a:lnTo>
                  <a:pt x="3784" y="28587"/>
                </a:lnTo>
                <a:lnTo>
                  <a:pt x="4084" y="28707"/>
                </a:lnTo>
                <a:lnTo>
                  <a:pt x="4385" y="28887"/>
                </a:lnTo>
                <a:lnTo>
                  <a:pt x="4745" y="30329"/>
                </a:lnTo>
                <a:lnTo>
                  <a:pt x="4265" y="30028"/>
                </a:lnTo>
                <a:lnTo>
                  <a:pt x="3904" y="29728"/>
                </a:lnTo>
                <a:lnTo>
                  <a:pt x="3244" y="29127"/>
                </a:lnTo>
                <a:lnTo>
                  <a:pt x="2703" y="28527"/>
                </a:lnTo>
                <a:lnTo>
                  <a:pt x="1562" y="27206"/>
                </a:lnTo>
                <a:lnTo>
                  <a:pt x="1442" y="27085"/>
                </a:lnTo>
                <a:lnTo>
                  <a:pt x="1142" y="27085"/>
                </a:lnTo>
                <a:lnTo>
                  <a:pt x="1022" y="27146"/>
                </a:lnTo>
                <a:lnTo>
                  <a:pt x="901" y="27266"/>
                </a:lnTo>
                <a:lnTo>
                  <a:pt x="841" y="27386"/>
                </a:lnTo>
                <a:lnTo>
                  <a:pt x="781" y="27506"/>
                </a:lnTo>
                <a:lnTo>
                  <a:pt x="781" y="27686"/>
                </a:lnTo>
                <a:lnTo>
                  <a:pt x="901" y="28166"/>
                </a:lnTo>
                <a:lnTo>
                  <a:pt x="1082" y="28587"/>
                </a:lnTo>
                <a:lnTo>
                  <a:pt x="1322" y="29067"/>
                </a:lnTo>
                <a:lnTo>
                  <a:pt x="1562" y="29488"/>
                </a:lnTo>
                <a:lnTo>
                  <a:pt x="2163" y="30268"/>
                </a:lnTo>
                <a:lnTo>
                  <a:pt x="2823" y="30989"/>
                </a:lnTo>
                <a:lnTo>
                  <a:pt x="3184" y="31289"/>
                </a:lnTo>
                <a:lnTo>
                  <a:pt x="2883" y="31289"/>
                </a:lnTo>
                <a:lnTo>
                  <a:pt x="2823" y="31410"/>
                </a:lnTo>
                <a:lnTo>
                  <a:pt x="2763" y="31590"/>
                </a:lnTo>
                <a:lnTo>
                  <a:pt x="2763" y="31710"/>
                </a:lnTo>
                <a:lnTo>
                  <a:pt x="3003" y="32010"/>
                </a:lnTo>
                <a:lnTo>
                  <a:pt x="3184" y="32250"/>
                </a:lnTo>
                <a:lnTo>
                  <a:pt x="3664" y="32731"/>
                </a:lnTo>
                <a:lnTo>
                  <a:pt x="4745" y="33512"/>
                </a:lnTo>
                <a:lnTo>
                  <a:pt x="5466" y="34052"/>
                </a:lnTo>
                <a:lnTo>
                  <a:pt x="5886" y="34352"/>
                </a:lnTo>
                <a:lnTo>
                  <a:pt x="6307" y="34593"/>
                </a:lnTo>
                <a:lnTo>
                  <a:pt x="6607" y="35193"/>
                </a:lnTo>
                <a:lnTo>
                  <a:pt x="6667" y="35313"/>
                </a:lnTo>
                <a:lnTo>
                  <a:pt x="6787" y="35373"/>
                </a:lnTo>
                <a:lnTo>
                  <a:pt x="6847" y="35373"/>
                </a:lnTo>
                <a:lnTo>
                  <a:pt x="6967" y="35313"/>
                </a:lnTo>
                <a:lnTo>
                  <a:pt x="7087" y="35253"/>
                </a:lnTo>
                <a:lnTo>
                  <a:pt x="7147" y="35193"/>
                </a:lnTo>
                <a:lnTo>
                  <a:pt x="7207" y="35073"/>
                </a:lnTo>
                <a:lnTo>
                  <a:pt x="7147" y="34953"/>
                </a:lnTo>
                <a:lnTo>
                  <a:pt x="7147" y="34833"/>
                </a:lnTo>
                <a:lnTo>
                  <a:pt x="7328" y="34773"/>
                </a:lnTo>
                <a:lnTo>
                  <a:pt x="7448" y="34713"/>
                </a:lnTo>
                <a:lnTo>
                  <a:pt x="7568" y="34653"/>
                </a:lnTo>
                <a:lnTo>
                  <a:pt x="7628" y="34532"/>
                </a:lnTo>
                <a:lnTo>
                  <a:pt x="7748" y="34232"/>
                </a:lnTo>
                <a:lnTo>
                  <a:pt x="7688" y="34052"/>
                </a:lnTo>
                <a:lnTo>
                  <a:pt x="7628" y="33932"/>
                </a:lnTo>
                <a:lnTo>
                  <a:pt x="7448" y="33632"/>
                </a:lnTo>
                <a:lnTo>
                  <a:pt x="7207" y="33331"/>
                </a:lnTo>
                <a:lnTo>
                  <a:pt x="6907" y="33091"/>
                </a:lnTo>
                <a:lnTo>
                  <a:pt x="6547" y="32911"/>
                </a:lnTo>
                <a:lnTo>
                  <a:pt x="6427" y="32370"/>
                </a:lnTo>
                <a:lnTo>
                  <a:pt x="6487" y="32130"/>
                </a:lnTo>
                <a:lnTo>
                  <a:pt x="6487" y="31890"/>
                </a:lnTo>
                <a:lnTo>
                  <a:pt x="6967" y="31530"/>
                </a:lnTo>
                <a:lnTo>
                  <a:pt x="7388" y="31109"/>
                </a:lnTo>
                <a:lnTo>
                  <a:pt x="8228" y="30268"/>
                </a:lnTo>
                <a:lnTo>
                  <a:pt x="8709" y="29788"/>
                </a:lnTo>
                <a:lnTo>
                  <a:pt x="9129" y="29248"/>
                </a:lnTo>
                <a:lnTo>
                  <a:pt x="9550" y="28647"/>
                </a:lnTo>
                <a:lnTo>
                  <a:pt x="9850" y="28046"/>
                </a:lnTo>
                <a:lnTo>
                  <a:pt x="9850" y="27926"/>
                </a:lnTo>
                <a:lnTo>
                  <a:pt x="9790" y="27806"/>
                </a:lnTo>
                <a:lnTo>
                  <a:pt x="9730" y="27686"/>
                </a:lnTo>
                <a:lnTo>
                  <a:pt x="9670" y="27626"/>
                </a:lnTo>
                <a:lnTo>
                  <a:pt x="9850" y="27386"/>
                </a:lnTo>
                <a:lnTo>
                  <a:pt x="10030" y="27085"/>
                </a:lnTo>
                <a:lnTo>
                  <a:pt x="10030" y="26785"/>
                </a:lnTo>
                <a:lnTo>
                  <a:pt x="10030" y="26665"/>
                </a:lnTo>
                <a:lnTo>
                  <a:pt x="9910" y="26485"/>
                </a:lnTo>
                <a:lnTo>
                  <a:pt x="9730" y="26305"/>
                </a:lnTo>
                <a:lnTo>
                  <a:pt x="9550" y="26185"/>
                </a:lnTo>
                <a:lnTo>
                  <a:pt x="9850" y="25884"/>
                </a:lnTo>
                <a:lnTo>
                  <a:pt x="10150" y="25584"/>
                </a:lnTo>
                <a:lnTo>
                  <a:pt x="10210" y="25464"/>
                </a:lnTo>
                <a:lnTo>
                  <a:pt x="10270" y="25344"/>
                </a:lnTo>
                <a:lnTo>
                  <a:pt x="10150" y="25104"/>
                </a:lnTo>
                <a:lnTo>
                  <a:pt x="10030" y="24923"/>
                </a:lnTo>
                <a:lnTo>
                  <a:pt x="9790" y="24863"/>
                </a:lnTo>
                <a:lnTo>
                  <a:pt x="9430" y="24863"/>
                </a:lnTo>
                <a:lnTo>
                  <a:pt x="9069" y="24923"/>
                </a:lnTo>
                <a:lnTo>
                  <a:pt x="8709" y="25044"/>
                </a:lnTo>
                <a:lnTo>
                  <a:pt x="8409" y="25164"/>
                </a:lnTo>
                <a:lnTo>
                  <a:pt x="7688" y="25524"/>
                </a:lnTo>
                <a:lnTo>
                  <a:pt x="7087" y="25884"/>
                </a:lnTo>
                <a:lnTo>
                  <a:pt x="6367" y="26305"/>
                </a:lnTo>
                <a:lnTo>
                  <a:pt x="5946" y="25884"/>
                </a:lnTo>
                <a:lnTo>
                  <a:pt x="5526" y="25464"/>
                </a:lnTo>
                <a:lnTo>
                  <a:pt x="6547" y="24923"/>
                </a:lnTo>
                <a:lnTo>
                  <a:pt x="7568" y="24323"/>
                </a:lnTo>
                <a:lnTo>
                  <a:pt x="8649" y="23662"/>
                </a:lnTo>
                <a:lnTo>
                  <a:pt x="9129" y="23242"/>
                </a:lnTo>
                <a:lnTo>
                  <a:pt x="9490" y="22761"/>
                </a:lnTo>
                <a:lnTo>
                  <a:pt x="9610" y="22641"/>
                </a:lnTo>
                <a:lnTo>
                  <a:pt x="9610" y="22461"/>
                </a:lnTo>
                <a:lnTo>
                  <a:pt x="9550" y="22341"/>
                </a:lnTo>
                <a:lnTo>
                  <a:pt x="9490" y="22221"/>
                </a:lnTo>
                <a:lnTo>
                  <a:pt x="9249" y="22101"/>
                </a:lnTo>
                <a:lnTo>
                  <a:pt x="9129" y="22041"/>
                </a:lnTo>
                <a:lnTo>
                  <a:pt x="8949" y="22041"/>
                </a:lnTo>
                <a:lnTo>
                  <a:pt x="8649" y="22161"/>
                </a:lnTo>
                <a:lnTo>
                  <a:pt x="8348" y="22221"/>
                </a:lnTo>
                <a:lnTo>
                  <a:pt x="7688" y="22521"/>
                </a:lnTo>
                <a:lnTo>
                  <a:pt x="7147" y="22942"/>
                </a:lnTo>
                <a:lnTo>
                  <a:pt x="6547" y="23302"/>
                </a:lnTo>
                <a:lnTo>
                  <a:pt x="5406" y="24143"/>
                </a:lnTo>
                <a:lnTo>
                  <a:pt x="5406" y="23963"/>
                </a:lnTo>
                <a:lnTo>
                  <a:pt x="5346" y="23842"/>
                </a:lnTo>
                <a:lnTo>
                  <a:pt x="5226" y="23602"/>
                </a:lnTo>
                <a:lnTo>
                  <a:pt x="4985" y="23362"/>
                </a:lnTo>
                <a:lnTo>
                  <a:pt x="4985" y="23062"/>
                </a:lnTo>
                <a:lnTo>
                  <a:pt x="5766" y="22882"/>
                </a:lnTo>
                <a:lnTo>
                  <a:pt x="6547" y="22581"/>
                </a:lnTo>
                <a:lnTo>
                  <a:pt x="7988" y="21921"/>
                </a:lnTo>
                <a:lnTo>
                  <a:pt x="8709" y="21620"/>
                </a:lnTo>
                <a:lnTo>
                  <a:pt x="9490" y="21260"/>
                </a:lnTo>
                <a:lnTo>
                  <a:pt x="9790" y="21020"/>
                </a:lnTo>
                <a:lnTo>
                  <a:pt x="10150" y="20780"/>
                </a:lnTo>
                <a:lnTo>
                  <a:pt x="10390" y="20539"/>
                </a:lnTo>
                <a:lnTo>
                  <a:pt x="10631" y="20239"/>
                </a:lnTo>
                <a:lnTo>
                  <a:pt x="10691" y="19999"/>
                </a:lnTo>
                <a:lnTo>
                  <a:pt x="10631" y="19759"/>
                </a:lnTo>
                <a:lnTo>
                  <a:pt x="10450" y="19578"/>
                </a:lnTo>
                <a:lnTo>
                  <a:pt x="10210" y="19518"/>
                </a:lnTo>
                <a:lnTo>
                  <a:pt x="9850" y="19518"/>
                </a:lnTo>
                <a:lnTo>
                  <a:pt x="9490" y="19638"/>
                </a:lnTo>
                <a:lnTo>
                  <a:pt x="9069" y="19759"/>
                </a:lnTo>
                <a:lnTo>
                  <a:pt x="8709" y="19939"/>
                </a:lnTo>
                <a:lnTo>
                  <a:pt x="7988" y="20359"/>
                </a:lnTo>
                <a:lnTo>
                  <a:pt x="7328" y="20719"/>
                </a:lnTo>
                <a:lnTo>
                  <a:pt x="6126" y="21500"/>
                </a:lnTo>
                <a:lnTo>
                  <a:pt x="5526" y="21861"/>
                </a:lnTo>
                <a:lnTo>
                  <a:pt x="4985" y="22341"/>
                </a:lnTo>
                <a:lnTo>
                  <a:pt x="4985" y="22041"/>
                </a:lnTo>
                <a:lnTo>
                  <a:pt x="5165" y="22041"/>
                </a:lnTo>
                <a:lnTo>
                  <a:pt x="5286" y="21981"/>
                </a:lnTo>
                <a:lnTo>
                  <a:pt x="5346" y="21861"/>
                </a:lnTo>
                <a:lnTo>
                  <a:pt x="5346" y="21740"/>
                </a:lnTo>
                <a:lnTo>
                  <a:pt x="5226" y="21380"/>
                </a:lnTo>
                <a:lnTo>
                  <a:pt x="5045" y="20960"/>
                </a:lnTo>
                <a:lnTo>
                  <a:pt x="5045" y="20539"/>
                </a:lnTo>
                <a:lnTo>
                  <a:pt x="5406" y="20479"/>
                </a:lnTo>
                <a:lnTo>
                  <a:pt x="5766" y="20419"/>
                </a:lnTo>
                <a:lnTo>
                  <a:pt x="6487" y="20179"/>
                </a:lnTo>
                <a:lnTo>
                  <a:pt x="7147" y="19879"/>
                </a:lnTo>
                <a:lnTo>
                  <a:pt x="7808" y="19518"/>
                </a:lnTo>
                <a:lnTo>
                  <a:pt x="8649" y="19158"/>
                </a:lnTo>
                <a:lnTo>
                  <a:pt x="9369" y="18738"/>
                </a:lnTo>
                <a:lnTo>
                  <a:pt x="9730" y="18497"/>
                </a:lnTo>
                <a:lnTo>
                  <a:pt x="10030" y="18197"/>
                </a:lnTo>
                <a:lnTo>
                  <a:pt x="10330" y="17897"/>
                </a:lnTo>
                <a:lnTo>
                  <a:pt x="10571" y="17536"/>
                </a:lnTo>
                <a:lnTo>
                  <a:pt x="10631" y="17416"/>
                </a:lnTo>
                <a:lnTo>
                  <a:pt x="10691" y="17296"/>
                </a:lnTo>
                <a:lnTo>
                  <a:pt x="10571" y="17056"/>
                </a:lnTo>
                <a:lnTo>
                  <a:pt x="10450" y="16876"/>
                </a:lnTo>
                <a:lnTo>
                  <a:pt x="10330" y="16816"/>
                </a:lnTo>
                <a:lnTo>
                  <a:pt x="10210" y="16816"/>
                </a:lnTo>
                <a:lnTo>
                  <a:pt x="9730" y="16876"/>
                </a:lnTo>
                <a:lnTo>
                  <a:pt x="9309" y="16996"/>
                </a:lnTo>
                <a:lnTo>
                  <a:pt x="8889" y="17116"/>
                </a:lnTo>
                <a:lnTo>
                  <a:pt x="8529" y="17296"/>
                </a:lnTo>
                <a:lnTo>
                  <a:pt x="7808" y="17657"/>
                </a:lnTo>
                <a:lnTo>
                  <a:pt x="7027" y="18197"/>
                </a:lnTo>
                <a:lnTo>
                  <a:pt x="6006" y="18858"/>
                </a:lnTo>
                <a:lnTo>
                  <a:pt x="5526" y="19218"/>
                </a:lnTo>
                <a:lnTo>
                  <a:pt x="5105" y="19638"/>
                </a:lnTo>
                <a:lnTo>
                  <a:pt x="5286" y="18257"/>
                </a:lnTo>
                <a:lnTo>
                  <a:pt x="5286" y="18197"/>
                </a:lnTo>
                <a:lnTo>
                  <a:pt x="6066" y="17957"/>
                </a:lnTo>
                <a:lnTo>
                  <a:pt x="6847" y="17657"/>
                </a:lnTo>
                <a:lnTo>
                  <a:pt x="8409" y="17056"/>
                </a:lnTo>
                <a:lnTo>
                  <a:pt x="9249" y="16756"/>
                </a:lnTo>
                <a:lnTo>
                  <a:pt x="10150" y="16455"/>
                </a:lnTo>
                <a:lnTo>
                  <a:pt x="10571" y="16275"/>
                </a:lnTo>
                <a:lnTo>
                  <a:pt x="10991" y="16095"/>
                </a:lnTo>
                <a:lnTo>
                  <a:pt x="11351" y="15795"/>
                </a:lnTo>
                <a:lnTo>
                  <a:pt x="11592" y="15495"/>
                </a:lnTo>
                <a:lnTo>
                  <a:pt x="11592" y="15314"/>
                </a:lnTo>
                <a:lnTo>
                  <a:pt x="11592" y="15194"/>
                </a:lnTo>
                <a:lnTo>
                  <a:pt x="11532" y="15014"/>
                </a:lnTo>
                <a:lnTo>
                  <a:pt x="11411" y="14954"/>
                </a:lnTo>
                <a:lnTo>
                  <a:pt x="10991" y="14774"/>
                </a:lnTo>
                <a:lnTo>
                  <a:pt x="10571" y="14714"/>
                </a:lnTo>
                <a:lnTo>
                  <a:pt x="10090" y="14774"/>
                </a:lnTo>
                <a:lnTo>
                  <a:pt x="9610" y="14894"/>
                </a:lnTo>
                <a:lnTo>
                  <a:pt x="9129" y="15074"/>
                </a:lnTo>
                <a:lnTo>
                  <a:pt x="8649" y="15254"/>
                </a:lnTo>
                <a:lnTo>
                  <a:pt x="7808" y="15615"/>
                </a:lnTo>
                <a:lnTo>
                  <a:pt x="6547" y="16275"/>
                </a:lnTo>
                <a:lnTo>
                  <a:pt x="6006" y="16636"/>
                </a:lnTo>
                <a:lnTo>
                  <a:pt x="5406" y="16996"/>
                </a:lnTo>
                <a:lnTo>
                  <a:pt x="5826" y="14834"/>
                </a:lnTo>
                <a:lnTo>
                  <a:pt x="7087" y="14414"/>
                </a:lnTo>
                <a:lnTo>
                  <a:pt x="8288" y="13933"/>
                </a:lnTo>
                <a:lnTo>
                  <a:pt x="8949" y="13693"/>
                </a:lnTo>
                <a:lnTo>
                  <a:pt x="9610" y="13393"/>
                </a:lnTo>
                <a:lnTo>
                  <a:pt x="9910" y="13212"/>
                </a:lnTo>
                <a:lnTo>
                  <a:pt x="10210" y="13032"/>
                </a:lnTo>
                <a:lnTo>
                  <a:pt x="10450" y="12792"/>
                </a:lnTo>
                <a:lnTo>
                  <a:pt x="10631" y="12492"/>
                </a:lnTo>
                <a:lnTo>
                  <a:pt x="10631" y="12312"/>
                </a:lnTo>
                <a:lnTo>
                  <a:pt x="10631" y="12131"/>
                </a:lnTo>
                <a:lnTo>
                  <a:pt x="10511" y="11951"/>
                </a:lnTo>
                <a:lnTo>
                  <a:pt x="10330" y="11831"/>
                </a:lnTo>
                <a:lnTo>
                  <a:pt x="9730" y="11831"/>
                </a:lnTo>
                <a:lnTo>
                  <a:pt x="9430" y="11951"/>
                </a:lnTo>
                <a:lnTo>
                  <a:pt x="9129" y="12071"/>
                </a:lnTo>
                <a:lnTo>
                  <a:pt x="8529" y="12372"/>
                </a:lnTo>
                <a:lnTo>
                  <a:pt x="7988" y="12732"/>
                </a:lnTo>
                <a:lnTo>
                  <a:pt x="6967" y="13333"/>
                </a:lnTo>
                <a:lnTo>
                  <a:pt x="6066" y="13933"/>
                </a:lnTo>
                <a:lnTo>
                  <a:pt x="6367" y="12672"/>
                </a:lnTo>
                <a:lnTo>
                  <a:pt x="7628" y="12131"/>
                </a:lnTo>
                <a:lnTo>
                  <a:pt x="8949" y="11651"/>
                </a:lnTo>
                <a:lnTo>
                  <a:pt x="10270" y="11351"/>
                </a:lnTo>
                <a:lnTo>
                  <a:pt x="10871" y="11110"/>
                </a:lnTo>
                <a:lnTo>
                  <a:pt x="11471" y="10870"/>
                </a:lnTo>
                <a:lnTo>
                  <a:pt x="11652" y="10690"/>
                </a:lnTo>
                <a:lnTo>
                  <a:pt x="11772" y="10570"/>
                </a:lnTo>
                <a:lnTo>
                  <a:pt x="11772" y="10390"/>
                </a:lnTo>
                <a:lnTo>
                  <a:pt x="11772" y="10210"/>
                </a:lnTo>
                <a:lnTo>
                  <a:pt x="11652" y="10029"/>
                </a:lnTo>
                <a:lnTo>
                  <a:pt x="11532" y="9909"/>
                </a:lnTo>
                <a:lnTo>
                  <a:pt x="11411" y="9789"/>
                </a:lnTo>
                <a:lnTo>
                  <a:pt x="11171" y="9729"/>
                </a:lnTo>
                <a:lnTo>
                  <a:pt x="10631" y="9729"/>
                </a:lnTo>
                <a:lnTo>
                  <a:pt x="10030" y="9849"/>
                </a:lnTo>
                <a:lnTo>
                  <a:pt x="9430" y="10029"/>
                </a:lnTo>
                <a:lnTo>
                  <a:pt x="8829" y="10330"/>
                </a:lnTo>
                <a:lnTo>
                  <a:pt x="8228" y="10630"/>
                </a:lnTo>
                <a:lnTo>
                  <a:pt x="7688" y="10990"/>
                </a:lnTo>
                <a:lnTo>
                  <a:pt x="6607" y="11831"/>
                </a:lnTo>
                <a:lnTo>
                  <a:pt x="7207" y="10089"/>
                </a:lnTo>
                <a:lnTo>
                  <a:pt x="7748" y="9969"/>
                </a:lnTo>
                <a:lnTo>
                  <a:pt x="8228" y="9849"/>
                </a:lnTo>
                <a:lnTo>
                  <a:pt x="9249" y="9489"/>
                </a:lnTo>
                <a:lnTo>
                  <a:pt x="9910" y="9249"/>
                </a:lnTo>
                <a:lnTo>
                  <a:pt x="10511" y="9008"/>
                </a:lnTo>
                <a:lnTo>
                  <a:pt x="10811" y="8828"/>
                </a:lnTo>
                <a:lnTo>
                  <a:pt x="11111" y="8648"/>
                </a:lnTo>
                <a:lnTo>
                  <a:pt x="11351" y="8408"/>
                </a:lnTo>
                <a:lnTo>
                  <a:pt x="11532" y="8168"/>
                </a:lnTo>
                <a:lnTo>
                  <a:pt x="11592" y="7927"/>
                </a:lnTo>
                <a:lnTo>
                  <a:pt x="11592" y="7747"/>
                </a:lnTo>
                <a:lnTo>
                  <a:pt x="11471" y="7567"/>
                </a:lnTo>
                <a:lnTo>
                  <a:pt x="11291" y="7507"/>
                </a:lnTo>
                <a:lnTo>
                  <a:pt x="10931" y="7447"/>
                </a:lnTo>
                <a:lnTo>
                  <a:pt x="10631" y="7507"/>
                </a:lnTo>
                <a:lnTo>
                  <a:pt x="10270" y="7567"/>
                </a:lnTo>
                <a:lnTo>
                  <a:pt x="9970" y="7687"/>
                </a:lnTo>
                <a:lnTo>
                  <a:pt x="9309" y="7927"/>
                </a:lnTo>
                <a:lnTo>
                  <a:pt x="8709" y="8288"/>
                </a:lnTo>
                <a:lnTo>
                  <a:pt x="7748" y="8768"/>
                </a:lnTo>
                <a:lnTo>
                  <a:pt x="7868" y="8468"/>
                </a:lnTo>
                <a:lnTo>
                  <a:pt x="8409" y="8228"/>
                </a:lnTo>
                <a:lnTo>
                  <a:pt x="9009" y="7927"/>
                </a:lnTo>
                <a:lnTo>
                  <a:pt x="10030" y="7267"/>
                </a:lnTo>
                <a:lnTo>
                  <a:pt x="11291" y="6546"/>
                </a:lnTo>
                <a:lnTo>
                  <a:pt x="11892" y="6126"/>
                </a:lnTo>
                <a:lnTo>
                  <a:pt x="12132" y="5825"/>
                </a:lnTo>
                <a:lnTo>
                  <a:pt x="12372" y="5585"/>
                </a:lnTo>
                <a:lnTo>
                  <a:pt x="12432" y="5405"/>
                </a:lnTo>
                <a:lnTo>
                  <a:pt x="12432" y="5225"/>
                </a:lnTo>
                <a:lnTo>
                  <a:pt x="12312" y="5105"/>
                </a:lnTo>
                <a:lnTo>
                  <a:pt x="12072" y="5105"/>
                </a:lnTo>
                <a:lnTo>
                  <a:pt x="11772" y="5225"/>
                </a:lnTo>
                <a:lnTo>
                  <a:pt x="11411" y="5345"/>
                </a:lnTo>
                <a:lnTo>
                  <a:pt x="10811" y="5705"/>
                </a:lnTo>
                <a:lnTo>
                  <a:pt x="9610" y="6546"/>
                </a:lnTo>
                <a:lnTo>
                  <a:pt x="8949" y="6967"/>
                </a:lnTo>
                <a:lnTo>
                  <a:pt x="8288" y="7447"/>
                </a:lnTo>
                <a:lnTo>
                  <a:pt x="9009" y="6066"/>
                </a:lnTo>
                <a:lnTo>
                  <a:pt x="9069" y="5886"/>
                </a:lnTo>
                <a:lnTo>
                  <a:pt x="9850" y="5525"/>
                </a:lnTo>
                <a:lnTo>
                  <a:pt x="10631" y="5105"/>
                </a:lnTo>
                <a:lnTo>
                  <a:pt x="11231" y="4684"/>
                </a:lnTo>
                <a:lnTo>
                  <a:pt x="11832" y="4324"/>
                </a:lnTo>
                <a:lnTo>
                  <a:pt x="12372" y="3904"/>
                </a:lnTo>
                <a:lnTo>
                  <a:pt x="12853" y="3423"/>
                </a:lnTo>
                <a:lnTo>
                  <a:pt x="12973" y="3243"/>
                </a:lnTo>
                <a:lnTo>
                  <a:pt x="12913" y="3063"/>
                </a:lnTo>
                <a:lnTo>
                  <a:pt x="12793" y="2883"/>
                </a:lnTo>
                <a:lnTo>
                  <a:pt x="12613" y="2823"/>
                </a:lnTo>
                <a:lnTo>
                  <a:pt x="13093" y="2582"/>
                </a:lnTo>
                <a:lnTo>
                  <a:pt x="13333" y="2402"/>
                </a:lnTo>
                <a:lnTo>
                  <a:pt x="13453" y="2162"/>
                </a:lnTo>
                <a:lnTo>
                  <a:pt x="13513" y="1982"/>
                </a:lnTo>
                <a:lnTo>
                  <a:pt x="13453" y="1802"/>
                </a:lnTo>
                <a:lnTo>
                  <a:pt x="13393" y="1682"/>
                </a:lnTo>
                <a:lnTo>
                  <a:pt x="13213" y="1561"/>
                </a:lnTo>
                <a:lnTo>
                  <a:pt x="12733" y="1561"/>
                </a:lnTo>
                <a:lnTo>
                  <a:pt x="12192" y="1622"/>
                </a:lnTo>
                <a:lnTo>
                  <a:pt x="11712" y="1862"/>
                </a:lnTo>
                <a:lnTo>
                  <a:pt x="11291" y="2042"/>
                </a:lnTo>
                <a:lnTo>
                  <a:pt x="10991" y="2162"/>
                </a:lnTo>
                <a:lnTo>
                  <a:pt x="11411" y="1862"/>
                </a:lnTo>
                <a:lnTo>
                  <a:pt x="12072" y="1321"/>
                </a:lnTo>
                <a:lnTo>
                  <a:pt x="12432" y="1021"/>
                </a:lnTo>
                <a:lnTo>
                  <a:pt x="12673" y="721"/>
                </a:lnTo>
                <a:lnTo>
                  <a:pt x="12673" y="541"/>
                </a:lnTo>
                <a:lnTo>
                  <a:pt x="12613" y="360"/>
                </a:lnTo>
                <a:lnTo>
                  <a:pt x="12492" y="300"/>
                </a:lnTo>
                <a:lnTo>
                  <a:pt x="12312" y="300"/>
                </a:lnTo>
                <a:lnTo>
                  <a:pt x="11952" y="420"/>
                </a:lnTo>
                <a:lnTo>
                  <a:pt x="11652" y="661"/>
                </a:lnTo>
                <a:lnTo>
                  <a:pt x="11051" y="1141"/>
                </a:lnTo>
                <a:lnTo>
                  <a:pt x="10330" y="1742"/>
                </a:lnTo>
                <a:lnTo>
                  <a:pt x="9670" y="2342"/>
                </a:lnTo>
                <a:lnTo>
                  <a:pt x="9550" y="2462"/>
                </a:lnTo>
                <a:lnTo>
                  <a:pt x="9550" y="2642"/>
                </a:lnTo>
                <a:lnTo>
                  <a:pt x="9610" y="2763"/>
                </a:lnTo>
                <a:lnTo>
                  <a:pt x="9730" y="2883"/>
                </a:lnTo>
                <a:lnTo>
                  <a:pt x="9369" y="3183"/>
                </a:lnTo>
                <a:lnTo>
                  <a:pt x="9069" y="3543"/>
                </a:lnTo>
                <a:lnTo>
                  <a:pt x="9309" y="2522"/>
                </a:lnTo>
                <a:lnTo>
                  <a:pt x="9430" y="1922"/>
                </a:lnTo>
                <a:lnTo>
                  <a:pt x="9550" y="1321"/>
                </a:lnTo>
                <a:lnTo>
                  <a:pt x="9610" y="661"/>
                </a:lnTo>
                <a:lnTo>
                  <a:pt x="9550" y="60"/>
                </a:lnTo>
                <a:lnTo>
                  <a:pt x="9490" y="0"/>
                </a:lnTo>
                <a:lnTo>
                  <a:pt x="9430" y="0"/>
                </a:lnTo>
                <a:close/>
              </a:path>
            </a:pathLst>
          </a:custGeom>
          <a:solidFill>
            <a:srgbClr val="187767"/>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6" name="Shape 95">
            <a:extLst>
              <a:ext uri="{FF2B5EF4-FFF2-40B4-BE49-F238E27FC236}">
                <a16:creationId xmlns:a16="http://schemas.microsoft.com/office/drawing/2014/main" xmlns="" id="{7CAF75E3-B426-43AD-B781-0561FCA8BF32}"/>
              </a:ext>
            </a:extLst>
          </p:cNvPr>
          <p:cNvSpPr>
            <a:spLocks/>
          </p:cNvSpPr>
          <p:nvPr/>
        </p:nvSpPr>
        <p:spPr bwMode="auto">
          <a:xfrm rot="3048944">
            <a:off x="10180109" y="3502025"/>
            <a:ext cx="438150" cy="901700"/>
          </a:xfrm>
          <a:custGeom>
            <a:avLst/>
            <a:gdLst>
              <a:gd name="T0" fmla="*/ 43945911 w 18378"/>
              <a:gd name="T1" fmla="*/ 3756407 h 37897"/>
              <a:gd name="T2" fmla="*/ 39880757 w 18378"/>
              <a:gd name="T3" fmla="*/ 18775630 h 37897"/>
              <a:gd name="T4" fmla="*/ 60234372 w 18378"/>
              <a:gd name="T5" fmla="*/ 37545531 h 37897"/>
              <a:gd name="T6" fmla="*/ 78135367 w 18378"/>
              <a:gd name="T7" fmla="*/ 53246864 h 37897"/>
              <a:gd name="T8" fmla="*/ 22793146 w 18378"/>
              <a:gd name="T9" fmla="*/ 35840880 h 37897"/>
              <a:gd name="T10" fmla="*/ 4078791 w 18378"/>
              <a:gd name="T11" fmla="*/ 39932293 h 37897"/>
              <a:gd name="T12" fmla="*/ 3265979 w 18378"/>
              <a:gd name="T13" fmla="*/ 49490778 h 37897"/>
              <a:gd name="T14" fmla="*/ 62673903 w 18378"/>
              <a:gd name="T15" fmla="*/ 63822483 h 37897"/>
              <a:gd name="T16" fmla="*/ 101727663 w 18378"/>
              <a:gd name="T17" fmla="*/ 74744582 h 37897"/>
              <a:gd name="T18" fmla="*/ 65112885 w 18378"/>
              <a:gd name="T19" fmla="*/ 75085637 h 37897"/>
              <a:gd name="T20" fmla="*/ 26044940 w 18378"/>
              <a:gd name="T21" fmla="*/ 72698875 h 37897"/>
              <a:gd name="T22" fmla="*/ 17914632 w 18378"/>
              <a:gd name="T23" fmla="*/ 79864889 h 37897"/>
              <a:gd name="T24" fmla="*/ 27671111 w 18378"/>
              <a:gd name="T25" fmla="*/ 87371636 h 37897"/>
              <a:gd name="T26" fmla="*/ 98475893 w 18378"/>
              <a:gd name="T27" fmla="*/ 92491942 h 37897"/>
              <a:gd name="T28" fmla="*/ 113937334 w 18378"/>
              <a:gd name="T29" fmla="*/ 125593549 h 37897"/>
              <a:gd name="T30" fmla="*/ 69178039 w 18378"/>
              <a:gd name="T31" fmla="*/ 111602899 h 37897"/>
              <a:gd name="T32" fmla="*/ 34189432 w 18378"/>
              <a:gd name="T33" fmla="*/ 108192972 h 37897"/>
              <a:gd name="T34" fmla="*/ 17101249 w 18378"/>
              <a:gd name="T35" fmla="*/ 116041095 h 37897"/>
              <a:gd name="T36" fmla="*/ 26858299 w 18378"/>
              <a:gd name="T37" fmla="*/ 124229631 h 37897"/>
              <a:gd name="T38" fmla="*/ 81387710 w 18378"/>
              <a:gd name="T39" fmla="*/ 131742107 h 37897"/>
              <a:gd name="T40" fmla="*/ 122894638 w 18378"/>
              <a:gd name="T41" fmla="*/ 137885276 h 37897"/>
              <a:gd name="T42" fmla="*/ 95223551 w 18378"/>
              <a:gd name="T43" fmla="*/ 165866879 h 37897"/>
              <a:gd name="T44" fmla="*/ 35815604 w 18378"/>
              <a:gd name="T45" fmla="*/ 154262990 h 37897"/>
              <a:gd name="T46" fmla="*/ 9770116 w 18378"/>
              <a:gd name="T47" fmla="*/ 158360132 h 37897"/>
              <a:gd name="T48" fmla="*/ 10583499 w 18378"/>
              <a:gd name="T49" fmla="*/ 169623286 h 37897"/>
              <a:gd name="T50" fmla="*/ 65925697 w 18378"/>
              <a:gd name="T51" fmla="*/ 176107171 h 37897"/>
              <a:gd name="T52" fmla="*/ 111498351 w 18378"/>
              <a:gd name="T53" fmla="*/ 180204312 h 37897"/>
              <a:gd name="T54" fmla="*/ 123708022 w 18378"/>
              <a:gd name="T55" fmla="*/ 215351928 h 37897"/>
              <a:gd name="T56" fmla="*/ 138356651 w 18378"/>
              <a:gd name="T57" fmla="*/ 197263834 h 37897"/>
              <a:gd name="T58" fmla="*/ 166027761 w 18378"/>
              <a:gd name="T59" fmla="*/ 175084326 h 37897"/>
              <a:gd name="T60" fmla="*/ 237645331 w 18378"/>
              <a:gd name="T61" fmla="*/ 161428682 h 37897"/>
              <a:gd name="T62" fmla="*/ 249041642 w 18378"/>
              <a:gd name="T63" fmla="*/ 149824794 h 37897"/>
              <a:gd name="T64" fmla="*/ 228688027 w 18378"/>
              <a:gd name="T65" fmla="*/ 141635937 h 37897"/>
              <a:gd name="T66" fmla="*/ 174985066 w 18378"/>
              <a:gd name="T67" fmla="*/ 151535174 h 37897"/>
              <a:gd name="T68" fmla="*/ 142421804 w 18378"/>
              <a:gd name="T69" fmla="*/ 152899091 h 37897"/>
              <a:gd name="T70" fmla="*/ 170906275 w 18378"/>
              <a:gd name="T71" fmla="*/ 124229631 h 37897"/>
              <a:gd name="T72" fmla="*/ 219744360 w 18378"/>
              <a:gd name="T73" fmla="*/ 106141537 h 37897"/>
              <a:gd name="T74" fmla="*/ 223809514 w 18378"/>
              <a:gd name="T75" fmla="*/ 93173731 h 37897"/>
              <a:gd name="T76" fmla="*/ 196951214 w 18378"/>
              <a:gd name="T77" fmla="*/ 89076590 h 37897"/>
              <a:gd name="T78" fmla="*/ 169280104 w 18378"/>
              <a:gd name="T79" fmla="*/ 102391179 h 37897"/>
              <a:gd name="T80" fmla="*/ 138356651 w 18378"/>
              <a:gd name="T81" fmla="*/ 125252476 h 37897"/>
              <a:gd name="T82" fmla="*/ 150565749 w 18378"/>
              <a:gd name="T83" fmla="*/ 87712691 h 37897"/>
              <a:gd name="T84" fmla="*/ 193698848 w 18378"/>
              <a:gd name="T85" fmla="*/ 65532862 h 37897"/>
              <a:gd name="T86" fmla="*/ 192886061 w 18378"/>
              <a:gd name="T87" fmla="*/ 56656470 h 37897"/>
              <a:gd name="T88" fmla="*/ 173345257 w 18378"/>
              <a:gd name="T89" fmla="*/ 52900402 h 37897"/>
              <a:gd name="T90" fmla="*/ 133478137 w 18378"/>
              <a:gd name="T91" fmla="*/ 70988496 h 37897"/>
              <a:gd name="T92" fmla="*/ 128585963 w 18378"/>
              <a:gd name="T93" fmla="*/ 58702497 h 37897"/>
              <a:gd name="T94" fmla="*/ 187993886 w 18378"/>
              <a:gd name="T95" fmla="*/ 32425528 h 37897"/>
              <a:gd name="T96" fmla="*/ 187993886 w 18378"/>
              <a:gd name="T97" fmla="*/ 23213826 h 37897"/>
              <a:gd name="T98" fmla="*/ 166840549 w 18378"/>
              <a:gd name="T99" fmla="*/ 21162391 h 37897"/>
              <a:gd name="T100" fmla="*/ 126146980 w 18378"/>
              <a:gd name="T101" fmla="*/ 40273348 h 37897"/>
              <a:gd name="T102" fmla="*/ 96849722 w 18378"/>
              <a:gd name="T103" fmla="*/ 46416499 h 37897"/>
              <a:gd name="T104" fmla="*/ 90345014 w 18378"/>
              <a:gd name="T105" fmla="*/ 29015922 h 37897"/>
              <a:gd name="T106" fmla="*/ 79761538 w 18378"/>
              <a:gd name="T107" fmla="*/ 4784980 h 37897"/>
              <a:gd name="T108" fmla="*/ 61047732 w 18378"/>
              <a:gd name="T109" fmla="*/ 5728 h 3789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8378"/>
              <a:gd name="T166" fmla="*/ 0 h 37897"/>
              <a:gd name="T167" fmla="*/ 18378 w 18378"/>
              <a:gd name="T168" fmla="*/ 37897 h 3789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8378" h="37897" extrusionOk="0">
                <a:moveTo>
                  <a:pt x="4505" y="1"/>
                </a:moveTo>
                <a:lnTo>
                  <a:pt x="4024" y="121"/>
                </a:lnTo>
                <a:lnTo>
                  <a:pt x="3784" y="181"/>
                </a:lnTo>
                <a:lnTo>
                  <a:pt x="3604" y="301"/>
                </a:lnTo>
                <a:lnTo>
                  <a:pt x="3424" y="481"/>
                </a:lnTo>
                <a:lnTo>
                  <a:pt x="3243" y="661"/>
                </a:lnTo>
                <a:lnTo>
                  <a:pt x="3123" y="842"/>
                </a:lnTo>
                <a:lnTo>
                  <a:pt x="3003" y="1082"/>
                </a:lnTo>
                <a:lnTo>
                  <a:pt x="2943" y="1622"/>
                </a:lnTo>
                <a:lnTo>
                  <a:pt x="2883" y="2163"/>
                </a:lnTo>
                <a:lnTo>
                  <a:pt x="2883" y="2763"/>
                </a:lnTo>
                <a:lnTo>
                  <a:pt x="2943" y="3304"/>
                </a:lnTo>
                <a:lnTo>
                  <a:pt x="3063" y="3844"/>
                </a:lnTo>
                <a:lnTo>
                  <a:pt x="3243" y="4325"/>
                </a:lnTo>
                <a:lnTo>
                  <a:pt x="3424" y="4865"/>
                </a:lnTo>
                <a:lnTo>
                  <a:pt x="3664" y="5346"/>
                </a:lnTo>
                <a:lnTo>
                  <a:pt x="4144" y="6247"/>
                </a:lnTo>
                <a:lnTo>
                  <a:pt x="4445" y="6607"/>
                </a:lnTo>
                <a:lnTo>
                  <a:pt x="4745" y="7027"/>
                </a:lnTo>
                <a:lnTo>
                  <a:pt x="5105" y="7268"/>
                </a:lnTo>
                <a:lnTo>
                  <a:pt x="5466" y="7568"/>
                </a:lnTo>
                <a:lnTo>
                  <a:pt x="6246" y="8048"/>
                </a:lnTo>
                <a:lnTo>
                  <a:pt x="6787" y="10210"/>
                </a:lnTo>
                <a:lnTo>
                  <a:pt x="5766" y="9370"/>
                </a:lnTo>
                <a:lnTo>
                  <a:pt x="4685" y="8589"/>
                </a:lnTo>
                <a:lnTo>
                  <a:pt x="3484" y="7568"/>
                </a:lnTo>
                <a:lnTo>
                  <a:pt x="2883" y="7027"/>
                </a:lnTo>
                <a:lnTo>
                  <a:pt x="2283" y="6547"/>
                </a:lnTo>
                <a:lnTo>
                  <a:pt x="1982" y="6367"/>
                </a:lnTo>
                <a:lnTo>
                  <a:pt x="1682" y="6307"/>
                </a:lnTo>
                <a:lnTo>
                  <a:pt x="1442" y="6247"/>
                </a:lnTo>
                <a:lnTo>
                  <a:pt x="1141" y="6307"/>
                </a:lnTo>
                <a:lnTo>
                  <a:pt x="901" y="6427"/>
                </a:lnTo>
                <a:lnTo>
                  <a:pt x="661" y="6607"/>
                </a:lnTo>
                <a:lnTo>
                  <a:pt x="421" y="6787"/>
                </a:lnTo>
                <a:lnTo>
                  <a:pt x="301" y="7027"/>
                </a:lnTo>
                <a:lnTo>
                  <a:pt x="120" y="7328"/>
                </a:lnTo>
                <a:lnTo>
                  <a:pt x="60" y="7568"/>
                </a:lnTo>
                <a:lnTo>
                  <a:pt x="0" y="7868"/>
                </a:lnTo>
                <a:lnTo>
                  <a:pt x="60" y="8168"/>
                </a:lnTo>
                <a:lnTo>
                  <a:pt x="120" y="8469"/>
                </a:lnTo>
                <a:lnTo>
                  <a:pt x="241" y="8709"/>
                </a:lnTo>
                <a:lnTo>
                  <a:pt x="481" y="8949"/>
                </a:lnTo>
                <a:lnTo>
                  <a:pt x="721" y="9189"/>
                </a:lnTo>
                <a:lnTo>
                  <a:pt x="1382" y="9550"/>
                </a:lnTo>
                <a:lnTo>
                  <a:pt x="2042" y="9850"/>
                </a:lnTo>
                <a:lnTo>
                  <a:pt x="3364" y="10511"/>
                </a:lnTo>
                <a:lnTo>
                  <a:pt x="4625" y="11231"/>
                </a:lnTo>
                <a:lnTo>
                  <a:pt x="5946" y="11892"/>
                </a:lnTo>
                <a:lnTo>
                  <a:pt x="6246" y="11952"/>
                </a:lnTo>
                <a:lnTo>
                  <a:pt x="6607" y="11892"/>
                </a:lnTo>
                <a:lnTo>
                  <a:pt x="6847" y="11772"/>
                </a:lnTo>
                <a:lnTo>
                  <a:pt x="7087" y="11592"/>
                </a:lnTo>
                <a:lnTo>
                  <a:pt x="7507" y="13153"/>
                </a:lnTo>
                <a:lnTo>
                  <a:pt x="7808" y="14715"/>
                </a:lnTo>
                <a:lnTo>
                  <a:pt x="7868" y="15075"/>
                </a:lnTo>
                <a:lnTo>
                  <a:pt x="6667" y="14294"/>
                </a:lnTo>
                <a:lnTo>
                  <a:pt x="6066" y="13874"/>
                </a:lnTo>
                <a:lnTo>
                  <a:pt x="5466" y="13513"/>
                </a:lnTo>
                <a:lnTo>
                  <a:pt x="4805" y="13213"/>
                </a:lnTo>
                <a:lnTo>
                  <a:pt x="4144" y="12973"/>
                </a:lnTo>
                <a:lnTo>
                  <a:pt x="3424" y="12733"/>
                </a:lnTo>
                <a:lnTo>
                  <a:pt x="2703" y="12613"/>
                </a:lnTo>
                <a:lnTo>
                  <a:pt x="2403" y="12613"/>
                </a:lnTo>
                <a:lnTo>
                  <a:pt x="2162" y="12673"/>
                </a:lnTo>
                <a:lnTo>
                  <a:pt x="1922" y="12793"/>
                </a:lnTo>
                <a:lnTo>
                  <a:pt x="1742" y="12913"/>
                </a:lnTo>
                <a:lnTo>
                  <a:pt x="1562" y="13093"/>
                </a:lnTo>
                <a:lnTo>
                  <a:pt x="1442" y="13333"/>
                </a:lnTo>
                <a:lnTo>
                  <a:pt x="1382" y="13573"/>
                </a:lnTo>
                <a:lnTo>
                  <a:pt x="1322" y="13814"/>
                </a:lnTo>
                <a:lnTo>
                  <a:pt x="1322" y="14054"/>
                </a:lnTo>
                <a:lnTo>
                  <a:pt x="1322" y="14354"/>
                </a:lnTo>
                <a:lnTo>
                  <a:pt x="1382" y="14594"/>
                </a:lnTo>
                <a:lnTo>
                  <a:pt x="1502" y="14835"/>
                </a:lnTo>
                <a:lnTo>
                  <a:pt x="1682" y="15075"/>
                </a:lnTo>
                <a:lnTo>
                  <a:pt x="1862" y="15255"/>
                </a:lnTo>
                <a:lnTo>
                  <a:pt x="2042" y="15375"/>
                </a:lnTo>
                <a:lnTo>
                  <a:pt x="2343" y="15495"/>
                </a:lnTo>
                <a:lnTo>
                  <a:pt x="3003" y="15675"/>
                </a:lnTo>
                <a:lnTo>
                  <a:pt x="3724" y="15856"/>
                </a:lnTo>
                <a:lnTo>
                  <a:pt x="5105" y="15976"/>
                </a:lnTo>
                <a:lnTo>
                  <a:pt x="6547" y="16156"/>
                </a:lnTo>
                <a:lnTo>
                  <a:pt x="7267" y="16276"/>
                </a:lnTo>
                <a:lnTo>
                  <a:pt x="7928" y="16456"/>
                </a:lnTo>
                <a:lnTo>
                  <a:pt x="8168" y="16456"/>
                </a:lnTo>
                <a:lnTo>
                  <a:pt x="8588" y="19459"/>
                </a:lnTo>
                <a:lnTo>
                  <a:pt x="8949" y="22522"/>
                </a:lnTo>
                <a:lnTo>
                  <a:pt x="8949" y="22642"/>
                </a:lnTo>
                <a:lnTo>
                  <a:pt x="8408" y="22101"/>
                </a:lnTo>
                <a:lnTo>
                  <a:pt x="7748" y="21681"/>
                </a:lnTo>
                <a:lnTo>
                  <a:pt x="7147" y="21201"/>
                </a:lnTo>
                <a:lnTo>
                  <a:pt x="6667" y="20780"/>
                </a:lnTo>
                <a:lnTo>
                  <a:pt x="6186" y="20420"/>
                </a:lnTo>
                <a:lnTo>
                  <a:pt x="5646" y="20000"/>
                </a:lnTo>
                <a:lnTo>
                  <a:pt x="5105" y="19639"/>
                </a:lnTo>
                <a:lnTo>
                  <a:pt x="4445" y="19339"/>
                </a:lnTo>
                <a:lnTo>
                  <a:pt x="3784" y="19099"/>
                </a:lnTo>
                <a:lnTo>
                  <a:pt x="3484" y="19039"/>
                </a:lnTo>
                <a:lnTo>
                  <a:pt x="3123" y="18979"/>
                </a:lnTo>
                <a:lnTo>
                  <a:pt x="2823" y="18979"/>
                </a:lnTo>
                <a:lnTo>
                  <a:pt x="2523" y="19039"/>
                </a:lnTo>
                <a:lnTo>
                  <a:pt x="2222" y="19159"/>
                </a:lnTo>
                <a:lnTo>
                  <a:pt x="1982" y="19339"/>
                </a:lnTo>
                <a:lnTo>
                  <a:pt x="1622" y="19639"/>
                </a:lnTo>
                <a:lnTo>
                  <a:pt x="1382" y="20000"/>
                </a:lnTo>
                <a:lnTo>
                  <a:pt x="1322" y="20180"/>
                </a:lnTo>
                <a:lnTo>
                  <a:pt x="1262" y="20420"/>
                </a:lnTo>
                <a:lnTo>
                  <a:pt x="1262" y="20660"/>
                </a:lnTo>
                <a:lnTo>
                  <a:pt x="1322" y="20840"/>
                </a:lnTo>
                <a:lnTo>
                  <a:pt x="1442" y="21141"/>
                </a:lnTo>
                <a:lnTo>
                  <a:pt x="1562" y="21381"/>
                </a:lnTo>
                <a:lnTo>
                  <a:pt x="1742" y="21621"/>
                </a:lnTo>
                <a:lnTo>
                  <a:pt x="1982" y="21861"/>
                </a:lnTo>
                <a:lnTo>
                  <a:pt x="2463" y="22162"/>
                </a:lnTo>
                <a:lnTo>
                  <a:pt x="3003" y="22462"/>
                </a:lnTo>
                <a:lnTo>
                  <a:pt x="3544" y="22642"/>
                </a:lnTo>
                <a:lnTo>
                  <a:pt x="4204" y="22822"/>
                </a:lnTo>
                <a:lnTo>
                  <a:pt x="5345" y="23062"/>
                </a:lnTo>
                <a:lnTo>
                  <a:pt x="6006" y="23183"/>
                </a:lnTo>
                <a:lnTo>
                  <a:pt x="6607" y="23363"/>
                </a:lnTo>
                <a:lnTo>
                  <a:pt x="7207" y="23603"/>
                </a:lnTo>
                <a:lnTo>
                  <a:pt x="7808" y="23843"/>
                </a:lnTo>
                <a:lnTo>
                  <a:pt x="8468" y="24143"/>
                </a:lnTo>
                <a:lnTo>
                  <a:pt x="8769" y="24264"/>
                </a:lnTo>
                <a:lnTo>
                  <a:pt x="9069" y="24264"/>
                </a:lnTo>
                <a:lnTo>
                  <a:pt x="9129" y="25825"/>
                </a:lnTo>
                <a:lnTo>
                  <a:pt x="9129" y="27447"/>
                </a:lnTo>
                <a:lnTo>
                  <a:pt x="9069" y="30569"/>
                </a:lnTo>
                <a:lnTo>
                  <a:pt x="8408" y="30089"/>
                </a:lnTo>
                <a:lnTo>
                  <a:pt x="7748" y="29609"/>
                </a:lnTo>
                <a:lnTo>
                  <a:pt x="7027" y="29188"/>
                </a:lnTo>
                <a:lnTo>
                  <a:pt x="6366" y="28708"/>
                </a:lnTo>
                <a:lnTo>
                  <a:pt x="5946" y="28407"/>
                </a:lnTo>
                <a:lnTo>
                  <a:pt x="5526" y="28167"/>
                </a:lnTo>
                <a:lnTo>
                  <a:pt x="4565" y="27747"/>
                </a:lnTo>
                <a:lnTo>
                  <a:pt x="3604" y="27386"/>
                </a:lnTo>
                <a:lnTo>
                  <a:pt x="2643" y="27146"/>
                </a:lnTo>
                <a:lnTo>
                  <a:pt x="2222" y="27026"/>
                </a:lnTo>
                <a:lnTo>
                  <a:pt x="1802" y="27086"/>
                </a:lnTo>
                <a:lnTo>
                  <a:pt x="1442" y="27146"/>
                </a:lnTo>
                <a:lnTo>
                  <a:pt x="1141" y="27326"/>
                </a:lnTo>
                <a:lnTo>
                  <a:pt x="901" y="27567"/>
                </a:lnTo>
                <a:lnTo>
                  <a:pt x="721" y="27867"/>
                </a:lnTo>
                <a:lnTo>
                  <a:pt x="601" y="28167"/>
                </a:lnTo>
                <a:lnTo>
                  <a:pt x="481" y="28528"/>
                </a:lnTo>
                <a:lnTo>
                  <a:pt x="481" y="28888"/>
                </a:lnTo>
                <a:lnTo>
                  <a:pt x="481" y="29188"/>
                </a:lnTo>
                <a:lnTo>
                  <a:pt x="601" y="29548"/>
                </a:lnTo>
                <a:lnTo>
                  <a:pt x="781" y="29849"/>
                </a:lnTo>
                <a:lnTo>
                  <a:pt x="1021" y="30149"/>
                </a:lnTo>
                <a:lnTo>
                  <a:pt x="1322" y="30389"/>
                </a:lnTo>
                <a:lnTo>
                  <a:pt x="1682" y="30509"/>
                </a:lnTo>
                <a:lnTo>
                  <a:pt x="2162" y="30630"/>
                </a:lnTo>
                <a:lnTo>
                  <a:pt x="3964" y="30870"/>
                </a:lnTo>
                <a:lnTo>
                  <a:pt x="4865" y="30990"/>
                </a:lnTo>
                <a:lnTo>
                  <a:pt x="5766" y="31050"/>
                </a:lnTo>
                <a:lnTo>
                  <a:pt x="6246" y="31050"/>
                </a:lnTo>
                <a:lnTo>
                  <a:pt x="6667" y="31170"/>
                </a:lnTo>
                <a:lnTo>
                  <a:pt x="7447" y="31530"/>
                </a:lnTo>
                <a:lnTo>
                  <a:pt x="7868" y="31650"/>
                </a:lnTo>
                <a:lnTo>
                  <a:pt x="8228" y="31711"/>
                </a:lnTo>
                <a:lnTo>
                  <a:pt x="9009" y="31831"/>
                </a:lnTo>
                <a:lnTo>
                  <a:pt x="8709" y="37356"/>
                </a:lnTo>
                <a:lnTo>
                  <a:pt x="8709" y="37596"/>
                </a:lnTo>
                <a:lnTo>
                  <a:pt x="8829" y="37716"/>
                </a:lnTo>
                <a:lnTo>
                  <a:pt x="8949" y="37836"/>
                </a:lnTo>
                <a:lnTo>
                  <a:pt x="9129" y="37896"/>
                </a:lnTo>
                <a:lnTo>
                  <a:pt x="9309" y="37896"/>
                </a:lnTo>
                <a:lnTo>
                  <a:pt x="9489" y="37836"/>
                </a:lnTo>
                <a:lnTo>
                  <a:pt x="9609" y="37716"/>
                </a:lnTo>
                <a:lnTo>
                  <a:pt x="9730" y="37536"/>
                </a:lnTo>
                <a:lnTo>
                  <a:pt x="9970" y="36095"/>
                </a:lnTo>
                <a:lnTo>
                  <a:pt x="10210" y="34713"/>
                </a:lnTo>
                <a:lnTo>
                  <a:pt x="10330" y="33272"/>
                </a:lnTo>
                <a:lnTo>
                  <a:pt x="10450" y="31831"/>
                </a:lnTo>
                <a:lnTo>
                  <a:pt x="10690" y="31711"/>
                </a:lnTo>
                <a:lnTo>
                  <a:pt x="11051" y="31410"/>
                </a:lnTo>
                <a:lnTo>
                  <a:pt x="11411" y="31170"/>
                </a:lnTo>
                <a:lnTo>
                  <a:pt x="12252" y="30810"/>
                </a:lnTo>
                <a:lnTo>
                  <a:pt x="13934" y="30089"/>
                </a:lnTo>
                <a:lnTo>
                  <a:pt x="14714" y="29729"/>
                </a:lnTo>
                <a:lnTo>
                  <a:pt x="15495" y="29368"/>
                </a:lnTo>
                <a:lnTo>
                  <a:pt x="16276" y="28948"/>
                </a:lnTo>
                <a:lnTo>
                  <a:pt x="17056" y="28588"/>
                </a:lnTo>
                <a:lnTo>
                  <a:pt x="17537" y="28407"/>
                </a:lnTo>
                <a:lnTo>
                  <a:pt x="17837" y="28107"/>
                </a:lnTo>
                <a:lnTo>
                  <a:pt x="18138" y="27807"/>
                </a:lnTo>
                <a:lnTo>
                  <a:pt x="18258" y="27447"/>
                </a:lnTo>
                <a:lnTo>
                  <a:pt x="18378" y="27086"/>
                </a:lnTo>
                <a:lnTo>
                  <a:pt x="18378" y="26726"/>
                </a:lnTo>
                <a:lnTo>
                  <a:pt x="18378" y="26365"/>
                </a:lnTo>
                <a:lnTo>
                  <a:pt x="18258" y="26005"/>
                </a:lnTo>
                <a:lnTo>
                  <a:pt x="18077" y="25705"/>
                </a:lnTo>
                <a:lnTo>
                  <a:pt x="17837" y="25405"/>
                </a:lnTo>
                <a:lnTo>
                  <a:pt x="17597" y="25164"/>
                </a:lnTo>
                <a:lnTo>
                  <a:pt x="17237" y="24984"/>
                </a:lnTo>
                <a:lnTo>
                  <a:pt x="16876" y="24924"/>
                </a:lnTo>
                <a:lnTo>
                  <a:pt x="16516" y="24864"/>
                </a:lnTo>
                <a:lnTo>
                  <a:pt x="16096" y="24924"/>
                </a:lnTo>
                <a:lnTo>
                  <a:pt x="15615" y="25104"/>
                </a:lnTo>
                <a:lnTo>
                  <a:pt x="14714" y="25585"/>
                </a:lnTo>
                <a:lnTo>
                  <a:pt x="13753" y="26065"/>
                </a:lnTo>
                <a:lnTo>
                  <a:pt x="12913" y="26666"/>
                </a:lnTo>
                <a:lnTo>
                  <a:pt x="12492" y="26966"/>
                </a:lnTo>
                <a:lnTo>
                  <a:pt x="12132" y="27326"/>
                </a:lnTo>
                <a:lnTo>
                  <a:pt x="11651" y="27807"/>
                </a:lnTo>
                <a:lnTo>
                  <a:pt x="11231" y="28347"/>
                </a:lnTo>
                <a:lnTo>
                  <a:pt x="10510" y="29488"/>
                </a:lnTo>
                <a:lnTo>
                  <a:pt x="10510" y="26906"/>
                </a:lnTo>
                <a:lnTo>
                  <a:pt x="10390" y="24324"/>
                </a:lnTo>
                <a:lnTo>
                  <a:pt x="10570" y="24203"/>
                </a:lnTo>
                <a:lnTo>
                  <a:pt x="10751" y="24083"/>
                </a:lnTo>
                <a:lnTo>
                  <a:pt x="11471" y="23183"/>
                </a:lnTo>
                <a:lnTo>
                  <a:pt x="12192" y="22282"/>
                </a:lnTo>
                <a:lnTo>
                  <a:pt x="12612" y="21861"/>
                </a:lnTo>
                <a:lnTo>
                  <a:pt x="13093" y="21441"/>
                </a:lnTo>
                <a:lnTo>
                  <a:pt x="14054" y="20660"/>
                </a:lnTo>
                <a:lnTo>
                  <a:pt x="14955" y="19939"/>
                </a:lnTo>
                <a:lnTo>
                  <a:pt x="15435" y="19519"/>
                </a:lnTo>
                <a:lnTo>
                  <a:pt x="15855" y="19099"/>
                </a:lnTo>
                <a:lnTo>
                  <a:pt x="16216" y="18678"/>
                </a:lnTo>
                <a:lnTo>
                  <a:pt x="16516" y="18198"/>
                </a:lnTo>
                <a:lnTo>
                  <a:pt x="16696" y="17657"/>
                </a:lnTo>
                <a:lnTo>
                  <a:pt x="16696" y="17357"/>
                </a:lnTo>
                <a:lnTo>
                  <a:pt x="16696" y="17057"/>
                </a:lnTo>
                <a:lnTo>
                  <a:pt x="16636" y="16696"/>
                </a:lnTo>
                <a:lnTo>
                  <a:pt x="16516" y="16396"/>
                </a:lnTo>
                <a:lnTo>
                  <a:pt x="16336" y="16096"/>
                </a:lnTo>
                <a:lnTo>
                  <a:pt x="16096" y="15916"/>
                </a:lnTo>
                <a:lnTo>
                  <a:pt x="15855" y="15736"/>
                </a:lnTo>
                <a:lnTo>
                  <a:pt x="15555" y="15615"/>
                </a:lnTo>
                <a:lnTo>
                  <a:pt x="14834" y="15615"/>
                </a:lnTo>
                <a:lnTo>
                  <a:pt x="14534" y="15675"/>
                </a:lnTo>
                <a:lnTo>
                  <a:pt x="14294" y="15796"/>
                </a:lnTo>
                <a:lnTo>
                  <a:pt x="13813" y="16096"/>
                </a:lnTo>
                <a:lnTo>
                  <a:pt x="13393" y="16516"/>
                </a:lnTo>
                <a:lnTo>
                  <a:pt x="13033" y="16937"/>
                </a:lnTo>
                <a:lnTo>
                  <a:pt x="12732" y="17477"/>
                </a:lnTo>
                <a:lnTo>
                  <a:pt x="12492" y="18018"/>
                </a:lnTo>
                <a:lnTo>
                  <a:pt x="12012" y="19039"/>
                </a:lnTo>
                <a:lnTo>
                  <a:pt x="11531" y="20120"/>
                </a:lnTo>
                <a:lnTo>
                  <a:pt x="11291" y="20600"/>
                </a:lnTo>
                <a:lnTo>
                  <a:pt x="10991" y="21081"/>
                </a:lnTo>
                <a:lnTo>
                  <a:pt x="10210" y="22162"/>
                </a:lnTo>
                <a:lnTo>
                  <a:pt x="10210" y="22041"/>
                </a:lnTo>
                <a:lnTo>
                  <a:pt x="9910" y="19699"/>
                </a:lnTo>
                <a:lnTo>
                  <a:pt x="9549" y="17297"/>
                </a:lnTo>
                <a:lnTo>
                  <a:pt x="9850" y="17117"/>
                </a:lnTo>
                <a:lnTo>
                  <a:pt x="10150" y="16817"/>
                </a:lnTo>
                <a:lnTo>
                  <a:pt x="10630" y="16156"/>
                </a:lnTo>
                <a:lnTo>
                  <a:pt x="11111" y="15435"/>
                </a:lnTo>
                <a:lnTo>
                  <a:pt x="11531" y="14775"/>
                </a:lnTo>
                <a:lnTo>
                  <a:pt x="12072" y="13994"/>
                </a:lnTo>
                <a:lnTo>
                  <a:pt x="12732" y="13213"/>
                </a:lnTo>
                <a:lnTo>
                  <a:pt x="13393" y="12492"/>
                </a:lnTo>
                <a:lnTo>
                  <a:pt x="14054" y="11772"/>
                </a:lnTo>
                <a:lnTo>
                  <a:pt x="14294" y="11532"/>
                </a:lnTo>
                <a:lnTo>
                  <a:pt x="14414" y="11291"/>
                </a:lnTo>
                <a:lnTo>
                  <a:pt x="14474" y="10991"/>
                </a:lnTo>
                <a:lnTo>
                  <a:pt x="14534" y="10751"/>
                </a:lnTo>
                <a:lnTo>
                  <a:pt x="14474" y="10451"/>
                </a:lnTo>
                <a:lnTo>
                  <a:pt x="14354" y="10210"/>
                </a:lnTo>
                <a:lnTo>
                  <a:pt x="14234" y="9970"/>
                </a:lnTo>
                <a:lnTo>
                  <a:pt x="14054" y="9790"/>
                </a:lnTo>
                <a:lnTo>
                  <a:pt x="13813" y="9610"/>
                </a:lnTo>
                <a:lnTo>
                  <a:pt x="13573" y="9430"/>
                </a:lnTo>
                <a:lnTo>
                  <a:pt x="13333" y="9370"/>
                </a:lnTo>
                <a:lnTo>
                  <a:pt x="13093" y="9309"/>
                </a:lnTo>
                <a:lnTo>
                  <a:pt x="12792" y="9309"/>
                </a:lnTo>
                <a:lnTo>
                  <a:pt x="12552" y="9370"/>
                </a:lnTo>
                <a:lnTo>
                  <a:pt x="12252" y="9490"/>
                </a:lnTo>
                <a:lnTo>
                  <a:pt x="12012" y="9730"/>
                </a:lnTo>
                <a:lnTo>
                  <a:pt x="11231" y="10571"/>
                </a:lnTo>
                <a:lnTo>
                  <a:pt x="10510" y="11471"/>
                </a:lnTo>
                <a:lnTo>
                  <a:pt x="9850" y="12492"/>
                </a:lnTo>
                <a:lnTo>
                  <a:pt x="9309" y="13513"/>
                </a:lnTo>
                <a:lnTo>
                  <a:pt x="8949" y="14294"/>
                </a:lnTo>
                <a:lnTo>
                  <a:pt x="8288" y="11532"/>
                </a:lnTo>
                <a:lnTo>
                  <a:pt x="8468" y="11471"/>
                </a:lnTo>
                <a:lnTo>
                  <a:pt x="8588" y="11411"/>
                </a:lnTo>
                <a:lnTo>
                  <a:pt x="9489" y="10330"/>
                </a:lnTo>
                <a:lnTo>
                  <a:pt x="9970" y="9790"/>
                </a:lnTo>
                <a:lnTo>
                  <a:pt x="10450" y="9249"/>
                </a:lnTo>
                <a:lnTo>
                  <a:pt x="12552" y="7328"/>
                </a:lnTo>
                <a:lnTo>
                  <a:pt x="13213" y="6607"/>
                </a:lnTo>
                <a:lnTo>
                  <a:pt x="13573" y="6187"/>
                </a:lnTo>
                <a:lnTo>
                  <a:pt x="13873" y="5706"/>
                </a:lnTo>
                <a:lnTo>
                  <a:pt x="14054" y="5226"/>
                </a:lnTo>
                <a:lnTo>
                  <a:pt x="14114" y="4985"/>
                </a:lnTo>
                <a:lnTo>
                  <a:pt x="14114" y="4745"/>
                </a:lnTo>
                <a:lnTo>
                  <a:pt x="14114" y="4505"/>
                </a:lnTo>
                <a:lnTo>
                  <a:pt x="13994" y="4265"/>
                </a:lnTo>
                <a:lnTo>
                  <a:pt x="13873" y="4085"/>
                </a:lnTo>
                <a:lnTo>
                  <a:pt x="13633" y="3904"/>
                </a:lnTo>
                <a:lnTo>
                  <a:pt x="13393" y="3724"/>
                </a:lnTo>
                <a:lnTo>
                  <a:pt x="13093" y="3664"/>
                </a:lnTo>
                <a:lnTo>
                  <a:pt x="12853" y="3604"/>
                </a:lnTo>
                <a:lnTo>
                  <a:pt x="12612" y="3664"/>
                </a:lnTo>
                <a:lnTo>
                  <a:pt x="12312" y="3724"/>
                </a:lnTo>
                <a:lnTo>
                  <a:pt x="12072" y="3844"/>
                </a:lnTo>
                <a:lnTo>
                  <a:pt x="11591" y="4145"/>
                </a:lnTo>
                <a:lnTo>
                  <a:pt x="11111" y="4565"/>
                </a:lnTo>
                <a:lnTo>
                  <a:pt x="10690" y="5045"/>
                </a:lnTo>
                <a:lnTo>
                  <a:pt x="10030" y="5886"/>
                </a:lnTo>
                <a:lnTo>
                  <a:pt x="9309" y="7087"/>
                </a:lnTo>
                <a:lnTo>
                  <a:pt x="8949" y="7748"/>
                </a:lnTo>
                <a:lnTo>
                  <a:pt x="8649" y="8349"/>
                </a:lnTo>
                <a:lnTo>
                  <a:pt x="8288" y="9249"/>
                </a:lnTo>
                <a:lnTo>
                  <a:pt x="7868" y="10090"/>
                </a:lnTo>
                <a:lnTo>
                  <a:pt x="7507" y="9129"/>
                </a:lnTo>
                <a:lnTo>
                  <a:pt x="7147" y="8168"/>
                </a:lnTo>
                <a:lnTo>
                  <a:pt x="7267" y="8108"/>
                </a:lnTo>
                <a:lnTo>
                  <a:pt x="7327" y="7928"/>
                </a:lnTo>
                <a:lnTo>
                  <a:pt x="7327" y="7508"/>
                </a:lnTo>
                <a:lnTo>
                  <a:pt x="7267" y="6967"/>
                </a:lnTo>
                <a:lnTo>
                  <a:pt x="7087" y="6367"/>
                </a:lnTo>
                <a:lnTo>
                  <a:pt x="6667" y="5106"/>
                </a:lnTo>
                <a:lnTo>
                  <a:pt x="6366" y="4205"/>
                </a:lnTo>
                <a:lnTo>
                  <a:pt x="6246" y="3424"/>
                </a:lnTo>
                <a:lnTo>
                  <a:pt x="6186" y="2643"/>
                </a:lnTo>
                <a:lnTo>
                  <a:pt x="6066" y="1862"/>
                </a:lnTo>
                <a:lnTo>
                  <a:pt x="5946" y="1082"/>
                </a:lnTo>
                <a:lnTo>
                  <a:pt x="5886" y="842"/>
                </a:lnTo>
                <a:lnTo>
                  <a:pt x="5766" y="601"/>
                </a:lnTo>
                <a:lnTo>
                  <a:pt x="5586" y="421"/>
                </a:lnTo>
                <a:lnTo>
                  <a:pt x="5405" y="301"/>
                </a:lnTo>
                <a:lnTo>
                  <a:pt x="5225" y="181"/>
                </a:lnTo>
                <a:lnTo>
                  <a:pt x="4985" y="61"/>
                </a:lnTo>
                <a:lnTo>
                  <a:pt x="4505" y="1"/>
                </a:lnTo>
                <a:close/>
              </a:path>
            </a:pathLst>
          </a:custGeom>
          <a:solidFill>
            <a:srgbClr val="79C6CC"/>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7" name="Shape 96">
            <a:extLst>
              <a:ext uri="{FF2B5EF4-FFF2-40B4-BE49-F238E27FC236}">
                <a16:creationId xmlns:a16="http://schemas.microsoft.com/office/drawing/2014/main" xmlns="" id="{8899D3F2-F46E-4C31-9296-FC43BE7A13C6}"/>
              </a:ext>
            </a:extLst>
          </p:cNvPr>
          <p:cNvSpPr>
            <a:spLocks/>
          </p:cNvSpPr>
          <p:nvPr/>
        </p:nvSpPr>
        <p:spPr bwMode="auto">
          <a:xfrm rot="4552656" flipH="1">
            <a:off x="10308431" y="4603486"/>
            <a:ext cx="744538" cy="1456267"/>
          </a:xfrm>
          <a:custGeom>
            <a:avLst/>
            <a:gdLst>
              <a:gd name="T0" fmla="*/ 355645595 w 22342"/>
              <a:gd name="T1" fmla="*/ 55474139 h 43662"/>
              <a:gd name="T2" fmla="*/ 284516256 w 22342"/>
              <a:gd name="T3" fmla="*/ 40431237 h 43662"/>
              <a:gd name="T4" fmla="*/ 231188680 w 22342"/>
              <a:gd name="T5" fmla="*/ 2833361 h 43662"/>
              <a:gd name="T6" fmla="*/ 253392588 w 22342"/>
              <a:gd name="T7" fmla="*/ 66759430 h 43662"/>
              <a:gd name="T8" fmla="*/ 328962928 w 22342"/>
              <a:gd name="T9" fmla="*/ 147606895 h 43662"/>
              <a:gd name="T10" fmla="*/ 360086596 w 22342"/>
              <a:gd name="T11" fmla="*/ 300833585 h 43662"/>
              <a:gd name="T12" fmla="*/ 253392588 w 22342"/>
              <a:gd name="T13" fmla="*/ 255706153 h 43662"/>
              <a:gd name="T14" fmla="*/ 240070683 w 22342"/>
              <a:gd name="T15" fmla="*/ 202126141 h 43662"/>
              <a:gd name="T16" fmla="*/ 208947015 w 22342"/>
              <a:gd name="T17" fmla="*/ 232211321 h 43662"/>
              <a:gd name="T18" fmla="*/ 146736336 w 22342"/>
              <a:gd name="T19" fmla="*/ 182387644 h 43662"/>
              <a:gd name="T20" fmla="*/ 108951716 w 22342"/>
              <a:gd name="T21" fmla="*/ 171102353 h 43662"/>
              <a:gd name="T22" fmla="*/ 108951716 w 22342"/>
              <a:gd name="T23" fmla="*/ 212472824 h 43662"/>
              <a:gd name="T24" fmla="*/ 197843961 w 22342"/>
              <a:gd name="T25" fmla="*/ 281095113 h 43662"/>
              <a:gd name="T26" fmla="*/ 326742977 w 22342"/>
              <a:gd name="T27" fmla="*/ 324328417 h 43662"/>
              <a:gd name="T28" fmla="*/ 408974270 w 22342"/>
              <a:gd name="T29" fmla="*/ 431504076 h 43662"/>
              <a:gd name="T30" fmla="*/ 564555953 w 22342"/>
              <a:gd name="T31" fmla="*/ 645839733 h 43662"/>
              <a:gd name="T32" fmla="*/ 355645595 w 22342"/>
              <a:gd name="T33" fmla="*/ 554646236 h 43662"/>
              <a:gd name="T34" fmla="*/ 286737306 w 22342"/>
              <a:gd name="T35" fmla="*/ 431504076 h 43662"/>
              <a:gd name="T36" fmla="*/ 251172637 w 22342"/>
              <a:gd name="T37" fmla="*/ 411750570 h 43662"/>
              <a:gd name="T38" fmla="*/ 280076354 w 22342"/>
              <a:gd name="T39" fmla="*/ 522682564 h 43662"/>
              <a:gd name="T40" fmla="*/ 82269050 w 22342"/>
              <a:gd name="T41" fmla="*/ 435261037 h 43662"/>
              <a:gd name="T42" fmla="*/ 2257708 w 22342"/>
              <a:gd name="T43" fmla="*/ 400480287 h 43662"/>
              <a:gd name="T44" fmla="*/ 77828048 w 22342"/>
              <a:gd name="T45" fmla="*/ 478510000 h 43662"/>
              <a:gd name="T46" fmla="*/ 95590955 w 22342"/>
              <a:gd name="T47" fmla="*/ 519864837 h 43662"/>
              <a:gd name="T48" fmla="*/ 20021714 w 22342"/>
              <a:gd name="T49" fmla="*/ 532090012 h 43662"/>
              <a:gd name="T50" fmla="*/ 120053670 w 22342"/>
              <a:gd name="T51" fmla="*/ 540542568 h 43662"/>
              <a:gd name="T52" fmla="*/ 291178308 w 22342"/>
              <a:gd name="T53" fmla="*/ 583791531 h 43662"/>
              <a:gd name="T54" fmla="*/ 571216905 w 22342"/>
              <a:gd name="T55" fmla="*/ 673091551 h 43662"/>
              <a:gd name="T56" fmla="*/ 646787245 w 22342"/>
              <a:gd name="T57" fmla="*/ 674970019 h 43662"/>
              <a:gd name="T58" fmla="*/ 577915614 w 22342"/>
              <a:gd name="T59" fmla="*/ 592244087 h 43662"/>
              <a:gd name="T60" fmla="*/ 717916584 w 22342"/>
              <a:gd name="T61" fmla="*/ 494475877 h 43662"/>
              <a:gd name="T62" fmla="*/ 826830543 w 22342"/>
              <a:gd name="T63" fmla="*/ 386376619 h 43662"/>
              <a:gd name="T64" fmla="*/ 804588879 w 22342"/>
              <a:gd name="T65" fmla="*/ 382620283 h 43662"/>
              <a:gd name="T66" fmla="*/ 640125193 w 22342"/>
              <a:gd name="T67" fmla="*/ 512351515 h 43662"/>
              <a:gd name="T68" fmla="*/ 497867615 w 22342"/>
              <a:gd name="T69" fmla="*/ 482266986 h 43662"/>
              <a:gd name="T70" fmla="*/ 537873286 w 22342"/>
              <a:gd name="T71" fmla="*/ 368516615 h 43662"/>
              <a:gd name="T72" fmla="*/ 680130864 w 22342"/>
              <a:gd name="T73" fmla="*/ 303651312 h 43662"/>
              <a:gd name="T74" fmla="*/ 757922255 w 22342"/>
              <a:gd name="T75" fmla="*/ 240663876 h 43662"/>
              <a:gd name="T76" fmla="*/ 737937198 w 22342"/>
              <a:gd name="T77" fmla="*/ 220925379 h 43662"/>
              <a:gd name="T78" fmla="*/ 655705906 w 22342"/>
              <a:gd name="T79" fmla="*/ 260402348 h 43662"/>
              <a:gd name="T80" fmla="*/ 582356616 w 22342"/>
              <a:gd name="T81" fmla="*/ 286730567 h 43662"/>
              <a:gd name="T82" fmla="*/ 557893900 w 22342"/>
              <a:gd name="T83" fmla="*/ 259463114 h 43662"/>
              <a:gd name="T84" fmla="*/ 533432285 w 22342"/>
              <a:gd name="T85" fmla="*/ 288608409 h 43662"/>
              <a:gd name="T86" fmla="*/ 442318989 w 22342"/>
              <a:gd name="T87" fmla="*/ 375091328 h 43662"/>
              <a:gd name="T88" fmla="*/ 466780604 w 22342"/>
              <a:gd name="T89" fmla="*/ 198369781 h 43662"/>
              <a:gd name="T90" fmla="*/ 677910913 w 22342"/>
              <a:gd name="T91" fmla="*/ 44188198 h 43662"/>
              <a:gd name="T92" fmla="*/ 671248861 w 22342"/>
              <a:gd name="T93" fmla="*/ 16936404 h 43662"/>
              <a:gd name="T94" fmla="*/ 571216905 w 22342"/>
              <a:gd name="T95" fmla="*/ 77090479 h 43662"/>
              <a:gd name="T96" fmla="*/ 553452899 w 22342"/>
              <a:gd name="T97" fmla="*/ 46082325 h 43662"/>
              <a:gd name="T98" fmla="*/ 524550282 w 22342"/>
              <a:gd name="T99" fmla="*/ 68637923 h 43662"/>
              <a:gd name="T100" fmla="*/ 455640894 w 22342"/>
              <a:gd name="T101" fmla="*/ 163589032 h 43662"/>
              <a:gd name="T102" fmla="*/ 395651266 w 22342"/>
              <a:gd name="T103" fmla="*/ 79923840 h 43662"/>
              <a:gd name="T104" fmla="*/ 464560653 w 22342"/>
              <a:gd name="T105" fmla="*/ 5650463 h 43662"/>
              <a:gd name="T106" fmla="*/ 388990313 w 22342"/>
              <a:gd name="T107" fmla="*/ 954893 h 43662"/>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22342"/>
              <a:gd name="T163" fmla="*/ 0 h 43662"/>
              <a:gd name="T164" fmla="*/ 22342 w 22342"/>
              <a:gd name="T165" fmla="*/ 43662 h 43662"/>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22342" h="43662" extrusionOk="0">
                <a:moveTo>
                  <a:pt x="10451" y="1"/>
                </a:moveTo>
                <a:lnTo>
                  <a:pt x="10391" y="61"/>
                </a:lnTo>
                <a:lnTo>
                  <a:pt x="10331" y="61"/>
                </a:lnTo>
                <a:lnTo>
                  <a:pt x="10090" y="962"/>
                </a:lnTo>
                <a:lnTo>
                  <a:pt x="9910" y="1802"/>
                </a:lnTo>
                <a:lnTo>
                  <a:pt x="9610" y="3544"/>
                </a:lnTo>
                <a:lnTo>
                  <a:pt x="9370" y="5286"/>
                </a:lnTo>
                <a:lnTo>
                  <a:pt x="9249" y="7027"/>
                </a:lnTo>
                <a:lnTo>
                  <a:pt x="8829" y="6006"/>
                </a:lnTo>
                <a:lnTo>
                  <a:pt x="8409" y="4925"/>
                </a:lnTo>
                <a:lnTo>
                  <a:pt x="8048" y="3784"/>
                </a:lnTo>
                <a:lnTo>
                  <a:pt x="7688" y="2583"/>
                </a:lnTo>
                <a:lnTo>
                  <a:pt x="7268" y="1382"/>
                </a:lnTo>
                <a:lnTo>
                  <a:pt x="7027" y="782"/>
                </a:lnTo>
                <a:lnTo>
                  <a:pt x="6787" y="241"/>
                </a:lnTo>
                <a:lnTo>
                  <a:pt x="6667" y="121"/>
                </a:lnTo>
                <a:lnTo>
                  <a:pt x="6427" y="121"/>
                </a:lnTo>
                <a:lnTo>
                  <a:pt x="6247" y="181"/>
                </a:lnTo>
                <a:lnTo>
                  <a:pt x="6187" y="421"/>
                </a:lnTo>
                <a:lnTo>
                  <a:pt x="6187" y="1022"/>
                </a:lnTo>
                <a:lnTo>
                  <a:pt x="6187" y="1682"/>
                </a:lnTo>
                <a:lnTo>
                  <a:pt x="6307" y="2343"/>
                </a:lnTo>
                <a:lnTo>
                  <a:pt x="6427" y="3004"/>
                </a:lnTo>
                <a:lnTo>
                  <a:pt x="6847" y="4265"/>
                </a:lnTo>
                <a:lnTo>
                  <a:pt x="7268" y="5466"/>
                </a:lnTo>
                <a:lnTo>
                  <a:pt x="7628" y="6607"/>
                </a:lnTo>
                <a:lnTo>
                  <a:pt x="8048" y="7748"/>
                </a:lnTo>
                <a:lnTo>
                  <a:pt x="8289" y="8349"/>
                </a:lnTo>
                <a:lnTo>
                  <a:pt x="8589" y="8889"/>
                </a:lnTo>
                <a:lnTo>
                  <a:pt x="8889" y="9430"/>
                </a:lnTo>
                <a:lnTo>
                  <a:pt x="9249" y="9850"/>
                </a:lnTo>
                <a:lnTo>
                  <a:pt x="9249" y="10991"/>
                </a:lnTo>
                <a:lnTo>
                  <a:pt x="9310" y="13033"/>
                </a:lnTo>
                <a:lnTo>
                  <a:pt x="9370" y="15075"/>
                </a:lnTo>
                <a:lnTo>
                  <a:pt x="9550" y="17177"/>
                </a:lnTo>
                <a:lnTo>
                  <a:pt x="9730" y="19219"/>
                </a:lnTo>
                <a:lnTo>
                  <a:pt x="8769" y="18618"/>
                </a:lnTo>
                <a:lnTo>
                  <a:pt x="8229" y="18258"/>
                </a:lnTo>
                <a:lnTo>
                  <a:pt x="7748" y="17898"/>
                </a:lnTo>
                <a:lnTo>
                  <a:pt x="7268" y="17477"/>
                </a:lnTo>
                <a:lnTo>
                  <a:pt x="6787" y="16997"/>
                </a:lnTo>
                <a:lnTo>
                  <a:pt x="6847" y="16336"/>
                </a:lnTo>
                <a:lnTo>
                  <a:pt x="6847" y="15676"/>
                </a:lnTo>
                <a:lnTo>
                  <a:pt x="6847" y="15015"/>
                </a:lnTo>
                <a:lnTo>
                  <a:pt x="6847" y="14354"/>
                </a:lnTo>
                <a:lnTo>
                  <a:pt x="6787" y="13694"/>
                </a:lnTo>
                <a:lnTo>
                  <a:pt x="6547" y="13033"/>
                </a:lnTo>
                <a:lnTo>
                  <a:pt x="6487" y="12913"/>
                </a:lnTo>
                <a:lnTo>
                  <a:pt x="6367" y="12853"/>
                </a:lnTo>
                <a:lnTo>
                  <a:pt x="6247" y="12853"/>
                </a:lnTo>
                <a:lnTo>
                  <a:pt x="6127" y="12973"/>
                </a:lnTo>
                <a:lnTo>
                  <a:pt x="5886" y="13574"/>
                </a:lnTo>
                <a:lnTo>
                  <a:pt x="5766" y="14174"/>
                </a:lnTo>
                <a:lnTo>
                  <a:pt x="5646" y="14835"/>
                </a:lnTo>
                <a:lnTo>
                  <a:pt x="5646" y="15435"/>
                </a:lnTo>
                <a:lnTo>
                  <a:pt x="5166" y="14655"/>
                </a:lnTo>
                <a:lnTo>
                  <a:pt x="4745" y="13874"/>
                </a:lnTo>
                <a:lnTo>
                  <a:pt x="4445" y="13153"/>
                </a:lnTo>
                <a:lnTo>
                  <a:pt x="4205" y="12372"/>
                </a:lnTo>
                <a:lnTo>
                  <a:pt x="3965" y="11652"/>
                </a:lnTo>
                <a:lnTo>
                  <a:pt x="3664" y="10931"/>
                </a:lnTo>
                <a:lnTo>
                  <a:pt x="3604" y="10871"/>
                </a:lnTo>
                <a:lnTo>
                  <a:pt x="3484" y="10811"/>
                </a:lnTo>
                <a:lnTo>
                  <a:pt x="3244" y="10751"/>
                </a:lnTo>
                <a:lnTo>
                  <a:pt x="3064" y="10871"/>
                </a:lnTo>
                <a:lnTo>
                  <a:pt x="2944" y="10931"/>
                </a:lnTo>
                <a:lnTo>
                  <a:pt x="2883" y="11051"/>
                </a:lnTo>
                <a:lnTo>
                  <a:pt x="2823" y="11472"/>
                </a:lnTo>
                <a:lnTo>
                  <a:pt x="2763" y="11892"/>
                </a:lnTo>
                <a:lnTo>
                  <a:pt x="2763" y="12312"/>
                </a:lnTo>
                <a:lnTo>
                  <a:pt x="2763" y="12733"/>
                </a:lnTo>
                <a:lnTo>
                  <a:pt x="2944" y="13574"/>
                </a:lnTo>
                <a:lnTo>
                  <a:pt x="3184" y="14474"/>
                </a:lnTo>
                <a:lnTo>
                  <a:pt x="3544" y="15255"/>
                </a:lnTo>
                <a:lnTo>
                  <a:pt x="3965" y="16036"/>
                </a:lnTo>
                <a:lnTo>
                  <a:pt x="4445" y="16817"/>
                </a:lnTo>
                <a:lnTo>
                  <a:pt x="4925" y="17477"/>
                </a:lnTo>
                <a:lnTo>
                  <a:pt x="5346" y="17958"/>
                </a:lnTo>
                <a:lnTo>
                  <a:pt x="5826" y="18498"/>
                </a:lnTo>
                <a:lnTo>
                  <a:pt x="6427" y="19099"/>
                </a:lnTo>
                <a:lnTo>
                  <a:pt x="7087" y="19639"/>
                </a:lnTo>
                <a:lnTo>
                  <a:pt x="7808" y="20180"/>
                </a:lnTo>
                <a:lnTo>
                  <a:pt x="8469" y="20600"/>
                </a:lnTo>
                <a:lnTo>
                  <a:pt x="8829" y="20720"/>
                </a:lnTo>
                <a:lnTo>
                  <a:pt x="9189" y="20840"/>
                </a:lnTo>
                <a:lnTo>
                  <a:pt x="9550" y="20900"/>
                </a:lnTo>
                <a:lnTo>
                  <a:pt x="9910" y="20960"/>
                </a:lnTo>
                <a:lnTo>
                  <a:pt x="10090" y="21981"/>
                </a:lnTo>
                <a:lnTo>
                  <a:pt x="10511" y="24804"/>
                </a:lnTo>
                <a:lnTo>
                  <a:pt x="11051" y="27567"/>
                </a:lnTo>
                <a:lnTo>
                  <a:pt x="11652" y="30329"/>
                </a:lnTo>
                <a:lnTo>
                  <a:pt x="12372" y="33092"/>
                </a:lnTo>
                <a:lnTo>
                  <a:pt x="13213" y="35794"/>
                </a:lnTo>
                <a:lnTo>
                  <a:pt x="14114" y="38437"/>
                </a:lnTo>
                <a:lnTo>
                  <a:pt x="14655" y="39818"/>
                </a:lnTo>
                <a:lnTo>
                  <a:pt x="15255" y="41260"/>
                </a:lnTo>
                <a:lnTo>
                  <a:pt x="13814" y="40239"/>
                </a:lnTo>
                <a:lnTo>
                  <a:pt x="12433" y="39158"/>
                </a:lnTo>
                <a:lnTo>
                  <a:pt x="10991" y="37956"/>
                </a:lnTo>
                <a:lnTo>
                  <a:pt x="9610" y="36695"/>
                </a:lnTo>
                <a:lnTo>
                  <a:pt x="9610" y="36095"/>
                </a:lnTo>
                <a:lnTo>
                  <a:pt x="9610" y="35434"/>
                </a:lnTo>
                <a:lnTo>
                  <a:pt x="9370" y="34233"/>
                </a:lnTo>
                <a:lnTo>
                  <a:pt x="9129" y="33032"/>
                </a:lnTo>
                <a:lnTo>
                  <a:pt x="8829" y="31891"/>
                </a:lnTo>
                <a:lnTo>
                  <a:pt x="8529" y="30449"/>
                </a:lnTo>
                <a:lnTo>
                  <a:pt x="8168" y="29008"/>
                </a:lnTo>
                <a:lnTo>
                  <a:pt x="7748" y="27567"/>
                </a:lnTo>
                <a:lnTo>
                  <a:pt x="7508" y="26906"/>
                </a:lnTo>
                <a:lnTo>
                  <a:pt x="7208" y="26245"/>
                </a:lnTo>
                <a:lnTo>
                  <a:pt x="7087" y="26125"/>
                </a:lnTo>
                <a:lnTo>
                  <a:pt x="6967" y="26125"/>
                </a:lnTo>
                <a:lnTo>
                  <a:pt x="6847" y="26185"/>
                </a:lnTo>
                <a:lnTo>
                  <a:pt x="6787" y="26305"/>
                </a:lnTo>
                <a:lnTo>
                  <a:pt x="6787" y="27026"/>
                </a:lnTo>
                <a:lnTo>
                  <a:pt x="6787" y="27747"/>
                </a:lnTo>
                <a:lnTo>
                  <a:pt x="6907" y="29188"/>
                </a:lnTo>
                <a:lnTo>
                  <a:pt x="7087" y="30630"/>
                </a:lnTo>
                <a:lnTo>
                  <a:pt x="7328" y="32011"/>
                </a:lnTo>
                <a:lnTo>
                  <a:pt x="7568" y="33392"/>
                </a:lnTo>
                <a:lnTo>
                  <a:pt x="7808" y="34834"/>
                </a:lnTo>
                <a:lnTo>
                  <a:pt x="6787" y="33692"/>
                </a:lnTo>
                <a:lnTo>
                  <a:pt x="5766" y="32551"/>
                </a:lnTo>
                <a:lnTo>
                  <a:pt x="4865" y="31350"/>
                </a:lnTo>
                <a:lnTo>
                  <a:pt x="3904" y="30149"/>
                </a:lnTo>
                <a:lnTo>
                  <a:pt x="2223" y="27807"/>
                </a:lnTo>
                <a:lnTo>
                  <a:pt x="1322" y="26606"/>
                </a:lnTo>
                <a:lnTo>
                  <a:pt x="842" y="26065"/>
                </a:lnTo>
                <a:lnTo>
                  <a:pt x="361" y="25525"/>
                </a:lnTo>
                <a:lnTo>
                  <a:pt x="241" y="25465"/>
                </a:lnTo>
                <a:lnTo>
                  <a:pt x="121" y="25525"/>
                </a:lnTo>
                <a:lnTo>
                  <a:pt x="61" y="25585"/>
                </a:lnTo>
                <a:lnTo>
                  <a:pt x="1" y="25765"/>
                </a:lnTo>
                <a:lnTo>
                  <a:pt x="301" y="26726"/>
                </a:lnTo>
                <a:lnTo>
                  <a:pt x="601" y="27747"/>
                </a:lnTo>
                <a:lnTo>
                  <a:pt x="1082" y="28708"/>
                </a:lnTo>
                <a:lnTo>
                  <a:pt x="1562" y="29669"/>
                </a:lnTo>
                <a:lnTo>
                  <a:pt x="2103" y="30570"/>
                </a:lnTo>
                <a:lnTo>
                  <a:pt x="2763" y="31470"/>
                </a:lnTo>
                <a:lnTo>
                  <a:pt x="3424" y="32311"/>
                </a:lnTo>
                <a:lnTo>
                  <a:pt x="4085" y="33212"/>
                </a:lnTo>
                <a:lnTo>
                  <a:pt x="3304" y="33152"/>
                </a:lnTo>
                <a:lnTo>
                  <a:pt x="2583" y="33212"/>
                </a:lnTo>
                <a:lnTo>
                  <a:pt x="2103" y="33212"/>
                </a:lnTo>
                <a:lnTo>
                  <a:pt x="1622" y="33332"/>
                </a:lnTo>
                <a:lnTo>
                  <a:pt x="1142" y="33452"/>
                </a:lnTo>
                <a:lnTo>
                  <a:pt x="721" y="33632"/>
                </a:lnTo>
                <a:lnTo>
                  <a:pt x="601" y="33813"/>
                </a:lnTo>
                <a:lnTo>
                  <a:pt x="541" y="33993"/>
                </a:lnTo>
                <a:lnTo>
                  <a:pt x="541" y="34173"/>
                </a:lnTo>
                <a:lnTo>
                  <a:pt x="721" y="34353"/>
                </a:lnTo>
                <a:lnTo>
                  <a:pt x="1202" y="34473"/>
                </a:lnTo>
                <a:lnTo>
                  <a:pt x="1682" y="34593"/>
                </a:lnTo>
                <a:lnTo>
                  <a:pt x="2703" y="34593"/>
                </a:lnTo>
                <a:lnTo>
                  <a:pt x="3244" y="34533"/>
                </a:lnTo>
                <a:lnTo>
                  <a:pt x="3724" y="34473"/>
                </a:lnTo>
                <a:lnTo>
                  <a:pt x="4265" y="34353"/>
                </a:lnTo>
                <a:lnTo>
                  <a:pt x="4745" y="34173"/>
                </a:lnTo>
                <a:lnTo>
                  <a:pt x="4865" y="34053"/>
                </a:lnTo>
                <a:lnTo>
                  <a:pt x="6787" y="36155"/>
                </a:lnTo>
                <a:lnTo>
                  <a:pt x="7868" y="37296"/>
                </a:lnTo>
                <a:lnTo>
                  <a:pt x="9009" y="38377"/>
                </a:lnTo>
                <a:lnTo>
                  <a:pt x="10210" y="39398"/>
                </a:lnTo>
                <a:lnTo>
                  <a:pt x="11472" y="40419"/>
                </a:lnTo>
                <a:lnTo>
                  <a:pt x="12733" y="41380"/>
                </a:lnTo>
                <a:lnTo>
                  <a:pt x="14054" y="42220"/>
                </a:lnTo>
                <a:lnTo>
                  <a:pt x="15435" y="43001"/>
                </a:lnTo>
                <a:lnTo>
                  <a:pt x="16817" y="43662"/>
                </a:lnTo>
                <a:lnTo>
                  <a:pt x="17177" y="43662"/>
                </a:lnTo>
                <a:lnTo>
                  <a:pt x="17297" y="43542"/>
                </a:lnTo>
                <a:lnTo>
                  <a:pt x="17417" y="43422"/>
                </a:lnTo>
                <a:lnTo>
                  <a:pt x="17477" y="43241"/>
                </a:lnTo>
                <a:lnTo>
                  <a:pt x="17477" y="43121"/>
                </a:lnTo>
                <a:lnTo>
                  <a:pt x="17417" y="42941"/>
                </a:lnTo>
                <a:lnTo>
                  <a:pt x="17297" y="42821"/>
                </a:lnTo>
                <a:lnTo>
                  <a:pt x="17237" y="42761"/>
                </a:lnTo>
                <a:lnTo>
                  <a:pt x="16937" y="41500"/>
                </a:lnTo>
                <a:lnTo>
                  <a:pt x="16516" y="40299"/>
                </a:lnTo>
                <a:lnTo>
                  <a:pt x="15616" y="37836"/>
                </a:lnTo>
                <a:lnTo>
                  <a:pt x="16156" y="37176"/>
                </a:lnTo>
                <a:lnTo>
                  <a:pt x="16697" y="36455"/>
                </a:lnTo>
                <a:lnTo>
                  <a:pt x="17237" y="35674"/>
                </a:lnTo>
                <a:lnTo>
                  <a:pt x="17718" y="34834"/>
                </a:lnTo>
                <a:lnTo>
                  <a:pt x="18558" y="33212"/>
                </a:lnTo>
                <a:lnTo>
                  <a:pt x="19399" y="31590"/>
                </a:lnTo>
                <a:lnTo>
                  <a:pt x="20300" y="29969"/>
                </a:lnTo>
                <a:lnTo>
                  <a:pt x="21081" y="28227"/>
                </a:lnTo>
                <a:lnTo>
                  <a:pt x="21501" y="27387"/>
                </a:lnTo>
                <a:lnTo>
                  <a:pt x="21801" y="26486"/>
                </a:lnTo>
                <a:lnTo>
                  <a:pt x="22102" y="25585"/>
                </a:lnTo>
                <a:lnTo>
                  <a:pt x="22342" y="24684"/>
                </a:lnTo>
                <a:lnTo>
                  <a:pt x="22342" y="24564"/>
                </a:lnTo>
                <a:lnTo>
                  <a:pt x="22282" y="24504"/>
                </a:lnTo>
                <a:lnTo>
                  <a:pt x="22162" y="24324"/>
                </a:lnTo>
                <a:lnTo>
                  <a:pt x="21921" y="24324"/>
                </a:lnTo>
                <a:lnTo>
                  <a:pt x="21861" y="24384"/>
                </a:lnTo>
                <a:lnTo>
                  <a:pt x="21741" y="24444"/>
                </a:lnTo>
                <a:lnTo>
                  <a:pt x="21261" y="25285"/>
                </a:lnTo>
                <a:lnTo>
                  <a:pt x="20780" y="26065"/>
                </a:lnTo>
                <a:lnTo>
                  <a:pt x="19880" y="27747"/>
                </a:lnTo>
                <a:lnTo>
                  <a:pt x="19099" y="29488"/>
                </a:lnTo>
                <a:lnTo>
                  <a:pt x="18198" y="31110"/>
                </a:lnTo>
                <a:lnTo>
                  <a:pt x="17297" y="32732"/>
                </a:lnTo>
                <a:lnTo>
                  <a:pt x="16336" y="34353"/>
                </a:lnTo>
                <a:lnTo>
                  <a:pt x="15736" y="35314"/>
                </a:lnTo>
                <a:lnTo>
                  <a:pt x="15075" y="36335"/>
                </a:lnTo>
                <a:lnTo>
                  <a:pt x="14474" y="34473"/>
                </a:lnTo>
                <a:lnTo>
                  <a:pt x="13934" y="32671"/>
                </a:lnTo>
                <a:lnTo>
                  <a:pt x="13453" y="30810"/>
                </a:lnTo>
                <a:lnTo>
                  <a:pt x="12973" y="28948"/>
                </a:lnTo>
                <a:lnTo>
                  <a:pt x="12553" y="27026"/>
                </a:lnTo>
                <a:lnTo>
                  <a:pt x="12132" y="25164"/>
                </a:lnTo>
                <a:lnTo>
                  <a:pt x="12793" y="24864"/>
                </a:lnTo>
                <a:lnTo>
                  <a:pt x="13393" y="24444"/>
                </a:lnTo>
                <a:lnTo>
                  <a:pt x="14534" y="23543"/>
                </a:lnTo>
                <a:lnTo>
                  <a:pt x="15135" y="23002"/>
                </a:lnTo>
                <a:lnTo>
                  <a:pt x="15495" y="22702"/>
                </a:lnTo>
                <a:lnTo>
                  <a:pt x="15676" y="22462"/>
                </a:lnTo>
                <a:lnTo>
                  <a:pt x="16456" y="21621"/>
                </a:lnTo>
                <a:lnTo>
                  <a:pt x="17237" y="20780"/>
                </a:lnTo>
                <a:lnTo>
                  <a:pt x="18378" y="19399"/>
                </a:lnTo>
                <a:lnTo>
                  <a:pt x="18979" y="18678"/>
                </a:lnTo>
                <a:lnTo>
                  <a:pt x="19459" y="17898"/>
                </a:lnTo>
                <a:lnTo>
                  <a:pt x="19940" y="17057"/>
                </a:lnTo>
                <a:lnTo>
                  <a:pt x="20300" y="16216"/>
                </a:lnTo>
                <a:lnTo>
                  <a:pt x="20420" y="15796"/>
                </a:lnTo>
                <a:lnTo>
                  <a:pt x="20480" y="15375"/>
                </a:lnTo>
                <a:lnTo>
                  <a:pt x="20480" y="14955"/>
                </a:lnTo>
                <a:lnTo>
                  <a:pt x="20480" y="14474"/>
                </a:lnTo>
                <a:lnTo>
                  <a:pt x="20420" y="14294"/>
                </a:lnTo>
                <a:lnTo>
                  <a:pt x="20240" y="14174"/>
                </a:lnTo>
                <a:lnTo>
                  <a:pt x="20060" y="14054"/>
                </a:lnTo>
                <a:lnTo>
                  <a:pt x="19940" y="14114"/>
                </a:lnTo>
                <a:lnTo>
                  <a:pt x="19819" y="14174"/>
                </a:lnTo>
                <a:lnTo>
                  <a:pt x="19519" y="14414"/>
                </a:lnTo>
                <a:lnTo>
                  <a:pt x="19219" y="14655"/>
                </a:lnTo>
                <a:lnTo>
                  <a:pt x="18678" y="15255"/>
                </a:lnTo>
                <a:lnTo>
                  <a:pt x="18138" y="15916"/>
                </a:lnTo>
                <a:lnTo>
                  <a:pt x="17718" y="16636"/>
                </a:lnTo>
                <a:lnTo>
                  <a:pt x="16877" y="18138"/>
                </a:lnTo>
                <a:lnTo>
                  <a:pt x="16456" y="18858"/>
                </a:lnTo>
                <a:lnTo>
                  <a:pt x="15976" y="19579"/>
                </a:lnTo>
                <a:lnTo>
                  <a:pt x="15736" y="19879"/>
                </a:lnTo>
                <a:lnTo>
                  <a:pt x="15736" y="19099"/>
                </a:lnTo>
                <a:lnTo>
                  <a:pt x="15736" y="18318"/>
                </a:lnTo>
                <a:lnTo>
                  <a:pt x="15616" y="17537"/>
                </a:lnTo>
                <a:lnTo>
                  <a:pt x="15555" y="17177"/>
                </a:lnTo>
                <a:lnTo>
                  <a:pt x="15435" y="16817"/>
                </a:lnTo>
                <a:lnTo>
                  <a:pt x="15375" y="16696"/>
                </a:lnTo>
                <a:lnTo>
                  <a:pt x="15255" y="16636"/>
                </a:lnTo>
                <a:lnTo>
                  <a:pt x="15075" y="16576"/>
                </a:lnTo>
                <a:lnTo>
                  <a:pt x="14895" y="16636"/>
                </a:lnTo>
                <a:lnTo>
                  <a:pt x="14775" y="16696"/>
                </a:lnTo>
                <a:lnTo>
                  <a:pt x="14715" y="16817"/>
                </a:lnTo>
                <a:lnTo>
                  <a:pt x="14595" y="17237"/>
                </a:lnTo>
                <a:lnTo>
                  <a:pt x="14534" y="17597"/>
                </a:lnTo>
                <a:lnTo>
                  <a:pt x="14414" y="18438"/>
                </a:lnTo>
                <a:lnTo>
                  <a:pt x="14414" y="20060"/>
                </a:lnTo>
                <a:lnTo>
                  <a:pt x="14354" y="20780"/>
                </a:lnTo>
                <a:lnTo>
                  <a:pt x="14354" y="21501"/>
                </a:lnTo>
                <a:lnTo>
                  <a:pt x="13574" y="22342"/>
                </a:lnTo>
                <a:lnTo>
                  <a:pt x="12793" y="23123"/>
                </a:lnTo>
                <a:lnTo>
                  <a:pt x="11952" y="23963"/>
                </a:lnTo>
                <a:lnTo>
                  <a:pt x="11592" y="22041"/>
                </a:lnTo>
                <a:lnTo>
                  <a:pt x="11171" y="18678"/>
                </a:lnTo>
                <a:lnTo>
                  <a:pt x="10811" y="15315"/>
                </a:lnTo>
                <a:lnTo>
                  <a:pt x="11351" y="14715"/>
                </a:lnTo>
                <a:lnTo>
                  <a:pt x="11772" y="14054"/>
                </a:lnTo>
                <a:lnTo>
                  <a:pt x="12613" y="12673"/>
                </a:lnTo>
                <a:lnTo>
                  <a:pt x="13694" y="10871"/>
                </a:lnTo>
                <a:lnTo>
                  <a:pt x="14775" y="8949"/>
                </a:lnTo>
                <a:lnTo>
                  <a:pt x="15796" y="7268"/>
                </a:lnTo>
                <a:lnTo>
                  <a:pt x="16877" y="5526"/>
                </a:lnTo>
                <a:lnTo>
                  <a:pt x="17898" y="3724"/>
                </a:lnTo>
                <a:lnTo>
                  <a:pt x="18318" y="2823"/>
                </a:lnTo>
                <a:lnTo>
                  <a:pt x="18738" y="1923"/>
                </a:lnTo>
                <a:lnTo>
                  <a:pt x="18799" y="1622"/>
                </a:lnTo>
                <a:lnTo>
                  <a:pt x="18738" y="1442"/>
                </a:lnTo>
                <a:lnTo>
                  <a:pt x="18618" y="1262"/>
                </a:lnTo>
                <a:lnTo>
                  <a:pt x="18378" y="1142"/>
                </a:lnTo>
                <a:lnTo>
                  <a:pt x="18138" y="1082"/>
                </a:lnTo>
                <a:lnTo>
                  <a:pt x="17898" y="1142"/>
                </a:lnTo>
                <a:lnTo>
                  <a:pt x="17657" y="1202"/>
                </a:lnTo>
                <a:lnTo>
                  <a:pt x="17477" y="1382"/>
                </a:lnTo>
                <a:lnTo>
                  <a:pt x="16937" y="2223"/>
                </a:lnTo>
                <a:lnTo>
                  <a:pt x="16396" y="3124"/>
                </a:lnTo>
                <a:lnTo>
                  <a:pt x="15435" y="4925"/>
                </a:lnTo>
                <a:lnTo>
                  <a:pt x="15195" y="5286"/>
                </a:lnTo>
                <a:lnTo>
                  <a:pt x="15195" y="4205"/>
                </a:lnTo>
                <a:lnTo>
                  <a:pt x="15135" y="3664"/>
                </a:lnTo>
                <a:lnTo>
                  <a:pt x="15075" y="3124"/>
                </a:lnTo>
                <a:lnTo>
                  <a:pt x="15015" y="3064"/>
                </a:lnTo>
                <a:lnTo>
                  <a:pt x="14955" y="2944"/>
                </a:lnTo>
                <a:lnTo>
                  <a:pt x="14775" y="2944"/>
                </a:lnTo>
                <a:lnTo>
                  <a:pt x="14534" y="3004"/>
                </a:lnTo>
                <a:lnTo>
                  <a:pt x="14474" y="3064"/>
                </a:lnTo>
                <a:lnTo>
                  <a:pt x="14414" y="3124"/>
                </a:lnTo>
                <a:lnTo>
                  <a:pt x="14294" y="3784"/>
                </a:lnTo>
                <a:lnTo>
                  <a:pt x="14174" y="4385"/>
                </a:lnTo>
                <a:lnTo>
                  <a:pt x="14054" y="5646"/>
                </a:lnTo>
                <a:lnTo>
                  <a:pt x="13994" y="6547"/>
                </a:lnTo>
                <a:lnTo>
                  <a:pt x="13994" y="6967"/>
                </a:lnTo>
                <a:lnTo>
                  <a:pt x="13994" y="7448"/>
                </a:lnTo>
                <a:lnTo>
                  <a:pt x="13273" y="8649"/>
                </a:lnTo>
                <a:lnTo>
                  <a:pt x="12312" y="10451"/>
                </a:lnTo>
                <a:lnTo>
                  <a:pt x="11291" y="12192"/>
                </a:lnTo>
                <a:lnTo>
                  <a:pt x="10691" y="13333"/>
                </a:lnTo>
                <a:lnTo>
                  <a:pt x="10631" y="10991"/>
                </a:lnTo>
                <a:lnTo>
                  <a:pt x="10571" y="9009"/>
                </a:lnTo>
                <a:lnTo>
                  <a:pt x="10631" y="7027"/>
                </a:lnTo>
                <a:lnTo>
                  <a:pt x="10691" y="5106"/>
                </a:lnTo>
                <a:lnTo>
                  <a:pt x="10691" y="3124"/>
                </a:lnTo>
                <a:lnTo>
                  <a:pt x="11231" y="2523"/>
                </a:lnTo>
                <a:lnTo>
                  <a:pt x="11712" y="1863"/>
                </a:lnTo>
                <a:lnTo>
                  <a:pt x="12132" y="1142"/>
                </a:lnTo>
                <a:lnTo>
                  <a:pt x="12553" y="421"/>
                </a:lnTo>
                <a:lnTo>
                  <a:pt x="12553" y="361"/>
                </a:lnTo>
                <a:lnTo>
                  <a:pt x="12493" y="241"/>
                </a:lnTo>
                <a:lnTo>
                  <a:pt x="12372" y="241"/>
                </a:lnTo>
                <a:lnTo>
                  <a:pt x="11472" y="902"/>
                </a:lnTo>
                <a:lnTo>
                  <a:pt x="10631" y="1622"/>
                </a:lnTo>
                <a:lnTo>
                  <a:pt x="10511" y="121"/>
                </a:lnTo>
                <a:lnTo>
                  <a:pt x="10511" y="61"/>
                </a:lnTo>
                <a:lnTo>
                  <a:pt x="10451" y="1"/>
                </a:lnTo>
                <a:close/>
              </a:path>
            </a:pathLst>
          </a:custGeom>
          <a:solidFill>
            <a:srgbClr val="5E9B54"/>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8" name="Shape 97">
            <a:extLst>
              <a:ext uri="{FF2B5EF4-FFF2-40B4-BE49-F238E27FC236}">
                <a16:creationId xmlns:a16="http://schemas.microsoft.com/office/drawing/2014/main" xmlns="" id="{50F3A4C6-B314-4451-AB28-7FDEE1CE5AE4}"/>
              </a:ext>
            </a:extLst>
          </p:cNvPr>
          <p:cNvSpPr>
            <a:spLocks/>
          </p:cNvSpPr>
          <p:nvPr/>
        </p:nvSpPr>
        <p:spPr bwMode="auto">
          <a:xfrm>
            <a:off x="9884834" y="4000500"/>
            <a:ext cx="1780117" cy="469900"/>
          </a:xfrm>
          <a:custGeom>
            <a:avLst/>
            <a:gdLst>
              <a:gd name="T0" fmla="*/ 715395453 w 43001"/>
              <a:gd name="T1" fmla="*/ 29859926 h 11352"/>
              <a:gd name="T2" fmla="*/ 621927184 w 43001"/>
              <a:gd name="T3" fmla="*/ 140643405 h 11352"/>
              <a:gd name="T4" fmla="*/ 557220824 w 43001"/>
              <a:gd name="T5" fmla="*/ 195964899 h 11352"/>
              <a:gd name="T6" fmla="*/ 566199206 w 43001"/>
              <a:gd name="T7" fmla="*/ 63974285 h 11352"/>
              <a:gd name="T8" fmla="*/ 557220824 w 43001"/>
              <a:gd name="T9" fmla="*/ 29859926 h 11352"/>
              <a:gd name="T10" fmla="*/ 530254753 w 43001"/>
              <a:gd name="T11" fmla="*/ 132132800 h 11352"/>
              <a:gd name="T12" fmla="*/ 514062996 w 43001"/>
              <a:gd name="T13" fmla="*/ 242847731 h 11352"/>
              <a:gd name="T14" fmla="*/ 519449641 w 43001"/>
              <a:gd name="T15" fmla="*/ 276891845 h 11352"/>
              <a:gd name="T16" fmla="*/ 476321713 w 43001"/>
              <a:gd name="T17" fmla="*/ 353560964 h 11352"/>
              <a:gd name="T18" fmla="*/ 375669937 w 43001"/>
              <a:gd name="T19" fmla="*/ 464346140 h 11352"/>
              <a:gd name="T20" fmla="*/ 197711782 w 43001"/>
              <a:gd name="T21" fmla="*/ 558038123 h 11352"/>
              <a:gd name="T22" fmla="*/ 79102249 w 43001"/>
              <a:gd name="T23" fmla="*/ 651730148 h 11352"/>
              <a:gd name="T24" fmla="*/ 1795869 w 43001"/>
              <a:gd name="T25" fmla="*/ 736981813 h 11352"/>
              <a:gd name="T26" fmla="*/ 0 w 43001"/>
              <a:gd name="T27" fmla="*/ 762513626 h 11352"/>
              <a:gd name="T28" fmla="*/ 8978413 w 43001"/>
              <a:gd name="T29" fmla="*/ 779536532 h 11352"/>
              <a:gd name="T30" fmla="*/ 93468269 w 43001"/>
              <a:gd name="T31" fmla="*/ 732655397 h 11352"/>
              <a:gd name="T32" fmla="*/ 246257216 w 43001"/>
              <a:gd name="T33" fmla="*/ 630452809 h 11352"/>
              <a:gd name="T34" fmla="*/ 422389634 w 43001"/>
              <a:gd name="T35" fmla="*/ 673077773 h 11352"/>
              <a:gd name="T36" fmla="*/ 492513501 w 43001"/>
              <a:gd name="T37" fmla="*/ 800813912 h 11352"/>
              <a:gd name="T38" fmla="*/ 508675390 w 43001"/>
              <a:gd name="T39" fmla="*/ 779536532 h 11352"/>
              <a:gd name="T40" fmla="*/ 499696976 w 43001"/>
              <a:gd name="T41" fmla="*/ 732655397 h 11352"/>
              <a:gd name="T42" fmla="*/ 469139199 w 43001"/>
              <a:gd name="T43" fmla="*/ 643217846 h 11352"/>
              <a:gd name="T44" fmla="*/ 415207090 w 43001"/>
              <a:gd name="T45" fmla="*/ 549527519 h 11352"/>
              <a:gd name="T46" fmla="*/ 587777638 w 43001"/>
              <a:gd name="T47" fmla="*/ 494134082 h 11352"/>
              <a:gd name="T48" fmla="*/ 803447178 w 43001"/>
              <a:gd name="T49" fmla="*/ 464346140 h 11352"/>
              <a:gd name="T50" fmla="*/ 1019146617 w 43001"/>
              <a:gd name="T51" fmla="*/ 481367348 h 11352"/>
              <a:gd name="T52" fmla="*/ 1092862221 w 43001"/>
              <a:gd name="T53" fmla="*/ 566548727 h 11352"/>
              <a:gd name="T54" fmla="*/ 1152151107 w 43001"/>
              <a:gd name="T55" fmla="*/ 766769798 h 11352"/>
              <a:gd name="T56" fmla="*/ 1170138733 w 43001"/>
              <a:gd name="T57" fmla="*/ 805070042 h 11352"/>
              <a:gd name="T58" fmla="*/ 1184504753 w 43001"/>
              <a:gd name="T59" fmla="*/ 783792703 h 11352"/>
              <a:gd name="T60" fmla="*/ 1180913015 w 43001"/>
              <a:gd name="T61" fmla="*/ 741236246 h 11352"/>
              <a:gd name="T62" fmla="*/ 1135990181 w 43001"/>
              <a:gd name="T63" fmla="*/ 587896352 h 11352"/>
              <a:gd name="T64" fmla="*/ 1114410786 w 43001"/>
              <a:gd name="T65" fmla="*/ 502644687 h 11352"/>
              <a:gd name="T66" fmla="*/ 1261812095 w 43001"/>
              <a:gd name="T67" fmla="*/ 545271389 h 11352"/>
              <a:gd name="T68" fmla="*/ 1286982265 w 43001"/>
              <a:gd name="T69" fmla="*/ 532504613 h 11352"/>
              <a:gd name="T70" fmla="*/ 1249212076 w 43001"/>
              <a:gd name="T71" fmla="*/ 481367348 h 11352"/>
              <a:gd name="T72" fmla="*/ 1132398412 w 43001"/>
              <a:gd name="T73" fmla="*/ 417465005 h 11352"/>
              <a:gd name="T74" fmla="*/ 972426951 w 43001"/>
              <a:gd name="T75" fmla="*/ 383420891 h 11352"/>
              <a:gd name="T76" fmla="*/ 722578929 w 43001"/>
              <a:gd name="T77" fmla="*/ 370654115 h 11352"/>
              <a:gd name="T78" fmla="*/ 512267127 w 43001"/>
              <a:gd name="T79" fmla="*/ 413208833 h 11352"/>
              <a:gd name="T80" fmla="*/ 605735396 w 43001"/>
              <a:gd name="T81" fmla="*/ 272635674 h 11352"/>
              <a:gd name="T82" fmla="*/ 733353211 w 43001"/>
              <a:gd name="T83" fmla="*/ 119295780 h 11352"/>
              <a:gd name="T84" fmla="*/ 776511038 w 43001"/>
              <a:gd name="T85" fmla="*/ 55391739 h 11352"/>
              <a:gd name="T86" fmla="*/ 776511038 w 43001"/>
              <a:gd name="T87" fmla="*/ 21347625 h 11352"/>
              <a:gd name="T88" fmla="*/ 767502757 w 43001"/>
              <a:gd name="T89" fmla="*/ 70245 h 11352"/>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3001"/>
              <a:gd name="T136" fmla="*/ 0 h 11352"/>
              <a:gd name="T137" fmla="*/ 43001 w 43001"/>
              <a:gd name="T138" fmla="*/ 11352 h 11352"/>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3001" h="11352" extrusionOk="0">
                <a:moveTo>
                  <a:pt x="25464" y="1"/>
                </a:moveTo>
                <a:lnTo>
                  <a:pt x="24683" y="181"/>
                </a:lnTo>
                <a:lnTo>
                  <a:pt x="23903" y="421"/>
                </a:lnTo>
                <a:lnTo>
                  <a:pt x="23122" y="721"/>
                </a:lnTo>
                <a:lnTo>
                  <a:pt x="22341" y="1082"/>
                </a:lnTo>
                <a:lnTo>
                  <a:pt x="20780" y="1983"/>
                </a:lnTo>
                <a:lnTo>
                  <a:pt x="19398" y="2823"/>
                </a:lnTo>
                <a:lnTo>
                  <a:pt x="18377" y="3424"/>
                </a:lnTo>
                <a:lnTo>
                  <a:pt x="18618" y="2763"/>
                </a:lnTo>
                <a:lnTo>
                  <a:pt x="18738" y="2043"/>
                </a:lnTo>
                <a:lnTo>
                  <a:pt x="18918" y="1262"/>
                </a:lnTo>
                <a:lnTo>
                  <a:pt x="18918" y="902"/>
                </a:lnTo>
                <a:lnTo>
                  <a:pt x="18918" y="541"/>
                </a:lnTo>
                <a:lnTo>
                  <a:pt x="18858" y="421"/>
                </a:lnTo>
                <a:lnTo>
                  <a:pt x="18618" y="421"/>
                </a:lnTo>
                <a:lnTo>
                  <a:pt x="18317" y="721"/>
                </a:lnTo>
                <a:lnTo>
                  <a:pt x="18077" y="1082"/>
                </a:lnTo>
                <a:lnTo>
                  <a:pt x="17717" y="1863"/>
                </a:lnTo>
                <a:lnTo>
                  <a:pt x="17356" y="2643"/>
                </a:lnTo>
                <a:lnTo>
                  <a:pt x="17236" y="3004"/>
                </a:lnTo>
                <a:lnTo>
                  <a:pt x="17176" y="3424"/>
                </a:lnTo>
                <a:lnTo>
                  <a:pt x="17176" y="3604"/>
                </a:lnTo>
                <a:lnTo>
                  <a:pt x="17236" y="3784"/>
                </a:lnTo>
                <a:lnTo>
                  <a:pt x="17356" y="3904"/>
                </a:lnTo>
                <a:lnTo>
                  <a:pt x="17477" y="3964"/>
                </a:lnTo>
                <a:lnTo>
                  <a:pt x="16696" y="4445"/>
                </a:lnTo>
                <a:lnTo>
                  <a:pt x="15915" y="4985"/>
                </a:lnTo>
                <a:lnTo>
                  <a:pt x="15194" y="5586"/>
                </a:lnTo>
                <a:lnTo>
                  <a:pt x="14534" y="6187"/>
                </a:lnTo>
                <a:lnTo>
                  <a:pt x="12552" y="6547"/>
                </a:lnTo>
                <a:lnTo>
                  <a:pt x="10630" y="6967"/>
                </a:lnTo>
                <a:lnTo>
                  <a:pt x="7988" y="7568"/>
                </a:lnTo>
                <a:lnTo>
                  <a:pt x="6606" y="7868"/>
                </a:lnTo>
                <a:lnTo>
                  <a:pt x="5285" y="8289"/>
                </a:lnTo>
                <a:lnTo>
                  <a:pt x="3964" y="8709"/>
                </a:lnTo>
                <a:lnTo>
                  <a:pt x="2643" y="9189"/>
                </a:lnTo>
                <a:lnTo>
                  <a:pt x="1381" y="9730"/>
                </a:lnTo>
                <a:lnTo>
                  <a:pt x="180" y="10330"/>
                </a:lnTo>
                <a:lnTo>
                  <a:pt x="60" y="10391"/>
                </a:lnTo>
                <a:lnTo>
                  <a:pt x="0" y="10511"/>
                </a:lnTo>
                <a:lnTo>
                  <a:pt x="0" y="10631"/>
                </a:lnTo>
                <a:lnTo>
                  <a:pt x="0" y="10751"/>
                </a:lnTo>
                <a:lnTo>
                  <a:pt x="120" y="10871"/>
                </a:lnTo>
                <a:lnTo>
                  <a:pt x="180" y="10931"/>
                </a:lnTo>
                <a:lnTo>
                  <a:pt x="300" y="10991"/>
                </a:lnTo>
                <a:lnTo>
                  <a:pt x="480" y="10991"/>
                </a:lnTo>
                <a:lnTo>
                  <a:pt x="1802" y="10691"/>
                </a:lnTo>
                <a:lnTo>
                  <a:pt x="3123" y="10330"/>
                </a:lnTo>
                <a:lnTo>
                  <a:pt x="4384" y="9910"/>
                </a:lnTo>
                <a:lnTo>
                  <a:pt x="5705" y="9550"/>
                </a:lnTo>
                <a:lnTo>
                  <a:pt x="8228" y="8889"/>
                </a:lnTo>
                <a:lnTo>
                  <a:pt x="10810" y="8349"/>
                </a:lnTo>
                <a:lnTo>
                  <a:pt x="12192" y="8048"/>
                </a:lnTo>
                <a:lnTo>
                  <a:pt x="14113" y="9490"/>
                </a:lnTo>
                <a:lnTo>
                  <a:pt x="15254" y="10451"/>
                </a:lnTo>
                <a:lnTo>
                  <a:pt x="15795" y="10871"/>
                </a:lnTo>
                <a:lnTo>
                  <a:pt x="16456" y="11291"/>
                </a:lnTo>
                <a:lnTo>
                  <a:pt x="16816" y="11291"/>
                </a:lnTo>
                <a:lnTo>
                  <a:pt x="16876" y="11231"/>
                </a:lnTo>
                <a:lnTo>
                  <a:pt x="16996" y="10991"/>
                </a:lnTo>
                <a:lnTo>
                  <a:pt x="16996" y="10871"/>
                </a:lnTo>
                <a:lnTo>
                  <a:pt x="16936" y="10751"/>
                </a:lnTo>
                <a:lnTo>
                  <a:pt x="16696" y="10330"/>
                </a:lnTo>
                <a:lnTo>
                  <a:pt x="16456" y="9850"/>
                </a:lnTo>
                <a:lnTo>
                  <a:pt x="16095" y="9430"/>
                </a:lnTo>
                <a:lnTo>
                  <a:pt x="15675" y="9069"/>
                </a:lnTo>
                <a:lnTo>
                  <a:pt x="15314" y="8709"/>
                </a:lnTo>
                <a:lnTo>
                  <a:pt x="14834" y="8349"/>
                </a:lnTo>
                <a:lnTo>
                  <a:pt x="13873" y="7748"/>
                </a:lnTo>
                <a:lnTo>
                  <a:pt x="15795" y="7448"/>
                </a:lnTo>
                <a:lnTo>
                  <a:pt x="17717" y="7147"/>
                </a:lnTo>
                <a:lnTo>
                  <a:pt x="19639" y="6967"/>
                </a:lnTo>
                <a:lnTo>
                  <a:pt x="21620" y="6787"/>
                </a:lnTo>
                <a:lnTo>
                  <a:pt x="24203" y="6607"/>
                </a:lnTo>
                <a:lnTo>
                  <a:pt x="26845" y="6547"/>
                </a:lnTo>
                <a:lnTo>
                  <a:pt x="29428" y="6547"/>
                </a:lnTo>
                <a:lnTo>
                  <a:pt x="32070" y="6667"/>
                </a:lnTo>
                <a:lnTo>
                  <a:pt x="34052" y="6787"/>
                </a:lnTo>
                <a:lnTo>
                  <a:pt x="36034" y="6967"/>
                </a:lnTo>
                <a:lnTo>
                  <a:pt x="36274" y="7508"/>
                </a:lnTo>
                <a:lnTo>
                  <a:pt x="36515" y="7988"/>
                </a:lnTo>
                <a:lnTo>
                  <a:pt x="37175" y="8949"/>
                </a:lnTo>
                <a:lnTo>
                  <a:pt x="38016" y="10210"/>
                </a:lnTo>
                <a:lnTo>
                  <a:pt x="38496" y="10811"/>
                </a:lnTo>
                <a:lnTo>
                  <a:pt x="38737" y="11051"/>
                </a:lnTo>
                <a:lnTo>
                  <a:pt x="38977" y="11291"/>
                </a:lnTo>
                <a:lnTo>
                  <a:pt x="39097" y="11351"/>
                </a:lnTo>
                <a:lnTo>
                  <a:pt x="39217" y="11351"/>
                </a:lnTo>
                <a:lnTo>
                  <a:pt x="39457" y="11291"/>
                </a:lnTo>
                <a:lnTo>
                  <a:pt x="39577" y="11051"/>
                </a:lnTo>
                <a:lnTo>
                  <a:pt x="39637" y="10931"/>
                </a:lnTo>
                <a:lnTo>
                  <a:pt x="39637" y="10811"/>
                </a:lnTo>
                <a:lnTo>
                  <a:pt x="39457" y="10451"/>
                </a:lnTo>
                <a:lnTo>
                  <a:pt x="39337" y="10150"/>
                </a:lnTo>
                <a:lnTo>
                  <a:pt x="38917" y="9490"/>
                </a:lnTo>
                <a:lnTo>
                  <a:pt x="37956" y="8289"/>
                </a:lnTo>
                <a:lnTo>
                  <a:pt x="37535" y="7688"/>
                </a:lnTo>
                <a:lnTo>
                  <a:pt x="37055" y="7087"/>
                </a:lnTo>
                <a:lnTo>
                  <a:pt x="37235" y="7087"/>
                </a:lnTo>
                <a:lnTo>
                  <a:pt x="40058" y="7508"/>
                </a:lnTo>
                <a:lnTo>
                  <a:pt x="41439" y="7628"/>
                </a:lnTo>
                <a:lnTo>
                  <a:pt x="42160" y="7688"/>
                </a:lnTo>
                <a:lnTo>
                  <a:pt x="42820" y="7688"/>
                </a:lnTo>
                <a:lnTo>
                  <a:pt x="42941" y="7628"/>
                </a:lnTo>
                <a:lnTo>
                  <a:pt x="43001" y="7508"/>
                </a:lnTo>
                <a:lnTo>
                  <a:pt x="43001" y="7388"/>
                </a:lnTo>
                <a:lnTo>
                  <a:pt x="42941" y="7328"/>
                </a:lnTo>
                <a:lnTo>
                  <a:pt x="41739" y="6787"/>
                </a:lnTo>
                <a:lnTo>
                  <a:pt x="40478" y="6427"/>
                </a:lnTo>
                <a:lnTo>
                  <a:pt x="39157" y="6127"/>
                </a:lnTo>
                <a:lnTo>
                  <a:pt x="37836" y="5886"/>
                </a:lnTo>
                <a:lnTo>
                  <a:pt x="36454" y="5766"/>
                </a:lnTo>
                <a:lnTo>
                  <a:pt x="35133" y="5646"/>
                </a:lnTo>
                <a:lnTo>
                  <a:pt x="32491" y="5406"/>
                </a:lnTo>
                <a:lnTo>
                  <a:pt x="29728" y="5286"/>
                </a:lnTo>
                <a:lnTo>
                  <a:pt x="26965" y="5226"/>
                </a:lnTo>
                <a:lnTo>
                  <a:pt x="24143" y="5226"/>
                </a:lnTo>
                <a:lnTo>
                  <a:pt x="21380" y="5406"/>
                </a:lnTo>
                <a:lnTo>
                  <a:pt x="19278" y="5586"/>
                </a:lnTo>
                <a:lnTo>
                  <a:pt x="17116" y="5826"/>
                </a:lnTo>
                <a:lnTo>
                  <a:pt x="17537" y="5526"/>
                </a:lnTo>
                <a:lnTo>
                  <a:pt x="18858" y="4685"/>
                </a:lnTo>
                <a:lnTo>
                  <a:pt x="20239" y="3844"/>
                </a:lnTo>
                <a:lnTo>
                  <a:pt x="21620" y="3064"/>
                </a:lnTo>
                <a:lnTo>
                  <a:pt x="23062" y="2343"/>
                </a:lnTo>
                <a:lnTo>
                  <a:pt x="24503" y="1682"/>
                </a:lnTo>
                <a:lnTo>
                  <a:pt x="25224" y="1322"/>
                </a:lnTo>
                <a:lnTo>
                  <a:pt x="25824" y="902"/>
                </a:lnTo>
                <a:lnTo>
                  <a:pt x="25945" y="781"/>
                </a:lnTo>
                <a:lnTo>
                  <a:pt x="26005" y="601"/>
                </a:lnTo>
                <a:lnTo>
                  <a:pt x="26005" y="481"/>
                </a:lnTo>
                <a:lnTo>
                  <a:pt x="25945" y="301"/>
                </a:lnTo>
                <a:lnTo>
                  <a:pt x="25884" y="181"/>
                </a:lnTo>
                <a:lnTo>
                  <a:pt x="25764" y="61"/>
                </a:lnTo>
                <a:lnTo>
                  <a:pt x="25644" y="1"/>
                </a:lnTo>
                <a:lnTo>
                  <a:pt x="25464" y="1"/>
                </a:lnTo>
                <a:close/>
              </a:path>
            </a:pathLst>
          </a:custGeom>
          <a:solidFill>
            <a:srgbClr val="B5975B"/>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9" name="Shape 98">
            <a:extLst>
              <a:ext uri="{FF2B5EF4-FFF2-40B4-BE49-F238E27FC236}">
                <a16:creationId xmlns:a16="http://schemas.microsoft.com/office/drawing/2014/main" xmlns="" id="{2FCF9BC0-3A33-4C91-B229-DC39AC6D248D}"/>
              </a:ext>
            </a:extLst>
          </p:cNvPr>
          <p:cNvSpPr>
            <a:spLocks/>
          </p:cNvSpPr>
          <p:nvPr/>
        </p:nvSpPr>
        <p:spPr bwMode="auto">
          <a:xfrm>
            <a:off x="11084985" y="3717925"/>
            <a:ext cx="510116" cy="538163"/>
          </a:xfrm>
          <a:custGeom>
            <a:avLst/>
            <a:gdLst>
              <a:gd name="T0" fmla="*/ 36986840 w 20301"/>
              <a:gd name="T1" fmla="*/ 34767586 h 21321"/>
              <a:gd name="T2" fmla="*/ 39396624 w 20301"/>
              <a:gd name="T3" fmla="*/ 43467270 h 21321"/>
              <a:gd name="T4" fmla="*/ 39805048 w 20301"/>
              <a:gd name="T5" fmla="*/ 54080851 h 21321"/>
              <a:gd name="T6" fmla="*/ 37790214 w 20301"/>
              <a:gd name="T7" fmla="*/ 63745775 h 21321"/>
              <a:gd name="T8" fmla="*/ 34175737 w 20301"/>
              <a:gd name="T9" fmla="*/ 69535147 h 21321"/>
              <a:gd name="T10" fmla="*/ 27342089 w 20301"/>
              <a:gd name="T11" fmla="*/ 65675549 h 21321"/>
              <a:gd name="T12" fmla="*/ 24925578 w 20301"/>
              <a:gd name="T13" fmla="*/ 56975865 h 21321"/>
              <a:gd name="T14" fmla="*/ 24524239 w 20301"/>
              <a:gd name="T15" fmla="*/ 46362284 h 21321"/>
              <a:gd name="T16" fmla="*/ 26538715 w 20301"/>
              <a:gd name="T17" fmla="*/ 36697386 h 21321"/>
              <a:gd name="T18" fmla="*/ 30153193 w 20301"/>
              <a:gd name="T19" fmla="*/ 30907988 h 21321"/>
              <a:gd name="T20" fmla="*/ 33372720 w 20301"/>
              <a:gd name="T21" fmla="*/ 964584 h 21321"/>
              <a:gd name="T22" fmla="*/ 17288538 w 20301"/>
              <a:gd name="T23" fmla="*/ 9664924 h 21321"/>
              <a:gd name="T24" fmla="*/ 8446803 w 20301"/>
              <a:gd name="T25" fmla="*/ 24154005 h 21321"/>
              <a:gd name="T26" fmla="*/ 4022563 w 20301"/>
              <a:gd name="T27" fmla="*/ 33803002 h 21321"/>
              <a:gd name="T28" fmla="*/ 6747 w 20301"/>
              <a:gd name="T29" fmla="*/ 40556984 h 21321"/>
              <a:gd name="T30" fmla="*/ 809763 w 20301"/>
              <a:gd name="T31" fmla="*/ 47326868 h 21321"/>
              <a:gd name="T32" fmla="*/ 8848481 w 20301"/>
              <a:gd name="T33" fmla="*/ 60851391 h 21321"/>
              <a:gd name="T34" fmla="*/ 14477434 w 20301"/>
              <a:gd name="T35" fmla="*/ 84989469 h 21321"/>
              <a:gd name="T36" fmla="*/ 17288538 w 20301"/>
              <a:gd name="T37" fmla="*/ 140034904 h 21321"/>
              <a:gd name="T38" fmla="*/ 20508084 w 20301"/>
              <a:gd name="T39" fmla="*/ 173837881 h 21321"/>
              <a:gd name="T40" fmla="*/ 30153193 w 20301"/>
              <a:gd name="T41" fmla="*/ 213446209 h 21321"/>
              <a:gd name="T42" fmla="*/ 43820864 w 20301"/>
              <a:gd name="T43" fmla="*/ 246283996 h 21321"/>
              <a:gd name="T44" fmla="*/ 58693229 w 20301"/>
              <a:gd name="T45" fmla="*/ 264632676 h 21321"/>
              <a:gd name="T46" fmla="*/ 67534982 w 20301"/>
              <a:gd name="T47" fmla="*/ 294559521 h 21321"/>
              <a:gd name="T48" fmla="*/ 69148120 w 20301"/>
              <a:gd name="T49" fmla="*/ 323537709 h 21321"/>
              <a:gd name="T50" fmla="*/ 70754510 w 20301"/>
              <a:gd name="T51" fmla="*/ 337062207 h 21321"/>
              <a:gd name="T52" fmla="*/ 73967291 w 20301"/>
              <a:gd name="T53" fmla="*/ 342851605 h 21321"/>
              <a:gd name="T54" fmla="*/ 77588515 w 20301"/>
              <a:gd name="T55" fmla="*/ 337062207 h 21321"/>
              <a:gd name="T56" fmla="*/ 78793228 w 20301"/>
              <a:gd name="T57" fmla="*/ 319678742 h 21321"/>
              <a:gd name="T58" fmla="*/ 75178751 w 20301"/>
              <a:gd name="T59" fmla="*/ 282981356 h 21321"/>
              <a:gd name="T60" fmla="*/ 81604331 w 20301"/>
              <a:gd name="T61" fmla="*/ 270421443 h 21321"/>
              <a:gd name="T62" fmla="*/ 92059203 w 20301"/>
              <a:gd name="T63" fmla="*/ 278140615 h 21321"/>
              <a:gd name="T64" fmla="*/ 94870306 w 20301"/>
              <a:gd name="T65" fmla="*/ 310978402 h 21321"/>
              <a:gd name="T66" fmla="*/ 96483462 w 20301"/>
              <a:gd name="T67" fmla="*/ 338992006 h 21321"/>
              <a:gd name="T68" fmla="*/ 100499618 w 20301"/>
              <a:gd name="T69" fmla="*/ 342851605 h 21321"/>
              <a:gd name="T70" fmla="*/ 104120484 w 20301"/>
              <a:gd name="T71" fmla="*/ 335132407 h 21321"/>
              <a:gd name="T72" fmla="*/ 104923858 w 20301"/>
              <a:gd name="T73" fmla="*/ 308084018 h 21321"/>
              <a:gd name="T74" fmla="*/ 102105650 w 20301"/>
              <a:gd name="T75" fmla="*/ 278140615 h 21321"/>
              <a:gd name="T76" fmla="*/ 103718806 w 20301"/>
              <a:gd name="T77" fmla="*/ 254967752 h 21321"/>
              <a:gd name="T78" fmla="*/ 120197581 w 20301"/>
              <a:gd name="T79" fmla="*/ 226954148 h 21321"/>
              <a:gd name="T80" fmla="*/ 129842689 w 20301"/>
              <a:gd name="T81" fmla="*/ 197991912 h 21321"/>
              <a:gd name="T82" fmla="*/ 133062217 w 20301"/>
              <a:gd name="T83" fmla="*/ 184467389 h 21321"/>
              <a:gd name="T84" fmla="*/ 135873320 w 20301"/>
              <a:gd name="T85" fmla="*/ 166118709 h 21321"/>
              <a:gd name="T86" fmla="*/ 135471643 w 20301"/>
              <a:gd name="T87" fmla="*/ 145840204 h 21321"/>
              <a:gd name="T88" fmla="*/ 132258843 w 20301"/>
              <a:gd name="T89" fmla="*/ 127492155 h 21321"/>
              <a:gd name="T90" fmla="*/ 127031586 w 20301"/>
              <a:gd name="T91" fmla="*/ 113002442 h 21321"/>
              <a:gd name="T92" fmla="*/ 119394546 w 20301"/>
              <a:gd name="T93" fmla="*/ 104302734 h 21321"/>
              <a:gd name="T94" fmla="*/ 113765592 w 20301"/>
              <a:gd name="T95" fmla="*/ 109143475 h 21321"/>
              <a:gd name="T96" fmla="*/ 113363915 w 20301"/>
              <a:gd name="T97" fmla="*/ 122651414 h 21321"/>
              <a:gd name="T98" fmla="*/ 118992868 w 20301"/>
              <a:gd name="T99" fmla="*/ 132316338 h 21321"/>
              <a:gd name="T100" fmla="*/ 123410362 w 20301"/>
              <a:gd name="T101" fmla="*/ 148735219 h 21321"/>
              <a:gd name="T102" fmla="*/ 122607346 w 20301"/>
              <a:gd name="T103" fmla="*/ 168048508 h 21321"/>
              <a:gd name="T104" fmla="*/ 116175018 w 20301"/>
              <a:gd name="T105" fmla="*/ 182537590 h 21321"/>
              <a:gd name="T106" fmla="*/ 106530249 w 20301"/>
              <a:gd name="T107" fmla="*/ 186397189 h 21321"/>
              <a:gd name="T108" fmla="*/ 97688156 w 20301"/>
              <a:gd name="T109" fmla="*/ 178678622 h 21321"/>
              <a:gd name="T110" fmla="*/ 90051135 w 20301"/>
              <a:gd name="T111" fmla="*/ 160329942 h 21321"/>
              <a:gd name="T112" fmla="*/ 86028572 w 20301"/>
              <a:gd name="T113" fmla="*/ 138105736 h 21321"/>
              <a:gd name="T114" fmla="*/ 79997941 w 20301"/>
              <a:gd name="T115" fmla="*/ 72429531 h 21321"/>
              <a:gd name="T116" fmla="*/ 74368988 w 20301"/>
              <a:gd name="T117" fmla="*/ 46362284 h 21321"/>
              <a:gd name="T118" fmla="*/ 63117470 w 20301"/>
              <a:gd name="T119" fmla="*/ 19313264 h 21321"/>
              <a:gd name="T120" fmla="*/ 48245105 w 20301"/>
              <a:gd name="T121" fmla="*/ 2894384 h 21321"/>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0301"/>
              <a:gd name="T184" fmla="*/ 0 h 21321"/>
              <a:gd name="T185" fmla="*/ 20301 w 20301"/>
              <a:gd name="T186" fmla="*/ 21321 h 21321"/>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0301" h="21321" extrusionOk="0">
                <a:moveTo>
                  <a:pt x="5106" y="1922"/>
                </a:moveTo>
                <a:lnTo>
                  <a:pt x="5286" y="2042"/>
                </a:lnTo>
                <a:lnTo>
                  <a:pt x="5526" y="2162"/>
                </a:lnTo>
                <a:lnTo>
                  <a:pt x="5646" y="2282"/>
                </a:lnTo>
                <a:lnTo>
                  <a:pt x="5826" y="2462"/>
                </a:lnTo>
                <a:lnTo>
                  <a:pt x="5886" y="2703"/>
                </a:lnTo>
                <a:lnTo>
                  <a:pt x="5947" y="2883"/>
                </a:lnTo>
                <a:lnTo>
                  <a:pt x="5947" y="3123"/>
                </a:lnTo>
                <a:lnTo>
                  <a:pt x="5947" y="3363"/>
                </a:lnTo>
                <a:lnTo>
                  <a:pt x="5886" y="3543"/>
                </a:lnTo>
                <a:lnTo>
                  <a:pt x="5826" y="3784"/>
                </a:lnTo>
                <a:lnTo>
                  <a:pt x="5646" y="3964"/>
                </a:lnTo>
                <a:lnTo>
                  <a:pt x="5526" y="4084"/>
                </a:lnTo>
                <a:lnTo>
                  <a:pt x="5286" y="4204"/>
                </a:lnTo>
                <a:lnTo>
                  <a:pt x="5106" y="4324"/>
                </a:lnTo>
                <a:lnTo>
                  <a:pt x="4505" y="4324"/>
                </a:lnTo>
                <a:lnTo>
                  <a:pt x="4325" y="4204"/>
                </a:lnTo>
                <a:lnTo>
                  <a:pt x="4085" y="4084"/>
                </a:lnTo>
                <a:lnTo>
                  <a:pt x="3965" y="3964"/>
                </a:lnTo>
                <a:lnTo>
                  <a:pt x="3784" y="3784"/>
                </a:lnTo>
                <a:lnTo>
                  <a:pt x="3724" y="3543"/>
                </a:lnTo>
                <a:lnTo>
                  <a:pt x="3664" y="3363"/>
                </a:lnTo>
                <a:lnTo>
                  <a:pt x="3664" y="3123"/>
                </a:lnTo>
                <a:lnTo>
                  <a:pt x="3664" y="2883"/>
                </a:lnTo>
                <a:lnTo>
                  <a:pt x="3724" y="2703"/>
                </a:lnTo>
                <a:lnTo>
                  <a:pt x="3784" y="2462"/>
                </a:lnTo>
                <a:lnTo>
                  <a:pt x="3965" y="2282"/>
                </a:lnTo>
                <a:lnTo>
                  <a:pt x="4085" y="2162"/>
                </a:lnTo>
                <a:lnTo>
                  <a:pt x="4325" y="2042"/>
                </a:lnTo>
                <a:lnTo>
                  <a:pt x="4505" y="1922"/>
                </a:lnTo>
                <a:lnTo>
                  <a:pt x="5106" y="1922"/>
                </a:lnTo>
                <a:close/>
                <a:moveTo>
                  <a:pt x="5766" y="0"/>
                </a:moveTo>
                <a:lnTo>
                  <a:pt x="4986" y="60"/>
                </a:lnTo>
                <a:lnTo>
                  <a:pt x="4205" y="120"/>
                </a:lnTo>
                <a:lnTo>
                  <a:pt x="3364" y="360"/>
                </a:lnTo>
                <a:lnTo>
                  <a:pt x="2583" y="601"/>
                </a:lnTo>
                <a:lnTo>
                  <a:pt x="1863" y="1021"/>
                </a:lnTo>
                <a:lnTo>
                  <a:pt x="1562" y="1261"/>
                </a:lnTo>
                <a:lnTo>
                  <a:pt x="1262" y="1502"/>
                </a:lnTo>
                <a:lnTo>
                  <a:pt x="1022" y="1742"/>
                </a:lnTo>
                <a:lnTo>
                  <a:pt x="842" y="2042"/>
                </a:lnTo>
                <a:lnTo>
                  <a:pt x="601" y="2102"/>
                </a:lnTo>
                <a:lnTo>
                  <a:pt x="361" y="2162"/>
                </a:lnTo>
                <a:lnTo>
                  <a:pt x="121" y="2282"/>
                </a:lnTo>
                <a:lnTo>
                  <a:pt x="1" y="2522"/>
                </a:lnTo>
                <a:lnTo>
                  <a:pt x="1" y="2763"/>
                </a:lnTo>
                <a:lnTo>
                  <a:pt x="61" y="2883"/>
                </a:lnTo>
                <a:lnTo>
                  <a:pt x="121" y="2943"/>
                </a:lnTo>
                <a:lnTo>
                  <a:pt x="541" y="3243"/>
                </a:lnTo>
                <a:lnTo>
                  <a:pt x="902" y="3543"/>
                </a:lnTo>
                <a:lnTo>
                  <a:pt x="1322" y="3784"/>
                </a:lnTo>
                <a:lnTo>
                  <a:pt x="1622" y="4144"/>
                </a:lnTo>
                <a:lnTo>
                  <a:pt x="1983" y="4745"/>
                </a:lnTo>
                <a:lnTo>
                  <a:pt x="2163" y="5285"/>
                </a:lnTo>
                <a:lnTo>
                  <a:pt x="2283" y="5946"/>
                </a:lnTo>
                <a:lnTo>
                  <a:pt x="2403" y="6546"/>
                </a:lnTo>
                <a:lnTo>
                  <a:pt x="2583" y="8708"/>
                </a:lnTo>
                <a:lnTo>
                  <a:pt x="2764" y="9729"/>
                </a:lnTo>
                <a:lnTo>
                  <a:pt x="2884" y="10270"/>
                </a:lnTo>
                <a:lnTo>
                  <a:pt x="3064" y="10810"/>
                </a:lnTo>
                <a:lnTo>
                  <a:pt x="3484" y="11651"/>
                </a:lnTo>
                <a:lnTo>
                  <a:pt x="3965" y="12492"/>
                </a:lnTo>
                <a:lnTo>
                  <a:pt x="4505" y="13273"/>
                </a:lnTo>
                <a:lnTo>
                  <a:pt x="5106" y="13993"/>
                </a:lnTo>
                <a:lnTo>
                  <a:pt x="5826" y="14714"/>
                </a:lnTo>
                <a:lnTo>
                  <a:pt x="6547" y="15315"/>
                </a:lnTo>
                <a:lnTo>
                  <a:pt x="7388" y="15795"/>
                </a:lnTo>
                <a:lnTo>
                  <a:pt x="8169" y="16215"/>
                </a:lnTo>
                <a:lnTo>
                  <a:pt x="8769" y="16456"/>
                </a:lnTo>
                <a:lnTo>
                  <a:pt x="9370" y="16636"/>
                </a:lnTo>
                <a:lnTo>
                  <a:pt x="9850" y="17717"/>
                </a:lnTo>
                <a:lnTo>
                  <a:pt x="10090" y="18317"/>
                </a:lnTo>
                <a:lnTo>
                  <a:pt x="10271" y="18918"/>
                </a:lnTo>
                <a:lnTo>
                  <a:pt x="10331" y="19518"/>
                </a:lnTo>
                <a:lnTo>
                  <a:pt x="10331" y="20119"/>
                </a:lnTo>
                <a:lnTo>
                  <a:pt x="10391" y="20419"/>
                </a:lnTo>
                <a:lnTo>
                  <a:pt x="10451" y="20720"/>
                </a:lnTo>
                <a:lnTo>
                  <a:pt x="10571" y="20960"/>
                </a:lnTo>
                <a:lnTo>
                  <a:pt x="10751" y="21200"/>
                </a:lnTo>
                <a:lnTo>
                  <a:pt x="10871" y="21320"/>
                </a:lnTo>
                <a:lnTo>
                  <a:pt x="11051" y="21320"/>
                </a:lnTo>
                <a:lnTo>
                  <a:pt x="11232" y="21260"/>
                </a:lnTo>
                <a:lnTo>
                  <a:pt x="11352" y="21200"/>
                </a:lnTo>
                <a:lnTo>
                  <a:pt x="11592" y="20960"/>
                </a:lnTo>
                <a:lnTo>
                  <a:pt x="11712" y="20599"/>
                </a:lnTo>
                <a:lnTo>
                  <a:pt x="11772" y="20239"/>
                </a:lnTo>
                <a:lnTo>
                  <a:pt x="11772" y="19879"/>
                </a:lnTo>
                <a:lnTo>
                  <a:pt x="11652" y="19098"/>
                </a:lnTo>
                <a:lnTo>
                  <a:pt x="11472" y="18377"/>
                </a:lnTo>
                <a:lnTo>
                  <a:pt x="11232" y="17597"/>
                </a:lnTo>
                <a:lnTo>
                  <a:pt x="10931" y="16876"/>
                </a:lnTo>
                <a:lnTo>
                  <a:pt x="11592" y="16876"/>
                </a:lnTo>
                <a:lnTo>
                  <a:pt x="12192" y="16816"/>
                </a:lnTo>
                <a:lnTo>
                  <a:pt x="12853" y="16756"/>
                </a:lnTo>
                <a:lnTo>
                  <a:pt x="13454" y="16636"/>
                </a:lnTo>
                <a:lnTo>
                  <a:pt x="13754" y="17296"/>
                </a:lnTo>
                <a:lnTo>
                  <a:pt x="13994" y="18017"/>
                </a:lnTo>
                <a:lnTo>
                  <a:pt x="14114" y="18678"/>
                </a:lnTo>
                <a:lnTo>
                  <a:pt x="14174" y="19338"/>
                </a:lnTo>
                <a:lnTo>
                  <a:pt x="14234" y="20660"/>
                </a:lnTo>
                <a:lnTo>
                  <a:pt x="14294" y="20900"/>
                </a:lnTo>
                <a:lnTo>
                  <a:pt x="14415" y="21080"/>
                </a:lnTo>
                <a:lnTo>
                  <a:pt x="14595" y="21200"/>
                </a:lnTo>
                <a:lnTo>
                  <a:pt x="14835" y="21320"/>
                </a:lnTo>
                <a:lnTo>
                  <a:pt x="15015" y="21320"/>
                </a:lnTo>
                <a:lnTo>
                  <a:pt x="15255" y="21200"/>
                </a:lnTo>
                <a:lnTo>
                  <a:pt x="15435" y="21080"/>
                </a:lnTo>
                <a:lnTo>
                  <a:pt x="15556" y="20840"/>
                </a:lnTo>
                <a:lnTo>
                  <a:pt x="15616" y="20359"/>
                </a:lnTo>
                <a:lnTo>
                  <a:pt x="15676" y="19759"/>
                </a:lnTo>
                <a:lnTo>
                  <a:pt x="15676" y="19158"/>
                </a:lnTo>
                <a:lnTo>
                  <a:pt x="15616" y="18498"/>
                </a:lnTo>
                <a:lnTo>
                  <a:pt x="15496" y="17897"/>
                </a:lnTo>
                <a:lnTo>
                  <a:pt x="15255" y="17296"/>
                </a:lnTo>
                <a:lnTo>
                  <a:pt x="15015" y="16696"/>
                </a:lnTo>
                <a:lnTo>
                  <a:pt x="14715" y="16215"/>
                </a:lnTo>
                <a:lnTo>
                  <a:pt x="15496" y="15855"/>
                </a:lnTo>
                <a:lnTo>
                  <a:pt x="16396" y="15375"/>
                </a:lnTo>
                <a:lnTo>
                  <a:pt x="17177" y="14774"/>
                </a:lnTo>
                <a:lnTo>
                  <a:pt x="17958" y="14113"/>
                </a:lnTo>
                <a:lnTo>
                  <a:pt x="18618" y="13393"/>
                </a:lnTo>
                <a:lnTo>
                  <a:pt x="19159" y="12672"/>
                </a:lnTo>
                <a:lnTo>
                  <a:pt x="19399" y="12312"/>
                </a:lnTo>
                <a:lnTo>
                  <a:pt x="19579" y="11891"/>
                </a:lnTo>
                <a:lnTo>
                  <a:pt x="19639" y="11831"/>
                </a:lnTo>
                <a:lnTo>
                  <a:pt x="19880" y="11471"/>
                </a:lnTo>
                <a:lnTo>
                  <a:pt x="20060" y="11111"/>
                </a:lnTo>
                <a:lnTo>
                  <a:pt x="20180" y="10690"/>
                </a:lnTo>
                <a:lnTo>
                  <a:pt x="20300" y="10330"/>
                </a:lnTo>
                <a:lnTo>
                  <a:pt x="20300" y="9909"/>
                </a:lnTo>
                <a:lnTo>
                  <a:pt x="20300" y="9489"/>
                </a:lnTo>
                <a:lnTo>
                  <a:pt x="20240" y="9069"/>
                </a:lnTo>
                <a:lnTo>
                  <a:pt x="20120" y="8708"/>
                </a:lnTo>
                <a:lnTo>
                  <a:pt x="20000" y="8288"/>
                </a:lnTo>
                <a:lnTo>
                  <a:pt x="19760" y="7928"/>
                </a:lnTo>
                <a:lnTo>
                  <a:pt x="19579" y="7627"/>
                </a:lnTo>
                <a:lnTo>
                  <a:pt x="19279" y="7327"/>
                </a:lnTo>
                <a:lnTo>
                  <a:pt x="18979" y="7027"/>
                </a:lnTo>
                <a:lnTo>
                  <a:pt x="18618" y="6787"/>
                </a:lnTo>
                <a:lnTo>
                  <a:pt x="18258" y="6606"/>
                </a:lnTo>
                <a:lnTo>
                  <a:pt x="17838" y="6486"/>
                </a:lnTo>
                <a:lnTo>
                  <a:pt x="17477" y="6486"/>
                </a:lnTo>
                <a:lnTo>
                  <a:pt x="17177" y="6606"/>
                </a:lnTo>
                <a:lnTo>
                  <a:pt x="16997" y="6787"/>
                </a:lnTo>
                <a:lnTo>
                  <a:pt x="16877" y="7027"/>
                </a:lnTo>
                <a:lnTo>
                  <a:pt x="16877" y="7327"/>
                </a:lnTo>
                <a:lnTo>
                  <a:pt x="16937" y="7627"/>
                </a:lnTo>
                <a:lnTo>
                  <a:pt x="17117" y="7868"/>
                </a:lnTo>
                <a:lnTo>
                  <a:pt x="17417" y="8048"/>
                </a:lnTo>
                <a:lnTo>
                  <a:pt x="17778" y="8228"/>
                </a:lnTo>
                <a:lnTo>
                  <a:pt x="18078" y="8468"/>
                </a:lnTo>
                <a:lnTo>
                  <a:pt x="18318" y="8828"/>
                </a:lnTo>
                <a:lnTo>
                  <a:pt x="18438" y="9249"/>
                </a:lnTo>
                <a:lnTo>
                  <a:pt x="18498" y="9609"/>
                </a:lnTo>
                <a:lnTo>
                  <a:pt x="18438" y="10030"/>
                </a:lnTo>
                <a:lnTo>
                  <a:pt x="18318" y="10450"/>
                </a:lnTo>
                <a:lnTo>
                  <a:pt x="18078" y="10810"/>
                </a:lnTo>
                <a:lnTo>
                  <a:pt x="17718" y="11111"/>
                </a:lnTo>
                <a:lnTo>
                  <a:pt x="17357" y="11351"/>
                </a:lnTo>
                <a:lnTo>
                  <a:pt x="16877" y="11531"/>
                </a:lnTo>
                <a:lnTo>
                  <a:pt x="16396" y="11591"/>
                </a:lnTo>
                <a:lnTo>
                  <a:pt x="15916" y="11591"/>
                </a:lnTo>
                <a:lnTo>
                  <a:pt x="15435" y="11471"/>
                </a:lnTo>
                <a:lnTo>
                  <a:pt x="15015" y="11291"/>
                </a:lnTo>
                <a:lnTo>
                  <a:pt x="14595" y="11111"/>
                </a:lnTo>
                <a:lnTo>
                  <a:pt x="14174" y="10750"/>
                </a:lnTo>
                <a:lnTo>
                  <a:pt x="13814" y="10390"/>
                </a:lnTo>
                <a:lnTo>
                  <a:pt x="13454" y="9970"/>
                </a:lnTo>
                <a:lnTo>
                  <a:pt x="13213" y="9549"/>
                </a:lnTo>
                <a:lnTo>
                  <a:pt x="13033" y="9069"/>
                </a:lnTo>
                <a:lnTo>
                  <a:pt x="12853" y="8588"/>
                </a:lnTo>
                <a:lnTo>
                  <a:pt x="12553" y="7627"/>
                </a:lnTo>
                <a:lnTo>
                  <a:pt x="12192" y="5525"/>
                </a:lnTo>
                <a:lnTo>
                  <a:pt x="11952" y="4504"/>
                </a:lnTo>
                <a:lnTo>
                  <a:pt x="11772" y="4024"/>
                </a:lnTo>
                <a:lnTo>
                  <a:pt x="11532" y="3604"/>
                </a:lnTo>
                <a:lnTo>
                  <a:pt x="11111" y="2883"/>
                </a:lnTo>
                <a:lnTo>
                  <a:pt x="10631" y="2222"/>
                </a:lnTo>
                <a:lnTo>
                  <a:pt x="10090" y="1682"/>
                </a:lnTo>
                <a:lnTo>
                  <a:pt x="9430" y="1201"/>
                </a:lnTo>
                <a:lnTo>
                  <a:pt x="8769" y="781"/>
                </a:lnTo>
                <a:lnTo>
                  <a:pt x="7988" y="421"/>
                </a:lnTo>
                <a:lnTo>
                  <a:pt x="7208" y="180"/>
                </a:lnTo>
                <a:lnTo>
                  <a:pt x="6427" y="60"/>
                </a:lnTo>
                <a:lnTo>
                  <a:pt x="5766" y="0"/>
                </a:lnTo>
                <a:close/>
              </a:path>
            </a:pathLst>
          </a:custGeom>
          <a:solidFill>
            <a:srgbClr val="CE2F1C"/>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0" name="Shape 99">
            <a:extLst>
              <a:ext uri="{FF2B5EF4-FFF2-40B4-BE49-F238E27FC236}">
                <a16:creationId xmlns:a16="http://schemas.microsoft.com/office/drawing/2014/main" xmlns="" id="{4560F6A8-6C59-4787-A385-A1FC55DA9BD9}"/>
              </a:ext>
            </a:extLst>
          </p:cNvPr>
          <p:cNvSpPr>
            <a:spLocks/>
          </p:cNvSpPr>
          <p:nvPr/>
        </p:nvSpPr>
        <p:spPr bwMode="auto">
          <a:xfrm rot="2077429">
            <a:off x="11427884" y="5400676"/>
            <a:ext cx="465667" cy="454025"/>
          </a:xfrm>
          <a:custGeom>
            <a:avLst/>
            <a:gdLst>
              <a:gd name="T0" fmla="*/ 46302429 w 21141"/>
              <a:gd name="T1" fmla="*/ 23157810 h 20600"/>
              <a:gd name="T2" fmla="*/ 38719040 w 21141"/>
              <a:gd name="T3" fmla="*/ 28296711 h 20600"/>
              <a:gd name="T4" fmla="*/ 37366496 w 21141"/>
              <a:gd name="T5" fmla="*/ 31508586 h 20600"/>
              <a:gd name="T6" fmla="*/ 46031979 w 21141"/>
              <a:gd name="T7" fmla="*/ 50801166 h 20600"/>
              <a:gd name="T8" fmla="*/ 17060237 w 21141"/>
              <a:gd name="T9" fmla="*/ 68166740 h 20600"/>
              <a:gd name="T10" fmla="*/ 16789788 w 21141"/>
              <a:gd name="T11" fmla="*/ 46947133 h 20600"/>
              <a:gd name="T12" fmla="*/ 13809590 w 21141"/>
              <a:gd name="T13" fmla="*/ 50158985 h 20600"/>
              <a:gd name="T14" fmla="*/ 7583389 w 21141"/>
              <a:gd name="T15" fmla="*/ 63017149 h 20600"/>
              <a:gd name="T16" fmla="*/ 2439018 w 21141"/>
              <a:gd name="T17" fmla="*/ 63017149 h 20600"/>
              <a:gd name="T18" fmla="*/ 7042209 w 21141"/>
              <a:gd name="T19" fmla="*/ 73305642 h 20600"/>
              <a:gd name="T20" fmla="*/ 2709731 w 21141"/>
              <a:gd name="T21" fmla="*/ 88733500 h 20600"/>
              <a:gd name="T22" fmla="*/ 1898102 w 21141"/>
              <a:gd name="T23" fmla="*/ 94525735 h 20600"/>
              <a:gd name="T24" fmla="*/ 14080040 w 21141"/>
              <a:gd name="T25" fmla="*/ 81667086 h 20600"/>
              <a:gd name="T26" fmla="*/ 21392979 w 21141"/>
              <a:gd name="T27" fmla="*/ 160754273 h 20600"/>
              <a:gd name="T28" fmla="*/ 12727495 w 21141"/>
              <a:gd name="T29" fmla="*/ 157531732 h 20600"/>
              <a:gd name="T30" fmla="*/ 9476849 w 21141"/>
              <a:gd name="T31" fmla="*/ 162039120 h 20600"/>
              <a:gd name="T32" fmla="*/ 15162135 w 21141"/>
              <a:gd name="T33" fmla="*/ 167178022 h 20600"/>
              <a:gd name="T34" fmla="*/ 11915866 w 21141"/>
              <a:gd name="T35" fmla="*/ 190325142 h 20600"/>
              <a:gd name="T36" fmla="*/ 20035792 w 21141"/>
              <a:gd name="T37" fmla="*/ 178751824 h 20600"/>
              <a:gd name="T38" fmla="*/ 21933895 w 21141"/>
              <a:gd name="T39" fmla="*/ 208332898 h 20600"/>
              <a:gd name="T40" fmla="*/ 23556905 w 21141"/>
              <a:gd name="T41" fmla="*/ 195474733 h 20600"/>
              <a:gd name="T42" fmla="*/ 44679435 w 21141"/>
              <a:gd name="T43" fmla="*/ 119599398 h 20600"/>
              <a:gd name="T44" fmla="*/ 38719040 w 21141"/>
              <a:gd name="T45" fmla="*/ 189682961 h 20600"/>
              <a:gd name="T46" fmla="*/ 33033754 w 21141"/>
              <a:gd name="T47" fmla="*/ 206405870 h 20600"/>
              <a:gd name="T48" fmla="*/ 41699237 w 21141"/>
              <a:gd name="T49" fmla="*/ 189040295 h 20600"/>
              <a:gd name="T50" fmla="*/ 43863147 w 21141"/>
              <a:gd name="T51" fmla="*/ 217337007 h 20600"/>
              <a:gd name="T52" fmla="*/ 47113794 w 21141"/>
              <a:gd name="T53" fmla="*/ 219906700 h 20600"/>
              <a:gd name="T54" fmla="*/ 50093991 w 21141"/>
              <a:gd name="T55" fmla="*/ 195474733 h 20600"/>
              <a:gd name="T56" fmla="*/ 57672737 w 21141"/>
              <a:gd name="T57" fmla="*/ 205121023 h 20600"/>
              <a:gd name="T58" fmla="*/ 56861373 w 21141"/>
              <a:gd name="T59" fmla="*/ 196117399 h 20600"/>
              <a:gd name="T60" fmla="*/ 48741446 w 21141"/>
              <a:gd name="T61" fmla="*/ 164608813 h 20600"/>
              <a:gd name="T62" fmla="*/ 75544620 w 21141"/>
              <a:gd name="T63" fmla="*/ 167820688 h 20600"/>
              <a:gd name="T64" fmla="*/ 79336182 w 21141"/>
              <a:gd name="T65" fmla="*/ 185186262 h 20600"/>
              <a:gd name="T66" fmla="*/ 79877098 w 21141"/>
              <a:gd name="T67" fmla="*/ 176182131 h 20600"/>
              <a:gd name="T68" fmla="*/ 77983638 w 21141"/>
              <a:gd name="T69" fmla="*/ 151750649 h 20600"/>
              <a:gd name="T70" fmla="*/ 95039233 w 21141"/>
              <a:gd name="T71" fmla="*/ 163323967 h 20600"/>
              <a:gd name="T72" fmla="*/ 80959193 w 21141"/>
              <a:gd name="T73" fmla="*/ 140819512 h 20600"/>
              <a:gd name="T74" fmla="*/ 95039233 w 21141"/>
              <a:gd name="T75" fmla="*/ 131173222 h 20600"/>
              <a:gd name="T76" fmla="*/ 79336182 w 21141"/>
              <a:gd name="T77" fmla="*/ 135027255 h 20600"/>
              <a:gd name="T78" fmla="*/ 65526592 w 21141"/>
              <a:gd name="T79" fmla="*/ 66229023 h 20600"/>
              <a:gd name="T80" fmla="*/ 79877098 w 21141"/>
              <a:gd name="T81" fmla="*/ 56593423 h 20600"/>
              <a:gd name="T82" fmla="*/ 79065733 w 21141"/>
              <a:gd name="T83" fmla="*/ 49516319 h 20600"/>
              <a:gd name="T84" fmla="*/ 77167631 w 21141"/>
              <a:gd name="T85" fmla="*/ 35373308 h 20600"/>
              <a:gd name="T86" fmla="*/ 78795267 w 21141"/>
              <a:gd name="T87" fmla="*/ 23799991 h 20600"/>
              <a:gd name="T88" fmla="*/ 68777239 w 21141"/>
              <a:gd name="T89" fmla="*/ 37300821 h 20600"/>
              <a:gd name="T90" fmla="*/ 67149586 w 21141"/>
              <a:gd name="T91" fmla="*/ 23157810 h 20600"/>
              <a:gd name="T92" fmla="*/ 64715227 w 21141"/>
              <a:gd name="T93" fmla="*/ 34088946 h 20600"/>
              <a:gd name="T94" fmla="*/ 66608687 w 21141"/>
              <a:gd name="T95" fmla="*/ 50801166 h 20600"/>
              <a:gd name="T96" fmla="*/ 51176086 w 21141"/>
              <a:gd name="T97" fmla="*/ 45019620 h 20600"/>
              <a:gd name="T98" fmla="*/ 56049743 w 21141"/>
              <a:gd name="T99" fmla="*/ 24442171 h 20600"/>
              <a:gd name="T100" fmla="*/ 50093991 w 21141"/>
              <a:gd name="T101" fmla="*/ 19935268 h 2060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21141"/>
              <a:gd name="T154" fmla="*/ 0 h 20600"/>
              <a:gd name="T155" fmla="*/ 21141 w 21141"/>
              <a:gd name="T156" fmla="*/ 20600 h 2060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21141" h="20600" extrusionOk="0">
                <a:moveTo>
                  <a:pt x="10630" y="1"/>
                </a:moveTo>
                <a:lnTo>
                  <a:pt x="10570" y="121"/>
                </a:lnTo>
                <a:lnTo>
                  <a:pt x="10450" y="601"/>
                </a:lnTo>
                <a:lnTo>
                  <a:pt x="10330" y="1142"/>
                </a:lnTo>
                <a:lnTo>
                  <a:pt x="10270" y="2163"/>
                </a:lnTo>
                <a:lnTo>
                  <a:pt x="10210" y="4265"/>
                </a:lnTo>
                <a:lnTo>
                  <a:pt x="9850" y="3904"/>
                </a:lnTo>
                <a:lnTo>
                  <a:pt x="9489" y="3544"/>
                </a:lnTo>
                <a:lnTo>
                  <a:pt x="8889" y="2943"/>
                </a:lnTo>
                <a:lnTo>
                  <a:pt x="8588" y="2643"/>
                </a:lnTo>
                <a:lnTo>
                  <a:pt x="8228" y="2403"/>
                </a:lnTo>
                <a:lnTo>
                  <a:pt x="8108" y="2403"/>
                </a:lnTo>
                <a:lnTo>
                  <a:pt x="8048" y="2523"/>
                </a:lnTo>
                <a:lnTo>
                  <a:pt x="8048" y="2583"/>
                </a:lnTo>
                <a:lnTo>
                  <a:pt x="8288" y="2943"/>
                </a:lnTo>
                <a:lnTo>
                  <a:pt x="8588" y="3244"/>
                </a:lnTo>
                <a:lnTo>
                  <a:pt x="9189" y="3844"/>
                </a:lnTo>
                <a:lnTo>
                  <a:pt x="9669" y="4325"/>
                </a:lnTo>
                <a:lnTo>
                  <a:pt x="9910" y="4565"/>
                </a:lnTo>
                <a:lnTo>
                  <a:pt x="10210" y="4745"/>
                </a:lnTo>
                <a:lnTo>
                  <a:pt x="10210" y="4925"/>
                </a:lnTo>
                <a:lnTo>
                  <a:pt x="10030" y="9550"/>
                </a:lnTo>
                <a:lnTo>
                  <a:pt x="5165" y="7388"/>
                </a:lnTo>
                <a:lnTo>
                  <a:pt x="3784" y="6787"/>
                </a:lnTo>
                <a:lnTo>
                  <a:pt x="3784" y="6367"/>
                </a:lnTo>
                <a:lnTo>
                  <a:pt x="3784" y="5946"/>
                </a:lnTo>
                <a:lnTo>
                  <a:pt x="3844" y="5406"/>
                </a:lnTo>
                <a:lnTo>
                  <a:pt x="3784" y="4805"/>
                </a:lnTo>
                <a:lnTo>
                  <a:pt x="3784" y="4565"/>
                </a:lnTo>
                <a:lnTo>
                  <a:pt x="3724" y="4385"/>
                </a:lnTo>
                <a:lnTo>
                  <a:pt x="3544" y="3964"/>
                </a:lnTo>
                <a:lnTo>
                  <a:pt x="3424" y="3904"/>
                </a:lnTo>
                <a:lnTo>
                  <a:pt x="3363" y="3964"/>
                </a:lnTo>
                <a:lnTo>
                  <a:pt x="3183" y="4325"/>
                </a:lnTo>
                <a:lnTo>
                  <a:pt x="3063" y="4685"/>
                </a:lnTo>
                <a:lnTo>
                  <a:pt x="3003" y="5346"/>
                </a:lnTo>
                <a:lnTo>
                  <a:pt x="3003" y="5946"/>
                </a:lnTo>
                <a:lnTo>
                  <a:pt x="2943" y="6427"/>
                </a:lnTo>
                <a:lnTo>
                  <a:pt x="2102" y="6066"/>
                </a:lnTo>
                <a:lnTo>
                  <a:pt x="1682" y="5886"/>
                </a:lnTo>
                <a:lnTo>
                  <a:pt x="1322" y="5766"/>
                </a:lnTo>
                <a:lnTo>
                  <a:pt x="961" y="5706"/>
                </a:lnTo>
                <a:lnTo>
                  <a:pt x="721" y="5766"/>
                </a:lnTo>
                <a:lnTo>
                  <a:pt x="541" y="5826"/>
                </a:lnTo>
                <a:lnTo>
                  <a:pt x="541" y="5886"/>
                </a:lnTo>
                <a:lnTo>
                  <a:pt x="601" y="6126"/>
                </a:lnTo>
                <a:lnTo>
                  <a:pt x="721" y="6307"/>
                </a:lnTo>
                <a:lnTo>
                  <a:pt x="901" y="6487"/>
                </a:lnTo>
                <a:lnTo>
                  <a:pt x="1141" y="6667"/>
                </a:lnTo>
                <a:lnTo>
                  <a:pt x="1562" y="6847"/>
                </a:lnTo>
                <a:lnTo>
                  <a:pt x="2042" y="7087"/>
                </a:lnTo>
                <a:lnTo>
                  <a:pt x="2703" y="7388"/>
                </a:lnTo>
                <a:lnTo>
                  <a:pt x="1982" y="7688"/>
                </a:lnTo>
                <a:lnTo>
                  <a:pt x="1261" y="7988"/>
                </a:lnTo>
                <a:lnTo>
                  <a:pt x="601" y="8288"/>
                </a:lnTo>
                <a:lnTo>
                  <a:pt x="301" y="8469"/>
                </a:lnTo>
                <a:lnTo>
                  <a:pt x="0" y="8709"/>
                </a:lnTo>
                <a:lnTo>
                  <a:pt x="0" y="8769"/>
                </a:lnTo>
                <a:lnTo>
                  <a:pt x="60" y="8829"/>
                </a:lnTo>
                <a:lnTo>
                  <a:pt x="421" y="8829"/>
                </a:lnTo>
                <a:lnTo>
                  <a:pt x="781" y="8709"/>
                </a:lnTo>
                <a:lnTo>
                  <a:pt x="1442" y="8469"/>
                </a:lnTo>
                <a:lnTo>
                  <a:pt x="2282" y="8108"/>
                </a:lnTo>
                <a:lnTo>
                  <a:pt x="3063" y="7688"/>
                </a:lnTo>
                <a:lnTo>
                  <a:pt x="3123" y="7628"/>
                </a:lnTo>
                <a:lnTo>
                  <a:pt x="5105" y="8529"/>
                </a:lnTo>
                <a:lnTo>
                  <a:pt x="9369" y="10510"/>
                </a:lnTo>
                <a:lnTo>
                  <a:pt x="6306" y="13693"/>
                </a:lnTo>
                <a:lnTo>
                  <a:pt x="4865" y="15135"/>
                </a:lnTo>
                <a:lnTo>
                  <a:pt x="4745" y="15015"/>
                </a:lnTo>
                <a:lnTo>
                  <a:pt x="4625" y="14895"/>
                </a:lnTo>
                <a:lnTo>
                  <a:pt x="4264" y="14835"/>
                </a:lnTo>
                <a:lnTo>
                  <a:pt x="3604" y="14774"/>
                </a:lnTo>
                <a:lnTo>
                  <a:pt x="3183" y="14714"/>
                </a:lnTo>
                <a:lnTo>
                  <a:pt x="2823" y="14714"/>
                </a:lnTo>
                <a:lnTo>
                  <a:pt x="2403" y="14774"/>
                </a:lnTo>
                <a:lnTo>
                  <a:pt x="2282" y="14835"/>
                </a:lnTo>
                <a:lnTo>
                  <a:pt x="2102" y="14955"/>
                </a:lnTo>
                <a:lnTo>
                  <a:pt x="2042" y="15015"/>
                </a:lnTo>
                <a:lnTo>
                  <a:pt x="2102" y="15135"/>
                </a:lnTo>
                <a:lnTo>
                  <a:pt x="2222" y="15255"/>
                </a:lnTo>
                <a:lnTo>
                  <a:pt x="2343" y="15375"/>
                </a:lnTo>
                <a:lnTo>
                  <a:pt x="2643" y="15495"/>
                </a:lnTo>
                <a:lnTo>
                  <a:pt x="3063" y="15555"/>
                </a:lnTo>
                <a:lnTo>
                  <a:pt x="3363" y="15615"/>
                </a:lnTo>
                <a:lnTo>
                  <a:pt x="3844" y="15675"/>
                </a:lnTo>
                <a:lnTo>
                  <a:pt x="4324" y="15675"/>
                </a:lnTo>
                <a:lnTo>
                  <a:pt x="3484" y="16636"/>
                </a:lnTo>
                <a:lnTo>
                  <a:pt x="2703" y="17657"/>
                </a:lnTo>
                <a:lnTo>
                  <a:pt x="2643" y="17777"/>
                </a:lnTo>
                <a:lnTo>
                  <a:pt x="2703" y="17837"/>
                </a:lnTo>
                <a:lnTo>
                  <a:pt x="2823" y="17897"/>
                </a:lnTo>
                <a:lnTo>
                  <a:pt x="2943" y="17897"/>
                </a:lnTo>
                <a:lnTo>
                  <a:pt x="3724" y="17297"/>
                </a:lnTo>
                <a:lnTo>
                  <a:pt x="4444" y="16696"/>
                </a:lnTo>
                <a:lnTo>
                  <a:pt x="4505" y="17237"/>
                </a:lnTo>
                <a:lnTo>
                  <a:pt x="4565" y="18258"/>
                </a:lnTo>
                <a:lnTo>
                  <a:pt x="4625" y="18798"/>
                </a:lnTo>
                <a:lnTo>
                  <a:pt x="4745" y="19339"/>
                </a:lnTo>
                <a:lnTo>
                  <a:pt x="4865" y="19459"/>
                </a:lnTo>
                <a:lnTo>
                  <a:pt x="4985" y="19519"/>
                </a:lnTo>
                <a:lnTo>
                  <a:pt x="5105" y="19459"/>
                </a:lnTo>
                <a:lnTo>
                  <a:pt x="5225" y="19339"/>
                </a:lnTo>
                <a:lnTo>
                  <a:pt x="5225" y="18798"/>
                </a:lnTo>
                <a:lnTo>
                  <a:pt x="5225" y="18258"/>
                </a:lnTo>
                <a:lnTo>
                  <a:pt x="5225" y="17237"/>
                </a:lnTo>
                <a:lnTo>
                  <a:pt x="5225" y="16576"/>
                </a:lnTo>
                <a:lnTo>
                  <a:pt x="5165" y="15976"/>
                </a:lnTo>
                <a:lnTo>
                  <a:pt x="6727" y="14414"/>
                </a:lnTo>
                <a:lnTo>
                  <a:pt x="9910" y="11171"/>
                </a:lnTo>
                <a:lnTo>
                  <a:pt x="9790" y="14895"/>
                </a:lnTo>
                <a:lnTo>
                  <a:pt x="9669" y="16636"/>
                </a:lnTo>
                <a:lnTo>
                  <a:pt x="9369" y="16816"/>
                </a:lnTo>
                <a:lnTo>
                  <a:pt x="9069" y="17117"/>
                </a:lnTo>
                <a:lnTo>
                  <a:pt x="8588" y="17717"/>
                </a:lnTo>
                <a:lnTo>
                  <a:pt x="7928" y="18378"/>
                </a:lnTo>
                <a:lnTo>
                  <a:pt x="7567" y="18738"/>
                </a:lnTo>
                <a:lnTo>
                  <a:pt x="7327" y="19099"/>
                </a:lnTo>
                <a:lnTo>
                  <a:pt x="7267" y="19219"/>
                </a:lnTo>
                <a:lnTo>
                  <a:pt x="7327" y="19279"/>
                </a:lnTo>
                <a:lnTo>
                  <a:pt x="7447" y="19279"/>
                </a:lnTo>
                <a:lnTo>
                  <a:pt x="7808" y="18978"/>
                </a:lnTo>
                <a:lnTo>
                  <a:pt x="8168" y="18678"/>
                </a:lnTo>
                <a:lnTo>
                  <a:pt x="8829" y="18018"/>
                </a:lnTo>
                <a:lnTo>
                  <a:pt x="9249" y="17657"/>
                </a:lnTo>
                <a:lnTo>
                  <a:pt x="9669" y="17297"/>
                </a:lnTo>
                <a:lnTo>
                  <a:pt x="9609" y="18738"/>
                </a:lnTo>
                <a:lnTo>
                  <a:pt x="9669" y="19399"/>
                </a:lnTo>
                <a:lnTo>
                  <a:pt x="9669" y="20120"/>
                </a:lnTo>
                <a:lnTo>
                  <a:pt x="9729" y="20300"/>
                </a:lnTo>
                <a:lnTo>
                  <a:pt x="9850" y="20420"/>
                </a:lnTo>
                <a:lnTo>
                  <a:pt x="9970" y="20540"/>
                </a:lnTo>
                <a:lnTo>
                  <a:pt x="10150" y="20600"/>
                </a:lnTo>
                <a:lnTo>
                  <a:pt x="10330" y="20600"/>
                </a:lnTo>
                <a:lnTo>
                  <a:pt x="10450" y="20540"/>
                </a:lnTo>
                <a:lnTo>
                  <a:pt x="10570" y="20420"/>
                </a:lnTo>
                <a:lnTo>
                  <a:pt x="10630" y="20240"/>
                </a:lnTo>
                <a:lnTo>
                  <a:pt x="10750" y="19159"/>
                </a:lnTo>
                <a:lnTo>
                  <a:pt x="10811" y="18018"/>
                </a:lnTo>
                <a:lnTo>
                  <a:pt x="11111" y="18258"/>
                </a:lnTo>
                <a:lnTo>
                  <a:pt x="11651" y="18798"/>
                </a:lnTo>
                <a:lnTo>
                  <a:pt x="11952" y="19099"/>
                </a:lnTo>
                <a:lnTo>
                  <a:pt x="12252" y="19279"/>
                </a:lnTo>
                <a:lnTo>
                  <a:pt x="12672" y="19279"/>
                </a:lnTo>
                <a:lnTo>
                  <a:pt x="12792" y="19159"/>
                </a:lnTo>
                <a:lnTo>
                  <a:pt x="12852" y="19099"/>
                </a:lnTo>
                <a:lnTo>
                  <a:pt x="12912" y="18978"/>
                </a:lnTo>
                <a:lnTo>
                  <a:pt x="12912" y="18798"/>
                </a:lnTo>
                <a:lnTo>
                  <a:pt x="12852" y="18678"/>
                </a:lnTo>
                <a:lnTo>
                  <a:pt x="12612" y="18318"/>
                </a:lnTo>
                <a:lnTo>
                  <a:pt x="12312" y="18078"/>
                </a:lnTo>
                <a:lnTo>
                  <a:pt x="11711" y="17537"/>
                </a:lnTo>
                <a:lnTo>
                  <a:pt x="11291" y="17177"/>
                </a:lnTo>
                <a:lnTo>
                  <a:pt x="10811" y="16816"/>
                </a:lnTo>
                <a:lnTo>
                  <a:pt x="10811" y="15375"/>
                </a:lnTo>
                <a:lnTo>
                  <a:pt x="10931" y="11231"/>
                </a:lnTo>
                <a:lnTo>
                  <a:pt x="11171" y="11351"/>
                </a:lnTo>
                <a:lnTo>
                  <a:pt x="16576" y="13874"/>
                </a:lnTo>
                <a:lnTo>
                  <a:pt x="16636" y="14714"/>
                </a:lnTo>
                <a:lnTo>
                  <a:pt x="16756" y="15675"/>
                </a:lnTo>
                <a:lnTo>
                  <a:pt x="16876" y="16096"/>
                </a:lnTo>
                <a:lnTo>
                  <a:pt x="17056" y="16516"/>
                </a:lnTo>
                <a:lnTo>
                  <a:pt x="17237" y="16876"/>
                </a:lnTo>
                <a:lnTo>
                  <a:pt x="17477" y="17237"/>
                </a:lnTo>
                <a:lnTo>
                  <a:pt x="17597" y="17297"/>
                </a:lnTo>
                <a:lnTo>
                  <a:pt x="17657" y="17297"/>
                </a:lnTo>
                <a:lnTo>
                  <a:pt x="17777" y="17237"/>
                </a:lnTo>
                <a:lnTo>
                  <a:pt x="17777" y="17117"/>
                </a:lnTo>
                <a:lnTo>
                  <a:pt x="17777" y="16756"/>
                </a:lnTo>
                <a:lnTo>
                  <a:pt x="17717" y="16456"/>
                </a:lnTo>
                <a:lnTo>
                  <a:pt x="17597" y="15735"/>
                </a:lnTo>
                <a:lnTo>
                  <a:pt x="17357" y="15015"/>
                </a:lnTo>
                <a:lnTo>
                  <a:pt x="17237" y="14354"/>
                </a:lnTo>
                <a:lnTo>
                  <a:pt x="17237" y="14174"/>
                </a:lnTo>
                <a:lnTo>
                  <a:pt x="17297" y="14174"/>
                </a:lnTo>
                <a:lnTo>
                  <a:pt x="20360" y="15555"/>
                </a:lnTo>
                <a:lnTo>
                  <a:pt x="20600" y="15675"/>
                </a:lnTo>
                <a:lnTo>
                  <a:pt x="20840" y="15615"/>
                </a:lnTo>
                <a:lnTo>
                  <a:pt x="20960" y="15435"/>
                </a:lnTo>
                <a:lnTo>
                  <a:pt x="21080" y="15255"/>
                </a:lnTo>
                <a:lnTo>
                  <a:pt x="21080" y="15015"/>
                </a:lnTo>
                <a:lnTo>
                  <a:pt x="20960" y="14774"/>
                </a:lnTo>
                <a:lnTo>
                  <a:pt x="20780" y="14534"/>
                </a:lnTo>
                <a:lnTo>
                  <a:pt x="20480" y="14354"/>
                </a:lnTo>
                <a:lnTo>
                  <a:pt x="17957" y="13153"/>
                </a:lnTo>
                <a:lnTo>
                  <a:pt x="18918" y="12853"/>
                </a:lnTo>
                <a:lnTo>
                  <a:pt x="19999" y="12612"/>
                </a:lnTo>
                <a:lnTo>
                  <a:pt x="21080" y="12312"/>
                </a:lnTo>
                <a:lnTo>
                  <a:pt x="21140" y="12312"/>
                </a:lnTo>
                <a:lnTo>
                  <a:pt x="21080" y="12252"/>
                </a:lnTo>
                <a:lnTo>
                  <a:pt x="20119" y="12192"/>
                </a:lnTo>
                <a:lnTo>
                  <a:pt x="19098" y="12252"/>
                </a:lnTo>
                <a:lnTo>
                  <a:pt x="18558" y="12312"/>
                </a:lnTo>
                <a:lnTo>
                  <a:pt x="18077" y="12432"/>
                </a:lnTo>
                <a:lnTo>
                  <a:pt x="17597" y="12612"/>
                </a:lnTo>
                <a:lnTo>
                  <a:pt x="17177" y="12853"/>
                </a:lnTo>
                <a:lnTo>
                  <a:pt x="11351" y="10150"/>
                </a:lnTo>
                <a:lnTo>
                  <a:pt x="11051" y="10030"/>
                </a:lnTo>
                <a:lnTo>
                  <a:pt x="12792" y="8108"/>
                </a:lnTo>
                <a:lnTo>
                  <a:pt x="14534" y="6186"/>
                </a:lnTo>
                <a:lnTo>
                  <a:pt x="15555" y="5105"/>
                </a:lnTo>
                <a:lnTo>
                  <a:pt x="16876" y="5286"/>
                </a:lnTo>
                <a:lnTo>
                  <a:pt x="17177" y="5346"/>
                </a:lnTo>
                <a:lnTo>
                  <a:pt x="17477" y="5346"/>
                </a:lnTo>
                <a:lnTo>
                  <a:pt x="17717" y="5286"/>
                </a:lnTo>
                <a:lnTo>
                  <a:pt x="18017" y="5165"/>
                </a:lnTo>
                <a:lnTo>
                  <a:pt x="18077" y="5045"/>
                </a:lnTo>
                <a:lnTo>
                  <a:pt x="18077" y="4925"/>
                </a:lnTo>
                <a:lnTo>
                  <a:pt x="17837" y="4745"/>
                </a:lnTo>
                <a:lnTo>
                  <a:pt x="17537" y="4625"/>
                </a:lnTo>
                <a:lnTo>
                  <a:pt x="17237" y="4505"/>
                </a:lnTo>
                <a:lnTo>
                  <a:pt x="16936" y="4505"/>
                </a:lnTo>
                <a:lnTo>
                  <a:pt x="16156" y="4385"/>
                </a:lnTo>
                <a:lnTo>
                  <a:pt x="16396" y="4084"/>
                </a:lnTo>
                <a:lnTo>
                  <a:pt x="17116" y="3304"/>
                </a:lnTo>
                <a:lnTo>
                  <a:pt x="17417" y="2823"/>
                </a:lnTo>
                <a:lnTo>
                  <a:pt x="17537" y="2583"/>
                </a:lnTo>
                <a:lnTo>
                  <a:pt x="17597" y="2343"/>
                </a:lnTo>
                <a:lnTo>
                  <a:pt x="17597" y="2223"/>
                </a:lnTo>
                <a:lnTo>
                  <a:pt x="17477" y="2223"/>
                </a:lnTo>
                <a:lnTo>
                  <a:pt x="17056" y="2463"/>
                </a:lnTo>
                <a:lnTo>
                  <a:pt x="16696" y="2703"/>
                </a:lnTo>
                <a:lnTo>
                  <a:pt x="16035" y="3424"/>
                </a:lnTo>
                <a:lnTo>
                  <a:pt x="15375" y="4145"/>
                </a:lnTo>
                <a:lnTo>
                  <a:pt x="15255" y="3484"/>
                </a:lnTo>
                <a:lnTo>
                  <a:pt x="15255" y="2943"/>
                </a:lnTo>
                <a:lnTo>
                  <a:pt x="15195" y="2643"/>
                </a:lnTo>
                <a:lnTo>
                  <a:pt x="15135" y="2403"/>
                </a:lnTo>
                <a:lnTo>
                  <a:pt x="15014" y="2223"/>
                </a:lnTo>
                <a:lnTo>
                  <a:pt x="14894" y="2163"/>
                </a:lnTo>
                <a:lnTo>
                  <a:pt x="14714" y="2163"/>
                </a:lnTo>
                <a:lnTo>
                  <a:pt x="14534" y="2283"/>
                </a:lnTo>
                <a:lnTo>
                  <a:pt x="14474" y="2583"/>
                </a:lnTo>
                <a:lnTo>
                  <a:pt x="14354" y="2883"/>
                </a:lnTo>
                <a:lnTo>
                  <a:pt x="14354" y="3184"/>
                </a:lnTo>
                <a:lnTo>
                  <a:pt x="14354" y="3544"/>
                </a:lnTo>
                <a:lnTo>
                  <a:pt x="14414" y="3904"/>
                </a:lnTo>
                <a:lnTo>
                  <a:pt x="14474" y="4205"/>
                </a:lnTo>
                <a:lnTo>
                  <a:pt x="14594" y="4505"/>
                </a:lnTo>
                <a:lnTo>
                  <a:pt x="14774" y="4745"/>
                </a:lnTo>
                <a:lnTo>
                  <a:pt x="14114" y="5466"/>
                </a:lnTo>
                <a:lnTo>
                  <a:pt x="10931" y="8829"/>
                </a:lnTo>
                <a:lnTo>
                  <a:pt x="10991" y="4925"/>
                </a:lnTo>
                <a:lnTo>
                  <a:pt x="11051" y="4565"/>
                </a:lnTo>
                <a:lnTo>
                  <a:pt x="11351" y="4205"/>
                </a:lnTo>
                <a:lnTo>
                  <a:pt x="11591" y="3844"/>
                </a:lnTo>
                <a:lnTo>
                  <a:pt x="12612" y="2523"/>
                </a:lnTo>
                <a:lnTo>
                  <a:pt x="12612" y="2403"/>
                </a:lnTo>
                <a:lnTo>
                  <a:pt x="12552" y="2343"/>
                </a:lnTo>
                <a:lnTo>
                  <a:pt x="12432" y="2283"/>
                </a:lnTo>
                <a:lnTo>
                  <a:pt x="12312" y="2343"/>
                </a:lnTo>
                <a:lnTo>
                  <a:pt x="11111" y="3604"/>
                </a:lnTo>
                <a:lnTo>
                  <a:pt x="11051" y="3724"/>
                </a:lnTo>
                <a:lnTo>
                  <a:pt x="11111" y="2763"/>
                </a:lnTo>
                <a:lnTo>
                  <a:pt x="11111" y="1862"/>
                </a:lnTo>
                <a:lnTo>
                  <a:pt x="11051" y="1022"/>
                </a:lnTo>
                <a:lnTo>
                  <a:pt x="10931" y="121"/>
                </a:lnTo>
                <a:lnTo>
                  <a:pt x="10871" y="1"/>
                </a:lnTo>
                <a:lnTo>
                  <a:pt x="10630" y="1"/>
                </a:lnTo>
                <a:close/>
              </a:path>
            </a:pathLst>
          </a:custGeom>
          <a:solidFill>
            <a:srgbClr val="79C6CC"/>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1" name="Shape 100">
            <a:extLst>
              <a:ext uri="{FF2B5EF4-FFF2-40B4-BE49-F238E27FC236}">
                <a16:creationId xmlns:a16="http://schemas.microsoft.com/office/drawing/2014/main" xmlns="" id="{7CC3CFE6-DF6E-49E4-B4A8-262993DE44F0}"/>
              </a:ext>
            </a:extLst>
          </p:cNvPr>
          <p:cNvSpPr>
            <a:spLocks/>
          </p:cNvSpPr>
          <p:nvPr/>
        </p:nvSpPr>
        <p:spPr bwMode="auto">
          <a:xfrm>
            <a:off x="10720918" y="2924176"/>
            <a:ext cx="423333" cy="441325"/>
          </a:xfrm>
          <a:custGeom>
            <a:avLst/>
            <a:gdLst>
              <a:gd name="T0" fmla="*/ 39971569 w 19279"/>
              <a:gd name="T1" fmla="*/ 95292078 h 20060"/>
              <a:gd name="T2" fmla="*/ 55528887 w 19279"/>
              <a:gd name="T3" fmla="*/ 61398252 h 20060"/>
              <a:gd name="T4" fmla="*/ 45603945 w 19279"/>
              <a:gd name="T5" fmla="*/ 63953823 h 20060"/>
              <a:gd name="T6" fmla="*/ 67329581 w 19279"/>
              <a:gd name="T7" fmla="*/ 108719996 h 20060"/>
              <a:gd name="T8" fmla="*/ 56600753 w 19279"/>
              <a:gd name="T9" fmla="*/ 87614695 h 20060"/>
              <a:gd name="T10" fmla="*/ 17973622 w 19279"/>
              <a:gd name="T11" fmla="*/ 107442199 h 20060"/>
              <a:gd name="T12" fmla="*/ 43187658 w 19279"/>
              <a:gd name="T13" fmla="*/ 109997792 h 20060"/>
              <a:gd name="T14" fmla="*/ 45335983 w 19279"/>
              <a:gd name="T15" fmla="*/ 143891134 h 20060"/>
              <a:gd name="T16" fmla="*/ 32994753 w 19279"/>
              <a:gd name="T17" fmla="*/ 147724502 h 20060"/>
              <a:gd name="T18" fmla="*/ 41043681 w 19279"/>
              <a:gd name="T19" fmla="*/ 638887 h 20060"/>
              <a:gd name="T20" fmla="*/ 34607138 w 19279"/>
              <a:gd name="T21" fmla="*/ 12788547 h 20060"/>
              <a:gd name="T22" fmla="*/ 35411304 w 19279"/>
              <a:gd name="T23" fmla="*/ 24299781 h 20060"/>
              <a:gd name="T24" fmla="*/ 32458829 w 19279"/>
              <a:gd name="T25" fmla="*/ 49248592 h 20060"/>
              <a:gd name="T26" fmla="*/ 25754588 w 19279"/>
              <a:gd name="T27" fmla="*/ 45404576 h 20060"/>
              <a:gd name="T28" fmla="*/ 18777509 w 19279"/>
              <a:gd name="T29" fmla="*/ 66509878 h 20060"/>
              <a:gd name="T30" fmla="*/ 12609192 w 19279"/>
              <a:gd name="T31" fmla="*/ 39654525 h 20060"/>
              <a:gd name="T32" fmla="*/ 9656717 w 19279"/>
              <a:gd name="T33" fmla="*/ 48599057 h 20060"/>
              <a:gd name="T34" fmla="*/ 6976815 w 19279"/>
              <a:gd name="T35" fmla="*/ 60120455 h 20060"/>
              <a:gd name="T36" fmla="*/ 0 w 19279"/>
              <a:gd name="T37" fmla="*/ 71631690 h 20060"/>
              <a:gd name="T38" fmla="*/ 8316906 w 19279"/>
              <a:gd name="T39" fmla="*/ 76103944 h 20060"/>
              <a:gd name="T40" fmla="*/ 21997946 w 19279"/>
              <a:gd name="T41" fmla="*/ 78659537 h 20060"/>
              <a:gd name="T42" fmla="*/ 13413078 w 19279"/>
              <a:gd name="T43" fmla="*/ 101681016 h 20060"/>
              <a:gd name="T44" fmla="*/ 15289093 w 19279"/>
              <a:gd name="T45" fmla="*/ 109997792 h 20060"/>
              <a:gd name="T46" fmla="*/ 11537343 w 19279"/>
              <a:gd name="T47" fmla="*/ 136852638 h 20060"/>
              <a:gd name="T48" fmla="*/ 10728845 w 19279"/>
              <a:gd name="T49" fmla="*/ 145807818 h 20060"/>
              <a:gd name="T50" fmla="*/ 10192921 w 19279"/>
              <a:gd name="T51" fmla="*/ 155402369 h 20060"/>
              <a:gd name="T52" fmla="*/ 11537343 w 19279"/>
              <a:gd name="T53" fmla="*/ 170746486 h 20060"/>
              <a:gd name="T54" fmla="*/ 19313697 w 19279"/>
              <a:gd name="T55" fmla="*/ 145168931 h 20060"/>
              <a:gd name="T56" fmla="*/ 23070075 w 19279"/>
              <a:gd name="T57" fmla="*/ 168190916 h 20060"/>
              <a:gd name="T58" fmla="*/ 40239531 w 19279"/>
              <a:gd name="T59" fmla="*/ 189295711 h 20060"/>
              <a:gd name="T60" fmla="*/ 34607138 w 19279"/>
              <a:gd name="T61" fmla="*/ 205918109 h 20060"/>
              <a:gd name="T62" fmla="*/ 39435628 w 19279"/>
              <a:gd name="T63" fmla="*/ 202084742 h 20060"/>
              <a:gd name="T64" fmla="*/ 42651734 w 19279"/>
              <a:gd name="T65" fmla="*/ 212956605 h 20060"/>
              <a:gd name="T66" fmla="*/ 45603945 w 19279"/>
              <a:gd name="T67" fmla="*/ 198251374 h 20060"/>
              <a:gd name="T68" fmla="*/ 48015885 w 19279"/>
              <a:gd name="T69" fmla="*/ 196973578 h 20060"/>
              <a:gd name="T70" fmla="*/ 45603945 w 19279"/>
              <a:gd name="T71" fmla="*/ 156680165 h 20060"/>
              <a:gd name="T72" fmla="*/ 56868715 w 19279"/>
              <a:gd name="T73" fmla="*/ 163079752 h 20060"/>
              <a:gd name="T74" fmla="*/ 64649680 w 19279"/>
              <a:gd name="T75" fmla="*/ 170746486 h 20060"/>
              <a:gd name="T76" fmla="*/ 67870133 w 19279"/>
              <a:gd name="T77" fmla="*/ 177784982 h 20060"/>
              <a:gd name="T78" fmla="*/ 77794812 w 19279"/>
              <a:gd name="T79" fmla="*/ 169468690 h 20060"/>
              <a:gd name="T80" fmla="*/ 76718336 w 19279"/>
              <a:gd name="T81" fmla="*/ 154763481 h 20060"/>
              <a:gd name="T82" fmla="*/ 81546842 w 19279"/>
              <a:gd name="T83" fmla="*/ 145168931 h 20060"/>
              <a:gd name="T84" fmla="*/ 71353921 w 19279"/>
              <a:gd name="T85" fmla="*/ 144530021 h 20060"/>
              <a:gd name="T86" fmla="*/ 70550035 w 19279"/>
              <a:gd name="T87" fmla="*/ 113831160 h 20060"/>
              <a:gd name="T88" fmla="*/ 61161280 w 19279"/>
              <a:gd name="T89" fmla="*/ 89531378 h 20060"/>
              <a:gd name="T90" fmla="*/ 81546842 w 19279"/>
              <a:gd name="T91" fmla="*/ 58832011 h 20060"/>
              <a:gd name="T92" fmla="*/ 83963393 w 19279"/>
              <a:gd name="T93" fmla="*/ 49248592 h 20060"/>
              <a:gd name="T94" fmla="*/ 85839128 w 19279"/>
              <a:gd name="T95" fmla="*/ 38376751 h 20060"/>
              <a:gd name="T96" fmla="*/ 83963393 w 19279"/>
              <a:gd name="T97" fmla="*/ 33254939 h 20060"/>
              <a:gd name="T98" fmla="*/ 78062774 w 19279"/>
              <a:gd name="T99" fmla="*/ 30699368 h 20060"/>
              <a:gd name="T100" fmla="*/ 72966586 w 19279"/>
              <a:gd name="T101" fmla="*/ 47321260 h 20060"/>
              <a:gd name="T102" fmla="*/ 60357114 w 19279"/>
              <a:gd name="T103" fmla="*/ 37088306 h 20060"/>
              <a:gd name="T104" fmla="*/ 43723599 w 19279"/>
              <a:gd name="T105" fmla="*/ 44126802 h 20060"/>
              <a:gd name="T106" fmla="*/ 51772526 w 19279"/>
              <a:gd name="T107" fmla="*/ 9594067 h 20060"/>
              <a:gd name="T108" fmla="*/ 47479960 w 19279"/>
              <a:gd name="T109" fmla="*/ 6399587 h 20060"/>
              <a:gd name="T110" fmla="*/ 41847584 w 19279"/>
              <a:gd name="T111" fmla="*/ 0 h 2006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9279"/>
              <a:gd name="T169" fmla="*/ 0 h 20060"/>
              <a:gd name="T170" fmla="*/ 19279 w 19279"/>
              <a:gd name="T171" fmla="*/ 20060 h 2006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9279" h="20060" extrusionOk="0">
                <a:moveTo>
                  <a:pt x="6727" y="5405"/>
                </a:moveTo>
                <a:lnTo>
                  <a:pt x="7447" y="5946"/>
                </a:lnTo>
                <a:lnTo>
                  <a:pt x="8108" y="6366"/>
                </a:lnTo>
                <a:lnTo>
                  <a:pt x="8528" y="6546"/>
                </a:lnTo>
                <a:lnTo>
                  <a:pt x="8889" y="6666"/>
                </a:lnTo>
                <a:lnTo>
                  <a:pt x="8949" y="8949"/>
                </a:lnTo>
                <a:lnTo>
                  <a:pt x="6546" y="7567"/>
                </a:lnTo>
                <a:lnTo>
                  <a:pt x="6546" y="7507"/>
                </a:lnTo>
                <a:lnTo>
                  <a:pt x="6606" y="6967"/>
                </a:lnTo>
                <a:lnTo>
                  <a:pt x="6666" y="6486"/>
                </a:lnTo>
                <a:lnTo>
                  <a:pt x="6727" y="5405"/>
                </a:lnTo>
                <a:close/>
                <a:moveTo>
                  <a:pt x="12732" y="4564"/>
                </a:moveTo>
                <a:lnTo>
                  <a:pt x="12432" y="5766"/>
                </a:lnTo>
                <a:lnTo>
                  <a:pt x="12192" y="6666"/>
                </a:lnTo>
                <a:lnTo>
                  <a:pt x="12132" y="7087"/>
                </a:lnTo>
                <a:lnTo>
                  <a:pt x="12132" y="7567"/>
                </a:lnTo>
                <a:lnTo>
                  <a:pt x="10090" y="8828"/>
                </a:lnTo>
                <a:lnTo>
                  <a:pt x="9729" y="9069"/>
                </a:lnTo>
                <a:lnTo>
                  <a:pt x="9789" y="6186"/>
                </a:lnTo>
                <a:lnTo>
                  <a:pt x="10210" y="6006"/>
                </a:lnTo>
                <a:lnTo>
                  <a:pt x="10630" y="5766"/>
                </a:lnTo>
                <a:lnTo>
                  <a:pt x="11471" y="5285"/>
                </a:lnTo>
                <a:lnTo>
                  <a:pt x="12732" y="4564"/>
                </a:lnTo>
                <a:close/>
                <a:moveTo>
                  <a:pt x="12672" y="8228"/>
                </a:moveTo>
                <a:lnTo>
                  <a:pt x="13273" y="8708"/>
                </a:lnTo>
                <a:lnTo>
                  <a:pt x="13873" y="9189"/>
                </a:lnTo>
                <a:lnTo>
                  <a:pt x="15074" y="10210"/>
                </a:lnTo>
                <a:lnTo>
                  <a:pt x="14354" y="10210"/>
                </a:lnTo>
                <a:lnTo>
                  <a:pt x="13693" y="10330"/>
                </a:lnTo>
                <a:lnTo>
                  <a:pt x="12852" y="10570"/>
                </a:lnTo>
                <a:lnTo>
                  <a:pt x="12072" y="10991"/>
                </a:lnTo>
                <a:lnTo>
                  <a:pt x="10330" y="9789"/>
                </a:lnTo>
                <a:lnTo>
                  <a:pt x="10750" y="9489"/>
                </a:lnTo>
                <a:lnTo>
                  <a:pt x="12672" y="8228"/>
                </a:lnTo>
                <a:close/>
                <a:moveTo>
                  <a:pt x="6366" y="8228"/>
                </a:moveTo>
                <a:lnTo>
                  <a:pt x="8708" y="9669"/>
                </a:lnTo>
                <a:lnTo>
                  <a:pt x="6006" y="11411"/>
                </a:lnTo>
                <a:lnTo>
                  <a:pt x="5525" y="11051"/>
                </a:lnTo>
                <a:lnTo>
                  <a:pt x="5045" y="10690"/>
                </a:lnTo>
                <a:lnTo>
                  <a:pt x="4565" y="10390"/>
                </a:lnTo>
                <a:lnTo>
                  <a:pt x="4024" y="10090"/>
                </a:lnTo>
                <a:lnTo>
                  <a:pt x="4504" y="9789"/>
                </a:lnTo>
                <a:lnTo>
                  <a:pt x="4865" y="9489"/>
                </a:lnTo>
                <a:lnTo>
                  <a:pt x="5706" y="8949"/>
                </a:lnTo>
                <a:lnTo>
                  <a:pt x="6126" y="8648"/>
                </a:lnTo>
                <a:lnTo>
                  <a:pt x="6246" y="8468"/>
                </a:lnTo>
                <a:lnTo>
                  <a:pt x="6366" y="8228"/>
                </a:lnTo>
                <a:close/>
                <a:moveTo>
                  <a:pt x="9669" y="10330"/>
                </a:moveTo>
                <a:lnTo>
                  <a:pt x="10991" y="11231"/>
                </a:lnTo>
                <a:lnTo>
                  <a:pt x="10931" y="11411"/>
                </a:lnTo>
                <a:lnTo>
                  <a:pt x="10931" y="11591"/>
                </a:lnTo>
                <a:lnTo>
                  <a:pt x="11471" y="14113"/>
                </a:lnTo>
                <a:lnTo>
                  <a:pt x="10690" y="13693"/>
                </a:lnTo>
                <a:lnTo>
                  <a:pt x="10150" y="13513"/>
                </a:lnTo>
                <a:lnTo>
                  <a:pt x="9669" y="13273"/>
                </a:lnTo>
                <a:lnTo>
                  <a:pt x="9669" y="10330"/>
                </a:lnTo>
                <a:close/>
                <a:moveTo>
                  <a:pt x="8949" y="10690"/>
                </a:moveTo>
                <a:lnTo>
                  <a:pt x="9009" y="13213"/>
                </a:lnTo>
                <a:lnTo>
                  <a:pt x="8949" y="13213"/>
                </a:lnTo>
                <a:lnTo>
                  <a:pt x="8168" y="13513"/>
                </a:lnTo>
                <a:lnTo>
                  <a:pt x="7387" y="13873"/>
                </a:lnTo>
                <a:lnTo>
                  <a:pt x="5886" y="14654"/>
                </a:lnTo>
                <a:lnTo>
                  <a:pt x="5946" y="14053"/>
                </a:lnTo>
                <a:lnTo>
                  <a:pt x="6126" y="13453"/>
                </a:lnTo>
                <a:lnTo>
                  <a:pt x="6426" y="12312"/>
                </a:lnTo>
                <a:lnTo>
                  <a:pt x="8949" y="10690"/>
                </a:lnTo>
                <a:close/>
                <a:moveTo>
                  <a:pt x="9249" y="0"/>
                </a:moveTo>
                <a:lnTo>
                  <a:pt x="9189" y="60"/>
                </a:lnTo>
                <a:lnTo>
                  <a:pt x="9069" y="1021"/>
                </a:lnTo>
                <a:lnTo>
                  <a:pt x="8949" y="2042"/>
                </a:lnTo>
                <a:lnTo>
                  <a:pt x="8648" y="1982"/>
                </a:lnTo>
                <a:lnTo>
                  <a:pt x="8348" y="1862"/>
                </a:lnTo>
                <a:lnTo>
                  <a:pt x="8108" y="1622"/>
                </a:lnTo>
                <a:lnTo>
                  <a:pt x="7808" y="1261"/>
                </a:lnTo>
                <a:lnTo>
                  <a:pt x="7748" y="1201"/>
                </a:lnTo>
                <a:lnTo>
                  <a:pt x="7627" y="1201"/>
                </a:lnTo>
                <a:lnTo>
                  <a:pt x="7567" y="1261"/>
                </a:lnTo>
                <a:lnTo>
                  <a:pt x="7507" y="1381"/>
                </a:lnTo>
                <a:lnTo>
                  <a:pt x="7507" y="1622"/>
                </a:lnTo>
                <a:lnTo>
                  <a:pt x="7567" y="1862"/>
                </a:lnTo>
                <a:lnTo>
                  <a:pt x="7748" y="2102"/>
                </a:lnTo>
                <a:lnTo>
                  <a:pt x="7928" y="2282"/>
                </a:lnTo>
                <a:lnTo>
                  <a:pt x="8108" y="2463"/>
                </a:lnTo>
                <a:lnTo>
                  <a:pt x="8348" y="2583"/>
                </a:lnTo>
                <a:lnTo>
                  <a:pt x="8889" y="2823"/>
                </a:lnTo>
                <a:lnTo>
                  <a:pt x="8829" y="4204"/>
                </a:lnTo>
                <a:lnTo>
                  <a:pt x="8829" y="5525"/>
                </a:lnTo>
                <a:lnTo>
                  <a:pt x="8048" y="5105"/>
                </a:lnTo>
                <a:lnTo>
                  <a:pt x="7267" y="4625"/>
                </a:lnTo>
                <a:lnTo>
                  <a:pt x="6546" y="4084"/>
                </a:lnTo>
                <a:lnTo>
                  <a:pt x="6426" y="4024"/>
                </a:lnTo>
                <a:lnTo>
                  <a:pt x="6306" y="3964"/>
                </a:lnTo>
                <a:lnTo>
                  <a:pt x="6066" y="4024"/>
                </a:lnTo>
                <a:lnTo>
                  <a:pt x="5946" y="4084"/>
                </a:lnTo>
                <a:lnTo>
                  <a:pt x="5826" y="4144"/>
                </a:lnTo>
                <a:lnTo>
                  <a:pt x="5766" y="4264"/>
                </a:lnTo>
                <a:lnTo>
                  <a:pt x="5766" y="4444"/>
                </a:lnTo>
                <a:lnTo>
                  <a:pt x="5766" y="5826"/>
                </a:lnTo>
                <a:lnTo>
                  <a:pt x="5766" y="6486"/>
                </a:lnTo>
                <a:lnTo>
                  <a:pt x="5826" y="7147"/>
                </a:lnTo>
                <a:lnTo>
                  <a:pt x="5225" y="6847"/>
                </a:lnTo>
                <a:lnTo>
                  <a:pt x="4204" y="6246"/>
                </a:lnTo>
                <a:lnTo>
                  <a:pt x="3063" y="5646"/>
                </a:lnTo>
                <a:lnTo>
                  <a:pt x="3063" y="5165"/>
                </a:lnTo>
                <a:lnTo>
                  <a:pt x="3063" y="4564"/>
                </a:lnTo>
                <a:lnTo>
                  <a:pt x="3063" y="4264"/>
                </a:lnTo>
                <a:lnTo>
                  <a:pt x="3003" y="3964"/>
                </a:lnTo>
                <a:lnTo>
                  <a:pt x="2943" y="3784"/>
                </a:lnTo>
                <a:lnTo>
                  <a:pt x="2823" y="3724"/>
                </a:lnTo>
                <a:lnTo>
                  <a:pt x="2763" y="3664"/>
                </a:lnTo>
                <a:lnTo>
                  <a:pt x="2463" y="3664"/>
                </a:lnTo>
                <a:lnTo>
                  <a:pt x="2402" y="3724"/>
                </a:lnTo>
                <a:lnTo>
                  <a:pt x="2282" y="3784"/>
                </a:lnTo>
                <a:lnTo>
                  <a:pt x="2222" y="3964"/>
                </a:lnTo>
                <a:lnTo>
                  <a:pt x="2162" y="4264"/>
                </a:lnTo>
                <a:lnTo>
                  <a:pt x="2162" y="4564"/>
                </a:lnTo>
                <a:lnTo>
                  <a:pt x="2162" y="5165"/>
                </a:lnTo>
                <a:lnTo>
                  <a:pt x="2162" y="5285"/>
                </a:lnTo>
                <a:lnTo>
                  <a:pt x="1622" y="5165"/>
                </a:lnTo>
                <a:lnTo>
                  <a:pt x="1141" y="5105"/>
                </a:lnTo>
                <a:lnTo>
                  <a:pt x="1081" y="5165"/>
                </a:lnTo>
                <a:lnTo>
                  <a:pt x="1081" y="5225"/>
                </a:lnTo>
                <a:lnTo>
                  <a:pt x="1562" y="5646"/>
                </a:lnTo>
                <a:lnTo>
                  <a:pt x="2102" y="6006"/>
                </a:lnTo>
                <a:lnTo>
                  <a:pt x="2102" y="6066"/>
                </a:lnTo>
                <a:lnTo>
                  <a:pt x="1382" y="6186"/>
                </a:lnTo>
                <a:lnTo>
                  <a:pt x="661" y="6306"/>
                </a:lnTo>
                <a:lnTo>
                  <a:pt x="361" y="6426"/>
                </a:lnTo>
                <a:lnTo>
                  <a:pt x="120" y="6546"/>
                </a:lnTo>
                <a:lnTo>
                  <a:pt x="0" y="6727"/>
                </a:lnTo>
                <a:lnTo>
                  <a:pt x="0" y="6787"/>
                </a:lnTo>
                <a:lnTo>
                  <a:pt x="0" y="6907"/>
                </a:lnTo>
                <a:lnTo>
                  <a:pt x="60" y="7027"/>
                </a:lnTo>
                <a:lnTo>
                  <a:pt x="180" y="7087"/>
                </a:lnTo>
                <a:lnTo>
                  <a:pt x="481" y="7147"/>
                </a:lnTo>
                <a:lnTo>
                  <a:pt x="1021" y="7207"/>
                </a:lnTo>
                <a:lnTo>
                  <a:pt x="1862" y="7147"/>
                </a:lnTo>
                <a:lnTo>
                  <a:pt x="2703" y="7027"/>
                </a:lnTo>
                <a:lnTo>
                  <a:pt x="2883" y="6967"/>
                </a:lnTo>
                <a:lnTo>
                  <a:pt x="3003" y="6847"/>
                </a:lnTo>
                <a:lnTo>
                  <a:pt x="3063" y="6666"/>
                </a:lnTo>
                <a:lnTo>
                  <a:pt x="3123" y="6546"/>
                </a:lnTo>
                <a:lnTo>
                  <a:pt x="4024" y="6967"/>
                </a:lnTo>
                <a:lnTo>
                  <a:pt x="4925" y="7387"/>
                </a:lnTo>
                <a:lnTo>
                  <a:pt x="5585" y="7747"/>
                </a:lnTo>
                <a:lnTo>
                  <a:pt x="5165" y="7928"/>
                </a:lnTo>
                <a:lnTo>
                  <a:pt x="4805" y="8168"/>
                </a:lnTo>
                <a:lnTo>
                  <a:pt x="4144" y="8648"/>
                </a:lnTo>
                <a:lnTo>
                  <a:pt x="3784" y="8949"/>
                </a:lnTo>
                <a:lnTo>
                  <a:pt x="3363" y="9189"/>
                </a:lnTo>
                <a:lnTo>
                  <a:pt x="3003" y="9549"/>
                </a:lnTo>
                <a:lnTo>
                  <a:pt x="2883" y="9729"/>
                </a:lnTo>
                <a:lnTo>
                  <a:pt x="2823" y="9970"/>
                </a:lnTo>
                <a:lnTo>
                  <a:pt x="2823" y="10090"/>
                </a:lnTo>
                <a:lnTo>
                  <a:pt x="2883" y="10210"/>
                </a:lnTo>
                <a:lnTo>
                  <a:pt x="2943" y="10270"/>
                </a:lnTo>
                <a:lnTo>
                  <a:pt x="3063" y="10330"/>
                </a:lnTo>
                <a:lnTo>
                  <a:pt x="3423" y="10330"/>
                </a:lnTo>
                <a:lnTo>
                  <a:pt x="3664" y="10630"/>
                </a:lnTo>
                <a:lnTo>
                  <a:pt x="3964" y="10870"/>
                </a:lnTo>
                <a:lnTo>
                  <a:pt x="4565" y="11411"/>
                </a:lnTo>
                <a:lnTo>
                  <a:pt x="5165" y="11891"/>
                </a:lnTo>
                <a:lnTo>
                  <a:pt x="4144" y="12492"/>
                </a:lnTo>
                <a:lnTo>
                  <a:pt x="3123" y="13093"/>
                </a:lnTo>
                <a:lnTo>
                  <a:pt x="2583" y="12852"/>
                </a:lnTo>
                <a:lnTo>
                  <a:pt x="2042" y="12672"/>
                </a:lnTo>
                <a:lnTo>
                  <a:pt x="1502" y="12612"/>
                </a:lnTo>
                <a:lnTo>
                  <a:pt x="901" y="12732"/>
                </a:lnTo>
                <a:lnTo>
                  <a:pt x="841" y="12792"/>
                </a:lnTo>
                <a:lnTo>
                  <a:pt x="901" y="12912"/>
                </a:lnTo>
                <a:lnTo>
                  <a:pt x="1622" y="13273"/>
                </a:lnTo>
                <a:lnTo>
                  <a:pt x="2402" y="13693"/>
                </a:lnTo>
                <a:lnTo>
                  <a:pt x="2042" y="13993"/>
                </a:lnTo>
                <a:lnTo>
                  <a:pt x="1682" y="14354"/>
                </a:lnTo>
                <a:lnTo>
                  <a:pt x="1622" y="14474"/>
                </a:lnTo>
                <a:lnTo>
                  <a:pt x="1682" y="14594"/>
                </a:lnTo>
                <a:lnTo>
                  <a:pt x="1742" y="14654"/>
                </a:lnTo>
                <a:lnTo>
                  <a:pt x="1862" y="14654"/>
                </a:lnTo>
                <a:lnTo>
                  <a:pt x="2282" y="14594"/>
                </a:lnTo>
                <a:lnTo>
                  <a:pt x="2162" y="15134"/>
                </a:lnTo>
                <a:lnTo>
                  <a:pt x="2162" y="15675"/>
                </a:lnTo>
                <a:lnTo>
                  <a:pt x="2162" y="15795"/>
                </a:lnTo>
                <a:lnTo>
                  <a:pt x="2282" y="15915"/>
                </a:lnTo>
                <a:lnTo>
                  <a:pt x="2342" y="15975"/>
                </a:lnTo>
                <a:lnTo>
                  <a:pt x="2463" y="16035"/>
                </a:lnTo>
                <a:lnTo>
                  <a:pt x="2583" y="16035"/>
                </a:lnTo>
                <a:lnTo>
                  <a:pt x="2703" y="15975"/>
                </a:lnTo>
                <a:lnTo>
                  <a:pt x="2763" y="15915"/>
                </a:lnTo>
                <a:lnTo>
                  <a:pt x="2823" y="15795"/>
                </a:lnTo>
                <a:lnTo>
                  <a:pt x="2943" y="15014"/>
                </a:lnTo>
                <a:lnTo>
                  <a:pt x="3123" y="14294"/>
                </a:lnTo>
                <a:lnTo>
                  <a:pt x="3724" y="13993"/>
                </a:lnTo>
                <a:lnTo>
                  <a:pt x="4324" y="13633"/>
                </a:lnTo>
                <a:lnTo>
                  <a:pt x="5405" y="12912"/>
                </a:lnTo>
                <a:lnTo>
                  <a:pt x="5225" y="13573"/>
                </a:lnTo>
                <a:lnTo>
                  <a:pt x="5105" y="14174"/>
                </a:lnTo>
                <a:lnTo>
                  <a:pt x="4925" y="15435"/>
                </a:lnTo>
                <a:lnTo>
                  <a:pt x="4925" y="15555"/>
                </a:lnTo>
                <a:lnTo>
                  <a:pt x="4985" y="15675"/>
                </a:lnTo>
                <a:lnTo>
                  <a:pt x="5165" y="15795"/>
                </a:lnTo>
                <a:lnTo>
                  <a:pt x="5405" y="15855"/>
                </a:lnTo>
                <a:lnTo>
                  <a:pt x="5585" y="15795"/>
                </a:lnTo>
                <a:lnTo>
                  <a:pt x="7327" y="15014"/>
                </a:lnTo>
                <a:lnTo>
                  <a:pt x="8228" y="14534"/>
                </a:lnTo>
                <a:lnTo>
                  <a:pt x="9009" y="14053"/>
                </a:lnTo>
                <a:lnTo>
                  <a:pt x="9069" y="17777"/>
                </a:lnTo>
                <a:lnTo>
                  <a:pt x="9009" y="17777"/>
                </a:lnTo>
                <a:lnTo>
                  <a:pt x="8768" y="17837"/>
                </a:lnTo>
                <a:lnTo>
                  <a:pt x="8528" y="17957"/>
                </a:lnTo>
                <a:lnTo>
                  <a:pt x="8288" y="18197"/>
                </a:lnTo>
                <a:lnTo>
                  <a:pt x="8048" y="18438"/>
                </a:lnTo>
                <a:lnTo>
                  <a:pt x="7868" y="18738"/>
                </a:lnTo>
                <a:lnTo>
                  <a:pt x="7748" y="19038"/>
                </a:lnTo>
                <a:lnTo>
                  <a:pt x="7748" y="19338"/>
                </a:lnTo>
                <a:lnTo>
                  <a:pt x="7808" y="19579"/>
                </a:lnTo>
                <a:lnTo>
                  <a:pt x="7868" y="19639"/>
                </a:lnTo>
                <a:lnTo>
                  <a:pt x="7988" y="19699"/>
                </a:lnTo>
                <a:lnTo>
                  <a:pt x="8168" y="19639"/>
                </a:lnTo>
                <a:lnTo>
                  <a:pt x="8288" y="19519"/>
                </a:lnTo>
                <a:lnTo>
                  <a:pt x="8588" y="19278"/>
                </a:lnTo>
                <a:lnTo>
                  <a:pt x="8829" y="18978"/>
                </a:lnTo>
                <a:lnTo>
                  <a:pt x="9069" y="18678"/>
                </a:lnTo>
                <a:lnTo>
                  <a:pt x="9069" y="19759"/>
                </a:lnTo>
                <a:lnTo>
                  <a:pt x="9129" y="19879"/>
                </a:lnTo>
                <a:lnTo>
                  <a:pt x="9189" y="19999"/>
                </a:lnTo>
                <a:lnTo>
                  <a:pt x="9249" y="20059"/>
                </a:lnTo>
                <a:lnTo>
                  <a:pt x="9489" y="20059"/>
                </a:lnTo>
                <a:lnTo>
                  <a:pt x="9549" y="19999"/>
                </a:lnTo>
                <a:lnTo>
                  <a:pt x="9609" y="19879"/>
                </a:lnTo>
                <a:lnTo>
                  <a:pt x="9669" y="19759"/>
                </a:lnTo>
                <a:lnTo>
                  <a:pt x="9669" y="18317"/>
                </a:lnTo>
                <a:lnTo>
                  <a:pt x="9850" y="18377"/>
                </a:lnTo>
                <a:lnTo>
                  <a:pt x="9970" y="18438"/>
                </a:lnTo>
                <a:lnTo>
                  <a:pt x="10090" y="18498"/>
                </a:lnTo>
                <a:lnTo>
                  <a:pt x="10210" y="18618"/>
                </a:lnTo>
                <a:lnTo>
                  <a:pt x="10330" y="18738"/>
                </a:lnTo>
                <a:lnTo>
                  <a:pt x="10390" y="18798"/>
                </a:lnTo>
                <a:lnTo>
                  <a:pt x="10510" y="18738"/>
                </a:lnTo>
                <a:lnTo>
                  <a:pt x="10630" y="18738"/>
                </a:lnTo>
                <a:lnTo>
                  <a:pt x="10690" y="18678"/>
                </a:lnTo>
                <a:lnTo>
                  <a:pt x="10750" y="18558"/>
                </a:lnTo>
                <a:lnTo>
                  <a:pt x="10750" y="18498"/>
                </a:lnTo>
                <a:lnTo>
                  <a:pt x="10690" y="18377"/>
                </a:lnTo>
                <a:lnTo>
                  <a:pt x="10510" y="18077"/>
                </a:lnTo>
                <a:lnTo>
                  <a:pt x="10270" y="17897"/>
                </a:lnTo>
                <a:lnTo>
                  <a:pt x="9970" y="17777"/>
                </a:lnTo>
                <a:lnTo>
                  <a:pt x="9669" y="17717"/>
                </a:lnTo>
                <a:lnTo>
                  <a:pt x="9669" y="14354"/>
                </a:lnTo>
                <a:lnTo>
                  <a:pt x="10210" y="14714"/>
                </a:lnTo>
                <a:lnTo>
                  <a:pt x="10810" y="15014"/>
                </a:lnTo>
                <a:lnTo>
                  <a:pt x="11951" y="15555"/>
                </a:lnTo>
                <a:lnTo>
                  <a:pt x="12132" y="15615"/>
                </a:lnTo>
                <a:lnTo>
                  <a:pt x="12432" y="15615"/>
                </a:lnTo>
                <a:lnTo>
                  <a:pt x="12552" y="15495"/>
                </a:lnTo>
                <a:lnTo>
                  <a:pt x="12612" y="15435"/>
                </a:lnTo>
                <a:lnTo>
                  <a:pt x="12732" y="15315"/>
                </a:lnTo>
                <a:lnTo>
                  <a:pt x="12732" y="15134"/>
                </a:lnTo>
                <a:lnTo>
                  <a:pt x="12732" y="14954"/>
                </a:lnTo>
                <a:lnTo>
                  <a:pt x="12132" y="12072"/>
                </a:lnTo>
                <a:lnTo>
                  <a:pt x="15135" y="14414"/>
                </a:lnTo>
                <a:lnTo>
                  <a:pt x="14834" y="14894"/>
                </a:lnTo>
                <a:lnTo>
                  <a:pt x="14594" y="15435"/>
                </a:lnTo>
                <a:lnTo>
                  <a:pt x="14474" y="16035"/>
                </a:lnTo>
                <a:lnTo>
                  <a:pt x="14474" y="16576"/>
                </a:lnTo>
                <a:lnTo>
                  <a:pt x="14534" y="16756"/>
                </a:lnTo>
                <a:lnTo>
                  <a:pt x="14594" y="16816"/>
                </a:lnTo>
                <a:lnTo>
                  <a:pt x="14714" y="16876"/>
                </a:lnTo>
                <a:lnTo>
                  <a:pt x="14834" y="16876"/>
                </a:lnTo>
                <a:lnTo>
                  <a:pt x="15074" y="16816"/>
                </a:lnTo>
                <a:lnTo>
                  <a:pt x="15195" y="16696"/>
                </a:lnTo>
                <a:lnTo>
                  <a:pt x="15255" y="16576"/>
                </a:lnTo>
                <a:lnTo>
                  <a:pt x="15435" y="15975"/>
                </a:lnTo>
                <a:lnTo>
                  <a:pt x="15615" y="15375"/>
                </a:lnTo>
                <a:lnTo>
                  <a:pt x="15795" y="14894"/>
                </a:lnTo>
                <a:lnTo>
                  <a:pt x="16996" y="15855"/>
                </a:lnTo>
                <a:lnTo>
                  <a:pt x="17116" y="15915"/>
                </a:lnTo>
                <a:lnTo>
                  <a:pt x="17417" y="15915"/>
                </a:lnTo>
                <a:lnTo>
                  <a:pt x="17537" y="15795"/>
                </a:lnTo>
                <a:lnTo>
                  <a:pt x="17597" y="15735"/>
                </a:lnTo>
                <a:lnTo>
                  <a:pt x="17657" y="15555"/>
                </a:lnTo>
                <a:lnTo>
                  <a:pt x="17597" y="15435"/>
                </a:lnTo>
                <a:lnTo>
                  <a:pt x="17537" y="15315"/>
                </a:lnTo>
                <a:lnTo>
                  <a:pt x="16756" y="14654"/>
                </a:lnTo>
                <a:lnTo>
                  <a:pt x="17176" y="14534"/>
                </a:lnTo>
                <a:lnTo>
                  <a:pt x="17477" y="14474"/>
                </a:lnTo>
                <a:lnTo>
                  <a:pt x="17837" y="14354"/>
                </a:lnTo>
                <a:lnTo>
                  <a:pt x="18137" y="14174"/>
                </a:lnTo>
                <a:lnTo>
                  <a:pt x="18197" y="14053"/>
                </a:lnTo>
                <a:lnTo>
                  <a:pt x="18318" y="13933"/>
                </a:lnTo>
                <a:lnTo>
                  <a:pt x="18318" y="13753"/>
                </a:lnTo>
                <a:lnTo>
                  <a:pt x="18257" y="13633"/>
                </a:lnTo>
                <a:lnTo>
                  <a:pt x="18137" y="13513"/>
                </a:lnTo>
                <a:lnTo>
                  <a:pt x="17957" y="13393"/>
                </a:lnTo>
                <a:lnTo>
                  <a:pt x="17597" y="13333"/>
                </a:lnTo>
                <a:lnTo>
                  <a:pt x="17236" y="13333"/>
                </a:lnTo>
                <a:lnTo>
                  <a:pt x="16876" y="13393"/>
                </a:lnTo>
                <a:lnTo>
                  <a:pt x="16276" y="13513"/>
                </a:lnTo>
                <a:lnTo>
                  <a:pt x="15975" y="13573"/>
                </a:lnTo>
                <a:lnTo>
                  <a:pt x="15735" y="13693"/>
                </a:lnTo>
                <a:lnTo>
                  <a:pt x="14354" y="12612"/>
                </a:lnTo>
                <a:lnTo>
                  <a:pt x="13033" y="11591"/>
                </a:lnTo>
                <a:lnTo>
                  <a:pt x="13693" y="11291"/>
                </a:lnTo>
                <a:lnTo>
                  <a:pt x="14354" y="10991"/>
                </a:lnTo>
                <a:lnTo>
                  <a:pt x="15074" y="10750"/>
                </a:lnTo>
                <a:lnTo>
                  <a:pt x="15795" y="10690"/>
                </a:lnTo>
                <a:lnTo>
                  <a:pt x="15915" y="10630"/>
                </a:lnTo>
                <a:lnTo>
                  <a:pt x="16035" y="10510"/>
                </a:lnTo>
                <a:lnTo>
                  <a:pt x="16035" y="10330"/>
                </a:lnTo>
                <a:lnTo>
                  <a:pt x="15975" y="10210"/>
                </a:lnTo>
                <a:lnTo>
                  <a:pt x="15135" y="9549"/>
                </a:lnTo>
                <a:lnTo>
                  <a:pt x="14294" y="8889"/>
                </a:lnTo>
                <a:lnTo>
                  <a:pt x="13693" y="8408"/>
                </a:lnTo>
                <a:lnTo>
                  <a:pt x="13033" y="7988"/>
                </a:lnTo>
                <a:lnTo>
                  <a:pt x="15074" y="6546"/>
                </a:lnTo>
                <a:lnTo>
                  <a:pt x="16756" y="5405"/>
                </a:lnTo>
                <a:lnTo>
                  <a:pt x="16996" y="5525"/>
                </a:lnTo>
                <a:lnTo>
                  <a:pt x="17236" y="5585"/>
                </a:lnTo>
                <a:lnTo>
                  <a:pt x="17717" y="5646"/>
                </a:lnTo>
                <a:lnTo>
                  <a:pt x="18257" y="5525"/>
                </a:lnTo>
                <a:lnTo>
                  <a:pt x="18738" y="5405"/>
                </a:lnTo>
                <a:lnTo>
                  <a:pt x="18858" y="5285"/>
                </a:lnTo>
                <a:lnTo>
                  <a:pt x="18978" y="5165"/>
                </a:lnTo>
                <a:lnTo>
                  <a:pt x="18978" y="4985"/>
                </a:lnTo>
                <a:lnTo>
                  <a:pt x="18978" y="4865"/>
                </a:lnTo>
                <a:lnTo>
                  <a:pt x="18918" y="4745"/>
                </a:lnTo>
                <a:lnTo>
                  <a:pt x="18798" y="4625"/>
                </a:lnTo>
                <a:lnTo>
                  <a:pt x="18678" y="4564"/>
                </a:lnTo>
                <a:lnTo>
                  <a:pt x="18498" y="4625"/>
                </a:lnTo>
                <a:lnTo>
                  <a:pt x="18077" y="4745"/>
                </a:lnTo>
                <a:lnTo>
                  <a:pt x="17837" y="4805"/>
                </a:lnTo>
                <a:lnTo>
                  <a:pt x="17597" y="4865"/>
                </a:lnTo>
                <a:lnTo>
                  <a:pt x="18438" y="4264"/>
                </a:lnTo>
                <a:lnTo>
                  <a:pt x="19218" y="3604"/>
                </a:lnTo>
                <a:lnTo>
                  <a:pt x="19278" y="3483"/>
                </a:lnTo>
                <a:lnTo>
                  <a:pt x="19278" y="3363"/>
                </a:lnTo>
                <a:lnTo>
                  <a:pt x="19278" y="3303"/>
                </a:lnTo>
                <a:lnTo>
                  <a:pt x="19218" y="3183"/>
                </a:lnTo>
                <a:lnTo>
                  <a:pt x="19038" y="3063"/>
                </a:lnTo>
                <a:lnTo>
                  <a:pt x="18918" y="3063"/>
                </a:lnTo>
                <a:lnTo>
                  <a:pt x="18798" y="3123"/>
                </a:lnTo>
                <a:lnTo>
                  <a:pt x="18077" y="3483"/>
                </a:lnTo>
                <a:lnTo>
                  <a:pt x="17357" y="3964"/>
                </a:lnTo>
                <a:lnTo>
                  <a:pt x="17477" y="3724"/>
                </a:lnTo>
                <a:lnTo>
                  <a:pt x="17597" y="3483"/>
                </a:lnTo>
                <a:lnTo>
                  <a:pt x="17657" y="3243"/>
                </a:lnTo>
                <a:lnTo>
                  <a:pt x="17537" y="3003"/>
                </a:lnTo>
                <a:lnTo>
                  <a:pt x="17477" y="2883"/>
                </a:lnTo>
                <a:lnTo>
                  <a:pt x="17176" y="2883"/>
                </a:lnTo>
                <a:lnTo>
                  <a:pt x="17116" y="2943"/>
                </a:lnTo>
                <a:lnTo>
                  <a:pt x="16996" y="3123"/>
                </a:lnTo>
                <a:lnTo>
                  <a:pt x="16876" y="3363"/>
                </a:lnTo>
                <a:lnTo>
                  <a:pt x="16576" y="3784"/>
                </a:lnTo>
                <a:lnTo>
                  <a:pt x="16396" y="4204"/>
                </a:lnTo>
                <a:lnTo>
                  <a:pt x="16336" y="4444"/>
                </a:lnTo>
                <a:lnTo>
                  <a:pt x="16336" y="4685"/>
                </a:lnTo>
                <a:lnTo>
                  <a:pt x="14474" y="6006"/>
                </a:lnTo>
                <a:lnTo>
                  <a:pt x="12972" y="7027"/>
                </a:lnTo>
                <a:lnTo>
                  <a:pt x="13213" y="5946"/>
                </a:lnTo>
                <a:lnTo>
                  <a:pt x="13633" y="3844"/>
                </a:lnTo>
                <a:lnTo>
                  <a:pt x="13633" y="3664"/>
                </a:lnTo>
                <a:lnTo>
                  <a:pt x="13513" y="3483"/>
                </a:lnTo>
                <a:lnTo>
                  <a:pt x="13333" y="3423"/>
                </a:lnTo>
                <a:lnTo>
                  <a:pt x="13093" y="3483"/>
                </a:lnTo>
                <a:lnTo>
                  <a:pt x="12072" y="4024"/>
                </a:lnTo>
                <a:lnTo>
                  <a:pt x="11111" y="4625"/>
                </a:lnTo>
                <a:lnTo>
                  <a:pt x="10450" y="5045"/>
                </a:lnTo>
                <a:lnTo>
                  <a:pt x="9789" y="5465"/>
                </a:lnTo>
                <a:lnTo>
                  <a:pt x="9789" y="4144"/>
                </a:lnTo>
                <a:lnTo>
                  <a:pt x="9729" y="2883"/>
                </a:lnTo>
                <a:lnTo>
                  <a:pt x="9970" y="2763"/>
                </a:lnTo>
                <a:lnTo>
                  <a:pt x="10210" y="2643"/>
                </a:lnTo>
                <a:lnTo>
                  <a:pt x="10570" y="2282"/>
                </a:lnTo>
                <a:lnTo>
                  <a:pt x="11171" y="1622"/>
                </a:lnTo>
                <a:lnTo>
                  <a:pt x="11471" y="1261"/>
                </a:lnTo>
                <a:lnTo>
                  <a:pt x="11591" y="901"/>
                </a:lnTo>
                <a:lnTo>
                  <a:pt x="11591" y="721"/>
                </a:lnTo>
                <a:lnTo>
                  <a:pt x="11591" y="601"/>
                </a:lnTo>
                <a:lnTo>
                  <a:pt x="11471" y="481"/>
                </a:lnTo>
                <a:lnTo>
                  <a:pt x="11351" y="421"/>
                </a:lnTo>
                <a:lnTo>
                  <a:pt x="11111" y="421"/>
                </a:lnTo>
                <a:lnTo>
                  <a:pt x="10870" y="481"/>
                </a:lnTo>
                <a:lnTo>
                  <a:pt x="10630" y="601"/>
                </a:lnTo>
                <a:lnTo>
                  <a:pt x="10450" y="781"/>
                </a:lnTo>
                <a:lnTo>
                  <a:pt x="10150" y="1201"/>
                </a:lnTo>
                <a:lnTo>
                  <a:pt x="9789" y="1562"/>
                </a:lnTo>
                <a:lnTo>
                  <a:pt x="9609" y="1742"/>
                </a:lnTo>
                <a:lnTo>
                  <a:pt x="9549" y="901"/>
                </a:lnTo>
                <a:lnTo>
                  <a:pt x="9369" y="60"/>
                </a:lnTo>
                <a:lnTo>
                  <a:pt x="9369" y="0"/>
                </a:lnTo>
                <a:lnTo>
                  <a:pt x="9249" y="0"/>
                </a:lnTo>
                <a:close/>
              </a:path>
            </a:pathLst>
          </a:custGeom>
          <a:solidFill>
            <a:srgbClr val="79C6CC"/>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2" name="Shape 101">
            <a:extLst>
              <a:ext uri="{FF2B5EF4-FFF2-40B4-BE49-F238E27FC236}">
                <a16:creationId xmlns:a16="http://schemas.microsoft.com/office/drawing/2014/main" xmlns="" id="{35631F37-5F63-4BE9-9BE4-D9F9EFAA4759}"/>
              </a:ext>
            </a:extLst>
          </p:cNvPr>
          <p:cNvSpPr>
            <a:spLocks/>
          </p:cNvSpPr>
          <p:nvPr/>
        </p:nvSpPr>
        <p:spPr bwMode="auto">
          <a:xfrm rot="14115095">
            <a:off x="1616605" y="1485901"/>
            <a:ext cx="371475" cy="1327151"/>
          </a:xfrm>
          <a:custGeom>
            <a:avLst/>
            <a:gdLst>
              <a:gd name="T0" fmla="*/ 172838715 w 11111"/>
              <a:gd name="T1" fmla="*/ 28162406 h 39819"/>
              <a:gd name="T2" fmla="*/ 197503438 w 11111"/>
              <a:gd name="T3" fmla="*/ 136969163 h 39819"/>
              <a:gd name="T4" fmla="*/ 134683609 w 11111"/>
              <a:gd name="T5" fmla="*/ 148231021 h 39819"/>
              <a:gd name="T6" fmla="*/ 107739719 w 11111"/>
              <a:gd name="T7" fmla="*/ 98513465 h 39819"/>
              <a:gd name="T8" fmla="*/ 92043989 w 11111"/>
              <a:gd name="T9" fmla="*/ 82565785 h 39819"/>
              <a:gd name="T10" fmla="*/ 62856739 w 11111"/>
              <a:gd name="T11" fmla="*/ 120084213 h 39819"/>
              <a:gd name="T12" fmla="*/ 116708712 w 11111"/>
              <a:gd name="T13" fmla="*/ 179189662 h 39819"/>
              <a:gd name="T14" fmla="*/ 193018958 w 11111"/>
              <a:gd name="T15" fmla="*/ 218582680 h 39819"/>
              <a:gd name="T16" fmla="*/ 49366356 w 11111"/>
              <a:gd name="T17" fmla="*/ 192309836 h 39819"/>
              <a:gd name="T18" fmla="*/ 20217120 w 11111"/>
              <a:gd name="T19" fmla="*/ 194200048 h 39819"/>
              <a:gd name="T20" fmla="*/ 89763719 w 11111"/>
              <a:gd name="T21" fmla="*/ 227969948 h 39819"/>
              <a:gd name="T22" fmla="*/ 190776702 w 11111"/>
              <a:gd name="T23" fmla="*/ 277687504 h 39819"/>
              <a:gd name="T24" fmla="*/ 35912883 w 11111"/>
              <a:gd name="T25" fmla="*/ 250478016 h 39819"/>
              <a:gd name="T26" fmla="*/ 101012982 w 11111"/>
              <a:gd name="T27" fmla="*/ 283310621 h 39819"/>
              <a:gd name="T28" fmla="*/ 188534445 w 11111"/>
              <a:gd name="T29" fmla="*/ 344290010 h 39819"/>
              <a:gd name="T30" fmla="*/ 105497462 w 11111"/>
              <a:gd name="T31" fmla="*/ 316143227 h 39819"/>
              <a:gd name="T32" fmla="*/ 56130003 w 11111"/>
              <a:gd name="T33" fmla="*/ 297383688 h 39819"/>
              <a:gd name="T34" fmla="*/ 51608613 w 11111"/>
              <a:gd name="T35" fmla="*/ 327405060 h 39819"/>
              <a:gd name="T36" fmla="*/ 112224232 w 11111"/>
              <a:gd name="T37" fmla="*/ 357410809 h 39819"/>
              <a:gd name="T38" fmla="*/ 184049965 w 11111"/>
              <a:gd name="T39" fmla="*/ 369609311 h 39819"/>
              <a:gd name="T40" fmla="*/ 130161082 w 11111"/>
              <a:gd name="T41" fmla="*/ 396819449 h 39819"/>
              <a:gd name="T42" fmla="*/ 69583476 w 11111"/>
              <a:gd name="T43" fmla="*/ 367735372 h 39819"/>
              <a:gd name="T44" fmla="*/ 53888850 w 11111"/>
              <a:gd name="T45" fmla="*/ 391180709 h 39819"/>
              <a:gd name="T46" fmla="*/ 136925832 w 11111"/>
              <a:gd name="T47" fmla="*/ 439023700 h 39819"/>
              <a:gd name="T48" fmla="*/ 168317325 w 11111"/>
              <a:gd name="T49" fmla="*/ 476557752 h 39819"/>
              <a:gd name="T50" fmla="*/ 76310246 w 11111"/>
              <a:gd name="T51" fmla="*/ 439023700 h 39819"/>
              <a:gd name="T52" fmla="*/ 83036983 w 11111"/>
              <a:gd name="T53" fmla="*/ 467170483 h 39819"/>
              <a:gd name="T54" fmla="*/ 163832845 w 11111"/>
              <a:gd name="T55" fmla="*/ 500940383 h 39819"/>
              <a:gd name="T56" fmla="*/ 125676602 w 11111"/>
              <a:gd name="T57" fmla="*/ 540333401 h 39819"/>
              <a:gd name="T58" fmla="*/ 24701633 w 11111"/>
              <a:gd name="T59" fmla="*/ 489678551 h 39819"/>
              <a:gd name="T60" fmla="*/ 0 w 11111"/>
              <a:gd name="T61" fmla="*/ 496254561 h 39819"/>
              <a:gd name="T62" fmla="*/ 65098996 w 11111"/>
              <a:gd name="T63" fmla="*/ 546909411 h 39819"/>
              <a:gd name="T64" fmla="*/ 181807708 w 11111"/>
              <a:gd name="T65" fmla="*/ 590050956 h 39819"/>
              <a:gd name="T66" fmla="*/ 204230208 w 11111"/>
              <a:gd name="T67" fmla="*/ 621008998 h 39819"/>
              <a:gd name="T68" fmla="*/ 260360178 w 11111"/>
              <a:gd name="T69" fmla="*/ 557218351 h 39819"/>
              <a:gd name="T70" fmla="*/ 381553403 w 11111"/>
              <a:gd name="T71" fmla="*/ 486866667 h 39819"/>
              <a:gd name="T72" fmla="*/ 289509414 w 11111"/>
              <a:gd name="T73" fmla="*/ 515013475 h 39819"/>
              <a:gd name="T74" fmla="*/ 269329204 w 11111"/>
              <a:gd name="T75" fmla="*/ 500003089 h 39819"/>
              <a:gd name="T76" fmla="*/ 377068923 w 11111"/>
              <a:gd name="T77" fmla="*/ 449348239 h 39819"/>
              <a:gd name="T78" fmla="*/ 388280173 w 11111"/>
              <a:gd name="T79" fmla="*/ 420264161 h 39819"/>
              <a:gd name="T80" fmla="*/ 276055941 w 11111"/>
              <a:gd name="T81" fmla="*/ 469045072 h 39819"/>
              <a:gd name="T82" fmla="*/ 226689585 w 11111"/>
              <a:gd name="T83" fmla="*/ 449348239 h 39819"/>
              <a:gd name="T84" fmla="*/ 280540421 w 11111"/>
              <a:gd name="T85" fmla="*/ 423076045 h 39819"/>
              <a:gd name="T86" fmla="*/ 408497293 w 11111"/>
              <a:gd name="T87" fmla="*/ 340525858 h 39819"/>
              <a:gd name="T88" fmla="*/ 228931808 w 11111"/>
              <a:gd name="T89" fmla="*/ 365860783 h 39819"/>
              <a:gd name="T90" fmla="*/ 336671560 w 11111"/>
              <a:gd name="T91" fmla="*/ 314268638 h 39819"/>
              <a:gd name="T92" fmla="*/ 403975903 w 11111"/>
              <a:gd name="T93" fmla="*/ 266425671 h 39819"/>
              <a:gd name="T94" fmla="*/ 231174065 w 11111"/>
              <a:gd name="T95" fmla="*/ 333965472 h 39819"/>
              <a:gd name="T96" fmla="*/ 289509414 w 11111"/>
              <a:gd name="T97" fmla="*/ 277687504 h 39819"/>
              <a:gd name="T98" fmla="*/ 392764653 w 11111"/>
              <a:gd name="T99" fmla="*/ 206383552 h 39819"/>
              <a:gd name="T100" fmla="*/ 332187047 w 11111"/>
              <a:gd name="T101" fmla="*/ 223268502 h 39819"/>
              <a:gd name="T102" fmla="*/ 249112051 w 11111"/>
              <a:gd name="T103" fmla="*/ 238278863 h 39819"/>
              <a:gd name="T104" fmla="*/ 298515317 w 11111"/>
              <a:gd name="T105" fmla="*/ 206383552 h 39819"/>
              <a:gd name="T106" fmla="*/ 377068923 w 11111"/>
              <a:gd name="T107" fmla="*/ 135095224 h 39819"/>
              <a:gd name="T108" fmla="*/ 372584410 w 11111"/>
              <a:gd name="T109" fmla="*/ 99450735 h 39819"/>
              <a:gd name="T110" fmla="*/ 287267191 w 11111"/>
              <a:gd name="T111" fmla="*/ 174488241 h 39819"/>
              <a:gd name="T112" fmla="*/ 235658578 w 11111"/>
              <a:gd name="T113" fmla="*/ 186686744 h 39819"/>
              <a:gd name="T114" fmla="*/ 278298198 w 11111"/>
              <a:gd name="T115" fmla="*/ 151980174 h 39819"/>
              <a:gd name="T116" fmla="*/ 314211047 w 11111"/>
              <a:gd name="T117" fmla="*/ 66618129 h 39819"/>
              <a:gd name="T118" fmla="*/ 296273061 w 11111"/>
              <a:gd name="T119" fmla="*/ 47858615 h 39819"/>
              <a:gd name="T120" fmla="*/ 246869828 w 11111"/>
              <a:gd name="T121" fmla="*/ 149168315 h 39819"/>
              <a:gd name="T122" fmla="*/ 235658578 w 11111"/>
              <a:gd name="T123" fmla="*/ 66618129 h 39819"/>
              <a:gd name="T124" fmla="*/ 190776702 w 11111"/>
              <a:gd name="T125" fmla="*/ 4701446 h 39819"/>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1111"/>
              <a:gd name="T190" fmla="*/ 0 h 39819"/>
              <a:gd name="T191" fmla="*/ 11111 w 11111"/>
              <a:gd name="T192" fmla="*/ 39819 h 39819"/>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1111" h="39819" extrusionOk="0">
                <a:moveTo>
                  <a:pt x="4625" y="1"/>
                </a:moveTo>
                <a:lnTo>
                  <a:pt x="4564" y="61"/>
                </a:lnTo>
                <a:lnTo>
                  <a:pt x="4504" y="481"/>
                </a:lnTo>
                <a:lnTo>
                  <a:pt x="4504" y="962"/>
                </a:lnTo>
                <a:lnTo>
                  <a:pt x="4564" y="1382"/>
                </a:lnTo>
                <a:lnTo>
                  <a:pt x="4625" y="1803"/>
                </a:lnTo>
                <a:lnTo>
                  <a:pt x="4925" y="2643"/>
                </a:lnTo>
                <a:lnTo>
                  <a:pt x="5105" y="3484"/>
                </a:lnTo>
                <a:lnTo>
                  <a:pt x="5285" y="4865"/>
                </a:lnTo>
                <a:lnTo>
                  <a:pt x="5465" y="6187"/>
                </a:lnTo>
                <a:lnTo>
                  <a:pt x="5345" y="7448"/>
                </a:lnTo>
                <a:lnTo>
                  <a:pt x="5285" y="8769"/>
                </a:lnTo>
                <a:lnTo>
                  <a:pt x="5225" y="11292"/>
                </a:lnTo>
                <a:lnTo>
                  <a:pt x="5045" y="11171"/>
                </a:lnTo>
                <a:lnTo>
                  <a:pt x="4625" y="10811"/>
                </a:lnTo>
                <a:lnTo>
                  <a:pt x="4264" y="10451"/>
                </a:lnTo>
                <a:lnTo>
                  <a:pt x="3904" y="9970"/>
                </a:lnTo>
                <a:lnTo>
                  <a:pt x="3604" y="9490"/>
                </a:lnTo>
                <a:lnTo>
                  <a:pt x="3303" y="8949"/>
                </a:lnTo>
                <a:lnTo>
                  <a:pt x="3123" y="8409"/>
                </a:lnTo>
                <a:lnTo>
                  <a:pt x="3003" y="7868"/>
                </a:lnTo>
                <a:lnTo>
                  <a:pt x="2883" y="7268"/>
                </a:lnTo>
                <a:lnTo>
                  <a:pt x="2883" y="6787"/>
                </a:lnTo>
                <a:lnTo>
                  <a:pt x="2883" y="6307"/>
                </a:lnTo>
                <a:lnTo>
                  <a:pt x="2883" y="5886"/>
                </a:lnTo>
                <a:lnTo>
                  <a:pt x="2883" y="5406"/>
                </a:lnTo>
                <a:lnTo>
                  <a:pt x="2823" y="5286"/>
                </a:lnTo>
                <a:lnTo>
                  <a:pt x="2703" y="5226"/>
                </a:lnTo>
                <a:lnTo>
                  <a:pt x="2583" y="5226"/>
                </a:lnTo>
                <a:lnTo>
                  <a:pt x="2463" y="5286"/>
                </a:lnTo>
                <a:lnTo>
                  <a:pt x="2222" y="5526"/>
                </a:lnTo>
                <a:lnTo>
                  <a:pt x="2042" y="5766"/>
                </a:lnTo>
                <a:lnTo>
                  <a:pt x="1922" y="6067"/>
                </a:lnTo>
                <a:lnTo>
                  <a:pt x="1802" y="6367"/>
                </a:lnTo>
                <a:lnTo>
                  <a:pt x="1682" y="6967"/>
                </a:lnTo>
                <a:lnTo>
                  <a:pt x="1682" y="7688"/>
                </a:lnTo>
                <a:lnTo>
                  <a:pt x="1742" y="8349"/>
                </a:lnTo>
                <a:lnTo>
                  <a:pt x="1922" y="9069"/>
                </a:lnTo>
                <a:lnTo>
                  <a:pt x="2102" y="9670"/>
                </a:lnTo>
                <a:lnTo>
                  <a:pt x="2342" y="10211"/>
                </a:lnTo>
                <a:lnTo>
                  <a:pt x="2823" y="11051"/>
                </a:lnTo>
                <a:lnTo>
                  <a:pt x="3123" y="11472"/>
                </a:lnTo>
                <a:lnTo>
                  <a:pt x="3483" y="11892"/>
                </a:lnTo>
                <a:lnTo>
                  <a:pt x="3844" y="12312"/>
                </a:lnTo>
                <a:lnTo>
                  <a:pt x="4264" y="12673"/>
                </a:lnTo>
                <a:lnTo>
                  <a:pt x="4745" y="12973"/>
                </a:lnTo>
                <a:lnTo>
                  <a:pt x="5165" y="13153"/>
                </a:lnTo>
                <a:lnTo>
                  <a:pt x="5165" y="13994"/>
                </a:lnTo>
                <a:lnTo>
                  <a:pt x="4324" y="13874"/>
                </a:lnTo>
                <a:lnTo>
                  <a:pt x="3904" y="13754"/>
                </a:lnTo>
                <a:lnTo>
                  <a:pt x="3483" y="13634"/>
                </a:lnTo>
                <a:lnTo>
                  <a:pt x="2703" y="13273"/>
                </a:lnTo>
                <a:lnTo>
                  <a:pt x="1982" y="12853"/>
                </a:lnTo>
                <a:lnTo>
                  <a:pt x="1321" y="12312"/>
                </a:lnTo>
                <a:lnTo>
                  <a:pt x="721" y="11712"/>
                </a:lnTo>
                <a:lnTo>
                  <a:pt x="601" y="11652"/>
                </a:lnTo>
                <a:lnTo>
                  <a:pt x="481" y="11712"/>
                </a:lnTo>
                <a:lnTo>
                  <a:pt x="361" y="11832"/>
                </a:lnTo>
                <a:lnTo>
                  <a:pt x="361" y="11952"/>
                </a:lnTo>
                <a:lnTo>
                  <a:pt x="541" y="12433"/>
                </a:lnTo>
                <a:lnTo>
                  <a:pt x="781" y="12853"/>
                </a:lnTo>
                <a:lnTo>
                  <a:pt x="1021" y="13273"/>
                </a:lnTo>
                <a:lnTo>
                  <a:pt x="1321" y="13634"/>
                </a:lnTo>
                <a:lnTo>
                  <a:pt x="1682" y="13994"/>
                </a:lnTo>
                <a:lnTo>
                  <a:pt x="2042" y="14354"/>
                </a:lnTo>
                <a:lnTo>
                  <a:pt x="2402" y="14595"/>
                </a:lnTo>
                <a:lnTo>
                  <a:pt x="2823" y="14895"/>
                </a:lnTo>
                <a:lnTo>
                  <a:pt x="3363" y="15075"/>
                </a:lnTo>
                <a:lnTo>
                  <a:pt x="3904" y="15315"/>
                </a:lnTo>
                <a:lnTo>
                  <a:pt x="4504" y="15495"/>
                </a:lnTo>
                <a:lnTo>
                  <a:pt x="5105" y="15556"/>
                </a:lnTo>
                <a:lnTo>
                  <a:pt x="5105" y="17778"/>
                </a:lnTo>
                <a:lnTo>
                  <a:pt x="4084" y="17537"/>
                </a:lnTo>
                <a:lnTo>
                  <a:pt x="3063" y="17117"/>
                </a:lnTo>
                <a:lnTo>
                  <a:pt x="2162" y="16576"/>
                </a:lnTo>
                <a:lnTo>
                  <a:pt x="1201" y="16036"/>
                </a:lnTo>
                <a:lnTo>
                  <a:pt x="1081" y="15976"/>
                </a:lnTo>
                <a:lnTo>
                  <a:pt x="961" y="16036"/>
                </a:lnTo>
                <a:lnTo>
                  <a:pt x="901" y="16156"/>
                </a:lnTo>
                <a:lnTo>
                  <a:pt x="961" y="16276"/>
                </a:lnTo>
                <a:lnTo>
                  <a:pt x="1321" y="16817"/>
                </a:lnTo>
                <a:lnTo>
                  <a:pt x="1742" y="17297"/>
                </a:lnTo>
                <a:lnTo>
                  <a:pt x="2222" y="17778"/>
                </a:lnTo>
                <a:lnTo>
                  <a:pt x="2703" y="18138"/>
                </a:lnTo>
                <a:lnTo>
                  <a:pt x="3243" y="18438"/>
                </a:lnTo>
                <a:lnTo>
                  <a:pt x="3844" y="18739"/>
                </a:lnTo>
                <a:lnTo>
                  <a:pt x="4444" y="18979"/>
                </a:lnTo>
                <a:lnTo>
                  <a:pt x="5045" y="19099"/>
                </a:lnTo>
                <a:lnTo>
                  <a:pt x="5045" y="21741"/>
                </a:lnTo>
                <a:lnTo>
                  <a:pt x="5045" y="22042"/>
                </a:lnTo>
                <a:lnTo>
                  <a:pt x="4324" y="21741"/>
                </a:lnTo>
                <a:lnTo>
                  <a:pt x="4024" y="21561"/>
                </a:lnTo>
                <a:lnTo>
                  <a:pt x="3664" y="21321"/>
                </a:lnTo>
                <a:lnTo>
                  <a:pt x="3423" y="21081"/>
                </a:lnTo>
                <a:lnTo>
                  <a:pt x="3183" y="20841"/>
                </a:lnTo>
                <a:lnTo>
                  <a:pt x="2823" y="20240"/>
                </a:lnTo>
                <a:lnTo>
                  <a:pt x="2402" y="19639"/>
                </a:lnTo>
                <a:lnTo>
                  <a:pt x="2222" y="19339"/>
                </a:lnTo>
                <a:lnTo>
                  <a:pt x="1982" y="19099"/>
                </a:lnTo>
                <a:lnTo>
                  <a:pt x="1862" y="18979"/>
                </a:lnTo>
                <a:lnTo>
                  <a:pt x="1682" y="18979"/>
                </a:lnTo>
                <a:lnTo>
                  <a:pt x="1502" y="19039"/>
                </a:lnTo>
                <a:lnTo>
                  <a:pt x="1381" y="19159"/>
                </a:lnTo>
                <a:lnTo>
                  <a:pt x="1261" y="19459"/>
                </a:lnTo>
                <a:lnTo>
                  <a:pt x="1201" y="19820"/>
                </a:lnTo>
                <a:lnTo>
                  <a:pt x="1141" y="20180"/>
                </a:lnTo>
                <a:lnTo>
                  <a:pt x="1261" y="20540"/>
                </a:lnTo>
                <a:lnTo>
                  <a:pt x="1381" y="20961"/>
                </a:lnTo>
                <a:lnTo>
                  <a:pt x="1562" y="21321"/>
                </a:lnTo>
                <a:lnTo>
                  <a:pt x="1742" y="21681"/>
                </a:lnTo>
                <a:lnTo>
                  <a:pt x="2042" y="21982"/>
                </a:lnTo>
                <a:lnTo>
                  <a:pt x="2342" y="22342"/>
                </a:lnTo>
                <a:lnTo>
                  <a:pt x="2643" y="22642"/>
                </a:lnTo>
                <a:lnTo>
                  <a:pt x="3003" y="22882"/>
                </a:lnTo>
                <a:lnTo>
                  <a:pt x="3363" y="23123"/>
                </a:lnTo>
                <a:lnTo>
                  <a:pt x="3784" y="23303"/>
                </a:lnTo>
                <a:lnTo>
                  <a:pt x="4144" y="23483"/>
                </a:lnTo>
                <a:lnTo>
                  <a:pt x="4504" y="23543"/>
                </a:lnTo>
                <a:lnTo>
                  <a:pt x="4865" y="23603"/>
                </a:lnTo>
                <a:lnTo>
                  <a:pt x="4925" y="23663"/>
                </a:lnTo>
                <a:lnTo>
                  <a:pt x="5045" y="23783"/>
                </a:lnTo>
                <a:lnTo>
                  <a:pt x="4985" y="26786"/>
                </a:lnTo>
                <a:lnTo>
                  <a:pt x="4444" y="26426"/>
                </a:lnTo>
                <a:lnTo>
                  <a:pt x="3964" y="26005"/>
                </a:lnTo>
                <a:lnTo>
                  <a:pt x="3724" y="25705"/>
                </a:lnTo>
                <a:lnTo>
                  <a:pt x="3483" y="25405"/>
                </a:lnTo>
                <a:lnTo>
                  <a:pt x="3123" y="24684"/>
                </a:lnTo>
                <a:lnTo>
                  <a:pt x="2703" y="24084"/>
                </a:lnTo>
                <a:lnTo>
                  <a:pt x="2402" y="23783"/>
                </a:lnTo>
                <a:lnTo>
                  <a:pt x="2162" y="23603"/>
                </a:lnTo>
                <a:lnTo>
                  <a:pt x="1982" y="23543"/>
                </a:lnTo>
                <a:lnTo>
                  <a:pt x="1862" y="23543"/>
                </a:lnTo>
                <a:lnTo>
                  <a:pt x="1742" y="23603"/>
                </a:lnTo>
                <a:lnTo>
                  <a:pt x="1622" y="23723"/>
                </a:lnTo>
                <a:lnTo>
                  <a:pt x="1502" y="23903"/>
                </a:lnTo>
                <a:lnTo>
                  <a:pt x="1442" y="24144"/>
                </a:lnTo>
                <a:lnTo>
                  <a:pt x="1381" y="24564"/>
                </a:lnTo>
                <a:lnTo>
                  <a:pt x="1442" y="25044"/>
                </a:lnTo>
                <a:lnTo>
                  <a:pt x="1622" y="25525"/>
                </a:lnTo>
                <a:lnTo>
                  <a:pt x="1862" y="26005"/>
                </a:lnTo>
                <a:lnTo>
                  <a:pt x="2102" y="26426"/>
                </a:lnTo>
                <a:lnTo>
                  <a:pt x="2643" y="27146"/>
                </a:lnTo>
                <a:lnTo>
                  <a:pt x="3123" y="27627"/>
                </a:lnTo>
                <a:lnTo>
                  <a:pt x="3664" y="28107"/>
                </a:lnTo>
                <a:lnTo>
                  <a:pt x="4324" y="28528"/>
                </a:lnTo>
                <a:lnTo>
                  <a:pt x="4625" y="28708"/>
                </a:lnTo>
                <a:lnTo>
                  <a:pt x="4985" y="28828"/>
                </a:lnTo>
                <a:lnTo>
                  <a:pt x="4985" y="30510"/>
                </a:lnTo>
                <a:lnTo>
                  <a:pt x="4925" y="30870"/>
                </a:lnTo>
                <a:lnTo>
                  <a:pt x="4504" y="30510"/>
                </a:lnTo>
                <a:lnTo>
                  <a:pt x="4084" y="30149"/>
                </a:lnTo>
                <a:lnTo>
                  <a:pt x="3303" y="29248"/>
                </a:lnTo>
                <a:lnTo>
                  <a:pt x="2583" y="28288"/>
                </a:lnTo>
                <a:lnTo>
                  <a:pt x="2463" y="28167"/>
                </a:lnTo>
                <a:lnTo>
                  <a:pt x="2342" y="28107"/>
                </a:lnTo>
                <a:lnTo>
                  <a:pt x="2042" y="28107"/>
                </a:lnTo>
                <a:lnTo>
                  <a:pt x="1922" y="28167"/>
                </a:lnTo>
                <a:lnTo>
                  <a:pt x="1802" y="28288"/>
                </a:lnTo>
                <a:lnTo>
                  <a:pt x="1802" y="28468"/>
                </a:lnTo>
                <a:lnTo>
                  <a:pt x="1802" y="28588"/>
                </a:lnTo>
                <a:lnTo>
                  <a:pt x="1982" y="29308"/>
                </a:lnTo>
                <a:lnTo>
                  <a:pt x="2222" y="29909"/>
                </a:lnTo>
                <a:lnTo>
                  <a:pt x="2583" y="30510"/>
                </a:lnTo>
                <a:lnTo>
                  <a:pt x="3063" y="31050"/>
                </a:lnTo>
                <a:lnTo>
                  <a:pt x="3423" y="31471"/>
                </a:lnTo>
                <a:lnTo>
                  <a:pt x="3904" y="31831"/>
                </a:lnTo>
                <a:lnTo>
                  <a:pt x="4144" y="31951"/>
                </a:lnTo>
                <a:lnTo>
                  <a:pt x="4384" y="32071"/>
                </a:lnTo>
                <a:lnTo>
                  <a:pt x="4625" y="32131"/>
                </a:lnTo>
                <a:lnTo>
                  <a:pt x="4925" y="32191"/>
                </a:lnTo>
                <a:lnTo>
                  <a:pt x="4865" y="34113"/>
                </a:lnTo>
                <a:lnTo>
                  <a:pt x="4805" y="36095"/>
                </a:lnTo>
                <a:lnTo>
                  <a:pt x="3844" y="35134"/>
                </a:lnTo>
                <a:lnTo>
                  <a:pt x="3363" y="34593"/>
                </a:lnTo>
                <a:lnTo>
                  <a:pt x="2883" y="34113"/>
                </a:lnTo>
                <a:lnTo>
                  <a:pt x="2282" y="33272"/>
                </a:lnTo>
                <a:lnTo>
                  <a:pt x="1682" y="32491"/>
                </a:lnTo>
                <a:lnTo>
                  <a:pt x="1381" y="32071"/>
                </a:lnTo>
                <a:lnTo>
                  <a:pt x="1021" y="31711"/>
                </a:lnTo>
                <a:lnTo>
                  <a:pt x="661" y="31350"/>
                </a:lnTo>
                <a:lnTo>
                  <a:pt x="240" y="31110"/>
                </a:lnTo>
                <a:lnTo>
                  <a:pt x="120" y="31050"/>
                </a:lnTo>
                <a:lnTo>
                  <a:pt x="60" y="31110"/>
                </a:lnTo>
                <a:lnTo>
                  <a:pt x="0" y="31170"/>
                </a:lnTo>
                <a:lnTo>
                  <a:pt x="0" y="31230"/>
                </a:lnTo>
                <a:lnTo>
                  <a:pt x="0" y="31771"/>
                </a:lnTo>
                <a:lnTo>
                  <a:pt x="60" y="32251"/>
                </a:lnTo>
                <a:lnTo>
                  <a:pt x="240" y="32792"/>
                </a:lnTo>
                <a:lnTo>
                  <a:pt x="481" y="33272"/>
                </a:lnTo>
                <a:lnTo>
                  <a:pt x="781" y="33693"/>
                </a:lnTo>
                <a:lnTo>
                  <a:pt x="1081" y="34173"/>
                </a:lnTo>
                <a:lnTo>
                  <a:pt x="1742" y="35014"/>
                </a:lnTo>
                <a:lnTo>
                  <a:pt x="2402" y="35795"/>
                </a:lnTo>
                <a:lnTo>
                  <a:pt x="3123" y="36575"/>
                </a:lnTo>
                <a:lnTo>
                  <a:pt x="3544" y="36936"/>
                </a:lnTo>
                <a:lnTo>
                  <a:pt x="3964" y="37236"/>
                </a:lnTo>
                <a:lnTo>
                  <a:pt x="4384" y="37536"/>
                </a:lnTo>
                <a:lnTo>
                  <a:pt x="4865" y="37776"/>
                </a:lnTo>
                <a:lnTo>
                  <a:pt x="4985" y="39518"/>
                </a:lnTo>
                <a:lnTo>
                  <a:pt x="5045" y="39638"/>
                </a:lnTo>
                <a:lnTo>
                  <a:pt x="5105" y="39698"/>
                </a:lnTo>
                <a:lnTo>
                  <a:pt x="5285" y="39818"/>
                </a:lnTo>
                <a:lnTo>
                  <a:pt x="5405" y="39818"/>
                </a:lnTo>
                <a:lnTo>
                  <a:pt x="5465" y="39758"/>
                </a:lnTo>
                <a:lnTo>
                  <a:pt x="5585" y="39698"/>
                </a:lnTo>
                <a:lnTo>
                  <a:pt x="5585" y="39578"/>
                </a:lnTo>
                <a:lnTo>
                  <a:pt x="5766" y="38317"/>
                </a:lnTo>
                <a:lnTo>
                  <a:pt x="5826" y="36996"/>
                </a:lnTo>
                <a:lnTo>
                  <a:pt x="6426" y="36335"/>
                </a:lnTo>
                <a:lnTo>
                  <a:pt x="6967" y="35674"/>
                </a:lnTo>
                <a:lnTo>
                  <a:pt x="8048" y="34413"/>
                </a:lnTo>
                <a:lnTo>
                  <a:pt x="8648" y="33633"/>
                </a:lnTo>
                <a:lnTo>
                  <a:pt x="9249" y="32912"/>
                </a:lnTo>
                <a:lnTo>
                  <a:pt x="9729" y="32131"/>
                </a:lnTo>
                <a:lnTo>
                  <a:pt x="10210" y="31290"/>
                </a:lnTo>
                <a:lnTo>
                  <a:pt x="10210" y="31170"/>
                </a:lnTo>
                <a:lnTo>
                  <a:pt x="10210" y="31050"/>
                </a:lnTo>
                <a:lnTo>
                  <a:pt x="10090" y="30990"/>
                </a:lnTo>
                <a:lnTo>
                  <a:pt x="9970" y="31050"/>
                </a:lnTo>
                <a:lnTo>
                  <a:pt x="9189" y="31651"/>
                </a:lnTo>
                <a:lnTo>
                  <a:pt x="8408" y="32311"/>
                </a:lnTo>
                <a:lnTo>
                  <a:pt x="7747" y="32972"/>
                </a:lnTo>
                <a:lnTo>
                  <a:pt x="7027" y="33693"/>
                </a:lnTo>
                <a:lnTo>
                  <a:pt x="5886" y="34954"/>
                </a:lnTo>
                <a:lnTo>
                  <a:pt x="5946" y="32431"/>
                </a:lnTo>
                <a:lnTo>
                  <a:pt x="6366" y="32431"/>
                </a:lnTo>
                <a:lnTo>
                  <a:pt x="6787" y="32311"/>
                </a:lnTo>
                <a:lnTo>
                  <a:pt x="7207" y="32011"/>
                </a:lnTo>
                <a:lnTo>
                  <a:pt x="7627" y="31711"/>
                </a:lnTo>
                <a:lnTo>
                  <a:pt x="7988" y="31350"/>
                </a:lnTo>
                <a:lnTo>
                  <a:pt x="8348" y="30930"/>
                </a:lnTo>
                <a:lnTo>
                  <a:pt x="8949" y="30269"/>
                </a:lnTo>
                <a:lnTo>
                  <a:pt x="9489" y="29609"/>
                </a:lnTo>
                <a:lnTo>
                  <a:pt x="10090" y="28768"/>
                </a:lnTo>
                <a:lnTo>
                  <a:pt x="10330" y="28348"/>
                </a:lnTo>
                <a:lnTo>
                  <a:pt x="10510" y="27867"/>
                </a:lnTo>
                <a:lnTo>
                  <a:pt x="10570" y="27447"/>
                </a:lnTo>
                <a:lnTo>
                  <a:pt x="10570" y="26966"/>
                </a:lnTo>
                <a:lnTo>
                  <a:pt x="10510" y="26906"/>
                </a:lnTo>
                <a:lnTo>
                  <a:pt x="10390" y="26906"/>
                </a:lnTo>
                <a:lnTo>
                  <a:pt x="10030" y="27146"/>
                </a:lnTo>
                <a:lnTo>
                  <a:pt x="9729" y="27387"/>
                </a:lnTo>
                <a:lnTo>
                  <a:pt x="9189" y="28047"/>
                </a:lnTo>
                <a:lnTo>
                  <a:pt x="8528" y="28828"/>
                </a:lnTo>
                <a:lnTo>
                  <a:pt x="7808" y="29609"/>
                </a:lnTo>
                <a:lnTo>
                  <a:pt x="7387" y="30029"/>
                </a:lnTo>
                <a:lnTo>
                  <a:pt x="6907" y="30389"/>
                </a:lnTo>
                <a:lnTo>
                  <a:pt x="6366" y="30810"/>
                </a:lnTo>
                <a:lnTo>
                  <a:pt x="5946" y="31290"/>
                </a:lnTo>
                <a:lnTo>
                  <a:pt x="5946" y="31230"/>
                </a:lnTo>
                <a:lnTo>
                  <a:pt x="6006" y="28828"/>
                </a:lnTo>
                <a:lnTo>
                  <a:pt x="6066" y="28768"/>
                </a:lnTo>
                <a:lnTo>
                  <a:pt x="6186" y="28708"/>
                </a:lnTo>
                <a:lnTo>
                  <a:pt x="6366" y="28588"/>
                </a:lnTo>
                <a:lnTo>
                  <a:pt x="6426" y="28408"/>
                </a:lnTo>
                <a:lnTo>
                  <a:pt x="6486" y="28227"/>
                </a:lnTo>
                <a:lnTo>
                  <a:pt x="7027" y="27687"/>
                </a:lnTo>
                <a:lnTo>
                  <a:pt x="7507" y="27086"/>
                </a:lnTo>
                <a:lnTo>
                  <a:pt x="8408" y="25885"/>
                </a:lnTo>
                <a:lnTo>
                  <a:pt x="9789" y="24024"/>
                </a:lnTo>
                <a:lnTo>
                  <a:pt x="11111" y="22102"/>
                </a:lnTo>
                <a:lnTo>
                  <a:pt x="11111" y="21922"/>
                </a:lnTo>
                <a:lnTo>
                  <a:pt x="11051" y="21861"/>
                </a:lnTo>
                <a:lnTo>
                  <a:pt x="10931" y="21801"/>
                </a:lnTo>
                <a:lnTo>
                  <a:pt x="10810" y="21861"/>
                </a:lnTo>
                <a:lnTo>
                  <a:pt x="9069" y="23483"/>
                </a:lnTo>
                <a:lnTo>
                  <a:pt x="7447" y="25165"/>
                </a:lnTo>
                <a:lnTo>
                  <a:pt x="6727" y="25825"/>
                </a:lnTo>
                <a:lnTo>
                  <a:pt x="6066" y="26606"/>
                </a:lnTo>
                <a:lnTo>
                  <a:pt x="6126" y="23423"/>
                </a:lnTo>
                <a:lnTo>
                  <a:pt x="6426" y="23183"/>
                </a:lnTo>
                <a:lnTo>
                  <a:pt x="6727" y="22882"/>
                </a:lnTo>
                <a:lnTo>
                  <a:pt x="7267" y="22222"/>
                </a:lnTo>
                <a:lnTo>
                  <a:pt x="7808" y="21561"/>
                </a:lnTo>
                <a:lnTo>
                  <a:pt x="8288" y="20961"/>
                </a:lnTo>
                <a:lnTo>
                  <a:pt x="9009" y="20120"/>
                </a:lnTo>
                <a:lnTo>
                  <a:pt x="9729" y="19219"/>
                </a:lnTo>
                <a:lnTo>
                  <a:pt x="10330" y="18318"/>
                </a:lnTo>
                <a:lnTo>
                  <a:pt x="10931" y="17297"/>
                </a:lnTo>
                <a:lnTo>
                  <a:pt x="10931" y="17237"/>
                </a:lnTo>
                <a:lnTo>
                  <a:pt x="10870" y="17117"/>
                </a:lnTo>
                <a:lnTo>
                  <a:pt x="10810" y="17057"/>
                </a:lnTo>
                <a:lnTo>
                  <a:pt x="10690" y="17117"/>
                </a:lnTo>
                <a:lnTo>
                  <a:pt x="9729" y="17778"/>
                </a:lnTo>
                <a:lnTo>
                  <a:pt x="8889" y="18558"/>
                </a:lnTo>
                <a:lnTo>
                  <a:pt x="8048" y="19399"/>
                </a:lnTo>
                <a:lnTo>
                  <a:pt x="7267" y="20240"/>
                </a:lnTo>
                <a:lnTo>
                  <a:pt x="6186" y="21381"/>
                </a:lnTo>
                <a:lnTo>
                  <a:pt x="6186" y="19279"/>
                </a:lnTo>
                <a:lnTo>
                  <a:pt x="6366" y="19219"/>
                </a:lnTo>
                <a:lnTo>
                  <a:pt x="6486" y="19099"/>
                </a:lnTo>
                <a:lnTo>
                  <a:pt x="6666" y="18859"/>
                </a:lnTo>
                <a:lnTo>
                  <a:pt x="7207" y="18378"/>
                </a:lnTo>
                <a:lnTo>
                  <a:pt x="7747" y="17778"/>
                </a:lnTo>
                <a:lnTo>
                  <a:pt x="8588" y="16697"/>
                </a:lnTo>
                <a:lnTo>
                  <a:pt x="9249" y="15796"/>
                </a:lnTo>
                <a:lnTo>
                  <a:pt x="9849" y="14835"/>
                </a:lnTo>
                <a:lnTo>
                  <a:pt x="10090" y="14294"/>
                </a:lnTo>
                <a:lnTo>
                  <a:pt x="10330" y="13754"/>
                </a:lnTo>
                <a:lnTo>
                  <a:pt x="10510" y="13213"/>
                </a:lnTo>
                <a:lnTo>
                  <a:pt x="10630" y="12673"/>
                </a:lnTo>
                <a:lnTo>
                  <a:pt x="10570" y="12613"/>
                </a:lnTo>
                <a:lnTo>
                  <a:pt x="10570" y="12553"/>
                </a:lnTo>
                <a:lnTo>
                  <a:pt x="10450" y="12553"/>
                </a:lnTo>
                <a:lnTo>
                  <a:pt x="9609" y="13394"/>
                </a:lnTo>
                <a:lnTo>
                  <a:pt x="8889" y="14294"/>
                </a:lnTo>
                <a:lnTo>
                  <a:pt x="8168" y="15195"/>
                </a:lnTo>
                <a:lnTo>
                  <a:pt x="7447" y="16096"/>
                </a:lnTo>
                <a:lnTo>
                  <a:pt x="6907" y="16697"/>
                </a:lnTo>
                <a:lnTo>
                  <a:pt x="6246" y="17297"/>
                </a:lnTo>
                <a:lnTo>
                  <a:pt x="6306" y="15435"/>
                </a:lnTo>
                <a:lnTo>
                  <a:pt x="6666" y="15255"/>
                </a:lnTo>
                <a:lnTo>
                  <a:pt x="6847" y="15135"/>
                </a:lnTo>
                <a:lnTo>
                  <a:pt x="6907" y="14955"/>
                </a:lnTo>
                <a:lnTo>
                  <a:pt x="6967" y="14775"/>
                </a:lnTo>
                <a:lnTo>
                  <a:pt x="6907" y="14535"/>
                </a:lnTo>
                <a:lnTo>
                  <a:pt x="7447" y="13934"/>
                </a:lnTo>
                <a:lnTo>
                  <a:pt x="7988" y="13213"/>
                </a:lnTo>
                <a:lnTo>
                  <a:pt x="8408" y="12493"/>
                </a:lnTo>
                <a:lnTo>
                  <a:pt x="8768" y="11832"/>
                </a:lnTo>
                <a:lnTo>
                  <a:pt x="9429" y="10631"/>
                </a:lnTo>
                <a:lnTo>
                  <a:pt x="9669" y="9970"/>
                </a:lnTo>
                <a:lnTo>
                  <a:pt x="9910" y="9310"/>
                </a:lnTo>
                <a:lnTo>
                  <a:pt x="10090" y="8649"/>
                </a:lnTo>
                <a:lnTo>
                  <a:pt x="10210" y="7988"/>
                </a:lnTo>
                <a:lnTo>
                  <a:pt x="10270" y="7328"/>
                </a:lnTo>
                <a:lnTo>
                  <a:pt x="10270" y="6607"/>
                </a:lnTo>
                <a:lnTo>
                  <a:pt x="10210" y="6487"/>
                </a:lnTo>
                <a:lnTo>
                  <a:pt x="10090" y="6367"/>
                </a:lnTo>
                <a:lnTo>
                  <a:pt x="9970" y="6367"/>
                </a:lnTo>
                <a:lnTo>
                  <a:pt x="9849" y="6487"/>
                </a:lnTo>
                <a:lnTo>
                  <a:pt x="9309" y="7688"/>
                </a:lnTo>
                <a:lnTo>
                  <a:pt x="8768" y="8889"/>
                </a:lnTo>
                <a:lnTo>
                  <a:pt x="8288" y="10030"/>
                </a:lnTo>
                <a:lnTo>
                  <a:pt x="7988" y="10631"/>
                </a:lnTo>
                <a:lnTo>
                  <a:pt x="7687" y="11171"/>
                </a:lnTo>
                <a:lnTo>
                  <a:pt x="7147" y="12012"/>
                </a:lnTo>
                <a:lnTo>
                  <a:pt x="6606" y="12733"/>
                </a:lnTo>
                <a:lnTo>
                  <a:pt x="6606" y="12493"/>
                </a:lnTo>
                <a:lnTo>
                  <a:pt x="6546" y="12312"/>
                </a:lnTo>
                <a:lnTo>
                  <a:pt x="6426" y="12132"/>
                </a:lnTo>
                <a:lnTo>
                  <a:pt x="6306" y="11952"/>
                </a:lnTo>
                <a:lnTo>
                  <a:pt x="6306" y="11352"/>
                </a:lnTo>
                <a:lnTo>
                  <a:pt x="6426" y="11352"/>
                </a:lnTo>
                <a:lnTo>
                  <a:pt x="6486" y="11292"/>
                </a:lnTo>
                <a:lnTo>
                  <a:pt x="6847" y="10811"/>
                </a:lnTo>
                <a:lnTo>
                  <a:pt x="7207" y="10331"/>
                </a:lnTo>
                <a:lnTo>
                  <a:pt x="7447" y="9730"/>
                </a:lnTo>
                <a:lnTo>
                  <a:pt x="7687" y="9129"/>
                </a:lnTo>
                <a:lnTo>
                  <a:pt x="7868" y="8529"/>
                </a:lnTo>
                <a:lnTo>
                  <a:pt x="7988" y="7928"/>
                </a:lnTo>
                <a:lnTo>
                  <a:pt x="8228" y="6727"/>
                </a:lnTo>
                <a:lnTo>
                  <a:pt x="8348" y="5466"/>
                </a:lnTo>
                <a:lnTo>
                  <a:pt x="8408" y="4265"/>
                </a:lnTo>
                <a:lnTo>
                  <a:pt x="8288" y="3004"/>
                </a:lnTo>
                <a:lnTo>
                  <a:pt x="8108" y="1803"/>
                </a:lnTo>
                <a:lnTo>
                  <a:pt x="8108" y="1743"/>
                </a:lnTo>
                <a:lnTo>
                  <a:pt x="7988" y="1743"/>
                </a:lnTo>
                <a:lnTo>
                  <a:pt x="7928" y="1803"/>
                </a:lnTo>
                <a:lnTo>
                  <a:pt x="7928" y="3064"/>
                </a:lnTo>
                <a:lnTo>
                  <a:pt x="7868" y="4265"/>
                </a:lnTo>
                <a:lnTo>
                  <a:pt x="7687" y="5526"/>
                </a:lnTo>
                <a:lnTo>
                  <a:pt x="7507" y="6727"/>
                </a:lnTo>
                <a:lnTo>
                  <a:pt x="7207" y="7688"/>
                </a:lnTo>
                <a:lnTo>
                  <a:pt x="6907" y="8649"/>
                </a:lnTo>
                <a:lnTo>
                  <a:pt x="6606" y="9550"/>
                </a:lnTo>
                <a:lnTo>
                  <a:pt x="6306" y="10511"/>
                </a:lnTo>
                <a:lnTo>
                  <a:pt x="6306" y="8709"/>
                </a:lnTo>
                <a:lnTo>
                  <a:pt x="6306" y="6847"/>
                </a:lnTo>
                <a:lnTo>
                  <a:pt x="6366" y="6007"/>
                </a:lnTo>
                <a:lnTo>
                  <a:pt x="6366" y="5166"/>
                </a:lnTo>
                <a:lnTo>
                  <a:pt x="6306" y="4265"/>
                </a:lnTo>
                <a:lnTo>
                  <a:pt x="6186" y="3424"/>
                </a:lnTo>
                <a:lnTo>
                  <a:pt x="6006" y="2523"/>
                </a:lnTo>
                <a:lnTo>
                  <a:pt x="5766" y="1562"/>
                </a:lnTo>
                <a:lnTo>
                  <a:pt x="5585" y="1082"/>
                </a:lnTo>
                <a:lnTo>
                  <a:pt x="5405" y="662"/>
                </a:lnTo>
                <a:lnTo>
                  <a:pt x="5105" y="301"/>
                </a:lnTo>
                <a:lnTo>
                  <a:pt x="4745" y="1"/>
                </a:lnTo>
                <a:lnTo>
                  <a:pt x="4625" y="1"/>
                </a:lnTo>
                <a:close/>
              </a:path>
            </a:pathLst>
          </a:custGeom>
          <a:solidFill>
            <a:srgbClr val="187767"/>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3" name="Shape 102">
            <a:extLst>
              <a:ext uri="{FF2B5EF4-FFF2-40B4-BE49-F238E27FC236}">
                <a16:creationId xmlns:a16="http://schemas.microsoft.com/office/drawing/2014/main" xmlns="" id="{08178BB7-CCE0-47D9-825D-3522B6E61832}"/>
              </a:ext>
            </a:extLst>
          </p:cNvPr>
          <p:cNvSpPr>
            <a:spLocks/>
          </p:cNvSpPr>
          <p:nvPr/>
        </p:nvSpPr>
        <p:spPr bwMode="auto">
          <a:xfrm rot="16036409" flipH="1">
            <a:off x="1500718" y="1076324"/>
            <a:ext cx="603250" cy="1581151"/>
          </a:xfrm>
          <a:custGeom>
            <a:avLst/>
            <a:gdLst>
              <a:gd name="T0" fmla="*/ 699849770 w 13514"/>
              <a:gd name="T1" fmla="*/ 192330056 h 35374"/>
              <a:gd name="T2" fmla="*/ 539564539 w 13514"/>
              <a:gd name="T3" fmla="*/ 1072489147 h 35374"/>
              <a:gd name="T4" fmla="*/ 694511538 w 13514"/>
              <a:gd name="T5" fmla="*/ 1018162045 h 35374"/>
              <a:gd name="T6" fmla="*/ 609033638 w 13514"/>
              <a:gd name="T7" fmla="*/ 1113215599 h 35374"/>
              <a:gd name="T8" fmla="*/ 694511538 w 13514"/>
              <a:gd name="T9" fmla="*/ 122179458 h 35374"/>
              <a:gd name="T10" fmla="*/ 593020864 w 13514"/>
              <a:gd name="T11" fmla="*/ 97276502 h 35374"/>
              <a:gd name="T12" fmla="*/ 560999288 w 13514"/>
              <a:gd name="T13" fmla="*/ 337114226 h 35374"/>
              <a:gd name="T14" fmla="*/ 534226308 w 13514"/>
              <a:gd name="T15" fmla="*/ 131221772 h 35374"/>
              <a:gd name="T16" fmla="*/ 416724868 w 13514"/>
              <a:gd name="T17" fmla="*/ 187808899 h 35374"/>
              <a:gd name="T18" fmla="*/ 315234193 w 13514"/>
              <a:gd name="T19" fmla="*/ 267001811 h 35374"/>
              <a:gd name="T20" fmla="*/ 374030758 w 13514"/>
              <a:gd name="T21" fmla="*/ 613157246 h 35374"/>
              <a:gd name="T22" fmla="*/ 261775905 w 13514"/>
              <a:gd name="T23" fmla="*/ 479675449 h 35374"/>
              <a:gd name="T24" fmla="*/ 176295996 w 13514"/>
              <a:gd name="T25" fmla="*/ 407264825 h 35374"/>
              <a:gd name="T26" fmla="*/ 213743519 w 13514"/>
              <a:gd name="T27" fmla="*/ 629018993 h 35374"/>
              <a:gd name="T28" fmla="*/ 208407251 w 13514"/>
              <a:gd name="T29" fmla="*/ 633539044 h 35374"/>
              <a:gd name="T30" fmla="*/ 53458288 w 13514"/>
              <a:gd name="T31" fmla="*/ 601854906 h 35374"/>
              <a:gd name="T32" fmla="*/ 331244959 w 13514"/>
              <a:gd name="T33" fmla="*/ 839432605 h 35374"/>
              <a:gd name="T34" fmla="*/ 101580310 w 13514"/>
              <a:gd name="T35" fmla="*/ 705950808 h 35374"/>
              <a:gd name="T36" fmla="*/ 80143597 w 13514"/>
              <a:gd name="T37" fmla="*/ 791924937 h 35374"/>
              <a:gd name="T38" fmla="*/ 229754329 w 13514"/>
              <a:gd name="T39" fmla="*/ 916364386 h 35374"/>
              <a:gd name="T40" fmla="*/ 101580310 w 13514"/>
              <a:gd name="T41" fmla="*/ 907322072 h 35374"/>
              <a:gd name="T42" fmla="*/ 144274420 w 13514"/>
              <a:gd name="T43" fmla="*/ 1002338515 h 35374"/>
              <a:gd name="T44" fmla="*/ 347255769 w 13514"/>
              <a:gd name="T45" fmla="*/ 1119996815 h 35374"/>
              <a:gd name="T46" fmla="*/ 69469099 w 13514"/>
              <a:gd name="T47" fmla="*/ 1036282678 h 35374"/>
              <a:gd name="T48" fmla="*/ 256439638 w 13514"/>
              <a:gd name="T49" fmla="*/ 1178806823 h 35374"/>
              <a:gd name="T50" fmla="*/ 523553774 w 13514"/>
              <a:gd name="T51" fmla="*/ 1294205098 h 35374"/>
              <a:gd name="T52" fmla="*/ 641055214 w 13514"/>
              <a:gd name="T53" fmla="*/ 1321368079 h 35374"/>
              <a:gd name="T54" fmla="*/ 678500728 w 13514"/>
              <a:gd name="T55" fmla="*/ 1278381568 h 35374"/>
              <a:gd name="T56" fmla="*/ 657153695 w 13514"/>
              <a:gd name="T57" fmla="*/ 1172025641 h 35374"/>
              <a:gd name="T58" fmla="*/ 860135000 w 13514"/>
              <a:gd name="T59" fmla="*/ 1040803869 h 35374"/>
              <a:gd name="T60" fmla="*/ 902831119 w 13514"/>
              <a:gd name="T61" fmla="*/ 963872055 h 35374"/>
              <a:gd name="T62" fmla="*/ 747969827 w 13514"/>
              <a:gd name="T63" fmla="*/ 948048524 h 35374"/>
              <a:gd name="T64" fmla="*/ 812012979 w 13514"/>
              <a:gd name="T65" fmla="*/ 875637900 h 35374"/>
              <a:gd name="T66" fmla="*/ 769318868 w 13514"/>
              <a:gd name="T67" fmla="*/ 834911414 h 35374"/>
              <a:gd name="T68" fmla="*/ 443410177 w 13514"/>
              <a:gd name="T69" fmla="*/ 880159091 h 35374"/>
              <a:gd name="T70" fmla="*/ 924178152 w 13514"/>
              <a:gd name="T71" fmla="*/ 773803164 h 35374"/>
              <a:gd name="T72" fmla="*/ 774655136 w 13514"/>
              <a:gd name="T73" fmla="*/ 751198451 h 35374"/>
              <a:gd name="T74" fmla="*/ 475521388 w 13514"/>
              <a:gd name="T75" fmla="*/ 823609075 h 35374"/>
              <a:gd name="T76" fmla="*/ 694511538 w 13514"/>
              <a:gd name="T77" fmla="*/ 735336703 h 35374"/>
              <a:gd name="T78" fmla="*/ 940278642 w 13514"/>
              <a:gd name="T79" fmla="*/ 642581392 h 35374"/>
              <a:gd name="T80" fmla="*/ 625044448 w 13514"/>
              <a:gd name="T81" fmla="*/ 685569010 h 35374"/>
              <a:gd name="T82" fmla="*/ 747969827 w 13514"/>
              <a:gd name="T83" fmla="*/ 642581392 h 35374"/>
              <a:gd name="T84" fmla="*/ 1025758506 w 13514"/>
              <a:gd name="T85" fmla="*/ 565649578 h 35374"/>
              <a:gd name="T86" fmla="*/ 582348329 w 13514"/>
              <a:gd name="T87" fmla="*/ 613157246 h 35374"/>
              <a:gd name="T88" fmla="*/ 908167386 w 13514"/>
              <a:gd name="T89" fmla="*/ 490977822 h 35374"/>
              <a:gd name="T90" fmla="*/ 812012979 w 13514"/>
              <a:gd name="T91" fmla="*/ 454772493 h 35374"/>
              <a:gd name="T92" fmla="*/ 966961942 w 13514"/>
              <a:gd name="T93" fmla="*/ 418567198 h 35374"/>
              <a:gd name="T94" fmla="*/ 993647251 w 13514"/>
              <a:gd name="T95" fmla="*/ 366538339 h 35374"/>
              <a:gd name="T96" fmla="*/ 641055214 w 13514"/>
              <a:gd name="T97" fmla="*/ 380100738 h 35374"/>
              <a:gd name="T98" fmla="*/ 1025758506 w 13514"/>
              <a:gd name="T99" fmla="*/ 307728297 h 35374"/>
              <a:gd name="T100" fmla="*/ 828023789 w 13514"/>
              <a:gd name="T101" fmla="*/ 298647766 h 35374"/>
              <a:gd name="T102" fmla="*/ 1079127115 w 13514"/>
              <a:gd name="T103" fmla="*/ 219455926 h 35374"/>
              <a:gd name="T104" fmla="*/ 854798733 w 13514"/>
              <a:gd name="T105" fmla="*/ 246618907 h 35374"/>
              <a:gd name="T106" fmla="*/ 1100474192 w 13514"/>
              <a:gd name="T107" fmla="*/ 147082413 h 35374"/>
              <a:gd name="T108" fmla="*/ 1201964822 w 13514"/>
              <a:gd name="T109" fmla="*/ 74671789 h 35374"/>
              <a:gd name="T110" fmla="*/ 977636485 w 13514"/>
              <a:gd name="T111" fmla="*/ 81452972 h 35374"/>
              <a:gd name="T112" fmla="*/ 1063116349 w 13514"/>
              <a:gd name="T113" fmla="*/ 15823530 h 35374"/>
              <a:gd name="T114" fmla="*/ 833362020 w 13514"/>
              <a:gd name="T115" fmla="*/ 119919432 h 3537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13514"/>
              <a:gd name="T175" fmla="*/ 0 h 35374"/>
              <a:gd name="T176" fmla="*/ 13514 w 13514"/>
              <a:gd name="T177" fmla="*/ 35374 h 35374"/>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13514" h="35374" extrusionOk="0">
                <a:moveTo>
                  <a:pt x="11411" y="3303"/>
                </a:moveTo>
                <a:lnTo>
                  <a:pt x="10811" y="3603"/>
                </a:lnTo>
                <a:lnTo>
                  <a:pt x="10270" y="3964"/>
                </a:lnTo>
                <a:lnTo>
                  <a:pt x="10450" y="3543"/>
                </a:lnTo>
                <a:lnTo>
                  <a:pt x="10931" y="3423"/>
                </a:lnTo>
                <a:lnTo>
                  <a:pt x="11411" y="3303"/>
                </a:lnTo>
                <a:close/>
                <a:moveTo>
                  <a:pt x="7628" y="4865"/>
                </a:moveTo>
                <a:lnTo>
                  <a:pt x="7748" y="4985"/>
                </a:lnTo>
                <a:lnTo>
                  <a:pt x="7868" y="5105"/>
                </a:lnTo>
                <a:lnTo>
                  <a:pt x="8048" y="5105"/>
                </a:lnTo>
                <a:lnTo>
                  <a:pt x="8228" y="5045"/>
                </a:lnTo>
                <a:lnTo>
                  <a:pt x="7928" y="5645"/>
                </a:lnTo>
                <a:lnTo>
                  <a:pt x="7508" y="6426"/>
                </a:lnTo>
                <a:lnTo>
                  <a:pt x="7628" y="4865"/>
                </a:lnTo>
                <a:close/>
                <a:moveTo>
                  <a:pt x="7928" y="26965"/>
                </a:moveTo>
                <a:lnTo>
                  <a:pt x="7748" y="27085"/>
                </a:lnTo>
                <a:lnTo>
                  <a:pt x="6607" y="27986"/>
                </a:lnTo>
                <a:lnTo>
                  <a:pt x="6066" y="28467"/>
                </a:lnTo>
                <a:lnTo>
                  <a:pt x="5586" y="29007"/>
                </a:lnTo>
                <a:lnTo>
                  <a:pt x="5526" y="28647"/>
                </a:lnTo>
                <a:lnTo>
                  <a:pt x="5646" y="28407"/>
                </a:lnTo>
                <a:lnTo>
                  <a:pt x="5646" y="28166"/>
                </a:lnTo>
                <a:lnTo>
                  <a:pt x="5586" y="27926"/>
                </a:lnTo>
                <a:lnTo>
                  <a:pt x="5466" y="27746"/>
                </a:lnTo>
                <a:lnTo>
                  <a:pt x="6066" y="27566"/>
                </a:lnTo>
                <a:lnTo>
                  <a:pt x="6607" y="27446"/>
                </a:lnTo>
                <a:lnTo>
                  <a:pt x="7808" y="27025"/>
                </a:lnTo>
                <a:lnTo>
                  <a:pt x="7928" y="26965"/>
                </a:lnTo>
                <a:close/>
                <a:moveTo>
                  <a:pt x="7808" y="28947"/>
                </a:moveTo>
                <a:lnTo>
                  <a:pt x="7328" y="29548"/>
                </a:lnTo>
                <a:lnTo>
                  <a:pt x="6667" y="30389"/>
                </a:lnTo>
                <a:lnTo>
                  <a:pt x="6367" y="30809"/>
                </a:lnTo>
                <a:lnTo>
                  <a:pt x="6126" y="31229"/>
                </a:lnTo>
                <a:lnTo>
                  <a:pt x="5766" y="29908"/>
                </a:lnTo>
                <a:lnTo>
                  <a:pt x="6307" y="29788"/>
                </a:lnTo>
                <a:lnTo>
                  <a:pt x="6847" y="29548"/>
                </a:lnTo>
                <a:lnTo>
                  <a:pt x="7328" y="29248"/>
                </a:lnTo>
                <a:lnTo>
                  <a:pt x="7808" y="28947"/>
                </a:lnTo>
                <a:close/>
                <a:moveTo>
                  <a:pt x="9430" y="0"/>
                </a:moveTo>
                <a:lnTo>
                  <a:pt x="9189" y="240"/>
                </a:lnTo>
                <a:lnTo>
                  <a:pt x="9009" y="480"/>
                </a:lnTo>
                <a:lnTo>
                  <a:pt x="8709" y="1021"/>
                </a:lnTo>
                <a:lnTo>
                  <a:pt x="8409" y="1622"/>
                </a:lnTo>
                <a:lnTo>
                  <a:pt x="8168" y="2222"/>
                </a:lnTo>
                <a:lnTo>
                  <a:pt x="7808" y="3243"/>
                </a:lnTo>
                <a:lnTo>
                  <a:pt x="7868" y="2162"/>
                </a:lnTo>
                <a:lnTo>
                  <a:pt x="7808" y="1081"/>
                </a:lnTo>
                <a:lnTo>
                  <a:pt x="7808" y="961"/>
                </a:lnTo>
                <a:lnTo>
                  <a:pt x="7688" y="841"/>
                </a:lnTo>
                <a:lnTo>
                  <a:pt x="7568" y="841"/>
                </a:lnTo>
                <a:lnTo>
                  <a:pt x="7448" y="961"/>
                </a:lnTo>
                <a:lnTo>
                  <a:pt x="7087" y="1441"/>
                </a:lnTo>
                <a:lnTo>
                  <a:pt x="6847" y="2042"/>
                </a:lnTo>
                <a:lnTo>
                  <a:pt x="6667" y="2582"/>
                </a:lnTo>
                <a:lnTo>
                  <a:pt x="6487" y="3183"/>
                </a:lnTo>
                <a:lnTo>
                  <a:pt x="6247" y="4444"/>
                </a:lnTo>
                <a:lnTo>
                  <a:pt x="6126" y="5645"/>
                </a:lnTo>
                <a:lnTo>
                  <a:pt x="6066" y="6306"/>
                </a:lnTo>
                <a:lnTo>
                  <a:pt x="6006" y="7207"/>
                </a:lnTo>
                <a:lnTo>
                  <a:pt x="6006" y="7747"/>
                </a:lnTo>
                <a:lnTo>
                  <a:pt x="6066" y="8228"/>
                </a:lnTo>
                <a:lnTo>
                  <a:pt x="6186" y="8648"/>
                </a:lnTo>
                <a:lnTo>
                  <a:pt x="6307" y="8948"/>
                </a:lnTo>
                <a:lnTo>
                  <a:pt x="6066" y="9609"/>
                </a:lnTo>
                <a:lnTo>
                  <a:pt x="6066" y="9669"/>
                </a:lnTo>
                <a:lnTo>
                  <a:pt x="5946" y="8588"/>
                </a:lnTo>
                <a:lnTo>
                  <a:pt x="5886" y="7507"/>
                </a:lnTo>
                <a:lnTo>
                  <a:pt x="5946" y="6366"/>
                </a:lnTo>
                <a:lnTo>
                  <a:pt x="6066" y="5225"/>
                </a:lnTo>
                <a:lnTo>
                  <a:pt x="6066" y="4624"/>
                </a:lnTo>
                <a:lnTo>
                  <a:pt x="6066" y="4024"/>
                </a:lnTo>
                <a:lnTo>
                  <a:pt x="6006" y="3483"/>
                </a:lnTo>
                <a:lnTo>
                  <a:pt x="5886" y="2943"/>
                </a:lnTo>
                <a:lnTo>
                  <a:pt x="5826" y="2823"/>
                </a:lnTo>
                <a:lnTo>
                  <a:pt x="5766" y="2763"/>
                </a:lnTo>
                <a:lnTo>
                  <a:pt x="5646" y="2763"/>
                </a:lnTo>
                <a:lnTo>
                  <a:pt x="5526" y="2823"/>
                </a:lnTo>
                <a:lnTo>
                  <a:pt x="5226" y="3303"/>
                </a:lnTo>
                <a:lnTo>
                  <a:pt x="4985" y="3784"/>
                </a:lnTo>
                <a:lnTo>
                  <a:pt x="4805" y="4384"/>
                </a:lnTo>
                <a:lnTo>
                  <a:pt x="4685" y="4985"/>
                </a:lnTo>
                <a:lnTo>
                  <a:pt x="4565" y="6186"/>
                </a:lnTo>
                <a:lnTo>
                  <a:pt x="4505" y="7327"/>
                </a:lnTo>
                <a:lnTo>
                  <a:pt x="4445" y="8348"/>
                </a:lnTo>
                <a:lnTo>
                  <a:pt x="4024" y="6066"/>
                </a:lnTo>
                <a:lnTo>
                  <a:pt x="3964" y="6006"/>
                </a:lnTo>
                <a:lnTo>
                  <a:pt x="3904" y="5946"/>
                </a:lnTo>
                <a:lnTo>
                  <a:pt x="3844" y="6006"/>
                </a:lnTo>
                <a:lnTo>
                  <a:pt x="3784" y="6066"/>
                </a:lnTo>
                <a:lnTo>
                  <a:pt x="3544" y="7087"/>
                </a:lnTo>
                <a:lnTo>
                  <a:pt x="3364" y="8168"/>
                </a:lnTo>
                <a:lnTo>
                  <a:pt x="3304" y="9309"/>
                </a:lnTo>
                <a:lnTo>
                  <a:pt x="3304" y="10450"/>
                </a:lnTo>
                <a:lnTo>
                  <a:pt x="3424" y="11591"/>
                </a:lnTo>
                <a:lnTo>
                  <a:pt x="3664" y="12672"/>
                </a:lnTo>
                <a:lnTo>
                  <a:pt x="4024" y="13753"/>
                </a:lnTo>
                <a:lnTo>
                  <a:pt x="4265" y="14233"/>
                </a:lnTo>
                <a:lnTo>
                  <a:pt x="4505" y="14714"/>
                </a:lnTo>
                <a:lnTo>
                  <a:pt x="4205" y="16275"/>
                </a:lnTo>
                <a:lnTo>
                  <a:pt x="3964" y="17777"/>
                </a:lnTo>
                <a:lnTo>
                  <a:pt x="3784" y="17476"/>
                </a:lnTo>
                <a:lnTo>
                  <a:pt x="3784" y="17116"/>
                </a:lnTo>
                <a:lnTo>
                  <a:pt x="3784" y="16756"/>
                </a:lnTo>
                <a:lnTo>
                  <a:pt x="3604" y="16035"/>
                </a:lnTo>
                <a:lnTo>
                  <a:pt x="3424" y="15314"/>
                </a:lnTo>
                <a:lnTo>
                  <a:pt x="3244" y="14594"/>
                </a:lnTo>
                <a:lnTo>
                  <a:pt x="3064" y="13633"/>
                </a:lnTo>
                <a:lnTo>
                  <a:pt x="2943" y="12732"/>
                </a:lnTo>
                <a:lnTo>
                  <a:pt x="2823" y="11771"/>
                </a:lnTo>
                <a:lnTo>
                  <a:pt x="2703" y="10810"/>
                </a:lnTo>
                <a:lnTo>
                  <a:pt x="2643" y="10690"/>
                </a:lnTo>
                <a:lnTo>
                  <a:pt x="2583" y="10630"/>
                </a:lnTo>
                <a:lnTo>
                  <a:pt x="2463" y="10570"/>
                </a:lnTo>
                <a:lnTo>
                  <a:pt x="2343" y="10570"/>
                </a:lnTo>
                <a:lnTo>
                  <a:pt x="2163" y="10630"/>
                </a:lnTo>
                <a:lnTo>
                  <a:pt x="2043" y="10690"/>
                </a:lnTo>
                <a:lnTo>
                  <a:pt x="1982" y="10810"/>
                </a:lnTo>
                <a:lnTo>
                  <a:pt x="1862" y="11291"/>
                </a:lnTo>
                <a:lnTo>
                  <a:pt x="1742" y="11771"/>
                </a:lnTo>
                <a:lnTo>
                  <a:pt x="1682" y="12252"/>
                </a:lnTo>
                <a:lnTo>
                  <a:pt x="1682" y="12792"/>
                </a:lnTo>
                <a:lnTo>
                  <a:pt x="1742" y="13753"/>
                </a:lnTo>
                <a:lnTo>
                  <a:pt x="1922" y="14774"/>
                </a:lnTo>
                <a:lnTo>
                  <a:pt x="2043" y="15374"/>
                </a:lnTo>
                <a:lnTo>
                  <a:pt x="2223" y="16035"/>
                </a:lnTo>
                <a:lnTo>
                  <a:pt x="2403" y="16696"/>
                </a:lnTo>
                <a:lnTo>
                  <a:pt x="2763" y="17236"/>
                </a:lnTo>
                <a:lnTo>
                  <a:pt x="2823" y="17356"/>
                </a:lnTo>
                <a:lnTo>
                  <a:pt x="3244" y="18317"/>
                </a:lnTo>
                <a:lnTo>
                  <a:pt x="3544" y="18798"/>
                </a:lnTo>
                <a:lnTo>
                  <a:pt x="3844" y="19218"/>
                </a:lnTo>
                <a:lnTo>
                  <a:pt x="3844" y="19278"/>
                </a:lnTo>
                <a:lnTo>
                  <a:pt x="3304" y="18497"/>
                </a:lnTo>
                <a:lnTo>
                  <a:pt x="2763" y="17657"/>
                </a:lnTo>
                <a:lnTo>
                  <a:pt x="2343" y="16816"/>
                </a:lnTo>
                <a:lnTo>
                  <a:pt x="1802" y="15975"/>
                </a:lnTo>
                <a:lnTo>
                  <a:pt x="1562" y="15555"/>
                </a:lnTo>
                <a:lnTo>
                  <a:pt x="1202" y="15194"/>
                </a:lnTo>
                <a:lnTo>
                  <a:pt x="1142" y="15134"/>
                </a:lnTo>
                <a:lnTo>
                  <a:pt x="1022" y="15074"/>
                </a:lnTo>
                <a:lnTo>
                  <a:pt x="781" y="15134"/>
                </a:lnTo>
                <a:lnTo>
                  <a:pt x="661" y="15254"/>
                </a:lnTo>
                <a:lnTo>
                  <a:pt x="601" y="15435"/>
                </a:lnTo>
                <a:lnTo>
                  <a:pt x="601" y="15975"/>
                </a:lnTo>
                <a:lnTo>
                  <a:pt x="661" y="16516"/>
                </a:lnTo>
                <a:lnTo>
                  <a:pt x="841" y="16996"/>
                </a:lnTo>
                <a:lnTo>
                  <a:pt x="1082" y="17536"/>
                </a:lnTo>
                <a:lnTo>
                  <a:pt x="1622" y="18497"/>
                </a:lnTo>
                <a:lnTo>
                  <a:pt x="2163" y="19398"/>
                </a:lnTo>
                <a:lnTo>
                  <a:pt x="2883" y="20419"/>
                </a:lnTo>
                <a:lnTo>
                  <a:pt x="3304" y="20900"/>
                </a:lnTo>
                <a:lnTo>
                  <a:pt x="3724" y="21320"/>
                </a:lnTo>
                <a:lnTo>
                  <a:pt x="3724" y="22281"/>
                </a:lnTo>
                <a:lnTo>
                  <a:pt x="3304" y="21861"/>
                </a:lnTo>
                <a:lnTo>
                  <a:pt x="2763" y="21200"/>
                </a:lnTo>
                <a:lnTo>
                  <a:pt x="2343" y="20539"/>
                </a:lnTo>
                <a:lnTo>
                  <a:pt x="1922" y="19759"/>
                </a:lnTo>
                <a:lnTo>
                  <a:pt x="1622" y="19038"/>
                </a:lnTo>
                <a:lnTo>
                  <a:pt x="1502" y="18858"/>
                </a:lnTo>
                <a:lnTo>
                  <a:pt x="1442" y="18798"/>
                </a:lnTo>
                <a:lnTo>
                  <a:pt x="1262" y="18738"/>
                </a:lnTo>
                <a:lnTo>
                  <a:pt x="1142" y="18738"/>
                </a:lnTo>
                <a:lnTo>
                  <a:pt x="1022" y="18798"/>
                </a:lnTo>
                <a:lnTo>
                  <a:pt x="901" y="18858"/>
                </a:lnTo>
                <a:lnTo>
                  <a:pt x="841" y="18978"/>
                </a:lnTo>
                <a:lnTo>
                  <a:pt x="841" y="19098"/>
                </a:lnTo>
                <a:lnTo>
                  <a:pt x="901" y="19819"/>
                </a:lnTo>
                <a:lnTo>
                  <a:pt x="1082" y="20479"/>
                </a:lnTo>
                <a:lnTo>
                  <a:pt x="1322" y="21140"/>
                </a:lnTo>
                <a:lnTo>
                  <a:pt x="1622" y="21801"/>
                </a:lnTo>
                <a:lnTo>
                  <a:pt x="901" y="21020"/>
                </a:lnTo>
                <a:lnTo>
                  <a:pt x="241" y="20179"/>
                </a:lnTo>
                <a:lnTo>
                  <a:pt x="181" y="20119"/>
                </a:lnTo>
                <a:lnTo>
                  <a:pt x="61" y="20179"/>
                </a:lnTo>
                <a:lnTo>
                  <a:pt x="1" y="20239"/>
                </a:lnTo>
                <a:lnTo>
                  <a:pt x="1" y="20359"/>
                </a:lnTo>
                <a:lnTo>
                  <a:pt x="541" y="21440"/>
                </a:lnTo>
                <a:lnTo>
                  <a:pt x="1202" y="22461"/>
                </a:lnTo>
                <a:lnTo>
                  <a:pt x="1862" y="23422"/>
                </a:lnTo>
                <a:lnTo>
                  <a:pt x="2583" y="24323"/>
                </a:lnTo>
                <a:lnTo>
                  <a:pt x="3244" y="25044"/>
                </a:lnTo>
                <a:lnTo>
                  <a:pt x="3904" y="25704"/>
                </a:lnTo>
                <a:lnTo>
                  <a:pt x="4024" y="26605"/>
                </a:lnTo>
                <a:lnTo>
                  <a:pt x="3364" y="26065"/>
                </a:lnTo>
                <a:lnTo>
                  <a:pt x="2883" y="25524"/>
                </a:lnTo>
                <a:lnTo>
                  <a:pt x="2343" y="24923"/>
                </a:lnTo>
                <a:lnTo>
                  <a:pt x="1742" y="24383"/>
                </a:lnTo>
                <a:lnTo>
                  <a:pt x="1442" y="24203"/>
                </a:lnTo>
                <a:lnTo>
                  <a:pt x="1142" y="24083"/>
                </a:lnTo>
                <a:lnTo>
                  <a:pt x="1022" y="24023"/>
                </a:lnTo>
                <a:lnTo>
                  <a:pt x="841" y="24083"/>
                </a:lnTo>
                <a:lnTo>
                  <a:pt x="721" y="24203"/>
                </a:lnTo>
                <a:lnTo>
                  <a:pt x="661" y="24323"/>
                </a:lnTo>
                <a:lnTo>
                  <a:pt x="661" y="24743"/>
                </a:lnTo>
                <a:lnTo>
                  <a:pt x="721" y="25104"/>
                </a:lnTo>
                <a:lnTo>
                  <a:pt x="901" y="25524"/>
                </a:lnTo>
                <a:lnTo>
                  <a:pt x="1082" y="25884"/>
                </a:lnTo>
                <a:lnTo>
                  <a:pt x="1622" y="26605"/>
                </a:lnTo>
                <a:lnTo>
                  <a:pt x="2223" y="27206"/>
                </a:lnTo>
                <a:lnTo>
                  <a:pt x="2643" y="27626"/>
                </a:lnTo>
                <a:lnTo>
                  <a:pt x="3184" y="28106"/>
                </a:lnTo>
                <a:lnTo>
                  <a:pt x="3784" y="28587"/>
                </a:lnTo>
                <a:lnTo>
                  <a:pt x="4084" y="28707"/>
                </a:lnTo>
                <a:lnTo>
                  <a:pt x="4385" y="28887"/>
                </a:lnTo>
                <a:lnTo>
                  <a:pt x="4745" y="30329"/>
                </a:lnTo>
                <a:lnTo>
                  <a:pt x="4265" y="30028"/>
                </a:lnTo>
                <a:lnTo>
                  <a:pt x="3904" y="29728"/>
                </a:lnTo>
                <a:lnTo>
                  <a:pt x="3244" y="29127"/>
                </a:lnTo>
                <a:lnTo>
                  <a:pt x="2703" y="28527"/>
                </a:lnTo>
                <a:lnTo>
                  <a:pt x="1562" y="27206"/>
                </a:lnTo>
                <a:lnTo>
                  <a:pt x="1442" y="27085"/>
                </a:lnTo>
                <a:lnTo>
                  <a:pt x="1142" y="27085"/>
                </a:lnTo>
                <a:lnTo>
                  <a:pt x="1022" y="27146"/>
                </a:lnTo>
                <a:lnTo>
                  <a:pt x="901" y="27266"/>
                </a:lnTo>
                <a:lnTo>
                  <a:pt x="841" y="27386"/>
                </a:lnTo>
                <a:lnTo>
                  <a:pt x="781" y="27506"/>
                </a:lnTo>
                <a:lnTo>
                  <a:pt x="781" y="27686"/>
                </a:lnTo>
                <a:lnTo>
                  <a:pt x="901" y="28166"/>
                </a:lnTo>
                <a:lnTo>
                  <a:pt x="1082" y="28587"/>
                </a:lnTo>
                <a:lnTo>
                  <a:pt x="1322" y="29067"/>
                </a:lnTo>
                <a:lnTo>
                  <a:pt x="1562" y="29488"/>
                </a:lnTo>
                <a:lnTo>
                  <a:pt x="2163" y="30268"/>
                </a:lnTo>
                <a:lnTo>
                  <a:pt x="2823" y="30989"/>
                </a:lnTo>
                <a:lnTo>
                  <a:pt x="3184" y="31289"/>
                </a:lnTo>
                <a:lnTo>
                  <a:pt x="2883" y="31289"/>
                </a:lnTo>
                <a:lnTo>
                  <a:pt x="2823" y="31410"/>
                </a:lnTo>
                <a:lnTo>
                  <a:pt x="2763" y="31590"/>
                </a:lnTo>
                <a:lnTo>
                  <a:pt x="2763" y="31710"/>
                </a:lnTo>
                <a:lnTo>
                  <a:pt x="3003" y="32010"/>
                </a:lnTo>
                <a:lnTo>
                  <a:pt x="3184" y="32250"/>
                </a:lnTo>
                <a:lnTo>
                  <a:pt x="3664" y="32731"/>
                </a:lnTo>
                <a:lnTo>
                  <a:pt x="4745" y="33512"/>
                </a:lnTo>
                <a:lnTo>
                  <a:pt x="5466" y="34052"/>
                </a:lnTo>
                <a:lnTo>
                  <a:pt x="5886" y="34352"/>
                </a:lnTo>
                <a:lnTo>
                  <a:pt x="6307" y="34593"/>
                </a:lnTo>
                <a:lnTo>
                  <a:pt x="6607" y="35193"/>
                </a:lnTo>
                <a:lnTo>
                  <a:pt x="6667" y="35313"/>
                </a:lnTo>
                <a:lnTo>
                  <a:pt x="6787" y="35373"/>
                </a:lnTo>
                <a:lnTo>
                  <a:pt x="6847" y="35373"/>
                </a:lnTo>
                <a:lnTo>
                  <a:pt x="6967" y="35313"/>
                </a:lnTo>
                <a:lnTo>
                  <a:pt x="7087" y="35253"/>
                </a:lnTo>
                <a:lnTo>
                  <a:pt x="7147" y="35193"/>
                </a:lnTo>
                <a:lnTo>
                  <a:pt x="7207" y="35073"/>
                </a:lnTo>
                <a:lnTo>
                  <a:pt x="7147" y="34953"/>
                </a:lnTo>
                <a:lnTo>
                  <a:pt x="7147" y="34833"/>
                </a:lnTo>
                <a:lnTo>
                  <a:pt x="7328" y="34773"/>
                </a:lnTo>
                <a:lnTo>
                  <a:pt x="7448" y="34713"/>
                </a:lnTo>
                <a:lnTo>
                  <a:pt x="7568" y="34653"/>
                </a:lnTo>
                <a:lnTo>
                  <a:pt x="7628" y="34532"/>
                </a:lnTo>
                <a:lnTo>
                  <a:pt x="7748" y="34232"/>
                </a:lnTo>
                <a:lnTo>
                  <a:pt x="7688" y="34052"/>
                </a:lnTo>
                <a:lnTo>
                  <a:pt x="7628" y="33932"/>
                </a:lnTo>
                <a:lnTo>
                  <a:pt x="7448" y="33632"/>
                </a:lnTo>
                <a:lnTo>
                  <a:pt x="7207" y="33331"/>
                </a:lnTo>
                <a:lnTo>
                  <a:pt x="6907" y="33091"/>
                </a:lnTo>
                <a:lnTo>
                  <a:pt x="6547" y="32911"/>
                </a:lnTo>
                <a:lnTo>
                  <a:pt x="6427" y="32370"/>
                </a:lnTo>
                <a:lnTo>
                  <a:pt x="6487" y="32130"/>
                </a:lnTo>
                <a:lnTo>
                  <a:pt x="6487" y="31890"/>
                </a:lnTo>
                <a:lnTo>
                  <a:pt x="6967" y="31530"/>
                </a:lnTo>
                <a:lnTo>
                  <a:pt x="7388" y="31109"/>
                </a:lnTo>
                <a:lnTo>
                  <a:pt x="8228" y="30268"/>
                </a:lnTo>
                <a:lnTo>
                  <a:pt x="8709" y="29788"/>
                </a:lnTo>
                <a:lnTo>
                  <a:pt x="9129" y="29248"/>
                </a:lnTo>
                <a:lnTo>
                  <a:pt x="9550" y="28647"/>
                </a:lnTo>
                <a:lnTo>
                  <a:pt x="9850" y="28046"/>
                </a:lnTo>
                <a:lnTo>
                  <a:pt x="9850" y="27926"/>
                </a:lnTo>
                <a:lnTo>
                  <a:pt x="9790" y="27806"/>
                </a:lnTo>
                <a:lnTo>
                  <a:pt x="9730" y="27686"/>
                </a:lnTo>
                <a:lnTo>
                  <a:pt x="9670" y="27626"/>
                </a:lnTo>
                <a:lnTo>
                  <a:pt x="9850" y="27386"/>
                </a:lnTo>
                <a:lnTo>
                  <a:pt x="10030" y="27085"/>
                </a:lnTo>
                <a:lnTo>
                  <a:pt x="10030" y="26785"/>
                </a:lnTo>
                <a:lnTo>
                  <a:pt x="10030" y="26665"/>
                </a:lnTo>
                <a:lnTo>
                  <a:pt x="9910" y="26485"/>
                </a:lnTo>
                <a:lnTo>
                  <a:pt x="9730" y="26305"/>
                </a:lnTo>
                <a:lnTo>
                  <a:pt x="9550" y="26185"/>
                </a:lnTo>
                <a:lnTo>
                  <a:pt x="9850" y="25884"/>
                </a:lnTo>
                <a:lnTo>
                  <a:pt x="10150" y="25584"/>
                </a:lnTo>
                <a:lnTo>
                  <a:pt x="10210" y="25464"/>
                </a:lnTo>
                <a:lnTo>
                  <a:pt x="10270" y="25344"/>
                </a:lnTo>
                <a:lnTo>
                  <a:pt x="10150" y="25104"/>
                </a:lnTo>
                <a:lnTo>
                  <a:pt x="10030" y="24923"/>
                </a:lnTo>
                <a:lnTo>
                  <a:pt x="9790" y="24863"/>
                </a:lnTo>
                <a:lnTo>
                  <a:pt x="9430" y="24863"/>
                </a:lnTo>
                <a:lnTo>
                  <a:pt x="9069" y="24923"/>
                </a:lnTo>
                <a:lnTo>
                  <a:pt x="8709" y="25044"/>
                </a:lnTo>
                <a:lnTo>
                  <a:pt x="8409" y="25164"/>
                </a:lnTo>
                <a:lnTo>
                  <a:pt x="7688" y="25524"/>
                </a:lnTo>
                <a:lnTo>
                  <a:pt x="7087" y="25884"/>
                </a:lnTo>
                <a:lnTo>
                  <a:pt x="6367" y="26305"/>
                </a:lnTo>
                <a:lnTo>
                  <a:pt x="5946" y="25884"/>
                </a:lnTo>
                <a:lnTo>
                  <a:pt x="5526" y="25464"/>
                </a:lnTo>
                <a:lnTo>
                  <a:pt x="6547" y="24923"/>
                </a:lnTo>
                <a:lnTo>
                  <a:pt x="7568" y="24323"/>
                </a:lnTo>
                <a:lnTo>
                  <a:pt x="8649" y="23662"/>
                </a:lnTo>
                <a:lnTo>
                  <a:pt x="9129" y="23242"/>
                </a:lnTo>
                <a:lnTo>
                  <a:pt x="9490" y="22761"/>
                </a:lnTo>
                <a:lnTo>
                  <a:pt x="9610" y="22641"/>
                </a:lnTo>
                <a:lnTo>
                  <a:pt x="9610" y="22461"/>
                </a:lnTo>
                <a:lnTo>
                  <a:pt x="9550" y="22341"/>
                </a:lnTo>
                <a:lnTo>
                  <a:pt x="9490" y="22221"/>
                </a:lnTo>
                <a:lnTo>
                  <a:pt x="9249" y="22101"/>
                </a:lnTo>
                <a:lnTo>
                  <a:pt x="9129" y="22041"/>
                </a:lnTo>
                <a:lnTo>
                  <a:pt x="8949" y="22041"/>
                </a:lnTo>
                <a:lnTo>
                  <a:pt x="8649" y="22161"/>
                </a:lnTo>
                <a:lnTo>
                  <a:pt x="8348" y="22221"/>
                </a:lnTo>
                <a:lnTo>
                  <a:pt x="7688" y="22521"/>
                </a:lnTo>
                <a:lnTo>
                  <a:pt x="7147" y="22942"/>
                </a:lnTo>
                <a:lnTo>
                  <a:pt x="6547" y="23302"/>
                </a:lnTo>
                <a:lnTo>
                  <a:pt x="5406" y="24143"/>
                </a:lnTo>
                <a:lnTo>
                  <a:pt x="5406" y="23963"/>
                </a:lnTo>
                <a:lnTo>
                  <a:pt x="5346" y="23842"/>
                </a:lnTo>
                <a:lnTo>
                  <a:pt x="5226" y="23602"/>
                </a:lnTo>
                <a:lnTo>
                  <a:pt x="4985" y="23362"/>
                </a:lnTo>
                <a:lnTo>
                  <a:pt x="4985" y="23062"/>
                </a:lnTo>
                <a:lnTo>
                  <a:pt x="5766" y="22882"/>
                </a:lnTo>
                <a:lnTo>
                  <a:pt x="6547" y="22581"/>
                </a:lnTo>
                <a:lnTo>
                  <a:pt x="7988" y="21921"/>
                </a:lnTo>
                <a:lnTo>
                  <a:pt x="8709" y="21620"/>
                </a:lnTo>
                <a:lnTo>
                  <a:pt x="9490" y="21260"/>
                </a:lnTo>
                <a:lnTo>
                  <a:pt x="9790" y="21020"/>
                </a:lnTo>
                <a:lnTo>
                  <a:pt x="10150" y="20780"/>
                </a:lnTo>
                <a:lnTo>
                  <a:pt x="10390" y="20539"/>
                </a:lnTo>
                <a:lnTo>
                  <a:pt x="10631" y="20239"/>
                </a:lnTo>
                <a:lnTo>
                  <a:pt x="10691" y="19999"/>
                </a:lnTo>
                <a:lnTo>
                  <a:pt x="10631" y="19759"/>
                </a:lnTo>
                <a:lnTo>
                  <a:pt x="10450" y="19578"/>
                </a:lnTo>
                <a:lnTo>
                  <a:pt x="10210" y="19518"/>
                </a:lnTo>
                <a:lnTo>
                  <a:pt x="9850" y="19518"/>
                </a:lnTo>
                <a:lnTo>
                  <a:pt x="9490" y="19638"/>
                </a:lnTo>
                <a:lnTo>
                  <a:pt x="9069" y="19759"/>
                </a:lnTo>
                <a:lnTo>
                  <a:pt x="8709" y="19939"/>
                </a:lnTo>
                <a:lnTo>
                  <a:pt x="7988" y="20359"/>
                </a:lnTo>
                <a:lnTo>
                  <a:pt x="7328" y="20719"/>
                </a:lnTo>
                <a:lnTo>
                  <a:pt x="6126" y="21500"/>
                </a:lnTo>
                <a:lnTo>
                  <a:pt x="5526" y="21861"/>
                </a:lnTo>
                <a:lnTo>
                  <a:pt x="4985" y="22341"/>
                </a:lnTo>
                <a:lnTo>
                  <a:pt x="4985" y="22041"/>
                </a:lnTo>
                <a:lnTo>
                  <a:pt x="5165" y="22041"/>
                </a:lnTo>
                <a:lnTo>
                  <a:pt x="5286" y="21981"/>
                </a:lnTo>
                <a:lnTo>
                  <a:pt x="5346" y="21861"/>
                </a:lnTo>
                <a:lnTo>
                  <a:pt x="5346" y="21740"/>
                </a:lnTo>
                <a:lnTo>
                  <a:pt x="5226" y="21380"/>
                </a:lnTo>
                <a:lnTo>
                  <a:pt x="5045" y="20960"/>
                </a:lnTo>
                <a:lnTo>
                  <a:pt x="5045" y="20539"/>
                </a:lnTo>
                <a:lnTo>
                  <a:pt x="5406" y="20479"/>
                </a:lnTo>
                <a:lnTo>
                  <a:pt x="5766" y="20419"/>
                </a:lnTo>
                <a:lnTo>
                  <a:pt x="6487" y="20179"/>
                </a:lnTo>
                <a:lnTo>
                  <a:pt x="7147" y="19879"/>
                </a:lnTo>
                <a:lnTo>
                  <a:pt x="7808" y="19518"/>
                </a:lnTo>
                <a:lnTo>
                  <a:pt x="8649" y="19158"/>
                </a:lnTo>
                <a:lnTo>
                  <a:pt x="9369" y="18738"/>
                </a:lnTo>
                <a:lnTo>
                  <a:pt x="9730" y="18497"/>
                </a:lnTo>
                <a:lnTo>
                  <a:pt x="10030" y="18197"/>
                </a:lnTo>
                <a:lnTo>
                  <a:pt x="10330" y="17897"/>
                </a:lnTo>
                <a:lnTo>
                  <a:pt x="10571" y="17536"/>
                </a:lnTo>
                <a:lnTo>
                  <a:pt x="10631" y="17416"/>
                </a:lnTo>
                <a:lnTo>
                  <a:pt x="10691" y="17296"/>
                </a:lnTo>
                <a:lnTo>
                  <a:pt x="10571" y="17056"/>
                </a:lnTo>
                <a:lnTo>
                  <a:pt x="10450" y="16876"/>
                </a:lnTo>
                <a:lnTo>
                  <a:pt x="10330" y="16816"/>
                </a:lnTo>
                <a:lnTo>
                  <a:pt x="10210" y="16816"/>
                </a:lnTo>
                <a:lnTo>
                  <a:pt x="9730" y="16876"/>
                </a:lnTo>
                <a:lnTo>
                  <a:pt x="9309" y="16996"/>
                </a:lnTo>
                <a:lnTo>
                  <a:pt x="8889" y="17116"/>
                </a:lnTo>
                <a:lnTo>
                  <a:pt x="8529" y="17296"/>
                </a:lnTo>
                <a:lnTo>
                  <a:pt x="7808" y="17657"/>
                </a:lnTo>
                <a:lnTo>
                  <a:pt x="7027" y="18197"/>
                </a:lnTo>
                <a:lnTo>
                  <a:pt x="6006" y="18858"/>
                </a:lnTo>
                <a:lnTo>
                  <a:pt x="5526" y="19218"/>
                </a:lnTo>
                <a:lnTo>
                  <a:pt x="5105" y="19638"/>
                </a:lnTo>
                <a:lnTo>
                  <a:pt x="5286" y="18257"/>
                </a:lnTo>
                <a:lnTo>
                  <a:pt x="5286" y="18197"/>
                </a:lnTo>
                <a:lnTo>
                  <a:pt x="6066" y="17957"/>
                </a:lnTo>
                <a:lnTo>
                  <a:pt x="6847" y="17657"/>
                </a:lnTo>
                <a:lnTo>
                  <a:pt x="8409" y="17056"/>
                </a:lnTo>
                <a:lnTo>
                  <a:pt x="9249" y="16756"/>
                </a:lnTo>
                <a:lnTo>
                  <a:pt x="10150" y="16455"/>
                </a:lnTo>
                <a:lnTo>
                  <a:pt x="10571" y="16275"/>
                </a:lnTo>
                <a:lnTo>
                  <a:pt x="10991" y="16095"/>
                </a:lnTo>
                <a:lnTo>
                  <a:pt x="11351" y="15795"/>
                </a:lnTo>
                <a:lnTo>
                  <a:pt x="11592" y="15495"/>
                </a:lnTo>
                <a:lnTo>
                  <a:pt x="11592" y="15314"/>
                </a:lnTo>
                <a:lnTo>
                  <a:pt x="11592" y="15194"/>
                </a:lnTo>
                <a:lnTo>
                  <a:pt x="11532" y="15014"/>
                </a:lnTo>
                <a:lnTo>
                  <a:pt x="11411" y="14954"/>
                </a:lnTo>
                <a:lnTo>
                  <a:pt x="10991" y="14774"/>
                </a:lnTo>
                <a:lnTo>
                  <a:pt x="10571" y="14714"/>
                </a:lnTo>
                <a:lnTo>
                  <a:pt x="10090" y="14774"/>
                </a:lnTo>
                <a:lnTo>
                  <a:pt x="9610" y="14894"/>
                </a:lnTo>
                <a:lnTo>
                  <a:pt x="9129" y="15074"/>
                </a:lnTo>
                <a:lnTo>
                  <a:pt x="8649" y="15254"/>
                </a:lnTo>
                <a:lnTo>
                  <a:pt x="7808" y="15615"/>
                </a:lnTo>
                <a:lnTo>
                  <a:pt x="6547" y="16275"/>
                </a:lnTo>
                <a:lnTo>
                  <a:pt x="6006" y="16636"/>
                </a:lnTo>
                <a:lnTo>
                  <a:pt x="5406" y="16996"/>
                </a:lnTo>
                <a:lnTo>
                  <a:pt x="5826" y="14834"/>
                </a:lnTo>
                <a:lnTo>
                  <a:pt x="7087" y="14414"/>
                </a:lnTo>
                <a:lnTo>
                  <a:pt x="8288" y="13933"/>
                </a:lnTo>
                <a:lnTo>
                  <a:pt x="8949" y="13693"/>
                </a:lnTo>
                <a:lnTo>
                  <a:pt x="9610" y="13393"/>
                </a:lnTo>
                <a:lnTo>
                  <a:pt x="9910" y="13212"/>
                </a:lnTo>
                <a:lnTo>
                  <a:pt x="10210" y="13032"/>
                </a:lnTo>
                <a:lnTo>
                  <a:pt x="10450" y="12792"/>
                </a:lnTo>
                <a:lnTo>
                  <a:pt x="10631" y="12492"/>
                </a:lnTo>
                <a:lnTo>
                  <a:pt x="10631" y="12312"/>
                </a:lnTo>
                <a:lnTo>
                  <a:pt x="10631" y="12131"/>
                </a:lnTo>
                <a:lnTo>
                  <a:pt x="10511" y="11951"/>
                </a:lnTo>
                <a:lnTo>
                  <a:pt x="10330" y="11831"/>
                </a:lnTo>
                <a:lnTo>
                  <a:pt x="9730" y="11831"/>
                </a:lnTo>
                <a:lnTo>
                  <a:pt x="9430" y="11951"/>
                </a:lnTo>
                <a:lnTo>
                  <a:pt x="9129" y="12071"/>
                </a:lnTo>
                <a:lnTo>
                  <a:pt x="8529" y="12372"/>
                </a:lnTo>
                <a:lnTo>
                  <a:pt x="7988" y="12732"/>
                </a:lnTo>
                <a:lnTo>
                  <a:pt x="6967" y="13333"/>
                </a:lnTo>
                <a:lnTo>
                  <a:pt x="6066" y="13933"/>
                </a:lnTo>
                <a:lnTo>
                  <a:pt x="6367" y="12672"/>
                </a:lnTo>
                <a:lnTo>
                  <a:pt x="7628" y="12131"/>
                </a:lnTo>
                <a:lnTo>
                  <a:pt x="8949" y="11651"/>
                </a:lnTo>
                <a:lnTo>
                  <a:pt x="10270" y="11351"/>
                </a:lnTo>
                <a:lnTo>
                  <a:pt x="10871" y="11110"/>
                </a:lnTo>
                <a:lnTo>
                  <a:pt x="11471" y="10870"/>
                </a:lnTo>
                <a:lnTo>
                  <a:pt x="11652" y="10690"/>
                </a:lnTo>
                <a:lnTo>
                  <a:pt x="11772" y="10570"/>
                </a:lnTo>
                <a:lnTo>
                  <a:pt x="11772" y="10390"/>
                </a:lnTo>
                <a:lnTo>
                  <a:pt x="11772" y="10210"/>
                </a:lnTo>
                <a:lnTo>
                  <a:pt x="11652" y="10029"/>
                </a:lnTo>
                <a:lnTo>
                  <a:pt x="11532" y="9909"/>
                </a:lnTo>
                <a:lnTo>
                  <a:pt x="11411" y="9789"/>
                </a:lnTo>
                <a:lnTo>
                  <a:pt x="11171" y="9729"/>
                </a:lnTo>
                <a:lnTo>
                  <a:pt x="10631" y="9729"/>
                </a:lnTo>
                <a:lnTo>
                  <a:pt x="10030" y="9849"/>
                </a:lnTo>
                <a:lnTo>
                  <a:pt x="9430" y="10029"/>
                </a:lnTo>
                <a:lnTo>
                  <a:pt x="8829" y="10330"/>
                </a:lnTo>
                <a:lnTo>
                  <a:pt x="8228" y="10630"/>
                </a:lnTo>
                <a:lnTo>
                  <a:pt x="7688" y="10990"/>
                </a:lnTo>
                <a:lnTo>
                  <a:pt x="6607" y="11831"/>
                </a:lnTo>
                <a:lnTo>
                  <a:pt x="7207" y="10089"/>
                </a:lnTo>
                <a:lnTo>
                  <a:pt x="7748" y="9969"/>
                </a:lnTo>
                <a:lnTo>
                  <a:pt x="8228" y="9849"/>
                </a:lnTo>
                <a:lnTo>
                  <a:pt x="9249" y="9489"/>
                </a:lnTo>
                <a:lnTo>
                  <a:pt x="9910" y="9249"/>
                </a:lnTo>
                <a:lnTo>
                  <a:pt x="10511" y="9008"/>
                </a:lnTo>
                <a:lnTo>
                  <a:pt x="10811" y="8828"/>
                </a:lnTo>
                <a:lnTo>
                  <a:pt x="11111" y="8648"/>
                </a:lnTo>
                <a:lnTo>
                  <a:pt x="11351" y="8408"/>
                </a:lnTo>
                <a:lnTo>
                  <a:pt x="11532" y="8168"/>
                </a:lnTo>
                <a:lnTo>
                  <a:pt x="11592" y="7927"/>
                </a:lnTo>
                <a:lnTo>
                  <a:pt x="11592" y="7747"/>
                </a:lnTo>
                <a:lnTo>
                  <a:pt x="11471" y="7567"/>
                </a:lnTo>
                <a:lnTo>
                  <a:pt x="11291" y="7507"/>
                </a:lnTo>
                <a:lnTo>
                  <a:pt x="10931" y="7447"/>
                </a:lnTo>
                <a:lnTo>
                  <a:pt x="10631" y="7507"/>
                </a:lnTo>
                <a:lnTo>
                  <a:pt x="10270" y="7567"/>
                </a:lnTo>
                <a:lnTo>
                  <a:pt x="9970" y="7687"/>
                </a:lnTo>
                <a:lnTo>
                  <a:pt x="9309" y="7927"/>
                </a:lnTo>
                <a:lnTo>
                  <a:pt x="8709" y="8288"/>
                </a:lnTo>
                <a:lnTo>
                  <a:pt x="7748" y="8768"/>
                </a:lnTo>
                <a:lnTo>
                  <a:pt x="7868" y="8468"/>
                </a:lnTo>
                <a:lnTo>
                  <a:pt x="8409" y="8228"/>
                </a:lnTo>
                <a:lnTo>
                  <a:pt x="9009" y="7927"/>
                </a:lnTo>
                <a:lnTo>
                  <a:pt x="10030" y="7267"/>
                </a:lnTo>
                <a:lnTo>
                  <a:pt x="11291" y="6546"/>
                </a:lnTo>
                <a:lnTo>
                  <a:pt x="11892" y="6126"/>
                </a:lnTo>
                <a:lnTo>
                  <a:pt x="12132" y="5825"/>
                </a:lnTo>
                <a:lnTo>
                  <a:pt x="12372" y="5585"/>
                </a:lnTo>
                <a:lnTo>
                  <a:pt x="12432" y="5405"/>
                </a:lnTo>
                <a:lnTo>
                  <a:pt x="12432" y="5225"/>
                </a:lnTo>
                <a:lnTo>
                  <a:pt x="12312" y="5105"/>
                </a:lnTo>
                <a:lnTo>
                  <a:pt x="12072" y="5105"/>
                </a:lnTo>
                <a:lnTo>
                  <a:pt x="11772" y="5225"/>
                </a:lnTo>
                <a:lnTo>
                  <a:pt x="11411" y="5345"/>
                </a:lnTo>
                <a:lnTo>
                  <a:pt x="10811" y="5705"/>
                </a:lnTo>
                <a:lnTo>
                  <a:pt x="9610" y="6546"/>
                </a:lnTo>
                <a:lnTo>
                  <a:pt x="8949" y="6967"/>
                </a:lnTo>
                <a:lnTo>
                  <a:pt x="8288" y="7447"/>
                </a:lnTo>
                <a:lnTo>
                  <a:pt x="9009" y="6066"/>
                </a:lnTo>
                <a:lnTo>
                  <a:pt x="9069" y="5886"/>
                </a:lnTo>
                <a:lnTo>
                  <a:pt x="9850" y="5525"/>
                </a:lnTo>
                <a:lnTo>
                  <a:pt x="10631" y="5105"/>
                </a:lnTo>
                <a:lnTo>
                  <a:pt x="11231" y="4684"/>
                </a:lnTo>
                <a:lnTo>
                  <a:pt x="11832" y="4324"/>
                </a:lnTo>
                <a:lnTo>
                  <a:pt x="12372" y="3904"/>
                </a:lnTo>
                <a:lnTo>
                  <a:pt x="12853" y="3423"/>
                </a:lnTo>
                <a:lnTo>
                  <a:pt x="12973" y="3243"/>
                </a:lnTo>
                <a:lnTo>
                  <a:pt x="12913" y="3063"/>
                </a:lnTo>
                <a:lnTo>
                  <a:pt x="12793" y="2883"/>
                </a:lnTo>
                <a:lnTo>
                  <a:pt x="12613" y="2823"/>
                </a:lnTo>
                <a:lnTo>
                  <a:pt x="13093" y="2582"/>
                </a:lnTo>
                <a:lnTo>
                  <a:pt x="13333" y="2402"/>
                </a:lnTo>
                <a:lnTo>
                  <a:pt x="13453" y="2162"/>
                </a:lnTo>
                <a:lnTo>
                  <a:pt x="13513" y="1982"/>
                </a:lnTo>
                <a:lnTo>
                  <a:pt x="13453" y="1802"/>
                </a:lnTo>
                <a:lnTo>
                  <a:pt x="13393" y="1682"/>
                </a:lnTo>
                <a:lnTo>
                  <a:pt x="13213" y="1561"/>
                </a:lnTo>
                <a:lnTo>
                  <a:pt x="12733" y="1561"/>
                </a:lnTo>
                <a:lnTo>
                  <a:pt x="12192" y="1622"/>
                </a:lnTo>
                <a:lnTo>
                  <a:pt x="11712" y="1862"/>
                </a:lnTo>
                <a:lnTo>
                  <a:pt x="11291" y="2042"/>
                </a:lnTo>
                <a:lnTo>
                  <a:pt x="10991" y="2162"/>
                </a:lnTo>
                <a:lnTo>
                  <a:pt x="11411" y="1862"/>
                </a:lnTo>
                <a:lnTo>
                  <a:pt x="12072" y="1321"/>
                </a:lnTo>
                <a:lnTo>
                  <a:pt x="12432" y="1021"/>
                </a:lnTo>
                <a:lnTo>
                  <a:pt x="12673" y="721"/>
                </a:lnTo>
                <a:lnTo>
                  <a:pt x="12673" y="541"/>
                </a:lnTo>
                <a:lnTo>
                  <a:pt x="12613" y="360"/>
                </a:lnTo>
                <a:lnTo>
                  <a:pt x="12492" y="300"/>
                </a:lnTo>
                <a:lnTo>
                  <a:pt x="12312" y="300"/>
                </a:lnTo>
                <a:lnTo>
                  <a:pt x="11952" y="420"/>
                </a:lnTo>
                <a:lnTo>
                  <a:pt x="11652" y="661"/>
                </a:lnTo>
                <a:lnTo>
                  <a:pt x="11051" y="1141"/>
                </a:lnTo>
                <a:lnTo>
                  <a:pt x="10330" y="1742"/>
                </a:lnTo>
                <a:lnTo>
                  <a:pt x="9670" y="2342"/>
                </a:lnTo>
                <a:lnTo>
                  <a:pt x="9550" y="2462"/>
                </a:lnTo>
                <a:lnTo>
                  <a:pt x="9550" y="2642"/>
                </a:lnTo>
                <a:lnTo>
                  <a:pt x="9610" y="2763"/>
                </a:lnTo>
                <a:lnTo>
                  <a:pt x="9730" y="2883"/>
                </a:lnTo>
                <a:lnTo>
                  <a:pt x="9369" y="3183"/>
                </a:lnTo>
                <a:lnTo>
                  <a:pt x="9069" y="3543"/>
                </a:lnTo>
                <a:lnTo>
                  <a:pt x="9309" y="2522"/>
                </a:lnTo>
                <a:lnTo>
                  <a:pt x="9430" y="1922"/>
                </a:lnTo>
                <a:lnTo>
                  <a:pt x="9550" y="1321"/>
                </a:lnTo>
                <a:lnTo>
                  <a:pt x="9610" y="661"/>
                </a:lnTo>
                <a:lnTo>
                  <a:pt x="9550" y="60"/>
                </a:lnTo>
                <a:lnTo>
                  <a:pt x="9490" y="0"/>
                </a:lnTo>
                <a:lnTo>
                  <a:pt x="9430" y="0"/>
                </a:lnTo>
                <a:close/>
              </a:path>
            </a:pathLst>
          </a:custGeom>
          <a:solidFill>
            <a:srgbClr val="5E9B54"/>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4" name="Shape 103">
            <a:extLst>
              <a:ext uri="{FF2B5EF4-FFF2-40B4-BE49-F238E27FC236}">
                <a16:creationId xmlns:a16="http://schemas.microsoft.com/office/drawing/2014/main" xmlns="" id="{B6EF3CB1-264D-4C50-BC6D-5006A391C7A6}"/>
              </a:ext>
            </a:extLst>
          </p:cNvPr>
          <p:cNvSpPr>
            <a:spLocks/>
          </p:cNvSpPr>
          <p:nvPr/>
        </p:nvSpPr>
        <p:spPr bwMode="auto">
          <a:xfrm rot="17028630">
            <a:off x="1339321" y="2278064"/>
            <a:ext cx="600075" cy="1174749"/>
          </a:xfrm>
          <a:custGeom>
            <a:avLst/>
            <a:gdLst>
              <a:gd name="T0" fmla="*/ 186197347 w 22342"/>
              <a:gd name="T1" fmla="*/ 29120772 h 43662"/>
              <a:gd name="T2" fmla="*/ 148958023 w 22342"/>
              <a:gd name="T3" fmla="*/ 21224388 h 43662"/>
              <a:gd name="T4" fmla="*/ 121038259 w 22342"/>
              <a:gd name="T5" fmla="*/ 1487082 h 43662"/>
              <a:gd name="T6" fmla="*/ 132663390 w 22342"/>
              <a:gd name="T7" fmla="*/ 35045088 h 43662"/>
              <a:gd name="T8" fmla="*/ 172227729 w 22342"/>
              <a:gd name="T9" fmla="*/ 77485309 h 43662"/>
              <a:gd name="T10" fmla="*/ 188522363 w 22342"/>
              <a:gd name="T11" fmla="*/ 157920768 h 43662"/>
              <a:gd name="T12" fmla="*/ 132663390 w 22342"/>
              <a:gd name="T13" fmla="*/ 134231618 h 43662"/>
              <a:gd name="T14" fmla="*/ 125688317 w 22342"/>
              <a:gd name="T15" fmla="*/ 106104810 h 43662"/>
              <a:gd name="T16" fmla="*/ 109393683 w 22342"/>
              <a:gd name="T17" fmla="*/ 121898001 h 43662"/>
              <a:gd name="T18" fmla="*/ 76823164 w 22342"/>
              <a:gd name="T19" fmla="*/ 95743261 h 43662"/>
              <a:gd name="T20" fmla="*/ 57041343 w 22342"/>
              <a:gd name="T21" fmla="*/ 89818925 h 43662"/>
              <a:gd name="T22" fmla="*/ 57041343 w 22342"/>
              <a:gd name="T23" fmla="*/ 111536432 h 43662"/>
              <a:gd name="T24" fmla="*/ 103580755 w 22342"/>
              <a:gd name="T25" fmla="*/ 147559199 h 43662"/>
              <a:gd name="T26" fmla="*/ 171065584 w 22342"/>
              <a:gd name="T27" fmla="*/ 170254385 h 43662"/>
              <a:gd name="T28" fmla="*/ 214117111 w 22342"/>
              <a:gd name="T29" fmla="*/ 226515729 h 43662"/>
              <a:gd name="T30" fmla="*/ 295571531 w 22342"/>
              <a:gd name="T31" fmla="*/ 339029841 h 43662"/>
              <a:gd name="T32" fmla="*/ 186197347 w 22342"/>
              <a:gd name="T33" fmla="*/ 291157998 h 43662"/>
              <a:gd name="T34" fmla="*/ 150120168 w 22342"/>
              <a:gd name="T35" fmla="*/ 226515729 h 43662"/>
              <a:gd name="T36" fmla="*/ 131500519 w 22342"/>
              <a:gd name="T37" fmla="*/ 216146028 h 43662"/>
              <a:gd name="T38" fmla="*/ 146633008 w 22342"/>
              <a:gd name="T39" fmla="*/ 274378995 h 43662"/>
              <a:gd name="T40" fmla="*/ 43071725 w 22342"/>
              <a:gd name="T41" fmla="*/ 228487777 h 43662"/>
              <a:gd name="T42" fmla="*/ 1181618 w 22342"/>
              <a:gd name="T43" fmla="*/ 210229844 h 43662"/>
              <a:gd name="T44" fmla="*/ 40746709 w 22342"/>
              <a:gd name="T45" fmla="*/ 251191115 h 43662"/>
              <a:gd name="T46" fmla="*/ 50046798 w 22342"/>
              <a:gd name="T47" fmla="*/ 272900066 h 43662"/>
              <a:gd name="T48" fmla="*/ 10482431 w 22342"/>
              <a:gd name="T49" fmla="*/ 279317499 h 43662"/>
              <a:gd name="T50" fmla="*/ 62853545 w 22342"/>
              <a:gd name="T51" fmla="*/ 283754732 h 43662"/>
              <a:gd name="T52" fmla="*/ 152445909 w 22342"/>
              <a:gd name="T53" fmla="*/ 306458071 h 43662"/>
              <a:gd name="T54" fmla="*/ 299059444 w 22342"/>
              <a:gd name="T55" fmla="*/ 353335525 h 43662"/>
              <a:gd name="T56" fmla="*/ 338623784 w 22342"/>
              <a:gd name="T57" fmla="*/ 354321357 h 43662"/>
              <a:gd name="T58" fmla="*/ 302566077 w 22342"/>
              <a:gd name="T59" fmla="*/ 310894901 h 43662"/>
              <a:gd name="T60" fmla="*/ 375863108 w 22342"/>
              <a:gd name="T61" fmla="*/ 259572061 h 43662"/>
              <a:gd name="T62" fmla="*/ 432884978 w 22342"/>
              <a:gd name="T63" fmla="*/ 202826155 h 43662"/>
              <a:gd name="T64" fmla="*/ 421240376 w 22342"/>
              <a:gd name="T65" fmla="*/ 200854107 h 43662"/>
              <a:gd name="T66" fmla="*/ 335135898 w 22342"/>
              <a:gd name="T67" fmla="*/ 268955950 h 43662"/>
              <a:gd name="T68" fmla="*/ 260657249 w 22342"/>
              <a:gd name="T69" fmla="*/ 253163163 h 43662"/>
              <a:gd name="T70" fmla="*/ 281601913 w 22342"/>
              <a:gd name="T71" fmla="*/ 193450842 h 43662"/>
              <a:gd name="T72" fmla="*/ 356080562 w 22342"/>
              <a:gd name="T73" fmla="*/ 159399718 h 43662"/>
              <a:gd name="T74" fmla="*/ 396807799 w 22342"/>
              <a:gd name="T75" fmla="*/ 126334831 h 43662"/>
              <a:gd name="T76" fmla="*/ 386345539 w 22342"/>
              <a:gd name="T77" fmla="*/ 115973665 h 43662"/>
              <a:gd name="T78" fmla="*/ 343293314 w 22342"/>
              <a:gd name="T79" fmla="*/ 136696380 h 43662"/>
              <a:gd name="T80" fmla="*/ 304891119 w 22342"/>
              <a:gd name="T81" fmla="*/ 150517503 h 43662"/>
              <a:gd name="T82" fmla="*/ 292084371 w 22342"/>
              <a:gd name="T83" fmla="*/ 136203686 h 43662"/>
              <a:gd name="T84" fmla="*/ 279276898 w 22342"/>
              <a:gd name="T85" fmla="*/ 151503335 h 43662"/>
              <a:gd name="T86" fmla="*/ 231574615 w 22342"/>
              <a:gd name="T87" fmla="*/ 196901839 h 43662"/>
              <a:gd name="T88" fmla="*/ 244382088 w 22342"/>
              <a:gd name="T89" fmla="*/ 104132763 h 43662"/>
              <a:gd name="T90" fmla="*/ 354918417 w 22342"/>
              <a:gd name="T91" fmla="*/ 23196436 h 43662"/>
              <a:gd name="T92" fmla="*/ 351430532 w 22342"/>
              <a:gd name="T93" fmla="*/ 8890772 h 43662"/>
              <a:gd name="T94" fmla="*/ 299059444 w 22342"/>
              <a:gd name="T95" fmla="*/ 40468153 h 43662"/>
              <a:gd name="T96" fmla="*/ 289758630 w 22342"/>
              <a:gd name="T97" fmla="*/ 24190421 h 43662"/>
              <a:gd name="T98" fmla="*/ 274626867 w 22342"/>
              <a:gd name="T99" fmla="*/ 36031323 h 43662"/>
              <a:gd name="T100" fmla="*/ 238549688 w 22342"/>
              <a:gd name="T101" fmla="*/ 85874810 h 43662"/>
              <a:gd name="T102" fmla="*/ 207142038 w 22342"/>
              <a:gd name="T103" fmla="*/ 41955659 h 43662"/>
              <a:gd name="T104" fmla="*/ 243219218 w 22342"/>
              <a:gd name="T105" fmla="*/ 2966436 h 43662"/>
              <a:gd name="T106" fmla="*/ 203654851 w 22342"/>
              <a:gd name="T107" fmla="*/ 501270 h 43662"/>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22342"/>
              <a:gd name="T163" fmla="*/ 0 h 43662"/>
              <a:gd name="T164" fmla="*/ 22342 w 22342"/>
              <a:gd name="T165" fmla="*/ 43662 h 43662"/>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22342" h="43662" extrusionOk="0">
                <a:moveTo>
                  <a:pt x="10451" y="1"/>
                </a:moveTo>
                <a:lnTo>
                  <a:pt x="10391" y="61"/>
                </a:lnTo>
                <a:lnTo>
                  <a:pt x="10331" y="61"/>
                </a:lnTo>
                <a:lnTo>
                  <a:pt x="10090" y="962"/>
                </a:lnTo>
                <a:lnTo>
                  <a:pt x="9910" y="1802"/>
                </a:lnTo>
                <a:lnTo>
                  <a:pt x="9610" y="3544"/>
                </a:lnTo>
                <a:lnTo>
                  <a:pt x="9370" y="5286"/>
                </a:lnTo>
                <a:lnTo>
                  <a:pt x="9249" y="7027"/>
                </a:lnTo>
                <a:lnTo>
                  <a:pt x="8829" y="6006"/>
                </a:lnTo>
                <a:lnTo>
                  <a:pt x="8409" y="4925"/>
                </a:lnTo>
                <a:lnTo>
                  <a:pt x="8048" y="3784"/>
                </a:lnTo>
                <a:lnTo>
                  <a:pt x="7688" y="2583"/>
                </a:lnTo>
                <a:lnTo>
                  <a:pt x="7268" y="1382"/>
                </a:lnTo>
                <a:lnTo>
                  <a:pt x="7027" y="782"/>
                </a:lnTo>
                <a:lnTo>
                  <a:pt x="6787" y="241"/>
                </a:lnTo>
                <a:lnTo>
                  <a:pt x="6667" y="121"/>
                </a:lnTo>
                <a:lnTo>
                  <a:pt x="6427" y="121"/>
                </a:lnTo>
                <a:lnTo>
                  <a:pt x="6247" y="181"/>
                </a:lnTo>
                <a:lnTo>
                  <a:pt x="6187" y="421"/>
                </a:lnTo>
                <a:lnTo>
                  <a:pt x="6187" y="1022"/>
                </a:lnTo>
                <a:lnTo>
                  <a:pt x="6187" y="1682"/>
                </a:lnTo>
                <a:lnTo>
                  <a:pt x="6307" y="2343"/>
                </a:lnTo>
                <a:lnTo>
                  <a:pt x="6427" y="3004"/>
                </a:lnTo>
                <a:lnTo>
                  <a:pt x="6847" y="4265"/>
                </a:lnTo>
                <a:lnTo>
                  <a:pt x="7268" y="5466"/>
                </a:lnTo>
                <a:lnTo>
                  <a:pt x="7628" y="6607"/>
                </a:lnTo>
                <a:lnTo>
                  <a:pt x="8048" y="7748"/>
                </a:lnTo>
                <a:lnTo>
                  <a:pt x="8289" y="8349"/>
                </a:lnTo>
                <a:lnTo>
                  <a:pt x="8589" y="8889"/>
                </a:lnTo>
                <a:lnTo>
                  <a:pt x="8889" y="9430"/>
                </a:lnTo>
                <a:lnTo>
                  <a:pt x="9249" y="9850"/>
                </a:lnTo>
                <a:lnTo>
                  <a:pt x="9249" y="10991"/>
                </a:lnTo>
                <a:lnTo>
                  <a:pt x="9310" y="13033"/>
                </a:lnTo>
                <a:lnTo>
                  <a:pt x="9370" y="15075"/>
                </a:lnTo>
                <a:lnTo>
                  <a:pt x="9550" y="17177"/>
                </a:lnTo>
                <a:lnTo>
                  <a:pt x="9730" y="19219"/>
                </a:lnTo>
                <a:lnTo>
                  <a:pt x="8769" y="18618"/>
                </a:lnTo>
                <a:lnTo>
                  <a:pt x="8229" y="18258"/>
                </a:lnTo>
                <a:lnTo>
                  <a:pt x="7748" y="17898"/>
                </a:lnTo>
                <a:lnTo>
                  <a:pt x="7268" y="17477"/>
                </a:lnTo>
                <a:lnTo>
                  <a:pt x="6787" y="16997"/>
                </a:lnTo>
                <a:lnTo>
                  <a:pt x="6847" y="16336"/>
                </a:lnTo>
                <a:lnTo>
                  <a:pt x="6847" y="15676"/>
                </a:lnTo>
                <a:lnTo>
                  <a:pt x="6847" y="15015"/>
                </a:lnTo>
                <a:lnTo>
                  <a:pt x="6847" y="14354"/>
                </a:lnTo>
                <a:lnTo>
                  <a:pt x="6787" y="13694"/>
                </a:lnTo>
                <a:lnTo>
                  <a:pt x="6547" y="13033"/>
                </a:lnTo>
                <a:lnTo>
                  <a:pt x="6487" y="12913"/>
                </a:lnTo>
                <a:lnTo>
                  <a:pt x="6367" y="12853"/>
                </a:lnTo>
                <a:lnTo>
                  <a:pt x="6247" y="12853"/>
                </a:lnTo>
                <a:lnTo>
                  <a:pt x="6127" y="12973"/>
                </a:lnTo>
                <a:lnTo>
                  <a:pt x="5886" y="13574"/>
                </a:lnTo>
                <a:lnTo>
                  <a:pt x="5766" y="14174"/>
                </a:lnTo>
                <a:lnTo>
                  <a:pt x="5646" y="14835"/>
                </a:lnTo>
                <a:lnTo>
                  <a:pt x="5646" y="15435"/>
                </a:lnTo>
                <a:lnTo>
                  <a:pt x="5166" y="14655"/>
                </a:lnTo>
                <a:lnTo>
                  <a:pt x="4745" y="13874"/>
                </a:lnTo>
                <a:lnTo>
                  <a:pt x="4445" y="13153"/>
                </a:lnTo>
                <a:lnTo>
                  <a:pt x="4205" y="12372"/>
                </a:lnTo>
                <a:lnTo>
                  <a:pt x="3965" y="11652"/>
                </a:lnTo>
                <a:lnTo>
                  <a:pt x="3664" y="10931"/>
                </a:lnTo>
                <a:lnTo>
                  <a:pt x="3604" y="10871"/>
                </a:lnTo>
                <a:lnTo>
                  <a:pt x="3484" y="10811"/>
                </a:lnTo>
                <a:lnTo>
                  <a:pt x="3244" y="10751"/>
                </a:lnTo>
                <a:lnTo>
                  <a:pt x="3064" y="10871"/>
                </a:lnTo>
                <a:lnTo>
                  <a:pt x="2944" y="10931"/>
                </a:lnTo>
                <a:lnTo>
                  <a:pt x="2883" y="11051"/>
                </a:lnTo>
                <a:lnTo>
                  <a:pt x="2823" y="11472"/>
                </a:lnTo>
                <a:lnTo>
                  <a:pt x="2763" y="11892"/>
                </a:lnTo>
                <a:lnTo>
                  <a:pt x="2763" y="12312"/>
                </a:lnTo>
                <a:lnTo>
                  <a:pt x="2763" y="12733"/>
                </a:lnTo>
                <a:lnTo>
                  <a:pt x="2944" y="13574"/>
                </a:lnTo>
                <a:lnTo>
                  <a:pt x="3184" y="14474"/>
                </a:lnTo>
                <a:lnTo>
                  <a:pt x="3544" y="15255"/>
                </a:lnTo>
                <a:lnTo>
                  <a:pt x="3965" y="16036"/>
                </a:lnTo>
                <a:lnTo>
                  <a:pt x="4445" y="16817"/>
                </a:lnTo>
                <a:lnTo>
                  <a:pt x="4925" y="17477"/>
                </a:lnTo>
                <a:lnTo>
                  <a:pt x="5346" y="17958"/>
                </a:lnTo>
                <a:lnTo>
                  <a:pt x="5826" y="18498"/>
                </a:lnTo>
                <a:lnTo>
                  <a:pt x="6427" y="19099"/>
                </a:lnTo>
                <a:lnTo>
                  <a:pt x="7087" y="19639"/>
                </a:lnTo>
                <a:lnTo>
                  <a:pt x="7808" y="20180"/>
                </a:lnTo>
                <a:lnTo>
                  <a:pt x="8469" y="20600"/>
                </a:lnTo>
                <a:lnTo>
                  <a:pt x="8829" y="20720"/>
                </a:lnTo>
                <a:lnTo>
                  <a:pt x="9189" y="20840"/>
                </a:lnTo>
                <a:lnTo>
                  <a:pt x="9550" y="20900"/>
                </a:lnTo>
                <a:lnTo>
                  <a:pt x="9910" y="20960"/>
                </a:lnTo>
                <a:lnTo>
                  <a:pt x="10090" y="21981"/>
                </a:lnTo>
                <a:lnTo>
                  <a:pt x="10511" y="24804"/>
                </a:lnTo>
                <a:lnTo>
                  <a:pt x="11051" y="27567"/>
                </a:lnTo>
                <a:lnTo>
                  <a:pt x="11652" y="30329"/>
                </a:lnTo>
                <a:lnTo>
                  <a:pt x="12372" y="33092"/>
                </a:lnTo>
                <a:lnTo>
                  <a:pt x="13213" y="35794"/>
                </a:lnTo>
                <a:lnTo>
                  <a:pt x="14114" y="38437"/>
                </a:lnTo>
                <a:lnTo>
                  <a:pt x="14655" y="39818"/>
                </a:lnTo>
                <a:lnTo>
                  <a:pt x="15255" y="41260"/>
                </a:lnTo>
                <a:lnTo>
                  <a:pt x="13814" y="40239"/>
                </a:lnTo>
                <a:lnTo>
                  <a:pt x="12433" y="39158"/>
                </a:lnTo>
                <a:lnTo>
                  <a:pt x="10991" y="37956"/>
                </a:lnTo>
                <a:lnTo>
                  <a:pt x="9610" y="36695"/>
                </a:lnTo>
                <a:lnTo>
                  <a:pt x="9610" y="36095"/>
                </a:lnTo>
                <a:lnTo>
                  <a:pt x="9610" y="35434"/>
                </a:lnTo>
                <a:lnTo>
                  <a:pt x="9370" y="34233"/>
                </a:lnTo>
                <a:lnTo>
                  <a:pt x="9129" y="33032"/>
                </a:lnTo>
                <a:lnTo>
                  <a:pt x="8829" y="31891"/>
                </a:lnTo>
                <a:lnTo>
                  <a:pt x="8529" y="30449"/>
                </a:lnTo>
                <a:lnTo>
                  <a:pt x="8168" y="29008"/>
                </a:lnTo>
                <a:lnTo>
                  <a:pt x="7748" y="27567"/>
                </a:lnTo>
                <a:lnTo>
                  <a:pt x="7508" y="26906"/>
                </a:lnTo>
                <a:lnTo>
                  <a:pt x="7208" y="26245"/>
                </a:lnTo>
                <a:lnTo>
                  <a:pt x="7087" y="26125"/>
                </a:lnTo>
                <a:lnTo>
                  <a:pt x="6967" y="26125"/>
                </a:lnTo>
                <a:lnTo>
                  <a:pt x="6847" y="26185"/>
                </a:lnTo>
                <a:lnTo>
                  <a:pt x="6787" y="26305"/>
                </a:lnTo>
                <a:lnTo>
                  <a:pt x="6787" y="27026"/>
                </a:lnTo>
                <a:lnTo>
                  <a:pt x="6787" y="27747"/>
                </a:lnTo>
                <a:lnTo>
                  <a:pt x="6907" y="29188"/>
                </a:lnTo>
                <a:lnTo>
                  <a:pt x="7087" y="30630"/>
                </a:lnTo>
                <a:lnTo>
                  <a:pt x="7328" y="32011"/>
                </a:lnTo>
                <a:lnTo>
                  <a:pt x="7568" y="33392"/>
                </a:lnTo>
                <a:lnTo>
                  <a:pt x="7808" y="34834"/>
                </a:lnTo>
                <a:lnTo>
                  <a:pt x="6787" y="33692"/>
                </a:lnTo>
                <a:lnTo>
                  <a:pt x="5766" y="32551"/>
                </a:lnTo>
                <a:lnTo>
                  <a:pt x="4865" y="31350"/>
                </a:lnTo>
                <a:lnTo>
                  <a:pt x="3904" y="30149"/>
                </a:lnTo>
                <a:lnTo>
                  <a:pt x="2223" y="27807"/>
                </a:lnTo>
                <a:lnTo>
                  <a:pt x="1322" y="26606"/>
                </a:lnTo>
                <a:lnTo>
                  <a:pt x="842" y="26065"/>
                </a:lnTo>
                <a:lnTo>
                  <a:pt x="361" y="25525"/>
                </a:lnTo>
                <a:lnTo>
                  <a:pt x="241" y="25465"/>
                </a:lnTo>
                <a:lnTo>
                  <a:pt x="121" y="25525"/>
                </a:lnTo>
                <a:lnTo>
                  <a:pt x="61" y="25585"/>
                </a:lnTo>
                <a:lnTo>
                  <a:pt x="1" y="25765"/>
                </a:lnTo>
                <a:lnTo>
                  <a:pt x="301" y="26726"/>
                </a:lnTo>
                <a:lnTo>
                  <a:pt x="601" y="27747"/>
                </a:lnTo>
                <a:lnTo>
                  <a:pt x="1082" y="28708"/>
                </a:lnTo>
                <a:lnTo>
                  <a:pt x="1562" y="29669"/>
                </a:lnTo>
                <a:lnTo>
                  <a:pt x="2103" y="30570"/>
                </a:lnTo>
                <a:lnTo>
                  <a:pt x="2763" y="31470"/>
                </a:lnTo>
                <a:lnTo>
                  <a:pt x="3424" y="32311"/>
                </a:lnTo>
                <a:lnTo>
                  <a:pt x="4085" y="33212"/>
                </a:lnTo>
                <a:lnTo>
                  <a:pt x="3304" y="33152"/>
                </a:lnTo>
                <a:lnTo>
                  <a:pt x="2583" y="33212"/>
                </a:lnTo>
                <a:lnTo>
                  <a:pt x="2103" y="33212"/>
                </a:lnTo>
                <a:lnTo>
                  <a:pt x="1622" y="33332"/>
                </a:lnTo>
                <a:lnTo>
                  <a:pt x="1142" y="33452"/>
                </a:lnTo>
                <a:lnTo>
                  <a:pt x="721" y="33632"/>
                </a:lnTo>
                <a:lnTo>
                  <a:pt x="601" y="33813"/>
                </a:lnTo>
                <a:lnTo>
                  <a:pt x="541" y="33993"/>
                </a:lnTo>
                <a:lnTo>
                  <a:pt x="541" y="34173"/>
                </a:lnTo>
                <a:lnTo>
                  <a:pt x="721" y="34353"/>
                </a:lnTo>
                <a:lnTo>
                  <a:pt x="1202" y="34473"/>
                </a:lnTo>
                <a:lnTo>
                  <a:pt x="1682" y="34593"/>
                </a:lnTo>
                <a:lnTo>
                  <a:pt x="2703" y="34593"/>
                </a:lnTo>
                <a:lnTo>
                  <a:pt x="3244" y="34533"/>
                </a:lnTo>
                <a:lnTo>
                  <a:pt x="3724" y="34473"/>
                </a:lnTo>
                <a:lnTo>
                  <a:pt x="4265" y="34353"/>
                </a:lnTo>
                <a:lnTo>
                  <a:pt x="4745" y="34173"/>
                </a:lnTo>
                <a:lnTo>
                  <a:pt x="4865" y="34053"/>
                </a:lnTo>
                <a:lnTo>
                  <a:pt x="6787" y="36155"/>
                </a:lnTo>
                <a:lnTo>
                  <a:pt x="7868" y="37296"/>
                </a:lnTo>
                <a:lnTo>
                  <a:pt x="9009" y="38377"/>
                </a:lnTo>
                <a:lnTo>
                  <a:pt x="10210" y="39398"/>
                </a:lnTo>
                <a:lnTo>
                  <a:pt x="11472" y="40419"/>
                </a:lnTo>
                <a:lnTo>
                  <a:pt x="12733" y="41380"/>
                </a:lnTo>
                <a:lnTo>
                  <a:pt x="14054" y="42220"/>
                </a:lnTo>
                <a:lnTo>
                  <a:pt x="15435" y="43001"/>
                </a:lnTo>
                <a:lnTo>
                  <a:pt x="16817" y="43662"/>
                </a:lnTo>
                <a:lnTo>
                  <a:pt x="17177" y="43662"/>
                </a:lnTo>
                <a:lnTo>
                  <a:pt x="17297" y="43542"/>
                </a:lnTo>
                <a:lnTo>
                  <a:pt x="17417" y="43422"/>
                </a:lnTo>
                <a:lnTo>
                  <a:pt x="17477" y="43241"/>
                </a:lnTo>
                <a:lnTo>
                  <a:pt x="17477" y="43121"/>
                </a:lnTo>
                <a:lnTo>
                  <a:pt x="17417" y="42941"/>
                </a:lnTo>
                <a:lnTo>
                  <a:pt x="17297" y="42821"/>
                </a:lnTo>
                <a:lnTo>
                  <a:pt x="17237" y="42761"/>
                </a:lnTo>
                <a:lnTo>
                  <a:pt x="16937" y="41500"/>
                </a:lnTo>
                <a:lnTo>
                  <a:pt x="16516" y="40299"/>
                </a:lnTo>
                <a:lnTo>
                  <a:pt x="15616" y="37836"/>
                </a:lnTo>
                <a:lnTo>
                  <a:pt x="16156" y="37176"/>
                </a:lnTo>
                <a:lnTo>
                  <a:pt x="16697" y="36455"/>
                </a:lnTo>
                <a:lnTo>
                  <a:pt x="17237" y="35674"/>
                </a:lnTo>
                <a:lnTo>
                  <a:pt x="17718" y="34834"/>
                </a:lnTo>
                <a:lnTo>
                  <a:pt x="18558" y="33212"/>
                </a:lnTo>
                <a:lnTo>
                  <a:pt x="19399" y="31590"/>
                </a:lnTo>
                <a:lnTo>
                  <a:pt x="20300" y="29969"/>
                </a:lnTo>
                <a:lnTo>
                  <a:pt x="21081" y="28227"/>
                </a:lnTo>
                <a:lnTo>
                  <a:pt x="21501" y="27387"/>
                </a:lnTo>
                <a:lnTo>
                  <a:pt x="21801" y="26486"/>
                </a:lnTo>
                <a:lnTo>
                  <a:pt x="22102" y="25585"/>
                </a:lnTo>
                <a:lnTo>
                  <a:pt x="22342" y="24684"/>
                </a:lnTo>
                <a:lnTo>
                  <a:pt x="22342" y="24564"/>
                </a:lnTo>
                <a:lnTo>
                  <a:pt x="22282" y="24504"/>
                </a:lnTo>
                <a:lnTo>
                  <a:pt x="22162" y="24324"/>
                </a:lnTo>
                <a:lnTo>
                  <a:pt x="21921" y="24324"/>
                </a:lnTo>
                <a:lnTo>
                  <a:pt x="21861" y="24384"/>
                </a:lnTo>
                <a:lnTo>
                  <a:pt x="21741" y="24444"/>
                </a:lnTo>
                <a:lnTo>
                  <a:pt x="21261" y="25285"/>
                </a:lnTo>
                <a:lnTo>
                  <a:pt x="20780" y="26065"/>
                </a:lnTo>
                <a:lnTo>
                  <a:pt x="19880" y="27747"/>
                </a:lnTo>
                <a:lnTo>
                  <a:pt x="19099" y="29488"/>
                </a:lnTo>
                <a:lnTo>
                  <a:pt x="18198" y="31110"/>
                </a:lnTo>
                <a:lnTo>
                  <a:pt x="17297" y="32732"/>
                </a:lnTo>
                <a:lnTo>
                  <a:pt x="16336" y="34353"/>
                </a:lnTo>
                <a:lnTo>
                  <a:pt x="15736" y="35314"/>
                </a:lnTo>
                <a:lnTo>
                  <a:pt x="15075" y="36335"/>
                </a:lnTo>
                <a:lnTo>
                  <a:pt x="14474" y="34473"/>
                </a:lnTo>
                <a:lnTo>
                  <a:pt x="13934" y="32671"/>
                </a:lnTo>
                <a:lnTo>
                  <a:pt x="13453" y="30810"/>
                </a:lnTo>
                <a:lnTo>
                  <a:pt x="12973" y="28948"/>
                </a:lnTo>
                <a:lnTo>
                  <a:pt x="12553" y="27026"/>
                </a:lnTo>
                <a:lnTo>
                  <a:pt x="12132" y="25164"/>
                </a:lnTo>
                <a:lnTo>
                  <a:pt x="12793" y="24864"/>
                </a:lnTo>
                <a:lnTo>
                  <a:pt x="13393" y="24444"/>
                </a:lnTo>
                <a:lnTo>
                  <a:pt x="14534" y="23543"/>
                </a:lnTo>
                <a:lnTo>
                  <a:pt x="15135" y="23002"/>
                </a:lnTo>
                <a:lnTo>
                  <a:pt x="15495" y="22702"/>
                </a:lnTo>
                <a:lnTo>
                  <a:pt x="15676" y="22462"/>
                </a:lnTo>
                <a:lnTo>
                  <a:pt x="16456" y="21621"/>
                </a:lnTo>
                <a:lnTo>
                  <a:pt x="17237" y="20780"/>
                </a:lnTo>
                <a:lnTo>
                  <a:pt x="18378" y="19399"/>
                </a:lnTo>
                <a:lnTo>
                  <a:pt x="18979" y="18678"/>
                </a:lnTo>
                <a:lnTo>
                  <a:pt x="19459" y="17898"/>
                </a:lnTo>
                <a:lnTo>
                  <a:pt x="19940" y="17057"/>
                </a:lnTo>
                <a:lnTo>
                  <a:pt x="20300" y="16216"/>
                </a:lnTo>
                <a:lnTo>
                  <a:pt x="20420" y="15796"/>
                </a:lnTo>
                <a:lnTo>
                  <a:pt x="20480" y="15375"/>
                </a:lnTo>
                <a:lnTo>
                  <a:pt x="20480" y="14955"/>
                </a:lnTo>
                <a:lnTo>
                  <a:pt x="20480" y="14474"/>
                </a:lnTo>
                <a:lnTo>
                  <a:pt x="20420" y="14294"/>
                </a:lnTo>
                <a:lnTo>
                  <a:pt x="20240" y="14174"/>
                </a:lnTo>
                <a:lnTo>
                  <a:pt x="20060" y="14054"/>
                </a:lnTo>
                <a:lnTo>
                  <a:pt x="19940" y="14114"/>
                </a:lnTo>
                <a:lnTo>
                  <a:pt x="19819" y="14174"/>
                </a:lnTo>
                <a:lnTo>
                  <a:pt x="19519" y="14414"/>
                </a:lnTo>
                <a:lnTo>
                  <a:pt x="19219" y="14655"/>
                </a:lnTo>
                <a:lnTo>
                  <a:pt x="18678" y="15255"/>
                </a:lnTo>
                <a:lnTo>
                  <a:pt x="18138" y="15916"/>
                </a:lnTo>
                <a:lnTo>
                  <a:pt x="17718" y="16636"/>
                </a:lnTo>
                <a:lnTo>
                  <a:pt x="16877" y="18138"/>
                </a:lnTo>
                <a:lnTo>
                  <a:pt x="16456" y="18858"/>
                </a:lnTo>
                <a:lnTo>
                  <a:pt x="15976" y="19579"/>
                </a:lnTo>
                <a:lnTo>
                  <a:pt x="15736" y="19879"/>
                </a:lnTo>
                <a:lnTo>
                  <a:pt x="15736" y="19099"/>
                </a:lnTo>
                <a:lnTo>
                  <a:pt x="15736" y="18318"/>
                </a:lnTo>
                <a:lnTo>
                  <a:pt x="15616" y="17537"/>
                </a:lnTo>
                <a:lnTo>
                  <a:pt x="15555" y="17177"/>
                </a:lnTo>
                <a:lnTo>
                  <a:pt x="15435" y="16817"/>
                </a:lnTo>
                <a:lnTo>
                  <a:pt x="15375" y="16696"/>
                </a:lnTo>
                <a:lnTo>
                  <a:pt x="15255" y="16636"/>
                </a:lnTo>
                <a:lnTo>
                  <a:pt x="15075" y="16576"/>
                </a:lnTo>
                <a:lnTo>
                  <a:pt x="14895" y="16636"/>
                </a:lnTo>
                <a:lnTo>
                  <a:pt x="14775" y="16696"/>
                </a:lnTo>
                <a:lnTo>
                  <a:pt x="14715" y="16817"/>
                </a:lnTo>
                <a:lnTo>
                  <a:pt x="14595" y="17237"/>
                </a:lnTo>
                <a:lnTo>
                  <a:pt x="14534" y="17597"/>
                </a:lnTo>
                <a:lnTo>
                  <a:pt x="14414" y="18438"/>
                </a:lnTo>
                <a:lnTo>
                  <a:pt x="14414" y="20060"/>
                </a:lnTo>
                <a:lnTo>
                  <a:pt x="14354" y="20780"/>
                </a:lnTo>
                <a:lnTo>
                  <a:pt x="14354" y="21501"/>
                </a:lnTo>
                <a:lnTo>
                  <a:pt x="13574" y="22342"/>
                </a:lnTo>
                <a:lnTo>
                  <a:pt x="12793" y="23123"/>
                </a:lnTo>
                <a:lnTo>
                  <a:pt x="11952" y="23963"/>
                </a:lnTo>
                <a:lnTo>
                  <a:pt x="11592" y="22041"/>
                </a:lnTo>
                <a:lnTo>
                  <a:pt x="11171" y="18678"/>
                </a:lnTo>
                <a:lnTo>
                  <a:pt x="10811" y="15315"/>
                </a:lnTo>
                <a:lnTo>
                  <a:pt x="11351" y="14715"/>
                </a:lnTo>
                <a:lnTo>
                  <a:pt x="11772" y="14054"/>
                </a:lnTo>
                <a:lnTo>
                  <a:pt x="12613" y="12673"/>
                </a:lnTo>
                <a:lnTo>
                  <a:pt x="13694" y="10871"/>
                </a:lnTo>
                <a:lnTo>
                  <a:pt x="14775" y="8949"/>
                </a:lnTo>
                <a:lnTo>
                  <a:pt x="15796" y="7268"/>
                </a:lnTo>
                <a:lnTo>
                  <a:pt x="16877" y="5526"/>
                </a:lnTo>
                <a:lnTo>
                  <a:pt x="17898" y="3724"/>
                </a:lnTo>
                <a:lnTo>
                  <a:pt x="18318" y="2823"/>
                </a:lnTo>
                <a:lnTo>
                  <a:pt x="18738" y="1923"/>
                </a:lnTo>
                <a:lnTo>
                  <a:pt x="18799" y="1622"/>
                </a:lnTo>
                <a:lnTo>
                  <a:pt x="18738" y="1442"/>
                </a:lnTo>
                <a:lnTo>
                  <a:pt x="18618" y="1262"/>
                </a:lnTo>
                <a:lnTo>
                  <a:pt x="18378" y="1142"/>
                </a:lnTo>
                <a:lnTo>
                  <a:pt x="18138" y="1082"/>
                </a:lnTo>
                <a:lnTo>
                  <a:pt x="17898" y="1142"/>
                </a:lnTo>
                <a:lnTo>
                  <a:pt x="17657" y="1202"/>
                </a:lnTo>
                <a:lnTo>
                  <a:pt x="17477" y="1382"/>
                </a:lnTo>
                <a:lnTo>
                  <a:pt x="16937" y="2223"/>
                </a:lnTo>
                <a:lnTo>
                  <a:pt x="16396" y="3124"/>
                </a:lnTo>
                <a:lnTo>
                  <a:pt x="15435" y="4925"/>
                </a:lnTo>
                <a:lnTo>
                  <a:pt x="15195" y="5286"/>
                </a:lnTo>
                <a:lnTo>
                  <a:pt x="15195" y="4205"/>
                </a:lnTo>
                <a:lnTo>
                  <a:pt x="15135" y="3664"/>
                </a:lnTo>
                <a:lnTo>
                  <a:pt x="15075" y="3124"/>
                </a:lnTo>
                <a:lnTo>
                  <a:pt x="15015" y="3064"/>
                </a:lnTo>
                <a:lnTo>
                  <a:pt x="14955" y="2944"/>
                </a:lnTo>
                <a:lnTo>
                  <a:pt x="14775" y="2944"/>
                </a:lnTo>
                <a:lnTo>
                  <a:pt x="14534" y="3004"/>
                </a:lnTo>
                <a:lnTo>
                  <a:pt x="14474" y="3064"/>
                </a:lnTo>
                <a:lnTo>
                  <a:pt x="14414" y="3124"/>
                </a:lnTo>
                <a:lnTo>
                  <a:pt x="14294" y="3784"/>
                </a:lnTo>
                <a:lnTo>
                  <a:pt x="14174" y="4385"/>
                </a:lnTo>
                <a:lnTo>
                  <a:pt x="14054" y="5646"/>
                </a:lnTo>
                <a:lnTo>
                  <a:pt x="13994" y="6547"/>
                </a:lnTo>
                <a:lnTo>
                  <a:pt x="13994" y="6967"/>
                </a:lnTo>
                <a:lnTo>
                  <a:pt x="13994" y="7448"/>
                </a:lnTo>
                <a:lnTo>
                  <a:pt x="13273" y="8649"/>
                </a:lnTo>
                <a:lnTo>
                  <a:pt x="12312" y="10451"/>
                </a:lnTo>
                <a:lnTo>
                  <a:pt x="11291" y="12192"/>
                </a:lnTo>
                <a:lnTo>
                  <a:pt x="10691" y="13333"/>
                </a:lnTo>
                <a:lnTo>
                  <a:pt x="10631" y="10991"/>
                </a:lnTo>
                <a:lnTo>
                  <a:pt x="10571" y="9009"/>
                </a:lnTo>
                <a:lnTo>
                  <a:pt x="10631" y="7027"/>
                </a:lnTo>
                <a:lnTo>
                  <a:pt x="10691" y="5106"/>
                </a:lnTo>
                <a:lnTo>
                  <a:pt x="10691" y="3124"/>
                </a:lnTo>
                <a:lnTo>
                  <a:pt x="11231" y="2523"/>
                </a:lnTo>
                <a:lnTo>
                  <a:pt x="11712" y="1863"/>
                </a:lnTo>
                <a:lnTo>
                  <a:pt x="12132" y="1142"/>
                </a:lnTo>
                <a:lnTo>
                  <a:pt x="12553" y="421"/>
                </a:lnTo>
                <a:lnTo>
                  <a:pt x="12553" y="361"/>
                </a:lnTo>
                <a:lnTo>
                  <a:pt x="12493" y="241"/>
                </a:lnTo>
                <a:lnTo>
                  <a:pt x="12372" y="241"/>
                </a:lnTo>
                <a:lnTo>
                  <a:pt x="11472" y="902"/>
                </a:lnTo>
                <a:lnTo>
                  <a:pt x="10631" y="1622"/>
                </a:lnTo>
                <a:lnTo>
                  <a:pt x="10511" y="121"/>
                </a:lnTo>
                <a:lnTo>
                  <a:pt x="10511" y="61"/>
                </a:lnTo>
                <a:lnTo>
                  <a:pt x="10451" y="1"/>
                </a:lnTo>
                <a:close/>
              </a:path>
            </a:pathLst>
          </a:custGeom>
          <a:solidFill>
            <a:srgbClr val="B5975B"/>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5" name="Shape 104">
            <a:extLst>
              <a:ext uri="{FF2B5EF4-FFF2-40B4-BE49-F238E27FC236}">
                <a16:creationId xmlns:a16="http://schemas.microsoft.com/office/drawing/2014/main" xmlns="" id="{3D8B1903-B015-42F2-A68E-B44CE15571F6}"/>
              </a:ext>
            </a:extLst>
          </p:cNvPr>
          <p:cNvSpPr>
            <a:spLocks/>
          </p:cNvSpPr>
          <p:nvPr/>
        </p:nvSpPr>
        <p:spPr bwMode="auto">
          <a:xfrm flipH="1">
            <a:off x="556684" y="1228725"/>
            <a:ext cx="1667933" cy="490538"/>
          </a:xfrm>
          <a:custGeom>
            <a:avLst/>
            <a:gdLst>
              <a:gd name="T0" fmla="*/ 640345325 w 50029"/>
              <a:gd name="T1" fmla="*/ 11150630 h 14715"/>
              <a:gd name="T2" fmla="*/ 537993515 w 50029"/>
              <a:gd name="T3" fmla="*/ 93466707 h 14715"/>
              <a:gd name="T4" fmla="*/ 471332650 w 50029"/>
              <a:gd name="T5" fmla="*/ 133512909 h 14715"/>
              <a:gd name="T6" fmla="*/ 380267396 w 50029"/>
              <a:gd name="T7" fmla="*/ 160222612 h 14715"/>
              <a:gd name="T8" fmla="*/ 306086979 w 50029"/>
              <a:gd name="T9" fmla="*/ 195823670 h 14715"/>
              <a:gd name="T10" fmla="*/ 232860008 w 50029"/>
              <a:gd name="T11" fmla="*/ 242537588 h 14715"/>
              <a:gd name="T12" fmla="*/ 138027776 w 50029"/>
              <a:gd name="T13" fmla="*/ 324853665 h 14715"/>
              <a:gd name="T14" fmla="*/ 45086834 w 50029"/>
              <a:gd name="T15" fmla="*/ 422727714 h 14715"/>
              <a:gd name="T16" fmla="*/ 12225649 w 50029"/>
              <a:gd name="T17" fmla="*/ 471701974 h 14715"/>
              <a:gd name="T18" fmla="*/ 15628 w 50029"/>
              <a:gd name="T19" fmla="*/ 509525604 h 14715"/>
              <a:gd name="T20" fmla="*/ 4705446 w 50029"/>
              <a:gd name="T21" fmla="*/ 536198637 h 14715"/>
              <a:gd name="T22" fmla="*/ 16915467 w 50029"/>
              <a:gd name="T23" fmla="*/ 542867454 h 14715"/>
              <a:gd name="T24" fmla="*/ 49776653 w 50029"/>
              <a:gd name="T25" fmla="*/ 513970749 h 14715"/>
              <a:gd name="T26" fmla="*/ 102351809 w 50029"/>
              <a:gd name="T27" fmla="*/ 447214844 h 14715"/>
              <a:gd name="T28" fmla="*/ 194370535 w 50029"/>
              <a:gd name="T29" fmla="*/ 356008479 h 14715"/>
              <a:gd name="T30" fmla="*/ 253511822 w 50029"/>
              <a:gd name="T31" fmla="*/ 324853665 h 14715"/>
              <a:gd name="T32" fmla="*/ 319234819 w 50029"/>
              <a:gd name="T33" fmla="*/ 335966493 h 14715"/>
              <a:gd name="T34" fmla="*/ 453494367 w 50029"/>
              <a:gd name="T35" fmla="*/ 407168642 h 14715"/>
              <a:gd name="T36" fmla="*/ 476038097 w 50029"/>
              <a:gd name="T37" fmla="*/ 491707291 h 14715"/>
              <a:gd name="T38" fmla="*/ 490108152 w 50029"/>
              <a:gd name="T39" fmla="*/ 533976065 h 14715"/>
              <a:gd name="T40" fmla="*/ 502318174 w 50029"/>
              <a:gd name="T41" fmla="*/ 545126662 h 14715"/>
              <a:gd name="T42" fmla="*/ 509837751 w 50029"/>
              <a:gd name="T43" fmla="*/ 536198637 h 14715"/>
              <a:gd name="T44" fmla="*/ 510775595 w 50029"/>
              <a:gd name="T45" fmla="*/ 507303032 h 14715"/>
              <a:gd name="T46" fmla="*/ 502318174 w 50029"/>
              <a:gd name="T47" fmla="*/ 469479402 h 14715"/>
              <a:gd name="T48" fmla="*/ 488231865 w 50029"/>
              <a:gd name="T49" fmla="*/ 424950286 h 14715"/>
              <a:gd name="T50" fmla="*/ 521093676 w 50029"/>
              <a:gd name="T51" fmla="*/ 442769700 h 14715"/>
              <a:gd name="T52" fmla="*/ 542698962 w 50029"/>
              <a:gd name="T53" fmla="*/ 442769700 h 14715"/>
              <a:gd name="T54" fmla="*/ 548327224 w 50029"/>
              <a:gd name="T55" fmla="*/ 429433200 h 14715"/>
              <a:gd name="T56" fmla="*/ 549265068 w 50029"/>
              <a:gd name="T57" fmla="*/ 413837458 h 14715"/>
              <a:gd name="T58" fmla="*/ 542698962 w 50029"/>
              <a:gd name="T59" fmla="*/ 393832142 h 14715"/>
              <a:gd name="T60" fmla="*/ 528613253 w 50029"/>
              <a:gd name="T61" fmla="*/ 378236367 h 14715"/>
              <a:gd name="T62" fmla="*/ 456308498 w 50029"/>
              <a:gd name="T63" fmla="*/ 340412737 h 14715"/>
              <a:gd name="T64" fmla="*/ 333320527 w 50029"/>
              <a:gd name="T65" fmla="*/ 275916074 h 14715"/>
              <a:gd name="T66" fmla="*/ 384957840 w 50029"/>
              <a:gd name="T67" fmla="*/ 229201055 h 14715"/>
              <a:gd name="T68" fmla="*/ 482604203 w 50029"/>
              <a:gd name="T69" fmla="*/ 193599997 h 14715"/>
              <a:gd name="T70" fmla="*/ 630011616 w 50029"/>
              <a:gd name="T71" fmla="*/ 178004256 h 14715"/>
              <a:gd name="T72" fmla="*/ 778357473 w 50029"/>
              <a:gd name="T73" fmla="*/ 195823670 h 14715"/>
              <a:gd name="T74" fmla="*/ 782109448 w 50029"/>
              <a:gd name="T75" fmla="*/ 186895611 h 14715"/>
              <a:gd name="T76" fmla="*/ 779295317 w 50029"/>
              <a:gd name="T77" fmla="*/ 178004256 h 14715"/>
              <a:gd name="T78" fmla="*/ 694796793 w 50029"/>
              <a:gd name="T79" fmla="*/ 142403165 h 14715"/>
              <a:gd name="T80" fmla="*/ 608421983 w 50029"/>
              <a:gd name="T81" fmla="*/ 124621521 h 14715"/>
              <a:gd name="T82" fmla="*/ 582126253 w 50029"/>
              <a:gd name="T83" fmla="*/ 97911852 h 14715"/>
              <a:gd name="T84" fmla="*/ 655353849 w 50029"/>
              <a:gd name="T85" fmla="*/ 40082872 h 14715"/>
              <a:gd name="T86" fmla="*/ 666625401 w 50029"/>
              <a:gd name="T87" fmla="*/ 20041986 h 14715"/>
              <a:gd name="T88" fmla="*/ 664749114 w 50029"/>
              <a:gd name="T89" fmla="*/ 4482914 h 14715"/>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50029"/>
              <a:gd name="T136" fmla="*/ 0 h 14715"/>
              <a:gd name="T137" fmla="*/ 50029 w 50029"/>
              <a:gd name="T138" fmla="*/ 14715 h 14715"/>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50029" h="14715" extrusionOk="0">
                <a:moveTo>
                  <a:pt x="42281" y="1"/>
                </a:moveTo>
                <a:lnTo>
                  <a:pt x="41620" y="121"/>
                </a:lnTo>
                <a:lnTo>
                  <a:pt x="40960" y="301"/>
                </a:lnTo>
                <a:lnTo>
                  <a:pt x="39698" y="721"/>
                </a:lnTo>
                <a:lnTo>
                  <a:pt x="36756" y="1742"/>
                </a:lnTo>
                <a:lnTo>
                  <a:pt x="34413" y="2523"/>
                </a:lnTo>
                <a:lnTo>
                  <a:pt x="33272" y="2943"/>
                </a:lnTo>
                <a:lnTo>
                  <a:pt x="32131" y="3424"/>
                </a:lnTo>
                <a:lnTo>
                  <a:pt x="30149" y="3604"/>
                </a:lnTo>
                <a:lnTo>
                  <a:pt x="28227" y="3784"/>
                </a:lnTo>
                <a:lnTo>
                  <a:pt x="26246" y="4024"/>
                </a:lnTo>
                <a:lnTo>
                  <a:pt x="24324" y="4325"/>
                </a:lnTo>
                <a:lnTo>
                  <a:pt x="22702" y="4625"/>
                </a:lnTo>
                <a:lnTo>
                  <a:pt x="21141" y="4925"/>
                </a:lnTo>
                <a:lnTo>
                  <a:pt x="19579" y="5286"/>
                </a:lnTo>
                <a:lnTo>
                  <a:pt x="18018" y="5706"/>
                </a:lnTo>
                <a:lnTo>
                  <a:pt x="16456" y="6126"/>
                </a:lnTo>
                <a:lnTo>
                  <a:pt x="14895" y="6547"/>
                </a:lnTo>
                <a:lnTo>
                  <a:pt x="11832" y="7568"/>
                </a:lnTo>
                <a:lnTo>
                  <a:pt x="10331" y="8168"/>
                </a:lnTo>
                <a:lnTo>
                  <a:pt x="8829" y="8769"/>
                </a:lnTo>
                <a:lnTo>
                  <a:pt x="5826" y="10090"/>
                </a:lnTo>
                <a:lnTo>
                  <a:pt x="4385" y="10751"/>
                </a:lnTo>
                <a:lnTo>
                  <a:pt x="2884" y="11411"/>
                </a:lnTo>
                <a:lnTo>
                  <a:pt x="2163" y="11832"/>
                </a:lnTo>
                <a:lnTo>
                  <a:pt x="1442" y="12252"/>
                </a:lnTo>
                <a:lnTo>
                  <a:pt x="782" y="12733"/>
                </a:lnTo>
                <a:lnTo>
                  <a:pt x="241" y="13273"/>
                </a:lnTo>
                <a:lnTo>
                  <a:pt x="61" y="13513"/>
                </a:lnTo>
                <a:lnTo>
                  <a:pt x="1" y="13754"/>
                </a:lnTo>
                <a:lnTo>
                  <a:pt x="1" y="14054"/>
                </a:lnTo>
                <a:lnTo>
                  <a:pt x="121" y="14294"/>
                </a:lnTo>
                <a:lnTo>
                  <a:pt x="301" y="14474"/>
                </a:lnTo>
                <a:lnTo>
                  <a:pt x="481" y="14594"/>
                </a:lnTo>
                <a:lnTo>
                  <a:pt x="782" y="14715"/>
                </a:lnTo>
                <a:lnTo>
                  <a:pt x="1082" y="14654"/>
                </a:lnTo>
                <a:lnTo>
                  <a:pt x="1742" y="14474"/>
                </a:lnTo>
                <a:lnTo>
                  <a:pt x="2463" y="14174"/>
                </a:lnTo>
                <a:lnTo>
                  <a:pt x="3184" y="13874"/>
                </a:lnTo>
                <a:lnTo>
                  <a:pt x="3844" y="13513"/>
                </a:lnTo>
                <a:lnTo>
                  <a:pt x="5226" y="12733"/>
                </a:lnTo>
                <a:lnTo>
                  <a:pt x="6547" y="12072"/>
                </a:lnTo>
                <a:lnTo>
                  <a:pt x="7988" y="11411"/>
                </a:lnTo>
                <a:lnTo>
                  <a:pt x="9430" y="10751"/>
                </a:lnTo>
                <a:lnTo>
                  <a:pt x="12433" y="9610"/>
                </a:lnTo>
                <a:lnTo>
                  <a:pt x="14294" y="8949"/>
                </a:lnTo>
                <a:lnTo>
                  <a:pt x="14895" y="8889"/>
                </a:lnTo>
                <a:lnTo>
                  <a:pt x="16216" y="8769"/>
                </a:lnTo>
                <a:lnTo>
                  <a:pt x="17597" y="8769"/>
                </a:lnTo>
                <a:lnTo>
                  <a:pt x="18979" y="8889"/>
                </a:lnTo>
                <a:lnTo>
                  <a:pt x="20420" y="9069"/>
                </a:lnTo>
                <a:lnTo>
                  <a:pt x="21801" y="9309"/>
                </a:lnTo>
                <a:lnTo>
                  <a:pt x="23243" y="9670"/>
                </a:lnTo>
                <a:lnTo>
                  <a:pt x="29008" y="10991"/>
                </a:lnTo>
                <a:lnTo>
                  <a:pt x="29308" y="11592"/>
                </a:lnTo>
                <a:lnTo>
                  <a:pt x="29669" y="12192"/>
                </a:lnTo>
                <a:lnTo>
                  <a:pt x="30450" y="13273"/>
                </a:lnTo>
                <a:lnTo>
                  <a:pt x="30810" y="13754"/>
                </a:lnTo>
                <a:lnTo>
                  <a:pt x="31170" y="14174"/>
                </a:lnTo>
                <a:lnTo>
                  <a:pt x="31350" y="14414"/>
                </a:lnTo>
                <a:lnTo>
                  <a:pt x="31591" y="14534"/>
                </a:lnTo>
                <a:lnTo>
                  <a:pt x="31831" y="14654"/>
                </a:lnTo>
                <a:lnTo>
                  <a:pt x="32131" y="14715"/>
                </a:lnTo>
                <a:lnTo>
                  <a:pt x="32311" y="14715"/>
                </a:lnTo>
                <a:lnTo>
                  <a:pt x="32492" y="14594"/>
                </a:lnTo>
                <a:lnTo>
                  <a:pt x="32612" y="14474"/>
                </a:lnTo>
                <a:lnTo>
                  <a:pt x="32672" y="14294"/>
                </a:lnTo>
                <a:lnTo>
                  <a:pt x="32732" y="13994"/>
                </a:lnTo>
                <a:lnTo>
                  <a:pt x="32672" y="13694"/>
                </a:lnTo>
                <a:lnTo>
                  <a:pt x="32612" y="13393"/>
                </a:lnTo>
                <a:lnTo>
                  <a:pt x="32492" y="13153"/>
                </a:lnTo>
                <a:lnTo>
                  <a:pt x="32131" y="12673"/>
                </a:lnTo>
                <a:lnTo>
                  <a:pt x="31771" y="12192"/>
                </a:lnTo>
                <a:lnTo>
                  <a:pt x="31230" y="11471"/>
                </a:lnTo>
                <a:lnTo>
                  <a:pt x="31951" y="11652"/>
                </a:lnTo>
                <a:lnTo>
                  <a:pt x="32672" y="11832"/>
                </a:lnTo>
                <a:lnTo>
                  <a:pt x="33332" y="11952"/>
                </a:lnTo>
                <a:lnTo>
                  <a:pt x="33693" y="12012"/>
                </a:lnTo>
                <a:lnTo>
                  <a:pt x="34353" y="12012"/>
                </a:lnTo>
                <a:lnTo>
                  <a:pt x="34714" y="11952"/>
                </a:lnTo>
                <a:lnTo>
                  <a:pt x="34834" y="11832"/>
                </a:lnTo>
                <a:lnTo>
                  <a:pt x="34954" y="11772"/>
                </a:lnTo>
                <a:lnTo>
                  <a:pt x="35074" y="11592"/>
                </a:lnTo>
                <a:lnTo>
                  <a:pt x="35134" y="11471"/>
                </a:lnTo>
                <a:lnTo>
                  <a:pt x="35194" y="11291"/>
                </a:lnTo>
                <a:lnTo>
                  <a:pt x="35134" y="11171"/>
                </a:lnTo>
                <a:lnTo>
                  <a:pt x="35074" y="10991"/>
                </a:lnTo>
                <a:lnTo>
                  <a:pt x="34954" y="10871"/>
                </a:lnTo>
                <a:lnTo>
                  <a:pt x="34714" y="10631"/>
                </a:lnTo>
                <a:lnTo>
                  <a:pt x="34413" y="10451"/>
                </a:lnTo>
                <a:lnTo>
                  <a:pt x="34113" y="10330"/>
                </a:lnTo>
                <a:lnTo>
                  <a:pt x="33813" y="10210"/>
                </a:lnTo>
                <a:lnTo>
                  <a:pt x="33152" y="10030"/>
                </a:lnTo>
                <a:lnTo>
                  <a:pt x="32431" y="9910"/>
                </a:lnTo>
                <a:lnTo>
                  <a:pt x="29188" y="9189"/>
                </a:lnTo>
                <a:lnTo>
                  <a:pt x="25945" y="8409"/>
                </a:lnTo>
                <a:lnTo>
                  <a:pt x="22642" y="7748"/>
                </a:lnTo>
                <a:lnTo>
                  <a:pt x="21321" y="7448"/>
                </a:lnTo>
                <a:lnTo>
                  <a:pt x="19940" y="7268"/>
                </a:lnTo>
                <a:lnTo>
                  <a:pt x="22282" y="6667"/>
                </a:lnTo>
                <a:lnTo>
                  <a:pt x="24624" y="6187"/>
                </a:lnTo>
                <a:lnTo>
                  <a:pt x="26186" y="5886"/>
                </a:lnTo>
                <a:lnTo>
                  <a:pt x="27747" y="5646"/>
                </a:lnTo>
                <a:lnTo>
                  <a:pt x="30870" y="5226"/>
                </a:lnTo>
                <a:lnTo>
                  <a:pt x="33993" y="4985"/>
                </a:lnTo>
                <a:lnTo>
                  <a:pt x="37176" y="4805"/>
                </a:lnTo>
                <a:lnTo>
                  <a:pt x="40299" y="4805"/>
                </a:lnTo>
                <a:lnTo>
                  <a:pt x="43482" y="4865"/>
                </a:lnTo>
                <a:lnTo>
                  <a:pt x="46665" y="5045"/>
                </a:lnTo>
                <a:lnTo>
                  <a:pt x="49788" y="5286"/>
                </a:lnTo>
                <a:lnTo>
                  <a:pt x="49908" y="5226"/>
                </a:lnTo>
                <a:lnTo>
                  <a:pt x="49968" y="5226"/>
                </a:lnTo>
                <a:lnTo>
                  <a:pt x="50028" y="5045"/>
                </a:lnTo>
                <a:lnTo>
                  <a:pt x="49968" y="4925"/>
                </a:lnTo>
                <a:lnTo>
                  <a:pt x="49908" y="4865"/>
                </a:lnTo>
                <a:lnTo>
                  <a:pt x="49848" y="4805"/>
                </a:lnTo>
                <a:lnTo>
                  <a:pt x="48046" y="4445"/>
                </a:lnTo>
                <a:lnTo>
                  <a:pt x="46244" y="4085"/>
                </a:lnTo>
                <a:lnTo>
                  <a:pt x="44443" y="3844"/>
                </a:lnTo>
                <a:lnTo>
                  <a:pt x="42581" y="3604"/>
                </a:lnTo>
                <a:lnTo>
                  <a:pt x="40779" y="3424"/>
                </a:lnTo>
                <a:lnTo>
                  <a:pt x="38918" y="3364"/>
                </a:lnTo>
                <a:lnTo>
                  <a:pt x="37056" y="3304"/>
                </a:lnTo>
                <a:lnTo>
                  <a:pt x="35194" y="3304"/>
                </a:lnTo>
                <a:lnTo>
                  <a:pt x="37236" y="2643"/>
                </a:lnTo>
                <a:lnTo>
                  <a:pt x="39939" y="1742"/>
                </a:lnTo>
                <a:lnTo>
                  <a:pt x="41260" y="1322"/>
                </a:lnTo>
                <a:lnTo>
                  <a:pt x="41920" y="1082"/>
                </a:lnTo>
                <a:lnTo>
                  <a:pt x="42461" y="721"/>
                </a:lnTo>
                <a:lnTo>
                  <a:pt x="42581" y="601"/>
                </a:lnTo>
                <a:lnTo>
                  <a:pt x="42641" y="541"/>
                </a:lnTo>
                <a:lnTo>
                  <a:pt x="42641" y="301"/>
                </a:lnTo>
                <a:lnTo>
                  <a:pt x="42581" y="181"/>
                </a:lnTo>
                <a:lnTo>
                  <a:pt x="42521" y="121"/>
                </a:lnTo>
                <a:lnTo>
                  <a:pt x="42401" y="61"/>
                </a:lnTo>
                <a:lnTo>
                  <a:pt x="42281" y="1"/>
                </a:lnTo>
                <a:close/>
              </a:path>
            </a:pathLst>
          </a:custGeom>
          <a:solidFill>
            <a:srgbClr val="79C6CC"/>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6" name="Shape 105">
            <a:extLst>
              <a:ext uri="{FF2B5EF4-FFF2-40B4-BE49-F238E27FC236}">
                <a16:creationId xmlns:a16="http://schemas.microsoft.com/office/drawing/2014/main" xmlns="" id="{A2D65137-2F2B-480A-8ED9-4E4549E50464}"/>
              </a:ext>
            </a:extLst>
          </p:cNvPr>
          <p:cNvSpPr>
            <a:spLocks/>
          </p:cNvSpPr>
          <p:nvPr/>
        </p:nvSpPr>
        <p:spPr bwMode="auto">
          <a:xfrm rot="956724">
            <a:off x="1123951" y="742950"/>
            <a:ext cx="711200" cy="700088"/>
          </a:xfrm>
          <a:custGeom>
            <a:avLst/>
            <a:gdLst>
              <a:gd name="T0" fmla="*/ 195756263 w 26726"/>
              <a:gd name="T1" fmla="*/ 241742277 h 26366"/>
              <a:gd name="T2" fmla="*/ 190978356 w 26726"/>
              <a:gd name="T3" fmla="*/ 257486636 h 26366"/>
              <a:gd name="T4" fmla="*/ 181430883 w 26726"/>
              <a:gd name="T5" fmla="*/ 248481799 h 26366"/>
              <a:gd name="T6" fmla="*/ 182861678 w 26726"/>
              <a:gd name="T7" fmla="*/ 229386358 h 26366"/>
              <a:gd name="T8" fmla="*/ 68280948 w 26726"/>
              <a:gd name="T9" fmla="*/ 1142164 h 26366"/>
              <a:gd name="T10" fmla="*/ 47746485 w 26726"/>
              <a:gd name="T11" fmla="*/ 18009675 h 26366"/>
              <a:gd name="T12" fmla="*/ 35813840 w 26726"/>
              <a:gd name="T13" fmla="*/ 56237199 h 26366"/>
              <a:gd name="T14" fmla="*/ 40106986 w 26726"/>
              <a:gd name="T15" fmla="*/ 68593117 h 26366"/>
              <a:gd name="T16" fmla="*/ 50616419 w 26726"/>
              <a:gd name="T17" fmla="*/ 86583754 h 26366"/>
              <a:gd name="T18" fmla="*/ 49177660 w 26726"/>
              <a:gd name="T19" fmla="*/ 112456076 h 26366"/>
              <a:gd name="T20" fmla="*/ 28173962 w 26726"/>
              <a:gd name="T21" fmla="*/ 147295159 h 26366"/>
              <a:gd name="T22" fmla="*/ 8116677 w 26726"/>
              <a:gd name="T23" fmla="*/ 195651362 h 26366"/>
              <a:gd name="T24" fmla="*/ 7963 w 26726"/>
              <a:gd name="T25" fmla="*/ 258609762 h 26366"/>
              <a:gd name="T26" fmla="*/ 4777908 w 26726"/>
              <a:gd name="T27" fmla="*/ 321567444 h 26366"/>
              <a:gd name="T28" fmla="*/ 25312391 w 26726"/>
              <a:gd name="T29" fmla="*/ 380032598 h 26366"/>
              <a:gd name="T30" fmla="*/ 34383065 w 26726"/>
              <a:gd name="T31" fmla="*/ 426123486 h 26366"/>
              <a:gd name="T32" fmla="*/ 44884514 w 26726"/>
              <a:gd name="T33" fmla="*/ 453118960 h 26366"/>
              <a:gd name="T34" fmla="*/ 65888212 w 26726"/>
              <a:gd name="T35" fmla="*/ 493593478 h 26366"/>
              <a:gd name="T36" fmla="*/ 69712143 w 26726"/>
              <a:gd name="T37" fmla="*/ 478972244 h 26366"/>
              <a:gd name="T38" fmla="*/ 60164271 w 26726"/>
              <a:gd name="T39" fmla="*/ 437374601 h 26366"/>
              <a:gd name="T40" fmla="*/ 74481688 w 26726"/>
              <a:gd name="T41" fmla="*/ 427246638 h 26366"/>
              <a:gd name="T42" fmla="*/ 98832118 w 26726"/>
              <a:gd name="T43" fmla="*/ 400270203 h 26366"/>
              <a:gd name="T44" fmla="*/ 115065473 w 26726"/>
              <a:gd name="T45" fmla="*/ 393530681 h 26366"/>
              <a:gd name="T46" fmla="*/ 128914054 w 26726"/>
              <a:gd name="T47" fmla="*/ 447484242 h 26366"/>
              <a:gd name="T48" fmla="*/ 139893101 w 26726"/>
              <a:gd name="T49" fmla="*/ 478972244 h 26366"/>
              <a:gd name="T50" fmla="*/ 149440574 w 26726"/>
              <a:gd name="T51" fmla="*/ 471109597 h 26366"/>
              <a:gd name="T52" fmla="*/ 143239834 w 26726"/>
              <a:gd name="T53" fmla="*/ 448625716 h 26366"/>
              <a:gd name="T54" fmla="*/ 142754673 w 26726"/>
              <a:gd name="T55" fmla="*/ 414891410 h 26366"/>
              <a:gd name="T56" fmla="*/ 157557251 w 26726"/>
              <a:gd name="T57" fmla="*/ 435128324 h 26366"/>
              <a:gd name="T58" fmla="*/ 171883031 w 26726"/>
              <a:gd name="T59" fmla="*/ 438497726 h 26366"/>
              <a:gd name="T60" fmla="*/ 170929034 w 26726"/>
              <a:gd name="T61" fmla="*/ 422754084 h 26366"/>
              <a:gd name="T62" fmla="*/ 159950386 w 26726"/>
              <a:gd name="T63" fmla="*/ 402516480 h 26366"/>
              <a:gd name="T64" fmla="*/ 156603254 w 26726"/>
              <a:gd name="T65" fmla="*/ 363165087 h 26366"/>
              <a:gd name="T66" fmla="*/ 173313806 w 26726"/>
              <a:gd name="T67" fmla="*/ 318198041 h 26366"/>
              <a:gd name="T68" fmla="*/ 188116385 w 26726"/>
              <a:gd name="T69" fmla="*/ 309212242 h 26366"/>
              <a:gd name="T70" fmla="*/ 203396141 w 26726"/>
              <a:gd name="T71" fmla="*/ 293467883 h 26366"/>
              <a:gd name="T72" fmla="*/ 211990017 w 26726"/>
              <a:gd name="T73" fmla="*/ 268718686 h 26366"/>
              <a:gd name="T74" fmla="*/ 207688908 w 26726"/>
              <a:gd name="T75" fmla="*/ 247358647 h 26366"/>
              <a:gd name="T76" fmla="*/ 203872940 w 26726"/>
              <a:gd name="T77" fmla="*/ 228244195 h 26366"/>
              <a:gd name="T78" fmla="*/ 198618234 w 26726"/>
              <a:gd name="T79" fmla="*/ 192281960 h 26366"/>
              <a:gd name="T80" fmla="*/ 178568912 w 26726"/>
              <a:gd name="T81" fmla="*/ 170921204 h 26366"/>
              <a:gd name="T82" fmla="*/ 157080452 w 26726"/>
              <a:gd name="T83" fmla="*/ 136063083 h 26366"/>
              <a:gd name="T84" fmla="*/ 139893101 w 26726"/>
              <a:gd name="T85" fmla="*/ 125935120 h 26366"/>
              <a:gd name="T86" fmla="*/ 141323897 w 26726"/>
              <a:gd name="T87" fmla="*/ 140556327 h 26366"/>
              <a:gd name="T88" fmla="*/ 144670630 w 26726"/>
              <a:gd name="T89" fmla="*/ 177660726 h 26366"/>
              <a:gd name="T90" fmla="*/ 140847098 w 26726"/>
              <a:gd name="T91" fmla="*/ 203514036 h 26366"/>
              <a:gd name="T92" fmla="*/ 112203901 w 26726"/>
              <a:gd name="T93" fmla="*/ 228244195 h 26366"/>
              <a:gd name="T94" fmla="*/ 78782797 w 26726"/>
              <a:gd name="T95" fmla="*/ 228244195 h 26366"/>
              <a:gd name="T96" fmla="*/ 52047594 w 26726"/>
              <a:gd name="T97" fmla="*/ 260856039 h 26366"/>
              <a:gd name="T98" fmla="*/ 36291038 w 26726"/>
              <a:gd name="T99" fmla="*/ 315951764 h 26366"/>
              <a:gd name="T100" fmla="*/ 28651160 w 26726"/>
              <a:gd name="T101" fmla="*/ 337311803 h 26366"/>
              <a:gd name="T102" fmla="*/ 27220364 w 26726"/>
              <a:gd name="T103" fmla="*/ 292344758 h 26366"/>
              <a:gd name="T104" fmla="*/ 38199012 w 26726"/>
              <a:gd name="T105" fmla="*/ 245111679 h 26366"/>
              <a:gd name="T106" fmla="*/ 61118268 w 26726"/>
              <a:gd name="T107" fmla="*/ 219258396 h 26366"/>
              <a:gd name="T108" fmla="*/ 99786115 w 26726"/>
              <a:gd name="T109" fmla="*/ 183277122 h 26366"/>
              <a:gd name="T110" fmla="*/ 112680700 w 26726"/>
              <a:gd name="T111" fmla="*/ 146172034 h 26366"/>
              <a:gd name="T112" fmla="*/ 116496668 w 26726"/>
              <a:gd name="T113" fmla="*/ 96711717 h 26366"/>
              <a:gd name="T114" fmla="*/ 110295928 w 26726"/>
              <a:gd name="T115" fmla="*/ 51744644 h 26366"/>
              <a:gd name="T116" fmla="*/ 96447346 w 26726"/>
              <a:gd name="T117" fmla="*/ 16886523 h 26366"/>
              <a:gd name="T118" fmla="*/ 76397625 w 26726"/>
              <a:gd name="T119" fmla="*/ 19038 h 2636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26726"/>
              <a:gd name="T181" fmla="*/ 0 h 26366"/>
              <a:gd name="T182" fmla="*/ 26726 w 26726"/>
              <a:gd name="T183" fmla="*/ 26366 h 2636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26726" h="26366" extrusionOk="0">
                <a:moveTo>
                  <a:pt x="23843" y="11952"/>
                </a:moveTo>
                <a:lnTo>
                  <a:pt x="24023" y="12012"/>
                </a:lnTo>
                <a:lnTo>
                  <a:pt x="24324" y="12253"/>
                </a:lnTo>
                <a:lnTo>
                  <a:pt x="24504" y="12553"/>
                </a:lnTo>
                <a:lnTo>
                  <a:pt x="24624" y="12913"/>
                </a:lnTo>
                <a:lnTo>
                  <a:pt x="24624" y="13093"/>
                </a:lnTo>
                <a:lnTo>
                  <a:pt x="24564" y="13273"/>
                </a:lnTo>
                <a:lnTo>
                  <a:pt x="24444" y="13394"/>
                </a:lnTo>
                <a:lnTo>
                  <a:pt x="24324" y="13574"/>
                </a:lnTo>
                <a:lnTo>
                  <a:pt x="24023" y="13754"/>
                </a:lnTo>
                <a:lnTo>
                  <a:pt x="23843" y="13814"/>
                </a:lnTo>
                <a:lnTo>
                  <a:pt x="23483" y="13814"/>
                </a:lnTo>
                <a:lnTo>
                  <a:pt x="23303" y="13754"/>
                </a:lnTo>
                <a:lnTo>
                  <a:pt x="23002" y="13574"/>
                </a:lnTo>
                <a:lnTo>
                  <a:pt x="22822" y="13273"/>
                </a:lnTo>
                <a:lnTo>
                  <a:pt x="22702" y="12913"/>
                </a:lnTo>
                <a:lnTo>
                  <a:pt x="22762" y="12733"/>
                </a:lnTo>
                <a:lnTo>
                  <a:pt x="22822" y="12553"/>
                </a:lnTo>
                <a:lnTo>
                  <a:pt x="22882" y="12373"/>
                </a:lnTo>
                <a:lnTo>
                  <a:pt x="23002" y="12253"/>
                </a:lnTo>
                <a:lnTo>
                  <a:pt x="23303" y="12012"/>
                </a:lnTo>
                <a:lnTo>
                  <a:pt x="23483" y="11952"/>
                </a:lnTo>
                <a:lnTo>
                  <a:pt x="23843" y="11952"/>
                </a:lnTo>
                <a:close/>
                <a:moveTo>
                  <a:pt x="9129" y="1"/>
                </a:moveTo>
                <a:lnTo>
                  <a:pt x="8589" y="61"/>
                </a:lnTo>
                <a:lnTo>
                  <a:pt x="8048" y="121"/>
                </a:lnTo>
                <a:lnTo>
                  <a:pt x="7568" y="241"/>
                </a:lnTo>
                <a:lnTo>
                  <a:pt x="7027" y="421"/>
                </a:lnTo>
                <a:lnTo>
                  <a:pt x="6547" y="662"/>
                </a:lnTo>
                <a:lnTo>
                  <a:pt x="6006" y="962"/>
                </a:lnTo>
                <a:lnTo>
                  <a:pt x="5586" y="1322"/>
                </a:lnTo>
                <a:lnTo>
                  <a:pt x="5165" y="1743"/>
                </a:lnTo>
                <a:lnTo>
                  <a:pt x="4805" y="2163"/>
                </a:lnTo>
                <a:lnTo>
                  <a:pt x="4625" y="2523"/>
                </a:lnTo>
                <a:lnTo>
                  <a:pt x="4505" y="3004"/>
                </a:lnTo>
                <a:lnTo>
                  <a:pt x="4445" y="3484"/>
                </a:lnTo>
                <a:lnTo>
                  <a:pt x="4445" y="3544"/>
                </a:lnTo>
                <a:lnTo>
                  <a:pt x="4505" y="3604"/>
                </a:lnTo>
                <a:lnTo>
                  <a:pt x="4745" y="3604"/>
                </a:lnTo>
                <a:lnTo>
                  <a:pt x="5045" y="3664"/>
                </a:lnTo>
                <a:lnTo>
                  <a:pt x="5406" y="3785"/>
                </a:lnTo>
                <a:lnTo>
                  <a:pt x="5826" y="3965"/>
                </a:lnTo>
                <a:lnTo>
                  <a:pt x="6126" y="4205"/>
                </a:lnTo>
                <a:lnTo>
                  <a:pt x="6246" y="4385"/>
                </a:lnTo>
                <a:lnTo>
                  <a:pt x="6367" y="4625"/>
                </a:lnTo>
                <a:lnTo>
                  <a:pt x="6427" y="4866"/>
                </a:lnTo>
                <a:lnTo>
                  <a:pt x="6427" y="5166"/>
                </a:lnTo>
                <a:lnTo>
                  <a:pt x="6427" y="5406"/>
                </a:lnTo>
                <a:lnTo>
                  <a:pt x="6367" y="5586"/>
                </a:lnTo>
                <a:lnTo>
                  <a:pt x="6186" y="6007"/>
                </a:lnTo>
                <a:lnTo>
                  <a:pt x="5886" y="6367"/>
                </a:lnTo>
                <a:lnTo>
                  <a:pt x="5526" y="6667"/>
                </a:lnTo>
                <a:lnTo>
                  <a:pt x="4925" y="7088"/>
                </a:lnTo>
                <a:lnTo>
                  <a:pt x="4204" y="7508"/>
                </a:lnTo>
                <a:lnTo>
                  <a:pt x="3544" y="7868"/>
                </a:lnTo>
                <a:lnTo>
                  <a:pt x="2883" y="8289"/>
                </a:lnTo>
                <a:lnTo>
                  <a:pt x="2343" y="8769"/>
                </a:lnTo>
                <a:lnTo>
                  <a:pt x="1862" y="9310"/>
                </a:lnTo>
                <a:lnTo>
                  <a:pt x="1382" y="9850"/>
                </a:lnTo>
                <a:lnTo>
                  <a:pt x="1021" y="10451"/>
                </a:lnTo>
                <a:lnTo>
                  <a:pt x="721" y="11051"/>
                </a:lnTo>
                <a:lnTo>
                  <a:pt x="421" y="11712"/>
                </a:lnTo>
                <a:lnTo>
                  <a:pt x="241" y="12433"/>
                </a:lnTo>
                <a:lnTo>
                  <a:pt x="61" y="13093"/>
                </a:lnTo>
                <a:lnTo>
                  <a:pt x="1" y="13814"/>
                </a:lnTo>
                <a:lnTo>
                  <a:pt x="1" y="14475"/>
                </a:lnTo>
                <a:lnTo>
                  <a:pt x="61" y="15195"/>
                </a:lnTo>
                <a:lnTo>
                  <a:pt x="181" y="15856"/>
                </a:lnTo>
                <a:lnTo>
                  <a:pt x="361" y="16517"/>
                </a:lnTo>
                <a:lnTo>
                  <a:pt x="601" y="17177"/>
                </a:lnTo>
                <a:lnTo>
                  <a:pt x="901" y="17778"/>
                </a:lnTo>
                <a:lnTo>
                  <a:pt x="1322" y="18378"/>
                </a:lnTo>
                <a:lnTo>
                  <a:pt x="1802" y="19039"/>
                </a:lnTo>
                <a:lnTo>
                  <a:pt x="2463" y="19700"/>
                </a:lnTo>
                <a:lnTo>
                  <a:pt x="3184" y="20300"/>
                </a:lnTo>
                <a:lnTo>
                  <a:pt x="3544" y="20600"/>
                </a:lnTo>
                <a:lnTo>
                  <a:pt x="3964" y="20841"/>
                </a:lnTo>
                <a:lnTo>
                  <a:pt x="4084" y="21862"/>
                </a:lnTo>
                <a:lnTo>
                  <a:pt x="4144" y="22342"/>
                </a:lnTo>
                <a:lnTo>
                  <a:pt x="4325" y="22762"/>
                </a:lnTo>
                <a:lnTo>
                  <a:pt x="4505" y="23183"/>
                </a:lnTo>
                <a:lnTo>
                  <a:pt x="4745" y="23543"/>
                </a:lnTo>
                <a:lnTo>
                  <a:pt x="5045" y="23843"/>
                </a:lnTo>
                <a:lnTo>
                  <a:pt x="5346" y="24084"/>
                </a:lnTo>
                <a:lnTo>
                  <a:pt x="5646" y="24204"/>
                </a:lnTo>
                <a:lnTo>
                  <a:pt x="6607" y="25105"/>
                </a:lnTo>
                <a:lnTo>
                  <a:pt x="7388" y="25885"/>
                </a:lnTo>
                <a:lnTo>
                  <a:pt x="7808" y="26186"/>
                </a:lnTo>
                <a:lnTo>
                  <a:pt x="7988" y="26306"/>
                </a:lnTo>
                <a:lnTo>
                  <a:pt x="8288" y="26366"/>
                </a:lnTo>
                <a:lnTo>
                  <a:pt x="8529" y="26366"/>
                </a:lnTo>
                <a:lnTo>
                  <a:pt x="8709" y="26246"/>
                </a:lnTo>
                <a:lnTo>
                  <a:pt x="8829" y="26066"/>
                </a:lnTo>
                <a:lnTo>
                  <a:pt x="8829" y="25825"/>
                </a:lnTo>
                <a:lnTo>
                  <a:pt x="8769" y="25585"/>
                </a:lnTo>
                <a:lnTo>
                  <a:pt x="8649" y="25345"/>
                </a:lnTo>
                <a:lnTo>
                  <a:pt x="8348" y="24924"/>
                </a:lnTo>
                <a:lnTo>
                  <a:pt x="7628" y="24084"/>
                </a:lnTo>
                <a:lnTo>
                  <a:pt x="7267" y="23723"/>
                </a:lnTo>
                <a:lnTo>
                  <a:pt x="7568" y="23363"/>
                </a:lnTo>
                <a:lnTo>
                  <a:pt x="7688" y="23183"/>
                </a:lnTo>
                <a:lnTo>
                  <a:pt x="7808" y="23063"/>
                </a:lnTo>
                <a:lnTo>
                  <a:pt x="8168" y="22943"/>
                </a:lnTo>
                <a:lnTo>
                  <a:pt x="8589" y="22883"/>
                </a:lnTo>
                <a:lnTo>
                  <a:pt x="9369" y="22822"/>
                </a:lnTo>
                <a:lnTo>
                  <a:pt x="10030" y="22702"/>
                </a:lnTo>
                <a:lnTo>
                  <a:pt x="10691" y="22522"/>
                </a:lnTo>
                <a:lnTo>
                  <a:pt x="11231" y="22282"/>
                </a:lnTo>
                <a:lnTo>
                  <a:pt x="11832" y="21922"/>
                </a:lnTo>
                <a:lnTo>
                  <a:pt x="12432" y="21381"/>
                </a:lnTo>
                <a:lnTo>
                  <a:pt x="12793" y="21081"/>
                </a:lnTo>
                <a:lnTo>
                  <a:pt x="13153" y="20901"/>
                </a:lnTo>
                <a:lnTo>
                  <a:pt x="13633" y="20781"/>
                </a:lnTo>
                <a:lnTo>
                  <a:pt x="14054" y="20841"/>
                </a:lnTo>
                <a:lnTo>
                  <a:pt x="14474" y="21021"/>
                </a:lnTo>
                <a:lnTo>
                  <a:pt x="14774" y="21261"/>
                </a:lnTo>
                <a:lnTo>
                  <a:pt x="15075" y="21561"/>
                </a:lnTo>
                <a:lnTo>
                  <a:pt x="15315" y="21982"/>
                </a:lnTo>
                <a:lnTo>
                  <a:pt x="15795" y="22883"/>
                </a:lnTo>
                <a:lnTo>
                  <a:pt x="16216" y="23903"/>
                </a:lnTo>
                <a:lnTo>
                  <a:pt x="16396" y="24324"/>
                </a:lnTo>
                <a:lnTo>
                  <a:pt x="16636" y="24744"/>
                </a:lnTo>
                <a:lnTo>
                  <a:pt x="16937" y="25105"/>
                </a:lnTo>
                <a:lnTo>
                  <a:pt x="17237" y="25405"/>
                </a:lnTo>
                <a:lnTo>
                  <a:pt x="17597" y="25585"/>
                </a:lnTo>
                <a:lnTo>
                  <a:pt x="18018" y="25705"/>
                </a:lnTo>
                <a:lnTo>
                  <a:pt x="18318" y="25645"/>
                </a:lnTo>
                <a:lnTo>
                  <a:pt x="18558" y="25525"/>
                </a:lnTo>
                <a:lnTo>
                  <a:pt x="18798" y="25345"/>
                </a:lnTo>
                <a:lnTo>
                  <a:pt x="18798" y="25165"/>
                </a:lnTo>
                <a:lnTo>
                  <a:pt x="18858" y="25045"/>
                </a:lnTo>
                <a:lnTo>
                  <a:pt x="18798" y="24804"/>
                </a:lnTo>
                <a:lnTo>
                  <a:pt x="18618" y="24564"/>
                </a:lnTo>
                <a:lnTo>
                  <a:pt x="18258" y="24144"/>
                </a:lnTo>
                <a:lnTo>
                  <a:pt x="18018" y="23964"/>
                </a:lnTo>
                <a:lnTo>
                  <a:pt x="17897" y="23723"/>
                </a:lnTo>
                <a:lnTo>
                  <a:pt x="17777" y="23423"/>
                </a:lnTo>
                <a:lnTo>
                  <a:pt x="17837" y="23063"/>
                </a:lnTo>
                <a:lnTo>
                  <a:pt x="17897" y="22642"/>
                </a:lnTo>
                <a:lnTo>
                  <a:pt x="17957" y="22162"/>
                </a:lnTo>
                <a:lnTo>
                  <a:pt x="17957" y="21201"/>
                </a:lnTo>
                <a:lnTo>
                  <a:pt x="18618" y="22102"/>
                </a:lnTo>
                <a:lnTo>
                  <a:pt x="18978" y="22522"/>
                </a:lnTo>
                <a:lnTo>
                  <a:pt x="19399" y="22943"/>
                </a:lnTo>
                <a:lnTo>
                  <a:pt x="19819" y="23243"/>
                </a:lnTo>
                <a:lnTo>
                  <a:pt x="20360" y="23483"/>
                </a:lnTo>
                <a:lnTo>
                  <a:pt x="20660" y="23483"/>
                </a:lnTo>
                <a:lnTo>
                  <a:pt x="20960" y="23543"/>
                </a:lnTo>
                <a:lnTo>
                  <a:pt x="21261" y="23483"/>
                </a:lnTo>
                <a:lnTo>
                  <a:pt x="21621" y="23423"/>
                </a:lnTo>
                <a:lnTo>
                  <a:pt x="21741" y="23363"/>
                </a:lnTo>
                <a:lnTo>
                  <a:pt x="21861" y="23243"/>
                </a:lnTo>
                <a:lnTo>
                  <a:pt x="21861" y="23063"/>
                </a:lnTo>
                <a:lnTo>
                  <a:pt x="21801" y="22883"/>
                </a:lnTo>
                <a:lnTo>
                  <a:pt x="21501" y="22582"/>
                </a:lnTo>
                <a:lnTo>
                  <a:pt x="21201" y="22402"/>
                </a:lnTo>
                <a:lnTo>
                  <a:pt x="20840" y="22162"/>
                </a:lnTo>
                <a:lnTo>
                  <a:pt x="20480" y="21982"/>
                </a:lnTo>
                <a:lnTo>
                  <a:pt x="20240" y="21741"/>
                </a:lnTo>
                <a:lnTo>
                  <a:pt x="20120" y="21501"/>
                </a:lnTo>
                <a:lnTo>
                  <a:pt x="19939" y="21201"/>
                </a:lnTo>
                <a:lnTo>
                  <a:pt x="19879" y="20901"/>
                </a:lnTo>
                <a:lnTo>
                  <a:pt x="19759" y="20300"/>
                </a:lnTo>
                <a:lnTo>
                  <a:pt x="19639" y="19700"/>
                </a:lnTo>
                <a:lnTo>
                  <a:pt x="19699" y="19399"/>
                </a:lnTo>
                <a:lnTo>
                  <a:pt x="19879" y="18979"/>
                </a:lnTo>
                <a:lnTo>
                  <a:pt x="20180" y="18438"/>
                </a:lnTo>
                <a:lnTo>
                  <a:pt x="20660" y="17898"/>
                </a:lnTo>
                <a:lnTo>
                  <a:pt x="21140" y="17417"/>
                </a:lnTo>
                <a:lnTo>
                  <a:pt x="21801" y="16997"/>
                </a:lnTo>
                <a:lnTo>
                  <a:pt x="22101" y="16817"/>
                </a:lnTo>
                <a:lnTo>
                  <a:pt x="22462" y="16697"/>
                </a:lnTo>
                <a:lnTo>
                  <a:pt x="22882" y="16577"/>
                </a:lnTo>
                <a:lnTo>
                  <a:pt x="23242" y="16577"/>
                </a:lnTo>
                <a:lnTo>
                  <a:pt x="23663" y="16517"/>
                </a:lnTo>
                <a:lnTo>
                  <a:pt x="24083" y="16396"/>
                </a:lnTo>
                <a:lnTo>
                  <a:pt x="24504" y="16276"/>
                </a:lnTo>
                <a:lnTo>
                  <a:pt x="24924" y="16096"/>
                </a:lnTo>
                <a:lnTo>
                  <a:pt x="25284" y="15916"/>
                </a:lnTo>
                <a:lnTo>
                  <a:pt x="25585" y="15676"/>
                </a:lnTo>
                <a:lnTo>
                  <a:pt x="25885" y="15436"/>
                </a:lnTo>
                <a:lnTo>
                  <a:pt x="26185" y="15135"/>
                </a:lnTo>
                <a:lnTo>
                  <a:pt x="26365" y="14895"/>
                </a:lnTo>
                <a:lnTo>
                  <a:pt x="26546" y="14595"/>
                </a:lnTo>
                <a:lnTo>
                  <a:pt x="26666" y="14354"/>
                </a:lnTo>
                <a:lnTo>
                  <a:pt x="26726" y="14054"/>
                </a:lnTo>
                <a:lnTo>
                  <a:pt x="26666" y="13814"/>
                </a:lnTo>
                <a:lnTo>
                  <a:pt x="26546" y="13574"/>
                </a:lnTo>
                <a:lnTo>
                  <a:pt x="26365" y="13394"/>
                </a:lnTo>
                <a:lnTo>
                  <a:pt x="26125" y="13213"/>
                </a:lnTo>
                <a:lnTo>
                  <a:pt x="25945" y="13093"/>
                </a:lnTo>
                <a:lnTo>
                  <a:pt x="25825" y="12973"/>
                </a:lnTo>
                <a:lnTo>
                  <a:pt x="25765" y="12793"/>
                </a:lnTo>
                <a:lnTo>
                  <a:pt x="25705" y="12613"/>
                </a:lnTo>
                <a:lnTo>
                  <a:pt x="25645" y="12192"/>
                </a:lnTo>
                <a:lnTo>
                  <a:pt x="25585" y="11712"/>
                </a:lnTo>
                <a:lnTo>
                  <a:pt x="25525" y="11232"/>
                </a:lnTo>
                <a:lnTo>
                  <a:pt x="25344" y="10751"/>
                </a:lnTo>
                <a:lnTo>
                  <a:pt x="25224" y="10511"/>
                </a:lnTo>
                <a:lnTo>
                  <a:pt x="24984" y="10271"/>
                </a:lnTo>
                <a:lnTo>
                  <a:pt x="24744" y="10030"/>
                </a:lnTo>
                <a:lnTo>
                  <a:pt x="24444" y="9850"/>
                </a:lnTo>
                <a:lnTo>
                  <a:pt x="23783" y="9490"/>
                </a:lnTo>
                <a:lnTo>
                  <a:pt x="23122" y="9250"/>
                </a:lnTo>
                <a:lnTo>
                  <a:pt x="22462" y="9130"/>
                </a:lnTo>
                <a:lnTo>
                  <a:pt x="21681" y="9190"/>
                </a:lnTo>
                <a:lnTo>
                  <a:pt x="21261" y="8649"/>
                </a:lnTo>
                <a:lnTo>
                  <a:pt x="20900" y="8169"/>
                </a:lnTo>
                <a:lnTo>
                  <a:pt x="20360" y="7748"/>
                </a:lnTo>
                <a:lnTo>
                  <a:pt x="19759" y="7268"/>
                </a:lnTo>
                <a:lnTo>
                  <a:pt x="19099" y="6968"/>
                </a:lnTo>
                <a:lnTo>
                  <a:pt x="18738" y="6787"/>
                </a:lnTo>
                <a:lnTo>
                  <a:pt x="18378" y="6727"/>
                </a:lnTo>
                <a:lnTo>
                  <a:pt x="17957" y="6667"/>
                </a:lnTo>
                <a:lnTo>
                  <a:pt x="17597" y="6727"/>
                </a:lnTo>
                <a:lnTo>
                  <a:pt x="17477" y="6727"/>
                </a:lnTo>
                <a:lnTo>
                  <a:pt x="17417" y="6847"/>
                </a:lnTo>
                <a:lnTo>
                  <a:pt x="17477" y="7028"/>
                </a:lnTo>
                <a:lnTo>
                  <a:pt x="17537" y="7148"/>
                </a:lnTo>
                <a:lnTo>
                  <a:pt x="17777" y="7508"/>
                </a:lnTo>
                <a:lnTo>
                  <a:pt x="18018" y="7808"/>
                </a:lnTo>
                <a:lnTo>
                  <a:pt x="18078" y="7928"/>
                </a:lnTo>
                <a:lnTo>
                  <a:pt x="18138" y="8169"/>
                </a:lnTo>
                <a:lnTo>
                  <a:pt x="18138" y="8829"/>
                </a:lnTo>
                <a:lnTo>
                  <a:pt x="18198" y="9490"/>
                </a:lnTo>
                <a:lnTo>
                  <a:pt x="18258" y="9730"/>
                </a:lnTo>
                <a:lnTo>
                  <a:pt x="18318" y="9910"/>
                </a:lnTo>
                <a:lnTo>
                  <a:pt x="18498" y="10211"/>
                </a:lnTo>
                <a:lnTo>
                  <a:pt x="18078" y="10511"/>
                </a:lnTo>
                <a:lnTo>
                  <a:pt x="17717" y="10871"/>
                </a:lnTo>
                <a:lnTo>
                  <a:pt x="17357" y="11232"/>
                </a:lnTo>
                <a:lnTo>
                  <a:pt x="17117" y="11652"/>
                </a:lnTo>
                <a:lnTo>
                  <a:pt x="16156" y="11952"/>
                </a:lnTo>
                <a:lnTo>
                  <a:pt x="15135" y="12132"/>
                </a:lnTo>
                <a:lnTo>
                  <a:pt x="14114" y="12192"/>
                </a:lnTo>
                <a:lnTo>
                  <a:pt x="12973" y="12132"/>
                </a:lnTo>
                <a:lnTo>
                  <a:pt x="12192" y="12072"/>
                </a:lnTo>
                <a:lnTo>
                  <a:pt x="11411" y="12072"/>
                </a:lnTo>
                <a:lnTo>
                  <a:pt x="10631" y="12132"/>
                </a:lnTo>
                <a:lnTo>
                  <a:pt x="9910" y="12192"/>
                </a:lnTo>
                <a:lnTo>
                  <a:pt x="9189" y="12373"/>
                </a:lnTo>
                <a:lnTo>
                  <a:pt x="8469" y="12673"/>
                </a:lnTo>
                <a:lnTo>
                  <a:pt x="7748" y="13033"/>
                </a:lnTo>
                <a:lnTo>
                  <a:pt x="7087" y="13454"/>
                </a:lnTo>
                <a:lnTo>
                  <a:pt x="6547" y="13934"/>
                </a:lnTo>
                <a:lnTo>
                  <a:pt x="6066" y="14415"/>
                </a:lnTo>
                <a:lnTo>
                  <a:pt x="5586" y="14955"/>
                </a:lnTo>
                <a:lnTo>
                  <a:pt x="5225" y="15556"/>
                </a:lnTo>
                <a:lnTo>
                  <a:pt x="4865" y="16216"/>
                </a:lnTo>
                <a:lnTo>
                  <a:pt x="4565" y="16877"/>
                </a:lnTo>
                <a:lnTo>
                  <a:pt x="4325" y="17537"/>
                </a:lnTo>
                <a:lnTo>
                  <a:pt x="4144" y="18198"/>
                </a:lnTo>
                <a:lnTo>
                  <a:pt x="4084" y="18739"/>
                </a:lnTo>
                <a:lnTo>
                  <a:pt x="3724" y="18498"/>
                </a:lnTo>
                <a:lnTo>
                  <a:pt x="3604" y="18018"/>
                </a:lnTo>
                <a:lnTo>
                  <a:pt x="3484" y="17598"/>
                </a:lnTo>
                <a:lnTo>
                  <a:pt x="3424" y="17057"/>
                </a:lnTo>
                <a:lnTo>
                  <a:pt x="3364" y="16577"/>
                </a:lnTo>
                <a:lnTo>
                  <a:pt x="3424" y="16096"/>
                </a:lnTo>
                <a:lnTo>
                  <a:pt x="3424" y="15616"/>
                </a:lnTo>
                <a:lnTo>
                  <a:pt x="3544" y="15195"/>
                </a:lnTo>
                <a:lnTo>
                  <a:pt x="3724" y="14715"/>
                </a:lnTo>
                <a:lnTo>
                  <a:pt x="4024" y="14114"/>
                </a:lnTo>
                <a:lnTo>
                  <a:pt x="4385" y="13574"/>
                </a:lnTo>
                <a:lnTo>
                  <a:pt x="4805" y="13093"/>
                </a:lnTo>
                <a:lnTo>
                  <a:pt x="5286" y="12733"/>
                </a:lnTo>
                <a:lnTo>
                  <a:pt x="5886" y="12373"/>
                </a:lnTo>
                <a:lnTo>
                  <a:pt x="6427" y="12132"/>
                </a:lnTo>
                <a:lnTo>
                  <a:pt x="7087" y="11892"/>
                </a:lnTo>
                <a:lnTo>
                  <a:pt x="7688" y="11712"/>
                </a:lnTo>
                <a:lnTo>
                  <a:pt x="9790" y="11111"/>
                </a:lnTo>
                <a:lnTo>
                  <a:pt x="10751" y="10751"/>
                </a:lnTo>
                <a:lnTo>
                  <a:pt x="11712" y="10331"/>
                </a:lnTo>
                <a:lnTo>
                  <a:pt x="12132" y="10090"/>
                </a:lnTo>
                <a:lnTo>
                  <a:pt x="12552" y="9790"/>
                </a:lnTo>
                <a:lnTo>
                  <a:pt x="12913" y="9490"/>
                </a:lnTo>
                <a:lnTo>
                  <a:pt x="13273" y="9130"/>
                </a:lnTo>
                <a:lnTo>
                  <a:pt x="13633" y="8769"/>
                </a:lnTo>
                <a:lnTo>
                  <a:pt x="13874" y="8289"/>
                </a:lnTo>
                <a:lnTo>
                  <a:pt x="14174" y="7808"/>
                </a:lnTo>
                <a:lnTo>
                  <a:pt x="14354" y="7268"/>
                </a:lnTo>
                <a:lnTo>
                  <a:pt x="14534" y="6727"/>
                </a:lnTo>
                <a:lnTo>
                  <a:pt x="14594" y="6247"/>
                </a:lnTo>
                <a:lnTo>
                  <a:pt x="14654" y="5706"/>
                </a:lnTo>
                <a:lnTo>
                  <a:pt x="14654" y="5166"/>
                </a:lnTo>
                <a:lnTo>
                  <a:pt x="14594" y="4685"/>
                </a:lnTo>
                <a:lnTo>
                  <a:pt x="14474" y="4205"/>
                </a:lnTo>
                <a:lnTo>
                  <a:pt x="14294" y="3664"/>
                </a:lnTo>
                <a:lnTo>
                  <a:pt x="14114" y="3244"/>
                </a:lnTo>
                <a:lnTo>
                  <a:pt x="13874" y="2764"/>
                </a:lnTo>
                <a:lnTo>
                  <a:pt x="13573" y="2343"/>
                </a:lnTo>
                <a:lnTo>
                  <a:pt x="13273" y="1923"/>
                </a:lnTo>
                <a:lnTo>
                  <a:pt x="12913" y="1562"/>
                </a:lnTo>
                <a:lnTo>
                  <a:pt x="12552" y="1202"/>
                </a:lnTo>
                <a:lnTo>
                  <a:pt x="12132" y="902"/>
                </a:lnTo>
                <a:lnTo>
                  <a:pt x="11652" y="662"/>
                </a:lnTo>
                <a:lnTo>
                  <a:pt x="11171" y="421"/>
                </a:lnTo>
                <a:lnTo>
                  <a:pt x="10691" y="241"/>
                </a:lnTo>
                <a:lnTo>
                  <a:pt x="10150" y="121"/>
                </a:lnTo>
                <a:lnTo>
                  <a:pt x="9610" y="1"/>
                </a:lnTo>
                <a:lnTo>
                  <a:pt x="9129" y="1"/>
                </a:lnTo>
                <a:close/>
              </a:path>
            </a:pathLst>
          </a:custGeom>
          <a:solidFill>
            <a:srgbClr val="F56737"/>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7" name="Shape 106">
            <a:extLst>
              <a:ext uri="{FF2B5EF4-FFF2-40B4-BE49-F238E27FC236}">
                <a16:creationId xmlns:a16="http://schemas.microsoft.com/office/drawing/2014/main" xmlns="" id="{8CEDF9B7-7FB4-480B-B952-AA581A665428}"/>
              </a:ext>
            </a:extLst>
          </p:cNvPr>
          <p:cNvSpPr>
            <a:spLocks/>
          </p:cNvSpPr>
          <p:nvPr/>
        </p:nvSpPr>
        <p:spPr bwMode="auto">
          <a:xfrm>
            <a:off x="1979085" y="307975"/>
            <a:ext cx="436033" cy="433388"/>
          </a:xfrm>
          <a:custGeom>
            <a:avLst/>
            <a:gdLst>
              <a:gd name="T0" fmla="*/ 61150447 w 20060"/>
              <a:gd name="T1" fmla="*/ 10389 h 19940"/>
              <a:gd name="T2" fmla="*/ 43716184 w 20060"/>
              <a:gd name="T3" fmla="*/ 93740260 h 19940"/>
              <a:gd name="T4" fmla="*/ 47099914 w 20060"/>
              <a:gd name="T5" fmla="*/ 55504766 h 19940"/>
              <a:gd name="T6" fmla="*/ 45280214 w 20060"/>
              <a:gd name="T7" fmla="*/ 41325893 h 19940"/>
              <a:gd name="T8" fmla="*/ 38252551 w 20060"/>
              <a:gd name="T9" fmla="*/ 44405882 h 19940"/>
              <a:gd name="T10" fmla="*/ 41116449 w 20060"/>
              <a:gd name="T11" fmla="*/ 62291635 h 19940"/>
              <a:gd name="T12" fmla="*/ 28625692 w 20060"/>
              <a:gd name="T13" fmla="*/ 22208136 h 19940"/>
              <a:gd name="T14" fmla="*/ 25241700 w 20060"/>
              <a:gd name="T15" fmla="*/ 22208136 h 19940"/>
              <a:gd name="T16" fmla="*/ 16134673 w 20060"/>
              <a:gd name="T17" fmla="*/ 14189262 h 19940"/>
              <a:gd name="T18" fmla="*/ 18998571 w 20060"/>
              <a:gd name="T19" fmla="*/ 40093889 h 19940"/>
              <a:gd name="T20" fmla="*/ 13275030 w 20060"/>
              <a:gd name="T21" fmla="*/ 45021884 h 19940"/>
              <a:gd name="T22" fmla="*/ 22642226 w 20060"/>
              <a:gd name="T23" fmla="*/ 49334356 h 19940"/>
              <a:gd name="T24" fmla="*/ 28105598 w 20060"/>
              <a:gd name="T25" fmla="*/ 74006500 h 19940"/>
              <a:gd name="T26" fmla="*/ 22642226 w 20060"/>
              <a:gd name="T27" fmla="*/ 64755622 h 19940"/>
              <a:gd name="T28" fmla="*/ 22642226 w 20060"/>
              <a:gd name="T29" fmla="*/ 82014984 h 19940"/>
              <a:gd name="T30" fmla="*/ 31749514 w 20060"/>
              <a:gd name="T31" fmla="*/ 91881864 h 19940"/>
              <a:gd name="T32" fmla="*/ 11711000 w 20060"/>
              <a:gd name="T33" fmla="*/ 65371624 h 19940"/>
              <a:gd name="T34" fmla="*/ 8591693 w 20060"/>
              <a:gd name="T35" fmla="*/ 78934973 h 19940"/>
              <a:gd name="T36" fmla="*/ 4687853 w 20060"/>
              <a:gd name="T37" fmla="*/ 85105384 h 19940"/>
              <a:gd name="T38" fmla="*/ 8071583 w 20060"/>
              <a:gd name="T39" fmla="*/ 108535135 h 19940"/>
              <a:gd name="T40" fmla="*/ 15094731 w 20060"/>
              <a:gd name="T41" fmla="*/ 102364724 h 19940"/>
              <a:gd name="T42" fmla="*/ 27585749 w 20060"/>
              <a:gd name="T43" fmla="*/ 111615602 h 19940"/>
              <a:gd name="T44" fmla="*/ 18218553 w 20060"/>
              <a:gd name="T45" fmla="*/ 114695613 h 19940"/>
              <a:gd name="T46" fmla="*/ 17698720 w 20060"/>
              <a:gd name="T47" fmla="*/ 128884875 h 19940"/>
              <a:gd name="T48" fmla="*/ 25241700 w 20060"/>
              <a:gd name="T49" fmla="*/ 130117336 h 19940"/>
              <a:gd name="T50" fmla="*/ 26545806 w 20060"/>
              <a:gd name="T51" fmla="*/ 149851095 h 19940"/>
              <a:gd name="T52" fmla="*/ 12495273 w 20060"/>
              <a:gd name="T53" fmla="*/ 158475560 h 19940"/>
              <a:gd name="T54" fmla="*/ 18478478 w 20060"/>
              <a:gd name="T55" fmla="*/ 168958442 h 19940"/>
              <a:gd name="T56" fmla="*/ 15874765 w 20060"/>
              <a:gd name="T57" fmla="*/ 193014584 h 19940"/>
              <a:gd name="T58" fmla="*/ 22382318 w 20060"/>
              <a:gd name="T59" fmla="*/ 180673328 h 19940"/>
              <a:gd name="T60" fmla="*/ 27845673 w 20060"/>
              <a:gd name="T61" fmla="*/ 204729448 h 19940"/>
              <a:gd name="T62" fmla="*/ 25761794 w 20060"/>
              <a:gd name="T63" fmla="*/ 170816837 h 19940"/>
              <a:gd name="T64" fmla="*/ 35393169 w 20060"/>
              <a:gd name="T65" fmla="*/ 154163088 h 19940"/>
              <a:gd name="T66" fmla="*/ 37732718 w 20060"/>
              <a:gd name="T67" fmla="*/ 171432839 h 19940"/>
              <a:gd name="T68" fmla="*/ 42936149 w 20060"/>
              <a:gd name="T69" fmla="*/ 159091562 h 19940"/>
              <a:gd name="T70" fmla="*/ 59070839 w 20060"/>
              <a:gd name="T71" fmla="*/ 168958442 h 19940"/>
              <a:gd name="T72" fmla="*/ 55427167 w 20060"/>
              <a:gd name="T73" fmla="*/ 193014584 h 19940"/>
              <a:gd name="T74" fmla="*/ 58810914 w 20060"/>
              <a:gd name="T75" fmla="*/ 191772190 h 19940"/>
              <a:gd name="T76" fmla="*/ 68178110 w 20060"/>
              <a:gd name="T77" fmla="*/ 196710597 h 19940"/>
              <a:gd name="T78" fmla="*/ 72341614 w 20060"/>
              <a:gd name="T79" fmla="*/ 178825322 h 19940"/>
              <a:gd name="T80" fmla="*/ 75201257 w 20060"/>
              <a:gd name="T81" fmla="*/ 173280846 h 19940"/>
              <a:gd name="T82" fmla="*/ 57506792 w 20060"/>
              <a:gd name="T83" fmla="*/ 147376697 h 19940"/>
              <a:gd name="T84" fmla="*/ 63494512 w 20060"/>
              <a:gd name="T85" fmla="*/ 147376697 h 19940"/>
              <a:gd name="T86" fmla="*/ 62710239 w 20060"/>
              <a:gd name="T87" fmla="*/ 131349340 h 19940"/>
              <a:gd name="T88" fmla="*/ 69737902 w 20060"/>
              <a:gd name="T89" fmla="*/ 123946469 h 19940"/>
              <a:gd name="T90" fmla="*/ 78584988 w 20060"/>
              <a:gd name="T91" fmla="*/ 153547086 h 19940"/>
              <a:gd name="T92" fmla="*/ 73901390 w 20060"/>
              <a:gd name="T93" fmla="*/ 130733338 h 19940"/>
              <a:gd name="T94" fmla="*/ 85872314 w 20060"/>
              <a:gd name="T95" fmla="*/ 130117336 h 19940"/>
              <a:gd name="T96" fmla="*/ 81188977 w 20060"/>
              <a:gd name="T97" fmla="*/ 118401993 h 19940"/>
              <a:gd name="T98" fmla="*/ 83528510 w 20060"/>
              <a:gd name="T99" fmla="*/ 101132720 h 19940"/>
              <a:gd name="T100" fmla="*/ 78065155 w 20060"/>
              <a:gd name="T101" fmla="*/ 100516718 h 19940"/>
              <a:gd name="T102" fmla="*/ 57766717 w 20060"/>
              <a:gd name="T103" fmla="*/ 98668733 h 19940"/>
              <a:gd name="T104" fmla="*/ 63494512 w 20060"/>
              <a:gd name="T105" fmla="*/ 91881864 h 19940"/>
              <a:gd name="T106" fmla="*/ 58291065 w 20060"/>
              <a:gd name="T107" fmla="*/ 85105384 h 19940"/>
              <a:gd name="T108" fmla="*/ 67918202 w 20060"/>
              <a:gd name="T109" fmla="*/ 49950358 h 19940"/>
              <a:gd name="T110" fmla="*/ 79624670 w 20060"/>
              <a:gd name="T111" fmla="*/ 45021884 h 19940"/>
              <a:gd name="T112" fmla="*/ 65834061 w 20060"/>
              <a:gd name="T113" fmla="*/ 43173878 h 19940"/>
              <a:gd name="T114" fmla="*/ 72861708 w 20060"/>
              <a:gd name="T115" fmla="*/ 6170389 h 19940"/>
              <a:gd name="T116" fmla="*/ 61670557 w 20060"/>
              <a:gd name="T117" fmla="*/ 10389 h 1994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20060"/>
              <a:gd name="T178" fmla="*/ 0 h 19940"/>
              <a:gd name="T179" fmla="*/ 20060 w 20060"/>
              <a:gd name="T180" fmla="*/ 19940 h 1994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20060" h="19940" extrusionOk="0">
                <a:moveTo>
                  <a:pt x="12372" y="13093"/>
                </a:moveTo>
                <a:lnTo>
                  <a:pt x="12913" y="13574"/>
                </a:lnTo>
                <a:lnTo>
                  <a:pt x="12973" y="13874"/>
                </a:lnTo>
                <a:lnTo>
                  <a:pt x="13093" y="14114"/>
                </a:lnTo>
                <a:lnTo>
                  <a:pt x="12372" y="13093"/>
                </a:lnTo>
                <a:close/>
                <a:moveTo>
                  <a:pt x="14114" y="1"/>
                </a:moveTo>
                <a:lnTo>
                  <a:pt x="13874" y="962"/>
                </a:lnTo>
                <a:lnTo>
                  <a:pt x="13694" y="1983"/>
                </a:lnTo>
                <a:lnTo>
                  <a:pt x="13694" y="2463"/>
                </a:lnTo>
                <a:lnTo>
                  <a:pt x="13694" y="3004"/>
                </a:lnTo>
                <a:lnTo>
                  <a:pt x="13754" y="3484"/>
                </a:lnTo>
                <a:lnTo>
                  <a:pt x="13934" y="3965"/>
                </a:lnTo>
                <a:lnTo>
                  <a:pt x="10090" y="9130"/>
                </a:lnTo>
                <a:lnTo>
                  <a:pt x="10030" y="9250"/>
                </a:lnTo>
                <a:lnTo>
                  <a:pt x="10090" y="7328"/>
                </a:lnTo>
                <a:lnTo>
                  <a:pt x="10150" y="6067"/>
                </a:lnTo>
                <a:lnTo>
                  <a:pt x="10391" y="5947"/>
                </a:lnTo>
                <a:lnTo>
                  <a:pt x="10571" y="5826"/>
                </a:lnTo>
                <a:lnTo>
                  <a:pt x="10751" y="5646"/>
                </a:lnTo>
                <a:lnTo>
                  <a:pt x="10871" y="5406"/>
                </a:lnTo>
                <a:lnTo>
                  <a:pt x="10931" y="5226"/>
                </a:lnTo>
                <a:lnTo>
                  <a:pt x="10931" y="4986"/>
                </a:lnTo>
                <a:lnTo>
                  <a:pt x="10931" y="4745"/>
                </a:lnTo>
                <a:lnTo>
                  <a:pt x="10811" y="4565"/>
                </a:lnTo>
                <a:lnTo>
                  <a:pt x="10751" y="4325"/>
                </a:lnTo>
                <a:lnTo>
                  <a:pt x="10571" y="4145"/>
                </a:lnTo>
                <a:lnTo>
                  <a:pt x="10451" y="4025"/>
                </a:lnTo>
                <a:lnTo>
                  <a:pt x="10210" y="3905"/>
                </a:lnTo>
                <a:lnTo>
                  <a:pt x="10030" y="3845"/>
                </a:lnTo>
                <a:lnTo>
                  <a:pt x="9550" y="3845"/>
                </a:lnTo>
                <a:lnTo>
                  <a:pt x="9310" y="3905"/>
                </a:lnTo>
                <a:lnTo>
                  <a:pt x="9129" y="4025"/>
                </a:lnTo>
                <a:lnTo>
                  <a:pt x="8949" y="4145"/>
                </a:lnTo>
                <a:lnTo>
                  <a:pt x="8829" y="4325"/>
                </a:lnTo>
                <a:lnTo>
                  <a:pt x="8709" y="4565"/>
                </a:lnTo>
                <a:lnTo>
                  <a:pt x="8649" y="4745"/>
                </a:lnTo>
                <a:lnTo>
                  <a:pt x="8649" y="4986"/>
                </a:lnTo>
                <a:lnTo>
                  <a:pt x="8709" y="5346"/>
                </a:lnTo>
                <a:lnTo>
                  <a:pt x="8889" y="5706"/>
                </a:lnTo>
                <a:lnTo>
                  <a:pt x="9129" y="5947"/>
                </a:lnTo>
                <a:lnTo>
                  <a:pt x="9490" y="6067"/>
                </a:lnTo>
                <a:lnTo>
                  <a:pt x="9430" y="6847"/>
                </a:lnTo>
                <a:lnTo>
                  <a:pt x="9250" y="8469"/>
                </a:lnTo>
                <a:lnTo>
                  <a:pt x="6907" y="5166"/>
                </a:lnTo>
                <a:lnTo>
                  <a:pt x="6006" y="3965"/>
                </a:lnTo>
                <a:lnTo>
                  <a:pt x="6427" y="2764"/>
                </a:lnTo>
                <a:lnTo>
                  <a:pt x="6547" y="2463"/>
                </a:lnTo>
                <a:lnTo>
                  <a:pt x="6607" y="2163"/>
                </a:lnTo>
                <a:lnTo>
                  <a:pt x="6667" y="1863"/>
                </a:lnTo>
                <a:lnTo>
                  <a:pt x="6547" y="1562"/>
                </a:lnTo>
                <a:lnTo>
                  <a:pt x="6487" y="1502"/>
                </a:lnTo>
                <a:lnTo>
                  <a:pt x="6367" y="1502"/>
                </a:lnTo>
                <a:lnTo>
                  <a:pt x="6127" y="1683"/>
                </a:lnTo>
                <a:lnTo>
                  <a:pt x="5946" y="1923"/>
                </a:lnTo>
                <a:lnTo>
                  <a:pt x="5826" y="2163"/>
                </a:lnTo>
                <a:lnTo>
                  <a:pt x="5706" y="2463"/>
                </a:lnTo>
                <a:lnTo>
                  <a:pt x="5406" y="3244"/>
                </a:lnTo>
                <a:lnTo>
                  <a:pt x="5226" y="2944"/>
                </a:lnTo>
                <a:lnTo>
                  <a:pt x="4565" y="2043"/>
                </a:lnTo>
                <a:lnTo>
                  <a:pt x="4205" y="1683"/>
                </a:lnTo>
                <a:lnTo>
                  <a:pt x="3965" y="1502"/>
                </a:lnTo>
                <a:lnTo>
                  <a:pt x="3724" y="1382"/>
                </a:lnTo>
                <a:lnTo>
                  <a:pt x="3604" y="1382"/>
                </a:lnTo>
                <a:lnTo>
                  <a:pt x="3604" y="1442"/>
                </a:lnTo>
                <a:lnTo>
                  <a:pt x="3724" y="1923"/>
                </a:lnTo>
                <a:lnTo>
                  <a:pt x="3904" y="2343"/>
                </a:lnTo>
                <a:lnTo>
                  <a:pt x="4505" y="3124"/>
                </a:lnTo>
                <a:lnTo>
                  <a:pt x="5046" y="3965"/>
                </a:lnTo>
                <a:lnTo>
                  <a:pt x="4385" y="3905"/>
                </a:lnTo>
                <a:lnTo>
                  <a:pt x="3784" y="3845"/>
                </a:lnTo>
                <a:lnTo>
                  <a:pt x="3544" y="3784"/>
                </a:lnTo>
                <a:lnTo>
                  <a:pt x="3244" y="3845"/>
                </a:lnTo>
                <a:lnTo>
                  <a:pt x="3064" y="3905"/>
                </a:lnTo>
                <a:lnTo>
                  <a:pt x="3004" y="4025"/>
                </a:lnTo>
                <a:lnTo>
                  <a:pt x="2944" y="4205"/>
                </a:lnTo>
                <a:lnTo>
                  <a:pt x="3064" y="4385"/>
                </a:lnTo>
                <a:lnTo>
                  <a:pt x="3304" y="4505"/>
                </a:lnTo>
                <a:lnTo>
                  <a:pt x="3604" y="4685"/>
                </a:lnTo>
                <a:lnTo>
                  <a:pt x="3904" y="4745"/>
                </a:lnTo>
                <a:lnTo>
                  <a:pt x="4265" y="4805"/>
                </a:lnTo>
                <a:lnTo>
                  <a:pt x="4565" y="4865"/>
                </a:lnTo>
                <a:lnTo>
                  <a:pt x="4925" y="4865"/>
                </a:lnTo>
                <a:lnTo>
                  <a:pt x="5226" y="4805"/>
                </a:lnTo>
                <a:lnTo>
                  <a:pt x="5466" y="4685"/>
                </a:lnTo>
                <a:lnTo>
                  <a:pt x="5526" y="4625"/>
                </a:lnTo>
                <a:lnTo>
                  <a:pt x="6067" y="5406"/>
                </a:lnTo>
                <a:lnTo>
                  <a:pt x="8229" y="8469"/>
                </a:lnTo>
                <a:lnTo>
                  <a:pt x="7148" y="7688"/>
                </a:lnTo>
                <a:lnTo>
                  <a:pt x="6847" y="7388"/>
                </a:lnTo>
                <a:lnTo>
                  <a:pt x="6487" y="7208"/>
                </a:lnTo>
                <a:lnTo>
                  <a:pt x="6487" y="7148"/>
                </a:lnTo>
                <a:lnTo>
                  <a:pt x="6427" y="6787"/>
                </a:lnTo>
                <a:lnTo>
                  <a:pt x="6247" y="6487"/>
                </a:lnTo>
                <a:lnTo>
                  <a:pt x="5946" y="6307"/>
                </a:lnTo>
                <a:lnTo>
                  <a:pt x="5766" y="6247"/>
                </a:lnTo>
                <a:lnTo>
                  <a:pt x="5406" y="6247"/>
                </a:lnTo>
                <a:lnTo>
                  <a:pt x="5226" y="6307"/>
                </a:lnTo>
                <a:lnTo>
                  <a:pt x="4925" y="6487"/>
                </a:lnTo>
                <a:lnTo>
                  <a:pt x="4685" y="6787"/>
                </a:lnTo>
                <a:lnTo>
                  <a:pt x="4685" y="6967"/>
                </a:lnTo>
                <a:lnTo>
                  <a:pt x="4625" y="7148"/>
                </a:lnTo>
                <a:lnTo>
                  <a:pt x="4745" y="7508"/>
                </a:lnTo>
                <a:lnTo>
                  <a:pt x="4925" y="7808"/>
                </a:lnTo>
                <a:lnTo>
                  <a:pt x="5226" y="7988"/>
                </a:lnTo>
                <a:lnTo>
                  <a:pt x="5406" y="8048"/>
                </a:lnTo>
                <a:lnTo>
                  <a:pt x="5826" y="8048"/>
                </a:lnTo>
                <a:lnTo>
                  <a:pt x="6127" y="7928"/>
                </a:lnTo>
                <a:lnTo>
                  <a:pt x="6487" y="8229"/>
                </a:lnTo>
                <a:lnTo>
                  <a:pt x="6907" y="8589"/>
                </a:lnTo>
                <a:lnTo>
                  <a:pt x="7328" y="8949"/>
                </a:lnTo>
                <a:lnTo>
                  <a:pt x="4925" y="8409"/>
                </a:lnTo>
                <a:lnTo>
                  <a:pt x="4565" y="8289"/>
                </a:lnTo>
                <a:lnTo>
                  <a:pt x="4265" y="7928"/>
                </a:lnTo>
                <a:lnTo>
                  <a:pt x="3965" y="7568"/>
                </a:lnTo>
                <a:lnTo>
                  <a:pt x="2884" y="6367"/>
                </a:lnTo>
                <a:lnTo>
                  <a:pt x="2823" y="6307"/>
                </a:lnTo>
                <a:lnTo>
                  <a:pt x="2703" y="6367"/>
                </a:lnTo>
                <a:lnTo>
                  <a:pt x="2643" y="6487"/>
                </a:lnTo>
                <a:lnTo>
                  <a:pt x="2643" y="6607"/>
                </a:lnTo>
                <a:lnTo>
                  <a:pt x="3664" y="7988"/>
                </a:lnTo>
                <a:lnTo>
                  <a:pt x="3724" y="8109"/>
                </a:lnTo>
                <a:lnTo>
                  <a:pt x="2823" y="7868"/>
                </a:lnTo>
                <a:lnTo>
                  <a:pt x="1983" y="7688"/>
                </a:lnTo>
                <a:lnTo>
                  <a:pt x="1082" y="7508"/>
                </a:lnTo>
                <a:lnTo>
                  <a:pt x="61" y="7508"/>
                </a:lnTo>
                <a:lnTo>
                  <a:pt x="1" y="7628"/>
                </a:lnTo>
                <a:lnTo>
                  <a:pt x="61" y="7748"/>
                </a:lnTo>
                <a:lnTo>
                  <a:pt x="121" y="7868"/>
                </a:lnTo>
                <a:lnTo>
                  <a:pt x="601" y="8048"/>
                </a:lnTo>
                <a:lnTo>
                  <a:pt x="1082" y="8289"/>
                </a:lnTo>
                <a:lnTo>
                  <a:pt x="2043" y="8589"/>
                </a:lnTo>
                <a:lnTo>
                  <a:pt x="4085" y="9009"/>
                </a:lnTo>
                <a:lnTo>
                  <a:pt x="3664" y="9310"/>
                </a:lnTo>
                <a:lnTo>
                  <a:pt x="3244" y="9550"/>
                </a:lnTo>
                <a:lnTo>
                  <a:pt x="2523" y="10030"/>
                </a:lnTo>
                <a:lnTo>
                  <a:pt x="2163" y="10271"/>
                </a:lnTo>
                <a:lnTo>
                  <a:pt x="1863" y="10571"/>
                </a:lnTo>
                <a:lnTo>
                  <a:pt x="1863" y="10691"/>
                </a:lnTo>
                <a:lnTo>
                  <a:pt x="1863" y="10751"/>
                </a:lnTo>
                <a:lnTo>
                  <a:pt x="1923" y="10811"/>
                </a:lnTo>
                <a:lnTo>
                  <a:pt x="2043" y="10811"/>
                </a:lnTo>
                <a:lnTo>
                  <a:pt x="2403" y="10631"/>
                </a:lnTo>
                <a:lnTo>
                  <a:pt x="2763" y="10451"/>
                </a:lnTo>
                <a:lnTo>
                  <a:pt x="3484" y="9970"/>
                </a:lnTo>
                <a:lnTo>
                  <a:pt x="4085" y="9550"/>
                </a:lnTo>
                <a:lnTo>
                  <a:pt x="4325" y="9370"/>
                </a:lnTo>
                <a:lnTo>
                  <a:pt x="4625" y="9130"/>
                </a:lnTo>
                <a:lnTo>
                  <a:pt x="4745" y="9190"/>
                </a:lnTo>
                <a:lnTo>
                  <a:pt x="8469" y="10150"/>
                </a:lnTo>
                <a:lnTo>
                  <a:pt x="7087" y="10571"/>
                </a:lnTo>
                <a:lnTo>
                  <a:pt x="6367" y="10871"/>
                </a:lnTo>
                <a:lnTo>
                  <a:pt x="5706" y="11171"/>
                </a:lnTo>
                <a:lnTo>
                  <a:pt x="5526" y="10991"/>
                </a:lnTo>
                <a:lnTo>
                  <a:pt x="5286" y="10931"/>
                </a:lnTo>
                <a:lnTo>
                  <a:pt x="4986" y="10871"/>
                </a:lnTo>
                <a:lnTo>
                  <a:pt x="4685" y="10931"/>
                </a:lnTo>
                <a:lnTo>
                  <a:pt x="4445" y="10991"/>
                </a:lnTo>
                <a:lnTo>
                  <a:pt x="4205" y="11171"/>
                </a:lnTo>
                <a:lnTo>
                  <a:pt x="4085" y="11352"/>
                </a:lnTo>
                <a:lnTo>
                  <a:pt x="3965" y="11532"/>
                </a:lnTo>
                <a:lnTo>
                  <a:pt x="3904" y="11712"/>
                </a:lnTo>
                <a:lnTo>
                  <a:pt x="3904" y="11952"/>
                </a:lnTo>
                <a:lnTo>
                  <a:pt x="3904" y="12132"/>
                </a:lnTo>
                <a:lnTo>
                  <a:pt x="3965" y="12373"/>
                </a:lnTo>
                <a:lnTo>
                  <a:pt x="4085" y="12553"/>
                </a:lnTo>
                <a:lnTo>
                  <a:pt x="4205" y="12733"/>
                </a:lnTo>
                <a:lnTo>
                  <a:pt x="4445" y="12913"/>
                </a:lnTo>
                <a:lnTo>
                  <a:pt x="4685" y="12973"/>
                </a:lnTo>
                <a:lnTo>
                  <a:pt x="4986" y="13033"/>
                </a:lnTo>
                <a:lnTo>
                  <a:pt x="5286" y="12973"/>
                </a:lnTo>
                <a:lnTo>
                  <a:pt x="5526" y="12853"/>
                </a:lnTo>
                <a:lnTo>
                  <a:pt x="5826" y="12673"/>
                </a:lnTo>
                <a:lnTo>
                  <a:pt x="6006" y="12373"/>
                </a:lnTo>
                <a:lnTo>
                  <a:pt x="6067" y="12072"/>
                </a:lnTo>
                <a:lnTo>
                  <a:pt x="6727" y="11952"/>
                </a:lnTo>
                <a:lnTo>
                  <a:pt x="7328" y="11712"/>
                </a:lnTo>
                <a:lnTo>
                  <a:pt x="8529" y="11231"/>
                </a:lnTo>
                <a:lnTo>
                  <a:pt x="6127" y="14595"/>
                </a:lnTo>
                <a:lnTo>
                  <a:pt x="5286" y="15856"/>
                </a:lnTo>
                <a:lnTo>
                  <a:pt x="4865" y="15736"/>
                </a:lnTo>
                <a:lnTo>
                  <a:pt x="4445" y="15616"/>
                </a:lnTo>
                <a:lnTo>
                  <a:pt x="3904" y="15495"/>
                </a:lnTo>
                <a:lnTo>
                  <a:pt x="3304" y="15435"/>
                </a:lnTo>
                <a:lnTo>
                  <a:pt x="3064" y="15375"/>
                </a:lnTo>
                <a:lnTo>
                  <a:pt x="2884" y="15435"/>
                </a:lnTo>
                <a:lnTo>
                  <a:pt x="2463" y="15495"/>
                </a:lnTo>
                <a:lnTo>
                  <a:pt x="2403" y="15616"/>
                </a:lnTo>
                <a:lnTo>
                  <a:pt x="2403" y="15676"/>
                </a:lnTo>
                <a:lnTo>
                  <a:pt x="2703" y="15976"/>
                </a:lnTo>
                <a:lnTo>
                  <a:pt x="3004" y="16156"/>
                </a:lnTo>
                <a:lnTo>
                  <a:pt x="3664" y="16336"/>
                </a:lnTo>
                <a:lnTo>
                  <a:pt x="4265" y="16456"/>
                </a:lnTo>
                <a:lnTo>
                  <a:pt x="4745" y="16577"/>
                </a:lnTo>
                <a:lnTo>
                  <a:pt x="4205" y="17357"/>
                </a:lnTo>
                <a:lnTo>
                  <a:pt x="3965" y="17718"/>
                </a:lnTo>
                <a:lnTo>
                  <a:pt x="3724" y="18018"/>
                </a:lnTo>
                <a:lnTo>
                  <a:pt x="3604" y="18378"/>
                </a:lnTo>
                <a:lnTo>
                  <a:pt x="3604" y="18618"/>
                </a:lnTo>
                <a:lnTo>
                  <a:pt x="3664" y="18799"/>
                </a:lnTo>
                <a:lnTo>
                  <a:pt x="3724" y="18859"/>
                </a:lnTo>
                <a:lnTo>
                  <a:pt x="3965" y="18799"/>
                </a:lnTo>
                <a:lnTo>
                  <a:pt x="4205" y="18739"/>
                </a:lnTo>
                <a:lnTo>
                  <a:pt x="4385" y="18558"/>
                </a:lnTo>
                <a:lnTo>
                  <a:pt x="4565" y="18438"/>
                </a:lnTo>
                <a:lnTo>
                  <a:pt x="4865" y="18018"/>
                </a:lnTo>
                <a:lnTo>
                  <a:pt x="5166" y="17597"/>
                </a:lnTo>
                <a:lnTo>
                  <a:pt x="5646" y="16997"/>
                </a:lnTo>
                <a:lnTo>
                  <a:pt x="5766" y="17778"/>
                </a:lnTo>
                <a:lnTo>
                  <a:pt x="5886" y="18558"/>
                </a:lnTo>
                <a:lnTo>
                  <a:pt x="6067" y="19279"/>
                </a:lnTo>
                <a:lnTo>
                  <a:pt x="6187" y="19579"/>
                </a:lnTo>
                <a:lnTo>
                  <a:pt x="6367" y="19940"/>
                </a:lnTo>
                <a:lnTo>
                  <a:pt x="6427" y="19940"/>
                </a:lnTo>
                <a:lnTo>
                  <a:pt x="6547" y="19880"/>
                </a:lnTo>
                <a:lnTo>
                  <a:pt x="6547" y="19519"/>
                </a:lnTo>
                <a:lnTo>
                  <a:pt x="6547" y="19159"/>
                </a:lnTo>
                <a:lnTo>
                  <a:pt x="6427" y="18438"/>
                </a:lnTo>
                <a:lnTo>
                  <a:pt x="6247" y="17597"/>
                </a:lnTo>
                <a:lnTo>
                  <a:pt x="6006" y="16757"/>
                </a:lnTo>
                <a:lnTo>
                  <a:pt x="5946" y="16637"/>
                </a:lnTo>
                <a:lnTo>
                  <a:pt x="7208" y="14955"/>
                </a:lnTo>
                <a:lnTo>
                  <a:pt x="8949" y="12673"/>
                </a:lnTo>
                <a:lnTo>
                  <a:pt x="8829" y="14655"/>
                </a:lnTo>
                <a:lnTo>
                  <a:pt x="8589" y="14715"/>
                </a:lnTo>
                <a:lnTo>
                  <a:pt x="8409" y="14775"/>
                </a:lnTo>
                <a:lnTo>
                  <a:pt x="8289" y="14895"/>
                </a:lnTo>
                <a:lnTo>
                  <a:pt x="8169" y="15015"/>
                </a:lnTo>
                <a:lnTo>
                  <a:pt x="7988" y="15375"/>
                </a:lnTo>
                <a:lnTo>
                  <a:pt x="7928" y="15736"/>
                </a:lnTo>
                <a:lnTo>
                  <a:pt x="8048" y="16096"/>
                </a:lnTo>
                <a:lnTo>
                  <a:pt x="8229" y="16396"/>
                </a:lnTo>
                <a:lnTo>
                  <a:pt x="8349" y="16516"/>
                </a:lnTo>
                <a:lnTo>
                  <a:pt x="8529" y="16637"/>
                </a:lnTo>
                <a:lnTo>
                  <a:pt x="8709" y="16697"/>
                </a:lnTo>
                <a:lnTo>
                  <a:pt x="8949" y="16697"/>
                </a:lnTo>
                <a:lnTo>
                  <a:pt x="9250" y="16637"/>
                </a:lnTo>
                <a:lnTo>
                  <a:pt x="9550" y="16516"/>
                </a:lnTo>
                <a:lnTo>
                  <a:pt x="9730" y="16336"/>
                </a:lnTo>
                <a:lnTo>
                  <a:pt x="9850" y="16096"/>
                </a:lnTo>
                <a:lnTo>
                  <a:pt x="9910" y="15796"/>
                </a:lnTo>
                <a:lnTo>
                  <a:pt x="9910" y="15495"/>
                </a:lnTo>
                <a:lnTo>
                  <a:pt x="9850" y="15255"/>
                </a:lnTo>
                <a:lnTo>
                  <a:pt x="9730" y="15015"/>
                </a:lnTo>
                <a:lnTo>
                  <a:pt x="9910" y="11352"/>
                </a:lnTo>
                <a:lnTo>
                  <a:pt x="10030" y="11171"/>
                </a:lnTo>
                <a:lnTo>
                  <a:pt x="10150" y="11231"/>
                </a:lnTo>
                <a:lnTo>
                  <a:pt x="12493" y="14775"/>
                </a:lnTo>
                <a:lnTo>
                  <a:pt x="13634" y="16456"/>
                </a:lnTo>
                <a:lnTo>
                  <a:pt x="13514" y="16577"/>
                </a:lnTo>
                <a:lnTo>
                  <a:pt x="13393" y="16697"/>
                </a:lnTo>
                <a:lnTo>
                  <a:pt x="13213" y="16997"/>
                </a:lnTo>
                <a:lnTo>
                  <a:pt x="13033" y="17658"/>
                </a:lnTo>
                <a:lnTo>
                  <a:pt x="12913" y="18018"/>
                </a:lnTo>
                <a:lnTo>
                  <a:pt x="12793" y="18438"/>
                </a:lnTo>
                <a:lnTo>
                  <a:pt x="12793" y="18799"/>
                </a:lnTo>
                <a:lnTo>
                  <a:pt x="12793" y="18979"/>
                </a:lnTo>
                <a:lnTo>
                  <a:pt x="12913" y="19159"/>
                </a:lnTo>
                <a:lnTo>
                  <a:pt x="12973" y="19219"/>
                </a:lnTo>
                <a:lnTo>
                  <a:pt x="13093" y="19219"/>
                </a:lnTo>
                <a:lnTo>
                  <a:pt x="13213" y="19099"/>
                </a:lnTo>
                <a:lnTo>
                  <a:pt x="13393" y="18979"/>
                </a:lnTo>
                <a:lnTo>
                  <a:pt x="13574" y="18678"/>
                </a:lnTo>
                <a:lnTo>
                  <a:pt x="13694" y="18378"/>
                </a:lnTo>
                <a:lnTo>
                  <a:pt x="13814" y="18018"/>
                </a:lnTo>
                <a:lnTo>
                  <a:pt x="13934" y="17597"/>
                </a:lnTo>
                <a:lnTo>
                  <a:pt x="14054" y="17117"/>
                </a:lnTo>
                <a:lnTo>
                  <a:pt x="14835" y="18138"/>
                </a:lnTo>
                <a:lnTo>
                  <a:pt x="15676" y="19099"/>
                </a:lnTo>
                <a:lnTo>
                  <a:pt x="15736" y="19159"/>
                </a:lnTo>
                <a:lnTo>
                  <a:pt x="15856" y="19159"/>
                </a:lnTo>
                <a:lnTo>
                  <a:pt x="15916" y="19039"/>
                </a:lnTo>
                <a:lnTo>
                  <a:pt x="15916" y="18919"/>
                </a:lnTo>
                <a:lnTo>
                  <a:pt x="15556" y="18078"/>
                </a:lnTo>
                <a:lnTo>
                  <a:pt x="15075" y="17237"/>
                </a:lnTo>
                <a:lnTo>
                  <a:pt x="15616" y="17237"/>
                </a:lnTo>
                <a:lnTo>
                  <a:pt x="16697" y="17417"/>
                </a:lnTo>
                <a:lnTo>
                  <a:pt x="17237" y="17477"/>
                </a:lnTo>
                <a:lnTo>
                  <a:pt x="17718" y="17477"/>
                </a:lnTo>
                <a:lnTo>
                  <a:pt x="17898" y="17417"/>
                </a:lnTo>
                <a:lnTo>
                  <a:pt x="17958" y="17237"/>
                </a:lnTo>
                <a:lnTo>
                  <a:pt x="17958" y="17117"/>
                </a:lnTo>
                <a:lnTo>
                  <a:pt x="17838" y="16997"/>
                </a:lnTo>
                <a:lnTo>
                  <a:pt x="17357" y="16877"/>
                </a:lnTo>
                <a:lnTo>
                  <a:pt x="16817" y="16757"/>
                </a:lnTo>
                <a:lnTo>
                  <a:pt x="15736" y="16577"/>
                </a:lnTo>
                <a:lnTo>
                  <a:pt x="15135" y="16456"/>
                </a:lnTo>
                <a:lnTo>
                  <a:pt x="14535" y="16336"/>
                </a:lnTo>
                <a:lnTo>
                  <a:pt x="13333" y="14535"/>
                </a:lnTo>
                <a:lnTo>
                  <a:pt x="13093" y="14174"/>
                </a:lnTo>
                <a:lnTo>
                  <a:pt x="13273" y="14354"/>
                </a:lnTo>
                <a:lnTo>
                  <a:pt x="13454" y="14535"/>
                </a:lnTo>
                <a:lnTo>
                  <a:pt x="13634" y="14595"/>
                </a:lnTo>
                <a:lnTo>
                  <a:pt x="13814" y="14655"/>
                </a:lnTo>
                <a:lnTo>
                  <a:pt x="14054" y="14655"/>
                </a:lnTo>
                <a:lnTo>
                  <a:pt x="14294" y="14595"/>
                </a:lnTo>
                <a:lnTo>
                  <a:pt x="14474" y="14475"/>
                </a:lnTo>
                <a:lnTo>
                  <a:pt x="14655" y="14354"/>
                </a:lnTo>
                <a:lnTo>
                  <a:pt x="14715" y="14174"/>
                </a:lnTo>
                <a:lnTo>
                  <a:pt x="14835" y="13994"/>
                </a:lnTo>
                <a:lnTo>
                  <a:pt x="14895" y="13634"/>
                </a:lnTo>
                <a:lnTo>
                  <a:pt x="14835" y="13273"/>
                </a:lnTo>
                <a:lnTo>
                  <a:pt x="14715" y="13093"/>
                </a:lnTo>
                <a:lnTo>
                  <a:pt x="14655" y="12913"/>
                </a:lnTo>
                <a:lnTo>
                  <a:pt x="14474" y="12793"/>
                </a:lnTo>
                <a:lnTo>
                  <a:pt x="14294" y="12673"/>
                </a:lnTo>
                <a:lnTo>
                  <a:pt x="14054" y="12613"/>
                </a:lnTo>
                <a:lnTo>
                  <a:pt x="13694" y="12613"/>
                </a:lnTo>
                <a:lnTo>
                  <a:pt x="13454" y="12733"/>
                </a:lnTo>
                <a:lnTo>
                  <a:pt x="11111" y="10811"/>
                </a:lnTo>
                <a:lnTo>
                  <a:pt x="14414" y="11592"/>
                </a:lnTo>
                <a:lnTo>
                  <a:pt x="16096" y="12072"/>
                </a:lnTo>
                <a:lnTo>
                  <a:pt x="16216" y="12433"/>
                </a:lnTo>
                <a:lnTo>
                  <a:pt x="16456" y="12793"/>
                </a:lnTo>
                <a:lnTo>
                  <a:pt x="16937" y="13394"/>
                </a:lnTo>
                <a:lnTo>
                  <a:pt x="17477" y="14174"/>
                </a:lnTo>
                <a:lnTo>
                  <a:pt x="17718" y="14535"/>
                </a:lnTo>
                <a:lnTo>
                  <a:pt x="18018" y="14895"/>
                </a:lnTo>
                <a:lnTo>
                  <a:pt x="18138" y="14955"/>
                </a:lnTo>
                <a:lnTo>
                  <a:pt x="18198" y="14895"/>
                </a:lnTo>
                <a:lnTo>
                  <a:pt x="18258" y="14835"/>
                </a:lnTo>
                <a:lnTo>
                  <a:pt x="18258" y="14775"/>
                </a:lnTo>
                <a:lnTo>
                  <a:pt x="18018" y="14354"/>
                </a:lnTo>
                <a:lnTo>
                  <a:pt x="17778" y="13934"/>
                </a:lnTo>
                <a:lnTo>
                  <a:pt x="17297" y="13153"/>
                </a:lnTo>
                <a:lnTo>
                  <a:pt x="17057" y="12733"/>
                </a:lnTo>
                <a:lnTo>
                  <a:pt x="16757" y="12252"/>
                </a:lnTo>
                <a:lnTo>
                  <a:pt x="18138" y="12553"/>
                </a:lnTo>
                <a:lnTo>
                  <a:pt x="18799" y="12673"/>
                </a:lnTo>
                <a:lnTo>
                  <a:pt x="19519" y="12793"/>
                </a:lnTo>
                <a:lnTo>
                  <a:pt x="19699" y="12733"/>
                </a:lnTo>
                <a:lnTo>
                  <a:pt x="19820" y="12673"/>
                </a:lnTo>
                <a:lnTo>
                  <a:pt x="19940" y="12553"/>
                </a:lnTo>
                <a:lnTo>
                  <a:pt x="20060" y="12433"/>
                </a:lnTo>
                <a:lnTo>
                  <a:pt x="20060" y="12252"/>
                </a:lnTo>
                <a:lnTo>
                  <a:pt x="20060" y="12132"/>
                </a:lnTo>
                <a:lnTo>
                  <a:pt x="20000" y="12012"/>
                </a:lnTo>
                <a:lnTo>
                  <a:pt x="19820" y="11892"/>
                </a:lnTo>
                <a:lnTo>
                  <a:pt x="18739" y="11532"/>
                </a:lnTo>
                <a:lnTo>
                  <a:pt x="17657" y="11231"/>
                </a:lnTo>
                <a:lnTo>
                  <a:pt x="18018" y="11051"/>
                </a:lnTo>
                <a:lnTo>
                  <a:pt x="18618" y="10631"/>
                </a:lnTo>
                <a:lnTo>
                  <a:pt x="18919" y="10391"/>
                </a:lnTo>
                <a:lnTo>
                  <a:pt x="19219" y="10090"/>
                </a:lnTo>
                <a:lnTo>
                  <a:pt x="19279" y="9970"/>
                </a:lnTo>
                <a:lnTo>
                  <a:pt x="19279" y="9850"/>
                </a:lnTo>
                <a:lnTo>
                  <a:pt x="19279" y="9670"/>
                </a:lnTo>
                <a:lnTo>
                  <a:pt x="19219" y="9550"/>
                </a:lnTo>
                <a:lnTo>
                  <a:pt x="19159" y="9490"/>
                </a:lnTo>
                <a:lnTo>
                  <a:pt x="19039" y="9370"/>
                </a:lnTo>
                <a:lnTo>
                  <a:pt x="18739" y="9370"/>
                </a:lnTo>
                <a:lnTo>
                  <a:pt x="18378" y="9550"/>
                </a:lnTo>
                <a:lnTo>
                  <a:pt x="18018" y="9790"/>
                </a:lnTo>
                <a:lnTo>
                  <a:pt x="17417" y="10271"/>
                </a:lnTo>
                <a:lnTo>
                  <a:pt x="16937" y="10631"/>
                </a:lnTo>
                <a:lnTo>
                  <a:pt x="16516" y="10991"/>
                </a:lnTo>
                <a:lnTo>
                  <a:pt x="15075" y="10691"/>
                </a:lnTo>
                <a:lnTo>
                  <a:pt x="11952" y="9970"/>
                </a:lnTo>
                <a:lnTo>
                  <a:pt x="13153" y="9430"/>
                </a:lnTo>
                <a:lnTo>
                  <a:pt x="13333" y="9610"/>
                </a:lnTo>
                <a:lnTo>
                  <a:pt x="13574" y="9730"/>
                </a:lnTo>
                <a:lnTo>
                  <a:pt x="13874" y="9850"/>
                </a:lnTo>
                <a:lnTo>
                  <a:pt x="14174" y="9730"/>
                </a:lnTo>
                <a:lnTo>
                  <a:pt x="14414" y="9610"/>
                </a:lnTo>
                <a:lnTo>
                  <a:pt x="14595" y="9310"/>
                </a:lnTo>
                <a:lnTo>
                  <a:pt x="14655" y="9009"/>
                </a:lnTo>
                <a:lnTo>
                  <a:pt x="14655" y="8949"/>
                </a:lnTo>
                <a:lnTo>
                  <a:pt x="14655" y="8769"/>
                </a:lnTo>
                <a:lnTo>
                  <a:pt x="14595" y="8649"/>
                </a:lnTo>
                <a:lnTo>
                  <a:pt x="14414" y="8409"/>
                </a:lnTo>
                <a:lnTo>
                  <a:pt x="14174" y="8229"/>
                </a:lnTo>
                <a:lnTo>
                  <a:pt x="13994" y="8169"/>
                </a:lnTo>
                <a:lnTo>
                  <a:pt x="13634" y="8169"/>
                </a:lnTo>
                <a:lnTo>
                  <a:pt x="13454" y="8289"/>
                </a:lnTo>
                <a:lnTo>
                  <a:pt x="13273" y="8409"/>
                </a:lnTo>
                <a:lnTo>
                  <a:pt x="13153" y="8589"/>
                </a:lnTo>
                <a:lnTo>
                  <a:pt x="12372" y="8769"/>
                </a:lnTo>
                <a:lnTo>
                  <a:pt x="11652" y="9009"/>
                </a:lnTo>
                <a:lnTo>
                  <a:pt x="14775" y="4745"/>
                </a:lnTo>
                <a:lnTo>
                  <a:pt x="14835" y="4745"/>
                </a:lnTo>
                <a:lnTo>
                  <a:pt x="15676" y="4865"/>
                </a:lnTo>
                <a:lnTo>
                  <a:pt x="16576" y="4926"/>
                </a:lnTo>
                <a:lnTo>
                  <a:pt x="17057" y="4926"/>
                </a:lnTo>
                <a:lnTo>
                  <a:pt x="17477" y="4865"/>
                </a:lnTo>
                <a:lnTo>
                  <a:pt x="17898" y="4745"/>
                </a:lnTo>
                <a:lnTo>
                  <a:pt x="18258" y="4565"/>
                </a:lnTo>
                <a:lnTo>
                  <a:pt x="18378" y="4505"/>
                </a:lnTo>
                <a:lnTo>
                  <a:pt x="18378" y="4385"/>
                </a:lnTo>
                <a:lnTo>
                  <a:pt x="18318" y="4265"/>
                </a:lnTo>
                <a:lnTo>
                  <a:pt x="18198" y="4265"/>
                </a:lnTo>
                <a:lnTo>
                  <a:pt x="17898" y="4205"/>
                </a:lnTo>
                <a:lnTo>
                  <a:pt x="17537" y="4145"/>
                </a:lnTo>
                <a:lnTo>
                  <a:pt x="16817" y="4145"/>
                </a:lnTo>
                <a:lnTo>
                  <a:pt x="16096" y="4205"/>
                </a:lnTo>
                <a:lnTo>
                  <a:pt x="15195" y="4205"/>
                </a:lnTo>
                <a:lnTo>
                  <a:pt x="15255" y="4145"/>
                </a:lnTo>
                <a:lnTo>
                  <a:pt x="17237" y="1442"/>
                </a:lnTo>
                <a:lnTo>
                  <a:pt x="17357" y="1142"/>
                </a:lnTo>
                <a:lnTo>
                  <a:pt x="17357" y="962"/>
                </a:lnTo>
                <a:lnTo>
                  <a:pt x="17237" y="782"/>
                </a:lnTo>
                <a:lnTo>
                  <a:pt x="17057" y="662"/>
                </a:lnTo>
                <a:lnTo>
                  <a:pt x="16817" y="601"/>
                </a:lnTo>
                <a:lnTo>
                  <a:pt x="16576" y="662"/>
                </a:lnTo>
                <a:lnTo>
                  <a:pt x="16336" y="782"/>
                </a:lnTo>
                <a:lnTo>
                  <a:pt x="16096" y="1022"/>
                </a:lnTo>
                <a:lnTo>
                  <a:pt x="14414" y="3304"/>
                </a:lnTo>
                <a:lnTo>
                  <a:pt x="14294" y="2223"/>
                </a:lnTo>
                <a:lnTo>
                  <a:pt x="14234" y="1142"/>
                </a:lnTo>
                <a:lnTo>
                  <a:pt x="14234" y="1"/>
                </a:lnTo>
                <a:lnTo>
                  <a:pt x="14114" y="1"/>
                </a:lnTo>
                <a:close/>
              </a:path>
            </a:pathLst>
          </a:custGeom>
          <a:solidFill>
            <a:srgbClr val="79C6CC"/>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8" name="Shape 107">
            <a:extLst>
              <a:ext uri="{FF2B5EF4-FFF2-40B4-BE49-F238E27FC236}">
                <a16:creationId xmlns:a16="http://schemas.microsoft.com/office/drawing/2014/main" xmlns="" id="{C0F2488F-F12F-423C-86EB-469094F91228}"/>
              </a:ext>
            </a:extLst>
          </p:cNvPr>
          <p:cNvSpPr>
            <a:spLocks/>
          </p:cNvSpPr>
          <p:nvPr/>
        </p:nvSpPr>
        <p:spPr bwMode="auto">
          <a:xfrm>
            <a:off x="444500" y="2114550"/>
            <a:ext cx="372533" cy="363538"/>
          </a:xfrm>
          <a:custGeom>
            <a:avLst/>
            <a:gdLst>
              <a:gd name="T0" fmla="*/ 23291355 w 21141"/>
              <a:gd name="T1" fmla="*/ 41258704 h 20600"/>
              <a:gd name="T2" fmla="*/ 29946378 w 21141"/>
              <a:gd name="T3" fmla="*/ 45880684 h 20600"/>
              <a:gd name="T4" fmla="*/ 26202119 w 21141"/>
              <a:gd name="T5" fmla="*/ 55784571 h 20600"/>
              <a:gd name="T6" fmla="*/ 21626995 w 21141"/>
              <a:gd name="T7" fmla="*/ 58092914 h 20600"/>
              <a:gd name="T8" fmla="*/ 16636333 w 21141"/>
              <a:gd name="T9" fmla="*/ 52481510 h 20600"/>
              <a:gd name="T10" fmla="*/ 18023685 w 21141"/>
              <a:gd name="T11" fmla="*/ 73608221 h 20600"/>
              <a:gd name="T12" fmla="*/ 26894665 w 21141"/>
              <a:gd name="T13" fmla="*/ 75256954 h 20600"/>
              <a:gd name="T14" fmla="*/ 24122234 w 21141"/>
              <a:gd name="T15" fmla="*/ 3632874 h 20600"/>
              <a:gd name="T16" fmla="*/ 20518924 w 21141"/>
              <a:gd name="T17" fmla="*/ 16174917 h 20600"/>
              <a:gd name="T18" fmla="*/ 18577715 w 21141"/>
              <a:gd name="T19" fmla="*/ 14190776 h 20600"/>
              <a:gd name="T20" fmla="*/ 23568377 w 21141"/>
              <a:gd name="T21" fmla="*/ 26408300 h 20600"/>
              <a:gd name="T22" fmla="*/ 11922692 w 21141"/>
              <a:gd name="T23" fmla="*/ 40928890 h 20600"/>
              <a:gd name="T24" fmla="*/ 8734736 w 21141"/>
              <a:gd name="T25" fmla="*/ 25083787 h 20600"/>
              <a:gd name="T26" fmla="*/ 6932043 w 21141"/>
              <a:gd name="T27" fmla="*/ 29376270 h 20600"/>
              <a:gd name="T28" fmla="*/ 1664373 w 21141"/>
              <a:gd name="T29" fmla="*/ 31684613 h 20600"/>
              <a:gd name="T30" fmla="*/ 3605570 w 21141"/>
              <a:gd name="T31" fmla="*/ 37960920 h 20600"/>
              <a:gd name="T32" fmla="*/ 694806 w 21141"/>
              <a:gd name="T33" fmla="*/ 46540294 h 20600"/>
              <a:gd name="T34" fmla="*/ 3328734 w 21141"/>
              <a:gd name="T35" fmla="*/ 46540294 h 20600"/>
              <a:gd name="T36" fmla="*/ 14971973 w 21141"/>
              <a:gd name="T37" fmla="*/ 53140820 h 20600"/>
              <a:gd name="T38" fmla="*/ 14833456 w 21141"/>
              <a:gd name="T39" fmla="*/ 74597327 h 20600"/>
              <a:gd name="T40" fmla="*/ 8319396 w 21141"/>
              <a:gd name="T41" fmla="*/ 81198154 h 20600"/>
              <a:gd name="T42" fmla="*/ 4713641 w 21141"/>
              <a:gd name="T43" fmla="*/ 82846887 h 20600"/>
              <a:gd name="T44" fmla="*/ 7762908 w 21141"/>
              <a:gd name="T45" fmla="*/ 85820151 h 20600"/>
              <a:gd name="T46" fmla="*/ 6239497 w 21141"/>
              <a:gd name="T47" fmla="*/ 98032381 h 20600"/>
              <a:gd name="T48" fmla="*/ 10537613 w 21141"/>
              <a:gd name="T49" fmla="*/ 100670537 h 20600"/>
              <a:gd name="T50" fmla="*/ 12061196 w 21141"/>
              <a:gd name="T51" fmla="*/ 106281940 h 20600"/>
              <a:gd name="T52" fmla="*/ 15528275 w 21141"/>
              <a:gd name="T53" fmla="*/ 79549438 h 20600"/>
              <a:gd name="T54" fmla="*/ 21626995 w 21141"/>
              <a:gd name="T55" fmla="*/ 82517091 h 20600"/>
              <a:gd name="T56" fmla="*/ 18300707 w 21141"/>
              <a:gd name="T57" fmla="*/ 101330147 h 20600"/>
              <a:gd name="T58" fmla="*/ 17190362 w 21141"/>
              <a:gd name="T59" fmla="*/ 105952127 h 20600"/>
              <a:gd name="T60" fmla="*/ 22181024 w 21141"/>
              <a:gd name="T61" fmla="*/ 102984174 h 20600"/>
              <a:gd name="T62" fmla="*/ 23429859 w 21141"/>
              <a:gd name="T63" fmla="*/ 113212263 h 20600"/>
              <a:gd name="T64" fmla="*/ 24955544 w 21141"/>
              <a:gd name="T65" fmla="*/ 99021804 h 20600"/>
              <a:gd name="T66" fmla="*/ 28974550 w 21141"/>
              <a:gd name="T67" fmla="*/ 106281940 h 20600"/>
              <a:gd name="T68" fmla="*/ 29666912 w 21141"/>
              <a:gd name="T69" fmla="*/ 102654678 h 20600"/>
              <a:gd name="T70" fmla="*/ 24955544 w 21141"/>
              <a:gd name="T71" fmla="*/ 84495620 h 20600"/>
              <a:gd name="T72" fmla="*/ 38263328 w 21141"/>
              <a:gd name="T73" fmla="*/ 76246060 h 20600"/>
              <a:gd name="T74" fmla="*/ 39789185 w 21141"/>
              <a:gd name="T75" fmla="*/ 93080587 h 20600"/>
              <a:gd name="T76" fmla="*/ 41035575 w 21141"/>
              <a:gd name="T77" fmla="*/ 92420977 h 20600"/>
              <a:gd name="T78" fmla="*/ 39927689 w 21141"/>
              <a:gd name="T79" fmla="*/ 77895093 h 20600"/>
              <a:gd name="T80" fmla="*/ 48660151 w 21141"/>
              <a:gd name="T81" fmla="*/ 82517091 h 20600"/>
              <a:gd name="T82" fmla="*/ 46164741 w 21141"/>
              <a:gd name="T83" fmla="*/ 69315738 h 20600"/>
              <a:gd name="T84" fmla="*/ 41728121 w 21141"/>
              <a:gd name="T85" fmla="*/ 68326314 h 20600"/>
              <a:gd name="T86" fmla="*/ 32441616 w 21141"/>
              <a:gd name="T87" fmla="*/ 51162273 h 20600"/>
              <a:gd name="T88" fmla="*/ 35906409 w 21141"/>
              <a:gd name="T89" fmla="*/ 28057033 h 20600"/>
              <a:gd name="T90" fmla="*/ 41728121 w 21141"/>
              <a:gd name="T91" fmla="*/ 27727537 h 20600"/>
              <a:gd name="T92" fmla="*/ 37293761 w 21141"/>
              <a:gd name="T93" fmla="*/ 24094663 h 20600"/>
              <a:gd name="T94" fmla="*/ 40620050 w 21141"/>
              <a:gd name="T95" fmla="*/ 12542043 h 20600"/>
              <a:gd name="T96" fmla="*/ 35213876 w 21141"/>
              <a:gd name="T97" fmla="*/ 19142570 h 20600"/>
              <a:gd name="T98" fmla="*/ 33965213 w 21141"/>
              <a:gd name="T99" fmla="*/ 12212230 h 20600"/>
              <a:gd name="T100" fmla="*/ 33272666 w 21141"/>
              <a:gd name="T101" fmla="*/ 21456507 h 20600"/>
              <a:gd name="T102" fmla="*/ 28974550 w 21141"/>
              <a:gd name="T103" fmla="*/ 39280157 h 20600"/>
              <a:gd name="T104" fmla="*/ 25509586 w 21141"/>
              <a:gd name="T105" fmla="*/ 25083787 h 20600"/>
              <a:gd name="T106" fmla="*/ 28697529 w 21141"/>
              <a:gd name="T107" fmla="*/ 12542043 h 20600"/>
              <a:gd name="T108" fmla="*/ 25509586 w 21141"/>
              <a:gd name="T109" fmla="*/ 5611403 h 20600"/>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21141"/>
              <a:gd name="T166" fmla="*/ 0 h 20600"/>
              <a:gd name="T167" fmla="*/ 21141 w 21141"/>
              <a:gd name="T168" fmla="*/ 20600 h 20600"/>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21141" h="20600" extrusionOk="0">
                <a:moveTo>
                  <a:pt x="10991" y="7687"/>
                </a:moveTo>
                <a:lnTo>
                  <a:pt x="11411" y="7867"/>
                </a:lnTo>
                <a:lnTo>
                  <a:pt x="11771" y="7988"/>
                </a:lnTo>
                <a:lnTo>
                  <a:pt x="10931" y="8888"/>
                </a:lnTo>
                <a:lnTo>
                  <a:pt x="10991" y="7687"/>
                </a:lnTo>
                <a:close/>
                <a:moveTo>
                  <a:pt x="10090" y="7507"/>
                </a:moveTo>
                <a:lnTo>
                  <a:pt x="10030" y="9549"/>
                </a:lnTo>
                <a:lnTo>
                  <a:pt x="8048" y="8708"/>
                </a:lnTo>
                <a:lnTo>
                  <a:pt x="8709" y="8288"/>
                </a:lnTo>
                <a:lnTo>
                  <a:pt x="10090" y="7507"/>
                </a:lnTo>
                <a:close/>
                <a:moveTo>
                  <a:pt x="12973" y="7988"/>
                </a:moveTo>
                <a:lnTo>
                  <a:pt x="12973" y="8348"/>
                </a:lnTo>
                <a:lnTo>
                  <a:pt x="13033" y="8648"/>
                </a:lnTo>
                <a:lnTo>
                  <a:pt x="13153" y="9369"/>
                </a:lnTo>
                <a:lnTo>
                  <a:pt x="13273" y="10270"/>
                </a:lnTo>
                <a:lnTo>
                  <a:pt x="13453" y="11110"/>
                </a:lnTo>
                <a:lnTo>
                  <a:pt x="11351" y="10150"/>
                </a:lnTo>
                <a:lnTo>
                  <a:pt x="11051" y="10029"/>
                </a:lnTo>
                <a:lnTo>
                  <a:pt x="12792" y="8168"/>
                </a:lnTo>
                <a:lnTo>
                  <a:pt x="12912" y="8108"/>
                </a:lnTo>
                <a:lnTo>
                  <a:pt x="12973" y="7988"/>
                </a:lnTo>
                <a:close/>
                <a:moveTo>
                  <a:pt x="7207" y="9549"/>
                </a:moveTo>
                <a:lnTo>
                  <a:pt x="9369" y="10570"/>
                </a:lnTo>
                <a:lnTo>
                  <a:pt x="7267" y="12672"/>
                </a:lnTo>
                <a:lnTo>
                  <a:pt x="7327" y="11831"/>
                </a:lnTo>
                <a:lnTo>
                  <a:pt x="7327" y="10990"/>
                </a:lnTo>
                <a:lnTo>
                  <a:pt x="7327" y="10270"/>
                </a:lnTo>
                <a:lnTo>
                  <a:pt x="7267" y="9909"/>
                </a:lnTo>
                <a:lnTo>
                  <a:pt x="7207" y="9549"/>
                </a:lnTo>
                <a:close/>
                <a:moveTo>
                  <a:pt x="9910" y="11171"/>
                </a:moveTo>
                <a:lnTo>
                  <a:pt x="9790" y="14233"/>
                </a:lnTo>
                <a:lnTo>
                  <a:pt x="9429" y="13993"/>
                </a:lnTo>
                <a:lnTo>
                  <a:pt x="9009" y="13813"/>
                </a:lnTo>
                <a:lnTo>
                  <a:pt x="8168" y="13513"/>
                </a:lnTo>
                <a:lnTo>
                  <a:pt x="7808" y="13393"/>
                </a:lnTo>
                <a:lnTo>
                  <a:pt x="9910" y="11171"/>
                </a:lnTo>
                <a:close/>
                <a:moveTo>
                  <a:pt x="10931" y="11291"/>
                </a:moveTo>
                <a:lnTo>
                  <a:pt x="11171" y="11411"/>
                </a:lnTo>
                <a:lnTo>
                  <a:pt x="13573" y="12492"/>
                </a:lnTo>
                <a:lnTo>
                  <a:pt x="12552" y="13152"/>
                </a:lnTo>
                <a:lnTo>
                  <a:pt x="11651" y="13693"/>
                </a:lnTo>
                <a:lnTo>
                  <a:pt x="10871" y="14233"/>
                </a:lnTo>
                <a:lnTo>
                  <a:pt x="10931" y="11291"/>
                </a:lnTo>
                <a:close/>
                <a:moveTo>
                  <a:pt x="10750" y="0"/>
                </a:moveTo>
                <a:lnTo>
                  <a:pt x="10630" y="60"/>
                </a:lnTo>
                <a:lnTo>
                  <a:pt x="10570" y="120"/>
                </a:lnTo>
                <a:lnTo>
                  <a:pt x="10450" y="661"/>
                </a:lnTo>
                <a:lnTo>
                  <a:pt x="10330" y="1141"/>
                </a:lnTo>
                <a:lnTo>
                  <a:pt x="10270" y="2162"/>
                </a:lnTo>
                <a:lnTo>
                  <a:pt x="10210" y="4264"/>
                </a:lnTo>
                <a:lnTo>
                  <a:pt x="9850" y="3904"/>
                </a:lnTo>
                <a:lnTo>
                  <a:pt x="9489" y="3543"/>
                </a:lnTo>
                <a:lnTo>
                  <a:pt x="8889" y="2943"/>
                </a:lnTo>
                <a:lnTo>
                  <a:pt x="8588" y="2642"/>
                </a:lnTo>
                <a:lnTo>
                  <a:pt x="8228" y="2402"/>
                </a:lnTo>
                <a:lnTo>
                  <a:pt x="8168" y="2402"/>
                </a:lnTo>
                <a:lnTo>
                  <a:pt x="8108" y="2462"/>
                </a:lnTo>
                <a:lnTo>
                  <a:pt x="8048" y="2522"/>
                </a:lnTo>
                <a:lnTo>
                  <a:pt x="8048" y="2582"/>
                </a:lnTo>
                <a:lnTo>
                  <a:pt x="8288" y="2943"/>
                </a:lnTo>
                <a:lnTo>
                  <a:pt x="8588" y="3303"/>
                </a:lnTo>
                <a:lnTo>
                  <a:pt x="9189" y="3844"/>
                </a:lnTo>
                <a:lnTo>
                  <a:pt x="9669" y="4384"/>
                </a:lnTo>
                <a:lnTo>
                  <a:pt x="9910" y="4624"/>
                </a:lnTo>
                <a:lnTo>
                  <a:pt x="10210" y="4805"/>
                </a:lnTo>
                <a:lnTo>
                  <a:pt x="10210" y="4925"/>
                </a:lnTo>
                <a:lnTo>
                  <a:pt x="10090" y="6666"/>
                </a:lnTo>
                <a:lnTo>
                  <a:pt x="8348" y="7687"/>
                </a:lnTo>
                <a:lnTo>
                  <a:pt x="7808" y="7988"/>
                </a:lnTo>
                <a:lnTo>
                  <a:pt x="7267" y="8348"/>
                </a:lnTo>
                <a:lnTo>
                  <a:pt x="5165" y="7447"/>
                </a:lnTo>
                <a:lnTo>
                  <a:pt x="3784" y="6786"/>
                </a:lnTo>
                <a:lnTo>
                  <a:pt x="3784" y="6366"/>
                </a:lnTo>
                <a:lnTo>
                  <a:pt x="3784" y="6006"/>
                </a:lnTo>
                <a:lnTo>
                  <a:pt x="3844" y="5405"/>
                </a:lnTo>
                <a:lnTo>
                  <a:pt x="3784" y="4805"/>
                </a:lnTo>
                <a:lnTo>
                  <a:pt x="3784" y="4564"/>
                </a:lnTo>
                <a:lnTo>
                  <a:pt x="3724" y="4384"/>
                </a:lnTo>
                <a:lnTo>
                  <a:pt x="3544" y="3964"/>
                </a:lnTo>
                <a:lnTo>
                  <a:pt x="3363" y="3964"/>
                </a:lnTo>
                <a:lnTo>
                  <a:pt x="3183" y="4324"/>
                </a:lnTo>
                <a:lnTo>
                  <a:pt x="3063" y="4684"/>
                </a:lnTo>
                <a:lnTo>
                  <a:pt x="3003" y="5345"/>
                </a:lnTo>
                <a:lnTo>
                  <a:pt x="3003" y="6006"/>
                </a:lnTo>
                <a:lnTo>
                  <a:pt x="2943" y="6486"/>
                </a:lnTo>
                <a:lnTo>
                  <a:pt x="2102" y="6066"/>
                </a:lnTo>
                <a:lnTo>
                  <a:pt x="1682" y="5886"/>
                </a:lnTo>
                <a:lnTo>
                  <a:pt x="1322" y="5765"/>
                </a:lnTo>
                <a:lnTo>
                  <a:pt x="721" y="5765"/>
                </a:lnTo>
                <a:lnTo>
                  <a:pt x="541" y="5886"/>
                </a:lnTo>
                <a:lnTo>
                  <a:pt x="601" y="6126"/>
                </a:lnTo>
                <a:lnTo>
                  <a:pt x="721" y="6366"/>
                </a:lnTo>
                <a:lnTo>
                  <a:pt x="901" y="6546"/>
                </a:lnTo>
                <a:lnTo>
                  <a:pt x="1141" y="6666"/>
                </a:lnTo>
                <a:lnTo>
                  <a:pt x="1562" y="6907"/>
                </a:lnTo>
                <a:lnTo>
                  <a:pt x="2042" y="7087"/>
                </a:lnTo>
                <a:lnTo>
                  <a:pt x="2703" y="7447"/>
                </a:lnTo>
                <a:lnTo>
                  <a:pt x="1982" y="7687"/>
                </a:lnTo>
                <a:lnTo>
                  <a:pt x="1261" y="7988"/>
                </a:lnTo>
                <a:lnTo>
                  <a:pt x="601" y="8288"/>
                </a:lnTo>
                <a:lnTo>
                  <a:pt x="301" y="8468"/>
                </a:lnTo>
                <a:lnTo>
                  <a:pt x="0" y="8708"/>
                </a:lnTo>
                <a:lnTo>
                  <a:pt x="0" y="8828"/>
                </a:lnTo>
                <a:lnTo>
                  <a:pt x="60" y="8888"/>
                </a:lnTo>
                <a:lnTo>
                  <a:pt x="421" y="8828"/>
                </a:lnTo>
                <a:lnTo>
                  <a:pt x="781" y="8768"/>
                </a:lnTo>
                <a:lnTo>
                  <a:pt x="1442" y="8468"/>
                </a:lnTo>
                <a:lnTo>
                  <a:pt x="2282" y="8168"/>
                </a:lnTo>
                <a:lnTo>
                  <a:pt x="3063" y="7747"/>
                </a:lnTo>
                <a:lnTo>
                  <a:pt x="3123" y="7627"/>
                </a:lnTo>
                <a:lnTo>
                  <a:pt x="5105" y="8588"/>
                </a:lnTo>
                <a:lnTo>
                  <a:pt x="6607" y="9249"/>
                </a:lnTo>
                <a:lnTo>
                  <a:pt x="6486" y="9669"/>
                </a:lnTo>
                <a:lnTo>
                  <a:pt x="6546" y="10150"/>
                </a:lnTo>
                <a:lnTo>
                  <a:pt x="6607" y="10990"/>
                </a:lnTo>
                <a:lnTo>
                  <a:pt x="6546" y="11651"/>
                </a:lnTo>
                <a:lnTo>
                  <a:pt x="6486" y="12312"/>
                </a:lnTo>
                <a:lnTo>
                  <a:pt x="6426" y="12972"/>
                </a:lnTo>
                <a:lnTo>
                  <a:pt x="6426" y="13573"/>
                </a:lnTo>
                <a:lnTo>
                  <a:pt x="6306" y="13693"/>
                </a:lnTo>
                <a:lnTo>
                  <a:pt x="4865" y="15134"/>
                </a:lnTo>
                <a:lnTo>
                  <a:pt x="4745" y="15014"/>
                </a:lnTo>
                <a:lnTo>
                  <a:pt x="4625" y="14954"/>
                </a:lnTo>
                <a:lnTo>
                  <a:pt x="4264" y="14834"/>
                </a:lnTo>
                <a:lnTo>
                  <a:pt x="3604" y="14774"/>
                </a:lnTo>
                <a:lnTo>
                  <a:pt x="3183" y="14714"/>
                </a:lnTo>
                <a:lnTo>
                  <a:pt x="2823" y="14714"/>
                </a:lnTo>
                <a:lnTo>
                  <a:pt x="2403" y="14774"/>
                </a:lnTo>
                <a:lnTo>
                  <a:pt x="2282" y="14834"/>
                </a:lnTo>
                <a:lnTo>
                  <a:pt x="2102" y="14954"/>
                </a:lnTo>
                <a:lnTo>
                  <a:pt x="2042" y="15074"/>
                </a:lnTo>
                <a:lnTo>
                  <a:pt x="2102" y="15134"/>
                </a:lnTo>
                <a:lnTo>
                  <a:pt x="2222" y="15314"/>
                </a:lnTo>
                <a:lnTo>
                  <a:pt x="2343" y="15374"/>
                </a:lnTo>
                <a:lnTo>
                  <a:pt x="2643" y="15555"/>
                </a:lnTo>
                <a:lnTo>
                  <a:pt x="3063" y="15555"/>
                </a:lnTo>
                <a:lnTo>
                  <a:pt x="3363" y="15615"/>
                </a:lnTo>
                <a:lnTo>
                  <a:pt x="3844" y="15675"/>
                </a:lnTo>
                <a:lnTo>
                  <a:pt x="4324" y="15675"/>
                </a:lnTo>
                <a:lnTo>
                  <a:pt x="3484" y="16636"/>
                </a:lnTo>
                <a:lnTo>
                  <a:pt x="2703" y="17657"/>
                </a:lnTo>
                <a:lnTo>
                  <a:pt x="2643" y="17777"/>
                </a:lnTo>
                <a:lnTo>
                  <a:pt x="2703" y="17837"/>
                </a:lnTo>
                <a:lnTo>
                  <a:pt x="2823" y="17897"/>
                </a:lnTo>
                <a:lnTo>
                  <a:pt x="2943" y="17897"/>
                </a:lnTo>
                <a:lnTo>
                  <a:pt x="3724" y="17296"/>
                </a:lnTo>
                <a:lnTo>
                  <a:pt x="4444" y="16696"/>
                </a:lnTo>
                <a:lnTo>
                  <a:pt x="4505" y="17236"/>
                </a:lnTo>
                <a:lnTo>
                  <a:pt x="4565" y="18317"/>
                </a:lnTo>
                <a:lnTo>
                  <a:pt x="4625" y="18858"/>
                </a:lnTo>
                <a:lnTo>
                  <a:pt x="4745" y="19338"/>
                </a:lnTo>
                <a:lnTo>
                  <a:pt x="4865" y="19458"/>
                </a:lnTo>
                <a:lnTo>
                  <a:pt x="4985" y="19518"/>
                </a:lnTo>
                <a:lnTo>
                  <a:pt x="5105" y="19518"/>
                </a:lnTo>
                <a:lnTo>
                  <a:pt x="5225" y="19338"/>
                </a:lnTo>
                <a:lnTo>
                  <a:pt x="5225" y="18858"/>
                </a:lnTo>
                <a:lnTo>
                  <a:pt x="5225" y="18317"/>
                </a:lnTo>
                <a:lnTo>
                  <a:pt x="5225" y="17236"/>
                </a:lnTo>
                <a:lnTo>
                  <a:pt x="5225" y="16636"/>
                </a:lnTo>
                <a:lnTo>
                  <a:pt x="5165" y="15975"/>
                </a:lnTo>
                <a:lnTo>
                  <a:pt x="6727" y="14474"/>
                </a:lnTo>
                <a:lnTo>
                  <a:pt x="7147" y="14053"/>
                </a:lnTo>
                <a:lnTo>
                  <a:pt x="7387" y="14173"/>
                </a:lnTo>
                <a:lnTo>
                  <a:pt x="7688" y="14354"/>
                </a:lnTo>
                <a:lnTo>
                  <a:pt x="8228" y="14534"/>
                </a:lnTo>
                <a:lnTo>
                  <a:pt x="9009" y="14894"/>
                </a:lnTo>
                <a:lnTo>
                  <a:pt x="9369" y="15014"/>
                </a:lnTo>
                <a:lnTo>
                  <a:pt x="9790" y="15134"/>
                </a:lnTo>
                <a:lnTo>
                  <a:pt x="9669" y="16636"/>
                </a:lnTo>
                <a:lnTo>
                  <a:pt x="9369" y="16876"/>
                </a:lnTo>
                <a:lnTo>
                  <a:pt x="9069" y="17176"/>
                </a:lnTo>
                <a:lnTo>
                  <a:pt x="8588" y="17777"/>
                </a:lnTo>
                <a:lnTo>
                  <a:pt x="7928" y="18437"/>
                </a:lnTo>
                <a:lnTo>
                  <a:pt x="7567" y="18738"/>
                </a:lnTo>
                <a:lnTo>
                  <a:pt x="7327" y="19158"/>
                </a:lnTo>
                <a:lnTo>
                  <a:pt x="7267" y="19218"/>
                </a:lnTo>
                <a:lnTo>
                  <a:pt x="7327" y="19278"/>
                </a:lnTo>
                <a:lnTo>
                  <a:pt x="7387" y="19338"/>
                </a:lnTo>
                <a:lnTo>
                  <a:pt x="7447" y="19278"/>
                </a:lnTo>
                <a:lnTo>
                  <a:pt x="7808" y="19038"/>
                </a:lnTo>
                <a:lnTo>
                  <a:pt x="8168" y="18678"/>
                </a:lnTo>
                <a:lnTo>
                  <a:pt x="8829" y="18017"/>
                </a:lnTo>
                <a:lnTo>
                  <a:pt x="9249" y="17717"/>
                </a:lnTo>
                <a:lnTo>
                  <a:pt x="9669" y="17296"/>
                </a:lnTo>
                <a:lnTo>
                  <a:pt x="9609" y="18738"/>
                </a:lnTo>
                <a:lnTo>
                  <a:pt x="9669" y="19458"/>
                </a:lnTo>
                <a:lnTo>
                  <a:pt x="9669" y="20119"/>
                </a:lnTo>
                <a:lnTo>
                  <a:pt x="9729" y="20299"/>
                </a:lnTo>
                <a:lnTo>
                  <a:pt x="9850" y="20419"/>
                </a:lnTo>
                <a:lnTo>
                  <a:pt x="9970" y="20539"/>
                </a:lnTo>
                <a:lnTo>
                  <a:pt x="10150" y="20599"/>
                </a:lnTo>
                <a:lnTo>
                  <a:pt x="10330" y="20599"/>
                </a:lnTo>
                <a:lnTo>
                  <a:pt x="10450" y="20539"/>
                </a:lnTo>
                <a:lnTo>
                  <a:pt x="10570" y="20419"/>
                </a:lnTo>
                <a:lnTo>
                  <a:pt x="10630" y="20239"/>
                </a:lnTo>
                <a:lnTo>
                  <a:pt x="10750" y="19158"/>
                </a:lnTo>
                <a:lnTo>
                  <a:pt x="10811" y="18017"/>
                </a:lnTo>
                <a:lnTo>
                  <a:pt x="11111" y="18317"/>
                </a:lnTo>
                <a:lnTo>
                  <a:pt x="11651" y="18858"/>
                </a:lnTo>
                <a:lnTo>
                  <a:pt x="11952" y="19098"/>
                </a:lnTo>
                <a:lnTo>
                  <a:pt x="12252" y="19278"/>
                </a:lnTo>
                <a:lnTo>
                  <a:pt x="12372" y="19338"/>
                </a:lnTo>
                <a:lnTo>
                  <a:pt x="12552" y="19338"/>
                </a:lnTo>
                <a:lnTo>
                  <a:pt x="12672" y="19278"/>
                </a:lnTo>
                <a:lnTo>
                  <a:pt x="12792" y="19218"/>
                </a:lnTo>
                <a:lnTo>
                  <a:pt x="12852" y="19098"/>
                </a:lnTo>
                <a:lnTo>
                  <a:pt x="12912" y="18978"/>
                </a:lnTo>
                <a:lnTo>
                  <a:pt x="12912" y="18858"/>
                </a:lnTo>
                <a:lnTo>
                  <a:pt x="12852" y="18678"/>
                </a:lnTo>
                <a:lnTo>
                  <a:pt x="12612" y="18377"/>
                </a:lnTo>
                <a:lnTo>
                  <a:pt x="12312" y="18077"/>
                </a:lnTo>
                <a:lnTo>
                  <a:pt x="11711" y="17536"/>
                </a:lnTo>
                <a:lnTo>
                  <a:pt x="11291" y="17176"/>
                </a:lnTo>
                <a:lnTo>
                  <a:pt x="10811" y="16816"/>
                </a:lnTo>
                <a:lnTo>
                  <a:pt x="10811" y="15374"/>
                </a:lnTo>
                <a:lnTo>
                  <a:pt x="10811" y="15314"/>
                </a:lnTo>
                <a:lnTo>
                  <a:pt x="11892" y="14654"/>
                </a:lnTo>
                <a:lnTo>
                  <a:pt x="12912" y="13873"/>
                </a:lnTo>
                <a:lnTo>
                  <a:pt x="13573" y="13393"/>
                </a:lnTo>
                <a:lnTo>
                  <a:pt x="14234" y="12792"/>
                </a:lnTo>
                <a:lnTo>
                  <a:pt x="16576" y="13873"/>
                </a:lnTo>
                <a:lnTo>
                  <a:pt x="16576" y="13933"/>
                </a:lnTo>
                <a:lnTo>
                  <a:pt x="16636" y="14774"/>
                </a:lnTo>
                <a:lnTo>
                  <a:pt x="16756" y="15675"/>
                </a:lnTo>
                <a:lnTo>
                  <a:pt x="16876" y="16095"/>
                </a:lnTo>
                <a:lnTo>
                  <a:pt x="17056" y="16516"/>
                </a:lnTo>
                <a:lnTo>
                  <a:pt x="17237" y="16936"/>
                </a:lnTo>
                <a:lnTo>
                  <a:pt x="17477" y="17236"/>
                </a:lnTo>
                <a:lnTo>
                  <a:pt x="17597" y="17296"/>
                </a:lnTo>
                <a:lnTo>
                  <a:pt x="17657" y="17296"/>
                </a:lnTo>
                <a:lnTo>
                  <a:pt x="17777" y="17236"/>
                </a:lnTo>
                <a:lnTo>
                  <a:pt x="17777" y="17116"/>
                </a:lnTo>
                <a:lnTo>
                  <a:pt x="17777" y="16816"/>
                </a:lnTo>
                <a:lnTo>
                  <a:pt x="17717" y="16455"/>
                </a:lnTo>
                <a:lnTo>
                  <a:pt x="17597" y="15735"/>
                </a:lnTo>
                <a:lnTo>
                  <a:pt x="17357" y="15074"/>
                </a:lnTo>
                <a:lnTo>
                  <a:pt x="17237" y="14354"/>
                </a:lnTo>
                <a:lnTo>
                  <a:pt x="17237" y="14173"/>
                </a:lnTo>
                <a:lnTo>
                  <a:pt x="17297" y="14173"/>
                </a:lnTo>
                <a:lnTo>
                  <a:pt x="20360" y="15615"/>
                </a:lnTo>
                <a:lnTo>
                  <a:pt x="20600" y="15675"/>
                </a:lnTo>
                <a:lnTo>
                  <a:pt x="20840" y="15615"/>
                </a:lnTo>
                <a:lnTo>
                  <a:pt x="20960" y="15495"/>
                </a:lnTo>
                <a:lnTo>
                  <a:pt x="21080" y="15254"/>
                </a:lnTo>
                <a:lnTo>
                  <a:pt x="21080" y="15014"/>
                </a:lnTo>
                <a:lnTo>
                  <a:pt x="20960" y="14774"/>
                </a:lnTo>
                <a:lnTo>
                  <a:pt x="20780" y="14534"/>
                </a:lnTo>
                <a:lnTo>
                  <a:pt x="20480" y="14354"/>
                </a:lnTo>
                <a:lnTo>
                  <a:pt x="17957" y="13212"/>
                </a:lnTo>
                <a:lnTo>
                  <a:pt x="18918" y="12912"/>
                </a:lnTo>
                <a:lnTo>
                  <a:pt x="19999" y="12612"/>
                </a:lnTo>
                <a:lnTo>
                  <a:pt x="21080" y="12372"/>
                </a:lnTo>
                <a:lnTo>
                  <a:pt x="21140" y="12312"/>
                </a:lnTo>
                <a:lnTo>
                  <a:pt x="21080" y="12252"/>
                </a:lnTo>
                <a:lnTo>
                  <a:pt x="19098" y="12252"/>
                </a:lnTo>
                <a:lnTo>
                  <a:pt x="18558" y="12312"/>
                </a:lnTo>
                <a:lnTo>
                  <a:pt x="18077" y="12432"/>
                </a:lnTo>
                <a:lnTo>
                  <a:pt x="17597" y="12612"/>
                </a:lnTo>
                <a:lnTo>
                  <a:pt x="17177" y="12852"/>
                </a:lnTo>
                <a:lnTo>
                  <a:pt x="14474" y="11591"/>
                </a:lnTo>
                <a:lnTo>
                  <a:pt x="14414" y="11050"/>
                </a:lnTo>
                <a:lnTo>
                  <a:pt x="14354" y="10450"/>
                </a:lnTo>
                <a:lnTo>
                  <a:pt x="14054" y="9309"/>
                </a:lnTo>
                <a:lnTo>
                  <a:pt x="13873" y="8348"/>
                </a:lnTo>
                <a:lnTo>
                  <a:pt x="13693" y="7867"/>
                </a:lnTo>
                <a:lnTo>
                  <a:pt x="13513" y="7687"/>
                </a:lnTo>
                <a:lnTo>
                  <a:pt x="13393" y="7507"/>
                </a:lnTo>
                <a:lnTo>
                  <a:pt x="14534" y="6246"/>
                </a:lnTo>
                <a:lnTo>
                  <a:pt x="15555" y="5105"/>
                </a:lnTo>
                <a:lnTo>
                  <a:pt x="16876" y="5285"/>
                </a:lnTo>
                <a:lnTo>
                  <a:pt x="17177" y="5345"/>
                </a:lnTo>
                <a:lnTo>
                  <a:pt x="17477" y="5345"/>
                </a:lnTo>
                <a:lnTo>
                  <a:pt x="17717" y="5285"/>
                </a:lnTo>
                <a:lnTo>
                  <a:pt x="18017" y="5165"/>
                </a:lnTo>
                <a:lnTo>
                  <a:pt x="18077" y="5045"/>
                </a:lnTo>
                <a:lnTo>
                  <a:pt x="18077" y="4925"/>
                </a:lnTo>
                <a:lnTo>
                  <a:pt x="17837" y="4744"/>
                </a:lnTo>
                <a:lnTo>
                  <a:pt x="17537" y="4624"/>
                </a:lnTo>
                <a:lnTo>
                  <a:pt x="17237" y="4564"/>
                </a:lnTo>
                <a:lnTo>
                  <a:pt x="16936" y="4504"/>
                </a:lnTo>
                <a:lnTo>
                  <a:pt x="16156" y="4384"/>
                </a:lnTo>
                <a:lnTo>
                  <a:pt x="16396" y="4144"/>
                </a:lnTo>
                <a:lnTo>
                  <a:pt x="17116" y="3303"/>
                </a:lnTo>
                <a:lnTo>
                  <a:pt x="17417" y="2883"/>
                </a:lnTo>
                <a:lnTo>
                  <a:pt x="17537" y="2642"/>
                </a:lnTo>
                <a:lnTo>
                  <a:pt x="17597" y="2342"/>
                </a:lnTo>
                <a:lnTo>
                  <a:pt x="17597" y="2282"/>
                </a:lnTo>
                <a:lnTo>
                  <a:pt x="17477" y="2222"/>
                </a:lnTo>
                <a:lnTo>
                  <a:pt x="17056" y="2462"/>
                </a:lnTo>
                <a:lnTo>
                  <a:pt x="16696" y="2763"/>
                </a:lnTo>
                <a:lnTo>
                  <a:pt x="16035" y="3483"/>
                </a:lnTo>
                <a:lnTo>
                  <a:pt x="15375" y="4204"/>
                </a:lnTo>
                <a:lnTo>
                  <a:pt x="15255" y="3483"/>
                </a:lnTo>
                <a:lnTo>
                  <a:pt x="15255" y="2943"/>
                </a:lnTo>
                <a:lnTo>
                  <a:pt x="15195" y="2642"/>
                </a:lnTo>
                <a:lnTo>
                  <a:pt x="15135" y="2402"/>
                </a:lnTo>
                <a:lnTo>
                  <a:pt x="15014" y="2222"/>
                </a:lnTo>
                <a:lnTo>
                  <a:pt x="14894" y="2162"/>
                </a:lnTo>
                <a:lnTo>
                  <a:pt x="14714" y="2222"/>
                </a:lnTo>
                <a:lnTo>
                  <a:pt x="14534" y="2342"/>
                </a:lnTo>
                <a:lnTo>
                  <a:pt x="14474" y="2582"/>
                </a:lnTo>
                <a:lnTo>
                  <a:pt x="14354" y="2883"/>
                </a:lnTo>
                <a:lnTo>
                  <a:pt x="14354" y="3243"/>
                </a:lnTo>
                <a:lnTo>
                  <a:pt x="14354" y="3543"/>
                </a:lnTo>
                <a:lnTo>
                  <a:pt x="14414" y="3904"/>
                </a:lnTo>
                <a:lnTo>
                  <a:pt x="14474" y="4264"/>
                </a:lnTo>
                <a:lnTo>
                  <a:pt x="14594" y="4504"/>
                </a:lnTo>
                <a:lnTo>
                  <a:pt x="14774" y="4744"/>
                </a:lnTo>
                <a:lnTo>
                  <a:pt x="14774" y="4805"/>
                </a:lnTo>
                <a:lnTo>
                  <a:pt x="14114" y="5465"/>
                </a:lnTo>
                <a:lnTo>
                  <a:pt x="12552" y="7147"/>
                </a:lnTo>
                <a:lnTo>
                  <a:pt x="12192" y="6967"/>
                </a:lnTo>
                <a:lnTo>
                  <a:pt x="11771" y="6786"/>
                </a:lnTo>
                <a:lnTo>
                  <a:pt x="11351" y="6666"/>
                </a:lnTo>
                <a:lnTo>
                  <a:pt x="10991" y="6546"/>
                </a:lnTo>
                <a:lnTo>
                  <a:pt x="10991" y="4925"/>
                </a:lnTo>
                <a:lnTo>
                  <a:pt x="11051" y="4564"/>
                </a:lnTo>
                <a:lnTo>
                  <a:pt x="11351" y="4204"/>
                </a:lnTo>
                <a:lnTo>
                  <a:pt x="11591" y="3844"/>
                </a:lnTo>
                <a:lnTo>
                  <a:pt x="12612" y="2582"/>
                </a:lnTo>
                <a:lnTo>
                  <a:pt x="12612" y="2462"/>
                </a:lnTo>
                <a:lnTo>
                  <a:pt x="12552" y="2342"/>
                </a:lnTo>
                <a:lnTo>
                  <a:pt x="12432" y="2282"/>
                </a:lnTo>
                <a:lnTo>
                  <a:pt x="12312" y="2342"/>
                </a:lnTo>
                <a:lnTo>
                  <a:pt x="11111" y="3663"/>
                </a:lnTo>
                <a:lnTo>
                  <a:pt x="11051" y="3724"/>
                </a:lnTo>
                <a:lnTo>
                  <a:pt x="11111" y="2823"/>
                </a:lnTo>
                <a:lnTo>
                  <a:pt x="11111" y="1922"/>
                </a:lnTo>
                <a:lnTo>
                  <a:pt x="11051" y="1021"/>
                </a:lnTo>
                <a:lnTo>
                  <a:pt x="10931" y="120"/>
                </a:lnTo>
                <a:lnTo>
                  <a:pt x="10871" y="60"/>
                </a:lnTo>
                <a:lnTo>
                  <a:pt x="10750" y="0"/>
                </a:lnTo>
                <a:close/>
              </a:path>
            </a:pathLst>
          </a:custGeom>
          <a:solidFill>
            <a:srgbClr val="79C6CC"/>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9" name="Shape 108">
            <a:extLst>
              <a:ext uri="{FF2B5EF4-FFF2-40B4-BE49-F238E27FC236}">
                <a16:creationId xmlns:a16="http://schemas.microsoft.com/office/drawing/2014/main" xmlns="" id="{BAABB77F-4A51-4163-A085-84727D8EC1C9}"/>
              </a:ext>
            </a:extLst>
          </p:cNvPr>
          <p:cNvSpPr>
            <a:spLocks noChangeArrowheads="1"/>
          </p:cNvSpPr>
          <p:nvPr/>
        </p:nvSpPr>
        <p:spPr bwMode="auto">
          <a:xfrm>
            <a:off x="2025651" y="1165225"/>
            <a:ext cx="8140700" cy="4527550"/>
          </a:xfrm>
          <a:prstGeom prst="rect">
            <a:avLst/>
          </a:prstGeom>
          <a:solidFill>
            <a:srgbClr val="FFFFFF"/>
          </a:solidFill>
          <a:ln w="76200">
            <a:solidFill>
              <a:srgbClr val="CE2F1C"/>
            </a:solidFill>
            <a:miter lim="800000"/>
            <a:headEnd/>
            <a:tailEnd/>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0" name="Shape 109">
            <a:extLst>
              <a:ext uri="{FF2B5EF4-FFF2-40B4-BE49-F238E27FC236}">
                <a16:creationId xmlns:a16="http://schemas.microsoft.com/office/drawing/2014/main" xmlns="" id="{6524BAE2-01BC-459A-801D-1FAF0FC54B40}"/>
              </a:ext>
            </a:extLst>
          </p:cNvPr>
          <p:cNvSpPr>
            <a:spLocks noChangeArrowheads="1"/>
          </p:cNvSpPr>
          <p:nvPr/>
        </p:nvSpPr>
        <p:spPr bwMode="auto">
          <a:xfrm>
            <a:off x="2180167" y="1325564"/>
            <a:ext cx="7831667" cy="4206875"/>
          </a:xfrm>
          <a:prstGeom prst="rect">
            <a:avLst/>
          </a:prstGeom>
          <a:solidFill>
            <a:srgbClr val="FFFFFF"/>
          </a:solidFill>
          <a:ln w="9525">
            <a:solidFill>
              <a:srgbClr val="79C6CC"/>
            </a:solidFill>
            <a:prstDash val="dot"/>
            <a:miter lim="800000"/>
            <a:headEnd/>
            <a:tailEnd/>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10" name="Shape 110"/>
          <p:cNvSpPr txBox="1">
            <a:spLocks noGrp="1"/>
          </p:cNvSpPr>
          <p:nvPr>
            <p:ph type="title"/>
          </p:nvPr>
        </p:nvSpPr>
        <p:spPr>
          <a:xfrm>
            <a:off x="2476951" y="1419559"/>
            <a:ext cx="7237999" cy="603999"/>
          </a:xfrm>
          <a:prstGeom prst="rect">
            <a:avLst/>
          </a:prstGeom>
        </p:spPr>
        <p:txBody>
          <a:bodyPr/>
          <a:lstStyle>
            <a:lvl1pPr lvl="0">
              <a:spcBef>
                <a:spcPts val="0"/>
              </a:spcBef>
              <a:defRPr/>
            </a:lvl1pPr>
            <a:lvl2pPr lvl="1">
              <a:spcBef>
                <a:spcPts val="0"/>
              </a:spcBef>
              <a:defRPr/>
            </a:lvl2pPr>
            <a:lvl3pPr lvl="2">
              <a:spcBef>
                <a:spcPts val="0"/>
              </a:spcBef>
              <a:defRPr/>
            </a:lvl3pPr>
            <a:lvl4pPr lvl="3">
              <a:spcBef>
                <a:spcPts val="0"/>
              </a:spcBef>
              <a:defRPr/>
            </a:lvl4pPr>
            <a:lvl5pPr lvl="4">
              <a:spcBef>
                <a:spcPts val="0"/>
              </a:spcBef>
              <a:defRPr/>
            </a:lvl5pPr>
            <a:lvl6pPr lvl="5">
              <a:spcBef>
                <a:spcPts val="0"/>
              </a:spcBef>
              <a:defRPr/>
            </a:lvl6pPr>
            <a:lvl7pPr lvl="6">
              <a:spcBef>
                <a:spcPts val="0"/>
              </a:spcBef>
              <a:defRPr/>
            </a:lvl7pPr>
            <a:lvl8pPr lvl="7">
              <a:spcBef>
                <a:spcPts val="0"/>
              </a:spcBef>
              <a:defRPr/>
            </a:lvl8pPr>
            <a:lvl9pPr lvl="8">
              <a:spcBef>
                <a:spcPts val="0"/>
              </a:spcBef>
              <a:defRPr/>
            </a:lvl9pPr>
          </a:lstStyle>
          <a:p>
            <a:endParaRPr/>
          </a:p>
        </p:txBody>
      </p:sp>
      <p:sp>
        <p:nvSpPr>
          <p:cNvPr id="111" name="Shape 111"/>
          <p:cNvSpPr txBox="1">
            <a:spLocks noGrp="1"/>
          </p:cNvSpPr>
          <p:nvPr>
            <p:ph type="body" idx="1"/>
          </p:nvPr>
        </p:nvSpPr>
        <p:spPr>
          <a:xfrm>
            <a:off x="2428602" y="1897973"/>
            <a:ext cx="3559999" cy="3441999"/>
          </a:xfrm>
          <a:prstGeom prst="rect">
            <a:avLst/>
          </a:prstGeom>
        </p:spPr>
        <p:txBody>
          <a:bodyPr/>
          <a:lstStyle>
            <a:lvl1pPr lvl="0">
              <a:spcBef>
                <a:spcPts val="0"/>
              </a:spcBef>
              <a:buSzPct val="100000"/>
              <a:defRPr sz="1600"/>
            </a:lvl1pPr>
            <a:lvl2pPr lvl="1">
              <a:spcBef>
                <a:spcPts val="0"/>
              </a:spcBef>
              <a:buSzPct val="100000"/>
              <a:defRPr sz="1600"/>
            </a:lvl2pPr>
            <a:lvl3pPr lvl="2">
              <a:spcBef>
                <a:spcPts val="0"/>
              </a:spcBef>
              <a:buSzPct val="100000"/>
              <a:defRPr sz="1600"/>
            </a:lvl3pPr>
            <a:lvl4pPr lvl="3">
              <a:spcBef>
                <a:spcPts val="0"/>
              </a:spcBef>
              <a:buSzPct val="100000"/>
              <a:defRPr sz="1600"/>
            </a:lvl4pPr>
            <a:lvl5pPr lvl="4">
              <a:spcBef>
                <a:spcPts val="0"/>
              </a:spcBef>
              <a:buSzPct val="100000"/>
              <a:defRPr sz="1600"/>
            </a:lvl5pPr>
            <a:lvl6pPr lvl="5">
              <a:spcBef>
                <a:spcPts val="0"/>
              </a:spcBef>
              <a:buSzPct val="100000"/>
              <a:defRPr sz="1600"/>
            </a:lvl6pPr>
            <a:lvl7pPr lvl="6">
              <a:spcBef>
                <a:spcPts val="0"/>
              </a:spcBef>
              <a:buSzPct val="100000"/>
              <a:defRPr sz="1600"/>
            </a:lvl7pPr>
            <a:lvl8pPr lvl="7">
              <a:spcBef>
                <a:spcPts val="0"/>
              </a:spcBef>
              <a:buSzPct val="100000"/>
              <a:defRPr sz="1600"/>
            </a:lvl8pPr>
            <a:lvl9pPr lvl="8">
              <a:spcBef>
                <a:spcPts val="0"/>
              </a:spcBef>
              <a:buSzPct val="100000"/>
              <a:defRPr sz="1600"/>
            </a:lvl9pPr>
          </a:lstStyle>
          <a:p>
            <a:endParaRPr/>
          </a:p>
        </p:txBody>
      </p:sp>
      <p:sp>
        <p:nvSpPr>
          <p:cNvPr id="112" name="Shape 112"/>
          <p:cNvSpPr txBox="1">
            <a:spLocks noGrp="1"/>
          </p:cNvSpPr>
          <p:nvPr>
            <p:ph type="body" idx="2"/>
          </p:nvPr>
        </p:nvSpPr>
        <p:spPr>
          <a:xfrm>
            <a:off x="6203199" y="1897973"/>
            <a:ext cx="3559999" cy="3441999"/>
          </a:xfrm>
          <a:prstGeom prst="rect">
            <a:avLst/>
          </a:prstGeom>
        </p:spPr>
        <p:txBody>
          <a:bodyPr/>
          <a:lstStyle>
            <a:lvl1pPr lvl="0">
              <a:spcBef>
                <a:spcPts val="0"/>
              </a:spcBef>
              <a:buSzPct val="100000"/>
              <a:defRPr sz="1600"/>
            </a:lvl1pPr>
            <a:lvl2pPr lvl="1">
              <a:spcBef>
                <a:spcPts val="0"/>
              </a:spcBef>
              <a:buSzPct val="100000"/>
              <a:defRPr sz="1600"/>
            </a:lvl2pPr>
            <a:lvl3pPr lvl="2">
              <a:spcBef>
                <a:spcPts val="0"/>
              </a:spcBef>
              <a:buSzPct val="100000"/>
              <a:defRPr sz="1600"/>
            </a:lvl3pPr>
            <a:lvl4pPr lvl="3">
              <a:spcBef>
                <a:spcPts val="0"/>
              </a:spcBef>
              <a:buSzPct val="100000"/>
              <a:defRPr sz="1600"/>
            </a:lvl4pPr>
            <a:lvl5pPr lvl="4">
              <a:spcBef>
                <a:spcPts val="0"/>
              </a:spcBef>
              <a:buSzPct val="100000"/>
              <a:defRPr sz="1600"/>
            </a:lvl5pPr>
            <a:lvl6pPr lvl="5">
              <a:spcBef>
                <a:spcPts val="0"/>
              </a:spcBef>
              <a:buSzPct val="100000"/>
              <a:defRPr sz="1600"/>
            </a:lvl6pPr>
            <a:lvl7pPr lvl="6">
              <a:spcBef>
                <a:spcPts val="0"/>
              </a:spcBef>
              <a:buSzPct val="100000"/>
              <a:defRPr sz="1600"/>
            </a:lvl7pPr>
            <a:lvl8pPr lvl="7">
              <a:spcBef>
                <a:spcPts val="0"/>
              </a:spcBef>
              <a:buSzPct val="100000"/>
              <a:defRPr sz="1600"/>
            </a:lvl8pPr>
            <a:lvl9pPr lvl="8">
              <a:spcBef>
                <a:spcPts val="0"/>
              </a:spcBef>
              <a:buSzPct val="100000"/>
              <a:defRPr sz="1600"/>
            </a:lvl9pPr>
          </a:lstStyle>
          <a:p>
            <a:endParaRPr/>
          </a:p>
        </p:txBody>
      </p:sp>
    </p:spTree>
    <p:extLst>
      <p:ext uri="{BB962C8B-B14F-4D97-AF65-F5344CB8AC3E}">
        <p14:creationId xmlns:p14="http://schemas.microsoft.com/office/powerpoint/2010/main" val="1102114146"/>
      </p:ext>
    </p:extLst>
  </p:cSld>
  <p:clrMapOvr>
    <a:masterClrMapping/>
  </p:clrMapOvr>
</p:sldLayout>
</file>

<file path=ppt/slideLayouts/slideLayout445.xml><?xml version="1.0" encoding="utf-8"?>
<p:sldLayout xmlns:a="http://schemas.openxmlformats.org/drawingml/2006/main" xmlns:r="http://schemas.openxmlformats.org/officeDocument/2006/relationships" xmlns:p="http://schemas.openxmlformats.org/presentationml/2006/main">
  <p:cSld name="Title + 3 columns">
    <p:spTree>
      <p:nvGrpSpPr>
        <p:cNvPr id="1" name="Shape 113"/>
        <p:cNvGrpSpPr/>
        <p:nvPr/>
      </p:nvGrpSpPr>
      <p:grpSpPr>
        <a:xfrm>
          <a:off x="0" y="0"/>
          <a:ext cx="0" cy="0"/>
          <a:chOff x="0" y="0"/>
          <a:chExt cx="0" cy="0"/>
        </a:xfrm>
      </p:grpSpPr>
      <p:sp>
        <p:nvSpPr>
          <p:cNvPr id="6" name="Shape 114">
            <a:extLst>
              <a:ext uri="{FF2B5EF4-FFF2-40B4-BE49-F238E27FC236}">
                <a16:creationId xmlns:a16="http://schemas.microsoft.com/office/drawing/2014/main" xmlns="" id="{36976F55-F149-4C95-979D-CF5727485283}"/>
              </a:ext>
            </a:extLst>
          </p:cNvPr>
          <p:cNvSpPr>
            <a:spLocks/>
          </p:cNvSpPr>
          <p:nvPr/>
        </p:nvSpPr>
        <p:spPr bwMode="auto">
          <a:xfrm rot="3731686" flipH="1">
            <a:off x="10293351" y="4244447"/>
            <a:ext cx="450850" cy="1178983"/>
          </a:xfrm>
          <a:custGeom>
            <a:avLst/>
            <a:gdLst>
              <a:gd name="T0" fmla="*/ 292152134 w 13514"/>
              <a:gd name="T1" fmla="*/ 79735235 h 35374"/>
              <a:gd name="T2" fmla="*/ 225240643 w 13514"/>
              <a:gd name="T3" fmla="*/ 444626355 h 35374"/>
              <a:gd name="T4" fmla="*/ 289923907 w 13514"/>
              <a:gd name="T5" fmla="*/ 422103983 h 35374"/>
              <a:gd name="T6" fmla="*/ 254241034 w 13514"/>
              <a:gd name="T7" fmla="*/ 461510797 h 35374"/>
              <a:gd name="T8" fmla="*/ 289923907 w 13514"/>
              <a:gd name="T9" fmla="*/ 50652677 h 35374"/>
              <a:gd name="T10" fmla="*/ 247556350 w 13514"/>
              <a:gd name="T11" fmla="*/ 40328446 h 35374"/>
              <a:gd name="T12" fmla="*/ 234189185 w 13514"/>
              <a:gd name="T13" fmla="*/ 139758640 h 35374"/>
              <a:gd name="T14" fmla="*/ 223012415 w 13514"/>
              <a:gd name="T15" fmla="*/ 54401098 h 35374"/>
              <a:gd name="T16" fmla="*/ 173962377 w 13514"/>
              <a:gd name="T17" fmla="*/ 77860725 h 35374"/>
              <a:gd name="T18" fmla="*/ 131594788 w 13514"/>
              <a:gd name="T19" fmla="*/ 110691704 h 35374"/>
              <a:gd name="T20" fmla="*/ 156138723 w 13514"/>
              <a:gd name="T21" fmla="*/ 254199390 h 35374"/>
              <a:gd name="T22" fmla="*/ 109277980 w 13514"/>
              <a:gd name="T23" fmla="*/ 198861037 h 35374"/>
              <a:gd name="T24" fmla="*/ 73595107 w 13514"/>
              <a:gd name="T25" fmla="*/ 168841223 h 35374"/>
              <a:gd name="T26" fmla="*/ 89227232 w 13514"/>
              <a:gd name="T27" fmla="*/ 260775225 h 35374"/>
              <a:gd name="T28" fmla="*/ 86999004 w 13514"/>
              <a:gd name="T29" fmla="*/ 262649110 h 35374"/>
              <a:gd name="T30" fmla="*/ 22315707 w 13514"/>
              <a:gd name="T31" fmla="*/ 249513714 h 35374"/>
              <a:gd name="T32" fmla="*/ 138278371 w 13514"/>
              <a:gd name="T33" fmla="*/ 348007302 h 35374"/>
              <a:gd name="T34" fmla="*/ 42404287 w 13514"/>
              <a:gd name="T35" fmla="*/ 292668949 h 35374"/>
              <a:gd name="T36" fmla="*/ 33455746 w 13514"/>
              <a:gd name="T37" fmla="*/ 328311719 h 35374"/>
              <a:gd name="T38" fmla="*/ 95910814 w 13514"/>
              <a:gd name="T39" fmla="*/ 379901026 h 35374"/>
              <a:gd name="T40" fmla="*/ 42404287 w 13514"/>
              <a:gd name="T41" fmla="*/ 376152605 h 35374"/>
              <a:gd name="T42" fmla="*/ 60227942 w 13514"/>
              <a:gd name="T43" fmla="*/ 415543796 h 35374"/>
              <a:gd name="T44" fmla="*/ 144961953 w 13514"/>
              <a:gd name="T45" fmla="*/ 464321938 h 35374"/>
              <a:gd name="T46" fmla="*/ 28999290 w 13514"/>
              <a:gd name="T47" fmla="*/ 429616448 h 35374"/>
              <a:gd name="T48" fmla="*/ 107050853 w 13514"/>
              <a:gd name="T49" fmla="*/ 488703222 h 35374"/>
              <a:gd name="T50" fmla="*/ 218557061 w 13514"/>
              <a:gd name="T51" fmla="*/ 536544108 h 35374"/>
              <a:gd name="T52" fmla="*/ 267608199 w 13514"/>
              <a:gd name="T53" fmla="*/ 547805594 h 35374"/>
              <a:gd name="T54" fmla="*/ 283240324 w 13514"/>
              <a:gd name="T55" fmla="*/ 529984546 h 35374"/>
              <a:gd name="T56" fmla="*/ 274328513 w 13514"/>
              <a:gd name="T57" fmla="*/ 485892056 h 35374"/>
              <a:gd name="T58" fmla="*/ 359063659 w 13514"/>
              <a:gd name="T59" fmla="*/ 431490958 h 35374"/>
              <a:gd name="T60" fmla="*/ 376886179 w 13514"/>
              <a:gd name="T61" fmla="*/ 399596609 h 35374"/>
              <a:gd name="T62" fmla="*/ 312240748 w 13514"/>
              <a:gd name="T63" fmla="*/ 393037047 h 35374"/>
              <a:gd name="T64" fmla="*/ 338975079 w 13514"/>
              <a:gd name="T65" fmla="*/ 363017209 h 35374"/>
              <a:gd name="T66" fmla="*/ 321151424 w 13514"/>
              <a:gd name="T67" fmla="*/ 346132766 h 35374"/>
              <a:gd name="T68" fmla="*/ 185101282 w 13514"/>
              <a:gd name="T69" fmla="*/ 364891119 h 35374"/>
              <a:gd name="T70" fmla="*/ 385797990 w 13514"/>
              <a:gd name="T71" fmla="*/ 320798629 h 35374"/>
              <a:gd name="T72" fmla="*/ 323379686 w 13514"/>
              <a:gd name="T73" fmla="*/ 311427277 h 35374"/>
              <a:gd name="T74" fmla="*/ 198506312 w 13514"/>
              <a:gd name="T75" fmla="*/ 341447090 h 35374"/>
              <a:gd name="T76" fmla="*/ 289923907 w 13514"/>
              <a:gd name="T77" fmla="*/ 304852067 h 35374"/>
              <a:gd name="T78" fmla="*/ 392519405 w 13514"/>
              <a:gd name="T79" fmla="*/ 266398156 h 35374"/>
              <a:gd name="T80" fmla="*/ 260924617 w 13514"/>
              <a:gd name="T81" fmla="*/ 284219229 h 35374"/>
              <a:gd name="T82" fmla="*/ 312240748 w 13514"/>
              <a:gd name="T83" fmla="*/ 266398156 h 35374"/>
              <a:gd name="T84" fmla="*/ 428202277 w 13514"/>
              <a:gd name="T85" fmla="*/ 234503807 h 35374"/>
              <a:gd name="T86" fmla="*/ 243100996 w 13514"/>
              <a:gd name="T87" fmla="*/ 254199390 h 35374"/>
              <a:gd name="T88" fmla="*/ 379114407 w 13514"/>
              <a:gd name="T89" fmla="*/ 203546713 h 35374"/>
              <a:gd name="T90" fmla="*/ 338975079 w 13514"/>
              <a:gd name="T91" fmla="*/ 188536806 h 35374"/>
              <a:gd name="T92" fmla="*/ 403658342 w 13514"/>
              <a:gd name="T93" fmla="*/ 173527524 h 35374"/>
              <a:gd name="T94" fmla="*/ 414798381 w 13514"/>
              <a:gd name="T95" fmla="*/ 151957406 h 35374"/>
              <a:gd name="T96" fmla="*/ 267608199 w 13514"/>
              <a:gd name="T97" fmla="*/ 157580337 h 35374"/>
              <a:gd name="T98" fmla="*/ 428202277 w 13514"/>
              <a:gd name="T99" fmla="*/ 127576147 h 35374"/>
              <a:gd name="T100" fmla="*/ 345658662 w 13514"/>
              <a:gd name="T101" fmla="*/ 123812103 h 35374"/>
              <a:gd name="T102" fmla="*/ 450481253 w 13514"/>
              <a:gd name="T103" fmla="*/ 90980498 h 35374"/>
              <a:gd name="T104" fmla="*/ 356835431 w 13514"/>
              <a:gd name="T105" fmla="*/ 102241984 h 35374"/>
              <a:gd name="T106" fmla="*/ 459393097 w 13514"/>
              <a:gd name="T107" fmla="*/ 60976908 h 35374"/>
              <a:gd name="T108" fmla="*/ 501760653 w 13514"/>
              <a:gd name="T109" fmla="*/ 30957094 h 35374"/>
              <a:gd name="T110" fmla="*/ 408113697 w 13514"/>
              <a:gd name="T111" fmla="*/ 33768235 h 35374"/>
              <a:gd name="T112" fmla="*/ 443797670 w 13514"/>
              <a:gd name="T113" fmla="*/ 6560187 h 35374"/>
              <a:gd name="T114" fmla="*/ 347886889 w 13514"/>
              <a:gd name="T115" fmla="*/ 49715422 h 3537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13514"/>
              <a:gd name="T175" fmla="*/ 0 h 35374"/>
              <a:gd name="T176" fmla="*/ 13514 w 13514"/>
              <a:gd name="T177" fmla="*/ 35374 h 35374"/>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13514" h="35374" extrusionOk="0">
                <a:moveTo>
                  <a:pt x="11411" y="3303"/>
                </a:moveTo>
                <a:lnTo>
                  <a:pt x="10811" y="3603"/>
                </a:lnTo>
                <a:lnTo>
                  <a:pt x="10270" y="3964"/>
                </a:lnTo>
                <a:lnTo>
                  <a:pt x="10450" y="3543"/>
                </a:lnTo>
                <a:lnTo>
                  <a:pt x="10931" y="3423"/>
                </a:lnTo>
                <a:lnTo>
                  <a:pt x="11411" y="3303"/>
                </a:lnTo>
                <a:close/>
                <a:moveTo>
                  <a:pt x="7628" y="4865"/>
                </a:moveTo>
                <a:lnTo>
                  <a:pt x="7748" y="4985"/>
                </a:lnTo>
                <a:lnTo>
                  <a:pt x="7868" y="5105"/>
                </a:lnTo>
                <a:lnTo>
                  <a:pt x="8048" y="5105"/>
                </a:lnTo>
                <a:lnTo>
                  <a:pt x="8228" y="5045"/>
                </a:lnTo>
                <a:lnTo>
                  <a:pt x="7928" y="5645"/>
                </a:lnTo>
                <a:lnTo>
                  <a:pt x="7508" y="6426"/>
                </a:lnTo>
                <a:lnTo>
                  <a:pt x="7628" y="4865"/>
                </a:lnTo>
                <a:close/>
                <a:moveTo>
                  <a:pt x="7928" y="26965"/>
                </a:moveTo>
                <a:lnTo>
                  <a:pt x="7748" y="27085"/>
                </a:lnTo>
                <a:lnTo>
                  <a:pt x="6607" y="27986"/>
                </a:lnTo>
                <a:lnTo>
                  <a:pt x="6066" y="28467"/>
                </a:lnTo>
                <a:lnTo>
                  <a:pt x="5586" y="29007"/>
                </a:lnTo>
                <a:lnTo>
                  <a:pt x="5526" y="28647"/>
                </a:lnTo>
                <a:lnTo>
                  <a:pt x="5646" y="28407"/>
                </a:lnTo>
                <a:lnTo>
                  <a:pt x="5646" y="28166"/>
                </a:lnTo>
                <a:lnTo>
                  <a:pt x="5586" y="27926"/>
                </a:lnTo>
                <a:lnTo>
                  <a:pt x="5466" y="27746"/>
                </a:lnTo>
                <a:lnTo>
                  <a:pt x="6066" y="27566"/>
                </a:lnTo>
                <a:lnTo>
                  <a:pt x="6607" y="27446"/>
                </a:lnTo>
                <a:lnTo>
                  <a:pt x="7808" y="27025"/>
                </a:lnTo>
                <a:lnTo>
                  <a:pt x="7928" y="26965"/>
                </a:lnTo>
                <a:close/>
                <a:moveTo>
                  <a:pt x="7808" y="28947"/>
                </a:moveTo>
                <a:lnTo>
                  <a:pt x="7328" y="29548"/>
                </a:lnTo>
                <a:lnTo>
                  <a:pt x="6667" y="30389"/>
                </a:lnTo>
                <a:lnTo>
                  <a:pt x="6367" y="30809"/>
                </a:lnTo>
                <a:lnTo>
                  <a:pt x="6126" y="31229"/>
                </a:lnTo>
                <a:lnTo>
                  <a:pt x="5766" y="29908"/>
                </a:lnTo>
                <a:lnTo>
                  <a:pt x="6307" y="29788"/>
                </a:lnTo>
                <a:lnTo>
                  <a:pt x="6847" y="29548"/>
                </a:lnTo>
                <a:lnTo>
                  <a:pt x="7328" y="29248"/>
                </a:lnTo>
                <a:lnTo>
                  <a:pt x="7808" y="28947"/>
                </a:lnTo>
                <a:close/>
                <a:moveTo>
                  <a:pt x="9430" y="0"/>
                </a:moveTo>
                <a:lnTo>
                  <a:pt x="9189" y="240"/>
                </a:lnTo>
                <a:lnTo>
                  <a:pt x="9009" y="480"/>
                </a:lnTo>
                <a:lnTo>
                  <a:pt x="8709" y="1021"/>
                </a:lnTo>
                <a:lnTo>
                  <a:pt x="8409" y="1622"/>
                </a:lnTo>
                <a:lnTo>
                  <a:pt x="8168" y="2222"/>
                </a:lnTo>
                <a:lnTo>
                  <a:pt x="7808" y="3243"/>
                </a:lnTo>
                <a:lnTo>
                  <a:pt x="7868" y="2162"/>
                </a:lnTo>
                <a:lnTo>
                  <a:pt x="7808" y="1081"/>
                </a:lnTo>
                <a:lnTo>
                  <a:pt x="7808" y="961"/>
                </a:lnTo>
                <a:lnTo>
                  <a:pt x="7688" y="841"/>
                </a:lnTo>
                <a:lnTo>
                  <a:pt x="7568" y="841"/>
                </a:lnTo>
                <a:lnTo>
                  <a:pt x="7448" y="961"/>
                </a:lnTo>
                <a:lnTo>
                  <a:pt x="7087" y="1441"/>
                </a:lnTo>
                <a:lnTo>
                  <a:pt x="6847" y="2042"/>
                </a:lnTo>
                <a:lnTo>
                  <a:pt x="6667" y="2582"/>
                </a:lnTo>
                <a:lnTo>
                  <a:pt x="6487" y="3183"/>
                </a:lnTo>
                <a:lnTo>
                  <a:pt x="6247" y="4444"/>
                </a:lnTo>
                <a:lnTo>
                  <a:pt x="6126" y="5645"/>
                </a:lnTo>
                <a:lnTo>
                  <a:pt x="6066" y="6306"/>
                </a:lnTo>
                <a:lnTo>
                  <a:pt x="6006" y="7207"/>
                </a:lnTo>
                <a:lnTo>
                  <a:pt x="6006" y="7747"/>
                </a:lnTo>
                <a:lnTo>
                  <a:pt x="6066" y="8228"/>
                </a:lnTo>
                <a:lnTo>
                  <a:pt x="6186" y="8648"/>
                </a:lnTo>
                <a:lnTo>
                  <a:pt x="6307" y="8948"/>
                </a:lnTo>
                <a:lnTo>
                  <a:pt x="6066" y="9609"/>
                </a:lnTo>
                <a:lnTo>
                  <a:pt x="6066" y="9669"/>
                </a:lnTo>
                <a:lnTo>
                  <a:pt x="5946" y="8588"/>
                </a:lnTo>
                <a:lnTo>
                  <a:pt x="5886" y="7507"/>
                </a:lnTo>
                <a:lnTo>
                  <a:pt x="5946" y="6366"/>
                </a:lnTo>
                <a:lnTo>
                  <a:pt x="6066" y="5225"/>
                </a:lnTo>
                <a:lnTo>
                  <a:pt x="6066" y="4624"/>
                </a:lnTo>
                <a:lnTo>
                  <a:pt x="6066" y="4024"/>
                </a:lnTo>
                <a:lnTo>
                  <a:pt x="6006" y="3483"/>
                </a:lnTo>
                <a:lnTo>
                  <a:pt x="5886" y="2943"/>
                </a:lnTo>
                <a:lnTo>
                  <a:pt x="5826" y="2823"/>
                </a:lnTo>
                <a:lnTo>
                  <a:pt x="5766" y="2763"/>
                </a:lnTo>
                <a:lnTo>
                  <a:pt x="5646" y="2763"/>
                </a:lnTo>
                <a:lnTo>
                  <a:pt x="5526" y="2823"/>
                </a:lnTo>
                <a:lnTo>
                  <a:pt x="5226" y="3303"/>
                </a:lnTo>
                <a:lnTo>
                  <a:pt x="4985" y="3784"/>
                </a:lnTo>
                <a:lnTo>
                  <a:pt x="4805" y="4384"/>
                </a:lnTo>
                <a:lnTo>
                  <a:pt x="4685" y="4985"/>
                </a:lnTo>
                <a:lnTo>
                  <a:pt x="4565" y="6186"/>
                </a:lnTo>
                <a:lnTo>
                  <a:pt x="4505" y="7327"/>
                </a:lnTo>
                <a:lnTo>
                  <a:pt x="4445" y="8348"/>
                </a:lnTo>
                <a:lnTo>
                  <a:pt x="4024" y="6066"/>
                </a:lnTo>
                <a:lnTo>
                  <a:pt x="3964" y="6006"/>
                </a:lnTo>
                <a:lnTo>
                  <a:pt x="3904" y="5946"/>
                </a:lnTo>
                <a:lnTo>
                  <a:pt x="3844" y="6006"/>
                </a:lnTo>
                <a:lnTo>
                  <a:pt x="3784" y="6066"/>
                </a:lnTo>
                <a:lnTo>
                  <a:pt x="3544" y="7087"/>
                </a:lnTo>
                <a:lnTo>
                  <a:pt x="3364" y="8168"/>
                </a:lnTo>
                <a:lnTo>
                  <a:pt x="3304" y="9309"/>
                </a:lnTo>
                <a:lnTo>
                  <a:pt x="3304" y="10450"/>
                </a:lnTo>
                <a:lnTo>
                  <a:pt x="3424" y="11591"/>
                </a:lnTo>
                <a:lnTo>
                  <a:pt x="3664" y="12672"/>
                </a:lnTo>
                <a:lnTo>
                  <a:pt x="4024" y="13753"/>
                </a:lnTo>
                <a:lnTo>
                  <a:pt x="4265" y="14233"/>
                </a:lnTo>
                <a:lnTo>
                  <a:pt x="4505" y="14714"/>
                </a:lnTo>
                <a:lnTo>
                  <a:pt x="4205" y="16275"/>
                </a:lnTo>
                <a:lnTo>
                  <a:pt x="3964" y="17777"/>
                </a:lnTo>
                <a:lnTo>
                  <a:pt x="3784" y="17476"/>
                </a:lnTo>
                <a:lnTo>
                  <a:pt x="3784" y="17116"/>
                </a:lnTo>
                <a:lnTo>
                  <a:pt x="3784" y="16756"/>
                </a:lnTo>
                <a:lnTo>
                  <a:pt x="3604" y="16035"/>
                </a:lnTo>
                <a:lnTo>
                  <a:pt x="3424" y="15314"/>
                </a:lnTo>
                <a:lnTo>
                  <a:pt x="3244" y="14594"/>
                </a:lnTo>
                <a:lnTo>
                  <a:pt x="3064" y="13633"/>
                </a:lnTo>
                <a:lnTo>
                  <a:pt x="2943" y="12732"/>
                </a:lnTo>
                <a:lnTo>
                  <a:pt x="2823" y="11771"/>
                </a:lnTo>
                <a:lnTo>
                  <a:pt x="2703" y="10810"/>
                </a:lnTo>
                <a:lnTo>
                  <a:pt x="2643" y="10690"/>
                </a:lnTo>
                <a:lnTo>
                  <a:pt x="2583" y="10630"/>
                </a:lnTo>
                <a:lnTo>
                  <a:pt x="2463" y="10570"/>
                </a:lnTo>
                <a:lnTo>
                  <a:pt x="2343" y="10570"/>
                </a:lnTo>
                <a:lnTo>
                  <a:pt x="2163" y="10630"/>
                </a:lnTo>
                <a:lnTo>
                  <a:pt x="2043" y="10690"/>
                </a:lnTo>
                <a:lnTo>
                  <a:pt x="1982" y="10810"/>
                </a:lnTo>
                <a:lnTo>
                  <a:pt x="1862" y="11291"/>
                </a:lnTo>
                <a:lnTo>
                  <a:pt x="1742" y="11771"/>
                </a:lnTo>
                <a:lnTo>
                  <a:pt x="1682" y="12252"/>
                </a:lnTo>
                <a:lnTo>
                  <a:pt x="1682" y="12792"/>
                </a:lnTo>
                <a:lnTo>
                  <a:pt x="1742" y="13753"/>
                </a:lnTo>
                <a:lnTo>
                  <a:pt x="1922" y="14774"/>
                </a:lnTo>
                <a:lnTo>
                  <a:pt x="2043" y="15374"/>
                </a:lnTo>
                <a:lnTo>
                  <a:pt x="2223" y="16035"/>
                </a:lnTo>
                <a:lnTo>
                  <a:pt x="2403" y="16696"/>
                </a:lnTo>
                <a:lnTo>
                  <a:pt x="2763" y="17236"/>
                </a:lnTo>
                <a:lnTo>
                  <a:pt x="2823" y="17356"/>
                </a:lnTo>
                <a:lnTo>
                  <a:pt x="3244" y="18317"/>
                </a:lnTo>
                <a:lnTo>
                  <a:pt x="3544" y="18798"/>
                </a:lnTo>
                <a:lnTo>
                  <a:pt x="3844" y="19218"/>
                </a:lnTo>
                <a:lnTo>
                  <a:pt x="3844" y="19278"/>
                </a:lnTo>
                <a:lnTo>
                  <a:pt x="3304" y="18497"/>
                </a:lnTo>
                <a:lnTo>
                  <a:pt x="2763" y="17657"/>
                </a:lnTo>
                <a:lnTo>
                  <a:pt x="2343" y="16816"/>
                </a:lnTo>
                <a:lnTo>
                  <a:pt x="1802" y="15975"/>
                </a:lnTo>
                <a:lnTo>
                  <a:pt x="1562" y="15555"/>
                </a:lnTo>
                <a:lnTo>
                  <a:pt x="1202" y="15194"/>
                </a:lnTo>
                <a:lnTo>
                  <a:pt x="1142" y="15134"/>
                </a:lnTo>
                <a:lnTo>
                  <a:pt x="1022" y="15074"/>
                </a:lnTo>
                <a:lnTo>
                  <a:pt x="781" y="15134"/>
                </a:lnTo>
                <a:lnTo>
                  <a:pt x="661" y="15254"/>
                </a:lnTo>
                <a:lnTo>
                  <a:pt x="601" y="15435"/>
                </a:lnTo>
                <a:lnTo>
                  <a:pt x="601" y="15975"/>
                </a:lnTo>
                <a:lnTo>
                  <a:pt x="661" y="16516"/>
                </a:lnTo>
                <a:lnTo>
                  <a:pt x="841" y="16996"/>
                </a:lnTo>
                <a:lnTo>
                  <a:pt x="1082" y="17536"/>
                </a:lnTo>
                <a:lnTo>
                  <a:pt x="1622" y="18497"/>
                </a:lnTo>
                <a:lnTo>
                  <a:pt x="2163" y="19398"/>
                </a:lnTo>
                <a:lnTo>
                  <a:pt x="2883" y="20419"/>
                </a:lnTo>
                <a:lnTo>
                  <a:pt x="3304" y="20900"/>
                </a:lnTo>
                <a:lnTo>
                  <a:pt x="3724" y="21320"/>
                </a:lnTo>
                <a:lnTo>
                  <a:pt x="3724" y="22281"/>
                </a:lnTo>
                <a:lnTo>
                  <a:pt x="3304" y="21861"/>
                </a:lnTo>
                <a:lnTo>
                  <a:pt x="2763" y="21200"/>
                </a:lnTo>
                <a:lnTo>
                  <a:pt x="2343" y="20539"/>
                </a:lnTo>
                <a:lnTo>
                  <a:pt x="1922" y="19759"/>
                </a:lnTo>
                <a:lnTo>
                  <a:pt x="1622" y="19038"/>
                </a:lnTo>
                <a:lnTo>
                  <a:pt x="1502" y="18858"/>
                </a:lnTo>
                <a:lnTo>
                  <a:pt x="1442" y="18798"/>
                </a:lnTo>
                <a:lnTo>
                  <a:pt x="1262" y="18738"/>
                </a:lnTo>
                <a:lnTo>
                  <a:pt x="1142" y="18738"/>
                </a:lnTo>
                <a:lnTo>
                  <a:pt x="1022" y="18798"/>
                </a:lnTo>
                <a:lnTo>
                  <a:pt x="901" y="18858"/>
                </a:lnTo>
                <a:lnTo>
                  <a:pt x="841" y="18978"/>
                </a:lnTo>
                <a:lnTo>
                  <a:pt x="841" y="19098"/>
                </a:lnTo>
                <a:lnTo>
                  <a:pt x="901" y="19819"/>
                </a:lnTo>
                <a:lnTo>
                  <a:pt x="1082" y="20479"/>
                </a:lnTo>
                <a:lnTo>
                  <a:pt x="1322" y="21140"/>
                </a:lnTo>
                <a:lnTo>
                  <a:pt x="1622" y="21801"/>
                </a:lnTo>
                <a:lnTo>
                  <a:pt x="901" y="21020"/>
                </a:lnTo>
                <a:lnTo>
                  <a:pt x="241" y="20179"/>
                </a:lnTo>
                <a:lnTo>
                  <a:pt x="181" y="20119"/>
                </a:lnTo>
                <a:lnTo>
                  <a:pt x="61" y="20179"/>
                </a:lnTo>
                <a:lnTo>
                  <a:pt x="1" y="20239"/>
                </a:lnTo>
                <a:lnTo>
                  <a:pt x="1" y="20359"/>
                </a:lnTo>
                <a:lnTo>
                  <a:pt x="541" y="21440"/>
                </a:lnTo>
                <a:lnTo>
                  <a:pt x="1202" y="22461"/>
                </a:lnTo>
                <a:lnTo>
                  <a:pt x="1862" y="23422"/>
                </a:lnTo>
                <a:lnTo>
                  <a:pt x="2583" y="24323"/>
                </a:lnTo>
                <a:lnTo>
                  <a:pt x="3244" y="25044"/>
                </a:lnTo>
                <a:lnTo>
                  <a:pt x="3904" y="25704"/>
                </a:lnTo>
                <a:lnTo>
                  <a:pt x="4024" y="26605"/>
                </a:lnTo>
                <a:lnTo>
                  <a:pt x="3364" y="26065"/>
                </a:lnTo>
                <a:lnTo>
                  <a:pt x="2883" y="25524"/>
                </a:lnTo>
                <a:lnTo>
                  <a:pt x="2343" y="24923"/>
                </a:lnTo>
                <a:lnTo>
                  <a:pt x="1742" y="24383"/>
                </a:lnTo>
                <a:lnTo>
                  <a:pt x="1442" y="24203"/>
                </a:lnTo>
                <a:lnTo>
                  <a:pt x="1142" y="24083"/>
                </a:lnTo>
                <a:lnTo>
                  <a:pt x="1022" y="24023"/>
                </a:lnTo>
                <a:lnTo>
                  <a:pt x="841" y="24083"/>
                </a:lnTo>
                <a:lnTo>
                  <a:pt x="721" y="24203"/>
                </a:lnTo>
                <a:lnTo>
                  <a:pt x="661" y="24323"/>
                </a:lnTo>
                <a:lnTo>
                  <a:pt x="661" y="24743"/>
                </a:lnTo>
                <a:lnTo>
                  <a:pt x="721" y="25104"/>
                </a:lnTo>
                <a:lnTo>
                  <a:pt x="901" y="25524"/>
                </a:lnTo>
                <a:lnTo>
                  <a:pt x="1082" y="25884"/>
                </a:lnTo>
                <a:lnTo>
                  <a:pt x="1622" y="26605"/>
                </a:lnTo>
                <a:lnTo>
                  <a:pt x="2223" y="27206"/>
                </a:lnTo>
                <a:lnTo>
                  <a:pt x="2643" y="27626"/>
                </a:lnTo>
                <a:lnTo>
                  <a:pt x="3184" y="28106"/>
                </a:lnTo>
                <a:lnTo>
                  <a:pt x="3784" y="28587"/>
                </a:lnTo>
                <a:lnTo>
                  <a:pt x="4084" y="28707"/>
                </a:lnTo>
                <a:lnTo>
                  <a:pt x="4385" y="28887"/>
                </a:lnTo>
                <a:lnTo>
                  <a:pt x="4745" y="30329"/>
                </a:lnTo>
                <a:lnTo>
                  <a:pt x="4265" y="30028"/>
                </a:lnTo>
                <a:lnTo>
                  <a:pt x="3904" y="29728"/>
                </a:lnTo>
                <a:lnTo>
                  <a:pt x="3244" y="29127"/>
                </a:lnTo>
                <a:lnTo>
                  <a:pt x="2703" y="28527"/>
                </a:lnTo>
                <a:lnTo>
                  <a:pt x="1562" y="27206"/>
                </a:lnTo>
                <a:lnTo>
                  <a:pt x="1442" y="27085"/>
                </a:lnTo>
                <a:lnTo>
                  <a:pt x="1142" y="27085"/>
                </a:lnTo>
                <a:lnTo>
                  <a:pt x="1022" y="27146"/>
                </a:lnTo>
                <a:lnTo>
                  <a:pt x="901" y="27266"/>
                </a:lnTo>
                <a:lnTo>
                  <a:pt x="841" y="27386"/>
                </a:lnTo>
                <a:lnTo>
                  <a:pt x="781" y="27506"/>
                </a:lnTo>
                <a:lnTo>
                  <a:pt x="781" y="27686"/>
                </a:lnTo>
                <a:lnTo>
                  <a:pt x="901" y="28166"/>
                </a:lnTo>
                <a:lnTo>
                  <a:pt x="1082" y="28587"/>
                </a:lnTo>
                <a:lnTo>
                  <a:pt x="1322" y="29067"/>
                </a:lnTo>
                <a:lnTo>
                  <a:pt x="1562" y="29488"/>
                </a:lnTo>
                <a:lnTo>
                  <a:pt x="2163" y="30268"/>
                </a:lnTo>
                <a:lnTo>
                  <a:pt x="2823" y="30989"/>
                </a:lnTo>
                <a:lnTo>
                  <a:pt x="3184" y="31289"/>
                </a:lnTo>
                <a:lnTo>
                  <a:pt x="2883" y="31289"/>
                </a:lnTo>
                <a:lnTo>
                  <a:pt x="2823" y="31410"/>
                </a:lnTo>
                <a:lnTo>
                  <a:pt x="2763" y="31590"/>
                </a:lnTo>
                <a:lnTo>
                  <a:pt x="2763" y="31710"/>
                </a:lnTo>
                <a:lnTo>
                  <a:pt x="3003" y="32010"/>
                </a:lnTo>
                <a:lnTo>
                  <a:pt x="3184" y="32250"/>
                </a:lnTo>
                <a:lnTo>
                  <a:pt x="3664" y="32731"/>
                </a:lnTo>
                <a:lnTo>
                  <a:pt x="4745" y="33512"/>
                </a:lnTo>
                <a:lnTo>
                  <a:pt x="5466" y="34052"/>
                </a:lnTo>
                <a:lnTo>
                  <a:pt x="5886" y="34352"/>
                </a:lnTo>
                <a:lnTo>
                  <a:pt x="6307" y="34593"/>
                </a:lnTo>
                <a:lnTo>
                  <a:pt x="6607" y="35193"/>
                </a:lnTo>
                <a:lnTo>
                  <a:pt x="6667" y="35313"/>
                </a:lnTo>
                <a:lnTo>
                  <a:pt x="6787" y="35373"/>
                </a:lnTo>
                <a:lnTo>
                  <a:pt x="6847" y="35373"/>
                </a:lnTo>
                <a:lnTo>
                  <a:pt x="6967" y="35313"/>
                </a:lnTo>
                <a:lnTo>
                  <a:pt x="7087" y="35253"/>
                </a:lnTo>
                <a:lnTo>
                  <a:pt x="7147" y="35193"/>
                </a:lnTo>
                <a:lnTo>
                  <a:pt x="7207" y="35073"/>
                </a:lnTo>
                <a:lnTo>
                  <a:pt x="7147" y="34953"/>
                </a:lnTo>
                <a:lnTo>
                  <a:pt x="7147" y="34833"/>
                </a:lnTo>
                <a:lnTo>
                  <a:pt x="7328" y="34773"/>
                </a:lnTo>
                <a:lnTo>
                  <a:pt x="7448" y="34713"/>
                </a:lnTo>
                <a:lnTo>
                  <a:pt x="7568" y="34653"/>
                </a:lnTo>
                <a:lnTo>
                  <a:pt x="7628" y="34532"/>
                </a:lnTo>
                <a:lnTo>
                  <a:pt x="7748" y="34232"/>
                </a:lnTo>
                <a:lnTo>
                  <a:pt x="7688" y="34052"/>
                </a:lnTo>
                <a:lnTo>
                  <a:pt x="7628" y="33932"/>
                </a:lnTo>
                <a:lnTo>
                  <a:pt x="7448" y="33632"/>
                </a:lnTo>
                <a:lnTo>
                  <a:pt x="7207" y="33331"/>
                </a:lnTo>
                <a:lnTo>
                  <a:pt x="6907" y="33091"/>
                </a:lnTo>
                <a:lnTo>
                  <a:pt x="6547" y="32911"/>
                </a:lnTo>
                <a:lnTo>
                  <a:pt x="6427" y="32370"/>
                </a:lnTo>
                <a:lnTo>
                  <a:pt x="6487" y="32130"/>
                </a:lnTo>
                <a:lnTo>
                  <a:pt x="6487" y="31890"/>
                </a:lnTo>
                <a:lnTo>
                  <a:pt x="6967" y="31530"/>
                </a:lnTo>
                <a:lnTo>
                  <a:pt x="7388" y="31109"/>
                </a:lnTo>
                <a:lnTo>
                  <a:pt x="8228" y="30268"/>
                </a:lnTo>
                <a:lnTo>
                  <a:pt x="8709" y="29788"/>
                </a:lnTo>
                <a:lnTo>
                  <a:pt x="9129" y="29248"/>
                </a:lnTo>
                <a:lnTo>
                  <a:pt x="9550" y="28647"/>
                </a:lnTo>
                <a:lnTo>
                  <a:pt x="9850" y="28046"/>
                </a:lnTo>
                <a:lnTo>
                  <a:pt x="9850" y="27926"/>
                </a:lnTo>
                <a:lnTo>
                  <a:pt x="9790" y="27806"/>
                </a:lnTo>
                <a:lnTo>
                  <a:pt x="9730" y="27686"/>
                </a:lnTo>
                <a:lnTo>
                  <a:pt x="9670" y="27626"/>
                </a:lnTo>
                <a:lnTo>
                  <a:pt x="9850" y="27386"/>
                </a:lnTo>
                <a:lnTo>
                  <a:pt x="10030" y="27085"/>
                </a:lnTo>
                <a:lnTo>
                  <a:pt x="10030" y="26785"/>
                </a:lnTo>
                <a:lnTo>
                  <a:pt x="10030" y="26665"/>
                </a:lnTo>
                <a:lnTo>
                  <a:pt x="9910" y="26485"/>
                </a:lnTo>
                <a:lnTo>
                  <a:pt x="9730" y="26305"/>
                </a:lnTo>
                <a:lnTo>
                  <a:pt x="9550" y="26185"/>
                </a:lnTo>
                <a:lnTo>
                  <a:pt x="9850" y="25884"/>
                </a:lnTo>
                <a:lnTo>
                  <a:pt x="10150" y="25584"/>
                </a:lnTo>
                <a:lnTo>
                  <a:pt x="10210" y="25464"/>
                </a:lnTo>
                <a:lnTo>
                  <a:pt x="10270" y="25344"/>
                </a:lnTo>
                <a:lnTo>
                  <a:pt x="10150" y="25104"/>
                </a:lnTo>
                <a:lnTo>
                  <a:pt x="10030" y="24923"/>
                </a:lnTo>
                <a:lnTo>
                  <a:pt x="9790" y="24863"/>
                </a:lnTo>
                <a:lnTo>
                  <a:pt x="9430" y="24863"/>
                </a:lnTo>
                <a:lnTo>
                  <a:pt x="9069" y="24923"/>
                </a:lnTo>
                <a:lnTo>
                  <a:pt x="8709" y="25044"/>
                </a:lnTo>
                <a:lnTo>
                  <a:pt x="8409" y="25164"/>
                </a:lnTo>
                <a:lnTo>
                  <a:pt x="7688" y="25524"/>
                </a:lnTo>
                <a:lnTo>
                  <a:pt x="7087" y="25884"/>
                </a:lnTo>
                <a:lnTo>
                  <a:pt x="6367" y="26305"/>
                </a:lnTo>
                <a:lnTo>
                  <a:pt x="5946" y="25884"/>
                </a:lnTo>
                <a:lnTo>
                  <a:pt x="5526" y="25464"/>
                </a:lnTo>
                <a:lnTo>
                  <a:pt x="6547" y="24923"/>
                </a:lnTo>
                <a:lnTo>
                  <a:pt x="7568" y="24323"/>
                </a:lnTo>
                <a:lnTo>
                  <a:pt x="8649" y="23662"/>
                </a:lnTo>
                <a:lnTo>
                  <a:pt x="9129" y="23242"/>
                </a:lnTo>
                <a:lnTo>
                  <a:pt x="9490" y="22761"/>
                </a:lnTo>
                <a:lnTo>
                  <a:pt x="9610" y="22641"/>
                </a:lnTo>
                <a:lnTo>
                  <a:pt x="9610" y="22461"/>
                </a:lnTo>
                <a:lnTo>
                  <a:pt x="9550" y="22341"/>
                </a:lnTo>
                <a:lnTo>
                  <a:pt x="9490" y="22221"/>
                </a:lnTo>
                <a:lnTo>
                  <a:pt x="9249" y="22101"/>
                </a:lnTo>
                <a:lnTo>
                  <a:pt x="9129" y="22041"/>
                </a:lnTo>
                <a:lnTo>
                  <a:pt x="8949" y="22041"/>
                </a:lnTo>
                <a:lnTo>
                  <a:pt x="8649" y="22161"/>
                </a:lnTo>
                <a:lnTo>
                  <a:pt x="8348" y="22221"/>
                </a:lnTo>
                <a:lnTo>
                  <a:pt x="7688" y="22521"/>
                </a:lnTo>
                <a:lnTo>
                  <a:pt x="7147" y="22942"/>
                </a:lnTo>
                <a:lnTo>
                  <a:pt x="6547" y="23302"/>
                </a:lnTo>
                <a:lnTo>
                  <a:pt x="5406" y="24143"/>
                </a:lnTo>
                <a:lnTo>
                  <a:pt x="5406" y="23963"/>
                </a:lnTo>
                <a:lnTo>
                  <a:pt x="5346" y="23842"/>
                </a:lnTo>
                <a:lnTo>
                  <a:pt x="5226" y="23602"/>
                </a:lnTo>
                <a:lnTo>
                  <a:pt x="4985" y="23362"/>
                </a:lnTo>
                <a:lnTo>
                  <a:pt x="4985" y="23062"/>
                </a:lnTo>
                <a:lnTo>
                  <a:pt x="5766" y="22882"/>
                </a:lnTo>
                <a:lnTo>
                  <a:pt x="6547" y="22581"/>
                </a:lnTo>
                <a:lnTo>
                  <a:pt x="7988" y="21921"/>
                </a:lnTo>
                <a:lnTo>
                  <a:pt x="8709" y="21620"/>
                </a:lnTo>
                <a:lnTo>
                  <a:pt x="9490" y="21260"/>
                </a:lnTo>
                <a:lnTo>
                  <a:pt x="9790" y="21020"/>
                </a:lnTo>
                <a:lnTo>
                  <a:pt x="10150" y="20780"/>
                </a:lnTo>
                <a:lnTo>
                  <a:pt x="10390" y="20539"/>
                </a:lnTo>
                <a:lnTo>
                  <a:pt x="10631" y="20239"/>
                </a:lnTo>
                <a:lnTo>
                  <a:pt x="10691" y="19999"/>
                </a:lnTo>
                <a:lnTo>
                  <a:pt x="10631" y="19759"/>
                </a:lnTo>
                <a:lnTo>
                  <a:pt x="10450" y="19578"/>
                </a:lnTo>
                <a:lnTo>
                  <a:pt x="10210" y="19518"/>
                </a:lnTo>
                <a:lnTo>
                  <a:pt x="9850" y="19518"/>
                </a:lnTo>
                <a:lnTo>
                  <a:pt x="9490" y="19638"/>
                </a:lnTo>
                <a:lnTo>
                  <a:pt x="9069" y="19759"/>
                </a:lnTo>
                <a:lnTo>
                  <a:pt x="8709" y="19939"/>
                </a:lnTo>
                <a:lnTo>
                  <a:pt x="7988" y="20359"/>
                </a:lnTo>
                <a:lnTo>
                  <a:pt x="7328" y="20719"/>
                </a:lnTo>
                <a:lnTo>
                  <a:pt x="6126" y="21500"/>
                </a:lnTo>
                <a:lnTo>
                  <a:pt x="5526" y="21861"/>
                </a:lnTo>
                <a:lnTo>
                  <a:pt x="4985" y="22341"/>
                </a:lnTo>
                <a:lnTo>
                  <a:pt x="4985" y="22041"/>
                </a:lnTo>
                <a:lnTo>
                  <a:pt x="5165" y="22041"/>
                </a:lnTo>
                <a:lnTo>
                  <a:pt x="5286" y="21981"/>
                </a:lnTo>
                <a:lnTo>
                  <a:pt x="5346" y="21861"/>
                </a:lnTo>
                <a:lnTo>
                  <a:pt x="5346" y="21740"/>
                </a:lnTo>
                <a:lnTo>
                  <a:pt x="5226" y="21380"/>
                </a:lnTo>
                <a:lnTo>
                  <a:pt x="5045" y="20960"/>
                </a:lnTo>
                <a:lnTo>
                  <a:pt x="5045" y="20539"/>
                </a:lnTo>
                <a:lnTo>
                  <a:pt x="5406" y="20479"/>
                </a:lnTo>
                <a:lnTo>
                  <a:pt x="5766" y="20419"/>
                </a:lnTo>
                <a:lnTo>
                  <a:pt x="6487" y="20179"/>
                </a:lnTo>
                <a:lnTo>
                  <a:pt x="7147" y="19879"/>
                </a:lnTo>
                <a:lnTo>
                  <a:pt x="7808" y="19518"/>
                </a:lnTo>
                <a:lnTo>
                  <a:pt x="8649" y="19158"/>
                </a:lnTo>
                <a:lnTo>
                  <a:pt x="9369" y="18738"/>
                </a:lnTo>
                <a:lnTo>
                  <a:pt x="9730" y="18497"/>
                </a:lnTo>
                <a:lnTo>
                  <a:pt x="10030" y="18197"/>
                </a:lnTo>
                <a:lnTo>
                  <a:pt x="10330" y="17897"/>
                </a:lnTo>
                <a:lnTo>
                  <a:pt x="10571" y="17536"/>
                </a:lnTo>
                <a:lnTo>
                  <a:pt x="10631" y="17416"/>
                </a:lnTo>
                <a:lnTo>
                  <a:pt x="10691" y="17296"/>
                </a:lnTo>
                <a:lnTo>
                  <a:pt x="10571" y="17056"/>
                </a:lnTo>
                <a:lnTo>
                  <a:pt x="10450" y="16876"/>
                </a:lnTo>
                <a:lnTo>
                  <a:pt x="10330" y="16816"/>
                </a:lnTo>
                <a:lnTo>
                  <a:pt x="10210" y="16816"/>
                </a:lnTo>
                <a:lnTo>
                  <a:pt x="9730" y="16876"/>
                </a:lnTo>
                <a:lnTo>
                  <a:pt x="9309" y="16996"/>
                </a:lnTo>
                <a:lnTo>
                  <a:pt x="8889" y="17116"/>
                </a:lnTo>
                <a:lnTo>
                  <a:pt x="8529" y="17296"/>
                </a:lnTo>
                <a:lnTo>
                  <a:pt x="7808" y="17657"/>
                </a:lnTo>
                <a:lnTo>
                  <a:pt x="7027" y="18197"/>
                </a:lnTo>
                <a:lnTo>
                  <a:pt x="6006" y="18858"/>
                </a:lnTo>
                <a:lnTo>
                  <a:pt x="5526" y="19218"/>
                </a:lnTo>
                <a:lnTo>
                  <a:pt x="5105" y="19638"/>
                </a:lnTo>
                <a:lnTo>
                  <a:pt x="5286" y="18257"/>
                </a:lnTo>
                <a:lnTo>
                  <a:pt x="5286" y="18197"/>
                </a:lnTo>
                <a:lnTo>
                  <a:pt x="6066" y="17957"/>
                </a:lnTo>
                <a:lnTo>
                  <a:pt x="6847" y="17657"/>
                </a:lnTo>
                <a:lnTo>
                  <a:pt x="8409" y="17056"/>
                </a:lnTo>
                <a:lnTo>
                  <a:pt x="9249" y="16756"/>
                </a:lnTo>
                <a:lnTo>
                  <a:pt x="10150" y="16455"/>
                </a:lnTo>
                <a:lnTo>
                  <a:pt x="10571" y="16275"/>
                </a:lnTo>
                <a:lnTo>
                  <a:pt x="10991" y="16095"/>
                </a:lnTo>
                <a:lnTo>
                  <a:pt x="11351" y="15795"/>
                </a:lnTo>
                <a:lnTo>
                  <a:pt x="11592" y="15495"/>
                </a:lnTo>
                <a:lnTo>
                  <a:pt x="11592" y="15314"/>
                </a:lnTo>
                <a:lnTo>
                  <a:pt x="11592" y="15194"/>
                </a:lnTo>
                <a:lnTo>
                  <a:pt x="11532" y="15014"/>
                </a:lnTo>
                <a:lnTo>
                  <a:pt x="11411" y="14954"/>
                </a:lnTo>
                <a:lnTo>
                  <a:pt x="10991" y="14774"/>
                </a:lnTo>
                <a:lnTo>
                  <a:pt x="10571" y="14714"/>
                </a:lnTo>
                <a:lnTo>
                  <a:pt x="10090" y="14774"/>
                </a:lnTo>
                <a:lnTo>
                  <a:pt x="9610" y="14894"/>
                </a:lnTo>
                <a:lnTo>
                  <a:pt x="9129" y="15074"/>
                </a:lnTo>
                <a:lnTo>
                  <a:pt x="8649" y="15254"/>
                </a:lnTo>
                <a:lnTo>
                  <a:pt x="7808" y="15615"/>
                </a:lnTo>
                <a:lnTo>
                  <a:pt x="6547" y="16275"/>
                </a:lnTo>
                <a:lnTo>
                  <a:pt x="6006" y="16636"/>
                </a:lnTo>
                <a:lnTo>
                  <a:pt x="5406" y="16996"/>
                </a:lnTo>
                <a:lnTo>
                  <a:pt x="5826" y="14834"/>
                </a:lnTo>
                <a:lnTo>
                  <a:pt x="7087" y="14414"/>
                </a:lnTo>
                <a:lnTo>
                  <a:pt x="8288" y="13933"/>
                </a:lnTo>
                <a:lnTo>
                  <a:pt x="8949" y="13693"/>
                </a:lnTo>
                <a:lnTo>
                  <a:pt x="9610" y="13393"/>
                </a:lnTo>
                <a:lnTo>
                  <a:pt x="9910" y="13212"/>
                </a:lnTo>
                <a:lnTo>
                  <a:pt x="10210" y="13032"/>
                </a:lnTo>
                <a:lnTo>
                  <a:pt x="10450" y="12792"/>
                </a:lnTo>
                <a:lnTo>
                  <a:pt x="10631" y="12492"/>
                </a:lnTo>
                <a:lnTo>
                  <a:pt x="10631" y="12312"/>
                </a:lnTo>
                <a:lnTo>
                  <a:pt x="10631" y="12131"/>
                </a:lnTo>
                <a:lnTo>
                  <a:pt x="10511" y="11951"/>
                </a:lnTo>
                <a:lnTo>
                  <a:pt x="10330" y="11831"/>
                </a:lnTo>
                <a:lnTo>
                  <a:pt x="9730" y="11831"/>
                </a:lnTo>
                <a:lnTo>
                  <a:pt x="9430" y="11951"/>
                </a:lnTo>
                <a:lnTo>
                  <a:pt x="9129" y="12071"/>
                </a:lnTo>
                <a:lnTo>
                  <a:pt x="8529" y="12372"/>
                </a:lnTo>
                <a:lnTo>
                  <a:pt x="7988" y="12732"/>
                </a:lnTo>
                <a:lnTo>
                  <a:pt x="6967" y="13333"/>
                </a:lnTo>
                <a:lnTo>
                  <a:pt x="6066" y="13933"/>
                </a:lnTo>
                <a:lnTo>
                  <a:pt x="6367" y="12672"/>
                </a:lnTo>
                <a:lnTo>
                  <a:pt x="7628" y="12131"/>
                </a:lnTo>
                <a:lnTo>
                  <a:pt x="8949" y="11651"/>
                </a:lnTo>
                <a:lnTo>
                  <a:pt x="10270" y="11351"/>
                </a:lnTo>
                <a:lnTo>
                  <a:pt x="10871" y="11110"/>
                </a:lnTo>
                <a:lnTo>
                  <a:pt x="11471" y="10870"/>
                </a:lnTo>
                <a:lnTo>
                  <a:pt x="11652" y="10690"/>
                </a:lnTo>
                <a:lnTo>
                  <a:pt x="11772" y="10570"/>
                </a:lnTo>
                <a:lnTo>
                  <a:pt x="11772" y="10390"/>
                </a:lnTo>
                <a:lnTo>
                  <a:pt x="11772" y="10210"/>
                </a:lnTo>
                <a:lnTo>
                  <a:pt x="11652" y="10029"/>
                </a:lnTo>
                <a:lnTo>
                  <a:pt x="11532" y="9909"/>
                </a:lnTo>
                <a:lnTo>
                  <a:pt x="11411" y="9789"/>
                </a:lnTo>
                <a:lnTo>
                  <a:pt x="11171" y="9729"/>
                </a:lnTo>
                <a:lnTo>
                  <a:pt x="10631" y="9729"/>
                </a:lnTo>
                <a:lnTo>
                  <a:pt x="10030" y="9849"/>
                </a:lnTo>
                <a:lnTo>
                  <a:pt x="9430" y="10029"/>
                </a:lnTo>
                <a:lnTo>
                  <a:pt x="8829" y="10330"/>
                </a:lnTo>
                <a:lnTo>
                  <a:pt x="8228" y="10630"/>
                </a:lnTo>
                <a:lnTo>
                  <a:pt x="7688" y="10990"/>
                </a:lnTo>
                <a:lnTo>
                  <a:pt x="6607" y="11831"/>
                </a:lnTo>
                <a:lnTo>
                  <a:pt x="7207" y="10089"/>
                </a:lnTo>
                <a:lnTo>
                  <a:pt x="7748" y="9969"/>
                </a:lnTo>
                <a:lnTo>
                  <a:pt x="8228" y="9849"/>
                </a:lnTo>
                <a:lnTo>
                  <a:pt x="9249" y="9489"/>
                </a:lnTo>
                <a:lnTo>
                  <a:pt x="9910" y="9249"/>
                </a:lnTo>
                <a:lnTo>
                  <a:pt x="10511" y="9008"/>
                </a:lnTo>
                <a:lnTo>
                  <a:pt x="10811" y="8828"/>
                </a:lnTo>
                <a:lnTo>
                  <a:pt x="11111" y="8648"/>
                </a:lnTo>
                <a:lnTo>
                  <a:pt x="11351" y="8408"/>
                </a:lnTo>
                <a:lnTo>
                  <a:pt x="11532" y="8168"/>
                </a:lnTo>
                <a:lnTo>
                  <a:pt x="11592" y="7927"/>
                </a:lnTo>
                <a:lnTo>
                  <a:pt x="11592" y="7747"/>
                </a:lnTo>
                <a:lnTo>
                  <a:pt x="11471" y="7567"/>
                </a:lnTo>
                <a:lnTo>
                  <a:pt x="11291" y="7507"/>
                </a:lnTo>
                <a:lnTo>
                  <a:pt x="10931" y="7447"/>
                </a:lnTo>
                <a:lnTo>
                  <a:pt x="10631" y="7507"/>
                </a:lnTo>
                <a:lnTo>
                  <a:pt x="10270" y="7567"/>
                </a:lnTo>
                <a:lnTo>
                  <a:pt x="9970" y="7687"/>
                </a:lnTo>
                <a:lnTo>
                  <a:pt x="9309" y="7927"/>
                </a:lnTo>
                <a:lnTo>
                  <a:pt x="8709" y="8288"/>
                </a:lnTo>
                <a:lnTo>
                  <a:pt x="7748" y="8768"/>
                </a:lnTo>
                <a:lnTo>
                  <a:pt x="7868" y="8468"/>
                </a:lnTo>
                <a:lnTo>
                  <a:pt x="8409" y="8228"/>
                </a:lnTo>
                <a:lnTo>
                  <a:pt x="9009" y="7927"/>
                </a:lnTo>
                <a:lnTo>
                  <a:pt x="10030" y="7267"/>
                </a:lnTo>
                <a:lnTo>
                  <a:pt x="11291" y="6546"/>
                </a:lnTo>
                <a:lnTo>
                  <a:pt x="11892" y="6126"/>
                </a:lnTo>
                <a:lnTo>
                  <a:pt x="12132" y="5825"/>
                </a:lnTo>
                <a:lnTo>
                  <a:pt x="12372" y="5585"/>
                </a:lnTo>
                <a:lnTo>
                  <a:pt x="12432" y="5405"/>
                </a:lnTo>
                <a:lnTo>
                  <a:pt x="12432" y="5225"/>
                </a:lnTo>
                <a:lnTo>
                  <a:pt x="12312" y="5105"/>
                </a:lnTo>
                <a:lnTo>
                  <a:pt x="12072" y="5105"/>
                </a:lnTo>
                <a:lnTo>
                  <a:pt x="11772" y="5225"/>
                </a:lnTo>
                <a:lnTo>
                  <a:pt x="11411" y="5345"/>
                </a:lnTo>
                <a:lnTo>
                  <a:pt x="10811" y="5705"/>
                </a:lnTo>
                <a:lnTo>
                  <a:pt x="9610" y="6546"/>
                </a:lnTo>
                <a:lnTo>
                  <a:pt x="8949" y="6967"/>
                </a:lnTo>
                <a:lnTo>
                  <a:pt x="8288" y="7447"/>
                </a:lnTo>
                <a:lnTo>
                  <a:pt x="9009" y="6066"/>
                </a:lnTo>
                <a:lnTo>
                  <a:pt x="9069" y="5886"/>
                </a:lnTo>
                <a:lnTo>
                  <a:pt x="9850" y="5525"/>
                </a:lnTo>
                <a:lnTo>
                  <a:pt x="10631" y="5105"/>
                </a:lnTo>
                <a:lnTo>
                  <a:pt x="11231" y="4684"/>
                </a:lnTo>
                <a:lnTo>
                  <a:pt x="11832" y="4324"/>
                </a:lnTo>
                <a:lnTo>
                  <a:pt x="12372" y="3904"/>
                </a:lnTo>
                <a:lnTo>
                  <a:pt x="12853" y="3423"/>
                </a:lnTo>
                <a:lnTo>
                  <a:pt x="12973" y="3243"/>
                </a:lnTo>
                <a:lnTo>
                  <a:pt x="12913" y="3063"/>
                </a:lnTo>
                <a:lnTo>
                  <a:pt x="12793" y="2883"/>
                </a:lnTo>
                <a:lnTo>
                  <a:pt x="12613" y="2823"/>
                </a:lnTo>
                <a:lnTo>
                  <a:pt x="13093" y="2582"/>
                </a:lnTo>
                <a:lnTo>
                  <a:pt x="13333" y="2402"/>
                </a:lnTo>
                <a:lnTo>
                  <a:pt x="13453" y="2162"/>
                </a:lnTo>
                <a:lnTo>
                  <a:pt x="13513" y="1982"/>
                </a:lnTo>
                <a:lnTo>
                  <a:pt x="13453" y="1802"/>
                </a:lnTo>
                <a:lnTo>
                  <a:pt x="13393" y="1682"/>
                </a:lnTo>
                <a:lnTo>
                  <a:pt x="13213" y="1561"/>
                </a:lnTo>
                <a:lnTo>
                  <a:pt x="12733" y="1561"/>
                </a:lnTo>
                <a:lnTo>
                  <a:pt x="12192" y="1622"/>
                </a:lnTo>
                <a:lnTo>
                  <a:pt x="11712" y="1862"/>
                </a:lnTo>
                <a:lnTo>
                  <a:pt x="11291" y="2042"/>
                </a:lnTo>
                <a:lnTo>
                  <a:pt x="10991" y="2162"/>
                </a:lnTo>
                <a:lnTo>
                  <a:pt x="11411" y="1862"/>
                </a:lnTo>
                <a:lnTo>
                  <a:pt x="12072" y="1321"/>
                </a:lnTo>
                <a:lnTo>
                  <a:pt x="12432" y="1021"/>
                </a:lnTo>
                <a:lnTo>
                  <a:pt x="12673" y="721"/>
                </a:lnTo>
                <a:lnTo>
                  <a:pt x="12673" y="541"/>
                </a:lnTo>
                <a:lnTo>
                  <a:pt x="12613" y="360"/>
                </a:lnTo>
                <a:lnTo>
                  <a:pt x="12492" y="300"/>
                </a:lnTo>
                <a:lnTo>
                  <a:pt x="12312" y="300"/>
                </a:lnTo>
                <a:lnTo>
                  <a:pt x="11952" y="420"/>
                </a:lnTo>
                <a:lnTo>
                  <a:pt x="11652" y="661"/>
                </a:lnTo>
                <a:lnTo>
                  <a:pt x="11051" y="1141"/>
                </a:lnTo>
                <a:lnTo>
                  <a:pt x="10330" y="1742"/>
                </a:lnTo>
                <a:lnTo>
                  <a:pt x="9670" y="2342"/>
                </a:lnTo>
                <a:lnTo>
                  <a:pt x="9550" y="2462"/>
                </a:lnTo>
                <a:lnTo>
                  <a:pt x="9550" y="2642"/>
                </a:lnTo>
                <a:lnTo>
                  <a:pt x="9610" y="2763"/>
                </a:lnTo>
                <a:lnTo>
                  <a:pt x="9730" y="2883"/>
                </a:lnTo>
                <a:lnTo>
                  <a:pt x="9369" y="3183"/>
                </a:lnTo>
                <a:lnTo>
                  <a:pt x="9069" y="3543"/>
                </a:lnTo>
                <a:lnTo>
                  <a:pt x="9309" y="2522"/>
                </a:lnTo>
                <a:lnTo>
                  <a:pt x="9430" y="1922"/>
                </a:lnTo>
                <a:lnTo>
                  <a:pt x="9550" y="1321"/>
                </a:lnTo>
                <a:lnTo>
                  <a:pt x="9610" y="661"/>
                </a:lnTo>
                <a:lnTo>
                  <a:pt x="9550" y="60"/>
                </a:lnTo>
                <a:lnTo>
                  <a:pt x="9490" y="0"/>
                </a:lnTo>
                <a:lnTo>
                  <a:pt x="9430" y="0"/>
                </a:lnTo>
                <a:close/>
              </a:path>
            </a:pathLst>
          </a:custGeom>
          <a:solidFill>
            <a:srgbClr val="187767"/>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7" name="Shape 115">
            <a:extLst>
              <a:ext uri="{FF2B5EF4-FFF2-40B4-BE49-F238E27FC236}">
                <a16:creationId xmlns:a16="http://schemas.microsoft.com/office/drawing/2014/main" xmlns="" id="{9F9BFE42-94F1-4576-8366-D092BCCBFD23}"/>
              </a:ext>
            </a:extLst>
          </p:cNvPr>
          <p:cNvSpPr>
            <a:spLocks/>
          </p:cNvSpPr>
          <p:nvPr/>
        </p:nvSpPr>
        <p:spPr bwMode="auto">
          <a:xfrm rot="3048944">
            <a:off x="10180109" y="3502025"/>
            <a:ext cx="438150" cy="901700"/>
          </a:xfrm>
          <a:custGeom>
            <a:avLst/>
            <a:gdLst>
              <a:gd name="T0" fmla="*/ 43945911 w 18378"/>
              <a:gd name="T1" fmla="*/ 3756407 h 37897"/>
              <a:gd name="T2" fmla="*/ 39880757 w 18378"/>
              <a:gd name="T3" fmla="*/ 18775630 h 37897"/>
              <a:gd name="T4" fmla="*/ 60234372 w 18378"/>
              <a:gd name="T5" fmla="*/ 37545531 h 37897"/>
              <a:gd name="T6" fmla="*/ 78135367 w 18378"/>
              <a:gd name="T7" fmla="*/ 53246864 h 37897"/>
              <a:gd name="T8" fmla="*/ 22793146 w 18378"/>
              <a:gd name="T9" fmla="*/ 35840880 h 37897"/>
              <a:gd name="T10" fmla="*/ 4078791 w 18378"/>
              <a:gd name="T11" fmla="*/ 39932293 h 37897"/>
              <a:gd name="T12" fmla="*/ 3265979 w 18378"/>
              <a:gd name="T13" fmla="*/ 49490778 h 37897"/>
              <a:gd name="T14" fmla="*/ 62673903 w 18378"/>
              <a:gd name="T15" fmla="*/ 63822483 h 37897"/>
              <a:gd name="T16" fmla="*/ 101727663 w 18378"/>
              <a:gd name="T17" fmla="*/ 74744582 h 37897"/>
              <a:gd name="T18" fmla="*/ 65112885 w 18378"/>
              <a:gd name="T19" fmla="*/ 75085637 h 37897"/>
              <a:gd name="T20" fmla="*/ 26044940 w 18378"/>
              <a:gd name="T21" fmla="*/ 72698875 h 37897"/>
              <a:gd name="T22" fmla="*/ 17914632 w 18378"/>
              <a:gd name="T23" fmla="*/ 79864889 h 37897"/>
              <a:gd name="T24" fmla="*/ 27671111 w 18378"/>
              <a:gd name="T25" fmla="*/ 87371636 h 37897"/>
              <a:gd name="T26" fmla="*/ 98475893 w 18378"/>
              <a:gd name="T27" fmla="*/ 92491942 h 37897"/>
              <a:gd name="T28" fmla="*/ 113937334 w 18378"/>
              <a:gd name="T29" fmla="*/ 125593549 h 37897"/>
              <a:gd name="T30" fmla="*/ 69178039 w 18378"/>
              <a:gd name="T31" fmla="*/ 111602899 h 37897"/>
              <a:gd name="T32" fmla="*/ 34189432 w 18378"/>
              <a:gd name="T33" fmla="*/ 108192972 h 37897"/>
              <a:gd name="T34" fmla="*/ 17101249 w 18378"/>
              <a:gd name="T35" fmla="*/ 116041095 h 37897"/>
              <a:gd name="T36" fmla="*/ 26858299 w 18378"/>
              <a:gd name="T37" fmla="*/ 124229631 h 37897"/>
              <a:gd name="T38" fmla="*/ 81387710 w 18378"/>
              <a:gd name="T39" fmla="*/ 131742107 h 37897"/>
              <a:gd name="T40" fmla="*/ 122894638 w 18378"/>
              <a:gd name="T41" fmla="*/ 137885276 h 37897"/>
              <a:gd name="T42" fmla="*/ 95223551 w 18378"/>
              <a:gd name="T43" fmla="*/ 165866879 h 37897"/>
              <a:gd name="T44" fmla="*/ 35815604 w 18378"/>
              <a:gd name="T45" fmla="*/ 154262990 h 37897"/>
              <a:gd name="T46" fmla="*/ 9770116 w 18378"/>
              <a:gd name="T47" fmla="*/ 158360132 h 37897"/>
              <a:gd name="T48" fmla="*/ 10583499 w 18378"/>
              <a:gd name="T49" fmla="*/ 169623286 h 37897"/>
              <a:gd name="T50" fmla="*/ 65925697 w 18378"/>
              <a:gd name="T51" fmla="*/ 176107171 h 37897"/>
              <a:gd name="T52" fmla="*/ 111498351 w 18378"/>
              <a:gd name="T53" fmla="*/ 180204312 h 37897"/>
              <a:gd name="T54" fmla="*/ 123708022 w 18378"/>
              <a:gd name="T55" fmla="*/ 215351928 h 37897"/>
              <a:gd name="T56" fmla="*/ 138356651 w 18378"/>
              <a:gd name="T57" fmla="*/ 197263834 h 37897"/>
              <a:gd name="T58" fmla="*/ 166027761 w 18378"/>
              <a:gd name="T59" fmla="*/ 175084326 h 37897"/>
              <a:gd name="T60" fmla="*/ 237645331 w 18378"/>
              <a:gd name="T61" fmla="*/ 161428682 h 37897"/>
              <a:gd name="T62" fmla="*/ 249041642 w 18378"/>
              <a:gd name="T63" fmla="*/ 149824794 h 37897"/>
              <a:gd name="T64" fmla="*/ 228688027 w 18378"/>
              <a:gd name="T65" fmla="*/ 141635937 h 37897"/>
              <a:gd name="T66" fmla="*/ 174985066 w 18378"/>
              <a:gd name="T67" fmla="*/ 151535174 h 37897"/>
              <a:gd name="T68" fmla="*/ 142421804 w 18378"/>
              <a:gd name="T69" fmla="*/ 152899091 h 37897"/>
              <a:gd name="T70" fmla="*/ 170906275 w 18378"/>
              <a:gd name="T71" fmla="*/ 124229631 h 37897"/>
              <a:gd name="T72" fmla="*/ 219744360 w 18378"/>
              <a:gd name="T73" fmla="*/ 106141537 h 37897"/>
              <a:gd name="T74" fmla="*/ 223809514 w 18378"/>
              <a:gd name="T75" fmla="*/ 93173731 h 37897"/>
              <a:gd name="T76" fmla="*/ 196951214 w 18378"/>
              <a:gd name="T77" fmla="*/ 89076590 h 37897"/>
              <a:gd name="T78" fmla="*/ 169280104 w 18378"/>
              <a:gd name="T79" fmla="*/ 102391179 h 37897"/>
              <a:gd name="T80" fmla="*/ 138356651 w 18378"/>
              <a:gd name="T81" fmla="*/ 125252476 h 37897"/>
              <a:gd name="T82" fmla="*/ 150565749 w 18378"/>
              <a:gd name="T83" fmla="*/ 87712691 h 37897"/>
              <a:gd name="T84" fmla="*/ 193698848 w 18378"/>
              <a:gd name="T85" fmla="*/ 65532862 h 37897"/>
              <a:gd name="T86" fmla="*/ 192886061 w 18378"/>
              <a:gd name="T87" fmla="*/ 56656470 h 37897"/>
              <a:gd name="T88" fmla="*/ 173345257 w 18378"/>
              <a:gd name="T89" fmla="*/ 52900402 h 37897"/>
              <a:gd name="T90" fmla="*/ 133478137 w 18378"/>
              <a:gd name="T91" fmla="*/ 70988496 h 37897"/>
              <a:gd name="T92" fmla="*/ 128585963 w 18378"/>
              <a:gd name="T93" fmla="*/ 58702497 h 37897"/>
              <a:gd name="T94" fmla="*/ 187993886 w 18378"/>
              <a:gd name="T95" fmla="*/ 32425528 h 37897"/>
              <a:gd name="T96" fmla="*/ 187993886 w 18378"/>
              <a:gd name="T97" fmla="*/ 23213826 h 37897"/>
              <a:gd name="T98" fmla="*/ 166840549 w 18378"/>
              <a:gd name="T99" fmla="*/ 21162391 h 37897"/>
              <a:gd name="T100" fmla="*/ 126146980 w 18378"/>
              <a:gd name="T101" fmla="*/ 40273348 h 37897"/>
              <a:gd name="T102" fmla="*/ 96849722 w 18378"/>
              <a:gd name="T103" fmla="*/ 46416499 h 37897"/>
              <a:gd name="T104" fmla="*/ 90345014 w 18378"/>
              <a:gd name="T105" fmla="*/ 29015922 h 37897"/>
              <a:gd name="T106" fmla="*/ 79761538 w 18378"/>
              <a:gd name="T107" fmla="*/ 4784980 h 37897"/>
              <a:gd name="T108" fmla="*/ 61047732 w 18378"/>
              <a:gd name="T109" fmla="*/ 5728 h 3789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8378"/>
              <a:gd name="T166" fmla="*/ 0 h 37897"/>
              <a:gd name="T167" fmla="*/ 18378 w 18378"/>
              <a:gd name="T168" fmla="*/ 37897 h 3789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8378" h="37897" extrusionOk="0">
                <a:moveTo>
                  <a:pt x="4505" y="1"/>
                </a:moveTo>
                <a:lnTo>
                  <a:pt x="4024" y="121"/>
                </a:lnTo>
                <a:lnTo>
                  <a:pt x="3784" y="181"/>
                </a:lnTo>
                <a:lnTo>
                  <a:pt x="3604" y="301"/>
                </a:lnTo>
                <a:lnTo>
                  <a:pt x="3424" y="481"/>
                </a:lnTo>
                <a:lnTo>
                  <a:pt x="3243" y="661"/>
                </a:lnTo>
                <a:lnTo>
                  <a:pt x="3123" y="842"/>
                </a:lnTo>
                <a:lnTo>
                  <a:pt x="3003" y="1082"/>
                </a:lnTo>
                <a:lnTo>
                  <a:pt x="2943" y="1622"/>
                </a:lnTo>
                <a:lnTo>
                  <a:pt x="2883" y="2163"/>
                </a:lnTo>
                <a:lnTo>
                  <a:pt x="2883" y="2763"/>
                </a:lnTo>
                <a:lnTo>
                  <a:pt x="2943" y="3304"/>
                </a:lnTo>
                <a:lnTo>
                  <a:pt x="3063" y="3844"/>
                </a:lnTo>
                <a:lnTo>
                  <a:pt x="3243" y="4325"/>
                </a:lnTo>
                <a:lnTo>
                  <a:pt x="3424" y="4865"/>
                </a:lnTo>
                <a:lnTo>
                  <a:pt x="3664" y="5346"/>
                </a:lnTo>
                <a:lnTo>
                  <a:pt x="4144" y="6247"/>
                </a:lnTo>
                <a:lnTo>
                  <a:pt x="4445" y="6607"/>
                </a:lnTo>
                <a:lnTo>
                  <a:pt x="4745" y="7027"/>
                </a:lnTo>
                <a:lnTo>
                  <a:pt x="5105" y="7268"/>
                </a:lnTo>
                <a:lnTo>
                  <a:pt x="5466" y="7568"/>
                </a:lnTo>
                <a:lnTo>
                  <a:pt x="6246" y="8048"/>
                </a:lnTo>
                <a:lnTo>
                  <a:pt x="6787" y="10210"/>
                </a:lnTo>
                <a:lnTo>
                  <a:pt x="5766" y="9370"/>
                </a:lnTo>
                <a:lnTo>
                  <a:pt x="4685" y="8589"/>
                </a:lnTo>
                <a:lnTo>
                  <a:pt x="3484" y="7568"/>
                </a:lnTo>
                <a:lnTo>
                  <a:pt x="2883" y="7027"/>
                </a:lnTo>
                <a:lnTo>
                  <a:pt x="2283" y="6547"/>
                </a:lnTo>
                <a:lnTo>
                  <a:pt x="1982" y="6367"/>
                </a:lnTo>
                <a:lnTo>
                  <a:pt x="1682" y="6307"/>
                </a:lnTo>
                <a:lnTo>
                  <a:pt x="1442" y="6247"/>
                </a:lnTo>
                <a:lnTo>
                  <a:pt x="1141" y="6307"/>
                </a:lnTo>
                <a:lnTo>
                  <a:pt x="901" y="6427"/>
                </a:lnTo>
                <a:lnTo>
                  <a:pt x="661" y="6607"/>
                </a:lnTo>
                <a:lnTo>
                  <a:pt x="421" y="6787"/>
                </a:lnTo>
                <a:lnTo>
                  <a:pt x="301" y="7027"/>
                </a:lnTo>
                <a:lnTo>
                  <a:pt x="120" y="7328"/>
                </a:lnTo>
                <a:lnTo>
                  <a:pt x="60" y="7568"/>
                </a:lnTo>
                <a:lnTo>
                  <a:pt x="0" y="7868"/>
                </a:lnTo>
                <a:lnTo>
                  <a:pt x="60" y="8168"/>
                </a:lnTo>
                <a:lnTo>
                  <a:pt x="120" y="8469"/>
                </a:lnTo>
                <a:lnTo>
                  <a:pt x="241" y="8709"/>
                </a:lnTo>
                <a:lnTo>
                  <a:pt x="481" y="8949"/>
                </a:lnTo>
                <a:lnTo>
                  <a:pt x="721" y="9189"/>
                </a:lnTo>
                <a:lnTo>
                  <a:pt x="1382" y="9550"/>
                </a:lnTo>
                <a:lnTo>
                  <a:pt x="2042" y="9850"/>
                </a:lnTo>
                <a:lnTo>
                  <a:pt x="3364" y="10511"/>
                </a:lnTo>
                <a:lnTo>
                  <a:pt x="4625" y="11231"/>
                </a:lnTo>
                <a:lnTo>
                  <a:pt x="5946" y="11892"/>
                </a:lnTo>
                <a:lnTo>
                  <a:pt x="6246" y="11952"/>
                </a:lnTo>
                <a:lnTo>
                  <a:pt x="6607" y="11892"/>
                </a:lnTo>
                <a:lnTo>
                  <a:pt x="6847" y="11772"/>
                </a:lnTo>
                <a:lnTo>
                  <a:pt x="7087" y="11592"/>
                </a:lnTo>
                <a:lnTo>
                  <a:pt x="7507" y="13153"/>
                </a:lnTo>
                <a:lnTo>
                  <a:pt x="7808" y="14715"/>
                </a:lnTo>
                <a:lnTo>
                  <a:pt x="7868" y="15075"/>
                </a:lnTo>
                <a:lnTo>
                  <a:pt x="6667" y="14294"/>
                </a:lnTo>
                <a:lnTo>
                  <a:pt x="6066" y="13874"/>
                </a:lnTo>
                <a:lnTo>
                  <a:pt x="5466" y="13513"/>
                </a:lnTo>
                <a:lnTo>
                  <a:pt x="4805" y="13213"/>
                </a:lnTo>
                <a:lnTo>
                  <a:pt x="4144" y="12973"/>
                </a:lnTo>
                <a:lnTo>
                  <a:pt x="3424" y="12733"/>
                </a:lnTo>
                <a:lnTo>
                  <a:pt x="2703" y="12613"/>
                </a:lnTo>
                <a:lnTo>
                  <a:pt x="2403" y="12613"/>
                </a:lnTo>
                <a:lnTo>
                  <a:pt x="2162" y="12673"/>
                </a:lnTo>
                <a:lnTo>
                  <a:pt x="1922" y="12793"/>
                </a:lnTo>
                <a:lnTo>
                  <a:pt x="1742" y="12913"/>
                </a:lnTo>
                <a:lnTo>
                  <a:pt x="1562" y="13093"/>
                </a:lnTo>
                <a:lnTo>
                  <a:pt x="1442" y="13333"/>
                </a:lnTo>
                <a:lnTo>
                  <a:pt x="1382" y="13573"/>
                </a:lnTo>
                <a:lnTo>
                  <a:pt x="1322" y="13814"/>
                </a:lnTo>
                <a:lnTo>
                  <a:pt x="1322" y="14054"/>
                </a:lnTo>
                <a:lnTo>
                  <a:pt x="1322" y="14354"/>
                </a:lnTo>
                <a:lnTo>
                  <a:pt x="1382" y="14594"/>
                </a:lnTo>
                <a:lnTo>
                  <a:pt x="1502" y="14835"/>
                </a:lnTo>
                <a:lnTo>
                  <a:pt x="1682" y="15075"/>
                </a:lnTo>
                <a:lnTo>
                  <a:pt x="1862" y="15255"/>
                </a:lnTo>
                <a:lnTo>
                  <a:pt x="2042" y="15375"/>
                </a:lnTo>
                <a:lnTo>
                  <a:pt x="2343" y="15495"/>
                </a:lnTo>
                <a:lnTo>
                  <a:pt x="3003" y="15675"/>
                </a:lnTo>
                <a:lnTo>
                  <a:pt x="3724" y="15856"/>
                </a:lnTo>
                <a:lnTo>
                  <a:pt x="5105" y="15976"/>
                </a:lnTo>
                <a:lnTo>
                  <a:pt x="6547" y="16156"/>
                </a:lnTo>
                <a:lnTo>
                  <a:pt x="7267" y="16276"/>
                </a:lnTo>
                <a:lnTo>
                  <a:pt x="7928" y="16456"/>
                </a:lnTo>
                <a:lnTo>
                  <a:pt x="8168" y="16456"/>
                </a:lnTo>
                <a:lnTo>
                  <a:pt x="8588" y="19459"/>
                </a:lnTo>
                <a:lnTo>
                  <a:pt x="8949" y="22522"/>
                </a:lnTo>
                <a:lnTo>
                  <a:pt x="8949" y="22642"/>
                </a:lnTo>
                <a:lnTo>
                  <a:pt x="8408" y="22101"/>
                </a:lnTo>
                <a:lnTo>
                  <a:pt x="7748" y="21681"/>
                </a:lnTo>
                <a:lnTo>
                  <a:pt x="7147" y="21201"/>
                </a:lnTo>
                <a:lnTo>
                  <a:pt x="6667" y="20780"/>
                </a:lnTo>
                <a:lnTo>
                  <a:pt x="6186" y="20420"/>
                </a:lnTo>
                <a:lnTo>
                  <a:pt x="5646" y="20000"/>
                </a:lnTo>
                <a:lnTo>
                  <a:pt x="5105" y="19639"/>
                </a:lnTo>
                <a:lnTo>
                  <a:pt x="4445" y="19339"/>
                </a:lnTo>
                <a:lnTo>
                  <a:pt x="3784" y="19099"/>
                </a:lnTo>
                <a:lnTo>
                  <a:pt x="3484" y="19039"/>
                </a:lnTo>
                <a:lnTo>
                  <a:pt x="3123" y="18979"/>
                </a:lnTo>
                <a:lnTo>
                  <a:pt x="2823" y="18979"/>
                </a:lnTo>
                <a:lnTo>
                  <a:pt x="2523" y="19039"/>
                </a:lnTo>
                <a:lnTo>
                  <a:pt x="2222" y="19159"/>
                </a:lnTo>
                <a:lnTo>
                  <a:pt x="1982" y="19339"/>
                </a:lnTo>
                <a:lnTo>
                  <a:pt x="1622" y="19639"/>
                </a:lnTo>
                <a:lnTo>
                  <a:pt x="1382" y="20000"/>
                </a:lnTo>
                <a:lnTo>
                  <a:pt x="1322" y="20180"/>
                </a:lnTo>
                <a:lnTo>
                  <a:pt x="1262" y="20420"/>
                </a:lnTo>
                <a:lnTo>
                  <a:pt x="1262" y="20660"/>
                </a:lnTo>
                <a:lnTo>
                  <a:pt x="1322" y="20840"/>
                </a:lnTo>
                <a:lnTo>
                  <a:pt x="1442" y="21141"/>
                </a:lnTo>
                <a:lnTo>
                  <a:pt x="1562" y="21381"/>
                </a:lnTo>
                <a:lnTo>
                  <a:pt x="1742" y="21621"/>
                </a:lnTo>
                <a:lnTo>
                  <a:pt x="1982" y="21861"/>
                </a:lnTo>
                <a:lnTo>
                  <a:pt x="2463" y="22162"/>
                </a:lnTo>
                <a:lnTo>
                  <a:pt x="3003" y="22462"/>
                </a:lnTo>
                <a:lnTo>
                  <a:pt x="3544" y="22642"/>
                </a:lnTo>
                <a:lnTo>
                  <a:pt x="4204" y="22822"/>
                </a:lnTo>
                <a:lnTo>
                  <a:pt x="5345" y="23062"/>
                </a:lnTo>
                <a:lnTo>
                  <a:pt x="6006" y="23183"/>
                </a:lnTo>
                <a:lnTo>
                  <a:pt x="6607" y="23363"/>
                </a:lnTo>
                <a:lnTo>
                  <a:pt x="7207" y="23603"/>
                </a:lnTo>
                <a:lnTo>
                  <a:pt x="7808" y="23843"/>
                </a:lnTo>
                <a:lnTo>
                  <a:pt x="8468" y="24143"/>
                </a:lnTo>
                <a:lnTo>
                  <a:pt x="8769" y="24264"/>
                </a:lnTo>
                <a:lnTo>
                  <a:pt x="9069" y="24264"/>
                </a:lnTo>
                <a:lnTo>
                  <a:pt x="9129" y="25825"/>
                </a:lnTo>
                <a:lnTo>
                  <a:pt x="9129" y="27447"/>
                </a:lnTo>
                <a:lnTo>
                  <a:pt x="9069" y="30569"/>
                </a:lnTo>
                <a:lnTo>
                  <a:pt x="8408" y="30089"/>
                </a:lnTo>
                <a:lnTo>
                  <a:pt x="7748" y="29609"/>
                </a:lnTo>
                <a:lnTo>
                  <a:pt x="7027" y="29188"/>
                </a:lnTo>
                <a:lnTo>
                  <a:pt x="6366" y="28708"/>
                </a:lnTo>
                <a:lnTo>
                  <a:pt x="5946" y="28407"/>
                </a:lnTo>
                <a:lnTo>
                  <a:pt x="5526" y="28167"/>
                </a:lnTo>
                <a:lnTo>
                  <a:pt x="4565" y="27747"/>
                </a:lnTo>
                <a:lnTo>
                  <a:pt x="3604" y="27386"/>
                </a:lnTo>
                <a:lnTo>
                  <a:pt x="2643" y="27146"/>
                </a:lnTo>
                <a:lnTo>
                  <a:pt x="2222" y="27026"/>
                </a:lnTo>
                <a:lnTo>
                  <a:pt x="1802" y="27086"/>
                </a:lnTo>
                <a:lnTo>
                  <a:pt x="1442" y="27146"/>
                </a:lnTo>
                <a:lnTo>
                  <a:pt x="1141" y="27326"/>
                </a:lnTo>
                <a:lnTo>
                  <a:pt x="901" y="27567"/>
                </a:lnTo>
                <a:lnTo>
                  <a:pt x="721" y="27867"/>
                </a:lnTo>
                <a:lnTo>
                  <a:pt x="601" y="28167"/>
                </a:lnTo>
                <a:lnTo>
                  <a:pt x="481" y="28528"/>
                </a:lnTo>
                <a:lnTo>
                  <a:pt x="481" y="28888"/>
                </a:lnTo>
                <a:lnTo>
                  <a:pt x="481" y="29188"/>
                </a:lnTo>
                <a:lnTo>
                  <a:pt x="601" y="29548"/>
                </a:lnTo>
                <a:lnTo>
                  <a:pt x="781" y="29849"/>
                </a:lnTo>
                <a:lnTo>
                  <a:pt x="1021" y="30149"/>
                </a:lnTo>
                <a:lnTo>
                  <a:pt x="1322" y="30389"/>
                </a:lnTo>
                <a:lnTo>
                  <a:pt x="1682" y="30509"/>
                </a:lnTo>
                <a:lnTo>
                  <a:pt x="2162" y="30630"/>
                </a:lnTo>
                <a:lnTo>
                  <a:pt x="3964" y="30870"/>
                </a:lnTo>
                <a:lnTo>
                  <a:pt x="4865" y="30990"/>
                </a:lnTo>
                <a:lnTo>
                  <a:pt x="5766" y="31050"/>
                </a:lnTo>
                <a:lnTo>
                  <a:pt x="6246" y="31050"/>
                </a:lnTo>
                <a:lnTo>
                  <a:pt x="6667" y="31170"/>
                </a:lnTo>
                <a:lnTo>
                  <a:pt x="7447" y="31530"/>
                </a:lnTo>
                <a:lnTo>
                  <a:pt x="7868" y="31650"/>
                </a:lnTo>
                <a:lnTo>
                  <a:pt x="8228" y="31711"/>
                </a:lnTo>
                <a:lnTo>
                  <a:pt x="9009" y="31831"/>
                </a:lnTo>
                <a:lnTo>
                  <a:pt x="8709" y="37356"/>
                </a:lnTo>
                <a:lnTo>
                  <a:pt x="8709" y="37596"/>
                </a:lnTo>
                <a:lnTo>
                  <a:pt x="8829" y="37716"/>
                </a:lnTo>
                <a:lnTo>
                  <a:pt x="8949" y="37836"/>
                </a:lnTo>
                <a:lnTo>
                  <a:pt x="9129" y="37896"/>
                </a:lnTo>
                <a:lnTo>
                  <a:pt x="9309" y="37896"/>
                </a:lnTo>
                <a:lnTo>
                  <a:pt x="9489" y="37836"/>
                </a:lnTo>
                <a:lnTo>
                  <a:pt x="9609" y="37716"/>
                </a:lnTo>
                <a:lnTo>
                  <a:pt x="9730" y="37536"/>
                </a:lnTo>
                <a:lnTo>
                  <a:pt x="9970" y="36095"/>
                </a:lnTo>
                <a:lnTo>
                  <a:pt x="10210" y="34713"/>
                </a:lnTo>
                <a:lnTo>
                  <a:pt x="10330" y="33272"/>
                </a:lnTo>
                <a:lnTo>
                  <a:pt x="10450" y="31831"/>
                </a:lnTo>
                <a:lnTo>
                  <a:pt x="10690" y="31711"/>
                </a:lnTo>
                <a:lnTo>
                  <a:pt x="11051" y="31410"/>
                </a:lnTo>
                <a:lnTo>
                  <a:pt x="11411" y="31170"/>
                </a:lnTo>
                <a:lnTo>
                  <a:pt x="12252" y="30810"/>
                </a:lnTo>
                <a:lnTo>
                  <a:pt x="13934" y="30089"/>
                </a:lnTo>
                <a:lnTo>
                  <a:pt x="14714" y="29729"/>
                </a:lnTo>
                <a:lnTo>
                  <a:pt x="15495" y="29368"/>
                </a:lnTo>
                <a:lnTo>
                  <a:pt x="16276" y="28948"/>
                </a:lnTo>
                <a:lnTo>
                  <a:pt x="17056" y="28588"/>
                </a:lnTo>
                <a:lnTo>
                  <a:pt x="17537" y="28407"/>
                </a:lnTo>
                <a:lnTo>
                  <a:pt x="17837" y="28107"/>
                </a:lnTo>
                <a:lnTo>
                  <a:pt x="18138" y="27807"/>
                </a:lnTo>
                <a:lnTo>
                  <a:pt x="18258" y="27447"/>
                </a:lnTo>
                <a:lnTo>
                  <a:pt x="18378" y="27086"/>
                </a:lnTo>
                <a:lnTo>
                  <a:pt x="18378" y="26726"/>
                </a:lnTo>
                <a:lnTo>
                  <a:pt x="18378" y="26365"/>
                </a:lnTo>
                <a:lnTo>
                  <a:pt x="18258" y="26005"/>
                </a:lnTo>
                <a:lnTo>
                  <a:pt x="18077" y="25705"/>
                </a:lnTo>
                <a:lnTo>
                  <a:pt x="17837" y="25405"/>
                </a:lnTo>
                <a:lnTo>
                  <a:pt x="17597" y="25164"/>
                </a:lnTo>
                <a:lnTo>
                  <a:pt x="17237" y="24984"/>
                </a:lnTo>
                <a:lnTo>
                  <a:pt x="16876" y="24924"/>
                </a:lnTo>
                <a:lnTo>
                  <a:pt x="16516" y="24864"/>
                </a:lnTo>
                <a:lnTo>
                  <a:pt x="16096" y="24924"/>
                </a:lnTo>
                <a:lnTo>
                  <a:pt x="15615" y="25104"/>
                </a:lnTo>
                <a:lnTo>
                  <a:pt x="14714" y="25585"/>
                </a:lnTo>
                <a:lnTo>
                  <a:pt x="13753" y="26065"/>
                </a:lnTo>
                <a:lnTo>
                  <a:pt x="12913" y="26666"/>
                </a:lnTo>
                <a:lnTo>
                  <a:pt x="12492" y="26966"/>
                </a:lnTo>
                <a:lnTo>
                  <a:pt x="12132" y="27326"/>
                </a:lnTo>
                <a:lnTo>
                  <a:pt x="11651" y="27807"/>
                </a:lnTo>
                <a:lnTo>
                  <a:pt x="11231" y="28347"/>
                </a:lnTo>
                <a:lnTo>
                  <a:pt x="10510" y="29488"/>
                </a:lnTo>
                <a:lnTo>
                  <a:pt x="10510" y="26906"/>
                </a:lnTo>
                <a:lnTo>
                  <a:pt x="10390" y="24324"/>
                </a:lnTo>
                <a:lnTo>
                  <a:pt x="10570" y="24203"/>
                </a:lnTo>
                <a:lnTo>
                  <a:pt x="10751" y="24083"/>
                </a:lnTo>
                <a:lnTo>
                  <a:pt x="11471" y="23183"/>
                </a:lnTo>
                <a:lnTo>
                  <a:pt x="12192" y="22282"/>
                </a:lnTo>
                <a:lnTo>
                  <a:pt x="12612" y="21861"/>
                </a:lnTo>
                <a:lnTo>
                  <a:pt x="13093" y="21441"/>
                </a:lnTo>
                <a:lnTo>
                  <a:pt x="14054" y="20660"/>
                </a:lnTo>
                <a:lnTo>
                  <a:pt x="14955" y="19939"/>
                </a:lnTo>
                <a:lnTo>
                  <a:pt x="15435" y="19519"/>
                </a:lnTo>
                <a:lnTo>
                  <a:pt x="15855" y="19099"/>
                </a:lnTo>
                <a:lnTo>
                  <a:pt x="16216" y="18678"/>
                </a:lnTo>
                <a:lnTo>
                  <a:pt x="16516" y="18198"/>
                </a:lnTo>
                <a:lnTo>
                  <a:pt x="16696" y="17657"/>
                </a:lnTo>
                <a:lnTo>
                  <a:pt x="16696" y="17357"/>
                </a:lnTo>
                <a:lnTo>
                  <a:pt x="16696" y="17057"/>
                </a:lnTo>
                <a:lnTo>
                  <a:pt x="16636" y="16696"/>
                </a:lnTo>
                <a:lnTo>
                  <a:pt x="16516" y="16396"/>
                </a:lnTo>
                <a:lnTo>
                  <a:pt x="16336" y="16096"/>
                </a:lnTo>
                <a:lnTo>
                  <a:pt x="16096" y="15916"/>
                </a:lnTo>
                <a:lnTo>
                  <a:pt x="15855" y="15736"/>
                </a:lnTo>
                <a:lnTo>
                  <a:pt x="15555" y="15615"/>
                </a:lnTo>
                <a:lnTo>
                  <a:pt x="14834" y="15615"/>
                </a:lnTo>
                <a:lnTo>
                  <a:pt x="14534" y="15675"/>
                </a:lnTo>
                <a:lnTo>
                  <a:pt x="14294" y="15796"/>
                </a:lnTo>
                <a:lnTo>
                  <a:pt x="13813" y="16096"/>
                </a:lnTo>
                <a:lnTo>
                  <a:pt x="13393" y="16516"/>
                </a:lnTo>
                <a:lnTo>
                  <a:pt x="13033" y="16937"/>
                </a:lnTo>
                <a:lnTo>
                  <a:pt x="12732" y="17477"/>
                </a:lnTo>
                <a:lnTo>
                  <a:pt x="12492" y="18018"/>
                </a:lnTo>
                <a:lnTo>
                  <a:pt x="12012" y="19039"/>
                </a:lnTo>
                <a:lnTo>
                  <a:pt x="11531" y="20120"/>
                </a:lnTo>
                <a:lnTo>
                  <a:pt x="11291" y="20600"/>
                </a:lnTo>
                <a:lnTo>
                  <a:pt x="10991" y="21081"/>
                </a:lnTo>
                <a:lnTo>
                  <a:pt x="10210" y="22162"/>
                </a:lnTo>
                <a:lnTo>
                  <a:pt x="10210" y="22041"/>
                </a:lnTo>
                <a:lnTo>
                  <a:pt x="9910" y="19699"/>
                </a:lnTo>
                <a:lnTo>
                  <a:pt x="9549" y="17297"/>
                </a:lnTo>
                <a:lnTo>
                  <a:pt x="9850" y="17117"/>
                </a:lnTo>
                <a:lnTo>
                  <a:pt x="10150" y="16817"/>
                </a:lnTo>
                <a:lnTo>
                  <a:pt x="10630" y="16156"/>
                </a:lnTo>
                <a:lnTo>
                  <a:pt x="11111" y="15435"/>
                </a:lnTo>
                <a:lnTo>
                  <a:pt x="11531" y="14775"/>
                </a:lnTo>
                <a:lnTo>
                  <a:pt x="12072" y="13994"/>
                </a:lnTo>
                <a:lnTo>
                  <a:pt x="12732" y="13213"/>
                </a:lnTo>
                <a:lnTo>
                  <a:pt x="13393" y="12492"/>
                </a:lnTo>
                <a:lnTo>
                  <a:pt x="14054" y="11772"/>
                </a:lnTo>
                <a:lnTo>
                  <a:pt x="14294" y="11532"/>
                </a:lnTo>
                <a:lnTo>
                  <a:pt x="14414" y="11291"/>
                </a:lnTo>
                <a:lnTo>
                  <a:pt x="14474" y="10991"/>
                </a:lnTo>
                <a:lnTo>
                  <a:pt x="14534" y="10751"/>
                </a:lnTo>
                <a:lnTo>
                  <a:pt x="14474" y="10451"/>
                </a:lnTo>
                <a:lnTo>
                  <a:pt x="14354" y="10210"/>
                </a:lnTo>
                <a:lnTo>
                  <a:pt x="14234" y="9970"/>
                </a:lnTo>
                <a:lnTo>
                  <a:pt x="14054" y="9790"/>
                </a:lnTo>
                <a:lnTo>
                  <a:pt x="13813" y="9610"/>
                </a:lnTo>
                <a:lnTo>
                  <a:pt x="13573" y="9430"/>
                </a:lnTo>
                <a:lnTo>
                  <a:pt x="13333" y="9370"/>
                </a:lnTo>
                <a:lnTo>
                  <a:pt x="13093" y="9309"/>
                </a:lnTo>
                <a:lnTo>
                  <a:pt x="12792" y="9309"/>
                </a:lnTo>
                <a:lnTo>
                  <a:pt x="12552" y="9370"/>
                </a:lnTo>
                <a:lnTo>
                  <a:pt x="12252" y="9490"/>
                </a:lnTo>
                <a:lnTo>
                  <a:pt x="12012" y="9730"/>
                </a:lnTo>
                <a:lnTo>
                  <a:pt x="11231" y="10571"/>
                </a:lnTo>
                <a:lnTo>
                  <a:pt x="10510" y="11471"/>
                </a:lnTo>
                <a:lnTo>
                  <a:pt x="9850" y="12492"/>
                </a:lnTo>
                <a:lnTo>
                  <a:pt x="9309" y="13513"/>
                </a:lnTo>
                <a:lnTo>
                  <a:pt x="8949" y="14294"/>
                </a:lnTo>
                <a:lnTo>
                  <a:pt x="8288" y="11532"/>
                </a:lnTo>
                <a:lnTo>
                  <a:pt x="8468" y="11471"/>
                </a:lnTo>
                <a:lnTo>
                  <a:pt x="8588" y="11411"/>
                </a:lnTo>
                <a:lnTo>
                  <a:pt x="9489" y="10330"/>
                </a:lnTo>
                <a:lnTo>
                  <a:pt x="9970" y="9790"/>
                </a:lnTo>
                <a:lnTo>
                  <a:pt x="10450" y="9249"/>
                </a:lnTo>
                <a:lnTo>
                  <a:pt x="12552" y="7328"/>
                </a:lnTo>
                <a:lnTo>
                  <a:pt x="13213" y="6607"/>
                </a:lnTo>
                <a:lnTo>
                  <a:pt x="13573" y="6187"/>
                </a:lnTo>
                <a:lnTo>
                  <a:pt x="13873" y="5706"/>
                </a:lnTo>
                <a:lnTo>
                  <a:pt x="14054" y="5226"/>
                </a:lnTo>
                <a:lnTo>
                  <a:pt x="14114" y="4985"/>
                </a:lnTo>
                <a:lnTo>
                  <a:pt x="14114" y="4745"/>
                </a:lnTo>
                <a:lnTo>
                  <a:pt x="14114" y="4505"/>
                </a:lnTo>
                <a:lnTo>
                  <a:pt x="13994" y="4265"/>
                </a:lnTo>
                <a:lnTo>
                  <a:pt x="13873" y="4085"/>
                </a:lnTo>
                <a:lnTo>
                  <a:pt x="13633" y="3904"/>
                </a:lnTo>
                <a:lnTo>
                  <a:pt x="13393" y="3724"/>
                </a:lnTo>
                <a:lnTo>
                  <a:pt x="13093" y="3664"/>
                </a:lnTo>
                <a:lnTo>
                  <a:pt x="12853" y="3604"/>
                </a:lnTo>
                <a:lnTo>
                  <a:pt x="12612" y="3664"/>
                </a:lnTo>
                <a:lnTo>
                  <a:pt x="12312" y="3724"/>
                </a:lnTo>
                <a:lnTo>
                  <a:pt x="12072" y="3844"/>
                </a:lnTo>
                <a:lnTo>
                  <a:pt x="11591" y="4145"/>
                </a:lnTo>
                <a:lnTo>
                  <a:pt x="11111" y="4565"/>
                </a:lnTo>
                <a:lnTo>
                  <a:pt x="10690" y="5045"/>
                </a:lnTo>
                <a:lnTo>
                  <a:pt x="10030" y="5886"/>
                </a:lnTo>
                <a:lnTo>
                  <a:pt x="9309" y="7087"/>
                </a:lnTo>
                <a:lnTo>
                  <a:pt x="8949" y="7748"/>
                </a:lnTo>
                <a:lnTo>
                  <a:pt x="8649" y="8349"/>
                </a:lnTo>
                <a:lnTo>
                  <a:pt x="8288" y="9249"/>
                </a:lnTo>
                <a:lnTo>
                  <a:pt x="7868" y="10090"/>
                </a:lnTo>
                <a:lnTo>
                  <a:pt x="7507" y="9129"/>
                </a:lnTo>
                <a:lnTo>
                  <a:pt x="7147" y="8168"/>
                </a:lnTo>
                <a:lnTo>
                  <a:pt x="7267" y="8108"/>
                </a:lnTo>
                <a:lnTo>
                  <a:pt x="7327" y="7928"/>
                </a:lnTo>
                <a:lnTo>
                  <a:pt x="7327" y="7508"/>
                </a:lnTo>
                <a:lnTo>
                  <a:pt x="7267" y="6967"/>
                </a:lnTo>
                <a:lnTo>
                  <a:pt x="7087" y="6367"/>
                </a:lnTo>
                <a:lnTo>
                  <a:pt x="6667" y="5106"/>
                </a:lnTo>
                <a:lnTo>
                  <a:pt x="6366" y="4205"/>
                </a:lnTo>
                <a:lnTo>
                  <a:pt x="6246" y="3424"/>
                </a:lnTo>
                <a:lnTo>
                  <a:pt x="6186" y="2643"/>
                </a:lnTo>
                <a:lnTo>
                  <a:pt x="6066" y="1862"/>
                </a:lnTo>
                <a:lnTo>
                  <a:pt x="5946" y="1082"/>
                </a:lnTo>
                <a:lnTo>
                  <a:pt x="5886" y="842"/>
                </a:lnTo>
                <a:lnTo>
                  <a:pt x="5766" y="601"/>
                </a:lnTo>
                <a:lnTo>
                  <a:pt x="5586" y="421"/>
                </a:lnTo>
                <a:lnTo>
                  <a:pt x="5405" y="301"/>
                </a:lnTo>
                <a:lnTo>
                  <a:pt x="5225" y="181"/>
                </a:lnTo>
                <a:lnTo>
                  <a:pt x="4985" y="61"/>
                </a:lnTo>
                <a:lnTo>
                  <a:pt x="4505" y="1"/>
                </a:lnTo>
                <a:close/>
              </a:path>
            </a:pathLst>
          </a:custGeom>
          <a:solidFill>
            <a:srgbClr val="79C6CC"/>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8" name="Shape 116">
            <a:extLst>
              <a:ext uri="{FF2B5EF4-FFF2-40B4-BE49-F238E27FC236}">
                <a16:creationId xmlns:a16="http://schemas.microsoft.com/office/drawing/2014/main" xmlns="" id="{8B150772-4484-431F-BCC0-F4769532ECAC}"/>
              </a:ext>
            </a:extLst>
          </p:cNvPr>
          <p:cNvSpPr>
            <a:spLocks/>
          </p:cNvSpPr>
          <p:nvPr/>
        </p:nvSpPr>
        <p:spPr bwMode="auto">
          <a:xfrm rot="4552656" flipH="1">
            <a:off x="10308431" y="4603486"/>
            <a:ext cx="744538" cy="1456267"/>
          </a:xfrm>
          <a:custGeom>
            <a:avLst/>
            <a:gdLst>
              <a:gd name="T0" fmla="*/ 355645595 w 22342"/>
              <a:gd name="T1" fmla="*/ 55474139 h 43662"/>
              <a:gd name="T2" fmla="*/ 284516256 w 22342"/>
              <a:gd name="T3" fmla="*/ 40431237 h 43662"/>
              <a:gd name="T4" fmla="*/ 231188680 w 22342"/>
              <a:gd name="T5" fmla="*/ 2833361 h 43662"/>
              <a:gd name="T6" fmla="*/ 253392588 w 22342"/>
              <a:gd name="T7" fmla="*/ 66759430 h 43662"/>
              <a:gd name="T8" fmla="*/ 328962928 w 22342"/>
              <a:gd name="T9" fmla="*/ 147606895 h 43662"/>
              <a:gd name="T10" fmla="*/ 360086596 w 22342"/>
              <a:gd name="T11" fmla="*/ 300833585 h 43662"/>
              <a:gd name="T12" fmla="*/ 253392588 w 22342"/>
              <a:gd name="T13" fmla="*/ 255706153 h 43662"/>
              <a:gd name="T14" fmla="*/ 240070683 w 22342"/>
              <a:gd name="T15" fmla="*/ 202126141 h 43662"/>
              <a:gd name="T16" fmla="*/ 208947015 w 22342"/>
              <a:gd name="T17" fmla="*/ 232211321 h 43662"/>
              <a:gd name="T18" fmla="*/ 146736336 w 22342"/>
              <a:gd name="T19" fmla="*/ 182387644 h 43662"/>
              <a:gd name="T20" fmla="*/ 108951716 w 22342"/>
              <a:gd name="T21" fmla="*/ 171102353 h 43662"/>
              <a:gd name="T22" fmla="*/ 108951716 w 22342"/>
              <a:gd name="T23" fmla="*/ 212472824 h 43662"/>
              <a:gd name="T24" fmla="*/ 197843961 w 22342"/>
              <a:gd name="T25" fmla="*/ 281095113 h 43662"/>
              <a:gd name="T26" fmla="*/ 326742977 w 22342"/>
              <a:gd name="T27" fmla="*/ 324328417 h 43662"/>
              <a:gd name="T28" fmla="*/ 408974270 w 22342"/>
              <a:gd name="T29" fmla="*/ 431504076 h 43662"/>
              <a:gd name="T30" fmla="*/ 564555953 w 22342"/>
              <a:gd name="T31" fmla="*/ 645839733 h 43662"/>
              <a:gd name="T32" fmla="*/ 355645595 w 22342"/>
              <a:gd name="T33" fmla="*/ 554646236 h 43662"/>
              <a:gd name="T34" fmla="*/ 286737306 w 22342"/>
              <a:gd name="T35" fmla="*/ 431504076 h 43662"/>
              <a:gd name="T36" fmla="*/ 251172637 w 22342"/>
              <a:gd name="T37" fmla="*/ 411750570 h 43662"/>
              <a:gd name="T38" fmla="*/ 280076354 w 22342"/>
              <a:gd name="T39" fmla="*/ 522682564 h 43662"/>
              <a:gd name="T40" fmla="*/ 82269050 w 22342"/>
              <a:gd name="T41" fmla="*/ 435261037 h 43662"/>
              <a:gd name="T42" fmla="*/ 2257708 w 22342"/>
              <a:gd name="T43" fmla="*/ 400480287 h 43662"/>
              <a:gd name="T44" fmla="*/ 77828048 w 22342"/>
              <a:gd name="T45" fmla="*/ 478510000 h 43662"/>
              <a:gd name="T46" fmla="*/ 95590955 w 22342"/>
              <a:gd name="T47" fmla="*/ 519864837 h 43662"/>
              <a:gd name="T48" fmla="*/ 20021714 w 22342"/>
              <a:gd name="T49" fmla="*/ 532090012 h 43662"/>
              <a:gd name="T50" fmla="*/ 120053670 w 22342"/>
              <a:gd name="T51" fmla="*/ 540542568 h 43662"/>
              <a:gd name="T52" fmla="*/ 291178308 w 22342"/>
              <a:gd name="T53" fmla="*/ 583791531 h 43662"/>
              <a:gd name="T54" fmla="*/ 571216905 w 22342"/>
              <a:gd name="T55" fmla="*/ 673091551 h 43662"/>
              <a:gd name="T56" fmla="*/ 646787245 w 22342"/>
              <a:gd name="T57" fmla="*/ 674970019 h 43662"/>
              <a:gd name="T58" fmla="*/ 577915614 w 22342"/>
              <a:gd name="T59" fmla="*/ 592244087 h 43662"/>
              <a:gd name="T60" fmla="*/ 717916584 w 22342"/>
              <a:gd name="T61" fmla="*/ 494475877 h 43662"/>
              <a:gd name="T62" fmla="*/ 826830543 w 22342"/>
              <a:gd name="T63" fmla="*/ 386376619 h 43662"/>
              <a:gd name="T64" fmla="*/ 804588879 w 22342"/>
              <a:gd name="T65" fmla="*/ 382620283 h 43662"/>
              <a:gd name="T66" fmla="*/ 640125193 w 22342"/>
              <a:gd name="T67" fmla="*/ 512351515 h 43662"/>
              <a:gd name="T68" fmla="*/ 497867615 w 22342"/>
              <a:gd name="T69" fmla="*/ 482266986 h 43662"/>
              <a:gd name="T70" fmla="*/ 537873286 w 22342"/>
              <a:gd name="T71" fmla="*/ 368516615 h 43662"/>
              <a:gd name="T72" fmla="*/ 680130864 w 22342"/>
              <a:gd name="T73" fmla="*/ 303651312 h 43662"/>
              <a:gd name="T74" fmla="*/ 757922255 w 22342"/>
              <a:gd name="T75" fmla="*/ 240663876 h 43662"/>
              <a:gd name="T76" fmla="*/ 737937198 w 22342"/>
              <a:gd name="T77" fmla="*/ 220925379 h 43662"/>
              <a:gd name="T78" fmla="*/ 655705906 w 22342"/>
              <a:gd name="T79" fmla="*/ 260402348 h 43662"/>
              <a:gd name="T80" fmla="*/ 582356616 w 22342"/>
              <a:gd name="T81" fmla="*/ 286730567 h 43662"/>
              <a:gd name="T82" fmla="*/ 557893900 w 22342"/>
              <a:gd name="T83" fmla="*/ 259463114 h 43662"/>
              <a:gd name="T84" fmla="*/ 533432285 w 22342"/>
              <a:gd name="T85" fmla="*/ 288608409 h 43662"/>
              <a:gd name="T86" fmla="*/ 442318989 w 22342"/>
              <a:gd name="T87" fmla="*/ 375091328 h 43662"/>
              <a:gd name="T88" fmla="*/ 466780604 w 22342"/>
              <a:gd name="T89" fmla="*/ 198369781 h 43662"/>
              <a:gd name="T90" fmla="*/ 677910913 w 22342"/>
              <a:gd name="T91" fmla="*/ 44188198 h 43662"/>
              <a:gd name="T92" fmla="*/ 671248861 w 22342"/>
              <a:gd name="T93" fmla="*/ 16936404 h 43662"/>
              <a:gd name="T94" fmla="*/ 571216905 w 22342"/>
              <a:gd name="T95" fmla="*/ 77090479 h 43662"/>
              <a:gd name="T96" fmla="*/ 553452899 w 22342"/>
              <a:gd name="T97" fmla="*/ 46082325 h 43662"/>
              <a:gd name="T98" fmla="*/ 524550282 w 22342"/>
              <a:gd name="T99" fmla="*/ 68637923 h 43662"/>
              <a:gd name="T100" fmla="*/ 455640894 w 22342"/>
              <a:gd name="T101" fmla="*/ 163589032 h 43662"/>
              <a:gd name="T102" fmla="*/ 395651266 w 22342"/>
              <a:gd name="T103" fmla="*/ 79923840 h 43662"/>
              <a:gd name="T104" fmla="*/ 464560653 w 22342"/>
              <a:gd name="T105" fmla="*/ 5650463 h 43662"/>
              <a:gd name="T106" fmla="*/ 388990313 w 22342"/>
              <a:gd name="T107" fmla="*/ 954893 h 43662"/>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22342"/>
              <a:gd name="T163" fmla="*/ 0 h 43662"/>
              <a:gd name="T164" fmla="*/ 22342 w 22342"/>
              <a:gd name="T165" fmla="*/ 43662 h 43662"/>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22342" h="43662" extrusionOk="0">
                <a:moveTo>
                  <a:pt x="10451" y="1"/>
                </a:moveTo>
                <a:lnTo>
                  <a:pt x="10391" y="61"/>
                </a:lnTo>
                <a:lnTo>
                  <a:pt x="10331" y="61"/>
                </a:lnTo>
                <a:lnTo>
                  <a:pt x="10090" y="962"/>
                </a:lnTo>
                <a:lnTo>
                  <a:pt x="9910" y="1802"/>
                </a:lnTo>
                <a:lnTo>
                  <a:pt x="9610" y="3544"/>
                </a:lnTo>
                <a:lnTo>
                  <a:pt x="9370" y="5286"/>
                </a:lnTo>
                <a:lnTo>
                  <a:pt x="9249" y="7027"/>
                </a:lnTo>
                <a:lnTo>
                  <a:pt x="8829" y="6006"/>
                </a:lnTo>
                <a:lnTo>
                  <a:pt x="8409" y="4925"/>
                </a:lnTo>
                <a:lnTo>
                  <a:pt x="8048" y="3784"/>
                </a:lnTo>
                <a:lnTo>
                  <a:pt x="7688" y="2583"/>
                </a:lnTo>
                <a:lnTo>
                  <a:pt x="7268" y="1382"/>
                </a:lnTo>
                <a:lnTo>
                  <a:pt x="7027" y="782"/>
                </a:lnTo>
                <a:lnTo>
                  <a:pt x="6787" y="241"/>
                </a:lnTo>
                <a:lnTo>
                  <a:pt x="6667" y="121"/>
                </a:lnTo>
                <a:lnTo>
                  <a:pt x="6427" y="121"/>
                </a:lnTo>
                <a:lnTo>
                  <a:pt x="6247" y="181"/>
                </a:lnTo>
                <a:lnTo>
                  <a:pt x="6187" y="421"/>
                </a:lnTo>
                <a:lnTo>
                  <a:pt x="6187" y="1022"/>
                </a:lnTo>
                <a:lnTo>
                  <a:pt x="6187" y="1682"/>
                </a:lnTo>
                <a:lnTo>
                  <a:pt x="6307" y="2343"/>
                </a:lnTo>
                <a:lnTo>
                  <a:pt x="6427" y="3004"/>
                </a:lnTo>
                <a:lnTo>
                  <a:pt x="6847" y="4265"/>
                </a:lnTo>
                <a:lnTo>
                  <a:pt x="7268" y="5466"/>
                </a:lnTo>
                <a:lnTo>
                  <a:pt x="7628" y="6607"/>
                </a:lnTo>
                <a:lnTo>
                  <a:pt x="8048" y="7748"/>
                </a:lnTo>
                <a:lnTo>
                  <a:pt x="8289" y="8349"/>
                </a:lnTo>
                <a:lnTo>
                  <a:pt x="8589" y="8889"/>
                </a:lnTo>
                <a:lnTo>
                  <a:pt x="8889" y="9430"/>
                </a:lnTo>
                <a:lnTo>
                  <a:pt x="9249" y="9850"/>
                </a:lnTo>
                <a:lnTo>
                  <a:pt x="9249" y="10991"/>
                </a:lnTo>
                <a:lnTo>
                  <a:pt x="9310" y="13033"/>
                </a:lnTo>
                <a:lnTo>
                  <a:pt x="9370" y="15075"/>
                </a:lnTo>
                <a:lnTo>
                  <a:pt x="9550" y="17177"/>
                </a:lnTo>
                <a:lnTo>
                  <a:pt x="9730" y="19219"/>
                </a:lnTo>
                <a:lnTo>
                  <a:pt x="8769" y="18618"/>
                </a:lnTo>
                <a:lnTo>
                  <a:pt x="8229" y="18258"/>
                </a:lnTo>
                <a:lnTo>
                  <a:pt x="7748" y="17898"/>
                </a:lnTo>
                <a:lnTo>
                  <a:pt x="7268" y="17477"/>
                </a:lnTo>
                <a:lnTo>
                  <a:pt x="6787" y="16997"/>
                </a:lnTo>
                <a:lnTo>
                  <a:pt x="6847" y="16336"/>
                </a:lnTo>
                <a:lnTo>
                  <a:pt x="6847" y="15676"/>
                </a:lnTo>
                <a:lnTo>
                  <a:pt x="6847" y="15015"/>
                </a:lnTo>
                <a:lnTo>
                  <a:pt x="6847" y="14354"/>
                </a:lnTo>
                <a:lnTo>
                  <a:pt x="6787" y="13694"/>
                </a:lnTo>
                <a:lnTo>
                  <a:pt x="6547" y="13033"/>
                </a:lnTo>
                <a:lnTo>
                  <a:pt x="6487" y="12913"/>
                </a:lnTo>
                <a:lnTo>
                  <a:pt x="6367" y="12853"/>
                </a:lnTo>
                <a:lnTo>
                  <a:pt x="6247" y="12853"/>
                </a:lnTo>
                <a:lnTo>
                  <a:pt x="6127" y="12973"/>
                </a:lnTo>
                <a:lnTo>
                  <a:pt x="5886" y="13574"/>
                </a:lnTo>
                <a:lnTo>
                  <a:pt x="5766" y="14174"/>
                </a:lnTo>
                <a:lnTo>
                  <a:pt x="5646" y="14835"/>
                </a:lnTo>
                <a:lnTo>
                  <a:pt x="5646" y="15435"/>
                </a:lnTo>
                <a:lnTo>
                  <a:pt x="5166" y="14655"/>
                </a:lnTo>
                <a:lnTo>
                  <a:pt x="4745" y="13874"/>
                </a:lnTo>
                <a:lnTo>
                  <a:pt x="4445" y="13153"/>
                </a:lnTo>
                <a:lnTo>
                  <a:pt x="4205" y="12372"/>
                </a:lnTo>
                <a:lnTo>
                  <a:pt x="3965" y="11652"/>
                </a:lnTo>
                <a:lnTo>
                  <a:pt x="3664" y="10931"/>
                </a:lnTo>
                <a:lnTo>
                  <a:pt x="3604" y="10871"/>
                </a:lnTo>
                <a:lnTo>
                  <a:pt x="3484" y="10811"/>
                </a:lnTo>
                <a:lnTo>
                  <a:pt x="3244" y="10751"/>
                </a:lnTo>
                <a:lnTo>
                  <a:pt x="3064" y="10871"/>
                </a:lnTo>
                <a:lnTo>
                  <a:pt x="2944" y="10931"/>
                </a:lnTo>
                <a:lnTo>
                  <a:pt x="2883" y="11051"/>
                </a:lnTo>
                <a:lnTo>
                  <a:pt x="2823" y="11472"/>
                </a:lnTo>
                <a:lnTo>
                  <a:pt x="2763" y="11892"/>
                </a:lnTo>
                <a:lnTo>
                  <a:pt x="2763" y="12312"/>
                </a:lnTo>
                <a:lnTo>
                  <a:pt x="2763" y="12733"/>
                </a:lnTo>
                <a:lnTo>
                  <a:pt x="2944" y="13574"/>
                </a:lnTo>
                <a:lnTo>
                  <a:pt x="3184" y="14474"/>
                </a:lnTo>
                <a:lnTo>
                  <a:pt x="3544" y="15255"/>
                </a:lnTo>
                <a:lnTo>
                  <a:pt x="3965" y="16036"/>
                </a:lnTo>
                <a:lnTo>
                  <a:pt x="4445" y="16817"/>
                </a:lnTo>
                <a:lnTo>
                  <a:pt x="4925" y="17477"/>
                </a:lnTo>
                <a:lnTo>
                  <a:pt x="5346" y="17958"/>
                </a:lnTo>
                <a:lnTo>
                  <a:pt x="5826" y="18498"/>
                </a:lnTo>
                <a:lnTo>
                  <a:pt x="6427" y="19099"/>
                </a:lnTo>
                <a:lnTo>
                  <a:pt x="7087" y="19639"/>
                </a:lnTo>
                <a:lnTo>
                  <a:pt x="7808" y="20180"/>
                </a:lnTo>
                <a:lnTo>
                  <a:pt x="8469" y="20600"/>
                </a:lnTo>
                <a:lnTo>
                  <a:pt x="8829" y="20720"/>
                </a:lnTo>
                <a:lnTo>
                  <a:pt x="9189" y="20840"/>
                </a:lnTo>
                <a:lnTo>
                  <a:pt x="9550" y="20900"/>
                </a:lnTo>
                <a:lnTo>
                  <a:pt x="9910" y="20960"/>
                </a:lnTo>
                <a:lnTo>
                  <a:pt x="10090" y="21981"/>
                </a:lnTo>
                <a:lnTo>
                  <a:pt x="10511" y="24804"/>
                </a:lnTo>
                <a:lnTo>
                  <a:pt x="11051" y="27567"/>
                </a:lnTo>
                <a:lnTo>
                  <a:pt x="11652" y="30329"/>
                </a:lnTo>
                <a:lnTo>
                  <a:pt x="12372" y="33092"/>
                </a:lnTo>
                <a:lnTo>
                  <a:pt x="13213" y="35794"/>
                </a:lnTo>
                <a:lnTo>
                  <a:pt x="14114" y="38437"/>
                </a:lnTo>
                <a:lnTo>
                  <a:pt x="14655" y="39818"/>
                </a:lnTo>
                <a:lnTo>
                  <a:pt x="15255" y="41260"/>
                </a:lnTo>
                <a:lnTo>
                  <a:pt x="13814" y="40239"/>
                </a:lnTo>
                <a:lnTo>
                  <a:pt x="12433" y="39158"/>
                </a:lnTo>
                <a:lnTo>
                  <a:pt x="10991" y="37956"/>
                </a:lnTo>
                <a:lnTo>
                  <a:pt x="9610" y="36695"/>
                </a:lnTo>
                <a:lnTo>
                  <a:pt x="9610" y="36095"/>
                </a:lnTo>
                <a:lnTo>
                  <a:pt x="9610" y="35434"/>
                </a:lnTo>
                <a:lnTo>
                  <a:pt x="9370" y="34233"/>
                </a:lnTo>
                <a:lnTo>
                  <a:pt x="9129" y="33032"/>
                </a:lnTo>
                <a:lnTo>
                  <a:pt x="8829" y="31891"/>
                </a:lnTo>
                <a:lnTo>
                  <a:pt x="8529" y="30449"/>
                </a:lnTo>
                <a:lnTo>
                  <a:pt x="8168" y="29008"/>
                </a:lnTo>
                <a:lnTo>
                  <a:pt x="7748" y="27567"/>
                </a:lnTo>
                <a:lnTo>
                  <a:pt x="7508" y="26906"/>
                </a:lnTo>
                <a:lnTo>
                  <a:pt x="7208" y="26245"/>
                </a:lnTo>
                <a:lnTo>
                  <a:pt x="7087" y="26125"/>
                </a:lnTo>
                <a:lnTo>
                  <a:pt x="6967" y="26125"/>
                </a:lnTo>
                <a:lnTo>
                  <a:pt x="6847" y="26185"/>
                </a:lnTo>
                <a:lnTo>
                  <a:pt x="6787" y="26305"/>
                </a:lnTo>
                <a:lnTo>
                  <a:pt x="6787" y="27026"/>
                </a:lnTo>
                <a:lnTo>
                  <a:pt x="6787" y="27747"/>
                </a:lnTo>
                <a:lnTo>
                  <a:pt x="6907" y="29188"/>
                </a:lnTo>
                <a:lnTo>
                  <a:pt x="7087" y="30630"/>
                </a:lnTo>
                <a:lnTo>
                  <a:pt x="7328" y="32011"/>
                </a:lnTo>
                <a:lnTo>
                  <a:pt x="7568" y="33392"/>
                </a:lnTo>
                <a:lnTo>
                  <a:pt x="7808" y="34834"/>
                </a:lnTo>
                <a:lnTo>
                  <a:pt x="6787" y="33692"/>
                </a:lnTo>
                <a:lnTo>
                  <a:pt x="5766" y="32551"/>
                </a:lnTo>
                <a:lnTo>
                  <a:pt x="4865" y="31350"/>
                </a:lnTo>
                <a:lnTo>
                  <a:pt x="3904" y="30149"/>
                </a:lnTo>
                <a:lnTo>
                  <a:pt x="2223" y="27807"/>
                </a:lnTo>
                <a:lnTo>
                  <a:pt x="1322" y="26606"/>
                </a:lnTo>
                <a:lnTo>
                  <a:pt x="842" y="26065"/>
                </a:lnTo>
                <a:lnTo>
                  <a:pt x="361" y="25525"/>
                </a:lnTo>
                <a:lnTo>
                  <a:pt x="241" y="25465"/>
                </a:lnTo>
                <a:lnTo>
                  <a:pt x="121" y="25525"/>
                </a:lnTo>
                <a:lnTo>
                  <a:pt x="61" y="25585"/>
                </a:lnTo>
                <a:lnTo>
                  <a:pt x="1" y="25765"/>
                </a:lnTo>
                <a:lnTo>
                  <a:pt x="301" y="26726"/>
                </a:lnTo>
                <a:lnTo>
                  <a:pt x="601" y="27747"/>
                </a:lnTo>
                <a:lnTo>
                  <a:pt x="1082" y="28708"/>
                </a:lnTo>
                <a:lnTo>
                  <a:pt x="1562" y="29669"/>
                </a:lnTo>
                <a:lnTo>
                  <a:pt x="2103" y="30570"/>
                </a:lnTo>
                <a:lnTo>
                  <a:pt x="2763" y="31470"/>
                </a:lnTo>
                <a:lnTo>
                  <a:pt x="3424" y="32311"/>
                </a:lnTo>
                <a:lnTo>
                  <a:pt x="4085" y="33212"/>
                </a:lnTo>
                <a:lnTo>
                  <a:pt x="3304" y="33152"/>
                </a:lnTo>
                <a:lnTo>
                  <a:pt x="2583" y="33212"/>
                </a:lnTo>
                <a:lnTo>
                  <a:pt x="2103" y="33212"/>
                </a:lnTo>
                <a:lnTo>
                  <a:pt x="1622" y="33332"/>
                </a:lnTo>
                <a:lnTo>
                  <a:pt x="1142" y="33452"/>
                </a:lnTo>
                <a:lnTo>
                  <a:pt x="721" y="33632"/>
                </a:lnTo>
                <a:lnTo>
                  <a:pt x="601" y="33813"/>
                </a:lnTo>
                <a:lnTo>
                  <a:pt x="541" y="33993"/>
                </a:lnTo>
                <a:lnTo>
                  <a:pt x="541" y="34173"/>
                </a:lnTo>
                <a:lnTo>
                  <a:pt x="721" y="34353"/>
                </a:lnTo>
                <a:lnTo>
                  <a:pt x="1202" y="34473"/>
                </a:lnTo>
                <a:lnTo>
                  <a:pt x="1682" y="34593"/>
                </a:lnTo>
                <a:lnTo>
                  <a:pt x="2703" y="34593"/>
                </a:lnTo>
                <a:lnTo>
                  <a:pt x="3244" y="34533"/>
                </a:lnTo>
                <a:lnTo>
                  <a:pt x="3724" y="34473"/>
                </a:lnTo>
                <a:lnTo>
                  <a:pt x="4265" y="34353"/>
                </a:lnTo>
                <a:lnTo>
                  <a:pt x="4745" y="34173"/>
                </a:lnTo>
                <a:lnTo>
                  <a:pt x="4865" y="34053"/>
                </a:lnTo>
                <a:lnTo>
                  <a:pt x="6787" y="36155"/>
                </a:lnTo>
                <a:lnTo>
                  <a:pt x="7868" y="37296"/>
                </a:lnTo>
                <a:lnTo>
                  <a:pt x="9009" y="38377"/>
                </a:lnTo>
                <a:lnTo>
                  <a:pt x="10210" y="39398"/>
                </a:lnTo>
                <a:lnTo>
                  <a:pt x="11472" y="40419"/>
                </a:lnTo>
                <a:lnTo>
                  <a:pt x="12733" y="41380"/>
                </a:lnTo>
                <a:lnTo>
                  <a:pt x="14054" y="42220"/>
                </a:lnTo>
                <a:lnTo>
                  <a:pt x="15435" y="43001"/>
                </a:lnTo>
                <a:lnTo>
                  <a:pt x="16817" y="43662"/>
                </a:lnTo>
                <a:lnTo>
                  <a:pt x="17177" y="43662"/>
                </a:lnTo>
                <a:lnTo>
                  <a:pt x="17297" y="43542"/>
                </a:lnTo>
                <a:lnTo>
                  <a:pt x="17417" y="43422"/>
                </a:lnTo>
                <a:lnTo>
                  <a:pt x="17477" y="43241"/>
                </a:lnTo>
                <a:lnTo>
                  <a:pt x="17477" y="43121"/>
                </a:lnTo>
                <a:lnTo>
                  <a:pt x="17417" y="42941"/>
                </a:lnTo>
                <a:lnTo>
                  <a:pt x="17297" y="42821"/>
                </a:lnTo>
                <a:lnTo>
                  <a:pt x="17237" y="42761"/>
                </a:lnTo>
                <a:lnTo>
                  <a:pt x="16937" y="41500"/>
                </a:lnTo>
                <a:lnTo>
                  <a:pt x="16516" y="40299"/>
                </a:lnTo>
                <a:lnTo>
                  <a:pt x="15616" y="37836"/>
                </a:lnTo>
                <a:lnTo>
                  <a:pt x="16156" y="37176"/>
                </a:lnTo>
                <a:lnTo>
                  <a:pt x="16697" y="36455"/>
                </a:lnTo>
                <a:lnTo>
                  <a:pt x="17237" y="35674"/>
                </a:lnTo>
                <a:lnTo>
                  <a:pt x="17718" y="34834"/>
                </a:lnTo>
                <a:lnTo>
                  <a:pt x="18558" y="33212"/>
                </a:lnTo>
                <a:lnTo>
                  <a:pt x="19399" y="31590"/>
                </a:lnTo>
                <a:lnTo>
                  <a:pt x="20300" y="29969"/>
                </a:lnTo>
                <a:lnTo>
                  <a:pt x="21081" y="28227"/>
                </a:lnTo>
                <a:lnTo>
                  <a:pt x="21501" y="27387"/>
                </a:lnTo>
                <a:lnTo>
                  <a:pt x="21801" y="26486"/>
                </a:lnTo>
                <a:lnTo>
                  <a:pt x="22102" y="25585"/>
                </a:lnTo>
                <a:lnTo>
                  <a:pt x="22342" y="24684"/>
                </a:lnTo>
                <a:lnTo>
                  <a:pt x="22342" y="24564"/>
                </a:lnTo>
                <a:lnTo>
                  <a:pt x="22282" y="24504"/>
                </a:lnTo>
                <a:lnTo>
                  <a:pt x="22162" y="24324"/>
                </a:lnTo>
                <a:lnTo>
                  <a:pt x="21921" y="24324"/>
                </a:lnTo>
                <a:lnTo>
                  <a:pt x="21861" y="24384"/>
                </a:lnTo>
                <a:lnTo>
                  <a:pt x="21741" y="24444"/>
                </a:lnTo>
                <a:lnTo>
                  <a:pt x="21261" y="25285"/>
                </a:lnTo>
                <a:lnTo>
                  <a:pt x="20780" y="26065"/>
                </a:lnTo>
                <a:lnTo>
                  <a:pt x="19880" y="27747"/>
                </a:lnTo>
                <a:lnTo>
                  <a:pt x="19099" y="29488"/>
                </a:lnTo>
                <a:lnTo>
                  <a:pt x="18198" y="31110"/>
                </a:lnTo>
                <a:lnTo>
                  <a:pt x="17297" y="32732"/>
                </a:lnTo>
                <a:lnTo>
                  <a:pt x="16336" y="34353"/>
                </a:lnTo>
                <a:lnTo>
                  <a:pt x="15736" y="35314"/>
                </a:lnTo>
                <a:lnTo>
                  <a:pt x="15075" y="36335"/>
                </a:lnTo>
                <a:lnTo>
                  <a:pt x="14474" y="34473"/>
                </a:lnTo>
                <a:lnTo>
                  <a:pt x="13934" y="32671"/>
                </a:lnTo>
                <a:lnTo>
                  <a:pt x="13453" y="30810"/>
                </a:lnTo>
                <a:lnTo>
                  <a:pt x="12973" y="28948"/>
                </a:lnTo>
                <a:lnTo>
                  <a:pt x="12553" y="27026"/>
                </a:lnTo>
                <a:lnTo>
                  <a:pt x="12132" y="25164"/>
                </a:lnTo>
                <a:lnTo>
                  <a:pt x="12793" y="24864"/>
                </a:lnTo>
                <a:lnTo>
                  <a:pt x="13393" y="24444"/>
                </a:lnTo>
                <a:lnTo>
                  <a:pt x="14534" y="23543"/>
                </a:lnTo>
                <a:lnTo>
                  <a:pt x="15135" y="23002"/>
                </a:lnTo>
                <a:lnTo>
                  <a:pt x="15495" y="22702"/>
                </a:lnTo>
                <a:lnTo>
                  <a:pt x="15676" y="22462"/>
                </a:lnTo>
                <a:lnTo>
                  <a:pt x="16456" y="21621"/>
                </a:lnTo>
                <a:lnTo>
                  <a:pt x="17237" y="20780"/>
                </a:lnTo>
                <a:lnTo>
                  <a:pt x="18378" y="19399"/>
                </a:lnTo>
                <a:lnTo>
                  <a:pt x="18979" y="18678"/>
                </a:lnTo>
                <a:lnTo>
                  <a:pt x="19459" y="17898"/>
                </a:lnTo>
                <a:lnTo>
                  <a:pt x="19940" y="17057"/>
                </a:lnTo>
                <a:lnTo>
                  <a:pt x="20300" y="16216"/>
                </a:lnTo>
                <a:lnTo>
                  <a:pt x="20420" y="15796"/>
                </a:lnTo>
                <a:lnTo>
                  <a:pt x="20480" y="15375"/>
                </a:lnTo>
                <a:lnTo>
                  <a:pt x="20480" y="14955"/>
                </a:lnTo>
                <a:lnTo>
                  <a:pt x="20480" y="14474"/>
                </a:lnTo>
                <a:lnTo>
                  <a:pt x="20420" y="14294"/>
                </a:lnTo>
                <a:lnTo>
                  <a:pt x="20240" y="14174"/>
                </a:lnTo>
                <a:lnTo>
                  <a:pt x="20060" y="14054"/>
                </a:lnTo>
                <a:lnTo>
                  <a:pt x="19940" y="14114"/>
                </a:lnTo>
                <a:lnTo>
                  <a:pt x="19819" y="14174"/>
                </a:lnTo>
                <a:lnTo>
                  <a:pt x="19519" y="14414"/>
                </a:lnTo>
                <a:lnTo>
                  <a:pt x="19219" y="14655"/>
                </a:lnTo>
                <a:lnTo>
                  <a:pt x="18678" y="15255"/>
                </a:lnTo>
                <a:lnTo>
                  <a:pt x="18138" y="15916"/>
                </a:lnTo>
                <a:lnTo>
                  <a:pt x="17718" y="16636"/>
                </a:lnTo>
                <a:lnTo>
                  <a:pt x="16877" y="18138"/>
                </a:lnTo>
                <a:lnTo>
                  <a:pt x="16456" y="18858"/>
                </a:lnTo>
                <a:lnTo>
                  <a:pt x="15976" y="19579"/>
                </a:lnTo>
                <a:lnTo>
                  <a:pt x="15736" y="19879"/>
                </a:lnTo>
                <a:lnTo>
                  <a:pt x="15736" y="19099"/>
                </a:lnTo>
                <a:lnTo>
                  <a:pt x="15736" y="18318"/>
                </a:lnTo>
                <a:lnTo>
                  <a:pt x="15616" y="17537"/>
                </a:lnTo>
                <a:lnTo>
                  <a:pt x="15555" y="17177"/>
                </a:lnTo>
                <a:lnTo>
                  <a:pt x="15435" y="16817"/>
                </a:lnTo>
                <a:lnTo>
                  <a:pt x="15375" y="16696"/>
                </a:lnTo>
                <a:lnTo>
                  <a:pt x="15255" y="16636"/>
                </a:lnTo>
                <a:lnTo>
                  <a:pt x="15075" y="16576"/>
                </a:lnTo>
                <a:lnTo>
                  <a:pt x="14895" y="16636"/>
                </a:lnTo>
                <a:lnTo>
                  <a:pt x="14775" y="16696"/>
                </a:lnTo>
                <a:lnTo>
                  <a:pt x="14715" y="16817"/>
                </a:lnTo>
                <a:lnTo>
                  <a:pt x="14595" y="17237"/>
                </a:lnTo>
                <a:lnTo>
                  <a:pt x="14534" y="17597"/>
                </a:lnTo>
                <a:lnTo>
                  <a:pt x="14414" y="18438"/>
                </a:lnTo>
                <a:lnTo>
                  <a:pt x="14414" y="20060"/>
                </a:lnTo>
                <a:lnTo>
                  <a:pt x="14354" y="20780"/>
                </a:lnTo>
                <a:lnTo>
                  <a:pt x="14354" y="21501"/>
                </a:lnTo>
                <a:lnTo>
                  <a:pt x="13574" y="22342"/>
                </a:lnTo>
                <a:lnTo>
                  <a:pt x="12793" y="23123"/>
                </a:lnTo>
                <a:lnTo>
                  <a:pt x="11952" y="23963"/>
                </a:lnTo>
                <a:lnTo>
                  <a:pt x="11592" y="22041"/>
                </a:lnTo>
                <a:lnTo>
                  <a:pt x="11171" y="18678"/>
                </a:lnTo>
                <a:lnTo>
                  <a:pt x="10811" y="15315"/>
                </a:lnTo>
                <a:lnTo>
                  <a:pt x="11351" y="14715"/>
                </a:lnTo>
                <a:lnTo>
                  <a:pt x="11772" y="14054"/>
                </a:lnTo>
                <a:lnTo>
                  <a:pt x="12613" y="12673"/>
                </a:lnTo>
                <a:lnTo>
                  <a:pt x="13694" y="10871"/>
                </a:lnTo>
                <a:lnTo>
                  <a:pt x="14775" y="8949"/>
                </a:lnTo>
                <a:lnTo>
                  <a:pt x="15796" y="7268"/>
                </a:lnTo>
                <a:lnTo>
                  <a:pt x="16877" y="5526"/>
                </a:lnTo>
                <a:lnTo>
                  <a:pt x="17898" y="3724"/>
                </a:lnTo>
                <a:lnTo>
                  <a:pt x="18318" y="2823"/>
                </a:lnTo>
                <a:lnTo>
                  <a:pt x="18738" y="1923"/>
                </a:lnTo>
                <a:lnTo>
                  <a:pt x="18799" y="1622"/>
                </a:lnTo>
                <a:lnTo>
                  <a:pt x="18738" y="1442"/>
                </a:lnTo>
                <a:lnTo>
                  <a:pt x="18618" y="1262"/>
                </a:lnTo>
                <a:lnTo>
                  <a:pt x="18378" y="1142"/>
                </a:lnTo>
                <a:lnTo>
                  <a:pt x="18138" y="1082"/>
                </a:lnTo>
                <a:lnTo>
                  <a:pt x="17898" y="1142"/>
                </a:lnTo>
                <a:lnTo>
                  <a:pt x="17657" y="1202"/>
                </a:lnTo>
                <a:lnTo>
                  <a:pt x="17477" y="1382"/>
                </a:lnTo>
                <a:lnTo>
                  <a:pt x="16937" y="2223"/>
                </a:lnTo>
                <a:lnTo>
                  <a:pt x="16396" y="3124"/>
                </a:lnTo>
                <a:lnTo>
                  <a:pt x="15435" y="4925"/>
                </a:lnTo>
                <a:lnTo>
                  <a:pt x="15195" y="5286"/>
                </a:lnTo>
                <a:lnTo>
                  <a:pt x="15195" y="4205"/>
                </a:lnTo>
                <a:lnTo>
                  <a:pt x="15135" y="3664"/>
                </a:lnTo>
                <a:lnTo>
                  <a:pt x="15075" y="3124"/>
                </a:lnTo>
                <a:lnTo>
                  <a:pt x="15015" y="3064"/>
                </a:lnTo>
                <a:lnTo>
                  <a:pt x="14955" y="2944"/>
                </a:lnTo>
                <a:lnTo>
                  <a:pt x="14775" y="2944"/>
                </a:lnTo>
                <a:lnTo>
                  <a:pt x="14534" y="3004"/>
                </a:lnTo>
                <a:lnTo>
                  <a:pt x="14474" y="3064"/>
                </a:lnTo>
                <a:lnTo>
                  <a:pt x="14414" y="3124"/>
                </a:lnTo>
                <a:lnTo>
                  <a:pt x="14294" y="3784"/>
                </a:lnTo>
                <a:lnTo>
                  <a:pt x="14174" y="4385"/>
                </a:lnTo>
                <a:lnTo>
                  <a:pt x="14054" y="5646"/>
                </a:lnTo>
                <a:lnTo>
                  <a:pt x="13994" y="6547"/>
                </a:lnTo>
                <a:lnTo>
                  <a:pt x="13994" y="6967"/>
                </a:lnTo>
                <a:lnTo>
                  <a:pt x="13994" y="7448"/>
                </a:lnTo>
                <a:lnTo>
                  <a:pt x="13273" y="8649"/>
                </a:lnTo>
                <a:lnTo>
                  <a:pt x="12312" y="10451"/>
                </a:lnTo>
                <a:lnTo>
                  <a:pt x="11291" y="12192"/>
                </a:lnTo>
                <a:lnTo>
                  <a:pt x="10691" y="13333"/>
                </a:lnTo>
                <a:lnTo>
                  <a:pt x="10631" y="10991"/>
                </a:lnTo>
                <a:lnTo>
                  <a:pt x="10571" y="9009"/>
                </a:lnTo>
                <a:lnTo>
                  <a:pt x="10631" y="7027"/>
                </a:lnTo>
                <a:lnTo>
                  <a:pt x="10691" y="5106"/>
                </a:lnTo>
                <a:lnTo>
                  <a:pt x="10691" y="3124"/>
                </a:lnTo>
                <a:lnTo>
                  <a:pt x="11231" y="2523"/>
                </a:lnTo>
                <a:lnTo>
                  <a:pt x="11712" y="1863"/>
                </a:lnTo>
                <a:lnTo>
                  <a:pt x="12132" y="1142"/>
                </a:lnTo>
                <a:lnTo>
                  <a:pt x="12553" y="421"/>
                </a:lnTo>
                <a:lnTo>
                  <a:pt x="12553" y="361"/>
                </a:lnTo>
                <a:lnTo>
                  <a:pt x="12493" y="241"/>
                </a:lnTo>
                <a:lnTo>
                  <a:pt x="12372" y="241"/>
                </a:lnTo>
                <a:lnTo>
                  <a:pt x="11472" y="902"/>
                </a:lnTo>
                <a:lnTo>
                  <a:pt x="10631" y="1622"/>
                </a:lnTo>
                <a:lnTo>
                  <a:pt x="10511" y="121"/>
                </a:lnTo>
                <a:lnTo>
                  <a:pt x="10511" y="61"/>
                </a:lnTo>
                <a:lnTo>
                  <a:pt x="10451" y="1"/>
                </a:lnTo>
                <a:close/>
              </a:path>
            </a:pathLst>
          </a:custGeom>
          <a:solidFill>
            <a:srgbClr val="5E9B54"/>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9" name="Shape 117">
            <a:extLst>
              <a:ext uri="{FF2B5EF4-FFF2-40B4-BE49-F238E27FC236}">
                <a16:creationId xmlns:a16="http://schemas.microsoft.com/office/drawing/2014/main" xmlns="" id="{DAE3DA32-5DC4-4559-96CB-20DB128019B3}"/>
              </a:ext>
            </a:extLst>
          </p:cNvPr>
          <p:cNvSpPr>
            <a:spLocks/>
          </p:cNvSpPr>
          <p:nvPr/>
        </p:nvSpPr>
        <p:spPr bwMode="auto">
          <a:xfrm>
            <a:off x="9884834" y="4000500"/>
            <a:ext cx="1780117" cy="469900"/>
          </a:xfrm>
          <a:custGeom>
            <a:avLst/>
            <a:gdLst>
              <a:gd name="T0" fmla="*/ 715395453 w 43001"/>
              <a:gd name="T1" fmla="*/ 29859926 h 11352"/>
              <a:gd name="T2" fmla="*/ 621927184 w 43001"/>
              <a:gd name="T3" fmla="*/ 140643405 h 11352"/>
              <a:gd name="T4" fmla="*/ 557220824 w 43001"/>
              <a:gd name="T5" fmla="*/ 195964899 h 11352"/>
              <a:gd name="T6" fmla="*/ 566199206 w 43001"/>
              <a:gd name="T7" fmla="*/ 63974285 h 11352"/>
              <a:gd name="T8" fmla="*/ 557220824 w 43001"/>
              <a:gd name="T9" fmla="*/ 29859926 h 11352"/>
              <a:gd name="T10" fmla="*/ 530254753 w 43001"/>
              <a:gd name="T11" fmla="*/ 132132800 h 11352"/>
              <a:gd name="T12" fmla="*/ 514062996 w 43001"/>
              <a:gd name="T13" fmla="*/ 242847731 h 11352"/>
              <a:gd name="T14" fmla="*/ 519449641 w 43001"/>
              <a:gd name="T15" fmla="*/ 276891845 h 11352"/>
              <a:gd name="T16" fmla="*/ 476321713 w 43001"/>
              <a:gd name="T17" fmla="*/ 353560964 h 11352"/>
              <a:gd name="T18" fmla="*/ 375669937 w 43001"/>
              <a:gd name="T19" fmla="*/ 464346140 h 11352"/>
              <a:gd name="T20" fmla="*/ 197711782 w 43001"/>
              <a:gd name="T21" fmla="*/ 558038123 h 11352"/>
              <a:gd name="T22" fmla="*/ 79102249 w 43001"/>
              <a:gd name="T23" fmla="*/ 651730148 h 11352"/>
              <a:gd name="T24" fmla="*/ 1795869 w 43001"/>
              <a:gd name="T25" fmla="*/ 736981813 h 11352"/>
              <a:gd name="T26" fmla="*/ 0 w 43001"/>
              <a:gd name="T27" fmla="*/ 762513626 h 11352"/>
              <a:gd name="T28" fmla="*/ 8978413 w 43001"/>
              <a:gd name="T29" fmla="*/ 779536532 h 11352"/>
              <a:gd name="T30" fmla="*/ 93468269 w 43001"/>
              <a:gd name="T31" fmla="*/ 732655397 h 11352"/>
              <a:gd name="T32" fmla="*/ 246257216 w 43001"/>
              <a:gd name="T33" fmla="*/ 630452809 h 11352"/>
              <a:gd name="T34" fmla="*/ 422389634 w 43001"/>
              <a:gd name="T35" fmla="*/ 673077773 h 11352"/>
              <a:gd name="T36" fmla="*/ 492513501 w 43001"/>
              <a:gd name="T37" fmla="*/ 800813912 h 11352"/>
              <a:gd name="T38" fmla="*/ 508675390 w 43001"/>
              <a:gd name="T39" fmla="*/ 779536532 h 11352"/>
              <a:gd name="T40" fmla="*/ 499696976 w 43001"/>
              <a:gd name="T41" fmla="*/ 732655397 h 11352"/>
              <a:gd name="T42" fmla="*/ 469139199 w 43001"/>
              <a:gd name="T43" fmla="*/ 643217846 h 11352"/>
              <a:gd name="T44" fmla="*/ 415207090 w 43001"/>
              <a:gd name="T45" fmla="*/ 549527519 h 11352"/>
              <a:gd name="T46" fmla="*/ 587777638 w 43001"/>
              <a:gd name="T47" fmla="*/ 494134082 h 11352"/>
              <a:gd name="T48" fmla="*/ 803447178 w 43001"/>
              <a:gd name="T49" fmla="*/ 464346140 h 11352"/>
              <a:gd name="T50" fmla="*/ 1019146617 w 43001"/>
              <a:gd name="T51" fmla="*/ 481367348 h 11352"/>
              <a:gd name="T52" fmla="*/ 1092862221 w 43001"/>
              <a:gd name="T53" fmla="*/ 566548727 h 11352"/>
              <a:gd name="T54" fmla="*/ 1152151107 w 43001"/>
              <a:gd name="T55" fmla="*/ 766769798 h 11352"/>
              <a:gd name="T56" fmla="*/ 1170138733 w 43001"/>
              <a:gd name="T57" fmla="*/ 805070042 h 11352"/>
              <a:gd name="T58" fmla="*/ 1184504753 w 43001"/>
              <a:gd name="T59" fmla="*/ 783792703 h 11352"/>
              <a:gd name="T60" fmla="*/ 1180913015 w 43001"/>
              <a:gd name="T61" fmla="*/ 741236246 h 11352"/>
              <a:gd name="T62" fmla="*/ 1135990181 w 43001"/>
              <a:gd name="T63" fmla="*/ 587896352 h 11352"/>
              <a:gd name="T64" fmla="*/ 1114410786 w 43001"/>
              <a:gd name="T65" fmla="*/ 502644687 h 11352"/>
              <a:gd name="T66" fmla="*/ 1261812095 w 43001"/>
              <a:gd name="T67" fmla="*/ 545271389 h 11352"/>
              <a:gd name="T68" fmla="*/ 1286982265 w 43001"/>
              <a:gd name="T69" fmla="*/ 532504613 h 11352"/>
              <a:gd name="T70" fmla="*/ 1249212076 w 43001"/>
              <a:gd name="T71" fmla="*/ 481367348 h 11352"/>
              <a:gd name="T72" fmla="*/ 1132398412 w 43001"/>
              <a:gd name="T73" fmla="*/ 417465005 h 11352"/>
              <a:gd name="T74" fmla="*/ 972426951 w 43001"/>
              <a:gd name="T75" fmla="*/ 383420891 h 11352"/>
              <a:gd name="T76" fmla="*/ 722578929 w 43001"/>
              <a:gd name="T77" fmla="*/ 370654115 h 11352"/>
              <a:gd name="T78" fmla="*/ 512267127 w 43001"/>
              <a:gd name="T79" fmla="*/ 413208833 h 11352"/>
              <a:gd name="T80" fmla="*/ 605735396 w 43001"/>
              <a:gd name="T81" fmla="*/ 272635674 h 11352"/>
              <a:gd name="T82" fmla="*/ 733353211 w 43001"/>
              <a:gd name="T83" fmla="*/ 119295780 h 11352"/>
              <a:gd name="T84" fmla="*/ 776511038 w 43001"/>
              <a:gd name="T85" fmla="*/ 55391739 h 11352"/>
              <a:gd name="T86" fmla="*/ 776511038 w 43001"/>
              <a:gd name="T87" fmla="*/ 21347625 h 11352"/>
              <a:gd name="T88" fmla="*/ 767502757 w 43001"/>
              <a:gd name="T89" fmla="*/ 70245 h 11352"/>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3001"/>
              <a:gd name="T136" fmla="*/ 0 h 11352"/>
              <a:gd name="T137" fmla="*/ 43001 w 43001"/>
              <a:gd name="T138" fmla="*/ 11352 h 11352"/>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3001" h="11352" extrusionOk="0">
                <a:moveTo>
                  <a:pt x="25464" y="1"/>
                </a:moveTo>
                <a:lnTo>
                  <a:pt x="24683" y="181"/>
                </a:lnTo>
                <a:lnTo>
                  <a:pt x="23903" y="421"/>
                </a:lnTo>
                <a:lnTo>
                  <a:pt x="23122" y="721"/>
                </a:lnTo>
                <a:lnTo>
                  <a:pt x="22341" y="1082"/>
                </a:lnTo>
                <a:lnTo>
                  <a:pt x="20780" y="1983"/>
                </a:lnTo>
                <a:lnTo>
                  <a:pt x="19398" y="2823"/>
                </a:lnTo>
                <a:lnTo>
                  <a:pt x="18377" y="3424"/>
                </a:lnTo>
                <a:lnTo>
                  <a:pt x="18618" y="2763"/>
                </a:lnTo>
                <a:lnTo>
                  <a:pt x="18738" y="2043"/>
                </a:lnTo>
                <a:lnTo>
                  <a:pt x="18918" y="1262"/>
                </a:lnTo>
                <a:lnTo>
                  <a:pt x="18918" y="902"/>
                </a:lnTo>
                <a:lnTo>
                  <a:pt x="18918" y="541"/>
                </a:lnTo>
                <a:lnTo>
                  <a:pt x="18858" y="421"/>
                </a:lnTo>
                <a:lnTo>
                  <a:pt x="18618" y="421"/>
                </a:lnTo>
                <a:lnTo>
                  <a:pt x="18317" y="721"/>
                </a:lnTo>
                <a:lnTo>
                  <a:pt x="18077" y="1082"/>
                </a:lnTo>
                <a:lnTo>
                  <a:pt x="17717" y="1863"/>
                </a:lnTo>
                <a:lnTo>
                  <a:pt x="17356" y="2643"/>
                </a:lnTo>
                <a:lnTo>
                  <a:pt x="17236" y="3004"/>
                </a:lnTo>
                <a:lnTo>
                  <a:pt x="17176" y="3424"/>
                </a:lnTo>
                <a:lnTo>
                  <a:pt x="17176" y="3604"/>
                </a:lnTo>
                <a:lnTo>
                  <a:pt x="17236" y="3784"/>
                </a:lnTo>
                <a:lnTo>
                  <a:pt x="17356" y="3904"/>
                </a:lnTo>
                <a:lnTo>
                  <a:pt x="17477" y="3964"/>
                </a:lnTo>
                <a:lnTo>
                  <a:pt x="16696" y="4445"/>
                </a:lnTo>
                <a:lnTo>
                  <a:pt x="15915" y="4985"/>
                </a:lnTo>
                <a:lnTo>
                  <a:pt x="15194" y="5586"/>
                </a:lnTo>
                <a:lnTo>
                  <a:pt x="14534" y="6187"/>
                </a:lnTo>
                <a:lnTo>
                  <a:pt x="12552" y="6547"/>
                </a:lnTo>
                <a:lnTo>
                  <a:pt x="10630" y="6967"/>
                </a:lnTo>
                <a:lnTo>
                  <a:pt x="7988" y="7568"/>
                </a:lnTo>
                <a:lnTo>
                  <a:pt x="6606" y="7868"/>
                </a:lnTo>
                <a:lnTo>
                  <a:pt x="5285" y="8289"/>
                </a:lnTo>
                <a:lnTo>
                  <a:pt x="3964" y="8709"/>
                </a:lnTo>
                <a:lnTo>
                  <a:pt x="2643" y="9189"/>
                </a:lnTo>
                <a:lnTo>
                  <a:pt x="1381" y="9730"/>
                </a:lnTo>
                <a:lnTo>
                  <a:pt x="180" y="10330"/>
                </a:lnTo>
                <a:lnTo>
                  <a:pt x="60" y="10391"/>
                </a:lnTo>
                <a:lnTo>
                  <a:pt x="0" y="10511"/>
                </a:lnTo>
                <a:lnTo>
                  <a:pt x="0" y="10631"/>
                </a:lnTo>
                <a:lnTo>
                  <a:pt x="0" y="10751"/>
                </a:lnTo>
                <a:lnTo>
                  <a:pt x="120" y="10871"/>
                </a:lnTo>
                <a:lnTo>
                  <a:pt x="180" y="10931"/>
                </a:lnTo>
                <a:lnTo>
                  <a:pt x="300" y="10991"/>
                </a:lnTo>
                <a:lnTo>
                  <a:pt x="480" y="10991"/>
                </a:lnTo>
                <a:lnTo>
                  <a:pt x="1802" y="10691"/>
                </a:lnTo>
                <a:lnTo>
                  <a:pt x="3123" y="10330"/>
                </a:lnTo>
                <a:lnTo>
                  <a:pt x="4384" y="9910"/>
                </a:lnTo>
                <a:lnTo>
                  <a:pt x="5705" y="9550"/>
                </a:lnTo>
                <a:lnTo>
                  <a:pt x="8228" y="8889"/>
                </a:lnTo>
                <a:lnTo>
                  <a:pt x="10810" y="8349"/>
                </a:lnTo>
                <a:lnTo>
                  <a:pt x="12192" y="8048"/>
                </a:lnTo>
                <a:lnTo>
                  <a:pt x="14113" y="9490"/>
                </a:lnTo>
                <a:lnTo>
                  <a:pt x="15254" y="10451"/>
                </a:lnTo>
                <a:lnTo>
                  <a:pt x="15795" y="10871"/>
                </a:lnTo>
                <a:lnTo>
                  <a:pt x="16456" y="11291"/>
                </a:lnTo>
                <a:lnTo>
                  <a:pt x="16816" y="11291"/>
                </a:lnTo>
                <a:lnTo>
                  <a:pt x="16876" y="11231"/>
                </a:lnTo>
                <a:lnTo>
                  <a:pt x="16996" y="10991"/>
                </a:lnTo>
                <a:lnTo>
                  <a:pt x="16996" y="10871"/>
                </a:lnTo>
                <a:lnTo>
                  <a:pt x="16936" y="10751"/>
                </a:lnTo>
                <a:lnTo>
                  <a:pt x="16696" y="10330"/>
                </a:lnTo>
                <a:lnTo>
                  <a:pt x="16456" y="9850"/>
                </a:lnTo>
                <a:lnTo>
                  <a:pt x="16095" y="9430"/>
                </a:lnTo>
                <a:lnTo>
                  <a:pt x="15675" y="9069"/>
                </a:lnTo>
                <a:lnTo>
                  <a:pt x="15314" y="8709"/>
                </a:lnTo>
                <a:lnTo>
                  <a:pt x="14834" y="8349"/>
                </a:lnTo>
                <a:lnTo>
                  <a:pt x="13873" y="7748"/>
                </a:lnTo>
                <a:lnTo>
                  <a:pt x="15795" y="7448"/>
                </a:lnTo>
                <a:lnTo>
                  <a:pt x="17717" y="7147"/>
                </a:lnTo>
                <a:lnTo>
                  <a:pt x="19639" y="6967"/>
                </a:lnTo>
                <a:lnTo>
                  <a:pt x="21620" y="6787"/>
                </a:lnTo>
                <a:lnTo>
                  <a:pt x="24203" y="6607"/>
                </a:lnTo>
                <a:lnTo>
                  <a:pt x="26845" y="6547"/>
                </a:lnTo>
                <a:lnTo>
                  <a:pt x="29428" y="6547"/>
                </a:lnTo>
                <a:lnTo>
                  <a:pt x="32070" y="6667"/>
                </a:lnTo>
                <a:lnTo>
                  <a:pt x="34052" y="6787"/>
                </a:lnTo>
                <a:lnTo>
                  <a:pt x="36034" y="6967"/>
                </a:lnTo>
                <a:lnTo>
                  <a:pt x="36274" y="7508"/>
                </a:lnTo>
                <a:lnTo>
                  <a:pt x="36515" y="7988"/>
                </a:lnTo>
                <a:lnTo>
                  <a:pt x="37175" y="8949"/>
                </a:lnTo>
                <a:lnTo>
                  <a:pt x="38016" y="10210"/>
                </a:lnTo>
                <a:lnTo>
                  <a:pt x="38496" y="10811"/>
                </a:lnTo>
                <a:lnTo>
                  <a:pt x="38737" y="11051"/>
                </a:lnTo>
                <a:lnTo>
                  <a:pt x="38977" y="11291"/>
                </a:lnTo>
                <a:lnTo>
                  <a:pt x="39097" y="11351"/>
                </a:lnTo>
                <a:lnTo>
                  <a:pt x="39217" y="11351"/>
                </a:lnTo>
                <a:lnTo>
                  <a:pt x="39457" y="11291"/>
                </a:lnTo>
                <a:lnTo>
                  <a:pt x="39577" y="11051"/>
                </a:lnTo>
                <a:lnTo>
                  <a:pt x="39637" y="10931"/>
                </a:lnTo>
                <a:lnTo>
                  <a:pt x="39637" y="10811"/>
                </a:lnTo>
                <a:lnTo>
                  <a:pt x="39457" y="10451"/>
                </a:lnTo>
                <a:lnTo>
                  <a:pt x="39337" y="10150"/>
                </a:lnTo>
                <a:lnTo>
                  <a:pt x="38917" y="9490"/>
                </a:lnTo>
                <a:lnTo>
                  <a:pt x="37956" y="8289"/>
                </a:lnTo>
                <a:lnTo>
                  <a:pt x="37535" y="7688"/>
                </a:lnTo>
                <a:lnTo>
                  <a:pt x="37055" y="7087"/>
                </a:lnTo>
                <a:lnTo>
                  <a:pt x="37235" y="7087"/>
                </a:lnTo>
                <a:lnTo>
                  <a:pt x="40058" y="7508"/>
                </a:lnTo>
                <a:lnTo>
                  <a:pt x="41439" y="7628"/>
                </a:lnTo>
                <a:lnTo>
                  <a:pt x="42160" y="7688"/>
                </a:lnTo>
                <a:lnTo>
                  <a:pt x="42820" y="7688"/>
                </a:lnTo>
                <a:lnTo>
                  <a:pt x="42941" y="7628"/>
                </a:lnTo>
                <a:lnTo>
                  <a:pt x="43001" y="7508"/>
                </a:lnTo>
                <a:lnTo>
                  <a:pt x="43001" y="7388"/>
                </a:lnTo>
                <a:lnTo>
                  <a:pt x="42941" y="7328"/>
                </a:lnTo>
                <a:lnTo>
                  <a:pt x="41739" y="6787"/>
                </a:lnTo>
                <a:lnTo>
                  <a:pt x="40478" y="6427"/>
                </a:lnTo>
                <a:lnTo>
                  <a:pt x="39157" y="6127"/>
                </a:lnTo>
                <a:lnTo>
                  <a:pt x="37836" y="5886"/>
                </a:lnTo>
                <a:lnTo>
                  <a:pt x="36454" y="5766"/>
                </a:lnTo>
                <a:lnTo>
                  <a:pt x="35133" y="5646"/>
                </a:lnTo>
                <a:lnTo>
                  <a:pt x="32491" y="5406"/>
                </a:lnTo>
                <a:lnTo>
                  <a:pt x="29728" y="5286"/>
                </a:lnTo>
                <a:lnTo>
                  <a:pt x="26965" y="5226"/>
                </a:lnTo>
                <a:lnTo>
                  <a:pt x="24143" y="5226"/>
                </a:lnTo>
                <a:lnTo>
                  <a:pt x="21380" y="5406"/>
                </a:lnTo>
                <a:lnTo>
                  <a:pt x="19278" y="5586"/>
                </a:lnTo>
                <a:lnTo>
                  <a:pt x="17116" y="5826"/>
                </a:lnTo>
                <a:lnTo>
                  <a:pt x="17537" y="5526"/>
                </a:lnTo>
                <a:lnTo>
                  <a:pt x="18858" y="4685"/>
                </a:lnTo>
                <a:lnTo>
                  <a:pt x="20239" y="3844"/>
                </a:lnTo>
                <a:lnTo>
                  <a:pt x="21620" y="3064"/>
                </a:lnTo>
                <a:lnTo>
                  <a:pt x="23062" y="2343"/>
                </a:lnTo>
                <a:lnTo>
                  <a:pt x="24503" y="1682"/>
                </a:lnTo>
                <a:lnTo>
                  <a:pt x="25224" y="1322"/>
                </a:lnTo>
                <a:lnTo>
                  <a:pt x="25824" y="902"/>
                </a:lnTo>
                <a:lnTo>
                  <a:pt x="25945" y="781"/>
                </a:lnTo>
                <a:lnTo>
                  <a:pt x="26005" y="601"/>
                </a:lnTo>
                <a:lnTo>
                  <a:pt x="26005" y="481"/>
                </a:lnTo>
                <a:lnTo>
                  <a:pt x="25945" y="301"/>
                </a:lnTo>
                <a:lnTo>
                  <a:pt x="25884" y="181"/>
                </a:lnTo>
                <a:lnTo>
                  <a:pt x="25764" y="61"/>
                </a:lnTo>
                <a:lnTo>
                  <a:pt x="25644" y="1"/>
                </a:lnTo>
                <a:lnTo>
                  <a:pt x="25464" y="1"/>
                </a:lnTo>
                <a:close/>
              </a:path>
            </a:pathLst>
          </a:custGeom>
          <a:solidFill>
            <a:srgbClr val="B5975B"/>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0" name="Shape 118">
            <a:extLst>
              <a:ext uri="{FF2B5EF4-FFF2-40B4-BE49-F238E27FC236}">
                <a16:creationId xmlns:a16="http://schemas.microsoft.com/office/drawing/2014/main" xmlns="" id="{9270DB7B-C300-4629-9921-08769E70D4B5}"/>
              </a:ext>
            </a:extLst>
          </p:cNvPr>
          <p:cNvSpPr>
            <a:spLocks/>
          </p:cNvSpPr>
          <p:nvPr/>
        </p:nvSpPr>
        <p:spPr bwMode="auto">
          <a:xfrm>
            <a:off x="11084985" y="3717925"/>
            <a:ext cx="510116" cy="538163"/>
          </a:xfrm>
          <a:custGeom>
            <a:avLst/>
            <a:gdLst>
              <a:gd name="T0" fmla="*/ 36986840 w 20301"/>
              <a:gd name="T1" fmla="*/ 34767586 h 21321"/>
              <a:gd name="T2" fmla="*/ 39396624 w 20301"/>
              <a:gd name="T3" fmla="*/ 43467270 h 21321"/>
              <a:gd name="T4" fmla="*/ 39805048 w 20301"/>
              <a:gd name="T5" fmla="*/ 54080851 h 21321"/>
              <a:gd name="T6" fmla="*/ 37790214 w 20301"/>
              <a:gd name="T7" fmla="*/ 63745775 h 21321"/>
              <a:gd name="T8" fmla="*/ 34175737 w 20301"/>
              <a:gd name="T9" fmla="*/ 69535147 h 21321"/>
              <a:gd name="T10" fmla="*/ 27342089 w 20301"/>
              <a:gd name="T11" fmla="*/ 65675549 h 21321"/>
              <a:gd name="T12" fmla="*/ 24925578 w 20301"/>
              <a:gd name="T13" fmla="*/ 56975865 h 21321"/>
              <a:gd name="T14" fmla="*/ 24524239 w 20301"/>
              <a:gd name="T15" fmla="*/ 46362284 h 21321"/>
              <a:gd name="T16" fmla="*/ 26538715 w 20301"/>
              <a:gd name="T17" fmla="*/ 36697386 h 21321"/>
              <a:gd name="T18" fmla="*/ 30153193 w 20301"/>
              <a:gd name="T19" fmla="*/ 30907988 h 21321"/>
              <a:gd name="T20" fmla="*/ 33372720 w 20301"/>
              <a:gd name="T21" fmla="*/ 964584 h 21321"/>
              <a:gd name="T22" fmla="*/ 17288538 w 20301"/>
              <a:gd name="T23" fmla="*/ 9664924 h 21321"/>
              <a:gd name="T24" fmla="*/ 8446803 w 20301"/>
              <a:gd name="T25" fmla="*/ 24154005 h 21321"/>
              <a:gd name="T26" fmla="*/ 4022563 w 20301"/>
              <a:gd name="T27" fmla="*/ 33803002 h 21321"/>
              <a:gd name="T28" fmla="*/ 6747 w 20301"/>
              <a:gd name="T29" fmla="*/ 40556984 h 21321"/>
              <a:gd name="T30" fmla="*/ 809763 w 20301"/>
              <a:gd name="T31" fmla="*/ 47326868 h 21321"/>
              <a:gd name="T32" fmla="*/ 8848481 w 20301"/>
              <a:gd name="T33" fmla="*/ 60851391 h 21321"/>
              <a:gd name="T34" fmla="*/ 14477434 w 20301"/>
              <a:gd name="T35" fmla="*/ 84989469 h 21321"/>
              <a:gd name="T36" fmla="*/ 17288538 w 20301"/>
              <a:gd name="T37" fmla="*/ 140034904 h 21321"/>
              <a:gd name="T38" fmla="*/ 20508084 w 20301"/>
              <a:gd name="T39" fmla="*/ 173837881 h 21321"/>
              <a:gd name="T40" fmla="*/ 30153193 w 20301"/>
              <a:gd name="T41" fmla="*/ 213446209 h 21321"/>
              <a:gd name="T42" fmla="*/ 43820864 w 20301"/>
              <a:gd name="T43" fmla="*/ 246283996 h 21321"/>
              <a:gd name="T44" fmla="*/ 58693229 w 20301"/>
              <a:gd name="T45" fmla="*/ 264632676 h 21321"/>
              <a:gd name="T46" fmla="*/ 67534982 w 20301"/>
              <a:gd name="T47" fmla="*/ 294559521 h 21321"/>
              <a:gd name="T48" fmla="*/ 69148120 w 20301"/>
              <a:gd name="T49" fmla="*/ 323537709 h 21321"/>
              <a:gd name="T50" fmla="*/ 70754510 w 20301"/>
              <a:gd name="T51" fmla="*/ 337062207 h 21321"/>
              <a:gd name="T52" fmla="*/ 73967291 w 20301"/>
              <a:gd name="T53" fmla="*/ 342851605 h 21321"/>
              <a:gd name="T54" fmla="*/ 77588515 w 20301"/>
              <a:gd name="T55" fmla="*/ 337062207 h 21321"/>
              <a:gd name="T56" fmla="*/ 78793228 w 20301"/>
              <a:gd name="T57" fmla="*/ 319678742 h 21321"/>
              <a:gd name="T58" fmla="*/ 75178751 w 20301"/>
              <a:gd name="T59" fmla="*/ 282981356 h 21321"/>
              <a:gd name="T60" fmla="*/ 81604331 w 20301"/>
              <a:gd name="T61" fmla="*/ 270421443 h 21321"/>
              <a:gd name="T62" fmla="*/ 92059203 w 20301"/>
              <a:gd name="T63" fmla="*/ 278140615 h 21321"/>
              <a:gd name="T64" fmla="*/ 94870306 w 20301"/>
              <a:gd name="T65" fmla="*/ 310978402 h 21321"/>
              <a:gd name="T66" fmla="*/ 96483462 w 20301"/>
              <a:gd name="T67" fmla="*/ 338992006 h 21321"/>
              <a:gd name="T68" fmla="*/ 100499618 w 20301"/>
              <a:gd name="T69" fmla="*/ 342851605 h 21321"/>
              <a:gd name="T70" fmla="*/ 104120484 w 20301"/>
              <a:gd name="T71" fmla="*/ 335132407 h 21321"/>
              <a:gd name="T72" fmla="*/ 104923858 w 20301"/>
              <a:gd name="T73" fmla="*/ 308084018 h 21321"/>
              <a:gd name="T74" fmla="*/ 102105650 w 20301"/>
              <a:gd name="T75" fmla="*/ 278140615 h 21321"/>
              <a:gd name="T76" fmla="*/ 103718806 w 20301"/>
              <a:gd name="T77" fmla="*/ 254967752 h 21321"/>
              <a:gd name="T78" fmla="*/ 120197581 w 20301"/>
              <a:gd name="T79" fmla="*/ 226954148 h 21321"/>
              <a:gd name="T80" fmla="*/ 129842689 w 20301"/>
              <a:gd name="T81" fmla="*/ 197991912 h 21321"/>
              <a:gd name="T82" fmla="*/ 133062217 w 20301"/>
              <a:gd name="T83" fmla="*/ 184467389 h 21321"/>
              <a:gd name="T84" fmla="*/ 135873320 w 20301"/>
              <a:gd name="T85" fmla="*/ 166118709 h 21321"/>
              <a:gd name="T86" fmla="*/ 135471643 w 20301"/>
              <a:gd name="T87" fmla="*/ 145840204 h 21321"/>
              <a:gd name="T88" fmla="*/ 132258843 w 20301"/>
              <a:gd name="T89" fmla="*/ 127492155 h 21321"/>
              <a:gd name="T90" fmla="*/ 127031586 w 20301"/>
              <a:gd name="T91" fmla="*/ 113002442 h 21321"/>
              <a:gd name="T92" fmla="*/ 119394546 w 20301"/>
              <a:gd name="T93" fmla="*/ 104302734 h 21321"/>
              <a:gd name="T94" fmla="*/ 113765592 w 20301"/>
              <a:gd name="T95" fmla="*/ 109143475 h 21321"/>
              <a:gd name="T96" fmla="*/ 113363915 w 20301"/>
              <a:gd name="T97" fmla="*/ 122651414 h 21321"/>
              <a:gd name="T98" fmla="*/ 118992868 w 20301"/>
              <a:gd name="T99" fmla="*/ 132316338 h 21321"/>
              <a:gd name="T100" fmla="*/ 123410362 w 20301"/>
              <a:gd name="T101" fmla="*/ 148735219 h 21321"/>
              <a:gd name="T102" fmla="*/ 122607346 w 20301"/>
              <a:gd name="T103" fmla="*/ 168048508 h 21321"/>
              <a:gd name="T104" fmla="*/ 116175018 w 20301"/>
              <a:gd name="T105" fmla="*/ 182537590 h 21321"/>
              <a:gd name="T106" fmla="*/ 106530249 w 20301"/>
              <a:gd name="T107" fmla="*/ 186397189 h 21321"/>
              <a:gd name="T108" fmla="*/ 97688156 w 20301"/>
              <a:gd name="T109" fmla="*/ 178678622 h 21321"/>
              <a:gd name="T110" fmla="*/ 90051135 w 20301"/>
              <a:gd name="T111" fmla="*/ 160329942 h 21321"/>
              <a:gd name="T112" fmla="*/ 86028572 w 20301"/>
              <a:gd name="T113" fmla="*/ 138105736 h 21321"/>
              <a:gd name="T114" fmla="*/ 79997941 w 20301"/>
              <a:gd name="T115" fmla="*/ 72429531 h 21321"/>
              <a:gd name="T116" fmla="*/ 74368988 w 20301"/>
              <a:gd name="T117" fmla="*/ 46362284 h 21321"/>
              <a:gd name="T118" fmla="*/ 63117470 w 20301"/>
              <a:gd name="T119" fmla="*/ 19313264 h 21321"/>
              <a:gd name="T120" fmla="*/ 48245105 w 20301"/>
              <a:gd name="T121" fmla="*/ 2894384 h 21321"/>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0301"/>
              <a:gd name="T184" fmla="*/ 0 h 21321"/>
              <a:gd name="T185" fmla="*/ 20301 w 20301"/>
              <a:gd name="T186" fmla="*/ 21321 h 21321"/>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0301" h="21321" extrusionOk="0">
                <a:moveTo>
                  <a:pt x="5106" y="1922"/>
                </a:moveTo>
                <a:lnTo>
                  <a:pt x="5286" y="2042"/>
                </a:lnTo>
                <a:lnTo>
                  <a:pt x="5526" y="2162"/>
                </a:lnTo>
                <a:lnTo>
                  <a:pt x="5646" y="2282"/>
                </a:lnTo>
                <a:lnTo>
                  <a:pt x="5826" y="2462"/>
                </a:lnTo>
                <a:lnTo>
                  <a:pt x="5886" y="2703"/>
                </a:lnTo>
                <a:lnTo>
                  <a:pt x="5947" y="2883"/>
                </a:lnTo>
                <a:lnTo>
                  <a:pt x="5947" y="3123"/>
                </a:lnTo>
                <a:lnTo>
                  <a:pt x="5947" y="3363"/>
                </a:lnTo>
                <a:lnTo>
                  <a:pt x="5886" y="3543"/>
                </a:lnTo>
                <a:lnTo>
                  <a:pt x="5826" y="3784"/>
                </a:lnTo>
                <a:lnTo>
                  <a:pt x="5646" y="3964"/>
                </a:lnTo>
                <a:lnTo>
                  <a:pt x="5526" y="4084"/>
                </a:lnTo>
                <a:lnTo>
                  <a:pt x="5286" y="4204"/>
                </a:lnTo>
                <a:lnTo>
                  <a:pt x="5106" y="4324"/>
                </a:lnTo>
                <a:lnTo>
                  <a:pt x="4505" y="4324"/>
                </a:lnTo>
                <a:lnTo>
                  <a:pt x="4325" y="4204"/>
                </a:lnTo>
                <a:lnTo>
                  <a:pt x="4085" y="4084"/>
                </a:lnTo>
                <a:lnTo>
                  <a:pt x="3965" y="3964"/>
                </a:lnTo>
                <a:lnTo>
                  <a:pt x="3784" y="3784"/>
                </a:lnTo>
                <a:lnTo>
                  <a:pt x="3724" y="3543"/>
                </a:lnTo>
                <a:lnTo>
                  <a:pt x="3664" y="3363"/>
                </a:lnTo>
                <a:lnTo>
                  <a:pt x="3664" y="3123"/>
                </a:lnTo>
                <a:lnTo>
                  <a:pt x="3664" y="2883"/>
                </a:lnTo>
                <a:lnTo>
                  <a:pt x="3724" y="2703"/>
                </a:lnTo>
                <a:lnTo>
                  <a:pt x="3784" y="2462"/>
                </a:lnTo>
                <a:lnTo>
                  <a:pt x="3965" y="2282"/>
                </a:lnTo>
                <a:lnTo>
                  <a:pt x="4085" y="2162"/>
                </a:lnTo>
                <a:lnTo>
                  <a:pt x="4325" y="2042"/>
                </a:lnTo>
                <a:lnTo>
                  <a:pt x="4505" y="1922"/>
                </a:lnTo>
                <a:lnTo>
                  <a:pt x="5106" y="1922"/>
                </a:lnTo>
                <a:close/>
                <a:moveTo>
                  <a:pt x="5766" y="0"/>
                </a:moveTo>
                <a:lnTo>
                  <a:pt x="4986" y="60"/>
                </a:lnTo>
                <a:lnTo>
                  <a:pt x="4205" y="120"/>
                </a:lnTo>
                <a:lnTo>
                  <a:pt x="3364" y="360"/>
                </a:lnTo>
                <a:lnTo>
                  <a:pt x="2583" y="601"/>
                </a:lnTo>
                <a:lnTo>
                  <a:pt x="1863" y="1021"/>
                </a:lnTo>
                <a:lnTo>
                  <a:pt x="1562" y="1261"/>
                </a:lnTo>
                <a:lnTo>
                  <a:pt x="1262" y="1502"/>
                </a:lnTo>
                <a:lnTo>
                  <a:pt x="1022" y="1742"/>
                </a:lnTo>
                <a:lnTo>
                  <a:pt x="842" y="2042"/>
                </a:lnTo>
                <a:lnTo>
                  <a:pt x="601" y="2102"/>
                </a:lnTo>
                <a:lnTo>
                  <a:pt x="361" y="2162"/>
                </a:lnTo>
                <a:lnTo>
                  <a:pt x="121" y="2282"/>
                </a:lnTo>
                <a:lnTo>
                  <a:pt x="1" y="2522"/>
                </a:lnTo>
                <a:lnTo>
                  <a:pt x="1" y="2763"/>
                </a:lnTo>
                <a:lnTo>
                  <a:pt x="61" y="2883"/>
                </a:lnTo>
                <a:lnTo>
                  <a:pt x="121" y="2943"/>
                </a:lnTo>
                <a:lnTo>
                  <a:pt x="541" y="3243"/>
                </a:lnTo>
                <a:lnTo>
                  <a:pt x="902" y="3543"/>
                </a:lnTo>
                <a:lnTo>
                  <a:pt x="1322" y="3784"/>
                </a:lnTo>
                <a:lnTo>
                  <a:pt x="1622" y="4144"/>
                </a:lnTo>
                <a:lnTo>
                  <a:pt x="1983" y="4745"/>
                </a:lnTo>
                <a:lnTo>
                  <a:pt x="2163" y="5285"/>
                </a:lnTo>
                <a:lnTo>
                  <a:pt x="2283" y="5946"/>
                </a:lnTo>
                <a:lnTo>
                  <a:pt x="2403" y="6546"/>
                </a:lnTo>
                <a:lnTo>
                  <a:pt x="2583" y="8708"/>
                </a:lnTo>
                <a:lnTo>
                  <a:pt x="2764" y="9729"/>
                </a:lnTo>
                <a:lnTo>
                  <a:pt x="2884" y="10270"/>
                </a:lnTo>
                <a:lnTo>
                  <a:pt x="3064" y="10810"/>
                </a:lnTo>
                <a:lnTo>
                  <a:pt x="3484" y="11651"/>
                </a:lnTo>
                <a:lnTo>
                  <a:pt x="3965" y="12492"/>
                </a:lnTo>
                <a:lnTo>
                  <a:pt x="4505" y="13273"/>
                </a:lnTo>
                <a:lnTo>
                  <a:pt x="5106" y="13993"/>
                </a:lnTo>
                <a:lnTo>
                  <a:pt x="5826" y="14714"/>
                </a:lnTo>
                <a:lnTo>
                  <a:pt x="6547" y="15315"/>
                </a:lnTo>
                <a:lnTo>
                  <a:pt x="7388" y="15795"/>
                </a:lnTo>
                <a:lnTo>
                  <a:pt x="8169" y="16215"/>
                </a:lnTo>
                <a:lnTo>
                  <a:pt x="8769" y="16456"/>
                </a:lnTo>
                <a:lnTo>
                  <a:pt x="9370" y="16636"/>
                </a:lnTo>
                <a:lnTo>
                  <a:pt x="9850" y="17717"/>
                </a:lnTo>
                <a:lnTo>
                  <a:pt x="10090" y="18317"/>
                </a:lnTo>
                <a:lnTo>
                  <a:pt x="10271" y="18918"/>
                </a:lnTo>
                <a:lnTo>
                  <a:pt x="10331" y="19518"/>
                </a:lnTo>
                <a:lnTo>
                  <a:pt x="10331" y="20119"/>
                </a:lnTo>
                <a:lnTo>
                  <a:pt x="10391" y="20419"/>
                </a:lnTo>
                <a:lnTo>
                  <a:pt x="10451" y="20720"/>
                </a:lnTo>
                <a:lnTo>
                  <a:pt x="10571" y="20960"/>
                </a:lnTo>
                <a:lnTo>
                  <a:pt x="10751" y="21200"/>
                </a:lnTo>
                <a:lnTo>
                  <a:pt x="10871" y="21320"/>
                </a:lnTo>
                <a:lnTo>
                  <a:pt x="11051" y="21320"/>
                </a:lnTo>
                <a:lnTo>
                  <a:pt x="11232" y="21260"/>
                </a:lnTo>
                <a:lnTo>
                  <a:pt x="11352" y="21200"/>
                </a:lnTo>
                <a:lnTo>
                  <a:pt x="11592" y="20960"/>
                </a:lnTo>
                <a:lnTo>
                  <a:pt x="11712" y="20599"/>
                </a:lnTo>
                <a:lnTo>
                  <a:pt x="11772" y="20239"/>
                </a:lnTo>
                <a:lnTo>
                  <a:pt x="11772" y="19879"/>
                </a:lnTo>
                <a:lnTo>
                  <a:pt x="11652" y="19098"/>
                </a:lnTo>
                <a:lnTo>
                  <a:pt x="11472" y="18377"/>
                </a:lnTo>
                <a:lnTo>
                  <a:pt x="11232" y="17597"/>
                </a:lnTo>
                <a:lnTo>
                  <a:pt x="10931" y="16876"/>
                </a:lnTo>
                <a:lnTo>
                  <a:pt x="11592" y="16876"/>
                </a:lnTo>
                <a:lnTo>
                  <a:pt x="12192" y="16816"/>
                </a:lnTo>
                <a:lnTo>
                  <a:pt x="12853" y="16756"/>
                </a:lnTo>
                <a:lnTo>
                  <a:pt x="13454" y="16636"/>
                </a:lnTo>
                <a:lnTo>
                  <a:pt x="13754" y="17296"/>
                </a:lnTo>
                <a:lnTo>
                  <a:pt x="13994" y="18017"/>
                </a:lnTo>
                <a:lnTo>
                  <a:pt x="14114" y="18678"/>
                </a:lnTo>
                <a:lnTo>
                  <a:pt x="14174" y="19338"/>
                </a:lnTo>
                <a:lnTo>
                  <a:pt x="14234" y="20660"/>
                </a:lnTo>
                <a:lnTo>
                  <a:pt x="14294" y="20900"/>
                </a:lnTo>
                <a:lnTo>
                  <a:pt x="14415" y="21080"/>
                </a:lnTo>
                <a:lnTo>
                  <a:pt x="14595" y="21200"/>
                </a:lnTo>
                <a:lnTo>
                  <a:pt x="14835" y="21320"/>
                </a:lnTo>
                <a:lnTo>
                  <a:pt x="15015" y="21320"/>
                </a:lnTo>
                <a:lnTo>
                  <a:pt x="15255" y="21200"/>
                </a:lnTo>
                <a:lnTo>
                  <a:pt x="15435" y="21080"/>
                </a:lnTo>
                <a:lnTo>
                  <a:pt x="15556" y="20840"/>
                </a:lnTo>
                <a:lnTo>
                  <a:pt x="15616" y="20359"/>
                </a:lnTo>
                <a:lnTo>
                  <a:pt x="15676" y="19759"/>
                </a:lnTo>
                <a:lnTo>
                  <a:pt x="15676" y="19158"/>
                </a:lnTo>
                <a:lnTo>
                  <a:pt x="15616" y="18498"/>
                </a:lnTo>
                <a:lnTo>
                  <a:pt x="15496" y="17897"/>
                </a:lnTo>
                <a:lnTo>
                  <a:pt x="15255" y="17296"/>
                </a:lnTo>
                <a:lnTo>
                  <a:pt x="15015" y="16696"/>
                </a:lnTo>
                <a:lnTo>
                  <a:pt x="14715" y="16215"/>
                </a:lnTo>
                <a:lnTo>
                  <a:pt x="15496" y="15855"/>
                </a:lnTo>
                <a:lnTo>
                  <a:pt x="16396" y="15375"/>
                </a:lnTo>
                <a:lnTo>
                  <a:pt x="17177" y="14774"/>
                </a:lnTo>
                <a:lnTo>
                  <a:pt x="17958" y="14113"/>
                </a:lnTo>
                <a:lnTo>
                  <a:pt x="18618" y="13393"/>
                </a:lnTo>
                <a:lnTo>
                  <a:pt x="19159" y="12672"/>
                </a:lnTo>
                <a:lnTo>
                  <a:pt x="19399" y="12312"/>
                </a:lnTo>
                <a:lnTo>
                  <a:pt x="19579" y="11891"/>
                </a:lnTo>
                <a:lnTo>
                  <a:pt x="19639" y="11831"/>
                </a:lnTo>
                <a:lnTo>
                  <a:pt x="19880" y="11471"/>
                </a:lnTo>
                <a:lnTo>
                  <a:pt x="20060" y="11111"/>
                </a:lnTo>
                <a:lnTo>
                  <a:pt x="20180" y="10690"/>
                </a:lnTo>
                <a:lnTo>
                  <a:pt x="20300" y="10330"/>
                </a:lnTo>
                <a:lnTo>
                  <a:pt x="20300" y="9909"/>
                </a:lnTo>
                <a:lnTo>
                  <a:pt x="20300" y="9489"/>
                </a:lnTo>
                <a:lnTo>
                  <a:pt x="20240" y="9069"/>
                </a:lnTo>
                <a:lnTo>
                  <a:pt x="20120" y="8708"/>
                </a:lnTo>
                <a:lnTo>
                  <a:pt x="20000" y="8288"/>
                </a:lnTo>
                <a:lnTo>
                  <a:pt x="19760" y="7928"/>
                </a:lnTo>
                <a:lnTo>
                  <a:pt x="19579" y="7627"/>
                </a:lnTo>
                <a:lnTo>
                  <a:pt x="19279" y="7327"/>
                </a:lnTo>
                <a:lnTo>
                  <a:pt x="18979" y="7027"/>
                </a:lnTo>
                <a:lnTo>
                  <a:pt x="18618" y="6787"/>
                </a:lnTo>
                <a:lnTo>
                  <a:pt x="18258" y="6606"/>
                </a:lnTo>
                <a:lnTo>
                  <a:pt x="17838" y="6486"/>
                </a:lnTo>
                <a:lnTo>
                  <a:pt x="17477" y="6486"/>
                </a:lnTo>
                <a:lnTo>
                  <a:pt x="17177" y="6606"/>
                </a:lnTo>
                <a:lnTo>
                  <a:pt x="16997" y="6787"/>
                </a:lnTo>
                <a:lnTo>
                  <a:pt x="16877" y="7027"/>
                </a:lnTo>
                <a:lnTo>
                  <a:pt x="16877" y="7327"/>
                </a:lnTo>
                <a:lnTo>
                  <a:pt x="16937" y="7627"/>
                </a:lnTo>
                <a:lnTo>
                  <a:pt x="17117" y="7868"/>
                </a:lnTo>
                <a:lnTo>
                  <a:pt x="17417" y="8048"/>
                </a:lnTo>
                <a:lnTo>
                  <a:pt x="17778" y="8228"/>
                </a:lnTo>
                <a:lnTo>
                  <a:pt x="18078" y="8468"/>
                </a:lnTo>
                <a:lnTo>
                  <a:pt x="18318" y="8828"/>
                </a:lnTo>
                <a:lnTo>
                  <a:pt x="18438" y="9249"/>
                </a:lnTo>
                <a:lnTo>
                  <a:pt x="18498" y="9609"/>
                </a:lnTo>
                <a:lnTo>
                  <a:pt x="18438" y="10030"/>
                </a:lnTo>
                <a:lnTo>
                  <a:pt x="18318" y="10450"/>
                </a:lnTo>
                <a:lnTo>
                  <a:pt x="18078" y="10810"/>
                </a:lnTo>
                <a:lnTo>
                  <a:pt x="17718" y="11111"/>
                </a:lnTo>
                <a:lnTo>
                  <a:pt x="17357" y="11351"/>
                </a:lnTo>
                <a:lnTo>
                  <a:pt x="16877" y="11531"/>
                </a:lnTo>
                <a:lnTo>
                  <a:pt x="16396" y="11591"/>
                </a:lnTo>
                <a:lnTo>
                  <a:pt x="15916" y="11591"/>
                </a:lnTo>
                <a:lnTo>
                  <a:pt x="15435" y="11471"/>
                </a:lnTo>
                <a:lnTo>
                  <a:pt x="15015" y="11291"/>
                </a:lnTo>
                <a:lnTo>
                  <a:pt x="14595" y="11111"/>
                </a:lnTo>
                <a:lnTo>
                  <a:pt x="14174" y="10750"/>
                </a:lnTo>
                <a:lnTo>
                  <a:pt x="13814" y="10390"/>
                </a:lnTo>
                <a:lnTo>
                  <a:pt x="13454" y="9970"/>
                </a:lnTo>
                <a:lnTo>
                  <a:pt x="13213" y="9549"/>
                </a:lnTo>
                <a:lnTo>
                  <a:pt x="13033" y="9069"/>
                </a:lnTo>
                <a:lnTo>
                  <a:pt x="12853" y="8588"/>
                </a:lnTo>
                <a:lnTo>
                  <a:pt x="12553" y="7627"/>
                </a:lnTo>
                <a:lnTo>
                  <a:pt x="12192" y="5525"/>
                </a:lnTo>
                <a:lnTo>
                  <a:pt x="11952" y="4504"/>
                </a:lnTo>
                <a:lnTo>
                  <a:pt x="11772" y="4024"/>
                </a:lnTo>
                <a:lnTo>
                  <a:pt x="11532" y="3604"/>
                </a:lnTo>
                <a:lnTo>
                  <a:pt x="11111" y="2883"/>
                </a:lnTo>
                <a:lnTo>
                  <a:pt x="10631" y="2222"/>
                </a:lnTo>
                <a:lnTo>
                  <a:pt x="10090" y="1682"/>
                </a:lnTo>
                <a:lnTo>
                  <a:pt x="9430" y="1201"/>
                </a:lnTo>
                <a:lnTo>
                  <a:pt x="8769" y="781"/>
                </a:lnTo>
                <a:lnTo>
                  <a:pt x="7988" y="421"/>
                </a:lnTo>
                <a:lnTo>
                  <a:pt x="7208" y="180"/>
                </a:lnTo>
                <a:lnTo>
                  <a:pt x="6427" y="60"/>
                </a:lnTo>
                <a:lnTo>
                  <a:pt x="5766" y="0"/>
                </a:lnTo>
                <a:close/>
              </a:path>
            </a:pathLst>
          </a:custGeom>
          <a:solidFill>
            <a:srgbClr val="CE2F1C"/>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1" name="Shape 119">
            <a:extLst>
              <a:ext uri="{FF2B5EF4-FFF2-40B4-BE49-F238E27FC236}">
                <a16:creationId xmlns:a16="http://schemas.microsoft.com/office/drawing/2014/main" xmlns="" id="{841D4AD4-DDEA-4D78-90CE-3BBEC6D76014}"/>
              </a:ext>
            </a:extLst>
          </p:cNvPr>
          <p:cNvSpPr>
            <a:spLocks/>
          </p:cNvSpPr>
          <p:nvPr/>
        </p:nvSpPr>
        <p:spPr bwMode="auto">
          <a:xfrm rot="2077429">
            <a:off x="11427884" y="5400676"/>
            <a:ext cx="465667" cy="454025"/>
          </a:xfrm>
          <a:custGeom>
            <a:avLst/>
            <a:gdLst>
              <a:gd name="T0" fmla="*/ 46302429 w 21141"/>
              <a:gd name="T1" fmla="*/ 23157810 h 20600"/>
              <a:gd name="T2" fmla="*/ 38719040 w 21141"/>
              <a:gd name="T3" fmla="*/ 28296711 h 20600"/>
              <a:gd name="T4" fmla="*/ 37366496 w 21141"/>
              <a:gd name="T5" fmla="*/ 31508586 h 20600"/>
              <a:gd name="T6" fmla="*/ 46031979 w 21141"/>
              <a:gd name="T7" fmla="*/ 50801166 h 20600"/>
              <a:gd name="T8" fmla="*/ 17060237 w 21141"/>
              <a:gd name="T9" fmla="*/ 68166740 h 20600"/>
              <a:gd name="T10" fmla="*/ 16789788 w 21141"/>
              <a:gd name="T11" fmla="*/ 46947133 h 20600"/>
              <a:gd name="T12" fmla="*/ 13809590 w 21141"/>
              <a:gd name="T13" fmla="*/ 50158985 h 20600"/>
              <a:gd name="T14" fmla="*/ 7583389 w 21141"/>
              <a:gd name="T15" fmla="*/ 63017149 h 20600"/>
              <a:gd name="T16" fmla="*/ 2439018 w 21141"/>
              <a:gd name="T17" fmla="*/ 63017149 h 20600"/>
              <a:gd name="T18" fmla="*/ 7042209 w 21141"/>
              <a:gd name="T19" fmla="*/ 73305642 h 20600"/>
              <a:gd name="T20" fmla="*/ 2709731 w 21141"/>
              <a:gd name="T21" fmla="*/ 88733500 h 20600"/>
              <a:gd name="T22" fmla="*/ 1898102 w 21141"/>
              <a:gd name="T23" fmla="*/ 94525735 h 20600"/>
              <a:gd name="T24" fmla="*/ 14080040 w 21141"/>
              <a:gd name="T25" fmla="*/ 81667086 h 20600"/>
              <a:gd name="T26" fmla="*/ 21392979 w 21141"/>
              <a:gd name="T27" fmla="*/ 160754273 h 20600"/>
              <a:gd name="T28" fmla="*/ 12727495 w 21141"/>
              <a:gd name="T29" fmla="*/ 157531732 h 20600"/>
              <a:gd name="T30" fmla="*/ 9476849 w 21141"/>
              <a:gd name="T31" fmla="*/ 162039120 h 20600"/>
              <a:gd name="T32" fmla="*/ 15162135 w 21141"/>
              <a:gd name="T33" fmla="*/ 167178022 h 20600"/>
              <a:gd name="T34" fmla="*/ 11915866 w 21141"/>
              <a:gd name="T35" fmla="*/ 190325142 h 20600"/>
              <a:gd name="T36" fmla="*/ 20035792 w 21141"/>
              <a:gd name="T37" fmla="*/ 178751824 h 20600"/>
              <a:gd name="T38" fmla="*/ 21933895 w 21141"/>
              <a:gd name="T39" fmla="*/ 208332898 h 20600"/>
              <a:gd name="T40" fmla="*/ 23556905 w 21141"/>
              <a:gd name="T41" fmla="*/ 195474733 h 20600"/>
              <a:gd name="T42" fmla="*/ 44679435 w 21141"/>
              <a:gd name="T43" fmla="*/ 119599398 h 20600"/>
              <a:gd name="T44" fmla="*/ 38719040 w 21141"/>
              <a:gd name="T45" fmla="*/ 189682961 h 20600"/>
              <a:gd name="T46" fmla="*/ 33033754 w 21141"/>
              <a:gd name="T47" fmla="*/ 206405870 h 20600"/>
              <a:gd name="T48" fmla="*/ 41699237 w 21141"/>
              <a:gd name="T49" fmla="*/ 189040295 h 20600"/>
              <a:gd name="T50" fmla="*/ 43863147 w 21141"/>
              <a:gd name="T51" fmla="*/ 217337007 h 20600"/>
              <a:gd name="T52" fmla="*/ 47113794 w 21141"/>
              <a:gd name="T53" fmla="*/ 219906700 h 20600"/>
              <a:gd name="T54" fmla="*/ 50093991 w 21141"/>
              <a:gd name="T55" fmla="*/ 195474733 h 20600"/>
              <a:gd name="T56" fmla="*/ 57672737 w 21141"/>
              <a:gd name="T57" fmla="*/ 205121023 h 20600"/>
              <a:gd name="T58" fmla="*/ 56861373 w 21141"/>
              <a:gd name="T59" fmla="*/ 196117399 h 20600"/>
              <a:gd name="T60" fmla="*/ 48741446 w 21141"/>
              <a:gd name="T61" fmla="*/ 164608813 h 20600"/>
              <a:gd name="T62" fmla="*/ 75544620 w 21141"/>
              <a:gd name="T63" fmla="*/ 167820688 h 20600"/>
              <a:gd name="T64" fmla="*/ 79336182 w 21141"/>
              <a:gd name="T65" fmla="*/ 185186262 h 20600"/>
              <a:gd name="T66" fmla="*/ 79877098 w 21141"/>
              <a:gd name="T67" fmla="*/ 176182131 h 20600"/>
              <a:gd name="T68" fmla="*/ 77983638 w 21141"/>
              <a:gd name="T69" fmla="*/ 151750649 h 20600"/>
              <a:gd name="T70" fmla="*/ 95039233 w 21141"/>
              <a:gd name="T71" fmla="*/ 163323967 h 20600"/>
              <a:gd name="T72" fmla="*/ 80959193 w 21141"/>
              <a:gd name="T73" fmla="*/ 140819512 h 20600"/>
              <a:gd name="T74" fmla="*/ 95039233 w 21141"/>
              <a:gd name="T75" fmla="*/ 131173222 h 20600"/>
              <a:gd name="T76" fmla="*/ 79336182 w 21141"/>
              <a:gd name="T77" fmla="*/ 135027255 h 20600"/>
              <a:gd name="T78" fmla="*/ 65526592 w 21141"/>
              <a:gd name="T79" fmla="*/ 66229023 h 20600"/>
              <a:gd name="T80" fmla="*/ 79877098 w 21141"/>
              <a:gd name="T81" fmla="*/ 56593423 h 20600"/>
              <a:gd name="T82" fmla="*/ 79065733 w 21141"/>
              <a:gd name="T83" fmla="*/ 49516319 h 20600"/>
              <a:gd name="T84" fmla="*/ 77167631 w 21141"/>
              <a:gd name="T85" fmla="*/ 35373308 h 20600"/>
              <a:gd name="T86" fmla="*/ 78795267 w 21141"/>
              <a:gd name="T87" fmla="*/ 23799991 h 20600"/>
              <a:gd name="T88" fmla="*/ 68777239 w 21141"/>
              <a:gd name="T89" fmla="*/ 37300821 h 20600"/>
              <a:gd name="T90" fmla="*/ 67149586 w 21141"/>
              <a:gd name="T91" fmla="*/ 23157810 h 20600"/>
              <a:gd name="T92" fmla="*/ 64715227 w 21141"/>
              <a:gd name="T93" fmla="*/ 34088946 h 20600"/>
              <a:gd name="T94" fmla="*/ 66608687 w 21141"/>
              <a:gd name="T95" fmla="*/ 50801166 h 20600"/>
              <a:gd name="T96" fmla="*/ 51176086 w 21141"/>
              <a:gd name="T97" fmla="*/ 45019620 h 20600"/>
              <a:gd name="T98" fmla="*/ 56049743 w 21141"/>
              <a:gd name="T99" fmla="*/ 24442171 h 20600"/>
              <a:gd name="T100" fmla="*/ 50093991 w 21141"/>
              <a:gd name="T101" fmla="*/ 19935268 h 2060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21141"/>
              <a:gd name="T154" fmla="*/ 0 h 20600"/>
              <a:gd name="T155" fmla="*/ 21141 w 21141"/>
              <a:gd name="T156" fmla="*/ 20600 h 2060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21141" h="20600" extrusionOk="0">
                <a:moveTo>
                  <a:pt x="10630" y="1"/>
                </a:moveTo>
                <a:lnTo>
                  <a:pt x="10570" y="121"/>
                </a:lnTo>
                <a:lnTo>
                  <a:pt x="10450" y="601"/>
                </a:lnTo>
                <a:lnTo>
                  <a:pt x="10330" y="1142"/>
                </a:lnTo>
                <a:lnTo>
                  <a:pt x="10270" y="2163"/>
                </a:lnTo>
                <a:lnTo>
                  <a:pt x="10210" y="4265"/>
                </a:lnTo>
                <a:lnTo>
                  <a:pt x="9850" y="3904"/>
                </a:lnTo>
                <a:lnTo>
                  <a:pt x="9489" y="3544"/>
                </a:lnTo>
                <a:lnTo>
                  <a:pt x="8889" y="2943"/>
                </a:lnTo>
                <a:lnTo>
                  <a:pt x="8588" y="2643"/>
                </a:lnTo>
                <a:lnTo>
                  <a:pt x="8228" y="2403"/>
                </a:lnTo>
                <a:lnTo>
                  <a:pt x="8108" y="2403"/>
                </a:lnTo>
                <a:lnTo>
                  <a:pt x="8048" y="2523"/>
                </a:lnTo>
                <a:lnTo>
                  <a:pt x="8048" y="2583"/>
                </a:lnTo>
                <a:lnTo>
                  <a:pt x="8288" y="2943"/>
                </a:lnTo>
                <a:lnTo>
                  <a:pt x="8588" y="3244"/>
                </a:lnTo>
                <a:lnTo>
                  <a:pt x="9189" y="3844"/>
                </a:lnTo>
                <a:lnTo>
                  <a:pt x="9669" y="4325"/>
                </a:lnTo>
                <a:lnTo>
                  <a:pt x="9910" y="4565"/>
                </a:lnTo>
                <a:lnTo>
                  <a:pt x="10210" y="4745"/>
                </a:lnTo>
                <a:lnTo>
                  <a:pt x="10210" y="4925"/>
                </a:lnTo>
                <a:lnTo>
                  <a:pt x="10030" y="9550"/>
                </a:lnTo>
                <a:lnTo>
                  <a:pt x="5165" y="7388"/>
                </a:lnTo>
                <a:lnTo>
                  <a:pt x="3784" y="6787"/>
                </a:lnTo>
                <a:lnTo>
                  <a:pt x="3784" y="6367"/>
                </a:lnTo>
                <a:lnTo>
                  <a:pt x="3784" y="5946"/>
                </a:lnTo>
                <a:lnTo>
                  <a:pt x="3844" y="5406"/>
                </a:lnTo>
                <a:lnTo>
                  <a:pt x="3784" y="4805"/>
                </a:lnTo>
                <a:lnTo>
                  <a:pt x="3784" y="4565"/>
                </a:lnTo>
                <a:lnTo>
                  <a:pt x="3724" y="4385"/>
                </a:lnTo>
                <a:lnTo>
                  <a:pt x="3544" y="3964"/>
                </a:lnTo>
                <a:lnTo>
                  <a:pt x="3424" y="3904"/>
                </a:lnTo>
                <a:lnTo>
                  <a:pt x="3363" y="3964"/>
                </a:lnTo>
                <a:lnTo>
                  <a:pt x="3183" y="4325"/>
                </a:lnTo>
                <a:lnTo>
                  <a:pt x="3063" y="4685"/>
                </a:lnTo>
                <a:lnTo>
                  <a:pt x="3003" y="5346"/>
                </a:lnTo>
                <a:lnTo>
                  <a:pt x="3003" y="5946"/>
                </a:lnTo>
                <a:lnTo>
                  <a:pt x="2943" y="6427"/>
                </a:lnTo>
                <a:lnTo>
                  <a:pt x="2102" y="6066"/>
                </a:lnTo>
                <a:lnTo>
                  <a:pt x="1682" y="5886"/>
                </a:lnTo>
                <a:lnTo>
                  <a:pt x="1322" y="5766"/>
                </a:lnTo>
                <a:lnTo>
                  <a:pt x="961" y="5706"/>
                </a:lnTo>
                <a:lnTo>
                  <a:pt x="721" y="5766"/>
                </a:lnTo>
                <a:lnTo>
                  <a:pt x="541" y="5826"/>
                </a:lnTo>
                <a:lnTo>
                  <a:pt x="541" y="5886"/>
                </a:lnTo>
                <a:lnTo>
                  <a:pt x="601" y="6126"/>
                </a:lnTo>
                <a:lnTo>
                  <a:pt x="721" y="6307"/>
                </a:lnTo>
                <a:lnTo>
                  <a:pt x="901" y="6487"/>
                </a:lnTo>
                <a:lnTo>
                  <a:pt x="1141" y="6667"/>
                </a:lnTo>
                <a:lnTo>
                  <a:pt x="1562" y="6847"/>
                </a:lnTo>
                <a:lnTo>
                  <a:pt x="2042" y="7087"/>
                </a:lnTo>
                <a:lnTo>
                  <a:pt x="2703" y="7388"/>
                </a:lnTo>
                <a:lnTo>
                  <a:pt x="1982" y="7688"/>
                </a:lnTo>
                <a:lnTo>
                  <a:pt x="1261" y="7988"/>
                </a:lnTo>
                <a:lnTo>
                  <a:pt x="601" y="8288"/>
                </a:lnTo>
                <a:lnTo>
                  <a:pt x="301" y="8469"/>
                </a:lnTo>
                <a:lnTo>
                  <a:pt x="0" y="8709"/>
                </a:lnTo>
                <a:lnTo>
                  <a:pt x="0" y="8769"/>
                </a:lnTo>
                <a:lnTo>
                  <a:pt x="60" y="8829"/>
                </a:lnTo>
                <a:lnTo>
                  <a:pt x="421" y="8829"/>
                </a:lnTo>
                <a:lnTo>
                  <a:pt x="781" y="8709"/>
                </a:lnTo>
                <a:lnTo>
                  <a:pt x="1442" y="8469"/>
                </a:lnTo>
                <a:lnTo>
                  <a:pt x="2282" y="8108"/>
                </a:lnTo>
                <a:lnTo>
                  <a:pt x="3063" y="7688"/>
                </a:lnTo>
                <a:lnTo>
                  <a:pt x="3123" y="7628"/>
                </a:lnTo>
                <a:lnTo>
                  <a:pt x="5105" y="8529"/>
                </a:lnTo>
                <a:lnTo>
                  <a:pt x="9369" y="10510"/>
                </a:lnTo>
                <a:lnTo>
                  <a:pt x="6306" y="13693"/>
                </a:lnTo>
                <a:lnTo>
                  <a:pt x="4865" y="15135"/>
                </a:lnTo>
                <a:lnTo>
                  <a:pt x="4745" y="15015"/>
                </a:lnTo>
                <a:lnTo>
                  <a:pt x="4625" y="14895"/>
                </a:lnTo>
                <a:lnTo>
                  <a:pt x="4264" y="14835"/>
                </a:lnTo>
                <a:lnTo>
                  <a:pt x="3604" y="14774"/>
                </a:lnTo>
                <a:lnTo>
                  <a:pt x="3183" y="14714"/>
                </a:lnTo>
                <a:lnTo>
                  <a:pt x="2823" y="14714"/>
                </a:lnTo>
                <a:lnTo>
                  <a:pt x="2403" y="14774"/>
                </a:lnTo>
                <a:lnTo>
                  <a:pt x="2282" y="14835"/>
                </a:lnTo>
                <a:lnTo>
                  <a:pt x="2102" y="14955"/>
                </a:lnTo>
                <a:lnTo>
                  <a:pt x="2042" y="15015"/>
                </a:lnTo>
                <a:lnTo>
                  <a:pt x="2102" y="15135"/>
                </a:lnTo>
                <a:lnTo>
                  <a:pt x="2222" y="15255"/>
                </a:lnTo>
                <a:lnTo>
                  <a:pt x="2343" y="15375"/>
                </a:lnTo>
                <a:lnTo>
                  <a:pt x="2643" y="15495"/>
                </a:lnTo>
                <a:lnTo>
                  <a:pt x="3063" y="15555"/>
                </a:lnTo>
                <a:lnTo>
                  <a:pt x="3363" y="15615"/>
                </a:lnTo>
                <a:lnTo>
                  <a:pt x="3844" y="15675"/>
                </a:lnTo>
                <a:lnTo>
                  <a:pt x="4324" y="15675"/>
                </a:lnTo>
                <a:lnTo>
                  <a:pt x="3484" y="16636"/>
                </a:lnTo>
                <a:lnTo>
                  <a:pt x="2703" y="17657"/>
                </a:lnTo>
                <a:lnTo>
                  <a:pt x="2643" y="17777"/>
                </a:lnTo>
                <a:lnTo>
                  <a:pt x="2703" y="17837"/>
                </a:lnTo>
                <a:lnTo>
                  <a:pt x="2823" y="17897"/>
                </a:lnTo>
                <a:lnTo>
                  <a:pt x="2943" y="17897"/>
                </a:lnTo>
                <a:lnTo>
                  <a:pt x="3724" y="17297"/>
                </a:lnTo>
                <a:lnTo>
                  <a:pt x="4444" y="16696"/>
                </a:lnTo>
                <a:lnTo>
                  <a:pt x="4505" y="17237"/>
                </a:lnTo>
                <a:lnTo>
                  <a:pt x="4565" y="18258"/>
                </a:lnTo>
                <a:lnTo>
                  <a:pt x="4625" y="18798"/>
                </a:lnTo>
                <a:lnTo>
                  <a:pt x="4745" y="19339"/>
                </a:lnTo>
                <a:lnTo>
                  <a:pt x="4865" y="19459"/>
                </a:lnTo>
                <a:lnTo>
                  <a:pt x="4985" y="19519"/>
                </a:lnTo>
                <a:lnTo>
                  <a:pt x="5105" y="19459"/>
                </a:lnTo>
                <a:lnTo>
                  <a:pt x="5225" y="19339"/>
                </a:lnTo>
                <a:lnTo>
                  <a:pt x="5225" y="18798"/>
                </a:lnTo>
                <a:lnTo>
                  <a:pt x="5225" y="18258"/>
                </a:lnTo>
                <a:lnTo>
                  <a:pt x="5225" y="17237"/>
                </a:lnTo>
                <a:lnTo>
                  <a:pt x="5225" y="16576"/>
                </a:lnTo>
                <a:lnTo>
                  <a:pt x="5165" y="15976"/>
                </a:lnTo>
                <a:lnTo>
                  <a:pt x="6727" y="14414"/>
                </a:lnTo>
                <a:lnTo>
                  <a:pt x="9910" y="11171"/>
                </a:lnTo>
                <a:lnTo>
                  <a:pt x="9790" y="14895"/>
                </a:lnTo>
                <a:lnTo>
                  <a:pt x="9669" y="16636"/>
                </a:lnTo>
                <a:lnTo>
                  <a:pt x="9369" y="16816"/>
                </a:lnTo>
                <a:lnTo>
                  <a:pt x="9069" y="17117"/>
                </a:lnTo>
                <a:lnTo>
                  <a:pt x="8588" y="17717"/>
                </a:lnTo>
                <a:lnTo>
                  <a:pt x="7928" y="18378"/>
                </a:lnTo>
                <a:lnTo>
                  <a:pt x="7567" y="18738"/>
                </a:lnTo>
                <a:lnTo>
                  <a:pt x="7327" y="19099"/>
                </a:lnTo>
                <a:lnTo>
                  <a:pt x="7267" y="19219"/>
                </a:lnTo>
                <a:lnTo>
                  <a:pt x="7327" y="19279"/>
                </a:lnTo>
                <a:lnTo>
                  <a:pt x="7447" y="19279"/>
                </a:lnTo>
                <a:lnTo>
                  <a:pt x="7808" y="18978"/>
                </a:lnTo>
                <a:lnTo>
                  <a:pt x="8168" y="18678"/>
                </a:lnTo>
                <a:lnTo>
                  <a:pt x="8829" y="18018"/>
                </a:lnTo>
                <a:lnTo>
                  <a:pt x="9249" y="17657"/>
                </a:lnTo>
                <a:lnTo>
                  <a:pt x="9669" y="17297"/>
                </a:lnTo>
                <a:lnTo>
                  <a:pt x="9609" y="18738"/>
                </a:lnTo>
                <a:lnTo>
                  <a:pt x="9669" y="19399"/>
                </a:lnTo>
                <a:lnTo>
                  <a:pt x="9669" y="20120"/>
                </a:lnTo>
                <a:lnTo>
                  <a:pt x="9729" y="20300"/>
                </a:lnTo>
                <a:lnTo>
                  <a:pt x="9850" y="20420"/>
                </a:lnTo>
                <a:lnTo>
                  <a:pt x="9970" y="20540"/>
                </a:lnTo>
                <a:lnTo>
                  <a:pt x="10150" y="20600"/>
                </a:lnTo>
                <a:lnTo>
                  <a:pt x="10330" y="20600"/>
                </a:lnTo>
                <a:lnTo>
                  <a:pt x="10450" y="20540"/>
                </a:lnTo>
                <a:lnTo>
                  <a:pt x="10570" y="20420"/>
                </a:lnTo>
                <a:lnTo>
                  <a:pt x="10630" y="20240"/>
                </a:lnTo>
                <a:lnTo>
                  <a:pt x="10750" y="19159"/>
                </a:lnTo>
                <a:lnTo>
                  <a:pt x="10811" y="18018"/>
                </a:lnTo>
                <a:lnTo>
                  <a:pt x="11111" y="18258"/>
                </a:lnTo>
                <a:lnTo>
                  <a:pt x="11651" y="18798"/>
                </a:lnTo>
                <a:lnTo>
                  <a:pt x="11952" y="19099"/>
                </a:lnTo>
                <a:lnTo>
                  <a:pt x="12252" y="19279"/>
                </a:lnTo>
                <a:lnTo>
                  <a:pt x="12672" y="19279"/>
                </a:lnTo>
                <a:lnTo>
                  <a:pt x="12792" y="19159"/>
                </a:lnTo>
                <a:lnTo>
                  <a:pt x="12852" y="19099"/>
                </a:lnTo>
                <a:lnTo>
                  <a:pt x="12912" y="18978"/>
                </a:lnTo>
                <a:lnTo>
                  <a:pt x="12912" y="18798"/>
                </a:lnTo>
                <a:lnTo>
                  <a:pt x="12852" y="18678"/>
                </a:lnTo>
                <a:lnTo>
                  <a:pt x="12612" y="18318"/>
                </a:lnTo>
                <a:lnTo>
                  <a:pt x="12312" y="18078"/>
                </a:lnTo>
                <a:lnTo>
                  <a:pt x="11711" y="17537"/>
                </a:lnTo>
                <a:lnTo>
                  <a:pt x="11291" y="17177"/>
                </a:lnTo>
                <a:lnTo>
                  <a:pt x="10811" y="16816"/>
                </a:lnTo>
                <a:lnTo>
                  <a:pt x="10811" y="15375"/>
                </a:lnTo>
                <a:lnTo>
                  <a:pt x="10931" y="11231"/>
                </a:lnTo>
                <a:lnTo>
                  <a:pt x="11171" y="11351"/>
                </a:lnTo>
                <a:lnTo>
                  <a:pt x="16576" y="13874"/>
                </a:lnTo>
                <a:lnTo>
                  <a:pt x="16636" y="14714"/>
                </a:lnTo>
                <a:lnTo>
                  <a:pt x="16756" y="15675"/>
                </a:lnTo>
                <a:lnTo>
                  <a:pt x="16876" y="16096"/>
                </a:lnTo>
                <a:lnTo>
                  <a:pt x="17056" y="16516"/>
                </a:lnTo>
                <a:lnTo>
                  <a:pt x="17237" y="16876"/>
                </a:lnTo>
                <a:lnTo>
                  <a:pt x="17477" y="17237"/>
                </a:lnTo>
                <a:lnTo>
                  <a:pt x="17597" y="17297"/>
                </a:lnTo>
                <a:lnTo>
                  <a:pt x="17657" y="17297"/>
                </a:lnTo>
                <a:lnTo>
                  <a:pt x="17777" y="17237"/>
                </a:lnTo>
                <a:lnTo>
                  <a:pt x="17777" y="17117"/>
                </a:lnTo>
                <a:lnTo>
                  <a:pt x="17777" y="16756"/>
                </a:lnTo>
                <a:lnTo>
                  <a:pt x="17717" y="16456"/>
                </a:lnTo>
                <a:lnTo>
                  <a:pt x="17597" y="15735"/>
                </a:lnTo>
                <a:lnTo>
                  <a:pt x="17357" y="15015"/>
                </a:lnTo>
                <a:lnTo>
                  <a:pt x="17237" y="14354"/>
                </a:lnTo>
                <a:lnTo>
                  <a:pt x="17237" y="14174"/>
                </a:lnTo>
                <a:lnTo>
                  <a:pt x="17297" y="14174"/>
                </a:lnTo>
                <a:lnTo>
                  <a:pt x="20360" y="15555"/>
                </a:lnTo>
                <a:lnTo>
                  <a:pt x="20600" y="15675"/>
                </a:lnTo>
                <a:lnTo>
                  <a:pt x="20840" y="15615"/>
                </a:lnTo>
                <a:lnTo>
                  <a:pt x="20960" y="15435"/>
                </a:lnTo>
                <a:lnTo>
                  <a:pt x="21080" y="15255"/>
                </a:lnTo>
                <a:lnTo>
                  <a:pt x="21080" y="15015"/>
                </a:lnTo>
                <a:lnTo>
                  <a:pt x="20960" y="14774"/>
                </a:lnTo>
                <a:lnTo>
                  <a:pt x="20780" y="14534"/>
                </a:lnTo>
                <a:lnTo>
                  <a:pt x="20480" y="14354"/>
                </a:lnTo>
                <a:lnTo>
                  <a:pt x="17957" y="13153"/>
                </a:lnTo>
                <a:lnTo>
                  <a:pt x="18918" y="12853"/>
                </a:lnTo>
                <a:lnTo>
                  <a:pt x="19999" y="12612"/>
                </a:lnTo>
                <a:lnTo>
                  <a:pt x="21080" y="12312"/>
                </a:lnTo>
                <a:lnTo>
                  <a:pt x="21140" y="12312"/>
                </a:lnTo>
                <a:lnTo>
                  <a:pt x="21080" y="12252"/>
                </a:lnTo>
                <a:lnTo>
                  <a:pt x="20119" y="12192"/>
                </a:lnTo>
                <a:lnTo>
                  <a:pt x="19098" y="12252"/>
                </a:lnTo>
                <a:lnTo>
                  <a:pt x="18558" y="12312"/>
                </a:lnTo>
                <a:lnTo>
                  <a:pt x="18077" y="12432"/>
                </a:lnTo>
                <a:lnTo>
                  <a:pt x="17597" y="12612"/>
                </a:lnTo>
                <a:lnTo>
                  <a:pt x="17177" y="12853"/>
                </a:lnTo>
                <a:lnTo>
                  <a:pt x="11351" y="10150"/>
                </a:lnTo>
                <a:lnTo>
                  <a:pt x="11051" y="10030"/>
                </a:lnTo>
                <a:lnTo>
                  <a:pt x="12792" y="8108"/>
                </a:lnTo>
                <a:lnTo>
                  <a:pt x="14534" y="6186"/>
                </a:lnTo>
                <a:lnTo>
                  <a:pt x="15555" y="5105"/>
                </a:lnTo>
                <a:lnTo>
                  <a:pt x="16876" y="5286"/>
                </a:lnTo>
                <a:lnTo>
                  <a:pt x="17177" y="5346"/>
                </a:lnTo>
                <a:lnTo>
                  <a:pt x="17477" y="5346"/>
                </a:lnTo>
                <a:lnTo>
                  <a:pt x="17717" y="5286"/>
                </a:lnTo>
                <a:lnTo>
                  <a:pt x="18017" y="5165"/>
                </a:lnTo>
                <a:lnTo>
                  <a:pt x="18077" y="5045"/>
                </a:lnTo>
                <a:lnTo>
                  <a:pt x="18077" y="4925"/>
                </a:lnTo>
                <a:lnTo>
                  <a:pt x="17837" y="4745"/>
                </a:lnTo>
                <a:lnTo>
                  <a:pt x="17537" y="4625"/>
                </a:lnTo>
                <a:lnTo>
                  <a:pt x="17237" y="4505"/>
                </a:lnTo>
                <a:lnTo>
                  <a:pt x="16936" y="4505"/>
                </a:lnTo>
                <a:lnTo>
                  <a:pt x="16156" y="4385"/>
                </a:lnTo>
                <a:lnTo>
                  <a:pt x="16396" y="4084"/>
                </a:lnTo>
                <a:lnTo>
                  <a:pt x="17116" y="3304"/>
                </a:lnTo>
                <a:lnTo>
                  <a:pt x="17417" y="2823"/>
                </a:lnTo>
                <a:lnTo>
                  <a:pt x="17537" y="2583"/>
                </a:lnTo>
                <a:lnTo>
                  <a:pt x="17597" y="2343"/>
                </a:lnTo>
                <a:lnTo>
                  <a:pt x="17597" y="2223"/>
                </a:lnTo>
                <a:lnTo>
                  <a:pt x="17477" y="2223"/>
                </a:lnTo>
                <a:lnTo>
                  <a:pt x="17056" y="2463"/>
                </a:lnTo>
                <a:lnTo>
                  <a:pt x="16696" y="2703"/>
                </a:lnTo>
                <a:lnTo>
                  <a:pt x="16035" y="3424"/>
                </a:lnTo>
                <a:lnTo>
                  <a:pt x="15375" y="4145"/>
                </a:lnTo>
                <a:lnTo>
                  <a:pt x="15255" y="3484"/>
                </a:lnTo>
                <a:lnTo>
                  <a:pt x="15255" y="2943"/>
                </a:lnTo>
                <a:lnTo>
                  <a:pt x="15195" y="2643"/>
                </a:lnTo>
                <a:lnTo>
                  <a:pt x="15135" y="2403"/>
                </a:lnTo>
                <a:lnTo>
                  <a:pt x="15014" y="2223"/>
                </a:lnTo>
                <a:lnTo>
                  <a:pt x="14894" y="2163"/>
                </a:lnTo>
                <a:lnTo>
                  <a:pt x="14714" y="2163"/>
                </a:lnTo>
                <a:lnTo>
                  <a:pt x="14534" y="2283"/>
                </a:lnTo>
                <a:lnTo>
                  <a:pt x="14474" y="2583"/>
                </a:lnTo>
                <a:lnTo>
                  <a:pt x="14354" y="2883"/>
                </a:lnTo>
                <a:lnTo>
                  <a:pt x="14354" y="3184"/>
                </a:lnTo>
                <a:lnTo>
                  <a:pt x="14354" y="3544"/>
                </a:lnTo>
                <a:lnTo>
                  <a:pt x="14414" y="3904"/>
                </a:lnTo>
                <a:lnTo>
                  <a:pt x="14474" y="4205"/>
                </a:lnTo>
                <a:lnTo>
                  <a:pt x="14594" y="4505"/>
                </a:lnTo>
                <a:lnTo>
                  <a:pt x="14774" y="4745"/>
                </a:lnTo>
                <a:lnTo>
                  <a:pt x="14114" y="5466"/>
                </a:lnTo>
                <a:lnTo>
                  <a:pt x="10931" y="8829"/>
                </a:lnTo>
                <a:lnTo>
                  <a:pt x="10991" y="4925"/>
                </a:lnTo>
                <a:lnTo>
                  <a:pt x="11051" y="4565"/>
                </a:lnTo>
                <a:lnTo>
                  <a:pt x="11351" y="4205"/>
                </a:lnTo>
                <a:lnTo>
                  <a:pt x="11591" y="3844"/>
                </a:lnTo>
                <a:lnTo>
                  <a:pt x="12612" y="2523"/>
                </a:lnTo>
                <a:lnTo>
                  <a:pt x="12612" y="2403"/>
                </a:lnTo>
                <a:lnTo>
                  <a:pt x="12552" y="2343"/>
                </a:lnTo>
                <a:lnTo>
                  <a:pt x="12432" y="2283"/>
                </a:lnTo>
                <a:lnTo>
                  <a:pt x="12312" y="2343"/>
                </a:lnTo>
                <a:lnTo>
                  <a:pt x="11111" y="3604"/>
                </a:lnTo>
                <a:lnTo>
                  <a:pt x="11051" y="3724"/>
                </a:lnTo>
                <a:lnTo>
                  <a:pt x="11111" y="2763"/>
                </a:lnTo>
                <a:lnTo>
                  <a:pt x="11111" y="1862"/>
                </a:lnTo>
                <a:lnTo>
                  <a:pt x="11051" y="1022"/>
                </a:lnTo>
                <a:lnTo>
                  <a:pt x="10931" y="121"/>
                </a:lnTo>
                <a:lnTo>
                  <a:pt x="10871" y="1"/>
                </a:lnTo>
                <a:lnTo>
                  <a:pt x="10630" y="1"/>
                </a:lnTo>
                <a:close/>
              </a:path>
            </a:pathLst>
          </a:custGeom>
          <a:solidFill>
            <a:srgbClr val="79C6CC"/>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2" name="Shape 120">
            <a:extLst>
              <a:ext uri="{FF2B5EF4-FFF2-40B4-BE49-F238E27FC236}">
                <a16:creationId xmlns:a16="http://schemas.microsoft.com/office/drawing/2014/main" xmlns="" id="{99D4D956-C11B-49A5-B880-2D1FC6CD3179}"/>
              </a:ext>
            </a:extLst>
          </p:cNvPr>
          <p:cNvSpPr>
            <a:spLocks/>
          </p:cNvSpPr>
          <p:nvPr/>
        </p:nvSpPr>
        <p:spPr bwMode="auto">
          <a:xfrm>
            <a:off x="10720918" y="2924176"/>
            <a:ext cx="423333" cy="441325"/>
          </a:xfrm>
          <a:custGeom>
            <a:avLst/>
            <a:gdLst>
              <a:gd name="T0" fmla="*/ 39971569 w 19279"/>
              <a:gd name="T1" fmla="*/ 95292078 h 20060"/>
              <a:gd name="T2" fmla="*/ 55528887 w 19279"/>
              <a:gd name="T3" fmla="*/ 61398252 h 20060"/>
              <a:gd name="T4" fmla="*/ 45603945 w 19279"/>
              <a:gd name="T5" fmla="*/ 63953823 h 20060"/>
              <a:gd name="T6" fmla="*/ 67329581 w 19279"/>
              <a:gd name="T7" fmla="*/ 108719996 h 20060"/>
              <a:gd name="T8" fmla="*/ 56600753 w 19279"/>
              <a:gd name="T9" fmla="*/ 87614695 h 20060"/>
              <a:gd name="T10" fmla="*/ 17973622 w 19279"/>
              <a:gd name="T11" fmla="*/ 107442199 h 20060"/>
              <a:gd name="T12" fmla="*/ 43187658 w 19279"/>
              <a:gd name="T13" fmla="*/ 109997792 h 20060"/>
              <a:gd name="T14" fmla="*/ 45335983 w 19279"/>
              <a:gd name="T15" fmla="*/ 143891134 h 20060"/>
              <a:gd name="T16" fmla="*/ 32994753 w 19279"/>
              <a:gd name="T17" fmla="*/ 147724502 h 20060"/>
              <a:gd name="T18" fmla="*/ 41043681 w 19279"/>
              <a:gd name="T19" fmla="*/ 638887 h 20060"/>
              <a:gd name="T20" fmla="*/ 34607138 w 19279"/>
              <a:gd name="T21" fmla="*/ 12788547 h 20060"/>
              <a:gd name="T22" fmla="*/ 35411304 w 19279"/>
              <a:gd name="T23" fmla="*/ 24299781 h 20060"/>
              <a:gd name="T24" fmla="*/ 32458829 w 19279"/>
              <a:gd name="T25" fmla="*/ 49248592 h 20060"/>
              <a:gd name="T26" fmla="*/ 25754588 w 19279"/>
              <a:gd name="T27" fmla="*/ 45404576 h 20060"/>
              <a:gd name="T28" fmla="*/ 18777509 w 19279"/>
              <a:gd name="T29" fmla="*/ 66509878 h 20060"/>
              <a:gd name="T30" fmla="*/ 12609192 w 19279"/>
              <a:gd name="T31" fmla="*/ 39654525 h 20060"/>
              <a:gd name="T32" fmla="*/ 9656717 w 19279"/>
              <a:gd name="T33" fmla="*/ 48599057 h 20060"/>
              <a:gd name="T34" fmla="*/ 6976815 w 19279"/>
              <a:gd name="T35" fmla="*/ 60120455 h 20060"/>
              <a:gd name="T36" fmla="*/ 0 w 19279"/>
              <a:gd name="T37" fmla="*/ 71631690 h 20060"/>
              <a:gd name="T38" fmla="*/ 8316906 w 19279"/>
              <a:gd name="T39" fmla="*/ 76103944 h 20060"/>
              <a:gd name="T40" fmla="*/ 21997946 w 19279"/>
              <a:gd name="T41" fmla="*/ 78659537 h 20060"/>
              <a:gd name="T42" fmla="*/ 13413078 w 19279"/>
              <a:gd name="T43" fmla="*/ 101681016 h 20060"/>
              <a:gd name="T44" fmla="*/ 15289093 w 19279"/>
              <a:gd name="T45" fmla="*/ 109997792 h 20060"/>
              <a:gd name="T46" fmla="*/ 11537343 w 19279"/>
              <a:gd name="T47" fmla="*/ 136852638 h 20060"/>
              <a:gd name="T48" fmla="*/ 10728845 w 19279"/>
              <a:gd name="T49" fmla="*/ 145807818 h 20060"/>
              <a:gd name="T50" fmla="*/ 10192921 w 19279"/>
              <a:gd name="T51" fmla="*/ 155402369 h 20060"/>
              <a:gd name="T52" fmla="*/ 11537343 w 19279"/>
              <a:gd name="T53" fmla="*/ 170746486 h 20060"/>
              <a:gd name="T54" fmla="*/ 19313697 w 19279"/>
              <a:gd name="T55" fmla="*/ 145168931 h 20060"/>
              <a:gd name="T56" fmla="*/ 23070075 w 19279"/>
              <a:gd name="T57" fmla="*/ 168190916 h 20060"/>
              <a:gd name="T58" fmla="*/ 40239531 w 19279"/>
              <a:gd name="T59" fmla="*/ 189295711 h 20060"/>
              <a:gd name="T60" fmla="*/ 34607138 w 19279"/>
              <a:gd name="T61" fmla="*/ 205918109 h 20060"/>
              <a:gd name="T62" fmla="*/ 39435628 w 19279"/>
              <a:gd name="T63" fmla="*/ 202084742 h 20060"/>
              <a:gd name="T64" fmla="*/ 42651734 w 19279"/>
              <a:gd name="T65" fmla="*/ 212956605 h 20060"/>
              <a:gd name="T66" fmla="*/ 45603945 w 19279"/>
              <a:gd name="T67" fmla="*/ 198251374 h 20060"/>
              <a:gd name="T68" fmla="*/ 48015885 w 19279"/>
              <a:gd name="T69" fmla="*/ 196973578 h 20060"/>
              <a:gd name="T70" fmla="*/ 45603945 w 19279"/>
              <a:gd name="T71" fmla="*/ 156680165 h 20060"/>
              <a:gd name="T72" fmla="*/ 56868715 w 19279"/>
              <a:gd name="T73" fmla="*/ 163079752 h 20060"/>
              <a:gd name="T74" fmla="*/ 64649680 w 19279"/>
              <a:gd name="T75" fmla="*/ 170746486 h 20060"/>
              <a:gd name="T76" fmla="*/ 67870133 w 19279"/>
              <a:gd name="T77" fmla="*/ 177784982 h 20060"/>
              <a:gd name="T78" fmla="*/ 77794812 w 19279"/>
              <a:gd name="T79" fmla="*/ 169468690 h 20060"/>
              <a:gd name="T80" fmla="*/ 76718336 w 19279"/>
              <a:gd name="T81" fmla="*/ 154763481 h 20060"/>
              <a:gd name="T82" fmla="*/ 81546842 w 19279"/>
              <a:gd name="T83" fmla="*/ 145168931 h 20060"/>
              <a:gd name="T84" fmla="*/ 71353921 w 19279"/>
              <a:gd name="T85" fmla="*/ 144530021 h 20060"/>
              <a:gd name="T86" fmla="*/ 70550035 w 19279"/>
              <a:gd name="T87" fmla="*/ 113831160 h 20060"/>
              <a:gd name="T88" fmla="*/ 61161280 w 19279"/>
              <a:gd name="T89" fmla="*/ 89531378 h 20060"/>
              <a:gd name="T90" fmla="*/ 81546842 w 19279"/>
              <a:gd name="T91" fmla="*/ 58832011 h 20060"/>
              <a:gd name="T92" fmla="*/ 83963393 w 19279"/>
              <a:gd name="T93" fmla="*/ 49248592 h 20060"/>
              <a:gd name="T94" fmla="*/ 85839128 w 19279"/>
              <a:gd name="T95" fmla="*/ 38376751 h 20060"/>
              <a:gd name="T96" fmla="*/ 83963393 w 19279"/>
              <a:gd name="T97" fmla="*/ 33254939 h 20060"/>
              <a:gd name="T98" fmla="*/ 78062774 w 19279"/>
              <a:gd name="T99" fmla="*/ 30699368 h 20060"/>
              <a:gd name="T100" fmla="*/ 72966586 w 19279"/>
              <a:gd name="T101" fmla="*/ 47321260 h 20060"/>
              <a:gd name="T102" fmla="*/ 60357114 w 19279"/>
              <a:gd name="T103" fmla="*/ 37088306 h 20060"/>
              <a:gd name="T104" fmla="*/ 43723599 w 19279"/>
              <a:gd name="T105" fmla="*/ 44126802 h 20060"/>
              <a:gd name="T106" fmla="*/ 51772526 w 19279"/>
              <a:gd name="T107" fmla="*/ 9594067 h 20060"/>
              <a:gd name="T108" fmla="*/ 47479960 w 19279"/>
              <a:gd name="T109" fmla="*/ 6399587 h 20060"/>
              <a:gd name="T110" fmla="*/ 41847584 w 19279"/>
              <a:gd name="T111" fmla="*/ 0 h 2006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9279"/>
              <a:gd name="T169" fmla="*/ 0 h 20060"/>
              <a:gd name="T170" fmla="*/ 19279 w 19279"/>
              <a:gd name="T171" fmla="*/ 20060 h 2006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9279" h="20060" extrusionOk="0">
                <a:moveTo>
                  <a:pt x="6727" y="5405"/>
                </a:moveTo>
                <a:lnTo>
                  <a:pt x="7447" y="5946"/>
                </a:lnTo>
                <a:lnTo>
                  <a:pt x="8108" y="6366"/>
                </a:lnTo>
                <a:lnTo>
                  <a:pt x="8528" y="6546"/>
                </a:lnTo>
                <a:lnTo>
                  <a:pt x="8889" y="6666"/>
                </a:lnTo>
                <a:lnTo>
                  <a:pt x="8949" y="8949"/>
                </a:lnTo>
                <a:lnTo>
                  <a:pt x="6546" y="7567"/>
                </a:lnTo>
                <a:lnTo>
                  <a:pt x="6546" y="7507"/>
                </a:lnTo>
                <a:lnTo>
                  <a:pt x="6606" y="6967"/>
                </a:lnTo>
                <a:lnTo>
                  <a:pt x="6666" y="6486"/>
                </a:lnTo>
                <a:lnTo>
                  <a:pt x="6727" y="5405"/>
                </a:lnTo>
                <a:close/>
                <a:moveTo>
                  <a:pt x="12732" y="4564"/>
                </a:moveTo>
                <a:lnTo>
                  <a:pt x="12432" y="5766"/>
                </a:lnTo>
                <a:lnTo>
                  <a:pt x="12192" y="6666"/>
                </a:lnTo>
                <a:lnTo>
                  <a:pt x="12132" y="7087"/>
                </a:lnTo>
                <a:lnTo>
                  <a:pt x="12132" y="7567"/>
                </a:lnTo>
                <a:lnTo>
                  <a:pt x="10090" y="8828"/>
                </a:lnTo>
                <a:lnTo>
                  <a:pt x="9729" y="9069"/>
                </a:lnTo>
                <a:lnTo>
                  <a:pt x="9789" y="6186"/>
                </a:lnTo>
                <a:lnTo>
                  <a:pt x="10210" y="6006"/>
                </a:lnTo>
                <a:lnTo>
                  <a:pt x="10630" y="5766"/>
                </a:lnTo>
                <a:lnTo>
                  <a:pt x="11471" y="5285"/>
                </a:lnTo>
                <a:lnTo>
                  <a:pt x="12732" y="4564"/>
                </a:lnTo>
                <a:close/>
                <a:moveTo>
                  <a:pt x="12672" y="8228"/>
                </a:moveTo>
                <a:lnTo>
                  <a:pt x="13273" y="8708"/>
                </a:lnTo>
                <a:lnTo>
                  <a:pt x="13873" y="9189"/>
                </a:lnTo>
                <a:lnTo>
                  <a:pt x="15074" y="10210"/>
                </a:lnTo>
                <a:lnTo>
                  <a:pt x="14354" y="10210"/>
                </a:lnTo>
                <a:lnTo>
                  <a:pt x="13693" y="10330"/>
                </a:lnTo>
                <a:lnTo>
                  <a:pt x="12852" y="10570"/>
                </a:lnTo>
                <a:lnTo>
                  <a:pt x="12072" y="10991"/>
                </a:lnTo>
                <a:lnTo>
                  <a:pt x="10330" y="9789"/>
                </a:lnTo>
                <a:lnTo>
                  <a:pt x="10750" y="9489"/>
                </a:lnTo>
                <a:lnTo>
                  <a:pt x="12672" y="8228"/>
                </a:lnTo>
                <a:close/>
                <a:moveTo>
                  <a:pt x="6366" y="8228"/>
                </a:moveTo>
                <a:lnTo>
                  <a:pt x="8708" y="9669"/>
                </a:lnTo>
                <a:lnTo>
                  <a:pt x="6006" y="11411"/>
                </a:lnTo>
                <a:lnTo>
                  <a:pt x="5525" y="11051"/>
                </a:lnTo>
                <a:lnTo>
                  <a:pt x="5045" y="10690"/>
                </a:lnTo>
                <a:lnTo>
                  <a:pt x="4565" y="10390"/>
                </a:lnTo>
                <a:lnTo>
                  <a:pt x="4024" y="10090"/>
                </a:lnTo>
                <a:lnTo>
                  <a:pt x="4504" y="9789"/>
                </a:lnTo>
                <a:lnTo>
                  <a:pt x="4865" y="9489"/>
                </a:lnTo>
                <a:lnTo>
                  <a:pt x="5706" y="8949"/>
                </a:lnTo>
                <a:lnTo>
                  <a:pt x="6126" y="8648"/>
                </a:lnTo>
                <a:lnTo>
                  <a:pt x="6246" y="8468"/>
                </a:lnTo>
                <a:lnTo>
                  <a:pt x="6366" y="8228"/>
                </a:lnTo>
                <a:close/>
                <a:moveTo>
                  <a:pt x="9669" y="10330"/>
                </a:moveTo>
                <a:lnTo>
                  <a:pt x="10991" y="11231"/>
                </a:lnTo>
                <a:lnTo>
                  <a:pt x="10931" y="11411"/>
                </a:lnTo>
                <a:lnTo>
                  <a:pt x="10931" y="11591"/>
                </a:lnTo>
                <a:lnTo>
                  <a:pt x="11471" y="14113"/>
                </a:lnTo>
                <a:lnTo>
                  <a:pt x="10690" y="13693"/>
                </a:lnTo>
                <a:lnTo>
                  <a:pt x="10150" y="13513"/>
                </a:lnTo>
                <a:lnTo>
                  <a:pt x="9669" y="13273"/>
                </a:lnTo>
                <a:lnTo>
                  <a:pt x="9669" y="10330"/>
                </a:lnTo>
                <a:close/>
                <a:moveTo>
                  <a:pt x="8949" y="10690"/>
                </a:moveTo>
                <a:lnTo>
                  <a:pt x="9009" y="13213"/>
                </a:lnTo>
                <a:lnTo>
                  <a:pt x="8949" y="13213"/>
                </a:lnTo>
                <a:lnTo>
                  <a:pt x="8168" y="13513"/>
                </a:lnTo>
                <a:lnTo>
                  <a:pt x="7387" y="13873"/>
                </a:lnTo>
                <a:lnTo>
                  <a:pt x="5886" y="14654"/>
                </a:lnTo>
                <a:lnTo>
                  <a:pt x="5946" y="14053"/>
                </a:lnTo>
                <a:lnTo>
                  <a:pt x="6126" y="13453"/>
                </a:lnTo>
                <a:lnTo>
                  <a:pt x="6426" y="12312"/>
                </a:lnTo>
                <a:lnTo>
                  <a:pt x="8949" y="10690"/>
                </a:lnTo>
                <a:close/>
                <a:moveTo>
                  <a:pt x="9249" y="0"/>
                </a:moveTo>
                <a:lnTo>
                  <a:pt x="9189" y="60"/>
                </a:lnTo>
                <a:lnTo>
                  <a:pt x="9069" y="1021"/>
                </a:lnTo>
                <a:lnTo>
                  <a:pt x="8949" y="2042"/>
                </a:lnTo>
                <a:lnTo>
                  <a:pt x="8648" y="1982"/>
                </a:lnTo>
                <a:lnTo>
                  <a:pt x="8348" y="1862"/>
                </a:lnTo>
                <a:lnTo>
                  <a:pt x="8108" y="1622"/>
                </a:lnTo>
                <a:lnTo>
                  <a:pt x="7808" y="1261"/>
                </a:lnTo>
                <a:lnTo>
                  <a:pt x="7748" y="1201"/>
                </a:lnTo>
                <a:lnTo>
                  <a:pt x="7627" y="1201"/>
                </a:lnTo>
                <a:lnTo>
                  <a:pt x="7567" y="1261"/>
                </a:lnTo>
                <a:lnTo>
                  <a:pt x="7507" y="1381"/>
                </a:lnTo>
                <a:lnTo>
                  <a:pt x="7507" y="1622"/>
                </a:lnTo>
                <a:lnTo>
                  <a:pt x="7567" y="1862"/>
                </a:lnTo>
                <a:lnTo>
                  <a:pt x="7748" y="2102"/>
                </a:lnTo>
                <a:lnTo>
                  <a:pt x="7928" y="2282"/>
                </a:lnTo>
                <a:lnTo>
                  <a:pt x="8108" y="2463"/>
                </a:lnTo>
                <a:lnTo>
                  <a:pt x="8348" y="2583"/>
                </a:lnTo>
                <a:lnTo>
                  <a:pt x="8889" y="2823"/>
                </a:lnTo>
                <a:lnTo>
                  <a:pt x="8829" y="4204"/>
                </a:lnTo>
                <a:lnTo>
                  <a:pt x="8829" y="5525"/>
                </a:lnTo>
                <a:lnTo>
                  <a:pt x="8048" y="5105"/>
                </a:lnTo>
                <a:lnTo>
                  <a:pt x="7267" y="4625"/>
                </a:lnTo>
                <a:lnTo>
                  <a:pt x="6546" y="4084"/>
                </a:lnTo>
                <a:lnTo>
                  <a:pt x="6426" y="4024"/>
                </a:lnTo>
                <a:lnTo>
                  <a:pt x="6306" y="3964"/>
                </a:lnTo>
                <a:lnTo>
                  <a:pt x="6066" y="4024"/>
                </a:lnTo>
                <a:lnTo>
                  <a:pt x="5946" y="4084"/>
                </a:lnTo>
                <a:lnTo>
                  <a:pt x="5826" y="4144"/>
                </a:lnTo>
                <a:lnTo>
                  <a:pt x="5766" y="4264"/>
                </a:lnTo>
                <a:lnTo>
                  <a:pt x="5766" y="4444"/>
                </a:lnTo>
                <a:lnTo>
                  <a:pt x="5766" y="5826"/>
                </a:lnTo>
                <a:lnTo>
                  <a:pt x="5766" y="6486"/>
                </a:lnTo>
                <a:lnTo>
                  <a:pt x="5826" y="7147"/>
                </a:lnTo>
                <a:lnTo>
                  <a:pt x="5225" y="6847"/>
                </a:lnTo>
                <a:lnTo>
                  <a:pt x="4204" y="6246"/>
                </a:lnTo>
                <a:lnTo>
                  <a:pt x="3063" y="5646"/>
                </a:lnTo>
                <a:lnTo>
                  <a:pt x="3063" y="5165"/>
                </a:lnTo>
                <a:lnTo>
                  <a:pt x="3063" y="4564"/>
                </a:lnTo>
                <a:lnTo>
                  <a:pt x="3063" y="4264"/>
                </a:lnTo>
                <a:lnTo>
                  <a:pt x="3003" y="3964"/>
                </a:lnTo>
                <a:lnTo>
                  <a:pt x="2943" y="3784"/>
                </a:lnTo>
                <a:lnTo>
                  <a:pt x="2823" y="3724"/>
                </a:lnTo>
                <a:lnTo>
                  <a:pt x="2763" y="3664"/>
                </a:lnTo>
                <a:lnTo>
                  <a:pt x="2463" y="3664"/>
                </a:lnTo>
                <a:lnTo>
                  <a:pt x="2402" y="3724"/>
                </a:lnTo>
                <a:lnTo>
                  <a:pt x="2282" y="3784"/>
                </a:lnTo>
                <a:lnTo>
                  <a:pt x="2222" y="3964"/>
                </a:lnTo>
                <a:lnTo>
                  <a:pt x="2162" y="4264"/>
                </a:lnTo>
                <a:lnTo>
                  <a:pt x="2162" y="4564"/>
                </a:lnTo>
                <a:lnTo>
                  <a:pt x="2162" y="5165"/>
                </a:lnTo>
                <a:lnTo>
                  <a:pt x="2162" y="5285"/>
                </a:lnTo>
                <a:lnTo>
                  <a:pt x="1622" y="5165"/>
                </a:lnTo>
                <a:lnTo>
                  <a:pt x="1141" y="5105"/>
                </a:lnTo>
                <a:lnTo>
                  <a:pt x="1081" y="5165"/>
                </a:lnTo>
                <a:lnTo>
                  <a:pt x="1081" y="5225"/>
                </a:lnTo>
                <a:lnTo>
                  <a:pt x="1562" y="5646"/>
                </a:lnTo>
                <a:lnTo>
                  <a:pt x="2102" y="6006"/>
                </a:lnTo>
                <a:lnTo>
                  <a:pt x="2102" y="6066"/>
                </a:lnTo>
                <a:lnTo>
                  <a:pt x="1382" y="6186"/>
                </a:lnTo>
                <a:lnTo>
                  <a:pt x="661" y="6306"/>
                </a:lnTo>
                <a:lnTo>
                  <a:pt x="361" y="6426"/>
                </a:lnTo>
                <a:lnTo>
                  <a:pt x="120" y="6546"/>
                </a:lnTo>
                <a:lnTo>
                  <a:pt x="0" y="6727"/>
                </a:lnTo>
                <a:lnTo>
                  <a:pt x="0" y="6787"/>
                </a:lnTo>
                <a:lnTo>
                  <a:pt x="0" y="6907"/>
                </a:lnTo>
                <a:lnTo>
                  <a:pt x="60" y="7027"/>
                </a:lnTo>
                <a:lnTo>
                  <a:pt x="180" y="7087"/>
                </a:lnTo>
                <a:lnTo>
                  <a:pt x="481" y="7147"/>
                </a:lnTo>
                <a:lnTo>
                  <a:pt x="1021" y="7207"/>
                </a:lnTo>
                <a:lnTo>
                  <a:pt x="1862" y="7147"/>
                </a:lnTo>
                <a:lnTo>
                  <a:pt x="2703" y="7027"/>
                </a:lnTo>
                <a:lnTo>
                  <a:pt x="2883" y="6967"/>
                </a:lnTo>
                <a:lnTo>
                  <a:pt x="3003" y="6847"/>
                </a:lnTo>
                <a:lnTo>
                  <a:pt x="3063" y="6666"/>
                </a:lnTo>
                <a:lnTo>
                  <a:pt x="3123" y="6546"/>
                </a:lnTo>
                <a:lnTo>
                  <a:pt x="4024" y="6967"/>
                </a:lnTo>
                <a:lnTo>
                  <a:pt x="4925" y="7387"/>
                </a:lnTo>
                <a:lnTo>
                  <a:pt x="5585" y="7747"/>
                </a:lnTo>
                <a:lnTo>
                  <a:pt x="5165" y="7928"/>
                </a:lnTo>
                <a:lnTo>
                  <a:pt x="4805" y="8168"/>
                </a:lnTo>
                <a:lnTo>
                  <a:pt x="4144" y="8648"/>
                </a:lnTo>
                <a:lnTo>
                  <a:pt x="3784" y="8949"/>
                </a:lnTo>
                <a:lnTo>
                  <a:pt x="3363" y="9189"/>
                </a:lnTo>
                <a:lnTo>
                  <a:pt x="3003" y="9549"/>
                </a:lnTo>
                <a:lnTo>
                  <a:pt x="2883" y="9729"/>
                </a:lnTo>
                <a:lnTo>
                  <a:pt x="2823" y="9970"/>
                </a:lnTo>
                <a:lnTo>
                  <a:pt x="2823" y="10090"/>
                </a:lnTo>
                <a:lnTo>
                  <a:pt x="2883" y="10210"/>
                </a:lnTo>
                <a:lnTo>
                  <a:pt x="2943" y="10270"/>
                </a:lnTo>
                <a:lnTo>
                  <a:pt x="3063" y="10330"/>
                </a:lnTo>
                <a:lnTo>
                  <a:pt x="3423" y="10330"/>
                </a:lnTo>
                <a:lnTo>
                  <a:pt x="3664" y="10630"/>
                </a:lnTo>
                <a:lnTo>
                  <a:pt x="3964" y="10870"/>
                </a:lnTo>
                <a:lnTo>
                  <a:pt x="4565" y="11411"/>
                </a:lnTo>
                <a:lnTo>
                  <a:pt x="5165" y="11891"/>
                </a:lnTo>
                <a:lnTo>
                  <a:pt x="4144" y="12492"/>
                </a:lnTo>
                <a:lnTo>
                  <a:pt x="3123" y="13093"/>
                </a:lnTo>
                <a:lnTo>
                  <a:pt x="2583" y="12852"/>
                </a:lnTo>
                <a:lnTo>
                  <a:pt x="2042" y="12672"/>
                </a:lnTo>
                <a:lnTo>
                  <a:pt x="1502" y="12612"/>
                </a:lnTo>
                <a:lnTo>
                  <a:pt x="901" y="12732"/>
                </a:lnTo>
                <a:lnTo>
                  <a:pt x="841" y="12792"/>
                </a:lnTo>
                <a:lnTo>
                  <a:pt x="901" y="12912"/>
                </a:lnTo>
                <a:lnTo>
                  <a:pt x="1622" y="13273"/>
                </a:lnTo>
                <a:lnTo>
                  <a:pt x="2402" y="13693"/>
                </a:lnTo>
                <a:lnTo>
                  <a:pt x="2042" y="13993"/>
                </a:lnTo>
                <a:lnTo>
                  <a:pt x="1682" y="14354"/>
                </a:lnTo>
                <a:lnTo>
                  <a:pt x="1622" y="14474"/>
                </a:lnTo>
                <a:lnTo>
                  <a:pt x="1682" y="14594"/>
                </a:lnTo>
                <a:lnTo>
                  <a:pt x="1742" y="14654"/>
                </a:lnTo>
                <a:lnTo>
                  <a:pt x="1862" y="14654"/>
                </a:lnTo>
                <a:lnTo>
                  <a:pt x="2282" y="14594"/>
                </a:lnTo>
                <a:lnTo>
                  <a:pt x="2162" y="15134"/>
                </a:lnTo>
                <a:lnTo>
                  <a:pt x="2162" y="15675"/>
                </a:lnTo>
                <a:lnTo>
                  <a:pt x="2162" y="15795"/>
                </a:lnTo>
                <a:lnTo>
                  <a:pt x="2282" y="15915"/>
                </a:lnTo>
                <a:lnTo>
                  <a:pt x="2342" y="15975"/>
                </a:lnTo>
                <a:lnTo>
                  <a:pt x="2463" y="16035"/>
                </a:lnTo>
                <a:lnTo>
                  <a:pt x="2583" y="16035"/>
                </a:lnTo>
                <a:lnTo>
                  <a:pt x="2703" y="15975"/>
                </a:lnTo>
                <a:lnTo>
                  <a:pt x="2763" y="15915"/>
                </a:lnTo>
                <a:lnTo>
                  <a:pt x="2823" y="15795"/>
                </a:lnTo>
                <a:lnTo>
                  <a:pt x="2943" y="15014"/>
                </a:lnTo>
                <a:lnTo>
                  <a:pt x="3123" y="14294"/>
                </a:lnTo>
                <a:lnTo>
                  <a:pt x="3724" y="13993"/>
                </a:lnTo>
                <a:lnTo>
                  <a:pt x="4324" y="13633"/>
                </a:lnTo>
                <a:lnTo>
                  <a:pt x="5405" y="12912"/>
                </a:lnTo>
                <a:lnTo>
                  <a:pt x="5225" y="13573"/>
                </a:lnTo>
                <a:lnTo>
                  <a:pt x="5105" y="14174"/>
                </a:lnTo>
                <a:lnTo>
                  <a:pt x="4925" y="15435"/>
                </a:lnTo>
                <a:lnTo>
                  <a:pt x="4925" y="15555"/>
                </a:lnTo>
                <a:lnTo>
                  <a:pt x="4985" y="15675"/>
                </a:lnTo>
                <a:lnTo>
                  <a:pt x="5165" y="15795"/>
                </a:lnTo>
                <a:lnTo>
                  <a:pt x="5405" y="15855"/>
                </a:lnTo>
                <a:lnTo>
                  <a:pt x="5585" y="15795"/>
                </a:lnTo>
                <a:lnTo>
                  <a:pt x="7327" y="15014"/>
                </a:lnTo>
                <a:lnTo>
                  <a:pt x="8228" y="14534"/>
                </a:lnTo>
                <a:lnTo>
                  <a:pt x="9009" y="14053"/>
                </a:lnTo>
                <a:lnTo>
                  <a:pt x="9069" y="17777"/>
                </a:lnTo>
                <a:lnTo>
                  <a:pt x="9009" y="17777"/>
                </a:lnTo>
                <a:lnTo>
                  <a:pt x="8768" y="17837"/>
                </a:lnTo>
                <a:lnTo>
                  <a:pt x="8528" y="17957"/>
                </a:lnTo>
                <a:lnTo>
                  <a:pt x="8288" y="18197"/>
                </a:lnTo>
                <a:lnTo>
                  <a:pt x="8048" y="18438"/>
                </a:lnTo>
                <a:lnTo>
                  <a:pt x="7868" y="18738"/>
                </a:lnTo>
                <a:lnTo>
                  <a:pt x="7748" y="19038"/>
                </a:lnTo>
                <a:lnTo>
                  <a:pt x="7748" y="19338"/>
                </a:lnTo>
                <a:lnTo>
                  <a:pt x="7808" y="19579"/>
                </a:lnTo>
                <a:lnTo>
                  <a:pt x="7868" y="19639"/>
                </a:lnTo>
                <a:lnTo>
                  <a:pt x="7988" y="19699"/>
                </a:lnTo>
                <a:lnTo>
                  <a:pt x="8168" y="19639"/>
                </a:lnTo>
                <a:lnTo>
                  <a:pt x="8288" y="19519"/>
                </a:lnTo>
                <a:lnTo>
                  <a:pt x="8588" y="19278"/>
                </a:lnTo>
                <a:lnTo>
                  <a:pt x="8829" y="18978"/>
                </a:lnTo>
                <a:lnTo>
                  <a:pt x="9069" y="18678"/>
                </a:lnTo>
                <a:lnTo>
                  <a:pt x="9069" y="19759"/>
                </a:lnTo>
                <a:lnTo>
                  <a:pt x="9129" y="19879"/>
                </a:lnTo>
                <a:lnTo>
                  <a:pt x="9189" y="19999"/>
                </a:lnTo>
                <a:lnTo>
                  <a:pt x="9249" y="20059"/>
                </a:lnTo>
                <a:lnTo>
                  <a:pt x="9489" y="20059"/>
                </a:lnTo>
                <a:lnTo>
                  <a:pt x="9549" y="19999"/>
                </a:lnTo>
                <a:lnTo>
                  <a:pt x="9609" y="19879"/>
                </a:lnTo>
                <a:lnTo>
                  <a:pt x="9669" y="19759"/>
                </a:lnTo>
                <a:lnTo>
                  <a:pt x="9669" y="18317"/>
                </a:lnTo>
                <a:lnTo>
                  <a:pt x="9850" y="18377"/>
                </a:lnTo>
                <a:lnTo>
                  <a:pt x="9970" y="18438"/>
                </a:lnTo>
                <a:lnTo>
                  <a:pt x="10090" y="18498"/>
                </a:lnTo>
                <a:lnTo>
                  <a:pt x="10210" y="18618"/>
                </a:lnTo>
                <a:lnTo>
                  <a:pt x="10330" y="18738"/>
                </a:lnTo>
                <a:lnTo>
                  <a:pt x="10390" y="18798"/>
                </a:lnTo>
                <a:lnTo>
                  <a:pt x="10510" y="18738"/>
                </a:lnTo>
                <a:lnTo>
                  <a:pt x="10630" y="18738"/>
                </a:lnTo>
                <a:lnTo>
                  <a:pt x="10690" y="18678"/>
                </a:lnTo>
                <a:lnTo>
                  <a:pt x="10750" y="18558"/>
                </a:lnTo>
                <a:lnTo>
                  <a:pt x="10750" y="18498"/>
                </a:lnTo>
                <a:lnTo>
                  <a:pt x="10690" y="18377"/>
                </a:lnTo>
                <a:lnTo>
                  <a:pt x="10510" y="18077"/>
                </a:lnTo>
                <a:lnTo>
                  <a:pt x="10270" y="17897"/>
                </a:lnTo>
                <a:lnTo>
                  <a:pt x="9970" y="17777"/>
                </a:lnTo>
                <a:lnTo>
                  <a:pt x="9669" y="17717"/>
                </a:lnTo>
                <a:lnTo>
                  <a:pt x="9669" y="14354"/>
                </a:lnTo>
                <a:lnTo>
                  <a:pt x="10210" y="14714"/>
                </a:lnTo>
                <a:lnTo>
                  <a:pt x="10810" y="15014"/>
                </a:lnTo>
                <a:lnTo>
                  <a:pt x="11951" y="15555"/>
                </a:lnTo>
                <a:lnTo>
                  <a:pt x="12132" y="15615"/>
                </a:lnTo>
                <a:lnTo>
                  <a:pt x="12432" y="15615"/>
                </a:lnTo>
                <a:lnTo>
                  <a:pt x="12552" y="15495"/>
                </a:lnTo>
                <a:lnTo>
                  <a:pt x="12612" y="15435"/>
                </a:lnTo>
                <a:lnTo>
                  <a:pt x="12732" y="15315"/>
                </a:lnTo>
                <a:lnTo>
                  <a:pt x="12732" y="15134"/>
                </a:lnTo>
                <a:lnTo>
                  <a:pt x="12732" y="14954"/>
                </a:lnTo>
                <a:lnTo>
                  <a:pt x="12132" y="12072"/>
                </a:lnTo>
                <a:lnTo>
                  <a:pt x="15135" y="14414"/>
                </a:lnTo>
                <a:lnTo>
                  <a:pt x="14834" y="14894"/>
                </a:lnTo>
                <a:lnTo>
                  <a:pt x="14594" y="15435"/>
                </a:lnTo>
                <a:lnTo>
                  <a:pt x="14474" y="16035"/>
                </a:lnTo>
                <a:lnTo>
                  <a:pt x="14474" y="16576"/>
                </a:lnTo>
                <a:lnTo>
                  <a:pt x="14534" y="16756"/>
                </a:lnTo>
                <a:lnTo>
                  <a:pt x="14594" y="16816"/>
                </a:lnTo>
                <a:lnTo>
                  <a:pt x="14714" y="16876"/>
                </a:lnTo>
                <a:lnTo>
                  <a:pt x="14834" y="16876"/>
                </a:lnTo>
                <a:lnTo>
                  <a:pt x="15074" y="16816"/>
                </a:lnTo>
                <a:lnTo>
                  <a:pt x="15195" y="16696"/>
                </a:lnTo>
                <a:lnTo>
                  <a:pt x="15255" y="16576"/>
                </a:lnTo>
                <a:lnTo>
                  <a:pt x="15435" y="15975"/>
                </a:lnTo>
                <a:lnTo>
                  <a:pt x="15615" y="15375"/>
                </a:lnTo>
                <a:lnTo>
                  <a:pt x="15795" y="14894"/>
                </a:lnTo>
                <a:lnTo>
                  <a:pt x="16996" y="15855"/>
                </a:lnTo>
                <a:lnTo>
                  <a:pt x="17116" y="15915"/>
                </a:lnTo>
                <a:lnTo>
                  <a:pt x="17417" y="15915"/>
                </a:lnTo>
                <a:lnTo>
                  <a:pt x="17537" y="15795"/>
                </a:lnTo>
                <a:lnTo>
                  <a:pt x="17597" y="15735"/>
                </a:lnTo>
                <a:lnTo>
                  <a:pt x="17657" y="15555"/>
                </a:lnTo>
                <a:lnTo>
                  <a:pt x="17597" y="15435"/>
                </a:lnTo>
                <a:lnTo>
                  <a:pt x="17537" y="15315"/>
                </a:lnTo>
                <a:lnTo>
                  <a:pt x="16756" y="14654"/>
                </a:lnTo>
                <a:lnTo>
                  <a:pt x="17176" y="14534"/>
                </a:lnTo>
                <a:lnTo>
                  <a:pt x="17477" y="14474"/>
                </a:lnTo>
                <a:lnTo>
                  <a:pt x="17837" y="14354"/>
                </a:lnTo>
                <a:lnTo>
                  <a:pt x="18137" y="14174"/>
                </a:lnTo>
                <a:lnTo>
                  <a:pt x="18197" y="14053"/>
                </a:lnTo>
                <a:lnTo>
                  <a:pt x="18318" y="13933"/>
                </a:lnTo>
                <a:lnTo>
                  <a:pt x="18318" y="13753"/>
                </a:lnTo>
                <a:lnTo>
                  <a:pt x="18257" y="13633"/>
                </a:lnTo>
                <a:lnTo>
                  <a:pt x="18137" y="13513"/>
                </a:lnTo>
                <a:lnTo>
                  <a:pt x="17957" y="13393"/>
                </a:lnTo>
                <a:lnTo>
                  <a:pt x="17597" y="13333"/>
                </a:lnTo>
                <a:lnTo>
                  <a:pt x="17236" y="13333"/>
                </a:lnTo>
                <a:lnTo>
                  <a:pt x="16876" y="13393"/>
                </a:lnTo>
                <a:lnTo>
                  <a:pt x="16276" y="13513"/>
                </a:lnTo>
                <a:lnTo>
                  <a:pt x="15975" y="13573"/>
                </a:lnTo>
                <a:lnTo>
                  <a:pt x="15735" y="13693"/>
                </a:lnTo>
                <a:lnTo>
                  <a:pt x="14354" y="12612"/>
                </a:lnTo>
                <a:lnTo>
                  <a:pt x="13033" y="11591"/>
                </a:lnTo>
                <a:lnTo>
                  <a:pt x="13693" y="11291"/>
                </a:lnTo>
                <a:lnTo>
                  <a:pt x="14354" y="10991"/>
                </a:lnTo>
                <a:lnTo>
                  <a:pt x="15074" y="10750"/>
                </a:lnTo>
                <a:lnTo>
                  <a:pt x="15795" y="10690"/>
                </a:lnTo>
                <a:lnTo>
                  <a:pt x="15915" y="10630"/>
                </a:lnTo>
                <a:lnTo>
                  <a:pt x="16035" y="10510"/>
                </a:lnTo>
                <a:lnTo>
                  <a:pt x="16035" y="10330"/>
                </a:lnTo>
                <a:lnTo>
                  <a:pt x="15975" y="10210"/>
                </a:lnTo>
                <a:lnTo>
                  <a:pt x="15135" y="9549"/>
                </a:lnTo>
                <a:lnTo>
                  <a:pt x="14294" y="8889"/>
                </a:lnTo>
                <a:lnTo>
                  <a:pt x="13693" y="8408"/>
                </a:lnTo>
                <a:lnTo>
                  <a:pt x="13033" y="7988"/>
                </a:lnTo>
                <a:lnTo>
                  <a:pt x="15074" y="6546"/>
                </a:lnTo>
                <a:lnTo>
                  <a:pt x="16756" y="5405"/>
                </a:lnTo>
                <a:lnTo>
                  <a:pt x="16996" y="5525"/>
                </a:lnTo>
                <a:lnTo>
                  <a:pt x="17236" y="5585"/>
                </a:lnTo>
                <a:lnTo>
                  <a:pt x="17717" y="5646"/>
                </a:lnTo>
                <a:lnTo>
                  <a:pt x="18257" y="5525"/>
                </a:lnTo>
                <a:lnTo>
                  <a:pt x="18738" y="5405"/>
                </a:lnTo>
                <a:lnTo>
                  <a:pt x="18858" y="5285"/>
                </a:lnTo>
                <a:lnTo>
                  <a:pt x="18978" y="5165"/>
                </a:lnTo>
                <a:lnTo>
                  <a:pt x="18978" y="4985"/>
                </a:lnTo>
                <a:lnTo>
                  <a:pt x="18978" y="4865"/>
                </a:lnTo>
                <a:lnTo>
                  <a:pt x="18918" y="4745"/>
                </a:lnTo>
                <a:lnTo>
                  <a:pt x="18798" y="4625"/>
                </a:lnTo>
                <a:lnTo>
                  <a:pt x="18678" y="4564"/>
                </a:lnTo>
                <a:lnTo>
                  <a:pt x="18498" y="4625"/>
                </a:lnTo>
                <a:lnTo>
                  <a:pt x="18077" y="4745"/>
                </a:lnTo>
                <a:lnTo>
                  <a:pt x="17837" y="4805"/>
                </a:lnTo>
                <a:lnTo>
                  <a:pt x="17597" y="4865"/>
                </a:lnTo>
                <a:lnTo>
                  <a:pt x="18438" y="4264"/>
                </a:lnTo>
                <a:lnTo>
                  <a:pt x="19218" y="3604"/>
                </a:lnTo>
                <a:lnTo>
                  <a:pt x="19278" y="3483"/>
                </a:lnTo>
                <a:lnTo>
                  <a:pt x="19278" y="3363"/>
                </a:lnTo>
                <a:lnTo>
                  <a:pt x="19278" y="3303"/>
                </a:lnTo>
                <a:lnTo>
                  <a:pt x="19218" y="3183"/>
                </a:lnTo>
                <a:lnTo>
                  <a:pt x="19038" y="3063"/>
                </a:lnTo>
                <a:lnTo>
                  <a:pt x="18918" y="3063"/>
                </a:lnTo>
                <a:lnTo>
                  <a:pt x="18798" y="3123"/>
                </a:lnTo>
                <a:lnTo>
                  <a:pt x="18077" y="3483"/>
                </a:lnTo>
                <a:lnTo>
                  <a:pt x="17357" y="3964"/>
                </a:lnTo>
                <a:lnTo>
                  <a:pt x="17477" y="3724"/>
                </a:lnTo>
                <a:lnTo>
                  <a:pt x="17597" y="3483"/>
                </a:lnTo>
                <a:lnTo>
                  <a:pt x="17657" y="3243"/>
                </a:lnTo>
                <a:lnTo>
                  <a:pt x="17537" y="3003"/>
                </a:lnTo>
                <a:lnTo>
                  <a:pt x="17477" y="2883"/>
                </a:lnTo>
                <a:lnTo>
                  <a:pt x="17176" y="2883"/>
                </a:lnTo>
                <a:lnTo>
                  <a:pt x="17116" y="2943"/>
                </a:lnTo>
                <a:lnTo>
                  <a:pt x="16996" y="3123"/>
                </a:lnTo>
                <a:lnTo>
                  <a:pt x="16876" y="3363"/>
                </a:lnTo>
                <a:lnTo>
                  <a:pt x="16576" y="3784"/>
                </a:lnTo>
                <a:lnTo>
                  <a:pt x="16396" y="4204"/>
                </a:lnTo>
                <a:lnTo>
                  <a:pt x="16336" y="4444"/>
                </a:lnTo>
                <a:lnTo>
                  <a:pt x="16336" y="4685"/>
                </a:lnTo>
                <a:lnTo>
                  <a:pt x="14474" y="6006"/>
                </a:lnTo>
                <a:lnTo>
                  <a:pt x="12972" y="7027"/>
                </a:lnTo>
                <a:lnTo>
                  <a:pt x="13213" y="5946"/>
                </a:lnTo>
                <a:lnTo>
                  <a:pt x="13633" y="3844"/>
                </a:lnTo>
                <a:lnTo>
                  <a:pt x="13633" y="3664"/>
                </a:lnTo>
                <a:lnTo>
                  <a:pt x="13513" y="3483"/>
                </a:lnTo>
                <a:lnTo>
                  <a:pt x="13333" y="3423"/>
                </a:lnTo>
                <a:lnTo>
                  <a:pt x="13093" y="3483"/>
                </a:lnTo>
                <a:lnTo>
                  <a:pt x="12072" y="4024"/>
                </a:lnTo>
                <a:lnTo>
                  <a:pt x="11111" y="4625"/>
                </a:lnTo>
                <a:lnTo>
                  <a:pt x="10450" y="5045"/>
                </a:lnTo>
                <a:lnTo>
                  <a:pt x="9789" y="5465"/>
                </a:lnTo>
                <a:lnTo>
                  <a:pt x="9789" y="4144"/>
                </a:lnTo>
                <a:lnTo>
                  <a:pt x="9729" y="2883"/>
                </a:lnTo>
                <a:lnTo>
                  <a:pt x="9970" y="2763"/>
                </a:lnTo>
                <a:lnTo>
                  <a:pt x="10210" y="2643"/>
                </a:lnTo>
                <a:lnTo>
                  <a:pt x="10570" y="2282"/>
                </a:lnTo>
                <a:lnTo>
                  <a:pt x="11171" y="1622"/>
                </a:lnTo>
                <a:lnTo>
                  <a:pt x="11471" y="1261"/>
                </a:lnTo>
                <a:lnTo>
                  <a:pt x="11591" y="901"/>
                </a:lnTo>
                <a:lnTo>
                  <a:pt x="11591" y="721"/>
                </a:lnTo>
                <a:lnTo>
                  <a:pt x="11591" y="601"/>
                </a:lnTo>
                <a:lnTo>
                  <a:pt x="11471" y="481"/>
                </a:lnTo>
                <a:lnTo>
                  <a:pt x="11351" y="421"/>
                </a:lnTo>
                <a:lnTo>
                  <a:pt x="11111" y="421"/>
                </a:lnTo>
                <a:lnTo>
                  <a:pt x="10870" y="481"/>
                </a:lnTo>
                <a:lnTo>
                  <a:pt x="10630" y="601"/>
                </a:lnTo>
                <a:lnTo>
                  <a:pt x="10450" y="781"/>
                </a:lnTo>
                <a:lnTo>
                  <a:pt x="10150" y="1201"/>
                </a:lnTo>
                <a:lnTo>
                  <a:pt x="9789" y="1562"/>
                </a:lnTo>
                <a:lnTo>
                  <a:pt x="9609" y="1742"/>
                </a:lnTo>
                <a:lnTo>
                  <a:pt x="9549" y="901"/>
                </a:lnTo>
                <a:lnTo>
                  <a:pt x="9369" y="60"/>
                </a:lnTo>
                <a:lnTo>
                  <a:pt x="9369" y="0"/>
                </a:lnTo>
                <a:lnTo>
                  <a:pt x="9249" y="0"/>
                </a:lnTo>
                <a:close/>
              </a:path>
            </a:pathLst>
          </a:custGeom>
          <a:solidFill>
            <a:srgbClr val="79C6CC"/>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3" name="Shape 121">
            <a:extLst>
              <a:ext uri="{FF2B5EF4-FFF2-40B4-BE49-F238E27FC236}">
                <a16:creationId xmlns:a16="http://schemas.microsoft.com/office/drawing/2014/main" xmlns="" id="{CD85551C-A5CF-4CC4-8590-834D9C7FDBB1}"/>
              </a:ext>
            </a:extLst>
          </p:cNvPr>
          <p:cNvSpPr>
            <a:spLocks/>
          </p:cNvSpPr>
          <p:nvPr/>
        </p:nvSpPr>
        <p:spPr bwMode="auto">
          <a:xfrm rot="14115095">
            <a:off x="1616605" y="1485901"/>
            <a:ext cx="371475" cy="1327151"/>
          </a:xfrm>
          <a:custGeom>
            <a:avLst/>
            <a:gdLst>
              <a:gd name="T0" fmla="*/ 172838715 w 11111"/>
              <a:gd name="T1" fmla="*/ 28162406 h 39819"/>
              <a:gd name="T2" fmla="*/ 197503438 w 11111"/>
              <a:gd name="T3" fmla="*/ 136969163 h 39819"/>
              <a:gd name="T4" fmla="*/ 134683609 w 11111"/>
              <a:gd name="T5" fmla="*/ 148231021 h 39819"/>
              <a:gd name="T6" fmla="*/ 107739719 w 11111"/>
              <a:gd name="T7" fmla="*/ 98513465 h 39819"/>
              <a:gd name="T8" fmla="*/ 92043989 w 11111"/>
              <a:gd name="T9" fmla="*/ 82565785 h 39819"/>
              <a:gd name="T10" fmla="*/ 62856739 w 11111"/>
              <a:gd name="T11" fmla="*/ 120084213 h 39819"/>
              <a:gd name="T12" fmla="*/ 116708712 w 11111"/>
              <a:gd name="T13" fmla="*/ 179189662 h 39819"/>
              <a:gd name="T14" fmla="*/ 193018958 w 11111"/>
              <a:gd name="T15" fmla="*/ 218582680 h 39819"/>
              <a:gd name="T16" fmla="*/ 49366356 w 11111"/>
              <a:gd name="T17" fmla="*/ 192309836 h 39819"/>
              <a:gd name="T18" fmla="*/ 20217120 w 11111"/>
              <a:gd name="T19" fmla="*/ 194200048 h 39819"/>
              <a:gd name="T20" fmla="*/ 89763719 w 11111"/>
              <a:gd name="T21" fmla="*/ 227969948 h 39819"/>
              <a:gd name="T22" fmla="*/ 190776702 w 11111"/>
              <a:gd name="T23" fmla="*/ 277687504 h 39819"/>
              <a:gd name="T24" fmla="*/ 35912883 w 11111"/>
              <a:gd name="T25" fmla="*/ 250478016 h 39819"/>
              <a:gd name="T26" fmla="*/ 101012982 w 11111"/>
              <a:gd name="T27" fmla="*/ 283310621 h 39819"/>
              <a:gd name="T28" fmla="*/ 188534445 w 11111"/>
              <a:gd name="T29" fmla="*/ 344290010 h 39819"/>
              <a:gd name="T30" fmla="*/ 105497462 w 11111"/>
              <a:gd name="T31" fmla="*/ 316143227 h 39819"/>
              <a:gd name="T32" fmla="*/ 56130003 w 11111"/>
              <a:gd name="T33" fmla="*/ 297383688 h 39819"/>
              <a:gd name="T34" fmla="*/ 51608613 w 11111"/>
              <a:gd name="T35" fmla="*/ 327405060 h 39819"/>
              <a:gd name="T36" fmla="*/ 112224232 w 11111"/>
              <a:gd name="T37" fmla="*/ 357410809 h 39819"/>
              <a:gd name="T38" fmla="*/ 184049965 w 11111"/>
              <a:gd name="T39" fmla="*/ 369609311 h 39819"/>
              <a:gd name="T40" fmla="*/ 130161082 w 11111"/>
              <a:gd name="T41" fmla="*/ 396819449 h 39819"/>
              <a:gd name="T42" fmla="*/ 69583476 w 11111"/>
              <a:gd name="T43" fmla="*/ 367735372 h 39819"/>
              <a:gd name="T44" fmla="*/ 53888850 w 11111"/>
              <a:gd name="T45" fmla="*/ 391180709 h 39819"/>
              <a:gd name="T46" fmla="*/ 136925832 w 11111"/>
              <a:gd name="T47" fmla="*/ 439023700 h 39819"/>
              <a:gd name="T48" fmla="*/ 168317325 w 11111"/>
              <a:gd name="T49" fmla="*/ 476557752 h 39819"/>
              <a:gd name="T50" fmla="*/ 76310246 w 11111"/>
              <a:gd name="T51" fmla="*/ 439023700 h 39819"/>
              <a:gd name="T52" fmla="*/ 83036983 w 11111"/>
              <a:gd name="T53" fmla="*/ 467170483 h 39819"/>
              <a:gd name="T54" fmla="*/ 163832845 w 11111"/>
              <a:gd name="T55" fmla="*/ 500940383 h 39819"/>
              <a:gd name="T56" fmla="*/ 125676602 w 11111"/>
              <a:gd name="T57" fmla="*/ 540333401 h 39819"/>
              <a:gd name="T58" fmla="*/ 24701633 w 11111"/>
              <a:gd name="T59" fmla="*/ 489678551 h 39819"/>
              <a:gd name="T60" fmla="*/ 0 w 11111"/>
              <a:gd name="T61" fmla="*/ 496254561 h 39819"/>
              <a:gd name="T62" fmla="*/ 65098996 w 11111"/>
              <a:gd name="T63" fmla="*/ 546909411 h 39819"/>
              <a:gd name="T64" fmla="*/ 181807708 w 11111"/>
              <a:gd name="T65" fmla="*/ 590050956 h 39819"/>
              <a:gd name="T66" fmla="*/ 204230208 w 11111"/>
              <a:gd name="T67" fmla="*/ 621008998 h 39819"/>
              <a:gd name="T68" fmla="*/ 260360178 w 11111"/>
              <a:gd name="T69" fmla="*/ 557218351 h 39819"/>
              <a:gd name="T70" fmla="*/ 381553403 w 11111"/>
              <a:gd name="T71" fmla="*/ 486866667 h 39819"/>
              <a:gd name="T72" fmla="*/ 289509414 w 11111"/>
              <a:gd name="T73" fmla="*/ 515013475 h 39819"/>
              <a:gd name="T74" fmla="*/ 269329204 w 11111"/>
              <a:gd name="T75" fmla="*/ 500003089 h 39819"/>
              <a:gd name="T76" fmla="*/ 377068923 w 11111"/>
              <a:gd name="T77" fmla="*/ 449348239 h 39819"/>
              <a:gd name="T78" fmla="*/ 388280173 w 11111"/>
              <a:gd name="T79" fmla="*/ 420264161 h 39819"/>
              <a:gd name="T80" fmla="*/ 276055941 w 11111"/>
              <a:gd name="T81" fmla="*/ 469045072 h 39819"/>
              <a:gd name="T82" fmla="*/ 226689585 w 11111"/>
              <a:gd name="T83" fmla="*/ 449348239 h 39819"/>
              <a:gd name="T84" fmla="*/ 280540421 w 11111"/>
              <a:gd name="T85" fmla="*/ 423076045 h 39819"/>
              <a:gd name="T86" fmla="*/ 408497293 w 11111"/>
              <a:gd name="T87" fmla="*/ 340525858 h 39819"/>
              <a:gd name="T88" fmla="*/ 228931808 w 11111"/>
              <a:gd name="T89" fmla="*/ 365860783 h 39819"/>
              <a:gd name="T90" fmla="*/ 336671560 w 11111"/>
              <a:gd name="T91" fmla="*/ 314268638 h 39819"/>
              <a:gd name="T92" fmla="*/ 403975903 w 11111"/>
              <a:gd name="T93" fmla="*/ 266425671 h 39819"/>
              <a:gd name="T94" fmla="*/ 231174065 w 11111"/>
              <a:gd name="T95" fmla="*/ 333965472 h 39819"/>
              <a:gd name="T96" fmla="*/ 289509414 w 11111"/>
              <a:gd name="T97" fmla="*/ 277687504 h 39819"/>
              <a:gd name="T98" fmla="*/ 392764653 w 11111"/>
              <a:gd name="T99" fmla="*/ 206383552 h 39819"/>
              <a:gd name="T100" fmla="*/ 332187047 w 11111"/>
              <a:gd name="T101" fmla="*/ 223268502 h 39819"/>
              <a:gd name="T102" fmla="*/ 249112051 w 11111"/>
              <a:gd name="T103" fmla="*/ 238278863 h 39819"/>
              <a:gd name="T104" fmla="*/ 298515317 w 11111"/>
              <a:gd name="T105" fmla="*/ 206383552 h 39819"/>
              <a:gd name="T106" fmla="*/ 377068923 w 11111"/>
              <a:gd name="T107" fmla="*/ 135095224 h 39819"/>
              <a:gd name="T108" fmla="*/ 372584410 w 11111"/>
              <a:gd name="T109" fmla="*/ 99450735 h 39819"/>
              <a:gd name="T110" fmla="*/ 287267191 w 11111"/>
              <a:gd name="T111" fmla="*/ 174488241 h 39819"/>
              <a:gd name="T112" fmla="*/ 235658578 w 11111"/>
              <a:gd name="T113" fmla="*/ 186686744 h 39819"/>
              <a:gd name="T114" fmla="*/ 278298198 w 11111"/>
              <a:gd name="T115" fmla="*/ 151980174 h 39819"/>
              <a:gd name="T116" fmla="*/ 314211047 w 11111"/>
              <a:gd name="T117" fmla="*/ 66618129 h 39819"/>
              <a:gd name="T118" fmla="*/ 296273061 w 11111"/>
              <a:gd name="T119" fmla="*/ 47858615 h 39819"/>
              <a:gd name="T120" fmla="*/ 246869828 w 11111"/>
              <a:gd name="T121" fmla="*/ 149168315 h 39819"/>
              <a:gd name="T122" fmla="*/ 235658578 w 11111"/>
              <a:gd name="T123" fmla="*/ 66618129 h 39819"/>
              <a:gd name="T124" fmla="*/ 190776702 w 11111"/>
              <a:gd name="T125" fmla="*/ 4701446 h 39819"/>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1111"/>
              <a:gd name="T190" fmla="*/ 0 h 39819"/>
              <a:gd name="T191" fmla="*/ 11111 w 11111"/>
              <a:gd name="T192" fmla="*/ 39819 h 39819"/>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1111" h="39819" extrusionOk="0">
                <a:moveTo>
                  <a:pt x="4625" y="1"/>
                </a:moveTo>
                <a:lnTo>
                  <a:pt x="4564" y="61"/>
                </a:lnTo>
                <a:lnTo>
                  <a:pt x="4504" y="481"/>
                </a:lnTo>
                <a:lnTo>
                  <a:pt x="4504" y="962"/>
                </a:lnTo>
                <a:lnTo>
                  <a:pt x="4564" y="1382"/>
                </a:lnTo>
                <a:lnTo>
                  <a:pt x="4625" y="1803"/>
                </a:lnTo>
                <a:lnTo>
                  <a:pt x="4925" y="2643"/>
                </a:lnTo>
                <a:lnTo>
                  <a:pt x="5105" y="3484"/>
                </a:lnTo>
                <a:lnTo>
                  <a:pt x="5285" y="4865"/>
                </a:lnTo>
                <a:lnTo>
                  <a:pt x="5465" y="6187"/>
                </a:lnTo>
                <a:lnTo>
                  <a:pt x="5345" y="7448"/>
                </a:lnTo>
                <a:lnTo>
                  <a:pt x="5285" y="8769"/>
                </a:lnTo>
                <a:lnTo>
                  <a:pt x="5225" y="11292"/>
                </a:lnTo>
                <a:lnTo>
                  <a:pt x="5045" y="11171"/>
                </a:lnTo>
                <a:lnTo>
                  <a:pt x="4625" y="10811"/>
                </a:lnTo>
                <a:lnTo>
                  <a:pt x="4264" y="10451"/>
                </a:lnTo>
                <a:lnTo>
                  <a:pt x="3904" y="9970"/>
                </a:lnTo>
                <a:lnTo>
                  <a:pt x="3604" y="9490"/>
                </a:lnTo>
                <a:lnTo>
                  <a:pt x="3303" y="8949"/>
                </a:lnTo>
                <a:lnTo>
                  <a:pt x="3123" y="8409"/>
                </a:lnTo>
                <a:lnTo>
                  <a:pt x="3003" y="7868"/>
                </a:lnTo>
                <a:lnTo>
                  <a:pt x="2883" y="7268"/>
                </a:lnTo>
                <a:lnTo>
                  <a:pt x="2883" y="6787"/>
                </a:lnTo>
                <a:lnTo>
                  <a:pt x="2883" y="6307"/>
                </a:lnTo>
                <a:lnTo>
                  <a:pt x="2883" y="5886"/>
                </a:lnTo>
                <a:lnTo>
                  <a:pt x="2883" y="5406"/>
                </a:lnTo>
                <a:lnTo>
                  <a:pt x="2823" y="5286"/>
                </a:lnTo>
                <a:lnTo>
                  <a:pt x="2703" y="5226"/>
                </a:lnTo>
                <a:lnTo>
                  <a:pt x="2583" y="5226"/>
                </a:lnTo>
                <a:lnTo>
                  <a:pt x="2463" y="5286"/>
                </a:lnTo>
                <a:lnTo>
                  <a:pt x="2222" y="5526"/>
                </a:lnTo>
                <a:lnTo>
                  <a:pt x="2042" y="5766"/>
                </a:lnTo>
                <a:lnTo>
                  <a:pt x="1922" y="6067"/>
                </a:lnTo>
                <a:lnTo>
                  <a:pt x="1802" y="6367"/>
                </a:lnTo>
                <a:lnTo>
                  <a:pt x="1682" y="6967"/>
                </a:lnTo>
                <a:lnTo>
                  <a:pt x="1682" y="7688"/>
                </a:lnTo>
                <a:lnTo>
                  <a:pt x="1742" y="8349"/>
                </a:lnTo>
                <a:lnTo>
                  <a:pt x="1922" y="9069"/>
                </a:lnTo>
                <a:lnTo>
                  <a:pt x="2102" y="9670"/>
                </a:lnTo>
                <a:lnTo>
                  <a:pt x="2342" y="10211"/>
                </a:lnTo>
                <a:lnTo>
                  <a:pt x="2823" y="11051"/>
                </a:lnTo>
                <a:lnTo>
                  <a:pt x="3123" y="11472"/>
                </a:lnTo>
                <a:lnTo>
                  <a:pt x="3483" y="11892"/>
                </a:lnTo>
                <a:lnTo>
                  <a:pt x="3844" y="12312"/>
                </a:lnTo>
                <a:lnTo>
                  <a:pt x="4264" y="12673"/>
                </a:lnTo>
                <a:lnTo>
                  <a:pt x="4745" y="12973"/>
                </a:lnTo>
                <a:lnTo>
                  <a:pt x="5165" y="13153"/>
                </a:lnTo>
                <a:lnTo>
                  <a:pt x="5165" y="13994"/>
                </a:lnTo>
                <a:lnTo>
                  <a:pt x="4324" y="13874"/>
                </a:lnTo>
                <a:lnTo>
                  <a:pt x="3904" y="13754"/>
                </a:lnTo>
                <a:lnTo>
                  <a:pt x="3483" y="13634"/>
                </a:lnTo>
                <a:lnTo>
                  <a:pt x="2703" y="13273"/>
                </a:lnTo>
                <a:lnTo>
                  <a:pt x="1982" y="12853"/>
                </a:lnTo>
                <a:lnTo>
                  <a:pt x="1321" y="12312"/>
                </a:lnTo>
                <a:lnTo>
                  <a:pt x="721" y="11712"/>
                </a:lnTo>
                <a:lnTo>
                  <a:pt x="601" y="11652"/>
                </a:lnTo>
                <a:lnTo>
                  <a:pt x="481" y="11712"/>
                </a:lnTo>
                <a:lnTo>
                  <a:pt x="361" y="11832"/>
                </a:lnTo>
                <a:lnTo>
                  <a:pt x="361" y="11952"/>
                </a:lnTo>
                <a:lnTo>
                  <a:pt x="541" y="12433"/>
                </a:lnTo>
                <a:lnTo>
                  <a:pt x="781" y="12853"/>
                </a:lnTo>
                <a:lnTo>
                  <a:pt x="1021" y="13273"/>
                </a:lnTo>
                <a:lnTo>
                  <a:pt x="1321" y="13634"/>
                </a:lnTo>
                <a:lnTo>
                  <a:pt x="1682" y="13994"/>
                </a:lnTo>
                <a:lnTo>
                  <a:pt x="2042" y="14354"/>
                </a:lnTo>
                <a:lnTo>
                  <a:pt x="2402" y="14595"/>
                </a:lnTo>
                <a:lnTo>
                  <a:pt x="2823" y="14895"/>
                </a:lnTo>
                <a:lnTo>
                  <a:pt x="3363" y="15075"/>
                </a:lnTo>
                <a:lnTo>
                  <a:pt x="3904" y="15315"/>
                </a:lnTo>
                <a:lnTo>
                  <a:pt x="4504" y="15495"/>
                </a:lnTo>
                <a:lnTo>
                  <a:pt x="5105" y="15556"/>
                </a:lnTo>
                <a:lnTo>
                  <a:pt x="5105" y="17778"/>
                </a:lnTo>
                <a:lnTo>
                  <a:pt x="4084" y="17537"/>
                </a:lnTo>
                <a:lnTo>
                  <a:pt x="3063" y="17117"/>
                </a:lnTo>
                <a:lnTo>
                  <a:pt x="2162" y="16576"/>
                </a:lnTo>
                <a:lnTo>
                  <a:pt x="1201" y="16036"/>
                </a:lnTo>
                <a:lnTo>
                  <a:pt x="1081" y="15976"/>
                </a:lnTo>
                <a:lnTo>
                  <a:pt x="961" y="16036"/>
                </a:lnTo>
                <a:lnTo>
                  <a:pt x="901" y="16156"/>
                </a:lnTo>
                <a:lnTo>
                  <a:pt x="961" y="16276"/>
                </a:lnTo>
                <a:lnTo>
                  <a:pt x="1321" y="16817"/>
                </a:lnTo>
                <a:lnTo>
                  <a:pt x="1742" y="17297"/>
                </a:lnTo>
                <a:lnTo>
                  <a:pt x="2222" y="17778"/>
                </a:lnTo>
                <a:lnTo>
                  <a:pt x="2703" y="18138"/>
                </a:lnTo>
                <a:lnTo>
                  <a:pt x="3243" y="18438"/>
                </a:lnTo>
                <a:lnTo>
                  <a:pt x="3844" y="18739"/>
                </a:lnTo>
                <a:lnTo>
                  <a:pt x="4444" y="18979"/>
                </a:lnTo>
                <a:lnTo>
                  <a:pt x="5045" y="19099"/>
                </a:lnTo>
                <a:lnTo>
                  <a:pt x="5045" y="21741"/>
                </a:lnTo>
                <a:lnTo>
                  <a:pt x="5045" y="22042"/>
                </a:lnTo>
                <a:lnTo>
                  <a:pt x="4324" y="21741"/>
                </a:lnTo>
                <a:lnTo>
                  <a:pt x="4024" y="21561"/>
                </a:lnTo>
                <a:lnTo>
                  <a:pt x="3664" y="21321"/>
                </a:lnTo>
                <a:lnTo>
                  <a:pt x="3423" y="21081"/>
                </a:lnTo>
                <a:lnTo>
                  <a:pt x="3183" y="20841"/>
                </a:lnTo>
                <a:lnTo>
                  <a:pt x="2823" y="20240"/>
                </a:lnTo>
                <a:lnTo>
                  <a:pt x="2402" y="19639"/>
                </a:lnTo>
                <a:lnTo>
                  <a:pt x="2222" y="19339"/>
                </a:lnTo>
                <a:lnTo>
                  <a:pt x="1982" y="19099"/>
                </a:lnTo>
                <a:lnTo>
                  <a:pt x="1862" y="18979"/>
                </a:lnTo>
                <a:lnTo>
                  <a:pt x="1682" y="18979"/>
                </a:lnTo>
                <a:lnTo>
                  <a:pt x="1502" y="19039"/>
                </a:lnTo>
                <a:lnTo>
                  <a:pt x="1381" y="19159"/>
                </a:lnTo>
                <a:lnTo>
                  <a:pt x="1261" y="19459"/>
                </a:lnTo>
                <a:lnTo>
                  <a:pt x="1201" y="19820"/>
                </a:lnTo>
                <a:lnTo>
                  <a:pt x="1141" y="20180"/>
                </a:lnTo>
                <a:lnTo>
                  <a:pt x="1261" y="20540"/>
                </a:lnTo>
                <a:lnTo>
                  <a:pt x="1381" y="20961"/>
                </a:lnTo>
                <a:lnTo>
                  <a:pt x="1562" y="21321"/>
                </a:lnTo>
                <a:lnTo>
                  <a:pt x="1742" y="21681"/>
                </a:lnTo>
                <a:lnTo>
                  <a:pt x="2042" y="21982"/>
                </a:lnTo>
                <a:lnTo>
                  <a:pt x="2342" y="22342"/>
                </a:lnTo>
                <a:lnTo>
                  <a:pt x="2643" y="22642"/>
                </a:lnTo>
                <a:lnTo>
                  <a:pt x="3003" y="22882"/>
                </a:lnTo>
                <a:lnTo>
                  <a:pt x="3363" y="23123"/>
                </a:lnTo>
                <a:lnTo>
                  <a:pt x="3784" y="23303"/>
                </a:lnTo>
                <a:lnTo>
                  <a:pt x="4144" y="23483"/>
                </a:lnTo>
                <a:lnTo>
                  <a:pt x="4504" y="23543"/>
                </a:lnTo>
                <a:lnTo>
                  <a:pt x="4865" y="23603"/>
                </a:lnTo>
                <a:lnTo>
                  <a:pt x="4925" y="23663"/>
                </a:lnTo>
                <a:lnTo>
                  <a:pt x="5045" y="23783"/>
                </a:lnTo>
                <a:lnTo>
                  <a:pt x="4985" y="26786"/>
                </a:lnTo>
                <a:lnTo>
                  <a:pt x="4444" y="26426"/>
                </a:lnTo>
                <a:lnTo>
                  <a:pt x="3964" y="26005"/>
                </a:lnTo>
                <a:lnTo>
                  <a:pt x="3724" y="25705"/>
                </a:lnTo>
                <a:lnTo>
                  <a:pt x="3483" y="25405"/>
                </a:lnTo>
                <a:lnTo>
                  <a:pt x="3123" y="24684"/>
                </a:lnTo>
                <a:lnTo>
                  <a:pt x="2703" y="24084"/>
                </a:lnTo>
                <a:lnTo>
                  <a:pt x="2402" y="23783"/>
                </a:lnTo>
                <a:lnTo>
                  <a:pt x="2162" y="23603"/>
                </a:lnTo>
                <a:lnTo>
                  <a:pt x="1982" y="23543"/>
                </a:lnTo>
                <a:lnTo>
                  <a:pt x="1862" y="23543"/>
                </a:lnTo>
                <a:lnTo>
                  <a:pt x="1742" y="23603"/>
                </a:lnTo>
                <a:lnTo>
                  <a:pt x="1622" y="23723"/>
                </a:lnTo>
                <a:lnTo>
                  <a:pt x="1502" y="23903"/>
                </a:lnTo>
                <a:lnTo>
                  <a:pt x="1442" y="24144"/>
                </a:lnTo>
                <a:lnTo>
                  <a:pt x="1381" y="24564"/>
                </a:lnTo>
                <a:lnTo>
                  <a:pt x="1442" y="25044"/>
                </a:lnTo>
                <a:lnTo>
                  <a:pt x="1622" y="25525"/>
                </a:lnTo>
                <a:lnTo>
                  <a:pt x="1862" y="26005"/>
                </a:lnTo>
                <a:lnTo>
                  <a:pt x="2102" y="26426"/>
                </a:lnTo>
                <a:lnTo>
                  <a:pt x="2643" y="27146"/>
                </a:lnTo>
                <a:lnTo>
                  <a:pt x="3123" y="27627"/>
                </a:lnTo>
                <a:lnTo>
                  <a:pt x="3664" y="28107"/>
                </a:lnTo>
                <a:lnTo>
                  <a:pt x="4324" y="28528"/>
                </a:lnTo>
                <a:lnTo>
                  <a:pt x="4625" y="28708"/>
                </a:lnTo>
                <a:lnTo>
                  <a:pt x="4985" y="28828"/>
                </a:lnTo>
                <a:lnTo>
                  <a:pt x="4985" y="30510"/>
                </a:lnTo>
                <a:lnTo>
                  <a:pt x="4925" y="30870"/>
                </a:lnTo>
                <a:lnTo>
                  <a:pt x="4504" y="30510"/>
                </a:lnTo>
                <a:lnTo>
                  <a:pt x="4084" y="30149"/>
                </a:lnTo>
                <a:lnTo>
                  <a:pt x="3303" y="29248"/>
                </a:lnTo>
                <a:lnTo>
                  <a:pt x="2583" y="28288"/>
                </a:lnTo>
                <a:lnTo>
                  <a:pt x="2463" y="28167"/>
                </a:lnTo>
                <a:lnTo>
                  <a:pt x="2342" y="28107"/>
                </a:lnTo>
                <a:lnTo>
                  <a:pt x="2042" y="28107"/>
                </a:lnTo>
                <a:lnTo>
                  <a:pt x="1922" y="28167"/>
                </a:lnTo>
                <a:lnTo>
                  <a:pt x="1802" y="28288"/>
                </a:lnTo>
                <a:lnTo>
                  <a:pt x="1802" y="28468"/>
                </a:lnTo>
                <a:lnTo>
                  <a:pt x="1802" y="28588"/>
                </a:lnTo>
                <a:lnTo>
                  <a:pt x="1982" y="29308"/>
                </a:lnTo>
                <a:lnTo>
                  <a:pt x="2222" y="29909"/>
                </a:lnTo>
                <a:lnTo>
                  <a:pt x="2583" y="30510"/>
                </a:lnTo>
                <a:lnTo>
                  <a:pt x="3063" y="31050"/>
                </a:lnTo>
                <a:lnTo>
                  <a:pt x="3423" y="31471"/>
                </a:lnTo>
                <a:lnTo>
                  <a:pt x="3904" y="31831"/>
                </a:lnTo>
                <a:lnTo>
                  <a:pt x="4144" y="31951"/>
                </a:lnTo>
                <a:lnTo>
                  <a:pt x="4384" y="32071"/>
                </a:lnTo>
                <a:lnTo>
                  <a:pt x="4625" y="32131"/>
                </a:lnTo>
                <a:lnTo>
                  <a:pt x="4925" y="32191"/>
                </a:lnTo>
                <a:lnTo>
                  <a:pt x="4865" y="34113"/>
                </a:lnTo>
                <a:lnTo>
                  <a:pt x="4805" y="36095"/>
                </a:lnTo>
                <a:lnTo>
                  <a:pt x="3844" y="35134"/>
                </a:lnTo>
                <a:lnTo>
                  <a:pt x="3363" y="34593"/>
                </a:lnTo>
                <a:lnTo>
                  <a:pt x="2883" y="34113"/>
                </a:lnTo>
                <a:lnTo>
                  <a:pt x="2282" y="33272"/>
                </a:lnTo>
                <a:lnTo>
                  <a:pt x="1682" y="32491"/>
                </a:lnTo>
                <a:lnTo>
                  <a:pt x="1381" y="32071"/>
                </a:lnTo>
                <a:lnTo>
                  <a:pt x="1021" y="31711"/>
                </a:lnTo>
                <a:lnTo>
                  <a:pt x="661" y="31350"/>
                </a:lnTo>
                <a:lnTo>
                  <a:pt x="240" y="31110"/>
                </a:lnTo>
                <a:lnTo>
                  <a:pt x="120" y="31050"/>
                </a:lnTo>
                <a:lnTo>
                  <a:pt x="60" y="31110"/>
                </a:lnTo>
                <a:lnTo>
                  <a:pt x="0" y="31170"/>
                </a:lnTo>
                <a:lnTo>
                  <a:pt x="0" y="31230"/>
                </a:lnTo>
                <a:lnTo>
                  <a:pt x="0" y="31771"/>
                </a:lnTo>
                <a:lnTo>
                  <a:pt x="60" y="32251"/>
                </a:lnTo>
                <a:lnTo>
                  <a:pt x="240" y="32792"/>
                </a:lnTo>
                <a:lnTo>
                  <a:pt x="481" y="33272"/>
                </a:lnTo>
                <a:lnTo>
                  <a:pt x="781" y="33693"/>
                </a:lnTo>
                <a:lnTo>
                  <a:pt x="1081" y="34173"/>
                </a:lnTo>
                <a:lnTo>
                  <a:pt x="1742" y="35014"/>
                </a:lnTo>
                <a:lnTo>
                  <a:pt x="2402" y="35795"/>
                </a:lnTo>
                <a:lnTo>
                  <a:pt x="3123" y="36575"/>
                </a:lnTo>
                <a:lnTo>
                  <a:pt x="3544" y="36936"/>
                </a:lnTo>
                <a:lnTo>
                  <a:pt x="3964" y="37236"/>
                </a:lnTo>
                <a:lnTo>
                  <a:pt x="4384" y="37536"/>
                </a:lnTo>
                <a:lnTo>
                  <a:pt x="4865" y="37776"/>
                </a:lnTo>
                <a:lnTo>
                  <a:pt x="4985" y="39518"/>
                </a:lnTo>
                <a:lnTo>
                  <a:pt x="5045" y="39638"/>
                </a:lnTo>
                <a:lnTo>
                  <a:pt x="5105" y="39698"/>
                </a:lnTo>
                <a:lnTo>
                  <a:pt x="5285" y="39818"/>
                </a:lnTo>
                <a:lnTo>
                  <a:pt x="5405" y="39818"/>
                </a:lnTo>
                <a:lnTo>
                  <a:pt x="5465" y="39758"/>
                </a:lnTo>
                <a:lnTo>
                  <a:pt x="5585" y="39698"/>
                </a:lnTo>
                <a:lnTo>
                  <a:pt x="5585" y="39578"/>
                </a:lnTo>
                <a:lnTo>
                  <a:pt x="5766" y="38317"/>
                </a:lnTo>
                <a:lnTo>
                  <a:pt x="5826" y="36996"/>
                </a:lnTo>
                <a:lnTo>
                  <a:pt x="6426" y="36335"/>
                </a:lnTo>
                <a:lnTo>
                  <a:pt x="6967" y="35674"/>
                </a:lnTo>
                <a:lnTo>
                  <a:pt x="8048" y="34413"/>
                </a:lnTo>
                <a:lnTo>
                  <a:pt x="8648" y="33633"/>
                </a:lnTo>
                <a:lnTo>
                  <a:pt x="9249" y="32912"/>
                </a:lnTo>
                <a:lnTo>
                  <a:pt x="9729" y="32131"/>
                </a:lnTo>
                <a:lnTo>
                  <a:pt x="10210" y="31290"/>
                </a:lnTo>
                <a:lnTo>
                  <a:pt x="10210" y="31170"/>
                </a:lnTo>
                <a:lnTo>
                  <a:pt x="10210" y="31050"/>
                </a:lnTo>
                <a:lnTo>
                  <a:pt x="10090" y="30990"/>
                </a:lnTo>
                <a:lnTo>
                  <a:pt x="9970" y="31050"/>
                </a:lnTo>
                <a:lnTo>
                  <a:pt x="9189" y="31651"/>
                </a:lnTo>
                <a:lnTo>
                  <a:pt x="8408" y="32311"/>
                </a:lnTo>
                <a:lnTo>
                  <a:pt x="7747" y="32972"/>
                </a:lnTo>
                <a:lnTo>
                  <a:pt x="7027" y="33693"/>
                </a:lnTo>
                <a:lnTo>
                  <a:pt x="5886" y="34954"/>
                </a:lnTo>
                <a:lnTo>
                  <a:pt x="5946" y="32431"/>
                </a:lnTo>
                <a:lnTo>
                  <a:pt x="6366" y="32431"/>
                </a:lnTo>
                <a:lnTo>
                  <a:pt x="6787" y="32311"/>
                </a:lnTo>
                <a:lnTo>
                  <a:pt x="7207" y="32011"/>
                </a:lnTo>
                <a:lnTo>
                  <a:pt x="7627" y="31711"/>
                </a:lnTo>
                <a:lnTo>
                  <a:pt x="7988" y="31350"/>
                </a:lnTo>
                <a:lnTo>
                  <a:pt x="8348" y="30930"/>
                </a:lnTo>
                <a:lnTo>
                  <a:pt x="8949" y="30269"/>
                </a:lnTo>
                <a:lnTo>
                  <a:pt x="9489" y="29609"/>
                </a:lnTo>
                <a:lnTo>
                  <a:pt x="10090" y="28768"/>
                </a:lnTo>
                <a:lnTo>
                  <a:pt x="10330" y="28348"/>
                </a:lnTo>
                <a:lnTo>
                  <a:pt x="10510" y="27867"/>
                </a:lnTo>
                <a:lnTo>
                  <a:pt x="10570" y="27447"/>
                </a:lnTo>
                <a:lnTo>
                  <a:pt x="10570" y="26966"/>
                </a:lnTo>
                <a:lnTo>
                  <a:pt x="10510" y="26906"/>
                </a:lnTo>
                <a:lnTo>
                  <a:pt x="10390" y="26906"/>
                </a:lnTo>
                <a:lnTo>
                  <a:pt x="10030" y="27146"/>
                </a:lnTo>
                <a:lnTo>
                  <a:pt x="9729" y="27387"/>
                </a:lnTo>
                <a:lnTo>
                  <a:pt x="9189" y="28047"/>
                </a:lnTo>
                <a:lnTo>
                  <a:pt x="8528" y="28828"/>
                </a:lnTo>
                <a:lnTo>
                  <a:pt x="7808" y="29609"/>
                </a:lnTo>
                <a:lnTo>
                  <a:pt x="7387" y="30029"/>
                </a:lnTo>
                <a:lnTo>
                  <a:pt x="6907" y="30389"/>
                </a:lnTo>
                <a:lnTo>
                  <a:pt x="6366" y="30810"/>
                </a:lnTo>
                <a:lnTo>
                  <a:pt x="5946" y="31290"/>
                </a:lnTo>
                <a:lnTo>
                  <a:pt x="5946" y="31230"/>
                </a:lnTo>
                <a:lnTo>
                  <a:pt x="6006" y="28828"/>
                </a:lnTo>
                <a:lnTo>
                  <a:pt x="6066" y="28768"/>
                </a:lnTo>
                <a:lnTo>
                  <a:pt x="6186" y="28708"/>
                </a:lnTo>
                <a:lnTo>
                  <a:pt x="6366" y="28588"/>
                </a:lnTo>
                <a:lnTo>
                  <a:pt x="6426" y="28408"/>
                </a:lnTo>
                <a:lnTo>
                  <a:pt x="6486" y="28227"/>
                </a:lnTo>
                <a:lnTo>
                  <a:pt x="7027" y="27687"/>
                </a:lnTo>
                <a:lnTo>
                  <a:pt x="7507" y="27086"/>
                </a:lnTo>
                <a:lnTo>
                  <a:pt x="8408" y="25885"/>
                </a:lnTo>
                <a:lnTo>
                  <a:pt x="9789" y="24024"/>
                </a:lnTo>
                <a:lnTo>
                  <a:pt x="11111" y="22102"/>
                </a:lnTo>
                <a:lnTo>
                  <a:pt x="11111" y="21922"/>
                </a:lnTo>
                <a:lnTo>
                  <a:pt x="11051" y="21861"/>
                </a:lnTo>
                <a:lnTo>
                  <a:pt x="10931" y="21801"/>
                </a:lnTo>
                <a:lnTo>
                  <a:pt x="10810" y="21861"/>
                </a:lnTo>
                <a:lnTo>
                  <a:pt x="9069" y="23483"/>
                </a:lnTo>
                <a:lnTo>
                  <a:pt x="7447" y="25165"/>
                </a:lnTo>
                <a:lnTo>
                  <a:pt x="6727" y="25825"/>
                </a:lnTo>
                <a:lnTo>
                  <a:pt x="6066" y="26606"/>
                </a:lnTo>
                <a:lnTo>
                  <a:pt x="6126" y="23423"/>
                </a:lnTo>
                <a:lnTo>
                  <a:pt x="6426" y="23183"/>
                </a:lnTo>
                <a:lnTo>
                  <a:pt x="6727" y="22882"/>
                </a:lnTo>
                <a:lnTo>
                  <a:pt x="7267" y="22222"/>
                </a:lnTo>
                <a:lnTo>
                  <a:pt x="7808" y="21561"/>
                </a:lnTo>
                <a:lnTo>
                  <a:pt x="8288" y="20961"/>
                </a:lnTo>
                <a:lnTo>
                  <a:pt x="9009" y="20120"/>
                </a:lnTo>
                <a:lnTo>
                  <a:pt x="9729" y="19219"/>
                </a:lnTo>
                <a:lnTo>
                  <a:pt x="10330" y="18318"/>
                </a:lnTo>
                <a:lnTo>
                  <a:pt x="10931" y="17297"/>
                </a:lnTo>
                <a:lnTo>
                  <a:pt x="10931" y="17237"/>
                </a:lnTo>
                <a:lnTo>
                  <a:pt x="10870" y="17117"/>
                </a:lnTo>
                <a:lnTo>
                  <a:pt x="10810" y="17057"/>
                </a:lnTo>
                <a:lnTo>
                  <a:pt x="10690" y="17117"/>
                </a:lnTo>
                <a:lnTo>
                  <a:pt x="9729" y="17778"/>
                </a:lnTo>
                <a:lnTo>
                  <a:pt x="8889" y="18558"/>
                </a:lnTo>
                <a:lnTo>
                  <a:pt x="8048" y="19399"/>
                </a:lnTo>
                <a:lnTo>
                  <a:pt x="7267" y="20240"/>
                </a:lnTo>
                <a:lnTo>
                  <a:pt x="6186" y="21381"/>
                </a:lnTo>
                <a:lnTo>
                  <a:pt x="6186" y="19279"/>
                </a:lnTo>
                <a:lnTo>
                  <a:pt x="6366" y="19219"/>
                </a:lnTo>
                <a:lnTo>
                  <a:pt x="6486" y="19099"/>
                </a:lnTo>
                <a:lnTo>
                  <a:pt x="6666" y="18859"/>
                </a:lnTo>
                <a:lnTo>
                  <a:pt x="7207" y="18378"/>
                </a:lnTo>
                <a:lnTo>
                  <a:pt x="7747" y="17778"/>
                </a:lnTo>
                <a:lnTo>
                  <a:pt x="8588" y="16697"/>
                </a:lnTo>
                <a:lnTo>
                  <a:pt x="9249" y="15796"/>
                </a:lnTo>
                <a:lnTo>
                  <a:pt x="9849" y="14835"/>
                </a:lnTo>
                <a:lnTo>
                  <a:pt x="10090" y="14294"/>
                </a:lnTo>
                <a:lnTo>
                  <a:pt x="10330" y="13754"/>
                </a:lnTo>
                <a:lnTo>
                  <a:pt x="10510" y="13213"/>
                </a:lnTo>
                <a:lnTo>
                  <a:pt x="10630" y="12673"/>
                </a:lnTo>
                <a:lnTo>
                  <a:pt x="10570" y="12613"/>
                </a:lnTo>
                <a:lnTo>
                  <a:pt x="10570" y="12553"/>
                </a:lnTo>
                <a:lnTo>
                  <a:pt x="10450" y="12553"/>
                </a:lnTo>
                <a:lnTo>
                  <a:pt x="9609" y="13394"/>
                </a:lnTo>
                <a:lnTo>
                  <a:pt x="8889" y="14294"/>
                </a:lnTo>
                <a:lnTo>
                  <a:pt x="8168" y="15195"/>
                </a:lnTo>
                <a:lnTo>
                  <a:pt x="7447" y="16096"/>
                </a:lnTo>
                <a:lnTo>
                  <a:pt x="6907" y="16697"/>
                </a:lnTo>
                <a:lnTo>
                  <a:pt x="6246" y="17297"/>
                </a:lnTo>
                <a:lnTo>
                  <a:pt x="6306" y="15435"/>
                </a:lnTo>
                <a:lnTo>
                  <a:pt x="6666" y="15255"/>
                </a:lnTo>
                <a:lnTo>
                  <a:pt x="6847" y="15135"/>
                </a:lnTo>
                <a:lnTo>
                  <a:pt x="6907" y="14955"/>
                </a:lnTo>
                <a:lnTo>
                  <a:pt x="6967" y="14775"/>
                </a:lnTo>
                <a:lnTo>
                  <a:pt x="6907" y="14535"/>
                </a:lnTo>
                <a:lnTo>
                  <a:pt x="7447" y="13934"/>
                </a:lnTo>
                <a:lnTo>
                  <a:pt x="7988" y="13213"/>
                </a:lnTo>
                <a:lnTo>
                  <a:pt x="8408" y="12493"/>
                </a:lnTo>
                <a:lnTo>
                  <a:pt x="8768" y="11832"/>
                </a:lnTo>
                <a:lnTo>
                  <a:pt x="9429" y="10631"/>
                </a:lnTo>
                <a:lnTo>
                  <a:pt x="9669" y="9970"/>
                </a:lnTo>
                <a:lnTo>
                  <a:pt x="9910" y="9310"/>
                </a:lnTo>
                <a:lnTo>
                  <a:pt x="10090" y="8649"/>
                </a:lnTo>
                <a:lnTo>
                  <a:pt x="10210" y="7988"/>
                </a:lnTo>
                <a:lnTo>
                  <a:pt x="10270" y="7328"/>
                </a:lnTo>
                <a:lnTo>
                  <a:pt x="10270" y="6607"/>
                </a:lnTo>
                <a:lnTo>
                  <a:pt x="10210" y="6487"/>
                </a:lnTo>
                <a:lnTo>
                  <a:pt x="10090" y="6367"/>
                </a:lnTo>
                <a:lnTo>
                  <a:pt x="9970" y="6367"/>
                </a:lnTo>
                <a:lnTo>
                  <a:pt x="9849" y="6487"/>
                </a:lnTo>
                <a:lnTo>
                  <a:pt x="9309" y="7688"/>
                </a:lnTo>
                <a:lnTo>
                  <a:pt x="8768" y="8889"/>
                </a:lnTo>
                <a:lnTo>
                  <a:pt x="8288" y="10030"/>
                </a:lnTo>
                <a:lnTo>
                  <a:pt x="7988" y="10631"/>
                </a:lnTo>
                <a:lnTo>
                  <a:pt x="7687" y="11171"/>
                </a:lnTo>
                <a:lnTo>
                  <a:pt x="7147" y="12012"/>
                </a:lnTo>
                <a:lnTo>
                  <a:pt x="6606" y="12733"/>
                </a:lnTo>
                <a:lnTo>
                  <a:pt x="6606" y="12493"/>
                </a:lnTo>
                <a:lnTo>
                  <a:pt x="6546" y="12312"/>
                </a:lnTo>
                <a:lnTo>
                  <a:pt x="6426" y="12132"/>
                </a:lnTo>
                <a:lnTo>
                  <a:pt x="6306" y="11952"/>
                </a:lnTo>
                <a:lnTo>
                  <a:pt x="6306" y="11352"/>
                </a:lnTo>
                <a:lnTo>
                  <a:pt x="6426" y="11352"/>
                </a:lnTo>
                <a:lnTo>
                  <a:pt x="6486" y="11292"/>
                </a:lnTo>
                <a:lnTo>
                  <a:pt x="6847" y="10811"/>
                </a:lnTo>
                <a:lnTo>
                  <a:pt x="7207" y="10331"/>
                </a:lnTo>
                <a:lnTo>
                  <a:pt x="7447" y="9730"/>
                </a:lnTo>
                <a:lnTo>
                  <a:pt x="7687" y="9129"/>
                </a:lnTo>
                <a:lnTo>
                  <a:pt x="7868" y="8529"/>
                </a:lnTo>
                <a:lnTo>
                  <a:pt x="7988" y="7928"/>
                </a:lnTo>
                <a:lnTo>
                  <a:pt x="8228" y="6727"/>
                </a:lnTo>
                <a:lnTo>
                  <a:pt x="8348" y="5466"/>
                </a:lnTo>
                <a:lnTo>
                  <a:pt x="8408" y="4265"/>
                </a:lnTo>
                <a:lnTo>
                  <a:pt x="8288" y="3004"/>
                </a:lnTo>
                <a:lnTo>
                  <a:pt x="8108" y="1803"/>
                </a:lnTo>
                <a:lnTo>
                  <a:pt x="8108" y="1743"/>
                </a:lnTo>
                <a:lnTo>
                  <a:pt x="7988" y="1743"/>
                </a:lnTo>
                <a:lnTo>
                  <a:pt x="7928" y="1803"/>
                </a:lnTo>
                <a:lnTo>
                  <a:pt x="7928" y="3064"/>
                </a:lnTo>
                <a:lnTo>
                  <a:pt x="7868" y="4265"/>
                </a:lnTo>
                <a:lnTo>
                  <a:pt x="7687" y="5526"/>
                </a:lnTo>
                <a:lnTo>
                  <a:pt x="7507" y="6727"/>
                </a:lnTo>
                <a:lnTo>
                  <a:pt x="7207" y="7688"/>
                </a:lnTo>
                <a:lnTo>
                  <a:pt x="6907" y="8649"/>
                </a:lnTo>
                <a:lnTo>
                  <a:pt x="6606" y="9550"/>
                </a:lnTo>
                <a:lnTo>
                  <a:pt x="6306" y="10511"/>
                </a:lnTo>
                <a:lnTo>
                  <a:pt x="6306" y="8709"/>
                </a:lnTo>
                <a:lnTo>
                  <a:pt x="6306" y="6847"/>
                </a:lnTo>
                <a:lnTo>
                  <a:pt x="6366" y="6007"/>
                </a:lnTo>
                <a:lnTo>
                  <a:pt x="6366" y="5166"/>
                </a:lnTo>
                <a:lnTo>
                  <a:pt x="6306" y="4265"/>
                </a:lnTo>
                <a:lnTo>
                  <a:pt x="6186" y="3424"/>
                </a:lnTo>
                <a:lnTo>
                  <a:pt x="6006" y="2523"/>
                </a:lnTo>
                <a:lnTo>
                  <a:pt x="5766" y="1562"/>
                </a:lnTo>
                <a:lnTo>
                  <a:pt x="5585" y="1082"/>
                </a:lnTo>
                <a:lnTo>
                  <a:pt x="5405" y="662"/>
                </a:lnTo>
                <a:lnTo>
                  <a:pt x="5105" y="301"/>
                </a:lnTo>
                <a:lnTo>
                  <a:pt x="4745" y="1"/>
                </a:lnTo>
                <a:lnTo>
                  <a:pt x="4625" y="1"/>
                </a:lnTo>
                <a:close/>
              </a:path>
            </a:pathLst>
          </a:custGeom>
          <a:solidFill>
            <a:srgbClr val="187767"/>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4" name="Shape 122">
            <a:extLst>
              <a:ext uri="{FF2B5EF4-FFF2-40B4-BE49-F238E27FC236}">
                <a16:creationId xmlns:a16="http://schemas.microsoft.com/office/drawing/2014/main" xmlns="" id="{6AFBA3DE-5AAB-48B7-81C4-44017FF1882D}"/>
              </a:ext>
            </a:extLst>
          </p:cNvPr>
          <p:cNvSpPr>
            <a:spLocks/>
          </p:cNvSpPr>
          <p:nvPr/>
        </p:nvSpPr>
        <p:spPr bwMode="auto">
          <a:xfrm rot="16036409" flipH="1">
            <a:off x="1500718" y="1076324"/>
            <a:ext cx="603250" cy="1581151"/>
          </a:xfrm>
          <a:custGeom>
            <a:avLst/>
            <a:gdLst>
              <a:gd name="T0" fmla="*/ 699849770 w 13514"/>
              <a:gd name="T1" fmla="*/ 192330056 h 35374"/>
              <a:gd name="T2" fmla="*/ 539564539 w 13514"/>
              <a:gd name="T3" fmla="*/ 1072489147 h 35374"/>
              <a:gd name="T4" fmla="*/ 694511538 w 13514"/>
              <a:gd name="T5" fmla="*/ 1018162045 h 35374"/>
              <a:gd name="T6" fmla="*/ 609033638 w 13514"/>
              <a:gd name="T7" fmla="*/ 1113215599 h 35374"/>
              <a:gd name="T8" fmla="*/ 694511538 w 13514"/>
              <a:gd name="T9" fmla="*/ 122179458 h 35374"/>
              <a:gd name="T10" fmla="*/ 593020864 w 13514"/>
              <a:gd name="T11" fmla="*/ 97276502 h 35374"/>
              <a:gd name="T12" fmla="*/ 560999288 w 13514"/>
              <a:gd name="T13" fmla="*/ 337114226 h 35374"/>
              <a:gd name="T14" fmla="*/ 534226308 w 13514"/>
              <a:gd name="T15" fmla="*/ 131221772 h 35374"/>
              <a:gd name="T16" fmla="*/ 416724868 w 13514"/>
              <a:gd name="T17" fmla="*/ 187808899 h 35374"/>
              <a:gd name="T18" fmla="*/ 315234193 w 13514"/>
              <a:gd name="T19" fmla="*/ 267001811 h 35374"/>
              <a:gd name="T20" fmla="*/ 374030758 w 13514"/>
              <a:gd name="T21" fmla="*/ 613157246 h 35374"/>
              <a:gd name="T22" fmla="*/ 261775905 w 13514"/>
              <a:gd name="T23" fmla="*/ 479675449 h 35374"/>
              <a:gd name="T24" fmla="*/ 176295996 w 13514"/>
              <a:gd name="T25" fmla="*/ 407264825 h 35374"/>
              <a:gd name="T26" fmla="*/ 213743519 w 13514"/>
              <a:gd name="T27" fmla="*/ 629018993 h 35374"/>
              <a:gd name="T28" fmla="*/ 208407251 w 13514"/>
              <a:gd name="T29" fmla="*/ 633539044 h 35374"/>
              <a:gd name="T30" fmla="*/ 53458288 w 13514"/>
              <a:gd name="T31" fmla="*/ 601854906 h 35374"/>
              <a:gd name="T32" fmla="*/ 331244959 w 13514"/>
              <a:gd name="T33" fmla="*/ 839432605 h 35374"/>
              <a:gd name="T34" fmla="*/ 101580310 w 13514"/>
              <a:gd name="T35" fmla="*/ 705950808 h 35374"/>
              <a:gd name="T36" fmla="*/ 80143597 w 13514"/>
              <a:gd name="T37" fmla="*/ 791924937 h 35374"/>
              <a:gd name="T38" fmla="*/ 229754329 w 13514"/>
              <a:gd name="T39" fmla="*/ 916364386 h 35374"/>
              <a:gd name="T40" fmla="*/ 101580310 w 13514"/>
              <a:gd name="T41" fmla="*/ 907322072 h 35374"/>
              <a:gd name="T42" fmla="*/ 144274420 w 13514"/>
              <a:gd name="T43" fmla="*/ 1002338515 h 35374"/>
              <a:gd name="T44" fmla="*/ 347255769 w 13514"/>
              <a:gd name="T45" fmla="*/ 1119996815 h 35374"/>
              <a:gd name="T46" fmla="*/ 69469099 w 13514"/>
              <a:gd name="T47" fmla="*/ 1036282678 h 35374"/>
              <a:gd name="T48" fmla="*/ 256439638 w 13514"/>
              <a:gd name="T49" fmla="*/ 1178806823 h 35374"/>
              <a:gd name="T50" fmla="*/ 523553774 w 13514"/>
              <a:gd name="T51" fmla="*/ 1294205098 h 35374"/>
              <a:gd name="T52" fmla="*/ 641055214 w 13514"/>
              <a:gd name="T53" fmla="*/ 1321368079 h 35374"/>
              <a:gd name="T54" fmla="*/ 678500728 w 13514"/>
              <a:gd name="T55" fmla="*/ 1278381568 h 35374"/>
              <a:gd name="T56" fmla="*/ 657153695 w 13514"/>
              <a:gd name="T57" fmla="*/ 1172025641 h 35374"/>
              <a:gd name="T58" fmla="*/ 860135000 w 13514"/>
              <a:gd name="T59" fmla="*/ 1040803869 h 35374"/>
              <a:gd name="T60" fmla="*/ 902831119 w 13514"/>
              <a:gd name="T61" fmla="*/ 963872055 h 35374"/>
              <a:gd name="T62" fmla="*/ 747969827 w 13514"/>
              <a:gd name="T63" fmla="*/ 948048524 h 35374"/>
              <a:gd name="T64" fmla="*/ 812012979 w 13514"/>
              <a:gd name="T65" fmla="*/ 875637900 h 35374"/>
              <a:gd name="T66" fmla="*/ 769318868 w 13514"/>
              <a:gd name="T67" fmla="*/ 834911414 h 35374"/>
              <a:gd name="T68" fmla="*/ 443410177 w 13514"/>
              <a:gd name="T69" fmla="*/ 880159091 h 35374"/>
              <a:gd name="T70" fmla="*/ 924178152 w 13514"/>
              <a:gd name="T71" fmla="*/ 773803164 h 35374"/>
              <a:gd name="T72" fmla="*/ 774655136 w 13514"/>
              <a:gd name="T73" fmla="*/ 751198451 h 35374"/>
              <a:gd name="T74" fmla="*/ 475521388 w 13514"/>
              <a:gd name="T75" fmla="*/ 823609075 h 35374"/>
              <a:gd name="T76" fmla="*/ 694511538 w 13514"/>
              <a:gd name="T77" fmla="*/ 735336703 h 35374"/>
              <a:gd name="T78" fmla="*/ 940278642 w 13514"/>
              <a:gd name="T79" fmla="*/ 642581392 h 35374"/>
              <a:gd name="T80" fmla="*/ 625044448 w 13514"/>
              <a:gd name="T81" fmla="*/ 685569010 h 35374"/>
              <a:gd name="T82" fmla="*/ 747969827 w 13514"/>
              <a:gd name="T83" fmla="*/ 642581392 h 35374"/>
              <a:gd name="T84" fmla="*/ 1025758506 w 13514"/>
              <a:gd name="T85" fmla="*/ 565649578 h 35374"/>
              <a:gd name="T86" fmla="*/ 582348329 w 13514"/>
              <a:gd name="T87" fmla="*/ 613157246 h 35374"/>
              <a:gd name="T88" fmla="*/ 908167386 w 13514"/>
              <a:gd name="T89" fmla="*/ 490977822 h 35374"/>
              <a:gd name="T90" fmla="*/ 812012979 w 13514"/>
              <a:gd name="T91" fmla="*/ 454772493 h 35374"/>
              <a:gd name="T92" fmla="*/ 966961942 w 13514"/>
              <a:gd name="T93" fmla="*/ 418567198 h 35374"/>
              <a:gd name="T94" fmla="*/ 993647251 w 13514"/>
              <a:gd name="T95" fmla="*/ 366538339 h 35374"/>
              <a:gd name="T96" fmla="*/ 641055214 w 13514"/>
              <a:gd name="T97" fmla="*/ 380100738 h 35374"/>
              <a:gd name="T98" fmla="*/ 1025758506 w 13514"/>
              <a:gd name="T99" fmla="*/ 307728297 h 35374"/>
              <a:gd name="T100" fmla="*/ 828023789 w 13514"/>
              <a:gd name="T101" fmla="*/ 298647766 h 35374"/>
              <a:gd name="T102" fmla="*/ 1079127115 w 13514"/>
              <a:gd name="T103" fmla="*/ 219455926 h 35374"/>
              <a:gd name="T104" fmla="*/ 854798733 w 13514"/>
              <a:gd name="T105" fmla="*/ 246618907 h 35374"/>
              <a:gd name="T106" fmla="*/ 1100474192 w 13514"/>
              <a:gd name="T107" fmla="*/ 147082413 h 35374"/>
              <a:gd name="T108" fmla="*/ 1201964822 w 13514"/>
              <a:gd name="T109" fmla="*/ 74671789 h 35374"/>
              <a:gd name="T110" fmla="*/ 977636485 w 13514"/>
              <a:gd name="T111" fmla="*/ 81452972 h 35374"/>
              <a:gd name="T112" fmla="*/ 1063116349 w 13514"/>
              <a:gd name="T113" fmla="*/ 15823530 h 35374"/>
              <a:gd name="T114" fmla="*/ 833362020 w 13514"/>
              <a:gd name="T115" fmla="*/ 119919432 h 3537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13514"/>
              <a:gd name="T175" fmla="*/ 0 h 35374"/>
              <a:gd name="T176" fmla="*/ 13514 w 13514"/>
              <a:gd name="T177" fmla="*/ 35374 h 35374"/>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13514" h="35374" extrusionOk="0">
                <a:moveTo>
                  <a:pt x="11411" y="3303"/>
                </a:moveTo>
                <a:lnTo>
                  <a:pt x="10811" y="3603"/>
                </a:lnTo>
                <a:lnTo>
                  <a:pt x="10270" y="3964"/>
                </a:lnTo>
                <a:lnTo>
                  <a:pt x="10450" y="3543"/>
                </a:lnTo>
                <a:lnTo>
                  <a:pt x="10931" y="3423"/>
                </a:lnTo>
                <a:lnTo>
                  <a:pt x="11411" y="3303"/>
                </a:lnTo>
                <a:close/>
                <a:moveTo>
                  <a:pt x="7628" y="4865"/>
                </a:moveTo>
                <a:lnTo>
                  <a:pt x="7748" y="4985"/>
                </a:lnTo>
                <a:lnTo>
                  <a:pt x="7868" y="5105"/>
                </a:lnTo>
                <a:lnTo>
                  <a:pt x="8048" y="5105"/>
                </a:lnTo>
                <a:lnTo>
                  <a:pt x="8228" y="5045"/>
                </a:lnTo>
                <a:lnTo>
                  <a:pt x="7928" y="5645"/>
                </a:lnTo>
                <a:lnTo>
                  <a:pt x="7508" y="6426"/>
                </a:lnTo>
                <a:lnTo>
                  <a:pt x="7628" y="4865"/>
                </a:lnTo>
                <a:close/>
                <a:moveTo>
                  <a:pt x="7928" y="26965"/>
                </a:moveTo>
                <a:lnTo>
                  <a:pt x="7748" y="27085"/>
                </a:lnTo>
                <a:lnTo>
                  <a:pt x="6607" y="27986"/>
                </a:lnTo>
                <a:lnTo>
                  <a:pt x="6066" y="28467"/>
                </a:lnTo>
                <a:lnTo>
                  <a:pt x="5586" y="29007"/>
                </a:lnTo>
                <a:lnTo>
                  <a:pt x="5526" y="28647"/>
                </a:lnTo>
                <a:lnTo>
                  <a:pt x="5646" y="28407"/>
                </a:lnTo>
                <a:lnTo>
                  <a:pt x="5646" y="28166"/>
                </a:lnTo>
                <a:lnTo>
                  <a:pt x="5586" y="27926"/>
                </a:lnTo>
                <a:lnTo>
                  <a:pt x="5466" y="27746"/>
                </a:lnTo>
                <a:lnTo>
                  <a:pt x="6066" y="27566"/>
                </a:lnTo>
                <a:lnTo>
                  <a:pt x="6607" y="27446"/>
                </a:lnTo>
                <a:lnTo>
                  <a:pt x="7808" y="27025"/>
                </a:lnTo>
                <a:lnTo>
                  <a:pt x="7928" y="26965"/>
                </a:lnTo>
                <a:close/>
                <a:moveTo>
                  <a:pt x="7808" y="28947"/>
                </a:moveTo>
                <a:lnTo>
                  <a:pt x="7328" y="29548"/>
                </a:lnTo>
                <a:lnTo>
                  <a:pt x="6667" y="30389"/>
                </a:lnTo>
                <a:lnTo>
                  <a:pt x="6367" y="30809"/>
                </a:lnTo>
                <a:lnTo>
                  <a:pt x="6126" y="31229"/>
                </a:lnTo>
                <a:lnTo>
                  <a:pt x="5766" y="29908"/>
                </a:lnTo>
                <a:lnTo>
                  <a:pt x="6307" y="29788"/>
                </a:lnTo>
                <a:lnTo>
                  <a:pt x="6847" y="29548"/>
                </a:lnTo>
                <a:lnTo>
                  <a:pt x="7328" y="29248"/>
                </a:lnTo>
                <a:lnTo>
                  <a:pt x="7808" y="28947"/>
                </a:lnTo>
                <a:close/>
                <a:moveTo>
                  <a:pt x="9430" y="0"/>
                </a:moveTo>
                <a:lnTo>
                  <a:pt x="9189" y="240"/>
                </a:lnTo>
                <a:lnTo>
                  <a:pt x="9009" y="480"/>
                </a:lnTo>
                <a:lnTo>
                  <a:pt x="8709" y="1021"/>
                </a:lnTo>
                <a:lnTo>
                  <a:pt x="8409" y="1622"/>
                </a:lnTo>
                <a:lnTo>
                  <a:pt x="8168" y="2222"/>
                </a:lnTo>
                <a:lnTo>
                  <a:pt x="7808" y="3243"/>
                </a:lnTo>
                <a:lnTo>
                  <a:pt x="7868" y="2162"/>
                </a:lnTo>
                <a:lnTo>
                  <a:pt x="7808" y="1081"/>
                </a:lnTo>
                <a:lnTo>
                  <a:pt x="7808" y="961"/>
                </a:lnTo>
                <a:lnTo>
                  <a:pt x="7688" y="841"/>
                </a:lnTo>
                <a:lnTo>
                  <a:pt x="7568" y="841"/>
                </a:lnTo>
                <a:lnTo>
                  <a:pt x="7448" y="961"/>
                </a:lnTo>
                <a:lnTo>
                  <a:pt x="7087" y="1441"/>
                </a:lnTo>
                <a:lnTo>
                  <a:pt x="6847" y="2042"/>
                </a:lnTo>
                <a:lnTo>
                  <a:pt x="6667" y="2582"/>
                </a:lnTo>
                <a:lnTo>
                  <a:pt x="6487" y="3183"/>
                </a:lnTo>
                <a:lnTo>
                  <a:pt x="6247" y="4444"/>
                </a:lnTo>
                <a:lnTo>
                  <a:pt x="6126" y="5645"/>
                </a:lnTo>
                <a:lnTo>
                  <a:pt x="6066" y="6306"/>
                </a:lnTo>
                <a:lnTo>
                  <a:pt x="6006" y="7207"/>
                </a:lnTo>
                <a:lnTo>
                  <a:pt x="6006" y="7747"/>
                </a:lnTo>
                <a:lnTo>
                  <a:pt x="6066" y="8228"/>
                </a:lnTo>
                <a:lnTo>
                  <a:pt x="6186" y="8648"/>
                </a:lnTo>
                <a:lnTo>
                  <a:pt x="6307" y="8948"/>
                </a:lnTo>
                <a:lnTo>
                  <a:pt x="6066" y="9609"/>
                </a:lnTo>
                <a:lnTo>
                  <a:pt x="6066" y="9669"/>
                </a:lnTo>
                <a:lnTo>
                  <a:pt x="5946" y="8588"/>
                </a:lnTo>
                <a:lnTo>
                  <a:pt x="5886" y="7507"/>
                </a:lnTo>
                <a:lnTo>
                  <a:pt x="5946" y="6366"/>
                </a:lnTo>
                <a:lnTo>
                  <a:pt x="6066" y="5225"/>
                </a:lnTo>
                <a:lnTo>
                  <a:pt x="6066" y="4624"/>
                </a:lnTo>
                <a:lnTo>
                  <a:pt x="6066" y="4024"/>
                </a:lnTo>
                <a:lnTo>
                  <a:pt x="6006" y="3483"/>
                </a:lnTo>
                <a:lnTo>
                  <a:pt x="5886" y="2943"/>
                </a:lnTo>
                <a:lnTo>
                  <a:pt x="5826" y="2823"/>
                </a:lnTo>
                <a:lnTo>
                  <a:pt x="5766" y="2763"/>
                </a:lnTo>
                <a:lnTo>
                  <a:pt x="5646" y="2763"/>
                </a:lnTo>
                <a:lnTo>
                  <a:pt x="5526" y="2823"/>
                </a:lnTo>
                <a:lnTo>
                  <a:pt x="5226" y="3303"/>
                </a:lnTo>
                <a:lnTo>
                  <a:pt x="4985" y="3784"/>
                </a:lnTo>
                <a:lnTo>
                  <a:pt x="4805" y="4384"/>
                </a:lnTo>
                <a:lnTo>
                  <a:pt x="4685" y="4985"/>
                </a:lnTo>
                <a:lnTo>
                  <a:pt x="4565" y="6186"/>
                </a:lnTo>
                <a:lnTo>
                  <a:pt x="4505" y="7327"/>
                </a:lnTo>
                <a:lnTo>
                  <a:pt x="4445" y="8348"/>
                </a:lnTo>
                <a:lnTo>
                  <a:pt x="4024" y="6066"/>
                </a:lnTo>
                <a:lnTo>
                  <a:pt x="3964" y="6006"/>
                </a:lnTo>
                <a:lnTo>
                  <a:pt x="3904" y="5946"/>
                </a:lnTo>
                <a:lnTo>
                  <a:pt x="3844" y="6006"/>
                </a:lnTo>
                <a:lnTo>
                  <a:pt x="3784" y="6066"/>
                </a:lnTo>
                <a:lnTo>
                  <a:pt x="3544" y="7087"/>
                </a:lnTo>
                <a:lnTo>
                  <a:pt x="3364" y="8168"/>
                </a:lnTo>
                <a:lnTo>
                  <a:pt x="3304" y="9309"/>
                </a:lnTo>
                <a:lnTo>
                  <a:pt x="3304" y="10450"/>
                </a:lnTo>
                <a:lnTo>
                  <a:pt x="3424" y="11591"/>
                </a:lnTo>
                <a:lnTo>
                  <a:pt x="3664" y="12672"/>
                </a:lnTo>
                <a:lnTo>
                  <a:pt x="4024" y="13753"/>
                </a:lnTo>
                <a:lnTo>
                  <a:pt x="4265" y="14233"/>
                </a:lnTo>
                <a:lnTo>
                  <a:pt x="4505" y="14714"/>
                </a:lnTo>
                <a:lnTo>
                  <a:pt x="4205" y="16275"/>
                </a:lnTo>
                <a:lnTo>
                  <a:pt x="3964" y="17777"/>
                </a:lnTo>
                <a:lnTo>
                  <a:pt x="3784" y="17476"/>
                </a:lnTo>
                <a:lnTo>
                  <a:pt x="3784" y="17116"/>
                </a:lnTo>
                <a:lnTo>
                  <a:pt x="3784" y="16756"/>
                </a:lnTo>
                <a:lnTo>
                  <a:pt x="3604" y="16035"/>
                </a:lnTo>
                <a:lnTo>
                  <a:pt x="3424" y="15314"/>
                </a:lnTo>
                <a:lnTo>
                  <a:pt x="3244" y="14594"/>
                </a:lnTo>
                <a:lnTo>
                  <a:pt x="3064" y="13633"/>
                </a:lnTo>
                <a:lnTo>
                  <a:pt x="2943" y="12732"/>
                </a:lnTo>
                <a:lnTo>
                  <a:pt x="2823" y="11771"/>
                </a:lnTo>
                <a:lnTo>
                  <a:pt x="2703" y="10810"/>
                </a:lnTo>
                <a:lnTo>
                  <a:pt x="2643" y="10690"/>
                </a:lnTo>
                <a:lnTo>
                  <a:pt x="2583" y="10630"/>
                </a:lnTo>
                <a:lnTo>
                  <a:pt x="2463" y="10570"/>
                </a:lnTo>
                <a:lnTo>
                  <a:pt x="2343" y="10570"/>
                </a:lnTo>
                <a:lnTo>
                  <a:pt x="2163" y="10630"/>
                </a:lnTo>
                <a:lnTo>
                  <a:pt x="2043" y="10690"/>
                </a:lnTo>
                <a:lnTo>
                  <a:pt x="1982" y="10810"/>
                </a:lnTo>
                <a:lnTo>
                  <a:pt x="1862" y="11291"/>
                </a:lnTo>
                <a:lnTo>
                  <a:pt x="1742" y="11771"/>
                </a:lnTo>
                <a:lnTo>
                  <a:pt x="1682" y="12252"/>
                </a:lnTo>
                <a:lnTo>
                  <a:pt x="1682" y="12792"/>
                </a:lnTo>
                <a:lnTo>
                  <a:pt x="1742" y="13753"/>
                </a:lnTo>
                <a:lnTo>
                  <a:pt x="1922" y="14774"/>
                </a:lnTo>
                <a:lnTo>
                  <a:pt x="2043" y="15374"/>
                </a:lnTo>
                <a:lnTo>
                  <a:pt x="2223" y="16035"/>
                </a:lnTo>
                <a:lnTo>
                  <a:pt x="2403" y="16696"/>
                </a:lnTo>
                <a:lnTo>
                  <a:pt x="2763" y="17236"/>
                </a:lnTo>
                <a:lnTo>
                  <a:pt x="2823" y="17356"/>
                </a:lnTo>
                <a:lnTo>
                  <a:pt x="3244" y="18317"/>
                </a:lnTo>
                <a:lnTo>
                  <a:pt x="3544" y="18798"/>
                </a:lnTo>
                <a:lnTo>
                  <a:pt x="3844" y="19218"/>
                </a:lnTo>
                <a:lnTo>
                  <a:pt x="3844" y="19278"/>
                </a:lnTo>
                <a:lnTo>
                  <a:pt x="3304" y="18497"/>
                </a:lnTo>
                <a:lnTo>
                  <a:pt x="2763" y="17657"/>
                </a:lnTo>
                <a:lnTo>
                  <a:pt x="2343" y="16816"/>
                </a:lnTo>
                <a:lnTo>
                  <a:pt x="1802" y="15975"/>
                </a:lnTo>
                <a:lnTo>
                  <a:pt x="1562" y="15555"/>
                </a:lnTo>
                <a:lnTo>
                  <a:pt x="1202" y="15194"/>
                </a:lnTo>
                <a:lnTo>
                  <a:pt x="1142" y="15134"/>
                </a:lnTo>
                <a:lnTo>
                  <a:pt x="1022" y="15074"/>
                </a:lnTo>
                <a:lnTo>
                  <a:pt x="781" y="15134"/>
                </a:lnTo>
                <a:lnTo>
                  <a:pt x="661" y="15254"/>
                </a:lnTo>
                <a:lnTo>
                  <a:pt x="601" y="15435"/>
                </a:lnTo>
                <a:lnTo>
                  <a:pt x="601" y="15975"/>
                </a:lnTo>
                <a:lnTo>
                  <a:pt x="661" y="16516"/>
                </a:lnTo>
                <a:lnTo>
                  <a:pt x="841" y="16996"/>
                </a:lnTo>
                <a:lnTo>
                  <a:pt x="1082" y="17536"/>
                </a:lnTo>
                <a:lnTo>
                  <a:pt x="1622" y="18497"/>
                </a:lnTo>
                <a:lnTo>
                  <a:pt x="2163" y="19398"/>
                </a:lnTo>
                <a:lnTo>
                  <a:pt x="2883" y="20419"/>
                </a:lnTo>
                <a:lnTo>
                  <a:pt x="3304" y="20900"/>
                </a:lnTo>
                <a:lnTo>
                  <a:pt x="3724" y="21320"/>
                </a:lnTo>
                <a:lnTo>
                  <a:pt x="3724" y="22281"/>
                </a:lnTo>
                <a:lnTo>
                  <a:pt x="3304" y="21861"/>
                </a:lnTo>
                <a:lnTo>
                  <a:pt x="2763" y="21200"/>
                </a:lnTo>
                <a:lnTo>
                  <a:pt x="2343" y="20539"/>
                </a:lnTo>
                <a:lnTo>
                  <a:pt x="1922" y="19759"/>
                </a:lnTo>
                <a:lnTo>
                  <a:pt x="1622" y="19038"/>
                </a:lnTo>
                <a:lnTo>
                  <a:pt x="1502" y="18858"/>
                </a:lnTo>
                <a:lnTo>
                  <a:pt x="1442" y="18798"/>
                </a:lnTo>
                <a:lnTo>
                  <a:pt x="1262" y="18738"/>
                </a:lnTo>
                <a:lnTo>
                  <a:pt x="1142" y="18738"/>
                </a:lnTo>
                <a:lnTo>
                  <a:pt x="1022" y="18798"/>
                </a:lnTo>
                <a:lnTo>
                  <a:pt x="901" y="18858"/>
                </a:lnTo>
                <a:lnTo>
                  <a:pt x="841" y="18978"/>
                </a:lnTo>
                <a:lnTo>
                  <a:pt x="841" y="19098"/>
                </a:lnTo>
                <a:lnTo>
                  <a:pt x="901" y="19819"/>
                </a:lnTo>
                <a:lnTo>
                  <a:pt x="1082" y="20479"/>
                </a:lnTo>
                <a:lnTo>
                  <a:pt x="1322" y="21140"/>
                </a:lnTo>
                <a:lnTo>
                  <a:pt x="1622" y="21801"/>
                </a:lnTo>
                <a:lnTo>
                  <a:pt x="901" y="21020"/>
                </a:lnTo>
                <a:lnTo>
                  <a:pt x="241" y="20179"/>
                </a:lnTo>
                <a:lnTo>
                  <a:pt x="181" y="20119"/>
                </a:lnTo>
                <a:lnTo>
                  <a:pt x="61" y="20179"/>
                </a:lnTo>
                <a:lnTo>
                  <a:pt x="1" y="20239"/>
                </a:lnTo>
                <a:lnTo>
                  <a:pt x="1" y="20359"/>
                </a:lnTo>
                <a:lnTo>
                  <a:pt x="541" y="21440"/>
                </a:lnTo>
                <a:lnTo>
                  <a:pt x="1202" y="22461"/>
                </a:lnTo>
                <a:lnTo>
                  <a:pt x="1862" y="23422"/>
                </a:lnTo>
                <a:lnTo>
                  <a:pt x="2583" y="24323"/>
                </a:lnTo>
                <a:lnTo>
                  <a:pt x="3244" y="25044"/>
                </a:lnTo>
                <a:lnTo>
                  <a:pt x="3904" y="25704"/>
                </a:lnTo>
                <a:lnTo>
                  <a:pt x="4024" y="26605"/>
                </a:lnTo>
                <a:lnTo>
                  <a:pt x="3364" y="26065"/>
                </a:lnTo>
                <a:lnTo>
                  <a:pt x="2883" y="25524"/>
                </a:lnTo>
                <a:lnTo>
                  <a:pt x="2343" y="24923"/>
                </a:lnTo>
                <a:lnTo>
                  <a:pt x="1742" y="24383"/>
                </a:lnTo>
                <a:lnTo>
                  <a:pt x="1442" y="24203"/>
                </a:lnTo>
                <a:lnTo>
                  <a:pt x="1142" y="24083"/>
                </a:lnTo>
                <a:lnTo>
                  <a:pt x="1022" y="24023"/>
                </a:lnTo>
                <a:lnTo>
                  <a:pt x="841" y="24083"/>
                </a:lnTo>
                <a:lnTo>
                  <a:pt x="721" y="24203"/>
                </a:lnTo>
                <a:lnTo>
                  <a:pt x="661" y="24323"/>
                </a:lnTo>
                <a:lnTo>
                  <a:pt x="661" y="24743"/>
                </a:lnTo>
                <a:lnTo>
                  <a:pt x="721" y="25104"/>
                </a:lnTo>
                <a:lnTo>
                  <a:pt x="901" y="25524"/>
                </a:lnTo>
                <a:lnTo>
                  <a:pt x="1082" y="25884"/>
                </a:lnTo>
                <a:lnTo>
                  <a:pt x="1622" y="26605"/>
                </a:lnTo>
                <a:lnTo>
                  <a:pt x="2223" y="27206"/>
                </a:lnTo>
                <a:lnTo>
                  <a:pt x="2643" y="27626"/>
                </a:lnTo>
                <a:lnTo>
                  <a:pt x="3184" y="28106"/>
                </a:lnTo>
                <a:lnTo>
                  <a:pt x="3784" y="28587"/>
                </a:lnTo>
                <a:lnTo>
                  <a:pt x="4084" y="28707"/>
                </a:lnTo>
                <a:lnTo>
                  <a:pt x="4385" y="28887"/>
                </a:lnTo>
                <a:lnTo>
                  <a:pt x="4745" y="30329"/>
                </a:lnTo>
                <a:lnTo>
                  <a:pt x="4265" y="30028"/>
                </a:lnTo>
                <a:lnTo>
                  <a:pt x="3904" y="29728"/>
                </a:lnTo>
                <a:lnTo>
                  <a:pt x="3244" y="29127"/>
                </a:lnTo>
                <a:lnTo>
                  <a:pt x="2703" y="28527"/>
                </a:lnTo>
                <a:lnTo>
                  <a:pt x="1562" y="27206"/>
                </a:lnTo>
                <a:lnTo>
                  <a:pt x="1442" y="27085"/>
                </a:lnTo>
                <a:lnTo>
                  <a:pt x="1142" y="27085"/>
                </a:lnTo>
                <a:lnTo>
                  <a:pt x="1022" y="27146"/>
                </a:lnTo>
                <a:lnTo>
                  <a:pt x="901" y="27266"/>
                </a:lnTo>
                <a:lnTo>
                  <a:pt x="841" y="27386"/>
                </a:lnTo>
                <a:lnTo>
                  <a:pt x="781" y="27506"/>
                </a:lnTo>
                <a:lnTo>
                  <a:pt x="781" y="27686"/>
                </a:lnTo>
                <a:lnTo>
                  <a:pt x="901" y="28166"/>
                </a:lnTo>
                <a:lnTo>
                  <a:pt x="1082" y="28587"/>
                </a:lnTo>
                <a:lnTo>
                  <a:pt x="1322" y="29067"/>
                </a:lnTo>
                <a:lnTo>
                  <a:pt x="1562" y="29488"/>
                </a:lnTo>
                <a:lnTo>
                  <a:pt x="2163" y="30268"/>
                </a:lnTo>
                <a:lnTo>
                  <a:pt x="2823" y="30989"/>
                </a:lnTo>
                <a:lnTo>
                  <a:pt x="3184" y="31289"/>
                </a:lnTo>
                <a:lnTo>
                  <a:pt x="2883" y="31289"/>
                </a:lnTo>
                <a:lnTo>
                  <a:pt x="2823" y="31410"/>
                </a:lnTo>
                <a:lnTo>
                  <a:pt x="2763" y="31590"/>
                </a:lnTo>
                <a:lnTo>
                  <a:pt x="2763" y="31710"/>
                </a:lnTo>
                <a:lnTo>
                  <a:pt x="3003" y="32010"/>
                </a:lnTo>
                <a:lnTo>
                  <a:pt x="3184" y="32250"/>
                </a:lnTo>
                <a:lnTo>
                  <a:pt x="3664" y="32731"/>
                </a:lnTo>
                <a:lnTo>
                  <a:pt x="4745" y="33512"/>
                </a:lnTo>
                <a:lnTo>
                  <a:pt x="5466" y="34052"/>
                </a:lnTo>
                <a:lnTo>
                  <a:pt x="5886" y="34352"/>
                </a:lnTo>
                <a:lnTo>
                  <a:pt x="6307" y="34593"/>
                </a:lnTo>
                <a:lnTo>
                  <a:pt x="6607" y="35193"/>
                </a:lnTo>
                <a:lnTo>
                  <a:pt x="6667" y="35313"/>
                </a:lnTo>
                <a:lnTo>
                  <a:pt x="6787" y="35373"/>
                </a:lnTo>
                <a:lnTo>
                  <a:pt x="6847" y="35373"/>
                </a:lnTo>
                <a:lnTo>
                  <a:pt x="6967" y="35313"/>
                </a:lnTo>
                <a:lnTo>
                  <a:pt x="7087" y="35253"/>
                </a:lnTo>
                <a:lnTo>
                  <a:pt x="7147" y="35193"/>
                </a:lnTo>
                <a:lnTo>
                  <a:pt x="7207" y="35073"/>
                </a:lnTo>
                <a:lnTo>
                  <a:pt x="7147" y="34953"/>
                </a:lnTo>
                <a:lnTo>
                  <a:pt x="7147" y="34833"/>
                </a:lnTo>
                <a:lnTo>
                  <a:pt x="7328" y="34773"/>
                </a:lnTo>
                <a:lnTo>
                  <a:pt x="7448" y="34713"/>
                </a:lnTo>
                <a:lnTo>
                  <a:pt x="7568" y="34653"/>
                </a:lnTo>
                <a:lnTo>
                  <a:pt x="7628" y="34532"/>
                </a:lnTo>
                <a:lnTo>
                  <a:pt x="7748" y="34232"/>
                </a:lnTo>
                <a:lnTo>
                  <a:pt x="7688" y="34052"/>
                </a:lnTo>
                <a:lnTo>
                  <a:pt x="7628" y="33932"/>
                </a:lnTo>
                <a:lnTo>
                  <a:pt x="7448" y="33632"/>
                </a:lnTo>
                <a:lnTo>
                  <a:pt x="7207" y="33331"/>
                </a:lnTo>
                <a:lnTo>
                  <a:pt x="6907" y="33091"/>
                </a:lnTo>
                <a:lnTo>
                  <a:pt x="6547" y="32911"/>
                </a:lnTo>
                <a:lnTo>
                  <a:pt x="6427" y="32370"/>
                </a:lnTo>
                <a:lnTo>
                  <a:pt x="6487" y="32130"/>
                </a:lnTo>
                <a:lnTo>
                  <a:pt x="6487" y="31890"/>
                </a:lnTo>
                <a:lnTo>
                  <a:pt x="6967" y="31530"/>
                </a:lnTo>
                <a:lnTo>
                  <a:pt x="7388" y="31109"/>
                </a:lnTo>
                <a:lnTo>
                  <a:pt x="8228" y="30268"/>
                </a:lnTo>
                <a:lnTo>
                  <a:pt x="8709" y="29788"/>
                </a:lnTo>
                <a:lnTo>
                  <a:pt x="9129" y="29248"/>
                </a:lnTo>
                <a:lnTo>
                  <a:pt x="9550" y="28647"/>
                </a:lnTo>
                <a:lnTo>
                  <a:pt x="9850" y="28046"/>
                </a:lnTo>
                <a:lnTo>
                  <a:pt x="9850" y="27926"/>
                </a:lnTo>
                <a:lnTo>
                  <a:pt x="9790" y="27806"/>
                </a:lnTo>
                <a:lnTo>
                  <a:pt x="9730" y="27686"/>
                </a:lnTo>
                <a:lnTo>
                  <a:pt x="9670" y="27626"/>
                </a:lnTo>
                <a:lnTo>
                  <a:pt x="9850" y="27386"/>
                </a:lnTo>
                <a:lnTo>
                  <a:pt x="10030" y="27085"/>
                </a:lnTo>
                <a:lnTo>
                  <a:pt x="10030" y="26785"/>
                </a:lnTo>
                <a:lnTo>
                  <a:pt x="10030" y="26665"/>
                </a:lnTo>
                <a:lnTo>
                  <a:pt x="9910" y="26485"/>
                </a:lnTo>
                <a:lnTo>
                  <a:pt x="9730" y="26305"/>
                </a:lnTo>
                <a:lnTo>
                  <a:pt x="9550" y="26185"/>
                </a:lnTo>
                <a:lnTo>
                  <a:pt x="9850" y="25884"/>
                </a:lnTo>
                <a:lnTo>
                  <a:pt x="10150" y="25584"/>
                </a:lnTo>
                <a:lnTo>
                  <a:pt x="10210" y="25464"/>
                </a:lnTo>
                <a:lnTo>
                  <a:pt x="10270" y="25344"/>
                </a:lnTo>
                <a:lnTo>
                  <a:pt x="10150" y="25104"/>
                </a:lnTo>
                <a:lnTo>
                  <a:pt x="10030" y="24923"/>
                </a:lnTo>
                <a:lnTo>
                  <a:pt x="9790" y="24863"/>
                </a:lnTo>
                <a:lnTo>
                  <a:pt x="9430" y="24863"/>
                </a:lnTo>
                <a:lnTo>
                  <a:pt x="9069" y="24923"/>
                </a:lnTo>
                <a:lnTo>
                  <a:pt x="8709" y="25044"/>
                </a:lnTo>
                <a:lnTo>
                  <a:pt x="8409" y="25164"/>
                </a:lnTo>
                <a:lnTo>
                  <a:pt x="7688" y="25524"/>
                </a:lnTo>
                <a:lnTo>
                  <a:pt x="7087" y="25884"/>
                </a:lnTo>
                <a:lnTo>
                  <a:pt x="6367" y="26305"/>
                </a:lnTo>
                <a:lnTo>
                  <a:pt x="5946" y="25884"/>
                </a:lnTo>
                <a:lnTo>
                  <a:pt x="5526" y="25464"/>
                </a:lnTo>
                <a:lnTo>
                  <a:pt x="6547" y="24923"/>
                </a:lnTo>
                <a:lnTo>
                  <a:pt x="7568" y="24323"/>
                </a:lnTo>
                <a:lnTo>
                  <a:pt x="8649" y="23662"/>
                </a:lnTo>
                <a:lnTo>
                  <a:pt x="9129" y="23242"/>
                </a:lnTo>
                <a:lnTo>
                  <a:pt x="9490" y="22761"/>
                </a:lnTo>
                <a:lnTo>
                  <a:pt x="9610" y="22641"/>
                </a:lnTo>
                <a:lnTo>
                  <a:pt x="9610" y="22461"/>
                </a:lnTo>
                <a:lnTo>
                  <a:pt x="9550" y="22341"/>
                </a:lnTo>
                <a:lnTo>
                  <a:pt x="9490" y="22221"/>
                </a:lnTo>
                <a:lnTo>
                  <a:pt x="9249" y="22101"/>
                </a:lnTo>
                <a:lnTo>
                  <a:pt x="9129" y="22041"/>
                </a:lnTo>
                <a:lnTo>
                  <a:pt x="8949" y="22041"/>
                </a:lnTo>
                <a:lnTo>
                  <a:pt x="8649" y="22161"/>
                </a:lnTo>
                <a:lnTo>
                  <a:pt x="8348" y="22221"/>
                </a:lnTo>
                <a:lnTo>
                  <a:pt x="7688" y="22521"/>
                </a:lnTo>
                <a:lnTo>
                  <a:pt x="7147" y="22942"/>
                </a:lnTo>
                <a:lnTo>
                  <a:pt x="6547" y="23302"/>
                </a:lnTo>
                <a:lnTo>
                  <a:pt x="5406" y="24143"/>
                </a:lnTo>
                <a:lnTo>
                  <a:pt x="5406" y="23963"/>
                </a:lnTo>
                <a:lnTo>
                  <a:pt x="5346" y="23842"/>
                </a:lnTo>
                <a:lnTo>
                  <a:pt x="5226" y="23602"/>
                </a:lnTo>
                <a:lnTo>
                  <a:pt x="4985" y="23362"/>
                </a:lnTo>
                <a:lnTo>
                  <a:pt x="4985" y="23062"/>
                </a:lnTo>
                <a:lnTo>
                  <a:pt x="5766" y="22882"/>
                </a:lnTo>
                <a:lnTo>
                  <a:pt x="6547" y="22581"/>
                </a:lnTo>
                <a:lnTo>
                  <a:pt x="7988" y="21921"/>
                </a:lnTo>
                <a:lnTo>
                  <a:pt x="8709" y="21620"/>
                </a:lnTo>
                <a:lnTo>
                  <a:pt x="9490" y="21260"/>
                </a:lnTo>
                <a:lnTo>
                  <a:pt x="9790" y="21020"/>
                </a:lnTo>
                <a:lnTo>
                  <a:pt x="10150" y="20780"/>
                </a:lnTo>
                <a:lnTo>
                  <a:pt x="10390" y="20539"/>
                </a:lnTo>
                <a:lnTo>
                  <a:pt x="10631" y="20239"/>
                </a:lnTo>
                <a:lnTo>
                  <a:pt x="10691" y="19999"/>
                </a:lnTo>
                <a:lnTo>
                  <a:pt x="10631" y="19759"/>
                </a:lnTo>
                <a:lnTo>
                  <a:pt x="10450" y="19578"/>
                </a:lnTo>
                <a:lnTo>
                  <a:pt x="10210" y="19518"/>
                </a:lnTo>
                <a:lnTo>
                  <a:pt x="9850" y="19518"/>
                </a:lnTo>
                <a:lnTo>
                  <a:pt x="9490" y="19638"/>
                </a:lnTo>
                <a:lnTo>
                  <a:pt x="9069" y="19759"/>
                </a:lnTo>
                <a:lnTo>
                  <a:pt x="8709" y="19939"/>
                </a:lnTo>
                <a:lnTo>
                  <a:pt x="7988" y="20359"/>
                </a:lnTo>
                <a:lnTo>
                  <a:pt x="7328" y="20719"/>
                </a:lnTo>
                <a:lnTo>
                  <a:pt x="6126" y="21500"/>
                </a:lnTo>
                <a:lnTo>
                  <a:pt x="5526" y="21861"/>
                </a:lnTo>
                <a:lnTo>
                  <a:pt x="4985" y="22341"/>
                </a:lnTo>
                <a:lnTo>
                  <a:pt x="4985" y="22041"/>
                </a:lnTo>
                <a:lnTo>
                  <a:pt x="5165" y="22041"/>
                </a:lnTo>
                <a:lnTo>
                  <a:pt x="5286" y="21981"/>
                </a:lnTo>
                <a:lnTo>
                  <a:pt x="5346" y="21861"/>
                </a:lnTo>
                <a:lnTo>
                  <a:pt x="5346" y="21740"/>
                </a:lnTo>
                <a:lnTo>
                  <a:pt x="5226" y="21380"/>
                </a:lnTo>
                <a:lnTo>
                  <a:pt x="5045" y="20960"/>
                </a:lnTo>
                <a:lnTo>
                  <a:pt x="5045" y="20539"/>
                </a:lnTo>
                <a:lnTo>
                  <a:pt x="5406" y="20479"/>
                </a:lnTo>
                <a:lnTo>
                  <a:pt x="5766" y="20419"/>
                </a:lnTo>
                <a:lnTo>
                  <a:pt x="6487" y="20179"/>
                </a:lnTo>
                <a:lnTo>
                  <a:pt x="7147" y="19879"/>
                </a:lnTo>
                <a:lnTo>
                  <a:pt x="7808" y="19518"/>
                </a:lnTo>
                <a:lnTo>
                  <a:pt x="8649" y="19158"/>
                </a:lnTo>
                <a:lnTo>
                  <a:pt x="9369" y="18738"/>
                </a:lnTo>
                <a:lnTo>
                  <a:pt x="9730" y="18497"/>
                </a:lnTo>
                <a:lnTo>
                  <a:pt x="10030" y="18197"/>
                </a:lnTo>
                <a:lnTo>
                  <a:pt x="10330" y="17897"/>
                </a:lnTo>
                <a:lnTo>
                  <a:pt x="10571" y="17536"/>
                </a:lnTo>
                <a:lnTo>
                  <a:pt x="10631" y="17416"/>
                </a:lnTo>
                <a:lnTo>
                  <a:pt x="10691" y="17296"/>
                </a:lnTo>
                <a:lnTo>
                  <a:pt x="10571" y="17056"/>
                </a:lnTo>
                <a:lnTo>
                  <a:pt x="10450" y="16876"/>
                </a:lnTo>
                <a:lnTo>
                  <a:pt x="10330" y="16816"/>
                </a:lnTo>
                <a:lnTo>
                  <a:pt x="10210" y="16816"/>
                </a:lnTo>
                <a:lnTo>
                  <a:pt x="9730" y="16876"/>
                </a:lnTo>
                <a:lnTo>
                  <a:pt x="9309" y="16996"/>
                </a:lnTo>
                <a:lnTo>
                  <a:pt x="8889" y="17116"/>
                </a:lnTo>
                <a:lnTo>
                  <a:pt x="8529" y="17296"/>
                </a:lnTo>
                <a:lnTo>
                  <a:pt x="7808" y="17657"/>
                </a:lnTo>
                <a:lnTo>
                  <a:pt x="7027" y="18197"/>
                </a:lnTo>
                <a:lnTo>
                  <a:pt x="6006" y="18858"/>
                </a:lnTo>
                <a:lnTo>
                  <a:pt x="5526" y="19218"/>
                </a:lnTo>
                <a:lnTo>
                  <a:pt x="5105" y="19638"/>
                </a:lnTo>
                <a:lnTo>
                  <a:pt x="5286" y="18257"/>
                </a:lnTo>
                <a:lnTo>
                  <a:pt x="5286" y="18197"/>
                </a:lnTo>
                <a:lnTo>
                  <a:pt x="6066" y="17957"/>
                </a:lnTo>
                <a:lnTo>
                  <a:pt x="6847" y="17657"/>
                </a:lnTo>
                <a:lnTo>
                  <a:pt x="8409" y="17056"/>
                </a:lnTo>
                <a:lnTo>
                  <a:pt x="9249" y="16756"/>
                </a:lnTo>
                <a:lnTo>
                  <a:pt x="10150" y="16455"/>
                </a:lnTo>
                <a:lnTo>
                  <a:pt x="10571" y="16275"/>
                </a:lnTo>
                <a:lnTo>
                  <a:pt x="10991" y="16095"/>
                </a:lnTo>
                <a:lnTo>
                  <a:pt x="11351" y="15795"/>
                </a:lnTo>
                <a:lnTo>
                  <a:pt x="11592" y="15495"/>
                </a:lnTo>
                <a:lnTo>
                  <a:pt x="11592" y="15314"/>
                </a:lnTo>
                <a:lnTo>
                  <a:pt x="11592" y="15194"/>
                </a:lnTo>
                <a:lnTo>
                  <a:pt x="11532" y="15014"/>
                </a:lnTo>
                <a:lnTo>
                  <a:pt x="11411" y="14954"/>
                </a:lnTo>
                <a:lnTo>
                  <a:pt x="10991" y="14774"/>
                </a:lnTo>
                <a:lnTo>
                  <a:pt x="10571" y="14714"/>
                </a:lnTo>
                <a:lnTo>
                  <a:pt x="10090" y="14774"/>
                </a:lnTo>
                <a:lnTo>
                  <a:pt x="9610" y="14894"/>
                </a:lnTo>
                <a:lnTo>
                  <a:pt x="9129" y="15074"/>
                </a:lnTo>
                <a:lnTo>
                  <a:pt x="8649" y="15254"/>
                </a:lnTo>
                <a:lnTo>
                  <a:pt x="7808" y="15615"/>
                </a:lnTo>
                <a:lnTo>
                  <a:pt x="6547" y="16275"/>
                </a:lnTo>
                <a:lnTo>
                  <a:pt x="6006" y="16636"/>
                </a:lnTo>
                <a:lnTo>
                  <a:pt x="5406" y="16996"/>
                </a:lnTo>
                <a:lnTo>
                  <a:pt x="5826" y="14834"/>
                </a:lnTo>
                <a:lnTo>
                  <a:pt x="7087" y="14414"/>
                </a:lnTo>
                <a:lnTo>
                  <a:pt x="8288" y="13933"/>
                </a:lnTo>
                <a:lnTo>
                  <a:pt x="8949" y="13693"/>
                </a:lnTo>
                <a:lnTo>
                  <a:pt x="9610" y="13393"/>
                </a:lnTo>
                <a:lnTo>
                  <a:pt x="9910" y="13212"/>
                </a:lnTo>
                <a:lnTo>
                  <a:pt x="10210" y="13032"/>
                </a:lnTo>
                <a:lnTo>
                  <a:pt x="10450" y="12792"/>
                </a:lnTo>
                <a:lnTo>
                  <a:pt x="10631" y="12492"/>
                </a:lnTo>
                <a:lnTo>
                  <a:pt x="10631" y="12312"/>
                </a:lnTo>
                <a:lnTo>
                  <a:pt x="10631" y="12131"/>
                </a:lnTo>
                <a:lnTo>
                  <a:pt x="10511" y="11951"/>
                </a:lnTo>
                <a:lnTo>
                  <a:pt x="10330" y="11831"/>
                </a:lnTo>
                <a:lnTo>
                  <a:pt x="9730" y="11831"/>
                </a:lnTo>
                <a:lnTo>
                  <a:pt x="9430" y="11951"/>
                </a:lnTo>
                <a:lnTo>
                  <a:pt x="9129" y="12071"/>
                </a:lnTo>
                <a:lnTo>
                  <a:pt x="8529" y="12372"/>
                </a:lnTo>
                <a:lnTo>
                  <a:pt x="7988" y="12732"/>
                </a:lnTo>
                <a:lnTo>
                  <a:pt x="6967" y="13333"/>
                </a:lnTo>
                <a:lnTo>
                  <a:pt x="6066" y="13933"/>
                </a:lnTo>
                <a:lnTo>
                  <a:pt x="6367" y="12672"/>
                </a:lnTo>
                <a:lnTo>
                  <a:pt x="7628" y="12131"/>
                </a:lnTo>
                <a:lnTo>
                  <a:pt x="8949" y="11651"/>
                </a:lnTo>
                <a:lnTo>
                  <a:pt x="10270" y="11351"/>
                </a:lnTo>
                <a:lnTo>
                  <a:pt x="10871" y="11110"/>
                </a:lnTo>
                <a:lnTo>
                  <a:pt x="11471" y="10870"/>
                </a:lnTo>
                <a:lnTo>
                  <a:pt x="11652" y="10690"/>
                </a:lnTo>
                <a:lnTo>
                  <a:pt x="11772" y="10570"/>
                </a:lnTo>
                <a:lnTo>
                  <a:pt x="11772" y="10390"/>
                </a:lnTo>
                <a:lnTo>
                  <a:pt x="11772" y="10210"/>
                </a:lnTo>
                <a:lnTo>
                  <a:pt x="11652" y="10029"/>
                </a:lnTo>
                <a:lnTo>
                  <a:pt x="11532" y="9909"/>
                </a:lnTo>
                <a:lnTo>
                  <a:pt x="11411" y="9789"/>
                </a:lnTo>
                <a:lnTo>
                  <a:pt x="11171" y="9729"/>
                </a:lnTo>
                <a:lnTo>
                  <a:pt x="10631" y="9729"/>
                </a:lnTo>
                <a:lnTo>
                  <a:pt x="10030" y="9849"/>
                </a:lnTo>
                <a:lnTo>
                  <a:pt x="9430" y="10029"/>
                </a:lnTo>
                <a:lnTo>
                  <a:pt x="8829" y="10330"/>
                </a:lnTo>
                <a:lnTo>
                  <a:pt x="8228" y="10630"/>
                </a:lnTo>
                <a:lnTo>
                  <a:pt x="7688" y="10990"/>
                </a:lnTo>
                <a:lnTo>
                  <a:pt x="6607" y="11831"/>
                </a:lnTo>
                <a:lnTo>
                  <a:pt x="7207" y="10089"/>
                </a:lnTo>
                <a:lnTo>
                  <a:pt x="7748" y="9969"/>
                </a:lnTo>
                <a:lnTo>
                  <a:pt x="8228" y="9849"/>
                </a:lnTo>
                <a:lnTo>
                  <a:pt x="9249" y="9489"/>
                </a:lnTo>
                <a:lnTo>
                  <a:pt x="9910" y="9249"/>
                </a:lnTo>
                <a:lnTo>
                  <a:pt x="10511" y="9008"/>
                </a:lnTo>
                <a:lnTo>
                  <a:pt x="10811" y="8828"/>
                </a:lnTo>
                <a:lnTo>
                  <a:pt x="11111" y="8648"/>
                </a:lnTo>
                <a:lnTo>
                  <a:pt x="11351" y="8408"/>
                </a:lnTo>
                <a:lnTo>
                  <a:pt x="11532" y="8168"/>
                </a:lnTo>
                <a:lnTo>
                  <a:pt x="11592" y="7927"/>
                </a:lnTo>
                <a:lnTo>
                  <a:pt x="11592" y="7747"/>
                </a:lnTo>
                <a:lnTo>
                  <a:pt x="11471" y="7567"/>
                </a:lnTo>
                <a:lnTo>
                  <a:pt x="11291" y="7507"/>
                </a:lnTo>
                <a:lnTo>
                  <a:pt x="10931" y="7447"/>
                </a:lnTo>
                <a:lnTo>
                  <a:pt x="10631" y="7507"/>
                </a:lnTo>
                <a:lnTo>
                  <a:pt x="10270" y="7567"/>
                </a:lnTo>
                <a:lnTo>
                  <a:pt x="9970" y="7687"/>
                </a:lnTo>
                <a:lnTo>
                  <a:pt x="9309" y="7927"/>
                </a:lnTo>
                <a:lnTo>
                  <a:pt x="8709" y="8288"/>
                </a:lnTo>
                <a:lnTo>
                  <a:pt x="7748" y="8768"/>
                </a:lnTo>
                <a:lnTo>
                  <a:pt x="7868" y="8468"/>
                </a:lnTo>
                <a:lnTo>
                  <a:pt x="8409" y="8228"/>
                </a:lnTo>
                <a:lnTo>
                  <a:pt x="9009" y="7927"/>
                </a:lnTo>
                <a:lnTo>
                  <a:pt x="10030" y="7267"/>
                </a:lnTo>
                <a:lnTo>
                  <a:pt x="11291" y="6546"/>
                </a:lnTo>
                <a:lnTo>
                  <a:pt x="11892" y="6126"/>
                </a:lnTo>
                <a:lnTo>
                  <a:pt x="12132" y="5825"/>
                </a:lnTo>
                <a:lnTo>
                  <a:pt x="12372" y="5585"/>
                </a:lnTo>
                <a:lnTo>
                  <a:pt x="12432" y="5405"/>
                </a:lnTo>
                <a:lnTo>
                  <a:pt x="12432" y="5225"/>
                </a:lnTo>
                <a:lnTo>
                  <a:pt x="12312" y="5105"/>
                </a:lnTo>
                <a:lnTo>
                  <a:pt x="12072" y="5105"/>
                </a:lnTo>
                <a:lnTo>
                  <a:pt x="11772" y="5225"/>
                </a:lnTo>
                <a:lnTo>
                  <a:pt x="11411" y="5345"/>
                </a:lnTo>
                <a:lnTo>
                  <a:pt x="10811" y="5705"/>
                </a:lnTo>
                <a:lnTo>
                  <a:pt x="9610" y="6546"/>
                </a:lnTo>
                <a:lnTo>
                  <a:pt x="8949" y="6967"/>
                </a:lnTo>
                <a:lnTo>
                  <a:pt x="8288" y="7447"/>
                </a:lnTo>
                <a:lnTo>
                  <a:pt x="9009" y="6066"/>
                </a:lnTo>
                <a:lnTo>
                  <a:pt x="9069" y="5886"/>
                </a:lnTo>
                <a:lnTo>
                  <a:pt x="9850" y="5525"/>
                </a:lnTo>
                <a:lnTo>
                  <a:pt x="10631" y="5105"/>
                </a:lnTo>
                <a:lnTo>
                  <a:pt x="11231" y="4684"/>
                </a:lnTo>
                <a:lnTo>
                  <a:pt x="11832" y="4324"/>
                </a:lnTo>
                <a:lnTo>
                  <a:pt x="12372" y="3904"/>
                </a:lnTo>
                <a:lnTo>
                  <a:pt x="12853" y="3423"/>
                </a:lnTo>
                <a:lnTo>
                  <a:pt x="12973" y="3243"/>
                </a:lnTo>
                <a:lnTo>
                  <a:pt x="12913" y="3063"/>
                </a:lnTo>
                <a:lnTo>
                  <a:pt x="12793" y="2883"/>
                </a:lnTo>
                <a:lnTo>
                  <a:pt x="12613" y="2823"/>
                </a:lnTo>
                <a:lnTo>
                  <a:pt x="13093" y="2582"/>
                </a:lnTo>
                <a:lnTo>
                  <a:pt x="13333" y="2402"/>
                </a:lnTo>
                <a:lnTo>
                  <a:pt x="13453" y="2162"/>
                </a:lnTo>
                <a:lnTo>
                  <a:pt x="13513" y="1982"/>
                </a:lnTo>
                <a:lnTo>
                  <a:pt x="13453" y="1802"/>
                </a:lnTo>
                <a:lnTo>
                  <a:pt x="13393" y="1682"/>
                </a:lnTo>
                <a:lnTo>
                  <a:pt x="13213" y="1561"/>
                </a:lnTo>
                <a:lnTo>
                  <a:pt x="12733" y="1561"/>
                </a:lnTo>
                <a:lnTo>
                  <a:pt x="12192" y="1622"/>
                </a:lnTo>
                <a:lnTo>
                  <a:pt x="11712" y="1862"/>
                </a:lnTo>
                <a:lnTo>
                  <a:pt x="11291" y="2042"/>
                </a:lnTo>
                <a:lnTo>
                  <a:pt x="10991" y="2162"/>
                </a:lnTo>
                <a:lnTo>
                  <a:pt x="11411" y="1862"/>
                </a:lnTo>
                <a:lnTo>
                  <a:pt x="12072" y="1321"/>
                </a:lnTo>
                <a:lnTo>
                  <a:pt x="12432" y="1021"/>
                </a:lnTo>
                <a:lnTo>
                  <a:pt x="12673" y="721"/>
                </a:lnTo>
                <a:lnTo>
                  <a:pt x="12673" y="541"/>
                </a:lnTo>
                <a:lnTo>
                  <a:pt x="12613" y="360"/>
                </a:lnTo>
                <a:lnTo>
                  <a:pt x="12492" y="300"/>
                </a:lnTo>
                <a:lnTo>
                  <a:pt x="12312" y="300"/>
                </a:lnTo>
                <a:lnTo>
                  <a:pt x="11952" y="420"/>
                </a:lnTo>
                <a:lnTo>
                  <a:pt x="11652" y="661"/>
                </a:lnTo>
                <a:lnTo>
                  <a:pt x="11051" y="1141"/>
                </a:lnTo>
                <a:lnTo>
                  <a:pt x="10330" y="1742"/>
                </a:lnTo>
                <a:lnTo>
                  <a:pt x="9670" y="2342"/>
                </a:lnTo>
                <a:lnTo>
                  <a:pt x="9550" y="2462"/>
                </a:lnTo>
                <a:lnTo>
                  <a:pt x="9550" y="2642"/>
                </a:lnTo>
                <a:lnTo>
                  <a:pt x="9610" y="2763"/>
                </a:lnTo>
                <a:lnTo>
                  <a:pt x="9730" y="2883"/>
                </a:lnTo>
                <a:lnTo>
                  <a:pt x="9369" y="3183"/>
                </a:lnTo>
                <a:lnTo>
                  <a:pt x="9069" y="3543"/>
                </a:lnTo>
                <a:lnTo>
                  <a:pt x="9309" y="2522"/>
                </a:lnTo>
                <a:lnTo>
                  <a:pt x="9430" y="1922"/>
                </a:lnTo>
                <a:lnTo>
                  <a:pt x="9550" y="1321"/>
                </a:lnTo>
                <a:lnTo>
                  <a:pt x="9610" y="661"/>
                </a:lnTo>
                <a:lnTo>
                  <a:pt x="9550" y="60"/>
                </a:lnTo>
                <a:lnTo>
                  <a:pt x="9490" y="0"/>
                </a:lnTo>
                <a:lnTo>
                  <a:pt x="9430" y="0"/>
                </a:lnTo>
                <a:close/>
              </a:path>
            </a:pathLst>
          </a:custGeom>
          <a:solidFill>
            <a:srgbClr val="5E9B54"/>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5" name="Shape 123">
            <a:extLst>
              <a:ext uri="{FF2B5EF4-FFF2-40B4-BE49-F238E27FC236}">
                <a16:creationId xmlns:a16="http://schemas.microsoft.com/office/drawing/2014/main" xmlns="" id="{34FDC4E3-826E-4214-83F3-E904913D93DB}"/>
              </a:ext>
            </a:extLst>
          </p:cNvPr>
          <p:cNvSpPr>
            <a:spLocks/>
          </p:cNvSpPr>
          <p:nvPr/>
        </p:nvSpPr>
        <p:spPr bwMode="auto">
          <a:xfrm rot="17028630">
            <a:off x="1339321" y="2278064"/>
            <a:ext cx="600075" cy="1174749"/>
          </a:xfrm>
          <a:custGeom>
            <a:avLst/>
            <a:gdLst>
              <a:gd name="T0" fmla="*/ 186197347 w 22342"/>
              <a:gd name="T1" fmla="*/ 29120772 h 43662"/>
              <a:gd name="T2" fmla="*/ 148958023 w 22342"/>
              <a:gd name="T3" fmla="*/ 21224388 h 43662"/>
              <a:gd name="T4" fmla="*/ 121038259 w 22342"/>
              <a:gd name="T5" fmla="*/ 1487082 h 43662"/>
              <a:gd name="T6" fmla="*/ 132663390 w 22342"/>
              <a:gd name="T7" fmla="*/ 35045088 h 43662"/>
              <a:gd name="T8" fmla="*/ 172227729 w 22342"/>
              <a:gd name="T9" fmla="*/ 77485309 h 43662"/>
              <a:gd name="T10" fmla="*/ 188522363 w 22342"/>
              <a:gd name="T11" fmla="*/ 157920768 h 43662"/>
              <a:gd name="T12" fmla="*/ 132663390 w 22342"/>
              <a:gd name="T13" fmla="*/ 134231618 h 43662"/>
              <a:gd name="T14" fmla="*/ 125688317 w 22342"/>
              <a:gd name="T15" fmla="*/ 106104810 h 43662"/>
              <a:gd name="T16" fmla="*/ 109393683 w 22342"/>
              <a:gd name="T17" fmla="*/ 121898001 h 43662"/>
              <a:gd name="T18" fmla="*/ 76823164 w 22342"/>
              <a:gd name="T19" fmla="*/ 95743261 h 43662"/>
              <a:gd name="T20" fmla="*/ 57041343 w 22342"/>
              <a:gd name="T21" fmla="*/ 89818925 h 43662"/>
              <a:gd name="T22" fmla="*/ 57041343 w 22342"/>
              <a:gd name="T23" fmla="*/ 111536432 h 43662"/>
              <a:gd name="T24" fmla="*/ 103580755 w 22342"/>
              <a:gd name="T25" fmla="*/ 147559199 h 43662"/>
              <a:gd name="T26" fmla="*/ 171065584 w 22342"/>
              <a:gd name="T27" fmla="*/ 170254385 h 43662"/>
              <a:gd name="T28" fmla="*/ 214117111 w 22342"/>
              <a:gd name="T29" fmla="*/ 226515729 h 43662"/>
              <a:gd name="T30" fmla="*/ 295571531 w 22342"/>
              <a:gd name="T31" fmla="*/ 339029841 h 43662"/>
              <a:gd name="T32" fmla="*/ 186197347 w 22342"/>
              <a:gd name="T33" fmla="*/ 291157998 h 43662"/>
              <a:gd name="T34" fmla="*/ 150120168 w 22342"/>
              <a:gd name="T35" fmla="*/ 226515729 h 43662"/>
              <a:gd name="T36" fmla="*/ 131500519 w 22342"/>
              <a:gd name="T37" fmla="*/ 216146028 h 43662"/>
              <a:gd name="T38" fmla="*/ 146633008 w 22342"/>
              <a:gd name="T39" fmla="*/ 274378995 h 43662"/>
              <a:gd name="T40" fmla="*/ 43071725 w 22342"/>
              <a:gd name="T41" fmla="*/ 228487777 h 43662"/>
              <a:gd name="T42" fmla="*/ 1181618 w 22342"/>
              <a:gd name="T43" fmla="*/ 210229844 h 43662"/>
              <a:gd name="T44" fmla="*/ 40746709 w 22342"/>
              <a:gd name="T45" fmla="*/ 251191115 h 43662"/>
              <a:gd name="T46" fmla="*/ 50046798 w 22342"/>
              <a:gd name="T47" fmla="*/ 272900066 h 43662"/>
              <a:gd name="T48" fmla="*/ 10482431 w 22342"/>
              <a:gd name="T49" fmla="*/ 279317499 h 43662"/>
              <a:gd name="T50" fmla="*/ 62853545 w 22342"/>
              <a:gd name="T51" fmla="*/ 283754732 h 43662"/>
              <a:gd name="T52" fmla="*/ 152445909 w 22342"/>
              <a:gd name="T53" fmla="*/ 306458071 h 43662"/>
              <a:gd name="T54" fmla="*/ 299059444 w 22342"/>
              <a:gd name="T55" fmla="*/ 353335525 h 43662"/>
              <a:gd name="T56" fmla="*/ 338623784 w 22342"/>
              <a:gd name="T57" fmla="*/ 354321357 h 43662"/>
              <a:gd name="T58" fmla="*/ 302566077 w 22342"/>
              <a:gd name="T59" fmla="*/ 310894901 h 43662"/>
              <a:gd name="T60" fmla="*/ 375863108 w 22342"/>
              <a:gd name="T61" fmla="*/ 259572061 h 43662"/>
              <a:gd name="T62" fmla="*/ 432884978 w 22342"/>
              <a:gd name="T63" fmla="*/ 202826155 h 43662"/>
              <a:gd name="T64" fmla="*/ 421240376 w 22342"/>
              <a:gd name="T65" fmla="*/ 200854107 h 43662"/>
              <a:gd name="T66" fmla="*/ 335135898 w 22342"/>
              <a:gd name="T67" fmla="*/ 268955950 h 43662"/>
              <a:gd name="T68" fmla="*/ 260657249 w 22342"/>
              <a:gd name="T69" fmla="*/ 253163163 h 43662"/>
              <a:gd name="T70" fmla="*/ 281601913 w 22342"/>
              <a:gd name="T71" fmla="*/ 193450842 h 43662"/>
              <a:gd name="T72" fmla="*/ 356080562 w 22342"/>
              <a:gd name="T73" fmla="*/ 159399718 h 43662"/>
              <a:gd name="T74" fmla="*/ 396807799 w 22342"/>
              <a:gd name="T75" fmla="*/ 126334831 h 43662"/>
              <a:gd name="T76" fmla="*/ 386345539 w 22342"/>
              <a:gd name="T77" fmla="*/ 115973665 h 43662"/>
              <a:gd name="T78" fmla="*/ 343293314 w 22342"/>
              <a:gd name="T79" fmla="*/ 136696380 h 43662"/>
              <a:gd name="T80" fmla="*/ 304891119 w 22342"/>
              <a:gd name="T81" fmla="*/ 150517503 h 43662"/>
              <a:gd name="T82" fmla="*/ 292084371 w 22342"/>
              <a:gd name="T83" fmla="*/ 136203686 h 43662"/>
              <a:gd name="T84" fmla="*/ 279276898 w 22342"/>
              <a:gd name="T85" fmla="*/ 151503335 h 43662"/>
              <a:gd name="T86" fmla="*/ 231574615 w 22342"/>
              <a:gd name="T87" fmla="*/ 196901839 h 43662"/>
              <a:gd name="T88" fmla="*/ 244382088 w 22342"/>
              <a:gd name="T89" fmla="*/ 104132763 h 43662"/>
              <a:gd name="T90" fmla="*/ 354918417 w 22342"/>
              <a:gd name="T91" fmla="*/ 23196436 h 43662"/>
              <a:gd name="T92" fmla="*/ 351430532 w 22342"/>
              <a:gd name="T93" fmla="*/ 8890772 h 43662"/>
              <a:gd name="T94" fmla="*/ 299059444 w 22342"/>
              <a:gd name="T95" fmla="*/ 40468153 h 43662"/>
              <a:gd name="T96" fmla="*/ 289758630 w 22342"/>
              <a:gd name="T97" fmla="*/ 24190421 h 43662"/>
              <a:gd name="T98" fmla="*/ 274626867 w 22342"/>
              <a:gd name="T99" fmla="*/ 36031323 h 43662"/>
              <a:gd name="T100" fmla="*/ 238549688 w 22342"/>
              <a:gd name="T101" fmla="*/ 85874810 h 43662"/>
              <a:gd name="T102" fmla="*/ 207142038 w 22342"/>
              <a:gd name="T103" fmla="*/ 41955659 h 43662"/>
              <a:gd name="T104" fmla="*/ 243219218 w 22342"/>
              <a:gd name="T105" fmla="*/ 2966436 h 43662"/>
              <a:gd name="T106" fmla="*/ 203654851 w 22342"/>
              <a:gd name="T107" fmla="*/ 501270 h 43662"/>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22342"/>
              <a:gd name="T163" fmla="*/ 0 h 43662"/>
              <a:gd name="T164" fmla="*/ 22342 w 22342"/>
              <a:gd name="T165" fmla="*/ 43662 h 43662"/>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22342" h="43662" extrusionOk="0">
                <a:moveTo>
                  <a:pt x="10451" y="1"/>
                </a:moveTo>
                <a:lnTo>
                  <a:pt x="10391" y="61"/>
                </a:lnTo>
                <a:lnTo>
                  <a:pt x="10331" y="61"/>
                </a:lnTo>
                <a:lnTo>
                  <a:pt x="10090" y="962"/>
                </a:lnTo>
                <a:lnTo>
                  <a:pt x="9910" y="1802"/>
                </a:lnTo>
                <a:lnTo>
                  <a:pt x="9610" y="3544"/>
                </a:lnTo>
                <a:lnTo>
                  <a:pt x="9370" y="5286"/>
                </a:lnTo>
                <a:lnTo>
                  <a:pt x="9249" y="7027"/>
                </a:lnTo>
                <a:lnTo>
                  <a:pt x="8829" y="6006"/>
                </a:lnTo>
                <a:lnTo>
                  <a:pt x="8409" y="4925"/>
                </a:lnTo>
                <a:lnTo>
                  <a:pt x="8048" y="3784"/>
                </a:lnTo>
                <a:lnTo>
                  <a:pt x="7688" y="2583"/>
                </a:lnTo>
                <a:lnTo>
                  <a:pt x="7268" y="1382"/>
                </a:lnTo>
                <a:lnTo>
                  <a:pt x="7027" y="782"/>
                </a:lnTo>
                <a:lnTo>
                  <a:pt x="6787" y="241"/>
                </a:lnTo>
                <a:lnTo>
                  <a:pt x="6667" y="121"/>
                </a:lnTo>
                <a:lnTo>
                  <a:pt x="6427" y="121"/>
                </a:lnTo>
                <a:lnTo>
                  <a:pt x="6247" y="181"/>
                </a:lnTo>
                <a:lnTo>
                  <a:pt x="6187" y="421"/>
                </a:lnTo>
                <a:lnTo>
                  <a:pt x="6187" y="1022"/>
                </a:lnTo>
                <a:lnTo>
                  <a:pt x="6187" y="1682"/>
                </a:lnTo>
                <a:lnTo>
                  <a:pt x="6307" y="2343"/>
                </a:lnTo>
                <a:lnTo>
                  <a:pt x="6427" y="3004"/>
                </a:lnTo>
                <a:lnTo>
                  <a:pt x="6847" y="4265"/>
                </a:lnTo>
                <a:lnTo>
                  <a:pt x="7268" y="5466"/>
                </a:lnTo>
                <a:lnTo>
                  <a:pt x="7628" y="6607"/>
                </a:lnTo>
                <a:lnTo>
                  <a:pt x="8048" y="7748"/>
                </a:lnTo>
                <a:lnTo>
                  <a:pt x="8289" y="8349"/>
                </a:lnTo>
                <a:lnTo>
                  <a:pt x="8589" y="8889"/>
                </a:lnTo>
                <a:lnTo>
                  <a:pt x="8889" y="9430"/>
                </a:lnTo>
                <a:lnTo>
                  <a:pt x="9249" y="9850"/>
                </a:lnTo>
                <a:lnTo>
                  <a:pt x="9249" y="10991"/>
                </a:lnTo>
                <a:lnTo>
                  <a:pt x="9310" y="13033"/>
                </a:lnTo>
                <a:lnTo>
                  <a:pt x="9370" y="15075"/>
                </a:lnTo>
                <a:lnTo>
                  <a:pt x="9550" y="17177"/>
                </a:lnTo>
                <a:lnTo>
                  <a:pt x="9730" y="19219"/>
                </a:lnTo>
                <a:lnTo>
                  <a:pt x="8769" y="18618"/>
                </a:lnTo>
                <a:lnTo>
                  <a:pt x="8229" y="18258"/>
                </a:lnTo>
                <a:lnTo>
                  <a:pt x="7748" y="17898"/>
                </a:lnTo>
                <a:lnTo>
                  <a:pt x="7268" y="17477"/>
                </a:lnTo>
                <a:lnTo>
                  <a:pt x="6787" y="16997"/>
                </a:lnTo>
                <a:lnTo>
                  <a:pt x="6847" y="16336"/>
                </a:lnTo>
                <a:lnTo>
                  <a:pt x="6847" y="15676"/>
                </a:lnTo>
                <a:lnTo>
                  <a:pt x="6847" y="15015"/>
                </a:lnTo>
                <a:lnTo>
                  <a:pt x="6847" y="14354"/>
                </a:lnTo>
                <a:lnTo>
                  <a:pt x="6787" y="13694"/>
                </a:lnTo>
                <a:lnTo>
                  <a:pt x="6547" y="13033"/>
                </a:lnTo>
                <a:lnTo>
                  <a:pt x="6487" y="12913"/>
                </a:lnTo>
                <a:lnTo>
                  <a:pt x="6367" y="12853"/>
                </a:lnTo>
                <a:lnTo>
                  <a:pt x="6247" y="12853"/>
                </a:lnTo>
                <a:lnTo>
                  <a:pt x="6127" y="12973"/>
                </a:lnTo>
                <a:lnTo>
                  <a:pt x="5886" y="13574"/>
                </a:lnTo>
                <a:lnTo>
                  <a:pt x="5766" y="14174"/>
                </a:lnTo>
                <a:lnTo>
                  <a:pt x="5646" y="14835"/>
                </a:lnTo>
                <a:lnTo>
                  <a:pt x="5646" y="15435"/>
                </a:lnTo>
                <a:lnTo>
                  <a:pt x="5166" y="14655"/>
                </a:lnTo>
                <a:lnTo>
                  <a:pt x="4745" y="13874"/>
                </a:lnTo>
                <a:lnTo>
                  <a:pt x="4445" y="13153"/>
                </a:lnTo>
                <a:lnTo>
                  <a:pt x="4205" y="12372"/>
                </a:lnTo>
                <a:lnTo>
                  <a:pt x="3965" y="11652"/>
                </a:lnTo>
                <a:lnTo>
                  <a:pt x="3664" y="10931"/>
                </a:lnTo>
                <a:lnTo>
                  <a:pt x="3604" y="10871"/>
                </a:lnTo>
                <a:lnTo>
                  <a:pt x="3484" y="10811"/>
                </a:lnTo>
                <a:lnTo>
                  <a:pt x="3244" y="10751"/>
                </a:lnTo>
                <a:lnTo>
                  <a:pt x="3064" y="10871"/>
                </a:lnTo>
                <a:lnTo>
                  <a:pt x="2944" y="10931"/>
                </a:lnTo>
                <a:lnTo>
                  <a:pt x="2883" y="11051"/>
                </a:lnTo>
                <a:lnTo>
                  <a:pt x="2823" y="11472"/>
                </a:lnTo>
                <a:lnTo>
                  <a:pt x="2763" y="11892"/>
                </a:lnTo>
                <a:lnTo>
                  <a:pt x="2763" y="12312"/>
                </a:lnTo>
                <a:lnTo>
                  <a:pt x="2763" y="12733"/>
                </a:lnTo>
                <a:lnTo>
                  <a:pt x="2944" y="13574"/>
                </a:lnTo>
                <a:lnTo>
                  <a:pt x="3184" y="14474"/>
                </a:lnTo>
                <a:lnTo>
                  <a:pt x="3544" y="15255"/>
                </a:lnTo>
                <a:lnTo>
                  <a:pt x="3965" y="16036"/>
                </a:lnTo>
                <a:lnTo>
                  <a:pt x="4445" y="16817"/>
                </a:lnTo>
                <a:lnTo>
                  <a:pt x="4925" y="17477"/>
                </a:lnTo>
                <a:lnTo>
                  <a:pt x="5346" y="17958"/>
                </a:lnTo>
                <a:lnTo>
                  <a:pt x="5826" y="18498"/>
                </a:lnTo>
                <a:lnTo>
                  <a:pt x="6427" y="19099"/>
                </a:lnTo>
                <a:lnTo>
                  <a:pt x="7087" y="19639"/>
                </a:lnTo>
                <a:lnTo>
                  <a:pt x="7808" y="20180"/>
                </a:lnTo>
                <a:lnTo>
                  <a:pt x="8469" y="20600"/>
                </a:lnTo>
                <a:lnTo>
                  <a:pt x="8829" y="20720"/>
                </a:lnTo>
                <a:lnTo>
                  <a:pt x="9189" y="20840"/>
                </a:lnTo>
                <a:lnTo>
                  <a:pt x="9550" y="20900"/>
                </a:lnTo>
                <a:lnTo>
                  <a:pt x="9910" y="20960"/>
                </a:lnTo>
                <a:lnTo>
                  <a:pt x="10090" y="21981"/>
                </a:lnTo>
                <a:lnTo>
                  <a:pt x="10511" y="24804"/>
                </a:lnTo>
                <a:lnTo>
                  <a:pt x="11051" y="27567"/>
                </a:lnTo>
                <a:lnTo>
                  <a:pt x="11652" y="30329"/>
                </a:lnTo>
                <a:lnTo>
                  <a:pt x="12372" y="33092"/>
                </a:lnTo>
                <a:lnTo>
                  <a:pt x="13213" y="35794"/>
                </a:lnTo>
                <a:lnTo>
                  <a:pt x="14114" y="38437"/>
                </a:lnTo>
                <a:lnTo>
                  <a:pt x="14655" y="39818"/>
                </a:lnTo>
                <a:lnTo>
                  <a:pt x="15255" y="41260"/>
                </a:lnTo>
                <a:lnTo>
                  <a:pt x="13814" y="40239"/>
                </a:lnTo>
                <a:lnTo>
                  <a:pt x="12433" y="39158"/>
                </a:lnTo>
                <a:lnTo>
                  <a:pt x="10991" y="37956"/>
                </a:lnTo>
                <a:lnTo>
                  <a:pt x="9610" y="36695"/>
                </a:lnTo>
                <a:lnTo>
                  <a:pt x="9610" y="36095"/>
                </a:lnTo>
                <a:lnTo>
                  <a:pt x="9610" y="35434"/>
                </a:lnTo>
                <a:lnTo>
                  <a:pt x="9370" y="34233"/>
                </a:lnTo>
                <a:lnTo>
                  <a:pt x="9129" y="33032"/>
                </a:lnTo>
                <a:lnTo>
                  <a:pt x="8829" y="31891"/>
                </a:lnTo>
                <a:lnTo>
                  <a:pt x="8529" y="30449"/>
                </a:lnTo>
                <a:lnTo>
                  <a:pt x="8168" y="29008"/>
                </a:lnTo>
                <a:lnTo>
                  <a:pt x="7748" y="27567"/>
                </a:lnTo>
                <a:lnTo>
                  <a:pt x="7508" y="26906"/>
                </a:lnTo>
                <a:lnTo>
                  <a:pt x="7208" y="26245"/>
                </a:lnTo>
                <a:lnTo>
                  <a:pt x="7087" y="26125"/>
                </a:lnTo>
                <a:lnTo>
                  <a:pt x="6967" y="26125"/>
                </a:lnTo>
                <a:lnTo>
                  <a:pt x="6847" y="26185"/>
                </a:lnTo>
                <a:lnTo>
                  <a:pt x="6787" y="26305"/>
                </a:lnTo>
                <a:lnTo>
                  <a:pt x="6787" y="27026"/>
                </a:lnTo>
                <a:lnTo>
                  <a:pt x="6787" y="27747"/>
                </a:lnTo>
                <a:lnTo>
                  <a:pt x="6907" y="29188"/>
                </a:lnTo>
                <a:lnTo>
                  <a:pt x="7087" y="30630"/>
                </a:lnTo>
                <a:lnTo>
                  <a:pt x="7328" y="32011"/>
                </a:lnTo>
                <a:lnTo>
                  <a:pt x="7568" y="33392"/>
                </a:lnTo>
                <a:lnTo>
                  <a:pt x="7808" y="34834"/>
                </a:lnTo>
                <a:lnTo>
                  <a:pt x="6787" y="33692"/>
                </a:lnTo>
                <a:lnTo>
                  <a:pt x="5766" y="32551"/>
                </a:lnTo>
                <a:lnTo>
                  <a:pt x="4865" y="31350"/>
                </a:lnTo>
                <a:lnTo>
                  <a:pt x="3904" y="30149"/>
                </a:lnTo>
                <a:lnTo>
                  <a:pt x="2223" y="27807"/>
                </a:lnTo>
                <a:lnTo>
                  <a:pt x="1322" y="26606"/>
                </a:lnTo>
                <a:lnTo>
                  <a:pt x="842" y="26065"/>
                </a:lnTo>
                <a:lnTo>
                  <a:pt x="361" y="25525"/>
                </a:lnTo>
                <a:lnTo>
                  <a:pt x="241" y="25465"/>
                </a:lnTo>
                <a:lnTo>
                  <a:pt x="121" y="25525"/>
                </a:lnTo>
                <a:lnTo>
                  <a:pt x="61" y="25585"/>
                </a:lnTo>
                <a:lnTo>
                  <a:pt x="1" y="25765"/>
                </a:lnTo>
                <a:lnTo>
                  <a:pt x="301" y="26726"/>
                </a:lnTo>
                <a:lnTo>
                  <a:pt x="601" y="27747"/>
                </a:lnTo>
                <a:lnTo>
                  <a:pt x="1082" y="28708"/>
                </a:lnTo>
                <a:lnTo>
                  <a:pt x="1562" y="29669"/>
                </a:lnTo>
                <a:lnTo>
                  <a:pt x="2103" y="30570"/>
                </a:lnTo>
                <a:lnTo>
                  <a:pt x="2763" y="31470"/>
                </a:lnTo>
                <a:lnTo>
                  <a:pt x="3424" y="32311"/>
                </a:lnTo>
                <a:lnTo>
                  <a:pt x="4085" y="33212"/>
                </a:lnTo>
                <a:lnTo>
                  <a:pt x="3304" y="33152"/>
                </a:lnTo>
                <a:lnTo>
                  <a:pt x="2583" y="33212"/>
                </a:lnTo>
                <a:lnTo>
                  <a:pt x="2103" y="33212"/>
                </a:lnTo>
                <a:lnTo>
                  <a:pt x="1622" y="33332"/>
                </a:lnTo>
                <a:lnTo>
                  <a:pt x="1142" y="33452"/>
                </a:lnTo>
                <a:lnTo>
                  <a:pt x="721" y="33632"/>
                </a:lnTo>
                <a:lnTo>
                  <a:pt x="601" y="33813"/>
                </a:lnTo>
                <a:lnTo>
                  <a:pt x="541" y="33993"/>
                </a:lnTo>
                <a:lnTo>
                  <a:pt x="541" y="34173"/>
                </a:lnTo>
                <a:lnTo>
                  <a:pt x="721" y="34353"/>
                </a:lnTo>
                <a:lnTo>
                  <a:pt x="1202" y="34473"/>
                </a:lnTo>
                <a:lnTo>
                  <a:pt x="1682" y="34593"/>
                </a:lnTo>
                <a:lnTo>
                  <a:pt x="2703" y="34593"/>
                </a:lnTo>
                <a:lnTo>
                  <a:pt x="3244" y="34533"/>
                </a:lnTo>
                <a:lnTo>
                  <a:pt x="3724" y="34473"/>
                </a:lnTo>
                <a:lnTo>
                  <a:pt x="4265" y="34353"/>
                </a:lnTo>
                <a:lnTo>
                  <a:pt x="4745" y="34173"/>
                </a:lnTo>
                <a:lnTo>
                  <a:pt x="4865" y="34053"/>
                </a:lnTo>
                <a:lnTo>
                  <a:pt x="6787" y="36155"/>
                </a:lnTo>
                <a:lnTo>
                  <a:pt x="7868" y="37296"/>
                </a:lnTo>
                <a:lnTo>
                  <a:pt x="9009" y="38377"/>
                </a:lnTo>
                <a:lnTo>
                  <a:pt x="10210" y="39398"/>
                </a:lnTo>
                <a:lnTo>
                  <a:pt x="11472" y="40419"/>
                </a:lnTo>
                <a:lnTo>
                  <a:pt x="12733" y="41380"/>
                </a:lnTo>
                <a:lnTo>
                  <a:pt x="14054" y="42220"/>
                </a:lnTo>
                <a:lnTo>
                  <a:pt x="15435" y="43001"/>
                </a:lnTo>
                <a:lnTo>
                  <a:pt x="16817" y="43662"/>
                </a:lnTo>
                <a:lnTo>
                  <a:pt x="17177" y="43662"/>
                </a:lnTo>
                <a:lnTo>
                  <a:pt x="17297" y="43542"/>
                </a:lnTo>
                <a:lnTo>
                  <a:pt x="17417" y="43422"/>
                </a:lnTo>
                <a:lnTo>
                  <a:pt x="17477" y="43241"/>
                </a:lnTo>
                <a:lnTo>
                  <a:pt x="17477" y="43121"/>
                </a:lnTo>
                <a:lnTo>
                  <a:pt x="17417" y="42941"/>
                </a:lnTo>
                <a:lnTo>
                  <a:pt x="17297" y="42821"/>
                </a:lnTo>
                <a:lnTo>
                  <a:pt x="17237" y="42761"/>
                </a:lnTo>
                <a:lnTo>
                  <a:pt x="16937" y="41500"/>
                </a:lnTo>
                <a:lnTo>
                  <a:pt x="16516" y="40299"/>
                </a:lnTo>
                <a:lnTo>
                  <a:pt x="15616" y="37836"/>
                </a:lnTo>
                <a:lnTo>
                  <a:pt x="16156" y="37176"/>
                </a:lnTo>
                <a:lnTo>
                  <a:pt x="16697" y="36455"/>
                </a:lnTo>
                <a:lnTo>
                  <a:pt x="17237" y="35674"/>
                </a:lnTo>
                <a:lnTo>
                  <a:pt x="17718" y="34834"/>
                </a:lnTo>
                <a:lnTo>
                  <a:pt x="18558" y="33212"/>
                </a:lnTo>
                <a:lnTo>
                  <a:pt x="19399" y="31590"/>
                </a:lnTo>
                <a:lnTo>
                  <a:pt x="20300" y="29969"/>
                </a:lnTo>
                <a:lnTo>
                  <a:pt x="21081" y="28227"/>
                </a:lnTo>
                <a:lnTo>
                  <a:pt x="21501" y="27387"/>
                </a:lnTo>
                <a:lnTo>
                  <a:pt x="21801" y="26486"/>
                </a:lnTo>
                <a:lnTo>
                  <a:pt x="22102" y="25585"/>
                </a:lnTo>
                <a:lnTo>
                  <a:pt x="22342" y="24684"/>
                </a:lnTo>
                <a:lnTo>
                  <a:pt x="22342" y="24564"/>
                </a:lnTo>
                <a:lnTo>
                  <a:pt x="22282" y="24504"/>
                </a:lnTo>
                <a:lnTo>
                  <a:pt x="22162" y="24324"/>
                </a:lnTo>
                <a:lnTo>
                  <a:pt x="21921" y="24324"/>
                </a:lnTo>
                <a:lnTo>
                  <a:pt x="21861" y="24384"/>
                </a:lnTo>
                <a:lnTo>
                  <a:pt x="21741" y="24444"/>
                </a:lnTo>
                <a:lnTo>
                  <a:pt x="21261" y="25285"/>
                </a:lnTo>
                <a:lnTo>
                  <a:pt x="20780" y="26065"/>
                </a:lnTo>
                <a:lnTo>
                  <a:pt x="19880" y="27747"/>
                </a:lnTo>
                <a:lnTo>
                  <a:pt x="19099" y="29488"/>
                </a:lnTo>
                <a:lnTo>
                  <a:pt x="18198" y="31110"/>
                </a:lnTo>
                <a:lnTo>
                  <a:pt x="17297" y="32732"/>
                </a:lnTo>
                <a:lnTo>
                  <a:pt x="16336" y="34353"/>
                </a:lnTo>
                <a:lnTo>
                  <a:pt x="15736" y="35314"/>
                </a:lnTo>
                <a:lnTo>
                  <a:pt x="15075" y="36335"/>
                </a:lnTo>
                <a:lnTo>
                  <a:pt x="14474" y="34473"/>
                </a:lnTo>
                <a:lnTo>
                  <a:pt x="13934" y="32671"/>
                </a:lnTo>
                <a:lnTo>
                  <a:pt x="13453" y="30810"/>
                </a:lnTo>
                <a:lnTo>
                  <a:pt x="12973" y="28948"/>
                </a:lnTo>
                <a:lnTo>
                  <a:pt x="12553" y="27026"/>
                </a:lnTo>
                <a:lnTo>
                  <a:pt x="12132" y="25164"/>
                </a:lnTo>
                <a:lnTo>
                  <a:pt x="12793" y="24864"/>
                </a:lnTo>
                <a:lnTo>
                  <a:pt x="13393" y="24444"/>
                </a:lnTo>
                <a:lnTo>
                  <a:pt x="14534" y="23543"/>
                </a:lnTo>
                <a:lnTo>
                  <a:pt x="15135" y="23002"/>
                </a:lnTo>
                <a:lnTo>
                  <a:pt x="15495" y="22702"/>
                </a:lnTo>
                <a:lnTo>
                  <a:pt x="15676" y="22462"/>
                </a:lnTo>
                <a:lnTo>
                  <a:pt x="16456" y="21621"/>
                </a:lnTo>
                <a:lnTo>
                  <a:pt x="17237" y="20780"/>
                </a:lnTo>
                <a:lnTo>
                  <a:pt x="18378" y="19399"/>
                </a:lnTo>
                <a:lnTo>
                  <a:pt x="18979" y="18678"/>
                </a:lnTo>
                <a:lnTo>
                  <a:pt x="19459" y="17898"/>
                </a:lnTo>
                <a:lnTo>
                  <a:pt x="19940" y="17057"/>
                </a:lnTo>
                <a:lnTo>
                  <a:pt x="20300" y="16216"/>
                </a:lnTo>
                <a:lnTo>
                  <a:pt x="20420" y="15796"/>
                </a:lnTo>
                <a:lnTo>
                  <a:pt x="20480" y="15375"/>
                </a:lnTo>
                <a:lnTo>
                  <a:pt x="20480" y="14955"/>
                </a:lnTo>
                <a:lnTo>
                  <a:pt x="20480" y="14474"/>
                </a:lnTo>
                <a:lnTo>
                  <a:pt x="20420" y="14294"/>
                </a:lnTo>
                <a:lnTo>
                  <a:pt x="20240" y="14174"/>
                </a:lnTo>
                <a:lnTo>
                  <a:pt x="20060" y="14054"/>
                </a:lnTo>
                <a:lnTo>
                  <a:pt x="19940" y="14114"/>
                </a:lnTo>
                <a:lnTo>
                  <a:pt x="19819" y="14174"/>
                </a:lnTo>
                <a:lnTo>
                  <a:pt x="19519" y="14414"/>
                </a:lnTo>
                <a:lnTo>
                  <a:pt x="19219" y="14655"/>
                </a:lnTo>
                <a:lnTo>
                  <a:pt x="18678" y="15255"/>
                </a:lnTo>
                <a:lnTo>
                  <a:pt x="18138" y="15916"/>
                </a:lnTo>
                <a:lnTo>
                  <a:pt x="17718" y="16636"/>
                </a:lnTo>
                <a:lnTo>
                  <a:pt x="16877" y="18138"/>
                </a:lnTo>
                <a:lnTo>
                  <a:pt x="16456" y="18858"/>
                </a:lnTo>
                <a:lnTo>
                  <a:pt x="15976" y="19579"/>
                </a:lnTo>
                <a:lnTo>
                  <a:pt x="15736" y="19879"/>
                </a:lnTo>
                <a:lnTo>
                  <a:pt x="15736" y="19099"/>
                </a:lnTo>
                <a:lnTo>
                  <a:pt x="15736" y="18318"/>
                </a:lnTo>
                <a:lnTo>
                  <a:pt x="15616" y="17537"/>
                </a:lnTo>
                <a:lnTo>
                  <a:pt x="15555" y="17177"/>
                </a:lnTo>
                <a:lnTo>
                  <a:pt x="15435" y="16817"/>
                </a:lnTo>
                <a:lnTo>
                  <a:pt x="15375" y="16696"/>
                </a:lnTo>
                <a:lnTo>
                  <a:pt x="15255" y="16636"/>
                </a:lnTo>
                <a:lnTo>
                  <a:pt x="15075" y="16576"/>
                </a:lnTo>
                <a:lnTo>
                  <a:pt x="14895" y="16636"/>
                </a:lnTo>
                <a:lnTo>
                  <a:pt x="14775" y="16696"/>
                </a:lnTo>
                <a:lnTo>
                  <a:pt x="14715" y="16817"/>
                </a:lnTo>
                <a:lnTo>
                  <a:pt x="14595" y="17237"/>
                </a:lnTo>
                <a:lnTo>
                  <a:pt x="14534" y="17597"/>
                </a:lnTo>
                <a:lnTo>
                  <a:pt x="14414" y="18438"/>
                </a:lnTo>
                <a:lnTo>
                  <a:pt x="14414" y="20060"/>
                </a:lnTo>
                <a:lnTo>
                  <a:pt x="14354" y="20780"/>
                </a:lnTo>
                <a:lnTo>
                  <a:pt x="14354" y="21501"/>
                </a:lnTo>
                <a:lnTo>
                  <a:pt x="13574" y="22342"/>
                </a:lnTo>
                <a:lnTo>
                  <a:pt x="12793" y="23123"/>
                </a:lnTo>
                <a:lnTo>
                  <a:pt x="11952" y="23963"/>
                </a:lnTo>
                <a:lnTo>
                  <a:pt x="11592" y="22041"/>
                </a:lnTo>
                <a:lnTo>
                  <a:pt x="11171" y="18678"/>
                </a:lnTo>
                <a:lnTo>
                  <a:pt x="10811" y="15315"/>
                </a:lnTo>
                <a:lnTo>
                  <a:pt x="11351" y="14715"/>
                </a:lnTo>
                <a:lnTo>
                  <a:pt x="11772" y="14054"/>
                </a:lnTo>
                <a:lnTo>
                  <a:pt x="12613" y="12673"/>
                </a:lnTo>
                <a:lnTo>
                  <a:pt x="13694" y="10871"/>
                </a:lnTo>
                <a:lnTo>
                  <a:pt x="14775" y="8949"/>
                </a:lnTo>
                <a:lnTo>
                  <a:pt x="15796" y="7268"/>
                </a:lnTo>
                <a:lnTo>
                  <a:pt x="16877" y="5526"/>
                </a:lnTo>
                <a:lnTo>
                  <a:pt x="17898" y="3724"/>
                </a:lnTo>
                <a:lnTo>
                  <a:pt x="18318" y="2823"/>
                </a:lnTo>
                <a:lnTo>
                  <a:pt x="18738" y="1923"/>
                </a:lnTo>
                <a:lnTo>
                  <a:pt x="18799" y="1622"/>
                </a:lnTo>
                <a:lnTo>
                  <a:pt x="18738" y="1442"/>
                </a:lnTo>
                <a:lnTo>
                  <a:pt x="18618" y="1262"/>
                </a:lnTo>
                <a:lnTo>
                  <a:pt x="18378" y="1142"/>
                </a:lnTo>
                <a:lnTo>
                  <a:pt x="18138" y="1082"/>
                </a:lnTo>
                <a:lnTo>
                  <a:pt x="17898" y="1142"/>
                </a:lnTo>
                <a:lnTo>
                  <a:pt x="17657" y="1202"/>
                </a:lnTo>
                <a:lnTo>
                  <a:pt x="17477" y="1382"/>
                </a:lnTo>
                <a:lnTo>
                  <a:pt x="16937" y="2223"/>
                </a:lnTo>
                <a:lnTo>
                  <a:pt x="16396" y="3124"/>
                </a:lnTo>
                <a:lnTo>
                  <a:pt x="15435" y="4925"/>
                </a:lnTo>
                <a:lnTo>
                  <a:pt x="15195" y="5286"/>
                </a:lnTo>
                <a:lnTo>
                  <a:pt x="15195" y="4205"/>
                </a:lnTo>
                <a:lnTo>
                  <a:pt x="15135" y="3664"/>
                </a:lnTo>
                <a:lnTo>
                  <a:pt x="15075" y="3124"/>
                </a:lnTo>
                <a:lnTo>
                  <a:pt x="15015" y="3064"/>
                </a:lnTo>
                <a:lnTo>
                  <a:pt x="14955" y="2944"/>
                </a:lnTo>
                <a:lnTo>
                  <a:pt x="14775" y="2944"/>
                </a:lnTo>
                <a:lnTo>
                  <a:pt x="14534" y="3004"/>
                </a:lnTo>
                <a:lnTo>
                  <a:pt x="14474" y="3064"/>
                </a:lnTo>
                <a:lnTo>
                  <a:pt x="14414" y="3124"/>
                </a:lnTo>
                <a:lnTo>
                  <a:pt x="14294" y="3784"/>
                </a:lnTo>
                <a:lnTo>
                  <a:pt x="14174" y="4385"/>
                </a:lnTo>
                <a:lnTo>
                  <a:pt x="14054" y="5646"/>
                </a:lnTo>
                <a:lnTo>
                  <a:pt x="13994" y="6547"/>
                </a:lnTo>
                <a:lnTo>
                  <a:pt x="13994" y="6967"/>
                </a:lnTo>
                <a:lnTo>
                  <a:pt x="13994" y="7448"/>
                </a:lnTo>
                <a:lnTo>
                  <a:pt x="13273" y="8649"/>
                </a:lnTo>
                <a:lnTo>
                  <a:pt x="12312" y="10451"/>
                </a:lnTo>
                <a:lnTo>
                  <a:pt x="11291" y="12192"/>
                </a:lnTo>
                <a:lnTo>
                  <a:pt x="10691" y="13333"/>
                </a:lnTo>
                <a:lnTo>
                  <a:pt x="10631" y="10991"/>
                </a:lnTo>
                <a:lnTo>
                  <a:pt x="10571" y="9009"/>
                </a:lnTo>
                <a:lnTo>
                  <a:pt x="10631" y="7027"/>
                </a:lnTo>
                <a:lnTo>
                  <a:pt x="10691" y="5106"/>
                </a:lnTo>
                <a:lnTo>
                  <a:pt x="10691" y="3124"/>
                </a:lnTo>
                <a:lnTo>
                  <a:pt x="11231" y="2523"/>
                </a:lnTo>
                <a:lnTo>
                  <a:pt x="11712" y="1863"/>
                </a:lnTo>
                <a:lnTo>
                  <a:pt x="12132" y="1142"/>
                </a:lnTo>
                <a:lnTo>
                  <a:pt x="12553" y="421"/>
                </a:lnTo>
                <a:lnTo>
                  <a:pt x="12553" y="361"/>
                </a:lnTo>
                <a:lnTo>
                  <a:pt x="12493" y="241"/>
                </a:lnTo>
                <a:lnTo>
                  <a:pt x="12372" y="241"/>
                </a:lnTo>
                <a:lnTo>
                  <a:pt x="11472" y="902"/>
                </a:lnTo>
                <a:lnTo>
                  <a:pt x="10631" y="1622"/>
                </a:lnTo>
                <a:lnTo>
                  <a:pt x="10511" y="121"/>
                </a:lnTo>
                <a:lnTo>
                  <a:pt x="10511" y="61"/>
                </a:lnTo>
                <a:lnTo>
                  <a:pt x="10451" y="1"/>
                </a:lnTo>
                <a:close/>
              </a:path>
            </a:pathLst>
          </a:custGeom>
          <a:solidFill>
            <a:srgbClr val="B5975B"/>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6" name="Shape 124">
            <a:extLst>
              <a:ext uri="{FF2B5EF4-FFF2-40B4-BE49-F238E27FC236}">
                <a16:creationId xmlns:a16="http://schemas.microsoft.com/office/drawing/2014/main" xmlns="" id="{C7143017-576F-43D8-8A84-BB6F92A6E7CA}"/>
              </a:ext>
            </a:extLst>
          </p:cNvPr>
          <p:cNvSpPr>
            <a:spLocks/>
          </p:cNvSpPr>
          <p:nvPr/>
        </p:nvSpPr>
        <p:spPr bwMode="auto">
          <a:xfrm flipH="1">
            <a:off x="556684" y="1228725"/>
            <a:ext cx="1667933" cy="490538"/>
          </a:xfrm>
          <a:custGeom>
            <a:avLst/>
            <a:gdLst>
              <a:gd name="T0" fmla="*/ 640345325 w 50029"/>
              <a:gd name="T1" fmla="*/ 11150630 h 14715"/>
              <a:gd name="T2" fmla="*/ 537993515 w 50029"/>
              <a:gd name="T3" fmla="*/ 93466707 h 14715"/>
              <a:gd name="T4" fmla="*/ 471332650 w 50029"/>
              <a:gd name="T5" fmla="*/ 133512909 h 14715"/>
              <a:gd name="T6" fmla="*/ 380267396 w 50029"/>
              <a:gd name="T7" fmla="*/ 160222612 h 14715"/>
              <a:gd name="T8" fmla="*/ 306086979 w 50029"/>
              <a:gd name="T9" fmla="*/ 195823670 h 14715"/>
              <a:gd name="T10" fmla="*/ 232860008 w 50029"/>
              <a:gd name="T11" fmla="*/ 242537588 h 14715"/>
              <a:gd name="T12" fmla="*/ 138027776 w 50029"/>
              <a:gd name="T13" fmla="*/ 324853665 h 14715"/>
              <a:gd name="T14" fmla="*/ 45086834 w 50029"/>
              <a:gd name="T15" fmla="*/ 422727714 h 14715"/>
              <a:gd name="T16" fmla="*/ 12225649 w 50029"/>
              <a:gd name="T17" fmla="*/ 471701974 h 14715"/>
              <a:gd name="T18" fmla="*/ 15628 w 50029"/>
              <a:gd name="T19" fmla="*/ 509525604 h 14715"/>
              <a:gd name="T20" fmla="*/ 4705446 w 50029"/>
              <a:gd name="T21" fmla="*/ 536198637 h 14715"/>
              <a:gd name="T22" fmla="*/ 16915467 w 50029"/>
              <a:gd name="T23" fmla="*/ 542867454 h 14715"/>
              <a:gd name="T24" fmla="*/ 49776653 w 50029"/>
              <a:gd name="T25" fmla="*/ 513970749 h 14715"/>
              <a:gd name="T26" fmla="*/ 102351809 w 50029"/>
              <a:gd name="T27" fmla="*/ 447214844 h 14715"/>
              <a:gd name="T28" fmla="*/ 194370535 w 50029"/>
              <a:gd name="T29" fmla="*/ 356008479 h 14715"/>
              <a:gd name="T30" fmla="*/ 253511822 w 50029"/>
              <a:gd name="T31" fmla="*/ 324853665 h 14715"/>
              <a:gd name="T32" fmla="*/ 319234819 w 50029"/>
              <a:gd name="T33" fmla="*/ 335966493 h 14715"/>
              <a:gd name="T34" fmla="*/ 453494367 w 50029"/>
              <a:gd name="T35" fmla="*/ 407168642 h 14715"/>
              <a:gd name="T36" fmla="*/ 476038097 w 50029"/>
              <a:gd name="T37" fmla="*/ 491707291 h 14715"/>
              <a:gd name="T38" fmla="*/ 490108152 w 50029"/>
              <a:gd name="T39" fmla="*/ 533976065 h 14715"/>
              <a:gd name="T40" fmla="*/ 502318174 w 50029"/>
              <a:gd name="T41" fmla="*/ 545126662 h 14715"/>
              <a:gd name="T42" fmla="*/ 509837751 w 50029"/>
              <a:gd name="T43" fmla="*/ 536198637 h 14715"/>
              <a:gd name="T44" fmla="*/ 510775595 w 50029"/>
              <a:gd name="T45" fmla="*/ 507303032 h 14715"/>
              <a:gd name="T46" fmla="*/ 502318174 w 50029"/>
              <a:gd name="T47" fmla="*/ 469479402 h 14715"/>
              <a:gd name="T48" fmla="*/ 488231865 w 50029"/>
              <a:gd name="T49" fmla="*/ 424950286 h 14715"/>
              <a:gd name="T50" fmla="*/ 521093676 w 50029"/>
              <a:gd name="T51" fmla="*/ 442769700 h 14715"/>
              <a:gd name="T52" fmla="*/ 542698962 w 50029"/>
              <a:gd name="T53" fmla="*/ 442769700 h 14715"/>
              <a:gd name="T54" fmla="*/ 548327224 w 50029"/>
              <a:gd name="T55" fmla="*/ 429433200 h 14715"/>
              <a:gd name="T56" fmla="*/ 549265068 w 50029"/>
              <a:gd name="T57" fmla="*/ 413837458 h 14715"/>
              <a:gd name="T58" fmla="*/ 542698962 w 50029"/>
              <a:gd name="T59" fmla="*/ 393832142 h 14715"/>
              <a:gd name="T60" fmla="*/ 528613253 w 50029"/>
              <a:gd name="T61" fmla="*/ 378236367 h 14715"/>
              <a:gd name="T62" fmla="*/ 456308498 w 50029"/>
              <a:gd name="T63" fmla="*/ 340412737 h 14715"/>
              <a:gd name="T64" fmla="*/ 333320527 w 50029"/>
              <a:gd name="T65" fmla="*/ 275916074 h 14715"/>
              <a:gd name="T66" fmla="*/ 384957840 w 50029"/>
              <a:gd name="T67" fmla="*/ 229201055 h 14715"/>
              <a:gd name="T68" fmla="*/ 482604203 w 50029"/>
              <a:gd name="T69" fmla="*/ 193599997 h 14715"/>
              <a:gd name="T70" fmla="*/ 630011616 w 50029"/>
              <a:gd name="T71" fmla="*/ 178004256 h 14715"/>
              <a:gd name="T72" fmla="*/ 778357473 w 50029"/>
              <a:gd name="T73" fmla="*/ 195823670 h 14715"/>
              <a:gd name="T74" fmla="*/ 782109448 w 50029"/>
              <a:gd name="T75" fmla="*/ 186895611 h 14715"/>
              <a:gd name="T76" fmla="*/ 779295317 w 50029"/>
              <a:gd name="T77" fmla="*/ 178004256 h 14715"/>
              <a:gd name="T78" fmla="*/ 694796793 w 50029"/>
              <a:gd name="T79" fmla="*/ 142403165 h 14715"/>
              <a:gd name="T80" fmla="*/ 608421983 w 50029"/>
              <a:gd name="T81" fmla="*/ 124621521 h 14715"/>
              <a:gd name="T82" fmla="*/ 582126253 w 50029"/>
              <a:gd name="T83" fmla="*/ 97911852 h 14715"/>
              <a:gd name="T84" fmla="*/ 655353849 w 50029"/>
              <a:gd name="T85" fmla="*/ 40082872 h 14715"/>
              <a:gd name="T86" fmla="*/ 666625401 w 50029"/>
              <a:gd name="T87" fmla="*/ 20041986 h 14715"/>
              <a:gd name="T88" fmla="*/ 664749114 w 50029"/>
              <a:gd name="T89" fmla="*/ 4482914 h 14715"/>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50029"/>
              <a:gd name="T136" fmla="*/ 0 h 14715"/>
              <a:gd name="T137" fmla="*/ 50029 w 50029"/>
              <a:gd name="T138" fmla="*/ 14715 h 14715"/>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50029" h="14715" extrusionOk="0">
                <a:moveTo>
                  <a:pt x="42281" y="1"/>
                </a:moveTo>
                <a:lnTo>
                  <a:pt x="41620" y="121"/>
                </a:lnTo>
                <a:lnTo>
                  <a:pt x="40960" y="301"/>
                </a:lnTo>
                <a:lnTo>
                  <a:pt x="39698" y="721"/>
                </a:lnTo>
                <a:lnTo>
                  <a:pt x="36756" y="1742"/>
                </a:lnTo>
                <a:lnTo>
                  <a:pt x="34413" y="2523"/>
                </a:lnTo>
                <a:lnTo>
                  <a:pt x="33272" y="2943"/>
                </a:lnTo>
                <a:lnTo>
                  <a:pt x="32131" y="3424"/>
                </a:lnTo>
                <a:lnTo>
                  <a:pt x="30149" y="3604"/>
                </a:lnTo>
                <a:lnTo>
                  <a:pt x="28227" y="3784"/>
                </a:lnTo>
                <a:lnTo>
                  <a:pt x="26246" y="4024"/>
                </a:lnTo>
                <a:lnTo>
                  <a:pt x="24324" y="4325"/>
                </a:lnTo>
                <a:lnTo>
                  <a:pt x="22702" y="4625"/>
                </a:lnTo>
                <a:lnTo>
                  <a:pt x="21141" y="4925"/>
                </a:lnTo>
                <a:lnTo>
                  <a:pt x="19579" y="5286"/>
                </a:lnTo>
                <a:lnTo>
                  <a:pt x="18018" y="5706"/>
                </a:lnTo>
                <a:lnTo>
                  <a:pt x="16456" y="6126"/>
                </a:lnTo>
                <a:lnTo>
                  <a:pt x="14895" y="6547"/>
                </a:lnTo>
                <a:lnTo>
                  <a:pt x="11832" y="7568"/>
                </a:lnTo>
                <a:lnTo>
                  <a:pt x="10331" y="8168"/>
                </a:lnTo>
                <a:lnTo>
                  <a:pt x="8829" y="8769"/>
                </a:lnTo>
                <a:lnTo>
                  <a:pt x="5826" y="10090"/>
                </a:lnTo>
                <a:lnTo>
                  <a:pt x="4385" y="10751"/>
                </a:lnTo>
                <a:lnTo>
                  <a:pt x="2884" y="11411"/>
                </a:lnTo>
                <a:lnTo>
                  <a:pt x="2163" y="11832"/>
                </a:lnTo>
                <a:lnTo>
                  <a:pt x="1442" y="12252"/>
                </a:lnTo>
                <a:lnTo>
                  <a:pt x="782" y="12733"/>
                </a:lnTo>
                <a:lnTo>
                  <a:pt x="241" y="13273"/>
                </a:lnTo>
                <a:lnTo>
                  <a:pt x="61" y="13513"/>
                </a:lnTo>
                <a:lnTo>
                  <a:pt x="1" y="13754"/>
                </a:lnTo>
                <a:lnTo>
                  <a:pt x="1" y="14054"/>
                </a:lnTo>
                <a:lnTo>
                  <a:pt x="121" y="14294"/>
                </a:lnTo>
                <a:lnTo>
                  <a:pt x="301" y="14474"/>
                </a:lnTo>
                <a:lnTo>
                  <a:pt x="481" y="14594"/>
                </a:lnTo>
                <a:lnTo>
                  <a:pt x="782" y="14715"/>
                </a:lnTo>
                <a:lnTo>
                  <a:pt x="1082" y="14654"/>
                </a:lnTo>
                <a:lnTo>
                  <a:pt x="1742" y="14474"/>
                </a:lnTo>
                <a:lnTo>
                  <a:pt x="2463" y="14174"/>
                </a:lnTo>
                <a:lnTo>
                  <a:pt x="3184" y="13874"/>
                </a:lnTo>
                <a:lnTo>
                  <a:pt x="3844" y="13513"/>
                </a:lnTo>
                <a:lnTo>
                  <a:pt x="5226" y="12733"/>
                </a:lnTo>
                <a:lnTo>
                  <a:pt x="6547" y="12072"/>
                </a:lnTo>
                <a:lnTo>
                  <a:pt x="7988" y="11411"/>
                </a:lnTo>
                <a:lnTo>
                  <a:pt x="9430" y="10751"/>
                </a:lnTo>
                <a:lnTo>
                  <a:pt x="12433" y="9610"/>
                </a:lnTo>
                <a:lnTo>
                  <a:pt x="14294" y="8949"/>
                </a:lnTo>
                <a:lnTo>
                  <a:pt x="14895" y="8889"/>
                </a:lnTo>
                <a:lnTo>
                  <a:pt x="16216" y="8769"/>
                </a:lnTo>
                <a:lnTo>
                  <a:pt x="17597" y="8769"/>
                </a:lnTo>
                <a:lnTo>
                  <a:pt x="18979" y="8889"/>
                </a:lnTo>
                <a:lnTo>
                  <a:pt x="20420" y="9069"/>
                </a:lnTo>
                <a:lnTo>
                  <a:pt x="21801" y="9309"/>
                </a:lnTo>
                <a:lnTo>
                  <a:pt x="23243" y="9670"/>
                </a:lnTo>
                <a:lnTo>
                  <a:pt x="29008" y="10991"/>
                </a:lnTo>
                <a:lnTo>
                  <a:pt x="29308" y="11592"/>
                </a:lnTo>
                <a:lnTo>
                  <a:pt x="29669" y="12192"/>
                </a:lnTo>
                <a:lnTo>
                  <a:pt x="30450" y="13273"/>
                </a:lnTo>
                <a:lnTo>
                  <a:pt x="30810" y="13754"/>
                </a:lnTo>
                <a:lnTo>
                  <a:pt x="31170" y="14174"/>
                </a:lnTo>
                <a:lnTo>
                  <a:pt x="31350" y="14414"/>
                </a:lnTo>
                <a:lnTo>
                  <a:pt x="31591" y="14534"/>
                </a:lnTo>
                <a:lnTo>
                  <a:pt x="31831" y="14654"/>
                </a:lnTo>
                <a:lnTo>
                  <a:pt x="32131" y="14715"/>
                </a:lnTo>
                <a:lnTo>
                  <a:pt x="32311" y="14715"/>
                </a:lnTo>
                <a:lnTo>
                  <a:pt x="32492" y="14594"/>
                </a:lnTo>
                <a:lnTo>
                  <a:pt x="32612" y="14474"/>
                </a:lnTo>
                <a:lnTo>
                  <a:pt x="32672" y="14294"/>
                </a:lnTo>
                <a:lnTo>
                  <a:pt x="32732" y="13994"/>
                </a:lnTo>
                <a:lnTo>
                  <a:pt x="32672" y="13694"/>
                </a:lnTo>
                <a:lnTo>
                  <a:pt x="32612" y="13393"/>
                </a:lnTo>
                <a:lnTo>
                  <a:pt x="32492" y="13153"/>
                </a:lnTo>
                <a:lnTo>
                  <a:pt x="32131" y="12673"/>
                </a:lnTo>
                <a:lnTo>
                  <a:pt x="31771" y="12192"/>
                </a:lnTo>
                <a:lnTo>
                  <a:pt x="31230" y="11471"/>
                </a:lnTo>
                <a:lnTo>
                  <a:pt x="31951" y="11652"/>
                </a:lnTo>
                <a:lnTo>
                  <a:pt x="32672" y="11832"/>
                </a:lnTo>
                <a:lnTo>
                  <a:pt x="33332" y="11952"/>
                </a:lnTo>
                <a:lnTo>
                  <a:pt x="33693" y="12012"/>
                </a:lnTo>
                <a:lnTo>
                  <a:pt x="34353" y="12012"/>
                </a:lnTo>
                <a:lnTo>
                  <a:pt x="34714" y="11952"/>
                </a:lnTo>
                <a:lnTo>
                  <a:pt x="34834" y="11832"/>
                </a:lnTo>
                <a:lnTo>
                  <a:pt x="34954" y="11772"/>
                </a:lnTo>
                <a:lnTo>
                  <a:pt x="35074" y="11592"/>
                </a:lnTo>
                <a:lnTo>
                  <a:pt x="35134" y="11471"/>
                </a:lnTo>
                <a:lnTo>
                  <a:pt x="35194" y="11291"/>
                </a:lnTo>
                <a:lnTo>
                  <a:pt x="35134" y="11171"/>
                </a:lnTo>
                <a:lnTo>
                  <a:pt x="35074" y="10991"/>
                </a:lnTo>
                <a:lnTo>
                  <a:pt x="34954" y="10871"/>
                </a:lnTo>
                <a:lnTo>
                  <a:pt x="34714" y="10631"/>
                </a:lnTo>
                <a:lnTo>
                  <a:pt x="34413" y="10451"/>
                </a:lnTo>
                <a:lnTo>
                  <a:pt x="34113" y="10330"/>
                </a:lnTo>
                <a:lnTo>
                  <a:pt x="33813" y="10210"/>
                </a:lnTo>
                <a:lnTo>
                  <a:pt x="33152" y="10030"/>
                </a:lnTo>
                <a:lnTo>
                  <a:pt x="32431" y="9910"/>
                </a:lnTo>
                <a:lnTo>
                  <a:pt x="29188" y="9189"/>
                </a:lnTo>
                <a:lnTo>
                  <a:pt x="25945" y="8409"/>
                </a:lnTo>
                <a:lnTo>
                  <a:pt x="22642" y="7748"/>
                </a:lnTo>
                <a:lnTo>
                  <a:pt x="21321" y="7448"/>
                </a:lnTo>
                <a:lnTo>
                  <a:pt x="19940" y="7268"/>
                </a:lnTo>
                <a:lnTo>
                  <a:pt x="22282" y="6667"/>
                </a:lnTo>
                <a:lnTo>
                  <a:pt x="24624" y="6187"/>
                </a:lnTo>
                <a:lnTo>
                  <a:pt x="26186" y="5886"/>
                </a:lnTo>
                <a:lnTo>
                  <a:pt x="27747" y="5646"/>
                </a:lnTo>
                <a:lnTo>
                  <a:pt x="30870" y="5226"/>
                </a:lnTo>
                <a:lnTo>
                  <a:pt x="33993" y="4985"/>
                </a:lnTo>
                <a:lnTo>
                  <a:pt x="37176" y="4805"/>
                </a:lnTo>
                <a:lnTo>
                  <a:pt x="40299" y="4805"/>
                </a:lnTo>
                <a:lnTo>
                  <a:pt x="43482" y="4865"/>
                </a:lnTo>
                <a:lnTo>
                  <a:pt x="46665" y="5045"/>
                </a:lnTo>
                <a:lnTo>
                  <a:pt x="49788" y="5286"/>
                </a:lnTo>
                <a:lnTo>
                  <a:pt x="49908" y="5226"/>
                </a:lnTo>
                <a:lnTo>
                  <a:pt x="49968" y="5226"/>
                </a:lnTo>
                <a:lnTo>
                  <a:pt x="50028" y="5045"/>
                </a:lnTo>
                <a:lnTo>
                  <a:pt x="49968" y="4925"/>
                </a:lnTo>
                <a:lnTo>
                  <a:pt x="49908" y="4865"/>
                </a:lnTo>
                <a:lnTo>
                  <a:pt x="49848" y="4805"/>
                </a:lnTo>
                <a:lnTo>
                  <a:pt x="48046" y="4445"/>
                </a:lnTo>
                <a:lnTo>
                  <a:pt x="46244" y="4085"/>
                </a:lnTo>
                <a:lnTo>
                  <a:pt x="44443" y="3844"/>
                </a:lnTo>
                <a:lnTo>
                  <a:pt x="42581" y="3604"/>
                </a:lnTo>
                <a:lnTo>
                  <a:pt x="40779" y="3424"/>
                </a:lnTo>
                <a:lnTo>
                  <a:pt x="38918" y="3364"/>
                </a:lnTo>
                <a:lnTo>
                  <a:pt x="37056" y="3304"/>
                </a:lnTo>
                <a:lnTo>
                  <a:pt x="35194" y="3304"/>
                </a:lnTo>
                <a:lnTo>
                  <a:pt x="37236" y="2643"/>
                </a:lnTo>
                <a:lnTo>
                  <a:pt x="39939" y="1742"/>
                </a:lnTo>
                <a:lnTo>
                  <a:pt x="41260" y="1322"/>
                </a:lnTo>
                <a:lnTo>
                  <a:pt x="41920" y="1082"/>
                </a:lnTo>
                <a:lnTo>
                  <a:pt x="42461" y="721"/>
                </a:lnTo>
                <a:lnTo>
                  <a:pt x="42581" y="601"/>
                </a:lnTo>
                <a:lnTo>
                  <a:pt x="42641" y="541"/>
                </a:lnTo>
                <a:lnTo>
                  <a:pt x="42641" y="301"/>
                </a:lnTo>
                <a:lnTo>
                  <a:pt x="42581" y="181"/>
                </a:lnTo>
                <a:lnTo>
                  <a:pt x="42521" y="121"/>
                </a:lnTo>
                <a:lnTo>
                  <a:pt x="42401" y="61"/>
                </a:lnTo>
                <a:lnTo>
                  <a:pt x="42281" y="1"/>
                </a:lnTo>
                <a:close/>
              </a:path>
            </a:pathLst>
          </a:custGeom>
          <a:solidFill>
            <a:srgbClr val="79C6CC"/>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7" name="Shape 125">
            <a:extLst>
              <a:ext uri="{FF2B5EF4-FFF2-40B4-BE49-F238E27FC236}">
                <a16:creationId xmlns:a16="http://schemas.microsoft.com/office/drawing/2014/main" xmlns="" id="{D664A91A-43AC-4863-84CA-18FB1FF77855}"/>
              </a:ext>
            </a:extLst>
          </p:cNvPr>
          <p:cNvSpPr>
            <a:spLocks/>
          </p:cNvSpPr>
          <p:nvPr/>
        </p:nvSpPr>
        <p:spPr bwMode="auto">
          <a:xfrm rot="956724">
            <a:off x="1123951" y="742950"/>
            <a:ext cx="711200" cy="700088"/>
          </a:xfrm>
          <a:custGeom>
            <a:avLst/>
            <a:gdLst>
              <a:gd name="T0" fmla="*/ 195756263 w 26726"/>
              <a:gd name="T1" fmla="*/ 241742277 h 26366"/>
              <a:gd name="T2" fmla="*/ 190978356 w 26726"/>
              <a:gd name="T3" fmla="*/ 257486636 h 26366"/>
              <a:gd name="T4" fmla="*/ 181430883 w 26726"/>
              <a:gd name="T5" fmla="*/ 248481799 h 26366"/>
              <a:gd name="T6" fmla="*/ 182861678 w 26726"/>
              <a:gd name="T7" fmla="*/ 229386358 h 26366"/>
              <a:gd name="T8" fmla="*/ 68280948 w 26726"/>
              <a:gd name="T9" fmla="*/ 1142164 h 26366"/>
              <a:gd name="T10" fmla="*/ 47746485 w 26726"/>
              <a:gd name="T11" fmla="*/ 18009675 h 26366"/>
              <a:gd name="T12" fmla="*/ 35813840 w 26726"/>
              <a:gd name="T13" fmla="*/ 56237199 h 26366"/>
              <a:gd name="T14" fmla="*/ 40106986 w 26726"/>
              <a:gd name="T15" fmla="*/ 68593117 h 26366"/>
              <a:gd name="T16" fmla="*/ 50616419 w 26726"/>
              <a:gd name="T17" fmla="*/ 86583754 h 26366"/>
              <a:gd name="T18" fmla="*/ 49177660 w 26726"/>
              <a:gd name="T19" fmla="*/ 112456076 h 26366"/>
              <a:gd name="T20" fmla="*/ 28173962 w 26726"/>
              <a:gd name="T21" fmla="*/ 147295159 h 26366"/>
              <a:gd name="T22" fmla="*/ 8116677 w 26726"/>
              <a:gd name="T23" fmla="*/ 195651362 h 26366"/>
              <a:gd name="T24" fmla="*/ 7963 w 26726"/>
              <a:gd name="T25" fmla="*/ 258609762 h 26366"/>
              <a:gd name="T26" fmla="*/ 4777908 w 26726"/>
              <a:gd name="T27" fmla="*/ 321567444 h 26366"/>
              <a:gd name="T28" fmla="*/ 25312391 w 26726"/>
              <a:gd name="T29" fmla="*/ 380032598 h 26366"/>
              <a:gd name="T30" fmla="*/ 34383065 w 26726"/>
              <a:gd name="T31" fmla="*/ 426123486 h 26366"/>
              <a:gd name="T32" fmla="*/ 44884514 w 26726"/>
              <a:gd name="T33" fmla="*/ 453118960 h 26366"/>
              <a:gd name="T34" fmla="*/ 65888212 w 26726"/>
              <a:gd name="T35" fmla="*/ 493593478 h 26366"/>
              <a:gd name="T36" fmla="*/ 69712143 w 26726"/>
              <a:gd name="T37" fmla="*/ 478972244 h 26366"/>
              <a:gd name="T38" fmla="*/ 60164271 w 26726"/>
              <a:gd name="T39" fmla="*/ 437374601 h 26366"/>
              <a:gd name="T40" fmla="*/ 74481688 w 26726"/>
              <a:gd name="T41" fmla="*/ 427246638 h 26366"/>
              <a:gd name="T42" fmla="*/ 98832118 w 26726"/>
              <a:gd name="T43" fmla="*/ 400270203 h 26366"/>
              <a:gd name="T44" fmla="*/ 115065473 w 26726"/>
              <a:gd name="T45" fmla="*/ 393530681 h 26366"/>
              <a:gd name="T46" fmla="*/ 128914054 w 26726"/>
              <a:gd name="T47" fmla="*/ 447484242 h 26366"/>
              <a:gd name="T48" fmla="*/ 139893101 w 26726"/>
              <a:gd name="T49" fmla="*/ 478972244 h 26366"/>
              <a:gd name="T50" fmla="*/ 149440574 w 26726"/>
              <a:gd name="T51" fmla="*/ 471109597 h 26366"/>
              <a:gd name="T52" fmla="*/ 143239834 w 26726"/>
              <a:gd name="T53" fmla="*/ 448625716 h 26366"/>
              <a:gd name="T54" fmla="*/ 142754673 w 26726"/>
              <a:gd name="T55" fmla="*/ 414891410 h 26366"/>
              <a:gd name="T56" fmla="*/ 157557251 w 26726"/>
              <a:gd name="T57" fmla="*/ 435128324 h 26366"/>
              <a:gd name="T58" fmla="*/ 171883031 w 26726"/>
              <a:gd name="T59" fmla="*/ 438497726 h 26366"/>
              <a:gd name="T60" fmla="*/ 170929034 w 26726"/>
              <a:gd name="T61" fmla="*/ 422754084 h 26366"/>
              <a:gd name="T62" fmla="*/ 159950386 w 26726"/>
              <a:gd name="T63" fmla="*/ 402516480 h 26366"/>
              <a:gd name="T64" fmla="*/ 156603254 w 26726"/>
              <a:gd name="T65" fmla="*/ 363165087 h 26366"/>
              <a:gd name="T66" fmla="*/ 173313806 w 26726"/>
              <a:gd name="T67" fmla="*/ 318198041 h 26366"/>
              <a:gd name="T68" fmla="*/ 188116385 w 26726"/>
              <a:gd name="T69" fmla="*/ 309212242 h 26366"/>
              <a:gd name="T70" fmla="*/ 203396141 w 26726"/>
              <a:gd name="T71" fmla="*/ 293467883 h 26366"/>
              <a:gd name="T72" fmla="*/ 211990017 w 26726"/>
              <a:gd name="T73" fmla="*/ 268718686 h 26366"/>
              <a:gd name="T74" fmla="*/ 207688908 w 26726"/>
              <a:gd name="T75" fmla="*/ 247358647 h 26366"/>
              <a:gd name="T76" fmla="*/ 203872940 w 26726"/>
              <a:gd name="T77" fmla="*/ 228244195 h 26366"/>
              <a:gd name="T78" fmla="*/ 198618234 w 26726"/>
              <a:gd name="T79" fmla="*/ 192281960 h 26366"/>
              <a:gd name="T80" fmla="*/ 178568912 w 26726"/>
              <a:gd name="T81" fmla="*/ 170921204 h 26366"/>
              <a:gd name="T82" fmla="*/ 157080452 w 26726"/>
              <a:gd name="T83" fmla="*/ 136063083 h 26366"/>
              <a:gd name="T84" fmla="*/ 139893101 w 26726"/>
              <a:gd name="T85" fmla="*/ 125935120 h 26366"/>
              <a:gd name="T86" fmla="*/ 141323897 w 26726"/>
              <a:gd name="T87" fmla="*/ 140556327 h 26366"/>
              <a:gd name="T88" fmla="*/ 144670630 w 26726"/>
              <a:gd name="T89" fmla="*/ 177660726 h 26366"/>
              <a:gd name="T90" fmla="*/ 140847098 w 26726"/>
              <a:gd name="T91" fmla="*/ 203514036 h 26366"/>
              <a:gd name="T92" fmla="*/ 112203901 w 26726"/>
              <a:gd name="T93" fmla="*/ 228244195 h 26366"/>
              <a:gd name="T94" fmla="*/ 78782797 w 26726"/>
              <a:gd name="T95" fmla="*/ 228244195 h 26366"/>
              <a:gd name="T96" fmla="*/ 52047594 w 26726"/>
              <a:gd name="T97" fmla="*/ 260856039 h 26366"/>
              <a:gd name="T98" fmla="*/ 36291038 w 26726"/>
              <a:gd name="T99" fmla="*/ 315951764 h 26366"/>
              <a:gd name="T100" fmla="*/ 28651160 w 26726"/>
              <a:gd name="T101" fmla="*/ 337311803 h 26366"/>
              <a:gd name="T102" fmla="*/ 27220364 w 26726"/>
              <a:gd name="T103" fmla="*/ 292344758 h 26366"/>
              <a:gd name="T104" fmla="*/ 38199012 w 26726"/>
              <a:gd name="T105" fmla="*/ 245111679 h 26366"/>
              <a:gd name="T106" fmla="*/ 61118268 w 26726"/>
              <a:gd name="T107" fmla="*/ 219258396 h 26366"/>
              <a:gd name="T108" fmla="*/ 99786115 w 26726"/>
              <a:gd name="T109" fmla="*/ 183277122 h 26366"/>
              <a:gd name="T110" fmla="*/ 112680700 w 26726"/>
              <a:gd name="T111" fmla="*/ 146172034 h 26366"/>
              <a:gd name="T112" fmla="*/ 116496668 w 26726"/>
              <a:gd name="T113" fmla="*/ 96711717 h 26366"/>
              <a:gd name="T114" fmla="*/ 110295928 w 26726"/>
              <a:gd name="T115" fmla="*/ 51744644 h 26366"/>
              <a:gd name="T116" fmla="*/ 96447346 w 26726"/>
              <a:gd name="T117" fmla="*/ 16886523 h 26366"/>
              <a:gd name="T118" fmla="*/ 76397625 w 26726"/>
              <a:gd name="T119" fmla="*/ 19038 h 2636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26726"/>
              <a:gd name="T181" fmla="*/ 0 h 26366"/>
              <a:gd name="T182" fmla="*/ 26726 w 26726"/>
              <a:gd name="T183" fmla="*/ 26366 h 2636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26726" h="26366" extrusionOk="0">
                <a:moveTo>
                  <a:pt x="23843" y="11952"/>
                </a:moveTo>
                <a:lnTo>
                  <a:pt x="24023" y="12012"/>
                </a:lnTo>
                <a:lnTo>
                  <a:pt x="24324" y="12253"/>
                </a:lnTo>
                <a:lnTo>
                  <a:pt x="24504" y="12553"/>
                </a:lnTo>
                <a:lnTo>
                  <a:pt x="24624" y="12913"/>
                </a:lnTo>
                <a:lnTo>
                  <a:pt x="24624" y="13093"/>
                </a:lnTo>
                <a:lnTo>
                  <a:pt x="24564" y="13273"/>
                </a:lnTo>
                <a:lnTo>
                  <a:pt x="24444" y="13394"/>
                </a:lnTo>
                <a:lnTo>
                  <a:pt x="24324" y="13574"/>
                </a:lnTo>
                <a:lnTo>
                  <a:pt x="24023" y="13754"/>
                </a:lnTo>
                <a:lnTo>
                  <a:pt x="23843" y="13814"/>
                </a:lnTo>
                <a:lnTo>
                  <a:pt x="23483" y="13814"/>
                </a:lnTo>
                <a:lnTo>
                  <a:pt x="23303" y="13754"/>
                </a:lnTo>
                <a:lnTo>
                  <a:pt x="23002" y="13574"/>
                </a:lnTo>
                <a:lnTo>
                  <a:pt x="22822" y="13273"/>
                </a:lnTo>
                <a:lnTo>
                  <a:pt x="22702" y="12913"/>
                </a:lnTo>
                <a:lnTo>
                  <a:pt x="22762" y="12733"/>
                </a:lnTo>
                <a:lnTo>
                  <a:pt x="22822" y="12553"/>
                </a:lnTo>
                <a:lnTo>
                  <a:pt x="22882" y="12373"/>
                </a:lnTo>
                <a:lnTo>
                  <a:pt x="23002" y="12253"/>
                </a:lnTo>
                <a:lnTo>
                  <a:pt x="23303" y="12012"/>
                </a:lnTo>
                <a:lnTo>
                  <a:pt x="23483" y="11952"/>
                </a:lnTo>
                <a:lnTo>
                  <a:pt x="23843" y="11952"/>
                </a:lnTo>
                <a:close/>
                <a:moveTo>
                  <a:pt x="9129" y="1"/>
                </a:moveTo>
                <a:lnTo>
                  <a:pt x="8589" y="61"/>
                </a:lnTo>
                <a:lnTo>
                  <a:pt x="8048" y="121"/>
                </a:lnTo>
                <a:lnTo>
                  <a:pt x="7568" y="241"/>
                </a:lnTo>
                <a:lnTo>
                  <a:pt x="7027" y="421"/>
                </a:lnTo>
                <a:lnTo>
                  <a:pt x="6547" y="662"/>
                </a:lnTo>
                <a:lnTo>
                  <a:pt x="6006" y="962"/>
                </a:lnTo>
                <a:lnTo>
                  <a:pt x="5586" y="1322"/>
                </a:lnTo>
                <a:lnTo>
                  <a:pt x="5165" y="1743"/>
                </a:lnTo>
                <a:lnTo>
                  <a:pt x="4805" y="2163"/>
                </a:lnTo>
                <a:lnTo>
                  <a:pt x="4625" y="2523"/>
                </a:lnTo>
                <a:lnTo>
                  <a:pt x="4505" y="3004"/>
                </a:lnTo>
                <a:lnTo>
                  <a:pt x="4445" y="3484"/>
                </a:lnTo>
                <a:lnTo>
                  <a:pt x="4445" y="3544"/>
                </a:lnTo>
                <a:lnTo>
                  <a:pt x="4505" y="3604"/>
                </a:lnTo>
                <a:lnTo>
                  <a:pt x="4745" y="3604"/>
                </a:lnTo>
                <a:lnTo>
                  <a:pt x="5045" y="3664"/>
                </a:lnTo>
                <a:lnTo>
                  <a:pt x="5406" y="3785"/>
                </a:lnTo>
                <a:lnTo>
                  <a:pt x="5826" y="3965"/>
                </a:lnTo>
                <a:lnTo>
                  <a:pt x="6126" y="4205"/>
                </a:lnTo>
                <a:lnTo>
                  <a:pt x="6246" y="4385"/>
                </a:lnTo>
                <a:lnTo>
                  <a:pt x="6367" y="4625"/>
                </a:lnTo>
                <a:lnTo>
                  <a:pt x="6427" y="4866"/>
                </a:lnTo>
                <a:lnTo>
                  <a:pt x="6427" y="5166"/>
                </a:lnTo>
                <a:lnTo>
                  <a:pt x="6427" y="5406"/>
                </a:lnTo>
                <a:lnTo>
                  <a:pt x="6367" y="5586"/>
                </a:lnTo>
                <a:lnTo>
                  <a:pt x="6186" y="6007"/>
                </a:lnTo>
                <a:lnTo>
                  <a:pt x="5886" y="6367"/>
                </a:lnTo>
                <a:lnTo>
                  <a:pt x="5526" y="6667"/>
                </a:lnTo>
                <a:lnTo>
                  <a:pt x="4925" y="7088"/>
                </a:lnTo>
                <a:lnTo>
                  <a:pt x="4204" y="7508"/>
                </a:lnTo>
                <a:lnTo>
                  <a:pt x="3544" y="7868"/>
                </a:lnTo>
                <a:lnTo>
                  <a:pt x="2883" y="8289"/>
                </a:lnTo>
                <a:lnTo>
                  <a:pt x="2343" y="8769"/>
                </a:lnTo>
                <a:lnTo>
                  <a:pt x="1862" y="9310"/>
                </a:lnTo>
                <a:lnTo>
                  <a:pt x="1382" y="9850"/>
                </a:lnTo>
                <a:lnTo>
                  <a:pt x="1021" y="10451"/>
                </a:lnTo>
                <a:lnTo>
                  <a:pt x="721" y="11051"/>
                </a:lnTo>
                <a:lnTo>
                  <a:pt x="421" y="11712"/>
                </a:lnTo>
                <a:lnTo>
                  <a:pt x="241" y="12433"/>
                </a:lnTo>
                <a:lnTo>
                  <a:pt x="61" y="13093"/>
                </a:lnTo>
                <a:lnTo>
                  <a:pt x="1" y="13814"/>
                </a:lnTo>
                <a:lnTo>
                  <a:pt x="1" y="14475"/>
                </a:lnTo>
                <a:lnTo>
                  <a:pt x="61" y="15195"/>
                </a:lnTo>
                <a:lnTo>
                  <a:pt x="181" y="15856"/>
                </a:lnTo>
                <a:lnTo>
                  <a:pt x="361" y="16517"/>
                </a:lnTo>
                <a:lnTo>
                  <a:pt x="601" y="17177"/>
                </a:lnTo>
                <a:lnTo>
                  <a:pt x="901" y="17778"/>
                </a:lnTo>
                <a:lnTo>
                  <a:pt x="1322" y="18378"/>
                </a:lnTo>
                <a:lnTo>
                  <a:pt x="1802" y="19039"/>
                </a:lnTo>
                <a:lnTo>
                  <a:pt x="2463" y="19700"/>
                </a:lnTo>
                <a:lnTo>
                  <a:pt x="3184" y="20300"/>
                </a:lnTo>
                <a:lnTo>
                  <a:pt x="3544" y="20600"/>
                </a:lnTo>
                <a:lnTo>
                  <a:pt x="3964" y="20841"/>
                </a:lnTo>
                <a:lnTo>
                  <a:pt x="4084" y="21862"/>
                </a:lnTo>
                <a:lnTo>
                  <a:pt x="4144" y="22342"/>
                </a:lnTo>
                <a:lnTo>
                  <a:pt x="4325" y="22762"/>
                </a:lnTo>
                <a:lnTo>
                  <a:pt x="4505" y="23183"/>
                </a:lnTo>
                <a:lnTo>
                  <a:pt x="4745" y="23543"/>
                </a:lnTo>
                <a:lnTo>
                  <a:pt x="5045" y="23843"/>
                </a:lnTo>
                <a:lnTo>
                  <a:pt x="5346" y="24084"/>
                </a:lnTo>
                <a:lnTo>
                  <a:pt x="5646" y="24204"/>
                </a:lnTo>
                <a:lnTo>
                  <a:pt x="6607" y="25105"/>
                </a:lnTo>
                <a:lnTo>
                  <a:pt x="7388" y="25885"/>
                </a:lnTo>
                <a:lnTo>
                  <a:pt x="7808" y="26186"/>
                </a:lnTo>
                <a:lnTo>
                  <a:pt x="7988" y="26306"/>
                </a:lnTo>
                <a:lnTo>
                  <a:pt x="8288" y="26366"/>
                </a:lnTo>
                <a:lnTo>
                  <a:pt x="8529" y="26366"/>
                </a:lnTo>
                <a:lnTo>
                  <a:pt x="8709" y="26246"/>
                </a:lnTo>
                <a:lnTo>
                  <a:pt x="8829" y="26066"/>
                </a:lnTo>
                <a:lnTo>
                  <a:pt x="8829" y="25825"/>
                </a:lnTo>
                <a:lnTo>
                  <a:pt x="8769" y="25585"/>
                </a:lnTo>
                <a:lnTo>
                  <a:pt x="8649" y="25345"/>
                </a:lnTo>
                <a:lnTo>
                  <a:pt x="8348" y="24924"/>
                </a:lnTo>
                <a:lnTo>
                  <a:pt x="7628" y="24084"/>
                </a:lnTo>
                <a:lnTo>
                  <a:pt x="7267" y="23723"/>
                </a:lnTo>
                <a:lnTo>
                  <a:pt x="7568" y="23363"/>
                </a:lnTo>
                <a:lnTo>
                  <a:pt x="7688" y="23183"/>
                </a:lnTo>
                <a:lnTo>
                  <a:pt x="7808" y="23063"/>
                </a:lnTo>
                <a:lnTo>
                  <a:pt x="8168" y="22943"/>
                </a:lnTo>
                <a:lnTo>
                  <a:pt x="8589" y="22883"/>
                </a:lnTo>
                <a:lnTo>
                  <a:pt x="9369" y="22822"/>
                </a:lnTo>
                <a:lnTo>
                  <a:pt x="10030" y="22702"/>
                </a:lnTo>
                <a:lnTo>
                  <a:pt x="10691" y="22522"/>
                </a:lnTo>
                <a:lnTo>
                  <a:pt x="11231" y="22282"/>
                </a:lnTo>
                <a:lnTo>
                  <a:pt x="11832" y="21922"/>
                </a:lnTo>
                <a:lnTo>
                  <a:pt x="12432" y="21381"/>
                </a:lnTo>
                <a:lnTo>
                  <a:pt x="12793" y="21081"/>
                </a:lnTo>
                <a:lnTo>
                  <a:pt x="13153" y="20901"/>
                </a:lnTo>
                <a:lnTo>
                  <a:pt x="13633" y="20781"/>
                </a:lnTo>
                <a:lnTo>
                  <a:pt x="14054" y="20841"/>
                </a:lnTo>
                <a:lnTo>
                  <a:pt x="14474" y="21021"/>
                </a:lnTo>
                <a:lnTo>
                  <a:pt x="14774" y="21261"/>
                </a:lnTo>
                <a:lnTo>
                  <a:pt x="15075" y="21561"/>
                </a:lnTo>
                <a:lnTo>
                  <a:pt x="15315" y="21982"/>
                </a:lnTo>
                <a:lnTo>
                  <a:pt x="15795" y="22883"/>
                </a:lnTo>
                <a:lnTo>
                  <a:pt x="16216" y="23903"/>
                </a:lnTo>
                <a:lnTo>
                  <a:pt x="16396" y="24324"/>
                </a:lnTo>
                <a:lnTo>
                  <a:pt x="16636" y="24744"/>
                </a:lnTo>
                <a:lnTo>
                  <a:pt x="16937" y="25105"/>
                </a:lnTo>
                <a:lnTo>
                  <a:pt x="17237" y="25405"/>
                </a:lnTo>
                <a:lnTo>
                  <a:pt x="17597" y="25585"/>
                </a:lnTo>
                <a:lnTo>
                  <a:pt x="18018" y="25705"/>
                </a:lnTo>
                <a:lnTo>
                  <a:pt x="18318" y="25645"/>
                </a:lnTo>
                <a:lnTo>
                  <a:pt x="18558" y="25525"/>
                </a:lnTo>
                <a:lnTo>
                  <a:pt x="18798" y="25345"/>
                </a:lnTo>
                <a:lnTo>
                  <a:pt x="18798" y="25165"/>
                </a:lnTo>
                <a:lnTo>
                  <a:pt x="18858" y="25045"/>
                </a:lnTo>
                <a:lnTo>
                  <a:pt x="18798" y="24804"/>
                </a:lnTo>
                <a:lnTo>
                  <a:pt x="18618" y="24564"/>
                </a:lnTo>
                <a:lnTo>
                  <a:pt x="18258" y="24144"/>
                </a:lnTo>
                <a:lnTo>
                  <a:pt x="18018" y="23964"/>
                </a:lnTo>
                <a:lnTo>
                  <a:pt x="17897" y="23723"/>
                </a:lnTo>
                <a:lnTo>
                  <a:pt x="17777" y="23423"/>
                </a:lnTo>
                <a:lnTo>
                  <a:pt x="17837" y="23063"/>
                </a:lnTo>
                <a:lnTo>
                  <a:pt x="17897" y="22642"/>
                </a:lnTo>
                <a:lnTo>
                  <a:pt x="17957" y="22162"/>
                </a:lnTo>
                <a:lnTo>
                  <a:pt x="17957" y="21201"/>
                </a:lnTo>
                <a:lnTo>
                  <a:pt x="18618" y="22102"/>
                </a:lnTo>
                <a:lnTo>
                  <a:pt x="18978" y="22522"/>
                </a:lnTo>
                <a:lnTo>
                  <a:pt x="19399" y="22943"/>
                </a:lnTo>
                <a:lnTo>
                  <a:pt x="19819" y="23243"/>
                </a:lnTo>
                <a:lnTo>
                  <a:pt x="20360" y="23483"/>
                </a:lnTo>
                <a:lnTo>
                  <a:pt x="20660" y="23483"/>
                </a:lnTo>
                <a:lnTo>
                  <a:pt x="20960" y="23543"/>
                </a:lnTo>
                <a:lnTo>
                  <a:pt x="21261" y="23483"/>
                </a:lnTo>
                <a:lnTo>
                  <a:pt x="21621" y="23423"/>
                </a:lnTo>
                <a:lnTo>
                  <a:pt x="21741" y="23363"/>
                </a:lnTo>
                <a:lnTo>
                  <a:pt x="21861" y="23243"/>
                </a:lnTo>
                <a:lnTo>
                  <a:pt x="21861" y="23063"/>
                </a:lnTo>
                <a:lnTo>
                  <a:pt x="21801" y="22883"/>
                </a:lnTo>
                <a:lnTo>
                  <a:pt x="21501" y="22582"/>
                </a:lnTo>
                <a:lnTo>
                  <a:pt x="21201" y="22402"/>
                </a:lnTo>
                <a:lnTo>
                  <a:pt x="20840" y="22162"/>
                </a:lnTo>
                <a:lnTo>
                  <a:pt x="20480" y="21982"/>
                </a:lnTo>
                <a:lnTo>
                  <a:pt x="20240" y="21741"/>
                </a:lnTo>
                <a:lnTo>
                  <a:pt x="20120" y="21501"/>
                </a:lnTo>
                <a:lnTo>
                  <a:pt x="19939" y="21201"/>
                </a:lnTo>
                <a:lnTo>
                  <a:pt x="19879" y="20901"/>
                </a:lnTo>
                <a:lnTo>
                  <a:pt x="19759" y="20300"/>
                </a:lnTo>
                <a:lnTo>
                  <a:pt x="19639" y="19700"/>
                </a:lnTo>
                <a:lnTo>
                  <a:pt x="19699" y="19399"/>
                </a:lnTo>
                <a:lnTo>
                  <a:pt x="19879" y="18979"/>
                </a:lnTo>
                <a:lnTo>
                  <a:pt x="20180" y="18438"/>
                </a:lnTo>
                <a:lnTo>
                  <a:pt x="20660" y="17898"/>
                </a:lnTo>
                <a:lnTo>
                  <a:pt x="21140" y="17417"/>
                </a:lnTo>
                <a:lnTo>
                  <a:pt x="21801" y="16997"/>
                </a:lnTo>
                <a:lnTo>
                  <a:pt x="22101" y="16817"/>
                </a:lnTo>
                <a:lnTo>
                  <a:pt x="22462" y="16697"/>
                </a:lnTo>
                <a:lnTo>
                  <a:pt x="22882" y="16577"/>
                </a:lnTo>
                <a:lnTo>
                  <a:pt x="23242" y="16577"/>
                </a:lnTo>
                <a:lnTo>
                  <a:pt x="23663" y="16517"/>
                </a:lnTo>
                <a:lnTo>
                  <a:pt x="24083" y="16396"/>
                </a:lnTo>
                <a:lnTo>
                  <a:pt x="24504" y="16276"/>
                </a:lnTo>
                <a:lnTo>
                  <a:pt x="24924" y="16096"/>
                </a:lnTo>
                <a:lnTo>
                  <a:pt x="25284" y="15916"/>
                </a:lnTo>
                <a:lnTo>
                  <a:pt x="25585" y="15676"/>
                </a:lnTo>
                <a:lnTo>
                  <a:pt x="25885" y="15436"/>
                </a:lnTo>
                <a:lnTo>
                  <a:pt x="26185" y="15135"/>
                </a:lnTo>
                <a:lnTo>
                  <a:pt x="26365" y="14895"/>
                </a:lnTo>
                <a:lnTo>
                  <a:pt x="26546" y="14595"/>
                </a:lnTo>
                <a:lnTo>
                  <a:pt x="26666" y="14354"/>
                </a:lnTo>
                <a:lnTo>
                  <a:pt x="26726" y="14054"/>
                </a:lnTo>
                <a:lnTo>
                  <a:pt x="26666" y="13814"/>
                </a:lnTo>
                <a:lnTo>
                  <a:pt x="26546" y="13574"/>
                </a:lnTo>
                <a:lnTo>
                  <a:pt x="26365" y="13394"/>
                </a:lnTo>
                <a:lnTo>
                  <a:pt x="26125" y="13213"/>
                </a:lnTo>
                <a:lnTo>
                  <a:pt x="25945" y="13093"/>
                </a:lnTo>
                <a:lnTo>
                  <a:pt x="25825" y="12973"/>
                </a:lnTo>
                <a:lnTo>
                  <a:pt x="25765" y="12793"/>
                </a:lnTo>
                <a:lnTo>
                  <a:pt x="25705" y="12613"/>
                </a:lnTo>
                <a:lnTo>
                  <a:pt x="25645" y="12192"/>
                </a:lnTo>
                <a:lnTo>
                  <a:pt x="25585" y="11712"/>
                </a:lnTo>
                <a:lnTo>
                  <a:pt x="25525" y="11232"/>
                </a:lnTo>
                <a:lnTo>
                  <a:pt x="25344" y="10751"/>
                </a:lnTo>
                <a:lnTo>
                  <a:pt x="25224" y="10511"/>
                </a:lnTo>
                <a:lnTo>
                  <a:pt x="24984" y="10271"/>
                </a:lnTo>
                <a:lnTo>
                  <a:pt x="24744" y="10030"/>
                </a:lnTo>
                <a:lnTo>
                  <a:pt x="24444" y="9850"/>
                </a:lnTo>
                <a:lnTo>
                  <a:pt x="23783" y="9490"/>
                </a:lnTo>
                <a:lnTo>
                  <a:pt x="23122" y="9250"/>
                </a:lnTo>
                <a:lnTo>
                  <a:pt x="22462" y="9130"/>
                </a:lnTo>
                <a:lnTo>
                  <a:pt x="21681" y="9190"/>
                </a:lnTo>
                <a:lnTo>
                  <a:pt x="21261" y="8649"/>
                </a:lnTo>
                <a:lnTo>
                  <a:pt x="20900" y="8169"/>
                </a:lnTo>
                <a:lnTo>
                  <a:pt x="20360" y="7748"/>
                </a:lnTo>
                <a:lnTo>
                  <a:pt x="19759" y="7268"/>
                </a:lnTo>
                <a:lnTo>
                  <a:pt x="19099" y="6968"/>
                </a:lnTo>
                <a:lnTo>
                  <a:pt x="18738" y="6787"/>
                </a:lnTo>
                <a:lnTo>
                  <a:pt x="18378" y="6727"/>
                </a:lnTo>
                <a:lnTo>
                  <a:pt x="17957" y="6667"/>
                </a:lnTo>
                <a:lnTo>
                  <a:pt x="17597" y="6727"/>
                </a:lnTo>
                <a:lnTo>
                  <a:pt x="17477" y="6727"/>
                </a:lnTo>
                <a:lnTo>
                  <a:pt x="17417" y="6847"/>
                </a:lnTo>
                <a:lnTo>
                  <a:pt x="17477" y="7028"/>
                </a:lnTo>
                <a:lnTo>
                  <a:pt x="17537" y="7148"/>
                </a:lnTo>
                <a:lnTo>
                  <a:pt x="17777" y="7508"/>
                </a:lnTo>
                <a:lnTo>
                  <a:pt x="18018" y="7808"/>
                </a:lnTo>
                <a:lnTo>
                  <a:pt x="18078" y="7928"/>
                </a:lnTo>
                <a:lnTo>
                  <a:pt x="18138" y="8169"/>
                </a:lnTo>
                <a:lnTo>
                  <a:pt x="18138" y="8829"/>
                </a:lnTo>
                <a:lnTo>
                  <a:pt x="18198" y="9490"/>
                </a:lnTo>
                <a:lnTo>
                  <a:pt x="18258" y="9730"/>
                </a:lnTo>
                <a:lnTo>
                  <a:pt x="18318" y="9910"/>
                </a:lnTo>
                <a:lnTo>
                  <a:pt x="18498" y="10211"/>
                </a:lnTo>
                <a:lnTo>
                  <a:pt x="18078" y="10511"/>
                </a:lnTo>
                <a:lnTo>
                  <a:pt x="17717" y="10871"/>
                </a:lnTo>
                <a:lnTo>
                  <a:pt x="17357" y="11232"/>
                </a:lnTo>
                <a:lnTo>
                  <a:pt x="17117" y="11652"/>
                </a:lnTo>
                <a:lnTo>
                  <a:pt x="16156" y="11952"/>
                </a:lnTo>
                <a:lnTo>
                  <a:pt x="15135" y="12132"/>
                </a:lnTo>
                <a:lnTo>
                  <a:pt x="14114" y="12192"/>
                </a:lnTo>
                <a:lnTo>
                  <a:pt x="12973" y="12132"/>
                </a:lnTo>
                <a:lnTo>
                  <a:pt x="12192" y="12072"/>
                </a:lnTo>
                <a:lnTo>
                  <a:pt x="11411" y="12072"/>
                </a:lnTo>
                <a:lnTo>
                  <a:pt x="10631" y="12132"/>
                </a:lnTo>
                <a:lnTo>
                  <a:pt x="9910" y="12192"/>
                </a:lnTo>
                <a:lnTo>
                  <a:pt x="9189" y="12373"/>
                </a:lnTo>
                <a:lnTo>
                  <a:pt x="8469" y="12673"/>
                </a:lnTo>
                <a:lnTo>
                  <a:pt x="7748" y="13033"/>
                </a:lnTo>
                <a:lnTo>
                  <a:pt x="7087" y="13454"/>
                </a:lnTo>
                <a:lnTo>
                  <a:pt x="6547" y="13934"/>
                </a:lnTo>
                <a:lnTo>
                  <a:pt x="6066" y="14415"/>
                </a:lnTo>
                <a:lnTo>
                  <a:pt x="5586" y="14955"/>
                </a:lnTo>
                <a:lnTo>
                  <a:pt x="5225" y="15556"/>
                </a:lnTo>
                <a:lnTo>
                  <a:pt x="4865" y="16216"/>
                </a:lnTo>
                <a:lnTo>
                  <a:pt x="4565" y="16877"/>
                </a:lnTo>
                <a:lnTo>
                  <a:pt x="4325" y="17537"/>
                </a:lnTo>
                <a:lnTo>
                  <a:pt x="4144" y="18198"/>
                </a:lnTo>
                <a:lnTo>
                  <a:pt x="4084" y="18739"/>
                </a:lnTo>
                <a:lnTo>
                  <a:pt x="3724" y="18498"/>
                </a:lnTo>
                <a:lnTo>
                  <a:pt x="3604" y="18018"/>
                </a:lnTo>
                <a:lnTo>
                  <a:pt x="3484" y="17598"/>
                </a:lnTo>
                <a:lnTo>
                  <a:pt x="3424" y="17057"/>
                </a:lnTo>
                <a:lnTo>
                  <a:pt x="3364" y="16577"/>
                </a:lnTo>
                <a:lnTo>
                  <a:pt x="3424" y="16096"/>
                </a:lnTo>
                <a:lnTo>
                  <a:pt x="3424" y="15616"/>
                </a:lnTo>
                <a:lnTo>
                  <a:pt x="3544" y="15195"/>
                </a:lnTo>
                <a:lnTo>
                  <a:pt x="3724" y="14715"/>
                </a:lnTo>
                <a:lnTo>
                  <a:pt x="4024" y="14114"/>
                </a:lnTo>
                <a:lnTo>
                  <a:pt x="4385" y="13574"/>
                </a:lnTo>
                <a:lnTo>
                  <a:pt x="4805" y="13093"/>
                </a:lnTo>
                <a:lnTo>
                  <a:pt x="5286" y="12733"/>
                </a:lnTo>
                <a:lnTo>
                  <a:pt x="5886" y="12373"/>
                </a:lnTo>
                <a:lnTo>
                  <a:pt x="6427" y="12132"/>
                </a:lnTo>
                <a:lnTo>
                  <a:pt x="7087" y="11892"/>
                </a:lnTo>
                <a:lnTo>
                  <a:pt x="7688" y="11712"/>
                </a:lnTo>
                <a:lnTo>
                  <a:pt x="9790" y="11111"/>
                </a:lnTo>
                <a:lnTo>
                  <a:pt x="10751" y="10751"/>
                </a:lnTo>
                <a:lnTo>
                  <a:pt x="11712" y="10331"/>
                </a:lnTo>
                <a:lnTo>
                  <a:pt x="12132" y="10090"/>
                </a:lnTo>
                <a:lnTo>
                  <a:pt x="12552" y="9790"/>
                </a:lnTo>
                <a:lnTo>
                  <a:pt x="12913" y="9490"/>
                </a:lnTo>
                <a:lnTo>
                  <a:pt x="13273" y="9130"/>
                </a:lnTo>
                <a:lnTo>
                  <a:pt x="13633" y="8769"/>
                </a:lnTo>
                <a:lnTo>
                  <a:pt x="13874" y="8289"/>
                </a:lnTo>
                <a:lnTo>
                  <a:pt x="14174" y="7808"/>
                </a:lnTo>
                <a:lnTo>
                  <a:pt x="14354" y="7268"/>
                </a:lnTo>
                <a:lnTo>
                  <a:pt x="14534" y="6727"/>
                </a:lnTo>
                <a:lnTo>
                  <a:pt x="14594" y="6247"/>
                </a:lnTo>
                <a:lnTo>
                  <a:pt x="14654" y="5706"/>
                </a:lnTo>
                <a:lnTo>
                  <a:pt x="14654" y="5166"/>
                </a:lnTo>
                <a:lnTo>
                  <a:pt x="14594" y="4685"/>
                </a:lnTo>
                <a:lnTo>
                  <a:pt x="14474" y="4205"/>
                </a:lnTo>
                <a:lnTo>
                  <a:pt x="14294" y="3664"/>
                </a:lnTo>
                <a:lnTo>
                  <a:pt x="14114" y="3244"/>
                </a:lnTo>
                <a:lnTo>
                  <a:pt x="13874" y="2764"/>
                </a:lnTo>
                <a:lnTo>
                  <a:pt x="13573" y="2343"/>
                </a:lnTo>
                <a:lnTo>
                  <a:pt x="13273" y="1923"/>
                </a:lnTo>
                <a:lnTo>
                  <a:pt x="12913" y="1562"/>
                </a:lnTo>
                <a:lnTo>
                  <a:pt x="12552" y="1202"/>
                </a:lnTo>
                <a:lnTo>
                  <a:pt x="12132" y="902"/>
                </a:lnTo>
                <a:lnTo>
                  <a:pt x="11652" y="662"/>
                </a:lnTo>
                <a:lnTo>
                  <a:pt x="11171" y="421"/>
                </a:lnTo>
                <a:lnTo>
                  <a:pt x="10691" y="241"/>
                </a:lnTo>
                <a:lnTo>
                  <a:pt x="10150" y="121"/>
                </a:lnTo>
                <a:lnTo>
                  <a:pt x="9610" y="1"/>
                </a:lnTo>
                <a:lnTo>
                  <a:pt x="9129" y="1"/>
                </a:lnTo>
                <a:close/>
              </a:path>
            </a:pathLst>
          </a:custGeom>
          <a:solidFill>
            <a:srgbClr val="F56737"/>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8" name="Shape 126">
            <a:extLst>
              <a:ext uri="{FF2B5EF4-FFF2-40B4-BE49-F238E27FC236}">
                <a16:creationId xmlns:a16="http://schemas.microsoft.com/office/drawing/2014/main" xmlns="" id="{CF17D5E0-20B8-4BD7-8283-0E89744647E9}"/>
              </a:ext>
            </a:extLst>
          </p:cNvPr>
          <p:cNvSpPr>
            <a:spLocks/>
          </p:cNvSpPr>
          <p:nvPr/>
        </p:nvSpPr>
        <p:spPr bwMode="auto">
          <a:xfrm>
            <a:off x="1979085" y="307975"/>
            <a:ext cx="436033" cy="433388"/>
          </a:xfrm>
          <a:custGeom>
            <a:avLst/>
            <a:gdLst>
              <a:gd name="T0" fmla="*/ 61150447 w 20060"/>
              <a:gd name="T1" fmla="*/ 10389 h 19940"/>
              <a:gd name="T2" fmla="*/ 43716184 w 20060"/>
              <a:gd name="T3" fmla="*/ 93740260 h 19940"/>
              <a:gd name="T4" fmla="*/ 47099914 w 20060"/>
              <a:gd name="T5" fmla="*/ 55504766 h 19940"/>
              <a:gd name="T6" fmla="*/ 45280214 w 20060"/>
              <a:gd name="T7" fmla="*/ 41325893 h 19940"/>
              <a:gd name="T8" fmla="*/ 38252551 w 20060"/>
              <a:gd name="T9" fmla="*/ 44405882 h 19940"/>
              <a:gd name="T10" fmla="*/ 41116449 w 20060"/>
              <a:gd name="T11" fmla="*/ 62291635 h 19940"/>
              <a:gd name="T12" fmla="*/ 28625692 w 20060"/>
              <a:gd name="T13" fmla="*/ 22208136 h 19940"/>
              <a:gd name="T14" fmla="*/ 25241700 w 20060"/>
              <a:gd name="T15" fmla="*/ 22208136 h 19940"/>
              <a:gd name="T16" fmla="*/ 16134673 w 20060"/>
              <a:gd name="T17" fmla="*/ 14189262 h 19940"/>
              <a:gd name="T18" fmla="*/ 18998571 w 20060"/>
              <a:gd name="T19" fmla="*/ 40093889 h 19940"/>
              <a:gd name="T20" fmla="*/ 13275030 w 20060"/>
              <a:gd name="T21" fmla="*/ 45021884 h 19940"/>
              <a:gd name="T22" fmla="*/ 22642226 w 20060"/>
              <a:gd name="T23" fmla="*/ 49334356 h 19940"/>
              <a:gd name="T24" fmla="*/ 28105598 w 20060"/>
              <a:gd name="T25" fmla="*/ 74006500 h 19940"/>
              <a:gd name="T26" fmla="*/ 22642226 w 20060"/>
              <a:gd name="T27" fmla="*/ 64755622 h 19940"/>
              <a:gd name="T28" fmla="*/ 22642226 w 20060"/>
              <a:gd name="T29" fmla="*/ 82014984 h 19940"/>
              <a:gd name="T30" fmla="*/ 31749514 w 20060"/>
              <a:gd name="T31" fmla="*/ 91881864 h 19940"/>
              <a:gd name="T32" fmla="*/ 11711000 w 20060"/>
              <a:gd name="T33" fmla="*/ 65371624 h 19940"/>
              <a:gd name="T34" fmla="*/ 8591693 w 20060"/>
              <a:gd name="T35" fmla="*/ 78934973 h 19940"/>
              <a:gd name="T36" fmla="*/ 4687853 w 20060"/>
              <a:gd name="T37" fmla="*/ 85105384 h 19940"/>
              <a:gd name="T38" fmla="*/ 8071583 w 20060"/>
              <a:gd name="T39" fmla="*/ 108535135 h 19940"/>
              <a:gd name="T40" fmla="*/ 15094731 w 20060"/>
              <a:gd name="T41" fmla="*/ 102364724 h 19940"/>
              <a:gd name="T42" fmla="*/ 27585749 w 20060"/>
              <a:gd name="T43" fmla="*/ 111615602 h 19940"/>
              <a:gd name="T44" fmla="*/ 18218553 w 20060"/>
              <a:gd name="T45" fmla="*/ 114695613 h 19940"/>
              <a:gd name="T46" fmla="*/ 17698720 w 20060"/>
              <a:gd name="T47" fmla="*/ 128884875 h 19940"/>
              <a:gd name="T48" fmla="*/ 25241700 w 20060"/>
              <a:gd name="T49" fmla="*/ 130117336 h 19940"/>
              <a:gd name="T50" fmla="*/ 26545806 w 20060"/>
              <a:gd name="T51" fmla="*/ 149851095 h 19940"/>
              <a:gd name="T52" fmla="*/ 12495273 w 20060"/>
              <a:gd name="T53" fmla="*/ 158475560 h 19940"/>
              <a:gd name="T54" fmla="*/ 18478478 w 20060"/>
              <a:gd name="T55" fmla="*/ 168958442 h 19940"/>
              <a:gd name="T56" fmla="*/ 15874765 w 20060"/>
              <a:gd name="T57" fmla="*/ 193014584 h 19940"/>
              <a:gd name="T58" fmla="*/ 22382318 w 20060"/>
              <a:gd name="T59" fmla="*/ 180673328 h 19940"/>
              <a:gd name="T60" fmla="*/ 27845673 w 20060"/>
              <a:gd name="T61" fmla="*/ 204729448 h 19940"/>
              <a:gd name="T62" fmla="*/ 25761794 w 20060"/>
              <a:gd name="T63" fmla="*/ 170816837 h 19940"/>
              <a:gd name="T64" fmla="*/ 35393169 w 20060"/>
              <a:gd name="T65" fmla="*/ 154163088 h 19940"/>
              <a:gd name="T66" fmla="*/ 37732718 w 20060"/>
              <a:gd name="T67" fmla="*/ 171432839 h 19940"/>
              <a:gd name="T68" fmla="*/ 42936149 w 20060"/>
              <a:gd name="T69" fmla="*/ 159091562 h 19940"/>
              <a:gd name="T70" fmla="*/ 59070839 w 20060"/>
              <a:gd name="T71" fmla="*/ 168958442 h 19940"/>
              <a:gd name="T72" fmla="*/ 55427167 w 20060"/>
              <a:gd name="T73" fmla="*/ 193014584 h 19940"/>
              <a:gd name="T74" fmla="*/ 58810914 w 20060"/>
              <a:gd name="T75" fmla="*/ 191772190 h 19940"/>
              <a:gd name="T76" fmla="*/ 68178110 w 20060"/>
              <a:gd name="T77" fmla="*/ 196710597 h 19940"/>
              <a:gd name="T78" fmla="*/ 72341614 w 20060"/>
              <a:gd name="T79" fmla="*/ 178825322 h 19940"/>
              <a:gd name="T80" fmla="*/ 75201257 w 20060"/>
              <a:gd name="T81" fmla="*/ 173280846 h 19940"/>
              <a:gd name="T82" fmla="*/ 57506792 w 20060"/>
              <a:gd name="T83" fmla="*/ 147376697 h 19940"/>
              <a:gd name="T84" fmla="*/ 63494512 w 20060"/>
              <a:gd name="T85" fmla="*/ 147376697 h 19940"/>
              <a:gd name="T86" fmla="*/ 62710239 w 20060"/>
              <a:gd name="T87" fmla="*/ 131349340 h 19940"/>
              <a:gd name="T88" fmla="*/ 69737902 w 20060"/>
              <a:gd name="T89" fmla="*/ 123946469 h 19940"/>
              <a:gd name="T90" fmla="*/ 78584988 w 20060"/>
              <a:gd name="T91" fmla="*/ 153547086 h 19940"/>
              <a:gd name="T92" fmla="*/ 73901390 w 20060"/>
              <a:gd name="T93" fmla="*/ 130733338 h 19940"/>
              <a:gd name="T94" fmla="*/ 85872314 w 20060"/>
              <a:gd name="T95" fmla="*/ 130117336 h 19940"/>
              <a:gd name="T96" fmla="*/ 81188977 w 20060"/>
              <a:gd name="T97" fmla="*/ 118401993 h 19940"/>
              <a:gd name="T98" fmla="*/ 83528510 w 20060"/>
              <a:gd name="T99" fmla="*/ 101132720 h 19940"/>
              <a:gd name="T100" fmla="*/ 78065155 w 20060"/>
              <a:gd name="T101" fmla="*/ 100516718 h 19940"/>
              <a:gd name="T102" fmla="*/ 57766717 w 20060"/>
              <a:gd name="T103" fmla="*/ 98668733 h 19940"/>
              <a:gd name="T104" fmla="*/ 63494512 w 20060"/>
              <a:gd name="T105" fmla="*/ 91881864 h 19940"/>
              <a:gd name="T106" fmla="*/ 58291065 w 20060"/>
              <a:gd name="T107" fmla="*/ 85105384 h 19940"/>
              <a:gd name="T108" fmla="*/ 67918202 w 20060"/>
              <a:gd name="T109" fmla="*/ 49950358 h 19940"/>
              <a:gd name="T110" fmla="*/ 79624670 w 20060"/>
              <a:gd name="T111" fmla="*/ 45021884 h 19940"/>
              <a:gd name="T112" fmla="*/ 65834061 w 20060"/>
              <a:gd name="T113" fmla="*/ 43173878 h 19940"/>
              <a:gd name="T114" fmla="*/ 72861708 w 20060"/>
              <a:gd name="T115" fmla="*/ 6170389 h 19940"/>
              <a:gd name="T116" fmla="*/ 61670557 w 20060"/>
              <a:gd name="T117" fmla="*/ 10389 h 1994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20060"/>
              <a:gd name="T178" fmla="*/ 0 h 19940"/>
              <a:gd name="T179" fmla="*/ 20060 w 20060"/>
              <a:gd name="T180" fmla="*/ 19940 h 1994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20060" h="19940" extrusionOk="0">
                <a:moveTo>
                  <a:pt x="12372" y="13093"/>
                </a:moveTo>
                <a:lnTo>
                  <a:pt x="12913" y="13574"/>
                </a:lnTo>
                <a:lnTo>
                  <a:pt x="12973" y="13874"/>
                </a:lnTo>
                <a:lnTo>
                  <a:pt x="13093" y="14114"/>
                </a:lnTo>
                <a:lnTo>
                  <a:pt x="12372" y="13093"/>
                </a:lnTo>
                <a:close/>
                <a:moveTo>
                  <a:pt x="14114" y="1"/>
                </a:moveTo>
                <a:lnTo>
                  <a:pt x="13874" y="962"/>
                </a:lnTo>
                <a:lnTo>
                  <a:pt x="13694" y="1983"/>
                </a:lnTo>
                <a:lnTo>
                  <a:pt x="13694" y="2463"/>
                </a:lnTo>
                <a:lnTo>
                  <a:pt x="13694" y="3004"/>
                </a:lnTo>
                <a:lnTo>
                  <a:pt x="13754" y="3484"/>
                </a:lnTo>
                <a:lnTo>
                  <a:pt x="13934" y="3965"/>
                </a:lnTo>
                <a:lnTo>
                  <a:pt x="10090" y="9130"/>
                </a:lnTo>
                <a:lnTo>
                  <a:pt x="10030" y="9250"/>
                </a:lnTo>
                <a:lnTo>
                  <a:pt x="10090" y="7328"/>
                </a:lnTo>
                <a:lnTo>
                  <a:pt x="10150" y="6067"/>
                </a:lnTo>
                <a:lnTo>
                  <a:pt x="10391" y="5947"/>
                </a:lnTo>
                <a:lnTo>
                  <a:pt x="10571" y="5826"/>
                </a:lnTo>
                <a:lnTo>
                  <a:pt x="10751" y="5646"/>
                </a:lnTo>
                <a:lnTo>
                  <a:pt x="10871" y="5406"/>
                </a:lnTo>
                <a:lnTo>
                  <a:pt x="10931" y="5226"/>
                </a:lnTo>
                <a:lnTo>
                  <a:pt x="10931" y="4986"/>
                </a:lnTo>
                <a:lnTo>
                  <a:pt x="10931" y="4745"/>
                </a:lnTo>
                <a:lnTo>
                  <a:pt x="10811" y="4565"/>
                </a:lnTo>
                <a:lnTo>
                  <a:pt x="10751" y="4325"/>
                </a:lnTo>
                <a:lnTo>
                  <a:pt x="10571" y="4145"/>
                </a:lnTo>
                <a:lnTo>
                  <a:pt x="10451" y="4025"/>
                </a:lnTo>
                <a:lnTo>
                  <a:pt x="10210" y="3905"/>
                </a:lnTo>
                <a:lnTo>
                  <a:pt x="10030" y="3845"/>
                </a:lnTo>
                <a:lnTo>
                  <a:pt x="9550" y="3845"/>
                </a:lnTo>
                <a:lnTo>
                  <a:pt x="9310" y="3905"/>
                </a:lnTo>
                <a:lnTo>
                  <a:pt x="9129" y="4025"/>
                </a:lnTo>
                <a:lnTo>
                  <a:pt x="8949" y="4145"/>
                </a:lnTo>
                <a:lnTo>
                  <a:pt x="8829" y="4325"/>
                </a:lnTo>
                <a:lnTo>
                  <a:pt x="8709" y="4565"/>
                </a:lnTo>
                <a:lnTo>
                  <a:pt x="8649" y="4745"/>
                </a:lnTo>
                <a:lnTo>
                  <a:pt x="8649" y="4986"/>
                </a:lnTo>
                <a:lnTo>
                  <a:pt x="8709" y="5346"/>
                </a:lnTo>
                <a:lnTo>
                  <a:pt x="8889" y="5706"/>
                </a:lnTo>
                <a:lnTo>
                  <a:pt x="9129" y="5947"/>
                </a:lnTo>
                <a:lnTo>
                  <a:pt x="9490" y="6067"/>
                </a:lnTo>
                <a:lnTo>
                  <a:pt x="9430" y="6847"/>
                </a:lnTo>
                <a:lnTo>
                  <a:pt x="9250" y="8469"/>
                </a:lnTo>
                <a:lnTo>
                  <a:pt x="6907" y="5166"/>
                </a:lnTo>
                <a:lnTo>
                  <a:pt x="6006" y="3965"/>
                </a:lnTo>
                <a:lnTo>
                  <a:pt x="6427" y="2764"/>
                </a:lnTo>
                <a:lnTo>
                  <a:pt x="6547" y="2463"/>
                </a:lnTo>
                <a:lnTo>
                  <a:pt x="6607" y="2163"/>
                </a:lnTo>
                <a:lnTo>
                  <a:pt x="6667" y="1863"/>
                </a:lnTo>
                <a:lnTo>
                  <a:pt x="6547" y="1562"/>
                </a:lnTo>
                <a:lnTo>
                  <a:pt x="6487" y="1502"/>
                </a:lnTo>
                <a:lnTo>
                  <a:pt x="6367" y="1502"/>
                </a:lnTo>
                <a:lnTo>
                  <a:pt x="6127" y="1683"/>
                </a:lnTo>
                <a:lnTo>
                  <a:pt x="5946" y="1923"/>
                </a:lnTo>
                <a:lnTo>
                  <a:pt x="5826" y="2163"/>
                </a:lnTo>
                <a:lnTo>
                  <a:pt x="5706" y="2463"/>
                </a:lnTo>
                <a:lnTo>
                  <a:pt x="5406" y="3244"/>
                </a:lnTo>
                <a:lnTo>
                  <a:pt x="5226" y="2944"/>
                </a:lnTo>
                <a:lnTo>
                  <a:pt x="4565" y="2043"/>
                </a:lnTo>
                <a:lnTo>
                  <a:pt x="4205" y="1683"/>
                </a:lnTo>
                <a:lnTo>
                  <a:pt x="3965" y="1502"/>
                </a:lnTo>
                <a:lnTo>
                  <a:pt x="3724" y="1382"/>
                </a:lnTo>
                <a:lnTo>
                  <a:pt x="3604" y="1382"/>
                </a:lnTo>
                <a:lnTo>
                  <a:pt x="3604" y="1442"/>
                </a:lnTo>
                <a:lnTo>
                  <a:pt x="3724" y="1923"/>
                </a:lnTo>
                <a:lnTo>
                  <a:pt x="3904" y="2343"/>
                </a:lnTo>
                <a:lnTo>
                  <a:pt x="4505" y="3124"/>
                </a:lnTo>
                <a:lnTo>
                  <a:pt x="5046" y="3965"/>
                </a:lnTo>
                <a:lnTo>
                  <a:pt x="4385" y="3905"/>
                </a:lnTo>
                <a:lnTo>
                  <a:pt x="3784" y="3845"/>
                </a:lnTo>
                <a:lnTo>
                  <a:pt x="3544" y="3784"/>
                </a:lnTo>
                <a:lnTo>
                  <a:pt x="3244" y="3845"/>
                </a:lnTo>
                <a:lnTo>
                  <a:pt x="3064" y="3905"/>
                </a:lnTo>
                <a:lnTo>
                  <a:pt x="3004" y="4025"/>
                </a:lnTo>
                <a:lnTo>
                  <a:pt x="2944" y="4205"/>
                </a:lnTo>
                <a:lnTo>
                  <a:pt x="3064" y="4385"/>
                </a:lnTo>
                <a:lnTo>
                  <a:pt x="3304" y="4505"/>
                </a:lnTo>
                <a:lnTo>
                  <a:pt x="3604" y="4685"/>
                </a:lnTo>
                <a:lnTo>
                  <a:pt x="3904" y="4745"/>
                </a:lnTo>
                <a:lnTo>
                  <a:pt x="4265" y="4805"/>
                </a:lnTo>
                <a:lnTo>
                  <a:pt x="4565" y="4865"/>
                </a:lnTo>
                <a:lnTo>
                  <a:pt x="4925" y="4865"/>
                </a:lnTo>
                <a:lnTo>
                  <a:pt x="5226" y="4805"/>
                </a:lnTo>
                <a:lnTo>
                  <a:pt x="5466" y="4685"/>
                </a:lnTo>
                <a:lnTo>
                  <a:pt x="5526" y="4625"/>
                </a:lnTo>
                <a:lnTo>
                  <a:pt x="6067" y="5406"/>
                </a:lnTo>
                <a:lnTo>
                  <a:pt x="8229" y="8469"/>
                </a:lnTo>
                <a:lnTo>
                  <a:pt x="7148" y="7688"/>
                </a:lnTo>
                <a:lnTo>
                  <a:pt x="6847" y="7388"/>
                </a:lnTo>
                <a:lnTo>
                  <a:pt x="6487" y="7208"/>
                </a:lnTo>
                <a:lnTo>
                  <a:pt x="6487" y="7148"/>
                </a:lnTo>
                <a:lnTo>
                  <a:pt x="6427" y="6787"/>
                </a:lnTo>
                <a:lnTo>
                  <a:pt x="6247" y="6487"/>
                </a:lnTo>
                <a:lnTo>
                  <a:pt x="5946" y="6307"/>
                </a:lnTo>
                <a:lnTo>
                  <a:pt x="5766" y="6247"/>
                </a:lnTo>
                <a:lnTo>
                  <a:pt x="5406" y="6247"/>
                </a:lnTo>
                <a:lnTo>
                  <a:pt x="5226" y="6307"/>
                </a:lnTo>
                <a:lnTo>
                  <a:pt x="4925" y="6487"/>
                </a:lnTo>
                <a:lnTo>
                  <a:pt x="4685" y="6787"/>
                </a:lnTo>
                <a:lnTo>
                  <a:pt x="4685" y="6967"/>
                </a:lnTo>
                <a:lnTo>
                  <a:pt x="4625" y="7148"/>
                </a:lnTo>
                <a:lnTo>
                  <a:pt x="4745" y="7508"/>
                </a:lnTo>
                <a:lnTo>
                  <a:pt x="4925" y="7808"/>
                </a:lnTo>
                <a:lnTo>
                  <a:pt x="5226" y="7988"/>
                </a:lnTo>
                <a:lnTo>
                  <a:pt x="5406" y="8048"/>
                </a:lnTo>
                <a:lnTo>
                  <a:pt x="5826" y="8048"/>
                </a:lnTo>
                <a:lnTo>
                  <a:pt x="6127" y="7928"/>
                </a:lnTo>
                <a:lnTo>
                  <a:pt x="6487" y="8229"/>
                </a:lnTo>
                <a:lnTo>
                  <a:pt x="6907" y="8589"/>
                </a:lnTo>
                <a:lnTo>
                  <a:pt x="7328" y="8949"/>
                </a:lnTo>
                <a:lnTo>
                  <a:pt x="4925" y="8409"/>
                </a:lnTo>
                <a:lnTo>
                  <a:pt x="4565" y="8289"/>
                </a:lnTo>
                <a:lnTo>
                  <a:pt x="4265" y="7928"/>
                </a:lnTo>
                <a:lnTo>
                  <a:pt x="3965" y="7568"/>
                </a:lnTo>
                <a:lnTo>
                  <a:pt x="2884" y="6367"/>
                </a:lnTo>
                <a:lnTo>
                  <a:pt x="2823" y="6307"/>
                </a:lnTo>
                <a:lnTo>
                  <a:pt x="2703" y="6367"/>
                </a:lnTo>
                <a:lnTo>
                  <a:pt x="2643" y="6487"/>
                </a:lnTo>
                <a:lnTo>
                  <a:pt x="2643" y="6607"/>
                </a:lnTo>
                <a:lnTo>
                  <a:pt x="3664" y="7988"/>
                </a:lnTo>
                <a:lnTo>
                  <a:pt x="3724" y="8109"/>
                </a:lnTo>
                <a:lnTo>
                  <a:pt x="2823" y="7868"/>
                </a:lnTo>
                <a:lnTo>
                  <a:pt x="1983" y="7688"/>
                </a:lnTo>
                <a:lnTo>
                  <a:pt x="1082" y="7508"/>
                </a:lnTo>
                <a:lnTo>
                  <a:pt x="61" y="7508"/>
                </a:lnTo>
                <a:lnTo>
                  <a:pt x="1" y="7628"/>
                </a:lnTo>
                <a:lnTo>
                  <a:pt x="61" y="7748"/>
                </a:lnTo>
                <a:lnTo>
                  <a:pt x="121" y="7868"/>
                </a:lnTo>
                <a:lnTo>
                  <a:pt x="601" y="8048"/>
                </a:lnTo>
                <a:lnTo>
                  <a:pt x="1082" y="8289"/>
                </a:lnTo>
                <a:lnTo>
                  <a:pt x="2043" y="8589"/>
                </a:lnTo>
                <a:lnTo>
                  <a:pt x="4085" y="9009"/>
                </a:lnTo>
                <a:lnTo>
                  <a:pt x="3664" y="9310"/>
                </a:lnTo>
                <a:lnTo>
                  <a:pt x="3244" y="9550"/>
                </a:lnTo>
                <a:lnTo>
                  <a:pt x="2523" y="10030"/>
                </a:lnTo>
                <a:lnTo>
                  <a:pt x="2163" y="10271"/>
                </a:lnTo>
                <a:lnTo>
                  <a:pt x="1863" y="10571"/>
                </a:lnTo>
                <a:lnTo>
                  <a:pt x="1863" y="10691"/>
                </a:lnTo>
                <a:lnTo>
                  <a:pt x="1863" y="10751"/>
                </a:lnTo>
                <a:lnTo>
                  <a:pt x="1923" y="10811"/>
                </a:lnTo>
                <a:lnTo>
                  <a:pt x="2043" y="10811"/>
                </a:lnTo>
                <a:lnTo>
                  <a:pt x="2403" y="10631"/>
                </a:lnTo>
                <a:lnTo>
                  <a:pt x="2763" y="10451"/>
                </a:lnTo>
                <a:lnTo>
                  <a:pt x="3484" y="9970"/>
                </a:lnTo>
                <a:lnTo>
                  <a:pt x="4085" y="9550"/>
                </a:lnTo>
                <a:lnTo>
                  <a:pt x="4325" y="9370"/>
                </a:lnTo>
                <a:lnTo>
                  <a:pt x="4625" y="9130"/>
                </a:lnTo>
                <a:lnTo>
                  <a:pt x="4745" y="9190"/>
                </a:lnTo>
                <a:lnTo>
                  <a:pt x="8469" y="10150"/>
                </a:lnTo>
                <a:lnTo>
                  <a:pt x="7087" y="10571"/>
                </a:lnTo>
                <a:lnTo>
                  <a:pt x="6367" y="10871"/>
                </a:lnTo>
                <a:lnTo>
                  <a:pt x="5706" y="11171"/>
                </a:lnTo>
                <a:lnTo>
                  <a:pt x="5526" y="10991"/>
                </a:lnTo>
                <a:lnTo>
                  <a:pt x="5286" y="10931"/>
                </a:lnTo>
                <a:lnTo>
                  <a:pt x="4986" y="10871"/>
                </a:lnTo>
                <a:lnTo>
                  <a:pt x="4685" y="10931"/>
                </a:lnTo>
                <a:lnTo>
                  <a:pt x="4445" y="10991"/>
                </a:lnTo>
                <a:lnTo>
                  <a:pt x="4205" y="11171"/>
                </a:lnTo>
                <a:lnTo>
                  <a:pt x="4085" y="11352"/>
                </a:lnTo>
                <a:lnTo>
                  <a:pt x="3965" y="11532"/>
                </a:lnTo>
                <a:lnTo>
                  <a:pt x="3904" y="11712"/>
                </a:lnTo>
                <a:lnTo>
                  <a:pt x="3904" y="11952"/>
                </a:lnTo>
                <a:lnTo>
                  <a:pt x="3904" y="12132"/>
                </a:lnTo>
                <a:lnTo>
                  <a:pt x="3965" y="12373"/>
                </a:lnTo>
                <a:lnTo>
                  <a:pt x="4085" y="12553"/>
                </a:lnTo>
                <a:lnTo>
                  <a:pt x="4205" y="12733"/>
                </a:lnTo>
                <a:lnTo>
                  <a:pt x="4445" y="12913"/>
                </a:lnTo>
                <a:lnTo>
                  <a:pt x="4685" y="12973"/>
                </a:lnTo>
                <a:lnTo>
                  <a:pt x="4986" y="13033"/>
                </a:lnTo>
                <a:lnTo>
                  <a:pt x="5286" y="12973"/>
                </a:lnTo>
                <a:lnTo>
                  <a:pt x="5526" y="12853"/>
                </a:lnTo>
                <a:lnTo>
                  <a:pt x="5826" y="12673"/>
                </a:lnTo>
                <a:lnTo>
                  <a:pt x="6006" y="12373"/>
                </a:lnTo>
                <a:lnTo>
                  <a:pt x="6067" y="12072"/>
                </a:lnTo>
                <a:lnTo>
                  <a:pt x="6727" y="11952"/>
                </a:lnTo>
                <a:lnTo>
                  <a:pt x="7328" y="11712"/>
                </a:lnTo>
                <a:lnTo>
                  <a:pt x="8529" y="11231"/>
                </a:lnTo>
                <a:lnTo>
                  <a:pt x="6127" y="14595"/>
                </a:lnTo>
                <a:lnTo>
                  <a:pt x="5286" y="15856"/>
                </a:lnTo>
                <a:lnTo>
                  <a:pt x="4865" y="15736"/>
                </a:lnTo>
                <a:lnTo>
                  <a:pt x="4445" y="15616"/>
                </a:lnTo>
                <a:lnTo>
                  <a:pt x="3904" y="15495"/>
                </a:lnTo>
                <a:lnTo>
                  <a:pt x="3304" y="15435"/>
                </a:lnTo>
                <a:lnTo>
                  <a:pt x="3064" y="15375"/>
                </a:lnTo>
                <a:lnTo>
                  <a:pt x="2884" y="15435"/>
                </a:lnTo>
                <a:lnTo>
                  <a:pt x="2463" y="15495"/>
                </a:lnTo>
                <a:lnTo>
                  <a:pt x="2403" y="15616"/>
                </a:lnTo>
                <a:lnTo>
                  <a:pt x="2403" y="15676"/>
                </a:lnTo>
                <a:lnTo>
                  <a:pt x="2703" y="15976"/>
                </a:lnTo>
                <a:lnTo>
                  <a:pt x="3004" y="16156"/>
                </a:lnTo>
                <a:lnTo>
                  <a:pt x="3664" y="16336"/>
                </a:lnTo>
                <a:lnTo>
                  <a:pt x="4265" y="16456"/>
                </a:lnTo>
                <a:lnTo>
                  <a:pt x="4745" y="16577"/>
                </a:lnTo>
                <a:lnTo>
                  <a:pt x="4205" y="17357"/>
                </a:lnTo>
                <a:lnTo>
                  <a:pt x="3965" y="17718"/>
                </a:lnTo>
                <a:lnTo>
                  <a:pt x="3724" y="18018"/>
                </a:lnTo>
                <a:lnTo>
                  <a:pt x="3604" y="18378"/>
                </a:lnTo>
                <a:lnTo>
                  <a:pt x="3604" y="18618"/>
                </a:lnTo>
                <a:lnTo>
                  <a:pt x="3664" y="18799"/>
                </a:lnTo>
                <a:lnTo>
                  <a:pt x="3724" y="18859"/>
                </a:lnTo>
                <a:lnTo>
                  <a:pt x="3965" y="18799"/>
                </a:lnTo>
                <a:lnTo>
                  <a:pt x="4205" y="18739"/>
                </a:lnTo>
                <a:lnTo>
                  <a:pt x="4385" y="18558"/>
                </a:lnTo>
                <a:lnTo>
                  <a:pt x="4565" y="18438"/>
                </a:lnTo>
                <a:lnTo>
                  <a:pt x="4865" y="18018"/>
                </a:lnTo>
                <a:lnTo>
                  <a:pt x="5166" y="17597"/>
                </a:lnTo>
                <a:lnTo>
                  <a:pt x="5646" y="16997"/>
                </a:lnTo>
                <a:lnTo>
                  <a:pt x="5766" y="17778"/>
                </a:lnTo>
                <a:lnTo>
                  <a:pt x="5886" y="18558"/>
                </a:lnTo>
                <a:lnTo>
                  <a:pt x="6067" y="19279"/>
                </a:lnTo>
                <a:lnTo>
                  <a:pt x="6187" y="19579"/>
                </a:lnTo>
                <a:lnTo>
                  <a:pt x="6367" y="19940"/>
                </a:lnTo>
                <a:lnTo>
                  <a:pt x="6427" y="19940"/>
                </a:lnTo>
                <a:lnTo>
                  <a:pt x="6547" y="19880"/>
                </a:lnTo>
                <a:lnTo>
                  <a:pt x="6547" y="19519"/>
                </a:lnTo>
                <a:lnTo>
                  <a:pt x="6547" y="19159"/>
                </a:lnTo>
                <a:lnTo>
                  <a:pt x="6427" y="18438"/>
                </a:lnTo>
                <a:lnTo>
                  <a:pt x="6247" y="17597"/>
                </a:lnTo>
                <a:lnTo>
                  <a:pt x="6006" y="16757"/>
                </a:lnTo>
                <a:lnTo>
                  <a:pt x="5946" y="16637"/>
                </a:lnTo>
                <a:lnTo>
                  <a:pt x="7208" y="14955"/>
                </a:lnTo>
                <a:lnTo>
                  <a:pt x="8949" y="12673"/>
                </a:lnTo>
                <a:lnTo>
                  <a:pt x="8829" y="14655"/>
                </a:lnTo>
                <a:lnTo>
                  <a:pt x="8589" y="14715"/>
                </a:lnTo>
                <a:lnTo>
                  <a:pt x="8409" y="14775"/>
                </a:lnTo>
                <a:lnTo>
                  <a:pt x="8289" y="14895"/>
                </a:lnTo>
                <a:lnTo>
                  <a:pt x="8169" y="15015"/>
                </a:lnTo>
                <a:lnTo>
                  <a:pt x="7988" y="15375"/>
                </a:lnTo>
                <a:lnTo>
                  <a:pt x="7928" y="15736"/>
                </a:lnTo>
                <a:lnTo>
                  <a:pt x="8048" y="16096"/>
                </a:lnTo>
                <a:lnTo>
                  <a:pt x="8229" y="16396"/>
                </a:lnTo>
                <a:lnTo>
                  <a:pt x="8349" y="16516"/>
                </a:lnTo>
                <a:lnTo>
                  <a:pt x="8529" y="16637"/>
                </a:lnTo>
                <a:lnTo>
                  <a:pt x="8709" y="16697"/>
                </a:lnTo>
                <a:lnTo>
                  <a:pt x="8949" y="16697"/>
                </a:lnTo>
                <a:lnTo>
                  <a:pt x="9250" y="16637"/>
                </a:lnTo>
                <a:lnTo>
                  <a:pt x="9550" y="16516"/>
                </a:lnTo>
                <a:lnTo>
                  <a:pt x="9730" y="16336"/>
                </a:lnTo>
                <a:lnTo>
                  <a:pt x="9850" y="16096"/>
                </a:lnTo>
                <a:lnTo>
                  <a:pt x="9910" y="15796"/>
                </a:lnTo>
                <a:lnTo>
                  <a:pt x="9910" y="15495"/>
                </a:lnTo>
                <a:lnTo>
                  <a:pt x="9850" y="15255"/>
                </a:lnTo>
                <a:lnTo>
                  <a:pt x="9730" y="15015"/>
                </a:lnTo>
                <a:lnTo>
                  <a:pt x="9910" y="11352"/>
                </a:lnTo>
                <a:lnTo>
                  <a:pt x="10030" y="11171"/>
                </a:lnTo>
                <a:lnTo>
                  <a:pt x="10150" y="11231"/>
                </a:lnTo>
                <a:lnTo>
                  <a:pt x="12493" y="14775"/>
                </a:lnTo>
                <a:lnTo>
                  <a:pt x="13634" y="16456"/>
                </a:lnTo>
                <a:lnTo>
                  <a:pt x="13514" y="16577"/>
                </a:lnTo>
                <a:lnTo>
                  <a:pt x="13393" y="16697"/>
                </a:lnTo>
                <a:lnTo>
                  <a:pt x="13213" y="16997"/>
                </a:lnTo>
                <a:lnTo>
                  <a:pt x="13033" y="17658"/>
                </a:lnTo>
                <a:lnTo>
                  <a:pt x="12913" y="18018"/>
                </a:lnTo>
                <a:lnTo>
                  <a:pt x="12793" y="18438"/>
                </a:lnTo>
                <a:lnTo>
                  <a:pt x="12793" y="18799"/>
                </a:lnTo>
                <a:lnTo>
                  <a:pt x="12793" y="18979"/>
                </a:lnTo>
                <a:lnTo>
                  <a:pt x="12913" y="19159"/>
                </a:lnTo>
                <a:lnTo>
                  <a:pt x="12973" y="19219"/>
                </a:lnTo>
                <a:lnTo>
                  <a:pt x="13093" y="19219"/>
                </a:lnTo>
                <a:lnTo>
                  <a:pt x="13213" y="19099"/>
                </a:lnTo>
                <a:lnTo>
                  <a:pt x="13393" y="18979"/>
                </a:lnTo>
                <a:lnTo>
                  <a:pt x="13574" y="18678"/>
                </a:lnTo>
                <a:lnTo>
                  <a:pt x="13694" y="18378"/>
                </a:lnTo>
                <a:lnTo>
                  <a:pt x="13814" y="18018"/>
                </a:lnTo>
                <a:lnTo>
                  <a:pt x="13934" y="17597"/>
                </a:lnTo>
                <a:lnTo>
                  <a:pt x="14054" y="17117"/>
                </a:lnTo>
                <a:lnTo>
                  <a:pt x="14835" y="18138"/>
                </a:lnTo>
                <a:lnTo>
                  <a:pt x="15676" y="19099"/>
                </a:lnTo>
                <a:lnTo>
                  <a:pt x="15736" y="19159"/>
                </a:lnTo>
                <a:lnTo>
                  <a:pt x="15856" y="19159"/>
                </a:lnTo>
                <a:lnTo>
                  <a:pt x="15916" y="19039"/>
                </a:lnTo>
                <a:lnTo>
                  <a:pt x="15916" y="18919"/>
                </a:lnTo>
                <a:lnTo>
                  <a:pt x="15556" y="18078"/>
                </a:lnTo>
                <a:lnTo>
                  <a:pt x="15075" y="17237"/>
                </a:lnTo>
                <a:lnTo>
                  <a:pt x="15616" y="17237"/>
                </a:lnTo>
                <a:lnTo>
                  <a:pt x="16697" y="17417"/>
                </a:lnTo>
                <a:lnTo>
                  <a:pt x="17237" y="17477"/>
                </a:lnTo>
                <a:lnTo>
                  <a:pt x="17718" y="17477"/>
                </a:lnTo>
                <a:lnTo>
                  <a:pt x="17898" y="17417"/>
                </a:lnTo>
                <a:lnTo>
                  <a:pt x="17958" y="17237"/>
                </a:lnTo>
                <a:lnTo>
                  <a:pt x="17958" y="17117"/>
                </a:lnTo>
                <a:lnTo>
                  <a:pt x="17838" y="16997"/>
                </a:lnTo>
                <a:lnTo>
                  <a:pt x="17357" y="16877"/>
                </a:lnTo>
                <a:lnTo>
                  <a:pt x="16817" y="16757"/>
                </a:lnTo>
                <a:lnTo>
                  <a:pt x="15736" y="16577"/>
                </a:lnTo>
                <a:lnTo>
                  <a:pt x="15135" y="16456"/>
                </a:lnTo>
                <a:lnTo>
                  <a:pt x="14535" y="16336"/>
                </a:lnTo>
                <a:lnTo>
                  <a:pt x="13333" y="14535"/>
                </a:lnTo>
                <a:lnTo>
                  <a:pt x="13093" y="14174"/>
                </a:lnTo>
                <a:lnTo>
                  <a:pt x="13273" y="14354"/>
                </a:lnTo>
                <a:lnTo>
                  <a:pt x="13454" y="14535"/>
                </a:lnTo>
                <a:lnTo>
                  <a:pt x="13634" y="14595"/>
                </a:lnTo>
                <a:lnTo>
                  <a:pt x="13814" y="14655"/>
                </a:lnTo>
                <a:lnTo>
                  <a:pt x="14054" y="14655"/>
                </a:lnTo>
                <a:lnTo>
                  <a:pt x="14294" y="14595"/>
                </a:lnTo>
                <a:lnTo>
                  <a:pt x="14474" y="14475"/>
                </a:lnTo>
                <a:lnTo>
                  <a:pt x="14655" y="14354"/>
                </a:lnTo>
                <a:lnTo>
                  <a:pt x="14715" y="14174"/>
                </a:lnTo>
                <a:lnTo>
                  <a:pt x="14835" y="13994"/>
                </a:lnTo>
                <a:lnTo>
                  <a:pt x="14895" y="13634"/>
                </a:lnTo>
                <a:lnTo>
                  <a:pt x="14835" y="13273"/>
                </a:lnTo>
                <a:lnTo>
                  <a:pt x="14715" y="13093"/>
                </a:lnTo>
                <a:lnTo>
                  <a:pt x="14655" y="12913"/>
                </a:lnTo>
                <a:lnTo>
                  <a:pt x="14474" y="12793"/>
                </a:lnTo>
                <a:lnTo>
                  <a:pt x="14294" y="12673"/>
                </a:lnTo>
                <a:lnTo>
                  <a:pt x="14054" y="12613"/>
                </a:lnTo>
                <a:lnTo>
                  <a:pt x="13694" y="12613"/>
                </a:lnTo>
                <a:lnTo>
                  <a:pt x="13454" y="12733"/>
                </a:lnTo>
                <a:lnTo>
                  <a:pt x="11111" y="10811"/>
                </a:lnTo>
                <a:lnTo>
                  <a:pt x="14414" y="11592"/>
                </a:lnTo>
                <a:lnTo>
                  <a:pt x="16096" y="12072"/>
                </a:lnTo>
                <a:lnTo>
                  <a:pt x="16216" y="12433"/>
                </a:lnTo>
                <a:lnTo>
                  <a:pt x="16456" y="12793"/>
                </a:lnTo>
                <a:lnTo>
                  <a:pt x="16937" y="13394"/>
                </a:lnTo>
                <a:lnTo>
                  <a:pt x="17477" y="14174"/>
                </a:lnTo>
                <a:lnTo>
                  <a:pt x="17718" y="14535"/>
                </a:lnTo>
                <a:lnTo>
                  <a:pt x="18018" y="14895"/>
                </a:lnTo>
                <a:lnTo>
                  <a:pt x="18138" y="14955"/>
                </a:lnTo>
                <a:lnTo>
                  <a:pt x="18198" y="14895"/>
                </a:lnTo>
                <a:lnTo>
                  <a:pt x="18258" y="14835"/>
                </a:lnTo>
                <a:lnTo>
                  <a:pt x="18258" y="14775"/>
                </a:lnTo>
                <a:lnTo>
                  <a:pt x="18018" y="14354"/>
                </a:lnTo>
                <a:lnTo>
                  <a:pt x="17778" y="13934"/>
                </a:lnTo>
                <a:lnTo>
                  <a:pt x="17297" y="13153"/>
                </a:lnTo>
                <a:lnTo>
                  <a:pt x="17057" y="12733"/>
                </a:lnTo>
                <a:lnTo>
                  <a:pt x="16757" y="12252"/>
                </a:lnTo>
                <a:lnTo>
                  <a:pt x="18138" y="12553"/>
                </a:lnTo>
                <a:lnTo>
                  <a:pt x="18799" y="12673"/>
                </a:lnTo>
                <a:lnTo>
                  <a:pt x="19519" y="12793"/>
                </a:lnTo>
                <a:lnTo>
                  <a:pt x="19699" y="12733"/>
                </a:lnTo>
                <a:lnTo>
                  <a:pt x="19820" y="12673"/>
                </a:lnTo>
                <a:lnTo>
                  <a:pt x="19940" y="12553"/>
                </a:lnTo>
                <a:lnTo>
                  <a:pt x="20060" y="12433"/>
                </a:lnTo>
                <a:lnTo>
                  <a:pt x="20060" y="12252"/>
                </a:lnTo>
                <a:lnTo>
                  <a:pt x="20060" y="12132"/>
                </a:lnTo>
                <a:lnTo>
                  <a:pt x="20000" y="12012"/>
                </a:lnTo>
                <a:lnTo>
                  <a:pt x="19820" y="11892"/>
                </a:lnTo>
                <a:lnTo>
                  <a:pt x="18739" y="11532"/>
                </a:lnTo>
                <a:lnTo>
                  <a:pt x="17657" y="11231"/>
                </a:lnTo>
                <a:lnTo>
                  <a:pt x="18018" y="11051"/>
                </a:lnTo>
                <a:lnTo>
                  <a:pt x="18618" y="10631"/>
                </a:lnTo>
                <a:lnTo>
                  <a:pt x="18919" y="10391"/>
                </a:lnTo>
                <a:lnTo>
                  <a:pt x="19219" y="10090"/>
                </a:lnTo>
                <a:lnTo>
                  <a:pt x="19279" y="9970"/>
                </a:lnTo>
                <a:lnTo>
                  <a:pt x="19279" y="9850"/>
                </a:lnTo>
                <a:lnTo>
                  <a:pt x="19279" y="9670"/>
                </a:lnTo>
                <a:lnTo>
                  <a:pt x="19219" y="9550"/>
                </a:lnTo>
                <a:lnTo>
                  <a:pt x="19159" y="9490"/>
                </a:lnTo>
                <a:lnTo>
                  <a:pt x="19039" y="9370"/>
                </a:lnTo>
                <a:lnTo>
                  <a:pt x="18739" y="9370"/>
                </a:lnTo>
                <a:lnTo>
                  <a:pt x="18378" y="9550"/>
                </a:lnTo>
                <a:lnTo>
                  <a:pt x="18018" y="9790"/>
                </a:lnTo>
                <a:lnTo>
                  <a:pt x="17417" y="10271"/>
                </a:lnTo>
                <a:lnTo>
                  <a:pt x="16937" y="10631"/>
                </a:lnTo>
                <a:lnTo>
                  <a:pt x="16516" y="10991"/>
                </a:lnTo>
                <a:lnTo>
                  <a:pt x="15075" y="10691"/>
                </a:lnTo>
                <a:lnTo>
                  <a:pt x="11952" y="9970"/>
                </a:lnTo>
                <a:lnTo>
                  <a:pt x="13153" y="9430"/>
                </a:lnTo>
                <a:lnTo>
                  <a:pt x="13333" y="9610"/>
                </a:lnTo>
                <a:lnTo>
                  <a:pt x="13574" y="9730"/>
                </a:lnTo>
                <a:lnTo>
                  <a:pt x="13874" y="9850"/>
                </a:lnTo>
                <a:lnTo>
                  <a:pt x="14174" y="9730"/>
                </a:lnTo>
                <a:lnTo>
                  <a:pt x="14414" y="9610"/>
                </a:lnTo>
                <a:lnTo>
                  <a:pt x="14595" y="9310"/>
                </a:lnTo>
                <a:lnTo>
                  <a:pt x="14655" y="9009"/>
                </a:lnTo>
                <a:lnTo>
                  <a:pt x="14655" y="8949"/>
                </a:lnTo>
                <a:lnTo>
                  <a:pt x="14655" y="8769"/>
                </a:lnTo>
                <a:lnTo>
                  <a:pt x="14595" y="8649"/>
                </a:lnTo>
                <a:lnTo>
                  <a:pt x="14414" y="8409"/>
                </a:lnTo>
                <a:lnTo>
                  <a:pt x="14174" y="8229"/>
                </a:lnTo>
                <a:lnTo>
                  <a:pt x="13994" y="8169"/>
                </a:lnTo>
                <a:lnTo>
                  <a:pt x="13634" y="8169"/>
                </a:lnTo>
                <a:lnTo>
                  <a:pt x="13454" y="8289"/>
                </a:lnTo>
                <a:lnTo>
                  <a:pt x="13273" y="8409"/>
                </a:lnTo>
                <a:lnTo>
                  <a:pt x="13153" y="8589"/>
                </a:lnTo>
                <a:lnTo>
                  <a:pt x="12372" y="8769"/>
                </a:lnTo>
                <a:lnTo>
                  <a:pt x="11652" y="9009"/>
                </a:lnTo>
                <a:lnTo>
                  <a:pt x="14775" y="4745"/>
                </a:lnTo>
                <a:lnTo>
                  <a:pt x="14835" y="4745"/>
                </a:lnTo>
                <a:lnTo>
                  <a:pt x="15676" y="4865"/>
                </a:lnTo>
                <a:lnTo>
                  <a:pt x="16576" y="4926"/>
                </a:lnTo>
                <a:lnTo>
                  <a:pt x="17057" y="4926"/>
                </a:lnTo>
                <a:lnTo>
                  <a:pt x="17477" y="4865"/>
                </a:lnTo>
                <a:lnTo>
                  <a:pt x="17898" y="4745"/>
                </a:lnTo>
                <a:lnTo>
                  <a:pt x="18258" y="4565"/>
                </a:lnTo>
                <a:lnTo>
                  <a:pt x="18378" y="4505"/>
                </a:lnTo>
                <a:lnTo>
                  <a:pt x="18378" y="4385"/>
                </a:lnTo>
                <a:lnTo>
                  <a:pt x="18318" y="4265"/>
                </a:lnTo>
                <a:lnTo>
                  <a:pt x="18198" y="4265"/>
                </a:lnTo>
                <a:lnTo>
                  <a:pt x="17898" y="4205"/>
                </a:lnTo>
                <a:lnTo>
                  <a:pt x="17537" y="4145"/>
                </a:lnTo>
                <a:lnTo>
                  <a:pt x="16817" y="4145"/>
                </a:lnTo>
                <a:lnTo>
                  <a:pt x="16096" y="4205"/>
                </a:lnTo>
                <a:lnTo>
                  <a:pt x="15195" y="4205"/>
                </a:lnTo>
                <a:lnTo>
                  <a:pt x="15255" y="4145"/>
                </a:lnTo>
                <a:lnTo>
                  <a:pt x="17237" y="1442"/>
                </a:lnTo>
                <a:lnTo>
                  <a:pt x="17357" y="1142"/>
                </a:lnTo>
                <a:lnTo>
                  <a:pt x="17357" y="962"/>
                </a:lnTo>
                <a:lnTo>
                  <a:pt x="17237" y="782"/>
                </a:lnTo>
                <a:lnTo>
                  <a:pt x="17057" y="662"/>
                </a:lnTo>
                <a:lnTo>
                  <a:pt x="16817" y="601"/>
                </a:lnTo>
                <a:lnTo>
                  <a:pt x="16576" y="662"/>
                </a:lnTo>
                <a:lnTo>
                  <a:pt x="16336" y="782"/>
                </a:lnTo>
                <a:lnTo>
                  <a:pt x="16096" y="1022"/>
                </a:lnTo>
                <a:lnTo>
                  <a:pt x="14414" y="3304"/>
                </a:lnTo>
                <a:lnTo>
                  <a:pt x="14294" y="2223"/>
                </a:lnTo>
                <a:lnTo>
                  <a:pt x="14234" y="1142"/>
                </a:lnTo>
                <a:lnTo>
                  <a:pt x="14234" y="1"/>
                </a:lnTo>
                <a:lnTo>
                  <a:pt x="14114" y="1"/>
                </a:lnTo>
                <a:close/>
              </a:path>
            </a:pathLst>
          </a:custGeom>
          <a:solidFill>
            <a:srgbClr val="79C6CC"/>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9" name="Shape 127">
            <a:extLst>
              <a:ext uri="{FF2B5EF4-FFF2-40B4-BE49-F238E27FC236}">
                <a16:creationId xmlns:a16="http://schemas.microsoft.com/office/drawing/2014/main" xmlns="" id="{BE00BF02-0217-4215-9E9F-FF76865941D7}"/>
              </a:ext>
            </a:extLst>
          </p:cNvPr>
          <p:cNvSpPr>
            <a:spLocks/>
          </p:cNvSpPr>
          <p:nvPr/>
        </p:nvSpPr>
        <p:spPr bwMode="auto">
          <a:xfrm>
            <a:off x="444500" y="2114550"/>
            <a:ext cx="372533" cy="363538"/>
          </a:xfrm>
          <a:custGeom>
            <a:avLst/>
            <a:gdLst>
              <a:gd name="T0" fmla="*/ 23291355 w 21141"/>
              <a:gd name="T1" fmla="*/ 41258704 h 20600"/>
              <a:gd name="T2" fmla="*/ 29946378 w 21141"/>
              <a:gd name="T3" fmla="*/ 45880684 h 20600"/>
              <a:gd name="T4" fmla="*/ 26202119 w 21141"/>
              <a:gd name="T5" fmla="*/ 55784571 h 20600"/>
              <a:gd name="T6" fmla="*/ 21626995 w 21141"/>
              <a:gd name="T7" fmla="*/ 58092914 h 20600"/>
              <a:gd name="T8" fmla="*/ 16636333 w 21141"/>
              <a:gd name="T9" fmla="*/ 52481510 h 20600"/>
              <a:gd name="T10" fmla="*/ 18023685 w 21141"/>
              <a:gd name="T11" fmla="*/ 73608221 h 20600"/>
              <a:gd name="T12" fmla="*/ 26894665 w 21141"/>
              <a:gd name="T13" fmla="*/ 75256954 h 20600"/>
              <a:gd name="T14" fmla="*/ 24122234 w 21141"/>
              <a:gd name="T15" fmla="*/ 3632874 h 20600"/>
              <a:gd name="T16" fmla="*/ 20518924 w 21141"/>
              <a:gd name="T17" fmla="*/ 16174917 h 20600"/>
              <a:gd name="T18" fmla="*/ 18577715 w 21141"/>
              <a:gd name="T19" fmla="*/ 14190776 h 20600"/>
              <a:gd name="T20" fmla="*/ 23568377 w 21141"/>
              <a:gd name="T21" fmla="*/ 26408300 h 20600"/>
              <a:gd name="T22" fmla="*/ 11922692 w 21141"/>
              <a:gd name="T23" fmla="*/ 40928890 h 20600"/>
              <a:gd name="T24" fmla="*/ 8734736 w 21141"/>
              <a:gd name="T25" fmla="*/ 25083787 h 20600"/>
              <a:gd name="T26" fmla="*/ 6932043 w 21141"/>
              <a:gd name="T27" fmla="*/ 29376270 h 20600"/>
              <a:gd name="T28" fmla="*/ 1664373 w 21141"/>
              <a:gd name="T29" fmla="*/ 31684613 h 20600"/>
              <a:gd name="T30" fmla="*/ 3605570 w 21141"/>
              <a:gd name="T31" fmla="*/ 37960920 h 20600"/>
              <a:gd name="T32" fmla="*/ 694806 w 21141"/>
              <a:gd name="T33" fmla="*/ 46540294 h 20600"/>
              <a:gd name="T34" fmla="*/ 3328734 w 21141"/>
              <a:gd name="T35" fmla="*/ 46540294 h 20600"/>
              <a:gd name="T36" fmla="*/ 14971973 w 21141"/>
              <a:gd name="T37" fmla="*/ 53140820 h 20600"/>
              <a:gd name="T38" fmla="*/ 14833456 w 21141"/>
              <a:gd name="T39" fmla="*/ 74597327 h 20600"/>
              <a:gd name="T40" fmla="*/ 8319396 w 21141"/>
              <a:gd name="T41" fmla="*/ 81198154 h 20600"/>
              <a:gd name="T42" fmla="*/ 4713641 w 21141"/>
              <a:gd name="T43" fmla="*/ 82846887 h 20600"/>
              <a:gd name="T44" fmla="*/ 7762908 w 21141"/>
              <a:gd name="T45" fmla="*/ 85820151 h 20600"/>
              <a:gd name="T46" fmla="*/ 6239497 w 21141"/>
              <a:gd name="T47" fmla="*/ 98032381 h 20600"/>
              <a:gd name="T48" fmla="*/ 10537613 w 21141"/>
              <a:gd name="T49" fmla="*/ 100670537 h 20600"/>
              <a:gd name="T50" fmla="*/ 12061196 w 21141"/>
              <a:gd name="T51" fmla="*/ 106281940 h 20600"/>
              <a:gd name="T52" fmla="*/ 15528275 w 21141"/>
              <a:gd name="T53" fmla="*/ 79549438 h 20600"/>
              <a:gd name="T54" fmla="*/ 21626995 w 21141"/>
              <a:gd name="T55" fmla="*/ 82517091 h 20600"/>
              <a:gd name="T56" fmla="*/ 18300707 w 21141"/>
              <a:gd name="T57" fmla="*/ 101330147 h 20600"/>
              <a:gd name="T58" fmla="*/ 17190362 w 21141"/>
              <a:gd name="T59" fmla="*/ 105952127 h 20600"/>
              <a:gd name="T60" fmla="*/ 22181024 w 21141"/>
              <a:gd name="T61" fmla="*/ 102984174 h 20600"/>
              <a:gd name="T62" fmla="*/ 23429859 w 21141"/>
              <a:gd name="T63" fmla="*/ 113212263 h 20600"/>
              <a:gd name="T64" fmla="*/ 24955544 w 21141"/>
              <a:gd name="T65" fmla="*/ 99021804 h 20600"/>
              <a:gd name="T66" fmla="*/ 28974550 w 21141"/>
              <a:gd name="T67" fmla="*/ 106281940 h 20600"/>
              <a:gd name="T68" fmla="*/ 29666912 w 21141"/>
              <a:gd name="T69" fmla="*/ 102654678 h 20600"/>
              <a:gd name="T70" fmla="*/ 24955544 w 21141"/>
              <a:gd name="T71" fmla="*/ 84495620 h 20600"/>
              <a:gd name="T72" fmla="*/ 38263328 w 21141"/>
              <a:gd name="T73" fmla="*/ 76246060 h 20600"/>
              <a:gd name="T74" fmla="*/ 39789185 w 21141"/>
              <a:gd name="T75" fmla="*/ 93080587 h 20600"/>
              <a:gd name="T76" fmla="*/ 41035575 w 21141"/>
              <a:gd name="T77" fmla="*/ 92420977 h 20600"/>
              <a:gd name="T78" fmla="*/ 39927689 w 21141"/>
              <a:gd name="T79" fmla="*/ 77895093 h 20600"/>
              <a:gd name="T80" fmla="*/ 48660151 w 21141"/>
              <a:gd name="T81" fmla="*/ 82517091 h 20600"/>
              <a:gd name="T82" fmla="*/ 46164741 w 21141"/>
              <a:gd name="T83" fmla="*/ 69315738 h 20600"/>
              <a:gd name="T84" fmla="*/ 41728121 w 21141"/>
              <a:gd name="T85" fmla="*/ 68326314 h 20600"/>
              <a:gd name="T86" fmla="*/ 32441616 w 21141"/>
              <a:gd name="T87" fmla="*/ 51162273 h 20600"/>
              <a:gd name="T88" fmla="*/ 35906409 w 21141"/>
              <a:gd name="T89" fmla="*/ 28057033 h 20600"/>
              <a:gd name="T90" fmla="*/ 41728121 w 21141"/>
              <a:gd name="T91" fmla="*/ 27727537 h 20600"/>
              <a:gd name="T92" fmla="*/ 37293761 w 21141"/>
              <a:gd name="T93" fmla="*/ 24094663 h 20600"/>
              <a:gd name="T94" fmla="*/ 40620050 w 21141"/>
              <a:gd name="T95" fmla="*/ 12542043 h 20600"/>
              <a:gd name="T96" fmla="*/ 35213876 w 21141"/>
              <a:gd name="T97" fmla="*/ 19142570 h 20600"/>
              <a:gd name="T98" fmla="*/ 33965213 w 21141"/>
              <a:gd name="T99" fmla="*/ 12212230 h 20600"/>
              <a:gd name="T100" fmla="*/ 33272666 w 21141"/>
              <a:gd name="T101" fmla="*/ 21456507 h 20600"/>
              <a:gd name="T102" fmla="*/ 28974550 w 21141"/>
              <a:gd name="T103" fmla="*/ 39280157 h 20600"/>
              <a:gd name="T104" fmla="*/ 25509586 w 21141"/>
              <a:gd name="T105" fmla="*/ 25083787 h 20600"/>
              <a:gd name="T106" fmla="*/ 28697529 w 21141"/>
              <a:gd name="T107" fmla="*/ 12542043 h 20600"/>
              <a:gd name="T108" fmla="*/ 25509586 w 21141"/>
              <a:gd name="T109" fmla="*/ 5611403 h 20600"/>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21141"/>
              <a:gd name="T166" fmla="*/ 0 h 20600"/>
              <a:gd name="T167" fmla="*/ 21141 w 21141"/>
              <a:gd name="T168" fmla="*/ 20600 h 20600"/>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21141" h="20600" extrusionOk="0">
                <a:moveTo>
                  <a:pt x="10991" y="7687"/>
                </a:moveTo>
                <a:lnTo>
                  <a:pt x="11411" y="7867"/>
                </a:lnTo>
                <a:lnTo>
                  <a:pt x="11771" y="7988"/>
                </a:lnTo>
                <a:lnTo>
                  <a:pt x="10931" y="8888"/>
                </a:lnTo>
                <a:lnTo>
                  <a:pt x="10991" y="7687"/>
                </a:lnTo>
                <a:close/>
                <a:moveTo>
                  <a:pt x="10090" y="7507"/>
                </a:moveTo>
                <a:lnTo>
                  <a:pt x="10030" y="9549"/>
                </a:lnTo>
                <a:lnTo>
                  <a:pt x="8048" y="8708"/>
                </a:lnTo>
                <a:lnTo>
                  <a:pt x="8709" y="8288"/>
                </a:lnTo>
                <a:lnTo>
                  <a:pt x="10090" y="7507"/>
                </a:lnTo>
                <a:close/>
                <a:moveTo>
                  <a:pt x="12973" y="7988"/>
                </a:moveTo>
                <a:lnTo>
                  <a:pt x="12973" y="8348"/>
                </a:lnTo>
                <a:lnTo>
                  <a:pt x="13033" y="8648"/>
                </a:lnTo>
                <a:lnTo>
                  <a:pt x="13153" y="9369"/>
                </a:lnTo>
                <a:lnTo>
                  <a:pt x="13273" y="10270"/>
                </a:lnTo>
                <a:lnTo>
                  <a:pt x="13453" y="11110"/>
                </a:lnTo>
                <a:lnTo>
                  <a:pt x="11351" y="10150"/>
                </a:lnTo>
                <a:lnTo>
                  <a:pt x="11051" y="10029"/>
                </a:lnTo>
                <a:lnTo>
                  <a:pt x="12792" y="8168"/>
                </a:lnTo>
                <a:lnTo>
                  <a:pt x="12912" y="8108"/>
                </a:lnTo>
                <a:lnTo>
                  <a:pt x="12973" y="7988"/>
                </a:lnTo>
                <a:close/>
                <a:moveTo>
                  <a:pt x="7207" y="9549"/>
                </a:moveTo>
                <a:lnTo>
                  <a:pt x="9369" y="10570"/>
                </a:lnTo>
                <a:lnTo>
                  <a:pt x="7267" y="12672"/>
                </a:lnTo>
                <a:lnTo>
                  <a:pt x="7327" y="11831"/>
                </a:lnTo>
                <a:lnTo>
                  <a:pt x="7327" y="10990"/>
                </a:lnTo>
                <a:lnTo>
                  <a:pt x="7327" y="10270"/>
                </a:lnTo>
                <a:lnTo>
                  <a:pt x="7267" y="9909"/>
                </a:lnTo>
                <a:lnTo>
                  <a:pt x="7207" y="9549"/>
                </a:lnTo>
                <a:close/>
                <a:moveTo>
                  <a:pt x="9910" y="11171"/>
                </a:moveTo>
                <a:lnTo>
                  <a:pt x="9790" y="14233"/>
                </a:lnTo>
                <a:lnTo>
                  <a:pt x="9429" y="13993"/>
                </a:lnTo>
                <a:lnTo>
                  <a:pt x="9009" y="13813"/>
                </a:lnTo>
                <a:lnTo>
                  <a:pt x="8168" y="13513"/>
                </a:lnTo>
                <a:lnTo>
                  <a:pt x="7808" y="13393"/>
                </a:lnTo>
                <a:lnTo>
                  <a:pt x="9910" y="11171"/>
                </a:lnTo>
                <a:close/>
                <a:moveTo>
                  <a:pt x="10931" y="11291"/>
                </a:moveTo>
                <a:lnTo>
                  <a:pt x="11171" y="11411"/>
                </a:lnTo>
                <a:lnTo>
                  <a:pt x="13573" y="12492"/>
                </a:lnTo>
                <a:lnTo>
                  <a:pt x="12552" y="13152"/>
                </a:lnTo>
                <a:lnTo>
                  <a:pt x="11651" y="13693"/>
                </a:lnTo>
                <a:lnTo>
                  <a:pt x="10871" y="14233"/>
                </a:lnTo>
                <a:lnTo>
                  <a:pt x="10931" y="11291"/>
                </a:lnTo>
                <a:close/>
                <a:moveTo>
                  <a:pt x="10750" y="0"/>
                </a:moveTo>
                <a:lnTo>
                  <a:pt x="10630" y="60"/>
                </a:lnTo>
                <a:lnTo>
                  <a:pt x="10570" y="120"/>
                </a:lnTo>
                <a:lnTo>
                  <a:pt x="10450" y="661"/>
                </a:lnTo>
                <a:lnTo>
                  <a:pt x="10330" y="1141"/>
                </a:lnTo>
                <a:lnTo>
                  <a:pt x="10270" y="2162"/>
                </a:lnTo>
                <a:lnTo>
                  <a:pt x="10210" y="4264"/>
                </a:lnTo>
                <a:lnTo>
                  <a:pt x="9850" y="3904"/>
                </a:lnTo>
                <a:lnTo>
                  <a:pt x="9489" y="3543"/>
                </a:lnTo>
                <a:lnTo>
                  <a:pt x="8889" y="2943"/>
                </a:lnTo>
                <a:lnTo>
                  <a:pt x="8588" y="2642"/>
                </a:lnTo>
                <a:lnTo>
                  <a:pt x="8228" y="2402"/>
                </a:lnTo>
                <a:lnTo>
                  <a:pt x="8168" y="2402"/>
                </a:lnTo>
                <a:lnTo>
                  <a:pt x="8108" y="2462"/>
                </a:lnTo>
                <a:lnTo>
                  <a:pt x="8048" y="2522"/>
                </a:lnTo>
                <a:lnTo>
                  <a:pt x="8048" y="2582"/>
                </a:lnTo>
                <a:lnTo>
                  <a:pt x="8288" y="2943"/>
                </a:lnTo>
                <a:lnTo>
                  <a:pt x="8588" y="3303"/>
                </a:lnTo>
                <a:lnTo>
                  <a:pt x="9189" y="3844"/>
                </a:lnTo>
                <a:lnTo>
                  <a:pt x="9669" y="4384"/>
                </a:lnTo>
                <a:lnTo>
                  <a:pt x="9910" y="4624"/>
                </a:lnTo>
                <a:lnTo>
                  <a:pt x="10210" y="4805"/>
                </a:lnTo>
                <a:lnTo>
                  <a:pt x="10210" y="4925"/>
                </a:lnTo>
                <a:lnTo>
                  <a:pt x="10090" y="6666"/>
                </a:lnTo>
                <a:lnTo>
                  <a:pt x="8348" y="7687"/>
                </a:lnTo>
                <a:lnTo>
                  <a:pt x="7808" y="7988"/>
                </a:lnTo>
                <a:lnTo>
                  <a:pt x="7267" y="8348"/>
                </a:lnTo>
                <a:lnTo>
                  <a:pt x="5165" y="7447"/>
                </a:lnTo>
                <a:lnTo>
                  <a:pt x="3784" y="6786"/>
                </a:lnTo>
                <a:lnTo>
                  <a:pt x="3784" y="6366"/>
                </a:lnTo>
                <a:lnTo>
                  <a:pt x="3784" y="6006"/>
                </a:lnTo>
                <a:lnTo>
                  <a:pt x="3844" y="5405"/>
                </a:lnTo>
                <a:lnTo>
                  <a:pt x="3784" y="4805"/>
                </a:lnTo>
                <a:lnTo>
                  <a:pt x="3784" y="4564"/>
                </a:lnTo>
                <a:lnTo>
                  <a:pt x="3724" y="4384"/>
                </a:lnTo>
                <a:lnTo>
                  <a:pt x="3544" y="3964"/>
                </a:lnTo>
                <a:lnTo>
                  <a:pt x="3363" y="3964"/>
                </a:lnTo>
                <a:lnTo>
                  <a:pt x="3183" y="4324"/>
                </a:lnTo>
                <a:lnTo>
                  <a:pt x="3063" y="4684"/>
                </a:lnTo>
                <a:lnTo>
                  <a:pt x="3003" y="5345"/>
                </a:lnTo>
                <a:lnTo>
                  <a:pt x="3003" y="6006"/>
                </a:lnTo>
                <a:lnTo>
                  <a:pt x="2943" y="6486"/>
                </a:lnTo>
                <a:lnTo>
                  <a:pt x="2102" y="6066"/>
                </a:lnTo>
                <a:lnTo>
                  <a:pt x="1682" y="5886"/>
                </a:lnTo>
                <a:lnTo>
                  <a:pt x="1322" y="5765"/>
                </a:lnTo>
                <a:lnTo>
                  <a:pt x="721" y="5765"/>
                </a:lnTo>
                <a:lnTo>
                  <a:pt x="541" y="5886"/>
                </a:lnTo>
                <a:lnTo>
                  <a:pt x="601" y="6126"/>
                </a:lnTo>
                <a:lnTo>
                  <a:pt x="721" y="6366"/>
                </a:lnTo>
                <a:lnTo>
                  <a:pt x="901" y="6546"/>
                </a:lnTo>
                <a:lnTo>
                  <a:pt x="1141" y="6666"/>
                </a:lnTo>
                <a:lnTo>
                  <a:pt x="1562" y="6907"/>
                </a:lnTo>
                <a:lnTo>
                  <a:pt x="2042" y="7087"/>
                </a:lnTo>
                <a:lnTo>
                  <a:pt x="2703" y="7447"/>
                </a:lnTo>
                <a:lnTo>
                  <a:pt x="1982" y="7687"/>
                </a:lnTo>
                <a:lnTo>
                  <a:pt x="1261" y="7988"/>
                </a:lnTo>
                <a:lnTo>
                  <a:pt x="601" y="8288"/>
                </a:lnTo>
                <a:lnTo>
                  <a:pt x="301" y="8468"/>
                </a:lnTo>
                <a:lnTo>
                  <a:pt x="0" y="8708"/>
                </a:lnTo>
                <a:lnTo>
                  <a:pt x="0" y="8828"/>
                </a:lnTo>
                <a:lnTo>
                  <a:pt x="60" y="8888"/>
                </a:lnTo>
                <a:lnTo>
                  <a:pt x="421" y="8828"/>
                </a:lnTo>
                <a:lnTo>
                  <a:pt x="781" y="8768"/>
                </a:lnTo>
                <a:lnTo>
                  <a:pt x="1442" y="8468"/>
                </a:lnTo>
                <a:lnTo>
                  <a:pt x="2282" y="8168"/>
                </a:lnTo>
                <a:lnTo>
                  <a:pt x="3063" y="7747"/>
                </a:lnTo>
                <a:lnTo>
                  <a:pt x="3123" y="7627"/>
                </a:lnTo>
                <a:lnTo>
                  <a:pt x="5105" y="8588"/>
                </a:lnTo>
                <a:lnTo>
                  <a:pt x="6607" y="9249"/>
                </a:lnTo>
                <a:lnTo>
                  <a:pt x="6486" y="9669"/>
                </a:lnTo>
                <a:lnTo>
                  <a:pt x="6546" y="10150"/>
                </a:lnTo>
                <a:lnTo>
                  <a:pt x="6607" y="10990"/>
                </a:lnTo>
                <a:lnTo>
                  <a:pt x="6546" y="11651"/>
                </a:lnTo>
                <a:lnTo>
                  <a:pt x="6486" y="12312"/>
                </a:lnTo>
                <a:lnTo>
                  <a:pt x="6426" y="12972"/>
                </a:lnTo>
                <a:lnTo>
                  <a:pt x="6426" y="13573"/>
                </a:lnTo>
                <a:lnTo>
                  <a:pt x="6306" y="13693"/>
                </a:lnTo>
                <a:lnTo>
                  <a:pt x="4865" y="15134"/>
                </a:lnTo>
                <a:lnTo>
                  <a:pt x="4745" y="15014"/>
                </a:lnTo>
                <a:lnTo>
                  <a:pt x="4625" y="14954"/>
                </a:lnTo>
                <a:lnTo>
                  <a:pt x="4264" y="14834"/>
                </a:lnTo>
                <a:lnTo>
                  <a:pt x="3604" y="14774"/>
                </a:lnTo>
                <a:lnTo>
                  <a:pt x="3183" y="14714"/>
                </a:lnTo>
                <a:lnTo>
                  <a:pt x="2823" y="14714"/>
                </a:lnTo>
                <a:lnTo>
                  <a:pt x="2403" y="14774"/>
                </a:lnTo>
                <a:lnTo>
                  <a:pt x="2282" y="14834"/>
                </a:lnTo>
                <a:lnTo>
                  <a:pt x="2102" y="14954"/>
                </a:lnTo>
                <a:lnTo>
                  <a:pt x="2042" y="15074"/>
                </a:lnTo>
                <a:lnTo>
                  <a:pt x="2102" y="15134"/>
                </a:lnTo>
                <a:lnTo>
                  <a:pt x="2222" y="15314"/>
                </a:lnTo>
                <a:lnTo>
                  <a:pt x="2343" y="15374"/>
                </a:lnTo>
                <a:lnTo>
                  <a:pt x="2643" y="15555"/>
                </a:lnTo>
                <a:lnTo>
                  <a:pt x="3063" y="15555"/>
                </a:lnTo>
                <a:lnTo>
                  <a:pt x="3363" y="15615"/>
                </a:lnTo>
                <a:lnTo>
                  <a:pt x="3844" y="15675"/>
                </a:lnTo>
                <a:lnTo>
                  <a:pt x="4324" y="15675"/>
                </a:lnTo>
                <a:lnTo>
                  <a:pt x="3484" y="16636"/>
                </a:lnTo>
                <a:lnTo>
                  <a:pt x="2703" y="17657"/>
                </a:lnTo>
                <a:lnTo>
                  <a:pt x="2643" y="17777"/>
                </a:lnTo>
                <a:lnTo>
                  <a:pt x="2703" y="17837"/>
                </a:lnTo>
                <a:lnTo>
                  <a:pt x="2823" y="17897"/>
                </a:lnTo>
                <a:lnTo>
                  <a:pt x="2943" y="17897"/>
                </a:lnTo>
                <a:lnTo>
                  <a:pt x="3724" y="17296"/>
                </a:lnTo>
                <a:lnTo>
                  <a:pt x="4444" y="16696"/>
                </a:lnTo>
                <a:lnTo>
                  <a:pt x="4505" y="17236"/>
                </a:lnTo>
                <a:lnTo>
                  <a:pt x="4565" y="18317"/>
                </a:lnTo>
                <a:lnTo>
                  <a:pt x="4625" y="18858"/>
                </a:lnTo>
                <a:lnTo>
                  <a:pt x="4745" y="19338"/>
                </a:lnTo>
                <a:lnTo>
                  <a:pt x="4865" y="19458"/>
                </a:lnTo>
                <a:lnTo>
                  <a:pt x="4985" y="19518"/>
                </a:lnTo>
                <a:lnTo>
                  <a:pt x="5105" y="19518"/>
                </a:lnTo>
                <a:lnTo>
                  <a:pt x="5225" y="19338"/>
                </a:lnTo>
                <a:lnTo>
                  <a:pt x="5225" y="18858"/>
                </a:lnTo>
                <a:lnTo>
                  <a:pt x="5225" y="18317"/>
                </a:lnTo>
                <a:lnTo>
                  <a:pt x="5225" y="17236"/>
                </a:lnTo>
                <a:lnTo>
                  <a:pt x="5225" y="16636"/>
                </a:lnTo>
                <a:lnTo>
                  <a:pt x="5165" y="15975"/>
                </a:lnTo>
                <a:lnTo>
                  <a:pt x="6727" y="14474"/>
                </a:lnTo>
                <a:lnTo>
                  <a:pt x="7147" y="14053"/>
                </a:lnTo>
                <a:lnTo>
                  <a:pt x="7387" y="14173"/>
                </a:lnTo>
                <a:lnTo>
                  <a:pt x="7688" y="14354"/>
                </a:lnTo>
                <a:lnTo>
                  <a:pt x="8228" y="14534"/>
                </a:lnTo>
                <a:lnTo>
                  <a:pt x="9009" y="14894"/>
                </a:lnTo>
                <a:lnTo>
                  <a:pt x="9369" y="15014"/>
                </a:lnTo>
                <a:lnTo>
                  <a:pt x="9790" y="15134"/>
                </a:lnTo>
                <a:lnTo>
                  <a:pt x="9669" y="16636"/>
                </a:lnTo>
                <a:lnTo>
                  <a:pt x="9369" y="16876"/>
                </a:lnTo>
                <a:lnTo>
                  <a:pt x="9069" y="17176"/>
                </a:lnTo>
                <a:lnTo>
                  <a:pt x="8588" y="17777"/>
                </a:lnTo>
                <a:lnTo>
                  <a:pt x="7928" y="18437"/>
                </a:lnTo>
                <a:lnTo>
                  <a:pt x="7567" y="18738"/>
                </a:lnTo>
                <a:lnTo>
                  <a:pt x="7327" y="19158"/>
                </a:lnTo>
                <a:lnTo>
                  <a:pt x="7267" y="19218"/>
                </a:lnTo>
                <a:lnTo>
                  <a:pt x="7327" y="19278"/>
                </a:lnTo>
                <a:lnTo>
                  <a:pt x="7387" y="19338"/>
                </a:lnTo>
                <a:lnTo>
                  <a:pt x="7447" y="19278"/>
                </a:lnTo>
                <a:lnTo>
                  <a:pt x="7808" y="19038"/>
                </a:lnTo>
                <a:lnTo>
                  <a:pt x="8168" y="18678"/>
                </a:lnTo>
                <a:lnTo>
                  <a:pt x="8829" y="18017"/>
                </a:lnTo>
                <a:lnTo>
                  <a:pt x="9249" y="17717"/>
                </a:lnTo>
                <a:lnTo>
                  <a:pt x="9669" y="17296"/>
                </a:lnTo>
                <a:lnTo>
                  <a:pt x="9609" y="18738"/>
                </a:lnTo>
                <a:lnTo>
                  <a:pt x="9669" y="19458"/>
                </a:lnTo>
                <a:lnTo>
                  <a:pt x="9669" y="20119"/>
                </a:lnTo>
                <a:lnTo>
                  <a:pt x="9729" y="20299"/>
                </a:lnTo>
                <a:lnTo>
                  <a:pt x="9850" y="20419"/>
                </a:lnTo>
                <a:lnTo>
                  <a:pt x="9970" y="20539"/>
                </a:lnTo>
                <a:lnTo>
                  <a:pt x="10150" y="20599"/>
                </a:lnTo>
                <a:lnTo>
                  <a:pt x="10330" y="20599"/>
                </a:lnTo>
                <a:lnTo>
                  <a:pt x="10450" y="20539"/>
                </a:lnTo>
                <a:lnTo>
                  <a:pt x="10570" y="20419"/>
                </a:lnTo>
                <a:lnTo>
                  <a:pt x="10630" y="20239"/>
                </a:lnTo>
                <a:lnTo>
                  <a:pt x="10750" y="19158"/>
                </a:lnTo>
                <a:lnTo>
                  <a:pt x="10811" y="18017"/>
                </a:lnTo>
                <a:lnTo>
                  <a:pt x="11111" y="18317"/>
                </a:lnTo>
                <a:lnTo>
                  <a:pt x="11651" y="18858"/>
                </a:lnTo>
                <a:lnTo>
                  <a:pt x="11952" y="19098"/>
                </a:lnTo>
                <a:lnTo>
                  <a:pt x="12252" y="19278"/>
                </a:lnTo>
                <a:lnTo>
                  <a:pt x="12372" y="19338"/>
                </a:lnTo>
                <a:lnTo>
                  <a:pt x="12552" y="19338"/>
                </a:lnTo>
                <a:lnTo>
                  <a:pt x="12672" y="19278"/>
                </a:lnTo>
                <a:lnTo>
                  <a:pt x="12792" y="19218"/>
                </a:lnTo>
                <a:lnTo>
                  <a:pt x="12852" y="19098"/>
                </a:lnTo>
                <a:lnTo>
                  <a:pt x="12912" y="18978"/>
                </a:lnTo>
                <a:lnTo>
                  <a:pt x="12912" y="18858"/>
                </a:lnTo>
                <a:lnTo>
                  <a:pt x="12852" y="18678"/>
                </a:lnTo>
                <a:lnTo>
                  <a:pt x="12612" y="18377"/>
                </a:lnTo>
                <a:lnTo>
                  <a:pt x="12312" y="18077"/>
                </a:lnTo>
                <a:lnTo>
                  <a:pt x="11711" y="17536"/>
                </a:lnTo>
                <a:lnTo>
                  <a:pt x="11291" y="17176"/>
                </a:lnTo>
                <a:lnTo>
                  <a:pt x="10811" y="16816"/>
                </a:lnTo>
                <a:lnTo>
                  <a:pt x="10811" y="15374"/>
                </a:lnTo>
                <a:lnTo>
                  <a:pt x="10811" y="15314"/>
                </a:lnTo>
                <a:lnTo>
                  <a:pt x="11892" y="14654"/>
                </a:lnTo>
                <a:lnTo>
                  <a:pt x="12912" y="13873"/>
                </a:lnTo>
                <a:lnTo>
                  <a:pt x="13573" y="13393"/>
                </a:lnTo>
                <a:lnTo>
                  <a:pt x="14234" y="12792"/>
                </a:lnTo>
                <a:lnTo>
                  <a:pt x="16576" y="13873"/>
                </a:lnTo>
                <a:lnTo>
                  <a:pt x="16576" y="13933"/>
                </a:lnTo>
                <a:lnTo>
                  <a:pt x="16636" y="14774"/>
                </a:lnTo>
                <a:lnTo>
                  <a:pt x="16756" y="15675"/>
                </a:lnTo>
                <a:lnTo>
                  <a:pt x="16876" y="16095"/>
                </a:lnTo>
                <a:lnTo>
                  <a:pt x="17056" y="16516"/>
                </a:lnTo>
                <a:lnTo>
                  <a:pt x="17237" y="16936"/>
                </a:lnTo>
                <a:lnTo>
                  <a:pt x="17477" y="17236"/>
                </a:lnTo>
                <a:lnTo>
                  <a:pt x="17597" y="17296"/>
                </a:lnTo>
                <a:lnTo>
                  <a:pt x="17657" y="17296"/>
                </a:lnTo>
                <a:lnTo>
                  <a:pt x="17777" y="17236"/>
                </a:lnTo>
                <a:lnTo>
                  <a:pt x="17777" y="17116"/>
                </a:lnTo>
                <a:lnTo>
                  <a:pt x="17777" y="16816"/>
                </a:lnTo>
                <a:lnTo>
                  <a:pt x="17717" y="16455"/>
                </a:lnTo>
                <a:lnTo>
                  <a:pt x="17597" y="15735"/>
                </a:lnTo>
                <a:lnTo>
                  <a:pt x="17357" y="15074"/>
                </a:lnTo>
                <a:lnTo>
                  <a:pt x="17237" y="14354"/>
                </a:lnTo>
                <a:lnTo>
                  <a:pt x="17237" y="14173"/>
                </a:lnTo>
                <a:lnTo>
                  <a:pt x="17297" y="14173"/>
                </a:lnTo>
                <a:lnTo>
                  <a:pt x="20360" y="15615"/>
                </a:lnTo>
                <a:lnTo>
                  <a:pt x="20600" y="15675"/>
                </a:lnTo>
                <a:lnTo>
                  <a:pt x="20840" y="15615"/>
                </a:lnTo>
                <a:lnTo>
                  <a:pt x="20960" y="15495"/>
                </a:lnTo>
                <a:lnTo>
                  <a:pt x="21080" y="15254"/>
                </a:lnTo>
                <a:lnTo>
                  <a:pt x="21080" y="15014"/>
                </a:lnTo>
                <a:lnTo>
                  <a:pt x="20960" y="14774"/>
                </a:lnTo>
                <a:lnTo>
                  <a:pt x="20780" y="14534"/>
                </a:lnTo>
                <a:lnTo>
                  <a:pt x="20480" y="14354"/>
                </a:lnTo>
                <a:lnTo>
                  <a:pt x="17957" y="13212"/>
                </a:lnTo>
                <a:lnTo>
                  <a:pt x="18918" y="12912"/>
                </a:lnTo>
                <a:lnTo>
                  <a:pt x="19999" y="12612"/>
                </a:lnTo>
                <a:lnTo>
                  <a:pt x="21080" y="12372"/>
                </a:lnTo>
                <a:lnTo>
                  <a:pt x="21140" y="12312"/>
                </a:lnTo>
                <a:lnTo>
                  <a:pt x="21080" y="12252"/>
                </a:lnTo>
                <a:lnTo>
                  <a:pt x="19098" y="12252"/>
                </a:lnTo>
                <a:lnTo>
                  <a:pt x="18558" y="12312"/>
                </a:lnTo>
                <a:lnTo>
                  <a:pt x="18077" y="12432"/>
                </a:lnTo>
                <a:lnTo>
                  <a:pt x="17597" y="12612"/>
                </a:lnTo>
                <a:lnTo>
                  <a:pt x="17177" y="12852"/>
                </a:lnTo>
                <a:lnTo>
                  <a:pt x="14474" y="11591"/>
                </a:lnTo>
                <a:lnTo>
                  <a:pt x="14414" y="11050"/>
                </a:lnTo>
                <a:lnTo>
                  <a:pt x="14354" y="10450"/>
                </a:lnTo>
                <a:lnTo>
                  <a:pt x="14054" y="9309"/>
                </a:lnTo>
                <a:lnTo>
                  <a:pt x="13873" y="8348"/>
                </a:lnTo>
                <a:lnTo>
                  <a:pt x="13693" y="7867"/>
                </a:lnTo>
                <a:lnTo>
                  <a:pt x="13513" y="7687"/>
                </a:lnTo>
                <a:lnTo>
                  <a:pt x="13393" y="7507"/>
                </a:lnTo>
                <a:lnTo>
                  <a:pt x="14534" y="6246"/>
                </a:lnTo>
                <a:lnTo>
                  <a:pt x="15555" y="5105"/>
                </a:lnTo>
                <a:lnTo>
                  <a:pt x="16876" y="5285"/>
                </a:lnTo>
                <a:lnTo>
                  <a:pt x="17177" y="5345"/>
                </a:lnTo>
                <a:lnTo>
                  <a:pt x="17477" y="5345"/>
                </a:lnTo>
                <a:lnTo>
                  <a:pt x="17717" y="5285"/>
                </a:lnTo>
                <a:lnTo>
                  <a:pt x="18017" y="5165"/>
                </a:lnTo>
                <a:lnTo>
                  <a:pt x="18077" y="5045"/>
                </a:lnTo>
                <a:lnTo>
                  <a:pt x="18077" y="4925"/>
                </a:lnTo>
                <a:lnTo>
                  <a:pt x="17837" y="4744"/>
                </a:lnTo>
                <a:lnTo>
                  <a:pt x="17537" y="4624"/>
                </a:lnTo>
                <a:lnTo>
                  <a:pt x="17237" y="4564"/>
                </a:lnTo>
                <a:lnTo>
                  <a:pt x="16936" y="4504"/>
                </a:lnTo>
                <a:lnTo>
                  <a:pt x="16156" y="4384"/>
                </a:lnTo>
                <a:lnTo>
                  <a:pt x="16396" y="4144"/>
                </a:lnTo>
                <a:lnTo>
                  <a:pt x="17116" y="3303"/>
                </a:lnTo>
                <a:lnTo>
                  <a:pt x="17417" y="2883"/>
                </a:lnTo>
                <a:lnTo>
                  <a:pt x="17537" y="2642"/>
                </a:lnTo>
                <a:lnTo>
                  <a:pt x="17597" y="2342"/>
                </a:lnTo>
                <a:lnTo>
                  <a:pt x="17597" y="2282"/>
                </a:lnTo>
                <a:lnTo>
                  <a:pt x="17477" y="2222"/>
                </a:lnTo>
                <a:lnTo>
                  <a:pt x="17056" y="2462"/>
                </a:lnTo>
                <a:lnTo>
                  <a:pt x="16696" y="2763"/>
                </a:lnTo>
                <a:lnTo>
                  <a:pt x="16035" y="3483"/>
                </a:lnTo>
                <a:lnTo>
                  <a:pt x="15375" y="4204"/>
                </a:lnTo>
                <a:lnTo>
                  <a:pt x="15255" y="3483"/>
                </a:lnTo>
                <a:lnTo>
                  <a:pt x="15255" y="2943"/>
                </a:lnTo>
                <a:lnTo>
                  <a:pt x="15195" y="2642"/>
                </a:lnTo>
                <a:lnTo>
                  <a:pt x="15135" y="2402"/>
                </a:lnTo>
                <a:lnTo>
                  <a:pt x="15014" y="2222"/>
                </a:lnTo>
                <a:lnTo>
                  <a:pt x="14894" y="2162"/>
                </a:lnTo>
                <a:lnTo>
                  <a:pt x="14714" y="2222"/>
                </a:lnTo>
                <a:lnTo>
                  <a:pt x="14534" y="2342"/>
                </a:lnTo>
                <a:lnTo>
                  <a:pt x="14474" y="2582"/>
                </a:lnTo>
                <a:lnTo>
                  <a:pt x="14354" y="2883"/>
                </a:lnTo>
                <a:lnTo>
                  <a:pt x="14354" y="3243"/>
                </a:lnTo>
                <a:lnTo>
                  <a:pt x="14354" y="3543"/>
                </a:lnTo>
                <a:lnTo>
                  <a:pt x="14414" y="3904"/>
                </a:lnTo>
                <a:lnTo>
                  <a:pt x="14474" y="4264"/>
                </a:lnTo>
                <a:lnTo>
                  <a:pt x="14594" y="4504"/>
                </a:lnTo>
                <a:lnTo>
                  <a:pt x="14774" y="4744"/>
                </a:lnTo>
                <a:lnTo>
                  <a:pt x="14774" y="4805"/>
                </a:lnTo>
                <a:lnTo>
                  <a:pt x="14114" y="5465"/>
                </a:lnTo>
                <a:lnTo>
                  <a:pt x="12552" y="7147"/>
                </a:lnTo>
                <a:lnTo>
                  <a:pt x="12192" y="6967"/>
                </a:lnTo>
                <a:lnTo>
                  <a:pt x="11771" y="6786"/>
                </a:lnTo>
                <a:lnTo>
                  <a:pt x="11351" y="6666"/>
                </a:lnTo>
                <a:lnTo>
                  <a:pt x="10991" y="6546"/>
                </a:lnTo>
                <a:lnTo>
                  <a:pt x="10991" y="4925"/>
                </a:lnTo>
                <a:lnTo>
                  <a:pt x="11051" y="4564"/>
                </a:lnTo>
                <a:lnTo>
                  <a:pt x="11351" y="4204"/>
                </a:lnTo>
                <a:lnTo>
                  <a:pt x="11591" y="3844"/>
                </a:lnTo>
                <a:lnTo>
                  <a:pt x="12612" y="2582"/>
                </a:lnTo>
                <a:lnTo>
                  <a:pt x="12612" y="2462"/>
                </a:lnTo>
                <a:lnTo>
                  <a:pt x="12552" y="2342"/>
                </a:lnTo>
                <a:lnTo>
                  <a:pt x="12432" y="2282"/>
                </a:lnTo>
                <a:lnTo>
                  <a:pt x="12312" y="2342"/>
                </a:lnTo>
                <a:lnTo>
                  <a:pt x="11111" y="3663"/>
                </a:lnTo>
                <a:lnTo>
                  <a:pt x="11051" y="3724"/>
                </a:lnTo>
                <a:lnTo>
                  <a:pt x="11111" y="2823"/>
                </a:lnTo>
                <a:lnTo>
                  <a:pt x="11111" y="1922"/>
                </a:lnTo>
                <a:lnTo>
                  <a:pt x="11051" y="1021"/>
                </a:lnTo>
                <a:lnTo>
                  <a:pt x="10931" y="120"/>
                </a:lnTo>
                <a:lnTo>
                  <a:pt x="10871" y="60"/>
                </a:lnTo>
                <a:lnTo>
                  <a:pt x="10750" y="0"/>
                </a:lnTo>
                <a:close/>
              </a:path>
            </a:pathLst>
          </a:custGeom>
          <a:solidFill>
            <a:srgbClr val="79C6CC"/>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20" name="Shape 128">
            <a:extLst>
              <a:ext uri="{FF2B5EF4-FFF2-40B4-BE49-F238E27FC236}">
                <a16:creationId xmlns:a16="http://schemas.microsoft.com/office/drawing/2014/main" xmlns="" id="{CC5AB6F3-5624-4AA7-942D-D5D082ACEDD6}"/>
              </a:ext>
            </a:extLst>
          </p:cNvPr>
          <p:cNvSpPr>
            <a:spLocks noChangeArrowheads="1"/>
          </p:cNvSpPr>
          <p:nvPr/>
        </p:nvSpPr>
        <p:spPr bwMode="auto">
          <a:xfrm>
            <a:off x="2025651" y="1165225"/>
            <a:ext cx="8140700" cy="4527550"/>
          </a:xfrm>
          <a:prstGeom prst="rect">
            <a:avLst/>
          </a:prstGeom>
          <a:solidFill>
            <a:srgbClr val="FFFFFF"/>
          </a:solidFill>
          <a:ln w="76200">
            <a:solidFill>
              <a:srgbClr val="CE2F1C"/>
            </a:solidFill>
            <a:miter lim="800000"/>
            <a:headEnd/>
            <a:tailEnd/>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1" name="Shape 129">
            <a:extLst>
              <a:ext uri="{FF2B5EF4-FFF2-40B4-BE49-F238E27FC236}">
                <a16:creationId xmlns:a16="http://schemas.microsoft.com/office/drawing/2014/main" xmlns="" id="{C118EAD8-DA68-42C3-8715-54E1F4813005}"/>
              </a:ext>
            </a:extLst>
          </p:cNvPr>
          <p:cNvSpPr>
            <a:spLocks noChangeArrowheads="1"/>
          </p:cNvSpPr>
          <p:nvPr/>
        </p:nvSpPr>
        <p:spPr bwMode="auto">
          <a:xfrm>
            <a:off x="2180167" y="1325564"/>
            <a:ext cx="7831667" cy="4206875"/>
          </a:xfrm>
          <a:prstGeom prst="rect">
            <a:avLst/>
          </a:prstGeom>
          <a:solidFill>
            <a:srgbClr val="FFFFFF"/>
          </a:solidFill>
          <a:ln w="9525">
            <a:solidFill>
              <a:srgbClr val="79C6CC"/>
            </a:solidFill>
            <a:prstDash val="dot"/>
            <a:miter lim="800000"/>
            <a:headEnd/>
            <a:tailEnd/>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30" name="Shape 130"/>
          <p:cNvSpPr txBox="1">
            <a:spLocks noGrp="1"/>
          </p:cNvSpPr>
          <p:nvPr>
            <p:ph type="title"/>
          </p:nvPr>
        </p:nvSpPr>
        <p:spPr>
          <a:xfrm>
            <a:off x="2476951" y="1419559"/>
            <a:ext cx="7237999" cy="603999"/>
          </a:xfrm>
          <a:prstGeom prst="rect">
            <a:avLst/>
          </a:prstGeom>
        </p:spPr>
        <p:txBody>
          <a:bodyPr/>
          <a:lstStyle>
            <a:lvl1pPr lvl="0" rtl="0">
              <a:spcBef>
                <a:spcPts val="0"/>
              </a:spcBef>
              <a:defRPr/>
            </a:lvl1pPr>
            <a:lvl2pPr lvl="1" rtl="0">
              <a:spcBef>
                <a:spcPts val="0"/>
              </a:spcBef>
              <a:defRPr/>
            </a:lvl2pPr>
            <a:lvl3pPr lvl="2" rtl="0">
              <a:spcBef>
                <a:spcPts val="0"/>
              </a:spcBef>
              <a:defRPr/>
            </a:lvl3pPr>
            <a:lvl4pPr lvl="3" rtl="0">
              <a:spcBef>
                <a:spcPts val="0"/>
              </a:spcBef>
              <a:defRPr/>
            </a:lvl4pPr>
            <a:lvl5pPr lvl="4" rtl="0">
              <a:spcBef>
                <a:spcPts val="0"/>
              </a:spcBef>
              <a:defRPr/>
            </a:lvl5pPr>
            <a:lvl6pPr lvl="5" rtl="0">
              <a:spcBef>
                <a:spcPts val="0"/>
              </a:spcBef>
              <a:defRPr/>
            </a:lvl6pPr>
            <a:lvl7pPr lvl="6" rtl="0">
              <a:spcBef>
                <a:spcPts val="0"/>
              </a:spcBef>
              <a:defRPr/>
            </a:lvl7pPr>
            <a:lvl8pPr lvl="7" rtl="0">
              <a:spcBef>
                <a:spcPts val="0"/>
              </a:spcBef>
              <a:defRPr/>
            </a:lvl8pPr>
            <a:lvl9pPr lvl="8" rtl="0">
              <a:spcBef>
                <a:spcPts val="0"/>
              </a:spcBef>
              <a:defRPr/>
            </a:lvl9pPr>
          </a:lstStyle>
          <a:p>
            <a:endParaRPr/>
          </a:p>
        </p:txBody>
      </p:sp>
      <p:sp>
        <p:nvSpPr>
          <p:cNvPr id="131" name="Shape 131"/>
          <p:cNvSpPr txBox="1">
            <a:spLocks noGrp="1"/>
          </p:cNvSpPr>
          <p:nvPr>
            <p:ph type="body" idx="1"/>
          </p:nvPr>
        </p:nvSpPr>
        <p:spPr>
          <a:xfrm>
            <a:off x="2335000" y="1919933"/>
            <a:ext cx="2396800" cy="3096400"/>
          </a:xfrm>
          <a:prstGeom prst="rect">
            <a:avLst/>
          </a:prstGeom>
        </p:spPr>
        <p:txBody>
          <a:bodyPr/>
          <a:lstStyle>
            <a:lvl1pPr lvl="0" rtl="0">
              <a:spcBef>
                <a:spcPts val="0"/>
              </a:spcBef>
              <a:buSzPct val="100000"/>
              <a:defRPr sz="1200"/>
            </a:lvl1pPr>
            <a:lvl2pPr lvl="1" rtl="0">
              <a:spcBef>
                <a:spcPts val="0"/>
              </a:spcBef>
              <a:buSzPct val="100000"/>
              <a:defRPr sz="1200"/>
            </a:lvl2pPr>
            <a:lvl3pPr lvl="2" rtl="0">
              <a:spcBef>
                <a:spcPts val="0"/>
              </a:spcBef>
              <a:buSzPct val="100000"/>
              <a:defRPr sz="1200"/>
            </a:lvl3pPr>
            <a:lvl4pPr lvl="3" rtl="0">
              <a:spcBef>
                <a:spcPts val="0"/>
              </a:spcBef>
              <a:buSzPct val="100000"/>
              <a:defRPr sz="1200"/>
            </a:lvl4pPr>
            <a:lvl5pPr lvl="4" rtl="0">
              <a:spcBef>
                <a:spcPts val="0"/>
              </a:spcBef>
              <a:buSzPct val="100000"/>
              <a:defRPr sz="1200"/>
            </a:lvl5pPr>
            <a:lvl6pPr lvl="5" rtl="0">
              <a:spcBef>
                <a:spcPts val="0"/>
              </a:spcBef>
              <a:buSzPct val="100000"/>
              <a:defRPr sz="1200"/>
            </a:lvl6pPr>
            <a:lvl7pPr lvl="6" rtl="0">
              <a:spcBef>
                <a:spcPts val="0"/>
              </a:spcBef>
              <a:buSzPct val="100000"/>
              <a:defRPr sz="1200"/>
            </a:lvl7pPr>
            <a:lvl8pPr lvl="7" rtl="0">
              <a:spcBef>
                <a:spcPts val="0"/>
              </a:spcBef>
              <a:buSzPct val="100000"/>
              <a:defRPr sz="1200"/>
            </a:lvl8pPr>
            <a:lvl9pPr lvl="8" rtl="0">
              <a:spcBef>
                <a:spcPts val="0"/>
              </a:spcBef>
              <a:buSzPct val="100000"/>
              <a:defRPr sz="1200"/>
            </a:lvl9pPr>
          </a:lstStyle>
          <a:p>
            <a:endParaRPr/>
          </a:p>
        </p:txBody>
      </p:sp>
      <p:sp>
        <p:nvSpPr>
          <p:cNvPr id="132" name="Shape 132"/>
          <p:cNvSpPr txBox="1">
            <a:spLocks noGrp="1"/>
          </p:cNvSpPr>
          <p:nvPr>
            <p:ph type="body" idx="2"/>
          </p:nvPr>
        </p:nvSpPr>
        <p:spPr>
          <a:xfrm>
            <a:off x="4854748" y="1919933"/>
            <a:ext cx="2396800" cy="3096400"/>
          </a:xfrm>
          <a:prstGeom prst="rect">
            <a:avLst/>
          </a:prstGeom>
        </p:spPr>
        <p:txBody>
          <a:bodyPr/>
          <a:lstStyle>
            <a:lvl1pPr lvl="0" rtl="0">
              <a:spcBef>
                <a:spcPts val="0"/>
              </a:spcBef>
              <a:buSzPct val="100000"/>
              <a:defRPr sz="1200"/>
            </a:lvl1pPr>
            <a:lvl2pPr lvl="1" rtl="0">
              <a:spcBef>
                <a:spcPts val="0"/>
              </a:spcBef>
              <a:buSzPct val="100000"/>
              <a:defRPr sz="1200"/>
            </a:lvl2pPr>
            <a:lvl3pPr lvl="2" rtl="0">
              <a:spcBef>
                <a:spcPts val="0"/>
              </a:spcBef>
              <a:buSzPct val="100000"/>
              <a:defRPr sz="1200"/>
            </a:lvl3pPr>
            <a:lvl4pPr lvl="3" rtl="0">
              <a:spcBef>
                <a:spcPts val="0"/>
              </a:spcBef>
              <a:buSzPct val="100000"/>
              <a:defRPr sz="1200"/>
            </a:lvl4pPr>
            <a:lvl5pPr lvl="4" rtl="0">
              <a:spcBef>
                <a:spcPts val="0"/>
              </a:spcBef>
              <a:buSzPct val="100000"/>
              <a:defRPr sz="1200"/>
            </a:lvl5pPr>
            <a:lvl6pPr lvl="5" rtl="0">
              <a:spcBef>
                <a:spcPts val="0"/>
              </a:spcBef>
              <a:buSzPct val="100000"/>
              <a:defRPr sz="1200"/>
            </a:lvl6pPr>
            <a:lvl7pPr lvl="6" rtl="0">
              <a:spcBef>
                <a:spcPts val="0"/>
              </a:spcBef>
              <a:buSzPct val="100000"/>
              <a:defRPr sz="1200"/>
            </a:lvl7pPr>
            <a:lvl8pPr lvl="7" rtl="0">
              <a:spcBef>
                <a:spcPts val="0"/>
              </a:spcBef>
              <a:buSzPct val="100000"/>
              <a:defRPr sz="1200"/>
            </a:lvl8pPr>
            <a:lvl9pPr lvl="8" rtl="0">
              <a:spcBef>
                <a:spcPts val="0"/>
              </a:spcBef>
              <a:buSzPct val="100000"/>
              <a:defRPr sz="1200"/>
            </a:lvl9pPr>
          </a:lstStyle>
          <a:p>
            <a:endParaRPr/>
          </a:p>
        </p:txBody>
      </p:sp>
      <p:sp>
        <p:nvSpPr>
          <p:cNvPr id="133" name="Shape 133"/>
          <p:cNvSpPr txBox="1">
            <a:spLocks noGrp="1"/>
          </p:cNvSpPr>
          <p:nvPr>
            <p:ph type="body" idx="3"/>
          </p:nvPr>
        </p:nvSpPr>
        <p:spPr>
          <a:xfrm>
            <a:off x="7374497" y="1919933"/>
            <a:ext cx="2396800" cy="3096400"/>
          </a:xfrm>
          <a:prstGeom prst="rect">
            <a:avLst/>
          </a:prstGeom>
        </p:spPr>
        <p:txBody>
          <a:bodyPr/>
          <a:lstStyle>
            <a:lvl1pPr lvl="0" rtl="0">
              <a:spcBef>
                <a:spcPts val="0"/>
              </a:spcBef>
              <a:buSzPct val="100000"/>
              <a:defRPr sz="1200"/>
            </a:lvl1pPr>
            <a:lvl2pPr lvl="1" rtl="0">
              <a:spcBef>
                <a:spcPts val="0"/>
              </a:spcBef>
              <a:buSzPct val="100000"/>
              <a:defRPr sz="1200"/>
            </a:lvl2pPr>
            <a:lvl3pPr lvl="2" rtl="0">
              <a:spcBef>
                <a:spcPts val="0"/>
              </a:spcBef>
              <a:buSzPct val="100000"/>
              <a:defRPr sz="1200"/>
            </a:lvl3pPr>
            <a:lvl4pPr lvl="3" rtl="0">
              <a:spcBef>
                <a:spcPts val="0"/>
              </a:spcBef>
              <a:buSzPct val="100000"/>
              <a:defRPr sz="1200"/>
            </a:lvl4pPr>
            <a:lvl5pPr lvl="4" rtl="0">
              <a:spcBef>
                <a:spcPts val="0"/>
              </a:spcBef>
              <a:buSzPct val="100000"/>
              <a:defRPr sz="1200"/>
            </a:lvl5pPr>
            <a:lvl6pPr lvl="5" rtl="0">
              <a:spcBef>
                <a:spcPts val="0"/>
              </a:spcBef>
              <a:buSzPct val="100000"/>
              <a:defRPr sz="1200"/>
            </a:lvl6pPr>
            <a:lvl7pPr lvl="6" rtl="0">
              <a:spcBef>
                <a:spcPts val="0"/>
              </a:spcBef>
              <a:buSzPct val="100000"/>
              <a:defRPr sz="1200"/>
            </a:lvl7pPr>
            <a:lvl8pPr lvl="7" rtl="0">
              <a:spcBef>
                <a:spcPts val="0"/>
              </a:spcBef>
              <a:buSzPct val="100000"/>
              <a:defRPr sz="1200"/>
            </a:lvl8pPr>
            <a:lvl9pPr lvl="8" rtl="0">
              <a:spcBef>
                <a:spcPts val="0"/>
              </a:spcBef>
              <a:buSzPct val="100000"/>
              <a:defRPr sz="1200"/>
            </a:lvl9pPr>
          </a:lstStyle>
          <a:p>
            <a:endParaRPr/>
          </a:p>
        </p:txBody>
      </p:sp>
    </p:spTree>
    <p:extLst>
      <p:ext uri="{BB962C8B-B14F-4D97-AF65-F5344CB8AC3E}">
        <p14:creationId xmlns:p14="http://schemas.microsoft.com/office/powerpoint/2010/main" val="212753902"/>
      </p:ext>
    </p:extLst>
  </p:cSld>
  <p:clrMapOvr>
    <a:masterClrMapping/>
  </p:clrMapOvr>
</p:sldLayout>
</file>

<file path=ppt/slideLayouts/slideLayout446.xml><?xml version="1.0" encoding="utf-8"?>
<p:sldLayout xmlns:a="http://schemas.openxmlformats.org/drawingml/2006/main" xmlns:r="http://schemas.openxmlformats.org/officeDocument/2006/relationships" xmlns:p="http://schemas.openxmlformats.org/presentationml/2006/main" type="titleOnly">
  <p:cSld name="Title only">
    <p:spTree>
      <p:nvGrpSpPr>
        <p:cNvPr id="1" name="Shape 134"/>
        <p:cNvGrpSpPr/>
        <p:nvPr/>
      </p:nvGrpSpPr>
      <p:grpSpPr>
        <a:xfrm>
          <a:off x="0" y="0"/>
          <a:ext cx="0" cy="0"/>
          <a:chOff x="0" y="0"/>
          <a:chExt cx="0" cy="0"/>
        </a:xfrm>
      </p:grpSpPr>
      <p:sp>
        <p:nvSpPr>
          <p:cNvPr id="3" name="Shape 135">
            <a:extLst>
              <a:ext uri="{FF2B5EF4-FFF2-40B4-BE49-F238E27FC236}">
                <a16:creationId xmlns:a16="http://schemas.microsoft.com/office/drawing/2014/main" xmlns="" id="{4C0D6EDA-FC78-472E-8DB2-9411D9AC5771}"/>
              </a:ext>
            </a:extLst>
          </p:cNvPr>
          <p:cNvSpPr>
            <a:spLocks/>
          </p:cNvSpPr>
          <p:nvPr/>
        </p:nvSpPr>
        <p:spPr bwMode="auto">
          <a:xfrm rot="3731686" flipH="1">
            <a:off x="10293351" y="4244447"/>
            <a:ext cx="450850" cy="1178983"/>
          </a:xfrm>
          <a:custGeom>
            <a:avLst/>
            <a:gdLst>
              <a:gd name="T0" fmla="*/ 292152134 w 13514"/>
              <a:gd name="T1" fmla="*/ 79735235 h 35374"/>
              <a:gd name="T2" fmla="*/ 225240643 w 13514"/>
              <a:gd name="T3" fmla="*/ 444626355 h 35374"/>
              <a:gd name="T4" fmla="*/ 289923907 w 13514"/>
              <a:gd name="T5" fmla="*/ 422103983 h 35374"/>
              <a:gd name="T6" fmla="*/ 254241034 w 13514"/>
              <a:gd name="T7" fmla="*/ 461510797 h 35374"/>
              <a:gd name="T8" fmla="*/ 289923907 w 13514"/>
              <a:gd name="T9" fmla="*/ 50652677 h 35374"/>
              <a:gd name="T10" fmla="*/ 247556350 w 13514"/>
              <a:gd name="T11" fmla="*/ 40328446 h 35374"/>
              <a:gd name="T12" fmla="*/ 234189185 w 13514"/>
              <a:gd name="T13" fmla="*/ 139758640 h 35374"/>
              <a:gd name="T14" fmla="*/ 223012415 w 13514"/>
              <a:gd name="T15" fmla="*/ 54401098 h 35374"/>
              <a:gd name="T16" fmla="*/ 173962377 w 13514"/>
              <a:gd name="T17" fmla="*/ 77860725 h 35374"/>
              <a:gd name="T18" fmla="*/ 131594788 w 13514"/>
              <a:gd name="T19" fmla="*/ 110691704 h 35374"/>
              <a:gd name="T20" fmla="*/ 156138723 w 13514"/>
              <a:gd name="T21" fmla="*/ 254199390 h 35374"/>
              <a:gd name="T22" fmla="*/ 109277980 w 13514"/>
              <a:gd name="T23" fmla="*/ 198861037 h 35374"/>
              <a:gd name="T24" fmla="*/ 73595107 w 13514"/>
              <a:gd name="T25" fmla="*/ 168841223 h 35374"/>
              <a:gd name="T26" fmla="*/ 89227232 w 13514"/>
              <a:gd name="T27" fmla="*/ 260775225 h 35374"/>
              <a:gd name="T28" fmla="*/ 86999004 w 13514"/>
              <a:gd name="T29" fmla="*/ 262649110 h 35374"/>
              <a:gd name="T30" fmla="*/ 22315707 w 13514"/>
              <a:gd name="T31" fmla="*/ 249513714 h 35374"/>
              <a:gd name="T32" fmla="*/ 138278371 w 13514"/>
              <a:gd name="T33" fmla="*/ 348007302 h 35374"/>
              <a:gd name="T34" fmla="*/ 42404287 w 13514"/>
              <a:gd name="T35" fmla="*/ 292668949 h 35374"/>
              <a:gd name="T36" fmla="*/ 33455746 w 13514"/>
              <a:gd name="T37" fmla="*/ 328311719 h 35374"/>
              <a:gd name="T38" fmla="*/ 95910814 w 13514"/>
              <a:gd name="T39" fmla="*/ 379901026 h 35374"/>
              <a:gd name="T40" fmla="*/ 42404287 w 13514"/>
              <a:gd name="T41" fmla="*/ 376152605 h 35374"/>
              <a:gd name="T42" fmla="*/ 60227942 w 13514"/>
              <a:gd name="T43" fmla="*/ 415543796 h 35374"/>
              <a:gd name="T44" fmla="*/ 144961953 w 13514"/>
              <a:gd name="T45" fmla="*/ 464321938 h 35374"/>
              <a:gd name="T46" fmla="*/ 28999290 w 13514"/>
              <a:gd name="T47" fmla="*/ 429616448 h 35374"/>
              <a:gd name="T48" fmla="*/ 107050853 w 13514"/>
              <a:gd name="T49" fmla="*/ 488703222 h 35374"/>
              <a:gd name="T50" fmla="*/ 218557061 w 13514"/>
              <a:gd name="T51" fmla="*/ 536544108 h 35374"/>
              <a:gd name="T52" fmla="*/ 267608199 w 13514"/>
              <a:gd name="T53" fmla="*/ 547805594 h 35374"/>
              <a:gd name="T54" fmla="*/ 283240324 w 13514"/>
              <a:gd name="T55" fmla="*/ 529984546 h 35374"/>
              <a:gd name="T56" fmla="*/ 274328513 w 13514"/>
              <a:gd name="T57" fmla="*/ 485892056 h 35374"/>
              <a:gd name="T58" fmla="*/ 359063659 w 13514"/>
              <a:gd name="T59" fmla="*/ 431490958 h 35374"/>
              <a:gd name="T60" fmla="*/ 376886179 w 13514"/>
              <a:gd name="T61" fmla="*/ 399596609 h 35374"/>
              <a:gd name="T62" fmla="*/ 312240748 w 13514"/>
              <a:gd name="T63" fmla="*/ 393037047 h 35374"/>
              <a:gd name="T64" fmla="*/ 338975079 w 13514"/>
              <a:gd name="T65" fmla="*/ 363017209 h 35374"/>
              <a:gd name="T66" fmla="*/ 321151424 w 13514"/>
              <a:gd name="T67" fmla="*/ 346132766 h 35374"/>
              <a:gd name="T68" fmla="*/ 185101282 w 13514"/>
              <a:gd name="T69" fmla="*/ 364891119 h 35374"/>
              <a:gd name="T70" fmla="*/ 385797990 w 13514"/>
              <a:gd name="T71" fmla="*/ 320798629 h 35374"/>
              <a:gd name="T72" fmla="*/ 323379686 w 13514"/>
              <a:gd name="T73" fmla="*/ 311427277 h 35374"/>
              <a:gd name="T74" fmla="*/ 198506312 w 13514"/>
              <a:gd name="T75" fmla="*/ 341447090 h 35374"/>
              <a:gd name="T76" fmla="*/ 289923907 w 13514"/>
              <a:gd name="T77" fmla="*/ 304852067 h 35374"/>
              <a:gd name="T78" fmla="*/ 392519405 w 13514"/>
              <a:gd name="T79" fmla="*/ 266398156 h 35374"/>
              <a:gd name="T80" fmla="*/ 260924617 w 13514"/>
              <a:gd name="T81" fmla="*/ 284219229 h 35374"/>
              <a:gd name="T82" fmla="*/ 312240748 w 13514"/>
              <a:gd name="T83" fmla="*/ 266398156 h 35374"/>
              <a:gd name="T84" fmla="*/ 428202277 w 13514"/>
              <a:gd name="T85" fmla="*/ 234503807 h 35374"/>
              <a:gd name="T86" fmla="*/ 243100996 w 13514"/>
              <a:gd name="T87" fmla="*/ 254199390 h 35374"/>
              <a:gd name="T88" fmla="*/ 379114407 w 13514"/>
              <a:gd name="T89" fmla="*/ 203546713 h 35374"/>
              <a:gd name="T90" fmla="*/ 338975079 w 13514"/>
              <a:gd name="T91" fmla="*/ 188536806 h 35374"/>
              <a:gd name="T92" fmla="*/ 403658342 w 13514"/>
              <a:gd name="T93" fmla="*/ 173527524 h 35374"/>
              <a:gd name="T94" fmla="*/ 414798381 w 13514"/>
              <a:gd name="T95" fmla="*/ 151957406 h 35374"/>
              <a:gd name="T96" fmla="*/ 267608199 w 13514"/>
              <a:gd name="T97" fmla="*/ 157580337 h 35374"/>
              <a:gd name="T98" fmla="*/ 428202277 w 13514"/>
              <a:gd name="T99" fmla="*/ 127576147 h 35374"/>
              <a:gd name="T100" fmla="*/ 345658662 w 13514"/>
              <a:gd name="T101" fmla="*/ 123812103 h 35374"/>
              <a:gd name="T102" fmla="*/ 450481253 w 13514"/>
              <a:gd name="T103" fmla="*/ 90980498 h 35374"/>
              <a:gd name="T104" fmla="*/ 356835431 w 13514"/>
              <a:gd name="T105" fmla="*/ 102241984 h 35374"/>
              <a:gd name="T106" fmla="*/ 459393097 w 13514"/>
              <a:gd name="T107" fmla="*/ 60976908 h 35374"/>
              <a:gd name="T108" fmla="*/ 501760653 w 13514"/>
              <a:gd name="T109" fmla="*/ 30957094 h 35374"/>
              <a:gd name="T110" fmla="*/ 408113697 w 13514"/>
              <a:gd name="T111" fmla="*/ 33768235 h 35374"/>
              <a:gd name="T112" fmla="*/ 443797670 w 13514"/>
              <a:gd name="T113" fmla="*/ 6560187 h 35374"/>
              <a:gd name="T114" fmla="*/ 347886889 w 13514"/>
              <a:gd name="T115" fmla="*/ 49715422 h 3537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13514"/>
              <a:gd name="T175" fmla="*/ 0 h 35374"/>
              <a:gd name="T176" fmla="*/ 13514 w 13514"/>
              <a:gd name="T177" fmla="*/ 35374 h 35374"/>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13514" h="35374" extrusionOk="0">
                <a:moveTo>
                  <a:pt x="11411" y="3303"/>
                </a:moveTo>
                <a:lnTo>
                  <a:pt x="10811" y="3603"/>
                </a:lnTo>
                <a:lnTo>
                  <a:pt x="10270" y="3964"/>
                </a:lnTo>
                <a:lnTo>
                  <a:pt x="10450" y="3543"/>
                </a:lnTo>
                <a:lnTo>
                  <a:pt x="10931" y="3423"/>
                </a:lnTo>
                <a:lnTo>
                  <a:pt x="11411" y="3303"/>
                </a:lnTo>
                <a:close/>
                <a:moveTo>
                  <a:pt x="7628" y="4865"/>
                </a:moveTo>
                <a:lnTo>
                  <a:pt x="7748" y="4985"/>
                </a:lnTo>
                <a:lnTo>
                  <a:pt x="7868" y="5105"/>
                </a:lnTo>
                <a:lnTo>
                  <a:pt x="8048" y="5105"/>
                </a:lnTo>
                <a:lnTo>
                  <a:pt x="8228" y="5045"/>
                </a:lnTo>
                <a:lnTo>
                  <a:pt x="7928" y="5645"/>
                </a:lnTo>
                <a:lnTo>
                  <a:pt x="7508" y="6426"/>
                </a:lnTo>
                <a:lnTo>
                  <a:pt x="7628" y="4865"/>
                </a:lnTo>
                <a:close/>
                <a:moveTo>
                  <a:pt x="7928" y="26965"/>
                </a:moveTo>
                <a:lnTo>
                  <a:pt x="7748" y="27085"/>
                </a:lnTo>
                <a:lnTo>
                  <a:pt x="6607" y="27986"/>
                </a:lnTo>
                <a:lnTo>
                  <a:pt x="6066" y="28467"/>
                </a:lnTo>
                <a:lnTo>
                  <a:pt x="5586" y="29007"/>
                </a:lnTo>
                <a:lnTo>
                  <a:pt x="5526" y="28647"/>
                </a:lnTo>
                <a:lnTo>
                  <a:pt x="5646" y="28407"/>
                </a:lnTo>
                <a:lnTo>
                  <a:pt x="5646" y="28166"/>
                </a:lnTo>
                <a:lnTo>
                  <a:pt x="5586" y="27926"/>
                </a:lnTo>
                <a:lnTo>
                  <a:pt x="5466" y="27746"/>
                </a:lnTo>
                <a:lnTo>
                  <a:pt x="6066" y="27566"/>
                </a:lnTo>
                <a:lnTo>
                  <a:pt x="6607" y="27446"/>
                </a:lnTo>
                <a:lnTo>
                  <a:pt x="7808" y="27025"/>
                </a:lnTo>
                <a:lnTo>
                  <a:pt x="7928" y="26965"/>
                </a:lnTo>
                <a:close/>
                <a:moveTo>
                  <a:pt x="7808" y="28947"/>
                </a:moveTo>
                <a:lnTo>
                  <a:pt x="7328" y="29548"/>
                </a:lnTo>
                <a:lnTo>
                  <a:pt x="6667" y="30389"/>
                </a:lnTo>
                <a:lnTo>
                  <a:pt x="6367" y="30809"/>
                </a:lnTo>
                <a:lnTo>
                  <a:pt x="6126" y="31229"/>
                </a:lnTo>
                <a:lnTo>
                  <a:pt x="5766" y="29908"/>
                </a:lnTo>
                <a:lnTo>
                  <a:pt x="6307" y="29788"/>
                </a:lnTo>
                <a:lnTo>
                  <a:pt x="6847" y="29548"/>
                </a:lnTo>
                <a:lnTo>
                  <a:pt x="7328" y="29248"/>
                </a:lnTo>
                <a:lnTo>
                  <a:pt x="7808" y="28947"/>
                </a:lnTo>
                <a:close/>
                <a:moveTo>
                  <a:pt x="9430" y="0"/>
                </a:moveTo>
                <a:lnTo>
                  <a:pt x="9189" y="240"/>
                </a:lnTo>
                <a:lnTo>
                  <a:pt x="9009" y="480"/>
                </a:lnTo>
                <a:lnTo>
                  <a:pt x="8709" y="1021"/>
                </a:lnTo>
                <a:lnTo>
                  <a:pt x="8409" y="1622"/>
                </a:lnTo>
                <a:lnTo>
                  <a:pt x="8168" y="2222"/>
                </a:lnTo>
                <a:lnTo>
                  <a:pt x="7808" y="3243"/>
                </a:lnTo>
                <a:lnTo>
                  <a:pt x="7868" y="2162"/>
                </a:lnTo>
                <a:lnTo>
                  <a:pt x="7808" y="1081"/>
                </a:lnTo>
                <a:lnTo>
                  <a:pt x="7808" y="961"/>
                </a:lnTo>
                <a:lnTo>
                  <a:pt x="7688" y="841"/>
                </a:lnTo>
                <a:lnTo>
                  <a:pt x="7568" y="841"/>
                </a:lnTo>
                <a:lnTo>
                  <a:pt x="7448" y="961"/>
                </a:lnTo>
                <a:lnTo>
                  <a:pt x="7087" y="1441"/>
                </a:lnTo>
                <a:lnTo>
                  <a:pt x="6847" y="2042"/>
                </a:lnTo>
                <a:lnTo>
                  <a:pt x="6667" y="2582"/>
                </a:lnTo>
                <a:lnTo>
                  <a:pt x="6487" y="3183"/>
                </a:lnTo>
                <a:lnTo>
                  <a:pt x="6247" y="4444"/>
                </a:lnTo>
                <a:lnTo>
                  <a:pt x="6126" y="5645"/>
                </a:lnTo>
                <a:lnTo>
                  <a:pt x="6066" y="6306"/>
                </a:lnTo>
                <a:lnTo>
                  <a:pt x="6006" y="7207"/>
                </a:lnTo>
                <a:lnTo>
                  <a:pt x="6006" y="7747"/>
                </a:lnTo>
                <a:lnTo>
                  <a:pt x="6066" y="8228"/>
                </a:lnTo>
                <a:lnTo>
                  <a:pt x="6186" y="8648"/>
                </a:lnTo>
                <a:lnTo>
                  <a:pt x="6307" y="8948"/>
                </a:lnTo>
                <a:lnTo>
                  <a:pt x="6066" y="9609"/>
                </a:lnTo>
                <a:lnTo>
                  <a:pt x="6066" y="9669"/>
                </a:lnTo>
                <a:lnTo>
                  <a:pt x="5946" y="8588"/>
                </a:lnTo>
                <a:lnTo>
                  <a:pt x="5886" y="7507"/>
                </a:lnTo>
                <a:lnTo>
                  <a:pt x="5946" y="6366"/>
                </a:lnTo>
                <a:lnTo>
                  <a:pt x="6066" y="5225"/>
                </a:lnTo>
                <a:lnTo>
                  <a:pt x="6066" y="4624"/>
                </a:lnTo>
                <a:lnTo>
                  <a:pt x="6066" y="4024"/>
                </a:lnTo>
                <a:lnTo>
                  <a:pt x="6006" y="3483"/>
                </a:lnTo>
                <a:lnTo>
                  <a:pt x="5886" y="2943"/>
                </a:lnTo>
                <a:lnTo>
                  <a:pt x="5826" y="2823"/>
                </a:lnTo>
                <a:lnTo>
                  <a:pt x="5766" y="2763"/>
                </a:lnTo>
                <a:lnTo>
                  <a:pt x="5646" y="2763"/>
                </a:lnTo>
                <a:lnTo>
                  <a:pt x="5526" y="2823"/>
                </a:lnTo>
                <a:lnTo>
                  <a:pt x="5226" y="3303"/>
                </a:lnTo>
                <a:lnTo>
                  <a:pt x="4985" y="3784"/>
                </a:lnTo>
                <a:lnTo>
                  <a:pt x="4805" y="4384"/>
                </a:lnTo>
                <a:lnTo>
                  <a:pt x="4685" y="4985"/>
                </a:lnTo>
                <a:lnTo>
                  <a:pt x="4565" y="6186"/>
                </a:lnTo>
                <a:lnTo>
                  <a:pt x="4505" y="7327"/>
                </a:lnTo>
                <a:lnTo>
                  <a:pt x="4445" y="8348"/>
                </a:lnTo>
                <a:lnTo>
                  <a:pt x="4024" y="6066"/>
                </a:lnTo>
                <a:lnTo>
                  <a:pt x="3964" y="6006"/>
                </a:lnTo>
                <a:lnTo>
                  <a:pt x="3904" y="5946"/>
                </a:lnTo>
                <a:lnTo>
                  <a:pt x="3844" y="6006"/>
                </a:lnTo>
                <a:lnTo>
                  <a:pt x="3784" y="6066"/>
                </a:lnTo>
                <a:lnTo>
                  <a:pt x="3544" y="7087"/>
                </a:lnTo>
                <a:lnTo>
                  <a:pt x="3364" y="8168"/>
                </a:lnTo>
                <a:lnTo>
                  <a:pt x="3304" y="9309"/>
                </a:lnTo>
                <a:lnTo>
                  <a:pt x="3304" y="10450"/>
                </a:lnTo>
                <a:lnTo>
                  <a:pt x="3424" y="11591"/>
                </a:lnTo>
                <a:lnTo>
                  <a:pt x="3664" y="12672"/>
                </a:lnTo>
                <a:lnTo>
                  <a:pt x="4024" y="13753"/>
                </a:lnTo>
                <a:lnTo>
                  <a:pt x="4265" y="14233"/>
                </a:lnTo>
                <a:lnTo>
                  <a:pt x="4505" y="14714"/>
                </a:lnTo>
                <a:lnTo>
                  <a:pt x="4205" y="16275"/>
                </a:lnTo>
                <a:lnTo>
                  <a:pt x="3964" y="17777"/>
                </a:lnTo>
                <a:lnTo>
                  <a:pt x="3784" y="17476"/>
                </a:lnTo>
                <a:lnTo>
                  <a:pt x="3784" y="17116"/>
                </a:lnTo>
                <a:lnTo>
                  <a:pt x="3784" y="16756"/>
                </a:lnTo>
                <a:lnTo>
                  <a:pt x="3604" y="16035"/>
                </a:lnTo>
                <a:lnTo>
                  <a:pt x="3424" y="15314"/>
                </a:lnTo>
                <a:lnTo>
                  <a:pt x="3244" y="14594"/>
                </a:lnTo>
                <a:lnTo>
                  <a:pt x="3064" y="13633"/>
                </a:lnTo>
                <a:lnTo>
                  <a:pt x="2943" y="12732"/>
                </a:lnTo>
                <a:lnTo>
                  <a:pt x="2823" y="11771"/>
                </a:lnTo>
                <a:lnTo>
                  <a:pt x="2703" y="10810"/>
                </a:lnTo>
                <a:lnTo>
                  <a:pt x="2643" y="10690"/>
                </a:lnTo>
                <a:lnTo>
                  <a:pt x="2583" y="10630"/>
                </a:lnTo>
                <a:lnTo>
                  <a:pt x="2463" y="10570"/>
                </a:lnTo>
                <a:lnTo>
                  <a:pt x="2343" y="10570"/>
                </a:lnTo>
                <a:lnTo>
                  <a:pt x="2163" y="10630"/>
                </a:lnTo>
                <a:lnTo>
                  <a:pt x="2043" y="10690"/>
                </a:lnTo>
                <a:lnTo>
                  <a:pt x="1982" y="10810"/>
                </a:lnTo>
                <a:lnTo>
                  <a:pt x="1862" y="11291"/>
                </a:lnTo>
                <a:lnTo>
                  <a:pt x="1742" y="11771"/>
                </a:lnTo>
                <a:lnTo>
                  <a:pt x="1682" y="12252"/>
                </a:lnTo>
                <a:lnTo>
                  <a:pt x="1682" y="12792"/>
                </a:lnTo>
                <a:lnTo>
                  <a:pt x="1742" y="13753"/>
                </a:lnTo>
                <a:lnTo>
                  <a:pt x="1922" y="14774"/>
                </a:lnTo>
                <a:lnTo>
                  <a:pt x="2043" y="15374"/>
                </a:lnTo>
                <a:lnTo>
                  <a:pt x="2223" y="16035"/>
                </a:lnTo>
                <a:lnTo>
                  <a:pt x="2403" y="16696"/>
                </a:lnTo>
                <a:lnTo>
                  <a:pt x="2763" y="17236"/>
                </a:lnTo>
                <a:lnTo>
                  <a:pt x="2823" y="17356"/>
                </a:lnTo>
                <a:lnTo>
                  <a:pt x="3244" y="18317"/>
                </a:lnTo>
                <a:lnTo>
                  <a:pt x="3544" y="18798"/>
                </a:lnTo>
                <a:lnTo>
                  <a:pt x="3844" y="19218"/>
                </a:lnTo>
                <a:lnTo>
                  <a:pt x="3844" y="19278"/>
                </a:lnTo>
                <a:lnTo>
                  <a:pt x="3304" y="18497"/>
                </a:lnTo>
                <a:lnTo>
                  <a:pt x="2763" y="17657"/>
                </a:lnTo>
                <a:lnTo>
                  <a:pt x="2343" y="16816"/>
                </a:lnTo>
                <a:lnTo>
                  <a:pt x="1802" y="15975"/>
                </a:lnTo>
                <a:lnTo>
                  <a:pt x="1562" y="15555"/>
                </a:lnTo>
                <a:lnTo>
                  <a:pt x="1202" y="15194"/>
                </a:lnTo>
                <a:lnTo>
                  <a:pt x="1142" y="15134"/>
                </a:lnTo>
                <a:lnTo>
                  <a:pt x="1022" y="15074"/>
                </a:lnTo>
                <a:lnTo>
                  <a:pt x="781" y="15134"/>
                </a:lnTo>
                <a:lnTo>
                  <a:pt x="661" y="15254"/>
                </a:lnTo>
                <a:lnTo>
                  <a:pt x="601" y="15435"/>
                </a:lnTo>
                <a:lnTo>
                  <a:pt x="601" y="15975"/>
                </a:lnTo>
                <a:lnTo>
                  <a:pt x="661" y="16516"/>
                </a:lnTo>
                <a:lnTo>
                  <a:pt x="841" y="16996"/>
                </a:lnTo>
                <a:lnTo>
                  <a:pt x="1082" y="17536"/>
                </a:lnTo>
                <a:lnTo>
                  <a:pt x="1622" y="18497"/>
                </a:lnTo>
                <a:lnTo>
                  <a:pt x="2163" y="19398"/>
                </a:lnTo>
                <a:lnTo>
                  <a:pt x="2883" y="20419"/>
                </a:lnTo>
                <a:lnTo>
                  <a:pt x="3304" y="20900"/>
                </a:lnTo>
                <a:lnTo>
                  <a:pt x="3724" y="21320"/>
                </a:lnTo>
                <a:lnTo>
                  <a:pt x="3724" y="22281"/>
                </a:lnTo>
                <a:lnTo>
                  <a:pt x="3304" y="21861"/>
                </a:lnTo>
                <a:lnTo>
                  <a:pt x="2763" y="21200"/>
                </a:lnTo>
                <a:lnTo>
                  <a:pt x="2343" y="20539"/>
                </a:lnTo>
                <a:lnTo>
                  <a:pt x="1922" y="19759"/>
                </a:lnTo>
                <a:lnTo>
                  <a:pt x="1622" y="19038"/>
                </a:lnTo>
                <a:lnTo>
                  <a:pt x="1502" y="18858"/>
                </a:lnTo>
                <a:lnTo>
                  <a:pt x="1442" y="18798"/>
                </a:lnTo>
                <a:lnTo>
                  <a:pt x="1262" y="18738"/>
                </a:lnTo>
                <a:lnTo>
                  <a:pt x="1142" y="18738"/>
                </a:lnTo>
                <a:lnTo>
                  <a:pt x="1022" y="18798"/>
                </a:lnTo>
                <a:lnTo>
                  <a:pt x="901" y="18858"/>
                </a:lnTo>
                <a:lnTo>
                  <a:pt x="841" y="18978"/>
                </a:lnTo>
                <a:lnTo>
                  <a:pt x="841" y="19098"/>
                </a:lnTo>
                <a:lnTo>
                  <a:pt x="901" y="19819"/>
                </a:lnTo>
                <a:lnTo>
                  <a:pt x="1082" y="20479"/>
                </a:lnTo>
                <a:lnTo>
                  <a:pt x="1322" y="21140"/>
                </a:lnTo>
                <a:lnTo>
                  <a:pt x="1622" y="21801"/>
                </a:lnTo>
                <a:lnTo>
                  <a:pt x="901" y="21020"/>
                </a:lnTo>
                <a:lnTo>
                  <a:pt x="241" y="20179"/>
                </a:lnTo>
                <a:lnTo>
                  <a:pt x="181" y="20119"/>
                </a:lnTo>
                <a:lnTo>
                  <a:pt x="61" y="20179"/>
                </a:lnTo>
                <a:lnTo>
                  <a:pt x="1" y="20239"/>
                </a:lnTo>
                <a:lnTo>
                  <a:pt x="1" y="20359"/>
                </a:lnTo>
                <a:lnTo>
                  <a:pt x="541" y="21440"/>
                </a:lnTo>
                <a:lnTo>
                  <a:pt x="1202" y="22461"/>
                </a:lnTo>
                <a:lnTo>
                  <a:pt x="1862" y="23422"/>
                </a:lnTo>
                <a:lnTo>
                  <a:pt x="2583" y="24323"/>
                </a:lnTo>
                <a:lnTo>
                  <a:pt x="3244" y="25044"/>
                </a:lnTo>
                <a:lnTo>
                  <a:pt x="3904" y="25704"/>
                </a:lnTo>
                <a:lnTo>
                  <a:pt x="4024" y="26605"/>
                </a:lnTo>
                <a:lnTo>
                  <a:pt x="3364" y="26065"/>
                </a:lnTo>
                <a:lnTo>
                  <a:pt x="2883" y="25524"/>
                </a:lnTo>
                <a:lnTo>
                  <a:pt x="2343" y="24923"/>
                </a:lnTo>
                <a:lnTo>
                  <a:pt x="1742" y="24383"/>
                </a:lnTo>
                <a:lnTo>
                  <a:pt x="1442" y="24203"/>
                </a:lnTo>
                <a:lnTo>
                  <a:pt x="1142" y="24083"/>
                </a:lnTo>
                <a:lnTo>
                  <a:pt x="1022" y="24023"/>
                </a:lnTo>
                <a:lnTo>
                  <a:pt x="841" y="24083"/>
                </a:lnTo>
                <a:lnTo>
                  <a:pt x="721" y="24203"/>
                </a:lnTo>
                <a:lnTo>
                  <a:pt x="661" y="24323"/>
                </a:lnTo>
                <a:lnTo>
                  <a:pt x="661" y="24743"/>
                </a:lnTo>
                <a:lnTo>
                  <a:pt x="721" y="25104"/>
                </a:lnTo>
                <a:lnTo>
                  <a:pt x="901" y="25524"/>
                </a:lnTo>
                <a:lnTo>
                  <a:pt x="1082" y="25884"/>
                </a:lnTo>
                <a:lnTo>
                  <a:pt x="1622" y="26605"/>
                </a:lnTo>
                <a:lnTo>
                  <a:pt x="2223" y="27206"/>
                </a:lnTo>
                <a:lnTo>
                  <a:pt x="2643" y="27626"/>
                </a:lnTo>
                <a:lnTo>
                  <a:pt x="3184" y="28106"/>
                </a:lnTo>
                <a:lnTo>
                  <a:pt x="3784" y="28587"/>
                </a:lnTo>
                <a:lnTo>
                  <a:pt x="4084" y="28707"/>
                </a:lnTo>
                <a:lnTo>
                  <a:pt x="4385" y="28887"/>
                </a:lnTo>
                <a:lnTo>
                  <a:pt x="4745" y="30329"/>
                </a:lnTo>
                <a:lnTo>
                  <a:pt x="4265" y="30028"/>
                </a:lnTo>
                <a:lnTo>
                  <a:pt x="3904" y="29728"/>
                </a:lnTo>
                <a:lnTo>
                  <a:pt x="3244" y="29127"/>
                </a:lnTo>
                <a:lnTo>
                  <a:pt x="2703" y="28527"/>
                </a:lnTo>
                <a:lnTo>
                  <a:pt x="1562" y="27206"/>
                </a:lnTo>
                <a:lnTo>
                  <a:pt x="1442" y="27085"/>
                </a:lnTo>
                <a:lnTo>
                  <a:pt x="1142" y="27085"/>
                </a:lnTo>
                <a:lnTo>
                  <a:pt x="1022" y="27146"/>
                </a:lnTo>
                <a:lnTo>
                  <a:pt x="901" y="27266"/>
                </a:lnTo>
                <a:lnTo>
                  <a:pt x="841" y="27386"/>
                </a:lnTo>
                <a:lnTo>
                  <a:pt x="781" y="27506"/>
                </a:lnTo>
                <a:lnTo>
                  <a:pt x="781" y="27686"/>
                </a:lnTo>
                <a:lnTo>
                  <a:pt x="901" y="28166"/>
                </a:lnTo>
                <a:lnTo>
                  <a:pt x="1082" y="28587"/>
                </a:lnTo>
                <a:lnTo>
                  <a:pt x="1322" y="29067"/>
                </a:lnTo>
                <a:lnTo>
                  <a:pt x="1562" y="29488"/>
                </a:lnTo>
                <a:lnTo>
                  <a:pt x="2163" y="30268"/>
                </a:lnTo>
                <a:lnTo>
                  <a:pt x="2823" y="30989"/>
                </a:lnTo>
                <a:lnTo>
                  <a:pt x="3184" y="31289"/>
                </a:lnTo>
                <a:lnTo>
                  <a:pt x="2883" y="31289"/>
                </a:lnTo>
                <a:lnTo>
                  <a:pt x="2823" y="31410"/>
                </a:lnTo>
                <a:lnTo>
                  <a:pt x="2763" y="31590"/>
                </a:lnTo>
                <a:lnTo>
                  <a:pt x="2763" y="31710"/>
                </a:lnTo>
                <a:lnTo>
                  <a:pt x="3003" y="32010"/>
                </a:lnTo>
                <a:lnTo>
                  <a:pt x="3184" y="32250"/>
                </a:lnTo>
                <a:lnTo>
                  <a:pt x="3664" y="32731"/>
                </a:lnTo>
                <a:lnTo>
                  <a:pt x="4745" y="33512"/>
                </a:lnTo>
                <a:lnTo>
                  <a:pt x="5466" y="34052"/>
                </a:lnTo>
                <a:lnTo>
                  <a:pt x="5886" y="34352"/>
                </a:lnTo>
                <a:lnTo>
                  <a:pt x="6307" y="34593"/>
                </a:lnTo>
                <a:lnTo>
                  <a:pt x="6607" y="35193"/>
                </a:lnTo>
                <a:lnTo>
                  <a:pt x="6667" y="35313"/>
                </a:lnTo>
                <a:lnTo>
                  <a:pt x="6787" y="35373"/>
                </a:lnTo>
                <a:lnTo>
                  <a:pt x="6847" y="35373"/>
                </a:lnTo>
                <a:lnTo>
                  <a:pt x="6967" y="35313"/>
                </a:lnTo>
                <a:lnTo>
                  <a:pt x="7087" y="35253"/>
                </a:lnTo>
                <a:lnTo>
                  <a:pt x="7147" y="35193"/>
                </a:lnTo>
                <a:lnTo>
                  <a:pt x="7207" y="35073"/>
                </a:lnTo>
                <a:lnTo>
                  <a:pt x="7147" y="34953"/>
                </a:lnTo>
                <a:lnTo>
                  <a:pt x="7147" y="34833"/>
                </a:lnTo>
                <a:lnTo>
                  <a:pt x="7328" y="34773"/>
                </a:lnTo>
                <a:lnTo>
                  <a:pt x="7448" y="34713"/>
                </a:lnTo>
                <a:lnTo>
                  <a:pt x="7568" y="34653"/>
                </a:lnTo>
                <a:lnTo>
                  <a:pt x="7628" y="34532"/>
                </a:lnTo>
                <a:lnTo>
                  <a:pt x="7748" y="34232"/>
                </a:lnTo>
                <a:lnTo>
                  <a:pt x="7688" y="34052"/>
                </a:lnTo>
                <a:lnTo>
                  <a:pt x="7628" y="33932"/>
                </a:lnTo>
                <a:lnTo>
                  <a:pt x="7448" y="33632"/>
                </a:lnTo>
                <a:lnTo>
                  <a:pt x="7207" y="33331"/>
                </a:lnTo>
                <a:lnTo>
                  <a:pt x="6907" y="33091"/>
                </a:lnTo>
                <a:lnTo>
                  <a:pt x="6547" y="32911"/>
                </a:lnTo>
                <a:lnTo>
                  <a:pt x="6427" y="32370"/>
                </a:lnTo>
                <a:lnTo>
                  <a:pt x="6487" y="32130"/>
                </a:lnTo>
                <a:lnTo>
                  <a:pt x="6487" y="31890"/>
                </a:lnTo>
                <a:lnTo>
                  <a:pt x="6967" y="31530"/>
                </a:lnTo>
                <a:lnTo>
                  <a:pt x="7388" y="31109"/>
                </a:lnTo>
                <a:lnTo>
                  <a:pt x="8228" y="30268"/>
                </a:lnTo>
                <a:lnTo>
                  <a:pt x="8709" y="29788"/>
                </a:lnTo>
                <a:lnTo>
                  <a:pt x="9129" y="29248"/>
                </a:lnTo>
                <a:lnTo>
                  <a:pt x="9550" y="28647"/>
                </a:lnTo>
                <a:lnTo>
                  <a:pt x="9850" y="28046"/>
                </a:lnTo>
                <a:lnTo>
                  <a:pt x="9850" y="27926"/>
                </a:lnTo>
                <a:lnTo>
                  <a:pt x="9790" y="27806"/>
                </a:lnTo>
                <a:lnTo>
                  <a:pt x="9730" y="27686"/>
                </a:lnTo>
                <a:lnTo>
                  <a:pt x="9670" y="27626"/>
                </a:lnTo>
                <a:lnTo>
                  <a:pt x="9850" y="27386"/>
                </a:lnTo>
                <a:lnTo>
                  <a:pt x="10030" y="27085"/>
                </a:lnTo>
                <a:lnTo>
                  <a:pt x="10030" y="26785"/>
                </a:lnTo>
                <a:lnTo>
                  <a:pt x="10030" y="26665"/>
                </a:lnTo>
                <a:lnTo>
                  <a:pt x="9910" y="26485"/>
                </a:lnTo>
                <a:lnTo>
                  <a:pt x="9730" y="26305"/>
                </a:lnTo>
                <a:lnTo>
                  <a:pt x="9550" y="26185"/>
                </a:lnTo>
                <a:lnTo>
                  <a:pt x="9850" y="25884"/>
                </a:lnTo>
                <a:lnTo>
                  <a:pt x="10150" y="25584"/>
                </a:lnTo>
                <a:lnTo>
                  <a:pt x="10210" y="25464"/>
                </a:lnTo>
                <a:lnTo>
                  <a:pt x="10270" y="25344"/>
                </a:lnTo>
                <a:lnTo>
                  <a:pt x="10150" y="25104"/>
                </a:lnTo>
                <a:lnTo>
                  <a:pt x="10030" y="24923"/>
                </a:lnTo>
                <a:lnTo>
                  <a:pt x="9790" y="24863"/>
                </a:lnTo>
                <a:lnTo>
                  <a:pt x="9430" y="24863"/>
                </a:lnTo>
                <a:lnTo>
                  <a:pt x="9069" y="24923"/>
                </a:lnTo>
                <a:lnTo>
                  <a:pt x="8709" y="25044"/>
                </a:lnTo>
                <a:lnTo>
                  <a:pt x="8409" y="25164"/>
                </a:lnTo>
                <a:lnTo>
                  <a:pt x="7688" y="25524"/>
                </a:lnTo>
                <a:lnTo>
                  <a:pt x="7087" y="25884"/>
                </a:lnTo>
                <a:lnTo>
                  <a:pt x="6367" y="26305"/>
                </a:lnTo>
                <a:lnTo>
                  <a:pt x="5946" y="25884"/>
                </a:lnTo>
                <a:lnTo>
                  <a:pt x="5526" y="25464"/>
                </a:lnTo>
                <a:lnTo>
                  <a:pt x="6547" y="24923"/>
                </a:lnTo>
                <a:lnTo>
                  <a:pt x="7568" y="24323"/>
                </a:lnTo>
                <a:lnTo>
                  <a:pt x="8649" y="23662"/>
                </a:lnTo>
                <a:lnTo>
                  <a:pt x="9129" y="23242"/>
                </a:lnTo>
                <a:lnTo>
                  <a:pt x="9490" y="22761"/>
                </a:lnTo>
                <a:lnTo>
                  <a:pt x="9610" y="22641"/>
                </a:lnTo>
                <a:lnTo>
                  <a:pt x="9610" y="22461"/>
                </a:lnTo>
                <a:lnTo>
                  <a:pt x="9550" y="22341"/>
                </a:lnTo>
                <a:lnTo>
                  <a:pt x="9490" y="22221"/>
                </a:lnTo>
                <a:lnTo>
                  <a:pt x="9249" y="22101"/>
                </a:lnTo>
                <a:lnTo>
                  <a:pt x="9129" y="22041"/>
                </a:lnTo>
                <a:lnTo>
                  <a:pt x="8949" y="22041"/>
                </a:lnTo>
                <a:lnTo>
                  <a:pt x="8649" y="22161"/>
                </a:lnTo>
                <a:lnTo>
                  <a:pt x="8348" y="22221"/>
                </a:lnTo>
                <a:lnTo>
                  <a:pt x="7688" y="22521"/>
                </a:lnTo>
                <a:lnTo>
                  <a:pt x="7147" y="22942"/>
                </a:lnTo>
                <a:lnTo>
                  <a:pt x="6547" y="23302"/>
                </a:lnTo>
                <a:lnTo>
                  <a:pt x="5406" y="24143"/>
                </a:lnTo>
                <a:lnTo>
                  <a:pt x="5406" y="23963"/>
                </a:lnTo>
                <a:lnTo>
                  <a:pt x="5346" y="23842"/>
                </a:lnTo>
                <a:lnTo>
                  <a:pt x="5226" y="23602"/>
                </a:lnTo>
                <a:lnTo>
                  <a:pt x="4985" y="23362"/>
                </a:lnTo>
                <a:lnTo>
                  <a:pt x="4985" y="23062"/>
                </a:lnTo>
                <a:lnTo>
                  <a:pt x="5766" y="22882"/>
                </a:lnTo>
                <a:lnTo>
                  <a:pt x="6547" y="22581"/>
                </a:lnTo>
                <a:lnTo>
                  <a:pt x="7988" y="21921"/>
                </a:lnTo>
                <a:lnTo>
                  <a:pt x="8709" y="21620"/>
                </a:lnTo>
                <a:lnTo>
                  <a:pt x="9490" y="21260"/>
                </a:lnTo>
                <a:lnTo>
                  <a:pt x="9790" y="21020"/>
                </a:lnTo>
                <a:lnTo>
                  <a:pt x="10150" y="20780"/>
                </a:lnTo>
                <a:lnTo>
                  <a:pt x="10390" y="20539"/>
                </a:lnTo>
                <a:lnTo>
                  <a:pt x="10631" y="20239"/>
                </a:lnTo>
                <a:lnTo>
                  <a:pt x="10691" y="19999"/>
                </a:lnTo>
                <a:lnTo>
                  <a:pt x="10631" y="19759"/>
                </a:lnTo>
                <a:lnTo>
                  <a:pt x="10450" y="19578"/>
                </a:lnTo>
                <a:lnTo>
                  <a:pt x="10210" y="19518"/>
                </a:lnTo>
                <a:lnTo>
                  <a:pt x="9850" y="19518"/>
                </a:lnTo>
                <a:lnTo>
                  <a:pt x="9490" y="19638"/>
                </a:lnTo>
                <a:lnTo>
                  <a:pt x="9069" y="19759"/>
                </a:lnTo>
                <a:lnTo>
                  <a:pt x="8709" y="19939"/>
                </a:lnTo>
                <a:lnTo>
                  <a:pt x="7988" y="20359"/>
                </a:lnTo>
                <a:lnTo>
                  <a:pt x="7328" y="20719"/>
                </a:lnTo>
                <a:lnTo>
                  <a:pt x="6126" y="21500"/>
                </a:lnTo>
                <a:lnTo>
                  <a:pt x="5526" y="21861"/>
                </a:lnTo>
                <a:lnTo>
                  <a:pt x="4985" y="22341"/>
                </a:lnTo>
                <a:lnTo>
                  <a:pt x="4985" y="22041"/>
                </a:lnTo>
                <a:lnTo>
                  <a:pt x="5165" y="22041"/>
                </a:lnTo>
                <a:lnTo>
                  <a:pt x="5286" y="21981"/>
                </a:lnTo>
                <a:lnTo>
                  <a:pt x="5346" y="21861"/>
                </a:lnTo>
                <a:lnTo>
                  <a:pt x="5346" y="21740"/>
                </a:lnTo>
                <a:lnTo>
                  <a:pt x="5226" y="21380"/>
                </a:lnTo>
                <a:lnTo>
                  <a:pt x="5045" y="20960"/>
                </a:lnTo>
                <a:lnTo>
                  <a:pt x="5045" y="20539"/>
                </a:lnTo>
                <a:lnTo>
                  <a:pt x="5406" y="20479"/>
                </a:lnTo>
                <a:lnTo>
                  <a:pt x="5766" y="20419"/>
                </a:lnTo>
                <a:lnTo>
                  <a:pt x="6487" y="20179"/>
                </a:lnTo>
                <a:lnTo>
                  <a:pt x="7147" y="19879"/>
                </a:lnTo>
                <a:lnTo>
                  <a:pt x="7808" y="19518"/>
                </a:lnTo>
                <a:lnTo>
                  <a:pt x="8649" y="19158"/>
                </a:lnTo>
                <a:lnTo>
                  <a:pt x="9369" y="18738"/>
                </a:lnTo>
                <a:lnTo>
                  <a:pt x="9730" y="18497"/>
                </a:lnTo>
                <a:lnTo>
                  <a:pt x="10030" y="18197"/>
                </a:lnTo>
                <a:lnTo>
                  <a:pt x="10330" y="17897"/>
                </a:lnTo>
                <a:lnTo>
                  <a:pt x="10571" y="17536"/>
                </a:lnTo>
                <a:lnTo>
                  <a:pt x="10631" y="17416"/>
                </a:lnTo>
                <a:lnTo>
                  <a:pt x="10691" y="17296"/>
                </a:lnTo>
                <a:lnTo>
                  <a:pt x="10571" y="17056"/>
                </a:lnTo>
                <a:lnTo>
                  <a:pt x="10450" y="16876"/>
                </a:lnTo>
                <a:lnTo>
                  <a:pt x="10330" y="16816"/>
                </a:lnTo>
                <a:lnTo>
                  <a:pt x="10210" y="16816"/>
                </a:lnTo>
                <a:lnTo>
                  <a:pt x="9730" y="16876"/>
                </a:lnTo>
                <a:lnTo>
                  <a:pt x="9309" y="16996"/>
                </a:lnTo>
                <a:lnTo>
                  <a:pt x="8889" y="17116"/>
                </a:lnTo>
                <a:lnTo>
                  <a:pt x="8529" y="17296"/>
                </a:lnTo>
                <a:lnTo>
                  <a:pt x="7808" y="17657"/>
                </a:lnTo>
                <a:lnTo>
                  <a:pt x="7027" y="18197"/>
                </a:lnTo>
                <a:lnTo>
                  <a:pt x="6006" y="18858"/>
                </a:lnTo>
                <a:lnTo>
                  <a:pt x="5526" y="19218"/>
                </a:lnTo>
                <a:lnTo>
                  <a:pt x="5105" y="19638"/>
                </a:lnTo>
                <a:lnTo>
                  <a:pt x="5286" y="18257"/>
                </a:lnTo>
                <a:lnTo>
                  <a:pt x="5286" y="18197"/>
                </a:lnTo>
                <a:lnTo>
                  <a:pt x="6066" y="17957"/>
                </a:lnTo>
                <a:lnTo>
                  <a:pt x="6847" y="17657"/>
                </a:lnTo>
                <a:lnTo>
                  <a:pt x="8409" y="17056"/>
                </a:lnTo>
                <a:lnTo>
                  <a:pt x="9249" y="16756"/>
                </a:lnTo>
                <a:lnTo>
                  <a:pt x="10150" y="16455"/>
                </a:lnTo>
                <a:lnTo>
                  <a:pt x="10571" y="16275"/>
                </a:lnTo>
                <a:lnTo>
                  <a:pt x="10991" y="16095"/>
                </a:lnTo>
                <a:lnTo>
                  <a:pt x="11351" y="15795"/>
                </a:lnTo>
                <a:lnTo>
                  <a:pt x="11592" y="15495"/>
                </a:lnTo>
                <a:lnTo>
                  <a:pt x="11592" y="15314"/>
                </a:lnTo>
                <a:lnTo>
                  <a:pt x="11592" y="15194"/>
                </a:lnTo>
                <a:lnTo>
                  <a:pt x="11532" y="15014"/>
                </a:lnTo>
                <a:lnTo>
                  <a:pt x="11411" y="14954"/>
                </a:lnTo>
                <a:lnTo>
                  <a:pt x="10991" y="14774"/>
                </a:lnTo>
                <a:lnTo>
                  <a:pt x="10571" y="14714"/>
                </a:lnTo>
                <a:lnTo>
                  <a:pt x="10090" y="14774"/>
                </a:lnTo>
                <a:lnTo>
                  <a:pt x="9610" y="14894"/>
                </a:lnTo>
                <a:lnTo>
                  <a:pt x="9129" y="15074"/>
                </a:lnTo>
                <a:lnTo>
                  <a:pt x="8649" y="15254"/>
                </a:lnTo>
                <a:lnTo>
                  <a:pt x="7808" y="15615"/>
                </a:lnTo>
                <a:lnTo>
                  <a:pt x="6547" y="16275"/>
                </a:lnTo>
                <a:lnTo>
                  <a:pt x="6006" y="16636"/>
                </a:lnTo>
                <a:lnTo>
                  <a:pt x="5406" y="16996"/>
                </a:lnTo>
                <a:lnTo>
                  <a:pt x="5826" y="14834"/>
                </a:lnTo>
                <a:lnTo>
                  <a:pt x="7087" y="14414"/>
                </a:lnTo>
                <a:lnTo>
                  <a:pt x="8288" y="13933"/>
                </a:lnTo>
                <a:lnTo>
                  <a:pt x="8949" y="13693"/>
                </a:lnTo>
                <a:lnTo>
                  <a:pt x="9610" y="13393"/>
                </a:lnTo>
                <a:lnTo>
                  <a:pt x="9910" y="13212"/>
                </a:lnTo>
                <a:lnTo>
                  <a:pt x="10210" y="13032"/>
                </a:lnTo>
                <a:lnTo>
                  <a:pt x="10450" y="12792"/>
                </a:lnTo>
                <a:lnTo>
                  <a:pt x="10631" y="12492"/>
                </a:lnTo>
                <a:lnTo>
                  <a:pt x="10631" y="12312"/>
                </a:lnTo>
                <a:lnTo>
                  <a:pt x="10631" y="12131"/>
                </a:lnTo>
                <a:lnTo>
                  <a:pt x="10511" y="11951"/>
                </a:lnTo>
                <a:lnTo>
                  <a:pt x="10330" y="11831"/>
                </a:lnTo>
                <a:lnTo>
                  <a:pt x="9730" y="11831"/>
                </a:lnTo>
                <a:lnTo>
                  <a:pt x="9430" y="11951"/>
                </a:lnTo>
                <a:lnTo>
                  <a:pt x="9129" y="12071"/>
                </a:lnTo>
                <a:lnTo>
                  <a:pt x="8529" y="12372"/>
                </a:lnTo>
                <a:lnTo>
                  <a:pt x="7988" y="12732"/>
                </a:lnTo>
                <a:lnTo>
                  <a:pt x="6967" y="13333"/>
                </a:lnTo>
                <a:lnTo>
                  <a:pt x="6066" y="13933"/>
                </a:lnTo>
                <a:lnTo>
                  <a:pt x="6367" y="12672"/>
                </a:lnTo>
                <a:lnTo>
                  <a:pt x="7628" y="12131"/>
                </a:lnTo>
                <a:lnTo>
                  <a:pt x="8949" y="11651"/>
                </a:lnTo>
                <a:lnTo>
                  <a:pt x="10270" y="11351"/>
                </a:lnTo>
                <a:lnTo>
                  <a:pt x="10871" y="11110"/>
                </a:lnTo>
                <a:lnTo>
                  <a:pt x="11471" y="10870"/>
                </a:lnTo>
                <a:lnTo>
                  <a:pt x="11652" y="10690"/>
                </a:lnTo>
                <a:lnTo>
                  <a:pt x="11772" y="10570"/>
                </a:lnTo>
                <a:lnTo>
                  <a:pt x="11772" y="10390"/>
                </a:lnTo>
                <a:lnTo>
                  <a:pt x="11772" y="10210"/>
                </a:lnTo>
                <a:lnTo>
                  <a:pt x="11652" y="10029"/>
                </a:lnTo>
                <a:lnTo>
                  <a:pt x="11532" y="9909"/>
                </a:lnTo>
                <a:lnTo>
                  <a:pt x="11411" y="9789"/>
                </a:lnTo>
                <a:lnTo>
                  <a:pt x="11171" y="9729"/>
                </a:lnTo>
                <a:lnTo>
                  <a:pt x="10631" y="9729"/>
                </a:lnTo>
                <a:lnTo>
                  <a:pt x="10030" y="9849"/>
                </a:lnTo>
                <a:lnTo>
                  <a:pt x="9430" y="10029"/>
                </a:lnTo>
                <a:lnTo>
                  <a:pt x="8829" y="10330"/>
                </a:lnTo>
                <a:lnTo>
                  <a:pt x="8228" y="10630"/>
                </a:lnTo>
                <a:lnTo>
                  <a:pt x="7688" y="10990"/>
                </a:lnTo>
                <a:lnTo>
                  <a:pt x="6607" y="11831"/>
                </a:lnTo>
                <a:lnTo>
                  <a:pt x="7207" y="10089"/>
                </a:lnTo>
                <a:lnTo>
                  <a:pt x="7748" y="9969"/>
                </a:lnTo>
                <a:lnTo>
                  <a:pt x="8228" y="9849"/>
                </a:lnTo>
                <a:lnTo>
                  <a:pt x="9249" y="9489"/>
                </a:lnTo>
                <a:lnTo>
                  <a:pt x="9910" y="9249"/>
                </a:lnTo>
                <a:lnTo>
                  <a:pt x="10511" y="9008"/>
                </a:lnTo>
                <a:lnTo>
                  <a:pt x="10811" y="8828"/>
                </a:lnTo>
                <a:lnTo>
                  <a:pt x="11111" y="8648"/>
                </a:lnTo>
                <a:lnTo>
                  <a:pt x="11351" y="8408"/>
                </a:lnTo>
                <a:lnTo>
                  <a:pt x="11532" y="8168"/>
                </a:lnTo>
                <a:lnTo>
                  <a:pt x="11592" y="7927"/>
                </a:lnTo>
                <a:lnTo>
                  <a:pt x="11592" y="7747"/>
                </a:lnTo>
                <a:lnTo>
                  <a:pt x="11471" y="7567"/>
                </a:lnTo>
                <a:lnTo>
                  <a:pt x="11291" y="7507"/>
                </a:lnTo>
                <a:lnTo>
                  <a:pt x="10931" y="7447"/>
                </a:lnTo>
                <a:lnTo>
                  <a:pt x="10631" y="7507"/>
                </a:lnTo>
                <a:lnTo>
                  <a:pt x="10270" y="7567"/>
                </a:lnTo>
                <a:lnTo>
                  <a:pt x="9970" y="7687"/>
                </a:lnTo>
                <a:lnTo>
                  <a:pt x="9309" y="7927"/>
                </a:lnTo>
                <a:lnTo>
                  <a:pt x="8709" y="8288"/>
                </a:lnTo>
                <a:lnTo>
                  <a:pt x="7748" y="8768"/>
                </a:lnTo>
                <a:lnTo>
                  <a:pt x="7868" y="8468"/>
                </a:lnTo>
                <a:lnTo>
                  <a:pt x="8409" y="8228"/>
                </a:lnTo>
                <a:lnTo>
                  <a:pt x="9009" y="7927"/>
                </a:lnTo>
                <a:lnTo>
                  <a:pt x="10030" y="7267"/>
                </a:lnTo>
                <a:lnTo>
                  <a:pt x="11291" y="6546"/>
                </a:lnTo>
                <a:lnTo>
                  <a:pt x="11892" y="6126"/>
                </a:lnTo>
                <a:lnTo>
                  <a:pt x="12132" y="5825"/>
                </a:lnTo>
                <a:lnTo>
                  <a:pt x="12372" y="5585"/>
                </a:lnTo>
                <a:lnTo>
                  <a:pt x="12432" y="5405"/>
                </a:lnTo>
                <a:lnTo>
                  <a:pt x="12432" y="5225"/>
                </a:lnTo>
                <a:lnTo>
                  <a:pt x="12312" y="5105"/>
                </a:lnTo>
                <a:lnTo>
                  <a:pt x="12072" y="5105"/>
                </a:lnTo>
                <a:lnTo>
                  <a:pt x="11772" y="5225"/>
                </a:lnTo>
                <a:lnTo>
                  <a:pt x="11411" y="5345"/>
                </a:lnTo>
                <a:lnTo>
                  <a:pt x="10811" y="5705"/>
                </a:lnTo>
                <a:lnTo>
                  <a:pt x="9610" y="6546"/>
                </a:lnTo>
                <a:lnTo>
                  <a:pt x="8949" y="6967"/>
                </a:lnTo>
                <a:lnTo>
                  <a:pt x="8288" y="7447"/>
                </a:lnTo>
                <a:lnTo>
                  <a:pt x="9009" y="6066"/>
                </a:lnTo>
                <a:lnTo>
                  <a:pt x="9069" y="5886"/>
                </a:lnTo>
                <a:lnTo>
                  <a:pt x="9850" y="5525"/>
                </a:lnTo>
                <a:lnTo>
                  <a:pt x="10631" y="5105"/>
                </a:lnTo>
                <a:lnTo>
                  <a:pt x="11231" y="4684"/>
                </a:lnTo>
                <a:lnTo>
                  <a:pt x="11832" y="4324"/>
                </a:lnTo>
                <a:lnTo>
                  <a:pt x="12372" y="3904"/>
                </a:lnTo>
                <a:lnTo>
                  <a:pt x="12853" y="3423"/>
                </a:lnTo>
                <a:lnTo>
                  <a:pt x="12973" y="3243"/>
                </a:lnTo>
                <a:lnTo>
                  <a:pt x="12913" y="3063"/>
                </a:lnTo>
                <a:lnTo>
                  <a:pt x="12793" y="2883"/>
                </a:lnTo>
                <a:lnTo>
                  <a:pt x="12613" y="2823"/>
                </a:lnTo>
                <a:lnTo>
                  <a:pt x="13093" y="2582"/>
                </a:lnTo>
                <a:lnTo>
                  <a:pt x="13333" y="2402"/>
                </a:lnTo>
                <a:lnTo>
                  <a:pt x="13453" y="2162"/>
                </a:lnTo>
                <a:lnTo>
                  <a:pt x="13513" y="1982"/>
                </a:lnTo>
                <a:lnTo>
                  <a:pt x="13453" y="1802"/>
                </a:lnTo>
                <a:lnTo>
                  <a:pt x="13393" y="1682"/>
                </a:lnTo>
                <a:lnTo>
                  <a:pt x="13213" y="1561"/>
                </a:lnTo>
                <a:lnTo>
                  <a:pt x="12733" y="1561"/>
                </a:lnTo>
                <a:lnTo>
                  <a:pt x="12192" y="1622"/>
                </a:lnTo>
                <a:lnTo>
                  <a:pt x="11712" y="1862"/>
                </a:lnTo>
                <a:lnTo>
                  <a:pt x="11291" y="2042"/>
                </a:lnTo>
                <a:lnTo>
                  <a:pt x="10991" y="2162"/>
                </a:lnTo>
                <a:lnTo>
                  <a:pt x="11411" y="1862"/>
                </a:lnTo>
                <a:lnTo>
                  <a:pt x="12072" y="1321"/>
                </a:lnTo>
                <a:lnTo>
                  <a:pt x="12432" y="1021"/>
                </a:lnTo>
                <a:lnTo>
                  <a:pt x="12673" y="721"/>
                </a:lnTo>
                <a:lnTo>
                  <a:pt x="12673" y="541"/>
                </a:lnTo>
                <a:lnTo>
                  <a:pt x="12613" y="360"/>
                </a:lnTo>
                <a:lnTo>
                  <a:pt x="12492" y="300"/>
                </a:lnTo>
                <a:lnTo>
                  <a:pt x="12312" y="300"/>
                </a:lnTo>
                <a:lnTo>
                  <a:pt x="11952" y="420"/>
                </a:lnTo>
                <a:lnTo>
                  <a:pt x="11652" y="661"/>
                </a:lnTo>
                <a:lnTo>
                  <a:pt x="11051" y="1141"/>
                </a:lnTo>
                <a:lnTo>
                  <a:pt x="10330" y="1742"/>
                </a:lnTo>
                <a:lnTo>
                  <a:pt x="9670" y="2342"/>
                </a:lnTo>
                <a:lnTo>
                  <a:pt x="9550" y="2462"/>
                </a:lnTo>
                <a:lnTo>
                  <a:pt x="9550" y="2642"/>
                </a:lnTo>
                <a:lnTo>
                  <a:pt x="9610" y="2763"/>
                </a:lnTo>
                <a:lnTo>
                  <a:pt x="9730" y="2883"/>
                </a:lnTo>
                <a:lnTo>
                  <a:pt x="9369" y="3183"/>
                </a:lnTo>
                <a:lnTo>
                  <a:pt x="9069" y="3543"/>
                </a:lnTo>
                <a:lnTo>
                  <a:pt x="9309" y="2522"/>
                </a:lnTo>
                <a:lnTo>
                  <a:pt x="9430" y="1922"/>
                </a:lnTo>
                <a:lnTo>
                  <a:pt x="9550" y="1321"/>
                </a:lnTo>
                <a:lnTo>
                  <a:pt x="9610" y="661"/>
                </a:lnTo>
                <a:lnTo>
                  <a:pt x="9550" y="60"/>
                </a:lnTo>
                <a:lnTo>
                  <a:pt x="9490" y="0"/>
                </a:lnTo>
                <a:lnTo>
                  <a:pt x="9430" y="0"/>
                </a:lnTo>
                <a:close/>
              </a:path>
            </a:pathLst>
          </a:custGeom>
          <a:solidFill>
            <a:srgbClr val="187767"/>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4" name="Shape 136">
            <a:extLst>
              <a:ext uri="{FF2B5EF4-FFF2-40B4-BE49-F238E27FC236}">
                <a16:creationId xmlns:a16="http://schemas.microsoft.com/office/drawing/2014/main" xmlns="" id="{54F4346E-C75A-40EB-BEDE-F2BF1638B91C}"/>
              </a:ext>
            </a:extLst>
          </p:cNvPr>
          <p:cNvSpPr>
            <a:spLocks/>
          </p:cNvSpPr>
          <p:nvPr/>
        </p:nvSpPr>
        <p:spPr bwMode="auto">
          <a:xfrm rot="3048944">
            <a:off x="10180109" y="3502025"/>
            <a:ext cx="438150" cy="901700"/>
          </a:xfrm>
          <a:custGeom>
            <a:avLst/>
            <a:gdLst>
              <a:gd name="T0" fmla="*/ 43945911 w 18378"/>
              <a:gd name="T1" fmla="*/ 3756407 h 37897"/>
              <a:gd name="T2" fmla="*/ 39880757 w 18378"/>
              <a:gd name="T3" fmla="*/ 18775630 h 37897"/>
              <a:gd name="T4" fmla="*/ 60234372 w 18378"/>
              <a:gd name="T5" fmla="*/ 37545531 h 37897"/>
              <a:gd name="T6" fmla="*/ 78135367 w 18378"/>
              <a:gd name="T7" fmla="*/ 53246864 h 37897"/>
              <a:gd name="T8" fmla="*/ 22793146 w 18378"/>
              <a:gd name="T9" fmla="*/ 35840880 h 37897"/>
              <a:gd name="T10" fmla="*/ 4078791 w 18378"/>
              <a:gd name="T11" fmla="*/ 39932293 h 37897"/>
              <a:gd name="T12" fmla="*/ 3265979 w 18378"/>
              <a:gd name="T13" fmla="*/ 49490778 h 37897"/>
              <a:gd name="T14" fmla="*/ 62673903 w 18378"/>
              <a:gd name="T15" fmla="*/ 63822483 h 37897"/>
              <a:gd name="T16" fmla="*/ 101727663 w 18378"/>
              <a:gd name="T17" fmla="*/ 74744582 h 37897"/>
              <a:gd name="T18" fmla="*/ 65112885 w 18378"/>
              <a:gd name="T19" fmla="*/ 75085637 h 37897"/>
              <a:gd name="T20" fmla="*/ 26044940 w 18378"/>
              <a:gd name="T21" fmla="*/ 72698875 h 37897"/>
              <a:gd name="T22" fmla="*/ 17914632 w 18378"/>
              <a:gd name="T23" fmla="*/ 79864889 h 37897"/>
              <a:gd name="T24" fmla="*/ 27671111 w 18378"/>
              <a:gd name="T25" fmla="*/ 87371636 h 37897"/>
              <a:gd name="T26" fmla="*/ 98475893 w 18378"/>
              <a:gd name="T27" fmla="*/ 92491942 h 37897"/>
              <a:gd name="T28" fmla="*/ 113937334 w 18378"/>
              <a:gd name="T29" fmla="*/ 125593549 h 37897"/>
              <a:gd name="T30" fmla="*/ 69178039 w 18378"/>
              <a:gd name="T31" fmla="*/ 111602899 h 37897"/>
              <a:gd name="T32" fmla="*/ 34189432 w 18378"/>
              <a:gd name="T33" fmla="*/ 108192972 h 37897"/>
              <a:gd name="T34" fmla="*/ 17101249 w 18378"/>
              <a:gd name="T35" fmla="*/ 116041095 h 37897"/>
              <a:gd name="T36" fmla="*/ 26858299 w 18378"/>
              <a:gd name="T37" fmla="*/ 124229631 h 37897"/>
              <a:gd name="T38" fmla="*/ 81387710 w 18378"/>
              <a:gd name="T39" fmla="*/ 131742107 h 37897"/>
              <a:gd name="T40" fmla="*/ 122894638 w 18378"/>
              <a:gd name="T41" fmla="*/ 137885276 h 37897"/>
              <a:gd name="T42" fmla="*/ 95223551 w 18378"/>
              <a:gd name="T43" fmla="*/ 165866879 h 37897"/>
              <a:gd name="T44" fmla="*/ 35815604 w 18378"/>
              <a:gd name="T45" fmla="*/ 154262990 h 37897"/>
              <a:gd name="T46" fmla="*/ 9770116 w 18378"/>
              <a:gd name="T47" fmla="*/ 158360132 h 37897"/>
              <a:gd name="T48" fmla="*/ 10583499 w 18378"/>
              <a:gd name="T49" fmla="*/ 169623286 h 37897"/>
              <a:gd name="T50" fmla="*/ 65925697 w 18378"/>
              <a:gd name="T51" fmla="*/ 176107171 h 37897"/>
              <a:gd name="T52" fmla="*/ 111498351 w 18378"/>
              <a:gd name="T53" fmla="*/ 180204312 h 37897"/>
              <a:gd name="T54" fmla="*/ 123708022 w 18378"/>
              <a:gd name="T55" fmla="*/ 215351928 h 37897"/>
              <a:gd name="T56" fmla="*/ 138356651 w 18378"/>
              <a:gd name="T57" fmla="*/ 197263834 h 37897"/>
              <a:gd name="T58" fmla="*/ 166027761 w 18378"/>
              <a:gd name="T59" fmla="*/ 175084326 h 37897"/>
              <a:gd name="T60" fmla="*/ 237645331 w 18378"/>
              <a:gd name="T61" fmla="*/ 161428682 h 37897"/>
              <a:gd name="T62" fmla="*/ 249041642 w 18378"/>
              <a:gd name="T63" fmla="*/ 149824794 h 37897"/>
              <a:gd name="T64" fmla="*/ 228688027 w 18378"/>
              <a:gd name="T65" fmla="*/ 141635937 h 37897"/>
              <a:gd name="T66" fmla="*/ 174985066 w 18378"/>
              <a:gd name="T67" fmla="*/ 151535174 h 37897"/>
              <a:gd name="T68" fmla="*/ 142421804 w 18378"/>
              <a:gd name="T69" fmla="*/ 152899091 h 37897"/>
              <a:gd name="T70" fmla="*/ 170906275 w 18378"/>
              <a:gd name="T71" fmla="*/ 124229631 h 37897"/>
              <a:gd name="T72" fmla="*/ 219744360 w 18378"/>
              <a:gd name="T73" fmla="*/ 106141537 h 37897"/>
              <a:gd name="T74" fmla="*/ 223809514 w 18378"/>
              <a:gd name="T75" fmla="*/ 93173731 h 37897"/>
              <a:gd name="T76" fmla="*/ 196951214 w 18378"/>
              <a:gd name="T77" fmla="*/ 89076590 h 37897"/>
              <a:gd name="T78" fmla="*/ 169280104 w 18378"/>
              <a:gd name="T79" fmla="*/ 102391179 h 37897"/>
              <a:gd name="T80" fmla="*/ 138356651 w 18378"/>
              <a:gd name="T81" fmla="*/ 125252476 h 37897"/>
              <a:gd name="T82" fmla="*/ 150565749 w 18378"/>
              <a:gd name="T83" fmla="*/ 87712691 h 37897"/>
              <a:gd name="T84" fmla="*/ 193698848 w 18378"/>
              <a:gd name="T85" fmla="*/ 65532862 h 37897"/>
              <a:gd name="T86" fmla="*/ 192886061 w 18378"/>
              <a:gd name="T87" fmla="*/ 56656470 h 37897"/>
              <a:gd name="T88" fmla="*/ 173345257 w 18378"/>
              <a:gd name="T89" fmla="*/ 52900402 h 37897"/>
              <a:gd name="T90" fmla="*/ 133478137 w 18378"/>
              <a:gd name="T91" fmla="*/ 70988496 h 37897"/>
              <a:gd name="T92" fmla="*/ 128585963 w 18378"/>
              <a:gd name="T93" fmla="*/ 58702497 h 37897"/>
              <a:gd name="T94" fmla="*/ 187993886 w 18378"/>
              <a:gd name="T95" fmla="*/ 32425528 h 37897"/>
              <a:gd name="T96" fmla="*/ 187993886 w 18378"/>
              <a:gd name="T97" fmla="*/ 23213826 h 37897"/>
              <a:gd name="T98" fmla="*/ 166840549 w 18378"/>
              <a:gd name="T99" fmla="*/ 21162391 h 37897"/>
              <a:gd name="T100" fmla="*/ 126146980 w 18378"/>
              <a:gd name="T101" fmla="*/ 40273348 h 37897"/>
              <a:gd name="T102" fmla="*/ 96849722 w 18378"/>
              <a:gd name="T103" fmla="*/ 46416499 h 37897"/>
              <a:gd name="T104" fmla="*/ 90345014 w 18378"/>
              <a:gd name="T105" fmla="*/ 29015922 h 37897"/>
              <a:gd name="T106" fmla="*/ 79761538 w 18378"/>
              <a:gd name="T107" fmla="*/ 4784980 h 37897"/>
              <a:gd name="T108" fmla="*/ 61047732 w 18378"/>
              <a:gd name="T109" fmla="*/ 5728 h 3789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8378"/>
              <a:gd name="T166" fmla="*/ 0 h 37897"/>
              <a:gd name="T167" fmla="*/ 18378 w 18378"/>
              <a:gd name="T168" fmla="*/ 37897 h 3789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8378" h="37897" extrusionOk="0">
                <a:moveTo>
                  <a:pt x="4505" y="1"/>
                </a:moveTo>
                <a:lnTo>
                  <a:pt x="4024" y="121"/>
                </a:lnTo>
                <a:lnTo>
                  <a:pt x="3784" y="181"/>
                </a:lnTo>
                <a:lnTo>
                  <a:pt x="3604" y="301"/>
                </a:lnTo>
                <a:lnTo>
                  <a:pt x="3424" y="481"/>
                </a:lnTo>
                <a:lnTo>
                  <a:pt x="3243" y="661"/>
                </a:lnTo>
                <a:lnTo>
                  <a:pt x="3123" y="842"/>
                </a:lnTo>
                <a:lnTo>
                  <a:pt x="3003" y="1082"/>
                </a:lnTo>
                <a:lnTo>
                  <a:pt x="2943" y="1622"/>
                </a:lnTo>
                <a:lnTo>
                  <a:pt x="2883" y="2163"/>
                </a:lnTo>
                <a:lnTo>
                  <a:pt x="2883" y="2763"/>
                </a:lnTo>
                <a:lnTo>
                  <a:pt x="2943" y="3304"/>
                </a:lnTo>
                <a:lnTo>
                  <a:pt x="3063" y="3844"/>
                </a:lnTo>
                <a:lnTo>
                  <a:pt x="3243" y="4325"/>
                </a:lnTo>
                <a:lnTo>
                  <a:pt x="3424" y="4865"/>
                </a:lnTo>
                <a:lnTo>
                  <a:pt x="3664" y="5346"/>
                </a:lnTo>
                <a:lnTo>
                  <a:pt x="4144" y="6247"/>
                </a:lnTo>
                <a:lnTo>
                  <a:pt x="4445" y="6607"/>
                </a:lnTo>
                <a:lnTo>
                  <a:pt x="4745" y="7027"/>
                </a:lnTo>
                <a:lnTo>
                  <a:pt x="5105" y="7268"/>
                </a:lnTo>
                <a:lnTo>
                  <a:pt x="5466" y="7568"/>
                </a:lnTo>
                <a:lnTo>
                  <a:pt x="6246" y="8048"/>
                </a:lnTo>
                <a:lnTo>
                  <a:pt x="6787" y="10210"/>
                </a:lnTo>
                <a:lnTo>
                  <a:pt x="5766" y="9370"/>
                </a:lnTo>
                <a:lnTo>
                  <a:pt x="4685" y="8589"/>
                </a:lnTo>
                <a:lnTo>
                  <a:pt x="3484" y="7568"/>
                </a:lnTo>
                <a:lnTo>
                  <a:pt x="2883" y="7027"/>
                </a:lnTo>
                <a:lnTo>
                  <a:pt x="2283" y="6547"/>
                </a:lnTo>
                <a:lnTo>
                  <a:pt x="1982" y="6367"/>
                </a:lnTo>
                <a:lnTo>
                  <a:pt x="1682" y="6307"/>
                </a:lnTo>
                <a:lnTo>
                  <a:pt x="1442" y="6247"/>
                </a:lnTo>
                <a:lnTo>
                  <a:pt x="1141" y="6307"/>
                </a:lnTo>
                <a:lnTo>
                  <a:pt x="901" y="6427"/>
                </a:lnTo>
                <a:lnTo>
                  <a:pt x="661" y="6607"/>
                </a:lnTo>
                <a:lnTo>
                  <a:pt x="421" y="6787"/>
                </a:lnTo>
                <a:lnTo>
                  <a:pt x="301" y="7027"/>
                </a:lnTo>
                <a:lnTo>
                  <a:pt x="120" y="7328"/>
                </a:lnTo>
                <a:lnTo>
                  <a:pt x="60" y="7568"/>
                </a:lnTo>
                <a:lnTo>
                  <a:pt x="0" y="7868"/>
                </a:lnTo>
                <a:lnTo>
                  <a:pt x="60" y="8168"/>
                </a:lnTo>
                <a:lnTo>
                  <a:pt x="120" y="8469"/>
                </a:lnTo>
                <a:lnTo>
                  <a:pt x="241" y="8709"/>
                </a:lnTo>
                <a:lnTo>
                  <a:pt x="481" y="8949"/>
                </a:lnTo>
                <a:lnTo>
                  <a:pt x="721" y="9189"/>
                </a:lnTo>
                <a:lnTo>
                  <a:pt x="1382" y="9550"/>
                </a:lnTo>
                <a:lnTo>
                  <a:pt x="2042" y="9850"/>
                </a:lnTo>
                <a:lnTo>
                  <a:pt x="3364" y="10511"/>
                </a:lnTo>
                <a:lnTo>
                  <a:pt x="4625" y="11231"/>
                </a:lnTo>
                <a:lnTo>
                  <a:pt x="5946" y="11892"/>
                </a:lnTo>
                <a:lnTo>
                  <a:pt x="6246" y="11952"/>
                </a:lnTo>
                <a:lnTo>
                  <a:pt x="6607" y="11892"/>
                </a:lnTo>
                <a:lnTo>
                  <a:pt x="6847" y="11772"/>
                </a:lnTo>
                <a:lnTo>
                  <a:pt x="7087" y="11592"/>
                </a:lnTo>
                <a:lnTo>
                  <a:pt x="7507" y="13153"/>
                </a:lnTo>
                <a:lnTo>
                  <a:pt x="7808" y="14715"/>
                </a:lnTo>
                <a:lnTo>
                  <a:pt x="7868" y="15075"/>
                </a:lnTo>
                <a:lnTo>
                  <a:pt x="6667" y="14294"/>
                </a:lnTo>
                <a:lnTo>
                  <a:pt x="6066" y="13874"/>
                </a:lnTo>
                <a:lnTo>
                  <a:pt x="5466" y="13513"/>
                </a:lnTo>
                <a:lnTo>
                  <a:pt x="4805" y="13213"/>
                </a:lnTo>
                <a:lnTo>
                  <a:pt x="4144" y="12973"/>
                </a:lnTo>
                <a:lnTo>
                  <a:pt x="3424" y="12733"/>
                </a:lnTo>
                <a:lnTo>
                  <a:pt x="2703" y="12613"/>
                </a:lnTo>
                <a:lnTo>
                  <a:pt x="2403" y="12613"/>
                </a:lnTo>
                <a:lnTo>
                  <a:pt x="2162" y="12673"/>
                </a:lnTo>
                <a:lnTo>
                  <a:pt x="1922" y="12793"/>
                </a:lnTo>
                <a:lnTo>
                  <a:pt x="1742" y="12913"/>
                </a:lnTo>
                <a:lnTo>
                  <a:pt x="1562" y="13093"/>
                </a:lnTo>
                <a:lnTo>
                  <a:pt x="1442" y="13333"/>
                </a:lnTo>
                <a:lnTo>
                  <a:pt x="1382" y="13573"/>
                </a:lnTo>
                <a:lnTo>
                  <a:pt x="1322" y="13814"/>
                </a:lnTo>
                <a:lnTo>
                  <a:pt x="1322" y="14054"/>
                </a:lnTo>
                <a:lnTo>
                  <a:pt x="1322" y="14354"/>
                </a:lnTo>
                <a:lnTo>
                  <a:pt x="1382" y="14594"/>
                </a:lnTo>
                <a:lnTo>
                  <a:pt x="1502" y="14835"/>
                </a:lnTo>
                <a:lnTo>
                  <a:pt x="1682" y="15075"/>
                </a:lnTo>
                <a:lnTo>
                  <a:pt x="1862" y="15255"/>
                </a:lnTo>
                <a:lnTo>
                  <a:pt x="2042" y="15375"/>
                </a:lnTo>
                <a:lnTo>
                  <a:pt x="2343" y="15495"/>
                </a:lnTo>
                <a:lnTo>
                  <a:pt x="3003" y="15675"/>
                </a:lnTo>
                <a:lnTo>
                  <a:pt x="3724" y="15856"/>
                </a:lnTo>
                <a:lnTo>
                  <a:pt x="5105" y="15976"/>
                </a:lnTo>
                <a:lnTo>
                  <a:pt x="6547" y="16156"/>
                </a:lnTo>
                <a:lnTo>
                  <a:pt x="7267" y="16276"/>
                </a:lnTo>
                <a:lnTo>
                  <a:pt x="7928" y="16456"/>
                </a:lnTo>
                <a:lnTo>
                  <a:pt x="8168" y="16456"/>
                </a:lnTo>
                <a:lnTo>
                  <a:pt x="8588" y="19459"/>
                </a:lnTo>
                <a:lnTo>
                  <a:pt x="8949" y="22522"/>
                </a:lnTo>
                <a:lnTo>
                  <a:pt x="8949" y="22642"/>
                </a:lnTo>
                <a:lnTo>
                  <a:pt x="8408" y="22101"/>
                </a:lnTo>
                <a:lnTo>
                  <a:pt x="7748" y="21681"/>
                </a:lnTo>
                <a:lnTo>
                  <a:pt x="7147" y="21201"/>
                </a:lnTo>
                <a:lnTo>
                  <a:pt x="6667" y="20780"/>
                </a:lnTo>
                <a:lnTo>
                  <a:pt x="6186" y="20420"/>
                </a:lnTo>
                <a:lnTo>
                  <a:pt x="5646" y="20000"/>
                </a:lnTo>
                <a:lnTo>
                  <a:pt x="5105" y="19639"/>
                </a:lnTo>
                <a:lnTo>
                  <a:pt x="4445" y="19339"/>
                </a:lnTo>
                <a:lnTo>
                  <a:pt x="3784" y="19099"/>
                </a:lnTo>
                <a:lnTo>
                  <a:pt x="3484" y="19039"/>
                </a:lnTo>
                <a:lnTo>
                  <a:pt x="3123" y="18979"/>
                </a:lnTo>
                <a:lnTo>
                  <a:pt x="2823" y="18979"/>
                </a:lnTo>
                <a:lnTo>
                  <a:pt x="2523" y="19039"/>
                </a:lnTo>
                <a:lnTo>
                  <a:pt x="2222" y="19159"/>
                </a:lnTo>
                <a:lnTo>
                  <a:pt x="1982" y="19339"/>
                </a:lnTo>
                <a:lnTo>
                  <a:pt x="1622" y="19639"/>
                </a:lnTo>
                <a:lnTo>
                  <a:pt x="1382" y="20000"/>
                </a:lnTo>
                <a:lnTo>
                  <a:pt x="1322" y="20180"/>
                </a:lnTo>
                <a:lnTo>
                  <a:pt x="1262" y="20420"/>
                </a:lnTo>
                <a:lnTo>
                  <a:pt x="1262" y="20660"/>
                </a:lnTo>
                <a:lnTo>
                  <a:pt x="1322" y="20840"/>
                </a:lnTo>
                <a:lnTo>
                  <a:pt x="1442" y="21141"/>
                </a:lnTo>
                <a:lnTo>
                  <a:pt x="1562" y="21381"/>
                </a:lnTo>
                <a:lnTo>
                  <a:pt x="1742" y="21621"/>
                </a:lnTo>
                <a:lnTo>
                  <a:pt x="1982" y="21861"/>
                </a:lnTo>
                <a:lnTo>
                  <a:pt x="2463" y="22162"/>
                </a:lnTo>
                <a:lnTo>
                  <a:pt x="3003" y="22462"/>
                </a:lnTo>
                <a:lnTo>
                  <a:pt x="3544" y="22642"/>
                </a:lnTo>
                <a:lnTo>
                  <a:pt x="4204" y="22822"/>
                </a:lnTo>
                <a:lnTo>
                  <a:pt x="5345" y="23062"/>
                </a:lnTo>
                <a:lnTo>
                  <a:pt x="6006" y="23183"/>
                </a:lnTo>
                <a:lnTo>
                  <a:pt x="6607" y="23363"/>
                </a:lnTo>
                <a:lnTo>
                  <a:pt x="7207" y="23603"/>
                </a:lnTo>
                <a:lnTo>
                  <a:pt x="7808" y="23843"/>
                </a:lnTo>
                <a:lnTo>
                  <a:pt x="8468" y="24143"/>
                </a:lnTo>
                <a:lnTo>
                  <a:pt x="8769" y="24264"/>
                </a:lnTo>
                <a:lnTo>
                  <a:pt x="9069" y="24264"/>
                </a:lnTo>
                <a:lnTo>
                  <a:pt x="9129" y="25825"/>
                </a:lnTo>
                <a:lnTo>
                  <a:pt x="9129" y="27447"/>
                </a:lnTo>
                <a:lnTo>
                  <a:pt x="9069" y="30569"/>
                </a:lnTo>
                <a:lnTo>
                  <a:pt x="8408" y="30089"/>
                </a:lnTo>
                <a:lnTo>
                  <a:pt x="7748" y="29609"/>
                </a:lnTo>
                <a:lnTo>
                  <a:pt x="7027" y="29188"/>
                </a:lnTo>
                <a:lnTo>
                  <a:pt x="6366" y="28708"/>
                </a:lnTo>
                <a:lnTo>
                  <a:pt x="5946" y="28407"/>
                </a:lnTo>
                <a:lnTo>
                  <a:pt x="5526" y="28167"/>
                </a:lnTo>
                <a:lnTo>
                  <a:pt x="4565" y="27747"/>
                </a:lnTo>
                <a:lnTo>
                  <a:pt x="3604" y="27386"/>
                </a:lnTo>
                <a:lnTo>
                  <a:pt x="2643" y="27146"/>
                </a:lnTo>
                <a:lnTo>
                  <a:pt x="2222" y="27026"/>
                </a:lnTo>
                <a:lnTo>
                  <a:pt x="1802" y="27086"/>
                </a:lnTo>
                <a:lnTo>
                  <a:pt x="1442" y="27146"/>
                </a:lnTo>
                <a:lnTo>
                  <a:pt x="1141" y="27326"/>
                </a:lnTo>
                <a:lnTo>
                  <a:pt x="901" y="27567"/>
                </a:lnTo>
                <a:lnTo>
                  <a:pt x="721" y="27867"/>
                </a:lnTo>
                <a:lnTo>
                  <a:pt x="601" y="28167"/>
                </a:lnTo>
                <a:lnTo>
                  <a:pt x="481" y="28528"/>
                </a:lnTo>
                <a:lnTo>
                  <a:pt x="481" y="28888"/>
                </a:lnTo>
                <a:lnTo>
                  <a:pt x="481" y="29188"/>
                </a:lnTo>
                <a:lnTo>
                  <a:pt x="601" y="29548"/>
                </a:lnTo>
                <a:lnTo>
                  <a:pt x="781" y="29849"/>
                </a:lnTo>
                <a:lnTo>
                  <a:pt x="1021" y="30149"/>
                </a:lnTo>
                <a:lnTo>
                  <a:pt x="1322" y="30389"/>
                </a:lnTo>
                <a:lnTo>
                  <a:pt x="1682" y="30509"/>
                </a:lnTo>
                <a:lnTo>
                  <a:pt x="2162" y="30630"/>
                </a:lnTo>
                <a:lnTo>
                  <a:pt x="3964" y="30870"/>
                </a:lnTo>
                <a:lnTo>
                  <a:pt x="4865" y="30990"/>
                </a:lnTo>
                <a:lnTo>
                  <a:pt x="5766" y="31050"/>
                </a:lnTo>
                <a:lnTo>
                  <a:pt x="6246" y="31050"/>
                </a:lnTo>
                <a:lnTo>
                  <a:pt x="6667" y="31170"/>
                </a:lnTo>
                <a:lnTo>
                  <a:pt x="7447" y="31530"/>
                </a:lnTo>
                <a:lnTo>
                  <a:pt x="7868" y="31650"/>
                </a:lnTo>
                <a:lnTo>
                  <a:pt x="8228" y="31711"/>
                </a:lnTo>
                <a:lnTo>
                  <a:pt x="9009" y="31831"/>
                </a:lnTo>
                <a:lnTo>
                  <a:pt x="8709" y="37356"/>
                </a:lnTo>
                <a:lnTo>
                  <a:pt x="8709" y="37596"/>
                </a:lnTo>
                <a:lnTo>
                  <a:pt x="8829" y="37716"/>
                </a:lnTo>
                <a:lnTo>
                  <a:pt x="8949" y="37836"/>
                </a:lnTo>
                <a:lnTo>
                  <a:pt x="9129" y="37896"/>
                </a:lnTo>
                <a:lnTo>
                  <a:pt x="9309" y="37896"/>
                </a:lnTo>
                <a:lnTo>
                  <a:pt x="9489" y="37836"/>
                </a:lnTo>
                <a:lnTo>
                  <a:pt x="9609" y="37716"/>
                </a:lnTo>
                <a:lnTo>
                  <a:pt x="9730" y="37536"/>
                </a:lnTo>
                <a:lnTo>
                  <a:pt x="9970" y="36095"/>
                </a:lnTo>
                <a:lnTo>
                  <a:pt x="10210" y="34713"/>
                </a:lnTo>
                <a:lnTo>
                  <a:pt x="10330" y="33272"/>
                </a:lnTo>
                <a:lnTo>
                  <a:pt x="10450" y="31831"/>
                </a:lnTo>
                <a:lnTo>
                  <a:pt x="10690" y="31711"/>
                </a:lnTo>
                <a:lnTo>
                  <a:pt x="11051" y="31410"/>
                </a:lnTo>
                <a:lnTo>
                  <a:pt x="11411" y="31170"/>
                </a:lnTo>
                <a:lnTo>
                  <a:pt x="12252" y="30810"/>
                </a:lnTo>
                <a:lnTo>
                  <a:pt x="13934" y="30089"/>
                </a:lnTo>
                <a:lnTo>
                  <a:pt x="14714" y="29729"/>
                </a:lnTo>
                <a:lnTo>
                  <a:pt x="15495" y="29368"/>
                </a:lnTo>
                <a:lnTo>
                  <a:pt x="16276" y="28948"/>
                </a:lnTo>
                <a:lnTo>
                  <a:pt x="17056" y="28588"/>
                </a:lnTo>
                <a:lnTo>
                  <a:pt x="17537" y="28407"/>
                </a:lnTo>
                <a:lnTo>
                  <a:pt x="17837" y="28107"/>
                </a:lnTo>
                <a:lnTo>
                  <a:pt x="18138" y="27807"/>
                </a:lnTo>
                <a:lnTo>
                  <a:pt x="18258" y="27447"/>
                </a:lnTo>
                <a:lnTo>
                  <a:pt x="18378" y="27086"/>
                </a:lnTo>
                <a:lnTo>
                  <a:pt x="18378" y="26726"/>
                </a:lnTo>
                <a:lnTo>
                  <a:pt x="18378" y="26365"/>
                </a:lnTo>
                <a:lnTo>
                  <a:pt x="18258" y="26005"/>
                </a:lnTo>
                <a:lnTo>
                  <a:pt x="18077" y="25705"/>
                </a:lnTo>
                <a:lnTo>
                  <a:pt x="17837" y="25405"/>
                </a:lnTo>
                <a:lnTo>
                  <a:pt x="17597" y="25164"/>
                </a:lnTo>
                <a:lnTo>
                  <a:pt x="17237" y="24984"/>
                </a:lnTo>
                <a:lnTo>
                  <a:pt x="16876" y="24924"/>
                </a:lnTo>
                <a:lnTo>
                  <a:pt x="16516" y="24864"/>
                </a:lnTo>
                <a:lnTo>
                  <a:pt x="16096" y="24924"/>
                </a:lnTo>
                <a:lnTo>
                  <a:pt x="15615" y="25104"/>
                </a:lnTo>
                <a:lnTo>
                  <a:pt x="14714" y="25585"/>
                </a:lnTo>
                <a:lnTo>
                  <a:pt x="13753" y="26065"/>
                </a:lnTo>
                <a:lnTo>
                  <a:pt x="12913" y="26666"/>
                </a:lnTo>
                <a:lnTo>
                  <a:pt x="12492" y="26966"/>
                </a:lnTo>
                <a:lnTo>
                  <a:pt x="12132" y="27326"/>
                </a:lnTo>
                <a:lnTo>
                  <a:pt x="11651" y="27807"/>
                </a:lnTo>
                <a:lnTo>
                  <a:pt x="11231" y="28347"/>
                </a:lnTo>
                <a:lnTo>
                  <a:pt x="10510" y="29488"/>
                </a:lnTo>
                <a:lnTo>
                  <a:pt x="10510" y="26906"/>
                </a:lnTo>
                <a:lnTo>
                  <a:pt x="10390" y="24324"/>
                </a:lnTo>
                <a:lnTo>
                  <a:pt x="10570" y="24203"/>
                </a:lnTo>
                <a:lnTo>
                  <a:pt x="10751" y="24083"/>
                </a:lnTo>
                <a:lnTo>
                  <a:pt x="11471" y="23183"/>
                </a:lnTo>
                <a:lnTo>
                  <a:pt x="12192" y="22282"/>
                </a:lnTo>
                <a:lnTo>
                  <a:pt x="12612" y="21861"/>
                </a:lnTo>
                <a:lnTo>
                  <a:pt x="13093" y="21441"/>
                </a:lnTo>
                <a:lnTo>
                  <a:pt x="14054" y="20660"/>
                </a:lnTo>
                <a:lnTo>
                  <a:pt x="14955" y="19939"/>
                </a:lnTo>
                <a:lnTo>
                  <a:pt x="15435" y="19519"/>
                </a:lnTo>
                <a:lnTo>
                  <a:pt x="15855" y="19099"/>
                </a:lnTo>
                <a:lnTo>
                  <a:pt x="16216" y="18678"/>
                </a:lnTo>
                <a:lnTo>
                  <a:pt x="16516" y="18198"/>
                </a:lnTo>
                <a:lnTo>
                  <a:pt x="16696" y="17657"/>
                </a:lnTo>
                <a:lnTo>
                  <a:pt x="16696" y="17357"/>
                </a:lnTo>
                <a:lnTo>
                  <a:pt x="16696" y="17057"/>
                </a:lnTo>
                <a:lnTo>
                  <a:pt x="16636" y="16696"/>
                </a:lnTo>
                <a:lnTo>
                  <a:pt x="16516" y="16396"/>
                </a:lnTo>
                <a:lnTo>
                  <a:pt x="16336" y="16096"/>
                </a:lnTo>
                <a:lnTo>
                  <a:pt x="16096" y="15916"/>
                </a:lnTo>
                <a:lnTo>
                  <a:pt x="15855" y="15736"/>
                </a:lnTo>
                <a:lnTo>
                  <a:pt x="15555" y="15615"/>
                </a:lnTo>
                <a:lnTo>
                  <a:pt x="14834" y="15615"/>
                </a:lnTo>
                <a:lnTo>
                  <a:pt x="14534" y="15675"/>
                </a:lnTo>
                <a:lnTo>
                  <a:pt x="14294" y="15796"/>
                </a:lnTo>
                <a:lnTo>
                  <a:pt x="13813" y="16096"/>
                </a:lnTo>
                <a:lnTo>
                  <a:pt x="13393" y="16516"/>
                </a:lnTo>
                <a:lnTo>
                  <a:pt x="13033" y="16937"/>
                </a:lnTo>
                <a:lnTo>
                  <a:pt x="12732" y="17477"/>
                </a:lnTo>
                <a:lnTo>
                  <a:pt x="12492" y="18018"/>
                </a:lnTo>
                <a:lnTo>
                  <a:pt x="12012" y="19039"/>
                </a:lnTo>
                <a:lnTo>
                  <a:pt x="11531" y="20120"/>
                </a:lnTo>
                <a:lnTo>
                  <a:pt x="11291" y="20600"/>
                </a:lnTo>
                <a:lnTo>
                  <a:pt x="10991" y="21081"/>
                </a:lnTo>
                <a:lnTo>
                  <a:pt x="10210" y="22162"/>
                </a:lnTo>
                <a:lnTo>
                  <a:pt x="10210" y="22041"/>
                </a:lnTo>
                <a:lnTo>
                  <a:pt x="9910" y="19699"/>
                </a:lnTo>
                <a:lnTo>
                  <a:pt x="9549" y="17297"/>
                </a:lnTo>
                <a:lnTo>
                  <a:pt x="9850" y="17117"/>
                </a:lnTo>
                <a:lnTo>
                  <a:pt x="10150" y="16817"/>
                </a:lnTo>
                <a:lnTo>
                  <a:pt x="10630" y="16156"/>
                </a:lnTo>
                <a:lnTo>
                  <a:pt x="11111" y="15435"/>
                </a:lnTo>
                <a:lnTo>
                  <a:pt x="11531" y="14775"/>
                </a:lnTo>
                <a:lnTo>
                  <a:pt x="12072" y="13994"/>
                </a:lnTo>
                <a:lnTo>
                  <a:pt x="12732" y="13213"/>
                </a:lnTo>
                <a:lnTo>
                  <a:pt x="13393" y="12492"/>
                </a:lnTo>
                <a:lnTo>
                  <a:pt x="14054" y="11772"/>
                </a:lnTo>
                <a:lnTo>
                  <a:pt x="14294" y="11532"/>
                </a:lnTo>
                <a:lnTo>
                  <a:pt x="14414" y="11291"/>
                </a:lnTo>
                <a:lnTo>
                  <a:pt x="14474" y="10991"/>
                </a:lnTo>
                <a:lnTo>
                  <a:pt x="14534" y="10751"/>
                </a:lnTo>
                <a:lnTo>
                  <a:pt x="14474" y="10451"/>
                </a:lnTo>
                <a:lnTo>
                  <a:pt x="14354" y="10210"/>
                </a:lnTo>
                <a:lnTo>
                  <a:pt x="14234" y="9970"/>
                </a:lnTo>
                <a:lnTo>
                  <a:pt x="14054" y="9790"/>
                </a:lnTo>
                <a:lnTo>
                  <a:pt x="13813" y="9610"/>
                </a:lnTo>
                <a:lnTo>
                  <a:pt x="13573" y="9430"/>
                </a:lnTo>
                <a:lnTo>
                  <a:pt x="13333" y="9370"/>
                </a:lnTo>
                <a:lnTo>
                  <a:pt x="13093" y="9309"/>
                </a:lnTo>
                <a:lnTo>
                  <a:pt x="12792" y="9309"/>
                </a:lnTo>
                <a:lnTo>
                  <a:pt x="12552" y="9370"/>
                </a:lnTo>
                <a:lnTo>
                  <a:pt x="12252" y="9490"/>
                </a:lnTo>
                <a:lnTo>
                  <a:pt x="12012" y="9730"/>
                </a:lnTo>
                <a:lnTo>
                  <a:pt x="11231" y="10571"/>
                </a:lnTo>
                <a:lnTo>
                  <a:pt x="10510" y="11471"/>
                </a:lnTo>
                <a:lnTo>
                  <a:pt x="9850" y="12492"/>
                </a:lnTo>
                <a:lnTo>
                  <a:pt x="9309" y="13513"/>
                </a:lnTo>
                <a:lnTo>
                  <a:pt x="8949" y="14294"/>
                </a:lnTo>
                <a:lnTo>
                  <a:pt x="8288" y="11532"/>
                </a:lnTo>
                <a:lnTo>
                  <a:pt x="8468" y="11471"/>
                </a:lnTo>
                <a:lnTo>
                  <a:pt x="8588" y="11411"/>
                </a:lnTo>
                <a:lnTo>
                  <a:pt x="9489" y="10330"/>
                </a:lnTo>
                <a:lnTo>
                  <a:pt x="9970" y="9790"/>
                </a:lnTo>
                <a:lnTo>
                  <a:pt x="10450" y="9249"/>
                </a:lnTo>
                <a:lnTo>
                  <a:pt x="12552" y="7328"/>
                </a:lnTo>
                <a:lnTo>
                  <a:pt x="13213" y="6607"/>
                </a:lnTo>
                <a:lnTo>
                  <a:pt x="13573" y="6187"/>
                </a:lnTo>
                <a:lnTo>
                  <a:pt x="13873" y="5706"/>
                </a:lnTo>
                <a:lnTo>
                  <a:pt x="14054" y="5226"/>
                </a:lnTo>
                <a:lnTo>
                  <a:pt x="14114" y="4985"/>
                </a:lnTo>
                <a:lnTo>
                  <a:pt x="14114" y="4745"/>
                </a:lnTo>
                <a:lnTo>
                  <a:pt x="14114" y="4505"/>
                </a:lnTo>
                <a:lnTo>
                  <a:pt x="13994" y="4265"/>
                </a:lnTo>
                <a:lnTo>
                  <a:pt x="13873" y="4085"/>
                </a:lnTo>
                <a:lnTo>
                  <a:pt x="13633" y="3904"/>
                </a:lnTo>
                <a:lnTo>
                  <a:pt x="13393" y="3724"/>
                </a:lnTo>
                <a:lnTo>
                  <a:pt x="13093" y="3664"/>
                </a:lnTo>
                <a:lnTo>
                  <a:pt x="12853" y="3604"/>
                </a:lnTo>
                <a:lnTo>
                  <a:pt x="12612" y="3664"/>
                </a:lnTo>
                <a:lnTo>
                  <a:pt x="12312" y="3724"/>
                </a:lnTo>
                <a:lnTo>
                  <a:pt x="12072" y="3844"/>
                </a:lnTo>
                <a:lnTo>
                  <a:pt x="11591" y="4145"/>
                </a:lnTo>
                <a:lnTo>
                  <a:pt x="11111" y="4565"/>
                </a:lnTo>
                <a:lnTo>
                  <a:pt x="10690" y="5045"/>
                </a:lnTo>
                <a:lnTo>
                  <a:pt x="10030" y="5886"/>
                </a:lnTo>
                <a:lnTo>
                  <a:pt x="9309" y="7087"/>
                </a:lnTo>
                <a:lnTo>
                  <a:pt x="8949" y="7748"/>
                </a:lnTo>
                <a:lnTo>
                  <a:pt x="8649" y="8349"/>
                </a:lnTo>
                <a:lnTo>
                  <a:pt x="8288" y="9249"/>
                </a:lnTo>
                <a:lnTo>
                  <a:pt x="7868" y="10090"/>
                </a:lnTo>
                <a:lnTo>
                  <a:pt x="7507" y="9129"/>
                </a:lnTo>
                <a:lnTo>
                  <a:pt x="7147" y="8168"/>
                </a:lnTo>
                <a:lnTo>
                  <a:pt x="7267" y="8108"/>
                </a:lnTo>
                <a:lnTo>
                  <a:pt x="7327" y="7928"/>
                </a:lnTo>
                <a:lnTo>
                  <a:pt x="7327" y="7508"/>
                </a:lnTo>
                <a:lnTo>
                  <a:pt x="7267" y="6967"/>
                </a:lnTo>
                <a:lnTo>
                  <a:pt x="7087" y="6367"/>
                </a:lnTo>
                <a:lnTo>
                  <a:pt x="6667" y="5106"/>
                </a:lnTo>
                <a:lnTo>
                  <a:pt x="6366" y="4205"/>
                </a:lnTo>
                <a:lnTo>
                  <a:pt x="6246" y="3424"/>
                </a:lnTo>
                <a:lnTo>
                  <a:pt x="6186" y="2643"/>
                </a:lnTo>
                <a:lnTo>
                  <a:pt x="6066" y="1862"/>
                </a:lnTo>
                <a:lnTo>
                  <a:pt x="5946" y="1082"/>
                </a:lnTo>
                <a:lnTo>
                  <a:pt x="5886" y="842"/>
                </a:lnTo>
                <a:lnTo>
                  <a:pt x="5766" y="601"/>
                </a:lnTo>
                <a:lnTo>
                  <a:pt x="5586" y="421"/>
                </a:lnTo>
                <a:lnTo>
                  <a:pt x="5405" y="301"/>
                </a:lnTo>
                <a:lnTo>
                  <a:pt x="5225" y="181"/>
                </a:lnTo>
                <a:lnTo>
                  <a:pt x="4985" y="61"/>
                </a:lnTo>
                <a:lnTo>
                  <a:pt x="4505" y="1"/>
                </a:lnTo>
                <a:close/>
              </a:path>
            </a:pathLst>
          </a:custGeom>
          <a:solidFill>
            <a:srgbClr val="79C6CC"/>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5" name="Shape 137">
            <a:extLst>
              <a:ext uri="{FF2B5EF4-FFF2-40B4-BE49-F238E27FC236}">
                <a16:creationId xmlns:a16="http://schemas.microsoft.com/office/drawing/2014/main" xmlns="" id="{03506C9C-6B8A-4D62-A631-A411B6795168}"/>
              </a:ext>
            </a:extLst>
          </p:cNvPr>
          <p:cNvSpPr>
            <a:spLocks/>
          </p:cNvSpPr>
          <p:nvPr/>
        </p:nvSpPr>
        <p:spPr bwMode="auto">
          <a:xfrm rot="4552656" flipH="1">
            <a:off x="10308431" y="4603486"/>
            <a:ext cx="744538" cy="1456267"/>
          </a:xfrm>
          <a:custGeom>
            <a:avLst/>
            <a:gdLst>
              <a:gd name="T0" fmla="*/ 355645595 w 22342"/>
              <a:gd name="T1" fmla="*/ 55474139 h 43662"/>
              <a:gd name="T2" fmla="*/ 284516256 w 22342"/>
              <a:gd name="T3" fmla="*/ 40431237 h 43662"/>
              <a:gd name="T4" fmla="*/ 231188680 w 22342"/>
              <a:gd name="T5" fmla="*/ 2833361 h 43662"/>
              <a:gd name="T6" fmla="*/ 253392588 w 22342"/>
              <a:gd name="T7" fmla="*/ 66759430 h 43662"/>
              <a:gd name="T8" fmla="*/ 328962928 w 22342"/>
              <a:gd name="T9" fmla="*/ 147606895 h 43662"/>
              <a:gd name="T10" fmla="*/ 360086596 w 22342"/>
              <a:gd name="T11" fmla="*/ 300833585 h 43662"/>
              <a:gd name="T12" fmla="*/ 253392588 w 22342"/>
              <a:gd name="T13" fmla="*/ 255706153 h 43662"/>
              <a:gd name="T14" fmla="*/ 240070683 w 22342"/>
              <a:gd name="T15" fmla="*/ 202126141 h 43662"/>
              <a:gd name="T16" fmla="*/ 208947015 w 22342"/>
              <a:gd name="T17" fmla="*/ 232211321 h 43662"/>
              <a:gd name="T18" fmla="*/ 146736336 w 22342"/>
              <a:gd name="T19" fmla="*/ 182387644 h 43662"/>
              <a:gd name="T20" fmla="*/ 108951716 w 22342"/>
              <a:gd name="T21" fmla="*/ 171102353 h 43662"/>
              <a:gd name="T22" fmla="*/ 108951716 w 22342"/>
              <a:gd name="T23" fmla="*/ 212472824 h 43662"/>
              <a:gd name="T24" fmla="*/ 197843961 w 22342"/>
              <a:gd name="T25" fmla="*/ 281095113 h 43662"/>
              <a:gd name="T26" fmla="*/ 326742977 w 22342"/>
              <a:gd name="T27" fmla="*/ 324328417 h 43662"/>
              <a:gd name="T28" fmla="*/ 408974270 w 22342"/>
              <a:gd name="T29" fmla="*/ 431504076 h 43662"/>
              <a:gd name="T30" fmla="*/ 564555953 w 22342"/>
              <a:gd name="T31" fmla="*/ 645839733 h 43662"/>
              <a:gd name="T32" fmla="*/ 355645595 w 22342"/>
              <a:gd name="T33" fmla="*/ 554646236 h 43662"/>
              <a:gd name="T34" fmla="*/ 286737306 w 22342"/>
              <a:gd name="T35" fmla="*/ 431504076 h 43662"/>
              <a:gd name="T36" fmla="*/ 251172637 w 22342"/>
              <a:gd name="T37" fmla="*/ 411750570 h 43662"/>
              <a:gd name="T38" fmla="*/ 280076354 w 22342"/>
              <a:gd name="T39" fmla="*/ 522682564 h 43662"/>
              <a:gd name="T40" fmla="*/ 82269050 w 22342"/>
              <a:gd name="T41" fmla="*/ 435261037 h 43662"/>
              <a:gd name="T42" fmla="*/ 2257708 w 22342"/>
              <a:gd name="T43" fmla="*/ 400480287 h 43662"/>
              <a:gd name="T44" fmla="*/ 77828048 w 22342"/>
              <a:gd name="T45" fmla="*/ 478510000 h 43662"/>
              <a:gd name="T46" fmla="*/ 95590955 w 22342"/>
              <a:gd name="T47" fmla="*/ 519864837 h 43662"/>
              <a:gd name="T48" fmla="*/ 20021714 w 22342"/>
              <a:gd name="T49" fmla="*/ 532090012 h 43662"/>
              <a:gd name="T50" fmla="*/ 120053670 w 22342"/>
              <a:gd name="T51" fmla="*/ 540542568 h 43662"/>
              <a:gd name="T52" fmla="*/ 291178308 w 22342"/>
              <a:gd name="T53" fmla="*/ 583791531 h 43662"/>
              <a:gd name="T54" fmla="*/ 571216905 w 22342"/>
              <a:gd name="T55" fmla="*/ 673091551 h 43662"/>
              <a:gd name="T56" fmla="*/ 646787245 w 22342"/>
              <a:gd name="T57" fmla="*/ 674970019 h 43662"/>
              <a:gd name="T58" fmla="*/ 577915614 w 22342"/>
              <a:gd name="T59" fmla="*/ 592244087 h 43662"/>
              <a:gd name="T60" fmla="*/ 717916584 w 22342"/>
              <a:gd name="T61" fmla="*/ 494475877 h 43662"/>
              <a:gd name="T62" fmla="*/ 826830543 w 22342"/>
              <a:gd name="T63" fmla="*/ 386376619 h 43662"/>
              <a:gd name="T64" fmla="*/ 804588879 w 22342"/>
              <a:gd name="T65" fmla="*/ 382620283 h 43662"/>
              <a:gd name="T66" fmla="*/ 640125193 w 22342"/>
              <a:gd name="T67" fmla="*/ 512351515 h 43662"/>
              <a:gd name="T68" fmla="*/ 497867615 w 22342"/>
              <a:gd name="T69" fmla="*/ 482266986 h 43662"/>
              <a:gd name="T70" fmla="*/ 537873286 w 22342"/>
              <a:gd name="T71" fmla="*/ 368516615 h 43662"/>
              <a:gd name="T72" fmla="*/ 680130864 w 22342"/>
              <a:gd name="T73" fmla="*/ 303651312 h 43662"/>
              <a:gd name="T74" fmla="*/ 757922255 w 22342"/>
              <a:gd name="T75" fmla="*/ 240663876 h 43662"/>
              <a:gd name="T76" fmla="*/ 737937198 w 22342"/>
              <a:gd name="T77" fmla="*/ 220925379 h 43662"/>
              <a:gd name="T78" fmla="*/ 655705906 w 22342"/>
              <a:gd name="T79" fmla="*/ 260402348 h 43662"/>
              <a:gd name="T80" fmla="*/ 582356616 w 22342"/>
              <a:gd name="T81" fmla="*/ 286730567 h 43662"/>
              <a:gd name="T82" fmla="*/ 557893900 w 22342"/>
              <a:gd name="T83" fmla="*/ 259463114 h 43662"/>
              <a:gd name="T84" fmla="*/ 533432285 w 22342"/>
              <a:gd name="T85" fmla="*/ 288608409 h 43662"/>
              <a:gd name="T86" fmla="*/ 442318989 w 22342"/>
              <a:gd name="T87" fmla="*/ 375091328 h 43662"/>
              <a:gd name="T88" fmla="*/ 466780604 w 22342"/>
              <a:gd name="T89" fmla="*/ 198369781 h 43662"/>
              <a:gd name="T90" fmla="*/ 677910913 w 22342"/>
              <a:gd name="T91" fmla="*/ 44188198 h 43662"/>
              <a:gd name="T92" fmla="*/ 671248861 w 22342"/>
              <a:gd name="T93" fmla="*/ 16936404 h 43662"/>
              <a:gd name="T94" fmla="*/ 571216905 w 22342"/>
              <a:gd name="T95" fmla="*/ 77090479 h 43662"/>
              <a:gd name="T96" fmla="*/ 553452899 w 22342"/>
              <a:gd name="T97" fmla="*/ 46082325 h 43662"/>
              <a:gd name="T98" fmla="*/ 524550282 w 22342"/>
              <a:gd name="T99" fmla="*/ 68637923 h 43662"/>
              <a:gd name="T100" fmla="*/ 455640894 w 22342"/>
              <a:gd name="T101" fmla="*/ 163589032 h 43662"/>
              <a:gd name="T102" fmla="*/ 395651266 w 22342"/>
              <a:gd name="T103" fmla="*/ 79923840 h 43662"/>
              <a:gd name="T104" fmla="*/ 464560653 w 22342"/>
              <a:gd name="T105" fmla="*/ 5650463 h 43662"/>
              <a:gd name="T106" fmla="*/ 388990313 w 22342"/>
              <a:gd name="T107" fmla="*/ 954893 h 43662"/>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22342"/>
              <a:gd name="T163" fmla="*/ 0 h 43662"/>
              <a:gd name="T164" fmla="*/ 22342 w 22342"/>
              <a:gd name="T165" fmla="*/ 43662 h 43662"/>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22342" h="43662" extrusionOk="0">
                <a:moveTo>
                  <a:pt x="10451" y="1"/>
                </a:moveTo>
                <a:lnTo>
                  <a:pt x="10391" y="61"/>
                </a:lnTo>
                <a:lnTo>
                  <a:pt x="10331" y="61"/>
                </a:lnTo>
                <a:lnTo>
                  <a:pt x="10090" y="962"/>
                </a:lnTo>
                <a:lnTo>
                  <a:pt x="9910" y="1802"/>
                </a:lnTo>
                <a:lnTo>
                  <a:pt x="9610" y="3544"/>
                </a:lnTo>
                <a:lnTo>
                  <a:pt x="9370" y="5286"/>
                </a:lnTo>
                <a:lnTo>
                  <a:pt x="9249" y="7027"/>
                </a:lnTo>
                <a:lnTo>
                  <a:pt x="8829" y="6006"/>
                </a:lnTo>
                <a:lnTo>
                  <a:pt x="8409" y="4925"/>
                </a:lnTo>
                <a:lnTo>
                  <a:pt x="8048" y="3784"/>
                </a:lnTo>
                <a:lnTo>
                  <a:pt x="7688" y="2583"/>
                </a:lnTo>
                <a:lnTo>
                  <a:pt x="7268" y="1382"/>
                </a:lnTo>
                <a:lnTo>
                  <a:pt x="7027" y="782"/>
                </a:lnTo>
                <a:lnTo>
                  <a:pt x="6787" y="241"/>
                </a:lnTo>
                <a:lnTo>
                  <a:pt x="6667" y="121"/>
                </a:lnTo>
                <a:lnTo>
                  <a:pt x="6427" y="121"/>
                </a:lnTo>
                <a:lnTo>
                  <a:pt x="6247" y="181"/>
                </a:lnTo>
                <a:lnTo>
                  <a:pt x="6187" y="421"/>
                </a:lnTo>
                <a:lnTo>
                  <a:pt x="6187" y="1022"/>
                </a:lnTo>
                <a:lnTo>
                  <a:pt x="6187" y="1682"/>
                </a:lnTo>
                <a:lnTo>
                  <a:pt x="6307" y="2343"/>
                </a:lnTo>
                <a:lnTo>
                  <a:pt x="6427" y="3004"/>
                </a:lnTo>
                <a:lnTo>
                  <a:pt x="6847" y="4265"/>
                </a:lnTo>
                <a:lnTo>
                  <a:pt x="7268" y="5466"/>
                </a:lnTo>
                <a:lnTo>
                  <a:pt x="7628" y="6607"/>
                </a:lnTo>
                <a:lnTo>
                  <a:pt x="8048" y="7748"/>
                </a:lnTo>
                <a:lnTo>
                  <a:pt x="8289" y="8349"/>
                </a:lnTo>
                <a:lnTo>
                  <a:pt x="8589" y="8889"/>
                </a:lnTo>
                <a:lnTo>
                  <a:pt x="8889" y="9430"/>
                </a:lnTo>
                <a:lnTo>
                  <a:pt x="9249" y="9850"/>
                </a:lnTo>
                <a:lnTo>
                  <a:pt x="9249" y="10991"/>
                </a:lnTo>
                <a:lnTo>
                  <a:pt x="9310" y="13033"/>
                </a:lnTo>
                <a:lnTo>
                  <a:pt x="9370" y="15075"/>
                </a:lnTo>
                <a:lnTo>
                  <a:pt x="9550" y="17177"/>
                </a:lnTo>
                <a:lnTo>
                  <a:pt x="9730" y="19219"/>
                </a:lnTo>
                <a:lnTo>
                  <a:pt x="8769" y="18618"/>
                </a:lnTo>
                <a:lnTo>
                  <a:pt x="8229" y="18258"/>
                </a:lnTo>
                <a:lnTo>
                  <a:pt x="7748" y="17898"/>
                </a:lnTo>
                <a:lnTo>
                  <a:pt x="7268" y="17477"/>
                </a:lnTo>
                <a:lnTo>
                  <a:pt x="6787" y="16997"/>
                </a:lnTo>
                <a:lnTo>
                  <a:pt x="6847" y="16336"/>
                </a:lnTo>
                <a:lnTo>
                  <a:pt x="6847" y="15676"/>
                </a:lnTo>
                <a:lnTo>
                  <a:pt x="6847" y="15015"/>
                </a:lnTo>
                <a:lnTo>
                  <a:pt x="6847" y="14354"/>
                </a:lnTo>
                <a:lnTo>
                  <a:pt x="6787" y="13694"/>
                </a:lnTo>
                <a:lnTo>
                  <a:pt x="6547" y="13033"/>
                </a:lnTo>
                <a:lnTo>
                  <a:pt x="6487" y="12913"/>
                </a:lnTo>
                <a:lnTo>
                  <a:pt x="6367" y="12853"/>
                </a:lnTo>
                <a:lnTo>
                  <a:pt x="6247" y="12853"/>
                </a:lnTo>
                <a:lnTo>
                  <a:pt x="6127" y="12973"/>
                </a:lnTo>
                <a:lnTo>
                  <a:pt x="5886" y="13574"/>
                </a:lnTo>
                <a:lnTo>
                  <a:pt x="5766" y="14174"/>
                </a:lnTo>
                <a:lnTo>
                  <a:pt x="5646" y="14835"/>
                </a:lnTo>
                <a:lnTo>
                  <a:pt x="5646" y="15435"/>
                </a:lnTo>
                <a:lnTo>
                  <a:pt x="5166" y="14655"/>
                </a:lnTo>
                <a:lnTo>
                  <a:pt x="4745" y="13874"/>
                </a:lnTo>
                <a:lnTo>
                  <a:pt x="4445" y="13153"/>
                </a:lnTo>
                <a:lnTo>
                  <a:pt x="4205" y="12372"/>
                </a:lnTo>
                <a:lnTo>
                  <a:pt x="3965" y="11652"/>
                </a:lnTo>
                <a:lnTo>
                  <a:pt x="3664" y="10931"/>
                </a:lnTo>
                <a:lnTo>
                  <a:pt x="3604" y="10871"/>
                </a:lnTo>
                <a:lnTo>
                  <a:pt x="3484" y="10811"/>
                </a:lnTo>
                <a:lnTo>
                  <a:pt x="3244" y="10751"/>
                </a:lnTo>
                <a:lnTo>
                  <a:pt x="3064" y="10871"/>
                </a:lnTo>
                <a:lnTo>
                  <a:pt x="2944" y="10931"/>
                </a:lnTo>
                <a:lnTo>
                  <a:pt x="2883" y="11051"/>
                </a:lnTo>
                <a:lnTo>
                  <a:pt x="2823" y="11472"/>
                </a:lnTo>
                <a:lnTo>
                  <a:pt x="2763" y="11892"/>
                </a:lnTo>
                <a:lnTo>
                  <a:pt x="2763" y="12312"/>
                </a:lnTo>
                <a:lnTo>
                  <a:pt x="2763" y="12733"/>
                </a:lnTo>
                <a:lnTo>
                  <a:pt x="2944" y="13574"/>
                </a:lnTo>
                <a:lnTo>
                  <a:pt x="3184" y="14474"/>
                </a:lnTo>
                <a:lnTo>
                  <a:pt x="3544" y="15255"/>
                </a:lnTo>
                <a:lnTo>
                  <a:pt x="3965" y="16036"/>
                </a:lnTo>
                <a:lnTo>
                  <a:pt x="4445" y="16817"/>
                </a:lnTo>
                <a:lnTo>
                  <a:pt x="4925" y="17477"/>
                </a:lnTo>
                <a:lnTo>
                  <a:pt x="5346" y="17958"/>
                </a:lnTo>
                <a:lnTo>
                  <a:pt x="5826" y="18498"/>
                </a:lnTo>
                <a:lnTo>
                  <a:pt x="6427" y="19099"/>
                </a:lnTo>
                <a:lnTo>
                  <a:pt x="7087" y="19639"/>
                </a:lnTo>
                <a:lnTo>
                  <a:pt x="7808" y="20180"/>
                </a:lnTo>
                <a:lnTo>
                  <a:pt x="8469" y="20600"/>
                </a:lnTo>
                <a:lnTo>
                  <a:pt x="8829" y="20720"/>
                </a:lnTo>
                <a:lnTo>
                  <a:pt x="9189" y="20840"/>
                </a:lnTo>
                <a:lnTo>
                  <a:pt x="9550" y="20900"/>
                </a:lnTo>
                <a:lnTo>
                  <a:pt x="9910" y="20960"/>
                </a:lnTo>
                <a:lnTo>
                  <a:pt x="10090" y="21981"/>
                </a:lnTo>
                <a:lnTo>
                  <a:pt x="10511" y="24804"/>
                </a:lnTo>
                <a:lnTo>
                  <a:pt x="11051" y="27567"/>
                </a:lnTo>
                <a:lnTo>
                  <a:pt x="11652" y="30329"/>
                </a:lnTo>
                <a:lnTo>
                  <a:pt x="12372" y="33092"/>
                </a:lnTo>
                <a:lnTo>
                  <a:pt x="13213" y="35794"/>
                </a:lnTo>
                <a:lnTo>
                  <a:pt x="14114" y="38437"/>
                </a:lnTo>
                <a:lnTo>
                  <a:pt x="14655" y="39818"/>
                </a:lnTo>
                <a:lnTo>
                  <a:pt x="15255" y="41260"/>
                </a:lnTo>
                <a:lnTo>
                  <a:pt x="13814" y="40239"/>
                </a:lnTo>
                <a:lnTo>
                  <a:pt x="12433" y="39158"/>
                </a:lnTo>
                <a:lnTo>
                  <a:pt x="10991" y="37956"/>
                </a:lnTo>
                <a:lnTo>
                  <a:pt x="9610" y="36695"/>
                </a:lnTo>
                <a:lnTo>
                  <a:pt x="9610" y="36095"/>
                </a:lnTo>
                <a:lnTo>
                  <a:pt x="9610" y="35434"/>
                </a:lnTo>
                <a:lnTo>
                  <a:pt x="9370" y="34233"/>
                </a:lnTo>
                <a:lnTo>
                  <a:pt x="9129" y="33032"/>
                </a:lnTo>
                <a:lnTo>
                  <a:pt x="8829" y="31891"/>
                </a:lnTo>
                <a:lnTo>
                  <a:pt x="8529" y="30449"/>
                </a:lnTo>
                <a:lnTo>
                  <a:pt x="8168" y="29008"/>
                </a:lnTo>
                <a:lnTo>
                  <a:pt x="7748" y="27567"/>
                </a:lnTo>
                <a:lnTo>
                  <a:pt x="7508" y="26906"/>
                </a:lnTo>
                <a:lnTo>
                  <a:pt x="7208" y="26245"/>
                </a:lnTo>
                <a:lnTo>
                  <a:pt x="7087" y="26125"/>
                </a:lnTo>
                <a:lnTo>
                  <a:pt x="6967" y="26125"/>
                </a:lnTo>
                <a:lnTo>
                  <a:pt x="6847" y="26185"/>
                </a:lnTo>
                <a:lnTo>
                  <a:pt x="6787" y="26305"/>
                </a:lnTo>
                <a:lnTo>
                  <a:pt x="6787" y="27026"/>
                </a:lnTo>
                <a:lnTo>
                  <a:pt x="6787" y="27747"/>
                </a:lnTo>
                <a:lnTo>
                  <a:pt x="6907" y="29188"/>
                </a:lnTo>
                <a:lnTo>
                  <a:pt x="7087" y="30630"/>
                </a:lnTo>
                <a:lnTo>
                  <a:pt x="7328" y="32011"/>
                </a:lnTo>
                <a:lnTo>
                  <a:pt x="7568" y="33392"/>
                </a:lnTo>
                <a:lnTo>
                  <a:pt x="7808" y="34834"/>
                </a:lnTo>
                <a:lnTo>
                  <a:pt x="6787" y="33692"/>
                </a:lnTo>
                <a:lnTo>
                  <a:pt x="5766" y="32551"/>
                </a:lnTo>
                <a:lnTo>
                  <a:pt x="4865" y="31350"/>
                </a:lnTo>
                <a:lnTo>
                  <a:pt x="3904" y="30149"/>
                </a:lnTo>
                <a:lnTo>
                  <a:pt x="2223" y="27807"/>
                </a:lnTo>
                <a:lnTo>
                  <a:pt x="1322" y="26606"/>
                </a:lnTo>
                <a:lnTo>
                  <a:pt x="842" y="26065"/>
                </a:lnTo>
                <a:lnTo>
                  <a:pt x="361" y="25525"/>
                </a:lnTo>
                <a:lnTo>
                  <a:pt x="241" y="25465"/>
                </a:lnTo>
                <a:lnTo>
                  <a:pt x="121" y="25525"/>
                </a:lnTo>
                <a:lnTo>
                  <a:pt x="61" y="25585"/>
                </a:lnTo>
                <a:lnTo>
                  <a:pt x="1" y="25765"/>
                </a:lnTo>
                <a:lnTo>
                  <a:pt x="301" y="26726"/>
                </a:lnTo>
                <a:lnTo>
                  <a:pt x="601" y="27747"/>
                </a:lnTo>
                <a:lnTo>
                  <a:pt x="1082" y="28708"/>
                </a:lnTo>
                <a:lnTo>
                  <a:pt x="1562" y="29669"/>
                </a:lnTo>
                <a:lnTo>
                  <a:pt x="2103" y="30570"/>
                </a:lnTo>
                <a:lnTo>
                  <a:pt x="2763" y="31470"/>
                </a:lnTo>
                <a:lnTo>
                  <a:pt x="3424" y="32311"/>
                </a:lnTo>
                <a:lnTo>
                  <a:pt x="4085" y="33212"/>
                </a:lnTo>
                <a:lnTo>
                  <a:pt x="3304" y="33152"/>
                </a:lnTo>
                <a:lnTo>
                  <a:pt x="2583" y="33212"/>
                </a:lnTo>
                <a:lnTo>
                  <a:pt x="2103" y="33212"/>
                </a:lnTo>
                <a:lnTo>
                  <a:pt x="1622" y="33332"/>
                </a:lnTo>
                <a:lnTo>
                  <a:pt x="1142" y="33452"/>
                </a:lnTo>
                <a:lnTo>
                  <a:pt x="721" y="33632"/>
                </a:lnTo>
                <a:lnTo>
                  <a:pt x="601" y="33813"/>
                </a:lnTo>
                <a:lnTo>
                  <a:pt x="541" y="33993"/>
                </a:lnTo>
                <a:lnTo>
                  <a:pt x="541" y="34173"/>
                </a:lnTo>
                <a:lnTo>
                  <a:pt x="721" y="34353"/>
                </a:lnTo>
                <a:lnTo>
                  <a:pt x="1202" y="34473"/>
                </a:lnTo>
                <a:lnTo>
                  <a:pt x="1682" y="34593"/>
                </a:lnTo>
                <a:lnTo>
                  <a:pt x="2703" y="34593"/>
                </a:lnTo>
                <a:lnTo>
                  <a:pt x="3244" y="34533"/>
                </a:lnTo>
                <a:lnTo>
                  <a:pt x="3724" y="34473"/>
                </a:lnTo>
                <a:lnTo>
                  <a:pt x="4265" y="34353"/>
                </a:lnTo>
                <a:lnTo>
                  <a:pt x="4745" y="34173"/>
                </a:lnTo>
                <a:lnTo>
                  <a:pt x="4865" y="34053"/>
                </a:lnTo>
                <a:lnTo>
                  <a:pt x="6787" y="36155"/>
                </a:lnTo>
                <a:lnTo>
                  <a:pt x="7868" y="37296"/>
                </a:lnTo>
                <a:lnTo>
                  <a:pt x="9009" y="38377"/>
                </a:lnTo>
                <a:lnTo>
                  <a:pt x="10210" y="39398"/>
                </a:lnTo>
                <a:lnTo>
                  <a:pt x="11472" y="40419"/>
                </a:lnTo>
                <a:lnTo>
                  <a:pt x="12733" y="41380"/>
                </a:lnTo>
                <a:lnTo>
                  <a:pt x="14054" y="42220"/>
                </a:lnTo>
                <a:lnTo>
                  <a:pt x="15435" y="43001"/>
                </a:lnTo>
                <a:lnTo>
                  <a:pt x="16817" y="43662"/>
                </a:lnTo>
                <a:lnTo>
                  <a:pt x="17177" y="43662"/>
                </a:lnTo>
                <a:lnTo>
                  <a:pt x="17297" y="43542"/>
                </a:lnTo>
                <a:lnTo>
                  <a:pt x="17417" y="43422"/>
                </a:lnTo>
                <a:lnTo>
                  <a:pt x="17477" y="43241"/>
                </a:lnTo>
                <a:lnTo>
                  <a:pt x="17477" y="43121"/>
                </a:lnTo>
                <a:lnTo>
                  <a:pt x="17417" y="42941"/>
                </a:lnTo>
                <a:lnTo>
                  <a:pt x="17297" y="42821"/>
                </a:lnTo>
                <a:lnTo>
                  <a:pt x="17237" y="42761"/>
                </a:lnTo>
                <a:lnTo>
                  <a:pt x="16937" y="41500"/>
                </a:lnTo>
                <a:lnTo>
                  <a:pt x="16516" y="40299"/>
                </a:lnTo>
                <a:lnTo>
                  <a:pt x="15616" y="37836"/>
                </a:lnTo>
                <a:lnTo>
                  <a:pt x="16156" y="37176"/>
                </a:lnTo>
                <a:lnTo>
                  <a:pt x="16697" y="36455"/>
                </a:lnTo>
                <a:lnTo>
                  <a:pt x="17237" y="35674"/>
                </a:lnTo>
                <a:lnTo>
                  <a:pt x="17718" y="34834"/>
                </a:lnTo>
                <a:lnTo>
                  <a:pt x="18558" y="33212"/>
                </a:lnTo>
                <a:lnTo>
                  <a:pt x="19399" y="31590"/>
                </a:lnTo>
                <a:lnTo>
                  <a:pt x="20300" y="29969"/>
                </a:lnTo>
                <a:lnTo>
                  <a:pt x="21081" y="28227"/>
                </a:lnTo>
                <a:lnTo>
                  <a:pt x="21501" y="27387"/>
                </a:lnTo>
                <a:lnTo>
                  <a:pt x="21801" y="26486"/>
                </a:lnTo>
                <a:lnTo>
                  <a:pt x="22102" y="25585"/>
                </a:lnTo>
                <a:lnTo>
                  <a:pt x="22342" y="24684"/>
                </a:lnTo>
                <a:lnTo>
                  <a:pt x="22342" y="24564"/>
                </a:lnTo>
                <a:lnTo>
                  <a:pt x="22282" y="24504"/>
                </a:lnTo>
                <a:lnTo>
                  <a:pt x="22162" y="24324"/>
                </a:lnTo>
                <a:lnTo>
                  <a:pt x="21921" y="24324"/>
                </a:lnTo>
                <a:lnTo>
                  <a:pt x="21861" y="24384"/>
                </a:lnTo>
                <a:lnTo>
                  <a:pt x="21741" y="24444"/>
                </a:lnTo>
                <a:lnTo>
                  <a:pt x="21261" y="25285"/>
                </a:lnTo>
                <a:lnTo>
                  <a:pt x="20780" y="26065"/>
                </a:lnTo>
                <a:lnTo>
                  <a:pt x="19880" y="27747"/>
                </a:lnTo>
                <a:lnTo>
                  <a:pt x="19099" y="29488"/>
                </a:lnTo>
                <a:lnTo>
                  <a:pt x="18198" y="31110"/>
                </a:lnTo>
                <a:lnTo>
                  <a:pt x="17297" y="32732"/>
                </a:lnTo>
                <a:lnTo>
                  <a:pt x="16336" y="34353"/>
                </a:lnTo>
                <a:lnTo>
                  <a:pt x="15736" y="35314"/>
                </a:lnTo>
                <a:lnTo>
                  <a:pt x="15075" y="36335"/>
                </a:lnTo>
                <a:lnTo>
                  <a:pt x="14474" y="34473"/>
                </a:lnTo>
                <a:lnTo>
                  <a:pt x="13934" y="32671"/>
                </a:lnTo>
                <a:lnTo>
                  <a:pt x="13453" y="30810"/>
                </a:lnTo>
                <a:lnTo>
                  <a:pt x="12973" y="28948"/>
                </a:lnTo>
                <a:lnTo>
                  <a:pt x="12553" y="27026"/>
                </a:lnTo>
                <a:lnTo>
                  <a:pt x="12132" y="25164"/>
                </a:lnTo>
                <a:lnTo>
                  <a:pt x="12793" y="24864"/>
                </a:lnTo>
                <a:lnTo>
                  <a:pt x="13393" y="24444"/>
                </a:lnTo>
                <a:lnTo>
                  <a:pt x="14534" y="23543"/>
                </a:lnTo>
                <a:lnTo>
                  <a:pt x="15135" y="23002"/>
                </a:lnTo>
                <a:lnTo>
                  <a:pt x="15495" y="22702"/>
                </a:lnTo>
                <a:lnTo>
                  <a:pt x="15676" y="22462"/>
                </a:lnTo>
                <a:lnTo>
                  <a:pt x="16456" y="21621"/>
                </a:lnTo>
                <a:lnTo>
                  <a:pt x="17237" y="20780"/>
                </a:lnTo>
                <a:lnTo>
                  <a:pt x="18378" y="19399"/>
                </a:lnTo>
                <a:lnTo>
                  <a:pt x="18979" y="18678"/>
                </a:lnTo>
                <a:lnTo>
                  <a:pt x="19459" y="17898"/>
                </a:lnTo>
                <a:lnTo>
                  <a:pt x="19940" y="17057"/>
                </a:lnTo>
                <a:lnTo>
                  <a:pt x="20300" y="16216"/>
                </a:lnTo>
                <a:lnTo>
                  <a:pt x="20420" y="15796"/>
                </a:lnTo>
                <a:lnTo>
                  <a:pt x="20480" y="15375"/>
                </a:lnTo>
                <a:lnTo>
                  <a:pt x="20480" y="14955"/>
                </a:lnTo>
                <a:lnTo>
                  <a:pt x="20480" y="14474"/>
                </a:lnTo>
                <a:lnTo>
                  <a:pt x="20420" y="14294"/>
                </a:lnTo>
                <a:lnTo>
                  <a:pt x="20240" y="14174"/>
                </a:lnTo>
                <a:lnTo>
                  <a:pt x="20060" y="14054"/>
                </a:lnTo>
                <a:lnTo>
                  <a:pt x="19940" y="14114"/>
                </a:lnTo>
                <a:lnTo>
                  <a:pt x="19819" y="14174"/>
                </a:lnTo>
                <a:lnTo>
                  <a:pt x="19519" y="14414"/>
                </a:lnTo>
                <a:lnTo>
                  <a:pt x="19219" y="14655"/>
                </a:lnTo>
                <a:lnTo>
                  <a:pt x="18678" y="15255"/>
                </a:lnTo>
                <a:lnTo>
                  <a:pt x="18138" y="15916"/>
                </a:lnTo>
                <a:lnTo>
                  <a:pt x="17718" y="16636"/>
                </a:lnTo>
                <a:lnTo>
                  <a:pt x="16877" y="18138"/>
                </a:lnTo>
                <a:lnTo>
                  <a:pt x="16456" y="18858"/>
                </a:lnTo>
                <a:lnTo>
                  <a:pt x="15976" y="19579"/>
                </a:lnTo>
                <a:lnTo>
                  <a:pt x="15736" y="19879"/>
                </a:lnTo>
                <a:lnTo>
                  <a:pt x="15736" y="19099"/>
                </a:lnTo>
                <a:lnTo>
                  <a:pt x="15736" y="18318"/>
                </a:lnTo>
                <a:lnTo>
                  <a:pt x="15616" y="17537"/>
                </a:lnTo>
                <a:lnTo>
                  <a:pt x="15555" y="17177"/>
                </a:lnTo>
                <a:lnTo>
                  <a:pt x="15435" y="16817"/>
                </a:lnTo>
                <a:lnTo>
                  <a:pt x="15375" y="16696"/>
                </a:lnTo>
                <a:lnTo>
                  <a:pt x="15255" y="16636"/>
                </a:lnTo>
                <a:lnTo>
                  <a:pt x="15075" y="16576"/>
                </a:lnTo>
                <a:lnTo>
                  <a:pt x="14895" y="16636"/>
                </a:lnTo>
                <a:lnTo>
                  <a:pt x="14775" y="16696"/>
                </a:lnTo>
                <a:lnTo>
                  <a:pt x="14715" y="16817"/>
                </a:lnTo>
                <a:lnTo>
                  <a:pt x="14595" y="17237"/>
                </a:lnTo>
                <a:lnTo>
                  <a:pt x="14534" y="17597"/>
                </a:lnTo>
                <a:lnTo>
                  <a:pt x="14414" y="18438"/>
                </a:lnTo>
                <a:lnTo>
                  <a:pt x="14414" y="20060"/>
                </a:lnTo>
                <a:lnTo>
                  <a:pt x="14354" y="20780"/>
                </a:lnTo>
                <a:lnTo>
                  <a:pt x="14354" y="21501"/>
                </a:lnTo>
                <a:lnTo>
                  <a:pt x="13574" y="22342"/>
                </a:lnTo>
                <a:lnTo>
                  <a:pt x="12793" y="23123"/>
                </a:lnTo>
                <a:lnTo>
                  <a:pt x="11952" y="23963"/>
                </a:lnTo>
                <a:lnTo>
                  <a:pt x="11592" y="22041"/>
                </a:lnTo>
                <a:lnTo>
                  <a:pt x="11171" y="18678"/>
                </a:lnTo>
                <a:lnTo>
                  <a:pt x="10811" y="15315"/>
                </a:lnTo>
                <a:lnTo>
                  <a:pt x="11351" y="14715"/>
                </a:lnTo>
                <a:lnTo>
                  <a:pt x="11772" y="14054"/>
                </a:lnTo>
                <a:lnTo>
                  <a:pt x="12613" y="12673"/>
                </a:lnTo>
                <a:lnTo>
                  <a:pt x="13694" y="10871"/>
                </a:lnTo>
                <a:lnTo>
                  <a:pt x="14775" y="8949"/>
                </a:lnTo>
                <a:lnTo>
                  <a:pt x="15796" y="7268"/>
                </a:lnTo>
                <a:lnTo>
                  <a:pt x="16877" y="5526"/>
                </a:lnTo>
                <a:lnTo>
                  <a:pt x="17898" y="3724"/>
                </a:lnTo>
                <a:lnTo>
                  <a:pt x="18318" y="2823"/>
                </a:lnTo>
                <a:lnTo>
                  <a:pt x="18738" y="1923"/>
                </a:lnTo>
                <a:lnTo>
                  <a:pt x="18799" y="1622"/>
                </a:lnTo>
                <a:lnTo>
                  <a:pt x="18738" y="1442"/>
                </a:lnTo>
                <a:lnTo>
                  <a:pt x="18618" y="1262"/>
                </a:lnTo>
                <a:lnTo>
                  <a:pt x="18378" y="1142"/>
                </a:lnTo>
                <a:lnTo>
                  <a:pt x="18138" y="1082"/>
                </a:lnTo>
                <a:lnTo>
                  <a:pt x="17898" y="1142"/>
                </a:lnTo>
                <a:lnTo>
                  <a:pt x="17657" y="1202"/>
                </a:lnTo>
                <a:lnTo>
                  <a:pt x="17477" y="1382"/>
                </a:lnTo>
                <a:lnTo>
                  <a:pt x="16937" y="2223"/>
                </a:lnTo>
                <a:lnTo>
                  <a:pt x="16396" y="3124"/>
                </a:lnTo>
                <a:lnTo>
                  <a:pt x="15435" y="4925"/>
                </a:lnTo>
                <a:lnTo>
                  <a:pt x="15195" y="5286"/>
                </a:lnTo>
                <a:lnTo>
                  <a:pt x="15195" y="4205"/>
                </a:lnTo>
                <a:lnTo>
                  <a:pt x="15135" y="3664"/>
                </a:lnTo>
                <a:lnTo>
                  <a:pt x="15075" y="3124"/>
                </a:lnTo>
                <a:lnTo>
                  <a:pt x="15015" y="3064"/>
                </a:lnTo>
                <a:lnTo>
                  <a:pt x="14955" y="2944"/>
                </a:lnTo>
                <a:lnTo>
                  <a:pt x="14775" y="2944"/>
                </a:lnTo>
                <a:lnTo>
                  <a:pt x="14534" y="3004"/>
                </a:lnTo>
                <a:lnTo>
                  <a:pt x="14474" y="3064"/>
                </a:lnTo>
                <a:lnTo>
                  <a:pt x="14414" y="3124"/>
                </a:lnTo>
                <a:lnTo>
                  <a:pt x="14294" y="3784"/>
                </a:lnTo>
                <a:lnTo>
                  <a:pt x="14174" y="4385"/>
                </a:lnTo>
                <a:lnTo>
                  <a:pt x="14054" y="5646"/>
                </a:lnTo>
                <a:lnTo>
                  <a:pt x="13994" y="6547"/>
                </a:lnTo>
                <a:lnTo>
                  <a:pt x="13994" y="6967"/>
                </a:lnTo>
                <a:lnTo>
                  <a:pt x="13994" y="7448"/>
                </a:lnTo>
                <a:lnTo>
                  <a:pt x="13273" y="8649"/>
                </a:lnTo>
                <a:lnTo>
                  <a:pt x="12312" y="10451"/>
                </a:lnTo>
                <a:lnTo>
                  <a:pt x="11291" y="12192"/>
                </a:lnTo>
                <a:lnTo>
                  <a:pt x="10691" y="13333"/>
                </a:lnTo>
                <a:lnTo>
                  <a:pt x="10631" y="10991"/>
                </a:lnTo>
                <a:lnTo>
                  <a:pt x="10571" y="9009"/>
                </a:lnTo>
                <a:lnTo>
                  <a:pt x="10631" y="7027"/>
                </a:lnTo>
                <a:lnTo>
                  <a:pt x="10691" y="5106"/>
                </a:lnTo>
                <a:lnTo>
                  <a:pt x="10691" y="3124"/>
                </a:lnTo>
                <a:lnTo>
                  <a:pt x="11231" y="2523"/>
                </a:lnTo>
                <a:lnTo>
                  <a:pt x="11712" y="1863"/>
                </a:lnTo>
                <a:lnTo>
                  <a:pt x="12132" y="1142"/>
                </a:lnTo>
                <a:lnTo>
                  <a:pt x="12553" y="421"/>
                </a:lnTo>
                <a:lnTo>
                  <a:pt x="12553" y="361"/>
                </a:lnTo>
                <a:lnTo>
                  <a:pt x="12493" y="241"/>
                </a:lnTo>
                <a:lnTo>
                  <a:pt x="12372" y="241"/>
                </a:lnTo>
                <a:lnTo>
                  <a:pt x="11472" y="902"/>
                </a:lnTo>
                <a:lnTo>
                  <a:pt x="10631" y="1622"/>
                </a:lnTo>
                <a:lnTo>
                  <a:pt x="10511" y="121"/>
                </a:lnTo>
                <a:lnTo>
                  <a:pt x="10511" y="61"/>
                </a:lnTo>
                <a:lnTo>
                  <a:pt x="10451" y="1"/>
                </a:lnTo>
                <a:close/>
              </a:path>
            </a:pathLst>
          </a:custGeom>
          <a:solidFill>
            <a:srgbClr val="5E9B54"/>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6" name="Shape 138">
            <a:extLst>
              <a:ext uri="{FF2B5EF4-FFF2-40B4-BE49-F238E27FC236}">
                <a16:creationId xmlns:a16="http://schemas.microsoft.com/office/drawing/2014/main" xmlns="" id="{D5FCD41F-A81C-40EA-8B3D-4355A73ABBF9}"/>
              </a:ext>
            </a:extLst>
          </p:cNvPr>
          <p:cNvSpPr>
            <a:spLocks/>
          </p:cNvSpPr>
          <p:nvPr/>
        </p:nvSpPr>
        <p:spPr bwMode="auto">
          <a:xfrm>
            <a:off x="9884834" y="4000500"/>
            <a:ext cx="1780117" cy="469900"/>
          </a:xfrm>
          <a:custGeom>
            <a:avLst/>
            <a:gdLst>
              <a:gd name="T0" fmla="*/ 715395453 w 43001"/>
              <a:gd name="T1" fmla="*/ 29859926 h 11352"/>
              <a:gd name="T2" fmla="*/ 621927184 w 43001"/>
              <a:gd name="T3" fmla="*/ 140643405 h 11352"/>
              <a:gd name="T4" fmla="*/ 557220824 w 43001"/>
              <a:gd name="T5" fmla="*/ 195964899 h 11352"/>
              <a:gd name="T6" fmla="*/ 566199206 w 43001"/>
              <a:gd name="T7" fmla="*/ 63974285 h 11352"/>
              <a:gd name="T8" fmla="*/ 557220824 w 43001"/>
              <a:gd name="T9" fmla="*/ 29859926 h 11352"/>
              <a:gd name="T10" fmla="*/ 530254753 w 43001"/>
              <a:gd name="T11" fmla="*/ 132132800 h 11352"/>
              <a:gd name="T12" fmla="*/ 514062996 w 43001"/>
              <a:gd name="T13" fmla="*/ 242847731 h 11352"/>
              <a:gd name="T14" fmla="*/ 519449641 w 43001"/>
              <a:gd name="T15" fmla="*/ 276891845 h 11352"/>
              <a:gd name="T16" fmla="*/ 476321713 w 43001"/>
              <a:gd name="T17" fmla="*/ 353560964 h 11352"/>
              <a:gd name="T18" fmla="*/ 375669937 w 43001"/>
              <a:gd name="T19" fmla="*/ 464346140 h 11352"/>
              <a:gd name="T20" fmla="*/ 197711782 w 43001"/>
              <a:gd name="T21" fmla="*/ 558038123 h 11352"/>
              <a:gd name="T22" fmla="*/ 79102249 w 43001"/>
              <a:gd name="T23" fmla="*/ 651730148 h 11352"/>
              <a:gd name="T24" fmla="*/ 1795869 w 43001"/>
              <a:gd name="T25" fmla="*/ 736981813 h 11352"/>
              <a:gd name="T26" fmla="*/ 0 w 43001"/>
              <a:gd name="T27" fmla="*/ 762513626 h 11352"/>
              <a:gd name="T28" fmla="*/ 8978413 w 43001"/>
              <a:gd name="T29" fmla="*/ 779536532 h 11352"/>
              <a:gd name="T30" fmla="*/ 93468269 w 43001"/>
              <a:gd name="T31" fmla="*/ 732655397 h 11352"/>
              <a:gd name="T32" fmla="*/ 246257216 w 43001"/>
              <a:gd name="T33" fmla="*/ 630452809 h 11352"/>
              <a:gd name="T34" fmla="*/ 422389634 w 43001"/>
              <a:gd name="T35" fmla="*/ 673077773 h 11352"/>
              <a:gd name="T36" fmla="*/ 492513501 w 43001"/>
              <a:gd name="T37" fmla="*/ 800813912 h 11352"/>
              <a:gd name="T38" fmla="*/ 508675390 w 43001"/>
              <a:gd name="T39" fmla="*/ 779536532 h 11352"/>
              <a:gd name="T40" fmla="*/ 499696976 w 43001"/>
              <a:gd name="T41" fmla="*/ 732655397 h 11352"/>
              <a:gd name="T42" fmla="*/ 469139199 w 43001"/>
              <a:gd name="T43" fmla="*/ 643217846 h 11352"/>
              <a:gd name="T44" fmla="*/ 415207090 w 43001"/>
              <a:gd name="T45" fmla="*/ 549527519 h 11352"/>
              <a:gd name="T46" fmla="*/ 587777638 w 43001"/>
              <a:gd name="T47" fmla="*/ 494134082 h 11352"/>
              <a:gd name="T48" fmla="*/ 803447178 w 43001"/>
              <a:gd name="T49" fmla="*/ 464346140 h 11352"/>
              <a:gd name="T50" fmla="*/ 1019146617 w 43001"/>
              <a:gd name="T51" fmla="*/ 481367348 h 11352"/>
              <a:gd name="T52" fmla="*/ 1092862221 w 43001"/>
              <a:gd name="T53" fmla="*/ 566548727 h 11352"/>
              <a:gd name="T54" fmla="*/ 1152151107 w 43001"/>
              <a:gd name="T55" fmla="*/ 766769798 h 11352"/>
              <a:gd name="T56" fmla="*/ 1170138733 w 43001"/>
              <a:gd name="T57" fmla="*/ 805070042 h 11352"/>
              <a:gd name="T58" fmla="*/ 1184504753 w 43001"/>
              <a:gd name="T59" fmla="*/ 783792703 h 11352"/>
              <a:gd name="T60" fmla="*/ 1180913015 w 43001"/>
              <a:gd name="T61" fmla="*/ 741236246 h 11352"/>
              <a:gd name="T62" fmla="*/ 1135990181 w 43001"/>
              <a:gd name="T63" fmla="*/ 587896352 h 11352"/>
              <a:gd name="T64" fmla="*/ 1114410786 w 43001"/>
              <a:gd name="T65" fmla="*/ 502644687 h 11352"/>
              <a:gd name="T66" fmla="*/ 1261812095 w 43001"/>
              <a:gd name="T67" fmla="*/ 545271389 h 11352"/>
              <a:gd name="T68" fmla="*/ 1286982265 w 43001"/>
              <a:gd name="T69" fmla="*/ 532504613 h 11352"/>
              <a:gd name="T70" fmla="*/ 1249212076 w 43001"/>
              <a:gd name="T71" fmla="*/ 481367348 h 11352"/>
              <a:gd name="T72" fmla="*/ 1132398412 w 43001"/>
              <a:gd name="T73" fmla="*/ 417465005 h 11352"/>
              <a:gd name="T74" fmla="*/ 972426951 w 43001"/>
              <a:gd name="T75" fmla="*/ 383420891 h 11352"/>
              <a:gd name="T76" fmla="*/ 722578929 w 43001"/>
              <a:gd name="T77" fmla="*/ 370654115 h 11352"/>
              <a:gd name="T78" fmla="*/ 512267127 w 43001"/>
              <a:gd name="T79" fmla="*/ 413208833 h 11352"/>
              <a:gd name="T80" fmla="*/ 605735396 w 43001"/>
              <a:gd name="T81" fmla="*/ 272635674 h 11352"/>
              <a:gd name="T82" fmla="*/ 733353211 w 43001"/>
              <a:gd name="T83" fmla="*/ 119295780 h 11352"/>
              <a:gd name="T84" fmla="*/ 776511038 w 43001"/>
              <a:gd name="T85" fmla="*/ 55391739 h 11352"/>
              <a:gd name="T86" fmla="*/ 776511038 w 43001"/>
              <a:gd name="T87" fmla="*/ 21347625 h 11352"/>
              <a:gd name="T88" fmla="*/ 767502757 w 43001"/>
              <a:gd name="T89" fmla="*/ 70245 h 11352"/>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3001"/>
              <a:gd name="T136" fmla="*/ 0 h 11352"/>
              <a:gd name="T137" fmla="*/ 43001 w 43001"/>
              <a:gd name="T138" fmla="*/ 11352 h 11352"/>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3001" h="11352" extrusionOk="0">
                <a:moveTo>
                  <a:pt x="25464" y="1"/>
                </a:moveTo>
                <a:lnTo>
                  <a:pt x="24683" y="181"/>
                </a:lnTo>
                <a:lnTo>
                  <a:pt x="23903" y="421"/>
                </a:lnTo>
                <a:lnTo>
                  <a:pt x="23122" y="721"/>
                </a:lnTo>
                <a:lnTo>
                  <a:pt x="22341" y="1082"/>
                </a:lnTo>
                <a:lnTo>
                  <a:pt x="20780" y="1983"/>
                </a:lnTo>
                <a:lnTo>
                  <a:pt x="19398" y="2823"/>
                </a:lnTo>
                <a:lnTo>
                  <a:pt x="18377" y="3424"/>
                </a:lnTo>
                <a:lnTo>
                  <a:pt x="18618" y="2763"/>
                </a:lnTo>
                <a:lnTo>
                  <a:pt x="18738" y="2043"/>
                </a:lnTo>
                <a:lnTo>
                  <a:pt x="18918" y="1262"/>
                </a:lnTo>
                <a:lnTo>
                  <a:pt x="18918" y="902"/>
                </a:lnTo>
                <a:lnTo>
                  <a:pt x="18918" y="541"/>
                </a:lnTo>
                <a:lnTo>
                  <a:pt x="18858" y="421"/>
                </a:lnTo>
                <a:lnTo>
                  <a:pt x="18618" y="421"/>
                </a:lnTo>
                <a:lnTo>
                  <a:pt x="18317" y="721"/>
                </a:lnTo>
                <a:lnTo>
                  <a:pt x="18077" y="1082"/>
                </a:lnTo>
                <a:lnTo>
                  <a:pt x="17717" y="1863"/>
                </a:lnTo>
                <a:lnTo>
                  <a:pt x="17356" y="2643"/>
                </a:lnTo>
                <a:lnTo>
                  <a:pt x="17236" y="3004"/>
                </a:lnTo>
                <a:lnTo>
                  <a:pt x="17176" y="3424"/>
                </a:lnTo>
                <a:lnTo>
                  <a:pt x="17176" y="3604"/>
                </a:lnTo>
                <a:lnTo>
                  <a:pt x="17236" y="3784"/>
                </a:lnTo>
                <a:lnTo>
                  <a:pt x="17356" y="3904"/>
                </a:lnTo>
                <a:lnTo>
                  <a:pt x="17477" y="3964"/>
                </a:lnTo>
                <a:lnTo>
                  <a:pt x="16696" y="4445"/>
                </a:lnTo>
                <a:lnTo>
                  <a:pt x="15915" y="4985"/>
                </a:lnTo>
                <a:lnTo>
                  <a:pt x="15194" y="5586"/>
                </a:lnTo>
                <a:lnTo>
                  <a:pt x="14534" y="6187"/>
                </a:lnTo>
                <a:lnTo>
                  <a:pt x="12552" y="6547"/>
                </a:lnTo>
                <a:lnTo>
                  <a:pt x="10630" y="6967"/>
                </a:lnTo>
                <a:lnTo>
                  <a:pt x="7988" y="7568"/>
                </a:lnTo>
                <a:lnTo>
                  <a:pt x="6606" y="7868"/>
                </a:lnTo>
                <a:lnTo>
                  <a:pt x="5285" y="8289"/>
                </a:lnTo>
                <a:lnTo>
                  <a:pt x="3964" y="8709"/>
                </a:lnTo>
                <a:lnTo>
                  <a:pt x="2643" y="9189"/>
                </a:lnTo>
                <a:lnTo>
                  <a:pt x="1381" y="9730"/>
                </a:lnTo>
                <a:lnTo>
                  <a:pt x="180" y="10330"/>
                </a:lnTo>
                <a:lnTo>
                  <a:pt x="60" y="10391"/>
                </a:lnTo>
                <a:lnTo>
                  <a:pt x="0" y="10511"/>
                </a:lnTo>
                <a:lnTo>
                  <a:pt x="0" y="10631"/>
                </a:lnTo>
                <a:lnTo>
                  <a:pt x="0" y="10751"/>
                </a:lnTo>
                <a:lnTo>
                  <a:pt x="120" y="10871"/>
                </a:lnTo>
                <a:lnTo>
                  <a:pt x="180" y="10931"/>
                </a:lnTo>
                <a:lnTo>
                  <a:pt x="300" y="10991"/>
                </a:lnTo>
                <a:lnTo>
                  <a:pt x="480" y="10991"/>
                </a:lnTo>
                <a:lnTo>
                  <a:pt x="1802" y="10691"/>
                </a:lnTo>
                <a:lnTo>
                  <a:pt x="3123" y="10330"/>
                </a:lnTo>
                <a:lnTo>
                  <a:pt x="4384" y="9910"/>
                </a:lnTo>
                <a:lnTo>
                  <a:pt x="5705" y="9550"/>
                </a:lnTo>
                <a:lnTo>
                  <a:pt x="8228" y="8889"/>
                </a:lnTo>
                <a:lnTo>
                  <a:pt x="10810" y="8349"/>
                </a:lnTo>
                <a:lnTo>
                  <a:pt x="12192" y="8048"/>
                </a:lnTo>
                <a:lnTo>
                  <a:pt x="14113" y="9490"/>
                </a:lnTo>
                <a:lnTo>
                  <a:pt x="15254" y="10451"/>
                </a:lnTo>
                <a:lnTo>
                  <a:pt x="15795" y="10871"/>
                </a:lnTo>
                <a:lnTo>
                  <a:pt x="16456" y="11291"/>
                </a:lnTo>
                <a:lnTo>
                  <a:pt x="16816" y="11291"/>
                </a:lnTo>
                <a:lnTo>
                  <a:pt x="16876" y="11231"/>
                </a:lnTo>
                <a:lnTo>
                  <a:pt x="16996" y="10991"/>
                </a:lnTo>
                <a:lnTo>
                  <a:pt x="16996" y="10871"/>
                </a:lnTo>
                <a:lnTo>
                  <a:pt x="16936" y="10751"/>
                </a:lnTo>
                <a:lnTo>
                  <a:pt x="16696" y="10330"/>
                </a:lnTo>
                <a:lnTo>
                  <a:pt x="16456" y="9850"/>
                </a:lnTo>
                <a:lnTo>
                  <a:pt x="16095" y="9430"/>
                </a:lnTo>
                <a:lnTo>
                  <a:pt x="15675" y="9069"/>
                </a:lnTo>
                <a:lnTo>
                  <a:pt x="15314" y="8709"/>
                </a:lnTo>
                <a:lnTo>
                  <a:pt x="14834" y="8349"/>
                </a:lnTo>
                <a:lnTo>
                  <a:pt x="13873" y="7748"/>
                </a:lnTo>
                <a:lnTo>
                  <a:pt x="15795" y="7448"/>
                </a:lnTo>
                <a:lnTo>
                  <a:pt x="17717" y="7147"/>
                </a:lnTo>
                <a:lnTo>
                  <a:pt x="19639" y="6967"/>
                </a:lnTo>
                <a:lnTo>
                  <a:pt x="21620" y="6787"/>
                </a:lnTo>
                <a:lnTo>
                  <a:pt x="24203" y="6607"/>
                </a:lnTo>
                <a:lnTo>
                  <a:pt x="26845" y="6547"/>
                </a:lnTo>
                <a:lnTo>
                  <a:pt x="29428" y="6547"/>
                </a:lnTo>
                <a:lnTo>
                  <a:pt x="32070" y="6667"/>
                </a:lnTo>
                <a:lnTo>
                  <a:pt x="34052" y="6787"/>
                </a:lnTo>
                <a:lnTo>
                  <a:pt x="36034" y="6967"/>
                </a:lnTo>
                <a:lnTo>
                  <a:pt x="36274" y="7508"/>
                </a:lnTo>
                <a:lnTo>
                  <a:pt x="36515" y="7988"/>
                </a:lnTo>
                <a:lnTo>
                  <a:pt x="37175" y="8949"/>
                </a:lnTo>
                <a:lnTo>
                  <a:pt x="38016" y="10210"/>
                </a:lnTo>
                <a:lnTo>
                  <a:pt x="38496" y="10811"/>
                </a:lnTo>
                <a:lnTo>
                  <a:pt x="38737" y="11051"/>
                </a:lnTo>
                <a:lnTo>
                  <a:pt x="38977" y="11291"/>
                </a:lnTo>
                <a:lnTo>
                  <a:pt x="39097" y="11351"/>
                </a:lnTo>
                <a:lnTo>
                  <a:pt x="39217" y="11351"/>
                </a:lnTo>
                <a:lnTo>
                  <a:pt x="39457" y="11291"/>
                </a:lnTo>
                <a:lnTo>
                  <a:pt x="39577" y="11051"/>
                </a:lnTo>
                <a:lnTo>
                  <a:pt x="39637" y="10931"/>
                </a:lnTo>
                <a:lnTo>
                  <a:pt x="39637" y="10811"/>
                </a:lnTo>
                <a:lnTo>
                  <a:pt x="39457" y="10451"/>
                </a:lnTo>
                <a:lnTo>
                  <a:pt x="39337" y="10150"/>
                </a:lnTo>
                <a:lnTo>
                  <a:pt x="38917" y="9490"/>
                </a:lnTo>
                <a:lnTo>
                  <a:pt x="37956" y="8289"/>
                </a:lnTo>
                <a:lnTo>
                  <a:pt x="37535" y="7688"/>
                </a:lnTo>
                <a:lnTo>
                  <a:pt x="37055" y="7087"/>
                </a:lnTo>
                <a:lnTo>
                  <a:pt x="37235" y="7087"/>
                </a:lnTo>
                <a:lnTo>
                  <a:pt x="40058" y="7508"/>
                </a:lnTo>
                <a:lnTo>
                  <a:pt x="41439" y="7628"/>
                </a:lnTo>
                <a:lnTo>
                  <a:pt x="42160" y="7688"/>
                </a:lnTo>
                <a:lnTo>
                  <a:pt x="42820" y="7688"/>
                </a:lnTo>
                <a:lnTo>
                  <a:pt x="42941" y="7628"/>
                </a:lnTo>
                <a:lnTo>
                  <a:pt x="43001" y="7508"/>
                </a:lnTo>
                <a:lnTo>
                  <a:pt x="43001" y="7388"/>
                </a:lnTo>
                <a:lnTo>
                  <a:pt x="42941" y="7328"/>
                </a:lnTo>
                <a:lnTo>
                  <a:pt x="41739" y="6787"/>
                </a:lnTo>
                <a:lnTo>
                  <a:pt x="40478" y="6427"/>
                </a:lnTo>
                <a:lnTo>
                  <a:pt x="39157" y="6127"/>
                </a:lnTo>
                <a:lnTo>
                  <a:pt x="37836" y="5886"/>
                </a:lnTo>
                <a:lnTo>
                  <a:pt x="36454" y="5766"/>
                </a:lnTo>
                <a:lnTo>
                  <a:pt x="35133" y="5646"/>
                </a:lnTo>
                <a:lnTo>
                  <a:pt x="32491" y="5406"/>
                </a:lnTo>
                <a:lnTo>
                  <a:pt x="29728" y="5286"/>
                </a:lnTo>
                <a:lnTo>
                  <a:pt x="26965" y="5226"/>
                </a:lnTo>
                <a:lnTo>
                  <a:pt x="24143" y="5226"/>
                </a:lnTo>
                <a:lnTo>
                  <a:pt x="21380" y="5406"/>
                </a:lnTo>
                <a:lnTo>
                  <a:pt x="19278" y="5586"/>
                </a:lnTo>
                <a:lnTo>
                  <a:pt x="17116" y="5826"/>
                </a:lnTo>
                <a:lnTo>
                  <a:pt x="17537" y="5526"/>
                </a:lnTo>
                <a:lnTo>
                  <a:pt x="18858" y="4685"/>
                </a:lnTo>
                <a:lnTo>
                  <a:pt x="20239" y="3844"/>
                </a:lnTo>
                <a:lnTo>
                  <a:pt x="21620" y="3064"/>
                </a:lnTo>
                <a:lnTo>
                  <a:pt x="23062" y="2343"/>
                </a:lnTo>
                <a:lnTo>
                  <a:pt x="24503" y="1682"/>
                </a:lnTo>
                <a:lnTo>
                  <a:pt x="25224" y="1322"/>
                </a:lnTo>
                <a:lnTo>
                  <a:pt x="25824" y="902"/>
                </a:lnTo>
                <a:lnTo>
                  <a:pt x="25945" y="781"/>
                </a:lnTo>
                <a:lnTo>
                  <a:pt x="26005" y="601"/>
                </a:lnTo>
                <a:lnTo>
                  <a:pt x="26005" y="481"/>
                </a:lnTo>
                <a:lnTo>
                  <a:pt x="25945" y="301"/>
                </a:lnTo>
                <a:lnTo>
                  <a:pt x="25884" y="181"/>
                </a:lnTo>
                <a:lnTo>
                  <a:pt x="25764" y="61"/>
                </a:lnTo>
                <a:lnTo>
                  <a:pt x="25644" y="1"/>
                </a:lnTo>
                <a:lnTo>
                  <a:pt x="25464" y="1"/>
                </a:lnTo>
                <a:close/>
              </a:path>
            </a:pathLst>
          </a:custGeom>
          <a:solidFill>
            <a:srgbClr val="B5975B"/>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7" name="Shape 139">
            <a:extLst>
              <a:ext uri="{FF2B5EF4-FFF2-40B4-BE49-F238E27FC236}">
                <a16:creationId xmlns:a16="http://schemas.microsoft.com/office/drawing/2014/main" xmlns="" id="{B8C9660B-4737-4DF6-92C7-BC186BA125FF}"/>
              </a:ext>
            </a:extLst>
          </p:cNvPr>
          <p:cNvSpPr>
            <a:spLocks/>
          </p:cNvSpPr>
          <p:nvPr/>
        </p:nvSpPr>
        <p:spPr bwMode="auto">
          <a:xfrm>
            <a:off x="11084985" y="3717925"/>
            <a:ext cx="510116" cy="538163"/>
          </a:xfrm>
          <a:custGeom>
            <a:avLst/>
            <a:gdLst>
              <a:gd name="T0" fmla="*/ 36986840 w 20301"/>
              <a:gd name="T1" fmla="*/ 34767586 h 21321"/>
              <a:gd name="T2" fmla="*/ 39396624 w 20301"/>
              <a:gd name="T3" fmla="*/ 43467270 h 21321"/>
              <a:gd name="T4" fmla="*/ 39805048 w 20301"/>
              <a:gd name="T5" fmla="*/ 54080851 h 21321"/>
              <a:gd name="T6" fmla="*/ 37790214 w 20301"/>
              <a:gd name="T7" fmla="*/ 63745775 h 21321"/>
              <a:gd name="T8" fmla="*/ 34175737 w 20301"/>
              <a:gd name="T9" fmla="*/ 69535147 h 21321"/>
              <a:gd name="T10" fmla="*/ 27342089 w 20301"/>
              <a:gd name="T11" fmla="*/ 65675549 h 21321"/>
              <a:gd name="T12" fmla="*/ 24925578 w 20301"/>
              <a:gd name="T13" fmla="*/ 56975865 h 21321"/>
              <a:gd name="T14" fmla="*/ 24524239 w 20301"/>
              <a:gd name="T15" fmla="*/ 46362284 h 21321"/>
              <a:gd name="T16" fmla="*/ 26538715 w 20301"/>
              <a:gd name="T17" fmla="*/ 36697386 h 21321"/>
              <a:gd name="T18" fmla="*/ 30153193 w 20301"/>
              <a:gd name="T19" fmla="*/ 30907988 h 21321"/>
              <a:gd name="T20" fmla="*/ 33372720 w 20301"/>
              <a:gd name="T21" fmla="*/ 964584 h 21321"/>
              <a:gd name="T22" fmla="*/ 17288538 w 20301"/>
              <a:gd name="T23" fmla="*/ 9664924 h 21321"/>
              <a:gd name="T24" fmla="*/ 8446803 w 20301"/>
              <a:gd name="T25" fmla="*/ 24154005 h 21321"/>
              <a:gd name="T26" fmla="*/ 4022563 w 20301"/>
              <a:gd name="T27" fmla="*/ 33803002 h 21321"/>
              <a:gd name="T28" fmla="*/ 6747 w 20301"/>
              <a:gd name="T29" fmla="*/ 40556984 h 21321"/>
              <a:gd name="T30" fmla="*/ 809763 w 20301"/>
              <a:gd name="T31" fmla="*/ 47326868 h 21321"/>
              <a:gd name="T32" fmla="*/ 8848481 w 20301"/>
              <a:gd name="T33" fmla="*/ 60851391 h 21321"/>
              <a:gd name="T34" fmla="*/ 14477434 w 20301"/>
              <a:gd name="T35" fmla="*/ 84989469 h 21321"/>
              <a:gd name="T36" fmla="*/ 17288538 w 20301"/>
              <a:gd name="T37" fmla="*/ 140034904 h 21321"/>
              <a:gd name="T38" fmla="*/ 20508084 w 20301"/>
              <a:gd name="T39" fmla="*/ 173837881 h 21321"/>
              <a:gd name="T40" fmla="*/ 30153193 w 20301"/>
              <a:gd name="T41" fmla="*/ 213446209 h 21321"/>
              <a:gd name="T42" fmla="*/ 43820864 w 20301"/>
              <a:gd name="T43" fmla="*/ 246283996 h 21321"/>
              <a:gd name="T44" fmla="*/ 58693229 w 20301"/>
              <a:gd name="T45" fmla="*/ 264632676 h 21321"/>
              <a:gd name="T46" fmla="*/ 67534982 w 20301"/>
              <a:gd name="T47" fmla="*/ 294559521 h 21321"/>
              <a:gd name="T48" fmla="*/ 69148120 w 20301"/>
              <a:gd name="T49" fmla="*/ 323537709 h 21321"/>
              <a:gd name="T50" fmla="*/ 70754510 w 20301"/>
              <a:gd name="T51" fmla="*/ 337062207 h 21321"/>
              <a:gd name="T52" fmla="*/ 73967291 w 20301"/>
              <a:gd name="T53" fmla="*/ 342851605 h 21321"/>
              <a:gd name="T54" fmla="*/ 77588515 w 20301"/>
              <a:gd name="T55" fmla="*/ 337062207 h 21321"/>
              <a:gd name="T56" fmla="*/ 78793228 w 20301"/>
              <a:gd name="T57" fmla="*/ 319678742 h 21321"/>
              <a:gd name="T58" fmla="*/ 75178751 w 20301"/>
              <a:gd name="T59" fmla="*/ 282981356 h 21321"/>
              <a:gd name="T60" fmla="*/ 81604331 w 20301"/>
              <a:gd name="T61" fmla="*/ 270421443 h 21321"/>
              <a:gd name="T62" fmla="*/ 92059203 w 20301"/>
              <a:gd name="T63" fmla="*/ 278140615 h 21321"/>
              <a:gd name="T64" fmla="*/ 94870306 w 20301"/>
              <a:gd name="T65" fmla="*/ 310978402 h 21321"/>
              <a:gd name="T66" fmla="*/ 96483462 w 20301"/>
              <a:gd name="T67" fmla="*/ 338992006 h 21321"/>
              <a:gd name="T68" fmla="*/ 100499618 w 20301"/>
              <a:gd name="T69" fmla="*/ 342851605 h 21321"/>
              <a:gd name="T70" fmla="*/ 104120484 w 20301"/>
              <a:gd name="T71" fmla="*/ 335132407 h 21321"/>
              <a:gd name="T72" fmla="*/ 104923858 w 20301"/>
              <a:gd name="T73" fmla="*/ 308084018 h 21321"/>
              <a:gd name="T74" fmla="*/ 102105650 w 20301"/>
              <a:gd name="T75" fmla="*/ 278140615 h 21321"/>
              <a:gd name="T76" fmla="*/ 103718806 w 20301"/>
              <a:gd name="T77" fmla="*/ 254967752 h 21321"/>
              <a:gd name="T78" fmla="*/ 120197581 w 20301"/>
              <a:gd name="T79" fmla="*/ 226954148 h 21321"/>
              <a:gd name="T80" fmla="*/ 129842689 w 20301"/>
              <a:gd name="T81" fmla="*/ 197991912 h 21321"/>
              <a:gd name="T82" fmla="*/ 133062217 w 20301"/>
              <a:gd name="T83" fmla="*/ 184467389 h 21321"/>
              <a:gd name="T84" fmla="*/ 135873320 w 20301"/>
              <a:gd name="T85" fmla="*/ 166118709 h 21321"/>
              <a:gd name="T86" fmla="*/ 135471643 w 20301"/>
              <a:gd name="T87" fmla="*/ 145840204 h 21321"/>
              <a:gd name="T88" fmla="*/ 132258843 w 20301"/>
              <a:gd name="T89" fmla="*/ 127492155 h 21321"/>
              <a:gd name="T90" fmla="*/ 127031586 w 20301"/>
              <a:gd name="T91" fmla="*/ 113002442 h 21321"/>
              <a:gd name="T92" fmla="*/ 119394546 w 20301"/>
              <a:gd name="T93" fmla="*/ 104302734 h 21321"/>
              <a:gd name="T94" fmla="*/ 113765592 w 20301"/>
              <a:gd name="T95" fmla="*/ 109143475 h 21321"/>
              <a:gd name="T96" fmla="*/ 113363915 w 20301"/>
              <a:gd name="T97" fmla="*/ 122651414 h 21321"/>
              <a:gd name="T98" fmla="*/ 118992868 w 20301"/>
              <a:gd name="T99" fmla="*/ 132316338 h 21321"/>
              <a:gd name="T100" fmla="*/ 123410362 w 20301"/>
              <a:gd name="T101" fmla="*/ 148735219 h 21321"/>
              <a:gd name="T102" fmla="*/ 122607346 w 20301"/>
              <a:gd name="T103" fmla="*/ 168048508 h 21321"/>
              <a:gd name="T104" fmla="*/ 116175018 w 20301"/>
              <a:gd name="T105" fmla="*/ 182537590 h 21321"/>
              <a:gd name="T106" fmla="*/ 106530249 w 20301"/>
              <a:gd name="T107" fmla="*/ 186397189 h 21321"/>
              <a:gd name="T108" fmla="*/ 97688156 w 20301"/>
              <a:gd name="T109" fmla="*/ 178678622 h 21321"/>
              <a:gd name="T110" fmla="*/ 90051135 w 20301"/>
              <a:gd name="T111" fmla="*/ 160329942 h 21321"/>
              <a:gd name="T112" fmla="*/ 86028572 w 20301"/>
              <a:gd name="T113" fmla="*/ 138105736 h 21321"/>
              <a:gd name="T114" fmla="*/ 79997941 w 20301"/>
              <a:gd name="T115" fmla="*/ 72429531 h 21321"/>
              <a:gd name="T116" fmla="*/ 74368988 w 20301"/>
              <a:gd name="T117" fmla="*/ 46362284 h 21321"/>
              <a:gd name="T118" fmla="*/ 63117470 w 20301"/>
              <a:gd name="T119" fmla="*/ 19313264 h 21321"/>
              <a:gd name="T120" fmla="*/ 48245105 w 20301"/>
              <a:gd name="T121" fmla="*/ 2894384 h 21321"/>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0301"/>
              <a:gd name="T184" fmla="*/ 0 h 21321"/>
              <a:gd name="T185" fmla="*/ 20301 w 20301"/>
              <a:gd name="T186" fmla="*/ 21321 h 21321"/>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0301" h="21321" extrusionOk="0">
                <a:moveTo>
                  <a:pt x="5106" y="1922"/>
                </a:moveTo>
                <a:lnTo>
                  <a:pt x="5286" y="2042"/>
                </a:lnTo>
                <a:lnTo>
                  <a:pt x="5526" y="2162"/>
                </a:lnTo>
                <a:lnTo>
                  <a:pt x="5646" y="2282"/>
                </a:lnTo>
                <a:lnTo>
                  <a:pt x="5826" y="2462"/>
                </a:lnTo>
                <a:lnTo>
                  <a:pt x="5886" y="2703"/>
                </a:lnTo>
                <a:lnTo>
                  <a:pt x="5947" y="2883"/>
                </a:lnTo>
                <a:lnTo>
                  <a:pt x="5947" y="3123"/>
                </a:lnTo>
                <a:lnTo>
                  <a:pt x="5947" y="3363"/>
                </a:lnTo>
                <a:lnTo>
                  <a:pt x="5886" y="3543"/>
                </a:lnTo>
                <a:lnTo>
                  <a:pt x="5826" y="3784"/>
                </a:lnTo>
                <a:lnTo>
                  <a:pt x="5646" y="3964"/>
                </a:lnTo>
                <a:lnTo>
                  <a:pt x="5526" y="4084"/>
                </a:lnTo>
                <a:lnTo>
                  <a:pt x="5286" y="4204"/>
                </a:lnTo>
                <a:lnTo>
                  <a:pt x="5106" y="4324"/>
                </a:lnTo>
                <a:lnTo>
                  <a:pt x="4505" y="4324"/>
                </a:lnTo>
                <a:lnTo>
                  <a:pt x="4325" y="4204"/>
                </a:lnTo>
                <a:lnTo>
                  <a:pt x="4085" y="4084"/>
                </a:lnTo>
                <a:lnTo>
                  <a:pt x="3965" y="3964"/>
                </a:lnTo>
                <a:lnTo>
                  <a:pt x="3784" y="3784"/>
                </a:lnTo>
                <a:lnTo>
                  <a:pt x="3724" y="3543"/>
                </a:lnTo>
                <a:lnTo>
                  <a:pt x="3664" y="3363"/>
                </a:lnTo>
                <a:lnTo>
                  <a:pt x="3664" y="3123"/>
                </a:lnTo>
                <a:lnTo>
                  <a:pt x="3664" y="2883"/>
                </a:lnTo>
                <a:lnTo>
                  <a:pt x="3724" y="2703"/>
                </a:lnTo>
                <a:lnTo>
                  <a:pt x="3784" y="2462"/>
                </a:lnTo>
                <a:lnTo>
                  <a:pt x="3965" y="2282"/>
                </a:lnTo>
                <a:lnTo>
                  <a:pt x="4085" y="2162"/>
                </a:lnTo>
                <a:lnTo>
                  <a:pt x="4325" y="2042"/>
                </a:lnTo>
                <a:lnTo>
                  <a:pt x="4505" y="1922"/>
                </a:lnTo>
                <a:lnTo>
                  <a:pt x="5106" y="1922"/>
                </a:lnTo>
                <a:close/>
                <a:moveTo>
                  <a:pt x="5766" y="0"/>
                </a:moveTo>
                <a:lnTo>
                  <a:pt x="4986" y="60"/>
                </a:lnTo>
                <a:lnTo>
                  <a:pt x="4205" y="120"/>
                </a:lnTo>
                <a:lnTo>
                  <a:pt x="3364" y="360"/>
                </a:lnTo>
                <a:lnTo>
                  <a:pt x="2583" y="601"/>
                </a:lnTo>
                <a:lnTo>
                  <a:pt x="1863" y="1021"/>
                </a:lnTo>
                <a:lnTo>
                  <a:pt x="1562" y="1261"/>
                </a:lnTo>
                <a:lnTo>
                  <a:pt x="1262" y="1502"/>
                </a:lnTo>
                <a:lnTo>
                  <a:pt x="1022" y="1742"/>
                </a:lnTo>
                <a:lnTo>
                  <a:pt x="842" y="2042"/>
                </a:lnTo>
                <a:lnTo>
                  <a:pt x="601" y="2102"/>
                </a:lnTo>
                <a:lnTo>
                  <a:pt x="361" y="2162"/>
                </a:lnTo>
                <a:lnTo>
                  <a:pt x="121" y="2282"/>
                </a:lnTo>
                <a:lnTo>
                  <a:pt x="1" y="2522"/>
                </a:lnTo>
                <a:lnTo>
                  <a:pt x="1" y="2763"/>
                </a:lnTo>
                <a:lnTo>
                  <a:pt x="61" y="2883"/>
                </a:lnTo>
                <a:lnTo>
                  <a:pt x="121" y="2943"/>
                </a:lnTo>
                <a:lnTo>
                  <a:pt x="541" y="3243"/>
                </a:lnTo>
                <a:lnTo>
                  <a:pt x="902" y="3543"/>
                </a:lnTo>
                <a:lnTo>
                  <a:pt x="1322" y="3784"/>
                </a:lnTo>
                <a:lnTo>
                  <a:pt x="1622" y="4144"/>
                </a:lnTo>
                <a:lnTo>
                  <a:pt x="1983" y="4745"/>
                </a:lnTo>
                <a:lnTo>
                  <a:pt x="2163" y="5285"/>
                </a:lnTo>
                <a:lnTo>
                  <a:pt x="2283" y="5946"/>
                </a:lnTo>
                <a:lnTo>
                  <a:pt x="2403" y="6546"/>
                </a:lnTo>
                <a:lnTo>
                  <a:pt x="2583" y="8708"/>
                </a:lnTo>
                <a:lnTo>
                  <a:pt x="2764" y="9729"/>
                </a:lnTo>
                <a:lnTo>
                  <a:pt x="2884" y="10270"/>
                </a:lnTo>
                <a:lnTo>
                  <a:pt x="3064" y="10810"/>
                </a:lnTo>
                <a:lnTo>
                  <a:pt x="3484" y="11651"/>
                </a:lnTo>
                <a:lnTo>
                  <a:pt x="3965" y="12492"/>
                </a:lnTo>
                <a:lnTo>
                  <a:pt x="4505" y="13273"/>
                </a:lnTo>
                <a:lnTo>
                  <a:pt x="5106" y="13993"/>
                </a:lnTo>
                <a:lnTo>
                  <a:pt x="5826" y="14714"/>
                </a:lnTo>
                <a:lnTo>
                  <a:pt x="6547" y="15315"/>
                </a:lnTo>
                <a:lnTo>
                  <a:pt x="7388" y="15795"/>
                </a:lnTo>
                <a:lnTo>
                  <a:pt x="8169" y="16215"/>
                </a:lnTo>
                <a:lnTo>
                  <a:pt x="8769" y="16456"/>
                </a:lnTo>
                <a:lnTo>
                  <a:pt x="9370" y="16636"/>
                </a:lnTo>
                <a:lnTo>
                  <a:pt x="9850" y="17717"/>
                </a:lnTo>
                <a:lnTo>
                  <a:pt x="10090" y="18317"/>
                </a:lnTo>
                <a:lnTo>
                  <a:pt x="10271" y="18918"/>
                </a:lnTo>
                <a:lnTo>
                  <a:pt x="10331" y="19518"/>
                </a:lnTo>
                <a:lnTo>
                  <a:pt x="10331" y="20119"/>
                </a:lnTo>
                <a:lnTo>
                  <a:pt x="10391" y="20419"/>
                </a:lnTo>
                <a:lnTo>
                  <a:pt x="10451" y="20720"/>
                </a:lnTo>
                <a:lnTo>
                  <a:pt x="10571" y="20960"/>
                </a:lnTo>
                <a:lnTo>
                  <a:pt x="10751" y="21200"/>
                </a:lnTo>
                <a:lnTo>
                  <a:pt x="10871" y="21320"/>
                </a:lnTo>
                <a:lnTo>
                  <a:pt x="11051" y="21320"/>
                </a:lnTo>
                <a:lnTo>
                  <a:pt x="11232" y="21260"/>
                </a:lnTo>
                <a:lnTo>
                  <a:pt x="11352" y="21200"/>
                </a:lnTo>
                <a:lnTo>
                  <a:pt x="11592" y="20960"/>
                </a:lnTo>
                <a:lnTo>
                  <a:pt x="11712" y="20599"/>
                </a:lnTo>
                <a:lnTo>
                  <a:pt x="11772" y="20239"/>
                </a:lnTo>
                <a:lnTo>
                  <a:pt x="11772" y="19879"/>
                </a:lnTo>
                <a:lnTo>
                  <a:pt x="11652" y="19098"/>
                </a:lnTo>
                <a:lnTo>
                  <a:pt x="11472" y="18377"/>
                </a:lnTo>
                <a:lnTo>
                  <a:pt x="11232" y="17597"/>
                </a:lnTo>
                <a:lnTo>
                  <a:pt x="10931" y="16876"/>
                </a:lnTo>
                <a:lnTo>
                  <a:pt x="11592" y="16876"/>
                </a:lnTo>
                <a:lnTo>
                  <a:pt x="12192" y="16816"/>
                </a:lnTo>
                <a:lnTo>
                  <a:pt x="12853" y="16756"/>
                </a:lnTo>
                <a:lnTo>
                  <a:pt x="13454" y="16636"/>
                </a:lnTo>
                <a:lnTo>
                  <a:pt x="13754" y="17296"/>
                </a:lnTo>
                <a:lnTo>
                  <a:pt x="13994" y="18017"/>
                </a:lnTo>
                <a:lnTo>
                  <a:pt x="14114" y="18678"/>
                </a:lnTo>
                <a:lnTo>
                  <a:pt x="14174" y="19338"/>
                </a:lnTo>
                <a:lnTo>
                  <a:pt x="14234" y="20660"/>
                </a:lnTo>
                <a:lnTo>
                  <a:pt x="14294" y="20900"/>
                </a:lnTo>
                <a:lnTo>
                  <a:pt x="14415" y="21080"/>
                </a:lnTo>
                <a:lnTo>
                  <a:pt x="14595" y="21200"/>
                </a:lnTo>
                <a:lnTo>
                  <a:pt x="14835" y="21320"/>
                </a:lnTo>
                <a:lnTo>
                  <a:pt x="15015" y="21320"/>
                </a:lnTo>
                <a:lnTo>
                  <a:pt x="15255" y="21200"/>
                </a:lnTo>
                <a:lnTo>
                  <a:pt x="15435" y="21080"/>
                </a:lnTo>
                <a:lnTo>
                  <a:pt x="15556" y="20840"/>
                </a:lnTo>
                <a:lnTo>
                  <a:pt x="15616" y="20359"/>
                </a:lnTo>
                <a:lnTo>
                  <a:pt x="15676" y="19759"/>
                </a:lnTo>
                <a:lnTo>
                  <a:pt x="15676" y="19158"/>
                </a:lnTo>
                <a:lnTo>
                  <a:pt x="15616" y="18498"/>
                </a:lnTo>
                <a:lnTo>
                  <a:pt x="15496" y="17897"/>
                </a:lnTo>
                <a:lnTo>
                  <a:pt x="15255" y="17296"/>
                </a:lnTo>
                <a:lnTo>
                  <a:pt x="15015" y="16696"/>
                </a:lnTo>
                <a:lnTo>
                  <a:pt x="14715" y="16215"/>
                </a:lnTo>
                <a:lnTo>
                  <a:pt x="15496" y="15855"/>
                </a:lnTo>
                <a:lnTo>
                  <a:pt x="16396" y="15375"/>
                </a:lnTo>
                <a:lnTo>
                  <a:pt x="17177" y="14774"/>
                </a:lnTo>
                <a:lnTo>
                  <a:pt x="17958" y="14113"/>
                </a:lnTo>
                <a:lnTo>
                  <a:pt x="18618" y="13393"/>
                </a:lnTo>
                <a:lnTo>
                  <a:pt x="19159" y="12672"/>
                </a:lnTo>
                <a:lnTo>
                  <a:pt x="19399" y="12312"/>
                </a:lnTo>
                <a:lnTo>
                  <a:pt x="19579" y="11891"/>
                </a:lnTo>
                <a:lnTo>
                  <a:pt x="19639" y="11831"/>
                </a:lnTo>
                <a:lnTo>
                  <a:pt x="19880" y="11471"/>
                </a:lnTo>
                <a:lnTo>
                  <a:pt x="20060" y="11111"/>
                </a:lnTo>
                <a:lnTo>
                  <a:pt x="20180" y="10690"/>
                </a:lnTo>
                <a:lnTo>
                  <a:pt x="20300" y="10330"/>
                </a:lnTo>
                <a:lnTo>
                  <a:pt x="20300" y="9909"/>
                </a:lnTo>
                <a:lnTo>
                  <a:pt x="20300" y="9489"/>
                </a:lnTo>
                <a:lnTo>
                  <a:pt x="20240" y="9069"/>
                </a:lnTo>
                <a:lnTo>
                  <a:pt x="20120" y="8708"/>
                </a:lnTo>
                <a:lnTo>
                  <a:pt x="20000" y="8288"/>
                </a:lnTo>
                <a:lnTo>
                  <a:pt x="19760" y="7928"/>
                </a:lnTo>
                <a:lnTo>
                  <a:pt x="19579" y="7627"/>
                </a:lnTo>
                <a:lnTo>
                  <a:pt x="19279" y="7327"/>
                </a:lnTo>
                <a:lnTo>
                  <a:pt x="18979" y="7027"/>
                </a:lnTo>
                <a:lnTo>
                  <a:pt x="18618" y="6787"/>
                </a:lnTo>
                <a:lnTo>
                  <a:pt x="18258" y="6606"/>
                </a:lnTo>
                <a:lnTo>
                  <a:pt x="17838" y="6486"/>
                </a:lnTo>
                <a:lnTo>
                  <a:pt x="17477" y="6486"/>
                </a:lnTo>
                <a:lnTo>
                  <a:pt x="17177" y="6606"/>
                </a:lnTo>
                <a:lnTo>
                  <a:pt x="16997" y="6787"/>
                </a:lnTo>
                <a:lnTo>
                  <a:pt x="16877" y="7027"/>
                </a:lnTo>
                <a:lnTo>
                  <a:pt x="16877" y="7327"/>
                </a:lnTo>
                <a:lnTo>
                  <a:pt x="16937" y="7627"/>
                </a:lnTo>
                <a:lnTo>
                  <a:pt x="17117" y="7868"/>
                </a:lnTo>
                <a:lnTo>
                  <a:pt x="17417" y="8048"/>
                </a:lnTo>
                <a:lnTo>
                  <a:pt x="17778" y="8228"/>
                </a:lnTo>
                <a:lnTo>
                  <a:pt x="18078" y="8468"/>
                </a:lnTo>
                <a:lnTo>
                  <a:pt x="18318" y="8828"/>
                </a:lnTo>
                <a:lnTo>
                  <a:pt x="18438" y="9249"/>
                </a:lnTo>
                <a:lnTo>
                  <a:pt x="18498" y="9609"/>
                </a:lnTo>
                <a:lnTo>
                  <a:pt x="18438" y="10030"/>
                </a:lnTo>
                <a:lnTo>
                  <a:pt x="18318" y="10450"/>
                </a:lnTo>
                <a:lnTo>
                  <a:pt x="18078" y="10810"/>
                </a:lnTo>
                <a:lnTo>
                  <a:pt x="17718" y="11111"/>
                </a:lnTo>
                <a:lnTo>
                  <a:pt x="17357" y="11351"/>
                </a:lnTo>
                <a:lnTo>
                  <a:pt x="16877" y="11531"/>
                </a:lnTo>
                <a:lnTo>
                  <a:pt x="16396" y="11591"/>
                </a:lnTo>
                <a:lnTo>
                  <a:pt x="15916" y="11591"/>
                </a:lnTo>
                <a:lnTo>
                  <a:pt x="15435" y="11471"/>
                </a:lnTo>
                <a:lnTo>
                  <a:pt x="15015" y="11291"/>
                </a:lnTo>
                <a:lnTo>
                  <a:pt x="14595" y="11111"/>
                </a:lnTo>
                <a:lnTo>
                  <a:pt x="14174" y="10750"/>
                </a:lnTo>
                <a:lnTo>
                  <a:pt x="13814" y="10390"/>
                </a:lnTo>
                <a:lnTo>
                  <a:pt x="13454" y="9970"/>
                </a:lnTo>
                <a:lnTo>
                  <a:pt x="13213" y="9549"/>
                </a:lnTo>
                <a:lnTo>
                  <a:pt x="13033" y="9069"/>
                </a:lnTo>
                <a:lnTo>
                  <a:pt x="12853" y="8588"/>
                </a:lnTo>
                <a:lnTo>
                  <a:pt x="12553" y="7627"/>
                </a:lnTo>
                <a:lnTo>
                  <a:pt x="12192" y="5525"/>
                </a:lnTo>
                <a:lnTo>
                  <a:pt x="11952" y="4504"/>
                </a:lnTo>
                <a:lnTo>
                  <a:pt x="11772" y="4024"/>
                </a:lnTo>
                <a:lnTo>
                  <a:pt x="11532" y="3604"/>
                </a:lnTo>
                <a:lnTo>
                  <a:pt x="11111" y="2883"/>
                </a:lnTo>
                <a:lnTo>
                  <a:pt x="10631" y="2222"/>
                </a:lnTo>
                <a:lnTo>
                  <a:pt x="10090" y="1682"/>
                </a:lnTo>
                <a:lnTo>
                  <a:pt x="9430" y="1201"/>
                </a:lnTo>
                <a:lnTo>
                  <a:pt x="8769" y="781"/>
                </a:lnTo>
                <a:lnTo>
                  <a:pt x="7988" y="421"/>
                </a:lnTo>
                <a:lnTo>
                  <a:pt x="7208" y="180"/>
                </a:lnTo>
                <a:lnTo>
                  <a:pt x="6427" y="60"/>
                </a:lnTo>
                <a:lnTo>
                  <a:pt x="5766" y="0"/>
                </a:lnTo>
                <a:close/>
              </a:path>
            </a:pathLst>
          </a:custGeom>
          <a:solidFill>
            <a:srgbClr val="CE2F1C"/>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8" name="Shape 140">
            <a:extLst>
              <a:ext uri="{FF2B5EF4-FFF2-40B4-BE49-F238E27FC236}">
                <a16:creationId xmlns:a16="http://schemas.microsoft.com/office/drawing/2014/main" xmlns="" id="{58052108-FBCB-40C1-B9F1-B909BECC7DC2}"/>
              </a:ext>
            </a:extLst>
          </p:cNvPr>
          <p:cNvSpPr>
            <a:spLocks/>
          </p:cNvSpPr>
          <p:nvPr/>
        </p:nvSpPr>
        <p:spPr bwMode="auto">
          <a:xfrm rot="2077429">
            <a:off x="11427884" y="5400676"/>
            <a:ext cx="465667" cy="454025"/>
          </a:xfrm>
          <a:custGeom>
            <a:avLst/>
            <a:gdLst>
              <a:gd name="T0" fmla="*/ 46302429 w 21141"/>
              <a:gd name="T1" fmla="*/ 23157810 h 20600"/>
              <a:gd name="T2" fmla="*/ 38719040 w 21141"/>
              <a:gd name="T3" fmla="*/ 28296711 h 20600"/>
              <a:gd name="T4" fmla="*/ 37366496 w 21141"/>
              <a:gd name="T5" fmla="*/ 31508586 h 20600"/>
              <a:gd name="T6" fmla="*/ 46031979 w 21141"/>
              <a:gd name="T7" fmla="*/ 50801166 h 20600"/>
              <a:gd name="T8" fmla="*/ 17060237 w 21141"/>
              <a:gd name="T9" fmla="*/ 68166740 h 20600"/>
              <a:gd name="T10" fmla="*/ 16789788 w 21141"/>
              <a:gd name="T11" fmla="*/ 46947133 h 20600"/>
              <a:gd name="T12" fmla="*/ 13809590 w 21141"/>
              <a:gd name="T13" fmla="*/ 50158985 h 20600"/>
              <a:gd name="T14" fmla="*/ 7583389 w 21141"/>
              <a:gd name="T15" fmla="*/ 63017149 h 20600"/>
              <a:gd name="T16" fmla="*/ 2439018 w 21141"/>
              <a:gd name="T17" fmla="*/ 63017149 h 20600"/>
              <a:gd name="T18" fmla="*/ 7042209 w 21141"/>
              <a:gd name="T19" fmla="*/ 73305642 h 20600"/>
              <a:gd name="T20" fmla="*/ 2709731 w 21141"/>
              <a:gd name="T21" fmla="*/ 88733500 h 20600"/>
              <a:gd name="T22" fmla="*/ 1898102 w 21141"/>
              <a:gd name="T23" fmla="*/ 94525735 h 20600"/>
              <a:gd name="T24" fmla="*/ 14080040 w 21141"/>
              <a:gd name="T25" fmla="*/ 81667086 h 20600"/>
              <a:gd name="T26" fmla="*/ 21392979 w 21141"/>
              <a:gd name="T27" fmla="*/ 160754273 h 20600"/>
              <a:gd name="T28" fmla="*/ 12727495 w 21141"/>
              <a:gd name="T29" fmla="*/ 157531732 h 20600"/>
              <a:gd name="T30" fmla="*/ 9476849 w 21141"/>
              <a:gd name="T31" fmla="*/ 162039120 h 20600"/>
              <a:gd name="T32" fmla="*/ 15162135 w 21141"/>
              <a:gd name="T33" fmla="*/ 167178022 h 20600"/>
              <a:gd name="T34" fmla="*/ 11915866 w 21141"/>
              <a:gd name="T35" fmla="*/ 190325142 h 20600"/>
              <a:gd name="T36" fmla="*/ 20035792 w 21141"/>
              <a:gd name="T37" fmla="*/ 178751824 h 20600"/>
              <a:gd name="T38" fmla="*/ 21933895 w 21141"/>
              <a:gd name="T39" fmla="*/ 208332898 h 20600"/>
              <a:gd name="T40" fmla="*/ 23556905 w 21141"/>
              <a:gd name="T41" fmla="*/ 195474733 h 20600"/>
              <a:gd name="T42" fmla="*/ 44679435 w 21141"/>
              <a:gd name="T43" fmla="*/ 119599398 h 20600"/>
              <a:gd name="T44" fmla="*/ 38719040 w 21141"/>
              <a:gd name="T45" fmla="*/ 189682961 h 20600"/>
              <a:gd name="T46" fmla="*/ 33033754 w 21141"/>
              <a:gd name="T47" fmla="*/ 206405870 h 20600"/>
              <a:gd name="T48" fmla="*/ 41699237 w 21141"/>
              <a:gd name="T49" fmla="*/ 189040295 h 20600"/>
              <a:gd name="T50" fmla="*/ 43863147 w 21141"/>
              <a:gd name="T51" fmla="*/ 217337007 h 20600"/>
              <a:gd name="T52" fmla="*/ 47113794 w 21141"/>
              <a:gd name="T53" fmla="*/ 219906700 h 20600"/>
              <a:gd name="T54" fmla="*/ 50093991 w 21141"/>
              <a:gd name="T55" fmla="*/ 195474733 h 20600"/>
              <a:gd name="T56" fmla="*/ 57672737 w 21141"/>
              <a:gd name="T57" fmla="*/ 205121023 h 20600"/>
              <a:gd name="T58" fmla="*/ 56861373 w 21141"/>
              <a:gd name="T59" fmla="*/ 196117399 h 20600"/>
              <a:gd name="T60" fmla="*/ 48741446 w 21141"/>
              <a:gd name="T61" fmla="*/ 164608813 h 20600"/>
              <a:gd name="T62" fmla="*/ 75544620 w 21141"/>
              <a:gd name="T63" fmla="*/ 167820688 h 20600"/>
              <a:gd name="T64" fmla="*/ 79336182 w 21141"/>
              <a:gd name="T65" fmla="*/ 185186262 h 20600"/>
              <a:gd name="T66" fmla="*/ 79877098 w 21141"/>
              <a:gd name="T67" fmla="*/ 176182131 h 20600"/>
              <a:gd name="T68" fmla="*/ 77983638 w 21141"/>
              <a:gd name="T69" fmla="*/ 151750649 h 20600"/>
              <a:gd name="T70" fmla="*/ 95039233 w 21141"/>
              <a:gd name="T71" fmla="*/ 163323967 h 20600"/>
              <a:gd name="T72" fmla="*/ 80959193 w 21141"/>
              <a:gd name="T73" fmla="*/ 140819512 h 20600"/>
              <a:gd name="T74" fmla="*/ 95039233 w 21141"/>
              <a:gd name="T75" fmla="*/ 131173222 h 20600"/>
              <a:gd name="T76" fmla="*/ 79336182 w 21141"/>
              <a:gd name="T77" fmla="*/ 135027255 h 20600"/>
              <a:gd name="T78" fmla="*/ 65526592 w 21141"/>
              <a:gd name="T79" fmla="*/ 66229023 h 20600"/>
              <a:gd name="T80" fmla="*/ 79877098 w 21141"/>
              <a:gd name="T81" fmla="*/ 56593423 h 20600"/>
              <a:gd name="T82" fmla="*/ 79065733 w 21141"/>
              <a:gd name="T83" fmla="*/ 49516319 h 20600"/>
              <a:gd name="T84" fmla="*/ 77167631 w 21141"/>
              <a:gd name="T85" fmla="*/ 35373308 h 20600"/>
              <a:gd name="T86" fmla="*/ 78795267 w 21141"/>
              <a:gd name="T87" fmla="*/ 23799991 h 20600"/>
              <a:gd name="T88" fmla="*/ 68777239 w 21141"/>
              <a:gd name="T89" fmla="*/ 37300821 h 20600"/>
              <a:gd name="T90" fmla="*/ 67149586 w 21141"/>
              <a:gd name="T91" fmla="*/ 23157810 h 20600"/>
              <a:gd name="T92" fmla="*/ 64715227 w 21141"/>
              <a:gd name="T93" fmla="*/ 34088946 h 20600"/>
              <a:gd name="T94" fmla="*/ 66608687 w 21141"/>
              <a:gd name="T95" fmla="*/ 50801166 h 20600"/>
              <a:gd name="T96" fmla="*/ 51176086 w 21141"/>
              <a:gd name="T97" fmla="*/ 45019620 h 20600"/>
              <a:gd name="T98" fmla="*/ 56049743 w 21141"/>
              <a:gd name="T99" fmla="*/ 24442171 h 20600"/>
              <a:gd name="T100" fmla="*/ 50093991 w 21141"/>
              <a:gd name="T101" fmla="*/ 19935268 h 2060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21141"/>
              <a:gd name="T154" fmla="*/ 0 h 20600"/>
              <a:gd name="T155" fmla="*/ 21141 w 21141"/>
              <a:gd name="T156" fmla="*/ 20600 h 2060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21141" h="20600" extrusionOk="0">
                <a:moveTo>
                  <a:pt x="10630" y="1"/>
                </a:moveTo>
                <a:lnTo>
                  <a:pt x="10570" y="121"/>
                </a:lnTo>
                <a:lnTo>
                  <a:pt x="10450" y="601"/>
                </a:lnTo>
                <a:lnTo>
                  <a:pt x="10330" y="1142"/>
                </a:lnTo>
                <a:lnTo>
                  <a:pt x="10270" y="2163"/>
                </a:lnTo>
                <a:lnTo>
                  <a:pt x="10210" y="4265"/>
                </a:lnTo>
                <a:lnTo>
                  <a:pt x="9850" y="3904"/>
                </a:lnTo>
                <a:lnTo>
                  <a:pt x="9489" y="3544"/>
                </a:lnTo>
                <a:lnTo>
                  <a:pt x="8889" y="2943"/>
                </a:lnTo>
                <a:lnTo>
                  <a:pt x="8588" y="2643"/>
                </a:lnTo>
                <a:lnTo>
                  <a:pt x="8228" y="2403"/>
                </a:lnTo>
                <a:lnTo>
                  <a:pt x="8108" y="2403"/>
                </a:lnTo>
                <a:lnTo>
                  <a:pt x="8048" y="2523"/>
                </a:lnTo>
                <a:lnTo>
                  <a:pt x="8048" y="2583"/>
                </a:lnTo>
                <a:lnTo>
                  <a:pt x="8288" y="2943"/>
                </a:lnTo>
                <a:lnTo>
                  <a:pt x="8588" y="3244"/>
                </a:lnTo>
                <a:lnTo>
                  <a:pt x="9189" y="3844"/>
                </a:lnTo>
                <a:lnTo>
                  <a:pt x="9669" y="4325"/>
                </a:lnTo>
                <a:lnTo>
                  <a:pt x="9910" y="4565"/>
                </a:lnTo>
                <a:lnTo>
                  <a:pt x="10210" y="4745"/>
                </a:lnTo>
                <a:lnTo>
                  <a:pt x="10210" y="4925"/>
                </a:lnTo>
                <a:lnTo>
                  <a:pt x="10030" y="9550"/>
                </a:lnTo>
                <a:lnTo>
                  <a:pt x="5165" y="7388"/>
                </a:lnTo>
                <a:lnTo>
                  <a:pt x="3784" y="6787"/>
                </a:lnTo>
                <a:lnTo>
                  <a:pt x="3784" y="6367"/>
                </a:lnTo>
                <a:lnTo>
                  <a:pt x="3784" y="5946"/>
                </a:lnTo>
                <a:lnTo>
                  <a:pt x="3844" y="5406"/>
                </a:lnTo>
                <a:lnTo>
                  <a:pt x="3784" y="4805"/>
                </a:lnTo>
                <a:lnTo>
                  <a:pt x="3784" y="4565"/>
                </a:lnTo>
                <a:lnTo>
                  <a:pt x="3724" y="4385"/>
                </a:lnTo>
                <a:lnTo>
                  <a:pt x="3544" y="3964"/>
                </a:lnTo>
                <a:lnTo>
                  <a:pt x="3424" y="3904"/>
                </a:lnTo>
                <a:lnTo>
                  <a:pt x="3363" y="3964"/>
                </a:lnTo>
                <a:lnTo>
                  <a:pt x="3183" y="4325"/>
                </a:lnTo>
                <a:lnTo>
                  <a:pt x="3063" y="4685"/>
                </a:lnTo>
                <a:lnTo>
                  <a:pt x="3003" y="5346"/>
                </a:lnTo>
                <a:lnTo>
                  <a:pt x="3003" y="5946"/>
                </a:lnTo>
                <a:lnTo>
                  <a:pt x="2943" y="6427"/>
                </a:lnTo>
                <a:lnTo>
                  <a:pt x="2102" y="6066"/>
                </a:lnTo>
                <a:lnTo>
                  <a:pt x="1682" y="5886"/>
                </a:lnTo>
                <a:lnTo>
                  <a:pt x="1322" y="5766"/>
                </a:lnTo>
                <a:lnTo>
                  <a:pt x="961" y="5706"/>
                </a:lnTo>
                <a:lnTo>
                  <a:pt x="721" y="5766"/>
                </a:lnTo>
                <a:lnTo>
                  <a:pt x="541" y="5826"/>
                </a:lnTo>
                <a:lnTo>
                  <a:pt x="541" y="5886"/>
                </a:lnTo>
                <a:lnTo>
                  <a:pt x="601" y="6126"/>
                </a:lnTo>
                <a:lnTo>
                  <a:pt x="721" y="6307"/>
                </a:lnTo>
                <a:lnTo>
                  <a:pt x="901" y="6487"/>
                </a:lnTo>
                <a:lnTo>
                  <a:pt x="1141" y="6667"/>
                </a:lnTo>
                <a:lnTo>
                  <a:pt x="1562" y="6847"/>
                </a:lnTo>
                <a:lnTo>
                  <a:pt x="2042" y="7087"/>
                </a:lnTo>
                <a:lnTo>
                  <a:pt x="2703" y="7388"/>
                </a:lnTo>
                <a:lnTo>
                  <a:pt x="1982" y="7688"/>
                </a:lnTo>
                <a:lnTo>
                  <a:pt x="1261" y="7988"/>
                </a:lnTo>
                <a:lnTo>
                  <a:pt x="601" y="8288"/>
                </a:lnTo>
                <a:lnTo>
                  <a:pt x="301" y="8469"/>
                </a:lnTo>
                <a:lnTo>
                  <a:pt x="0" y="8709"/>
                </a:lnTo>
                <a:lnTo>
                  <a:pt x="0" y="8769"/>
                </a:lnTo>
                <a:lnTo>
                  <a:pt x="60" y="8829"/>
                </a:lnTo>
                <a:lnTo>
                  <a:pt x="421" y="8829"/>
                </a:lnTo>
                <a:lnTo>
                  <a:pt x="781" y="8709"/>
                </a:lnTo>
                <a:lnTo>
                  <a:pt x="1442" y="8469"/>
                </a:lnTo>
                <a:lnTo>
                  <a:pt x="2282" y="8108"/>
                </a:lnTo>
                <a:lnTo>
                  <a:pt x="3063" y="7688"/>
                </a:lnTo>
                <a:lnTo>
                  <a:pt x="3123" y="7628"/>
                </a:lnTo>
                <a:lnTo>
                  <a:pt x="5105" y="8529"/>
                </a:lnTo>
                <a:lnTo>
                  <a:pt x="9369" y="10510"/>
                </a:lnTo>
                <a:lnTo>
                  <a:pt x="6306" y="13693"/>
                </a:lnTo>
                <a:lnTo>
                  <a:pt x="4865" y="15135"/>
                </a:lnTo>
                <a:lnTo>
                  <a:pt x="4745" y="15015"/>
                </a:lnTo>
                <a:lnTo>
                  <a:pt x="4625" y="14895"/>
                </a:lnTo>
                <a:lnTo>
                  <a:pt x="4264" y="14835"/>
                </a:lnTo>
                <a:lnTo>
                  <a:pt x="3604" y="14774"/>
                </a:lnTo>
                <a:lnTo>
                  <a:pt x="3183" y="14714"/>
                </a:lnTo>
                <a:lnTo>
                  <a:pt x="2823" y="14714"/>
                </a:lnTo>
                <a:lnTo>
                  <a:pt x="2403" y="14774"/>
                </a:lnTo>
                <a:lnTo>
                  <a:pt x="2282" y="14835"/>
                </a:lnTo>
                <a:lnTo>
                  <a:pt x="2102" y="14955"/>
                </a:lnTo>
                <a:lnTo>
                  <a:pt x="2042" y="15015"/>
                </a:lnTo>
                <a:lnTo>
                  <a:pt x="2102" y="15135"/>
                </a:lnTo>
                <a:lnTo>
                  <a:pt x="2222" y="15255"/>
                </a:lnTo>
                <a:lnTo>
                  <a:pt x="2343" y="15375"/>
                </a:lnTo>
                <a:lnTo>
                  <a:pt x="2643" y="15495"/>
                </a:lnTo>
                <a:lnTo>
                  <a:pt x="3063" y="15555"/>
                </a:lnTo>
                <a:lnTo>
                  <a:pt x="3363" y="15615"/>
                </a:lnTo>
                <a:lnTo>
                  <a:pt x="3844" y="15675"/>
                </a:lnTo>
                <a:lnTo>
                  <a:pt x="4324" y="15675"/>
                </a:lnTo>
                <a:lnTo>
                  <a:pt x="3484" y="16636"/>
                </a:lnTo>
                <a:lnTo>
                  <a:pt x="2703" y="17657"/>
                </a:lnTo>
                <a:lnTo>
                  <a:pt x="2643" y="17777"/>
                </a:lnTo>
                <a:lnTo>
                  <a:pt x="2703" y="17837"/>
                </a:lnTo>
                <a:lnTo>
                  <a:pt x="2823" y="17897"/>
                </a:lnTo>
                <a:lnTo>
                  <a:pt x="2943" y="17897"/>
                </a:lnTo>
                <a:lnTo>
                  <a:pt x="3724" y="17297"/>
                </a:lnTo>
                <a:lnTo>
                  <a:pt x="4444" y="16696"/>
                </a:lnTo>
                <a:lnTo>
                  <a:pt x="4505" y="17237"/>
                </a:lnTo>
                <a:lnTo>
                  <a:pt x="4565" y="18258"/>
                </a:lnTo>
                <a:lnTo>
                  <a:pt x="4625" y="18798"/>
                </a:lnTo>
                <a:lnTo>
                  <a:pt x="4745" y="19339"/>
                </a:lnTo>
                <a:lnTo>
                  <a:pt x="4865" y="19459"/>
                </a:lnTo>
                <a:lnTo>
                  <a:pt x="4985" y="19519"/>
                </a:lnTo>
                <a:lnTo>
                  <a:pt x="5105" y="19459"/>
                </a:lnTo>
                <a:lnTo>
                  <a:pt x="5225" y="19339"/>
                </a:lnTo>
                <a:lnTo>
                  <a:pt x="5225" y="18798"/>
                </a:lnTo>
                <a:lnTo>
                  <a:pt x="5225" y="18258"/>
                </a:lnTo>
                <a:lnTo>
                  <a:pt x="5225" y="17237"/>
                </a:lnTo>
                <a:lnTo>
                  <a:pt x="5225" y="16576"/>
                </a:lnTo>
                <a:lnTo>
                  <a:pt x="5165" y="15976"/>
                </a:lnTo>
                <a:lnTo>
                  <a:pt x="6727" y="14414"/>
                </a:lnTo>
                <a:lnTo>
                  <a:pt x="9910" y="11171"/>
                </a:lnTo>
                <a:lnTo>
                  <a:pt x="9790" y="14895"/>
                </a:lnTo>
                <a:lnTo>
                  <a:pt x="9669" y="16636"/>
                </a:lnTo>
                <a:lnTo>
                  <a:pt x="9369" y="16816"/>
                </a:lnTo>
                <a:lnTo>
                  <a:pt x="9069" y="17117"/>
                </a:lnTo>
                <a:lnTo>
                  <a:pt x="8588" y="17717"/>
                </a:lnTo>
                <a:lnTo>
                  <a:pt x="7928" y="18378"/>
                </a:lnTo>
                <a:lnTo>
                  <a:pt x="7567" y="18738"/>
                </a:lnTo>
                <a:lnTo>
                  <a:pt x="7327" y="19099"/>
                </a:lnTo>
                <a:lnTo>
                  <a:pt x="7267" y="19219"/>
                </a:lnTo>
                <a:lnTo>
                  <a:pt x="7327" y="19279"/>
                </a:lnTo>
                <a:lnTo>
                  <a:pt x="7447" y="19279"/>
                </a:lnTo>
                <a:lnTo>
                  <a:pt x="7808" y="18978"/>
                </a:lnTo>
                <a:lnTo>
                  <a:pt x="8168" y="18678"/>
                </a:lnTo>
                <a:lnTo>
                  <a:pt x="8829" y="18018"/>
                </a:lnTo>
                <a:lnTo>
                  <a:pt x="9249" y="17657"/>
                </a:lnTo>
                <a:lnTo>
                  <a:pt x="9669" y="17297"/>
                </a:lnTo>
                <a:lnTo>
                  <a:pt x="9609" y="18738"/>
                </a:lnTo>
                <a:lnTo>
                  <a:pt x="9669" y="19399"/>
                </a:lnTo>
                <a:lnTo>
                  <a:pt x="9669" y="20120"/>
                </a:lnTo>
                <a:lnTo>
                  <a:pt x="9729" y="20300"/>
                </a:lnTo>
                <a:lnTo>
                  <a:pt x="9850" y="20420"/>
                </a:lnTo>
                <a:lnTo>
                  <a:pt x="9970" y="20540"/>
                </a:lnTo>
                <a:lnTo>
                  <a:pt x="10150" y="20600"/>
                </a:lnTo>
                <a:lnTo>
                  <a:pt x="10330" y="20600"/>
                </a:lnTo>
                <a:lnTo>
                  <a:pt x="10450" y="20540"/>
                </a:lnTo>
                <a:lnTo>
                  <a:pt x="10570" y="20420"/>
                </a:lnTo>
                <a:lnTo>
                  <a:pt x="10630" y="20240"/>
                </a:lnTo>
                <a:lnTo>
                  <a:pt x="10750" y="19159"/>
                </a:lnTo>
                <a:lnTo>
                  <a:pt x="10811" y="18018"/>
                </a:lnTo>
                <a:lnTo>
                  <a:pt x="11111" y="18258"/>
                </a:lnTo>
                <a:lnTo>
                  <a:pt x="11651" y="18798"/>
                </a:lnTo>
                <a:lnTo>
                  <a:pt x="11952" y="19099"/>
                </a:lnTo>
                <a:lnTo>
                  <a:pt x="12252" y="19279"/>
                </a:lnTo>
                <a:lnTo>
                  <a:pt x="12672" y="19279"/>
                </a:lnTo>
                <a:lnTo>
                  <a:pt x="12792" y="19159"/>
                </a:lnTo>
                <a:lnTo>
                  <a:pt x="12852" y="19099"/>
                </a:lnTo>
                <a:lnTo>
                  <a:pt x="12912" y="18978"/>
                </a:lnTo>
                <a:lnTo>
                  <a:pt x="12912" y="18798"/>
                </a:lnTo>
                <a:lnTo>
                  <a:pt x="12852" y="18678"/>
                </a:lnTo>
                <a:lnTo>
                  <a:pt x="12612" y="18318"/>
                </a:lnTo>
                <a:lnTo>
                  <a:pt x="12312" y="18078"/>
                </a:lnTo>
                <a:lnTo>
                  <a:pt x="11711" y="17537"/>
                </a:lnTo>
                <a:lnTo>
                  <a:pt x="11291" y="17177"/>
                </a:lnTo>
                <a:lnTo>
                  <a:pt x="10811" y="16816"/>
                </a:lnTo>
                <a:lnTo>
                  <a:pt x="10811" y="15375"/>
                </a:lnTo>
                <a:lnTo>
                  <a:pt x="10931" y="11231"/>
                </a:lnTo>
                <a:lnTo>
                  <a:pt x="11171" y="11351"/>
                </a:lnTo>
                <a:lnTo>
                  <a:pt x="16576" y="13874"/>
                </a:lnTo>
                <a:lnTo>
                  <a:pt x="16636" y="14714"/>
                </a:lnTo>
                <a:lnTo>
                  <a:pt x="16756" y="15675"/>
                </a:lnTo>
                <a:lnTo>
                  <a:pt x="16876" y="16096"/>
                </a:lnTo>
                <a:lnTo>
                  <a:pt x="17056" y="16516"/>
                </a:lnTo>
                <a:lnTo>
                  <a:pt x="17237" y="16876"/>
                </a:lnTo>
                <a:lnTo>
                  <a:pt x="17477" y="17237"/>
                </a:lnTo>
                <a:lnTo>
                  <a:pt x="17597" y="17297"/>
                </a:lnTo>
                <a:lnTo>
                  <a:pt x="17657" y="17297"/>
                </a:lnTo>
                <a:lnTo>
                  <a:pt x="17777" y="17237"/>
                </a:lnTo>
                <a:lnTo>
                  <a:pt x="17777" y="17117"/>
                </a:lnTo>
                <a:lnTo>
                  <a:pt x="17777" y="16756"/>
                </a:lnTo>
                <a:lnTo>
                  <a:pt x="17717" y="16456"/>
                </a:lnTo>
                <a:lnTo>
                  <a:pt x="17597" y="15735"/>
                </a:lnTo>
                <a:lnTo>
                  <a:pt x="17357" y="15015"/>
                </a:lnTo>
                <a:lnTo>
                  <a:pt x="17237" y="14354"/>
                </a:lnTo>
                <a:lnTo>
                  <a:pt x="17237" y="14174"/>
                </a:lnTo>
                <a:lnTo>
                  <a:pt x="17297" y="14174"/>
                </a:lnTo>
                <a:lnTo>
                  <a:pt x="20360" y="15555"/>
                </a:lnTo>
                <a:lnTo>
                  <a:pt x="20600" y="15675"/>
                </a:lnTo>
                <a:lnTo>
                  <a:pt x="20840" y="15615"/>
                </a:lnTo>
                <a:lnTo>
                  <a:pt x="20960" y="15435"/>
                </a:lnTo>
                <a:lnTo>
                  <a:pt x="21080" y="15255"/>
                </a:lnTo>
                <a:lnTo>
                  <a:pt x="21080" y="15015"/>
                </a:lnTo>
                <a:lnTo>
                  <a:pt x="20960" y="14774"/>
                </a:lnTo>
                <a:lnTo>
                  <a:pt x="20780" y="14534"/>
                </a:lnTo>
                <a:lnTo>
                  <a:pt x="20480" y="14354"/>
                </a:lnTo>
                <a:lnTo>
                  <a:pt x="17957" y="13153"/>
                </a:lnTo>
                <a:lnTo>
                  <a:pt x="18918" y="12853"/>
                </a:lnTo>
                <a:lnTo>
                  <a:pt x="19999" y="12612"/>
                </a:lnTo>
                <a:lnTo>
                  <a:pt x="21080" y="12312"/>
                </a:lnTo>
                <a:lnTo>
                  <a:pt x="21140" y="12312"/>
                </a:lnTo>
                <a:lnTo>
                  <a:pt x="21080" y="12252"/>
                </a:lnTo>
                <a:lnTo>
                  <a:pt x="20119" y="12192"/>
                </a:lnTo>
                <a:lnTo>
                  <a:pt x="19098" y="12252"/>
                </a:lnTo>
                <a:lnTo>
                  <a:pt x="18558" y="12312"/>
                </a:lnTo>
                <a:lnTo>
                  <a:pt x="18077" y="12432"/>
                </a:lnTo>
                <a:lnTo>
                  <a:pt x="17597" y="12612"/>
                </a:lnTo>
                <a:lnTo>
                  <a:pt x="17177" y="12853"/>
                </a:lnTo>
                <a:lnTo>
                  <a:pt x="11351" y="10150"/>
                </a:lnTo>
                <a:lnTo>
                  <a:pt x="11051" y="10030"/>
                </a:lnTo>
                <a:lnTo>
                  <a:pt x="12792" y="8108"/>
                </a:lnTo>
                <a:lnTo>
                  <a:pt x="14534" y="6186"/>
                </a:lnTo>
                <a:lnTo>
                  <a:pt x="15555" y="5105"/>
                </a:lnTo>
                <a:lnTo>
                  <a:pt x="16876" y="5286"/>
                </a:lnTo>
                <a:lnTo>
                  <a:pt x="17177" y="5346"/>
                </a:lnTo>
                <a:lnTo>
                  <a:pt x="17477" y="5346"/>
                </a:lnTo>
                <a:lnTo>
                  <a:pt x="17717" y="5286"/>
                </a:lnTo>
                <a:lnTo>
                  <a:pt x="18017" y="5165"/>
                </a:lnTo>
                <a:lnTo>
                  <a:pt x="18077" y="5045"/>
                </a:lnTo>
                <a:lnTo>
                  <a:pt x="18077" y="4925"/>
                </a:lnTo>
                <a:lnTo>
                  <a:pt x="17837" y="4745"/>
                </a:lnTo>
                <a:lnTo>
                  <a:pt x="17537" y="4625"/>
                </a:lnTo>
                <a:lnTo>
                  <a:pt x="17237" y="4505"/>
                </a:lnTo>
                <a:lnTo>
                  <a:pt x="16936" y="4505"/>
                </a:lnTo>
                <a:lnTo>
                  <a:pt x="16156" y="4385"/>
                </a:lnTo>
                <a:lnTo>
                  <a:pt x="16396" y="4084"/>
                </a:lnTo>
                <a:lnTo>
                  <a:pt x="17116" y="3304"/>
                </a:lnTo>
                <a:lnTo>
                  <a:pt x="17417" y="2823"/>
                </a:lnTo>
                <a:lnTo>
                  <a:pt x="17537" y="2583"/>
                </a:lnTo>
                <a:lnTo>
                  <a:pt x="17597" y="2343"/>
                </a:lnTo>
                <a:lnTo>
                  <a:pt x="17597" y="2223"/>
                </a:lnTo>
                <a:lnTo>
                  <a:pt x="17477" y="2223"/>
                </a:lnTo>
                <a:lnTo>
                  <a:pt x="17056" y="2463"/>
                </a:lnTo>
                <a:lnTo>
                  <a:pt x="16696" y="2703"/>
                </a:lnTo>
                <a:lnTo>
                  <a:pt x="16035" y="3424"/>
                </a:lnTo>
                <a:lnTo>
                  <a:pt x="15375" y="4145"/>
                </a:lnTo>
                <a:lnTo>
                  <a:pt x="15255" y="3484"/>
                </a:lnTo>
                <a:lnTo>
                  <a:pt x="15255" y="2943"/>
                </a:lnTo>
                <a:lnTo>
                  <a:pt x="15195" y="2643"/>
                </a:lnTo>
                <a:lnTo>
                  <a:pt x="15135" y="2403"/>
                </a:lnTo>
                <a:lnTo>
                  <a:pt x="15014" y="2223"/>
                </a:lnTo>
                <a:lnTo>
                  <a:pt x="14894" y="2163"/>
                </a:lnTo>
                <a:lnTo>
                  <a:pt x="14714" y="2163"/>
                </a:lnTo>
                <a:lnTo>
                  <a:pt x="14534" y="2283"/>
                </a:lnTo>
                <a:lnTo>
                  <a:pt x="14474" y="2583"/>
                </a:lnTo>
                <a:lnTo>
                  <a:pt x="14354" y="2883"/>
                </a:lnTo>
                <a:lnTo>
                  <a:pt x="14354" y="3184"/>
                </a:lnTo>
                <a:lnTo>
                  <a:pt x="14354" y="3544"/>
                </a:lnTo>
                <a:lnTo>
                  <a:pt x="14414" y="3904"/>
                </a:lnTo>
                <a:lnTo>
                  <a:pt x="14474" y="4205"/>
                </a:lnTo>
                <a:lnTo>
                  <a:pt x="14594" y="4505"/>
                </a:lnTo>
                <a:lnTo>
                  <a:pt x="14774" y="4745"/>
                </a:lnTo>
                <a:lnTo>
                  <a:pt x="14114" y="5466"/>
                </a:lnTo>
                <a:lnTo>
                  <a:pt x="10931" y="8829"/>
                </a:lnTo>
                <a:lnTo>
                  <a:pt x="10991" y="4925"/>
                </a:lnTo>
                <a:lnTo>
                  <a:pt x="11051" y="4565"/>
                </a:lnTo>
                <a:lnTo>
                  <a:pt x="11351" y="4205"/>
                </a:lnTo>
                <a:lnTo>
                  <a:pt x="11591" y="3844"/>
                </a:lnTo>
                <a:lnTo>
                  <a:pt x="12612" y="2523"/>
                </a:lnTo>
                <a:lnTo>
                  <a:pt x="12612" y="2403"/>
                </a:lnTo>
                <a:lnTo>
                  <a:pt x="12552" y="2343"/>
                </a:lnTo>
                <a:lnTo>
                  <a:pt x="12432" y="2283"/>
                </a:lnTo>
                <a:lnTo>
                  <a:pt x="12312" y="2343"/>
                </a:lnTo>
                <a:lnTo>
                  <a:pt x="11111" y="3604"/>
                </a:lnTo>
                <a:lnTo>
                  <a:pt x="11051" y="3724"/>
                </a:lnTo>
                <a:lnTo>
                  <a:pt x="11111" y="2763"/>
                </a:lnTo>
                <a:lnTo>
                  <a:pt x="11111" y="1862"/>
                </a:lnTo>
                <a:lnTo>
                  <a:pt x="11051" y="1022"/>
                </a:lnTo>
                <a:lnTo>
                  <a:pt x="10931" y="121"/>
                </a:lnTo>
                <a:lnTo>
                  <a:pt x="10871" y="1"/>
                </a:lnTo>
                <a:lnTo>
                  <a:pt x="10630" y="1"/>
                </a:lnTo>
                <a:close/>
              </a:path>
            </a:pathLst>
          </a:custGeom>
          <a:solidFill>
            <a:srgbClr val="79C6CC"/>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9" name="Shape 141">
            <a:extLst>
              <a:ext uri="{FF2B5EF4-FFF2-40B4-BE49-F238E27FC236}">
                <a16:creationId xmlns:a16="http://schemas.microsoft.com/office/drawing/2014/main" xmlns="" id="{F17F5EE5-EAAF-4C7F-ABF9-F7B82BB308A2}"/>
              </a:ext>
            </a:extLst>
          </p:cNvPr>
          <p:cNvSpPr>
            <a:spLocks/>
          </p:cNvSpPr>
          <p:nvPr/>
        </p:nvSpPr>
        <p:spPr bwMode="auto">
          <a:xfrm>
            <a:off x="10720918" y="2924176"/>
            <a:ext cx="423333" cy="441325"/>
          </a:xfrm>
          <a:custGeom>
            <a:avLst/>
            <a:gdLst>
              <a:gd name="T0" fmla="*/ 39971569 w 19279"/>
              <a:gd name="T1" fmla="*/ 95292078 h 20060"/>
              <a:gd name="T2" fmla="*/ 55528887 w 19279"/>
              <a:gd name="T3" fmla="*/ 61398252 h 20060"/>
              <a:gd name="T4" fmla="*/ 45603945 w 19279"/>
              <a:gd name="T5" fmla="*/ 63953823 h 20060"/>
              <a:gd name="T6" fmla="*/ 67329581 w 19279"/>
              <a:gd name="T7" fmla="*/ 108719996 h 20060"/>
              <a:gd name="T8" fmla="*/ 56600753 w 19279"/>
              <a:gd name="T9" fmla="*/ 87614695 h 20060"/>
              <a:gd name="T10" fmla="*/ 17973622 w 19279"/>
              <a:gd name="T11" fmla="*/ 107442199 h 20060"/>
              <a:gd name="T12" fmla="*/ 43187658 w 19279"/>
              <a:gd name="T13" fmla="*/ 109997792 h 20060"/>
              <a:gd name="T14" fmla="*/ 45335983 w 19279"/>
              <a:gd name="T15" fmla="*/ 143891134 h 20060"/>
              <a:gd name="T16" fmla="*/ 32994753 w 19279"/>
              <a:gd name="T17" fmla="*/ 147724502 h 20060"/>
              <a:gd name="T18" fmla="*/ 41043681 w 19279"/>
              <a:gd name="T19" fmla="*/ 638887 h 20060"/>
              <a:gd name="T20" fmla="*/ 34607138 w 19279"/>
              <a:gd name="T21" fmla="*/ 12788547 h 20060"/>
              <a:gd name="T22" fmla="*/ 35411304 w 19279"/>
              <a:gd name="T23" fmla="*/ 24299781 h 20060"/>
              <a:gd name="T24" fmla="*/ 32458829 w 19279"/>
              <a:gd name="T25" fmla="*/ 49248592 h 20060"/>
              <a:gd name="T26" fmla="*/ 25754588 w 19279"/>
              <a:gd name="T27" fmla="*/ 45404576 h 20060"/>
              <a:gd name="T28" fmla="*/ 18777509 w 19279"/>
              <a:gd name="T29" fmla="*/ 66509878 h 20060"/>
              <a:gd name="T30" fmla="*/ 12609192 w 19279"/>
              <a:gd name="T31" fmla="*/ 39654525 h 20060"/>
              <a:gd name="T32" fmla="*/ 9656717 w 19279"/>
              <a:gd name="T33" fmla="*/ 48599057 h 20060"/>
              <a:gd name="T34" fmla="*/ 6976815 w 19279"/>
              <a:gd name="T35" fmla="*/ 60120455 h 20060"/>
              <a:gd name="T36" fmla="*/ 0 w 19279"/>
              <a:gd name="T37" fmla="*/ 71631690 h 20060"/>
              <a:gd name="T38" fmla="*/ 8316906 w 19279"/>
              <a:gd name="T39" fmla="*/ 76103944 h 20060"/>
              <a:gd name="T40" fmla="*/ 21997946 w 19279"/>
              <a:gd name="T41" fmla="*/ 78659537 h 20060"/>
              <a:gd name="T42" fmla="*/ 13413078 w 19279"/>
              <a:gd name="T43" fmla="*/ 101681016 h 20060"/>
              <a:gd name="T44" fmla="*/ 15289093 w 19279"/>
              <a:gd name="T45" fmla="*/ 109997792 h 20060"/>
              <a:gd name="T46" fmla="*/ 11537343 w 19279"/>
              <a:gd name="T47" fmla="*/ 136852638 h 20060"/>
              <a:gd name="T48" fmla="*/ 10728845 w 19279"/>
              <a:gd name="T49" fmla="*/ 145807818 h 20060"/>
              <a:gd name="T50" fmla="*/ 10192921 w 19279"/>
              <a:gd name="T51" fmla="*/ 155402369 h 20060"/>
              <a:gd name="T52" fmla="*/ 11537343 w 19279"/>
              <a:gd name="T53" fmla="*/ 170746486 h 20060"/>
              <a:gd name="T54" fmla="*/ 19313697 w 19279"/>
              <a:gd name="T55" fmla="*/ 145168931 h 20060"/>
              <a:gd name="T56" fmla="*/ 23070075 w 19279"/>
              <a:gd name="T57" fmla="*/ 168190916 h 20060"/>
              <a:gd name="T58" fmla="*/ 40239531 w 19279"/>
              <a:gd name="T59" fmla="*/ 189295711 h 20060"/>
              <a:gd name="T60" fmla="*/ 34607138 w 19279"/>
              <a:gd name="T61" fmla="*/ 205918109 h 20060"/>
              <a:gd name="T62" fmla="*/ 39435628 w 19279"/>
              <a:gd name="T63" fmla="*/ 202084742 h 20060"/>
              <a:gd name="T64" fmla="*/ 42651734 w 19279"/>
              <a:gd name="T65" fmla="*/ 212956605 h 20060"/>
              <a:gd name="T66" fmla="*/ 45603945 w 19279"/>
              <a:gd name="T67" fmla="*/ 198251374 h 20060"/>
              <a:gd name="T68" fmla="*/ 48015885 w 19279"/>
              <a:gd name="T69" fmla="*/ 196973578 h 20060"/>
              <a:gd name="T70" fmla="*/ 45603945 w 19279"/>
              <a:gd name="T71" fmla="*/ 156680165 h 20060"/>
              <a:gd name="T72" fmla="*/ 56868715 w 19279"/>
              <a:gd name="T73" fmla="*/ 163079752 h 20060"/>
              <a:gd name="T74" fmla="*/ 64649680 w 19279"/>
              <a:gd name="T75" fmla="*/ 170746486 h 20060"/>
              <a:gd name="T76" fmla="*/ 67870133 w 19279"/>
              <a:gd name="T77" fmla="*/ 177784982 h 20060"/>
              <a:gd name="T78" fmla="*/ 77794812 w 19279"/>
              <a:gd name="T79" fmla="*/ 169468690 h 20060"/>
              <a:gd name="T80" fmla="*/ 76718336 w 19279"/>
              <a:gd name="T81" fmla="*/ 154763481 h 20060"/>
              <a:gd name="T82" fmla="*/ 81546842 w 19279"/>
              <a:gd name="T83" fmla="*/ 145168931 h 20060"/>
              <a:gd name="T84" fmla="*/ 71353921 w 19279"/>
              <a:gd name="T85" fmla="*/ 144530021 h 20060"/>
              <a:gd name="T86" fmla="*/ 70550035 w 19279"/>
              <a:gd name="T87" fmla="*/ 113831160 h 20060"/>
              <a:gd name="T88" fmla="*/ 61161280 w 19279"/>
              <a:gd name="T89" fmla="*/ 89531378 h 20060"/>
              <a:gd name="T90" fmla="*/ 81546842 w 19279"/>
              <a:gd name="T91" fmla="*/ 58832011 h 20060"/>
              <a:gd name="T92" fmla="*/ 83963393 w 19279"/>
              <a:gd name="T93" fmla="*/ 49248592 h 20060"/>
              <a:gd name="T94" fmla="*/ 85839128 w 19279"/>
              <a:gd name="T95" fmla="*/ 38376751 h 20060"/>
              <a:gd name="T96" fmla="*/ 83963393 w 19279"/>
              <a:gd name="T97" fmla="*/ 33254939 h 20060"/>
              <a:gd name="T98" fmla="*/ 78062774 w 19279"/>
              <a:gd name="T99" fmla="*/ 30699368 h 20060"/>
              <a:gd name="T100" fmla="*/ 72966586 w 19279"/>
              <a:gd name="T101" fmla="*/ 47321260 h 20060"/>
              <a:gd name="T102" fmla="*/ 60357114 w 19279"/>
              <a:gd name="T103" fmla="*/ 37088306 h 20060"/>
              <a:gd name="T104" fmla="*/ 43723599 w 19279"/>
              <a:gd name="T105" fmla="*/ 44126802 h 20060"/>
              <a:gd name="T106" fmla="*/ 51772526 w 19279"/>
              <a:gd name="T107" fmla="*/ 9594067 h 20060"/>
              <a:gd name="T108" fmla="*/ 47479960 w 19279"/>
              <a:gd name="T109" fmla="*/ 6399587 h 20060"/>
              <a:gd name="T110" fmla="*/ 41847584 w 19279"/>
              <a:gd name="T111" fmla="*/ 0 h 2006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9279"/>
              <a:gd name="T169" fmla="*/ 0 h 20060"/>
              <a:gd name="T170" fmla="*/ 19279 w 19279"/>
              <a:gd name="T171" fmla="*/ 20060 h 2006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9279" h="20060" extrusionOk="0">
                <a:moveTo>
                  <a:pt x="6727" y="5405"/>
                </a:moveTo>
                <a:lnTo>
                  <a:pt x="7447" y="5946"/>
                </a:lnTo>
                <a:lnTo>
                  <a:pt x="8108" y="6366"/>
                </a:lnTo>
                <a:lnTo>
                  <a:pt x="8528" y="6546"/>
                </a:lnTo>
                <a:lnTo>
                  <a:pt x="8889" y="6666"/>
                </a:lnTo>
                <a:lnTo>
                  <a:pt x="8949" y="8949"/>
                </a:lnTo>
                <a:lnTo>
                  <a:pt x="6546" y="7567"/>
                </a:lnTo>
                <a:lnTo>
                  <a:pt x="6546" y="7507"/>
                </a:lnTo>
                <a:lnTo>
                  <a:pt x="6606" y="6967"/>
                </a:lnTo>
                <a:lnTo>
                  <a:pt x="6666" y="6486"/>
                </a:lnTo>
                <a:lnTo>
                  <a:pt x="6727" y="5405"/>
                </a:lnTo>
                <a:close/>
                <a:moveTo>
                  <a:pt x="12732" y="4564"/>
                </a:moveTo>
                <a:lnTo>
                  <a:pt x="12432" y="5766"/>
                </a:lnTo>
                <a:lnTo>
                  <a:pt x="12192" y="6666"/>
                </a:lnTo>
                <a:lnTo>
                  <a:pt x="12132" y="7087"/>
                </a:lnTo>
                <a:lnTo>
                  <a:pt x="12132" y="7567"/>
                </a:lnTo>
                <a:lnTo>
                  <a:pt x="10090" y="8828"/>
                </a:lnTo>
                <a:lnTo>
                  <a:pt x="9729" y="9069"/>
                </a:lnTo>
                <a:lnTo>
                  <a:pt x="9789" y="6186"/>
                </a:lnTo>
                <a:lnTo>
                  <a:pt x="10210" y="6006"/>
                </a:lnTo>
                <a:lnTo>
                  <a:pt x="10630" y="5766"/>
                </a:lnTo>
                <a:lnTo>
                  <a:pt x="11471" y="5285"/>
                </a:lnTo>
                <a:lnTo>
                  <a:pt x="12732" y="4564"/>
                </a:lnTo>
                <a:close/>
                <a:moveTo>
                  <a:pt x="12672" y="8228"/>
                </a:moveTo>
                <a:lnTo>
                  <a:pt x="13273" y="8708"/>
                </a:lnTo>
                <a:lnTo>
                  <a:pt x="13873" y="9189"/>
                </a:lnTo>
                <a:lnTo>
                  <a:pt x="15074" y="10210"/>
                </a:lnTo>
                <a:lnTo>
                  <a:pt x="14354" y="10210"/>
                </a:lnTo>
                <a:lnTo>
                  <a:pt x="13693" y="10330"/>
                </a:lnTo>
                <a:lnTo>
                  <a:pt x="12852" y="10570"/>
                </a:lnTo>
                <a:lnTo>
                  <a:pt x="12072" y="10991"/>
                </a:lnTo>
                <a:lnTo>
                  <a:pt x="10330" y="9789"/>
                </a:lnTo>
                <a:lnTo>
                  <a:pt x="10750" y="9489"/>
                </a:lnTo>
                <a:lnTo>
                  <a:pt x="12672" y="8228"/>
                </a:lnTo>
                <a:close/>
                <a:moveTo>
                  <a:pt x="6366" y="8228"/>
                </a:moveTo>
                <a:lnTo>
                  <a:pt x="8708" y="9669"/>
                </a:lnTo>
                <a:lnTo>
                  <a:pt x="6006" y="11411"/>
                </a:lnTo>
                <a:lnTo>
                  <a:pt x="5525" y="11051"/>
                </a:lnTo>
                <a:lnTo>
                  <a:pt x="5045" y="10690"/>
                </a:lnTo>
                <a:lnTo>
                  <a:pt x="4565" y="10390"/>
                </a:lnTo>
                <a:lnTo>
                  <a:pt x="4024" y="10090"/>
                </a:lnTo>
                <a:lnTo>
                  <a:pt x="4504" y="9789"/>
                </a:lnTo>
                <a:lnTo>
                  <a:pt x="4865" y="9489"/>
                </a:lnTo>
                <a:lnTo>
                  <a:pt x="5706" y="8949"/>
                </a:lnTo>
                <a:lnTo>
                  <a:pt x="6126" y="8648"/>
                </a:lnTo>
                <a:lnTo>
                  <a:pt x="6246" y="8468"/>
                </a:lnTo>
                <a:lnTo>
                  <a:pt x="6366" y="8228"/>
                </a:lnTo>
                <a:close/>
                <a:moveTo>
                  <a:pt x="9669" y="10330"/>
                </a:moveTo>
                <a:lnTo>
                  <a:pt x="10991" y="11231"/>
                </a:lnTo>
                <a:lnTo>
                  <a:pt x="10931" y="11411"/>
                </a:lnTo>
                <a:lnTo>
                  <a:pt x="10931" y="11591"/>
                </a:lnTo>
                <a:lnTo>
                  <a:pt x="11471" y="14113"/>
                </a:lnTo>
                <a:lnTo>
                  <a:pt x="10690" y="13693"/>
                </a:lnTo>
                <a:lnTo>
                  <a:pt x="10150" y="13513"/>
                </a:lnTo>
                <a:lnTo>
                  <a:pt x="9669" y="13273"/>
                </a:lnTo>
                <a:lnTo>
                  <a:pt x="9669" y="10330"/>
                </a:lnTo>
                <a:close/>
                <a:moveTo>
                  <a:pt x="8949" y="10690"/>
                </a:moveTo>
                <a:lnTo>
                  <a:pt x="9009" y="13213"/>
                </a:lnTo>
                <a:lnTo>
                  <a:pt x="8949" y="13213"/>
                </a:lnTo>
                <a:lnTo>
                  <a:pt x="8168" y="13513"/>
                </a:lnTo>
                <a:lnTo>
                  <a:pt x="7387" y="13873"/>
                </a:lnTo>
                <a:lnTo>
                  <a:pt x="5886" y="14654"/>
                </a:lnTo>
                <a:lnTo>
                  <a:pt x="5946" y="14053"/>
                </a:lnTo>
                <a:lnTo>
                  <a:pt x="6126" y="13453"/>
                </a:lnTo>
                <a:lnTo>
                  <a:pt x="6426" y="12312"/>
                </a:lnTo>
                <a:lnTo>
                  <a:pt x="8949" y="10690"/>
                </a:lnTo>
                <a:close/>
                <a:moveTo>
                  <a:pt x="9249" y="0"/>
                </a:moveTo>
                <a:lnTo>
                  <a:pt x="9189" y="60"/>
                </a:lnTo>
                <a:lnTo>
                  <a:pt x="9069" y="1021"/>
                </a:lnTo>
                <a:lnTo>
                  <a:pt x="8949" y="2042"/>
                </a:lnTo>
                <a:lnTo>
                  <a:pt x="8648" y="1982"/>
                </a:lnTo>
                <a:lnTo>
                  <a:pt x="8348" y="1862"/>
                </a:lnTo>
                <a:lnTo>
                  <a:pt x="8108" y="1622"/>
                </a:lnTo>
                <a:lnTo>
                  <a:pt x="7808" y="1261"/>
                </a:lnTo>
                <a:lnTo>
                  <a:pt x="7748" y="1201"/>
                </a:lnTo>
                <a:lnTo>
                  <a:pt x="7627" y="1201"/>
                </a:lnTo>
                <a:lnTo>
                  <a:pt x="7567" y="1261"/>
                </a:lnTo>
                <a:lnTo>
                  <a:pt x="7507" y="1381"/>
                </a:lnTo>
                <a:lnTo>
                  <a:pt x="7507" y="1622"/>
                </a:lnTo>
                <a:lnTo>
                  <a:pt x="7567" y="1862"/>
                </a:lnTo>
                <a:lnTo>
                  <a:pt x="7748" y="2102"/>
                </a:lnTo>
                <a:lnTo>
                  <a:pt x="7928" y="2282"/>
                </a:lnTo>
                <a:lnTo>
                  <a:pt x="8108" y="2463"/>
                </a:lnTo>
                <a:lnTo>
                  <a:pt x="8348" y="2583"/>
                </a:lnTo>
                <a:lnTo>
                  <a:pt x="8889" y="2823"/>
                </a:lnTo>
                <a:lnTo>
                  <a:pt x="8829" y="4204"/>
                </a:lnTo>
                <a:lnTo>
                  <a:pt x="8829" y="5525"/>
                </a:lnTo>
                <a:lnTo>
                  <a:pt x="8048" y="5105"/>
                </a:lnTo>
                <a:lnTo>
                  <a:pt x="7267" y="4625"/>
                </a:lnTo>
                <a:lnTo>
                  <a:pt x="6546" y="4084"/>
                </a:lnTo>
                <a:lnTo>
                  <a:pt x="6426" y="4024"/>
                </a:lnTo>
                <a:lnTo>
                  <a:pt x="6306" y="3964"/>
                </a:lnTo>
                <a:lnTo>
                  <a:pt x="6066" y="4024"/>
                </a:lnTo>
                <a:lnTo>
                  <a:pt x="5946" y="4084"/>
                </a:lnTo>
                <a:lnTo>
                  <a:pt x="5826" y="4144"/>
                </a:lnTo>
                <a:lnTo>
                  <a:pt x="5766" y="4264"/>
                </a:lnTo>
                <a:lnTo>
                  <a:pt x="5766" y="4444"/>
                </a:lnTo>
                <a:lnTo>
                  <a:pt x="5766" y="5826"/>
                </a:lnTo>
                <a:lnTo>
                  <a:pt x="5766" y="6486"/>
                </a:lnTo>
                <a:lnTo>
                  <a:pt x="5826" y="7147"/>
                </a:lnTo>
                <a:lnTo>
                  <a:pt x="5225" y="6847"/>
                </a:lnTo>
                <a:lnTo>
                  <a:pt x="4204" y="6246"/>
                </a:lnTo>
                <a:lnTo>
                  <a:pt x="3063" y="5646"/>
                </a:lnTo>
                <a:lnTo>
                  <a:pt x="3063" y="5165"/>
                </a:lnTo>
                <a:lnTo>
                  <a:pt x="3063" y="4564"/>
                </a:lnTo>
                <a:lnTo>
                  <a:pt x="3063" y="4264"/>
                </a:lnTo>
                <a:lnTo>
                  <a:pt x="3003" y="3964"/>
                </a:lnTo>
                <a:lnTo>
                  <a:pt x="2943" y="3784"/>
                </a:lnTo>
                <a:lnTo>
                  <a:pt x="2823" y="3724"/>
                </a:lnTo>
                <a:lnTo>
                  <a:pt x="2763" y="3664"/>
                </a:lnTo>
                <a:lnTo>
                  <a:pt x="2463" y="3664"/>
                </a:lnTo>
                <a:lnTo>
                  <a:pt x="2402" y="3724"/>
                </a:lnTo>
                <a:lnTo>
                  <a:pt x="2282" y="3784"/>
                </a:lnTo>
                <a:lnTo>
                  <a:pt x="2222" y="3964"/>
                </a:lnTo>
                <a:lnTo>
                  <a:pt x="2162" y="4264"/>
                </a:lnTo>
                <a:lnTo>
                  <a:pt x="2162" y="4564"/>
                </a:lnTo>
                <a:lnTo>
                  <a:pt x="2162" y="5165"/>
                </a:lnTo>
                <a:lnTo>
                  <a:pt x="2162" y="5285"/>
                </a:lnTo>
                <a:lnTo>
                  <a:pt x="1622" y="5165"/>
                </a:lnTo>
                <a:lnTo>
                  <a:pt x="1141" y="5105"/>
                </a:lnTo>
                <a:lnTo>
                  <a:pt x="1081" y="5165"/>
                </a:lnTo>
                <a:lnTo>
                  <a:pt x="1081" y="5225"/>
                </a:lnTo>
                <a:lnTo>
                  <a:pt x="1562" y="5646"/>
                </a:lnTo>
                <a:lnTo>
                  <a:pt x="2102" y="6006"/>
                </a:lnTo>
                <a:lnTo>
                  <a:pt x="2102" y="6066"/>
                </a:lnTo>
                <a:lnTo>
                  <a:pt x="1382" y="6186"/>
                </a:lnTo>
                <a:lnTo>
                  <a:pt x="661" y="6306"/>
                </a:lnTo>
                <a:lnTo>
                  <a:pt x="361" y="6426"/>
                </a:lnTo>
                <a:lnTo>
                  <a:pt x="120" y="6546"/>
                </a:lnTo>
                <a:lnTo>
                  <a:pt x="0" y="6727"/>
                </a:lnTo>
                <a:lnTo>
                  <a:pt x="0" y="6787"/>
                </a:lnTo>
                <a:lnTo>
                  <a:pt x="0" y="6907"/>
                </a:lnTo>
                <a:lnTo>
                  <a:pt x="60" y="7027"/>
                </a:lnTo>
                <a:lnTo>
                  <a:pt x="180" y="7087"/>
                </a:lnTo>
                <a:lnTo>
                  <a:pt x="481" y="7147"/>
                </a:lnTo>
                <a:lnTo>
                  <a:pt x="1021" y="7207"/>
                </a:lnTo>
                <a:lnTo>
                  <a:pt x="1862" y="7147"/>
                </a:lnTo>
                <a:lnTo>
                  <a:pt x="2703" y="7027"/>
                </a:lnTo>
                <a:lnTo>
                  <a:pt x="2883" y="6967"/>
                </a:lnTo>
                <a:lnTo>
                  <a:pt x="3003" y="6847"/>
                </a:lnTo>
                <a:lnTo>
                  <a:pt x="3063" y="6666"/>
                </a:lnTo>
                <a:lnTo>
                  <a:pt x="3123" y="6546"/>
                </a:lnTo>
                <a:lnTo>
                  <a:pt x="4024" y="6967"/>
                </a:lnTo>
                <a:lnTo>
                  <a:pt x="4925" y="7387"/>
                </a:lnTo>
                <a:lnTo>
                  <a:pt x="5585" y="7747"/>
                </a:lnTo>
                <a:lnTo>
                  <a:pt x="5165" y="7928"/>
                </a:lnTo>
                <a:lnTo>
                  <a:pt x="4805" y="8168"/>
                </a:lnTo>
                <a:lnTo>
                  <a:pt x="4144" y="8648"/>
                </a:lnTo>
                <a:lnTo>
                  <a:pt x="3784" y="8949"/>
                </a:lnTo>
                <a:lnTo>
                  <a:pt x="3363" y="9189"/>
                </a:lnTo>
                <a:lnTo>
                  <a:pt x="3003" y="9549"/>
                </a:lnTo>
                <a:lnTo>
                  <a:pt x="2883" y="9729"/>
                </a:lnTo>
                <a:lnTo>
                  <a:pt x="2823" y="9970"/>
                </a:lnTo>
                <a:lnTo>
                  <a:pt x="2823" y="10090"/>
                </a:lnTo>
                <a:lnTo>
                  <a:pt x="2883" y="10210"/>
                </a:lnTo>
                <a:lnTo>
                  <a:pt x="2943" y="10270"/>
                </a:lnTo>
                <a:lnTo>
                  <a:pt x="3063" y="10330"/>
                </a:lnTo>
                <a:lnTo>
                  <a:pt x="3423" y="10330"/>
                </a:lnTo>
                <a:lnTo>
                  <a:pt x="3664" y="10630"/>
                </a:lnTo>
                <a:lnTo>
                  <a:pt x="3964" y="10870"/>
                </a:lnTo>
                <a:lnTo>
                  <a:pt x="4565" y="11411"/>
                </a:lnTo>
                <a:lnTo>
                  <a:pt x="5165" y="11891"/>
                </a:lnTo>
                <a:lnTo>
                  <a:pt x="4144" y="12492"/>
                </a:lnTo>
                <a:lnTo>
                  <a:pt x="3123" y="13093"/>
                </a:lnTo>
                <a:lnTo>
                  <a:pt x="2583" y="12852"/>
                </a:lnTo>
                <a:lnTo>
                  <a:pt x="2042" y="12672"/>
                </a:lnTo>
                <a:lnTo>
                  <a:pt x="1502" y="12612"/>
                </a:lnTo>
                <a:lnTo>
                  <a:pt x="901" y="12732"/>
                </a:lnTo>
                <a:lnTo>
                  <a:pt x="841" y="12792"/>
                </a:lnTo>
                <a:lnTo>
                  <a:pt x="901" y="12912"/>
                </a:lnTo>
                <a:lnTo>
                  <a:pt x="1622" y="13273"/>
                </a:lnTo>
                <a:lnTo>
                  <a:pt x="2402" y="13693"/>
                </a:lnTo>
                <a:lnTo>
                  <a:pt x="2042" y="13993"/>
                </a:lnTo>
                <a:lnTo>
                  <a:pt x="1682" y="14354"/>
                </a:lnTo>
                <a:lnTo>
                  <a:pt x="1622" y="14474"/>
                </a:lnTo>
                <a:lnTo>
                  <a:pt x="1682" y="14594"/>
                </a:lnTo>
                <a:lnTo>
                  <a:pt x="1742" y="14654"/>
                </a:lnTo>
                <a:lnTo>
                  <a:pt x="1862" y="14654"/>
                </a:lnTo>
                <a:lnTo>
                  <a:pt x="2282" y="14594"/>
                </a:lnTo>
                <a:lnTo>
                  <a:pt x="2162" y="15134"/>
                </a:lnTo>
                <a:lnTo>
                  <a:pt x="2162" y="15675"/>
                </a:lnTo>
                <a:lnTo>
                  <a:pt x="2162" y="15795"/>
                </a:lnTo>
                <a:lnTo>
                  <a:pt x="2282" y="15915"/>
                </a:lnTo>
                <a:lnTo>
                  <a:pt x="2342" y="15975"/>
                </a:lnTo>
                <a:lnTo>
                  <a:pt x="2463" y="16035"/>
                </a:lnTo>
                <a:lnTo>
                  <a:pt x="2583" y="16035"/>
                </a:lnTo>
                <a:lnTo>
                  <a:pt x="2703" y="15975"/>
                </a:lnTo>
                <a:lnTo>
                  <a:pt x="2763" y="15915"/>
                </a:lnTo>
                <a:lnTo>
                  <a:pt x="2823" y="15795"/>
                </a:lnTo>
                <a:lnTo>
                  <a:pt x="2943" y="15014"/>
                </a:lnTo>
                <a:lnTo>
                  <a:pt x="3123" y="14294"/>
                </a:lnTo>
                <a:lnTo>
                  <a:pt x="3724" y="13993"/>
                </a:lnTo>
                <a:lnTo>
                  <a:pt x="4324" y="13633"/>
                </a:lnTo>
                <a:lnTo>
                  <a:pt x="5405" y="12912"/>
                </a:lnTo>
                <a:lnTo>
                  <a:pt x="5225" y="13573"/>
                </a:lnTo>
                <a:lnTo>
                  <a:pt x="5105" y="14174"/>
                </a:lnTo>
                <a:lnTo>
                  <a:pt x="4925" y="15435"/>
                </a:lnTo>
                <a:lnTo>
                  <a:pt x="4925" y="15555"/>
                </a:lnTo>
                <a:lnTo>
                  <a:pt x="4985" y="15675"/>
                </a:lnTo>
                <a:lnTo>
                  <a:pt x="5165" y="15795"/>
                </a:lnTo>
                <a:lnTo>
                  <a:pt x="5405" y="15855"/>
                </a:lnTo>
                <a:lnTo>
                  <a:pt x="5585" y="15795"/>
                </a:lnTo>
                <a:lnTo>
                  <a:pt x="7327" y="15014"/>
                </a:lnTo>
                <a:lnTo>
                  <a:pt x="8228" y="14534"/>
                </a:lnTo>
                <a:lnTo>
                  <a:pt x="9009" y="14053"/>
                </a:lnTo>
                <a:lnTo>
                  <a:pt x="9069" y="17777"/>
                </a:lnTo>
                <a:lnTo>
                  <a:pt x="9009" y="17777"/>
                </a:lnTo>
                <a:lnTo>
                  <a:pt x="8768" y="17837"/>
                </a:lnTo>
                <a:lnTo>
                  <a:pt x="8528" y="17957"/>
                </a:lnTo>
                <a:lnTo>
                  <a:pt x="8288" y="18197"/>
                </a:lnTo>
                <a:lnTo>
                  <a:pt x="8048" y="18438"/>
                </a:lnTo>
                <a:lnTo>
                  <a:pt x="7868" y="18738"/>
                </a:lnTo>
                <a:lnTo>
                  <a:pt x="7748" y="19038"/>
                </a:lnTo>
                <a:lnTo>
                  <a:pt x="7748" y="19338"/>
                </a:lnTo>
                <a:lnTo>
                  <a:pt x="7808" y="19579"/>
                </a:lnTo>
                <a:lnTo>
                  <a:pt x="7868" y="19639"/>
                </a:lnTo>
                <a:lnTo>
                  <a:pt x="7988" y="19699"/>
                </a:lnTo>
                <a:lnTo>
                  <a:pt x="8168" y="19639"/>
                </a:lnTo>
                <a:lnTo>
                  <a:pt x="8288" y="19519"/>
                </a:lnTo>
                <a:lnTo>
                  <a:pt x="8588" y="19278"/>
                </a:lnTo>
                <a:lnTo>
                  <a:pt x="8829" y="18978"/>
                </a:lnTo>
                <a:lnTo>
                  <a:pt x="9069" y="18678"/>
                </a:lnTo>
                <a:lnTo>
                  <a:pt x="9069" y="19759"/>
                </a:lnTo>
                <a:lnTo>
                  <a:pt x="9129" y="19879"/>
                </a:lnTo>
                <a:lnTo>
                  <a:pt x="9189" y="19999"/>
                </a:lnTo>
                <a:lnTo>
                  <a:pt x="9249" y="20059"/>
                </a:lnTo>
                <a:lnTo>
                  <a:pt x="9489" y="20059"/>
                </a:lnTo>
                <a:lnTo>
                  <a:pt x="9549" y="19999"/>
                </a:lnTo>
                <a:lnTo>
                  <a:pt x="9609" y="19879"/>
                </a:lnTo>
                <a:lnTo>
                  <a:pt x="9669" y="19759"/>
                </a:lnTo>
                <a:lnTo>
                  <a:pt x="9669" y="18317"/>
                </a:lnTo>
                <a:lnTo>
                  <a:pt x="9850" y="18377"/>
                </a:lnTo>
                <a:lnTo>
                  <a:pt x="9970" y="18438"/>
                </a:lnTo>
                <a:lnTo>
                  <a:pt x="10090" y="18498"/>
                </a:lnTo>
                <a:lnTo>
                  <a:pt x="10210" y="18618"/>
                </a:lnTo>
                <a:lnTo>
                  <a:pt x="10330" y="18738"/>
                </a:lnTo>
                <a:lnTo>
                  <a:pt x="10390" y="18798"/>
                </a:lnTo>
                <a:lnTo>
                  <a:pt x="10510" y="18738"/>
                </a:lnTo>
                <a:lnTo>
                  <a:pt x="10630" y="18738"/>
                </a:lnTo>
                <a:lnTo>
                  <a:pt x="10690" y="18678"/>
                </a:lnTo>
                <a:lnTo>
                  <a:pt x="10750" y="18558"/>
                </a:lnTo>
                <a:lnTo>
                  <a:pt x="10750" y="18498"/>
                </a:lnTo>
                <a:lnTo>
                  <a:pt x="10690" y="18377"/>
                </a:lnTo>
                <a:lnTo>
                  <a:pt x="10510" y="18077"/>
                </a:lnTo>
                <a:lnTo>
                  <a:pt x="10270" y="17897"/>
                </a:lnTo>
                <a:lnTo>
                  <a:pt x="9970" y="17777"/>
                </a:lnTo>
                <a:lnTo>
                  <a:pt x="9669" y="17717"/>
                </a:lnTo>
                <a:lnTo>
                  <a:pt x="9669" y="14354"/>
                </a:lnTo>
                <a:lnTo>
                  <a:pt x="10210" y="14714"/>
                </a:lnTo>
                <a:lnTo>
                  <a:pt x="10810" y="15014"/>
                </a:lnTo>
                <a:lnTo>
                  <a:pt x="11951" y="15555"/>
                </a:lnTo>
                <a:lnTo>
                  <a:pt x="12132" y="15615"/>
                </a:lnTo>
                <a:lnTo>
                  <a:pt x="12432" y="15615"/>
                </a:lnTo>
                <a:lnTo>
                  <a:pt x="12552" y="15495"/>
                </a:lnTo>
                <a:lnTo>
                  <a:pt x="12612" y="15435"/>
                </a:lnTo>
                <a:lnTo>
                  <a:pt x="12732" y="15315"/>
                </a:lnTo>
                <a:lnTo>
                  <a:pt x="12732" y="15134"/>
                </a:lnTo>
                <a:lnTo>
                  <a:pt x="12732" y="14954"/>
                </a:lnTo>
                <a:lnTo>
                  <a:pt x="12132" y="12072"/>
                </a:lnTo>
                <a:lnTo>
                  <a:pt x="15135" y="14414"/>
                </a:lnTo>
                <a:lnTo>
                  <a:pt x="14834" y="14894"/>
                </a:lnTo>
                <a:lnTo>
                  <a:pt x="14594" y="15435"/>
                </a:lnTo>
                <a:lnTo>
                  <a:pt x="14474" y="16035"/>
                </a:lnTo>
                <a:lnTo>
                  <a:pt x="14474" y="16576"/>
                </a:lnTo>
                <a:lnTo>
                  <a:pt x="14534" y="16756"/>
                </a:lnTo>
                <a:lnTo>
                  <a:pt x="14594" y="16816"/>
                </a:lnTo>
                <a:lnTo>
                  <a:pt x="14714" y="16876"/>
                </a:lnTo>
                <a:lnTo>
                  <a:pt x="14834" y="16876"/>
                </a:lnTo>
                <a:lnTo>
                  <a:pt x="15074" y="16816"/>
                </a:lnTo>
                <a:lnTo>
                  <a:pt x="15195" y="16696"/>
                </a:lnTo>
                <a:lnTo>
                  <a:pt x="15255" y="16576"/>
                </a:lnTo>
                <a:lnTo>
                  <a:pt x="15435" y="15975"/>
                </a:lnTo>
                <a:lnTo>
                  <a:pt x="15615" y="15375"/>
                </a:lnTo>
                <a:lnTo>
                  <a:pt x="15795" y="14894"/>
                </a:lnTo>
                <a:lnTo>
                  <a:pt x="16996" y="15855"/>
                </a:lnTo>
                <a:lnTo>
                  <a:pt x="17116" y="15915"/>
                </a:lnTo>
                <a:lnTo>
                  <a:pt x="17417" y="15915"/>
                </a:lnTo>
                <a:lnTo>
                  <a:pt x="17537" y="15795"/>
                </a:lnTo>
                <a:lnTo>
                  <a:pt x="17597" y="15735"/>
                </a:lnTo>
                <a:lnTo>
                  <a:pt x="17657" y="15555"/>
                </a:lnTo>
                <a:lnTo>
                  <a:pt x="17597" y="15435"/>
                </a:lnTo>
                <a:lnTo>
                  <a:pt x="17537" y="15315"/>
                </a:lnTo>
                <a:lnTo>
                  <a:pt x="16756" y="14654"/>
                </a:lnTo>
                <a:lnTo>
                  <a:pt x="17176" y="14534"/>
                </a:lnTo>
                <a:lnTo>
                  <a:pt x="17477" y="14474"/>
                </a:lnTo>
                <a:lnTo>
                  <a:pt x="17837" y="14354"/>
                </a:lnTo>
                <a:lnTo>
                  <a:pt x="18137" y="14174"/>
                </a:lnTo>
                <a:lnTo>
                  <a:pt x="18197" y="14053"/>
                </a:lnTo>
                <a:lnTo>
                  <a:pt x="18318" y="13933"/>
                </a:lnTo>
                <a:lnTo>
                  <a:pt x="18318" y="13753"/>
                </a:lnTo>
                <a:lnTo>
                  <a:pt x="18257" y="13633"/>
                </a:lnTo>
                <a:lnTo>
                  <a:pt x="18137" y="13513"/>
                </a:lnTo>
                <a:lnTo>
                  <a:pt x="17957" y="13393"/>
                </a:lnTo>
                <a:lnTo>
                  <a:pt x="17597" y="13333"/>
                </a:lnTo>
                <a:lnTo>
                  <a:pt x="17236" y="13333"/>
                </a:lnTo>
                <a:lnTo>
                  <a:pt x="16876" y="13393"/>
                </a:lnTo>
                <a:lnTo>
                  <a:pt x="16276" y="13513"/>
                </a:lnTo>
                <a:lnTo>
                  <a:pt x="15975" y="13573"/>
                </a:lnTo>
                <a:lnTo>
                  <a:pt x="15735" y="13693"/>
                </a:lnTo>
                <a:lnTo>
                  <a:pt x="14354" y="12612"/>
                </a:lnTo>
                <a:lnTo>
                  <a:pt x="13033" y="11591"/>
                </a:lnTo>
                <a:lnTo>
                  <a:pt x="13693" y="11291"/>
                </a:lnTo>
                <a:lnTo>
                  <a:pt x="14354" y="10991"/>
                </a:lnTo>
                <a:lnTo>
                  <a:pt x="15074" y="10750"/>
                </a:lnTo>
                <a:lnTo>
                  <a:pt x="15795" y="10690"/>
                </a:lnTo>
                <a:lnTo>
                  <a:pt x="15915" y="10630"/>
                </a:lnTo>
                <a:lnTo>
                  <a:pt x="16035" y="10510"/>
                </a:lnTo>
                <a:lnTo>
                  <a:pt x="16035" y="10330"/>
                </a:lnTo>
                <a:lnTo>
                  <a:pt x="15975" y="10210"/>
                </a:lnTo>
                <a:lnTo>
                  <a:pt x="15135" y="9549"/>
                </a:lnTo>
                <a:lnTo>
                  <a:pt x="14294" y="8889"/>
                </a:lnTo>
                <a:lnTo>
                  <a:pt x="13693" y="8408"/>
                </a:lnTo>
                <a:lnTo>
                  <a:pt x="13033" y="7988"/>
                </a:lnTo>
                <a:lnTo>
                  <a:pt x="15074" y="6546"/>
                </a:lnTo>
                <a:lnTo>
                  <a:pt x="16756" y="5405"/>
                </a:lnTo>
                <a:lnTo>
                  <a:pt x="16996" y="5525"/>
                </a:lnTo>
                <a:lnTo>
                  <a:pt x="17236" y="5585"/>
                </a:lnTo>
                <a:lnTo>
                  <a:pt x="17717" y="5646"/>
                </a:lnTo>
                <a:lnTo>
                  <a:pt x="18257" y="5525"/>
                </a:lnTo>
                <a:lnTo>
                  <a:pt x="18738" y="5405"/>
                </a:lnTo>
                <a:lnTo>
                  <a:pt x="18858" y="5285"/>
                </a:lnTo>
                <a:lnTo>
                  <a:pt x="18978" y="5165"/>
                </a:lnTo>
                <a:lnTo>
                  <a:pt x="18978" y="4985"/>
                </a:lnTo>
                <a:lnTo>
                  <a:pt x="18978" y="4865"/>
                </a:lnTo>
                <a:lnTo>
                  <a:pt x="18918" y="4745"/>
                </a:lnTo>
                <a:lnTo>
                  <a:pt x="18798" y="4625"/>
                </a:lnTo>
                <a:lnTo>
                  <a:pt x="18678" y="4564"/>
                </a:lnTo>
                <a:lnTo>
                  <a:pt x="18498" y="4625"/>
                </a:lnTo>
                <a:lnTo>
                  <a:pt x="18077" y="4745"/>
                </a:lnTo>
                <a:lnTo>
                  <a:pt x="17837" y="4805"/>
                </a:lnTo>
                <a:lnTo>
                  <a:pt x="17597" y="4865"/>
                </a:lnTo>
                <a:lnTo>
                  <a:pt x="18438" y="4264"/>
                </a:lnTo>
                <a:lnTo>
                  <a:pt x="19218" y="3604"/>
                </a:lnTo>
                <a:lnTo>
                  <a:pt x="19278" y="3483"/>
                </a:lnTo>
                <a:lnTo>
                  <a:pt x="19278" y="3363"/>
                </a:lnTo>
                <a:lnTo>
                  <a:pt x="19278" y="3303"/>
                </a:lnTo>
                <a:lnTo>
                  <a:pt x="19218" y="3183"/>
                </a:lnTo>
                <a:lnTo>
                  <a:pt x="19038" y="3063"/>
                </a:lnTo>
                <a:lnTo>
                  <a:pt x="18918" y="3063"/>
                </a:lnTo>
                <a:lnTo>
                  <a:pt x="18798" y="3123"/>
                </a:lnTo>
                <a:lnTo>
                  <a:pt x="18077" y="3483"/>
                </a:lnTo>
                <a:lnTo>
                  <a:pt x="17357" y="3964"/>
                </a:lnTo>
                <a:lnTo>
                  <a:pt x="17477" y="3724"/>
                </a:lnTo>
                <a:lnTo>
                  <a:pt x="17597" y="3483"/>
                </a:lnTo>
                <a:lnTo>
                  <a:pt x="17657" y="3243"/>
                </a:lnTo>
                <a:lnTo>
                  <a:pt x="17537" y="3003"/>
                </a:lnTo>
                <a:lnTo>
                  <a:pt x="17477" y="2883"/>
                </a:lnTo>
                <a:lnTo>
                  <a:pt x="17176" y="2883"/>
                </a:lnTo>
                <a:lnTo>
                  <a:pt x="17116" y="2943"/>
                </a:lnTo>
                <a:lnTo>
                  <a:pt x="16996" y="3123"/>
                </a:lnTo>
                <a:lnTo>
                  <a:pt x="16876" y="3363"/>
                </a:lnTo>
                <a:lnTo>
                  <a:pt x="16576" y="3784"/>
                </a:lnTo>
                <a:lnTo>
                  <a:pt x="16396" y="4204"/>
                </a:lnTo>
                <a:lnTo>
                  <a:pt x="16336" y="4444"/>
                </a:lnTo>
                <a:lnTo>
                  <a:pt x="16336" y="4685"/>
                </a:lnTo>
                <a:lnTo>
                  <a:pt x="14474" y="6006"/>
                </a:lnTo>
                <a:lnTo>
                  <a:pt x="12972" y="7027"/>
                </a:lnTo>
                <a:lnTo>
                  <a:pt x="13213" y="5946"/>
                </a:lnTo>
                <a:lnTo>
                  <a:pt x="13633" y="3844"/>
                </a:lnTo>
                <a:lnTo>
                  <a:pt x="13633" y="3664"/>
                </a:lnTo>
                <a:lnTo>
                  <a:pt x="13513" y="3483"/>
                </a:lnTo>
                <a:lnTo>
                  <a:pt x="13333" y="3423"/>
                </a:lnTo>
                <a:lnTo>
                  <a:pt x="13093" y="3483"/>
                </a:lnTo>
                <a:lnTo>
                  <a:pt x="12072" y="4024"/>
                </a:lnTo>
                <a:lnTo>
                  <a:pt x="11111" y="4625"/>
                </a:lnTo>
                <a:lnTo>
                  <a:pt x="10450" y="5045"/>
                </a:lnTo>
                <a:lnTo>
                  <a:pt x="9789" y="5465"/>
                </a:lnTo>
                <a:lnTo>
                  <a:pt x="9789" y="4144"/>
                </a:lnTo>
                <a:lnTo>
                  <a:pt x="9729" y="2883"/>
                </a:lnTo>
                <a:lnTo>
                  <a:pt x="9970" y="2763"/>
                </a:lnTo>
                <a:lnTo>
                  <a:pt x="10210" y="2643"/>
                </a:lnTo>
                <a:lnTo>
                  <a:pt x="10570" y="2282"/>
                </a:lnTo>
                <a:lnTo>
                  <a:pt x="11171" y="1622"/>
                </a:lnTo>
                <a:lnTo>
                  <a:pt x="11471" y="1261"/>
                </a:lnTo>
                <a:lnTo>
                  <a:pt x="11591" y="901"/>
                </a:lnTo>
                <a:lnTo>
                  <a:pt x="11591" y="721"/>
                </a:lnTo>
                <a:lnTo>
                  <a:pt x="11591" y="601"/>
                </a:lnTo>
                <a:lnTo>
                  <a:pt x="11471" y="481"/>
                </a:lnTo>
                <a:lnTo>
                  <a:pt x="11351" y="421"/>
                </a:lnTo>
                <a:lnTo>
                  <a:pt x="11111" y="421"/>
                </a:lnTo>
                <a:lnTo>
                  <a:pt x="10870" y="481"/>
                </a:lnTo>
                <a:lnTo>
                  <a:pt x="10630" y="601"/>
                </a:lnTo>
                <a:lnTo>
                  <a:pt x="10450" y="781"/>
                </a:lnTo>
                <a:lnTo>
                  <a:pt x="10150" y="1201"/>
                </a:lnTo>
                <a:lnTo>
                  <a:pt x="9789" y="1562"/>
                </a:lnTo>
                <a:lnTo>
                  <a:pt x="9609" y="1742"/>
                </a:lnTo>
                <a:lnTo>
                  <a:pt x="9549" y="901"/>
                </a:lnTo>
                <a:lnTo>
                  <a:pt x="9369" y="60"/>
                </a:lnTo>
                <a:lnTo>
                  <a:pt x="9369" y="0"/>
                </a:lnTo>
                <a:lnTo>
                  <a:pt x="9249" y="0"/>
                </a:lnTo>
                <a:close/>
              </a:path>
            </a:pathLst>
          </a:custGeom>
          <a:solidFill>
            <a:srgbClr val="79C6CC"/>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0" name="Shape 142">
            <a:extLst>
              <a:ext uri="{FF2B5EF4-FFF2-40B4-BE49-F238E27FC236}">
                <a16:creationId xmlns:a16="http://schemas.microsoft.com/office/drawing/2014/main" xmlns="" id="{A7AD7668-D123-4C36-8D2D-E89BB1535DDE}"/>
              </a:ext>
            </a:extLst>
          </p:cNvPr>
          <p:cNvSpPr>
            <a:spLocks/>
          </p:cNvSpPr>
          <p:nvPr/>
        </p:nvSpPr>
        <p:spPr bwMode="auto">
          <a:xfrm rot="14115095">
            <a:off x="1616605" y="1485901"/>
            <a:ext cx="371475" cy="1327151"/>
          </a:xfrm>
          <a:custGeom>
            <a:avLst/>
            <a:gdLst>
              <a:gd name="T0" fmla="*/ 172838715 w 11111"/>
              <a:gd name="T1" fmla="*/ 28162406 h 39819"/>
              <a:gd name="T2" fmla="*/ 197503438 w 11111"/>
              <a:gd name="T3" fmla="*/ 136969163 h 39819"/>
              <a:gd name="T4" fmla="*/ 134683609 w 11111"/>
              <a:gd name="T5" fmla="*/ 148231021 h 39819"/>
              <a:gd name="T6" fmla="*/ 107739719 w 11111"/>
              <a:gd name="T7" fmla="*/ 98513465 h 39819"/>
              <a:gd name="T8" fmla="*/ 92043989 w 11111"/>
              <a:gd name="T9" fmla="*/ 82565785 h 39819"/>
              <a:gd name="T10" fmla="*/ 62856739 w 11111"/>
              <a:gd name="T11" fmla="*/ 120084213 h 39819"/>
              <a:gd name="T12" fmla="*/ 116708712 w 11111"/>
              <a:gd name="T13" fmla="*/ 179189662 h 39819"/>
              <a:gd name="T14" fmla="*/ 193018958 w 11111"/>
              <a:gd name="T15" fmla="*/ 218582680 h 39819"/>
              <a:gd name="T16" fmla="*/ 49366356 w 11111"/>
              <a:gd name="T17" fmla="*/ 192309836 h 39819"/>
              <a:gd name="T18" fmla="*/ 20217120 w 11111"/>
              <a:gd name="T19" fmla="*/ 194200048 h 39819"/>
              <a:gd name="T20" fmla="*/ 89763719 w 11111"/>
              <a:gd name="T21" fmla="*/ 227969948 h 39819"/>
              <a:gd name="T22" fmla="*/ 190776702 w 11111"/>
              <a:gd name="T23" fmla="*/ 277687504 h 39819"/>
              <a:gd name="T24" fmla="*/ 35912883 w 11111"/>
              <a:gd name="T25" fmla="*/ 250478016 h 39819"/>
              <a:gd name="T26" fmla="*/ 101012982 w 11111"/>
              <a:gd name="T27" fmla="*/ 283310621 h 39819"/>
              <a:gd name="T28" fmla="*/ 188534445 w 11111"/>
              <a:gd name="T29" fmla="*/ 344290010 h 39819"/>
              <a:gd name="T30" fmla="*/ 105497462 w 11111"/>
              <a:gd name="T31" fmla="*/ 316143227 h 39819"/>
              <a:gd name="T32" fmla="*/ 56130003 w 11111"/>
              <a:gd name="T33" fmla="*/ 297383688 h 39819"/>
              <a:gd name="T34" fmla="*/ 51608613 w 11111"/>
              <a:gd name="T35" fmla="*/ 327405060 h 39819"/>
              <a:gd name="T36" fmla="*/ 112224232 w 11111"/>
              <a:gd name="T37" fmla="*/ 357410809 h 39819"/>
              <a:gd name="T38" fmla="*/ 184049965 w 11111"/>
              <a:gd name="T39" fmla="*/ 369609311 h 39819"/>
              <a:gd name="T40" fmla="*/ 130161082 w 11111"/>
              <a:gd name="T41" fmla="*/ 396819449 h 39819"/>
              <a:gd name="T42" fmla="*/ 69583476 w 11111"/>
              <a:gd name="T43" fmla="*/ 367735372 h 39819"/>
              <a:gd name="T44" fmla="*/ 53888850 w 11111"/>
              <a:gd name="T45" fmla="*/ 391180709 h 39819"/>
              <a:gd name="T46" fmla="*/ 136925832 w 11111"/>
              <a:gd name="T47" fmla="*/ 439023700 h 39819"/>
              <a:gd name="T48" fmla="*/ 168317325 w 11111"/>
              <a:gd name="T49" fmla="*/ 476557752 h 39819"/>
              <a:gd name="T50" fmla="*/ 76310246 w 11111"/>
              <a:gd name="T51" fmla="*/ 439023700 h 39819"/>
              <a:gd name="T52" fmla="*/ 83036983 w 11111"/>
              <a:gd name="T53" fmla="*/ 467170483 h 39819"/>
              <a:gd name="T54" fmla="*/ 163832845 w 11111"/>
              <a:gd name="T55" fmla="*/ 500940383 h 39819"/>
              <a:gd name="T56" fmla="*/ 125676602 w 11111"/>
              <a:gd name="T57" fmla="*/ 540333401 h 39819"/>
              <a:gd name="T58" fmla="*/ 24701633 w 11111"/>
              <a:gd name="T59" fmla="*/ 489678551 h 39819"/>
              <a:gd name="T60" fmla="*/ 0 w 11111"/>
              <a:gd name="T61" fmla="*/ 496254561 h 39819"/>
              <a:gd name="T62" fmla="*/ 65098996 w 11111"/>
              <a:gd name="T63" fmla="*/ 546909411 h 39819"/>
              <a:gd name="T64" fmla="*/ 181807708 w 11111"/>
              <a:gd name="T65" fmla="*/ 590050956 h 39819"/>
              <a:gd name="T66" fmla="*/ 204230208 w 11111"/>
              <a:gd name="T67" fmla="*/ 621008998 h 39819"/>
              <a:gd name="T68" fmla="*/ 260360178 w 11111"/>
              <a:gd name="T69" fmla="*/ 557218351 h 39819"/>
              <a:gd name="T70" fmla="*/ 381553403 w 11111"/>
              <a:gd name="T71" fmla="*/ 486866667 h 39819"/>
              <a:gd name="T72" fmla="*/ 289509414 w 11111"/>
              <a:gd name="T73" fmla="*/ 515013475 h 39819"/>
              <a:gd name="T74" fmla="*/ 269329204 w 11111"/>
              <a:gd name="T75" fmla="*/ 500003089 h 39819"/>
              <a:gd name="T76" fmla="*/ 377068923 w 11111"/>
              <a:gd name="T77" fmla="*/ 449348239 h 39819"/>
              <a:gd name="T78" fmla="*/ 388280173 w 11111"/>
              <a:gd name="T79" fmla="*/ 420264161 h 39819"/>
              <a:gd name="T80" fmla="*/ 276055941 w 11111"/>
              <a:gd name="T81" fmla="*/ 469045072 h 39819"/>
              <a:gd name="T82" fmla="*/ 226689585 w 11111"/>
              <a:gd name="T83" fmla="*/ 449348239 h 39819"/>
              <a:gd name="T84" fmla="*/ 280540421 w 11111"/>
              <a:gd name="T85" fmla="*/ 423076045 h 39819"/>
              <a:gd name="T86" fmla="*/ 408497293 w 11111"/>
              <a:gd name="T87" fmla="*/ 340525858 h 39819"/>
              <a:gd name="T88" fmla="*/ 228931808 w 11111"/>
              <a:gd name="T89" fmla="*/ 365860783 h 39819"/>
              <a:gd name="T90" fmla="*/ 336671560 w 11111"/>
              <a:gd name="T91" fmla="*/ 314268638 h 39819"/>
              <a:gd name="T92" fmla="*/ 403975903 w 11111"/>
              <a:gd name="T93" fmla="*/ 266425671 h 39819"/>
              <a:gd name="T94" fmla="*/ 231174065 w 11111"/>
              <a:gd name="T95" fmla="*/ 333965472 h 39819"/>
              <a:gd name="T96" fmla="*/ 289509414 w 11111"/>
              <a:gd name="T97" fmla="*/ 277687504 h 39819"/>
              <a:gd name="T98" fmla="*/ 392764653 w 11111"/>
              <a:gd name="T99" fmla="*/ 206383552 h 39819"/>
              <a:gd name="T100" fmla="*/ 332187047 w 11111"/>
              <a:gd name="T101" fmla="*/ 223268502 h 39819"/>
              <a:gd name="T102" fmla="*/ 249112051 w 11111"/>
              <a:gd name="T103" fmla="*/ 238278863 h 39819"/>
              <a:gd name="T104" fmla="*/ 298515317 w 11111"/>
              <a:gd name="T105" fmla="*/ 206383552 h 39819"/>
              <a:gd name="T106" fmla="*/ 377068923 w 11111"/>
              <a:gd name="T107" fmla="*/ 135095224 h 39819"/>
              <a:gd name="T108" fmla="*/ 372584410 w 11111"/>
              <a:gd name="T109" fmla="*/ 99450735 h 39819"/>
              <a:gd name="T110" fmla="*/ 287267191 w 11111"/>
              <a:gd name="T111" fmla="*/ 174488241 h 39819"/>
              <a:gd name="T112" fmla="*/ 235658578 w 11111"/>
              <a:gd name="T113" fmla="*/ 186686744 h 39819"/>
              <a:gd name="T114" fmla="*/ 278298198 w 11111"/>
              <a:gd name="T115" fmla="*/ 151980174 h 39819"/>
              <a:gd name="T116" fmla="*/ 314211047 w 11111"/>
              <a:gd name="T117" fmla="*/ 66618129 h 39819"/>
              <a:gd name="T118" fmla="*/ 296273061 w 11111"/>
              <a:gd name="T119" fmla="*/ 47858615 h 39819"/>
              <a:gd name="T120" fmla="*/ 246869828 w 11111"/>
              <a:gd name="T121" fmla="*/ 149168315 h 39819"/>
              <a:gd name="T122" fmla="*/ 235658578 w 11111"/>
              <a:gd name="T123" fmla="*/ 66618129 h 39819"/>
              <a:gd name="T124" fmla="*/ 190776702 w 11111"/>
              <a:gd name="T125" fmla="*/ 4701446 h 39819"/>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1111"/>
              <a:gd name="T190" fmla="*/ 0 h 39819"/>
              <a:gd name="T191" fmla="*/ 11111 w 11111"/>
              <a:gd name="T192" fmla="*/ 39819 h 39819"/>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1111" h="39819" extrusionOk="0">
                <a:moveTo>
                  <a:pt x="4625" y="1"/>
                </a:moveTo>
                <a:lnTo>
                  <a:pt x="4564" y="61"/>
                </a:lnTo>
                <a:lnTo>
                  <a:pt x="4504" y="481"/>
                </a:lnTo>
                <a:lnTo>
                  <a:pt x="4504" y="962"/>
                </a:lnTo>
                <a:lnTo>
                  <a:pt x="4564" y="1382"/>
                </a:lnTo>
                <a:lnTo>
                  <a:pt x="4625" y="1803"/>
                </a:lnTo>
                <a:lnTo>
                  <a:pt x="4925" y="2643"/>
                </a:lnTo>
                <a:lnTo>
                  <a:pt x="5105" y="3484"/>
                </a:lnTo>
                <a:lnTo>
                  <a:pt x="5285" y="4865"/>
                </a:lnTo>
                <a:lnTo>
                  <a:pt x="5465" y="6187"/>
                </a:lnTo>
                <a:lnTo>
                  <a:pt x="5345" y="7448"/>
                </a:lnTo>
                <a:lnTo>
                  <a:pt x="5285" y="8769"/>
                </a:lnTo>
                <a:lnTo>
                  <a:pt x="5225" y="11292"/>
                </a:lnTo>
                <a:lnTo>
                  <a:pt x="5045" y="11171"/>
                </a:lnTo>
                <a:lnTo>
                  <a:pt x="4625" y="10811"/>
                </a:lnTo>
                <a:lnTo>
                  <a:pt x="4264" y="10451"/>
                </a:lnTo>
                <a:lnTo>
                  <a:pt x="3904" y="9970"/>
                </a:lnTo>
                <a:lnTo>
                  <a:pt x="3604" y="9490"/>
                </a:lnTo>
                <a:lnTo>
                  <a:pt x="3303" y="8949"/>
                </a:lnTo>
                <a:lnTo>
                  <a:pt x="3123" y="8409"/>
                </a:lnTo>
                <a:lnTo>
                  <a:pt x="3003" y="7868"/>
                </a:lnTo>
                <a:lnTo>
                  <a:pt x="2883" y="7268"/>
                </a:lnTo>
                <a:lnTo>
                  <a:pt x="2883" y="6787"/>
                </a:lnTo>
                <a:lnTo>
                  <a:pt x="2883" y="6307"/>
                </a:lnTo>
                <a:lnTo>
                  <a:pt x="2883" y="5886"/>
                </a:lnTo>
                <a:lnTo>
                  <a:pt x="2883" y="5406"/>
                </a:lnTo>
                <a:lnTo>
                  <a:pt x="2823" y="5286"/>
                </a:lnTo>
                <a:lnTo>
                  <a:pt x="2703" y="5226"/>
                </a:lnTo>
                <a:lnTo>
                  <a:pt x="2583" y="5226"/>
                </a:lnTo>
                <a:lnTo>
                  <a:pt x="2463" y="5286"/>
                </a:lnTo>
                <a:lnTo>
                  <a:pt x="2222" y="5526"/>
                </a:lnTo>
                <a:lnTo>
                  <a:pt x="2042" y="5766"/>
                </a:lnTo>
                <a:lnTo>
                  <a:pt x="1922" y="6067"/>
                </a:lnTo>
                <a:lnTo>
                  <a:pt x="1802" y="6367"/>
                </a:lnTo>
                <a:lnTo>
                  <a:pt x="1682" y="6967"/>
                </a:lnTo>
                <a:lnTo>
                  <a:pt x="1682" y="7688"/>
                </a:lnTo>
                <a:lnTo>
                  <a:pt x="1742" y="8349"/>
                </a:lnTo>
                <a:lnTo>
                  <a:pt x="1922" y="9069"/>
                </a:lnTo>
                <a:lnTo>
                  <a:pt x="2102" y="9670"/>
                </a:lnTo>
                <a:lnTo>
                  <a:pt x="2342" y="10211"/>
                </a:lnTo>
                <a:lnTo>
                  <a:pt x="2823" y="11051"/>
                </a:lnTo>
                <a:lnTo>
                  <a:pt x="3123" y="11472"/>
                </a:lnTo>
                <a:lnTo>
                  <a:pt x="3483" y="11892"/>
                </a:lnTo>
                <a:lnTo>
                  <a:pt x="3844" y="12312"/>
                </a:lnTo>
                <a:lnTo>
                  <a:pt x="4264" y="12673"/>
                </a:lnTo>
                <a:lnTo>
                  <a:pt x="4745" y="12973"/>
                </a:lnTo>
                <a:lnTo>
                  <a:pt x="5165" y="13153"/>
                </a:lnTo>
                <a:lnTo>
                  <a:pt x="5165" y="13994"/>
                </a:lnTo>
                <a:lnTo>
                  <a:pt x="4324" y="13874"/>
                </a:lnTo>
                <a:lnTo>
                  <a:pt x="3904" y="13754"/>
                </a:lnTo>
                <a:lnTo>
                  <a:pt x="3483" y="13634"/>
                </a:lnTo>
                <a:lnTo>
                  <a:pt x="2703" y="13273"/>
                </a:lnTo>
                <a:lnTo>
                  <a:pt x="1982" y="12853"/>
                </a:lnTo>
                <a:lnTo>
                  <a:pt x="1321" y="12312"/>
                </a:lnTo>
                <a:lnTo>
                  <a:pt x="721" y="11712"/>
                </a:lnTo>
                <a:lnTo>
                  <a:pt x="601" y="11652"/>
                </a:lnTo>
                <a:lnTo>
                  <a:pt x="481" y="11712"/>
                </a:lnTo>
                <a:lnTo>
                  <a:pt x="361" y="11832"/>
                </a:lnTo>
                <a:lnTo>
                  <a:pt x="361" y="11952"/>
                </a:lnTo>
                <a:lnTo>
                  <a:pt x="541" y="12433"/>
                </a:lnTo>
                <a:lnTo>
                  <a:pt x="781" y="12853"/>
                </a:lnTo>
                <a:lnTo>
                  <a:pt x="1021" y="13273"/>
                </a:lnTo>
                <a:lnTo>
                  <a:pt x="1321" y="13634"/>
                </a:lnTo>
                <a:lnTo>
                  <a:pt x="1682" y="13994"/>
                </a:lnTo>
                <a:lnTo>
                  <a:pt x="2042" y="14354"/>
                </a:lnTo>
                <a:lnTo>
                  <a:pt x="2402" y="14595"/>
                </a:lnTo>
                <a:lnTo>
                  <a:pt x="2823" y="14895"/>
                </a:lnTo>
                <a:lnTo>
                  <a:pt x="3363" y="15075"/>
                </a:lnTo>
                <a:lnTo>
                  <a:pt x="3904" y="15315"/>
                </a:lnTo>
                <a:lnTo>
                  <a:pt x="4504" y="15495"/>
                </a:lnTo>
                <a:lnTo>
                  <a:pt x="5105" y="15556"/>
                </a:lnTo>
                <a:lnTo>
                  <a:pt x="5105" y="17778"/>
                </a:lnTo>
                <a:lnTo>
                  <a:pt x="4084" y="17537"/>
                </a:lnTo>
                <a:lnTo>
                  <a:pt x="3063" y="17117"/>
                </a:lnTo>
                <a:lnTo>
                  <a:pt x="2162" y="16576"/>
                </a:lnTo>
                <a:lnTo>
                  <a:pt x="1201" y="16036"/>
                </a:lnTo>
                <a:lnTo>
                  <a:pt x="1081" y="15976"/>
                </a:lnTo>
                <a:lnTo>
                  <a:pt x="961" y="16036"/>
                </a:lnTo>
                <a:lnTo>
                  <a:pt x="901" y="16156"/>
                </a:lnTo>
                <a:lnTo>
                  <a:pt x="961" y="16276"/>
                </a:lnTo>
                <a:lnTo>
                  <a:pt x="1321" y="16817"/>
                </a:lnTo>
                <a:lnTo>
                  <a:pt x="1742" y="17297"/>
                </a:lnTo>
                <a:lnTo>
                  <a:pt x="2222" y="17778"/>
                </a:lnTo>
                <a:lnTo>
                  <a:pt x="2703" y="18138"/>
                </a:lnTo>
                <a:lnTo>
                  <a:pt x="3243" y="18438"/>
                </a:lnTo>
                <a:lnTo>
                  <a:pt x="3844" y="18739"/>
                </a:lnTo>
                <a:lnTo>
                  <a:pt x="4444" y="18979"/>
                </a:lnTo>
                <a:lnTo>
                  <a:pt x="5045" y="19099"/>
                </a:lnTo>
                <a:lnTo>
                  <a:pt x="5045" y="21741"/>
                </a:lnTo>
                <a:lnTo>
                  <a:pt x="5045" y="22042"/>
                </a:lnTo>
                <a:lnTo>
                  <a:pt x="4324" y="21741"/>
                </a:lnTo>
                <a:lnTo>
                  <a:pt x="4024" y="21561"/>
                </a:lnTo>
                <a:lnTo>
                  <a:pt x="3664" y="21321"/>
                </a:lnTo>
                <a:lnTo>
                  <a:pt x="3423" y="21081"/>
                </a:lnTo>
                <a:lnTo>
                  <a:pt x="3183" y="20841"/>
                </a:lnTo>
                <a:lnTo>
                  <a:pt x="2823" y="20240"/>
                </a:lnTo>
                <a:lnTo>
                  <a:pt x="2402" y="19639"/>
                </a:lnTo>
                <a:lnTo>
                  <a:pt x="2222" y="19339"/>
                </a:lnTo>
                <a:lnTo>
                  <a:pt x="1982" y="19099"/>
                </a:lnTo>
                <a:lnTo>
                  <a:pt x="1862" y="18979"/>
                </a:lnTo>
                <a:lnTo>
                  <a:pt x="1682" y="18979"/>
                </a:lnTo>
                <a:lnTo>
                  <a:pt x="1502" y="19039"/>
                </a:lnTo>
                <a:lnTo>
                  <a:pt x="1381" y="19159"/>
                </a:lnTo>
                <a:lnTo>
                  <a:pt x="1261" y="19459"/>
                </a:lnTo>
                <a:lnTo>
                  <a:pt x="1201" y="19820"/>
                </a:lnTo>
                <a:lnTo>
                  <a:pt x="1141" y="20180"/>
                </a:lnTo>
                <a:lnTo>
                  <a:pt x="1261" y="20540"/>
                </a:lnTo>
                <a:lnTo>
                  <a:pt x="1381" y="20961"/>
                </a:lnTo>
                <a:lnTo>
                  <a:pt x="1562" y="21321"/>
                </a:lnTo>
                <a:lnTo>
                  <a:pt x="1742" y="21681"/>
                </a:lnTo>
                <a:lnTo>
                  <a:pt x="2042" y="21982"/>
                </a:lnTo>
                <a:lnTo>
                  <a:pt x="2342" y="22342"/>
                </a:lnTo>
                <a:lnTo>
                  <a:pt x="2643" y="22642"/>
                </a:lnTo>
                <a:lnTo>
                  <a:pt x="3003" y="22882"/>
                </a:lnTo>
                <a:lnTo>
                  <a:pt x="3363" y="23123"/>
                </a:lnTo>
                <a:lnTo>
                  <a:pt x="3784" y="23303"/>
                </a:lnTo>
                <a:lnTo>
                  <a:pt x="4144" y="23483"/>
                </a:lnTo>
                <a:lnTo>
                  <a:pt x="4504" y="23543"/>
                </a:lnTo>
                <a:lnTo>
                  <a:pt x="4865" y="23603"/>
                </a:lnTo>
                <a:lnTo>
                  <a:pt x="4925" y="23663"/>
                </a:lnTo>
                <a:lnTo>
                  <a:pt x="5045" y="23783"/>
                </a:lnTo>
                <a:lnTo>
                  <a:pt x="4985" y="26786"/>
                </a:lnTo>
                <a:lnTo>
                  <a:pt x="4444" y="26426"/>
                </a:lnTo>
                <a:lnTo>
                  <a:pt x="3964" y="26005"/>
                </a:lnTo>
                <a:lnTo>
                  <a:pt x="3724" y="25705"/>
                </a:lnTo>
                <a:lnTo>
                  <a:pt x="3483" y="25405"/>
                </a:lnTo>
                <a:lnTo>
                  <a:pt x="3123" y="24684"/>
                </a:lnTo>
                <a:lnTo>
                  <a:pt x="2703" y="24084"/>
                </a:lnTo>
                <a:lnTo>
                  <a:pt x="2402" y="23783"/>
                </a:lnTo>
                <a:lnTo>
                  <a:pt x="2162" y="23603"/>
                </a:lnTo>
                <a:lnTo>
                  <a:pt x="1982" y="23543"/>
                </a:lnTo>
                <a:lnTo>
                  <a:pt x="1862" y="23543"/>
                </a:lnTo>
                <a:lnTo>
                  <a:pt x="1742" y="23603"/>
                </a:lnTo>
                <a:lnTo>
                  <a:pt x="1622" y="23723"/>
                </a:lnTo>
                <a:lnTo>
                  <a:pt x="1502" y="23903"/>
                </a:lnTo>
                <a:lnTo>
                  <a:pt x="1442" y="24144"/>
                </a:lnTo>
                <a:lnTo>
                  <a:pt x="1381" y="24564"/>
                </a:lnTo>
                <a:lnTo>
                  <a:pt x="1442" y="25044"/>
                </a:lnTo>
                <a:lnTo>
                  <a:pt x="1622" y="25525"/>
                </a:lnTo>
                <a:lnTo>
                  <a:pt x="1862" y="26005"/>
                </a:lnTo>
                <a:lnTo>
                  <a:pt x="2102" y="26426"/>
                </a:lnTo>
                <a:lnTo>
                  <a:pt x="2643" y="27146"/>
                </a:lnTo>
                <a:lnTo>
                  <a:pt x="3123" y="27627"/>
                </a:lnTo>
                <a:lnTo>
                  <a:pt x="3664" y="28107"/>
                </a:lnTo>
                <a:lnTo>
                  <a:pt x="4324" y="28528"/>
                </a:lnTo>
                <a:lnTo>
                  <a:pt x="4625" y="28708"/>
                </a:lnTo>
                <a:lnTo>
                  <a:pt x="4985" y="28828"/>
                </a:lnTo>
                <a:lnTo>
                  <a:pt x="4985" y="30510"/>
                </a:lnTo>
                <a:lnTo>
                  <a:pt x="4925" y="30870"/>
                </a:lnTo>
                <a:lnTo>
                  <a:pt x="4504" y="30510"/>
                </a:lnTo>
                <a:lnTo>
                  <a:pt x="4084" y="30149"/>
                </a:lnTo>
                <a:lnTo>
                  <a:pt x="3303" y="29248"/>
                </a:lnTo>
                <a:lnTo>
                  <a:pt x="2583" y="28288"/>
                </a:lnTo>
                <a:lnTo>
                  <a:pt x="2463" y="28167"/>
                </a:lnTo>
                <a:lnTo>
                  <a:pt x="2342" y="28107"/>
                </a:lnTo>
                <a:lnTo>
                  <a:pt x="2042" y="28107"/>
                </a:lnTo>
                <a:lnTo>
                  <a:pt x="1922" y="28167"/>
                </a:lnTo>
                <a:lnTo>
                  <a:pt x="1802" y="28288"/>
                </a:lnTo>
                <a:lnTo>
                  <a:pt x="1802" y="28468"/>
                </a:lnTo>
                <a:lnTo>
                  <a:pt x="1802" y="28588"/>
                </a:lnTo>
                <a:lnTo>
                  <a:pt x="1982" y="29308"/>
                </a:lnTo>
                <a:lnTo>
                  <a:pt x="2222" y="29909"/>
                </a:lnTo>
                <a:lnTo>
                  <a:pt x="2583" y="30510"/>
                </a:lnTo>
                <a:lnTo>
                  <a:pt x="3063" y="31050"/>
                </a:lnTo>
                <a:lnTo>
                  <a:pt x="3423" y="31471"/>
                </a:lnTo>
                <a:lnTo>
                  <a:pt x="3904" y="31831"/>
                </a:lnTo>
                <a:lnTo>
                  <a:pt x="4144" y="31951"/>
                </a:lnTo>
                <a:lnTo>
                  <a:pt x="4384" y="32071"/>
                </a:lnTo>
                <a:lnTo>
                  <a:pt x="4625" y="32131"/>
                </a:lnTo>
                <a:lnTo>
                  <a:pt x="4925" y="32191"/>
                </a:lnTo>
                <a:lnTo>
                  <a:pt x="4865" y="34113"/>
                </a:lnTo>
                <a:lnTo>
                  <a:pt x="4805" y="36095"/>
                </a:lnTo>
                <a:lnTo>
                  <a:pt x="3844" y="35134"/>
                </a:lnTo>
                <a:lnTo>
                  <a:pt x="3363" y="34593"/>
                </a:lnTo>
                <a:lnTo>
                  <a:pt x="2883" y="34113"/>
                </a:lnTo>
                <a:lnTo>
                  <a:pt x="2282" y="33272"/>
                </a:lnTo>
                <a:lnTo>
                  <a:pt x="1682" y="32491"/>
                </a:lnTo>
                <a:lnTo>
                  <a:pt x="1381" y="32071"/>
                </a:lnTo>
                <a:lnTo>
                  <a:pt x="1021" y="31711"/>
                </a:lnTo>
                <a:lnTo>
                  <a:pt x="661" y="31350"/>
                </a:lnTo>
                <a:lnTo>
                  <a:pt x="240" y="31110"/>
                </a:lnTo>
                <a:lnTo>
                  <a:pt x="120" y="31050"/>
                </a:lnTo>
                <a:lnTo>
                  <a:pt x="60" y="31110"/>
                </a:lnTo>
                <a:lnTo>
                  <a:pt x="0" y="31170"/>
                </a:lnTo>
                <a:lnTo>
                  <a:pt x="0" y="31230"/>
                </a:lnTo>
                <a:lnTo>
                  <a:pt x="0" y="31771"/>
                </a:lnTo>
                <a:lnTo>
                  <a:pt x="60" y="32251"/>
                </a:lnTo>
                <a:lnTo>
                  <a:pt x="240" y="32792"/>
                </a:lnTo>
                <a:lnTo>
                  <a:pt x="481" y="33272"/>
                </a:lnTo>
                <a:lnTo>
                  <a:pt x="781" y="33693"/>
                </a:lnTo>
                <a:lnTo>
                  <a:pt x="1081" y="34173"/>
                </a:lnTo>
                <a:lnTo>
                  <a:pt x="1742" y="35014"/>
                </a:lnTo>
                <a:lnTo>
                  <a:pt x="2402" y="35795"/>
                </a:lnTo>
                <a:lnTo>
                  <a:pt x="3123" y="36575"/>
                </a:lnTo>
                <a:lnTo>
                  <a:pt x="3544" y="36936"/>
                </a:lnTo>
                <a:lnTo>
                  <a:pt x="3964" y="37236"/>
                </a:lnTo>
                <a:lnTo>
                  <a:pt x="4384" y="37536"/>
                </a:lnTo>
                <a:lnTo>
                  <a:pt x="4865" y="37776"/>
                </a:lnTo>
                <a:lnTo>
                  <a:pt x="4985" y="39518"/>
                </a:lnTo>
                <a:lnTo>
                  <a:pt x="5045" y="39638"/>
                </a:lnTo>
                <a:lnTo>
                  <a:pt x="5105" y="39698"/>
                </a:lnTo>
                <a:lnTo>
                  <a:pt x="5285" y="39818"/>
                </a:lnTo>
                <a:lnTo>
                  <a:pt x="5405" y="39818"/>
                </a:lnTo>
                <a:lnTo>
                  <a:pt x="5465" y="39758"/>
                </a:lnTo>
                <a:lnTo>
                  <a:pt x="5585" y="39698"/>
                </a:lnTo>
                <a:lnTo>
                  <a:pt x="5585" y="39578"/>
                </a:lnTo>
                <a:lnTo>
                  <a:pt x="5766" y="38317"/>
                </a:lnTo>
                <a:lnTo>
                  <a:pt x="5826" y="36996"/>
                </a:lnTo>
                <a:lnTo>
                  <a:pt x="6426" y="36335"/>
                </a:lnTo>
                <a:lnTo>
                  <a:pt x="6967" y="35674"/>
                </a:lnTo>
                <a:lnTo>
                  <a:pt x="8048" y="34413"/>
                </a:lnTo>
                <a:lnTo>
                  <a:pt x="8648" y="33633"/>
                </a:lnTo>
                <a:lnTo>
                  <a:pt x="9249" y="32912"/>
                </a:lnTo>
                <a:lnTo>
                  <a:pt x="9729" y="32131"/>
                </a:lnTo>
                <a:lnTo>
                  <a:pt x="10210" y="31290"/>
                </a:lnTo>
                <a:lnTo>
                  <a:pt x="10210" y="31170"/>
                </a:lnTo>
                <a:lnTo>
                  <a:pt x="10210" y="31050"/>
                </a:lnTo>
                <a:lnTo>
                  <a:pt x="10090" y="30990"/>
                </a:lnTo>
                <a:lnTo>
                  <a:pt x="9970" y="31050"/>
                </a:lnTo>
                <a:lnTo>
                  <a:pt x="9189" y="31651"/>
                </a:lnTo>
                <a:lnTo>
                  <a:pt x="8408" y="32311"/>
                </a:lnTo>
                <a:lnTo>
                  <a:pt x="7747" y="32972"/>
                </a:lnTo>
                <a:lnTo>
                  <a:pt x="7027" y="33693"/>
                </a:lnTo>
                <a:lnTo>
                  <a:pt x="5886" y="34954"/>
                </a:lnTo>
                <a:lnTo>
                  <a:pt x="5946" y="32431"/>
                </a:lnTo>
                <a:lnTo>
                  <a:pt x="6366" y="32431"/>
                </a:lnTo>
                <a:lnTo>
                  <a:pt x="6787" y="32311"/>
                </a:lnTo>
                <a:lnTo>
                  <a:pt x="7207" y="32011"/>
                </a:lnTo>
                <a:lnTo>
                  <a:pt x="7627" y="31711"/>
                </a:lnTo>
                <a:lnTo>
                  <a:pt x="7988" y="31350"/>
                </a:lnTo>
                <a:lnTo>
                  <a:pt x="8348" y="30930"/>
                </a:lnTo>
                <a:lnTo>
                  <a:pt x="8949" y="30269"/>
                </a:lnTo>
                <a:lnTo>
                  <a:pt x="9489" y="29609"/>
                </a:lnTo>
                <a:lnTo>
                  <a:pt x="10090" y="28768"/>
                </a:lnTo>
                <a:lnTo>
                  <a:pt x="10330" y="28348"/>
                </a:lnTo>
                <a:lnTo>
                  <a:pt x="10510" y="27867"/>
                </a:lnTo>
                <a:lnTo>
                  <a:pt x="10570" y="27447"/>
                </a:lnTo>
                <a:lnTo>
                  <a:pt x="10570" y="26966"/>
                </a:lnTo>
                <a:lnTo>
                  <a:pt x="10510" y="26906"/>
                </a:lnTo>
                <a:lnTo>
                  <a:pt x="10390" y="26906"/>
                </a:lnTo>
                <a:lnTo>
                  <a:pt x="10030" y="27146"/>
                </a:lnTo>
                <a:lnTo>
                  <a:pt x="9729" y="27387"/>
                </a:lnTo>
                <a:lnTo>
                  <a:pt x="9189" y="28047"/>
                </a:lnTo>
                <a:lnTo>
                  <a:pt x="8528" y="28828"/>
                </a:lnTo>
                <a:lnTo>
                  <a:pt x="7808" y="29609"/>
                </a:lnTo>
                <a:lnTo>
                  <a:pt x="7387" y="30029"/>
                </a:lnTo>
                <a:lnTo>
                  <a:pt x="6907" y="30389"/>
                </a:lnTo>
                <a:lnTo>
                  <a:pt x="6366" y="30810"/>
                </a:lnTo>
                <a:lnTo>
                  <a:pt x="5946" y="31290"/>
                </a:lnTo>
                <a:lnTo>
                  <a:pt x="5946" y="31230"/>
                </a:lnTo>
                <a:lnTo>
                  <a:pt x="6006" y="28828"/>
                </a:lnTo>
                <a:lnTo>
                  <a:pt x="6066" y="28768"/>
                </a:lnTo>
                <a:lnTo>
                  <a:pt x="6186" y="28708"/>
                </a:lnTo>
                <a:lnTo>
                  <a:pt x="6366" y="28588"/>
                </a:lnTo>
                <a:lnTo>
                  <a:pt x="6426" y="28408"/>
                </a:lnTo>
                <a:lnTo>
                  <a:pt x="6486" y="28227"/>
                </a:lnTo>
                <a:lnTo>
                  <a:pt x="7027" y="27687"/>
                </a:lnTo>
                <a:lnTo>
                  <a:pt x="7507" y="27086"/>
                </a:lnTo>
                <a:lnTo>
                  <a:pt x="8408" y="25885"/>
                </a:lnTo>
                <a:lnTo>
                  <a:pt x="9789" y="24024"/>
                </a:lnTo>
                <a:lnTo>
                  <a:pt x="11111" y="22102"/>
                </a:lnTo>
                <a:lnTo>
                  <a:pt x="11111" y="21922"/>
                </a:lnTo>
                <a:lnTo>
                  <a:pt x="11051" y="21861"/>
                </a:lnTo>
                <a:lnTo>
                  <a:pt x="10931" y="21801"/>
                </a:lnTo>
                <a:lnTo>
                  <a:pt x="10810" y="21861"/>
                </a:lnTo>
                <a:lnTo>
                  <a:pt x="9069" y="23483"/>
                </a:lnTo>
                <a:lnTo>
                  <a:pt x="7447" y="25165"/>
                </a:lnTo>
                <a:lnTo>
                  <a:pt x="6727" y="25825"/>
                </a:lnTo>
                <a:lnTo>
                  <a:pt x="6066" y="26606"/>
                </a:lnTo>
                <a:lnTo>
                  <a:pt x="6126" y="23423"/>
                </a:lnTo>
                <a:lnTo>
                  <a:pt x="6426" y="23183"/>
                </a:lnTo>
                <a:lnTo>
                  <a:pt x="6727" y="22882"/>
                </a:lnTo>
                <a:lnTo>
                  <a:pt x="7267" y="22222"/>
                </a:lnTo>
                <a:lnTo>
                  <a:pt x="7808" y="21561"/>
                </a:lnTo>
                <a:lnTo>
                  <a:pt x="8288" y="20961"/>
                </a:lnTo>
                <a:lnTo>
                  <a:pt x="9009" y="20120"/>
                </a:lnTo>
                <a:lnTo>
                  <a:pt x="9729" y="19219"/>
                </a:lnTo>
                <a:lnTo>
                  <a:pt x="10330" y="18318"/>
                </a:lnTo>
                <a:lnTo>
                  <a:pt x="10931" y="17297"/>
                </a:lnTo>
                <a:lnTo>
                  <a:pt x="10931" y="17237"/>
                </a:lnTo>
                <a:lnTo>
                  <a:pt x="10870" y="17117"/>
                </a:lnTo>
                <a:lnTo>
                  <a:pt x="10810" y="17057"/>
                </a:lnTo>
                <a:lnTo>
                  <a:pt x="10690" y="17117"/>
                </a:lnTo>
                <a:lnTo>
                  <a:pt x="9729" y="17778"/>
                </a:lnTo>
                <a:lnTo>
                  <a:pt x="8889" y="18558"/>
                </a:lnTo>
                <a:lnTo>
                  <a:pt x="8048" y="19399"/>
                </a:lnTo>
                <a:lnTo>
                  <a:pt x="7267" y="20240"/>
                </a:lnTo>
                <a:lnTo>
                  <a:pt x="6186" y="21381"/>
                </a:lnTo>
                <a:lnTo>
                  <a:pt x="6186" y="19279"/>
                </a:lnTo>
                <a:lnTo>
                  <a:pt x="6366" y="19219"/>
                </a:lnTo>
                <a:lnTo>
                  <a:pt x="6486" y="19099"/>
                </a:lnTo>
                <a:lnTo>
                  <a:pt x="6666" y="18859"/>
                </a:lnTo>
                <a:lnTo>
                  <a:pt x="7207" y="18378"/>
                </a:lnTo>
                <a:lnTo>
                  <a:pt x="7747" y="17778"/>
                </a:lnTo>
                <a:lnTo>
                  <a:pt x="8588" y="16697"/>
                </a:lnTo>
                <a:lnTo>
                  <a:pt x="9249" y="15796"/>
                </a:lnTo>
                <a:lnTo>
                  <a:pt x="9849" y="14835"/>
                </a:lnTo>
                <a:lnTo>
                  <a:pt x="10090" y="14294"/>
                </a:lnTo>
                <a:lnTo>
                  <a:pt x="10330" y="13754"/>
                </a:lnTo>
                <a:lnTo>
                  <a:pt x="10510" y="13213"/>
                </a:lnTo>
                <a:lnTo>
                  <a:pt x="10630" y="12673"/>
                </a:lnTo>
                <a:lnTo>
                  <a:pt x="10570" y="12613"/>
                </a:lnTo>
                <a:lnTo>
                  <a:pt x="10570" y="12553"/>
                </a:lnTo>
                <a:lnTo>
                  <a:pt x="10450" y="12553"/>
                </a:lnTo>
                <a:lnTo>
                  <a:pt x="9609" y="13394"/>
                </a:lnTo>
                <a:lnTo>
                  <a:pt x="8889" y="14294"/>
                </a:lnTo>
                <a:lnTo>
                  <a:pt x="8168" y="15195"/>
                </a:lnTo>
                <a:lnTo>
                  <a:pt x="7447" y="16096"/>
                </a:lnTo>
                <a:lnTo>
                  <a:pt x="6907" y="16697"/>
                </a:lnTo>
                <a:lnTo>
                  <a:pt x="6246" y="17297"/>
                </a:lnTo>
                <a:lnTo>
                  <a:pt x="6306" y="15435"/>
                </a:lnTo>
                <a:lnTo>
                  <a:pt x="6666" y="15255"/>
                </a:lnTo>
                <a:lnTo>
                  <a:pt x="6847" y="15135"/>
                </a:lnTo>
                <a:lnTo>
                  <a:pt x="6907" y="14955"/>
                </a:lnTo>
                <a:lnTo>
                  <a:pt x="6967" y="14775"/>
                </a:lnTo>
                <a:lnTo>
                  <a:pt x="6907" y="14535"/>
                </a:lnTo>
                <a:lnTo>
                  <a:pt x="7447" y="13934"/>
                </a:lnTo>
                <a:lnTo>
                  <a:pt x="7988" y="13213"/>
                </a:lnTo>
                <a:lnTo>
                  <a:pt x="8408" y="12493"/>
                </a:lnTo>
                <a:lnTo>
                  <a:pt x="8768" y="11832"/>
                </a:lnTo>
                <a:lnTo>
                  <a:pt x="9429" y="10631"/>
                </a:lnTo>
                <a:lnTo>
                  <a:pt x="9669" y="9970"/>
                </a:lnTo>
                <a:lnTo>
                  <a:pt x="9910" y="9310"/>
                </a:lnTo>
                <a:lnTo>
                  <a:pt x="10090" y="8649"/>
                </a:lnTo>
                <a:lnTo>
                  <a:pt x="10210" y="7988"/>
                </a:lnTo>
                <a:lnTo>
                  <a:pt x="10270" y="7328"/>
                </a:lnTo>
                <a:lnTo>
                  <a:pt x="10270" y="6607"/>
                </a:lnTo>
                <a:lnTo>
                  <a:pt x="10210" y="6487"/>
                </a:lnTo>
                <a:lnTo>
                  <a:pt x="10090" y="6367"/>
                </a:lnTo>
                <a:lnTo>
                  <a:pt x="9970" y="6367"/>
                </a:lnTo>
                <a:lnTo>
                  <a:pt x="9849" y="6487"/>
                </a:lnTo>
                <a:lnTo>
                  <a:pt x="9309" y="7688"/>
                </a:lnTo>
                <a:lnTo>
                  <a:pt x="8768" y="8889"/>
                </a:lnTo>
                <a:lnTo>
                  <a:pt x="8288" y="10030"/>
                </a:lnTo>
                <a:lnTo>
                  <a:pt x="7988" y="10631"/>
                </a:lnTo>
                <a:lnTo>
                  <a:pt x="7687" y="11171"/>
                </a:lnTo>
                <a:lnTo>
                  <a:pt x="7147" y="12012"/>
                </a:lnTo>
                <a:lnTo>
                  <a:pt x="6606" y="12733"/>
                </a:lnTo>
                <a:lnTo>
                  <a:pt x="6606" y="12493"/>
                </a:lnTo>
                <a:lnTo>
                  <a:pt x="6546" y="12312"/>
                </a:lnTo>
                <a:lnTo>
                  <a:pt x="6426" y="12132"/>
                </a:lnTo>
                <a:lnTo>
                  <a:pt x="6306" y="11952"/>
                </a:lnTo>
                <a:lnTo>
                  <a:pt x="6306" y="11352"/>
                </a:lnTo>
                <a:lnTo>
                  <a:pt x="6426" y="11352"/>
                </a:lnTo>
                <a:lnTo>
                  <a:pt x="6486" y="11292"/>
                </a:lnTo>
                <a:lnTo>
                  <a:pt x="6847" y="10811"/>
                </a:lnTo>
                <a:lnTo>
                  <a:pt x="7207" y="10331"/>
                </a:lnTo>
                <a:lnTo>
                  <a:pt x="7447" y="9730"/>
                </a:lnTo>
                <a:lnTo>
                  <a:pt x="7687" y="9129"/>
                </a:lnTo>
                <a:lnTo>
                  <a:pt x="7868" y="8529"/>
                </a:lnTo>
                <a:lnTo>
                  <a:pt x="7988" y="7928"/>
                </a:lnTo>
                <a:lnTo>
                  <a:pt x="8228" y="6727"/>
                </a:lnTo>
                <a:lnTo>
                  <a:pt x="8348" y="5466"/>
                </a:lnTo>
                <a:lnTo>
                  <a:pt x="8408" y="4265"/>
                </a:lnTo>
                <a:lnTo>
                  <a:pt x="8288" y="3004"/>
                </a:lnTo>
                <a:lnTo>
                  <a:pt x="8108" y="1803"/>
                </a:lnTo>
                <a:lnTo>
                  <a:pt x="8108" y="1743"/>
                </a:lnTo>
                <a:lnTo>
                  <a:pt x="7988" y="1743"/>
                </a:lnTo>
                <a:lnTo>
                  <a:pt x="7928" y="1803"/>
                </a:lnTo>
                <a:lnTo>
                  <a:pt x="7928" y="3064"/>
                </a:lnTo>
                <a:lnTo>
                  <a:pt x="7868" y="4265"/>
                </a:lnTo>
                <a:lnTo>
                  <a:pt x="7687" y="5526"/>
                </a:lnTo>
                <a:lnTo>
                  <a:pt x="7507" y="6727"/>
                </a:lnTo>
                <a:lnTo>
                  <a:pt x="7207" y="7688"/>
                </a:lnTo>
                <a:lnTo>
                  <a:pt x="6907" y="8649"/>
                </a:lnTo>
                <a:lnTo>
                  <a:pt x="6606" y="9550"/>
                </a:lnTo>
                <a:lnTo>
                  <a:pt x="6306" y="10511"/>
                </a:lnTo>
                <a:lnTo>
                  <a:pt x="6306" y="8709"/>
                </a:lnTo>
                <a:lnTo>
                  <a:pt x="6306" y="6847"/>
                </a:lnTo>
                <a:lnTo>
                  <a:pt x="6366" y="6007"/>
                </a:lnTo>
                <a:lnTo>
                  <a:pt x="6366" y="5166"/>
                </a:lnTo>
                <a:lnTo>
                  <a:pt x="6306" y="4265"/>
                </a:lnTo>
                <a:lnTo>
                  <a:pt x="6186" y="3424"/>
                </a:lnTo>
                <a:lnTo>
                  <a:pt x="6006" y="2523"/>
                </a:lnTo>
                <a:lnTo>
                  <a:pt x="5766" y="1562"/>
                </a:lnTo>
                <a:lnTo>
                  <a:pt x="5585" y="1082"/>
                </a:lnTo>
                <a:lnTo>
                  <a:pt x="5405" y="662"/>
                </a:lnTo>
                <a:lnTo>
                  <a:pt x="5105" y="301"/>
                </a:lnTo>
                <a:lnTo>
                  <a:pt x="4745" y="1"/>
                </a:lnTo>
                <a:lnTo>
                  <a:pt x="4625" y="1"/>
                </a:lnTo>
                <a:close/>
              </a:path>
            </a:pathLst>
          </a:custGeom>
          <a:solidFill>
            <a:srgbClr val="187767"/>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1" name="Shape 143">
            <a:extLst>
              <a:ext uri="{FF2B5EF4-FFF2-40B4-BE49-F238E27FC236}">
                <a16:creationId xmlns:a16="http://schemas.microsoft.com/office/drawing/2014/main" xmlns="" id="{3DD5B774-5E4C-46B9-9CB9-9FC47FC9DC2B}"/>
              </a:ext>
            </a:extLst>
          </p:cNvPr>
          <p:cNvSpPr>
            <a:spLocks/>
          </p:cNvSpPr>
          <p:nvPr/>
        </p:nvSpPr>
        <p:spPr bwMode="auto">
          <a:xfrm rot="16036409" flipH="1">
            <a:off x="1500718" y="1076324"/>
            <a:ext cx="603250" cy="1581151"/>
          </a:xfrm>
          <a:custGeom>
            <a:avLst/>
            <a:gdLst>
              <a:gd name="T0" fmla="*/ 699849770 w 13514"/>
              <a:gd name="T1" fmla="*/ 192330056 h 35374"/>
              <a:gd name="T2" fmla="*/ 539564539 w 13514"/>
              <a:gd name="T3" fmla="*/ 1072489147 h 35374"/>
              <a:gd name="T4" fmla="*/ 694511538 w 13514"/>
              <a:gd name="T5" fmla="*/ 1018162045 h 35374"/>
              <a:gd name="T6" fmla="*/ 609033638 w 13514"/>
              <a:gd name="T7" fmla="*/ 1113215599 h 35374"/>
              <a:gd name="T8" fmla="*/ 694511538 w 13514"/>
              <a:gd name="T9" fmla="*/ 122179458 h 35374"/>
              <a:gd name="T10" fmla="*/ 593020864 w 13514"/>
              <a:gd name="T11" fmla="*/ 97276502 h 35374"/>
              <a:gd name="T12" fmla="*/ 560999288 w 13514"/>
              <a:gd name="T13" fmla="*/ 337114226 h 35374"/>
              <a:gd name="T14" fmla="*/ 534226308 w 13514"/>
              <a:gd name="T15" fmla="*/ 131221772 h 35374"/>
              <a:gd name="T16" fmla="*/ 416724868 w 13514"/>
              <a:gd name="T17" fmla="*/ 187808899 h 35374"/>
              <a:gd name="T18" fmla="*/ 315234193 w 13514"/>
              <a:gd name="T19" fmla="*/ 267001811 h 35374"/>
              <a:gd name="T20" fmla="*/ 374030758 w 13514"/>
              <a:gd name="T21" fmla="*/ 613157246 h 35374"/>
              <a:gd name="T22" fmla="*/ 261775905 w 13514"/>
              <a:gd name="T23" fmla="*/ 479675449 h 35374"/>
              <a:gd name="T24" fmla="*/ 176295996 w 13514"/>
              <a:gd name="T25" fmla="*/ 407264825 h 35374"/>
              <a:gd name="T26" fmla="*/ 213743519 w 13514"/>
              <a:gd name="T27" fmla="*/ 629018993 h 35374"/>
              <a:gd name="T28" fmla="*/ 208407251 w 13514"/>
              <a:gd name="T29" fmla="*/ 633539044 h 35374"/>
              <a:gd name="T30" fmla="*/ 53458288 w 13514"/>
              <a:gd name="T31" fmla="*/ 601854906 h 35374"/>
              <a:gd name="T32" fmla="*/ 331244959 w 13514"/>
              <a:gd name="T33" fmla="*/ 839432605 h 35374"/>
              <a:gd name="T34" fmla="*/ 101580310 w 13514"/>
              <a:gd name="T35" fmla="*/ 705950808 h 35374"/>
              <a:gd name="T36" fmla="*/ 80143597 w 13514"/>
              <a:gd name="T37" fmla="*/ 791924937 h 35374"/>
              <a:gd name="T38" fmla="*/ 229754329 w 13514"/>
              <a:gd name="T39" fmla="*/ 916364386 h 35374"/>
              <a:gd name="T40" fmla="*/ 101580310 w 13514"/>
              <a:gd name="T41" fmla="*/ 907322072 h 35374"/>
              <a:gd name="T42" fmla="*/ 144274420 w 13514"/>
              <a:gd name="T43" fmla="*/ 1002338515 h 35374"/>
              <a:gd name="T44" fmla="*/ 347255769 w 13514"/>
              <a:gd name="T45" fmla="*/ 1119996815 h 35374"/>
              <a:gd name="T46" fmla="*/ 69469099 w 13514"/>
              <a:gd name="T47" fmla="*/ 1036282678 h 35374"/>
              <a:gd name="T48" fmla="*/ 256439638 w 13514"/>
              <a:gd name="T49" fmla="*/ 1178806823 h 35374"/>
              <a:gd name="T50" fmla="*/ 523553774 w 13514"/>
              <a:gd name="T51" fmla="*/ 1294205098 h 35374"/>
              <a:gd name="T52" fmla="*/ 641055214 w 13514"/>
              <a:gd name="T53" fmla="*/ 1321368079 h 35374"/>
              <a:gd name="T54" fmla="*/ 678500728 w 13514"/>
              <a:gd name="T55" fmla="*/ 1278381568 h 35374"/>
              <a:gd name="T56" fmla="*/ 657153695 w 13514"/>
              <a:gd name="T57" fmla="*/ 1172025641 h 35374"/>
              <a:gd name="T58" fmla="*/ 860135000 w 13514"/>
              <a:gd name="T59" fmla="*/ 1040803869 h 35374"/>
              <a:gd name="T60" fmla="*/ 902831119 w 13514"/>
              <a:gd name="T61" fmla="*/ 963872055 h 35374"/>
              <a:gd name="T62" fmla="*/ 747969827 w 13514"/>
              <a:gd name="T63" fmla="*/ 948048524 h 35374"/>
              <a:gd name="T64" fmla="*/ 812012979 w 13514"/>
              <a:gd name="T65" fmla="*/ 875637900 h 35374"/>
              <a:gd name="T66" fmla="*/ 769318868 w 13514"/>
              <a:gd name="T67" fmla="*/ 834911414 h 35374"/>
              <a:gd name="T68" fmla="*/ 443410177 w 13514"/>
              <a:gd name="T69" fmla="*/ 880159091 h 35374"/>
              <a:gd name="T70" fmla="*/ 924178152 w 13514"/>
              <a:gd name="T71" fmla="*/ 773803164 h 35374"/>
              <a:gd name="T72" fmla="*/ 774655136 w 13514"/>
              <a:gd name="T73" fmla="*/ 751198451 h 35374"/>
              <a:gd name="T74" fmla="*/ 475521388 w 13514"/>
              <a:gd name="T75" fmla="*/ 823609075 h 35374"/>
              <a:gd name="T76" fmla="*/ 694511538 w 13514"/>
              <a:gd name="T77" fmla="*/ 735336703 h 35374"/>
              <a:gd name="T78" fmla="*/ 940278642 w 13514"/>
              <a:gd name="T79" fmla="*/ 642581392 h 35374"/>
              <a:gd name="T80" fmla="*/ 625044448 w 13514"/>
              <a:gd name="T81" fmla="*/ 685569010 h 35374"/>
              <a:gd name="T82" fmla="*/ 747969827 w 13514"/>
              <a:gd name="T83" fmla="*/ 642581392 h 35374"/>
              <a:gd name="T84" fmla="*/ 1025758506 w 13514"/>
              <a:gd name="T85" fmla="*/ 565649578 h 35374"/>
              <a:gd name="T86" fmla="*/ 582348329 w 13514"/>
              <a:gd name="T87" fmla="*/ 613157246 h 35374"/>
              <a:gd name="T88" fmla="*/ 908167386 w 13514"/>
              <a:gd name="T89" fmla="*/ 490977822 h 35374"/>
              <a:gd name="T90" fmla="*/ 812012979 w 13514"/>
              <a:gd name="T91" fmla="*/ 454772493 h 35374"/>
              <a:gd name="T92" fmla="*/ 966961942 w 13514"/>
              <a:gd name="T93" fmla="*/ 418567198 h 35374"/>
              <a:gd name="T94" fmla="*/ 993647251 w 13514"/>
              <a:gd name="T95" fmla="*/ 366538339 h 35374"/>
              <a:gd name="T96" fmla="*/ 641055214 w 13514"/>
              <a:gd name="T97" fmla="*/ 380100738 h 35374"/>
              <a:gd name="T98" fmla="*/ 1025758506 w 13514"/>
              <a:gd name="T99" fmla="*/ 307728297 h 35374"/>
              <a:gd name="T100" fmla="*/ 828023789 w 13514"/>
              <a:gd name="T101" fmla="*/ 298647766 h 35374"/>
              <a:gd name="T102" fmla="*/ 1079127115 w 13514"/>
              <a:gd name="T103" fmla="*/ 219455926 h 35374"/>
              <a:gd name="T104" fmla="*/ 854798733 w 13514"/>
              <a:gd name="T105" fmla="*/ 246618907 h 35374"/>
              <a:gd name="T106" fmla="*/ 1100474192 w 13514"/>
              <a:gd name="T107" fmla="*/ 147082413 h 35374"/>
              <a:gd name="T108" fmla="*/ 1201964822 w 13514"/>
              <a:gd name="T109" fmla="*/ 74671789 h 35374"/>
              <a:gd name="T110" fmla="*/ 977636485 w 13514"/>
              <a:gd name="T111" fmla="*/ 81452972 h 35374"/>
              <a:gd name="T112" fmla="*/ 1063116349 w 13514"/>
              <a:gd name="T113" fmla="*/ 15823530 h 35374"/>
              <a:gd name="T114" fmla="*/ 833362020 w 13514"/>
              <a:gd name="T115" fmla="*/ 119919432 h 3537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13514"/>
              <a:gd name="T175" fmla="*/ 0 h 35374"/>
              <a:gd name="T176" fmla="*/ 13514 w 13514"/>
              <a:gd name="T177" fmla="*/ 35374 h 35374"/>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13514" h="35374" extrusionOk="0">
                <a:moveTo>
                  <a:pt x="11411" y="3303"/>
                </a:moveTo>
                <a:lnTo>
                  <a:pt x="10811" y="3603"/>
                </a:lnTo>
                <a:lnTo>
                  <a:pt x="10270" y="3964"/>
                </a:lnTo>
                <a:lnTo>
                  <a:pt x="10450" y="3543"/>
                </a:lnTo>
                <a:lnTo>
                  <a:pt x="10931" y="3423"/>
                </a:lnTo>
                <a:lnTo>
                  <a:pt x="11411" y="3303"/>
                </a:lnTo>
                <a:close/>
                <a:moveTo>
                  <a:pt x="7628" y="4865"/>
                </a:moveTo>
                <a:lnTo>
                  <a:pt x="7748" y="4985"/>
                </a:lnTo>
                <a:lnTo>
                  <a:pt x="7868" y="5105"/>
                </a:lnTo>
                <a:lnTo>
                  <a:pt x="8048" y="5105"/>
                </a:lnTo>
                <a:lnTo>
                  <a:pt x="8228" y="5045"/>
                </a:lnTo>
                <a:lnTo>
                  <a:pt x="7928" y="5645"/>
                </a:lnTo>
                <a:lnTo>
                  <a:pt x="7508" y="6426"/>
                </a:lnTo>
                <a:lnTo>
                  <a:pt x="7628" y="4865"/>
                </a:lnTo>
                <a:close/>
                <a:moveTo>
                  <a:pt x="7928" y="26965"/>
                </a:moveTo>
                <a:lnTo>
                  <a:pt x="7748" y="27085"/>
                </a:lnTo>
                <a:lnTo>
                  <a:pt x="6607" y="27986"/>
                </a:lnTo>
                <a:lnTo>
                  <a:pt x="6066" y="28467"/>
                </a:lnTo>
                <a:lnTo>
                  <a:pt x="5586" y="29007"/>
                </a:lnTo>
                <a:lnTo>
                  <a:pt x="5526" y="28647"/>
                </a:lnTo>
                <a:lnTo>
                  <a:pt x="5646" y="28407"/>
                </a:lnTo>
                <a:lnTo>
                  <a:pt x="5646" y="28166"/>
                </a:lnTo>
                <a:lnTo>
                  <a:pt x="5586" y="27926"/>
                </a:lnTo>
                <a:lnTo>
                  <a:pt x="5466" y="27746"/>
                </a:lnTo>
                <a:lnTo>
                  <a:pt x="6066" y="27566"/>
                </a:lnTo>
                <a:lnTo>
                  <a:pt x="6607" y="27446"/>
                </a:lnTo>
                <a:lnTo>
                  <a:pt x="7808" y="27025"/>
                </a:lnTo>
                <a:lnTo>
                  <a:pt x="7928" y="26965"/>
                </a:lnTo>
                <a:close/>
                <a:moveTo>
                  <a:pt x="7808" y="28947"/>
                </a:moveTo>
                <a:lnTo>
                  <a:pt x="7328" y="29548"/>
                </a:lnTo>
                <a:lnTo>
                  <a:pt x="6667" y="30389"/>
                </a:lnTo>
                <a:lnTo>
                  <a:pt x="6367" y="30809"/>
                </a:lnTo>
                <a:lnTo>
                  <a:pt x="6126" y="31229"/>
                </a:lnTo>
                <a:lnTo>
                  <a:pt x="5766" y="29908"/>
                </a:lnTo>
                <a:lnTo>
                  <a:pt x="6307" y="29788"/>
                </a:lnTo>
                <a:lnTo>
                  <a:pt x="6847" y="29548"/>
                </a:lnTo>
                <a:lnTo>
                  <a:pt x="7328" y="29248"/>
                </a:lnTo>
                <a:lnTo>
                  <a:pt x="7808" y="28947"/>
                </a:lnTo>
                <a:close/>
                <a:moveTo>
                  <a:pt x="9430" y="0"/>
                </a:moveTo>
                <a:lnTo>
                  <a:pt x="9189" y="240"/>
                </a:lnTo>
                <a:lnTo>
                  <a:pt x="9009" y="480"/>
                </a:lnTo>
                <a:lnTo>
                  <a:pt x="8709" y="1021"/>
                </a:lnTo>
                <a:lnTo>
                  <a:pt x="8409" y="1622"/>
                </a:lnTo>
                <a:lnTo>
                  <a:pt x="8168" y="2222"/>
                </a:lnTo>
                <a:lnTo>
                  <a:pt x="7808" y="3243"/>
                </a:lnTo>
                <a:lnTo>
                  <a:pt x="7868" y="2162"/>
                </a:lnTo>
                <a:lnTo>
                  <a:pt x="7808" y="1081"/>
                </a:lnTo>
                <a:lnTo>
                  <a:pt x="7808" y="961"/>
                </a:lnTo>
                <a:lnTo>
                  <a:pt x="7688" y="841"/>
                </a:lnTo>
                <a:lnTo>
                  <a:pt x="7568" y="841"/>
                </a:lnTo>
                <a:lnTo>
                  <a:pt x="7448" y="961"/>
                </a:lnTo>
                <a:lnTo>
                  <a:pt x="7087" y="1441"/>
                </a:lnTo>
                <a:lnTo>
                  <a:pt x="6847" y="2042"/>
                </a:lnTo>
                <a:lnTo>
                  <a:pt x="6667" y="2582"/>
                </a:lnTo>
                <a:lnTo>
                  <a:pt x="6487" y="3183"/>
                </a:lnTo>
                <a:lnTo>
                  <a:pt x="6247" y="4444"/>
                </a:lnTo>
                <a:lnTo>
                  <a:pt x="6126" y="5645"/>
                </a:lnTo>
                <a:lnTo>
                  <a:pt x="6066" y="6306"/>
                </a:lnTo>
                <a:lnTo>
                  <a:pt x="6006" y="7207"/>
                </a:lnTo>
                <a:lnTo>
                  <a:pt x="6006" y="7747"/>
                </a:lnTo>
                <a:lnTo>
                  <a:pt x="6066" y="8228"/>
                </a:lnTo>
                <a:lnTo>
                  <a:pt x="6186" y="8648"/>
                </a:lnTo>
                <a:lnTo>
                  <a:pt x="6307" y="8948"/>
                </a:lnTo>
                <a:lnTo>
                  <a:pt x="6066" y="9609"/>
                </a:lnTo>
                <a:lnTo>
                  <a:pt x="6066" y="9669"/>
                </a:lnTo>
                <a:lnTo>
                  <a:pt x="5946" y="8588"/>
                </a:lnTo>
                <a:lnTo>
                  <a:pt x="5886" y="7507"/>
                </a:lnTo>
                <a:lnTo>
                  <a:pt x="5946" y="6366"/>
                </a:lnTo>
                <a:lnTo>
                  <a:pt x="6066" y="5225"/>
                </a:lnTo>
                <a:lnTo>
                  <a:pt x="6066" y="4624"/>
                </a:lnTo>
                <a:lnTo>
                  <a:pt x="6066" y="4024"/>
                </a:lnTo>
                <a:lnTo>
                  <a:pt x="6006" y="3483"/>
                </a:lnTo>
                <a:lnTo>
                  <a:pt x="5886" y="2943"/>
                </a:lnTo>
                <a:lnTo>
                  <a:pt x="5826" y="2823"/>
                </a:lnTo>
                <a:lnTo>
                  <a:pt x="5766" y="2763"/>
                </a:lnTo>
                <a:lnTo>
                  <a:pt x="5646" y="2763"/>
                </a:lnTo>
                <a:lnTo>
                  <a:pt x="5526" y="2823"/>
                </a:lnTo>
                <a:lnTo>
                  <a:pt x="5226" y="3303"/>
                </a:lnTo>
                <a:lnTo>
                  <a:pt x="4985" y="3784"/>
                </a:lnTo>
                <a:lnTo>
                  <a:pt x="4805" y="4384"/>
                </a:lnTo>
                <a:lnTo>
                  <a:pt x="4685" y="4985"/>
                </a:lnTo>
                <a:lnTo>
                  <a:pt x="4565" y="6186"/>
                </a:lnTo>
                <a:lnTo>
                  <a:pt x="4505" y="7327"/>
                </a:lnTo>
                <a:lnTo>
                  <a:pt x="4445" y="8348"/>
                </a:lnTo>
                <a:lnTo>
                  <a:pt x="4024" y="6066"/>
                </a:lnTo>
                <a:lnTo>
                  <a:pt x="3964" y="6006"/>
                </a:lnTo>
                <a:lnTo>
                  <a:pt x="3904" y="5946"/>
                </a:lnTo>
                <a:lnTo>
                  <a:pt x="3844" y="6006"/>
                </a:lnTo>
                <a:lnTo>
                  <a:pt x="3784" y="6066"/>
                </a:lnTo>
                <a:lnTo>
                  <a:pt x="3544" y="7087"/>
                </a:lnTo>
                <a:lnTo>
                  <a:pt x="3364" y="8168"/>
                </a:lnTo>
                <a:lnTo>
                  <a:pt x="3304" y="9309"/>
                </a:lnTo>
                <a:lnTo>
                  <a:pt x="3304" y="10450"/>
                </a:lnTo>
                <a:lnTo>
                  <a:pt x="3424" y="11591"/>
                </a:lnTo>
                <a:lnTo>
                  <a:pt x="3664" y="12672"/>
                </a:lnTo>
                <a:lnTo>
                  <a:pt x="4024" y="13753"/>
                </a:lnTo>
                <a:lnTo>
                  <a:pt x="4265" y="14233"/>
                </a:lnTo>
                <a:lnTo>
                  <a:pt x="4505" y="14714"/>
                </a:lnTo>
                <a:lnTo>
                  <a:pt x="4205" y="16275"/>
                </a:lnTo>
                <a:lnTo>
                  <a:pt x="3964" y="17777"/>
                </a:lnTo>
                <a:lnTo>
                  <a:pt x="3784" y="17476"/>
                </a:lnTo>
                <a:lnTo>
                  <a:pt x="3784" y="17116"/>
                </a:lnTo>
                <a:lnTo>
                  <a:pt x="3784" y="16756"/>
                </a:lnTo>
                <a:lnTo>
                  <a:pt x="3604" y="16035"/>
                </a:lnTo>
                <a:lnTo>
                  <a:pt x="3424" y="15314"/>
                </a:lnTo>
                <a:lnTo>
                  <a:pt x="3244" y="14594"/>
                </a:lnTo>
                <a:lnTo>
                  <a:pt x="3064" y="13633"/>
                </a:lnTo>
                <a:lnTo>
                  <a:pt x="2943" y="12732"/>
                </a:lnTo>
                <a:lnTo>
                  <a:pt x="2823" y="11771"/>
                </a:lnTo>
                <a:lnTo>
                  <a:pt x="2703" y="10810"/>
                </a:lnTo>
                <a:lnTo>
                  <a:pt x="2643" y="10690"/>
                </a:lnTo>
                <a:lnTo>
                  <a:pt x="2583" y="10630"/>
                </a:lnTo>
                <a:lnTo>
                  <a:pt x="2463" y="10570"/>
                </a:lnTo>
                <a:lnTo>
                  <a:pt x="2343" y="10570"/>
                </a:lnTo>
                <a:lnTo>
                  <a:pt x="2163" y="10630"/>
                </a:lnTo>
                <a:lnTo>
                  <a:pt x="2043" y="10690"/>
                </a:lnTo>
                <a:lnTo>
                  <a:pt x="1982" y="10810"/>
                </a:lnTo>
                <a:lnTo>
                  <a:pt x="1862" y="11291"/>
                </a:lnTo>
                <a:lnTo>
                  <a:pt x="1742" y="11771"/>
                </a:lnTo>
                <a:lnTo>
                  <a:pt x="1682" y="12252"/>
                </a:lnTo>
                <a:lnTo>
                  <a:pt x="1682" y="12792"/>
                </a:lnTo>
                <a:lnTo>
                  <a:pt x="1742" y="13753"/>
                </a:lnTo>
                <a:lnTo>
                  <a:pt x="1922" y="14774"/>
                </a:lnTo>
                <a:lnTo>
                  <a:pt x="2043" y="15374"/>
                </a:lnTo>
                <a:lnTo>
                  <a:pt x="2223" y="16035"/>
                </a:lnTo>
                <a:lnTo>
                  <a:pt x="2403" y="16696"/>
                </a:lnTo>
                <a:lnTo>
                  <a:pt x="2763" y="17236"/>
                </a:lnTo>
                <a:lnTo>
                  <a:pt x="2823" y="17356"/>
                </a:lnTo>
                <a:lnTo>
                  <a:pt x="3244" y="18317"/>
                </a:lnTo>
                <a:lnTo>
                  <a:pt x="3544" y="18798"/>
                </a:lnTo>
                <a:lnTo>
                  <a:pt x="3844" y="19218"/>
                </a:lnTo>
                <a:lnTo>
                  <a:pt x="3844" y="19278"/>
                </a:lnTo>
                <a:lnTo>
                  <a:pt x="3304" y="18497"/>
                </a:lnTo>
                <a:lnTo>
                  <a:pt x="2763" y="17657"/>
                </a:lnTo>
                <a:lnTo>
                  <a:pt x="2343" y="16816"/>
                </a:lnTo>
                <a:lnTo>
                  <a:pt x="1802" y="15975"/>
                </a:lnTo>
                <a:lnTo>
                  <a:pt x="1562" y="15555"/>
                </a:lnTo>
                <a:lnTo>
                  <a:pt x="1202" y="15194"/>
                </a:lnTo>
                <a:lnTo>
                  <a:pt x="1142" y="15134"/>
                </a:lnTo>
                <a:lnTo>
                  <a:pt x="1022" y="15074"/>
                </a:lnTo>
                <a:lnTo>
                  <a:pt x="781" y="15134"/>
                </a:lnTo>
                <a:lnTo>
                  <a:pt x="661" y="15254"/>
                </a:lnTo>
                <a:lnTo>
                  <a:pt x="601" y="15435"/>
                </a:lnTo>
                <a:lnTo>
                  <a:pt x="601" y="15975"/>
                </a:lnTo>
                <a:lnTo>
                  <a:pt x="661" y="16516"/>
                </a:lnTo>
                <a:lnTo>
                  <a:pt x="841" y="16996"/>
                </a:lnTo>
                <a:lnTo>
                  <a:pt x="1082" y="17536"/>
                </a:lnTo>
                <a:lnTo>
                  <a:pt x="1622" y="18497"/>
                </a:lnTo>
                <a:lnTo>
                  <a:pt x="2163" y="19398"/>
                </a:lnTo>
                <a:lnTo>
                  <a:pt x="2883" y="20419"/>
                </a:lnTo>
                <a:lnTo>
                  <a:pt x="3304" y="20900"/>
                </a:lnTo>
                <a:lnTo>
                  <a:pt x="3724" y="21320"/>
                </a:lnTo>
                <a:lnTo>
                  <a:pt x="3724" y="22281"/>
                </a:lnTo>
                <a:lnTo>
                  <a:pt x="3304" y="21861"/>
                </a:lnTo>
                <a:lnTo>
                  <a:pt x="2763" y="21200"/>
                </a:lnTo>
                <a:lnTo>
                  <a:pt x="2343" y="20539"/>
                </a:lnTo>
                <a:lnTo>
                  <a:pt x="1922" y="19759"/>
                </a:lnTo>
                <a:lnTo>
                  <a:pt x="1622" y="19038"/>
                </a:lnTo>
                <a:lnTo>
                  <a:pt x="1502" y="18858"/>
                </a:lnTo>
                <a:lnTo>
                  <a:pt x="1442" y="18798"/>
                </a:lnTo>
                <a:lnTo>
                  <a:pt x="1262" y="18738"/>
                </a:lnTo>
                <a:lnTo>
                  <a:pt x="1142" y="18738"/>
                </a:lnTo>
                <a:lnTo>
                  <a:pt x="1022" y="18798"/>
                </a:lnTo>
                <a:lnTo>
                  <a:pt x="901" y="18858"/>
                </a:lnTo>
                <a:lnTo>
                  <a:pt x="841" y="18978"/>
                </a:lnTo>
                <a:lnTo>
                  <a:pt x="841" y="19098"/>
                </a:lnTo>
                <a:lnTo>
                  <a:pt x="901" y="19819"/>
                </a:lnTo>
                <a:lnTo>
                  <a:pt x="1082" y="20479"/>
                </a:lnTo>
                <a:lnTo>
                  <a:pt x="1322" y="21140"/>
                </a:lnTo>
                <a:lnTo>
                  <a:pt x="1622" y="21801"/>
                </a:lnTo>
                <a:lnTo>
                  <a:pt x="901" y="21020"/>
                </a:lnTo>
                <a:lnTo>
                  <a:pt x="241" y="20179"/>
                </a:lnTo>
                <a:lnTo>
                  <a:pt x="181" y="20119"/>
                </a:lnTo>
                <a:lnTo>
                  <a:pt x="61" y="20179"/>
                </a:lnTo>
                <a:lnTo>
                  <a:pt x="1" y="20239"/>
                </a:lnTo>
                <a:lnTo>
                  <a:pt x="1" y="20359"/>
                </a:lnTo>
                <a:lnTo>
                  <a:pt x="541" y="21440"/>
                </a:lnTo>
                <a:lnTo>
                  <a:pt x="1202" y="22461"/>
                </a:lnTo>
                <a:lnTo>
                  <a:pt x="1862" y="23422"/>
                </a:lnTo>
                <a:lnTo>
                  <a:pt x="2583" y="24323"/>
                </a:lnTo>
                <a:lnTo>
                  <a:pt x="3244" y="25044"/>
                </a:lnTo>
                <a:lnTo>
                  <a:pt x="3904" y="25704"/>
                </a:lnTo>
                <a:lnTo>
                  <a:pt x="4024" y="26605"/>
                </a:lnTo>
                <a:lnTo>
                  <a:pt x="3364" y="26065"/>
                </a:lnTo>
                <a:lnTo>
                  <a:pt x="2883" y="25524"/>
                </a:lnTo>
                <a:lnTo>
                  <a:pt x="2343" y="24923"/>
                </a:lnTo>
                <a:lnTo>
                  <a:pt x="1742" y="24383"/>
                </a:lnTo>
                <a:lnTo>
                  <a:pt x="1442" y="24203"/>
                </a:lnTo>
                <a:lnTo>
                  <a:pt x="1142" y="24083"/>
                </a:lnTo>
                <a:lnTo>
                  <a:pt x="1022" y="24023"/>
                </a:lnTo>
                <a:lnTo>
                  <a:pt x="841" y="24083"/>
                </a:lnTo>
                <a:lnTo>
                  <a:pt x="721" y="24203"/>
                </a:lnTo>
                <a:lnTo>
                  <a:pt x="661" y="24323"/>
                </a:lnTo>
                <a:lnTo>
                  <a:pt x="661" y="24743"/>
                </a:lnTo>
                <a:lnTo>
                  <a:pt x="721" y="25104"/>
                </a:lnTo>
                <a:lnTo>
                  <a:pt x="901" y="25524"/>
                </a:lnTo>
                <a:lnTo>
                  <a:pt x="1082" y="25884"/>
                </a:lnTo>
                <a:lnTo>
                  <a:pt x="1622" y="26605"/>
                </a:lnTo>
                <a:lnTo>
                  <a:pt x="2223" y="27206"/>
                </a:lnTo>
                <a:lnTo>
                  <a:pt x="2643" y="27626"/>
                </a:lnTo>
                <a:lnTo>
                  <a:pt x="3184" y="28106"/>
                </a:lnTo>
                <a:lnTo>
                  <a:pt x="3784" y="28587"/>
                </a:lnTo>
                <a:lnTo>
                  <a:pt x="4084" y="28707"/>
                </a:lnTo>
                <a:lnTo>
                  <a:pt x="4385" y="28887"/>
                </a:lnTo>
                <a:lnTo>
                  <a:pt x="4745" y="30329"/>
                </a:lnTo>
                <a:lnTo>
                  <a:pt x="4265" y="30028"/>
                </a:lnTo>
                <a:lnTo>
                  <a:pt x="3904" y="29728"/>
                </a:lnTo>
                <a:lnTo>
                  <a:pt x="3244" y="29127"/>
                </a:lnTo>
                <a:lnTo>
                  <a:pt x="2703" y="28527"/>
                </a:lnTo>
                <a:lnTo>
                  <a:pt x="1562" y="27206"/>
                </a:lnTo>
                <a:lnTo>
                  <a:pt x="1442" y="27085"/>
                </a:lnTo>
                <a:lnTo>
                  <a:pt x="1142" y="27085"/>
                </a:lnTo>
                <a:lnTo>
                  <a:pt x="1022" y="27146"/>
                </a:lnTo>
                <a:lnTo>
                  <a:pt x="901" y="27266"/>
                </a:lnTo>
                <a:lnTo>
                  <a:pt x="841" y="27386"/>
                </a:lnTo>
                <a:lnTo>
                  <a:pt x="781" y="27506"/>
                </a:lnTo>
                <a:lnTo>
                  <a:pt x="781" y="27686"/>
                </a:lnTo>
                <a:lnTo>
                  <a:pt x="901" y="28166"/>
                </a:lnTo>
                <a:lnTo>
                  <a:pt x="1082" y="28587"/>
                </a:lnTo>
                <a:lnTo>
                  <a:pt x="1322" y="29067"/>
                </a:lnTo>
                <a:lnTo>
                  <a:pt x="1562" y="29488"/>
                </a:lnTo>
                <a:lnTo>
                  <a:pt x="2163" y="30268"/>
                </a:lnTo>
                <a:lnTo>
                  <a:pt x="2823" y="30989"/>
                </a:lnTo>
                <a:lnTo>
                  <a:pt x="3184" y="31289"/>
                </a:lnTo>
                <a:lnTo>
                  <a:pt x="2883" y="31289"/>
                </a:lnTo>
                <a:lnTo>
                  <a:pt x="2823" y="31410"/>
                </a:lnTo>
                <a:lnTo>
                  <a:pt x="2763" y="31590"/>
                </a:lnTo>
                <a:lnTo>
                  <a:pt x="2763" y="31710"/>
                </a:lnTo>
                <a:lnTo>
                  <a:pt x="3003" y="32010"/>
                </a:lnTo>
                <a:lnTo>
                  <a:pt x="3184" y="32250"/>
                </a:lnTo>
                <a:lnTo>
                  <a:pt x="3664" y="32731"/>
                </a:lnTo>
                <a:lnTo>
                  <a:pt x="4745" y="33512"/>
                </a:lnTo>
                <a:lnTo>
                  <a:pt x="5466" y="34052"/>
                </a:lnTo>
                <a:lnTo>
                  <a:pt x="5886" y="34352"/>
                </a:lnTo>
                <a:lnTo>
                  <a:pt x="6307" y="34593"/>
                </a:lnTo>
                <a:lnTo>
                  <a:pt x="6607" y="35193"/>
                </a:lnTo>
                <a:lnTo>
                  <a:pt x="6667" y="35313"/>
                </a:lnTo>
                <a:lnTo>
                  <a:pt x="6787" y="35373"/>
                </a:lnTo>
                <a:lnTo>
                  <a:pt x="6847" y="35373"/>
                </a:lnTo>
                <a:lnTo>
                  <a:pt x="6967" y="35313"/>
                </a:lnTo>
                <a:lnTo>
                  <a:pt x="7087" y="35253"/>
                </a:lnTo>
                <a:lnTo>
                  <a:pt x="7147" y="35193"/>
                </a:lnTo>
                <a:lnTo>
                  <a:pt x="7207" y="35073"/>
                </a:lnTo>
                <a:lnTo>
                  <a:pt x="7147" y="34953"/>
                </a:lnTo>
                <a:lnTo>
                  <a:pt x="7147" y="34833"/>
                </a:lnTo>
                <a:lnTo>
                  <a:pt x="7328" y="34773"/>
                </a:lnTo>
                <a:lnTo>
                  <a:pt x="7448" y="34713"/>
                </a:lnTo>
                <a:lnTo>
                  <a:pt x="7568" y="34653"/>
                </a:lnTo>
                <a:lnTo>
                  <a:pt x="7628" y="34532"/>
                </a:lnTo>
                <a:lnTo>
                  <a:pt x="7748" y="34232"/>
                </a:lnTo>
                <a:lnTo>
                  <a:pt x="7688" y="34052"/>
                </a:lnTo>
                <a:lnTo>
                  <a:pt x="7628" y="33932"/>
                </a:lnTo>
                <a:lnTo>
                  <a:pt x="7448" y="33632"/>
                </a:lnTo>
                <a:lnTo>
                  <a:pt x="7207" y="33331"/>
                </a:lnTo>
                <a:lnTo>
                  <a:pt x="6907" y="33091"/>
                </a:lnTo>
                <a:lnTo>
                  <a:pt x="6547" y="32911"/>
                </a:lnTo>
                <a:lnTo>
                  <a:pt x="6427" y="32370"/>
                </a:lnTo>
                <a:lnTo>
                  <a:pt x="6487" y="32130"/>
                </a:lnTo>
                <a:lnTo>
                  <a:pt x="6487" y="31890"/>
                </a:lnTo>
                <a:lnTo>
                  <a:pt x="6967" y="31530"/>
                </a:lnTo>
                <a:lnTo>
                  <a:pt x="7388" y="31109"/>
                </a:lnTo>
                <a:lnTo>
                  <a:pt x="8228" y="30268"/>
                </a:lnTo>
                <a:lnTo>
                  <a:pt x="8709" y="29788"/>
                </a:lnTo>
                <a:lnTo>
                  <a:pt x="9129" y="29248"/>
                </a:lnTo>
                <a:lnTo>
                  <a:pt x="9550" y="28647"/>
                </a:lnTo>
                <a:lnTo>
                  <a:pt x="9850" y="28046"/>
                </a:lnTo>
                <a:lnTo>
                  <a:pt x="9850" y="27926"/>
                </a:lnTo>
                <a:lnTo>
                  <a:pt x="9790" y="27806"/>
                </a:lnTo>
                <a:lnTo>
                  <a:pt x="9730" y="27686"/>
                </a:lnTo>
                <a:lnTo>
                  <a:pt x="9670" y="27626"/>
                </a:lnTo>
                <a:lnTo>
                  <a:pt x="9850" y="27386"/>
                </a:lnTo>
                <a:lnTo>
                  <a:pt x="10030" y="27085"/>
                </a:lnTo>
                <a:lnTo>
                  <a:pt x="10030" y="26785"/>
                </a:lnTo>
                <a:lnTo>
                  <a:pt x="10030" y="26665"/>
                </a:lnTo>
                <a:lnTo>
                  <a:pt x="9910" y="26485"/>
                </a:lnTo>
                <a:lnTo>
                  <a:pt x="9730" y="26305"/>
                </a:lnTo>
                <a:lnTo>
                  <a:pt x="9550" y="26185"/>
                </a:lnTo>
                <a:lnTo>
                  <a:pt x="9850" y="25884"/>
                </a:lnTo>
                <a:lnTo>
                  <a:pt x="10150" y="25584"/>
                </a:lnTo>
                <a:lnTo>
                  <a:pt x="10210" y="25464"/>
                </a:lnTo>
                <a:lnTo>
                  <a:pt x="10270" y="25344"/>
                </a:lnTo>
                <a:lnTo>
                  <a:pt x="10150" y="25104"/>
                </a:lnTo>
                <a:lnTo>
                  <a:pt x="10030" y="24923"/>
                </a:lnTo>
                <a:lnTo>
                  <a:pt x="9790" y="24863"/>
                </a:lnTo>
                <a:lnTo>
                  <a:pt x="9430" y="24863"/>
                </a:lnTo>
                <a:lnTo>
                  <a:pt x="9069" y="24923"/>
                </a:lnTo>
                <a:lnTo>
                  <a:pt x="8709" y="25044"/>
                </a:lnTo>
                <a:lnTo>
                  <a:pt x="8409" y="25164"/>
                </a:lnTo>
                <a:lnTo>
                  <a:pt x="7688" y="25524"/>
                </a:lnTo>
                <a:lnTo>
                  <a:pt x="7087" y="25884"/>
                </a:lnTo>
                <a:lnTo>
                  <a:pt x="6367" y="26305"/>
                </a:lnTo>
                <a:lnTo>
                  <a:pt x="5946" y="25884"/>
                </a:lnTo>
                <a:lnTo>
                  <a:pt x="5526" y="25464"/>
                </a:lnTo>
                <a:lnTo>
                  <a:pt x="6547" y="24923"/>
                </a:lnTo>
                <a:lnTo>
                  <a:pt x="7568" y="24323"/>
                </a:lnTo>
                <a:lnTo>
                  <a:pt x="8649" y="23662"/>
                </a:lnTo>
                <a:lnTo>
                  <a:pt x="9129" y="23242"/>
                </a:lnTo>
                <a:lnTo>
                  <a:pt x="9490" y="22761"/>
                </a:lnTo>
                <a:lnTo>
                  <a:pt x="9610" y="22641"/>
                </a:lnTo>
                <a:lnTo>
                  <a:pt x="9610" y="22461"/>
                </a:lnTo>
                <a:lnTo>
                  <a:pt x="9550" y="22341"/>
                </a:lnTo>
                <a:lnTo>
                  <a:pt x="9490" y="22221"/>
                </a:lnTo>
                <a:lnTo>
                  <a:pt x="9249" y="22101"/>
                </a:lnTo>
                <a:lnTo>
                  <a:pt x="9129" y="22041"/>
                </a:lnTo>
                <a:lnTo>
                  <a:pt x="8949" y="22041"/>
                </a:lnTo>
                <a:lnTo>
                  <a:pt x="8649" y="22161"/>
                </a:lnTo>
                <a:lnTo>
                  <a:pt x="8348" y="22221"/>
                </a:lnTo>
                <a:lnTo>
                  <a:pt x="7688" y="22521"/>
                </a:lnTo>
                <a:lnTo>
                  <a:pt x="7147" y="22942"/>
                </a:lnTo>
                <a:lnTo>
                  <a:pt x="6547" y="23302"/>
                </a:lnTo>
                <a:lnTo>
                  <a:pt x="5406" y="24143"/>
                </a:lnTo>
                <a:lnTo>
                  <a:pt x="5406" y="23963"/>
                </a:lnTo>
                <a:lnTo>
                  <a:pt x="5346" y="23842"/>
                </a:lnTo>
                <a:lnTo>
                  <a:pt x="5226" y="23602"/>
                </a:lnTo>
                <a:lnTo>
                  <a:pt x="4985" y="23362"/>
                </a:lnTo>
                <a:lnTo>
                  <a:pt x="4985" y="23062"/>
                </a:lnTo>
                <a:lnTo>
                  <a:pt x="5766" y="22882"/>
                </a:lnTo>
                <a:lnTo>
                  <a:pt x="6547" y="22581"/>
                </a:lnTo>
                <a:lnTo>
                  <a:pt x="7988" y="21921"/>
                </a:lnTo>
                <a:lnTo>
                  <a:pt x="8709" y="21620"/>
                </a:lnTo>
                <a:lnTo>
                  <a:pt x="9490" y="21260"/>
                </a:lnTo>
                <a:lnTo>
                  <a:pt x="9790" y="21020"/>
                </a:lnTo>
                <a:lnTo>
                  <a:pt x="10150" y="20780"/>
                </a:lnTo>
                <a:lnTo>
                  <a:pt x="10390" y="20539"/>
                </a:lnTo>
                <a:lnTo>
                  <a:pt x="10631" y="20239"/>
                </a:lnTo>
                <a:lnTo>
                  <a:pt x="10691" y="19999"/>
                </a:lnTo>
                <a:lnTo>
                  <a:pt x="10631" y="19759"/>
                </a:lnTo>
                <a:lnTo>
                  <a:pt x="10450" y="19578"/>
                </a:lnTo>
                <a:lnTo>
                  <a:pt x="10210" y="19518"/>
                </a:lnTo>
                <a:lnTo>
                  <a:pt x="9850" y="19518"/>
                </a:lnTo>
                <a:lnTo>
                  <a:pt x="9490" y="19638"/>
                </a:lnTo>
                <a:lnTo>
                  <a:pt x="9069" y="19759"/>
                </a:lnTo>
                <a:lnTo>
                  <a:pt x="8709" y="19939"/>
                </a:lnTo>
                <a:lnTo>
                  <a:pt x="7988" y="20359"/>
                </a:lnTo>
                <a:lnTo>
                  <a:pt x="7328" y="20719"/>
                </a:lnTo>
                <a:lnTo>
                  <a:pt x="6126" y="21500"/>
                </a:lnTo>
                <a:lnTo>
                  <a:pt x="5526" y="21861"/>
                </a:lnTo>
                <a:lnTo>
                  <a:pt x="4985" y="22341"/>
                </a:lnTo>
                <a:lnTo>
                  <a:pt x="4985" y="22041"/>
                </a:lnTo>
                <a:lnTo>
                  <a:pt x="5165" y="22041"/>
                </a:lnTo>
                <a:lnTo>
                  <a:pt x="5286" y="21981"/>
                </a:lnTo>
                <a:lnTo>
                  <a:pt x="5346" y="21861"/>
                </a:lnTo>
                <a:lnTo>
                  <a:pt x="5346" y="21740"/>
                </a:lnTo>
                <a:lnTo>
                  <a:pt x="5226" y="21380"/>
                </a:lnTo>
                <a:lnTo>
                  <a:pt x="5045" y="20960"/>
                </a:lnTo>
                <a:lnTo>
                  <a:pt x="5045" y="20539"/>
                </a:lnTo>
                <a:lnTo>
                  <a:pt x="5406" y="20479"/>
                </a:lnTo>
                <a:lnTo>
                  <a:pt x="5766" y="20419"/>
                </a:lnTo>
                <a:lnTo>
                  <a:pt x="6487" y="20179"/>
                </a:lnTo>
                <a:lnTo>
                  <a:pt x="7147" y="19879"/>
                </a:lnTo>
                <a:lnTo>
                  <a:pt x="7808" y="19518"/>
                </a:lnTo>
                <a:lnTo>
                  <a:pt x="8649" y="19158"/>
                </a:lnTo>
                <a:lnTo>
                  <a:pt x="9369" y="18738"/>
                </a:lnTo>
                <a:lnTo>
                  <a:pt x="9730" y="18497"/>
                </a:lnTo>
                <a:lnTo>
                  <a:pt x="10030" y="18197"/>
                </a:lnTo>
                <a:lnTo>
                  <a:pt x="10330" y="17897"/>
                </a:lnTo>
                <a:lnTo>
                  <a:pt x="10571" y="17536"/>
                </a:lnTo>
                <a:lnTo>
                  <a:pt x="10631" y="17416"/>
                </a:lnTo>
                <a:lnTo>
                  <a:pt x="10691" y="17296"/>
                </a:lnTo>
                <a:lnTo>
                  <a:pt x="10571" y="17056"/>
                </a:lnTo>
                <a:lnTo>
                  <a:pt x="10450" y="16876"/>
                </a:lnTo>
                <a:lnTo>
                  <a:pt x="10330" y="16816"/>
                </a:lnTo>
                <a:lnTo>
                  <a:pt x="10210" y="16816"/>
                </a:lnTo>
                <a:lnTo>
                  <a:pt x="9730" y="16876"/>
                </a:lnTo>
                <a:lnTo>
                  <a:pt x="9309" y="16996"/>
                </a:lnTo>
                <a:lnTo>
                  <a:pt x="8889" y="17116"/>
                </a:lnTo>
                <a:lnTo>
                  <a:pt x="8529" y="17296"/>
                </a:lnTo>
                <a:lnTo>
                  <a:pt x="7808" y="17657"/>
                </a:lnTo>
                <a:lnTo>
                  <a:pt x="7027" y="18197"/>
                </a:lnTo>
                <a:lnTo>
                  <a:pt x="6006" y="18858"/>
                </a:lnTo>
                <a:lnTo>
                  <a:pt x="5526" y="19218"/>
                </a:lnTo>
                <a:lnTo>
                  <a:pt x="5105" y="19638"/>
                </a:lnTo>
                <a:lnTo>
                  <a:pt x="5286" y="18257"/>
                </a:lnTo>
                <a:lnTo>
                  <a:pt x="5286" y="18197"/>
                </a:lnTo>
                <a:lnTo>
                  <a:pt x="6066" y="17957"/>
                </a:lnTo>
                <a:lnTo>
                  <a:pt x="6847" y="17657"/>
                </a:lnTo>
                <a:lnTo>
                  <a:pt x="8409" y="17056"/>
                </a:lnTo>
                <a:lnTo>
                  <a:pt x="9249" y="16756"/>
                </a:lnTo>
                <a:lnTo>
                  <a:pt x="10150" y="16455"/>
                </a:lnTo>
                <a:lnTo>
                  <a:pt x="10571" y="16275"/>
                </a:lnTo>
                <a:lnTo>
                  <a:pt x="10991" y="16095"/>
                </a:lnTo>
                <a:lnTo>
                  <a:pt x="11351" y="15795"/>
                </a:lnTo>
                <a:lnTo>
                  <a:pt x="11592" y="15495"/>
                </a:lnTo>
                <a:lnTo>
                  <a:pt x="11592" y="15314"/>
                </a:lnTo>
                <a:lnTo>
                  <a:pt x="11592" y="15194"/>
                </a:lnTo>
                <a:lnTo>
                  <a:pt x="11532" y="15014"/>
                </a:lnTo>
                <a:lnTo>
                  <a:pt x="11411" y="14954"/>
                </a:lnTo>
                <a:lnTo>
                  <a:pt x="10991" y="14774"/>
                </a:lnTo>
                <a:lnTo>
                  <a:pt x="10571" y="14714"/>
                </a:lnTo>
                <a:lnTo>
                  <a:pt x="10090" y="14774"/>
                </a:lnTo>
                <a:lnTo>
                  <a:pt x="9610" y="14894"/>
                </a:lnTo>
                <a:lnTo>
                  <a:pt x="9129" y="15074"/>
                </a:lnTo>
                <a:lnTo>
                  <a:pt x="8649" y="15254"/>
                </a:lnTo>
                <a:lnTo>
                  <a:pt x="7808" y="15615"/>
                </a:lnTo>
                <a:lnTo>
                  <a:pt x="6547" y="16275"/>
                </a:lnTo>
                <a:lnTo>
                  <a:pt x="6006" y="16636"/>
                </a:lnTo>
                <a:lnTo>
                  <a:pt x="5406" y="16996"/>
                </a:lnTo>
                <a:lnTo>
                  <a:pt x="5826" y="14834"/>
                </a:lnTo>
                <a:lnTo>
                  <a:pt x="7087" y="14414"/>
                </a:lnTo>
                <a:lnTo>
                  <a:pt x="8288" y="13933"/>
                </a:lnTo>
                <a:lnTo>
                  <a:pt x="8949" y="13693"/>
                </a:lnTo>
                <a:lnTo>
                  <a:pt x="9610" y="13393"/>
                </a:lnTo>
                <a:lnTo>
                  <a:pt x="9910" y="13212"/>
                </a:lnTo>
                <a:lnTo>
                  <a:pt x="10210" y="13032"/>
                </a:lnTo>
                <a:lnTo>
                  <a:pt x="10450" y="12792"/>
                </a:lnTo>
                <a:lnTo>
                  <a:pt x="10631" y="12492"/>
                </a:lnTo>
                <a:lnTo>
                  <a:pt x="10631" y="12312"/>
                </a:lnTo>
                <a:lnTo>
                  <a:pt x="10631" y="12131"/>
                </a:lnTo>
                <a:lnTo>
                  <a:pt x="10511" y="11951"/>
                </a:lnTo>
                <a:lnTo>
                  <a:pt x="10330" y="11831"/>
                </a:lnTo>
                <a:lnTo>
                  <a:pt x="9730" y="11831"/>
                </a:lnTo>
                <a:lnTo>
                  <a:pt x="9430" y="11951"/>
                </a:lnTo>
                <a:lnTo>
                  <a:pt x="9129" y="12071"/>
                </a:lnTo>
                <a:lnTo>
                  <a:pt x="8529" y="12372"/>
                </a:lnTo>
                <a:lnTo>
                  <a:pt x="7988" y="12732"/>
                </a:lnTo>
                <a:lnTo>
                  <a:pt x="6967" y="13333"/>
                </a:lnTo>
                <a:lnTo>
                  <a:pt x="6066" y="13933"/>
                </a:lnTo>
                <a:lnTo>
                  <a:pt x="6367" y="12672"/>
                </a:lnTo>
                <a:lnTo>
                  <a:pt x="7628" y="12131"/>
                </a:lnTo>
                <a:lnTo>
                  <a:pt x="8949" y="11651"/>
                </a:lnTo>
                <a:lnTo>
                  <a:pt x="10270" y="11351"/>
                </a:lnTo>
                <a:lnTo>
                  <a:pt x="10871" y="11110"/>
                </a:lnTo>
                <a:lnTo>
                  <a:pt x="11471" y="10870"/>
                </a:lnTo>
                <a:lnTo>
                  <a:pt x="11652" y="10690"/>
                </a:lnTo>
                <a:lnTo>
                  <a:pt x="11772" y="10570"/>
                </a:lnTo>
                <a:lnTo>
                  <a:pt x="11772" y="10390"/>
                </a:lnTo>
                <a:lnTo>
                  <a:pt x="11772" y="10210"/>
                </a:lnTo>
                <a:lnTo>
                  <a:pt x="11652" y="10029"/>
                </a:lnTo>
                <a:lnTo>
                  <a:pt x="11532" y="9909"/>
                </a:lnTo>
                <a:lnTo>
                  <a:pt x="11411" y="9789"/>
                </a:lnTo>
                <a:lnTo>
                  <a:pt x="11171" y="9729"/>
                </a:lnTo>
                <a:lnTo>
                  <a:pt x="10631" y="9729"/>
                </a:lnTo>
                <a:lnTo>
                  <a:pt x="10030" y="9849"/>
                </a:lnTo>
                <a:lnTo>
                  <a:pt x="9430" y="10029"/>
                </a:lnTo>
                <a:lnTo>
                  <a:pt x="8829" y="10330"/>
                </a:lnTo>
                <a:lnTo>
                  <a:pt x="8228" y="10630"/>
                </a:lnTo>
                <a:lnTo>
                  <a:pt x="7688" y="10990"/>
                </a:lnTo>
                <a:lnTo>
                  <a:pt x="6607" y="11831"/>
                </a:lnTo>
                <a:lnTo>
                  <a:pt x="7207" y="10089"/>
                </a:lnTo>
                <a:lnTo>
                  <a:pt x="7748" y="9969"/>
                </a:lnTo>
                <a:lnTo>
                  <a:pt x="8228" y="9849"/>
                </a:lnTo>
                <a:lnTo>
                  <a:pt x="9249" y="9489"/>
                </a:lnTo>
                <a:lnTo>
                  <a:pt x="9910" y="9249"/>
                </a:lnTo>
                <a:lnTo>
                  <a:pt x="10511" y="9008"/>
                </a:lnTo>
                <a:lnTo>
                  <a:pt x="10811" y="8828"/>
                </a:lnTo>
                <a:lnTo>
                  <a:pt x="11111" y="8648"/>
                </a:lnTo>
                <a:lnTo>
                  <a:pt x="11351" y="8408"/>
                </a:lnTo>
                <a:lnTo>
                  <a:pt x="11532" y="8168"/>
                </a:lnTo>
                <a:lnTo>
                  <a:pt x="11592" y="7927"/>
                </a:lnTo>
                <a:lnTo>
                  <a:pt x="11592" y="7747"/>
                </a:lnTo>
                <a:lnTo>
                  <a:pt x="11471" y="7567"/>
                </a:lnTo>
                <a:lnTo>
                  <a:pt x="11291" y="7507"/>
                </a:lnTo>
                <a:lnTo>
                  <a:pt x="10931" y="7447"/>
                </a:lnTo>
                <a:lnTo>
                  <a:pt x="10631" y="7507"/>
                </a:lnTo>
                <a:lnTo>
                  <a:pt x="10270" y="7567"/>
                </a:lnTo>
                <a:lnTo>
                  <a:pt x="9970" y="7687"/>
                </a:lnTo>
                <a:lnTo>
                  <a:pt x="9309" y="7927"/>
                </a:lnTo>
                <a:lnTo>
                  <a:pt x="8709" y="8288"/>
                </a:lnTo>
                <a:lnTo>
                  <a:pt x="7748" y="8768"/>
                </a:lnTo>
                <a:lnTo>
                  <a:pt x="7868" y="8468"/>
                </a:lnTo>
                <a:lnTo>
                  <a:pt x="8409" y="8228"/>
                </a:lnTo>
                <a:lnTo>
                  <a:pt x="9009" y="7927"/>
                </a:lnTo>
                <a:lnTo>
                  <a:pt x="10030" y="7267"/>
                </a:lnTo>
                <a:lnTo>
                  <a:pt x="11291" y="6546"/>
                </a:lnTo>
                <a:lnTo>
                  <a:pt x="11892" y="6126"/>
                </a:lnTo>
                <a:lnTo>
                  <a:pt x="12132" y="5825"/>
                </a:lnTo>
                <a:lnTo>
                  <a:pt x="12372" y="5585"/>
                </a:lnTo>
                <a:lnTo>
                  <a:pt x="12432" y="5405"/>
                </a:lnTo>
                <a:lnTo>
                  <a:pt x="12432" y="5225"/>
                </a:lnTo>
                <a:lnTo>
                  <a:pt x="12312" y="5105"/>
                </a:lnTo>
                <a:lnTo>
                  <a:pt x="12072" y="5105"/>
                </a:lnTo>
                <a:lnTo>
                  <a:pt x="11772" y="5225"/>
                </a:lnTo>
                <a:lnTo>
                  <a:pt x="11411" y="5345"/>
                </a:lnTo>
                <a:lnTo>
                  <a:pt x="10811" y="5705"/>
                </a:lnTo>
                <a:lnTo>
                  <a:pt x="9610" y="6546"/>
                </a:lnTo>
                <a:lnTo>
                  <a:pt x="8949" y="6967"/>
                </a:lnTo>
                <a:lnTo>
                  <a:pt x="8288" y="7447"/>
                </a:lnTo>
                <a:lnTo>
                  <a:pt x="9009" y="6066"/>
                </a:lnTo>
                <a:lnTo>
                  <a:pt x="9069" y="5886"/>
                </a:lnTo>
                <a:lnTo>
                  <a:pt x="9850" y="5525"/>
                </a:lnTo>
                <a:lnTo>
                  <a:pt x="10631" y="5105"/>
                </a:lnTo>
                <a:lnTo>
                  <a:pt x="11231" y="4684"/>
                </a:lnTo>
                <a:lnTo>
                  <a:pt x="11832" y="4324"/>
                </a:lnTo>
                <a:lnTo>
                  <a:pt x="12372" y="3904"/>
                </a:lnTo>
                <a:lnTo>
                  <a:pt x="12853" y="3423"/>
                </a:lnTo>
                <a:lnTo>
                  <a:pt x="12973" y="3243"/>
                </a:lnTo>
                <a:lnTo>
                  <a:pt x="12913" y="3063"/>
                </a:lnTo>
                <a:lnTo>
                  <a:pt x="12793" y="2883"/>
                </a:lnTo>
                <a:lnTo>
                  <a:pt x="12613" y="2823"/>
                </a:lnTo>
                <a:lnTo>
                  <a:pt x="13093" y="2582"/>
                </a:lnTo>
                <a:lnTo>
                  <a:pt x="13333" y="2402"/>
                </a:lnTo>
                <a:lnTo>
                  <a:pt x="13453" y="2162"/>
                </a:lnTo>
                <a:lnTo>
                  <a:pt x="13513" y="1982"/>
                </a:lnTo>
                <a:lnTo>
                  <a:pt x="13453" y="1802"/>
                </a:lnTo>
                <a:lnTo>
                  <a:pt x="13393" y="1682"/>
                </a:lnTo>
                <a:lnTo>
                  <a:pt x="13213" y="1561"/>
                </a:lnTo>
                <a:lnTo>
                  <a:pt x="12733" y="1561"/>
                </a:lnTo>
                <a:lnTo>
                  <a:pt x="12192" y="1622"/>
                </a:lnTo>
                <a:lnTo>
                  <a:pt x="11712" y="1862"/>
                </a:lnTo>
                <a:lnTo>
                  <a:pt x="11291" y="2042"/>
                </a:lnTo>
                <a:lnTo>
                  <a:pt x="10991" y="2162"/>
                </a:lnTo>
                <a:lnTo>
                  <a:pt x="11411" y="1862"/>
                </a:lnTo>
                <a:lnTo>
                  <a:pt x="12072" y="1321"/>
                </a:lnTo>
                <a:lnTo>
                  <a:pt x="12432" y="1021"/>
                </a:lnTo>
                <a:lnTo>
                  <a:pt x="12673" y="721"/>
                </a:lnTo>
                <a:lnTo>
                  <a:pt x="12673" y="541"/>
                </a:lnTo>
                <a:lnTo>
                  <a:pt x="12613" y="360"/>
                </a:lnTo>
                <a:lnTo>
                  <a:pt x="12492" y="300"/>
                </a:lnTo>
                <a:lnTo>
                  <a:pt x="12312" y="300"/>
                </a:lnTo>
                <a:lnTo>
                  <a:pt x="11952" y="420"/>
                </a:lnTo>
                <a:lnTo>
                  <a:pt x="11652" y="661"/>
                </a:lnTo>
                <a:lnTo>
                  <a:pt x="11051" y="1141"/>
                </a:lnTo>
                <a:lnTo>
                  <a:pt x="10330" y="1742"/>
                </a:lnTo>
                <a:lnTo>
                  <a:pt x="9670" y="2342"/>
                </a:lnTo>
                <a:lnTo>
                  <a:pt x="9550" y="2462"/>
                </a:lnTo>
                <a:lnTo>
                  <a:pt x="9550" y="2642"/>
                </a:lnTo>
                <a:lnTo>
                  <a:pt x="9610" y="2763"/>
                </a:lnTo>
                <a:lnTo>
                  <a:pt x="9730" y="2883"/>
                </a:lnTo>
                <a:lnTo>
                  <a:pt x="9369" y="3183"/>
                </a:lnTo>
                <a:lnTo>
                  <a:pt x="9069" y="3543"/>
                </a:lnTo>
                <a:lnTo>
                  <a:pt x="9309" y="2522"/>
                </a:lnTo>
                <a:lnTo>
                  <a:pt x="9430" y="1922"/>
                </a:lnTo>
                <a:lnTo>
                  <a:pt x="9550" y="1321"/>
                </a:lnTo>
                <a:lnTo>
                  <a:pt x="9610" y="661"/>
                </a:lnTo>
                <a:lnTo>
                  <a:pt x="9550" y="60"/>
                </a:lnTo>
                <a:lnTo>
                  <a:pt x="9490" y="0"/>
                </a:lnTo>
                <a:lnTo>
                  <a:pt x="9430" y="0"/>
                </a:lnTo>
                <a:close/>
              </a:path>
            </a:pathLst>
          </a:custGeom>
          <a:solidFill>
            <a:srgbClr val="5E9B54"/>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2" name="Shape 144">
            <a:extLst>
              <a:ext uri="{FF2B5EF4-FFF2-40B4-BE49-F238E27FC236}">
                <a16:creationId xmlns:a16="http://schemas.microsoft.com/office/drawing/2014/main" xmlns="" id="{23A41A13-96E6-4EF1-9FCA-28BD5DAE9646}"/>
              </a:ext>
            </a:extLst>
          </p:cNvPr>
          <p:cNvSpPr>
            <a:spLocks/>
          </p:cNvSpPr>
          <p:nvPr/>
        </p:nvSpPr>
        <p:spPr bwMode="auto">
          <a:xfrm rot="17028630">
            <a:off x="1339321" y="2278064"/>
            <a:ext cx="600075" cy="1174749"/>
          </a:xfrm>
          <a:custGeom>
            <a:avLst/>
            <a:gdLst>
              <a:gd name="T0" fmla="*/ 186197347 w 22342"/>
              <a:gd name="T1" fmla="*/ 29120772 h 43662"/>
              <a:gd name="T2" fmla="*/ 148958023 w 22342"/>
              <a:gd name="T3" fmla="*/ 21224388 h 43662"/>
              <a:gd name="T4" fmla="*/ 121038259 w 22342"/>
              <a:gd name="T5" fmla="*/ 1487082 h 43662"/>
              <a:gd name="T6" fmla="*/ 132663390 w 22342"/>
              <a:gd name="T7" fmla="*/ 35045088 h 43662"/>
              <a:gd name="T8" fmla="*/ 172227729 w 22342"/>
              <a:gd name="T9" fmla="*/ 77485309 h 43662"/>
              <a:gd name="T10" fmla="*/ 188522363 w 22342"/>
              <a:gd name="T11" fmla="*/ 157920768 h 43662"/>
              <a:gd name="T12" fmla="*/ 132663390 w 22342"/>
              <a:gd name="T13" fmla="*/ 134231618 h 43662"/>
              <a:gd name="T14" fmla="*/ 125688317 w 22342"/>
              <a:gd name="T15" fmla="*/ 106104810 h 43662"/>
              <a:gd name="T16" fmla="*/ 109393683 w 22342"/>
              <a:gd name="T17" fmla="*/ 121898001 h 43662"/>
              <a:gd name="T18" fmla="*/ 76823164 w 22342"/>
              <a:gd name="T19" fmla="*/ 95743261 h 43662"/>
              <a:gd name="T20" fmla="*/ 57041343 w 22342"/>
              <a:gd name="T21" fmla="*/ 89818925 h 43662"/>
              <a:gd name="T22" fmla="*/ 57041343 w 22342"/>
              <a:gd name="T23" fmla="*/ 111536432 h 43662"/>
              <a:gd name="T24" fmla="*/ 103580755 w 22342"/>
              <a:gd name="T25" fmla="*/ 147559199 h 43662"/>
              <a:gd name="T26" fmla="*/ 171065584 w 22342"/>
              <a:gd name="T27" fmla="*/ 170254385 h 43662"/>
              <a:gd name="T28" fmla="*/ 214117111 w 22342"/>
              <a:gd name="T29" fmla="*/ 226515729 h 43662"/>
              <a:gd name="T30" fmla="*/ 295571531 w 22342"/>
              <a:gd name="T31" fmla="*/ 339029841 h 43662"/>
              <a:gd name="T32" fmla="*/ 186197347 w 22342"/>
              <a:gd name="T33" fmla="*/ 291157998 h 43662"/>
              <a:gd name="T34" fmla="*/ 150120168 w 22342"/>
              <a:gd name="T35" fmla="*/ 226515729 h 43662"/>
              <a:gd name="T36" fmla="*/ 131500519 w 22342"/>
              <a:gd name="T37" fmla="*/ 216146028 h 43662"/>
              <a:gd name="T38" fmla="*/ 146633008 w 22342"/>
              <a:gd name="T39" fmla="*/ 274378995 h 43662"/>
              <a:gd name="T40" fmla="*/ 43071725 w 22342"/>
              <a:gd name="T41" fmla="*/ 228487777 h 43662"/>
              <a:gd name="T42" fmla="*/ 1181618 w 22342"/>
              <a:gd name="T43" fmla="*/ 210229844 h 43662"/>
              <a:gd name="T44" fmla="*/ 40746709 w 22342"/>
              <a:gd name="T45" fmla="*/ 251191115 h 43662"/>
              <a:gd name="T46" fmla="*/ 50046798 w 22342"/>
              <a:gd name="T47" fmla="*/ 272900066 h 43662"/>
              <a:gd name="T48" fmla="*/ 10482431 w 22342"/>
              <a:gd name="T49" fmla="*/ 279317499 h 43662"/>
              <a:gd name="T50" fmla="*/ 62853545 w 22342"/>
              <a:gd name="T51" fmla="*/ 283754732 h 43662"/>
              <a:gd name="T52" fmla="*/ 152445909 w 22342"/>
              <a:gd name="T53" fmla="*/ 306458071 h 43662"/>
              <a:gd name="T54" fmla="*/ 299059444 w 22342"/>
              <a:gd name="T55" fmla="*/ 353335525 h 43662"/>
              <a:gd name="T56" fmla="*/ 338623784 w 22342"/>
              <a:gd name="T57" fmla="*/ 354321357 h 43662"/>
              <a:gd name="T58" fmla="*/ 302566077 w 22342"/>
              <a:gd name="T59" fmla="*/ 310894901 h 43662"/>
              <a:gd name="T60" fmla="*/ 375863108 w 22342"/>
              <a:gd name="T61" fmla="*/ 259572061 h 43662"/>
              <a:gd name="T62" fmla="*/ 432884978 w 22342"/>
              <a:gd name="T63" fmla="*/ 202826155 h 43662"/>
              <a:gd name="T64" fmla="*/ 421240376 w 22342"/>
              <a:gd name="T65" fmla="*/ 200854107 h 43662"/>
              <a:gd name="T66" fmla="*/ 335135898 w 22342"/>
              <a:gd name="T67" fmla="*/ 268955950 h 43662"/>
              <a:gd name="T68" fmla="*/ 260657249 w 22342"/>
              <a:gd name="T69" fmla="*/ 253163163 h 43662"/>
              <a:gd name="T70" fmla="*/ 281601913 w 22342"/>
              <a:gd name="T71" fmla="*/ 193450842 h 43662"/>
              <a:gd name="T72" fmla="*/ 356080562 w 22342"/>
              <a:gd name="T73" fmla="*/ 159399718 h 43662"/>
              <a:gd name="T74" fmla="*/ 396807799 w 22342"/>
              <a:gd name="T75" fmla="*/ 126334831 h 43662"/>
              <a:gd name="T76" fmla="*/ 386345539 w 22342"/>
              <a:gd name="T77" fmla="*/ 115973665 h 43662"/>
              <a:gd name="T78" fmla="*/ 343293314 w 22342"/>
              <a:gd name="T79" fmla="*/ 136696380 h 43662"/>
              <a:gd name="T80" fmla="*/ 304891119 w 22342"/>
              <a:gd name="T81" fmla="*/ 150517503 h 43662"/>
              <a:gd name="T82" fmla="*/ 292084371 w 22342"/>
              <a:gd name="T83" fmla="*/ 136203686 h 43662"/>
              <a:gd name="T84" fmla="*/ 279276898 w 22342"/>
              <a:gd name="T85" fmla="*/ 151503335 h 43662"/>
              <a:gd name="T86" fmla="*/ 231574615 w 22342"/>
              <a:gd name="T87" fmla="*/ 196901839 h 43662"/>
              <a:gd name="T88" fmla="*/ 244382088 w 22342"/>
              <a:gd name="T89" fmla="*/ 104132763 h 43662"/>
              <a:gd name="T90" fmla="*/ 354918417 w 22342"/>
              <a:gd name="T91" fmla="*/ 23196436 h 43662"/>
              <a:gd name="T92" fmla="*/ 351430532 w 22342"/>
              <a:gd name="T93" fmla="*/ 8890772 h 43662"/>
              <a:gd name="T94" fmla="*/ 299059444 w 22342"/>
              <a:gd name="T95" fmla="*/ 40468153 h 43662"/>
              <a:gd name="T96" fmla="*/ 289758630 w 22342"/>
              <a:gd name="T97" fmla="*/ 24190421 h 43662"/>
              <a:gd name="T98" fmla="*/ 274626867 w 22342"/>
              <a:gd name="T99" fmla="*/ 36031323 h 43662"/>
              <a:gd name="T100" fmla="*/ 238549688 w 22342"/>
              <a:gd name="T101" fmla="*/ 85874810 h 43662"/>
              <a:gd name="T102" fmla="*/ 207142038 w 22342"/>
              <a:gd name="T103" fmla="*/ 41955659 h 43662"/>
              <a:gd name="T104" fmla="*/ 243219218 w 22342"/>
              <a:gd name="T105" fmla="*/ 2966436 h 43662"/>
              <a:gd name="T106" fmla="*/ 203654851 w 22342"/>
              <a:gd name="T107" fmla="*/ 501270 h 43662"/>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22342"/>
              <a:gd name="T163" fmla="*/ 0 h 43662"/>
              <a:gd name="T164" fmla="*/ 22342 w 22342"/>
              <a:gd name="T165" fmla="*/ 43662 h 43662"/>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22342" h="43662" extrusionOk="0">
                <a:moveTo>
                  <a:pt x="10451" y="1"/>
                </a:moveTo>
                <a:lnTo>
                  <a:pt x="10391" y="61"/>
                </a:lnTo>
                <a:lnTo>
                  <a:pt x="10331" y="61"/>
                </a:lnTo>
                <a:lnTo>
                  <a:pt x="10090" y="962"/>
                </a:lnTo>
                <a:lnTo>
                  <a:pt x="9910" y="1802"/>
                </a:lnTo>
                <a:lnTo>
                  <a:pt x="9610" y="3544"/>
                </a:lnTo>
                <a:lnTo>
                  <a:pt x="9370" y="5286"/>
                </a:lnTo>
                <a:lnTo>
                  <a:pt x="9249" y="7027"/>
                </a:lnTo>
                <a:lnTo>
                  <a:pt x="8829" y="6006"/>
                </a:lnTo>
                <a:lnTo>
                  <a:pt x="8409" y="4925"/>
                </a:lnTo>
                <a:lnTo>
                  <a:pt x="8048" y="3784"/>
                </a:lnTo>
                <a:lnTo>
                  <a:pt x="7688" y="2583"/>
                </a:lnTo>
                <a:lnTo>
                  <a:pt x="7268" y="1382"/>
                </a:lnTo>
                <a:lnTo>
                  <a:pt x="7027" y="782"/>
                </a:lnTo>
                <a:lnTo>
                  <a:pt x="6787" y="241"/>
                </a:lnTo>
                <a:lnTo>
                  <a:pt x="6667" y="121"/>
                </a:lnTo>
                <a:lnTo>
                  <a:pt x="6427" y="121"/>
                </a:lnTo>
                <a:lnTo>
                  <a:pt x="6247" y="181"/>
                </a:lnTo>
                <a:lnTo>
                  <a:pt x="6187" y="421"/>
                </a:lnTo>
                <a:lnTo>
                  <a:pt x="6187" y="1022"/>
                </a:lnTo>
                <a:lnTo>
                  <a:pt x="6187" y="1682"/>
                </a:lnTo>
                <a:lnTo>
                  <a:pt x="6307" y="2343"/>
                </a:lnTo>
                <a:lnTo>
                  <a:pt x="6427" y="3004"/>
                </a:lnTo>
                <a:lnTo>
                  <a:pt x="6847" y="4265"/>
                </a:lnTo>
                <a:lnTo>
                  <a:pt x="7268" y="5466"/>
                </a:lnTo>
                <a:lnTo>
                  <a:pt x="7628" y="6607"/>
                </a:lnTo>
                <a:lnTo>
                  <a:pt x="8048" y="7748"/>
                </a:lnTo>
                <a:lnTo>
                  <a:pt x="8289" y="8349"/>
                </a:lnTo>
                <a:lnTo>
                  <a:pt x="8589" y="8889"/>
                </a:lnTo>
                <a:lnTo>
                  <a:pt x="8889" y="9430"/>
                </a:lnTo>
                <a:lnTo>
                  <a:pt x="9249" y="9850"/>
                </a:lnTo>
                <a:lnTo>
                  <a:pt x="9249" y="10991"/>
                </a:lnTo>
                <a:lnTo>
                  <a:pt x="9310" y="13033"/>
                </a:lnTo>
                <a:lnTo>
                  <a:pt x="9370" y="15075"/>
                </a:lnTo>
                <a:lnTo>
                  <a:pt x="9550" y="17177"/>
                </a:lnTo>
                <a:lnTo>
                  <a:pt x="9730" y="19219"/>
                </a:lnTo>
                <a:lnTo>
                  <a:pt x="8769" y="18618"/>
                </a:lnTo>
                <a:lnTo>
                  <a:pt x="8229" y="18258"/>
                </a:lnTo>
                <a:lnTo>
                  <a:pt x="7748" y="17898"/>
                </a:lnTo>
                <a:lnTo>
                  <a:pt x="7268" y="17477"/>
                </a:lnTo>
                <a:lnTo>
                  <a:pt x="6787" y="16997"/>
                </a:lnTo>
                <a:lnTo>
                  <a:pt x="6847" y="16336"/>
                </a:lnTo>
                <a:lnTo>
                  <a:pt x="6847" y="15676"/>
                </a:lnTo>
                <a:lnTo>
                  <a:pt x="6847" y="15015"/>
                </a:lnTo>
                <a:lnTo>
                  <a:pt x="6847" y="14354"/>
                </a:lnTo>
                <a:lnTo>
                  <a:pt x="6787" y="13694"/>
                </a:lnTo>
                <a:lnTo>
                  <a:pt x="6547" y="13033"/>
                </a:lnTo>
                <a:lnTo>
                  <a:pt x="6487" y="12913"/>
                </a:lnTo>
                <a:lnTo>
                  <a:pt x="6367" y="12853"/>
                </a:lnTo>
                <a:lnTo>
                  <a:pt x="6247" y="12853"/>
                </a:lnTo>
                <a:lnTo>
                  <a:pt x="6127" y="12973"/>
                </a:lnTo>
                <a:lnTo>
                  <a:pt x="5886" y="13574"/>
                </a:lnTo>
                <a:lnTo>
                  <a:pt x="5766" y="14174"/>
                </a:lnTo>
                <a:lnTo>
                  <a:pt x="5646" y="14835"/>
                </a:lnTo>
                <a:lnTo>
                  <a:pt x="5646" y="15435"/>
                </a:lnTo>
                <a:lnTo>
                  <a:pt x="5166" y="14655"/>
                </a:lnTo>
                <a:lnTo>
                  <a:pt x="4745" y="13874"/>
                </a:lnTo>
                <a:lnTo>
                  <a:pt x="4445" y="13153"/>
                </a:lnTo>
                <a:lnTo>
                  <a:pt x="4205" y="12372"/>
                </a:lnTo>
                <a:lnTo>
                  <a:pt x="3965" y="11652"/>
                </a:lnTo>
                <a:lnTo>
                  <a:pt x="3664" y="10931"/>
                </a:lnTo>
                <a:lnTo>
                  <a:pt x="3604" y="10871"/>
                </a:lnTo>
                <a:lnTo>
                  <a:pt x="3484" y="10811"/>
                </a:lnTo>
                <a:lnTo>
                  <a:pt x="3244" y="10751"/>
                </a:lnTo>
                <a:lnTo>
                  <a:pt x="3064" y="10871"/>
                </a:lnTo>
                <a:lnTo>
                  <a:pt x="2944" y="10931"/>
                </a:lnTo>
                <a:lnTo>
                  <a:pt x="2883" y="11051"/>
                </a:lnTo>
                <a:lnTo>
                  <a:pt x="2823" y="11472"/>
                </a:lnTo>
                <a:lnTo>
                  <a:pt x="2763" y="11892"/>
                </a:lnTo>
                <a:lnTo>
                  <a:pt x="2763" y="12312"/>
                </a:lnTo>
                <a:lnTo>
                  <a:pt x="2763" y="12733"/>
                </a:lnTo>
                <a:lnTo>
                  <a:pt x="2944" y="13574"/>
                </a:lnTo>
                <a:lnTo>
                  <a:pt x="3184" y="14474"/>
                </a:lnTo>
                <a:lnTo>
                  <a:pt x="3544" y="15255"/>
                </a:lnTo>
                <a:lnTo>
                  <a:pt x="3965" y="16036"/>
                </a:lnTo>
                <a:lnTo>
                  <a:pt x="4445" y="16817"/>
                </a:lnTo>
                <a:lnTo>
                  <a:pt x="4925" y="17477"/>
                </a:lnTo>
                <a:lnTo>
                  <a:pt x="5346" y="17958"/>
                </a:lnTo>
                <a:lnTo>
                  <a:pt x="5826" y="18498"/>
                </a:lnTo>
                <a:lnTo>
                  <a:pt x="6427" y="19099"/>
                </a:lnTo>
                <a:lnTo>
                  <a:pt x="7087" y="19639"/>
                </a:lnTo>
                <a:lnTo>
                  <a:pt x="7808" y="20180"/>
                </a:lnTo>
                <a:lnTo>
                  <a:pt x="8469" y="20600"/>
                </a:lnTo>
                <a:lnTo>
                  <a:pt x="8829" y="20720"/>
                </a:lnTo>
                <a:lnTo>
                  <a:pt x="9189" y="20840"/>
                </a:lnTo>
                <a:lnTo>
                  <a:pt x="9550" y="20900"/>
                </a:lnTo>
                <a:lnTo>
                  <a:pt x="9910" y="20960"/>
                </a:lnTo>
                <a:lnTo>
                  <a:pt x="10090" y="21981"/>
                </a:lnTo>
                <a:lnTo>
                  <a:pt x="10511" y="24804"/>
                </a:lnTo>
                <a:lnTo>
                  <a:pt x="11051" y="27567"/>
                </a:lnTo>
                <a:lnTo>
                  <a:pt x="11652" y="30329"/>
                </a:lnTo>
                <a:lnTo>
                  <a:pt x="12372" y="33092"/>
                </a:lnTo>
                <a:lnTo>
                  <a:pt x="13213" y="35794"/>
                </a:lnTo>
                <a:lnTo>
                  <a:pt x="14114" y="38437"/>
                </a:lnTo>
                <a:lnTo>
                  <a:pt x="14655" y="39818"/>
                </a:lnTo>
                <a:lnTo>
                  <a:pt x="15255" y="41260"/>
                </a:lnTo>
                <a:lnTo>
                  <a:pt x="13814" y="40239"/>
                </a:lnTo>
                <a:lnTo>
                  <a:pt x="12433" y="39158"/>
                </a:lnTo>
                <a:lnTo>
                  <a:pt x="10991" y="37956"/>
                </a:lnTo>
                <a:lnTo>
                  <a:pt x="9610" y="36695"/>
                </a:lnTo>
                <a:lnTo>
                  <a:pt x="9610" y="36095"/>
                </a:lnTo>
                <a:lnTo>
                  <a:pt x="9610" y="35434"/>
                </a:lnTo>
                <a:lnTo>
                  <a:pt x="9370" y="34233"/>
                </a:lnTo>
                <a:lnTo>
                  <a:pt x="9129" y="33032"/>
                </a:lnTo>
                <a:lnTo>
                  <a:pt x="8829" y="31891"/>
                </a:lnTo>
                <a:lnTo>
                  <a:pt x="8529" y="30449"/>
                </a:lnTo>
                <a:lnTo>
                  <a:pt x="8168" y="29008"/>
                </a:lnTo>
                <a:lnTo>
                  <a:pt x="7748" y="27567"/>
                </a:lnTo>
                <a:lnTo>
                  <a:pt x="7508" y="26906"/>
                </a:lnTo>
                <a:lnTo>
                  <a:pt x="7208" y="26245"/>
                </a:lnTo>
                <a:lnTo>
                  <a:pt x="7087" y="26125"/>
                </a:lnTo>
                <a:lnTo>
                  <a:pt x="6967" y="26125"/>
                </a:lnTo>
                <a:lnTo>
                  <a:pt x="6847" y="26185"/>
                </a:lnTo>
                <a:lnTo>
                  <a:pt x="6787" y="26305"/>
                </a:lnTo>
                <a:lnTo>
                  <a:pt x="6787" y="27026"/>
                </a:lnTo>
                <a:lnTo>
                  <a:pt x="6787" y="27747"/>
                </a:lnTo>
                <a:lnTo>
                  <a:pt x="6907" y="29188"/>
                </a:lnTo>
                <a:lnTo>
                  <a:pt x="7087" y="30630"/>
                </a:lnTo>
                <a:lnTo>
                  <a:pt x="7328" y="32011"/>
                </a:lnTo>
                <a:lnTo>
                  <a:pt x="7568" y="33392"/>
                </a:lnTo>
                <a:lnTo>
                  <a:pt x="7808" y="34834"/>
                </a:lnTo>
                <a:lnTo>
                  <a:pt x="6787" y="33692"/>
                </a:lnTo>
                <a:lnTo>
                  <a:pt x="5766" y="32551"/>
                </a:lnTo>
                <a:lnTo>
                  <a:pt x="4865" y="31350"/>
                </a:lnTo>
                <a:lnTo>
                  <a:pt x="3904" y="30149"/>
                </a:lnTo>
                <a:lnTo>
                  <a:pt x="2223" y="27807"/>
                </a:lnTo>
                <a:lnTo>
                  <a:pt x="1322" y="26606"/>
                </a:lnTo>
                <a:lnTo>
                  <a:pt x="842" y="26065"/>
                </a:lnTo>
                <a:lnTo>
                  <a:pt x="361" y="25525"/>
                </a:lnTo>
                <a:lnTo>
                  <a:pt x="241" y="25465"/>
                </a:lnTo>
                <a:lnTo>
                  <a:pt x="121" y="25525"/>
                </a:lnTo>
                <a:lnTo>
                  <a:pt x="61" y="25585"/>
                </a:lnTo>
                <a:lnTo>
                  <a:pt x="1" y="25765"/>
                </a:lnTo>
                <a:lnTo>
                  <a:pt x="301" y="26726"/>
                </a:lnTo>
                <a:lnTo>
                  <a:pt x="601" y="27747"/>
                </a:lnTo>
                <a:lnTo>
                  <a:pt x="1082" y="28708"/>
                </a:lnTo>
                <a:lnTo>
                  <a:pt x="1562" y="29669"/>
                </a:lnTo>
                <a:lnTo>
                  <a:pt x="2103" y="30570"/>
                </a:lnTo>
                <a:lnTo>
                  <a:pt x="2763" y="31470"/>
                </a:lnTo>
                <a:lnTo>
                  <a:pt x="3424" y="32311"/>
                </a:lnTo>
                <a:lnTo>
                  <a:pt x="4085" y="33212"/>
                </a:lnTo>
                <a:lnTo>
                  <a:pt x="3304" y="33152"/>
                </a:lnTo>
                <a:lnTo>
                  <a:pt x="2583" y="33212"/>
                </a:lnTo>
                <a:lnTo>
                  <a:pt x="2103" y="33212"/>
                </a:lnTo>
                <a:lnTo>
                  <a:pt x="1622" y="33332"/>
                </a:lnTo>
                <a:lnTo>
                  <a:pt x="1142" y="33452"/>
                </a:lnTo>
                <a:lnTo>
                  <a:pt x="721" y="33632"/>
                </a:lnTo>
                <a:lnTo>
                  <a:pt x="601" y="33813"/>
                </a:lnTo>
                <a:lnTo>
                  <a:pt x="541" y="33993"/>
                </a:lnTo>
                <a:lnTo>
                  <a:pt x="541" y="34173"/>
                </a:lnTo>
                <a:lnTo>
                  <a:pt x="721" y="34353"/>
                </a:lnTo>
                <a:lnTo>
                  <a:pt x="1202" y="34473"/>
                </a:lnTo>
                <a:lnTo>
                  <a:pt x="1682" y="34593"/>
                </a:lnTo>
                <a:lnTo>
                  <a:pt x="2703" y="34593"/>
                </a:lnTo>
                <a:lnTo>
                  <a:pt x="3244" y="34533"/>
                </a:lnTo>
                <a:lnTo>
                  <a:pt x="3724" y="34473"/>
                </a:lnTo>
                <a:lnTo>
                  <a:pt x="4265" y="34353"/>
                </a:lnTo>
                <a:lnTo>
                  <a:pt x="4745" y="34173"/>
                </a:lnTo>
                <a:lnTo>
                  <a:pt x="4865" y="34053"/>
                </a:lnTo>
                <a:lnTo>
                  <a:pt x="6787" y="36155"/>
                </a:lnTo>
                <a:lnTo>
                  <a:pt x="7868" y="37296"/>
                </a:lnTo>
                <a:lnTo>
                  <a:pt x="9009" y="38377"/>
                </a:lnTo>
                <a:lnTo>
                  <a:pt x="10210" y="39398"/>
                </a:lnTo>
                <a:lnTo>
                  <a:pt x="11472" y="40419"/>
                </a:lnTo>
                <a:lnTo>
                  <a:pt x="12733" y="41380"/>
                </a:lnTo>
                <a:lnTo>
                  <a:pt x="14054" y="42220"/>
                </a:lnTo>
                <a:lnTo>
                  <a:pt x="15435" y="43001"/>
                </a:lnTo>
                <a:lnTo>
                  <a:pt x="16817" y="43662"/>
                </a:lnTo>
                <a:lnTo>
                  <a:pt x="17177" y="43662"/>
                </a:lnTo>
                <a:lnTo>
                  <a:pt x="17297" y="43542"/>
                </a:lnTo>
                <a:lnTo>
                  <a:pt x="17417" y="43422"/>
                </a:lnTo>
                <a:lnTo>
                  <a:pt x="17477" y="43241"/>
                </a:lnTo>
                <a:lnTo>
                  <a:pt x="17477" y="43121"/>
                </a:lnTo>
                <a:lnTo>
                  <a:pt x="17417" y="42941"/>
                </a:lnTo>
                <a:lnTo>
                  <a:pt x="17297" y="42821"/>
                </a:lnTo>
                <a:lnTo>
                  <a:pt x="17237" y="42761"/>
                </a:lnTo>
                <a:lnTo>
                  <a:pt x="16937" y="41500"/>
                </a:lnTo>
                <a:lnTo>
                  <a:pt x="16516" y="40299"/>
                </a:lnTo>
                <a:lnTo>
                  <a:pt x="15616" y="37836"/>
                </a:lnTo>
                <a:lnTo>
                  <a:pt x="16156" y="37176"/>
                </a:lnTo>
                <a:lnTo>
                  <a:pt x="16697" y="36455"/>
                </a:lnTo>
                <a:lnTo>
                  <a:pt x="17237" y="35674"/>
                </a:lnTo>
                <a:lnTo>
                  <a:pt x="17718" y="34834"/>
                </a:lnTo>
                <a:lnTo>
                  <a:pt x="18558" y="33212"/>
                </a:lnTo>
                <a:lnTo>
                  <a:pt x="19399" y="31590"/>
                </a:lnTo>
                <a:lnTo>
                  <a:pt x="20300" y="29969"/>
                </a:lnTo>
                <a:lnTo>
                  <a:pt x="21081" y="28227"/>
                </a:lnTo>
                <a:lnTo>
                  <a:pt x="21501" y="27387"/>
                </a:lnTo>
                <a:lnTo>
                  <a:pt x="21801" y="26486"/>
                </a:lnTo>
                <a:lnTo>
                  <a:pt x="22102" y="25585"/>
                </a:lnTo>
                <a:lnTo>
                  <a:pt x="22342" y="24684"/>
                </a:lnTo>
                <a:lnTo>
                  <a:pt x="22342" y="24564"/>
                </a:lnTo>
                <a:lnTo>
                  <a:pt x="22282" y="24504"/>
                </a:lnTo>
                <a:lnTo>
                  <a:pt x="22162" y="24324"/>
                </a:lnTo>
                <a:lnTo>
                  <a:pt x="21921" y="24324"/>
                </a:lnTo>
                <a:lnTo>
                  <a:pt x="21861" y="24384"/>
                </a:lnTo>
                <a:lnTo>
                  <a:pt x="21741" y="24444"/>
                </a:lnTo>
                <a:lnTo>
                  <a:pt x="21261" y="25285"/>
                </a:lnTo>
                <a:lnTo>
                  <a:pt x="20780" y="26065"/>
                </a:lnTo>
                <a:lnTo>
                  <a:pt x="19880" y="27747"/>
                </a:lnTo>
                <a:lnTo>
                  <a:pt x="19099" y="29488"/>
                </a:lnTo>
                <a:lnTo>
                  <a:pt x="18198" y="31110"/>
                </a:lnTo>
                <a:lnTo>
                  <a:pt x="17297" y="32732"/>
                </a:lnTo>
                <a:lnTo>
                  <a:pt x="16336" y="34353"/>
                </a:lnTo>
                <a:lnTo>
                  <a:pt x="15736" y="35314"/>
                </a:lnTo>
                <a:lnTo>
                  <a:pt x="15075" y="36335"/>
                </a:lnTo>
                <a:lnTo>
                  <a:pt x="14474" y="34473"/>
                </a:lnTo>
                <a:lnTo>
                  <a:pt x="13934" y="32671"/>
                </a:lnTo>
                <a:lnTo>
                  <a:pt x="13453" y="30810"/>
                </a:lnTo>
                <a:lnTo>
                  <a:pt x="12973" y="28948"/>
                </a:lnTo>
                <a:lnTo>
                  <a:pt x="12553" y="27026"/>
                </a:lnTo>
                <a:lnTo>
                  <a:pt x="12132" y="25164"/>
                </a:lnTo>
                <a:lnTo>
                  <a:pt x="12793" y="24864"/>
                </a:lnTo>
                <a:lnTo>
                  <a:pt x="13393" y="24444"/>
                </a:lnTo>
                <a:lnTo>
                  <a:pt x="14534" y="23543"/>
                </a:lnTo>
                <a:lnTo>
                  <a:pt x="15135" y="23002"/>
                </a:lnTo>
                <a:lnTo>
                  <a:pt x="15495" y="22702"/>
                </a:lnTo>
                <a:lnTo>
                  <a:pt x="15676" y="22462"/>
                </a:lnTo>
                <a:lnTo>
                  <a:pt x="16456" y="21621"/>
                </a:lnTo>
                <a:lnTo>
                  <a:pt x="17237" y="20780"/>
                </a:lnTo>
                <a:lnTo>
                  <a:pt x="18378" y="19399"/>
                </a:lnTo>
                <a:lnTo>
                  <a:pt x="18979" y="18678"/>
                </a:lnTo>
                <a:lnTo>
                  <a:pt x="19459" y="17898"/>
                </a:lnTo>
                <a:lnTo>
                  <a:pt x="19940" y="17057"/>
                </a:lnTo>
                <a:lnTo>
                  <a:pt x="20300" y="16216"/>
                </a:lnTo>
                <a:lnTo>
                  <a:pt x="20420" y="15796"/>
                </a:lnTo>
                <a:lnTo>
                  <a:pt x="20480" y="15375"/>
                </a:lnTo>
                <a:lnTo>
                  <a:pt x="20480" y="14955"/>
                </a:lnTo>
                <a:lnTo>
                  <a:pt x="20480" y="14474"/>
                </a:lnTo>
                <a:lnTo>
                  <a:pt x="20420" y="14294"/>
                </a:lnTo>
                <a:lnTo>
                  <a:pt x="20240" y="14174"/>
                </a:lnTo>
                <a:lnTo>
                  <a:pt x="20060" y="14054"/>
                </a:lnTo>
                <a:lnTo>
                  <a:pt x="19940" y="14114"/>
                </a:lnTo>
                <a:lnTo>
                  <a:pt x="19819" y="14174"/>
                </a:lnTo>
                <a:lnTo>
                  <a:pt x="19519" y="14414"/>
                </a:lnTo>
                <a:lnTo>
                  <a:pt x="19219" y="14655"/>
                </a:lnTo>
                <a:lnTo>
                  <a:pt x="18678" y="15255"/>
                </a:lnTo>
                <a:lnTo>
                  <a:pt x="18138" y="15916"/>
                </a:lnTo>
                <a:lnTo>
                  <a:pt x="17718" y="16636"/>
                </a:lnTo>
                <a:lnTo>
                  <a:pt x="16877" y="18138"/>
                </a:lnTo>
                <a:lnTo>
                  <a:pt x="16456" y="18858"/>
                </a:lnTo>
                <a:lnTo>
                  <a:pt x="15976" y="19579"/>
                </a:lnTo>
                <a:lnTo>
                  <a:pt x="15736" y="19879"/>
                </a:lnTo>
                <a:lnTo>
                  <a:pt x="15736" y="19099"/>
                </a:lnTo>
                <a:lnTo>
                  <a:pt x="15736" y="18318"/>
                </a:lnTo>
                <a:lnTo>
                  <a:pt x="15616" y="17537"/>
                </a:lnTo>
                <a:lnTo>
                  <a:pt x="15555" y="17177"/>
                </a:lnTo>
                <a:lnTo>
                  <a:pt x="15435" y="16817"/>
                </a:lnTo>
                <a:lnTo>
                  <a:pt x="15375" y="16696"/>
                </a:lnTo>
                <a:lnTo>
                  <a:pt x="15255" y="16636"/>
                </a:lnTo>
                <a:lnTo>
                  <a:pt x="15075" y="16576"/>
                </a:lnTo>
                <a:lnTo>
                  <a:pt x="14895" y="16636"/>
                </a:lnTo>
                <a:lnTo>
                  <a:pt x="14775" y="16696"/>
                </a:lnTo>
                <a:lnTo>
                  <a:pt x="14715" y="16817"/>
                </a:lnTo>
                <a:lnTo>
                  <a:pt x="14595" y="17237"/>
                </a:lnTo>
                <a:lnTo>
                  <a:pt x="14534" y="17597"/>
                </a:lnTo>
                <a:lnTo>
                  <a:pt x="14414" y="18438"/>
                </a:lnTo>
                <a:lnTo>
                  <a:pt x="14414" y="20060"/>
                </a:lnTo>
                <a:lnTo>
                  <a:pt x="14354" y="20780"/>
                </a:lnTo>
                <a:lnTo>
                  <a:pt x="14354" y="21501"/>
                </a:lnTo>
                <a:lnTo>
                  <a:pt x="13574" y="22342"/>
                </a:lnTo>
                <a:lnTo>
                  <a:pt x="12793" y="23123"/>
                </a:lnTo>
                <a:lnTo>
                  <a:pt x="11952" y="23963"/>
                </a:lnTo>
                <a:lnTo>
                  <a:pt x="11592" y="22041"/>
                </a:lnTo>
                <a:lnTo>
                  <a:pt x="11171" y="18678"/>
                </a:lnTo>
                <a:lnTo>
                  <a:pt x="10811" y="15315"/>
                </a:lnTo>
                <a:lnTo>
                  <a:pt x="11351" y="14715"/>
                </a:lnTo>
                <a:lnTo>
                  <a:pt x="11772" y="14054"/>
                </a:lnTo>
                <a:lnTo>
                  <a:pt x="12613" y="12673"/>
                </a:lnTo>
                <a:lnTo>
                  <a:pt x="13694" y="10871"/>
                </a:lnTo>
                <a:lnTo>
                  <a:pt x="14775" y="8949"/>
                </a:lnTo>
                <a:lnTo>
                  <a:pt x="15796" y="7268"/>
                </a:lnTo>
                <a:lnTo>
                  <a:pt x="16877" y="5526"/>
                </a:lnTo>
                <a:lnTo>
                  <a:pt x="17898" y="3724"/>
                </a:lnTo>
                <a:lnTo>
                  <a:pt x="18318" y="2823"/>
                </a:lnTo>
                <a:lnTo>
                  <a:pt x="18738" y="1923"/>
                </a:lnTo>
                <a:lnTo>
                  <a:pt x="18799" y="1622"/>
                </a:lnTo>
                <a:lnTo>
                  <a:pt x="18738" y="1442"/>
                </a:lnTo>
                <a:lnTo>
                  <a:pt x="18618" y="1262"/>
                </a:lnTo>
                <a:lnTo>
                  <a:pt x="18378" y="1142"/>
                </a:lnTo>
                <a:lnTo>
                  <a:pt x="18138" y="1082"/>
                </a:lnTo>
                <a:lnTo>
                  <a:pt x="17898" y="1142"/>
                </a:lnTo>
                <a:lnTo>
                  <a:pt x="17657" y="1202"/>
                </a:lnTo>
                <a:lnTo>
                  <a:pt x="17477" y="1382"/>
                </a:lnTo>
                <a:lnTo>
                  <a:pt x="16937" y="2223"/>
                </a:lnTo>
                <a:lnTo>
                  <a:pt x="16396" y="3124"/>
                </a:lnTo>
                <a:lnTo>
                  <a:pt x="15435" y="4925"/>
                </a:lnTo>
                <a:lnTo>
                  <a:pt x="15195" y="5286"/>
                </a:lnTo>
                <a:lnTo>
                  <a:pt x="15195" y="4205"/>
                </a:lnTo>
                <a:lnTo>
                  <a:pt x="15135" y="3664"/>
                </a:lnTo>
                <a:lnTo>
                  <a:pt x="15075" y="3124"/>
                </a:lnTo>
                <a:lnTo>
                  <a:pt x="15015" y="3064"/>
                </a:lnTo>
                <a:lnTo>
                  <a:pt x="14955" y="2944"/>
                </a:lnTo>
                <a:lnTo>
                  <a:pt x="14775" y="2944"/>
                </a:lnTo>
                <a:lnTo>
                  <a:pt x="14534" y="3004"/>
                </a:lnTo>
                <a:lnTo>
                  <a:pt x="14474" y="3064"/>
                </a:lnTo>
                <a:lnTo>
                  <a:pt x="14414" y="3124"/>
                </a:lnTo>
                <a:lnTo>
                  <a:pt x="14294" y="3784"/>
                </a:lnTo>
                <a:lnTo>
                  <a:pt x="14174" y="4385"/>
                </a:lnTo>
                <a:lnTo>
                  <a:pt x="14054" y="5646"/>
                </a:lnTo>
                <a:lnTo>
                  <a:pt x="13994" y="6547"/>
                </a:lnTo>
                <a:lnTo>
                  <a:pt x="13994" y="6967"/>
                </a:lnTo>
                <a:lnTo>
                  <a:pt x="13994" y="7448"/>
                </a:lnTo>
                <a:lnTo>
                  <a:pt x="13273" y="8649"/>
                </a:lnTo>
                <a:lnTo>
                  <a:pt x="12312" y="10451"/>
                </a:lnTo>
                <a:lnTo>
                  <a:pt x="11291" y="12192"/>
                </a:lnTo>
                <a:lnTo>
                  <a:pt x="10691" y="13333"/>
                </a:lnTo>
                <a:lnTo>
                  <a:pt x="10631" y="10991"/>
                </a:lnTo>
                <a:lnTo>
                  <a:pt x="10571" y="9009"/>
                </a:lnTo>
                <a:lnTo>
                  <a:pt x="10631" y="7027"/>
                </a:lnTo>
                <a:lnTo>
                  <a:pt x="10691" y="5106"/>
                </a:lnTo>
                <a:lnTo>
                  <a:pt x="10691" y="3124"/>
                </a:lnTo>
                <a:lnTo>
                  <a:pt x="11231" y="2523"/>
                </a:lnTo>
                <a:lnTo>
                  <a:pt x="11712" y="1863"/>
                </a:lnTo>
                <a:lnTo>
                  <a:pt x="12132" y="1142"/>
                </a:lnTo>
                <a:lnTo>
                  <a:pt x="12553" y="421"/>
                </a:lnTo>
                <a:lnTo>
                  <a:pt x="12553" y="361"/>
                </a:lnTo>
                <a:lnTo>
                  <a:pt x="12493" y="241"/>
                </a:lnTo>
                <a:lnTo>
                  <a:pt x="12372" y="241"/>
                </a:lnTo>
                <a:lnTo>
                  <a:pt x="11472" y="902"/>
                </a:lnTo>
                <a:lnTo>
                  <a:pt x="10631" y="1622"/>
                </a:lnTo>
                <a:lnTo>
                  <a:pt x="10511" y="121"/>
                </a:lnTo>
                <a:lnTo>
                  <a:pt x="10511" y="61"/>
                </a:lnTo>
                <a:lnTo>
                  <a:pt x="10451" y="1"/>
                </a:lnTo>
                <a:close/>
              </a:path>
            </a:pathLst>
          </a:custGeom>
          <a:solidFill>
            <a:srgbClr val="B5975B"/>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3" name="Shape 145">
            <a:extLst>
              <a:ext uri="{FF2B5EF4-FFF2-40B4-BE49-F238E27FC236}">
                <a16:creationId xmlns:a16="http://schemas.microsoft.com/office/drawing/2014/main" xmlns="" id="{FF2A6BC9-702E-4C75-B2AD-9E23AC2B61A5}"/>
              </a:ext>
            </a:extLst>
          </p:cNvPr>
          <p:cNvSpPr>
            <a:spLocks/>
          </p:cNvSpPr>
          <p:nvPr/>
        </p:nvSpPr>
        <p:spPr bwMode="auto">
          <a:xfrm flipH="1">
            <a:off x="556684" y="1228725"/>
            <a:ext cx="1667933" cy="490538"/>
          </a:xfrm>
          <a:custGeom>
            <a:avLst/>
            <a:gdLst>
              <a:gd name="T0" fmla="*/ 640345325 w 50029"/>
              <a:gd name="T1" fmla="*/ 11150630 h 14715"/>
              <a:gd name="T2" fmla="*/ 537993515 w 50029"/>
              <a:gd name="T3" fmla="*/ 93466707 h 14715"/>
              <a:gd name="T4" fmla="*/ 471332650 w 50029"/>
              <a:gd name="T5" fmla="*/ 133512909 h 14715"/>
              <a:gd name="T6" fmla="*/ 380267396 w 50029"/>
              <a:gd name="T7" fmla="*/ 160222612 h 14715"/>
              <a:gd name="T8" fmla="*/ 306086979 w 50029"/>
              <a:gd name="T9" fmla="*/ 195823670 h 14715"/>
              <a:gd name="T10" fmla="*/ 232860008 w 50029"/>
              <a:gd name="T11" fmla="*/ 242537588 h 14715"/>
              <a:gd name="T12" fmla="*/ 138027776 w 50029"/>
              <a:gd name="T13" fmla="*/ 324853665 h 14715"/>
              <a:gd name="T14" fmla="*/ 45086834 w 50029"/>
              <a:gd name="T15" fmla="*/ 422727714 h 14715"/>
              <a:gd name="T16" fmla="*/ 12225649 w 50029"/>
              <a:gd name="T17" fmla="*/ 471701974 h 14715"/>
              <a:gd name="T18" fmla="*/ 15628 w 50029"/>
              <a:gd name="T19" fmla="*/ 509525604 h 14715"/>
              <a:gd name="T20" fmla="*/ 4705446 w 50029"/>
              <a:gd name="T21" fmla="*/ 536198637 h 14715"/>
              <a:gd name="T22" fmla="*/ 16915467 w 50029"/>
              <a:gd name="T23" fmla="*/ 542867454 h 14715"/>
              <a:gd name="T24" fmla="*/ 49776653 w 50029"/>
              <a:gd name="T25" fmla="*/ 513970749 h 14715"/>
              <a:gd name="T26" fmla="*/ 102351809 w 50029"/>
              <a:gd name="T27" fmla="*/ 447214844 h 14715"/>
              <a:gd name="T28" fmla="*/ 194370535 w 50029"/>
              <a:gd name="T29" fmla="*/ 356008479 h 14715"/>
              <a:gd name="T30" fmla="*/ 253511822 w 50029"/>
              <a:gd name="T31" fmla="*/ 324853665 h 14715"/>
              <a:gd name="T32" fmla="*/ 319234819 w 50029"/>
              <a:gd name="T33" fmla="*/ 335966493 h 14715"/>
              <a:gd name="T34" fmla="*/ 453494367 w 50029"/>
              <a:gd name="T35" fmla="*/ 407168642 h 14715"/>
              <a:gd name="T36" fmla="*/ 476038097 w 50029"/>
              <a:gd name="T37" fmla="*/ 491707291 h 14715"/>
              <a:gd name="T38" fmla="*/ 490108152 w 50029"/>
              <a:gd name="T39" fmla="*/ 533976065 h 14715"/>
              <a:gd name="T40" fmla="*/ 502318174 w 50029"/>
              <a:gd name="T41" fmla="*/ 545126662 h 14715"/>
              <a:gd name="T42" fmla="*/ 509837751 w 50029"/>
              <a:gd name="T43" fmla="*/ 536198637 h 14715"/>
              <a:gd name="T44" fmla="*/ 510775595 w 50029"/>
              <a:gd name="T45" fmla="*/ 507303032 h 14715"/>
              <a:gd name="T46" fmla="*/ 502318174 w 50029"/>
              <a:gd name="T47" fmla="*/ 469479402 h 14715"/>
              <a:gd name="T48" fmla="*/ 488231865 w 50029"/>
              <a:gd name="T49" fmla="*/ 424950286 h 14715"/>
              <a:gd name="T50" fmla="*/ 521093676 w 50029"/>
              <a:gd name="T51" fmla="*/ 442769700 h 14715"/>
              <a:gd name="T52" fmla="*/ 542698962 w 50029"/>
              <a:gd name="T53" fmla="*/ 442769700 h 14715"/>
              <a:gd name="T54" fmla="*/ 548327224 w 50029"/>
              <a:gd name="T55" fmla="*/ 429433200 h 14715"/>
              <a:gd name="T56" fmla="*/ 549265068 w 50029"/>
              <a:gd name="T57" fmla="*/ 413837458 h 14715"/>
              <a:gd name="T58" fmla="*/ 542698962 w 50029"/>
              <a:gd name="T59" fmla="*/ 393832142 h 14715"/>
              <a:gd name="T60" fmla="*/ 528613253 w 50029"/>
              <a:gd name="T61" fmla="*/ 378236367 h 14715"/>
              <a:gd name="T62" fmla="*/ 456308498 w 50029"/>
              <a:gd name="T63" fmla="*/ 340412737 h 14715"/>
              <a:gd name="T64" fmla="*/ 333320527 w 50029"/>
              <a:gd name="T65" fmla="*/ 275916074 h 14715"/>
              <a:gd name="T66" fmla="*/ 384957840 w 50029"/>
              <a:gd name="T67" fmla="*/ 229201055 h 14715"/>
              <a:gd name="T68" fmla="*/ 482604203 w 50029"/>
              <a:gd name="T69" fmla="*/ 193599997 h 14715"/>
              <a:gd name="T70" fmla="*/ 630011616 w 50029"/>
              <a:gd name="T71" fmla="*/ 178004256 h 14715"/>
              <a:gd name="T72" fmla="*/ 778357473 w 50029"/>
              <a:gd name="T73" fmla="*/ 195823670 h 14715"/>
              <a:gd name="T74" fmla="*/ 782109448 w 50029"/>
              <a:gd name="T75" fmla="*/ 186895611 h 14715"/>
              <a:gd name="T76" fmla="*/ 779295317 w 50029"/>
              <a:gd name="T77" fmla="*/ 178004256 h 14715"/>
              <a:gd name="T78" fmla="*/ 694796793 w 50029"/>
              <a:gd name="T79" fmla="*/ 142403165 h 14715"/>
              <a:gd name="T80" fmla="*/ 608421983 w 50029"/>
              <a:gd name="T81" fmla="*/ 124621521 h 14715"/>
              <a:gd name="T82" fmla="*/ 582126253 w 50029"/>
              <a:gd name="T83" fmla="*/ 97911852 h 14715"/>
              <a:gd name="T84" fmla="*/ 655353849 w 50029"/>
              <a:gd name="T85" fmla="*/ 40082872 h 14715"/>
              <a:gd name="T86" fmla="*/ 666625401 w 50029"/>
              <a:gd name="T87" fmla="*/ 20041986 h 14715"/>
              <a:gd name="T88" fmla="*/ 664749114 w 50029"/>
              <a:gd name="T89" fmla="*/ 4482914 h 14715"/>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50029"/>
              <a:gd name="T136" fmla="*/ 0 h 14715"/>
              <a:gd name="T137" fmla="*/ 50029 w 50029"/>
              <a:gd name="T138" fmla="*/ 14715 h 14715"/>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50029" h="14715" extrusionOk="0">
                <a:moveTo>
                  <a:pt x="42281" y="1"/>
                </a:moveTo>
                <a:lnTo>
                  <a:pt x="41620" y="121"/>
                </a:lnTo>
                <a:lnTo>
                  <a:pt x="40960" y="301"/>
                </a:lnTo>
                <a:lnTo>
                  <a:pt x="39698" y="721"/>
                </a:lnTo>
                <a:lnTo>
                  <a:pt x="36756" y="1742"/>
                </a:lnTo>
                <a:lnTo>
                  <a:pt x="34413" y="2523"/>
                </a:lnTo>
                <a:lnTo>
                  <a:pt x="33272" y="2943"/>
                </a:lnTo>
                <a:lnTo>
                  <a:pt x="32131" y="3424"/>
                </a:lnTo>
                <a:lnTo>
                  <a:pt x="30149" y="3604"/>
                </a:lnTo>
                <a:lnTo>
                  <a:pt x="28227" y="3784"/>
                </a:lnTo>
                <a:lnTo>
                  <a:pt x="26246" y="4024"/>
                </a:lnTo>
                <a:lnTo>
                  <a:pt x="24324" y="4325"/>
                </a:lnTo>
                <a:lnTo>
                  <a:pt x="22702" y="4625"/>
                </a:lnTo>
                <a:lnTo>
                  <a:pt x="21141" y="4925"/>
                </a:lnTo>
                <a:lnTo>
                  <a:pt x="19579" y="5286"/>
                </a:lnTo>
                <a:lnTo>
                  <a:pt x="18018" y="5706"/>
                </a:lnTo>
                <a:lnTo>
                  <a:pt x="16456" y="6126"/>
                </a:lnTo>
                <a:lnTo>
                  <a:pt x="14895" y="6547"/>
                </a:lnTo>
                <a:lnTo>
                  <a:pt x="11832" y="7568"/>
                </a:lnTo>
                <a:lnTo>
                  <a:pt x="10331" y="8168"/>
                </a:lnTo>
                <a:lnTo>
                  <a:pt x="8829" y="8769"/>
                </a:lnTo>
                <a:lnTo>
                  <a:pt x="5826" y="10090"/>
                </a:lnTo>
                <a:lnTo>
                  <a:pt x="4385" y="10751"/>
                </a:lnTo>
                <a:lnTo>
                  <a:pt x="2884" y="11411"/>
                </a:lnTo>
                <a:lnTo>
                  <a:pt x="2163" y="11832"/>
                </a:lnTo>
                <a:lnTo>
                  <a:pt x="1442" y="12252"/>
                </a:lnTo>
                <a:lnTo>
                  <a:pt x="782" y="12733"/>
                </a:lnTo>
                <a:lnTo>
                  <a:pt x="241" y="13273"/>
                </a:lnTo>
                <a:lnTo>
                  <a:pt x="61" y="13513"/>
                </a:lnTo>
                <a:lnTo>
                  <a:pt x="1" y="13754"/>
                </a:lnTo>
                <a:lnTo>
                  <a:pt x="1" y="14054"/>
                </a:lnTo>
                <a:lnTo>
                  <a:pt x="121" y="14294"/>
                </a:lnTo>
                <a:lnTo>
                  <a:pt x="301" y="14474"/>
                </a:lnTo>
                <a:lnTo>
                  <a:pt x="481" y="14594"/>
                </a:lnTo>
                <a:lnTo>
                  <a:pt x="782" y="14715"/>
                </a:lnTo>
                <a:lnTo>
                  <a:pt x="1082" y="14654"/>
                </a:lnTo>
                <a:lnTo>
                  <a:pt x="1742" y="14474"/>
                </a:lnTo>
                <a:lnTo>
                  <a:pt x="2463" y="14174"/>
                </a:lnTo>
                <a:lnTo>
                  <a:pt x="3184" y="13874"/>
                </a:lnTo>
                <a:lnTo>
                  <a:pt x="3844" y="13513"/>
                </a:lnTo>
                <a:lnTo>
                  <a:pt x="5226" y="12733"/>
                </a:lnTo>
                <a:lnTo>
                  <a:pt x="6547" y="12072"/>
                </a:lnTo>
                <a:lnTo>
                  <a:pt x="7988" y="11411"/>
                </a:lnTo>
                <a:lnTo>
                  <a:pt x="9430" y="10751"/>
                </a:lnTo>
                <a:lnTo>
                  <a:pt x="12433" y="9610"/>
                </a:lnTo>
                <a:lnTo>
                  <a:pt x="14294" y="8949"/>
                </a:lnTo>
                <a:lnTo>
                  <a:pt x="14895" y="8889"/>
                </a:lnTo>
                <a:lnTo>
                  <a:pt x="16216" y="8769"/>
                </a:lnTo>
                <a:lnTo>
                  <a:pt x="17597" y="8769"/>
                </a:lnTo>
                <a:lnTo>
                  <a:pt x="18979" y="8889"/>
                </a:lnTo>
                <a:lnTo>
                  <a:pt x="20420" y="9069"/>
                </a:lnTo>
                <a:lnTo>
                  <a:pt x="21801" y="9309"/>
                </a:lnTo>
                <a:lnTo>
                  <a:pt x="23243" y="9670"/>
                </a:lnTo>
                <a:lnTo>
                  <a:pt x="29008" y="10991"/>
                </a:lnTo>
                <a:lnTo>
                  <a:pt x="29308" y="11592"/>
                </a:lnTo>
                <a:lnTo>
                  <a:pt x="29669" y="12192"/>
                </a:lnTo>
                <a:lnTo>
                  <a:pt x="30450" y="13273"/>
                </a:lnTo>
                <a:lnTo>
                  <a:pt x="30810" y="13754"/>
                </a:lnTo>
                <a:lnTo>
                  <a:pt x="31170" y="14174"/>
                </a:lnTo>
                <a:lnTo>
                  <a:pt x="31350" y="14414"/>
                </a:lnTo>
                <a:lnTo>
                  <a:pt x="31591" y="14534"/>
                </a:lnTo>
                <a:lnTo>
                  <a:pt x="31831" y="14654"/>
                </a:lnTo>
                <a:lnTo>
                  <a:pt x="32131" y="14715"/>
                </a:lnTo>
                <a:lnTo>
                  <a:pt x="32311" y="14715"/>
                </a:lnTo>
                <a:lnTo>
                  <a:pt x="32492" y="14594"/>
                </a:lnTo>
                <a:lnTo>
                  <a:pt x="32612" y="14474"/>
                </a:lnTo>
                <a:lnTo>
                  <a:pt x="32672" y="14294"/>
                </a:lnTo>
                <a:lnTo>
                  <a:pt x="32732" y="13994"/>
                </a:lnTo>
                <a:lnTo>
                  <a:pt x="32672" y="13694"/>
                </a:lnTo>
                <a:lnTo>
                  <a:pt x="32612" y="13393"/>
                </a:lnTo>
                <a:lnTo>
                  <a:pt x="32492" y="13153"/>
                </a:lnTo>
                <a:lnTo>
                  <a:pt x="32131" y="12673"/>
                </a:lnTo>
                <a:lnTo>
                  <a:pt x="31771" y="12192"/>
                </a:lnTo>
                <a:lnTo>
                  <a:pt x="31230" y="11471"/>
                </a:lnTo>
                <a:lnTo>
                  <a:pt x="31951" y="11652"/>
                </a:lnTo>
                <a:lnTo>
                  <a:pt x="32672" y="11832"/>
                </a:lnTo>
                <a:lnTo>
                  <a:pt x="33332" y="11952"/>
                </a:lnTo>
                <a:lnTo>
                  <a:pt x="33693" y="12012"/>
                </a:lnTo>
                <a:lnTo>
                  <a:pt x="34353" y="12012"/>
                </a:lnTo>
                <a:lnTo>
                  <a:pt x="34714" y="11952"/>
                </a:lnTo>
                <a:lnTo>
                  <a:pt x="34834" y="11832"/>
                </a:lnTo>
                <a:lnTo>
                  <a:pt x="34954" y="11772"/>
                </a:lnTo>
                <a:lnTo>
                  <a:pt x="35074" y="11592"/>
                </a:lnTo>
                <a:lnTo>
                  <a:pt x="35134" y="11471"/>
                </a:lnTo>
                <a:lnTo>
                  <a:pt x="35194" y="11291"/>
                </a:lnTo>
                <a:lnTo>
                  <a:pt x="35134" y="11171"/>
                </a:lnTo>
                <a:lnTo>
                  <a:pt x="35074" y="10991"/>
                </a:lnTo>
                <a:lnTo>
                  <a:pt x="34954" y="10871"/>
                </a:lnTo>
                <a:lnTo>
                  <a:pt x="34714" y="10631"/>
                </a:lnTo>
                <a:lnTo>
                  <a:pt x="34413" y="10451"/>
                </a:lnTo>
                <a:lnTo>
                  <a:pt x="34113" y="10330"/>
                </a:lnTo>
                <a:lnTo>
                  <a:pt x="33813" y="10210"/>
                </a:lnTo>
                <a:lnTo>
                  <a:pt x="33152" y="10030"/>
                </a:lnTo>
                <a:lnTo>
                  <a:pt x="32431" y="9910"/>
                </a:lnTo>
                <a:lnTo>
                  <a:pt x="29188" y="9189"/>
                </a:lnTo>
                <a:lnTo>
                  <a:pt x="25945" y="8409"/>
                </a:lnTo>
                <a:lnTo>
                  <a:pt x="22642" y="7748"/>
                </a:lnTo>
                <a:lnTo>
                  <a:pt x="21321" y="7448"/>
                </a:lnTo>
                <a:lnTo>
                  <a:pt x="19940" y="7268"/>
                </a:lnTo>
                <a:lnTo>
                  <a:pt x="22282" y="6667"/>
                </a:lnTo>
                <a:lnTo>
                  <a:pt x="24624" y="6187"/>
                </a:lnTo>
                <a:lnTo>
                  <a:pt x="26186" y="5886"/>
                </a:lnTo>
                <a:lnTo>
                  <a:pt x="27747" y="5646"/>
                </a:lnTo>
                <a:lnTo>
                  <a:pt x="30870" y="5226"/>
                </a:lnTo>
                <a:lnTo>
                  <a:pt x="33993" y="4985"/>
                </a:lnTo>
                <a:lnTo>
                  <a:pt x="37176" y="4805"/>
                </a:lnTo>
                <a:lnTo>
                  <a:pt x="40299" y="4805"/>
                </a:lnTo>
                <a:lnTo>
                  <a:pt x="43482" y="4865"/>
                </a:lnTo>
                <a:lnTo>
                  <a:pt x="46665" y="5045"/>
                </a:lnTo>
                <a:lnTo>
                  <a:pt x="49788" y="5286"/>
                </a:lnTo>
                <a:lnTo>
                  <a:pt x="49908" y="5226"/>
                </a:lnTo>
                <a:lnTo>
                  <a:pt x="49968" y="5226"/>
                </a:lnTo>
                <a:lnTo>
                  <a:pt x="50028" y="5045"/>
                </a:lnTo>
                <a:lnTo>
                  <a:pt x="49968" y="4925"/>
                </a:lnTo>
                <a:lnTo>
                  <a:pt x="49908" y="4865"/>
                </a:lnTo>
                <a:lnTo>
                  <a:pt x="49848" y="4805"/>
                </a:lnTo>
                <a:lnTo>
                  <a:pt x="48046" y="4445"/>
                </a:lnTo>
                <a:lnTo>
                  <a:pt x="46244" y="4085"/>
                </a:lnTo>
                <a:lnTo>
                  <a:pt x="44443" y="3844"/>
                </a:lnTo>
                <a:lnTo>
                  <a:pt x="42581" y="3604"/>
                </a:lnTo>
                <a:lnTo>
                  <a:pt x="40779" y="3424"/>
                </a:lnTo>
                <a:lnTo>
                  <a:pt x="38918" y="3364"/>
                </a:lnTo>
                <a:lnTo>
                  <a:pt x="37056" y="3304"/>
                </a:lnTo>
                <a:lnTo>
                  <a:pt x="35194" y="3304"/>
                </a:lnTo>
                <a:lnTo>
                  <a:pt x="37236" y="2643"/>
                </a:lnTo>
                <a:lnTo>
                  <a:pt x="39939" y="1742"/>
                </a:lnTo>
                <a:lnTo>
                  <a:pt x="41260" y="1322"/>
                </a:lnTo>
                <a:lnTo>
                  <a:pt x="41920" y="1082"/>
                </a:lnTo>
                <a:lnTo>
                  <a:pt x="42461" y="721"/>
                </a:lnTo>
                <a:lnTo>
                  <a:pt x="42581" y="601"/>
                </a:lnTo>
                <a:lnTo>
                  <a:pt x="42641" y="541"/>
                </a:lnTo>
                <a:lnTo>
                  <a:pt x="42641" y="301"/>
                </a:lnTo>
                <a:lnTo>
                  <a:pt x="42581" y="181"/>
                </a:lnTo>
                <a:lnTo>
                  <a:pt x="42521" y="121"/>
                </a:lnTo>
                <a:lnTo>
                  <a:pt x="42401" y="61"/>
                </a:lnTo>
                <a:lnTo>
                  <a:pt x="42281" y="1"/>
                </a:lnTo>
                <a:close/>
              </a:path>
            </a:pathLst>
          </a:custGeom>
          <a:solidFill>
            <a:srgbClr val="79C6CC"/>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4" name="Shape 146">
            <a:extLst>
              <a:ext uri="{FF2B5EF4-FFF2-40B4-BE49-F238E27FC236}">
                <a16:creationId xmlns:a16="http://schemas.microsoft.com/office/drawing/2014/main" xmlns="" id="{9B1ADDD8-15C3-42DC-8CC2-7A253478AFFE}"/>
              </a:ext>
            </a:extLst>
          </p:cNvPr>
          <p:cNvSpPr>
            <a:spLocks/>
          </p:cNvSpPr>
          <p:nvPr/>
        </p:nvSpPr>
        <p:spPr bwMode="auto">
          <a:xfrm rot="956724">
            <a:off x="1123951" y="742950"/>
            <a:ext cx="711200" cy="700088"/>
          </a:xfrm>
          <a:custGeom>
            <a:avLst/>
            <a:gdLst>
              <a:gd name="T0" fmla="*/ 195756263 w 26726"/>
              <a:gd name="T1" fmla="*/ 241742277 h 26366"/>
              <a:gd name="T2" fmla="*/ 190978356 w 26726"/>
              <a:gd name="T3" fmla="*/ 257486636 h 26366"/>
              <a:gd name="T4" fmla="*/ 181430883 w 26726"/>
              <a:gd name="T5" fmla="*/ 248481799 h 26366"/>
              <a:gd name="T6" fmla="*/ 182861678 w 26726"/>
              <a:gd name="T7" fmla="*/ 229386358 h 26366"/>
              <a:gd name="T8" fmla="*/ 68280948 w 26726"/>
              <a:gd name="T9" fmla="*/ 1142164 h 26366"/>
              <a:gd name="T10" fmla="*/ 47746485 w 26726"/>
              <a:gd name="T11" fmla="*/ 18009675 h 26366"/>
              <a:gd name="T12" fmla="*/ 35813840 w 26726"/>
              <a:gd name="T13" fmla="*/ 56237199 h 26366"/>
              <a:gd name="T14" fmla="*/ 40106986 w 26726"/>
              <a:gd name="T15" fmla="*/ 68593117 h 26366"/>
              <a:gd name="T16" fmla="*/ 50616419 w 26726"/>
              <a:gd name="T17" fmla="*/ 86583754 h 26366"/>
              <a:gd name="T18" fmla="*/ 49177660 w 26726"/>
              <a:gd name="T19" fmla="*/ 112456076 h 26366"/>
              <a:gd name="T20" fmla="*/ 28173962 w 26726"/>
              <a:gd name="T21" fmla="*/ 147295159 h 26366"/>
              <a:gd name="T22" fmla="*/ 8116677 w 26726"/>
              <a:gd name="T23" fmla="*/ 195651362 h 26366"/>
              <a:gd name="T24" fmla="*/ 7963 w 26726"/>
              <a:gd name="T25" fmla="*/ 258609762 h 26366"/>
              <a:gd name="T26" fmla="*/ 4777908 w 26726"/>
              <a:gd name="T27" fmla="*/ 321567444 h 26366"/>
              <a:gd name="T28" fmla="*/ 25312391 w 26726"/>
              <a:gd name="T29" fmla="*/ 380032598 h 26366"/>
              <a:gd name="T30" fmla="*/ 34383065 w 26726"/>
              <a:gd name="T31" fmla="*/ 426123486 h 26366"/>
              <a:gd name="T32" fmla="*/ 44884514 w 26726"/>
              <a:gd name="T33" fmla="*/ 453118960 h 26366"/>
              <a:gd name="T34" fmla="*/ 65888212 w 26726"/>
              <a:gd name="T35" fmla="*/ 493593478 h 26366"/>
              <a:gd name="T36" fmla="*/ 69712143 w 26726"/>
              <a:gd name="T37" fmla="*/ 478972244 h 26366"/>
              <a:gd name="T38" fmla="*/ 60164271 w 26726"/>
              <a:gd name="T39" fmla="*/ 437374601 h 26366"/>
              <a:gd name="T40" fmla="*/ 74481688 w 26726"/>
              <a:gd name="T41" fmla="*/ 427246638 h 26366"/>
              <a:gd name="T42" fmla="*/ 98832118 w 26726"/>
              <a:gd name="T43" fmla="*/ 400270203 h 26366"/>
              <a:gd name="T44" fmla="*/ 115065473 w 26726"/>
              <a:gd name="T45" fmla="*/ 393530681 h 26366"/>
              <a:gd name="T46" fmla="*/ 128914054 w 26726"/>
              <a:gd name="T47" fmla="*/ 447484242 h 26366"/>
              <a:gd name="T48" fmla="*/ 139893101 w 26726"/>
              <a:gd name="T49" fmla="*/ 478972244 h 26366"/>
              <a:gd name="T50" fmla="*/ 149440574 w 26726"/>
              <a:gd name="T51" fmla="*/ 471109597 h 26366"/>
              <a:gd name="T52" fmla="*/ 143239834 w 26726"/>
              <a:gd name="T53" fmla="*/ 448625716 h 26366"/>
              <a:gd name="T54" fmla="*/ 142754673 w 26726"/>
              <a:gd name="T55" fmla="*/ 414891410 h 26366"/>
              <a:gd name="T56" fmla="*/ 157557251 w 26726"/>
              <a:gd name="T57" fmla="*/ 435128324 h 26366"/>
              <a:gd name="T58" fmla="*/ 171883031 w 26726"/>
              <a:gd name="T59" fmla="*/ 438497726 h 26366"/>
              <a:gd name="T60" fmla="*/ 170929034 w 26726"/>
              <a:gd name="T61" fmla="*/ 422754084 h 26366"/>
              <a:gd name="T62" fmla="*/ 159950386 w 26726"/>
              <a:gd name="T63" fmla="*/ 402516480 h 26366"/>
              <a:gd name="T64" fmla="*/ 156603254 w 26726"/>
              <a:gd name="T65" fmla="*/ 363165087 h 26366"/>
              <a:gd name="T66" fmla="*/ 173313806 w 26726"/>
              <a:gd name="T67" fmla="*/ 318198041 h 26366"/>
              <a:gd name="T68" fmla="*/ 188116385 w 26726"/>
              <a:gd name="T69" fmla="*/ 309212242 h 26366"/>
              <a:gd name="T70" fmla="*/ 203396141 w 26726"/>
              <a:gd name="T71" fmla="*/ 293467883 h 26366"/>
              <a:gd name="T72" fmla="*/ 211990017 w 26726"/>
              <a:gd name="T73" fmla="*/ 268718686 h 26366"/>
              <a:gd name="T74" fmla="*/ 207688908 w 26726"/>
              <a:gd name="T75" fmla="*/ 247358647 h 26366"/>
              <a:gd name="T76" fmla="*/ 203872940 w 26726"/>
              <a:gd name="T77" fmla="*/ 228244195 h 26366"/>
              <a:gd name="T78" fmla="*/ 198618234 w 26726"/>
              <a:gd name="T79" fmla="*/ 192281960 h 26366"/>
              <a:gd name="T80" fmla="*/ 178568912 w 26726"/>
              <a:gd name="T81" fmla="*/ 170921204 h 26366"/>
              <a:gd name="T82" fmla="*/ 157080452 w 26726"/>
              <a:gd name="T83" fmla="*/ 136063083 h 26366"/>
              <a:gd name="T84" fmla="*/ 139893101 w 26726"/>
              <a:gd name="T85" fmla="*/ 125935120 h 26366"/>
              <a:gd name="T86" fmla="*/ 141323897 w 26726"/>
              <a:gd name="T87" fmla="*/ 140556327 h 26366"/>
              <a:gd name="T88" fmla="*/ 144670630 w 26726"/>
              <a:gd name="T89" fmla="*/ 177660726 h 26366"/>
              <a:gd name="T90" fmla="*/ 140847098 w 26726"/>
              <a:gd name="T91" fmla="*/ 203514036 h 26366"/>
              <a:gd name="T92" fmla="*/ 112203901 w 26726"/>
              <a:gd name="T93" fmla="*/ 228244195 h 26366"/>
              <a:gd name="T94" fmla="*/ 78782797 w 26726"/>
              <a:gd name="T95" fmla="*/ 228244195 h 26366"/>
              <a:gd name="T96" fmla="*/ 52047594 w 26726"/>
              <a:gd name="T97" fmla="*/ 260856039 h 26366"/>
              <a:gd name="T98" fmla="*/ 36291038 w 26726"/>
              <a:gd name="T99" fmla="*/ 315951764 h 26366"/>
              <a:gd name="T100" fmla="*/ 28651160 w 26726"/>
              <a:gd name="T101" fmla="*/ 337311803 h 26366"/>
              <a:gd name="T102" fmla="*/ 27220364 w 26726"/>
              <a:gd name="T103" fmla="*/ 292344758 h 26366"/>
              <a:gd name="T104" fmla="*/ 38199012 w 26726"/>
              <a:gd name="T105" fmla="*/ 245111679 h 26366"/>
              <a:gd name="T106" fmla="*/ 61118268 w 26726"/>
              <a:gd name="T107" fmla="*/ 219258396 h 26366"/>
              <a:gd name="T108" fmla="*/ 99786115 w 26726"/>
              <a:gd name="T109" fmla="*/ 183277122 h 26366"/>
              <a:gd name="T110" fmla="*/ 112680700 w 26726"/>
              <a:gd name="T111" fmla="*/ 146172034 h 26366"/>
              <a:gd name="T112" fmla="*/ 116496668 w 26726"/>
              <a:gd name="T113" fmla="*/ 96711717 h 26366"/>
              <a:gd name="T114" fmla="*/ 110295928 w 26726"/>
              <a:gd name="T115" fmla="*/ 51744644 h 26366"/>
              <a:gd name="T116" fmla="*/ 96447346 w 26726"/>
              <a:gd name="T117" fmla="*/ 16886523 h 26366"/>
              <a:gd name="T118" fmla="*/ 76397625 w 26726"/>
              <a:gd name="T119" fmla="*/ 19038 h 2636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26726"/>
              <a:gd name="T181" fmla="*/ 0 h 26366"/>
              <a:gd name="T182" fmla="*/ 26726 w 26726"/>
              <a:gd name="T183" fmla="*/ 26366 h 2636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26726" h="26366" extrusionOk="0">
                <a:moveTo>
                  <a:pt x="23843" y="11952"/>
                </a:moveTo>
                <a:lnTo>
                  <a:pt x="24023" y="12012"/>
                </a:lnTo>
                <a:lnTo>
                  <a:pt x="24324" y="12253"/>
                </a:lnTo>
                <a:lnTo>
                  <a:pt x="24504" y="12553"/>
                </a:lnTo>
                <a:lnTo>
                  <a:pt x="24624" y="12913"/>
                </a:lnTo>
                <a:lnTo>
                  <a:pt x="24624" y="13093"/>
                </a:lnTo>
                <a:lnTo>
                  <a:pt x="24564" y="13273"/>
                </a:lnTo>
                <a:lnTo>
                  <a:pt x="24444" y="13394"/>
                </a:lnTo>
                <a:lnTo>
                  <a:pt x="24324" y="13574"/>
                </a:lnTo>
                <a:lnTo>
                  <a:pt x="24023" y="13754"/>
                </a:lnTo>
                <a:lnTo>
                  <a:pt x="23843" y="13814"/>
                </a:lnTo>
                <a:lnTo>
                  <a:pt x="23483" y="13814"/>
                </a:lnTo>
                <a:lnTo>
                  <a:pt x="23303" y="13754"/>
                </a:lnTo>
                <a:lnTo>
                  <a:pt x="23002" y="13574"/>
                </a:lnTo>
                <a:lnTo>
                  <a:pt x="22822" y="13273"/>
                </a:lnTo>
                <a:lnTo>
                  <a:pt x="22702" y="12913"/>
                </a:lnTo>
                <a:lnTo>
                  <a:pt x="22762" y="12733"/>
                </a:lnTo>
                <a:lnTo>
                  <a:pt x="22822" y="12553"/>
                </a:lnTo>
                <a:lnTo>
                  <a:pt x="22882" y="12373"/>
                </a:lnTo>
                <a:lnTo>
                  <a:pt x="23002" y="12253"/>
                </a:lnTo>
                <a:lnTo>
                  <a:pt x="23303" y="12012"/>
                </a:lnTo>
                <a:lnTo>
                  <a:pt x="23483" y="11952"/>
                </a:lnTo>
                <a:lnTo>
                  <a:pt x="23843" y="11952"/>
                </a:lnTo>
                <a:close/>
                <a:moveTo>
                  <a:pt x="9129" y="1"/>
                </a:moveTo>
                <a:lnTo>
                  <a:pt x="8589" y="61"/>
                </a:lnTo>
                <a:lnTo>
                  <a:pt x="8048" y="121"/>
                </a:lnTo>
                <a:lnTo>
                  <a:pt x="7568" y="241"/>
                </a:lnTo>
                <a:lnTo>
                  <a:pt x="7027" y="421"/>
                </a:lnTo>
                <a:lnTo>
                  <a:pt x="6547" y="662"/>
                </a:lnTo>
                <a:lnTo>
                  <a:pt x="6006" y="962"/>
                </a:lnTo>
                <a:lnTo>
                  <a:pt x="5586" y="1322"/>
                </a:lnTo>
                <a:lnTo>
                  <a:pt x="5165" y="1743"/>
                </a:lnTo>
                <a:lnTo>
                  <a:pt x="4805" y="2163"/>
                </a:lnTo>
                <a:lnTo>
                  <a:pt x="4625" y="2523"/>
                </a:lnTo>
                <a:lnTo>
                  <a:pt x="4505" y="3004"/>
                </a:lnTo>
                <a:lnTo>
                  <a:pt x="4445" y="3484"/>
                </a:lnTo>
                <a:lnTo>
                  <a:pt x="4445" y="3544"/>
                </a:lnTo>
                <a:lnTo>
                  <a:pt x="4505" y="3604"/>
                </a:lnTo>
                <a:lnTo>
                  <a:pt x="4745" y="3604"/>
                </a:lnTo>
                <a:lnTo>
                  <a:pt x="5045" y="3664"/>
                </a:lnTo>
                <a:lnTo>
                  <a:pt x="5406" y="3785"/>
                </a:lnTo>
                <a:lnTo>
                  <a:pt x="5826" y="3965"/>
                </a:lnTo>
                <a:lnTo>
                  <a:pt x="6126" y="4205"/>
                </a:lnTo>
                <a:lnTo>
                  <a:pt x="6246" y="4385"/>
                </a:lnTo>
                <a:lnTo>
                  <a:pt x="6367" y="4625"/>
                </a:lnTo>
                <a:lnTo>
                  <a:pt x="6427" y="4866"/>
                </a:lnTo>
                <a:lnTo>
                  <a:pt x="6427" y="5166"/>
                </a:lnTo>
                <a:lnTo>
                  <a:pt x="6427" y="5406"/>
                </a:lnTo>
                <a:lnTo>
                  <a:pt x="6367" y="5586"/>
                </a:lnTo>
                <a:lnTo>
                  <a:pt x="6186" y="6007"/>
                </a:lnTo>
                <a:lnTo>
                  <a:pt x="5886" y="6367"/>
                </a:lnTo>
                <a:lnTo>
                  <a:pt x="5526" y="6667"/>
                </a:lnTo>
                <a:lnTo>
                  <a:pt x="4925" y="7088"/>
                </a:lnTo>
                <a:lnTo>
                  <a:pt x="4204" y="7508"/>
                </a:lnTo>
                <a:lnTo>
                  <a:pt x="3544" y="7868"/>
                </a:lnTo>
                <a:lnTo>
                  <a:pt x="2883" y="8289"/>
                </a:lnTo>
                <a:lnTo>
                  <a:pt x="2343" y="8769"/>
                </a:lnTo>
                <a:lnTo>
                  <a:pt x="1862" y="9310"/>
                </a:lnTo>
                <a:lnTo>
                  <a:pt x="1382" y="9850"/>
                </a:lnTo>
                <a:lnTo>
                  <a:pt x="1021" y="10451"/>
                </a:lnTo>
                <a:lnTo>
                  <a:pt x="721" y="11051"/>
                </a:lnTo>
                <a:lnTo>
                  <a:pt x="421" y="11712"/>
                </a:lnTo>
                <a:lnTo>
                  <a:pt x="241" y="12433"/>
                </a:lnTo>
                <a:lnTo>
                  <a:pt x="61" y="13093"/>
                </a:lnTo>
                <a:lnTo>
                  <a:pt x="1" y="13814"/>
                </a:lnTo>
                <a:lnTo>
                  <a:pt x="1" y="14475"/>
                </a:lnTo>
                <a:lnTo>
                  <a:pt x="61" y="15195"/>
                </a:lnTo>
                <a:lnTo>
                  <a:pt x="181" y="15856"/>
                </a:lnTo>
                <a:lnTo>
                  <a:pt x="361" y="16517"/>
                </a:lnTo>
                <a:lnTo>
                  <a:pt x="601" y="17177"/>
                </a:lnTo>
                <a:lnTo>
                  <a:pt x="901" y="17778"/>
                </a:lnTo>
                <a:lnTo>
                  <a:pt x="1322" y="18378"/>
                </a:lnTo>
                <a:lnTo>
                  <a:pt x="1802" y="19039"/>
                </a:lnTo>
                <a:lnTo>
                  <a:pt x="2463" y="19700"/>
                </a:lnTo>
                <a:lnTo>
                  <a:pt x="3184" y="20300"/>
                </a:lnTo>
                <a:lnTo>
                  <a:pt x="3544" y="20600"/>
                </a:lnTo>
                <a:lnTo>
                  <a:pt x="3964" y="20841"/>
                </a:lnTo>
                <a:lnTo>
                  <a:pt x="4084" y="21862"/>
                </a:lnTo>
                <a:lnTo>
                  <a:pt x="4144" y="22342"/>
                </a:lnTo>
                <a:lnTo>
                  <a:pt x="4325" y="22762"/>
                </a:lnTo>
                <a:lnTo>
                  <a:pt x="4505" y="23183"/>
                </a:lnTo>
                <a:lnTo>
                  <a:pt x="4745" y="23543"/>
                </a:lnTo>
                <a:lnTo>
                  <a:pt x="5045" y="23843"/>
                </a:lnTo>
                <a:lnTo>
                  <a:pt x="5346" y="24084"/>
                </a:lnTo>
                <a:lnTo>
                  <a:pt x="5646" y="24204"/>
                </a:lnTo>
                <a:lnTo>
                  <a:pt x="6607" y="25105"/>
                </a:lnTo>
                <a:lnTo>
                  <a:pt x="7388" y="25885"/>
                </a:lnTo>
                <a:lnTo>
                  <a:pt x="7808" y="26186"/>
                </a:lnTo>
                <a:lnTo>
                  <a:pt x="7988" y="26306"/>
                </a:lnTo>
                <a:lnTo>
                  <a:pt x="8288" y="26366"/>
                </a:lnTo>
                <a:lnTo>
                  <a:pt x="8529" y="26366"/>
                </a:lnTo>
                <a:lnTo>
                  <a:pt x="8709" y="26246"/>
                </a:lnTo>
                <a:lnTo>
                  <a:pt x="8829" y="26066"/>
                </a:lnTo>
                <a:lnTo>
                  <a:pt x="8829" y="25825"/>
                </a:lnTo>
                <a:lnTo>
                  <a:pt x="8769" y="25585"/>
                </a:lnTo>
                <a:lnTo>
                  <a:pt x="8649" y="25345"/>
                </a:lnTo>
                <a:lnTo>
                  <a:pt x="8348" y="24924"/>
                </a:lnTo>
                <a:lnTo>
                  <a:pt x="7628" y="24084"/>
                </a:lnTo>
                <a:lnTo>
                  <a:pt x="7267" y="23723"/>
                </a:lnTo>
                <a:lnTo>
                  <a:pt x="7568" y="23363"/>
                </a:lnTo>
                <a:lnTo>
                  <a:pt x="7688" y="23183"/>
                </a:lnTo>
                <a:lnTo>
                  <a:pt x="7808" y="23063"/>
                </a:lnTo>
                <a:lnTo>
                  <a:pt x="8168" y="22943"/>
                </a:lnTo>
                <a:lnTo>
                  <a:pt x="8589" y="22883"/>
                </a:lnTo>
                <a:lnTo>
                  <a:pt x="9369" y="22822"/>
                </a:lnTo>
                <a:lnTo>
                  <a:pt x="10030" y="22702"/>
                </a:lnTo>
                <a:lnTo>
                  <a:pt x="10691" y="22522"/>
                </a:lnTo>
                <a:lnTo>
                  <a:pt x="11231" y="22282"/>
                </a:lnTo>
                <a:lnTo>
                  <a:pt x="11832" y="21922"/>
                </a:lnTo>
                <a:lnTo>
                  <a:pt x="12432" y="21381"/>
                </a:lnTo>
                <a:lnTo>
                  <a:pt x="12793" y="21081"/>
                </a:lnTo>
                <a:lnTo>
                  <a:pt x="13153" y="20901"/>
                </a:lnTo>
                <a:lnTo>
                  <a:pt x="13633" y="20781"/>
                </a:lnTo>
                <a:lnTo>
                  <a:pt x="14054" y="20841"/>
                </a:lnTo>
                <a:lnTo>
                  <a:pt x="14474" y="21021"/>
                </a:lnTo>
                <a:lnTo>
                  <a:pt x="14774" y="21261"/>
                </a:lnTo>
                <a:lnTo>
                  <a:pt x="15075" y="21561"/>
                </a:lnTo>
                <a:lnTo>
                  <a:pt x="15315" y="21982"/>
                </a:lnTo>
                <a:lnTo>
                  <a:pt x="15795" y="22883"/>
                </a:lnTo>
                <a:lnTo>
                  <a:pt x="16216" y="23903"/>
                </a:lnTo>
                <a:lnTo>
                  <a:pt x="16396" y="24324"/>
                </a:lnTo>
                <a:lnTo>
                  <a:pt x="16636" y="24744"/>
                </a:lnTo>
                <a:lnTo>
                  <a:pt x="16937" y="25105"/>
                </a:lnTo>
                <a:lnTo>
                  <a:pt x="17237" y="25405"/>
                </a:lnTo>
                <a:lnTo>
                  <a:pt x="17597" y="25585"/>
                </a:lnTo>
                <a:lnTo>
                  <a:pt x="18018" y="25705"/>
                </a:lnTo>
                <a:lnTo>
                  <a:pt x="18318" y="25645"/>
                </a:lnTo>
                <a:lnTo>
                  <a:pt x="18558" y="25525"/>
                </a:lnTo>
                <a:lnTo>
                  <a:pt x="18798" y="25345"/>
                </a:lnTo>
                <a:lnTo>
                  <a:pt x="18798" y="25165"/>
                </a:lnTo>
                <a:lnTo>
                  <a:pt x="18858" y="25045"/>
                </a:lnTo>
                <a:lnTo>
                  <a:pt x="18798" y="24804"/>
                </a:lnTo>
                <a:lnTo>
                  <a:pt x="18618" y="24564"/>
                </a:lnTo>
                <a:lnTo>
                  <a:pt x="18258" y="24144"/>
                </a:lnTo>
                <a:lnTo>
                  <a:pt x="18018" y="23964"/>
                </a:lnTo>
                <a:lnTo>
                  <a:pt x="17897" y="23723"/>
                </a:lnTo>
                <a:lnTo>
                  <a:pt x="17777" y="23423"/>
                </a:lnTo>
                <a:lnTo>
                  <a:pt x="17837" y="23063"/>
                </a:lnTo>
                <a:lnTo>
                  <a:pt x="17897" y="22642"/>
                </a:lnTo>
                <a:lnTo>
                  <a:pt x="17957" y="22162"/>
                </a:lnTo>
                <a:lnTo>
                  <a:pt x="17957" y="21201"/>
                </a:lnTo>
                <a:lnTo>
                  <a:pt x="18618" y="22102"/>
                </a:lnTo>
                <a:lnTo>
                  <a:pt x="18978" y="22522"/>
                </a:lnTo>
                <a:lnTo>
                  <a:pt x="19399" y="22943"/>
                </a:lnTo>
                <a:lnTo>
                  <a:pt x="19819" y="23243"/>
                </a:lnTo>
                <a:lnTo>
                  <a:pt x="20360" y="23483"/>
                </a:lnTo>
                <a:lnTo>
                  <a:pt x="20660" y="23483"/>
                </a:lnTo>
                <a:lnTo>
                  <a:pt x="20960" y="23543"/>
                </a:lnTo>
                <a:lnTo>
                  <a:pt x="21261" y="23483"/>
                </a:lnTo>
                <a:lnTo>
                  <a:pt x="21621" y="23423"/>
                </a:lnTo>
                <a:lnTo>
                  <a:pt x="21741" y="23363"/>
                </a:lnTo>
                <a:lnTo>
                  <a:pt x="21861" y="23243"/>
                </a:lnTo>
                <a:lnTo>
                  <a:pt x="21861" y="23063"/>
                </a:lnTo>
                <a:lnTo>
                  <a:pt x="21801" y="22883"/>
                </a:lnTo>
                <a:lnTo>
                  <a:pt x="21501" y="22582"/>
                </a:lnTo>
                <a:lnTo>
                  <a:pt x="21201" y="22402"/>
                </a:lnTo>
                <a:lnTo>
                  <a:pt x="20840" y="22162"/>
                </a:lnTo>
                <a:lnTo>
                  <a:pt x="20480" y="21982"/>
                </a:lnTo>
                <a:lnTo>
                  <a:pt x="20240" y="21741"/>
                </a:lnTo>
                <a:lnTo>
                  <a:pt x="20120" y="21501"/>
                </a:lnTo>
                <a:lnTo>
                  <a:pt x="19939" y="21201"/>
                </a:lnTo>
                <a:lnTo>
                  <a:pt x="19879" y="20901"/>
                </a:lnTo>
                <a:lnTo>
                  <a:pt x="19759" y="20300"/>
                </a:lnTo>
                <a:lnTo>
                  <a:pt x="19639" y="19700"/>
                </a:lnTo>
                <a:lnTo>
                  <a:pt x="19699" y="19399"/>
                </a:lnTo>
                <a:lnTo>
                  <a:pt x="19879" y="18979"/>
                </a:lnTo>
                <a:lnTo>
                  <a:pt x="20180" y="18438"/>
                </a:lnTo>
                <a:lnTo>
                  <a:pt x="20660" y="17898"/>
                </a:lnTo>
                <a:lnTo>
                  <a:pt x="21140" y="17417"/>
                </a:lnTo>
                <a:lnTo>
                  <a:pt x="21801" y="16997"/>
                </a:lnTo>
                <a:lnTo>
                  <a:pt x="22101" y="16817"/>
                </a:lnTo>
                <a:lnTo>
                  <a:pt x="22462" y="16697"/>
                </a:lnTo>
                <a:lnTo>
                  <a:pt x="22882" y="16577"/>
                </a:lnTo>
                <a:lnTo>
                  <a:pt x="23242" y="16577"/>
                </a:lnTo>
                <a:lnTo>
                  <a:pt x="23663" y="16517"/>
                </a:lnTo>
                <a:lnTo>
                  <a:pt x="24083" y="16396"/>
                </a:lnTo>
                <a:lnTo>
                  <a:pt x="24504" y="16276"/>
                </a:lnTo>
                <a:lnTo>
                  <a:pt x="24924" y="16096"/>
                </a:lnTo>
                <a:lnTo>
                  <a:pt x="25284" y="15916"/>
                </a:lnTo>
                <a:lnTo>
                  <a:pt x="25585" y="15676"/>
                </a:lnTo>
                <a:lnTo>
                  <a:pt x="25885" y="15436"/>
                </a:lnTo>
                <a:lnTo>
                  <a:pt x="26185" y="15135"/>
                </a:lnTo>
                <a:lnTo>
                  <a:pt x="26365" y="14895"/>
                </a:lnTo>
                <a:lnTo>
                  <a:pt x="26546" y="14595"/>
                </a:lnTo>
                <a:lnTo>
                  <a:pt x="26666" y="14354"/>
                </a:lnTo>
                <a:lnTo>
                  <a:pt x="26726" y="14054"/>
                </a:lnTo>
                <a:lnTo>
                  <a:pt x="26666" y="13814"/>
                </a:lnTo>
                <a:lnTo>
                  <a:pt x="26546" y="13574"/>
                </a:lnTo>
                <a:lnTo>
                  <a:pt x="26365" y="13394"/>
                </a:lnTo>
                <a:lnTo>
                  <a:pt x="26125" y="13213"/>
                </a:lnTo>
                <a:lnTo>
                  <a:pt x="25945" y="13093"/>
                </a:lnTo>
                <a:lnTo>
                  <a:pt x="25825" y="12973"/>
                </a:lnTo>
                <a:lnTo>
                  <a:pt x="25765" y="12793"/>
                </a:lnTo>
                <a:lnTo>
                  <a:pt x="25705" y="12613"/>
                </a:lnTo>
                <a:lnTo>
                  <a:pt x="25645" y="12192"/>
                </a:lnTo>
                <a:lnTo>
                  <a:pt x="25585" y="11712"/>
                </a:lnTo>
                <a:lnTo>
                  <a:pt x="25525" y="11232"/>
                </a:lnTo>
                <a:lnTo>
                  <a:pt x="25344" y="10751"/>
                </a:lnTo>
                <a:lnTo>
                  <a:pt x="25224" y="10511"/>
                </a:lnTo>
                <a:lnTo>
                  <a:pt x="24984" y="10271"/>
                </a:lnTo>
                <a:lnTo>
                  <a:pt x="24744" y="10030"/>
                </a:lnTo>
                <a:lnTo>
                  <a:pt x="24444" y="9850"/>
                </a:lnTo>
                <a:lnTo>
                  <a:pt x="23783" y="9490"/>
                </a:lnTo>
                <a:lnTo>
                  <a:pt x="23122" y="9250"/>
                </a:lnTo>
                <a:lnTo>
                  <a:pt x="22462" y="9130"/>
                </a:lnTo>
                <a:lnTo>
                  <a:pt x="21681" y="9190"/>
                </a:lnTo>
                <a:lnTo>
                  <a:pt x="21261" y="8649"/>
                </a:lnTo>
                <a:lnTo>
                  <a:pt x="20900" y="8169"/>
                </a:lnTo>
                <a:lnTo>
                  <a:pt x="20360" y="7748"/>
                </a:lnTo>
                <a:lnTo>
                  <a:pt x="19759" y="7268"/>
                </a:lnTo>
                <a:lnTo>
                  <a:pt x="19099" y="6968"/>
                </a:lnTo>
                <a:lnTo>
                  <a:pt x="18738" y="6787"/>
                </a:lnTo>
                <a:lnTo>
                  <a:pt x="18378" y="6727"/>
                </a:lnTo>
                <a:lnTo>
                  <a:pt x="17957" y="6667"/>
                </a:lnTo>
                <a:lnTo>
                  <a:pt x="17597" y="6727"/>
                </a:lnTo>
                <a:lnTo>
                  <a:pt x="17477" y="6727"/>
                </a:lnTo>
                <a:lnTo>
                  <a:pt x="17417" y="6847"/>
                </a:lnTo>
                <a:lnTo>
                  <a:pt x="17477" y="7028"/>
                </a:lnTo>
                <a:lnTo>
                  <a:pt x="17537" y="7148"/>
                </a:lnTo>
                <a:lnTo>
                  <a:pt x="17777" y="7508"/>
                </a:lnTo>
                <a:lnTo>
                  <a:pt x="18018" y="7808"/>
                </a:lnTo>
                <a:lnTo>
                  <a:pt x="18078" y="7928"/>
                </a:lnTo>
                <a:lnTo>
                  <a:pt x="18138" y="8169"/>
                </a:lnTo>
                <a:lnTo>
                  <a:pt x="18138" y="8829"/>
                </a:lnTo>
                <a:lnTo>
                  <a:pt x="18198" y="9490"/>
                </a:lnTo>
                <a:lnTo>
                  <a:pt x="18258" y="9730"/>
                </a:lnTo>
                <a:lnTo>
                  <a:pt x="18318" y="9910"/>
                </a:lnTo>
                <a:lnTo>
                  <a:pt x="18498" y="10211"/>
                </a:lnTo>
                <a:lnTo>
                  <a:pt x="18078" y="10511"/>
                </a:lnTo>
                <a:lnTo>
                  <a:pt x="17717" y="10871"/>
                </a:lnTo>
                <a:lnTo>
                  <a:pt x="17357" y="11232"/>
                </a:lnTo>
                <a:lnTo>
                  <a:pt x="17117" y="11652"/>
                </a:lnTo>
                <a:lnTo>
                  <a:pt x="16156" y="11952"/>
                </a:lnTo>
                <a:lnTo>
                  <a:pt x="15135" y="12132"/>
                </a:lnTo>
                <a:lnTo>
                  <a:pt x="14114" y="12192"/>
                </a:lnTo>
                <a:lnTo>
                  <a:pt x="12973" y="12132"/>
                </a:lnTo>
                <a:lnTo>
                  <a:pt x="12192" y="12072"/>
                </a:lnTo>
                <a:lnTo>
                  <a:pt x="11411" y="12072"/>
                </a:lnTo>
                <a:lnTo>
                  <a:pt x="10631" y="12132"/>
                </a:lnTo>
                <a:lnTo>
                  <a:pt x="9910" y="12192"/>
                </a:lnTo>
                <a:lnTo>
                  <a:pt x="9189" y="12373"/>
                </a:lnTo>
                <a:lnTo>
                  <a:pt x="8469" y="12673"/>
                </a:lnTo>
                <a:lnTo>
                  <a:pt x="7748" y="13033"/>
                </a:lnTo>
                <a:lnTo>
                  <a:pt x="7087" y="13454"/>
                </a:lnTo>
                <a:lnTo>
                  <a:pt x="6547" y="13934"/>
                </a:lnTo>
                <a:lnTo>
                  <a:pt x="6066" y="14415"/>
                </a:lnTo>
                <a:lnTo>
                  <a:pt x="5586" y="14955"/>
                </a:lnTo>
                <a:lnTo>
                  <a:pt x="5225" y="15556"/>
                </a:lnTo>
                <a:lnTo>
                  <a:pt x="4865" y="16216"/>
                </a:lnTo>
                <a:lnTo>
                  <a:pt x="4565" y="16877"/>
                </a:lnTo>
                <a:lnTo>
                  <a:pt x="4325" y="17537"/>
                </a:lnTo>
                <a:lnTo>
                  <a:pt x="4144" y="18198"/>
                </a:lnTo>
                <a:lnTo>
                  <a:pt x="4084" y="18739"/>
                </a:lnTo>
                <a:lnTo>
                  <a:pt x="3724" y="18498"/>
                </a:lnTo>
                <a:lnTo>
                  <a:pt x="3604" y="18018"/>
                </a:lnTo>
                <a:lnTo>
                  <a:pt x="3484" y="17598"/>
                </a:lnTo>
                <a:lnTo>
                  <a:pt x="3424" y="17057"/>
                </a:lnTo>
                <a:lnTo>
                  <a:pt x="3364" y="16577"/>
                </a:lnTo>
                <a:lnTo>
                  <a:pt x="3424" y="16096"/>
                </a:lnTo>
                <a:lnTo>
                  <a:pt x="3424" y="15616"/>
                </a:lnTo>
                <a:lnTo>
                  <a:pt x="3544" y="15195"/>
                </a:lnTo>
                <a:lnTo>
                  <a:pt x="3724" y="14715"/>
                </a:lnTo>
                <a:lnTo>
                  <a:pt x="4024" y="14114"/>
                </a:lnTo>
                <a:lnTo>
                  <a:pt x="4385" y="13574"/>
                </a:lnTo>
                <a:lnTo>
                  <a:pt x="4805" y="13093"/>
                </a:lnTo>
                <a:lnTo>
                  <a:pt x="5286" y="12733"/>
                </a:lnTo>
                <a:lnTo>
                  <a:pt x="5886" y="12373"/>
                </a:lnTo>
                <a:lnTo>
                  <a:pt x="6427" y="12132"/>
                </a:lnTo>
                <a:lnTo>
                  <a:pt x="7087" y="11892"/>
                </a:lnTo>
                <a:lnTo>
                  <a:pt x="7688" y="11712"/>
                </a:lnTo>
                <a:lnTo>
                  <a:pt x="9790" y="11111"/>
                </a:lnTo>
                <a:lnTo>
                  <a:pt x="10751" y="10751"/>
                </a:lnTo>
                <a:lnTo>
                  <a:pt x="11712" y="10331"/>
                </a:lnTo>
                <a:lnTo>
                  <a:pt x="12132" y="10090"/>
                </a:lnTo>
                <a:lnTo>
                  <a:pt x="12552" y="9790"/>
                </a:lnTo>
                <a:lnTo>
                  <a:pt x="12913" y="9490"/>
                </a:lnTo>
                <a:lnTo>
                  <a:pt x="13273" y="9130"/>
                </a:lnTo>
                <a:lnTo>
                  <a:pt x="13633" y="8769"/>
                </a:lnTo>
                <a:lnTo>
                  <a:pt x="13874" y="8289"/>
                </a:lnTo>
                <a:lnTo>
                  <a:pt x="14174" y="7808"/>
                </a:lnTo>
                <a:lnTo>
                  <a:pt x="14354" y="7268"/>
                </a:lnTo>
                <a:lnTo>
                  <a:pt x="14534" y="6727"/>
                </a:lnTo>
                <a:lnTo>
                  <a:pt x="14594" y="6247"/>
                </a:lnTo>
                <a:lnTo>
                  <a:pt x="14654" y="5706"/>
                </a:lnTo>
                <a:lnTo>
                  <a:pt x="14654" y="5166"/>
                </a:lnTo>
                <a:lnTo>
                  <a:pt x="14594" y="4685"/>
                </a:lnTo>
                <a:lnTo>
                  <a:pt x="14474" y="4205"/>
                </a:lnTo>
                <a:lnTo>
                  <a:pt x="14294" y="3664"/>
                </a:lnTo>
                <a:lnTo>
                  <a:pt x="14114" y="3244"/>
                </a:lnTo>
                <a:lnTo>
                  <a:pt x="13874" y="2764"/>
                </a:lnTo>
                <a:lnTo>
                  <a:pt x="13573" y="2343"/>
                </a:lnTo>
                <a:lnTo>
                  <a:pt x="13273" y="1923"/>
                </a:lnTo>
                <a:lnTo>
                  <a:pt x="12913" y="1562"/>
                </a:lnTo>
                <a:lnTo>
                  <a:pt x="12552" y="1202"/>
                </a:lnTo>
                <a:lnTo>
                  <a:pt x="12132" y="902"/>
                </a:lnTo>
                <a:lnTo>
                  <a:pt x="11652" y="662"/>
                </a:lnTo>
                <a:lnTo>
                  <a:pt x="11171" y="421"/>
                </a:lnTo>
                <a:lnTo>
                  <a:pt x="10691" y="241"/>
                </a:lnTo>
                <a:lnTo>
                  <a:pt x="10150" y="121"/>
                </a:lnTo>
                <a:lnTo>
                  <a:pt x="9610" y="1"/>
                </a:lnTo>
                <a:lnTo>
                  <a:pt x="9129" y="1"/>
                </a:lnTo>
                <a:close/>
              </a:path>
            </a:pathLst>
          </a:custGeom>
          <a:solidFill>
            <a:srgbClr val="F56737"/>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5" name="Shape 147">
            <a:extLst>
              <a:ext uri="{FF2B5EF4-FFF2-40B4-BE49-F238E27FC236}">
                <a16:creationId xmlns:a16="http://schemas.microsoft.com/office/drawing/2014/main" xmlns="" id="{172231F5-E565-4EA7-B797-3DEFEA8E23CF}"/>
              </a:ext>
            </a:extLst>
          </p:cNvPr>
          <p:cNvSpPr>
            <a:spLocks/>
          </p:cNvSpPr>
          <p:nvPr/>
        </p:nvSpPr>
        <p:spPr bwMode="auto">
          <a:xfrm>
            <a:off x="1979085" y="307975"/>
            <a:ext cx="436033" cy="433388"/>
          </a:xfrm>
          <a:custGeom>
            <a:avLst/>
            <a:gdLst>
              <a:gd name="T0" fmla="*/ 61150447 w 20060"/>
              <a:gd name="T1" fmla="*/ 10389 h 19940"/>
              <a:gd name="T2" fmla="*/ 43716184 w 20060"/>
              <a:gd name="T3" fmla="*/ 93740260 h 19940"/>
              <a:gd name="T4" fmla="*/ 47099914 w 20060"/>
              <a:gd name="T5" fmla="*/ 55504766 h 19940"/>
              <a:gd name="T6" fmla="*/ 45280214 w 20060"/>
              <a:gd name="T7" fmla="*/ 41325893 h 19940"/>
              <a:gd name="T8" fmla="*/ 38252551 w 20060"/>
              <a:gd name="T9" fmla="*/ 44405882 h 19940"/>
              <a:gd name="T10" fmla="*/ 41116449 w 20060"/>
              <a:gd name="T11" fmla="*/ 62291635 h 19940"/>
              <a:gd name="T12" fmla="*/ 28625692 w 20060"/>
              <a:gd name="T13" fmla="*/ 22208136 h 19940"/>
              <a:gd name="T14" fmla="*/ 25241700 w 20060"/>
              <a:gd name="T15" fmla="*/ 22208136 h 19940"/>
              <a:gd name="T16" fmla="*/ 16134673 w 20060"/>
              <a:gd name="T17" fmla="*/ 14189262 h 19940"/>
              <a:gd name="T18" fmla="*/ 18998571 w 20060"/>
              <a:gd name="T19" fmla="*/ 40093889 h 19940"/>
              <a:gd name="T20" fmla="*/ 13275030 w 20060"/>
              <a:gd name="T21" fmla="*/ 45021884 h 19940"/>
              <a:gd name="T22" fmla="*/ 22642226 w 20060"/>
              <a:gd name="T23" fmla="*/ 49334356 h 19940"/>
              <a:gd name="T24" fmla="*/ 28105598 w 20060"/>
              <a:gd name="T25" fmla="*/ 74006500 h 19940"/>
              <a:gd name="T26" fmla="*/ 22642226 w 20060"/>
              <a:gd name="T27" fmla="*/ 64755622 h 19940"/>
              <a:gd name="T28" fmla="*/ 22642226 w 20060"/>
              <a:gd name="T29" fmla="*/ 82014984 h 19940"/>
              <a:gd name="T30" fmla="*/ 31749514 w 20060"/>
              <a:gd name="T31" fmla="*/ 91881864 h 19940"/>
              <a:gd name="T32" fmla="*/ 11711000 w 20060"/>
              <a:gd name="T33" fmla="*/ 65371624 h 19940"/>
              <a:gd name="T34" fmla="*/ 8591693 w 20060"/>
              <a:gd name="T35" fmla="*/ 78934973 h 19940"/>
              <a:gd name="T36" fmla="*/ 4687853 w 20060"/>
              <a:gd name="T37" fmla="*/ 85105384 h 19940"/>
              <a:gd name="T38" fmla="*/ 8071583 w 20060"/>
              <a:gd name="T39" fmla="*/ 108535135 h 19940"/>
              <a:gd name="T40" fmla="*/ 15094731 w 20060"/>
              <a:gd name="T41" fmla="*/ 102364724 h 19940"/>
              <a:gd name="T42" fmla="*/ 27585749 w 20060"/>
              <a:gd name="T43" fmla="*/ 111615602 h 19940"/>
              <a:gd name="T44" fmla="*/ 18218553 w 20060"/>
              <a:gd name="T45" fmla="*/ 114695613 h 19940"/>
              <a:gd name="T46" fmla="*/ 17698720 w 20060"/>
              <a:gd name="T47" fmla="*/ 128884875 h 19940"/>
              <a:gd name="T48" fmla="*/ 25241700 w 20060"/>
              <a:gd name="T49" fmla="*/ 130117336 h 19940"/>
              <a:gd name="T50" fmla="*/ 26545806 w 20060"/>
              <a:gd name="T51" fmla="*/ 149851095 h 19940"/>
              <a:gd name="T52" fmla="*/ 12495273 w 20060"/>
              <a:gd name="T53" fmla="*/ 158475560 h 19940"/>
              <a:gd name="T54" fmla="*/ 18478478 w 20060"/>
              <a:gd name="T55" fmla="*/ 168958442 h 19940"/>
              <a:gd name="T56" fmla="*/ 15874765 w 20060"/>
              <a:gd name="T57" fmla="*/ 193014584 h 19940"/>
              <a:gd name="T58" fmla="*/ 22382318 w 20060"/>
              <a:gd name="T59" fmla="*/ 180673328 h 19940"/>
              <a:gd name="T60" fmla="*/ 27845673 w 20060"/>
              <a:gd name="T61" fmla="*/ 204729448 h 19940"/>
              <a:gd name="T62" fmla="*/ 25761794 w 20060"/>
              <a:gd name="T63" fmla="*/ 170816837 h 19940"/>
              <a:gd name="T64" fmla="*/ 35393169 w 20060"/>
              <a:gd name="T65" fmla="*/ 154163088 h 19940"/>
              <a:gd name="T66" fmla="*/ 37732718 w 20060"/>
              <a:gd name="T67" fmla="*/ 171432839 h 19940"/>
              <a:gd name="T68" fmla="*/ 42936149 w 20060"/>
              <a:gd name="T69" fmla="*/ 159091562 h 19940"/>
              <a:gd name="T70" fmla="*/ 59070839 w 20060"/>
              <a:gd name="T71" fmla="*/ 168958442 h 19940"/>
              <a:gd name="T72" fmla="*/ 55427167 w 20060"/>
              <a:gd name="T73" fmla="*/ 193014584 h 19940"/>
              <a:gd name="T74" fmla="*/ 58810914 w 20060"/>
              <a:gd name="T75" fmla="*/ 191772190 h 19940"/>
              <a:gd name="T76" fmla="*/ 68178110 w 20060"/>
              <a:gd name="T77" fmla="*/ 196710597 h 19940"/>
              <a:gd name="T78" fmla="*/ 72341614 w 20060"/>
              <a:gd name="T79" fmla="*/ 178825322 h 19940"/>
              <a:gd name="T80" fmla="*/ 75201257 w 20060"/>
              <a:gd name="T81" fmla="*/ 173280846 h 19940"/>
              <a:gd name="T82" fmla="*/ 57506792 w 20060"/>
              <a:gd name="T83" fmla="*/ 147376697 h 19940"/>
              <a:gd name="T84" fmla="*/ 63494512 w 20060"/>
              <a:gd name="T85" fmla="*/ 147376697 h 19940"/>
              <a:gd name="T86" fmla="*/ 62710239 w 20060"/>
              <a:gd name="T87" fmla="*/ 131349340 h 19940"/>
              <a:gd name="T88" fmla="*/ 69737902 w 20060"/>
              <a:gd name="T89" fmla="*/ 123946469 h 19940"/>
              <a:gd name="T90" fmla="*/ 78584988 w 20060"/>
              <a:gd name="T91" fmla="*/ 153547086 h 19940"/>
              <a:gd name="T92" fmla="*/ 73901390 w 20060"/>
              <a:gd name="T93" fmla="*/ 130733338 h 19940"/>
              <a:gd name="T94" fmla="*/ 85872314 w 20060"/>
              <a:gd name="T95" fmla="*/ 130117336 h 19940"/>
              <a:gd name="T96" fmla="*/ 81188977 w 20060"/>
              <a:gd name="T97" fmla="*/ 118401993 h 19940"/>
              <a:gd name="T98" fmla="*/ 83528510 w 20060"/>
              <a:gd name="T99" fmla="*/ 101132720 h 19940"/>
              <a:gd name="T100" fmla="*/ 78065155 w 20060"/>
              <a:gd name="T101" fmla="*/ 100516718 h 19940"/>
              <a:gd name="T102" fmla="*/ 57766717 w 20060"/>
              <a:gd name="T103" fmla="*/ 98668733 h 19940"/>
              <a:gd name="T104" fmla="*/ 63494512 w 20060"/>
              <a:gd name="T105" fmla="*/ 91881864 h 19940"/>
              <a:gd name="T106" fmla="*/ 58291065 w 20060"/>
              <a:gd name="T107" fmla="*/ 85105384 h 19940"/>
              <a:gd name="T108" fmla="*/ 67918202 w 20060"/>
              <a:gd name="T109" fmla="*/ 49950358 h 19940"/>
              <a:gd name="T110" fmla="*/ 79624670 w 20060"/>
              <a:gd name="T111" fmla="*/ 45021884 h 19940"/>
              <a:gd name="T112" fmla="*/ 65834061 w 20060"/>
              <a:gd name="T113" fmla="*/ 43173878 h 19940"/>
              <a:gd name="T114" fmla="*/ 72861708 w 20060"/>
              <a:gd name="T115" fmla="*/ 6170389 h 19940"/>
              <a:gd name="T116" fmla="*/ 61670557 w 20060"/>
              <a:gd name="T117" fmla="*/ 10389 h 1994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20060"/>
              <a:gd name="T178" fmla="*/ 0 h 19940"/>
              <a:gd name="T179" fmla="*/ 20060 w 20060"/>
              <a:gd name="T180" fmla="*/ 19940 h 1994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20060" h="19940" extrusionOk="0">
                <a:moveTo>
                  <a:pt x="12372" y="13093"/>
                </a:moveTo>
                <a:lnTo>
                  <a:pt x="12913" y="13574"/>
                </a:lnTo>
                <a:lnTo>
                  <a:pt x="12973" y="13874"/>
                </a:lnTo>
                <a:lnTo>
                  <a:pt x="13093" y="14114"/>
                </a:lnTo>
                <a:lnTo>
                  <a:pt x="12372" y="13093"/>
                </a:lnTo>
                <a:close/>
                <a:moveTo>
                  <a:pt x="14114" y="1"/>
                </a:moveTo>
                <a:lnTo>
                  <a:pt x="13874" y="962"/>
                </a:lnTo>
                <a:lnTo>
                  <a:pt x="13694" y="1983"/>
                </a:lnTo>
                <a:lnTo>
                  <a:pt x="13694" y="2463"/>
                </a:lnTo>
                <a:lnTo>
                  <a:pt x="13694" y="3004"/>
                </a:lnTo>
                <a:lnTo>
                  <a:pt x="13754" y="3484"/>
                </a:lnTo>
                <a:lnTo>
                  <a:pt x="13934" y="3965"/>
                </a:lnTo>
                <a:lnTo>
                  <a:pt x="10090" y="9130"/>
                </a:lnTo>
                <a:lnTo>
                  <a:pt x="10030" y="9250"/>
                </a:lnTo>
                <a:lnTo>
                  <a:pt x="10090" y="7328"/>
                </a:lnTo>
                <a:lnTo>
                  <a:pt x="10150" y="6067"/>
                </a:lnTo>
                <a:lnTo>
                  <a:pt x="10391" y="5947"/>
                </a:lnTo>
                <a:lnTo>
                  <a:pt x="10571" y="5826"/>
                </a:lnTo>
                <a:lnTo>
                  <a:pt x="10751" y="5646"/>
                </a:lnTo>
                <a:lnTo>
                  <a:pt x="10871" y="5406"/>
                </a:lnTo>
                <a:lnTo>
                  <a:pt x="10931" y="5226"/>
                </a:lnTo>
                <a:lnTo>
                  <a:pt x="10931" y="4986"/>
                </a:lnTo>
                <a:lnTo>
                  <a:pt x="10931" y="4745"/>
                </a:lnTo>
                <a:lnTo>
                  <a:pt x="10811" y="4565"/>
                </a:lnTo>
                <a:lnTo>
                  <a:pt x="10751" y="4325"/>
                </a:lnTo>
                <a:lnTo>
                  <a:pt x="10571" y="4145"/>
                </a:lnTo>
                <a:lnTo>
                  <a:pt x="10451" y="4025"/>
                </a:lnTo>
                <a:lnTo>
                  <a:pt x="10210" y="3905"/>
                </a:lnTo>
                <a:lnTo>
                  <a:pt x="10030" y="3845"/>
                </a:lnTo>
                <a:lnTo>
                  <a:pt x="9550" y="3845"/>
                </a:lnTo>
                <a:lnTo>
                  <a:pt x="9310" y="3905"/>
                </a:lnTo>
                <a:lnTo>
                  <a:pt x="9129" y="4025"/>
                </a:lnTo>
                <a:lnTo>
                  <a:pt x="8949" y="4145"/>
                </a:lnTo>
                <a:lnTo>
                  <a:pt x="8829" y="4325"/>
                </a:lnTo>
                <a:lnTo>
                  <a:pt x="8709" y="4565"/>
                </a:lnTo>
                <a:lnTo>
                  <a:pt x="8649" y="4745"/>
                </a:lnTo>
                <a:lnTo>
                  <a:pt x="8649" y="4986"/>
                </a:lnTo>
                <a:lnTo>
                  <a:pt x="8709" y="5346"/>
                </a:lnTo>
                <a:lnTo>
                  <a:pt x="8889" y="5706"/>
                </a:lnTo>
                <a:lnTo>
                  <a:pt x="9129" y="5947"/>
                </a:lnTo>
                <a:lnTo>
                  <a:pt x="9490" y="6067"/>
                </a:lnTo>
                <a:lnTo>
                  <a:pt x="9430" y="6847"/>
                </a:lnTo>
                <a:lnTo>
                  <a:pt x="9250" y="8469"/>
                </a:lnTo>
                <a:lnTo>
                  <a:pt x="6907" y="5166"/>
                </a:lnTo>
                <a:lnTo>
                  <a:pt x="6006" y="3965"/>
                </a:lnTo>
                <a:lnTo>
                  <a:pt x="6427" y="2764"/>
                </a:lnTo>
                <a:lnTo>
                  <a:pt x="6547" y="2463"/>
                </a:lnTo>
                <a:lnTo>
                  <a:pt x="6607" y="2163"/>
                </a:lnTo>
                <a:lnTo>
                  <a:pt x="6667" y="1863"/>
                </a:lnTo>
                <a:lnTo>
                  <a:pt x="6547" y="1562"/>
                </a:lnTo>
                <a:lnTo>
                  <a:pt x="6487" y="1502"/>
                </a:lnTo>
                <a:lnTo>
                  <a:pt x="6367" y="1502"/>
                </a:lnTo>
                <a:lnTo>
                  <a:pt x="6127" y="1683"/>
                </a:lnTo>
                <a:lnTo>
                  <a:pt x="5946" y="1923"/>
                </a:lnTo>
                <a:lnTo>
                  <a:pt x="5826" y="2163"/>
                </a:lnTo>
                <a:lnTo>
                  <a:pt x="5706" y="2463"/>
                </a:lnTo>
                <a:lnTo>
                  <a:pt x="5406" y="3244"/>
                </a:lnTo>
                <a:lnTo>
                  <a:pt x="5226" y="2944"/>
                </a:lnTo>
                <a:lnTo>
                  <a:pt x="4565" y="2043"/>
                </a:lnTo>
                <a:lnTo>
                  <a:pt x="4205" y="1683"/>
                </a:lnTo>
                <a:lnTo>
                  <a:pt x="3965" y="1502"/>
                </a:lnTo>
                <a:lnTo>
                  <a:pt x="3724" y="1382"/>
                </a:lnTo>
                <a:lnTo>
                  <a:pt x="3604" y="1382"/>
                </a:lnTo>
                <a:lnTo>
                  <a:pt x="3604" y="1442"/>
                </a:lnTo>
                <a:lnTo>
                  <a:pt x="3724" y="1923"/>
                </a:lnTo>
                <a:lnTo>
                  <a:pt x="3904" y="2343"/>
                </a:lnTo>
                <a:lnTo>
                  <a:pt x="4505" y="3124"/>
                </a:lnTo>
                <a:lnTo>
                  <a:pt x="5046" y="3965"/>
                </a:lnTo>
                <a:lnTo>
                  <a:pt x="4385" y="3905"/>
                </a:lnTo>
                <a:lnTo>
                  <a:pt x="3784" y="3845"/>
                </a:lnTo>
                <a:lnTo>
                  <a:pt x="3544" y="3784"/>
                </a:lnTo>
                <a:lnTo>
                  <a:pt x="3244" y="3845"/>
                </a:lnTo>
                <a:lnTo>
                  <a:pt x="3064" y="3905"/>
                </a:lnTo>
                <a:lnTo>
                  <a:pt x="3004" y="4025"/>
                </a:lnTo>
                <a:lnTo>
                  <a:pt x="2944" y="4205"/>
                </a:lnTo>
                <a:lnTo>
                  <a:pt x="3064" y="4385"/>
                </a:lnTo>
                <a:lnTo>
                  <a:pt x="3304" y="4505"/>
                </a:lnTo>
                <a:lnTo>
                  <a:pt x="3604" y="4685"/>
                </a:lnTo>
                <a:lnTo>
                  <a:pt x="3904" y="4745"/>
                </a:lnTo>
                <a:lnTo>
                  <a:pt x="4265" y="4805"/>
                </a:lnTo>
                <a:lnTo>
                  <a:pt x="4565" y="4865"/>
                </a:lnTo>
                <a:lnTo>
                  <a:pt x="4925" y="4865"/>
                </a:lnTo>
                <a:lnTo>
                  <a:pt x="5226" y="4805"/>
                </a:lnTo>
                <a:lnTo>
                  <a:pt x="5466" y="4685"/>
                </a:lnTo>
                <a:lnTo>
                  <a:pt x="5526" y="4625"/>
                </a:lnTo>
                <a:lnTo>
                  <a:pt x="6067" y="5406"/>
                </a:lnTo>
                <a:lnTo>
                  <a:pt x="8229" y="8469"/>
                </a:lnTo>
                <a:lnTo>
                  <a:pt x="7148" y="7688"/>
                </a:lnTo>
                <a:lnTo>
                  <a:pt x="6847" y="7388"/>
                </a:lnTo>
                <a:lnTo>
                  <a:pt x="6487" y="7208"/>
                </a:lnTo>
                <a:lnTo>
                  <a:pt x="6487" y="7148"/>
                </a:lnTo>
                <a:lnTo>
                  <a:pt x="6427" y="6787"/>
                </a:lnTo>
                <a:lnTo>
                  <a:pt x="6247" y="6487"/>
                </a:lnTo>
                <a:lnTo>
                  <a:pt x="5946" y="6307"/>
                </a:lnTo>
                <a:lnTo>
                  <a:pt x="5766" y="6247"/>
                </a:lnTo>
                <a:lnTo>
                  <a:pt x="5406" y="6247"/>
                </a:lnTo>
                <a:lnTo>
                  <a:pt x="5226" y="6307"/>
                </a:lnTo>
                <a:lnTo>
                  <a:pt x="4925" y="6487"/>
                </a:lnTo>
                <a:lnTo>
                  <a:pt x="4685" y="6787"/>
                </a:lnTo>
                <a:lnTo>
                  <a:pt x="4685" y="6967"/>
                </a:lnTo>
                <a:lnTo>
                  <a:pt x="4625" y="7148"/>
                </a:lnTo>
                <a:lnTo>
                  <a:pt x="4745" y="7508"/>
                </a:lnTo>
                <a:lnTo>
                  <a:pt x="4925" y="7808"/>
                </a:lnTo>
                <a:lnTo>
                  <a:pt x="5226" y="7988"/>
                </a:lnTo>
                <a:lnTo>
                  <a:pt x="5406" y="8048"/>
                </a:lnTo>
                <a:lnTo>
                  <a:pt x="5826" y="8048"/>
                </a:lnTo>
                <a:lnTo>
                  <a:pt x="6127" y="7928"/>
                </a:lnTo>
                <a:lnTo>
                  <a:pt x="6487" y="8229"/>
                </a:lnTo>
                <a:lnTo>
                  <a:pt x="6907" y="8589"/>
                </a:lnTo>
                <a:lnTo>
                  <a:pt x="7328" y="8949"/>
                </a:lnTo>
                <a:lnTo>
                  <a:pt x="4925" y="8409"/>
                </a:lnTo>
                <a:lnTo>
                  <a:pt x="4565" y="8289"/>
                </a:lnTo>
                <a:lnTo>
                  <a:pt x="4265" y="7928"/>
                </a:lnTo>
                <a:lnTo>
                  <a:pt x="3965" y="7568"/>
                </a:lnTo>
                <a:lnTo>
                  <a:pt x="2884" y="6367"/>
                </a:lnTo>
                <a:lnTo>
                  <a:pt x="2823" y="6307"/>
                </a:lnTo>
                <a:lnTo>
                  <a:pt x="2703" y="6367"/>
                </a:lnTo>
                <a:lnTo>
                  <a:pt x="2643" y="6487"/>
                </a:lnTo>
                <a:lnTo>
                  <a:pt x="2643" y="6607"/>
                </a:lnTo>
                <a:lnTo>
                  <a:pt x="3664" y="7988"/>
                </a:lnTo>
                <a:lnTo>
                  <a:pt x="3724" y="8109"/>
                </a:lnTo>
                <a:lnTo>
                  <a:pt x="2823" y="7868"/>
                </a:lnTo>
                <a:lnTo>
                  <a:pt x="1983" y="7688"/>
                </a:lnTo>
                <a:lnTo>
                  <a:pt x="1082" y="7508"/>
                </a:lnTo>
                <a:lnTo>
                  <a:pt x="61" y="7508"/>
                </a:lnTo>
                <a:lnTo>
                  <a:pt x="1" y="7628"/>
                </a:lnTo>
                <a:lnTo>
                  <a:pt x="61" y="7748"/>
                </a:lnTo>
                <a:lnTo>
                  <a:pt x="121" y="7868"/>
                </a:lnTo>
                <a:lnTo>
                  <a:pt x="601" y="8048"/>
                </a:lnTo>
                <a:lnTo>
                  <a:pt x="1082" y="8289"/>
                </a:lnTo>
                <a:lnTo>
                  <a:pt x="2043" y="8589"/>
                </a:lnTo>
                <a:lnTo>
                  <a:pt x="4085" y="9009"/>
                </a:lnTo>
                <a:lnTo>
                  <a:pt x="3664" y="9310"/>
                </a:lnTo>
                <a:lnTo>
                  <a:pt x="3244" y="9550"/>
                </a:lnTo>
                <a:lnTo>
                  <a:pt x="2523" y="10030"/>
                </a:lnTo>
                <a:lnTo>
                  <a:pt x="2163" y="10271"/>
                </a:lnTo>
                <a:lnTo>
                  <a:pt x="1863" y="10571"/>
                </a:lnTo>
                <a:lnTo>
                  <a:pt x="1863" y="10691"/>
                </a:lnTo>
                <a:lnTo>
                  <a:pt x="1863" y="10751"/>
                </a:lnTo>
                <a:lnTo>
                  <a:pt x="1923" y="10811"/>
                </a:lnTo>
                <a:lnTo>
                  <a:pt x="2043" y="10811"/>
                </a:lnTo>
                <a:lnTo>
                  <a:pt x="2403" y="10631"/>
                </a:lnTo>
                <a:lnTo>
                  <a:pt x="2763" y="10451"/>
                </a:lnTo>
                <a:lnTo>
                  <a:pt x="3484" y="9970"/>
                </a:lnTo>
                <a:lnTo>
                  <a:pt x="4085" y="9550"/>
                </a:lnTo>
                <a:lnTo>
                  <a:pt x="4325" y="9370"/>
                </a:lnTo>
                <a:lnTo>
                  <a:pt x="4625" y="9130"/>
                </a:lnTo>
                <a:lnTo>
                  <a:pt x="4745" y="9190"/>
                </a:lnTo>
                <a:lnTo>
                  <a:pt x="8469" y="10150"/>
                </a:lnTo>
                <a:lnTo>
                  <a:pt x="7087" y="10571"/>
                </a:lnTo>
                <a:lnTo>
                  <a:pt x="6367" y="10871"/>
                </a:lnTo>
                <a:lnTo>
                  <a:pt x="5706" y="11171"/>
                </a:lnTo>
                <a:lnTo>
                  <a:pt x="5526" y="10991"/>
                </a:lnTo>
                <a:lnTo>
                  <a:pt x="5286" y="10931"/>
                </a:lnTo>
                <a:lnTo>
                  <a:pt x="4986" y="10871"/>
                </a:lnTo>
                <a:lnTo>
                  <a:pt x="4685" y="10931"/>
                </a:lnTo>
                <a:lnTo>
                  <a:pt x="4445" y="10991"/>
                </a:lnTo>
                <a:lnTo>
                  <a:pt x="4205" y="11171"/>
                </a:lnTo>
                <a:lnTo>
                  <a:pt x="4085" y="11352"/>
                </a:lnTo>
                <a:lnTo>
                  <a:pt x="3965" y="11532"/>
                </a:lnTo>
                <a:lnTo>
                  <a:pt x="3904" y="11712"/>
                </a:lnTo>
                <a:lnTo>
                  <a:pt x="3904" y="11952"/>
                </a:lnTo>
                <a:lnTo>
                  <a:pt x="3904" y="12132"/>
                </a:lnTo>
                <a:lnTo>
                  <a:pt x="3965" y="12373"/>
                </a:lnTo>
                <a:lnTo>
                  <a:pt x="4085" y="12553"/>
                </a:lnTo>
                <a:lnTo>
                  <a:pt x="4205" y="12733"/>
                </a:lnTo>
                <a:lnTo>
                  <a:pt x="4445" y="12913"/>
                </a:lnTo>
                <a:lnTo>
                  <a:pt x="4685" y="12973"/>
                </a:lnTo>
                <a:lnTo>
                  <a:pt x="4986" y="13033"/>
                </a:lnTo>
                <a:lnTo>
                  <a:pt x="5286" y="12973"/>
                </a:lnTo>
                <a:lnTo>
                  <a:pt x="5526" y="12853"/>
                </a:lnTo>
                <a:lnTo>
                  <a:pt x="5826" y="12673"/>
                </a:lnTo>
                <a:lnTo>
                  <a:pt x="6006" y="12373"/>
                </a:lnTo>
                <a:lnTo>
                  <a:pt x="6067" y="12072"/>
                </a:lnTo>
                <a:lnTo>
                  <a:pt x="6727" y="11952"/>
                </a:lnTo>
                <a:lnTo>
                  <a:pt x="7328" y="11712"/>
                </a:lnTo>
                <a:lnTo>
                  <a:pt x="8529" y="11231"/>
                </a:lnTo>
                <a:lnTo>
                  <a:pt x="6127" y="14595"/>
                </a:lnTo>
                <a:lnTo>
                  <a:pt x="5286" y="15856"/>
                </a:lnTo>
                <a:lnTo>
                  <a:pt x="4865" y="15736"/>
                </a:lnTo>
                <a:lnTo>
                  <a:pt x="4445" y="15616"/>
                </a:lnTo>
                <a:lnTo>
                  <a:pt x="3904" y="15495"/>
                </a:lnTo>
                <a:lnTo>
                  <a:pt x="3304" y="15435"/>
                </a:lnTo>
                <a:lnTo>
                  <a:pt x="3064" y="15375"/>
                </a:lnTo>
                <a:lnTo>
                  <a:pt x="2884" y="15435"/>
                </a:lnTo>
                <a:lnTo>
                  <a:pt x="2463" y="15495"/>
                </a:lnTo>
                <a:lnTo>
                  <a:pt x="2403" y="15616"/>
                </a:lnTo>
                <a:lnTo>
                  <a:pt x="2403" y="15676"/>
                </a:lnTo>
                <a:lnTo>
                  <a:pt x="2703" y="15976"/>
                </a:lnTo>
                <a:lnTo>
                  <a:pt x="3004" y="16156"/>
                </a:lnTo>
                <a:lnTo>
                  <a:pt x="3664" y="16336"/>
                </a:lnTo>
                <a:lnTo>
                  <a:pt x="4265" y="16456"/>
                </a:lnTo>
                <a:lnTo>
                  <a:pt x="4745" y="16577"/>
                </a:lnTo>
                <a:lnTo>
                  <a:pt x="4205" y="17357"/>
                </a:lnTo>
                <a:lnTo>
                  <a:pt x="3965" y="17718"/>
                </a:lnTo>
                <a:lnTo>
                  <a:pt x="3724" y="18018"/>
                </a:lnTo>
                <a:lnTo>
                  <a:pt x="3604" y="18378"/>
                </a:lnTo>
                <a:lnTo>
                  <a:pt x="3604" y="18618"/>
                </a:lnTo>
                <a:lnTo>
                  <a:pt x="3664" y="18799"/>
                </a:lnTo>
                <a:lnTo>
                  <a:pt x="3724" y="18859"/>
                </a:lnTo>
                <a:lnTo>
                  <a:pt x="3965" y="18799"/>
                </a:lnTo>
                <a:lnTo>
                  <a:pt x="4205" y="18739"/>
                </a:lnTo>
                <a:lnTo>
                  <a:pt x="4385" y="18558"/>
                </a:lnTo>
                <a:lnTo>
                  <a:pt x="4565" y="18438"/>
                </a:lnTo>
                <a:lnTo>
                  <a:pt x="4865" y="18018"/>
                </a:lnTo>
                <a:lnTo>
                  <a:pt x="5166" y="17597"/>
                </a:lnTo>
                <a:lnTo>
                  <a:pt x="5646" y="16997"/>
                </a:lnTo>
                <a:lnTo>
                  <a:pt x="5766" y="17778"/>
                </a:lnTo>
                <a:lnTo>
                  <a:pt x="5886" y="18558"/>
                </a:lnTo>
                <a:lnTo>
                  <a:pt x="6067" y="19279"/>
                </a:lnTo>
                <a:lnTo>
                  <a:pt x="6187" y="19579"/>
                </a:lnTo>
                <a:lnTo>
                  <a:pt x="6367" y="19940"/>
                </a:lnTo>
                <a:lnTo>
                  <a:pt x="6427" y="19940"/>
                </a:lnTo>
                <a:lnTo>
                  <a:pt x="6547" y="19880"/>
                </a:lnTo>
                <a:lnTo>
                  <a:pt x="6547" y="19519"/>
                </a:lnTo>
                <a:lnTo>
                  <a:pt x="6547" y="19159"/>
                </a:lnTo>
                <a:lnTo>
                  <a:pt x="6427" y="18438"/>
                </a:lnTo>
                <a:lnTo>
                  <a:pt x="6247" y="17597"/>
                </a:lnTo>
                <a:lnTo>
                  <a:pt x="6006" y="16757"/>
                </a:lnTo>
                <a:lnTo>
                  <a:pt x="5946" y="16637"/>
                </a:lnTo>
                <a:lnTo>
                  <a:pt x="7208" y="14955"/>
                </a:lnTo>
                <a:lnTo>
                  <a:pt x="8949" y="12673"/>
                </a:lnTo>
                <a:lnTo>
                  <a:pt x="8829" y="14655"/>
                </a:lnTo>
                <a:lnTo>
                  <a:pt x="8589" y="14715"/>
                </a:lnTo>
                <a:lnTo>
                  <a:pt x="8409" y="14775"/>
                </a:lnTo>
                <a:lnTo>
                  <a:pt x="8289" y="14895"/>
                </a:lnTo>
                <a:lnTo>
                  <a:pt x="8169" y="15015"/>
                </a:lnTo>
                <a:lnTo>
                  <a:pt x="7988" y="15375"/>
                </a:lnTo>
                <a:lnTo>
                  <a:pt x="7928" y="15736"/>
                </a:lnTo>
                <a:lnTo>
                  <a:pt x="8048" y="16096"/>
                </a:lnTo>
                <a:lnTo>
                  <a:pt x="8229" y="16396"/>
                </a:lnTo>
                <a:lnTo>
                  <a:pt x="8349" y="16516"/>
                </a:lnTo>
                <a:lnTo>
                  <a:pt x="8529" y="16637"/>
                </a:lnTo>
                <a:lnTo>
                  <a:pt x="8709" y="16697"/>
                </a:lnTo>
                <a:lnTo>
                  <a:pt x="8949" y="16697"/>
                </a:lnTo>
                <a:lnTo>
                  <a:pt x="9250" y="16637"/>
                </a:lnTo>
                <a:lnTo>
                  <a:pt x="9550" y="16516"/>
                </a:lnTo>
                <a:lnTo>
                  <a:pt x="9730" y="16336"/>
                </a:lnTo>
                <a:lnTo>
                  <a:pt x="9850" y="16096"/>
                </a:lnTo>
                <a:lnTo>
                  <a:pt x="9910" y="15796"/>
                </a:lnTo>
                <a:lnTo>
                  <a:pt x="9910" y="15495"/>
                </a:lnTo>
                <a:lnTo>
                  <a:pt x="9850" y="15255"/>
                </a:lnTo>
                <a:lnTo>
                  <a:pt x="9730" y="15015"/>
                </a:lnTo>
                <a:lnTo>
                  <a:pt x="9910" y="11352"/>
                </a:lnTo>
                <a:lnTo>
                  <a:pt x="10030" y="11171"/>
                </a:lnTo>
                <a:lnTo>
                  <a:pt x="10150" y="11231"/>
                </a:lnTo>
                <a:lnTo>
                  <a:pt x="12493" y="14775"/>
                </a:lnTo>
                <a:lnTo>
                  <a:pt x="13634" y="16456"/>
                </a:lnTo>
                <a:lnTo>
                  <a:pt x="13514" y="16577"/>
                </a:lnTo>
                <a:lnTo>
                  <a:pt x="13393" y="16697"/>
                </a:lnTo>
                <a:lnTo>
                  <a:pt x="13213" y="16997"/>
                </a:lnTo>
                <a:lnTo>
                  <a:pt x="13033" y="17658"/>
                </a:lnTo>
                <a:lnTo>
                  <a:pt x="12913" y="18018"/>
                </a:lnTo>
                <a:lnTo>
                  <a:pt x="12793" y="18438"/>
                </a:lnTo>
                <a:lnTo>
                  <a:pt x="12793" y="18799"/>
                </a:lnTo>
                <a:lnTo>
                  <a:pt x="12793" y="18979"/>
                </a:lnTo>
                <a:lnTo>
                  <a:pt x="12913" y="19159"/>
                </a:lnTo>
                <a:lnTo>
                  <a:pt x="12973" y="19219"/>
                </a:lnTo>
                <a:lnTo>
                  <a:pt x="13093" y="19219"/>
                </a:lnTo>
                <a:lnTo>
                  <a:pt x="13213" y="19099"/>
                </a:lnTo>
                <a:lnTo>
                  <a:pt x="13393" y="18979"/>
                </a:lnTo>
                <a:lnTo>
                  <a:pt x="13574" y="18678"/>
                </a:lnTo>
                <a:lnTo>
                  <a:pt x="13694" y="18378"/>
                </a:lnTo>
                <a:lnTo>
                  <a:pt x="13814" y="18018"/>
                </a:lnTo>
                <a:lnTo>
                  <a:pt x="13934" y="17597"/>
                </a:lnTo>
                <a:lnTo>
                  <a:pt x="14054" y="17117"/>
                </a:lnTo>
                <a:lnTo>
                  <a:pt x="14835" y="18138"/>
                </a:lnTo>
                <a:lnTo>
                  <a:pt x="15676" y="19099"/>
                </a:lnTo>
                <a:lnTo>
                  <a:pt x="15736" y="19159"/>
                </a:lnTo>
                <a:lnTo>
                  <a:pt x="15856" y="19159"/>
                </a:lnTo>
                <a:lnTo>
                  <a:pt x="15916" y="19039"/>
                </a:lnTo>
                <a:lnTo>
                  <a:pt x="15916" y="18919"/>
                </a:lnTo>
                <a:lnTo>
                  <a:pt x="15556" y="18078"/>
                </a:lnTo>
                <a:lnTo>
                  <a:pt x="15075" y="17237"/>
                </a:lnTo>
                <a:lnTo>
                  <a:pt x="15616" y="17237"/>
                </a:lnTo>
                <a:lnTo>
                  <a:pt x="16697" y="17417"/>
                </a:lnTo>
                <a:lnTo>
                  <a:pt x="17237" y="17477"/>
                </a:lnTo>
                <a:lnTo>
                  <a:pt x="17718" y="17477"/>
                </a:lnTo>
                <a:lnTo>
                  <a:pt x="17898" y="17417"/>
                </a:lnTo>
                <a:lnTo>
                  <a:pt x="17958" y="17237"/>
                </a:lnTo>
                <a:lnTo>
                  <a:pt x="17958" y="17117"/>
                </a:lnTo>
                <a:lnTo>
                  <a:pt x="17838" y="16997"/>
                </a:lnTo>
                <a:lnTo>
                  <a:pt x="17357" y="16877"/>
                </a:lnTo>
                <a:lnTo>
                  <a:pt x="16817" y="16757"/>
                </a:lnTo>
                <a:lnTo>
                  <a:pt x="15736" y="16577"/>
                </a:lnTo>
                <a:lnTo>
                  <a:pt x="15135" y="16456"/>
                </a:lnTo>
                <a:lnTo>
                  <a:pt x="14535" y="16336"/>
                </a:lnTo>
                <a:lnTo>
                  <a:pt x="13333" y="14535"/>
                </a:lnTo>
                <a:lnTo>
                  <a:pt x="13093" y="14174"/>
                </a:lnTo>
                <a:lnTo>
                  <a:pt x="13273" y="14354"/>
                </a:lnTo>
                <a:lnTo>
                  <a:pt x="13454" y="14535"/>
                </a:lnTo>
                <a:lnTo>
                  <a:pt x="13634" y="14595"/>
                </a:lnTo>
                <a:lnTo>
                  <a:pt x="13814" y="14655"/>
                </a:lnTo>
                <a:lnTo>
                  <a:pt x="14054" y="14655"/>
                </a:lnTo>
                <a:lnTo>
                  <a:pt x="14294" y="14595"/>
                </a:lnTo>
                <a:lnTo>
                  <a:pt x="14474" y="14475"/>
                </a:lnTo>
                <a:lnTo>
                  <a:pt x="14655" y="14354"/>
                </a:lnTo>
                <a:lnTo>
                  <a:pt x="14715" y="14174"/>
                </a:lnTo>
                <a:lnTo>
                  <a:pt x="14835" y="13994"/>
                </a:lnTo>
                <a:lnTo>
                  <a:pt x="14895" y="13634"/>
                </a:lnTo>
                <a:lnTo>
                  <a:pt x="14835" y="13273"/>
                </a:lnTo>
                <a:lnTo>
                  <a:pt x="14715" y="13093"/>
                </a:lnTo>
                <a:lnTo>
                  <a:pt x="14655" y="12913"/>
                </a:lnTo>
                <a:lnTo>
                  <a:pt x="14474" y="12793"/>
                </a:lnTo>
                <a:lnTo>
                  <a:pt x="14294" y="12673"/>
                </a:lnTo>
                <a:lnTo>
                  <a:pt x="14054" y="12613"/>
                </a:lnTo>
                <a:lnTo>
                  <a:pt x="13694" y="12613"/>
                </a:lnTo>
                <a:lnTo>
                  <a:pt x="13454" y="12733"/>
                </a:lnTo>
                <a:lnTo>
                  <a:pt x="11111" y="10811"/>
                </a:lnTo>
                <a:lnTo>
                  <a:pt x="14414" y="11592"/>
                </a:lnTo>
                <a:lnTo>
                  <a:pt x="16096" y="12072"/>
                </a:lnTo>
                <a:lnTo>
                  <a:pt x="16216" y="12433"/>
                </a:lnTo>
                <a:lnTo>
                  <a:pt x="16456" y="12793"/>
                </a:lnTo>
                <a:lnTo>
                  <a:pt x="16937" y="13394"/>
                </a:lnTo>
                <a:lnTo>
                  <a:pt x="17477" y="14174"/>
                </a:lnTo>
                <a:lnTo>
                  <a:pt x="17718" y="14535"/>
                </a:lnTo>
                <a:lnTo>
                  <a:pt x="18018" y="14895"/>
                </a:lnTo>
                <a:lnTo>
                  <a:pt x="18138" y="14955"/>
                </a:lnTo>
                <a:lnTo>
                  <a:pt x="18198" y="14895"/>
                </a:lnTo>
                <a:lnTo>
                  <a:pt x="18258" y="14835"/>
                </a:lnTo>
                <a:lnTo>
                  <a:pt x="18258" y="14775"/>
                </a:lnTo>
                <a:lnTo>
                  <a:pt x="18018" y="14354"/>
                </a:lnTo>
                <a:lnTo>
                  <a:pt x="17778" y="13934"/>
                </a:lnTo>
                <a:lnTo>
                  <a:pt x="17297" y="13153"/>
                </a:lnTo>
                <a:lnTo>
                  <a:pt x="17057" y="12733"/>
                </a:lnTo>
                <a:lnTo>
                  <a:pt x="16757" y="12252"/>
                </a:lnTo>
                <a:lnTo>
                  <a:pt x="18138" y="12553"/>
                </a:lnTo>
                <a:lnTo>
                  <a:pt x="18799" y="12673"/>
                </a:lnTo>
                <a:lnTo>
                  <a:pt x="19519" y="12793"/>
                </a:lnTo>
                <a:lnTo>
                  <a:pt x="19699" y="12733"/>
                </a:lnTo>
                <a:lnTo>
                  <a:pt x="19820" y="12673"/>
                </a:lnTo>
                <a:lnTo>
                  <a:pt x="19940" y="12553"/>
                </a:lnTo>
                <a:lnTo>
                  <a:pt x="20060" y="12433"/>
                </a:lnTo>
                <a:lnTo>
                  <a:pt x="20060" y="12252"/>
                </a:lnTo>
                <a:lnTo>
                  <a:pt x="20060" y="12132"/>
                </a:lnTo>
                <a:lnTo>
                  <a:pt x="20000" y="12012"/>
                </a:lnTo>
                <a:lnTo>
                  <a:pt x="19820" y="11892"/>
                </a:lnTo>
                <a:lnTo>
                  <a:pt x="18739" y="11532"/>
                </a:lnTo>
                <a:lnTo>
                  <a:pt x="17657" y="11231"/>
                </a:lnTo>
                <a:lnTo>
                  <a:pt x="18018" y="11051"/>
                </a:lnTo>
                <a:lnTo>
                  <a:pt x="18618" y="10631"/>
                </a:lnTo>
                <a:lnTo>
                  <a:pt x="18919" y="10391"/>
                </a:lnTo>
                <a:lnTo>
                  <a:pt x="19219" y="10090"/>
                </a:lnTo>
                <a:lnTo>
                  <a:pt x="19279" y="9970"/>
                </a:lnTo>
                <a:lnTo>
                  <a:pt x="19279" y="9850"/>
                </a:lnTo>
                <a:lnTo>
                  <a:pt x="19279" y="9670"/>
                </a:lnTo>
                <a:lnTo>
                  <a:pt x="19219" y="9550"/>
                </a:lnTo>
                <a:lnTo>
                  <a:pt x="19159" y="9490"/>
                </a:lnTo>
                <a:lnTo>
                  <a:pt x="19039" y="9370"/>
                </a:lnTo>
                <a:lnTo>
                  <a:pt x="18739" y="9370"/>
                </a:lnTo>
                <a:lnTo>
                  <a:pt x="18378" y="9550"/>
                </a:lnTo>
                <a:lnTo>
                  <a:pt x="18018" y="9790"/>
                </a:lnTo>
                <a:lnTo>
                  <a:pt x="17417" y="10271"/>
                </a:lnTo>
                <a:lnTo>
                  <a:pt x="16937" y="10631"/>
                </a:lnTo>
                <a:lnTo>
                  <a:pt x="16516" y="10991"/>
                </a:lnTo>
                <a:lnTo>
                  <a:pt x="15075" y="10691"/>
                </a:lnTo>
                <a:lnTo>
                  <a:pt x="11952" y="9970"/>
                </a:lnTo>
                <a:lnTo>
                  <a:pt x="13153" y="9430"/>
                </a:lnTo>
                <a:lnTo>
                  <a:pt x="13333" y="9610"/>
                </a:lnTo>
                <a:lnTo>
                  <a:pt x="13574" y="9730"/>
                </a:lnTo>
                <a:lnTo>
                  <a:pt x="13874" y="9850"/>
                </a:lnTo>
                <a:lnTo>
                  <a:pt x="14174" y="9730"/>
                </a:lnTo>
                <a:lnTo>
                  <a:pt x="14414" y="9610"/>
                </a:lnTo>
                <a:lnTo>
                  <a:pt x="14595" y="9310"/>
                </a:lnTo>
                <a:lnTo>
                  <a:pt x="14655" y="9009"/>
                </a:lnTo>
                <a:lnTo>
                  <a:pt x="14655" y="8949"/>
                </a:lnTo>
                <a:lnTo>
                  <a:pt x="14655" y="8769"/>
                </a:lnTo>
                <a:lnTo>
                  <a:pt x="14595" y="8649"/>
                </a:lnTo>
                <a:lnTo>
                  <a:pt x="14414" y="8409"/>
                </a:lnTo>
                <a:lnTo>
                  <a:pt x="14174" y="8229"/>
                </a:lnTo>
                <a:lnTo>
                  <a:pt x="13994" y="8169"/>
                </a:lnTo>
                <a:lnTo>
                  <a:pt x="13634" y="8169"/>
                </a:lnTo>
                <a:lnTo>
                  <a:pt x="13454" y="8289"/>
                </a:lnTo>
                <a:lnTo>
                  <a:pt x="13273" y="8409"/>
                </a:lnTo>
                <a:lnTo>
                  <a:pt x="13153" y="8589"/>
                </a:lnTo>
                <a:lnTo>
                  <a:pt x="12372" y="8769"/>
                </a:lnTo>
                <a:lnTo>
                  <a:pt x="11652" y="9009"/>
                </a:lnTo>
                <a:lnTo>
                  <a:pt x="14775" y="4745"/>
                </a:lnTo>
                <a:lnTo>
                  <a:pt x="14835" y="4745"/>
                </a:lnTo>
                <a:lnTo>
                  <a:pt x="15676" y="4865"/>
                </a:lnTo>
                <a:lnTo>
                  <a:pt x="16576" y="4926"/>
                </a:lnTo>
                <a:lnTo>
                  <a:pt x="17057" y="4926"/>
                </a:lnTo>
                <a:lnTo>
                  <a:pt x="17477" y="4865"/>
                </a:lnTo>
                <a:lnTo>
                  <a:pt x="17898" y="4745"/>
                </a:lnTo>
                <a:lnTo>
                  <a:pt x="18258" y="4565"/>
                </a:lnTo>
                <a:lnTo>
                  <a:pt x="18378" y="4505"/>
                </a:lnTo>
                <a:lnTo>
                  <a:pt x="18378" y="4385"/>
                </a:lnTo>
                <a:lnTo>
                  <a:pt x="18318" y="4265"/>
                </a:lnTo>
                <a:lnTo>
                  <a:pt x="18198" y="4265"/>
                </a:lnTo>
                <a:lnTo>
                  <a:pt x="17898" y="4205"/>
                </a:lnTo>
                <a:lnTo>
                  <a:pt x="17537" y="4145"/>
                </a:lnTo>
                <a:lnTo>
                  <a:pt x="16817" y="4145"/>
                </a:lnTo>
                <a:lnTo>
                  <a:pt x="16096" y="4205"/>
                </a:lnTo>
                <a:lnTo>
                  <a:pt x="15195" y="4205"/>
                </a:lnTo>
                <a:lnTo>
                  <a:pt x="15255" y="4145"/>
                </a:lnTo>
                <a:lnTo>
                  <a:pt x="17237" y="1442"/>
                </a:lnTo>
                <a:lnTo>
                  <a:pt x="17357" y="1142"/>
                </a:lnTo>
                <a:lnTo>
                  <a:pt x="17357" y="962"/>
                </a:lnTo>
                <a:lnTo>
                  <a:pt x="17237" y="782"/>
                </a:lnTo>
                <a:lnTo>
                  <a:pt x="17057" y="662"/>
                </a:lnTo>
                <a:lnTo>
                  <a:pt x="16817" y="601"/>
                </a:lnTo>
                <a:lnTo>
                  <a:pt x="16576" y="662"/>
                </a:lnTo>
                <a:lnTo>
                  <a:pt x="16336" y="782"/>
                </a:lnTo>
                <a:lnTo>
                  <a:pt x="16096" y="1022"/>
                </a:lnTo>
                <a:lnTo>
                  <a:pt x="14414" y="3304"/>
                </a:lnTo>
                <a:lnTo>
                  <a:pt x="14294" y="2223"/>
                </a:lnTo>
                <a:lnTo>
                  <a:pt x="14234" y="1142"/>
                </a:lnTo>
                <a:lnTo>
                  <a:pt x="14234" y="1"/>
                </a:lnTo>
                <a:lnTo>
                  <a:pt x="14114" y="1"/>
                </a:lnTo>
                <a:close/>
              </a:path>
            </a:pathLst>
          </a:custGeom>
          <a:solidFill>
            <a:srgbClr val="79C6CC"/>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6" name="Shape 148">
            <a:extLst>
              <a:ext uri="{FF2B5EF4-FFF2-40B4-BE49-F238E27FC236}">
                <a16:creationId xmlns:a16="http://schemas.microsoft.com/office/drawing/2014/main" xmlns="" id="{6CEDC63F-790E-479A-99F7-50CBEFCD2534}"/>
              </a:ext>
            </a:extLst>
          </p:cNvPr>
          <p:cNvSpPr>
            <a:spLocks/>
          </p:cNvSpPr>
          <p:nvPr/>
        </p:nvSpPr>
        <p:spPr bwMode="auto">
          <a:xfrm>
            <a:off x="444500" y="2114550"/>
            <a:ext cx="372533" cy="363538"/>
          </a:xfrm>
          <a:custGeom>
            <a:avLst/>
            <a:gdLst>
              <a:gd name="T0" fmla="*/ 23291355 w 21141"/>
              <a:gd name="T1" fmla="*/ 41258704 h 20600"/>
              <a:gd name="T2" fmla="*/ 29946378 w 21141"/>
              <a:gd name="T3" fmla="*/ 45880684 h 20600"/>
              <a:gd name="T4" fmla="*/ 26202119 w 21141"/>
              <a:gd name="T5" fmla="*/ 55784571 h 20600"/>
              <a:gd name="T6" fmla="*/ 21626995 w 21141"/>
              <a:gd name="T7" fmla="*/ 58092914 h 20600"/>
              <a:gd name="T8" fmla="*/ 16636333 w 21141"/>
              <a:gd name="T9" fmla="*/ 52481510 h 20600"/>
              <a:gd name="T10" fmla="*/ 18023685 w 21141"/>
              <a:gd name="T11" fmla="*/ 73608221 h 20600"/>
              <a:gd name="T12" fmla="*/ 26894665 w 21141"/>
              <a:gd name="T13" fmla="*/ 75256954 h 20600"/>
              <a:gd name="T14" fmla="*/ 24122234 w 21141"/>
              <a:gd name="T15" fmla="*/ 3632874 h 20600"/>
              <a:gd name="T16" fmla="*/ 20518924 w 21141"/>
              <a:gd name="T17" fmla="*/ 16174917 h 20600"/>
              <a:gd name="T18" fmla="*/ 18577715 w 21141"/>
              <a:gd name="T19" fmla="*/ 14190776 h 20600"/>
              <a:gd name="T20" fmla="*/ 23568377 w 21141"/>
              <a:gd name="T21" fmla="*/ 26408300 h 20600"/>
              <a:gd name="T22" fmla="*/ 11922692 w 21141"/>
              <a:gd name="T23" fmla="*/ 40928890 h 20600"/>
              <a:gd name="T24" fmla="*/ 8734736 w 21141"/>
              <a:gd name="T25" fmla="*/ 25083787 h 20600"/>
              <a:gd name="T26" fmla="*/ 6932043 w 21141"/>
              <a:gd name="T27" fmla="*/ 29376270 h 20600"/>
              <a:gd name="T28" fmla="*/ 1664373 w 21141"/>
              <a:gd name="T29" fmla="*/ 31684613 h 20600"/>
              <a:gd name="T30" fmla="*/ 3605570 w 21141"/>
              <a:gd name="T31" fmla="*/ 37960920 h 20600"/>
              <a:gd name="T32" fmla="*/ 694806 w 21141"/>
              <a:gd name="T33" fmla="*/ 46540294 h 20600"/>
              <a:gd name="T34" fmla="*/ 3328734 w 21141"/>
              <a:gd name="T35" fmla="*/ 46540294 h 20600"/>
              <a:gd name="T36" fmla="*/ 14971973 w 21141"/>
              <a:gd name="T37" fmla="*/ 53140820 h 20600"/>
              <a:gd name="T38" fmla="*/ 14833456 w 21141"/>
              <a:gd name="T39" fmla="*/ 74597327 h 20600"/>
              <a:gd name="T40" fmla="*/ 8319396 w 21141"/>
              <a:gd name="T41" fmla="*/ 81198154 h 20600"/>
              <a:gd name="T42" fmla="*/ 4713641 w 21141"/>
              <a:gd name="T43" fmla="*/ 82846887 h 20600"/>
              <a:gd name="T44" fmla="*/ 7762908 w 21141"/>
              <a:gd name="T45" fmla="*/ 85820151 h 20600"/>
              <a:gd name="T46" fmla="*/ 6239497 w 21141"/>
              <a:gd name="T47" fmla="*/ 98032381 h 20600"/>
              <a:gd name="T48" fmla="*/ 10537613 w 21141"/>
              <a:gd name="T49" fmla="*/ 100670537 h 20600"/>
              <a:gd name="T50" fmla="*/ 12061196 w 21141"/>
              <a:gd name="T51" fmla="*/ 106281940 h 20600"/>
              <a:gd name="T52" fmla="*/ 15528275 w 21141"/>
              <a:gd name="T53" fmla="*/ 79549438 h 20600"/>
              <a:gd name="T54" fmla="*/ 21626995 w 21141"/>
              <a:gd name="T55" fmla="*/ 82517091 h 20600"/>
              <a:gd name="T56" fmla="*/ 18300707 w 21141"/>
              <a:gd name="T57" fmla="*/ 101330147 h 20600"/>
              <a:gd name="T58" fmla="*/ 17190362 w 21141"/>
              <a:gd name="T59" fmla="*/ 105952127 h 20600"/>
              <a:gd name="T60" fmla="*/ 22181024 w 21141"/>
              <a:gd name="T61" fmla="*/ 102984174 h 20600"/>
              <a:gd name="T62" fmla="*/ 23429859 w 21141"/>
              <a:gd name="T63" fmla="*/ 113212263 h 20600"/>
              <a:gd name="T64" fmla="*/ 24955544 w 21141"/>
              <a:gd name="T65" fmla="*/ 99021804 h 20600"/>
              <a:gd name="T66" fmla="*/ 28974550 w 21141"/>
              <a:gd name="T67" fmla="*/ 106281940 h 20600"/>
              <a:gd name="T68" fmla="*/ 29666912 w 21141"/>
              <a:gd name="T69" fmla="*/ 102654678 h 20600"/>
              <a:gd name="T70" fmla="*/ 24955544 w 21141"/>
              <a:gd name="T71" fmla="*/ 84495620 h 20600"/>
              <a:gd name="T72" fmla="*/ 38263328 w 21141"/>
              <a:gd name="T73" fmla="*/ 76246060 h 20600"/>
              <a:gd name="T74" fmla="*/ 39789185 w 21141"/>
              <a:gd name="T75" fmla="*/ 93080587 h 20600"/>
              <a:gd name="T76" fmla="*/ 41035575 w 21141"/>
              <a:gd name="T77" fmla="*/ 92420977 h 20600"/>
              <a:gd name="T78" fmla="*/ 39927689 w 21141"/>
              <a:gd name="T79" fmla="*/ 77895093 h 20600"/>
              <a:gd name="T80" fmla="*/ 48660151 w 21141"/>
              <a:gd name="T81" fmla="*/ 82517091 h 20600"/>
              <a:gd name="T82" fmla="*/ 46164741 w 21141"/>
              <a:gd name="T83" fmla="*/ 69315738 h 20600"/>
              <a:gd name="T84" fmla="*/ 41728121 w 21141"/>
              <a:gd name="T85" fmla="*/ 68326314 h 20600"/>
              <a:gd name="T86" fmla="*/ 32441616 w 21141"/>
              <a:gd name="T87" fmla="*/ 51162273 h 20600"/>
              <a:gd name="T88" fmla="*/ 35906409 w 21141"/>
              <a:gd name="T89" fmla="*/ 28057033 h 20600"/>
              <a:gd name="T90" fmla="*/ 41728121 w 21141"/>
              <a:gd name="T91" fmla="*/ 27727537 h 20600"/>
              <a:gd name="T92" fmla="*/ 37293761 w 21141"/>
              <a:gd name="T93" fmla="*/ 24094663 h 20600"/>
              <a:gd name="T94" fmla="*/ 40620050 w 21141"/>
              <a:gd name="T95" fmla="*/ 12542043 h 20600"/>
              <a:gd name="T96" fmla="*/ 35213876 w 21141"/>
              <a:gd name="T97" fmla="*/ 19142570 h 20600"/>
              <a:gd name="T98" fmla="*/ 33965213 w 21141"/>
              <a:gd name="T99" fmla="*/ 12212230 h 20600"/>
              <a:gd name="T100" fmla="*/ 33272666 w 21141"/>
              <a:gd name="T101" fmla="*/ 21456507 h 20600"/>
              <a:gd name="T102" fmla="*/ 28974550 w 21141"/>
              <a:gd name="T103" fmla="*/ 39280157 h 20600"/>
              <a:gd name="T104" fmla="*/ 25509586 w 21141"/>
              <a:gd name="T105" fmla="*/ 25083787 h 20600"/>
              <a:gd name="T106" fmla="*/ 28697529 w 21141"/>
              <a:gd name="T107" fmla="*/ 12542043 h 20600"/>
              <a:gd name="T108" fmla="*/ 25509586 w 21141"/>
              <a:gd name="T109" fmla="*/ 5611403 h 20600"/>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21141"/>
              <a:gd name="T166" fmla="*/ 0 h 20600"/>
              <a:gd name="T167" fmla="*/ 21141 w 21141"/>
              <a:gd name="T168" fmla="*/ 20600 h 20600"/>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21141" h="20600" extrusionOk="0">
                <a:moveTo>
                  <a:pt x="10991" y="7687"/>
                </a:moveTo>
                <a:lnTo>
                  <a:pt x="11411" y="7867"/>
                </a:lnTo>
                <a:lnTo>
                  <a:pt x="11771" y="7988"/>
                </a:lnTo>
                <a:lnTo>
                  <a:pt x="10931" y="8888"/>
                </a:lnTo>
                <a:lnTo>
                  <a:pt x="10991" y="7687"/>
                </a:lnTo>
                <a:close/>
                <a:moveTo>
                  <a:pt x="10090" y="7507"/>
                </a:moveTo>
                <a:lnTo>
                  <a:pt x="10030" y="9549"/>
                </a:lnTo>
                <a:lnTo>
                  <a:pt x="8048" y="8708"/>
                </a:lnTo>
                <a:lnTo>
                  <a:pt x="8709" y="8288"/>
                </a:lnTo>
                <a:lnTo>
                  <a:pt x="10090" y="7507"/>
                </a:lnTo>
                <a:close/>
                <a:moveTo>
                  <a:pt x="12973" y="7988"/>
                </a:moveTo>
                <a:lnTo>
                  <a:pt x="12973" y="8348"/>
                </a:lnTo>
                <a:lnTo>
                  <a:pt x="13033" y="8648"/>
                </a:lnTo>
                <a:lnTo>
                  <a:pt x="13153" y="9369"/>
                </a:lnTo>
                <a:lnTo>
                  <a:pt x="13273" y="10270"/>
                </a:lnTo>
                <a:lnTo>
                  <a:pt x="13453" y="11110"/>
                </a:lnTo>
                <a:lnTo>
                  <a:pt x="11351" y="10150"/>
                </a:lnTo>
                <a:lnTo>
                  <a:pt x="11051" y="10029"/>
                </a:lnTo>
                <a:lnTo>
                  <a:pt x="12792" y="8168"/>
                </a:lnTo>
                <a:lnTo>
                  <a:pt x="12912" y="8108"/>
                </a:lnTo>
                <a:lnTo>
                  <a:pt x="12973" y="7988"/>
                </a:lnTo>
                <a:close/>
                <a:moveTo>
                  <a:pt x="7207" y="9549"/>
                </a:moveTo>
                <a:lnTo>
                  <a:pt x="9369" y="10570"/>
                </a:lnTo>
                <a:lnTo>
                  <a:pt x="7267" y="12672"/>
                </a:lnTo>
                <a:lnTo>
                  <a:pt x="7327" y="11831"/>
                </a:lnTo>
                <a:lnTo>
                  <a:pt x="7327" y="10990"/>
                </a:lnTo>
                <a:lnTo>
                  <a:pt x="7327" y="10270"/>
                </a:lnTo>
                <a:lnTo>
                  <a:pt x="7267" y="9909"/>
                </a:lnTo>
                <a:lnTo>
                  <a:pt x="7207" y="9549"/>
                </a:lnTo>
                <a:close/>
                <a:moveTo>
                  <a:pt x="9910" y="11171"/>
                </a:moveTo>
                <a:lnTo>
                  <a:pt x="9790" y="14233"/>
                </a:lnTo>
                <a:lnTo>
                  <a:pt x="9429" y="13993"/>
                </a:lnTo>
                <a:lnTo>
                  <a:pt x="9009" y="13813"/>
                </a:lnTo>
                <a:lnTo>
                  <a:pt x="8168" y="13513"/>
                </a:lnTo>
                <a:lnTo>
                  <a:pt x="7808" y="13393"/>
                </a:lnTo>
                <a:lnTo>
                  <a:pt x="9910" y="11171"/>
                </a:lnTo>
                <a:close/>
                <a:moveTo>
                  <a:pt x="10931" y="11291"/>
                </a:moveTo>
                <a:lnTo>
                  <a:pt x="11171" y="11411"/>
                </a:lnTo>
                <a:lnTo>
                  <a:pt x="13573" y="12492"/>
                </a:lnTo>
                <a:lnTo>
                  <a:pt x="12552" y="13152"/>
                </a:lnTo>
                <a:lnTo>
                  <a:pt x="11651" y="13693"/>
                </a:lnTo>
                <a:lnTo>
                  <a:pt x="10871" y="14233"/>
                </a:lnTo>
                <a:lnTo>
                  <a:pt x="10931" y="11291"/>
                </a:lnTo>
                <a:close/>
                <a:moveTo>
                  <a:pt x="10750" y="0"/>
                </a:moveTo>
                <a:lnTo>
                  <a:pt x="10630" y="60"/>
                </a:lnTo>
                <a:lnTo>
                  <a:pt x="10570" y="120"/>
                </a:lnTo>
                <a:lnTo>
                  <a:pt x="10450" y="661"/>
                </a:lnTo>
                <a:lnTo>
                  <a:pt x="10330" y="1141"/>
                </a:lnTo>
                <a:lnTo>
                  <a:pt x="10270" y="2162"/>
                </a:lnTo>
                <a:lnTo>
                  <a:pt x="10210" y="4264"/>
                </a:lnTo>
                <a:lnTo>
                  <a:pt x="9850" y="3904"/>
                </a:lnTo>
                <a:lnTo>
                  <a:pt x="9489" y="3543"/>
                </a:lnTo>
                <a:lnTo>
                  <a:pt x="8889" y="2943"/>
                </a:lnTo>
                <a:lnTo>
                  <a:pt x="8588" y="2642"/>
                </a:lnTo>
                <a:lnTo>
                  <a:pt x="8228" y="2402"/>
                </a:lnTo>
                <a:lnTo>
                  <a:pt x="8168" y="2402"/>
                </a:lnTo>
                <a:lnTo>
                  <a:pt x="8108" y="2462"/>
                </a:lnTo>
                <a:lnTo>
                  <a:pt x="8048" y="2522"/>
                </a:lnTo>
                <a:lnTo>
                  <a:pt x="8048" y="2582"/>
                </a:lnTo>
                <a:lnTo>
                  <a:pt x="8288" y="2943"/>
                </a:lnTo>
                <a:lnTo>
                  <a:pt x="8588" y="3303"/>
                </a:lnTo>
                <a:lnTo>
                  <a:pt x="9189" y="3844"/>
                </a:lnTo>
                <a:lnTo>
                  <a:pt x="9669" y="4384"/>
                </a:lnTo>
                <a:lnTo>
                  <a:pt x="9910" y="4624"/>
                </a:lnTo>
                <a:lnTo>
                  <a:pt x="10210" y="4805"/>
                </a:lnTo>
                <a:lnTo>
                  <a:pt x="10210" y="4925"/>
                </a:lnTo>
                <a:lnTo>
                  <a:pt x="10090" y="6666"/>
                </a:lnTo>
                <a:lnTo>
                  <a:pt x="8348" y="7687"/>
                </a:lnTo>
                <a:lnTo>
                  <a:pt x="7808" y="7988"/>
                </a:lnTo>
                <a:lnTo>
                  <a:pt x="7267" y="8348"/>
                </a:lnTo>
                <a:lnTo>
                  <a:pt x="5165" y="7447"/>
                </a:lnTo>
                <a:lnTo>
                  <a:pt x="3784" y="6786"/>
                </a:lnTo>
                <a:lnTo>
                  <a:pt x="3784" y="6366"/>
                </a:lnTo>
                <a:lnTo>
                  <a:pt x="3784" y="6006"/>
                </a:lnTo>
                <a:lnTo>
                  <a:pt x="3844" y="5405"/>
                </a:lnTo>
                <a:lnTo>
                  <a:pt x="3784" y="4805"/>
                </a:lnTo>
                <a:lnTo>
                  <a:pt x="3784" y="4564"/>
                </a:lnTo>
                <a:lnTo>
                  <a:pt x="3724" y="4384"/>
                </a:lnTo>
                <a:lnTo>
                  <a:pt x="3544" y="3964"/>
                </a:lnTo>
                <a:lnTo>
                  <a:pt x="3363" y="3964"/>
                </a:lnTo>
                <a:lnTo>
                  <a:pt x="3183" y="4324"/>
                </a:lnTo>
                <a:lnTo>
                  <a:pt x="3063" y="4684"/>
                </a:lnTo>
                <a:lnTo>
                  <a:pt x="3003" y="5345"/>
                </a:lnTo>
                <a:lnTo>
                  <a:pt x="3003" y="6006"/>
                </a:lnTo>
                <a:lnTo>
                  <a:pt x="2943" y="6486"/>
                </a:lnTo>
                <a:lnTo>
                  <a:pt x="2102" y="6066"/>
                </a:lnTo>
                <a:lnTo>
                  <a:pt x="1682" y="5886"/>
                </a:lnTo>
                <a:lnTo>
                  <a:pt x="1322" y="5765"/>
                </a:lnTo>
                <a:lnTo>
                  <a:pt x="721" y="5765"/>
                </a:lnTo>
                <a:lnTo>
                  <a:pt x="541" y="5886"/>
                </a:lnTo>
                <a:lnTo>
                  <a:pt x="601" y="6126"/>
                </a:lnTo>
                <a:lnTo>
                  <a:pt x="721" y="6366"/>
                </a:lnTo>
                <a:lnTo>
                  <a:pt x="901" y="6546"/>
                </a:lnTo>
                <a:lnTo>
                  <a:pt x="1141" y="6666"/>
                </a:lnTo>
                <a:lnTo>
                  <a:pt x="1562" y="6907"/>
                </a:lnTo>
                <a:lnTo>
                  <a:pt x="2042" y="7087"/>
                </a:lnTo>
                <a:lnTo>
                  <a:pt x="2703" y="7447"/>
                </a:lnTo>
                <a:lnTo>
                  <a:pt x="1982" y="7687"/>
                </a:lnTo>
                <a:lnTo>
                  <a:pt x="1261" y="7988"/>
                </a:lnTo>
                <a:lnTo>
                  <a:pt x="601" y="8288"/>
                </a:lnTo>
                <a:lnTo>
                  <a:pt x="301" y="8468"/>
                </a:lnTo>
                <a:lnTo>
                  <a:pt x="0" y="8708"/>
                </a:lnTo>
                <a:lnTo>
                  <a:pt x="0" y="8828"/>
                </a:lnTo>
                <a:lnTo>
                  <a:pt x="60" y="8888"/>
                </a:lnTo>
                <a:lnTo>
                  <a:pt x="421" y="8828"/>
                </a:lnTo>
                <a:lnTo>
                  <a:pt x="781" y="8768"/>
                </a:lnTo>
                <a:lnTo>
                  <a:pt x="1442" y="8468"/>
                </a:lnTo>
                <a:lnTo>
                  <a:pt x="2282" y="8168"/>
                </a:lnTo>
                <a:lnTo>
                  <a:pt x="3063" y="7747"/>
                </a:lnTo>
                <a:lnTo>
                  <a:pt x="3123" y="7627"/>
                </a:lnTo>
                <a:lnTo>
                  <a:pt x="5105" y="8588"/>
                </a:lnTo>
                <a:lnTo>
                  <a:pt x="6607" y="9249"/>
                </a:lnTo>
                <a:lnTo>
                  <a:pt x="6486" y="9669"/>
                </a:lnTo>
                <a:lnTo>
                  <a:pt x="6546" y="10150"/>
                </a:lnTo>
                <a:lnTo>
                  <a:pt x="6607" y="10990"/>
                </a:lnTo>
                <a:lnTo>
                  <a:pt x="6546" y="11651"/>
                </a:lnTo>
                <a:lnTo>
                  <a:pt x="6486" y="12312"/>
                </a:lnTo>
                <a:lnTo>
                  <a:pt x="6426" y="12972"/>
                </a:lnTo>
                <a:lnTo>
                  <a:pt x="6426" y="13573"/>
                </a:lnTo>
                <a:lnTo>
                  <a:pt x="6306" y="13693"/>
                </a:lnTo>
                <a:lnTo>
                  <a:pt x="4865" y="15134"/>
                </a:lnTo>
                <a:lnTo>
                  <a:pt x="4745" y="15014"/>
                </a:lnTo>
                <a:lnTo>
                  <a:pt x="4625" y="14954"/>
                </a:lnTo>
                <a:lnTo>
                  <a:pt x="4264" y="14834"/>
                </a:lnTo>
                <a:lnTo>
                  <a:pt x="3604" y="14774"/>
                </a:lnTo>
                <a:lnTo>
                  <a:pt x="3183" y="14714"/>
                </a:lnTo>
                <a:lnTo>
                  <a:pt x="2823" y="14714"/>
                </a:lnTo>
                <a:lnTo>
                  <a:pt x="2403" y="14774"/>
                </a:lnTo>
                <a:lnTo>
                  <a:pt x="2282" y="14834"/>
                </a:lnTo>
                <a:lnTo>
                  <a:pt x="2102" y="14954"/>
                </a:lnTo>
                <a:lnTo>
                  <a:pt x="2042" y="15074"/>
                </a:lnTo>
                <a:lnTo>
                  <a:pt x="2102" y="15134"/>
                </a:lnTo>
                <a:lnTo>
                  <a:pt x="2222" y="15314"/>
                </a:lnTo>
                <a:lnTo>
                  <a:pt x="2343" y="15374"/>
                </a:lnTo>
                <a:lnTo>
                  <a:pt x="2643" y="15555"/>
                </a:lnTo>
                <a:lnTo>
                  <a:pt x="3063" y="15555"/>
                </a:lnTo>
                <a:lnTo>
                  <a:pt x="3363" y="15615"/>
                </a:lnTo>
                <a:lnTo>
                  <a:pt x="3844" y="15675"/>
                </a:lnTo>
                <a:lnTo>
                  <a:pt x="4324" y="15675"/>
                </a:lnTo>
                <a:lnTo>
                  <a:pt x="3484" y="16636"/>
                </a:lnTo>
                <a:lnTo>
                  <a:pt x="2703" y="17657"/>
                </a:lnTo>
                <a:lnTo>
                  <a:pt x="2643" y="17777"/>
                </a:lnTo>
                <a:lnTo>
                  <a:pt x="2703" y="17837"/>
                </a:lnTo>
                <a:lnTo>
                  <a:pt x="2823" y="17897"/>
                </a:lnTo>
                <a:lnTo>
                  <a:pt x="2943" y="17897"/>
                </a:lnTo>
                <a:lnTo>
                  <a:pt x="3724" y="17296"/>
                </a:lnTo>
                <a:lnTo>
                  <a:pt x="4444" y="16696"/>
                </a:lnTo>
                <a:lnTo>
                  <a:pt x="4505" y="17236"/>
                </a:lnTo>
                <a:lnTo>
                  <a:pt x="4565" y="18317"/>
                </a:lnTo>
                <a:lnTo>
                  <a:pt x="4625" y="18858"/>
                </a:lnTo>
                <a:lnTo>
                  <a:pt x="4745" y="19338"/>
                </a:lnTo>
                <a:lnTo>
                  <a:pt x="4865" y="19458"/>
                </a:lnTo>
                <a:lnTo>
                  <a:pt x="4985" y="19518"/>
                </a:lnTo>
                <a:lnTo>
                  <a:pt x="5105" y="19518"/>
                </a:lnTo>
                <a:lnTo>
                  <a:pt x="5225" y="19338"/>
                </a:lnTo>
                <a:lnTo>
                  <a:pt x="5225" y="18858"/>
                </a:lnTo>
                <a:lnTo>
                  <a:pt x="5225" y="18317"/>
                </a:lnTo>
                <a:lnTo>
                  <a:pt x="5225" y="17236"/>
                </a:lnTo>
                <a:lnTo>
                  <a:pt x="5225" y="16636"/>
                </a:lnTo>
                <a:lnTo>
                  <a:pt x="5165" y="15975"/>
                </a:lnTo>
                <a:lnTo>
                  <a:pt x="6727" y="14474"/>
                </a:lnTo>
                <a:lnTo>
                  <a:pt x="7147" y="14053"/>
                </a:lnTo>
                <a:lnTo>
                  <a:pt x="7387" y="14173"/>
                </a:lnTo>
                <a:lnTo>
                  <a:pt x="7688" y="14354"/>
                </a:lnTo>
                <a:lnTo>
                  <a:pt x="8228" y="14534"/>
                </a:lnTo>
                <a:lnTo>
                  <a:pt x="9009" y="14894"/>
                </a:lnTo>
                <a:lnTo>
                  <a:pt x="9369" y="15014"/>
                </a:lnTo>
                <a:lnTo>
                  <a:pt x="9790" y="15134"/>
                </a:lnTo>
                <a:lnTo>
                  <a:pt x="9669" y="16636"/>
                </a:lnTo>
                <a:lnTo>
                  <a:pt x="9369" y="16876"/>
                </a:lnTo>
                <a:lnTo>
                  <a:pt x="9069" y="17176"/>
                </a:lnTo>
                <a:lnTo>
                  <a:pt x="8588" y="17777"/>
                </a:lnTo>
                <a:lnTo>
                  <a:pt x="7928" y="18437"/>
                </a:lnTo>
                <a:lnTo>
                  <a:pt x="7567" y="18738"/>
                </a:lnTo>
                <a:lnTo>
                  <a:pt x="7327" y="19158"/>
                </a:lnTo>
                <a:lnTo>
                  <a:pt x="7267" y="19218"/>
                </a:lnTo>
                <a:lnTo>
                  <a:pt x="7327" y="19278"/>
                </a:lnTo>
                <a:lnTo>
                  <a:pt x="7387" y="19338"/>
                </a:lnTo>
                <a:lnTo>
                  <a:pt x="7447" y="19278"/>
                </a:lnTo>
                <a:lnTo>
                  <a:pt x="7808" y="19038"/>
                </a:lnTo>
                <a:lnTo>
                  <a:pt x="8168" y="18678"/>
                </a:lnTo>
                <a:lnTo>
                  <a:pt x="8829" y="18017"/>
                </a:lnTo>
                <a:lnTo>
                  <a:pt x="9249" y="17717"/>
                </a:lnTo>
                <a:lnTo>
                  <a:pt x="9669" y="17296"/>
                </a:lnTo>
                <a:lnTo>
                  <a:pt x="9609" y="18738"/>
                </a:lnTo>
                <a:lnTo>
                  <a:pt x="9669" y="19458"/>
                </a:lnTo>
                <a:lnTo>
                  <a:pt x="9669" y="20119"/>
                </a:lnTo>
                <a:lnTo>
                  <a:pt x="9729" y="20299"/>
                </a:lnTo>
                <a:lnTo>
                  <a:pt x="9850" y="20419"/>
                </a:lnTo>
                <a:lnTo>
                  <a:pt x="9970" y="20539"/>
                </a:lnTo>
                <a:lnTo>
                  <a:pt x="10150" y="20599"/>
                </a:lnTo>
                <a:lnTo>
                  <a:pt x="10330" y="20599"/>
                </a:lnTo>
                <a:lnTo>
                  <a:pt x="10450" y="20539"/>
                </a:lnTo>
                <a:lnTo>
                  <a:pt x="10570" y="20419"/>
                </a:lnTo>
                <a:lnTo>
                  <a:pt x="10630" y="20239"/>
                </a:lnTo>
                <a:lnTo>
                  <a:pt x="10750" y="19158"/>
                </a:lnTo>
                <a:lnTo>
                  <a:pt x="10811" y="18017"/>
                </a:lnTo>
                <a:lnTo>
                  <a:pt x="11111" y="18317"/>
                </a:lnTo>
                <a:lnTo>
                  <a:pt x="11651" y="18858"/>
                </a:lnTo>
                <a:lnTo>
                  <a:pt x="11952" y="19098"/>
                </a:lnTo>
                <a:lnTo>
                  <a:pt x="12252" y="19278"/>
                </a:lnTo>
                <a:lnTo>
                  <a:pt x="12372" y="19338"/>
                </a:lnTo>
                <a:lnTo>
                  <a:pt x="12552" y="19338"/>
                </a:lnTo>
                <a:lnTo>
                  <a:pt x="12672" y="19278"/>
                </a:lnTo>
                <a:lnTo>
                  <a:pt x="12792" y="19218"/>
                </a:lnTo>
                <a:lnTo>
                  <a:pt x="12852" y="19098"/>
                </a:lnTo>
                <a:lnTo>
                  <a:pt x="12912" y="18978"/>
                </a:lnTo>
                <a:lnTo>
                  <a:pt x="12912" y="18858"/>
                </a:lnTo>
                <a:lnTo>
                  <a:pt x="12852" y="18678"/>
                </a:lnTo>
                <a:lnTo>
                  <a:pt x="12612" y="18377"/>
                </a:lnTo>
                <a:lnTo>
                  <a:pt x="12312" y="18077"/>
                </a:lnTo>
                <a:lnTo>
                  <a:pt x="11711" y="17536"/>
                </a:lnTo>
                <a:lnTo>
                  <a:pt x="11291" y="17176"/>
                </a:lnTo>
                <a:lnTo>
                  <a:pt x="10811" y="16816"/>
                </a:lnTo>
                <a:lnTo>
                  <a:pt x="10811" y="15374"/>
                </a:lnTo>
                <a:lnTo>
                  <a:pt x="10811" y="15314"/>
                </a:lnTo>
                <a:lnTo>
                  <a:pt x="11892" y="14654"/>
                </a:lnTo>
                <a:lnTo>
                  <a:pt x="12912" y="13873"/>
                </a:lnTo>
                <a:lnTo>
                  <a:pt x="13573" y="13393"/>
                </a:lnTo>
                <a:lnTo>
                  <a:pt x="14234" y="12792"/>
                </a:lnTo>
                <a:lnTo>
                  <a:pt x="16576" y="13873"/>
                </a:lnTo>
                <a:lnTo>
                  <a:pt x="16576" y="13933"/>
                </a:lnTo>
                <a:lnTo>
                  <a:pt x="16636" y="14774"/>
                </a:lnTo>
                <a:lnTo>
                  <a:pt x="16756" y="15675"/>
                </a:lnTo>
                <a:lnTo>
                  <a:pt x="16876" y="16095"/>
                </a:lnTo>
                <a:lnTo>
                  <a:pt x="17056" y="16516"/>
                </a:lnTo>
                <a:lnTo>
                  <a:pt x="17237" y="16936"/>
                </a:lnTo>
                <a:lnTo>
                  <a:pt x="17477" y="17236"/>
                </a:lnTo>
                <a:lnTo>
                  <a:pt x="17597" y="17296"/>
                </a:lnTo>
                <a:lnTo>
                  <a:pt x="17657" y="17296"/>
                </a:lnTo>
                <a:lnTo>
                  <a:pt x="17777" y="17236"/>
                </a:lnTo>
                <a:lnTo>
                  <a:pt x="17777" y="17116"/>
                </a:lnTo>
                <a:lnTo>
                  <a:pt x="17777" y="16816"/>
                </a:lnTo>
                <a:lnTo>
                  <a:pt x="17717" y="16455"/>
                </a:lnTo>
                <a:lnTo>
                  <a:pt x="17597" y="15735"/>
                </a:lnTo>
                <a:lnTo>
                  <a:pt x="17357" y="15074"/>
                </a:lnTo>
                <a:lnTo>
                  <a:pt x="17237" y="14354"/>
                </a:lnTo>
                <a:lnTo>
                  <a:pt x="17237" y="14173"/>
                </a:lnTo>
                <a:lnTo>
                  <a:pt x="17297" y="14173"/>
                </a:lnTo>
                <a:lnTo>
                  <a:pt x="20360" y="15615"/>
                </a:lnTo>
                <a:lnTo>
                  <a:pt x="20600" y="15675"/>
                </a:lnTo>
                <a:lnTo>
                  <a:pt x="20840" y="15615"/>
                </a:lnTo>
                <a:lnTo>
                  <a:pt x="20960" y="15495"/>
                </a:lnTo>
                <a:lnTo>
                  <a:pt x="21080" y="15254"/>
                </a:lnTo>
                <a:lnTo>
                  <a:pt x="21080" y="15014"/>
                </a:lnTo>
                <a:lnTo>
                  <a:pt x="20960" y="14774"/>
                </a:lnTo>
                <a:lnTo>
                  <a:pt x="20780" y="14534"/>
                </a:lnTo>
                <a:lnTo>
                  <a:pt x="20480" y="14354"/>
                </a:lnTo>
                <a:lnTo>
                  <a:pt x="17957" y="13212"/>
                </a:lnTo>
                <a:lnTo>
                  <a:pt x="18918" y="12912"/>
                </a:lnTo>
                <a:lnTo>
                  <a:pt x="19999" y="12612"/>
                </a:lnTo>
                <a:lnTo>
                  <a:pt x="21080" y="12372"/>
                </a:lnTo>
                <a:lnTo>
                  <a:pt x="21140" y="12312"/>
                </a:lnTo>
                <a:lnTo>
                  <a:pt x="21080" y="12252"/>
                </a:lnTo>
                <a:lnTo>
                  <a:pt x="19098" y="12252"/>
                </a:lnTo>
                <a:lnTo>
                  <a:pt x="18558" y="12312"/>
                </a:lnTo>
                <a:lnTo>
                  <a:pt x="18077" y="12432"/>
                </a:lnTo>
                <a:lnTo>
                  <a:pt x="17597" y="12612"/>
                </a:lnTo>
                <a:lnTo>
                  <a:pt x="17177" y="12852"/>
                </a:lnTo>
                <a:lnTo>
                  <a:pt x="14474" y="11591"/>
                </a:lnTo>
                <a:lnTo>
                  <a:pt x="14414" y="11050"/>
                </a:lnTo>
                <a:lnTo>
                  <a:pt x="14354" y="10450"/>
                </a:lnTo>
                <a:lnTo>
                  <a:pt x="14054" y="9309"/>
                </a:lnTo>
                <a:lnTo>
                  <a:pt x="13873" y="8348"/>
                </a:lnTo>
                <a:lnTo>
                  <a:pt x="13693" y="7867"/>
                </a:lnTo>
                <a:lnTo>
                  <a:pt x="13513" y="7687"/>
                </a:lnTo>
                <a:lnTo>
                  <a:pt x="13393" y="7507"/>
                </a:lnTo>
                <a:lnTo>
                  <a:pt x="14534" y="6246"/>
                </a:lnTo>
                <a:lnTo>
                  <a:pt x="15555" y="5105"/>
                </a:lnTo>
                <a:lnTo>
                  <a:pt x="16876" y="5285"/>
                </a:lnTo>
                <a:lnTo>
                  <a:pt x="17177" y="5345"/>
                </a:lnTo>
                <a:lnTo>
                  <a:pt x="17477" y="5345"/>
                </a:lnTo>
                <a:lnTo>
                  <a:pt x="17717" y="5285"/>
                </a:lnTo>
                <a:lnTo>
                  <a:pt x="18017" y="5165"/>
                </a:lnTo>
                <a:lnTo>
                  <a:pt x="18077" y="5045"/>
                </a:lnTo>
                <a:lnTo>
                  <a:pt x="18077" y="4925"/>
                </a:lnTo>
                <a:lnTo>
                  <a:pt x="17837" y="4744"/>
                </a:lnTo>
                <a:lnTo>
                  <a:pt x="17537" y="4624"/>
                </a:lnTo>
                <a:lnTo>
                  <a:pt x="17237" y="4564"/>
                </a:lnTo>
                <a:lnTo>
                  <a:pt x="16936" y="4504"/>
                </a:lnTo>
                <a:lnTo>
                  <a:pt x="16156" y="4384"/>
                </a:lnTo>
                <a:lnTo>
                  <a:pt x="16396" y="4144"/>
                </a:lnTo>
                <a:lnTo>
                  <a:pt x="17116" y="3303"/>
                </a:lnTo>
                <a:lnTo>
                  <a:pt x="17417" y="2883"/>
                </a:lnTo>
                <a:lnTo>
                  <a:pt x="17537" y="2642"/>
                </a:lnTo>
                <a:lnTo>
                  <a:pt x="17597" y="2342"/>
                </a:lnTo>
                <a:lnTo>
                  <a:pt x="17597" y="2282"/>
                </a:lnTo>
                <a:lnTo>
                  <a:pt x="17477" y="2222"/>
                </a:lnTo>
                <a:lnTo>
                  <a:pt x="17056" y="2462"/>
                </a:lnTo>
                <a:lnTo>
                  <a:pt x="16696" y="2763"/>
                </a:lnTo>
                <a:lnTo>
                  <a:pt x="16035" y="3483"/>
                </a:lnTo>
                <a:lnTo>
                  <a:pt x="15375" y="4204"/>
                </a:lnTo>
                <a:lnTo>
                  <a:pt x="15255" y="3483"/>
                </a:lnTo>
                <a:lnTo>
                  <a:pt x="15255" y="2943"/>
                </a:lnTo>
                <a:lnTo>
                  <a:pt x="15195" y="2642"/>
                </a:lnTo>
                <a:lnTo>
                  <a:pt x="15135" y="2402"/>
                </a:lnTo>
                <a:lnTo>
                  <a:pt x="15014" y="2222"/>
                </a:lnTo>
                <a:lnTo>
                  <a:pt x="14894" y="2162"/>
                </a:lnTo>
                <a:lnTo>
                  <a:pt x="14714" y="2222"/>
                </a:lnTo>
                <a:lnTo>
                  <a:pt x="14534" y="2342"/>
                </a:lnTo>
                <a:lnTo>
                  <a:pt x="14474" y="2582"/>
                </a:lnTo>
                <a:lnTo>
                  <a:pt x="14354" y="2883"/>
                </a:lnTo>
                <a:lnTo>
                  <a:pt x="14354" y="3243"/>
                </a:lnTo>
                <a:lnTo>
                  <a:pt x="14354" y="3543"/>
                </a:lnTo>
                <a:lnTo>
                  <a:pt x="14414" y="3904"/>
                </a:lnTo>
                <a:lnTo>
                  <a:pt x="14474" y="4264"/>
                </a:lnTo>
                <a:lnTo>
                  <a:pt x="14594" y="4504"/>
                </a:lnTo>
                <a:lnTo>
                  <a:pt x="14774" y="4744"/>
                </a:lnTo>
                <a:lnTo>
                  <a:pt x="14774" y="4805"/>
                </a:lnTo>
                <a:lnTo>
                  <a:pt x="14114" y="5465"/>
                </a:lnTo>
                <a:lnTo>
                  <a:pt x="12552" y="7147"/>
                </a:lnTo>
                <a:lnTo>
                  <a:pt x="12192" y="6967"/>
                </a:lnTo>
                <a:lnTo>
                  <a:pt x="11771" y="6786"/>
                </a:lnTo>
                <a:lnTo>
                  <a:pt x="11351" y="6666"/>
                </a:lnTo>
                <a:lnTo>
                  <a:pt x="10991" y="6546"/>
                </a:lnTo>
                <a:lnTo>
                  <a:pt x="10991" y="4925"/>
                </a:lnTo>
                <a:lnTo>
                  <a:pt x="11051" y="4564"/>
                </a:lnTo>
                <a:lnTo>
                  <a:pt x="11351" y="4204"/>
                </a:lnTo>
                <a:lnTo>
                  <a:pt x="11591" y="3844"/>
                </a:lnTo>
                <a:lnTo>
                  <a:pt x="12612" y="2582"/>
                </a:lnTo>
                <a:lnTo>
                  <a:pt x="12612" y="2462"/>
                </a:lnTo>
                <a:lnTo>
                  <a:pt x="12552" y="2342"/>
                </a:lnTo>
                <a:lnTo>
                  <a:pt x="12432" y="2282"/>
                </a:lnTo>
                <a:lnTo>
                  <a:pt x="12312" y="2342"/>
                </a:lnTo>
                <a:lnTo>
                  <a:pt x="11111" y="3663"/>
                </a:lnTo>
                <a:lnTo>
                  <a:pt x="11051" y="3724"/>
                </a:lnTo>
                <a:lnTo>
                  <a:pt x="11111" y="2823"/>
                </a:lnTo>
                <a:lnTo>
                  <a:pt x="11111" y="1922"/>
                </a:lnTo>
                <a:lnTo>
                  <a:pt x="11051" y="1021"/>
                </a:lnTo>
                <a:lnTo>
                  <a:pt x="10931" y="120"/>
                </a:lnTo>
                <a:lnTo>
                  <a:pt x="10871" y="60"/>
                </a:lnTo>
                <a:lnTo>
                  <a:pt x="10750" y="0"/>
                </a:lnTo>
                <a:close/>
              </a:path>
            </a:pathLst>
          </a:custGeom>
          <a:solidFill>
            <a:srgbClr val="79C6CC"/>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7" name="Shape 149">
            <a:extLst>
              <a:ext uri="{FF2B5EF4-FFF2-40B4-BE49-F238E27FC236}">
                <a16:creationId xmlns:a16="http://schemas.microsoft.com/office/drawing/2014/main" xmlns="" id="{3A74034C-324C-4441-97FE-EDEE3080A2F0}"/>
              </a:ext>
            </a:extLst>
          </p:cNvPr>
          <p:cNvSpPr>
            <a:spLocks noChangeArrowheads="1"/>
          </p:cNvSpPr>
          <p:nvPr/>
        </p:nvSpPr>
        <p:spPr bwMode="auto">
          <a:xfrm>
            <a:off x="2025651" y="1165225"/>
            <a:ext cx="8140700" cy="4527550"/>
          </a:xfrm>
          <a:prstGeom prst="rect">
            <a:avLst/>
          </a:prstGeom>
          <a:solidFill>
            <a:srgbClr val="FFFFFF"/>
          </a:solidFill>
          <a:ln w="76200">
            <a:solidFill>
              <a:srgbClr val="CE2F1C"/>
            </a:solidFill>
            <a:miter lim="800000"/>
            <a:headEnd/>
            <a:tailEnd/>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8" name="Shape 150">
            <a:extLst>
              <a:ext uri="{FF2B5EF4-FFF2-40B4-BE49-F238E27FC236}">
                <a16:creationId xmlns:a16="http://schemas.microsoft.com/office/drawing/2014/main" xmlns="" id="{1405F10A-418C-4AE3-8C44-CE59CB3013B0}"/>
              </a:ext>
            </a:extLst>
          </p:cNvPr>
          <p:cNvSpPr>
            <a:spLocks noChangeArrowheads="1"/>
          </p:cNvSpPr>
          <p:nvPr/>
        </p:nvSpPr>
        <p:spPr bwMode="auto">
          <a:xfrm>
            <a:off x="2180167" y="1325564"/>
            <a:ext cx="7831667" cy="4206875"/>
          </a:xfrm>
          <a:prstGeom prst="rect">
            <a:avLst/>
          </a:prstGeom>
          <a:solidFill>
            <a:srgbClr val="FFFFFF"/>
          </a:solidFill>
          <a:ln w="9525">
            <a:solidFill>
              <a:srgbClr val="79C6CC"/>
            </a:solidFill>
            <a:prstDash val="dot"/>
            <a:miter lim="800000"/>
            <a:headEnd/>
            <a:tailEnd/>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51" name="Shape 151"/>
          <p:cNvSpPr txBox="1">
            <a:spLocks noGrp="1"/>
          </p:cNvSpPr>
          <p:nvPr>
            <p:ph type="title"/>
          </p:nvPr>
        </p:nvSpPr>
        <p:spPr>
          <a:xfrm>
            <a:off x="2476951" y="1419559"/>
            <a:ext cx="7237999" cy="603999"/>
          </a:xfrm>
          <a:prstGeom prst="rect">
            <a:avLst/>
          </a:prstGeom>
        </p:spPr>
        <p:txBody>
          <a:bodyPr/>
          <a:lstStyle>
            <a:lvl1pPr lvl="0">
              <a:spcBef>
                <a:spcPts val="0"/>
              </a:spcBef>
              <a:defRPr/>
            </a:lvl1pPr>
            <a:lvl2pPr lvl="1">
              <a:spcBef>
                <a:spcPts val="0"/>
              </a:spcBef>
              <a:defRPr/>
            </a:lvl2pPr>
            <a:lvl3pPr lvl="2">
              <a:spcBef>
                <a:spcPts val="0"/>
              </a:spcBef>
              <a:defRPr/>
            </a:lvl3pPr>
            <a:lvl4pPr lvl="3">
              <a:spcBef>
                <a:spcPts val="0"/>
              </a:spcBef>
              <a:defRPr/>
            </a:lvl4pPr>
            <a:lvl5pPr lvl="4">
              <a:spcBef>
                <a:spcPts val="0"/>
              </a:spcBef>
              <a:defRPr/>
            </a:lvl5pPr>
            <a:lvl6pPr lvl="5">
              <a:spcBef>
                <a:spcPts val="0"/>
              </a:spcBef>
              <a:defRPr/>
            </a:lvl6pPr>
            <a:lvl7pPr lvl="6">
              <a:spcBef>
                <a:spcPts val="0"/>
              </a:spcBef>
              <a:defRPr/>
            </a:lvl7pPr>
            <a:lvl8pPr lvl="7">
              <a:spcBef>
                <a:spcPts val="0"/>
              </a:spcBef>
              <a:defRPr/>
            </a:lvl8pPr>
            <a:lvl9pPr lvl="8">
              <a:spcBef>
                <a:spcPts val="0"/>
              </a:spcBef>
              <a:defRPr/>
            </a:lvl9pPr>
          </a:lstStyle>
          <a:p>
            <a:endParaRPr/>
          </a:p>
        </p:txBody>
      </p:sp>
    </p:spTree>
    <p:extLst>
      <p:ext uri="{BB962C8B-B14F-4D97-AF65-F5344CB8AC3E}">
        <p14:creationId xmlns:p14="http://schemas.microsoft.com/office/powerpoint/2010/main" val="4057608104"/>
      </p:ext>
    </p:extLst>
  </p:cSld>
  <p:clrMapOvr>
    <a:masterClrMapping/>
  </p:clrMapOvr>
</p:sldLayout>
</file>

<file path=ppt/slideLayouts/slideLayout447.xml><?xml version="1.0" encoding="utf-8"?>
<p:sldLayout xmlns:a="http://schemas.openxmlformats.org/drawingml/2006/main" xmlns:r="http://schemas.openxmlformats.org/officeDocument/2006/relationships" xmlns:p="http://schemas.openxmlformats.org/presentationml/2006/main">
  <p:cSld name="Caption">
    <p:spTree>
      <p:nvGrpSpPr>
        <p:cNvPr id="1" name="Shape 152"/>
        <p:cNvGrpSpPr/>
        <p:nvPr/>
      </p:nvGrpSpPr>
      <p:grpSpPr>
        <a:xfrm>
          <a:off x="0" y="0"/>
          <a:ext cx="0" cy="0"/>
          <a:chOff x="0" y="0"/>
          <a:chExt cx="0" cy="0"/>
        </a:xfrm>
      </p:grpSpPr>
      <p:sp>
        <p:nvSpPr>
          <p:cNvPr id="3" name="Shape 153">
            <a:extLst>
              <a:ext uri="{FF2B5EF4-FFF2-40B4-BE49-F238E27FC236}">
                <a16:creationId xmlns:a16="http://schemas.microsoft.com/office/drawing/2014/main" xmlns="" id="{B52A57EA-26EE-4A31-A9C9-C43F509D9BBE}"/>
              </a:ext>
            </a:extLst>
          </p:cNvPr>
          <p:cNvSpPr>
            <a:spLocks/>
          </p:cNvSpPr>
          <p:nvPr/>
        </p:nvSpPr>
        <p:spPr bwMode="auto">
          <a:xfrm rot="3731686" flipH="1">
            <a:off x="10293351" y="4244447"/>
            <a:ext cx="450850" cy="1178983"/>
          </a:xfrm>
          <a:custGeom>
            <a:avLst/>
            <a:gdLst>
              <a:gd name="T0" fmla="*/ 292152134 w 13514"/>
              <a:gd name="T1" fmla="*/ 79735235 h 35374"/>
              <a:gd name="T2" fmla="*/ 225240643 w 13514"/>
              <a:gd name="T3" fmla="*/ 444626355 h 35374"/>
              <a:gd name="T4" fmla="*/ 289923907 w 13514"/>
              <a:gd name="T5" fmla="*/ 422103983 h 35374"/>
              <a:gd name="T6" fmla="*/ 254241034 w 13514"/>
              <a:gd name="T7" fmla="*/ 461510797 h 35374"/>
              <a:gd name="T8" fmla="*/ 289923907 w 13514"/>
              <a:gd name="T9" fmla="*/ 50652677 h 35374"/>
              <a:gd name="T10" fmla="*/ 247556350 w 13514"/>
              <a:gd name="T11" fmla="*/ 40328446 h 35374"/>
              <a:gd name="T12" fmla="*/ 234189185 w 13514"/>
              <a:gd name="T13" fmla="*/ 139758640 h 35374"/>
              <a:gd name="T14" fmla="*/ 223012415 w 13514"/>
              <a:gd name="T15" fmla="*/ 54401098 h 35374"/>
              <a:gd name="T16" fmla="*/ 173962377 w 13514"/>
              <a:gd name="T17" fmla="*/ 77860725 h 35374"/>
              <a:gd name="T18" fmla="*/ 131594788 w 13514"/>
              <a:gd name="T19" fmla="*/ 110691704 h 35374"/>
              <a:gd name="T20" fmla="*/ 156138723 w 13514"/>
              <a:gd name="T21" fmla="*/ 254199390 h 35374"/>
              <a:gd name="T22" fmla="*/ 109277980 w 13514"/>
              <a:gd name="T23" fmla="*/ 198861037 h 35374"/>
              <a:gd name="T24" fmla="*/ 73595107 w 13514"/>
              <a:gd name="T25" fmla="*/ 168841223 h 35374"/>
              <a:gd name="T26" fmla="*/ 89227232 w 13514"/>
              <a:gd name="T27" fmla="*/ 260775225 h 35374"/>
              <a:gd name="T28" fmla="*/ 86999004 w 13514"/>
              <a:gd name="T29" fmla="*/ 262649110 h 35374"/>
              <a:gd name="T30" fmla="*/ 22315707 w 13514"/>
              <a:gd name="T31" fmla="*/ 249513714 h 35374"/>
              <a:gd name="T32" fmla="*/ 138278371 w 13514"/>
              <a:gd name="T33" fmla="*/ 348007302 h 35374"/>
              <a:gd name="T34" fmla="*/ 42404287 w 13514"/>
              <a:gd name="T35" fmla="*/ 292668949 h 35374"/>
              <a:gd name="T36" fmla="*/ 33455746 w 13514"/>
              <a:gd name="T37" fmla="*/ 328311719 h 35374"/>
              <a:gd name="T38" fmla="*/ 95910814 w 13514"/>
              <a:gd name="T39" fmla="*/ 379901026 h 35374"/>
              <a:gd name="T40" fmla="*/ 42404287 w 13514"/>
              <a:gd name="T41" fmla="*/ 376152605 h 35374"/>
              <a:gd name="T42" fmla="*/ 60227942 w 13514"/>
              <a:gd name="T43" fmla="*/ 415543796 h 35374"/>
              <a:gd name="T44" fmla="*/ 144961953 w 13514"/>
              <a:gd name="T45" fmla="*/ 464321938 h 35374"/>
              <a:gd name="T46" fmla="*/ 28999290 w 13514"/>
              <a:gd name="T47" fmla="*/ 429616448 h 35374"/>
              <a:gd name="T48" fmla="*/ 107050853 w 13514"/>
              <a:gd name="T49" fmla="*/ 488703222 h 35374"/>
              <a:gd name="T50" fmla="*/ 218557061 w 13514"/>
              <a:gd name="T51" fmla="*/ 536544108 h 35374"/>
              <a:gd name="T52" fmla="*/ 267608199 w 13514"/>
              <a:gd name="T53" fmla="*/ 547805594 h 35374"/>
              <a:gd name="T54" fmla="*/ 283240324 w 13514"/>
              <a:gd name="T55" fmla="*/ 529984546 h 35374"/>
              <a:gd name="T56" fmla="*/ 274328513 w 13514"/>
              <a:gd name="T57" fmla="*/ 485892056 h 35374"/>
              <a:gd name="T58" fmla="*/ 359063659 w 13514"/>
              <a:gd name="T59" fmla="*/ 431490958 h 35374"/>
              <a:gd name="T60" fmla="*/ 376886179 w 13514"/>
              <a:gd name="T61" fmla="*/ 399596609 h 35374"/>
              <a:gd name="T62" fmla="*/ 312240748 w 13514"/>
              <a:gd name="T63" fmla="*/ 393037047 h 35374"/>
              <a:gd name="T64" fmla="*/ 338975079 w 13514"/>
              <a:gd name="T65" fmla="*/ 363017209 h 35374"/>
              <a:gd name="T66" fmla="*/ 321151424 w 13514"/>
              <a:gd name="T67" fmla="*/ 346132766 h 35374"/>
              <a:gd name="T68" fmla="*/ 185101282 w 13514"/>
              <a:gd name="T69" fmla="*/ 364891119 h 35374"/>
              <a:gd name="T70" fmla="*/ 385797990 w 13514"/>
              <a:gd name="T71" fmla="*/ 320798629 h 35374"/>
              <a:gd name="T72" fmla="*/ 323379686 w 13514"/>
              <a:gd name="T73" fmla="*/ 311427277 h 35374"/>
              <a:gd name="T74" fmla="*/ 198506312 w 13514"/>
              <a:gd name="T75" fmla="*/ 341447090 h 35374"/>
              <a:gd name="T76" fmla="*/ 289923907 w 13514"/>
              <a:gd name="T77" fmla="*/ 304852067 h 35374"/>
              <a:gd name="T78" fmla="*/ 392519405 w 13514"/>
              <a:gd name="T79" fmla="*/ 266398156 h 35374"/>
              <a:gd name="T80" fmla="*/ 260924617 w 13514"/>
              <a:gd name="T81" fmla="*/ 284219229 h 35374"/>
              <a:gd name="T82" fmla="*/ 312240748 w 13514"/>
              <a:gd name="T83" fmla="*/ 266398156 h 35374"/>
              <a:gd name="T84" fmla="*/ 428202277 w 13514"/>
              <a:gd name="T85" fmla="*/ 234503807 h 35374"/>
              <a:gd name="T86" fmla="*/ 243100996 w 13514"/>
              <a:gd name="T87" fmla="*/ 254199390 h 35374"/>
              <a:gd name="T88" fmla="*/ 379114407 w 13514"/>
              <a:gd name="T89" fmla="*/ 203546713 h 35374"/>
              <a:gd name="T90" fmla="*/ 338975079 w 13514"/>
              <a:gd name="T91" fmla="*/ 188536806 h 35374"/>
              <a:gd name="T92" fmla="*/ 403658342 w 13514"/>
              <a:gd name="T93" fmla="*/ 173527524 h 35374"/>
              <a:gd name="T94" fmla="*/ 414798381 w 13514"/>
              <a:gd name="T95" fmla="*/ 151957406 h 35374"/>
              <a:gd name="T96" fmla="*/ 267608199 w 13514"/>
              <a:gd name="T97" fmla="*/ 157580337 h 35374"/>
              <a:gd name="T98" fmla="*/ 428202277 w 13514"/>
              <a:gd name="T99" fmla="*/ 127576147 h 35374"/>
              <a:gd name="T100" fmla="*/ 345658662 w 13514"/>
              <a:gd name="T101" fmla="*/ 123812103 h 35374"/>
              <a:gd name="T102" fmla="*/ 450481253 w 13514"/>
              <a:gd name="T103" fmla="*/ 90980498 h 35374"/>
              <a:gd name="T104" fmla="*/ 356835431 w 13514"/>
              <a:gd name="T105" fmla="*/ 102241984 h 35374"/>
              <a:gd name="T106" fmla="*/ 459393097 w 13514"/>
              <a:gd name="T107" fmla="*/ 60976908 h 35374"/>
              <a:gd name="T108" fmla="*/ 501760653 w 13514"/>
              <a:gd name="T109" fmla="*/ 30957094 h 35374"/>
              <a:gd name="T110" fmla="*/ 408113697 w 13514"/>
              <a:gd name="T111" fmla="*/ 33768235 h 35374"/>
              <a:gd name="T112" fmla="*/ 443797670 w 13514"/>
              <a:gd name="T113" fmla="*/ 6560187 h 35374"/>
              <a:gd name="T114" fmla="*/ 347886889 w 13514"/>
              <a:gd name="T115" fmla="*/ 49715422 h 3537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13514"/>
              <a:gd name="T175" fmla="*/ 0 h 35374"/>
              <a:gd name="T176" fmla="*/ 13514 w 13514"/>
              <a:gd name="T177" fmla="*/ 35374 h 35374"/>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13514" h="35374" extrusionOk="0">
                <a:moveTo>
                  <a:pt x="11411" y="3303"/>
                </a:moveTo>
                <a:lnTo>
                  <a:pt x="10811" y="3603"/>
                </a:lnTo>
                <a:lnTo>
                  <a:pt x="10270" y="3964"/>
                </a:lnTo>
                <a:lnTo>
                  <a:pt x="10450" y="3543"/>
                </a:lnTo>
                <a:lnTo>
                  <a:pt x="10931" y="3423"/>
                </a:lnTo>
                <a:lnTo>
                  <a:pt x="11411" y="3303"/>
                </a:lnTo>
                <a:close/>
                <a:moveTo>
                  <a:pt x="7628" y="4865"/>
                </a:moveTo>
                <a:lnTo>
                  <a:pt x="7748" y="4985"/>
                </a:lnTo>
                <a:lnTo>
                  <a:pt x="7868" y="5105"/>
                </a:lnTo>
                <a:lnTo>
                  <a:pt x="8048" y="5105"/>
                </a:lnTo>
                <a:lnTo>
                  <a:pt x="8228" y="5045"/>
                </a:lnTo>
                <a:lnTo>
                  <a:pt x="7928" y="5645"/>
                </a:lnTo>
                <a:lnTo>
                  <a:pt x="7508" y="6426"/>
                </a:lnTo>
                <a:lnTo>
                  <a:pt x="7628" y="4865"/>
                </a:lnTo>
                <a:close/>
                <a:moveTo>
                  <a:pt x="7928" y="26965"/>
                </a:moveTo>
                <a:lnTo>
                  <a:pt x="7748" y="27085"/>
                </a:lnTo>
                <a:lnTo>
                  <a:pt x="6607" y="27986"/>
                </a:lnTo>
                <a:lnTo>
                  <a:pt x="6066" y="28467"/>
                </a:lnTo>
                <a:lnTo>
                  <a:pt x="5586" y="29007"/>
                </a:lnTo>
                <a:lnTo>
                  <a:pt x="5526" y="28647"/>
                </a:lnTo>
                <a:lnTo>
                  <a:pt x="5646" y="28407"/>
                </a:lnTo>
                <a:lnTo>
                  <a:pt x="5646" y="28166"/>
                </a:lnTo>
                <a:lnTo>
                  <a:pt x="5586" y="27926"/>
                </a:lnTo>
                <a:lnTo>
                  <a:pt x="5466" y="27746"/>
                </a:lnTo>
                <a:lnTo>
                  <a:pt x="6066" y="27566"/>
                </a:lnTo>
                <a:lnTo>
                  <a:pt x="6607" y="27446"/>
                </a:lnTo>
                <a:lnTo>
                  <a:pt x="7808" y="27025"/>
                </a:lnTo>
                <a:lnTo>
                  <a:pt x="7928" y="26965"/>
                </a:lnTo>
                <a:close/>
                <a:moveTo>
                  <a:pt x="7808" y="28947"/>
                </a:moveTo>
                <a:lnTo>
                  <a:pt x="7328" y="29548"/>
                </a:lnTo>
                <a:lnTo>
                  <a:pt x="6667" y="30389"/>
                </a:lnTo>
                <a:lnTo>
                  <a:pt x="6367" y="30809"/>
                </a:lnTo>
                <a:lnTo>
                  <a:pt x="6126" y="31229"/>
                </a:lnTo>
                <a:lnTo>
                  <a:pt x="5766" y="29908"/>
                </a:lnTo>
                <a:lnTo>
                  <a:pt x="6307" y="29788"/>
                </a:lnTo>
                <a:lnTo>
                  <a:pt x="6847" y="29548"/>
                </a:lnTo>
                <a:lnTo>
                  <a:pt x="7328" y="29248"/>
                </a:lnTo>
                <a:lnTo>
                  <a:pt x="7808" y="28947"/>
                </a:lnTo>
                <a:close/>
                <a:moveTo>
                  <a:pt x="9430" y="0"/>
                </a:moveTo>
                <a:lnTo>
                  <a:pt x="9189" y="240"/>
                </a:lnTo>
                <a:lnTo>
                  <a:pt x="9009" y="480"/>
                </a:lnTo>
                <a:lnTo>
                  <a:pt x="8709" y="1021"/>
                </a:lnTo>
                <a:lnTo>
                  <a:pt x="8409" y="1622"/>
                </a:lnTo>
                <a:lnTo>
                  <a:pt x="8168" y="2222"/>
                </a:lnTo>
                <a:lnTo>
                  <a:pt x="7808" y="3243"/>
                </a:lnTo>
                <a:lnTo>
                  <a:pt x="7868" y="2162"/>
                </a:lnTo>
                <a:lnTo>
                  <a:pt x="7808" y="1081"/>
                </a:lnTo>
                <a:lnTo>
                  <a:pt x="7808" y="961"/>
                </a:lnTo>
                <a:lnTo>
                  <a:pt x="7688" y="841"/>
                </a:lnTo>
                <a:lnTo>
                  <a:pt x="7568" y="841"/>
                </a:lnTo>
                <a:lnTo>
                  <a:pt x="7448" y="961"/>
                </a:lnTo>
                <a:lnTo>
                  <a:pt x="7087" y="1441"/>
                </a:lnTo>
                <a:lnTo>
                  <a:pt x="6847" y="2042"/>
                </a:lnTo>
                <a:lnTo>
                  <a:pt x="6667" y="2582"/>
                </a:lnTo>
                <a:lnTo>
                  <a:pt x="6487" y="3183"/>
                </a:lnTo>
                <a:lnTo>
                  <a:pt x="6247" y="4444"/>
                </a:lnTo>
                <a:lnTo>
                  <a:pt x="6126" y="5645"/>
                </a:lnTo>
                <a:lnTo>
                  <a:pt x="6066" y="6306"/>
                </a:lnTo>
                <a:lnTo>
                  <a:pt x="6006" y="7207"/>
                </a:lnTo>
                <a:lnTo>
                  <a:pt x="6006" y="7747"/>
                </a:lnTo>
                <a:lnTo>
                  <a:pt x="6066" y="8228"/>
                </a:lnTo>
                <a:lnTo>
                  <a:pt x="6186" y="8648"/>
                </a:lnTo>
                <a:lnTo>
                  <a:pt x="6307" y="8948"/>
                </a:lnTo>
                <a:lnTo>
                  <a:pt x="6066" y="9609"/>
                </a:lnTo>
                <a:lnTo>
                  <a:pt x="6066" y="9669"/>
                </a:lnTo>
                <a:lnTo>
                  <a:pt x="5946" y="8588"/>
                </a:lnTo>
                <a:lnTo>
                  <a:pt x="5886" y="7507"/>
                </a:lnTo>
                <a:lnTo>
                  <a:pt x="5946" y="6366"/>
                </a:lnTo>
                <a:lnTo>
                  <a:pt x="6066" y="5225"/>
                </a:lnTo>
                <a:lnTo>
                  <a:pt x="6066" y="4624"/>
                </a:lnTo>
                <a:lnTo>
                  <a:pt x="6066" y="4024"/>
                </a:lnTo>
                <a:lnTo>
                  <a:pt x="6006" y="3483"/>
                </a:lnTo>
                <a:lnTo>
                  <a:pt x="5886" y="2943"/>
                </a:lnTo>
                <a:lnTo>
                  <a:pt x="5826" y="2823"/>
                </a:lnTo>
                <a:lnTo>
                  <a:pt x="5766" y="2763"/>
                </a:lnTo>
                <a:lnTo>
                  <a:pt x="5646" y="2763"/>
                </a:lnTo>
                <a:lnTo>
                  <a:pt x="5526" y="2823"/>
                </a:lnTo>
                <a:lnTo>
                  <a:pt x="5226" y="3303"/>
                </a:lnTo>
                <a:lnTo>
                  <a:pt x="4985" y="3784"/>
                </a:lnTo>
                <a:lnTo>
                  <a:pt x="4805" y="4384"/>
                </a:lnTo>
                <a:lnTo>
                  <a:pt x="4685" y="4985"/>
                </a:lnTo>
                <a:lnTo>
                  <a:pt x="4565" y="6186"/>
                </a:lnTo>
                <a:lnTo>
                  <a:pt x="4505" y="7327"/>
                </a:lnTo>
                <a:lnTo>
                  <a:pt x="4445" y="8348"/>
                </a:lnTo>
                <a:lnTo>
                  <a:pt x="4024" y="6066"/>
                </a:lnTo>
                <a:lnTo>
                  <a:pt x="3964" y="6006"/>
                </a:lnTo>
                <a:lnTo>
                  <a:pt x="3904" y="5946"/>
                </a:lnTo>
                <a:lnTo>
                  <a:pt x="3844" y="6006"/>
                </a:lnTo>
                <a:lnTo>
                  <a:pt x="3784" y="6066"/>
                </a:lnTo>
                <a:lnTo>
                  <a:pt x="3544" y="7087"/>
                </a:lnTo>
                <a:lnTo>
                  <a:pt x="3364" y="8168"/>
                </a:lnTo>
                <a:lnTo>
                  <a:pt x="3304" y="9309"/>
                </a:lnTo>
                <a:lnTo>
                  <a:pt x="3304" y="10450"/>
                </a:lnTo>
                <a:lnTo>
                  <a:pt x="3424" y="11591"/>
                </a:lnTo>
                <a:lnTo>
                  <a:pt x="3664" y="12672"/>
                </a:lnTo>
                <a:lnTo>
                  <a:pt x="4024" y="13753"/>
                </a:lnTo>
                <a:lnTo>
                  <a:pt x="4265" y="14233"/>
                </a:lnTo>
                <a:lnTo>
                  <a:pt x="4505" y="14714"/>
                </a:lnTo>
                <a:lnTo>
                  <a:pt x="4205" y="16275"/>
                </a:lnTo>
                <a:lnTo>
                  <a:pt x="3964" y="17777"/>
                </a:lnTo>
                <a:lnTo>
                  <a:pt x="3784" y="17476"/>
                </a:lnTo>
                <a:lnTo>
                  <a:pt x="3784" y="17116"/>
                </a:lnTo>
                <a:lnTo>
                  <a:pt x="3784" y="16756"/>
                </a:lnTo>
                <a:lnTo>
                  <a:pt x="3604" y="16035"/>
                </a:lnTo>
                <a:lnTo>
                  <a:pt x="3424" y="15314"/>
                </a:lnTo>
                <a:lnTo>
                  <a:pt x="3244" y="14594"/>
                </a:lnTo>
                <a:lnTo>
                  <a:pt x="3064" y="13633"/>
                </a:lnTo>
                <a:lnTo>
                  <a:pt x="2943" y="12732"/>
                </a:lnTo>
                <a:lnTo>
                  <a:pt x="2823" y="11771"/>
                </a:lnTo>
                <a:lnTo>
                  <a:pt x="2703" y="10810"/>
                </a:lnTo>
                <a:lnTo>
                  <a:pt x="2643" y="10690"/>
                </a:lnTo>
                <a:lnTo>
                  <a:pt x="2583" y="10630"/>
                </a:lnTo>
                <a:lnTo>
                  <a:pt x="2463" y="10570"/>
                </a:lnTo>
                <a:lnTo>
                  <a:pt x="2343" y="10570"/>
                </a:lnTo>
                <a:lnTo>
                  <a:pt x="2163" y="10630"/>
                </a:lnTo>
                <a:lnTo>
                  <a:pt x="2043" y="10690"/>
                </a:lnTo>
                <a:lnTo>
                  <a:pt x="1982" y="10810"/>
                </a:lnTo>
                <a:lnTo>
                  <a:pt x="1862" y="11291"/>
                </a:lnTo>
                <a:lnTo>
                  <a:pt x="1742" y="11771"/>
                </a:lnTo>
                <a:lnTo>
                  <a:pt x="1682" y="12252"/>
                </a:lnTo>
                <a:lnTo>
                  <a:pt x="1682" y="12792"/>
                </a:lnTo>
                <a:lnTo>
                  <a:pt x="1742" y="13753"/>
                </a:lnTo>
                <a:lnTo>
                  <a:pt x="1922" y="14774"/>
                </a:lnTo>
                <a:lnTo>
                  <a:pt x="2043" y="15374"/>
                </a:lnTo>
                <a:lnTo>
                  <a:pt x="2223" y="16035"/>
                </a:lnTo>
                <a:lnTo>
                  <a:pt x="2403" y="16696"/>
                </a:lnTo>
                <a:lnTo>
                  <a:pt x="2763" y="17236"/>
                </a:lnTo>
                <a:lnTo>
                  <a:pt x="2823" y="17356"/>
                </a:lnTo>
                <a:lnTo>
                  <a:pt x="3244" y="18317"/>
                </a:lnTo>
                <a:lnTo>
                  <a:pt x="3544" y="18798"/>
                </a:lnTo>
                <a:lnTo>
                  <a:pt x="3844" y="19218"/>
                </a:lnTo>
                <a:lnTo>
                  <a:pt x="3844" y="19278"/>
                </a:lnTo>
                <a:lnTo>
                  <a:pt x="3304" y="18497"/>
                </a:lnTo>
                <a:lnTo>
                  <a:pt x="2763" y="17657"/>
                </a:lnTo>
                <a:lnTo>
                  <a:pt x="2343" y="16816"/>
                </a:lnTo>
                <a:lnTo>
                  <a:pt x="1802" y="15975"/>
                </a:lnTo>
                <a:lnTo>
                  <a:pt x="1562" y="15555"/>
                </a:lnTo>
                <a:lnTo>
                  <a:pt x="1202" y="15194"/>
                </a:lnTo>
                <a:lnTo>
                  <a:pt x="1142" y="15134"/>
                </a:lnTo>
                <a:lnTo>
                  <a:pt x="1022" y="15074"/>
                </a:lnTo>
                <a:lnTo>
                  <a:pt x="781" y="15134"/>
                </a:lnTo>
                <a:lnTo>
                  <a:pt x="661" y="15254"/>
                </a:lnTo>
                <a:lnTo>
                  <a:pt x="601" y="15435"/>
                </a:lnTo>
                <a:lnTo>
                  <a:pt x="601" y="15975"/>
                </a:lnTo>
                <a:lnTo>
                  <a:pt x="661" y="16516"/>
                </a:lnTo>
                <a:lnTo>
                  <a:pt x="841" y="16996"/>
                </a:lnTo>
                <a:lnTo>
                  <a:pt x="1082" y="17536"/>
                </a:lnTo>
                <a:lnTo>
                  <a:pt x="1622" y="18497"/>
                </a:lnTo>
                <a:lnTo>
                  <a:pt x="2163" y="19398"/>
                </a:lnTo>
                <a:lnTo>
                  <a:pt x="2883" y="20419"/>
                </a:lnTo>
                <a:lnTo>
                  <a:pt x="3304" y="20900"/>
                </a:lnTo>
                <a:lnTo>
                  <a:pt x="3724" y="21320"/>
                </a:lnTo>
                <a:lnTo>
                  <a:pt x="3724" y="22281"/>
                </a:lnTo>
                <a:lnTo>
                  <a:pt x="3304" y="21861"/>
                </a:lnTo>
                <a:lnTo>
                  <a:pt x="2763" y="21200"/>
                </a:lnTo>
                <a:lnTo>
                  <a:pt x="2343" y="20539"/>
                </a:lnTo>
                <a:lnTo>
                  <a:pt x="1922" y="19759"/>
                </a:lnTo>
                <a:lnTo>
                  <a:pt x="1622" y="19038"/>
                </a:lnTo>
                <a:lnTo>
                  <a:pt x="1502" y="18858"/>
                </a:lnTo>
                <a:lnTo>
                  <a:pt x="1442" y="18798"/>
                </a:lnTo>
                <a:lnTo>
                  <a:pt x="1262" y="18738"/>
                </a:lnTo>
                <a:lnTo>
                  <a:pt x="1142" y="18738"/>
                </a:lnTo>
                <a:lnTo>
                  <a:pt x="1022" y="18798"/>
                </a:lnTo>
                <a:lnTo>
                  <a:pt x="901" y="18858"/>
                </a:lnTo>
                <a:lnTo>
                  <a:pt x="841" y="18978"/>
                </a:lnTo>
                <a:lnTo>
                  <a:pt x="841" y="19098"/>
                </a:lnTo>
                <a:lnTo>
                  <a:pt x="901" y="19819"/>
                </a:lnTo>
                <a:lnTo>
                  <a:pt x="1082" y="20479"/>
                </a:lnTo>
                <a:lnTo>
                  <a:pt x="1322" y="21140"/>
                </a:lnTo>
                <a:lnTo>
                  <a:pt x="1622" y="21801"/>
                </a:lnTo>
                <a:lnTo>
                  <a:pt x="901" y="21020"/>
                </a:lnTo>
                <a:lnTo>
                  <a:pt x="241" y="20179"/>
                </a:lnTo>
                <a:lnTo>
                  <a:pt x="181" y="20119"/>
                </a:lnTo>
                <a:lnTo>
                  <a:pt x="61" y="20179"/>
                </a:lnTo>
                <a:lnTo>
                  <a:pt x="1" y="20239"/>
                </a:lnTo>
                <a:lnTo>
                  <a:pt x="1" y="20359"/>
                </a:lnTo>
                <a:lnTo>
                  <a:pt x="541" y="21440"/>
                </a:lnTo>
                <a:lnTo>
                  <a:pt x="1202" y="22461"/>
                </a:lnTo>
                <a:lnTo>
                  <a:pt x="1862" y="23422"/>
                </a:lnTo>
                <a:lnTo>
                  <a:pt x="2583" y="24323"/>
                </a:lnTo>
                <a:lnTo>
                  <a:pt x="3244" y="25044"/>
                </a:lnTo>
                <a:lnTo>
                  <a:pt x="3904" y="25704"/>
                </a:lnTo>
                <a:lnTo>
                  <a:pt x="4024" y="26605"/>
                </a:lnTo>
                <a:lnTo>
                  <a:pt x="3364" y="26065"/>
                </a:lnTo>
                <a:lnTo>
                  <a:pt x="2883" y="25524"/>
                </a:lnTo>
                <a:lnTo>
                  <a:pt x="2343" y="24923"/>
                </a:lnTo>
                <a:lnTo>
                  <a:pt x="1742" y="24383"/>
                </a:lnTo>
                <a:lnTo>
                  <a:pt x="1442" y="24203"/>
                </a:lnTo>
                <a:lnTo>
                  <a:pt x="1142" y="24083"/>
                </a:lnTo>
                <a:lnTo>
                  <a:pt x="1022" y="24023"/>
                </a:lnTo>
                <a:lnTo>
                  <a:pt x="841" y="24083"/>
                </a:lnTo>
                <a:lnTo>
                  <a:pt x="721" y="24203"/>
                </a:lnTo>
                <a:lnTo>
                  <a:pt x="661" y="24323"/>
                </a:lnTo>
                <a:lnTo>
                  <a:pt x="661" y="24743"/>
                </a:lnTo>
                <a:lnTo>
                  <a:pt x="721" y="25104"/>
                </a:lnTo>
                <a:lnTo>
                  <a:pt x="901" y="25524"/>
                </a:lnTo>
                <a:lnTo>
                  <a:pt x="1082" y="25884"/>
                </a:lnTo>
                <a:lnTo>
                  <a:pt x="1622" y="26605"/>
                </a:lnTo>
                <a:lnTo>
                  <a:pt x="2223" y="27206"/>
                </a:lnTo>
                <a:lnTo>
                  <a:pt x="2643" y="27626"/>
                </a:lnTo>
                <a:lnTo>
                  <a:pt x="3184" y="28106"/>
                </a:lnTo>
                <a:lnTo>
                  <a:pt x="3784" y="28587"/>
                </a:lnTo>
                <a:lnTo>
                  <a:pt x="4084" y="28707"/>
                </a:lnTo>
                <a:lnTo>
                  <a:pt x="4385" y="28887"/>
                </a:lnTo>
                <a:lnTo>
                  <a:pt x="4745" y="30329"/>
                </a:lnTo>
                <a:lnTo>
                  <a:pt x="4265" y="30028"/>
                </a:lnTo>
                <a:lnTo>
                  <a:pt x="3904" y="29728"/>
                </a:lnTo>
                <a:lnTo>
                  <a:pt x="3244" y="29127"/>
                </a:lnTo>
                <a:lnTo>
                  <a:pt x="2703" y="28527"/>
                </a:lnTo>
                <a:lnTo>
                  <a:pt x="1562" y="27206"/>
                </a:lnTo>
                <a:lnTo>
                  <a:pt x="1442" y="27085"/>
                </a:lnTo>
                <a:lnTo>
                  <a:pt x="1142" y="27085"/>
                </a:lnTo>
                <a:lnTo>
                  <a:pt x="1022" y="27146"/>
                </a:lnTo>
                <a:lnTo>
                  <a:pt x="901" y="27266"/>
                </a:lnTo>
                <a:lnTo>
                  <a:pt x="841" y="27386"/>
                </a:lnTo>
                <a:lnTo>
                  <a:pt x="781" y="27506"/>
                </a:lnTo>
                <a:lnTo>
                  <a:pt x="781" y="27686"/>
                </a:lnTo>
                <a:lnTo>
                  <a:pt x="901" y="28166"/>
                </a:lnTo>
                <a:lnTo>
                  <a:pt x="1082" y="28587"/>
                </a:lnTo>
                <a:lnTo>
                  <a:pt x="1322" y="29067"/>
                </a:lnTo>
                <a:lnTo>
                  <a:pt x="1562" y="29488"/>
                </a:lnTo>
                <a:lnTo>
                  <a:pt x="2163" y="30268"/>
                </a:lnTo>
                <a:lnTo>
                  <a:pt x="2823" y="30989"/>
                </a:lnTo>
                <a:lnTo>
                  <a:pt x="3184" y="31289"/>
                </a:lnTo>
                <a:lnTo>
                  <a:pt x="2883" y="31289"/>
                </a:lnTo>
                <a:lnTo>
                  <a:pt x="2823" y="31410"/>
                </a:lnTo>
                <a:lnTo>
                  <a:pt x="2763" y="31590"/>
                </a:lnTo>
                <a:lnTo>
                  <a:pt x="2763" y="31710"/>
                </a:lnTo>
                <a:lnTo>
                  <a:pt x="3003" y="32010"/>
                </a:lnTo>
                <a:lnTo>
                  <a:pt x="3184" y="32250"/>
                </a:lnTo>
                <a:lnTo>
                  <a:pt x="3664" y="32731"/>
                </a:lnTo>
                <a:lnTo>
                  <a:pt x="4745" y="33512"/>
                </a:lnTo>
                <a:lnTo>
                  <a:pt x="5466" y="34052"/>
                </a:lnTo>
                <a:lnTo>
                  <a:pt x="5886" y="34352"/>
                </a:lnTo>
                <a:lnTo>
                  <a:pt x="6307" y="34593"/>
                </a:lnTo>
                <a:lnTo>
                  <a:pt x="6607" y="35193"/>
                </a:lnTo>
                <a:lnTo>
                  <a:pt x="6667" y="35313"/>
                </a:lnTo>
                <a:lnTo>
                  <a:pt x="6787" y="35373"/>
                </a:lnTo>
                <a:lnTo>
                  <a:pt x="6847" y="35373"/>
                </a:lnTo>
                <a:lnTo>
                  <a:pt x="6967" y="35313"/>
                </a:lnTo>
                <a:lnTo>
                  <a:pt x="7087" y="35253"/>
                </a:lnTo>
                <a:lnTo>
                  <a:pt x="7147" y="35193"/>
                </a:lnTo>
                <a:lnTo>
                  <a:pt x="7207" y="35073"/>
                </a:lnTo>
                <a:lnTo>
                  <a:pt x="7147" y="34953"/>
                </a:lnTo>
                <a:lnTo>
                  <a:pt x="7147" y="34833"/>
                </a:lnTo>
                <a:lnTo>
                  <a:pt x="7328" y="34773"/>
                </a:lnTo>
                <a:lnTo>
                  <a:pt x="7448" y="34713"/>
                </a:lnTo>
                <a:lnTo>
                  <a:pt x="7568" y="34653"/>
                </a:lnTo>
                <a:lnTo>
                  <a:pt x="7628" y="34532"/>
                </a:lnTo>
                <a:lnTo>
                  <a:pt x="7748" y="34232"/>
                </a:lnTo>
                <a:lnTo>
                  <a:pt x="7688" y="34052"/>
                </a:lnTo>
                <a:lnTo>
                  <a:pt x="7628" y="33932"/>
                </a:lnTo>
                <a:lnTo>
                  <a:pt x="7448" y="33632"/>
                </a:lnTo>
                <a:lnTo>
                  <a:pt x="7207" y="33331"/>
                </a:lnTo>
                <a:lnTo>
                  <a:pt x="6907" y="33091"/>
                </a:lnTo>
                <a:lnTo>
                  <a:pt x="6547" y="32911"/>
                </a:lnTo>
                <a:lnTo>
                  <a:pt x="6427" y="32370"/>
                </a:lnTo>
                <a:lnTo>
                  <a:pt x="6487" y="32130"/>
                </a:lnTo>
                <a:lnTo>
                  <a:pt x="6487" y="31890"/>
                </a:lnTo>
                <a:lnTo>
                  <a:pt x="6967" y="31530"/>
                </a:lnTo>
                <a:lnTo>
                  <a:pt x="7388" y="31109"/>
                </a:lnTo>
                <a:lnTo>
                  <a:pt x="8228" y="30268"/>
                </a:lnTo>
                <a:lnTo>
                  <a:pt x="8709" y="29788"/>
                </a:lnTo>
                <a:lnTo>
                  <a:pt x="9129" y="29248"/>
                </a:lnTo>
                <a:lnTo>
                  <a:pt x="9550" y="28647"/>
                </a:lnTo>
                <a:lnTo>
                  <a:pt x="9850" y="28046"/>
                </a:lnTo>
                <a:lnTo>
                  <a:pt x="9850" y="27926"/>
                </a:lnTo>
                <a:lnTo>
                  <a:pt x="9790" y="27806"/>
                </a:lnTo>
                <a:lnTo>
                  <a:pt x="9730" y="27686"/>
                </a:lnTo>
                <a:lnTo>
                  <a:pt x="9670" y="27626"/>
                </a:lnTo>
                <a:lnTo>
                  <a:pt x="9850" y="27386"/>
                </a:lnTo>
                <a:lnTo>
                  <a:pt x="10030" y="27085"/>
                </a:lnTo>
                <a:lnTo>
                  <a:pt x="10030" y="26785"/>
                </a:lnTo>
                <a:lnTo>
                  <a:pt x="10030" y="26665"/>
                </a:lnTo>
                <a:lnTo>
                  <a:pt x="9910" y="26485"/>
                </a:lnTo>
                <a:lnTo>
                  <a:pt x="9730" y="26305"/>
                </a:lnTo>
                <a:lnTo>
                  <a:pt x="9550" y="26185"/>
                </a:lnTo>
                <a:lnTo>
                  <a:pt x="9850" y="25884"/>
                </a:lnTo>
                <a:lnTo>
                  <a:pt x="10150" y="25584"/>
                </a:lnTo>
                <a:lnTo>
                  <a:pt x="10210" y="25464"/>
                </a:lnTo>
                <a:lnTo>
                  <a:pt x="10270" y="25344"/>
                </a:lnTo>
                <a:lnTo>
                  <a:pt x="10150" y="25104"/>
                </a:lnTo>
                <a:lnTo>
                  <a:pt x="10030" y="24923"/>
                </a:lnTo>
                <a:lnTo>
                  <a:pt x="9790" y="24863"/>
                </a:lnTo>
                <a:lnTo>
                  <a:pt x="9430" y="24863"/>
                </a:lnTo>
                <a:lnTo>
                  <a:pt x="9069" y="24923"/>
                </a:lnTo>
                <a:lnTo>
                  <a:pt x="8709" y="25044"/>
                </a:lnTo>
                <a:lnTo>
                  <a:pt x="8409" y="25164"/>
                </a:lnTo>
                <a:lnTo>
                  <a:pt x="7688" y="25524"/>
                </a:lnTo>
                <a:lnTo>
                  <a:pt x="7087" y="25884"/>
                </a:lnTo>
                <a:lnTo>
                  <a:pt x="6367" y="26305"/>
                </a:lnTo>
                <a:lnTo>
                  <a:pt x="5946" y="25884"/>
                </a:lnTo>
                <a:lnTo>
                  <a:pt x="5526" y="25464"/>
                </a:lnTo>
                <a:lnTo>
                  <a:pt x="6547" y="24923"/>
                </a:lnTo>
                <a:lnTo>
                  <a:pt x="7568" y="24323"/>
                </a:lnTo>
                <a:lnTo>
                  <a:pt x="8649" y="23662"/>
                </a:lnTo>
                <a:lnTo>
                  <a:pt x="9129" y="23242"/>
                </a:lnTo>
                <a:lnTo>
                  <a:pt x="9490" y="22761"/>
                </a:lnTo>
                <a:lnTo>
                  <a:pt x="9610" y="22641"/>
                </a:lnTo>
                <a:lnTo>
                  <a:pt x="9610" y="22461"/>
                </a:lnTo>
                <a:lnTo>
                  <a:pt x="9550" y="22341"/>
                </a:lnTo>
                <a:lnTo>
                  <a:pt x="9490" y="22221"/>
                </a:lnTo>
                <a:lnTo>
                  <a:pt x="9249" y="22101"/>
                </a:lnTo>
                <a:lnTo>
                  <a:pt x="9129" y="22041"/>
                </a:lnTo>
                <a:lnTo>
                  <a:pt x="8949" y="22041"/>
                </a:lnTo>
                <a:lnTo>
                  <a:pt x="8649" y="22161"/>
                </a:lnTo>
                <a:lnTo>
                  <a:pt x="8348" y="22221"/>
                </a:lnTo>
                <a:lnTo>
                  <a:pt x="7688" y="22521"/>
                </a:lnTo>
                <a:lnTo>
                  <a:pt x="7147" y="22942"/>
                </a:lnTo>
                <a:lnTo>
                  <a:pt x="6547" y="23302"/>
                </a:lnTo>
                <a:lnTo>
                  <a:pt x="5406" y="24143"/>
                </a:lnTo>
                <a:lnTo>
                  <a:pt x="5406" y="23963"/>
                </a:lnTo>
                <a:lnTo>
                  <a:pt x="5346" y="23842"/>
                </a:lnTo>
                <a:lnTo>
                  <a:pt x="5226" y="23602"/>
                </a:lnTo>
                <a:lnTo>
                  <a:pt x="4985" y="23362"/>
                </a:lnTo>
                <a:lnTo>
                  <a:pt x="4985" y="23062"/>
                </a:lnTo>
                <a:lnTo>
                  <a:pt x="5766" y="22882"/>
                </a:lnTo>
                <a:lnTo>
                  <a:pt x="6547" y="22581"/>
                </a:lnTo>
                <a:lnTo>
                  <a:pt x="7988" y="21921"/>
                </a:lnTo>
                <a:lnTo>
                  <a:pt x="8709" y="21620"/>
                </a:lnTo>
                <a:lnTo>
                  <a:pt x="9490" y="21260"/>
                </a:lnTo>
                <a:lnTo>
                  <a:pt x="9790" y="21020"/>
                </a:lnTo>
                <a:lnTo>
                  <a:pt x="10150" y="20780"/>
                </a:lnTo>
                <a:lnTo>
                  <a:pt x="10390" y="20539"/>
                </a:lnTo>
                <a:lnTo>
                  <a:pt x="10631" y="20239"/>
                </a:lnTo>
                <a:lnTo>
                  <a:pt x="10691" y="19999"/>
                </a:lnTo>
                <a:lnTo>
                  <a:pt x="10631" y="19759"/>
                </a:lnTo>
                <a:lnTo>
                  <a:pt x="10450" y="19578"/>
                </a:lnTo>
                <a:lnTo>
                  <a:pt x="10210" y="19518"/>
                </a:lnTo>
                <a:lnTo>
                  <a:pt x="9850" y="19518"/>
                </a:lnTo>
                <a:lnTo>
                  <a:pt x="9490" y="19638"/>
                </a:lnTo>
                <a:lnTo>
                  <a:pt x="9069" y="19759"/>
                </a:lnTo>
                <a:lnTo>
                  <a:pt x="8709" y="19939"/>
                </a:lnTo>
                <a:lnTo>
                  <a:pt x="7988" y="20359"/>
                </a:lnTo>
                <a:lnTo>
                  <a:pt x="7328" y="20719"/>
                </a:lnTo>
                <a:lnTo>
                  <a:pt x="6126" y="21500"/>
                </a:lnTo>
                <a:lnTo>
                  <a:pt x="5526" y="21861"/>
                </a:lnTo>
                <a:lnTo>
                  <a:pt x="4985" y="22341"/>
                </a:lnTo>
                <a:lnTo>
                  <a:pt x="4985" y="22041"/>
                </a:lnTo>
                <a:lnTo>
                  <a:pt x="5165" y="22041"/>
                </a:lnTo>
                <a:lnTo>
                  <a:pt x="5286" y="21981"/>
                </a:lnTo>
                <a:lnTo>
                  <a:pt x="5346" y="21861"/>
                </a:lnTo>
                <a:lnTo>
                  <a:pt x="5346" y="21740"/>
                </a:lnTo>
                <a:lnTo>
                  <a:pt x="5226" y="21380"/>
                </a:lnTo>
                <a:lnTo>
                  <a:pt x="5045" y="20960"/>
                </a:lnTo>
                <a:lnTo>
                  <a:pt x="5045" y="20539"/>
                </a:lnTo>
                <a:lnTo>
                  <a:pt x="5406" y="20479"/>
                </a:lnTo>
                <a:lnTo>
                  <a:pt x="5766" y="20419"/>
                </a:lnTo>
                <a:lnTo>
                  <a:pt x="6487" y="20179"/>
                </a:lnTo>
                <a:lnTo>
                  <a:pt x="7147" y="19879"/>
                </a:lnTo>
                <a:lnTo>
                  <a:pt x="7808" y="19518"/>
                </a:lnTo>
                <a:lnTo>
                  <a:pt x="8649" y="19158"/>
                </a:lnTo>
                <a:lnTo>
                  <a:pt x="9369" y="18738"/>
                </a:lnTo>
                <a:lnTo>
                  <a:pt x="9730" y="18497"/>
                </a:lnTo>
                <a:lnTo>
                  <a:pt x="10030" y="18197"/>
                </a:lnTo>
                <a:lnTo>
                  <a:pt x="10330" y="17897"/>
                </a:lnTo>
                <a:lnTo>
                  <a:pt x="10571" y="17536"/>
                </a:lnTo>
                <a:lnTo>
                  <a:pt x="10631" y="17416"/>
                </a:lnTo>
                <a:lnTo>
                  <a:pt x="10691" y="17296"/>
                </a:lnTo>
                <a:lnTo>
                  <a:pt x="10571" y="17056"/>
                </a:lnTo>
                <a:lnTo>
                  <a:pt x="10450" y="16876"/>
                </a:lnTo>
                <a:lnTo>
                  <a:pt x="10330" y="16816"/>
                </a:lnTo>
                <a:lnTo>
                  <a:pt x="10210" y="16816"/>
                </a:lnTo>
                <a:lnTo>
                  <a:pt x="9730" y="16876"/>
                </a:lnTo>
                <a:lnTo>
                  <a:pt x="9309" y="16996"/>
                </a:lnTo>
                <a:lnTo>
                  <a:pt x="8889" y="17116"/>
                </a:lnTo>
                <a:lnTo>
                  <a:pt x="8529" y="17296"/>
                </a:lnTo>
                <a:lnTo>
                  <a:pt x="7808" y="17657"/>
                </a:lnTo>
                <a:lnTo>
                  <a:pt x="7027" y="18197"/>
                </a:lnTo>
                <a:lnTo>
                  <a:pt x="6006" y="18858"/>
                </a:lnTo>
                <a:lnTo>
                  <a:pt x="5526" y="19218"/>
                </a:lnTo>
                <a:lnTo>
                  <a:pt x="5105" y="19638"/>
                </a:lnTo>
                <a:lnTo>
                  <a:pt x="5286" y="18257"/>
                </a:lnTo>
                <a:lnTo>
                  <a:pt x="5286" y="18197"/>
                </a:lnTo>
                <a:lnTo>
                  <a:pt x="6066" y="17957"/>
                </a:lnTo>
                <a:lnTo>
                  <a:pt x="6847" y="17657"/>
                </a:lnTo>
                <a:lnTo>
                  <a:pt x="8409" y="17056"/>
                </a:lnTo>
                <a:lnTo>
                  <a:pt x="9249" y="16756"/>
                </a:lnTo>
                <a:lnTo>
                  <a:pt x="10150" y="16455"/>
                </a:lnTo>
                <a:lnTo>
                  <a:pt x="10571" y="16275"/>
                </a:lnTo>
                <a:lnTo>
                  <a:pt x="10991" y="16095"/>
                </a:lnTo>
                <a:lnTo>
                  <a:pt x="11351" y="15795"/>
                </a:lnTo>
                <a:lnTo>
                  <a:pt x="11592" y="15495"/>
                </a:lnTo>
                <a:lnTo>
                  <a:pt x="11592" y="15314"/>
                </a:lnTo>
                <a:lnTo>
                  <a:pt x="11592" y="15194"/>
                </a:lnTo>
                <a:lnTo>
                  <a:pt x="11532" y="15014"/>
                </a:lnTo>
                <a:lnTo>
                  <a:pt x="11411" y="14954"/>
                </a:lnTo>
                <a:lnTo>
                  <a:pt x="10991" y="14774"/>
                </a:lnTo>
                <a:lnTo>
                  <a:pt x="10571" y="14714"/>
                </a:lnTo>
                <a:lnTo>
                  <a:pt x="10090" y="14774"/>
                </a:lnTo>
                <a:lnTo>
                  <a:pt x="9610" y="14894"/>
                </a:lnTo>
                <a:lnTo>
                  <a:pt x="9129" y="15074"/>
                </a:lnTo>
                <a:lnTo>
                  <a:pt x="8649" y="15254"/>
                </a:lnTo>
                <a:lnTo>
                  <a:pt x="7808" y="15615"/>
                </a:lnTo>
                <a:lnTo>
                  <a:pt x="6547" y="16275"/>
                </a:lnTo>
                <a:lnTo>
                  <a:pt x="6006" y="16636"/>
                </a:lnTo>
                <a:lnTo>
                  <a:pt x="5406" y="16996"/>
                </a:lnTo>
                <a:lnTo>
                  <a:pt x="5826" y="14834"/>
                </a:lnTo>
                <a:lnTo>
                  <a:pt x="7087" y="14414"/>
                </a:lnTo>
                <a:lnTo>
                  <a:pt x="8288" y="13933"/>
                </a:lnTo>
                <a:lnTo>
                  <a:pt x="8949" y="13693"/>
                </a:lnTo>
                <a:lnTo>
                  <a:pt x="9610" y="13393"/>
                </a:lnTo>
                <a:lnTo>
                  <a:pt x="9910" y="13212"/>
                </a:lnTo>
                <a:lnTo>
                  <a:pt x="10210" y="13032"/>
                </a:lnTo>
                <a:lnTo>
                  <a:pt x="10450" y="12792"/>
                </a:lnTo>
                <a:lnTo>
                  <a:pt x="10631" y="12492"/>
                </a:lnTo>
                <a:lnTo>
                  <a:pt x="10631" y="12312"/>
                </a:lnTo>
                <a:lnTo>
                  <a:pt x="10631" y="12131"/>
                </a:lnTo>
                <a:lnTo>
                  <a:pt x="10511" y="11951"/>
                </a:lnTo>
                <a:lnTo>
                  <a:pt x="10330" y="11831"/>
                </a:lnTo>
                <a:lnTo>
                  <a:pt x="9730" y="11831"/>
                </a:lnTo>
                <a:lnTo>
                  <a:pt x="9430" y="11951"/>
                </a:lnTo>
                <a:lnTo>
                  <a:pt x="9129" y="12071"/>
                </a:lnTo>
                <a:lnTo>
                  <a:pt x="8529" y="12372"/>
                </a:lnTo>
                <a:lnTo>
                  <a:pt x="7988" y="12732"/>
                </a:lnTo>
                <a:lnTo>
                  <a:pt x="6967" y="13333"/>
                </a:lnTo>
                <a:lnTo>
                  <a:pt x="6066" y="13933"/>
                </a:lnTo>
                <a:lnTo>
                  <a:pt x="6367" y="12672"/>
                </a:lnTo>
                <a:lnTo>
                  <a:pt x="7628" y="12131"/>
                </a:lnTo>
                <a:lnTo>
                  <a:pt x="8949" y="11651"/>
                </a:lnTo>
                <a:lnTo>
                  <a:pt x="10270" y="11351"/>
                </a:lnTo>
                <a:lnTo>
                  <a:pt x="10871" y="11110"/>
                </a:lnTo>
                <a:lnTo>
                  <a:pt x="11471" y="10870"/>
                </a:lnTo>
                <a:lnTo>
                  <a:pt x="11652" y="10690"/>
                </a:lnTo>
                <a:lnTo>
                  <a:pt x="11772" y="10570"/>
                </a:lnTo>
                <a:lnTo>
                  <a:pt x="11772" y="10390"/>
                </a:lnTo>
                <a:lnTo>
                  <a:pt x="11772" y="10210"/>
                </a:lnTo>
                <a:lnTo>
                  <a:pt x="11652" y="10029"/>
                </a:lnTo>
                <a:lnTo>
                  <a:pt x="11532" y="9909"/>
                </a:lnTo>
                <a:lnTo>
                  <a:pt x="11411" y="9789"/>
                </a:lnTo>
                <a:lnTo>
                  <a:pt x="11171" y="9729"/>
                </a:lnTo>
                <a:lnTo>
                  <a:pt x="10631" y="9729"/>
                </a:lnTo>
                <a:lnTo>
                  <a:pt x="10030" y="9849"/>
                </a:lnTo>
                <a:lnTo>
                  <a:pt x="9430" y="10029"/>
                </a:lnTo>
                <a:lnTo>
                  <a:pt x="8829" y="10330"/>
                </a:lnTo>
                <a:lnTo>
                  <a:pt x="8228" y="10630"/>
                </a:lnTo>
                <a:lnTo>
                  <a:pt x="7688" y="10990"/>
                </a:lnTo>
                <a:lnTo>
                  <a:pt x="6607" y="11831"/>
                </a:lnTo>
                <a:lnTo>
                  <a:pt x="7207" y="10089"/>
                </a:lnTo>
                <a:lnTo>
                  <a:pt x="7748" y="9969"/>
                </a:lnTo>
                <a:lnTo>
                  <a:pt x="8228" y="9849"/>
                </a:lnTo>
                <a:lnTo>
                  <a:pt x="9249" y="9489"/>
                </a:lnTo>
                <a:lnTo>
                  <a:pt x="9910" y="9249"/>
                </a:lnTo>
                <a:lnTo>
                  <a:pt x="10511" y="9008"/>
                </a:lnTo>
                <a:lnTo>
                  <a:pt x="10811" y="8828"/>
                </a:lnTo>
                <a:lnTo>
                  <a:pt x="11111" y="8648"/>
                </a:lnTo>
                <a:lnTo>
                  <a:pt x="11351" y="8408"/>
                </a:lnTo>
                <a:lnTo>
                  <a:pt x="11532" y="8168"/>
                </a:lnTo>
                <a:lnTo>
                  <a:pt x="11592" y="7927"/>
                </a:lnTo>
                <a:lnTo>
                  <a:pt x="11592" y="7747"/>
                </a:lnTo>
                <a:lnTo>
                  <a:pt x="11471" y="7567"/>
                </a:lnTo>
                <a:lnTo>
                  <a:pt x="11291" y="7507"/>
                </a:lnTo>
                <a:lnTo>
                  <a:pt x="10931" y="7447"/>
                </a:lnTo>
                <a:lnTo>
                  <a:pt x="10631" y="7507"/>
                </a:lnTo>
                <a:lnTo>
                  <a:pt x="10270" y="7567"/>
                </a:lnTo>
                <a:lnTo>
                  <a:pt x="9970" y="7687"/>
                </a:lnTo>
                <a:lnTo>
                  <a:pt x="9309" y="7927"/>
                </a:lnTo>
                <a:lnTo>
                  <a:pt x="8709" y="8288"/>
                </a:lnTo>
                <a:lnTo>
                  <a:pt x="7748" y="8768"/>
                </a:lnTo>
                <a:lnTo>
                  <a:pt x="7868" y="8468"/>
                </a:lnTo>
                <a:lnTo>
                  <a:pt x="8409" y="8228"/>
                </a:lnTo>
                <a:lnTo>
                  <a:pt x="9009" y="7927"/>
                </a:lnTo>
                <a:lnTo>
                  <a:pt x="10030" y="7267"/>
                </a:lnTo>
                <a:lnTo>
                  <a:pt x="11291" y="6546"/>
                </a:lnTo>
                <a:lnTo>
                  <a:pt x="11892" y="6126"/>
                </a:lnTo>
                <a:lnTo>
                  <a:pt x="12132" y="5825"/>
                </a:lnTo>
                <a:lnTo>
                  <a:pt x="12372" y="5585"/>
                </a:lnTo>
                <a:lnTo>
                  <a:pt x="12432" y="5405"/>
                </a:lnTo>
                <a:lnTo>
                  <a:pt x="12432" y="5225"/>
                </a:lnTo>
                <a:lnTo>
                  <a:pt x="12312" y="5105"/>
                </a:lnTo>
                <a:lnTo>
                  <a:pt x="12072" y="5105"/>
                </a:lnTo>
                <a:lnTo>
                  <a:pt x="11772" y="5225"/>
                </a:lnTo>
                <a:lnTo>
                  <a:pt x="11411" y="5345"/>
                </a:lnTo>
                <a:lnTo>
                  <a:pt x="10811" y="5705"/>
                </a:lnTo>
                <a:lnTo>
                  <a:pt x="9610" y="6546"/>
                </a:lnTo>
                <a:lnTo>
                  <a:pt x="8949" y="6967"/>
                </a:lnTo>
                <a:lnTo>
                  <a:pt x="8288" y="7447"/>
                </a:lnTo>
                <a:lnTo>
                  <a:pt x="9009" y="6066"/>
                </a:lnTo>
                <a:lnTo>
                  <a:pt x="9069" y="5886"/>
                </a:lnTo>
                <a:lnTo>
                  <a:pt x="9850" y="5525"/>
                </a:lnTo>
                <a:lnTo>
                  <a:pt x="10631" y="5105"/>
                </a:lnTo>
                <a:lnTo>
                  <a:pt x="11231" y="4684"/>
                </a:lnTo>
                <a:lnTo>
                  <a:pt x="11832" y="4324"/>
                </a:lnTo>
                <a:lnTo>
                  <a:pt x="12372" y="3904"/>
                </a:lnTo>
                <a:lnTo>
                  <a:pt x="12853" y="3423"/>
                </a:lnTo>
                <a:lnTo>
                  <a:pt x="12973" y="3243"/>
                </a:lnTo>
                <a:lnTo>
                  <a:pt x="12913" y="3063"/>
                </a:lnTo>
                <a:lnTo>
                  <a:pt x="12793" y="2883"/>
                </a:lnTo>
                <a:lnTo>
                  <a:pt x="12613" y="2823"/>
                </a:lnTo>
                <a:lnTo>
                  <a:pt x="13093" y="2582"/>
                </a:lnTo>
                <a:lnTo>
                  <a:pt x="13333" y="2402"/>
                </a:lnTo>
                <a:lnTo>
                  <a:pt x="13453" y="2162"/>
                </a:lnTo>
                <a:lnTo>
                  <a:pt x="13513" y="1982"/>
                </a:lnTo>
                <a:lnTo>
                  <a:pt x="13453" y="1802"/>
                </a:lnTo>
                <a:lnTo>
                  <a:pt x="13393" y="1682"/>
                </a:lnTo>
                <a:lnTo>
                  <a:pt x="13213" y="1561"/>
                </a:lnTo>
                <a:lnTo>
                  <a:pt x="12733" y="1561"/>
                </a:lnTo>
                <a:lnTo>
                  <a:pt x="12192" y="1622"/>
                </a:lnTo>
                <a:lnTo>
                  <a:pt x="11712" y="1862"/>
                </a:lnTo>
                <a:lnTo>
                  <a:pt x="11291" y="2042"/>
                </a:lnTo>
                <a:lnTo>
                  <a:pt x="10991" y="2162"/>
                </a:lnTo>
                <a:lnTo>
                  <a:pt x="11411" y="1862"/>
                </a:lnTo>
                <a:lnTo>
                  <a:pt x="12072" y="1321"/>
                </a:lnTo>
                <a:lnTo>
                  <a:pt x="12432" y="1021"/>
                </a:lnTo>
                <a:lnTo>
                  <a:pt x="12673" y="721"/>
                </a:lnTo>
                <a:lnTo>
                  <a:pt x="12673" y="541"/>
                </a:lnTo>
                <a:lnTo>
                  <a:pt x="12613" y="360"/>
                </a:lnTo>
                <a:lnTo>
                  <a:pt x="12492" y="300"/>
                </a:lnTo>
                <a:lnTo>
                  <a:pt x="12312" y="300"/>
                </a:lnTo>
                <a:lnTo>
                  <a:pt x="11952" y="420"/>
                </a:lnTo>
                <a:lnTo>
                  <a:pt x="11652" y="661"/>
                </a:lnTo>
                <a:lnTo>
                  <a:pt x="11051" y="1141"/>
                </a:lnTo>
                <a:lnTo>
                  <a:pt x="10330" y="1742"/>
                </a:lnTo>
                <a:lnTo>
                  <a:pt x="9670" y="2342"/>
                </a:lnTo>
                <a:lnTo>
                  <a:pt x="9550" y="2462"/>
                </a:lnTo>
                <a:lnTo>
                  <a:pt x="9550" y="2642"/>
                </a:lnTo>
                <a:lnTo>
                  <a:pt x="9610" y="2763"/>
                </a:lnTo>
                <a:lnTo>
                  <a:pt x="9730" y="2883"/>
                </a:lnTo>
                <a:lnTo>
                  <a:pt x="9369" y="3183"/>
                </a:lnTo>
                <a:lnTo>
                  <a:pt x="9069" y="3543"/>
                </a:lnTo>
                <a:lnTo>
                  <a:pt x="9309" y="2522"/>
                </a:lnTo>
                <a:lnTo>
                  <a:pt x="9430" y="1922"/>
                </a:lnTo>
                <a:lnTo>
                  <a:pt x="9550" y="1321"/>
                </a:lnTo>
                <a:lnTo>
                  <a:pt x="9610" y="661"/>
                </a:lnTo>
                <a:lnTo>
                  <a:pt x="9550" y="60"/>
                </a:lnTo>
                <a:lnTo>
                  <a:pt x="9490" y="0"/>
                </a:lnTo>
                <a:lnTo>
                  <a:pt x="9430" y="0"/>
                </a:lnTo>
                <a:close/>
              </a:path>
            </a:pathLst>
          </a:custGeom>
          <a:solidFill>
            <a:srgbClr val="187767"/>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4" name="Shape 154">
            <a:extLst>
              <a:ext uri="{FF2B5EF4-FFF2-40B4-BE49-F238E27FC236}">
                <a16:creationId xmlns:a16="http://schemas.microsoft.com/office/drawing/2014/main" xmlns="" id="{64A56E6D-BC8C-4A64-B471-68CAD5412EA5}"/>
              </a:ext>
            </a:extLst>
          </p:cNvPr>
          <p:cNvSpPr>
            <a:spLocks/>
          </p:cNvSpPr>
          <p:nvPr/>
        </p:nvSpPr>
        <p:spPr bwMode="auto">
          <a:xfrm rot="3048944">
            <a:off x="10180109" y="3502025"/>
            <a:ext cx="438150" cy="901700"/>
          </a:xfrm>
          <a:custGeom>
            <a:avLst/>
            <a:gdLst>
              <a:gd name="T0" fmla="*/ 43945911 w 18378"/>
              <a:gd name="T1" fmla="*/ 3756407 h 37897"/>
              <a:gd name="T2" fmla="*/ 39880757 w 18378"/>
              <a:gd name="T3" fmla="*/ 18775630 h 37897"/>
              <a:gd name="T4" fmla="*/ 60234372 w 18378"/>
              <a:gd name="T5" fmla="*/ 37545531 h 37897"/>
              <a:gd name="T6" fmla="*/ 78135367 w 18378"/>
              <a:gd name="T7" fmla="*/ 53246864 h 37897"/>
              <a:gd name="T8" fmla="*/ 22793146 w 18378"/>
              <a:gd name="T9" fmla="*/ 35840880 h 37897"/>
              <a:gd name="T10" fmla="*/ 4078791 w 18378"/>
              <a:gd name="T11" fmla="*/ 39932293 h 37897"/>
              <a:gd name="T12" fmla="*/ 3265979 w 18378"/>
              <a:gd name="T13" fmla="*/ 49490778 h 37897"/>
              <a:gd name="T14" fmla="*/ 62673903 w 18378"/>
              <a:gd name="T15" fmla="*/ 63822483 h 37897"/>
              <a:gd name="T16" fmla="*/ 101727663 w 18378"/>
              <a:gd name="T17" fmla="*/ 74744582 h 37897"/>
              <a:gd name="T18" fmla="*/ 65112885 w 18378"/>
              <a:gd name="T19" fmla="*/ 75085637 h 37897"/>
              <a:gd name="T20" fmla="*/ 26044940 w 18378"/>
              <a:gd name="T21" fmla="*/ 72698875 h 37897"/>
              <a:gd name="T22" fmla="*/ 17914632 w 18378"/>
              <a:gd name="T23" fmla="*/ 79864889 h 37897"/>
              <a:gd name="T24" fmla="*/ 27671111 w 18378"/>
              <a:gd name="T25" fmla="*/ 87371636 h 37897"/>
              <a:gd name="T26" fmla="*/ 98475893 w 18378"/>
              <a:gd name="T27" fmla="*/ 92491942 h 37897"/>
              <a:gd name="T28" fmla="*/ 113937334 w 18378"/>
              <a:gd name="T29" fmla="*/ 125593549 h 37897"/>
              <a:gd name="T30" fmla="*/ 69178039 w 18378"/>
              <a:gd name="T31" fmla="*/ 111602899 h 37897"/>
              <a:gd name="T32" fmla="*/ 34189432 w 18378"/>
              <a:gd name="T33" fmla="*/ 108192972 h 37897"/>
              <a:gd name="T34" fmla="*/ 17101249 w 18378"/>
              <a:gd name="T35" fmla="*/ 116041095 h 37897"/>
              <a:gd name="T36" fmla="*/ 26858299 w 18378"/>
              <a:gd name="T37" fmla="*/ 124229631 h 37897"/>
              <a:gd name="T38" fmla="*/ 81387710 w 18378"/>
              <a:gd name="T39" fmla="*/ 131742107 h 37897"/>
              <a:gd name="T40" fmla="*/ 122894638 w 18378"/>
              <a:gd name="T41" fmla="*/ 137885276 h 37897"/>
              <a:gd name="T42" fmla="*/ 95223551 w 18378"/>
              <a:gd name="T43" fmla="*/ 165866879 h 37897"/>
              <a:gd name="T44" fmla="*/ 35815604 w 18378"/>
              <a:gd name="T45" fmla="*/ 154262990 h 37897"/>
              <a:gd name="T46" fmla="*/ 9770116 w 18378"/>
              <a:gd name="T47" fmla="*/ 158360132 h 37897"/>
              <a:gd name="T48" fmla="*/ 10583499 w 18378"/>
              <a:gd name="T49" fmla="*/ 169623286 h 37897"/>
              <a:gd name="T50" fmla="*/ 65925697 w 18378"/>
              <a:gd name="T51" fmla="*/ 176107171 h 37897"/>
              <a:gd name="T52" fmla="*/ 111498351 w 18378"/>
              <a:gd name="T53" fmla="*/ 180204312 h 37897"/>
              <a:gd name="T54" fmla="*/ 123708022 w 18378"/>
              <a:gd name="T55" fmla="*/ 215351928 h 37897"/>
              <a:gd name="T56" fmla="*/ 138356651 w 18378"/>
              <a:gd name="T57" fmla="*/ 197263834 h 37897"/>
              <a:gd name="T58" fmla="*/ 166027761 w 18378"/>
              <a:gd name="T59" fmla="*/ 175084326 h 37897"/>
              <a:gd name="T60" fmla="*/ 237645331 w 18378"/>
              <a:gd name="T61" fmla="*/ 161428682 h 37897"/>
              <a:gd name="T62" fmla="*/ 249041642 w 18378"/>
              <a:gd name="T63" fmla="*/ 149824794 h 37897"/>
              <a:gd name="T64" fmla="*/ 228688027 w 18378"/>
              <a:gd name="T65" fmla="*/ 141635937 h 37897"/>
              <a:gd name="T66" fmla="*/ 174985066 w 18378"/>
              <a:gd name="T67" fmla="*/ 151535174 h 37897"/>
              <a:gd name="T68" fmla="*/ 142421804 w 18378"/>
              <a:gd name="T69" fmla="*/ 152899091 h 37897"/>
              <a:gd name="T70" fmla="*/ 170906275 w 18378"/>
              <a:gd name="T71" fmla="*/ 124229631 h 37897"/>
              <a:gd name="T72" fmla="*/ 219744360 w 18378"/>
              <a:gd name="T73" fmla="*/ 106141537 h 37897"/>
              <a:gd name="T74" fmla="*/ 223809514 w 18378"/>
              <a:gd name="T75" fmla="*/ 93173731 h 37897"/>
              <a:gd name="T76" fmla="*/ 196951214 w 18378"/>
              <a:gd name="T77" fmla="*/ 89076590 h 37897"/>
              <a:gd name="T78" fmla="*/ 169280104 w 18378"/>
              <a:gd name="T79" fmla="*/ 102391179 h 37897"/>
              <a:gd name="T80" fmla="*/ 138356651 w 18378"/>
              <a:gd name="T81" fmla="*/ 125252476 h 37897"/>
              <a:gd name="T82" fmla="*/ 150565749 w 18378"/>
              <a:gd name="T83" fmla="*/ 87712691 h 37897"/>
              <a:gd name="T84" fmla="*/ 193698848 w 18378"/>
              <a:gd name="T85" fmla="*/ 65532862 h 37897"/>
              <a:gd name="T86" fmla="*/ 192886061 w 18378"/>
              <a:gd name="T87" fmla="*/ 56656470 h 37897"/>
              <a:gd name="T88" fmla="*/ 173345257 w 18378"/>
              <a:gd name="T89" fmla="*/ 52900402 h 37897"/>
              <a:gd name="T90" fmla="*/ 133478137 w 18378"/>
              <a:gd name="T91" fmla="*/ 70988496 h 37897"/>
              <a:gd name="T92" fmla="*/ 128585963 w 18378"/>
              <a:gd name="T93" fmla="*/ 58702497 h 37897"/>
              <a:gd name="T94" fmla="*/ 187993886 w 18378"/>
              <a:gd name="T95" fmla="*/ 32425528 h 37897"/>
              <a:gd name="T96" fmla="*/ 187993886 w 18378"/>
              <a:gd name="T97" fmla="*/ 23213826 h 37897"/>
              <a:gd name="T98" fmla="*/ 166840549 w 18378"/>
              <a:gd name="T99" fmla="*/ 21162391 h 37897"/>
              <a:gd name="T100" fmla="*/ 126146980 w 18378"/>
              <a:gd name="T101" fmla="*/ 40273348 h 37897"/>
              <a:gd name="T102" fmla="*/ 96849722 w 18378"/>
              <a:gd name="T103" fmla="*/ 46416499 h 37897"/>
              <a:gd name="T104" fmla="*/ 90345014 w 18378"/>
              <a:gd name="T105" fmla="*/ 29015922 h 37897"/>
              <a:gd name="T106" fmla="*/ 79761538 w 18378"/>
              <a:gd name="T107" fmla="*/ 4784980 h 37897"/>
              <a:gd name="T108" fmla="*/ 61047732 w 18378"/>
              <a:gd name="T109" fmla="*/ 5728 h 3789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8378"/>
              <a:gd name="T166" fmla="*/ 0 h 37897"/>
              <a:gd name="T167" fmla="*/ 18378 w 18378"/>
              <a:gd name="T168" fmla="*/ 37897 h 3789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8378" h="37897" extrusionOk="0">
                <a:moveTo>
                  <a:pt x="4505" y="1"/>
                </a:moveTo>
                <a:lnTo>
                  <a:pt x="4024" y="121"/>
                </a:lnTo>
                <a:lnTo>
                  <a:pt x="3784" y="181"/>
                </a:lnTo>
                <a:lnTo>
                  <a:pt x="3604" y="301"/>
                </a:lnTo>
                <a:lnTo>
                  <a:pt x="3424" y="481"/>
                </a:lnTo>
                <a:lnTo>
                  <a:pt x="3243" y="661"/>
                </a:lnTo>
                <a:lnTo>
                  <a:pt x="3123" y="842"/>
                </a:lnTo>
                <a:lnTo>
                  <a:pt x="3003" y="1082"/>
                </a:lnTo>
                <a:lnTo>
                  <a:pt x="2943" y="1622"/>
                </a:lnTo>
                <a:lnTo>
                  <a:pt x="2883" y="2163"/>
                </a:lnTo>
                <a:lnTo>
                  <a:pt x="2883" y="2763"/>
                </a:lnTo>
                <a:lnTo>
                  <a:pt x="2943" y="3304"/>
                </a:lnTo>
                <a:lnTo>
                  <a:pt x="3063" y="3844"/>
                </a:lnTo>
                <a:lnTo>
                  <a:pt x="3243" y="4325"/>
                </a:lnTo>
                <a:lnTo>
                  <a:pt x="3424" y="4865"/>
                </a:lnTo>
                <a:lnTo>
                  <a:pt x="3664" y="5346"/>
                </a:lnTo>
                <a:lnTo>
                  <a:pt x="4144" y="6247"/>
                </a:lnTo>
                <a:lnTo>
                  <a:pt x="4445" y="6607"/>
                </a:lnTo>
                <a:lnTo>
                  <a:pt x="4745" y="7027"/>
                </a:lnTo>
                <a:lnTo>
                  <a:pt x="5105" y="7268"/>
                </a:lnTo>
                <a:lnTo>
                  <a:pt x="5466" y="7568"/>
                </a:lnTo>
                <a:lnTo>
                  <a:pt x="6246" y="8048"/>
                </a:lnTo>
                <a:lnTo>
                  <a:pt x="6787" y="10210"/>
                </a:lnTo>
                <a:lnTo>
                  <a:pt x="5766" y="9370"/>
                </a:lnTo>
                <a:lnTo>
                  <a:pt x="4685" y="8589"/>
                </a:lnTo>
                <a:lnTo>
                  <a:pt x="3484" y="7568"/>
                </a:lnTo>
                <a:lnTo>
                  <a:pt x="2883" y="7027"/>
                </a:lnTo>
                <a:lnTo>
                  <a:pt x="2283" y="6547"/>
                </a:lnTo>
                <a:lnTo>
                  <a:pt x="1982" y="6367"/>
                </a:lnTo>
                <a:lnTo>
                  <a:pt x="1682" y="6307"/>
                </a:lnTo>
                <a:lnTo>
                  <a:pt x="1442" y="6247"/>
                </a:lnTo>
                <a:lnTo>
                  <a:pt x="1141" y="6307"/>
                </a:lnTo>
                <a:lnTo>
                  <a:pt x="901" y="6427"/>
                </a:lnTo>
                <a:lnTo>
                  <a:pt x="661" y="6607"/>
                </a:lnTo>
                <a:lnTo>
                  <a:pt x="421" y="6787"/>
                </a:lnTo>
                <a:lnTo>
                  <a:pt x="301" y="7027"/>
                </a:lnTo>
                <a:lnTo>
                  <a:pt x="120" y="7328"/>
                </a:lnTo>
                <a:lnTo>
                  <a:pt x="60" y="7568"/>
                </a:lnTo>
                <a:lnTo>
                  <a:pt x="0" y="7868"/>
                </a:lnTo>
                <a:lnTo>
                  <a:pt x="60" y="8168"/>
                </a:lnTo>
                <a:lnTo>
                  <a:pt x="120" y="8469"/>
                </a:lnTo>
                <a:lnTo>
                  <a:pt x="241" y="8709"/>
                </a:lnTo>
                <a:lnTo>
                  <a:pt x="481" y="8949"/>
                </a:lnTo>
                <a:lnTo>
                  <a:pt x="721" y="9189"/>
                </a:lnTo>
                <a:lnTo>
                  <a:pt x="1382" y="9550"/>
                </a:lnTo>
                <a:lnTo>
                  <a:pt x="2042" y="9850"/>
                </a:lnTo>
                <a:lnTo>
                  <a:pt x="3364" y="10511"/>
                </a:lnTo>
                <a:lnTo>
                  <a:pt x="4625" y="11231"/>
                </a:lnTo>
                <a:lnTo>
                  <a:pt x="5946" y="11892"/>
                </a:lnTo>
                <a:lnTo>
                  <a:pt x="6246" y="11952"/>
                </a:lnTo>
                <a:lnTo>
                  <a:pt x="6607" y="11892"/>
                </a:lnTo>
                <a:lnTo>
                  <a:pt x="6847" y="11772"/>
                </a:lnTo>
                <a:lnTo>
                  <a:pt x="7087" y="11592"/>
                </a:lnTo>
                <a:lnTo>
                  <a:pt x="7507" y="13153"/>
                </a:lnTo>
                <a:lnTo>
                  <a:pt x="7808" y="14715"/>
                </a:lnTo>
                <a:lnTo>
                  <a:pt x="7868" y="15075"/>
                </a:lnTo>
                <a:lnTo>
                  <a:pt x="6667" y="14294"/>
                </a:lnTo>
                <a:lnTo>
                  <a:pt x="6066" y="13874"/>
                </a:lnTo>
                <a:lnTo>
                  <a:pt x="5466" y="13513"/>
                </a:lnTo>
                <a:lnTo>
                  <a:pt x="4805" y="13213"/>
                </a:lnTo>
                <a:lnTo>
                  <a:pt x="4144" y="12973"/>
                </a:lnTo>
                <a:lnTo>
                  <a:pt x="3424" y="12733"/>
                </a:lnTo>
                <a:lnTo>
                  <a:pt x="2703" y="12613"/>
                </a:lnTo>
                <a:lnTo>
                  <a:pt x="2403" y="12613"/>
                </a:lnTo>
                <a:lnTo>
                  <a:pt x="2162" y="12673"/>
                </a:lnTo>
                <a:lnTo>
                  <a:pt x="1922" y="12793"/>
                </a:lnTo>
                <a:lnTo>
                  <a:pt x="1742" y="12913"/>
                </a:lnTo>
                <a:lnTo>
                  <a:pt x="1562" y="13093"/>
                </a:lnTo>
                <a:lnTo>
                  <a:pt x="1442" y="13333"/>
                </a:lnTo>
                <a:lnTo>
                  <a:pt x="1382" y="13573"/>
                </a:lnTo>
                <a:lnTo>
                  <a:pt x="1322" y="13814"/>
                </a:lnTo>
                <a:lnTo>
                  <a:pt x="1322" y="14054"/>
                </a:lnTo>
                <a:lnTo>
                  <a:pt x="1322" y="14354"/>
                </a:lnTo>
                <a:lnTo>
                  <a:pt x="1382" y="14594"/>
                </a:lnTo>
                <a:lnTo>
                  <a:pt x="1502" y="14835"/>
                </a:lnTo>
                <a:lnTo>
                  <a:pt x="1682" y="15075"/>
                </a:lnTo>
                <a:lnTo>
                  <a:pt x="1862" y="15255"/>
                </a:lnTo>
                <a:lnTo>
                  <a:pt x="2042" y="15375"/>
                </a:lnTo>
                <a:lnTo>
                  <a:pt x="2343" y="15495"/>
                </a:lnTo>
                <a:lnTo>
                  <a:pt x="3003" y="15675"/>
                </a:lnTo>
                <a:lnTo>
                  <a:pt x="3724" y="15856"/>
                </a:lnTo>
                <a:lnTo>
                  <a:pt x="5105" y="15976"/>
                </a:lnTo>
                <a:lnTo>
                  <a:pt x="6547" y="16156"/>
                </a:lnTo>
                <a:lnTo>
                  <a:pt x="7267" y="16276"/>
                </a:lnTo>
                <a:lnTo>
                  <a:pt x="7928" y="16456"/>
                </a:lnTo>
                <a:lnTo>
                  <a:pt x="8168" y="16456"/>
                </a:lnTo>
                <a:lnTo>
                  <a:pt x="8588" y="19459"/>
                </a:lnTo>
                <a:lnTo>
                  <a:pt x="8949" y="22522"/>
                </a:lnTo>
                <a:lnTo>
                  <a:pt x="8949" y="22642"/>
                </a:lnTo>
                <a:lnTo>
                  <a:pt x="8408" y="22101"/>
                </a:lnTo>
                <a:lnTo>
                  <a:pt x="7748" y="21681"/>
                </a:lnTo>
                <a:lnTo>
                  <a:pt x="7147" y="21201"/>
                </a:lnTo>
                <a:lnTo>
                  <a:pt x="6667" y="20780"/>
                </a:lnTo>
                <a:lnTo>
                  <a:pt x="6186" y="20420"/>
                </a:lnTo>
                <a:lnTo>
                  <a:pt x="5646" y="20000"/>
                </a:lnTo>
                <a:lnTo>
                  <a:pt x="5105" y="19639"/>
                </a:lnTo>
                <a:lnTo>
                  <a:pt x="4445" y="19339"/>
                </a:lnTo>
                <a:lnTo>
                  <a:pt x="3784" y="19099"/>
                </a:lnTo>
                <a:lnTo>
                  <a:pt x="3484" y="19039"/>
                </a:lnTo>
                <a:lnTo>
                  <a:pt x="3123" y="18979"/>
                </a:lnTo>
                <a:lnTo>
                  <a:pt x="2823" y="18979"/>
                </a:lnTo>
                <a:lnTo>
                  <a:pt x="2523" y="19039"/>
                </a:lnTo>
                <a:lnTo>
                  <a:pt x="2222" y="19159"/>
                </a:lnTo>
                <a:lnTo>
                  <a:pt x="1982" y="19339"/>
                </a:lnTo>
                <a:lnTo>
                  <a:pt x="1622" y="19639"/>
                </a:lnTo>
                <a:lnTo>
                  <a:pt x="1382" y="20000"/>
                </a:lnTo>
                <a:lnTo>
                  <a:pt x="1322" y="20180"/>
                </a:lnTo>
                <a:lnTo>
                  <a:pt x="1262" y="20420"/>
                </a:lnTo>
                <a:lnTo>
                  <a:pt x="1262" y="20660"/>
                </a:lnTo>
                <a:lnTo>
                  <a:pt x="1322" y="20840"/>
                </a:lnTo>
                <a:lnTo>
                  <a:pt x="1442" y="21141"/>
                </a:lnTo>
                <a:lnTo>
                  <a:pt x="1562" y="21381"/>
                </a:lnTo>
                <a:lnTo>
                  <a:pt x="1742" y="21621"/>
                </a:lnTo>
                <a:lnTo>
                  <a:pt x="1982" y="21861"/>
                </a:lnTo>
                <a:lnTo>
                  <a:pt x="2463" y="22162"/>
                </a:lnTo>
                <a:lnTo>
                  <a:pt x="3003" y="22462"/>
                </a:lnTo>
                <a:lnTo>
                  <a:pt x="3544" y="22642"/>
                </a:lnTo>
                <a:lnTo>
                  <a:pt x="4204" y="22822"/>
                </a:lnTo>
                <a:lnTo>
                  <a:pt x="5345" y="23062"/>
                </a:lnTo>
                <a:lnTo>
                  <a:pt x="6006" y="23183"/>
                </a:lnTo>
                <a:lnTo>
                  <a:pt x="6607" y="23363"/>
                </a:lnTo>
                <a:lnTo>
                  <a:pt x="7207" y="23603"/>
                </a:lnTo>
                <a:lnTo>
                  <a:pt x="7808" y="23843"/>
                </a:lnTo>
                <a:lnTo>
                  <a:pt x="8468" y="24143"/>
                </a:lnTo>
                <a:lnTo>
                  <a:pt x="8769" y="24264"/>
                </a:lnTo>
                <a:lnTo>
                  <a:pt x="9069" y="24264"/>
                </a:lnTo>
                <a:lnTo>
                  <a:pt x="9129" y="25825"/>
                </a:lnTo>
                <a:lnTo>
                  <a:pt x="9129" y="27447"/>
                </a:lnTo>
                <a:lnTo>
                  <a:pt x="9069" y="30569"/>
                </a:lnTo>
                <a:lnTo>
                  <a:pt x="8408" y="30089"/>
                </a:lnTo>
                <a:lnTo>
                  <a:pt x="7748" y="29609"/>
                </a:lnTo>
                <a:lnTo>
                  <a:pt x="7027" y="29188"/>
                </a:lnTo>
                <a:lnTo>
                  <a:pt x="6366" y="28708"/>
                </a:lnTo>
                <a:lnTo>
                  <a:pt x="5946" y="28407"/>
                </a:lnTo>
                <a:lnTo>
                  <a:pt x="5526" y="28167"/>
                </a:lnTo>
                <a:lnTo>
                  <a:pt x="4565" y="27747"/>
                </a:lnTo>
                <a:lnTo>
                  <a:pt x="3604" y="27386"/>
                </a:lnTo>
                <a:lnTo>
                  <a:pt x="2643" y="27146"/>
                </a:lnTo>
                <a:lnTo>
                  <a:pt x="2222" y="27026"/>
                </a:lnTo>
                <a:lnTo>
                  <a:pt x="1802" y="27086"/>
                </a:lnTo>
                <a:lnTo>
                  <a:pt x="1442" y="27146"/>
                </a:lnTo>
                <a:lnTo>
                  <a:pt x="1141" y="27326"/>
                </a:lnTo>
                <a:lnTo>
                  <a:pt x="901" y="27567"/>
                </a:lnTo>
                <a:lnTo>
                  <a:pt x="721" y="27867"/>
                </a:lnTo>
                <a:lnTo>
                  <a:pt x="601" y="28167"/>
                </a:lnTo>
                <a:lnTo>
                  <a:pt x="481" y="28528"/>
                </a:lnTo>
                <a:lnTo>
                  <a:pt x="481" y="28888"/>
                </a:lnTo>
                <a:lnTo>
                  <a:pt x="481" y="29188"/>
                </a:lnTo>
                <a:lnTo>
                  <a:pt x="601" y="29548"/>
                </a:lnTo>
                <a:lnTo>
                  <a:pt x="781" y="29849"/>
                </a:lnTo>
                <a:lnTo>
                  <a:pt x="1021" y="30149"/>
                </a:lnTo>
                <a:lnTo>
                  <a:pt x="1322" y="30389"/>
                </a:lnTo>
                <a:lnTo>
                  <a:pt x="1682" y="30509"/>
                </a:lnTo>
                <a:lnTo>
                  <a:pt x="2162" y="30630"/>
                </a:lnTo>
                <a:lnTo>
                  <a:pt x="3964" y="30870"/>
                </a:lnTo>
                <a:lnTo>
                  <a:pt x="4865" y="30990"/>
                </a:lnTo>
                <a:lnTo>
                  <a:pt x="5766" y="31050"/>
                </a:lnTo>
                <a:lnTo>
                  <a:pt x="6246" y="31050"/>
                </a:lnTo>
                <a:lnTo>
                  <a:pt x="6667" y="31170"/>
                </a:lnTo>
                <a:lnTo>
                  <a:pt x="7447" y="31530"/>
                </a:lnTo>
                <a:lnTo>
                  <a:pt x="7868" y="31650"/>
                </a:lnTo>
                <a:lnTo>
                  <a:pt x="8228" y="31711"/>
                </a:lnTo>
                <a:lnTo>
                  <a:pt x="9009" y="31831"/>
                </a:lnTo>
                <a:lnTo>
                  <a:pt x="8709" y="37356"/>
                </a:lnTo>
                <a:lnTo>
                  <a:pt x="8709" y="37596"/>
                </a:lnTo>
                <a:lnTo>
                  <a:pt x="8829" y="37716"/>
                </a:lnTo>
                <a:lnTo>
                  <a:pt x="8949" y="37836"/>
                </a:lnTo>
                <a:lnTo>
                  <a:pt x="9129" y="37896"/>
                </a:lnTo>
                <a:lnTo>
                  <a:pt x="9309" y="37896"/>
                </a:lnTo>
                <a:lnTo>
                  <a:pt x="9489" y="37836"/>
                </a:lnTo>
                <a:lnTo>
                  <a:pt x="9609" y="37716"/>
                </a:lnTo>
                <a:lnTo>
                  <a:pt x="9730" y="37536"/>
                </a:lnTo>
                <a:lnTo>
                  <a:pt x="9970" y="36095"/>
                </a:lnTo>
                <a:lnTo>
                  <a:pt x="10210" y="34713"/>
                </a:lnTo>
                <a:lnTo>
                  <a:pt x="10330" y="33272"/>
                </a:lnTo>
                <a:lnTo>
                  <a:pt x="10450" y="31831"/>
                </a:lnTo>
                <a:lnTo>
                  <a:pt x="10690" y="31711"/>
                </a:lnTo>
                <a:lnTo>
                  <a:pt x="11051" y="31410"/>
                </a:lnTo>
                <a:lnTo>
                  <a:pt x="11411" y="31170"/>
                </a:lnTo>
                <a:lnTo>
                  <a:pt x="12252" y="30810"/>
                </a:lnTo>
                <a:lnTo>
                  <a:pt x="13934" y="30089"/>
                </a:lnTo>
                <a:lnTo>
                  <a:pt x="14714" y="29729"/>
                </a:lnTo>
                <a:lnTo>
                  <a:pt x="15495" y="29368"/>
                </a:lnTo>
                <a:lnTo>
                  <a:pt x="16276" y="28948"/>
                </a:lnTo>
                <a:lnTo>
                  <a:pt x="17056" y="28588"/>
                </a:lnTo>
                <a:lnTo>
                  <a:pt x="17537" y="28407"/>
                </a:lnTo>
                <a:lnTo>
                  <a:pt x="17837" y="28107"/>
                </a:lnTo>
                <a:lnTo>
                  <a:pt x="18138" y="27807"/>
                </a:lnTo>
                <a:lnTo>
                  <a:pt x="18258" y="27447"/>
                </a:lnTo>
                <a:lnTo>
                  <a:pt x="18378" y="27086"/>
                </a:lnTo>
                <a:lnTo>
                  <a:pt x="18378" y="26726"/>
                </a:lnTo>
                <a:lnTo>
                  <a:pt x="18378" y="26365"/>
                </a:lnTo>
                <a:lnTo>
                  <a:pt x="18258" y="26005"/>
                </a:lnTo>
                <a:lnTo>
                  <a:pt x="18077" y="25705"/>
                </a:lnTo>
                <a:lnTo>
                  <a:pt x="17837" y="25405"/>
                </a:lnTo>
                <a:lnTo>
                  <a:pt x="17597" y="25164"/>
                </a:lnTo>
                <a:lnTo>
                  <a:pt x="17237" y="24984"/>
                </a:lnTo>
                <a:lnTo>
                  <a:pt x="16876" y="24924"/>
                </a:lnTo>
                <a:lnTo>
                  <a:pt x="16516" y="24864"/>
                </a:lnTo>
                <a:lnTo>
                  <a:pt x="16096" y="24924"/>
                </a:lnTo>
                <a:lnTo>
                  <a:pt x="15615" y="25104"/>
                </a:lnTo>
                <a:lnTo>
                  <a:pt x="14714" y="25585"/>
                </a:lnTo>
                <a:lnTo>
                  <a:pt x="13753" y="26065"/>
                </a:lnTo>
                <a:lnTo>
                  <a:pt x="12913" y="26666"/>
                </a:lnTo>
                <a:lnTo>
                  <a:pt x="12492" y="26966"/>
                </a:lnTo>
                <a:lnTo>
                  <a:pt x="12132" y="27326"/>
                </a:lnTo>
                <a:lnTo>
                  <a:pt x="11651" y="27807"/>
                </a:lnTo>
                <a:lnTo>
                  <a:pt x="11231" y="28347"/>
                </a:lnTo>
                <a:lnTo>
                  <a:pt x="10510" y="29488"/>
                </a:lnTo>
                <a:lnTo>
                  <a:pt x="10510" y="26906"/>
                </a:lnTo>
                <a:lnTo>
                  <a:pt x="10390" y="24324"/>
                </a:lnTo>
                <a:lnTo>
                  <a:pt x="10570" y="24203"/>
                </a:lnTo>
                <a:lnTo>
                  <a:pt x="10751" y="24083"/>
                </a:lnTo>
                <a:lnTo>
                  <a:pt x="11471" y="23183"/>
                </a:lnTo>
                <a:lnTo>
                  <a:pt x="12192" y="22282"/>
                </a:lnTo>
                <a:lnTo>
                  <a:pt x="12612" y="21861"/>
                </a:lnTo>
                <a:lnTo>
                  <a:pt x="13093" y="21441"/>
                </a:lnTo>
                <a:lnTo>
                  <a:pt x="14054" y="20660"/>
                </a:lnTo>
                <a:lnTo>
                  <a:pt x="14955" y="19939"/>
                </a:lnTo>
                <a:lnTo>
                  <a:pt x="15435" y="19519"/>
                </a:lnTo>
                <a:lnTo>
                  <a:pt x="15855" y="19099"/>
                </a:lnTo>
                <a:lnTo>
                  <a:pt x="16216" y="18678"/>
                </a:lnTo>
                <a:lnTo>
                  <a:pt x="16516" y="18198"/>
                </a:lnTo>
                <a:lnTo>
                  <a:pt x="16696" y="17657"/>
                </a:lnTo>
                <a:lnTo>
                  <a:pt x="16696" y="17357"/>
                </a:lnTo>
                <a:lnTo>
                  <a:pt x="16696" y="17057"/>
                </a:lnTo>
                <a:lnTo>
                  <a:pt x="16636" y="16696"/>
                </a:lnTo>
                <a:lnTo>
                  <a:pt x="16516" y="16396"/>
                </a:lnTo>
                <a:lnTo>
                  <a:pt x="16336" y="16096"/>
                </a:lnTo>
                <a:lnTo>
                  <a:pt x="16096" y="15916"/>
                </a:lnTo>
                <a:lnTo>
                  <a:pt x="15855" y="15736"/>
                </a:lnTo>
                <a:lnTo>
                  <a:pt x="15555" y="15615"/>
                </a:lnTo>
                <a:lnTo>
                  <a:pt x="14834" y="15615"/>
                </a:lnTo>
                <a:lnTo>
                  <a:pt x="14534" y="15675"/>
                </a:lnTo>
                <a:lnTo>
                  <a:pt x="14294" y="15796"/>
                </a:lnTo>
                <a:lnTo>
                  <a:pt x="13813" y="16096"/>
                </a:lnTo>
                <a:lnTo>
                  <a:pt x="13393" y="16516"/>
                </a:lnTo>
                <a:lnTo>
                  <a:pt x="13033" y="16937"/>
                </a:lnTo>
                <a:lnTo>
                  <a:pt x="12732" y="17477"/>
                </a:lnTo>
                <a:lnTo>
                  <a:pt x="12492" y="18018"/>
                </a:lnTo>
                <a:lnTo>
                  <a:pt x="12012" y="19039"/>
                </a:lnTo>
                <a:lnTo>
                  <a:pt x="11531" y="20120"/>
                </a:lnTo>
                <a:lnTo>
                  <a:pt x="11291" y="20600"/>
                </a:lnTo>
                <a:lnTo>
                  <a:pt x="10991" y="21081"/>
                </a:lnTo>
                <a:lnTo>
                  <a:pt x="10210" y="22162"/>
                </a:lnTo>
                <a:lnTo>
                  <a:pt x="10210" y="22041"/>
                </a:lnTo>
                <a:lnTo>
                  <a:pt x="9910" y="19699"/>
                </a:lnTo>
                <a:lnTo>
                  <a:pt x="9549" y="17297"/>
                </a:lnTo>
                <a:lnTo>
                  <a:pt x="9850" y="17117"/>
                </a:lnTo>
                <a:lnTo>
                  <a:pt x="10150" y="16817"/>
                </a:lnTo>
                <a:lnTo>
                  <a:pt x="10630" y="16156"/>
                </a:lnTo>
                <a:lnTo>
                  <a:pt x="11111" y="15435"/>
                </a:lnTo>
                <a:lnTo>
                  <a:pt x="11531" y="14775"/>
                </a:lnTo>
                <a:lnTo>
                  <a:pt x="12072" y="13994"/>
                </a:lnTo>
                <a:lnTo>
                  <a:pt x="12732" y="13213"/>
                </a:lnTo>
                <a:lnTo>
                  <a:pt x="13393" y="12492"/>
                </a:lnTo>
                <a:lnTo>
                  <a:pt x="14054" y="11772"/>
                </a:lnTo>
                <a:lnTo>
                  <a:pt x="14294" y="11532"/>
                </a:lnTo>
                <a:lnTo>
                  <a:pt x="14414" y="11291"/>
                </a:lnTo>
                <a:lnTo>
                  <a:pt x="14474" y="10991"/>
                </a:lnTo>
                <a:lnTo>
                  <a:pt x="14534" y="10751"/>
                </a:lnTo>
                <a:lnTo>
                  <a:pt x="14474" y="10451"/>
                </a:lnTo>
                <a:lnTo>
                  <a:pt x="14354" y="10210"/>
                </a:lnTo>
                <a:lnTo>
                  <a:pt x="14234" y="9970"/>
                </a:lnTo>
                <a:lnTo>
                  <a:pt x="14054" y="9790"/>
                </a:lnTo>
                <a:lnTo>
                  <a:pt x="13813" y="9610"/>
                </a:lnTo>
                <a:lnTo>
                  <a:pt x="13573" y="9430"/>
                </a:lnTo>
                <a:lnTo>
                  <a:pt x="13333" y="9370"/>
                </a:lnTo>
                <a:lnTo>
                  <a:pt x="13093" y="9309"/>
                </a:lnTo>
                <a:lnTo>
                  <a:pt x="12792" y="9309"/>
                </a:lnTo>
                <a:lnTo>
                  <a:pt x="12552" y="9370"/>
                </a:lnTo>
                <a:lnTo>
                  <a:pt x="12252" y="9490"/>
                </a:lnTo>
                <a:lnTo>
                  <a:pt x="12012" y="9730"/>
                </a:lnTo>
                <a:lnTo>
                  <a:pt x="11231" y="10571"/>
                </a:lnTo>
                <a:lnTo>
                  <a:pt x="10510" y="11471"/>
                </a:lnTo>
                <a:lnTo>
                  <a:pt x="9850" y="12492"/>
                </a:lnTo>
                <a:lnTo>
                  <a:pt x="9309" y="13513"/>
                </a:lnTo>
                <a:lnTo>
                  <a:pt x="8949" y="14294"/>
                </a:lnTo>
                <a:lnTo>
                  <a:pt x="8288" y="11532"/>
                </a:lnTo>
                <a:lnTo>
                  <a:pt x="8468" y="11471"/>
                </a:lnTo>
                <a:lnTo>
                  <a:pt x="8588" y="11411"/>
                </a:lnTo>
                <a:lnTo>
                  <a:pt x="9489" y="10330"/>
                </a:lnTo>
                <a:lnTo>
                  <a:pt x="9970" y="9790"/>
                </a:lnTo>
                <a:lnTo>
                  <a:pt x="10450" y="9249"/>
                </a:lnTo>
                <a:lnTo>
                  <a:pt x="12552" y="7328"/>
                </a:lnTo>
                <a:lnTo>
                  <a:pt x="13213" y="6607"/>
                </a:lnTo>
                <a:lnTo>
                  <a:pt x="13573" y="6187"/>
                </a:lnTo>
                <a:lnTo>
                  <a:pt x="13873" y="5706"/>
                </a:lnTo>
                <a:lnTo>
                  <a:pt x="14054" y="5226"/>
                </a:lnTo>
                <a:lnTo>
                  <a:pt x="14114" y="4985"/>
                </a:lnTo>
                <a:lnTo>
                  <a:pt x="14114" y="4745"/>
                </a:lnTo>
                <a:lnTo>
                  <a:pt x="14114" y="4505"/>
                </a:lnTo>
                <a:lnTo>
                  <a:pt x="13994" y="4265"/>
                </a:lnTo>
                <a:lnTo>
                  <a:pt x="13873" y="4085"/>
                </a:lnTo>
                <a:lnTo>
                  <a:pt x="13633" y="3904"/>
                </a:lnTo>
                <a:lnTo>
                  <a:pt x="13393" y="3724"/>
                </a:lnTo>
                <a:lnTo>
                  <a:pt x="13093" y="3664"/>
                </a:lnTo>
                <a:lnTo>
                  <a:pt x="12853" y="3604"/>
                </a:lnTo>
                <a:lnTo>
                  <a:pt x="12612" y="3664"/>
                </a:lnTo>
                <a:lnTo>
                  <a:pt x="12312" y="3724"/>
                </a:lnTo>
                <a:lnTo>
                  <a:pt x="12072" y="3844"/>
                </a:lnTo>
                <a:lnTo>
                  <a:pt x="11591" y="4145"/>
                </a:lnTo>
                <a:lnTo>
                  <a:pt x="11111" y="4565"/>
                </a:lnTo>
                <a:lnTo>
                  <a:pt x="10690" y="5045"/>
                </a:lnTo>
                <a:lnTo>
                  <a:pt x="10030" y="5886"/>
                </a:lnTo>
                <a:lnTo>
                  <a:pt x="9309" y="7087"/>
                </a:lnTo>
                <a:lnTo>
                  <a:pt x="8949" y="7748"/>
                </a:lnTo>
                <a:lnTo>
                  <a:pt x="8649" y="8349"/>
                </a:lnTo>
                <a:lnTo>
                  <a:pt x="8288" y="9249"/>
                </a:lnTo>
                <a:lnTo>
                  <a:pt x="7868" y="10090"/>
                </a:lnTo>
                <a:lnTo>
                  <a:pt x="7507" y="9129"/>
                </a:lnTo>
                <a:lnTo>
                  <a:pt x="7147" y="8168"/>
                </a:lnTo>
                <a:lnTo>
                  <a:pt x="7267" y="8108"/>
                </a:lnTo>
                <a:lnTo>
                  <a:pt x="7327" y="7928"/>
                </a:lnTo>
                <a:lnTo>
                  <a:pt x="7327" y="7508"/>
                </a:lnTo>
                <a:lnTo>
                  <a:pt x="7267" y="6967"/>
                </a:lnTo>
                <a:lnTo>
                  <a:pt x="7087" y="6367"/>
                </a:lnTo>
                <a:lnTo>
                  <a:pt x="6667" y="5106"/>
                </a:lnTo>
                <a:lnTo>
                  <a:pt x="6366" y="4205"/>
                </a:lnTo>
                <a:lnTo>
                  <a:pt x="6246" y="3424"/>
                </a:lnTo>
                <a:lnTo>
                  <a:pt x="6186" y="2643"/>
                </a:lnTo>
                <a:lnTo>
                  <a:pt x="6066" y="1862"/>
                </a:lnTo>
                <a:lnTo>
                  <a:pt x="5946" y="1082"/>
                </a:lnTo>
                <a:lnTo>
                  <a:pt x="5886" y="842"/>
                </a:lnTo>
                <a:lnTo>
                  <a:pt x="5766" y="601"/>
                </a:lnTo>
                <a:lnTo>
                  <a:pt x="5586" y="421"/>
                </a:lnTo>
                <a:lnTo>
                  <a:pt x="5405" y="301"/>
                </a:lnTo>
                <a:lnTo>
                  <a:pt x="5225" y="181"/>
                </a:lnTo>
                <a:lnTo>
                  <a:pt x="4985" y="61"/>
                </a:lnTo>
                <a:lnTo>
                  <a:pt x="4505" y="1"/>
                </a:lnTo>
                <a:close/>
              </a:path>
            </a:pathLst>
          </a:custGeom>
          <a:solidFill>
            <a:srgbClr val="79C6CC"/>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5" name="Shape 155">
            <a:extLst>
              <a:ext uri="{FF2B5EF4-FFF2-40B4-BE49-F238E27FC236}">
                <a16:creationId xmlns:a16="http://schemas.microsoft.com/office/drawing/2014/main" xmlns="" id="{3ABB26B0-BB51-484D-8CD4-B2AB4932AFE6}"/>
              </a:ext>
            </a:extLst>
          </p:cNvPr>
          <p:cNvSpPr>
            <a:spLocks/>
          </p:cNvSpPr>
          <p:nvPr/>
        </p:nvSpPr>
        <p:spPr bwMode="auto">
          <a:xfrm rot="4552656" flipH="1">
            <a:off x="10308431" y="4603486"/>
            <a:ext cx="744538" cy="1456267"/>
          </a:xfrm>
          <a:custGeom>
            <a:avLst/>
            <a:gdLst>
              <a:gd name="T0" fmla="*/ 355645595 w 22342"/>
              <a:gd name="T1" fmla="*/ 55474139 h 43662"/>
              <a:gd name="T2" fmla="*/ 284516256 w 22342"/>
              <a:gd name="T3" fmla="*/ 40431237 h 43662"/>
              <a:gd name="T4" fmla="*/ 231188680 w 22342"/>
              <a:gd name="T5" fmla="*/ 2833361 h 43662"/>
              <a:gd name="T6" fmla="*/ 253392588 w 22342"/>
              <a:gd name="T7" fmla="*/ 66759430 h 43662"/>
              <a:gd name="T8" fmla="*/ 328962928 w 22342"/>
              <a:gd name="T9" fmla="*/ 147606895 h 43662"/>
              <a:gd name="T10" fmla="*/ 360086596 w 22342"/>
              <a:gd name="T11" fmla="*/ 300833585 h 43662"/>
              <a:gd name="T12" fmla="*/ 253392588 w 22342"/>
              <a:gd name="T13" fmla="*/ 255706153 h 43662"/>
              <a:gd name="T14" fmla="*/ 240070683 w 22342"/>
              <a:gd name="T15" fmla="*/ 202126141 h 43662"/>
              <a:gd name="T16" fmla="*/ 208947015 w 22342"/>
              <a:gd name="T17" fmla="*/ 232211321 h 43662"/>
              <a:gd name="T18" fmla="*/ 146736336 w 22342"/>
              <a:gd name="T19" fmla="*/ 182387644 h 43662"/>
              <a:gd name="T20" fmla="*/ 108951716 w 22342"/>
              <a:gd name="T21" fmla="*/ 171102353 h 43662"/>
              <a:gd name="T22" fmla="*/ 108951716 w 22342"/>
              <a:gd name="T23" fmla="*/ 212472824 h 43662"/>
              <a:gd name="T24" fmla="*/ 197843961 w 22342"/>
              <a:gd name="T25" fmla="*/ 281095113 h 43662"/>
              <a:gd name="T26" fmla="*/ 326742977 w 22342"/>
              <a:gd name="T27" fmla="*/ 324328417 h 43662"/>
              <a:gd name="T28" fmla="*/ 408974270 w 22342"/>
              <a:gd name="T29" fmla="*/ 431504076 h 43662"/>
              <a:gd name="T30" fmla="*/ 564555953 w 22342"/>
              <a:gd name="T31" fmla="*/ 645839733 h 43662"/>
              <a:gd name="T32" fmla="*/ 355645595 w 22342"/>
              <a:gd name="T33" fmla="*/ 554646236 h 43662"/>
              <a:gd name="T34" fmla="*/ 286737306 w 22342"/>
              <a:gd name="T35" fmla="*/ 431504076 h 43662"/>
              <a:gd name="T36" fmla="*/ 251172637 w 22342"/>
              <a:gd name="T37" fmla="*/ 411750570 h 43662"/>
              <a:gd name="T38" fmla="*/ 280076354 w 22342"/>
              <a:gd name="T39" fmla="*/ 522682564 h 43662"/>
              <a:gd name="T40" fmla="*/ 82269050 w 22342"/>
              <a:gd name="T41" fmla="*/ 435261037 h 43662"/>
              <a:gd name="T42" fmla="*/ 2257708 w 22342"/>
              <a:gd name="T43" fmla="*/ 400480287 h 43662"/>
              <a:gd name="T44" fmla="*/ 77828048 w 22342"/>
              <a:gd name="T45" fmla="*/ 478510000 h 43662"/>
              <a:gd name="T46" fmla="*/ 95590955 w 22342"/>
              <a:gd name="T47" fmla="*/ 519864837 h 43662"/>
              <a:gd name="T48" fmla="*/ 20021714 w 22342"/>
              <a:gd name="T49" fmla="*/ 532090012 h 43662"/>
              <a:gd name="T50" fmla="*/ 120053670 w 22342"/>
              <a:gd name="T51" fmla="*/ 540542568 h 43662"/>
              <a:gd name="T52" fmla="*/ 291178308 w 22342"/>
              <a:gd name="T53" fmla="*/ 583791531 h 43662"/>
              <a:gd name="T54" fmla="*/ 571216905 w 22342"/>
              <a:gd name="T55" fmla="*/ 673091551 h 43662"/>
              <a:gd name="T56" fmla="*/ 646787245 w 22342"/>
              <a:gd name="T57" fmla="*/ 674970019 h 43662"/>
              <a:gd name="T58" fmla="*/ 577915614 w 22342"/>
              <a:gd name="T59" fmla="*/ 592244087 h 43662"/>
              <a:gd name="T60" fmla="*/ 717916584 w 22342"/>
              <a:gd name="T61" fmla="*/ 494475877 h 43662"/>
              <a:gd name="T62" fmla="*/ 826830543 w 22342"/>
              <a:gd name="T63" fmla="*/ 386376619 h 43662"/>
              <a:gd name="T64" fmla="*/ 804588879 w 22342"/>
              <a:gd name="T65" fmla="*/ 382620283 h 43662"/>
              <a:gd name="T66" fmla="*/ 640125193 w 22342"/>
              <a:gd name="T67" fmla="*/ 512351515 h 43662"/>
              <a:gd name="T68" fmla="*/ 497867615 w 22342"/>
              <a:gd name="T69" fmla="*/ 482266986 h 43662"/>
              <a:gd name="T70" fmla="*/ 537873286 w 22342"/>
              <a:gd name="T71" fmla="*/ 368516615 h 43662"/>
              <a:gd name="T72" fmla="*/ 680130864 w 22342"/>
              <a:gd name="T73" fmla="*/ 303651312 h 43662"/>
              <a:gd name="T74" fmla="*/ 757922255 w 22342"/>
              <a:gd name="T75" fmla="*/ 240663876 h 43662"/>
              <a:gd name="T76" fmla="*/ 737937198 w 22342"/>
              <a:gd name="T77" fmla="*/ 220925379 h 43662"/>
              <a:gd name="T78" fmla="*/ 655705906 w 22342"/>
              <a:gd name="T79" fmla="*/ 260402348 h 43662"/>
              <a:gd name="T80" fmla="*/ 582356616 w 22342"/>
              <a:gd name="T81" fmla="*/ 286730567 h 43662"/>
              <a:gd name="T82" fmla="*/ 557893900 w 22342"/>
              <a:gd name="T83" fmla="*/ 259463114 h 43662"/>
              <a:gd name="T84" fmla="*/ 533432285 w 22342"/>
              <a:gd name="T85" fmla="*/ 288608409 h 43662"/>
              <a:gd name="T86" fmla="*/ 442318989 w 22342"/>
              <a:gd name="T87" fmla="*/ 375091328 h 43662"/>
              <a:gd name="T88" fmla="*/ 466780604 w 22342"/>
              <a:gd name="T89" fmla="*/ 198369781 h 43662"/>
              <a:gd name="T90" fmla="*/ 677910913 w 22342"/>
              <a:gd name="T91" fmla="*/ 44188198 h 43662"/>
              <a:gd name="T92" fmla="*/ 671248861 w 22342"/>
              <a:gd name="T93" fmla="*/ 16936404 h 43662"/>
              <a:gd name="T94" fmla="*/ 571216905 w 22342"/>
              <a:gd name="T95" fmla="*/ 77090479 h 43662"/>
              <a:gd name="T96" fmla="*/ 553452899 w 22342"/>
              <a:gd name="T97" fmla="*/ 46082325 h 43662"/>
              <a:gd name="T98" fmla="*/ 524550282 w 22342"/>
              <a:gd name="T99" fmla="*/ 68637923 h 43662"/>
              <a:gd name="T100" fmla="*/ 455640894 w 22342"/>
              <a:gd name="T101" fmla="*/ 163589032 h 43662"/>
              <a:gd name="T102" fmla="*/ 395651266 w 22342"/>
              <a:gd name="T103" fmla="*/ 79923840 h 43662"/>
              <a:gd name="T104" fmla="*/ 464560653 w 22342"/>
              <a:gd name="T105" fmla="*/ 5650463 h 43662"/>
              <a:gd name="T106" fmla="*/ 388990313 w 22342"/>
              <a:gd name="T107" fmla="*/ 954893 h 43662"/>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22342"/>
              <a:gd name="T163" fmla="*/ 0 h 43662"/>
              <a:gd name="T164" fmla="*/ 22342 w 22342"/>
              <a:gd name="T165" fmla="*/ 43662 h 43662"/>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22342" h="43662" extrusionOk="0">
                <a:moveTo>
                  <a:pt x="10451" y="1"/>
                </a:moveTo>
                <a:lnTo>
                  <a:pt x="10391" y="61"/>
                </a:lnTo>
                <a:lnTo>
                  <a:pt x="10331" y="61"/>
                </a:lnTo>
                <a:lnTo>
                  <a:pt x="10090" y="962"/>
                </a:lnTo>
                <a:lnTo>
                  <a:pt x="9910" y="1802"/>
                </a:lnTo>
                <a:lnTo>
                  <a:pt x="9610" y="3544"/>
                </a:lnTo>
                <a:lnTo>
                  <a:pt x="9370" y="5286"/>
                </a:lnTo>
                <a:lnTo>
                  <a:pt x="9249" y="7027"/>
                </a:lnTo>
                <a:lnTo>
                  <a:pt x="8829" y="6006"/>
                </a:lnTo>
                <a:lnTo>
                  <a:pt x="8409" y="4925"/>
                </a:lnTo>
                <a:lnTo>
                  <a:pt x="8048" y="3784"/>
                </a:lnTo>
                <a:lnTo>
                  <a:pt x="7688" y="2583"/>
                </a:lnTo>
                <a:lnTo>
                  <a:pt x="7268" y="1382"/>
                </a:lnTo>
                <a:lnTo>
                  <a:pt x="7027" y="782"/>
                </a:lnTo>
                <a:lnTo>
                  <a:pt x="6787" y="241"/>
                </a:lnTo>
                <a:lnTo>
                  <a:pt x="6667" y="121"/>
                </a:lnTo>
                <a:lnTo>
                  <a:pt x="6427" y="121"/>
                </a:lnTo>
                <a:lnTo>
                  <a:pt x="6247" y="181"/>
                </a:lnTo>
                <a:lnTo>
                  <a:pt x="6187" y="421"/>
                </a:lnTo>
                <a:lnTo>
                  <a:pt x="6187" y="1022"/>
                </a:lnTo>
                <a:lnTo>
                  <a:pt x="6187" y="1682"/>
                </a:lnTo>
                <a:lnTo>
                  <a:pt x="6307" y="2343"/>
                </a:lnTo>
                <a:lnTo>
                  <a:pt x="6427" y="3004"/>
                </a:lnTo>
                <a:lnTo>
                  <a:pt x="6847" y="4265"/>
                </a:lnTo>
                <a:lnTo>
                  <a:pt x="7268" y="5466"/>
                </a:lnTo>
                <a:lnTo>
                  <a:pt x="7628" y="6607"/>
                </a:lnTo>
                <a:lnTo>
                  <a:pt x="8048" y="7748"/>
                </a:lnTo>
                <a:lnTo>
                  <a:pt x="8289" y="8349"/>
                </a:lnTo>
                <a:lnTo>
                  <a:pt x="8589" y="8889"/>
                </a:lnTo>
                <a:lnTo>
                  <a:pt x="8889" y="9430"/>
                </a:lnTo>
                <a:lnTo>
                  <a:pt x="9249" y="9850"/>
                </a:lnTo>
                <a:lnTo>
                  <a:pt x="9249" y="10991"/>
                </a:lnTo>
                <a:lnTo>
                  <a:pt x="9310" y="13033"/>
                </a:lnTo>
                <a:lnTo>
                  <a:pt x="9370" y="15075"/>
                </a:lnTo>
                <a:lnTo>
                  <a:pt x="9550" y="17177"/>
                </a:lnTo>
                <a:lnTo>
                  <a:pt x="9730" y="19219"/>
                </a:lnTo>
                <a:lnTo>
                  <a:pt x="8769" y="18618"/>
                </a:lnTo>
                <a:lnTo>
                  <a:pt x="8229" y="18258"/>
                </a:lnTo>
                <a:lnTo>
                  <a:pt x="7748" y="17898"/>
                </a:lnTo>
                <a:lnTo>
                  <a:pt x="7268" y="17477"/>
                </a:lnTo>
                <a:lnTo>
                  <a:pt x="6787" y="16997"/>
                </a:lnTo>
                <a:lnTo>
                  <a:pt x="6847" y="16336"/>
                </a:lnTo>
                <a:lnTo>
                  <a:pt x="6847" y="15676"/>
                </a:lnTo>
                <a:lnTo>
                  <a:pt x="6847" y="15015"/>
                </a:lnTo>
                <a:lnTo>
                  <a:pt x="6847" y="14354"/>
                </a:lnTo>
                <a:lnTo>
                  <a:pt x="6787" y="13694"/>
                </a:lnTo>
                <a:lnTo>
                  <a:pt x="6547" y="13033"/>
                </a:lnTo>
                <a:lnTo>
                  <a:pt x="6487" y="12913"/>
                </a:lnTo>
                <a:lnTo>
                  <a:pt x="6367" y="12853"/>
                </a:lnTo>
                <a:lnTo>
                  <a:pt x="6247" y="12853"/>
                </a:lnTo>
                <a:lnTo>
                  <a:pt x="6127" y="12973"/>
                </a:lnTo>
                <a:lnTo>
                  <a:pt x="5886" y="13574"/>
                </a:lnTo>
                <a:lnTo>
                  <a:pt x="5766" y="14174"/>
                </a:lnTo>
                <a:lnTo>
                  <a:pt x="5646" y="14835"/>
                </a:lnTo>
                <a:lnTo>
                  <a:pt x="5646" y="15435"/>
                </a:lnTo>
                <a:lnTo>
                  <a:pt x="5166" y="14655"/>
                </a:lnTo>
                <a:lnTo>
                  <a:pt x="4745" y="13874"/>
                </a:lnTo>
                <a:lnTo>
                  <a:pt x="4445" y="13153"/>
                </a:lnTo>
                <a:lnTo>
                  <a:pt x="4205" y="12372"/>
                </a:lnTo>
                <a:lnTo>
                  <a:pt x="3965" y="11652"/>
                </a:lnTo>
                <a:lnTo>
                  <a:pt x="3664" y="10931"/>
                </a:lnTo>
                <a:lnTo>
                  <a:pt x="3604" y="10871"/>
                </a:lnTo>
                <a:lnTo>
                  <a:pt x="3484" y="10811"/>
                </a:lnTo>
                <a:lnTo>
                  <a:pt x="3244" y="10751"/>
                </a:lnTo>
                <a:lnTo>
                  <a:pt x="3064" y="10871"/>
                </a:lnTo>
                <a:lnTo>
                  <a:pt x="2944" y="10931"/>
                </a:lnTo>
                <a:lnTo>
                  <a:pt x="2883" y="11051"/>
                </a:lnTo>
                <a:lnTo>
                  <a:pt x="2823" y="11472"/>
                </a:lnTo>
                <a:lnTo>
                  <a:pt x="2763" y="11892"/>
                </a:lnTo>
                <a:lnTo>
                  <a:pt x="2763" y="12312"/>
                </a:lnTo>
                <a:lnTo>
                  <a:pt x="2763" y="12733"/>
                </a:lnTo>
                <a:lnTo>
                  <a:pt x="2944" y="13574"/>
                </a:lnTo>
                <a:lnTo>
                  <a:pt x="3184" y="14474"/>
                </a:lnTo>
                <a:lnTo>
                  <a:pt x="3544" y="15255"/>
                </a:lnTo>
                <a:lnTo>
                  <a:pt x="3965" y="16036"/>
                </a:lnTo>
                <a:lnTo>
                  <a:pt x="4445" y="16817"/>
                </a:lnTo>
                <a:lnTo>
                  <a:pt x="4925" y="17477"/>
                </a:lnTo>
                <a:lnTo>
                  <a:pt x="5346" y="17958"/>
                </a:lnTo>
                <a:lnTo>
                  <a:pt x="5826" y="18498"/>
                </a:lnTo>
                <a:lnTo>
                  <a:pt x="6427" y="19099"/>
                </a:lnTo>
                <a:lnTo>
                  <a:pt x="7087" y="19639"/>
                </a:lnTo>
                <a:lnTo>
                  <a:pt x="7808" y="20180"/>
                </a:lnTo>
                <a:lnTo>
                  <a:pt x="8469" y="20600"/>
                </a:lnTo>
                <a:lnTo>
                  <a:pt x="8829" y="20720"/>
                </a:lnTo>
                <a:lnTo>
                  <a:pt x="9189" y="20840"/>
                </a:lnTo>
                <a:lnTo>
                  <a:pt x="9550" y="20900"/>
                </a:lnTo>
                <a:lnTo>
                  <a:pt x="9910" y="20960"/>
                </a:lnTo>
                <a:lnTo>
                  <a:pt x="10090" y="21981"/>
                </a:lnTo>
                <a:lnTo>
                  <a:pt x="10511" y="24804"/>
                </a:lnTo>
                <a:lnTo>
                  <a:pt x="11051" y="27567"/>
                </a:lnTo>
                <a:lnTo>
                  <a:pt x="11652" y="30329"/>
                </a:lnTo>
                <a:lnTo>
                  <a:pt x="12372" y="33092"/>
                </a:lnTo>
                <a:lnTo>
                  <a:pt x="13213" y="35794"/>
                </a:lnTo>
                <a:lnTo>
                  <a:pt x="14114" y="38437"/>
                </a:lnTo>
                <a:lnTo>
                  <a:pt x="14655" y="39818"/>
                </a:lnTo>
                <a:lnTo>
                  <a:pt x="15255" y="41260"/>
                </a:lnTo>
                <a:lnTo>
                  <a:pt x="13814" y="40239"/>
                </a:lnTo>
                <a:lnTo>
                  <a:pt x="12433" y="39158"/>
                </a:lnTo>
                <a:lnTo>
                  <a:pt x="10991" y="37956"/>
                </a:lnTo>
                <a:lnTo>
                  <a:pt x="9610" y="36695"/>
                </a:lnTo>
                <a:lnTo>
                  <a:pt x="9610" y="36095"/>
                </a:lnTo>
                <a:lnTo>
                  <a:pt x="9610" y="35434"/>
                </a:lnTo>
                <a:lnTo>
                  <a:pt x="9370" y="34233"/>
                </a:lnTo>
                <a:lnTo>
                  <a:pt x="9129" y="33032"/>
                </a:lnTo>
                <a:lnTo>
                  <a:pt x="8829" y="31891"/>
                </a:lnTo>
                <a:lnTo>
                  <a:pt x="8529" y="30449"/>
                </a:lnTo>
                <a:lnTo>
                  <a:pt x="8168" y="29008"/>
                </a:lnTo>
                <a:lnTo>
                  <a:pt x="7748" y="27567"/>
                </a:lnTo>
                <a:lnTo>
                  <a:pt x="7508" y="26906"/>
                </a:lnTo>
                <a:lnTo>
                  <a:pt x="7208" y="26245"/>
                </a:lnTo>
                <a:lnTo>
                  <a:pt x="7087" y="26125"/>
                </a:lnTo>
                <a:lnTo>
                  <a:pt x="6967" y="26125"/>
                </a:lnTo>
                <a:lnTo>
                  <a:pt x="6847" y="26185"/>
                </a:lnTo>
                <a:lnTo>
                  <a:pt x="6787" y="26305"/>
                </a:lnTo>
                <a:lnTo>
                  <a:pt x="6787" y="27026"/>
                </a:lnTo>
                <a:lnTo>
                  <a:pt x="6787" y="27747"/>
                </a:lnTo>
                <a:lnTo>
                  <a:pt x="6907" y="29188"/>
                </a:lnTo>
                <a:lnTo>
                  <a:pt x="7087" y="30630"/>
                </a:lnTo>
                <a:lnTo>
                  <a:pt x="7328" y="32011"/>
                </a:lnTo>
                <a:lnTo>
                  <a:pt x="7568" y="33392"/>
                </a:lnTo>
                <a:lnTo>
                  <a:pt x="7808" y="34834"/>
                </a:lnTo>
                <a:lnTo>
                  <a:pt x="6787" y="33692"/>
                </a:lnTo>
                <a:lnTo>
                  <a:pt x="5766" y="32551"/>
                </a:lnTo>
                <a:lnTo>
                  <a:pt x="4865" y="31350"/>
                </a:lnTo>
                <a:lnTo>
                  <a:pt x="3904" y="30149"/>
                </a:lnTo>
                <a:lnTo>
                  <a:pt x="2223" y="27807"/>
                </a:lnTo>
                <a:lnTo>
                  <a:pt x="1322" y="26606"/>
                </a:lnTo>
                <a:lnTo>
                  <a:pt x="842" y="26065"/>
                </a:lnTo>
                <a:lnTo>
                  <a:pt x="361" y="25525"/>
                </a:lnTo>
                <a:lnTo>
                  <a:pt x="241" y="25465"/>
                </a:lnTo>
                <a:lnTo>
                  <a:pt x="121" y="25525"/>
                </a:lnTo>
                <a:lnTo>
                  <a:pt x="61" y="25585"/>
                </a:lnTo>
                <a:lnTo>
                  <a:pt x="1" y="25765"/>
                </a:lnTo>
                <a:lnTo>
                  <a:pt x="301" y="26726"/>
                </a:lnTo>
                <a:lnTo>
                  <a:pt x="601" y="27747"/>
                </a:lnTo>
                <a:lnTo>
                  <a:pt x="1082" y="28708"/>
                </a:lnTo>
                <a:lnTo>
                  <a:pt x="1562" y="29669"/>
                </a:lnTo>
                <a:lnTo>
                  <a:pt x="2103" y="30570"/>
                </a:lnTo>
                <a:lnTo>
                  <a:pt x="2763" y="31470"/>
                </a:lnTo>
                <a:lnTo>
                  <a:pt x="3424" y="32311"/>
                </a:lnTo>
                <a:lnTo>
                  <a:pt x="4085" y="33212"/>
                </a:lnTo>
                <a:lnTo>
                  <a:pt x="3304" y="33152"/>
                </a:lnTo>
                <a:lnTo>
                  <a:pt x="2583" y="33212"/>
                </a:lnTo>
                <a:lnTo>
                  <a:pt x="2103" y="33212"/>
                </a:lnTo>
                <a:lnTo>
                  <a:pt x="1622" y="33332"/>
                </a:lnTo>
                <a:lnTo>
                  <a:pt x="1142" y="33452"/>
                </a:lnTo>
                <a:lnTo>
                  <a:pt x="721" y="33632"/>
                </a:lnTo>
                <a:lnTo>
                  <a:pt x="601" y="33813"/>
                </a:lnTo>
                <a:lnTo>
                  <a:pt x="541" y="33993"/>
                </a:lnTo>
                <a:lnTo>
                  <a:pt x="541" y="34173"/>
                </a:lnTo>
                <a:lnTo>
                  <a:pt x="721" y="34353"/>
                </a:lnTo>
                <a:lnTo>
                  <a:pt x="1202" y="34473"/>
                </a:lnTo>
                <a:lnTo>
                  <a:pt x="1682" y="34593"/>
                </a:lnTo>
                <a:lnTo>
                  <a:pt x="2703" y="34593"/>
                </a:lnTo>
                <a:lnTo>
                  <a:pt x="3244" y="34533"/>
                </a:lnTo>
                <a:lnTo>
                  <a:pt x="3724" y="34473"/>
                </a:lnTo>
                <a:lnTo>
                  <a:pt x="4265" y="34353"/>
                </a:lnTo>
                <a:lnTo>
                  <a:pt x="4745" y="34173"/>
                </a:lnTo>
                <a:lnTo>
                  <a:pt x="4865" y="34053"/>
                </a:lnTo>
                <a:lnTo>
                  <a:pt x="6787" y="36155"/>
                </a:lnTo>
                <a:lnTo>
                  <a:pt x="7868" y="37296"/>
                </a:lnTo>
                <a:lnTo>
                  <a:pt x="9009" y="38377"/>
                </a:lnTo>
                <a:lnTo>
                  <a:pt x="10210" y="39398"/>
                </a:lnTo>
                <a:lnTo>
                  <a:pt x="11472" y="40419"/>
                </a:lnTo>
                <a:lnTo>
                  <a:pt x="12733" y="41380"/>
                </a:lnTo>
                <a:lnTo>
                  <a:pt x="14054" y="42220"/>
                </a:lnTo>
                <a:lnTo>
                  <a:pt x="15435" y="43001"/>
                </a:lnTo>
                <a:lnTo>
                  <a:pt x="16817" y="43662"/>
                </a:lnTo>
                <a:lnTo>
                  <a:pt x="17177" y="43662"/>
                </a:lnTo>
                <a:lnTo>
                  <a:pt x="17297" y="43542"/>
                </a:lnTo>
                <a:lnTo>
                  <a:pt x="17417" y="43422"/>
                </a:lnTo>
                <a:lnTo>
                  <a:pt x="17477" y="43241"/>
                </a:lnTo>
                <a:lnTo>
                  <a:pt x="17477" y="43121"/>
                </a:lnTo>
                <a:lnTo>
                  <a:pt x="17417" y="42941"/>
                </a:lnTo>
                <a:lnTo>
                  <a:pt x="17297" y="42821"/>
                </a:lnTo>
                <a:lnTo>
                  <a:pt x="17237" y="42761"/>
                </a:lnTo>
                <a:lnTo>
                  <a:pt x="16937" y="41500"/>
                </a:lnTo>
                <a:lnTo>
                  <a:pt x="16516" y="40299"/>
                </a:lnTo>
                <a:lnTo>
                  <a:pt x="15616" y="37836"/>
                </a:lnTo>
                <a:lnTo>
                  <a:pt x="16156" y="37176"/>
                </a:lnTo>
                <a:lnTo>
                  <a:pt x="16697" y="36455"/>
                </a:lnTo>
                <a:lnTo>
                  <a:pt x="17237" y="35674"/>
                </a:lnTo>
                <a:lnTo>
                  <a:pt x="17718" y="34834"/>
                </a:lnTo>
                <a:lnTo>
                  <a:pt x="18558" y="33212"/>
                </a:lnTo>
                <a:lnTo>
                  <a:pt x="19399" y="31590"/>
                </a:lnTo>
                <a:lnTo>
                  <a:pt x="20300" y="29969"/>
                </a:lnTo>
                <a:lnTo>
                  <a:pt x="21081" y="28227"/>
                </a:lnTo>
                <a:lnTo>
                  <a:pt x="21501" y="27387"/>
                </a:lnTo>
                <a:lnTo>
                  <a:pt x="21801" y="26486"/>
                </a:lnTo>
                <a:lnTo>
                  <a:pt x="22102" y="25585"/>
                </a:lnTo>
                <a:lnTo>
                  <a:pt x="22342" y="24684"/>
                </a:lnTo>
                <a:lnTo>
                  <a:pt x="22342" y="24564"/>
                </a:lnTo>
                <a:lnTo>
                  <a:pt x="22282" y="24504"/>
                </a:lnTo>
                <a:lnTo>
                  <a:pt x="22162" y="24324"/>
                </a:lnTo>
                <a:lnTo>
                  <a:pt x="21921" y="24324"/>
                </a:lnTo>
                <a:lnTo>
                  <a:pt x="21861" y="24384"/>
                </a:lnTo>
                <a:lnTo>
                  <a:pt x="21741" y="24444"/>
                </a:lnTo>
                <a:lnTo>
                  <a:pt x="21261" y="25285"/>
                </a:lnTo>
                <a:lnTo>
                  <a:pt x="20780" y="26065"/>
                </a:lnTo>
                <a:lnTo>
                  <a:pt x="19880" y="27747"/>
                </a:lnTo>
                <a:lnTo>
                  <a:pt x="19099" y="29488"/>
                </a:lnTo>
                <a:lnTo>
                  <a:pt x="18198" y="31110"/>
                </a:lnTo>
                <a:lnTo>
                  <a:pt x="17297" y="32732"/>
                </a:lnTo>
                <a:lnTo>
                  <a:pt x="16336" y="34353"/>
                </a:lnTo>
                <a:lnTo>
                  <a:pt x="15736" y="35314"/>
                </a:lnTo>
                <a:lnTo>
                  <a:pt x="15075" y="36335"/>
                </a:lnTo>
                <a:lnTo>
                  <a:pt x="14474" y="34473"/>
                </a:lnTo>
                <a:lnTo>
                  <a:pt x="13934" y="32671"/>
                </a:lnTo>
                <a:lnTo>
                  <a:pt x="13453" y="30810"/>
                </a:lnTo>
                <a:lnTo>
                  <a:pt x="12973" y="28948"/>
                </a:lnTo>
                <a:lnTo>
                  <a:pt x="12553" y="27026"/>
                </a:lnTo>
                <a:lnTo>
                  <a:pt x="12132" y="25164"/>
                </a:lnTo>
                <a:lnTo>
                  <a:pt x="12793" y="24864"/>
                </a:lnTo>
                <a:lnTo>
                  <a:pt x="13393" y="24444"/>
                </a:lnTo>
                <a:lnTo>
                  <a:pt x="14534" y="23543"/>
                </a:lnTo>
                <a:lnTo>
                  <a:pt x="15135" y="23002"/>
                </a:lnTo>
                <a:lnTo>
                  <a:pt x="15495" y="22702"/>
                </a:lnTo>
                <a:lnTo>
                  <a:pt x="15676" y="22462"/>
                </a:lnTo>
                <a:lnTo>
                  <a:pt x="16456" y="21621"/>
                </a:lnTo>
                <a:lnTo>
                  <a:pt x="17237" y="20780"/>
                </a:lnTo>
                <a:lnTo>
                  <a:pt x="18378" y="19399"/>
                </a:lnTo>
                <a:lnTo>
                  <a:pt x="18979" y="18678"/>
                </a:lnTo>
                <a:lnTo>
                  <a:pt x="19459" y="17898"/>
                </a:lnTo>
                <a:lnTo>
                  <a:pt x="19940" y="17057"/>
                </a:lnTo>
                <a:lnTo>
                  <a:pt x="20300" y="16216"/>
                </a:lnTo>
                <a:lnTo>
                  <a:pt x="20420" y="15796"/>
                </a:lnTo>
                <a:lnTo>
                  <a:pt x="20480" y="15375"/>
                </a:lnTo>
                <a:lnTo>
                  <a:pt x="20480" y="14955"/>
                </a:lnTo>
                <a:lnTo>
                  <a:pt x="20480" y="14474"/>
                </a:lnTo>
                <a:lnTo>
                  <a:pt x="20420" y="14294"/>
                </a:lnTo>
                <a:lnTo>
                  <a:pt x="20240" y="14174"/>
                </a:lnTo>
                <a:lnTo>
                  <a:pt x="20060" y="14054"/>
                </a:lnTo>
                <a:lnTo>
                  <a:pt x="19940" y="14114"/>
                </a:lnTo>
                <a:lnTo>
                  <a:pt x="19819" y="14174"/>
                </a:lnTo>
                <a:lnTo>
                  <a:pt x="19519" y="14414"/>
                </a:lnTo>
                <a:lnTo>
                  <a:pt x="19219" y="14655"/>
                </a:lnTo>
                <a:lnTo>
                  <a:pt x="18678" y="15255"/>
                </a:lnTo>
                <a:lnTo>
                  <a:pt x="18138" y="15916"/>
                </a:lnTo>
                <a:lnTo>
                  <a:pt x="17718" y="16636"/>
                </a:lnTo>
                <a:lnTo>
                  <a:pt x="16877" y="18138"/>
                </a:lnTo>
                <a:lnTo>
                  <a:pt x="16456" y="18858"/>
                </a:lnTo>
                <a:lnTo>
                  <a:pt x="15976" y="19579"/>
                </a:lnTo>
                <a:lnTo>
                  <a:pt x="15736" y="19879"/>
                </a:lnTo>
                <a:lnTo>
                  <a:pt x="15736" y="19099"/>
                </a:lnTo>
                <a:lnTo>
                  <a:pt x="15736" y="18318"/>
                </a:lnTo>
                <a:lnTo>
                  <a:pt x="15616" y="17537"/>
                </a:lnTo>
                <a:lnTo>
                  <a:pt x="15555" y="17177"/>
                </a:lnTo>
                <a:lnTo>
                  <a:pt x="15435" y="16817"/>
                </a:lnTo>
                <a:lnTo>
                  <a:pt x="15375" y="16696"/>
                </a:lnTo>
                <a:lnTo>
                  <a:pt x="15255" y="16636"/>
                </a:lnTo>
                <a:lnTo>
                  <a:pt x="15075" y="16576"/>
                </a:lnTo>
                <a:lnTo>
                  <a:pt x="14895" y="16636"/>
                </a:lnTo>
                <a:lnTo>
                  <a:pt x="14775" y="16696"/>
                </a:lnTo>
                <a:lnTo>
                  <a:pt x="14715" y="16817"/>
                </a:lnTo>
                <a:lnTo>
                  <a:pt x="14595" y="17237"/>
                </a:lnTo>
                <a:lnTo>
                  <a:pt x="14534" y="17597"/>
                </a:lnTo>
                <a:lnTo>
                  <a:pt x="14414" y="18438"/>
                </a:lnTo>
                <a:lnTo>
                  <a:pt x="14414" y="20060"/>
                </a:lnTo>
                <a:lnTo>
                  <a:pt x="14354" y="20780"/>
                </a:lnTo>
                <a:lnTo>
                  <a:pt x="14354" y="21501"/>
                </a:lnTo>
                <a:lnTo>
                  <a:pt x="13574" y="22342"/>
                </a:lnTo>
                <a:lnTo>
                  <a:pt x="12793" y="23123"/>
                </a:lnTo>
                <a:lnTo>
                  <a:pt x="11952" y="23963"/>
                </a:lnTo>
                <a:lnTo>
                  <a:pt x="11592" y="22041"/>
                </a:lnTo>
                <a:lnTo>
                  <a:pt x="11171" y="18678"/>
                </a:lnTo>
                <a:lnTo>
                  <a:pt x="10811" y="15315"/>
                </a:lnTo>
                <a:lnTo>
                  <a:pt x="11351" y="14715"/>
                </a:lnTo>
                <a:lnTo>
                  <a:pt x="11772" y="14054"/>
                </a:lnTo>
                <a:lnTo>
                  <a:pt x="12613" y="12673"/>
                </a:lnTo>
                <a:lnTo>
                  <a:pt x="13694" y="10871"/>
                </a:lnTo>
                <a:lnTo>
                  <a:pt x="14775" y="8949"/>
                </a:lnTo>
                <a:lnTo>
                  <a:pt x="15796" y="7268"/>
                </a:lnTo>
                <a:lnTo>
                  <a:pt x="16877" y="5526"/>
                </a:lnTo>
                <a:lnTo>
                  <a:pt x="17898" y="3724"/>
                </a:lnTo>
                <a:lnTo>
                  <a:pt x="18318" y="2823"/>
                </a:lnTo>
                <a:lnTo>
                  <a:pt x="18738" y="1923"/>
                </a:lnTo>
                <a:lnTo>
                  <a:pt x="18799" y="1622"/>
                </a:lnTo>
                <a:lnTo>
                  <a:pt x="18738" y="1442"/>
                </a:lnTo>
                <a:lnTo>
                  <a:pt x="18618" y="1262"/>
                </a:lnTo>
                <a:lnTo>
                  <a:pt x="18378" y="1142"/>
                </a:lnTo>
                <a:lnTo>
                  <a:pt x="18138" y="1082"/>
                </a:lnTo>
                <a:lnTo>
                  <a:pt x="17898" y="1142"/>
                </a:lnTo>
                <a:lnTo>
                  <a:pt x="17657" y="1202"/>
                </a:lnTo>
                <a:lnTo>
                  <a:pt x="17477" y="1382"/>
                </a:lnTo>
                <a:lnTo>
                  <a:pt x="16937" y="2223"/>
                </a:lnTo>
                <a:lnTo>
                  <a:pt x="16396" y="3124"/>
                </a:lnTo>
                <a:lnTo>
                  <a:pt x="15435" y="4925"/>
                </a:lnTo>
                <a:lnTo>
                  <a:pt x="15195" y="5286"/>
                </a:lnTo>
                <a:lnTo>
                  <a:pt x="15195" y="4205"/>
                </a:lnTo>
                <a:lnTo>
                  <a:pt x="15135" y="3664"/>
                </a:lnTo>
                <a:lnTo>
                  <a:pt x="15075" y="3124"/>
                </a:lnTo>
                <a:lnTo>
                  <a:pt x="15015" y="3064"/>
                </a:lnTo>
                <a:lnTo>
                  <a:pt x="14955" y="2944"/>
                </a:lnTo>
                <a:lnTo>
                  <a:pt x="14775" y="2944"/>
                </a:lnTo>
                <a:lnTo>
                  <a:pt x="14534" y="3004"/>
                </a:lnTo>
                <a:lnTo>
                  <a:pt x="14474" y="3064"/>
                </a:lnTo>
                <a:lnTo>
                  <a:pt x="14414" y="3124"/>
                </a:lnTo>
                <a:lnTo>
                  <a:pt x="14294" y="3784"/>
                </a:lnTo>
                <a:lnTo>
                  <a:pt x="14174" y="4385"/>
                </a:lnTo>
                <a:lnTo>
                  <a:pt x="14054" y="5646"/>
                </a:lnTo>
                <a:lnTo>
                  <a:pt x="13994" y="6547"/>
                </a:lnTo>
                <a:lnTo>
                  <a:pt x="13994" y="6967"/>
                </a:lnTo>
                <a:lnTo>
                  <a:pt x="13994" y="7448"/>
                </a:lnTo>
                <a:lnTo>
                  <a:pt x="13273" y="8649"/>
                </a:lnTo>
                <a:lnTo>
                  <a:pt x="12312" y="10451"/>
                </a:lnTo>
                <a:lnTo>
                  <a:pt x="11291" y="12192"/>
                </a:lnTo>
                <a:lnTo>
                  <a:pt x="10691" y="13333"/>
                </a:lnTo>
                <a:lnTo>
                  <a:pt x="10631" y="10991"/>
                </a:lnTo>
                <a:lnTo>
                  <a:pt x="10571" y="9009"/>
                </a:lnTo>
                <a:lnTo>
                  <a:pt x="10631" y="7027"/>
                </a:lnTo>
                <a:lnTo>
                  <a:pt x="10691" y="5106"/>
                </a:lnTo>
                <a:lnTo>
                  <a:pt x="10691" y="3124"/>
                </a:lnTo>
                <a:lnTo>
                  <a:pt x="11231" y="2523"/>
                </a:lnTo>
                <a:lnTo>
                  <a:pt x="11712" y="1863"/>
                </a:lnTo>
                <a:lnTo>
                  <a:pt x="12132" y="1142"/>
                </a:lnTo>
                <a:lnTo>
                  <a:pt x="12553" y="421"/>
                </a:lnTo>
                <a:lnTo>
                  <a:pt x="12553" y="361"/>
                </a:lnTo>
                <a:lnTo>
                  <a:pt x="12493" y="241"/>
                </a:lnTo>
                <a:lnTo>
                  <a:pt x="12372" y="241"/>
                </a:lnTo>
                <a:lnTo>
                  <a:pt x="11472" y="902"/>
                </a:lnTo>
                <a:lnTo>
                  <a:pt x="10631" y="1622"/>
                </a:lnTo>
                <a:lnTo>
                  <a:pt x="10511" y="121"/>
                </a:lnTo>
                <a:lnTo>
                  <a:pt x="10511" y="61"/>
                </a:lnTo>
                <a:lnTo>
                  <a:pt x="10451" y="1"/>
                </a:lnTo>
                <a:close/>
              </a:path>
            </a:pathLst>
          </a:custGeom>
          <a:solidFill>
            <a:srgbClr val="5E9B54"/>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6" name="Shape 156">
            <a:extLst>
              <a:ext uri="{FF2B5EF4-FFF2-40B4-BE49-F238E27FC236}">
                <a16:creationId xmlns:a16="http://schemas.microsoft.com/office/drawing/2014/main" xmlns="" id="{AC950955-EA45-45E2-B045-82F97FA3A363}"/>
              </a:ext>
            </a:extLst>
          </p:cNvPr>
          <p:cNvSpPr>
            <a:spLocks/>
          </p:cNvSpPr>
          <p:nvPr/>
        </p:nvSpPr>
        <p:spPr bwMode="auto">
          <a:xfrm>
            <a:off x="9884834" y="4000500"/>
            <a:ext cx="1780117" cy="469900"/>
          </a:xfrm>
          <a:custGeom>
            <a:avLst/>
            <a:gdLst>
              <a:gd name="T0" fmla="*/ 715395453 w 43001"/>
              <a:gd name="T1" fmla="*/ 29859926 h 11352"/>
              <a:gd name="T2" fmla="*/ 621927184 w 43001"/>
              <a:gd name="T3" fmla="*/ 140643405 h 11352"/>
              <a:gd name="T4" fmla="*/ 557220824 w 43001"/>
              <a:gd name="T5" fmla="*/ 195964899 h 11352"/>
              <a:gd name="T6" fmla="*/ 566199206 w 43001"/>
              <a:gd name="T7" fmla="*/ 63974285 h 11352"/>
              <a:gd name="T8" fmla="*/ 557220824 w 43001"/>
              <a:gd name="T9" fmla="*/ 29859926 h 11352"/>
              <a:gd name="T10" fmla="*/ 530254753 w 43001"/>
              <a:gd name="T11" fmla="*/ 132132800 h 11352"/>
              <a:gd name="T12" fmla="*/ 514062996 w 43001"/>
              <a:gd name="T13" fmla="*/ 242847731 h 11352"/>
              <a:gd name="T14" fmla="*/ 519449641 w 43001"/>
              <a:gd name="T15" fmla="*/ 276891845 h 11352"/>
              <a:gd name="T16" fmla="*/ 476321713 w 43001"/>
              <a:gd name="T17" fmla="*/ 353560964 h 11352"/>
              <a:gd name="T18" fmla="*/ 375669937 w 43001"/>
              <a:gd name="T19" fmla="*/ 464346140 h 11352"/>
              <a:gd name="T20" fmla="*/ 197711782 w 43001"/>
              <a:gd name="T21" fmla="*/ 558038123 h 11352"/>
              <a:gd name="T22" fmla="*/ 79102249 w 43001"/>
              <a:gd name="T23" fmla="*/ 651730148 h 11352"/>
              <a:gd name="T24" fmla="*/ 1795869 w 43001"/>
              <a:gd name="T25" fmla="*/ 736981813 h 11352"/>
              <a:gd name="T26" fmla="*/ 0 w 43001"/>
              <a:gd name="T27" fmla="*/ 762513626 h 11352"/>
              <a:gd name="T28" fmla="*/ 8978413 w 43001"/>
              <a:gd name="T29" fmla="*/ 779536532 h 11352"/>
              <a:gd name="T30" fmla="*/ 93468269 w 43001"/>
              <a:gd name="T31" fmla="*/ 732655397 h 11352"/>
              <a:gd name="T32" fmla="*/ 246257216 w 43001"/>
              <a:gd name="T33" fmla="*/ 630452809 h 11352"/>
              <a:gd name="T34" fmla="*/ 422389634 w 43001"/>
              <a:gd name="T35" fmla="*/ 673077773 h 11352"/>
              <a:gd name="T36" fmla="*/ 492513501 w 43001"/>
              <a:gd name="T37" fmla="*/ 800813912 h 11352"/>
              <a:gd name="T38" fmla="*/ 508675390 w 43001"/>
              <a:gd name="T39" fmla="*/ 779536532 h 11352"/>
              <a:gd name="T40" fmla="*/ 499696976 w 43001"/>
              <a:gd name="T41" fmla="*/ 732655397 h 11352"/>
              <a:gd name="T42" fmla="*/ 469139199 w 43001"/>
              <a:gd name="T43" fmla="*/ 643217846 h 11352"/>
              <a:gd name="T44" fmla="*/ 415207090 w 43001"/>
              <a:gd name="T45" fmla="*/ 549527519 h 11352"/>
              <a:gd name="T46" fmla="*/ 587777638 w 43001"/>
              <a:gd name="T47" fmla="*/ 494134082 h 11352"/>
              <a:gd name="T48" fmla="*/ 803447178 w 43001"/>
              <a:gd name="T49" fmla="*/ 464346140 h 11352"/>
              <a:gd name="T50" fmla="*/ 1019146617 w 43001"/>
              <a:gd name="T51" fmla="*/ 481367348 h 11352"/>
              <a:gd name="T52" fmla="*/ 1092862221 w 43001"/>
              <a:gd name="T53" fmla="*/ 566548727 h 11352"/>
              <a:gd name="T54" fmla="*/ 1152151107 w 43001"/>
              <a:gd name="T55" fmla="*/ 766769798 h 11352"/>
              <a:gd name="T56" fmla="*/ 1170138733 w 43001"/>
              <a:gd name="T57" fmla="*/ 805070042 h 11352"/>
              <a:gd name="T58" fmla="*/ 1184504753 w 43001"/>
              <a:gd name="T59" fmla="*/ 783792703 h 11352"/>
              <a:gd name="T60" fmla="*/ 1180913015 w 43001"/>
              <a:gd name="T61" fmla="*/ 741236246 h 11352"/>
              <a:gd name="T62" fmla="*/ 1135990181 w 43001"/>
              <a:gd name="T63" fmla="*/ 587896352 h 11352"/>
              <a:gd name="T64" fmla="*/ 1114410786 w 43001"/>
              <a:gd name="T65" fmla="*/ 502644687 h 11352"/>
              <a:gd name="T66" fmla="*/ 1261812095 w 43001"/>
              <a:gd name="T67" fmla="*/ 545271389 h 11352"/>
              <a:gd name="T68" fmla="*/ 1286982265 w 43001"/>
              <a:gd name="T69" fmla="*/ 532504613 h 11352"/>
              <a:gd name="T70" fmla="*/ 1249212076 w 43001"/>
              <a:gd name="T71" fmla="*/ 481367348 h 11352"/>
              <a:gd name="T72" fmla="*/ 1132398412 w 43001"/>
              <a:gd name="T73" fmla="*/ 417465005 h 11352"/>
              <a:gd name="T74" fmla="*/ 972426951 w 43001"/>
              <a:gd name="T75" fmla="*/ 383420891 h 11352"/>
              <a:gd name="T76" fmla="*/ 722578929 w 43001"/>
              <a:gd name="T77" fmla="*/ 370654115 h 11352"/>
              <a:gd name="T78" fmla="*/ 512267127 w 43001"/>
              <a:gd name="T79" fmla="*/ 413208833 h 11352"/>
              <a:gd name="T80" fmla="*/ 605735396 w 43001"/>
              <a:gd name="T81" fmla="*/ 272635674 h 11352"/>
              <a:gd name="T82" fmla="*/ 733353211 w 43001"/>
              <a:gd name="T83" fmla="*/ 119295780 h 11352"/>
              <a:gd name="T84" fmla="*/ 776511038 w 43001"/>
              <a:gd name="T85" fmla="*/ 55391739 h 11352"/>
              <a:gd name="T86" fmla="*/ 776511038 w 43001"/>
              <a:gd name="T87" fmla="*/ 21347625 h 11352"/>
              <a:gd name="T88" fmla="*/ 767502757 w 43001"/>
              <a:gd name="T89" fmla="*/ 70245 h 11352"/>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3001"/>
              <a:gd name="T136" fmla="*/ 0 h 11352"/>
              <a:gd name="T137" fmla="*/ 43001 w 43001"/>
              <a:gd name="T138" fmla="*/ 11352 h 11352"/>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3001" h="11352" extrusionOk="0">
                <a:moveTo>
                  <a:pt x="25464" y="1"/>
                </a:moveTo>
                <a:lnTo>
                  <a:pt x="24683" y="181"/>
                </a:lnTo>
                <a:lnTo>
                  <a:pt x="23903" y="421"/>
                </a:lnTo>
                <a:lnTo>
                  <a:pt x="23122" y="721"/>
                </a:lnTo>
                <a:lnTo>
                  <a:pt x="22341" y="1082"/>
                </a:lnTo>
                <a:lnTo>
                  <a:pt x="20780" y="1983"/>
                </a:lnTo>
                <a:lnTo>
                  <a:pt x="19398" y="2823"/>
                </a:lnTo>
                <a:lnTo>
                  <a:pt x="18377" y="3424"/>
                </a:lnTo>
                <a:lnTo>
                  <a:pt x="18618" y="2763"/>
                </a:lnTo>
                <a:lnTo>
                  <a:pt x="18738" y="2043"/>
                </a:lnTo>
                <a:lnTo>
                  <a:pt x="18918" y="1262"/>
                </a:lnTo>
                <a:lnTo>
                  <a:pt x="18918" y="902"/>
                </a:lnTo>
                <a:lnTo>
                  <a:pt x="18918" y="541"/>
                </a:lnTo>
                <a:lnTo>
                  <a:pt x="18858" y="421"/>
                </a:lnTo>
                <a:lnTo>
                  <a:pt x="18618" y="421"/>
                </a:lnTo>
                <a:lnTo>
                  <a:pt x="18317" y="721"/>
                </a:lnTo>
                <a:lnTo>
                  <a:pt x="18077" y="1082"/>
                </a:lnTo>
                <a:lnTo>
                  <a:pt x="17717" y="1863"/>
                </a:lnTo>
                <a:lnTo>
                  <a:pt x="17356" y="2643"/>
                </a:lnTo>
                <a:lnTo>
                  <a:pt x="17236" y="3004"/>
                </a:lnTo>
                <a:lnTo>
                  <a:pt x="17176" y="3424"/>
                </a:lnTo>
                <a:lnTo>
                  <a:pt x="17176" y="3604"/>
                </a:lnTo>
                <a:lnTo>
                  <a:pt x="17236" y="3784"/>
                </a:lnTo>
                <a:lnTo>
                  <a:pt x="17356" y="3904"/>
                </a:lnTo>
                <a:lnTo>
                  <a:pt x="17477" y="3964"/>
                </a:lnTo>
                <a:lnTo>
                  <a:pt x="16696" y="4445"/>
                </a:lnTo>
                <a:lnTo>
                  <a:pt x="15915" y="4985"/>
                </a:lnTo>
                <a:lnTo>
                  <a:pt x="15194" y="5586"/>
                </a:lnTo>
                <a:lnTo>
                  <a:pt x="14534" y="6187"/>
                </a:lnTo>
                <a:lnTo>
                  <a:pt x="12552" y="6547"/>
                </a:lnTo>
                <a:lnTo>
                  <a:pt x="10630" y="6967"/>
                </a:lnTo>
                <a:lnTo>
                  <a:pt x="7988" y="7568"/>
                </a:lnTo>
                <a:lnTo>
                  <a:pt x="6606" y="7868"/>
                </a:lnTo>
                <a:lnTo>
                  <a:pt x="5285" y="8289"/>
                </a:lnTo>
                <a:lnTo>
                  <a:pt x="3964" y="8709"/>
                </a:lnTo>
                <a:lnTo>
                  <a:pt x="2643" y="9189"/>
                </a:lnTo>
                <a:lnTo>
                  <a:pt x="1381" y="9730"/>
                </a:lnTo>
                <a:lnTo>
                  <a:pt x="180" y="10330"/>
                </a:lnTo>
                <a:lnTo>
                  <a:pt x="60" y="10391"/>
                </a:lnTo>
                <a:lnTo>
                  <a:pt x="0" y="10511"/>
                </a:lnTo>
                <a:lnTo>
                  <a:pt x="0" y="10631"/>
                </a:lnTo>
                <a:lnTo>
                  <a:pt x="0" y="10751"/>
                </a:lnTo>
                <a:lnTo>
                  <a:pt x="120" y="10871"/>
                </a:lnTo>
                <a:lnTo>
                  <a:pt x="180" y="10931"/>
                </a:lnTo>
                <a:lnTo>
                  <a:pt x="300" y="10991"/>
                </a:lnTo>
                <a:lnTo>
                  <a:pt x="480" y="10991"/>
                </a:lnTo>
                <a:lnTo>
                  <a:pt x="1802" y="10691"/>
                </a:lnTo>
                <a:lnTo>
                  <a:pt x="3123" y="10330"/>
                </a:lnTo>
                <a:lnTo>
                  <a:pt x="4384" y="9910"/>
                </a:lnTo>
                <a:lnTo>
                  <a:pt x="5705" y="9550"/>
                </a:lnTo>
                <a:lnTo>
                  <a:pt x="8228" y="8889"/>
                </a:lnTo>
                <a:lnTo>
                  <a:pt x="10810" y="8349"/>
                </a:lnTo>
                <a:lnTo>
                  <a:pt x="12192" y="8048"/>
                </a:lnTo>
                <a:lnTo>
                  <a:pt x="14113" y="9490"/>
                </a:lnTo>
                <a:lnTo>
                  <a:pt x="15254" y="10451"/>
                </a:lnTo>
                <a:lnTo>
                  <a:pt x="15795" y="10871"/>
                </a:lnTo>
                <a:lnTo>
                  <a:pt x="16456" y="11291"/>
                </a:lnTo>
                <a:lnTo>
                  <a:pt x="16816" y="11291"/>
                </a:lnTo>
                <a:lnTo>
                  <a:pt x="16876" y="11231"/>
                </a:lnTo>
                <a:lnTo>
                  <a:pt x="16996" y="10991"/>
                </a:lnTo>
                <a:lnTo>
                  <a:pt x="16996" y="10871"/>
                </a:lnTo>
                <a:lnTo>
                  <a:pt x="16936" y="10751"/>
                </a:lnTo>
                <a:lnTo>
                  <a:pt x="16696" y="10330"/>
                </a:lnTo>
                <a:lnTo>
                  <a:pt x="16456" y="9850"/>
                </a:lnTo>
                <a:lnTo>
                  <a:pt x="16095" y="9430"/>
                </a:lnTo>
                <a:lnTo>
                  <a:pt x="15675" y="9069"/>
                </a:lnTo>
                <a:lnTo>
                  <a:pt x="15314" y="8709"/>
                </a:lnTo>
                <a:lnTo>
                  <a:pt x="14834" y="8349"/>
                </a:lnTo>
                <a:lnTo>
                  <a:pt x="13873" y="7748"/>
                </a:lnTo>
                <a:lnTo>
                  <a:pt x="15795" y="7448"/>
                </a:lnTo>
                <a:lnTo>
                  <a:pt x="17717" y="7147"/>
                </a:lnTo>
                <a:lnTo>
                  <a:pt x="19639" y="6967"/>
                </a:lnTo>
                <a:lnTo>
                  <a:pt x="21620" y="6787"/>
                </a:lnTo>
                <a:lnTo>
                  <a:pt x="24203" y="6607"/>
                </a:lnTo>
                <a:lnTo>
                  <a:pt x="26845" y="6547"/>
                </a:lnTo>
                <a:lnTo>
                  <a:pt x="29428" y="6547"/>
                </a:lnTo>
                <a:lnTo>
                  <a:pt x="32070" y="6667"/>
                </a:lnTo>
                <a:lnTo>
                  <a:pt x="34052" y="6787"/>
                </a:lnTo>
                <a:lnTo>
                  <a:pt x="36034" y="6967"/>
                </a:lnTo>
                <a:lnTo>
                  <a:pt x="36274" y="7508"/>
                </a:lnTo>
                <a:lnTo>
                  <a:pt x="36515" y="7988"/>
                </a:lnTo>
                <a:lnTo>
                  <a:pt x="37175" y="8949"/>
                </a:lnTo>
                <a:lnTo>
                  <a:pt x="38016" y="10210"/>
                </a:lnTo>
                <a:lnTo>
                  <a:pt x="38496" y="10811"/>
                </a:lnTo>
                <a:lnTo>
                  <a:pt x="38737" y="11051"/>
                </a:lnTo>
                <a:lnTo>
                  <a:pt x="38977" y="11291"/>
                </a:lnTo>
                <a:lnTo>
                  <a:pt x="39097" y="11351"/>
                </a:lnTo>
                <a:lnTo>
                  <a:pt x="39217" y="11351"/>
                </a:lnTo>
                <a:lnTo>
                  <a:pt x="39457" y="11291"/>
                </a:lnTo>
                <a:lnTo>
                  <a:pt x="39577" y="11051"/>
                </a:lnTo>
                <a:lnTo>
                  <a:pt x="39637" y="10931"/>
                </a:lnTo>
                <a:lnTo>
                  <a:pt x="39637" y="10811"/>
                </a:lnTo>
                <a:lnTo>
                  <a:pt x="39457" y="10451"/>
                </a:lnTo>
                <a:lnTo>
                  <a:pt x="39337" y="10150"/>
                </a:lnTo>
                <a:lnTo>
                  <a:pt x="38917" y="9490"/>
                </a:lnTo>
                <a:lnTo>
                  <a:pt x="37956" y="8289"/>
                </a:lnTo>
                <a:lnTo>
                  <a:pt x="37535" y="7688"/>
                </a:lnTo>
                <a:lnTo>
                  <a:pt x="37055" y="7087"/>
                </a:lnTo>
                <a:lnTo>
                  <a:pt x="37235" y="7087"/>
                </a:lnTo>
                <a:lnTo>
                  <a:pt x="40058" y="7508"/>
                </a:lnTo>
                <a:lnTo>
                  <a:pt x="41439" y="7628"/>
                </a:lnTo>
                <a:lnTo>
                  <a:pt x="42160" y="7688"/>
                </a:lnTo>
                <a:lnTo>
                  <a:pt x="42820" y="7688"/>
                </a:lnTo>
                <a:lnTo>
                  <a:pt x="42941" y="7628"/>
                </a:lnTo>
                <a:lnTo>
                  <a:pt x="43001" y="7508"/>
                </a:lnTo>
                <a:lnTo>
                  <a:pt x="43001" y="7388"/>
                </a:lnTo>
                <a:lnTo>
                  <a:pt x="42941" y="7328"/>
                </a:lnTo>
                <a:lnTo>
                  <a:pt x="41739" y="6787"/>
                </a:lnTo>
                <a:lnTo>
                  <a:pt x="40478" y="6427"/>
                </a:lnTo>
                <a:lnTo>
                  <a:pt x="39157" y="6127"/>
                </a:lnTo>
                <a:lnTo>
                  <a:pt x="37836" y="5886"/>
                </a:lnTo>
                <a:lnTo>
                  <a:pt x="36454" y="5766"/>
                </a:lnTo>
                <a:lnTo>
                  <a:pt x="35133" y="5646"/>
                </a:lnTo>
                <a:lnTo>
                  <a:pt x="32491" y="5406"/>
                </a:lnTo>
                <a:lnTo>
                  <a:pt x="29728" y="5286"/>
                </a:lnTo>
                <a:lnTo>
                  <a:pt x="26965" y="5226"/>
                </a:lnTo>
                <a:lnTo>
                  <a:pt x="24143" y="5226"/>
                </a:lnTo>
                <a:lnTo>
                  <a:pt x="21380" y="5406"/>
                </a:lnTo>
                <a:lnTo>
                  <a:pt x="19278" y="5586"/>
                </a:lnTo>
                <a:lnTo>
                  <a:pt x="17116" y="5826"/>
                </a:lnTo>
                <a:lnTo>
                  <a:pt x="17537" y="5526"/>
                </a:lnTo>
                <a:lnTo>
                  <a:pt x="18858" y="4685"/>
                </a:lnTo>
                <a:lnTo>
                  <a:pt x="20239" y="3844"/>
                </a:lnTo>
                <a:lnTo>
                  <a:pt x="21620" y="3064"/>
                </a:lnTo>
                <a:lnTo>
                  <a:pt x="23062" y="2343"/>
                </a:lnTo>
                <a:lnTo>
                  <a:pt x="24503" y="1682"/>
                </a:lnTo>
                <a:lnTo>
                  <a:pt x="25224" y="1322"/>
                </a:lnTo>
                <a:lnTo>
                  <a:pt x="25824" y="902"/>
                </a:lnTo>
                <a:lnTo>
                  <a:pt x="25945" y="781"/>
                </a:lnTo>
                <a:lnTo>
                  <a:pt x="26005" y="601"/>
                </a:lnTo>
                <a:lnTo>
                  <a:pt x="26005" y="481"/>
                </a:lnTo>
                <a:lnTo>
                  <a:pt x="25945" y="301"/>
                </a:lnTo>
                <a:lnTo>
                  <a:pt x="25884" y="181"/>
                </a:lnTo>
                <a:lnTo>
                  <a:pt x="25764" y="61"/>
                </a:lnTo>
                <a:lnTo>
                  <a:pt x="25644" y="1"/>
                </a:lnTo>
                <a:lnTo>
                  <a:pt x="25464" y="1"/>
                </a:lnTo>
                <a:close/>
              </a:path>
            </a:pathLst>
          </a:custGeom>
          <a:solidFill>
            <a:srgbClr val="B5975B"/>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7" name="Shape 157">
            <a:extLst>
              <a:ext uri="{FF2B5EF4-FFF2-40B4-BE49-F238E27FC236}">
                <a16:creationId xmlns:a16="http://schemas.microsoft.com/office/drawing/2014/main" xmlns="" id="{670EB4FD-F0B3-441F-9863-F26766560C1B}"/>
              </a:ext>
            </a:extLst>
          </p:cNvPr>
          <p:cNvSpPr>
            <a:spLocks/>
          </p:cNvSpPr>
          <p:nvPr/>
        </p:nvSpPr>
        <p:spPr bwMode="auto">
          <a:xfrm>
            <a:off x="11084985" y="3717925"/>
            <a:ext cx="510116" cy="538163"/>
          </a:xfrm>
          <a:custGeom>
            <a:avLst/>
            <a:gdLst>
              <a:gd name="T0" fmla="*/ 36986840 w 20301"/>
              <a:gd name="T1" fmla="*/ 34767586 h 21321"/>
              <a:gd name="T2" fmla="*/ 39396624 w 20301"/>
              <a:gd name="T3" fmla="*/ 43467270 h 21321"/>
              <a:gd name="T4" fmla="*/ 39805048 w 20301"/>
              <a:gd name="T5" fmla="*/ 54080851 h 21321"/>
              <a:gd name="T6" fmla="*/ 37790214 w 20301"/>
              <a:gd name="T7" fmla="*/ 63745775 h 21321"/>
              <a:gd name="T8" fmla="*/ 34175737 w 20301"/>
              <a:gd name="T9" fmla="*/ 69535147 h 21321"/>
              <a:gd name="T10" fmla="*/ 27342089 w 20301"/>
              <a:gd name="T11" fmla="*/ 65675549 h 21321"/>
              <a:gd name="T12" fmla="*/ 24925578 w 20301"/>
              <a:gd name="T13" fmla="*/ 56975865 h 21321"/>
              <a:gd name="T14" fmla="*/ 24524239 w 20301"/>
              <a:gd name="T15" fmla="*/ 46362284 h 21321"/>
              <a:gd name="T16" fmla="*/ 26538715 w 20301"/>
              <a:gd name="T17" fmla="*/ 36697386 h 21321"/>
              <a:gd name="T18" fmla="*/ 30153193 w 20301"/>
              <a:gd name="T19" fmla="*/ 30907988 h 21321"/>
              <a:gd name="T20" fmla="*/ 33372720 w 20301"/>
              <a:gd name="T21" fmla="*/ 964584 h 21321"/>
              <a:gd name="T22" fmla="*/ 17288538 w 20301"/>
              <a:gd name="T23" fmla="*/ 9664924 h 21321"/>
              <a:gd name="T24" fmla="*/ 8446803 w 20301"/>
              <a:gd name="T25" fmla="*/ 24154005 h 21321"/>
              <a:gd name="T26" fmla="*/ 4022563 w 20301"/>
              <a:gd name="T27" fmla="*/ 33803002 h 21321"/>
              <a:gd name="T28" fmla="*/ 6747 w 20301"/>
              <a:gd name="T29" fmla="*/ 40556984 h 21321"/>
              <a:gd name="T30" fmla="*/ 809763 w 20301"/>
              <a:gd name="T31" fmla="*/ 47326868 h 21321"/>
              <a:gd name="T32" fmla="*/ 8848481 w 20301"/>
              <a:gd name="T33" fmla="*/ 60851391 h 21321"/>
              <a:gd name="T34" fmla="*/ 14477434 w 20301"/>
              <a:gd name="T35" fmla="*/ 84989469 h 21321"/>
              <a:gd name="T36" fmla="*/ 17288538 w 20301"/>
              <a:gd name="T37" fmla="*/ 140034904 h 21321"/>
              <a:gd name="T38" fmla="*/ 20508084 w 20301"/>
              <a:gd name="T39" fmla="*/ 173837881 h 21321"/>
              <a:gd name="T40" fmla="*/ 30153193 w 20301"/>
              <a:gd name="T41" fmla="*/ 213446209 h 21321"/>
              <a:gd name="T42" fmla="*/ 43820864 w 20301"/>
              <a:gd name="T43" fmla="*/ 246283996 h 21321"/>
              <a:gd name="T44" fmla="*/ 58693229 w 20301"/>
              <a:gd name="T45" fmla="*/ 264632676 h 21321"/>
              <a:gd name="T46" fmla="*/ 67534982 w 20301"/>
              <a:gd name="T47" fmla="*/ 294559521 h 21321"/>
              <a:gd name="T48" fmla="*/ 69148120 w 20301"/>
              <a:gd name="T49" fmla="*/ 323537709 h 21321"/>
              <a:gd name="T50" fmla="*/ 70754510 w 20301"/>
              <a:gd name="T51" fmla="*/ 337062207 h 21321"/>
              <a:gd name="T52" fmla="*/ 73967291 w 20301"/>
              <a:gd name="T53" fmla="*/ 342851605 h 21321"/>
              <a:gd name="T54" fmla="*/ 77588515 w 20301"/>
              <a:gd name="T55" fmla="*/ 337062207 h 21321"/>
              <a:gd name="T56" fmla="*/ 78793228 w 20301"/>
              <a:gd name="T57" fmla="*/ 319678742 h 21321"/>
              <a:gd name="T58" fmla="*/ 75178751 w 20301"/>
              <a:gd name="T59" fmla="*/ 282981356 h 21321"/>
              <a:gd name="T60" fmla="*/ 81604331 w 20301"/>
              <a:gd name="T61" fmla="*/ 270421443 h 21321"/>
              <a:gd name="T62" fmla="*/ 92059203 w 20301"/>
              <a:gd name="T63" fmla="*/ 278140615 h 21321"/>
              <a:gd name="T64" fmla="*/ 94870306 w 20301"/>
              <a:gd name="T65" fmla="*/ 310978402 h 21321"/>
              <a:gd name="T66" fmla="*/ 96483462 w 20301"/>
              <a:gd name="T67" fmla="*/ 338992006 h 21321"/>
              <a:gd name="T68" fmla="*/ 100499618 w 20301"/>
              <a:gd name="T69" fmla="*/ 342851605 h 21321"/>
              <a:gd name="T70" fmla="*/ 104120484 w 20301"/>
              <a:gd name="T71" fmla="*/ 335132407 h 21321"/>
              <a:gd name="T72" fmla="*/ 104923858 w 20301"/>
              <a:gd name="T73" fmla="*/ 308084018 h 21321"/>
              <a:gd name="T74" fmla="*/ 102105650 w 20301"/>
              <a:gd name="T75" fmla="*/ 278140615 h 21321"/>
              <a:gd name="T76" fmla="*/ 103718806 w 20301"/>
              <a:gd name="T77" fmla="*/ 254967752 h 21321"/>
              <a:gd name="T78" fmla="*/ 120197581 w 20301"/>
              <a:gd name="T79" fmla="*/ 226954148 h 21321"/>
              <a:gd name="T80" fmla="*/ 129842689 w 20301"/>
              <a:gd name="T81" fmla="*/ 197991912 h 21321"/>
              <a:gd name="T82" fmla="*/ 133062217 w 20301"/>
              <a:gd name="T83" fmla="*/ 184467389 h 21321"/>
              <a:gd name="T84" fmla="*/ 135873320 w 20301"/>
              <a:gd name="T85" fmla="*/ 166118709 h 21321"/>
              <a:gd name="T86" fmla="*/ 135471643 w 20301"/>
              <a:gd name="T87" fmla="*/ 145840204 h 21321"/>
              <a:gd name="T88" fmla="*/ 132258843 w 20301"/>
              <a:gd name="T89" fmla="*/ 127492155 h 21321"/>
              <a:gd name="T90" fmla="*/ 127031586 w 20301"/>
              <a:gd name="T91" fmla="*/ 113002442 h 21321"/>
              <a:gd name="T92" fmla="*/ 119394546 w 20301"/>
              <a:gd name="T93" fmla="*/ 104302734 h 21321"/>
              <a:gd name="T94" fmla="*/ 113765592 w 20301"/>
              <a:gd name="T95" fmla="*/ 109143475 h 21321"/>
              <a:gd name="T96" fmla="*/ 113363915 w 20301"/>
              <a:gd name="T97" fmla="*/ 122651414 h 21321"/>
              <a:gd name="T98" fmla="*/ 118992868 w 20301"/>
              <a:gd name="T99" fmla="*/ 132316338 h 21321"/>
              <a:gd name="T100" fmla="*/ 123410362 w 20301"/>
              <a:gd name="T101" fmla="*/ 148735219 h 21321"/>
              <a:gd name="T102" fmla="*/ 122607346 w 20301"/>
              <a:gd name="T103" fmla="*/ 168048508 h 21321"/>
              <a:gd name="T104" fmla="*/ 116175018 w 20301"/>
              <a:gd name="T105" fmla="*/ 182537590 h 21321"/>
              <a:gd name="T106" fmla="*/ 106530249 w 20301"/>
              <a:gd name="T107" fmla="*/ 186397189 h 21321"/>
              <a:gd name="T108" fmla="*/ 97688156 w 20301"/>
              <a:gd name="T109" fmla="*/ 178678622 h 21321"/>
              <a:gd name="T110" fmla="*/ 90051135 w 20301"/>
              <a:gd name="T111" fmla="*/ 160329942 h 21321"/>
              <a:gd name="T112" fmla="*/ 86028572 w 20301"/>
              <a:gd name="T113" fmla="*/ 138105736 h 21321"/>
              <a:gd name="T114" fmla="*/ 79997941 w 20301"/>
              <a:gd name="T115" fmla="*/ 72429531 h 21321"/>
              <a:gd name="T116" fmla="*/ 74368988 w 20301"/>
              <a:gd name="T117" fmla="*/ 46362284 h 21321"/>
              <a:gd name="T118" fmla="*/ 63117470 w 20301"/>
              <a:gd name="T119" fmla="*/ 19313264 h 21321"/>
              <a:gd name="T120" fmla="*/ 48245105 w 20301"/>
              <a:gd name="T121" fmla="*/ 2894384 h 21321"/>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0301"/>
              <a:gd name="T184" fmla="*/ 0 h 21321"/>
              <a:gd name="T185" fmla="*/ 20301 w 20301"/>
              <a:gd name="T186" fmla="*/ 21321 h 21321"/>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0301" h="21321" extrusionOk="0">
                <a:moveTo>
                  <a:pt x="5106" y="1922"/>
                </a:moveTo>
                <a:lnTo>
                  <a:pt x="5286" y="2042"/>
                </a:lnTo>
                <a:lnTo>
                  <a:pt x="5526" y="2162"/>
                </a:lnTo>
                <a:lnTo>
                  <a:pt x="5646" y="2282"/>
                </a:lnTo>
                <a:lnTo>
                  <a:pt x="5826" y="2462"/>
                </a:lnTo>
                <a:lnTo>
                  <a:pt x="5886" y="2703"/>
                </a:lnTo>
                <a:lnTo>
                  <a:pt x="5947" y="2883"/>
                </a:lnTo>
                <a:lnTo>
                  <a:pt x="5947" y="3123"/>
                </a:lnTo>
                <a:lnTo>
                  <a:pt x="5947" y="3363"/>
                </a:lnTo>
                <a:lnTo>
                  <a:pt x="5886" y="3543"/>
                </a:lnTo>
                <a:lnTo>
                  <a:pt x="5826" y="3784"/>
                </a:lnTo>
                <a:lnTo>
                  <a:pt x="5646" y="3964"/>
                </a:lnTo>
                <a:lnTo>
                  <a:pt x="5526" y="4084"/>
                </a:lnTo>
                <a:lnTo>
                  <a:pt x="5286" y="4204"/>
                </a:lnTo>
                <a:lnTo>
                  <a:pt x="5106" y="4324"/>
                </a:lnTo>
                <a:lnTo>
                  <a:pt x="4505" y="4324"/>
                </a:lnTo>
                <a:lnTo>
                  <a:pt x="4325" y="4204"/>
                </a:lnTo>
                <a:lnTo>
                  <a:pt x="4085" y="4084"/>
                </a:lnTo>
                <a:lnTo>
                  <a:pt x="3965" y="3964"/>
                </a:lnTo>
                <a:lnTo>
                  <a:pt x="3784" y="3784"/>
                </a:lnTo>
                <a:lnTo>
                  <a:pt x="3724" y="3543"/>
                </a:lnTo>
                <a:lnTo>
                  <a:pt x="3664" y="3363"/>
                </a:lnTo>
                <a:lnTo>
                  <a:pt x="3664" y="3123"/>
                </a:lnTo>
                <a:lnTo>
                  <a:pt x="3664" y="2883"/>
                </a:lnTo>
                <a:lnTo>
                  <a:pt x="3724" y="2703"/>
                </a:lnTo>
                <a:lnTo>
                  <a:pt x="3784" y="2462"/>
                </a:lnTo>
                <a:lnTo>
                  <a:pt x="3965" y="2282"/>
                </a:lnTo>
                <a:lnTo>
                  <a:pt x="4085" y="2162"/>
                </a:lnTo>
                <a:lnTo>
                  <a:pt x="4325" y="2042"/>
                </a:lnTo>
                <a:lnTo>
                  <a:pt x="4505" y="1922"/>
                </a:lnTo>
                <a:lnTo>
                  <a:pt x="5106" y="1922"/>
                </a:lnTo>
                <a:close/>
                <a:moveTo>
                  <a:pt x="5766" y="0"/>
                </a:moveTo>
                <a:lnTo>
                  <a:pt x="4986" y="60"/>
                </a:lnTo>
                <a:lnTo>
                  <a:pt x="4205" y="120"/>
                </a:lnTo>
                <a:lnTo>
                  <a:pt x="3364" y="360"/>
                </a:lnTo>
                <a:lnTo>
                  <a:pt x="2583" y="601"/>
                </a:lnTo>
                <a:lnTo>
                  <a:pt x="1863" y="1021"/>
                </a:lnTo>
                <a:lnTo>
                  <a:pt x="1562" y="1261"/>
                </a:lnTo>
                <a:lnTo>
                  <a:pt x="1262" y="1502"/>
                </a:lnTo>
                <a:lnTo>
                  <a:pt x="1022" y="1742"/>
                </a:lnTo>
                <a:lnTo>
                  <a:pt x="842" y="2042"/>
                </a:lnTo>
                <a:lnTo>
                  <a:pt x="601" y="2102"/>
                </a:lnTo>
                <a:lnTo>
                  <a:pt x="361" y="2162"/>
                </a:lnTo>
                <a:lnTo>
                  <a:pt x="121" y="2282"/>
                </a:lnTo>
                <a:lnTo>
                  <a:pt x="1" y="2522"/>
                </a:lnTo>
                <a:lnTo>
                  <a:pt x="1" y="2763"/>
                </a:lnTo>
                <a:lnTo>
                  <a:pt x="61" y="2883"/>
                </a:lnTo>
                <a:lnTo>
                  <a:pt x="121" y="2943"/>
                </a:lnTo>
                <a:lnTo>
                  <a:pt x="541" y="3243"/>
                </a:lnTo>
                <a:lnTo>
                  <a:pt x="902" y="3543"/>
                </a:lnTo>
                <a:lnTo>
                  <a:pt x="1322" y="3784"/>
                </a:lnTo>
                <a:lnTo>
                  <a:pt x="1622" y="4144"/>
                </a:lnTo>
                <a:lnTo>
                  <a:pt x="1983" y="4745"/>
                </a:lnTo>
                <a:lnTo>
                  <a:pt x="2163" y="5285"/>
                </a:lnTo>
                <a:lnTo>
                  <a:pt x="2283" y="5946"/>
                </a:lnTo>
                <a:lnTo>
                  <a:pt x="2403" y="6546"/>
                </a:lnTo>
                <a:lnTo>
                  <a:pt x="2583" y="8708"/>
                </a:lnTo>
                <a:lnTo>
                  <a:pt x="2764" y="9729"/>
                </a:lnTo>
                <a:lnTo>
                  <a:pt x="2884" y="10270"/>
                </a:lnTo>
                <a:lnTo>
                  <a:pt x="3064" y="10810"/>
                </a:lnTo>
                <a:lnTo>
                  <a:pt x="3484" y="11651"/>
                </a:lnTo>
                <a:lnTo>
                  <a:pt x="3965" y="12492"/>
                </a:lnTo>
                <a:lnTo>
                  <a:pt x="4505" y="13273"/>
                </a:lnTo>
                <a:lnTo>
                  <a:pt x="5106" y="13993"/>
                </a:lnTo>
                <a:lnTo>
                  <a:pt x="5826" y="14714"/>
                </a:lnTo>
                <a:lnTo>
                  <a:pt x="6547" y="15315"/>
                </a:lnTo>
                <a:lnTo>
                  <a:pt x="7388" y="15795"/>
                </a:lnTo>
                <a:lnTo>
                  <a:pt x="8169" y="16215"/>
                </a:lnTo>
                <a:lnTo>
                  <a:pt x="8769" y="16456"/>
                </a:lnTo>
                <a:lnTo>
                  <a:pt x="9370" y="16636"/>
                </a:lnTo>
                <a:lnTo>
                  <a:pt x="9850" y="17717"/>
                </a:lnTo>
                <a:lnTo>
                  <a:pt x="10090" y="18317"/>
                </a:lnTo>
                <a:lnTo>
                  <a:pt x="10271" y="18918"/>
                </a:lnTo>
                <a:lnTo>
                  <a:pt x="10331" y="19518"/>
                </a:lnTo>
                <a:lnTo>
                  <a:pt x="10331" y="20119"/>
                </a:lnTo>
                <a:lnTo>
                  <a:pt x="10391" y="20419"/>
                </a:lnTo>
                <a:lnTo>
                  <a:pt x="10451" y="20720"/>
                </a:lnTo>
                <a:lnTo>
                  <a:pt x="10571" y="20960"/>
                </a:lnTo>
                <a:lnTo>
                  <a:pt x="10751" y="21200"/>
                </a:lnTo>
                <a:lnTo>
                  <a:pt x="10871" y="21320"/>
                </a:lnTo>
                <a:lnTo>
                  <a:pt x="11051" y="21320"/>
                </a:lnTo>
                <a:lnTo>
                  <a:pt x="11232" y="21260"/>
                </a:lnTo>
                <a:lnTo>
                  <a:pt x="11352" y="21200"/>
                </a:lnTo>
                <a:lnTo>
                  <a:pt x="11592" y="20960"/>
                </a:lnTo>
                <a:lnTo>
                  <a:pt x="11712" y="20599"/>
                </a:lnTo>
                <a:lnTo>
                  <a:pt x="11772" y="20239"/>
                </a:lnTo>
                <a:lnTo>
                  <a:pt x="11772" y="19879"/>
                </a:lnTo>
                <a:lnTo>
                  <a:pt x="11652" y="19098"/>
                </a:lnTo>
                <a:lnTo>
                  <a:pt x="11472" y="18377"/>
                </a:lnTo>
                <a:lnTo>
                  <a:pt x="11232" y="17597"/>
                </a:lnTo>
                <a:lnTo>
                  <a:pt x="10931" y="16876"/>
                </a:lnTo>
                <a:lnTo>
                  <a:pt x="11592" y="16876"/>
                </a:lnTo>
                <a:lnTo>
                  <a:pt x="12192" y="16816"/>
                </a:lnTo>
                <a:lnTo>
                  <a:pt x="12853" y="16756"/>
                </a:lnTo>
                <a:lnTo>
                  <a:pt x="13454" y="16636"/>
                </a:lnTo>
                <a:lnTo>
                  <a:pt x="13754" y="17296"/>
                </a:lnTo>
                <a:lnTo>
                  <a:pt x="13994" y="18017"/>
                </a:lnTo>
                <a:lnTo>
                  <a:pt x="14114" y="18678"/>
                </a:lnTo>
                <a:lnTo>
                  <a:pt x="14174" y="19338"/>
                </a:lnTo>
                <a:lnTo>
                  <a:pt x="14234" y="20660"/>
                </a:lnTo>
                <a:lnTo>
                  <a:pt x="14294" y="20900"/>
                </a:lnTo>
                <a:lnTo>
                  <a:pt x="14415" y="21080"/>
                </a:lnTo>
                <a:lnTo>
                  <a:pt x="14595" y="21200"/>
                </a:lnTo>
                <a:lnTo>
                  <a:pt x="14835" y="21320"/>
                </a:lnTo>
                <a:lnTo>
                  <a:pt x="15015" y="21320"/>
                </a:lnTo>
                <a:lnTo>
                  <a:pt x="15255" y="21200"/>
                </a:lnTo>
                <a:lnTo>
                  <a:pt x="15435" y="21080"/>
                </a:lnTo>
                <a:lnTo>
                  <a:pt x="15556" y="20840"/>
                </a:lnTo>
                <a:lnTo>
                  <a:pt x="15616" y="20359"/>
                </a:lnTo>
                <a:lnTo>
                  <a:pt x="15676" y="19759"/>
                </a:lnTo>
                <a:lnTo>
                  <a:pt x="15676" y="19158"/>
                </a:lnTo>
                <a:lnTo>
                  <a:pt x="15616" y="18498"/>
                </a:lnTo>
                <a:lnTo>
                  <a:pt x="15496" y="17897"/>
                </a:lnTo>
                <a:lnTo>
                  <a:pt x="15255" y="17296"/>
                </a:lnTo>
                <a:lnTo>
                  <a:pt x="15015" y="16696"/>
                </a:lnTo>
                <a:lnTo>
                  <a:pt x="14715" y="16215"/>
                </a:lnTo>
                <a:lnTo>
                  <a:pt x="15496" y="15855"/>
                </a:lnTo>
                <a:lnTo>
                  <a:pt x="16396" y="15375"/>
                </a:lnTo>
                <a:lnTo>
                  <a:pt x="17177" y="14774"/>
                </a:lnTo>
                <a:lnTo>
                  <a:pt x="17958" y="14113"/>
                </a:lnTo>
                <a:lnTo>
                  <a:pt x="18618" y="13393"/>
                </a:lnTo>
                <a:lnTo>
                  <a:pt x="19159" y="12672"/>
                </a:lnTo>
                <a:lnTo>
                  <a:pt x="19399" y="12312"/>
                </a:lnTo>
                <a:lnTo>
                  <a:pt x="19579" y="11891"/>
                </a:lnTo>
                <a:lnTo>
                  <a:pt x="19639" y="11831"/>
                </a:lnTo>
                <a:lnTo>
                  <a:pt x="19880" y="11471"/>
                </a:lnTo>
                <a:lnTo>
                  <a:pt x="20060" y="11111"/>
                </a:lnTo>
                <a:lnTo>
                  <a:pt x="20180" y="10690"/>
                </a:lnTo>
                <a:lnTo>
                  <a:pt x="20300" y="10330"/>
                </a:lnTo>
                <a:lnTo>
                  <a:pt x="20300" y="9909"/>
                </a:lnTo>
                <a:lnTo>
                  <a:pt x="20300" y="9489"/>
                </a:lnTo>
                <a:lnTo>
                  <a:pt x="20240" y="9069"/>
                </a:lnTo>
                <a:lnTo>
                  <a:pt x="20120" y="8708"/>
                </a:lnTo>
                <a:lnTo>
                  <a:pt x="20000" y="8288"/>
                </a:lnTo>
                <a:lnTo>
                  <a:pt x="19760" y="7928"/>
                </a:lnTo>
                <a:lnTo>
                  <a:pt x="19579" y="7627"/>
                </a:lnTo>
                <a:lnTo>
                  <a:pt x="19279" y="7327"/>
                </a:lnTo>
                <a:lnTo>
                  <a:pt x="18979" y="7027"/>
                </a:lnTo>
                <a:lnTo>
                  <a:pt x="18618" y="6787"/>
                </a:lnTo>
                <a:lnTo>
                  <a:pt x="18258" y="6606"/>
                </a:lnTo>
                <a:lnTo>
                  <a:pt x="17838" y="6486"/>
                </a:lnTo>
                <a:lnTo>
                  <a:pt x="17477" y="6486"/>
                </a:lnTo>
                <a:lnTo>
                  <a:pt x="17177" y="6606"/>
                </a:lnTo>
                <a:lnTo>
                  <a:pt x="16997" y="6787"/>
                </a:lnTo>
                <a:lnTo>
                  <a:pt x="16877" y="7027"/>
                </a:lnTo>
                <a:lnTo>
                  <a:pt x="16877" y="7327"/>
                </a:lnTo>
                <a:lnTo>
                  <a:pt x="16937" y="7627"/>
                </a:lnTo>
                <a:lnTo>
                  <a:pt x="17117" y="7868"/>
                </a:lnTo>
                <a:lnTo>
                  <a:pt x="17417" y="8048"/>
                </a:lnTo>
                <a:lnTo>
                  <a:pt x="17778" y="8228"/>
                </a:lnTo>
                <a:lnTo>
                  <a:pt x="18078" y="8468"/>
                </a:lnTo>
                <a:lnTo>
                  <a:pt x="18318" y="8828"/>
                </a:lnTo>
                <a:lnTo>
                  <a:pt x="18438" y="9249"/>
                </a:lnTo>
                <a:lnTo>
                  <a:pt x="18498" y="9609"/>
                </a:lnTo>
                <a:lnTo>
                  <a:pt x="18438" y="10030"/>
                </a:lnTo>
                <a:lnTo>
                  <a:pt x="18318" y="10450"/>
                </a:lnTo>
                <a:lnTo>
                  <a:pt x="18078" y="10810"/>
                </a:lnTo>
                <a:lnTo>
                  <a:pt x="17718" y="11111"/>
                </a:lnTo>
                <a:lnTo>
                  <a:pt x="17357" y="11351"/>
                </a:lnTo>
                <a:lnTo>
                  <a:pt x="16877" y="11531"/>
                </a:lnTo>
                <a:lnTo>
                  <a:pt x="16396" y="11591"/>
                </a:lnTo>
                <a:lnTo>
                  <a:pt x="15916" y="11591"/>
                </a:lnTo>
                <a:lnTo>
                  <a:pt x="15435" y="11471"/>
                </a:lnTo>
                <a:lnTo>
                  <a:pt x="15015" y="11291"/>
                </a:lnTo>
                <a:lnTo>
                  <a:pt x="14595" y="11111"/>
                </a:lnTo>
                <a:lnTo>
                  <a:pt x="14174" y="10750"/>
                </a:lnTo>
                <a:lnTo>
                  <a:pt x="13814" y="10390"/>
                </a:lnTo>
                <a:lnTo>
                  <a:pt x="13454" y="9970"/>
                </a:lnTo>
                <a:lnTo>
                  <a:pt x="13213" y="9549"/>
                </a:lnTo>
                <a:lnTo>
                  <a:pt x="13033" y="9069"/>
                </a:lnTo>
                <a:lnTo>
                  <a:pt x="12853" y="8588"/>
                </a:lnTo>
                <a:lnTo>
                  <a:pt x="12553" y="7627"/>
                </a:lnTo>
                <a:lnTo>
                  <a:pt x="12192" y="5525"/>
                </a:lnTo>
                <a:lnTo>
                  <a:pt x="11952" y="4504"/>
                </a:lnTo>
                <a:lnTo>
                  <a:pt x="11772" y="4024"/>
                </a:lnTo>
                <a:lnTo>
                  <a:pt x="11532" y="3604"/>
                </a:lnTo>
                <a:lnTo>
                  <a:pt x="11111" y="2883"/>
                </a:lnTo>
                <a:lnTo>
                  <a:pt x="10631" y="2222"/>
                </a:lnTo>
                <a:lnTo>
                  <a:pt x="10090" y="1682"/>
                </a:lnTo>
                <a:lnTo>
                  <a:pt x="9430" y="1201"/>
                </a:lnTo>
                <a:lnTo>
                  <a:pt x="8769" y="781"/>
                </a:lnTo>
                <a:lnTo>
                  <a:pt x="7988" y="421"/>
                </a:lnTo>
                <a:lnTo>
                  <a:pt x="7208" y="180"/>
                </a:lnTo>
                <a:lnTo>
                  <a:pt x="6427" y="60"/>
                </a:lnTo>
                <a:lnTo>
                  <a:pt x="5766" y="0"/>
                </a:lnTo>
                <a:close/>
              </a:path>
            </a:pathLst>
          </a:custGeom>
          <a:solidFill>
            <a:srgbClr val="CE2F1C"/>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8" name="Shape 158">
            <a:extLst>
              <a:ext uri="{FF2B5EF4-FFF2-40B4-BE49-F238E27FC236}">
                <a16:creationId xmlns:a16="http://schemas.microsoft.com/office/drawing/2014/main" xmlns="" id="{11B7352E-0C22-4BE5-972F-CCFB20F4D26B}"/>
              </a:ext>
            </a:extLst>
          </p:cNvPr>
          <p:cNvSpPr>
            <a:spLocks/>
          </p:cNvSpPr>
          <p:nvPr/>
        </p:nvSpPr>
        <p:spPr bwMode="auto">
          <a:xfrm rot="2077429">
            <a:off x="11427884" y="5400676"/>
            <a:ext cx="465667" cy="454025"/>
          </a:xfrm>
          <a:custGeom>
            <a:avLst/>
            <a:gdLst>
              <a:gd name="T0" fmla="*/ 46302429 w 21141"/>
              <a:gd name="T1" fmla="*/ 23157810 h 20600"/>
              <a:gd name="T2" fmla="*/ 38719040 w 21141"/>
              <a:gd name="T3" fmla="*/ 28296711 h 20600"/>
              <a:gd name="T4" fmla="*/ 37366496 w 21141"/>
              <a:gd name="T5" fmla="*/ 31508586 h 20600"/>
              <a:gd name="T6" fmla="*/ 46031979 w 21141"/>
              <a:gd name="T7" fmla="*/ 50801166 h 20600"/>
              <a:gd name="T8" fmla="*/ 17060237 w 21141"/>
              <a:gd name="T9" fmla="*/ 68166740 h 20600"/>
              <a:gd name="T10" fmla="*/ 16789788 w 21141"/>
              <a:gd name="T11" fmla="*/ 46947133 h 20600"/>
              <a:gd name="T12" fmla="*/ 13809590 w 21141"/>
              <a:gd name="T13" fmla="*/ 50158985 h 20600"/>
              <a:gd name="T14" fmla="*/ 7583389 w 21141"/>
              <a:gd name="T15" fmla="*/ 63017149 h 20600"/>
              <a:gd name="T16" fmla="*/ 2439018 w 21141"/>
              <a:gd name="T17" fmla="*/ 63017149 h 20600"/>
              <a:gd name="T18" fmla="*/ 7042209 w 21141"/>
              <a:gd name="T19" fmla="*/ 73305642 h 20600"/>
              <a:gd name="T20" fmla="*/ 2709731 w 21141"/>
              <a:gd name="T21" fmla="*/ 88733500 h 20600"/>
              <a:gd name="T22" fmla="*/ 1898102 w 21141"/>
              <a:gd name="T23" fmla="*/ 94525735 h 20600"/>
              <a:gd name="T24" fmla="*/ 14080040 w 21141"/>
              <a:gd name="T25" fmla="*/ 81667086 h 20600"/>
              <a:gd name="T26" fmla="*/ 21392979 w 21141"/>
              <a:gd name="T27" fmla="*/ 160754273 h 20600"/>
              <a:gd name="T28" fmla="*/ 12727495 w 21141"/>
              <a:gd name="T29" fmla="*/ 157531732 h 20600"/>
              <a:gd name="T30" fmla="*/ 9476849 w 21141"/>
              <a:gd name="T31" fmla="*/ 162039120 h 20600"/>
              <a:gd name="T32" fmla="*/ 15162135 w 21141"/>
              <a:gd name="T33" fmla="*/ 167178022 h 20600"/>
              <a:gd name="T34" fmla="*/ 11915866 w 21141"/>
              <a:gd name="T35" fmla="*/ 190325142 h 20600"/>
              <a:gd name="T36" fmla="*/ 20035792 w 21141"/>
              <a:gd name="T37" fmla="*/ 178751824 h 20600"/>
              <a:gd name="T38" fmla="*/ 21933895 w 21141"/>
              <a:gd name="T39" fmla="*/ 208332898 h 20600"/>
              <a:gd name="T40" fmla="*/ 23556905 w 21141"/>
              <a:gd name="T41" fmla="*/ 195474733 h 20600"/>
              <a:gd name="T42" fmla="*/ 44679435 w 21141"/>
              <a:gd name="T43" fmla="*/ 119599398 h 20600"/>
              <a:gd name="T44" fmla="*/ 38719040 w 21141"/>
              <a:gd name="T45" fmla="*/ 189682961 h 20600"/>
              <a:gd name="T46" fmla="*/ 33033754 w 21141"/>
              <a:gd name="T47" fmla="*/ 206405870 h 20600"/>
              <a:gd name="T48" fmla="*/ 41699237 w 21141"/>
              <a:gd name="T49" fmla="*/ 189040295 h 20600"/>
              <a:gd name="T50" fmla="*/ 43863147 w 21141"/>
              <a:gd name="T51" fmla="*/ 217337007 h 20600"/>
              <a:gd name="T52" fmla="*/ 47113794 w 21141"/>
              <a:gd name="T53" fmla="*/ 219906700 h 20600"/>
              <a:gd name="T54" fmla="*/ 50093991 w 21141"/>
              <a:gd name="T55" fmla="*/ 195474733 h 20600"/>
              <a:gd name="T56" fmla="*/ 57672737 w 21141"/>
              <a:gd name="T57" fmla="*/ 205121023 h 20600"/>
              <a:gd name="T58" fmla="*/ 56861373 w 21141"/>
              <a:gd name="T59" fmla="*/ 196117399 h 20600"/>
              <a:gd name="T60" fmla="*/ 48741446 w 21141"/>
              <a:gd name="T61" fmla="*/ 164608813 h 20600"/>
              <a:gd name="T62" fmla="*/ 75544620 w 21141"/>
              <a:gd name="T63" fmla="*/ 167820688 h 20600"/>
              <a:gd name="T64" fmla="*/ 79336182 w 21141"/>
              <a:gd name="T65" fmla="*/ 185186262 h 20600"/>
              <a:gd name="T66" fmla="*/ 79877098 w 21141"/>
              <a:gd name="T67" fmla="*/ 176182131 h 20600"/>
              <a:gd name="T68" fmla="*/ 77983638 w 21141"/>
              <a:gd name="T69" fmla="*/ 151750649 h 20600"/>
              <a:gd name="T70" fmla="*/ 95039233 w 21141"/>
              <a:gd name="T71" fmla="*/ 163323967 h 20600"/>
              <a:gd name="T72" fmla="*/ 80959193 w 21141"/>
              <a:gd name="T73" fmla="*/ 140819512 h 20600"/>
              <a:gd name="T74" fmla="*/ 95039233 w 21141"/>
              <a:gd name="T75" fmla="*/ 131173222 h 20600"/>
              <a:gd name="T76" fmla="*/ 79336182 w 21141"/>
              <a:gd name="T77" fmla="*/ 135027255 h 20600"/>
              <a:gd name="T78" fmla="*/ 65526592 w 21141"/>
              <a:gd name="T79" fmla="*/ 66229023 h 20600"/>
              <a:gd name="T80" fmla="*/ 79877098 w 21141"/>
              <a:gd name="T81" fmla="*/ 56593423 h 20600"/>
              <a:gd name="T82" fmla="*/ 79065733 w 21141"/>
              <a:gd name="T83" fmla="*/ 49516319 h 20600"/>
              <a:gd name="T84" fmla="*/ 77167631 w 21141"/>
              <a:gd name="T85" fmla="*/ 35373308 h 20600"/>
              <a:gd name="T86" fmla="*/ 78795267 w 21141"/>
              <a:gd name="T87" fmla="*/ 23799991 h 20600"/>
              <a:gd name="T88" fmla="*/ 68777239 w 21141"/>
              <a:gd name="T89" fmla="*/ 37300821 h 20600"/>
              <a:gd name="T90" fmla="*/ 67149586 w 21141"/>
              <a:gd name="T91" fmla="*/ 23157810 h 20600"/>
              <a:gd name="T92" fmla="*/ 64715227 w 21141"/>
              <a:gd name="T93" fmla="*/ 34088946 h 20600"/>
              <a:gd name="T94" fmla="*/ 66608687 w 21141"/>
              <a:gd name="T95" fmla="*/ 50801166 h 20600"/>
              <a:gd name="T96" fmla="*/ 51176086 w 21141"/>
              <a:gd name="T97" fmla="*/ 45019620 h 20600"/>
              <a:gd name="T98" fmla="*/ 56049743 w 21141"/>
              <a:gd name="T99" fmla="*/ 24442171 h 20600"/>
              <a:gd name="T100" fmla="*/ 50093991 w 21141"/>
              <a:gd name="T101" fmla="*/ 19935268 h 2060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21141"/>
              <a:gd name="T154" fmla="*/ 0 h 20600"/>
              <a:gd name="T155" fmla="*/ 21141 w 21141"/>
              <a:gd name="T156" fmla="*/ 20600 h 2060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21141" h="20600" extrusionOk="0">
                <a:moveTo>
                  <a:pt x="10630" y="1"/>
                </a:moveTo>
                <a:lnTo>
                  <a:pt x="10570" y="121"/>
                </a:lnTo>
                <a:lnTo>
                  <a:pt x="10450" y="601"/>
                </a:lnTo>
                <a:lnTo>
                  <a:pt x="10330" y="1142"/>
                </a:lnTo>
                <a:lnTo>
                  <a:pt x="10270" y="2163"/>
                </a:lnTo>
                <a:lnTo>
                  <a:pt x="10210" y="4265"/>
                </a:lnTo>
                <a:lnTo>
                  <a:pt x="9850" y="3904"/>
                </a:lnTo>
                <a:lnTo>
                  <a:pt x="9489" y="3544"/>
                </a:lnTo>
                <a:lnTo>
                  <a:pt x="8889" y="2943"/>
                </a:lnTo>
                <a:lnTo>
                  <a:pt x="8588" y="2643"/>
                </a:lnTo>
                <a:lnTo>
                  <a:pt x="8228" y="2403"/>
                </a:lnTo>
                <a:lnTo>
                  <a:pt x="8108" y="2403"/>
                </a:lnTo>
                <a:lnTo>
                  <a:pt x="8048" y="2523"/>
                </a:lnTo>
                <a:lnTo>
                  <a:pt x="8048" y="2583"/>
                </a:lnTo>
                <a:lnTo>
                  <a:pt x="8288" y="2943"/>
                </a:lnTo>
                <a:lnTo>
                  <a:pt x="8588" y="3244"/>
                </a:lnTo>
                <a:lnTo>
                  <a:pt x="9189" y="3844"/>
                </a:lnTo>
                <a:lnTo>
                  <a:pt x="9669" y="4325"/>
                </a:lnTo>
                <a:lnTo>
                  <a:pt x="9910" y="4565"/>
                </a:lnTo>
                <a:lnTo>
                  <a:pt x="10210" y="4745"/>
                </a:lnTo>
                <a:lnTo>
                  <a:pt x="10210" y="4925"/>
                </a:lnTo>
                <a:lnTo>
                  <a:pt x="10030" y="9550"/>
                </a:lnTo>
                <a:lnTo>
                  <a:pt x="5165" y="7388"/>
                </a:lnTo>
                <a:lnTo>
                  <a:pt x="3784" y="6787"/>
                </a:lnTo>
                <a:lnTo>
                  <a:pt x="3784" y="6367"/>
                </a:lnTo>
                <a:lnTo>
                  <a:pt x="3784" y="5946"/>
                </a:lnTo>
                <a:lnTo>
                  <a:pt x="3844" y="5406"/>
                </a:lnTo>
                <a:lnTo>
                  <a:pt x="3784" y="4805"/>
                </a:lnTo>
                <a:lnTo>
                  <a:pt x="3784" y="4565"/>
                </a:lnTo>
                <a:lnTo>
                  <a:pt x="3724" y="4385"/>
                </a:lnTo>
                <a:lnTo>
                  <a:pt x="3544" y="3964"/>
                </a:lnTo>
                <a:lnTo>
                  <a:pt x="3424" y="3904"/>
                </a:lnTo>
                <a:lnTo>
                  <a:pt x="3363" y="3964"/>
                </a:lnTo>
                <a:lnTo>
                  <a:pt x="3183" y="4325"/>
                </a:lnTo>
                <a:lnTo>
                  <a:pt x="3063" y="4685"/>
                </a:lnTo>
                <a:lnTo>
                  <a:pt x="3003" y="5346"/>
                </a:lnTo>
                <a:lnTo>
                  <a:pt x="3003" y="5946"/>
                </a:lnTo>
                <a:lnTo>
                  <a:pt x="2943" y="6427"/>
                </a:lnTo>
                <a:lnTo>
                  <a:pt x="2102" y="6066"/>
                </a:lnTo>
                <a:lnTo>
                  <a:pt x="1682" y="5886"/>
                </a:lnTo>
                <a:lnTo>
                  <a:pt x="1322" y="5766"/>
                </a:lnTo>
                <a:lnTo>
                  <a:pt x="961" y="5706"/>
                </a:lnTo>
                <a:lnTo>
                  <a:pt x="721" y="5766"/>
                </a:lnTo>
                <a:lnTo>
                  <a:pt x="541" y="5826"/>
                </a:lnTo>
                <a:lnTo>
                  <a:pt x="541" y="5886"/>
                </a:lnTo>
                <a:lnTo>
                  <a:pt x="601" y="6126"/>
                </a:lnTo>
                <a:lnTo>
                  <a:pt x="721" y="6307"/>
                </a:lnTo>
                <a:lnTo>
                  <a:pt x="901" y="6487"/>
                </a:lnTo>
                <a:lnTo>
                  <a:pt x="1141" y="6667"/>
                </a:lnTo>
                <a:lnTo>
                  <a:pt x="1562" y="6847"/>
                </a:lnTo>
                <a:lnTo>
                  <a:pt x="2042" y="7087"/>
                </a:lnTo>
                <a:lnTo>
                  <a:pt x="2703" y="7388"/>
                </a:lnTo>
                <a:lnTo>
                  <a:pt x="1982" y="7688"/>
                </a:lnTo>
                <a:lnTo>
                  <a:pt x="1261" y="7988"/>
                </a:lnTo>
                <a:lnTo>
                  <a:pt x="601" y="8288"/>
                </a:lnTo>
                <a:lnTo>
                  <a:pt x="301" y="8469"/>
                </a:lnTo>
                <a:lnTo>
                  <a:pt x="0" y="8709"/>
                </a:lnTo>
                <a:lnTo>
                  <a:pt x="0" y="8769"/>
                </a:lnTo>
                <a:lnTo>
                  <a:pt x="60" y="8829"/>
                </a:lnTo>
                <a:lnTo>
                  <a:pt x="421" y="8829"/>
                </a:lnTo>
                <a:lnTo>
                  <a:pt x="781" y="8709"/>
                </a:lnTo>
                <a:lnTo>
                  <a:pt x="1442" y="8469"/>
                </a:lnTo>
                <a:lnTo>
                  <a:pt x="2282" y="8108"/>
                </a:lnTo>
                <a:lnTo>
                  <a:pt x="3063" y="7688"/>
                </a:lnTo>
                <a:lnTo>
                  <a:pt x="3123" y="7628"/>
                </a:lnTo>
                <a:lnTo>
                  <a:pt x="5105" y="8529"/>
                </a:lnTo>
                <a:lnTo>
                  <a:pt x="9369" y="10510"/>
                </a:lnTo>
                <a:lnTo>
                  <a:pt x="6306" y="13693"/>
                </a:lnTo>
                <a:lnTo>
                  <a:pt x="4865" y="15135"/>
                </a:lnTo>
                <a:lnTo>
                  <a:pt x="4745" y="15015"/>
                </a:lnTo>
                <a:lnTo>
                  <a:pt x="4625" y="14895"/>
                </a:lnTo>
                <a:lnTo>
                  <a:pt x="4264" y="14835"/>
                </a:lnTo>
                <a:lnTo>
                  <a:pt x="3604" y="14774"/>
                </a:lnTo>
                <a:lnTo>
                  <a:pt x="3183" y="14714"/>
                </a:lnTo>
                <a:lnTo>
                  <a:pt x="2823" y="14714"/>
                </a:lnTo>
                <a:lnTo>
                  <a:pt x="2403" y="14774"/>
                </a:lnTo>
                <a:lnTo>
                  <a:pt x="2282" y="14835"/>
                </a:lnTo>
                <a:lnTo>
                  <a:pt x="2102" y="14955"/>
                </a:lnTo>
                <a:lnTo>
                  <a:pt x="2042" y="15015"/>
                </a:lnTo>
                <a:lnTo>
                  <a:pt x="2102" y="15135"/>
                </a:lnTo>
                <a:lnTo>
                  <a:pt x="2222" y="15255"/>
                </a:lnTo>
                <a:lnTo>
                  <a:pt x="2343" y="15375"/>
                </a:lnTo>
                <a:lnTo>
                  <a:pt x="2643" y="15495"/>
                </a:lnTo>
                <a:lnTo>
                  <a:pt x="3063" y="15555"/>
                </a:lnTo>
                <a:lnTo>
                  <a:pt x="3363" y="15615"/>
                </a:lnTo>
                <a:lnTo>
                  <a:pt x="3844" y="15675"/>
                </a:lnTo>
                <a:lnTo>
                  <a:pt x="4324" y="15675"/>
                </a:lnTo>
                <a:lnTo>
                  <a:pt x="3484" y="16636"/>
                </a:lnTo>
                <a:lnTo>
                  <a:pt x="2703" y="17657"/>
                </a:lnTo>
                <a:lnTo>
                  <a:pt x="2643" y="17777"/>
                </a:lnTo>
                <a:lnTo>
                  <a:pt x="2703" y="17837"/>
                </a:lnTo>
                <a:lnTo>
                  <a:pt x="2823" y="17897"/>
                </a:lnTo>
                <a:lnTo>
                  <a:pt x="2943" y="17897"/>
                </a:lnTo>
                <a:lnTo>
                  <a:pt x="3724" y="17297"/>
                </a:lnTo>
                <a:lnTo>
                  <a:pt x="4444" y="16696"/>
                </a:lnTo>
                <a:lnTo>
                  <a:pt x="4505" y="17237"/>
                </a:lnTo>
                <a:lnTo>
                  <a:pt x="4565" y="18258"/>
                </a:lnTo>
                <a:lnTo>
                  <a:pt x="4625" y="18798"/>
                </a:lnTo>
                <a:lnTo>
                  <a:pt x="4745" y="19339"/>
                </a:lnTo>
                <a:lnTo>
                  <a:pt x="4865" y="19459"/>
                </a:lnTo>
                <a:lnTo>
                  <a:pt x="4985" y="19519"/>
                </a:lnTo>
                <a:lnTo>
                  <a:pt x="5105" y="19459"/>
                </a:lnTo>
                <a:lnTo>
                  <a:pt x="5225" y="19339"/>
                </a:lnTo>
                <a:lnTo>
                  <a:pt x="5225" y="18798"/>
                </a:lnTo>
                <a:lnTo>
                  <a:pt x="5225" y="18258"/>
                </a:lnTo>
                <a:lnTo>
                  <a:pt x="5225" y="17237"/>
                </a:lnTo>
                <a:lnTo>
                  <a:pt x="5225" y="16576"/>
                </a:lnTo>
                <a:lnTo>
                  <a:pt x="5165" y="15976"/>
                </a:lnTo>
                <a:lnTo>
                  <a:pt x="6727" y="14414"/>
                </a:lnTo>
                <a:lnTo>
                  <a:pt x="9910" y="11171"/>
                </a:lnTo>
                <a:lnTo>
                  <a:pt x="9790" y="14895"/>
                </a:lnTo>
                <a:lnTo>
                  <a:pt x="9669" y="16636"/>
                </a:lnTo>
                <a:lnTo>
                  <a:pt x="9369" y="16816"/>
                </a:lnTo>
                <a:lnTo>
                  <a:pt x="9069" y="17117"/>
                </a:lnTo>
                <a:lnTo>
                  <a:pt x="8588" y="17717"/>
                </a:lnTo>
                <a:lnTo>
                  <a:pt x="7928" y="18378"/>
                </a:lnTo>
                <a:lnTo>
                  <a:pt x="7567" y="18738"/>
                </a:lnTo>
                <a:lnTo>
                  <a:pt x="7327" y="19099"/>
                </a:lnTo>
                <a:lnTo>
                  <a:pt x="7267" y="19219"/>
                </a:lnTo>
                <a:lnTo>
                  <a:pt x="7327" y="19279"/>
                </a:lnTo>
                <a:lnTo>
                  <a:pt x="7447" y="19279"/>
                </a:lnTo>
                <a:lnTo>
                  <a:pt x="7808" y="18978"/>
                </a:lnTo>
                <a:lnTo>
                  <a:pt x="8168" y="18678"/>
                </a:lnTo>
                <a:lnTo>
                  <a:pt x="8829" y="18018"/>
                </a:lnTo>
                <a:lnTo>
                  <a:pt x="9249" y="17657"/>
                </a:lnTo>
                <a:lnTo>
                  <a:pt x="9669" y="17297"/>
                </a:lnTo>
                <a:lnTo>
                  <a:pt x="9609" y="18738"/>
                </a:lnTo>
                <a:lnTo>
                  <a:pt x="9669" y="19399"/>
                </a:lnTo>
                <a:lnTo>
                  <a:pt x="9669" y="20120"/>
                </a:lnTo>
                <a:lnTo>
                  <a:pt x="9729" y="20300"/>
                </a:lnTo>
                <a:lnTo>
                  <a:pt x="9850" y="20420"/>
                </a:lnTo>
                <a:lnTo>
                  <a:pt x="9970" y="20540"/>
                </a:lnTo>
                <a:lnTo>
                  <a:pt x="10150" y="20600"/>
                </a:lnTo>
                <a:lnTo>
                  <a:pt x="10330" y="20600"/>
                </a:lnTo>
                <a:lnTo>
                  <a:pt x="10450" y="20540"/>
                </a:lnTo>
                <a:lnTo>
                  <a:pt x="10570" y="20420"/>
                </a:lnTo>
                <a:lnTo>
                  <a:pt x="10630" y="20240"/>
                </a:lnTo>
                <a:lnTo>
                  <a:pt x="10750" y="19159"/>
                </a:lnTo>
                <a:lnTo>
                  <a:pt x="10811" y="18018"/>
                </a:lnTo>
                <a:lnTo>
                  <a:pt x="11111" y="18258"/>
                </a:lnTo>
                <a:lnTo>
                  <a:pt x="11651" y="18798"/>
                </a:lnTo>
                <a:lnTo>
                  <a:pt x="11952" y="19099"/>
                </a:lnTo>
                <a:lnTo>
                  <a:pt x="12252" y="19279"/>
                </a:lnTo>
                <a:lnTo>
                  <a:pt x="12672" y="19279"/>
                </a:lnTo>
                <a:lnTo>
                  <a:pt x="12792" y="19159"/>
                </a:lnTo>
                <a:lnTo>
                  <a:pt x="12852" y="19099"/>
                </a:lnTo>
                <a:lnTo>
                  <a:pt x="12912" y="18978"/>
                </a:lnTo>
                <a:lnTo>
                  <a:pt x="12912" y="18798"/>
                </a:lnTo>
                <a:lnTo>
                  <a:pt x="12852" y="18678"/>
                </a:lnTo>
                <a:lnTo>
                  <a:pt x="12612" y="18318"/>
                </a:lnTo>
                <a:lnTo>
                  <a:pt x="12312" y="18078"/>
                </a:lnTo>
                <a:lnTo>
                  <a:pt x="11711" y="17537"/>
                </a:lnTo>
                <a:lnTo>
                  <a:pt x="11291" y="17177"/>
                </a:lnTo>
                <a:lnTo>
                  <a:pt x="10811" y="16816"/>
                </a:lnTo>
                <a:lnTo>
                  <a:pt x="10811" y="15375"/>
                </a:lnTo>
                <a:lnTo>
                  <a:pt x="10931" y="11231"/>
                </a:lnTo>
                <a:lnTo>
                  <a:pt x="11171" y="11351"/>
                </a:lnTo>
                <a:lnTo>
                  <a:pt x="16576" y="13874"/>
                </a:lnTo>
                <a:lnTo>
                  <a:pt x="16636" y="14714"/>
                </a:lnTo>
                <a:lnTo>
                  <a:pt x="16756" y="15675"/>
                </a:lnTo>
                <a:lnTo>
                  <a:pt x="16876" y="16096"/>
                </a:lnTo>
                <a:lnTo>
                  <a:pt x="17056" y="16516"/>
                </a:lnTo>
                <a:lnTo>
                  <a:pt x="17237" y="16876"/>
                </a:lnTo>
                <a:lnTo>
                  <a:pt x="17477" y="17237"/>
                </a:lnTo>
                <a:lnTo>
                  <a:pt x="17597" y="17297"/>
                </a:lnTo>
                <a:lnTo>
                  <a:pt x="17657" y="17297"/>
                </a:lnTo>
                <a:lnTo>
                  <a:pt x="17777" y="17237"/>
                </a:lnTo>
                <a:lnTo>
                  <a:pt x="17777" y="17117"/>
                </a:lnTo>
                <a:lnTo>
                  <a:pt x="17777" y="16756"/>
                </a:lnTo>
                <a:lnTo>
                  <a:pt x="17717" y="16456"/>
                </a:lnTo>
                <a:lnTo>
                  <a:pt x="17597" y="15735"/>
                </a:lnTo>
                <a:lnTo>
                  <a:pt x="17357" y="15015"/>
                </a:lnTo>
                <a:lnTo>
                  <a:pt x="17237" y="14354"/>
                </a:lnTo>
                <a:lnTo>
                  <a:pt x="17237" y="14174"/>
                </a:lnTo>
                <a:lnTo>
                  <a:pt x="17297" y="14174"/>
                </a:lnTo>
                <a:lnTo>
                  <a:pt x="20360" y="15555"/>
                </a:lnTo>
                <a:lnTo>
                  <a:pt x="20600" y="15675"/>
                </a:lnTo>
                <a:lnTo>
                  <a:pt x="20840" y="15615"/>
                </a:lnTo>
                <a:lnTo>
                  <a:pt x="20960" y="15435"/>
                </a:lnTo>
                <a:lnTo>
                  <a:pt x="21080" y="15255"/>
                </a:lnTo>
                <a:lnTo>
                  <a:pt x="21080" y="15015"/>
                </a:lnTo>
                <a:lnTo>
                  <a:pt x="20960" y="14774"/>
                </a:lnTo>
                <a:lnTo>
                  <a:pt x="20780" y="14534"/>
                </a:lnTo>
                <a:lnTo>
                  <a:pt x="20480" y="14354"/>
                </a:lnTo>
                <a:lnTo>
                  <a:pt x="17957" y="13153"/>
                </a:lnTo>
                <a:lnTo>
                  <a:pt x="18918" y="12853"/>
                </a:lnTo>
                <a:lnTo>
                  <a:pt x="19999" y="12612"/>
                </a:lnTo>
                <a:lnTo>
                  <a:pt x="21080" y="12312"/>
                </a:lnTo>
                <a:lnTo>
                  <a:pt x="21140" y="12312"/>
                </a:lnTo>
                <a:lnTo>
                  <a:pt x="21080" y="12252"/>
                </a:lnTo>
                <a:lnTo>
                  <a:pt x="20119" y="12192"/>
                </a:lnTo>
                <a:lnTo>
                  <a:pt x="19098" y="12252"/>
                </a:lnTo>
                <a:lnTo>
                  <a:pt x="18558" y="12312"/>
                </a:lnTo>
                <a:lnTo>
                  <a:pt x="18077" y="12432"/>
                </a:lnTo>
                <a:lnTo>
                  <a:pt x="17597" y="12612"/>
                </a:lnTo>
                <a:lnTo>
                  <a:pt x="17177" y="12853"/>
                </a:lnTo>
                <a:lnTo>
                  <a:pt x="11351" y="10150"/>
                </a:lnTo>
                <a:lnTo>
                  <a:pt x="11051" y="10030"/>
                </a:lnTo>
                <a:lnTo>
                  <a:pt x="12792" y="8108"/>
                </a:lnTo>
                <a:lnTo>
                  <a:pt x="14534" y="6186"/>
                </a:lnTo>
                <a:lnTo>
                  <a:pt x="15555" y="5105"/>
                </a:lnTo>
                <a:lnTo>
                  <a:pt x="16876" y="5286"/>
                </a:lnTo>
                <a:lnTo>
                  <a:pt x="17177" y="5346"/>
                </a:lnTo>
                <a:lnTo>
                  <a:pt x="17477" y="5346"/>
                </a:lnTo>
                <a:lnTo>
                  <a:pt x="17717" y="5286"/>
                </a:lnTo>
                <a:lnTo>
                  <a:pt x="18017" y="5165"/>
                </a:lnTo>
                <a:lnTo>
                  <a:pt x="18077" y="5045"/>
                </a:lnTo>
                <a:lnTo>
                  <a:pt x="18077" y="4925"/>
                </a:lnTo>
                <a:lnTo>
                  <a:pt x="17837" y="4745"/>
                </a:lnTo>
                <a:lnTo>
                  <a:pt x="17537" y="4625"/>
                </a:lnTo>
                <a:lnTo>
                  <a:pt x="17237" y="4505"/>
                </a:lnTo>
                <a:lnTo>
                  <a:pt x="16936" y="4505"/>
                </a:lnTo>
                <a:lnTo>
                  <a:pt x="16156" y="4385"/>
                </a:lnTo>
                <a:lnTo>
                  <a:pt x="16396" y="4084"/>
                </a:lnTo>
                <a:lnTo>
                  <a:pt x="17116" y="3304"/>
                </a:lnTo>
                <a:lnTo>
                  <a:pt x="17417" y="2823"/>
                </a:lnTo>
                <a:lnTo>
                  <a:pt x="17537" y="2583"/>
                </a:lnTo>
                <a:lnTo>
                  <a:pt x="17597" y="2343"/>
                </a:lnTo>
                <a:lnTo>
                  <a:pt x="17597" y="2223"/>
                </a:lnTo>
                <a:lnTo>
                  <a:pt x="17477" y="2223"/>
                </a:lnTo>
                <a:lnTo>
                  <a:pt x="17056" y="2463"/>
                </a:lnTo>
                <a:lnTo>
                  <a:pt x="16696" y="2703"/>
                </a:lnTo>
                <a:lnTo>
                  <a:pt x="16035" y="3424"/>
                </a:lnTo>
                <a:lnTo>
                  <a:pt x="15375" y="4145"/>
                </a:lnTo>
                <a:lnTo>
                  <a:pt x="15255" y="3484"/>
                </a:lnTo>
                <a:lnTo>
                  <a:pt x="15255" y="2943"/>
                </a:lnTo>
                <a:lnTo>
                  <a:pt x="15195" y="2643"/>
                </a:lnTo>
                <a:lnTo>
                  <a:pt x="15135" y="2403"/>
                </a:lnTo>
                <a:lnTo>
                  <a:pt x="15014" y="2223"/>
                </a:lnTo>
                <a:lnTo>
                  <a:pt x="14894" y="2163"/>
                </a:lnTo>
                <a:lnTo>
                  <a:pt x="14714" y="2163"/>
                </a:lnTo>
                <a:lnTo>
                  <a:pt x="14534" y="2283"/>
                </a:lnTo>
                <a:lnTo>
                  <a:pt x="14474" y="2583"/>
                </a:lnTo>
                <a:lnTo>
                  <a:pt x="14354" y="2883"/>
                </a:lnTo>
                <a:lnTo>
                  <a:pt x="14354" y="3184"/>
                </a:lnTo>
                <a:lnTo>
                  <a:pt x="14354" y="3544"/>
                </a:lnTo>
                <a:lnTo>
                  <a:pt x="14414" y="3904"/>
                </a:lnTo>
                <a:lnTo>
                  <a:pt x="14474" y="4205"/>
                </a:lnTo>
                <a:lnTo>
                  <a:pt x="14594" y="4505"/>
                </a:lnTo>
                <a:lnTo>
                  <a:pt x="14774" y="4745"/>
                </a:lnTo>
                <a:lnTo>
                  <a:pt x="14114" y="5466"/>
                </a:lnTo>
                <a:lnTo>
                  <a:pt x="10931" y="8829"/>
                </a:lnTo>
                <a:lnTo>
                  <a:pt x="10991" y="4925"/>
                </a:lnTo>
                <a:lnTo>
                  <a:pt x="11051" y="4565"/>
                </a:lnTo>
                <a:lnTo>
                  <a:pt x="11351" y="4205"/>
                </a:lnTo>
                <a:lnTo>
                  <a:pt x="11591" y="3844"/>
                </a:lnTo>
                <a:lnTo>
                  <a:pt x="12612" y="2523"/>
                </a:lnTo>
                <a:lnTo>
                  <a:pt x="12612" y="2403"/>
                </a:lnTo>
                <a:lnTo>
                  <a:pt x="12552" y="2343"/>
                </a:lnTo>
                <a:lnTo>
                  <a:pt x="12432" y="2283"/>
                </a:lnTo>
                <a:lnTo>
                  <a:pt x="12312" y="2343"/>
                </a:lnTo>
                <a:lnTo>
                  <a:pt x="11111" y="3604"/>
                </a:lnTo>
                <a:lnTo>
                  <a:pt x="11051" y="3724"/>
                </a:lnTo>
                <a:lnTo>
                  <a:pt x="11111" y="2763"/>
                </a:lnTo>
                <a:lnTo>
                  <a:pt x="11111" y="1862"/>
                </a:lnTo>
                <a:lnTo>
                  <a:pt x="11051" y="1022"/>
                </a:lnTo>
                <a:lnTo>
                  <a:pt x="10931" y="121"/>
                </a:lnTo>
                <a:lnTo>
                  <a:pt x="10871" y="1"/>
                </a:lnTo>
                <a:lnTo>
                  <a:pt x="10630" y="1"/>
                </a:lnTo>
                <a:close/>
              </a:path>
            </a:pathLst>
          </a:custGeom>
          <a:solidFill>
            <a:srgbClr val="79C6CC"/>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9" name="Shape 159">
            <a:extLst>
              <a:ext uri="{FF2B5EF4-FFF2-40B4-BE49-F238E27FC236}">
                <a16:creationId xmlns:a16="http://schemas.microsoft.com/office/drawing/2014/main" xmlns="" id="{E1E4E571-518A-40F1-960F-72FF46CF7B08}"/>
              </a:ext>
            </a:extLst>
          </p:cNvPr>
          <p:cNvSpPr>
            <a:spLocks/>
          </p:cNvSpPr>
          <p:nvPr/>
        </p:nvSpPr>
        <p:spPr bwMode="auto">
          <a:xfrm>
            <a:off x="10720918" y="2924176"/>
            <a:ext cx="423333" cy="441325"/>
          </a:xfrm>
          <a:custGeom>
            <a:avLst/>
            <a:gdLst>
              <a:gd name="T0" fmla="*/ 39971569 w 19279"/>
              <a:gd name="T1" fmla="*/ 95292078 h 20060"/>
              <a:gd name="T2" fmla="*/ 55528887 w 19279"/>
              <a:gd name="T3" fmla="*/ 61398252 h 20060"/>
              <a:gd name="T4" fmla="*/ 45603945 w 19279"/>
              <a:gd name="T5" fmla="*/ 63953823 h 20060"/>
              <a:gd name="T6" fmla="*/ 67329581 w 19279"/>
              <a:gd name="T7" fmla="*/ 108719996 h 20060"/>
              <a:gd name="T8" fmla="*/ 56600753 w 19279"/>
              <a:gd name="T9" fmla="*/ 87614695 h 20060"/>
              <a:gd name="T10" fmla="*/ 17973622 w 19279"/>
              <a:gd name="T11" fmla="*/ 107442199 h 20060"/>
              <a:gd name="T12" fmla="*/ 43187658 w 19279"/>
              <a:gd name="T13" fmla="*/ 109997792 h 20060"/>
              <a:gd name="T14" fmla="*/ 45335983 w 19279"/>
              <a:gd name="T15" fmla="*/ 143891134 h 20060"/>
              <a:gd name="T16" fmla="*/ 32994753 w 19279"/>
              <a:gd name="T17" fmla="*/ 147724502 h 20060"/>
              <a:gd name="T18" fmla="*/ 41043681 w 19279"/>
              <a:gd name="T19" fmla="*/ 638887 h 20060"/>
              <a:gd name="T20" fmla="*/ 34607138 w 19279"/>
              <a:gd name="T21" fmla="*/ 12788547 h 20060"/>
              <a:gd name="T22" fmla="*/ 35411304 w 19279"/>
              <a:gd name="T23" fmla="*/ 24299781 h 20060"/>
              <a:gd name="T24" fmla="*/ 32458829 w 19279"/>
              <a:gd name="T25" fmla="*/ 49248592 h 20060"/>
              <a:gd name="T26" fmla="*/ 25754588 w 19279"/>
              <a:gd name="T27" fmla="*/ 45404576 h 20060"/>
              <a:gd name="T28" fmla="*/ 18777509 w 19279"/>
              <a:gd name="T29" fmla="*/ 66509878 h 20060"/>
              <a:gd name="T30" fmla="*/ 12609192 w 19279"/>
              <a:gd name="T31" fmla="*/ 39654525 h 20060"/>
              <a:gd name="T32" fmla="*/ 9656717 w 19279"/>
              <a:gd name="T33" fmla="*/ 48599057 h 20060"/>
              <a:gd name="T34" fmla="*/ 6976815 w 19279"/>
              <a:gd name="T35" fmla="*/ 60120455 h 20060"/>
              <a:gd name="T36" fmla="*/ 0 w 19279"/>
              <a:gd name="T37" fmla="*/ 71631690 h 20060"/>
              <a:gd name="T38" fmla="*/ 8316906 w 19279"/>
              <a:gd name="T39" fmla="*/ 76103944 h 20060"/>
              <a:gd name="T40" fmla="*/ 21997946 w 19279"/>
              <a:gd name="T41" fmla="*/ 78659537 h 20060"/>
              <a:gd name="T42" fmla="*/ 13413078 w 19279"/>
              <a:gd name="T43" fmla="*/ 101681016 h 20060"/>
              <a:gd name="T44" fmla="*/ 15289093 w 19279"/>
              <a:gd name="T45" fmla="*/ 109997792 h 20060"/>
              <a:gd name="T46" fmla="*/ 11537343 w 19279"/>
              <a:gd name="T47" fmla="*/ 136852638 h 20060"/>
              <a:gd name="T48" fmla="*/ 10728845 w 19279"/>
              <a:gd name="T49" fmla="*/ 145807818 h 20060"/>
              <a:gd name="T50" fmla="*/ 10192921 w 19279"/>
              <a:gd name="T51" fmla="*/ 155402369 h 20060"/>
              <a:gd name="T52" fmla="*/ 11537343 w 19279"/>
              <a:gd name="T53" fmla="*/ 170746486 h 20060"/>
              <a:gd name="T54" fmla="*/ 19313697 w 19279"/>
              <a:gd name="T55" fmla="*/ 145168931 h 20060"/>
              <a:gd name="T56" fmla="*/ 23070075 w 19279"/>
              <a:gd name="T57" fmla="*/ 168190916 h 20060"/>
              <a:gd name="T58" fmla="*/ 40239531 w 19279"/>
              <a:gd name="T59" fmla="*/ 189295711 h 20060"/>
              <a:gd name="T60" fmla="*/ 34607138 w 19279"/>
              <a:gd name="T61" fmla="*/ 205918109 h 20060"/>
              <a:gd name="T62" fmla="*/ 39435628 w 19279"/>
              <a:gd name="T63" fmla="*/ 202084742 h 20060"/>
              <a:gd name="T64" fmla="*/ 42651734 w 19279"/>
              <a:gd name="T65" fmla="*/ 212956605 h 20060"/>
              <a:gd name="T66" fmla="*/ 45603945 w 19279"/>
              <a:gd name="T67" fmla="*/ 198251374 h 20060"/>
              <a:gd name="T68" fmla="*/ 48015885 w 19279"/>
              <a:gd name="T69" fmla="*/ 196973578 h 20060"/>
              <a:gd name="T70" fmla="*/ 45603945 w 19279"/>
              <a:gd name="T71" fmla="*/ 156680165 h 20060"/>
              <a:gd name="T72" fmla="*/ 56868715 w 19279"/>
              <a:gd name="T73" fmla="*/ 163079752 h 20060"/>
              <a:gd name="T74" fmla="*/ 64649680 w 19279"/>
              <a:gd name="T75" fmla="*/ 170746486 h 20060"/>
              <a:gd name="T76" fmla="*/ 67870133 w 19279"/>
              <a:gd name="T77" fmla="*/ 177784982 h 20060"/>
              <a:gd name="T78" fmla="*/ 77794812 w 19279"/>
              <a:gd name="T79" fmla="*/ 169468690 h 20060"/>
              <a:gd name="T80" fmla="*/ 76718336 w 19279"/>
              <a:gd name="T81" fmla="*/ 154763481 h 20060"/>
              <a:gd name="T82" fmla="*/ 81546842 w 19279"/>
              <a:gd name="T83" fmla="*/ 145168931 h 20060"/>
              <a:gd name="T84" fmla="*/ 71353921 w 19279"/>
              <a:gd name="T85" fmla="*/ 144530021 h 20060"/>
              <a:gd name="T86" fmla="*/ 70550035 w 19279"/>
              <a:gd name="T87" fmla="*/ 113831160 h 20060"/>
              <a:gd name="T88" fmla="*/ 61161280 w 19279"/>
              <a:gd name="T89" fmla="*/ 89531378 h 20060"/>
              <a:gd name="T90" fmla="*/ 81546842 w 19279"/>
              <a:gd name="T91" fmla="*/ 58832011 h 20060"/>
              <a:gd name="T92" fmla="*/ 83963393 w 19279"/>
              <a:gd name="T93" fmla="*/ 49248592 h 20060"/>
              <a:gd name="T94" fmla="*/ 85839128 w 19279"/>
              <a:gd name="T95" fmla="*/ 38376751 h 20060"/>
              <a:gd name="T96" fmla="*/ 83963393 w 19279"/>
              <a:gd name="T97" fmla="*/ 33254939 h 20060"/>
              <a:gd name="T98" fmla="*/ 78062774 w 19279"/>
              <a:gd name="T99" fmla="*/ 30699368 h 20060"/>
              <a:gd name="T100" fmla="*/ 72966586 w 19279"/>
              <a:gd name="T101" fmla="*/ 47321260 h 20060"/>
              <a:gd name="T102" fmla="*/ 60357114 w 19279"/>
              <a:gd name="T103" fmla="*/ 37088306 h 20060"/>
              <a:gd name="T104" fmla="*/ 43723599 w 19279"/>
              <a:gd name="T105" fmla="*/ 44126802 h 20060"/>
              <a:gd name="T106" fmla="*/ 51772526 w 19279"/>
              <a:gd name="T107" fmla="*/ 9594067 h 20060"/>
              <a:gd name="T108" fmla="*/ 47479960 w 19279"/>
              <a:gd name="T109" fmla="*/ 6399587 h 20060"/>
              <a:gd name="T110" fmla="*/ 41847584 w 19279"/>
              <a:gd name="T111" fmla="*/ 0 h 2006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9279"/>
              <a:gd name="T169" fmla="*/ 0 h 20060"/>
              <a:gd name="T170" fmla="*/ 19279 w 19279"/>
              <a:gd name="T171" fmla="*/ 20060 h 2006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9279" h="20060" extrusionOk="0">
                <a:moveTo>
                  <a:pt x="6727" y="5405"/>
                </a:moveTo>
                <a:lnTo>
                  <a:pt x="7447" y="5946"/>
                </a:lnTo>
                <a:lnTo>
                  <a:pt x="8108" y="6366"/>
                </a:lnTo>
                <a:lnTo>
                  <a:pt x="8528" y="6546"/>
                </a:lnTo>
                <a:lnTo>
                  <a:pt x="8889" y="6666"/>
                </a:lnTo>
                <a:lnTo>
                  <a:pt x="8949" y="8949"/>
                </a:lnTo>
                <a:lnTo>
                  <a:pt x="6546" y="7567"/>
                </a:lnTo>
                <a:lnTo>
                  <a:pt x="6546" y="7507"/>
                </a:lnTo>
                <a:lnTo>
                  <a:pt x="6606" y="6967"/>
                </a:lnTo>
                <a:lnTo>
                  <a:pt x="6666" y="6486"/>
                </a:lnTo>
                <a:lnTo>
                  <a:pt x="6727" y="5405"/>
                </a:lnTo>
                <a:close/>
                <a:moveTo>
                  <a:pt x="12732" y="4564"/>
                </a:moveTo>
                <a:lnTo>
                  <a:pt x="12432" y="5766"/>
                </a:lnTo>
                <a:lnTo>
                  <a:pt x="12192" y="6666"/>
                </a:lnTo>
                <a:lnTo>
                  <a:pt x="12132" y="7087"/>
                </a:lnTo>
                <a:lnTo>
                  <a:pt x="12132" y="7567"/>
                </a:lnTo>
                <a:lnTo>
                  <a:pt x="10090" y="8828"/>
                </a:lnTo>
                <a:lnTo>
                  <a:pt x="9729" y="9069"/>
                </a:lnTo>
                <a:lnTo>
                  <a:pt x="9789" y="6186"/>
                </a:lnTo>
                <a:lnTo>
                  <a:pt x="10210" y="6006"/>
                </a:lnTo>
                <a:lnTo>
                  <a:pt x="10630" y="5766"/>
                </a:lnTo>
                <a:lnTo>
                  <a:pt x="11471" y="5285"/>
                </a:lnTo>
                <a:lnTo>
                  <a:pt x="12732" y="4564"/>
                </a:lnTo>
                <a:close/>
                <a:moveTo>
                  <a:pt x="12672" y="8228"/>
                </a:moveTo>
                <a:lnTo>
                  <a:pt x="13273" y="8708"/>
                </a:lnTo>
                <a:lnTo>
                  <a:pt x="13873" y="9189"/>
                </a:lnTo>
                <a:lnTo>
                  <a:pt x="15074" y="10210"/>
                </a:lnTo>
                <a:lnTo>
                  <a:pt x="14354" y="10210"/>
                </a:lnTo>
                <a:lnTo>
                  <a:pt x="13693" y="10330"/>
                </a:lnTo>
                <a:lnTo>
                  <a:pt x="12852" y="10570"/>
                </a:lnTo>
                <a:lnTo>
                  <a:pt x="12072" y="10991"/>
                </a:lnTo>
                <a:lnTo>
                  <a:pt x="10330" y="9789"/>
                </a:lnTo>
                <a:lnTo>
                  <a:pt x="10750" y="9489"/>
                </a:lnTo>
                <a:lnTo>
                  <a:pt x="12672" y="8228"/>
                </a:lnTo>
                <a:close/>
                <a:moveTo>
                  <a:pt x="6366" y="8228"/>
                </a:moveTo>
                <a:lnTo>
                  <a:pt x="8708" y="9669"/>
                </a:lnTo>
                <a:lnTo>
                  <a:pt x="6006" y="11411"/>
                </a:lnTo>
                <a:lnTo>
                  <a:pt x="5525" y="11051"/>
                </a:lnTo>
                <a:lnTo>
                  <a:pt x="5045" y="10690"/>
                </a:lnTo>
                <a:lnTo>
                  <a:pt x="4565" y="10390"/>
                </a:lnTo>
                <a:lnTo>
                  <a:pt x="4024" y="10090"/>
                </a:lnTo>
                <a:lnTo>
                  <a:pt x="4504" y="9789"/>
                </a:lnTo>
                <a:lnTo>
                  <a:pt x="4865" y="9489"/>
                </a:lnTo>
                <a:lnTo>
                  <a:pt x="5706" y="8949"/>
                </a:lnTo>
                <a:lnTo>
                  <a:pt x="6126" y="8648"/>
                </a:lnTo>
                <a:lnTo>
                  <a:pt x="6246" y="8468"/>
                </a:lnTo>
                <a:lnTo>
                  <a:pt x="6366" y="8228"/>
                </a:lnTo>
                <a:close/>
                <a:moveTo>
                  <a:pt x="9669" y="10330"/>
                </a:moveTo>
                <a:lnTo>
                  <a:pt x="10991" y="11231"/>
                </a:lnTo>
                <a:lnTo>
                  <a:pt x="10931" y="11411"/>
                </a:lnTo>
                <a:lnTo>
                  <a:pt x="10931" y="11591"/>
                </a:lnTo>
                <a:lnTo>
                  <a:pt x="11471" y="14113"/>
                </a:lnTo>
                <a:lnTo>
                  <a:pt x="10690" y="13693"/>
                </a:lnTo>
                <a:lnTo>
                  <a:pt x="10150" y="13513"/>
                </a:lnTo>
                <a:lnTo>
                  <a:pt x="9669" y="13273"/>
                </a:lnTo>
                <a:lnTo>
                  <a:pt x="9669" y="10330"/>
                </a:lnTo>
                <a:close/>
                <a:moveTo>
                  <a:pt x="8949" y="10690"/>
                </a:moveTo>
                <a:lnTo>
                  <a:pt x="9009" y="13213"/>
                </a:lnTo>
                <a:lnTo>
                  <a:pt x="8949" y="13213"/>
                </a:lnTo>
                <a:lnTo>
                  <a:pt x="8168" y="13513"/>
                </a:lnTo>
                <a:lnTo>
                  <a:pt x="7387" y="13873"/>
                </a:lnTo>
                <a:lnTo>
                  <a:pt x="5886" y="14654"/>
                </a:lnTo>
                <a:lnTo>
                  <a:pt x="5946" y="14053"/>
                </a:lnTo>
                <a:lnTo>
                  <a:pt x="6126" y="13453"/>
                </a:lnTo>
                <a:lnTo>
                  <a:pt x="6426" y="12312"/>
                </a:lnTo>
                <a:lnTo>
                  <a:pt x="8949" y="10690"/>
                </a:lnTo>
                <a:close/>
                <a:moveTo>
                  <a:pt x="9249" y="0"/>
                </a:moveTo>
                <a:lnTo>
                  <a:pt x="9189" y="60"/>
                </a:lnTo>
                <a:lnTo>
                  <a:pt x="9069" y="1021"/>
                </a:lnTo>
                <a:lnTo>
                  <a:pt x="8949" y="2042"/>
                </a:lnTo>
                <a:lnTo>
                  <a:pt x="8648" y="1982"/>
                </a:lnTo>
                <a:lnTo>
                  <a:pt x="8348" y="1862"/>
                </a:lnTo>
                <a:lnTo>
                  <a:pt x="8108" y="1622"/>
                </a:lnTo>
                <a:lnTo>
                  <a:pt x="7808" y="1261"/>
                </a:lnTo>
                <a:lnTo>
                  <a:pt x="7748" y="1201"/>
                </a:lnTo>
                <a:lnTo>
                  <a:pt x="7627" y="1201"/>
                </a:lnTo>
                <a:lnTo>
                  <a:pt x="7567" y="1261"/>
                </a:lnTo>
                <a:lnTo>
                  <a:pt x="7507" y="1381"/>
                </a:lnTo>
                <a:lnTo>
                  <a:pt x="7507" y="1622"/>
                </a:lnTo>
                <a:lnTo>
                  <a:pt x="7567" y="1862"/>
                </a:lnTo>
                <a:lnTo>
                  <a:pt x="7748" y="2102"/>
                </a:lnTo>
                <a:lnTo>
                  <a:pt x="7928" y="2282"/>
                </a:lnTo>
                <a:lnTo>
                  <a:pt x="8108" y="2463"/>
                </a:lnTo>
                <a:lnTo>
                  <a:pt x="8348" y="2583"/>
                </a:lnTo>
                <a:lnTo>
                  <a:pt x="8889" y="2823"/>
                </a:lnTo>
                <a:lnTo>
                  <a:pt x="8829" y="4204"/>
                </a:lnTo>
                <a:lnTo>
                  <a:pt x="8829" y="5525"/>
                </a:lnTo>
                <a:lnTo>
                  <a:pt x="8048" y="5105"/>
                </a:lnTo>
                <a:lnTo>
                  <a:pt x="7267" y="4625"/>
                </a:lnTo>
                <a:lnTo>
                  <a:pt x="6546" y="4084"/>
                </a:lnTo>
                <a:lnTo>
                  <a:pt x="6426" y="4024"/>
                </a:lnTo>
                <a:lnTo>
                  <a:pt x="6306" y="3964"/>
                </a:lnTo>
                <a:lnTo>
                  <a:pt x="6066" y="4024"/>
                </a:lnTo>
                <a:lnTo>
                  <a:pt x="5946" y="4084"/>
                </a:lnTo>
                <a:lnTo>
                  <a:pt x="5826" y="4144"/>
                </a:lnTo>
                <a:lnTo>
                  <a:pt x="5766" y="4264"/>
                </a:lnTo>
                <a:lnTo>
                  <a:pt x="5766" y="4444"/>
                </a:lnTo>
                <a:lnTo>
                  <a:pt x="5766" y="5826"/>
                </a:lnTo>
                <a:lnTo>
                  <a:pt x="5766" y="6486"/>
                </a:lnTo>
                <a:lnTo>
                  <a:pt x="5826" y="7147"/>
                </a:lnTo>
                <a:lnTo>
                  <a:pt x="5225" y="6847"/>
                </a:lnTo>
                <a:lnTo>
                  <a:pt x="4204" y="6246"/>
                </a:lnTo>
                <a:lnTo>
                  <a:pt x="3063" y="5646"/>
                </a:lnTo>
                <a:lnTo>
                  <a:pt x="3063" y="5165"/>
                </a:lnTo>
                <a:lnTo>
                  <a:pt x="3063" y="4564"/>
                </a:lnTo>
                <a:lnTo>
                  <a:pt x="3063" y="4264"/>
                </a:lnTo>
                <a:lnTo>
                  <a:pt x="3003" y="3964"/>
                </a:lnTo>
                <a:lnTo>
                  <a:pt x="2943" y="3784"/>
                </a:lnTo>
                <a:lnTo>
                  <a:pt x="2823" y="3724"/>
                </a:lnTo>
                <a:lnTo>
                  <a:pt x="2763" y="3664"/>
                </a:lnTo>
                <a:lnTo>
                  <a:pt x="2463" y="3664"/>
                </a:lnTo>
                <a:lnTo>
                  <a:pt x="2402" y="3724"/>
                </a:lnTo>
                <a:lnTo>
                  <a:pt x="2282" y="3784"/>
                </a:lnTo>
                <a:lnTo>
                  <a:pt x="2222" y="3964"/>
                </a:lnTo>
                <a:lnTo>
                  <a:pt x="2162" y="4264"/>
                </a:lnTo>
                <a:lnTo>
                  <a:pt x="2162" y="4564"/>
                </a:lnTo>
                <a:lnTo>
                  <a:pt x="2162" y="5165"/>
                </a:lnTo>
                <a:lnTo>
                  <a:pt x="2162" y="5285"/>
                </a:lnTo>
                <a:lnTo>
                  <a:pt x="1622" y="5165"/>
                </a:lnTo>
                <a:lnTo>
                  <a:pt x="1141" y="5105"/>
                </a:lnTo>
                <a:lnTo>
                  <a:pt x="1081" y="5165"/>
                </a:lnTo>
                <a:lnTo>
                  <a:pt x="1081" y="5225"/>
                </a:lnTo>
                <a:lnTo>
                  <a:pt x="1562" y="5646"/>
                </a:lnTo>
                <a:lnTo>
                  <a:pt x="2102" y="6006"/>
                </a:lnTo>
                <a:lnTo>
                  <a:pt x="2102" y="6066"/>
                </a:lnTo>
                <a:lnTo>
                  <a:pt x="1382" y="6186"/>
                </a:lnTo>
                <a:lnTo>
                  <a:pt x="661" y="6306"/>
                </a:lnTo>
                <a:lnTo>
                  <a:pt x="361" y="6426"/>
                </a:lnTo>
                <a:lnTo>
                  <a:pt x="120" y="6546"/>
                </a:lnTo>
                <a:lnTo>
                  <a:pt x="0" y="6727"/>
                </a:lnTo>
                <a:lnTo>
                  <a:pt x="0" y="6787"/>
                </a:lnTo>
                <a:lnTo>
                  <a:pt x="0" y="6907"/>
                </a:lnTo>
                <a:lnTo>
                  <a:pt x="60" y="7027"/>
                </a:lnTo>
                <a:lnTo>
                  <a:pt x="180" y="7087"/>
                </a:lnTo>
                <a:lnTo>
                  <a:pt x="481" y="7147"/>
                </a:lnTo>
                <a:lnTo>
                  <a:pt x="1021" y="7207"/>
                </a:lnTo>
                <a:lnTo>
                  <a:pt x="1862" y="7147"/>
                </a:lnTo>
                <a:lnTo>
                  <a:pt x="2703" y="7027"/>
                </a:lnTo>
                <a:lnTo>
                  <a:pt x="2883" y="6967"/>
                </a:lnTo>
                <a:lnTo>
                  <a:pt x="3003" y="6847"/>
                </a:lnTo>
                <a:lnTo>
                  <a:pt x="3063" y="6666"/>
                </a:lnTo>
                <a:lnTo>
                  <a:pt x="3123" y="6546"/>
                </a:lnTo>
                <a:lnTo>
                  <a:pt x="4024" y="6967"/>
                </a:lnTo>
                <a:lnTo>
                  <a:pt x="4925" y="7387"/>
                </a:lnTo>
                <a:lnTo>
                  <a:pt x="5585" y="7747"/>
                </a:lnTo>
                <a:lnTo>
                  <a:pt x="5165" y="7928"/>
                </a:lnTo>
                <a:lnTo>
                  <a:pt x="4805" y="8168"/>
                </a:lnTo>
                <a:lnTo>
                  <a:pt x="4144" y="8648"/>
                </a:lnTo>
                <a:lnTo>
                  <a:pt x="3784" y="8949"/>
                </a:lnTo>
                <a:lnTo>
                  <a:pt x="3363" y="9189"/>
                </a:lnTo>
                <a:lnTo>
                  <a:pt x="3003" y="9549"/>
                </a:lnTo>
                <a:lnTo>
                  <a:pt x="2883" y="9729"/>
                </a:lnTo>
                <a:lnTo>
                  <a:pt x="2823" y="9970"/>
                </a:lnTo>
                <a:lnTo>
                  <a:pt x="2823" y="10090"/>
                </a:lnTo>
                <a:lnTo>
                  <a:pt x="2883" y="10210"/>
                </a:lnTo>
                <a:lnTo>
                  <a:pt x="2943" y="10270"/>
                </a:lnTo>
                <a:lnTo>
                  <a:pt x="3063" y="10330"/>
                </a:lnTo>
                <a:lnTo>
                  <a:pt x="3423" y="10330"/>
                </a:lnTo>
                <a:lnTo>
                  <a:pt x="3664" y="10630"/>
                </a:lnTo>
                <a:lnTo>
                  <a:pt x="3964" y="10870"/>
                </a:lnTo>
                <a:lnTo>
                  <a:pt x="4565" y="11411"/>
                </a:lnTo>
                <a:lnTo>
                  <a:pt x="5165" y="11891"/>
                </a:lnTo>
                <a:lnTo>
                  <a:pt x="4144" y="12492"/>
                </a:lnTo>
                <a:lnTo>
                  <a:pt x="3123" y="13093"/>
                </a:lnTo>
                <a:lnTo>
                  <a:pt x="2583" y="12852"/>
                </a:lnTo>
                <a:lnTo>
                  <a:pt x="2042" y="12672"/>
                </a:lnTo>
                <a:lnTo>
                  <a:pt x="1502" y="12612"/>
                </a:lnTo>
                <a:lnTo>
                  <a:pt x="901" y="12732"/>
                </a:lnTo>
                <a:lnTo>
                  <a:pt x="841" y="12792"/>
                </a:lnTo>
                <a:lnTo>
                  <a:pt x="901" y="12912"/>
                </a:lnTo>
                <a:lnTo>
                  <a:pt x="1622" y="13273"/>
                </a:lnTo>
                <a:lnTo>
                  <a:pt x="2402" y="13693"/>
                </a:lnTo>
                <a:lnTo>
                  <a:pt x="2042" y="13993"/>
                </a:lnTo>
                <a:lnTo>
                  <a:pt x="1682" y="14354"/>
                </a:lnTo>
                <a:lnTo>
                  <a:pt x="1622" y="14474"/>
                </a:lnTo>
                <a:lnTo>
                  <a:pt x="1682" y="14594"/>
                </a:lnTo>
                <a:lnTo>
                  <a:pt x="1742" y="14654"/>
                </a:lnTo>
                <a:lnTo>
                  <a:pt x="1862" y="14654"/>
                </a:lnTo>
                <a:lnTo>
                  <a:pt x="2282" y="14594"/>
                </a:lnTo>
                <a:lnTo>
                  <a:pt x="2162" y="15134"/>
                </a:lnTo>
                <a:lnTo>
                  <a:pt x="2162" y="15675"/>
                </a:lnTo>
                <a:lnTo>
                  <a:pt x="2162" y="15795"/>
                </a:lnTo>
                <a:lnTo>
                  <a:pt x="2282" y="15915"/>
                </a:lnTo>
                <a:lnTo>
                  <a:pt x="2342" y="15975"/>
                </a:lnTo>
                <a:lnTo>
                  <a:pt x="2463" y="16035"/>
                </a:lnTo>
                <a:lnTo>
                  <a:pt x="2583" y="16035"/>
                </a:lnTo>
                <a:lnTo>
                  <a:pt x="2703" y="15975"/>
                </a:lnTo>
                <a:lnTo>
                  <a:pt x="2763" y="15915"/>
                </a:lnTo>
                <a:lnTo>
                  <a:pt x="2823" y="15795"/>
                </a:lnTo>
                <a:lnTo>
                  <a:pt x="2943" y="15014"/>
                </a:lnTo>
                <a:lnTo>
                  <a:pt x="3123" y="14294"/>
                </a:lnTo>
                <a:lnTo>
                  <a:pt x="3724" y="13993"/>
                </a:lnTo>
                <a:lnTo>
                  <a:pt x="4324" y="13633"/>
                </a:lnTo>
                <a:lnTo>
                  <a:pt x="5405" y="12912"/>
                </a:lnTo>
                <a:lnTo>
                  <a:pt x="5225" y="13573"/>
                </a:lnTo>
                <a:lnTo>
                  <a:pt x="5105" y="14174"/>
                </a:lnTo>
                <a:lnTo>
                  <a:pt x="4925" y="15435"/>
                </a:lnTo>
                <a:lnTo>
                  <a:pt x="4925" y="15555"/>
                </a:lnTo>
                <a:lnTo>
                  <a:pt x="4985" y="15675"/>
                </a:lnTo>
                <a:lnTo>
                  <a:pt x="5165" y="15795"/>
                </a:lnTo>
                <a:lnTo>
                  <a:pt x="5405" y="15855"/>
                </a:lnTo>
                <a:lnTo>
                  <a:pt x="5585" y="15795"/>
                </a:lnTo>
                <a:lnTo>
                  <a:pt x="7327" y="15014"/>
                </a:lnTo>
                <a:lnTo>
                  <a:pt x="8228" y="14534"/>
                </a:lnTo>
                <a:lnTo>
                  <a:pt x="9009" y="14053"/>
                </a:lnTo>
                <a:lnTo>
                  <a:pt x="9069" y="17777"/>
                </a:lnTo>
                <a:lnTo>
                  <a:pt x="9009" y="17777"/>
                </a:lnTo>
                <a:lnTo>
                  <a:pt x="8768" y="17837"/>
                </a:lnTo>
                <a:lnTo>
                  <a:pt x="8528" y="17957"/>
                </a:lnTo>
                <a:lnTo>
                  <a:pt x="8288" y="18197"/>
                </a:lnTo>
                <a:lnTo>
                  <a:pt x="8048" y="18438"/>
                </a:lnTo>
                <a:lnTo>
                  <a:pt x="7868" y="18738"/>
                </a:lnTo>
                <a:lnTo>
                  <a:pt x="7748" y="19038"/>
                </a:lnTo>
                <a:lnTo>
                  <a:pt x="7748" y="19338"/>
                </a:lnTo>
                <a:lnTo>
                  <a:pt x="7808" y="19579"/>
                </a:lnTo>
                <a:lnTo>
                  <a:pt x="7868" y="19639"/>
                </a:lnTo>
                <a:lnTo>
                  <a:pt x="7988" y="19699"/>
                </a:lnTo>
                <a:lnTo>
                  <a:pt x="8168" y="19639"/>
                </a:lnTo>
                <a:lnTo>
                  <a:pt x="8288" y="19519"/>
                </a:lnTo>
                <a:lnTo>
                  <a:pt x="8588" y="19278"/>
                </a:lnTo>
                <a:lnTo>
                  <a:pt x="8829" y="18978"/>
                </a:lnTo>
                <a:lnTo>
                  <a:pt x="9069" y="18678"/>
                </a:lnTo>
                <a:lnTo>
                  <a:pt x="9069" y="19759"/>
                </a:lnTo>
                <a:lnTo>
                  <a:pt x="9129" y="19879"/>
                </a:lnTo>
                <a:lnTo>
                  <a:pt x="9189" y="19999"/>
                </a:lnTo>
                <a:lnTo>
                  <a:pt x="9249" y="20059"/>
                </a:lnTo>
                <a:lnTo>
                  <a:pt x="9489" y="20059"/>
                </a:lnTo>
                <a:lnTo>
                  <a:pt x="9549" y="19999"/>
                </a:lnTo>
                <a:lnTo>
                  <a:pt x="9609" y="19879"/>
                </a:lnTo>
                <a:lnTo>
                  <a:pt x="9669" y="19759"/>
                </a:lnTo>
                <a:lnTo>
                  <a:pt x="9669" y="18317"/>
                </a:lnTo>
                <a:lnTo>
                  <a:pt x="9850" y="18377"/>
                </a:lnTo>
                <a:lnTo>
                  <a:pt x="9970" y="18438"/>
                </a:lnTo>
                <a:lnTo>
                  <a:pt x="10090" y="18498"/>
                </a:lnTo>
                <a:lnTo>
                  <a:pt x="10210" y="18618"/>
                </a:lnTo>
                <a:lnTo>
                  <a:pt x="10330" y="18738"/>
                </a:lnTo>
                <a:lnTo>
                  <a:pt x="10390" y="18798"/>
                </a:lnTo>
                <a:lnTo>
                  <a:pt x="10510" y="18738"/>
                </a:lnTo>
                <a:lnTo>
                  <a:pt x="10630" y="18738"/>
                </a:lnTo>
                <a:lnTo>
                  <a:pt x="10690" y="18678"/>
                </a:lnTo>
                <a:lnTo>
                  <a:pt x="10750" y="18558"/>
                </a:lnTo>
                <a:lnTo>
                  <a:pt x="10750" y="18498"/>
                </a:lnTo>
                <a:lnTo>
                  <a:pt x="10690" y="18377"/>
                </a:lnTo>
                <a:lnTo>
                  <a:pt x="10510" y="18077"/>
                </a:lnTo>
                <a:lnTo>
                  <a:pt x="10270" y="17897"/>
                </a:lnTo>
                <a:lnTo>
                  <a:pt x="9970" y="17777"/>
                </a:lnTo>
                <a:lnTo>
                  <a:pt x="9669" y="17717"/>
                </a:lnTo>
                <a:lnTo>
                  <a:pt x="9669" y="14354"/>
                </a:lnTo>
                <a:lnTo>
                  <a:pt x="10210" y="14714"/>
                </a:lnTo>
                <a:lnTo>
                  <a:pt x="10810" y="15014"/>
                </a:lnTo>
                <a:lnTo>
                  <a:pt x="11951" y="15555"/>
                </a:lnTo>
                <a:lnTo>
                  <a:pt x="12132" y="15615"/>
                </a:lnTo>
                <a:lnTo>
                  <a:pt x="12432" y="15615"/>
                </a:lnTo>
                <a:lnTo>
                  <a:pt x="12552" y="15495"/>
                </a:lnTo>
                <a:lnTo>
                  <a:pt x="12612" y="15435"/>
                </a:lnTo>
                <a:lnTo>
                  <a:pt x="12732" y="15315"/>
                </a:lnTo>
                <a:lnTo>
                  <a:pt x="12732" y="15134"/>
                </a:lnTo>
                <a:lnTo>
                  <a:pt x="12732" y="14954"/>
                </a:lnTo>
                <a:lnTo>
                  <a:pt x="12132" y="12072"/>
                </a:lnTo>
                <a:lnTo>
                  <a:pt x="15135" y="14414"/>
                </a:lnTo>
                <a:lnTo>
                  <a:pt x="14834" y="14894"/>
                </a:lnTo>
                <a:lnTo>
                  <a:pt x="14594" y="15435"/>
                </a:lnTo>
                <a:lnTo>
                  <a:pt x="14474" y="16035"/>
                </a:lnTo>
                <a:lnTo>
                  <a:pt x="14474" y="16576"/>
                </a:lnTo>
                <a:lnTo>
                  <a:pt x="14534" y="16756"/>
                </a:lnTo>
                <a:lnTo>
                  <a:pt x="14594" y="16816"/>
                </a:lnTo>
                <a:lnTo>
                  <a:pt x="14714" y="16876"/>
                </a:lnTo>
                <a:lnTo>
                  <a:pt x="14834" y="16876"/>
                </a:lnTo>
                <a:lnTo>
                  <a:pt x="15074" y="16816"/>
                </a:lnTo>
                <a:lnTo>
                  <a:pt x="15195" y="16696"/>
                </a:lnTo>
                <a:lnTo>
                  <a:pt x="15255" y="16576"/>
                </a:lnTo>
                <a:lnTo>
                  <a:pt x="15435" y="15975"/>
                </a:lnTo>
                <a:lnTo>
                  <a:pt x="15615" y="15375"/>
                </a:lnTo>
                <a:lnTo>
                  <a:pt x="15795" y="14894"/>
                </a:lnTo>
                <a:lnTo>
                  <a:pt x="16996" y="15855"/>
                </a:lnTo>
                <a:lnTo>
                  <a:pt x="17116" y="15915"/>
                </a:lnTo>
                <a:lnTo>
                  <a:pt x="17417" y="15915"/>
                </a:lnTo>
                <a:lnTo>
                  <a:pt x="17537" y="15795"/>
                </a:lnTo>
                <a:lnTo>
                  <a:pt x="17597" y="15735"/>
                </a:lnTo>
                <a:lnTo>
                  <a:pt x="17657" y="15555"/>
                </a:lnTo>
                <a:lnTo>
                  <a:pt x="17597" y="15435"/>
                </a:lnTo>
                <a:lnTo>
                  <a:pt x="17537" y="15315"/>
                </a:lnTo>
                <a:lnTo>
                  <a:pt x="16756" y="14654"/>
                </a:lnTo>
                <a:lnTo>
                  <a:pt x="17176" y="14534"/>
                </a:lnTo>
                <a:lnTo>
                  <a:pt x="17477" y="14474"/>
                </a:lnTo>
                <a:lnTo>
                  <a:pt x="17837" y="14354"/>
                </a:lnTo>
                <a:lnTo>
                  <a:pt x="18137" y="14174"/>
                </a:lnTo>
                <a:lnTo>
                  <a:pt x="18197" y="14053"/>
                </a:lnTo>
                <a:lnTo>
                  <a:pt x="18318" y="13933"/>
                </a:lnTo>
                <a:lnTo>
                  <a:pt x="18318" y="13753"/>
                </a:lnTo>
                <a:lnTo>
                  <a:pt x="18257" y="13633"/>
                </a:lnTo>
                <a:lnTo>
                  <a:pt x="18137" y="13513"/>
                </a:lnTo>
                <a:lnTo>
                  <a:pt x="17957" y="13393"/>
                </a:lnTo>
                <a:lnTo>
                  <a:pt x="17597" y="13333"/>
                </a:lnTo>
                <a:lnTo>
                  <a:pt x="17236" y="13333"/>
                </a:lnTo>
                <a:lnTo>
                  <a:pt x="16876" y="13393"/>
                </a:lnTo>
                <a:lnTo>
                  <a:pt x="16276" y="13513"/>
                </a:lnTo>
                <a:lnTo>
                  <a:pt x="15975" y="13573"/>
                </a:lnTo>
                <a:lnTo>
                  <a:pt x="15735" y="13693"/>
                </a:lnTo>
                <a:lnTo>
                  <a:pt x="14354" y="12612"/>
                </a:lnTo>
                <a:lnTo>
                  <a:pt x="13033" y="11591"/>
                </a:lnTo>
                <a:lnTo>
                  <a:pt x="13693" y="11291"/>
                </a:lnTo>
                <a:lnTo>
                  <a:pt x="14354" y="10991"/>
                </a:lnTo>
                <a:lnTo>
                  <a:pt x="15074" y="10750"/>
                </a:lnTo>
                <a:lnTo>
                  <a:pt x="15795" y="10690"/>
                </a:lnTo>
                <a:lnTo>
                  <a:pt x="15915" y="10630"/>
                </a:lnTo>
                <a:lnTo>
                  <a:pt x="16035" y="10510"/>
                </a:lnTo>
                <a:lnTo>
                  <a:pt x="16035" y="10330"/>
                </a:lnTo>
                <a:lnTo>
                  <a:pt x="15975" y="10210"/>
                </a:lnTo>
                <a:lnTo>
                  <a:pt x="15135" y="9549"/>
                </a:lnTo>
                <a:lnTo>
                  <a:pt x="14294" y="8889"/>
                </a:lnTo>
                <a:lnTo>
                  <a:pt x="13693" y="8408"/>
                </a:lnTo>
                <a:lnTo>
                  <a:pt x="13033" y="7988"/>
                </a:lnTo>
                <a:lnTo>
                  <a:pt x="15074" y="6546"/>
                </a:lnTo>
                <a:lnTo>
                  <a:pt x="16756" y="5405"/>
                </a:lnTo>
                <a:lnTo>
                  <a:pt x="16996" y="5525"/>
                </a:lnTo>
                <a:lnTo>
                  <a:pt x="17236" y="5585"/>
                </a:lnTo>
                <a:lnTo>
                  <a:pt x="17717" y="5646"/>
                </a:lnTo>
                <a:lnTo>
                  <a:pt x="18257" y="5525"/>
                </a:lnTo>
                <a:lnTo>
                  <a:pt x="18738" y="5405"/>
                </a:lnTo>
                <a:lnTo>
                  <a:pt x="18858" y="5285"/>
                </a:lnTo>
                <a:lnTo>
                  <a:pt x="18978" y="5165"/>
                </a:lnTo>
                <a:lnTo>
                  <a:pt x="18978" y="4985"/>
                </a:lnTo>
                <a:lnTo>
                  <a:pt x="18978" y="4865"/>
                </a:lnTo>
                <a:lnTo>
                  <a:pt x="18918" y="4745"/>
                </a:lnTo>
                <a:lnTo>
                  <a:pt x="18798" y="4625"/>
                </a:lnTo>
                <a:lnTo>
                  <a:pt x="18678" y="4564"/>
                </a:lnTo>
                <a:lnTo>
                  <a:pt x="18498" y="4625"/>
                </a:lnTo>
                <a:lnTo>
                  <a:pt x="18077" y="4745"/>
                </a:lnTo>
                <a:lnTo>
                  <a:pt x="17837" y="4805"/>
                </a:lnTo>
                <a:lnTo>
                  <a:pt x="17597" y="4865"/>
                </a:lnTo>
                <a:lnTo>
                  <a:pt x="18438" y="4264"/>
                </a:lnTo>
                <a:lnTo>
                  <a:pt x="19218" y="3604"/>
                </a:lnTo>
                <a:lnTo>
                  <a:pt x="19278" y="3483"/>
                </a:lnTo>
                <a:lnTo>
                  <a:pt x="19278" y="3363"/>
                </a:lnTo>
                <a:lnTo>
                  <a:pt x="19278" y="3303"/>
                </a:lnTo>
                <a:lnTo>
                  <a:pt x="19218" y="3183"/>
                </a:lnTo>
                <a:lnTo>
                  <a:pt x="19038" y="3063"/>
                </a:lnTo>
                <a:lnTo>
                  <a:pt x="18918" y="3063"/>
                </a:lnTo>
                <a:lnTo>
                  <a:pt x="18798" y="3123"/>
                </a:lnTo>
                <a:lnTo>
                  <a:pt x="18077" y="3483"/>
                </a:lnTo>
                <a:lnTo>
                  <a:pt x="17357" y="3964"/>
                </a:lnTo>
                <a:lnTo>
                  <a:pt x="17477" y="3724"/>
                </a:lnTo>
                <a:lnTo>
                  <a:pt x="17597" y="3483"/>
                </a:lnTo>
                <a:lnTo>
                  <a:pt x="17657" y="3243"/>
                </a:lnTo>
                <a:lnTo>
                  <a:pt x="17537" y="3003"/>
                </a:lnTo>
                <a:lnTo>
                  <a:pt x="17477" y="2883"/>
                </a:lnTo>
                <a:lnTo>
                  <a:pt x="17176" y="2883"/>
                </a:lnTo>
                <a:lnTo>
                  <a:pt x="17116" y="2943"/>
                </a:lnTo>
                <a:lnTo>
                  <a:pt x="16996" y="3123"/>
                </a:lnTo>
                <a:lnTo>
                  <a:pt x="16876" y="3363"/>
                </a:lnTo>
                <a:lnTo>
                  <a:pt x="16576" y="3784"/>
                </a:lnTo>
                <a:lnTo>
                  <a:pt x="16396" y="4204"/>
                </a:lnTo>
                <a:lnTo>
                  <a:pt x="16336" y="4444"/>
                </a:lnTo>
                <a:lnTo>
                  <a:pt x="16336" y="4685"/>
                </a:lnTo>
                <a:lnTo>
                  <a:pt x="14474" y="6006"/>
                </a:lnTo>
                <a:lnTo>
                  <a:pt x="12972" y="7027"/>
                </a:lnTo>
                <a:lnTo>
                  <a:pt x="13213" y="5946"/>
                </a:lnTo>
                <a:lnTo>
                  <a:pt x="13633" y="3844"/>
                </a:lnTo>
                <a:lnTo>
                  <a:pt x="13633" y="3664"/>
                </a:lnTo>
                <a:lnTo>
                  <a:pt x="13513" y="3483"/>
                </a:lnTo>
                <a:lnTo>
                  <a:pt x="13333" y="3423"/>
                </a:lnTo>
                <a:lnTo>
                  <a:pt x="13093" y="3483"/>
                </a:lnTo>
                <a:lnTo>
                  <a:pt x="12072" y="4024"/>
                </a:lnTo>
                <a:lnTo>
                  <a:pt x="11111" y="4625"/>
                </a:lnTo>
                <a:lnTo>
                  <a:pt x="10450" y="5045"/>
                </a:lnTo>
                <a:lnTo>
                  <a:pt x="9789" y="5465"/>
                </a:lnTo>
                <a:lnTo>
                  <a:pt x="9789" y="4144"/>
                </a:lnTo>
                <a:lnTo>
                  <a:pt x="9729" y="2883"/>
                </a:lnTo>
                <a:lnTo>
                  <a:pt x="9970" y="2763"/>
                </a:lnTo>
                <a:lnTo>
                  <a:pt x="10210" y="2643"/>
                </a:lnTo>
                <a:lnTo>
                  <a:pt x="10570" y="2282"/>
                </a:lnTo>
                <a:lnTo>
                  <a:pt x="11171" y="1622"/>
                </a:lnTo>
                <a:lnTo>
                  <a:pt x="11471" y="1261"/>
                </a:lnTo>
                <a:lnTo>
                  <a:pt x="11591" y="901"/>
                </a:lnTo>
                <a:lnTo>
                  <a:pt x="11591" y="721"/>
                </a:lnTo>
                <a:lnTo>
                  <a:pt x="11591" y="601"/>
                </a:lnTo>
                <a:lnTo>
                  <a:pt x="11471" y="481"/>
                </a:lnTo>
                <a:lnTo>
                  <a:pt x="11351" y="421"/>
                </a:lnTo>
                <a:lnTo>
                  <a:pt x="11111" y="421"/>
                </a:lnTo>
                <a:lnTo>
                  <a:pt x="10870" y="481"/>
                </a:lnTo>
                <a:lnTo>
                  <a:pt x="10630" y="601"/>
                </a:lnTo>
                <a:lnTo>
                  <a:pt x="10450" y="781"/>
                </a:lnTo>
                <a:lnTo>
                  <a:pt x="10150" y="1201"/>
                </a:lnTo>
                <a:lnTo>
                  <a:pt x="9789" y="1562"/>
                </a:lnTo>
                <a:lnTo>
                  <a:pt x="9609" y="1742"/>
                </a:lnTo>
                <a:lnTo>
                  <a:pt x="9549" y="901"/>
                </a:lnTo>
                <a:lnTo>
                  <a:pt x="9369" y="60"/>
                </a:lnTo>
                <a:lnTo>
                  <a:pt x="9369" y="0"/>
                </a:lnTo>
                <a:lnTo>
                  <a:pt x="9249" y="0"/>
                </a:lnTo>
                <a:close/>
              </a:path>
            </a:pathLst>
          </a:custGeom>
          <a:solidFill>
            <a:srgbClr val="79C6CC"/>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0" name="Shape 160">
            <a:extLst>
              <a:ext uri="{FF2B5EF4-FFF2-40B4-BE49-F238E27FC236}">
                <a16:creationId xmlns:a16="http://schemas.microsoft.com/office/drawing/2014/main" xmlns="" id="{E4DFDAE9-4D5D-4818-BFBF-C103A252E2A1}"/>
              </a:ext>
            </a:extLst>
          </p:cNvPr>
          <p:cNvSpPr>
            <a:spLocks/>
          </p:cNvSpPr>
          <p:nvPr/>
        </p:nvSpPr>
        <p:spPr bwMode="auto">
          <a:xfrm rot="14115095">
            <a:off x="1616605" y="1485901"/>
            <a:ext cx="371475" cy="1327151"/>
          </a:xfrm>
          <a:custGeom>
            <a:avLst/>
            <a:gdLst>
              <a:gd name="T0" fmla="*/ 172838715 w 11111"/>
              <a:gd name="T1" fmla="*/ 28162406 h 39819"/>
              <a:gd name="T2" fmla="*/ 197503438 w 11111"/>
              <a:gd name="T3" fmla="*/ 136969163 h 39819"/>
              <a:gd name="T4" fmla="*/ 134683609 w 11111"/>
              <a:gd name="T5" fmla="*/ 148231021 h 39819"/>
              <a:gd name="T6" fmla="*/ 107739719 w 11111"/>
              <a:gd name="T7" fmla="*/ 98513465 h 39819"/>
              <a:gd name="T8" fmla="*/ 92043989 w 11111"/>
              <a:gd name="T9" fmla="*/ 82565785 h 39819"/>
              <a:gd name="T10" fmla="*/ 62856739 w 11111"/>
              <a:gd name="T11" fmla="*/ 120084213 h 39819"/>
              <a:gd name="T12" fmla="*/ 116708712 w 11111"/>
              <a:gd name="T13" fmla="*/ 179189662 h 39819"/>
              <a:gd name="T14" fmla="*/ 193018958 w 11111"/>
              <a:gd name="T15" fmla="*/ 218582680 h 39819"/>
              <a:gd name="T16" fmla="*/ 49366356 w 11111"/>
              <a:gd name="T17" fmla="*/ 192309836 h 39819"/>
              <a:gd name="T18" fmla="*/ 20217120 w 11111"/>
              <a:gd name="T19" fmla="*/ 194200048 h 39819"/>
              <a:gd name="T20" fmla="*/ 89763719 w 11111"/>
              <a:gd name="T21" fmla="*/ 227969948 h 39819"/>
              <a:gd name="T22" fmla="*/ 190776702 w 11111"/>
              <a:gd name="T23" fmla="*/ 277687504 h 39819"/>
              <a:gd name="T24" fmla="*/ 35912883 w 11111"/>
              <a:gd name="T25" fmla="*/ 250478016 h 39819"/>
              <a:gd name="T26" fmla="*/ 101012982 w 11111"/>
              <a:gd name="T27" fmla="*/ 283310621 h 39819"/>
              <a:gd name="T28" fmla="*/ 188534445 w 11111"/>
              <a:gd name="T29" fmla="*/ 344290010 h 39819"/>
              <a:gd name="T30" fmla="*/ 105497462 w 11111"/>
              <a:gd name="T31" fmla="*/ 316143227 h 39819"/>
              <a:gd name="T32" fmla="*/ 56130003 w 11111"/>
              <a:gd name="T33" fmla="*/ 297383688 h 39819"/>
              <a:gd name="T34" fmla="*/ 51608613 w 11111"/>
              <a:gd name="T35" fmla="*/ 327405060 h 39819"/>
              <a:gd name="T36" fmla="*/ 112224232 w 11111"/>
              <a:gd name="T37" fmla="*/ 357410809 h 39819"/>
              <a:gd name="T38" fmla="*/ 184049965 w 11111"/>
              <a:gd name="T39" fmla="*/ 369609311 h 39819"/>
              <a:gd name="T40" fmla="*/ 130161082 w 11111"/>
              <a:gd name="T41" fmla="*/ 396819449 h 39819"/>
              <a:gd name="T42" fmla="*/ 69583476 w 11111"/>
              <a:gd name="T43" fmla="*/ 367735372 h 39819"/>
              <a:gd name="T44" fmla="*/ 53888850 w 11111"/>
              <a:gd name="T45" fmla="*/ 391180709 h 39819"/>
              <a:gd name="T46" fmla="*/ 136925832 w 11111"/>
              <a:gd name="T47" fmla="*/ 439023700 h 39819"/>
              <a:gd name="T48" fmla="*/ 168317325 w 11111"/>
              <a:gd name="T49" fmla="*/ 476557752 h 39819"/>
              <a:gd name="T50" fmla="*/ 76310246 w 11111"/>
              <a:gd name="T51" fmla="*/ 439023700 h 39819"/>
              <a:gd name="T52" fmla="*/ 83036983 w 11111"/>
              <a:gd name="T53" fmla="*/ 467170483 h 39819"/>
              <a:gd name="T54" fmla="*/ 163832845 w 11111"/>
              <a:gd name="T55" fmla="*/ 500940383 h 39819"/>
              <a:gd name="T56" fmla="*/ 125676602 w 11111"/>
              <a:gd name="T57" fmla="*/ 540333401 h 39819"/>
              <a:gd name="T58" fmla="*/ 24701633 w 11111"/>
              <a:gd name="T59" fmla="*/ 489678551 h 39819"/>
              <a:gd name="T60" fmla="*/ 0 w 11111"/>
              <a:gd name="T61" fmla="*/ 496254561 h 39819"/>
              <a:gd name="T62" fmla="*/ 65098996 w 11111"/>
              <a:gd name="T63" fmla="*/ 546909411 h 39819"/>
              <a:gd name="T64" fmla="*/ 181807708 w 11111"/>
              <a:gd name="T65" fmla="*/ 590050956 h 39819"/>
              <a:gd name="T66" fmla="*/ 204230208 w 11111"/>
              <a:gd name="T67" fmla="*/ 621008998 h 39819"/>
              <a:gd name="T68" fmla="*/ 260360178 w 11111"/>
              <a:gd name="T69" fmla="*/ 557218351 h 39819"/>
              <a:gd name="T70" fmla="*/ 381553403 w 11111"/>
              <a:gd name="T71" fmla="*/ 486866667 h 39819"/>
              <a:gd name="T72" fmla="*/ 289509414 w 11111"/>
              <a:gd name="T73" fmla="*/ 515013475 h 39819"/>
              <a:gd name="T74" fmla="*/ 269329204 w 11111"/>
              <a:gd name="T75" fmla="*/ 500003089 h 39819"/>
              <a:gd name="T76" fmla="*/ 377068923 w 11111"/>
              <a:gd name="T77" fmla="*/ 449348239 h 39819"/>
              <a:gd name="T78" fmla="*/ 388280173 w 11111"/>
              <a:gd name="T79" fmla="*/ 420264161 h 39819"/>
              <a:gd name="T80" fmla="*/ 276055941 w 11111"/>
              <a:gd name="T81" fmla="*/ 469045072 h 39819"/>
              <a:gd name="T82" fmla="*/ 226689585 w 11111"/>
              <a:gd name="T83" fmla="*/ 449348239 h 39819"/>
              <a:gd name="T84" fmla="*/ 280540421 w 11111"/>
              <a:gd name="T85" fmla="*/ 423076045 h 39819"/>
              <a:gd name="T86" fmla="*/ 408497293 w 11111"/>
              <a:gd name="T87" fmla="*/ 340525858 h 39819"/>
              <a:gd name="T88" fmla="*/ 228931808 w 11111"/>
              <a:gd name="T89" fmla="*/ 365860783 h 39819"/>
              <a:gd name="T90" fmla="*/ 336671560 w 11111"/>
              <a:gd name="T91" fmla="*/ 314268638 h 39819"/>
              <a:gd name="T92" fmla="*/ 403975903 w 11111"/>
              <a:gd name="T93" fmla="*/ 266425671 h 39819"/>
              <a:gd name="T94" fmla="*/ 231174065 w 11111"/>
              <a:gd name="T95" fmla="*/ 333965472 h 39819"/>
              <a:gd name="T96" fmla="*/ 289509414 w 11111"/>
              <a:gd name="T97" fmla="*/ 277687504 h 39819"/>
              <a:gd name="T98" fmla="*/ 392764653 w 11111"/>
              <a:gd name="T99" fmla="*/ 206383552 h 39819"/>
              <a:gd name="T100" fmla="*/ 332187047 w 11111"/>
              <a:gd name="T101" fmla="*/ 223268502 h 39819"/>
              <a:gd name="T102" fmla="*/ 249112051 w 11111"/>
              <a:gd name="T103" fmla="*/ 238278863 h 39819"/>
              <a:gd name="T104" fmla="*/ 298515317 w 11111"/>
              <a:gd name="T105" fmla="*/ 206383552 h 39819"/>
              <a:gd name="T106" fmla="*/ 377068923 w 11111"/>
              <a:gd name="T107" fmla="*/ 135095224 h 39819"/>
              <a:gd name="T108" fmla="*/ 372584410 w 11111"/>
              <a:gd name="T109" fmla="*/ 99450735 h 39819"/>
              <a:gd name="T110" fmla="*/ 287267191 w 11111"/>
              <a:gd name="T111" fmla="*/ 174488241 h 39819"/>
              <a:gd name="T112" fmla="*/ 235658578 w 11111"/>
              <a:gd name="T113" fmla="*/ 186686744 h 39819"/>
              <a:gd name="T114" fmla="*/ 278298198 w 11111"/>
              <a:gd name="T115" fmla="*/ 151980174 h 39819"/>
              <a:gd name="T116" fmla="*/ 314211047 w 11111"/>
              <a:gd name="T117" fmla="*/ 66618129 h 39819"/>
              <a:gd name="T118" fmla="*/ 296273061 w 11111"/>
              <a:gd name="T119" fmla="*/ 47858615 h 39819"/>
              <a:gd name="T120" fmla="*/ 246869828 w 11111"/>
              <a:gd name="T121" fmla="*/ 149168315 h 39819"/>
              <a:gd name="T122" fmla="*/ 235658578 w 11111"/>
              <a:gd name="T123" fmla="*/ 66618129 h 39819"/>
              <a:gd name="T124" fmla="*/ 190776702 w 11111"/>
              <a:gd name="T125" fmla="*/ 4701446 h 39819"/>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1111"/>
              <a:gd name="T190" fmla="*/ 0 h 39819"/>
              <a:gd name="T191" fmla="*/ 11111 w 11111"/>
              <a:gd name="T192" fmla="*/ 39819 h 39819"/>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1111" h="39819" extrusionOk="0">
                <a:moveTo>
                  <a:pt x="4625" y="1"/>
                </a:moveTo>
                <a:lnTo>
                  <a:pt x="4564" y="61"/>
                </a:lnTo>
                <a:lnTo>
                  <a:pt x="4504" y="481"/>
                </a:lnTo>
                <a:lnTo>
                  <a:pt x="4504" y="962"/>
                </a:lnTo>
                <a:lnTo>
                  <a:pt x="4564" y="1382"/>
                </a:lnTo>
                <a:lnTo>
                  <a:pt x="4625" y="1803"/>
                </a:lnTo>
                <a:lnTo>
                  <a:pt x="4925" y="2643"/>
                </a:lnTo>
                <a:lnTo>
                  <a:pt x="5105" y="3484"/>
                </a:lnTo>
                <a:lnTo>
                  <a:pt x="5285" y="4865"/>
                </a:lnTo>
                <a:lnTo>
                  <a:pt x="5465" y="6187"/>
                </a:lnTo>
                <a:lnTo>
                  <a:pt x="5345" y="7448"/>
                </a:lnTo>
                <a:lnTo>
                  <a:pt x="5285" y="8769"/>
                </a:lnTo>
                <a:lnTo>
                  <a:pt x="5225" y="11292"/>
                </a:lnTo>
                <a:lnTo>
                  <a:pt x="5045" y="11171"/>
                </a:lnTo>
                <a:lnTo>
                  <a:pt x="4625" y="10811"/>
                </a:lnTo>
                <a:lnTo>
                  <a:pt x="4264" y="10451"/>
                </a:lnTo>
                <a:lnTo>
                  <a:pt x="3904" y="9970"/>
                </a:lnTo>
                <a:lnTo>
                  <a:pt x="3604" y="9490"/>
                </a:lnTo>
                <a:lnTo>
                  <a:pt x="3303" y="8949"/>
                </a:lnTo>
                <a:lnTo>
                  <a:pt x="3123" y="8409"/>
                </a:lnTo>
                <a:lnTo>
                  <a:pt x="3003" y="7868"/>
                </a:lnTo>
                <a:lnTo>
                  <a:pt x="2883" y="7268"/>
                </a:lnTo>
                <a:lnTo>
                  <a:pt x="2883" y="6787"/>
                </a:lnTo>
                <a:lnTo>
                  <a:pt x="2883" y="6307"/>
                </a:lnTo>
                <a:lnTo>
                  <a:pt x="2883" y="5886"/>
                </a:lnTo>
                <a:lnTo>
                  <a:pt x="2883" y="5406"/>
                </a:lnTo>
                <a:lnTo>
                  <a:pt x="2823" y="5286"/>
                </a:lnTo>
                <a:lnTo>
                  <a:pt x="2703" y="5226"/>
                </a:lnTo>
                <a:lnTo>
                  <a:pt x="2583" y="5226"/>
                </a:lnTo>
                <a:lnTo>
                  <a:pt x="2463" y="5286"/>
                </a:lnTo>
                <a:lnTo>
                  <a:pt x="2222" y="5526"/>
                </a:lnTo>
                <a:lnTo>
                  <a:pt x="2042" y="5766"/>
                </a:lnTo>
                <a:lnTo>
                  <a:pt x="1922" y="6067"/>
                </a:lnTo>
                <a:lnTo>
                  <a:pt x="1802" y="6367"/>
                </a:lnTo>
                <a:lnTo>
                  <a:pt x="1682" y="6967"/>
                </a:lnTo>
                <a:lnTo>
                  <a:pt x="1682" y="7688"/>
                </a:lnTo>
                <a:lnTo>
                  <a:pt x="1742" y="8349"/>
                </a:lnTo>
                <a:lnTo>
                  <a:pt x="1922" y="9069"/>
                </a:lnTo>
                <a:lnTo>
                  <a:pt x="2102" y="9670"/>
                </a:lnTo>
                <a:lnTo>
                  <a:pt x="2342" y="10211"/>
                </a:lnTo>
                <a:lnTo>
                  <a:pt x="2823" y="11051"/>
                </a:lnTo>
                <a:lnTo>
                  <a:pt x="3123" y="11472"/>
                </a:lnTo>
                <a:lnTo>
                  <a:pt x="3483" y="11892"/>
                </a:lnTo>
                <a:lnTo>
                  <a:pt x="3844" y="12312"/>
                </a:lnTo>
                <a:lnTo>
                  <a:pt x="4264" y="12673"/>
                </a:lnTo>
                <a:lnTo>
                  <a:pt x="4745" y="12973"/>
                </a:lnTo>
                <a:lnTo>
                  <a:pt x="5165" y="13153"/>
                </a:lnTo>
                <a:lnTo>
                  <a:pt x="5165" y="13994"/>
                </a:lnTo>
                <a:lnTo>
                  <a:pt x="4324" y="13874"/>
                </a:lnTo>
                <a:lnTo>
                  <a:pt x="3904" y="13754"/>
                </a:lnTo>
                <a:lnTo>
                  <a:pt x="3483" y="13634"/>
                </a:lnTo>
                <a:lnTo>
                  <a:pt x="2703" y="13273"/>
                </a:lnTo>
                <a:lnTo>
                  <a:pt x="1982" y="12853"/>
                </a:lnTo>
                <a:lnTo>
                  <a:pt x="1321" y="12312"/>
                </a:lnTo>
                <a:lnTo>
                  <a:pt x="721" y="11712"/>
                </a:lnTo>
                <a:lnTo>
                  <a:pt x="601" y="11652"/>
                </a:lnTo>
                <a:lnTo>
                  <a:pt x="481" y="11712"/>
                </a:lnTo>
                <a:lnTo>
                  <a:pt x="361" y="11832"/>
                </a:lnTo>
                <a:lnTo>
                  <a:pt x="361" y="11952"/>
                </a:lnTo>
                <a:lnTo>
                  <a:pt x="541" y="12433"/>
                </a:lnTo>
                <a:lnTo>
                  <a:pt x="781" y="12853"/>
                </a:lnTo>
                <a:lnTo>
                  <a:pt x="1021" y="13273"/>
                </a:lnTo>
                <a:lnTo>
                  <a:pt x="1321" y="13634"/>
                </a:lnTo>
                <a:lnTo>
                  <a:pt x="1682" y="13994"/>
                </a:lnTo>
                <a:lnTo>
                  <a:pt x="2042" y="14354"/>
                </a:lnTo>
                <a:lnTo>
                  <a:pt x="2402" y="14595"/>
                </a:lnTo>
                <a:lnTo>
                  <a:pt x="2823" y="14895"/>
                </a:lnTo>
                <a:lnTo>
                  <a:pt x="3363" y="15075"/>
                </a:lnTo>
                <a:lnTo>
                  <a:pt x="3904" y="15315"/>
                </a:lnTo>
                <a:lnTo>
                  <a:pt x="4504" y="15495"/>
                </a:lnTo>
                <a:lnTo>
                  <a:pt x="5105" y="15556"/>
                </a:lnTo>
                <a:lnTo>
                  <a:pt x="5105" y="17778"/>
                </a:lnTo>
                <a:lnTo>
                  <a:pt x="4084" y="17537"/>
                </a:lnTo>
                <a:lnTo>
                  <a:pt x="3063" y="17117"/>
                </a:lnTo>
                <a:lnTo>
                  <a:pt x="2162" y="16576"/>
                </a:lnTo>
                <a:lnTo>
                  <a:pt x="1201" y="16036"/>
                </a:lnTo>
                <a:lnTo>
                  <a:pt x="1081" y="15976"/>
                </a:lnTo>
                <a:lnTo>
                  <a:pt x="961" y="16036"/>
                </a:lnTo>
                <a:lnTo>
                  <a:pt x="901" y="16156"/>
                </a:lnTo>
                <a:lnTo>
                  <a:pt x="961" y="16276"/>
                </a:lnTo>
                <a:lnTo>
                  <a:pt x="1321" y="16817"/>
                </a:lnTo>
                <a:lnTo>
                  <a:pt x="1742" y="17297"/>
                </a:lnTo>
                <a:lnTo>
                  <a:pt x="2222" y="17778"/>
                </a:lnTo>
                <a:lnTo>
                  <a:pt x="2703" y="18138"/>
                </a:lnTo>
                <a:lnTo>
                  <a:pt x="3243" y="18438"/>
                </a:lnTo>
                <a:lnTo>
                  <a:pt x="3844" y="18739"/>
                </a:lnTo>
                <a:lnTo>
                  <a:pt x="4444" y="18979"/>
                </a:lnTo>
                <a:lnTo>
                  <a:pt x="5045" y="19099"/>
                </a:lnTo>
                <a:lnTo>
                  <a:pt x="5045" y="21741"/>
                </a:lnTo>
                <a:lnTo>
                  <a:pt x="5045" y="22042"/>
                </a:lnTo>
                <a:lnTo>
                  <a:pt x="4324" y="21741"/>
                </a:lnTo>
                <a:lnTo>
                  <a:pt x="4024" y="21561"/>
                </a:lnTo>
                <a:lnTo>
                  <a:pt x="3664" y="21321"/>
                </a:lnTo>
                <a:lnTo>
                  <a:pt x="3423" y="21081"/>
                </a:lnTo>
                <a:lnTo>
                  <a:pt x="3183" y="20841"/>
                </a:lnTo>
                <a:lnTo>
                  <a:pt x="2823" y="20240"/>
                </a:lnTo>
                <a:lnTo>
                  <a:pt x="2402" y="19639"/>
                </a:lnTo>
                <a:lnTo>
                  <a:pt x="2222" y="19339"/>
                </a:lnTo>
                <a:lnTo>
                  <a:pt x="1982" y="19099"/>
                </a:lnTo>
                <a:lnTo>
                  <a:pt x="1862" y="18979"/>
                </a:lnTo>
                <a:lnTo>
                  <a:pt x="1682" y="18979"/>
                </a:lnTo>
                <a:lnTo>
                  <a:pt x="1502" y="19039"/>
                </a:lnTo>
                <a:lnTo>
                  <a:pt x="1381" y="19159"/>
                </a:lnTo>
                <a:lnTo>
                  <a:pt x="1261" y="19459"/>
                </a:lnTo>
                <a:lnTo>
                  <a:pt x="1201" y="19820"/>
                </a:lnTo>
                <a:lnTo>
                  <a:pt x="1141" y="20180"/>
                </a:lnTo>
                <a:lnTo>
                  <a:pt x="1261" y="20540"/>
                </a:lnTo>
                <a:lnTo>
                  <a:pt x="1381" y="20961"/>
                </a:lnTo>
                <a:lnTo>
                  <a:pt x="1562" y="21321"/>
                </a:lnTo>
                <a:lnTo>
                  <a:pt x="1742" y="21681"/>
                </a:lnTo>
                <a:lnTo>
                  <a:pt x="2042" y="21982"/>
                </a:lnTo>
                <a:lnTo>
                  <a:pt x="2342" y="22342"/>
                </a:lnTo>
                <a:lnTo>
                  <a:pt x="2643" y="22642"/>
                </a:lnTo>
                <a:lnTo>
                  <a:pt x="3003" y="22882"/>
                </a:lnTo>
                <a:lnTo>
                  <a:pt x="3363" y="23123"/>
                </a:lnTo>
                <a:lnTo>
                  <a:pt x="3784" y="23303"/>
                </a:lnTo>
                <a:lnTo>
                  <a:pt x="4144" y="23483"/>
                </a:lnTo>
                <a:lnTo>
                  <a:pt x="4504" y="23543"/>
                </a:lnTo>
                <a:lnTo>
                  <a:pt x="4865" y="23603"/>
                </a:lnTo>
                <a:lnTo>
                  <a:pt x="4925" y="23663"/>
                </a:lnTo>
                <a:lnTo>
                  <a:pt x="5045" y="23783"/>
                </a:lnTo>
                <a:lnTo>
                  <a:pt x="4985" y="26786"/>
                </a:lnTo>
                <a:lnTo>
                  <a:pt x="4444" y="26426"/>
                </a:lnTo>
                <a:lnTo>
                  <a:pt x="3964" y="26005"/>
                </a:lnTo>
                <a:lnTo>
                  <a:pt x="3724" y="25705"/>
                </a:lnTo>
                <a:lnTo>
                  <a:pt x="3483" y="25405"/>
                </a:lnTo>
                <a:lnTo>
                  <a:pt x="3123" y="24684"/>
                </a:lnTo>
                <a:lnTo>
                  <a:pt x="2703" y="24084"/>
                </a:lnTo>
                <a:lnTo>
                  <a:pt x="2402" y="23783"/>
                </a:lnTo>
                <a:lnTo>
                  <a:pt x="2162" y="23603"/>
                </a:lnTo>
                <a:lnTo>
                  <a:pt x="1982" y="23543"/>
                </a:lnTo>
                <a:lnTo>
                  <a:pt x="1862" y="23543"/>
                </a:lnTo>
                <a:lnTo>
                  <a:pt x="1742" y="23603"/>
                </a:lnTo>
                <a:lnTo>
                  <a:pt x="1622" y="23723"/>
                </a:lnTo>
                <a:lnTo>
                  <a:pt x="1502" y="23903"/>
                </a:lnTo>
                <a:lnTo>
                  <a:pt x="1442" y="24144"/>
                </a:lnTo>
                <a:lnTo>
                  <a:pt x="1381" y="24564"/>
                </a:lnTo>
                <a:lnTo>
                  <a:pt x="1442" y="25044"/>
                </a:lnTo>
                <a:lnTo>
                  <a:pt x="1622" y="25525"/>
                </a:lnTo>
                <a:lnTo>
                  <a:pt x="1862" y="26005"/>
                </a:lnTo>
                <a:lnTo>
                  <a:pt x="2102" y="26426"/>
                </a:lnTo>
                <a:lnTo>
                  <a:pt x="2643" y="27146"/>
                </a:lnTo>
                <a:lnTo>
                  <a:pt x="3123" y="27627"/>
                </a:lnTo>
                <a:lnTo>
                  <a:pt x="3664" y="28107"/>
                </a:lnTo>
                <a:lnTo>
                  <a:pt x="4324" y="28528"/>
                </a:lnTo>
                <a:lnTo>
                  <a:pt x="4625" y="28708"/>
                </a:lnTo>
                <a:lnTo>
                  <a:pt x="4985" y="28828"/>
                </a:lnTo>
                <a:lnTo>
                  <a:pt x="4985" y="30510"/>
                </a:lnTo>
                <a:lnTo>
                  <a:pt x="4925" y="30870"/>
                </a:lnTo>
                <a:lnTo>
                  <a:pt x="4504" y="30510"/>
                </a:lnTo>
                <a:lnTo>
                  <a:pt x="4084" y="30149"/>
                </a:lnTo>
                <a:lnTo>
                  <a:pt x="3303" y="29248"/>
                </a:lnTo>
                <a:lnTo>
                  <a:pt x="2583" y="28288"/>
                </a:lnTo>
                <a:lnTo>
                  <a:pt x="2463" y="28167"/>
                </a:lnTo>
                <a:lnTo>
                  <a:pt x="2342" y="28107"/>
                </a:lnTo>
                <a:lnTo>
                  <a:pt x="2042" y="28107"/>
                </a:lnTo>
                <a:lnTo>
                  <a:pt x="1922" y="28167"/>
                </a:lnTo>
                <a:lnTo>
                  <a:pt x="1802" y="28288"/>
                </a:lnTo>
                <a:lnTo>
                  <a:pt x="1802" y="28468"/>
                </a:lnTo>
                <a:lnTo>
                  <a:pt x="1802" y="28588"/>
                </a:lnTo>
                <a:lnTo>
                  <a:pt x="1982" y="29308"/>
                </a:lnTo>
                <a:lnTo>
                  <a:pt x="2222" y="29909"/>
                </a:lnTo>
                <a:lnTo>
                  <a:pt x="2583" y="30510"/>
                </a:lnTo>
                <a:lnTo>
                  <a:pt x="3063" y="31050"/>
                </a:lnTo>
                <a:lnTo>
                  <a:pt x="3423" y="31471"/>
                </a:lnTo>
                <a:lnTo>
                  <a:pt x="3904" y="31831"/>
                </a:lnTo>
                <a:lnTo>
                  <a:pt x="4144" y="31951"/>
                </a:lnTo>
                <a:lnTo>
                  <a:pt x="4384" y="32071"/>
                </a:lnTo>
                <a:lnTo>
                  <a:pt x="4625" y="32131"/>
                </a:lnTo>
                <a:lnTo>
                  <a:pt x="4925" y="32191"/>
                </a:lnTo>
                <a:lnTo>
                  <a:pt x="4865" y="34113"/>
                </a:lnTo>
                <a:lnTo>
                  <a:pt x="4805" y="36095"/>
                </a:lnTo>
                <a:lnTo>
                  <a:pt x="3844" y="35134"/>
                </a:lnTo>
                <a:lnTo>
                  <a:pt x="3363" y="34593"/>
                </a:lnTo>
                <a:lnTo>
                  <a:pt x="2883" y="34113"/>
                </a:lnTo>
                <a:lnTo>
                  <a:pt x="2282" y="33272"/>
                </a:lnTo>
                <a:lnTo>
                  <a:pt x="1682" y="32491"/>
                </a:lnTo>
                <a:lnTo>
                  <a:pt x="1381" y="32071"/>
                </a:lnTo>
                <a:lnTo>
                  <a:pt x="1021" y="31711"/>
                </a:lnTo>
                <a:lnTo>
                  <a:pt x="661" y="31350"/>
                </a:lnTo>
                <a:lnTo>
                  <a:pt x="240" y="31110"/>
                </a:lnTo>
                <a:lnTo>
                  <a:pt x="120" y="31050"/>
                </a:lnTo>
                <a:lnTo>
                  <a:pt x="60" y="31110"/>
                </a:lnTo>
                <a:lnTo>
                  <a:pt x="0" y="31170"/>
                </a:lnTo>
                <a:lnTo>
                  <a:pt x="0" y="31230"/>
                </a:lnTo>
                <a:lnTo>
                  <a:pt x="0" y="31771"/>
                </a:lnTo>
                <a:lnTo>
                  <a:pt x="60" y="32251"/>
                </a:lnTo>
                <a:lnTo>
                  <a:pt x="240" y="32792"/>
                </a:lnTo>
                <a:lnTo>
                  <a:pt x="481" y="33272"/>
                </a:lnTo>
                <a:lnTo>
                  <a:pt x="781" y="33693"/>
                </a:lnTo>
                <a:lnTo>
                  <a:pt x="1081" y="34173"/>
                </a:lnTo>
                <a:lnTo>
                  <a:pt x="1742" y="35014"/>
                </a:lnTo>
                <a:lnTo>
                  <a:pt x="2402" y="35795"/>
                </a:lnTo>
                <a:lnTo>
                  <a:pt x="3123" y="36575"/>
                </a:lnTo>
                <a:lnTo>
                  <a:pt x="3544" y="36936"/>
                </a:lnTo>
                <a:lnTo>
                  <a:pt x="3964" y="37236"/>
                </a:lnTo>
                <a:lnTo>
                  <a:pt x="4384" y="37536"/>
                </a:lnTo>
                <a:lnTo>
                  <a:pt x="4865" y="37776"/>
                </a:lnTo>
                <a:lnTo>
                  <a:pt x="4985" y="39518"/>
                </a:lnTo>
                <a:lnTo>
                  <a:pt x="5045" y="39638"/>
                </a:lnTo>
                <a:lnTo>
                  <a:pt x="5105" y="39698"/>
                </a:lnTo>
                <a:lnTo>
                  <a:pt x="5285" y="39818"/>
                </a:lnTo>
                <a:lnTo>
                  <a:pt x="5405" y="39818"/>
                </a:lnTo>
                <a:lnTo>
                  <a:pt x="5465" y="39758"/>
                </a:lnTo>
                <a:lnTo>
                  <a:pt x="5585" y="39698"/>
                </a:lnTo>
                <a:lnTo>
                  <a:pt x="5585" y="39578"/>
                </a:lnTo>
                <a:lnTo>
                  <a:pt x="5766" y="38317"/>
                </a:lnTo>
                <a:lnTo>
                  <a:pt x="5826" y="36996"/>
                </a:lnTo>
                <a:lnTo>
                  <a:pt x="6426" y="36335"/>
                </a:lnTo>
                <a:lnTo>
                  <a:pt x="6967" y="35674"/>
                </a:lnTo>
                <a:lnTo>
                  <a:pt x="8048" y="34413"/>
                </a:lnTo>
                <a:lnTo>
                  <a:pt x="8648" y="33633"/>
                </a:lnTo>
                <a:lnTo>
                  <a:pt x="9249" y="32912"/>
                </a:lnTo>
                <a:lnTo>
                  <a:pt x="9729" y="32131"/>
                </a:lnTo>
                <a:lnTo>
                  <a:pt x="10210" y="31290"/>
                </a:lnTo>
                <a:lnTo>
                  <a:pt x="10210" y="31170"/>
                </a:lnTo>
                <a:lnTo>
                  <a:pt x="10210" y="31050"/>
                </a:lnTo>
                <a:lnTo>
                  <a:pt x="10090" y="30990"/>
                </a:lnTo>
                <a:lnTo>
                  <a:pt x="9970" y="31050"/>
                </a:lnTo>
                <a:lnTo>
                  <a:pt x="9189" y="31651"/>
                </a:lnTo>
                <a:lnTo>
                  <a:pt x="8408" y="32311"/>
                </a:lnTo>
                <a:lnTo>
                  <a:pt x="7747" y="32972"/>
                </a:lnTo>
                <a:lnTo>
                  <a:pt x="7027" y="33693"/>
                </a:lnTo>
                <a:lnTo>
                  <a:pt x="5886" y="34954"/>
                </a:lnTo>
                <a:lnTo>
                  <a:pt x="5946" y="32431"/>
                </a:lnTo>
                <a:lnTo>
                  <a:pt x="6366" y="32431"/>
                </a:lnTo>
                <a:lnTo>
                  <a:pt x="6787" y="32311"/>
                </a:lnTo>
                <a:lnTo>
                  <a:pt x="7207" y="32011"/>
                </a:lnTo>
                <a:lnTo>
                  <a:pt x="7627" y="31711"/>
                </a:lnTo>
                <a:lnTo>
                  <a:pt x="7988" y="31350"/>
                </a:lnTo>
                <a:lnTo>
                  <a:pt x="8348" y="30930"/>
                </a:lnTo>
                <a:lnTo>
                  <a:pt x="8949" y="30269"/>
                </a:lnTo>
                <a:lnTo>
                  <a:pt x="9489" y="29609"/>
                </a:lnTo>
                <a:lnTo>
                  <a:pt x="10090" y="28768"/>
                </a:lnTo>
                <a:lnTo>
                  <a:pt x="10330" y="28348"/>
                </a:lnTo>
                <a:lnTo>
                  <a:pt x="10510" y="27867"/>
                </a:lnTo>
                <a:lnTo>
                  <a:pt x="10570" y="27447"/>
                </a:lnTo>
                <a:lnTo>
                  <a:pt x="10570" y="26966"/>
                </a:lnTo>
                <a:lnTo>
                  <a:pt x="10510" y="26906"/>
                </a:lnTo>
                <a:lnTo>
                  <a:pt x="10390" y="26906"/>
                </a:lnTo>
                <a:lnTo>
                  <a:pt x="10030" y="27146"/>
                </a:lnTo>
                <a:lnTo>
                  <a:pt x="9729" y="27387"/>
                </a:lnTo>
                <a:lnTo>
                  <a:pt x="9189" y="28047"/>
                </a:lnTo>
                <a:lnTo>
                  <a:pt x="8528" y="28828"/>
                </a:lnTo>
                <a:lnTo>
                  <a:pt x="7808" y="29609"/>
                </a:lnTo>
                <a:lnTo>
                  <a:pt x="7387" y="30029"/>
                </a:lnTo>
                <a:lnTo>
                  <a:pt x="6907" y="30389"/>
                </a:lnTo>
                <a:lnTo>
                  <a:pt x="6366" y="30810"/>
                </a:lnTo>
                <a:lnTo>
                  <a:pt x="5946" y="31290"/>
                </a:lnTo>
                <a:lnTo>
                  <a:pt x="5946" y="31230"/>
                </a:lnTo>
                <a:lnTo>
                  <a:pt x="6006" y="28828"/>
                </a:lnTo>
                <a:lnTo>
                  <a:pt x="6066" y="28768"/>
                </a:lnTo>
                <a:lnTo>
                  <a:pt x="6186" y="28708"/>
                </a:lnTo>
                <a:lnTo>
                  <a:pt x="6366" y="28588"/>
                </a:lnTo>
                <a:lnTo>
                  <a:pt x="6426" y="28408"/>
                </a:lnTo>
                <a:lnTo>
                  <a:pt x="6486" y="28227"/>
                </a:lnTo>
                <a:lnTo>
                  <a:pt x="7027" y="27687"/>
                </a:lnTo>
                <a:lnTo>
                  <a:pt x="7507" y="27086"/>
                </a:lnTo>
                <a:lnTo>
                  <a:pt x="8408" y="25885"/>
                </a:lnTo>
                <a:lnTo>
                  <a:pt x="9789" y="24024"/>
                </a:lnTo>
                <a:lnTo>
                  <a:pt x="11111" y="22102"/>
                </a:lnTo>
                <a:lnTo>
                  <a:pt x="11111" y="21922"/>
                </a:lnTo>
                <a:lnTo>
                  <a:pt x="11051" y="21861"/>
                </a:lnTo>
                <a:lnTo>
                  <a:pt x="10931" y="21801"/>
                </a:lnTo>
                <a:lnTo>
                  <a:pt x="10810" y="21861"/>
                </a:lnTo>
                <a:lnTo>
                  <a:pt x="9069" y="23483"/>
                </a:lnTo>
                <a:lnTo>
                  <a:pt x="7447" y="25165"/>
                </a:lnTo>
                <a:lnTo>
                  <a:pt x="6727" y="25825"/>
                </a:lnTo>
                <a:lnTo>
                  <a:pt x="6066" y="26606"/>
                </a:lnTo>
                <a:lnTo>
                  <a:pt x="6126" y="23423"/>
                </a:lnTo>
                <a:lnTo>
                  <a:pt x="6426" y="23183"/>
                </a:lnTo>
                <a:lnTo>
                  <a:pt x="6727" y="22882"/>
                </a:lnTo>
                <a:lnTo>
                  <a:pt x="7267" y="22222"/>
                </a:lnTo>
                <a:lnTo>
                  <a:pt x="7808" y="21561"/>
                </a:lnTo>
                <a:lnTo>
                  <a:pt x="8288" y="20961"/>
                </a:lnTo>
                <a:lnTo>
                  <a:pt x="9009" y="20120"/>
                </a:lnTo>
                <a:lnTo>
                  <a:pt x="9729" y="19219"/>
                </a:lnTo>
                <a:lnTo>
                  <a:pt x="10330" y="18318"/>
                </a:lnTo>
                <a:lnTo>
                  <a:pt x="10931" y="17297"/>
                </a:lnTo>
                <a:lnTo>
                  <a:pt x="10931" y="17237"/>
                </a:lnTo>
                <a:lnTo>
                  <a:pt x="10870" y="17117"/>
                </a:lnTo>
                <a:lnTo>
                  <a:pt x="10810" y="17057"/>
                </a:lnTo>
                <a:lnTo>
                  <a:pt x="10690" y="17117"/>
                </a:lnTo>
                <a:lnTo>
                  <a:pt x="9729" y="17778"/>
                </a:lnTo>
                <a:lnTo>
                  <a:pt x="8889" y="18558"/>
                </a:lnTo>
                <a:lnTo>
                  <a:pt x="8048" y="19399"/>
                </a:lnTo>
                <a:lnTo>
                  <a:pt x="7267" y="20240"/>
                </a:lnTo>
                <a:lnTo>
                  <a:pt x="6186" y="21381"/>
                </a:lnTo>
                <a:lnTo>
                  <a:pt x="6186" y="19279"/>
                </a:lnTo>
                <a:lnTo>
                  <a:pt x="6366" y="19219"/>
                </a:lnTo>
                <a:lnTo>
                  <a:pt x="6486" y="19099"/>
                </a:lnTo>
                <a:lnTo>
                  <a:pt x="6666" y="18859"/>
                </a:lnTo>
                <a:lnTo>
                  <a:pt x="7207" y="18378"/>
                </a:lnTo>
                <a:lnTo>
                  <a:pt x="7747" y="17778"/>
                </a:lnTo>
                <a:lnTo>
                  <a:pt x="8588" y="16697"/>
                </a:lnTo>
                <a:lnTo>
                  <a:pt x="9249" y="15796"/>
                </a:lnTo>
                <a:lnTo>
                  <a:pt x="9849" y="14835"/>
                </a:lnTo>
                <a:lnTo>
                  <a:pt x="10090" y="14294"/>
                </a:lnTo>
                <a:lnTo>
                  <a:pt x="10330" y="13754"/>
                </a:lnTo>
                <a:lnTo>
                  <a:pt x="10510" y="13213"/>
                </a:lnTo>
                <a:lnTo>
                  <a:pt x="10630" y="12673"/>
                </a:lnTo>
                <a:lnTo>
                  <a:pt x="10570" y="12613"/>
                </a:lnTo>
                <a:lnTo>
                  <a:pt x="10570" y="12553"/>
                </a:lnTo>
                <a:lnTo>
                  <a:pt x="10450" y="12553"/>
                </a:lnTo>
                <a:lnTo>
                  <a:pt x="9609" y="13394"/>
                </a:lnTo>
                <a:lnTo>
                  <a:pt x="8889" y="14294"/>
                </a:lnTo>
                <a:lnTo>
                  <a:pt x="8168" y="15195"/>
                </a:lnTo>
                <a:lnTo>
                  <a:pt x="7447" y="16096"/>
                </a:lnTo>
                <a:lnTo>
                  <a:pt x="6907" y="16697"/>
                </a:lnTo>
                <a:lnTo>
                  <a:pt x="6246" y="17297"/>
                </a:lnTo>
                <a:lnTo>
                  <a:pt x="6306" y="15435"/>
                </a:lnTo>
                <a:lnTo>
                  <a:pt x="6666" y="15255"/>
                </a:lnTo>
                <a:lnTo>
                  <a:pt x="6847" y="15135"/>
                </a:lnTo>
                <a:lnTo>
                  <a:pt x="6907" y="14955"/>
                </a:lnTo>
                <a:lnTo>
                  <a:pt x="6967" y="14775"/>
                </a:lnTo>
                <a:lnTo>
                  <a:pt x="6907" y="14535"/>
                </a:lnTo>
                <a:lnTo>
                  <a:pt x="7447" y="13934"/>
                </a:lnTo>
                <a:lnTo>
                  <a:pt x="7988" y="13213"/>
                </a:lnTo>
                <a:lnTo>
                  <a:pt x="8408" y="12493"/>
                </a:lnTo>
                <a:lnTo>
                  <a:pt x="8768" y="11832"/>
                </a:lnTo>
                <a:lnTo>
                  <a:pt x="9429" y="10631"/>
                </a:lnTo>
                <a:lnTo>
                  <a:pt x="9669" y="9970"/>
                </a:lnTo>
                <a:lnTo>
                  <a:pt x="9910" y="9310"/>
                </a:lnTo>
                <a:lnTo>
                  <a:pt x="10090" y="8649"/>
                </a:lnTo>
                <a:lnTo>
                  <a:pt x="10210" y="7988"/>
                </a:lnTo>
                <a:lnTo>
                  <a:pt x="10270" y="7328"/>
                </a:lnTo>
                <a:lnTo>
                  <a:pt x="10270" y="6607"/>
                </a:lnTo>
                <a:lnTo>
                  <a:pt x="10210" y="6487"/>
                </a:lnTo>
                <a:lnTo>
                  <a:pt x="10090" y="6367"/>
                </a:lnTo>
                <a:lnTo>
                  <a:pt x="9970" y="6367"/>
                </a:lnTo>
                <a:lnTo>
                  <a:pt x="9849" y="6487"/>
                </a:lnTo>
                <a:lnTo>
                  <a:pt x="9309" y="7688"/>
                </a:lnTo>
                <a:lnTo>
                  <a:pt x="8768" y="8889"/>
                </a:lnTo>
                <a:lnTo>
                  <a:pt x="8288" y="10030"/>
                </a:lnTo>
                <a:lnTo>
                  <a:pt x="7988" y="10631"/>
                </a:lnTo>
                <a:lnTo>
                  <a:pt x="7687" y="11171"/>
                </a:lnTo>
                <a:lnTo>
                  <a:pt x="7147" y="12012"/>
                </a:lnTo>
                <a:lnTo>
                  <a:pt x="6606" y="12733"/>
                </a:lnTo>
                <a:lnTo>
                  <a:pt x="6606" y="12493"/>
                </a:lnTo>
                <a:lnTo>
                  <a:pt x="6546" y="12312"/>
                </a:lnTo>
                <a:lnTo>
                  <a:pt x="6426" y="12132"/>
                </a:lnTo>
                <a:lnTo>
                  <a:pt x="6306" y="11952"/>
                </a:lnTo>
                <a:lnTo>
                  <a:pt x="6306" y="11352"/>
                </a:lnTo>
                <a:lnTo>
                  <a:pt x="6426" y="11352"/>
                </a:lnTo>
                <a:lnTo>
                  <a:pt x="6486" y="11292"/>
                </a:lnTo>
                <a:lnTo>
                  <a:pt x="6847" y="10811"/>
                </a:lnTo>
                <a:lnTo>
                  <a:pt x="7207" y="10331"/>
                </a:lnTo>
                <a:lnTo>
                  <a:pt x="7447" y="9730"/>
                </a:lnTo>
                <a:lnTo>
                  <a:pt x="7687" y="9129"/>
                </a:lnTo>
                <a:lnTo>
                  <a:pt x="7868" y="8529"/>
                </a:lnTo>
                <a:lnTo>
                  <a:pt x="7988" y="7928"/>
                </a:lnTo>
                <a:lnTo>
                  <a:pt x="8228" y="6727"/>
                </a:lnTo>
                <a:lnTo>
                  <a:pt x="8348" y="5466"/>
                </a:lnTo>
                <a:lnTo>
                  <a:pt x="8408" y="4265"/>
                </a:lnTo>
                <a:lnTo>
                  <a:pt x="8288" y="3004"/>
                </a:lnTo>
                <a:lnTo>
                  <a:pt x="8108" y="1803"/>
                </a:lnTo>
                <a:lnTo>
                  <a:pt x="8108" y="1743"/>
                </a:lnTo>
                <a:lnTo>
                  <a:pt x="7988" y="1743"/>
                </a:lnTo>
                <a:lnTo>
                  <a:pt x="7928" y="1803"/>
                </a:lnTo>
                <a:lnTo>
                  <a:pt x="7928" y="3064"/>
                </a:lnTo>
                <a:lnTo>
                  <a:pt x="7868" y="4265"/>
                </a:lnTo>
                <a:lnTo>
                  <a:pt x="7687" y="5526"/>
                </a:lnTo>
                <a:lnTo>
                  <a:pt x="7507" y="6727"/>
                </a:lnTo>
                <a:lnTo>
                  <a:pt x="7207" y="7688"/>
                </a:lnTo>
                <a:lnTo>
                  <a:pt x="6907" y="8649"/>
                </a:lnTo>
                <a:lnTo>
                  <a:pt x="6606" y="9550"/>
                </a:lnTo>
                <a:lnTo>
                  <a:pt x="6306" y="10511"/>
                </a:lnTo>
                <a:lnTo>
                  <a:pt x="6306" y="8709"/>
                </a:lnTo>
                <a:lnTo>
                  <a:pt x="6306" y="6847"/>
                </a:lnTo>
                <a:lnTo>
                  <a:pt x="6366" y="6007"/>
                </a:lnTo>
                <a:lnTo>
                  <a:pt x="6366" y="5166"/>
                </a:lnTo>
                <a:lnTo>
                  <a:pt x="6306" y="4265"/>
                </a:lnTo>
                <a:lnTo>
                  <a:pt x="6186" y="3424"/>
                </a:lnTo>
                <a:lnTo>
                  <a:pt x="6006" y="2523"/>
                </a:lnTo>
                <a:lnTo>
                  <a:pt x="5766" y="1562"/>
                </a:lnTo>
                <a:lnTo>
                  <a:pt x="5585" y="1082"/>
                </a:lnTo>
                <a:lnTo>
                  <a:pt x="5405" y="662"/>
                </a:lnTo>
                <a:lnTo>
                  <a:pt x="5105" y="301"/>
                </a:lnTo>
                <a:lnTo>
                  <a:pt x="4745" y="1"/>
                </a:lnTo>
                <a:lnTo>
                  <a:pt x="4625" y="1"/>
                </a:lnTo>
                <a:close/>
              </a:path>
            </a:pathLst>
          </a:custGeom>
          <a:solidFill>
            <a:srgbClr val="187767"/>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1" name="Shape 161">
            <a:extLst>
              <a:ext uri="{FF2B5EF4-FFF2-40B4-BE49-F238E27FC236}">
                <a16:creationId xmlns:a16="http://schemas.microsoft.com/office/drawing/2014/main" xmlns="" id="{FAC117A0-1F97-4288-9DB1-A969AF3828C1}"/>
              </a:ext>
            </a:extLst>
          </p:cNvPr>
          <p:cNvSpPr>
            <a:spLocks/>
          </p:cNvSpPr>
          <p:nvPr/>
        </p:nvSpPr>
        <p:spPr bwMode="auto">
          <a:xfrm rot="16036409" flipH="1">
            <a:off x="1500718" y="1076324"/>
            <a:ext cx="603250" cy="1581151"/>
          </a:xfrm>
          <a:custGeom>
            <a:avLst/>
            <a:gdLst>
              <a:gd name="T0" fmla="*/ 699849770 w 13514"/>
              <a:gd name="T1" fmla="*/ 192330056 h 35374"/>
              <a:gd name="T2" fmla="*/ 539564539 w 13514"/>
              <a:gd name="T3" fmla="*/ 1072489147 h 35374"/>
              <a:gd name="T4" fmla="*/ 694511538 w 13514"/>
              <a:gd name="T5" fmla="*/ 1018162045 h 35374"/>
              <a:gd name="T6" fmla="*/ 609033638 w 13514"/>
              <a:gd name="T7" fmla="*/ 1113215599 h 35374"/>
              <a:gd name="T8" fmla="*/ 694511538 w 13514"/>
              <a:gd name="T9" fmla="*/ 122179458 h 35374"/>
              <a:gd name="T10" fmla="*/ 593020864 w 13514"/>
              <a:gd name="T11" fmla="*/ 97276502 h 35374"/>
              <a:gd name="T12" fmla="*/ 560999288 w 13514"/>
              <a:gd name="T13" fmla="*/ 337114226 h 35374"/>
              <a:gd name="T14" fmla="*/ 534226308 w 13514"/>
              <a:gd name="T15" fmla="*/ 131221772 h 35374"/>
              <a:gd name="T16" fmla="*/ 416724868 w 13514"/>
              <a:gd name="T17" fmla="*/ 187808899 h 35374"/>
              <a:gd name="T18" fmla="*/ 315234193 w 13514"/>
              <a:gd name="T19" fmla="*/ 267001811 h 35374"/>
              <a:gd name="T20" fmla="*/ 374030758 w 13514"/>
              <a:gd name="T21" fmla="*/ 613157246 h 35374"/>
              <a:gd name="T22" fmla="*/ 261775905 w 13514"/>
              <a:gd name="T23" fmla="*/ 479675449 h 35374"/>
              <a:gd name="T24" fmla="*/ 176295996 w 13514"/>
              <a:gd name="T25" fmla="*/ 407264825 h 35374"/>
              <a:gd name="T26" fmla="*/ 213743519 w 13514"/>
              <a:gd name="T27" fmla="*/ 629018993 h 35374"/>
              <a:gd name="T28" fmla="*/ 208407251 w 13514"/>
              <a:gd name="T29" fmla="*/ 633539044 h 35374"/>
              <a:gd name="T30" fmla="*/ 53458288 w 13514"/>
              <a:gd name="T31" fmla="*/ 601854906 h 35374"/>
              <a:gd name="T32" fmla="*/ 331244959 w 13514"/>
              <a:gd name="T33" fmla="*/ 839432605 h 35374"/>
              <a:gd name="T34" fmla="*/ 101580310 w 13514"/>
              <a:gd name="T35" fmla="*/ 705950808 h 35374"/>
              <a:gd name="T36" fmla="*/ 80143597 w 13514"/>
              <a:gd name="T37" fmla="*/ 791924937 h 35374"/>
              <a:gd name="T38" fmla="*/ 229754329 w 13514"/>
              <a:gd name="T39" fmla="*/ 916364386 h 35374"/>
              <a:gd name="T40" fmla="*/ 101580310 w 13514"/>
              <a:gd name="T41" fmla="*/ 907322072 h 35374"/>
              <a:gd name="T42" fmla="*/ 144274420 w 13514"/>
              <a:gd name="T43" fmla="*/ 1002338515 h 35374"/>
              <a:gd name="T44" fmla="*/ 347255769 w 13514"/>
              <a:gd name="T45" fmla="*/ 1119996815 h 35374"/>
              <a:gd name="T46" fmla="*/ 69469099 w 13514"/>
              <a:gd name="T47" fmla="*/ 1036282678 h 35374"/>
              <a:gd name="T48" fmla="*/ 256439638 w 13514"/>
              <a:gd name="T49" fmla="*/ 1178806823 h 35374"/>
              <a:gd name="T50" fmla="*/ 523553774 w 13514"/>
              <a:gd name="T51" fmla="*/ 1294205098 h 35374"/>
              <a:gd name="T52" fmla="*/ 641055214 w 13514"/>
              <a:gd name="T53" fmla="*/ 1321368079 h 35374"/>
              <a:gd name="T54" fmla="*/ 678500728 w 13514"/>
              <a:gd name="T55" fmla="*/ 1278381568 h 35374"/>
              <a:gd name="T56" fmla="*/ 657153695 w 13514"/>
              <a:gd name="T57" fmla="*/ 1172025641 h 35374"/>
              <a:gd name="T58" fmla="*/ 860135000 w 13514"/>
              <a:gd name="T59" fmla="*/ 1040803869 h 35374"/>
              <a:gd name="T60" fmla="*/ 902831119 w 13514"/>
              <a:gd name="T61" fmla="*/ 963872055 h 35374"/>
              <a:gd name="T62" fmla="*/ 747969827 w 13514"/>
              <a:gd name="T63" fmla="*/ 948048524 h 35374"/>
              <a:gd name="T64" fmla="*/ 812012979 w 13514"/>
              <a:gd name="T65" fmla="*/ 875637900 h 35374"/>
              <a:gd name="T66" fmla="*/ 769318868 w 13514"/>
              <a:gd name="T67" fmla="*/ 834911414 h 35374"/>
              <a:gd name="T68" fmla="*/ 443410177 w 13514"/>
              <a:gd name="T69" fmla="*/ 880159091 h 35374"/>
              <a:gd name="T70" fmla="*/ 924178152 w 13514"/>
              <a:gd name="T71" fmla="*/ 773803164 h 35374"/>
              <a:gd name="T72" fmla="*/ 774655136 w 13514"/>
              <a:gd name="T73" fmla="*/ 751198451 h 35374"/>
              <a:gd name="T74" fmla="*/ 475521388 w 13514"/>
              <a:gd name="T75" fmla="*/ 823609075 h 35374"/>
              <a:gd name="T76" fmla="*/ 694511538 w 13514"/>
              <a:gd name="T77" fmla="*/ 735336703 h 35374"/>
              <a:gd name="T78" fmla="*/ 940278642 w 13514"/>
              <a:gd name="T79" fmla="*/ 642581392 h 35374"/>
              <a:gd name="T80" fmla="*/ 625044448 w 13514"/>
              <a:gd name="T81" fmla="*/ 685569010 h 35374"/>
              <a:gd name="T82" fmla="*/ 747969827 w 13514"/>
              <a:gd name="T83" fmla="*/ 642581392 h 35374"/>
              <a:gd name="T84" fmla="*/ 1025758506 w 13514"/>
              <a:gd name="T85" fmla="*/ 565649578 h 35374"/>
              <a:gd name="T86" fmla="*/ 582348329 w 13514"/>
              <a:gd name="T87" fmla="*/ 613157246 h 35374"/>
              <a:gd name="T88" fmla="*/ 908167386 w 13514"/>
              <a:gd name="T89" fmla="*/ 490977822 h 35374"/>
              <a:gd name="T90" fmla="*/ 812012979 w 13514"/>
              <a:gd name="T91" fmla="*/ 454772493 h 35374"/>
              <a:gd name="T92" fmla="*/ 966961942 w 13514"/>
              <a:gd name="T93" fmla="*/ 418567198 h 35374"/>
              <a:gd name="T94" fmla="*/ 993647251 w 13514"/>
              <a:gd name="T95" fmla="*/ 366538339 h 35374"/>
              <a:gd name="T96" fmla="*/ 641055214 w 13514"/>
              <a:gd name="T97" fmla="*/ 380100738 h 35374"/>
              <a:gd name="T98" fmla="*/ 1025758506 w 13514"/>
              <a:gd name="T99" fmla="*/ 307728297 h 35374"/>
              <a:gd name="T100" fmla="*/ 828023789 w 13514"/>
              <a:gd name="T101" fmla="*/ 298647766 h 35374"/>
              <a:gd name="T102" fmla="*/ 1079127115 w 13514"/>
              <a:gd name="T103" fmla="*/ 219455926 h 35374"/>
              <a:gd name="T104" fmla="*/ 854798733 w 13514"/>
              <a:gd name="T105" fmla="*/ 246618907 h 35374"/>
              <a:gd name="T106" fmla="*/ 1100474192 w 13514"/>
              <a:gd name="T107" fmla="*/ 147082413 h 35374"/>
              <a:gd name="T108" fmla="*/ 1201964822 w 13514"/>
              <a:gd name="T109" fmla="*/ 74671789 h 35374"/>
              <a:gd name="T110" fmla="*/ 977636485 w 13514"/>
              <a:gd name="T111" fmla="*/ 81452972 h 35374"/>
              <a:gd name="T112" fmla="*/ 1063116349 w 13514"/>
              <a:gd name="T113" fmla="*/ 15823530 h 35374"/>
              <a:gd name="T114" fmla="*/ 833362020 w 13514"/>
              <a:gd name="T115" fmla="*/ 119919432 h 3537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13514"/>
              <a:gd name="T175" fmla="*/ 0 h 35374"/>
              <a:gd name="T176" fmla="*/ 13514 w 13514"/>
              <a:gd name="T177" fmla="*/ 35374 h 35374"/>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13514" h="35374" extrusionOk="0">
                <a:moveTo>
                  <a:pt x="11411" y="3303"/>
                </a:moveTo>
                <a:lnTo>
                  <a:pt x="10811" y="3603"/>
                </a:lnTo>
                <a:lnTo>
                  <a:pt x="10270" y="3964"/>
                </a:lnTo>
                <a:lnTo>
                  <a:pt x="10450" y="3543"/>
                </a:lnTo>
                <a:lnTo>
                  <a:pt x="10931" y="3423"/>
                </a:lnTo>
                <a:lnTo>
                  <a:pt x="11411" y="3303"/>
                </a:lnTo>
                <a:close/>
                <a:moveTo>
                  <a:pt x="7628" y="4865"/>
                </a:moveTo>
                <a:lnTo>
                  <a:pt x="7748" y="4985"/>
                </a:lnTo>
                <a:lnTo>
                  <a:pt x="7868" y="5105"/>
                </a:lnTo>
                <a:lnTo>
                  <a:pt x="8048" y="5105"/>
                </a:lnTo>
                <a:lnTo>
                  <a:pt x="8228" y="5045"/>
                </a:lnTo>
                <a:lnTo>
                  <a:pt x="7928" y="5645"/>
                </a:lnTo>
                <a:lnTo>
                  <a:pt x="7508" y="6426"/>
                </a:lnTo>
                <a:lnTo>
                  <a:pt x="7628" y="4865"/>
                </a:lnTo>
                <a:close/>
                <a:moveTo>
                  <a:pt x="7928" y="26965"/>
                </a:moveTo>
                <a:lnTo>
                  <a:pt x="7748" y="27085"/>
                </a:lnTo>
                <a:lnTo>
                  <a:pt x="6607" y="27986"/>
                </a:lnTo>
                <a:lnTo>
                  <a:pt x="6066" y="28467"/>
                </a:lnTo>
                <a:lnTo>
                  <a:pt x="5586" y="29007"/>
                </a:lnTo>
                <a:lnTo>
                  <a:pt x="5526" y="28647"/>
                </a:lnTo>
                <a:lnTo>
                  <a:pt x="5646" y="28407"/>
                </a:lnTo>
                <a:lnTo>
                  <a:pt x="5646" y="28166"/>
                </a:lnTo>
                <a:lnTo>
                  <a:pt x="5586" y="27926"/>
                </a:lnTo>
                <a:lnTo>
                  <a:pt x="5466" y="27746"/>
                </a:lnTo>
                <a:lnTo>
                  <a:pt x="6066" y="27566"/>
                </a:lnTo>
                <a:lnTo>
                  <a:pt x="6607" y="27446"/>
                </a:lnTo>
                <a:lnTo>
                  <a:pt x="7808" y="27025"/>
                </a:lnTo>
                <a:lnTo>
                  <a:pt x="7928" y="26965"/>
                </a:lnTo>
                <a:close/>
                <a:moveTo>
                  <a:pt x="7808" y="28947"/>
                </a:moveTo>
                <a:lnTo>
                  <a:pt x="7328" y="29548"/>
                </a:lnTo>
                <a:lnTo>
                  <a:pt x="6667" y="30389"/>
                </a:lnTo>
                <a:lnTo>
                  <a:pt x="6367" y="30809"/>
                </a:lnTo>
                <a:lnTo>
                  <a:pt x="6126" y="31229"/>
                </a:lnTo>
                <a:lnTo>
                  <a:pt x="5766" y="29908"/>
                </a:lnTo>
                <a:lnTo>
                  <a:pt x="6307" y="29788"/>
                </a:lnTo>
                <a:lnTo>
                  <a:pt x="6847" y="29548"/>
                </a:lnTo>
                <a:lnTo>
                  <a:pt x="7328" y="29248"/>
                </a:lnTo>
                <a:lnTo>
                  <a:pt x="7808" y="28947"/>
                </a:lnTo>
                <a:close/>
                <a:moveTo>
                  <a:pt x="9430" y="0"/>
                </a:moveTo>
                <a:lnTo>
                  <a:pt x="9189" y="240"/>
                </a:lnTo>
                <a:lnTo>
                  <a:pt x="9009" y="480"/>
                </a:lnTo>
                <a:lnTo>
                  <a:pt x="8709" y="1021"/>
                </a:lnTo>
                <a:lnTo>
                  <a:pt x="8409" y="1622"/>
                </a:lnTo>
                <a:lnTo>
                  <a:pt x="8168" y="2222"/>
                </a:lnTo>
                <a:lnTo>
                  <a:pt x="7808" y="3243"/>
                </a:lnTo>
                <a:lnTo>
                  <a:pt x="7868" y="2162"/>
                </a:lnTo>
                <a:lnTo>
                  <a:pt x="7808" y="1081"/>
                </a:lnTo>
                <a:lnTo>
                  <a:pt x="7808" y="961"/>
                </a:lnTo>
                <a:lnTo>
                  <a:pt x="7688" y="841"/>
                </a:lnTo>
                <a:lnTo>
                  <a:pt x="7568" y="841"/>
                </a:lnTo>
                <a:lnTo>
                  <a:pt x="7448" y="961"/>
                </a:lnTo>
                <a:lnTo>
                  <a:pt x="7087" y="1441"/>
                </a:lnTo>
                <a:lnTo>
                  <a:pt x="6847" y="2042"/>
                </a:lnTo>
                <a:lnTo>
                  <a:pt x="6667" y="2582"/>
                </a:lnTo>
                <a:lnTo>
                  <a:pt x="6487" y="3183"/>
                </a:lnTo>
                <a:lnTo>
                  <a:pt x="6247" y="4444"/>
                </a:lnTo>
                <a:lnTo>
                  <a:pt x="6126" y="5645"/>
                </a:lnTo>
                <a:lnTo>
                  <a:pt x="6066" y="6306"/>
                </a:lnTo>
                <a:lnTo>
                  <a:pt x="6006" y="7207"/>
                </a:lnTo>
                <a:lnTo>
                  <a:pt x="6006" y="7747"/>
                </a:lnTo>
                <a:lnTo>
                  <a:pt x="6066" y="8228"/>
                </a:lnTo>
                <a:lnTo>
                  <a:pt x="6186" y="8648"/>
                </a:lnTo>
                <a:lnTo>
                  <a:pt x="6307" y="8948"/>
                </a:lnTo>
                <a:lnTo>
                  <a:pt x="6066" y="9609"/>
                </a:lnTo>
                <a:lnTo>
                  <a:pt x="6066" y="9669"/>
                </a:lnTo>
                <a:lnTo>
                  <a:pt x="5946" y="8588"/>
                </a:lnTo>
                <a:lnTo>
                  <a:pt x="5886" y="7507"/>
                </a:lnTo>
                <a:lnTo>
                  <a:pt x="5946" y="6366"/>
                </a:lnTo>
                <a:lnTo>
                  <a:pt x="6066" y="5225"/>
                </a:lnTo>
                <a:lnTo>
                  <a:pt x="6066" y="4624"/>
                </a:lnTo>
                <a:lnTo>
                  <a:pt x="6066" y="4024"/>
                </a:lnTo>
                <a:lnTo>
                  <a:pt x="6006" y="3483"/>
                </a:lnTo>
                <a:lnTo>
                  <a:pt x="5886" y="2943"/>
                </a:lnTo>
                <a:lnTo>
                  <a:pt x="5826" y="2823"/>
                </a:lnTo>
                <a:lnTo>
                  <a:pt x="5766" y="2763"/>
                </a:lnTo>
                <a:lnTo>
                  <a:pt x="5646" y="2763"/>
                </a:lnTo>
                <a:lnTo>
                  <a:pt x="5526" y="2823"/>
                </a:lnTo>
                <a:lnTo>
                  <a:pt x="5226" y="3303"/>
                </a:lnTo>
                <a:lnTo>
                  <a:pt x="4985" y="3784"/>
                </a:lnTo>
                <a:lnTo>
                  <a:pt x="4805" y="4384"/>
                </a:lnTo>
                <a:lnTo>
                  <a:pt x="4685" y="4985"/>
                </a:lnTo>
                <a:lnTo>
                  <a:pt x="4565" y="6186"/>
                </a:lnTo>
                <a:lnTo>
                  <a:pt x="4505" y="7327"/>
                </a:lnTo>
                <a:lnTo>
                  <a:pt x="4445" y="8348"/>
                </a:lnTo>
                <a:lnTo>
                  <a:pt x="4024" y="6066"/>
                </a:lnTo>
                <a:lnTo>
                  <a:pt x="3964" y="6006"/>
                </a:lnTo>
                <a:lnTo>
                  <a:pt x="3904" y="5946"/>
                </a:lnTo>
                <a:lnTo>
                  <a:pt x="3844" y="6006"/>
                </a:lnTo>
                <a:lnTo>
                  <a:pt x="3784" y="6066"/>
                </a:lnTo>
                <a:lnTo>
                  <a:pt x="3544" y="7087"/>
                </a:lnTo>
                <a:lnTo>
                  <a:pt x="3364" y="8168"/>
                </a:lnTo>
                <a:lnTo>
                  <a:pt x="3304" y="9309"/>
                </a:lnTo>
                <a:lnTo>
                  <a:pt x="3304" y="10450"/>
                </a:lnTo>
                <a:lnTo>
                  <a:pt x="3424" y="11591"/>
                </a:lnTo>
                <a:lnTo>
                  <a:pt x="3664" y="12672"/>
                </a:lnTo>
                <a:lnTo>
                  <a:pt x="4024" y="13753"/>
                </a:lnTo>
                <a:lnTo>
                  <a:pt x="4265" y="14233"/>
                </a:lnTo>
                <a:lnTo>
                  <a:pt x="4505" y="14714"/>
                </a:lnTo>
                <a:lnTo>
                  <a:pt x="4205" y="16275"/>
                </a:lnTo>
                <a:lnTo>
                  <a:pt x="3964" y="17777"/>
                </a:lnTo>
                <a:lnTo>
                  <a:pt x="3784" y="17476"/>
                </a:lnTo>
                <a:lnTo>
                  <a:pt x="3784" y="17116"/>
                </a:lnTo>
                <a:lnTo>
                  <a:pt x="3784" y="16756"/>
                </a:lnTo>
                <a:lnTo>
                  <a:pt x="3604" y="16035"/>
                </a:lnTo>
                <a:lnTo>
                  <a:pt x="3424" y="15314"/>
                </a:lnTo>
                <a:lnTo>
                  <a:pt x="3244" y="14594"/>
                </a:lnTo>
                <a:lnTo>
                  <a:pt x="3064" y="13633"/>
                </a:lnTo>
                <a:lnTo>
                  <a:pt x="2943" y="12732"/>
                </a:lnTo>
                <a:lnTo>
                  <a:pt x="2823" y="11771"/>
                </a:lnTo>
                <a:lnTo>
                  <a:pt x="2703" y="10810"/>
                </a:lnTo>
                <a:lnTo>
                  <a:pt x="2643" y="10690"/>
                </a:lnTo>
                <a:lnTo>
                  <a:pt x="2583" y="10630"/>
                </a:lnTo>
                <a:lnTo>
                  <a:pt x="2463" y="10570"/>
                </a:lnTo>
                <a:lnTo>
                  <a:pt x="2343" y="10570"/>
                </a:lnTo>
                <a:lnTo>
                  <a:pt x="2163" y="10630"/>
                </a:lnTo>
                <a:lnTo>
                  <a:pt x="2043" y="10690"/>
                </a:lnTo>
                <a:lnTo>
                  <a:pt x="1982" y="10810"/>
                </a:lnTo>
                <a:lnTo>
                  <a:pt x="1862" y="11291"/>
                </a:lnTo>
                <a:lnTo>
                  <a:pt x="1742" y="11771"/>
                </a:lnTo>
                <a:lnTo>
                  <a:pt x="1682" y="12252"/>
                </a:lnTo>
                <a:lnTo>
                  <a:pt x="1682" y="12792"/>
                </a:lnTo>
                <a:lnTo>
                  <a:pt x="1742" y="13753"/>
                </a:lnTo>
                <a:lnTo>
                  <a:pt x="1922" y="14774"/>
                </a:lnTo>
                <a:lnTo>
                  <a:pt x="2043" y="15374"/>
                </a:lnTo>
                <a:lnTo>
                  <a:pt x="2223" y="16035"/>
                </a:lnTo>
                <a:lnTo>
                  <a:pt x="2403" y="16696"/>
                </a:lnTo>
                <a:lnTo>
                  <a:pt x="2763" y="17236"/>
                </a:lnTo>
                <a:lnTo>
                  <a:pt x="2823" y="17356"/>
                </a:lnTo>
                <a:lnTo>
                  <a:pt x="3244" y="18317"/>
                </a:lnTo>
                <a:lnTo>
                  <a:pt x="3544" y="18798"/>
                </a:lnTo>
                <a:lnTo>
                  <a:pt x="3844" y="19218"/>
                </a:lnTo>
                <a:lnTo>
                  <a:pt x="3844" y="19278"/>
                </a:lnTo>
                <a:lnTo>
                  <a:pt x="3304" y="18497"/>
                </a:lnTo>
                <a:lnTo>
                  <a:pt x="2763" y="17657"/>
                </a:lnTo>
                <a:lnTo>
                  <a:pt x="2343" y="16816"/>
                </a:lnTo>
                <a:lnTo>
                  <a:pt x="1802" y="15975"/>
                </a:lnTo>
                <a:lnTo>
                  <a:pt x="1562" y="15555"/>
                </a:lnTo>
                <a:lnTo>
                  <a:pt x="1202" y="15194"/>
                </a:lnTo>
                <a:lnTo>
                  <a:pt x="1142" y="15134"/>
                </a:lnTo>
                <a:lnTo>
                  <a:pt x="1022" y="15074"/>
                </a:lnTo>
                <a:lnTo>
                  <a:pt x="781" y="15134"/>
                </a:lnTo>
                <a:lnTo>
                  <a:pt x="661" y="15254"/>
                </a:lnTo>
                <a:lnTo>
                  <a:pt x="601" y="15435"/>
                </a:lnTo>
                <a:lnTo>
                  <a:pt x="601" y="15975"/>
                </a:lnTo>
                <a:lnTo>
                  <a:pt x="661" y="16516"/>
                </a:lnTo>
                <a:lnTo>
                  <a:pt x="841" y="16996"/>
                </a:lnTo>
                <a:lnTo>
                  <a:pt x="1082" y="17536"/>
                </a:lnTo>
                <a:lnTo>
                  <a:pt x="1622" y="18497"/>
                </a:lnTo>
                <a:lnTo>
                  <a:pt x="2163" y="19398"/>
                </a:lnTo>
                <a:lnTo>
                  <a:pt x="2883" y="20419"/>
                </a:lnTo>
                <a:lnTo>
                  <a:pt x="3304" y="20900"/>
                </a:lnTo>
                <a:lnTo>
                  <a:pt x="3724" y="21320"/>
                </a:lnTo>
                <a:lnTo>
                  <a:pt x="3724" y="22281"/>
                </a:lnTo>
                <a:lnTo>
                  <a:pt x="3304" y="21861"/>
                </a:lnTo>
                <a:lnTo>
                  <a:pt x="2763" y="21200"/>
                </a:lnTo>
                <a:lnTo>
                  <a:pt x="2343" y="20539"/>
                </a:lnTo>
                <a:lnTo>
                  <a:pt x="1922" y="19759"/>
                </a:lnTo>
                <a:lnTo>
                  <a:pt x="1622" y="19038"/>
                </a:lnTo>
                <a:lnTo>
                  <a:pt x="1502" y="18858"/>
                </a:lnTo>
                <a:lnTo>
                  <a:pt x="1442" y="18798"/>
                </a:lnTo>
                <a:lnTo>
                  <a:pt x="1262" y="18738"/>
                </a:lnTo>
                <a:lnTo>
                  <a:pt x="1142" y="18738"/>
                </a:lnTo>
                <a:lnTo>
                  <a:pt x="1022" y="18798"/>
                </a:lnTo>
                <a:lnTo>
                  <a:pt x="901" y="18858"/>
                </a:lnTo>
                <a:lnTo>
                  <a:pt x="841" y="18978"/>
                </a:lnTo>
                <a:lnTo>
                  <a:pt x="841" y="19098"/>
                </a:lnTo>
                <a:lnTo>
                  <a:pt x="901" y="19819"/>
                </a:lnTo>
                <a:lnTo>
                  <a:pt x="1082" y="20479"/>
                </a:lnTo>
                <a:lnTo>
                  <a:pt x="1322" y="21140"/>
                </a:lnTo>
                <a:lnTo>
                  <a:pt x="1622" y="21801"/>
                </a:lnTo>
                <a:lnTo>
                  <a:pt x="901" y="21020"/>
                </a:lnTo>
                <a:lnTo>
                  <a:pt x="241" y="20179"/>
                </a:lnTo>
                <a:lnTo>
                  <a:pt x="181" y="20119"/>
                </a:lnTo>
                <a:lnTo>
                  <a:pt x="61" y="20179"/>
                </a:lnTo>
                <a:lnTo>
                  <a:pt x="1" y="20239"/>
                </a:lnTo>
                <a:lnTo>
                  <a:pt x="1" y="20359"/>
                </a:lnTo>
                <a:lnTo>
                  <a:pt x="541" y="21440"/>
                </a:lnTo>
                <a:lnTo>
                  <a:pt x="1202" y="22461"/>
                </a:lnTo>
                <a:lnTo>
                  <a:pt x="1862" y="23422"/>
                </a:lnTo>
                <a:lnTo>
                  <a:pt x="2583" y="24323"/>
                </a:lnTo>
                <a:lnTo>
                  <a:pt x="3244" y="25044"/>
                </a:lnTo>
                <a:lnTo>
                  <a:pt x="3904" y="25704"/>
                </a:lnTo>
                <a:lnTo>
                  <a:pt x="4024" y="26605"/>
                </a:lnTo>
                <a:lnTo>
                  <a:pt x="3364" y="26065"/>
                </a:lnTo>
                <a:lnTo>
                  <a:pt x="2883" y="25524"/>
                </a:lnTo>
                <a:lnTo>
                  <a:pt x="2343" y="24923"/>
                </a:lnTo>
                <a:lnTo>
                  <a:pt x="1742" y="24383"/>
                </a:lnTo>
                <a:lnTo>
                  <a:pt x="1442" y="24203"/>
                </a:lnTo>
                <a:lnTo>
                  <a:pt x="1142" y="24083"/>
                </a:lnTo>
                <a:lnTo>
                  <a:pt x="1022" y="24023"/>
                </a:lnTo>
                <a:lnTo>
                  <a:pt x="841" y="24083"/>
                </a:lnTo>
                <a:lnTo>
                  <a:pt x="721" y="24203"/>
                </a:lnTo>
                <a:lnTo>
                  <a:pt x="661" y="24323"/>
                </a:lnTo>
                <a:lnTo>
                  <a:pt x="661" y="24743"/>
                </a:lnTo>
                <a:lnTo>
                  <a:pt x="721" y="25104"/>
                </a:lnTo>
                <a:lnTo>
                  <a:pt x="901" y="25524"/>
                </a:lnTo>
                <a:lnTo>
                  <a:pt x="1082" y="25884"/>
                </a:lnTo>
                <a:lnTo>
                  <a:pt x="1622" y="26605"/>
                </a:lnTo>
                <a:lnTo>
                  <a:pt x="2223" y="27206"/>
                </a:lnTo>
                <a:lnTo>
                  <a:pt x="2643" y="27626"/>
                </a:lnTo>
                <a:lnTo>
                  <a:pt x="3184" y="28106"/>
                </a:lnTo>
                <a:lnTo>
                  <a:pt x="3784" y="28587"/>
                </a:lnTo>
                <a:lnTo>
                  <a:pt x="4084" y="28707"/>
                </a:lnTo>
                <a:lnTo>
                  <a:pt x="4385" y="28887"/>
                </a:lnTo>
                <a:lnTo>
                  <a:pt x="4745" y="30329"/>
                </a:lnTo>
                <a:lnTo>
                  <a:pt x="4265" y="30028"/>
                </a:lnTo>
                <a:lnTo>
                  <a:pt x="3904" y="29728"/>
                </a:lnTo>
                <a:lnTo>
                  <a:pt x="3244" y="29127"/>
                </a:lnTo>
                <a:lnTo>
                  <a:pt x="2703" y="28527"/>
                </a:lnTo>
                <a:lnTo>
                  <a:pt x="1562" y="27206"/>
                </a:lnTo>
                <a:lnTo>
                  <a:pt x="1442" y="27085"/>
                </a:lnTo>
                <a:lnTo>
                  <a:pt x="1142" y="27085"/>
                </a:lnTo>
                <a:lnTo>
                  <a:pt x="1022" y="27146"/>
                </a:lnTo>
                <a:lnTo>
                  <a:pt x="901" y="27266"/>
                </a:lnTo>
                <a:lnTo>
                  <a:pt x="841" y="27386"/>
                </a:lnTo>
                <a:lnTo>
                  <a:pt x="781" y="27506"/>
                </a:lnTo>
                <a:lnTo>
                  <a:pt x="781" y="27686"/>
                </a:lnTo>
                <a:lnTo>
                  <a:pt x="901" y="28166"/>
                </a:lnTo>
                <a:lnTo>
                  <a:pt x="1082" y="28587"/>
                </a:lnTo>
                <a:lnTo>
                  <a:pt x="1322" y="29067"/>
                </a:lnTo>
                <a:lnTo>
                  <a:pt x="1562" y="29488"/>
                </a:lnTo>
                <a:lnTo>
                  <a:pt x="2163" y="30268"/>
                </a:lnTo>
                <a:lnTo>
                  <a:pt x="2823" y="30989"/>
                </a:lnTo>
                <a:lnTo>
                  <a:pt x="3184" y="31289"/>
                </a:lnTo>
                <a:lnTo>
                  <a:pt x="2883" y="31289"/>
                </a:lnTo>
                <a:lnTo>
                  <a:pt x="2823" y="31410"/>
                </a:lnTo>
                <a:lnTo>
                  <a:pt x="2763" y="31590"/>
                </a:lnTo>
                <a:lnTo>
                  <a:pt x="2763" y="31710"/>
                </a:lnTo>
                <a:lnTo>
                  <a:pt x="3003" y="32010"/>
                </a:lnTo>
                <a:lnTo>
                  <a:pt x="3184" y="32250"/>
                </a:lnTo>
                <a:lnTo>
                  <a:pt x="3664" y="32731"/>
                </a:lnTo>
                <a:lnTo>
                  <a:pt x="4745" y="33512"/>
                </a:lnTo>
                <a:lnTo>
                  <a:pt x="5466" y="34052"/>
                </a:lnTo>
                <a:lnTo>
                  <a:pt x="5886" y="34352"/>
                </a:lnTo>
                <a:lnTo>
                  <a:pt x="6307" y="34593"/>
                </a:lnTo>
                <a:lnTo>
                  <a:pt x="6607" y="35193"/>
                </a:lnTo>
                <a:lnTo>
                  <a:pt x="6667" y="35313"/>
                </a:lnTo>
                <a:lnTo>
                  <a:pt x="6787" y="35373"/>
                </a:lnTo>
                <a:lnTo>
                  <a:pt x="6847" y="35373"/>
                </a:lnTo>
                <a:lnTo>
                  <a:pt x="6967" y="35313"/>
                </a:lnTo>
                <a:lnTo>
                  <a:pt x="7087" y="35253"/>
                </a:lnTo>
                <a:lnTo>
                  <a:pt x="7147" y="35193"/>
                </a:lnTo>
                <a:lnTo>
                  <a:pt x="7207" y="35073"/>
                </a:lnTo>
                <a:lnTo>
                  <a:pt x="7147" y="34953"/>
                </a:lnTo>
                <a:lnTo>
                  <a:pt x="7147" y="34833"/>
                </a:lnTo>
                <a:lnTo>
                  <a:pt x="7328" y="34773"/>
                </a:lnTo>
                <a:lnTo>
                  <a:pt x="7448" y="34713"/>
                </a:lnTo>
                <a:lnTo>
                  <a:pt x="7568" y="34653"/>
                </a:lnTo>
                <a:lnTo>
                  <a:pt x="7628" y="34532"/>
                </a:lnTo>
                <a:lnTo>
                  <a:pt x="7748" y="34232"/>
                </a:lnTo>
                <a:lnTo>
                  <a:pt x="7688" y="34052"/>
                </a:lnTo>
                <a:lnTo>
                  <a:pt x="7628" y="33932"/>
                </a:lnTo>
                <a:lnTo>
                  <a:pt x="7448" y="33632"/>
                </a:lnTo>
                <a:lnTo>
                  <a:pt x="7207" y="33331"/>
                </a:lnTo>
                <a:lnTo>
                  <a:pt x="6907" y="33091"/>
                </a:lnTo>
                <a:lnTo>
                  <a:pt x="6547" y="32911"/>
                </a:lnTo>
                <a:lnTo>
                  <a:pt x="6427" y="32370"/>
                </a:lnTo>
                <a:lnTo>
                  <a:pt x="6487" y="32130"/>
                </a:lnTo>
                <a:lnTo>
                  <a:pt x="6487" y="31890"/>
                </a:lnTo>
                <a:lnTo>
                  <a:pt x="6967" y="31530"/>
                </a:lnTo>
                <a:lnTo>
                  <a:pt x="7388" y="31109"/>
                </a:lnTo>
                <a:lnTo>
                  <a:pt x="8228" y="30268"/>
                </a:lnTo>
                <a:lnTo>
                  <a:pt x="8709" y="29788"/>
                </a:lnTo>
                <a:lnTo>
                  <a:pt x="9129" y="29248"/>
                </a:lnTo>
                <a:lnTo>
                  <a:pt x="9550" y="28647"/>
                </a:lnTo>
                <a:lnTo>
                  <a:pt x="9850" y="28046"/>
                </a:lnTo>
                <a:lnTo>
                  <a:pt x="9850" y="27926"/>
                </a:lnTo>
                <a:lnTo>
                  <a:pt x="9790" y="27806"/>
                </a:lnTo>
                <a:lnTo>
                  <a:pt x="9730" y="27686"/>
                </a:lnTo>
                <a:lnTo>
                  <a:pt x="9670" y="27626"/>
                </a:lnTo>
                <a:lnTo>
                  <a:pt x="9850" y="27386"/>
                </a:lnTo>
                <a:lnTo>
                  <a:pt x="10030" y="27085"/>
                </a:lnTo>
                <a:lnTo>
                  <a:pt x="10030" y="26785"/>
                </a:lnTo>
                <a:lnTo>
                  <a:pt x="10030" y="26665"/>
                </a:lnTo>
                <a:lnTo>
                  <a:pt x="9910" y="26485"/>
                </a:lnTo>
                <a:lnTo>
                  <a:pt x="9730" y="26305"/>
                </a:lnTo>
                <a:lnTo>
                  <a:pt x="9550" y="26185"/>
                </a:lnTo>
                <a:lnTo>
                  <a:pt x="9850" y="25884"/>
                </a:lnTo>
                <a:lnTo>
                  <a:pt x="10150" y="25584"/>
                </a:lnTo>
                <a:lnTo>
                  <a:pt x="10210" y="25464"/>
                </a:lnTo>
                <a:lnTo>
                  <a:pt x="10270" y="25344"/>
                </a:lnTo>
                <a:lnTo>
                  <a:pt x="10150" y="25104"/>
                </a:lnTo>
                <a:lnTo>
                  <a:pt x="10030" y="24923"/>
                </a:lnTo>
                <a:lnTo>
                  <a:pt x="9790" y="24863"/>
                </a:lnTo>
                <a:lnTo>
                  <a:pt x="9430" y="24863"/>
                </a:lnTo>
                <a:lnTo>
                  <a:pt x="9069" y="24923"/>
                </a:lnTo>
                <a:lnTo>
                  <a:pt x="8709" y="25044"/>
                </a:lnTo>
                <a:lnTo>
                  <a:pt x="8409" y="25164"/>
                </a:lnTo>
                <a:lnTo>
                  <a:pt x="7688" y="25524"/>
                </a:lnTo>
                <a:lnTo>
                  <a:pt x="7087" y="25884"/>
                </a:lnTo>
                <a:lnTo>
                  <a:pt x="6367" y="26305"/>
                </a:lnTo>
                <a:lnTo>
                  <a:pt x="5946" y="25884"/>
                </a:lnTo>
                <a:lnTo>
                  <a:pt x="5526" y="25464"/>
                </a:lnTo>
                <a:lnTo>
                  <a:pt x="6547" y="24923"/>
                </a:lnTo>
                <a:lnTo>
                  <a:pt x="7568" y="24323"/>
                </a:lnTo>
                <a:lnTo>
                  <a:pt x="8649" y="23662"/>
                </a:lnTo>
                <a:lnTo>
                  <a:pt x="9129" y="23242"/>
                </a:lnTo>
                <a:lnTo>
                  <a:pt x="9490" y="22761"/>
                </a:lnTo>
                <a:lnTo>
                  <a:pt x="9610" y="22641"/>
                </a:lnTo>
                <a:lnTo>
                  <a:pt x="9610" y="22461"/>
                </a:lnTo>
                <a:lnTo>
                  <a:pt x="9550" y="22341"/>
                </a:lnTo>
                <a:lnTo>
                  <a:pt x="9490" y="22221"/>
                </a:lnTo>
                <a:lnTo>
                  <a:pt x="9249" y="22101"/>
                </a:lnTo>
                <a:lnTo>
                  <a:pt x="9129" y="22041"/>
                </a:lnTo>
                <a:lnTo>
                  <a:pt x="8949" y="22041"/>
                </a:lnTo>
                <a:lnTo>
                  <a:pt x="8649" y="22161"/>
                </a:lnTo>
                <a:lnTo>
                  <a:pt x="8348" y="22221"/>
                </a:lnTo>
                <a:lnTo>
                  <a:pt x="7688" y="22521"/>
                </a:lnTo>
                <a:lnTo>
                  <a:pt x="7147" y="22942"/>
                </a:lnTo>
                <a:lnTo>
                  <a:pt x="6547" y="23302"/>
                </a:lnTo>
                <a:lnTo>
                  <a:pt x="5406" y="24143"/>
                </a:lnTo>
                <a:lnTo>
                  <a:pt x="5406" y="23963"/>
                </a:lnTo>
                <a:lnTo>
                  <a:pt x="5346" y="23842"/>
                </a:lnTo>
                <a:lnTo>
                  <a:pt x="5226" y="23602"/>
                </a:lnTo>
                <a:lnTo>
                  <a:pt x="4985" y="23362"/>
                </a:lnTo>
                <a:lnTo>
                  <a:pt x="4985" y="23062"/>
                </a:lnTo>
                <a:lnTo>
                  <a:pt x="5766" y="22882"/>
                </a:lnTo>
                <a:lnTo>
                  <a:pt x="6547" y="22581"/>
                </a:lnTo>
                <a:lnTo>
                  <a:pt x="7988" y="21921"/>
                </a:lnTo>
                <a:lnTo>
                  <a:pt x="8709" y="21620"/>
                </a:lnTo>
                <a:lnTo>
                  <a:pt x="9490" y="21260"/>
                </a:lnTo>
                <a:lnTo>
                  <a:pt x="9790" y="21020"/>
                </a:lnTo>
                <a:lnTo>
                  <a:pt x="10150" y="20780"/>
                </a:lnTo>
                <a:lnTo>
                  <a:pt x="10390" y="20539"/>
                </a:lnTo>
                <a:lnTo>
                  <a:pt x="10631" y="20239"/>
                </a:lnTo>
                <a:lnTo>
                  <a:pt x="10691" y="19999"/>
                </a:lnTo>
                <a:lnTo>
                  <a:pt x="10631" y="19759"/>
                </a:lnTo>
                <a:lnTo>
                  <a:pt x="10450" y="19578"/>
                </a:lnTo>
                <a:lnTo>
                  <a:pt x="10210" y="19518"/>
                </a:lnTo>
                <a:lnTo>
                  <a:pt x="9850" y="19518"/>
                </a:lnTo>
                <a:lnTo>
                  <a:pt x="9490" y="19638"/>
                </a:lnTo>
                <a:lnTo>
                  <a:pt x="9069" y="19759"/>
                </a:lnTo>
                <a:lnTo>
                  <a:pt x="8709" y="19939"/>
                </a:lnTo>
                <a:lnTo>
                  <a:pt x="7988" y="20359"/>
                </a:lnTo>
                <a:lnTo>
                  <a:pt x="7328" y="20719"/>
                </a:lnTo>
                <a:lnTo>
                  <a:pt x="6126" y="21500"/>
                </a:lnTo>
                <a:lnTo>
                  <a:pt x="5526" y="21861"/>
                </a:lnTo>
                <a:lnTo>
                  <a:pt x="4985" y="22341"/>
                </a:lnTo>
                <a:lnTo>
                  <a:pt x="4985" y="22041"/>
                </a:lnTo>
                <a:lnTo>
                  <a:pt x="5165" y="22041"/>
                </a:lnTo>
                <a:lnTo>
                  <a:pt x="5286" y="21981"/>
                </a:lnTo>
                <a:lnTo>
                  <a:pt x="5346" y="21861"/>
                </a:lnTo>
                <a:lnTo>
                  <a:pt x="5346" y="21740"/>
                </a:lnTo>
                <a:lnTo>
                  <a:pt x="5226" y="21380"/>
                </a:lnTo>
                <a:lnTo>
                  <a:pt x="5045" y="20960"/>
                </a:lnTo>
                <a:lnTo>
                  <a:pt x="5045" y="20539"/>
                </a:lnTo>
                <a:lnTo>
                  <a:pt x="5406" y="20479"/>
                </a:lnTo>
                <a:lnTo>
                  <a:pt x="5766" y="20419"/>
                </a:lnTo>
                <a:lnTo>
                  <a:pt x="6487" y="20179"/>
                </a:lnTo>
                <a:lnTo>
                  <a:pt x="7147" y="19879"/>
                </a:lnTo>
                <a:lnTo>
                  <a:pt x="7808" y="19518"/>
                </a:lnTo>
                <a:lnTo>
                  <a:pt x="8649" y="19158"/>
                </a:lnTo>
                <a:lnTo>
                  <a:pt x="9369" y="18738"/>
                </a:lnTo>
                <a:lnTo>
                  <a:pt x="9730" y="18497"/>
                </a:lnTo>
                <a:lnTo>
                  <a:pt x="10030" y="18197"/>
                </a:lnTo>
                <a:lnTo>
                  <a:pt x="10330" y="17897"/>
                </a:lnTo>
                <a:lnTo>
                  <a:pt x="10571" y="17536"/>
                </a:lnTo>
                <a:lnTo>
                  <a:pt x="10631" y="17416"/>
                </a:lnTo>
                <a:lnTo>
                  <a:pt x="10691" y="17296"/>
                </a:lnTo>
                <a:lnTo>
                  <a:pt x="10571" y="17056"/>
                </a:lnTo>
                <a:lnTo>
                  <a:pt x="10450" y="16876"/>
                </a:lnTo>
                <a:lnTo>
                  <a:pt x="10330" y="16816"/>
                </a:lnTo>
                <a:lnTo>
                  <a:pt x="10210" y="16816"/>
                </a:lnTo>
                <a:lnTo>
                  <a:pt x="9730" y="16876"/>
                </a:lnTo>
                <a:lnTo>
                  <a:pt x="9309" y="16996"/>
                </a:lnTo>
                <a:lnTo>
                  <a:pt x="8889" y="17116"/>
                </a:lnTo>
                <a:lnTo>
                  <a:pt x="8529" y="17296"/>
                </a:lnTo>
                <a:lnTo>
                  <a:pt x="7808" y="17657"/>
                </a:lnTo>
                <a:lnTo>
                  <a:pt x="7027" y="18197"/>
                </a:lnTo>
                <a:lnTo>
                  <a:pt x="6006" y="18858"/>
                </a:lnTo>
                <a:lnTo>
                  <a:pt x="5526" y="19218"/>
                </a:lnTo>
                <a:lnTo>
                  <a:pt x="5105" y="19638"/>
                </a:lnTo>
                <a:lnTo>
                  <a:pt x="5286" y="18257"/>
                </a:lnTo>
                <a:lnTo>
                  <a:pt x="5286" y="18197"/>
                </a:lnTo>
                <a:lnTo>
                  <a:pt x="6066" y="17957"/>
                </a:lnTo>
                <a:lnTo>
                  <a:pt x="6847" y="17657"/>
                </a:lnTo>
                <a:lnTo>
                  <a:pt x="8409" y="17056"/>
                </a:lnTo>
                <a:lnTo>
                  <a:pt x="9249" y="16756"/>
                </a:lnTo>
                <a:lnTo>
                  <a:pt x="10150" y="16455"/>
                </a:lnTo>
                <a:lnTo>
                  <a:pt x="10571" y="16275"/>
                </a:lnTo>
                <a:lnTo>
                  <a:pt x="10991" y="16095"/>
                </a:lnTo>
                <a:lnTo>
                  <a:pt x="11351" y="15795"/>
                </a:lnTo>
                <a:lnTo>
                  <a:pt x="11592" y="15495"/>
                </a:lnTo>
                <a:lnTo>
                  <a:pt x="11592" y="15314"/>
                </a:lnTo>
                <a:lnTo>
                  <a:pt x="11592" y="15194"/>
                </a:lnTo>
                <a:lnTo>
                  <a:pt x="11532" y="15014"/>
                </a:lnTo>
                <a:lnTo>
                  <a:pt x="11411" y="14954"/>
                </a:lnTo>
                <a:lnTo>
                  <a:pt x="10991" y="14774"/>
                </a:lnTo>
                <a:lnTo>
                  <a:pt x="10571" y="14714"/>
                </a:lnTo>
                <a:lnTo>
                  <a:pt x="10090" y="14774"/>
                </a:lnTo>
                <a:lnTo>
                  <a:pt x="9610" y="14894"/>
                </a:lnTo>
                <a:lnTo>
                  <a:pt x="9129" y="15074"/>
                </a:lnTo>
                <a:lnTo>
                  <a:pt x="8649" y="15254"/>
                </a:lnTo>
                <a:lnTo>
                  <a:pt x="7808" y="15615"/>
                </a:lnTo>
                <a:lnTo>
                  <a:pt x="6547" y="16275"/>
                </a:lnTo>
                <a:lnTo>
                  <a:pt x="6006" y="16636"/>
                </a:lnTo>
                <a:lnTo>
                  <a:pt x="5406" y="16996"/>
                </a:lnTo>
                <a:lnTo>
                  <a:pt x="5826" y="14834"/>
                </a:lnTo>
                <a:lnTo>
                  <a:pt x="7087" y="14414"/>
                </a:lnTo>
                <a:lnTo>
                  <a:pt x="8288" y="13933"/>
                </a:lnTo>
                <a:lnTo>
                  <a:pt x="8949" y="13693"/>
                </a:lnTo>
                <a:lnTo>
                  <a:pt x="9610" y="13393"/>
                </a:lnTo>
                <a:lnTo>
                  <a:pt x="9910" y="13212"/>
                </a:lnTo>
                <a:lnTo>
                  <a:pt x="10210" y="13032"/>
                </a:lnTo>
                <a:lnTo>
                  <a:pt x="10450" y="12792"/>
                </a:lnTo>
                <a:lnTo>
                  <a:pt x="10631" y="12492"/>
                </a:lnTo>
                <a:lnTo>
                  <a:pt x="10631" y="12312"/>
                </a:lnTo>
                <a:lnTo>
                  <a:pt x="10631" y="12131"/>
                </a:lnTo>
                <a:lnTo>
                  <a:pt x="10511" y="11951"/>
                </a:lnTo>
                <a:lnTo>
                  <a:pt x="10330" y="11831"/>
                </a:lnTo>
                <a:lnTo>
                  <a:pt x="9730" y="11831"/>
                </a:lnTo>
                <a:lnTo>
                  <a:pt x="9430" y="11951"/>
                </a:lnTo>
                <a:lnTo>
                  <a:pt x="9129" y="12071"/>
                </a:lnTo>
                <a:lnTo>
                  <a:pt x="8529" y="12372"/>
                </a:lnTo>
                <a:lnTo>
                  <a:pt x="7988" y="12732"/>
                </a:lnTo>
                <a:lnTo>
                  <a:pt x="6967" y="13333"/>
                </a:lnTo>
                <a:lnTo>
                  <a:pt x="6066" y="13933"/>
                </a:lnTo>
                <a:lnTo>
                  <a:pt x="6367" y="12672"/>
                </a:lnTo>
                <a:lnTo>
                  <a:pt x="7628" y="12131"/>
                </a:lnTo>
                <a:lnTo>
                  <a:pt x="8949" y="11651"/>
                </a:lnTo>
                <a:lnTo>
                  <a:pt x="10270" y="11351"/>
                </a:lnTo>
                <a:lnTo>
                  <a:pt x="10871" y="11110"/>
                </a:lnTo>
                <a:lnTo>
                  <a:pt x="11471" y="10870"/>
                </a:lnTo>
                <a:lnTo>
                  <a:pt x="11652" y="10690"/>
                </a:lnTo>
                <a:lnTo>
                  <a:pt x="11772" y="10570"/>
                </a:lnTo>
                <a:lnTo>
                  <a:pt x="11772" y="10390"/>
                </a:lnTo>
                <a:lnTo>
                  <a:pt x="11772" y="10210"/>
                </a:lnTo>
                <a:lnTo>
                  <a:pt x="11652" y="10029"/>
                </a:lnTo>
                <a:lnTo>
                  <a:pt x="11532" y="9909"/>
                </a:lnTo>
                <a:lnTo>
                  <a:pt x="11411" y="9789"/>
                </a:lnTo>
                <a:lnTo>
                  <a:pt x="11171" y="9729"/>
                </a:lnTo>
                <a:lnTo>
                  <a:pt x="10631" y="9729"/>
                </a:lnTo>
                <a:lnTo>
                  <a:pt x="10030" y="9849"/>
                </a:lnTo>
                <a:lnTo>
                  <a:pt x="9430" y="10029"/>
                </a:lnTo>
                <a:lnTo>
                  <a:pt x="8829" y="10330"/>
                </a:lnTo>
                <a:lnTo>
                  <a:pt x="8228" y="10630"/>
                </a:lnTo>
                <a:lnTo>
                  <a:pt x="7688" y="10990"/>
                </a:lnTo>
                <a:lnTo>
                  <a:pt x="6607" y="11831"/>
                </a:lnTo>
                <a:lnTo>
                  <a:pt x="7207" y="10089"/>
                </a:lnTo>
                <a:lnTo>
                  <a:pt x="7748" y="9969"/>
                </a:lnTo>
                <a:lnTo>
                  <a:pt x="8228" y="9849"/>
                </a:lnTo>
                <a:lnTo>
                  <a:pt x="9249" y="9489"/>
                </a:lnTo>
                <a:lnTo>
                  <a:pt x="9910" y="9249"/>
                </a:lnTo>
                <a:lnTo>
                  <a:pt x="10511" y="9008"/>
                </a:lnTo>
                <a:lnTo>
                  <a:pt x="10811" y="8828"/>
                </a:lnTo>
                <a:lnTo>
                  <a:pt x="11111" y="8648"/>
                </a:lnTo>
                <a:lnTo>
                  <a:pt x="11351" y="8408"/>
                </a:lnTo>
                <a:lnTo>
                  <a:pt x="11532" y="8168"/>
                </a:lnTo>
                <a:lnTo>
                  <a:pt x="11592" y="7927"/>
                </a:lnTo>
                <a:lnTo>
                  <a:pt x="11592" y="7747"/>
                </a:lnTo>
                <a:lnTo>
                  <a:pt x="11471" y="7567"/>
                </a:lnTo>
                <a:lnTo>
                  <a:pt x="11291" y="7507"/>
                </a:lnTo>
                <a:lnTo>
                  <a:pt x="10931" y="7447"/>
                </a:lnTo>
                <a:lnTo>
                  <a:pt x="10631" y="7507"/>
                </a:lnTo>
                <a:lnTo>
                  <a:pt x="10270" y="7567"/>
                </a:lnTo>
                <a:lnTo>
                  <a:pt x="9970" y="7687"/>
                </a:lnTo>
                <a:lnTo>
                  <a:pt x="9309" y="7927"/>
                </a:lnTo>
                <a:lnTo>
                  <a:pt x="8709" y="8288"/>
                </a:lnTo>
                <a:lnTo>
                  <a:pt x="7748" y="8768"/>
                </a:lnTo>
                <a:lnTo>
                  <a:pt x="7868" y="8468"/>
                </a:lnTo>
                <a:lnTo>
                  <a:pt x="8409" y="8228"/>
                </a:lnTo>
                <a:lnTo>
                  <a:pt x="9009" y="7927"/>
                </a:lnTo>
                <a:lnTo>
                  <a:pt x="10030" y="7267"/>
                </a:lnTo>
                <a:lnTo>
                  <a:pt x="11291" y="6546"/>
                </a:lnTo>
                <a:lnTo>
                  <a:pt x="11892" y="6126"/>
                </a:lnTo>
                <a:lnTo>
                  <a:pt x="12132" y="5825"/>
                </a:lnTo>
                <a:lnTo>
                  <a:pt x="12372" y="5585"/>
                </a:lnTo>
                <a:lnTo>
                  <a:pt x="12432" y="5405"/>
                </a:lnTo>
                <a:lnTo>
                  <a:pt x="12432" y="5225"/>
                </a:lnTo>
                <a:lnTo>
                  <a:pt x="12312" y="5105"/>
                </a:lnTo>
                <a:lnTo>
                  <a:pt x="12072" y="5105"/>
                </a:lnTo>
                <a:lnTo>
                  <a:pt x="11772" y="5225"/>
                </a:lnTo>
                <a:lnTo>
                  <a:pt x="11411" y="5345"/>
                </a:lnTo>
                <a:lnTo>
                  <a:pt x="10811" y="5705"/>
                </a:lnTo>
                <a:lnTo>
                  <a:pt x="9610" y="6546"/>
                </a:lnTo>
                <a:lnTo>
                  <a:pt x="8949" y="6967"/>
                </a:lnTo>
                <a:lnTo>
                  <a:pt x="8288" y="7447"/>
                </a:lnTo>
                <a:lnTo>
                  <a:pt x="9009" y="6066"/>
                </a:lnTo>
                <a:lnTo>
                  <a:pt x="9069" y="5886"/>
                </a:lnTo>
                <a:lnTo>
                  <a:pt x="9850" y="5525"/>
                </a:lnTo>
                <a:lnTo>
                  <a:pt x="10631" y="5105"/>
                </a:lnTo>
                <a:lnTo>
                  <a:pt x="11231" y="4684"/>
                </a:lnTo>
                <a:lnTo>
                  <a:pt x="11832" y="4324"/>
                </a:lnTo>
                <a:lnTo>
                  <a:pt x="12372" y="3904"/>
                </a:lnTo>
                <a:lnTo>
                  <a:pt x="12853" y="3423"/>
                </a:lnTo>
                <a:lnTo>
                  <a:pt x="12973" y="3243"/>
                </a:lnTo>
                <a:lnTo>
                  <a:pt x="12913" y="3063"/>
                </a:lnTo>
                <a:lnTo>
                  <a:pt x="12793" y="2883"/>
                </a:lnTo>
                <a:lnTo>
                  <a:pt x="12613" y="2823"/>
                </a:lnTo>
                <a:lnTo>
                  <a:pt x="13093" y="2582"/>
                </a:lnTo>
                <a:lnTo>
                  <a:pt x="13333" y="2402"/>
                </a:lnTo>
                <a:lnTo>
                  <a:pt x="13453" y="2162"/>
                </a:lnTo>
                <a:lnTo>
                  <a:pt x="13513" y="1982"/>
                </a:lnTo>
                <a:lnTo>
                  <a:pt x="13453" y="1802"/>
                </a:lnTo>
                <a:lnTo>
                  <a:pt x="13393" y="1682"/>
                </a:lnTo>
                <a:lnTo>
                  <a:pt x="13213" y="1561"/>
                </a:lnTo>
                <a:lnTo>
                  <a:pt x="12733" y="1561"/>
                </a:lnTo>
                <a:lnTo>
                  <a:pt x="12192" y="1622"/>
                </a:lnTo>
                <a:lnTo>
                  <a:pt x="11712" y="1862"/>
                </a:lnTo>
                <a:lnTo>
                  <a:pt x="11291" y="2042"/>
                </a:lnTo>
                <a:lnTo>
                  <a:pt x="10991" y="2162"/>
                </a:lnTo>
                <a:lnTo>
                  <a:pt x="11411" y="1862"/>
                </a:lnTo>
                <a:lnTo>
                  <a:pt x="12072" y="1321"/>
                </a:lnTo>
                <a:lnTo>
                  <a:pt x="12432" y="1021"/>
                </a:lnTo>
                <a:lnTo>
                  <a:pt x="12673" y="721"/>
                </a:lnTo>
                <a:lnTo>
                  <a:pt x="12673" y="541"/>
                </a:lnTo>
                <a:lnTo>
                  <a:pt x="12613" y="360"/>
                </a:lnTo>
                <a:lnTo>
                  <a:pt x="12492" y="300"/>
                </a:lnTo>
                <a:lnTo>
                  <a:pt x="12312" y="300"/>
                </a:lnTo>
                <a:lnTo>
                  <a:pt x="11952" y="420"/>
                </a:lnTo>
                <a:lnTo>
                  <a:pt x="11652" y="661"/>
                </a:lnTo>
                <a:lnTo>
                  <a:pt x="11051" y="1141"/>
                </a:lnTo>
                <a:lnTo>
                  <a:pt x="10330" y="1742"/>
                </a:lnTo>
                <a:lnTo>
                  <a:pt x="9670" y="2342"/>
                </a:lnTo>
                <a:lnTo>
                  <a:pt x="9550" y="2462"/>
                </a:lnTo>
                <a:lnTo>
                  <a:pt x="9550" y="2642"/>
                </a:lnTo>
                <a:lnTo>
                  <a:pt x="9610" y="2763"/>
                </a:lnTo>
                <a:lnTo>
                  <a:pt x="9730" y="2883"/>
                </a:lnTo>
                <a:lnTo>
                  <a:pt x="9369" y="3183"/>
                </a:lnTo>
                <a:lnTo>
                  <a:pt x="9069" y="3543"/>
                </a:lnTo>
                <a:lnTo>
                  <a:pt x="9309" y="2522"/>
                </a:lnTo>
                <a:lnTo>
                  <a:pt x="9430" y="1922"/>
                </a:lnTo>
                <a:lnTo>
                  <a:pt x="9550" y="1321"/>
                </a:lnTo>
                <a:lnTo>
                  <a:pt x="9610" y="661"/>
                </a:lnTo>
                <a:lnTo>
                  <a:pt x="9550" y="60"/>
                </a:lnTo>
                <a:lnTo>
                  <a:pt x="9490" y="0"/>
                </a:lnTo>
                <a:lnTo>
                  <a:pt x="9430" y="0"/>
                </a:lnTo>
                <a:close/>
              </a:path>
            </a:pathLst>
          </a:custGeom>
          <a:solidFill>
            <a:srgbClr val="5E9B54"/>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2" name="Shape 162">
            <a:extLst>
              <a:ext uri="{FF2B5EF4-FFF2-40B4-BE49-F238E27FC236}">
                <a16:creationId xmlns:a16="http://schemas.microsoft.com/office/drawing/2014/main" xmlns="" id="{B520C2DC-B3CB-42C0-A8F8-3C2F516F74FB}"/>
              </a:ext>
            </a:extLst>
          </p:cNvPr>
          <p:cNvSpPr>
            <a:spLocks/>
          </p:cNvSpPr>
          <p:nvPr/>
        </p:nvSpPr>
        <p:spPr bwMode="auto">
          <a:xfrm rot="17028630">
            <a:off x="1339321" y="2278064"/>
            <a:ext cx="600075" cy="1174749"/>
          </a:xfrm>
          <a:custGeom>
            <a:avLst/>
            <a:gdLst>
              <a:gd name="T0" fmla="*/ 186197347 w 22342"/>
              <a:gd name="T1" fmla="*/ 29120772 h 43662"/>
              <a:gd name="T2" fmla="*/ 148958023 w 22342"/>
              <a:gd name="T3" fmla="*/ 21224388 h 43662"/>
              <a:gd name="T4" fmla="*/ 121038259 w 22342"/>
              <a:gd name="T5" fmla="*/ 1487082 h 43662"/>
              <a:gd name="T6" fmla="*/ 132663390 w 22342"/>
              <a:gd name="T7" fmla="*/ 35045088 h 43662"/>
              <a:gd name="T8" fmla="*/ 172227729 w 22342"/>
              <a:gd name="T9" fmla="*/ 77485309 h 43662"/>
              <a:gd name="T10" fmla="*/ 188522363 w 22342"/>
              <a:gd name="T11" fmla="*/ 157920768 h 43662"/>
              <a:gd name="T12" fmla="*/ 132663390 w 22342"/>
              <a:gd name="T13" fmla="*/ 134231618 h 43662"/>
              <a:gd name="T14" fmla="*/ 125688317 w 22342"/>
              <a:gd name="T15" fmla="*/ 106104810 h 43662"/>
              <a:gd name="T16" fmla="*/ 109393683 w 22342"/>
              <a:gd name="T17" fmla="*/ 121898001 h 43662"/>
              <a:gd name="T18" fmla="*/ 76823164 w 22342"/>
              <a:gd name="T19" fmla="*/ 95743261 h 43662"/>
              <a:gd name="T20" fmla="*/ 57041343 w 22342"/>
              <a:gd name="T21" fmla="*/ 89818925 h 43662"/>
              <a:gd name="T22" fmla="*/ 57041343 w 22342"/>
              <a:gd name="T23" fmla="*/ 111536432 h 43662"/>
              <a:gd name="T24" fmla="*/ 103580755 w 22342"/>
              <a:gd name="T25" fmla="*/ 147559199 h 43662"/>
              <a:gd name="T26" fmla="*/ 171065584 w 22342"/>
              <a:gd name="T27" fmla="*/ 170254385 h 43662"/>
              <a:gd name="T28" fmla="*/ 214117111 w 22342"/>
              <a:gd name="T29" fmla="*/ 226515729 h 43662"/>
              <a:gd name="T30" fmla="*/ 295571531 w 22342"/>
              <a:gd name="T31" fmla="*/ 339029841 h 43662"/>
              <a:gd name="T32" fmla="*/ 186197347 w 22342"/>
              <a:gd name="T33" fmla="*/ 291157998 h 43662"/>
              <a:gd name="T34" fmla="*/ 150120168 w 22342"/>
              <a:gd name="T35" fmla="*/ 226515729 h 43662"/>
              <a:gd name="T36" fmla="*/ 131500519 w 22342"/>
              <a:gd name="T37" fmla="*/ 216146028 h 43662"/>
              <a:gd name="T38" fmla="*/ 146633008 w 22342"/>
              <a:gd name="T39" fmla="*/ 274378995 h 43662"/>
              <a:gd name="T40" fmla="*/ 43071725 w 22342"/>
              <a:gd name="T41" fmla="*/ 228487777 h 43662"/>
              <a:gd name="T42" fmla="*/ 1181618 w 22342"/>
              <a:gd name="T43" fmla="*/ 210229844 h 43662"/>
              <a:gd name="T44" fmla="*/ 40746709 w 22342"/>
              <a:gd name="T45" fmla="*/ 251191115 h 43662"/>
              <a:gd name="T46" fmla="*/ 50046798 w 22342"/>
              <a:gd name="T47" fmla="*/ 272900066 h 43662"/>
              <a:gd name="T48" fmla="*/ 10482431 w 22342"/>
              <a:gd name="T49" fmla="*/ 279317499 h 43662"/>
              <a:gd name="T50" fmla="*/ 62853545 w 22342"/>
              <a:gd name="T51" fmla="*/ 283754732 h 43662"/>
              <a:gd name="T52" fmla="*/ 152445909 w 22342"/>
              <a:gd name="T53" fmla="*/ 306458071 h 43662"/>
              <a:gd name="T54" fmla="*/ 299059444 w 22342"/>
              <a:gd name="T55" fmla="*/ 353335525 h 43662"/>
              <a:gd name="T56" fmla="*/ 338623784 w 22342"/>
              <a:gd name="T57" fmla="*/ 354321357 h 43662"/>
              <a:gd name="T58" fmla="*/ 302566077 w 22342"/>
              <a:gd name="T59" fmla="*/ 310894901 h 43662"/>
              <a:gd name="T60" fmla="*/ 375863108 w 22342"/>
              <a:gd name="T61" fmla="*/ 259572061 h 43662"/>
              <a:gd name="T62" fmla="*/ 432884978 w 22342"/>
              <a:gd name="T63" fmla="*/ 202826155 h 43662"/>
              <a:gd name="T64" fmla="*/ 421240376 w 22342"/>
              <a:gd name="T65" fmla="*/ 200854107 h 43662"/>
              <a:gd name="T66" fmla="*/ 335135898 w 22342"/>
              <a:gd name="T67" fmla="*/ 268955950 h 43662"/>
              <a:gd name="T68" fmla="*/ 260657249 w 22342"/>
              <a:gd name="T69" fmla="*/ 253163163 h 43662"/>
              <a:gd name="T70" fmla="*/ 281601913 w 22342"/>
              <a:gd name="T71" fmla="*/ 193450842 h 43662"/>
              <a:gd name="T72" fmla="*/ 356080562 w 22342"/>
              <a:gd name="T73" fmla="*/ 159399718 h 43662"/>
              <a:gd name="T74" fmla="*/ 396807799 w 22342"/>
              <a:gd name="T75" fmla="*/ 126334831 h 43662"/>
              <a:gd name="T76" fmla="*/ 386345539 w 22342"/>
              <a:gd name="T77" fmla="*/ 115973665 h 43662"/>
              <a:gd name="T78" fmla="*/ 343293314 w 22342"/>
              <a:gd name="T79" fmla="*/ 136696380 h 43662"/>
              <a:gd name="T80" fmla="*/ 304891119 w 22342"/>
              <a:gd name="T81" fmla="*/ 150517503 h 43662"/>
              <a:gd name="T82" fmla="*/ 292084371 w 22342"/>
              <a:gd name="T83" fmla="*/ 136203686 h 43662"/>
              <a:gd name="T84" fmla="*/ 279276898 w 22342"/>
              <a:gd name="T85" fmla="*/ 151503335 h 43662"/>
              <a:gd name="T86" fmla="*/ 231574615 w 22342"/>
              <a:gd name="T87" fmla="*/ 196901839 h 43662"/>
              <a:gd name="T88" fmla="*/ 244382088 w 22342"/>
              <a:gd name="T89" fmla="*/ 104132763 h 43662"/>
              <a:gd name="T90" fmla="*/ 354918417 w 22342"/>
              <a:gd name="T91" fmla="*/ 23196436 h 43662"/>
              <a:gd name="T92" fmla="*/ 351430532 w 22342"/>
              <a:gd name="T93" fmla="*/ 8890772 h 43662"/>
              <a:gd name="T94" fmla="*/ 299059444 w 22342"/>
              <a:gd name="T95" fmla="*/ 40468153 h 43662"/>
              <a:gd name="T96" fmla="*/ 289758630 w 22342"/>
              <a:gd name="T97" fmla="*/ 24190421 h 43662"/>
              <a:gd name="T98" fmla="*/ 274626867 w 22342"/>
              <a:gd name="T99" fmla="*/ 36031323 h 43662"/>
              <a:gd name="T100" fmla="*/ 238549688 w 22342"/>
              <a:gd name="T101" fmla="*/ 85874810 h 43662"/>
              <a:gd name="T102" fmla="*/ 207142038 w 22342"/>
              <a:gd name="T103" fmla="*/ 41955659 h 43662"/>
              <a:gd name="T104" fmla="*/ 243219218 w 22342"/>
              <a:gd name="T105" fmla="*/ 2966436 h 43662"/>
              <a:gd name="T106" fmla="*/ 203654851 w 22342"/>
              <a:gd name="T107" fmla="*/ 501270 h 43662"/>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22342"/>
              <a:gd name="T163" fmla="*/ 0 h 43662"/>
              <a:gd name="T164" fmla="*/ 22342 w 22342"/>
              <a:gd name="T165" fmla="*/ 43662 h 43662"/>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22342" h="43662" extrusionOk="0">
                <a:moveTo>
                  <a:pt x="10451" y="1"/>
                </a:moveTo>
                <a:lnTo>
                  <a:pt x="10391" y="61"/>
                </a:lnTo>
                <a:lnTo>
                  <a:pt x="10331" y="61"/>
                </a:lnTo>
                <a:lnTo>
                  <a:pt x="10090" y="962"/>
                </a:lnTo>
                <a:lnTo>
                  <a:pt x="9910" y="1802"/>
                </a:lnTo>
                <a:lnTo>
                  <a:pt x="9610" y="3544"/>
                </a:lnTo>
                <a:lnTo>
                  <a:pt x="9370" y="5286"/>
                </a:lnTo>
                <a:lnTo>
                  <a:pt x="9249" y="7027"/>
                </a:lnTo>
                <a:lnTo>
                  <a:pt x="8829" y="6006"/>
                </a:lnTo>
                <a:lnTo>
                  <a:pt x="8409" y="4925"/>
                </a:lnTo>
                <a:lnTo>
                  <a:pt x="8048" y="3784"/>
                </a:lnTo>
                <a:lnTo>
                  <a:pt x="7688" y="2583"/>
                </a:lnTo>
                <a:lnTo>
                  <a:pt x="7268" y="1382"/>
                </a:lnTo>
                <a:lnTo>
                  <a:pt x="7027" y="782"/>
                </a:lnTo>
                <a:lnTo>
                  <a:pt x="6787" y="241"/>
                </a:lnTo>
                <a:lnTo>
                  <a:pt x="6667" y="121"/>
                </a:lnTo>
                <a:lnTo>
                  <a:pt x="6427" y="121"/>
                </a:lnTo>
                <a:lnTo>
                  <a:pt x="6247" y="181"/>
                </a:lnTo>
                <a:lnTo>
                  <a:pt x="6187" y="421"/>
                </a:lnTo>
                <a:lnTo>
                  <a:pt x="6187" y="1022"/>
                </a:lnTo>
                <a:lnTo>
                  <a:pt x="6187" y="1682"/>
                </a:lnTo>
                <a:lnTo>
                  <a:pt x="6307" y="2343"/>
                </a:lnTo>
                <a:lnTo>
                  <a:pt x="6427" y="3004"/>
                </a:lnTo>
                <a:lnTo>
                  <a:pt x="6847" y="4265"/>
                </a:lnTo>
                <a:lnTo>
                  <a:pt x="7268" y="5466"/>
                </a:lnTo>
                <a:lnTo>
                  <a:pt x="7628" y="6607"/>
                </a:lnTo>
                <a:lnTo>
                  <a:pt x="8048" y="7748"/>
                </a:lnTo>
                <a:lnTo>
                  <a:pt x="8289" y="8349"/>
                </a:lnTo>
                <a:lnTo>
                  <a:pt x="8589" y="8889"/>
                </a:lnTo>
                <a:lnTo>
                  <a:pt x="8889" y="9430"/>
                </a:lnTo>
                <a:lnTo>
                  <a:pt x="9249" y="9850"/>
                </a:lnTo>
                <a:lnTo>
                  <a:pt x="9249" y="10991"/>
                </a:lnTo>
                <a:lnTo>
                  <a:pt x="9310" y="13033"/>
                </a:lnTo>
                <a:lnTo>
                  <a:pt x="9370" y="15075"/>
                </a:lnTo>
                <a:lnTo>
                  <a:pt x="9550" y="17177"/>
                </a:lnTo>
                <a:lnTo>
                  <a:pt x="9730" y="19219"/>
                </a:lnTo>
                <a:lnTo>
                  <a:pt x="8769" y="18618"/>
                </a:lnTo>
                <a:lnTo>
                  <a:pt x="8229" y="18258"/>
                </a:lnTo>
                <a:lnTo>
                  <a:pt x="7748" y="17898"/>
                </a:lnTo>
                <a:lnTo>
                  <a:pt x="7268" y="17477"/>
                </a:lnTo>
                <a:lnTo>
                  <a:pt x="6787" y="16997"/>
                </a:lnTo>
                <a:lnTo>
                  <a:pt x="6847" y="16336"/>
                </a:lnTo>
                <a:lnTo>
                  <a:pt x="6847" y="15676"/>
                </a:lnTo>
                <a:lnTo>
                  <a:pt x="6847" y="15015"/>
                </a:lnTo>
                <a:lnTo>
                  <a:pt x="6847" y="14354"/>
                </a:lnTo>
                <a:lnTo>
                  <a:pt x="6787" y="13694"/>
                </a:lnTo>
                <a:lnTo>
                  <a:pt x="6547" y="13033"/>
                </a:lnTo>
                <a:lnTo>
                  <a:pt x="6487" y="12913"/>
                </a:lnTo>
                <a:lnTo>
                  <a:pt x="6367" y="12853"/>
                </a:lnTo>
                <a:lnTo>
                  <a:pt x="6247" y="12853"/>
                </a:lnTo>
                <a:lnTo>
                  <a:pt x="6127" y="12973"/>
                </a:lnTo>
                <a:lnTo>
                  <a:pt x="5886" y="13574"/>
                </a:lnTo>
                <a:lnTo>
                  <a:pt x="5766" y="14174"/>
                </a:lnTo>
                <a:lnTo>
                  <a:pt x="5646" y="14835"/>
                </a:lnTo>
                <a:lnTo>
                  <a:pt x="5646" y="15435"/>
                </a:lnTo>
                <a:lnTo>
                  <a:pt x="5166" y="14655"/>
                </a:lnTo>
                <a:lnTo>
                  <a:pt x="4745" y="13874"/>
                </a:lnTo>
                <a:lnTo>
                  <a:pt x="4445" y="13153"/>
                </a:lnTo>
                <a:lnTo>
                  <a:pt x="4205" y="12372"/>
                </a:lnTo>
                <a:lnTo>
                  <a:pt x="3965" y="11652"/>
                </a:lnTo>
                <a:lnTo>
                  <a:pt x="3664" y="10931"/>
                </a:lnTo>
                <a:lnTo>
                  <a:pt x="3604" y="10871"/>
                </a:lnTo>
                <a:lnTo>
                  <a:pt x="3484" y="10811"/>
                </a:lnTo>
                <a:lnTo>
                  <a:pt x="3244" y="10751"/>
                </a:lnTo>
                <a:lnTo>
                  <a:pt x="3064" y="10871"/>
                </a:lnTo>
                <a:lnTo>
                  <a:pt x="2944" y="10931"/>
                </a:lnTo>
                <a:lnTo>
                  <a:pt x="2883" y="11051"/>
                </a:lnTo>
                <a:lnTo>
                  <a:pt x="2823" y="11472"/>
                </a:lnTo>
                <a:lnTo>
                  <a:pt x="2763" y="11892"/>
                </a:lnTo>
                <a:lnTo>
                  <a:pt x="2763" y="12312"/>
                </a:lnTo>
                <a:lnTo>
                  <a:pt x="2763" y="12733"/>
                </a:lnTo>
                <a:lnTo>
                  <a:pt x="2944" y="13574"/>
                </a:lnTo>
                <a:lnTo>
                  <a:pt x="3184" y="14474"/>
                </a:lnTo>
                <a:lnTo>
                  <a:pt x="3544" y="15255"/>
                </a:lnTo>
                <a:lnTo>
                  <a:pt x="3965" y="16036"/>
                </a:lnTo>
                <a:lnTo>
                  <a:pt x="4445" y="16817"/>
                </a:lnTo>
                <a:lnTo>
                  <a:pt x="4925" y="17477"/>
                </a:lnTo>
                <a:lnTo>
                  <a:pt x="5346" y="17958"/>
                </a:lnTo>
                <a:lnTo>
                  <a:pt x="5826" y="18498"/>
                </a:lnTo>
                <a:lnTo>
                  <a:pt x="6427" y="19099"/>
                </a:lnTo>
                <a:lnTo>
                  <a:pt x="7087" y="19639"/>
                </a:lnTo>
                <a:lnTo>
                  <a:pt x="7808" y="20180"/>
                </a:lnTo>
                <a:lnTo>
                  <a:pt x="8469" y="20600"/>
                </a:lnTo>
                <a:lnTo>
                  <a:pt x="8829" y="20720"/>
                </a:lnTo>
                <a:lnTo>
                  <a:pt x="9189" y="20840"/>
                </a:lnTo>
                <a:lnTo>
                  <a:pt x="9550" y="20900"/>
                </a:lnTo>
                <a:lnTo>
                  <a:pt x="9910" y="20960"/>
                </a:lnTo>
                <a:lnTo>
                  <a:pt x="10090" y="21981"/>
                </a:lnTo>
                <a:lnTo>
                  <a:pt x="10511" y="24804"/>
                </a:lnTo>
                <a:lnTo>
                  <a:pt x="11051" y="27567"/>
                </a:lnTo>
                <a:lnTo>
                  <a:pt x="11652" y="30329"/>
                </a:lnTo>
                <a:lnTo>
                  <a:pt x="12372" y="33092"/>
                </a:lnTo>
                <a:lnTo>
                  <a:pt x="13213" y="35794"/>
                </a:lnTo>
                <a:lnTo>
                  <a:pt x="14114" y="38437"/>
                </a:lnTo>
                <a:lnTo>
                  <a:pt x="14655" y="39818"/>
                </a:lnTo>
                <a:lnTo>
                  <a:pt x="15255" y="41260"/>
                </a:lnTo>
                <a:lnTo>
                  <a:pt x="13814" y="40239"/>
                </a:lnTo>
                <a:lnTo>
                  <a:pt x="12433" y="39158"/>
                </a:lnTo>
                <a:lnTo>
                  <a:pt x="10991" y="37956"/>
                </a:lnTo>
                <a:lnTo>
                  <a:pt x="9610" y="36695"/>
                </a:lnTo>
                <a:lnTo>
                  <a:pt x="9610" y="36095"/>
                </a:lnTo>
                <a:lnTo>
                  <a:pt x="9610" y="35434"/>
                </a:lnTo>
                <a:lnTo>
                  <a:pt x="9370" y="34233"/>
                </a:lnTo>
                <a:lnTo>
                  <a:pt x="9129" y="33032"/>
                </a:lnTo>
                <a:lnTo>
                  <a:pt x="8829" y="31891"/>
                </a:lnTo>
                <a:lnTo>
                  <a:pt x="8529" y="30449"/>
                </a:lnTo>
                <a:lnTo>
                  <a:pt x="8168" y="29008"/>
                </a:lnTo>
                <a:lnTo>
                  <a:pt x="7748" y="27567"/>
                </a:lnTo>
                <a:lnTo>
                  <a:pt x="7508" y="26906"/>
                </a:lnTo>
                <a:lnTo>
                  <a:pt x="7208" y="26245"/>
                </a:lnTo>
                <a:lnTo>
                  <a:pt x="7087" y="26125"/>
                </a:lnTo>
                <a:lnTo>
                  <a:pt x="6967" y="26125"/>
                </a:lnTo>
                <a:lnTo>
                  <a:pt x="6847" y="26185"/>
                </a:lnTo>
                <a:lnTo>
                  <a:pt x="6787" y="26305"/>
                </a:lnTo>
                <a:lnTo>
                  <a:pt x="6787" y="27026"/>
                </a:lnTo>
                <a:lnTo>
                  <a:pt x="6787" y="27747"/>
                </a:lnTo>
                <a:lnTo>
                  <a:pt x="6907" y="29188"/>
                </a:lnTo>
                <a:lnTo>
                  <a:pt x="7087" y="30630"/>
                </a:lnTo>
                <a:lnTo>
                  <a:pt x="7328" y="32011"/>
                </a:lnTo>
                <a:lnTo>
                  <a:pt x="7568" y="33392"/>
                </a:lnTo>
                <a:lnTo>
                  <a:pt x="7808" y="34834"/>
                </a:lnTo>
                <a:lnTo>
                  <a:pt x="6787" y="33692"/>
                </a:lnTo>
                <a:lnTo>
                  <a:pt x="5766" y="32551"/>
                </a:lnTo>
                <a:lnTo>
                  <a:pt x="4865" y="31350"/>
                </a:lnTo>
                <a:lnTo>
                  <a:pt x="3904" y="30149"/>
                </a:lnTo>
                <a:lnTo>
                  <a:pt x="2223" y="27807"/>
                </a:lnTo>
                <a:lnTo>
                  <a:pt x="1322" y="26606"/>
                </a:lnTo>
                <a:lnTo>
                  <a:pt x="842" y="26065"/>
                </a:lnTo>
                <a:lnTo>
                  <a:pt x="361" y="25525"/>
                </a:lnTo>
                <a:lnTo>
                  <a:pt x="241" y="25465"/>
                </a:lnTo>
                <a:lnTo>
                  <a:pt x="121" y="25525"/>
                </a:lnTo>
                <a:lnTo>
                  <a:pt x="61" y="25585"/>
                </a:lnTo>
                <a:lnTo>
                  <a:pt x="1" y="25765"/>
                </a:lnTo>
                <a:lnTo>
                  <a:pt x="301" y="26726"/>
                </a:lnTo>
                <a:lnTo>
                  <a:pt x="601" y="27747"/>
                </a:lnTo>
                <a:lnTo>
                  <a:pt x="1082" y="28708"/>
                </a:lnTo>
                <a:lnTo>
                  <a:pt x="1562" y="29669"/>
                </a:lnTo>
                <a:lnTo>
                  <a:pt x="2103" y="30570"/>
                </a:lnTo>
                <a:lnTo>
                  <a:pt x="2763" y="31470"/>
                </a:lnTo>
                <a:lnTo>
                  <a:pt x="3424" y="32311"/>
                </a:lnTo>
                <a:lnTo>
                  <a:pt x="4085" y="33212"/>
                </a:lnTo>
                <a:lnTo>
                  <a:pt x="3304" y="33152"/>
                </a:lnTo>
                <a:lnTo>
                  <a:pt x="2583" y="33212"/>
                </a:lnTo>
                <a:lnTo>
                  <a:pt x="2103" y="33212"/>
                </a:lnTo>
                <a:lnTo>
                  <a:pt x="1622" y="33332"/>
                </a:lnTo>
                <a:lnTo>
                  <a:pt x="1142" y="33452"/>
                </a:lnTo>
                <a:lnTo>
                  <a:pt x="721" y="33632"/>
                </a:lnTo>
                <a:lnTo>
                  <a:pt x="601" y="33813"/>
                </a:lnTo>
                <a:lnTo>
                  <a:pt x="541" y="33993"/>
                </a:lnTo>
                <a:lnTo>
                  <a:pt x="541" y="34173"/>
                </a:lnTo>
                <a:lnTo>
                  <a:pt x="721" y="34353"/>
                </a:lnTo>
                <a:lnTo>
                  <a:pt x="1202" y="34473"/>
                </a:lnTo>
                <a:lnTo>
                  <a:pt x="1682" y="34593"/>
                </a:lnTo>
                <a:lnTo>
                  <a:pt x="2703" y="34593"/>
                </a:lnTo>
                <a:lnTo>
                  <a:pt x="3244" y="34533"/>
                </a:lnTo>
                <a:lnTo>
                  <a:pt x="3724" y="34473"/>
                </a:lnTo>
                <a:lnTo>
                  <a:pt x="4265" y="34353"/>
                </a:lnTo>
                <a:lnTo>
                  <a:pt x="4745" y="34173"/>
                </a:lnTo>
                <a:lnTo>
                  <a:pt x="4865" y="34053"/>
                </a:lnTo>
                <a:lnTo>
                  <a:pt x="6787" y="36155"/>
                </a:lnTo>
                <a:lnTo>
                  <a:pt x="7868" y="37296"/>
                </a:lnTo>
                <a:lnTo>
                  <a:pt x="9009" y="38377"/>
                </a:lnTo>
                <a:lnTo>
                  <a:pt x="10210" y="39398"/>
                </a:lnTo>
                <a:lnTo>
                  <a:pt x="11472" y="40419"/>
                </a:lnTo>
                <a:lnTo>
                  <a:pt x="12733" y="41380"/>
                </a:lnTo>
                <a:lnTo>
                  <a:pt x="14054" y="42220"/>
                </a:lnTo>
                <a:lnTo>
                  <a:pt x="15435" y="43001"/>
                </a:lnTo>
                <a:lnTo>
                  <a:pt x="16817" y="43662"/>
                </a:lnTo>
                <a:lnTo>
                  <a:pt x="17177" y="43662"/>
                </a:lnTo>
                <a:lnTo>
                  <a:pt x="17297" y="43542"/>
                </a:lnTo>
                <a:lnTo>
                  <a:pt x="17417" y="43422"/>
                </a:lnTo>
                <a:lnTo>
                  <a:pt x="17477" y="43241"/>
                </a:lnTo>
                <a:lnTo>
                  <a:pt x="17477" y="43121"/>
                </a:lnTo>
                <a:lnTo>
                  <a:pt x="17417" y="42941"/>
                </a:lnTo>
                <a:lnTo>
                  <a:pt x="17297" y="42821"/>
                </a:lnTo>
                <a:lnTo>
                  <a:pt x="17237" y="42761"/>
                </a:lnTo>
                <a:lnTo>
                  <a:pt x="16937" y="41500"/>
                </a:lnTo>
                <a:lnTo>
                  <a:pt x="16516" y="40299"/>
                </a:lnTo>
                <a:lnTo>
                  <a:pt x="15616" y="37836"/>
                </a:lnTo>
                <a:lnTo>
                  <a:pt x="16156" y="37176"/>
                </a:lnTo>
                <a:lnTo>
                  <a:pt x="16697" y="36455"/>
                </a:lnTo>
                <a:lnTo>
                  <a:pt x="17237" y="35674"/>
                </a:lnTo>
                <a:lnTo>
                  <a:pt x="17718" y="34834"/>
                </a:lnTo>
                <a:lnTo>
                  <a:pt x="18558" y="33212"/>
                </a:lnTo>
                <a:lnTo>
                  <a:pt x="19399" y="31590"/>
                </a:lnTo>
                <a:lnTo>
                  <a:pt x="20300" y="29969"/>
                </a:lnTo>
                <a:lnTo>
                  <a:pt x="21081" y="28227"/>
                </a:lnTo>
                <a:lnTo>
                  <a:pt x="21501" y="27387"/>
                </a:lnTo>
                <a:lnTo>
                  <a:pt x="21801" y="26486"/>
                </a:lnTo>
                <a:lnTo>
                  <a:pt x="22102" y="25585"/>
                </a:lnTo>
                <a:lnTo>
                  <a:pt x="22342" y="24684"/>
                </a:lnTo>
                <a:lnTo>
                  <a:pt x="22342" y="24564"/>
                </a:lnTo>
                <a:lnTo>
                  <a:pt x="22282" y="24504"/>
                </a:lnTo>
                <a:lnTo>
                  <a:pt x="22162" y="24324"/>
                </a:lnTo>
                <a:lnTo>
                  <a:pt x="21921" y="24324"/>
                </a:lnTo>
                <a:lnTo>
                  <a:pt x="21861" y="24384"/>
                </a:lnTo>
                <a:lnTo>
                  <a:pt x="21741" y="24444"/>
                </a:lnTo>
                <a:lnTo>
                  <a:pt x="21261" y="25285"/>
                </a:lnTo>
                <a:lnTo>
                  <a:pt x="20780" y="26065"/>
                </a:lnTo>
                <a:lnTo>
                  <a:pt x="19880" y="27747"/>
                </a:lnTo>
                <a:lnTo>
                  <a:pt x="19099" y="29488"/>
                </a:lnTo>
                <a:lnTo>
                  <a:pt x="18198" y="31110"/>
                </a:lnTo>
                <a:lnTo>
                  <a:pt x="17297" y="32732"/>
                </a:lnTo>
                <a:lnTo>
                  <a:pt x="16336" y="34353"/>
                </a:lnTo>
                <a:lnTo>
                  <a:pt x="15736" y="35314"/>
                </a:lnTo>
                <a:lnTo>
                  <a:pt x="15075" y="36335"/>
                </a:lnTo>
                <a:lnTo>
                  <a:pt x="14474" y="34473"/>
                </a:lnTo>
                <a:lnTo>
                  <a:pt x="13934" y="32671"/>
                </a:lnTo>
                <a:lnTo>
                  <a:pt x="13453" y="30810"/>
                </a:lnTo>
                <a:lnTo>
                  <a:pt x="12973" y="28948"/>
                </a:lnTo>
                <a:lnTo>
                  <a:pt x="12553" y="27026"/>
                </a:lnTo>
                <a:lnTo>
                  <a:pt x="12132" y="25164"/>
                </a:lnTo>
                <a:lnTo>
                  <a:pt x="12793" y="24864"/>
                </a:lnTo>
                <a:lnTo>
                  <a:pt x="13393" y="24444"/>
                </a:lnTo>
                <a:lnTo>
                  <a:pt x="14534" y="23543"/>
                </a:lnTo>
                <a:lnTo>
                  <a:pt x="15135" y="23002"/>
                </a:lnTo>
                <a:lnTo>
                  <a:pt x="15495" y="22702"/>
                </a:lnTo>
                <a:lnTo>
                  <a:pt x="15676" y="22462"/>
                </a:lnTo>
                <a:lnTo>
                  <a:pt x="16456" y="21621"/>
                </a:lnTo>
                <a:lnTo>
                  <a:pt x="17237" y="20780"/>
                </a:lnTo>
                <a:lnTo>
                  <a:pt x="18378" y="19399"/>
                </a:lnTo>
                <a:lnTo>
                  <a:pt x="18979" y="18678"/>
                </a:lnTo>
                <a:lnTo>
                  <a:pt x="19459" y="17898"/>
                </a:lnTo>
                <a:lnTo>
                  <a:pt x="19940" y="17057"/>
                </a:lnTo>
                <a:lnTo>
                  <a:pt x="20300" y="16216"/>
                </a:lnTo>
                <a:lnTo>
                  <a:pt x="20420" y="15796"/>
                </a:lnTo>
                <a:lnTo>
                  <a:pt x="20480" y="15375"/>
                </a:lnTo>
                <a:lnTo>
                  <a:pt x="20480" y="14955"/>
                </a:lnTo>
                <a:lnTo>
                  <a:pt x="20480" y="14474"/>
                </a:lnTo>
                <a:lnTo>
                  <a:pt x="20420" y="14294"/>
                </a:lnTo>
                <a:lnTo>
                  <a:pt x="20240" y="14174"/>
                </a:lnTo>
                <a:lnTo>
                  <a:pt x="20060" y="14054"/>
                </a:lnTo>
                <a:lnTo>
                  <a:pt x="19940" y="14114"/>
                </a:lnTo>
                <a:lnTo>
                  <a:pt x="19819" y="14174"/>
                </a:lnTo>
                <a:lnTo>
                  <a:pt x="19519" y="14414"/>
                </a:lnTo>
                <a:lnTo>
                  <a:pt x="19219" y="14655"/>
                </a:lnTo>
                <a:lnTo>
                  <a:pt x="18678" y="15255"/>
                </a:lnTo>
                <a:lnTo>
                  <a:pt x="18138" y="15916"/>
                </a:lnTo>
                <a:lnTo>
                  <a:pt x="17718" y="16636"/>
                </a:lnTo>
                <a:lnTo>
                  <a:pt x="16877" y="18138"/>
                </a:lnTo>
                <a:lnTo>
                  <a:pt x="16456" y="18858"/>
                </a:lnTo>
                <a:lnTo>
                  <a:pt x="15976" y="19579"/>
                </a:lnTo>
                <a:lnTo>
                  <a:pt x="15736" y="19879"/>
                </a:lnTo>
                <a:lnTo>
                  <a:pt x="15736" y="19099"/>
                </a:lnTo>
                <a:lnTo>
                  <a:pt x="15736" y="18318"/>
                </a:lnTo>
                <a:lnTo>
                  <a:pt x="15616" y="17537"/>
                </a:lnTo>
                <a:lnTo>
                  <a:pt x="15555" y="17177"/>
                </a:lnTo>
                <a:lnTo>
                  <a:pt x="15435" y="16817"/>
                </a:lnTo>
                <a:lnTo>
                  <a:pt x="15375" y="16696"/>
                </a:lnTo>
                <a:lnTo>
                  <a:pt x="15255" y="16636"/>
                </a:lnTo>
                <a:lnTo>
                  <a:pt x="15075" y="16576"/>
                </a:lnTo>
                <a:lnTo>
                  <a:pt x="14895" y="16636"/>
                </a:lnTo>
                <a:lnTo>
                  <a:pt x="14775" y="16696"/>
                </a:lnTo>
                <a:lnTo>
                  <a:pt x="14715" y="16817"/>
                </a:lnTo>
                <a:lnTo>
                  <a:pt x="14595" y="17237"/>
                </a:lnTo>
                <a:lnTo>
                  <a:pt x="14534" y="17597"/>
                </a:lnTo>
                <a:lnTo>
                  <a:pt x="14414" y="18438"/>
                </a:lnTo>
                <a:lnTo>
                  <a:pt x="14414" y="20060"/>
                </a:lnTo>
                <a:lnTo>
                  <a:pt x="14354" y="20780"/>
                </a:lnTo>
                <a:lnTo>
                  <a:pt x="14354" y="21501"/>
                </a:lnTo>
                <a:lnTo>
                  <a:pt x="13574" y="22342"/>
                </a:lnTo>
                <a:lnTo>
                  <a:pt x="12793" y="23123"/>
                </a:lnTo>
                <a:lnTo>
                  <a:pt x="11952" y="23963"/>
                </a:lnTo>
                <a:lnTo>
                  <a:pt x="11592" y="22041"/>
                </a:lnTo>
                <a:lnTo>
                  <a:pt x="11171" y="18678"/>
                </a:lnTo>
                <a:lnTo>
                  <a:pt x="10811" y="15315"/>
                </a:lnTo>
                <a:lnTo>
                  <a:pt x="11351" y="14715"/>
                </a:lnTo>
                <a:lnTo>
                  <a:pt x="11772" y="14054"/>
                </a:lnTo>
                <a:lnTo>
                  <a:pt x="12613" y="12673"/>
                </a:lnTo>
                <a:lnTo>
                  <a:pt x="13694" y="10871"/>
                </a:lnTo>
                <a:lnTo>
                  <a:pt x="14775" y="8949"/>
                </a:lnTo>
                <a:lnTo>
                  <a:pt x="15796" y="7268"/>
                </a:lnTo>
                <a:lnTo>
                  <a:pt x="16877" y="5526"/>
                </a:lnTo>
                <a:lnTo>
                  <a:pt x="17898" y="3724"/>
                </a:lnTo>
                <a:lnTo>
                  <a:pt x="18318" y="2823"/>
                </a:lnTo>
                <a:lnTo>
                  <a:pt x="18738" y="1923"/>
                </a:lnTo>
                <a:lnTo>
                  <a:pt x="18799" y="1622"/>
                </a:lnTo>
                <a:lnTo>
                  <a:pt x="18738" y="1442"/>
                </a:lnTo>
                <a:lnTo>
                  <a:pt x="18618" y="1262"/>
                </a:lnTo>
                <a:lnTo>
                  <a:pt x="18378" y="1142"/>
                </a:lnTo>
                <a:lnTo>
                  <a:pt x="18138" y="1082"/>
                </a:lnTo>
                <a:lnTo>
                  <a:pt x="17898" y="1142"/>
                </a:lnTo>
                <a:lnTo>
                  <a:pt x="17657" y="1202"/>
                </a:lnTo>
                <a:lnTo>
                  <a:pt x="17477" y="1382"/>
                </a:lnTo>
                <a:lnTo>
                  <a:pt x="16937" y="2223"/>
                </a:lnTo>
                <a:lnTo>
                  <a:pt x="16396" y="3124"/>
                </a:lnTo>
                <a:lnTo>
                  <a:pt x="15435" y="4925"/>
                </a:lnTo>
                <a:lnTo>
                  <a:pt x="15195" y="5286"/>
                </a:lnTo>
                <a:lnTo>
                  <a:pt x="15195" y="4205"/>
                </a:lnTo>
                <a:lnTo>
                  <a:pt x="15135" y="3664"/>
                </a:lnTo>
                <a:lnTo>
                  <a:pt x="15075" y="3124"/>
                </a:lnTo>
                <a:lnTo>
                  <a:pt x="15015" y="3064"/>
                </a:lnTo>
                <a:lnTo>
                  <a:pt x="14955" y="2944"/>
                </a:lnTo>
                <a:lnTo>
                  <a:pt x="14775" y="2944"/>
                </a:lnTo>
                <a:lnTo>
                  <a:pt x="14534" y="3004"/>
                </a:lnTo>
                <a:lnTo>
                  <a:pt x="14474" y="3064"/>
                </a:lnTo>
                <a:lnTo>
                  <a:pt x="14414" y="3124"/>
                </a:lnTo>
                <a:lnTo>
                  <a:pt x="14294" y="3784"/>
                </a:lnTo>
                <a:lnTo>
                  <a:pt x="14174" y="4385"/>
                </a:lnTo>
                <a:lnTo>
                  <a:pt x="14054" y="5646"/>
                </a:lnTo>
                <a:lnTo>
                  <a:pt x="13994" y="6547"/>
                </a:lnTo>
                <a:lnTo>
                  <a:pt x="13994" y="6967"/>
                </a:lnTo>
                <a:lnTo>
                  <a:pt x="13994" y="7448"/>
                </a:lnTo>
                <a:lnTo>
                  <a:pt x="13273" y="8649"/>
                </a:lnTo>
                <a:lnTo>
                  <a:pt x="12312" y="10451"/>
                </a:lnTo>
                <a:lnTo>
                  <a:pt x="11291" y="12192"/>
                </a:lnTo>
                <a:lnTo>
                  <a:pt x="10691" y="13333"/>
                </a:lnTo>
                <a:lnTo>
                  <a:pt x="10631" y="10991"/>
                </a:lnTo>
                <a:lnTo>
                  <a:pt x="10571" y="9009"/>
                </a:lnTo>
                <a:lnTo>
                  <a:pt x="10631" y="7027"/>
                </a:lnTo>
                <a:lnTo>
                  <a:pt x="10691" y="5106"/>
                </a:lnTo>
                <a:lnTo>
                  <a:pt x="10691" y="3124"/>
                </a:lnTo>
                <a:lnTo>
                  <a:pt x="11231" y="2523"/>
                </a:lnTo>
                <a:lnTo>
                  <a:pt x="11712" y="1863"/>
                </a:lnTo>
                <a:lnTo>
                  <a:pt x="12132" y="1142"/>
                </a:lnTo>
                <a:lnTo>
                  <a:pt x="12553" y="421"/>
                </a:lnTo>
                <a:lnTo>
                  <a:pt x="12553" y="361"/>
                </a:lnTo>
                <a:lnTo>
                  <a:pt x="12493" y="241"/>
                </a:lnTo>
                <a:lnTo>
                  <a:pt x="12372" y="241"/>
                </a:lnTo>
                <a:lnTo>
                  <a:pt x="11472" y="902"/>
                </a:lnTo>
                <a:lnTo>
                  <a:pt x="10631" y="1622"/>
                </a:lnTo>
                <a:lnTo>
                  <a:pt x="10511" y="121"/>
                </a:lnTo>
                <a:lnTo>
                  <a:pt x="10511" y="61"/>
                </a:lnTo>
                <a:lnTo>
                  <a:pt x="10451" y="1"/>
                </a:lnTo>
                <a:close/>
              </a:path>
            </a:pathLst>
          </a:custGeom>
          <a:solidFill>
            <a:srgbClr val="B5975B"/>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3" name="Shape 163">
            <a:extLst>
              <a:ext uri="{FF2B5EF4-FFF2-40B4-BE49-F238E27FC236}">
                <a16:creationId xmlns:a16="http://schemas.microsoft.com/office/drawing/2014/main" xmlns="" id="{F90580C6-1D1B-4E53-B2CE-1D2A68DD9345}"/>
              </a:ext>
            </a:extLst>
          </p:cNvPr>
          <p:cNvSpPr>
            <a:spLocks/>
          </p:cNvSpPr>
          <p:nvPr/>
        </p:nvSpPr>
        <p:spPr bwMode="auto">
          <a:xfrm flipH="1">
            <a:off x="556684" y="1228725"/>
            <a:ext cx="1667933" cy="490538"/>
          </a:xfrm>
          <a:custGeom>
            <a:avLst/>
            <a:gdLst>
              <a:gd name="T0" fmla="*/ 640345325 w 50029"/>
              <a:gd name="T1" fmla="*/ 11150630 h 14715"/>
              <a:gd name="T2" fmla="*/ 537993515 w 50029"/>
              <a:gd name="T3" fmla="*/ 93466707 h 14715"/>
              <a:gd name="T4" fmla="*/ 471332650 w 50029"/>
              <a:gd name="T5" fmla="*/ 133512909 h 14715"/>
              <a:gd name="T6" fmla="*/ 380267396 w 50029"/>
              <a:gd name="T7" fmla="*/ 160222612 h 14715"/>
              <a:gd name="T8" fmla="*/ 306086979 w 50029"/>
              <a:gd name="T9" fmla="*/ 195823670 h 14715"/>
              <a:gd name="T10" fmla="*/ 232860008 w 50029"/>
              <a:gd name="T11" fmla="*/ 242537588 h 14715"/>
              <a:gd name="T12" fmla="*/ 138027776 w 50029"/>
              <a:gd name="T13" fmla="*/ 324853665 h 14715"/>
              <a:gd name="T14" fmla="*/ 45086834 w 50029"/>
              <a:gd name="T15" fmla="*/ 422727714 h 14715"/>
              <a:gd name="T16" fmla="*/ 12225649 w 50029"/>
              <a:gd name="T17" fmla="*/ 471701974 h 14715"/>
              <a:gd name="T18" fmla="*/ 15628 w 50029"/>
              <a:gd name="T19" fmla="*/ 509525604 h 14715"/>
              <a:gd name="T20" fmla="*/ 4705446 w 50029"/>
              <a:gd name="T21" fmla="*/ 536198637 h 14715"/>
              <a:gd name="T22" fmla="*/ 16915467 w 50029"/>
              <a:gd name="T23" fmla="*/ 542867454 h 14715"/>
              <a:gd name="T24" fmla="*/ 49776653 w 50029"/>
              <a:gd name="T25" fmla="*/ 513970749 h 14715"/>
              <a:gd name="T26" fmla="*/ 102351809 w 50029"/>
              <a:gd name="T27" fmla="*/ 447214844 h 14715"/>
              <a:gd name="T28" fmla="*/ 194370535 w 50029"/>
              <a:gd name="T29" fmla="*/ 356008479 h 14715"/>
              <a:gd name="T30" fmla="*/ 253511822 w 50029"/>
              <a:gd name="T31" fmla="*/ 324853665 h 14715"/>
              <a:gd name="T32" fmla="*/ 319234819 w 50029"/>
              <a:gd name="T33" fmla="*/ 335966493 h 14715"/>
              <a:gd name="T34" fmla="*/ 453494367 w 50029"/>
              <a:gd name="T35" fmla="*/ 407168642 h 14715"/>
              <a:gd name="T36" fmla="*/ 476038097 w 50029"/>
              <a:gd name="T37" fmla="*/ 491707291 h 14715"/>
              <a:gd name="T38" fmla="*/ 490108152 w 50029"/>
              <a:gd name="T39" fmla="*/ 533976065 h 14715"/>
              <a:gd name="T40" fmla="*/ 502318174 w 50029"/>
              <a:gd name="T41" fmla="*/ 545126662 h 14715"/>
              <a:gd name="T42" fmla="*/ 509837751 w 50029"/>
              <a:gd name="T43" fmla="*/ 536198637 h 14715"/>
              <a:gd name="T44" fmla="*/ 510775595 w 50029"/>
              <a:gd name="T45" fmla="*/ 507303032 h 14715"/>
              <a:gd name="T46" fmla="*/ 502318174 w 50029"/>
              <a:gd name="T47" fmla="*/ 469479402 h 14715"/>
              <a:gd name="T48" fmla="*/ 488231865 w 50029"/>
              <a:gd name="T49" fmla="*/ 424950286 h 14715"/>
              <a:gd name="T50" fmla="*/ 521093676 w 50029"/>
              <a:gd name="T51" fmla="*/ 442769700 h 14715"/>
              <a:gd name="T52" fmla="*/ 542698962 w 50029"/>
              <a:gd name="T53" fmla="*/ 442769700 h 14715"/>
              <a:gd name="T54" fmla="*/ 548327224 w 50029"/>
              <a:gd name="T55" fmla="*/ 429433200 h 14715"/>
              <a:gd name="T56" fmla="*/ 549265068 w 50029"/>
              <a:gd name="T57" fmla="*/ 413837458 h 14715"/>
              <a:gd name="T58" fmla="*/ 542698962 w 50029"/>
              <a:gd name="T59" fmla="*/ 393832142 h 14715"/>
              <a:gd name="T60" fmla="*/ 528613253 w 50029"/>
              <a:gd name="T61" fmla="*/ 378236367 h 14715"/>
              <a:gd name="T62" fmla="*/ 456308498 w 50029"/>
              <a:gd name="T63" fmla="*/ 340412737 h 14715"/>
              <a:gd name="T64" fmla="*/ 333320527 w 50029"/>
              <a:gd name="T65" fmla="*/ 275916074 h 14715"/>
              <a:gd name="T66" fmla="*/ 384957840 w 50029"/>
              <a:gd name="T67" fmla="*/ 229201055 h 14715"/>
              <a:gd name="T68" fmla="*/ 482604203 w 50029"/>
              <a:gd name="T69" fmla="*/ 193599997 h 14715"/>
              <a:gd name="T70" fmla="*/ 630011616 w 50029"/>
              <a:gd name="T71" fmla="*/ 178004256 h 14715"/>
              <a:gd name="T72" fmla="*/ 778357473 w 50029"/>
              <a:gd name="T73" fmla="*/ 195823670 h 14715"/>
              <a:gd name="T74" fmla="*/ 782109448 w 50029"/>
              <a:gd name="T75" fmla="*/ 186895611 h 14715"/>
              <a:gd name="T76" fmla="*/ 779295317 w 50029"/>
              <a:gd name="T77" fmla="*/ 178004256 h 14715"/>
              <a:gd name="T78" fmla="*/ 694796793 w 50029"/>
              <a:gd name="T79" fmla="*/ 142403165 h 14715"/>
              <a:gd name="T80" fmla="*/ 608421983 w 50029"/>
              <a:gd name="T81" fmla="*/ 124621521 h 14715"/>
              <a:gd name="T82" fmla="*/ 582126253 w 50029"/>
              <a:gd name="T83" fmla="*/ 97911852 h 14715"/>
              <a:gd name="T84" fmla="*/ 655353849 w 50029"/>
              <a:gd name="T85" fmla="*/ 40082872 h 14715"/>
              <a:gd name="T86" fmla="*/ 666625401 w 50029"/>
              <a:gd name="T87" fmla="*/ 20041986 h 14715"/>
              <a:gd name="T88" fmla="*/ 664749114 w 50029"/>
              <a:gd name="T89" fmla="*/ 4482914 h 14715"/>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50029"/>
              <a:gd name="T136" fmla="*/ 0 h 14715"/>
              <a:gd name="T137" fmla="*/ 50029 w 50029"/>
              <a:gd name="T138" fmla="*/ 14715 h 14715"/>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50029" h="14715" extrusionOk="0">
                <a:moveTo>
                  <a:pt x="42281" y="1"/>
                </a:moveTo>
                <a:lnTo>
                  <a:pt x="41620" y="121"/>
                </a:lnTo>
                <a:lnTo>
                  <a:pt x="40960" y="301"/>
                </a:lnTo>
                <a:lnTo>
                  <a:pt x="39698" y="721"/>
                </a:lnTo>
                <a:lnTo>
                  <a:pt x="36756" y="1742"/>
                </a:lnTo>
                <a:lnTo>
                  <a:pt x="34413" y="2523"/>
                </a:lnTo>
                <a:lnTo>
                  <a:pt x="33272" y="2943"/>
                </a:lnTo>
                <a:lnTo>
                  <a:pt x="32131" y="3424"/>
                </a:lnTo>
                <a:lnTo>
                  <a:pt x="30149" y="3604"/>
                </a:lnTo>
                <a:lnTo>
                  <a:pt x="28227" y="3784"/>
                </a:lnTo>
                <a:lnTo>
                  <a:pt x="26246" y="4024"/>
                </a:lnTo>
                <a:lnTo>
                  <a:pt x="24324" y="4325"/>
                </a:lnTo>
                <a:lnTo>
                  <a:pt x="22702" y="4625"/>
                </a:lnTo>
                <a:lnTo>
                  <a:pt x="21141" y="4925"/>
                </a:lnTo>
                <a:lnTo>
                  <a:pt x="19579" y="5286"/>
                </a:lnTo>
                <a:lnTo>
                  <a:pt x="18018" y="5706"/>
                </a:lnTo>
                <a:lnTo>
                  <a:pt x="16456" y="6126"/>
                </a:lnTo>
                <a:lnTo>
                  <a:pt x="14895" y="6547"/>
                </a:lnTo>
                <a:lnTo>
                  <a:pt x="11832" y="7568"/>
                </a:lnTo>
                <a:lnTo>
                  <a:pt x="10331" y="8168"/>
                </a:lnTo>
                <a:lnTo>
                  <a:pt x="8829" y="8769"/>
                </a:lnTo>
                <a:lnTo>
                  <a:pt x="5826" y="10090"/>
                </a:lnTo>
                <a:lnTo>
                  <a:pt x="4385" y="10751"/>
                </a:lnTo>
                <a:lnTo>
                  <a:pt x="2884" y="11411"/>
                </a:lnTo>
                <a:lnTo>
                  <a:pt x="2163" y="11832"/>
                </a:lnTo>
                <a:lnTo>
                  <a:pt x="1442" y="12252"/>
                </a:lnTo>
                <a:lnTo>
                  <a:pt x="782" y="12733"/>
                </a:lnTo>
                <a:lnTo>
                  <a:pt x="241" y="13273"/>
                </a:lnTo>
                <a:lnTo>
                  <a:pt x="61" y="13513"/>
                </a:lnTo>
                <a:lnTo>
                  <a:pt x="1" y="13754"/>
                </a:lnTo>
                <a:lnTo>
                  <a:pt x="1" y="14054"/>
                </a:lnTo>
                <a:lnTo>
                  <a:pt x="121" y="14294"/>
                </a:lnTo>
                <a:lnTo>
                  <a:pt x="301" y="14474"/>
                </a:lnTo>
                <a:lnTo>
                  <a:pt x="481" y="14594"/>
                </a:lnTo>
                <a:lnTo>
                  <a:pt x="782" y="14715"/>
                </a:lnTo>
                <a:lnTo>
                  <a:pt x="1082" y="14654"/>
                </a:lnTo>
                <a:lnTo>
                  <a:pt x="1742" y="14474"/>
                </a:lnTo>
                <a:lnTo>
                  <a:pt x="2463" y="14174"/>
                </a:lnTo>
                <a:lnTo>
                  <a:pt x="3184" y="13874"/>
                </a:lnTo>
                <a:lnTo>
                  <a:pt x="3844" y="13513"/>
                </a:lnTo>
                <a:lnTo>
                  <a:pt x="5226" y="12733"/>
                </a:lnTo>
                <a:lnTo>
                  <a:pt x="6547" y="12072"/>
                </a:lnTo>
                <a:lnTo>
                  <a:pt x="7988" y="11411"/>
                </a:lnTo>
                <a:lnTo>
                  <a:pt x="9430" y="10751"/>
                </a:lnTo>
                <a:lnTo>
                  <a:pt x="12433" y="9610"/>
                </a:lnTo>
                <a:lnTo>
                  <a:pt x="14294" y="8949"/>
                </a:lnTo>
                <a:lnTo>
                  <a:pt x="14895" y="8889"/>
                </a:lnTo>
                <a:lnTo>
                  <a:pt x="16216" y="8769"/>
                </a:lnTo>
                <a:lnTo>
                  <a:pt x="17597" y="8769"/>
                </a:lnTo>
                <a:lnTo>
                  <a:pt x="18979" y="8889"/>
                </a:lnTo>
                <a:lnTo>
                  <a:pt x="20420" y="9069"/>
                </a:lnTo>
                <a:lnTo>
                  <a:pt x="21801" y="9309"/>
                </a:lnTo>
                <a:lnTo>
                  <a:pt x="23243" y="9670"/>
                </a:lnTo>
                <a:lnTo>
                  <a:pt x="29008" y="10991"/>
                </a:lnTo>
                <a:lnTo>
                  <a:pt x="29308" y="11592"/>
                </a:lnTo>
                <a:lnTo>
                  <a:pt x="29669" y="12192"/>
                </a:lnTo>
                <a:lnTo>
                  <a:pt x="30450" y="13273"/>
                </a:lnTo>
                <a:lnTo>
                  <a:pt x="30810" y="13754"/>
                </a:lnTo>
                <a:lnTo>
                  <a:pt x="31170" y="14174"/>
                </a:lnTo>
                <a:lnTo>
                  <a:pt x="31350" y="14414"/>
                </a:lnTo>
                <a:lnTo>
                  <a:pt x="31591" y="14534"/>
                </a:lnTo>
                <a:lnTo>
                  <a:pt x="31831" y="14654"/>
                </a:lnTo>
                <a:lnTo>
                  <a:pt x="32131" y="14715"/>
                </a:lnTo>
                <a:lnTo>
                  <a:pt x="32311" y="14715"/>
                </a:lnTo>
                <a:lnTo>
                  <a:pt x="32492" y="14594"/>
                </a:lnTo>
                <a:lnTo>
                  <a:pt x="32612" y="14474"/>
                </a:lnTo>
                <a:lnTo>
                  <a:pt x="32672" y="14294"/>
                </a:lnTo>
                <a:lnTo>
                  <a:pt x="32732" y="13994"/>
                </a:lnTo>
                <a:lnTo>
                  <a:pt x="32672" y="13694"/>
                </a:lnTo>
                <a:lnTo>
                  <a:pt x="32612" y="13393"/>
                </a:lnTo>
                <a:lnTo>
                  <a:pt x="32492" y="13153"/>
                </a:lnTo>
                <a:lnTo>
                  <a:pt x="32131" y="12673"/>
                </a:lnTo>
                <a:lnTo>
                  <a:pt x="31771" y="12192"/>
                </a:lnTo>
                <a:lnTo>
                  <a:pt x="31230" y="11471"/>
                </a:lnTo>
                <a:lnTo>
                  <a:pt x="31951" y="11652"/>
                </a:lnTo>
                <a:lnTo>
                  <a:pt x="32672" y="11832"/>
                </a:lnTo>
                <a:lnTo>
                  <a:pt x="33332" y="11952"/>
                </a:lnTo>
                <a:lnTo>
                  <a:pt x="33693" y="12012"/>
                </a:lnTo>
                <a:lnTo>
                  <a:pt x="34353" y="12012"/>
                </a:lnTo>
                <a:lnTo>
                  <a:pt x="34714" y="11952"/>
                </a:lnTo>
                <a:lnTo>
                  <a:pt x="34834" y="11832"/>
                </a:lnTo>
                <a:lnTo>
                  <a:pt x="34954" y="11772"/>
                </a:lnTo>
                <a:lnTo>
                  <a:pt x="35074" y="11592"/>
                </a:lnTo>
                <a:lnTo>
                  <a:pt x="35134" y="11471"/>
                </a:lnTo>
                <a:lnTo>
                  <a:pt x="35194" y="11291"/>
                </a:lnTo>
                <a:lnTo>
                  <a:pt x="35134" y="11171"/>
                </a:lnTo>
                <a:lnTo>
                  <a:pt x="35074" y="10991"/>
                </a:lnTo>
                <a:lnTo>
                  <a:pt x="34954" y="10871"/>
                </a:lnTo>
                <a:lnTo>
                  <a:pt x="34714" y="10631"/>
                </a:lnTo>
                <a:lnTo>
                  <a:pt x="34413" y="10451"/>
                </a:lnTo>
                <a:lnTo>
                  <a:pt x="34113" y="10330"/>
                </a:lnTo>
                <a:lnTo>
                  <a:pt x="33813" y="10210"/>
                </a:lnTo>
                <a:lnTo>
                  <a:pt x="33152" y="10030"/>
                </a:lnTo>
                <a:lnTo>
                  <a:pt x="32431" y="9910"/>
                </a:lnTo>
                <a:lnTo>
                  <a:pt x="29188" y="9189"/>
                </a:lnTo>
                <a:lnTo>
                  <a:pt x="25945" y="8409"/>
                </a:lnTo>
                <a:lnTo>
                  <a:pt x="22642" y="7748"/>
                </a:lnTo>
                <a:lnTo>
                  <a:pt x="21321" y="7448"/>
                </a:lnTo>
                <a:lnTo>
                  <a:pt x="19940" y="7268"/>
                </a:lnTo>
                <a:lnTo>
                  <a:pt x="22282" y="6667"/>
                </a:lnTo>
                <a:lnTo>
                  <a:pt x="24624" y="6187"/>
                </a:lnTo>
                <a:lnTo>
                  <a:pt x="26186" y="5886"/>
                </a:lnTo>
                <a:lnTo>
                  <a:pt x="27747" y="5646"/>
                </a:lnTo>
                <a:lnTo>
                  <a:pt x="30870" y="5226"/>
                </a:lnTo>
                <a:lnTo>
                  <a:pt x="33993" y="4985"/>
                </a:lnTo>
                <a:lnTo>
                  <a:pt x="37176" y="4805"/>
                </a:lnTo>
                <a:lnTo>
                  <a:pt x="40299" y="4805"/>
                </a:lnTo>
                <a:lnTo>
                  <a:pt x="43482" y="4865"/>
                </a:lnTo>
                <a:lnTo>
                  <a:pt x="46665" y="5045"/>
                </a:lnTo>
                <a:lnTo>
                  <a:pt x="49788" y="5286"/>
                </a:lnTo>
                <a:lnTo>
                  <a:pt x="49908" y="5226"/>
                </a:lnTo>
                <a:lnTo>
                  <a:pt x="49968" y="5226"/>
                </a:lnTo>
                <a:lnTo>
                  <a:pt x="50028" y="5045"/>
                </a:lnTo>
                <a:lnTo>
                  <a:pt x="49968" y="4925"/>
                </a:lnTo>
                <a:lnTo>
                  <a:pt x="49908" y="4865"/>
                </a:lnTo>
                <a:lnTo>
                  <a:pt x="49848" y="4805"/>
                </a:lnTo>
                <a:lnTo>
                  <a:pt x="48046" y="4445"/>
                </a:lnTo>
                <a:lnTo>
                  <a:pt x="46244" y="4085"/>
                </a:lnTo>
                <a:lnTo>
                  <a:pt x="44443" y="3844"/>
                </a:lnTo>
                <a:lnTo>
                  <a:pt x="42581" y="3604"/>
                </a:lnTo>
                <a:lnTo>
                  <a:pt x="40779" y="3424"/>
                </a:lnTo>
                <a:lnTo>
                  <a:pt x="38918" y="3364"/>
                </a:lnTo>
                <a:lnTo>
                  <a:pt x="37056" y="3304"/>
                </a:lnTo>
                <a:lnTo>
                  <a:pt x="35194" y="3304"/>
                </a:lnTo>
                <a:lnTo>
                  <a:pt x="37236" y="2643"/>
                </a:lnTo>
                <a:lnTo>
                  <a:pt x="39939" y="1742"/>
                </a:lnTo>
                <a:lnTo>
                  <a:pt x="41260" y="1322"/>
                </a:lnTo>
                <a:lnTo>
                  <a:pt x="41920" y="1082"/>
                </a:lnTo>
                <a:lnTo>
                  <a:pt x="42461" y="721"/>
                </a:lnTo>
                <a:lnTo>
                  <a:pt x="42581" y="601"/>
                </a:lnTo>
                <a:lnTo>
                  <a:pt x="42641" y="541"/>
                </a:lnTo>
                <a:lnTo>
                  <a:pt x="42641" y="301"/>
                </a:lnTo>
                <a:lnTo>
                  <a:pt x="42581" y="181"/>
                </a:lnTo>
                <a:lnTo>
                  <a:pt x="42521" y="121"/>
                </a:lnTo>
                <a:lnTo>
                  <a:pt x="42401" y="61"/>
                </a:lnTo>
                <a:lnTo>
                  <a:pt x="42281" y="1"/>
                </a:lnTo>
                <a:close/>
              </a:path>
            </a:pathLst>
          </a:custGeom>
          <a:solidFill>
            <a:srgbClr val="79C6CC"/>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4" name="Shape 164">
            <a:extLst>
              <a:ext uri="{FF2B5EF4-FFF2-40B4-BE49-F238E27FC236}">
                <a16:creationId xmlns:a16="http://schemas.microsoft.com/office/drawing/2014/main" xmlns="" id="{CF5D8C8D-82E7-4707-B426-47D29A10D2CE}"/>
              </a:ext>
            </a:extLst>
          </p:cNvPr>
          <p:cNvSpPr>
            <a:spLocks/>
          </p:cNvSpPr>
          <p:nvPr/>
        </p:nvSpPr>
        <p:spPr bwMode="auto">
          <a:xfrm rot="956724">
            <a:off x="1123951" y="742950"/>
            <a:ext cx="711200" cy="700088"/>
          </a:xfrm>
          <a:custGeom>
            <a:avLst/>
            <a:gdLst>
              <a:gd name="T0" fmla="*/ 195756263 w 26726"/>
              <a:gd name="T1" fmla="*/ 241742277 h 26366"/>
              <a:gd name="T2" fmla="*/ 190978356 w 26726"/>
              <a:gd name="T3" fmla="*/ 257486636 h 26366"/>
              <a:gd name="T4" fmla="*/ 181430883 w 26726"/>
              <a:gd name="T5" fmla="*/ 248481799 h 26366"/>
              <a:gd name="T6" fmla="*/ 182861678 w 26726"/>
              <a:gd name="T7" fmla="*/ 229386358 h 26366"/>
              <a:gd name="T8" fmla="*/ 68280948 w 26726"/>
              <a:gd name="T9" fmla="*/ 1142164 h 26366"/>
              <a:gd name="T10" fmla="*/ 47746485 w 26726"/>
              <a:gd name="T11" fmla="*/ 18009675 h 26366"/>
              <a:gd name="T12" fmla="*/ 35813840 w 26726"/>
              <a:gd name="T13" fmla="*/ 56237199 h 26366"/>
              <a:gd name="T14" fmla="*/ 40106986 w 26726"/>
              <a:gd name="T15" fmla="*/ 68593117 h 26366"/>
              <a:gd name="T16" fmla="*/ 50616419 w 26726"/>
              <a:gd name="T17" fmla="*/ 86583754 h 26366"/>
              <a:gd name="T18" fmla="*/ 49177660 w 26726"/>
              <a:gd name="T19" fmla="*/ 112456076 h 26366"/>
              <a:gd name="T20" fmla="*/ 28173962 w 26726"/>
              <a:gd name="T21" fmla="*/ 147295159 h 26366"/>
              <a:gd name="T22" fmla="*/ 8116677 w 26726"/>
              <a:gd name="T23" fmla="*/ 195651362 h 26366"/>
              <a:gd name="T24" fmla="*/ 7963 w 26726"/>
              <a:gd name="T25" fmla="*/ 258609762 h 26366"/>
              <a:gd name="T26" fmla="*/ 4777908 w 26726"/>
              <a:gd name="T27" fmla="*/ 321567444 h 26366"/>
              <a:gd name="T28" fmla="*/ 25312391 w 26726"/>
              <a:gd name="T29" fmla="*/ 380032598 h 26366"/>
              <a:gd name="T30" fmla="*/ 34383065 w 26726"/>
              <a:gd name="T31" fmla="*/ 426123486 h 26366"/>
              <a:gd name="T32" fmla="*/ 44884514 w 26726"/>
              <a:gd name="T33" fmla="*/ 453118960 h 26366"/>
              <a:gd name="T34" fmla="*/ 65888212 w 26726"/>
              <a:gd name="T35" fmla="*/ 493593478 h 26366"/>
              <a:gd name="T36" fmla="*/ 69712143 w 26726"/>
              <a:gd name="T37" fmla="*/ 478972244 h 26366"/>
              <a:gd name="T38" fmla="*/ 60164271 w 26726"/>
              <a:gd name="T39" fmla="*/ 437374601 h 26366"/>
              <a:gd name="T40" fmla="*/ 74481688 w 26726"/>
              <a:gd name="T41" fmla="*/ 427246638 h 26366"/>
              <a:gd name="T42" fmla="*/ 98832118 w 26726"/>
              <a:gd name="T43" fmla="*/ 400270203 h 26366"/>
              <a:gd name="T44" fmla="*/ 115065473 w 26726"/>
              <a:gd name="T45" fmla="*/ 393530681 h 26366"/>
              <a:gd name="T46" fmla="*/ 128914054 w 26726"/>
              <a:gd name="T47" fmla="*/ 447484242 h 26366"/>
              <a:gd name="T48" fmla="*/ 139893101 w 26726"/>
              <a:gd name="T49" fmla="*/ 478972244 h 26366"/>
              <a:gd name="T50" fmla="*/ 149440574 w 26726"/>
              <a:gd name="T51" fmla="*/ 471109597 h 26366"/>
              <a:gd name="T52" fmla="*/ 143239834 w 26726"/>
              <a:gd name="T53" fmla="*/ 448625716 h 26366"/>
              <a:gd name="T54" fmla="*/ 142754673 w 26726"/>
              <a:gd name="T55" fmla="*/ 414891410 h 26366"/>
              <a:gd name="T56" fmla="*/ 157557251 w 26726"/>
              <a:gd name="T57" fmla="*/ 435128324 h 26366"/>
              <a:gd name="T58" fmla="*/ 171883031 w 26726"/>
              <a:gd name="T59" fmla="*/ 438497726 h 26366"/>
              <a:gd name="T60" fmla="*/ 170929034 w 26726"/>
              <a:gd name="T61" fmla="*/ 422754084 h 26366"/>
              <a:gd name="T62" fmla="*/ 159950386 w 26726"/>
              <a:gd name="T63" fmla="*/ 402516480 h 26366"/>
              <a:gd name="T64" fmla="*/ 156603254 w 26726"/>
              <a:gd name="T65" fmla="*/ 363165087 h 26366"/>
              <a:gd name="T66" fmla="*/ 173313806 w 26726"/>
              <a:gd name="T67" fmla="*/ 318198041 h 26366"/>
              <a:gd name="T68" fmla="*/ 188116385 w 26726"/>
              <a:gd name="T69" fmla="*/ 309212242 h 26366"/>
              <a:gd name="T70" fmla="*/ 203396141 w 26726"/>
              <a:gd name="T71" fmla="*/ 293467883 h 26366"/>
              <a:gd name="T72" fmla="*/ 211990017 w 26726"/>
              <a:gd name="T73" fmla="*/ 268718686 h 26366"/>
              <a:gd name="T74" fmla="*/ 207688908 w 26726"/>
              <a:gd name="T75" fmla="*/ 247358647 h 26366"/>
              <a:gd name="T76" fmla="*/ 203872940 w 26726"/>
              <a:gd name="T77" fmla="*/ 228244195 h 26366"/>
              <a:gd name="T78" fmla="*/ 198618234 w 26726"/>
              <a:gd name="T79" fmla="*/ 192281960 h 26366"/>
              <a:gd name="T80" fmla="*/ 178568912 w 26726"/>
              <a:gd name="T81" fmla="*/ 170921204 h 26366"/>
              <a:gd name="T82" fmla="*/ 157080452 w 26726"/>
              <a:gd name="T83" fmla="*/ 136063083 h 26366"/>
              <a:gd name="T84" fmla="*/ 139893101 w 26726"/>
              <a:gd name="T85" fmla="*/ 125935120 h 26366"/>
              <a:gd name="T86" fmla="*/ 141323897 w 26726"/>
              <a:gd name="T87" fmla="*/ 140556327 h 26366"/>
              <a:gd name="T88" fmla="*/ 144670630 w 26726"/>
              <a:gd name="T89" fmla="*/ 177660726 h 26366"/>
              <a:gd name="T90" fmla="*/ 140847098 w 26726"/>
              <a:gd name="T91" fmla="*/ 203514036 h 26366"/>
              <a:gd name="T92" fmla="*/ 112203901 w 26726"/>
              <a:gd name="T93" fmla="*/ 228244195 h 26366"/>
              <a:gd name="T94" fmla="*/ 78782797 w 26726"/>
              <a:gd name="T95" fmla="*/ 228244195 h 26366"/>
              <a:gd name="T96" fmla="*/ 52047594 w 26726"/>
              <a:gd name="T97" fmla="*/ 260856039 h 26366"/>
              <a:gd name="T98" fmla="*/ 36291038 w 26726"/>
              <a:gd name="T99" fmla="*/ 315951764 h 26366"/>
              <a:gd name="T100" fmla="*/ 28651160 w 26726"/>
              <a:gd name="T101" fmla="*/ 337311803 h 26366"/>
              <a:gd name="T102" fmla="*/ 27220364 w 26726"/>
              <a:gd name="T103" fmla="*/ 292344758 h 26366"/>
              <a:gd name="T104" fmla="*/ 38199012 w 26726"/>
              <a:gd name="T105" fmla="*/ 245111679 h 26366"/>
              <a:gd name="T106" fmla="*/ 61118268 w 26726"/>
              <a:gd name="T107" fmla="*/ 219258396 h 26366"/>
              <a:gd name="T108" fmla="*/ 99786115 w 26726"/>
              <a:gd name="T109" fmla="*/ 183277122 h 26366"/>
              <a:gd name="T110" fmla="*/ 112680700 w 26726"/>
              <a:gd name="T111" fmla="*/ 146172034 h 26366"/>
              <a:gd name="T112" fmla="*/ 116496668 w 26726"/>
              <a:gd name="T113" fmla="*/ 96711717 h 26366"/>
              <a:gd name="T114" fmla="*/ 110295928 w 26726"/>
              <a:gd name="T115" fmla="*/ 51744644 h 26366"/>
              <a:gd name="T116" fmla="*/ 96447346 w 26726"/>
              <a:gd name="T117" fmla="*/ 16886523 h 26366"/>
              <a:gd name="T118" fmla="*/ 76397625 w 26726"/>
              <a:gd name="T119" fmla="*/ 19038 h 2636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26726"/>
              <a:gd name="T181" fmla="*/ 0 h 26366"/>
              <a:gd name="T182" fmla="*/ 26726 w 26726"/>
              <a:gd name="T183" fmla="*/ 26366 h 2636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26726" h="26366" extrusionOk="0">
                <a:moveTo>
                  <a:pt x="23843" y="11952"/>
                </a:moveTo>
                <a:lnTo>
                  <a:pt x="24023" y="12012"/>
                </a:lnTo>
                <a:lnTo>
                  <a:pt x="24324" y="12253"/>
                </a:lnTo>
                <a:lnTo>
                  <a:pt x="24504" y="12553"/>
                </a:lnTo>
                <a:lnTo>
                  <a:pt x="24624" y="12913"/>
                </a:lnTo>
                <a:lnTo>
                  <a:pt x="24624" y="13093"/>
                </a:lnTo>
                <a:lnTo>
                  <a:pt x="24564" y="13273"/>
                </a:lnTo>
                <a:lnTo>
                  <a:pt x="24444" y="13394"/>
                </a:lnTo>
                <a:lnTo>
                  <a:pt x="24324" y="13574"/>
                </a:lnTo>
                <a:lnTo>
                  <a:pt x="24023" y="13754"/>
                </a:lnTo>
                <a:lnTo>
                  <a:pt x="23843" y="13814"/>
                </a:lnTo>
                <a:lnTo>
                  <a:pt x="23483" y="13814"/>
                </a:lnTo>
                <a:lnTo>
                  <a:pt x="23303" y="13754"/>
                </a:lnTo>
                <a:lnTo>
                  <a:pt x="23002" y="13574"/>
                </a:lnTo>
                <a:lnTo>
                  <a:pt x="22822" y="13273"/>
                </a:lnTo>
                <a:lnTo>
                  <a:pt x="22702" y="12913"/>
                </a:lnTo>
                <a:lnTo>
                  <a:pt x="22762" y="12733"/>
                </a:lnTo>
                <a:lnTo>
                  <a:pt x="22822" y="12553"/>
                </a:lnTo>
                <a:lnTo>
                  <a:pt x="22882" y="12373"/>
                </a:lnTo>
                <a:lnTo>
                  <a:pt x="23002" y="12253"/>
                </a:lnTo>
                <a:lnTo>
                  <a:pt x="23303" y="12012"/>
                </a:lnTo>
                <a:lnTo>
                  <a:pt x="23483" y="11952"/>
                </a:lnTo>
                <a:lnTo>
                  <a:pt x="23843" y="11952"/>
                </a:lnTo>
                <a:close/>
                <a:moveTo>
                  <a:pt x="9129" y="1"/>
                </a:moveTo>
                <a:lnTo>
                  <a:pt x="8589" y="61"/>
                </a:lnTo>
                <a:lnTo>
                  <a:pt x="8048" y="121"/>
                </a:lnTo>
                <a:lnTo>
                  <a:pt x="7568" y="241"/>
                </a:lnTo>
                <a:lnTo>
                  <a:pt x="7027" y="421"/>
                </a:lnTo>
                <a:lnTo>
                  <a:pt x="6547" y="662"/>
                </a:lnTo>
                <a:lnTo>
                  <a:pt x="6006" y="962"/>
                </a:lnTo>
                <a:lnTo>
                  <a:pt x="5586" y="1322"/>
                </a:lnTo>
                <a:lnTo>
                  <a:pt x="5165" y="1743"/>
                </a:lnTo>
                <a:lnTo>
                  <a:pt x="4805" y="2163"/>
                </a:lnTo>
                <a:lnTo>
                  <a:pt x="4625" y="2523"/>
                </a:lnTo>
                <a:lnTo>
                  <a:pt x="4505" y="3004"/>
                </a:lnTo>
                <a:lnTo>
                  <a:pt x="4445" y="3484"/>
                </a:lnTo>
                <a:lnTo>
                  <a:pt x="4445" y="3544"/>
                </a:lnTo>
                <a:lnTo>
                  <a:pt x="4505" y="3604"/>
                </a:lnTo>
                <a:lnTo>
                  <a:pt x="4745" y="3604"/>
                </a:lnTo>
                <a:lnTo>
                  <a:pt x="5045" y="3664"/>
                </a:lnTo>
                <a:lnTo>
                  <a:pt x="5406" y="3785"/>
                </a:lnTo>
                <a:lnTo>
                  <a:pt x="5826" y="3965"/>
                </a:lnTo>
                <a:lnTo>
                  <a:pt x="6126" y="4205"/>
                </a:lnTo>
                <a:lnTo>
                  <a:pt x="6246" y="4385"/>
                </a:lnTo>
                <a:lnTo>
                  <a:pt x="6367" y="4625"/>
                </a:lnTo>
                <a:lnTo>
                  <a:pt x="6427" y="4866"/>
                </a:lnTo>
                <a:lnTo>
                  <a:pt x="6427" y="5166"/>
                </a:lnTo>
                <a:lnTo>
                  <a:pt x="6427" y="5406"/>
                </a:lnTo>
                <a:lnTo>
                  <a:pt x="6367" y="5586"/>
                </a:lnTo>
                <a:lnTo>
                  <a:pt x="6186" y="6007"/>
                </a:lnTo>
                <a:lnTo>
                  <a:pt x="5886" y="6367"/>
                </a:lnTo>
                <a:lnTo>
                  <a:pt x="5526" y="6667"/>
                </a:lnTo>
                <a:lnTo>
                  <a:pt x="4925" y="7088"/>
                </a:lnTo>
                <a:lnTo>
                  <a:pt x="4204" y="7508"/>
                </a:lnTo>
                <a:lnTo>
                  <a:pt x="3544" y="7868"/>
                </a:lnTo>
                <a:lnTo>
                  <a:pt x="2883" y="8289"/>
                </a:lnTo>
                <a:lnTo>
                  <a:pt x="2343" y="8769"/>
                </a:lnTo>
                <a:lnTo>
                  <a:pt x="1862" y="9310"/>
                </a:lnTo>
                <a:lnTo>
                  <a:pt x="1382" y="9850"/>
                </a:lnTo>
                <a:lnTo>
                  <a:pt x="1021" y="10451"/>
                </a:lnTo>
                <a:lnTo>
                  <a:pt x="721" y="11051"/>
                </a:lnTo>
                <a:lnTo>
                  <a:pt x="421" y="11712"/>
                </a:lnTo>
                <a:lnTo>
                  <a:pt x="241" y="12433"/>
                </a:lnTo>
                <a:lnTo>
                  <a:pt x="61" y="13093"/>
                </a:lnTo>
                <a:lnTo>
                  <a:pt x="1" y="13814"/>
                </a:lnTo>
                <a:lnTo>
                  <a:pt x="1" y="14475"/>
                </a:lnTo>
                <a:lnTo>
                  <a:pt x="61" y="15195"/>
                </a:lnTo>
                <a:lnTo>
                  <a:pt x="181" y="15856"/>
                </a:lnTo>
                <a:lnTo>
                  <a:pt x="361" y="16517"/>
                </a:lnTo>
                <a:lnTo>
                  <a:pt x="601" y="17177"/>
                </a:lnTo>
                <a:lnTo>
                  <a:pt x="901" y="17778"/>
                </a:lnTo>
                <a:lnTo>
                  <a:pt x="1322" y="18378"/>
                </a:lnTo>
                <a:lnTo>
                  <a:pt x="1802" y="19039"/>
                </a:lnTo>
                <a:lnTo>
                  <a:pt x="2463" y="19700"/>
                </a:lnTo>
                <a:lnTo>
                  <a:pt x="3184" y="20300"/>
                </a:lnTo>
                <a:lnTo>
                  <a:pt x="3544" y="20600"/>
                </a:lnTo>
                <a:lnTo>
                  <a:pt x="3964" y="20841"/>
                </a:lnTo>
                <a:lnTo>
                  <a:pt x="4084" y="21862"/>
                </a:lnTo>
                <a:lnTo>
                  <a:pt x="4144" y="22342"/>
                </a:lnTo>
                <a:lnTo>
                  <a:pt x="4325" y="22762"/>
                </a:lnTo>
                <a:lnTo>
                  <a:pt x="4505" y="23183"/>
                </a:lnTo>
                <a:lnTo>
                  <a:pt x="4745" y="23543"/>
                </a:lnTo>
                <a:lnTo>
                  <a:pt x="5045" y="23843"/>
                </a:lnTo>
                <a:lnTo>
                  <a:pt x="5346" y="24084"/>
                </a:lnTo>
                <a:lnTo>
                  <a:pt x="5646" y="24204"/>
                </a:lnTo>
                <a:lnTo>
                  <a:pt x="6607" y="25105"/>
                </a:lnTo>
                <a:lnTo>
                  <a:pt x="7388" y="25885"/>
                </a:lnTo>
                <a:lnTo>
                  <a:pt x="7808" y="26186"/>
                </a:lnTo>
                <a:lnTo>
                  <a:pt x="7988" y="26306"/>
                </a:lnTo>
                <a:lnTo>
                  <a:pt x="8288" y="26366"/>
                </a:lnTo>
                <a:lnTo>
                  <a:pt x="8529" y="26366"/>
                </a:lnTo>
                <a:lnTo>
                  <a:pt x="8709" y="26246"/>
                </a:lnTo>
                <a:lnTo>
                  <a:pt x="8829" y="26066"/>
                </a:lnTo>
                <a:lnTo>
                  <a:pt x="8829" y="25825"/>
                </a:lnTo>
                <a:lnTo>
                  <a:pt x="8769" y="25585"/>
                </a:lnTo>
                <a:lnTo>
                  <a:pt x="8649" y="25345"/>
                </a:lnTo>
                <a:lnTo>
                  <a:pt x="8348" y="24924"/>
                </a:lnTo>
                <a:lnTo>
                  <a:pt x="7628" y="24084"/>
                </a:lnTo>
                <a:lnTo>
                  <a:pt x="7267" y="23723"/>
                </a:lnTo>
                <a:lnTo>
                  <a:pt x="7568" y="23363"/>
                </a:lnTo>
                <a:lnTo>
                  <a:pt x="7688" y="23183"/>
                </a:lnTo>
                <a:lnTo>
                  <a:pt x="7808" y="23063"/>
                </a:lnTo>
                <a:lnTo>
                  <a:pt x="8168" y="22943"/>
                </a:lnTo>
                <a:lnTo>
                  <a:pt x="8589" y="22883"/>
                </a:lnTo>
                <a:lnTo>
                  <a:pt x="9369" y="22822"/>
                </a:lnTo>
                <a:lnTo>
                  <a:pt x="10030" y="22702"/>
                </a:lnTo>
                <a:lnTo>
                  <a:pt x="10691" y="22522"/>
                </a:lnTo>
                <a:lnTo>
                  <a:pt x="11231" y="22282"/>
                </a:lnTo>
                <a:lnTo>
                  <a:pt x="11832" y="21922"/>
                </a:lnTo>
                <a:lnTo>
                  <a:pt x="12432" y="21381"/>
                </a:lnTo>
                <a:lnTo>
                  <a:pt x="12793" y="21081"/>
                </a:lnTo>
                <a:lnTo>
                  <a:pt x="13153" y="20901"/>
                </a:lnTo>
                <a:lnTo>
                  <a:pt x="13633" y="20781"/>
                </a:lnTo>
                <a:lnTo>
                  <a:pt x="14054" y="20841"/>
                </a:lnTo>
                <a:lnTo>
                  <a:pt x="14474" y="21021"/>
                </a:lnTo>
                <a:lnTo>
                  <a:pt x="14774" y="21261"/>
                </a:lnTo>
                <a:lnTo>
                  <a:pt x="15075" y="21561"/>
                </a:lnTo>
                <a:lnTo>
                  <a:pt x="15315" y="21982"/>
                </a:lnTo>
                <a:lnTo>
                  <a:pt x="15795" y="22883"/>
                </a:lnTo>
                <a:lnTo>
                  <a:pt x="16216" y="23903"/>
                </a:lnTo>
                <a:lnTo>
                  <a:pt x="16396" y="24324"/>
                </a:lnTo>
                <a:lnTo>
                  <a:pt x="16636" y="24744"/>
                </a:lnTo>
                <a:lnTo>
                  <a:pt x="16937" y="25105"/>
                </a:lnTo>
                <a:lnTo>
                  <a:pt x="17237" y="25405"/>
                </a:lnTo>
                <a:lnTo>
                  <a:pt x="17597" y="25585"/>
                </a:lnTo>
                <a:lnTo>
                  <a:pt x="18018" y="25705"/>
                </a:lnTo>
                <a:lnTo>
                  <a:pt x="18318" y="25645"/>
                </a:lnTo>
                <a:lnTo>
                  <a:pt x="18558" y="25525"/>
                </a:lnTo>
                <a:lnTo>
                  <a:pt x="18798" y="25345"/>
                </a:lnTo>
                <a:lnTo>
                  <a:pt x="18798" y="25165"/>
                </a:lnTo>
                <a:lnTo>
                  <a:pt x="18858" y="25045"/>
                </a:lnTo>
                <a:lnTo>
                  <a:pt x="18798" y="24804"/>
                </a:lnTo>
                <a:lnTo>
                  <a:pt x="18618" y="24564"/>
                </a:lnTo>
                <a:lnTo>
                  <a:pt x="18258" y="24144"/>
                </a:lnTo>
                <a:lnTo>
                  <a:pt x="18018" y="23964"/>
                </a:lnTo>
                <a:lnTo>
                  <a:pt x="17897" y="23723"/>
                </a:lnTo>
                <a:lnTo>
                  <a:pt x="17777" y="23423"/>
                </a:lnTo>
                <a:lnTo>
                  <a:pt x="17837" y="23063"/>
                </a:lnTo>
                <a:lnTo>
                  <a:pt x="17897" y="22642"/>
                </a:lnTo>
                <a:lnTo>
                  <a:pt x="17957" y="22162"/>
                </a:lnTo>
                <a:lnTo>
                  <a:pt x="17957" y="21201"/>
                </a:lnTo>
                <a:lnTo>
                  <a:pt x="18618" y="22102"/>
                </a:lnTo>
                <a:lnTo>
                  <a:pt x="18978" y="22522"/>
                </a:lnTo>
                <a:lnTo>
                  <a:pt x="19399" y="22943"/>
                </a:lnTo>
                <a:lnTo>
                  <a:pt x="19819" y="23243"/>
                </a:lnTo>
                <a:lnTo>
                  <a:pt x="20360" y="23483"/>
                </a:lnTo>
                <a:lnTo>
                  <a:pt x="20660" y="23483"/>
                </a:lnTo>
                <a:lnTo>
                  <a:pt x="20960" y="23543"/>
                </a:lnTo>
                <a:lnTo>
                  <a:pt x="21261" y="23483"/>
                </a:lnTo>
                <a:lnTo>
                  <a:pt x="21621" y="23423"/>
                </a:lnTo>
                <a:lnTo>
                  <a:pt x="21741" y="23363"/>
                </a:lnTo>
                <a:lnTo>
                  <a:pt x="21861" y="23243"/>
                </a:lnTo>
                <a:lnTo>
                  <a:pt x="21861" y="23063"/>
                </a:lnTo>
                <a:lnTo>
                  <a:pt x="21801" y="22883"/>
                </a:lnTo>
                <a:lnTo>
                  <a:pt x="21501" y="22582"/>
                </a:lnTo>
                <a:lnTo>
                  <a:pt x="21201" y="22402"/>
                </a:lnTo>
                <a:lnTo>
                  <a:pt x="20840" y="22162"/>
                </a:lnTo>
                <a:lnTo>
                  <a:pt x="20480" y="21982"/>
                </a:lnTo>
                <a:lnTo>
                  <a:pt x="20240" y="21741"/>
                </a:lnTo>
                <a:lnTo>
                  <a:pt x="20120" y="21501"/>
                </a:lnTo>
                <a:lnTo>
                  <a:pt x="19939" y="21201"/>
                </a:lnTo>
                <a:lnTo>
                  <a:pt x="19879" y="20901"/>
                </a:lnTo>
                <a:lnTo>
                  <a:pt x="19759" y="20300"/>
                </a:lnTo>
                <a:lnTo>
                  <a:pt x="19639" y="19700"/>
                </a:lnTo>
                <a:lnTo>
                  <a:pt x="19699" y="19399"/>
                </a:lnTo>
                <a:lnTo>
                  <a:pt x="19879" y="18979"/>
                </a:lnTo>
                <a:lnTo>
                  <a:pt x="20180" y="18438"/>
                </a:lnTo>
                <a:lnTo>
                  <a:pt x="20660" y="17898"/>
                </a:lnTo>
                <a:lnTo>
                  <a:pt x="21140" y="17417"/>
                </a:lnTo>
                <a:lnTo>
                  <a:pt x="21801" y="16997"/>
                </a:lnTo>
                <a:lnTo>
                  <a:pt x="22101" y="16817"/>
                </a:lnTo>
                <a:lnTo>
                  <a:pt x="22462" y="16697"/>
                </a:lnTo>
                <a:lnTo>
                  <a:pt x="22882" y="16577"/>
                </a:lnTo>
                <a:lnTo>
                  <a:pt x="23242" y="16577"/>
                </a:lnTo>
                <a:lnTo>
                  <a:pt x="23663" y="16517"/>
                </a:lnTo>
                <a:lnTo>
                  <a:pt x="24083" y="16396"/>
                </a:lnTo>
                <a:lnTo>
                  <a:pt x="24504" y="16276"/>
                </a:lnTo>
                <a:lnTo>
                  <a:pt x="24924" y="16096"/>
                </a:lnTo>
                <a:lnTo>
                  <a:pt x="25284" y="15916"/>
                </a:lnTo>
                <a:lnTo>
                  <a:pt x="25585" y="15676"/>
                </a:lnTo>
                <a:lnTo>
                  <a:pt x="25885" y="15436"/>
                </a:lnTo>
                <a:lnTo>
                  <a:pt x="26185" y="15135"/>
                </a:lnTo>
                <a:lnTo>
                  <a:pt x="26365" y="14895"/>
                </a:lnTo>
                <a:lnTo>
                  <a:pt x="26546" y="14595"/>
                </a:lnTo>
                <a:lnTo>
                  <a:pt x="26666" y="14354"/>
                </a:lnTo>
                <a:lnTo>
                  <a:pt x="26726" y="14054"/>
                </a:lnTo>
                <a:lnTo>
                  <a:pt x="26666" y="13814"/>
                </a:lnTo>
                <a:lnTo>
                  <a:pt x="26546" y="13574"/>
                </a:lnTo>
                <a:lnTo>
                  <a:pt x="26365" y="13394"/>
                </a:lnTo>
                <a:lnTo>
                  <a:pt x="26125" y="13213"/>
                </a:lnTo>
                <a:lnTo>
                  <a:pt x="25945" y="13093"/>
                </a:lnTo>
                <a:lnTo>
                  <a:pt x="25825" y="12973"/>
                </a:lnTo>
                <a:lnTo>
                  <a:pt x="25765" y="12793"/>
                </a:lnTo>
                <a:lnTo>
                  <a:pt x="25705" y="12613"/>
                </a:lnTo>
                <a:lnTo>
                  <a:pt x="25645" y="12192"/>
                </a:lnTo>
                <a:lnTo>
                  <a:pt x="25585" y="11712"/>
                </a:lnTo>
                <a:lnTo>
                  <a:pt x="25525" y="11232"/>
                </a:lnTo>
                <a:lnTo>
                  <a:pt x="25344" y="10751"/>
                </a:lnTo>
                <a:lnTo>
                  <a:pt x="25224" y="10511"/>
                </a:lnTo>
                <a:lnTo>
                  <a:pt x="24984" y="10271"/>
                </a:lnTo>
                <a:lnTo>
                  <a:pt x="24744" y="10030"/>
                </a:lnTo>
                <a:lnTo>
                  <a:pt x="24444" y="9850"/>
                </a:lnTo>
                <a:lnTo>
                  <a:pt x="23783" y="9490"/>
                </a:lnTo>
                <a:lnTo>
                  <a:pt x="23122" y="9250"/>
                </a:lnTo>
                <a:lnTo>
                  <a:pt x="22462" y="9130"/>
                </a:lnTo>
                <a:lnTo>
                  <a:pt x="21681" y="9190"/>
                </a:lnTo>
                <a:lnTo>
                  <a:pt x="21261" y="8649"/>
                </a:lnTo>
                <a:lnTo>
                  <a:pt x="20900" y="8169"/>
                </a:lnTo>
                <a:lnTo>
                  <a:pt x="20360" y="7748"/>
                </a:lnTo>
                <a:lnTo>
                  <a:pt x="19759" y="7268"/>
                </a:lnTo>
                <a:lnTo>
                  <a:pt x="19099" y="6968"/>
                </a:lnTo>
                <a:lnTo>
                  <a:pt x="18738" y="6787"/>
                </a:lnTo>
                <a:lnTo>
                  <a:pt x="18378" y="6727"/>
                </a:lnTo>
                <a:lnTo>
                  <a:pt x="17957" y="6667"/>
                </a:lnTo>
                <a:lnTo>
                  <a:pt x="17597" y="6727"/>
                </a:lnTo>
                <a:lnTo>
                  <a:pt x="17477" y="6727"/>
                </a:lnTo>
                <a:lnTo>
                  <a:pt x="17417" y="6847"/>
                </a:lnTo>
                <a:lnTo>
                  <a:pt x="17477" y="7028"/>
                </a:lnTo>
                <a:lnTo>
                  <a:pt x="17537" y="7148"/>
                </a:lnTo>
                <a:lnTo>
                  <a:pt x="17777" y="7508"/>
                </a:lnTo>
                <a:lnTo>
                  <a:pt x="18018" y="7808"/>
                </a:lnTo>
                <a:lnTo>
                  <a:pt x="18078" y="7928"/>
                </a:lnTo>
                <a:lnTo>
                  <a:pt x="18138" y="8169"/>
                </a:lnTo>
                <a:lnTo>
                  <a:pt x="18138" y="8829"/>
                </a:lnTo>
                <a:lnTo>
                  <a:pt x="18198" y="9490"/>
                </a:lnTo>
                <a:lnTo>
                  <a:pt x="18258" y="9730"/>
                </a:lnTo>
                <a:lnTo>
                  <a:pt x="18318" y="9910"/>
                </a:lnTo>
                <a:lnTo>
                  <a:pt x="18498" y="10211"/>
                </a:lnTo>
                <a:lnTo>
                  <a:pt x="18078" y="10511"/>
                </a:lnTo>
                <a:lnTo>
                  <a:pt x="17717" y="10871"/>
                </a:lnTo>
                <a:lnTo>
                  <a:pt x="17357" y="11232"/>
                </a:lnTo>
                <a:lnTo>
                  <a:pt x="17117" y="11652"/>
                </a:lnTo>
                <a:lnTo>
                  <a:pt x="16156" y="11952"/>
                </a:lnTo>
                <a:lnTo>
                  <a:pt x="15135" y="12132"/>
                </a:lnTo>
                <a:lnTo>
                  <a:pt x="14114" y="12192"/>
                </a:lnTo>
                <a:lnTo>
                  <a:pt x="12973" y="12132"/>
                </a:lnTo>
                <a:lnTo>
                  <a:pt x="12192" y="12072"/>
                </a:lnTo>
                <a:lnTo>
                  <a:pt x="11411" y="12072"/>
                </a:lnTo>
                <a:lnTo>
                  <a:pt x="10631" y="12132"/>
                </a:lnTo>
                <a:lnTo>
                  <a:pt x="9910" y="12192"/>
                </a:lnTo>
                <a:lnTo>
                  <a:pt x="9189" y="12373"/>
                </a:lnTo>
                <a:lnTo>
                  <a:pt x="8469" y="12673"/>
                </a:lnTo>
                <a:lnTo>
                  <a:pt x="7748" y="13033"/>
                </a:lnTo>
                <a:lnTo>
                  <a:pt x="7087" y="13454"/>
                </a:lnTo>
                <a:lnTo>
                  <a:pt x="6547" y="13934"/>
                </a:lnTo>
                <a:lnTo>
                  <a:pt x="6066" y="14415"/>
                </a:lnTo>
                <a:lnTo>
                  <a:pt x="5586" y="14955"/>
                </a:lnTo>
                <a:lnTo>
                  <a:pt x="5225" y="15556"/>
                </a:lnTo>
                <a:lnTo>
                  <a:pt x="4865" y="16216"/>
                </a:lnTo>
                <a:lnTo>
                  <a:pt x="4565" y="16877"/>
                </a:lnTo>
                <a:lnTo>
                  <a:pt x="4325" y="17537"/>
                </a:lnTo>
                <a:lnTo>
                  <a:pt x="4144" y="18198"/>
                </a:lnTo>
                <a:lnTo>
                  <a:pt x="4084" y="18739"/>
                </a:lnTo>
                <a:lnTo>
                  <a:pt x="3724" y="18498"/>
                </a:lnTo>
                <a:lnTo>
                  <a:pt x="3604" y="18018"/>
                </a:lnTo>
                <a:lnTo>
                  <a:pt x="3484" y="17598"/>
                </a:lnTo>
                <a:lnTo>
                  <a:pt x="3424" y="17057"/>
                </a:lnTo>
                <a:lnTo>
                  <a:pt x="3364" y="16577"/>
                </a:lnTo>
                <a:lnTo>
                  <a:pt x="3424" y="16096"/>
                </a:lnTo>
                <a:lnTo>
                  <a:pt x="3424" y="15616"/>
                </a:lnTo>
                <a:lnTo>
                  <a:pt x="3544" y="15195"/>
                </a:lnTo>
                <a:lnTo>
                  <a:pt x="3724" y="14715"/>
                </a:lnTo>
                <a:lnTo>
                  <a:pt x="4024" y="14114"/>
                </a:lnTo>
                <a:lnTo>
                  <a:pt x="4385" y="13574"/>
                </a:lnTo>
                <a:lnTo>
                  <a:pt x="4805" y="13093"/>
                </a:lnTo>
                <a:lnTo>
                  <a:pt x="5286" y="12733"/>
                </a:lnTo>
                <a:lnTo>
                  <a:pt x="5886" y="12373"/>
                </a:lnTo>
                <a:lnTo>
                  <a:pt x="6427" y="12132"/>
                </a:lnTo>
                <a:lnTo>
                  <a:pt x="7087" y="11892"/>
                </a:lnTo>
                <a:lnTo>
                  <a:pt x="7688" y="11712"/>
                </a:lnTo>
                <a:lnTo>
                  <a:pt x="9790" y="11111"/>
                </a:lnTo>
                <a:lnTo>
                  <a:pt x="10751" y="10751"/>
                </a:lnTo>
                <a:lnTo>
                  <a:pt x="11712" y="10331"/>
                </a:lnTo>
                <a:lnTo>
                  <a:pt x="12132" y="10090"/>
                </a:lnTo>
                <a:lnTo>
                  <a:pt x="12552" y="9790"/>
                </a:lnTo>
                <a:lnTo>
                  <a:pt x="12913" y="9490"/>
                </a:lnTo>
                <a:lnTo>
                  <a:pt x="13273" y="9130"/>
                </a:lnTo>
                <a:lnTo>
                  <a:pt x="13633" y="8769"/>
                </a:lnTo>
                <a:lnTo>
                  <a:pt x="13874" y="8289"/>
                </a:lnTo>
                <a:lnTo>
                  <a:pt x="14174" y="7808"/>
                </a:lnTo>
                <a:lnTo>
                  <a:pt x="14354" y="7268"/>
                </a:lnTo>
                <a:lnTo>
                  <a:pt x="14534" y="6727"/>
                </a:lnTo>
                <a:lnTo>
                  <a:pt x="14594" y="6247"/>
                </a:lnTo>
                <a:lnTo>
                  <a:pt x="14654" y="5706"/>
                </a:lnTo>
                <a:lnTo>
                  <a:pt x="14654" y="5166"/>
                </a:lnTo>
                <a:lnTo>
                  <a:pt x="14594" y="4685"/>
                </a:lnTo>
                <a:lnTo>
                  <a:pt x="14474" y="4205"/>
                </a:lnTo>
                <a:lnTo>
                  <a:pt x="14294" y="3664"/>
                </a:lnTo>
                <a:lnTo>
                  <a:pt x="14114" y="3244"/>
                </a:lnTo>
                <a:lnTo>
                  <a:pt x="13874" y="2764"/>
                </a:lnTo>
                <a:lnTo>
                  <a:pt x="13573" y="2343"/>
                </a:lnTo>
                <a:lnTo>
                  <a:pt x="13273" y="1923"/>
                </a:lnTo>
                <a:lnTo>
                  <a:pt x="12913" y="1562"/>
                </a:lnTo>
                <a:lnTo>
                  <a:pt x="12552" y="1202"/>
                </a:lnTo>
                <a:lnTo>
                  <a:pt x="12132" y="902"/>
                </a:lnTo>
                <a:lnTo>
                  <a:pt x="11652" y="662"/>
                </a:lnTo>
                <a:lnTo>
                  <a:pt x="11171" y="421"/>
                </a:lnTo>
                <a:lnTo>
                  <a:pt x="10691" y="241"/>
                </a:lnTo>
                <a:lnTo>
                  <a:pt x="10150" y="121"/>
                </a:lnTo>
                <a:lnTo>
                  <a:pt x="9610" y="1"/>
                </a:lnTo>
                <a:lnTo>
                  <a:pt x="9129" y="1"/>
                </a:lnTo>
                <a:close/>
              </a:path>
            </a:pathLst>
          </a:custGeom>
          <a:solidFill>
            <a:srgbClr val="F56737"/>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5" name="Shape 165">
            <a:extLst>
              <a:ext uri="{FF2B5EF4-FFF2-40B4-BE49-F238E27FC236}">
                <a16:creationId xmlns:a16="http://schemas.microsoft.com/office/drawing/2014/main" xmlns="" id="{D9955009-C568-4E41-8D6B-C9DDBD345A69}"/>
              </a:ext>
            </a:extLst>
          </p:cNvPr>
          <p:cNvSpPr>
            <a:spLocks/>
          </p:cNvSpPr>
          <p:nvPr/>
        </p:nvSpPr>
        <p:spPr bwMode="auto">
          <a:xfrm>
            <a:off x="1979085" y="307975"/>
            <a:ext cx="436033" cy="433388"/>
          </a:xfrm>
          <a:custGeom>
            <a:avLst/>
            <a:gdLst>
              <a:gd name="T0" fmla="*/ 61150447 w 20060"/>
              <a:gd name="T1" fmla="*/ 10389 h 19940"/>
              <a:gd name="T2" fmla="*/ 43716184 w 20060"/>
              <a:gd name="T3" fmla="*/ 93740260 h 19940"/>
              <a:gd name="T4" fmla="*/ 47099914 w 20060"/>
              <a:gd name="T5" fmla="*/ 55504766 h 19940"/>
              <a:gd name="T6" fmla="*/ 45280214 w 20060"/>
              <a:gd name="T7" fmla="*/ 41325893 h 19940"/>
              <a:gd name="T8" fmla="*/ 38252551 w 20060"/>
              <a:gd name="T9" fmla="*/ 44405882 h 19940"/>
              <a:gd name="T10" fmla="*/ 41116449 w 20060"/>
              <a:gd name="T11" fmla="*/ 62291635 h 19940"/>
              <a:gd name="T12" fmla="*/ 28625692 w 20060"/>
              <a:gd name="T13" fmla="*/ 22208136 h 19940"/>
              <a:gd name="T14" fmla="*/ 25241700 w 20060"/>
              <a:gd name="T15" fmla="*/ 22208136 h 19940"/>
              <a:gd name="T16" fmla="*/ 16134673 w 20060"/>
              <a:gd name="T17" fmla="*/ 14189262 h 19940"/>
              <a:gd name="T18" fmla="*/ 18998571 w 20060"/>
              <a:gd name="T19" fmla="*/ 40093889 h 19940"/>
              <a:gd name="T20" fmla="*/ 13275030 w 20060"/>
              <a:gd name="T21" fmla="*/ 45021884 h 19940"/>
              <a:gd name="T22" fmla="*/ 22642226 w 20060"/>
              <a:gd name="T23" fmla="*/ 49334356 h 19940"/>
              <a:gd name="T24" fmla="*/ 28105598 w 20060"/>
              <a:gd name="T25" fmla="*/ 74006500 h 19940"/>
              <a:gd name="T26" fmla="*/ 22642226 w 20060"/>
              <a:gd name="T27" fmla="*/ 64755622 h 19940"/>
              <a:gd name="T28" fmla="*/ 22642226 w 20060"/>
              <a:gd name="T29" fmla="*/ 82014984 h 19940"/>
              <a:gd name="T30" fmla="*/ 31749514 w 20060"/>
              <a:gd name="T31" fmla="*/ 91881864 h 19940"/>
              <a:gd name="T32" fmla="*/ 11711000 w 20060"/>
              <a:gd name="T33" fmla="*/ 65371624 h 19940"/>
              <a:gd name="T34" fmla="*/ 8591693 w 20060"/>
              <a:gd name="T35" fmla="*/ 78934973 h 19940"/>
              <a:gd name="T36" fmla="*/ 4687853 w 20060"/>
              <a:gd name="T37" fmla="*/ 85105384 h 19940"/>
              <a:gd name="T38" fmla="*/ 8071583 w 20060"/>
              <a:gd name="T39" fmla="*/ 108535135 h 19940"/>
              <a:gd name="T40" fmla="*/ 15094731 w 20060"/>
              <a:gd name="T41" fmla="*/ 102364724 h 19940"/>
              <a:gd name="T42" fmla="*/ 27585749 w 20060"/>
              <a:gd name="T43" fmla="*/ 111615602 h 19940"/>
              <a:gd name="T44" fmla="*/ 18218553 w 20060"/>
              <a:gd name="T45" fmla="*/ 114695613 h 19940"/>
              <a:gd name="T46" fmla="*/ 17698720 w 20060"/>
              <a:gd name="T47" fmla="*/ 128884875 h 19940"/>
              <a:gd name="T48" fmla="*/ 25241700 w 20060"/>
              <a:gd name="T49" fmla="*/ 130117336 h 19940"/>
              <a:gd name="T50" fmla="*/ 26545806 w 20060"/>
              <a:gd name="T51" fmla="*/ 149851095 h 19940"/>
              <a:gd name="T52" fmla="*/ 12495273 w 20060"/>
              <a:gd name="T53" fmla="*/ 158475560 h 19940"/>
              <a:gd name="T54" fmla="*/ 18478478 w 20060"/>
              <a:gd name="T55" fmla="*/ 168958442 h 19940"/>
              <a:gd name="T56" fmla="*/ 15874765 w 20060"/>
              <a:gd name="T57" fmla="*/ 193014584 h 19940"/>
              <a:gd name="T58" fmla="*/ 22382318 w 20060"/>
              <a:gd name="T59" fmla="*/ 180673328 h 19940"/>
              <a:gd name="T60" fmla="*/ 27845673 w 20060"/>
              <a:gd name="T61" fmla="*/ 204729448 h 19940"/>
              <a:gd name="T62" fmla="*/ 25761794 w 20060"/>
              <a:gd name="T63" fmla="*/ 170816837 h 19940"/>
              <a:gd name="T64" fmla="*/ 35393169 w 20060"/>
              <a:gd name="T65" fmla="*/ 154163088 h 19940"/>
              <a:gd name="T66" fmla="*/ 37732718 w 20060"/>
              <a:gd name="T67" fmla="*/ 171432839 h 19940"/>
              <a:gd name="T68" fmla="*/ 42936149 w 20060"/>
              <a:gd name="T69" fmla="*/ 159091562 h 19940"/>
              <a:gd name="T70" fmla="*/ 59070839 w 20060"/>
              <a:gd name="T71" fmla="*/ 168958442 h 19940"/>
              <a:gd name="T72" fmla="*/ 55427167 w 20060"/>
              <a:gd name="T73" fmla="*/ 193014584 h 19940"/>
              <a:gd name="T74" fmla="*/ 58810914 w 20060"/>
              <a:gd name="T75" fmla="*/ 191772190 h 19940"/>
              <a:gd name="T76" fmla="*/ 68178110 w 20060"/>
              <a:gd name="T77" fmla="*/ 196710597 h 19940"/>
              <a:gd name="T78" fmla="*/ 72341614 w 20060"/>
              <a:gd name="T79" fmla="*/ 178825322 h 19940"/>
              <a:gd name="T80" fmla="*/ 75201257 w 20060"/>
              <a:gd name="T81" fmla="*/ 173280846 h 19940"/>
              <a:gd name="T82" fmla="*/ 57506792 w 20060"/>
              <a:gd name="T83" fmla="*/ 147376697 h 19940"/>
              <a:gd name="T84" fmla="*/ 63494512 w 20060"/>
              <a:gd name="T85" fmla="*/ 147376697 h 19940"/>
              <a:gd name="T86" fmla="*/ 62710239 w 20060"/>
              <a:gd name="T87" fmla="*/ 131349340 h 19940"/>
              <a:gd name="T88" fmla="*/ 69737902 w 20060"/>
              <a:gd name="T89" fmla="*/ 123946469 h 19940"/>
              <a:gd name="T90" fmla="*/ 78584988 w 20060"/>
              <a:gd name="T91" fmla="*/ 153547086 h 19940"/>
              <a:gd name="T92" fmla="*/ 73901390 w 20060"/>
              <a:gd name="T93" fmla="*/ 130733338 h 19940"/>
              <a:gd name="T94" fmla="*/ 85872314 w 20060"/>
              <a:gd name="T95" fmla="*/ 130117336 h 19940"/>
              <a:gd name="T96" fmla="*/ 81188977 w 20060"/>
              <a:gd name="T97" fmla="*/ 118401993 h 19940"/>
              <a:gd name="T98" fmla="*/ 83528510 w 20060"/>
              <a:gd name="T99" fmla="*/ 101132720 h 19940"/>
              <a:gd name="T100" fmla="*/ 78065155 w 20060"/>
              <a:gd name="T101" fmla="*/ 100516718 h 19940"/>
              <a:gd name="T102" fmla="*/ 57766717 w 20060"/>
              <a:gd name="T103" fmla="*/ 98668733 h 19940"/>
              <a:gd name="T104" fmla="*/ 63494512 w 20060"/>
              <a:gd name="T105" fmla="*/ 91881864 h 19940"/>
              <a:gd name="T106" fmla="*/ 58291065 w 20060"/>
              <a:gd name="T107" fmla="*/ 85105384 h 19940"/>
              <a:gd name="T108" fmla="*/ 67918202 w 20060"/>
              <a:gd name="T109" fmla="*/ 49950358 h 19940"/>
              <a:gd name="T110" fmla="*/ 79624670 w 20060"/>
              <a:gd name="T111" fmla="*/ 45021884 h 19940"/>
              <a:gd name="T112" fmla="*/ 65834061 w 20060"/>
              <a:gd name="T113" fmla="*/ 43173878 h 19940"/>
              <a:gd name="T114" fmla="*/ 72861708 w 20060"/>
              <a:gd name="T115" fmla="*/ 6170389 h 19940"/>
              <a:gd name="T116" fmla="*/ 61670557 w 20060"/>
              <a:gd name="T117" fmla="*/ 10389 h 1994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20060"/>
              <a:gd name="T178" fmla="*/ 0 h 19940"/>
              <a:gd name="T179" fmla="*/ 20060 w 20060"/>
              <a:gd name="T180" fmla="*/ 19940 h 1994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20060" h="19940" extrusionOk="0">
                <a:moveTo>
                  <a:pt x="12372" y="13093"/>
                </a:moveTo>
                <a:lnTo>
                  <a:pt x="12913" y="13574"/>
                </a:lnTo>
                <a:lnTo>
                  <a:pt x="12973" y="13874"/>
                </a:lnTo>
                <a:lnTo>
                  <a:pt x="13093" y="14114"/>
                </a:lnTo>
                <a:lnTo>
                  <a:pt x="12372" y="13093"/>
                </a:lnTo>
                <a:close/>
                <a:moveTo>
                  <a:pt x="14114" y="1"/>
                </a:moveTo>
                <a:lnTo>
                  <a:pt x="13874" y="962"/>
                </a:lnTo>
                <a:lnTo>
                  <a:pt x="13694" y="1983"/>
                </a:lnTo>
                <a:lnTo>
                  <a:pt x="13694" y="2463"/>
                </a:lnTo>
                <a:lnTo>
                  <a:pt x="13694" y="3004"/>
                </a:lnTo>
                <a:lnTo>
                  <a:pt x="13754" y="3484"/>
                </a:lnTo>
                <a:lnTo>
                  <a:pt x="13934" y="3965"/>
                </a:lnTo>
                <a:lnTo>
                  <a:pt x="10090" y="9130"/>
                </a:lnTo>
                <a:lnTo>
                  <a:pt x="10030" y="9250"/>
                </a:lnTo>
                <a:lnTo>
                  <a:pt x="10090" y="7328"/>
                </a:lnTo>
                <a:lnTo>
                  <a:pt x="10150" y="6067"/>
                </a:lnTo>
                <a:lnTo>
                  <a:pt x="10391" y="5947"/>
                </a:lnTo>
                <a:lnTo>
                  <a:pt x="10571" y="5826"/>
                </a:lnTo>
                <a:lnTo>
                  <a:pt x="10751" y="5646"/>
                </a:lnTo>
                <a:lnTo>
                  <a:pt x="10871" y="5406"/>
                </a:lnTo>
                <a:lnTo>
                  <a:pt x="10931" y="5226"/>
                </a:lnTo>
                <a:lnTo>
                  <a:pt x="10931" y="4986"/>
                </a:lnTo>
                <a:lnTo>
                  <a:pt x="10931" y="4745"/>
                </a:lnTo>
                <a:lnTo>
                  <a:pt x="10811" y="4565"/>
                </a:lnTo>
                <a:lnTo>
                  <a:pt x="10751" y="4325"/>
                </a:lnTo>
                <a:lnTo>
                  <a:pt x="10571" y="4145"/>
                </a:lnTo>
                <a:lnTo>
                  <a:pt x="10451" y="4025"/>
                </a:lnTo>
                <a:lnTo>
                  <a:pt x="10210" y="3905"/>
                </a:lnTo>
                <a:lnTo>
                  <a:pt x="10030" y="3845"/>
                </a:lnTo>
                <a:lnTo>
                  <a:pt x="9550" y="3845"/>
                </a:lnTo>
                <a:lnTo>
                  <a:pt x="9310" y="3905"/>
                </a:lnTo>
                <a:lnTo>
                  <a:pt x="9129" y="4025"/>
                </a:lnTo>
                <a:lnTo>
                  <a:pt x="8949" y="4145"/>
                </a:lnTo>
                <a:lnTo>
                  <a:pt x="8829" y="4325"/>
                </a:lnTo>
                <a:lnTo>
                  <a:pt x="8709" y="4565"/>
                </a:lnTo>
                <a:lnTo>
                  <a:pt x="8649" y="4745"/>
                </a:lnTo>
                <a:lnTo>
                  <a:pt x="8649" y="4986"/>
                </a:lnTo>
                <a:lnTo>
                  <a:pt x="8709" y="5346"/>
                </a:lnTo>
                <a:lnTo>
                  <a:pt x="8889" y="5706"/>
                </a:lnTo>
                <a:lnTo>
                  <a:pt x="9129" y="5947"/>
                </a:lnTo>
                <a:lnTo>
                  <a:pt x="9490" y="6067"/>
                </a:lnTo>
                <a:lnTo>
                  <a:pt x="9430" y="6847"/>
                </a:lnTo>
                <a:lnTo>
                  <a:pt x="9250" y="8469"/>
                </a:lnTo>
                <a:lnTo>
                  <a:pt x="6907" y="5166"/>
                </a:lnTo>
                <a:lnTo>
                  <a:pt x="6006" y="3965"/>
                </a:lnTo>
                <a:lnTo>
                  <a:pt x="6427" y="2764"/>
                </a:lnTo>
                <a:lnTo>
                  <a:pt x="6547" y="2463"/>
                </a:lnTo>
                <a:lnTo>
                  <a:pt x="6607" y="2163"/>
                </a:lnTo>
                <a:lnTo>
                  <a:pt x="6667" y="1863"/>
                </a:lnTo>
                <a:lnTo>
                  <a:pt x="6547" y="1562"/>
                </a:lnTo>
                <a:lnTo>
                  <a:pt x="6487" y="1502"/>
                </a:lnTo>
                <a:lnTo>
                  <a:pt x="6367" y="1502"/>
                </a:lnTo>
                <a:lnTo>
                  <a:pt x="6127" y="1683"/>
                </a:lnTo>
                <a:lnTo>
                  <a:pt x="5946" y="1923"/>
                </a:lnTo>
                <a:lnTo>
                  <a:pt x="5826" y="2163"/>
                </a:lnTo>
                <a:lnTo>
                  <a:pt x="5706" y="2463"/>
                </a:lnTo>
                <a:lnTo>
                  <a:pt x="5406" y="3244"/>
                </a:lnTo>
                <a:lnTo>
                  <a:pt x="5226" y="2944"/>
                </a:lnTo>
                <a:lnTo>
                  <a:pt x="4565" y="2043"/>
                </a:lnTo>
                <a:lnTo>
                  <a:pt x="4205" y="1683"/>
                </a:lnTo>
                <a:lnTo>
                  <a:pt x="3965" y="1502"/>
                </a:lnTo>
                <a:lnTo>
                  <a:pt x="3724" y="1382"/>
                </a:lnTo>
                <a:lnTo>
                  <a:pt x="3604" y="1382"/>
                </a:lnTo>
                <a:lnTo>
                  <a:pt x="3604" y="1442"/>
                </a:lnTo>
                <a:lnTo>
                  <a:pt x="3724" y="1923"/>
                </a:lnTo>
                <a:lnTo>
                  <a:pt x="3904" y="2343"/>
                </a:lnTo>
                <a:lnTo>
                  <a:pt x="4505" y="3124"/>
                </a:lnTo>
                <a:lnTo>
                  <a:pt x="5046" y="3965"/>
                </a:lnTo>
                <a:lnTo>
                  <a:pt x="4385" y="3905"/>
                </a:lnTo>
                <a:lnTo>
                  <a:pt x="3784" y="3845"/>
                </a:lnTo>
                <a:lnTo>
                  <a:pt x="3544" y="3784"/>
                </a:lnTo>
                <a:lnTo>
                  <a:pt x="3244" y="3845"/>
                </a:lnTo>
                <a:lnTo>
                  <a:pt x="3064" y="3905"/>
                </a:lnTo>
                <a:lnTo>
                  <a:pt x="3004" y="4025"/>
                </a:lnTo>
                <a:lnTo>
                  <a:pt x="2944" y="4205"/>
                </a:lnTo>
                <a:lnTo>
                  <a:pt x="3064" y="4385"/>
                </a:lnTo>
                <a:lnTo>
                  <a:pt x="3304" y="4505"/>
                </a:lnTo>
                <a:lnTo>
                  <a:pt x="3604" y="4685"/>
                </a:lnTo>
                <a:lnTo>
                  <a:pt x="3904" y="4745"/>
                </a:lnTo>
                <a:lnTo>
                  <a:pt x="4265" y="4805"/>
                </a:lnTo>
                <a:lnTo>
                  <a:pt x="4565" y="4865"/>
                </a:lnTo>
                <a:lnTo>
                  <a:pt x="4925" y="4865"/>
                </a:lnTo>
                <a:lnTo>
                  <a:pt x="5226" y="4805"/>
                </a:lnTo>
                <a:lnTo>
                  <a:pt x="5466" y="4685"/>
                </a:lnTo>
                <a:lnTo>
                  <a:pt x="5526" y="4625"/>
                </a:lnTo>
                <a:lnTo>
                  <a:pt x="6067" y="5406"/>
                </a:lnTo>
                <a:lnTo>
                  <a:pt x="8229" y="8469"/>
                </a:lnTo>
                <a:lnTo>
                  <a:pt x="7148" y="7688"/>
                </a:lnTo>
                <a:lnTo>
                  <a:pt x="6847" y="7388"/>
                </a:lnTo>
                <a:lnTo>
                  <a:pt x="6487" y="7208"/>
                </a:lnTo>
                <a:lnTo>
                  <a:pt x="6487" y="7148"/>
                </a:lnTo>
                <a:lnTo>
                  <a:pt x="6427" y="6787"/>
                </a:lnTo>
                <a:lnTo>
                  <a:pt x="6247" y="6487"/>
                </a:lnTo>
                <a:lnTo>
                  <a:pt x="5946" y="6307"/>
                </a:lnTo>
                <a:lnTo>
                  <a:pt x="5766" y="6247"/>
                </a:lnTo>
                <a:lnTo>
                  <a:pt x="5406" y="6247"/>
                </a:lnTo>
                <a:lnTo>
                  <a:pt x="5226" y="6307"/>
                </a:lnTo>
                <a:lnTo>
                  <a:pt x="4925" y="6487"/>
                </a:lnTo>
                <a:lnTo>
                  <a:pt x="4685" y="6787"/>
                </a:lnTo>
                <a:lnTo>
                  <a:pt x="4685" y="6967"/>
                </a:lnTo>
                <a:lnTo>
                  <a:pt x="4625" y="7148"/>
                </a:lnTo>
                <a:lnTo>
                  <a:pt x="4745" y="7508"/>
                </a:lnTo>
                <a:lnTo>
                  <a:pt x="4925" y="7808"/>
                </a:lnTo>
                <a:lnTo>
                  <a:pt x="5226" y="7988"/>
                </a:lnTo>
                <a:lnTo>
                  <a:pt x="5406" y="8048"/>
                </a:lnTo>
                <a:lnTo>
                  <a:pt x="5826" y="8048"/>
                </a:lnTo>
                <a:lnTo>
                  <a:pt x="6127" y="7928"/>
                </a:lnTo>
                <a:lnTo>
                  <a:pt x="6487" y="8229"/>
                </a:lnTo>
                <a:lnTo>
                  <a:pt x="6907" y="8589"/>
                </a:lnTo>
                <a:lnTo>
                  <a:pt x="7328" y="8949"/>
                </a:lnTo>
                <a:lnTo>
                  <a:pt x="4925" y="8409"/>
                </a:lnTo>
                <a:lnTo>
                  <a:pt x="4565" y="8289"/>
                </a:lnTo>
                <a:lnTo>
                  <a:pt x="4265" y="7928"/>
                </a:lnTo>
                <a:lnTo>
                  <a:pt x="3965" y="7568"/>
                </a:lnTo>
                <a:lnTo>
                  <a:pt x="2884" y="6367"/>
                </a:lnTo>
                <a:lnTo>
                  <a:pt x="2823" y="6307"/>
                </a:lnTo>
                <a:lnTo>
                  <a:pt x="2703" y="6367"/>
                </a:lnTo>
                <a:lnTo>
                  <a:pt x="2643" y="6487"/>
                </a:lnTo>
                <a:lnTo>
                  <a:pt x="2643" y="6607"/>
                </a:lnTo>
                <a:lnTo>
                  <a:pt x="3664" y="7988"/>
                </a:lnTo>
                <a:lnTo>
                  <a:pt x="3724" y="8109"/>
                </a:lnTo>
                <a:lnTo>
                  <a:pt x="2823" y="7868"/>
                </a:lnTo>
                <a:lnTo>
                  <a:pt x="1983" y="7688"/>
                </a:lnTo>
                <a:lnTo>
                  <a:pt x="1082" y="7508"/>
                </a:lnTo>
                <a:lnTo>
                  <a:pt x="61" y="7508"/>
                </a:lnTo>
                <a:lnTo>
                  <a:pt x="1" y="7628"/>
                </a:lnTo>
                <a:lnTo>
                  <a:pt x="61" y="7748"/>
                </a:lnTo>
                <a:lnTo>
                  <a:pt x="121" y="7868"/>
                </a:lnTo>
                <a:lnTo>
                  <a:pt x="601" y="8048"/>
                </a:lnTo>
                <a:lnTo>
                  <a:pt x="1082" y="8289"/>
                </a:lnTo>
                <a:lnTo>
                  <a:pt x="2043" y="8589"/>
                </a:lnTo>
                <a:lnTo>
                  <a:pt x="4085" y="9009"/>
                </a:lnTo>
                <a:lnTo>
                  <a:pt x="3664" y="9310"/>
                </a:lnTo>
                <a:lnTo>
                  <a:pt x="3244" y="9550"/>
                </a:lnTo>
                <a:lnTo>
                  <a:pt x="2523" y="10030"/>
                </a:lnTo>
                <a:lnTo>
                  <a:pt x="2163" y="10271"/>
                </a:lnTo>
                <a:lnTo>
                  <a:pt x="1863" y="10571"/>
                </a:lnTo>
                <a:lnTo>
                  <a:pt x="1863" y="10691"/>
                </a:lnTo>
                <a:lnTo>
                  <a:pt x="1863" y="10751"/>
                </a:lnTo>
                <a:lnTo>
                  <a:pt x="1923" y="10811"/>
                </a:lnTo>
                <a:lnTo>
                  <a:pt x="2043" y="10811"/>
                </a:lnTo>
                <a:lnTo>
                  <a:pt x="2403" y="10631"/>
                </a:lnTo>
                <a:lnTo>
                  <a:pt x="2763" y="10451"/>
                </a:lnTo>
                <a:lnTo>
                  <a:pt x="3484" y="9970"/>
                </a:lnTo>
                <a:lnTo>
                  <a:pt x="4085" y="9550"/>
                </a:lnTo>
                <a:lnTo>
                  <a:pt x="4325" y="9370"/>
                </a:lnTo>
                <a:lnTo>
                  <a:pt x="4625" y="9130"/>
                </a:lnTo>
                <a:lnTo>
                  <a:pt x="4745" y="9190"/>
                </a:lnTo>
                <a:lnTo>
                  <a:pt x="8469" y="10150"/>
                </a:lnTo>
                <a:lnTo>
                  <a:pt x="7087" y="10571"/>
                </a:lnTo>
                <a:lnTo>
                  <a:pt x="6367" y="10871"/>
                </a:lnTo>
                <a:lnTo>
                  <a:pt x="5706" y="11171"/>
                </a:lnTo>
                <a:lnTo>
                  <a:pt x="5526" y="10991"/>
                </a:lnTo>
                <a:lnTo>
                  <a:pt x="5286" y="10931"/>
                </a:lnTo>
                <a:lnTo>
                  <a:pt x="4986" y="10871"/>
                </a:lnTo>
                <a:lnTo>
                  <a:pt x="4685" y="10931"/>
                </a:lnTo>
                <a:lnTo>
                  <a:pt x="4445" y="10991"/>
                </a:lnTo>
                <a:lnTo>
                  <a:pt x="4205" y="11171"/>
                </a:lnTo>
                <a:lnTo>
                  <a:pt x="4085" y="11352"/>
                </a:lnTo>
                <a:lnTo>
                  <a:pt x="3965" y="11532"/>
                </a:lnTo>
                <a:lnTo>
                  <a:pt x="3904" y="11712"/>
                </a:lnTo>
                <a:lnTo>
                  <a:pt x="3904" y="11952"/>
                </a:lnTo>
                <a:lnTo>
                  <a:pt x="3904" y="12132"/>
                </a:lnTo>
                <a:lnTo>
                  <a:pt x="3965" y="12373"/>
                </a:lnTo>
                <a:lnTo>
                  <a:pt x="4085" y="12553"/>
                </a:lnTo>
                <a:lnTo>
                  <a:pt x="4205" y="12733"/>
                </a:lnTo>
                <a:lnTo>
                  <a:pt x="4445" y="12913"/>
                </a:lnTo>
                <a:lnTo>
                  <a:pt x="4685" y="12973"/>
                </a:lnTo>
                <a:lnTo>
                  <a:pt x="4986" y="13033"/>
                </a:lnTo>
                <a:lnTo>
                  <a:pt x="5286" y="12973"/>
                </a:lnTo>
                <a:lnTo>
                  <a:pt x="5526" y="12853"/>
                </a:lnTo>
                <a:lnTo>
                  <a:pt x="5826" y="12673"/>
                </a:lnTo>
                <a:lnTo>
                  <a:pt x="6006" y="12373"/>
                </a:lnTo>
                <a:lnTo>
                  <a:pt x="6067" y="12072"/>
                </a:lnTo>
                <a:lnTo>
                  <a:pt x="6727" y="11952"/>
                </a:lnTo>
                <a:lnTo>
                  <a:pt x="7328" y="11712"/>
                </a:lnTo>
                <a:lnTo>
                  <a:pt x="8529" y="11231"/>
                </a:lnTo>
                <a:lnTo>
                  <a:pt x="6127" y="14595"/>
                </a:lnTo>
                <a:lnTo>
                  <a:pt x="5286" y="15856"/>
                </a:lnTo>
                <a:lnTo>
                  <a:pt x="4865" y="15736"/>
                </a:lnTo>
                <a:lnTo>
                  <a:pt x="4445" y="15616"/>
                </a:lnTo>
                <a:lnTo>
                  <a:pt x="3904" y="15495"/>
                </a:lnTo>
                <a:lnTo>
                  <a:pt x="3304" y="15435"/>
                </a:lnTo>
                <a:lnTo>
                  <a:pt x="3064" y="15375"/>
                </a:lnTo>
                <a:lnTo>
                  <a:pt x="2884" y="15435"/>
                </a:lnTo>
                <a:lnTo>
                  <a:pt x="2463" y="15495"/>
                </a:lnTo>
                <a:lnTo>
                  <a:pt x="2403" y="15616"/>
                </a:lnTo>
                <a:lnTo>
                  <a:pt x="2403" y="15676"/>
                </a:lnTo>
                <a:lnTo>
                  <a:pt x="2703" y="15976"/>
                </a:lnTo>
                <a:lnTo>
                  <a:pt x="3004" y="16156"/>
                </a:lnTo>
                <a:lnTo>
                  <a:pt x="3664" y="16336"/>
                </a:lnTo>
                <a:lnTo>
                  <a:pt x="4265" y="16456"/>
                </a:lnTo>
                <a:lnTo>
                  <a:pt x="4745" y="16577"/>
                </a:lnTo>
                <a:lnTo>
                  <a:pt x="4205" y="17357"/>
                </a:lnTo>
                <a:lnTo>
                  <a:pt x="3965" y="17718"/>
                </a:lnTo>
                <a:lnTo>
                  <a:pt x="3724" y="18018"/>
                </a:lnTo>
                <a:lnTo>
                  <a:pt x="3604" y="18378"/>
                </a:lnTo>
                <a:lnTo>
                  <a:pt x="3604" y="18618"/>
                </a:lnTo>
                <a:lnTo>
                  <a:pt x="3664" y="18799"/>
                </a:lnTo>
                <a:lnTo>
                  <a:pt x="3724" y="18859"/>
                </a:lnTo>
                <a:lnTo>
                  <a:pt x="3965" y="18799"/>
                </a:lnTo>
                <a:lnTo>
                  <a:pt x="4205" y="18739"/>
                </a:lnTo>
                <a:lnTo>
                  <a:pt x="4385" y="18558"/>
                </a:lnTo>
                <a:lnTo>
                  <a:pt x="4565" y="18438"/>
                </a:lnTo>
                <a:lnTo>
                  <a:pt x="4865" y="18018"/>
                </a:lnTo>
                <a:lnTo>
                  <a:pt x="5166" y="17597"/>
                </a:lnTo>
                <a:lnTo>
                  <a:pt x="5646" y="16997"/>
                </a:lnTo>
                <a:lnTo>
                  <a:pt x="5766" y="17778"/>
                </a:lnTo>
                <a:lnTo>
                  <a:pt x="5886" y="18558"/>
                </a:lnTo>
                <a:lnTo>
                  <a:pt x="6067" y="19279"/>
                </a:lnTo>
                <a:lnTo>
                  <a:pt x="6187" y="19579"/>
                </a:lnTo>
                <a:lnTo>
                  <a:pt x="6367" y="19940"/>
                </a:lnTo>
                <a:lnTo>
                  <a:pt x="6427" y="19940"/>
                </a:lnTo>
                <a:lnTo>
                  <a:pt x="6547" y="19880"/>
                </a:lnTo>
                <a:lnTo>
                  <a:pt x="6547" y="19519"/>
                </a:lnTo>
                <a:lnTo>
                  <a:pt x="6547" y="19159"/>
                </a:lnTo>
                <a:lnTo>
                  <a:pt x="6427" y="18438"/>
                </a:lnTo>
                <a:lnTo>
                  <a:pt x="6247" y="17597"/>
                </a:lnTo>
                <a:lnTo>
                  <a:pt x="6006" y="16757"/>
                </a:lnTo>
                <a:lnTo>
                  <a:pt x="5946" y="16637"/>
                </a:lnTo>
                <a:lnTo>
                  <a:pt x="7208" y="14955"/>
                </a:lnTo>
                <a:lnTo>
                  <a:pt x="8949" y="12673"/>
                </a:lnTo>
                <a:lnTo>
                  <a:pt x="8829" y="14655"/>
                </a:lnTo>
                <a:lnTo>
                  <a:pt x="8589" y="14715"/>
                </a:lnTo>
                <a:lnTo>
                  <a:pt x="8409" y="14775"/>
                </a:lnTo>
                <a:lnTo>
                  <a:pt x="8289" y="14895"/>
                </a:lnTo>
                <a:lnTo>
                  <a:pt x="8169" y="15015"/>
                </a:lnTo>
                <a:lnTo>
                  <a:pt x="7988" y="15375"/>
                </a:lnTo>
                <a:lnTo>
                  <a:pt x="7928" y="15736"/>
                </a:lnTo>
                <a:lnTo>
                  <a:pt x="8048" y="16096"/>
                </a:lnTo>
                <a:lnTo>
                  <a:pt x="8229" y="16396"/>
                </a:lnTo>
                <a:lnTo>
                  <a:pt x="8349" y="16516"/>
                </a:lnTo>
                <a:lnTo>
                  <a:pt x="8529" y="16637"/>
                </a:lnTo>
                <a:lnTo>
                  <a:pt x="8709" y="16697"/>
                </a:lnTo>
                <a:lnTo>
                  <a:pt x="8949" y="16697"/>
                </a:lnTo>
                <a:lnTo>
                  <a:pt x="9250" y="16637"/>
                </a:lnTo>
                <a:lnTo>
                  <a:pt x="9550" y="16516"/>
                </a:lnTo>
                <a:lnTo>
                  <a:pt x="9730" y="16336"/>
                </a:lnTo>
                <a:lnTo>
                  <a:pt x="9850" y="16096"/>
                </a:lnTo>
                <a:lnTo>
                  <a:pt x="9910" y="15796"/>
                </a:lnTo>
                <a:lnTo>
                  <a:pt x="9910" y="15495"/>
                </a:lnTo>
                <a:lnTo>
                  <a:pt x="9850" y="15255"/>
                </a:lnTo>
                <a:lnTo>
                  <a:pt x="9730" y="15015"/>
                </a:lnTo>
                <a:lnTo>
                  <a:pt x="9910" y="11352"/>
                </a:lnTo>
                <a:lnTo>
                  <a:pt x="10030" y="11171"/>
                </a:lnTo>
                <a:lnTo>
                  <a:pt x="10150" y="11231"/>
                </a:lnTo>
                <a:lnTo>
                  <a:pt x="12493" y="14775"/>
                </a:lnTo>
                <a:lnTo>
                  <a:pt x="13634" y="16456"/>
                </a:lnTo>
                <a:lnTo>
                  <a:pt x="13514" y="16577"/>
                </a:lnTo>
                <a:lnTo>
                  <a:pt x="13393" y="16697"/>
                </a:lnTo>
                <a:lnTo>
                  <a:pt x="13213" y="16997"/>
                </a:lnTo>
                <a:lnTo>
                  <a:pt x="13033" y="17658"/>
                </a:lnTo>
                <a:lnTo>
                  <a:pt x="12913" y="18018"/>
                </a:lnTo>
                <a:lnTo>
                  <a:pt x="12793" y="18438"/>
                </a:lnTo>
                <a:lnTo>
                  <a:pt x="12793" y="18799"/>
                </a:lnTo>
                <a:lnTo>
                  <a:pt x="12793" y="18979"/>
                </a:lnTo>
                <a:lnTo>
                  <a:pt x="12913" y="19159"/>
                </a:lnTo>
                <a:lnTo>
                  <a:pt x="12973" y="19219"/>
                </a:lnTo>
                <a:lnTo>
                  <a:pt x="13093" y="19219"/>
                </a:lnTo>
                <a:lnTo>
                  <a:pt x="13213" y="19099"/>
                </a:lnTo>
                <a:lnTo>
                  <a:pt x="13393" y="18979"/>
                </a:lnTo>
                <a:lnTo>
                  <a:pt x="13574" y="18678"/>
                </a:lnTo>
                <a:lnTo>
                  <a:pt x="13694" y="18378"/>
                </a:lnTo>
                <a:lnTo>
                  <a:pt x="13814" y="18018"/>
                </a:lnTo>
                <a:lnTo>
                  <a:pt x="13934" y="17597"/>
                </a:lnTo>
                <a:lnTo>
                  <a:pt x="14054" y="17117"/>
                </a:lnTo>
                <a:lnTo>
                  <a:pt x="14835" y="18138"/>
                </a:lnTo>
                <a:lnTo>
                  <a:pt x="15676" y="19099"/>
                </a:lnTo>
                <a:lnTo>
                  <a:pt x="15736" y="19159"/>
                </a:lnTo>
                <a:lnTo>
                  <a:pt x="15856" y="19159"/>
                </a:lnTo>
                <a:lnTo>
                  <a:pt x="15916" y="19039"/>
                </a:lnTo>
                <a:lnTo>
                  <a:pt x="15916" y="18919"/>
                </a:lnTo>
                <a:lnTo>
                  <a:pt x="15556" y="18078"/>
                </a:lnTo>
                <a:lnTo>
                  <a:pt x="15075" y="17237"/>
                </a:lnTo>
                <a:lnTo>
                  <a:pt x="15616" y="17237"/>
                </a:lnTo>
                <a:lnTo>
                  <a:pt x="16697" y="17417"/>
                </a:lnTo>
                <a:lnTo>
                  <a:pt x="17237" y="17477"/>
                </a:lnTo>
                <a:lnTo>
                  <a:pt x="17718" y="17477"/>
                </a:lnTo>
                <a:lnTo>
                  <a:pt x="17898" y="17417"/>
                </a:lnTo>
                <a:lnTo>
                  <a:pt x="17958" y="17237"/>
                </a:lnTo>
                <a:lnTo>
                  <a:pt x="17958" y="17117"/>
                </a:lnTo>
                <a:lnTo>
                  <a:pt x="17838" y="16997"/>
                </a:lnTo>
                <a:lnTo>
                  <a:pt x="17357" y="16877"/>
                </a:lnTo>
                <a:lnTo>
                  <a:pt x="16817" y="16757"/>
                </a:lnTo>
                <a:lnTo>
                  <a:pt x="15736" y="16577"/>
                </a:lnTo>
                <a:lnTo>
                  <a:pt x="15135" y="16456"/>
                </a:lnTo>
                <a:lnTo>
                  <a:pt x="14535" y="16336"/>
                </a:lnTo>
                <a:lnTo>
                  <a:pt x="13333" y="14535"/>
                </a:lnTo>
                <a:lnTo>
                  <a:pt x="13093" y="14174"/>
                </a:lnTo>
                <a:lnTo>
                  <a:pt x="13273" y="14354"/>
                </a:lnTo>
                <a:lnTo>
                  <a:pt x="13454" y="14535"/>
                </a:lnTo>
                <a:lnTo>
                  <a:pt x="13634" y="14595"/>
                </a:lnTo>
                <a:lnTo>
                  <a:pt x="13814" y="14655"/>
                </a:lnTo>
                <a:lnTo>
                  <a:pt x="14054" y="14655"/>
                </a:lnTo>
                <a:lnTo>
                  <a:pt x="14294" y="14595"/>
                </a:lnTo>
                <a:lnTo>
                  <a:pt x="14474" y="14475"/>
                </a:lnTo>
                <a:lnTo>
                  <a:pt x="14655" y="14354"/>
                </a:lnTo>
                <a:lnTo>
                  <a:pt x="14715" y="14174"/>
                </a:lnTo>
                <a:lnTo>
                  <a:pt x="14835" y="13994"/>
                </a:lnTo>
                <a:lnTo>
                  <a:pt x="14895" y="13634"/>
                </a:lnTo>
                <a:lnTo>
                  <a:pt x="14835" y="13273"/>
                </a:lnTo>
                <a:lnTo>
                  <a:pt x="14715" y="13093"/>
                </a:lnTo>
                <a:lnTo>
                  <a:pt x="14655" y="12913"/>
                </a:lnTo>
                <a:lnTo>
                  <a:pt x="14474" y="12793"/>
                </a:lnTo>
                <a:lnTo>
                  <a:pt x="14294" y="12673"/>
                </a:lnTo>
                <a:lnTo>
                  <a:pt x="14054" y="12613"/>
                </a:lnTo>
                <a:lnTo>
                  <a:pt x="13694" y="12613"/>
                </a:lnTo>
                <a:lnTo>
                  <a:pt x="13454" y="12733"/>
                </a:lnTo>
                <a:lnTo>
                  <a:pt x="11111" y="10811"/>
                </a:lnTo>
                <a:lnTo>
                  <a:pt x="14414" y="11592"/>
                </a:lnTo>
                <a:lnTo>
                  <a:pt x="16096" y="12072"/>
                </a:lnTo>
                <a:lnTo>
                  <a:pt x="16216" y="12433"/>
                </a:lnTo>
                <a:lnTo>
                  <a:pt x="16456" y="12793"/>
                </a:lnTo>
                <a:lnTo>
                  <a:pt x="16937" y="13394"/>
                </a:lnTo>
                <a:lnTo>
                  <a:pt x="17477" y="14174"/>
                </a:lnTo>
                <a:lnTo>
                  <a:pt x="17718" y="14535"/>
                </a:lnTo>
                <a:lnTo>
                  <a:pt x="18018" y="14895"/>
                </a:lnTo>
                <a:lnTo>
                  <a:pt x="18138" y="14955"/>
                </a:lnTo>
                <a:lnTo>
                  <a:pt x="18198" y="14895"/>
                </a:lnTo>
                <a:lnTo>
                  <a:pt x="18258" y="14835"/>
                </a:lnTo>
                <a:lnTo>
                  <a:pt x="18258" y="14775"/>
                </a:lnTo>
                <a:lnTo>
                  <a:pt x="18018" y="14354"/>
                </a:lnTo>
                <a:lnTo>
                  <a:pt x="17778" y="13934"/>
                </a:lnTo>
                <a:lnTo>
                  <a:pt x="17297" y="13153"/>
                </a:lnTo>
                <a:lnTo>
                  <a:pt x="17057" y="12733"/>
                </a:lnTo>
                <a:lnTo>
                  <a:pt x="16757" y="12252"/>
                </a:lnTo>
                <a:lnTo>
                  <a:pt x="18138" y="12553"/>
                </a:lnTo>
                <a:lnTo>
                  <a:pt x="18799" y="12673"/>
                </a:lnTo>
                <a:lnTo>
                  <a:pt x="19519" y="12793"/>
                </a:lnTo>
                <a:lnTo>
                  <a:pt x="19699" y="12733"/>
                </a:lnTo>
                <a:lnTo>
                  <a:pt x="19820" y="12673"/>
                </a:lnTo>
                <a:lnTo>
                  <a:pt x="19940" y="12553"/>
                </a:lnTo>
                <a:lnTo>
                  <a:pt x="20060" y="12433"/>
                </a:lnTo>
                <a:lnTo>
                  <a:pt x="20060" y="12252"/>
                </a:lnTo>
                <a:lnTo>
                  <a:pt x="20060" y="12132"/>
                </a:lnTo>
                <a:lnTo>
                  <a:pt x="20000" y="12012"/>
                </a:lnTo>
                <a:lnTo>
                  <a:pt x="19820" y="11892"/>
                </a:lnTo>
                <a:lnTo>
                  <a:pt x="18739" y="11532"/>
                </a:lnTo>
                <a:lnTo>
                  <a:pt x="17657" y="11231"/>
                </a:lnTo>
                <a:lnTo>
                  <a:pt x="18018" y="11051"/>
                </a:lnTo>
                <a:lnTo>
                  <a:pt x="18618" y="10631"/>
                </a:lnTo>
                <a:lnTo>
                  <a:pt x="18919" y="10391"/>
                </a:lnTo>
                <a:lnTo>
                  <a:pt x="19219" y="10090"/>
                </a:lnTo>
                <a:lnTo>
                  <a:pt x="19279" y="9970"/>
                </a:lnTo>
                <a:lnTo>
                  <a:pt x="19279" y="9850"/>
                </a:lnTo>
                <a:lnTo>
                  <a:pt x="19279" y="9670"/>
                </a:lnTo>
                <a:lnTo>
                  <a:pt x="19219" y="9550"/>
                </a:lnTo>
                <a:lnTo>
                  <a:pt x="19159" y="9490"/>
                </a:lnTo>
                <a:lnTo>
                  <a:pt x="19039" y="9370"/>
                </a:lnTo>
                <a:lnTo>
                  <a:pt x="18739" y="9370"/>
                </a:lnTo>
                <a:lnTo>
                  <a:pt x="18378" y="9550"/>
                </a:lnTo>
                <a:lnTo>
                  <a:pt x="18018" y="9790"/>
                </a:lnTo>
                <a:lnTo>
                  <a:pt x="17417" y="10271"/>
                </a:lnTo>
                <a:lnTo>
                  <a:pt x="16937" y="10631"/>
                </a:lnTo>
                <a:lnTo>
                  <a:pt x="16516" y="10991"/>
                </a:lnTo>
                <a:lnTo>
                  <a:pt x="15075" y="10691"/>
                </a:lnTo>
                <a:lnTo>
                  <a:pt x="11952" y="9970"/>
                </a:lnTo>
                <a:lnTo>
                  <a:pt x="13153" y="9430"/>
                </a:lnTo>
                <a:lnTo>
                  <a:pt x="13333" y="9610"/>
                </a:lnTo>
                <a:lnTo>
                  <a:pt x="13574" y="9730"/>
                </a:lnTo>
                <a:lnTo>
                  <a:pt x="13874" y="9850"/>
                </a:lnTo>
                <a:lnTo>
                  <a:pt x="14174" y="9730"/>
                </a:lnTo>
                <a:lnTo>
                  <a:pt x="14414" y="9610"/>
                </a:lnTo>
                <a:lnTo>
                  <a:pt x="14595" y="9310"/>
                </a:lnTo>
                <a:lnTo>
                  <a:pt x="14655" y="9009"/>
                </a:lnTo>
                <a:lnTo>
                  <a:pt x="14655" y="8949"/>
                </a:lnTo>
                <a:lnTo>
                  <a:pt x="14655" y="8769"/>
                </a:lnTo>
                <a:lnTo>
                  <a:pt x="14595" y="8649"/>
                </a:lnTo>
                <a:lnTo>
                  <a:pt x="14414" y="8409"/>
                </a:lnTo>
                <a:lnTo>
                  <a:pt x="14174" y="8229"/>
                </a:lnTo>
                <a:lnTo>
                  <a:pt x="13994" y="8169"/>
                </a:lnTo>
                <a:lnTo>
                  <a:pt x="13634" y="8169"/>
                </a:lnTo>
                <a:lnTo>
                  <a:pt x="13454" y="8289"/>
                </a:lnTo>
                <a:lnTo>
                  <a:pt x="13273" y="8409"/>
                </a:lnTo>
                <a:lnTo>
                  <a:pt x="13153" y="8589"/>
                </a:lnTo>
                <a:lnTo>
                  <a:pt x="12372" y="8769"/>
                </a:lnTo>
                <a:lnTo>
                  <a:pt x="11652" y="9009"/>
                </a:lnTo>
                <a:lnTo>
                  <a:pt x="14775" y="4745"/>
                </a:lnTo>
                <a:lnTo>
                  <a:pt x="14835" y="4745"/>
                </a:lnTo>
                <a:lnTo>
                  <a:pt x="15676" y="4865"/>
                </a:lnTo>
                <a:lnTo>
                  <a:pt x="16576" y="4926"/>
                </a:lnTo>
                <a:lnTo>
                  <a:pt x="17057" y="4926"/>
                </a:lnTo>
                <a:lnTo>
                  <a:pt x="17477" y="4865"/>
                </a:lnTo>
                <a:lnTo>
                  <a:pt x="17898" y="4745"/>
                </a:lnTo>
                <a:lnTo>
                  <a:pt x="18258" y="4565"/>
                </a:lnTo>
                <a:lnTo>
                  <a:pt x="18378" y="4505"/>
                </a:lnTo>
                <a:lnTo>
                  <a:pt x="18378" y="4385"/>
                </a:lnTo>
                <a:lnTo>
                  <a:pt x="18318" y="4265"/>
                </a:lnTo>
                <a:lnTo>
                  <a:pt x="18198" y="4265"/>
                </a:lnTo>
                <a:lnTo>
                  <a:pt x="17898" y="4205"/>
                </a:lnTo>
                <a:lnTo>
                  <a:pt x="17537" y="4145"/>
                </a:lnTo>
                <a:lnTo>
                  <a:pt x="16817" y="4145"/>
                </a:lnTo>
                <a:lnTo>
                  <a:pt x="16096" y="4205"/>
                </a:lnTo>
                <a:lnTo>
                  <a:pt x="15195" y="4205"/>
                </a:lnTo>
                <a:lnTo>
                  <a:pt x="15255" y="4145"/>
                </a:lnTo>
                <a:lnTo>
                  <a:pt x="17237" y="1442"/>
                </a:lnTo>
                <a:lnTo>
                  <a:pt x="17357" y="1142"/>
                </a:lnTo>
                <a:lnTo>
                  <a:pt x="17357" y="962"/>
                </a:lnTo>
                <a:lnTo>
                  <a:pt x="17237" y="782"/>
                </a:lnTo>
                <a:lnTo>
                  <a:pt x="17057" y="662"/>
                </a:lnTo>
                <a:lnTo>
                  <a:pt x="16817" y="601"/>
                </a:lnTo>
                <a:lnTo>
                  <a:pt x="16576" y="662"/>
                </a:lnTo>
                <a:lnTo>
                  <a:pt x="16336" y="782"/>
                </a:lnTo>
                <a:lnTo>
                  <a:pt x="16096" y="1022"/>
                </a:lnTo>
                <a:lnTo>
                  <a:pt x="14414" y="3304"/>
                </a:lnTo>
                <a:lnTo>
                  <a:pt x="14294" y="2223"/>
                </a:lnTo>
                <a:lnTo>
                  <a:pt x="14234" y="1142"/>
                </a:lnTo>
                <a:lnTo>
                  <a:pt x="14234" y="1"/>
                </a:lnTo>
                <a:lnTo>
                  <a:pt x="14114" y="1"/>
                </a:lnTo>
                <a:close/>
              </a:path>
            </a:pathLst>
          </a:custGeom>
          <a:solidFill>
            <a:srgbClr val="79C6CC"/>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6" name="Shape 166">
            <a:extLst>
              <a:ext uri="{FF2B5EF4-FFF2-40B4-BE49-F238E27FC236}">
                <a16:creationId xmlns:a16="http://schemas.microsoft.com/office/drawing/2014/main" xmlns="" id="{7E70B9EA-63E6-4DBC-8536-702DCB46D3D6}"/>
              </a:ext>
            </a:extLst>
          </p:cNvPr>
          <p:cNvSpPr>
            <a:spLocks/>
          </p:cNvSpPr>
          <p:nvPr/>
        </p:nvSpPr>
        <p:spPr bwMode="auto">
          <a:xfrm>
            <a:off x="444500" y="2114550"/>
            <a:ext cx="372533" cy="363538"/>
          </a:xfrm>
          <a:custGeom>
            <a:avLst/>
            <a:gdLst>
              <a:gd name="T0" fmla="*/ 23291355 w 21141"/>
              <a:gd name="T1" fmla="*/ 41258704 h 20600"/>
              <a:gd name="T2" fmla="*/ 29946378 w 21141"/>
              <a:gd name="T3" fmla="*/ 45880684 h 20600"/>
              <a:gd name="T4" fmla="*/ 26202119 w 21141"/>
              <a:gd name="T5" fmla="*/ 55784571 h 20600"/>
              <a:gd name="T6" fmla="*/ 21626995 w 21141"/>
              <a:gd name="T7" fmla="*/ 58092914 h 20600"/>
              <a:gd name="T8" fmla="*/ 16636333 w 21141"/>
              <a:gd name="T9" fmla="*/ 52481510 h 20600"/>
              <a:gd name="T10" fmla="*/ 18023685 w 21141"/>
              <a:gd name="T11" fmla="*/ 73608221 h 20600"/>
              <a:gd name="T12" fmla="*/ 26894665 w 21141"/>
              <a:gd name="T13" fmla="*/ 75256954 h 20600"/>
              <a:gd name="T14" fmla="*/ 24122234 w 21141"/>
              <a:gd name="T15" fmla="*/ 3632874 h 20600"/>
              <a:gd name="T16" fmla="*/ 20518924 w 21141"/>
              <a:gd name="T17" fmla="*/ 16174917 h 20600"/>
              <a:gd name="T18" fmla="*/ 18577715 w 21141"/>
              <a:gd name="T19" fmla="*/ 14190776 h 20600"/>
              <a:gd name="T20" fmla="*/ 23568377 w 21141"/>
              <a:gd name="T21" fmla="*/ 26408300 h 20600"/>
              <a:gd name="T22" fmla="*/ 11922692 w 21141"/>
              <a:gd name="T23" fmla="*/ 40928890 h 20600"/>
              <a:gd name="T24" fmla="*/ 8734736 w 21141"/>
              <a:gd name="T25" fmla="*/ 25083787 h 20600"/>
              <a:gd name="T26" fmla="*/ 6932043 w 21141"/>
              <a:gd name="T27" fmla="*/ 29376270 h 20600"/>
              <a:gd name="T28" fmla="*/ 1664373 w 21141"/>
              <a:gd name="T29" fmla="*/ 31684613 h 20600"/>
              <a:gd name="T30" fmla="*/ 3605570 w 21141"/>
              <a:gd name="T31" fmla="*/ 37960920 h 20600"/>
              <a:gd name="T32" fmla="*/ 694806 w 21141"/>
              <a:gd name="T33" fmla="*/ 46540294 h 20600"/>
              <a:gd name="T34" fmla="*/ 3328734 w 21141"/>
              <a:gd name="T35" fmla="*/ 46540294 h 20600"/>
              <a:gd name="T36" fmla="*/ 14971973 w 21141"/>
              <a:gd name="T37" fmla="*/ 53140820 h 20600"/>
              <a:gd name="T38" fmla="*/ 14833456 w 21141"/>
              <a:gd name="T39" fmla="*/ 74597327 h 20600"/>
              <a:gd name="T40" fmla="*/ 8319396 w 21141"/>
              <a:gd name="T41" fmla="*/ 81198154 h 20600"/>
              <a:gd name="T42" fmla="*/ 4713641 w 21141"/>
              <a:gd name="T43" fmla="*/ 82846887 h 20600"/>
              <a:gd name="T44" fmla="*/ 7762908 w 21141"/>
              <a:gd name="T45" fmla="*/ 85820151 h 20600"/>
              <a:gd name="T46" fmla="*/ 6239497 w 21141"/>
              <a:gd name="T47" fmla="*/ 98032381 h 20600"/>
              <a:gd name="T48" fmla="*/ 10537613 w 21141"/>
              <a:gd name="T49" fmla="*/ 100670537 h 20600"/>
              <a:gd name="T50" fmla="*/ 12061196 w 21141"/>
              <a:gd name="T51" fmla="*/ 106281940 h 20600"/>
              <a:gd name="T52" fmla="*/ 15528275 w 21141"/>
              <a:gd name="T53" fmla="*/ 79549438 h 20600"/>
              <a:gd name="T54" fmla="*/ 21626995 w 21141"/>
              <a:gd name="T55" fmla="*/ 82517091 h 20600"/>
              <a:gd name="T56" fmla="*/ 18300707 w 21141"/>
              <a:gd name="T57" fmla="*/ 101330147 h 20600"/>
              <a:gd name="T58" fmla="*/ 17190362 w 21141"/>
              <a:gd name="T59" fmla="*/ 105952127 h 20600"/>
              <a:gd name="T60" fmla="*/ 22181024 w 21141"/>
              <a:gd name="T61" fmla="*/ 102984174 h 20600"/>
              <a:gd name="T62" fmla="*/ 23429859 w 21141"/>
              <a:gd name="T63" fmla="*/ 113212263 h 20600"/>
              <a:gd name="T64" fmla="*/ 24955544 w 21141"/>
              <a:gd name="T65" fmla="*/ 99021804 h 20600"/>
              <a:gd name="T66" fmla="*/ 28974550 w 21141"/>
              <a:gd name="T67" fmla="*/ 106281940 h 20600"/>
              <a:gd name="T68" fmla="*/ 29666912 w 21141"/>
              <a:gd name="T69" fmla="*/ 102654678 h 20600"/>
              <a:gd name="T70" fmla="*/ 24955544 w 21141"/>
              <a:gd name="T71" fmla="*/ 84495620 h 20600"/>
              <a:gd name="T72" fmla="*/ 38263328 w 21141"/>
              <a:gd name="T73" fmla="*/ 76246060 h 20600"/>
              <a:gd name="T74" fmla="*/ 39789185 w 21141"/>
              <a:gd name="T75" fmla="*/ 93080587 h 20600"/>
              <a:gd name="T76" fmla="*/ 41035575 w 21141"/>
              <a:gd name="T77" fmla="*/ 92420977 h 20600"/>
              <a:gd name="T78" fmla="*/ 39927689 w 21141"/>
              <a:gd name="T79" fmla="*/ 77895093 h 20600"/>
              <a:gd name="T80" fmla="*/ 48660151 w 21141"/>
              <a:gd name="T81" fmla="*/ 82517091 h 20600"/>
              <a:gd name="T82" fmla="*/ 46164741 w 21141"/>
              <a:gd name="T83" fmla="*/ 69315738 h 20600"/>
              <a:gd name="T84" fmla="*/ 41728121 w 21141"/>
              <a:gd name="T85" fmla="*/ 68326314 h 20600"/>
              <a:gd name="T86" fmla="*/ 32441616 w 21141"/>
              <a:gd name="T87" fmla="*/ 51162273 h 20600"/>
              <a:gd name="T88" fmla="*/ 35906409 w 21141"/>
              <a:gd name="T89" fmla="*/ 28057033 h 20600"/>
              <a:gd name="T90" fmla="*/ 41728121 w 21141"/>
              <a:gd name="T91" fmla="*/ 27727537 h 20600"/>
              <a:gd name="T92" fmla="*/ 37293761 w 21141"/>
              <a:gd name="T93" fmla="*/ 24094663 h 20600"/>
              <a:gd name="T94" fmla="*/ 40620050 w 21141"/>
              <a:gd name="T95" fmla="*/ 12542043 h 20600"/>
              <a:gd name="T96" fmla="*/ 35213876 w 21141"/>
              <a:gd name="T97" fmla="*/ 19142570 h 20600"/>
              <a:gd name="T98" fmla="*/ 33965213 w 21141"/>
              <a:gd name="T99" fmla="*/ 12212230 h 20600"/>
              <a:gd name="T100" fmla="*/ 33272666 w 21141"/>
              <a:gd name="T101" fmla="*/ 21456507 h 20600"/>
              <a:gd name="T102" fmla="*/ 28974550 w 21141"/>
              <a:gd name="T103" fmla="*/ 39280157 h 20600"/>
              <a:gd name="T104" fmla="*/ 25509586 w 21141"/>
              <a:gd name="T105" fmla="*/ 25083787 h 20600"/>
              <a:gd name="T106" fmla="*/ 28697529 w 21141"/>
              <a:gd name="T107" fmla="*/ 12542043 h 20600"/>
              <a:gd name="T108" fmla="*/ 25509586 w 21141"/>
              <a:gd name="T109" fmla="*/ 5611403 h 20600"/>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21141"/>
              <a:gd name="T166" fmla="*/ 0 h 20600"/>
              <a:gd name="T167" fmla="*/ 21141 w 21141"/>
              <a:gd name="T168" fmla="*/ 20600 h 20600"/>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21141" h="20600" extrusionOk="0">
                <a:moveTo>
                  <a:pt x="10991" y="7687"/>
                </a:moveTo>
                <a:lnTo>
                  <a:pt x="11411" y="7867"/>
                </a:lnTo>
                <a:lnTo>
                  <a:pt x="11771" y="7988"/>
                </a:lnTo>
                <a:lnTo>
                  <a:pt x="10931" y="8888"/>
                </a:lnTo>
                <a:lnTo>
                  <a:pt x="10991" y="7687"/>
                </a:lnTo>
                <a:close/>
                <a:moveTo>
                  <a:pt x="10090" y="7507"/>
                </a:moveTo>
                <a:lnTo>
                  <a:pt x="10030" y="9549"/>
                </a:lnTo>
                <a:lnTo>
                  <a:pt x="8048" y="8708"/>
                </a:lnTo>
                <a:lnTo>
                  <a:pt x="8709" y="8288"/>
                </a:lnTo>
                <a:lnTo>
                  <a:pt x="10090" y="7507"/>
                </a:lnTo>
                <a:close/>
                <a:moveTo>
                  <a:pt x="12973" y="7988"/>
                </a:moveTo>
                <a:lnTo>
                  <a:pt x="12973" y="8348"/>
                </a:lnTo>
                <a:lnTo>
                  <a:pt x="13033" y="8648"/>
                </a:lnTo>
                <a:lnTo>
                  <a:pt x="13153" y="9369"/>
                </a:lnTo>
                <a:lnTo>
                  <a:pt x="13273" y="10270"/>
                </a:lnTo>
                <a:lnTo>
                  <a:pt x="13453" y="11110"/>
                </a:lnTo>
                <a:lnTo>
                  <a:pt x="11351" y="10150"/>
                </a:lnTo>
                <a:lnTo>
                  <a:pt x="11051" y="10029"/>
                </a:lnTo>
                <a:lnTo>
                  <a:pt x="12792" y="8168"/>
                </a:lnTo>
                <a:lnTo>
                  <a:pt x="12912" y="8108"/>
                </a:lnTo>
                <a:lnTo>
                  <a:pt x="12973" y="7988"/>
                </a:lnTo>
                <a:close/>
                <a:moveTo>
                  <a:pt x="7207" y="9549"/>
                </a:moveTo>
                <a:lnTo>
                  <a:pt x="9369" y="10570"/>
                </a:lnTo>
                <a:lnTo>
                  <a:pt x="7267" y="12672"/>
                </a:lnTo>
                <a:lnTo>
                  <a:pt x="7327" y="11831"/>
                </a:lnTo>
                <a:lnTo>
                  <a:pt x="7327" y="10990"/>
                </a:lnTo>
                <a:lnTo>
                  <a:pt x="7327" y="10270"/>
                </a:lnTo>
                <a:lnTo>
                  <a:pt x="7267" y="9909"/>
                </a:lnTo>
                <a:lnTo>
                  <a:pt x="7207" y="9549"/>
                </a:lnTo>
                <a:close/>
                <a:moveTo>
                  <a:pt x="9910" y="11171"/>
                </a:moveTo>
                <a:lnTo>
                  <a:pt x="9790" y="14233"/>
                </a:lnTo>
                <a:lnTo>
                  <a:pt x="9429" y="13993"/>
                </a:lnTo>
                <a:lnTo>
                  <a:pt x="9009" y="13813"/>
                </a:lnTo>
                <a:lnTo>
                  <a:pt x="8168" y="13513"/>
                </a:lnTo>
                <a:lnTo>
                  <a:pt x="7808" y="13393"/>
                </a:lnTo>
                <a:lnTo>
                  <a:pt x="9910" y="11171"/>
                </a:lnTo>
                <a:close/>
                <a:moveTo>
                  <a:pt x="10931" y="11291"/>
                </a:moveTo>
                <a:lnTo>
                  <a:pt x="11171" y="11411"/>
                </a:lnTo>
                <a:lnTo>
                  <a:pt x="13573" y="12492"/>
                </a:lnTo>
                <a:lnTo>
                  <a:pt x="12552" y="13152"/>
                </a:lnTo>
                <a:lnTo>
                  <a:pt x="11651" y="13693"/>
                </a:lnTo>
                <a:lnTo>
                  <a:pt x="10871" y="14233"/>
                </a:lnTo>
                <a:lnTo>
                  <a:pt x="10931" y="11291"/>
                </a:lnTo>
                <a:close/>
                <a:moveTo>
                  <a:pt x="10750" y="0"/>
                </a:moveTo>
                <a:lnTo>
                  <a:pt x="10630" y="60"/>
                </a:lnTo>
                <a:lnTo>
                  <a:pt x="10570" y="120"/>
                </a:lnTo>
                <a:lnTo>
                  <a:pt x="10450" y="661"/>
                </a:lnTo>
                <a:lnTo>
                  <a:pt x="10330" y="1141"/>
                </a:lnTo>
                <a:lnTo>
                  <a:pt x="10270" y="2162"/>
                </a:lnTo>
                <a:lnTo>
                  <a:pt x="10210" y="4264"/>
                </a:lnTo>
                <a:lnTo>
                  <a:pt x="9850" y="3904"/>
                </a:lnTo>
                <a:lnTo>
                  <a:pt x="9489" y="3543"/>
                </a:lnTo>
                <a:lnTo>
                  <a:pt x="8889" y="2943"/>
                </a:lnTo>
                <a:lnTo>
                  <a:pt x="8588" y="2642"/>
                </a:lnTo>
                <a:lnTo>
                  <a:pt x="8228" y="2402"/>
                </a:lnTo>
                <a:lnTo>
                  <a:pt x="8168" y="2402"/>
                </a:lnTo>
                <a:lnTo>
                  <a:pt x="8108" y="2462"/>
                </a:lnTo>
                <a:lnTo>
                  <a:pt x="8048" y="2522"/>
                </a:lnTo>
                <a:lnTo>
                  <a:pt x="8048" y="2582"/>
                </a:lnTo>
                <a:lnTo>
                  <a:pt x="8288" y="2943"/>
                </a:lnTo>
                <a:lnTo>
                  <a:pt x="8588" y="3303"/>
                </a:lnTo>
                <a:lnTo>
                  <a:pt x="9189" y="3844"/>
                </a:lnTo>
                <a:lnTo>
                  <a:pt x="9669" y="4384"/>
                </a:lnTo>
                <a:lnTo>
                  <a:pt x="9910" y="4624"/>
                </a:lnTo>
                <a:lnTo>
                  <a:pt x="10210" y="4805"/>
                </a:lnTo>
                <a:lnTo>
                  <a:pt x="10210" y="4925"/>
                </a:lnTo>
                <a:lnTo>
                  <a:pt x="10090" y="6666"/>
                </a:lnTo>
                <a:lnTo>
                  <a:pt x="8348" y="7687"/>
                </a:lnTo>
                <a:lnTo>
                  <a:pt x="7808" y="7988"/>
                </a:lnTo>
                <a:lnTo>
                  <a:pt x="7267" y="8348"/>
                </a:lnTo>
                <a:lnTo>
                  <a:pt x="5165" y="7447"/>
                </a:lnTo>
                <a:lnTo>
                  <a:pt x="3784" y="6786"/>
                </a:lnTo>
                <a:lnTo>
                  <a:pt x="3784" y="6366"/>
                </a:lnTo>
                <a:lnTo>
                  <a:pt x="3784" y="6006"/>
                </a:lnTo>
                <a:lnTo>
                  <a:pt x="3844" y="5405"/>
                </a:lnTo>
                <a:lnTo>
                  <a:pt x="3784" y="4805"/>
                </a:lnTo>
                <a:lnTo>
                  <a:pt x="3784" y="4564"/>
                </a:lnTo>
                <a:lnTo>
                  <a:pt x="3724" y="4384"/>
                </a:lnTo>
                <a:lnTo>
                  <a:pt x="3544" y="3964"/>
                </a:lnTo>
                <a:lnTo>
                  <a:pt x="3363" y="3964"/>
                </a:lnTo>
                <a:lnTo>
                  <a:pt x="3183" y="4324"/>
                </a:lnTo>
                <a:lnTo>
                  <a:pt x="3063" y="4684"/>
                </a:lnTo>
                <a:lnTo>
                  <a:pt x="3003" y="5345"/>
                </a:lnTo>
                <a:lnTo>
                  <a:pt x="3003" y="6006"/>
                </a:lnTo>
                <a:lnTo>
                  <a:pt x="2943" y="6486"/>
                </a:lnTo>
                <a:lnTo>
                  <a:pt x="2102" y="6066"/>
                </a:lnTo>
                <a:lnTo>
                  <a:pt x="1682" y="5886"/>
                </a:lnTo>
                <a:lnTo>
                  <a:pt x="1322" y="5765"/>
                </a:lnTo>
                <a:lnTo>
                  <a:pt x="721" y="5765"/>
                </a:lnTo>
                <a:lnTo>
                  <a:pt x="541" y="5886"/>
                </a:lnTo>
                <a:lnTo>
                  <a:pt x="601" y="6126"/>
                </a:lnTo>
                <a:lnTo>
                  <a:pt x="721" y="6366"/>
                </a:lnTo>
                <a:lnTo>
                  <a:pt x="901" y="6546"/>
                </a:lnTo>
                <a:lnTo>
                  <a:pt x="1141" y="6666"/>
                </a:lnTo>
                <a:lnTo>
                  <a:pt x="1562" y="6907"/>
                </a:lnTo>
                <a:lnTo>
                  <a:pt x="2042" y="7087"/>
                </a:lnTo>
                <a:lnTo>
                  <a:pt x="2703" y="7447"/>
                </a:lnTo>
                <a:lnTo>
                  <a:pt x="1982" y="7687"/>
                </a:lnTo>
                <a:lnTo>
                  <a:pt x="1261" y="7988"/>
                </a:lnTo>
                <a:lnTo>
                  <a:pt x="601" y="8288"/>
                </a:lnTo>
                <a:lnTo>
                  <a:pt x="301" y="8468"/>
                </a:lnTo>
                <a:lnTo>
                  <a:pt x="0" y="8708"/>
                </a:lnTo>
                <a:lnTo>
                  <a:pt x="0" y="8828"/>
                </a:lnTo>
                <a:lnTo>
                  <a:pt x="60" y="8888"/>
                </a:lnTo>
                <a:lnTo>
                  <a:pt x="421" y="8828"/>
                </a:lnTo>
                <a:lnTo>
                  <a:pt x="781" y="8768"/>
                </a:lnTo>
                <a:lnTo>
                  <a:pt x="1442" y="8468"/>
                </a:lnTo>
                <a:lnTo>
                  <a:pt x="2282" y="8168"/>
                </a:lnTo>
                <a:lnTo>
                  <a:pt x="3063" y="7747"/>
                </a:lnTo>
                <a:lnTo>
                  <a:pt x="3123" y="7627"/>
                </a:lnTo>
                <a:lnTo>
                  <a:pt x="5105" y="8588"/>
                </a:lnTo>
                <a:lnTo>
                  <a:pt x="6607" y="9249"/>
                </a:lnTo>
                <a:lnTo>
                  <a:pt x="6486" y="9669"/>
                </a:lnTo>
                <a:lnTo>
                  <a:pt x="6546" y="10150"/>
                </a:lnTo>
                <a:lnTo>
                  <a:pt x="6607" y="10990"/>
                </a:lnTo>
                <a:lnTo>
                  <a:pt x="6546" y="11651"/>
                </a:lnTo>
                <a:lnTo>
                  <a:pt x="6486" y="12312"/>
                </a:lnTo>
                <a:lnTo>
                  <a:pt x="6426" y="12972"/>
                </a:lnTo>
                <a:lnTo>
                  <a:pt x="6426" y="13573"/>
                </a:lnTo>
                <a:lnTo>
                  <a:pt x="6306" y="13693"/>
                </a:lnTo>
                <a:lnTo>
                  <a:pt x="4865" y="15134"/>
                </a:lnTo>
                <a:lnTo>
                  <a:pt x="4745" y="15014"/>
                </a:lnTo>
                <a:lnTo>
                  <a:pt x="4625" y="14954"/>
                </a:lnTo>
                <a:lnTo>
                  <a:pt x="4264" y="14834"/>
                </a:lnTo>
                <a:lnTo>
                  <a:pt x="3604" y="14774"/>
                </a:lnTo>
                <a:lnTo>
                  <a:pt x="3183" y="14714"/>
                </a:lnTo>
                <a:lnTo>
                  <a:pt x="2823" y="14714"/>
                </a:lnTo>
                <a:lnTo>
                  <a:pt x="2403" y="14774"/>
                </a:lnTo>
                <a:lnTo>
                  <a:pt x="2282" y="14834"/>
                </a:lnTo>
                <a:lnTo>
                  <a:pt x="2102" y="14954"/>
                </a:lnTo>
                <a:lnTo>
                  <a:pt x="2042" y="15074"/>
                </a:lnTo>
                <a:lnTo>
                  <a:pt x="2102" y="15134"/>
                </a:lnTo>
                <a:lnTo>
                  <a:pt x="2222" y="15314"/>
                </a:lnTo>
                <a:lnTo>
                  <a:pt x="2343" y="15374"/>
                </a:lnTo>
                <a:lnTo>
                  <a:pt x="2643" y="15555"/>
                </a:lnTo>
                <a:lnTo>
                  <a:pt x="3063" y="15555"/>
                </a:lnTo>
                <a:lnTo>
                  <a:pt x="3363" y="15615"/>
                </a:lnTo>
                <a:lnTo>
                  <a:pt x="3844" y="15675"/>
                </a:lnTo>
                <a:lnTo>
                  <a:pt x="4324" y="15675"/>
                </a:lnTo>
                <a:lnTo>
                  <a:pt x="3484" y="16636"/>
                </a:lnTo>
                <a:lnTo>
                  <a:pt x="2703" y="17657"/>
                </a:lnTo>
                <a:lnTo>
                  <a:pt x="2643" y="17777"/>
                </a:lnTo>
                <a:lnTo>
                  <a:pt x="2703" y="17837"/>
                </a:lnTo>
                <a:lnTo>
                  <a:pt x="2823" y="17897"/>
                </a:lnTo>
                <a:lnTo>
                  <a:pt x="2943" y="17897"/>
                </a:lnTo>
                <a:lnTo>
                  <a:pt x="3724" y="17296"/>
                </a:lnTo>
                <a:lnTo>
                  <a:pt x="4444" y="16696"/>
                </a:lnTo>
                <a:lnTo>
                  <a:pt x="4505" y="17236"/>
                </a:lnTo>
                <a:lnTo>
                  <a:pt x="4565" y="18317"/>
                </a:lnTo>
                <a:lnTo>
                  <a:pt x="4625" y="18858"/>
                </a:lnTo>
                <a:lnTo>
                  <a:pt x="4745" y="19338"/>
                </a:lnTo>
                <a:lnTo>
                  <a:pt x="4865" y="19458"/>
                </a:lnTo>
                <a:lnTo>
                  <a:pt x="4985" y="19518"/>
                </a:lnTo>
                <a:lnTo>
                  <a:pt x="5105" y="19518"/>
                </a:lnTo>
                <a:lnTo>
                  <a:pt x="5225" y="19338"/>
                </a:lnTo>
                <a:lnTo>
                  <a:pt x="5225" y="18858"/>
                </a:lnTo>
                <a:lnTo>
                  <a:pt x="5225" y="18317"/>
                </a:lnTo>
                <a:lnTo>
                  <a:pt x="5225" y="17236"/>
                </a:lnTo>
                <a:lnTo>
                  <a:pt x="5225" y="16636"/>
                </a:lnTo>
                <a:lnTo>
                  <a:pt x="5165" y="15975"/>
                </a:lnTo>
                <a:lnTo>
                  <a:pt x="6727" y="14474"/>
                </a:lnTo>
                <a:lnTo>
                  <a:pt x="7147" y="14053"/>
                </a:lnTo>
                <a:lnTo>
                  <a:pt x="7387" y="14173"/>
                </a:lnTo>
                <a:lnTo>
                  <a:pt x="7688" y="14354"/>
                </a:lnTo>
                <a:lnTo>
                  <a:pt x="8228" y="14534"/>
                </a:lnTo>
                <a:lnTo>
                  <a:pt x="9009" y="14894"/>
                </a:lnTo>
                <a:lnTo>
                  <a:pt x="9369" y="15014"/>
                </a:lnTo>
                <a:lnTo>
                  <a:pt x="9790" y="15134"/>
                </a:lnTo>
                <a:lnTo>
                  <a:pt x="9669" y="16636"/>
                </a:lnTo>
                <a:lnTo>
                  <a:pt x="9369" y="16876"/>
                </a:lnTo>
                <a:lnTo>
                  <a:pt x="9069" y="17176"/>
                </a:lnTo>
                <a:lnTo>
                  <a:pt x="8588" y="17777"/>
                </a:lnTo>
                <a:lnTo>
                  <a:pt x="7928" y="18437"/>
                </a:lnTo>
                <a:lnTo>
                  <a:pt x="7567" y="18738"/>
                </a:lnTo>
                <a:lnTo>
                  <a:pt x="7327" y="19158"/>
                </a:lnTo>
                <a:lnTo>
                  <a:pt x="7267" y="19218"/>
                </a:lnTo>
                <a:lnTo>
                  <a:pt x="7327" y="19278"/>
                </a:lnTo>
                <a:lnTo>
                  <a:pt x="7387" y="19338"/>
                </a:lnTo>
                <a:lnTo>
                  <a:pt x="7447" y="19278"/>
                </a:lnTo>
                <a:lnTo>
                  <a:pt x="7808" y="19038"/>
                </a:lnTo>
                <a:lnTo>
                  <a:pt x="8168" y="18678"/>
                </a:lnTo>
                <a:lnTo>
                  <a:pt x="8829" y="18017"/>
                </a:lnTo>
                <a:lnTo>
                  <a:pt x="9249" y="17717"/>
                </a:lnTo>
                <a:lnTo>
                  <a:pt x="9669" y="17296"/>
                </a:lnTo>
                <a:lnTo>
                  <a:pt x="9609" y="18738"/>
                </a:lnTo>
                <a:lnTo>
                  <a:pt x="9669" y="19458"/>
                </a:lnTo>
                <a:lnTo>
                  <a:pt x="9669" y="20119"/>
                </a:lnTo>
                <a:lnTo>
                  <a:pt x="9729" y="20299"/>
                </a:lnTo>
                <a:lnTo>
                  <a:pt x="9850" y="20419"/>
                </a:lnTo>
                <a:lnTo>
                  <a:pt x="9970" y="20539"/>
                </a:lnTo>
                <a:lnTo>
                  <a:pt x="10150" y="20599"/>
                </a:lnTo>
                <a:lnTo>
                  <a:pt x="10330" y="20599"/>
                </a:lnTo>
                <a:lnTo>
                  <a:pt x="10450" y="20539"/>
                </a:lnTo>
                <a:lnTo>
                  <a:pt x="10570" y="20419"/>
                </a:lnTo>
                <a:lnTo>
                  <a:pt x="10630" y="20239"/>
                </a:lnTo>
                <a:lnTo>
                  <a:pt x="10750" y="19158"/>
                </a:lnTo>
                <a:lnTo>
                  <a:pt x="10811" y="18017"/>
                </a:lnTo>
                <a:lnTo>
                  <a:pt x="11111" y="18317"/>
                </a:lnTo>
                <a:lnTo>
                  <a:pt x="11651" y="18858"/>
                </a:lnTo>
                <a:lnTo>
                  <a:pt x="11952" y="19098"/>
                </a:lnTo>
                <a:lnTo>
                  <a:pt x="12252" y="19278"/>
                </a:lnTo>
                <a:lnTo>
                  <a:pt x="12372" y="19338"/>
                </a:lnTo>
                <a:lnTo>
                  <a:pt x="12552" y="19338"/>
                </a:lnTo>
                <a:lnTo>
                  <a:pt x="12672" y="19278"/>
                </a:lnTo>
                <a:lnTo>
                  <a:pt x="12792" y="19218"/>
                </a:lnTo>
                <a:lnTo>
                  <a:pt x="12852" y="19098"/>
                </a:lnTo>
                <a:lnTo>
                  <a:pt x="12912" y="18978"/>
                </a:lnTo>
                <a:lnTo>
                  <a:pt x="12912" y="18858"/>
                </a:lnTo>
                <a:lnTo>
                  <a:pt x="12852" y="18678"/>
                </a:lnTo>
                <a:lnTo>
                  <a:pt x="12612" y="18377"/>
                </a:lnTo>
                <a:lnTo>
                  <a:pt x="12312" y="18077"/>
                </a:lnTo>
                <a:lnTo>
                  <a:pt x="11711" y="17536"/>
                </a:lnTo>
                <a:lnTo>
                  <a:pt x="11291" y="17176"/>
                </a:lnTo>
                <a:lnTo>
                  <a:pt x="10811" y="16816"/>
                </a:lnTo>
                <a:lnTo>
                  <a:pt x="10811" y="15374"/>
                </a:lnTo>
                <a:lnTo>
                  <a:pt x="10811" y="15314"/>
                </a:lnTo>
                <a:lnTo>
                  <a:pt x="11892" y="14654"/>
                </a:lnTo>
                <a:lnTo>
                  <a:pt x="12912" y="13873"/>
                </a:lnTo>
                <a:lnTo>
                  <a:pt x="13573" y="13393"/>
                </a:lnTo>
                <a:lnTo>
                  <a:pt x="14234" y="12792"/>
                </a:lnTo>
                <a:lnTo>
                  <a:pt x="16576" y="13873"/>
                </a:lnTo>
                <a:lnTo>
                  <a:pt x="16576" y="13933"/>
                </a:lnTo>
                <a:lnTo>
                  <a:pt x="16636" y="14774"/>
                </a:lnTo>
                <a:lnTo>
                  <a:pt x="16756" y="15675"/>
                </a:lnTo>
                <a:lnTo>
                  <a:pt x="16876" y="16095"/>
                </a:lnTo>
                <a:lnTo>
                  <a:pt x="17056" y="16516"/>
                </a:lnTo>
                <a:lnTo>
                  <a:pt x="17237" y="16936"/>
                </a:lnTo>
                <a:lnTo>
                  <a:pt x="17477" y="17236"/>
                </a:lnTo>
                <a:lnTo>
                  <a:pt x="17597" y="17296"/>
                </a:lnTo>
                <a:lnTo>
                  <a:pt x="17657" y="17296"/>
                </a:lnTo>
                <a:lnTo>
                  <a:pt x="17777" y="17236"/>
                </a:lnTo>
                <a:lnTo>
                  <a:pt x="17777" y="17116"/>
                </a:lnTo>
                <a:lnTo>
                  <a:pt x="17777" y="16816"/>
                </a:lnTo>
                <a:lnTo>
                  <a:pt x="17717" y="16455"/>
                </a:lnTo>
                <a:lnTo>
                  <a:pt x="17597" y="15735"/>
                </a:lnTo>
                <a:lnTo>
                  <a:pt x="17357" y="15074"/>
                </a:lnTo>
                <a:lnTo>
                  <a:pt x="17237" y="14354"/>
                </a:lnTo>
                <a:lnTo>
                  <a:pt x="17237" y="14173"/>
                </a:lnTo>
                <a:lnTo>
                  <a:pt x="17297" y="14173"/>
                </a:lnTo>
                <a:lnTo>
                  <a:pt x="20360" y="15615"/>
                </a:lnTo>
                <a:lnTo>
                  <a:pt x="20600" y="15675"/>
                </a:lnTo>
                <a:lnTo>
                  <a:pt x="20840" y="15615"/>
                </a:lnTo>
                <a:lnTo>
                  <a:pt x="20960" y="15495"/>
                </a:lnTo>
                <a:lnTo>
                  <a:pt x="21080" y="15254"/>
                </a:lnTo>
                <a:lnTo>
                  <a:pt x="21080" y="15014"/>
                </a:lnTo>
                <a:lnTo>
                  <a:pt x="20960" y="14774"/>
                </a:lnTo>
                <a:lnTo>
                  <a:pt x="20780" y="14534"/>
                </a:lnTo>
                <a:lnTo>
                  <a:pt x="20480" y="14354"/>
                </a:lnTo>
                <a:lnTo>
                  <a:pt x="17957" y="13212"/>
                </a:lnTo>
                <a:lnTo>
                  <a:pt x="18918" y="12912"/>
                </a:lnTo>
                <a:lnTo>
                  <a:pt x="19999" y="12612"/>
                </a:lnTo>
                <a:lnTo>
                  <a:pt x="21080" y="12372"/>
                </a:lnTo>
                <a:lnTo>
                  <a:pt x="21140" y="12312"/>
                </a:lnTo>
                <a:lnTo>
                  <a:pt x="21080" y="12252"/>
                </a:lnTo>
                <a:lnTo>
                  <a:pt x="19098" y="12252"/>
                </a:lnTo>
                <a:lnTo>
                  <a:pt x="18558" y="12312"/>
                </a:lnTo>
                <a:lnTo>
                  <a:pt x="18077" y="12432"/>
                </a:lnTo>
                <a:lnTo>
                  <a:pt x="17597" y="12612"/>
                </a:lnTo>
                <a:lnTo>
                  <a:pt x="17177" y="12852"/>
                </a:lnTo>
                <a:lnTo>
                  <a:pt x="14474" y="11591"/>
                </a:lnTo>
                <a:lnTo>
                  <a:pt x="14414" y="11050"/>
                </a:lnTo>
                <a:lnTo>
                  <a:pt x="14354" y="10450"/>
                </a:lnTo>
                <a:lnTo>
                  <a:pt x="14054" y="9309"/>
                </a:lnTo>
                <a:lnTo>
                  <a:pt x="13873" y="8348"/>
                </a:lnTo>
                <a:lnTo>
                  <a:pt x="13693" y="7867"/>
                </a:lnTo>
                <a:lnTo>
                  <a:pt x="13513" y="7687"/>
                </a:lnTo>
                <a:lnTo>
                  <a:pt x="13393" y="7507"/>
                </a:lnTo>
                <a:lnTo>
                  <a:pt x="14534" y="6246"/>
                </a:lnTo>
                <a:lnTo>
                  <a:pt x="15555" y="5105"/>
                </a:lnTo>
                <a:lnTo>
                  <a:pt x="16876" y="5285"/>
                </a:lnTo>
                <a:lnTo>
                  <a:pt x="17177" y="5345"/>
                </a:lnTo>
                <a:lnTo>
                  <a:pt x="17477" y="5345"/>
                </a:lnTo>
                <a:lnTo>
                  <a:pt x="17717" y="5285"/>
                </a:lnTo>
                <a:lnTo>
                  <a:pt x="18017" y="5165"/>
                </a:lnTo>
                <a:lnTo>
                  <a:pt x="18077" y="5045"/>
                </a:lnTo>
                <a:lnTo>
                  <a:pt x="18077" y="4925"/>
                </a:lnTo>
                <a:lnTo>
                  <a:pt x="17837" y="4744"/>
                </a:lnTo>
                <a:lnTo>
                  <a:pt x="17537" y="4624"/>
                </a:lnTo>
                <a:lnTo>
                  <a:pt x="17237" y="4564"/>
                </a:lnTo>
                <a:lnTo>
                  <a:pt x="16936" y="4504"/>
                </a:lnTo>
                <a:lnTo>
                  <a:pt x="16156" y="4384"/>
                </a:lnTo>
                <a:lnTo>
                  <a:pt x="16396" y="4144"/>
                </a:lnTo>
                <a:lnTo>
                  <a:pt x="17116" y="3303"/>
                </a:lnTo>
                <a:lnTo>
                  <a:pt x="17417" y="2883"/>
                </a:lnTo>
                <a:lnTo>
                  <a:pt x="17537" y="2642"/>
                </a:lnTo>
                <a:lnTo>
                  <a:pt x="17597" y="2342"/>
                </a:lnTo>
                <a:lnTo>
                  <a:pt x="17597" y="2282"/>
                </a:lnTo>
                <a:lnTo>
                  <a:pt x="17477" y="2222"/>
                </a:lnTo>
                <a:lnTo>
                  <a:pt x="17056" y="2462"/>
                </a:lnTo>
                <a:lnTo>
                  <a:pt x="16696" y="2763"/>
                </a:lnTo>
                <a:lnTo>
                  <a:pt x="16035" y="3483"/>
                </a:lnTo>
                <a:lnTo>
                  <a:pt x="15375" y="4204"/>
                </a:lnTo>
                <a:lnTo>
                  <a:pt x="15255" y="3483"/>
                </a:lnTo>
                <a:lnTo>
                  <a:pt x="15255" y="2943"/>
                </a:lnTo>
                <a:lnTo>
                  <a:pt x="15195" y="2642"/>
                </a:lnTo>
                <a:lnTo>
                  <a:pt x="15135" y="2402"/>
                </a:lnTo>
                <a:lnTo>
                  <a:pt x="15014" y="2222"/>
                </a:lnTo>
                <a:lnTo>
                  <a:pt x="14894" y="2162"/>
                </a:lnTo>
                <a:lnTo>
                  <a:pt x="14714" y="2222"/>
                </a:lnTo>
                <a:lnTo>
                  <a:pt x="14534" y="2342"/>
                </a:lnTo>
                <a:lnTo>
                  <a:pt x="14474" y="2582"/>
                </a:lnTo>
                <a:lnTo>
                  <a:pt x="14354" y="2883"/>
                </a:lnTo>
                <a:lnTo>
                  <a:pt x="14354" y="3243"/>
                </a:lnTo>
                <a:lnTo>
                  <a:pt x="14354" y="3543"/>
                </a:lnTo>
                <a:lnTo>
                  <a:pt x="14414" y="3904"/>
                </a:lnTo>
                <a:lnTo>
                  <a:pt x="14474" y="4264"/>
                </a:lnTo>
                <a:lnTo>
                  <a:pt x="14594" y="4504"/>
                </a:lnTo>
                <a:lnTo>
                  <a:pt x="14774" y="4744"/>
                </a:lnTo>
                <a:lnTo>
                  <a:pt x="14774" y="4805"/>
                </a:lnTo>
                <a:lnTo>
                  <a:pt x="14114" y="5465"/>
                </a:lnTo>
                <a:lnTo>
                  <a:pt x="12552" y="7147"/>
                </a:lnTo>
                <a:lnTo>
                  <a:pt x="12192" y="6967"/>
                </a:lnTo>
                <a:lnTo>
                  <a:pt x="11771" y="6786"/>
                </a:lnTo>
                <a:lnTo>
                  <a:pt x="11351" y="6666"/>
                </a:lnTo>
                <a:lnTo>
                  <a:pt x="10991" y="6546"/>
                </a:lnTo>
                <a:lnTo>
                  <a:pt x="10991" y="4925"/>
                </a:lnTo>
                <a:lnTo>
                  <a:pt x="11051" y="4564"/>
                </a:lnTo>
                <a:lnTo>
                  <a:pt x="11351" y="4204"/>
                </a:lnTo>
                <a:lnTo>
                  <a:pt x="11591" y="3844"/>
                </a:lnTo>
                <a:lnTo>
                  <a:pt x="12612" y="2582"/>
                </a:lnTo>
                <a:lnTo>
                  <a:pt x="12612" y="2462"/>
                </a:lnTo>
                <a:lnTo>
                  <a:pt x="12552" y="2342"/>
                </a:lnTo>
                <a:lnTo>
                  <a:pt x="12432" y="2282"/>
                </a:lnTo>
                <a:lnTo>
                  <a:pt x="12312" y="2342"/>
                </a:lnTo>
                <a:lnTo>
                  <a:pt x="11111" y="3663"/>
                </a:lnTo>
                <a:lnTo>
                  <a:pt x="11051" y="3724"/>
                </a:lnTo>
                <a:lnTo>
                  <a:pt x="11111" y="2823"/>
                </a:lnTo>
                <a:lnTo>
                  <a:pt x="11111" y="1922"/>
                </a:lnTo>
                <a:lnTo>
                  <a:pt x="11051" y="1021"/>
                </a:lnTo>
                <a:lnTo>
                  <a:pt x="10931" y="120"/>
                </a:lnTo>
                <a:lnTo>
                  <a:pt x="10871" y="60"/>
                </a:lnTo>
                <a:lnTo>
                  <a:pt x="10750" y="0"/>
                </a:lnTo>
                <a:close/>
              </a:path>
            </a:pathLst>
          </a:custGeom>
          <a:solidFill>
            <a:srgbClr val="79C6CC"/>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7" name="Shape 167">
            <a:extLst>
              <a:ext uri="{FF2B5EF4-FFF2-40B4-BE49-F238E27FC236}">
                <a16:creationId xmlns:a16="http://schemas.microsoft.com/office/drawing/2014/main" xmlns="" id="{0C7AF70B-262A-40DA-86A5-362FB77A0B52}"/>
              </a:ext>
            </a:extLst>
          </p:cNvPr>
          <p:cNvSpPr>
            <a:spLocks noChangeArrowheads="1"/>
          </p:cNvSpPr>
          <p:nvPr/>
        </p:nvSpPr>
        <p:spPr bwMode="auto">
          <a:xfrm>
            <a:off x="2025651" y="1165225"/>
            <a:ext cx="8140700" cy="4527550"/>
          </a:xfrm>
          <a:prstGeom prst="rect">
            <a:avLst/>
          </a:prstGeom>
          <a:solidFill>
            <a:srgbClr val="FFFFFF"/>
          </a:solidFill>
          <a:ln w="76200">
            <a:solidFill>
              <a:srgbClr val="CE2F1C"/>
            </a:solidFill>
            <a:miter lim="800000"/>
            <a:headEnd/>
            <a:tailEnd/>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8" name="Shape 168">
            <a:extLst>
              <a:ext uri="{FF2B5EF4-FFF2-40B4-BE49-F238E27FC236}">
                <a16:creationId xmlns:a16="http://schemas.microsoft.com/office/drawing/2014/main" xmlns="" id="{7BC19D25-E05B-4DA8-AD02-401F046943E7}"/>
              </a:ext>
            </a:extLst>
          </p:cNvPr>
          <p:cNvSpPr>
            <a:spLocks noChangeArrowheads="1"/>
          </p:cNvSpPr>
          <p:nvPr/>
        </p:nvSpPr>
        <p:spPr bwMode="auto">
          <a:xfrm>
            <a:off x="2180167" y="1325564"/>
            <a:ext cx="7831667" cy="4206875"/>
          </a:xfrm>
          <a:prstGeom prst="rect">
            <a:avLst/>
          </a:prstGeom>
          <a:solidFill>
            <a:srgbClr val="FFFFFF"/>
          </a:solidFill>
          <a:ln w="9525">
            <a:solidFill>
              <a:srgbClr val="79C6CC"/>
            </a:solidFill>
            <a:prstDash val="dot"/>
            <a:miter lim="800000"/>
            <a:headEnd/>
            <a:tailEnd/>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69" name="Shape 169"/>
          <p:cNvSpPr txBox="1">
            <a:spLocks noGrp="1"/>
          </p:cNvSpPr>
          <p:nvPr>
            <p:ph type="body" idx="1"/>
          </p:nvPr>
        </p:nvSpPr>
        <p:spPr>
          <a:xfrm>
            <a:off x="2074900" y="5019202"/>
            <a:ext cx="8042400" cy="619599"/>
          </a:xfrm>
          <a:prstGeom prst="rect">
            <a:avLst/>
          </a:prstGeom>
        </p:spPr>
        <p:txBody>
          <a:bodyPr/>
          <a:lstStyle>
            <a:lvl1pPr lvl="0" algn="ctr">
              <a:spcBef>
                <a:spcPts val="360"/>
              </a:spcBef>
              <a:buClr>
                <a:srgbClr val="CE2F1C"/>
              </a:buClr>
              <a:buSzPct val="100000"/>
              <a:buNone/>
              <a:defRPr sz="1200">
                <a:solidFill>
                  <a:srgbClr val="CE2F1C"/>
                </a:solidFill>
              </a:defRPr>
            </a:lvl1pPr>
          </a:lstStyle>
          <a:p>
            <a:endParaRPr/>
          </a:p>
        </p:txBody>
      </p:sp>
    </p:spTree>
    <p:extLst>
      <p:ext uri="{BB962C8B-B14F-4D97-AF65-F5344CB8AC3E}">
        <p14:creationId xmlns:p14="http://schemas.microsoft.com/office/powerpoint/2010/main" val="3372834072"/>
      </p:ext>
    </p:extLst>
  </p:cSld>
  <p:clrMapOvr>
    <a:masterClrMapping/>
  </p:clrMapOvr>
</p:sldLayout>
</file>

<file path=ppt/slideLayouts/slideLayout448.xml><?xml version="1.0" encoding="utf-8"?>
<p:sldLayout xmlns:a="http://schemas.openxmlformats.org/drawingml/2006/main" xmlns:r="http://schemas.openxmlformats.org/officeDocument/2006/relationships" xmlns:p="http://schemas.openxmlformats.org/presentationml/2006/main" type="blank">
  <p:cSld name="Blank">
    <p:spTree>
      <p:nvGrpSpPr>
        <p:cNvPr id="1" name="Shape 170"/>
        <p:cNvGrpSpPr/>
        <p:nvPr/>
      </p:nvGrpSpPr>
      <p:grpSpPr>
        <a:xfrm>
          <a:off x="0" y="0"/>
          <a:ext cx="0" cy="0"/>
          <a:chOff x="0" y="0"/>
          <a:chExt cx="0" cy="0"/>
        </a:xfrm>
      </p:grpSpPr>
      <p:sp>
        <p:nvSpPr>
          <p:cNvPr id="2" name="Shape 171">
            <a:extLst>
              <a:ext uri="{FF2B5EF4-FFF2-40B4-BE49-F238E27FC236}">
                <a16:creationId xmlns:a16="http://schemas.microsoft.com/office/drawing/2014/main" xmlns="" id="{514B7D63-0E63-49D9-90E9-2B093DC61702}"/>
              </a:ext>
            </a:extLst>
          </p:cNvPr>
          <p:cNvSpPr>
            <a:spLocks/>
          </p:cNvSpPr>
          <p:nvPr/>
        </p:nvSpPr>
        <p:spPr bwMode="auto">
          <a:xfrm rot="2077193">
            <a:off x="1998134" y="4032251"/>
            <a:ext cx="368300" cy="358775"/>
          </a:xfrm>
          <a:custGeom>
            <a:avLst/>
            <a:gdLst>
              <a:gd name="T0" fmla="*/ 22907730 w 21141"/>
              <a:gd name="T1" fmla="*/ 11426601 h 20600"/>
              <a:gd name="T2" fmla="*/ 19155899 w 21141"/>
              <a:gd name="T3" fmla="*/ 13962408 h 20600"/>
              <a:gd name="T4" fmla="*/ 18486862 w 21141"/>
              <a:gd name="T5" fmla="*/ 15547288 h 20600"/>
              <a:gd name="T6" fmla="*/ 22773896 w 21141"/>
              <a:gd name="T7" fmla="*/ 25066878 h 20600"/>
              <a:gd name="T8" fmla="*/ 8440378 w 21141"/>
              <a:gd name="T9" fmla="*/ 33635539 h 20600"/>
              <a:gd name="T10" fmla="*/ 8306545 w 21141"/>
              <a:gd name="T11" fmla="*/ 23165022 h 20600"/>
              <a:gd name="T12" fmla="*/ 6832234 w 21141"/>
              <a:gd name="T13" fmla="*/ 24749902 h 20600"/>
              <a:gd name="T14" fmla="*/ 3751831 w 21141"/>
              <a:gd name="T15" fmla="*/ 31094576 h 20600"/>
              <a:gd name="T16" fmla="*/ 1206787 w 21141"/>
              <a:gd name="T17" fmla="*/ 31094576 h 20600"/>
              <a:gd name="T18" fmla="*/ 3484151 w 21141"/>
              <a:gd name="T19" fmla="*/ 36171347 h 20600"/>
              <a:gd name="T20" fmla="*/ 1340634 w 21141"/>
              <a:gd name="T21" fmla="*/ 43783926 h 20600"/>
              <a:gd name="T22" fmla="*/ 939108 w 21141"/>
              <a:gd name="T23" fmla="*/ 46641865 h 20600"/>
              <a:gd name="T24" fmla="*/ 6966081 w 21141"/>
              <a:gd name="T25" fmla="*/ 40297190 h 20600"/>
              <a:gd name="T26" fmla="*/ 10583895 w 21141"/>
              <a:gd name="T27" fmla="*/ 79321321 h 20600"/>
              <a:gd name="T28" fmla="*/ 6296874 w 21141"/>
              <a:gd name="T29" fmla="*/ 77731286 h 20600"/>
              <a:gd name="T30" fmla="*/ 4688547 w 21141"/>
              <a:gd name="T31" fmla="*/ 79955273 h 20600"/>
              <a:gd name="T32" fmla="*/ 7501271 w 21141"/>
              <a:gd name="T33" fmla="*/ 82491081 h 20600"/>
              <a:gd name="T34" fmla="*/ 5895348 w 21141"/>
              <a:gd name="T35" fmla="*/ 93912526 h 20600"/>
              <a:gd name="T36" fmla="*/ 9912637 w 21141"/>
              <a:gd name="T37" fmla="*/ 88201803 h 20600"/>
              <a:gd name="T38" fmla="*/ 10851575 w 21141"/>
              <a:gd name="T39" fmla="*/ 102798146 h 20600"/>
              <a:gd name="T40" fmla="*/ 11654628 w 21141"/>
              <a:gd name="T41" fmla="*/ 96453489 h 20600"/>
              <a:gd name="T42" fmla="*/ 22104860 w 21141"/>
              <a:gd name="T43" fmla="*/ 59014238 h 20600"/>
              <a:gd name="T44" fmla="*/ 19155899 w 21141"/>
              <a:gd name="T45" fmla="*/ 93595550 h 20600"/>
              <a:gd name="T46" fmla="*/ 16343175 w 21141"/>
              <a:gd name="T47" fmla="*/ 101847236 h 20600"/>
              <a:gd name="T48" fmla="*/ 20630379 w 21141"/>
              <a:gd name="T49" fmla="*/ 93278574 h 20600"/>
              <a:gd name="T50" fmla="*/ 21701112 w 21141"/>
              <a:gd name="T51" fmla="*/ 107240965 h 20600"/>
              <a:gd name="T52" fmla="*/ 23309256 w 21141"/>
              <a:gd name="T53" fmla="*/ 108508869 h 20600"/>
              <a:gd name="T54" fmla="*/ 24783736 w 21141"/>
              <a:gd name="T55" fmla="*/ 96453489 h 20600"/>
              <a:gd name="T56" fmla="*/ 28533176 w 21141"/>
              <a:gd name="T57" fmla="*/ 101213284 h 20600"/>
              <a:gd name="T58" fmla="*/ 28131650 w 21141"/>
              <a:gd name="T59" fmla="*/ 96770465 h 20600"/>
              <a:gd name="T60" fmla="*/ 24114530 w 21141"/>
              <a:gd name="T61" fmla="*/ 81223177 h 20600"/>
              <a:gd name="T62" fmla="*/ 37375081 w 21141"/>
              <a:gd name="T63" fmla="*/ 82808057 h 20600"/>
              <a:gd name="T64" fmla="*/ 39251088 w 21141"/>
              <a:gd name="T65" fmla="*/ 91376718 h 20600"/>
              <a:gd name="T66" fmla="*/ 39518768 w 21141"/>
              <a:gd name="T67" fmla="*/ 86933899 h 20600"/>
              <a:gd name="T68" fmla="*/ 38581881 w 21141"/>
              <a:gd name="T69" fmla="*/ 74878502 h 20600"/>
              <a:gd name="T70" fmla="*/ 47020038 w 21141"/>
              <a:gd name="T71" fmla="*/ 80589225 h 20600"/>
              <a:gd name="T72" fmla="*/ 40053958 w 21141"/>
              <a:gd name="T73" fmla="*/ 69484755 h 20600"/>
              <a:gd name="T74" fmla="*/ 47020038 w 21141"/>
              <a:gd name="T75" fmla="*/ 64724961 h 20600"/>
              <a:gd name="T76" fmla="*/ 39251088 w 21141"/>
              <a:gd name="T77" fmla="*/ 66626816 h 20600"/>
              <a:gd name="T78" fmla="*/ 32418854 w 21141"/>
              <a:gd name="T79" fmla="*/ 32679456 h 20600"/>
              <a:gd name="T80" fmla="*/ 39518768 w 21141"/>
              <a:gd name="T81" fmla="*/ 27924817 h 20600"/>
              <a:gd name="T82" fmla="*/ 39117241 w 21141"/>
              <a:gd name="T83" fmla="*/ 24432926 h 20600"/>
              <a:gd name="T84" fmla="*/ 38178134 w 21141"/>
              <a:gd name="T85" fmla="*/ 17454299 h 20600"/>
              <a:gd name="T86" fmla="*/ 38983408 w 21141"/>
              <a:gd name="T87" fmla="*/ 11743577 h 20600"/>
              <a:gd name="T88" fmla="*/ 34026998 w 21141"/>
              <a:gd name="T89" fmla="*/ 18405227 h 20600"/>
              <a:gd name="T90" fmla="*/ 33221893 w 21141"/>
              <a:gd name="T91" fmla="*/ 11426601 h 20600"/>
              <a:gd name="T92" fmla="*/ 32017327 w 21141"/>
              <a:gd name="T93" fmla="*/ 16820347 h 20600"/>
              <a:gd name="T94" fmla="*/ 32954213 w 21141"/>
              <a:gd name="T95" fmla="*/ 25066878 h 20600"/>
              <a:gd name="T96" fmla="*/ 25318926 w 21141"/>
              <a:gd name="T97" fmla="*/ 22214094 h 20600"/>
              <a:gd name="T98" fmla="*/ 27730293 w 21141"/>
              <a:gd name="T99" fmla="*/ 12060553 h 20600"/>
              <a:gd name="T100" fmla="*/ 24783736 w 21141"/>
              <a:gd name="T101" fmla="*/ 9836566 h 2060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21141"/>
              <a:gd name="T154" fmla="*/ 0 h 20600"/>
              <a:gd name="T155" fmla="*/ 21141 w 21141"/>
              <a:gd name="T156" fmla="*/ 20600 h 2060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21141" h="20600" extrusionOk="0">
                <a:moveTo>
                  <a:pt x="10630" y="1"/>
                </a:moveTo>
                <a:lnTo>
                  <a:pt x="10570" y="121"/>
                </a:lnTo>
                <a:lnTo>
                  <a:pt x="10450" y="601"/>
                </a:lnTo>
                <a:lnTo>
                  <a:pt x="10330" y="1142"/>
                </a:lnTo>
                <a:lnTo>
                  <a:pt x="10270" y="2163"/>
                </a:lnTo>
                <a:lnTo>
                  <a:pt x="10210" y="4265"/>
                </a:lnTo>
                <a:lnTo>
                  <a:pt x="9850" y="3904"/>
                </a:lnTo>
                <a:lnTo>
                  <a:pt x="9489" y="3544"/>
                </a:lnTo>
                <a:lnTo>
                  <a:pt x="8889" y="2943"/>
                </a:lnTo>
                <a:lnTo>
                  <a:pt x="8588" y="2643"/>
                </a:lnTo>
                <a:lnTo>
                  <a:pt x="8228" y="2403"/>
                </a:lnTo>
                <a:lnTo>
                  <a:pt x="8108" y="2403"/>
                </a:lnTo>
                <a:lnTo>
                  <a:pt x="8048" y="2523"/>
                </a:lnTo>
                <a:lnTo>
                  <a:pt x="8048" y="2583"/>
                </a:lnTo>
                <a:lnTo>
                  <a:pt x="8288" y="2943"/>
                </a:lnTo>
                <a:lnTo>
                  <a:pt x="8588" y="3244"/>
                </a:lnTo>
                <a:lnTo>
                  <a:pt x="9189" y="3844"/>
                </a:lnTo>
                <a:lnTo>
                  <a:pt x="9669" y="4325"/>
                </a:lnTo>
                <a:lnTo>
                  <a:pt x="9910" y="4565"/>
                </a:lnTo>
                <a:lnTo>
                  <a:pt x="10210" y="4745"/>
                </a:lnTo>
                <a:lnTo>
                  <a:pt x="10210" y="4925"/>
                </a:lnTo>
                <a:lnTo>
                  <a:pt x="10030" y="9550"/>
                </a:lnTo>
                <a:lnTo>
                  <a:pt x="5165" y="7388"/>
                </a:lnTo>
                <a:lnTo>
                  <a:pt x="3784" y="6787"/>
                </a:lnTo>
                <a:lnTo>
                  <a:pt x="3784" y="6367"/>
                </a:lnTo>
                <a:lnTo>
                  <a:pt x="3784" y="5946"/>
                </a:lnTo>
                <a:lnTo>
                  <a:pt x="3844" y="5406"/>
                </a:lnTo>
                <a:lnTo>
                  <a:pt x="3784" y="4805"/>
                </a:lnTo>
                <a:lnTo>
                  <a:pt x="3784" y="4565"/>
                </a:lnTo>
                <a:lnTo>
                  <a:pt x="3724" y="4385"/>
                </a:lnTo>
                <a:lnTo>
                  <a:pt x="3544" y="3964"/>
                </a:lnTo>
                <a:lnTo>
                  <a:pt x="3424" y="3904"/>
                </a:lnTo>
                <a:lnTo>
                  <a:pt x="3363" y="3964"/>
                </a:lnTo>
                <a:lnTo>
                  <a:pt x="3183" y="4325"/>
                </a:lnTo>
                <a:lnTo>
                  <a:pt x="3063" y="4685"/>
                </a:lnTo>
                <a:lnTo>
                  <a:pt x="3003" y="5346"/>
                </a:lnTo>
                <a:lnTo>
                  <a:pt x="3003" y="5946"/>
                </a:lnTo>
                <a:lnTo>
                  <a:pt x="2943" y="6427"/>
                </a:lnTo>
                <a:lnTo>
                  <a:pt x="2102" y="6066"/>
                </a:lnTo>
                <a:lnTo>
                  <a:pt x="1682" y="5886"/>
                </a:lnTo>
                <a:lnTo>
                  <a:pt x="1322" y="5766"/>
                </a:lnTo>
                <a:lnTo>
                  <a:pt x="961" y="5706"/>
                </a:lnTo>
                <a:lnTo>
                  <a:pt x="721" y="5766"/>
                </a:lnTo>
                <a:lnTo>
                  <a:pt x="541" y="5826"/>
                </a:lnTo>
                <a:lnTo>
                  <a:pt x="541" y="5886"/>
                </a:lnTo>
                <a:lnTo>
                  <a:pt x="601" y="6126"/>
                </a:lnTo>
                <a:lnTo>
                  <a:pt x="721" y="6307"/>
                </a:lnTo>
                <a:lnTo>
                  <a:pt x="901" y="6487"/>
                </a:lnTo>
                <a:lnTo>
                  <a:pt x="1141" y="6667"/>
                </a:lnTo>
                <a:lnTo>
                  <a:pt x="1562" y="6847"/>
                </a:lnTo>
                <a:lnTo>
                  <a:pt x="2042" y="7087"/>
                </a:lnTo>
                <a:lnTo>
                  <a:pt x="2703" y="7388"/>
                </a:lnTo>
                <a:lnTo>
                  <a:pt x="1982" y="7688"/>
                </a:lnTo>
                <a:lnTo>
                  <a:pt x="1261" y="7988"/>
                </a:lnTo>
                <a:lnTo>
                  <a:pt x="601" y="8288"/>
                </a:lnTo>
                <a:lnTo>
                  <a:pt x="301" y="8469"/>
                </a:lnTo>
                <a:lnTo>
                  <a:pt x="0" y="8709"/>
                </a:lnTo>
                <a:lnTo>
                  <a:pt x="0" y="8769"/>
                </a:lnTo>
                <a:lnTo>
                  <a:pt x="60" y="8829"/>
                </a:lnTo>
                <a:lnTo>
                  <a:pt x="421" y="8829"/>
                </a:lnTo>
                <a:lnTo>
                  <a:pt x="781" y="8709"/>
                </a:lnTo>
                <a:lnTo>
                  <a:pt x="1442" y="8469"/>
                </a:lnTo>
                <a:lnTo>
                  <a:pt x="2282" y="8108"/>
                </a:lnTo>
                <a:lnTo>
                  <a:pt x="3063" y="7688"/>
                </a:lnTo>
                <a:lnTo>
                  <a:pt x="3123" y="7628"/>
                </a:lnTo>
                <a:lnTo>
                  <a:pt x="5105" y="8529"/>
                </a:lnTo>
                <a:lnTo>
                  <a:pt x="9369" y="10510"/>
                </a:lnTo>
                <a:lnTo>
                  <a:pt x="6306" y="13693"/>
                </a:lnTo>
                <a:lnTo>
                  <a:pt x="4865" y="15135"/>
                </a:lnTo>
                <a:lnTo>
                  <a:pt x="4745" y="15015"/>
                </a:lnTo>
                <a:lnTo>
                  <a:pt x="4625" y="14895"/>
                </a:lnTo>
                <a:lnTo>
                  <a:pt x="4264" y="14835"/>
                </a:lnTo>
                <a:lnTo>
                  <a:pt x="3604" y="14774"/>
                </a:lnTo>
                <a:lnTo>
                  <a:pt x="3183" y="14714"/>
                </a:lnTo>
                <a:lnTo>
                  <a:pt x="2823" y="14714"/>
                </a:lnTo>
                <a:lnTo>
                  <a:pt x="2403" y="14774"/>
                </a:lnTo>
                <a:lnTo>
                  <a:pt x="2282" y="14835"/>
                </a:lnTo>
                <a:lnTo>
                  <a:pt x="2102" y="14955"/>
                </a:lnTo>
                <a:lnTo>
                  <a:pt x="2042" y="15015"/>
                </a:lnTo>
                <a:lnTo>
                  <a:pt x="2102" y="15135"/>
                </a:lnTo>
                <a:lnTo>
                  <a:pt x="2222" y="15255"/>
                </a:lnTo>
                <a:lnTo>
                  <a:pt x="2343" y="15375"/>
                </a:lnTo>
                <a:lnTo>
                  <a:pt x="2643" y="15495"/>
                </a:lnTo>
                <a:lnTo>
                  <a:pt x="3063" y="15555"/>
                </a:lnTo>
                <a:lnTo>
                  <a:pt x="3363" y="15615"/>
                </a:lnTo>
                <a:lnTo>
                  <a:pt x="3844" y="15675"/>
                </a:lnTo>
                <a:lnTo>
                  <a:pt x="4324" y="15675"/>
                </a:lnTo>
                <a:lnTo>
                  <a:pt x="3484" y="16636"/>
                </a:lnTo>
                <a:lnTo>
                  <a:pt x="2703" y="17657"/>
                </a:lnTo>
                <a:lnTo>
                  <a:pt x="2643" y="17777"/>
                </a:lnTo>
                <a:lnTo>
                  <a:pt x="2703" y="17837"/>
                </a:lnTo>
                <a:lnTo>
                  <a:pt x="2823" y="17897"/>
                </a:lnTo>
                <a:lnTo>
                  <a:pt x="2943" y="17897"/>
                </a:lnTo>
                <a:lnTo>
                  <a:pt x="3724" y="17297"/>
                </a:lnTo>
                <a:lnTo>
                  <a:pt x="4444" y="16696"/>
                </a:lnTo>
                <a:lnTo>
                  <a:pt x="4505" y="17237"/>
                </a:lnTo>
                <a:lnTo>
                  <a:pt x="4565" y="18258"/>
                </a:lnTo>
                <a:lnTo>
                  <a:pt x="4625" y="18798"/>
                </a:lnTo>
                <a:lnTo>
                  <a:pt x="4745" y="19339"/>
                </a:lnTo>
                <a:lnTo>
                  <a:pt x="4865" y="19459"/>
                </a:lnTo>
                <a:lnTo>
                  <a:pt x="4985" y="19519"/>
                </a:lnTo>
                <a:lnTo>
                  <a:pt x="5105" y="19459"/>
                </a:lnTo>
                <a:lnTo>
                  <a:pt x="5225" y="19339"/>
                </a:lnTo>
                <a:lnTo>
                  <a:pt x="5225" y="18798"/>
                </a:lnTo>
                <a:lnTo>
                  <a:pt x="5225" y="18258"/>
                </a:lnTo>
                <a:lnTo>
                  <a:pt x="5225" y="17237"/>
                </a:lnTo>
                <a:lnTo>
                  <a:pt x="5225" y="16576"/>
                </a:lnTo>
                <a:lnTo>
                  <a:pt x="5165" y="15976"/>
                </a:lnTo>
                <a:lnTo>
                  <a:pt x="6727" y="14414"/>
                </a:lnTo>
                <a:lnTo>
                  <a:pt x="9910" y="11171"/>
                </a:lnTo>
                <a:lnTo>
                  <a:pt x="9790" y="14895"/>
                </a:lnTo>
                <a:lnTo>
                  <a:pt x="9669" y="16636"/>
                </a:lnTo>
                <a:lnTo>
                  <a:pt x="9369" y="16816"/>
                </a:lnTo>
                <a:lnTo>
                  <a:pt x="9069" y="17117"/>
                </a:lnTo>
                <a:lnTo>
                  <a:pt x="8588" y="17717"/>
                </a:lnTo>
                <a:lnTo>
                  <a:pt x="7928" y="18378"/>
                </a:lnTo>
                <a:lnTo>
                  <a:pt x="7567" y="18738"/>
                </a:lnTo>
                <a:lnTo>
                  <a:pt x="7327" y="19099"/>
                </a:lnTo>
                <a:lnTo>
                  <a:pt x="7267" y="19219"/>
                </a:lnTo>
                <a:lnTo>
                  <a:pt x="7327" y="19279"/>
                </a:lnTo>
                <a:lnTo>
                  <a:pt x="7447" y="19279"/>
                </a:lnTo>
                <a:lnTo>
                  <a:pt x="7808" y="18978"/>
                </a:lnTo>
                <a:lnTo>
                  <a:pt x="8168" y="18678"/>
                </a:lnTo>
                <a:lnTo>
                  <a:pt x="8829" y="18018"/>
                </a:lnTo>
                <a:lnTo>
                  <a:pt x="9249" y="17657"/>
                </a:lnTo>
                <a:lnTo>
                  <a:pt x="9669" y="17297"/>
                </a:lnTo>
                <a:lnTo>
                  <a:pt x="9609" y="18738"/>
                </a:lnTo>
                <a:lnTo>
                  <a:pt x="9669" y="19399"/>
                </a:lnTo>
                <a:lnTo>
                  <a:pt x="9669" y="20120"/>
                </a:lnTo>
                <a:lnTo>
                  <a:pt x="9729" y="20300"/>
                </a:lnTo>
                <a:lnTo>
                  <a:pt x="9850" y="20420"/>
                </a:lnTo>
                <a:lnTo>
                  <a:pt x="9970" y="20540"/>
                </a:lnTo>
                <a:lnTo>
                  <a:pt x="10150" y="20600"/>
                </a:lnTo>
                <a:lnTo>
                  <a:pt x="10330" y="20600"/>
                </a:lnTo>
                <a:lnTo>
                  <a:pt x="10450" y="20540"/>
                </a:lnTo>
                <a:lnTo>
                  <a:pt x="10570" y="20420"/>
                </a:lnTo>
                <a:lnTo>
                  <a:pt x="10630" y="20240"/>
                </a:lnTo>
                <a:lnTo>
                  <a:pt x="10750" y="19159"/>
                </a:lnTo>
                <a:lnTo>
                  <a:pt x="10811" y="18018"/>
                </a:lnTo>
                <a:lnTo>
                  <a:pt x="11111" y="18258"/>
                </a:lnTo>
                <a:lnTo>
                  <a:pt x="11651" y="18798"/>
                </a:lnTo>
                <a:lnTo>
                  <a:pt x="11952" y="19099"/>
                </a:lnTo>
                <a:lnTo>
                  <a:pt x="12252" y="19279"/>
                </a:lnTo>
                <a:lnTo>
                  <a:pt x="12672" y="19279"/>
                </a:lnTo>
                <a:lnTo>
                  <a:pt x="12792" y="19159"/>
                </a:lnTo>
                <a:lnTo>
                  <a:pt x="12852" y="19099"/>
                </a:lnTo>
                <a:lnTo>
                  <a:pt x="12912" y="18978"/>
                </a:lnTo>
                <a:lnTo>
                  <a:pt x="12912" y="18798"/>
                </a:lnTo>
                <a:lnTo>
                  <a:pt x="12852" y="18678"/>
                </a:lnTo>
                <a:lnTo>
                  <a:pt x="12612" y="18318"/>
                </a:lnTo>
                <a:lnTo>
                  <a:pt x="12312" y="18078"/>
                </a:lnTo>
                <a:lnTo>
                  <a:pt x="11711" y="17537"/>
                </a:lnTo>
                <a:lnTo>
                  <a:pt x="11291" y="17177"/>
                </a:lnTo>
                <a:lnTo>
                  <a:pt x="10811" y="16816"/>
                </a:lnTo>
                <a:lnTo>
                  <a:pt x="10811" y="15375"/>
                </a:lnTo>
                <a:lnTo>
                  <a:pt x="10931" y="11231"/>
                </a:lnTo>
                <a:lnTo>
                  <a:pt x="11171" y="11351"/>
                </a:lnTo>
                <a:lnTo>
                  <a:pt x="16576" y="13874"/>
                </a:lnTo>
                <a:lnTo>
                  <a:pt x="16636" y="14714"/>
                </a:lnTo>
                <a:lnTo>
                  <a:pt x="16756" y="15675"/>
                </a:lnTo>
                <a:lnTo>
                  <a:pt x="16876" y="16096"/>
                </a:lnTo>
                <a:lnTo>
                  <a:pt x="17056" y="16516"/>
                </a:lnTo>
                <a:lnTo>
                  <a:pt x="17237" y="16876"/>
                </a:lnTo>
                <a:lnTo>
                  <a:pt x="17477" y="17237"/>
                </a:lnTo>
                <a:lnTo>
                  <a:pt x="17597" y="17297"/>
                </a:lnTo>
                <a:lnTo>
                  <a:pt x="17657" y="17297"/>
                </a:lnTo>
                <a:lnTo>
                  <a:pt x="17777" y="17237"/>
                </a:lnTo>
                <a:lnTo>
                  <a:pt x="17777" y="17117"/>
                </a:lnTo>
                <a:lnTo>
                  <a:pt x="17777" y="16756"/>
                </a:lnTo>
                <a:lnTo>
                  <a:pt x="17717" y="16456"/>
                </a:lnTo>
                <a:lnTo>
                  <a:pt x="17597" y="15735"/>
                </a:lnTo>
                <a:lnTo>
                  <a:pt x="17357" y="15015"/>
                </a:lnTo>
                <a:lnTo>
                  <a:pt x="17237" y="14354"/>
                </a:lnTo>
                <a:lnTo>
                  <a:pt x="17237" y="14174"/>
                </a:lnTo>
                <a:lnTo>
                  <a:pt x="17297" y="14174"/>
                </a:lnTo>
                <a:lnTo>
                  <a:pt x="20360" y="15555"/>
                </a:lnTo>
                <a:lnTo>
                  <a:pt x="20600" y="15675"/>
                </a:lnTo>
                <a:lnTo>
                  <a:pt x="20840" y="15615"/>
                </a:lnTo>
                <a:lnTo>
                  <a:pt x="20960" y="15435"/>
                </a:lnTo>
                <a:lnTo>
                  <a:pt x="21080" y="15255"/>
                </a:lnTo>
                <a:lnTo>
                  <a:pt x="21080" y="15015"/>
                </a:lnTo>
                <a:lnTo>
                  <a:pt x="20960" y="14774"/>
                </a:lnTo>
                <a:lnTo>
                  <a:pt x="20780" y="14534"/>
                </a:lnTo>
                <a:lnTo>
                  <a:pt x="20480" y="14354"/>
                </a:lnTo>
                <a:lnTo>
                  <a:pt x="17957" y="13153"/>
                </a:lnTo>
                <a:lnTo>
                  <a:pt x="18918" y="12853"/>
                </a:lnTo>
                <a:lnTo>
                  <a:pt x="19999" y="12612"/>
                </a:lnTo>
                <a:lnTo>
                  <a:pt x="21080" y="12312"/>
                </a:lnTo>
                <a:lnTo>
                  <a:pt x="21140" y="12312"/>
                </a:lnTo>
                <a:lnTo>
                  <a:pt x="21080" y="12252"/>
                </a:lnTo>
                <a:lnTo>
                  <a:pt x="20119" y="12192"/>
                </a:lnTo>
                <a:lnTo>
                  <a:pt x="19098" y="12252"/>
                </a:lnTo>
                <a:lnTo>
                  <a:pt x="18558" y="12312"/>
                </a:lnTo>
                <a:lnTo>
                  <a:pt x="18077" y="12432"/>
                </a:lnTo>
                <a:lnTo>
                  <a:pt x="17597" y="12612"/>
                </a:lnTo>
                <a:lnTo>
                  <a:pt x="17177" y="12853"/>
                </a:lnTo>
                <a:lnTo>
                  <a:pt x="11351" y="10150"/>
                </a:lnTo>
                <a:lnTo>
                  <a:pt x="11051" y="10030"/>
                </a:lnTo>
                <a:lnTo>
                  <a:pt x="12792" y="8108"/>
                </a:lnTo>
                <a:lnTo>
                  <a:pt x="14534" y="6186"/>
                </a:lnTo>
                <a:lnTo>
                  <a:pt x="15555" y="5105"/>
                </a:lnTo>
                <a:lnTo>
                  <a:pt x="16876" y="5286"/>
                </a:lnTo>
                <a:lnTo>
                  <a:pt x="17177" y="5346"/>
                </a:lnTo>
                <a:lnTo>
                  <a:pt x="17477" y="5346"/>
                </a:lnTo>
                <a:lnTo>
                  <a:pt x="17717" y="5286"/>
                </a:lnTo>
                <a:lnTo>
                  <a:pt x="18017" y="5165"/>
                </a:lnTo>
                <a:lnTo>
                  <a:pt x="18077" y="5045"/>
                </a:lnTo>
                <a:lnTo>
                  <a:pt x="18077" y="4925"/>
                </a:lnTo>
                <a:lnTo>
                  <a:pt x="17837" y="4745"/>
                </a:lnTo>
                <a:lnTo>
                  <a:pt x="17537" y="4625"/>
                </a:lnTo>
                <a:lnTo>
                  <a:pt x="17237" y="4505"/>
                </a:lnTo>
                <a:lnTo>
                  <a:pt x="16936" y="4505"/>
                </a:lnTo>
                <a:lnTo>
                  <a:pt x="16156" y="4385"/>
                </a:lnTo>
                <a:lnTo>
                  <a:pt x="16396" y="4084"/>
                </a:lnTo>
                <a:lnTo>
                  <a:pt x="17116" y="3304"/>
                </a:lnTo>
                <a:lnTo>
                  <a:pt x="17417" y="2823"/>
                </a:lnTo>
                <a:lnTo>
                  <a:pt x="17537" y="2583"/>
                </a:lnTo>
                <a:lnTo>
                  <a:pt x="17597" y="2343"/>
                </a:lnTo>
                <a:lnTo>
                  <a:pt x="17597" y="2223"/>
                </a:lnTo>
                <a:lnTo>
                  <a:pt x="17477" y="2223"/>
                </a:lnTo>
                <a:lnTo>
                  <a:pt x="17056" y="2463"/>
                </a:lnTo>
                <a:lnTo>
                  <a:pt x="16696" y="2703"/>
                </a:lnTo>
                <a:lnTo>
                  <a:pt x="16035" y="3424"/>
                </a:lnTo>
                <a:lnTo>
                  <a:pt x="15375" y="4145"/>
                </a:lnTo>
                <a:lnTo>
                  <a:pt x="15255" y="3484"/>
                </a:lnTo>
                <a:lnTo>
                  <a:pt x="15255" y="2943"/>
                </a:lnTo>
                <a:lnTo>
                  <a:pt x="15195" y="2643"/>
                </a:lnTo>
                <a:lnTo>
                  <a:pt x="15135" y="2403"/>
                </a:lnTo>
                <a:lnTo>
                  <a:pt x="15014" y="2223"/>
                </a:lnTo>
                <a:lnTo>
                  <a:pt x="14894" y="2163"/>
                </a:lnTo>
                <a:lnTo>
                  <a:pt x="14714" y="2163"/>
                </a:lnTo>
                <a:lnTo>
                  <a:pt x="14534" y="2283"/>
                </a:lnTo>
                <a:lnTo>
                  <a:pt x="14474" y="2583"/>
                </a:lnTo>
                <a:lnTo>
                  <a:pt x="14354" y="2883"/>
                </a:lnTo>
                <a:lnTo>
                  <a:pt x="14354" y="3184"/>
                </a:lnTo>
                <a:lnTo>
                  <a:pt x="14354" y="3544"/>
                </a:lnTo>
                <a:lnTo>
                  <a:pt x="14414" y="3904"/>
                </a:lnTo>
                <a:lnTo>
                  <a:pt x="14474" y="4205"/>
                </a:lnTo>
                <a:lnTo>
                  <a:pt x="14594" y="4505"/>
                </a:lnTo>
                <a:lnTo>
                  <a:pt x="14774" y="4745"/>
                </a:lnTo>
                <a:lnTo>
                  <a:pt x="14114" y="5466"/>
                </a:lnTo>
                <a:lnTo>
                  <a:pt x="10931" y="8829"/>
                </a:lnTo>
                <a:lnTo>
                  <a:pt x="10991" y="4925"/>
                </a:lnTo>
                <a:lnTo>
                  <a:pt x="11051" y="4565"/>
                </a:lnTo>
                <a:lnTo>
                  <a:pt x="11351" y="4205"/>
                </a:lnTo>
                <a:lnTo>
                  <a:pt x="11591" y="3844"/>
                </a:lnTo>
                <a:lnTo>
                  <a:pt x="12612" y="2523"/>
                </a:lnTo>
                <a:lnTo>
                  <a:pt x="12612" y="2403"/>
                </a:lnTo>
                <a:lnTo>
                  <a:pt x="12552" y="2343"/>
                </a:lnTo>
                <a:lnTo>
                  <a:pt x="12432" y="2283"/>
                </a:lnTo>
                <a:lnTo>
                  <a:pt x="12312" y="2343"/>
                </a:lnTo>
                <a:lnTo>
                  <a:pt x="11111" y="3604"/>
                </a:lnTo>
                <a:lnTo>
                  <a:pt x="11051" y="3724"/>
                </a:lnTo>
                <a:lnTo>
                  <a:pt x="11111" y="2763"/>
                </a:lnTo>
                <a:lnTo>
                  <a:pt x="11111" y="1862"/>
                </a:lnTo>
                <a:lnTo>
                  <a:pt x="11051" y="1022"/>
                </a:lnTo>
                <a:lnTo>
                  <a:pt x="10931" y="121"/>
                </a:lnTo>
                <a:lnTo>
                  <a:pt x="10871" y="1"/>
                </a:lnTo>
                <a:lnTo>
                  <a:pt x="10630" y="1"/>
                </a:lnTo>
                <a:close/>
              </a:path>
            </a:pathLst>
          </a:custGeom>
          <a:solidFill>
            <a:srgbClr val="79C6CC"/>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3" name="Shape 172">
            <a:extLst>
              <a:ext uri="{FF2B5EF4-FFF2-40B4-BE49-F238E27FC236}">
                <a16:creationId xmlns:a16="http://schemas.microsoft.com/office/drawing/2014/main" xmlns="" id="{4344D0D1-A460-4850-B28F-884CAA98297E}"/>
              </a:ext>
            </a:extLst>
          </p:cNvPr>
          <p:cNvSpPr>
            <a:spLocks/>
          </p:cNvSpPr>
          <p:nvPr/>
        </p:nvSpPr>
        <p:spPr bwMode="auto">
          <a:xfrm>
            <a:off x="1511300" y="3087689"/>
            <a:ext cx="338667" cy="350837"/>
          </a:xfrm>
          <a:custGeom>
            <a:avLst/>
            <a:gdLst>
              <a:gd name="T0" fmla="*/ 20465544 w 19279"/>
              <a:gd name="T1" fmla="*/ 47873650 h 20060"/>
              <a:gd name="T2" fmla="*/ 28430754 w 19279"/>
              <a:gd name="T3" fmla="*/ 30846005 h 20060"/>
              <a:gd name="T4" fmla="*/ 23349226 w 19279"/>
              <a:gd name="T5" fmla="*/ 32129778 h 20060"/>
              <a:gd name="T6" fmla="*/ 34472710 w 19279"/>
              <a:gd name="T7" fmla="*/ 54619794 h 20060"/>
              <a:gd name="T8" fmla="*/ 28979623 w 19279"/>
              <a:gd name="T9" fmla="*/ 44016839 h 20060"/>
              <a:gd name="T10" fmla="*/ 9202497 w 19279"/>
              <a:gd name="T11" fmla="*/ 53977759 h 20060"/>
              <a:gd name="T12" fmla="*/ 22112124 w 19279"/>
              <a:gd name="T13" fmla="*/ 55261532 h 20060"/>
              <a:gd name="T14" fmla="*/ 23212088 w 19279"/>
              <a:gd name="T15" fmla="*/ 72289492 h 20060"/>
              <a:gd name="T16" fmla="*/ 16893273 w 19279"/>
              <a:gd name="T17" fmla="*/ 74215300 h 20060"/>
              <a:gd name="T18" fmla="*/ 21014399 w 19279"/>
              <a:gd name="T19" fmla="*/ 320860 h 20060"/>
              <a:gd name="T20" fmla="*/ 17719000 w 19279"/>
              <a:gd name="T21" fmla="*/ 6424969 h 20060"/>
              <a:gd name="T22" fmla="*/ 18130546 w 19279"/>
              <a:gd name="T23" fmla="*/ 12207921 h 20060"/>
              <a:gd name="T24" fmla="*/ 16618851 w 19279"/>
              <a:gd name="T25" fmla="*/ 24741896 h 20060"/>
              <a:gd name="T26" fmla="*/ 13186314 w 19279"/>
              <a:gd name="T27" fmla="*/ 22810894 h 20060"/>
              <a:gd name="T28" fmla="*/ 9614227 w 19279"/>
              <a:gd name="T29" fmla="*/ 33413866 h 20060"/>
              <a:gd name="T30" fmla="*/ 6455940 w 19279"/>
              <a:gd name="T31" fmla="*/ 19921858 h 20060"/>
              <a:gd name="T32" fmla="*/ 4944232 w 19279"/>
              <a:gd name="T33" fmla="*/ 24415824 h 20060"/>
              <a:gd name="T34" fmla="*/ 3572087 w 19279"/>
              <a:gd name="T35" fmla="*/ 30203970 h 20060"/>
              <a:gd name="T36" fmla="*/ 0 w 19279"/>
              <a:gd name="T37" fmla="*/ 35986904 h 20060"/>
              <a:gd name="T38" fmla="*/ 4258252 w 19279"/>
              <a:gd name="T39" fmla="*/ 38233887 h 20060"/>
              <a:gd name="T40" fmla="*/ 11263047 w 19279"/>
              <a:gd name="T41" fmla="*/ 39517661 h 20060"/>
              <a:gd name="T42" fmla="*/ 6867499 w 19279"/>
              <a:gd name="T43" fmla="*/ 51083546 h 20060"/>
              <a:gd name="T44" fmla="*/ 7828085 w 19279"/>
              <a:gd name="T45" fmla="*/ 55261532 h 20060"/>
              <a:gd name="T46" fmla="*/ 5907084 w 19279"/>
              <a:gd name="T47" fmla="*/ 68753523 h 20060"/>
              <a:gd name="T48" fmla="*/ 5493101 w 19279"/>
              <a:gd name="T49" fmla="*/ 73252387 h 20060"/>
              <a:gd name="T50" fmla="*/ 5218666 w 19279"/>
              <a:gd name="T51" fmla="*/ 78072426 h 20060"/>
              <a:gd name="T52" fmla="*/ 5907084 w 19279"/>
              <a:gd name="T53" fmla="*/ 85781168 h 20060"/>
              <a:gd name="T54" fmla="*/ 9888649 w 19279"/>
              <a:gd name="T55" fmla="*/ 72931527 h 20060"/>
              <a:gd name="T56" fmla="*/ 11811916 w 19279"/>
              <a:gd name="T57" fmla="*/ 84497395 h 20060"/>
              <a:gd name="T58" fmla="*/ 20602669 w 19279"/>
              <a:gd name="T59" fmla="*/ 95100368 h 20060"/>
              <a:gd name="T60" fmla="*/ 17719000 w 19279"/>
              <a:gd name="T61" fmla="*/ 103451163 h 20060"/>
              <a:gd name="T62" fmla="*/ 20191109 w 19279"/>
              <a:gd name="T63" fmla="*/ 101525040 h 20060"/>
              <a:gd name="T64" fmla="*/ 21837689 w 19279"/>
              <a:gd name="T65" fmla="*/ 106987114 h 20060"/>
              <a:gd name="T66" fmla="*/ 23349226 w 19279"/>
              <a:gd name="T67" fmla="*/ 99599231 h 20060"/>
              <a:gd name="T68" fmla="*/ 24584233 w 19279"/>
              <a:gd name="T69" fmla="*/ 98957493 h 20060"/>
              <a:gd name="T70" fmla="*/ 23349226 w 19279"/>
              <a:gd name="T71" fmla="*/ 78714461 h 20060"/>
              <a:gd name="T72" fmla="*/ 29116919 w 19279"/>
              <a:gd name="T73" fmla="*/ 81929551 h 20060"/>
              <a:gd name="T74" fmla="*/ 33100565 w 19279"/>
              <a:gd name="T75" fmla="*/ 85781168 h 20060"/>
              <a:gd name="T76" fmla="*/ 34749398 w 19279"/>
              <a:gd name="T77" fmla="*/ 89317434 h 20060"/>
              <a:gd name="T78" fmla="*/ 39830939 w 19279"/>
              <a:gd name="T79" fmla="*/ 85139448 h 20060"/>
              <a:gd name="T80" fmla="*/ 39279831 w 19279"/>
              <a:gd name="T81" fmla="*/ 77751548 h 20060"/>
              <a:gd name="T82" fmla="*/ 41751940 w 19279"/>
              <a:gd name="T83" fmla="*/ 72931527 h 20060"/>
              <a:gd name="T84" fmla="*/ 36533274 w 19279"/>
              <a:gd name="T85" fmla="*/ 72610352 h 20060"/>
              <a:gd name="T86" fmla="*/ 36121543 w 19279"/>
              <a:gd name="T87" fmla="*/ 57187340 h 20060"/>
              <a:gd name="T88" fmla="*/ 31314607 w 19279"/>
              <a:gd name="T89" fmla="*/ 44979734 h 20060"/>
              <a:gd name="T90" fmla="*/ 41751940 w 19279"/>
              <a:gd name="T91" fmla="*/ 29556723 h 20060"/>
              <a:gd name="T92" fmla="*/ 42989213 w 19279"/>
              <a:gd name="T93" fmla="*/ 24741896 h 20060"/>
              <a:gd name="T94" fmla="*/ 43949628 w 19279"/>
              <a:gd name="T95" fmla="*/ 19280137 h 20060"/>
              <a:gd name="T96" fmla="*/ 42989213 w 19279"/>
              <a:gd name="T97" fmla="*/ 16706784 h 20060"/>
              <a:gd name="T98" fmla="*/ 39968235 w 19279"/>
              <a:gd name="T99" fmla="*/ 15423011 h 20060"/>
              <a:gd name="T100" fmla="*/ 37358816 w 19279"/>
              <a:gd name="T101" fmla="*/ 23773789 h 20060"/>
              <a:gd name="T102" fmla="*/ 30902877 w 19279"/>
              <a:gd name="T103" fmla="*/ 18632890 h 20060"/>
              <a:gd name="T104" fmla="*/ 22386545 w 19279"/>
              <a:gd name="T105" fmla="*/ 22168841 h 20060"/>
              <a:gd name="T106" fmla="*/ 26507500 w 19279"/>
              <a:gd name="T107" fmla="*/ 4820039 h 20060"/>
              <a:gd name="T108" fmla="*/ 24309812 w 19279"/>
              <a:gd name="T109" fmla="*/ 3215091 h 20060"/>
              <a:gd name="T110" fmla="*/ 21425959 w 19279"/>
              <a:gd name="T111" fmla="*/ 0 h 2006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9279"/>
              <a:gd name="T169" fmla="*/ 0 h 20060"/>
              <a:gd name="T170" fmla="*/ 19279 w 19279"/>
              <a:gd name="T171" fmla="*/ 20060 h 2006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9279" h="20060" extrusionOk="0">
                <a:moveTo>
                  <a:pt x="6727" y="5405"/>
                </a:moveTo>
                <a:lnTo>
                  <a:pt x="7447" y="5946"/>
                </a:lnTo>
                <a:lnTo>
                  <a:pt x="8108" y="6366"/>
                </a:lnTo>
                <a:lnTo>
                  <a:pt x="8528" y="6546"/>
                </a:lnTo>
                <a:lnTo>
                  <a:pt x="8889" y="6666"/>
                </a:lnTo>
                <a:lnTo>
                  <a:pt x="8949" y="8949"/>
                </a:lnTo>
                <a:lnTo>
                  <a:pt x="6546" y="7567"/>
                </a:lnTo>
                <a:lnTo>
                  <a:pt x="6546" y="7507"/>
                </a:lnTo>
                <a:lnTo>
                  <a:pt x="6606" y="6967"/>
                </a:lnTo>
                <a:lnTo>
                  <a:pt x="6666" y="6486"/>
                </a:lnTo>
                <a:lnTo>
                  <a:pt x="6727" y="5405"/>
                </a:lnTo>
                <a:close/>
                <a:moveTo>
                  <a:pt x="12732" y="4564"/>
                </a:moveTo>
                <a:lnTo>
                  <a:pt x="12432" y="5766"/>
                </a:lnTo>
                <a:lnTo>
                  <a:pt x="12192" y="6666"/>
                </a:lnTo>
                <a:lnTo>
                  <a:pt x="12132" y="7087"/>
                </a:lnTo>
                <a:lnTo>
                  <a:pt x="12132" y="7567"/>
                </a:lnTo>
                <a:lnTo>
                  <a:pt x="10090" y="8828"/>
                </a:lnTo>
                <a:lnTo>
                  <a:pt x="9729" y="9069"/>
                </a:lnTo>
                <a:lnTo>
                  <a:pt x="9789" y="6186"/>
                </a:lnTo>
                <a:lnTo>
                  <a:pt x="10210" y="6006"/>
                </a:lnTo>
                <a:lnTo>
                  <a:pt x="10630" y="5766"/>
                </a:lnTo>
                <a:lnTo>
                  <a:pt x="11471" y="5285"/>
                </a:lnTo>
                <a:lnTo>
                  <a:pt x="12732" y="4564"/>
                </a:lnTo>
                <a:close/>
                <a:moveTo>
                  <a:pt x="12672" y="8228"/>
                </a:moveTo>
                <a:lnTo>
                  <a:pt x="13273" y="8708"/>
                </a:lnTo>
                <a:lnTo>
                  <a:pt x="13873" y="9189"/>
                </a:lnTo>
                <a:lnTo>
                  <a:pt x="15074" y="10210"/>
                </a:lnTo>
                <a:lnTo>
                  <a:pt x="14354" y="10210"/>
                </a:lnTo>
                <a:lnTo>
                  <a:pt x="13693" y="10330"/>
                </a:lnTo>
                <a:lnTo>
                  <a:pt x="12852" y="10570"/>
                </a:lnTo>
                <a:lnTo>
                  <a:pt x="12072" y="10991"/>
                </a:lnTo>
                <a:lnTo>
                  <a:pt x="10330" y="9789"/>
                </a:lnTo>
                <a:lnTo>
                  <a:pt x="10750" y="9489"/>
                </a:lnTo>
                <a:lnTo>
                  <a:pt x="12672" y="8228"/>
                </a:lnTo>
                <a:close/>
                <a:moveTo>
                  <a:pt x="6366" y="8228"/>
                </a:moveTo>
                <a:lnTo>
                  <a:pt x="8708" y="9669"/>
                </a:lnTo>
                <a:lnTo>
                  <a:pt x="6006" y="11411"/>
                </a:lnTo>
                <a:lnTo>
                  <a:pt x="5525" y="11051"/>
                </a:lnTo>
                <a:lnTo>
                  <a:pt x="5045" y="10690"/>
                </a:lnTo>
                <a:lnTo>
                  <a:pt x="4565" y="10390"/>
                </a:lnTo>
                <a:lnTo>
                  <a:pt x="4024" y="10090"/>
                </a:lnTo>
                <a:lnTo>
                  <a:pt x="4504" y="9789"/>
                </a:lnTo>
                <a:lnTo>
                  <a:pt x="4865" y="9489"/>
                </a:lnTo>
                <a:lnTo>
                  <a:pt x="5706" y="8949"/>
                </a:lnTo>
                <a:lnTo>
                  <a:pt x="6126" y="8648"/>
                </a:lnTo>
                <a:lnTo>
                  <a:pt x="6246" y="8468"/>
                </a:lnTo>
                <a:lnTo>
                  <a:pt x="6366" y="8228"/>
                </a:lnTo>
                <a:close/>
                <a:moveTo>
                  <a:pt x="9669" y="10330"/>
                </a:moveTo>
                <a:lnTo>
                  <a:pt x="10991" y="11231"/>
                </a:lnTo>
                <a:lnTo>
                  <a:pt x="10931" y="11411"/>
                </a:lnTo>
                <a:lnTo>
                  <a:pt x="10931" y="11591"/>
                </a:lnTo>
                <a:lnTo>
                  <a:pt x="11471" y="14113"/>
                </a:lnTo>
                <a:lnTo>
                  <a:pt x="10690" y="13693"/>
                </a:lnTo>
                <a:lnTo>
                  <a:pt x="10150" y="13513"/>
                </a:lnTo>
                <a:lnTo>
                  <a:pt x="9669" y="13273"/>
                </a:lnTo>
                <a:lnTo>
                  <a:pt x="9669" y="10330"/>
                </a:lnTo>
                <a:close/>
                <a:moveTo>
                  <a:pt x="8949" y="10690"/>
                </a:moveTo>
                <a:lnTo>
                  <a:pt x="9009" y="13213"/>
                </a:lnTo>
                <a:lnTo>
                  <a:pt x="8949" y="13213"/>
                </a:lnTo>
                <a:lnTo>
                  <a:pt x="8168" y="13513"/>
                </a:lnTo>
                <a:lnTo>
                  <a:pt x="7387" y="13873"/>
                </a:lnTo>
                <a:lnTo>
                  <a:pt x="5886" y="14654"/>
                </a:lnTo>
                <a:lnTo>
                  <a:pt x="5946" y="14053"/>
                </a:lnTo>
                <a:lnTo>
                  <a:pt x="6126" y="13453"/>
                </a:lnTo>
                <a:lnTo>
                  <a:pt x="6426" y="12312"/>
                </a:lnTo>
                <a:lnTo>
                  <a:pt x="8949" y="10690"/>
                </a:lnTo>
                <a:close/>
                <a:moveTo>
                  <a:pt x="9249" y="0"/>
                </a:moveTo>
                <a:lnTo>
                  <a:pt x="9189" y="60"/>
                </a:lnTo>
                <a:lnTo>
                  <a:pt x="9069" y="1021"/>
                </a:lnTo>
                <a:lnTo>
                  <a:pt x="8949" y="2042"/>
                </a:lnTo>
                <a:lnTo>
                  <a:pt x="8648" y="1982"/>
                </a:lnTo>
                <a:lnTo>
                  <a:pt x="8348" y="1862"/>
                </a:lnTo>
                <a:lnTo>
                  <a:pt x="8108" y="1622"/>
                </a:lnTo>
                <a:lnTo>
                  <a:pt x="7808" y="1261"/>
                </a:lnTo>
                <a:lnTo>
                  <a:pt x="7748" y="1201"/>
                </a:lnTo>
                <a:lnTo>
                  <a:pt x="7627" y="1201"/>
                </a:lnTo>
                <a:lnTo>
                  <a:pt x="7567" y="1261"/>
                </a:lnTo>
                <a:lnTo>
                  <a:pt x="7507" y="1381"/>
                </a:lnTo>
                <a:lnTo>
                  <a:pt x="7507" y="1622"/>
                </a:lnTo>
                <a:lnTo>
                  <a:pt x="7567" y="1862"/>
                </a:lnTo>
                <a:lnTo>
                  <a:pt x="7748" y="2102"/>
                </a:lnTo>
                <a:lnTo>
                  <a:pt x="7928" y="2282"/>
                </a:lnTo>
                <a:lnTo>
                  <a:pt x="8108" y="2463"/>
                </a:lnTo>
                <a:lnTo>
                  <a:pt x="8348" y="2583"/>
                </a:lnTo>
                <a:lnTo>
                  <a:pt x="8889" y="2823"/>
                </a:lnTo>
                <a:lnTo>
                  <a:pt x="8829" y="4204"/>
                </a:lnTo>
                <a:lnTo>
                  <a:pt x="8829" y="5525"/>
                </a:lnTo>
                <a:lnTo>
                  <a:pt x="8048" y="5105"/>
                </a:lnTo>
                <a:lnTo>
                  <a:pt x="7267" y="4625"/>
                </a:lnTo>
                <a:lnTo>
                  <a:pt x="6546" y="4084"/>
                </a:lnTo>
                <a:lnTo>
                  <a:pt x="6426" y="4024"/>
                </a:lnTo>
                <a:lnTo>
                  <a:pt x="6306" y="3964"/>
                </a:lnTo>
                <a:lnTo>
                  <a:pt x="6066" y="4024"/>
                </a:lnTo>
                <a:lnTo>
                  <a:pt x="5946" y="4084"/>
                </a:lnTo>
                <a:lnTo>
                  <a:pt x="5826" y="4144"/>
                </a:lnTo>
                <a:lnTo>
                  <a:pt x="5766" y="4264"/>
                </a:lnTo>
                <a:lnTo>
                  <a:pt x="5766" y="4444"/>
                </a:lnTo>
                <a:lnTo>
                  <a:pt x="5766" y="5826"/>
                </a:lnTo>
                <a:lnTo>
                  <a:pt x="5766" y="6486"/>
                </a:lnTo>
                <a:lnTo>
                  <a:pt x="5826" y="7147"/>
                </a:lnTo>
                <a:lnTo>
                  <a:pt x="5225" y="6847"/>
                </a:lnTo>
                <a:lnTo>
                  <a:pt x="4204" y="6246"/>
                </a:lnTo>
                <a:lnTo>
                  <a:pt x="3063" y="5646"/>
                </a:lnTo>
                <a:lnTo>
                  <a:pt x="3063" y="5165"/>
                </a:lnTo>
                <a:lnTo>
                  <a:pt x="3063" y="4564"/>
                </a:lnTo>
                <a:lnTo>
                  <a:pt x="3063" y="4264"/>
                </a:lnTo>
                <a:lnTo>
                  <a:pt x="3003" y="3964"/>
                </a:lnTo>
                <a:lnTo>
                  <a:pt x="2943" y="3784"/>
                </a:lnTo>
                <a:lnTo>
                  <a:pt x="2823" y="3724"/>
                </a:lnTo>
                <a:lnTo>
                  <a:pt x="2763" y="3664"/>
                </a:lnTo>
                <a:lnTo>
                  <a:pt x="2463" y="3664"/>
                </a:lnTo>
                <a:lnTo>
                  <a:pt x="2402" y="3724"/>
                </a:lnTo>
                <a:lnTo>
                  <a:pt x="2282" y="3784"/>
                </a:lnTo>
                <a:lnTo>
                  <a:pt x="2222" y="3964"/>
                </a:lnTo>
                <a:lnTo>
                  <a:pt x="2162" y="4264"/>
                </a:lnTo>
                <a:lnTo>
                  <a:pt x="2162" y="4564"/>
                </a:lnTo>
                <a:lnTo>
                  <a:pt x="2162" y="5165"/>
                </a:lnTo>
                <a:lnTo>
                  <a:pt x="2162" y="5285"/>
                </a:lnTo>
                <a:lnTo>
                  <a:pt x="1622" y="5165"/>
                </a:lnTo>
                <a:lnTo>
                  <a:pt x="1141" y="5105"/>
                </a:lnTo>
                <a:lnTo>
                  <a:pt x="1081" y="5165"/>
                </a:lnTo>
                <a:lnTo>
                  <a:pt x="1081" y="5225"/>
                </a:lnTo>
                <a:lnTo>
                  <a:pt x="1562" y="5646"/>
                </a:lnTo>
                <a:lnTo>
                  <a:pt x="2102" y="6006"/>
                </a:lnTo>
                <a:lnTo>
                  <a:pt x="2102" y="6066"/>
                </a:lnTo>
                <a:lnTo>
                  <a:pt x="1382" y="6186"/>
                </a:lnTo>
                <a:lnTo>
                  <a:pt x="661" y="6306"/>
                </a:lnTo>
                <a:lnTo>
                  <a:pt x="361" y="6426"/>
                </a:lnTo>
                <a:lnTo>
                  <a:pt x="120" y="6546"/>
                </a:lnTo>
                <a:lnTo>
                  <a:pt x="0" y="6727"/>
                </a:lnTo>
                <a:lnTo>
                  <a:pt x="0" y="6787"/>
                </a:lnTo>
                <a:lnTo>
                  <a:pt x="0" y="6907"/>
                </a:lnTo>
                <a:lnTo>
                  <a:pt x="60" y="7027"/>
                </a:lnTo>
                <a:lnTo>
                  <a:pt x="180" y="7087"/>
                </a:lnTo>
                <a:lnTo>
                  <a:pt x="481" y="7147"/>
                </a:lnTo>
                <a:lnTo>
                  <a:pt x="1021" y="7207"/>
                </a:lnTo>
                <a:lnTo>
                  <a:pt x="1862" y="7147"/>
                </a:lnTo>
                <a:lnTo>
                  <a:pt x="2703" y="7027"/>
                </a:lnTo>
                <a:lnTo>
                  <a:pt x="2883" y="6967"/>
                </a:lnTo>
                <a:lnTo>
                  <a:pt x="3003" y="6847"/>
                </a:lnTo>
                <a:lnTo>
                  <a:pt x="3063" y="6666"/>
                </a:lnTo>
                <a:lnTo>
                  <a:pt x="3123" y="6546"/>
                </a:lnTo>
                <a:lnTo>
                  <a:pt x="4024" y="6967"/>
                </a:lnTo>
                <a:lnTo>
                  <a:pt x="4925" y="7387"/>
                </a:lnTo>
                <a:lnTo>
                  <a:pt x="5585" y="7747"/>
                </a:lnTo>
                <a:lnTo>
                  <a:pt x="5165" y="7928"/>
                </a:lnTo>
                <a:lnTo>
                  <a:pt x="4805" y="8168"/>
                </a:lnTo>
                <a:lnTo>
                  <a:pt x="4144" y="8648"/>
                </a:lnTo>
                <a:lnTo>
                  <a:pt x="3784" y="8949"/>
                </a:lnTo>
                <a:lnTo>
                  <a:pt x="3363" y="9189"/>
                </a:lnTo>
                <a:lnTo>
                  <a:pt x="3003" y="9549"/>
                </a:lnTo>
                <a:lnTo>
                  <a:pt x="2883" y="9729"/>
                </a:lnTo>
                <a:lnTo>
                  <a:pt x="2823" y="9970"/>
                </a:lnTo>
                <a:lnTo>
                  <a:pt x="2823" y="10090"/>
                </a:lnTo>
                <a:lnTo>
                  <a:pt x="2883" y="10210"/>
                </a:lnTo>
                <a:lnTo>
                  <a:pt x="2943" y="10270"/>
                </a:lnTo>
                <a:lnTo>
                  <a:pt x="3063" y="10330"/>
                </a:lnTo>
                <a:lnTo>
                  <a:pt x="3423" y="10330"/>
                </a:lnTo>
                <a:lnTo>
                  <a:pt x="3664" y="10630"/>
                </a:lnTo>
                <a:lnTo>
                  <a:pt x="3964" y="10870"/>
                </a:lnTo>
                <a:lnTo>
                  <a:pt x="4565" y="11411"/>
                </a:lnTo>
                <a:lnTo>
                  <a:pt x="5165" y="11891"/>
                </a:lnTo>
                <a:lnTo>
                  <a:pt x="4144" y="12492"/>
                </a:lnTo>
                <a:lnTo>
                  <a:pt x="3123" y="13093"/>
                </a:lnTo>
                <a:lnTo>
                  <a:pt x="2583" y="12852"/>
                </a:lnTo>
                <a:lnTo>
                  <a:pt x="2042" y="12672"/>
                </a:lnTo>
                <a:lnTo>
                  <a:pt x="1502" y="12612"/>
                </a:lnTo>
                <a:lnTo>
                  <a:pt x="901" y="12732"/>
                </a:lnTo>
                <a:lnTo>
                  <a:pt x="841" y="12792"/>
                </a:lnTo>
                <a:lnTo>
                  <a:pt x="901" y="12912"/>
                </a:lnTo>
                <a:lnTo>
                  <a:pt x="1622" y="13273"/>
                </a:lnTo>
                <a:lnTo>
                  <a:pt x="2402" y="13693"/>
                </a:lnTo>
                <a:lnTo>
                  <a:pt x="2042" y="13993"/>
                </a:lnTo>
                <a:lnTo>
                  <a:pt x="1682" y="14354"/>
                </a:lnTo>
                <a:lnTo>
                  <a:pt x="1622" y="14474"/>
                </a:lnTo>
                <a:lnTo>
                  <a:pt x="1682" y="14594"/>
                </a:lnTo>
                <a:lnTo>
                  <a:pt x="1742" y="14654"/>
                </a:lnTo>
                <a:lnTo>
                  <a:pt x="1862" y="14654"/>
                </a:lnTo>
                <a:lnTo>
                  <a:pt x="2282" y="14594"/>
                </a:lnTo>
                <a:lnTo>
                  <a:pt x="2162" y="15134"/>
                </a:lnTo>
                <a:lnTo>
                  <a:pt x="2162" y="15675"/>
                </a:lnTo>
                <a:lnTo>
                  <a:pt x="2162" y="15795"/>
                </a:lnTo>
                <a:lnTo>
                  <a:pt x="2282" y="15915"/>
                </a:lnTo>
                <a:lnTo>
                  <a:pt x="2342" y="15975"/>
                </a:lnTo>
                <a:lnTo>
                  <a:pt x="2463" y="16035"/>
                </a:lnTo>
                <a:lnTo>
                  <a:pt x="2583" y="16035"/>
                </a:lnTo>
                <a:lnTo>
                  <a:pt x="2703" y="15975"/>
                </a:lnTo>
                <a:lnTo>
                  <a:pt x="2763" y="15915"/>
                </a:lnTo>
                <a:lnTo>
                  <a:pt x="2823" y="15795"/>
                </a:lnTo>
                <a:lnTo>
                  <a:pt x="2943" y="15014"/>
                </a:lnTo>
                <a:lnTo>
                  <a:pt x="3123" y="14294"/>
                </a:lnTo>
                <a:lnTo>
                  <a:pt x="3724" y="13993"/>
                </a:lnTo>
                <a:lnTo>
                  <a:pt x="4324" y="13633"/>
                </a:lnTo>
                <a:lnTo>
                  <a:pt x="5405" y="12912"/>
                </a:lnTo>
                <a:lnTo>
                  <a:pt x="5225" y="13573"/>
                </a:lnTo>
                <a:lnTo>
                  <a:pt x="5105" y="14174"/>
                </a:lnTo>
                <a:lnTo>
                  <a:pt x="4925" y="15435"/>
                </a:lnTo>
                <a:lnTo>
                  <a:pt x="4925" y="15555"/>
                </a:lnTo>
                <a:lnTo>
                  <a:pt x="4985" y="15675"/>
                </a:lnTo>
                <a:lnTo>
                  <a:pt x="5165" y="15795"/>
                </a:lnTo>
                <a:lnTo>
                  <a:pt x="5405" y="15855"/>
                </a:lnTo>
                <a:lnTo>
                  <a:pt x="5585" y="15795"/>
                </a:lnTo>
                <a:lnTo>
                  <a:pt x="7327" y="15014"/>
                </a:lnTo>
                <a:lnTo>
                  <a:pt x="8228" y="14534"/>
                </a:lnTo>
                <a:lnTo>
                  <a:pt x="9009" y="14053"/>
                </a:lnTo>
                <a:lnTo>
                  <a:pt x="9069" y="17777"/>
                </a:lnTo>
                <a:lnTo>
                  <a:pt x="9009" y="17777"/>
                </a:lnTo>
                <a:lnTo>
                  <a:pt x="8768" y="17837"/>
                </a:lnTo>
                <a:lnTo>
                  <a:pt x="8528" y="17957"/>
                </a:lnTo>
                <a:lnTo>
                  <a:pt x="8288" y="18197"/>
                </a:lnTo>
                <a:lnTo>
                  <a:pt x="8048" y="18438"/>
                </a:lnTo>
                <a:lnTo>
                  <a:pt x="7868" y="18738"/>
                </a:lnTo>
                <a:lnTo>
                  <a:pt x="7748" y="19038"/>
                </a:lnTo>
                <a:lnTo>
                  <a:pt x="7748" y="19338"/>
                </a:lnTo>
                <a:lnTo>
                  <a:pt x="7808" y="19579"/>
                </a:lnTo>
                <a:lnTo>
                  <a:pt x="7868" y="19639"/>
                </a:lnTo>
                <a:lnTo>
                  <a:pt x="7988" y="19699"/>
                </a:lnTo>
                <a:lnTo>
                  <a:pt x="8168" y="19639"/>
                </a:lnTo>
                <a:lnTo>
                  <a:pt x="8288" y="19519"/>
                </a:lnTo>
                <a:lnTo>
                  <a:pt x="8588" y="19278"/>
                </a:lnTo>
                <a:lnTo>
                  <a:pt x="8829" y="18978"/>
                </a:lnTo>
                <a:lnTo>
                  <a:pt x="9069" y="18678"/>
                </a:lnTo>
                <a:lnTo>
                  <a:pt x="9069" y="19759"/>
                </a:lnTo>
                <a:lnTo>
                  <a:pt x="9129" y="19879"/>
                </a:lnTo>
                <a:lnTo>
                  <a:pt x="9189" y="19999"/>
                </a:lnTo>
                <a:lnTo>
                  <a:pt x="9249" y="20059"/>
                </a:lnTo>
                <a:lnTo>
                  <a:pt x="9489" y="20059"/>
                </a:lnTo>
                <a:lnTo>
                  <a:pt x="9549" y="19999"/>
                </a:lnTo>
                <a:lnTo>
                  <a:pt x="9609" y="19879"/>
                </a:lnTo>
                <a:lnTo>
                  <a:pt x="9669" y="19759"/>
                </a:lnTo>
                <a:lnTo>
                  <a:pt x="9669" y="18317"/>
                </a:lnTo>
                <a:lnTo>
                  <a:pt x="9850" y="18377"/>
                </a:lnTo>
                <a:lnTo>
                  <a:pt x="9970" y="18438"/>
                </a:lnTo>
                <a:lnTo>
                  <a:pt x="10090" y="18498"/>
                </a:lnTo>
                <a:lnTo>
                  <a:pt x="10210" y="18618"/>
                </a:lnTo>
                <a:lnTo>
                  <a:pt x="10330" y="18738"/>
                </a:lnTo>
                <a:lnTo>
                  <a:pt x="10390" y="18798"/>
                </a:lnTo>
                <a:lnTo>
                  <a:pt x="10510" y="18738"/>
                </a:lnTo>
                <a:lnTo>
                  <a:pt x="10630" y="18738"/>
                </a:lnTo>
                <a:lnTo>
                  <a:pt x="10690" y="18678"/>
                </a:lnTo>
                <a:lnTo>
                  <a:pt x="10750" y="18558"/>
                </a:lnTo>
                <a:lnTo>
                  <a:pt x="10750" y="18498"/>
                </a:lnTo>
                <a:lnTo>
                  <a:pt x="10690" y="18377"/>
                </a:lnTo>
                <a:lnTo>
                  <a:pt x="10510" y="18077"/>
                </a:lnTo>
                <a:lnTo>
                  <a:pt x="10270" y="17897"/>
                </a:lnTo>
                <a:lnTo>
                  <a:pt x="9970" y="17777"/>
                </a:lnTo>
                <a:lnTo>
                  <a:pt x="9669" y="17717"/>
                </a:lnTo>
                <a:lnTo>
                  <a:pt x="9669" y="14354"/>
                </a:lnTo>
                <a:lnTo>
                  <a:pt x="10210" y="14714"/>
                </a:lnTo>
                <a:lnTo>
                  <a:pt x="10810" y="15014"/>
                </a:lnTo>
                <a:lnTo>
                  <a:pt x="11951" y="15555"/>
                </a:lnTo>
                <a:lnTo>
                  <a:pt x="12132" y="15615"/>
                </a:lnTo>
                <a:lnTo>
                  <a:pt x="12432" y="15615"/>
                </a:lnTo>
                <a:lnTo>
                  <a:pt x="12552" y="15495"/>
                </a:lnTo>
                <a:lnTo>
                  <a:pt x="12612" y="15435"/>
                </a:lnTo>
                <a:lnTo>
                  <a:pt x="12732" y="15315"/>
                </a:lnTo>
                <a:lnTo>
                  <a:pt x="12732" y="15134"/>
                </a:lnTo>
                <a:lnTo>
                  <a:pt x="12732" y="14954"/>
                </a:lnTo>
                <a:lnTo>
                  <a:pt x="12132" y="12072"/>
                </a:lnTo>
                <a:lnTo>
                  <a:pt x="15135" y="14414"/>
                </a:lnTo>
                <a:lnTo>
                  <a:pt x="14834" y="14894"/>
                </a:lnTo>
                <a:lnTo>
                  <a:pt x="14594" y="15435"/>
                </a:lnTo>
                <a:lnTo>
                  <a:pt x="14474" y="16035"/>
                </a:lnTo>
                <a:lnTo>
                  <a:pt x="14474" y="16576"/>
                </a:lnTo>
                <a:lnTo>
                  <a:pt x="14534" y="16756"/>
                </a:lnTo>
                <a:lnTo>
                  <a:pt x="14594" y="16816"/>
                </a:lnTo>
                <a:lnTo>
                  <a:pt x="14714" y="16876"/>
                </a:lnTo>
                <a:lnTo>
                  <a:pt x="14834" y="16876"/>
                </a:lnTo>
                <a:lnTo>
                  <a:pt x="15074" y="16816"/>
                </a:lnTo>
                <a:lnTo>
                  <a:pt x="15195" y="16696"/>
                </a:lnTo>
                <a:lnTo>
                  <a:pt x="15255" y="16576"/>
                </a:lnTo>
                <a:lnTo>
                  <a:pt x="15435" y="15975"/>
                </a:lnTo>
                <a:lnTo>
                  <a:pt x="15615" y="15375"/>
                </a:lnTo>
                <a:lnTo>
                  <a:pt x="15795" y="14894"/>
                </a:lnTo>
                <a:lnTo>
                  <a:pt x="16996" y="15855"/>
                </a:lnTo>
                <a:lnTo>
                  <a:pt x="17116" y="15915"/>
                </a:lnTo>
                <a:lnTo>
                  <a:pt x="17417" y="15915"/>
                </a:lnTo>
                <a:lnTo>
                  <a:pt x="17537" y="15795"/>
                </a:lnTo>
                <a:lnTo>
                  <a:pt x="17597" y="15735"/>
                </a:lnTo>
                <a:lnTo>
                  <a:pt x="17657" y="15555"/>
                </a:lnTo>
                <a:lnTo>
                  <a:pt x="17597" y="15435"/>
                </a:lnTo>
                <a:lnTo>
                  <a:pt x="17537" y="15315"/>
                </a:lnTo>
                <a:lnTo>
                  <a:pt x="16756" y="14654"/>
                </a:lnTo>
                <a:lnTo>
                  <a:pt x="17176" y="14534"/>
                </a:lnTo>
                <a:lnTo>
                  <a:pt x="17477" y="14474"/>
                </a:lnTo>
                <a:lnTo>
                  <a:pt x="17837" y="14354"/>
                </a:lnTo>
                <a:lnTo>
                  <a:pt x="18137" y="14174"/>
                </a:lnTo>
                <a:lnTo>
                  <a:pt x="18197" y="14053"/>
                </a:lnTo>
                <a:lnTo>
                  <a:pt x="18318" y="13933"/>
                </a:lnTo>
                <a:lnTo>
                  <a:pt x="18318" y="13753"/>
                </a:lnTo>
                <a:lnTo>
                  <a:pt x="18257" y="13633"/>
                </a:lnTo>
                <a:lnTo>
                  <a:pt x="18137" y="13513"/>
                </a:lnTo>
                <a:lnTo>
                  <a:pt x="17957" y="13393"/>
                </a:lnTo>
                <a:lnTo>
                  <a:pt x="17597" y="13333"/>
                </a:lnTo>
                <a:lnTo>
                  <a:pt x="17236" y="13333"/>
                </a:lnTo>
                <a:lnTo>
                  <a:pt x="16876" y="13393"/>
                </a:lnTo>
                <a:lnTo>
                  <a:pt x="16276" y="13513"/>
                </a:lnTo>
                <a:lnTo>
                  <a:pt x="15975" y="13573"/>
                </a:lnTo>
                <a:lnTo>
                  <a:pt x="15735" y="13693"/>
                </a:lnTo>
                <a:lnTo>
                  <a:pt x="14354" y="12612"/>
                </a:lnTo>
                <a:lnTo>
                  <a:pt x="13033" y="11591"/>
                </a:lnTo>
                <a:lnTo>
                  <a:pt x="13693" y="11291"/>
                </a:lnTo>
                <a:lnTo>
                  <a:pt x="14354" y="10991"/>
                </a:lnTo>
                <a:lnTo>
                  <a:pt x="15074" y="10750"/>
                </a:lnTo>
                <a:lnTo>
                  <a:pt x="15795" y="10690"/>
                </a:lnTo>
                <a:lnTo>
                  <a:pt x="15915" y="10630"/>
                </a:lnTo>
                <a:lnTo>
                  <a:pt x="16035" y="10510"/>
                </a:lnTo>
                <a:lnTo>
                  <a:pt x="16035" y="10330"/>
                </a:lnTo>
                <a:lnTo>
                  <a:pt x="15975" y="10210"/>
                </a:lnTo>
                <a:lnTo>
                  <a:pt x="15135" y="9549"/>
                </a:lnTo>
                <a:lnTo>
                  <a:pt x="14294" y="8889"/>
                </a:lnTo>
                <a:lnTo>
                  <a:pt x="13693" y="8408"/>
                </a:lnTo>
                <a:lnTo>
                  <a:pt x="13033" y="7988"/>
                </a:lnTo>
                <a:lnTo>
                  <a:pt x="15074" y="6546"/>
                </a:lnTo>
                <a:lnTo>
                  <a:pt x="16756" y="5405"/>
                </a:lnTo>
                <a:lnTo>
                  <a:pt x="16996" y="5525"/>
                </a:lnTo>
                <a:lnTo>
                  <a:pt x="17236" y="5585"/>
                </a:lnTo>
                <a:lnTo>
                  <a:pt x="17717" y="5646"/>
                </a:lnTo>
                <a:lnTo>
                  <a:pt x="18257" y="5525"/>
                </a:lnTo>
                <a:lnTo>
                  <a:pt x="18738" y="5405"/>
                </a:lnTo>
                <a:lnTo>
                  <a:pt x="18858" y="5285"/>
                </a:lnTo>
                <a:lnTo>
                  <a:pt x="18978" y="5165"/>
                </a:lnTo>
                <a:lnTo>
                  <a:pt x="18978" y="4985"/>
                </a:lnTo>
                <a:lnTo>
                  <a:pt x="18978" y="4865"/>
                </a:lnTo>
                <a:lnTo>
                  <a:pt x="18918" y="4745"/>
                </a:lnTo>
                <a:lnTo>
                  <a:pt x="18798" y="4625"/>
                </a:lnTo>
                <a:lnTo>
                  <a:pt x="18678" y="4564"/>
                </a:lnTo>
                <a:lnTo>
                  <a:pt x="18498" y="4625"/>
                </a:lnTo>
                <a:lnTo>
                  <a:pt x="18077" y="4745"/>
                </a:lnTo>
                <a:lnTo>
                  <a:pt x="17837" y="4805"/>
                </a:lnTo>
                <a:lnTo>
                  <a:pt x="17597" y="4865"/>
                </a:lnTo>
                <a:lnTo>
                  <a:pt x="18438" y="4264"/>
                </a:lnTo>
                <a:lnTo>
                  <a:pt x="19218" y="3604"/>
                </a:lnTo>
                <a:lnTo>
                  <a:pt x="19278" y="3483"/>
                </a:lnTo>
                <a:lnTo>
                  <a:pt x="19278" y="3363"/>
                </a:lnTo>
                <a:lnTo>
                  <a:pt x="19278" y="3303"/>
                </a:lnTo>
                <a:lnTo>
                  <a:pt x="19218" y="3183"/>
                </a:lnTo>
                <a:lnTo>
                  <a:pt x="19038" y="3063"/>
                </a:lnTo>
                <a:lnTo>
                  <a:pt x="18918" y="3063"/>
                </a:lnTo>
                <a:lnTo>
                  <a:pt x="18798" y="3123"/>
                </a:lnTo>
                <a:lnTo>
                  <a:pt x="18077" y="3483"/>
                </a:lnTo>
                <a:lnTo>
                  <a:pt x="17357" y="3964"/>
                </a:lnTo>
                <a:lnTo>
                  <a:pt x="17477" y="3724"/>
                </a:lnTo>
                <a:lnTo>
                  <a:pt x="17597" y="3483"/>
                </a:lnTo>
                <a:lnTo>
                  <a:pt x="17657" y="3243"/>
                </a:lnTo>
                <a:lnTo>
                  <a:pt x="17537" y="3003"/>
                </a:lnTo>
                <a:lnTo>
                  <a:pt x="17477" y="2883"/>
                </a:lnTo>
                <a:lnTo>
                  <a:pt x="17176" y="2883"/>
                </a:lnTo>
                <a:lnTo>
                  <a:pt x="17116" y="2943"/>
                </a:lnTo>
                <a:lnTo>
                  <a:pt x="16996" y="3123"/>
                </a:lnTo>
                <a:lnTo>
                  <a:pt x="16876" y="3363"/>
                </a:lnTo>
                <a:lnTo>
                  <a:pt x="16576" y="3784"/>
                </a:lnTo>
                <a:lnTo>
                  <a:pt x="16396" y="4204"/>
                </a:lnTo>
                <a:lnTo>
                  <a:pt x="16336" y="4444"/>
                </a:lnTo>
                <a:lnTo>
                  <a:pt x="16336" y="4685"/>
                </a:lnTo>
                <a:lnTo>
                  <a:pt x="14474" y="6006"/>
                </a:lnTo>
                <a:lnTo>
                  <a:pt x="12972" y="7027"/>
                </a:lnTo>
                <a:lnTo>
                  <a:pt x="13213" y="5946"/>
                </a:lnTo>
                <a:lnTo>
                  <a:pt x="13633" y="3844"/>
                </a:lnTo>
                <a:lnTo>
                  <a:pt x="13633" y="3664"/>
                </a:lnTo>
                <a:lnTo>
                  <a:pt x="13513" y="3483"/>
                </a:lnTo>
                <a:lnTo>
                  <a:pt x="13333" y="3423"/>
                </a:lnTo>
                <a:lnTo>
                  <a:pt x="13093" y="3483"/>
                </a:lnTo>
                <a:lnTo>
                  <a:pt x="12072" y="4024"/>
                </a:lnTo>
                <a:lnTo>
                  <a:pt x="11111" y="4625"/>
                </a:lnTo>
                <a:lnTo>
                  <a:pt x="10450" y="5045"/>
                </a:lnTo>
                <a:lnTo>
                  <a:pt x="9789" y="5465"/>
                </a:lnTo>
                <a:lnTo>
                  <a:pt x="9789" y="4144"/>
                </a:lnTo>
                <a:lnTo>
                  <a:pt x="9729" y="2883"/>
                </a:lnTo>
                <a:lnTo>
                  <a:pt x="9970" y="2763"/>
                </a:lnTo>
                <a:lnTo>
                  <a:pt x="10210" y="2643"/>
                </a:lnTo>
                <a:lnTo>
                  <a:pt x="10570" y="2282"/>
                </a:lnTo>
                <a:lnTo>
                  <a:pt x="11171" y="1622"/>
                </a:lnTo>
                <a:lnTo>
                  <a:pt x="11471" y="1261"/>
                </a:lnTo>
                <a:lnTo>
                  <a:pt x="11591" y="901"/>
                </a:lnTo>
                <a:lnTo>
                  <a:pt x="11591" y="721"/>
                </a:lnTo>
                <a:lnTo>
                  <a:pt x="11591" y="601"/>
                </a:lnTo>
                <a:lnTo>
                  <a:pt x="11471" y="481"/>
                </a:lnTo>
                <a:lnTo>
                  <a:pt x="11351" y="421"/>
                </a:lnTo>
                <a:lnTo>
                  <a:pt x="11111" y="421"/>
                </a:lnTo>
                <a:lnTo>
                  <a:pt x="10870" y="481"/>
                </a:lnTo>
                <a:lnTo>
                  <a:pt x="10630" y="601"/>
                </a:lnTo>
                <a:lnTo>
                  <a:pt x="10450" y="781"/>
                </a:lnTo>
                <a:lnTo>
                  <a:pt x="10150" y="1201"/>
                </a:lnTo>
                <a:lnTo>
                  <a:pt x="9789" y="1562"/>
                </a:lnTo>
                <a:lnTo>
                  <a:pt x="9609" y="1742"/>
                </a:lnTo>
                <a:lnTo>
                  <a:pt x="9549" y="901"/>
                </a:lnTo>
                <a:lnTo>
                  <a:pt x="9369" y="60"/>
                </a:lnTo>
                <a:lnTo>
                  <a:pt x="9369" y="0"/>
                </a:lnTo>
                <a:lnTo>
                  <a:pt x="9249" y="0"/>
                </a:lnTo>
                <a:close/>
              </a:path>
            </a:pathLst>
          </a:custGeom>
          <a:solidFill>
            <a:srgbClr val="79C6CC"/>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4" name="Shape 173">
            <a:extLst>
              <a:ext uri="{FF2B5EF4-FFF2-40B4-BE49-F238E27FC236}">
                <a16:creationId xmlns:a16="http://schemas.microsoft.com/office/drawing/2014/main" xmlns="" id="{7C9A1D90-B4E7-48F1-9426-A4C854C80BC8}"/>
              </a:ext>
            </a:extLst>
          </p:cNvPr>
          <p:cNvSpPr>
            <a:spLocks/>
          </p:cNvSpPr>
          <p:nvPr/>
        </p:nvSpPr>
        <p:spPr bwMode="auto">
          <a:xfrm rot="2852827">
            <a:off x="226219" y="3080016"/>
            <a:ext cx="436563" cy="1490133"/>
          </a:xfrm>
          <a:custGeom>
            <a:avLst/>
            <a:gdLst>
              <a:gd name="T0" fmla="*/ 155633851 w 12973"/>
              <a:gd name="T1" fmla="*/ 21193451 h 44323"/>
              <a:gd name="T2" fmla="*/ 100719826 w 12973"/>
              <a:gd name="T3" fmla="*/ 30828241 h 44323"/>
              <a:gd name="T4" fmla="*/ 70957186 w 12973"/>
              <a:gd name="T5" fmla="*/ 28904344 h 44323"/>
              <a:gd name="T6" fmla="*/ 176212448 w 12973"/>
              <a:gd name="T7" fmla="*/ 96300745 h 44323"/>
              <a:gd name="T8" fmla="*/ 68670825 w 12973"/>
              <a:gd name="T9" fmla="*/ 66450338 h 44323"/>
              <a:gd name="T10" fmla="*/ 162494146 w 12973"/>
              <a:gd name="T11" fmla="*/ 123249396 h 44323"/>
              <a:gd name="T12" fmla="*/ 45768480 w 12973"/>
              <a:gd name="T13" fmla="*/ 93398989 h 44323"/>
              <a:gd name="T14" fmla="*/ 173926053 w 12973"/>
              <a:gd name="T15" fmla="*/ 173315395 h 44323"/>
              <a:gd name="T16" fmla="*/ 89249421 w 12973"/>
              <a:gd name="T17" fmla="*/ 152137829 h 44323"/>
              <a:gd name="T18" fmla="*/ 148774701 w 12973"/>
              <a:gd name="T19" fmla="*/ 208937517 h 44323"/>
              <a:gd name="T20" fmla="*/ 36621790 w 12973"/>
              <a:gd name="T21" fmla="*/ 161756708 h 44323"/>
              <a:gd name="T22" fmla="*/ 48054841 w 12973"/>
              <a:gd name="T23" fmla="*/ 196416883 h 44323"/>
              <a:gd name="T24" fmla="*/ 173926053 w 12973"/>
              <a:gd name="T25" fmla="*/ 291739768 h 44323"/>
              <a:gd name="T26" fmla="*/ 171639658 w 12973"/>
              <a:gd name="T27" fmla="*/ 293663665 h 44323"/>
              <a:gd name="T28" fmla="*/ 68670825 w 12973"/>
              <a:gd name="T29" fmla="*/ 238787899 h 44323"/>
              <a:gd name="T30" fmla="*/ 132731507 w 12973"/>
              <a:gd name="T31" fmla="*/ 312917334 h 44323"/>
              <a:gd name="T32" fmla="*/ 100719826 w 12973"/>
              <a:gd name="T33" fmla="*/ 310031489 h 44323"/>
              <a:gd name="T34" fmla="*/ 43482085 w 12973"/>
              <a:gd name="T35" fmla="*/ 302336507 h 44323"/>
              <a:gd name="T36" fmla="*/ 153347457 w 12973"/>
              <a:gd name="T37" fmla="*/ 396680928 h 44323"/>
              <a:gd name="T38" fmla="*/ 25189884 w 12973"/>
              <a:gd name="T39" fmla="*/ 354326428 h 44323"/>
              <a:gd name="T40" fmla="*/ 199115937 w 12973"/>
              <a:gd name="T41" fmla="*/ 458306244 h 44323"/>
              <a:gd name="T42" fmla="*/ 52627631 w 12973"/>
              <a:gd name="T43" fmla="*/ 391871791 h 44323"/>
              <a:gd name="T44" fmla="*/ 66384430 w 12973"/>
              <a:gd name="T45" fmla="*/ 444823661 h 44323"/>
              <a:gd name="T46" fmla="*/ 199115937 w 12973"/>
              <a:gd name="T47" fmla="*/ 545917632 h 44323"/>
              <a:gd name="T48" fmla="*/ 18329589 w 12973"/>
              <a:gd name="T49" fmla="*/ 439051945 h 44323"/>
              <a:gd name="T50" fmla="*/ 34335396 w 12973"/>
              <a:gd name="T51" fmla="*/ 493927711 h 44323"/>
              <a:gd name="T52" fmla="*/ 173926053 w 12973"/>
              <a:gd name="T53" fmla="*/ 620047067 h 44323"/>
              <a:gd name="T54" fmla="*/ 36621790 w 12973"/>
              <a:gd name="T55" fmla="*/ 580577781 h 44323"/>
              <a:gd name="T56" fmla="*/ 199115937 w 12973"/>
              <a:gd name="T57" fmla="*/ 669151143 h 44323"/>
              <a:gd name="T58" fmla="*/ 89249421 w 12973"/>
              <a:gd name="T59" fmla="*/ 644125758 h 44323"/>
              <a:gd name="T60" fmla="*/ 135017868 w 12973"/>
              <a:gd name="T61" fmla="*/ 685518941 h 44323"/>
              <a:gd name="T62" fmla="*/ 265500367 w 12973"/>
              <a:gd name="T63" fmla="*/ 706696507 h 44323"/>
              <a:gd name="T64" fmla="*/ 302122157 w 12973"/>
              <a:gd name="T65" fmla="*/ 654706586 h 44323"/>
              <a:gd name="T66" fmla="*/ 414237680 w 12973"/>
              <a:gd name="T67" fmla="*/ 560362164 h 44323"/>
              <a:gd name="T68" fmla="*/ 283792568 w 12973"/>
              <a:gd name="T69" fmla="*/ 621970334 h 44323"/>
              <a:gd name="T70" fmla="*/ 430280874 w 12973"/>
              <a:gd name="T71" fmla="*/ 506448346 h 44323"/>
              <a:gd name="T72" fmla="*/ 405090991 w 12973"/>
              <a:gd name="T73" fmla="*/ 484292947 h 44323"/>
              <a:gd name="T74" fmla="*/ 427994479 w 12973"/>
              <a:gd name="T75" fmla="*/ 440013893 h 44323"/>
              <a:gd name="T76" fmla="*/ 251743534 w 12973"/>
              <a:gd name="T77" fmla="*/ 542069838 h 44323"/>
              <a:gd name="T78" fmla="*/ 432567269 w 12973"/>
              <a:gd name="T79" fmla="*/ 414973254 h 44323"/>
              <a:gd name="T80" fmla="*/ 359323655 w 12973"/>
              <a:gd name="T81" fmla="*/ 430379129 h 44323"/>
              <a:gd name="T82" fmla="*/ 487481261 w 12973"/>
              <a:gd name="T83" fmla="*/ 345652956 h 44323"/>
              <a:gd name="T84" fmla="*/ 434853630 w 12973"/>
              <a:gd name="T85" fmla="*/ 335072759 h 44323"/>
              <a:gd name="T86" fmla="*/ 270073123 w 12973"/>
              <a:gd name="T87" fmla="*/ 408239590 h 44323"/>
              <a:gd name="T88" fmla="*/ 457718622 w 12973"/>
              <a:gd name="T89" fmla="*/ 286930001 h 44323"/>
              <a:gd name="T90" fmla="*/ 341031453 w 12973"/>
              <a:gd name="T91" fmla="*/ 319666253 h 44323"/>
              <a:gd name="T92" fmla="*/ 409663780 w 12973"/>
              <a:gd name="T93" fmla="*/ 244558985 h 44323"/>
              <a:gd name="T94" fmla="*/ 302122157 w 12973"/>
              <a:gd name="T95" fmla="*/ 303298455 h 44323"/>
              <a:gd name="T96" fmla="*/ 418847823 w 12973"/>
              <a:gd name="T97" fmla="*/ 194492960 h 44323"/>
              <a:gd name="T98" fmla="*/ 256316324 w 12973"/>
              <a:gd name="T99" fmla="*/ 266714384 h 44323"/>
              <a:gd name="T100" fmla="*/ 389085184 w 12973"/>
              <a:gd name="T101" fmla="*/ 152137829 h 44323"/>
              <a:gd name="T102" fmla="*/ 295224475 w 12973"/>
              <a:gd name="T103" fmla="*/ 197378831 h 44323"/>
              <a:gd name="T104" fmla="*/ 386798789 w 12973"/>
              <a:gd name="T105" fmla="*/ 97262693 h 44323"/>
              <a:gd name="T106" fmla="*/ 251743534 w 12973"/>
              <a:gd name="T107" fmla="*/ 181026918 h 44323"/>
              <a:gd name="T108" fmla="*/ 299835762 w 12973"/>
              <a:gd name="T109" fmla="*/ 138655876 h 44323"/>
              <a:gd name="T110" fmla="*/ 343317848 w 12973"/>
              <a:gd name="T111" fmla="*/ 77031191 h 44323"/>
              <a:gd name="T112" fmla="*/ 331847410 w 12973"/>
              <a:gd name="T113" fmla="*/ 52005806 h 44323"/>
              <a:gd name="T114" fmla="*/ 283792568 w 12973"/>
              <a:gd name="T115" fmla="*/ 27943026 h 44323"/>
              <a:gd name="T116" fmla="*/ 233451332 w 12973"/>
              <a:gd name="T117" fmla="*/ 45272772 h 44323"/>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2973"/>
              <a:gd name="T178" fmla="*/ 0 h 44323"/>
              <a:gd name="T179" fmla="*/ 12973 w 12973"/>
              <a:gd name="T180" fmla="*/ 44323 h 44323"/>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2973" h="44323" extrusionOk="0">
                <a:moveTo>
                  <a:pt x="5645" y="1"/>
                </a:moveTo>
                <a:lnTo>
                  <a:pt x="5465" y="61"/>
                </a:lnTo>
                <a:lnTo>
                  <a:pt x="5465" y="181"/>
                </a:lnTo>
                <a:lnTo>
                  <a:pt x="5405" y="241"/>
                </a:lnTo>
                <a:lnTo>
                  <a:pt x="5525" y="1803"/>
                </a:lnTo>
                <a:lnTo>
                  <a:pt x="5585" y="2403"/>
                </a:lnTo>
                <a:lnTo>
                  <a:pt x="5345" y="2223"/>
                </a:lnTo>
                <a:lnTo>
                  <a:pt x="4685" y="1803"/>
                </a:lnTo>
                <a:lnTo>
                  <a:pt x="4084" y="1322"/>
                </a:lnTo>
                <a:lnTo>
                  <a:pt x="3363" y="962"/>
                </a:lnTo>
                <a:lnTo>
                  <a:pt x="3003" y="842"/>
                </a:lnTo>
                <a:lnTo>
                  <a:pt x="2643" y="722"/>
                </a:lnTo>
                <a:lnTo>
                  <a:pt x="2462" y="782"/>
                </a:lnTo>
                <a:lnTo>
                  <a:pt x="2282" y="902"/>
                </a:lnTo>
                <a:lnTo>
                  <a:pt x="2222" y="1082"/>
                </a:lnTo>
                <a:lnTo>
                  <a:pt x="2222" y="1262"/>
                </a:lnTo>
                <a:lnTo>
                  <a:pt x="2402" y="1562"/>
                </a:lnTo>
                <a:lnTo>
                  <a:pt x="2643" y="1923"/>
                </a:lnTo>
                <a:lnTo>
                  <a:pt x="3123" y="2523"/>
                </a:lnTo>
                <a:lnTo>
                  <a:pt x="3784" y="3004"/>
                </a:lnTo>
                <a:lnTo>
                  <a:pt x="4384" y="3484"/>
                </a:lnTo>
                <a:lnTo>
                  <a:pt x="5345" y="4325"/>
                </a:lnTo>
                <a:lnTo>
                  <a:pt x="5285" y="4565"/>
                </a:lnTo>
                <a:lnTo>
                  <a:pt x="4925" y="4265"/>
                </a:lnTo>
                <a:lnTo>
                  <a:pt x="3423" y="3004"/>
                </a:lnTo>
                <a:lnTo>
                  <a:pt x="2643" y="2403"/>
                </a:lnTo>
                <a:lnTo>
                  <a:pt x="1862" y="1803"/>
                </a:lnTo>
                <a:lnTo>
                  <a:pt x="1682" y="1803"/>
                </a:lnTo>
                <a:lnTo>
                  <a:pt x="1502" y="1863"/>
                </a:lnTo>
                <a:lnTo>
                  <a:pt x="1441" y="2043"/>
                </a:lnTo>
                <a:lnTo>
                  <a:pt x="1441" y="2103"/>
                </a:lnTo>
                <a:lnTo>
                  <a:pt x="1441" y="2223"/>
                </a:lnTo>
                <a:lnTo>
                  <a:pt x="2042" y="3004"/>
                </a:lnTo>
                <a:lnTo>
                  <a:pt x="2643" y="3784"/>
                </a:lnTo>
                <a:lnTo>
                  <a:pt x="3964" y="5286"/>
                </a:lnTo>
                <a:lnTo>
                  <a:pt x="4624" y="6007"/>
                </a:lnTo>
                <a:lnTo>
                  <a:pt x="5285" y="6787"/>
                </a:lnTo>
                <a:lnTo>
                  <a:pt x="5285" y="6907"/>
                </a:lnTo>
                <a:lnTo>
                  <a:pt x="4624" y="6067"/>
                </a:lnTo>
                <a:lnTo>
                  <a:pt x="3844" y="5286"/>
                </a:lnTo>
                <a:lnTo>
                  <a:pt x="3423" y="4926"/>
                </a:lnTo>
                <a:lnTo>
                  <a:pt x="2943" y="4565"/>
                </a:lnTo>
                <a:lnTo>
                  <a:pt x="2523" y="4325"/>
                </a:lnTo>
                <a:lnTo>
                  <a:pt x="1982" y="4145"/>
                </a:lnTo>
                <a:lnTo>
                  <a:pt x="1802" y="4145"/>
                </a:lnTo>
                <a:lnTo>
                  <a:pt x="1622" y="4265"/>
                </a:lnTo>
                <a:lnTo>
                  <a:pt x="1562" y="4445"/>
                </a:lnTo>
                <a:lnTo>
                  <a:pt x="1562" y="4565"/>
                </a:lnTo>
                <a:lnTo>
                  <a:pt x="1622" y="4685"/>
                </a:lnTo>
                <a:lnTo>
                  <a:pt x="1862" y="5106"/>
                </a:lnTo>
                <a:lnTo>
                  <a:pt x="2162" y="5466"/>
                </a:lnTo>
                <a:lnTo>
                  <a:pt x="2883" y="6187"/>
                </a:lnTo>
                <a:lnTo>
                  <a:pt x="3604" y="6907"/>
                </a:lnTo>
                <a:lnTo>
                  <a:pt x="4264" y="7688"/>
                </a:lnTo>
                <a:lnTo>
                  <a:pt x="4624" y="8289"/>
                </a:lnTo>
                <a:lnTo>
                  <a:pt x="3243" y="6847"/>
                </a:lnTo>
                <a:lnTo>
                  <a:pt x="1862" y="5526"/>
                </a:lnTo>
                <a:lnTo>
                  <a:pt x="1742" y="5406"/>
                </a:lnTo>
                <a:lnTo>
                  <a:pt x="1502" y="5406"/>
                </a:lnTo>
                <a:lnTo>
                  <a:pt x="1381" y="5466"/>
                </a:lnTo>
                <a:lnTo>
                  <a:pt x="1261" y="5586"/>
                </a:lnTo>
                <a:lnTo>
                  <a:pt x="1201" y="5706"/>
                </a:lnTo>
                <a:lnTo>
                  <a:pt x="1201" y="5826"/>
                </a:lnTo>
                <a:lnTo>
                  <a:pt x="1261" y="6007"/>
                </a:lnTo>
                <a:lnTo>
                  <a:pt x="2342" y="7448"/>
                </a:lnTo>
                <a:lnTo>
                  <a:pt x="3423" y="8889"/>
                </a:lnTo>
                <a:lnTo>
                  <a:pt x="4324" y="10030"/>
                </a:lnTo>
                <a:lnTo>
                  <a:pt x="4745" y="10571"/>
                </a:lnTo>
                <a:lnTo>
                  <a:pt x="5285" y="11111"/>
                </a:lnTo>
                <a:lnTo>
                  <a:pt x="5285" y="11652"/>
                </a:lnTo>
                <a:lnTo>
                  <a:pt x="5105" y="11472"/>
                </a:lnTo>
                <a:lnTo>
                  <a:pt x="4564" y="10811"/>
                </a:lnTo>
                <a:lnTo>
                  <a:pt x="4024" y="10150"/>
                </a:lnTo>
                <a:lnTo>
                  <a:pt x="3423" y="9610"/>
                </a:lnTo>
                <a:lnTo>
                  <a:pt x="2763" y="9069"/>
                </a:lnTo>
                <a:lnTo>
                  <a:pt x="2703" y="9009"/>
                </a:lnTo>
                <a:lnTo>
                  <a:pt x="2583" y="9009"/>
                </a:lnTo>
                <a:lnTo>
                  <a:pt x="2402" y="9129"/>
                </a:lnTo>
                <a:lnTo>
                  <a:pt x="2282" y="9310"/>
                </a:lnTo>
                <a:lnTo>
                  <a:pt x="2282" y="9370"/>
                </a:lnTo>
                <a:lnTo>
                  <a:pt x="2342" y="9490"/>
                </a:lnTo>
                <a:lnTo>
                  <a:pt x="2763" y="10271"/>
                </a:lnTo>
                <a:lnTo>
                  <a:pt x="3243" y="10991"/>
                </a:lnTo>
                <a:lnTo>
                  <a:pt x="4204" y="12433"/>
                </a:lnTo>
                <a:lnTo>
                  <a:pt x="4685" y="13273"/>
                </a:lnTo>
                <a:lnTo>
                  <a:pt x="4985" y="13694"/>
                </a:lnTo>
                <a:lnTo>
                  <a:pt x="5285" y="14114"/>
                </a:lnTo>
                <a:lnTo>
                  <a:pt x="5225" y="14835"/>
                </a:lnTo>
                <a:lnTo>
                  <a:pt x="4564" y="13874"/>
                </a:lnTo>
                <a:lnTo>
                  <a:pt x="3904" y="13033"/>
                </a:lnTo>
                <a:lnTo>
                  <a:pt x="2763" y="11472"/>
                </a:lnTo>
                <a:lnTo>
                  <a:pt x="2162" y="10691"/>
                </a:lnTo>
                <a:lnTo>
                  <a:pt x="1502" y="9910"/>
                </a:lnTo>
                <a:lnTo>
                  <a:pt x="1381" y="9850"/>
                </a:lnTo>
                <a:lnTo>
                  <a:pt x="1261" y="9790"/>
                </a:lnTo>
                <a:lnTo>
                  <a:pt x="1141" y="9850"/>
                </a:lnTo>
                <a:lnTo>
                  <a:pt x="1081" y="9910"/>
                </a:lnTo>
                <a:lnTo>
                  <a:pt x="961" y="9970"/>
                </a:lnTo>
                <a:lnTo>
                  <a:pt x="961" y="10090"/>
                </a:lnTo>
                <a:lnTo>
                  <a:pt x="901" y="10210"/>
                </a:lnTo>
                <a:lnTo>
                  <a:pt x="961" y="10331"/>
                </a:lnTo>
                <a:lnTo>
                  <a:pt x="1441" y="11352"/>
                </a:lnTo>
                <a:lnTo>
                  <a:pt x="1922" y="12252"/>
                </a:lnTo>
                <a:lnTo>
                  <a:pt x="1742" y="12072"/>
                </a:lnTo>
                <a:lnTo>
                  <a:pt x="1682" y="12012"/>
                </a:lnTo>
                <a:lnTo>
                  <a:pt x="1502" y="12012"/>
                </a:lnTo>
                <a:lnTo>
                  <a:pt x="1381" y="12072"/>
                </a:lnTo>
                <a:lnTo>
                  <a:pt x="1261" y="12252"/>
                </a:lnTo>
                <a:lnTo>
                  <a:pt x="1261" y="12312"/>
                </a:lnTo>
                <a:lnTo>
                  <a:pt x="1321" y="12433"/>
                </a:lnTo>
                <a:lnTo>
                  <a:pt x="1862" y="13514"/>
                </a:lnTo>
                <a:lnTo>
                  <a:pt x="2402" y="14595"/>
                </a:lnTo>
                <a:lnTo>
                  <a:pt x="3063" y="15616"/>
                </a:lnTo>
                <a:lnTo>
                  <a:pt x="3724" y="16637"/>
                </a:lnTo>
                <a:lnTo>
                  <a:pt x="4504" y="17958"/>
                </a:lnTo>
                <a:lnTo>
                  <a:pt x="4504" y="18078"/>
                </a:lnTo>
                <a:lnTo>
                  <a:pt x="4564" y="18198"/>
                </a:lnTo>
                <a:lnTo>
                  <a:pt x="4745" y="18318"/>
                </a:lnTo>
                <a:lnTo>
                  <a:pt x="4925" y="18678"/>
                </a:lnTo>
                <a:lnTo>
                  <a:pt x="5045" y="18859"/>
                </a:lnTo>
                <a:lnTo>
                  <a:pt x="5225" y="19039"/>
                </a:lnTo>
                <a:lnTo>
                  <a:pt x="5225" y="19099"/>
                </a:lnTo>
                <a:lnTo>
                  <a:pt x="5105" y="19039"/>
                </a:lnTo>
                <a:lnTo>
                  <a:pt x="4985" y="18919"/>
                </a:lnTo>
                <a:lnTo>
                  <a:pt x="4865" y="18739"/>
                </a:lnTo>
                <a:lnTo>
                  <a:pt x="4504" y="18318"/>
                </a:lnTo>
                <a:lnTo>
                  <a:pt x="4204" y="17838"/>
                </a:lnTo>
                <a:lnTo>
                  <a:pt x="3664" y="16937"/>
                </a:lnTo>
                <a:lnTo>
                  <a:pt x="3183" y="15976"/>
                </a:lnTo>
                <a:lnTo>
                  <a:pt x="2583" y="15075"/>
                </a:lnTo>
                <a:lnTo>
                  <a:pt x="2462" y="14955"/>
                </a:lnTo>
                <a:lnTo>
                  <a:pt x="2282" y="14895"/>
                </a:lnTo>
                <a:lnTo>
                  <a:pt x="2102" y="14835"/>
                </a:lnTo>
                <a:lnTo>
                  <a:pt x="1982" y="14835"/>
                </a:lnTo>
                <a:lnTo>
                  <a:pt x="1802" y="14895"/>
                </a:lnTo>
                <a:lnTo>
                  <a:pt x="1682" y="15015"/>
                </a:lnTo>
                <a:lnTo>
                  <a:pt x="1562" y="15195"/>
                </a:lnTo>
                <a:lnTo>
                  <a:pt x="1562" y="15375"/>
                </a:lnTo>
                <a:lnTo>
                  <a:pt x="1622" y="15916"/>
                </a:lnTo>
                <a:lnTo>
                  <a:pt x="1802" y="16456"/>
                </a:lnTo>
                <a:lnTo>
                  <a:pt x="1982" y="17057"/>
                </a:lnTo>
                <a:lnTo>
                  <a:pt x="2282" y="17537"/>
                </a:lnTo>
                <a:lnTo>
                  <a:pt x="2883" y="18618"/>
                </a:lnTo>
                <a:lnTo>
                  <a:pt x="3483" y="19519"/>
                </a:lnTo>
                <a:lnTo>
                  <a:pt x="4264" y="20480"/>
                </a:lnTo>
                <a:lnTo>
                  <a:pt x="4745" y="21021"/>
                </a:lnTo>
                <a:lnTo>
                  <a:pt x="5225" y="21441"/>
                </a:lnTo>
                <a:lnTo>
                  <a:pt x="5225" y="22822"/>
                </a:lnTo>
                <a:lnTo>
                  <a:pt x="5225" y="23603"/>
                </a:lnTo>
                <a:lnTo>
                  <a:pt x="4564" y="22522"/>
                </a:lnTo>
                <a:lnTo>
                  <a:pt x="3904" y="21441"/>
                </a:lnTo>
                <a:lnTo>
                  <a:pt x="3303" y="20420"/>
                </a:lnTo>
                <a:lnTo>
                  <a:pt x="2643" y="19339"/>
                </a:lnTo>
                <a:lnTo>
                  <a:pt x="2342" y="18859"/>
                </a:lnTo>
                <a:lnTo>
                  <a:pt x="1982" y="18378"/>
                </a:lnTo>
                <a:lnTo>
                  <a:pt x="1562" y="17898"/>
                </a:lnTo>
                <a:lnTo>
                  <a:pt x="1081" y="17477"/>
                </a:lnTo>
                <a:lnTo>
                  <a:pt x="901" y="17477"/>
                </a:lnTo>
                <a:lnTo>
                  <a:pt x="841" y="17537"/>
                </a:lnTo>
                <a:lnTo>
                  <a:pt x="841" y="17657"/>
                </a:lnTo>
                <a:lnTo>
                  <a:pt x="961" y="18258"/>
                </a:lnTo>
                <a:lnTo>
                  <a:pt x="1141" y="18859"/>
                </a:lnTo>
                <a:lnTo>
                  <a:pt x="1321" y="19399"/>
                </a:lnTo>
                <a:lnTo>
                  <a:pt x="1622" y="19940"/>
                </a:lnTo>
                <a:lnTo>
                  <a:pt x="2222" y="21081"/>
                </a:lnTo>
                <a:lnTo>
                  <a:pt x="2823" y="22102"/>
                </a:lnTo>
                <a:lnTo>
                  <a:pt x="3604" y="23663"/>
                </a:lnTo>
                <a:lnTo>
                  <a:pt x="4024" y="24444"/>
                </a:lnTo>
                <a:lnTo>
                  <a:pt x="4504" y="25225"/>
                </a:lnTo>
                <a:lnTo>
                  <a:pt x="4504" y="25345"/>
                </a:lnTo>
                <a:lnTo>
                  <a:pt x="4024" y="24744"/>
                </a:lnTo>
                <a:lnTo>
                  <a:pt x="3123" y="23723"/>
                </a:lnTo>
                <a:lnTo>
                  <a:pt x="2222" y="22702"/>
                </a:lnTo>
                <a:lnTo>
                  <a:pt x="1862" y="22282"/>
                </a:lnTo>
                <a:lnTo>
                  <a:pt x="1502" y="21982"/>
                </a:lnTo>
                <a:lnTo>
                  <a:pt x="1141" y="21741"/>
                </a:lnTo>
                <a:lnTo>
                  <a:pt x="901" y="21621"/>
                </a:lnTo>
                <a:lnTo>
                  <a:pt x="601" y="21621"/>
                </a:lnTo>
                <a:lnTo>
                  <a:pt x="601" y="21861"/>
                </a:lnTo>
                <a:lnTo>
                  <a:pt x="661" y="22102"/>
                </a:lnTo>
                <a:lnTo>
                  <a:pt x="781" y="22522"/>
                </a:lnTo>
                <a:lnTo>
                  <a:pt x="1021" y="22942"/>
                </a:lnTo>
                <a:lnTo>
                  <a:pt x="1321" y="23363"/>
                </a:lnTo>
                <a:lnTo>
                  <a:pt x="2222" y="24564"/>
                </a:lnTo>
                <a:lnTo>
                  <a:pt x="3123" y="25765"/>
                </a:lnTo>
                <a:lnTo>
                  <a:pt x="4084" y="27146"/>
                </a:lnTo>
                <a:lnTo>
                  <a:pt x="4624" y="27927"/>
                </a:lnTo>
                <a:lnTo>
                  <a:pt x="4925" y="28287"/>
                </a:lnTo>
                <a:lnTo>
                  <a:pt x="5225" y="28588"/>
                </a:lnTo>
                <a:lnTo>
                  <a:pt x="5225" y="30209"/>
                </a:lnTo>
                <a:lnTo>
                  <a:pt x="4564" y="29308"/>
                </a:lnTo>
                <a:lnTo>
                  <a:pt x="3904" y="28408"/>
                </a:lnTo>
                <a:lnTo>
                  <a:pt x="2703" y="26306"/>
                </a:lnTo>
                <a:lnTo>
                  <a:pt x="2222" y="25285"/>
                </a:lnTo>
                <a:lnTo>
                  <a:pt x="1922" y="24864"/>
                </a:lnTo>
                <a:lnTo>
                  <a:pt x="1682" y="24684"/>
                </a:lnTo>
                <a:lnTo>
                  <a:pt x="1502" y="24504"/>
                </a:lnTo>
                <a:lnTo>
                  <a:pt x="1381" y="24444"/>
                </a:lnTo>
                <a:lnTo>
                  <a:pt x="1261" y="24504"/>
                </a:lnTo>
                <a:lnTo>
                  <a:pt x="1141" y="24564"/>
                </a:lnTo>
                <a:lnTo>
                  <a:pt x="1081" y="24684"/>
                </a:lnTo>
                <a:lnTo>
                  <a:pt x="1021" y="24924"/>
                </a:lnTo>
                <a:lnTo>
                  <a:pt x="961" y="25225"/>
                </a:lnTo>
                <a:lnTo>
                  <a:pt x="1021" y="25825"/>
                </a:lnTo>
                <a:lnTo>
                  <a:pt x="1201" y="26486"/>
                </a:lnTo>
                <a:lnTo>
                  <a:pt x="1441" y="27146"/>
                </a:lnTo>
                <a:lnTo>
                  <a:pt x="1742" y="27747"/>
                </a:lnTo>
                <a:lnTo>
                  <a:pt x="2042" y="28348"/>
                </a:lnTo>
                <a:lnTo>
                  <a:pt x="2643" y="29369"/>
                </a:lnTo>
                <a:lnTo>
                  <a:pt x="3183" y="30269"/>
                </a:lnTo>
                <a:lnTo>
                  <a:pt x="3784" y="31170"/>
                </a:lnTo>
                <a:lnTo>
                  <a:pt x="4084" y="31591"/>
                </a:lnTo>
                <a:lnTo>
                  <a:pt x="4444" y="32011"/>
                </a:lnTo>
                <a:lnTo>
                  <a:pt x="4805" y="32371"/>
                </a:lnTo>
                <a:lnTo>
                  <a:pt x="5225" y="32672"/>
                </a:lnTo>
                <a:lnTo>
                  <a:pt x="5225" y="34053"/>
                </a:lnTo>
                <a:lnTo>
                  <a:pt x="4144" y="32792"/>
                </a:lnTo>
                <a:lnTo>
                  <a:pt x="3604" y="32191"/>
                </a:lnTo>
                <a:lnTo>
                  <a:pt x="3123" y="31591"/>
                </a:lnTo>
                <a:lnTo>
                  <a:pt x="2462" y="30570"/>
                </a:lnTo>
                <a:lnTo>
                  <a:pt x="1862" y="29489"/>
                </a:lnTo>
                <a:lnTo>
                  <a:pt x="1261" y="28408"/>
                </a:lnTo>
                <a:lnTo>
                  <a:pt x="901" y="27927"/>
                </a:lnTo>
                <a:lnTo>
                  <a:pt x="541" y="27447"/>
                </a:lnTo>
                <a:lnTo>
                  <a:pt x="481" y="27387"/>
                </a:lnTo>
                <a:lnTo>
                  <a:pt x="360" y="27327"/>
                </a:lnTo>
                <a:lnTo>
                  <a:pt x="240" y="27387"/>
                </a:lnTo>
                <a:lnTo>
                  <a:pt x="60" y="27507"/>
                </a:lnTo>
                <a:lnTo>
                  <a:pt x="0" y="27687"/>
                </a:lnTo>
                <a:lnTo>
                  <a:pt x="60" y="28287"/>
                </a:lnTo>
                <a:lnTo>
                  <a:pt x="180" y="28948"/>
                </a:lnTo>
                <a:lnTo>
                  <a:pt x="360" y="29549"/>
                </a:lnTo>
                <a:lnTo>
                  <a:pt x="601" y="30209"/>
                </a:lnTo>
                <a:lnTo>
                  <a:pt x="901" y="30810"/>
                </a:lnTo>
                <a:lnTo>
                  <a:pt x="1201" y="31410"/>
                </a:lnTo>
                <a:lnTo>
                  <a:pt x="1862" y="32552"/>
                </a:lnTo>
                <a:lnTo>
                  <a:pt x="1922" y="33092"/>
                </a:lnTo>
                <a:lnTo>
                  <a:pt x="2102" y="33633"/>
                </a:lnTo>
                <a:lnTo>
                  <a:pt x="2342" y="34173"/>
                </a:lnTo>
                <a:lnTo>
                  <a:pt x="2583" y="34714"/>
                </a:lnTo>
                <a:lnTo>
                  <a:pt x="3664" y="36755"/>
                </a:lnTo>
                <a:lnTo>
                  <a:pt x="4084" y="37656"/>
                </a:lnTo>
                <a:lnTo>
                  <a:pt x="4564" y="38677"/>
                </a:lnTo>
                <a:lnTo>
                  <a:pt x="4264" y="38377"/>
                </a:lnTo>
                <a:lnTo>
                  <a:pt x="3664" y="37656"/>
                </a:lnTo>
                <a:lnTo>
                  <a:pt x="2943" y="36996"/>
                </a:lnTo>
                <a:lnTo>
                  <a:pt x="2222" y="36335"/>
                </a:lnTo>
                <a:lnTo>
                  <a:pt x="1502" y="35795"/>
                </a:lnTo>
                <a:lnTo>
                  <a:pt x="1141" y="35795"/>
                </a:lnTo>
                <a:lnTo>
                  <a:pt x="1021" y="35855"/>
                </a:lnTo>
                <a:lnTo>
                  <a:pt x="961" y="36095"/>
                </a:lnTo>
                <a:lnTo>
                  <a:pt x="961" y="36215"/>
                </a:lnTo>
                <a:lnTo>
                  <a:pt x="961" y="36335"/>
                </a:lnTo>
                <a:lnTo>
                  <a:pt x="1381" y="37116"/>
                </a:lnTo>
                <a:lnTo>
                  <a:pt x="1862" y="37897"/>
                </a:lnTo>
                <a:lnTo>
                  <a:pt x="2462" y="38617"/>
                </a:lnTo>
                <a:lnTo>
                  <a:pt x="3003" y="39338"/>
                </a:lnTo>
                <a:lnTo>
                  <a:pt x="4024" y="40659"/>
                </a:lnTo>
                <a:lnTo>
                  <a:pt x="4564" y="41260"/>
                </a:lnTo>
                <a:lnTo>
                  <a:pt x="4925" y="41500"/>
                </a:lnTo>
                <a:lnTo>
                  <a:pt x="5225" y="41740"/>
                </a:lnTo>
                <a:lnTo>
                  <a:pt x="5225" y="41980"/>
                </a:lnTo>
                <a:lnTo>
                  <a:pt x="4624" y="41500"/>
                </a:lnTo>
                <a:lnTo>
                  <a:pt x="4084" y="41019"/>
                </a:lnTo>
                <a:lnTo>
                  <a:pt x="3543" y="40539"/>
                </a:lnTo>
                <a:lnTo>
                  <a:pt x="2943" y="40179"/>
                </a:lnTo>
                <a:lnTo>
                  <a:pt x="2763" y="40119"/>
                </a:lnTo>
                <a:lnTo>
                  <a:pt x="2643" y="40059"/>
                </a:lnTo>
                <a:lnTo>
                  <a:pt x="2462" y="40059"/>
                </a:lnTo>
                <a:lnTo>
                  <a:pt x="2342" y="40179"/>
                </a:lnTo>
                <a:lnTo>
                  <a:pt x="2222" y="40239"/>
                </a:lnTo>
                <a:lnTo>
                  <a:pt x="2102" y="40359"/>
                </a:lnTo>
                <a:lnTo>
                  <a:pt x="2042" y="40479"/>
                </a:lnTo>
                <a:lnTo>
                  <a:pt x="2042" y="40659"/>
                </a:lnTo>
                <a:lnTo>
                  <a:pt x="2042" y="40839"/>
                </a:lnTo>
                <a:lnTo>
                  <a:pt x="2222" y="41200"/>
                </a:lnTo>
                <a:lnTo>
                  <a:pt x="2402" y="41500"/>
                </a:lnTo>
                <a:lnTo>
                  <a:pt x="2943" y="42161"/>
                </a:lnTo>
                <a:lnTo>
                  <a:pt x="3543" y="42761"/>
                </a:lnTo>
                <a:lnTo>
                  <a:pt x="4144" y="43242"/>
                </a:lnTo>
                <a:lnTo>
                  <a:pt x="4745" y="43722"/>
                </a:lnTo>
                <a:lnTo>
                  <a:pt x="5045" y="43962"/>
                </a:lnTo>
                <a:lnTo>
                  <a:pt x="5405" y="44142"/>
                </a:lnTo>
                <a:lnTo>
                  <a:pt x="5766" y="44263"/>
                </a:lnTo>
                <a:lnTo>
                  <a:pt x="6126" y="44323"/>
                </a:lnTo>
                <a:lnTo>
                  <a:pt x="6486" y="44323"/>
                </a:lnTo>
                <a:lnTo>
                  <a:pt x="6847" y="44202"/>
                </a:lnTo>
                <a:lnTo>
                  <a:pt x="6967" y="44082"/>
                </a:lnTo>
                <a:lnTo>
                  <a:pt x="7027" y="43962"/>
                </a:lnTo>
                <a:lnTo>
                  <a:pt x="7027" y="43842"/>
                </a:lnTo>
                <a:lnTo>
                  <a:pt x="7027" y="43722"/>
                </a:lnTo>
                <a:lnTo>
                  <a:pt x="6967" y="43422"/>
                </a:lnTo>
                <a:lnTo>
                  <a:pt x="6847" y="43242"/>
                </a:lnTo>
                <a:lnTo>
                  <a:pt x="6666" y="43001"/>
                </a:lnTo>
                <a:lnTo>
                  <a:pt x="6486" y="42821"/>
                </a:lnTo>
                <a:lnTo>
                  <a:pt x="7147" y="41920"/>
                </a:lnTo>
                <a:lnTo>
                  <a:pt x="7928" y="40839"/>
                </a:lnTo>
                <a:lnTo>
                  <a:pt x="8648" y="39758"/>
                </a:lnTo>
                <a:lnTo>
                  <a:pt x="9309" y="38677"/>
                </a:lnTo>
                <a:lnTo>
                  <a:pt x="10030" y="37536"/>
                </a:lnTo>
                <a:lnTo>
                  <a:pt x="10330" y="36936"/>
                </a:lnTo>
                <a:lnTo>
                  <a:pt x="10630" y="36275"/>
                </a:lnTo>
                <a:lnTo>
                  <a:pt x="10810" y="35674"/>
                </a:lnTo>
                <a:lnTo>
                  <a:pt x="10930" y="35014"/>
                </a:lnTo>
                <a:lnTo>
                  <a:pt x="10930" y="34954"/>
                </a:lnTo>
                <a:lnTo>
                  <a:pt x="10870" y="34954"/>
                </a:lnTo>
                <a:lnTo>
                  <a:pt x="10330" y="35314"/>
                </a:lnTo>
                <a:lnTo>
                  <a:pt x="9849" y="35734"/>
                </a:lnTo>
                <a:lnTo>
                  <a:pt x="9429" y="36215"/>
                </a:lnTo>
                <a:lnTo>
                  <a:pt x="8949" y="36695"/>
                </a:lnTo>
                <a:lnTo>
                  <a:pt x="8168" y="37776"/>
                </a:lnTo>
                <a:lnTo>
                  <a:pt x="7507" y="38857"/>
                </a:lnTo>
                <a:lnTo>
                  <a:pt x="6907" y="39698"/>
                </a:lnTo>
                <a:lnTo>
                  <a:pt x="6847" y="39578"/>
                </a:lnTo>
                <a:lnTo>
                  <a:pt x="7447" y="38797"/>
                </a:lnTo>
                <a:lnTo>
                  <a:pt x="7988" y="37957"/>
                </a:lnTo>
                <a:lnTo>
                  <a:pt x="9009" y="36335"/>
                </a:lnTo>
                <a:lnTo>
                  <a:pt x="9669" y="35254"/>
                </a:lnTo>
                <a:lnTo>
                  <a:pt x="10270" y="34233"/>
                </a:lnTo>
                <a:lnTo>
                  <a:pt x="11471" y="32071"/>
                </a:lnTo>
                <a:lnTo>
                  <a:pt x="11531" y="31951"/>
                </a:lnTo>
                <a:lnTo>
                  <a:pt x="11531" y="31891"/>
                </a:lnTo>
                <a:lnTo>
                  <a:pt x="11351" y="31651"/>
                </a:lnTo>
                <a:lnTo>
                  <a:pt x="11291" y="31591"/>
                </a:lnTo>
                <a:lnTo>
                  <a:pt x="11171" y="31591"/>
                </a:lnTo>
                <a:lnTo>
                  <a:pt x="11051" y="31651"/>
                </a:lnTo>
                <a:lnTo>
                  <a:pt x="10991" y="31711"/>
                </a:lnTo>
                <a:lnTo>
                  <a:pt x="9549" y="33452"/>
                </a:lnTo>
                <a:lnTo>
                  <a:pt x="8168" y="35194"/>
                </a:lnTo>
                <a:lnTo>
                  <a:pt x="8828" y="33873"/>
                </a:lnTo>
                <a:lnTo>
                  <a:pt x="9429" y="32612"/>
                </a:lnTo>
                <a:lnTo>
                  <a:pt x="10030" y="31410"/>
                </a:lnTo>
                <a:lnTo>
                  <a:pt x="10630" y="30209"/>
                </a:lnTo>
                <a:lnTo>
                  <a:pt x="11711" y="27747"/>
                </a:lnTo>
                <a:lnTo>
                  <a:pt x="11711" y="27627"/>
                </a:lnTo>
                <a:lnTo>
                  <a:pt x="11711" y="27507"/>
                </a:lnTo>
                <a:lnTo>
                  <a:pt x="11651" y="27447"/>
                </a:lnTo>
                <a:lnTo>
                  <a:pt x="11591" y="27387"/>
                </a:lnTo>
                <a:lnTo>
                  <a:pt x="11471" y="27327"/>
                </a:lnTo>
                <a:lnTo>
                  <a:pt x="11411" y="27327"/>
                </a:lnTo>
                <a:lnTo>
                  <a:pt x="11291" y="27387"/>
                </a:lnTo>
                <a:lnTo>
                  <a:pt x="11231" y="27447"/>
                </a:lnTo>
                <a:lnTo>
                  <a:pt x="9669" y="29669"/>
                </a:lnTo>
                <a:lnTo>
                  <a:pt x="8889" y="30750"/>
                </a:lnTo>
                <a:lnTo>
                  <a:pt x="8168" y="31891"/>
                </a:lnTo>
                <a:lnTo>
                  <a:pt x="7147" y="33512"/>
                </a:lnTo>
                <a:lnTo>
                  <a:pt x="6606" y="34353"/>
                </a:lnTo>
                <a:lnTo>
                  <a:pt x="6186" y="35194"/>
                </a:lnTo>
                <a:lnTo>
                  <a:pt x="6186" y="33993"/>
                </a:lnTo>
                <a:lnTo>
                  <a:pt x="6426" y="33933"/>
                </a:lnTo>
                <a:lnTo>
                  <a:pt x="6606" y="33813"/>
                </a:lnTo>
                <a:lnTo>
                  <a:pt x="6967" y="33452"/>
                </a:lnTo>
                <a:lnTo>
                  <a:pt x="7327" y="33032"/>
                </a:lnTo>
                <a:lnTo>
                  <a:pt x="7928" y="32131"/>
                </a:lnTo>
                <a:lnTo>
                  <a:pt x="9069" y="30329"/>
                </a:lnTo>
                <a:lnTo>
                  <a:pt x="10270" y="28408"/>
                </a:lnTo>
                <a:lnTo>
                  <a:pt x="11411" y="26426"/>
                </a:lnTo>
                <a:lnTo>
                  <a:pt x="11411" y="26246"/>
                </a:lnTo>
                <a:lnTo>
                  <a:pt x="11411" y="26065"/>
                </a:lnTo>
                <a:lnTo>
                  <a:pt x="11351" y="25885"/>
                </a:lnTo>
                <a:lnTo>
                  <a:pt x="11231" y="25765"/>
                </a:lnTo>
                <a:lnTo>
                  <a:pt x="11111" y="25705"/>
                </a:lnTo>
                <a:lnTo>
                  <a:pt x="10930" y="25645"/>
                </a:lnTo>
                <a:lnTo>
                  <a:pt x="10750" y="25705"/>
                </a:lnTo>
                <a:lnTo>
                  <a:pt x="10630" y="25825"/>
                </a:lnTo>
                <a:lnTo>
                  <a:pt x="9309" y="27567"/>
                </a:lnTo>
                <a:lnTo>
                  <a:pt x="7988" y="29369"/>
                </a:lnTo>
                <a:lnTo>
                  <a:pt x="8108" y="29188"/>
                </a:lnTo>
                <a:lnTo>
                  <a:pt x="9429" y="26846"/>
                </a:lnTo>
                <a:lnTo>
                  <a:pt x="10270" y="25645"/>
                </a:lnTo>
                <a:lnTo>
                  <a:pt x="11111" y="24384"/>
                </a:lnTo>
                <a:lnTo>
                  <a:pt x="11951" y="23243"/>
                </a:lnTo>
                <a:lnTo>
                  <a:pt x="12912" y="22102"/>
                </a:lnTo>
                <a:lnTo>
                  <a:pt x="12972" y="21982"/>
                </a:lnTo>
                <a:lnTo>
                  <a:pt x="12972" y="21861"/>
                </a:lnTo>
                <a:lnTo>
                  <a:pt x="12972" y="21741"/>
                </a:lnTo>
                <a:lnTo>
                  <a:pt x="12912" y="21681"/>
                </a:lnTo>
                <a:lnTo>
                  <a:pt x="12792" y="21561"/>
                </a:lnTo>
                <a:lnTo>
                  <a:pt x="12552" y="21561"/>
                </a:lnTo>
                <a:lnTo>
                  <a:pt x="12432" y="21621"/>
                </a:lnTo>
                <a:lnTo>
                  <a:pt x="11471" y="22522"/>
                </a:lnTo>
                <a:lnTo>
                  <a:pt x="10570" y="23423"/>
                </a:lnTo>
                <a:lnTo>
                  <a:pt x="9729" y="24324"/>
                </a:lnTo>
                <a:lnTo>
                  <a:pt x="8889" y="25345"/>
                </a:lnTo>
                <a:lnTo>
                  <a:pt x="9129" y="24864"/>
                </a:lnTo>
                <a:lnTo>
                  <a:pt x="11351" y="21081"/>
                </a:lnTo>
                <a:lnTo>
                  <a:pt x="11411" y="20901"/>
                </a:lnTo>
                <a:lnTo>
                  <a:pt x="11351" y="20720"/>
                </a:lnTo>
                <a:lnTo>
                  <a:pt x="11291" y="20600"/>
                </a:lnTo>
                <a:lnTo>
                  <a:pt x="11171" y="20540"/>
                </a:lnTo>
                <a:lnTo>
                  <a:pt x="11051" y="20480"/>
                </a:lnTo>
                <a:lnTo>
                  <a:pt x="10870" y="20480"/>
                </a:lnTo>
                <a:lnTo>
                  <a:pt x="10690" y="20540"/>
                </a:lnTo>
                <a:lnTo>
                  <a:pt x="10570" y="20660"/>
                </a:lnTo>
                <a:lnTo>
                  <a:pt x="7988" y="24204"/>
                </a:lnTo>
                <a:lnTo>
                  <a:pt x="7087" y="25465"/>
                </a:lnTo>
                <a:lnTo>
                  <a:pt x="6606" y="26065"/>
                </a:lnTo>
                <a:lnTo>
                  <a:pt x="6186" y="26726"/>
                </a:lnTo>
                <a:lnTo>
                  <a:pt x="6186" y="25345"/>
                </a:lnTo>
                <a:lnTo>
                  <a:pt x="6606" y="24984"/>
                </a:lnTo>
                <a:lnTo>
                  <a:pt x="6967" y="24624"/>
                </a:lnTo>
                <a:lnTo>
                  <a:pt x="7627" y="23723"/>
                </a:lnTo>
                <a:lnTo>
                  <a:pt x="8889" y="22042"/>
                </a:lnTo>
                <a:lnTo>
                  <a:pt x="10450" y="20000"/>
                </a:lnTo>
                <a:lnTo>
                  <a:pt x="12011" y="17898"/>
                </a:lnTo>
                <a:lnTo>
                  <a:pt x="12072" y="17778"/>
                </a:lnTo>
                <a:lnTo>
                  <a:pt x="12072" y="17657"/>
                </a:lnTo>
                <a:lnTo>
                  <a:pt x="12011" y="17537"/>
                </a:lnTo>
                <a:lnTo>
                  <a:pt x="11891" y="17417"/>
                </a:lnTo>
                <a:lnTo>
                  <a:pt x="11771" y="17357"/>
                </a:lnTo>
                <a:lnTo>
                  <a:pt x="11651" y="17297"/>
                </a:lnTo>
                <a:lnTo>
                  <a:pt x="11471" y="17357"/>
                </a:lnTo>
                <a:lnTo>
                  <a:pt x="11351" y="17417"/>
                </a:lnTo>
                <a:lnTo>
                  <a:pt x="8949" y="19940"/>
                </a:lnTo>
                <a:lnTo>
                  <a:pt x="9309" y="19219"/>
                </a:lnTo>
                <a:lnTo>
                  <a:pt x="10270" y="17357"/>
                </a:lnTo>
                <a:lnTo>
                  <a:pt x="11231" y="15495"/>
                </a:lnTo>
                <a:lnTo>
                  <a:pt x="11291" y="15435"/>
                </a:lnTo>
                <a:lnTo>
                  <a:pt x="11231" y="15315"/>
                </a:lnTo>
                <a:lnTo>
                  <a:pt x="11111" y="15135"/>
                </a:lnTo>
                <a:lnTo>
                  <a:pt x="10930" y="15135"/>
                </a:lnTo>
                <a:lnTo>
                  <a:pt x="10870" y="15195"/>
                </a:lnTo>
                <a:lnTo>
                  <a:pt x="10750" y="15255"/>
                </a:lnTo>
                <a:lnTo>
                  <a:pt x="9549" y="16937"/>
                </a:lnTo>
                <a:lnTo>
                  <a:pt x="8348" y="18678"/>
                </a:lnTo>
                <a:lnTo>
                  <a:pt x="7567" y="19820"/>
                </a:lnTo>
                <a:lnTo>
                  <a:pt x="7147" y="20420"/>
                </a:lnTo>
                <a:lnTo>
                  <a:pt x="6787" y="21021"/>
                </a:lnTo>
                <a:lnTo>
                  <a:pt x="6666" y="20660"/>
                </a:lnTo>
                <a:lnTo>
                  <a:pt x="7027" y="20300"/>
                </a:lnTo>
                <a:lnTo>
                  <a:pt x="7327" y="19880"/>
                </a:lnTo>
                <a:lnTo>
                  <a:pt x="7928" y="18919"/>
                </a:lnTo>
                <a:lnTo>
                  <a:pt x="8949" y="17057"/>
                </a:lnTo>
                <a:lnTo>
                  <a:pt x="10270" y="14835"/>
                </a:lnTo>
                <a:lnTo>
                  <a:pt x="10930" y="13694"/>
                </a:lnTo>
                <a:lnTo>
                  <a:pt x="11411" y="12493"/>
                </a:lnTo>
                <a:lnTo>
                  <a:pt x="11411" y="12373"/>
                </a:lnTo>
                <a:lnTo>
                  <a:pt x="11411" y="12312"/>
                </a:lnTo>
                <a:lnTo>
                  <a:pt x="11291" y="12192"/>
                </a:lnTo>
                <a:lnTo>
                  <a:pt x="11111" y="12132"/>
                </a:lnTo>
                <a:lnTo>
                  <a:pt x="10991" y="12132"/>
                </a:lnTo>
                <a:lnTo>
                  <a:pt x="10930" y="12192"/>
                </a:lnTo>
                <a:lnTo>
                  <a:pt x="10090" y="13153"/>
                </a:lnTo>
                <a:lnTo>
                  <a:pt x="9309" y="14114"/>
                </a:lnTo>
                <a:lnTo>
                  <a:pt x="7868" y="16156"/>
                </a:lnTo>
                <a:lnTo>
                  <a:pt x="7207" y="17117"/>
                </a:lnTo>
                <a:lnTo>
                  <a:pt x="6426" y="18138"/>
                </a:lnTo>
                <a:lnTo>
                  <a:pt x="6246" y="17838"/>
                </a:lnTo>
                <a:lnTo>
                  <a:pt x="6246" y="17297"/>
                </a:lnTo>
                <a:lnTo>
                  <a:pt x="6726" y="16637"/>
                </a:lnTo>
                <a:lnTo>
                  <a:pt x="7087" y="15976"/>
                </a:lnTo>
                <a:lnTo>
                  <a:pt x="7868" y="14715"/>
                </a:lnTo>
                <a:lnTo>
                  <a:pt x="9189" y="12433"/>
                </a:lnTo>
                <a:lnTo>
                  <a:pt x="10450" y="10090"/>
                </a:lnTo>
                <a:lnTo>
                  <a:pt x="10510" y="9970"/>
                </a:lnTo>
                <a:lnTo>
                  <a:pt x="10510" y="9790"/>
                </a:lnTo>
                <a:lnTo>
                  <a:pt x="10450" y="9670"/>
                </a:lnTo>
                <a:lnTo>
                  <a:pt x="10330" y="9610"/>
                </a:lnTo>
                <a:lnTo>
                  <a:pt x="10210" y="9490"/>
                </a:lnTo>
                <a:lnTo>
                  <a:pt x="9970" y="9490"/>
                </a:lnTo>
                <a:lnTo>
                  <a:pt x="9849" y="9610"/>
                </a:lnTo>
                <a:lnTo>
                  <a:pt x="8288" y="11712"/>
                </a:lnTo>
                <a:lnTo>
                  <a:pt x="6847" y="13814"/>
                </a:lnTo>
                <a:lnTo>
                  <a:pt x="6546" y="14234"/>
                </a:lnTo>
                <a:lnTo>
                  <a:pt x="6486" y="13994"/>
                </a:lnTo>
                <a:lnTo>
                  <a:pt x="6847" y="13634"/>
                </a:lnTo>
                <a:lnTo>
                  <a:pt x="7207" y="13213"/>
                </a:lnTo>
                <a:lnTo>
                  <a:pt x="7747" y="12312"/>
                </a:lnTo>
                <a:lnTo>
                  <a:pt x="8228" y="11352"/>
                </a:lnTo>
                <a:lnTo>
                  <a:pt x="8708" y="10451"/>
                </a:lnTo>
                <a:lnTo>
                  <a:pt x="9669" y="8409"/>
                </a:lnTo>
                <a:lnTo>
                  <a:pt x="10570" y="6307"/>
                </a:lnTo>
                <a:lnTo>
                  <a:pt x="10570" y="6247"/>
                </a:lnTo>
                <a:lnTo>
                  <a:pt x="10570" y="6127"/>
                </a:lnTo>
                <a:lnTo>
                  <a:pt x="10390" y="6007"/>
                </a:lnTo>
                <a:lnTo>
                  <a:pt x="10210" y="6007"/>
                </a:lnTo>
                <a:lnTo>
                  <a:pt x="10150" y="6067"/>
                </a:lnTo>
                <a:lnTo>
                  <a:pt x="10090" y="6127"/>
                </a:lnTo>
                <a:lnTo>
                  <a:pt x="8949" y="8169"/>
                </a:lnTo>
                <a:lnTo>
                  <a:pt x="7687" y="10150"/>
                </a:lnTo>
                <a:lnTo>
                  <a:pt x="6967" y="11171"/>
                </a:lnTo>
                <a:lnTo>
                  <a:pt x="6186" y="12192"/>
                </a:lnTo>
                <a:lnTo>
                  <a:pt x="6186" y="11592"/>
                </a:lnTo>
                <a:lnTo>
                  <a:pt x="6366" y="11532"/>
                </a:lnTo>
                <a:lnTo>
                  <a:pt x="6486" y="11412"/>
                </a:lnTo>
                <a:lnTo>
                  <a:pt x="6606" y="11292"/>
                </a:lnTo>
                <a:lnTo>
                  <a:pt x="6666" y="11111"/>
                </a:lnTo>
                <a:lnTo>
                  <a:pt x="6847" y="11051"/>
                </a:lnTo>
                <a:lnTo>
                  <a:pt x="7027" y="10931"/>
                </a:lnTo>
                <a:lnTo>
                  <a:pt x="7147" y="10751"/>
                </a:lnTo>
                <a:lnTo>
                  <a:pt x="7207" y="10571"/>
                </a:lnTo>
                <a:lnTo>
                  <a:pt x="7147" y="10271"/>
                </a:lnTo>
                <a:lnTo>
                  <a:pt x="7087" y="9910"/>
                </a:lnTo>
                <a:lnTo>
                  <a:pt x="7507" y="9310"/>
                </a:lnTo>
                <a:lnTo>
                  <a:pt x="7868" y="8649"/>
                </a:lnTo>
                <a:lnTo>
                  <a:pt x="8528" y="7388"/>
                </a:lnTo>
                <a:lnTo>
                  <a:pt x="9129" y="6367"/>
                </a:lnTo>
                <a:lnTo>
                  <a:pt x="9669" y="5346"/>
                </a:lnTo>
                <a:lnTo>
                  <a:pt x="10630" y="3184"/>
                </a:lnTo>
                <a:lnTo>
                  <a:pt x="10630" y="3124"/>
                </a:lnTo>
                <a:lnTo>
                  <a:pt x="10570" y="3004"/>
                </a:lnTo>
                <a:lnTo>
                  <a:pt x="10510" y="3004"/>
                </a:lnTo>
                <a:lnTo>
                  <a:pt x="10450" y="3064"/>
                </a:lnTo>
                <a:lnTo>
                  <a:pt x="9009" y="4805"/>
                </a:lnTo>
                <a:lnTo>
                  <a:pt x="8348" y="5706"/>
                </a:lnTo>
                <a:lnTo>
                  <a:pt x="7687" y="6607"/>
                </a:lnTo>
                <a:lnTo>
                  <a:pt x="7447" y="6967"/>
                </a:lnTo>
                <a:lnTo>
                  <a:pt x="7327" y="6727"/>
                </a:lnTo>
                <a:lnTo>
                  <a:pt x="7627" y="6307"/>
                </a:lnTo>
                <a:lnTo>
                  <a:pt x="7807" y="5766"/>
                </a:lnTo>
                <a:lnTo>
                  <a:pt x="8228" y="4805"/>
                </a:lnTo>
                <a:lnTo>
                  <a:pt x="8468" y="4025"/>
                </a:lnTo>
                <a:lnTo>
                  <a:pt x="8708" y="3244"/>
                </a:lnTo>
                <a:lnTo>
                  <a:pt x="9129" y="1682"/>
                </a:lnTo>
                <a:lnTo>
                  <a:pt x="9129" y="1622"/>
                </a:lnTo>
                <a:lnTo>
                  <a:pt x="9009" y="1622"/>
                </a:lnTo>
                <a:lnTo>
                  <a:pt x="8168" y="2944"/>
                </a:lnTo>
                <a:lnTo>
                  <a:pt x="7387" y="4265"/>
                </a:lnTo>
                <a:lnTo>
                  <a:pt x="7267" y="3965"/>
                </a:lnTo>
                <a:lnTo>
                  <a:pt x="7087" y="3724"/>
                </a:lnTo>
                <a:lnTo>
                  <a:pt x="7267" y="2944"/>
                </a:lnTo>
                <a:lnTo>
                  <a:pt x="7447" y="1743"/>
                </a:lnTo>
                <a:lnTo>
                  <a:pt x="7567" y="481"/>
                </a:lnTo>
                <a:lnTo>
                  <a:pt x="7567" y="421"/>
                </a:lnTo>
                <a:lnTo>
                  <a:pt x="7447" y="361"/>
                </a:lnTo>
                <a:lnTo>
                  <a:pt x="7387" y="361"/>
                </a:lnTo>
                <a:lnTo>
                  <a:pt x="7327" y="421"/>
                </a:lnTo>
                <a:lnTo>
                  <a:pt x="6847" y="1562"/>
                </a:lnTo>
                <a:lnTo>
                  <a:pt x="6426" y="2703"/>
                </a:lnTo>
                <a:lnTo>
                  <a:pt x="6366" y="3004"/>
                </a:lnTo>
                <a:lnTo>
                  <a:pt x="6126" y="2824"/>
                </a:lnTo>
                <a:lnTo>
                  <a:pt x="6186" y="2163"/>
                </a:lnTo>
                <a:lnTo>
                  <a:pt x="6066" y="1502"/>
                </a:lnTo>
                <a:lnTo>
                  <a:pt x="5886" y="181"/>
                </a:lnTo>
                <a:lnTo>
                  <a:pt x="5886" y="121"/>
                </a:lnTo>
                <a:lnTo>
                  <a:pt x="5826" y="61"/>
                </a:lnTo>
                <a:lnTo>
                  <a:pt x="5645" y="1"/>
                </a:lnTo>
                <a:close/>
              </a:path>
            </a:pathLst>
          </a:custGeom>
          <a:solidFill>
            <a:srgbClr val="187767"/>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5" name="Shape 174">
            <a:extLst>
              <a:ext uri="{FF2B5EF4-FFF2-40B4-BE49-F238E27FC236}">
                <a16:creationId xmlns:a16="http://schemas.microsoft.com/office/drawing/2014/main" xmlns="" id="{44C65E06-4065-47F9-A14B-6E926C42C4E9}"/>
              </a:ext>
            </a:extLst>
          </p:cNvPr>
          <p:cNvSpPr>
            <a:spLocks/>
          </p:cNvSpPr>
          <p:nvPr/>
        </p:nvSpPr>
        <p:spPr bwMode="auto">
          <a:xfrm rot="1632989">
            <a:off x="-27517" y="3170238"/>
            <a:ext cx="294217" cy="1055687"/>
          </a:xfrm>
          <a:custGeom>
            <a:avLst/>
            <a:gdLst>
              <a:gd name="T0" fmla="*/ 36227757 w 11111"/>
              <a:gd name="T1" fmla="*/ 33599024 h 39819"/>
              <a:gd name="T2" fmla="*/ 41397340 w 11111"/>
              <a:gd name="T3" fmla="*/ 163412230 h 39819"/>
              <a:gd name="T4" fmla="*/ 28230207 w 11111"/>
              <a:gd name="T5" fmla="*/ 176848053 h 39819"/>
              <a:gd name="T6" fmla="*/ 22582597 w 11111"/>
              <a:gd name="T7" fmla="*/ 117532251 h 39819"/>
              <a:gd name="T8" fmla="*/ 19292770 w 11111"/>
              <a:gd name="T9" fmla="*/ 98505627 h 39819"/>
              <a:gd name="T10" fmla="*/ 13175017 w 11111"/>
              <a:gd name="T11" fmla="*/ 143267296 h 39819"/>
              <a:gd name="T12" fmla="*/ 24462373 w 11111"/>
              <a:gd name="T13" fmla="*/ 213783020 h 39819"/>
              <a:gd name="T14" fmla="*/ 40457452 w 11111"/>
              <a:gd name="T15" fmla="*/ 260781281 h 39819"/>
              <a:gd name="T16" fmla="*/ 10347468 w 11111"/>
              <a:gd name="T17" fmla="*/ 229436452 h 39819"/>
              <a:gd name="T18" fmla="*/ 4237580 w 11111"/>
              <a:gd name="T19" fmla="*/ 231691336 h 39819"/>
              <a:gd name="T20" fmla="*/ 18814743 w 11111"/>
              <a:gd name="T21" fmla="*/ 271981203 h 39819"/>
              <a:gd name="T22" fmla="*/ 39987706 w 11111"/>
              <a:gd name="T23" fmla="*/ 331297005 h 39819"/>
              <a:gd name="T24" fmla="*/ 7527407 w 11111"/>
              <a:gd name="T25" fmla="*/ 298834556 h 39819"/>
              <a:gd name="T26" fmla="*/ 21172566 w 11111"/>
              <a:gd name="T27" fmla="*/ 338005425 h 39819"/>
              <a:gd name="T28" fmla="*/ 39517564 w 11111"/>
              <a:gd name="T29" fmla="*/ 410757713 h 39819"/>
              <a:gd name="T30" fmla="*/ 22112454 w 11111"/>
              <a:gd name="T31" fmla="*/ 377176983 h 39819"/>
              <a:gd name="T32" fmla="*/ 11765383 w 11111"/>
              <a:gd name="T33" fmla="*/ 354796148 h 39819"/>
              <a:gd name="T34" fmla="*/ 10817214 w 11111"/>
              <a:gd name="T35" fmla="*/ 390612780 h 39819"/>
              <a:gd name="T36" fmla="*/ 23522485 w 11111"/>
              <a:gd name="T37" fmla="*/ 426411171 h 39819"/>
              <a:gd name="T38" fmla="*/ 38577676 w 11111"/>
              <a:gd name="T39" fmla="*/ 440965277 h 39819"/>
              <a:gd name="T40" fmla="*/ 27282435 w 11111"/>
              <a:gd name="T41" fmla="*/ 473427725 h 39819"/>
              <a:gd name="T42" fmla="*/ 14585048 w 11111"/>
              <a:gd name="T43" fmla="*/ 438728686 h 39819"/>
              <a:gd name="T44" fmla="*/ 11295241 w 11111"/>
              <a:gd name="T45" fmla="*/ 466700322 h 39819"/>
              <a:gd name="T46" fmla="*/ 28700350 w 11111"/>
              <a:gd name="T47" fmla="*/ 523780223 h 39819"/>
              <a:gd name="T48" fmla="*/ 35279964 w 11111"/>
              <a:gd name="T49" fmla="*/ 568560159 h 39819"/>
              <a:gd name="T50" fmla="*/ 15995079 w 11111"/>
              <a:gd name="T51" fmla="*/ 523780223 h 39819"/>
              <a:gd name="T52" fmla="*/ 17405109 w 11111"/>
              <a:gd name="T53" fmla="*/ 557360953 h 39819"/>
              <a:gd name="T54" fmla="*/ 34340076 w 11111"/>
              <a:gd name="T55" fmla="*/ 597650130 h 39819"/>
              <a:gd name="T56" fmla="*/ 26342547 w 11111"/>
              <a:gd name="T57" fmla="*/ 644648417 h 39819"/>
              <a:gd name="T58" fmla="*/ 5177468 w 11111"/>
              <a:gd name="T59" fmla="*/ 584214307 h 39819"/>
              <a:gd name="T60" fmla="*/ 0 w 11111"/>
              <a:gd name="T61" fmla="*/ 592059303 h 39819"/>
              <a:gd name="T62" fmla="*/ 13645160 w 11111"/>
              <a:gd name="T63" fmla="*/ 652493413 h 39819"/>
              <a:gd name="T64" fmla="*/ 38107533 w 11111"/>
              <a:gd name="T65" fmla="*/ 703964193 h 39819"/>
              <a:gd name="T66" fmla="*/ 42807371 w 11111"/>
              <a:gd name="T67" fmla="*/ 740899160 h 39819"/>
              <a:gd name="T68" fmla="*/ 54572754 w 11111"/>
              <a:gd name="T69" fmla="*/ 664792635 h 39819"/>
              <a:gd name="T70" fmla="*/ 79975016 w 11111"/>
              <a:gd name="T71" fmla="*/ 580859407 h 39819"/>
              <a:gd name="T72" fmla="*/ 60682226 w 11111"/>
              <a:gd name="T73" fmla="*/ 614440137 h 39819"/>
              <a:gd name="T74" fmla="*/ 56452530 w 11111"/>
              <a:gd name="T75" fmla="*/ 596531821 h 39819"/>
              <a:gd name="T76" fmla="*/ 79035127 w 11111"/>
              <a:gd name="T77" fmla="*/ 536097737 h 39819"/>
              <a:gd name="T78" fmla="*/ 81385046 w 11111"/>
              <a:gd name="T79" fmla="*/ 501399388 h 39819"/>
              <a:gd name="T80" fmla="*/ 57862561 w 11111"/>
              <a:gd name="T81" fmla="*/ 559596881 h 39819"/>
              <a:gd name="T82" fmla="*/ 47515093 w 11111"/>
              <a:gd name="T83" fmla="*/ 536097737 h 39819"/>
              <a:gd name="T84" fmla="*/ 58802449 w 11111"/>
              <a:gd name="T85" fmla="*/ 504753598 h 39819"/>
              <a:gd name="T86" fmla="*/ 85622626 w 11111"/>
              <a:gd name="T87" fmla="*/ 406266238 h 39819"/>
              <a:gd name="T88" fmla="*/ 47985236 w 11111"/>
              <a:gd name="T89" fmla="*/ 436492758 h 39819"/>
              <a:gd name="T90" fmla="*/ 70567833 w 11111"/>
              <a:gd name="T91" fmla="*/ 374940366 h 39819"/>
              <a:gd name="T92" fmla="*/ 84674854 w 11111"/>
              <a:gd name="T93" fmla="*/ 317861181 h 39819"/>
              <a:gd name="T94" fmla="*/ 48454981 w 11111"/>
              <a:gd name="T95" fmla="*/ 398439509 h 39819"/>
              <a:gd name="T96" fmla="*/ 60682226 w 11111"/>
              <a:gd name="T97" fmla="*/ 331297005 h 39819"/>
              <a:gd name="T98" fmla="*/ 82324935 w 11111"/>
              <a:gd name="T99" fmla="*/ 246227175 h 39819"/>
              <a:gd name="T100" fmla="*/ 69627547 w 11111"/>
              <a:gd name="T101" fmla="*/ 266372108 h 39819"/>
              <a:gd name="T102" fmla="*/ 52214951 w 11111"/>
              <a:gd name="T103" fmla="*/ 284280424 h 39819"/>
              <a:gd name="T104" fmla="*/ 62570284 w 11111"/>
              <a:gd name="T105" fmla="*/ 246227175 h 39819"/>
              <a:gd name="T106" fmla="*/ 79035127 w 11111"/>
              <a:gd name="T107" fmla="*/ 161176328 h 39819"/>
              <a:gd name="T108" fmla="*/ 78095239 w 11111"/>
              <a:gd name="T109" fmla="*/ 118650560 h 39819"/>
              <a:gd name="T110" fmla="*/ 60212480 w 11111"/>
              <a:gd name="T111" fmla="*/ 208173926 h 39819"/>
              <a:gd name="T112" fmla="*/ 49394889 w 11111"/>
              <a:gd name="T113" fmla="*/ 222728031 h 39819"/>
              <a:gd name="T114" fmla="*/ 58332307 w 11111"/>
              <a:gd name="T115" fmla="*/ 181320572 h 39819"/>
              <a:gd name="T116" fmla="*/ 65860111 w 11111"/>
              <a:gd name="T117" fmla="*/ 79479002 h 39819"/>
              <a:gd name="T118" fmla="*/ 62100141 w 11111"/>
              <a:gd name="T119" fmla="*/ 57098167 h 39819"/>
              <a:gd name="T120" fmla="*/ 51744808 w 11111"/>
              <a:gd name="T121" fmla="*/ 177966362 h 39819"/>
              <a:gd name="T122" fmla="*/ 49394889 w 11111"/>
              <a:gd name="T123" fmla="*/ 79479002 h 39819"/>
              <a:gd name="T124" fmla="*/ 39987706 w 11111"/>
              <a:gd name="T125" fmla="*/ 5609094 h 39819"/>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1111"/>
              <a:gd name="T190" fmla="*/ 0 h 39819"/>
              <a:gd name="T191" fmla="*/ 11111 w 11111"/>
              <a:gd name="T192" fmla="*/ 39819 h 39819"/>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1111" h="39819" extrusionOk="0">
                <a:moveTo>
                  <a:pt x="4625" y="1"/>
                </a:moveTo>
                <a:lnTo>
                  <a:pt x="4564" y="61"/>
                </a:lnTo>
                <a:lnTo>
                  <a:pt x="4504" y="481"/>
                </a:lnTo>
                <a:lnTo>
                  <a:pt x="4504" y="962"/>
                </a:lnTo>
                <a:lnTo>
                  <a:pt x="4564" y="1382"/>
                </a:lnTo>
                <a:lnTo>
                  <a:pt x="4625" y="1803"/>
                </a:lnTo>
                <a:lnTo>
                  <a:pt x="4925" y="2643"/>
                </a:lnTo>
                <a:lnTo>
                  <a:pt x="5105" y="3484"/>
                </a:lnTo>
                <a:lnTo>
                  <a:pt x="5285" y="4865"/>
                </a:lnTo>
                <a:lnTo>
                  <a:pt x="5465" y="6187"/>
                </a:lnTo>
                <a:lnTo>
                  <a:pt x="5345" y="7448"/>
                </a:lnTo>
                <a:lnTo>
                  <a:pt x="5285" y="8769"/>
                </a:lnTo>
                <a:lnTo>
                  <a:pt x="5225" y="11292"/>
                </a:lnTo>
                <a:lnTo>
                  <a:pt x="5045" y="11171"/>
                </a:lnTo>
                <a:lnTo>
                  <a:pt x="4625" y="10811"/>
                </a:lnTo>
                <a:lnTo>
                  <a:pt x="4264" y="10451"/>
                </a:lnTo>
                <a:lnTo>
                  <a:pt x="3904" y="9970"/>
                </a:lnTo>
                <a:lnTo>
                  <a:pt x="3604" y="9490"/>
                </a:lnTo>
                <a:lnTo>
                  <a:pt x="3303" y="8949"/>
                </a:lnTo>
                <a:lnTo>
                  <a:pt x="3123" y="8409"/>
                </a:lnTo>
                <a:lnTo>
                  <a:pt x="3003" y="7868"/>
                </a:lnTo>
                <a:lnTo>
                  <a:pt x="2883" y="7268"/>
                </a:lnTo>
                <a:lnTo>
                  <a:pt x="2883" y="6787"/>
                </a:lnTo>
                <a:lnTo>
                  <a:pt x="2883" y="6307"/>
                </a:lnTo>
                <a:lnTo>
                  <a:pt x="2883" y="5886"/>
                </a:lnTo>
                <a:lnTo>
                  <a:pt x="2883" y="5406"/>
                </a:lnTo>
                <a:lnTo>
                  <a:pt x="2823" y="5286"/>
                </a:lnTo>
                <a:lnTo>
                  <a:pt x="2703" y="5226"/>
                </a:lnTo>
                <a:lnTo>
                  <a:pt x="2583" y="5226"/>
                </a:lnTo>
                <a:lnTo>
                  <a:pt x="2463" y="5286"/>
                </a:lnTo>
                <a:lnTo>
                  <a:pt x="2222" y="5526"/>
                </a:lnTo>
                <a:lnTo>
                  <a:pt x="2042" y="5766"/>
                </a:lnTo>
                <a:lnTo>
                  <a:pt x="1922" y="6067"/>
                </a:lnTo>
                <a:lnTo>
                  <a:pt x="1802" y="6367"/>
                </a:lnTo>
                <a:lnTo>
                  <a:pt x="1682" y="6967"/>
                </a:lnTo>
                <a:lnTo>
                  <a:pt x="1682" y="7688"/>
                </a:lnTo>
                <a:lnTo>
                  <a:pt x="1742" y="8349"/>
                </a:lnTo>
                <a:lnTo>
                  <a:pt x="1922" y="9069"/>
                </a:lnTo>
                <a:lnTo>
                  <a:pt x="2102" y="9670"/>
                </a:lnTo>
                <a:lnTo>
                  <a:pt x="2342" y="10211"/>
                </a:lnTo>
                <a:lnTo>
                  <a:pt x="2823" y="11051"/>
                </a:lnTo>
                <a:lnTo>
                  <a:pt x="3123" y="11472"/>
                </a:lnTo>
                <a:lnTo>
                  <a:pt x="3483" y="11892"/>
                </a:lnTo>
                <a:lnTo>
                  <a:pt x="3844" y="12312"/>
                </a:lnTo>
                <a:lnTo>
                  <a:pt x="4264" y="12673"/>
                </a:lnTo>
                <a:lnTo>
                  <a:pt x="4745" y="12973"/>
                </a:lnTo>
                <a:lnTo>
                  <a:pt x="5165" y="13153"/>
                </a:lnTo>
                <a:lnTo>
                  <a:pt x="5165" y="13994"/>
                </a:lnTo>
                <a:lnTo>
                  <a:pt x="4324" y="13874"/>
                </a:lnTo>
                <a:lnTo>
                  <a:pt x="3904" y="13754"/>
                </a:lnTo>
                <a:lnTo>
                  <a:pt x="3483" y="13634"/>
                </a:lnTo>
                <a:lnTo>
                  <a:pt x="2703" y="13273"/>
                </a:lnTo>
                <a:lnTo>
                  <a:pt x="1982" y="12853"/>
                </a:lnTo>
                <a:lnTo>
                  <a:pt x="1321" y="12312"/>
                </a:lnTo>
                <a:lnTo>
                  <a:pt x="721" y="11712"/>
                </a:lnTo>
                <a:lnTo>
                  <a:pt x="601" y="11652"/>
                </a:lnTo>
                <a:lnTo>
                  <a:pt x="481" y="11712"/>
                </a:lnTo>
                <a:lnTo>
                  <a:pt x="361" y="11832"/>
                </a:lnTo>
                <a:lnTo>
                  <a:pt x="361" y="11952"/>
                </a:lnTo>
                <a:lnTo>
                  <a:pt x="541" y="12433"/>
                </a:lnTo>
                <a:lnTo>
                  <a:pt x="781" y="12853"/>
                </a:lnTo>
                <a:lnTo>
                  <a:pt x="1021" y="13273"/>
                </a:lnTo>
                <a:lnTo>
                  <a:pt x="1321" y="13634"/>
                </a:lnTo>
                <a:lnTo>
                  <a:pt x="1682" y="13994"/>
                </a:lnTo>
                <a:lnTo>
                  <a:pt x="2042" y="14354"/>
                </a:lnTo>
                <a:lnTo>
                  <a:pt x="2402" y="14595"/>
                </a:lnTo>
                <a:lnTo>
                  <a:pt x="2823" y="14895"/>
                </a:lnTo>
                <a:lnTo>
                  <a:pt x="3363" y="15075"/>
                </a:lnTo>
                <a:lnTo>
                  <a:pt x="3904" y="15315"/>
                </a:lnTo>
                <a:lnTo>
                  <a:pt x="4504" y="15495"/>
                </a:lnTo>
                <a:lnTo>
                  <a:pt x="5105" y="15556"/>
                </a:lnTo>
                <a:lnTo>
                  <a:pt x="5105" y="17778"/>
                </a:lnTo>
                <a:lnTo>
                  <a:pt x="4084" y="17537"/>
                </a:lnTo>
                <a:lnTo>
                  <a:pt x="3063" y="17117"/>
                </a:lnTo>
                <a:lnTo>
                  <a:pt x="2162" y="16576"/>
                </a:lnTo>
                <a:lnTo>
                  <a:pt x="1201" y="16036"/>
                </a:lnTo>
                <a:lnTo>
                  <a:pt x="1081" y="15976"/>
                </a:lnTo>
                <a:lnTo>
                  <a:pt x="961" y="16036"/>
                </a:lnTo>
                <a:lnTo>
                  <a:pt x="901" y="16156"/>
                </a:lnTo>
                <a:lnTo>
                  <a:pt x="961" y="16276"/>
                </a:lnTo>
                <a:lnTo>
                  <a:pt x="1321" y="16817"/>
                </a:lnTo>
                <a:lnTo>
                  <a:pt x="1742" y="17297"/>
                </a:lnTo>
                <a:lnTo>
                  <a:pt x="2222" y="17778"/>
                </a:lnTo>
                <a:lnTo>
                  <a:pt x="2703" y="18138"/>
                </a:lnTo>
                <a:lnTo>
                  <a:pt x="3243" y="18438"/>
                </a:lnTo>
                <a:lnTo>
                  <a:pt x="3844" y="18739"/>
                </a:lnTo>
                <a:lnTo>
                  <a:pt x="4444" y="18979"/>
                </a:lnTo>
                <a:lnTo>
                  <a:pt x="5045" y="19099"/>
                </a:lnTo>
                <a:lnTo>
                  <a:pt x="5045" y="21741"/>
                </a:lnTo>
                <a:lnTo>
                  <a:pt x="5045" y="22042"/>
                </a:lnTo>
                <a:lnTo>
                  <a:pt x="4324" y="21741"/>
                </a:lnTo>
                <a:lnTo>
                  <a:pt x="4024" y="21561"/>
                </a:lnTo>
                <a:lnTo>
                  <a:pt x="3664" y="21321"/>
                </a:lnTo>
                <a:lnTo>
                  <a:pt x="3423" y="21081"/>
                </a:lnTo>
                <a:lnTo>
                  <a:pt x="3183" y="20841"/>
                </a:lnTo>
                <a:lnTo>
                  <a:pt x="2823" y="20240"/>
                </a:lnTo>
                <a:lnTo>
                  <a:pt x="2402" y="19639"/>
                </a:lnTo>
                <a:lnTo>
                  <a:pt x="2222" y="19339"/>
                </a:lnTo>
                <a:lnTo>
                  <a:pt x="1982" y="19099"/>
                </a:lnTo>
                <a:lnTo>
                  <a:pt x="1862" y="18979"/>
                </a:lnTo>
                <a:lnTo>
                  <a:pt x="1682" y="18979"/>
                </a:lnTo>
                <a:lnTo>
                  <a:pt x="1502" y="19039"/>
                </a:lnTo>
                <a:lnTo>
                  <a:pt x="1381" y="19159"/>
                </a:lnTo>
                <a:lnTo>
                  <a:pt x="1261" y="19459"/>
                </a:lnTo>
                <a:lnTo>
                  <a:pt x="1201" y="19820"/>
                </a:lnTo>
                <a:lnTo>
                  <a:pt x="1141" y="20180"/>
                </a:lnTo>
                <a:lnTo>
                  <a:pt x="1261" y="20540"/>
                </a:lnTo>
                <a:lnTo>
                  <a:pt x="1381" y="20961"/>
                </a:lnTo>
                <a:lnTo>
                  <a:pt x="1562" y="21321"/>
                </a:lnTo>
                <a:lnTo>
                  <a:pt x="1742" y="21681"/>
                </a:lnTo>
                <a:lnTo>
                  <a:pt x="2042" y="21982"/>
                </a:lnTo>
                <a:lnTo>
                  <a:pt x="2342" y="22342"/>
                </a:lnTo>
                <a:lnTo>
                  <a:pt x="2643" y="22642"/>
                </a:lnTo>
                <a:lnTo>
                  <a:pt x="3003" y="22882"/>
                </a:lnTo>
                <a:lnTo>
                  <a:pt x="3363" y="23123"/>
                </a:lnTo>
                <a:lnTo>
                  <a:pt x="3784" y="23303"/>
                </a:lnTo>
                <a:lnTo>
                  <a:pt x="4144" y="23483"/>
                </a:lnTo>
                <a:lnTo>
                  <a:pt x="4504" y="23543"/>
                </a:lnTo>
                <a:lnTo>
                  <a:pt x="4865" y="23603"/>
                </a:lnTo>
                <a:lnTo>
                  <a:pt x="4925" y="23663"/>
                </a:lnTo>
                <a:lnTo>
                  <a:pt x="5045" y="23783"/>
                </a:lnTo>
                <a:lnTo>
                  <a:pt x="4985" y="26786"/>
                </a:lnTo>
                <a:lnTo>
                  <a:pt x="4444" y="26426"/>
                </a:lnTo>
                <a:lnTo>
                  <a:pt x="3964" y="26005"/>
                </a:lnTo>
                <a:lnTo>
                  <a:pt x="3724" y="25705"/>
                </a:lnTo>
                <a:lnTo>
                  <a:pt x="3483" y="25405"/>
                </a:lnTo>
                <a:lnTo>
                  <a:pt x="3123" y="24684"/>
                </a:lnTo>
                <a:lnTo>
                  <a:pt x="2703" y="24084"/>
                </a:lnTo>
                <a:lnTo>
                  <a:pt x="2402" y="23783"/>
                </a:lnTo>
                <a:lnTo>
                  <a:pt x="2162" y="23603"/>
                </a:lnTo>
                <a:lnTo>
                  <a:pt x="1982" y="23543"/>
                </a:lnTo>
                <a:lnTo>
                  <a:pt x="1862" y="23543"/>
                </a:lnTo>
                <a:lnTo>
                  <a:pt x="1742" y="23603"/>
                </a:lnTo>
                <a:lnTo>
                  <a:pt x="1622" y="23723"/>
                </a:lnTo>
                <a:lnTo>
                  <a:pt x="1502" y="23903"/>
                </a:lnTo>
                <a:lnTo>
                  <a:pt x="1442" y="24144"/>
                </a:lnTo>
                <a:lnTo>
                  <a:pt x="1381" y="24564"/>
                </a:lnTo>
                <a:lnTo>
                  <a:pt x="1442" y="25044"/>
                </a:lnTo>
                <a:lnTo>
                  <a:pt x="1622" y="25525"/>
                </a:lnTo>
                <a:lnTo>
                  <a:pt x="1862" y="26005"/>
                </a:lnTo>
                <a:lnTo>
                  <a:pt x="2102" y="26426"/>
                </a:lnTo>
                <a:lnTo>
                  <a:pt x="2643" y="27146"/>
                </a:lnTo>
                <a:lnTo>
                  <a:pt x="3123" y="27627"/>
                </a:lnTo>
                <a:lnTo>
                  <a:pt x="3664" y="28107"/>
                </a:lnTo>
                <a:lnTo>
                  <a:pt x="4324" y="28528"/>
                </a:lnTo>
                <a:lnTo>
                  <a:pt x="4625" y="28708"/>
                </a:lnTo>
                <a:lnTo>
                  <a:pt x="4985" y="28828"/>
                </a:lnTo>
                <a:lnTo>
                  <a:pt x="4985" y="30510"/>
                </a:lnTo>
                <a:lnTo>
                  <a:pt x="4925" y="30870"/>
                </a:lnTo>
                <a:lnTo>
                  <a:pt x="4504" y="30510"/>
                </a:lnTo>
                <a:lnTo>
                  <a:pt x="4084" y="30149"/>
                </a:lnTo>
                <a:lnTo>
                  <a:pt x="3303" y="29248"/>
                </a:lnTo>
                <a:lnTo>
                  <a:pt x="2583" y="28288"/>
                </a:lnTo>
                <a:lnTo>
                  <a:pt x="2463" y="28167"/>
                </a:lnTo>
                <a:lnTo>
                  <a:pt x="2342" y="28107"/>
                </a:lnTo>
                <a:lnTo>
                  <a:pt x="2042" y="28107"/>
                </a:lnTo>
                <a:lnTo>
                  <a:pt x="1922" y="28167"/>
                </a:lnTo>
                <a:lnTo>
                  <a:pt x="1802" y="28288"/>
                </a:lnTo>
                <a:lnTo>
                  <a:pt x="1802" y="28468"/>
                </a:lnTo>
                <a:lnTo>
                  <a:pt x="1802" y="28588"/>
                </a:lnTo>
                <a:lnTo>
                  <a:pt x="1982" y="29308"/>
                </a:lnTo>
                <a:lnTo>
                  <a:pt x="2222" y="29909"/>
                </a:lnTo>
                <a:lnTo>
                  <a:pt x="2583" y="30510"/>
                </a:lnTo>
                <a:lnTo>
                  <a:pt x="3063" y="31050"/>
                </a:lnTo>
                <a:lnTo>
                  <a:pt x="3423" y="31471"/>
                </a:lnTo>
                <a:lnTo>
                  <a:pt x="3904" y="31831"/>
                </a:lnTo>
                <a:lnTo>
                  <a:pt x="4144" y="31951"/>
                </a:lnTo>
                <a:lnTo>
                  <a:pt x="4384" y="32071"/>
                </a:lnTo>
                <a:lnTo>
                  <a:pt x="4625" y="32131"/>
                </a:lnTo>
                <a:lnTo>
                  <a:pt x="4925" y="32191"/>
                </a:lnTo>
                <a:lnTo>
                  <a:pt x="4865" y="34113"/>
                </a:lnTo>
                <a:lnTo>
                  <a:pt x="4805" y="36095"/>
                </a:lnTo>
                <a:lnTo>
                  <a:pt x="3844" y="35134"/>
                </a:lnTo>
                <a:lnTo>
                  <a:pt x="3363" y="34593"/>
                </a:lnTo>
                <a:lnTo>
                  <a:pt x="2883" y="34113"/>
                </a:lnTo>
                <a:lnTo>
                  <a:pt x="2282" y="33272"/>
                </a:lnTo>
                <a:lnTo>
                  <a:pt x="1682" y="32491"/>
                </a:lnTo>
                <a:lnTo>
                  <a:pt x="1381" y="32071"/>
                </a:lnTo>
                <a:lnTo>
                  <a:pt x="1021" y="31711"/>
                </a:lnTo>
                <a:lnTo>
                  <a:pt x="661" y="31350"/>
                </a:lnTo>
                <a:lnTo>
                  <a:pt x="240" y="31110"/>
                </a:lnTo>
                <a:lnTo>
                  <a:pt x="120" y="31050"/>
                </a:lnTo>
                <a:lnTo>
                  <a:pt x="60" y="31110"/>
                </a:lnTo>
                <a:lnTo>
                  <a:pt x="0" y="31170"/>
                </a:lnTo>
                <a:lnTo>
                  <a:pt x="0" y="31230"/>
                </a:lnTo>
                <a:lnTo>
                  <a:pt x="0" y="31771"/>
                </a:lnTo>
                <a:lnTo>
                  <a:pt x="60" y="32251"/>
                </a:lnTo>
                <a:lnTo>
                  <a:pt x="240" y="32792"/>
                </a:lnTo>
                <a:lnTo>
                  <a:pt x="481" y="33272"/>
                </a:lnTo>
                <a:lnTo>
                  <a:pt x="781" y="33693"/>
                </a:lnTo>
                <a:lnTo>
                  <a:pt x="1081" y="34173"/>
                </a:lnTo>
                <a:lnTo>
                  <a:pt x="1742" y="35014"/>
                </a:lnTo>
                <a:lnTo>
                  <a:pt x="2402" y="35795"/>
                </a:lnTo>
                <a:lnTo>
                  <a:pt x="3123" y="36575"/>
                </a:lnTo>
                <a:lnTo>
                  <a:pt x="3544" y="36936"/>
                </a:lnTo>
                <a:lnTo>
                  <a:pt x="3964" y="37236"/>
                </a:lnTo>
                <a:lnTo>
                  <a:pt x="4384" y="37536"/>
                </a:lnTo>
                <a:lnTo>
                  <a:pt x="4865" y="37776"/>
                </a:lnTo>
                <a:lnTo>
                  <a:pt x="4985" y="39518"/>
                </a:lnTo>
                <a:lnTo>
                  <a:pt x="5045" y="39638"/>
                </a:lnTo>
                <a:lnTo>
                  <a:pt x="5105" y="39698"/>
                </a:lnTo>
                <a:lnTo>
                  <a:pt x="5285" y="39818"/>
                </a:lnTo>
                <a:lnTo>
                  <a:pt x="5405" y="39818"/>
                </a:lnTo>
                <a:lnTo>
                  <a:pt x="5465" y="39758"/>
                </a:lnTo>
                <a:lnTo>
                  <a:pt x="5585" y="39698"/>
                </a:lnTo>
                <a:lnTo>
                  <a:pt x="5585" y="39578"/>
                </a:lnTo>
                <a:lnTo>
                  <a:pt x="5766" y="38317"/>
                </a:lnTo>
                <a:lnTo>
                  <a:pt x="5826" y="36996"/>
                </a:lnTo>
                <a:lnTo>
                  <a:pt x="6426" y="36335"/>
                </a:lnTo>
                <a:lnTo>
                  <a:pt x="6967" y="35674"/>
                </a:lnTo>
                <a:lnTo>
                  <a:pt x="8048" y="34413"/>
                </a:lnTo>
                <a:lnTo>
                  <a:pt x="8648" y="33633"/>
                </a:lnTo>
                <a:lnTo>
                  <a:pt x="9249" y="32912"/>
                </a:lnTo>
                <a:lnTo>
                  <a:pt x="9729" y="32131"/>
                </a:lnTo>
                <a:lnTo>
                  <a:pt x="10210" y="31290"/>
                </a:lnTo>
                <a:lnTo>
                  <a:pt x="10210" y="31170"/>
                </a:lnTo>
                <a:lnTo>
                  <a:pt x="10210" y="31050"/>
                </a:lnTo>
                <a:lnTo>
                  <a:pt x="10090" y="30990"/>
                </a:lnTo>
                <a:lnTo>
                  <a:pt x="9970" y="31050"/>
                </a:lnTo>
                <a:lnTo>
                  <a:pt x="9189" y="31651"/>
                </a:lnTo>
                <a:lnTo>
                  <a:pt x="8408" y="32311"/>
                </a:lnTo>
                <a:lnTo>
                  <a:pt x="7747" y="32972"/>
                </a:lnTo>
                <a:lnTo>
                  <a:pt x="7027" y="33693"/>
                </a:lnTo>
                <a:lnTo>
                  <a:pt x="5886" y="34954"/>
                </a:lnTo>
                <a:lnTo>
                  <a:pt x="5946" y="32431"/>
                </a:lnTo>
                <a:lnTo>
                  <a:pt x="6366" y="32431"/>
                </a:lnTo>
                <a:lnTo>
                  <a:pt x="6787" y="32311"/>
                </a:lnTo>
                <a:lnTo>
                  <a:pt x="7207" y="32011"/>
                </a:lnTo>
                <a:lnTo>
                  <a:pt x="7627" y="31711"/>
                </a:lnTo>
                <a:lnTo>
                  <a:pt x="7988" y="31350"/>
                </a:lnTo>
                <a:lnTo>
                  <a:pt x="8348" y="30930"/>
                </a:lnTo>
                <a:lnTo>
                  <a:pt x="8949" y="30269"/>
                </a:lnTo>
                <a:lnTo>
                  <a:pt x="9489" y="29609"/>
                </a:lnTo>
                <a:lnTo>
                  <a:pt x="10090" y="28768"/>
                </a:lnTo>
                <a:lnTo>
                  <a:pt x="10330" y="28348"/>
                </a:lnTo>
                <a:lnTo>
                  <a:pt x="10510" y="27867"/>
                </a:lnTo>
                <a:lnTo>
                  <a:pt x="10570" y="27447"/>
                </a:lnTo>
                <a:lnTo>
                  <a:pt x="10570" y="26966"/>
                </a:lnTo>
                <a:lnTo>
                  <a:pt x="10510" y="26906"/>
                </a:lnTo>
                <a:lnTo>
                  <a:pt x="10390" y="26906"/>
                </a:lnTo>
                <a:lnTo>
                  <a:pt x="10030" y="27146"/>
                </a:lnTo>
                <a:lnTo>
                  <a:pt x="9729" y="27387"/>
                </a:lnTo>
                <a:lnTo>
                  <a:pt x="9189" y="28047"/>
                </a:lnTo>
                <a:lnTo>
                  <a:pt x="8528" y="28828"/>
                </a:lnTo>
                <a:lnTo>
                  <a:pt x="7808" y="29609"/>
                </a:lnTo>
                <a:lnTo>
                  <a:pt x="7387" y="30029"/>
                </a:lnTo>
                <a:lnTo>
                  <a:pt x="6907" y="30389"/>
                </a:lnTo>
                <a:lnTo>
                  <a:pt x="6366" y="30810"/>
                </a:lnTo>
                <a:lnTo>
                  <a:pt x="5946" y="31290"/>
                </a:lnTo>
                <a:lnTo>
                  <a:pt x="5946" y="31230"/>
                </a:lnTo>
                <a:lnTo>
                  <a:pt x="6006" y="28828"/>
                </a:lnTo>
                <a:lnTo>
                  <a:pt x="6066" y="28768"/>
                </a:lnTo>
                <a:lnTo>
                  <a:pt x="6186" y="28708"/>
                </a:lnTo>
                <a:lnTo>
                  <a:pt x="6366" y="28588"/>
                </a:lnTo>
                <a:lnTo>
                  <a:pt x="6426" y="28408"/>
                </a:lnTo>
                <a:lnTo>
                  <a:pt x="6486" y="28227"/>
                </a:lnTo>
                <a:lnTo>
                  <a:pt x="7027" y="27687"/>
                </a:lnTo>
                <a:lnTo>
                  <a:pt x="7507" y="27086"/>
                </a:lnTo>
                <a:lnTo>
                  <a:pt x="8408" y="25885"/>
                </a:lnTo>
                <a:lnTo>
                  <a:pt x="9789" y="24024"/>
                </a:lnTo>
                <a:lnTo>
                  <a:pt x="11111" y="22102"/>
                </a:lnTo>
                <a:lnTo>
                  <a:pt x="11111" y="21922"/>
                </a:lnTo>
                <a:lnTo>
                  <a:pt x="11051" y="21861"/>
                </a:lnTo>
                <a:lnTo>
                  <a:pt x="10931" y="21801"/>
                </a:lnTo>
                <a:lnTo>
                  <a:pt x="10810" y="21861"/>
                </a:lnTo>
                <a:lnTo>
                  <a:pt x="9069" y="23483"/>
                </a:lnTo>
                <a:lnTo>
                  <a:pt x="7447" y="25165"/>
                </a:lnTo>
                <a:lnTo>
                  <a:pt x="6727" y="25825"/>
                </a:lnTo>
                <a:lnTo>
                  <a:pt x="6066" y="26606"/>
                </a:lnTo>
                <a:lnTo>
                  <a:pt x="6126" y="23423"/>
                </a:lnTo>
                <a:lnTo>
                  <a:pt x="6426" y="23183"/>
                </a:lnTo>
                <a:lnTo>
                  <a:pt x="6727" y="22882"/>
                </a:lnTo>
                <a:lnTo>
                  <a:pt x="7267" y="22222"/>
                </a:lnTo>
                <a:lnTo>
                  <a:pt x="7808" y="21561"/>
                </a:lnTo>
                <a:lnTo>
                  <a:pt x="8288" y="20961"/>
                </a:lnTo>
                <a:lnTo>
                  <a:pt x="9009" y="20120"/>
                </a:lnTo>
                <a:lnTo>
                  <a:pt x="9729" y="19219"/>
                </a:lnTo>
                <a:lnTo>
                  <a:pt x="10330" y="18318"/>
                </a:lnTo>
                <a:lnTo>
                  <a:pt x="10931" y="17297"/>
                </a:lnTo>
                <a:lnTo>
                  <a:pt x="10931" y="17237"/>
                </a:lnTo>
                <a:lnTo>
                  <a:pt x="10870" y="17117"/>
                </a:lnTo>
                <a:lnTo>
                  <a:pt x="10810" y="17057"/>
                </a:lnTo>
                <a:lnTo>
                  <a:pt x="10690" y="17117"/>
                </a:lnTo>
                <a:lnTo>
                  <a:pt x="9729" y="17778"/>
                </a:lnTo>
                <a:lnTo>
                  <a:pt x="8889" y="18558"/>
                </a:lnTo>
                <a:lnTo>
                  <a:pt x="8048" y="19399"/>
                </a:lnTo>
                <a:lnTo>
                  <a:pt x="7267" y="20240"/>
                </a:lnTo>
                <a:lnTo>
                  <a:pt x="6186" y="21381"/>
                </a:lnTo>
                <a:lnTo>
                  <a:pt x="6186" y="19279"/>
                </a:lnTo>
                <a:lnTo>
                  <a:pt x="6366" y="19219"/>
                </a:lnTo>
                <a:lnTo>
                  <a:pt x="6486" y="19099"/>
                </a:lnTo>
                <a:lnTo>
                  <a:pt x="6666" y="18859"/>
                </a:lnTo>
                <a:lnTo>
                  <a:pt x="7207" y="18378"/>
                </a:lnTo>
                <a:lnTo>
                  <a:pt x="7747" y="17778"/>
                </a:lnTo>
                <a:lnTo>
                  <a:pt x="8588" y="16697"/>
                </a:lnTo>
                <a:lnTo>
                  <a:pt x="9249" y="15796"/>
                </a:lnTo>
                <a:lnTo>
                  <a:pt x="9849" y="14835"/>
                </a:lnTo>
                <a:lnTo>
                  <a:pt x="10090" y="14294"/>
                </a:lnTo>
                <a:lnTo>
                  <a:pt x="10330" y="13754"/>
                </a:lnTo>
                <a:lnTo>
                  <a:pt x="10510" y="13213"/>
                </a:lnTo>
                <a:lnTo>
                  <a:pt x="10630" y="12673"/>
                </a:lnTo>
                <a:lnTo>
                  <a:pt x="10570" y="12613"/>
                </a:lnTo>
                <a:lnTo>
                  <a:pt x="10570" y="12553"/>
                </a:lnTo>
                <a:lnTo>
                  <a:pt x="10450" y="12553"/>
                </a:lnTo>
                <a:lnTo>
                  <a:pt x="9609" y="13394"/>
                </a:lnTo>
                <a:lnTo>
                  <a:pt x="8889" y="14294"/>
                </a:lnTo>
                <a:lnTo>
                  <a:pt x="8168" y="15195"/>
                </a:lnTo>
                <a:lnTo>
                  <a:pt x="7447" y="16096"/>
                </a:lnTo>
                <a:lnTo>
                  <a:pt x="6907" y="16697"/>
                </a:lnTo>
                <a:lnTo>
                  <a:pt x="6246" y="17297"/>
                </a:lnTo>
                <a:lnTo>
                  <a:pt x="6306" y="15435"/>
                </a:lnTo>
                <a:lnTo>
                  <a:pt x="6666" y="15255"/>
                </a:lnTo>
                <a:lnTo>
                  <a:pt x="6847" y="15135"/>
                </a:lnTo>
                <a:lnTo>
                  <a:pt x="6907" y="14955"/>
                </a:lnTo>
                <a:lnTo>
                  <a:pt x="6967" y="14775"/>
                </a:lnTo>
                <a:lnTo>
                  <a:pt x="6907" y="14535"/>
                </a:lnTo>
                <a:lnTo>
                  <a:pt x="7447" y="13934"/>
                </a:lnTo>
                <a:lnTo>
                  <a:pt x="7988" y="13213"/>
                </a:lnTo>
                <a:lnTo>
                  <a:pt x="8408" y="12493"/>
                </a:lnTo>
                <a:lnTo>
                  <a:pt x="8768" y="11832"/>
                </a:lnTo>
                <a:lnTo>
                  <a:pt x="9429" y="10631"/>
                </a:lnTo>
                <a:lnTo>
                  <a:pt x="9669" y="9970"/>
                </a:lnTo>
                <a:lnTo>
                  <a:pt x="9910" y="9310"/>
                </a:lnTo>
                <a:lnTo>
                  <a:pt x="10090" y="8649"/>
                </a:lnTo>
                <a:lnTo>
                  <a:pt x="10210" y="7988"/>
                </a:lnTo>
                <a:lnTo>
                  <a:pt x="10270" y="7328"/>
                </a:lnTo>
                <a:lnTo>
                  <a:pt x="10270" y="6607"/>
                </a:lnTo>
                <a:lnTo>
                  <a:pt x="10210" y="6487"/>
                </a:lnTo>
                <a:lnTo>
                  <a:pt x="10090" y="6367"/>
                </a:lnTo>
                <a:lnTo>
                  <a:pt x="9970" y="6367"/>
                </a:lnTo>
                <a:lnTo>
                  <a:pt x="9849" y="6487"/>
                </a:lnTo>
                <a:lnTo>
                  <a:pt x="9309" y="7688"/>
                </a:lnTo>
                <a:lnTo>
                  <a:pt x="8768" y="8889"/>
                </a:lnTo>
                <a:lnTo>
                  <a:pt x="8288" y="10030"/>
                </a:lnTo>
                <a:lnTo>
                  <a:pt x="7988" y="10631"/>
                </a:lnTo>
                <a:lnTo>
                  <a:pt x="7687" y="11171"/>
                </a:lnTo>
                <a:lnTo>
                  <a:pt x="7147" y="12012"/>
                </a:lnTo>
                <a:lnTo>
                  <a:pt x="6606" y="12733"/>
                </a:lnTo>
                <a:lnTo>
                  <a:pt x="6606" y="12493"/>
                </a:lnTo>
                <a:lnTo>
                  <a:pt x="6546" y="12312"/>
                </a:lnTo>
                <a:lnTo>
                  <a:pt x="6426" y="12132"/>
                </a:lnTo>
                <a:lnTo>
                  <a:pt x="6306" y="11952"/>
                </a:lnTo>
                <a:lnTo>
                  <a:pt x="6306" y="11352"/>
                </a:lnTo>
                <a:lnTo>
                  <a:pt x="6426" y="11352"/>
                </a:lnTo>
                <a:lnTo>
                  <a:pt x="6486" y="11292"/>
                </a:lnTo>
                <a:lnTo>
                  <a:pt x="6847" y="10811"/>
                </a:lnTo>
                <a:lnTo>
                  <a:pt x="7207" y="10331"/>
                </a:lnTo>
                <a:lnTo>
                  <a:pt x="7447" y="9730"/>
                </a:lnTo>
                <a:lnTo>
                  <a:pt x="7687" y="9129"/>
                </a:lnTo>
                <a:lnTo>
                  <a:pt x="7868" y="8529"/>
                </a:lnTo>
                <a:lnTo>
                  <a:pt x="7988" y="7928"/>
                </a:lnTo>
                <a:lnTo>
                  <a:pt x="8228" y="6727"/>
                </a:lnTo>
                <a:lnTo>
                  <a:pt x="8348" y="5466"/>
                </a:lnTo>
                <a:lnTo>
                  <a:pt x="8408" y="4265"/>
                </a:lnTo>
                <a:lnTo>
                  <a:pt x="8288" y="3004"/>
                </a:lnTo>
                <a:lnTo>
                  <a:pt x="8108" y="1803"/>
                </a:lnTo>
                <a:lnTo>
                  <a:pt x="8108" y="1743"/>
                </a:lnTo>
                <a:lnTo>
                  <a:pt x="7988" y="1743"/>
                </a:lnTo>
                <a:lnTo>
                  <a:pt x="7928" y="1803"/>
                </a:lnTo>
                <a:lnTo>
                  <a:pt x="7928" y="3064"/>
                </a:lnTo>
                <a:lnTo>
                  <a:pt x="7868" y="4265"/>
                </a:lnTo>
                <a:lnTo>
                  <a:pt x="7687" y="5526"/>
                </a:lnTo>
                <a:lnTo>
                  <a:pt x="7507" y="6727"/>
                </a:lnTo>
                <a:lnTo>
                  <a:pt x="7207" y="7688"/>
                </a:lnTo>
                <a:lnTo>
                  <a:pt x="6907" y="8649"/>
                </a:lnTo>
                <a:lnTo>
                  <a:pt x="6606" y="9550"/>
                </a:lnTo>
                <a:lnTo>
                  <a:pt x="6306" y="10511"/>
                </a:lnTo>
                <a:lnTo>
                  <a:pt x="6306" y="8709"/>
                </a:lnTo>
                <a:lnTo>
                  <a:pt x="6306" y="6847"/>
                </a:lnTo>
                <a:lnTo>
                  <a:pt x="6366" y="6007"/>
                </a:lnTo>
                <a:lnTo>
                  <a:pt x="6366" y="5166"/>
                </a:lnTo>
                <a:lnTo>
                  <a:pt x="6306" y="4265"/>
                </a:lnTo>
                <a:lnTo>
                  <a:pt x="6186" y="3424"/>
                </a:lnTo>
                <a:lnTo>
                  <a:pt x="6006" y="2523"/>
                </a:lnTo>
                <a:lnTo>
                  <a:pt x="5766" y="1562"/>
                </a:lnTo>
                <a:lnTo>
                  <a:pt x="5585" y="1082"/>
                </a:lnTo>
                <a:lnTo>
                  <a:pt x="5405" y="662"/>
                </a:lnTo>
                <a:lnTo>
                  <a:pt x="5105" y="301"/>
                </a:lnTo>
                <a:lnTo>
                  <a:pt x="4745" y="1"/>
                </a:lnTo>
                <a:lnTo>
                  <a:pt x="4625" y="1"/>
                </a:lnTo>
                <a:close/>
              </a:path>
            </a:pathLst>
          </a:custGeom>
          <a:solidFill>
            <a:srgbClr val="79C6CC"/>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6" name="Shape 175">
            <a:extLst>
              <a:ext uri="{FF2B5EF4-FFF2-40B4-BE49-F238E27FC236}">
                <a16:creationId xmlns:a16="http://schemas.microsoft.com/office/drawing/2014/main" xmlns="" id="{DEDD1133-3358-48F2-B35A-5D01A0A9B7F1}"/>
              </a:ext>
            </a:extLst>
          </p:cNvPr>
          <p:cNvSpPr>
            <a:spLocks/>
          </p:cNvSpPr>
          <p:nvPr/>
        </p:nvSpPr>
        <p:spPr bwMode="auto">
          <a:xfrm rot="3309944">
            <a:off x="794" y="4976549"/>
            <a:ext cx="677863" cy="954617"/>
          </a:xfrm>
          <a:custGeom>
            <a:avLst/>
            <a:gdLst>
              <a:gd name="T0" fmla="*/ 233462429 w 25585"/>
              <a:gd name="T1" fmla="*/ 7066983 h 36035"/>
              <a:gd name="T2" fmla="*/ 197717151 w 25585"/>
              <a:gd name="T3" fmla="*/ 48518648 h 36035"/>
              <a:gd name="T4" fmla="*/ 178728403 w 25585"/>
              <a:gd name="T5" fmla="*/ 48048101 h 36035"/>
              <a:gd name="T6" fmla="*/ 186539128 w 25585"/>
              <a:gd name="T7" fmla="*/ 39569458 h 36035"/>
              <a:gd name="T8" fmla="*/ 185423707 w 25585"/>
              <a:gd name="T9" fmla="*/ 26855457 h 36035"/>
              <a:gd name="T10" fmla="*/ 161971184 w 25585"/>
              <a:gd name="T11" fmla="*/ 21200532 h 36035"/>
              <a:gd name="T12" fmla="*/ 137403267 w 25585"/>
              <a:gd name="T13" fmla="*/ 27326004 h 36035"/>
              <a:gd name="T14" fmla="*/ 119529939 w 25585"/>
              <a:gd name="T15" fmla="*/ 37216307 h 36035"/>
              <a:gd name="T16" fmla="*/ 118414519 w 25585"/>
              <a:gd name="T17" fmla="*/ 48518648 h 36035"/>
              <a:gd name="T18" fmla="*/ 148561631 w 25585"/>
              <a:gd name="T19" fmla="*/ 52761913 h 36035"/>
              <a:gd name="T20" fmla="*/ 151928241 w 25585"/>
              <a:gd name="T21" fmla="*/ 56526724 h 36035"/>
              <a:gd name="T22" fmla="*/ 84900797 w 25585"/>
              <a:gd name="T23" fmla="*/ 48518648 h 36035"/>
              <a:gd name="T24" fmla="*/ 23470778 w 25585"/>
              <a:gd name="T25" fmla="*/ 42392778 h 36035"/>
              <a:gd name="T26" fmla="*/ 13427808 w 25585"/>
              <a:gd name="T27" fmla="*/ 61240556 h 36035"/>
              <a:gd name="T28" fmla="*/ 65912049 w 25585"/>
              <a:gd name="T29" fmla="*/ 81021143 h 36035"/>
              <a:gd name="T30" fmla="*/ 132939492 w 25585"/>
              <a:gd name="T31" fmla="*/ 82432803 h 36035"/>
              <a:gd name="T32" fmla="*/ 174264628 w 25585"/>
              <a:gd name="T33" fmla="*/ 70189746 h 36035"/>
              <a:gd name="T34" fmla="*/ 223401204 w 25585"/>
              <a:gd name="T35" fmla="*/ 140841734 h 36035"/>
              <a:gd name="T36" fmla="*/ 173148519 w 25585"/>
              <a:gd name="T37" fmla="*/ 141783245 h 36035"/>
              <a:gd name="T38" fmla="*/ 93845887 w 25585"/>
              <a:gd name="T39" fmla="*/ 131421997 h 36035"/>
              <a:gd name="T40" fmla="*/ 27934553 w 25585"/>
              <a:gd name="T41" fmla="*/ 120590601 h 36035"/>
              <a:gd name="T42" fmla="*/ 1134364 w 25585"/>
              <a:gd name="T43" fmla="*/ 133775168 h 36035"/>
              <a:gd name="T44" fmla="*/ 17891583 w 25585"/>
              <a:gd name="T45" fmla="*/ 151202981 h 36035"/>
              <a:gd name="T46" fmla="*/ 98309635 w 25585"/>
              <a:gd name="T47" fmla="*/ 163453946 h 36035"/>
              <a:gd name="T48" fmla="*/ 169782625 w 25585"/>
              <a:gd name="T49" fmla="*/ 165807097 h 36035"/>
              <a:gd name="T50" fmla="*/ 208875542 w 25585"/>
              <a:gd name="T51" fmla="*/ 174756286 h 36035"/>
              <a:gd name="T52" fmla="*/ 236810068 w 25585"/>
              <a:gd name="T53" fmla="*/ 194544761 h 36035"/>
              <a:gd name="T54" fmla="*/ 204412456 w 25585"/>
              <a:gd name="T55" fmla="*/ 232694671 h 36035"/>
              <a:gd name="T56" fmla="*/ 131823383 w 25585"/>
              <a:gd name="T57" fmla="*/ 215737404 h 36035"/>
              <a:gd name="T58" fmla="*/ 175380764 w 25585"/>
              <a:gd name="T59" fmla="*/ 233165237 h 36035"/>
              <a:gd name="T60" fmla="*/ 221168985 w 25585"/>
              <a:gd name="T61" fmla="*/ 280272225 h 36035"/>
              <a:gd name="T62" fmla="*/ 232346293 w 25585"/>
              <a:gd name="T63" fmla="*/ 281683885 h 36035"/>
              <a:gd name="T64" fmla="*/ 280366760 w 25585"/>
              <a:gd name="T65" fmla="*/ 264726619 h 36035"/>
              <a:gd name="T66" fmla="*/ 345144418 w 25585"/>
              <a:gd name="T67" fmla="*/ 233165237 h 36035"/>
              <a:gd name="T68" fmla="*/ 283714399 w 25585"/>
              <a:gd name="T69" fmla="*/ 251542051 h 36035"/>
              <a:gd name="T70" fmla="*/ 256914926 w 25585"/>
              <a:gd name="T71" fmla="*/ 219039557 h 36035"/>
              <a:gd name="T72" fmla="*/ 275903674 w 25585"/>
              <a:gd name="T73" fmla="*/ 169109249 h 36035"/>
              <a:gd name="T74" fmla="*/ 341796779 w 25585"/>
              <a:gd name="T75" fmla="*/ 142253791 h 36035"/>
              <a:gd name="T76" fmla="*/ 397646888 w 25585"/>
              <a:gd name="T77" fmla="*/ 136606376 h 36035"/>
              <a:gd name="T78" fmla="*/ 450149385 w 25585"/>
              <a:gd name="T79" fmla="*/ 125767072 h 36035"/>
              <a:gd name="T80" fmla="*/ 475833437 w 25585"/>
              <a:gd name="T81" fmla="*/ 106927599 h 36035"/>
              <a:gd name="T82" fmla="*/ 447917828 w 25585"/>
              <a:gd name="T83" fmla="*/ 95625258 h 36035"/>
              <a:gd name="T84" fmla="*/ 405458329 w 25585"/>
              <a:gd name="T85" fmla="*/ 109758807 h 36035"/>
              <a:gd name="T86" fmla="*/ 392067719 w 25585"/>
              <a:gd name="T87" fmla="*/ 105986485 h 36035"/>
              <a:gd name="T88" fmla="*/ 366364696 w 25585"/>
              <a:gd name="T89" fmla="*/ 93743031 h 36035"/>
              <a:gd name="T90" fmla="*/ 329521564 w 25585"/>
              <a:gd name="T91" fmla="*/ 92323483 h 36035"/>
              <a:gd name="T92" fmla="*/ 326155670 w 25585"/>
              <a:gd name="T93" fmla="*/ 75836764 h 36035"/>
              <a:gd name="T94" fmla="*/ 294892422 w 25585"/>
              <a:gd name="T95" fmla="*/ 69248235 h 36035"/>
              <a:gd name="T96" fmla="*/ 268073316 w 25585"/>
              <a:gd name="T97" fmla="*/ 78668369 h 36035"/>
              <a:gd name="T98" fmla="*/ 268073316 w 25585"/>
              <a:gd name="T99" fmla="*/ 100802127 h 36035"/>
              <a:gd name="T100" fmla="*/ 306050813 w 25585"/>
              <a:gd name="T101" fmla="*/ 118237450 h 36035"/>
              <a:gd name="T102" fmla="*/ 323924140 w 25585"/>
              <a:gd name="T103" fmla="*/ 136135829 h 36035"/>
              <a:gd name="T104" fmla="*/ 251335041 w 25585"/>
              <a:gd name="T105" fmla="*/ 164865983 h 36035"/>
              <a:gd name="T106" fmla="*/ 211126015 w 25585"/>
              <a:gd name="T107" fmla="*/ 88088106 h 36035"/>
              <a:gd name="T108" fmla="*/ 243505373 w 25585"/>
              <a:gd name="T109" fmla="*/ 56055780 h 36035"/>
              <a:gd name="T110" fmla="*/ 287062064 w 25585"/>
              <a:gd name="T111" fmla="*/ 31090835 h 36035"/>
              <a:gd name="T112" fmla="*/ 290428674 w 25585"/>
              <a:gd name="T113" fmla="*/ 6125472 h 36035"/>
              <a:gd name="T114" fmla="*/ 258030346 w 25585"/>
              <a:gd name="T115" fmla="*/ 0 h 3603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25585"/>
              <a:gd name="T175" fmla="*/ 0 h 36035"/>
              <a:gd name="T176" fmla="*/ 25585 w 25585"/>
              <a:gd name="T177" fmla="*/ 36035 h 3603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25585" h="36035" extrusionOk="0">
                <a:moveTo>
                  <a:pt x="13874" y="0"/>
                </a:moveTo>
                <a:lnTo>
                  <a:pt x="13514" y="60"/>
                </a:lnTo>
                <a:lnTo>
                  <a:pt x="13213" y="120"/>
                </a:lnTo>
                <a:lnTo>
                  <a:pt x="12973" y="301"/>
                </a:lnTo>
                <a:lnTo>
                  <a:pt x="12733" y="541"/>
                </a:lnTo>
                <a:lnTo>
                  <a:pt x="12553" y="901"/>
                </a:lnTo>
                <a:lnTo>
                  <a:pt x="12493" y="1262"/>
                </a:lnTo>
                <a:lnTo>
                  <a:pt x="12252" y="2162"/>
                </a:lnTo>
                <a:lnTo>
                  <a:pt x="11952" y="3063"/>
                </a:lnTo>
                <a:lnTo>
                  <a:pt x="11292" y="4805"/>
                </a:lnTo>
                <a:lnTo>
                  <a:pt x="10991" y="5526"/>
                </a:lnTo>
                <a:lnTo>
                  <a:pt x="10631" y="6186"/>
                </a:lnTo>
                <a:lnTo>
                  <a:pt x="10271" y="6787"/>
                </a:lnTo>
                <a:lnTo>
                  <a:pt x="9790" y="7387"/>
                </a:lnTo>
                <a:lnTo>
                  <a:pt x="9550" y="6967"/>
                </a:lnTo>
                <a:lnTo>
                  <a:pt x="9310" y="6547"/>
                </a:lnTo>
                <a:lnTo>
                  <a:pt x="9490" y="6366"/>
                </a:lnTo>
                <a:lnTo>
                  <a:pt x="9610" y="6126"/>
                </a:lnTo>
                <a:lnTo>
                  <a:pt x="9610" y="5886"/>
                </a:lnTo>
                <a:lnTo>
                  <a:pt x="9550" y="5586"/>
                </a:lnTo>
                <a:lnTo>
                  <a:pt x="9730" y="5405"/>
                </a:lnTo>
                <a:lnTo>
                  <a:pt x="9910" y="5225"/>
                </a:lnTo>
                <a:lnTo>
                  <a:pt x="9910" y="5165"/>
                </a:lnTo>
                <a:lnTo>
                  <a:pt x="10030" y="5045"/>
                </a:lnTo>
                <a:lnTo>
                  <a:pt x="10150" y="4685"/>
                </a:lnTo>
                <a:lnTo>
                  <a:pt x="10210" y="4384"/>
                </a:lnTo>
                <a:lnTo>
                  <a:pt x="10210" y="4084"/>
                </a:lnTo>
                <a:lnTo>
                  <a:pt x="10150" y="3844"/>
                </a:lnTo>
                <a:lnTo>
                  <a:pt x="10090" y="3664"/>
                </a:lnTo>
                <a:lnTo>
                  <a:pt x="9970" y="3424"/>
                </a:lnTo>
                <a:lnTo>
                  <a:pt x="9790" y="3183"/>
                </a:lnTo>
                <a:lnTo>
                  <a:pt x="9730" y="3123"/>
                </a:lnTo>
                <a:lnTo>
                  <a:pt x="9550" y="2943"/>
                </a:lnTo>
                <a:lnTo>
                  <a:pt x="9250" y="2823"/>
                </a:lnTo>
                <a:lnTo>
                  <a:pt x="9009" y="2763"/>
                </a:lnTo>
                <a:lnTo>
                  <a:pt x="8709" y="2703"/>
                </a:lnTo>
                <a:lnTo>
                  <a:pt x="8409" y="2763"/>
                </a:lnTo>
                <a:lnTo>
                  <a:pt x="8169" y="2823"/>
                </a:lnTo>
                <a:lnTo>
                  <a:pt x="7868" y="2943"/>
                </a:lnTo>
                <a:lnTo>
                  <a:pt x="7688" y="3123"/>
                </a:lnTo>
                <a:lnTo>
                  <a:pt x="7628" y="3183"/>
                </a:lnTo>
                <a:lnTo>
                  <a:pt x="7388" y="3484"/>
                </a:lnTo>
                <a:lnTo>
                  <a:pt x="7268" y="3784"/>
                </a:lnTo>
                <a:lnTo>
                  <a:pt x="7208" y="4084"/>
                </a:lnTo>
                <a:lnTo>
                  <a:pt x="7208" y="4144"/>
                </a:lnTo>
                <a:lnTo>
                  <a:pt x="6847" y="4324"/>
                </a:lnTo>
                <a:lnTo>
                  <a:pt x="6547" y="4505"/>
                </a:lnTo>
                <a:lnTo>
                  <a:pt x="6427" y="4745"/>
                </a:lnTo>
                <a:lnTo>
                  <a:pt x="6307" y="4985"/>
                </a:lnTo>
                <a:lnTo>
                  <a:pt x="6187" y="5225"/>
                </a:lnTo>
                <a:lnTo>
                  <a:pt x="6187" y="5465"/>
                </a:lnTo>
                <a:lnTo>
                  <a:pt x="6187" y="5706"/>
                </a:lnTo>
                <a:lnTo>
                  <a:pt x="6307" y="5946"/>
                </a:lnTo>
                <a:lnTo>
                  <a:pt x="6367" y="6186"/>
                </a:lnTo>
                <a:lnTo>
                  <a:pt x="6547" y="6426"/>
                </a:lnTo>
                <a:lnTo>
                  <a:pt x="6787" y="6547"/>
                </a:lnTo>
                <a:lnTo>
                  <a:pt x="7027" y="6667"/>
                </a:lnTo>
                <a:lnTo>
                  <a:pt x="7268" y="6787"/>
                </a:lnTo>
                <a:lnTo>
                  <a:pt x="7748" y="6787"/>
                </a:lnTo>
                <a:lnTo>
                  <a:pt x="7988" y="6727"/>
                </a:lnTo>
                <a:lnTo>
                  <a:pt x="8229" y="6607"/>
                </a:lnTo>
                <a:lnTo>
                  <a:pt x="8409" y="6426"/>
                </a:lnTo>
                <a:lnTo>
                  <a:pt x="8589" y="6547"/>
                </a:lnTo>
                <a:lnTo>
                  <a:pt x="8769" y="7327"/>
                </a:lnTo>
                <a:lnTo>
                  <a:pt x="8469" y="7207"/>
                </a:lnTo>
                <a:lnTo>
                  <a:pt x="8169" y="7207"/>
                </a:lnTo>
                <a:lnTo>
                  <a:pt x="7808" y="7147"/>
                </a:lnTo>
                <a:lnTo>
                  <a:pt x="7508" y="7087"/>
                </a:lnTo>
                <a:lnTo>
                  <a:pt x="6787" y="6847"/>
                </a:lnTo>
                <a:lnTo>
                  <a:pt x="6007" y="6667"/>
                </a:lnTo>
                <a:lnTo>
                  <a:pt x="5226" y="6486"/>
                </a:lnTo>
                <a:lnTo>
                  <a:pt x="4565" y="6186"/>
                </a:lnTo>
                <a:lnTo>
                  <a:pt x="3844" y="5886"/>
                </a:lnTo>
                <a:lnTo>
                  <a:pt x="3184" y="5526"/>
                </a:lnTo>
                <a:lnTo>
                  <a:pt x="2463" y="5225"/>
                </a:lnTo>
                <a:lnTo>
                  <a:pt x="1983" y="5165"/>
                </a:lnTo>
                <a:lnTo>
                  <a:pt x="1622" y="5225"/>
                </a:lnTo>
                <a:lnTo>
                  <a:pt x="1262" y="5405"/>
                </a:lnTo>
                <a:lnTo>
                  <a:pt x="962" y="5646"/>
                </a:lnTo>
                <a:lnTo>
                  <a:pt x="722" y="5946"/>
                </a:lnTo>
                <a:lnTo>
                  <a:pt x="541" y="6366"/>
                </a:lnTo>
                <a:lnTo>
                  <a:pt x="481" y="6787"/>
                </a:lnTo>
                <a:lnTo>
                  <a:pt x="481" y="7207"/>
                </a:lnTo>
                <a:lnTo>
                  <a:pt x="722" y="7808"/>
                </a:lnTo>
                <a:lnTo>
                  <a:pt x="962" y="8408"/>
                </a:lnTo>
                <a:lnTo>
                  <a:pt x="1382" y="8889"/>
                </a:lnTo>
                <a:lnTo>
                  <a:pt x="1803" y="9309"/>
                </a:lnTo>
                <a:lnTo>
                  <a:pt x="2343" y="9730"/>
                </a:lnTo>
                <a:lnTo>
                  <a:pt x="2944" y="10030"/>
                </a:lnTo>
                <a:lnTo>
                  <a:pt x="3544" y="10330"/>
                </a:lnTo>
                <a:lnTo>
                  <a:pt x="4145" y="10510"/>
                </a:lnTo>
                <a:lnTo>
                  <a:pt x="4805" y="10690"/>
                </a:lnTo>
                <a:lnTo>
                  <a:pt x="5466" y="10811"/>
                </a:lnTo>
                <a:lnTo>
                  <a:pt x="6007" y="10750"/>
                </a:lnTo>
                <a:lnTo>
                  <a:pt x="6607" y="10690"/>
                </a:lnTo>
                <a:lnTo>
                  <a:pt x="7148" y="10510"/>
                </a:lnTo>
                <a:lnTo>
                  <a:pt x="7688" y="10270"/>
                </a:lnTo>
                <a:lnTo>
                  <a:pt x="8829" y="9609"/>
                </a:lnTo>
                <a:lnTo>
                  <a:pt x="9009" y="9489"/>
                </a:lnTo>
                <a:lnTo>
                  <a:pt x="9190" y="9309"/>
                </a:lnTo>
                <a:lnTo>
                  <a:pt x="9310" y="9129"/>
                </a:lnTo>
                <a:lnTo>
                  <a:pt x="9370" y="8949"/>
                </a:lnTo>
                <a:lnTo>
                  <a:pt x="9670" y="9730"/>
                </a:lnTo>
                <a:lnTo>
                  <a:pt x="10271" y="11411"/>
                </a:lnTo>
                <a:lnTo>
                  <a:pt x="10811" y="13093"/>
                </a:lnTo>
                <a:lnTo>
                  <a:pt x="11472" y="15495"/>
                </a:lnTo>
                <a:lnTo>
                  <a:pt x="12012" y="17957"/>
                </a:lnTo>
                <a:lnTo>
                  <a:pt x="11832" y="17897"/>
                </a:lnTo>
                <a:lnTo>
                  <a:pt x="11712" y="17957"/>
                </a:lnTo>
                <a:lnTo>
                  <a:pt x="11111" y="18137"/>
                </a:lnTo>
                <a:lnTo>
                  <a:pt x="10511" y="18258"/>
                </a:lnTo>
                <a:lnTo>
                  <a:pt x="9970" y="18258"/>
                </a:lnTo>
                <a:lnTo>
                  <a:pt x="9310" y="18077"/>
                </a:lnTo>
                <a:lnTo>
                  <a:pt x="8769" y="17957"/>
                </a:lnTo>
                <a:lnTo>
                  <a:pt x="8229" y="17837"/>
                </a:lnTo>
                <a:lnTo>
                  <a:pt x="7628" y="17777"/>
                </a:lnTo>
                <a:lnTo>
                  <a:pt x="7088" y="17597"/>
                </a:lnTo>
                <a:lnTo>
                  <a:pt x="6067" y="17177"/>
                </a:lnTo>
                <a:lnTo>
                  <a:pt x="5046" y="16756"/>
                </a:lnTo>
                <a:lnTo>
                  <a:pt x="4025" y="16216"/>
                </a:lnTo>
                <a:lnTo>
                  <a:pt x="3064" y="15675"/>
                </a:lnTo>
                <a:lnTo>
                  <a:pt x="2643" y="15435"/>
                </a:lnTo>
                <a:lnTo>
                  <a:pt x="2283" y="15315"/>
                </a:lnTo>
                <a:lnTo>
                  <a:pt x="1863" y="15315"/>
                </a:lnTo>
                <a:lnTo>
                  <a:pt x="1502" y="15375"/>
                </a:lnTo>
                <a:lnTo>
                  <a:pt x="1142" y="15495"/>
                </a:lnTo>
                <a:lnTo>
                  <a:pt x="842" y="15735"/>
                </a:lnTo>
                <a:lnTo>
                  <a:pt x="601" y="16035"/>
                </a:lnTo>
                <a:lnTo>
                  <a:pt x="361" y="16336"/>
                </a:lnTo>
                <a:lnTo>
                  <a:pt x="181" y="16696"/>
                </a:lnTo>
                <a:lnTo>
                  <a:pt x="61" y="17056"/>
                </a:lnTo>
                <a:lnTo>
                  <a:pt x="1" y="17477"/>
                </a:lnTo>
                <a:lnTo>
                  <a:pt x="61" y="17837"/>
                </a:lnTo>
                <a:lnTo>
                  <a:pt x="181" y="18258"/>
                </a:lnTo>
                <a:lnTo>
                  <a:pt x="361" y="18618"/>
                </a:lnTo>
                <a:lnTo>
                  <a:pt x="601" y="18978"/>
                </a:lnTo>
                <a:lnTo>
                  <a:pt x="962" y="19278"/>
                </a:lnTo>
                <a:lnTo>
                  <a:pt x="1622" y="19699"/>
                </a:lnTo>
                <a:lnTo>
                  <a:pt x="2343" y="19999"/>
                </a:lnTo>
                <a:lnTo>
                  <a:pt x="3064" y="20299"/>
                </a:lnTo>
                <a:lnTo>
                  <a:pt x="3784" y="20540"/>
                </a:lnTo>
                <a:lnTo>
                  <a:pt x="4505" y="20720"/>
                </a:lnTo>
                <a:lnTo>
                  <a:pt x="5286" y="20840"/>
                </a:lnTo>
                <a:lnTo>
                  <a:pt x="6787" y="20840"/>
                </a:lnTo>
                <a:lnTo>
                  <a:pt x="7868" y="20720"/>
                </a:lnTo>
                <a:lnTo>
                  <a:pt x="8409" y="20600"/>
                </a:lnTo>
                <a:lnTo>
                  <a:pt x="8949" y="20480"/>
                </a:lnTo>
                <a:lnTo>
                  <a:pt x="9009" y="20840"/>
                </a:lnTo>
                <a:lnTo>
                  <a:pt x="9129" y="21140"/>
                </a:lnTo>
                <a:lnTo>
                  <a:pt x="9250" y="21441"/>
                </a:lnTo>
                <a:lnTo>
                  <a:pt x="9490" y="21741"/>
                </a:lnTo>
                <a:lnTo>
                  <a:pt x="9790" y="21981"/>
                </a:lnTo>
                <a:lnTo>
                  <a:pt x="10150" y="22161"/>
                </a:lnTo>
                <a:lnTo>
                  <a:pt x="10511" y="22281"/>
                </a:lnTo>
                <a:lnTo>
                  <a:pt x="11231" y="22281"/>
                </a:lnTo>
                <a:lnTo>
                  <a:pt x="11592" y="22161"/>
                </a:lnTo>
                <a:lnTo>
                  <a:pt x="11952" y="21981"/>
                </a:lnTo>
                <a:lnTo>
                  <a:pt x="12252" y="21741"/>
                </a:lnTo>
                <a:lnTo>
                  <a:pt x="12493" y="21380"/>
                </a:lnTo>
                <a:lnTo>
                  <a:pt x="12673" y="23122"/>
                </a:lnTo>
                <a:lnTo>
                  <a:pt x="12733" y="24804"/>
                </a:lnTo>
                <a:lnTo>
                  <a:pt x="12793" y="26485"/>
                </a:lnTo>
                <a:lnTo>
                  <a:pt x="12733" y="28167"/>
                </a:lnTo>
                <a:lnTo>
                  <a:pt x="12613" y="29908"/>
                </a:lnTo>
                <a:lnTo>
                  <a:pt x="12553" y="29908"/>
                </a:lnTo>
                <a:lnTo>
                  <a:pt x="11772" y="29788"/>
                </a:lnTo>
                <a:lnTo>
                  <a:pt x="10991" y="29668"/>
                </a:lnTo>
                <a:lnTo>
                  <a:pt x="10271" y="29428"/>
                </a:lnTo>
                <a:lnTo>
                  <a:pt x="9610" y="29188"/>
                </a:lnTo>
                <a:lnTo>
                  <a:pt x="8949" y="28888"/>
                </a:lnTo>
                <a:lnTo>
                  <a:pt x="8289" y="28527"/>
                </a:lnTo>
                <a:lnTo>
                  <a:pt x="7688" y="28047"/>
                </a:lnTo>
                <a:lnTo>
                  <a:pt x="7088" y="27506"/>
                </a:lnTo>
                <a:lnTo>
                  <a:pt x="7027" y="27506"/>
                </a:lnTo>
                <a:lnTo>
                  <a:pt x="7027" y="27566"/>
                </a:lnTo>
                <a:lnTo>
                  <a:pt x="7508" y="28167"/>
                </a:lnTo>
                <a:lnTo>
                  <a:pt x="8109" y="28767"/>
                </a:lnTo>
                <a:lnTo>
                  <a:pt x="8709" y="29308"/>
                </a:lnTo>
                <a:lnTo>
                  <a:pt x="9430" y="29728"/>
                </a:lnTo>
                <a:lnTo>
                  <a:pt x="10150" y="30089"/>
                </a:lnTo>
                <a:lnTo>
                  <a:pt x="10931" y="30389"/>
                </a:lnTo>
                <a:lnTo>
                  <a:pt x="11712" y="30569"/>
                </a:lnTo>
                <a:lnTo>
                  <a:pt x="12553" y="30629"/>
                </a:lnTo>
                <a:lnTo>
                  <a:pt x="12192" y="33212"/>
                </a:lnTo>
                <a:lnTo>
                  <a:pt x="11892" y="35734"/>
                </a:lnTo>
                <a:lnTo>
                  <a:pt x="11892" y="35854"/>
                </a:lnTo>
                <a:lnTo>
                  <a:pt x="11952" y="35914"/>
                </a:lnTo>
                <a:lnTo>
                  <a:pt x="12072" y="35974"/>
                </a:lnTo>
                <a:lnTo>
                  <a:pt x="12192" y="36034"/>
                </a:lnTo>
                <a:lnTo>
                  <a:pt x="12373" y="35974"/>
                </a:lnTo>
                <a:lnTo>
                  <a:pt x="12493" y="35914"/>
                </a:lnTo>
                <a:lnTo>
                  <a:pt x="12553" y="35794"/>
                </a:lnTo>
                <a:lnTo>
                  <a:pt x="12733" y="35193"/>
                </a:lnTo>
                <a:lnTo>
                  <a:pt x="13153" y="35013"/>
                </a:lnTo>
                <a:lnTo>
                  <a:pt x="13574" y="34833"/>
                </a:lnTo>
                <a:lnTo>
                  <a:pt x="14354" y="34353"/>
                </a:lnTo>
                <a:lnTo>
                  <a:pt x="15075" y="33752"/>
                </a:lnTo>
                <a:lnTo>
                  <a:pt x="15796" y="33152"/>
                </a:lnTo>
                <a:lnTo>
                  <a:pt x="16637" y="32431"/>
                </a:lnTo>
                <a:lnTo>
                  <a:pt x="17357" y="31650"/>
                </a:lnTo>
                <a:lnTo>
                  <a:pt x="17958" y="30809"/>
                </a:lnTo>
                <a:lnTo>
                  <a:pt x="18498" y="29848"/>
                </a:lnTo>
                <a:lnTo>
                  <a:pt x="18558" y="29728"/>
                </a:lnTo>
                <a:lnTo>
                  <a:pt x="18498" y="29548"/>
                </a:lnTo>
                <a:lnTo>
                  <a:pt x="18378" y="29488"/>
                </a:lnTo>
                <a:lnTo>
                  <a:pt x="18198" y="29548"/>
                </a:lnTo>
                <a:lnTo>
                  <a:pt x="17417" y="30149"/>
                </a:lnTo>
                <a:lnTo>
                  <a:pt x="16697" y="30749"/>
                </a:lnTo>
                <a:lnTo>
                  <a:pt x="15255" y="32071"/>
                </a:lnTo>
                <a:lnTo>
                  <a:pt x="14174" y="32911"/>
                </a:lnTo>
                <a:lnTo>
                  <a:pt x="13093" y="33752"/>
                </a:lnTo>
                <a:lnTo>
                  <a:pt x="13393" y="32311"/>
                </a:lnTo>
                <a:lnTo>
                  <a:pt x="13634" y="30869"/>
                </a:lnTo>
                <a:lnTo>
                  <a:pt x="13754" y="29428"/>
                </a:lnTo>
                <a:lnTo>
                  <a:pt x="13814" y="27927"/>
                </a:lnTo>
                <a:lnTo>
                  <a:pt x="13874" y="26425"/>
                </a:lnTo>
                <a:lnTo>
                  <a:pt x="13814" y="24924"/>
                </a:lnTo>
                <a:lnTo>
                  <a:pt x="13754" y="23482"/>
                </a:lnTo>
                <a:lnTo>
                  <a:pt x="13634" y="21981"/>
                </a:lnTo>
                <a:lnTo>
                  <a:pt x="14234" y="21801"/>
                </a:lnTo>
                <a:lnTo>
                  <a:pt x="14835" y="21561"/>
                </a:lnTo>
                <a:lnTo>
                  <a:pt x="15375" y="21200"/>
                </a:lnTo>
                <a:lnTo>
                  <a:pt x="15916" y="20840"/>
                </a:lnTo>
                <a:lnTo>
                  <a:pt x="16456" y="20359"/>
                </a:lnTo>
                <a:lnTo>
                  <a:pt x="16937" y="19879"/>
                </a:lnTo>
                <a:lnTo>
                  <a:pt x="17718" y="18978"/>
                </a:lnTo>
                <a:lnTo>
                  <a:pt x="18378" y="18137"/>
                </a:lnTo>
                <a:lnTo>
                  <a:pt x="18979" y="17116"/>
                </a:lnTo>
                <a:lnTo>
                  <a:pt x="19459" y="17297"/>
                </a:lnTo>
                <a:lnTo>
                  <a:pt x="19880" y="17417"/>
                </a:lnTo>
                <a:lnTo>
                  <a:pt x="20360" y="17477"/>
                </a:lnTo>
                <a:lnTo>
                  <a:pt x="20901" y="17477"/>
                </a:lnTo>
                <a:lnTo>
                  <a:pt x="21381" y="17417"/>
                </a:lnTo>
                <a:lnTo>
                  <a:pt x="21861" y="17297"/>
                </a:lnTo>
                <a:lnTo>
                  <a:pt x="22342" y="17116"/>
                </a:lnTo>
                <a:lnTo>
                  <a:pt x="22762" y="16996"/>
                </a:lnTo>
                <a:lnTo>
                  <a:pt x="23243" y="16756"/>
                </a:lnTo>
                <a:lnTo>
                  <a:pt x="23723" y="16396"/>
                </a:lnTo>
                <a:lnTo>
                  <a:pt x="24204" y="16035"/>
                </a:lnTo>
                <a:lnTo>
                  <a:pt x="24624" y="15675"/>
                </a:lnTo>
                <a:lnTo>
                  <a:pt x="25045" y="15195"/>
                </a:lnTo>
                <a:lnTo>
                  <a:pt x="25345" y="14714"/>
                </a:lnTo>
                <a:lnTo>
                  <a:pt x="25525" y="14174"/>
                </a:lnTo>
                <a:lnTo>
                  <a:pt x="25525" y="13933"/>
                </a:lnTo>
                <a:lnTo>
                  <a:pt x="25585" y="13633"/>
                </a:lnTo>
                <a:lnTo>
                  <a:pt x="25465" y="13213"/>
                </a:lnTo>
                <a:lnTo>
                  <a:pt x="25345" y="12852"/>
                </a:lnTo>
                <a:lnTo>
                  <a:pt x="25105" y="12612"/>
                </a:lnTo>
                <a:lnTo>
                  <a:pt x="24804" y="12372"/>
                </a:lnTo>
                <a:lnTo>
                  <a:pt x="24444" y="12252"/>
                </a:lnTo>
                <a:lnTo>
                  <a:pt x="24084" y="12192"/>
                </a:lnTo>
                <a:lnTo>
                  <a:pt x="23723" y="12192"/>
                </a:lnTo>
                <a:lnTo>
                  <a:pt x="23363" y="12372"/>
                </a:lnTo>
                <a:lnTo>
                  <a:pt x="23063" y="12552"/>
                </a:lnTo>
                <a:lnTo>
                  <a:pt x="22762" y="12792"/>
                </a:lnTo>
                <a:lnTo>
                  <a:pt x="22282" y="13393"/>
                </a:lnTo>
                <a:lnTo>
                  <a:pt x="21801" y="13994"/>
                </a:lnTo>
                <a:lnTo>
                  <a:pt x="21561" y="14294"/>
                </a:lnTo>
                <a:lnTo>
                  <a:pt x="21261" y="14534"/>
                </a:lnTo>
                <a:lnTo>
                  <a:pt x="21081" y="14714"/>
                </a:lnTo>
                <a:lnTo>
                  <a:pt x="21141" y="14414"/>
                </a:lnTo>
                <a:lnTo>
                  <a:pt x="21141" y="14114"/>
                </a:lnTo>
                <a:lnTo>
                  <a:pt x="21081" y="13513"/>
                </a:lnTo>
                <a:lnTo>
                  <a:pt x="20961" y="13213"/>
                </a:lnTo>
                <a:lnTo>
                  <a:pt x="20841" y="12912"/>
                </a:lnTo>
                <a:lnTo>
                  <a:pt x="20660" y="12672"/>
                </a:lnTo>
                <a:lnTo>
                  <a:pt x="20480" y="12432"/>
                </a:lnTo>
                <a:lnTo>
                  <a:pt x="20120" y="12192"/>
                </a:lnTo>
                <a:lnTo>
                  <a:pt x="19699" y="11952"/>
                </a:lnTo>
                <a:lnTo>
                  <a:pt x="19279" y="11831"/>
                </a:lnTo>
                <a:lnTo>
                  <a:pt x="18799" y="11771"/>
                </a:lnTo>
                <a:lnTo>
                  <a:pt x="18318" y="11831"/>
                </a:lnTo>
                <a:lnTo>
                  <a:pt x="17898" y="11952"/>
                </a:lnTo>
                <a:lnTo>
                  <a:pt x="17718" y="12072"/>
                </a:lnTo>
                <a:lnTo>
                  <a:pt x="17718" y="11771"/>
                </a:lnTo>
                <a:lnTo>
                  <a:pt x="17658" y="11351"/>
                </a:lnTo>
                <a:lnTo>
                  <a:pt x="17718" y="10931"/>
                </a:lnTo>
                <a:lnTo>
                  <a:pt x="17718" y="10630"/>
                </a:lnTo>
                <a:lnTo>
                  <a:pt x="17718" y="10270"/>
                </a:lnTo>
                <a:lnTo>
                  <a:pt x="17658" y="9970"/>
                </a:lnTo>
                <a:lnTo>
                  <a:pt x="17537" y="9669"/>
                </a:lnTo>
                <a:lnTo>
                  <a:pt x="17357" y="9429"/>
                </a:lnTo>
                <a:lnTo>
                  <a:pt x="17117" y="9189"/>
                </a:lnTo>
                <a:lnTo>
                  <a:pt x="16877" y="9009"/>
                </a:lnTo>
                <a:lnTo>
                  <a:pt x="16516" y="8889"/>
                </a:lnTo>
                <a:lnTo>
                  <a:pt x="16156" y="8829"/>
                </a:lnTo>
                <a:lnTo>
                  <a:pt x="15856" y="8829"/>
                </a:lnTo>
                <a:lnTo>
                  <a:pt x="15556" y="8889"/>
                </a:lnTo>
                <a:lnTo>
                  <a:pt x="15255" y="9069"/>
                </a:lnTo>
                <a:lnTo>
                  <a:pt x="14955" y="9249"/>
                </a:lnTo>
                <a:lnTo>
                  <a:pt x="14775" y="9489"/>
                </a:lnTo>
                <a:lnTo>
                  <a:pt x="14595" y="9730"/>
                </a:lnTo>
                <a:lnTo>
                  <a:pt x="14414" y="10030"/>
                </a:lnTo>
                <a:lnTo>
                  <a:pt x="14294" y="10510"/>
                </a:lnTo>
                <a:lnTo>
                  <a:pt x="14234" y="10991"/>
                </a:lnTo>
                <a:lnTo>
                  <a:pt x="14174" y="11471"/>
                </a:lnTo>
                <a:lnTo>
                  <a:pt x="14234" y="11952"/>
                </a:lnTo>
                <a:lnTo>
                  <a:pt x="14294" y="12372"/>
                </a:lnTo>
                <a:lnTo>
                  <a:pt x="14414" y="12852"/>
                </a:lnTo>
                <a:lnTo>
                  <a:pt x="14655" y="13273"/>
                </a:lnTo>
                <a:lnTo>
                  <a:pt x="14895" y="13633"/>
                </a:lnTo>
                <a:lnTo>
                  <a:pt x="15315" y="14114"/>
                </a:lnTo>
                <a:lnTo>
                  <a:pt x="15736" y="14594"/>
                </a:lnTo>
                <a:lnTo>
                  <a:pt x="16156" y="14954"/>
                </a:lnTo>
                <a:lnTo>
                  <a:pt x="16456" y="15075"/>
                </a:lnTo>
                <a:lnTo>
                  <a:pt x="16697" y="15195"/>
                </a:lnTo>
                <a:lnTo>
                  <a:pt x="16877" y="15495"/>
                </a:lnTo>
                <a:lnTo>
                  <a:pt x="17117" y="15795"/>
                </a:lnTo>
                <a:lnTo>
                  <a:pt x="17537" y="16095"/>
                </a:lnTo>
                <a:lnTo>
                  <a:pt x="18018" y="16336"/>
                </a:lnTo>
                <a:lnTo>
                  <a:pt x="17417" y="17357"/>
                </a:lnTo>
                <a:lnTo>
                  <a:pt x="17057" y="17897"/>
                </a:lnTo>
                <a:lnTo>
                  <a:pt x="16697" y="18378"/>
                </a:lnTo>
                <a:lnTo>
                  <a:pt x="15916" y="19218"/>
                </a:lnTo>
                <a:lnTo>
                  <a:pt x="15015" y="19999"/>
                </a:lnTo>
                <a:lnTo>
                  <a:pt x="14294" y="20540"/>
                </a:lnTo>
                <a:lnTo>
                  <a:pt x="13514" y="21020"/>
                </a:lnTo>
                <a:lnTo>
                  <a:pt x="13454" y="20420"/>
                </a:lnTo>
                <a:lnTo>
                  <a:pt x="13213" y="18558"/>
                </a:lnTo>
                <a:lnTo>
                  <a:pt x="12853" y="16696"/>
                </a:lnTo>
                <a:lnTo>
                  <a:pt x="12433" y="14834"/>
                </a:lnTo>
                <a:lnTo>
                  <a:pt x="11952" y="13033"/>
                </a:lnTo>
                <a:lnTo>
                  <a:pt x="11352" y="11231"/>
                </a:lnTo>
                <a:lnTo>
                  <a:pt x="10691" y="9429"/>
                </a:lnTo>
                <a:lnTo>
                  <a:pt x="10331" y="8588"/>
                </a:lnTo>
                <a:lnTo>
                  <a:pt x="10811" y="8468"/>
                </a:lnTo>
                <a:lnTo>
                  <a:pt x="11292" y="8228"/>
                </a:lnTo>
                <a:lnTo>
                  <a:pt x="12252" y="7748"/>
                </a:lnTo>
                <a:lnTo>
                  <a:pt x="13093" y="7147"/>
                </a:lnTo>
                <a:lnTo>
                  <a:pt x="13874" y="6486"/>
                </a:lnTo>
                <a:lnTo>
                  <a:pt x="14294" y="6066"/>
                </a:lnTo>
                <a:lnTo>
                  <a:pt x="14655" y="5586"/>
                </a:lnTo>
                <a:lnTo>
                  <a:pt x="14955" y="5045"/>
                </a:lnTo>
                <a:lnTo>
                  <a:pt x="15195" y="4505"/>
                </a:lnTo>
                <a:lnTo>
                  <a:pt x="15435" y="3964"/>
                </a:lnTo>
                <a:lnTo>
                  <a:pt x="15616" y="3364"/>
                </a:lnTo>
                <a:lnTo>
                  <a:pt x="15916" y="2222"/>
                </a:lnTo>
                <a:lnTo>
                  <a:pt x="15916" y="1802"/>
                </a:lnTo>
                <a:lnTo>
                  <a:pt x="15916" y="1442"/>
                </a:lnTo>
                <a:lnTo>
                  <a:pt x="15796" y="1081"/>
                </a:lnTo>
                <a:lnTo>
                  <a:pt x="15616" y="781"/>
                </a:lnTo>
                <a:lnTo>
                  <a:pt x="15375" y="541"/>
                </a:lnTo>
                <a:lnTo>
                  <a:pt x="15135" y="361"/>
                </a:lnTo>
                <a:lnTo>
                  <a:pt x="14835" y="181"/>
                </a:lnTo>
                <a:lnTo>
                  <a:pt x="14475" y="60"/>
                </a:lnTo>
                <a:lnTo>
                  <a:pt x="14174" y="0"/>
                </a:lnTo>
                <a:lnTo>
                  <a:pt x="13874" y="0"/>
                </a:lnTo>
                <a:close/>
              </a:path>
            </a:pathLst>
          </a:custGeom>
          <a:solidFill>
            <a:srgbClr val="5E9B54"/>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7" name="Shape 176">
            <a:extLst>
              <a:ext uri="{FF2B5EF4-FFF2-40B4-BE49-F238E27FC236}">
                <a16:creationId xmlns:a16="http://schemas.microsoft.com/office/drawing/2014/main" xmlns="" id="{8DE48FF1-B3F1-4242-8489-988A4BA915BA}"/>
              </a:ext>
            </a:extLst>
          </p:cNvPr>
          <p:cNvSpPr>
            <a:spLocks/>
          </p:cNvSpPr>
          <p:nvPr/>
        </p:nvSpPr>
        <p:spPr bwMode="auto">
          <a:xfrm flipH="1">
            <a:off x="853017" y="3863975"/>
            <a:ext cx="632883" cy="636588"/>
          </a:xfrm>
          <a:custGeom>
            <a:avLst/>
            <a:gdLst>
              <a:gd name="T0" fmla="*/ 25586876 w 23843"/>
              <a:gd name="T1" fmla="*/ 208983204 h 24023"/>
              <a:gd name="T2" fmla="*/ 22746449 w 23843"/>
              <a:gd name="T3" fmla="*/ 229098516 h 24023"/>
              <a:gd name="T4" fmla="*/ 16111234 w 23843"/>
              <a:gd name="T5" fmla="*/ 226865489 h 24023"/>
              <a:gd name="T6" fmla="*/ 13744016 w 23843"/>
              <a:gd name="T7" fmla="*/ 208983204 h 24023"/>
              <a:gd name="T8" fmla="*/ 18478074 w 23843"/>
              <a:gd name="T9" fmla="*/ 198916433 h 24023"/>
              <a:gd name="T10" fmla="*/ 128881234 w 23843"/>
              <a:gd name="T11" fmla="*/ 3367771 h 24023"/>
              <a:gd name="T12" fmla="*/ 116091937 w 23843"/>
              <a:gd name="T13" fmla="*/ 17882285 h 24023"/>
              <a:gd name="T14" fmla="*/ 99033887 w 23843"/>
              <a:gd name="T15" fmla="*/ 63712938 h 24023"/>
              <a:gd name="T16" fmla="*/ 93345090 w 23843"/>
              <a:gd name="T17" fmla="*/ 105059332 h 24023"/>
              <a:gd name="T18" fmla="*/ 91925086 w 23843"/>
              <a:gd name="T19" fmla="*/ 192218122 h 24023"/>
              <a:gd name="T20" fmla="*/ 93345090 w 23843"/>
              <a:gd name="T21" fmla="*/ 302859252 h 24023"/>
              <a:gd name="T22" fmla="*/ 86709896 w 23843"/>
              <a:gd name="T23" fmla="*/ 352021160 h 24023"/>
              <a:gd name="T24" fmla="*/ 77707463 w 23843"/>
              <a:gd name="T25" fmla="*/ 379970243 h 24023"/>
              <a:gd name="T26" fmla="*/ 85763080 w 23843"/>
              <a:gd name="T27" fmla="*/ 307325278 h 24023"/>
              <a:gd name="T28" fmla="*/ 84816264 w 23843"/>
              <a:gd name="T29" fmla="*/ 251446112 h 24023"/>
              <a:gd name="T30" fmla="*/ 75340623 w 23843"/>
              <a:gd name="T31" fmla="*/ 187752121 h 24023"/>
              <a:gd name="T32" fmla="*/ 69178637 w 23843"/>
              <a:gd name="T33" fmla="*/ 146405727 h 24023"/>
              <a:gd name="T34" fmla="*/ 70125433 w 23843"/>
              <a:gd name="T35" fmla="*/ 107292332 h 24023"/>
              <a:gd name="T36" fmla="*/ 67285006 w 23843"/>
              <a:gd name="T37" fmla="*/ 88293534 h 24023"/>
              <a:gd name="T38" fmla="*/ 63497763 w 23843"/>
              <a:gd name="T39" fmla="*/ 81595249 h 24023"/>
              <a:gd name="T40" fmla="*/ 43591741 w 23843"/>
              <a:gd name="T41" fmla="*/ 112874846 h 24023"/>
              <a:gd name="T42" fmla="*/ 27006900 w 23843"/>
              <a:gd name="T43" fmla="*/ 136338955 h 24023"/>
              <a:gd name="T44" fmla="*/ 12797200 w 23843"/>
              <a:gd name="T45" fmla="*/ 154221240 h 24023"/>
              <a:gd name="T46" fmla="*/ 3787243 w 23843"/>
              <a:gd name="T47" fmla="*/ 181053095 h 24023"/>
              <a:gd name="T48" fmla="*/ 1420024 w 23843"/>
              <a:gd name="T49" fmla="*/ 213449205 h 24023"/>
              <a:gd name="T50" fmla="*/ 1893631 w 23843"/>
              <a:gd name="T51" fmla="*/ 236914030 h 24023"/>
              <a:gd name="T52" fmla="*/ 0 w 23843"/>
              <a:gd name="T53" fmla="*/ 250329599 h 24023"/>
              <a:gd name="T54" fmla="*/ 9949248 w 23843"/>
              <a:gd name="T55" fmla="*/ 270444884 h 24023"/>
              <a:gd name="T56" fmla="*/ 32695697 w 23843"/>
              <a:gd name="T57" fmla="*/ 280511656 h 24023"/>
              <a:gd name="T58" fmla="*/ 26533691 w 23843"/>
              <a:gd name="T59" fmla="*/ 298374994 h 24023"/>
              <a:gd name="T60" fmla="*/ 19424890 w 23843"/>
              <a:gd name="T61" fmla="*/ 299510454 h 24023"/>
              <a:gd name="T62" fmla="*/ 14690832 w 23843"/>
              <a:gd name="T63" fmla="*/ 312907792 h 24023"/>
              <a:gd name="T64" fmla="*/ 15637647 w 23843"/>
              <a:gd name="T65" fmla="*/ 331906564 h 24023"/>
              <a:gd name="T66" fmla="*/ 25113667 w 23843"/>
              <a:gd name="T67" fmla="*/ 340856848 h 24023"/>
              <a:gd name="T68" fmla="*/ 27006900 w 23843"/>
              <a:gd name="T69" fmla="*/ 386668554 h 24023"/>
              <a:gd name="T70" fmla="*/ 21799633 w 23843"/>
              <a:gd name="T71" fmla="*/ 410133353 h 24023"/>
              <a:gd name="T72" fmla="*/ 17058050 w 23843"/>
              <a:gd name="T73" fmla="*/ 424666124 h 24023"/>
              <a:gd name="T74" fmla="*/ 21799633 w 23843"/>
              <a:gd name="T75" fmla="*/ 439198207 h 24023"/>
              <a:gd name="T76" fmla="*/ 47860116 w 23843"/>
              <a:gd name="T77" fmla="*/ 445897234 h 24023"/>
              <a:gd name="T78" fmla="*/ 75340623 w 23843"/>
              <a:gd name="T79" fmla="*/ 447013721 h 24023"/>
              <a:gd name="T80" fmla="*/ 104241154 w 23843"/>
              <a:gd name="T81" fmla="*/ 429131436 h 24023"/>
              <a:gd name="T82" fmla="*/ 122253943 w 23843"/>
              <a:gd name="T83" fmla="*/ 391134554 h 24023"/>
              <a:gd name="T84" fmla="*/ 132202793 w 23843"/>
              <a:gd name="T85" fmla="*/ 330790077 h 24023"/>
              <a:gd name="T86" fmla="*/ 134096405 w 23843"/>
              <a:gd name="T87" fmla="*/ 226865489 h 24023"/>
              <a:gd name="T88" fmla="*/ 137410060 w 23843"/>
              <a:gd name="T89" fmla="*/ 175452323 h 24023"/>
              <a:gd name="T90" fmla="*/ 144992469 w 23843"/>
              <a:gd name="T91" fmla="*/ 150871727 h 24023"/>
              <a:gd name="T92" fmla="*/ 153521295 w 23843"/>
              <a:gd name="T93" fmla="*/ 149755240 h 24023"/>
              <a:gd name="T94" fmla="*/ 157789669 w 23843"/>
              <a:gd name="T95" fmla="*/ 166520323 h 24023"/>
              <a:gd name="T96" fmla="*/ 156369665 w 23843"/>
              <a:gd name="T97" fmla="*/ 200051893 h 24023"/>
              <a:gd name="T98" fmla="*/ 156369665 w 23843"/>
              <a:gd name="T99" fmla="*/ 217915231 h 24023"/>
              <a:gd name="T100" fmla="*/ 163951675 w 23843"/>
              <a:gd name="T101" fmla="*/ 219031718 h 24023"/>
              <a:gd name="T102" fmla="*/ 171534083 w 23843"/>
              <a:gd name="T103" fmla="*/ 212332718 h 24023"/>
              <a:gd name="T104" fmla="*/ 181009725 w 23843"/>
              <a:gd name="T105" fmla="*/ 189985121 h 24023"/>
              <a:gd name="T106" fmla="*/ 187163807 w 23843"/>
              <a:gd name="T107" fmla="*/ 146405727 h 24023"/>
              <a:gd name="T108" fmla="*/ 186690599 w 23843"/>
              <a:gd name="T109" fmla="*/ 87177047 h 24023"/>
              <a:gd name="T110" fmla="*/ 173900923 w 23843"/>
              <a:gd name="T111" fmla="*/ 34647368 h 24023"/>
              <a:gd name="T112" fmla="*/ 158263276 w 23843"/>
              <a:gd name="T113" fmla="*/ 8950285 h 24023"/>
              <a:gd name="T114" fmla="*/ 143572046 w 23843"/>
              <a:gd name="T115" fmla="*/ 0 h 24023"/>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23843"/>
              <a:gd name="T175" fmla="*/ 0 h 24023"/>
              <a:gd name="T176" fmla="*/ 23843 w 23843"/>
              <a:gd name="T177" fmla="*/ 24023 h 24023"/>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23843" h="24023" extrusionOk="0">
                <a:moveTo>
                  <a:pt x="2763" y="10690"/>
                </a:moveTo>
                <a:lnTo>
                  <a:pt x="2883" y="10751"/>
                </a:lnTo>
                <a:lnTo>
                  <a:pt x="3123" y="10931"/>
                </a:lnTo>
                <a:lnTo>
                  <a:pt x="3243" y="11231"/>
                </a:lnTo>
                <a:lnTo>
                  <a:pt x="3303" y="11531"/>
                </a:lnTo>
                <a:lnTo>
                  <a:pt x="3243" y="11832"/>
                </a:lnTo>
                <a:lnTo>
                  <a:pt x="3123" y="12072"/>
                </a:lnTo>
                <a:lnTo>
                  <a:pt x="2883" y="12312"/>
                </a:lnTo>
                <a:lnTo>
                  <a:pt x="2763" y="12372"/>
                </a:lnTo>
                <a:lnTo>
                  <a:pt x="2342" y="12372"/>
                </a:lnTo>
                <a:lnTo>
                  <a:pt x="2162" y="12312"/>
                </a:lnTo>
                <a:lnTo>
                  <a:pt x="2042" y="12192"/>
                </a:lnTo>
                <a:lnTo>
                  <a:pt x="1922" y="12072"/>
                </a:lnTo>
                <a:lnTo>
                  <a:pt x="1742" y="11832"/>
                </a:lnTo>
                <a:lnTo>
                  <a:pt x="1682" y="11531"/>
                </a:lnTo>
                <a:lnTo>
                  <a:pt x="1742" y="11231"/>
                </a:lnTo>
                <a:lnTo>
                  <a:pt x="1922" y="10931"/>
                </a:lnTo>
                <a:lnTo>
                  <a:pt x="2042" y="10811"/>
                </a:lnTo>
                <a:lnTo>
                  <a:pt x="2162" y="10751"/>
                </a:lnTo>
                <a:lnTo>
                  <a:pt x="2342" y="10690"/>
                </a:lnTo>
                <a:lnTo>
                  <a:pt x="2763" y="10690"/>
                </a:lnTo>
                <a:close/>
                <a:moveTo>
                  <a:pt x="17236" y="0"/>
                </a:moveTo>
                <a:lnTo>
                  <a:pt x="16816" y="60"/>
                </a:lnTo>
                <a:lnTo>
                  <a:pt x="16335" y="181"/>
                </a:lnTo>
                <a:lnTo>
                  <a:pt x="15915" y="301"/>
                </a:lnTo>
                <a:lnTo>
                  <a:pt x="15495" y="481"/>
                </a:lnTo>
                <a:lnTo>
                  <a:pt x="15074" y="721"/>
                </a:lnTo>
                <a:lnTo>
                  <a:pt x="14714" y="961"/>
                </a:lnTo>
                <a:lnTo>
                  <a:pt x="14294" y="1202"/>
                </a:lnTo>
                <a:lnTo>
                  <a:pt x="13633" y="1862"/>
                </a:lnTo>
                <a:lnTo>
                  <a:pt x="13032" y="2583"/>
                </a:lnTo>
                <a:lnTo>
                  <a:pt x="12552" y="3424"/>
                </a:lnTo>
                <a:lnTo>
                  <a:pt x="12312" y="3964"/>
                </a:lnTo>
                <a:lnTo>
                  <a:pt x="12131" y="4565"/>
                </a:lnTo>
                <a:lnTo>
                  <a:pt x="11951" y="5105"/>
                </a:lnTo>
                <a:lnTo>
                  <a:pt x="11831" y="5646"/>
                </a:lnTo>
                <a:lnTo>
                  <a:pt x="11651" y="6847"/>
                </a:lnTo>
                <a:lnTo>
                  <a:pt x="11591" y="7988"/>
                </a:lnTo>
                <a:lnTo>
                  <a:pt x="11591" y="9129"/>
                </a:lnTo>
                <a:lnTo>
                  <a:pt x="11651" y="10330"/>
                </a:lnTo>
                <a:lnTo>
                  <a:pt x="11831" y="12672"/>
                </a:lnTo>
                <a:lnTo>
                  <a:pt x="11891" y="14114"/>
                </a:lnTo>
                <a:lnTo>
                  <a:pt x="11891" y="15555"/>
                </a:lnTo>
                <a:lnTo>
                  <a:pt x="11831" y="16276"/>
                </a:lnTo>
                <a:lnTo>
                  <a:pt x="11711" y="16996"/>
                </a:lnTo>
                <a:lnTo>
                  <a:pt x="11531" y="17717"/>
                </a:lnTo>
                <a:lnTo>
                  <a:pt x="11291" y="18378"/>
                </a:lnTo>
                <a:lnTo>
                  <a:pt x="10990" y="18918"/>
                </a:lnTo>
                <a:lnTo>
                  <a:pt x="10690" y="19459"/>
                </a:lnTo>
                <a:lnTo>
                  <a:pt x="10330" y="19939"/>
                </a:lnTo>
                <a:lnTo>
                  <a:pt x="9909" y="20360"/>
                </a:lnTo>
                <a:lnTo>
                  <a:pt x="9849" y="20420"/>
                </a:lnTo>
                <a:lnTo>
                  <a:pt x="10330" y="19158"/>
                </a:lnTo>
                <a:lnTo>
                  <a:pt x="10690" y="17837"/>
                </a:lnTo>
                <a:lnTo>
                  <a:pt x="10810" y="17177"/>
                </a:lnTo>
                <a:lnTo>
                  <a:pt x="10870" y="16516"/>
                </a:lnTo>
                <a:lnTo>
                  <a:pt x="10930" y="15795"/>
                </a:lnTo>
                <a:lnTo>
                  <a:pt x="10930" y="15135"/>
                </a:lnTo>
                <a:lnTo>
                  <a:pt x="10870" y="14354"/>
                </a:lnTo>
                <a:lnTo>
                  <a:pt x="10750" y="13513"/>
                </a:lnTo>
                <a:lnTo>
                  <a:pt x="10570" y="12612"/>
                </a:lnTo>
                <a:lnTo>
                  <a:pt x="10270" y="11771"/>
                </a:lnTo>
                <a:lnTo>
                  <a:pt x="9969" y="10871"/>
                </a:lnTo>
                <a:lnTo>
                  <a:pt x="9549" y="10090"/>
                </a:lnTo>
                <a:lnTo>
                  <a:pt x="9069" y="9369"/>
                </a:lnTo>
                <a:lnTo>
                  <a:pt x="8528" y="8769"/>
                </a:lnTo>
                <a:lnTo>
                  <a:pt x="8648" y="8348"/>
                </a:lnTo>
                <a:lnTo>
                  <a:pt x="8768" y="7868"/>
                </a:lnTo>
                <a:lnTo>
                  <a:pt x="8888" y="7327"/>
                </a:lnTo>
                <a:lnTo>
                  <a:pt x="8948" y="6667"/>
                </a:lnTo>
                <a:lnTo>
                  <a:pt x="8888" y="6066"/>
                </a:lnTo>
                <a:lnTo>
                  <a:pt x="8888" y="5766"/>
                </a:lnTo>
                <a:lnTo>
                  <a:pt x="8768" y="5466"/>
                </a:lnTo>
                <a:lnTo>
                  <a:pt x="8648" y="5225"/>
                </a:lnTo>
                <a:lnTo>
                  <a:pt x="8528" y="4985"/>
                </a:lnTo>
                <a:lnTo>
                  <a:pt x="8528" y="4745"/>
                </a:lnTo>
                <a:lnTo>
                  <a:pt x="8468" y="4565"/>
                </a:lnTo>
                <a:lnTo>
                  <a:pt x="8408" y="4445"/>
                </a:lnTo>
                <a:lnTo>
                  <a:pt x="8288" y="4385"/>
                </a:lnTo>
                <a:lnTo>
                  <a:pt x="8048" y="4385"/>
                </a:lnTo>
                <a:lnTo>
                  <a:pt x="7327" y="4685"/>
                </a:lnTo>
                <a:lnTo>
                  <a:pt x="6666" y="5045"/>
                </a:lnTo>
                <a:lnTo>
                  <a:pt x="6066" y="5526"/>
                </a:lnTo>
                <a:lnTo>
                  <a:pt x="5525" y="6066"/>
                </a:lnTo>
                <a:lnTo>
                  <a:pt x="5105" y="6547"/>
                </a:lnTo>
                <a:lnTo>
                  <a:pt x="4624" y="7147"/>
                </a:lnTo>
                <a:lnTo>
                  <a:pt x="4024" y="7207"/>
                </a:lnTo>
                <a:lnTo>
                  <a:pt x="3423" y="7327"/>
                </a:lnTo>
                <a:lnTo>
                  <a:pt x="2943" y="7507"/>
                </a:lnTo>
                <a:lnTo>
                  <a:pt x="2462" y="7688"/>
                </a:lnTo>
                <a:lnTo>
                  <a:pt x="1982" y="7988"/>
                </a:lnTo>
                <a:lnTo>
                  <a:pt x="1622" y="8288"/>
                </a:lnTo>
                <a:lnTo>
                  <a:pt x="1261" y="8588"/>
                </a:lnTo>
                <a:lnTo>
                  <a:pt x="961" y="8949"/>
                </a:lnTo>
                <a:lnTo>
                  <a:pt x="721" y="9309"/>
                </a:lnTo>
                <a:lnTo>
                  <a:pt x="480" y="9730"/>
                </a:lnTo>
                <a:lnTo>
                  <a:pt x="360" y="10150"/>
                </a:lnTo>
                <a:lnTo>
                  <a:pt x="240" y="10570"/>
                </a:lnTo>
                <a:lnTo>
                  <a:pt x="180" y="11051"/>
                </a:lnTo>
                <a:lnTo>
                  <a:pt x="180" y="11471"/>
                </a:lnTo>
                <a:lnTo>
                  <a:pt x="240" y="11892"/>
                </a:lnTo>
                <a:lnTo>
                  <a:pt x="300" y="12312"/>
                </a:lnTo>
                <a:lnTo>
                  <a:pt x="420" y="12552"/>
                </a:lnTo>
                <a:lnTo>
                  <a:pt x="240" y="12732"/>
                </a:lnTo>
                <a:lnTo>
                  <a:pt x="60" y="12973"/>
                </a:lnTo>
                <a:lnTo>
                  <a:pt x="0" y="13093"/>
                </a:lnTo>
                <a:lnTo>
                  <a:pt x="0" y="13273"/>
                </a:lnTo>
                <a:lnTo>
                  <a:pt x="0" y="13453"/>
                </a:lnTo>
                <a:lnTo>
                  <a:pt x="120" y="13633"/>
                </a:lnTo>
                <a:lnTo>
                  <a:pt x="360" y="13994"/>
                </a:lnTo>
                <a:lnTo>
                  <a:pt x="781" y="14294"/>
                </a:lnTo>
                <a:lnTo>
                  <a:pt x="1261" y="14534"/>
                </a:lnTo>
                <a:lnTo>
                  <a:pt x="1802" y="14714"/>
                </a:lnTo>
                <a:lnTo>
                  <a:pt x="2402" y="14834"/>
                </a:lnTo>
                <a:lnTo>
                  <a:pt x="3003" y="14954"/>
                </a:lnTo>
                <a:lnTo>
                  <a:pt x="4144" y="15075"/>
                </a:lnTo>
                <a:lnTo>
                  <a:pt x="3844" y="15615"/>
                </a:lnTo>
                <a:lnTo>
                  <a:pt x="3603" y="16216"/>
                </a:lnTo>
                <a:lnTo>
                  <a:pt x="3603" y="16156"/>
                </a:lnTo>
                <a:lnTo>
                  <a:pt x="3363" y="16035"/>
                </a:lnTo>
                <a:lnTo>
                  <a:pt x="3123" y="15975"/>
                </a:lnTo>
                <a:lnTo>
                  <a:pt x="2943" y="15975"/>
                </a:lnTo>
                <a:lnTo>
                  <a:pt x="2703" y="16035"/>
                </a:lnTo>
                <a:lnTo>
                  <a:pt x="2462" y="16096"/>
                </a:lnTo>
                <a:lnTo>
                  <a:pt x="2282" y="16216"/>
                </a:lnTo>
                <a:lnTo>
                  <a:pt x="2102" y="16396"/>
                </a:lnTo>
                <a:lnTo>
                  <a:pt x="1922" y="16576"/>
                </a:lnTo>
                <a:lnTo>
                  <a:pt x="1862" y="16816"/>
                </a:lnTo>
                <a:lnTo>
                  <a:pt x="1802" y="17056"/>
                </a:lnTo>
                <a:lnTo>
                  <a:pt x="1802" y="17357"/>
                </a:lnTo>
                <a:lnTo>
                  <a:pt x="1862" y="17597"/>
                </a:lnTo>
                <a:lnTo>
                  <a:pt x="1982" y="17837"/>
                </a:lnTo>
                <a:lnTo>
                  <a:pt x="2162" y="18017"/>
                </a:lnTo>
                <a:lnTo>
                  <a:pt x="2402" y="18198"/>
                </a:lnTo>
                <a:lnTo>
                  <a:pt x="2643" y="18318"/>
                </a:lnTo>
                <a:lnTo>
                  <a:pt x="3183" y="18318"/>
                </a:lnTo>
                <a:lnTo>
                  <a:pt x="3183" y="19038"/>
                </a:lnTo>
                <a:lnTo>
                  <a:pt x="3243" y="19699"/>
                </a:lnTo>
                <a:lnTo>
                  <a:pt x="3303" y="20239"/>
                </a:lnTo>
                <a:lnTo>
                  <a:pt x="3423" y="20780"/>
                </a:lnTo>
                <a:lnTo>
                  <a:pt x="3603" y="21320"/>
                </a:lnTo>
                <a:lnTo>
                  <a:pt x="3844" y="21801"/>
                </a:lnTo>
                <a:lnTo>
                  <a:pt x="3303" y="21921"/>
                </a:lnTo>
                <a:lnTo>
                  <a:pt x="2763" y="22041"/>
                </a:lnTo>
                <a:lnTo>
                  <a:pt x="2522" y="22161"/>
                </a:lnTo>
                <a:lnTo>
                  <a:pt x="2342" y="22341"/>
                </a:lnTo>
                <a:lnTo>
                  <a:pt x="2222" y="22582"/>
                </a:lnTo>
                <a:lnTo>
                  <a:pt x="2162" y="22822"/>
                </a:lnTo>
                <a:lnTo>
                  <a:pt x="2222" y="23062"/>
                </a:lnTo>
                <a:lnTo>
                  <a:pt x="2342" y="23302"/>
                </a:lnTo>
                <a:lnTo>
                  <a:pt x="2522" y="23482"/>
                </a:lnTo>
                <a:lnTo>
                  <a:pt x="2763" y="23603"/>
                </a:lnTo>
                <a:lnTo>
                  <a:pt x="3243" y="23723"/>
                </a:lnTo>
                <a:lnTo>
                  <a:pt x="3784" y="23843"/>
                </a:lnTo>
                <a:lnTo>
                  <a:pt x="4925" y="23903"/>
                </a:lnTo>
                <a:lnTo>
                  <a:pt x="6066" y="23963"/>
                </a:lnTo>
                <a:lnTo>
                  <a:pt x="7207" y="23903"/>
                </a:lnTo>
                <a:lnTo>
                  <a:pt x="7807" y="23963"/>
                </a:lnTo>
                <a:lnTo>
                  <a:pt x="8348" y="24023"/>
                </a:lnTo>
                <a:lnTo>
                  <a:pt x="9549" y="24023"/>
                </a:lnTo>
                <a:lnTo>
                  <a:pt x="10690" y="23843"/>
                </a:lnTo>
                <a:lnTo>
                  <a:pt x="11711" y="23663"/>
                </a:lnTo>
                <a:lnTo>
                  <a:pt x="12492" y="23422"/>
                </a:lnTo>
                <a:lnTo>
                  <a:pt x="13212" y="23062"/>
                </a:lnTo>
                <a:lnTo>
                  <a:pt x="13873" y="22702"/>
                </a:lnTo>
                <a:lnTo>
                  <a:pt x="14474" y="22221"/>
                </a:lnTo>
                <a:lnTo>
                  <a:pt x="15014" y="21621"/>
                </a:lnTo>
                <a:lnTo>
                  <a:pt x="15495" y="21020"/>
                </a:lnTo>
                <a:lnTo>
                  <a:pt x="15915" y="20360"/>
                </a:lnTo>
                <a:lnTo>
                  <a:pt x="16275" y="19579"/>
                </a:lnTo>
                <a:lnTo>
                  <a:pt x="16516" y="18738"/>
                </a:lnTo>
                <a:lnTo>
                  <a:pt x="16756" y="17777"/>
                </a:lnTo>
                <a:lnTo>
                  <a:pt x="16876" y="16876"/>
                </a:lnTo>
                <a:lnTo>
                  <a:pt x="16936" y="15975"/>
                </a:lnTo>
                <a:lnTo>
                  <a:pt x="16936" y="14054"/>
                </a:lnTo>
                <a:lnTo>
                  <a:pt x="16996" y="12192"/>
                </a:lnTo>
                <a:lnTo>
                  <a:pt x="17056" y="11171"/>
                </a:lnTo>
                <a:lnTo>
                  <a:pt x="17116" y="10570"/>
                </a:lnTo>
                <a:lnTo>
                  <a:pt x="17236" y="9970"/>
                </a:lnTo>
                <a:lnTo>
                  <a:pt x="17416" y="9429"/>
                </a:lnTo>
                <a:lnTo>
                  <a:pt x="17657" y="8889"/>
                </a:lnTo>
                <a:lnTo>
                  <a:pt x="17957" y="8468"/>
                </a:lnTo>
                <a:lnTo>
                  <a:pt x="18137" y="8228"/>
                </a:lnTo>
                <a:lnTo>
                  <a:pt x="18377" y="8108"/>
                </a:lnTo>
                <a:lnTo>
                  <a:pt x="18678" y="7928"/>
                </a:lnTo>
                <a:lnTo>
                  <a:pt x="18978" y="7868"/>
                </a:lnTo>
                <a:lnTo>
                  <a:pt x="19218" y="7928"/>
                </a:lnTo>
                <a:lnTo>
                  <a:pt x="19458" y="8048"/>
                </a:lnTo>
                <a:lnTo>
                  <a:pt x="19639" y="8168"/>
                </a:lnTo>
                <a:lnTo>
                  <a:pt x="19819" y="8408"/>
                </a:lnTo>
                <a:lnTo>
                  <a:pt x="19939" y="8709"/>
                </a:lnTo>
                <a:lnTo>
                  <a:pt x="19999" y="8949"/>
                </a:lnTo>
                <a:lnTo>
                  <a:pt x="20059" y="9249"/>
                </a:lnTo>
                <a:lnTo>
                  <a:pt x="20059" y="9549"/>
                </a:lnTo>
                <a:lnTo>
                  <a:pt x="19939" y="10150"/>
                </a:lnTo>
                <a:lnTo>
                  <a:pt x="19819" y="10751"/>
                </a:lnTo>
                <a:lnTo>
                  <a:pt x="19699" y="11351"/>
                </a:lnTo>
                <a:lnTo>
                  <a:pt x="19699" y="11471"/>
                </a:lnTo>
                <a:lnTo>
                  <a:pt x="19699" y="11591"/>
                </a:lnTo>
                <a:lnTo>
                  <a:pt x="19819" y="11711"/>
                </a:lnTo>
                <a:lnTo>
                  <a:pt x="19879" y="11771"/>
                </a:lnTo>
                <a:lnTo>
                  <a:pt x="20119" y="11832"/>
                </a:lnTo>
                <a:lnTo>
                  <a:pt x="20479" y="11832"/>
                </a:lnTo>
                <a:lnTo>
                  <a:pt x="20780" y="11771"/>
                </a:lnTo>
                <a:lnTo>
                  <a:pt x="21080" y="11711"/>
                </a:lnTo>
                <a:lnTo>
                  <a:pt x="21260" y="11651"/>
                </a:lnTo>
                <a:lnTo>
                  <a:pt x="21380" y="11591"/>
                </a:lnTo>
                <a:lnTo>
                  <a:pt x="21741" y="11411"/>
                </a:lnTo>
                <a:lnTo>
                  <a:pt x="22101" y="11231"/>
                </a:lnTo>
                <a:lnTo>
                  <a:pt x="22461" y="10931"/>
                </a:lnTo>
                <a:lnTo>
                  <a:pt x="22701" y="10630"/>
                </a:lnTo>
                <a:lnTo>
                  <a:pt x="22942" y="10210"/>
                </a:lnTo>
                <a:lnTo>
                  <a:pt x="23182" y="9790"/>
                </a:lnTo>
                <a:lnTo>
                  <a:pt x="23362" y="9369"/>
                </a:lnTo>
                <a:lnTo>
                  <a:pt x="23542" y="8889"/>
                </a:lnTo>
                <a:lnTo>
                  <a:pt x="23722" y="7868"/>
                </a:lnTo>
                <a:lnTo>
                  <a:pt x="23843" y="6847"/>
                </a:lnTo>
                <a:lnTo>
                  <a:pt x="23843" y="5946"/>
                </a:lnTo>
                <a:lnTo>
                  <a:pt x="23722" y="5165"/>
                </a:lnTo>
                <a:lnTo>
                  <a:pt x="23662" y="4685"/>
                </a:lnTo>
                <a:lnTo>
                  <a:pt x="23482" y="4264"/>
                </a:lnTo>
                <a:lnTo>
                  <a:pt x="23122" y="3364"/>
                </a:lnTo>
                <a:lnTo>
                  <a:pt x="22641" y="2583"/>
                </a:lnTo>
                <a:lnTo>
                  <a:pt x="22041" y="1862"/>
                </a:lnTo>
                <a:lnTo>
                  <a:pt x="21320" y="1262"/>
                </a:lnTo>
                <a:lnTo>
                  <a:pt x="20900" y="961"/>
                </a:lnTo>
                <a:lnTo>
                  <a:pt x="20539" y="721"/>
                </a:lnTo>
                <a:lnTo>
                  <a:pt x="20059" y="481"/>
                </a:lnTo>
                <a:lnTo>
                  <a:pt x="19639" y="361"/>
                </a:lnTo>
                <a:lnTo>
                  <a:pt x="19158" y="181"/>
                </a:lnTo>
                <a:lnTo>
                  <a:pt x="18738" y="60"/>
                </a:lnTo>
                <a:lnTo>
                  <a:pt x="18197" y="0"/>
                </a:lnTo>
                <a:lnTo>
                  <a:pt x="17236" y="0"/>
                </a:lnTo>
                <a:close/>
              </a:path>
            </a:pathLst>
          </a:custGeom>
          <a:solidFill>
            <a:srgbClr val="CE2F1C"/>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8" name="Shape 177">
            <a:extLst>
              <a:ext uri="{FF2B5EF4-FFF2-40B4-BE49-F238E27FC236}">
                <a16:creationId xmlns:a16="http://schemas.microsoft.com/office/drawing/2014/main" xmlns="" id="{D197A72E-EFC6-44E0-ACEE-A1E58814D0B5}"/>
              </a:ext>
            </a:extLst>
          </p:cNvPr>
          <p:cNvSpPr>
            <a:spLocks/>
          </p:cNvSpPr>
          <p:nvPr/>
        </p:nvSpPr>
        <p:spPr bwMode="auto">
          <a:xfrm rot="2952398">
            <a:off x="12964" y="5725319"/>
            <a:ext cx="827088" cy="1060451"/>
          </a:xfrm>
          <a:custGeom>
            <a:avLst/>
            <a:gdLst>
              <a:gd name="T0" fmla="*/ 206292051 w 37957"/>
              <a:gd name="T1" fmla="*/ 20211529 h 48647"/>
              <a:gd name="T2" fmla="*/ 176474457 w 37957"/>
              <a:gd name="T3" fmla="*/ 9714578 h 48647"/>
              <a:gd name="T4" fmla="*/ 185785947 w 37957"/>
              <a:gd name="T5" fmla="*/ 17589367 h 48647"/>
              <a:gd name="T6" fmla="*/ 199463808 w 37957"/>
              <a:gd name="T7" fmla="*/ 40947506 h 48647"/>
              <a:gd name="T8" fmla="*/ 121794891 w 37957"/>
              <a:gd name="T9" fmla="*/ 56430577 h 48647"/>
              <a:gd name="T10" fmla="*/ 136703916 w 37957"/>
              <a:gd name="T11" fmla="*/ 25726643 h 48647"/>
              <a:gd name="T12" fmla="*/ 128623613 w 37957"/>
              <a:gd name="T13" fmla="*/ 19687096 h 48647"/>
              <a:gd name="T14" fmla="*/ 116818395 w 37957"/>
              <a:gd name="T15" fmla="*/ 47244715 h 48647"/>
              <a:gd name="T16" fmla="*/ 80162144 w 37957"/>
              <a:gd name="T17" fmla="*/ 24935441 h 48647"/>
              <a:gd name="T18" fmla="*/ 69598572 w 37957"/>
              <a:gd name="T19" fmla="*/ 790924 h 48647"/>
              <a:gd name="T20" fmla="*/ 62759892 w 37957"/>
              <a:gd name="T21" fmla="*/ 16011787 h 48647"/>
              <a:gd name="T22" fmla="*/ 87611427 w 37957"/>
              <a:gd name="T23" fmla="*/ 51181971 h 48647"/>
              <a:gd name="T24" fmla="*/ 141049370 w 37957"/>
              <a:gd name="T25" fmla="*/ 78739590 h 48647"/>
              <a:gd name="T26" fmla="*/ 79541561 w 37957"/>
              <a:gd name="T27" fmla="*/ 80575095 h 48647"/>
              <a:gd name="T28" fmla="*/ 36046128 w 37957"/>
              <a:gd name="T29" fmla="*/ 81628243 h 48647"/>
              <a:gd name="T30" fmla="*/ 101909849 w 37957"/>
              <a:gd name="T31" fmla="*/ 86352417 h 48647"/>
              <a:gd name="T32" fmla="*/ 147267489 w 37957"/>
              <a:gd name="T33" fmla="*/ 83988196 h 48647"/>
              <a:gd name="T34" fmla="*/ 176474457 w 37957"/>
              <a:gd name="T35" fmla="*/ 91862986 h 48647"/>
              <a:gd name="T36" fmla="*/ 136703916 w 37957"/>
              <a:gd name="T37" fmla="*/ 161936846 h 48647"/>
              <a:gd name="T38" fmla="*/ 101909849 w 37957"/>
              <a:gd name="T39" fmla="*/ 145400627 h 48647"/>
              <a:gd name="T40" fmla="*/ 83265974 w 37957"/>
              <a:gd name="T41" fmla="*/ 124144501 h 48647"/>
              <a:gd name="T42" fmla="*/ 71460778 w 37957"/>
              <a:gd name="T43" fmla="*/ 123882293 h 48647"/>
              <a:gd name="T44" fmla="*/ 83886557 w 37957"/>
              <a:gd name="T45" fmla="*/ 144876195 h 48647"/>
              <a:gd name="T46" fmla="*/ 21126665 w 37957"/>
              <a:gd name="T47" fmla="*/ 124144501 h 48647"/>
              <a:gd name="T48" fmla="*/ 0 w 37957"/>
              <a:gd name="T49" fmla="*/ 118896156 h 48647"/>
              <a:gd name="T50" fmla="*/ 30448614 w 37957"/>
              <a:gd name="T51" fmla="*/ 137267897 h 48647"/>
              <a:gd name="T52" fmla="*/ 129865236 w 37957"/>
              <a:gd name="T53" fmla="*/ 183721427 h 48647"/>
              <a:gd name="T54" fmla="*/ 119301664 w 37957"/>
              <a:gd name="T55" fmla="*/ 210488106 h 48647"/>
              <a:gd name="T56" fmla="*/ 134841710 w 37957"/>
              <a:gd name="T57" fmla="*/ 211274762 h 48647"/>
              <a:gd name="T58" fmla="*/ 189521276 w 37957"/>
              <a:gd name="T59" fmla="*/ 190805276 h 48647"/>
              <a:gd name="T60" fmla="*/ 278373869 w 37957"/>
              <a:gd name="T61" fmla="*/ 176371069 h 48647"/>
              <a:gd name="T62" fmla="*/ 323110925 w 37957"/>
              <a:gd name="T63" fmla="*/ 169282937 h 48647"/>
              <a:gd name="T64" fmla="*/ 321869302 w 37957"/>
              <a:gd name="T65" fmla="*/ 164296538 h 48647"/>
              <a:gd name="T66" fmla="*/ 283960946 w 37957"/>
              <a:gd name="T67" fmla="*/ 170336068 h 48647"/>
              <a:gd name="T68" fmla="*/ 300121575 w 37957"/>
              <a:gd name="T69" fmla="*/ 161150206 h 48647"/>
              <a:gd name="T70" fmla="*/ 308201900 w 37957"/>
              <a:gd name="T71" fmla="*/ 153275417 h 48647"/>
              <a:gd name="T72" fmla="*/ 223073720 w 37957"/>
              <a:gd name="T73" fmla="*/ 172171589 h 48647"/>
              <a:gd name="T74" fmla="*/ 239223889 w 37957"/>
              <a:gd name="T75" fmla="*/ 155372884 h 48647"/>
              <a:gd name="T76" fmla="*/ 227419173 w 37957"/>
              <a:gd name="T77" fmla="*/ 156164086 h 48647"/>
              <a:gd name="T78" fmla="*/ 207533674 w 37957"/>
              <a:gd name="T79" fmla="*/ 173482400 h 48647"/>
              <a:gd name="T80" fmla="*/ 172739607 w 37957"/>
              <a:gd name="T81" fmla="*/ 161674638 h 48647"/>
              <a:gd name="T82" fmla="*/ 227419173 w 37957"/>
              <a:gd name="T83" fmla="*/ 115745279 h 48647"/>
              <a:gd name="T84" fmla="*/ 277132246 w 37957"/>
              <a:gd name="T85" fmla="*/ 118367457 h 48647"/>
              <a:gd name="T86" fmla="*/ 343617008 w 37957"/>
              <a:gd name="T87" fmla="*/ 112594402 h 48647"/>
              <a:gd name="T88" fmla="*/ 362260883 w 37957"/>
              <a:gd name="T89" fmla="*/ 104457404 h 48647"/>
              <a:gd name="T90" fmla="*/ 315030600 w 37957"/>
              <a:gd name="T91" fmla="*/ 109448070 h 48647"/>
              <a:gd name="T92" fmla="*/ 238603328 w 37957"/>
              <a:gd name="T93" fmla="*/ 111283591 h 48647"/>
              <a:gd name="T94" fmla="*/ 318134430 w 37957"/>
              <a:gd name="T95" fmla="*/ 67718468 h 48647"/>
              <a:gd name="T96" fmla="*/ 364743673 w 37957"/>
              <a:gd name="T97" fmla="*/ 53541925 h 48647"/>
              <a:gd name="T98" fmla="*/ 392699038 w 37957"/>
              <a:gd name="T99" fmla="*/ 35961108 h 48647"/>
              <a:gd name="T100" fmla="*/ 364123090 w 37957"/>
              <a:gd name="T101" fmla="*/ 45146986 h 48647"/>
              <a:gd name="T102" fmla="*/ 352317894 w 37957"/>
              <a:gd name="T103" fmla="*/ 34645752 h 48647"/>
              <a:gd name="T104" fmla="*/ 352317894 w 37957"/>
              <a:gd name="T105" fmla="*/ 23886838 h 48647"/>
              <a:gd name="T106" fmla="*/ 330570188 w 37957"/>
              <a:gd name="T107" fmla="*/ 42782749 h 48647"/>
              <a:gd name="T108" fmla="*/ 262213240 w 37957"/>
              <a:gd name="T109" fmla="*/ 89236541 h 48647"/>
              <a:gd name="T110" fmla="*/ 252270730 w 37957"/>
              <a:gd name="T111" fmla="*/ 66927545 h 48647"/>
              <a:gd name="T112" fmla="*/ 243579802 w 37957"/>
              <a:gd name="T113" fmla="*/ 71913665 h 48647"/>
              <a:gd name="T114" fmla="*/ 231775086 w 37957"/>
              <a:gd name="T115" fmla="*/ 103408540 h 48647"/>
              <a:gd name="T116" fmla="*/ 213751771 w 37957"/>
              <a:gd name="T117" fmla="*/ 67718468 h 48647"/>
              <a:gd name="T118" fmla="*/ 219338870 w 37957"/>
              <a:gd name="T119" fmla="*/ 14438752 h 48647"/>
              <a:gd name="T120" fmla="*/ 215613978 w 37957"/>
              <a:gd name="T121" fmla="*/ 4283 h 4864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37957"/>
              <a:gd name="T184" fmla="*/ 0 h 48647"/>
              <a:gd name="T185" fmla="*/ 37957 w 37957"/>
              <a:gd name="T186" fmla="*/ 48647 h 48647"/>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37957" h="48647" extrusionOk="0">
                <a:moveTo>
                  <a:pt x="20840" y="1"/>
                </a:moveTo>
                <a:lnTo>
                  <a:pt x="20600" y="61"/>
                </a:lnTo>
                <a:lnTo>
                  <a:pt x="20540" y="181"/>
                </a:lnTo>
                <a:lnTo>
                  <a:pt x="20480" y="241"/>
                </a:lnTo>
                <a:lnTo>
                  <a:pt x="20240" y="1322"/>
                </a:lnTo>
                <a:lnTo>
                  <a:pt x="20119" y="2403"/>
                </a:lnTo>
                <a:lnTo>
                  <a:pt x="19939" y="4625"/>
                </a:lnTo>
                <a:lnTo>
                  <a:pt x="19159" y="3905"/>
                </a:lnTo>
                <a:lnTo>
                  <a:pt x="18738" y="3424"/>
                </a:lnTo>
                <a:lnTo>
                  <a:pt x="18258" y="2884"/>
                </a:lnTo>
                <a:lnTo>
                  <a:pt x="17777" y="2463"/>
                </a:lnTo>
                <a:lnTo>
                  <a:pt x="17477" y="2343"/>
                </a:lnTo>
                <a:lnTo>
                  <a:pt x="17177" y="2223"/>
                </a:lnTo>
                <a:lnTo>
                  <a:pt x="17057" y="2223"/>
                </a:lnTo>
                <a:lnTo>
                  <a:pt x="16996" y="2283"/>
                </a:lnTo>
                <a:lnTo>
                  <a:pt x="16996" y="2343"/>
                </a:lnTo>
                <a:lnTo>
                  <a:pt x="16936" y="2403"/>
                </a:lnTo>
                <a:lnTo>
                  <a:pt x="17057" y="2704"/>
                </a:lnTo>
                <a:lnTo>
                  <a:pt x="17177" y="3004"/>
                </a:lnTo>
                <a:lnTo>
                  <a:pt x="17537" y="3544"/>
                </a:lnTo>
                <a:lnTo>
                  <a:pt x="17957" y="4025"/>
                </a:lnTo>
                <a:lnTo>
                  <a:pt x="18378" y="4505"/>
                </a:lnTo>
                <a:lnTo>
                  <a:pt x="19279" y="5586"/>
                </a:lnTo>
                <a:lnTo>
                  <a:pt x="19579" y="5887"/>
                </a:lnTo>
                <a:lnTo>
                  <a:pt x="19819" y="6127"/>
                </a:lnTo>
                <a:lnTo>
                  <a:pt x="19819" y="6307"/>
                </a:lnTo>
                <a:lnTo>
                  <a:pt x="19579" y="7868"/>
                </a:lnTo>
                <a:lnTo>
                  <a:pt x="19279" y="9370"/>
                </a:lnTo>
                <a:lnTo>
                  <a:pt x="18618" y="12373"/>
                </a:lnTo>
                <a:lnTo>
                  <a:pt x="18017" y="15556"/>
                </a:lnTo>
                <a:lnTo>
                  <a:pt x="17537" y="18739"/>
                </a:lnTo>
                <a:lnTo>
                  <a:pt x="16516" y="17838"/>
                </a:lnTo>
                <a:lnTo>
                  <a:pt x="14414" y="15796"/>
                </a:lnTo>
                <a:lnTo>
                  <a:pt x="13093" y="14415"/>
                </a:lnTo>
                <a:lnTo>
                  <a:pt x="11772" y="12913"/>
                </a:lnTo>
                <a:lnTo>
                  <a:pt x="11952" y="12493"/>
                </a:lnTo>
                <a:lnTo>
                  <a:pt x="12372" y="11171"/>
                </a:lnTo>
                <a:lnTo>
                  <a:pt x="12672" y="9790"/>
                </a:lnTo>
                <a:lnTo>
                  <a:pt x="12973" y="8529"/>
                </a:lnTo>
                <a:lnTo>
                  <a:pt x="13153" y="7208"/>
                </a:lnTo>
                <a:lnTo>
                  <a:pt x="13153" y="6547"/>
                </a:lnTo>
                <a:lnTo>
                  <a:pt x="13213" y="5887"/>
                </a:lnTo>
                <a:lnTo>
                  <a:pt x="13153" y="5226"/>
                </a:lnTo>
                <a:lnTo>
                  <a:pt x="13033" y="4625"/>
                </a:lnTo>
                <a:lnTo>
                  <a:pt x="12973" y="4505"/>
                </a:lnTo>
                <a:lnTo>
                  <a:pt x="12913" y="4385"/>
                </a:lnTo>
                <a:lnTo>
                  <a:pt x="12672" y="4325"/>
                </a:lnTo>
                <a:lnTo>
                  <a:pt x="12492" y="4445"/>
                </a:lnTo>
                <a:lnTo>
                  <a:pt x="12432" y="4505"/>
                </a:lnTo>
                <a:lnTo>
                  <a:pt x="12372" y="4625"/>
                </a:lnTo>
                <a:lnTo>
                  <a:pt x="12192" y="5226"/>
                </a:lnTo>
                <a:lnTo>
                  <a:pt x="12132" y="5826"/>
                </a:lnTo>
                <a:lnTo>
                  <a:pt x="11952" y="7148"/>
                </a:lnTo>
                <a:lnTo>
                  <a:pt x="11832" y="8409"/>
                </a:lnTo>
                <a:lnTo>
                  <a:pt x="11591" y="9670"/>
                </a:lnTo>
                <a:lnTo>
                  <a:pt x="11291" y="10811"/>
                </a:lnTo>
                <a:lnTo>
                  <a:pt x="10991" y="11892"/>
                </a:lnTo>
                <a:lnTo>
                  <a:pt x="10931" y="11772"/>
                </a:lnTo>
                <a:lnTo>
                  <a:pt x="10030" y="10511"/>
                </a:lnTo>
                <a:lnTo>
                  <a:pt x="9249" y="9190"/>
                </a:lnTo>
                <a:lnTo>
                  <a:pt x="8528" y="7868"/>
                </a:lnTo>
                <a:lnTo>
                  <a:pt x="7988" y="6427"/>
                </a:lnTo>
                <a:lnTo>
                  <a:pt x="7748" y="5706"/>
                </a:lnTo>
                <a:lnTo>
                  <a:pt x="7568" y="4926"/>
                </a:lnTo>
                <a:lnTo>
                  <a:pt x="7267" y="3424"/>
                </a:lnTo>
                <a:lnTo>
                  <a:pt x="7027" y="1863"/>
                </a:lnTo>
                <a:lnTo>
                  <a:pt x="6907" y="301"/>
                </a:lnTo>
                <a:lnTo>
                  <a:pt x="6847" y="241"/>
                </a:lnTo>
                <a:lnTo>
                  <a:pt x="6787" y="181"/>
                </a:lnTo>
                <a:lnTo>
                  <a:pt x="6727" y="181"/>
                </a:lnTo>
                <a:lnTo>
                  <a:pt x="6667" y="241"/>
                </a:lnTo>
                <a:lnTo>
                  <a:pt x="6426" y="782"/>
                </a:lnTo>
                <a:lnTo>
                  <a:pt x="6306" y="1322"/>
                </a:lnTo>
                <a:lnTo>
                  <a:pt x="6186" y="1923"/>
                </a:lnTo>
                <a:lnTo>
                  <a:pt x="6066" y="2463"/>
                </a:lnTo>
                <a:lnTo>
                  <a:pt x="6066" y="3064"/>
                </a:lnTo>
                <a:lnTo>
                  <a:pt x="6066" y="3664"/>
                </a:lnTo>
                <a:lnTo>
                  <a:pt x="6126" y="4805"/>
                </a:lnTo>
                <a:lnTo>
                  <a:pt x="6306" y="5947"/>
                </a:lnTo>
                <a:lnTo>
                  <a:pt x="6607" y="7148"/>
                </a:lnTo>
                <a:lnTo>
                  <a:pt x="6967" y="8229"/>
                </a:lnTo>
                <a:lnTo>
                  <a:pt x="7327" y="9310"/>
                </a:lnTo>
                <a:lnTo>
                  <a:pt x="7868" y="10511"/>
                </a:lnTo>
                <a:lnTo>
                  <a:pt x="8468" y="11712"/>
                </a:lnTo>
                <a:lnTo>
                  <a:pt x="9189" y="12793"/>
                </a:lnTo>
                <a:lnTo>
                  <a:pt x="9910" y="13874"/>
                </a:lnTo>
                <a:lnTo>
                  <a:pt x="10691" y="14895"/>
                </a:lnTo>
                <a:lnTo>
                  <a:pt x="11591" y="15856"/>
                </a:lnTo>
                <a:lnTo>
                  <a:pt x="12432" y="16817"/>
                </a:lnTo>
                <a:lnTo>
                  <a:pt x="13333" y="17778"/>
                </a:lnTo>
                <a:lnTo>
                  <a:pt x="13633" y="18018"/>
                </a:lnTo>
                <a:lnTo>
                  <a:pt x="13273" y="18018"/>
                </a:lnTo>
                <a:lnTo>
                  <a:pt x="12913" y="18078"/>
                </a:lnTo>
                <a:lnTo>
                  <a:pt x="12072" y="18198"/>
                </a:lnTo>
                <a:lnTo>
                  <a:pt x="10570" y="18378"/>
                </a:lnTo>
                <a:lnTo>
                  <a:pt x="9069" y="18498"/>
                </a:lnTo>
                <a:lnTo>
                  <a:pt x="8408" y="18498"/>
                </a:lnTo>
                <a:lnTo>
                  <a:pt x="7688" y="18438"/>
                </a:lnTo>
                <a:lnTo>
                  <a:pt x="6246" y="18378"/>
                </a:lnTo>
                <a:lnTo>
                  <a:pt x="5586" y="18318"/>
                </a:lnTo>
                <a:lnTo>
                  <a:pt x="4865" y="18318"/>
                </a:lnTo>
                <a:lnTo>
                  <a:pt x="4204" y="18378"/>
                </a:lnTo>
                <a:lnTo>
                  <a:pt x="3544" y="18498"/>
                </a:lnTo>
                <a:lnTo>
                  <a:pt x="3484" y="18558"/>
                </a:lnTo>
                <a:lnTo>
                  <a:pt x="3484" y="18679"/>
                </a:lnTo>
                <a:lnTo>
                  <a:pt x="4084" y="18979"/>
                </a:lnTo>
                <a:lnTo>
                  <a:pt x="4745" y="19219"/>
                </a:lnTo>
                <a:lnTo>
                  <a:pt x="5466" y="19399"/>
                </a:lnTo>
                <a:lnTo>
                  <a:pt x="6186" y="19519"/>
                </a:lnTo>
                <a:lnTo>
                  <a:pt x="7688" y="19639"/>
                </a:lnTo>
                <a:lnTo>
                  <a:pt x="9069" y="19699"/>
                </a:lnTo>
                <a:lnTo>
                  <a:pt x="9850" y="19760"/>
                </a:lnTo>
                <a:lnTo>
                  <a:pt x="10691" y="19760"/>
                </a:lnTo>
                <a:lnTo>
                  <a:pt x="12312" y="19699"/>
                </a:lnTo>
                <a:lnTo>
                  <a:pt x="12913" y="19639"/>
                </a:lnTo>
                <a:lnTo>
                  <a:pt x="13453" y="19579"/>
                </a:lnTo>
                <a:lnTo>
                  <a:pt x="13753" y="19519"/>
                </a:lnTo>
                <a:lnTo>
                  <a:pt x="13994" y="19399"/>
                </a:lnTo>
                <a:lnTo>
                  <a:pt x="14234" y="19219"/>
                </a:lnTo>
                <a:lnTo>
                  <a:pt x="14474" y="19039"/>
                </a:lnTo>
                <a:lnTo>
                  <a:pt x="14534" y="18919"/>
                </a:lnTo>
                <a:lnTo>
                  <a:pt x="15135" y="19519"/>
                </a:lnTo>
                <a:lnTo>
                  <a:pt x="16036" y="20360"/>
                </a:lnTo>
                <a:lnTo>
                  <a:pt x="16516" y="20720"/>
                </a:lnTo>
                <a:lnTo>
                  <a:pt x="16756" y="20901"/>
                </a:lnTo>
                <a:lnTo>
                  <a:pt x="17057" y="21021"/>
                </a:lnTo>
                <a:lnTo>
                  <a:pt x="17177" y="21021"/>
                </a:lnTo>
                <a:lnTo>
                  <a:pt x="16576" y="24384"/>
                </a:lnTo>
                <a:lnTo>
                  <a:pt x="15375" y="30329"/>
                </a:lnTo>
                <a:lnTo>
                  <a:pt x="14714" y="33272"/>
                </a:lnTo>
                <a:lnTo>
                  <a:pt x="14054" y="36215"/>
                </a:lnTo>
                <a:lnTo>
                  <a:pt x="13753" y="37416"/>
                </a:lnTo>
                <a:lnTo>
                  <a:pt x="13213" y="37056"/>
                </a:lnTo>
                <a:lnTo>
                  <a:pt x="12612" y="36695"/>
                </a:lnTo>
                <a:lnTo>
                  <a:pt x="11591" y="36035"/>
                </a:lnTo>
                <a:lnTo>
                  <a:pt x="9790" y="34714"/>
                </a:lnTo>
                <a:lnTo>
                  <a:pt x="9850" y="34654"/>
                </a:lnTo>
                <a:lnTo>
                  <a:pt x="9910" y="34173"/>
                </a:lnTo>
                <a:lnTo>
                  <a:pt x="9910" y="33753"/>
                </a:lnTo>
                <a:lnTo>
                  <a:pt x="9850" y="33272"/>
                </a:lnTo>
                <a:lnTo>
                  <a:pt x="9730" y="32792"/>
                </a:lnTo>
                <a:lnTo>
                  <a:pt x="9369" y="31891"/>
                </a:lnTo>
                <a:lnTo>
                  <a:pt x="9069" y="31050"/>
                </a:lnTo>
                <a:lnTo>
                  <a:pt x="8769" y="30149"/>
                </a:lnTo>
                <a:lnTo>
                  <a:pt x="8468" y="29248"/>
                </a:lnTo>
                <a:lnTo>
                  <a:pt x="8288" y="28828"/>
                </a:lnTo>
                <a:lnTo>
                  <a:pt x="8048" y="28408"/>
                </a:lnTo>
                <a:lnTo>
                  <a:pt x="7808" y="28047"/>
                </a:lnTo>
                <a:lnTo>
                  <a:pt x="7508" y="27687"/>
                </a:lnTo>
                <a:lnTo>
                  <a:pt x="7387" y="27627"/>
                </a:lnTo>
                <a:lnTo>
                  <a:pt x="7207" y="27627"/>
                </a:lnTo>
                <a:lnTo>
                  <a:pt x="7027" y="27687"/>
                </a:lnTo>
                <a:lnTo>
                  <a:pt x="6967" y="27867"/>
                </a:lnTo>
                <a:lnTo>
                  <a:pt x="6907" y="28348"/>
                </a:lnTo>
                <a:lnTo>
                  <a:pt x="6907" y="28828"/>
                </a:lnTo>
                <a:lnTo>
                  <a:pt x="6967" y="29309"/>
                </a:lnTo>
                <a:lnTo>
                  <a:pt x="7087" y="29789"/>
                </a:lnTo>
                <a:lnTo>
                  <a:pt x="7387" y="30750"/>
                </a:lnTo>
                <a:lnTo>
                  <a:pt x="7688" y="31651"/>
                </a:lnTo>
                <a:lnTo>
                  <a:pt x="7988" y="32612"/>
                </a:lnTo>
                <a:lnTo>
                  <a:pt x="8108" y="33152"/>
                </a:lnTo>
                <a:lnTo>
                  <a:pt x="8288" y="33633"/>
                </a:lnTo>
                <a:lnTo>
                  <a:pt x="7387" y="32972"/>
                </a:lnTo>
                <a:lnTo>
                  <a:pt x="5466" y="31531"/>
                </a:lnTo>
                <a:lnTo>
                  <a:pt x="4565" y="30810"/>
                </a:lnTo>
                <a:lnTo>
                  <a:pt x="3664" y="30029"/>
                </a:lnTo>
                <a:lnTo>
                  <a:pt x="2883" y="29188"/>
                </a:lnTo>
                <a:lnTo>
                  <a:pt x="2042" y="28408"/>
                </a:lnTo>
                <a:lnTo>
                  <a:pt x="1622" y="27987"/>
                </a:lnTo>
                <a:lnTo>
                  <a:pt x="1202" y="27627"/>
                </a:lnTo>
                <a:lnTo>
                  <a:pt x="721" y="27327"/>
                </a:lnTo>
                <a:lnTo>
                  <a:pt x="241" y="27086"/>
                </a:lnTo>
                <a:lnTo>
                  <a:pt x="60" y="27086"/>
                </a:lnTo>
                <a:lnTo>
                  <a:pt x="60" y="27147"/>
                </a:lnTo>
                <a:lnTo>
                  <a:pt x="0" y="27207"/>
                </a:lnTo>
                <a:lnTo>
                  <a:pt x="121" y="27687"/>
                </a:lnTo>
                <a:lnTo>
                  <a:pt x="241" y="28167"/>
                </a:lnTo>
                <a:lnTo>
                  <a:pt x="481" y="28588"/>
                </a:lnTo>
                <a:lnTo>
                  <a:pt x="721" y="29008"/>
                </a:lnTo>
                <a:lnTo>
                  <a:pt x="1322" y="29789"/>
                </a:lnTo>
                <a:lnTo>
                  <a:pt x="2042" y="30510"/>
                </a:lnTo>
                <a:lnTo>
                  <a:pt x="2943" y="31411"/>
                </a:lnTo>
                <a:lnTo>
                  <a:pt x="3904" y="32251"/>
                </a:lnTo>
                <a:lnTo>
                  <a:pt x="5886" y="33933"/>
                </a:lnTo>
                <a:lnTo>
                  <a:pt x="10090" y="37176"/>
                </a:lnTo>
                <a:lnTo>
                  <a:pt x="12312" y="38918"/>
                </a:lnTo>
                <a:lnTo>
                  <a:pt x="12793" y="39278"/>
                </a:lnTo>
                <a:lnTo>
                  <a:pt x="13213" y="39578"/>
                </a:lnTo>
                <a:lnTo>
                  <a:pt x="12552" y="42041"/>
                </a:lnTo>
                <a:lnTo>
                  <a:pt x="12132" y="43422"/>
                </a:lnTo>
                <a:lnTo>
                  <a:pt x="11711" y="44923"/>
                </a:lnTo>
                <a:lnTo>
                  <a:pt x="11531" y="45704"/>
                </a:lnTo>
                <a:lnTo>
                  <a:pt x="11411" y="46485"/>
                </a:lnTo>
                <a:lnTo>
                  <a:pt x="11351" y="47205"/>
                </a:lnTo>
                <a:lnTo>
                  <a:pt x="11411" y="47926"/>
                </a:lnTo>
                <a:lnTo>
                  <a:pt x="11531" y="48166"/>
                </a:lnTo>
                <a:lnTo>
                  <a:pt x="11651" y="48346"/>
                </a:lnTo>
                <a:lnTo>
                  <a:pt x="11892" y="48527"/>
                </a:lnTo>
                <a:lnTo>
                  <a:pt x="12132" y="48587"/>
                </a:lnTo>
                <a:lnTo>
                  <a:pt x="12372" y="48647"/>
                </a:lnTo>
                <a:lnTo>
                  <a:pt x="12612" y="48587"/>
                </a:lnTo>
                <a:lnTo>
                  <a:pt x="12853" y="48527"/>
                </a:lnTo>
                <a:lnTo>
                  <a:pt x="13033" y="48346"/>
                </a:lnTo>
                <a:lnTo>
                  <a:pt x="13453" y="47866"/>
                </a:lnTo>
                <a:lnTo>
                  <a:pt x="13753" y="47325"/>
                </a:lnTo>
                <a:lnTo>
                  <a:pt x="14054" y="46725"/>
                </a:lnTo>
                <a:lnTo>
                  <a:pt x="14294" y="46064"/>
                </a:lnTo>
                <a:lnTo>
                  <a:pt x="15315" y="45524"/>
                </a:lnTo>
                <a:lnTo>
                  <a:pt x="16336" y="44923"/>
                </a:lnTo>
                <a:lnTo>
                  <a:pt x="18318" y="43662"/>
                </a:lnTo>
                <a:lnTo>
                  <a:pt x="22762" y="40899"/>
                </a:lnTo>
                <a:lnTo>
                  <a:pt x="24263" y="39939"/>
                </a:lnTo>
                <a:lnTo>
                  <a:pt x="24323" y="39999"/>
                </a:lnTo>
                <a:lnTo>
                  <a:pt x="24383" y="40059"/>
                </a:lnTo>
                <a:lnTo>
                  <a:pt x="24864" y="40239"/>
                </a:lnTo>
                <a:lnTo>
                  <a:pt x="25344" y="40359"/>
                </a:lnTo>
                <a:lnTo>
                  <a:pt x="26906" y="40359"/>
                </a:lnTo>
                <a:lnTo>
                  <a:pt x="27446" y="40239"/>
                </a:lnTo>
                <a:lnTo>
                  <a:pt x="28467" y="39999"/>
                </a:lnTo>
                <a:lnTo>
                  <a:pt x="29368" y="39698"/>
                </a:lnTo>
                <a:lnTo>
                  <a:pt x="29849" y="39518"/>
                </a:lnTo>
                <a:lnTo>
                  <a:pt x="30389" y="39278"/>
                </a:lnTo>
                <a:lnTo>
                  <a:pt x="30810" y="39038"/>
                </a:lnTo>
                <a:lnTo>
                  <a:pt x="31230" y="38737"/>
                </a:lnTo>
                <a:lnTo>
                  <a:pt x="31530" y="38377"/>
                </a:lnTo>
                <a:lnTo>
                  <a:pt x="31650" y="38137"/>
                </a:lnTo>
                <a:lnTo>
                  <a:pt x="31710" y="37897"/>
                </a:lnTo>
                <a:lnTo>
                  <a:pt x="31650" y="37716"/>
                </a:lnTo>
                <a:lnTo>
                  <a:pt x="31590" y="37656"/>
                </a:lnTo>
                <a:lnTo>
                  <a:pt x="31470" y="37596"/>
                </a:lnTo>
                <a:lnTo>
                  <a:pt x="31110" y="37596"/>
                </a:lnTo>
                <a:lnTo>
                  <a:pt x="30689" y="37656"/>
                </a:lnTo>
                <a:lnTo>
                  <a:pt x="30269" y="37776"/>
                </a:lnTo>
                <a:lnTo>
                  <a:pt x="29909" y="37957"/>
                </a:lnTo>
                <a:lnTo>
                  <a:pt x="29068" y="38377"/>
                </a:lnTo>
                <a:lnTo>
                  <a:pt x="28708" y="38557"/>
                </a:lnTo>
                <a:lnTo>
                  <a:pt x="28347" y="38737"/>
                </a:lnTo>
                <a:lnTo>
                  <a:pt x="27446" y="38978"/>
                </a:lnTo>
                <a:lnTo>
                  <a:pt x="26546" y="39218"/>
                </a:lnTo>
                <a:lnTo>
                  <a:pt x="25645" y="39398"/>
                </a:lnTo>
                <a:lnTo>
                  <a:pt x="24804" y="39638"/>
                </a:lnTo>
                <a:lnTo>
                  <a:pt x="27146" y="38137"/>
                </a:lnTo>
                <a:lnTo>
                  <a:pt x="28047" y="37536"/>
                </a:lnTo>
                <a:lnTo>
                  <a:pt x="29008" y="36876"/>
                </a:lnTo>
                <a:lnTo>
                  <a:pt x="29428" y="36515"/>
                </a:lnTo>
                <a:lnTo>
                  <a:pt x="29789" y="36095"/>
                </a:lnTo>
                <a:lnTo>
                  <a:pt x="30149" y="35675"/>
                </a:lnTo>
                <a:lnTo>
                  <a:pt x="30389" y="35194"/>
                </a:lnTo>
                <a:lnTo>
                  <a:pt x="30389" y="35074"/>
                </a:lnTo>
                <a:lnTo>
                  <a:pt x="30329" y="35014"/>
                </a:lnTo>
                <a:lnTo>
                  <a:pt x="29789" y="35074"/>
                </a:lnTo>
                <a:lnTo>
                  <a:pt x="29248" y="35134"/>
                </a:lnTo>
                <a:lnTo>
                  <a:pt x="28708" y="35314"/>
                </a:lnTo>
                <a:lnTo>
                  <a:pt x="28167" y="35494"/>
                </a:lnTo>
                <a:lnTo>
                  <a:pt x="27206" y="36035"/>
                </a:lnTo>
                <a:lnTo>
                  <a:pt x="26245" y="36575"/>
                </a:lnTo>
                <a:lnTo>
                  <a:pt x="23903" y="37957"/>
                </a:lnTo>
                <a:lnTo>
                  <a:pt x="21561" y="39398"/>
                </a:lnTo>
                <a:lnTo>
                  <a:pt x="21501" y="39398"/>
                </a:lnTo>
                <a:lnTo>
                  <a:pt x="21561" y="39338"/>
                </a:lnTo>
                <a:lnTo>
                  <a:pt x="21921" y="38377"/>
                </a:lnTo>
                <a:lnTo>
                  <a:pt x="22342" y="37416"/>
                </a:lnTo>
                <a:lnTo>
                  <a:pt x="22762" y="36515"/>
                </a:lnTo>
                <a:lnTo>
                  <a:pt x="22942" y="36035"/>
                </a:lnTo>
                <a:lnTo>
                  <a:pt x="23122" y="35554"/>
                </a:lnTo>
                <a:lnTo>
                  <a:pt x="23062" y="35314"/>
                </a:lnTo>
                <a:lnTo>
                  <a:pt x="22942" y="35194"/>
                </a:lnTo>
                <a:lnTo>
                  <a:pt x="22822" y="35074"/>
                </a:lnTo>
                <a:lnTo>
                  <a:pt x="22702" y="35134"/>
                </a:lnTo>
                <a:lnTo>
                  <a:pt x="22582" y="35134"/>
                </a:lnTo>
                <a:lnTo>
                  <a:pt x="22281" y="35434"/>
                </a:lnTo>
                <a:lnTo>
                  <a:pt x="21981" y="35735"/>
                </a:lnTo>
                <a:lnTo>
                  <a:pt x="21681" y="36095"/>
                </a:lnTo>
                <a:lnTo>
                  <a:pt x="21441" y="36455"/>
                </a:lnTo>
                <a:lnTo>
                  <a:pt x="21080" y="37176"/>
                </a:lnTo>
                <a:lnTo>
                  <a:pt x="20720" y="38017"/>
                </a:lnTo>
                <a:lnTo>
                  <a:pt x="20480" y="38437"/>
                </a:lnTo>
                <a:lnTo>
                  <a:pt x="20240" y="39038"/>
                </a:lnTo>
                <a:lnTo>
                  <a:pt x="20059" y="39698"/>
                </a:lnTo>
                <a:lnTo>
                  <a:pt x="20059" y="39999"/>
                </a:lnTo>
                <a:lnTo>
                  <a:pt x="20059" y="40299"/>
                </a:lnTo>
                <a:lnTo>
                  <a:pt x="17117" y="42041"/>
                </a:lnTo>
                <a:lnTo>
                  <a:pt x="15075" y="43302"/>
                </a:lnTo>
                <a:lnTo>
                  <a:pt x="15195" y="42761"/>
                </a:lnTo>
                <a:lnTo>
                  <a:pt x="15976" y="39878"/>
                </a:lnTo>
                <a:lnTo>
                  <a:pt x="16696" y="36996"/>
                </a:lnTo>
                <a:lnTo>
                  <a:pt x="17597" y="33092"/>
                </a:lnTo>
                <a:lnTo>
                  <a:pt x="18438" y="29248"/>
                </a:lnTo>
                <a:lnTo>
                  <a:pt x="18738" y="29128"/>
                </a:lnTo>
                <a:lnTo>
                  <a:pt x="19038" y="28948"/>
                </a:lnTo>
                <a:lnTo>
                  <a:pt x="19639" y="28528"/>
                </a:lnTo>
                <a:lnTo>
                  <a:pt x="20720" y="27567"/>
                </a:lnTo>
                <a:lnTo>
                  <a:pt x="21981" y="26486"/>
                </a:lnTo>
                <a:lnTo>
                  <a:pt x="22101" y="26666"/>
                </a:lnTo>
                <a:lnTo>
                  <a:pt x="22342" y="26786"/>
                </a:lnTo>
                <a:lnTo>
                  <a:pt x="22762" y="26906"/>
                </a:lnTo>
                <a:lnTo>
                  <a:pt x="23242" y="26966"/>
                </a:lnTo>
                <a:lnTo>
                  <a:pt x="23723" y="26966"/>
                </a:lnTo>
                <a:lnTo>
                  <a:pt x="24744" y="27086"/>
                </a:lnTo>
                <a:lnTo>
                  <a:pt x="26786" y="27086"/>
                </a:lnTo>
                <a:lnTo>
                  <a:pt x="27807" y="26966"/>
                </a:lnTo>
                <a:lnTo>
                  <a:pt x="28708" y="26906"/>
                </a:lnTo>
                <a:lnTo>
                  <a:pt x="29608" y="26726"/>
                </a:lnTo>
                <a:lnTo>
                  <a:pt x="30509" y="26546"/>
                </a:lnTo>
                <a:lnTo>
                  <a:pt x="31410" y="26306"/>
                </a:lnTo>
                <a:lnTo>
                  <a:pt x="32311" y="26065"/>
                </a:lnTo>
                <a:lnTo>
                  <a:pt x="33212" y="25765"/>
                </a:lnTo>
                <a:lnTo>
                  <a:pt x="34953" y="25105"/>
                </a:lnTo>
                <a:lnTo>
                  <a:pt x="35074" y="24984"/>
                </a:lnTo>
                <a:lnTo>
                  <a:pt x="35194" y="24864"/>
                </a:lnTo>
                <a:lnTo>
                  <a:pt x="35314" y="24624"/>
                </a:lnTo>
                <a:lnTo>
                  <a:pt x="35314" y="24384"/>
                </a:lnTo>
                <a:lnTo>
                  <a:pt x="35194" y="24144"/>
                </a:lnTo>
                <a:lnTo>
                  <a:pt x="35014" y="23903"/>
                </a:lnTo>
                <a:lnTo>
                  <a:pt x="34773" y="23723"/>
                </a:lnTo>
                <a:lnTo>
                  <a:pt x="34473" y="23723"/>
                </a:lnTo>
                <a:lnTo>
                  <a:pt x="34173" y="23783"/>
                </a:lnTo>
                <a:lnTo>
                  <a:pt x="33272" y="24144"/>
                </a:lnTo>
                <a:lnTo>
                  <a:pt x="32311" y="24504"/>
                </a:lnTo>
                <a:lnTo>
                  <a:pt x="31350" y="24804"/>
                </a:lnTo>
                <a:lnTo>
                  <a:pt x="30449" y="25045"/>
                </a:lnTo>
                <a:lnTo>
                  <a:pt x="29428" y="25225"/>
                </a:lnTo>
                <a:lnTo>
                  <a:pt x="28467" y="25405"/>
                </a:lnTo>
                <a:lnTo>
                  <a:pt x="27506" y="25525"/>
                </a:lnTo>
                <a:lnTo>
                  <a:pt x="26485" y="25585"/>
                </a:lnTo>
                <a:lnTo>
                  <a:pt x="25645" y="25645"/>
                </a:lnTo>
                <a:lnTo>
                  <a:pt x="24744" y="25585"/>
                </a:lnTo>
                <a:lnTo>
                  <a:pt x="23062" y="25465"/>
                </a:lnTo>
                <a:lnTo>
                  <a:pt x="23663" y="24864"/>
                </a:lnTo>
                <a:lnTo>
                  <a:pt x="24984" y="23483"/>
                </a:lnTo>
                <a:lnTo>
                  <a:pt x="26305" y="21982"/>
                </a:lnTo>
                <a:lnTo>
                  <a:pt x="27506" y="20480"/>
                </a:lnTo>
                <a:lnTo>
                  <a:pt x="28647" y="18919"/>
                </a:lnTo>
                <a:lnTo>
                  <a:pt x="29729" y="17237"/>
                </a:lnTo>
                <a:lnTo>
                  <a:pt x="30749" y="15496"/>
                </a:lnTo>
                <a:lnTo>
                  <a:pt x="30990" y="15556"/>
                </a:lnTo>
                <a:lnTo>
                  <a:pt x="31170" y="15496"/>
                </a:lnTo>
                <a:lnTo>
                  <a:pt x="31290" y="15435"/>
                </a:lnTo>
                <a:lnTo>
                  <a:pt x="32371" y="14715"/>
                </a:lnTo>
                <a:lnTo>
                  <a:pt x="33392" y="13934"/>
                </a:lnTo>
                <a:lnTo>
                  <a:pt x="34353" y="13093"/>
                </a:lnTo>
                <a:lnTo>
                  <a:pt x="35254" y="12252"/>
                </a:lnTo>
                <a:lnTo>
                  <a:pt x="36095" y="11352"/>
                </a:lnTo>
                <a:lnTo>
                  <a:pt x="36875" y="10451"/>
                </a:lnTo>
                <a:lnTo>
                  <a:pt x="37176" y="9970"/>
                </a:lnTo>
                <a:lnTo>
                  <a:pt x="37476" y="9490"/>
                </a:lnTo>
                <a:lnTo>
                  <a:pt x="37776" y="8949"/>
                </a:lnTo>
                <a:lnTo>
                  <a:pt x="37956" y="8409"/>
                </a:lnTo>
                <a:lnTo>
                  <a:pt x="37956" y="8229"/>
                </a:lnTo>
                <a:lnTo>
                  <a:pt x="37836" y="8109"/>
                </a:lnTo>
                <a:lnTo>
                  <a:pt x="37716" y="8049"/>
                </a:lnTo>
                <a:lnTo>
                  <a:pt x="37596" y="8109"/>
                </a:lnTo>
                <a:lnTo>
                  <a:pt x="37115" y="8409"/>
                </a:lnTo>
                <a:lnTo>
                  <a:pt x="36695" y="8769"/>
                </a:lnTo>
                <a:lnTo>
                  <a:pt x="35914" y="9550"/>
                </a:lnTo>
                <a:lnTo>
                  <a:pt x="35194" y="10331"/>
                </a:lnTo>
                <a:lnTo>
                  <a:pt x="34413" y="11111"/>
                </a:lnTo>
                <a:lnTo>
                  <a:pt x="33212" y="12132"/>
                </a:lnTo>
                <a:lnTo>
                  <a:pt x="31951" y="13093"/>
                </a:lnTo>
                <a:lnTo>
                  <a:pt x="32371" y="12132"/>
                </a:lnTo>
                <a:lnTo>
                  <a:pt x="33092" y="10391"/>
                </a:lnTo>
                <a:lnTo>
                  <a:pt x="33752" y="8649"/>
                </a:lnTo>
                <a:lnTo>
                  <a:pt x="34053" y="7928"/>
                </a:lnTo>
                <a:lnTo>
                  <a:pt x="34293" y="7088"/>
                </a:lnTo>
                <a:lnTo>
                  <a:pt x="34353" y="6667"/>
                </a:lnTo>
                <a:lnTo>
                  <a:pt x="34353" y="6247"/>
                </a:lnTo>
                <a:lnTo>
                  <a:pt x="34353" y="5887"/>
                </a:lnTo>
                <a:lnTo>
                  <a:pt x="34233" y="5526"/>
                </a:lnTo>
                <a:lnTo>
                  <a:pt x="34113" y="5466"/>
                </a:lnTo>
                <a:lnTo>
                  <a:pt x="34053" y="5466"/>
                </a:lnTo>
                <a:lnTo>
                  <a:pt x="33752" y="5706"/>
                </a:lnTo>
                <a:lnTo>
                  <a:pt x="33512" y="5947"/>
                </a:lnTo>
                <a:lnTo>
                  <a:pt x="33332" y="6247"/>
                </a:lnTo>
                <a:lnTo>
                  <a:pt x="33152" y="6607"/>
                </a:lnTo>
                <a:lnTo>
                  <a:pt x="32912" y="7268"/>
                </a:lnTo>
                <a:lnTo>
                  <a:pt x="32671" y="7928"/>
                </a:lnTo>
                <a:lnTo>
                  <a:pt x="31951" y="9790"/>
                </a:lnTo>
                <a:lnTo>
                  <a:pt x="31110" y="11592"/>
                </a:lnTo>
                <a:lnTo>
                  <a:pt x="30269" y="13213"/>
                </a:lnTo>
                <a:lnTo>
                  <a:pt x="29308" y="14835"/>
                </a:lnTo>
                <a:lnTo>
                  <a:pt x="28347" y="16396"/>
                </a:lnTo>
                <a:lnTo>
                  <a:pt x="27266" y="17898"/>
                </a:lnTo>
                <a:lnTo>
                  <a:pt x="26365" y="19219"/>
                </a:lnTo>
                <a:lnTo>
                  <a:pt x="25344" y="20420"/>
                </a:lnTo>
                <a:lnTo>
                  <a:pt x="25224" y="19219"/>
                </a:lnTo>
                <a:lnTo>
                  <a:pt x="25104" y="17958"/>
                </a:lnTo>
                <a:lnTo>
                  <a:pt x="24924" y="16757"/>
                </a:lnTo>
                <a:lnTo>
                  <a:pt x="24744" y="16156"/>
                </a:lnTo>
                <a:lnTo>
                  <a:pt x="24564" y="15616"/>
                </a:lnTo>
                <a:lnTo>
                  <a:pt x="24504" y="15435"/>
                </a:lnTo>
                <a:lnTo>
                  <a:pt x="24383" y="15315"/>
                </a:lnTo>
                <a:lnTo>
                  <a:pt x="24203" y="15255"/>
                </a:lnTo>
                <a:lnTo>
                  <a:pt x="24023" y="15255"/>
                </a:lnTo>
                <a:lnTo>
                  <a:pt x="23903" y="15315"/>
                </a:lnTo>
                <a:lnTo>
                  <a:pt x="23783" y="15435"/>
                </a:lnTo>
                <a:lnTo>
                  <a:pt x="23663" y="15556"/>
                </a:lnTo>
                <a:lnTo>
                  <a:pt x="23603" y="15736"/>
                </a:lnTo>
                <a:lnTo>
                  <a:pt x="23543" y="16456"/>
                </a:lnTo>
                <a:lnTo>
                  <a:pt x="23543" y="17237"/>
                </a:lnTo>
                <a:lnTo>
                  <a:pt x="23603" y="18018"/>
                </a:lnTo>
                <a:lnTo>
                  <a:pt x="23663" y="18799"/>
                </a:lnTo>
                <a:lnTo>
                  <a:pt x="23903" y="20300"/>
                </a:lnTo>
                <a:lnTo>
                  <a:pt x="24143" y="21801"/>
                </a:lnTo>
                <a:lnTo>
                  <a:pt x="23302" y="22762"/>
                </a:lnTo>
                <a:lnTo>
                  <a:pt x="22402" y="23663"/>
                </a:lnTo>
                <a:lnTo>
                  <a:pt x="21020" y="24924"/>
                </a:lnTo>
                <a:lnTo>
                  <a:pt x="19639" y="26186"/>
                </a:lnTo>
                <a:lnTo>
                  <a:pt x="18918" y="26726"/>
                </a:lnTo>
                <a:lnTo>
                  <a:pt x="19279" y="24624"/>
                </a:lnTo>
                <a:lnTo>
                  <a:pt x="19819" y="21621"/>
                </a:lnTo>
                <a:lnTo>
                  <a:pt x="20240" y="18558"/>
                </a:lnTo>
                <a:lnTo>
                  <a:pt x="20660" y="15496"/>
                </a:lnTo>
                <a:lnTo>
                  <a:pt x="20780" y="13994"/>
                </a:lnTo>
                <a:lnTo>
                  <a:pt x="20900" y="12493"/>
                </a:lnTo>
                <a:lnTo>
                  <a:pt x="20900" y="10931"/>
                </a:lnTo>
                <a:lnTo>
                  <a:pt x="20900" y="9370"/>
                </a:lnTo>
                <a:lnTo>
                  <a:pt x="20960" y="7868"/>
                </a:lnTo>
                <a:lnTo>
                  <a:pt x="20960" y="6307"/>
                </a:lnTo>
                <a:lnTo>
                  <a:pt x="21200" y="3304"/>
                </a:lnTo>
                <a:lnTo>
                  <a:pt x="21261" y="1743"/>
                </a:lnTo>
                <a:lnTo>
                  <a:pt x="21261" y="1022"/>
                </a:lnTo>
                <a:lnTo>
                  <a:pt x="21200" y="241"/>
                </a:lnTo>
                <a:lnTo>
                  <a:pt x="21140" y="121"/>
                </a:lnTo>
                <a:lnTo>
                  <a:pt x="21080" y="61"/>
                </a:lnTo>
                <a:lnTo>
                  <a:pt x="20960" y="1"/>
                </a:lnTo>
                <a:lnTo>
                  <a:pt x="20840" y="1"/>
                </a:lnTo>
                <a:close/>
              </a:path>
            </a:pathLst>
          </a:custGeom>
          <a:solidFill>
            <a:srgbClr val="B5975B"/>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9" name="Shape 178">
            <a:extLst>
              <a:ext uri="{FF2B5EF4-FFF2-40B4-BE49-F238E27FC236}">
                <a16:creationId xmlns:a16="http://schemas.microsoft.com/office/drawing/2014/main" xmlns="" id="{0F82653C-04C5-431A-9484-CAACDC4FD53F}"/>
              </a:ext>
            </a:extLst>
          </p:cNvPr>
          <p:cNvSpPr>
            <a:spLocks/>
          </p:cNvSpPr>
          <p:nvPr/>
        </p:nvSpPr>
        <p:spPr bwMode="auto">
          <a:xfrm flipH="1">
            <a:off x="-44450" y="4443413"/>
            <a:ext cx="1496484" cy="423862"/>
          </a:xfrm>
          <a:custGeom>
            <a:avLst/>
            <a:gdLst>
              <a:gd name="T0" fmla="*/ 394658684 w 44803"/>
              <a:gd name="T1" fmla="*/ 2245101 h 12673"/>
              <a:gd name="T2" fmla="*/ 404107170 w 44803"/>
              <a:gd name="T3" fmla="*/ 67420380 h 12673"/>
              <a:gd name="T4" fmla="*/ 419214943 w 44803"/>
              <a:gd name="T5" fmla="*/ 128105458 h 12673"/>
              <a:gd name="T6" fmla="*/ 393715461 w 44803"/>
              <a:gd name="T7" fmla="*/ 134840794 h 12673"/>
              <a:gd name="T8" fmla="*/ 318192228 w 44803"/>
              <a:gd name="T9" fmla="*/ 96640369 h 12673"/>
              <a:gd name="T10" fmla="*/ 229431334 w 44803"/>
              <a:gd name="T11" fmla="*/ 69665514 h 12673"/>
              <a:gd name="T12" fmla="*/ 161453833 w 44803"/>
              <a:gd name="T13" fmla="*/ 56195980 h 12673"/>
              <a:gd name="T14" fmla="*/ 114244068 w 44803"/>
              <a:gd name="T15" fmla="*/ 53950846 h 12673"/>
              <a:gd name="T16" fmla="*/ 68936406 w 44803"/>
              <a:gd name="T17" fmla="*/ 56195980 h 12673"/>
              <a:gd name="T18" fmla="*/ 34947968 w 44803"/>
              <a:gd name="T19" fmla="*/ 60686182 h 12673"/>
              <a:gd name="T20" fmla="*/ 12278130 w 44803"/>
              <a:gd name="T21" fmla="*/ 71909478 h 12673"/>
              <a:gd name="T22" fmla="*/ 958905 w 44803"/>
              <a:gd name="T23" fmla="*/ 83133911 h 12673"/>
              <a:gd name="T24" fmla="*/ 15682 w 44803"/>
              <a:gd name="T25" fmla="*/ 94395268 h 12673"/>
              <a:gd name="T26" fmla="*/ 12278130 w 44803"/>
              <a:gd name="T27" fmla="*/ 103374567 h 12673"/>
              <a:gd name="T28" fmla="*/ 44380121 w 44803"/>
              <a:gd name="T29" fmla="*/ 107864802 h 12673"/>
              <a:gd name="T30" fmla="*/ 133140389 w 44803"/>
              <a:gd name="T31" fmla="*/ 114599000 h 12673"/>
              <a:gd name="T32" fmla="*/ 222828824 w 44803"/>
              <a:gd name="T33" fmla="*/ 132595693 h 12673"/>
              <a:gd name="T34" fmla="*/ 310630187 w 44803"/>
              <a:gd name="T35" fmla="*/ 164023858 h 12673"/>
              <a:gd name="T36" fmla="*/ 392772238 w 44803"/>
              <a:gd name="T37" fmla="*/ 208995405 h 12673"/>
              <a:gd name="T38" fmla="*/ 468311154 w 44803"/>
              <a:gd name="T39" fmla="*/ 260664227 h 12673"/>
              <a:gd name="T40" fmla="*/ 465481510 w 44803"/>
              <a:gd name="T41" fmla="*/ 292129316 h 12673"/>
              <a:gd name="T42" fmla="*/ 425817453 w 44803"/>
              <a:gd name="T43" fmla="*/ 301108615 h 12673"/>
              <a:gd name="T44" fmla="*/ 398431550 w 44803"/>
              <a:gd name="T45" fmla="*/ 305597746 h 12673"/>
              <a:gd name="T46" fmla="*/ 388056149 w 44803"/>
              <a:gd name="T47" fmla="*/ 292129316 h 12673"/>
              <a:gd name="T48" fmla="*/ 369174884 w 44803"/>
              <a:gd name="T49" fmla="*/ 278622858 h 12673"/>
              <a:gd name="T50" fmla="*/ 338016090 w 44803"/>
              <a:gd name="T51" fmla="*/ 265153324 h 12673"/>
              <a:gd name="T52" fmla="*/ 300254160 w 44803"/>
              <a:gd name="T53" fmla="*/ 249439794 h 12673"/>
              <a:gd name="T54" fmla="*/ 271925034 w 44803"/>
              <a:gd name="T55" fmla="*/ 238178470 h 12673"/>
              <a:gd name="T56" fmla="*/ 253987593 w 44803"/>
              <a:gd name="T57" fmla="*/ 235933335 h 12673"/>
              <a:gd name="T58" fmla="*/ 241709463 w 44803"/>
              <a:gd name="T59" fmla="*/ 242667567 h 12673"/>
              <a:gd name="T60" fmla="*/ 241709463 w 44803"/>
              <a:gd name="T61" fmla="*/ 253928891 h 12673"/>
              <a:gd name="T62" fmla="*/ 252101172 w 44803"/>
              <a:gd name="T63" fmla="*/ 271888660 h 12673"/>
              <a:gd name="T64" fmla="*/ 270981812 w 44803"/>
              <a:gd name="T65" fmla="*/ 287639081 h 12673"/>
              <a:gd name="T66" fmla="*/ 300254160 w 44803"/>
              <a:gd name="T67" fmla="*/ 303353749 h 12673"/>
              <a:gd name="T68" fmla="*/ 338016090 w 44803"/>
              <a:gd name="T69" fmla="*/ 321312380 h 12673"/>
              <a:gd name="T70" fmla="*/ 350294244 w 44803"/>
              <a:gd name="T71" fmla="*/ 334818838 h 12673"/>
              <a:gd name="T72" fmla="*/ 314403053 w 44803"/>
              <a:gd name="T73" fmla="*/ 359511668 h 12673"/>
              <a:gd name="T74" fmla="*/ 297408835 w 44803"/>
              <a:gd name="T75" fmla="*/ 377508327 h 12673"/>
              <a:gd name="T76" fmla="*/ 282316744 w 44803"/>
              <a:gd name="T77" fmla="*/ 402201190 h 12673"/>
              <a:gd name="T78" fmla="*/ 280414616 w 44803"/>
              <a:gd name="T79" fmla="*/ 411218551 h 12673"/>
              <a:gd name="T80" fmla="*/ 283259966 w 44803"/>
              <a:gd name="T81" fmla="*/ 426932081 h 12673"/>
              <a:gd name="T82" fmla="*/ 295522389 w 44803"/>
              <a:gd name="T83" fmla="*/ 429177182 h 12673"/>
              <a:gd name="T84" fmla="*/ 322908317 w 44803"/>
              <a:gd name="T85" fmla="*/ 420197850 h 12673"/>
              <a:gd name="T86" fmla="*/ 357839977 w 44803"/>
              <a:gd name="T87" fmla="*/ 397712093 h 12673"/>
              <a:gd name="T88" fmla="*/ 432436296 w 44803"/>
              <a:gd name="T89" fmla="*/ 370774129 h 12673"/>
              <a:gd name="T90" fmla="*/ 505129861 w 44803"/>
              <a:gd name="T91" fmla="*/ 361756768 h 12673"/>
              <a:gd name="T92" fmla="*/ 543835013 w 44803"/>
              <a:gd name="T93" fmla="*/ 366283928 h 12673"/>
              <a:gd name="T94" fmla="*/ 581611999 w 44803"/>
              <a:gd name="T95" fmla="*/ 366283928 h 12673"/>
              <a:gd name="T96" fmla="*/ 605209378 w 44803"/>
              <a:gd name="T97" fmla="*/ 386487660 h 12673"/>
              <a:gd name="T98" fmla="*/ 667526941 w 44803"/>
              <a:gd name="T99" fmla="*/ 456152037 h 12673"/>
              <a:gd name="T100" fmla="*/ 693010716 w 44803"/>
              <a:gd name="T101" fmla="*/ 474111805 h 12673"/>
              <a:gd name="T102" fmla="*/ 699629559 w 44803"/>
              <a:gd name="T103" fmla="*/ 467376470 h 12673"/>
              <a:gd name="T104" fmla="*/ 703402425 w 44803"/>
              <a:gd name="T105" fmla="*/ 451662939 h 12673"/>
              <a:gd name="T106" fmla="*/ 703402425 w 44803"/>
              <a:gd name="T107" fmla="*/ 433666280 h 12673"/>
              <a:gd name="T108" fmla="*/ 682634714 w 44803"/>
              <a:gd name="T109" fmla="*/ 393221858 h 12673"/>
              <a:gd name="T110" fmla="*/ 642971283 w 44803"/>
              <a:gd name="T111" fmla="*/ 339307936 h 12673"/>
              <a:gd name="T112" fmla="*/ 600493289 w 44803"/>
              <a:gd name="T113" fmla="*/ 294374417 h 12673"/>
              <a:gd name="T114" fmla="*/ 536288655 w 44803"/>
              <a:gd name="T115" fmla="*/ 235933335 h 12673"/>
              <a:gd name="T116" fmla="*/ 462636160 w 44803"/>
              <a:gd name="T117" fmla="*/ 177530316 h 12673"/>
              <a:gd name="T118" fmla="*/ 456976247 w 44803"/>
              <a:gd name="T119" fmla="*/ 152799425 h 12673"/>
              <a:gd name="T120" fmla="*/ 435265939 w 44803"/>
              <a:gd name="T121" fmla="*/ 87661070 h 12673"/>
              <a:gd name="T122" fmla="*/ 417328523 w 44803"/>
              <a:gd name="T123" fmla="*/ 38199288 h 12673"/>
              <a:gd name="T124" fmla="*/ 396545104 w 44803"/>
              <a:gd name="T125" fmla="*/ 0 h 12673"/>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44803"/>
              <a:gd name="T190" fmla="*/ 0 h 12673"/>
              <a:gd name="T191" fmla="*/ 44803 w 44803"/>
              <a:gd name="T192" fmla="*/ 12673 h 12673"/>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44803" h="12673" extrusionOk="0">
                <a:moveTo>
                  <a:pt x="25164" y="0"/>
                </a:moveTo>
                <a:lnTo>
                  <a:pt x="25104" y="60"/>
                </a:lnTo>
                <a:lnTo>
                  <a:pt x="25344" y="961"/>
                </a:lnTo>
                <a:lnTo>
                  <a:pt x="25705" y="1802"/>
                </a:lnTo>
                <a:lnTo>
                  <a:pt x="26185" y="2643"/>
                </a:lnTo>
                <a:lnTo>
                  <a:pt x="26666" y="3424"/>
                </a:lnTo>
                <a:lnTo>
                  <a:pt x="27086" y="4084"/>
                </a:lnTo>
                <a:lnTo>
                  <a:pt x="25044" y="3604"/>
                </a:lnTo>
                <a:lnTo>
                  <a:pt x="23062" y="3123"/>
                </a:lnTo>
                <a:lnTo>
                  <a:pt x="20240" y="2583"/>
                </a:lnTo>
                <a:lnTo>
                  <a:pt x="17417" y="2162"/>
                </a:lnTo>
                <a:lnTo>
                  <a:pt x="14594" y="1862"/>
                </a:lnTo>
                <a:lnTo>
                  <a:pt x="11772" y="1622"/>
                </a:lnTo>
                <a:lnTo>
                  <a:pt x="10270" y="1502"/>
                </a:lnTo>
                <a:lnTo>
                  <a:pt x="8769" y="1502"/>
                </a:lnTo>
                <a:lnTo>
                  <a:pt x="7267" y="1442"/>
                </a:lnTo>
                <a:lnTo>
                  <a:pt x="5766" y="1502"/>
                </a:lnTo>
                <a:lnTo>
                  <a:pt x="4385" y="1502"/>
                </a:lnTo>
                <a:lnTo>
                  <a:pt x="2943" y="1562"/>
                </a:lnTo>
                <a:lnTo>
                  <a:pt x="2223" y="1622"/>
                </a:lnTo>
                <a:lnTo>
                  <a:pt x="1502" y="1742"/>
                </a:lnTo>
                <a:lnTo>
                  <a:pt x="781" y="1922"/>
                </a:lnTo>
                <a:lnTo>
                  <a:pt x="181" y="2162"/>
                </a:lnTo>
                <a:lnTo>
                  <a:pt x="61" y="2222"/>
                </a:lnTo>
                <a:lnTo>
                  <a:pt x="1" y="2403"/>
                </a:lnTo>
                <a:lnTo>
                  <a:pt x="1" y="2523"/>
                </a:lnTo>
                <a:lnTo>
                  <a:pt x="181" y="2583"/>
                </a:lnTo>
                <a:lnTo>
                  <a:pt x="781" y="2763"/>
                </a:lnTo>
                <a:lnTo>
                  <a:pt x="1442" y="2823"/>
                </a:lnTo>
                <a:lnTo>
                  <a:pt x="2823" y="2883"/>
                </a:lnTo>
                <a:lnTo>
                  <a:pt x="5586" y="2883"/>
                </a:lnTo>
                <a:lnTo>
                  <a:pt x="8469" y="3063"/>
                </a:lnTo>
                <a:lnTo>
                  <a:pt x="11351" y="3243"/>
                </a:lnTo>
                <a:lnTo>
                  <a:pt x="14174" y="3544"/>
                </a:lnTo>
                <a:lnTo>
                  <a:pt x="16937" y="3904"/>
                </a:lnTo>
                <a:lnTo>
                  <a:pt x="19759" y="4384"/>
                </a:lnTo>
                <a:lnTo>
                  <a:pt x="22522" y="4985"/>
                </a:lnTo>
                <a:lnTo>
                  <a:pt x="24984" y="5586"/>
                </a:lnTo>
                <a:lnTo>
                  <a:pt x="27386" y="6246"/>
                </a:lnTo>
                <a:lnTo>
                  <a:pt x="29789" y="6967"/>
                </a:lnTo>
                <a:lnTo>
                  <a:pt x="32191" y="7808"/>
                </a:lnTo>
                <a:lnTo>
                  <a:pt x="29609" y="7808"/>
                </a:lnTo>
                <a:lnTo>
                  <a:pt x="28347" y="7928"/>
                </a:lnTo>
                <a:lnTo>
                  <a:pt x="27086" y="8048"/>
                </a:lnTo>
                <a:lnTo>
                  <a:pt x="25405" y="8288"/>
                </a:lnTo>
                <a:lnTo>
                  <a:pt x="25344" y="8168"/>
                </a:lnTo>
                <a:lnTo>
                  <a:pt x="25224" y="8108"/>
                </a:lnTo>
                <a:lnTo>
                  <a:pt x="24684" y="7808"/>
                </a:lnTo>
                <a:lnTo>
                  <a:pt x="24083" y="7627"/>
                </a:lnTo>
                <a:lnTo>
                  <a:pt x="23483" y="7447"/>
                </a:lnTo>
                <a:lnTo>
                  <a:pt x="22822" y="7267"/>
                </a:lnTo>
                <a:lnTo>
                  <a:pt x="21501" y="7087"/>
                </a:lnTo>
                <a:lnTo>
                  <a:pt x="20300" y="6847"/>
                </a:lnTo>
                <a:lnTo>
                  <a:pt x="19099" y="6667"/>
                </a:lnTo>
                <a:lnTo>
                  <a:pt x="17897" y="6426"/>
                </a:lnTo>
                <a:lnTo>
                  <a:pt x="17297" y="6366"/>
                </a:lnTo>
                <a:lnTo>
                  <a:pt x="16696" y="6306"/>
                </a:lnTo>
                <a:lnTo>
                  <a:pt x="16156" y="6306"/>
                </a:lnTo>
                <a:lnTo>
                  <a:pt x="15555" y="6366"/>
                </a:lnTo>
                <a:lnTo>
                  <a:pt x="15375" y="6486"/>
                </a:lnTo>
                <a:lnTo>
                  <a:pt x="15315" y="6667"/>
                </a:lnTo>
                <a:lnTo>
                  <a:pt x="15375" y="6787"/>
                </a:lnTo>
                <a:lnTo>
                  <a:pt x="15495" y="6967"/>
                </a:lnTo>
                <a:lnTo>
                  <a:pt x="16036" y="7267"/>
                </a:lnTo>
                <a:lnTo>
                  <a:pt x="16576" y="7507"/>
                </a:lnTo>
                <a:lnTo>
                  <a:pt x="17237" y="7688"/>
                </a:lnTo>
                <a:lnTo>
                  <a:pt x="17837" y="7868"/>
                </a:lnTo>
                <a:lnTo>
                  <a:pt x="19099" y="8108"/>
                </a:lnTo>
                <a:lnTo>
                  <a:pt x="20360" y="8348"/>
                </a:lnTo>
                <a:lnTo>
                  <a:pt x="21501" y="8588"/>
                </a:lnTo>
                <a:lnTo>
                  <a:pt x="22702" y="8829"/>
                </a:lnTo>
                <a:lnTo>
                  <a:pt x="22282" y="8949"/>
                </a:lnTo>
                <a:lnTo>
                  <a:pt x="21141" y="9249"/>
                </a:lnTo>
                <a:lnTo>
                  <a:pt x="19999" y="9609"/>
                </a:lnTo>
                <a:lnTo>
                  <a:pt x="19459" y="9850"/>
                </a:lnTo>
                <a:lnTo>
                  <a:pt x="18918" y="10090"/>
                </a:lnTo>
                <a:lnTo>
                  <a:pt x="18438" y="10390"/>
                </a:lnTo>
                <a:lnTo>
                  <a:pt x="17958" y="10750"/>
                </a:lnTo>
                <a:lnTo>
                  <a:pt x="17897" y="10871"/>
                </a:lnTo>
                <a:lnTo>
                  <a:pt x="17837" y="10991"/>
                </a:lnTo>
                <a:lnTo>
                  <a:pt x="17897" y="11231"/>
                </a:lnTo>
                <a:lnTo>
                  <a:pt x="18018" y="11411"/>
                </a:lnTo>
                <a:lnTo>
                  <a:pt x="18138" y="11471"/>
                </a:lnTo>
                <a:lnTo>
                  <a:pt x="18798" y="11471"/>
                </a:lnTo>
                <a:lnTo>
                  <a:pt x="19399" y="11411"/>
                </a:lnTo>
                <a:lnTo>
                  <a:pt x="20540" y="11231"/>
                </a:lnTo>
                <a:lnTo>
                  <a:pt x="21621" y="10931"/>
                </a:lnTo>
                <a:lnTo>
                  <a:pt x="22762" y="10630"/>
                </a:lnTo>
                <a:lnTo>
                  <a:pt x="25104" y="10210"/>
                </a:lnTo>
                <a:lnTo>
                  <a:pt x="27507" y="9910"/>
                </a:lnTo>
                <a:lnTo>
                  <a:pt x="29849" y="9729"/>
                </a:lnTo>
                <a:lnTo>
                  <a:pt x="32131" y="9669"/>
                </a:lnTo>
                <a:lnTo>
                  <a:pt x="33392" y="9729"/>
                </a:lnTo>
                <a:lnTo>
                  <a:pt x="34593" y="9790"/>
                </a:lnTo>
                <a:lnTo>
                  <a:pt x="35794" y="9850"/>
                </a:lnTo>
                <a:lnTo>
                  <a:pt x="36996" y="9790"/>
                </a:lnTo>
                <a:lnTo>
                  <a:pt x="37176" y="9729"/>
                </a:lnTo>
                <a:lnTo>
                  <a:pt x="38497" y="10330"/>
                </a:lnTo>
                <a:lnTo>
                  <a:pt x="41079" y="11591"/>
                </a:lnTo>
                <a:lnTo>
                  <a:pt x="42461" y="12192"/>
                </a:lnTo>
                <a:lnTo>
                  <a:pt x="43782" y="12672"/>
                </a:lnTo>
                <a:lnTo>
                  <a:pt x="44082" y="12672"/>
                </a:lnTo>
                <a:lnTo>
                  <a:pt x="44262" y="12612"/>
                </a:lnTo>
                <a:lnTo>
                  <a:pt x="44503" y="12492"/>
                </a:lnTo>
                <a:lnTo>
                  <a:pt x="44683" y="12252"/>
                </a:lnTo>
                <a:lnTo>
                  <a:pt x="44743" y="12072"/>
                </a:lnTo>
                <a:lnTo>
                  <a:pt x="44803" y="11831"/>
                </a:lnTo>
                <a:lnTo>
                  <a:pt x="44743" y="11591"/>
                </a:lnTo>
                <a:lnTo>
                  <a:pt x="44563" y="11351"/>
                </a:lnTo>
                <a:lnTo>
                  <a:pt x="43422" y="10510"/>
                </a:lnTo>
                <a:lnTo>
                  <a:pt x="42160" y="9729"/>
                </a:lnTo>
                <a:lnTo>
                  <a:pt x="40899" y="9069"/>
                </a:lnTo>
                <a:lnTo>
                  <a:pt x="39578" y="8408"/>
                </a:lnTo>
                <a:lnTo>
                  <a:pt x="38197" y="7868"/>
                </a:lnTo>
                <a:lnTo>
                  <a:pt x="36815" y="7327"/>
                </a:lnTo>
                <a:lnTo>
                  <a:pt x="34113" y="6306"/>
                </a:lnTo>
                <a:lnTo>
                  <a:pt x="31771" y="5526"/>
                </a:lnTo>
                <a:lnTo>
                  <a:pt x="29428" y="4745"/>
                </a:lnTo>
                <a:lnTo>
                  <a:pt x="29248" y="4444"/>
                </a:lnTo>
                <a:lnTo>
                  <a:pt x="29068" y="4084"/>
                </a:lnTo>
                <a:lnTo>
                  <a:pt x="28648" y="3484"/>
                </a:lnTo>
                <a:lnTo>
                  <a:pt x="27687" y="2343"/>
                </a:lnTo>
                <a:lnTo>
                  <a:pt x="27146" y="1682"/>
                </a:lnTo>
                <a:lnTo>
                  <a:pt x="26546" y="1021"/>
                </a:lnTo>
                <a:lnTo>
                  <a:pt x="25945" y="481"/>
                </a:lnTo>
                <a:lnTo>
                  <a:pt x="25224" y="0"/>
                </a:lnTo>
                <a:lnTo>
                  <a:pt x="25164" y="0"/>
                </a:lnTo>
                <a:close/>
              </a:path>
            </a:pathLst>
          </a:custGeom>
          <a:solidFill>
            <a:srgbClr val="B5975B"/>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0" name="Shape 179">
            <a:extLst>
              <a:ext uri="{FF2B5EF4-FFF2-40B4-BE49-F238E27FC236}">
                <a16:creationId xmlns:a16="http://schemas.microsoft.com/office/drawing/2014/main" xmlns="" id="{4F08A357-DFC9-4F8C-AF8A-F2870608D00A}"/>
              </a:ext>
            </a:extLst>
          </p:cNvPr>
          <p:cNvSpPr>
            <a:spLocks/>
          </p:cNvSpPr>
          <p:nvPr/>
        </p:nvSpPr>
        <p:spPr bwMode="auto">
          <a:xfrm>
            <a:off x="10449984" y="2011363"/>
            <a:ext cx="370416" cy="366712"/>
          </a:xfrm>
          <a:custGeom>
            <a:avLst/>
            <a:gdLst>
              <a:gd name="T0" fmla="*/ 37489649 w 20060"/>
              <a:gd name="T1" fmla="*/ 6087 h 19940"/>
              <a:gd name="T2" fmla="*/ 26801033 w 20060"/>
              <a:gd name="T3" fmla="*/ 56789933 h 19940"/>
              <a:gd name="T4" fmla="*/ 28875497 w 20060"/>
              <a:gd name="T5" fmla="*/ 33626221 h 19940"/>
              <a:gd name="T6" fmla="*/ 27759831 w 20060"/>
              <a:gd name="T7" fmla="*/ 25036094 h 19940"/>
              <a:gd name="T8" fmla="*/ 23451501 w 20060"/>
              <a:gd name="T9" fmla="*/ 26902059 h 19940"/>
              <a:gd name="T10" fmla="*/ 25207395 w 20060"/>
              <a:gd name="T11" fmla="*/ 37737626 h 19940"/>
              <a:gd name="T12" fmla="*/ 17549547 w 20060"/>
              <a:gd name="T13" fmla="*/ 13454082 h 19940"/>
              <a:gd name="T14" fmla="*/ 15475084 w 20060"/>
              <a:gd name="T15" fmla="*/ 13454082 h 19940"/>
              <a:gd name="T16" fmla="*/ 9891700 w 20060"/>
              <a:gd name="T17" fmla="*/ 8596215 h 19940"/>
              <a:gd name="T18" fmla="*/ 11647400 w 20060"/>
              <a:gd name="T19" fmla="*/ 24289649 h 19940"/>
              <a:gd name="T20" fmla="*/ 8138493 w 20060"/>
              <a:gd name="T21" fmla="*/ 27275446 h 19940"/>
              <a:gd name="T22" fmla="*/ 13881252 w 20060"/>
              <a:gd name="T23" fmla="*/ 29887874 h 19940"/>
              <a:gd name="T24" fmla="*/ 17230784 w 20060"/>
              <a:gd name="T25" fmla="*/ 44834845 h 19940"/>
              <a:gd name="T26" fmla="*/ 13881252 w 20060"/>
              <a:gd name="T27" fmla="*/ 39230533 h 19940"/>
              <a:gd name="T28" fmla="*/ 13881252 w 20060"/>
              <a:gd name="T29" fmla="*/ 49686276 h 19940"/>
              <a:gd name="T30" fmla="*/ 19464636 w 20060"/>
              <a:gd name="T31" fmla="*/ 55663994 h 19940"/>
              <a:gd name="T32" fmla="*/ 7179695 w 20060"/>
              <a:gd name="T33" fmla="*/ 39603590 h 19940"/>
              <a:gd name="T34" fmla="*/ 5267307 w 20060"/>
              <a:gd name="T35" fmla="*/ 47820330 h 19940"/>
              <a:gd name="T36" fmla="*/ 2874066 w 20060"/>
              <a:gd name="T37" fmla="*/ 51558677 h 19940"/>
              <a:gd name="T38" fmla="*/ 4948530 w 20060"/>
              <a:gd name="T39" fmla="*/ 65753117 h 19940"/>
              <a:gd name="T40" fmla="*/ 9254173 w 20060"/>
              <a:gd name="T41" fmla="*/ 62014751 h 19940"/>
              <a:gd name="T42" fmla="*/ 16912020 w 20060"/>
              <a:gd name="T43" fmla="*/ 67619081 h 19940"/>
              <a:gd name="T44" fmla="*/ 11169261 w 20060"/>
              <a:gd name="T45" fmla="*/ 69485027 h 19940"/>
              <a:gd name="T46" fmla="*/ 10850484 w 20060"/>
              <a:gd name="T47" fmla="*/ 78081242 h 19940"/>
              <a:gd name="T48" fmla="*/ 15475084 w 20060"/>
              <a:gd name="T49" fmla="*/ 78827705 h 19940"/>
              <a:gd name="T50" fmla="*/ 16274493 w 20060"/>
              <a:gd name="T51" fmla="*/ 90782774 h 19940"/>
              <a:gd name="T52" fmla="*/ 7660534 w 20060"/>
              <a:gd name="T53" fmla="*/ 96007942 h 19940"/>
              <a:gd name="T54" fmla="*/ 11328636 w 20060"/>
              <a:gd name="T55" fmla="*/ 102358717 h 19940"/>
              <a:gd name="T56" fmla="*/ 9732311 w 20060"/>
              <a:gd name="T57" fmla="*/ 116932300 h 19940"/>
              <a:gd name="T58" fmla="*/ 13721877 w 20060"/>
              <a:gd name="T59" fmla="*/ 109455606 h 19940"/>
              <a:gd name="T60" fmla="*/ 17071395 w 20060"/>
              <a:gd name="T61" fmla="*/ 124029520 h 19940"/>
              <a:gd name="T62" fmla="*/ 15793654 w 20060"/>
              <a:gd name="T63" fmla="*/ 103484306 h 19940"/>
              <a:gd name="T64" fmla="*/ 21698488 w 20060"/>
              <a:gd name="T65" fmla="*/ 93395202 h 19940"/>
              <a:gd name="T66" fmla="*/ 23132738 w 20060"/>
              <a:gd name="T67" fmla="*/ 103857712 h 19940"/>
              <a:gd name="T68" fmla="*/ 26322881 w 20060"/>
              <a:gd name="T69" fmla="*/ 96380999 h 19940"/>
              <a:gd name="T70" fmla="*/ 36214581 w 20060"/>
              <a:gd name="T71" fmla="*/ 102358717 h 19940"/>
              <a:gd name="T72" fmla="*/ 33980742 w 20060"/>
              <a:gd name="T73" fmla="*/ 116932300 h 19940"/>
              <a:gd name="T74" fmla="*/ 36055206 w 20060"/>
              <a:gd name="T75" fmla="*/ 116179750 h 19940"/>
              <a:gd name="T76" fmla="*/ 41797965 w 20060"/>
              <a:gd name="T77" fmla="*/ 119171653 h 19940"/>
              <a:gd name="T78" fmla="*/ 44350581 w 20060"/>
              <a:gd name="T79" fmla="*/ 108336086 h 19940"/>
              <a:gd name="T80" fmla="*/ 46103608 w 20060"/>
              <a:gd name="T81" fmla="*/ 104977213 h 19940"/>
              <a:gd name="T82" fmla="*/ 35255603 w 20060"/>
              <a:gd name="T83" fmla="*/ 89283779 h 19940"/>
              <a:gd name="T84" fmla="*/ 38926585 w 20060"/>
              <a:gd name="T85" fmla="*/ 89283779 h 19940"/>
              <a:gd name="T86" fmla="*/ 38445746 w 20060"/>
              <a:gd name="T87" fmla="*/ 79574150 h 19940"/>
              <a:gd name="T88" fmla="*/ 42754076 w 20060"/>
              <a:gd name="T89" fmla="*/ 75089358 h 19940"/>
              <a:gd name="T90" fmla="*/ 48178071 w 20060"/>
              <a:gd name="T91" fmla="*/ 93022145 h 19940"/>
              <a:gd name="T92" fmla="*/ 45306692 w 20060"/>
              <a:gd name="T93" fmla="*/ 79201093 h 19940"/>
              <a:gd name="T94" fmla="*/ 52645776 w 20060"/>
              <a:gd name="T95" fmla="*/ 78827705 h 19940"/>
              <a:gd name="T96" fmla="*/ 49774396 w 20060"/>
              <a:gd name="T97" fmla="*/ 71730486 h 19940"/>
              <a:gd name="T98" fmla="*/ 51208839 w 20060"/>
              <a:gd name="T99" fmla="*/ 61268306 h 19940"/>
              <a:gd name="T100" fmla="*/ 47859308 w 20060"/>
              <a:gd name="T101" fmla="*/ 60895249 h 19940"/>
              <a:gd name="T102" fmla="*/ 35414992 w 20060"/>
              <a:gd name="T103" fmla="*/ 59775399 h 19940"/>
              <a:gd name="T104" fmla="*/ 38926585 w 20060"/>
              <a:gd name="T105" fmla="*/ 55663994 h 19940"/>
              <a:gd name="T106" fmla="*/ 35736442 w 20060"/>
              <a:gd name="T107" fmla="*/ 51558677 h 19940"/>
              <a:gd name="T108" fmla="*/ 41638590 w 20060"/>
              <a:gd name="T109" fmla="*/ 30260931 h 19940"/>
              <a:gd name="T110" fmla="*/ 48815598 w 20060"/>
              <a:gd name="T111" fmla="*/ 27275446 h 19940"/>
              <a:gd name="T112" fmla="*/ 40360835 w 20060"/>
              <a:gd name="T113" fmla="*/ 26155614 h 19940"/>
              <a:gd name="T114" fmla="*/ 44669344 w 20060"/>
              <a:gd name="T115" fmla="*/ 3738347 h 19940"/>
              <a:gd name="T116" fmla="*/ 37808219 w 20060"/>
              <a:gd name="T117" fmla="*/ 6087 h 1994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20060"/>
              <a:gd name="T178" fmla="*/ 0 h 19940"/>
              <a:gd name="T179" fmla="*/ 20060 w 20060"/>
              <a:gd name="T180" fmla="*/ 19940 h 1994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20060" h="19940" extrusionOk="0">
                <a:moveTo>
                  <a:pt x="12372" y="13093"/>
                </a:moveTo>
                <a:lnTo>
                  <a:pt x="12913" y="13574"/>
                </a:lnTo>
                <a:lnTo>
                  <a:pt x="12973" y="13874"/>
                </a:lnTo>
                <a:lnTo>
                  <a:pt x="13093" y="14114"/>
                </a:lnTo>
                <a:lnTo>
                  <a:pt x="12372" y="13093"/>
                </a:lnTo>
                <a:close/>
                <a:moveTo>
                  <a:pt x="14114" y="1"/>
                </a:moveTo>
                <a:lnTo>
                  <a:pt x="13874" y="962"/>
                </a:lnTo>
                <a:lnTo>
                  <a:pt x="13694" y="1983"/>
                </a:lnTo>
                <a:lnTo>
                  <a:pt x="13694" y="2463"/>
                </a:lnTo>
                <a:lnTo>
                  <a:pt x="13694" y="3004"/>
                </a:lnTo>
                <a:lnTo>
                  <a:pt x="13754" y="3484"/>
                </a:lnTo>
                <a:lnTo>
                  <a:pt x="13934" y="3965"/>
                </a:lnTo>
                <a:lnTo>
                  <a:pt x="10090" y="9130"/>
                </a:lnTo>
                <a:lnTo>
                  <a:pt x="10030" y="9250"/>
                </a:lnTo>
                <a:lnTo>
                  <a:pt x="10090" y="7328"/>
                </a:lnTo>
                <a:lnTo>
                  <a:pt x="10150" y="6067"/>
                </a:lnTo>
                <a:lnTo>
                  <a:pt x="10391" y="5947"/>
                </a:lnTo>
                <a:lnTo>
                  <a:pt x="10571" y="5826"/>
                </a:lnTo>
                <a:lnTo>
                  <a:pt x="10751" y="5646"/>
                </a:lnTo>
                <a:lnTo>
                  <a:pt x="10871" y="5406"/>
                </a:lnTo>
                <a:lnTo>
                  <a:pt x="10931" y="5226"/>
                </a:lnTo>
                <a:lnTo>
                  <a:pt x="10931" y="4986"/>
                </a:lnTo>
                <a:lnTo>
                  <a:pt x="10931" y="4745"/>
                </a:lnTo>
                <a:lnTo>
                  <a:pt x="10811" y="4565"/>
                </a:lnTo>
                <a:lnTo>
                  <a:pt x="10751" y="4325"/>
                </a:lnTo>
                <a:lnTo>
                  <a:pt x="10571" y="4145"/>
                </a:lnTo>
                <a:lnTo>
                  <a:pt x="10451" y="4025"/>
                </a:lnTo>
                <a:lnTo>
                  <a:pt x="10210" y="3905"/>
                </a:lnTo>
                <a:lnTo>
                  <a:pt x="10030" y="3845"/>
                </a:lnTo>
                <a:lnTo>
                  <a:pt x="9550" y="3845"/>
                </a:lnTo>
                <a:lnTo>
                  <a:pt x="9310" y="3905"/>
                </a:lnTo>
                <a:lnTo>
                  <a:pt x="9129" y="4025"/>
                </a:lnTo>
                <a:lnTo>
                  <a:pt x="8949" y="4145"/>
                </a:lnTo>
                <a:lnTo>
                  <a:pt x="8829" y="4325"/>
                </a:lnTo>
                <a:lnTo>
                  <a:pt x="8709" y="4565"/>
                </a:lnTo>
                <a:lnTo>
                  <a:pt x="8649" y="4745"/>
                </a:lnTo>
                <a:lnTo>
                  <a:pt x="8649" y="4986"/>
                </a:lnTo>
                <a:lnTo>
                  <a:pt x="8709" y="5346"/>
                </a:lnTo>
                <a:lnTo>
                  <a:pt x="8889" y="5706"/>
                </a:lnTo>
                <a:lnTo>
                  <a:pt x="9129" y="5947"/>
                </a:lnTo>
                <a:lnTo>
                  <a:pt x="9490" y="6067"/>
                </a:lnTo>
                <a:lnTo>
                  <a:pt x="9430" y="6847"/>
                </a:lnTo>
                <a:lnTo>
                  <a:pt x="9250" y="8469"/>
                </a:lnTo>
                <a:lnTo>
                  <a:pt x="6907" y="5166"/>
                </a:lnTo>
                <a:lnTo>
                  <a:pt x="6006" y="3965"/>
                </a:lnTo>
                <a:lnTo>
                  <a:pt x="6427" y="2764"/>
                </a:lnTo>
                <a:lnTo>
                  <a:pt x="6547" y="2463"/>
                </a:lnTo>
                <a:lnTo>
                  <a:pt x="6607" y="2163"/>
                </a:lnTo>
                <a:lnTo>
                  <a:pt x="6667" y="1863"/>
                </a:lnTo>
                <a:lnTo>
                  <a:pt x="6547" y="1562"/>
                </a:lnTo>
                <a:lnTo>
                  <a:pt x="6487" y="1502"/>
                </a:lnTo>
                <a:lnTo>
                  <a:pt x="6367" y="1502"/>
                </a:lnTo>
                <a:lnTo>
                  <a:pt x="6127" y="1683"/>
                </a:lnTo>
                <a:lnTo>
                  <a:pt x="5946" y="1923"/>
                </a:lnTo>
                <a:lnTo>
                  <a:pt x="5826" y="2163"/>
                </a:lnTo>
                <a:lnTo>
                  <a:pt x="5706" y="2463"/>
                </a:lnTo>
                <a:lnTo>
                  <a:pt x="5406" y="3244"/>
                </a:lnTo>
                <a:lnTo>
                  <a:pt x="5226" y="2944"/>
                </a:lnTo>
                <a:lnTo>
                  <a:pt x="4565" y="2043"/>
                </a:lnTo>
                <a:lnTo>
                  <a:pt x="4205" y="1683"/>
                </a:lnTo>
                <a:lnTo>
                  <a:pt x="3965" y="1502"/>
                </a:lnTo>
                <a:lnTo>
                  <a:pt x="3724" y="1382"/>
                </a:lnTo>
                <a:lnTo>
                  <a:pt x="3604" y="1382"/>
                </a:lnTo>
                <a:lnTo>
                  <a:pt x="3604" y="1442"/>
                </a:lnTo>
                <a:lnTo>
                  <a:pt x="3724" y="1923"/>
                </a:lnTo>
                <a:lnTo>
                  <a:pt x="3904" y="2343"/>
                </a:lnTo>
                <a:lnTo>
                  <a:pt x="4505" y="3124"/>
                </a:lnTo>
                <a:lnTo>
                  <a:pt x="5046" y="3965"/>
                </a:lnTo>
                <a:lnTo>
                  <a:pt x="4385" y="3905"/>
                </a:lnTo>
                <a:lnTo>
                  <a:pt x="3784" y="3845"/>
                </a:lnTo>
                <a:lnTo>
                  <a:pt x="3544" y="3784"/>
                </a:lnTo>
                <a:lnTo>
                  <a:pt x="3244" y="3845"/>
                </a:lnTo>
                <a:lnTo>
                  <a:pt x="3064" y="3905"/>
                </a:lnTo>
                <a:lnTo>
                  <a:pt x="3004" y="4025"/>
                </a:lnTo>
                <a:lnTo>
                  <a:pt x="2944" y="4205"/>
                </a:lnTo>
                <a:lnTo>
                  <a:pt x="3064" y="4385"/>
                </a:lnTo>
                <a:lnTo>
                  <a:pt x="3304" y="4505"/>
                </a:lnTo>
                <a:lnTo>
                  <a:pt x="3604" y="4685"/>
                </a:lnTo>
                <a:lnTo>
                  <a:pt x="3904" y="4745"/>
                </a:lnTo>
                <a:lnTo>
                  <a:pt x="4265" y="4805"/>
                </a:lnTo>
                <a:lnTo>
                  <a:pt x="4565" y="4865"/>
                </a:lnTo>
                <a:lnTo>
                  <a:pt x="4925" y="4865"/>
                </a:lnTo>
                <a:lnTo>
                  <a:pt x="5226" y="4805"/>
                </a:lnTo>
                <a:lnTo>
                  <a:pt x="5466" y="4685"/>
                </a:lnTo>
                <a:lnTo>
                  <a:pt x="5526" y="4625"/>
                </a:lnTo>
                <a:lnTo>
                  <a:pt x="6067" y="5406"/>
                </a:lnTo>
                <a:lnTo>
                  <a:pt x="8229" y="8469"/>
                </a:lnTo>
                <a:lnTo>
                  <a:pt x="7148" y="7688"/>
                </a:lnTo>
                <a:lnTo>
                  <a:pt x="6847" y="7388"/>
                </a:lnTo>
                <a:lnTo>
                  <a:pt x="6487" y="7208"/>
                </a:lnTo>
                <a:lnTo>
                  <a:pt x="6487" y="7148"/>
                </a:lnTo>
                <a:lnTo>
                  <a:pt x="6427" y="6787"/>
                </a:lnTo>
                <a:lnTo>
                  <a:pt x="6247" y="6487"/>
                </a:lnTo>
                <a:lnTo>
                  <a:pt x="5946" y="6307"/>
                </a:lnTo>
                <a:lnTo>
                  <a:pt x="5766" y="6247"/>
                </a:lnTo>
                <a:lnTo>
                  <a:pt x="5406" y="6247"/>
                </a:lnTo>
                <a:lnTo>
                  <a:pt x="5226" y="6307"/>
                </a:lnTo>
                <a:lnTo>
                  <a:pt x="4925" y="6487"/>
                </a:lnTo>
                <a:lnTo>
                  <a:pt x="4685" y="6787"/>
                </a:lnTo>
                <a:lnTo>
                  <a:pt x="4685" y="6967"/>
                </a:lnTo>
                <a:lnTo>
                  <a:pt x="4625" y="7148"/>
                </a:lnTo>
                <a:lnTo>
                  <a:pt x="4745" y="7508"/>
                </a:lnTo>
                <a:lnTo>
                  <a:pt x="4925" y="7808"/>
                </a:lnTo>
                <a:lnTo>
                  <a:pt x="5226" y="7988"/>
                </a:lnTo>
                <a:lnTo>
                  <a:pt x="5406" y="8048"/>
                </a:lnTo>
                <a:lnTo>
                  <a:pt x="5826" y="8048"/>
                </a:lnTo>
                <a:lnTo>
                  <a:pt x="6127" y="7928"/>
                </a:lnTo>
                <a:lnTo>
                  <a:pt x="6487" y="8229"/>
                </a:lnTo>
                <a:lnTo>
                  <a:pt x="6907" y="8589"/>
                </a:lnTo>
                <a:lnTo>
                  <a:pt x="7328" y="8949"/>
                </a:lnTo>
                <a:lnTo>
                  <a:pt x="4925" y="8409"/>
                </a:lnTo>
                <a:lnTo>
                  <a:pt x="4565" y="8289"/>
                </a:lnTo>
                <a:lnTo>
                  <a:pt x="4265" y="7928"/>
                </a:lnTo>
                <a:lnTo>
                  <a:pt x="3965" y="7568"/>
                </a:lnTo>
                <a:lnTo>
                  <a:pt x="2884" y="6367"/>
                </a:lnTo>
                <a:lnTo>
                  <a:pt x="2823" y="6307"/>
                </a:lnTo>
                <a:lnTo>
                  <a:pt x="2703" y="6367"/>
                </a:lnTo>
                <a:lnTo>
                  <a:pt x="2643" y="6487"/>
                </a:lnTo>
                <a:lnTo>
                  <a:pt x="2643" y="6607"/>
                </a:lnTo>
                <a:lnTo>
                  <a:pt x="3664" y="7988"/>
                </a:lnTo>
                <a:lnTo>
                  <a:pt x="3724" y="8109"/>
                </a:lnTo>
                <a:lnTo>
                  <a:pt x="2823" y="7868"/>
                </a:lnTo>
                <a:lnTo>
                  <a:pt x="1983" y="7688"/>
                </a:lnTo>
                <a:lnTo>
                  <a:pt x="1082" y="7508"/>
                </a:lnTo>
                <a:lnTo>
                  <a:pt x="61" y="7508"/>
                </a:lnTo>
                <a:lnTo>
                  <a:pt x="1" y="7628"/>
                </a:lnTo>
                <a:lnTo>
                  <a:pt x="61" y="7748"/>
                </a:lnTo>
                <a:lnTo>
                  <a:pt x="121" y="7868"/>
                </a:lnTo>
                <a:lnTo>
                  <a:pt x="601" y="8048"/>
                </a:lnTo>
                <a:lnTo>
                  <a:pt x="1082" y="8289"/>
                </a:lnTo>
                <a:lnTo>
                  <a:pt x="2043" y="8589"/>
                </a:lnTo>
                <a:lnTo>
                  <a:pt x="4085" y="9009"/>
                </a:lnTo>
                <a:lnTo>
                  <a:pt x="3664" y="9310"/>
                </a:lnTo>
                <a:lnTo>
                  <a:pt x="3244" y="9550"/>
                </a:lnTo>
                <a:lnTo>
                  <a:pt x="2523" y="10030"/>
                </a:lnTo>
                <a:lnTo>
                  <a:pt x="2163" y="10271"/>
                </a:lnTo>
                <a:lnTo>
                  <a:pt x="1863" y="10571"/>
                </a:lnTo>
                <a:lnTo>
                  <a:pt x="1863" y="10691"/>
                </a:lnTo>
                <a:lnTo>
                  <a:pt x="1863" y="10751"/>
                </a:lnTo>
                <a:lnTo>
                  <a:pt x="1923" y="10811"/>
                </a:lnTo>
                <a:lnTo>
                  <a:pt x="2043" y="10811"/>
                </a:lnTo>
                <a:lnTo>
                  <a:pt x="2403" y="10631"/>
                </a:lnTo>
                <a:lnTo>
                  <a:pt x="2763" y="10451"/>
                </a:lnTo>
                <a:lnTo>
                  <a:pt x="3484" y="9970"/>
                </a:lnTo>
                <a:lnTo>
                  <a:pt x="4085" y="9550"/>
                </a:lnTo>
                <a:lnTo>
                  <a:pt x="4325" y="9370"/>
                </a:lnTo>
                <a:lnTo>
                  <a:pt x="4625" y="9130"/>
                </a:lnTo>
                <a:lnTo>
                  <a:pt x="4745" y="9190"/>
                </a:lnTo>
                <a:lnTo>
                  <a:pt x="8469" y="10150"/>
                </a:lnTo>
                <a:lnTo>
                  <a:pt x="7087" y="10571"/>
                </a:lnTo>
                <a:lnTo>
                  <a:pt x="6367" y="10871"/>
                </a:lnTo>
                <a:lnTo>
                  <a:pt x="5706" y="11171"/>
                </a:lnTo>
                <a:lnTo>
                  <a:pt x="5526" y="10991"/>
                </a:lnTo>
                <a:lnTo>
                  <a:pt x="5286" y="10931"/>
                </a:lnTo>
                <a:lnTo>
                  <a:pt x="4986" y="10871"/>
                </a:lnTo>
                <a:lnTo>
                  <a:pt x="4685" y="10931"/>
                </a:lnTo>
                <a:lnTo>
                  <a:pt x="4445" y="10991"/>
                </a:lnTo>
                <a:lnTo>
                  <a:pt x="4205" y="11171"/>
                </a:lnTo>
                <a:lnTo>
                  <a:pt x="4085" y="11352"/>
                </a:lnTo>
                <a:lnTo>
                  <a:pt x="3965" y="11532"/>
                </a:lnTo>
                <a:lnTo>
                  <a:pt x="3904" y="11712"/>
                </a:lnTo>
                <a:lnTo>
                  <a:pt x="3904" y="11952"/>
                </a:lnTo>
                <a:lnTo>
                  <a:pt x="3904" y="12132"/>
                </a:lnTo>
                <a:lnTo>
                  <a:pt x="3965" y="12373"/>
                </a:lnTo>
                <a:lnTo>
                  <a:pt x="4085" y="12553"/>
                </a:lnTo>
                <a:lnTo>
                  <a:pt x="4205" y="12733"/>
                </a:lnTo>
                <a:lnTo>
                  <a:pt x="4445" y="12913"/>
                </a:lnTo>
                <a:lnTo>
                  <a:pt x="4685" y="12973"/>
                </a:lnTo>
                <a:lnTo>
                  <a:pt x="4986" y="13033"/>
                </a:lnTo>
                <a:lnTo>
                  <a:pt x="5286" y="12973"/>
                </a:lnTo>
                <a:lnTo>
                  <a:pt x="5526" y="12853"/>
                </a:lnTo>
                <a:lnTo>
                  <a:pt x="5826" y="12673"/>
                </a:lnTo>
                <a:lnTo>
                  <a:pt x="6006" y="12373"/>
                </a:lnTo>
                <a:lnTo>
                  <a:pt x="6067" y="12072"/>
                </a:lnTo>
                <a:lnTo>
                  <a:pt x="6727" y="11952"/>
                </a:lnTo>
                <a:lnTo>
                  <a:pt x="7328" y="11712"/>
                </a:lnTo>
                <a:lnTo>
                  <a:pt x="8529" y="11231"/>
                </a:lnTo>
                <a:lnTo>
                  <a:pt x="6127" y="14595"/>
                </a:lnTo>
                <a:lnTo>
                  <a:pt x="5286" y="15856"/>
                </a:lnTo>
                <a:lnTo>
                  <a:pt x="4865" y="15736"/>
                </a:lnTo>
                <a:lnTo>
                  <a:pt x="4445" y="15616"/>
                </a:lnTo>
                <a:lnTo>
                  <a:pt x="3904" y="15495"/>
                </a:lnTo>
                <a:lnTo>
                  <a:pt x="3304" y="15435"/>
                </a:lnTo>
                <a:lnTo>
                  <a:pt x="3064" y="15375"/>
                </a:lnTo>
                <a:lnTo>
                  <a:pt x="2884" y="15435"/>
                </a:lnTo>
                <a:lnTo>
                  <a:pt x="2463" y="15495"/>
                </a:lnTo>
                <a:lnTo>
                  <a:pt x="2403" y="15616"/>
                </a:lnTo>
                <a:lnTo>
                  <a:pt x="2403" y="15676"/>
                </a:lnTo>
                <a:lnTo>
                  <a:pt x="2703" y="15976"/>
                </a:lnTo>
                <a:lnTo>
                  <a:pt x="3004" y="16156"/>
                </a:lnTo>
                <a:lnTo>
                  <a:pt x="3664" y="16336"/>
                </a:lnTo>
                <a:lnTo>
                  <a:pt x="4265" y="16456"/>
                </a:lnTo>
                <a:lnTo>
                  <a:pt x="4745" y="16577"/>
                </a:lnTo>
                <a:lnTo>
                  <a:pt x="4205" y="17357"/>
                </a:lnTo>
                <a:lnTo>
                  <a:pt x="3965" y="17718"/>
                </a:lnTo>
                <a:lnTo>
                  <a:pt x="3724" y="18018"/>
                </a:lnTo>
                <a:lnTo>
                  <a:pt x="3604" y="18378"/>
                </a:lnTo>
                <a:lnTo>
                  <a:pt x="3604" y="18618"/>
                </a:lnTo>
                <a:lnTo>
                  <a:pt x="3664" y="18799"/>
                </a:lnTo>
                <a:lnTo>
                  <a:pt x="3724" y="18859"/>
                </a:lnTo>
                <a:lnTo>
                  <a:pt x="3965" y="18799"/>
                </a:lnTo>
                <a:lnTo>
                  <a:pt x="4205" y="18739"/>
                </a:lnTo>
                <a:lnTo>
                  <a:pt x="4385" y="18558"/>
                </a:lnTo>
                <a:lnTo>
                  <a:pt x="4565" y="18438"/>
                </a:lnTo>
                <a:lnTo>
                  <a:pt x="4865" y="18018"/>
                </a:lnTo>
                <a:lnTo>
                  <a:pt x="5166" y="17597"/>
                </a:lnTo>
                <a:lnTo>
                  <a:pt x="5646" y="16997"/>
                </a:lnTo>
                <a:lnTo>
                  <a:pt x="5766" y="17778"/>
                </a:lnTo>
                <a:lnTo>
                  <a:pt x="5886" y="18558"/>
                </a:lnTo>
                <a:lnTo>
                  <a:pt x="6067" y="19279"/>
                </a:lnTo>
                <a:lnTo>
                  <a:pt x="6187" y="19579"/>
                </a:lnTo>
                <a:lnTo>
                  <a:pt x="6367" y="19940"/>
                </a:lnTo>
                <a:lnTo>
                  <a:pt x="6427" y="19940"/>
                </a:lnTo>
                <a:lnTo>
                  <a:pt x="6547" y="19880"/>
                </a:lnTo>
                <a:lnTo>
                  <a:pt x="6547" y="19519"/>
                </a:lnTo>
                <a:lnTo>
                  <a:pt x="6547" y="19159"/>
                </a:lnTo>
                <a:lnTo>
                  <a:pt x="6427" y="18438"/>
                </a:lnTo>
                <a:lnTo>
                  <a:pt x="6247" y="17597"/>
                </a:lnTo>
                <a:lnTo>
                  <a:pt x="6006" y="16757"/>
                </a:lnTo>
                <a:lnTo>
                  <a:pt x="5946" y="16637"/>
                </a:lnTo>
                <a:lnTo>
                  <a:pt x="7208" y="14955"/>
                </a:lnTo>
                <a:lnTo>
                  <a:pt x="8949" y="12673"/>
                </a:lnTo>
                <a:lnTo>
                  <a:pt x="8829" y="14655"/>
                </a:lnTo>
                <a:lnTo>
                  <a:pt x="8589" y="14715"/>
                </a:lnTo>
                <a:lnTo>
                  <a:pt x="8409" y="14775"/>
                </a:lnTo>
                <a:lnTo>
                  <a:pt x="8289" y="14895"/>
                </a:lnTo>
                <a:lnTo>
                  <a:pt x="8169" y="15015"/>
                </a:lnTo>
                <a:lnTo>
                  <a:pt x="7988" y="15375"/>
                </a:lnTo>
                <a:lnTo>
                  <a:pt x="7928" y="15736"/>
                </a:lnTo>
                <a:lnTo>
                  <a:pt x="8048" y="16096"/>
                </a:lnTo>
                <a:lnTo>
                  <a:pt x="8229" y="16396"/>
                </a:lnTo>
                <a:lnTo>
                  <a:pt x="8349" y="16516"/>
                </a:lnTo>
                <a:lnTo>
                  <a:pt x="8529" y="16637"/>
                </a:lnTo>
                <a:lnTo>
                  <a:pt x="8709" y="16697"/>
                </a:lnTo>
                <a:lnTo>
                  <a:pt x="8949" y="16697"/>
                </a:lnTo>
                <a:lnTo>
                  <a:pt x="9250" y="16637"/>
                </a:lnTo>
                <a:lnTo>
                  <a:pt x="9550" y="16516"/>
                </a:lnTo>
                <a:lnTo>
                  <a:pt x="9730" y="16336"/>
                </a:lnTo>
                <a:lnTo>
                  <a:pt x="9850" y="16096"/>
                </a:lnTo>
                <a:lnTo>
                  <a:pt x="9910" y="15796"/>
                </a:lnTo>
                <a:lnTo>
                  <a:pt x="9910" y="15495"/>
                </a:lnTo>
                <a:lnTo>
                  <a:pt x="9850" y="15255"/>
                </a:lnTo>
                <a:lnTo>
                  <a:pt x="9730" y="15015"/>
                </a:lnTo>
                <a:lnTo>
                  <a:pt x="9910" y="11352"/>
                </a:lnTo>
                <a:lnTo>
                  <a:pt x="10030" y="11171"/>
                </a:lnTo>
                <a:lnTo>
                  <a:pt x="10150" y="11231"/>
                </a:lnTo>
                <a:lnTo>
                  <a:pt x="12493" y="14775"/>
                </a:lnTo>
                <a:lnTo>
                  <a:pt x="13634" y="16456"/>
                </a:lnTo>
                <a:lnTo>
                  <a:pt x="13514" y="16577"/>
                </a:lnTo>
                <a:lnTo>
                  <a:pt x="13393" y="16697"/>
                </a:lnTo>
                <a:lnTo>
                  <a:pt x="13213" y="16997"/>
                </a:lnTo>
                <a:lnTo>
                  <a:pt x="13033" y="17658"/>
                </a:lnTo>
                <a:lnTo>
                  <a:pt x="12913" y="18018"/>
                </a:lnTo>
                <a:lnTo>
                  <a:pt x="12793" y="18438"/>
                </a:lnTo>
                <a:lnTo>
                  <a:pt x="12793" y="18799"/>
                </a:lnTo>
                <a:lnTo>
                  <a:pt x="12793" y="18979"/>
                </a:lnTo>
                <a:lnTo>
                  <a:pt x="12913" y="19159"/>
                </a:lnTo>
                <a:lnTo>
                  <a:pt x="12973" y="19219"/>
                </a:lnTo>
                <a:lnTo>
                  <a:pt x="13093" y="19219"/>
                </a:lnTo>
                <a:lnTo>
                  <a:pt x="13213" y="19099"/>
                </a:lnTo>
                <a:lnTo>
                  <a:pt x="13393" y="18979"/>
                </a:lnTo>
                <a:lnTo>
                  <a:pt x="13574" y="18678"/>
                </a:lnTo>
                <a:lnTo>
                  <a:pt x="13694" y="18378"/>
                </a:lnTo>
                <a:lnTo>
                  <a:pt x="13814" y="18018"/>
                </a:lnTo>
                <a:lnTo>
                  <a:pt x="13934" y="17597"/>
                </a:lnTo>
                <a:lnTo>
                  <a:pt x="14054" y="17117"/>
                </a:lnTo>
                <a:lnTo>
                  <a:pt x="14835" y="18138"/>
                </a:lnTo>
                <a:lnTo>
                  <a:pt x="15676" y="19099"/>
                </a:lnTo>
                <a:lnTo>
                  <a:pt x="15736" y="19159"/>
                </a:lnTo>
                <a:lnTo>
                  <a:pt x="15856" y="19159"/>
                </a:lnTo>
                <a:lnTo>
                  <a:pt x="15916" y="19039"/>
                </a:lnTo>
                <a:lnTo>
                  <a:pt x="15916" y="18919"/>
                </a:lnTo>
                <a:lnTo>
                  <a:pt x="15556" y="18078"/>
                </a:lnTo>
                <a:lnTo>
                  <a:pt x="15075" y="17237"/>
                </a:lnTo>
                <a:lnTo>
                  <a:pt x="15616" y="17237"/>
                </a:lnTo>
                <a:lnTo>
                  <a:pt x="16697" y="17417"/>
                </a:lnTo>
                <a:lnTo>
                  <a:pt x="17237" y="17477"/>
                </a:lnTo>
                <a:lnTo>
                  <a:pt x="17718" y="17477"/>
                </a:lnTo>
                <a:lnTo>
                  <a:pt x="17898" y="17417"/>
                </a:lnTo>
                <a:lnTo>
                  <a:pt x="17958" y="17237"/>
                </a:lnTo>
                <a:lnTo>
                  <a:pt x="17958" y="17117"/>
                </a:lnTo>
                <a:lnTo>
                  <a:pt x="17838" y="16997"/>
                </a:lnTo>
                <a:lnTo>
                  <a:pt x="17357" y="16877"/>
                </a:lnTo>
                <a:lnTo>
                  <a:pt x="16817" y="16757"/>
                </a:lnTo>
                <a:lnTo>
                  <a:pt x="15736" y="16577"/>
                </a:lnTo>
                <a:lnTo>
                  <a:pt x="15135" y="16456"/>
                </a:lnTo>
                <a:lnTo>
                  <a:pt x="14535" y="16336"/>
                </a:lnTo>
                <a:lnTo>
                  <a:pt x="13333" y="14535"/>
                </a:lnTo>
                <a:lnTo>
                  <a:pt x="13093" y="14174"/>
                </a:lnTo>
                <a:lnTo>
                  <a:pt x="13273" y="14354"/>
                </a:lnTo>
                <a:lnTo>
                  <a:pt x="13454" y="14535"/>
                </a:lnTo>
                <a:lnTo>
                  <a:pt x="13634" y="14595"/>
                </a:lnTo>
                <a:lnTo>
                  <a:pt x="13814" y="14655"/>
                </a:lnTo>
                <a:lnTo>
                  <a:pt x="14054" y="14655"/>
                </a:lnTo>
                <a:lnTo>
                  <a:pt x="14294" y="14595"/>
                </a:lnTo>
                <a:lnTo>
                  <a:pt x="14474" y="14475"/>
                </a:lnTo>
                <a:lnTo>
                  <a:pt x="14655" y="14354"/>
                </a:lnTo>
                <a:lnTo>
                  <a:pt x="14715" y="14174"/>
                </a:lnTo>
                <a:lnTo>
                  <a:pt x="14835" y="13994"/>
                </a:lnTo>
                <a:lnTo>
                  <a:pt x="14895" y="13634"/>
                </a:lnTo>
                <a:lnTo>
                  <a:pt x="14835" y="13273"/>
                </a:lnTo>
                <a:lnTo>
                  <a:pt x="14715" y="13093"/>
                </a:lnTo>
                <a:lnTo>
                  <a:pt x="14655" y="12913"/>
                </a:lnTo>
                <a:lnTo>
                  <a:pt x="14474" y="12793"/>
                </a:lnTo>
                <a:lnTo>
                  <a:pt x="14294" y="12673"/>
                </a:lnTo>
                <a:lnTo>
                  <a:pt x="14054" y="12613"/>
                </a:lnTo>
                <a:lnTo>
                  <a:pt x="13694" y="12613"/>
                </a:lnTo>
                <a:lnTo>
                  <a:pt x="13454" y="12733"/>
                </a:lnTo>
                <a:lnTo>
                  <a:pt x="11111" y="10811"/>
                </a:lnTo>
                <a:lnTo>
                  <a:pt x="14414" y="11592"/>
                </a:lnTo>
                <a:lnTo>
                  <a:pt x="16096" y="12072"/>
                </a:lnTo>
                <a:lnTo>
                  <a:pt x="16216" y="12433"/>
                </a:lnTo>
                <a:lnTo>
                  <a:pt x="16456" y="12793"/>
                </a:lnTo>
                <a:lnTo>
                  <a:pt x="16937" y="13394"/>
                </a:lnTo>
                <a:lnTo>
                  <a:pt x="17477" y="14174"/>
                </a:lnTo>
                <a:lnTo>
                  <a:pt x="17718" y="14535"/>
                </a:lnTo>
                <a:lnTo>
                  <a:pt x="18018" y="14895"/>
                </a:lnTo>
                <a:lnTo>
                  <a:pt x="18138" y="14955"/>
                </a:lnTo>
                <a:lnTo>
                  <a:pt x="18198" y="14895"/>
                </a:lnTo>
                <a:lnTo>
                  <a:pt x="18258" y="14835"/>
                </a:lnTo>
                <a:lnTo>
                  <a:pt x="18258" y="14775"/>
                </a:lnTo>
                <a:lnTo>
                  <a:pt x="18018" y="14354"/>
                </a:lnTo>
                <a:lnTo>
                  <a:pt x="17778" y="13934"/>
                </a:lnTo>
                <a:lnTo>
                  <a:pt x="17297" y="13153"/>
                </a:lnTo>
                <a:lnTo>
                  <a:pt x="17057" y="12733"/>
                </a:lnTo>
                <a:lnTo>
                  <a:pt x="16757" y="12252"/>
                </a:lnTo>
                <a:lnTo>
                  <a:pt x="18138" y="12553"/>
                </a:lnTo>
                <a:lnTo>
                  <a:pt x="18799" y="12673"/>
                </a:lnTo>
                <a:lnTo>
                  <a:pt x="19519" y="12793"/>
                </a:lnTo>
                <a:lnTo>
                  <a:pt x="19699" y="12733"/>
                </a:lnTo>
                <a:lnTo>
                  <a:pt x="19820" y="12673"/>
                </a:lnTo>
                <a:lnTo>
                  <a:pt x="19940" y="12553"/>
                </a:lnTo>
                <a:lnTo>
                  <a:pt x="20060" y="12433"/>
                </a:lnTo>
                <a:lnTo>
                  <a:pt x="20060" y="12252"/>
                </a:lnTo>
                <a:lnTo>
                  <a:pt x="20060" y="12132"/>
                </a:lnTo>
                <a:lnTo>
                  <a:pt x="20000" y="12012"/>
                </a:lnTo>
                <a:lnTo>
                  <a:pt x="19820" y="11892"/>
                </a:lnTo>
                <a:lnTo>
                  <a:pt x="18739" y="11532"/>
                </a:lnTo>
                <a:lnTo>
                  <a:pt x="17657" y="11231"/>
                </a:lnTo>
                <a:lnTo>
                  <a:pt x="18018" y="11051"/>
                </a:lnTo>
                <a:lnTo>
                  <a:pt x="18618" y="10631"/>
                </a:lnTo>
                <a:lnTo>
                  <a:pt x="18919" y="10391"/>
                </a:lnTo>
                <a:lnTo>
                  <a:pt x="19219" y="10090"/>
                </a:lnTo>
                <a:lnTo>
                  <a:pt x="19279" y="9970"/>
                </a:lnTo>
                <a:lnTo>
                  <a:pt x="19279" y="9850"/>
                </a:lnTo>
                <a:lnTo>
                  <a:pt x="19279" y="9670"/>
                </a:lnTo>
                <a:lnTo>
                  <a:pt x="19219" y="9550"/>
                </a:lnTo>
                <a:lnTo>
                  <a:pt x="19159" y="9490"/>
                </a:lnTo>
                <a:lnTo>
                  <a:pt x="19039" y="9370"/>
                </a:lnTo>
                <a:lnTo>
                  <a:pt x="18739" y="9370"/>
                </a:lnTo>
                <a:lnTo>
                  <a:pt x="18378" y="9550"/>
                </a:lnTo>
                <a:lnTo>
                  <a:pt x="18018" y="9790"/>
                </a:lnTo>
                <a:lnTo>
                  <a:pt x="17417" y="10271"/>
                </a:lnTo>
                <a:lnTo>
                  <a:pt x="16937" y="10631"/>
                </a:lnTo>
                <a:lnTo>
                  <a:pt x="16516" y="10991"/>
                </a:lnTo>
                <a:lnTo>
                  <a:pt x="15075" y="10691"/>
                </a:lnTo>
                <a:lnTo>
                  <a:pt x="11952" y="9970"/>
                </a:lnTo>
                <a:lnTo>
                  <a:pt x="13153" y="9430"/>
                </a:lnTo>
                <a:lnTo>
                  <a:pt x="13333" y="9610"/>
                </a:lnTo>
                <a:lnTo>
                  <a:pt x="13574" y="9730"/>
                </a:lnTo>
                <a:lnTo>
                  <a:pt x="13874" y="9850"/>
                </a:lnTo>
                <a:lnTo>
                  <a:pt x="14174" y="9730"/>
                </a:lnTo>
                <a:lnTo>
                  <a:pt x="14414" y="9610"/>
                </a:lnTo>
                <a:lnTo>
                  <a:pt x="14595" y="9310"/>
                </a:lnTo>
                <a:lnTo>
                  <a:pt x="14655" y="9009"/>
                </a:lnTo>
                <a:lnTo>
                  <a:pt x="14655" y="8949"/>
                </a:lnTo>
                <a:lnTo>
                  <a:pt x="14655" y="8769"/>
                </a:lnTo>
                <a:lnTo>
                  <a:pt x="14595" y="8649"/>
                </a:lnTo>
                <a:lnTo>
                  <a:pt x="14414" y="8409"/>
                </a:lnTo>
                <a:lnTo>
                  <a:pt x="14174" y="8229"/>
                </a:lnTo>
                <a:lnTo>
                  <a:pt x="13994" y="8169"/>
                </a:lnTo>
                <a:lnTo>
                  <a:pt x="13634" y="8169"/>
                </a:lnTo>
                <a:lnTo>
                  <a:pt x="13454" y="8289"/>
                </a:lnTo>
                <a:lnTo>
                  <a:pt x="13273" y="8409"/>
                </a:lnTo>
                <a:lnTo>
                  <a:pt x="13153" y="8589"/>
                </a:lnTo>
                <a:lnTo>
                  <a:pt x="12372" y="8769"/>
                </a:lnTo>
                <a:lnTo>
                  <a:pt x="11652" y="9009"/>
                </a:lnTo>
                <a:lnTo>
                  <a:pt x="14775" y="4745"/>
                </a:lnTo>
                <a:lnTo>
                  <a:pt x="14835" y="4745"/>
                </a:lnTo>
                <a:lnTo>
                  <a:pt x="15676" y="4865"/>
                </a:lnTo>
                <a:lnTo>
                  <a:pt x="16576" y="4926"/>
                </a:lnTo>
                <a:lnTo>
                  <a:pt x="17057" y="4926"/>
                </a:lnTo>
                <a:lnTo>
                  <a:pt x="17477" y="4865"/>
                </a:lnTo>
                <a:lnTo>
                  <a:pt x="17898" y="4745"/>
                </a:lnTo>
                <a:lnTo>
                  <a:pt x="18258" y="4565"/>
                </a:lnTo>
                <a:lnTo>
                  <a:pt x="18378" y="4505"/>
                </a:lnTo>
                <a:lnTo>
                  <a:pt x="18378" y="4385"/>
                </a:lnTo>
                <a:lnTo>
                  <a:pt x="18318" y="4265"/>
                </a:lnTo>
                <a:lnTo>
                  <a:pt x="18198" y="4265"/>
                </a:lnTo>
                <a:lnTo>
                  <a:pt x="17898" y="4205"/>
                </a:lnTo>
                <a:lnTo>
                  <a:pt x="17537" y="4145"/>
                </a:lnTo>
                <a:lnTo>
                  <a:pt x="16817" y="4145"/>
                </a:lnTo>
                <a:lnTo>
                  <a:pt x="16096" y="4205"/>
                </a:lnTo>
                <a:lnTo>
                  <a:pt x="15195" y="4205"/>
                </a:lnTo>
                <a:lnTo>
                  <a:pt x="15255" y="4145"/>
                </a:lnTo>
                <a:lnTo>
                  <a:pt x="17237" y="1442"/>
                </a:lnTo>
                <a:lnTo>
                  <a:pt x="17357" y="1142"/>
                </a:lnTo>
                <a:lnTo>
                  <a:pt x="17357" y="962"/>
                </a:lnTo>
                <a:lnTo>
                  <a:pt x="17237" y="782"/>
                </a:lnTo>
                <a:lnTo>
                  <a:pt x="17057" y="662"/>
                </a:lnTo>
                <a:lnTo>
                  <a:pt x="16817" y="601"/>
                </a:lnTo>
                <a:lnTo>
                  <a:pt x="16576" y="662"/>
                </a:lnTo>
                <a:lnTo>
                  <a:pt x="16336" y="782"/>
                </a:lnTo>
                <a:lnTo>
                  <a:pt x="16096" y="1022"/>
                </a:lnTo>
                <a:lnTo>
                  <a:pt x="14414" y="3304"/>
                </a:lnTo>
                <a:lnTo>
                  <a:pt x="14294" y="2223"/>
                </a:lnTo>
                <a:lnTo>
                  <a:pt x="14234" y="1142"/>
                </a:lnTo>
                <a:lnTo>
                  <a:pt x="14234" y="1"/>
                </a:lnTo>
                <a:lnTo>
                  <a:pt x="14114" y="1"/>
                </a:lnTo>
                <a:close/>
              </a:path>
            </a:pathLst>
          </a:custGeom>
          <a:solidFill>
            <a:srgbClr val="79C6CC"/>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1" name="Shape 180">
            <a:extLst>
              <a:ext uri="{FF2B5EF4-FFF2-40B4-BE49-F238E27FC236}">
                <a16:creationId xmlns:a16="http://schemas.microsoft.com/office/drawing/2014/main" xmlns="" id="{5B05F082-F4D1-40AA-9E42-C8E18C991872}"/>
              </a:ext>
            </a:extLst>
          </p:cNvPr>
          <p:cNvSpPr>
            <a:spLocks/>
          </p:cNvSpPr>
          <p:nvPr/>
        </p:nvSpPr>
        <p:spPr bwMode="auto">
          <a:xfrm>
            <a:off x="11527367" y="296863"/>
            <a:ext cx="315384" cy="306387"/>
          </a:xfrm>
          <a:custGeom>
            <a:avLst/>
            <a:gdLst>
              <a:gd name="T0" fmla="*/ 14132466 w 21141"/>
              <a:gd name="T1" fmla="*/ 24698838 h 20600"/>
              <a:gd name="T2" fmla="*/ 18170540 w 21141"/>
              <a:gd name="T3" fmla="*/ 27465750 h 20600"/>
              <a:gd name="T4" fmla="*/ 15898686 w 21141"/>
              <a:gd name="T5" fmla="*/ 33394636 h 20600"/>
              <a:gd name="T6" fmla="*/ 13122595 w 21141"/>
              <a:gd name="T7" fmla="*/ 34776323 h 20600"/>
              <a:gd name="T8" fmla="*/ 10094380 w 21141"/>
              <a:gd name="T9" fmla="*/ 31417235 h 20600"/>
              <a:gd name="T10" fmla="*/ 10936243 w 21141"/>
              <a:gd name="T11" fmla="*/ 44064296 h 20600"/>
              <a:gd name="T12" fmla="*/ 16318806 w 21141"/>
              <a:gd name="T13" fmla="*/ 45051338 h 20600"/>
              <a:gd name="T14" fmla="*/ 14636702 w 21141"/>
              <a:gd name="T15" fmla="*/ 2174723 h 20600"/>
              <a:gd name="T16" fmla="*/ 12450228 w 21141"/>
              <a:gd name="T17" fmla="*/ 9682841 h 20600"/>
              <a:gd name="T18" fmla="*/ 11272371 w 21141"/>
              <a:gd name="T19" fmla="*/ 8494937 h 20600"/>
              <a:gd name="T20" fmla="*/ 14300586 w 21141"/>
              <a:gd name="T21" fmla="*/ 15809049 h 20600"/>
              <a:gd name="T22" fmla="*/ 7234286 w 21141"/>
              <a:gd name="T23" fmla="*/ 24501307 h 20600"/>
              <a:gd name="T24" fmla="*/ 5300069 w 21141"/>
              <a:gd name="T25" fmla="*/ 15016012 h 20600"/>
              <a:gd name="T26" fmla="*/ 4206071 w 21141"/>
              <a:gd name="T27" fmla="*/ 17585588 h 20600"/>
              <a:gd name="T28" fmla="*/ 1009860 w 21141"/>
              <a:gd name="T29" fmla="*/ 18967497 h 20600"/>
              <a:gd name="T30" fmla="*/ 2187851 w 21141"/>
              <a:gd name="T31" fmla="*/ 22724754 h 20600"/>
              <a:gd name="T32" fmla="*/ 421620 w 21141"/>
              <a:gd name="T33" fmla="*/ 27860603 h 20600"/>
              <a:gd name="T34" fmla="*/ 2019731 w 21141"/>
              <a:gd name="T35" fmla="*/ 27860603 h 20600"/>
              <a:gd name="T36" fmla="*/ 9084520 w 21141"/>
              <a:gd name="T37" fmla="*/ 31812103 h 20600"/>
              <a:gd name="T38" fmla="*/ 9000516 w 21141"/>
              <a:gd name="T39" fmla="*/ 44656470 h 20600"/>
              <a:gd name="T40" fmla="*/ 5047945 w 21141"/>
              <a:gd name="T41" fmla="*/ 48607970 h 20600"/>
              <a:gd name="T42" fmla="*/ 2860095 w 21141"/>
              <a:gd name="T43" fmla="*/ 49595012 h 20600"/>
              <a:gd name="T44" fmla="*/ 4710318 w 21141"/>
              <a:gd name="T45" fmla="*/ 51374868 h 20600"/>
              <a:gd name="T46" fmla="*/ 3785962 w 21141"/>
              <a:gd name="T47" fmla="*/ 58685440 h 20600"/>
              <a:gd name="T48" fmla="*/ 6393922 w 21141"/>
              <a:gd name="T49" fmla="*/ 60264880 h 20600"/>
              <a:gd name="T50" fmla="*/ 7318289 w 21141"/>
              <a:gd name="T51" fmla="*/ 63623967 h 20600"/>
              <a:gd name="T52" fmla="*/ 9422136 w 21141"/>
              <a:gd name="T53" fmla="*/ 47620928 h 20600"/>
              <a:gd name="T54" fmla="*/ 13122595 w 21141"/>
              <a:gd name="T55" fmla="*/ 49397690 h 20600"/>
              <a:gd name="T56" fmla="*/ 11104251 w 21141"/>
              <a:gd name="T57" fmla="*/ 60659525 h 20600"/>
              <a:gd name="T58" fmla="*/ 10430508 w 21141"/>
              <a:gd name="T59" fmla="*/ 63426645 h 20600"/>
              <a:gd name="T60" fmla="*/ 13458722 w 21141"/>
              <a:gd name="T61" fmla="*/ 61649883 h 20600"/>
              <a:gd name="T62" fmla="*/ 14216459 w 21141"/>
              <a:gd name="T63" fmla="*/ 67772775 h 20600"/>
              <a:gd name="T64" fmla="*/ 15142326 w 21141"/>
              <a:gd name="T65" fmla="*/ 59277838 h 20600"/>
              <a:gd name="T66" fmla="*/ 17580801 w 21141"/>
              <a:gd name="T67" fmla="*/ 63623967 h 20600"/>
              <a:gd name="T68" fmla="*/ 18001044 w 21141"/>
              <a:gd name="T69" fmla="*/ 61452561 h 20600"/>
              <a:gd name="T70" fmla="*/ 15142326 w 21141"/>
              <a:gd name="T71" fmla="*/ 50582055 h 20600"/>
              <a:gd name="T72" fmla="*/ 23216975 w 21141"/>
              <a:gd name="T73" fmla="*/ 45643527 h 20600"/>
              <a:gd name="T74" fmla="*/ 24142842 w 21141"/>
              <a:gd name="T75" fmla="*/ 55721220 h 20600"/>
              <a:gd name="T76" fmla="*/ 24899213 w 21141"/>
              <a:gd name="T77" fmla="*/ 55326353 h 20600"/>
              <a:gd name="T78" fmla="*/ 24226846 w 21141"/>
              <a:gd name="T79" fmla="*/ 46630569 h 20600"/>
              <a:gd name="T80" fmla="*/ 29525405 w 21141"/>
              <a:gd name="T81" fmla="*/ 49397690 h 20600"/>
              <a:gd name="T82" fmla="*/ 28011420 w 21141"/>
              <a:gd name="T83" fmla="*/ 41494705 h 20600"/>
              <a:gd name="T84" fmla="*/ 25319334 w 21141"/>
              <a:gd name="T85" fmla="*/ 40902531 h 20600"/>
              <a:gd name="T86" fmla="*/ 19684524 w 21141"/>
              <a:gd name="T87" fmla="*/ 30627515 h 20600"/>
              <a:gd name="T88" fmla="*/ 21786995 w 21141"/>
              <a:gd name="T89" fmla="*/ 16795868 h 20600"/>
              <a:gd name="T90" fmla="*/ 25319334 w 21141"/>
              <a:gd name="T91" fmla="*/ 16598545 h 20600"/>
              <a:gd name="T92" fmla="*/ 22628735 w 21141"/>
              <a:gd name="T93" fmla="*/ 14423822 h 20600"/>
              <a:gd name="T94" fmla="*/ 24647090 w 21141"/>
              <a:gd name="T95" fmla="*/ 7508118 h 20600"/>
              <a:gd name="T96" fmla="*/ 21366751 w 21141"/>
              <a:gd name="T97" fmla="*/ 11459379 h 20600"/>
              <a:gd name="T98" fmla="*/ 20609015 w 21141"/>
              <a:gd name="T99" fmla="*/ 7310572 h 20600"/>
              <a:gd name="T100" fmla="*/ 20188761 w 21141"/>
              <a:gd name="T101" fmla="*/ 12844606 h 20600"/>
              <a:gd name="T102" fmla="*/ 17580801 w 21141"/>
              <a:gd name="T103" fmla="*/ 23514265 h 20600"/>
              <a:gd name="T104" fmla="*/ 15478442 w 21141"/>
              <a:gd name="T105" fmla="*/ 15016012 h 20600"/>
              <a:gd name="T106" fmla="*/ 17412793 w 21141"/>
              <a:gd name="T107" fmla="*/ 7508118 h 20600"/>
              <a:gd name="T108" fmla="*/ 15478442 w 21141"/>
              <a:gd name="T109" fmla="*/ 3359087 h 20600"/>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21141"/>
              <a:gd name="T166" fmla="*/ 0 h 20600"/>
              <a:gd name="T167" fmla="*/ 21141 w 21141"/>
              <a:gd name="T168" fmla="*/ 20600 h 20600"/>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21141" h="20600" extrusionOk="0">
                <a:moveTo>
                  <a:pt x="10991" y="7687"/>
                </a:moveTo>
                <a:lnTo>
                  <a:pt x="11411" y="7867"/>
                </a:lnTo>
                <a:lnTo>
                  <a:pt x="11771" y="7988"/>
                </a:lnTo>
                <a:lnTo>
                  <a:pt x="10931" y="8888"/>
                </a:lnTo>
                <a:lnTo>
                  <a:pt x="10991" y="7687"/>
                </a:lnTo>
                <a:close/>
                <a:moveTo>
                  <a:pt x="10090" y="7507"/>
                </a:moveTo>
                <a:lnTo>
                  <a:pt x="10030" y="9549"/>
                </a:lnTo>
                <a:lnTo>
                  <a:pt x="8048" y="8708"/>
                </a:lnTo>
                <a:lnTo>
                  <a:pt x="8709" y="8288"/>
                </a:lnTo>
                <a:lnTo>
                  <a:pt x="10090" y="7507"/>
                </a:lnTo>
                <a:close/>
                <a:moveTo>
                  <a:pt x="12973" y="7988"/>
                </a:moveTo>
                <a:lnTo>
                  <a:pt x="12973" y="8348"/>
                </a:lnTo>
                <a:lnTo>
                  <a:pt x="13033" y="8648"/>
                </a:lnTo>
                <a:lnTo>
                  <a:pt x="13153" y="9369"/>
                </a:lnTo>
                <a:lnTo>
                  <a:pt x="13273" y="10270"/>
                </a:lnTo>
                <a:lnTo>
                  <a:pt x="13453" y="11110"/>
                </a:lnTo>
                <a:lnTo>
                  <a:pt x="11351" y="10150"/>
                </a:lnTo>
                <a:lnTo>
                  <a:pt x="11051" y="10029"/>
                </a:lnTo>
                <a:lnTo>
                  <a:pt x="12792" y="8168"/>
                </a:lnTo>
                <a:lnTo>
                  <a:pt x="12912" y="8108"/>
                </a:lnTo>
                <a:lnTo>
                  <a:pt x="12973" y="7988"/>
                </a:lnTo>
                <a:close/>
                <a:moveTo>
                  <a:pt x="7207" y="9549"/>
                </a:moveTo>
                <a:lnTo>
                  <a:pt x="9369" y="10570"/>
                </a:lnTo>
                <a:lnTo>
                  <a:pt x="7267" y="12672"/>
                </a:lnTo>
                <a:lnTo>
                  <a:pt x="7327" y="11831"/>
                </a:lnTo>
                <a:lnTo>
                  <a:pt x="7327" y="10990"/>
                </a:lnTo>
                <a:lnTo>
                  <a:pt x="7327" y="10270"/>
                </a:lnTo>
                <a:lnTo>
                  <a:pt x="7267" y="9909"/>
                </a:lnTo>
                <a:lnTo>
                  <a:pt x="7207" y="9549"/>
                </a:lnTo>
                <a:close/>
                <a:moveTo>
                  <a:pt x="9910" y="11171"/>
                </a:moveTo>
                <a:lnTo>
                  <a:pt x="9790" y="14233"/>
                </a:lnTo>
                <a:lnTo>
                  <a:pt x="9429" y="13993"/>
                </a:lnTo>
                <a:lnTo>
                  <a:pt x="9009" y="13813"/>
                </a:lnTo>
                <a:lnTo>
                  <a:pt x="8168" y="13513"/>
                </a:lnTo>
                <a:lnTo>
                  <a:pt x="7808" y="13393"/>
                </a:lnTo>
                <a:lnTo>
                  <a:pt x="9910" y="11171"/>
                </a:lnTo>
                <a:close/>
                <a:moveTo>
                  <a:pt x="10931" y="11291"/>
                </a:moveTo>
                <a:lnTo>
                  <a:pt x="11171" y="11411"/>
                </a:lnTo>
                <a:lnTo>
                  <a:pt x="13573" y="12492"/>
                </a:lnTo>
                <a:lnTo>
                  <a:pt x="12552" y="13152"/>
                </a:lnTo>
                <a:lnTo>
                  <a:pt x="11651" y="13693"/>
                </a:lnTo>
                <a:lnTo>
                  <a:pt x="10871" y="14233"/>
                </a:lnTo>
                <a:lnTo>
                  <a:pt x="10931" y="11291"/>
                </a:lnTo>
                <a:close/>
                <a:moveTo>
                  <a:pt x="10750" y="0"/>
                </a:moveTo>
                <a:lnTo>
                  <a:pt x="10630" y="60"/>
                </a:lnTo>
                <a:lnTo>
                  <a:pt x="10570" y="120"/>
                </a:lnTo>
                <a:lnTo>
                  <a:pt x="10450" y="661"/>
                </a:lnTo>
                <a:lnTo>
                  <a:pt x="10330" y="1141"/>
                </a:lnTo>
                <a:lnTo>
                  <a:pt x="10270" y="2162"/>
                </a:lnTo>
                <a:lnTo>
                  <a:pt x="10210" y="4264"/>
                </a:lnTo>
                <a:lnTo>
                  <a:pt x="9850" y="3904"/>
                </a:lnTo>
                <a:lnTo>
                  <a:pt x="9489" y="3543"/>
                </a:lnTo>
                <a:lnTo>
                  <a:pt x="8889" y="2943"/>
                </a:lnTo>
                <a:lnTo>
                  <a:pt x="8588" y="2642"/>
                </a:lnTo>
                <a:lnTo>
                  <a:pt x="8228" y="2402"/>
                </a:lnTo>
                <a:lnTo>
                  <a:pt x="8168" y="2402"/>
                </a:lnTo>
                <a:lnTo>
                  <a:pt x="8108" y="2462"/>
                </a:lnTo>
                <a:lnTo>
                  <a:pt x="8048" y="2522"/>
                </a:lnTo>
                <a:lnTo>
                  <a:pt x="8048" y="2582"/>
                </a:lnTo>
                <a:lnTo>
                  <a:pt x="8288" y="2943"/>
                </a:lnTo>
                <a:lnTo>
                  <a:pt x="8588" y="3303"/>
                </a:lnTo>
                <a:lnTo>
                  <a:pt x="9189" y="3844"/>
                </a:lnTo>
                <a:lnTo>
                  <a:pt x="9669" y="4384"/>
                </a:lnTo>
                <a:lnTo>
                  <a:pt x="9910" y="4624"/>
                </a:lnTo>
                <a:lnTo>
                  <a:pt x="10210" y="4805"/>
                </a:lnTo>
                <a:lnTo>
                  <a:pt x="10210" y="4925"/>
                </a:lnTo>
                <a:lnTo>
                  <a:pt x="10090" y="6666"/>
                </a:lnTo>
                <a:lnTo>
                  <a:pt x="8348" y="7687"/>
                </a:lnTo>
                <a:lnTo>
                  <a:pt x="7808" y="7988"/>
                </a:lnTo>
                <a:lnTo>
                  <a:pt x="7267" y="8348"/>
                </a:lnTo>
                <a:lnTo>
                  <a:pt x="5165" y="7447"/>
                </a:lnTo>
                <a:lnTo>
                  <a:pt x="3784" y="6786"/>
                </a:lnTo>
                <a:lnTo>
                  <a:pt x="3784" y="6366"/>
                </a:lnTo>
                <a:lnTo>
                  <a:pt x="3784" y="6006"/>
                </a:lnTo>
                <a:lnTo>
                  <a:pt x="3844" y="5405"/>
                </a:lnTo>
                <a:lnTo>
                  <a:pt x="3784" y="4805"/>
                </a:lnTo>
                <a:lnTo>
                  <a:pt x="3784" y="4564"/>
                </a:lnTo>
                <a:lnTo>
                  <a:pt x="3724" y="4384"/>
                </a:lnTo>
                <a:lnTo>
                  <a:pt x="3544" y="3964"/>
                </a:lnTo>
                <a:lnTo>
                  <a:pt x="3363" y="3964"/>
                </a:lnTo>
                <a:lnTo>
                  <a:pt x="3183" y="4324"/>
                </a:lnTo>
                <a:lnTo>
                  <a:pt x="3063" y="4684"/>
                </a:lnTo>
                <a:lnTo>
                  <a:pt x="3003" y="5345"/>
                </a:lnTo>
                <a:lnTo>
                  <a:pt x="3003" y="6006"/>
                </a:lnTo>
                <a:lnTo>
                  <a:pt x="2943" y="6486"/>
                </a:lnTo>
                <a:lnTo>
                  <a:pt x="2102" y="6066"/>
                </a:lnTo>
                <a:lnTo>
                  <a:pt x="1682" y="5886"/>
                </a:lnTo>
                <a:lnTo>
                  <a:pt x="1322" y="5765"/>
                </a:lnTo>
                <a:lnTo>
                  <a:pt x="721" y="5765"/>
                </a:lnTo>
                <a:lnTo>
                  <a:pt x="541" y="5886"/>
                </a:lnTo>
                <a:lnTo>
                  <a:pt x="601" y="6126"/>
                </a:lnTo>
                <a:lnTo>
                  <a:pt x="721" y="6366"/>
                </a:lnTo>
                <a:lnTo>
                  <a:pt x="901" y="6546"/>
                </a:lnTo>
                <a:lnTo>
                  <a:pt x="1141" y="6666"/>
                </a:lnTo>
                <a:lnTo>
                  <a:pt x="1562" y="6907"/>
                </a:lnTo>
                <a:lnTo>
                  <a:pt x="2042" y="7087"/>
                </a:lnTo>
                <a:lnTo>
                  <a:pt x="2703" y="7447"/>
                </a:lnTo>
                <a:lnTo>
                  <a:pt x="1982" y="7687"/>
                </a:lnTo>
                <a:lnTo>
                  <a:pt x="1261" y="7988"/>
                </a:lnTo>
                <a:lnTo>
                  <a:pt x="601" y="8288"/>
                </a:lnTo>
                <a:lnTo>
                  <a:pt x="301" y="8468"/>
                </a:lnTo>
                <a:lnTo>
                  <a:pt x="0" y="8708"/>
                </a:lnTo>
                <a:lnTo>
                  <a:pt x="0" y="8828"/>
                </a:lnTo>
                <a:lnTo>
                  <a:pt x="60" y="8888"/>
                </a:lnTo>
                <a:lnTo>
                  <a:pt x="421" y="8828"/>
                </a:lnTo>
                <a:lnTo>
                  <a:pt x="781" y="8768"/>
                </a:lnTo>
                <a:lnTo>
                  <a:pt x="1442" y="8468"/>
                </a:lnTo>
                <a:lnTo>
                  <a:pt x="2282" y="8168"/>
                </a:lnTo>
                <a:lnTo>
                  <a:pt x="3063" y="7747"/>
                </a:lnTo>
                <a:lnTo>
                  <a:pt x="3123" y="7627"/>
                </a:lnTo>
                <a:lnTo>
                  <a:pt x="5105" y="8588"/>
                </a:lnTo>
                <a:lnTo>
                  <a:pt x="6607" y="9249"/>
                </a:lnTo>
                <a:lnTo>
                  <a:pt x="6486" y="9669"/>
                </a:lnTo>
                <a:lnTo>
                  <a:pt x="6546" y="10150"/>
                </a:lnTo>
                <a:lnTo>
                  <a:pt x="6607" y="10990"/>
                </a:lnTo>
                <a:lnTo>
                  <a:pt x="6546" y="11651"/>
                </a:lnTo>
                <a:lnTo>
                  <a:pt x="6486" y="12312"/>
                </a:lnTo>
                <a:lnTo>
                  <a:pt x="6426" y="12972"/>
                </a:lnTo>
                <a:lnTo>
                  <a:pt x="6426" y="13573"/>
                </a:lnTo>
                <a:lnTo>
                  <a:pt x="6306" y="13693"/>
                </a:lnTo>
                <a:lnTo>
                  <a:pt x="4865" y="15134"/>
                </a:lnTo>
                <a:lnTo>
                  <a:pt x="4745" y="15014"/>
                </a:lnTo>
                <a:lnTo>
                  <a:pt x="4625" y="14954"/>
                </a:lnTo>
                <a:lnTo>
                  <a:pt x="4264" y="14834"/>
                </a:lnTo>
                <a:lnTo>
                  <a:pt x="3604" y="14774"/>
                </a:lnTo>
                <a:lnTo>
                  <a:pt x="3183" y="14714"/>
                </a:lnTo>
                <a:lnTo>
                  <a:pt x="2823" y="14714"/>
                </a:lnTo>
                <a:lnTo>
                  <a:pt x="2403" y="14774"/>
                </a:lnTo>
                <a:lnTo>
                  <a:pt x="2282" y="14834"/>
                </a:lnTo>
                <a:lnTo>
                  <a:pt x="2102" y="14954"/>
                </a:lnTo>
                <a:lnTo>
                  <a:pt x="2042" y="15074"/>
                </a:lnTo>
                <a:lnTo>
                  <a:pt x="2102" y="15134"/>
                </a:lnTo>
                <a:lnTo>
                  <a:pt x="2222" y="15314"/>
                </a:lnTo>
                <a:lnTo>
                  <a:pt x="2343" y="15374"/>
                </a:lnTo>
                <a:lnTo>
                  <a:pt x="2643" y="15555"/>
                </a:lnTo>
                <a:lnTo>
                  <a:pt x="3063" y="15555"/>
                </a:lnTo>
                <a:lnTo>
                  <a:pt x="3363" y="15615"/>
                </a:lnTo>
                <a:lnTo>
                  <a:pt x="3844" y="15675"/>
                </a:lnTo>
                <a:lnTo>
                  <a:pt x="4324" y="15675"/>
                </a:lnTo>
                <a:lnTo>
                  <a:pt x="3484" y="16636"/>
                </a:lnTo>
                <a:lnTo>
                  <a:pt x="2703" y="17657"/>
                </a:lnTo>
                <a:lnTo>
                  <a:pt x="2643" y="17777"/>
                </a:lnTo>
                <a:lnTo>
                  <a:pt x="2703" y="17837"/>
                </a:lnTo>
                <a:lnTo>
                  <a:pt x="2823" y="17897"/>
                </a:lnTo>
                <a:lnTo>
                  <a:pt x="2943" y="17897"/>
                </a:lnTo>
                <a:lnTo>
                  <a:pt x="3724" y="17296"/>
                </a:lnTo>
                <a:lnTo>
                  <a:pt x="4444" y="16696"/>
                </a:lnTo>
                <a:lnTo>
                  <a:pt x="4505" y="17236"/>
                </a:lnTo>
                <a:lnTo>
                  <a:pt x="4565" y="18317"/>
                </a:lnTo>
                <a:lnTo>
                  <a:pt x="4625" y="18858"/>
                </a:lnTo>
                <a:lnTo>
                  <a:pt x="4745" y="19338"/>
                </a:lnTo>
                <a:lnTo>
                  <a:pt x="4865" y="19458"/>
                </a:lnTo>
                <a:lnTo>
                  <a:pt x="4985" y="19518"/>
                </a:lnTo>
                <a:lnTo>
                  <a:pt x="5105" y="19518"/>
                </a:lnTo>
                <a:lnTo>
                  <a:pt x="5225" y="19338"/>
                </a:lnTo>
                <a:lnTo>
                  <a:pt x="5225" y="18858"/>
                </a:lnTo>
                <a:lnTo>
                  <a:pt x="5225" y="18317"/>
                </a:lnTo>
                <a:lnTo>
                  <a:pt x="5225" y="17236"/>
                </a:lnTo>
                <a:lnTo>
                  <a:pt x="5225" y="16636"/>
                </a:lnTo>
                <a:lnTo>
                  <a:pt x="5165" y="15975"/>
                </a:lnTo>
                <a:lnTo>
                  <a:pt x="6727" y="14474"/>
                </a:lnTo>
                <a:lnTo>
                  <a:pt x="7147" y="14053"/>
                </a:lnTo>
                <a:lnTo>
                  <a:pt x="7387" y="14173"/>
                </a:lnTo>
                <a:lnTo>
                  <a:pt x="7688" y="14354"/>
                </a:lnTo>
                <a:lnTo>
                  <a:pt x="8228" y="14534"/>
                </a:lnTo>
                <a:lnTo>
                  <a:pt x="9009" y="14894"/>
                </a:lnTo>
                <a:lnTo>
                  <a:pt x="9369" y="15014"/>
                </a:lnTo>
                <a:lnTo>
                  <a:pt x="9790" y="15134"/>
                </a:lnTo>
                <a:lnTo>
                  <a:pt x="9669" y="16636"/>
                </a:lnTo>
                <a:lnTo>
                  <a:pt x="9369" y="16876"/>
                </a:lnTo>
                <a:lnTo>
                  <a:pt x="9069" y="17176"/>
                </a:lnTo>
                <a:lnTo>
                  <a:pt x="8588" y="17777"/>
                </a:lnTo>
                <a:lnTo>
                  <a:pt x="7928" y="18437"/>
                </a:lnTo>
                <a:lnTo>
                  <a:pt x="7567" y="18738"/>
                </a:lnTo>
                <a:lnTo>
                  <a:pt x="7327" y="19158"/>
                </a:lnTo>
                <a:lnTo>
                  <a:pt x="7267" y="19218"/>
                </a:lnTo>
                <a:lnTo>
                  <a:pt x="7327" y="19278"/>
                </a:lnTo>
                <a:lnTo>
                  <a:pt x="7387" y="19338"/>
                </a:lnTo>
                <a:lnTo>
                  <a:pt x="7447" y="19278"/>
                </a:lnTo>
                <a:lnTo>
                  <a:pt x="7808" y="19038"/>
                </a:lnTo>
                <a:lnTo>
                  <a:pt x="8168" y="18678"/>
                </a:lnTo>
                <a:lnTo>
                  <a:pt x="8829" y="18017"/>
                </a:lnTo>
                <a:lnTo>
                  <a:pt x="9249" y="17717"/>
                </a:lnTo>
                <a:lnTo>
                  <a:pt x="9669" y="17296"/>
                </a:lnTo>
                <a:lnTo>
                  <a:pt x="9609" y="18738"/>
                </a:lnTo>
                <a:lnTo>
                  <a:pt x="9669" y="19458"/>
                </a:lnTo>
                <a:lnTo>
                  <a:pt x="9669" y="20119"/>
                </a:lnTo>
                <a:lnTo>
                  <a:pt x="9729" y="20299"/>
                </a:lnTo>
                <a:lnTo>
                  <a:pt x="9850" y="20419"/>
                </a:lnTo>
                <a:lnTo>
                  <a:pt x="9970" y="20539"/>
                </a:lnTo>
                <a:lnTo>
                  <a:pt x="10150" y="20599"/>
                </a:lnTo>
                <a:lnTo>
                  <a:pt x="10330" y="20599"/>
                </a:lnTo>
                <a:lnTo>
                  <a:pt x="10450" y="20539"/>
                </a:lnTo>
                <a:lnTo>
                  <a:pt x="10570" y="20419"/>
                </a:lnTo>
                <a:lnTo>
                  <a:pt x="10630" y="20239"/>
                </a:lnTo>
                <a:lnTo>
                  <a:pt x="10750" y="19158"/>
                </a:lnTo>
                <a:lnTo>
                  <a:pt x="10811" y="18017"/>
                </a:lnTo>
                <a:lnTo>
                  <a:pt x="11111" y="18317"/>
                </a:lnTo>
                <a:lnTo>
                  <a:pt x="11651" y="18858"/>
                </a:lnTo>
                <a:lnTo>
                  <a:pt x="11952" y="19098"/>
                </a:lnTo>
                <a:lnTo>
                  <a:pt x="12252" y="19278"/>
                </a:lnTo>
                <a:lnTo>
                  <a:pt x="12372" y="19338"/>
                </a:lnTo>
                <a:lnTo>
                  <a:pt x="12552" y="19338"/>
                </a:lnTo>
                <a:lnTo>
                  <a:pt x="12672" y="19278"/>
                </a:lnTo>
                <a:lnTo>
                  <a:pt x="12792" y="19218"/>
                </a:lnTo>
                <a:lnTo>
                  <a:pt x="12852" y="19098"/>
                </a:lnTo>
                <a:lnTo>
                  <a:pt x="12912" y="18978"/>
                </a:lnTo>
                <a:lnTo>
                  <a:pt x="12912" y="18858"/>
                </a:lnTo>
                <a:lnTo>
                  <a:pt x="12852" y="18678"/>
                </a:lnTo>
                <a:lnTo>
                  <a:pt x="12612" y="18377"/>
                </a:lnTo>
                <a:lnTo>
                  <a:pt x="12312" y="18077"/>
                </a:lnTo>
                <a:lnTo>
                  <a:pt x="11711" y="17536"/>
                </a:lnTo>
                <a:lnTo>
                  <a:pt x="11291" y="17176"/>
                </a:lnTo>
                <a:lnTo>
                  <a:pt x="10811" y="16816"/>
                </a:lnTo>
                <a:lnTo>
                  <a:pt x="10811" y="15374"/>
                </a:lnTo>
                <a:lnTo>
                  <a:pt x="10811" y="15314"/>
                </a:lnTo>
                <a:lnTo>
                  <a:pt x="11892" y="14654"/>
                </a:lnTo>
                <a:lnTo>
                  <a:pt x="12912" y="13873"/>
                </a:lnTo>
                <a:lnTo>
                  <a:pt x="13573" y="13393"/>
                </a:lnTo>
                <a:lnTo>
                  <a:pt x="14234" y="12792"/>
                </a:lnTo>
                <a:lnTo>
                  <a:pt x="16576" y="13873"/>
                </a:lnTo>
                <a:lnTo>
                  <a:pt x="16576" y="13933"/>
                </a:lnTo>
                <a:lnTo>
                  <a:pt x="16636" y="14774"/>
                </a:lnTo>
                <a:lnTo>
                  <a:pt x="16756" y="15675"/>
                </a:lnTo>
                <a:lnTo>
                  <a:pt x="16876" y="16095"/>
                </a:lnTo>
                <a:lnTo>
                  <a:pt x="17056" y="16516"/>
                </a:lnTo>
                <a:lnTo>
                  <a:pt x="17237" y="16936"/>
                </a:lnTo>
                <a:lnTo>
                  <a:pt x="17477" y="17236"/>
                </a:lnTo>
                <a:lnTo>
                  <a:pt x="17597" y="17296"/>
                </a:lnTo>
                <a:lnTo>
                  <a:pt x="17657" y="17296"/>
                </a:lnTo>
                <a:lnTo>
                  <a:pt x="17777" y="17236"/>
                </a:lnTo>
                <a:lnTo>
                  <a:pt x="17777" y="17116"/>
                </a:lnTo>
                <a:lnTo>
                  <a:pt x="17777" y="16816"/>
                </a:lnTo>
                <a:lnTo>
                  <a:pt x="17717" y="16455"/>
                </a:lnTo>
                <a:lnTo>
                  <a:pt x="17597" y="15735"/>
                </a:lnTo>
                <a:lnTo>
                  <a:pt x="17357" y="15074"/>
                </a:lnTo>
                <a:lnTo>
                  <a:pt x="17237" y="14354"/>
                </a:lnTo>
                <a:lnTo>
                  <a:pt x="17237" y="14173"/>
                </a:lnTo>
                <a:lnTo>
                  <a:pt x="17297" y="14173"/>
                </a:lnTo>
                <a:lnTo>
                  <a:pt x="20360" y="15615"/>
                </a:lnTo>
                <a:lnTo>
                  <a:pt x="20600" y="15675"/>
                </a:lnTo>
                <a:lnTo>
                  <a:pt x="20840" y="15615"/>
                </a:lnTo>
                <a:lnTo>
                  <a:pt x="20960" y="15495"/>
                </a:lnTo>
                <a:lnTo>
                  <a:pt x="21080" y="15254"/>
                </a:lnTo>
                <a:lnTo>
                  <a:pt x="21080" y="15014"/>
                </a:lnTo>
                <a:lnTo>
                  <a:pt x="20960" y="14774"/>
                </a:lnTo>
                <a:lnTo>
                  <a:pt x="20780" y="14534"/>
                </a:lnTo>
                <a:lnTo>
                  <a:pt x="20480" y="14354"/>
                </a:lnTo>
                <a:lnTo>
                  <a:pt x="17957" y="13212"/>
                </a:lnTo>
                <a:lnTo>
                  <a:pt x="18918" y="12912"/>
                </a:lnTo>
                <a:lnTo>
                  <a:pt x="19999" y="12612"/>
                </a:lnTo>
                <a:lnTo>
                  <a:pt x="21080" y="12372"/>
                </a:lnTo>
                <a:lnTo>
                  <a:pt x="21140" y="12312"/>
                </a:lnTo>
                <a:lnTo>
                  <a:pt x="21080" y="12252"/>
                </a:lnTo>
                <a:lnTo>
                  <a:pt x="19098" y="12252"/>
                </a:lnTo>
                <a:lnTo>
                  <a:pt x="18558" y="12312"/>
                </a:lnTo>
                <a:lnTo>
                  <a:pt x="18077" y="12432"/>
                </a:lnTo>
                <a:lnTo>
                  <a:pt x="17597" y="12612"/>
                </a:lnTo>
                <a:lnTo>
                  <a:pt x="17177" y="12852"/>
                </a:lnTo>
                <a:lnTo>
                  <a:pt x="14474" y="11591"/>
                </a:lnTo>
                <a:lnTo>
                  <a:pt x="14414" y="11050"/>
                </a:lnTo>
                <a:lnTo>
                  <a:pt x="14354" y="10450"/>
                </a:lnTo>
                <a:lnTo>
                  <a:pt x="14054" y="9309"/>
                </a:lnTo>
                <a:lnTo>
                  <a:pt x="13873" y="8348"/>
                </a:lnTo>
                <a:lnTo>
                  <a:pt x="13693" y="7867"/>
                </a:lnTo>
                <a:lnTo>
                  <a:pt x="13513" y="7687"/>
                </a:lnTo>
                <a:lnTo>
                  <a:pt x="13393" y="7507"/>
                </a:lnTo>
                <a:lnTo>
                  <a:pt x="14534" y="6246"/>
                </a:lnTo>
                <a:lnTo>
                  <a:pt x="15555" y="5105"/>
                </a:lnTo>
                <a:lnTo>
                  <a:pt x="16876" y="5285"/>
                </a:lnTo>
                <a:lnTo>
                  <a:pt x="17177" y="5345"/>
                </a:lnTo>
                <a:lnTo>
                  <a:pt x="17477" y="5345"/>
                </a:lnTo>
                <a:lnTo>
                  <a:pt x="17717" y="5285"/>
                </a:lnTo>
                <a:lnTo>
                  <a:pt x="18017" y="5165"/>
                </a:lnTo>
                <a:lnTo>
                  <a:pt x="18077" y="5045"/>
                </a:lnTo>
                <a:lnTo>
                  <a:pt x="18077" y="4925"/>
                </a:lnTo>
                <a:lnTo>
                  <a:pt x="17837" y="4744"/>
                </a:lnTo>
                <a:lnTo>
                  <a:pt x="17537" y="4624"/>
                </a:lnTo>
                <a:lnTo>
                  <a:pt x="17237" y="4564"/>
                </a:lnTo>
                <a:lnTo>
                  <a:pt x="16936" y="4504"/>
                </a:lnTo>
                <a:lnTo>
                  <a:pt x="16156" y="4384"/>
                </a:lnTo>
                <a:lnTo>
                  <a:pt x="16396" y="4144"/>
                </a:lnTo>
                <a:lnTo>
                  <a:pt x="17116" y="3303"/>
                </a:lnTo>
                <a:lnTo>
                  <a:pt x="17417" y="2883"/>
                </a:lnTo>
                <a:lnTo>
                  <a:pt x="17537" y="2642"/>
                </a:lnTo>
                <a:lnTo>
                  <a:pt x="17597" y="2342"/>
                </a:lnTo>
                <a:lnTo>
                  <a:pt x="17597" y="2282"/>
                </a:lnTo>
                <a:lnTo>
                  <a:pt x="17477" y="2222"/>
                </a:lnTo>
                <a:lnTo>
                  <a:pt x="17056" y="2462"/>
                </a:lnTo>
                <a:lnTo>
                  <a:pt x="16696" y="2763"/>
                </a:lnTo>
                <a:lnTo>
                  <a:pt x="16035" y="3483"/>
                </a:lnTo>
                <a:lnTo>
                  <a:pt x="15375" y="4204"/>
                </a:lnTo>
                <a:lnTo>
                  <a:pt x="15255" y="3483"/>
                </a:lnTo>
                <a:lnTo>
                  <a:pt x="15255" y="2943"/>
                </a:lnTo>
                <a:lnTo>
                  <a:pt x="15195" y="2642"/>
                </a:lnTo>
                <a:lnTo>
                  <a:pt x="15135" y="2402"/>
                </a:lnTo>
                <a:lnTo>
                  <a:pt x="15014" y="2222"/>
                </a:lnTo>
                <a:lnTo>
                  <a:pt x="14894" y="2162"/>
                </a:lnTo>
                <a:lnTo>
                  <a:pt x="14714" y="2222"/>
                </a:lnTo>
                <a:lnTo>
                  <a:pt x="14534" y="2342"/>
                </a:lnTo>
                <a:lnTo>
                  <a:pt x="14474" y="2582"/>
                </a:lnTo>
                <a:lnTo>
                  <a:pt x="14354" y="2883"/>
                </a:lnTo>
                <a:lnTo>
                  <a:pt x="14354" y="3243"/>
                </a:lnTo>
                <a:lnTo>
                  <a:pt x="14354" y="3543"/>
                </a:lnTo>
                <a:lnTo>
                  <a:pt x="14414" y="3904"/>
                </a:lnTo>
                <a:lnTo>
                  <a:pt x="14474" y="4264"/>
                </a:lnTo>
                <a:lnTo>
                  <a:pt x="14594" y="4504"/>
                </a:lnTo>
                <a:lnTo>
                  <a:pt x="14774" y="4744"/>
                </a:lnTo>
                <a:lnTo>
                  <a:pt x="14774" y="4805"/>
                </a:lnTo>
                <a:lnTo>
                  <a:pt x="14114" y="5465"/>
                </a:lnTo>
                <a:lnTo>
                  <a:pt x="12552" y="7147"/>
                </a:lnTo>
                <a:lnTo>
                  <a:pt x="12192" y="6967"/>
                </a:lnTo>
                <a:lnTo>
                  <a:pt x="11771" y="6786"/>
                </a:lnTo>
                <a:lnTo>
                  <a:pt x="11351" y="6666"/>
                </a:lnTo>
                <a:lnTo>
                  <a:pt x="10991" y="6546"/>
                </a:lnTo>
                <a:lnTo>
                  <a:pt x="10991" y="4925"/>
                </a:lnTo>
                <a:lnTo>
                  <a:pt x="11051" y="4564"/>
                </a:lnTo>
                <a:lnTo>
                  <a:pt x="11351" y="4204"/>
                </a:lnTo>
                <a:lnTo>
                  <a:pt x="11591" y="3844"/>
                </a:lnTo>
                <a:lnTo>
                  <a:pt x="12612" y="2582"/>
                </a:lnTo>
                <a:lnTo>
                  <a:pt x="12612" y="2462"/>
                </a:lnTo>
                <a:lnTo>
                  <a:pt x="12552" y="2342"/>
                </a:lnTo>
                <a:lnTo>
                  <a:pt x="12432" y="2282"/>
                </a:lnTo>
                <a:lnTo>
                  <a:pt x="12312" y="2342"/>
                </a:lnTo>
                <a:lnTo>
                  <a:pt x="11111" y="3663"/>
                </a:lnTo>
                <a:lnTo>
                  <a:pt x="11051" y="3724"/>
                </a:lnTo>
                <a:lnTo>
                  <a:pt x="11111" y="2823"/>
                </a:lnTo>
                <a:lnTo>
                  <a:pt x="11111" y="1922"/>
                </a:lnTo>
                <a:lnTo>
                  <a:pt x="11051" y="1021"/>
                </a:lnTo>
                <a:lnTo>
                  <a:pt x="10931" y="120"/>
                </a:lnTo>
                <a:lnTo>
                  <a:pt x="10871" y="60"/>
                </a:lnTo>
                <a:lnTo>
                  <a:pt x="10750" y="0"/>
                </a:lnTo>
                <a:close/>
              </a:path>
            </a:pathLst>
          </a:custGeom>
          <a:solidFill>
            <a:srgbClr val="79C6CC"/>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2" name="Shape 181">
            <a:extLst>
              <a:ext uri="{FF2B5EF4-FFF2-40B4-BE49-F238E27FC236}">
                <a16:creationId xmlns:a16="http://schemas.microsoft.com/office/drawing/2014/main" xmlns="" id="{0CA7B1AE-29C5-4906-B22C-B771011E8C91}"/>
              </a:ext>
            </a:extLst>
          </p:cNvPr>
          <p:cNvSpPr>
            <a:spLocks/>
          </p:cNvSpPr>
          <p:nvPr/>
        </p:nvSpPr>
        <p:spPr bwMode="auto">
          <a:xfrm rot="13814677">
            <a:off x="11817615" y="3624528"/>
            <a:ext cx="382588" cy="1001183"/>
          </a:xfrm>
          <a:custGeom>
            <a:avLst/>
            <a:gdLst>
              <a:gd name="T0" fmla="*/ 178528148 w 13514"/>
              <a:gd name="T1" fmla="*/ 48827651 h 35374"/>
              <a:gd name="T2" fmla="*/ 137639643 w 13514"/>
              <a:gd name="T3" fmla="*/ 272278474 h 35374"/>
              <a:gd name="T4" fmla="*/ 177166441 w 13514"/>
              <a:gd name="T5" fmla="*/ 258485940 h 35374"/>
              <a:gd name="T6" fmla="*/ 155361275 w 13514"/>
              <a:gd name="T7" fmla="*/ 282617679 h 35374"/>
              <a:gd name="T8" fmla="*/ 177166441 w 13514"/>
              <a:gd name="T9" fmla="*/ 31018103 h 35374"/>
              <a:gd name="T10" fmla="*/ 151276892 w 13514"/>
              <a:gd name="T11" fmla="*/ 24695891 h 35374"/>
              <a:gd name="T12" fmla="*/ 143108182 w 13514"/>
              <a:gd name="T13" fmla="*/ 85584922 h 35374"/>
              <a:gd name="T14" fmla="*/ 136278729 w 13514"/>
              <a:gd name="T15" fmla="*/ 33313876 h 35374"/>
              <a:gd name="T16" fmla="*/ 106304825 w 13514"/>
              <a:gd name="T17" fmla="*/ 47680008 h 35374"/>
              <a:gd name="T18" fmla="*/ 80414483 w 13514"/>
              <a:gd name="T19" fmla="*/ 67784841 h 35374"/>
              <a:gd name="T20" fmla="*/ 95413467 w 13514"/>
              <a:gd name="T21" fmla="*/ 155665515 h 35374"/>
              <a:gd name="T22" fmla="*/ 66778054 w 13514"/>
              <a:gd name="T23" fmla="*/ 121777594 h 35374"/>
              <a:gd name="T24" fmla="*/ 44972067 w 13514"/>
              <a:gd name="T25" fmla="*/ 103394470 h 35374"/>
              <a:gd name="T26" fmla="*/ 54524962 w 13514"/>
              <a:gd name="T27" fmla="*/ 159691975 h 35374"/>
              <a:gd name="T28" fmla="*/ 53163227 w 13514"/>
              <a:gd name="T29" fmla="*/ 160840085 h 35374"/>
              <a:gd name="T30" fmla="*/ 13637249 w 13514"/>
              <a:gd name="T31" fmla="*/ 152796165 h 35374"/>
              <a:gd name="T32" fmla="*/ 84498866 w 13514"/>
              <a:gd name="T33" fmla="*/ 213111151 h 35374"/>
              <a:gd name="T34" fmla="*/ 25912792 w 13514"/>
              <a:gd name="T35" fmla="*/ 179223231 h 35374"/>
              <a:gd name="T36" fmla="*/ 20444253 w 13514"/>
              <a:gd name="T37" fmla="*/ 201049771 h 35374"/>
              <a:gd name="T38" fmla="*/ 58609316 w 13514"/>
              <a:gd name="T39" fmla="*/ 232641940 h 35374"/>
              <a:gd name="T40" fmla="*/ 25912792 w 13514"/>
              <a:gd name="T41" fmla="*/ 230346634 h 35374"/>
              <a:gd name="T42" fmla="*/ 36804150 w 13514"/>
              <a:gd name="T43" fmla="*/ 254468926 h 35374"/>
              <a:gd name="T44" fmla="*/ 88583221 w 13514"/>
              <a:gd name="T45" fmla="*/ 284339387 h 35374"/>
              <a:gd name="T46" fmla="*/ 17720811 w 13514"/>
              <a:gd name="T47" fmla="*/ 263086445 h 35374"/>
              <a:gd name="T48" fmla="*/ 65416320 w 13514"/>
              <a:gd name="T49" fmla="*/ 299269671 h 35374"/>
              <a:gd name="T50" fmla="*/ 133556080 w 13514"/>
              <a:gd name="T51" fmla="*/ 328566534 h 35374"/>
              <a:gd name="T52" fmla="*/ 163529985 w 13514"/>
              <a:gd name="T53" fmla="*/ 335462790 h 35374"/>
              <a:gd name="T54" fmla="*/ 173082086 w 13514"/>
              <a:gd name="T55" fmla="*/ 324549519 h 35374"/>
              <a:gd name="T56" fmla="*/ 167636790 w 13514"/>
              <a:gd name="T57" fmla="*/ 297547963 h 35374"/>
              <a:gd name="T58" fmla="*/ 219415860 w 13514"/>
              <a:gd name="T59" fmla="*/ 264234554 h 35374"/>
              <a:gd name="T60" fmla="*/ 230308039 w 13514"/>
              <a:gd name="T61" fmla="*/ 244703298 h 35374"/>
              <a:gd name="T62" fmla="*/ 190803691 w 13514"/>
              <a:gd name="T63" fmla="*/ 240685860 h 35374"/>
              <a:gd name="T64" fmla="*/ 207140345 w 13514"/>
              <a:gd name="T65" fmla="*/ 222302714 h 35374"/>
              <a:gd name="T66" fmla="*/ 196248959 w 13514"/>
              <a:gd name="T67" fmla="*/ 211963042 h 35374"/>
              <a:gd name="T68" fmla="*/ 113111828 w 13514"/>
              <a:gd name="T69" fmla="*/ 223450356 h 35374"/>
              <a:gd name="T70" fmla="*/ 235753308 w 13514"/>
              <a:gd name="T71" fmla="*/ 196449246 h 35374"/>
              <a:gd name="T72" fmla="*/ 197610694 w 13514"/>
              <a:gd name="T73" fmla="*/ 190710545 h 35374"/>
              <a:gd name="T74" fmla="*/ 121302988 w 13514"/>
              <a:gd name="T75" fmla="*/ 209093691 h 35374"/>
              <a:gd name="T76" fmla="*/ 177166441 w 13514"/>
              <a:gd name="T77" fmla="*/ 186683639 h 35374"/>
              <a:gd name="T78" fmla="*/ 239860113 w 13514"/>
              <a:gd name="T79" fmla="*/ 163135391 h 35374"/>
              <a:gd name="T80" fmla="*/ 159445630 w 13514"/>
              <a:gd name="T81" fmla="*/ 174048661 h 35374"/>
              <a:gd name="T82" fmla="*/ 190803691 w 13514"/>
              <a:gd name="T83" fmla="*/ 163135391 h 35374"/>
              <a:gd name="T84" fmla="*/ 261666100 w 13514"/>
              <a:gd name="T85" fmla="*/ 143604156 h 35374"/>
              <a:gd name="T86" fmla="*/ 148554272 w 13514"/>
              <a:gd name="T87" fmla="*/ 155665515 h 35374"/>
              <a:gd name="T88" fmla="*/ 231668953 w 13514"/>
              <a:gd name="T89" fmla="*/ 124646945 h 35374"/>
              <a:gd name="T90" fmla="*/ 207140345 w 13514"/>
              <a:gd name="T91" fmla="*/ 115455382 h 35374"/>
              <a:gd name="T92" fmla="*/ 246667116 w 13514"/>
              <a:gd name="T93" fmla="*/ 106263820 h 35374"/>
              <a:gd name="T94" fmla="*/ 253474940 w 13514"/>
              <a:gd name="T95" fmla="*/ 93054798 h 35374"/>
              <a:gd name="T96" fmla="*/ 163529985 w 13514"/>
              <a:gd name="T97" fmla="*/ 96498192 h 35374"/>
              <a:gd name="T98" fmla="*/ 261666100 w 13514"/>
              <a:gd name="T99" fmla="*/ 78124513 h 35374"/>
              <a:gd name="T100" fmla="*/ 211224700 w 13514"/>
              <a:gd name="T101" fmla="*/ 75819294 h 35374"/>
              <a:gd name="T102" fmla="*/ 275280106 w 13514"/>
              <a:gd name="T103" fmla="*/ 55714461 h 35374"/>
              <a:gd name="T104" fmla="*/ 218054946 w 13514"/>
              <a:gd name="T105" fmla="*/ 62610739 h 35374"/>
              <a:gd name="T106" fmla="*/ 280725375 w 13514"/>
              <a:gd name="T107" fmla="*/ 37340782 h 35374"/>
              <a:gd name="T108" fmla="*/ 306615717 w 13514"/>
              <a:gd name="T109" fmla="*/ 18957190 h 35374"/>
              <a:gd name="T110" fmla="*/ 249390557 w 13514"/>
              <a:gd name="T111" fmla="*/ 20678898 h 35374"/>
              <a:gd name="T112" fmla="*/ 271195751 w 13514"/>
              <a:gd name="T113" fmla="*/ 4016993 h 35374"/>
              <a:gd name="T114" fmla="*/ 212586407 w 13514"/>
              <a:gd name="T115" fmla="*/ 30444505 h 3537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13514"/>
              <a:gd name="T175" fmla="*/ 0 h 35374"/>
              <a:gd name="T176" fmla="*/ 13514 w 13514"/>
              <a:gd name="T177" fmla="*/ 35374 h 35374"/>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13514" h="35374" extrusionOk="0">
                <a:moveTo>
                  <a:pt x="11411" y="3303"/>
                </a:moveTo>
                <a:lnTo>
                  <a:pt x="10811" y="3603"/>
                </a:lnTo>
                <a:lnTo>
                  <a:pt x="10270" y="3964"/>
                </a:lnTo>
                <a:lnTo>
                  <a:pt x="10450" y="3543"/>
                </a:lnTo>
                <a:lnTo>
                  <a:pt x="10931" y="3423"/>
                </a:lnTo>
                <a:lnTo>
                  <a:pt x="11411" y="3303"/>
                </a:lnTo>
                <a:close/>
                <a:moveTo>
                  <a:pt x="7628" y="4865"/>
                </a:moveTo>
                <a:lnTo>
                  <a:pt x="7748" y="4985"/>
                </a:lnTo>
                <a:lnTo>
                  <a:pt x="7868" y="5105"/>
                </a:lnTo>
                <a:lnTo>
                  <a:pt x="8048" y="5105"/>
                </a:lnTo>
                <a:lnTo>
                  <a:pt x="8228" y="5045"/>
                </a:lnTo>
                <a:lnTo>
                  <a:pt x="7928" y="5645"/>
                </a:lnTo>
                <a:lnTo>
                  <a:pt x="7508" y="6426"/>
                </a:lnTo>
                <a:lnTo>
                  <a:pt x="7628" y="4865"/>
                </a:lnTo>
                <a:close/>
                <a:moveTo>
                  <a:pt x="7928" y="26965"/>
                </a:moveTo>
                <a:lnTo>
                  <a:pt x="7748" y="27085"/>
                </a:lnTo>
                <a:lnTo>
                  <a:pt x="6607" y="27986"/>
                </a:lnTo>
                <a:lnTo>
                  <a:pt x="6066" y="28467"/>
                </a:lnTo>
                <a:lnTo>
                  <a:pt x="5586" y="29007"/>
                </a:lnTo>
                <a:lnTo>
                  <a:pt x="5526" y="28647"/>
                </a:lnTo>
                <a:lnTo>
                  <a:pt x="5646" y="28407"/>
                </a:lnTo>
                <a:lnTo>
                  <a:pt x="5646" y="28166"/>
                </a:lnTo>
                <a:lnTo>
                  <a:pt x="5586" y="27926"/>
                </a:lnTo>
                <a:lnTo>
                  <a:pt x="5466" y="27746"/>
                </a:lnTo>
                <a:lnTo>
                  <a:pt x="6066" y="27566"/>
                </a:lnTo>
                <a:lnTo>
                  <a:pt x="6607" y="27446"/>
                </a:lnTo>
                <a:lnTo>
                  <a:pt x="7808" y="27025"/>
                </a:lnTo>
                <a:lnTo>
                  <a:pt x="7928" y="26965"/>
                </a:lnTo>
                <a:close/>
                <a:moveTo>
                  <a:pt x="7808" y="28947"/>
                </a:moveTo>
                <a:lnTo>
                  <a:pt x="7328" y="29548"/>
                </a:lnTo>
                <a:lnTo>
                  <a:pt x="6667" y="30389"/>
                </a:lnTo>
                <a:lnTo>
                  <a:pt x="6367" y="30809"/>
                </a:lnTo>
                <a:lnTo>
                  <a:pt x="6126" y="31229"/>
                </a:lnTo>
                <a:lnTo>
                  <a:pt x="5766" y="29908"/>
                </a:lnTo>
                <a:lnTo>
                  <a:pt x="6307" y="29788"/>
                </a:lnTo>
                <a:lnTo>
                  <a:pt x="6847" y="29548"/>
                </a:lnTo>
                <a:lnTo>
                  <a:pt x="7328" y="29248"/>
                </a:lnTo>
                <a:lnTo>
                  <a:pt x="7808" y="28947"/>
                </a:lnTo>
                <a:close/>
                <a:moveTo>
                  <a:pt x="9430" y="0"/>
                </a:moveTo>
                <a:lnTo>
                  <a:pt x="9189" y="240"/>
                </a:lnTo>
                <a:lnTo>
                  <a:pt x="9009" y="480"/>
                </a:lnTo>
                <a:lnTo>
                  <a:pt x="8709" y="1021"/>
                </a:lnTo>
                <a:lnTo>
                  <a:pt x="8409" y="1622"/>
                </a:lnTo>
                <a:lnTo>
                  <a:pt x="8168" y="2222"/>
                </a:lnTo>
                <a:lnTo>
                  <a:pt x="7808" y="3243"/>
                </a:lnTo>
                <a:lnTo>
                  <a:pt x="7868" y="2162"/>
                </a:lnTo>
                <a:lnTo>
                  <a:pt x="7808" y="1081"/>
                </a:lnTo>
                <a:lnTo>
                  <a:pt x="7808" y="961"/>
                </a:lnTo>
                <a:lnTo>
                  <a:pt x="7688" y="841"/>
                </a:lnTo>
                <a:lnTo>
                  <a:pt x="7568" y="841"/>
                </a:lnTo>
                <a:lnTo>
                  <a:pt x="7448" y="961"/>
                </a:lnTo>
                <a:lnTo>
                  <a:pt x="7087" y="1441"/>
                </a:lnTo>
                <a:lnTo>
                  <a:pt x="6847" y="2042"/>
                </a:lnTo>
                <a:lnTo>
                  <a:pt x="6667" y="2582"/>
                </a:lnTo>
                <a:lnTo>
                  <a:pt x="6487" y="3183"/>
                </a:lnTo>
                <a:lnTo>
                  <a:pt x="6247" y="4444"/>
                </a:lnTo>
                <a:lnTo>
                  <a:pt x="6126" y="5645"/>
                </a:lnTo>
                <a:lnTo>
                  <a:pt x="6066" y="6306"/>
                </a:lnTo>
                <a:lnTo>
                  <a:pt x="6006" y="7207"/>
                </a:lnTo>
                <a:lnTo>
                  <a:pt x="6006" y="7747"/>
                </a:lnTo>
                <a:lnTo>
                  <a:pt x="6066" y="8228"/>
                </a:lnTo>
                <a:lnTo>
                  <a:pt x="6186" y="8648"/>
                </a:lnTo>
                <a:lnTo>
                  <a:pt x="6307" y="8948"/>
                </a:lnTo>
                <a:lnTo>
                  <a:pt x="6066" y="9609"/>
                </a:lnTo>
                <a:lnTo>
                  <a:pt x="6066" y="9669"/>
                </a:lnTo>
                <a:lnTo>
                  <a:pt x="5946" y="8588"/>
                </a:lnTo>
                <a:lnTo>
                  <a:pt x="5886" y="7507"/>
                </a:lnTo>
                <a:lnTo>
                  <a:pt x="5946" y="6366"/>
                </a:lnTo>
                <a:lnTo>
                  <a:pt x="6066" y="5225"/>
                </a:lnTo>
                <a:lnTo>
                  <a:pt x="6066" y="4624"/>
                </a:lnTo>
                <a:lnTo>
                  <a:pt x="6066" y="4024"/>
                </a:lnTo>
                <a:lnTo>
                  <a:pt x="6006" y="3483"/>
                </a:lnTo>
                <a:lnTo>
                  <a:pt x="5886" y="2943"/>
                </a:lnTo>
                <a:lnTo>
                  <a:pt x="5826" y="2823"/>
                </a:lnTo>
                <a:lnTo>
                  <a:pt x="5766" y="2763"/>
                </a:lnTo>
                <a:lnTo>
                  <a:pt x="5646" y="2763"/>
                </a:lnTo>
                <a:lnTo>
                  <a:pt x="5526" y="2823"/>
                </a:lnTo>
                <a:lnTo>
                  <a:pt x="5226" y="3303"/>
                </a:lnTo>
                <a:lnTo>
                  <a:pt x="4985" y="3784"/>
                </a:lnTo>
                <a:lnTo>
                  <a:pt x="4805" y="4384"/>
                </a:lnTo>
                <a:lnTo>
                  <a:pt x="4685" y="4985"/>
                </a:lnTo>
                <a:lnTo>
                  <a:pt x="4565" y="6186"/>
                </a:lnTo>
                <a:lnTo>
                  <a:pt x="4505" y="7327"/>
                </a:lnTo>
                <a:lnTo>
                  <a:pt x="4445" y="8348"/>
                </a:lnTo>
                <a:lnTo>
                  <a:pt x="4024" y="6066"/>
                </a:lnTo>
                <a:lnTo>
                  <a:pt x="3964" y="6006"/>
                </a:lnTo>
                <a:lnTo>
                  <a:pt x="3904" y="5946"/>
                </a:lnTo>
                <a:lnTo>
                  <a:pt x="3844" y="6006"/>
                </a:lnTo>
                <a:lnTo>
                  <a:pt x="3784" y="6066"/>
                </a:lnTo>
                <a:lnTo>
                  <a:pt x="3544" y="7087"/>
                </a:lnTo>
                <a:lnTo>
                  <a:pt x="3364" y="8168"/>
                </a:lnTo>
                <a:lnTo>
                  <a:pt x="3304" y="9309"/>
                </a:lnTo>
                <a:lnTo>
                  <a:pt x="3304" y="10450"/>
                </a:lnTo>
                <a:lnTo>
                  <a:pt x="3424" y="11591"/>
                </a:lnTo>
                <a:lnTo>
                  <a:pt x="3664" y="12672"/>
                </a:lnTo>
                <a:lnTo>
                  <a:pt x="4024" y="13753"/>
                </a:lnTo>
                <a:lnTo>
                  <a:pt x="4265" y="14233"/>
                </a:lnTo>
                <a:lnTo>
                  <a:pt x="4505" y="14714"/>
                </a:lnTo>
                <a:lnTo>
                  <a:pt x="4205" y="16275"/>
                </a:lnTo>
                <a:lnTo>
                  <a:pt x="3964" y="17777"/>
                </a:lnTo>
                <a:lnTo>
                  <a:pt x="3784" y="17476"/>
                </a:lnTo>
                <a:lnTo>
                  <a:pt x="3784" y="17116"/>
                </a:lnTo>
                <a:lnTo>
                  <a:pt x="3784" y="16756"/>
                </a:lnTo>
                <a:lnTo>
                  <a:pt x="3604" y="16035"/>
                </a:lnTo>
                <a:lnTo>
                  <a:pt x="3424" y="15314"/>
                </a:lnTo>
                <a:lnTo>
                  <a:pt x="3244" y="14594"/>
                </a:lnTo>
                <a:lnTo>
                  <a:pt x="3064" y="13633"/>
                </a:lnTo>
                <a:lnTo>
                  <a:pt x="2943" y="12732"/>
                </a:lnTo>
                <a:lnTo>
                  <a:pt x="2823" y="11771"/>
                </a:lnTo>
                <a:lnTo>
                  <a:pt x="2703" y="10810"/>
                </a:lnTo>
                <a:lnTo>
                  <a:pt x="2643" y="10690"/>
                </a:lnTo>
                <a:lnTo>
                  <a:pt x="2583" y="10630"/>
                </a:lnTo>
                <a:lnTo>
                  <a:pt x="2463" y="10570"/>
                </a:lnTo>
                <a:lnTo>
                  <a:pt x="2343" y="10570"/>
                </a:lnTo>
                <a:lnTo>
                  <a:pt x="2163" y="10630"/>
                </a:lnTo>
                <a:lnTo>
                  <a:pt x="2043" y="10690"/>
                </a:lnTo>
                <a:lnTo>
                  <a:pt x="1982" y="10810"/>
                </a:lnTo>
                <a:lnTo>
                  <a:pt x="1862" y="11291"/>
                </a:lnTo>
                <a:lnTo>
                  <a:pt x="1742" y="11771"/>
                </a:lnTo>
                <a:lnTo>
                  <a:pt x="1682" y="12252"/>
                </a:lnTo>
                <a:lnTo>
                  <a:pt x="1682" y="12792"/>
                </a:lnTo>
                <a:lnTo>
                  <a:pt x="1742" y="13753"/>
                </a:lnTo>
                <a:lnTo>
                  <a:pt x="1922" y="14774"/>
                </a:lnTo>
                <a:lnTo>
                  <a:pt x="2043" y="15374"/>
                </a:lnTo>
                <a:lnTo>
                  <a:pt x="2223" y="16035"/>
                </a:lnTo>
                <a:lnTo>
                  <a:pt x="2403" y="16696"/>
                </a:lnTo>
                <a:lnTo>
                  <a:pt x="2763" y="17236"/>
                </a:lnTo>
                <a:lnTo>
                  <a:pt x="2823" y="17356"/>
                </a:lnTo>
                <a:lnTo>
                  <a:pt x="3244" y="18317"/>
                </a:lnTo>
                <a:lnTo>
                  <a:pt x="3544" y="18798"/>
                </a:lnTo>
                <a:lnTo>
                  <a:pt x="3844" y="19218"/>
                </a:lnTo>
                <a:lnTo>
                  <a:pt x="3844" y="19278"/>
                </a:lnTo>
                <a:lnTo>
                  <a:pt x="3304" y="18497"/>
                </a:lnTo>
                <a:lnTo>
                  <a:pt x="2763" y="17657"/>
                </a:lnTo>
                <a:lnTo>
                  <a:pt x="2343" y="16816"/>
                </a:lnTo>
                <a:lnTo>
                  <a:pt x="1802" y="15975"/>
                </a:lnTo>
                <a:lnTo>
                  <a:pt x="1562" y="15555"/>
                </a:lnTo>
                <a:lnTo>
                  <a:pt x="1202" y="15194"/>
                </a:lnTo>
                <a:lnTo>
                  <a:pt x="1142" y="15134"/>
                </a:lnTo>
                <a:lnTo>
                  <a:pt x="1022" y="15074"/>
                </a:lnTo>
                <a:lnTo>
                  <a:pt x="781" y="15134"/>
                </a:lnTo>
                <a:lnTo>
                  <a:pt x="661" y="15254"/>
                </a:lnTo>
                <a:lnTo>
                  <a:pt x="601" y="15435"/>
                </a:lnTo>
                <a:lnTo>
                  <a:pt x="601" y="15975"/>
                </a:lnTo>
                <a:lnTo>
                  <a:pt x="661" y="16516"/>
                </a:lnTo>
                <a:lnTo>
                  <a:pt x="841" y="16996"/>
                </a:lnTo>
                <a:lnTo>
                  <a:pt x="1082" y="17536"/>
                </a:lnTo>
                <a:lnTo>
                  <a:pt x="1622" y="18497"/>
                </a:lnTo>
                <a:lnTo>
                  <a:pt x="2163" y="19398"/>
                </a:lnTo>
                <a:lnTo>
                  <a:pt x="2883" y="20419"/>
                </a:lnTo>
                <a:lnTo>
                  <a:pt x="3304" y="20900"/>
                </a:lnTo>
                <a:lnTo>
                  <a:pt x="3724" y="21320"/>
                </a:lnTo>
                <a:lnTo>
                  <a:pt x="3724" y="22281"/>
                </a:lnTo>
                <a:lnTo>
                  <a:pt x="3304" y="21861"/>
                </a:lnTo>
                <a:lnTo>
                  <a:pt x="2763" y="21200"/>
                </a:lnTo>
                <a:lnTo>
                  <a:pt x="2343" y="20539"/>
                </a:lnTo>
                <a:lnTo>
                  <a:pt x="1922" y="19759"/>
                </a:lnTo>
                <a:lnTo>
                  <a:pt x="1622" y="19038"/>
                </a:lnTo>
                <a:lnTo>
                  <a:pt x="1502" y="18858"/>
                </a:lnTo>
                <a:lnTo>
                  <a:pt x="1442" y="18798"/>
                </a:lnTo>
                <a:lnTo>
                  <a:pt x="1262" y="18738"/>
                </a:lnTo>
                <a:lnTo>
                  <a:pt x="1142" y="18738"/>
                </a:lnTo>
                <a:lnTo>
                  <a:pt x="1022" y="18798"/>
                </a:lnTo>
                <a:lnTo>
                  <a:pt x="901" y="18858"/>
                </a:lnTo>
                <a:lnTo>
                  <a:pt x="841" y="18978"/>
                </a:lnTo>
                <a:lnTo>
                  <a:pt x="841" y="19098"/>
                </a:lnTo>
                <a:lnTo>
                  <a:pt x="901" y="19819"/>
                </a:lnTo>
                <a:lnTo>
                  <a:pt x="1082" y="20479"/>
                </a:lnTo>
                <a:lnTo>
                  <a:pt x="1322" y="21140"/>
                </a:lnTo>
                <a:lnTo>
                  <a:pt x="1622" y="21801"/>
                </a:lnTo>
                <a:lnTo>
                  <a:pt x="901" y="21020"/>
                </a:lnTo>
                <a:lnTo>
                  <a:pt x="241" y="20179"/>
                </a:lnTo>
                <a:lnTo>
                  <a:pt x="181" y="20119"/>
                </a:lnTo>
                <a:lnTo>
                  <a:pt x="61" y="20179"/>
                </a:lnTo>
                <a:lnTo>
                  <a:pt x="1" y="20239"/>
                </a:lnTo>
                <a:lnTo>
                  <a:pt x="1" y="20359"/>
                </a:lnTo>
                <a:lnTo>
                  <a:pt x="541" y="21440"/>
                </a:lnTo>
                <a:lnTo>
                  <a:pt x="1202" y="22461"/>
                </a:lnTo>
                <a:lnTo>
                  <a:pt x="1862" y="23422"/>
                </a:lnTo>
                <a:lnTo>
                  <a:pt x="2583" y="24323"/>
                </a:lnTo>
                <a:lnTo>
                  <a:pt x="3244" y="25044"/>
                </a:lnTo>
                <a:lnTo>
                  <a:pt x="3904" y="25704"/>
                </a:lnTo>
                <a:lnTo>
                  <a:pt x="4024" y="26605"/>
                </a:lnTo>
                <a:lnTo>
                  <a:pt x="3364" y="26065"/>
                </a:lnTo>
                <a:lnTo>
                  <a:pt x="2883" y="25524"/>
                </a:lnTo>
                <a:lnTo>
                  <a:pt x="2343" y="24923"/>
                </a:lnTo>
                <a:lnTo>
                  <a:pt x="1742" y="24383"/>
                </a:lnTo>
                <a:lnTo>
                  <a:pt x="1442" y="24203"/>
                </a:lnTo>
                <a:lnTo>
                  <a:pt x="1142" y="24083"/>
                </a:lnTo>
                <a:lnTo>
                  <a:pt x="1022" y="24023"/>
                </a:lnTo>
                <a:lnTo>
                  <a:pt x="841" y="24083"/>
                </a:lnTo>
                <a:lnTo>
                  <a:pt x="721" y="24203"/>
                </a:lnTo>
                <a:lnTo>
                  <a:pt x="661" y="24323"/>
                </a:lnTo>
                <a:lnTo>
                  <a:pt x="661" y="24743"/>
                </a:lnTo>
                <a:lnTo>
                  <a:pt x="721" y="25104"/>
                </a:lnTo>
                <a:lnTo>
                  <a:pt x="901" y="25524"/>
                </a:lnTo>
                <a:lnTo>
                  <a:pt x="1082" y="25884"/>
                </a:lnTo>
                <a:lnTo>
                  <a:pt x="1622" y="26605"/>
                </a:lnTo>
                <a:lnTo>
                  <a:pt x="2223" y="27206"/>
                </a:lnTo>
                <a:lnTo>
                  <a:pt x="2643" y="27626"/>
                </a:lnTo>
                <a:lnTo>
                  <a:pt x="3184" y="28106"/>
                </a:lnTo>
                <a:lnTo>
                  <a:pt x="3784" y="28587"/>
                </a:lnTo>
                <a:lnTo>
                  <a:pt x="4084" y="28707"/>
                </a:lnTo>
                <a:lnTo>
                  <a:pt x="4385" y="28887"/>
                </a:lnTo>
                <a:lnTo>
                  <a:pt x="4745" y="30329"/>
                </a:lnTo>
                <a:lnTo>
                  <a:pt x="4265" y="30028"/>
                </a:lnTo>
                <a:lnTo>
                  <a:pt x="3904" y="29728"/>
                </a:lnTo>
                <a:lnTo>
                  <a:pt x="3244" y="29127"/>
                </a:lnTo>
                <a:lnTo>
                  <a:pt x="2703" y="28527"/>
                </a:lnTo>
                <a:lnTo>
                  <a:pt x="1562" y="27206"/>
                </a:lnTo>
                <a:lnTo>
                  <a:pt x="1442" y="27085"/>
                </a:lnTo>
                <a:lnTo>
                  <a:pt x="1142" y="27085"/>
                </a:lnTo>
                <a:lnTo>
                  <a:pt x="1022" y="27146"/>
                </a:lnTo>
                <a:lnTo>
                  <a:pt x="901" y="27266"/>
                </a:lnTo>
                <a:lnTo>
                  <a:pt x="841" y="27386"/>
                </a:lnTo>
                <a:lnTo>
                  <a:pt x="781" y="27506"/>
                </a:lnTo>
                <a:lnTo>
                  <a:pt x="781" y="27686"/>
                </a:lnTo>
                <a:lnTo>
                  <a:pt x="901" y="28166"/>
                </a:lnTo>
                <a:lnTo>
                  <a:pt x="1082" y="28587"/>
                </a:lnTo>
                <a:lnTo>
                  <a:pt x="1322" y="29067"/>
                </a:lnTo>
                <a:lnTo>
                  <a:pt x="1562" y="29488"/>
                </a:lnTo>
                <a:lnTo>
                  <a:pt x="2163" y="30268"/>
                </a:lnTo>
                <a:lnTo>
                  <a:pt x="2823" y="30989"/>
                </a:lnTo>
                <a:lnTo>
                  <a:pt x="3184" y="31289"/>
                </a:lnTo>
                <a:lnTo>
                  <a:pt x="2883" y="31289"/>
                </a:lnTo>
                <a:lnTo>
                  <a:pt x="2823" y="31410"/>
                </a:lnTo>
                <a:lnTo>
                  <a:pt x="2763" y="31590"/>
                </a:lnTo>
                <a:lnTo>
                  <a:pt x="2763" y="31710"/>
                </a:lnTo>
                <a:lnTo>
                  <a:pt x="3003" y="32010"/>
                </a:lnTo>
                <a:lnTo>
                  <a:pt x="3184" y="32250"/>
                </a:lnTo>
                <a:lnTo>
                  <a:pt x="3664" y="32731"/>
                </a:lnTo>
                <a:lnTo>
                  <a:pt x="4745" y="33512"/>
                </a:lnTo>
                <a:lnTo>
                  <a:pt x="5466" y="34052"/>
                </a:lnTo>
                <a:lnTo>
                  <a:pt x="5886" y="34352"/>
                </a:lnTo>
                <a:lnTo>
                  <a:pt x="6307" y="34593"/>
                </a:lnTo>
                <a:lnTo>
                  <a:pt x="6607" y="35193"/>
                </a:lnTo>
                <a:lnTo>
                  <a:pt x="6667" y="35313"/>
                </a:lnTo>
                <a:lnTo>
                  <a:pt x="6787" y="35373"/>
                </a:lnTo>
                <a:lnTo>
                  <a:pt x="6847" y="35373"/>
                </a:lnTo>
                <a:lnTo>
                  <a:pt x="6967" y="35313"/>
                </a:lnTo>
                <a:lnTo>
                  <a:pt x="7087" y="35253"/>
                </a:lnTo>
                <a:lnTo>
                  <a:pt x="7147" y="35193"/>
                </a:lnTo>
                <a:lnTo>
                  <a:pt x="7207" y="35073"/>
                </a:lnTo>
                <a:lnTo>
                  <a:pt x="7147" y="34953"/>
                </a:lnTo>
                <a:lnTo>
                  <a:pt x="7147" y="34833"/>
                </a:lnTo>
                <a:lnTo>
                  <a:pt x="7328" y="34773"/>
                </a:lnTo>
                <a:lnTo>
                  <a:pt x="7448" y="34713"/>
                </a:lnTo>
                <a:lnTo>
                  <a:pt x="7568" y="34653"/>
                </a:lnTo>
                <a:lnTo>
                  <a:pt x="7628" y="34532"/>
                </a:lnTo>
                <a:lnTo>
                  <a:pt x="7748" y="34232"/>
                </a:lnTo>
                <a:lnTo>
                  <a:pt x="7688" y="34052"/>
                </a:lnTo>
                <a:lnTo>
                  <a:pt x="7628" y="33932"/>
                </a:lnTo>
                <a:lnTo>
                  <a:pt x="7448" y="33632"/>
                </a:lnTo>
                <a:lnTo>
                  <a:pt x="7207" y="33331"/>
                </a:lnTo>
                <a:lnTo>
                  <a:pt x="6907" y="33091"/>
                </a:lnTo>
                <a:lnTo>
                  <a:pt x="6547" y="32911"/>
                </a:lnTo>
                <a:lnTo>
                  <a:pt x="6427" y="32370"/>
                </a:lnTo>
                <a:lnTo>
                  <a:pt x="6487" y="32130"/>
                </a:lnTo>
                <a:lnTo>
                  <a:pt x="6487" y="31890"/>
                </a:lnTo>
                <a:lnTo>
                  <a:pt x="6967" y="31530"/>
                </a:lnTo>
                <a:lnTo>
                  <a:pt x="7388" y="31109"/>
                </a:lnTo>
                <a:lnTo>
                  <a:pt x="8228" y="30268"/>
                </a:lnTo>
                <a:lnTo>
                  <a:pt x="8709" y="29788"/>
                </a:lnTo>
                <a:lnTo>
                  <a:pt x="9129" y="29248"/>
                </a:lnTo>
                <a:lnTo>
                  <a:pt x="9550" y="28647"/>
                </a:lnTo>
                <a:lnTo>
                  <a:pt x="9850" y="28046"/>
                </a:lnTo>
                <a:lnTo>
                  <a:pt x="9850" y="27926"/>
                </a:lnTo>
                <a:lnTo>
                  <a:pt x="9790" y="27806"/>
                </a:lnTo>
                <a:lnTo>
                  <a:pt x="9730" y="27686"/>
                </a:lnTo>
                <a:lnTo>
                  <a:pt x="9670" y="27626"/>
                </a:lnTo>
                <a:lnTo>
                  <a:pt x="9850" y="27386"/>
                </a:lnTo>
                <a:lnTo>
                  <a:pt x="10030" y="27085"/>
                </a:lnTo>
                <a:lnTo>
                  <a:pt x="10030" y="26785"/>
                </a:lnTo>
                <a:lnTo>
                  <a:pt x="10030" y="26665"/>
                </a:lnTo>
                <a:lnTo>
                  <a:pt x="9910" y="26485"/>
                </a:lnTo>
                <a:lnTo>
                  <a:pt x="9730" y="26305"/>
                </a:lnTo>
                <a:lnTo>
                  <a:pt x="9550" y="26185"/>
                </a:lnTo>
                <a:lnTo>
                  <a:pt x="9850" y="25884"/>
                </a:lnTo>
                <a:lnTo>
                  <a:pt x="10150" y="25584"/>
                </a:lnTo>
                <a:lnTo>
                  <a:pt x="10210" y="25464"/>
                </a:lnTo>
                <a:lnTo>
                  <a:pt x="10270" y="25344"/>
                </a:lnTo>
                <a:lnTo>
                  <a:pt x="10150" y="25104"/>
                </a:lnTo>
                <a:lnTo>
                  <a:pt x="10030" y="24923"/>
                </a:lnTo>
                <a:lnTo>
                  <a:pt x="9790" y="24863"/>
                </a:lnTo>
                <a:lnTo>
                  <a:pt x="9430" y="24863"/>
                </a:lnTo>
                <a:lnTo>
                  <a:pt x="9069" y="24923"/>
                </a:lnTo>
                <a:lnTo>
                  <a:pt x="8709" y="25044"/>
                </a:lnTo>
                <a:lnTo>
                  <a:pt x="8409" y="25164"/>
                </a:lnTo>
                <a:lnTo>
                  <a:pt x="7688" y="25524"/>
                </a:lnTo>
                <a:lnTo>
                  <a:pt x="7087" y="25884"/>
                </a:lnTo>
                <a:lnTo>
                  <a:pt x="6367" y="26305"/>
                </a:lnTo>
                <a:lnTo>
                  <a:pt x="5946" y="25884"/>
                </a:lnTo>
                <a:lnTo>
                  <a:pt x="5526" y="25464"/>
                </a:lnTo>
                <a:lnTo>
                  <a:pt x="6547" y="24923"/>
                </a:lnTo>
                <a:lnTo>
                  <a:pt x="7568" y="24323"/>
                </a:lnTo>
                <a:lnTo>
                  <a:pt x="8649" y="23662"/>
                </a:lnTo>
                <a:lnTo>
                  <a:pt x="9129" y="23242"/>
                </a:lnTo>
                <a:lnTo>
                  <a:pt x="9490" y="22761"/>
                </a:lnTo>
                <a:lnTo>
                  <a:pt x="9610" y="22641"/>
                </a:lnTo>
                <a:lnTo>
                  <a:pt x="9610" y="22461"/>
                </a:lnTo>
                <a:lnTo>
                  <a:pt x="9550" y="22341"/>
                </a:lnTo>
                <a:lnTo>
                  <a:pt x="9490" y="22221"/>
                </a:lnTo>
                <a:lnTo>
                  <a:pt x="9249" y="22101"/>
                </a:lnTo>
                <a:lnTo>
                  <a:pt x="9129" y="22041"/>
                </a:lnTo>
                <a:lnTo>
                  <a:pt x="8949" y="22041"/>
                </a:lnTo>
                <a:lnTo>
                  <a:pt x="8649" y="22161"/>
                </a:lnTo>
                <a:lnTo>
                  <a:pt x="8348" y="22221"/>
                </a:lnTo>
                <a:lnTo>
                  <a:pt x="7688" y="22521"/>
                </a:lnTo>
                <a:lnTo>
                  <a:pt x="7147" y="22942"/>
                </a:lnTo>
                <a:lnTo>
                  <a:pt x="6547" y="23302"/>
                </a:lnTo>
                <a:lnTo>
                  <a:pt x="5406" y="24143"/>
                </a:lnTo>
                <a:lnTo>
                  <a:pt x="5406" y="23963"/>
                </a:lnTo>
                <a:lnTo>
                  <a:pt x="5346" y="23842"/>
                </a:lnTo>
                <a:lnTo>
                  <a:pt x="5226" y="23602"/>
                </a:lnTo>
                <a:lnTo>
                  <a:pt x="4985" y="23362"/>
                </a:lnTo>
                <a:lnTo>
                  <a:pt x="4985" y="23062"/>
                </a:lnTo>
                <a:lnTo>
                  <a:pt x="5766" y="22882"/>
                </a:lnTo>
                <a:lnTo>
                  <a:pt x="6547" y="22581"/>
                </a:lnTo>
                <a:lnTo>
                  <a:pt x="7988" y="21921"/>
                </a:lnTo>
                <a:lnTo>
                  <a:pt x="8709" y="21620"/>
                </a:lnTo>
                <a:lnTo>
                  <a:pt x="9490" y="21260"/>
                </a:lnTo>
                <a:lnTo>
                  <a:pt x="9790" y="21020"/>
                </a:lnTo>
                <a:lnTo>
                  <a:pt x="10150" y="20780"/>
                </a:lnTo>
                <a:lnTo>
                  <a:pt x="10390" y="20539"/>
                </a:lnTo>
                <a:lnTo>
                  <a:pt x="10631" y="20239"/>
                </a:lnTo>
                <a:lnTo>
                  <a:pt x="10691" y="19999"/>
                </a:lnTo>
                <a:lnTo>
                  <a:pt x="10631" y="19759"/>
                </a:lnTo>
                <a:lnTo>
                  <a:pt x="10450" y="19578"/>
                </a:lnTo>
                <a:lnTo>
                  <a:pt x="10210" y="19518"/>
                </a:lnTo>
                <a:lnTo>
                  <a:pt x="9850" y="19518"/>
                </a:lnTo>
                <a:lnTo>
                  <a:pt x="9490" y="19638"/>
                </a:lnTo>
                <a:lnTo>
                  <a:pt x="9069" y="19759"/>
                </a:lnTo>
                <a:lnTo>
                  <a:pt x="8709" y="19939"/>
                </a:lnTo>
                <a:lnTo>
                  <a:pt x="7988" y="20359"/>
                </a:lnTo>
                <a:lnTo>
                  <a:pt x="7328" y="20719"/>
                </a:lnTo>
                <a:lnTo>
                  <a:pt x="6126" y="21500"/>
                </a:lnTo>
                <a:lnTo>
                  <a:pt x="5526" y="21861"/>
                </a:lnTo>
                <a:lnTo>
                  <a:pt x="4985" y="22341"/>
                </a:lnTo>
                <a:lnTo>
                  <a:pt x="4985" y="22041"/>
                </a:lnTo>
                <a:lnTo>
                  <a:pt x="5165" y="22041"/>
                </a:lnTo>
                <a:lnTo>
                  <a:pt x="5286" y="21981"/>
                </a:lnTo>
                <a:lnTo>
                  <a:pt x="5346" y="21861"/>
                </a:lnTo>
                <a:lnTo>
                  <a:pt x="5346" y="21740"/>
                </a:lnTo>
                <a:lnTo>
                  <a:pt x="5226" y="21380"/>
                </a:lnTo>
                <a:lnTo>
                  <a:pt x="5045" y="20960"/>
                </a:lnTo>
                <a:lnTo>
                  <a:pt x="5045" y="20539"/>
                </a:lnTo>
                <a:lnTo>
                  <a:pt x="5406" y="20479"/>
                </a:lnTo>
                <a:lnTo>
                  <a:pt x="5766" y="20419"/>
                </a:lnTo>
                <a:lnTo>
                  <a:pt x="6487" y="20179"/>
                </a:lnTo>
                <a:lnTo>
                  <a:pt x="7147" y="19879"/>
                </a:lnTo>
                <a:lnTo>
                  <a:pt x="7808" y="19518"/>
                </a:lnTo>
                <a:lnTo>
                  <a:pt x="8649" y="19158"/>
                </a:lnTo>
                <a:lnTo>
                  <a:pt x="9369" y="18738"/>
                </a:lnTo>
                <a:lnTo>
                  <a:pt x="9730" y="18497"/>
                </a:lnTo>
                <a:lnTo>
                  <a:pt x="10030" y="18197"/>
                </a:lnTo>
                <a:lnTo>
                  <a:pt x="10330" y="17897"/>
                </a:lnTo>
                <a:lnTo>
                  <a:pt x="10571" y="17536"/>
                </a:lnTo>
                <a:lnTo>
                  <a:pt x="10631" y="17416"/>
                </a:lnTo>
                <a:lnTo>
                  <a:pt x="10691" y="17296"/>
                </a:lnTo>
                <a:lnTo>
                  <a:pt x="10571" y="17056"/>
                </a:lnTo>
                <a:lnTo>
                  <a:pt x="10450" y="16876"/>
                </a:lnTo>
                <a:lnTo>
                  <a:pt x="10330" y="16816"/>
                </a:lnTo>
                <a:lnTo>
                  <a:pt x="10210" y="16816"/>
                </a:lnTo>
                <a:lnTo>
                  <a:pt x="9730" y="16876"/>
                </a:lnTo>
                <a:lnTo>
                  <a:pt x="9309" y="16996"/>
                </a:lnTo>
                <a:lnTo>
                  <a:pt x="8889" y="17116"/>
                </a:lnTo>
                <a:lnTo>
                  <a:pt x="8529" y="17296"/>
                </a:lnTo>
                <a:lnTo>
                  <a:pt x="7808" y="17657"/>
                </a:lnTo>
                <a:lnTo>
                  <a:pt x="7027" y="18197"/>
                </a:lnTo>
                <a:lnTo>
                  <a:pt x="6006" y="18858"/>
                </a:lnTo>
                <a:lnTo>
                  <a:pt x="5526" y="19218"/>
                </a:lnTo>
                <a:lnTo>
                  <a:pt x="5105" y="19638"/>
                </a:lnTo>
                <a:lnTo>
                  <a:pt x="5286" y="18257"/>
                </a:lnTo>
                <a:lnTo>
                  <a:pt x="5286" y="18197"/>
                </a:lnTo>
                <a:lnTo>
                  <a:pt x="6066" y="17957"/>
                </a:lnTo>
                <a:lnTo>
                  <a:pt x="6847" y="17657"/>
                </a:lnTo>
                <a:lnTo>
                  <a:pt x="8409" y="17056"/>
                </a:lnTo>
                <a:lnTo>
                  <a:pt x="9249" y="16756"/>
                </a:lnTo>
                <a:lnTo>
                  <a:pt x="10150" y="16455"/>
                </a:lnTo>
                <a:lnTo>
                  <a:pt x="10571" y="16275"/>
                </a:lnTo>
                <a:lnTo>
                  <a:pt x="10991" y="16095"/>
                </a:lnTo>
                <a:lnTo>
                  <a:pt x="11351" y="15795"/>
                </a:lnTo>
                <a:lnTo>
                  <a:pt x="11592" y="15495"/>
                </a:lnTo>
                <a:lnTo>
                  <a:pt x="11592" y="15314"/>
                </a:lnTo>
                <a:lnTo>
                  <a:pt x="11592" y="15194"/>
                </a:lnTo>
                <a:lnTo>
                  <a:pt x="11532" y="15014"/>
                </a:lnTo>
                <a:lnTo>
                  <a:pt x="11411" y="14954"/>
                </a:lnTo>
                <a:lnTo>
                  <a:pt x="10991" y="14774"/>
                </a:lnTo>
                <a:lnTo>
                  <a:pt x="10571" y="14714"/>
                </a:lnTo>
                <a:lnTo>
                  <a:pt x="10090" y="14774"/>
                </a:lnTo>
                <a:lnTo>
                  <a:pt x="9610" y="14894"/>
                </a:lnTo>
                <a:lnTo>
                  <a:pt x="9129" y="15074"/>
                </a:lnTo>
                <a:lnTo>
                  <a:pt x="8649" y="15254"/>
                </a:lnTo>
                <a:lnTo>
                  <a:pt x="7808" y="15615"/>
                </a:lnTo>
                <a:lnTo>
                  <a:pt x="6547" y="16275"/>
                </a:lnTo>
                <a:lnTo>
                  <a:pt x="6006" y="16636"/>
                </a:lnTo>
                <a:lnTo>
                  <a:pt x="5406" y="16996"/>
                </a:lnTo>
                <a:lnTo>
                  <a:pt x="5826" y="14834"/>
                </a:lnTo>
                <a:lnTo>
                  <a:pt x="7087" y="14414"/>
                </a:lnTo>
                <a:lnTo>
                  <a:pt x="8288" y="13933"/>
                </a:lnTo>
                <a:lnTo>
                  <a:pt x="8949" y="13693"/>
                </a:lnTo>
                <a:lnTo>
                  <a:pt x="9610" y="13393"/>
                </a:lnTo>
                <a:lnTo>
                  <a:pt x="9910" y="13212"/>
                </a:lnTo>
                <a:lnTo>
                  <a:pt x="10210" y="13032"/>
                </a:lnTo>
                <a:lnTo>
                  <a:pt x="10450" y="12792"/>
                </a:lnTo>
                <a:lnTo>
                  <a:pt x="10631" y="12492"/>
                </a:lnTo>
                <a:lnTo>
                  <a:pt x="10631" y="12312"/>
                </a:lnTo>
                <a:lnTo>
                  <a:pt x="10631" y="12131"/>
                </a:lnTo>
                <a:lnTo>
                  <a:pt x="10511" y="11951"/>
                </a:lnTo>
                <a:lnTo>
                  <a:pt x="10330" y="11831"/>
                </a:lnTo>
                <a:lnTo>
                  <a:pt x="9730" y="11831"/>
                </a:lnTo>
                <a:lnTo>
                  <a:pt x="9430" y="11951"/>
                </a:lnTo>
                <a:lnTo>
                  <a:pt x="9129" y="12071"/>
                </a:lnTo>
                <a:lnTo>
                  <a:pt x="8529" y="12372"/>
                </a:lnTo>
                <a:lnTo>
                  <a:pt x="7988" y="12732"/>
                </a:lnTo>
                <a:lnTo>
                  <a:pt x="6967" y="13333"/>
                </a:lnTo>
                <a:lnTo>
                  <a:pt x="6066" y="13933"/>
                </a:lnTo>
                <a:lnTo>
                  <a:pt x="6367" y="12672"/>
                </a:lnTo>
                <a:lnTo>
                  <a:pt x="7628" y="12131"/>
                </a:lnTo>
                <a:lnTo>
                  <a:pt x="8949" y="11651"/>
                </a:lnTo>
                <a:lnTo>
                  <a:pt x="10270" y="11351"/>
                </a:lnTo>
                <a:lnTo>
                  <a:pt x="10871" y="11110"/>
                </a:lnTo>
                <a:lnTo>
                  <a:pt x="11471" y="10870"/>
                </a:lnTo>
                <a:lnTo>
                  <a:pt x="11652" y="10690"/>
                </a:lnTo>
                <a:lnTo>
                  <a:pt x="11772" y="10570"/>
                </a:lnTo>
                <a:lnTo>
                  <a:pt x="11772" y="10390"/>
                </a:lnTo>
                <a:lnTo>
                  <a:pt x="11772" y="10210"/>
                </a:lnTo>
                <a:lnTo>
                  <a:pt x="11652" y="10029"/>
                </a:lnTo>
                <a:lnTo>
                  <a:pt x="11532" y="9909"/>
                </a:lnTo>
                <a:lnTo>
                  <a:pt x="11411" y="9789"/>
                </a:lnTo>
                <a:lnTo>
                  <a:pt x="11171" y="9729"/>
                </a:lnTo>
                <a:lnTo>
                  <a:pt x="10631" y="9729"/>
                </a:lnTo>
                <a:lnTo>
                  <a:pt x="10030" y="9849"/>
                </a:lnTo>
                <a:lnTo>
                  <a:pt x="9430" y="10029"/>
                </a:lnTo>
                <a:lnTo>
                  <a:pt x="8829" y="10330"/>
                </a:lnTo>
                <a:lnTo>
                  <a:pt x="8228" y="10630"/>
                </a:lnTo>
                <a:lnTo>
                  <a:pt x="7688" y="10990"/>
                </a:lnTo>
                <a:lnTo>
                  <a:pt x="6607" y="11831"/>
                </a:lnTo>
                <a:lnTo>
                  <a:pt x="7207" y="10089"/>
                </a:lnTo>
                <a:lnTo>
                  <a:pt x="7748" y="9969"/>
                </a:lnTo>
                <a:lnTo>
                  <a:pt x="8228" y="9849"/>
                </a:lnTo>
                <a:lnTo>
                  <a:pt x="9249" y="9489"/>
                </a:lnTo>
                <a:lnTo>
                  <a:pt x="9910" y="9249"/>
                </a:lnTo>
                <a:lnTo>
                  <a:pt x="10511" y="9008"/>
                </a:lnTo>
                <a:lnTo>
                  <a:pt x="10811" y="8828"/>
                </a:lnTo>
                <a:lnTo>
                  <a:pt x="11111" y="8648"/>
                </a:lnTo>
                <a:lnTo>
                  <a:pt x="11351" y="8408"/>
                </a:lnTo>
                <a:lnTo>
                  <a:pt x="11532" y="8168"/>
                </a:lnTo>
                <a:lnTo>
                  <a:pt x="11592" y="7927"/>
                </a:lnTo>
                <a:lnTo>
                  <a:pt x="11592" y="7747"/>
                </a:lnTo>
                <a:lnTo>
                  <a:pt x="11471" y="7567"/>
                </a:lnTo>
                <a:lnTo>
                  <a:pt x="11291" y="7507"/>
                </a:lnTo>
                <a:lnTo>
                  <a:pt x="10931" y="7447"/>
                </a:lnTo>
                <a:lnTo>
                  <a:pt x="10631" y="7507"/>
                </a:lnTo>
                <a:lnTo>
                  <a:pt x="10270" y="7567"/>
                </a:lnTo>
                <a:lnTo>
                  <a:pt x="9970" y="7687"/>
                </a:lnTo>
                <a:lnTo>
                  <a:pt x="9309" y="7927"/>
                </a:lnTo>
                <a:lnTo>
                  <a:pt x="8709" y="8288"/>
                </a:lnTo>
                <a:lnTo>
                  <a:pt x="7748" y="8768"/>
                </a:lnTo>
                <a:lnTo>
                  <a:pt x="7868" y="8468"/>
                </a:lnTo>
                <a:lnTo>
                  <a:pt x="8409" y="8228"/>
                </a:lnTo>
                <a:lnTo>
                  <a:pt x="9009" y="7927"/>
                </a:lnTo>
                <a:lnTo>
                  <a:pt x="10030" y="7267"/>
                </a:lnTo>
                <a:lnTo>
                  <a:pt x="11291" y="6546"/>
                </a:lnTo>
                <a:lnTo>
                  <a:pt x="11892" y="6126"/>
                </a:lnTo>
                <a:lnTo>
                  <a:pt x="12132" y="5825"/>
                </a:lnTo>
                <a:lnTo>
                  <a:pt x="12372" y="5585"/>
                </a:lnTo>
                <a:lnTo>
                  <a:pt x="12432" y="5405"/>
                </a:lnTo>
                <a:lnTo>
                  <a:pt x="12432" y="5225"/>
                </a:lnTo>
                <a:lnTo>
                  <a:pt x="12312" y="5105"/>
                </a:lnTo>
                <a:lnTo>
                  <a:pt x="12072" y="5105"/>
                </a:lnTo>
                <a:lnTo>
                  <a:pt x="11772" y="5225"/>
                </a:lnTo>
                <a:lnTo>
                  <a:pt x="11411" y="5345"/>
                </a:lnTo>
                <a:lnTo>
                  <a:pt x="10811" y="5705"/>
                </a:lnTo>
                <a:lnTo>
                  <a:pt x="9610" y="6546"/>
                </a:lnTo>
                <a:lnTo>
                  <a:pt x="8949" y="6967"/>
                </a:lnTo>
                <a:lnTo>
                  <a:pt x="8288" y="7447"/>
                </a:lnTo>
                <a:lnTo>
                  <a:pt x="9009" y="6066"/>
                </a:lnTo>
                <a:lnTo>
                  <a:pt x="9069" y="5886"/>
                </a:lnTo>
                <a:lnTo>
                  <a:pt x="9850" y="5525"/>
                </a:lnTo>
                <a:lnTo>
                  <a:pt x="10631" y="5105"/>
                </a:lnTo>
                <a:lnTo>
                  <a:pt x="11231" y="4684"/>
                </a:lnTo>
                <a:lnTo>
                  <a:pt x="11832" y="4324"/>
                </a:lnTo>
                <a:lnTo>
                  <a:pt x="12372" y="3904"/>
                </a:lnTo>
                <a:lnTo>
                  <a:pt x="12853" y="3423"/>
                </a:lnTo>
                <a:lnTo>
                  <a:pt x="12973" y="3243"/>
                </a:lnTo>
                <a:lnTo>
                  <a:pt x="12913" y="3063"/>
                </a:lnTo>
                <a:lnTo>
                  <a:pt x="12793" y="2883"/>
                </a:lnTo>
                <a:lnTo>
                  <a:pt x="12613" y="2823"/>
                </a:lnTo>
                <a:lnTo>
                  <a:pt x="13093" y="2582"/>
                </a:lnTo>
                <a:lnTo>
                  <a:pt x="13333" y="2402"/>
                </a:lnTo>
                <a:lnTo>
                  <a:pt x="13453" y="2162"/>
                </a:lnTo>
                <a:lnTo>
                  <a:pt x="13513" y="1982"/>
                </a:lnTo>
                <a:lnTo>
                  <a:pt x="13453" y="1802"/>
                </a:lnTo>
                <a:lnTo>
                  <a:pt x="13393" y="1682"/>
                </a:lnTo>
                <a:lnTo>
                  <a:pt x="13213" y="1561"/>
                </a:lnTo>
                <a:lnTo>
                  <a:pt x="12733" y="1561"/>
                </a:lnTo>
                <a:lnTo>
                  <a:pt x="12192" y="1622"/>
                </a:lnTo>
                <a:lnTo>
                  <a:pt x="11712" y="1862"/>
                </a:lnTo>
                <a:lnTo>
                  <a:pt x="11291" y="2042"/>
                </a:lnTo>
                <a:lnTo>
                  <a:pt x="10991" y="2162"/>
                </a:lnTo>
                <a:lnTo>
                  <a:pt x="11411" y="1862"/>
                </a:lnTo>
                <a:lnTo>
                  <a:pt x="12072" y="1321"/>
                </a:lnTo>
                <a:lnTo>
                  <a:pt x="12432" y="1021"/>
                </a:lnTo>
                <a:lnTo>
                  <a:pt x="12673" y="721"/>
                </a:lnTo>
                <a:lnTo>
                  <a:pt x="12673" y="541"/>
                </a:lnTo>
                <a:lnTo>
                  <a:pt x="12613" y="360"/>
                </a:lnTo>
                <a:lnTo>
                  <a:pt x="12492" y="300"/>
                </a:lnTo>
                <a:lnTo>
                  <a:pt x="12312" y="300"/>
                </a:lnTo>
                <a:lnTo>
                  <a:pt x="11952" y="420"/>
                </a:lnTo>
                <a:lnTo>
                  <a:pt x="11652" y="661"/>
                </a:lnTo>
                <a:lnTo>
                  <a:pt x="11051" y="1141"/>
                </a:lnTo>
                <a:lnTo>
                  <a:pt x="10330" y="1742"/>
                </a:lnTo>
                <a:lnTo>
                  <a:pt x="9670" y="2342"/>
                </a:lnTo>
                <a:lnTo>
                  <a:pt x="9550" y="2462"/>
                </a:lnTo>
                <a:lnTo>
                  <a:pt x="9550" y="2642"/>
                </a:lnTo>
                <a:lnTo>
                  <a:pt x="9610" y="2763"/>
                </a:lnTo>
                <a:lnTo>
                  <a:pt x="9730" y="2883"/>
                </a:lnTo>
                <a:lnTo>
                  <a:pt x="9369" y="3183"/>
                </a:lnTo>
                <a:lnTo>
                  <a:pt x="9069" y="3543"/>
                </a:lnTo>
                <a:lnTo>
                  <a:pt x="9309" y="2522"/>
                </a:lnTo>
                <a:lnTo>
                  <a:pt x="9430" y="1922"/>
                </a:lnTo>
                <a:lnTo>
                  <a:pt x="9550" y="1321"/>
                </a:lnTo>
                <a:lnTo>
                  <a:pt x="9610" y="661"/>
                </a:lnTo>
                <a:lnTo>
                  <a:pt x="9550" y="60"/>
                </a:lnTo>
                <a:lnTo>
                  <a:pt x="9490" y="0"/>
                </a:lnTo>
                <a:lnTo>
                  <a:pt x="9430" y="0"/>
                </a:lnTo>
                <a:close/>
              </a:path>
            </a:pathLst>
          </a:custGeom>
          <a:solidFill>
            <a:srgbClr val="79C6CC"/>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3" name="Shape 182">
            <a:extLst>
              <a:ext uri="{FF2B5EF4-FFF2-40B4-BE49-F238E27FC236}">
                <a16:creationId xmlns:a16="http://schemas.microsoft.com/office/drawing/2014/main" xmlns="" id="{5F17BBBE-4BF1-4A1D-8EF5-8105E74926C9}"/>
              </a:ext>
            </a:extLst>
          </p:cNvPr>
          <p:cNvSpPr>
            <a:spLocks/>
          </p:cNvSpPr>
          <p:nvPr/>
        </p:nvSpPr>
        <p:spPr bwMode="auto">
          <a:xfrm>
            <a:off x="10784418" y="830263"/>
            <a:ext cx="387349" cy="552450"/>
          </a:xfrm>
          <a:custGeom>
            <a:avLst/>
            <a:gdLst>
              <a:gd name="T0" fmla="*/ 60790538 w 13694"/>
              <a:gd name="T1" fmla="*/ 55323268 h 19580"/>
              <a:gd name="T2" fmla="*/ 64227634 w 13694"/>
              <a:gd name="T3" fmla="*/ 67474742 h 19580"/>
              <a:gd name="T4" fmla="*/ 64800554 w 13694"/>
              <a:gd name="T5" fmla="*/ 82299475 h 19580"/>
              <a:gd name="T6" fmla="*/ 61936399 w 13694"/>
              <a:gd name="T7" fmla="*/ 95798724 h 19580"/>
              <a:gd name="T8" fmla="*/ 56771081 w 13694"/>
              <a:gd name="T9" fmla="*/ 103884583 h 19580"/>
              <a:gd name="T10" fmla="*/ 47022849 w 13694"/>
              <a:gd name="T11" fmla="*/ 98494273 h 19580"/>
              <a:gd name="T12" fmla="*/ 43585328 w 13694"/>
              <a:gd name="T13" fmla="*/ 86342800 h 19580"/>
              <a:gd name="T14" fmla="*/ 43012854 w 13694"/>
              <a:gd name="T15" fmla="*/ 71518067 h 19580"/>
              <a:gd name="T16" fmla="*/ 45877008 w 13694"/>
              <a:gd name="T17" fmla="*/ 58018028 h 19580"/>
              <a:gd name="T18" fmla="*/ 51042305 w 13694"/>
              <a:gd name="T19" fmla="*/ 49932169 h 19580"/>
              <a:gd name="T20" fmla="*/ 52761086 w 13694"/>
              <a:gd name="T21" fmla="*/ 2717840 h 19580"/>
              <a:gd name="T22" fmla="*/ 38420010 w 13694"/>
              <a:gd name="T23" fmla="*/ 16217088 h 19580"/>
              <a:gd name="T24" fmla="*/ 27526383 w 13694"/>
              <a:gd name="T25" fmla="*/ 41846310 h 19580"/>
              <a:gd name="T26" fmla="*/ 16059390 w 13694"/>
              <a:gd name="T27" fmla="*/ 62061353 h 19580"/>
              <a:gd name="T28" fmla="*/ 1728222 w 13694"/>
              <a:gd name="T29" fmla="*/ 63409128 h 19580"/>
              <a:gd name="T30" fmla="*/ 9462 w 13694"/>
              <a:gd name="T31" fmla="*/ 74212826 h 19580"/>
              <a:gd name="T32" fmla="*/ 7456998 w 13694"/>
              <a:gd name="T33" fmla="*/ 86342800 h 19580"/>
              <a:gd name="T34" fmla="*/ 28098858 w 13694"/>
              <a:gd name="T35" fmla="*/ 95798724 h 19580"/>
              <a:gd name="T36" fmla="*/ 24088842 w 13694"/>
              <a:gd name="T37" fmla="*/ 138969729 h 19580"/>
              <a:gd name="T38" fmla="*/ 25234703 w 13694"/>
              <a:gd name="T39" fmla="*/ 195618510 h 19580"/>
              <a:gd name="T40" fmla="*/ 31545840 w 13694"/>
              <a:gd name="T41" fmla="*/ 238789515 h 19580"/>
              <a:gd name="T42" fmla="*/ 41294072 w 13694"/>
              <a:gd name="T43" fmla="*/ 276547131 h 19580"/>
              <a:gd name="T44" fmla="*/ 54479401 w 13694"/>
              <a:gd name="T45" fmla="*/ 306241967 h 19580"/>
              <a:gd name="T46" fmla="*/ 53333561 w 13694"/>
              <a:gd name="T47" fmla="*/ 387170588 h 19580"/>
              <a:gd name="T48" fmla="*/ 55052321 w 13694"/>
              <a:gd name="T49" fmla="*/ 415494570 h 19580"/>
              <a:gd name="T50" fmla="*/ 59071777 w 13694"/>
              <a:gd name="T51" fmla="*/ 415494570 h 19580"/>
              <a:gd name="T52" fmla="*/ 60790538 w 13694"/>
              <a:gd name="T53" fmla="*/ 387170588 h 19580"/>
              <a:gd name="T54" fmla="*/ 57916476 w 13694"/>
              <a:gd name="T55" fmla="*/ 312980052 h 19580"/>
              <a:gd name="T56" fmla="*/ 77413408 w 13694"/>
              <a:gd name="T57" fmla="*/ 334565949 h 19580"/>
              <a:gd name="T58" fmla="*/ 82578704 w 13694"/>
              <a:gd name="T59" fmla="*/ 362889931 h 19580"/>
              <a:gd name="T60" fmla="*/ 83724099 w 13694"/>
              <a:gd name="T61" fmla="*/ 411452035 h 19580"/>
              <a:gd name="T62" fmla="*/ 86588720 w 13694"/>
              <a:gd name="T63" fmla="*/ 439776017 h 19580"/>
              <a:gd name="T64" fmla="*/ 90608177 w 13694"/>
              <a:gd name="T65" fmla="*/ 437080467 h 19580"/>
              <a:gd name="T66" fmla="*/ 89462337 w 13694"/>
              <a:gd name="T67" fmla="*/ 403365386 h 19580"/>
              <a:gd name="T68" fmla="*/ 90035257 w 13694"/>
              <a:gd name="T69" fmla="*/ 342651808 h 19580"/>
              <a:gd name="T70" fmla="*/ 110104642 w 13694"/>
              <a:gd name="T71" fmla="*/ 345347358 h 19580"/>
              <a:gd name="T72" fmla="*/ 124435811 w 13694"/>
              <a:gd name="T73" fmla="*/ 337260709 h 19580"/>
              <a:gd name="T74" fmla="*/ 129591667 w 13694"/>
              <a:gd name="T75" fmla="*/ 319718926 h 19580"/>
              <a:gd name="T76" fmla="*/ 130174027 w 13694"/>
              <a:gd name="T77" fmla="*/ 306241967 h 19580"/>
              <a:gd name="T78" fmla="*/ 127300411 w 13694"/>
              <a:gd name="T79" fmla="*/ 290046379 h 19580"/>
              <a:gd name="T80" fmla="*/ 112969263 w 13694"/>
              <a:gd name="T81" fmla="*/ 286003845 h 19580"/>
              <a:gd name="T82" fmla="*/ 104366404 w 13694"/>
              <a:gd name="T83" fmla="*/ 272504596 h 19580"/>
              <a:gd name="T84" fmla="*/ 100929329 w 13694"/>
              <a:gd name="T85" fmla="*/ 248223149 h 19580"/>
              <a:gd name="T86" fmla="*/ 100929329 w 13694"/>
              <a:gd name="T87" fmla="*/ 209117759 h 19580"/>
              <a:gd name="T88" fmla="*/ 104366404 w 13694"/>
              <a:gd name="T89" fmla="*/ 156490012 h 19580"/>
              <a:gd name="T90" fmla="*/ 106085186 w 13694"/>
              <a:gd name="T91" fmla="*/ 105232358 h 19580"/>
              <a:gd name="T92" fmla="*/ 100929329 w 13694"/>
              <a:gd name="T93" fmla="*/ 58018028 h 19580"/>
              <a:gd name="T94" fmla="*/ 88307035 w 13694"/>
              <a:gd name="T95" fmla="*/ 22955962 h 19580"/>
              <a:gd name="T96" fmla="*/ 71111712 w 13694"/>
              <a:gd name="T97" fmla="*/ 2717840 h 19580"/>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13694"/>
              <a:gd name="T148" fmla="*/ 0 h 19580"/>
              <a:gd name="T149" fmla="*/ 13694 w 13694"/>
              <a:gd name="T150" fmla="*/ 19580 h 19580"/>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13694" h="19580" extrusionOk="0">
                <a:moveTo>
                  <a:pt x="5946" y="2223"/>
                </a:moveTo>
                <a:lnTo>
                  <a:pt x="6126" y="2343"/>
                </a:lnTo>
                <a:lnTo>
                  <a:pt x="6367" y="2463"/>
                </a:lnTo>
                <a:lnTo>
                  <a:pt x="6487" y="2583"/>
                </a:lnTo>
                <a:lnTo>
                  <a:pt x="6667" y="2763"/>
                </a:lnTo>
                <a:lnTo>
                  <a:pt x="6727" y="3004"/>
                </a:lnTo>
                <a:lnTo>
                  <a:pt x="6787" y="3184"/>
                </a:lnTo>
                <a:lnTo>
                  <a:pt x="6787" y="3424"/>
                </a:lnTo>
                <a:lnTo>
                  <a:pt x="6787" y="3664"/>
                </a:lnTo>
                <a:lnTo>
                  <a:pt x="6727" y="3844"/>
                </a:lnTo>
                <a:lnTo>
                  <a:pt x="6667" y="4085"/>
                </a:lnTo>
                <a:lnTo>
                  <a:pt x="6487" y="4265"/>
                </a:lnTo>
                <a:lnTo>
                  <a:pt x="6367" y="4385"/>
                </a:lnTo>
                <a:lnTo>
                  <a:pt x="6126" y="4505"/>
                </a:lnTo>
                <a:lnTo>
                  <a:pt x="5946" y="4625"/>
                </a:lnTo>
                <a:lnTo>
                  <a:pt x="5346" y="4625"/>
                </a:lnTo>
                <a:lnTo>
                  <a:pt x="5166" y="4505"/>
                </a:lnTo>
                <a:lnTo>
                  <a:pt x="4925" y="4385"/>
                </a:lnTo>
                <a:lnTo>
                  <a:pt x="4805" y="4265"/>
                </a:lnTo>
                <a:lnTo>
                  <a:pt x="4625" y="4085"/>
                </a:lnTo>
                <a:lnTo>
                  <a:pt x="4565" y="3844"/>
                </a:lnTo>
                <a:lnTo>
                  <a:pt x="4505" y="3664"/>
                </a:lnTo>
                <a:lnTo>
                  <a:pt x="4505" y="3424"/>
                </a:lnTo>
                <a:lnTo>
                  <a:pt x="4505" y="3184"/>
                </a:lnTo>
                <a:lnTo>
                  <a:pt x="4565" y="3004"/>
                </a:lnTo>
                <a:lnTo>
                  <a:pt x="4625" y="2763"/>
                </a:lnTo>
                <a:lnTo>
                  <a:pt x="4805" y="2583"/>
                </a:lnTo>
                <a:lnTo>
                  <a:pt x="4925" y="2463"/>
                </a:lnTo>
                <a:lnTo>
                  <a:pt x="5166" y="2343"/>
                </a:lnTo>
                <a:lnTo>
                  <a:pt x="5346" y="2223"/>
                </a:lnTo>
                <a:lnTo>
                  <a:pt x="5946" y="2223"/>
                </a:lnTo>
                <a:close/>
                <a:moveTo>
                  <a:pt x="6187" y="1"/>
                </a:moveTo>
                <a:lnTo>
                  <a:pt x="5526" y="121"/>
                </a:lnTo>
                <a:lnTo>
                  <a:pt x="4985" y="241"/>
                </a:lnTo>
                <a:lnTo>
                  <a:pt x="4505" y="481"/>
                </a:lnTo>
                <a:lnTo>
                  <a:pt x="4024" y="722"/>
                </a:lnTo>
                <a:lnTo>
                  <a:pt x="3604" y="1082"/>
                </a:lnTo>
                <a:lnTo>
                  <a:pt x="3184" y="1442"/>
                </a:lnTo>
                <a:lnTo>
                  <a:pt x="2883" y="1863"/>
                </a:lnTo>
                <a:lnTo>
                  <a:pt x="2583" y="2343"/>
                </a:lnTo>
                <a:lnTo>
                  <a:pt x="2403" y="2884"/>
                </a:lnTo>
                <a:lnTo>
                  <a:pt x="1682" y="2763"/>
                </a:lnTo>
                <a:lnTo>
                  <a:pt x="902" y="2703"/>
                </a:lnTo>
                <a:lnTo>
                  <a:pt x="541" y="2703"/>
                </a:lnTo>
                <a:lnTo>
                  <a:pt x="181" y="2823"/>
                </a:lnTo>
                <a:lnTo>
                  <a:pt x="1" y="2944"/>
                </a:lnTo>
                <a:lnTo>
                  <a:pt x="1" y="3124"/>
                </a:lnTo>
                <a:lnTo>
                  <a:pt x="1" y="3304"/>
                </a:lnTo>
                <a:lnTo>
                  <a:pt x="61" y="3484"/>
                </a:lnTo>
                <a:lnTo>
                  <a:pt x="421" y="3724"/>
                </a:lnTo>
                <a:lnTo>
                  <a:pt x="781" y="3844"/>
                </a:lnTo>
                <a:lnTo>
                  <a:pt x="1502" y="4025"/>
                </a:lnTo>
                <a:lnTo>
                  <a:pt x="2223" y="4145"/>
                </a:lnTo>
                <a:lnTo>
                  <a:pt x="2943" y="4265"/>
                </a:lnTo>
                <a:lnTo>
                  <a:pt x="2763" y="4745"/>
                </a:lnTo>
                <a:lnTo>
                  <a:pt x="2643" y="5226"/>
                </a:lnTo>
                <a:lnTo>
                  <a:pt x="2523" y="6187"/>
                </a:lnTo>
                <a:lnTo>
                  <a:pt x="2523" y="7148"/>
                </a:lnTo>
                <a:lnTo>
                  <a:pt x="2583" y="8048"/>
                </a:lnTo>
                <a:lnTo>
                  <a:pt x="2643" y="8709"/>
                </a:lnTo>
                <a:lnTo>
                  <a:pt x="2823" y="9370"/>
                </a:lnTo>
                <a:lnTo>
                  <a:pt x="3004" y="9970"/>
                </a:lnTo>
                <a:lnTo>
                  <a:pt x="3304" y="10631"/>
                </a:lnTo>
                <a:lnTo>
                  <a:pt x="3604" y="11231"/>
                </a:lnTo>
                <a:lnTo>
                  <a:pt x="3964" y="11772"/>
                </a:lnTo>
                <a:lnTo>
                  <a:pt x="4325" y="12312"/>
                </a:lnTo>
                <a:lnTo>
                  <a:pt x="4745" y="12853"/>
                </a:lnTo>
                <a:lnTo>
                  <a:pt x="5226" y="13273"/>
                </a:lnTo>
                <a:lnTo>
                  <a:pt x="5706" y="13634"/>
                </a:lnTo>
                <a:lnTo>
                  <a:pt x="5586" y="14835"/>
                </a:lnTo>
                <a:lnTo>
                  <a:pt x="5586" y="16036"/>
                </a:lnTo>
                <a:lnTo>
                  <a:pt x="5586" y="17237"/>
                </a:lnTo>
                <a:lnTo>
                  <a:pt x="5646" y="17838"/>
                </a:lnTo>
                <a:lnTo>
                  <a:pt x="5766" y="18378"/>
                </a:lnTo>
                <a:lnTo>
                  <a:pt x="5766" y="18498"/>
                </a:lnTo>
                <a:lnTo>
                  <a:pt x="5886" y="18558"/>
                </a:lnTo>
                <a:lnTo>
                  <a:pt x="6066" y="18618"/>
                </a:lnTo>
                <a:lnTo>
                  <a:pt x="6187" y="18498"/>
                </a:lnTo>
                <a:lnTo>
                  <a:pt x="6247" y="18438"/>
                </a:lnTo>
                <a:lnTo>
                  <a:pt x="6307" y="18318"/>
                </a:lnTo>
                <a:lnTo>
                  <a:pt x="6367" y="17237"/>
                </a:lnTo>
                <a:lnTo>
                  <a:pt x="6367" y="16096"/>
                </a:lnTo>
                <a:lnTo>
                  <a:pt x="6247" y="15015"/>
                </a:lnTo>
                <a:lnTo>
                  <a:pt x="6066" y="13934"/>
                </a:lnTo>
                <a:lnTo>
                  <a:pt x="6727" y="14294"/>
                </a:lnTo>
                <a:lnTo>
                  <a:pt x="7388" y="14655"/>
                </a:lnTo>
                <a:lnTo>
                  <a:pt x="8108" y="14895"/>
                </a:lnTo>
                <a:lnTo>
                  <a:pt x="8829" y="15135"/>
                </a:lnTo>
                <a:lnTo>
                  <a:pt x="8709" y="15616"/>
                </a:lnTo>
                <a:lnTo>
                  <a:pt x="8649" y="16156"/>
                </a:lnTo>
                <a:lnTo>
                  <a:pt x="8649" y="16697"/>
                </a:lnTo>
                <a:lnTo>
                  <a:pt x="8649" y="17237"/>
                </a:lnTo>
                <a:lnTo>
                  <a:pt x="8769" y="18318"/>
                </a:lnTo>
                <a:lnTo>
                  <a:pt x="8949" y="19339"/>
                </a:lnTo>
                <a:lnTo>
                  <a:pt x="9009" y="19459"/>
                </a:lnTo>
                <a:lnTo>
                  <a:pt x="9069" y="19579"/>
                </a:lnTo>
                <a:lnTo>
                  <a:pt x="9309" y="19579"/>
                </a:lnTo>
                <a:lnTo>
                  <a:pt x="9430" y="19519"/>
                </a:lnTo>
                <a:lnTo>
                  <a:pt x="9490" y="19459"/>
                </a:lnTo>
                <a:lnTo>
                  <a:pt x="9550" y="19339"/>
                </a:lnTo>
                <a:lnTo>
                  <a:pt x="9550" y="19219"/>
                </a:lnTo>
                <a:lnTo>
                  <a:pt x="9370" y="17958"/>
                </a:lnTo>
                <a:lnTo>
                  <a:pt x="9309" y="16697"/>
                </a:lnTo>
                <a:lnTo>
                  <a:pt x="9370" y="15976"/>
                </a:lnTo>
                <a:lnTo>
                  <a:pt x="9430" y="15255"/>
                </a:lnTo>
                <a:lnTo>
                  <a:pt x="10150" y="15315"/>
                </a:lnTo>
                <a:lnTo>
                  <a:pt x="10811" y="15375"/>
                </a:lnTo>
                <a:lnTo>
                  <a:pt x="11532" y="15375"/>
                </a:lnTo>
                <a:lnTo>
                  <a:pt x="12192" y="15255"/>
                </a:lnTo>
                <a:lnTo>
                  <a:pt x="12793" y="15135"/>
                </a:lnTo>
                <a:lnTo>
                  <a:pt x="13033" y="15015"/>
                </a:lnTo>
                <a:lnTo>
                  <a:pt x="13273" y="14835"/>
                </a:lnTo>
                <a:lnTo>
                  <a:pt x="13453" y="14655"/>
                </a:lnTo>
                <a:lnTo>
                  <a:pt x="13573" y="14234"/>
                </a:lnTo>
                <a:lnTo>
                  <a:pt x="13694" y="13874"/>
                </a:lnTo>
                <a:lnTo>
                  <a:pt x="13694" y="13694"/>
                </a:lnTo>
                <a:lnTo>
                  <a:pt x="13634" y="13634"/>
                </a:lnTo>
                <a:lnTo>
                  <a:pt x="13573" y="13273"/>
                </a:lnTo>
                <a:lnTo>
                  <a:pt x="13453" y="13033"/>
                </a:lnTo>
                <a:lnTo>
                  <a:pt x="13333" y="12913"/>
                </a:lnTo>
                <a:lnTo>
                  <a:pt x="13153" y="12793"/>
                </a:lnTo>
                <a:lnTo>
                  <a:pt x="12312" y="12793"/>
                </a:lnTo>
                <a:lnTo>
                  <a:pt x="11832" y="12733"/>
                </a:lnTo>
                <a:lnTo>
                  <a:pt x="11472" y="12613"/>
                </a:lnTo>
                <a:lnTo>
                  <a:pt x="11171" y="12372"/>
                </a:lnTo>
                <a:lnTo>
                  <a:pt x="10931" y="12132"/>
                </a:lnTo>
                <a:lnTo>
                  <a:pt x="10751" y="11772"/>
                </a:lnTo>
                <a:lnTo>
                  <a:pt x="10631" y="11412"/>
                </a:lnTo>
                <a:lnTo>
                  <a:pt x="10571" y="11051"/>
                </a:lnTo>
                <a:lnTo>
                  <a:pt x="10511" y="10631"/>
                </a:lnTo>
                <a:lnTo>
                  <a:pt x="10511" y="10150"/>
                </a:lnTo>
                <a:lnTo>
                  <a:pt x="10571" y="9310"/>
                </a:lnTo>
                <a:lnTo>
                  <a:pt x="10691" y="8469"/>
                </a:lnTo>
                <a:lnTo>
                  <a:pt x="10811" y="7688"/>
                </a:lnTo>
                <a:lnTo>
                  <a:pt x="10931" y="6967"/>
                </a:lnTo>
                <a:lnTo>
                  <a:pt x="11051" y="6187"/>
                </a:lnTo>
                <a:lnTo>
                  <a:pt x="11111" y="5466"/>
                </a:lnTo>
                <a:lnTo>
                  <a:pt x="11111" y="4685"/>
                </a:lnTo>
                <a:lnTo>
                  <a:pt x="11051" y="3965"/>
                </a:lnTo>
                <a:lnTo>
                  <a:pt x="10871" y="3244"/>
                </a:lnTo>
                <a:lnTo>
                  <a:pt x="10571" y="2583"/>
                </a:lnTo>
                <a:lnTo>
                  <a:pt x="10150" y="1923"/>
                </a:lnTo>
                <a:lnTo>
                  <a:pt x="9730" y="1442"/>
                </a:lnTo>
                <a:lnTo>
                  <a:pt x="9249" y="1022"/>
                </a:lnTo>
                <a:lnTo>
                  <a:pt x="8649" y="661"/>
                </a:lnTo>
                <a:lnTo>
                  <a:pt x="8108" y="361"/>
                </a:lnTo>
                <a:lnTo>
                  <a:pt x="7448" y="121"/>
                </a:lnTo>
                <a:lnTo>
                  <a:pt x="6787" y="61"/>
                </a:lnTo>
                <a:lnTo>
                  <a:pt x="6187" y="1"/>
                </a:lnTo>
                <a:close/>
              </a:path>
            </a:pathLst>
          </a:custGeom>
          <a:solidFill>
            <a:srgbClr val="F56737"/>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4" name="Shape 183">
            <a:extLst>
              <a:ext uri="{FF2B5EF4-FFF2-40B4-BE49-F238E27FC236}">
                <a16:creationId xmlns:a16="http://schemas.microsoft.com/office/drawing/2014/main" xmlns="" id="{9C9F28F3-F613-4F83-BE41-DE982D72E600}"/>
              </a:ext>
            </a:extLst>
          </p:cNvPr>
          <p:cNvSpPr>
            <a:spLocks/>
          </p:cNvSpPr>
          <p:nvPr/>
        </p:nvSpPr>
        <p:spPr bwMode="auto">
          <a:xfrm>
            <a:off x="10339918" y="3260725"/>
            <a:ext cx="590549" cy="452438"/>
          </a:xfrm>
          <a:custGeom>
            <a:avLst/>
            <a:gdLst>
              <a:gd name="T0" fmla="*/ 28337469 w 34293"/>
              <a:gd name="T1" fmla="*/ 47691447 h 26245"/>
              <a:gd name="T2" fmla="*/ 29112969 w 34293"/>
              <a:gd name="T3" fmla="*/ 52000012 h 26245"/>
              <a:gd name="T4" fmla="*/ 28337469 w 34293"/>
              <a:gd name="T5" fmla="*/ 56303526 h 26245"/>
              <a:gd name="T6" fmla="*/ 26913404 w 34293"/>
              <a:gd name="T7" fmla="*/ 58152910 h 26245"/>
              <a:gd name="T8" fmla="*/ 24584399 w 34293"/>
              <a:gd name="T9" fmla="*/ 56610829 h 26245"/>
              <a:gd name="T10" fmla="*/ 23808732 w 34293"/>
              <a:gd name="T11" fmla="*/ 52000012 h 26245"/>
              <a:gd name="T12" fmla="*/ 24584399 w 34293"/>
              <a:gd name="T13" fmla="*/ 47691447 h 26245"/>
              <a:gd name="T14" fmla="*/ 26008465 w 34293"/>
              <a:gd name="T15" fmla="*/ 45847131 h 26245"/>
              <a:gd name="T16" fmla="*/ 67671266 w 34293"/>
              <a:gd name="T17" fmla="*/ 614881 h 26245"/>
              <a:gd name="T18" fmla="*/ 59130890 w 34293"/>
              <a:gd name="T19" fmla="*/ 7694980 h 26245"/>
              <a:gd name="T20" fmla="*/ 50463580 w 34293"/>
              <a:gd name="T21" fmla="*/ 22152671 h 26245"/>
              <a:gd name="T22" fmla="*/ 44640216 w 34293"/>
              <a:gd name="T23" fmla="*/ 38767015 h 26245"/>
              <a:gd name="T24" fmla="*/ 39335966 w 34293"/>
              <a:gd name="T25" fmla="*/ 34458450 h 26245"/>
              <a:gd name="T26" fmla="*/ 31959098 w 34293"/>
              <a:gd name="T27" fmla="*/ 31077086 h 26245"/>
              <a:gd name="T28" fmla="*/ 24067288 w 34293"/>
              <a:gd name="T29" fmla="*/ 36615120 h 26245"/>
              <a:gd name="T30" fmla="*/ 16692576 w 34293"/>
              <a:gd name="T31" fmla="*/ 49535764 h 26245"/>
              <a:gd name="T32" fmla="*/ 14493011 w 34293"/>
              <a:gd name="T33" fmla="*/ 58460196 h 26245"/>
              <a:gd name="T34" fmla="*/ 18892309 w 34293"/>
              <a:gd name="T35" fmla="*/ 62768761 h 26245"/>
              <a:gd name="T36" fmla="*/ 21867723 w 34293"/>
              <a:gd name="T37" fmla="*/ 69844119 h 26245"/>
              <a:gd name="T38" fmla="*/ 23291775 w 34293"/>
              <a:gd name="T39" fmla="*/ 79997986 h 26245"/>
              <a:gd name="T40" fmla="*/ 17985368 w 34293"/>
              <a:gd name="T41" fmla="*/ 80305582 h 26245"/>
              <a:gd name="T42" fmla="*/ 11776166 w 34293"/>
              <a:gd name="T43" fmla="*/ 85228717 h 26245"/>
              <a:gd name="T44" fmla="*/ 6082087 w 34293"/>
              <a:gd name="T45" fmla="*/ 93533527 h 26245"/>
              <a:gd name="T46" fmla="*/ 1553337 w 34293"/>
              <a:gd name="T47" fmla="*/ 104302276 h 26245"/>
              <a:gd name="T48" fmla="*/ 129284 w 34293"/>
              <a:gd name="T49" fmla="*/ 108918419 h 26245"/>
              <a:gd name="T50" fmla="*/ 519281 w 34293"/>
              <a:gd name="T51" fmla="*/ 112612120 h 26245"/>
              <a:gd name="T52" fmla="*/ 2070449 w 34293"/>
              <a:gd name="T53" fmla="*/ 114763722 h 26245"/>
              <a:gd name="T54" fmla="*/ 8152368 w 34293"/>
              <a:gd name="T55" fmla="*/ 114456436 h 26245"/>
              <a:gd name="T56" fmla="*/ 12939674 w 34293"/>
              <a:gd name="T57" fmla="*/ 122766297 h 26245"/>
              <a:gd name="T58" fmla="*/ 19021594 w 34293"/>
              <a:gd name="T59" fmla="*/ 129841345 h 26245"/>
              <a:gd name="T60" fmla="*/ 25620625 w 34293"/>
              <a:gd name="T61" fmla="*/ 130763512 h 26245"/>
              <a:gd name="T62" fmla="*/ 31829813 w 34293"/>
              <a:gd name="T63" fmla="*/ 125225185 h 26245"/>
              <a:gd name="T64" fmla="*/ 38558129 w 34293"/>
              <a:gd name="T65" fmla="*/ 130763512 h 26245"/>
              <a:gd name="T66" fmla="*/ 44123104 w 34293"/>
              <a:gd name="T67" fmla="*/ 134457195 h 26245"/>
              <a:gd name="T68" fmla="*/ 52661143 w 34293"/>
              <a:gd name="T69" fmla="*/ 131685661 h 26245"/>
              <a:gd name="T70" fmla="*/ 59389445 w 34293"/>
              <a:gd name="T71" fmla="*/ 123380868 h 26245"/>
              <a:gd name="T72" fmla="*/ 65600817 w 34293"/>
              <a:gd name="T73" fmla="*/ 124303035 h 26245"/>
              <a:gd name="T74" fmla="*/ 69870831 w 34293"/>
              <a:gd name="T75" fmla="*/ 122151416 h 26245"/>
              <a:gd name="T76" fmla="*/ 71036508 w 34293"/>
              <a:gd name="T77" fmla="*/ 117842851 h 26245"/>
              <a:gd name="T78" fmla="*/ 69095331 w 34293"/>
              <a:gd name="T79" fmla="*/ 115993467 h 26245"/>
              <a:gd name="T80" fmla="*/ 63401084 w 34293"/>
              <a:gd name="T81" fmla="*/ 118150137 h 26245"/>
              <a:gd name="T82" fmla="*/ 67412710 w 34293"/>
              <a:gd name="T83" fmla="*/ 108610841 h 26245"/>
              <a:gd name="T84" fmla="*/ 72458404 w 34293"/>
              <a:gd name="T85" fmla="*/ 105224425 h 26245"/>
              <a:gd name="T86" fmla="*/ 73365358 w 34293"/>
              <a:gd name="T87" fmla="*/ 100920912 h 26245"/>
              <a:gd name="T88" fmla="*/ 72199848 w 34293"/>
              <a:gd name="T89" fmla="*/ 97842092 h 26245"/>
              <a:gd name="T90" fmla="*/ 71294896 w 34293"/>
              <a:gd name="T91" fmla="*/ 91996479 h 26245"/>
              <a:gd name="T92" fmla="*/ 72846244 w 34293"/>
              <a:gd name="T93" fmla="*/ 83072064 h 26245"/>
              <a:gd name="T94" fmla="*/ 70646511 w 34293"/>
              <a:gd name="T95" fmla="*/ 76611588 h 26245"/>
              <a:gd name="T96" fmla="*/ 63142528 w 34293"/>
              <a:gd name="T97" fmla="*/ 73845105 h 26245"/>
              <a:gd name="T98" fmla="*/ 66376317 w 34293"/>
              <a:gd name="T99" fmla="*/ 61534257 h 26245"/>
              <a:gd name="T100" fmla="*/ 67154154 w 34293"/>
              <a:gd name="T101" fmla="*/ 47691447 h 26245"/>
              <a:gd name="T102" fmla="*/ 65342261 w 34293"/>
              <a:gd name="T103" fmla="*/ 34150872 h 26245"/>
              <a:gd name="T104" fmla="*/ 70905067 w 34293"/>
              <a:gd name="T105" fmla="*/ 21537790 h 26245"/>
              <a:gd name="T106" fmla="*/ 72716960 w 34293"/>
              <a:gd name="T107" fmla="*/ 11383630 h 26245"/>
              <a:gd name="T108" fmla="*/ 73882469 w 34293"/>
              <a:gd name="T109" fmla="*/ 6152898 h 26245"/>
              <a:gd name="T110" fmla="*/ 72975516 w 34293"/>
              <a:gd name="T111" fmla="*/ 1537031 h 26245"/>
              <a:gd name="T112" fmla="*/ 70258671 w 34293"/>
              <a:gd name="T113" fmla="*/ 0 h 26245"/>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34293"/>
              <a:gd name="T172" fmla="*/ 0 h 26245"/>
              <a:gd name="T173" fmla="*/ 34293 w 34293"/>
              <a:gd name="T174" fmla="*/ 26245 h 26245"/>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34293" h="26245" extrusionOk="0">
                <a:moveTo>
                  <a:pt x="12552" y="8949"/>
                </a:moveTo>
                <a:lnTo>
                  <a:pt x="12732" y="9009"/>
                </a:lnTo>
                <a:lnTo>
                  <a:pt x="12973" y="9129"/>
                </a:lnTo>
                <a:lnTo>
                  <a:pt x="13153" y="9309"/>
                </a:lnTo>
                <a:lnTo>
                  <a:pt x="13273" y="9489"/>
                </a:lnTo>
                <a:lnTo>
                  <a:pt x="13393" y="9669"/>
                </a:lnTo>
                <a:lnTo>
                  <a:pt x="13453" y="9909"/>
                </a:lnTo>
                <a:lnTo>
                  <a:pt x="13513" y="10150"/>
                </a:lnTo>
                <a:lnTo>
                  <a:pt x="13453" y="10390"/>
                </a:lnTo>
                <a:lnTo>
                  <a:pt x="13393" y="10570"/>
                </a:lnTo>
                <a:lnTo>
                  <a:pt x="13273" y="10810"/>
                </a:lnTo>
                <a:lnTo>
                  <a:pt x="13153" y="10990"/>
                </a:lnTo>
                <a:lnTo>
                  <a:pt x="13093" y="11050"/>
                </a:lnTo>
                <a:lnTo>
                  <a:pt x="12913" y="11171"/>
                </a:lnTo>
                <a:lnTo>
                  <a:pt x="12732" y="11291"/>
                </a:lnTo>
                <a:lnTo>
                  <a:pt x="12492" y="11351"/>
                </a:lnTo>
                <a:lnTo>
                  <a:pt x="12012" y="11351"/>
                </a:lnTo>
                <a:lnTo>
                  <a:pt x="11832" y="11291"/>
                </a:lnTo>
                <a:lnTo>
                  <a:pt x="11591" y="11171"/>
                </a:lnTo>
                <a:lnTo>
                  <a:pt x="11411" y="11050"/>
                </a:lnTo>
                <a:lnTo>
                  <a:pt x="11291" y="10870"/>
                </a:lnTo>
                <a:lnTo>
                  <a:pt x="11171" y="10630"/>
                </a:lnTo>
                <a:lnTo>
                  <a:pt x="11111" y="10390"/>
                </a:lnTo>
                <a:lnTo>
                  <a:pt x="11051" y="10150"/>
                </a:lnTo>
                <a:lnTo>
                  <a:pt x="11111" y="9969"/>
                </a:lnTo>
                <a:lnTo>
                  <a:pt x="11171" y="9729"/>
                </a:lnTo>
                <a:lnTo>
                  <a:pt x="11291" y="9489"/>
                </a:lnTo>
                <a:lnTo>
                  <a:pt x="11411" y="9309"/>
                </a:lnTo>
                <a:lnTo>
                  <a:pt x="11471" y="9309"/>
                </a:lnTo>
                <a:lnTo>
                  <a:pt x="11651" y="9129"/>
                </a:lnTo>
                <a:lnTo>
                  <a:pt x="11832" y="9009"/>
                </a:lnTo>
                <a:lnTo>
                  <a:pt x="12072" y="8949"/>
                </a:lnTo>
                <a:lnTo>
                  <a:pt x="12552" y="8949"/>
                </a:lnTo>
                <a:close/>
                <a:moveTo>
                  <a:pt x="32611" y="0"/>
                </a:moveTo>
                <a:lnTo>
                  <a:pt x="32011" y="60"/>
                </a:lnTo>
                <a:lnTo>
                  <a:pt x="31410" y="120"/>
                </a:lnTo>
                <a:lnTo>
                  <a:pt x="30749" y="300"/>
                </a:lnTo>
                <a:lnTo>
                  <a:pt x="29789" y="601"/>
                </a:lnTo>
                <a:lnTo>
                  <a:pt x="28587" y="1021"/>
                </a:lnTo>
                <a:lnTo>
                  <a:pt x="27446" y="1502"/>
                </a:lnTo>
                <a:lnTo>
                  <a:pt x="26305" y="2102"/>
                </a:lnTo>
                <a:lnTo>
                  <a:pt x="25284" y="2823"/>
                </a:lnTo>
                <a:lnTo>
                  <a:pt x="24323" y="3543"/>
                </a:lnTo>
                <a:lnTo>
                  <a:pt x="23423" y="4324"/>
                </a:lnTo>
                <a:lnTo>
                  <a:pt x="22582" y="5165"/>
                </a:lnTo>
                <a:lnTo>
                  <a:pt x="21801" y="6066"/>
                </a:lnTo>
                <a:lnTo>
                  <a:pt x="21080" y="7027"/>
                </a:lnTo>
                <a:lnTo>
                  <a:pt x="20720" y="7567"/>
                </a:lnTo>
                <a:lnTo>
                  <a:pt x="20420" y="8168"/>
                </a:lnTo>
                <a:lnTo>
                  <a:pt x="19819" y="7687"/>
                </a:lnTo>
                <a:lnTo>
                  <a:pt x="19098" y="7147"/>
                </a:lnTo>
                <a:lnTo>
                  <a:pt x="18258" y="6726"/>
                </a:lnTo>
                <a:lnTo>
                  <a:pt x="17477" y="6426"/>
                </a:lnTo>
                <a:lnTo>
                  <a:pt x="16576" y="6186"/>
                </a:lnTo>
                <a:lnTo>
                  <a:pt x="15735" y="6066"/>
                </a:lnTo>
                <a:lnTo>
                  <a:pt x="14834" y="6066"/>
                </a:lnTo>
                <a:lnTo>
                  <a:pt x="13934" y="6186"/>
                </a:lnTo>
                <a:lnTo>
                  <a:pt x="13033" y="6426"/>
                </a:lnTo>
                <a:lnTo>
                  <a:pt x="12072" y="6726"/>
                </a:lnTo>
                <a:lnTo>
                  <a:pt x="11171" y="7147"/>
                </a:lnTo>
                <a:lnTo>
                  <a:pt x="10270" y="7687"/>
                </a:lnTo>
                <a:lnTo>
                  <a:pt x="9369" y="8288"/>
                </a:lnTo>
                <a:lnTo>
                  <a:pt x="8528" y="8949"/>
                </a:lnTo>
                <a:lnTo>
                  <a:pt x="7748" y="9669"/>
                </a:lnTo>
                <a:lnTo>
                  <a:pt x="7147" y="10450"/>
                </a:lnTo>
                <a:lnTo>
                  <a:pt x="6607" y="11291"/>
                </a:lnTo>
                <a:lnTo>
                  <a:pt x="6607" y="11351"/>
                </a:lnTo>
                <a:lnTo>
                  <a:pt x="6727" y="11411"/>
                </a:lnTo>
                <a:lnTo>
                  <a:pt x="7087" y="11531"/>
                </a:lnTo>
                <a:lnTo>
                  <a:pt x="7688" y="11771"/>
                </a:lnTo>
                <a:lnTo>
                  <a:pt x="8408" y="12071"/>
                </a:lnTo>
                <a:lnTo>
                  <a:pt x="8769" y="12252"/>
                </a:lnTo>
                <a:lnTo>
                  <a:pt x="9129" y="12552"/>
                </a:lnTo>
                <a:lnTo>
                  <a:pt x="9489" y="12852"/>
                </a:lnTo>
                <a:lnTo>
                  <a:pt x="9850" y="13213"/>
                </a:lnTo>
                <a:lnTo>
                  <a:pt x="10150" y="13633"/>
                </a:lnTo>
                <a:lnTo>
                  <a:pt x="10390" y="14173"/>
                </a:lnTo>
                <a:lnTo>
                  <a:pt x="10630" y="14714"/>
                </a:lnTo>
                <a:lnTo>
                  <a:pt x="10751" y="15375"/>
                </a:lnTo>
                <a:lnTo>
                  <a:pt x="10811" y="15615"/>
                </a:lnTo>
                <a:lnTo>
                  <a:pt x="10570" y="15555"/>
                </a:lnTo>
                <a:lnTo>
                  <a:pt x="9850" y="15495"/>
                </a:lnTo>
                <a:lnTo>
                  <a:pt x="9069" y="15555"/>
                </a:lnTo>
                <a:lnTo>
                  <a:pt x="8348" y="15675"/>
                </a:lnTo>
                <a:lnTo>
                  <a:pt x="7628" y="15795"/>
                </a:lnTo>
                <a:lnTo>
                  <a:pt x="6847" y="16035"/>
                </a:lnTo>
                <a:lnTo>
                  <a:pt x="6186" y="16275"/>
                </a:lnTo>
                <a:lnTo>
                  <a:pt x="5466" y="16636"/>
                </a:lnTo>
                <a:lnTo>
                  <a:pt x="4745" y="16936"/>
                </a:lnTo>
                <a:lnTo>
                  <a:pt x="4084" y="17356"/>
                </a:lnTo>
                <a:lnTo>
                  <a:pt x="3484" y="17777"/>
                </a:lnTo>
                <a:lnTo>
                  <a:pt x="2823" y="18257"/>
                </a:lnTo>
                <a:lnTo>
                  <a:pt x="2222" y="18738"/>
                </a:lnTo>
                <a:lnTo>
                  <a:pt x="1682" y="19278"/>
                </a:lnTo>
                <a:lnTo>
                  <a:pt x="1202" y="19819"/>
                </a:lnTo>
                <a:lnTo>
                  <a:pt x="721" y="20359"/>
                </a:lnTo>
                <a:lnTo>
                  <a:pt x="241" y="20960"/>
                </a:lnTo>
                <a:lnTo>
                  <a:pt x="120" y="21140"/>
                </a:lnTo>
                <a:lnTo>
                  <a:pt x="120" y="21200"/>
                </a:lnTo>
                <a:lnTo>
                  <a:pt x="60" y="21260"/>
                </a:lnTo>
                <a:lnTo>
                  <a:pt x="0" y="21380"/>
                </a:lnTo>
                <a:lnTo>
                  <a:pt x="60" y="21620"/>
                </a:lnTo>
                <a:lnTo>
                  <a:pt x="120" y="21801"/>
                </a:lnTo>
                <a:lnTo>
                  <a:pt x="241" y="21981"/>
                </a:lnTo>
                <a:lnTo>
                  <a:pt x="361" y="22161"/>
                </a:lnTo>
                <a:lnTo>
                  <a:pt x="541" y="22281"/>
                </a:lnTo>
                <a:lnTo>
                  <a:pt x="781" y="22341"/>
                </a:lnTo>
                <a:lnTo>
                  <a:pt x="961" y="22401"/>
                </a:lnTo>
                <a:lnTo>
                  <a:pt x="1442" y="22401"/>
                </a:lnTo>
                <a:lnTo>
                  <a:pt x="2162" y="22461"/>
                </a:lnTo>
                <a:lnTo>
                  <a:pt x="2943" y="22401"/>
                </a:lnTo>
                <a:lnTo>
                  <a:pt x="3784" y="22341"/>
                </a:lnTo>
                <a:lnTo>
                  <a:pt x="4505" y="22161"/>
                </a:lnTo>
                <a:lnTo>
                  <a:pt x="4925" y="22822"/>
                </a:lnTo>
                <a:lnTo>
                  <a:pt x="5466" y="23422"/>
                </a:lnTo>
                <a:lnTo>
                  <a:pt x="6006" y="23963"/>
                </a:lnTo>
                <a:lnTo>
                  <a:pt x="6667" y="24443"/>
                </a:lnTo>
                <a:lnTo>
                  <a:pt x="7327" y="24803"/>
                </a:lnTo>
                <a:lnTo>
                  <a:pt x="8048" y="25104"/>
                </a:lnTo>
                <a:lnTo>
                  <a:pt x="8829" y="25344"/>
                </a:lnTo>
                <a:lnTo>
                  <a:pt x="9549" y="25524"/>
                </a:lnTo>
                <a:lnTo>
                  <a:pt x="10330" y="25584"/>
                </a:lnTo>
                <a:lnTo>
                  <a:pt x="11111" y="25584"/>
                </a:lnTo>
                <a:lnTo>
                  <a:pt x="11892" y="25524"/>
                </a:lnTo>
                <a:lnTo>
                  <a:pt x="12672" y="25404"/>
                </a:lnTo>
                <a:lnTo>
                  <a:pt x="13393" y="25164"/>
                </a:lnTo>
                <a:lnTo>
                  <a:pt x="14114" y="24863"/>
                </a:lnTo>
                <a:lnTo>
                  <a:pt x="14774" y="24443"/>
                </a:lnTo>
                <a:lnTo>
                  <a:pt x="15435" y="23963"/>
                </a:lnTo>
                <a:lnTo>
                  <a:pt x="16156" y="24563"/>
                </a:lnTo>
                <a:lnTo>
                  <a:pt x="16996" y="25104"/>
                </a:lnTo>
                <a:lnTo>
                  <a:pt x="17897" y="25524"/>
                </a:lnTo>
                <a:lnTo>
                  <a:pt x="18798" y="25884"/>
                </a:lnTo>
                <a:lnTo>
                  <a:pt x="19339" y="26065"/>
                </a:lnTo>
                <a:lnTo>
                  <a:pt x="19939" y="26185"/>
                </a:lnTo>
                <a:lnTo>
                  <a:pt x="20480" y="26245"/>
                </a:lnTo>
                <a:lnTo>
                  <a:pt x="21621" y="26245"/>
                </a:lnTo>
                <a:lnTo>
                  <a:pt x="22221" y="26185"/>
                </a:lnTo>
                <a:lnTo>
                  <a:pt x="23302" y="26005"/>
                </a:lnTo>
                <a:lnTo>
                  <a:pt x="24443" y="25704"/>
                </a:lnTo>
                <a:lnTo>
                  <a:pt x="25524" y="25284"/>
                </a:lnTo>
                <a:lnTo>
                  <a:pt x="26545" y="24743"/>
                </a:lnTo>
                <a:lnTo>
                  <a:pt x="27506" y="24143"/>
                </a:lnTo>
                <a:lnTo>
                  <a:pt x="27566" y="24083"/>
                </a:lnTo>
                <a:lnTo>
                  <a:pt x="28287" y="24263"/>
                </a:lnTo>
                <a:lnTo>
                  <a:pt x="29008" y="24323"/>
                </a:lnTo>
                <a:lnTo>
                  <a:pt x="29728" y="24323"/>
                </a:lnTo>
                <a:lnTo>
                  <a:pt x="30449" y="24263"/>
                </a:lnTo>
                <a:lnTo>
                  <a:pt x="31110" y="24203"/>
                </a:lnTo>
                <a:lnTo>
                  <a:pt x="31830" y="24083"/>
                </a:lnTo>
                <a:lnTo>
                  <a:pt x="32131" y="23963"/>
                </a:lnTo>
                <a:lnTo>
                  <a:pt x="32431" y="23843"/>
                </a:lnTo>
                <a:lnTo>
                  <a:pt x="32731" y="23602"/>
                </a:lnTo>
                <a:lnTo>
                  <a:pt x="32972" y="23362"/>
                </a:lnTo>
                <a:lnTo>
                  <a:pt x="33032" y="23182"/>
                </a:lnTo>
                <a:lnTo>
                  <a:pt x="32972" y="23002"/>
                </a:lnTo>
                <a:lnTo>
                  <a:pt x="32851" y="22822"/>
                </a:lnTo>
                <a:lnTo>
                  <a:pt x="32671" y="22761"/>
                </a:lnTo>
                <a:lnTo>
                  <a:pt x="32371" y="22641"/>
                </a:lnTo>
                <a:lnTo>
                  <a:pt x="32071" y="22641"/>
                </a:lnTo>
                <a:lnTo>
                  <a:pt x="31410" y="22701"/>
                </a:lnTo>
                <a:lnTo>
                  <a:pt x="30749" y="22882"/>
                </a:lnTo>
                <a:lnTo>
                  <a:pt x="30089" y="23002"/>
                </a:lnTo>
                <a:lnTo>
                  <a:pt x="29428" y="23062"/>
                </a:lnTo>
                <a:lnTo>
                  <a:pt x="28828" y="23062"/>
                </a:lnTo>
                <a:lnTo>
                  <a:pt x="29728" y="22161"/>
                </a:lnTo>
                <a:lnTo>
                  <a:pt x="30569" y="21260"/>
                </a:lnTo>
                <a:lnTo>
                  <a:pt x="31290" y="21200"/>
                </a:lnTo>
                <a:lnTo>
                  <a:pt x="32071" y="21020"/>
                </a:lnTo>
                <a:lnTo>
                  <a:pt x="32791" y="20840"/>
                </a:lnTo>
                <a:lnTo>
                  <a:pt x="33452" y="20599"/>
                </a:lnTo>
                <a:lnTo>
                  <a:pt x="33632" y="20539"/>
                </a:lnTo>
                <a:lnTo>
                  <a:pt x="33812" y="20419"/>
                </a:lnTo>
                <a:lnTo>
                  <a:pt x="33932" y="20239"/>
                </a:lnTo>
                <a:lnTo>
                  <a:pt x="33992" y="20059"/>
                </a:lnTo>
                <a:lnTo>
                  <a:pt x="34053" y="19699"/>
                </a:lnTo>
                <a:lnTo>
                  <a:pt x="33992" y="19579"/>
                </a:lnTo>
                <a:lnTo>
                  <a:pt x="33932" y="19398"/>
                </a:lnTo>
                <a:lnTo>
                  <a:pt x="33752" y="19218"/>
                </a:lnTo>
                <a:lnTo>
                  <a:pt x="33512" y="19098"/>
                </a:lnTo>
                <a:lnTo>
                  <a:pt x="33272" y="19038"/>
                </a:lnTo>
                <a:lnTo>
                  <a:pt x="33032" y="19038"/>
                </a:lnTo>
                <a:lnTo>
                  <a:pt x="32251" y="19158"/>
                </a:lnTo>
                <a:lnTo>
                  <a:pt x="33092" y="17957"/>
                </a:lnTo>
                <a:lnTo>
                  <a:pt x="33512" y="17356"/>
                </a:lnTo>
                <a:lnTo>
                  <a:pt x="33812" y="16756"/>
                </a:lnTo>
                <a:lnTo>
                  <a:pt x="33872" y="16456"/>
                </a:lnTo>
                <a:lnTo>
                  <a:pt x="33812" y="16215"/>
                </a:lnTo>
                <a:lnTo>
                  <a:pt x="33632" y="15915"/>
                </a:lnTo>
                <a:lnTo>
                  <a:pt x="33452" y="15675"/>
                </a:lnTo>
                <a:lnTo>
                  <a:pt x="33032" y="15194"/>
                </a:lnTo>
                <a:lnTo>
                  <a:pt x="32791" y="14954"/>
                </a:lnTo>
                <a:lnTo>
                  <a:pt x="31891" y="14774"/>
                </a:lnTo>
                <a:lnTo>
                  <a:pt x="31050" y="14654"/>
                </a:lnTo>
                <a:lnTo>
                  <a:pt x="30149" y="14534"/>
                </a:lnTo>
                <a:lnTo>
                  <a:pt x="29308" y="14414"/>
                </a:lnTo>
                <a:lnTo>
                  <a:pt x="29728" y="13873"/>
                </a:lnTo>
                <a:lnTo>
                  <a:pt x="30149" y="13273"/>
                </a:lnTo>
                <a:lnTo>
                  <a:pt x="30509" y="12672"/>
                </a:lnTo>
                <a:lnTo>
                  <a:pt x="30809" y="12011"/>
                </a:lnTo>
                <a:lnTo>
                  <a:pt x="30990" y="11351"/>
                </a:lnTo>
                <a:lnTo>
                  <a:pt x="31110" y="10690"/>
                </a:lnTo>
                <a:lnTo>
                  <a:pt x="31170" y="9969"/>
                </a:lnTo>
                <a:lnTo>
                  <a:pt x="31170" y="9309"/>
                </a:lnTo>
                <a:lnTo>
                  <a:pt x="31050" y="8588"/>
                </a:lnTo>
                <a:lnTo>
                  <a:pt x="30870" y="7928"/>
                </a:lnTo>
                <a:lnTo>
                  <a:pt x="30629" y="7267"/>
                </a:lnTo>
                <a:lnTo>
                  <a:pt x="30329" y="6666"/>
                </a:lnTo>
                <a:lnTo>
                  <a:pt x="31110" y="6186"/>
                </a:lnTo>
                <a:lnTo>
                  <a:pt x="31770" y="5585"/>
                </a:lnTo>
                <a:lnTo>
                  <a:pt x="32371" y="4985"/>
                </a:lnTo>
                <a:lnTo>
                  <a:pt x="32911" y="4204"/>
                </a:lnTo>
                <a:lnTo>
                  <a:pt x="33212" y="3724"/>
                </a:lnTo>
                <a:lnTo>
                  <a:pt x="33512" y="3123"/>
                </a:lnTo>
                <a:lnTo>
                  <a:pt x="33692" y="2522"/>
                </a:lnTo>
                <a:lnTo>
                  <a:pt x="33752" y="2222"/>
                </a:lnTo>
                <a:lnTo>
                  <a:pt x="33752" y="1862"/>
                </a:lnTo>
                <a:lnTo>
                  <a:pt x="33992" y="1682"/>
                </a:lnTo>
                <a:lnTo>
                  <a:pt x="34173" y="1441"/>
                </a:lnTo>
                <a:lnTo>
                  <a:pt x="34293" y="1201"/>
                </a:lnTo>
                <a:lnTo>
                  <a:pt x="34293" y="961"/>
                </a:lnTo>
                <a:lnTo>
                  <a:pt x="34233" y="721"/>
                </a:lnTo>
                <a:lnTo>
                  <a:pt x="34053" y="481"/>
                </a:lnTo>
                <a:lnTo>
                  <a:pt x="33872" y="300"/>
                </a:lnTo>
                <a:lnTo>
                  <a:pt x="33692" y="180"/>
                </a:lnTo>
                <a:lnTo>
                  <a:pt x="33452" y="120"/>
                </a:lnTo>
                <a:lnTo>
                  <a:pt x="33212" y="60"/>
                </a:lnTo>
                <a:lnTo>
                  <a:pt x="32611" y="0"/>
                </a:lnTo>
                <a:close/>
              </a:path>
            </a:pathLst>
          </a:custGeom>
          <a:solidFill>
            <a:srgbClr val="79C6CC"/>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5" name="Shape 184">
            <a:extLst>
              <a:ext uri="{FF2B5EF4-FFF2-40B4-BE49-F238E27FC236}">
                <a16:creationId xmlns:a16="http://schemas.microsoft.com/office/drawing/2014/main" xmlns="" id="{8C108685-9A73-4187-8CEF-6FBBC11F6D11}"/>
              </a:ext>
            </a:extLst>
          </p:cNvPr>
          <p:cNvSpPr>
            <a:spLocks/>
          </p:cNvSpPr>
          <p:nvPr/>
        </p:nvSpPr>
        <p:spPr bwMode="auto">
          <a:xfrm rot="17071104">
            <a:off x="11413596" y="3182938"/>
            <a:ext cx="542925" cy="1060451"/>
          </a:xfrm>
          <a:custGeom>
            <a:avLst/>
            <a:gdLst>
              <a:gd name="T0" fmla="*/ 137903849 w 22342"/>
              <a:gd name="T1" fmla="*/ 21420991 h 43662"/>
              <a:gd name="T2" fmla="*/ 110322958 w 22342"/>
              <a:gd name="T3" fmla="*/ 15612229 h 43662"/>
              <a:gd name="T4" fmla="*/ 89644689 w 22342"/>
              <a:gd name="T5" fmla="*/ 1093986 h 43662"/>
              <a:gd name="T6" fmla="*/ 98255063 w 22342"/>
              <a:gd name="T7" fmla="*/ 25778719 h 43662"/>
              <a:gd name="T8" fmla="*/ 127557339 w 22342"/>
              <a:gd name="T9" fmla="*/ 56997547 h 43662"/>
              <a:gd name="T10" fmla="*/ 139625817 w 22342"/>
              <a:gd name="T11" fmla="*/ 116164833 h 43662"/>
              <a:gd name="T12" fmla="*/ 98255063 w 22342"/>
              <a:gd name="T13" fmla="*/ 98739222 h 43662"/>
              <a:gd name="T14" fmla="*/ 93088600 w 22342"/>
              <a:gd name="T15" fmla="*/ 78049887 h 43662"/>
              <a:gd name="T16" fmla="*/ 81020123 w 22342"/>
              <a:gd name="T17" fmla="*/ 89666736 h 43662"/>
              <a:gd name="T18" fmla="*/ 56897918 w 22342"/>
              <a:gd name="T19" fmla="*/ 70427761 h 43662"/>
              <a:gd name="T20" fmla="*/ 42246476 w 22342"/>
              <a:gd name="T21" fmla="*/ 66070033 h 43662"/>
              <a:gd name="T22" fmla="*/ 42246476 w 22342"/>
              <a:gd name="T23" fmla="*/ 82044938 h 43662"/>
              <a:gd name="T24" fmla="*/ 76715215 w 22342"/>
              <a:gd name="T25" fmla="*/ 108543035 h 43662"/>
              <a:gd name="T26" fmla="*/ 126696343 w 22342"/>
              <a:gd name="T27" fmla="*/ 125237318 h 43662"/>
              <a:gd name="T28" fmla="*/ 158582142 w 22342"/>
              <a:gd name="T29" fmla="*/ 166622637 h 43662"/>
              <a:gd name="T30" fmla="*/ 218909805 w 22342"/>
              <a:gd name="T31" fmla="*/ 249386953 h 43662"/>
              <a:gd name="T32" fmla="*/ 137903849 w 22342"/>
              <a:gd name="T33" fmla="*/ 214172745 h 43662"/>
              <a:gd name="T34" fmla="*/ 111183954 w 22342"/>
              <a:gd name="T35" fmla="*/ 166622637 h 43662"/>
              <a:gd name="T36" fmla="*/ 97393508 w 22342"/>
              <a:gd name="T37" fmla="*/ 158994536 h 43662"/>
              <a:gd name="T38" fmla="*/ 108601014 w 22342"/>
              <a:gd name="T39" fmla="*/ 201830543 h 43662"/>
              <a:gd name="T40" fmla="*/ 31899966 w 22342"/>
              <a:gd name="T41" fmla="*/ 168073343 h 43662"/>
              <a:gd name="T42" fmla="*/ 875163 w 22342"/>
              <a:gd name="T43" fmla="*/ 154642783 h 43662"/>
              <a:gd name="T44" fmla="*/ 30177998 w 22342"/>
              <a:gd name="T45" fmla="*/ 184773583 h 43662"/>
              <a:gd name="T46" fmla="*/ 37066429 w 22342"/>
              <a:gd name="T47" fmla="*/ 200742532 h 43662"/>
              <a:gd name="T48" fmla="*/ 7763594 w 22342"/>
              <a:gd name="T49" fmla="*/ 205462936 h 43662"/>
              <a:gd name="T50" fmla="*/ 46551384 w 22342"/>
              <a:gd name="T51" fmla="*/ 208726988 h 43662"/>
              <a:gd name="T52" fmla="*/ 112905898 w 22342"/>
              <a:gd name="T53" fmla="*/ 225427246 h 43662"/>
              <a:gd name="T54" fmla="*/ 221492744 w 22342"/>
              <a:gd name="T55" fmla="*/ 259909817 h 43662"/>
              <a:gd name="T56" fmla="*/ 250795579 w 22342"/>
              <a:gd name="T57" fmla="*/ 260635170 h 43662"/>
              <a:gd name="T58" fmla="*/ 224090435 w 22342"/>
              <a:gd name="T59" fmla="*/ 228691316 h 43662"/>
              <a:gd name="T60" fmla="*/ 278376471 w 22342"/>
              <a:gd name="T61" fmla="*/ 190938718 h 43662"/>
              <a:gd name="T62" fmla="*/ 320608780 w 22342"/>
              <a:gd name="T63" fmla="*/ 149197026 h 43662"/>
              <a:gd name="T64" fmla="*/ 311984238 w 22342"/>
              <a:gd name="T65" fmla="*/ 147746338 h 43662"/>
              <a:gd name="T66" fmla="*/ 248212640 w 22342"/>
              <a:gd name="T67" fmla="*/ 197841138 h 43662"/>
              <a:gd name="T68" fmla="*/ 193051465 w 22342"/>
              <a:gd name="T69" fmla="*/ 186224289 h 43662"/>
              <a:gd name="T70" fmla="*/ 208563854 w 22342"/>
              <a:gd name="T71" fmla="*/ 142300253 h 43662"/>
              <a:gd name="T72" fmla="*/ 263725053 w 22342"/>
              <a:gd name="T73" fmla="*/ 117252862 h 43662"/>
              <a:gd name="T74" fmla="*/ 293888884 w 22342"/>
              <a:gd name="T75" fmla="*/ 92930806 h 43662"/>
              <a:gd name="T76" fmla="*/ 286140065 w 22342"/>
              <a:gd name="T77" fmla="*/ 85309008 h 43662"/>
              <a:gd name="T78" fmla="*/ 254254266 w 22342"/>
              <a:gd name="T79" fmla="*/ 100552604 h 43662"/>
              <a:gd name="T80" fmla="*/ 225812403 w 22342"/>
              <a:gd name="T81" fmla="*/ 110719094 h 43662"/>
              <a:gd name="T82" fmla="*/ 216326865 w 22342"/>
              <a:gd name="T83" fmla="*/ 100189928 h 43662"/>
              <a:gd name="T84" fmla="*/ 206841303 w 22342"/>
              <a:gd name="T85" fmla="*/ 111444428 h 43662"/>
              <a:gd name="T86" fmla="*/ 171511592 w 22342"/>
              <a:gd name="T87" fmla="*/ 144838970 h 43662"/>
              <a:gd name="T88" fmla="*/ 180997154 w 22342"/>
              <a:gd name="T89" fmla="*/ 76599199 h 43662"/>
              <a:gd name="T90" fmla="*/ 262864081 w 22342"/>
              <a:gd name="T91" fmla="*/ 17062935 h 43662"/>
              <a:gd name="T92" fmla="*/ 260281142 w 22342"/>
              <a:gd name="T93" fmla="*/ 6539743 h 43662"/>
              <a:gd name="T94" fmla="*/ 221492744 w 22342"/>
              <a:gd name="T95" fmla="*/ 29768141 h 43662"/>
              <a:gd name="T96" fmla="*/ 214604897 w 22342"/>
              <a:gd name="T97" fmla="*/ 17794244 h 43662"/>
              <a:gd name="T98" fmla="*/ 203397391 w 22342"/>
              <a:gd name="T99" fmla="*/ 26504071 h 43662"/>
              <a:gd name="T100" fmla="*/ 176678079 w 22342"/>
              <a:gd name="T101" fmla="*/ 63168640 h 43662"/>
              <a:gd name="T102" fmla="*/ 153416263 w 22342"/>
              <a:gd name="T103" fmla="*/ 30862127 h 43662"/>
              <a:gd name="T104" fmla="*/ 180136158 w 22342"/>
              <a:gd name="T105" fmla="*/ 2182015 h 43662"/>
              <a:gd name="T106" fmla="*/ 150833323 w 22342"/>
              <a:gd name="T107" fmla="*/ 368651 h 43662"/>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22342"/>
              <a:gd name="T163" fmla="*/ 0 h 43662"/>
              <a:gd name="T164" fmla="*/ 22342 w 22342"/>
              <a:gd name="T165" fmla="*/ 43662 h 43662"/>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22342" h="43662" extrusionOk="0">
                <a:moveTo>
                  <a:pt x="10451" y="1"/>
                </a:moveTo>
                <a:lnTo>
                  <a:pt x="10391" y="61"/>
                </a:lnTo>
                <a:lnTo>
                  <a:pt x="10331" y="61"/>
                </a:lnTo>
                <a:lnTo>
                  <a:pt x="10090" y="962"/>
                </a:lnTo>
                <a:lnTo>
                  <a:pt x="9910" y="1802"/>
                </a:lnTo>
                <a:lnTo>
                  <a:pt x="9610" y="3544"/>
                </a:lnTo>
                <a:lnTo>
                  <a:pt x="9370" y="5286"/>
                </a:lnTo>
                <a:lnTo>
                  <a:pt x="9249" y="7027"/>
                </a:lnTo>
                <a:lnTo>
                  <a:pt x="8829" y="6006"/>
                </a:lnTo>
                <a:lnTo>
                  <a:pt x="8409" y="4925"/>
                </a:lnTo>
                <a:lnTo>
                  <a:pt x="8048" y="3784"/>
                </a:lnTo>
                <a:lnTo>
                  <a:pt x="7688" y="2583"/>
                </a:lnTo>
                <a:lnTo>
                  <a:pt x="7268" y="1382"/>
                </a:lnTo>
                <a:lnTo>
                  <a:pt x="7027" y="782"/>
                </a:lnTo>
                <a:lnTo>
                  <a:pt x="6787" y="241"/>
                </a:lnTo>
                <a:lnTo>
                  <a:pt x="6667" y="121"/>
                </a:lnTo>
                <a:lnTo>
                  <a:pt x="6427" y="121"/>
                </a:lnTo>
                <a:lnTo>
                  <a:pt x="6247" y="181"/>
                </a:lnTo>
                <a:lnTo>
                  <a:pt x="6187" y="421"/>
                </a:lnTo>
                <a:lnTo>
                  <a:pt x="6187" y="1022"/>
                </a:lnTo>
                <a:lnTo>
                  <a:pt x="6187" y="1682"/>
                </a:lnTo>
                <a:lnTo>
                  <a:pt x="6307" y="2343"/>
                </a:lnTo>
                <a:lnTo>
                  <a:pt x="6427" y="3004"/>
                </a:lnTo>
                <a:lnTo>
                  <a:pt x="6847" y="4265"/>
                </a:lnTo>
                <a:lnTo>
                  <a:pt x="7268" y="5466"/>
                </a:lnTo>
                <a:lnTo>
                  <a:pt x="7628" y="6607"/>
                </a:lnTo>
                <a:lnTo>
                  <a:pt x="8048" y="7748"/>
                </a:lnTo>
                <a:lnTo>
                  <a:pt x="8289" y="8349"/>
                </a:lnTo>
                <a:lnTo>
                  <a:pt x="8589" y="8889"/>
                </a:lnTo>
                <a:lnTo>
                  <a:pt x="8889" y="9430"/>
                </a:lnTo>
                <a:lnTo>
                  <a:pt x="9249" y="9850"/>
                </a:lnTo>
                <a:lnTo>
                  <a:pt x="9249" y="10991"/>
                </a:lnTo>
                <a:lnTo>
                  <a:pt x="9310" y="13033"/>
                </a:lnTo>
                <a:lnTo>
                  <a:pt x="9370" y="15075"/>
                </a:lnTo>
                <a:lnTo>
                  <a:pt x="9550" y="17177"/>
                </a:lnTo>
                <a:lnTo>
                  <a:pt x="9730" y="19219"/>
                </a:lnTo>
                <a:lnTo>
                  <a:pt x="8769" y="18618"/>
                </a:lnTo>
                <a:lnTo>
                  <a:pt x="8229" y="18258"/>
                </a:lnTo>
                <a:lnTo>
                  <a:pt x="7748" y="17898"/>
                </a:lnTo>
                <a:lnTo>
                  <a:pt x="7268" y="17477"/>
                </a:lnTo>
                <a:lnTo>
                  <a:pt x="6787" y="16997"/>
                </a:lnTo>
                <a:lnTo>
                  <a:pt x="6847" y="16336"/>
                </a:lnTo>
                <a:lnTo>
                  <a:pt x="6847" y="15676"/>
                </a:lnTo>
                <a:lnTo>
                  <a:pt x="6847" y="15015"/>
                </a:lnTo>
                <a:lnTo>
                  <a:pt x="6847" y="14354"/>
                </a:lnTo>
                <a:lnTo>
                  <a:pt x="6787" y="13694"/>
                </a:lnTo>
                <a:lnTo>
                  <a:pt x="6547" y="13033"/>
                </a:lnTo>
                <a:lnTo>
                  <a:pt x="6487" y="12913"/>
                </a:lnTo>
                <a:lnTo>
                  <a:pt x="6367" y="12853"/>
                </a:lnTo>
                <a:lnTo>
                  <a:pt x="6247" y="12853"/>
                </a:lnTo>
                <a:lnTo>
                  <a:pt x="6127" y="12973"/>
                </a:lnTo>
                <a:lnTo>
                  <a:pt x="5886" y="13574"/>
                </a:lnTo>
                <a:lnTo>
                  <a:pt x="5766" y="14174"/>
                </a:lnTo>
                <a:lnTo>
                  <a:pt x="5646" y="14835"/>
                </a:lnTo>
                <a:lnTo>
                  <a:pt x="5646" y="15435"/>
                </a:lnTo>
                <a:lnTo>
                  <a:pt x="5166" y="14655"/>
                </a:lnTo>
                <a:lnTo>
                  <a:pt x="4745" y="13874"/>
                </a:lnTo>
                <a:lnTo>
                  <a:pt x="4445" y="13153"/>
                </a:lnTo>
                <a:lnTo>
                  <a:pt x="4205" y="12372"/>
                </a:lnTo>
                <a:lnTo>
                  <a:pt x="3965" y="11652"/>
                </a:lnTo>
                <a:lnTo>
                  <a:pt x="3664" y="10931"/>
                </a:lnTo>
                <a:lnTo>
                  <a:pt x="3604" y="10871"/>
                </a:lnTo>
                <a:lnTo>
                  <a:pt x="3484" y="10811"/>
                </a:lnTo>
                <a:lnTo>
                  <a:pt x="3244" y="10751"/>
                </a:lnTo>
                <a:lnTo>
                  <a:pt x="3064" y="10871"/>
                </a:lnTo>
                <a:lnTo>
                  <a:pt x="2944" y="10931"/>
                </a:lnTo>
                <a:lnTo>
                  <a:pt x="2883" y="11051"/>
                </a:lnTo>
                <a:lnTo>
                  <a:pt x="2823" y="11472"/>
                </a:lnTo>
                <a:lnTo>
                  <a:pt x="2763" y="11892"/>
                </a:lnTo>
                <a:lnTo>
                  <a:pt x="2763" y="12312"/>
                </a:lnTo>
                <a:lnTo>
                  <a:pt x="2763" y="12733"/>
                </a:lnTo>
                <a:lnTo>
                  <a:pt x="2944" y="13574"/>
                </a:lnTo>
                <a:lnTo>
                  <a:pt x="3184" y="14474"/>
                </a:lnTo>
                <a:lnTo>
                  <a:pt x="3544" y="15255"/>
                </a:lnTo>
                <a:lnTo>
                  <a:pt x="3965" y="16036"/>
                </a:lnTo>
                <a:lnTo>
                  <a:pt x="4445" y="16817"/>
                </a:lnTo>
                <a:lnTo>
                  <a:pt x="4925" y="17477"/>
                </a:lnTo>
                <a:lnTo>
                  <a:pt x="5346" y="17958"/>
                </a:lnTo>
                <a:lnTo>
                  <a:pt x="5826" y="18498"/>
                </a:lnTo>
                <a:lnTo>
                  <a:pt x="6427" y="19099"/>
                </a:lnTo>
                <a:lnTo>
                  <a:pt x="7087" y="19639"/>
                </a:lnTo>
                <a:lnTo>
                  <a:pt x="7808" y="20180"/>
                </a:lnTo>
                <a:lnTo>
                  <a:pt x="8469" y="20600"/>
                </a:lnTo>
                <a:lnTo>
                  <a:pt x="8829" y="20720"/>
                </a:lnTo>
                <a:lnTo>
                  <a:pt x="9189" y="20840"/>
                </a:lnTo>
                <a:lnTo>
                  <a:pt x="9550" y="20900"/>
                </a:lnTo>
                <a:lnTo>
                  <a:pt x="9910" y="20960"/>
                </a:lnTo>
                <a:lnTo>
                  <a:pt x="10090" y="21981"/>
                </a:lnTo>
                <a:lnTo>
                  <a:pt x="10511" y="24804"/>
                </a:lnTo>
                <a:lnTo>
                  <a:pt x="11051" y="27567"/>
                </a:lnTo>
                <a:lnTo>
                  <a:pt x="11652" y="30329"/>
                </a:lnTo>
                <a:lnTo>
                  <a:pt x="12372" y="33092"/>
                </a:lnTo>
                <a:lnTo>
                  <a:pt x="13213" y="35794"/>
                </a:lnTo>
                <a:lnTo>
                  <a:pt x="14114" y="38437"/>
                </a:lnTo>
                <a:lnTo>
                  <a:pt x="14655" y="39818"/>
                </a:lnTo>
                <a:lnTo>
                  <a:pt x="15255" y="41260"/>
                </a:lnTo>
                <a:lnTo>
                  <a:pt x="13814" y="40239"/>
                </a:lnTo>
                <a:lnTo>
                  <a:pt x="12433" y="39158"/>
                </a:lnTo>
                <a:lnTo>
                  <a:pt x="10991" y="37956"/>
                </a:lnTo>
                <a:lnTo>
                  <a:pt x="9610" y="36695"/>
                </a:lnTo>
                <a:lnTo>
                  <a:pt x="9610" y="36095"/>
                </a:lnTo>
                <a:lnTo>
                  <a:pt x="9610" y="35434"/>
                </a:lnTo>
                <a:lnTo>
                  <a:pt x="9370" y="34233"/>
                </a:lnTo>
                <a:lnTo>
                  <a:pt x="9129" y="33032"/>
                </a:lnTo>
                <a:lnTo>
                  <a:pt x="8829" y="31891"/>
                </a:lnTo>
                <a:lnTo>
                  <a:pt x="8529" y="30449"/>
                </a:lnTo>
                <a:lnTo>
                  <a:pt x="8168" y="29008"/>
                </a:lnTo>
                <a:lnTo>
                  <a:pt x="7748" y="27567"/>
                </a:lnTo>
                <a:lnTo>
                  <a:pt x="7508" y="26906"/>
                </a:lnTo>
                <a:lnTo>
                  <a:pt x="7208" y="26245"/>
                </a:lnTo>
                <a:lnTo>
                  <a:pt x="7087" y="26125"/>
                </a:lnTo>
                <a:lnTo>
                  <a:pt x="6967" y="26125"/>
                </a:lnTo>
                <a:lnTo>
                  <a:pt x="6847" y="26185"/>
                </a:lnTo>
                <a:lnTo>
                  <a:pt x="6787" y="26305"/>
                </a:lnTo>
                <a:lnTo>
                  <a:pt x="6787" y="27026"/>
                </a:lnTo>
                <a:lnTo>
                  <a:pt x="6787" y="27747"/>
                </a:lnTo>
                <a:lnTo>
                  <a:pt x="6907" y="29188"/>
                </a:lnTo>
                <a:lnTo>
                  <a:pt x="7087" y="30630"/>
                </a:lnTo>
                <a:lnTo>
                  <a:pt x="7328" y="32011"/>
                </a:lnTo>
                <a:lnTo>
                  <a:pt x="7568" y="33392"/>
                </a:lnTo>
                <a:lnTo>
                  <a:pt x="7808" y="34834"/>
                </a:lnTo>
                <a:lnTo>
                  <a:pt x="6787" y="33692"/>
                </a:lnTo>
                <a:lnTo>
                  <a:pt x="5766" y="32551"/>
                </a:lnTo>
                <a:lnTo>
                  <a:pt x="4865" y="31350"/>
                </a:lnTo>
                <a:lnTo>
                  <a:pt x="3904" y="30149"/>
                </a:lnTo>
                <a:lnTo>
                  <a:pt x="2223" y="27807"/>
                </a:lnTo>
                <a:lnTo>
                  <a:pt x="1322" y="26606"/>
                </a:lnTo>
                <a:lnTo>
                  <a:pt x="842" y="26065"/>
                </a:lnTo>
                <a:lnTo>
                  <a:pt x="361" y="25525"/>
                </a:lnTo>
                <a:lnTo>
                  <a:pt x="241" y="25465"/>
                </a:lnTo>
                <a:lnTo>
                  <a:pt x="121" y="25525"/>
                </a:lnTo>
                <a:lnTo>
                  <a:pt x="61" y="25585"/>
                </a:lnTo>
                <a:lnTo>
                  <a:pt x="1" y="25765"/>
                </a:lnTo>
                <a:lnTo>
                  <a:pt x="301" y="26726"/>
                </a:lnTo>
                <a:lnTo>
                  <a:pt x="601" y="27747"/>
                </a:lnTo>
                <a:lnTo>
                  <a:pt x="1082" y="28708"/>
                </a:lnTo>
                <a:lnTo>
                  <a:pt x="1562" y="29669"/>
                </a:lnTo>
                <a:lnTo>
                  <a:pt x="2103" y="30570"/>
                </a:lnTo>
                <a:lnTo>
                  <a:pt x="2763" y="31470"/>
                </a:lnTo>
                <a:lnTo>
                  <a:pt x="3424" y="32311"/>
                </a:lnTo>
                <a:lnTo>
                  <a:pt x="4085" y="33212"/>
                </a:lnTo>
                <a:lnTo>
                  <a:pt x="3304" y="33152"/>
                </a:lnTo>
                <a:lnTo>
                  <a:pt x="2583" y="33212"/>
                </a:lnTo>
                <a:lnTo>
                  <a:pt x="2103" y="33212"/>
                </a:lnTo>
                <a:lnTo>
                  <a:pt x="1622" y="33332"/>
                </a:lnTo>
                <a:lnTo>
                  <a:pt x="1142" y="33452"/>
                </a:lnTo>
                <a:lnTo>
                  <a:pt x="721" y="33632"/>
                </a:lnTo>
                <a:lnTo>
                  <a:pt x="601" y="33813"/>
                </a:lnTo>
                <a:lnTo>
                  <a:pt x="541" y="33993"/>
                </a:lnTo>
                <a:lnTo>
                  <a:pt x="541" y="34173"/>
                </a:lnTo>
                <a:lnTo>
                  <a:pt x="721" y="34353"/>
                </a:lnTo>
                <a:lnTo>
                  <a:pt x="1202" y="34473"/>
                </a:lnTo>
                <a:lnTo>
                  <a:pt x="1682" y="34593"/>
                </a:lnTo>
                <a:lnTo>
                  <a:pt x="2703" y="34593"/>
                </a:lnTo>
                <a:lnTo>
                  <a:pt x="3244" y="34533"/>
                </a:lnTo>
                <a:lnTo>
                  <a:pt x="3724" y="34473"/>
                </a:lnTo>
                <a:lnTo>
                  <a:pt x="4265" y="34353"/>
                </a:lnTo>
                <a:lnTo>
                  <a:pt x="4745" y="34173"/>
                </a:lnTo>
                <a:lnTo>
                  <a:pt x="4865" y="34053"/>
                </a:lnTo>
                <a:lnTo>
                  <a:pt x="6787" y="36155"/>
                </a:lnTo>
                <a:lnTo>
                  <a:pt x="7868" y="37296"/>
                </a:lnTo>
                <a:lnTo>
                  <a:pt x="9009" y="38377"/>
                </a:lnTo>
                <a:lnTo>
                  <a:pt x="10210" y="39398"/>
                </a:lnTo>
                <a:lnTo>
                  <a:pt x="11472" y="40419"/>
                </a:lnTo>
                <a:lnTo>
                  <a:pt x="12733" y="41380"/>
                </a:lnTo>
                <a:lnTo>
                  <a:pt x="14054" y="42220"/>
                </a:lnTo>
                <a:lnTo>
                  <a:pt x="15435" y="43001"/>
                </a:lnTo>
                <a:lnTo>
                  <a:pt x="16817" y="43662"/>
                </a:lnTo>
                <a:lnTo>
                  <a:pt x="17177" y="43662"/>
                </a:lnTo>
                <a:lnTo>
                  <a:pt x="17297" y="43542"/>
                </a:lnTo>
                <a:lnTo>
                  <a:pt x="17417" y="43422"/>
                </a:lnTo>
                <a:lnTo>
                  <a:pt x="17477" y="43241"/>
                </a:lnTo>
                <a:lnTo>
                  <a:pt x="17477" y="43121"/>
                </a:lnTo>
                <a:lnTo>
                  <a:pt x="17417" y="42941"/>
                </a:lnTo>
                <a:lnTo>
                  <a:pt x="17297" y="42821"/>
                </a:lnTo>
                <a:lnTo>
                  <a:pt x="17237" y="42761"/>
                </a:lnTo>
                <a:lnTo>
                  <a:pt x="16937" y="41500"/>
                </a:lnTo>
                <a:lnTo>
                  <a:pt x="16516" y="40299"/>
                </a:lnTo>
                <a:lnTo>
                  <a:pt x="15616" y="37836"/>
                </a:lnTo>
                <a:lnTo>
                  <a:pt x="16156" y="37176"/>
                </a:lnTo>
                <a:lnTo>
                  <a:pt x="16697" y="36455"/>
                </a:lnTo>
                <a:lnTo>
                  <a:pt x="17237" y="35674"/>
                </a:lnTo>
                <a:lnTo>
                  <a:pt x="17718" y="34834"/>
                </a:lnTo>
                <a:lnTo>
                  <a:pt x="18558" y="33212"/>
                </a:lnTo>
                <a:lnTo>
                  <a:pt x="19399" y="31590"/>
                </a:lnTo>
                <a:lnTo>
                  <a:pt x="20300" y="29969"/>
                </a:lnTo>
                <a:lnTo>
                  <a:pt x="21081" y="28227"/>
                </a:lnTo>
                <a:lnTo>
                  <a:pt x="21501" y="27387"/>
                </a:lnTo>
                <a:lnTo>
                  <a:pt x="21801" y="26486"/>
                </a:lnTo>
                <a:lnTo>
                  <a:pt x="22102" y="25585"/>
                </a:lnTo>
                <a:lnTo>
                  <a:pt x="22342" y="24684"/>
                </a:lnTo>
                <a:lnTo>
                  <a:pt x="22342" y="24564"/>
                </a:lnTo>
                <a:lnTo>
                  <a:pt x="22282" y="24504"/>
                </a:lnTo>
                <a:lnTo>
                  <a:pt x="22162" y="24324"/>
                </a:lnTo>
                <a:lnTo>
                  <a:pt x="21921" y="24324"/>
                </a:lnTo>
                <a:lnTo>
                  <a:pt x="21861" y="24384"/>
                </a:lnTo>
                <a:lnTo>
                  <a:pt x="21741" y="24444"/>
                </a:lnTo>
                <a:lnTo>
                  <a:pt x="21261" y="25285"/>
                </a:lnTo>
                <a:lnTo>
                  <a:pt x="20780" y="26065"/>
                </a:lnTo>
                <a:lnTo>
                  <a:pt x="19880" y="27747"/>
                </a:lnTo>
                <a:lnTo>
                  <a:pt x="19099" y="29488"/>
                </a:lnTo>
                <a:lnTo>
                  <a:pt x="18198" y="31110"/>
                </a:lnTo>
                <a:lnTo>
                  <a:pt x="17297" y="32732"/>
                </a:lnTo>
                <a:lnTo>
                  <a:pt x="16336" y="34353"/>
                </a:lnTo>
                <a:lnTo>
                  <a:pt x="15736" y="35314"/>
                </a:lnTo>
                <a:lnTo>
                  <a:pt x="15075" y="36335"/>
                </a:lnTo>
                <a:lnTo>
                  <a:pt x="14474" y="34473"/>
                </a:lnTo>
                <a:lnTo>
                  <a:pt x="13934" y="32671"/>
                </a:lnTo>
                <a:lnTo>
                  <a:pt x="13453" y="30810"/>
                </a:lnTo>
                <a:lnTo>
                  <a:pt x="12973" y="28948"/>
                </a:lnTo>
                <a:lnTo>
                  <a:pt x="12553" y="27026"/>
                </a:lnTo>
                <a:lnTo>
                  <a:pt x="12132" y="25164"/>
                </a:lnTo>
                <a:lnTo>
                  <a:pt x="12793" y="24864"/>
                </a:lnTo>
                <a:lnTo>
                  <a:pt x="13393" y="24444"/>
                </a:lnTo>
                <a:lnTo>
                  <a:pt x="14534" y="23543"/>
                </a:lnTo>
                <a:lnTo>
                  <a:pt x="15135" y="23002"/>
                </a:lnTo>
                <a:lnTo>
                  <a:pt x="15495" y="22702"/>
                </a:lnTo>
                <a:lnTo>
                  <a:pt x="15676" y="22462"/>
                </a:lnTo>
                <a:lnTo>
                  <a:pt x="16456" y="21621"/>
                </a:lnTo>
                <a:lnTo>
                  <a:pt x="17237" y="20780"/>
                </a:lnTo>
                <a:lnTo>
                  <a:pt x="18378" y="19399"/>
                </a:lnTo>
                <a:lnTo>
                  <a:pt x="18979" y="18678"/>
                </a:lnTo>
                <a:lnTo>
                  <a:pt x="19459" y="17898"/>
                </a:lnTo>
                <a:lnTo>
                  <a:pt x="19940" y="17057"/>
                </a:lnTo>
                <a:lnTo>
                  <a:pt x="20300" y="16216"/>
                </a:lnTo>
                <a:lnTo>
                  <a:pt x="20420" y="15796"/>
                </a:lnTo>
                <a:lnTo>
                  <a:pt x="20480" y="15375"/>
                </a:lnTo>
                <a:lnTo>
                  <a:pt x="20480" y="14955"/>
                </a:lnTo>
                <a:lnTo>
                  <a:pt x="20480" y="14474"/>
                </a:lnTo>
                <a:lnTo>
                  <a:pt x="20420" y="14294"/>
                </a:lnTo>
                <a:lnTo>
                  <a:pt x="20240" y="14174"/>
                </a:lnTo>
                <a:lnTo>
                  <a:pt x="20060" y="14054"/>
                </a:lnTo>
                <a:lnTo>
                  <a:pt x="19940" y="14114"/>
                </a:lnTo>
                <a:lnTo>
                  <a:pt x="19819" y="14174"/>
                </a:lnTo>
                <a:lnTo>
                  <a:pt x="19519" y="14414"/>
                </a:lnTo>
                <a:lnTo>
                  <a:pt x="19219" y="14655"/>
                </a:lnTo>
                <a:lnTo>
                  <a:pt x="18678" y="15255"/>
                </a:lnTo>
                <a:lnTo>
                  <a:pt x="18138" y="15916"/>
                </a:lnTo>
                <a:lnTo>
                  <a:pt x="17718" y="16636"/>
                </a:lnTo>
                <a:lnTo>
                  <a:pt x="16877" y="18138"/>
                </a:lnTo>
                <a:lnTo>
                  <a:pt x="16456" y="18858"/>
                </a:lnTo>
                <a:lnTo>
                  <a:pt x="15976" y="19579"/>
                </a:lnTo>
                <a:lnTo>
                  <a:pt x="15736" y="19879"/>
                </a:lnTo>
                <a:lnTo>
                  <a:pt x="15736" y="19099"/>
                </a:lnTo>
                <a:lnTo>
                  <a:pt x="15736" y="18318"/>
                </a:lnTo>
                <a:lnTo>
                  <a:pt x="15616" y="17537"/>
                </a:lnTo>
                <a:lnTo>
                  <a:pt x="15555" y="17177"/>
                </a:lnTo>
                <a:lnTo>
                  <a:pt x="15435" y="16817"/>
                </a:lnTo>
                <a:lnTo>
                  <a:pt x="15375" y="16696"/>
                </a:lnTo>
                <a:lnTo>
                  <a:pt x="15255" y="16636"/>
                </a:lnTo>
                <a:lnTo>
                  <a:pt x="15075" y="16576"/>
                </a:lnTo>
                <a:lnTo>
                  <a:pt x="14895" y="16636"/>
                </a:lnTo>
                <a:lnTo>
                  <a:pt x="14775" y="16696"/>
                </a:lnTo>
                <a:lnTo>
                  <a:pt x="14715" y="16817"/>
                </a:lnTo>
                <a:lnTo>
                  <a:pt x="14595" y="17237"/>
                </a:lnTo>
                <a:lnTo>
                  <a:pt x="14534" y="17597"/>
                </a:lnTo>
                <a:lnTo>
                  <a:pt x="14414" y="18438"/>
                </a:lnTo>
                <a:lnTo>
                  <a:pt x="14414" y="20060"/>
                </a:lnTo>
                <a:lnTo>
                  <a:pt x="14354" y="20780"/>
                </a:lnTo>
                <a:lnTo>
                  <a:pt x="14354" y="21501"/>
                </a:lnTo>
                <a:lnTo>
                  <a:pt x="13574" y="22342"/>
                </a:lnTo>
                <a:lnTo>
                  <a:pt x="12793" y="23123"/>
                </a:lnTo>
                <a:lnTo>
                  <a:pt x="11952" y="23963"/>
                </a:lnTo>
                <a:lnTo>
                  <a:pt x="11592" y="22041"/>
                </a:lnTo>
                <a:lnTo>
                  <a:pt x="11171" y="18678"/>
                </a:lnTo>
                <a:lnTo>
                  <a:pt x="10811" y="15315"/>
                </a:lnTo>
                <a:lnTo>
                  <a:pt x="11351" y="14715"/>
                </a:lnTo>
                <a:lnTo>
                  <a:pt x="11772" y="14054"/>
                </a:lnTo>
                <a:lnTo>
                  <a:pt x="12613" y="12673"/>
                </a:lnTo>
                <a:lnTo>
                  <a:pt x="13694" y="10871"/>
                </a:lnTo>
                <a:lnTo>
                  <a:pt x="14775" y="8949"/>
                </a:lnTo>
                <a:lnTo>
                  <a:pt x="15796" y="7268"/>
                </a:lnTo>
                <a:lnTo>
                  <a:pt x="16877" y="5526"/>
                </a:lnTo>
                <a:lnTo>
                  <a:pt x="17898" y="3724"/>
                </a:lnTo>
                <a:lnTo>
                  <a:pt x="18318" y="2823"/>
                </a:lnTo>
                <a:lnTo>
                  <a:pt x="18738" y="1923"/>
                </a:lnTo>
                <a:lnTo>
                  <a:pt x="18799" y="1622"/>
                </a:lnTo>
                <a:lnTo>
                  <a:pt x="18738" y="1442"/>
                </a:lnTo>
                <a:lnTo>
                  <a:pt x="18618" y="1262"/>
                </a:lnTo>
                <a:lnTo>
                  <a:pt x="18378" y="1142"/>
                </a:lnTo>
                <a:lnTo>
                  <a:pt x="18138" y="1082"/>
                </a:lnTo>
                <a:lnTo>
                  <a:pt x="17898" y="1142"/>
                </a:lnTo>
                <a:lnTo>
                  <a:pt x="17657" y="1202"/>
                </a:lnTo>
                <a:lnTo>
                  <a:pt x="17477" y="1382"/>
                </a:lnTo>
                <a:lnTo>
                  <a:pt x="16937" y="2223"/>
                </a:lnTo>
                <a:lnTo>
                  <a:pt x="16396" y="3124"/>
                </a:lnTo>
                <a:lnTo>
                  <a:pt x="15435" y="4925"/>
                </a:lnTo>
                <a:lnTo>
                  <a:pt x="15195" y="5286"/>
                </a:lnTo>
                <a:lnTo>
                  <a:pt x="15195" y="4205"/>
                </a:lnTo>
                <a:lnTo>
                  <a:pt x="15135" y="3664"/>
                </a:lnTo>
                <a:lnTo>
                  <a:pt x="15075" y="3124"/>
                </a:lnTo>
                <a:lnTo>
                  <a:pt x="15015" y="3064"/>
                </a:lnTo>
                <a:lnTo>
                  <a:pt x="14955" y="2944"/>
                </a:lnTo>
                <a:lnTo>
                  <a:pt x="14775" y="2944"/>
                </a:lnTo>
                <a:lnTo>
                  <a:pt x="14534" y="3004"/>
                </a:lnTo>
                <a:lnTo>
                  <a:pt x="14474" y="3064"/>
                </a:lnTo>
                <a:lnTo>
                  <a:pt x="14414" y="3124"/>
                </a:lnTo>
                <a:lnTo>
                  <a:pt x="14294" y="3784"/>
                </a:lnTo>
                <a:lnTo>
                  <a:pt x="14174" y="4385"/>
                </a:lnTo>
                <a:lnTo>
                  <a:pt x="14054" y="5646"/>
                </a:lnTo>
                <a:lnTo>
                  <a:pt x="13994" y="6547"/>
                </a:lnTo>
                <a:lnTo>
                  <a:pt x="13994" y="6967"/>
                </a:lnTo>
                <a:lnTo>
                  <a:pt x="13994" y="7448"/>
                </a:lnTo>
                <a:lnTo>
                  <a:pt x="13273" y="8649"/>
                </a:lnTo>
                <a:lnTo>
                  <a:pt x="12312" y="10451"/>
                </a:lnTo>
                <a:lnTo>
                  <a:pt x="11291" y="12192"/>
                </a:lnTo>
                <a:lnTo>
                  <a:pt x="10691" y="13333"/>
                </a:lnTo>
                <a:lnTo>
                  <a:pt x="10631" y="10991"/>
                </a:lnTo>
                <a:lnTo>
                  <a:pt x="10571" y="9009"/>
                </a:lnTo>
                <a:lnTo>
                  <a:pt x="10631" y="7027"/>
                </a:lnTo>
                <a:lnTo>
                  <a:pt x="10691" y="5106"/>
                </a:lnTo>
                <a:lnTo>
                  <a:pt x="10691" y="3124"/>
                </a:lnTo>
                <a:lnTo>
                  <a:pt x="11231" y="2523"/>
                </a:lnTo>
                <a:lnTo>
                  <a:pt x="11712" y="1863"/>
                </a:lnTo>
                <a:lnTo>
                  <a:pt x="12132" y="1142"/>
                </a:lnTo>
                <a:lnTo>
                  <a:pt x="12553" y="421"/>
                </a:lnTo>
                <a:lnTo>
                  <a:pt x="12553" y="361"/>
                </a:lnTo>
                <a:lnTo>
                  <a:pt x="12493" y="241"/>
                </a:lnTo>
                <a:lnTo>
                  <a:pt x="12372" y="241"/>
                </a:lnTo>
                <a:lnTo>
                  <a:pt x="11472" y="902"/>
                </a:lnTo>
                <a:lnTo>
                  <a:pt x="10631" y="1622"/>
                </a:lnTo>
                <a:lnTo>
                  <a:pt x="10511" y="121"/>
                </a:lnTo>
                <a:lnTo>
                  <a:pt x="10511" y="61"/>
                </a:lnTo>
                <a:lnTo>
                  <a:pt x="10451" y="1"/>
                </a:lnTo>
                <a:close/>
              </a:path>
            </a:pathLst>
          </a:custGeom>
          <a:solidFill>
            <a:srgbClr val="B5975B"/>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6" name="Shape 185">
            <a:extLst>
              <a:ext uri="{FF2B5EF4-FFF2-40B4-BE49-F238E27FC236}">
                <a16:creationId xmlns:a16="http://schemas.microsoft.com/office/drawing/2014/main" xmlns="" id="{7B4A69D4-5C1C-4C2A-8484-5043D25D6897}"/>
              </a:ext>
            </a:extLst>
          </p:cNvPr>
          <p:cNvSpPr>
            <a:spLocks/>
          </p:cNvSpPr>
          <p:nvPr/>
        </p:nvSpPr>
        <p:spPr bwMode="auto">
          <a:xfrm flipH="1">
            <a:off x="10530418" y="1130300"/>
            <a:ext cx="1712383" cy="452438"/>
          </a:xfrm>
          <a:custGeom>
            <a:avLst/>
            <a:gdLst>
              <a:gd name="T0" fmla="*/ 636800244 w 43001"/>
              <a:gd name="T1" fmla="*/ 26652592 h 11352"/>
              <a:gd name="T2" fmla="*/ 553600302 w 43001"/>
              <a:gd name="T3" fmla="*/ 125539907 h 11352"/>
              <a:gd name="T4" fmla="*/ 496001788 w 43001"/>
              <a:gd name="T5" fmla="*/ 174920055 h 11352"/>
              <a:gd name="T6" fmla="*/ 503994168 w 43001"/>
              <a:gd name="T7" fmla="*/ 57104754 h 11352"/>
              <a:gd name="T8" fmla="*/ 496001788 w 43001"/>
              <a:gd name="T9" fmla="*/ 26652592 h 11352"/>
              <a:gd name="T10" fmla="*/ 471998843 w 43001"/>
              <a:gd name="T11" fmla="*/ 117943955 h 11352"/>
              <a:gd name="T12" fmla="*/ 457585834 w 43001"/>
              <a:gd name="T13" fmla="*/ 216767741 h 11352"/>
              <a:gd name="T14" fmla="*/ 462381250 w 43001"/>
              <a:gd name="T15" fmla="*/ 247154779 h 11352"/>
              <a:gd name="T16" fmla="*/ 423991161 w 43001"/>
              <a:gd name="T17" fmla="*/ 315591527 h 11352"/>
              <a:gd name="T18" fmla="*/ 334398217 w 43001"/>
              <a:gd name="T19" fmla="*/ 414478882 h 11352"/>
              <a:gd name="T20" fmla="*/ 175990715 w 43001"/>
              <a:gd name="T21" fmla="*/ 498109129 h 11352"/>
              <a:gd name="T22" fmla="*/ 70412175 w 43001"/>
              <a:gd name="T23" fmla="*/ 581739416 h 11352"/>
              <a:gd name="T24" fmla="*/ 1598482 w 43001"/>
              <a:gd name="T25" fmla="*/ 657835685 h 11352"/>
              <a:gd name="T26" fmla="*/ 0 w 43001"/>
              <a:gd name="T27" fmla="*/ 680626731 h 11352"/>
              <a:gd name="T28" fmla="*/ 7992350 w 43001"/>
              <a:gd name="T29" fmla="*/ 695820271 h 11352"/>
              <a:gd name="T30" fmla="*/ 83199941 w 43001"/>
              <a:gd name="T31" fmla="*/ 653974140 h 11352"/>
              <a:gd name="T32" fmla="*/ 219202085 w 43001"/>
              <a:gd name="T33" fmla="*/ 562746306 h 11352"/>
              <a:gd name="T34" fmla="*/ 375984375 w 43001"/>
              <a:gd name="T35" fmla="*/ 600794461 h 11352"/>
              <a:gd name="T36" fmla="*/ 438404170 w 43001"/>
              <a:gd name="T37" fmla="*/ 714813340 h 11352"/>
              <a:gd name="T38" fmla="*/ 452790418 w 43001"/>
              <a:gd name="T39" fmla="*/ 695820271 h 11352"/>
              <a:gd name="T40" fmla="*/ 444798068 w 43001"/>
              <a:gd name="T41" fmla="*/ 653974140 h 11352"/>
              <a:gd name="T42" fmla="*/ 417598159 w 43001"/>
              <a:gd name="T43" fmla="*/ 574141869 h 11352"/>
              <a:gd name="T44" fmla="*/ 369590477 w 43001"/>
              <a:gd name="T45" fmla="*/ 490511582 h 11352"/>
              <a:gd name="T46" fmla="*/ 523202593 w 43001"/>
              <a:gd name="T47" fmla="*/ 441067905 h 11352"/>
              <a:gd name="T48" fmla="*/ 715178009 w 43001"/>
              <a:gd name="T49" fmla="*/ 414478882 h 11352"/>
              <a:gd name="T50" fmla="*/ 907179318 w 43001"/>
              <a:gd name="T51" fmla="*/ 429672382 h 11352"/>
              <a:gd name="T52" fmla="*/ 972796047 w 43001"/>
              <a:gd name="T53" fmla="*/ 505706676 h 11352"/>
              <a:gd name="T54" fmla="*/ 1025572415 w 43001"/>
              <a:gd name="T55" fmla="*/ 684424708 h 11352"/>
              <a:gd name="T56" fmla="*/ 1041582980 w 43001"/>
              <a:gd name="T57" fmla="*/ 718611317 h 11352"/>
              <a:gd name="T58" fmla="*/ 1054370776 w 43001"/>
              <a:gd name="T59" fmla="*/ 699619841 h 11352"/>
              <a:gd name="T60" fmla="*/ 1051173812 w 43001"/>
              <a:gd name="T61" fmla="*/ 661633662 h 11352"/>
              <a:gd name="T62" fmla="*/ 1011186166 w 43001"/>
              <a:gd name="T63" fmla="*/ 524761721 h 11352"/>
              <a:gd name="T64" fmla="*/ 991977742 w 43001"/>
              <a:gd name="T65" fmla="*/ 448665491 h 11352"/>
              <a:gd name="T66" fmla="*/ 1123184469 w 43001"/>
              <a:gd name="T67" fmla="*/ 486713606 h 11352"/>
              <a:gd name="T68" fmla="*/ 1145589828 w 43001"/>
              <a:gd name="T69" fmla="*/ 475318083 h 11352"/>
              <a:gd name="T70" fmla="*/ 1111969290 w 43001"/>
              <a:gd name="T71" fmla="*/ 429672382 h 11352"/>
              <a:gd name="T72" fmla="*/ 1007989202 w 43001"/>
              <a:gd name="T73" fmla="*/ 372632751 h 11352"/>
              <a:gd name="T74" fmla="*/ 865593161 w 43001"/>
              <a:gd name="T75" fmla="*/ 342244119 h 11352"/>
              <a:gd name="T76" fmla="*/ 643194142 w 43001"/>
              <a:gd name="T77" fmla="*/ 330848595 h 11352"/>
              <a:gd name="T78" fmla="*/ 455987352 w 43001"/>
              <a:gd name="T79" fmla="*/ 368833181 h 11352"/>
              <a:gd name="T80" fmla="*/ 539187294 w 43001"/>
              <a:gd name="T81" fmla="*/ 243356803 h 11352"/>
              <a:gd name="T82" fmla="*/ 652784974 w 43001"/>
              <a:gd name="T83" fmla="*/ 106484862 h 11352"/>
              <a:gd name="T84" fmla="*/ 691200928 w 43001"/>
              <a:gd name="T85" fmla="*/ 49443678 h 11352"/>
              <a:gd name="T86" fmla="*/ 691200928 w 43001"/>
              <a:gd name="T87" fmla="*/ 19055045 h 11352"/>
              <a:gd name="T88" fmla="*/ 683181817 w 43001"/>
              <a:gd name="T89" fmla="*/ 63529 h 11352"/>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3001"/>
              <a:gd name="T136" fmla="*/ 0 h 11352"/>
              <a:gd name="T137" fmla="*/ 43001 w 43001"/>
              <a:gd name="T138" fmla="*/ 11352 h 11352"/>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3001" h="11352" extrusionOk="0">
                <a:moveTo>
                  <a:pt x="25464" y="1"/>
                </a:moveTo>
                <a:lnTo>
                  <a:pt x="24683" y="181"/>
                </a:lnTo>
                <a:lnTo>
                  <a:pt x="23903" y="421"/>
                </a:lnTo>
                <a:lnTo>
                  <a:pt x="23122" y="721"/>
                </a:lnTo>
                <a:lnTo>
                  <a:pt x="22341" y="1082"/>
                </a:lnTo>
                <a:lnTo>
                  <a:pt x="20780" y="1983"/>
                </a:lnTo>
                <a:lnTo>
                  <a:pt x="19398" y="2823"/>
                </a:lnTo>
                <a:lnTo>
                  <a:pt x="18377" y="3424"/>
                </a:lnTo>
                <a:lnTo>
                  <a:pt x="18618" y="2763"/>
                </a:lnTo>
                <a:lnTo>
                  <a:pt x="18738" y="2043"/>
                </a:lnTo>
                <a:lnTo>
                  <a:pt x="18918" y="1262"/>
                </a:lnTo>
                <a:lnTo>
                  <a:pt x="18918" y="902"/>
                </a:lnTo>
                <a:lnTo>
                  <a:pt x="18918" y="541"/>
                </a:lnTo>
                <a:lnTo>
                  <a:pt x="18858" y="421"/>
                </a:lnTo>
                <a:lnTo>
                  <a:pt x="18618" y="421"/>
                </a:lnTo>
                <a:lnTo>
                  <a:pt x="18317" y="721"/>
                </a:lnTo>
                <a:lnTo>
                  <a:pt x="18077" y="1082"/>
                </a:lnTo>
                <a:lnTo>
                  <a:pt x="17717" y="1863"/>
                </a:lnTo>
                <a:lnTo>
                  <a:pt x="17356" y="2643"/>
                </a:lnTo>
                <a:lnTo>
                  <a:pt x="17236" y="3004"/>
                </a:lnTo>
                <a:lnTo>
                  <a:pt x="17176" y="3424"/>
                </a:lnTo>
                <a:lnTo>
                  <a:pt x="17176" y="3604"/>
                </a:lnTo>
                <a:lnTo>
                  <a:pt x="17236" y="3784"/>
                </a:lnTo>
                <a:lnTo>
                  <a:pt x="17356" y="3904"/>
                </a:lnTo>
                <a:lnTo>
                  <a:pt x="17477" y="3964"/>
                </a:lnTo>
                <a:lnTo>
                  <a:pt x="16696" y="4445"/>
                </a:lnTo>
                <a:lnTo>
                  <a:pt x="15915" y="4985"/>
                </a:lnTo>
                <a:lnTo>
                  <a:pt x="15194" y="5586"/>
                </a:lnTo>
                <a:lnTo>
                  <a:pt x="14534" y="6187"/>
                </a:lnTo>
                <a:lnTo>
                  <a:pt x="12552" y="6547"/>
                </a:lnTo>
                <a:lnTo>
                  <a:pt x="10630" y="6967"/>
                </a:lnTo>
                <a:lnTo>
                  <a:pt x="7988" y="7568"/>
                </a:lnTo>
                <a:lnTo>
                  <a:pt x="6606" y="7868"/>
                </a:lnTo>
                <a:lnTo>
                  <a:pt x="5285" y="8289"/>
                </a:lnTo>
                <a:lnTo>
                  <a:pt x="3964" y="8709"/>
                </a:lnTo>
                <a:lnTo>
                  <a:pt x="2643" y="9189"/>
                </a:lnTo>
                <a:lnTo>
                  <a:pt x="1381" y="9730"/>
                </a:lnTo>
                <a:lnTo>
                  <a:pt x="180" y="10330"/>
                </a:lnTo>
                <a:lnTo>
                  <a:pt x="60" y="10391"/>
                </a:lnTo>
                <a:lnTo>
                  <a:pt x="0" y="10511"/>
                </a:lnTo>
                <a:lnTo>
                  <a:pt x="0" y="10631"/>
                </a:lnTo>
                <a:lnTo>
                  <a:pt x="0" y="10751"/>
                </a:lnTo>
                <a:lnTo>
                  <a:pt x="120" y="10871"/>
                </a:lnTo>
                <a:lnTo>
                  <a:pt x="180" y="10931"/>
                </a:lnTo>
                <a:lnTo>
                  <a:pt x="300" y="10991"/>
                </a:lnTo>
                <a:lnTo>
                  <a:pt x="480" y="10991"/>
                </a:lnTo>
                <a:lnTo>
                  <a:pt x="1802" y="10691"/>
                </a:lnTo>
                <a:lnTo>
                  <a:pt x="3123" y="10330"/>
                </a:lnTo>
                <a:lnTo>
                  <a:pt x="4384" y="9910"/>
                </a:lnTo>
                <a:lnTo>
                  <a:pt x="5705" y="9550"/>
                </a:lnTo>
                <a:lnTo>
                  <a:pt x="8228" y="8889"/>
                </a:lnTo>
                <a:lnTo>
                  <a:pt x="10810" y="8349"/>
                </a:lnTo>
                <a:lnTo>
                  <a:pt x="12192" y="8048"/>
                </a:lnTo>
                <a:lnTo>
                  <a:pt x="14113" y="9490"/>
                </a:lnTo>
                <a:lnTo>
                  <a:pt x="15254" y="10451"/>
                </a:lnTo>
                <a:lnTo>
                  <a:pt x="15795" y="10871"/>
                </a:lnTo>
                <a:lnTo>
                  <a:pt x="16456" y="11291"/>
                </a:lnTo>
                <a:lnTo>
                  <a:pt x="16816" y="11291"/>
                </a:lnTo>
                <a:lnTo>
                  <a:pt x="16876" y="11231"/>
                </a:lnTo>
                <a:lnTo>
                  <a:pt x="16996" y="10991"/>
                </a:lnTo>
                <a:lnTo>
                  <a:pt x="16996" y="10871"/>
                </a:lnTo>
                <a:lnTo>
                  <a:pt x="16936" y="10751"/>
                </a:lnTo>
                <a:lnTo>
                  <a:pt x="16696" y="10330"/>
                </a:lnTo>
                <a:lnTo>
                  <a:pt x="16456" y="9850"/>
                </a:lnTo>
                <a:lnTo>
                  <a:pt x="16095" y="9430"/>
                </a:lnTo>
                <a:lnTo>
                  <a:pt x="15675" y="9069"/>
                </a:lnTo>
                <a:lnTo>
                  <a:pt x="15314" y="8709"/>
                </a:lnTo>
                <a:lnTo>
                  <a:pt x="14834" y="8349"/>
                </a:lnTo>
                <a:lnTo>
                  <a:pt x="13873" y="7748"/>
                </a:lnTo>
                <a:lnTo>
                  <a:pt x="15795" y="7448"/>
                </a:lnTo>
                <a:lnTo>
                  <a:pt x="17717" y="7147"/>
                </a:lnTo>
                <a:lnTo>
                  <a:pt x="19639" y="6967"/>
                </a:lnTo>
                <a:lnTo>
                  <a:pt x="21620" y="6787"/>
                </a:lnTo>
                <a:lnTo>
                  <a:pt x="24203" y="6607"/>
                </a:lnTo>
                <a:lnTo>
                  <a:pt x="26845" y="6547"/>
                </a:lnTo>
                <a:lnTo>
                  <a:pt x="29428" y="6547"/>
                </a:lnTo>
                <a:lnTo>
                  <a:pt x="32070" y="6667"/>
                </a:lnTo>
                <a:lnTo>
                  <a:pt x="34052" y="6787"/>
                </a:lnTo>
                <a:lnTo>
                  <a:pt x="36034" y="6967"/>
                </a:lnTo>
                <a:lnTo>
                  <a:pt x="36274" y="7508"/>
                </a:lnTo>
                <a:lnTo>
                  <a:pt x="36515" y="7988"/>
                </a:lnTo>
                <a:lnTo>
                  <a:pt x="37175" y="8949"/>
                </a:lnTo>
                <a:lnTo>
                  <a:pt x="38016" y="10210"/>
                </a:lnTo>
                <a:lnTo>
                  <a:pt x="38496" y="10811"/>
                </a:lnTo>
                <a:lnTo>
                  <a:pt x="38737" y="11051"/>
                </a:lnTo>
                <a:lnTo>
                  <a:pt x="38977" y="11291"/>
                </a:lnTo>
                <a:lnTo>
                  <a:pt x="39097" y="11351"/>
                </a:lnTo>
                <a:lnTo>
                  <a:pt x="39217" y="11351"/>
                </a:lnTo>
                <a:lnTo>
                  <a:pt x="39457" y="11291"/>
                </a:lnTo>
                <a:lnTo>
                  <a:pt x="39577" y="11051"/>
                </a:lnTo>
                <a:lnTo>
                  <a:pt x="39637" y="10931"/>
                </a:lnTo>
                <a:lnTo>
                  <a:pt x="39637" y="10811"/>
                </a:lnTo>
                <a:lnTo>
                  <a:pt x="39457" y="10451"/>
                </a:lnTo>
                <a:lnTo>
                  <a:pt x="39337" y="10150"/>
                </a:lnTo>
                <a:lnTo>
                  <a:pt x="38917" y="9490"/>
                </a:lnTo>
                <a:lnTo>
                  <a:pt x="37956" y="8289"/>
                </a:lnTo>
                <a:lnTo>
                  <a:pt x="37535" y="7688"/>
                </a:lnTo>
                <a:lnTo>
                  <a:pt x="37055" y="7087"/>
                </a:lnTo>
                <a:lnTo>
                  <a:pt x="37235" y="7087"/>
                </a:lnTo>
                <a:lnTo>
                  <a:pt x="40058" y="7508"/>
                </a:lnTo>
                <a:lnTo>
                  <a:pt x="41439" y="7628"/>
                </a:lnTo>
                <a:lnTo>
                  <a:pt x="42160" y="7688"/>
                </a:lnTo>
                <a:lnTo>
                  <a:pt x="42820" y="7688"/>
                </a:lnTo>
                <a:lnTo>
                  <a:pt x="42941" y="7628"/>
                </a:lnTo>
                <a:lnTo>
                  <a:pt x="43001" y="7508"/>
                </a:lnTo>
                <a:lnTo>
                  <a:pt x="43001" y="7388"/>
                </a:lnTo>
                <a:lnTo>
                  <a:pt x="42941" y="7328"/>
                </a:lnTo>
                <a:lnTo>
                  <a:pt x="41739" y="6787"/>
                </a:lnTo>
                <a:lnTo>
                  <a:pt x="40478" y="6427"/>
                </a:lnTo>
                <a:lnTo>
                  <a:pt x="39157" y="6127"/>
                </a:lnTo>
                <a:lnTo>
                  <a:pt x="37836" y="5886"/>
                </a:lnTo>
                <a:lnTo>
                  <a:pt x="36454" y="5766"/>
                </a:lnTo>
                <a:lnTo>
                  <a:pt x="35133" y="5646"/>
                </a:lnTo>
                <a:lnTo>
                  <a:pt x="32491" y="5406"/>
                </a:lnTo>
                <a:lnTo>
                  <a:pt x="29728" y="5286"/>
                </a:lnTo>
                <a:lnTo>
                  <a:pt x="26965" y="5226"/>
                </a:lnTo>
                <a:lnTo>
                  <a:pt x="24143" y="5226"/>
                </a:lnTo>
                <a:lnTo>
                  <a:pt x="21380" y="5406"/>
                </a:lnTo>
                <a:lnTo>
                  <a:pt x="19278" y="5586"/>
                </a:lnTo>
                <a:lnTo>
                  <a:pt x="17116" y="5826"/>
                </a:lnTo>
                <a:lnTo>
                  <a:pt x="17537" y="5526"/>
                </a:lnTo>
                <a:lnTo>
                  <a:pt x="18858" y="4685"/>
                </a:lnTo>
                <a:lnTo>
                  <a:pt x="20239" y="3844"/>
                </a:lnTo>
                <a:lnTo>
                  <a:pt x="21620" y="3064"/>
                </a:lnTo>
                <a:lnTo>
                  <a:pt x="23062" y="2343"/>
                </a:lnTo>
                <a:lnTo>
                  <a:pt x="24503" y="1682"/>
                </a:lnTo>
                <a:lnTo>
                  <a:pt x="25224" y="1322"/>
                </a:lnTo>
                <a:lnTo>
                  <a:pt x="25824" y="902"/>
                </a:lnTo>
                <a:lnTo>
                  <a:pt x="25945" y="781"/>
                </a:lnTo>
                <a:lnTo>
                  <a:pt x="26005" y="601"/>
                </a:lnTo>
                <a:lnTo>
                  <a:pt x="26005" y="481"/>
                </a:lnTo>
                <a:lnTo>
                  <a:pt x="25945" y="301"/>
                </a:lnTo>
                <a:lnTo>
                  <a:pt x="25884" y="181"/>
                </a:lnTo>
                <a:lnTo>
                  <a:pt x="25764" y="61"/>
                </a:lnTo>
                <a:lnTo>
                  <a:pt x="25644" y="1"/>
                </a:lnTo>
                <a:lnTo>
                  <a:pt x="25464" y="1"/>
                </a:lnTo>
                <a:close/>
              </a:path>
            </a:pathLst>
          </a:custGeom>
          <a:solidFill>
            <a:srgbClr val="B5975B"/>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7" name="Shape 186">
            <a:extLst>
              <a:ext uri="{FF2B5EF4-FFF2-40B4-BE49-F238E27FC236}">
                <a16:creationId xmlns:a16="http://schemas.microsoft.com/office/drawing/2014/main" xmlns="" id="{D73723EF-7295-46CE-9C17-2E93BBD209EA}"/>
              </a:ext>
            </a:extLst>
          </p:cNvPr>
          <p:cNvSpPr>
            <a:spLocks/>
          </p:cNvSpPr>
          <p:nvPr/>
        </p:nvSpPr>
        <p:spPr bwMode="auto">
          <a:xfrm rot="17575349" flipH="1">
            <a:off x="11374174" y="2298436"/>
            <a:ext cx="465138" cy="1589617"/>
          </a:xfrm>
          <a:custGeom>
            <a:avLst/>
            <a:gdLst>
              <a:gd name="T0" fmla="*/ 188239122 w 12973"/>
              <a:gd name="T1" fmla="*/ 25728297 h 44323"/>
              <a:gd name="T2" fmla="*/ 121820836 w 12973"/>
              <a:gd name="T3" fmla="*/ 37423970 h 44323"/>
              <a:gd name="T4" fmla="*/ 85823393 w 12973"/>
              <a:gd name="T5" fmla="*/ 35089172 h 44323"/>
              <a:gd name="T6" fmla="*/ 213128325 w 12973"/>
              <a:gd name="T7" fmla="*/ 116904604 h 44323"/>
              <a:gd name="T8" fmla="*/ 83056910 w 12973"/>
              <a:gd name="T9" fmla="*/ 80667198 h 44323"/>
              <a:gd name="T10" fmla="*/ 196535953 w 12973"/>
              <a:gd name="T11" fmla="*/ 149619194 h 44323"/>
              <a:gd name="T12" fmla="*/ 55356298 w 12973"/>
              <a:gd name="T13" fmla="*/ 113381788 h 44323"/>
              <a:gd name="T14" fmla="*/ 210363133 w 12973"/>
              <a:gd name="T15" fmla="*/ 210396907 h 44323"/>
              <a:gd name="T16" fmla="*/ 107947404 w 12973"/>
              <a:gd name="T17" fmla="*/ 184688865 h 44323"/>
              <a:gd name="T18" fmla="*/ 179942291 w 12973"/>
              <a:gd name="T19" fmla="*/ 253640135 h 44323"/>
              <a:gd name="T20" fmla="*/ 44294275 w 12973"/>
              <a:gd name="T21" fmla="*/ 196365709 h 44323"/>
              <a:gd name="T22" fmla="*/ 58121454 w 12973"/>
              <a:gd name="T23" fmla="*/ 238441174 h 44323"/>
              <a:gd name="T24" fmla="*/ 210363133 w 12973"/>
              <a:gd name="T25" fmla="*/ 354158488 h 44323"/>
              <a:gd name="T26" fmla="*/ 207597941 w 12973"/>
              <a:gd name="T27" fmla="*/ 356494013 h 44323"/>
              <a:gd name="T28" fmla="*/ 83056910 w 12973"/>
              <a:gd name="T29" fmla="*/ 289877541 h 44323"/>
              <a:gd name="T30" fmla="*/ 160538474 w 12973"/>
              <a:gd name="T31" fmla="*/ 379867257 h 44323"/>
              <a:gd name="T32" fmla="*/ 121820836 w 12973"/>
              <a:gd name="T33" fmla="*/ 376363996 h 44323"/>
              <a:gd name="T34" fmla="*/ 52591106 w 12973"/>
              <a:gd name="T35" fmla="*/ 367022650 h 44323"/>
              <a:gd name="T36" fmla="*/ 185473966 w 12973"/>
              <a:gd name="T37" fmla="*/ 481552672 h 44323"/>
              <a:gd name="T38" fmla="*/ 30467095 w 12973"/>
              <a:gd name="T39" fmla="*/ 430135861 h 44323"/>
              <a:gd name="T40" fmla="*/ 240830228 w 12973"/>
              <a:gd name="T41" fmla="*/ 556362283 h 44323"/>
              <a:gd name="T42" fmla="*/ 63653094 w 12973"/>
              <a:gd name="T43" fmla="*/ 475714613 h 44323"/>
              <a:gd name="T44" fmla="*/ 80291754 w 12973"/>
              <a:gd name="T45" fmla="*/ 539995587 h 44323"/>
              <a:gd name="T46" fmla="*/ 240830228 w 12973"/>
              <a:gd name="T47" fmla="*/ 662719448 h 44323"/>
              <a:gd name="T48" fmla="*/ 22170263 w 12973"/>
              <a:gd name="T49" fmla="*/ 532989738 h 44323"/>
              <a:gd name="T50" fmla="*/ 41529118 w 12973"/>
              <a:gd name="T51" fmla="*/ 599605511 h 44323"/>
              <a:gd name="T52" fmla="*/ 210363133 w 12973"/>
              <a:gd name="T53" fmla="*/ 752708464 h 44323"/>
              <a:gd name="T54" fmla="*/ 44294275 w 12973"/>
              <a:gd name="T55" fmla="*/ 704794913 h 44323"/>
              <a:gd name="T56" fmla="*/ 240830228 w 12973"/>
              <a:gd name="T57" fmla="*/ 812319114 h 44323"/>
              <a:gd name="T58" fmla="*/ 107947404 w 12973"/>
              <a:gd name="T59" fmla="*/ 781939322 h 44323"/>
              <a:gd name="T60" fmla="*/ 163303667 w 12973"/>
              <a:gd name="T61" fmla="*/ 832189098 h 44323"/>
              <a:gd name="T62" fmla="*/ 321121982 w 12973"/>
              <a:gd name="T63" fmla="*/ 857897867 h 44323"/>
              <a:gd name="T64" fmla="*/ 365416256 w 12973"/>
              <a:gd name="T65" fmla="*/ 794783929 h 44323"/>
              <a:gd name="T66" fmla="*/ 501017984 w 12973"/>
              <a:gd name="T67" fmla="*/ 680253907 h 44323"/>
              <a:gd name="T68" fmla="*/ 343245957 w 12973"/>
              <a:gd name="T69" fmla="*/ 755043962 h 44323"/>
              <a:gd name="T70" fmla="*/ 520423092 w 12973"/>
              <a:gd name="T71" fmla="*/ 614805171 h 44323"/>
              <a:gd name="T72" fmla="*/ 489955997 w 12973"/>
              <a:gd name="T73" fmla="*/ 587909837 h 44323"/>
              <a:gd name="T74" fmla="*/ 517657935 w 12973"/>
              <a:gd name="T75" fmla="*/ 534156775 h 44323"/>
              <a:gd name="T76" fmla="*/ 304483322 w 12973"/>
              <a:gd name="T77" fmla="*/ 658048398 h 44323"/>
              <a:gd name="T78" fmla="*/ 523188284 w 12973"/>
              <a:gd name="T79" fmla="*/ 503758181 h 44323"/>
              <a:gd name="T80" fmla="*/ 434599734 w 12973"/>
              <a:gd name="T81" fmla="*/ 522461101 h 44323"/>
              <a:gd name="T82" fmla="*/ 589606570 w 12973"/>
              <a:gd name="T83" fmla="*/ 419607224 h 44323"/>
              <a:gd name="T84" fmla="*/ 525954731 w 12973"/>
              <a:gd name="T85" fmla="*/ 406762617 h 44323"/>
              <a:gd name="T86" fmla="*/ 326653621 w 12973"/>
              <a:gd name="T87" fmla="*/ 495584597 h 44323"/>
              <a:gd name="T88" fmla="*/ 553609091 w 12973"/>
              <a:gd name="T89" fmla="*/ 348320429 h 44323"/>
              <a:gd name="T90" fmla="*/ 412475723 w 12973"/>
              <a:gd name="T91" fmla="*/ 388060396 h 44323"/>
              <a:gd name="T92" fmla="*/ 495487636 w 12973"/>
              <a:gd name="T93" fmla="*/ 296883363 h 44323"/>
              <a:gd name="T94" fmla="*/ 365416256 w 12973"/>
              <a:gd name="T95" fmla="*/ 368190412 h 44323"/>
              <a:gd name="T96" fmla="*/ 506595912 w 12973"/>
              <a:gd name="T97" fmla="*/ 236105676 h 44323"/>
              <a:gd name="T98" fmla="*/ 310013706 w 12973"/>
              <a:gd name="T99" fmla="*/ 323779422 h 44323"/>
              <a:gd name="T100" fmla="*/ 470598468 w 12973"/>
              <a:gd name="T101" fmla="*/ 184688865 h 44323"/>
              <a:gd name="T102" fmla="*/ 357073137 w 12973"/>
              <a:gd name="T103" fmla="*/ 239608937 h 44323"/>
              <a:gd name="T104" fmla="*/ 467831986 w 12973"/>
              <a:gd name="T105" fmla="*/ 118072366 h 44323"/>
              <a:gd name="T106" fmla="*/ 304483322 w 12973"/>
              <a:gd name="T107" fmla="*/ 219758508 h 44323"/>
              <a:gd name="T108" fmla="*/ 362651064 w 12973"/>
              <a:gd name="T109" fmla="*/ 168321415 h 44323"/>
              <a:gd name="T110" fmla="*/ 415242170 w 12973"/>
              <a:gd name="T111" fmla="*/ 93511832 h 44323"/>
              <a:gd name="T112" fmla="*/ 401367448 w 12973"/>
              <a:gd name="T113" fmla="*/ 63132739 h 44323"/>
              <a:gd name="T114" fmla="*/ 343245957 w 12973"/>
              <a:gd name="T115" fmla="*/ 33921436 h 44323"/>
              <a:gd name="T116" fmla="*/ 282359346 w 12973"/>
              <a:gd name="T117" fmla="*/ 54959155 h 44323"/>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2973"/>
              <a:gd name="T178" fmla="*/ 0 h 44323"/>
              <a:gd name="T179" fmla="*/ 12973 w 12973"/>
              <a:gd name="T180" fmla="*/ 44323 h 44323"/>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2973" h="44323" extrusionOk="0">
                <a:moveTo>
                  <a:pt x="5645" y="1"/>
                </a:moveTo>
                <a:lnTo>
                  <a:pt x="5465" y="61"/>
                </a:lnTo>
                <a:lnTo>
                  <a:pt x="5465" y="181"/>
                </a:lnTo>
                <a:lnTo>
                  <a:pt x="5405" y="241"/>
                </a:lnTo>
                <a:lnTo>
                  <a:pt x="5525" y="1803"/>
                </a:lnTo>
                <a:lnTo>
                  <a:pt x="5585" y="2403"/>
                </a:lnTo>
                <a:lnTo>
                  <a:pt x="5345" y="2223"/>
                </a:lnTo>
                <a:lnTo>
                  <a:pt x="4685" y="1803"/>
                </a:lnTo>
                <a:lnTo>
                  <a:pt x="4084" y="1322"/>
                </a:lnTo>
                <a:lnTo>
                  <a:pt x="3363" y="962"/>
                </a:lnTo>
                <a:lnTo>
                  <a:pt x="3003" y="842"/>
                </a:lnTo>
                <a:lnTo>
                  <a:pt x="2643" y="722"/>
                </a:lnTo>
                <a:lnTo>
                  <a:pt x="2462" y="782"/>
                </a:lnTo>
                <a:lnTo>
                  <a:pt x="2282" y="902"/>
                </a:lnTo>
                <a:lnTo>
                  <a:pt x="2222" y="1082"/>
                </a:lnTo>
                <a:lnTo>
                  <a:pt x="2222" y="1262"/>
                </a:lnTo>
                <a:lnTo>
                  <a:pt x="2402" y="1562"/>
                </a:lnTo>
                <a:lnTo>
                  <a:pt x="2643" y="1923"/>
                </a:lnTo>
                <a:lnTo>
                  <a:pt x="3123" y="2523"/>
                </a:lnTo>
                <a:lnTo>
                  <a:pt x="3784" y="3004"/>
                </a:lnTo>
                <a:lnTo>
                  <a:pt x="4384" y="3484"/>
                </a:lnTo>
                <a:lnTo>
                  <a:pt x="5345" y="4325"/>
                </a:lnTo>
                <a:lnTo>
                  <a:pt x="5285" y="4565"/>
                </a:lnTo>
                <a:lnTo>
                  <a:pt x="4925" y="4265"/>
                </a:lnTo>
                <a:lnTo>
                  <a:pt x="3423" y="3004"/>
                </a:lnTo>
                <a:lnTo>
                  <a:pt x="2643" y="2403"/>
                </a:lnTo>
                <a:lnTo>
                  <a:pt x="1862" y="1803"/>
                </a:lnTo>
                <a:lnTo>
                  <a:pt x="1682" y="1803"/>
                </a:lnTo>
                <a:lnTo>
                  <a:pt x="1502" y="1863"/>
                </a:lnTo>
                <a:lnTo>
                  <a:pt x="1441" y="2043"/>
                </a:lnTo>
                <a:lnTo>
                  <a:pt x="1441" y="2103"/>
                </a:lnTo>
                <a:lnTo>
                  <a:pt x="1441" y="2223"/>
                </a:lnTo>
                <a:lnTo>
                  <a:pt x="2042" y="3004"/>
                </a:lnTo>
                <a:lnTo>
                  <a:pt x="2643" y="3784"/>
                </a:lnTo>
                <a:lnTo>
                  <a:pt x="3964" y="5286"/>
                </a:lnTo>
                <a:lnTo>
                  <a:pt x="4624" y="6007"/>
                </a:lnTo>
                <a:lnTo>
                  <a:pt x="5285" y="6787"/>
                </a:lnTo>
                <a:lnTo>
                  <a:pt x="5285" y="6907"/>
                </a:lnTo>
                <a:lnTo>
                  <a:pt x="4624" y="6067"/>
                </a:lnTo>
                <a:lnTo>
                  <a:pt x="3844" y="5286"/>
                </a:lnTo>
                <a:lnTo>
                  <a:pt x="3423" y="4926"/>
                </a:lnTo>
                <a:lnTo>
                  <a:pt x="2943" y="4565"/>
                </a:lnTo>
                <a:lnTo>
                  <a:pt x="2523" y="4325"/>
                </a:lnTo>
                <a:lnTo>
                  <a:pt x="1982" y="4145"/>
                </a:lnTo>
                <a:lnTo>
                  <a:pt x="1802" y="4145"/>
                </a:lnTo>
                <a:lnTo>
                  <a:pt x="1622" y="4265"/>
                </a:lnTo>
                <a:lnTo>
                  <a:pt x="1562" y="4445"/>
                </a:lnTo>
                <a:lnTo>
                  <a:pt x="1562" y="4565"/>
                </a:lnTo>
                <a:lnTo>
                  <a:pt x="1622" y="4685"/>
                </a:lnTo>
                <a:lnTo>
                  <a:pt x="1862" y="5106"/>
                </a:lnTo>
                <a:lnTo>
                  <a:pt x="2162" y="5466"/>
                </a:lnTo>
                <a:lnTo>
                  <a:pt x="2883" y="6187"/>
                </a:lnTo>
                <a:lnTo>
                  <a:pt x="3604" y="6907"/>
                </a:lnTo>
                <a:lnTo>
                  <a:pt x="4264" y="7688"/>
                </a:lnTo>
                <a:lnTo>
                  <a:pt x="4624" y="8289"/>
                </a:lnTo>
                <a:lnTo>
                  <a:pt x="3243" y="6847"/>
                </a:lnTo>
                <a:lnTo>
                  <a:pt x="1862" y="5526"/>
                </a:lnTo>
                <a:lnTo>
                  <a:pt x="1742" y="5406"/>
                </a:lnTo>
                <a:lnTo>
                  <a:pt x="1502" y="5406"/>
                </a:lnTo>
                <a:lnTo>
                  <a:pt x="1381" y="5466"/>
                </a:lnTo>
                <a:lnTo>
                  <a:pt x="1261" y="5586"/>
                </a:lnTo>
                <a:lnTo>
                  <a:pt x="1201" y="5706"/>
                </a:lnTo>
                <a:lnTo>
                  <a:pt x="1201" y="5826"/>
                </a:lnTo>
                <a:lnTo>
                  <a:pt x="1261" y="6007"/>
                </a:lnTo>
                <a:lnTo>
                  <a:pt x="2342" y="7448"/>
                </a:lnTo>
                <a:lnTo>
                  <a:pt x="3423" y="8889"/>
                </a:lnTo>
                <a:lnTo>
                  <a:pt x="4324" y="10030"/>
                </a:lnTo>
                <a:lnTo>
                  <a:pt x="4745" y="10571"/>
                </a:lnTo>
                <a:lnTo>
                  <a:pt x="5285" y="11111"/>
                </a:lnTo>
                <a:lnTo>
                  <a:pt x="5285" y="11652"/>
                </a:lnTo>
                <a:lnTo>
                  <a:pt x="5105" y="11472"/>
                </a:lnTo>
                <a:lnTo>
                  <a:pt x="4564" y="10811"/>
                </a:lnTo>
                <a:lnTo>
                  <a:pt x="4024" y="10150"/>
                </a:lnTo>
                <a:lnTo>
                  <a:pt x="3423" y="9610"/>
                </a:lnTo>
                <a:lnTo>
                  <a:pt x="2763" y="9069"/>
                </a:lnTo>
                <a:lnTo>
                  <a:pt x="2703" y="9009"/>
                </a:lnTo>
                <a:lnTo>
                  <a:pt x="2583" y="9009"/>
                </a:lnTo>
                <a:lnTo>
                  <a:pt x="2402" y="9129"/>
                </a:lnTo>
                <a:lnTo>
                  <a:pt x="2282" y="9310"/>
                </a:lnTo>
                <a:lnTo>
                  <a:pt x="2282" y="9370"/>
                </a:lnTo>
                <a:lnTo>
                  <a:pt x="2342" y="9490"/>
                </a:lnTo>
                <a:lnTo>
                  <a:pt x="2763" y="10271"/>
                </a:lnTo>
                <a:lnTo>
                  <a:pt x="3243" y="10991"/>
                </a:lnTo>
                <a:lnTo>
                  <a:pt x="4204" y="12433"/>
                </a:lnTo>
                <a:lnTo>
                  <a:pt x="4685" y="13273"/>
                </a:lnTo>
                <a:lnTo>
                  <a:pt x="4985" y="13694"/>
                </a:lnTo>
                <a:lnTo>
                  <a:pt x="5285" y="14114"/>
                </a:lnTo>
                <a:lnTo>
                  <a:pt x="5225" y="14835"/>
                </a:lnTo>
                <a:lnTo>
                  <a:pt x="4564" y="13874"/>
                </a:lnTo>
                <a:lnTo>
                  <a:pt x="3904" y="13033"/>
                </a:lnTo>
                <a:lnTo>
                  <a:pt x="2763" y="11472"/>
                </a:lnTo>
                <a:lnTo>
                  <a:pt x="2162" y="10691"/>
                </a:lnTo>
                <a:lnTo>
                  <a:pt x="1502" y="9910"/>
                </a:lnTo>
                <a:lnTo>
                  <a:pt x="1381" y="9850"/>
                </a:lnTo>
                <a:lnTo>
                  <a:pt x="1261" y="9790"/>
                </a:lnTo>
                <a:lnTo>
                  <a:pt x="1141" y="9850"/>
                </a:lnTo>
                <a:lnTo>
                  <a:pt x="1081" y="9910"/>
                </a:lnTo>
                <a:lnTo>
                  <a:pt x="961" y="9970"/>
                </a:lnTo>
                <a:lnTo>
                  <a:pt x="961" y="10090"/>
                </a:lnTo>
                <a:lnTo>
                  <a:pt x="901" y="10210"/>
                </a:lnTo>
                <a:lnTo>
                  <a:pt x="961" y="10331"/>
                </a:lnTo>
                <a:lnTo>
                  <a:pt x="1441" y="11352"/>
                </a:lnTo>
                <a:lnTo>
                  <a:pt x="1922" y="12252"/>
                </a:lnTo>
                <a:lnTo>
                  <a:pt x="1742" y="12072"/>
                </a:lnTo>
                <a:lnTo>
                  <a:pt x="1682" y="12012"/>
                </a:lnTo>
                <a:lnTo>
                  <a:pt x="1502" y="12012"/>
                </a:lnTo>
                <a:lnTo>
                  <a:pt x="1381" y="12072"/>
                </a:lnTo>
                <a:lnTo>
                  <a:pt x="1261" y="12252"/>
                </a:lnTo>
                <a:lnTo>
                  <a:pt x="1261" y="12312"/>
                </a:lnTo>
                <a:lnTo>
                  <a:pt x="1321" y="12433"/>
                </a:lnTo>
                <a:lnTo>
                  <a:pt x="1862" y="13514"/>
                </a:lnTo>
                <a:lnTo>
                  <a:pt x="2402" y="14595"/>
                </a:lnTo>
                <a:lnTo>
                  <a:pt x="3063" y="15616"/>
                </a:lnTo>
                <a:lnTo>
                  <a:pt x="3724" y="16637"/>
                </a:lnTo>
                <a:lnTo>
                  <a:pt x="4504" y="17958"/>
                </a:lnTo>
                <a:lnTo>
                  <a:pt x="4504" y="18078"/>
                </a:lnTo>
                <a:lnTo>
                  <a:pt x="4564" y="18198"/>
                </a:lnTo>
                <a:lnTo>
                  <a:pt x="4745" y="18318"/>
                </a:lnTo>
                <a:lnTo>
                  <a:pt x="4925" y="18678"/>
                </a:lnTo>
                <a:lnTo>
                  <a:pt x="5045" y="18859"/>
                </a:lnTo>
                <a:lnTo>
                  <a:pt x="5225" y="19039"/>
                </a:lnTo>
                <a:lnTo>
                  <a:pt x="5225" y="19099"/>
                </a:lnTo>
                <a:lnTo>
                  <a:pt x="5105" y="19039"/>
                </a:lnTo>
                <a:lnTo>
                  <a:pt x="4985" y="18919"/>
                </a:lnTo>
                <a:lnTo>
                  <a:pt x="4865" y="18739"/>
                </a:lnTo>
                <a:lnTo>
                  <a:pt x="4504" y="18318"/>
                </a:lnTo>
                <a:lnTo>
                  <a:pt x="4204" y="17838"/>
                </a:lnTo>
                <a:lnTo>
                  <a:pt x="3664" y="16937"/>
                </a:lnTo>
                <a:lnTo>
                  <a:pt x="3183" y="15976"/>
                </a:lnTo>
                <a:lnTo>
                  <a:pt x="2583" y="15075"/>
                </a:lnTo>
                <a:lnTo>
                  <a:pt x="2462" y="14955"/>
                </a:lnTo>
                <a:lnTo>
                  <a:pt x="2282" y="14895"/>
                </a:lnTo>
                <a:lnTo>
                  <a:pt x="2102" y="14835"/>
                </a:lnTo>
                <a:lnTo>
                  <a:pt x="1982" y="14835"/>
                </a:lnTo>
                <a:lnTo>
                  <a:pt x="1802" y="14895"/>
                </a:lnTo>
                <a:lnTo>
                  <a:pt x="1682" y="15015"/>
                </a:lnTo>
                <a:lnTo>
                  <a:pt x="1562" y="15195"/>
                </a:lnTo>
                <a:lnTo>
                  <a:pt x="1562" y="15375"/>
                </a:lnTo>
                <a:lnTo>
                  <a:pt x="1622" y="15916"/>
                </a:lnTo>
                <a:lnTo>
                  <a:pt x="1802" y="16456"/>
                </a:lnTo>
                <a:lnTo>
                  <a:pt x="1982" y="17057"/>
                </a:lnTo>
                <a:lnTo>
                  <a:pt x="2282" y="17537"/>
                </a:lnTo>
                <a:lnTo>
                  <a:pt x="2883" y="18618"/>
                </a:lnTo>
                <a:lnTo>
                  <a:pt x="3483" y="19519"/>
                </a:lnTo>
                <a:lnTo>
                  <a:pt x="4264" y="20480"/>
                </a:lnTo>
                <a:lnTo>
                  <a:pt x="4745" y="21021"/>
                </a:lnTo>
                <a:lnTo>
                  <a:pt x="5225" y="21441"/>
                </a:lnTo>
                <a:lnTo>
                  <a:pt x="5225" y="22822"/>
                </a:lnTo>
                <a:lnTo>
                  <a:pt x="5225" y="23603"/>
                </a:lnTo>
                <a:lnTo>
                  <a:pt x="4564" y="22522"/>
                </a:lnTo>
                <a:lnTo>
                  <a:pt x="3904" y="21441"/>
                </a:lnTo>
                <a:lnTo>
                  <a:pt x="3303" y="20420"/>
                </a:lnTo>
                <a:lnTo>
                  <a:pt x="2643" y="19339"/>
                </a:lnTo>
                <a:lnTo>
                  <a:pt x="2342" y="18859"/>
                </a:lnTo>
                <a:lnTo>
                  <a:pt x="1982" y="18378"/>
                </a:lnTo>
                <a:lnTo>
                  <a:pt x="1562" y="17898"/>
                </a:lnTo>
                <a:lnTo>
                  <a:pt x="1081" y="17477"/>
                </a:lnTo>
                <a:lnTo>
                  <a:pt x="901" y="17477"/>
                </a:lnTo>
                <a:lnTo>
                  <a:pt x="841" y="17537"/>
                </a:lnTo>
                <a:lnTo>
                  <a:pt x="841" y="17657"/>
                </a:lnTo>
                <a:lnTo>
                  <a:pt x="961" y="18258"/>
                </a:lnTo>
                <a:lnTo>
                  <a:pt x="1141" y="18859"/>
                </a:lnTo>
                <a:lnTo>
                  <a:pt x="1321" y="19399"/>
                </a:lnTo>
                <a:lnTo>
                  <a:pt x="1622" y="19940"/>
                </a:lnTo>
                <a:lnTo>
                  <a:pt x="2222" y="21081"/>
                </a:lnTo>
                <a:lnTo>
                  <a:pt x="2823" y="22102"/>
                </a:lnTo>
                <a:lnTo>
                  <a:pt x="3604" y="23663"/>
                </a:lnTo>
                <a:lnTo>
                  <a:pt x="4024" y="24444"/>
                </a:lnTo>
                <a:lnTo>
                  <a:pt x="4504" y="25225"/>
                </a:lnTo>
                <a:lnTo>
                  <a:pt x="4504" y="25345"/>
                </a:lnTo>
                <a:lnTo>
                  <a:pt x="4024" y="24744"/>
                </a:lnTo>
                <a:lnTo>
                  <a:pt x="3123" y="23723"/>
                </a:lnTo>
                <a:lnTo>
                  <a:pt x="2222" y="22702"/>
                </a:lnTo>
                <a:lnTo>
                  <a:pt x="1862" y="22282"/>
                </a:lnTo>
                <a:lnTo>
                  <a:pt x="1502" y="21982"/>
                </a:lnTo>
                <a:lnTo>
                  <a:pt x="1141" y="21741"/>
                </a:lnTo>
                <a:lnTo>
                  <a:pt x="901" y="21621"/>
                </a:lnTo>
                <a:lnTo>
                  <a:pt x="601" y="21621"/>
                </a:lnTo>
                <a:lnTo>
                  <a:pt x="601" y="21861"/>
                </a:lnTo>
                <a:lnTo>
                  <a:pt x="661" y="22102"/>
                </a:lnTo>
                <a:lnTo>
                  <a:pt x="781" y="22522"/>
                </a:lnTo>
                <a:lnTo>
                  <a:pt x="1021" y="22942"/>
                </a:lnTo>
                <a:lnTo>
                  <a:pt x="1321" y="23363"/>
                </a:lnTo>
                <a:lnTo>
                  <a:pt x="2222" y="24564"/>
                </a:lnTo>
                <a:lnTo>
                  <a:pt x="3123" y="25765"/>
                </a:lnTo>
                <a:lnTo>
                  <a:pt x="4084" y="27146"/>
                </a:lnTo>
                <a:lnTo>
                  <a:pt x="4624" y="27927"/>
                </a:lnTo>
                <a:lnTo>
                  <a:pt x="4925" y="28287"/>
                </a:lnTo>
                <a:lnTo>
                  <a:pt x="5225" y="28588"/>
                </a:lnTo>
                <a:lnTo>
                  <a:pt x="5225" y="30209"/>
                </a:lnTo>
                <a:lnTo>
                  <a:pt x="4564" y="29308"/>
                </a:lnTo>
                <a:lnTo>
                  <a:pt x="3904" y="28408"/>
                </a:lnTo>
                <a:lnTo>
                  <a:pt x="2703" y="26306"/>
                </a:lnTo>
                <a:lnTo>
                  <a:pt x="2222" y="25285"/>
                </a:lnTo>
                <a:lnTo>
                  <a:pt x="1922" y="24864"/>
                </a:lnTo>
                <a:lnTo>
                  <a:pt x="1682" y="24684"/>
                </a:lnTo>
                <a:lnTo>
                  <a:pt x="1502" y="24504"/>
                </a:lnTo>
                <a:lnTo>
                  <a:pt x="1381" y="24444"/>
                </a:lnTo>
                <a:lnTo>
                  <a:pt x="1261" y="24504"/>
                </a:lnTo>
                <a:lnTo>
                  <a:pt x="1141" y="24564"/>
                </a:lnTo>
                <a:lnTo>
                  <a:pt x="1081" y="24684"/>
                </a:lnTo>
                <a:lnTo>
                  <a:pt x="1021" y="24924"/>
                </a:lnTo>
                <a:lnTo>
                  <a:pt x="961" y="25225"/>
                </a:lnTo>
                <a:lnTo>
                  <a:pt x="1021" y="25825"/>
                </a:lnTo>
                <a:lnTo>
                  <a:pt x="1201" y="26486"/>
                </a:lnTo>
                <a:lnTo>
                  <a:pt x="1441" y="27146"/>
                </a:lnTo>
                <a:lnTo>
                  <a:pt x="1742" y="27747"/>
                </a:lnTo>
                <a:lnTo>
                  <a:pt x="2042" y="28348"/>
                </a:lnTo>
                <a:lnTo>
                  <a:pt x="2643" y="29369"/>
                </a:lnTo>
                <a:lnTo>
                  <a:pt x="3183" y="30269"/>
                </a:lnTo>
                <a:lnTo>
                  <a:pt x="3784" y="31170"/>
                </a:lnTo>
                <a:lnTo>
                  <a:pt x="4084" y="31591"/>
                </a:lnTo>
                <a:lnTo>
                  <a:pt x="4444" y="32011"/>
                </a:lnTo>
                <a:lnTo>
                  <a:pt x="4805" y="32371"/>
                </a:lnTo>
                <a:lnTo>
                  <a:pt x="5225" y="32672"/>
                </a:lnTo>
                <a:lnTo>
                  <a:pt x="5225" y="34053"/>
                </a:lnTo>
                <a:lnTo>
                  <a:pt x="4144" y="32792"/>
                </a:lnTo>
                <a:lnTo>
                  <a:pt x="3604" y="32191"/>
                </a:lnTo>
                <a:lnTo>
                  <a:pt x="3123" y="31591"/>
                </a:lnTo>
                <a:lnTo>
                  <a:pt x="2462" y="30570"/>
                </a:lnTo>
                <a:lnTo>
                  <a:pt x="1862" y="29489"/>
                </a:lnTo>
                <a:lnTo>
                  <a:pt x="1261" y="28408"/>
                </a:lnTo>
                <a:lnTo>
                  <a:pt x="901" y="27927"/>
                </a:lnTo>
                <a:lnTo>
                  <a:pt x="541" y="27447"/>
                </a:lnTo>
                <a:lnTo>
                  <a:pt x="481" y="27387"/>
                </a:lnTo>
                <a:lnTo>
                  <a:pt x="360" y="27327"/>
                </a:lnTo>
                <a:lnTo>
                  <a:pt x="240" y="27387"/>
                </a:lnTo>
                <a:lnTo>
                  <a:pt x="60" y="27507"/>
                </a:lnTo>
                <a:lnTo>
                  <a:pt x="0" y="27687"/>
                </a:lnTo>
                <a:lnTo>
                  <a:pt x="60" y="28287"/>
                </a:lnTo>
                <a:lnTo>
                  <a:pt x="180" y="28948"/>
                </a:lnTo>
                <a:lnTo>
                  <a:pt x="360" y="29549"/>
                </a:lnTo>
                <a:lnTo>
                  <a:pt x="601" y="30209"/>
                </a:lnTo>
                <a:lnTo>
                  <a:pt x="901" y="30810"/>
                </a:lnTo>
                <a:lnTo>
                  <a:pt x="1201" y="31410"/>
                </a:lnTo>
                <a:lnTo>
                  <a:pt x="1862" y="32552"/>
                </a:lnTo>
                <a:lnTo>
                  <a:pt x="1922" y="33092"/>
                </a:lnTo>
                <a:lnTo>
                  <a:pt x="2102" y="33633"/>
                </a:lnTo>
                <a:lnTo>
                  <a:pt x="2342" y="34173"/>
                </a:lnTo>
                <a:lnTo>
                  <a:pt x="2583" y="34714"/>
                </a:lnTo>
                <a:lnTo>
                  <a:pt x="3664" y="36755"/>
                </a:lnTo>
                <a:lnTo>
                  <a:pt x="4084" y="37656"/>
                </a:lnTo>
                <a:lnTo>
                  <a:pt x="4564" y="38677"/>
                </a:lnTo>
                <a:lnTo>
                  <a:pt x="4264" y="38377"/>
                </a:lnTo>
                <a:lnTo>
                  <a:pt x="3664" y="37656"/>
                </a:lnTo>
                <a:lnTo>
                  <a:pt x="2943" y="36996"/>
                </a:lnTo>
                <a:lnTo>
                  <a:pt x="2222" y="36335"/>
                </a:lnTo>
                <a:lnTo>
                  <a:pt x="1502" y="35795"/>
                </a:lnTo>
                <a:lnTo>
                  <a:pt x="1141" y="35795"/>
                </a:lnTo>
                <a:lnTo>
                  <a:pt x="1021" y="35855"/>
                </a:lnTo>
                <a:lnTo>
                  <a:pt x="961" y="36095"/>
                </a:lnTo>
                <a:lnTo>
                  <a:pt x="961" y="36215"/>
                </a:lnTo>
                <a:lnTo>
                  <a:pt x="961" y="36335"/>
                </a:lnTo>
                <a:lnTo>
                  <a:pt x="1381" y="37116"/>
                </a:lnTo>
                <a:lnTo>
                  <a:pt x="1862" y="37897"/>
                </a:lnTo>
                <a:lnTo>
                  <a:pt x="2462" y="38617"/>
                </a:lnTo>
                <a:lnTo>
                  <a:pt x="3003" y="39338"/>
                </a:lnTo>
                <a:lnTo>
                  <a:pt x="4024" y="40659"/>
                </a:lnTo>
                <a:lnTo>
                  <a:pt x="4564" y="41260"/>
                </a:lnTo>
                <a:lnTo>
                  <a:pt x="4925" y="41500"/>
                </a:lnTo>
                <a:lnTo>
                  <a:pt x="5225" y="41740"/>
                </a:lnTo>
                <a:lnTo>
                  <a:pt x="5225" y="41980"/>
                </a:lnTo>
                <a:lnTo>
                  <a:pt x="4624" y="41500"/>
                </a:lnTo>
                <a:lnTo>
                  <a:pt x="4084" y="41019"/>
                </a:lnTo>
                <a:lnTo>
                  <a:pt x="3543" y="40539"/>
                </a:lnTo>
                <a:lnTo>
                  <a:pt x="2943" y="40179"/>
                </a:lnTo>
                <a:lnTo>
                  <a:pt x="2763" y="40119"/>
                </a:lnTo>
                <a:lnTo>
                  <a:pt x="2643" y="40059"/>
                </a:lnTo>
                <a:lnTo>
                  <a:pt x="2462" y="40059"/>
                </a:lnTo>
                <a:lnTo>
                  <a:pt x="2342" y="40179"/>
                </a:lnTo>
                <a:lnTo>
                  <a:pt x="2222" y="40239"/>
                </a:lnTo>
                <a:lnTo>
                  <a:pt x="2102" y="40359"/>
                </a:lnTo>
                <a:lnTo>
                  <a:pt x="2042" y="40479"/>
                </a:lnTo>
                <a:lnTo>
                  <a:pt x="2042" y="40659"/>
                </a:lnTo>
                <a:lnTo>
                  <a:pt x="2042" y="40839"/>
                </a:lnTo>
                <a:lnTo>
                  <a:pt x="2222" y="41200"/>
                </a:lnTo>
                <a:lnTo>
                  <a:pt x="2402" y="41500"/>
                </a:lnTo>
                <a:lnTo>
                  <a:pt x="2943" y="42161"/>
                </a:lnTo>
                <a:lnTo>
                  <a:pt x="3543" y="42761"/>
                </a:lnTo>
                <a:lnTo>
                  <a:pt x="4144" y="43242"/>
                </a:lnTo>
                <a:lnTo>
                  <a:pt x="4745" y="43722"/>
                </a:lnTo>
                <a:lnTo>
                  <a:pt x="5045" y="43962"/>
                </a:lnTo>
                <a:lnTo>
                  <a:pt x="5405" y="44142"/>
                </a:lnTo>
                <a:lnTo>
                  <a:pt x="5766" y="44263"/>
                </a:lnTo>
                <a:lnTo>
                  <a:pt x="6126" y="44323"/>
                </a:lnTo>
                <a:lnTo>
                  <a:pt x="6486" y="44323"/>
                </a:lnTo>
                <a:lnTo>
                  <a:pt x="6847" y="44202"/>
                </a:lnTo>
                <a:lnTo>
                  <a:pt x="6967" y="44082"/>
                </a:lnTo>
                <a:lnTo>
                  <a:pt x="7027" y="43962"/>
                </a:lnTo>
                <a:lnTo>
                  <a:pt x="7027" y="43842"/>
                </a:lnTo>
                <a:lnTo>
                  <a:pt x="7027" y="43722"/>
                </a:lnTo>
                <a:lnTo>
                  <a:pt x="6967" y="43422"/>
                </a:lnTo>
                <a:lnTo>
                  <a:pt x="6847" y="43242"/>
                </a:lnTo>
                <a:lnTo>
                  <a:pt x="6666" y="43001"/>
                </a:lnTo>
                <a:lnTo>
                  <a:pt x="6486" y="42821"/>
                </a:lnTo>
                <a:lnTo>
                  <a:pt x="7147" y="41920"/>
                </a:lnTo>
                <a:lnTo>
                  <a:pt x="7928" y="40839"/>
                </a:lnTo>
                <a:lnTo>
                  <a:pt x="8648" y="39758"/>
                </a:lnTo>
                <a:lnTo>
                  <a:pt x="9309" y="38677"/>
                </a:lnTo>
                <a:lnTo>
                  <a:pt x="10030" y="37536"/>
                </a:lnTo>
                <a:lnTo>
                  <a:pt x="10330" y="36936"/>
                </a:lnTo>
                <a:lnTo>
                  <a:pt x="10630" y="36275"/>
                </a:lnTo>
                <a:lnTo>
                  <a:pt x="10810" y="35674"/>
                </a:lnTo>
                <a:lnTo>
                  <a:pt x="10930" y="35014"/>
                </a:lnTo>
                <a:lnTo>
                  <a:pt x="10930" y="34954"/>
                </a:lnTo>
                <a:lnTo>
                  <a:pt x="10870" y="34954"/>
                </a:lnTo>
                <a:lnTo>
                  <a:pt x="10330" y="35314"/>
                </a:lnTo>
                <a:lnTo>
                  <a:pt x="9849" y="35734"/>
                </a:lnTo>
                <a:lnTo>
                  <a:pt x="9429" y="36215"/>
                </a:lnTo>
                <a:lnTo>
                  <a:pt x="8949" y="36695"/>
                </a:lnTo>
                <a:lnTo>
                  <a:pt x="8168" y="37776"/>
                </a:lnTo>
                <a:lnTo>
                  <a:pt x="7507" y="38857"/>
                </a:lnTo>
                <a:lnTo>
                  <a:pt x="6907" y="39698"/>
                </a:lnTo>
                <a:lnTo>
                  <a:pt x="6847" y="39578"/>
                </a:lnTo>
                <a:lnTo>
                  <a:pt x="7447" y="38797"/>
                </a:lnTo>
                <a:lnTo>
                  <a:pt x="7988" y="37957"/>
                </a:lnTo>
                <a:lnTo>
                  <a:pt x="9009" y="36335"/>
                </a:lnTo>
                <a:lnTo>
                  <a:pt x="9669" y="35254"/>
                </a:lnTo>
                <a:lnTo>
                  <a:pt x="10270" y="34233"/>
                </a:lnTo>
                <a:lnTo>
                  <a:pt x="11471" y="32071"/>
                </a:lnTo>
                <a:lnTo>
                  <a:pt x="11531" y="31951"/>
                </a:lnTo>
                <a:lnTo>
                  <a:pt x="11531" y="31891"/>
                </a:lnTo>
                <a:lnTo>
                  <a:pt x="11351" y="31651"/>
                </a:lnTo>
                <a:lnTo>
                  <a:pt x="11291" y="31591"/>
                </a:lnTo>
                <a:lnTo>
                  <a:pt x="11171" y="31591"/>
                </a:lnTo>
                <a:lnTo>
                  <a:pt x="11051" y="31651"/>
                </a:lnTo>
                <a:lnTo>
                  <a:pt x="10991" y="31711"/>
                </a:lnTo>
                <a:lnTo>
                  <a:pt x="9549" y="33452"/>
                </a:lnTo>
                <a:lnTo>
                  <a:pt x="8168" y="35194"/>
                </a:lnTo>
                <a:lnTo>
                  <a:pt x="8828" y="33873"/>
                </a:lnTo>
                <a:lnTo>
                  <a:pt x="9429" y="32612"/>
                </a:lnTo>
                <a:lnTo>
                  <a:pt x="10030" y="31410"/>
                </a:lnTo>
                <a:lnTo>
                  <a:pt x="10630" y="30209"/>
                </a:lnTo>
                <a:lnTo>
                  <a:pt x="11711" y="27747"/>
                </a:lnTo>
                <a:lnTo>
                  <a:pt x="11711" y="27627"/>
                </a:lnTo>
                <a:lnTo>
                  <a:pt x="11711" y="27507"/>
                </a:lnTo>
                <a:lnTo>
                  <a:pt x="11651" y="27447"/>
                </a:lnTo>
                <a:lnTo>
                  <a:pt x="11591" y="27387"/>
                </a:lnTo>
                <a:lnTo>
                  <a:pt x="11471" y="27327"/>
                </a:lnTo>
                <a:lnTo>
                  <a:pt x="11411" y="27327"/>
                </a:lnTo>
                <a:lnTo>
                  <a:pt x="11291" y="27387"/>
                </a:lnTo>
                <a:lnTo>
                  <a:pt x="11231" y="27447"/>
                </a:lnTo>
                <a:lnTo>
                  <a:pt x="9669" y="29669"/>
                </a:lnTo>
                <a:lnTo>
                  <a:pt x="8889" y="30750"/>
                </a:lnTo>
                <a:lnTo>
                  <a:pt x="8168" y="31891"/>
                </a:lnTo>
                <a:lnTo>
                  <a:pt x="7147" y="33512"/>
                </a:lnTo>
                <a:lnTo>
                  <a:pt x="6606" y="34353"/>
                </a:lnTo>
                <a:lnTo>
                  <a:pt x="6186" y="35194"/>
                </a:lnTo>
                <a:lnTo>
                  <a:pt x="6186" y="33993"/>
                </a:lnTo>
                <a:lnTo>
                  <a:pt x="6426" y="33933"/>
                </a:lnTo>
                <a:lnTo>
                  <a:pt x="6606" y="33813"/>
                </a:lnTo>
                <a:lnTo>
                  <a:pt x="6967" y="33452"/>
                </a:lnTo>
                <a:lnTo>
                  <a:pt x="7327" y="33032"/>
                </a:lnTo>
                <a:lnTo>
                  <a:pt x="7928" y="32131"/>
                </a:lnTo>
                <a:lnTo>
                  <a:pt x="9069" y="30329"/>
                </a:lnTo>
                <a:lnTo>
                  <a:pt x="10270" y="28408"/>
                </a:lnTo>
                <a:lnTo>
                  <a:pt x="11411" y="26426"/>
                </a:lnTo>
                <a:lnTo>
                  <a:pt x="11411" y="26246"/>
                </a:lnTo>
                <a:lnTo>
                  <a:pt x="11411" y="26065"/>
                </a:lnTo>
                <a:lnTo>
                  <a:pt x="11351" y="25885"/>
                </a:lnTo>
                <a:lnTo>
                  <a:pt x="11231" y="25765"/>
                </a:lnTo>
                <a:lnTo>
                  <a:pt x="11111" y="25705"/>
                </a:lnTo>
                <a:lnTo>
                  <a:pt x="10930" y="25645"/>
                </a:lnTo>
                <a:lnTo>
                  <a:pt x="10750" y="25705"/>
                </a:lnTo>
                <a:lnTo>
                  <a:pt x="10630" y="25825"/>
                </a:lnTo>
                <a:lnTo>
                  <a:pt x="9309" y="27567"/>
                </a:lnTo>
                <a:lnTo>
                  <a:pt x="7988" y="29369"/>
                </a:lnTo>
                <a:lnTo>
                  <a:pt x="8108" y="29188"/>
                </a:lnTo>
                <a:lnTo>
                  <a:pt x="9429" y="26846"/>
                </a:lnTo>
                <a:lnTo>
                  <a:pt x="10270" y="25645"/>
                </a:lnTo>
                <a:lnTo>
                  <a:pt x="11111" y="24384"/>
                </a:lnTo>
                <a:lnTo>
                  <a:pt x="11951" y="23243"/>
                </a:lnTo>
                <a:lnTo>
                  <a:pt x="12912" y="22102"/>
                </a:lnTo>
                <a:lnTo>
                  <a:pt x="12972" y="21982"/>
                </a:lnTo>
                <a:lnTo>
                  <a:pt x="12972" y="21861"/>
                </a:lnTo>
                <a:lnTo>
                  <a:pt x="12972" y="21741"/>
                </a:lnTo>
                <a:lnTo>
                  <a:pt x="12912" y="21681"/>
                </a:lnTo>
                <a:lnTo>
                  <a:pt x="12792" y="21561"/>
                </a:lnTo>
                <a:lnTo>
                  <a:pt x="12552" y="21561"/>
                </a:lnTo>
                <a:lnTo>
                  <a:pt x="12432" y="21621"/>
                </a:lnTo>
                <a:lnTo>
                  <a:pt x="11471" y="22522"/>
                </a:lnTo>
                <a:lnTo>
                  <a:pt x="10570" y="23423"/>
                </a:lnTo>
                <a:lnTo>
                  <a:pt x="9729" y="24324"/>
                </a:lnTo>
                <a:lnTo>
                  <a:pt x="8889" y="25345"/>
                </a:lnTo>
                <a:lnTo>
                  <a:pt x="9129" y="24864"/>
                </a:lnTo>
                <a:lnTo>
                  <a:pt x="11351" y="21081"/>
                </a:lnTo>
                <a:lnTo>
                  <a:pt x="11411" y="20901"/>
                </a:lnTo>
                <a:lnTo>
                  <a:pt x="11351" y="20720"/>
                </a:lnTo>
                <a:lnTo>
                  <a:pt x="11291" y="20600"/>
                </a:lnTo>
                <a:lnTo>
                  <a:pt x="11171" y="20540"/>
                </a:lnTo>
                <a:lnTo>
                  <a:pt x="11051" y="20480"/>
                </a:lnTo>
                <a:lnTo>
                  <a:pt x="10870" y="20480"/>
                </a:lnTo>
                <a:lnTo>
                  <a:pt x="10690" y="20540"/>
                </a:lnTo>
                <a:lnTo>
                  <a:pt x="10570" y="20660"/>
                </a:lnTo>
                <a:lnTo>
                  <a:pt x="7988" y="24204"/>
                </a:lnTo>
                <a:lnTo>
                  <a:pt x="7087" y="25465"/>
                </a:lnTo>
                <a:lnTo>
                  <a:pt x="6606" y="26065"/>
                </a:lnTo>
                <a:lnTo>
                  <a:pt x="6186" y="26726"/>
                </a:lnTo>
                <a:lnTo>
                  <a:pt x="6186" y="25345"/>
                </a:lnTo>
                <a:lnTo>
                  <a:pt x="6606" y="24984"/>
                </a:lnTo>
                <a:lnTo>
                  <a:pt x="6967" y="24624"/>
                </a:lnTo>
                <a:lnTo>
                  <a:pt x="7627" y="23723"/>
                </a:lnTo>
                <a:lnTo>
                  <a:pt x="8889" y="22042"/>
                </a:lnTo>
                <a:lnTo>
                  <a:pt x="10450" y="20000"/>
                </a:lnTo>
                <a:lnTo>
                  <a:pt x="12011" y="17898"/>
                </a:lnTo>
                <a:lnTo>
                  <a:pt x="12072" y="17778"/>
                </a:lnTo>
                <a:lnTo>
                  <a:pt x="12072" y="17657"/>
                </a:lnTo>
                <a:lnTo>
                  <a:pt x="12011" y="17537"/>
                </a:lnTo>
                <a:lnTo>
                  <a:pt x="11891" y="17417"/>
                </a:lnTo>
                <a:lnTo>
                  <a:pt x="11771" y="17357"/>
                </a:lnTo>
                <a:lnTo>
                  <a:pt x="11651" y="17297"/>
                </a:lnTo>
                <a:lnTo>
                  <a:pt x="11471" y="17357"/>
                </a:lnTo>
                <a:lnTo>
                  <a:pt x="11351" y="17417"/>
                </a:lnTo>
                <a:lnTo>
                  <a:pt x="8949" y="19940"/>
                </a:lnTo>
                <a:lnTo>
                  <a:pt x="9309" y="19219"/>
                </a:lnTo>
                <a:lnTo>
                  <a:pt x="10270" y="17357"/>
                </a:lnTo>
                <a:lnTo>
                  <a:pt x="11231" y="15495"/>
                </a:lnTo>
                <a:lnTo>
                  <a:pt x="11291" y="15435"/>
                </a:lnTo>
                <a:lnTo>
                  <a:pt x="11231" y="15315"/>
                </a:lnTo>
                <a:lnTo>
                  <a:pt x="11111" y="15135"/>
                </a:lnTo>
                <a:lnTo>
                  <a:pt x="10930" y="15135"/>
                </a:lnTo>
                <a:lnTo>
                  <a:pt x="10870" y="15195"/>
                </a:lnTo>
                <a:lnTo>
                  <a:pt x="10750" y="15255"/>
                </a:lnTo>
                <a:lnTo>
                  <a:pt x="9549" y="16937"/>
                </a:lnTo>
                <a:lnTo>
                  <a:pt x="8348" y="18678"/>
                </a:lnTo>
                <a:lnTo>
                  <a:pt x="7567" y="19820"/>
                </a:lnTo>
                <a:lnTo>
                  <a:pt x="7147" y="20420"/>
                </a:lnTo>
                <a:lnTo>
                  <a:pt x="6787" y="21021"/>
                </a:lnTo>
                <a:lnTo>
                  <a:pt x="6666" y="20660"/>
                </a:lnTo>
                <a:lnTo>
                  <a:pt x="7027" y="20300"/>
                </a:lnTo>
                <a:lnTo>
                  <a:pt x="7327" y="19880"/>
                </a:lnTo>
                <a:lnTo>
                  <a:pt x="7928" y="18919"/>
                </a:lnTo>
                <a:lnTo>
                  <a:pt x="8949" y="17057"/>
                </a:lnTo>
                <a:lnTo>
                  <a:pt x="10270" y="14835"/>
                </a:lnTo>
                <a:lnTo>
                  <a:pt x="10930" y="13694"/>
                </a:lnTo>
                <a:lnTo>
                  <a:pt x="11411" y="12493"/>
                </a:lnTo>
                <a:lnTo>
                  <a:pt x="11411" y="12373"/>
                </a:lnTo>
                <a:lnTo>
                  <a:pt x="11411" y="12312"/>
                </a:lnTo>
                <a:lnTo>
                  <a:pt x="11291" y="12192"/>
                </a:lnTo>
                <a:lnTo>
                  <a:pt x="11111" y="12132"/>
                </a:lnTo>
                <a:lnTo>
                  <a:pt x="10991" y="12132"/>
                </a:lnTo>
                <a:lnTo>
                  <a:pt x="10930" y="12192"/>
                </a:lnTo>
                <a:lnTo>
                  <a:pt x="10090" y="13153"/>
                </a:lnTo>
                <a:lnTo>
                  <a:pt x="9309" y="14114"/>
                </a:lnTo>
                <a:lnTo>
                  <a:pt x="7868" y="16156"/>
                </a:lnTo>
                <a:lnTo>
                  <a:pt x="7207" y="17117"/>
                </a:lnTo>
                <a:lnTo>
                  <a:pt x="6426" y="18138"/>
                </a:lnTo>
                <a:lnTo>
                  <a:pt x="6246" y="17838"/>
                </a:lnTo>
                <a:lnTo>
                  <a:pt x="6246" y="17297"/>
                </a:lnTo>
                <a:lnTo>
                  <a:pt x="6726" y="16637"/>
                </a:lnTo>
                <a:lnTo>
                  <a:pt x="7087" y="15976"/>
                </a:lnTo>
                <a:lnTo>
                  <a:pt x="7868" y="14715"/>
                </a:lnTo>
                <a:lnTo>
                  <a:pt x="9189" y="12433"/>
                </a:lnTo>
                <a:lnTo>
                  <a:pt x="10450" y="10090"/>
                </a:lnTo>
                <a:lnTo>
                  <a:pt x="10510" y="9970"/>
                </a:lnTo>
                <a:lnTo>
                  <a:pt x="10510" y="9790"/>
                </a:lnTo>
                <a:lnTo>
                  <a:pt x="10450" y="9670"/>
                </a:lnTo>
                <a:lnTo>
                  <a:pt x="10330" y="9610"/>
                </a:lnTo>
                <a:lnTo>
                  <a:pt x="10210" y="9490"/>
                </a:lnTo>
                <a:lnTo>
                  <a:pt x="9970" y="9490"/>
                </a:lnTo>
                <a:lnTo>
                  <a:pt x="9849" y="9610"/>
                </a:lnTo>
                <a:lnTo>
                  <a:pt x="8288" y="11712"/>
                </a:lnTo>
                <a:lnTo>
                  <a:pt x="6847" y="13814"/>
                </a:lnTo>
                <a:lnTo>
                  <a:pt x="6546" y="14234"/>
                </a:lnTo>
                <a:lnTo>
                  <a:pt x="6486" y="13994"/>
                </a:lnTo>
                <a:lnTo>
                  <a:pt x="6847" y="13634"/>
                </a:lnTo>
                <a:lnTo>
                  <a:pt x="7207" y="13213"/>
                </a:lnTo>
                <a:lnTo>
                  <a:pt x="7747" y="12312"/>
                </a:lnTo>
                <a:lnTo>
                  <a:pt x="8228" y="11352"/>
                </a:lnTo>
                <a:lnTo>
                  <a:pt x="8708" y="10451"/>
                </a:lnTo>
                <a:lnTo>
                  <a:pt x="9669" y="8409"/>
                </a:lnTo>
                <a:lnTo>
                  <a:pt x="10570" y="6307"/>
                </a:lnTo>
                <a:lnTo>
                  <a:pt x="10570" y="6247"/>
                </a:lnTo>
                <a:lnTo>
                  <a:pt x="10570" y="6127"/>
                </a:lnTo>
                <a:lnTo>
                  <a:pt x="10390" y="6007"/>
                </a:lnTo>
                <a:lnTo>
                  <a:pt x="10210" y="6007"/>
                </a:lnTo>
                <a:lnTo>
                  <a:pt x="10150" y="6067"/>
                </a:lnTo>
                <a:lnTo>
                  <a:pt x="10090" y="6127"/>
                </a:lnTo>
                <a:lnTo>
                  <a:pt x="8949" y="8169"/>
                </a:lnTo>
                <a:lnTo>
                  <a:pt x="7687" y="10150"/>
                </a:lnTo>
                <a:lnTo>
                  <a:pt x="6967" y="11171"/>
                </a:lnTo>
                <a:lnTo>
                  <a:pt x="6186" y="12192"/>
                </a:lnTo>
                <a:lnTo>
                  <a:pt x="6186" y="11592"/>
                </a:lnTo>
                <a:lnTo>
                  <a:pt x="6366" y="11532"/>
                </a:lnTo>
                <a:lnTo>
                  <a:pt x="6486" y="11412"/>
                </a:lnTo>
                <a:lnTo>
                  <a:pt x="6606" y="11292"/>
                </a:lnTo>
                <a:lnTo>
                  <a:pt x="6666" y="11111"/>
                </a:lnTo>
                <a:lnTo>
                  <a:pt x="6847" y="11051"/>
                </a:lnTo>
                <a:lnTo>
                  <a:pt x="7027" y="10931"/>
                </a:lnTo>
                <a:lnTo>
                  <a:pt x="7147" y="10751"/>
                </a:lnTo>
                <a:lnTo>
                  <a:pt x="7207" y="10571"/>
                </a:lnTo>
                <a:lnTo>
                  <a:pt x="7147" y="10271"/>
                </a:lnTo>
                <a:lnTo>
                  <a:pt x="7087" y="9910"/>
                </a:lnTo>
                <a:lnTo>
                  <a:pt x="7507" y="9310"/>
                </a:lnTo>
                <a:lnTo>
                  <a:pt x="7868" y="8649"/>
                </a:lnTo>
                <a:lnTo>
                  <a:pt x="8528" y="7388"/>
                </a:lnTo>
                <a:lnTo>
                  <a:pt x="9129" y="6367"/>
                </a:lnTo>
                <a:lnTo>
                  <a:pt x="9669" y="5346"/>
                </a:lnTo>
                <a:lnTo>
                  <a:pt x="10630" y="3184"/>
                </a:lnTo>
                <a:lnTo>
                  <a:pt x="10630" y="3124"/>
                </a:lnTo>
                <a:lnTo>
                  <a:pt x="10570" y="3004"/>
                </a:lnTo>
                <a:lnTo>
                  <a:pt x="10510" y="3004"/>
                </a:lnTo>
                <a:lnTo>
                  <a:pt x="10450" y="3064"/>
                </a:lnTo>
                <a:lnTo>
                  <a:pt x="9009" y="4805"/>
                </a:lnTo>
                <a:lnTo>
                  <a:pt x="8348" y="5706"/>
                </a:lnTo>
                <a:lnTo>
                  <a:pt x="7687" y="6607"/>
                </a:lnTo>
                <a:lnTo>
                  <a:pt x="7447" y="6967"/>
                </a:lnTo>
                <a:lnTo>
                  <a:pt x="7327" y="6727"/>
                </a:lnTo>
                <a:lnTo>
                  <a:pt x="7627" y="6307"/>
                </a:lnTo>
                <a:lnTo>
                  <a:pt x="7807" y="5766"/>
                </a:lnTo>
                <a:lnTo>
                  <a:pt x="8228" y="4805"/>
                </a:lnTo>
                <a:lnTo>
                  <a:pt x="8468" y="4025"/>
                </a:lnTo>
                <a:lnTo>
                  <a:pt x="8708" y="3244"/>
                </a:lnTo>
                <a:lnTo>
                  <a:pt x="9129" y="1682"/>
                </a:lnTo>
                <a:lnTo>
                  <a:pt x="9129" y="1622"/>
                </a:lnTo>
                <a:lnTo>
                  <a:pt x="9009" y="1622"/>
                </a:lnTo>
                <a:lnTo>
                  <a:pt x="8168" y="2944"/>
                </a:lnTo>
                <a:lnTo>
                  <a:pt x="7387" y="4265"/>
                </a:lnTo>
                <a:lnTo>
                  <a:pt x="7267" y="3965"/>
                </a:lnTo>
                <a:lnTo>
                  <a:pt x="7087" y="3724"/>
                </a:lnTo>
                <a:lnTo>
                  <a:pt x="7267" y="2944"/>
                </a:lnTo>
                <a:lnTo>
                  <a:pt x="7447" y="1743"/>
                </a:lnTo>
                <a:lnTo>
                  <a:pt x="7567" y="481"/>
                </a:lnTo>
                <a:lnTo>
                  <a:pt x="7567" y="421"/>
                </a:lnTo>
                <a:lnTo>
                  <a:pt x="7447" y="361"/>
                </a:lnTo>
                <a:lnTo>
                  <a:pt x="7387" y="361"/>
                </a:lnTo>
                <a:lnTo>
                  <a:pt x="7327" y="421"/>
                </a:lnTo>
                <a:lnTo>
                  <a:pt x="6847" y="1562"/>
                </a:lnTo>
                <a:lnTo>
                  <a:pt x="6426" y="2703"/>
                </a:lnTo>
                <a:lnTo>
                  <a:pt x="6366" y="3004"/>
                </a:lnTo>
                <a:lnTo>
                  <a:pt x="6126" y="2824"/>
                </a:lnTo>
                <a:lnTo>
                  <a:pt x="6186" y="2163"/>
                </a:lnTo>
                <a:lnTo>
                  <a:pt x="6066" y="1502"/>
                </a:lnTo>
                <a:lnTo>
                  <a:pt x="5886" y="181"/>
                </a:lnTo>
                <a:lnTo>
                  <a:pt x="5886" y="121"/>
                </a:lnTo>
                <a:lnTo>
                  <a:pt x="5826" y="61"/>
                </a:lnTo>
                <a:lnTo>
                  <a:pt x="5645" y="1"/>
                </a:lnTo>
                <a:close/>
              </a:path>
            </a:pathLst>
          </a:custGeom>
          <a:solidFill>
            <a:srgbClr val="5E9B54"/>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
        <p:nvSpPr>
          <p:cNvPr id="18" name="Shape 187">
            <a:extLst>
              <a:ext uri="{FF2B5EF4-FFF2-40B4-BE49-F238E27FC236}">
                <a16:creationId xmlns:a16="http://schemas.microsoft.com/office/drawing/2014/main" xmlns="" id="{B818B074-CAFA-4EB2-820F-09755F239A88}"/>
              </a:ext>
            </a:extLst>
          </p:cNvPr>
          <p:cNvSpPr>
            <a:spLocks/>
          </p:cNvSpPr>
          <p:nvPr/>
        </p:nvSpPr>
        <p:spPr bwMode="auto">
          <a:xfrm rot="19510777">
            <a:off x="11415185" y="2084389"/>
            <a:ext cx="656167" cy="1271587"/>
          </a:xfrm>
          <a:custGeom>
            <a:avLst/>
            <a:gdLst>
              <a:gd name="T0" fmla="*/ 98620110 w 23243"/>
              <a:gd name="T1" fmla="*/ 16286253 h 44983"/>
              <a:gd name="T2" fmla="*/ 98620110 w 23243"/>
              <a:gd name="T3" fmla="*/ 58347110 h 44983"/>
              <a:gd name="T4" fmla="*/ 108880756 w 23243"/>
              <a:gd name="T5" fmla="*/ 94962981 h 44983"/>
              <a:gd name="T6" fmla="*/ 93494264 w 23243"/>
              <a:gd name="T7" fmla="*/ 170929188 h 44983"/>
              <a:gd name="T8" fmla="*/ 86651010 w 23243"/>
              <a:gd name="T9" fmla="*/ 92252459 h 44983"/>
              <a:gd name="T10" fmla="*/ 75251254 w 23243"/>
              <a:gd name="T11" fmla="*/ 61057603 h 44983"/>
              <a:gd name="T12" fmla="*/ 61003894 w 23243"/>
              <a:gd name="T13" fmla="*/ 77343856 h 44983"/>
              <a:gd name="T14" fmla="*/ 61003894 w 23243"/>
              <a:gd name="T15" fmla="*/ 113960519 h 44983"/>
              <a:gd name="T16" fmla="*/ 74112124 w 23243"/>
              <a:gd name="T17" fmla="*/ 130246771 h 44983"/>
              <a:gd name="T18" fmla="*/ 91785812 w 23243"/>
              <a:gd name="T19" fmla="*/ 245562551 h 44983"/>
              <a:gd name="T20" fmla="*/ 104324699 w 23243"/>
              <a:gd name="T21" fmla="*/ 344592077 h 44983"/>
              <a:gd name="T22" fmla="*/ 83233639 w 23243"/>
              <a:gd name="T23" fmla="*/ 550782695 h 44983"/>
              <a:gd name="T24" fmla="*/ 27364991 w 23243"/>
              <a:gd name="T25" fmla="*/ 431400370 h 44983"/>
              <a:gd name="T26" fmla="*/ 16534557 w 23243"/>
              <a:gd name="T27" fmla="*/ 396139732 h 44983"/>
              <a:gd name="T28" fmla="*/ 579210 w 23243"/>
              <a:gd name="T29" fmla="*/ 425979327 h 44983"/>
              <a:gd name="T30" fmla="*/ 10270047 w 23243"/>
              <a:gd name="T31" fmla="*/ 465328900 h 44983"/>
              <a:gd name="T32" fmla="*/ 41621753 w 23243"/>
              <a:gd name="T33" fmla="*/ 504656084 h 44983"/>
              <a:gd name="T34" fmla="*/ 26225861 w 23243"/>
              <a:gd name="T35" fmla="*/ 607773753 h 44983"/>
              <a:gd name="T36" fmla="*/ 62712368 w 23243"/>
              <a:gd name="T37" fmla="*/ 576556536 h 44983"/>
              <a:gd name="T38" fmla="*/ 120289913 w 23243"/>
              <a:gd name="T39" fmla="*/ 671519517 h 44983"/>
              <a:gd name="T40" fmla="*/ 153919414 w 23243"/>
              <a:gd name="T41" fmla="*/ 949632948 h 44983"/>
              <a:gd name="T42" fmla="*/ 87789697 w 23243"/>
              <a:gd name="T43" fmla="*/ 922503874 h 44983"/>
              <a:gd name="T44" fmla="*/ 76390364 w 23243"/>
              <a:gd name="T45" fmla="*/ 889930606 h 44983"/>
              <a:gd name="T46" fmla="*/ 61573681 w 23243"/>
              <a:gd name="T47" fmla="*/ 888575345 h 44983"/>
              <a:gd name="T48" fmla="*/ 57007779 w 23243"/>
              <a:gd name="T49" fmla="*/ 917082040 h 44983"/>
              <a:gd name="T50" fmla="*/ 65559951 w 23243"/>
              <a:gd name="T51" fmla="*/ 938767739 h 44983"/>
              <a:gd name="T52" fmla="*/ 94064052 w 23243"/>
              <a:gd name="T53" fmla="*/ 946922455 h 44983"/>
              <a:gd name="T54" fmla="*/ 139093331 w 23243"/>
              <a:gd name="T55" fmla="*/ 978117283 h 44983"/>
              <a:gd name="T56" fmla="*/ 161902265 w 23243"/>
              <a:gd name="T57" fmla="*/ 990337753 h 44983"/>
              <a:gd name="T58" fmla="*/ 174440707 w 23243"/>
              <a:gd name="T59" fmla="*/ 1010667400 h 44983"/>
              <a:gd name="T60" fmla="*/ 161332477 w 23243"/>
              <a:gd name="T61" fmla="*/ 881798249 h 44983"/>
              <a:gd name="T62" fmla="*/ 203514151 w 23243"/>
              <a:gd name="T63" fmla="*/ 724444793 h 44983"/>
              <a:gd name="T64" fmla="*/ 217192148 w 23243"/>
              <a:gd name="T65" fmla="*/ 659321407 h 44983"/>
              <a:gd name="T66" fmla="*/ 213774776 w 23243"/>
              <a:gd name="T67" fmla="*/ 619971863 h 44983"/>
              <a:gd name="T68" fmla="*/ 197240219 w 23243"/>
              <a:gd name="T69" fmla="*/ 611840327 h 44983"/>
              <a:gd name="T70" fmla="*/ 187548916 w 23243"/>
              <a:gd name="T71" fmla="*/ 645745676 h 44983"/>
              <a:gd name="T72" fmla="*/ 197240219 w 23243"/>
              <a:gd name="T73" fmla="*/ 679674205 h 44983"/>
              <a:gd name="T74" fmla="*/ 178996743 w 23243"/>
              <a:gd name="T75" fmla="*/ 736642875 h 44983"/>
              <a:gd name="T76" fmla="*/ 171023781 w 23243"/>
              <a:gd name="T77" fmla="*/ 625392878 h 44983"/>
              <a:gd name="T78" fmla="*/ 165888513 w 23243"/>
              <a:gd name="T79" fmla="*/ 709513801 h 44983"/>
              <a:gd name="T80" fmla="*/ 165888513 w 23243"/>
              <a:gd name="T81" fmla="*/ 823474319 h 44983"/>
              <a:gd name="T82" fmla="*/ 128262897 w 23243"/>
              <a:gd name="T83" fmla="*/ 576556536 h 44983"/>
              <a:gd name="T84" fmla="*/ 149353956 w 23243"/>
              <a:gd name="T85" fmla="*/ 392073978 h 44983"/>
              <a:gd name="T86" fmla="*/ 205792392 w 23243"/>
              <a:gd name="T87" fmla="*/ 409693103 h 44983"/>
              <a:gd name="T88" fmla="*/ 218900622 w 23243"/>
              <a:gd name="T89" fmla="*/ 400205514 h 44983"/>
              <a:gd name="T90" fmla="*/ 200666568 w 23243"/>
              <a:gd name="T91" fmla="*/ 374431673 h 44983"/>
              <a:gd name="T92" fmla="*/ 198948672 w 23243"/>
              <a:gd name="T93" fmla="*/ 272691624 h 44983"/>
              <a:gd name="T94" fmla="*/ 217761491 w 23243"/>
              <a:gd name="T95" fmla="*/ 240119147 h 44983"/>
              <a:gd name="T96" fmla="*/ 217761491 w 23243"/>
              <a:gd name="T97" fmla="*/ 193992508 h 44983"/>
              <a:gd name="T98" fmla="*/ 199518015 w 23243"/>
              <a:gd name="T99" fmla="*/ 176373383 h 44983"/>
              <a:gd name="T100" fmla="*/ 185271120 w 23243"/>
              <a:gd name="T101" fmla="*/ 208923500 h 44983"/>
              <a:gd name="T102" fmla="*/ 185271120 w 23243"/>
              <a:gd name="T103" fmla="*/ 255050139 h 44983"/>
              <a:gd name="T104" fmla="*/ 137384857 w 23243"/>
              <a:gd name="T105" fmla="*/ 375786933 h 44983"/>
              <a:gd name="T106" fmla="*/ 117432928 w 23243"/>
              <a:gd name="T107" fmla="*/ 221143970 h 44983"/>
              <a:gd name="T108" fmla="*/ 123137517 w 23243"/>
              <a:gd name="T109" fmla="*/ 65123386 h 44983"/>
              <a:gd name="T110" fmla="*/ 126554444 w 23243"/>
              <a:gd name="T111" fmla="*/ 23063320 h 44983"/>
              <a:gd name="T112" fmla="*/ 111737740 w 23243"/>
              <a:gd name="T113" fmla="*/ 0 h 4498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23243"/>
              <a:gd name="T172" fmla="*/ 0 h 44983"/>
              <a:gd name="T173" fmla="*/ 23243 w 23243"/>
              <a:gd name="T174" fmla="*/ 44983 h 44983"/>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23243" h="44983" extrusionOk="0">
                <a:moveTo>
                  <a:pt x="11772" y="0"/>
                </a:moveTo>
                <a:lnTo>
                  <a:pt x="11471" y="60"/>
                </a:lnTo>
                <a:lnTo>
                  <a:pt x="11111" y="120"/>
                </a:lnTo>
                <a:lnTo>
                  <a:pt x="10871" y="301"/>
                </a:lnTo>
                <a:lnTo>
                  <a:pt x="10571" y="481"/>
                </a:lnTo>
                <a:lnTo>
                  <a:pt x="10390" y="721"/>
                </a:lnTo>
                <a:lnTo>
                  <a:pt x="10210" y="1021"/>
                </a:lnTo>
                <a:lnTo>
                  <a:pt x="10150" y="1382"/>
                </a:lnTo>
                <a:lnTo>
                  <a:pt x="10090" y="1682"/>
                </a:lnTo>
                <a:lnTo>
                  <a:pt x="10150" y="1982"/>
                </a:lnTo>
                <a:lnTo>
                  <a:pt x="10210" y="2343"/>
                </a:lnTo>
                <a:lnTo>
                  <a:pt x="10390" y="2583"/>
                </a:lnTo>
                <a:lnTo>
                  <a:pt x="10571" y="2883"/>
                </a:lnTo>
                <a:lnTo>
                  <a:pt x="10811" y="3063"/>
                </a:lnTo>
                <a:lnTo>
                  <a:pt x="11051" y="3183"/>
                </a:lnTo>
                <a:lnTo>
                  <a:pt x="11291" y="3303"/>
                </a:lnTo>
                <a:lnTo>
                  <a:pt x="11592" y="3364"/>
                </a:lnTo>
                <a:lnTo>
                  <a:pt x="11471" y="4204"/>
                </a:lnTo>
                <a:lnTo>
                  <a:pt x="11351" y="5045"/>
                </a:lnTo>
                <a:lnTo>
                  <a:pt x="11231" y="6727"/>
                </a:lnTo>
                <a:lnTo>
                  <a:pt x="11051" y="9910"/>
                </a:lnTo>
                <a:lnTo>
                  <a:pt x="10571" y="9129"/>
                </a:lnTo>
                <a:lnTo>
                  <a:pt x="10150" y="8348"/>
                </a:lnTo>
                <a:lnTo>
                  <a:pt x="9850" y="7567"/>
                </a:lnTo>
                <a:lnTo>
                  <a:pt x="9490" y="6787"/>
                </a:lnTo>
                <a:lnTo>
                  <a:pt x="9189" y="6006"/>
                </a:lnTo>
                <a:lnTo>
                  <a:pt x="8769" y="5285"/>
                </a:lnTo>
                <a:lnTo>
                  <a:pt x="9009" y="4925"/>
                </a:lnTo>
                <a:lnTo>
                  <a:pt x="9129" y="4505"/>
                </a:lnTo>
                <a:lnTo>
                  <a:pt x="9129" y="4084"/>
                </a:lnTo>
                <a:lnTo>
                  <a:pt x="9069" y="3664"/>
                </a:lnTo>
                <a:lnTo>
                  <a:pt x="8889" y="3303"/>
                </a:lnTo>
                <a:lnTo>
                  <a:pt x="8589" y="3003"/>
                </a:lnTo>
                <a:lnTo>
                  <a:pt x="8409" y="2883"/>
                </a:lnTo>
                <a:lnTo>
                  <a:pt x="8168" y="2763"/>
                </a:lnTo>
                <a:lnTo>
                  <a:pt x="7928" y="2703"/>
                </a:lnTo>
                <a:lnTo>
                  <a:pt x="7688" y="2703"/>
                </a:lnTo>
                <a:lnTo>
                  <a:pt x="7328" y="2763"/>
                </a:lnTo>
                <a:lnTo>
                  <a:pt x="7027" y="2823"/>
                </a:lnTo>
                <a:lnTo>
                  <a:pt x="6787" y="3003"/>
                </a:lnTo>
                <a:lnTo>
                  <a:pt x="6607" y="3183"/>
                </a:lnTo>
                <a:lnTo>
                  <a:pt x="6427" y="3424"/>
                </a:lnTo>
                <a:lnTo>
                  <a:pt x="6307" y="3664"/>
                </a:lnTo>
                <a:lnTo>
                  <a:pt x="6247" y="3964"/>
                </a:lnTo>
                <a:lnTo>
                  <a:pt x="6247" y="4204"/>
                </a:lnTo>
                <a:lnTo>
                  <a:pt x="6247" y="4505"/>
                </a:lnTo>
                <a:lnTo>
                  <a:pt x="6307" y="4805"/>
                </a:lnTo>
                <a:lnTo>
                  <a:pt x="6427" y="5045"/>
                </a:lnTo>
                <a:lnTo>
                  <a:pt x="6607" y="5285"/>
                </a:lnTo>
                <a:lnTo>
                  <a:pt x="6787" y="5465"/>
                </a:lnTo>
                <a:lnTo>
                  <a:pt x="7027" y="5646"/>
                </a:lnTo>
                <a:lnTo>
                  <a:pt x="7328" y="5706"/>
                </a:lnTo>
                <a:lnTo>
                  <a:pt x="7688" y="5766"/>
                </a:lnTo>
                <a:lnTo>
                  <a:pt x="7808" y="5766"/>
                </a:lnTo>
                <a:lnTo>
                  <a:pt x="7928" y="6607"/>
                </a:lnTo>
                <a:lnTo>
                  <a:pt x="8168" y="7447"/>
                </a:lnTo>
                <a:lnTo>
                  <a:pt x="8469" y="8228"/>
                </a:lnTo>
                <a:lnTo>
                  <a:pt x="8829" y="9009"/>
                </a:lnTo>
                <a:lnTo>
                  <a:pt x="9189" y="9910"/>
                </a:lnTo>
                <a:lnTo>
                  <a:pt x="9670" y="10871"/>
                </a:lnTo>
                <a:lnTo>
                  <a:pt x="9910" y="11291"/>
                </a:lnTo>
                <a:lnTo>
                  <a:pt x="10210" y="11711"/>
                </a:lnTo>
                <a:lnTo>
                  <a:pt x="10571" y="12072"/>
                </a:lnTo>
                <a:lnTo>
                  <a:pt x="10991" y="12312"/>
                </a:lnTo>
                <a:lnTo>
                  <a:pt x="10991" y="12432"/>
                </a:lnTo>
                <a:lnTo>
                  <a:pt x="10991" y="15255"/>
                </a:lnTo>
                <a:lnTo>
                  <a:pt x="11111" y="18017"/>
                </a:lnTo>
                <a:lnTo>
                  <a:pt x="11291" y="20840"/>
                </a:lnTo>
                <a:lnTo>
                  <a:pt x="11652" y="23603"/>
                </a:lnTo>
                <a:lnTo>
                  <a:pt x="11892" y="25464"/>
                </a:lnTo>
                <a:lnTo>
                  <a:pt x="12192" y="27326"/>
                </a:lnTo>
                <a:lnTo>
                  <a:pt x="8769" y="24383"/>
                </a:lnTo>
                <a:lnTo>
                  <a:pt x="7267" y="23182"/>
                </a:lnTo>
                <a:lnTo>
                  <a:pt x="5826" y="21981"/>
                </a:lnTo>
                <a:lnTo>
                  <a:pt x="4325" y="20840"/>
                </a:lnTo>
                <a:lnTo>
                  <a:pt x="2763" y="19699"/>
                </a:lnTo>
                <a:lnTo>
                  <a:pt x="2823" y="19399"/>
                </a:lnTo>
                <a:lnTo>
                  <a:pt x="2883" y="19098"/>
                </a:lnTo>
                <a:lnTo>
                  <a:pt x="2823" y="18798"/>
                </a:lnTo>
                <a:lnTo>
                  <a:pt x="2703" y="18498"/>
                </a:lnTo>
                <a:lnTo>
                  <a:pt x="2403" y="18077"/>
                </a:lnTo>
                <a:lnTo>
                  <a:pt x="2223" y="17837"/>
                </a:lnTo>
                <a:lnTo>
                  <a:pt x="1982" y="17657"/>
                </a:lnTo>
                <a:lnTo>
                  <a:pt x="1742" y="17537"/>
                </a:lnTo>
                <a:lnTo>
                  <a:pt x="1142" y="17537"/>
                </a:lnTo>
                <a:lnTo>
                  <a:pt x="901" y="17657"/>
                </a:lnTo>
                <a:lnTo>
                  <a:pt x="661" y="17837"/>
                </a:lnTo>
                <a:lnTo>
                  <a:pt x="481" y="18077"/>
                </a:lnTo>
                <a:lnTo>
                  <a:pt x="181" y="18498"/>
                </a:lnTo>
                <a:lnTo>
                  <a:pt x="61" y="18858"/>
                </a:lnTo>
                <a:lnTo>
                  <a:pt x="1" y="19218"/>
                </a:lnTo>
                <a:lnTo>
                  <a:pt x="61" y="19579"/>
                </a:lnTo>
                <a:lnTo>
                  <a:pt x="241" y="19939"/>
                </a:lnTo>
                <a:lnTo>
                  <a:pt x="421" y="20239"/>
                </a:lnTo>
                <a:lnTo>
                  <a:pt x="721" y="20420"/>
                </a:lnTo>
                <a:lnTo>
                  <a:pt x="1082" y="20600"/>
                </a:lnTo>
                <a:lnTo>
                  <a:pt x="1442" y="20660"/>
                </a:lnTo>
                <a:lnTo>
                  <a:pt x="1682" y="20600"/>
                </a:lnTo>
                <a:lnTo>
                  <a:pt x="1922" y="20540"/>
                </a:lnTo>
                <a:lnTo>
                  <a:pt x="2163" y="20480"/>
                </a:lnTo>
                <a:lnTo>
                  <a:pt x="2343" y="20299"/>
                </a:lnTo>
                <a:lnTo>
                  <a:pt x="4385" y="22341"/>
                </a:lnTo>
                <a:lnTo>
                  <a:pt x="6487" y="24323"/>
                </a:lnTo>
                <a:lnTo>
                  <a:pt x="5466" y="24984"/>
                </a:lnTo>
                <a:lnTo>
                  <a:pt x="2943" y="26545"/>
                </a:lnTo>
                <a:lnTo>
                  <a:pt x="2823" y="26665"/>
                </a:lnTo>
                <a:lnTo>
                  <a:pt x="2763" y="26786"/>
                </a:lnTo>
                <a:lnTo>
                  <a:pt x="2763" y="26906"/>
                </a:lnTo>
                <a:lnTo>
                  <a:pt x="2823" y="27026"/>
                </a:lnTo>
                <a:lnTo>
                  <a:pt x="2883" y="27146"/>
                </a:lnTo>
                <a:lnTo>
                  <a:pt x="3003" y="27206"/>
                </a:lnTo>
                <a:lnTo>
                  <a:pt x="3304" y="27206"/>
                </a:lnTo>
                <a:lnTo>
                  <a:pt x="5826" y="25945"/>
                </a:lnTo>
                <a:lnTo>
                  <a:pt x="6607" y="25524"/>
                </a:lnTo>
                <a:lnTo>
                  <a:pt x="7027" y="25344"/>
                </a:lnTo>
                <a:lnTo>
                  <a:pt x="7388" y="25104"/>
                </a:lnTo>
                <a:lnTo>
                  <a:pt x="7868" y="25584"/>
                </a:lnTo>
                <a:lnTo>
                  <a:pt x="11111" y="28407"/>
                </a:lnTo>
                <a:lnTo>
                  <a:pt x="11892" y="29068"/>
                </a:lnTo>
                <a:lnTo>
                  <a:pt x="12673" y="29728"/>
                </a:lnTo>
                <a:lnTo>
                  <a:pt x="13153" y="32071"/>
                </a:lnTo>
                <a:lnTo>
                  <a:pt x="13754" y="34353"/>
                </a:lnTo>
                <a:lnTo>
                  <a:pt x="14234" y="36274"/>
                </a:lnTo>
                <a:lnTo>
                  <a:pt x="14835" y="38256"/>
                </a:lnTo>
                <a:lnTo>
                  <a:pt x="15435" y="40118"/>
                </a:lnTo>
                <a:lnTo>
                  <a:pt x="16216" y="42040"/>
                </a:lnTo>
                <a:lnTo>
                  <a:pt x="15796" y="41800"/>
                </a:lnTo>
                <a:lnTo>
                  <a:pt x="15315" y="41740"/>
                </a:lnTo>
                <a:lnTo>
                  <a:pt x="14414" y="41619"/>
                </a:lnTo>
                <a:lnTo>
                  <a:pt x="11952" y="41259"/>
                </a:lnTo>
                <a:lnTo>
                  <a:pt x="10150" y="41019"/>
                </a:lnTo>
                <a:lnTo>
                  <a:pt x="9249" y="40839"/>
                </a:lnTo>
                <a:lnTo>
                  <a:pt x="8409" y="40659"/>
                </a:lnTo>
                <a:lnTo>
                  <a:pt x="8409" y="40358"/>
                </a:lnTo>
                <a:lnTo>
                  <a:pt x="8409" y="40118"/>
                </a:lnTo>
                <a:lnTo>
                  <a:pt x="8348" y="39818"/>
                </a:lnTo>
                <a:lnTo>
                  <a:pt x="8228" y="39578"/>
                </a:lnTo>
                <a:lnTo>
                  <a:pt x="8048" y="39397"/>
                </a:lnTo>
                <a:lnTo>
                  <a:pt x="7808" y="39217"/>
                </a:lnTo>
                <a:lnTo>
                  <a:pt x="7508" y="39157"/>
                </a:lnTo>
                <a:lnTo>
                  <a:pt x="7207" y="39097"/>
                </a:lnTo>
                <a:lnTo>
                  <a:pt x="6907" y="39157"/>
                </a:lnTo>
                <a:lnTo>
                  <a:pt x="6667" y="39217"/>
                </a:lnTo>
                <a:lnTo>
                  <a:pt x="6487" y="39337"/>
                </a:lnTo>
                <a:lnTo>
                  <a:pt x="6307" y="39518"/>
                </a:lnTo>
                <a:lnTo>
                  <a:pt x="6186" y="39698"/>
                </a:lnTo>
                <a:lnTo>
                  <a:pt x="6066" y="39878"/>
                </a:lnTo>
                <a:lnTo>
                  <a:pt x="6006" y="40118"/>
                </a:lnTo>
                <a:lnTo>
                  <a:pt x="6006" y="40358"/>
                </a:lnTo>
                <a:lnTo>
                  <a:pt x="6006" y="40599"/>
                </a:lnTo>
                <a:lnTo>
                  <a:pt x="6066" y="40839"/>
                </a:lnTo>
                <a:lnTo>
                  <a:pt x="6186" y="41019"/>
                </a:lnTo>
                <a:lnTo>
                  <a:pt x="6307" y="41199"/>
                </a:lnTo>
                <a:lnTo>
                  <a:pt x="6487" y="41379"/>
                </a:lnTo>
                <a:lnTo>
                  <a:pt x="6667" y="41499"/>
                </a:lnTo>
                <a:lnTo>
                  <a:pt x="6907" y="41559"/>
                </a:lnTo>
                <a:lnTo>
                  <a:pt x="7207" y="41619"/>
                </a:lnTo>
                <a:lnTo>
                  <a:pt x="7508" y="41559"/>
                </a:lnTo>
                <a:lnTo>
                  <a:pt x="7808" y="41499"/>
                </a:lnTo>
                <a:lnTo>
                  <a:pt x="8048" y="41319"/>
                </a:lnTo>
                <a:lnTo>
                  <a:pt x="8228" y="41079"/>
                </a:lnTo>
                <a:lnTo>
                  <a:pt x="9910" y="41920"/>
                </a:lnTo>
                <a:lnTo>
                  <a:pt x="10811" y="42280"/>
                </a:lnTo>
                <a:lnTo>
                  <a:pt x="11652" y="42580"/>
                </a:lnTo>
                <a:lnTo>
                  <a:pt x="12793" y="42941"/>
                </a:lnTo>
                <a:lnTo>
                  <a:pt x="13393" y="43121"/>
                </a:lnTo>
                <a:lnTo>
                  <a:pt x="13994" y="43241"/>
                </a:lnTo>
                <a:lnTo>
                  <a:pt x="14654" y="43301"/>
                </a:lnTo>
                <a:lnTo>
                  <a:pt x="15255" y="43301"/>
                </a:lnTo>
                <a:lnTo>
                  <a:pt x="15856" y="43241"/>
                </a:lnTo>
                <a:lnTo>
                  <a:pt x="16336" y="43001"/>
                </a:lnTo>
                <a:lnTo>
                  <a:pt x="16456" y="42941"/>
                </a:lnTo>
                <a:lnTo>
                  <a:pt x="16576" y="42821"/>
                </a:lnTo>
                <a:lnTo>
                  <a:pt x="17057" y="43842"/>
                </a:lnTo>
                <a:lnTo>
                  <a:pt x="17597" y="44802"/>
                </a:lnTo>
                <a:lnTo>
                  <a:pt x="17717" y="44923"/>
                </a:lnTo>
                <a:lnTo>
                  <a:pt x="17837" y="44983"/>
                </a:lnTo>
                <a:lnTo>
                  <a:pt x="18138" y="44983"/>
                </a:lnTo>
                <a:lnTo>
                  <a:pt x="18258" y="44863"/>
                </a:lnTo>
                <a:lnTo>
                  <a:pt x="18378" y="44742"/>
                </a:lnTo>
                <a:lnTo>
                  <a:pt x="18378" y="44622"/>
                </a:lnTo>
                <a:lnTo>
                  <a:pt x="18378" y="44442"/>
                </a:lnTo>
                <a:lnTo>
                  <a:pt x="18078" y="43121"/>
                </a:lnTo>
                <a:lnTo>
                  <a:pt x="17657" y="41800"/>
                </a:lnTo>
                <a:lnTo>
                  <a:pt x="16877" y="39157"/>
                </a:lnTo>
                <a:lnTo>
                  <a:pt x="16997" y="39037"/>
                </a:lnTo>
                <a:lnTo>
                  <a:pt x="17477" y="38497"/>
                </a:lnTo>
                <a:lnTo>
                  <a:pt x="17958" y="37956"/>
                </a:lnTo>
                <a:lnTo>
                  <a:pt x="18858" y="36695"/>
                </a:lnTo>
                <a:lnTo>
                  <a:pt x="19639" y="35434"/>
                </a:lnTo>
                <a:lnTo>
                  <a:pt x="20360" y="34112"/>
                </a:lnTo>
                <a:lnTo>
                  <a:pt x="21441" y="32071"/>
                </a:lnTo>
                <a:lnTo>
                  <a:pt x="21981" y="30989"/>
                </a:lnTo>
                <a:lnTo>
                  <a:pt x="22162" y="30449"/>
                </a:lnTo>
                <a:lnTo>
                  <a:pt x="22342" y="29908"/>
                </a:lnTo>
                <a:lnTo>
                  <a:pt x="22522" y="29728"/>
                </a:lnTo>
                <a:lnTo>
                  <a:pt x="22702" y="29488"/>
                </a:lnTo>
                <a:lnTo>
                  <a:pt x="22882" y="29188"/>
                </a:lnTo>
                <a:lnTo>
                  <a:pt x="22942" y="28888"/>
                </a:lnTo>
                <a:lnTo>
                  <a:pt x="23002" y="28587"/>
                </a:lnTo>
                <a:lnTo>
                  <a:pt x="22942" y="28287"/>
                </a:lnTo>
                <a:lnTo>
                  <a:pt x="22882" y="27987"/>
                </a:lnTo>
                <a:lnTo>
                  <a:pt x="22702" y="27686"/>
                </a:lnTo>
                <a:lnTo>
                  <a:pt x="22522" y="27446"/>
                </a:lnTo>
                <a:lnTo>
                  <a:pt x="22282" y="27266"/>
                </a:lnTo>
                <a:lnTo>
                  <a:pt x="21981" y="27086"/>
                </a:lnTo>
                <a:lnTo>
                  <a:pt x="21681" y="27026"/>
                </a:lnTo>
                <a:lnTo>
                  <a:pt x="21381" y="26966"/>
                </a:lnTo>
                <a:lnTo>
                  <a:pt x="21081" y="27026"/>
                </a:lnTo>
                <a:lnTo>
                  <a:pt x="20780" y="27086"/>
                </a:lnTo>
                <a:lnTo>
                  <a:pt x="20480" y="27266"/>
                </a:lnTo>
                <a:lnTo>
                  <a:pt x="20240" y="27446"/>
                </a:lnTo>
                <a:lnTo>
                  <a:pt x="20060" y="27686"/>
                </a:lnTo>
                <a:lnTo>
                  <a:pt x="19879" y="27987"/>
                </a:lnTo>
                <a:lnTo>
                  <a:pt x="19819" y="28287"/>
                </a:lnTo>
                <a:lnTo>
                  <a:pt x="19759" y="28587"/>
                </a:lnTo>
                <a:lnTo>
                  <a:pt x="19819" y="28888"/>
                </a:lnTo>
                <a:lnTo>
                  <a:pt x="19879" y="29188"/>
                </a:lnTo>
                <a:lnTo>
                  <a:pt x="20060" y="29488"/>
                </a:lnTo>
                <a:lnTo>
                  <a:pt x="20240" y="29728"/>
                </a:lnTo>
                <a:lnTo>
                  <a:pt x="20480" y="29908"/>
                </a:lnTo>
                <a:lnTo>
                  <a:pt x="20780" y="30089"/>
                </a:lnTo>
                <a:lnTo>
                  <a:pt x="20360" y="30929"/>
                </a:lnTo>
                <a:lnTo>
                  <a:pt x="20000" y="31770"/>
                </a:lnTo>
                <a:lnTo>
                  <a:pt x="19639" y="32611"/>
                </a:lnTo>
                <a:lnTo>
                  <a:pt x="19219" y="33452"/>
                </a:lnTo>
                <a:lnTo>
                  <a:pt x="19159" y="33572"/>
                </a:lnTo>
                <a:lnTo>
                  <a:pt x="18858" y="32611"/>
                </a:lnTo>
                <a:lnTo>
                  <a:pt x="18618" y="31710"/>
                </a:lnTo>
                <a:lnTo>
                  <a:pt x="18438" y="30749"/>
                </a:lnTo>
                <a:lnTo>
                  <a:pt x="18318" y="29788"/>
                </a:lnTo>
                <a:lnTo>
                  <a:pt x="18198" y="27867"/>
                </a:lnTo>
                <a:lnTo>
                  <a:pt x="18138" y="27746"/>
                </a:lnTo>
                <a:lnTo>
                  <a:pt x="18018" y="27686"/>
                </a:lnTo>
                <a:lnTo>
                  <a:pt x="17898" y="27746"/>
                </a:lnTo>
                <a:lnTo>
                  <a:pt x="17837" y="27806"/>
                </a:lnTo>
                <a:lnTo>
                  <a:pt x="17657" y="28647"/>
                </a:lnTo>
                <a:lnTo>
                  <a:pt x="17537" y="29488"/>
                </a:lnTo>
                <a:lnTo>
                  <a:pt x="17477" y="30449"/>
                </a:lnTo>
                <a:lnTo>
                  <a:pt x="17477" y="31410"/>
                </a:lnTo>
                <a:lnTo>
                  <a:pt x="17537" y="32311"/>
                </a:lnTo>
                <a:lnTo>
                  <a:pt x="17717" y="33212"/>
                </a:lnTo>
                <a:lnTo>
                  <a:pt x="18018" y="34052"/>
                </a:lnTo>
                <a:lnTo>
                  <a:pt x="18198" y="34473"/>
                </a:lnTo>
                <a:lnTo>
                  <a:pt x="18438" y="34833"/>
                </a:lnTo>
                <a:lnTo>
                  <a:pt x="17477" y="36455"/>
                </a:lnTo>
                <a:lnTo>
                  <a:pt x="16516" y="38076"/>
                </a:lnTo>
                <a:lnTo>
                  <a:pt x="15856" y="36034"/>
                </a:lnTo>
                <a:lnTo>
                  <a:pt x="15255" y="33932"/>
                </a:lnTo>
                <a:lnTo>
                  <a:pt x="14835" y="32071"/>
                </a:lnTo>
                <a:lnTo>
                  <a:pt x="14174" y="28888"/>
                </a:lnTo>
                <a:lnTo>
                  <a:pt x="13513" y="25524"/>
                </a:lnTo>
                <a:lnTo>
                  <a:pt x="13153" y="23182"/>
                </a:lnTo>
                <a:lnTo>
                  <a:pt x="12793" y="19879"/>
                </a:lnTo>
                <a:lnTo>
                  <a:pt x="13333" y="19519"/>
                </a:lnTo>
                <a:lnTo>
                  <a:pt x="13814" y="19158"/>
                </a:lnTo>
                <a:lnTo>
                  <a:pt x="14835" y="18318"/>
                </a:lnTo>
                <a:lnTo>
                  <a:pt x="15735" y="17357"/>
                </a:lnTo>
                <a:lnTo>
                  <a:pt x="16696" y="16396"/>
                </a:lnTo>
                <a:lnTo>
                  <a:pt x="17237" y="16696"/>
                </a:lnTo>
                <a:lnTo>
                  <a:pt x="17837" y="16936"/>
                </a:lnTo>
                <a:lnTo>
                  <a:pt x="19039" y="17357"/>
                </a:lnTo>
                <a:lnTo>
                  <a:pt x="20780" y="17957"/>
                </a:lnTo>
                <a:lnTo>
                  <a:pt x="21681" y="18137"/>
                </a:lnTo>
                <a:lnTo>
                  <a:pt x="22162" y="18197"/>
                </a:lnTo>
                <a:lnTo>
                  <a:pt x="22762" y="18197"/>
                </a:lnTo>
                <a:lnTo>
                  <a:pt x="22882" y="18137"/>
                </a:lnTo>
                <a:lnTo>
                  <a:pt x="23002" y="18017"/>
                </a:lnTo>
                <a:lnTo>
                  <a:pt x="23002" y="17897"/>
                </a:lnTo>
                <a:lnTo>
                  <a:pt x="23062" y="17717"/>
                </a:lnTo>
                <a:lnTo>
                  <a:pt x="23002" y="17597"/>
                </a:lnTo>
                <a:lnTo>
                  <a:pt x="22942" y="17477"/>
                </a:lnTo>
                <a:lnTo>
                  <a:pt x="22822" y="17357"/>
                </a:lnTo>
                <a:lnTo>
                  <a:pt x="22462" y="17116"/>
                </a:lnTo>
                <a:lnTo>
                  <a:pt x="22041" y="16936"/>
                </a:lnTo>
                <a:lnTo>
                  <a:pt x="21141" y="16576"/>
                </a:lnTo>
                <a:lnTo>
                  <a:pt x="19339" y="16156"/>
                </a:lnTo>
                <a:lnTo>
                  <a:pt x="18438" y="15855"/>
                </a:lnTo>
                <a:lnTo>
                  <a:pt x="17417" y="15615"/>
                </a:lnTo>
                <a:lnTo>
                  <a:pt x="19519" y="13693"/>
                </a:lnTo>
                <a:lnTo>
                  <a:pt x="20480" y="12612"/>
                </a:lnTo>
                <a:lnTo>
                  <a:pt x="20960" y="12072"/>
                </a:lnTo>
                <a:lnTo>
                  <a:pt x="21381" y="11471"/>
                </a:lnTo>
                <a:lnTo>
                  <a:pt x="21741" y="11411"/>
                </a:lnTo>
                <a:lnTo>
                  <a:pt x="22101" y="11351"/>
                </a:lnTo>
                <a:lnTo>
                  <a:pt x="22402" y="11171"/>
                </a:lnTo>
                <a:lnTo>
                  <a:pt x="22702" y="10931"/>
                </a:lnTo>
                <a:lnTo>
                  <a:pt x="22942" y="10630"/>
                </a:lnTo>
                <a:lnTo>
                  <a:pt x="23062" y="10330"/>
                </a:lnTo>
                <a:lnTo>
                  <a:pt x="23243" y="9970"/>
                </a:lnTo>
                <a:lnTo>
                  <a:pt x="23243" y="9609"/>
                </a:lnTo>
                <a:lnTo>
                  <a:pt x="23183" y="9249"/>
                </a:lnTo>
                <a:lnTo>
                  <a:pt x="23122" y="8889"/>
                </a:lnTo>
                <a:lnTo>
                  <a:pt x="22942" y="8588"/>
                </a:lnTo>
                <a:lnTo>
                  <a:pt x="22702" y="8288"/>
                </a:lnTo>
                <a:lnTo>
                  <a:pt x="22402" y="8048"/>
                </a:lnTo>
                <a:lnTo>
                  <a:pt x="22101" y="7868"/>
                </a:lnTo>
                <a:lnTo>
                  <a:pt x="21741" y="7808"/>
                </a:lnTo>
                <a:lnTo>
                  <a:pt x="21381" y="7748"/>
                </a:lnTo>
                <a:lnTo>
                  <a:pt x="21020" y="7808"/>
                </a:lnTo>
                <a:lnTo>
                  <a:pt x="20660" y="7868"/>
                </a:lnTo>
                <a:lnTo>
                  <a:pt x="20360" y="8048"/>
                </a:lnTo>
                <a:lnTo>
                  <a:pt x="20060" y="8288"/>
                </a:lnTo>
                <a:lnTo>
                  <a:pt x="19819" y="8588"/>
                </a:lnTo>
                <a:lnTo>
                  <a:pt x="19699" y="8889"/>
                </a:lnTo>
                <a:lnTo>
                  <a:pt x="19519" y="9249"/>
                </a:lnTo>
                <a:lnTo>
                  <a:pt x="19519" y="9609"/>
                </a:lnTo>
                <a:lnTo>
                  <a:pt x="19579" y="9970"/>
                </a:lnTo>
                <a:lnTo>
                  <a:pt x="19639" y="10270"/>
                </a:lnTo>
                <a:lnTo>
                  <a:pt x="19819" y="10570"/>
                </a:lnTo>
                <a:lnTo>
                  <a:pt x="20000" y="10871"/>
                </a:lnTo>
                <a:lnTo>
                  <a:pt x="19519" y="11291"/>
                </a:lnTo>
                <a:lnTo>
                  <a:pt x="19039" y="11771"/>
                </a:lnTo>
                <a:lnTo>
                  <a:pt x="18078" y="12792"/>
                </a:lnTo>
                <a:lnTo>
                  <a:pt x="17177" y="13813"/>
                </a:lnTo>
                <a:lnTo>
                  <a:pt x="16336" y="14774"/>
                </a:lnTo>
                <a:lnTo>
                  <a:pt x="15435" y="15675"/>
                </a:lnTo>
                <a:lnTo>
                  <a:pt x="14474" y="16636"/>
                </a:lnTo>
                <a:lnTo>
                  <a:pt x="13513" y="17597"/>
                </a:lnTo>
                <a:lnTo>
                  <a:pt x="13093" y="18077"/>
                </a:lnTo>
                <a:lnTo>
                  <a:pt x="12673" y="18618"/>
                </a:lnTo>
                <a:lnTo>
                  <a:pt x="12492" y="15555"/>
                </a:lnTo>
                <a:lnTo>
                  <a:pt x="12372" y="12432"/>
                </a:lnTo>
                <a:lnTo>
                  <a:pt x="12372" y="9790"/>
                </a:lnTo>
                <a:lnTo>
                  <a:pt x="12432" y="7147"/>
                </a:lnTo>
                <a:lnTo>
                  <a:pt x="12492" y="6186"/>
                </a:lnTo>
                <a:lnTo>
                  <a:pt x="12613" y="5165"/>
                </a:lnTo>
                <a:lnTo>
                  <a:pt x="12673" y="4084"/>
                </a:lnTo>
                <a:lnTo>
                  <a:pt x="12673" y="3063"/>
                </a:lnTo>
                <a:lnTo>
                  <a:pt x="12973" y="2883"/>
                </a:lnTo>
                <a:lnTo>
                  <a:pt x="13153" y="2643"/>
                </a:lnTo>
                <a:lnTo>
                  <a:pt x="13333" y="2343"/>
                </a:lnTo>
                <a:lnTo>
                  <a:pt x="13393" y="1982"/>
                </a:lnTo>
                <a:lnTo>
                  <a:pt x="13453" y="1682"/>
                </a:lnTo>
                <a:lnTo>
                  <a:pt x="13393" y="1382"/>
                </a:lnTo>
                <a:lnTo>
                  <a:pt x="13333" y="1021"/>
                </a:lnTo>
                <a:lnTo>
                  <a:pt x="13153" y="781"/>
                </a:lnTo>
                <a:lnTo>
                  <a:pt x="12973" y="481"/>
                </a:lnTo>
                <a:lnTo>
                  <a:pt x="12673" y="301"/>
                </a:lnTo>
                <a:lnTo>
                  <a:pt x="12432" y="120"/>
                </a:lnTo>
                <a:lnTo>
                  <a:pt x="12072" y="60"/>
                </a:lnTo>
                <a:lnTo>
                  <a:pt x="11772" y="0"/>
                </a:lnTo>
                <a:close/>
              </a:path>
            </a:pathLst>
          </a:custGeom>
          <a:solidFill>
            <a:srgbClr val="187767"/>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endParaRPr lang="en-US" sz="1800"/>
          </a:p>
        </p:txBody>
      </p:sp>
    </p:spTree>
    <p:extLst>
      <p:ext uri="{BB962C8B-B14F-4D97-AF65-F5344CB8AC3E}">
        <p14:creationId xmlns:p14="http://schemas.microsoft.com/office/powerpoint/2010/main" val="251410936"/>
      </p:ext>
    </p:extLst>
  </p:cSld>
  <p:clrMapOvr>
    <a:masterClrMapping/>
  </p:clrMapOvr>
</p:sldLayout>
</file>

<file path=ppt/slideLayouts/slideLayout449.xml><?xml version="1.0" encoding="utf-8"?>
<p:sldLayout xmlns:a="http://schemas.openxmlformats.org/drawingml/2006/main" xmlns:r="http://schemas.openxmlformats.org/officeDocument/2006/relationships" xmlns:p="http://schemas.openxmlformats.org/presentationml/2006/main">
  <p:cSld name="Blank with border">
    <p:spTree>
      <p:nvGrpSpPr>
        <p:cNvPr id="1" name="Shape 188"/>
        <p:cNvGrpSpPr/>
        <p:nvPr/>
      </p:nvGrpSpPr>
      <p:grpSpPr>
        <a:xfrm>
          <a:off x="0" y="0"/>
          <a:ext cx="0" cy="0"/>
          <a:chOff x="0" y="0"/>
          <a:chExt cx="0" cy="0"/>
        </a:xfrm>
      </p:grpSpPr>
      <p:sp>
        <p:nvSpPr>
          <p:cNvPr id="2" name="Shape 189">
            <a:extLst>
              <a:ext uri="{FF2B5EF4-FFF2-40B4-BE49-F238E27FC236}">
                <a16:creationId xmlns:a16="http://schemas.microsoft.com/office/drawing/2014/main" xmlns="" id="{BB626DD4-E71D-4B41-83B9-320BEE76F659}"/>
              </a:ext>
            </a:extLst>
          </p:cNvPr>
          <p:cNvSpPr>
            <a:spLocks noChangeArrowheads="1"/>
          </p:cNvSpPr>
          <p:nvPr/>
        </p:nvSpPr>
        <p:spPr bwMode="auto">
          <a:xfrm>
            <a:off x="675218" y="563564"/>
            <a:ext cx="10841567" cy="5730875"/>
          </a:xfrm>
          <a:prstGeom prst="rect">
            <a:avLst/>
          </a:prstGeom>
          <a:solidFill>
            <a:srgbClr val="FFFFFF"/>
          </a:solidFill>
          <a:ln w="76200">
            <a:solidFill>
              <a:srgbClr val="CE2F1C"/>
            </a:solidFill>
            <a:miter lim="800000"/>
            <a:headEnd/>
            <a:tailEnd/>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 name="Shape 190">
            <a:extLst>
              <a:ext uri="{FF2B5EF4-FFF2-40B4-BE49-F238E27FC236}">
                <a16:creationId xmlns:a16="http://schemas.microsoft.com/office/drawing/2014/main" xmlns="" id="{21E77472-E001-4A87-A918-808A7C6C1475}"/>
              </a:ext>
            </a:extLst>
          </p:cNvPr>
          <p:cNvSpPr>
            <a:spLocks noChangeArrowheads="1"/>
          </p:cNvSpPr>
          <p:nvPr/>
        </p:nvSpPr>
        <p:spPr bwMode="auto">
          <a:xfrm>
            <a:off x="880534" y="766764"/>
            <a:ext cx="10430933" cy="5324475"/>
          </a:xfrm>
          <a:prstGeom prst="rect">
            <a:avLst/>
          </a:prstGeom>
          <a:solidFill>
            <a:srgbClr val="FFFFFF"/>
          </a:solidFill>
          <a:ln w="9525">
            <a:solidFill>
              <a:srgbClr val="79C6CC"/>
            </a:solidFill>
            <a:prstDash val="dot"/>
            <a:miter lim="800000"/>
            <a:headEnd/>
            <a:tailEnd/>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Tree>
    <p:extLst>
      <p:ext uri="{BB962C8B-B14F-4D97-AF65-F5344CB8AC3E}">
        <p14:creationId xmlns:p14="http://schemas.microsoft.com/office/powerpoint/2010/main" val="779510547"/>
      </p:ext>
    </p:extLst>
  </p:cSld>
  <p:clrMapOvr>
    <a:masterClrMapping/>
  </p:clrMapOvr>
</p:sldLayout>
</file>

<file path=ppt/slideLayouts/slideLayout450.xml><?xml version="1.0" encoding="utf-8"?>
<p:sldLayout xmlns:a="http://schemas.openxmlformats.org/drawingml/2006/main" xmlns:r="http://schemas.openxmlformats.org/officeDocument/2006/relationships" xmlns:p="http://schemas.openxmlformats.org/presentationml/2006/main">
  <p:cSld name="For background image">
    <p:spTree>
      <p:nvGrpSpPr>
        <p:cNvPr id="1" name="Shape 191"/>
        <p:cNvGrpSpPr/>
        <p:nvPr/>
      </p:nvGrpSpPr>
      <p:grpSpPr>
        <a:xfrm>
          <a:off x="0" y="0"/>
          <a:ext cx="0" cy="0"/>
          <a:chOff x="0" y="0"/>
          <a:chExt cx="0" cy="0"/>
        </a:xfrm>
      </p:grpSpPr>
      <p:sp>
        <p:nvSpPr>
          <p:cNvPr id="2" name="Shape 192">
            <a:extLst>
              <a:ext uri="{FF2B5EF4-FFF2-40B4-BE49-F238E27FC236}">
                <a16:creationId xmlns:a16="http://schemas.microsoft.com/office/drawing/2014/main" xmlns="" id="{090C38B1-7D0A-4381-9110-2C7DBA32AAF1}"/>
              </a:ext>
            </a:extLst>
          </p:cNvPr>
          <p:cNvSpPr>
            <a:spLocks noChangeArrowheads="1"/>
          </p:cNvSpPr>
          <p:nvPr/>
        </p:nvSpPr>
        <p:spPr bwMode="auto">
          <a:xfrm>
            <a:off x="675218" y="563564"/>
            <a:ext cx="10841567" cy="5730875"/>
          </a:xfrm>
          <a:prstGeom prst="rect">
            <a:avLst/>
          </a:prstGeom>
          <a:noFill/>
          <a:ln w="76200">
            <a:solidFill>
              <a:srgbClr val="CE2F1C"/>
            </a:solidFill>
            <a:miter lim="800000"/>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 name="Shape 193">
            <a:extLst>
              <a:ext uri="{FF2B5EF4-FFF2-40B4-BE49-F238E27FC236}">
                <a16:creationId xmlns:a16="http://schemas.microsoft.com/office/drawing/2014/main" xmlns="" id="{E692A8F8-9C3B-413C-A15D-B79B1EE5EDA6}"/>
              </a:ext>
            </a:extLst>
          </p:cNvPr>
          <p:cNvSpPr>
            <a:spLocks noChangeArrowheads="1"/>
          </p:cNvSpPr>
          <p:nvPr/>
        </p:nvSpPr>
        <p:spPr bwMode="auto">
          <a:xfrm>
            <a:off x="880534" y="766764"/>
            <a:ext cx="10430933" cy="5324475"/>
          </a:xfrm>
          <a:prstGeom prst="rect">
            <a:avLst/>
          </a:prstGeom>
          <a:noFill/>
          <a:ln w="9525">
            <a:solidFill>
              <a:srgbClr val="FFFFFF"/>
            </a:solidFill>
            <a:prstDash val="dot"/>
            <a:miter lim="800000"/>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Tree>
    <p:extLst>
      <p:ext uri="{BB962C8B-B14F-4D97-AF65-F5344CB8AC3E}">
        <p14:creationId xmlns:p14="http://schemas.microsoft.com/office/powerpoint/2010/main" val="4121050303"/>
      </p:ext>
    </p:extLst>
  </p:cSld>
  <p:clrMapOvr>
    <a:masterClrMapping/>
  </p:clrMapOvr>
</p:sldLayout>
</file>

<file path=ppt/slideLayouts/slideLayout451.xml><?xml version="1.0" encoding="utf-8"?>
<p:sldLayout xmlns:a="http://schemas.openxmlformats.org/drawingml/2006/main" xmlns:r="http://schemas.openxmlformats.org/officeDocument/2006/relationships" xmlns:p="http://schemas.openxmlformats.org/presentationml/2006/main" showMasterSp="0" type="title" preserve="1">
  <p:cSld name="Title Slide">
    <p:bg bwMode="ltGray">
      <p:bgPr>
        <a:blipFill dpi="0" rotWithShape="0">
          <a:blip r:embed="rId2"/>
          <a:srcRect/>
          <a:stretch>
            <a:fillRect/>
          </a:stretch>
        </a:blipFill>
        <a:effectLst/>
      </p:bgPr>
    </p:bg>
    <p:spTree>
      <p:nvGrpSpPr>
        <p:cNvPr id="1" name=""/>
        <p:cNvGrpSpPr/>
        <p:nvPr/>
      </p:nvGrpSpPr>
      <p:grpSpPr>
        <a:xfrm>
          <a:off x="0" y="0"/>
          <a:ext cx="0" cy="0"/>
          <a:chOff x="0" y="0"/>
          <a:chExt cx="0" cy="0"/>
        </a:xfrm>
      </p:grpSpPr>
      <p:sp>
        <p:nvSpPr>
          <p:cNvPr id="4" name="Text Box 28">
            <a:extLst>
              <a:ext uri="{FF2B5EF4-FFF2-40B4-BE49-F238E27FC236}">
                <a16:creationId xmlns:a16="http://schemas.microsoft.com/office/drawing/2014/main" xmlns="" id="{39BE044F-3B6E-4BFA-B14B-BE4363BB4784}"/>
              </a:ext>
            </a:extLst>
          </p:cNvPr>
          <p:cNvSpPr txBox="1">
            <a:spLocks noChangeArrowheads="1"/>
          </p:cNvSpPr>
          <p:nvPr/>
        </p:nvSpPr>
        <p:spPr bwMode="gray">
          <a:xfrm>
            <a:off x="10261600" y="152400"/>
            <a:ext cx="1152880" cy="461665"/>
          </a:xfrm>
          <a:prstGeom prst="rect">
            <a:avLst/>
          </a:prstGeom>
          <a:noFill/>
          <a:ln>
            <a:noFill/>
          </a:ln>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r>
              <a:rPr lang="en-US" altLang="en-US" sz="2400" b="1">
                <a:solidFill>
                  <a:srgbClr val="FFFFFF"/>
                </a:solidFill>
                <a:latin typeface="Verdana" panose="020B0604030504040204" pitchFamily="34" charset="0"/>
              </a:rPr>
              <a:t>LOGO</a:t>
            </a:r>
          </a:p>
        </p:txBody>
      </p:sp>
      <p:pic>
        <p:nvPicPr>
          <p:cNvPr id="5" name="Picture 102" descr="season_2">
            <a:extLst>
              <a:ext uri="{FF2B5EF4-FFF2-40B4-BE49-F238E27FC236}">
                <a16:creationId xmlns:a16="http://schemas.microsoft.com/office/drawing/2014/main" xmlns="" id="{CF23CE90-79A4-41FE-8A14-AA082A75D85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l="53087" t="15094" r="12962" b="45284"/>
          <a:stretch>
            <a:fillRect/>
          </a:stretch>
        </p:blipFill>
        <p:spPr bwMode="gray">
          <a:xfrm>
            <a:off x="1219200" y="609600"/>
            <a:ext cx="628651" cy="533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 name="Picture 106" descr="season_2">
            <a:extLst>
              <a:ext uri="{FF2B5EF4-FFF2-40B4-BE49-F238E27FC236}">
                <a16:creationId xmlns:a16="http://schemas.microsoft.com/office/drawing/2014/main" xmlns="" id="{F5A66AB8-C474-4BFD-A52E-5719383A8811}"/>
              </a:ext>
            </a:extLst>
          </p:cNvPr>
          <p:cNvPicPr>
            <a:picLocks noChangeAspect="1" noChangeArrowheads="1"/>
          </p:cNvPicPr>
          <p:nvPr/>
        </p:nvPicPr>
        <p:blipFill>
          <a:blip r:embed="rId4">
            <a:extLst>
              <a:ext uri="{28A0092B-C50C-407E-A947-70E740481C1C}">
                <a14:useLocalDpi xmlns:a14="http://schemas.microsoft.com/office/drawing/2010/main" val="0"/>
              </a:ext>
            </a:extLst>
          </a:blip>
          <a:srcRect l="53087" t="15094" r="12962" b="45284"/>
          <a:stretch>
            <a:fillRect/>
          </a:stretch>
        </p:blipFill>
        <p:spPr bwMode="gray">
          <a:xfrm>
            <a:off x="2844801" y="2590800"/>
            <a:ext cx="1528233" cy="1295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 name="Picture 107" descr="season_2">
            <a:extLst>
              <a:ext uri="{FF2B5EF4-FFF2-40B4-BE49-F238E27FC236}">
                <a16:creationId xmlns:a16="http://schemas.microsoft.com/office/drawing/2014/main" xmlns="" id="{53A1C18E-30FA-415D-A0C8-41EBD5D533CC}"/>
              </a:ext>
            </a:extLst>
          </p:cNvPr>
          <p:cNvPicPr>
            <a:picLocks noChangeAspect="1" noChangeArrowheads="1"/>
          </p:cNvPicPr>
          <p:nvPr/>
        </p:nvPicPr>
        <p:blipFill>
          <a:blip r:embed="rId4">
            <a:extLst>
              <a:ext uri="{28A0092B-C50C-407E-A947-70E740481C1C}">
                <a14:useLocalDpi xmlns:a14="http://schemas.microsoft.com/office/drawing/2010/main" val="0"/>
              </a:ext>
            </a:extLst>
          </a:blip>
          <a:srcRect l="53087" t="15094" r="12962" b="45284"/>
          <a:stretch>
            <a:fillRect/>
          </a:stretch>
        </p:blipFill>
        <p:spPr bwMode="gray">
          <a:xfrm>
            <a:off x="6604000" y="2438400"/>
            <a:ext cx="1159933" cy="984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 name="Picture 108" descr="season_2">
            <a:extLst>
              <a:ext uri="{FF2B5EF4-FFF2-40B4-BE49-F238E27FC236}">
                <a16:creationId xmlns:a16="http://schemas.microsoft.com/office/drawing/2014/main" xmlns="" id="{B95D7ADB-986F-473A-A9AB-B30DF2B7D5F2}"/>
              </a:ext>
            </a:extLst>
          </p:cNvPr>
          <p:cNvPicPr>
            <a:picLocks noChangeAspect="1" noChangeArrowheads="1"/>
          </p:cNvPicPr>
          <p:nvPr/>
        </p:nvPicPr>
        <p:blipFill>
          <a:blip r:embed="rId4">
            <a:extLst>
              <a:ext uri="{28A0092B-C50C-407E-A947-70E740481C1C}">
                <a14:useLocalDpi xmlns:a14="http://schemas.microsoft.com/office/drawing/2010/main" val="0"/>
              </a:ext>
            </a:extLst>
          </a:blip>
          <a:srcRect l="53087" t="15094" r="12962" b="45284"/>
          <a:stretch>
            <a:fillRect/>
          </a:stretch>
        </p:blipFill>
        <p:spPr bwMode="gray">
          <a:xfrm>
            <a:off x="406401" y="152400"/>
            <a:ext cx="1250951" cy="1060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 name="Picture 109" descr="season_2">
            <a:extLst>
              <a:ext uri="{FF2B5EF4-FFF2-40B4-BE49-F238E27FC236}">
                <a16:creationId xmlns:a16="http://schemas.microsoft.com/office/drawing/2014/main" xmlns="" id="{043FAF0B-15A4-4852-ACFF-E0AF42D658B6}"/>
              </a:ext>
            </a:extLst>
          </p:cNvPr>
          <p:cNvPicPr>
            <a:picLocks noChangeAspect="1" noChangeArrowheads="1"/>
          </p:cNvPicPr>
          <p:nvPr/>
        </p:nvPicPr>
        <p:blipFill>
          <a:blip r:embed="rId5">
            <a:extLst>
              <a:ext uri="{28A0092B-C50C-407E-A947-70E740481C1C}">
                <a14:useLocalDpi xmlns:a14="http://schemas.microsoft.com/office/drawing/2010/main" val="0"/>
              </a:ext>
            </a:extLst>
          </a:blip>
          <a:srcRect l="53087" t="15094" r="12962" b="45284"/>
          <a:stretch>
            <a:fillRect/>
          </a:stretch>
        </p:blipFill>
        <p:spPr bwMode="gray">
          <a:xfrm>
            <a:off x="7213601" y="1981200"/>
            <a:ext cx="622300" cy="527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 name="Picture 110" descr="season_2">
            <a:extLst>
              <a:ext uri="{FF2B5EF4-FFF2-40B4-BE49-F238E27FC236}">
                <a16:creationId xmlns:a16="http://schemas.microsoft.com/office/drawing/2014/main" xmlns="" id="{CD633C59-403D-41DA-B029-14D8B746484C}"/>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gray">
          <a:xfrm rot="6166136">
            <a:off x="3411538" y="2684463"/>
            <a:ext cx="1508125" cy="2235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 name="Picture 111" descr="season_2">
            <a:extLst>
              <a:ext uri="{FF2B5EF4-FFF2-40B4-BE49-F238E27FC236}">
                <a16:creationId xmlns:a16="http://schemas.microsoft.com/office/drawing/2014/main" xmlns="" id="{B7631DCA-E574-4DBB-A8C4-00D1E2463488}"/>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gray">
          <a:xfrm rot="16913090">
            <a:off x="1676665" y="1269736"/>
            <a:ext cx="1055688" cy="15642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 name="Picture 112" descr="season_2">
            <a:extLst>
              <a:ext uri="{FF2B5EF4-FFF2-40B4-BE49-F238E27FC236}">
                <a16:creationId xmlns:a16="http://schemas.microsoft.com/office/drawing/2014/main" xmlns="" id="{2C26B571-B8AE-4329-A9A5-82ACA63CBA10}"/>
              </a:ext>
            </a:extLst>
          </p:cNvPr>
          <p:cNvPicPr>
            <a:picLocks noChangeAspect="1" noChangeArrowheads="1"/>
          </p:cNvPicPr>
          <p:nvPr/>
        </p:nvPicPr>
        <p:blipFill>
          <a:blip r:embed="rId5">
            <a:extLst>
              <a:ext uri="{28A0092B-C50C-407E-A947-70E740481C1C}">
                <a14:useLocalDpi xmlns:a14="http://schemas.microsoft.com/office/drawing/2010/main" val="0"/>
              </a:ext>
            </a:extLst>
          </a:blip>
          <a:srcRect l="53087" t="15094" r="12962" b="45284"/>
          <a:stretch>
            <a:fillRect/>
          </a:stretch>
        </p:blipFill>
        <p:spPr bwMode="gray">
          <a:xfrm>
            <a:off x="4470401" y="2133600"/>
            <a:ext cx="622300" cy="527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 name="Picture 113" descr="season_2">
            <a:extLst>
              <a:ext uri="{FF2B5EF4-FFF2-40B4-BE49-F238E27FC236}">
                <a16:creationId xmlns:a16="http://schemas.microsoft.com/office/drawing/2014/main" xmlns="" id="{F50FD2A4-8A2C-4DD1-9C46-FD831A89A75D}"/>
              </a:ext>
            </a:extLst>
          </p:cNvPr>
          <p:cNvPicPr>
            <a:picLocks noChangeAspect="1" noChangeArrowheads="1"/>
          </p:cNvPicPr>
          <p:nvPr/>
        </p:nvPicPr>
        <p:blipFill>
          <a:blip r:embed="rId8">
            <a:extLst>
              <a:ext uri="{28A0092B-C50C-407E-A947-70E740481C1C}">
                <a14:useLocalDpi xmlns:a14="http://schemas.microsoft.com/office/drawing/2010/main" val="0"/>
              </a:ext>
            </a:extLst>
          </a:blip>
          <a:srcRect l="53087" t="15094" r="12962" b="45284"/>
          <a:stretch>
            <a:fillRect/>
          </a:stretch>
        </p:blipFill>
        <p:spPr bwMode="gray">
          <a:xfrm>
            <a:off x="4267200" y="2057400"/>
            <a:ext cx="270933"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 name="Picture 122" descr="03">
            <a:extLst>
              <a:ext uri="{FF2B5EF4-FFF2-40B4-BE49-F238E27FC236}">
                <a16:creationId xmlns:a16="http://schemas.microsoft.com/office/drawing/2014/main" xmlns="" id="{EFCDC023-89D4-428E-A3BB-0AF4F170D71E}"/>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gray">
          <a:xfrm rot="546194">
            <a:off x="9660467" y="4913314"/>
            <a:ext cx="1712384" cy="682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 name="Picture 123" descr="03">
            <a:extLst>
              <a:ext uri="{FF2B5EF4-FFF2-40B4-BE49-F238E27FC236}">
                <a16:creationId xmlns:a16="http://schemas.microsoft.com/office/drawing/2014/main" xmlns="" id="{D600BB2D-C5DC-4DF3-8265-323DCBEF7257}"/>
              </a:ext>
            </a:extLst>
          </p:cNvPr>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gray">
          <a:xfrm rot="546194">
            <a:off x="10886018" y="4841875"/>
            <a:ext cx="1098549" cy="438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 name="Picture 126" descr="01">
            <a:extLst>
              <a:ext uri="{FF2B5EF4-FFF2-40B4-BE49-F238E27FC236}">
                <a16:creationId xmlns:a16="http://schemas.microsoft.com/office/drawing/2014/main" xmlns="" id="{72FC55AE-ACD6-4E10-A2E5-D9361C425FBE}"/>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gray">
          <a:xfrm rot="702076">
            <a:off x="7112000" y="4343400"/>
            <a:ext cx="1320800" cy="806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 name="Picture 125" descr="01">
            <a:extLst>
              <a:ext uri="{FF2B5EF4-FFF2-40B4-BE49-F238E27FC236}">
                <a16:creationId xmlns:a16="http://schemas.microsoft.com/office/drawing/2014/main" xmlns="" id="{57A65B20-2634-4BBF-A3CA-B81472A1834E}"/>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gray">
          <a:xfrm rot="702076">
            <a:off x="8062384" y="3609975"/>
            <a:ext cx="2300816" cy="1404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 name="TextBox 17">
            <a:extLst>
              <a:ext uri="{FF2B5EF4-FFF2-40B4-BE49-F238E27FC236}">
                <a16:creationId xmlns:a16="http://schemas.microsoft.com/office/drawing/2014/main" xmlns="" id="{33D3C30B-E718-4C7E-B722-BF09E65D23AC}"/>
              </a:ext>
            </a:extLst>
          </p:cNvPr>
          <p:cNvSpPr txBox="1">
            <a:spLocks noChangeArrowheads="1"/>
          </p:cNvSpPr>
          <p:nvPr userDrawn="1"/>
        </p:nvSpPr>
        <p:spPr bwMode="auto">
          <a:xfrm>
            <a:off x="10231207" y="6627814"/>
            <a:ext cx="1960793" cy="230832"/>
          </a:xfrm>
          <a:prstGeom prst="rect">
            <a:avLst/>
          </a:prstGeom>
          <a:noFill/>
          <a:ln>
            <a:noFill/>
          </a:ln>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r" eaLnBrk="1" hangingPunct="1">
              <a:defRPr/>
            </a:pPr>
            <a:r>
              <a:rPr lang="en-US" altLang="en-US" sz="900">
                <a:solidFill>
                  <a:srgbClr val="000000"/>
                </a:solidFill>
                <a:latin typeface="Verdana" panose="020B0604030504040204" pitchFamily="34" charset="0"/>
              </a:rPr>
              <a:t>http://dichvudanhvanban.com</a:t>
            </a:r>
          </a:p>
        </p:txBody>
      </p:sp>
      <p:sp>
        <p:nvSpPr>
          <p:cNvPr id="3074" name="Rectangle 2"/>
          <p:cNvSpPr>
            <a:spLocks noGrp="1" noChangeArrowheads="1"/>
          </p:cNvSpPr>
          <p:nvPr>
            <p:ph type="ctrTitle"/>
          </p:nvPr>
        </p:nvSpPr>
        <p:spPr>
          <a:xfrm>
            <a:off x="0" y="5029200"/>
            <a:ext cx="8940800" cy="1066800"/>
          </a:xfrm>
          <a:effectLst/>
        </p:spPr>
        <p:txBody>
          <a:bodyPr/>
          <a:lstStyle>
            <a:lvl1pPr algn="r">
              <a:defRPr sz="6000">
                <a:solidFill>
                  <a:schemeClr val="tx2"/>
                </a:solidFill>
              </a:defRPr>
            </a:lvl1pPr>
          </a:lstStyle>
          <a:p>
            <a:r>
              <a:rPr lang="en-US"/>
              <a:t>Click to edit Master title style</a:t>
            </a:r>
          </a:p>
        </p:txBody>
      </p:sp>
      <p:sp>
        <p:nvSpPr>
          <p:cNvPr id="3075" name="Rectangle 3"/>
          <p:cNvSpPr>
            <a:spLocks noGrp="1" noChangeArrowheads="1"/>
          </p:cNvSpPr>
          <p:nvPr>
            <p:ph type="subTitle" idx="1"/>
          </p:nvPr>
        </p:nvSpPr>
        <p:spPr bwMode="gray">
          <a:xfrm>
            <a:off x="2743200" y="6111876"/>
            <a:ext cx="6197600" cy="365125"/>
          </a:xfrm>
          <a:effectLst>
            <a:outerShdw dist="17961" dir="2700000" algn="ctr" rotWithShape="0">
              <a:schemeClr val="bg1"/>
            </a:outerShdw>
          </a:effectLst>
        </p:spPr>
        <p:txBody>
          <a:bodyPr/>
          <a:lstStyle>
            <a:lvl1pPr marL="0" indent="0" algn="r">
              <a:buFont typeface="Wingdings" pitchFamily="2" charset="2"/>
              <a:buNone/>
              <a:defRPr sz="2000" b="0">
                <a:solidFill>
                  <a:schemeClr val="tx1"/>
                </a:solidFill>
              </a:defRPr>
            </a:lvl1pPr>
          </a:lstStyle>
          <a:p>
            <a:r>
              <a:rPr lang="en-US"/>
              <a:t>Click to edit Master subtitle style</a:t>
            </a:r>
          </a:p>
        </p:txBody>
      </p:sp>
      <p:sp>
        <p:nvSpPr>
          <p:cNvPr id="19" name="Rectangle 115">
            <a:extLst>
              <a:ext uri="{FF2B5EF4-FFF2-40B4-BE49-F238E27FC236}">
                <a16:creationId xmlns:a16="http://schemas.microsoft.com/office/drawing/2014/main" xmlns="" id="{BFA95FD0-F532-4354-95A9-04514DFD1CA1}"/>
              </a:ext>
            </a:extLst>
          </p:cNvPr>
          <p:cNvSpPr>
            <a:spLocks noGrp="1" noChangeArrowheads="1"/>
          </p:cNvSpPr>
          <p:nvPr>
            <p:ph type="dt" sz="quarter" idx="10"/>
          </p:nvPr>
        </p:nvSpPr>
        <p:spPr bwMode="gray">
          <a:xfrm>
            <a:off x="609600" y="6245225"/>
            <a:ext cx="2844800" cy="476250"/>
          </a:xfrm>
        </p:spPr>
        <p:txBody>
          <a:bodyPr/>
          <a:lstStyle>
            <a:lvl1pPr eaLnBrk="0" hangingPunct="0">
              <a:defRPr sz="1400">
                <a:solidFill>
                  <a:srgbClr val="000000"/>
                </a:solidFill>
                <a:latin typeface=".VnTime" pitchFamily="34" charset="0"/>
              </a:defRPr>
            </a:lvl1pPr>
          </a:lstStyle>
          <a:p>
            <a:pPr>
              <a:defRPr/>
            </a:pPr>
            <a:endParaRPr lang="en-US"/>
          </a:p>
        </p:txBody>
      </p:sp>
      <p:sp>
        <p:nvSpPr>
          <p:cNvPr id="20" name="Rectangle 116">
            <a:extLst>
              <a:ext uri="{FF2B5EF4-FFF2-40B4-BE49-F238E27FC236}">
                <a16:creationId xmlns:a16="http://schemas.microsoft.com/office/drawing/2014/main" xmlns="" id="{9876AE89-E584-44A4-9C11-928CA9D6ED6E}"/>
              </a:ext>
            </a:extLst>
          </p:cNvPr>
          <p:cNvSpPr>
            <a:spLocks noGrp="1" noChangeArrowheads="1"/>
          </p:cNvSpPr>
          <p:nvPr>
            <p:ph type="ftr" sz="quarter" idx="11"/>
          </p:nvPr>
        </p:nvSpPr>
        <p:spPr bwMode="gray">
          <a:xfrm>
            <a:off x="4165600" y="6245225"/>
            <a:ext cx="3860800" cy="476250"/>
          </a:xfrm>
        </p:spPr>
        <p:txBody>
          <a:bodyPr/>
          <a:lstStyle>
            <a:lvl1pPr algn="ctr" eaLnBrk="0" hangingPunct="0">
              <a:defRPr sz="1400">
                <a:latin typeface=".VnTime" pitchFamily="34" charset="0"/>
              </a:defRPr>
            </a:lvl1pPr>
          </a:lstStyle>
          <a:p>
            <a:pPr>
              <a:defRPr/>
            </a:pPr>
            <a:endParaRPr lang="en-US"/>
          </a:p>
        </p:txBody>
      </p:sp>
      <p:sp>
        <p:nvSpPr>
          <p:cNvPr id="21" name="Rectangle 117">
            <a:extLst>
              <a:ext uri="{FF2B5EF4-FFF2-40B4-BE49-F238E27FC236}">
                <a16:creationId xmlns:a16="http://schemas.microsoft.com/office/drawing/2014/main" xmlns="" id="{D3644EE6-9C27-4064-8E25-E8345BE1B77B}"/>
              </a:ext>
            </a:extLst>
          </p:cNvPr>
          <p:cNvSpPr>
            <a:spLocks noGrp="1" noChangeArrowheads="1"/>
          </p:cNvSpPr>
          <p:nvPr>
            <p:ph type="sldNum" sz="quarter" idx="12"/>
          </p:nvPr>
        </p:nvSpPr>
        <p:spPr bwMode="gray">
          <a:xfrm>
            <a:off x="8737600" y="6245225"/>
            <a:ext cx="2844800" cy="476250"/>
          </a:xfrm>
        </p:spPr>
        <p:txBody>
          <a:bodyPr/>
          <a:lstStyle>
            <a:lvl1pPr algn="r" eaLnBrk="0" hangingPunct="0">
              <a:defRPr sz="1400" smtClean="0">
                <a:solidFill>
                  <a:srgbClr val="000000"/>
                </a:solidFill>
                <a:latin typeface=".VnTime" panose="020B7200000000000000" pitchFamily="34" charset="0"/>
              </a:defRPr>
            </a:lvl1pPr>
          </a:lstStyle>
          <a:p>
            <a:pPr>
              <a:defRPr/>
            </a:pPr>
            <a:fld id="{55037314-76C6-47CB-AF73-5AB624FF9B7E}" type="slidenum">
              <a:rPr lang="en-US" altLang="en-US"/>
              <a:pPr>
                <a:defRPr/>
              </a:pPr>
              <a:t>‹#›</a:t>
            </a:fld>
            <a:endParaRPr lang="en-US" altLang="en-US"/>
          </a:p>
        </p:txBody>
      </p:sp>
    </p:spTree>
    <p:extLst>
      <p:ext uri="{BB962C8B-B14F-4D97-AF65-F5344CB8AC3E}">
        <p14:creationId xmlns:p14="http://schemas.microsoft.com/office/powerpoint/2010/main" val="3888996451"/>
      </p:ext>
    </p:extLst>
  </p:cSld>
  <p:clrMapOvr>
    <a:masterClrMapping/>
  </p:clrMapOvr>
</p:sldLayout>
</file>

<file path=ppt/slideLayouts/slideLayout45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xmlns="" id="{E4306E0E-8DFD-40AA-A6DB-929FB526D1F3}"/>
              </a:ext>
            </a:extLst>
          </p:cNvPr>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5" name="Footer Placeholder 4">
            <a:extLst>
              <a:ext uri="{FF2B5EF4-FFF2-40B4-BE49-F238E27FC236}">
                <a16:creationId xmlns:a16="http://schemas.microsoft.com/office/drawing/2014/main" xmlns="" id="{4CCE227A-EA30-46FC-BF3A-855815155BC1}"/>
              </a:ext>
            </a:extLst>
          </p:cNvPr>
          <p:cNvSpPr>
            <a:spLocks noGrp="1"/>
          </p:cNvSpPr>
          <p:nvPr>
            <p:ph type="ftr" sz="quarter" idx="11"/>
          </p:nvPr>
        </p:nvSpPr>
        <p:spPr/>
        <p:txBody>
          <a:bodyPr/>
          <a:lstStyle>
            <a:lvl1pPr eaLnBrk="0" hangingPunct="0">
              <a:defRPr>
                <a:latin typeface=".VnTime" pitchFamily="34" charset="0"/>
              </a:defRPr>
            </a:lvl1pPr>
          </a:lstStyle>
          <a:p>
            <a:pPr>
              <a:defRPr/>
            </a:pPr>
            <a:endParaRPr lang="en-US"/>
          </a:p>
        </p:txBody>
      </p:sp>
      <p:sp>
        <p:nvSpPr>
          <p:cNvPr id="6" name="Slide Number Placeholder 5">
            <a:extLst>
              <a:ext uri="{FF2B5EF4-FFF2-40B4-BE49-F238E27FC236}">
                <a16:creationId xmlns:a16="http://schemas.microsoft.com/office/drawing/2014/main" xmlns="" id="{78CB09CC-F991-4C76-85E4-E40C2FC1BA58}"/>
              </a:ext>
            </a:extLst>
          </p:cNvPr>
          <p:cNvSpPr>
            <a:spLocks noGrp="1"/>
          </p:cNvSpPr>
          <p:nvPr>
            <p:ph type="sldNum" sz="quarter" idx="12"/>
          </p:nvPr>
        </p:nvSpPr>
        <p:spPr/>
        <p:txBody>
          <a:bodyPr/>
          <a:lstStyle>
            <a:lvl1pPr eaLnBrk="0" hangingPunct="0">
              <a:defRPr smtClean="0">
                <a:latin typeface=".VnTime" panose="020B7200000000000000" pitchFamily="34" charset="0"/>
              </a:defRPr>
            </a:lvl1pPr>
          </a:lstStyle>
          <a:p>
            <a:pPr>
              <a:defRPr/>
            </a:pPr>
            <a:fld id="{A880A56B-D2D7-4FE1-B6E4-65705540D4DD}" type="slidenum">
              <a:rPr lang="en-US" altLang="en-US"/>
              <a:pPr>
                <a:defRPr/>
              </a:pPr>
              <a:t>‹#›</a:t>
            </a:fld>
            <a:endParaRPr lang="en-US" altLang="en-US"/>
          </a:p>
        </p:txBody>
      </p:sp>
    </p:spTree>
    <p:extLst>
      <p:ext uri="{BB962C8B-B14F-4D97-AF65-F5344CB8AC3E}">
        <p14:creationId xmlns:p14="http://schemas.microsoft.com/office/powerpoint/2010/main" val="1245513828"/>
      </p:ext>
    </p:extLst>
  </p:cSld>
  <p:clrMapOvr>
    <a:masterClrMapping/>
  </p:clrMapOvr>
</p:sldLayout>
</file>

<file path=ppt/slideLayouts/slideLayout45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6901"/>
            <a:ext cx="103632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963084" y="2906713"/>
            <a:ext cx="103632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Date Placeholder 3">
            <a:extLst>
              <a:ext uri="{FF2B5EF4-FFF2-40B4-BE49-F238E27FC236}">
                <a16:creationId xmlns:a16="http://schemas.microsoft.com/office/drawing/2014/main" xmlns="" id="{5CDBBE60-F751-48D2-A36B-46594B05946C}"/>
              </a:ext>
            </a:extLst>
          </p:cNvPr>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5" name="Footer Placeholder 4">
            <a:extLst>
              <a:ext uri="{FF2B5EF4-FFF2-40B4-BE49-F238E27FC236}">
                <a16:creationId xmlns:a16="http://schemas.microsoft.com/office/drawing/2014/main" xmlns="" id="{B0DAC628-D89B-41EA-9EFC-5AB7EF5C1C70}"/>
              </a:ext>
            </a:extLst>
          </p:cNvPr>
          <p:cNvSpPr>
            <a:spLocks noGrp="1"/>
          </p:cNvSpPr>
          <p:nvPr>
            <p:ph type="ftr" sz="quarter" idx="11"/>
          </p:nvPr>
        </p:nvSpPr>
        <p:spPr/>
        <p:txBody>
          <a:bodyPr/>
          <a:lstStyle>
            <a:lvl1pPr eaLnBrk="0" hangingPunct="0">
              <a:defRPr>
                <a:latin typeface=".VnTime" pitchFamily="34" charset="0"/>
              </a:defRPr>
            </a:lvl1pPr>
          </a:lstStyle>
          <a:p>
            <a:pPr>
              <a:defRPr/>
            </a:pPr>
            <a:endParaRPr lang="en-US"/>
          </a:p>
        </p:txBody>
      </p:sp>
      <p:sp>
        <p:nvSpPr>
          <p:cNvPr id="6" name="Slide Number Placeholder 5">
            <a:extLst>
              <a:ext uri="{FF2B5EF4-FFF2-40B4-BE49-F238E27FC236}">
                <a16:creationId xmlns:a16="http://schemas.microsoft.com/office/drawing/2014/main" xmlns="" id="{0E5001DA-F492-4A1F-93E3-39B572295BA6}"/>
              </a:ext>
            </a:extLst>
          </p:cNvPr>
          <p:cNvSpPr>
            <a:spLocks noGrp="1"/>
          </p:cNvSpPr>
          <p:nvPr>
            <p:ph type="sldNum" sz="quarter" idx="12"/>
          </p:nvPr>
        </p:nvSpPr>
        <p:spPr/>
        <p:txBody>
          <a:bodyPr/>
          <a:lstStyle>
            <a:lvl1pPr eaLnBrk="0" hangingPunct="0">
              <a:defRPr smtClean="0">
                <a:latin typeface=".VnTime" panose="020B7200000000000000" pitchFamily="34" charset="0"/>
              </a:defRPr>
            </a:lvl1pPr>
          </a:lstStyle>
          <a:p>
            <a:pPr>
              <a:defRPr/>
            </a:pPr>
            <a:fld id="{FE178FC4-EDC8-423F-B12C-838E34A325F3}" type="slidenum">
              <a:rPr lang="en-US" altLang="en-US"/>
              <a:pPr>
                <a:defRPr/>
              </a:pPr>
              <a:t>‹#›</a:t>
            </a:fld>
            <a:endParaRPr lang="en-US" altLang="en-US"/>
          </a:p>
        </p:txBody>
      </p:sp>
    </p:spTree>
    <p:extLst>
      <p:ext uri="{BB962C8B-B14F-4D97-AF65-F5344CB8AC3E}">
        <p14:creationId xmlns:p14="http://schemas.microsoft.com/office/powerpoint/2010/main" val="2581321110"/>
      </p:ext>
    </p:extLst>
  </p:cSld>
  <p:clrMapOvr>
    <a:masterClrMapping/>
  </p:clrMapOvr>
</p:sldLayout>
</file>

<file path=ppt/slideLayouts/slideLayout45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914400" y="1295400"/>
            <a:ext cx="5181600" cy="50292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299200" y="1295400"/>
            <a:ext cx="5181600" cy="50292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a:extLst>
              <a:ext uri="{FF2B5EF4-FFF2-40B4-BE49-F238E27FC236}">
                <a16:creationId xmlns:a16="http://schemas.microsoft.com/office/drawing/2014/main" xmlns="" id="{15CACA74-A073-4467-9785-47996A69FC25}"/>
              </a:ext>
            </a:extLst>
          </p:cNvPr>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6" name="Footer Placeholder 5">
            <a:extLst>
              <a:ext uri="{FF2B5EF4-FFF2-40B4-BE49-F238E27FC236}">
                <a16:creationId xmlns:a16="http://schemas.microsoft.com/office/drawing/2014/main" xmlns="" id="{A6C5A4A1-045B-4C42-AD50-57306034D850}"/>
              </a:ext>
            </a:extLst>
          </p:cNvPr>
          <p:cNvSpPr>
            <a:spLocks noGrp="1"/>
          </p:cNvSpPr>
          <p:nvPr>
            <p:ph type="ftr" sz="quarter" idx="11"/>
          </p:nvPr>
        </p:nvSpPr>
        <p:spPr/>
        <p:txBody>
          <a:bodyPr/>
          <a:lstStyle>
            <a:lvl1pPr eaLnBrk="0" hangingPunct="0">
              <a:defRPr>
                <a:latin typeface=".VnTime" pitchFamily="34" charset="0"/>
              </a:defRPr>
            </a:lvl1pPr>
          </a:lstStyle>
          <a:p>
            <a:pPr>
              <a:defRPr/>
            </a:pPr>
            <a:endParaRPr lang="en-US"/>
          </a:p>
        </p:txBody>
      </p:sp>
      <p:sp>
        <p:nvSpPr>
          <p:cNvPr id="7" name="Slide Number Placeholder 6">
            <a:extLst>
              <a:ext uri="{FF2B5EF4-FFF2-40B4-BE49-F238E27FC236}">
                <a16:creationId xmlns:a16="http://schemas.microsoft.com/office/drawing/2014/main" xmlns="" id="{4FB355B0-6A13-43EF-AA3E-4E599D75EEDE}"/>
              </a:ext>
            </a:extLst>
          </p:cNvPr>
          <p:cNvSpPr>
            <a:spLocks noGrp="1"/>
          </p:cNvSpPr>
          <p:nvPr>
            <p:ph type="sldNum" sz="quarter" idx="12"/>
          </p:nvPr>
        </p:nvSpPr>
        <p:spPr/>
        <p:txBody>
          <a:bodyPr/>
          <a:lstStyle>
            <a:lvl1pPr eaLnBrk="0" hangingPunct="0">
              <a:defRPr smtClean="0">
                <a:latin typeface=".VnTime" panose="020B7200000000000000" pitchFamily="34" charset="0"/>
              </a:defRPr>
            </a:lvl1pPr>
          </a:lstStyle>
          <a:p>
            <a:pPr>
              <a:defRPr/>
            </a:pPr>
            <a:fld id="{20F0CAE7-B378-4245-89A1-62BE07C04A17}" type="slidenum">
              <a:rPr lang="en-US" altLang="en-US"/>
              <a:pPr>
                <a:defRPr/>
              </a:pPr>
              <a:t>‹#›</a:t>
            </a:fld>
            <a:endParaRPr lang="en-US" altLang="en-US"/>
          </a:p>
        </p:txBody>
      </p:sp>
    </p:spTree>
    <p:extLst>
      <p:ext uri="{BB962C8B-B14F-4D97-AF65-F5344CB8AC3E}">
        <p14:creationId xmlns:p14="http://schemas.microsoft.com/office/powerpoint/2010/main" val="777951730"/>
      </p:ext>
    </p:extLst>
  </p:cSld>
  <p:clrMapOvr>
    <a:masterClrMapping/>
  </p:clrMapOvr>
</p:sldLayout>
</file>

<file path=ppt/slideLayouts/slideLayout45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8"/>
            <a:ext cx="109728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609600" y="1535113"/>
            <a:ext cx="5386917"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609600" y="2174875"/>
            <a:ext cx="5386917"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93368" y="1535113"/>
            <a:ext cx="5389033"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6193368" y="2174875"/>
            <a:ext cx="5389033"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a:extLst>
              <a:ext uri="{FF2B5EF4-FFF2-40B4-BE49-F238E27FC236}">
                <a16:creationId xmlns:a16="http://schemas.microsoft.com/office/drawing/2014/main" xmlns="" id="{D18C3BD5-9B93-4F13-8A92-517544F55097}"/>
              </a:ext>
            </a:extLst>
          </p:cNvPr>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8" name="Footer Placeholder 7">
            <a:extLst>
              <a:ext uri="{FF2B5EF4-FFF2-40B4-BE49-F238E27FC236}">
                <a16:creationId xmlns:a16="http://schemas.microsoft.com/office/drawing/2014/main" xmlns="" id="{494E0A8D-3040-46D4-B972-EB49E001547E}"/>
              </a:ext>
            </a:extLst>
          </p:cNvPr>
          <p:cNvSpPr>
            <a:spLocks noGrp="1"/>
          </p:cNvSpPr>
          <p:nvPr>
            <p:ph type="ftr" sz="quarter" idx="11"/>
          </p:nvPr>
        </p:nvSpPr>
        <p:spPr/>
        <p:txBody>
          <a:bodyPr/>
          <a:lstStyle>
            <a:lvl1pPr eaLnBrk="0" hangingPunct="0">
              <a:defRPr>
                <a:latin typeface=".VnTime" pitchFamily="34" charset="0"/>
              </a:defRPr>
            </a:lvl1pPr>
          </a:lstStyle>
          <a:p>
            <a:pPr>
              <a:defRPr/>
            </a:pPr>
            <a:endParaRPr lang="en-US"/>
          </a:p>
        </p:txBody>
      </p:sp>
      <p:sp>
        <p:nvSpPr>
          <p:cNvPr id="9" name="Slide Number Placeholder 8">
            <a:extLst>
              <a:ext uri="{FF2B5EF4-FFF2-40B4-BE49-F238E27FC236}">
                <a16:creationId xmlns:a16="http://schemas.microsoft.com/office/drawing/2014/main" xmlns="" id="{ECCADBFF-7E3C-4CE8-B922-439D51DC4448}"/>
              </a:ext>
            </a:extLst>
          </p:cNvPr>
          <p:cNvSpPr>
            <a:spLocks noGrp="1"/>
          </p:cNvSpPr>
          <p:nvPr>
            <p:ph type="sldNum" sz="quarter" idx="12"/>
          </p:nvPr>
        </p:nvSpPr>
        <p:spPr/>
        <p:txBody>
          <a:bodyPr/>
          <a:lstStyle>
            <a:lvl1pPr eaLnBrk="0" hangingPunct="0">
              <a:defRPr smtClean="0">
                <a:latin typeface=".VnTime" panose="020B7200000000000000" pitchFamily="34" charset="0"/>
              </a:defRPr>
            </a:lvl1pPr>
          </a:lstStyle>
          <a:p>
            <a:pPr>
              <a:defRPr/>
            </a:pPr>
            <a:fld id="{36395F25-3A5A-417B-A3C1-91302E21C9BC}" type="slidenum">
              <a:rPr lang="en-US" altLang="en-US"/>
              <a:pPr>
                <a:defRPr/>
              </a:pPr>
              <a:t>‹#›</a:t>
            </a:fld>
            <a:endParaRPr lang="en-US" altLang="en-US"/>
          </a:p>
        </p:txBody>
      </p:sp>
    </p:spTree>
    <p:extLst>
      <p:ext uri="{BB962C8B-B14F-4D97-AF65-F5344CB8AC3E}">
        <p14:creationId xmlns:p14="http://schemas.microsoft.com/office/powerpoint/2010/main" val="1149333062"/>
      </p:ext>
    </p:extLst>
  </p:cSld>
  <p:clrMapOvr>
    <a:masterClrMapping/>
  </p:clrMapOvr>
</p:sldLayout>
</file>

<file path=ppt/slideLayouts/slideLayout45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a:extLst>
              <a:ext uri="{FF2B5EF4-FFF2-40B4-BE49-F238E27FC236}">
                <a16:creationId xmlns:a16="http://schemas.microsoft.com/office/drawing/2014/main" xmlns="" id="{364B36F2-42AB-42B5-8274-FC03A493B77F}"/>
              </a:ext>
            </a:extLst>
          </p:cNvPr>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4" name="Footer Placeholder 3">
            <a:extLst>
              <a:ext uri="{FF2B5EF4-FFF2-40B4-BE49-F238E27FC236}">
                <a16:creationId xmlns:a16="http://schemas.microsoft.com/office/drawing/2014/main" xmlns="" id="{C52E0A95-8BB2-49F1-AE93-B29E654FC1F0}"/>
              </a:ext>
            </a:extLst>
          </p:cNvPr>
          <p:cNvSpPr>
            <a:spLocks noGrp="1"/>
          </p:cNvSpPr>
          <p:nvPr>
            <p:ph type="ftr" sz="quarter" idx="11"/>
          </p:nvPr>
        </p:nvSpPr>
        <p:spPr/>
        <p:txBody>
          <a:bodyPr/>
          <a:lstStyle>
            <a:lvl1pPr eaLnBrk="0" hangingPunct="0">
              <a:defRPr>
                <a:latin typeface=".VnTime" pitchFamily="34" charset="0"/>
              </a:defRPr>
            </a:lvl1pPr>
          </a:lstStyle>
          <a:p>
            <a:pPr>
              <a:defRPr/>
            </a:pPr>
            <a:endParaRPr lang="en-US"/>
          </a:p>
        </p:txBody>
      </p:sp>
      <p:sp>
        <p:nvSpPr>
          <p:cNvPr id="5" name="Slide Number Placeholder 4">
            <a:extLst>
              <a:ext uri="{FF2B5EF4-FFF2-40B4-BE49-F238E27FC236}">
                <a16:creationId xmlns:a16="http://schemas.microsoft.com/office/drawing/2014/main" xmlns="" id="{6CF9C77D-1B48-4EA2-930E-C5621BA6663E}"/>
              </a:ext>
            </a:extLst>
          </p:cNvPr>
          <p:cNvSpPr>
            <a:spLocks noGrp="1"/>
          </p:cNvSpPr>
          <p:nvPr>
            <p:ph type="sldNum" sz="quarter" idx="12"/>
          </p:nvPr>
        </p:nvSpPr>
        <p:spPr/>
        <p:txBody>
          <a:bodyPr/>
          <a:lstStyle>
            <a:lvl1pPr eaLnBrk="0" hangingPunct="0">
              <a:defRPr smtClean="0">
                <a:latin typeface=".VnTime" panose="020B7200000000000000" pitchFamily="34" charset="0"/>
              </a:defRPr>
            </a:lvl1pPr>
          </a:lstStyle>
          <a:p>
            <a:pPr>
              <a:defRPr/>
            </a:pPr>
            <a:fld id="{D07CAC85-0199-4ECA-9DA4-A7F037A16AFF}" type="slidenum">
              <a:rPr lang="en-US" altLang="en-US"/>
              <a:pPr>
                <a:defRPr/>
              </a:pPr>
              <a:t>‹#›</a:t>
            </a:fld>
            <a:endParaRPr lang="en-US" altLang="en-US"/>
          </a:p>
        </p:txBody>
      </p:sp>
    </p:spTree>
    <p:extLst>
      <p:ext uri="{BB962C8B-B14F-4D97-AF65-F5344CB8AC3E}">
        <p14:creationId xmlns:p14="http://schemas.microsoft.com/office/powerpoint/2010/main" val="377612085"/>
      </p:ext>
    </p:extLst>
  </p:cSld>
  <p:clrMapOvr>
    <a:masterClrMapping/>
  </p:clrMapOvr>
</p:sldLayout>
</file>

<file path=ppt/slideLayouts/slideLayout45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xmlns="" id="{C348B5B8-E18C-4A08-B29E-270FC6BB77CA}"/>
              </a:ext>
            </a:extLst>
          </p:cNvPr>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3" name="Footer Placeholder 2">
            <a:extLst>
              <a:ext uri="{FF2B5EF4-FFF2-40B4-BE49-F238E27FC236}">
                <a16:creationId xmlns:a16="http://schemas.microsoft.com/office/drawing/2014/main" xmlns="" id="{9C5F7CE4-D0C6-4BE8-9090-58FB1DD3D355}"/>
              </a:ext>
            </a:extLst>
          </p:cNvPr>
          <p:cNvSpPr>
            <a:spLocks noGrp="1"/>
          </p:cNvSpPr>
          <p:nvPr>
            <p:ph type="ftr" sz="quarter" idx="11"/>
          </p:nvPr>
        </p:nvSpPr>
        <p:spPr/>
        <p:txBody>
          <a:bodyPr/>
          <a:lstStyle>
            <a:lvl1pPr eaLnBrk="0" hangingPunct="0">
              <a:defRPr>
                <a:latin typeface=".VnTime" pitchFamily="34" charset="0"/>
              </a:defRPr>
            </a:lvl1pPr>
          </a:lstStyle>
          <a:p>
            <a:pPr>
              <a:defRPr/>
            </a:pPr>
            <a:endParaRPr lang="en-US"/>
          </a:p>
        </p:txBody>
      </p:sp>
      <p:sp>
        <p:nvSpPr>
          <p:cNvPr id="4" name="Slide Number Placeholder 3">
            <a:extLst>
              <a:ext uri="{FF2B5EF4-FFF2-40B4-BE49-F238E27FC236}">
                <a16:creationId xmlns:a16="http://schemas.microsoft.com/office/drawing/2014/main" xmlns="" id="{4DFBC790-317B-466F-A4FA-4565A47FCE31}"/>
              </a:ext>
            </a:extLst>
          </p:cNvPr>
          <p:cNvSpPr>
            <a:spLocks noGrp="1"/>
          </p:cNvSpPr>
          <p:nvPr>
            <p:ph type="sldNum" sz="quarter" idx="12"/>
          </p:nvPr>
        </p:nvSpPr>
        <p:spPr/>
        <p:txBody>
          <a:bodyPr/>
          <a:lstStyle>
            <a:lvl1pPr eaLnBrk="0" hangingPunct="0">
              <a:defRPr smtClean="0">
                <a:latin typeface=".VnTime" panose="020B7200000000000000" pitchFamily="34" charset="0"/>
              </a:defRPr>
            </a:lvl1pPr>
          </a:lstStyle>
          <a:p>
            <a:pPr>
              <a:defRPr/>
            </a:pPr>
            <a:fld id="{F8E48F0D-FCC9-4C10-A3B3-383CF47C7846}" type="slidenum">
              <a:rPr lang="en-US" altLang="en-US"/>
              <a:pPr>
                <a:defRPr/>
              </a:pPr>
              <a:t>‹#›</a:t>
            </a:fld>
            <a:endParaRPr lang="en-US" altLang="en-US"/>
          </a:p>
        </p:txBody>
      </p:sp>
    </p:spTree>
    <p:extLst>
      <p:ext uri="{BB962C8B-B14F-4D97-AF65-F5344CB8AC3E}">
        <p14:creationId xmlns:p14="http://schemas.microsoft.com/office/powerpoint/2010/main" val="3851889569"/>
      </p:ext>
    </p:extLst>
  </p:cSld>
  <p:clrMapOvr>
    <a:masterClrMapping/>
  </p:clrMapOvr>
</p:sldLayout>
</file>

<file path=ppt/slideLayouts/slideLayout45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1" y="273050"/>
            <a:ext cx="4011084"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4766733" y="273051"/>
            <a:ext cx="6815667"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09601" y="1435101"/>
            <a:ext cx="4011084"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a:extLst>
              <a:ext uri="{FF2B5EF4-FFF2-40B4-BE49-F238E27FC236}">
                <a16:creationId xmlns:a16="http://schemas.microsoft.com/office/drawing/2014/main" xmlns="" id="{AC467C1F-5D94-4E76-8F49-786E324BDA19}"/>
              </a:ext>
            </a:extLst>
          </p:cNvPr>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6" name="Footer Placeholder 5">
            <a:extLst>
              <a:ext uri="{FF2B5EF4-FFF2-40B4-BE49-F238E27FC236}">
                <a16:creationId xmlns:a16="http://schemas.microsoft.com/office/drawing/2014/main" xmlns="" id="{1ED02B85-87DF-4944-A3F5-AB53DDEDAC1A}"/>
              </a:ext>
            </a:extLst>
          </p:cNvPr>
          <p:cNvSpPr>
            <a:spLocks noGrp="1"/>
          </p:cNvSpPr>
          <p:nvPr>
            <p:ph type="ftr" sz="quarter" idx="11"/>
          </p:nvPr>
        </p:nvSpPr>
        <p:spPr/>
        <p:txBody>
          <a:bodyPr/>
          <a:lstStyle>
            <a:lvl1pPr eaLnBrk="0" hangingPunct="0">
              <a:defRPr>
                <a:latin typeface=".VnTime" pitchFamily="34" charset="0"/>
              </a:defRPr>
            </a:lvl1pPr>
          </a:lstStyle>
          <a:p>
            <a:pPr>
              <a:defRPr/>
            </a:pPr>
            <a:endParaRPr lang="en-US"/>
          </a:p>
        </p:txBody>
      </p:sp>
      <p:sp>
        <p:nvSpPr>
          <p:cNvPr id="7" name="Slide Number Placeholder 6">
            <a:extLst>
              <a:ext uri="{FF2B5EF4-FFF2-40B4-BE49-F238E27FC236}">
                <a16:creationId xmlns:a16="http://schemas.microsoft.com/office/drawing/2014/main" xmlns="" id="{3935A903-F86A-45EA-9008-F8277D2982DF}"/>
              </a:ext>
            </a:extLst>
          </p:cNvPr>
          <p:cNvSpPr>
            <a:spLocks noGrp="1"/>
          </p:cNvSpPr>
          <p:nvPr>
            <p:ph type="sldNum" sz="quarter" idx="12"/>
          </p:nvPr>
        </p:nvSpPr>
        <p:spPr/>
        <p:txBody>
          <a:bodyPr/>
          <a:lstStyle>
            <a:lvl1pPr eaLnBrk="0" hangingPunct="0">
              <a:defRPr smtClean="0">
                <a:latin typeface=".VnTime" panose="020B7200000000000000" pitchFamily="34" charset="0"/>
              </a:defRPr>
            </a:lvl1pPr>
          </a:lstStyle>
          <a:p>
            <a:pPr>
              <a:defRPr/>
            </a:pPr>
            <a:fld id="{4F6F2C97-648E-4305-8E58-72D61257561D}" type="slidenum">
              <a:rPr lang="en-US" altLang="en-US"/>
              <a:pPr>
                <a:defRPr/>
              </a:pPr>
              <a:t>‹#›</a:t>
            </a:fld>
            <a:endParaRPr lang="en-US" altLang="en-US"/>
          </a:p>
        </p:txBody>
      </p:sp>
    </p:spTree>
    <p:extLst>
      <p:ext uri="{BB962C8B-B14F-4D97-AF65-F5344CB8AC3E}">
        <p14:creationId xmlns:p14="http://schemas.microsoft.com/office/powerpoint/2010/main" val="1380312001"/>
      </p:ext>
    </p:extLst>
  </p:cSld>
  <p:clrMapOvr>
    <a:masterClrMapping/>
  </p:clrMapOvr>
</p:sldLayout>
</file>

<file path=ppt/slideLayouts/slideLayout45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7" y="4800600"/>
            <a:ext cx="73152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2389717" y="612775"/>
            <a:ext cx="73152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noProof="0"/>
              <a:t>Click icon to add picture</a:t>
            </a:r>
          </a:p>
        </p:txBody>
      </p:sp>
      <p:sp>
        <p:nvSpPr>
          <p:cNvPr id="4" name="Text Placeholder 3"/>
          <p:cNvSpPr>
            <a:spLocks noGrp="1"/>
          </p:cNvSpPr>
          <p:nvPr>
            <p:ph type="body" sz="half" idx="2"/>
          </p:nvPr>
        </p:nvSpPr>
        <p:spPr>
          <a:xfrm>
            <a:off x="2389717" y="5367338"/>
            <a:ext cx="73152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a:extLst>
              <a:ext uri="{FF2B5EF4-FFF2-40B4-BE49-F238E27FC236}">
                <a16:creationId xmlns:a16="http://schemas.microsoft.com/office/drawing/2014/main" xmlns="" id="{B48D687A-33AC-49EB-BF1D-C5E6E081D565}"/>
              </a:ext>
            </a:extLst>
          </p:cNvPr>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6" name="Footer Placeholder 5">
            <a:extLst>
              <a:ext uri="{FF2B5EF4-FFF2-40B4-BE49-F238E27FC236}">
                <a16:creationId xmlns:a16="http://schemas.microsoft.com/office/drawing/2014/main" xmlns="" id="{3E4E084E-9C27-485A-BEDC-15F7BB30831B}"/>
              </a:ext>
            </a:extLst>
          </p:cNvPr>
          <p:cNvSpPr>
            <a:spLocks noGrp="1"/>
          </p:cNvSpPr>
          <p:nvPr>
            <p:ph type="ftr" sz="quarter" idx="11"/>
          </p:nvPr>
        </p:nvSpPr>
        <p:spPr/>
        <p:txBody>
          <a:bodyPr/>
          <a:lstStyle>
            <a:lvl1pPr eaLnBrk="0" hangingPunct="0">
              <a:defRPr>
                <a:latin typeface=".VnTime" pitchFamily="34" charset="0"/>
              </a:defRPr>
            </a:lvl1pPr>
          </a:lstStyle>
          <a:p>
            <a:pPr>
              <a:defRPr/>
            </a:pPr>
            <a:endParaRPr lang="en-US"/>
          </a:p>
        </p:txBody>
      </p:sp>
      <p:sp>
        <p:nvSpPr>
          <p:cNvPr id="7" name="Slide Number Placeholder 6">
            <a:extLst>
              <a:ext uri="{FF2B5EF4-FFF2-40B4-BE49-F238E27FC236}">
                <a16:creationId xmlns:a16="http://schemas.microsoft.com/office/drawing/2014/main" xmlns="" id="{91D04504-4630-4B9A-87B0-A0DFE4CFBF8F}"/>
              </a:ext>
            </a:extLst>
          </p:cNvPr>
          <p:cNvSpPr>
            <a:spLocks noGrp="1"/>
          </p:cNvSpPr>
          <p:nvPr>
            <p:ph type="sldNum" sz="quarter" idx="12"/>
          </p:nvPr>
        </p:nvSpPr>
        <p:spPr/>
        <p:txBody>
          <a:bodyPr/>
          <a:lstStyle>
            <a:lvl1pPr eaLnBrk="0" hangingPunct="0">
              <a:defRPr smtClean="0">
                <a:latin typeface=".VnTime" panose="020B7200000000000000" pitchFamily="34" charset="0"/>
              </a:defRPr>
            </a:lvl1pPr>
          </a:lstStyle>
          <a:p>
            <a:pPr>
              <a:defRPr/>
            </a:pPr>
            <a:fld id="{D53E2D32-0A5F-4FDC-BCE1-9024A72CB740}" type="slidenum">
              <a:rPr lang="en-US" altLang="en-US"/>
              <a:pPr>
                <a:defRPr/>
              </a:pPr>
              <a:t>‹#›</a:t>
            </a:fld>
            <a:endParaRPr lang="en-US" altLang="en-US"/>
          </a:p>
        </p:txBody>
      </p:sp>
    </p:spTree>
    <p:extLst>
      <p:ext uri="{BB962C8B-B14F-4D97-AF65-F5344CB8AC3E}">
        <p14:creationId xmlns:p14="http://schemas.microsoft.com/office/powerpoint/2010/main" val="2387495799"/>
      </p:ext>
    </p:extLst>
  </p:cSld>
  <p:clrMapOvr>
    <a:masterClrMapping/>
  </p:clrMapOvr>
</p:sldLayout>
</file>

<file path=ppt/slideLayouts/slideLayout46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xmlns="" id="{F9EF30DC-023E-4714-AC30-2A3CBCCAF7B5}"/>
              </a:ext>
            </a:extLst>
          </p:cNvPr>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5" name="Footer Placeholder 4">
            <a:extLst>
              <a:ext uri="{FF2B5EF4-FFF2-40B4-BE49-F238E27FC236}">
                <a16:creationId xmlns:a16="http://schemas.microsoft.com/office/drawing/2014/main" xmlns="" id="{CDE64CAD-9477-4A1F-A7F6-38BDCF222462}"/>
              </a:ext>
            </a:extLst>
          </p:cNvPr>
          <p:cNvSpPr>
            <a:spLocks noGrp="1"/>
          </p:cNvSpPr>
          <p:nvPr>
            <p:ph type="ftr" sz="quarter" idx="11"/>
          </p:nvPr>
        </p:nvSpPr>
        <p:spPr/>
        <p:txBody>
          <a:bodyPr/>
          <a:lstStyle>
            <a:lvl1pPr eaLnBrk="0" hangingPunct="0">
              <a:defRPr>
                <a:latin typeface=".VnTime" pitchFamily="34" charset="0"/>
              </a:defRPr>
            </a:lvl1pPr>
          </a:lstStyle>
          <a:p>
            <a:pPr>
              <a:defRPr/>
            </a:pPr>
            <a:endParaRPr lang="en-US"/>
          </a:p>
        </p:txBody>
      </p:sp>
      <p:sp>
        <p:nvSpPr>
          <p:cNvPr id="6" name="Slide Number Placeholder 5">
            <a:extLst>
              <a:ext uri="{FF2B5EF4-FFF2-40B4-BE49-F238E27FC236}">
                <a16:creationId xmlns:a16="http://schemas.microsoft.com/office/drawing/2014/main" xmlns="" id="{D58A32CD-C134-4B64-8071-2221079FE21C}"/>
              </a:ext>
            </a:extLst>
          </p:cNvPr>
          <p:cNvSpPr>
            <a:spLocks noGrp="1"/>
          </p:cNvSpPr>
          <p:nvPr>
            <p:ph type="sldNum" sz="quarter" idx="12"/>
          </p:nvPr>
        </p:nvSpPr>
        <p:spPr/>
        <p:txBody>
          <a:bodyPr/>
          <a:lstStyle>
            <a:lvl1pPr eaLnBrk="0" hangingPunct="0">
              <a:defRPr smtClean="0">
                <a:latin typeface=".VnTime" panose="020B7200000000000000" pitchFamily="34" charset="0"/>
              </a:defRPr>
            </a:lvl1pPr>
          </a:lstStyle>
          <a:p>
            <a:pPr>
              <a:defRPr/>
            </a:pPr>
            <a:fld id="{29D80868-CF86-4CB4-B2CF-19AD32EA3CBA}" type="slidenum">
              <a:rPr lang="en-US" altLang="en-US"/>
              <a:pPr>
                <a:defRPr/>
              </a:pPr>
              <a:t>‹#›</a:t>
            </a:fld>
            <a:endParaRPr lang="en-US" altLang="en-US"/>
          </a:p>
        </p:txBody>
      </p:sp>
    </p:spTree>
    <p:extLst>
      <p:ext uri="{BB962C8B-B14F-4D97-AF65-F5344CB8AC3E}">
        <p14:creationId xmlns:p14="http://schemas.microsoft.com/office/powerpoint/2010/main" val="2174195741"/>
      </p:ext>
    </p:extLst>
  </p:cSld>
  <p:clrMapOvr>
    <a:masterClrMapping/>
  </p:clrMapOvr>
</p:sldLayout>
</file>

<file path=ppt/slideLayouts/slideLayout46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763000" y="381000"/>
            <a:ext cx="2717800" cy="59436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609600" y="381000"/>
            <a:ext cx="7950200" cy="59436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xmlns="" id="{9823F53A-CC18-4068-8F8C-B57C42A54C6A}"/>
              </a:ext>
            </a:extLst>
          </p:cNvPr>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5" name="Footer Placeholder 4">
            <a:extLst>
              <a:ext uri="{FF2B5EF4-FFF2-40B4-BE49-F238E27FC236}">
                <a16:creationId xmlns:a16="http://schemas.microsoft.com/office/drawing/2014/main" xmlns="" id="{3DCA4871-A8C4-4219-A928-0B218D8C5AA2}"/>
              </a:ext>
            </a:extLst>
          </p:cNvPr>
          <p:cNvSpPr>
            <a:spLocks noGrp="1"/>
          </p:cNvSpPr>
          <p:nvPr>
            <p:ph type="ftr" sz="quarter" idx="11"/>
          </p:nvPr>
        </p:nvSpPr>
        <p:spPr/>
        <p:txBody>
          <a:bodyPr/>
          <a:lstStyle>
            <a:lvl1pPr eaLnBrk="0" hangingPunct="0">
              <a:defRPr>
                <a:latin typeface=".VnTime" pitchFamily="34" charset="0"/>
              </a:defRPr>
            </a:lvl1pPr>
          </a:lstStyle>
          <a:p>
            <a:pPr>
              <a:defRPr/>
            </a:pPr>
            <a:endParaRPr lang="en-US"/>
          </a:p>
        </p:txBody>
      </p:sp>
      <p:sp>
        <p:nvSpPr>
          <p:cNvPr id="6" name="Slide Number Placeholder 5">
            <a:extLst>
              <a:ext uri="{FF2B5EF4-FFF2-40B4-BE49-F238E27FC236}">
                <a16:creationId xmlns:a16="http://schemas.microsoft.com/office/drawing/2014/main" xmlns="" id="{4B813B1A-66CB-45AE-AF04-4E55B3EDA257}"/>
              </a:ext>
            </a:extLst>
          </p:cNvPr>
          <p:cNvSpPr>
            <a:spLocks noGrp="1"/>
          </p:cNvSpPr>
          <p:nvPr>
            <p:ph type="sldNum" sz="quarter" idx="12"/>
          </p:nvPr>
        </p:nvSpPr>
        <p:spPr/>
        <p:txBody>
          <a:bodyPr/>
          <a:lstStyle>
            <a:lvl1pPr eaLnBrk="0" hangingPunct="0">
              <a:defRPr smtClean="0">
                <a:latin typeface=".VnTime" panose="020B7200000000000000" pitchFamily="34" charset="0"/>
              </a:defRPr>
            </a:lvl1pPr>
          </a:lstStyle>
          <a:p>
            <a:pPr>
              <a:defRPr/>
            </a:pPr>
            <a:fld id="{4D22D453-A130-444A-9192-5929E883E8EA}" type="slidenum">
              <a:rPr lang="en-US" altLang="en-US"/>
              <a:pPr>
                <a:defRPr/>
              </a:pPr>
              <a:t>‹#›</a:t>
            </a:fld>
            <a:endParaRPr lang="en-US" altLang="en-US"/>
          </a:p>
        </p:txBody>
      </p:sp>
    </p:spTree>
    <p:extLst>
      <p:ext uri="{BB962C8B-B14F-4D97-AF65-F5344CB8AC3E}">
        <p14:creationId xmlns:p14="http://schemas.microsoft.com/office/powerpoint/2010/main" val="3078602746"/>
      </p:ext>
    </p:extLst>
  </p:cSld>
  <p:clrMapOvr>
    <a:masterClrMapping/>
  </p:clrMapOvr>
</p:sldLayout>
</file>

<file path=ppt/slideLayouts/slideLayout462.xml><?xml version="1.0" encoding="utf-8"?>
<p:sldLayout xmlns:a="http://schemas.openxmlformats.org/drawingml/2006/main" xmlns:r="http://schemas.openxmlformats.org/officeDocument/2006/relationships" xmlns:p="http://schemas.openxmlformats.org/presentationml/2006/main" type="chart" preserve="1">
  <p:cSld name="Title and Chart">
    <p:spTree>
      <p:nvGrpSpPr>
        <p:cNvPr id="1" name=""/>
        <p:cNvGrpSpPr/>
        <p:nvPr/>
      </p:nvGrpSpPr>
      <p:grpSpPr>
        <a:xfrm>
          <a:off x="0" y="0"/>
          <a:ext cx="0" cy="0"/>
          <a:chOff x="0" y="0"/>
          <a:chExt cx="0" cy="0"/>
        </a:xfrm>
      </p:grpSpPr>
      <p:sp>
        <p:nvSpPr>
          <p:cNvPr id="2" name="Title 1"/>
          <p:cNvSpPr>
            <a:spLocks noGrp="1"/>
          </p:cNvSpPr>
          <p:nvPr>
            <p:ph type="title"/>
          </p:nvPr>
        </p:nvSpPr>
        <p:spPr>
          <a:xfrm>
            <a:off x="609600" y="381001"/>
            <a:ext cx="8229600" cy="563563"/>
          </a:xfrm>
        </p:spPr>
        <p:txBody>
          <a:bodyPr/>
          <a:lstStyle/>
          <a:p>
            <a:r>
              <a:rPr lang="en-US"/>
              <a:t>Click to edit Master title style</a:t>
            </a:r>
          </a:p>
        </p:txBody>
      </p:sp>
      <p:sp>
        <p:nvSpPr>
          <p:cNvPr id="3" name="Chart Placeholder 2"/>
          <p:cNvSpPr>
            <a:spLocks noGrp="1"/>
          </p:cNvSpPr>
          <p:nvPr>
            <p:ph type="chart" idx="1"/>
          </p:nvPr>
        </p:nvSpPr>
        <p:spPr>
          <a:xfrm>
            <a:off x="914400" y="1295400"/>
            <a:ext cx="10566400" cy="5029200"/>
          </a:xfrm>
        </p:spPr>
        <p:txBody>
          <a:bodyPr/>
          <a:lstStyle/>
          <a:p>
            <a:pPr lvl="0"/>
            <a:r>
              <a:rPr lang="en-US" noProof="0"/>
              <a:t>Click icon to add chart</a:t>
            </a:r>
          </a:p>
        </p:txBody>
      </p:sp>
      <p:sp>
        <p:nvSpPr>
          <p:cNvPr id="4" name="Date Placeholder 3">
            <a:extLst>
              <a:ext uri="{FF2B5EF4-FFF2-40B4-BE49-F238E27FC236}">
                <a16:creationId xmlns:a16="http://schemas.microsoft.com/office/drawing/2014/main" xmlns="" id="{10D5F01F-C2B7-4C82-A87A-0CF1AE4A595F}"/>
              </a:ext>
            </a:extLst>
          </p:cNvPr>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5" name="Footer Placeholder 4">
            <a:extLst>
              <a:ext uri="{FF2B5EF4-FFF2-40B4-BE49-F238E27FC236}">
                <a16:creationId xmlns:a16="http://schemas.microsoft.com/office/drawing/2014/main" xmlns="" id="{51E4E387-B52C-41A9-B38E-0323F831FAE5}"/>
              </a:ext>
            </a:extLst>
          </p:cNvPr>
          <p:cNvSpPr>
            <a:spLocks noGrp="1"/>
          </p:cNvSpPr>
          <p:nvPr>
            <p:ph type="ftr" sz="quarter" idx="11"/>
          </p:nvPr>
        </p:nvSpPr>
        <p:spPr/>
        <p:txBody>
          <a:bodyPr/>
          <a:lstStyle>
            <a:lvl1pPr eaLnBrk="0" hangingPunct="0">
              <a:defRPr>
                <a:latin typeface=".VnTime" pitchFamily="34" charset="0"/>
              </a:defRPr>
            </a:lvl1pPr>
          </a:lstStyle>
          <a:p>
            <a:pPr>
              <a:defRPr/>
            </a:pPr>
            <a:endParaRPr lang="en-US"/>
          </a:p>
        </p:txBody>
      </p:sp>
      <p:sp>
        <p:nvSpPr>
          <p:cNvPr id="6" name="Slide Number Placeholder 5">
            <a:extLst>
              <a:ext uri="{FF2B5EF4-FFF2-40B4-BE49-F238E27FC236}">
                <a16:creationId xmlns:a16="http://schemas.microsoft.com/office/drawing/2014/main" xmlns="" id="{9ACDC8C6-C803-4043-AF17-1D5423CB0915}"/>
              </a:ext>
            </a:extLst>
          </p:cNvPr>
          <p:cNvSpPr>
            <a:spLocks noGrp="1"/>
          </p:cNvSpPr>
          <p:nvPr>
            <p:ph type="sldNum" sz="quarter" idx="12"/>
          </p:nvPr>
        </p:nvSpPr>
        <p:spPr/>
        <p:txBody>
          <a:bodyPr/>
          <a:lstStyle>
            <a:lvl1pPr eaLnBrk="0" hangingPunct="0">
              <a:defRPr smtClean="0">
                <a:latin typeface=".VnTime" panose="020B7200000000000000" pitchFamily="34" charset="0"/>
              </a:defRPr>
            </a:lvl1pPr>
          </a:lstStyle>
          <a:p>
            <a:pPr>
              <a:defRPr/>
            </a:pPr>
            <a:fld id="{858A7430-D40F-4E1F-B15C-6CCC58F8DB23}" type="slidenum">
              <a:rPr lang="en-US" altLang="en-US"/>
              <a:pPr>
                <a:defRPr/>
              </a:pPr>
              <a:t>‹#›</a:t>
            </a:fld>
            <a:endParaRPr lang="en-US" altLang="en-US"/>
          </a:p>
        </p:txBody>
      </p:sp>
    </p:spTree>
    <p:extLst>
      <p:ext uri="{BB962C8B-B14F-4D97-AF65-F5344CB8AC3E}">
        <p14:creationId xmlns:p14="http://schemas.microsoft.com/office/powerpoint/2010/main" val="243134137"/>
      </p:ext>
    </p:extLst>
  </p:cSld>
  <p:clrMapOvr>
    <a:masterClrMapping/>
  </p:clrMapOvr>
</p:sldLayout>
</file>

<file path=ppt/slideLayouts/slideLayout463.xml><?xml version="1.0" encoding="utf-8"?>
<p:sldLayout xmlns:a="http://schemas.openxmlformats.org/drawingml/2006/main" xmlns:r="http://schemas.openxmlformats.org/officeDocument/2006/relationships" xmlns:p="http://schemas.openxmlformats.org/presentationml/2006/main" showMasterSp="0" showMasterPhAnim="0" type="title" preserve="1">
  <p:cSld name="Title Slide">
    <p:spTree>
      <p:nvGrpSpPr>
        <p:cNvPr id="1" name=""/>
        <p:cNvGrpSpPr/>
        <p:nvPr/>
      </p:nvGrpSpPr>
      <p:grpSpPr>
        <a:xfrm>
          <a:off x="0" y="0"/>
          <a:ext cx="0" cy="0"/>
          <a:chOff x="0" y="0"/>
          <a:chExt cx="0" cy="0"/>
        </a:xfrm>
      </p:grpSpPr>
      <p:sp>
        <p:nvSpPr>
          <p:cNvPr id="4" name="Oval 3">
            <a:extLst>
              <a:ext uri="{FF2B5EF4-FFF2-40B4-BE49-F238E27FC236}">
                <a16:creationId xmlns:a16="http://schemas.microsoft.com/office/drawing/2014/main" xmlns="" id="{BA4C0315-2160-4704-8CB5-B19BB01A8554}"/>
              </a:ext>
            </a:extLst>
          </p:cNvPr>
          <p:cNvSpPr>
            <a:spLocks noChangeArrowheads="1"/>
          </p:cNvSpPr>
          <p:nvPr/>
        </p:nvSpPr>
        <p:spPr bwMode="ltGray">
          <a:xfrm>
            <a:off x="1524000" y="1600200"/>
            <a:ext cx="6908800" cy="5257800"/>
          </a:xfrm>
          <a:prstGeom prst="ellipse">
            <a:avLst/>
          </a:prstGeom>
          <a:gradFill rotWithShape="1">
            <a:gsLst>
              <a:gs pos="0">
                <a:schemeClr val="accent1">
                  <a:gamma/>
                  <a:tint val="0"/>
                  <a:invGamma/>
                </a:schemeClr>
              </a:gs>
              <a:gs pos="100000">
                <a:schemeClr val="accent1">
                  <a:alpha val="30000"/>
                </a:schemeClr>
              </a:gs>
            </a:gsLst>
            <a:path path="shape">
              <a:fillToRect l="50000" t="50000" r="50000" b="50000"/>
            </a:path>
          </a:gradFill>
          <a:ln w="9525">
            <a:noFill/>
            <a:round/>
            <a:headEnd/>
            <a:tailEnd/>
          </a:ln>
          <a:effectLst/>
        </p:spPr>
        <p:txBody>
          <a:bodyPr wrap="none" anchor="ctr"/>
          <a:lstStyle/>
          <a:p>
            <a:pPr eaLnBrk="1" hangingPunct="1">
              <a:defRPr/>
            </a:pPr>
            <a:endParaRPr lang="en-US" sz="1800">
              <a:solidFill>
                <a:srgbClr val="000000"/>
              </a:solidFill>
              <a:latin typeface="Arial" charset="0"/>
              <a:cs typeface="Arial" charset="0"/>
            </a:endParaRPr>
          </a:p>
        </p:txBody>
      </p:sp>
      <p:grpSp>
        <p:nvGrpSpPr>
          <p:cNvPr id="5" name="Group 36">
            <a:extLst>
              <a:ext uri="{FF2B5EF4-FFF2-40B4-BE49-F238E27FC236}">
                <a16:creationId xmlns:a16="http://schemas.microsoft.com/office/drawing/2014/main" xmlns="" id="{754A8CCE-F77E-4765-B2ED-82D51ACA3ABD}"/>
              </a:ext>
            </a:extLst>
          </p:cNvPr>
          <p:cNvGrpSpPr>
            <a:grpSpLocks/>
          </p:cNvGrpSpPr>
          <p:nvPr/>
        </p:nvGrpSpPr>
        <p:grpSpPr bwMode="auto">
          <a:xfrm>
            <a:off x="0" y="0"/>
            <a:ext cx="7266517" cy="6858000"/>
            <a:chOff x="0" y="0"/>
            <a:chExt cx="3433" cy="4320"/>
          </a:xfrm>
        </p:grpSpPr>
        <p:pic>
          <p:nvPicPr>
            <p:cNvPr id="6" name="Picture 30" descr="11">
              <a:extLst>
                <a:ext uri="{FF2B5EF4-FFF2-40B4-BE49-F238E27FC236}">
                  <a16:creationId xmlns:a16="http://schemas.microsoft.com/office/drawing/2014/main" xmlns="" id="{ED13EE1C-DBFC-45D7-BFCC-4B9AEAE2BC53}"/>
                </a:ext>
              </a:extLst>
            </p:cNvPr>
            <p:cNvPicPr>
              <a:picLocks noChangeAspect="1" noChangeArrowheads="1"/>
            </p:cNvPicPr>
            <p:nvPr userDrawn="1"/>
          </p:nvPicPr>
          <p:blipFill>
            <a:blip r:embed="rId2">
              <a:extLst>
                <a:ext uri="{28A0092B-C50C-407E-A947-70E740481C1C}">
                  <a14:useLocalDpi xmlns:a14="http://schemas.microsoft.com/office/drawing/2010/main" val="0"/>
                </a:ext>
              </a:extLst>
            </a:blip>
            <a:srcRect l="33020" t="5556"/>
            <a:stretch>
              <a:fillRect/>
            </a:stretch>
          </p:blipFill>
          <p:spPr bwMode="gray">
            <a:xfrm>
              <a:off x="0" y="336"/>
              <a:ext cx="3433" cy="39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 name="Picture 31" descr="07">
              <a:extLst>
                <a:ext uri="{FF2B5EF4-FFF2-40B4-BE49-F238E27FC236}">
                  <a16:creationId xmlns:a16="http://schemas.microsoft.com/office/drawing/2014/main" xmlns="" id="{FA41583D-76AE-4705-BABD-A5E20BA7159F}"/>
                </a:ext>
              </a:extLst>
            </p:cNvPr>
            <p:cNvPicPr>
              <a:picLocks noChangeAspect="1" noChangeArrowheads="1"/>
            </p:cNvPicPr>
            <p:nvPr userDrawn="1"/>
          </p:nvPicPr>
          <p:blipFill>
            <a:blip r:embed="rId3">
              <a:extLst>
                <a:ext uri="{28A0092B-C50C-407E-A947-70E740481C1C}">
                  <a14:useLocalDpi xmlns:a14="http://schemas.microsoft.com/office/drawing/2010/main" val="0"/>
                </a:ext>
              </a:extLst>
            </a:blip>
            <a:srcRect/>
            <a:stretch>
              <a:fillRect/>
            </a:stretch>
          </p:blipFill>
          <p:spPr bwMode="gray">
            <a:xfrm>
              <a:off x="2016" y="0"/>
              <a:ext cx="1200" cy="16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8" name="Oval 17">
            <a:extLst>
              <a:ext uri="{FF2B5EF4-FFF2-40B4-BE49-F238E27FC236}">
                <a16:creationId xmlns:a16="http://schemas.microsoft.com/office/drawing/2014/main" xmlns="" id="{1CE801A2-67EA-4B0C-A379-7DD9D32D8ABE}"/>
              </a:ext>
            </a:extLst>
          </p:cNvPr>
          <p:cNvSpPr>
            <a:spLocks noChangeArrowheads="1"/>
          </p:cNvSpPr>
          <p:nvPr/>
        </p:nvSpPr>
        <p:spPr bwMode="ltGray">
          <a:xfrm>
            <a:off x="7416800" y="3581401"/>
            <a:ext cx="2946400" cy="2227263"/>
          </a:xfrm>
          <a:prstGeom prst="ellipse">
            <a:avLst/>
          </a:prstGeom>
          <a:gradFill rotWithShape="1">
            <a:gsLst>
              <a:gs pos="0">
                <a:schemeClr val="accent2">
                  <a:gamma/>
                  <a:tint val="0"/>
                  <a:invGamma/>
                </a:schemeClr>
              </a:gs>
              <a:gs pos="100000">
                <a:schemeClr val="accent2">
                  <a:alpha val="39999"/>
                </a:schemeClr>
              </a:gs>
            </a:gsLst>
            <a:path path="shape">
              <a:fillToRect l="50000" t="50000" r="50000" b="50000"/>
            </a:path>
          </a:gradFill>
          <a:ln w="9525">
            <a:noFill/>
            <a:round/>
            <a:headEnd/>
            <a:tailEnd/>
          </a:ln>
          <a:effectLst/>
        </p:spPr>
        <p:txBody>
          <a:bodyPr wrap="none" anchor="ctr"/>
          <a:lstStyle/>
          <a:p>
            <a:pPr eaLnBrk="1" hangingPunct="1">
              <a:defRPr/>
            </a:pPr>
            <a:endParaRPr lang="en-US" sz="1800">
              <a:solidFill>
                <a:srgbClr val="000000"/>
              </a:solidFill>
              <a:latin typeface="Arial" charset="0"/>
              <a:cs typeface="Arial" charset="0"/>
            </a:endParaRPr>
          </a:p>
        </p:txBody>
      </p:sp>
      <p:sp>
        <p:nvSpPr>
          <p:cNvPr id="9" name="Oval 18">
            <a:extLst>
              <a:ext uri="{FF2B5EF4-FFF2-40B4-BE49-F238E27FC236}">
                <a16:creationId xmlns:a16="http://schemas.microsoft.com/office/drawing/2014/main" xmlns="" id="{0BD9240F-0BF8-4C70-8BB3-05FF2B0DF040}"/>
              </a:ext>
            </a:extLst>
          </p:cNvPr>
          <p:cNvSpPr>
            <a:spLocks noChangeArrowheads="1"/>
          </p:cNvSpPr>
          <p:nvPr/>
        </p:nvSpPr>
        <p:spPr bwMode="ltGray">
          <a:xfrm>
            <a:off x="10363200" y="228600"/>
            <a:ext cx="1422400" cy="990600"/>
          </a:xfrm>
          <a:prstGeom prst="ellipse">
            <a:avLst/>
          </a:prstGeom>
          <a:gradFill rotWithShape="1">
            <a:gsLst>
              <a:gs pos="0">
                <a:schemeClr val="hlink">
                  <a:gamma/>
                  <a:tint val="0"/>
                  <a:invGamma/>
                </a:schemeClr>
              </a:gs>
              <a:gs pos="100000">
                <a:schemeClr val="hlink">
                  <a:alpha val="39999"/>
                </a:schemeClr>
              </a:gs>
            </a:gsLst>
            <a:path path="shape">
              <a:fillToRect l="50000" t="50000" r="50000" b="50000"/>
            </a:path>
          </a:gradFill>
          <a:ln w="9525">
            <a:noFill/>
            <a:round/>
            <a:headEnd/>
            <a:tailEnd/>
          </a:ln>
          <a:effectLst/>
        </p:spPr>
        <p:txBody>
          <a:bodyPr wrap="none" anchor="ctr"/>
          <a:lstStyle/>
          <a:p>
            <a:pPr eaLnBrk="1" hangingPunct="1">
              <a:defRPr/>
            </a:pPr>
            <a:endParaRPr lang="en-US" sz="1800">
              <a:solidFill>
                <a:srgbClr val="000000"/>
              </a:solidFill>
              <a:latin typeface="Arial" charset="0"/>
              <a:cs typeface="Arial" charset="0"/>
            </a:endParaRPr>
          </a:p>
        </p:txBody>
      </p:sp>
      <p:sp>
        <p:nvSpPr>
          <p:cNvPr id="10" name="Text Box 23">
            <a:extLst>
              <a:ext uri="{FF2B5EF4-FFF2-40B4-BE49-F238E27FC236}">
                <a16:creationId xmlns:a16="http://schemas.microsoft.com/office/drawing/2014/main" xmlns="" id="{2E416AAD-7D06-49F1-B7B6-35D34AAA8E9C}"/>
              </a:ext>
            </a:extLst>
          </p:cNvPr>
          <p:cNvSpPr txBox="1">
            <a:spLocks noChangeArrowheads="1"/>
          </p:cNvSpPr>
          <p:nvPr/>
        </p:nvSpPr>
        <p:spPr bwMode="gray">
          <a:xfrm>
            <a:off x="10756542" y="555626"/>
            <a:ext cx="1043876" cy="369332"/>
          </a:xfrm>
          <a:prstGeom prst="rect">
            <a:avLst/>
          </a:prstGeom>
          <a:noFill/>
          <a:ln>
            <a:noFill/>
          </a:ln>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r" eaLnBrk="1" hangingPunct="1">
              <a:defRPr/>
            </a:pPr>
            <a:r>
              <a:rPr lang="en-US" altLang="en-US" sz="1800">
                <a:solidFill>
                  <a:srgbClr val="000000"/>
                </a:solidFill>
                <a:latin typeface="Arial" panose="020B0604020202020204" pitchFamily="34" charset="0"/>
              </a:rPr>
              <a:t>L/O/G/O</a:t>
            </a:r>
          </a:p>
        </p:txBody>
      </p:sp>
      <p:pic>
        <p:nvPicPr>
          <p:cNvPr id="11" name="Picture 10" descr="09">
            <a:extLst>
              <a:ext uri="{FF2B5EF4-FFF2-40B4-BE49-F238E27FC236}">
                <a16:creationId xmlns:a16="http://schemas.microsoft.com/office/drawing/2014/main" xmlns="" id="{776B760C-EA6B-44BE-9D79-A2E301570D09}"/>
              </a:ext>
            </a:extLst>
          </p:cNvPr>
          <p:cNvPicPr>
            <a:picLocks noChangeAspect="1" noChangeArrowheads="1"/>
          </p:cNvPicPr>
          <p:nvPr/>
        </p:nvPicPr>
        <p:blipFill>
          <a:blip r:embed="rId4">
            <a:extLst>
              <a:ext uri="{28A0092B-C50C-407E-A947-70E740481C1C}">
                <a14:useLocalDpi xmlns:a14="http://schemas.microsoft.com/office/drawing/2010/main" val="0"/>
              </a:ext>
            </a:extLst>
          </a:blip>
          <a:srcRect l="31970" r="12268"/>
          <a:stretch>
            <a:fillRect/>
          </a:stretch>
        </p:blipFill>
        <p:spPr bwMode="gray">
          <a:xfrm>
            <a:off x="0" y="1"/>
            <a:ext cx="7620000" cy="6854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 name="Picture 13" descr="03">
            <a:extLst>
              <a:ext uri="{FF2B5EF4-FFF2-40B4-BE49-F238E27FC236}">
                <a16:creationId xmlns:a16="http://schemas.microsoft.com/office/drawing/2014/main" xmlns="" id="{FE77D7E5-DDAC-44AA-91DB-3DA8C7BE46AD}"/>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gray">
          <a:xfrm rot="3067933">
            <a:off x="9695128" y="5600436"/>
            <a:ext cx="754062" cy="3577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 name="Picture 12" descr="02">
            <a:extLst>
              <a:ext uri="{FF2B5EF4-FFF2-40B4-BE49-F238E27FC236}">
                <a16:creationId xmlns:a16="http://schemas.microsoft.com/office/drawing/2014/main" xmlns="" id="{D2CC47E5-3DC3-4345-8DF6-08B7F9CB360D}"/>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gray">
          <a:xfrm rot="1840479">
            <a:off x="7971368" y="5614988"/>
            <a:ext cx="2493433" cy="303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 name="Picture 11" descr="02">
            <a:extLst>
              <a:ext uri="{FF2B5EF4-FFF2-40B4-BE49-F238E27FC236}">
                <a16:creationId xmlns:a16="http://schemas.microsoft.com/office/drawing/2014/main" xmlns="" id="{D908D791-F511-43FD-BE3C-0F0A2C10C03E}"/>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gray">
          <a:xfrm rot="895542">
            <a:off x="7285567" y="5962651"/>
            <a:ext cx="2904067" cy="354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 name="Picture 10" descr="02">
            <a:extLst>
              <a:ext uri="{FF2B5EF4-FFF2-40B4-BE49-F238E27FC236}">
                <a16:creationId xmlns:a16="http://schemas.microsoft.com/office/drawing/2014/main" xmlns="" id="{019F6DDE-2E98-407C-A965-EDD434DEAE80}"/>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gray">
          <a:xfrm>
            <a:off x="7010401" y="6470650"/>
            <a:ext cx="3179233" cy="387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 name="Picture 9" descr="04">
            <a:extLst>
              <a:ext uri="{FF2B5EF4-FFF2-40B4-BE49-F238E27FC236}">
                <a16:creationId xmlns:a16="http://schemas.microsoft.com/office/drawing/2014/main" xmlns="" id="{45F97254-4837-4B2F-8CC3-2CEFFCD2E90F}"/>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gray">
          <a:xfrm>
            <a:off x="9550400" y="5059364"/>
            <a:ext cx="2641600" cy="1798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 name="TextBox 33">
            <a:extLst>
              <a:ext uri="{FF2B5EF4-FFF2-40B4-BE49-F238E27FC236}">
                <a16:creationId xmlns:a16="http://schemas.microsoft.com/office/drawing/2014/main" xmlns="" id="{D7996DDB-0E18-4EF4-A2FE-B60EA9EF6436}"/>
              </a:ext>
            </a:extLst>
          </p:cNvPr>
          <p:cNvSpPr txBox="1">
            <a:spLocks noChangeArrowheads="1"/>
          </p:cNvSpPr>
          <p:nvPr userDrawn="1"/>
        </p:nvSpPr>
        <p:spPr bwMode="auto">
          <a:xfrm>
            <a:off x="1" y="6627814"/>
            <a:ext cx="1691489" cy="230832"/>
          </a:xfrm>
          <a:prstGeom prst="rect">
            <a:avLst/>
          </a:prstGeom>
          <a:noFill/>
          <a:ln>
            <a:noFill/>
          </a:ln>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r>
              <a:rPr lang="en-US" altLang="en-US" sz="900">
                <a:solidFill>
                  <a:srgbClr val="000000"/>
                </a:solidFill>
                <a:latin typeface="Arial" panose="020B0604020202020204" pitchFamily="34" charset="0"/>
              </a:rPr>
              <a:t>http://dichvudanhvanban.com</a:t>
            </a:r>
          </a:p>
        </p:txBody>
      </p:sp>
      <p:sp>
        <p:nvSpPr>
          <p:cNvPr id="3074" name="Rectangle 2"/>
          <p:cNvSpPr>
            <a:spLocks noGrp="1" noChangeArrowheads="1"/>
          </p:cNvSpPr>
          <p:nvPr>
            <p:ph type="ctrTitle"/>
          </p:nvPr>
        </p:nvSpPr>
        <p:spPr>
          <a:xfrm>
            <a:off x="3657600" y="2057401"/>
            <a:ext cx="8331200" cy="2003425"/>
          </a:xfrm>
        </p:spPr>
        <p:txBody>
          <a:bodyPr/>
          <a:lstStyle>
            <a:lvl1pPr algn="r">
              <a:defRPr sz="5500"/>
            </a:lvl1pPr>
          </a:lstStyle>
          <a:p>
            <a:r>
              <a:rPr lang="en-US"/>
              <a:t>Click to edit Master title style</a:t>
            </a:r>
          </a:p>
        </p:txBody>
      </p:sp>
      <p:sp>
        <p:nvSpPr>
          <p:cNvPr id="3075" name="Rectangle 3"/>
          <p:cNvSpPr>
            <a:spLocks noGrp="1" noChangeArrowheads="1"/>
          </p:cNvSpPr>
          <p:nvPr>
            <p:ph type="subTitle" idx="1"/>
          </p:nvPr>
        </p:nvSpPr>
        <p:spPr>
          <a:xfrm>
            <a:off x="4040717" y="3886200"/>
            <a:ext cx="7948083" cy="533400"/>
          </a:xfrm>
        </p:spPr>
        <p:txBody>
          <a:bodyPr/>
          <a:lstStyle>
            <a:lvl1pPr marL="0" indent="0" algn="r">
              <a:buFontTx/>
              <a:buNone/>
              <a:defRPr sz="2000"/>
            </a:lvl1pPr>
          </a:lstStyle>
          <a:p>
            <a:r>
              <a:rPr lang="en-US"/>
              <a:t>Click to edit Master subtitle style</a:t>
            </a:r>
          </a:p>
        </p:txBody>
      </p:sp>
      <p:sp>
        <p:nvSpPr>
          <p:cNvPr id="18" name="Rectangle 4">
            <a:extLst>
              <a:ext uri="{FF2B5EF4-FFF2-40B4-BE49-F238E27FC236}">
                <a16:creationId xmlns:a16="http://schemas.microsoft.com/office/drawing/2014/main" xmlns="" id="{80D17F03-91F8-42BC-8CF3-646B4091B4FE}"/>
              </a:ext>
            </a:extLst>
          </p:cNvPr>
          <p:cNvSpPr>
            <a:spLocks noGrp="1" noChangeArrowheads="1"/>
          </p:cNvSpPr>
          <p:nvPr>
            <p:ph type="dt" sz="half" idx="10"/>
          </p:nvPr>
        </p:nvSpPr>
        <p:spPr/>
        <p:txBody>
          <a:bodyPr/>
          <a:lstStyle>
            <a:lvl1pPr eaLnBrk="0" hangingPunct="0">
              <a:defRPr sz="1000">
                <a:latin typeface=".VnTime" pitchFamily="34" charset="0"/>
                <a:cs typeface="Arial" panose="020B0604020202020204" pitchFamily="34" charset="0"/>
              </a:defRPr>
            </a:lvl1pPr>
          </a:lstStyle>
          <a:p>
            <a:pPr>
              <a:defRPr/>
            </a:pPr>
            <a:endParaRPr lang="en-US"/>
          </a:p>
        </p:txBody>
      </p:sp>
      <p:sp>
        <p:nvSpPr>
          <p:cNvPr id="19" name="Rectangle 5">
            <a:extLst>
              <a:ext uri="{FF2B5EF4-FFF2-40B4-BE49-F238E27FC236}">
                <a16:creationId xmlns:a16="http://schemas.microsoft.com/office/drawing/2014/main" xmlns="" id="{3A71A066-A9CE-4411-8200-3393A0025212}"/>
              </a:ext>
            </a:extLst>
          </p:cNvPr>
          <p:cNvSpPr>
            <a:spLocks noGrp="1" noChangeArrowheads="1"/>
          </p:cNvSpPr>
          <p:nvPr>
            <p:ph type="ftr" sz="quarter" idx="11"/>
          </p:nvPr>
        </p:nvSpPr>
        <p:spPr/>
        <p:txBody>
          <a:bodyPr/>
          <a:lstStyle>
            <a:lvl1pPr eaLnBrk="0" hangingPunct="0">
              <a:defRPr sz="1000">
                <a:latin typeface=".VnTime" pitchFamily="34" charset="0"/>
                <a:cs typeface="Arial" panose="020B0604020202020204" pitchFamily="34" charset="0"/>
              </a:defRPr>
            </a:lvl1pPr>
          </a:lstStyle>
          <a:p>
            <a:pPr>
              <a:defRPr/>
            </a:pPr>
            <a:endParaRPr lang="en-US"/>
          </a:p>
        </p:txBody>
      </p:sp>
      <p:sp>
        <p:nvSpPr>
          <p:cNvPr id="20" name="Rectangle 6">
            <a:extLst>
              <a:ext uri="{FF2B5EF4-FFF2-40B4-BE49-F238E27FC236}">
                <a16:creationId xmlns:a16="http://schemas.microsoft.com/office/drawing/2014/main" xmlns="" id="{45441B6A-CD47-4106-B747-D6922F6A15EC}"/>
              </a:ext>
            </a:extLst>
          </p:cNvPr>
          <p:cNvSpPr>
            <a:spLocks noGrp="1" noChangeArrowheads="1"/>
          </p:cNvSpPr>
          <p:nvPr>
            <p:ph type="sldNum" sz="quarter" idx="12"/>
          </p:nvPr>
        </p:nvSpPr>
        <p:spPr/>
        <p:txBody>
          <a:bodyPr/>
          <a:lstStyle>
            <a:lvl1pPr eaLnBrk="0" hangingPunct="0">
              <a:defRPr sz="1000" smtClean="0">
                <a:latin typeface=".VnTime" panose="020B7200000000000000" pitchFamily="34" charset="0"/>
              </a:defRPr>
            </a:lvl1pPr>
          </a:lstStyle>
          <a:p>
            <a:pPr>
              <a:defRPr/>
            </a:pPr>
            <a:fld id="{CAF02D1F-5848-4D9E-B5A6-9265099CDB75}" type="slidenum">
              <a:rPr lang="en-US" altLang="en-US"/>
              <a:pPr>
                <a:defRPr/>
              </a:pPr>
              <a:t>‹#›</a:t>
            </a:fld>
            <a:endParaRPr lang="en-US" altLang="en-US"/>
          </a:p>
        </p:txBody>
      </p:sp>
    </p:spTree>
    <p:extLst>
      <p:ext uri="{BB962C8B-B14F-4D97-AF65-F5344CB8AC3E}">
        <p14:creationId xmlns:p14="http://schemas.microsoft.com/office/powerpoint/2010/main" val="183793130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0" presetClass="path" presetSubtype="0" accel="50000" decel="50000" fill="hold" grpId="0" nodeType="withEffect">
                                  <p:stCondLst>
                                    <p:cond delay="0"/>
                                  </p:stCondLst>
                                  <p:childTnLst>
                                    <p:animMotion origin="layout" path="M -0.34826 0.20195 C -0.33038 0.16748 -0.32951 0.06246 -0.24132 -0.00486 C -0.15312 -0.07217 -0.04843 -0.00856 0.00226 -0.00948 " pathEditMode="relative" rAng="0" ptsTypes="asa">
                                      <p:cBhvr>
                                        <p:cTn id="6" dur="2000" fill="hold"/>
                                        <p:tgtEl>
                                          <p:spTgt spid="9"/>
                                        </p:tgtEl>
                                        <p:attrNameLst>
                                          <p:attrName>ppt_x</p:attrName>
                                          <p:attrName>ppt_y</p:attrName>
                                        </p:attrNameLst>
                                      </p:cBhvr>
                                      <p:rCtr x="17500" y="-13700"/>
                                    </p:animMotion>
                                  </p:childTnLst>
                                </p:cTn>
                              </p:par>
                              <p:par>
                                <p:cTn id="7" presetID="10" presetClass="entr" presetSubtype="0" fill="hold" nodeType="withEffect">
                                  <p:stCondLst>
                                    <p:cond delay="0"/>
                                  </p:stCondLst>
                                  <p:childTnLst>
                                    <p:set>
                                      <p:cBhvr>
                                        <p:cTn id="8" dur="1" fill="hold">
                                          <p:stCondLst>
                                            <p:cond delay="0"/>
                                          </p:stCondLst>
                                        </p:cTn>
                                        <p:tgtEl>
                                          <p:spTgt spid="16"/>
                                        </p:tgtEl>
                                        <p:attrNameLst>
                                          <p:attrName>style.visibility</p:attrName>
                                        </p:attrNameLst>
                                      </p:cBhvr>
                                      <p:to>
                                        <p:strVal val="visible"/>
                                      </p:to>
                                    </p:set>
                                    <p:animEffect transition="in" filter="fade">
                                      <p:cBhvr>
                                        <p:cTn id="9" dur="2000"/>
                                        <p:tgtEl>
                                          <p:spTgt spid="16"/>
                                        </p:tgtEl>
                                      </p:cBhvr>
                                    </p:animEffect>
                                  </p:childTnLst>
                                </p:cTn>
                              </p:par>
                            </p:childTnLst>
                          </p:cTn>
                        </p:par>
                        <p:par>
                          <p:cTn id="10" fill="hold">
                            <p:stCondLst>
                              <p:cond delay="2000"/>
                            </p:stCondLst>
                            <p:childTnLst>
                              <p:par>
                                <p:cTn id="11" presetID="22" presetClass="entr" presetSubtype="2" fill="hold" nodeType="afterEffect">
                                  <p:stCondLst>
                                    <p:cond delay="0"/>
                                  </p:stCondLst>
                                  <p:childTnLst>
                                    <p:set>
                                      <p:cBhvr>
                                        <p:cTn id="12" dur="1" fill="hold">
                                          <p:stCondLst>
                                            <p:cond delay="0"/>
                                          </p:stCondLst>
                                        </p:cTn>
                                        <p:tgtEl>
                                          <p:spTgt spid="15"/>
                                        </p:tgtEl>
                                        <p:attrNameLst>
                                          <p:attrName>style.visibility</p:attrName>
                                        </p:attrNameLst>
                                      </p:cBhvr>
                                      <p:to>
                                        <p:strVal val="visible"/>
                                      </p:to>
                                    </p:set>
                                    <p:animEffect transition="in" filter="wipe(right)">
                                      <p:cBhvr>
                                        <p:cTn id="13" dur="500"/>
                                        <p:tgtEl>
                                          <p:spTgt spid="15"/>
                                        </p:tgtEl>
                                      </p:cBhvr>
                                    </p:animEffect>
                                  </p:childTnLst>
                                </p:cTn>
                              </p:par>
                            </p:childTnLst>
                          </p:cTn>
                        </p:par>
                        <p:par>
                          <p:cTn id="14" fill="hold">
                            <p:stCondLst>
                              <p:cond delay="2500"/>
                            </p:stCondLst>
                            <p:childTnLst>
                              <p:par>
                                <p:cTn id="15" presetID="22" presetClass="entr" presetSubtype="2" fill="hold" nodeType="afterEffect">
                                  <p:stCondLst>
                                    <p:cond delay="0"/>
                                  </p:stCondLst>
                                  <p:childTnLst>
                                    <p:set>
                                      <p:cBhvr>
                                        <p:cTn id="16" dur="1" fill="hold">
                                          <p:stCondLst>
                                            <p:cond delay="0"/>
                                          </p:stCondLst>
                                        </p:cTn>
                                        <p:tgtEl>
                                          <p:spTgt spid="14"/>
                                        </p:tgtEl>
                                        <p:attrNameLst>
                                          <p:attrName>style.visibility</p:attrName>
                                        </p:attrNameLst>
                                      </p:cBhvr>
                                      <p:to>
                                        <p:strVal val="visible"/>
                                      </p:to>
                                    </p:set>
                                    <p:animEffect transition="in" filter="wipe(right)">
                                      <p:cBhvr>
                                        <p:cTn id="17" dur="500"/>
                                        <p:tgtEl>
                                          <p:spTgt spid="14"/>
                                        </p:tgtEl>
                                      </p:cBhvr>
                                    </p:animEffect>
                                  </p:childTnLst>
                                </p:cTn>
                              </p:par>
                            </p:childTnLst>
                          </p:cTn>
                        </p:par>
                        <p:par>
                          <p:cTn id="18" fill="hold">
                            <p:stCondLst>
                              <p:cond delay="3000"/>
                            </p:stCondLst>
                            <p:childTnLst>
                              <p:par>
                                <p:cTn id="19" presetID="22" presetClass="entr" presetSubtype="2" fill="hold" nodeType="afterEffect">
                                  <p:stCondLst>
                                    <p:cond delay="0"/>
                                  </p:stCondLst>
                                  <p:childTnLst>
                                    <p:set>
                                      <p:cBhvr>
                                        <p:cTn id="20" dur="1" fill="hold">
                                          <p:stCondLst>
                                            <p:cond delay="0"/>
                                          </p:stCondLst>
                                        </p:cTn>
                                        <p:tgtEl>
                                          <p:spTgt spid="13"/>
                                        </p:tgtEl>
                                        <p:attrNameLst>
                                          <p:attrName>style.visibility</p:attrName>
                                        </p:attrNameLst>
                                      </p:cBhvr>
                                      <p:to>
                                        <p:strVal val="visible"/>
                                      </p:to>
                                    </p:set>
                                    <p:animEffect transition="in" filter="wipe(right)">
                                      <p:cBhvr>
                                        <p:cTn id="21" dur="500"/>
                                        <p:tgtEl>
                                          <p:spTgt spid="13"/>
                                        </p:tgtEl>
                                      </p:cBhvr>
                                    </p:animEffect>
                                  </p:childTnLst>
                                </p:cTn>
                              </p:par>
                            </p:childTnLst>
                          </p:cTn>
                        </p:par>
                        <p:par>
                          <p:cTn id="22" fill="hold">
                            <p:stCondLst>
                              <p:cond delay="3500"/>
                            </p:stCondLst>
                            <p:childTnLst>
                              <p:par>
                                <p:cTn id="23" presetID="22" presetClass="entr" presetSubtype="2" fill="hold" nodeType="afterEffect">
                                  <p:stCondLst>
                                    <p:cond delay="0"/>
                                  </p:stCondLst>
                                  <p:childTnLst>
                                    <p:set>
                                      <p:cBhvr>
                                        <p:cTn id="24" dur="1" fill="hold">
                                          <p:stCondLst>
                                            <p:cond delay="0"/>
                                          </p:stCondLst>
                                        </p:cTn>
                                        <p:tgtEl>
                                          <p:spTgt spid="12"/>
                                        </p:tgtEl>
                                        <p:attrNameLst>
                                          <p:attrName>style.visibility</p:attrName>
                                        </p:attrNameLst>
                                      </p:cBhvr>
                                      <p:to>
                                        <p:strVal val="visible"/>
                                      </p:to>
                                    </p:set>
                                    <p:animEffect transition="in" filter="wipe(right)">
                                      <p:cBhvr>
                                        <p:cTn id="25" dur="500"/>
                                        <p:tgtEl>
                                          <p:spTgt spid="12"/>
                                        </p:tgtEl>
                                      </p:cBhvr>
                                    </p:animEffect>
                                  </p:childTnLst>
                                </p:cTn>
                              </p:par>
                              <p:par>
                                <p:cTn id="26" presetID="10" presetClass="exit" presetSubtype="0" fill="hold" nodeType="withEffect">
                                  <p:stCondLst>
                                    <p:cond delay="0"/>
                                  </p:stCondLst>
                                  <p:childTnLst>
                                    <p:animEffect transition="out" filter="fade">
                                      <p:cBhvr>
                                        <p:cTn id="27" dur="1000"/>
                                        <p:tgtEl>
                                          <p:spTgt spid="5"/>
                                        </p:tgtEl>
                                      </p:cBhvr>
                                    </p:animEffect>
                                    <p:set>
                                      <p:cBhvr>
                                        <p:cTn id="28" dur="1" fill="hold">
                                          <p:stCondLst>
                                            <p:cond delay="999"/>
                                          </p:stCondLst>
                                        </p:cTn>
                                        <p:tgtEl>
                                          <p:spTgt spid="5"/>
                                        </p:tgtEl>
                                        <p:attrNameLst>
                                          <p:attrName>style.visibility</p:attrName>
                                        </p:attrNameLst>
                                      </p:cBhvr>
                                      <p:to>
                                        <p:strVal val="hidden"/>
                                      </p:to>
                                    </p:set>
                                  </p:childTnLst>
                                </p:cTn>
                              </p:par>
                            </p:childTnLst>
                          </p:cTn>
                        </p:par>
                        <p:par>
                          <p:cTn id="29" fill="hold">
                            <p:stCondLst>
                              <p:cond delay="4500"/>
                            </p:stCondLst>
                            <p:childTnLst>
                              <p:par>
                                <p:cTn id="30" presetID="10" presetClass="entr" presetSubtype="0" fill="hold" grpId="0" nodeType="afterEffect">
                                  <p:stCondLst>
                                    <p:cond delay="0"/>
                                  </p:stCondLst>
                                  <p:childTnLst>
                                    <p:set>
                                      <p:cBhvr>
                                        <p:cTn id="31" dur="1" fill="hold">
                                          <p:stCondLst>
                                            <p:cond delay="0"/>
                                          </p:stCondLst>
                                        </p:cTn>
                                        <p:tgtEl>
                                          <p:spTgt spid="8"/>
                                        </p:tgtEl>
                                        <p:attrNameLst>
                                          <p:attrName>style.visibility</p:attrName>
                                        </p:attrNameLst>
                                      </p:cBhvr>
                                      <p:to>
                                        <p:strVal val="visible"/>
                                      </p:to>
                                    </p:set>
                                    <p:animEffect transition="in" filter="fade">
                                      <p:cBhvr>
                                        <p:cTn id="32" dur="1000"/>
                                        <p:tgtEl>
                                          <p:spTgt spid="8"/>
                                        </p:tgtEl>
                                      </p:cBhvr>
                                    </p:animEffect>
                                  </p:childTnLst>
                                </p:cTn>
                              </p:par>
                              <p:par>
                                <p:cTn id="33" presetID="10" presetClass="entr" presetSubtype="0" fill="hold" nodeType="withEffect">
                                  <p:stCondLst>
                                    <p:cond delay="0"/>
                                  </p:stCondLst>
                                  <p:childTnLst>
                                    <p:set>
                                      <p:cBhvr>
                                        <p:cTn id="34" dur="1" fill="hold">
                                          <p:stCondLst>
                                            <p:cond delay="0"/>
                                          </p:stCondLst>
                                        </p:cTn>
                                        <p:tgtEl>
                                          <p:spTgt spid="11"/>
                                        </p:tgtEl>
                                        <p:attrNameLst>
                                          <p:attrName>style.visibility</p:attrName>
                                        </p:attrNameLst>
                                      </p:cBhvr>
                                      <p:to>
                                        <p:strVal val="visible"/>
                                      </p:to>
                                    </p:set>
                                    <p:animEffect transition="in" filter="fade">
                                      <p:cBhvr>
                                        <p:cTn id="35" dur="30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9" grpId="0" animBg="1"/>
    </p:bldLst>
  </p:timing>
</p:sldLayout>
</file>

<file path=ppt/slideLayouts/slideLayout46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xmlns="" id="{43C3FBD4-2718-49F5-B0FC-81CC90CF5B7E}"/>
              </a:ext>
            </a:extLst>
          </p:cNvPr>
          <p:cNvSpPr>
            <a:spLocks noGrp="1"/>
          </p:cNvSpPr>
          <p:nvPr>
            <p:ph type="dt" sz="half" idx="10"/>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5" name="Footer Placeholder 4">
            <a:extLst>
              <a:ext uri="{FF2B5EF4-FFF2-40B4-BE49-F238E27FC236}">
                <a16:creationId xmlns:a16="http://schemas.microsoft.com/office/drawing/2014/main" xmlns="" id="{A2BDA50C-C442-4E69-AE30-B0F6B91743BF}"/>
              </a:ext>
            </a:extLst>
          </p:cNvPr>
          <p:cNvSpPr>
            <a:spLocks noGrp="1"/>
          </p:cNvSpPr>
          <p:nvPr>
            <p:ph type="ftr" sz="quarter" idx="11"/>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6" name="Slide Number Placeholder 5">
            <a:extLst>
              <a:ext uri="{FF2B5EF4-FFF2-40B4-BE49-F238E27FC236}">
                <a16:creationId xmlns:a16="http://schemas.microsoft.com/office/drawing/2014/main" xmlns="" id="{994C006D-879B-4951-B753-F9CEC02E817B}"/>
              </a:ext>
            </a:extLst>
          </p:cNvPr>
          <p:cNvSpPr>
            <a:spLocks noGrp="1"/>
          </p:cNvSpPr>
          <p:nvPr>
            <p:ph type="sldNum" sz="quarter" idx="12"/>
          </p:nvPr>
        </p:nvSpPr>
        <p:spPr/>
        <p:txBody>
          <a:bodyPr/>
          <a:lstStyle>
            <a:lvl1pPr eaLnBrk="0" hangingPunct="0">
              <a:defRPr smtClean="0">
                <a:latin typeface=".VnTime" panose="020B7200000000000000" pitchFamily="34" charset="0"/>
              </a:defRPr>
            </a:lvl1pPr>
          </a:lstStyle>
          <a:p>
            <a:pPr>
              <a:defRPr/>
            </a:pPr>
            <a:fld id="{A161FBE1-163B-4CF0-9CF4-19BA99AA06D3}" type="slidenum">
              <a:rPr lang="en-US" altLang="en-US"/>
              <a:pPr>
                <a:defRPr/>
              </a:pPr>
              <a:t>‹#›</a:t>
            </a:fld>
            <a:endParaRPr lang="en-US" altLang="en-US"/>
          </a:p>
        </p:txBody>
      </p:sp>
    </p:spTree>
    <p:extLst>
      <p:ext uri="{BB962C8B-B14F-4D97-AF65-F5344CB8AC3E}">
        <p14:creationId xmlns:p14="http://schemas.microsoft.com/office/powerpoint/2010/main" val="647120408"/>
      </p:ext>
    </p:extLst>
  </p:cSld>
  <p:clrMapOvr>
    <a:masterClrMapping/>
  </p:clrMapOvr>
</p:sldLayout>
</file>

<file path=ppt/slideLayouts/slideLayout46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6901"/>
            <a:ext cx="103632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963084" y="2906713"/>
            <a:ext cx="103632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Date Placeholder 3">
            <a:extLst>
              <a:ext uri="{FF2B5EF4-FFF2-40B4-BE49-F238E27FC236}">
                <a16:creationId xmlns:a16="http://schemas.microsoft.com/office/drawing/2014/main" xmlns="" id="{A3E127D3-1C45-4E63-BB9D-1DC0C0707586}"/>
              </a:ext>
            </a:extLst>
          </p:cNvPr>
          <p:cNvSpPr>
            <a:spLocks noGrp="1"/>
          </p:cNvSpPr>
          <p:nvPr>
            <p:ph type="dt" sz="half" idx="10"/>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5" name="Footer Placeholder 4">
            <a:extLst>
              <a:ext uri="{FF2B5EF4-FFF2-40B4-BE49-F238E27FC236}">
                <a16:creationId xmlns:a16="http://schemas.microsoft.com/office/drawing/2014/main" xmlns="" id="{65A8E6CB-E2C2-4761-9A9E-C4493D79E083}"/>
              </a:ext>
            </a:extLst>
          </p:cNvPr>
          <p:cNvSpPr>
            <a:spLocks noGrp="1"/>
          </p:cNvSpPr>
          <p:nvPr>
            <p:ph type="ftr" sz="quarter" idx="11"/>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6" name="Slide Number Placeholder 5">
            <a:extLst>
              <a:ext uri="{FF2B5EF4-FFF2-40B4-BE49-F238E27FC236}">
                <a16:creationId xmlns:a16="http://schemas.microsoft.com/office/drawing/2014/main" xmlns="" id="{CC1F2F75-19DF-42B3-9A02-0346FECE6299}"/>
              </a:ext>
            </a:extLst>
          </p:cNvPr>
          <p:cNvSpPr>
            <a:spLocks noGrp="1"/>
          </p:cNvSpPr>
          <p:nvPr>
            <p:ph type="sldNum" sz="quarter" idx="12"/>
          </p:nvPr>
        </p:nvSpPr>
        <p:spPr/>
        <p:txBody>
          <a:bodyPr/>
          <a:lstStyle>
            <a:lvl1pPr eaLnBrk="0" hangingPunct="0">
              <a:defRPr smtClean="0">
                <a:latin typeface=".VnTime" panose="020B7200000000000000" pitchFamily="34" charset="0"/>
              </a:defRPr>
            </a:lvl1pPr>
          </a:lstStyle>
          <a:p>
            <a:pPr>
              <a:defRPr/>
            </a:pPr>
            <a:fld id="{F73E58AE-0204-4C37-A755-4A7870E7B2B4}" type="slidenum">
              <a:rPr lang="en-US" altLang="en-US"/>
              <a:pPr>
                <a:defRPr/>
              </a:pPr>
              <a:t>‹#›</a:t>
            </a:fld>
            <a:endParaRPr lang="en-US" altLang="en-US"/>
          </a:p>
        </p:txBody>
      </p:sp>
    </p:spTree>
    <p:extLst>
      <p:ext uri="{BB962C8B-B14F-4D97-AF65-F5344CB8AC3E}">
        <p14:creationId xmlns:p14="http://schemas.microsoft.com/office/powerpoint/2010/main" val="1621872982"/>
      </p:ext>
    </p:extLst>
  </p:cSld>
  <p:clrMapOvr>
    <a:masterClrMapping/>
  </p:clrMapOvr>
</p:sldLayout>
</file>

<file path=ppt/slideLayouts/slideLayout46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609600" y="1600201"/>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97600" y="1600201"/>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a:extLst>
              <a:ext uri="{FF2B5EF4-FFF2-40B4-BE49-F238E27FC236}">
                <a16:creationId xmlns:a16="http://schemas.microsoft.com/office/drawing/2014/main" xmlns="" id="{42F16C2B-C6EA-48C6-9DD2-40F980043C82}"/>
              </a:ext>
            </a:extLst>
          </p:cNvPr>
          <p:cNvSpPr>
            <a:spLocks noGrp="1"/>
          </p:cNvSpPr>
          <p:nvPr>
            <p:ph type="dt" sz="half" idx="10"/>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6" name="Footer Placeholder 5">
            <a:extLst>
              <a:ext uri="{FF2B5EF4-FFF2-40B4-BE49-F238E27FC236}">
                <a16:creationId xmlns:a16="http://schemas.microsoft.com/office/drawing/2014/main" xmlns="" id="{A09CB99B-3819-46AD-9D28-E0B7CA356AAB}"/>
              </a:ext>
            </a:extLst>
          </p:cNvPr>
          <p:cNvSpPr>
            <a:spLocks noGrp="1"/>
          </p:cNvSpPr>
          <p:nvPr>
            <p:ph type="ftr" sz="quarter" idx="11"/>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7" name="Slide Number Placeholder 6">
            <a:extLst>
              <a:ext uri="{FF2B5EF4-FFF2-40B4-BE49-F238E27FC236}">
                <a16:creationId xmlns:a16="http://schemas.microsoft.com/office/drawing/2014/main" xmlns="" id="{BE851E6A-89E1-4AC2-B47A-F0E7E0E4A23D}"/>
              </a:ext>
            </a:extLst>
          </p:cNvPr>
          <p:cNvSpPr>
            <a:spLocks noGrp="1"/>
          </p:cNvSpPr>
          <p:nvPr>
            <p:ph type="sldNum" sz="quarter" idx="12"/>
          </p:nvPr>
        </p:nvSpPr>
        <p:spPr/>
        <p:txBody>
          <a:bodyPr/>
          <a:lstStyle>
            <a:lvl1pPr eaLnBrk="0" hangingPunct="0">
              <a:defRPr smtClean="0">
                <a:latin typeface=".VnTime" panose="020B7200000000000000" pitchFamily="34" charset="0"/>
              </a:defRPr>
            </a:lvl1pPr>
          </a:lstStyle>
          <a:p>
            <a:pPr>
              <a:defRPr/>
            </a:pPr>
            <a:fld id="{DD012D0F-0977-42FF-AE85-70E6199DE08C}" type="slidenum">
              <a:rPr lang="en-US" altLang="en-US"/>
              <a:pPr>
                <a:defRPr/>
              </a:pPr>
              <a:t>‹#›</a:t>
            </a:fld>
            <a:endParaRPr lang="en-US" altLang="en-US"/>
          </a:p>
        </p:txBody>
      </p:sp>
    </p:spTree>
    <p:extLst>
      <p:ext uri="{BB962C8B-B14F-4D97-AF65-F5344CB8AC3E}">
        <p14:creationId xmlns:p14="http://schemas.microsoft.com/office/powerpoint/2010/main" val="1279883009"/>
      </p:ext>
    </p:extLst>
  </p:cSld>
  <p:clrMapOvr>
    <a:masterClrMapping/>
  </p:clrMapOvr>
</p:sldLayout>
</file>

<file path=ppt/slideLayouts/slideLayout46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8"/>
            <a:ext cx="109728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609600" y="1535113"/>
            <a:ext cx="5386917"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609600" y="2174875"/>
            <a:ext cx="5386917"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93368" y="1535113"/>
            <a:ext cx="5389033"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6193368" y="2174875"/>
            <a:ext cx="5389033"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a:extLst>
              <a:ext uri="{FF2B5EF4-FFF2-40B4-BE49-F238E27FC236}">
                <a16:creationId xmlns:a16="http://schemas.microsoft.com/office/drawing/2014/main" xmlns="" id="{650E238A-D8B6-4354-B12C-716ECE9E170B}"/>
              </a:ext>
            </a:extLst>
          </p:cNvPr>
          <p:cNvSpPr>
            <a:spLocks noGrp="1"/>
          </p:cNvSpPr>
          <p:nvPr>
            <p:ph type="dt" sz="half" idx="10"/>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8" name="Footer Placeholder 7">
            <a:extLst>
              <a:ext uri="{FF2B5EF4-FFF2-40B4-BE49-F238E27FC236}">
                <a16:creationId xmlns:a16="http://schemas.microsoft.com/office/drawing/2014/main" xmlns="" id="{4A2EFBED-5E76-4842-8056-091E7CC502CA}"/>
              </a:ext>
            </a:extLst>
          </p:cNvPr>
          <p:cNvSpPr>
            <a:spLocks noGrp="1"/>
          </p:cNvSpPr>
          <p:nvPr>
            <p:ph type="ftr" sz="quarter" idx="11"/>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9" name="Slide Number Placeholder 8">
            <a:extLst>
              <a:ext uri="{FF2B5EF4-FFF2-40B4-BE49-F238E27FC236}">
                <a16:creationId xmlns:a16="http://schemas.microsoft.com/office/drawing/2014/main" xmlns="" id="{51072B99-6045-4D89-84FE-052569B15D0A}"/>
              </a:ext>
            </a:extLst>
          </p:cNvPr>
          <p:cNvSpPr>
            <a:spLocks noGrp="1"/>
          </p:cNvSpPr>
          <p:nvPr>
            <p:ph type="sldNum" sz="quarter" idx="12"/>
          </p:nvPr>
        </p:nvSpPr>
        <p:spPr/>
        <p:txBody>
          <a:bodyPr/>
          <a:lstStyle>
            <a:lvl1pPr eaLnBrk="0" hangingPunct="0">
              <a:defRPr smtClean="0">
                <a:latin typeface=".VnTime" panose="020B7200000000000000" pitchFamily="34" charset="0"/>
              </a:defRPr>
            </a:lvl1pPr>
          </a:lstStyle>
          <a:p>
            <a:pPr>
              <a:defRPr/>
            </a:pPr>
            <a:fld id="{30052651-D646-468E-8326-FA151E850D69}" type="slidenum">
              <a:rPr lang="en-US" altLang="en-US"/>
              <a:pPr>
                <a:defRPr/>
              </a:pPr>
              <a:t>‹#›</a:t>
            </a:fld>
            <a:endParaRPr lang="en-US" altLang="en-US"/>
          </a:p>
        </p:txBody>
      </p:sp>
    </p:spTree>
    <p:extLst>
      <p:ext uri="{BB962C8B-B14F-4D97-AF65-F5344CB8AC3E}">
        <p14:creationId xmlns:p14="http://schemas.microsoft.com/office/powerpoint/2010/main" val="3249901645"/>
      </p:ext>
    </p:extLst>
  </p:cSld>
  <p:clrMapOvr>
    <a:masterClrMapping/>
  </p:clrMapOvr>
</p:sldLayout>
</file>

<file path=ppt/slideLayouts/slideLayout46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a:extLst>
              <a:ext uri="{FF2B5EF4-FFF2-40B4-BE49-F238E27FC236}">
                <a16:creationId xmlns:a16="http://schemas.microsoft.com/office/drawing/2014/main" xmlns="" id="{2DF58817-3DB9-4799-B3D2-586B9CB8BBBA}"/>
              </a:ext>
            </a:extLst>
          </p:cNvPr>
          <p:cNvSpPr>
            <a:spLocks noGrp="1"/>
          </p:cNvSpPr>
          <p:nvPr>
            <p:ph type="dt" sz="half" idx="10"/>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4" name="Footer Placeholder 3">
            <a:extLst>
              <a:ext uri="{FF2B5EF4-FFF2-40B4-BE49-F238E27FC236}">
                <a16:creationId xmlns:a16="http://schemas.microsoft.com/office/drawing/2014/main" xmlns="" id="{EA0B5000-BEF2-4B01-B922-AF0C58282ACB}"/>
              </a:ext>
            </a:extLst>
          </p:cNvPr>
          <p:cNvSpPr>
            <a:spLocks noGrp="1"/>
          </p:cNvSpPr>
          <p:nvPr>
            <p:ph type="ftr" sz="quarter" idx="11"/>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5" name="Slide Number Placeholder 4">
            <a:extLst>
              <a:ext uri="{FF2B5EF4-FFF2-40B4-BE49-F238E27FC236}">
                <a16:creationId xmlns:a16="http://schemas.microsoft.com/office/drawing/2014/main" xmlns="" id="{40D8F29A-98FA-491B-B13C-EC6E4978CBC3}"/>
              </a:ext>
            </a:extLst>
          </p:cNvPr>
          <p:cNvSpPr>
            <a:spLocks noGrp="1"/>
          </p:cNvSpPr>
          <p:nvPr>
            <p:ph type="sldNum" sz="quarter" idx="12"/>
          </p:nvPr>
        </p:nvSpPr>
        <p:spPr/>
        <p:txBody>
          <a:bodyPr/>
          <a:lstStyle>
            <a:lvl1pPr eaLnBrk="0" hangingPunct="0">
              <a:defRPr smtClean="0">
                <a:latin typeface=".VnTime" panose="020B7200000000000000" pitchFamily="34" charset="0"/>
              </a:defRPr>
            </a:lvl1pPr>
          </a:lstStyle>
          <a:p>
            <a:pPr>
              <a:defRPr/>
            </a:pPr>
            <a:fld id="{94C8390A-2184-4F58-AE93-ECB6441CC76A}" type="slidenum">
              <a:rPr lang="en-US" altLang="en-US"/>
              <a:pPr>
                <a:defRPr/>
              </a:pPr>
              <a:t>‹#›</a:t>
            </a:fld>
            <a:endParaRPr lang="en-US" altLang="en-US"/>
          </a:p>
        </p:txBody>
      </p:sp>
    </p:spTree>
    <p:extLst>
      <p:ext uri="{BB962C8B-B14F-4D97-AF65-F5344CB8AC3E}">
        <p14:creationId xmlns:p14="http://schemas.microsoft.com/office/powerpoint/2010/main" val="242041406"/>
      </p:ext>
    </p:extLst>
  </p:cSld>
  <p:clrMapOvr>
    <a:masterClrMapping/>
  </p:clrMapOvr>
</p:sldLayout>
</file>

<file path=ppt/slideLayouts/slideLayout46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xmlns="" id="{F5CF858C-E2D6-4502-B509-1B5A8BA00B9B}"/>
              </a:ext>
            </a:extLst>
          </p:cNvPr>
          <p:cNvSpPr>
            <a:spLocks noGrp="1"/>
          </p:cNvSpPr>
          <p:nvPr>
            <p:ph type="dt" sz="half" idx="10"/>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3" name="Footer Placeholder 2">
            <a:extLst>
              <a:ext uri="{FF2B5EF4-FFF2-40B4-BE49-F238E27FC236}">
                <a16:creationId xmlns:a16="http://schemas.microsoft.com/office/drawing/2014/main" xmlns="" id="{D6769DB9-3157-4A5F-AA88-8D7B3076462B}"/>
              </a:ext>
            </a:extLst>
          </p:cNvPr>
          <p:cNvSpPr>
            <a:spLocks noGrp="1"/>
          </p:cNvSpPr>
          <p:nvPr>
            <p:ph type="ftr" sz="quarter" idx="11"/>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4" name="Slide Number Placeholder 3">
            <a:extLst>
              <a:ext uri="{FF2B5EF4-FFF2-40B4-BE49-F238E27FC236}">
                <a16:creationId xmlns:a16="http://schemas.microsoft.com/office/drawing/2014/main" xmlns="" id="{EDFB4176-FCC5-42C1-9EF0-FB8666456E71}"/>
              </a:ext>
            </a:extLst>
          </p:cNvPr>
          <p:cNvSpPr>
            <a:spLocks noGrp="1"/>
          </p:cNvSpPr>
          <p:nvPr>
            <p:ph type="sldNum" sz="quarter" idx="12"/>
          </p:nvPr>
        </p:nvSpPr>
        <p:spPr/>
        <p:txBody>
          <a:bodyPr/>
          <a:lstStyle>
            <a:lvl1pPr eaLnBrk="0" hangingPunct="0">
              <a:defRPr smtClean="0">
                <a:latin typeface=".VnTime" panose="020B7200000000000000" pitchFamily="34" charset="0"/>
              </a:defRPr>
            </a:lvl1pPr>
          </a:lstStyle>
          <a:p>
            <a:pPr>
              <a:defRPr/>
            </a:pPr>
            <a:fld id="{0A1E2DF7-F123-4FE1-93B4-0A9D4AEAD568}" type="slidenum">
              <a:rPr lang="en-US" altLang="en-US"/>
              <a:pPr>
                <a:defRPr/>
              </a:pPr>
              <a:t>‹#›</a:t>
            </a:fld>
            <a:endParaRPr lang="en-US" altLang="en-US"/>
          </a:p>
        </p:txBody>
      </p:sp>
    </p:spTree>
    <p:extLst>
      <p:ext uri="{BB962C8B-B14F-4D97-AF65-F5344CB8AC3E}">
        <p14:creationId xmlns:p14="http://schemas.microsoft.com/office/powerpoint/2010/main" val="3240964114"/>
      </p:ext>
    </p:extLst>
  </p:cSld>
  <p:clrMapOvr>
    <a:masterClrMapping/>
  </p:clrMapOvr>
</p:sldLayout>
</file>

<file path=ppt/slideLayouts/slideLayout47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1" y="273050"/>
            <a:ext cx="4011084"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4766733" y="273051"/>
            <a:ext cx="6815667"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09601" y="1435101"/>
            <a:ext cx="4011084"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a:extLst>
              <a:ext uri="{FF2B5EF4-FFF2-40B4-BE49-F238E27FC236}">
                <a16:creationId xmlns:a16="http://schemas.microsoft.com/office/drawing/2014/main" xmlns="" id="{B902FB99-D2AB-47CE-9C43-CD3CCE00D29C}"/>
              </a:ext>
            </a:extLst>
          </p:cNvPr>
          <p:cNvSpPr>
            <a:spLocks noGrp="1"/>
          </p:cNvSpPr>
          <p:nvPr>
            <p:ph type="dt" sz="half" idx="10"/>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6" name="Footer Placeholder 5">
            <a:extLst>
              <a:ext uri="{FF2B5EF4-FFF2-40B4-BE49-F238E27FC236}">
                <a16:creationId xmlns:a16="http://schemas.microsoft.com/office/drawing/2014/main" xmlns="" id="{7097D436-BA56-4F49-8478-59E5B7717D9C}"/>
              </a:ext>
            </a:extLst>
          </p:cNvPr>
          <p:cNvSpPr>
            <a:spLocks noGrp="1"/>
          </p:cNvSpPr>
          <p:nvPr>
            <p:ph type="ftr" sz="quarter" idx="11"/>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7" name="Slide Number Placeholder 6">
            <a:extLst>
              <a:ext uri="{FF2B5EF4-FFF2-40B4-BE49-F238E27FC236}">
                <a16:creationId xmlns:a16="http://schemas.microsoft.com/office/drawing/2014/main" xmlns="" id="{D80CE6F3-D082-4A4E-87C6-9C16A55DD034}"/>
              </a:ext>
            </a:extLst>
          </p:cNvPr>
          <p:cNvSpPr>
            <a:spLocks noGrp="1"/>
          </p:cNvSpPr>
          <p:nvPr>
            <p:ph type="sldNum" sz="quarter" idx="12"/>
          </p:nvPr>
        </p:nvSpPr>
        <p:spPr/>
        <p:txBody>
          <a:bodyPr/>
          <a:lstStyle>
            <a:lvl1pPr eaLnBrk="0" hangingPunct="0">
              <a:defRPr smtClean="0">
                <a:latin typeface=".VnTime" panose="020B7200000000000000" pitchFamily="34" charset="0"/>
              </a:defRPr>
            </a:lvl1pPr>
          </a:lstStyle>
          <a:p>
            <a:pPr>
              <a:defRPr/>
            </a:pPr>
            <a:fld id="{0A5102A5-F394-42A0-B18C-00E3BF19287D}" type="slidenum">
              <a:rPr lang="en-US" altLang="en-US"/>
              <a:pPr>
                <a:defRPr/>
              </a:pPr>
              <a:t>‹#›</a:t>
            </a:fld>
            <a:endParaRPr lang="en-US" altLang="en-US"/>
          </a:p>
        </p:txBody>
      </p:sp>
    </p:spTree>
    <p:extLst>
      <p:ext uri="{BB962C8B-B14F-4D97-AF65-F5344CB8AC3E}">
        <p14:creationId xmlns:p14="http://schemas.microsoft.com/office/powerpoint/2010/main" val="332213256"/>
      </p:ext>
    </p:extLst>
  </p:cSld>
  <p:clrMapOvr>
    <a:masterClrMapping/>
  </p:clrMapOvr>
</p:sldLayout>
</file>

<file path=ppt/slideLayouts/slideLayout47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7" y="4800600"/>
            <a:ext cx="73152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2389717" y="612775"/>
            <a:ext cx="73152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noProof="0"/>
              <a:t>Click icon to add picture</a:t>
            </a:r>
          </a:p>
        </p:txBody>
      </p:sp>
      <p:sp>
        <p:nvSpPr>
          <p:cNvPr id="4" name="Text Placeholder 3"/>
          <p:cNvSpPr>
            <a:spLocks noGrp="1"/>
          </p:cNvSpPr>
          <p:nvPr>
            <p:ph type="body" sz="half" idx="2"/>
          </p:nvPr>
        </p:nvSpPr>
        <p:spPr>
          <a:xfrm>
            <a:off x="2389717" y="5367338"/>
            <a:ext cx="73152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a:extLst>
              <a:ext uri="{FF2B5EF4-FFF2-40B4-BE49-F238E27FC236}">
                <a16:creationId xmlns:a16="http://schemas.microsoft.com/office/drawing/2014/main" xmlns="" id="{FB0DC64C-9CB4-4804-83BF-E8C5FDC0621F}"/>
              </a:ext>
            </a:extLst>
          </p:cNvPr>
          <p:cNvSpPr>
            <a:spLocks noGrp="1"/>
          </p:cNvSpPr>
          <p:nvPr>
            <p:ph type="dt" sz="half" idx="10"/>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6" name="Footer Placeholder 5">
            <a:extLst>
              <a:ext uri="{FF2B5EF4-FFF2-40B4-BE49-F238E27FC236}">
                <a16:creationId xmlns:a16="http://schemas.microsoft.com/office/drawing/2014/main" xmlns="" id="{03F52F15-8155-451E-BDD5-6D0C40CA32C4}"/>
              </a:ext>
            </a:extLst>
          </p:cNvPr>
          <p:cNvSpPr>
            <a:spLocks noGrp="1"/>
          </p:cNvSpPr>
          <p:nvPr>
            <p:ph type="ftr" sz="quarter" idx="11"/>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7" name="Slide Number Placeholder 6">
            <a:extLst>
              <a:ext uri="{FF2B5EF4-FFF2-40B4-BE49-F238E27FC236}">
                <a16:creationId xmlns:a16="http://schemas.microsoft.com/office/drawing/2014/main" xmlns="" id="{601A3D62-6FEE-4CA0-AF32-A3BD3AC24E0B}"/>
              </a:ext>
            </a:extLst>
          </p:cNvPr>
          <p:cNvSpPr>
            <a:spLocks noGrp="1"/>
          </p:cNvSpPr>
          <p:nvPr>
            <p:ph type="sldNum" sz="quarter" idx="12"/>
          </p:nvPr>
        </p:nvSpPr>
        <p:spPr/>
        <p:txBody>
          <a:bodyPr/>
          <a:lstStyle>
            <a:lvl1pPr eaLnBrk="0" hangingPunct="0">
              <a:defRPr smtClean="0">
                <a:latin typeface=".VnTime" panose="020B7200000000000000" pitchFamily="34" charset="0"/>
              </a:defRPr>
            </a:lvl1pPr>
          </a:lstStyle>
          <a:p>
            <a:pPr>
              <a:defRPr/>
            </a:pPr>
            <a:fld id="{AB6C821F-D88C-449B-AE60-66BDD25242FE}" type="slidenum">
              <a:rPr lang="en-US" altLang="en-US"/>
              <a:pPr>
                <a:defRPr/>
              </a:pPr>
              <a:t>‹#›</a:t>
            </a:fld>
            <a:endParaRPr lang="en-US" altLang="en-US"/>
          </a:p>
        </p:txBody>
      </p:sp>
    </p:spTree>
    <p:extLst>
      <p:ext uri="{BB962C8B-B14F-4D97-AF65-F5344CB8AC3E}">
        <p14:creationId xmlns:p14="http://schemas.microsoft.com/office/powerpoint/2010/main" val="2218170786"/>
      </p:ext>
    </p:extLst>
  </p:cSld>
  <p:clrMapOvr>
    <a:masterClrMapping/>
  </p:clrMapOvr>
</p:sldLayout>
</file>

<file path=ppt/slideLayouts/slideLayout47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xmlns="" id="{D1C77125-D6CC-43E2-A194-791CEEBD527A}"/>
              </a:ext>
            </a:extLst>
          </p:cNvPr>
          <p:cNvSpPr>
            <a:spLocks noGrp="1"/>
          </p:cNvSpPr>
          <p:nvPr>
            <p:ph type="dt" sz="half" idx="10"/>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5" name="Footer Placeholder 4">
            <a:extLst>
              <a:ext uri="{FF2B5EF4-FFF2-40B4-BE49-F238E27FC236}">
                <a16:creationId xmlns:a16="http://schemas.microsoft.com/office/drawing/2014/main" xmlns="" id="{C7181E31-D5BB-455E-A41A-A2EDFAD3914A}"/>
              </a:ext>
            </a:extLst>
          </p:cNvPr>
          <p:cNvSpPr>
            <a:spLocks noGrp="1"/>
          </p:cNvSpPr>
          <p:nvPr>
            <p:ph type="ftr" sz="quarter" idx="11"/>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6" name="Slide Number Placeholder 5">
            <a:extLst>
              <a:ext uri="{FF2B5EF4-FFF2-40B4-BE49-F238E27FC236}">
                <a16:creationId xmlns:a16="http://schemas.microsoft.com/office/drawing/2014/main" xmlns="" id="{E76F867D-3A03-45CE-A49B-10B20FF03A62}"/>
              </a:ext>
            </a:extLst>
          </p:cNvPr>
          <p:cNvSpPr>
            <a:spLocks noGrp="1"/>
          </p:cNvSpPr>
          <p:nvPr>
            <p:ph type="sldNum" sz="quarter" idx="12"/>
          </p:nvPr>
        </p:nvSpPr>
        <p:spPr/>
        <p:txBody>
          <a:bodyPr/>
          <a:lstStyle>
            <a:lvl1pPr eaLnBrk="0" hangingPunct="0">
              <a:defRPr smtClean="0">
                <a:latin typeface=".VnTime" panose="020B7200000000000000" pitchFamily="34" charset="0"/>
              </a:defRPr>
            </a:lvl1pPr>
          </a:lstStyle>
          <a:p>
            <a:pPr>
              <a:defRPr/>
            </a:pPr>
            <a:fld id="{7F62CF6D-A7F0-4D3E-AD3E-4B54603B3556}" type="slidenum">
              <a:rPr lang="en-US" altLang="en-US"/>
              <a:pPr>
                <a:defRPr/>
              </a:pPr>
              <a:t>‹#›</a:t>
            </a:fld>
            <a:endParaRPr lang="en-US" altLang="en-US"/>
          </a:p>
        </p:txBody>
      </p:sp>
    </p:spTree>
    <p:extLst>
      <p:ext uri="{BB962C8B-B14F-4D97-AF65-F5344CB8AC3E}">
        <p14:creationId xmlns:p14="http://schemas.microsoft.com/office/powerpoint/2010/main" val="3212172475"/>
      </p:ext>
    </p:extLst>
  </p:cSld>
  <p:clrMapOvr>
    <a:masterClrMapping/>
  </p:clrMapOvr>
</p:sldLayout>
</file>

<file path=ppt/slideLayouts/slideLayout47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839200" y="457201"/>
            <a:ext cx="2743200" cy="5668963"/>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609600" y="457201"/>
            <a:ext cx="8026400" cy="5668963"/>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xmlns="" id="{E48952F9-9524-4C59-AEDB-9B48E0A74F64}"/>
              </a:ext>
            </a:extLst>
          </p:cNvPr>
          <p:cNvSpPr>
            <a:spLocks noGrp="1"/>
          </p:cNvSpPr>
          <p:nvPr>
            <p:ph type="dt" sz="half" idx="10"/>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5" name="Footer Placeholder 4">
            <a:extLst>
              <a:ext uri="{FF2B5EF4-FFF2-40B4-BE49-F238E27FC236}">
                <a16:creationId xmlns:a16="http://schemas.microsoft.com/office/drawing/2014/main" xmlns="" id="{283AC1B9-3CDE-4BC9-A94D-6889F1F76898}"/>
              </a:ext>
            </a:extLst>
          </p:cNvPr>
          <p:cNvSpPr>
            <a:spLocks noGrp="1"/>
          </p:cNvSpPr>
          <p:nvPr>
            <p:ph type="ftr" sz="quarter" idx="11"/>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6" name="Slide Number Placeholder 5">
            <a:extLst>
              <a:ext uri="{FF2B5EF4-FFF2-40B4-BE49-F238E27FC236}">
                <a16:creationId xmlns:a16="http://schemas.microsoft.com/office/drawing/2014/main" xmlns="" id="{AA135D5C-874B-4628-BB61-C51CCCF58F0F}"/>
              </a:ext>
            </a:extLst>
          </p:cNvPr>
          <p:cNvSpPr>
            <a:spLocks noGrp="1"/>
          </p:cNvSpPr>
          <p:nvPr>
            <p:ph type="sldNum" sz="quarter" idx="12"/>
          </p:nvPr>
        </p:nvSpPr>
        <p:spPr/>
        <p:txBody>
          <a:bodyPr/>
          <a:lstStyle>
            <a:lvl1pPr eaLnBrk="0" hangingPunct="0">
              <a:defRPr smtClean="0">
                <a:latin typeface=".VnTime" panose="020B7200000000000000" pitchFamily="34" charset="0"/>
              </a:defRPr>
            </a:lvl1pPr>
          </a:lstStyle>
          <a:p>
            <a:pPr>
              <a:defRPr/>
            </a:pPr>
            <a:fld id="{D9F02988-ED30-4061-9C79-2C41268A2548}" type="slidenum">
              <a:rPr lang="en-US" altLang="en-US"/>
              <a:pPr>
                <a:defRPr/>
              </a:pPr>
              <a:t>‹#›</a:t>
            </a:fld>
            <a:endParaRPr lang="en-US" altLang="en-US"/>
          </a:p>
        </p:txBody>
      </p:sp>
    </p:spTree>
    <p:extLst>
      <p:ext uri="{BB962C8B-B14F-4D97-AF65-F5344CB8AC3E}">
        <p14:creationId xmlns:p14="http://schemas.microsoft.com/office/powerpoint/2010/main" val="1749981295"/>
      </p:ext>
    </p:extLst>
  </p:cSld>
  <p:clrMapOvr>
    <a:masterClrMapping/>
  </p:clrMapOvr>
</p:sldLayout>
</file>

<file path=ppt/slideLayouts/slideLayout474.xml><?xml version="1.0" encoding="utf-8"?>
<p:sldLayout xmlns:a="http://schemas.openxmlformats.org/drawingml/2006/main" xmlns:r="http://schemas.openxmlformats.org/officeDocument/2006/relationships" xmlns:p="http://schemas.openxmlformats.org/presentationml/2006/main" userDrawn="1">
  <p:cSld name="6_Contents slide layout">
    <p:spTree>
      <p:nvGrpSpPr>
        <p:cNvPr id="1" name=""/>
        <p:cNvGrpSpPr/>
        <p:nvPr/>
      </p:nvGrpSpPr>
      <p:grpSpPr>
        <a:xfrm>
          <a:off x="0" y="0"/>
          <a:ext cx="0" cy="0"/>
          <a:chOff x="0" y="0"/>
          <a:chExt cx="0" cy="0"/>
        </a:xfrm>
      </p:grpSpPr>
      <p:sp>
        <p:nvSpPr>
          <p:cNvPr id="2" name="Text Placeholder 9">
            <a:extLst>
              <a:ext uri="{FF2B5EF4-FFF2-40B4-BE49-F238E27FC236}">
                <a16:creationId xmlns:a16="http://schemas.microsoft.com/office/drawing/2014/main" xmlns="" id="{23DE32A5-6181-4C51-AD5C-3F1A448478A1}"/>
              </a:ext>
            </a:extLst>
          </p:cNvPr>
          <p:cNvSpPr>
            <a:spLocks noGrp="1"/>
          </p:cNvSpPr>
          <p:nvPr>
            <p:ph type="body" sz="quarter" idx="10" hasCustomPrompt="1"/>
          </p:nvPr>
        </p:nvSpPr>
        <p:spPr>
          <a:xfrm>
            <a:off x="323530" y="339510"/>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
        <p:nvSpPr>
          <p:cNvPr id="5" name="Rectangle 4">
            <a:extLst>
              <a:ext uri="{FF2B5EF4-FFF2-40B4-BE49-F238E27FC236}">
                <a16:creationId xmlns:a16="http://schemas.microsoft.com/office/drawing/2014/main" xmlns="" id="{3DAC4E46-8A9D-4900-AE18-E05E6A326170}"/>
              </a:ext>
            </a:extLst>
          </p:cNvPr>
          <p:cNvSpPr/>
          <p:nvPr userDrawn="1"/>
        </p:nvSpPr>
        <p:spPr>
          <a:xfrm>
            <a:off x="4953000" y="1199607"/>
            <a:ext cx="2286000" cy="9144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latinLnBrk="0"/>
            <a:endParaRPr lang="en-US" sz="1800">
              <a:solidFill>
                <a:prstClr val="white"/>
              </a:solidFill>
            </a:endParaRPr>
          </a:p>
        </p:txBody>
      </p:sp>
      <p:sp>
        <p:nvSpPr>
          <p:cNvPr id="20" name="Rectangle 19">
            <a:extLst>
              <a:ext uri="{FF2B5EF4-FFF2-40B4-BE49-F238E27FC236}">
                <a16:creationId xmlns:a16="http://schemas.microsoft.com/office/drawing/2014/main" xmlns="" id="{8B53EBB3-5069-4481-AE02-EA54E792AEED}"/>
              </a:ext>
            </a:extLst>
          </p:cNvPr>
          <p:cNvSpPr/>
          <p:nvPr userDrawn="1"/>
        </p:nvSpPr>
        <p:spPr>
          <a:xfrm>
            <a:off x="0" y="6580736"/>
            <a:ext cx="12192000" cy="277264"/>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latinLnBrk="0"/>
            <a:endParaRPr lang="en-US" sz="1800">
              <a:solidFill>
                <a:prstClr val="white"/>
              </a:solidFill>
            </a:endParaRPr>
          </a:p>
        </p:txBody>
      </p:sp>
    </p:spTree>
    <p:extLst>
      <p:ext uri="{BB962C8B-B14F-4D97-AF65-F5344CB8AC3E}">
        <p14:creationId xmlns:p14="http://schemas.microsoft.com/office/powerpoint/2010/main" val="2969816875"/>
      </p:ext>
    </p:extLst>
  </p:cSld>
  <p:clrMapOvr>
    <a:masterClrMapping/>
  </p:clrMapOvr>
</p:sldLayout>
</file>

<file path=ppt/slideLayouts/slideLayout475.xml><?xml version="1.0" encoding="utf-8"?>
<p:sldLayout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sp>
        <p:nvSpPr>
          <p:cNvPr id="3" name="Picture Placeholder 8"/>
          <p:cNvSpPr>
            <a:spLocks noGrp="1"/>
          </p:cNvSpPr>
          <p:nvPr>
            <p:ph type="pic" sz="quarter" idx="10"/>
          </p:nvPr>
        </p:nvSpPr>
        <p:spPr>
          <a:xfrm>
            <a:off x="0" y="0"/>
            <a:ext cx="12192000" cy="6858000"/>
          </a:xfrm>
          <a:custGeom>
            <a:avLst/>
            <a:gdLst>
              <a:gd name="connsiteX0" fmla="*/ 0 w 12192000"/>
              <a:gd name="connsiteY0" fmla="*/ 0 h 6858000"/>
              <a:gd name="connsiteX1" fmla="*/ 12192000 w 12192000"/>
              <a:gd name="connsiteY1" fmla="*/ 0 h 6858000"/>
              <a:gd name="connsiteX2" fmla="*/ 12192000 w 12192000"/>
              <a:gd name="connsiteY2" fmla="*/ 6858000 h 6858000"/>
              <a:gd name="connsiteX3" fmla="*/ 0 w 12192000"/>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12192000" h="6858000">
                <a:moveTo>
                  <a:pt x="0" y="0"/>
                </a:moveTo>
                <a:lnTo>
                  <a:pt x="12192000" y="0"/>
                </a:lnTo>
                <a:lnTo>
                  <a:pt x="12192000" y="6858000"/>
                </a:lnTo>
                <a:lnTo>
                  <a:pt x="0" y="6858000"/>
                </a:lnTo>
                <a:close/>
              </a:path>
            </a:pathLst>
          </a:custGeom>
          <a:noFill/>
        </p:spPr>
        <p:txBody>
          <a:bodyPr wrap="square">
            <a:noAutofit/>
          </a:bodyPr>
          <a:lstStyle/>
          <a:p>
            <a:endParaRPr lang="id-ID"/>
          </a:p>
        </p:txBody>
      </p:sp>
    </p:spTree>
    <p:extLst>
      <p:ext uri="{BB962C8B-B14F-4D97-AF65-F5344CB8AC3E}">
        <p14:creationId xmlns:p14="http://schemas.microsoft.com/office/powerpoint/2010/main" val="2418944368"/>
      </p:ext>
    </p:extLst>
  </p:cSld>
  <p:clrMapOvr>
    <a:masterClrMapping/>
  </p:clrMapOvr>
</p:sldLayout>
</file>

<file path=ppt/slideLayouts/slideLayout476.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sp>
        <p:nvSpPr>
          <p:cNvPr id="3" name="Picture Placeholder 8"/>
          <p:cNvSpPr>
            <a:spLocks noGrp="1"/>
          </p:cNvSpPr>
          <p:nvPr>
            <p:ph type="pic" sz="quarter" idx="10"/>
          </p:nvPr>
        </p:nvSpPr>
        <p:spPr>
          <a:xfrm>
            <a:off x="-1" y="0"/>
            <a:ext cx="12192001" cy="3515932"/>
          </a:xfrm>
          <a:custGeom>
            <a:avLst/>
            <a:gdLst>
              <a:gd name="connsiteX0" fmla="*/ 0 w 12192000"/>
              <a:gd name="connsiteY0" fmla="*/ 0 h 6858000"/>
              <a:gd name="connsiteX1" fmla="*/ 12192000 w 12192000"/>
              <a:gd name="connsiteY1" fmla="*/ 0 h 6858000"/>
              <a:gd name="connsiteX2" fmla="*/ 12192000 w 12192000"/>
              <a:gd name="connsiteY2" fmla="*/ 6858000 h 6858000"/>
              <a:gd name="connsiteX3" fmla="*/ 0 w 12192000"/>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12192000" h="6858000">
                <a:moveTo>
                  <a:pt x="0" y="0"/>
                </a:moveTo>
                <a:lnTo>
                  <a:pt x="12192000" y="0"/>
                </a:lnTo>
                <a:lnTo>
                  <a:pt x="12192000" y="6858000"/>
                </a:lnTo>
                <a:lnTo>
                  <a:pt x="0" y="6858000"/>
                </a:lnTo>
                <a:close/>
              </a:path>
            </a:pathLst>
          </a:custGeom>
          <a:noFill/>
        </p:spPr>
        <p:txBody>
          <a:bodyPr wrap="square">
            <a:noAutofit/>
          </a:bodyPr>
          <a:lstStyle/>
          <a:p>
            <a:endParaRPr lang="id-ID"/>
          </a:p>
        </p:txBody>
      </p:sp>
    </p:spTree>
    <p:extLst>
      <p:ext uri="{BB962C8B-B14F-4D97-AF65-F5344CB8AC3E}">
        <p14:creationId xmlns:p14="http://schemas.microsoft.com/office/powerpoint/2010/main" val="3898620908"/>
      </p:ext>
    </p:extLst>
  </p:cSld>
  <p:clrMapOvr>
    <a:masterClrMapping/>
  </p:clrMapOvr>
</p:sldLayout>
</file>

<file path=ppt/slideLayouts/slideLayout477.xml><?xml version="1.0" encoding="utf-8"?>
<p:sldLayout xmlns:a="http://schemas.openxmlformats.org/drawingml/2006/main" xmlns:r="http://schemas.openxmlformats.org/officeDocument/2006/relationships" xmlns:p="http://schemas.openxmlformats.org/presentationml/2006/main" preserve="1" userDrawn="1">
  <p:cSld name="2_Custom Layout">
    <p:spTree>
      <p:nvGrpSpPr>
        <p:cNvPr id="1" name=""/>
        <p:cNvGrpSpPr/>
        <p:nvPr/>
      </p:nvGrpSpPr>
      <p:grpSpPr>
        <a:xfrm>
          <a:off x="0" y="0"/>
          <a:ext cx="0" cy="0"/>
          <a:chOff x="0" y="0"/>
          <a:chExt cx="0" cy="0"/>
        </a:xfrm>
      </p:grpSpPr>
      <p:sp>
        <p:nvSpPr>
          <p:cNvPr id="3" name="Picture Placeholder 10"/>
          <p:cNvSpPr>
            <a:spLocks noGrp="1"/>
          </p:cNvSpPr>
          <p:nvPr>
            <p:ph type="pic" sz="quarter" idx="10"/>
          </p:nvPr>
        </p:nvSpPr>
        <p:spPr>
          <a:xfrm>
            <a:off x="6125530" y="0"/>
            <a:ext cx="6066470" cy="6858000"/>
          </a:xfrm>
          <a:custGeom>
            <a:avLst/>
            <a:gdLst>
              <a:gd name="connsiteX0" fmla="*/ 0 w 6066470"/>
              <a:gd name="connsiteY0" fmla="*/ 0 h 6858000"/>
              <a:gd name="connsiteX1" fmla="*/ 6066470 w 6066470"/>
              <a:gd name="connsiteY1" fmla="*/ 0 h 6858000"/>
              <a:gd name="connsiteX2" fmla="*/ 6066470 w 6066470"/>
              <a:gd name="connsiteY2" fmla="*/ 6858000 h 6858000"/>
              <a:gd name="connsiteX3" fmla="*/ 150284 w 6066470"/>
              <a:gd name="connsiteY3" fmla="*/ 6858000 h 6858000"/>
              <a:gd name="connsiteX4" fmla="*/ 213491 w 6066470"/>
              <a:gd name="connsiteY4" fmla="*/ 6808329 h 6858000"/>
              <a:gd name="connsiteX5" fmla="*/ 1780220 w 6066470"/>
              <a:gd name="connsiteY5" fmla="*/ 3486150 h 6858000"/>
              <a:gd name="connsiteX6" fmla="*/ 50850 w 6066470"/>
              <a:gd name="connsiteY6" fmla="*/ 36161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66470" h="6858000">
                <a:moveTo>
                  <a:pt x="0" y="0"/>
                </a:moveTo>
                <a:lnTo>
                  <a:pt x="6066470" y="0"/>
                </a:lnTo>
                <a:lnTo>
                  <a:pt x="6066470" y="6858000"/>
                </a:lnTo>
                <a:lnTo>
                  <a:pt x="150284" y="6858000"/>
                </a:lnTo>
                <a:lnTo>
                  <a:pt x="213491" y="6808329"/>
                </a:lnTo>
                <a:cubicBezTo>
                  <a:pt x="1170332" y="6018674"/>
                  <a:pt x="1780220" y="4823636"/>
                  <a:pt x="1780220" y="3486150"/>
                </a:cubicBezTo>
                <a:cubicBezTo>
                  <a:pt x="1780220" y="2074360"/>
                  <a:pt x="1100684" y="821284"/>
                  <a:pt x="50850" y="36161"/>
                </a:cubicBezTo>
                <a:close/>
              </a:path>
            </a:pathLst>
          </a:custGeom>
        </p:spPr>
        <p:txBody>
          <a:bodyPr wrap="square">
            <a:noAutofit/>
          </a:bodyPr>
          <a:lstStyle/>
          <a:p>
            <a:endParaRPr lang="en-US"/>
          </a:p>
        </p:txBody>
      </p:sp>
    </p:spTree>
    <p:extLst>
      <p:ext uri="{BB962C8B-B14F-4D97-AF65-F5344CB8AC3E}">
        <p14:creationId xmlns:p14="http://schemas.microsoft.com/office/powerpoint/2010/main" val="2127069900"/>
      </p:ext>
    </p:extLst>
  </p:cSld>
  <p:clrMapOvr>
    <a:masterClrMapping/>
  </p:clrMapOvr>
</p:sldLayout>
</file>

<file path=ppt/slideLayouts/slideLayout478.xml><?xml version="1.0" encoding="utf-8"?>
<p:sldLayout xmlns:a="http://schemas.openxmlformats.org/drawingml/2006/main" xmlns:r="http://schemas.openxmlformats.org/officeDocument/2006/relationships" xmlns:p="http://schemas.openxmlformats.org/presentationml/2006/main" preserve="1" userDrawn="1">
  <p:cSld name="3_Custom Layout">
    <p:spTree>
      <p:nvGrpSpPr>
        <p:cNvPr id="1" name=""/>
        <p:cNvGrpSpPr/>
        <p:nvPr/>
      </p:nvGrpSpPr>
      <p:grpSpPr>
        <a:xfrm>
          <a:off x="0" y="0"/>
          <a:ext cx="0" cy="0"/>
          <a:chOff x="0" y="0"/>
          <a:chExt cx="0" cy="0"/>
        </a:xfrm>
      </p:grpSpPr>
      <p:sp>
        <p:nvSpPr>
          <p:cNvPr id="3" name="Picture Placeholder 10"/>
          <p:cNvSpPr>
            <a:spLocks noGrp="1"/>
          </p:cNvSpPr>
          <p:nvPr>
            <p:ph type="pic" sz="quarter" idx="10"/>
          </p:nvPr>
        </p:nvSpPr>
        <p:spPr>
          <a:xfrm flipH="1">
            <a:off x="-1" y="0"/>
            <a:ext cx="6087291" cy="6858000"/>
          </a:xfrm>
          <a:custGeom>
            <a:avLst/>
            <a:gdLst>
              <a:gd name="connsiteX0" fmla="*/ 0 w 6066470"/>
              <a:gd name="connsiteY0" fmla="*/ 0 h 6858000"/>
              <a:gd name="connsiteX1" fmla="*/ 6066470 w 6066470"/>
              <a:gd name="connsiteY1" fmla="*/ 0 h 6858000"/>
              <a:gd name="connsiteX2" fmla="*/ 6066470 w 6066470"/>
              <a:gd name="connsiteY2" fmla="*/ 6858000 h 6858000"/>
              <a:gd name="connsiteX3" fmla="*/ 150284 w 6066470"/>
              <a:gd name="connsiteY3" fmla="*/ 6858000 h 6858000"/>
              <a:gd name="connsiteX4" fmla="*/ 213491 w 6066470"/>
              <a:gd name="connsiteY4" fmla="*/ 6808329 h 6858000"/>
              <a:gd name="connsiteX5" fmla="*/ 1780220 w 6066470"/>
              <a:gd name="connsiteY5" fmla="*/ 3486150 h 6858000"/>
              <a:gd name="connsiteX6" fmla="*/ 50850 w 6066470"/>
              <a:gd name="connsiteY6" fmla="*/ 36161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66470" h="6858000">
                <a:moveTo>
                  <a:pt x="0" y="0"/>
                </a:moveTo>
                <a:lnTo>
                  <a:pt x="6066470" y="0"/>
                </a:lnTo>
                <a:lnTo>
                  <a:pt x="6066470" y="6858000"/>
                </a:lnTo>
                <a:lnTo>
                  <a:pt x="150284" y="6858000"/>
                </a:lnTo>
                <a:lnTo>
                  <a:pt x="213491" y="6808329"/>
                </a:lnTo>
                <a:cubicBezTo>
                  <a:pt x="1170332" y="6018674"/>
                  <a:pt x="1780220" y="4823636"/>
                  <a:pt x="1780220" y="3486150"/>
                </a:cubicBezTo>
                <a:cubicBezTo>
                  <a:pt x="1780220" y="2074360"/>
                  <a:pt x="1100684" y="821284"/>
                  <a:pt x="50850" y="36161"/>
                </a:cubicBezTo>
                <a:close/>
              </a:path>
            </a:pathLst>
          </a:custGeom>
        </p:spPr>
        <p:txBody>
          <a:bodyPr wrap="square">
            <a:noAutofit/>
          </a:bodyPr>
          <a:lstStyle/>
          <a:p>
            <a:endParaRPr lang="en-US"/>
          </a:p>
        </p:txBody>
      </p:sp>
    </p:spTree>
    <p:extLst>
      <p:ext uri="{BB962C8B-B14F-4D97-AF65-F5344CB8AC3E}">
        <p14:creationId xmlns:p14="http://schemas.microsoft.com/office/powerpoint/2010/main" val="3078413119"/>
      </p:ext>
    </p:extLst>
  </p:cSld>
  <p:clrMapOvr>
    <a:masterClrMapping/>
  </p:clrMapOvr>
</p:sldLayout>
</file>

<file path=ppt/slideLayouts/slideLayout479.xml><?xml version="1.0" encoding="utf-8"?>
<p:sldLayout xmlns:a="http://schemas.openxmlformats.org/drawingml/2006/main" xmlns:r="http://schemas.openxmlformats.org/officeDocument/2006/relationships" xmlns:p="http://schemas.openxmlformats.org/presentationml/2006/main" preserve="1" userDrawn="1">
  <p:cSld name="4_Custom Layout">
    <p:spTree>
      <p:nvGrpSpPr>
        <p:cNvPr id="1" name=""/>
        <p:cNvGrpSpPr/>
        <p:nvPr/>
      </p:nvGrpSpPr>
      <p:grpSpPr>
        <a:xfrm>
          <a:off x="0" y="0"/>
          <a:ext cx="0" cy="0"/>
          <a:chOff x="0" y="0"/>
          <a:chExt cx="0" cy="0"/>
        </a:xfrm>
      </p:grpSpPr>
      <p:sp>
        <p:nvSpPr>
          <p:cNvPr id="3" name="Picture Placeholder 7"/>
          <p:cNvSpPr>
            <a:spLocks noGrp="1"/>
          </p:cNvSpPr>
          <p:nvPr>
            <p:ph type="pic" sz="quarter" idx="18" hasCustomPrompt="1"/>
          </p:nvPr>
        </p:nvSpPr>
        <p:spPr>
          <a:xfrm>
            <a:off x="4960574" y="0"/>
            <a:ext cx="6775250" cy="6133514"/>
          </a:xfrm>
          <a:custGeom>
            <a:avLst/>
            <a:gdLst>
              <a:gd name="connsiteX0" fmla="*/ 5183251 w 6775250"/>
              <a:gd name="connsiteY0" fmla="*/ 0 h 6133514"/>
              <a:gd name="connsiteX1" fmla="*/ 6775250 w 6775250"/>
              <a:gd name="connsiteY1" fmla="*/ 0 h 6133514"/>
              <a:gd name="connsiteX2" fmla="*/ 6775250 w 6775250"/>
              <a:gd name="connsiteY2" fmla="*/ 3827183 h 6133514"/>
              <a:gd name="connsiteX3" fmla="*/ 5979250 w 6775250"/>
              <a:gd name="connsiteY3" fmla="*/ 4624818 h 6133514"/>
              <a:gd name="connsiteX4" fmla="*/ 5183251 w 6775250"/>
              <a:gd name="connsiteY4" fmla="*/ 3827183 h 6133514"/>
              <a:gd name="connsiteX5" fmla="*/ 5183251 w 6775250"/>
              <a:gd name="connsiteY5" fmla="*/ 0 h 6133514"/>
              <a:gd name="connsiteX6" fmla="*/ 3455501 w 6775250"/>
              <a:gd name="connsiteY6" fmla="*/ 0 h 6133514"/>
              <a:gd name="connsiteX7" fmla="*/ 5050585 w 6775250"/>
              <a:gd name="connsiteY7" fmla="*/ 0 h 6133514"/>
              <a:gd name="connsiteX8" fmla="*/ 5050585 w 6775250"/>
              <a:gd name="connsiteY8" fmla="*/ 5335718 h 6133514"/>
              <a:gd name="connsiteX9" fmla="*/ 4253043 w 6775250"/>
              <a:gd name="connsiteY9" fmla="*/ 6133514 h 6133514"/>
              <a:gd name="connsiteX10" fmla="*/ 3455501 w 6775250"/>
              <a:gd name="connsiteY10" fmla="*/ 5335718 h 6133514"/>
              <a:gd name="connsiteX11" fmla="*/ 3455501 w 6775250"/>
              <a:gd name="connsiteY11" fmla="*/ 0 h 6133514"/>
              <a:gd name="connsiteX12" fmla="*/ 1724665 w 6775250"/>
              <a:gd name="connsiteY12" fmla="*/ 0 h 6133514"/>
              <a:gd name="connsiteX13" fmla="*/ 3316664 w 6775250"/>
              <a:gd name="connsiteY13" fmla="*/ 0 h 6133514"/>
              <a:gd name="connsiteX14" fmla="*/ 3316664 w 6775250"/>
              <a:gd name="connsiteY14" fmla="*/ 4098565 h 6133514"/>
              <a:gd name="connsiteX15" fmla="*/ 2520664 w 6775250"/>
              <a:gd name="connsiteY15" fmla="*/ 4896321 h 6133514"/>
              <a:gd name="connsiteX16" fmla="*/ 1724665 w 6775250"/>
              <a:gd name="connsiteY16" fmla="*/ 4098565 h 6133514"/>
              <a:gd name="connsiteX17" fmla="*/ 1724665 w 6775250"/>
              <a:gd name="connsiteY17" fmla="*/ 0 h 6133514"/>
              <a:gd name="connsiteX18" fmla="*/ 0 w 6775250"/>
              <a:gd name="connsiteY18" fmla="*/ 0 h 6133514"/>
              <a:gd name="connsiteX19" fmla="*/ 1591999 w 6775250"/>
              <a:gd name="connsiteY19" fmla="*/ 0 h 6133514"/>
              <a:gd name="connsiteX20" fmla="*/ 1591999 w 6775250"/>
              <a:gd name="connsiteY20" fmla="*/ 2540300 h 6133514"/>
              <a:gd name="connsiteX21" fmla="*/ 795999 w 6775250"/>
              <a:gd name="connsiteY21" fmla="*/ 3338261 h 6133514"/>
              <a:gd name="connsiteX22" fmla="*/ 0 w 6775250"/>
              <a:gd name="connsiteY22" fmla="*/ 2540300 h 6133514"/>
              <a:gd name="connsiteX23" fmla="*/ 0 w 6775250"/>
              <a:gd name="connsiteY23" fmla="*/ 0 h 6133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6775250" h="6133514">
                <a:moveTo>
                  <a:pt x="5183251" y="0"/>
                </a:moveTo>
                <a:cubicBezTo>
                  <a:pt x="5183251" y="0"/>
                  <a:pt x="5183251" y="0"/>
                  <a:pt x="6775250" y="0"/>
                </a:cubicBezTo>
                <a:cubicBezTo>
                  <a:pt x="6775250" y="0"/>
                  <a:pt x="6775250" y="0"/>
                  <a:pt x="6775250" y="3827183"/>
                </a:cubicBezTo>
                <a:cubicBezTo>
                  <a:pt x="6775250" y="4266248"/>
                  <a:pt x="6417415" y="4624818"/>
                  <a:pt x="5979250" y="4624818"/>
                </a:cubicBezTo>
                <a:cubicBezTo>
                  <a:pt x="5541086" y="4624818"/>
                  <a:pt x="5183251" y="4266248"/>
                  <a:pt x="5183251" y="3827183"/>
                </a:cubicBezTo>
                <a:cubicBezTo>
                  <a:pt x="5183251" y="3827183"/>
                  <a:pt x="5183251" y="3827183"/>
                  <a:pt x="5183251" y="0"/>
                </a:cubicBezTo>
                <a:close/>
                <a:moveTo>
                  <a:pt x="3455501" y="0"/>
                </a:moveTo>
                <a:cubicBezTo>
                  <a:pt x="3455501" y="0"/>
                  <a:pt x="3455501" y="0"/>
                  <a:pt x="5050585" y="0"/>
                </a:cubicBezTo>
                <a:cubicBezTo>
                  <a:pt x="5050585" y="0"/>
                  <a:pt x="5050585" y="0"/>
                  <a:pt x="5050585" y="5335718"/>
                </a:cubicBezTo>
                <a:cubicBezTo>
                  <a:pt x="5050585" y="5774872"/>
                  <a:pt x="4692057" y="6133514"/>
                  <a:pt x="4253043" y="6133514"/>
                </a:cubicBezTo>
                <a:cubicBezTo>
                  <a:pt x="3814029" y="6133514"/>
                  <a:pt x="3455501" y="5774872"/>
                  <a:pt x="3455501" y="5335718"/>
                </a:cubicBezTo>
                <a:cubicBezTo>
                  <a:pt x="3455501" y="5335718"/>
                  <a:pt x="3455501" y="5335718"/>
                  <a:pt x="3455501" y="0"/>
                </a:cubicBezTo>
                <a:close/>
                <a:moveTo>
                  <a:pt x="1724665" y="0"/>
                </a:moveTo>
                <a:cubicBezTo>
                  <a:pt x="1724665" y="0"/>
                  <a:pt x="1724665" y="0"/>
                  <a:pt x="3316664" y="0"/>
                </a:cubicBezTo>
                <a:cubicBezTo>
                  <a:pt x="3316664" y="0"/>
                  <a:pt x="3316664" y="0"/>
                  <a:pt x="3316664" y="4098565"/>
                </a:cubicBezTo>
                <a:cubicBezTo>
                  <a:pt x="3316664" y="4537697"/>
                  <a:pt x="2958829" y="4896321"/>
                  <a:pt x="2520664" y="4896321"/>
                </a:cubicBezTo>
                <a:cubicBezTo>
                  <a:pt x="2082499" y="4896321"/>
                  <a:pt x="1724665" y="4537697"/>
                  <a:pt x="1724665" y="4098565"/>
                </a:cubicBezTo>
                <a:cubicBezTo>
                  <a:pt x="1724665" y="4098565"/>
                  <a:pt x="1724665" y="4098565"/>
                  <a:pt x="1724665" y="0"/>
                </a:cubicBezTo>
                <a:close/>
                <a:moveTo>
                  <a:pt x="0" y="0"/>
                </a:moveTo>
                <a:cubicBezTo>
                  <a:pt x="0" y="0"/>
                  <a:pt x="0" y="0"/>
                  <a:pt x="1591999" y="0"/>
                </a:cubicBezTo>
                <a:cubicBezTo>
                  <a:pt x="1591999" y="0"/>
                  <a:pt x="1591999" y="0"/>
                  <a:pt x="1591999" y="2540300"/>
                </a:cubicBezTo>
                <a:cubicBezTo>
                  <a:pt x="1591999" y="2986865"/>
                  <a:pt x="1234164" y="3338261"/>
                  <a:pt x="795999" y="3338261"/>
                </a:cubicBezTo>
                <a:cubicBezTo>
                  <a:pt x="350532" y="3338261"/>
                  <a:pt x="0" y="2986865"/>
                  <a:pt x="0" y="2540300"/>
                </a:cubicBezTo>
                <a:cubicBezTo>
                  <a:pt x="0" y="2540300"/>
                  <a:pt x="0" y="2540300"/>
                  <a:pt x="0" y="0"/>
                </a:cubicBezTo>
                <a:close/>
              </a:path>
            </a:pathLst>
          </a:custGeom>
          <a:solidFill>
            <a:schemeClr val="bg2">
              <a:lumMod val="10000"/>
              <a:lumOff val="90000"/>
            </a:schemeClr>
          </a:solidFill>
        </p:spPr>
        <p:txBody>
          <a:bodyPr rtlCol="0" anchor="ctr">
            <a:noAutofit/>
          </a:bodyPr>
          <a:lstStyle>
            <a:lvl1pPr marL="0" indent="0" algn="ctr" defTabSz="914400" rtl="0" eaLnBrk="1" latinLnBrk="0" hangingPunct="1">
              <a:lnSpc>
                <a:spcPct val="90000"/>
              </a:lnSpc>
              <a:spcBef>
                <a:spcPts val="1000"/>
              </a:spcBef>
              <a:buFont typeface="Arial" panose="020B0604020202020204" pitchFamily="34" charset="0"/>
              <a:buNone/>
              <a:defRPr lang="id-ID" sz="2000" kern="1200">
                <a:solidFill>
                  <a:schemeClr val="tx1"/>
                </a:solidFill>
                <a:latin typeface="Roboto Light" panose="02000000000000000000" pitchFamily="2" charset="0"/>
                <a:ea typeface="Roboto Light" panose="02000000000000000000" pitchFamily="2" charset="0"/>
                <a:cs typeface="+mn-cs"/>
              </a:defRPr>
            </a:lvl1pPr>
          </a:lstStyle>
          <a:p>
            <a:pPr lvl="0"/>
            <a:r>
              <a:rPr lang="id-ID" noProof="0" dirty="0"/>
              <a:t>picture</a:t>
            </a:r>
          </a:p>
        </p:txBody>
      </p:sp>
      <p:sp>
        <p:nvSpPr>
          <p:cNvPr id="4" name="Right Triangle 3"/>
          <p:cNvSpPr/>
          <p:nvPr userDrawn="1"/>
        </p:nvSpPr>
        <p:spPr>
          <a:xfrm rot="5400000">
            <a:off x="1330528" y="-1330527"/>
            <a:ext cx="1724470" cy="4385527"/>
          </a:xfrm>
          <a:prstGeom prst="rtTriangle">
            <a:avLst/>
          </a:prstGeom>
          <a:gradFill>
            <a:gsLst>
              <a:gs pos="0">
                <a:schemeClr val="accent1"/>
              </a:gs>
              <a:gs pos="100000">
                <a:schemeClr val="accent5"/>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Tree>
    <p:extLst>
      <p:ext uri="{BB962C8B-B14F-4D97-AF65-F5344CB8AC3E}">
        <p14:creationId xmlns:p14="http://schemas.microsoft.com/office/powerpoint/2010/main" val="1644530388"/>
      </p:ext>
    </p:extLst>
  </p:cSld>
  <p:clrMapOvr>
    <a:masterClrMapping/>
  </p:clrMapOvr>
</p:sldLayout>
</file>

<file path=ppt/slideLayouts/slideLayout480.xml><?xml version="1.0" encoding="utf-8"?>
<p:sldLayout xmlns:a="http://schemas.openxmlformats.org/drawingml/2006/main" xmlns:r="http://schemas.openxmlformats.org/officeDocument/2006/relationships" xmlns:p="http://schemas.openxmlformats.org/presentationml/2006/main" preserve="1" userDrawn="1">
  <p:cSld name="5_Custom Layout">
    <p:spTree>
      <p:nvGrpSpPr>
        <p:cNvPr id="1" name=""/>
        <p:cNvGrpSpPr/>
        <p:nvPr/>
      </p:nvGrpSpPr>
      <p:grpSpPr>
        <a:xfrm>
          <a:off x="0" y="0"/>
          <a:ext cx="0" cy="0"/>
          <a:chOff x="0" y="0"/>
          <a:chExt cx="0" cy="0"/>
        </a:xfrm>
      </p:grpSpPr>
      <p:sp>
        <p:nvSpPr>
          <p:cNvPr id="3" name="Picture Placeholder 7"/>
          <p:cNvSpPr>
            <a:spLocks noGrp="1"/>
          </p:cNvSpPr>
          <p:nvPr>
            <p:ph type="pic" sz="quarter" idx="18" hasCustomPrompt="1"/>
          </p:nvPr>
        </p:nvSpPr>
        <p:spPr>
          <a:xfrm>
            <a:off x="0" y="0"/>
            <a:ext cx="6775250" cy="6133514"/>
          </a:xfrm>
          <a:custGeom>
            <a:avLst/>
            <a:gdLst>
              <a:gd name="connsiteX0" fmla="*/ 5183251 w 6775250"/>
              <a:gd name="connsiteY0" fmla="*/ 0 h 6133514"/>
              <a:gd name="connsiteX1" fmla="*/ 6775250 w 6775250"/>
              <a:gd name="connsiteY1" fmla="*/ 0 h 6133514"/>
              <a:gd name="connsiteX2" fmla="*/ 6775250 w 6775250"/>
              <a:gd name="connsiteY2" fmla="*/ 3827183 h 6133514"/>
              <a:gd name="connsiteX3" fmla="*/ 5979250 w 6775250"/>
              <a:gd name="connsiteY3" fmla="*/ 4624818 h 6133514"/>
              <a:gd name="connsiteX4" fmla="*/ 5183251 w 6775250"/>
              <a:gd name="connsiteY4" fmla="*/ 3827183 h 6133514"/>
              <a:gd name="connsiteX5" fmla="*/ 5183251 w 6775250"/>
              <a:gd name="connsiteY5" fmla="*/ 0 h 6133514"/>
              <a:gd name="connsiteX6" fmla="*/ 3455501 w 6775250"/>
              <a:gd name="connsiteY6" fmla="*/ 0 h 6133514"/>
              <a:gd name="connsiteX7" fmla="*/ 5050585 w 6775250"/>
              <a:gd name="connsiteY7" fmla="*/ 0 h 6133514"/>
              <a:gd name="connsiteX8" fmla="*/ 5050585 w 6775250"/>
              <a:gd name="connsiteY8" fmla="*/ 5335718 h 6133514"/>
              <a:gd name="connsiteX9" fmla="*/ 4253043 w 6775250"/>
              <a:gd name="connsiteY9" fmla="*/ 6133514 h 6133514"/>
              <a:gd name="connsiteX10" fmla="*/ 3455501 w 6775250"/>
              <a:gd name="connsiteY10" fmla="*/ 5335718 h 6133514"/>
              <a:gd name="connsiteX11" fmla="*/ 3455501 w 6775250"/>
              <a:gd name="connsiteY11" fmla="*/ 0 h 6133514"/>
              <a:gd name="connsiteX12" fmla="*/ 1724665 w 6775250"/>
              <a:gd name="connsiteY12" fmla="*/ 0 h 6133514"/>
              <a:gd name="connsiteX13" fmla="*/ 3316664 w 6775250"/>
              <a:gd name="connsiteY13" fmla="*/ 0 h 6133514"/>
              <a:gd name="connsiteX14" fmla="*/ 3316664 w 6775250"/>
              <a:gd name="connsiteY14" fmla="*/ 4098565 h 6133514"/>
              <a:gd name="connsiteX15" fmla="*/ 2520664 w 6775250"/>
              <a:gd name="connsiteY15" fmla="*/ 4896321 h 6133514"/>
              <a:gd name="connsiteX16" fmla="*/ 1724665 w 6775250"/>
              <a:gd name="connsiteY16" fmla="*/ 4098565 h 6133514"/>
              <a:gd name="connsiteX17" fmla="*/ 1724665 w 6775250"/>
              <a:gd name="connsiteY17" fmla="*/ 0 h 6133514"/>
              <a:gd name="connsiteX18" fmla="*/ 0 w 6775250"/>
              <a:gd name="connsiteY18" fmla="*/ 0 h 6133514"/>
              <a:gd name="connsiteX19" fmla="*/ 1591999 w 6775250"/>
              <a:gd name="connsiteY19" fmla="*/ 0 h 6133514"/>
              <a:gd name="connsiteX20" fmla="*/ 1591999 w 6775250"/>
              <a:gd name="connsiteY20" fmla="*/ 2540300 h 6133514"/>
              <a:gd name="connsiteX21" fmla="*/ 795999 w 6775250"/>
              <a:gd name="connsiteY21" fmla="*/ 3338261 h 6133514"/>
              <a:gd name="connsiteX22" fmla="*/ 0 w 6775250"/>
              <a:gd name="connsiteY22" fmla="*/ 2540300 h 6133514"/>
              <a:gd name="connsiteX23" fmla="*/ 0 w 6775250"/>
              <a:gd name="connsiteY23" fmla="*/ 0 h 6133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6775250" h="6133514">
                <a:moveTo>
                  <a:pt x="5183251" y="0"/>
                </a:moveTo>
                <a:cubicBezTo>
                  <a:pt x="5183251" y="0"/>
                  <a:pt x="5183251" y="0"/>
                  <a:pt x="6775250" y="0"/>
                </a:cubicBezTo>
                <a:cubicBezTo>
                  <a:pt x="6775250" y="0"/>
                  <a:pt x="6775250" y="0"/>
                  <a:pt x="6775250" y="3827183"/>
                </a:cubicBezTo>
                <a:cubicBezTo>
                  <a:pt x="6775250" y="4266248"/>
                  <a:pt x="6417415" y="4624818"/>
                  <a:pt x="5979250" y="4624818"/>
                </a:cubicBezTo>
                <a:cubicBezTo>
                  <a:pt x="5541086" y="4624818"/>
                  <a:pt x="5183251" y="4266248"/>
                  <a:pt x="5183251" y="3827183"/>
                </a:cubicBezTo>
                <a:cubicBezTo>
                  <a:pt x="5183251" y="3827183"/>
                  <a:pt x="5183251" y="3827183"/>
                  <a:pt x="5183251" y="0"/>
                </a:cubicBezTo>
                <a:close/>
                <a:moveTo>
                  <a:pt x="3455501" y="0"/>
                </a:moveTo>
                <a:cubicBezTo>
                  <a:pt x="3455501" y="0"/>
                  <a:pt x="3455501" y="0"/>
                  <a:pt x="5050585" y="0"/>
                </a:cubicBezTo>
                <a:cubicBezTo>
                  <a:pt x="5050585" y="0"/>
                  <a:pt x="5050585" y="0"/>
                  <a:pt x="5050585" y="5335718"/>
                </a:cubicBezTo>
                <a:cubicBezTo>
                  <a:pt x="5050585" y="5774872"/>
                  <a:pt x="4692057" y="6133514"/>
                  <a:pt x="4253043" y="6133514"/>
                </a:cubicBezTo>
                <a:cubicBezTo>
                  <a:pt x="3814029" y="6133514"/>
                  <a:pt x="3455501" y="5774872"/>
                  <a:pt x="3455501" y="5335718"/>
                </a:cubicBezTo>
                <a:cubicBezTo>
                  <a:pt x="3455501" y="5335718"/>
                  <a:pt x="3455501" y="5335718"/>
                  <a:pt x="3455501" y="0"/>
                </a:cubicBezTo>
                <a:close/>
                <a:moveTo>
                  <a:pt x="1724665" y="0"/>
                </a:moveTo>
                <a:cubicBezTo>
                  <a:pt x="1724665" y="0"/>
                  <a:pt x="1724665" y="0"/>
                  <a:pt x="3316664" y="0"/>
                </a:cubicBezTo>
                <a:cubicBezTo>
                  <a:pt x="3316664" y="0"/>
                  <a:pt x="3316664" y="0"/>
                  <a:pt x="3316664" y="4098565"/>
                </a:cubicBezTo>
                <a:cubicBezTo>
                  <a:pt x="3316664" y="4537697"/>
                  <a:pt x="2958829" y="4896321"/>
                  <a:pt x="2520664" y="4896321"/>
                </a:cubicBezTo>
                <a:cubicBezTo>
                  <a:pt x="2082499" y="4896321"/>
                  <a:pt x="1724665" y="4537697"/>
                  <a:pt x="1724665" y="4098565"/>
                </a:cubicBezTo>
                <a:cubicBezTo>
                  <a:pt x="1724665" y="4098565"/>
                  <a:pt x="1724665" y="4098565"/>
                  <a:pt x="1724665" y="0"/>
                </a:cubicBezTo>
                <a:close/>
                <a:moveTo>
                  <a:pt x="0" y="0"/>
                </a:moveTo>
                <a:cubicBezTo>
                  <a:pt x="0" y="0"/>
                  <a:pt x="0" y="0"/>
                  <a:pt x="1591999" y="0"/>
                </a:cubicBezTo>
                <a:cubicBezTo>
                  <a:pt x="1591999" y="0"/>
                  <a:pt x="1591999" y="0"/>
                  <a:pt x="1591999" y="2540300"/>
                </a:cubicBezTo>
                <a:cubicBezTo>
                  <a:pt x="1591999" y="2986865"/>
                  <a:pt x="1234164" y="3338261"/>
                  <a:pt x="795999" y="3338261"/>
                </a:cubicBezTo>
                <a:cubicBezTo>
                  <a:pt x="350532" y="3338261"/>
                  <a:pt x="0" y="2986865"/>
                  <a:pt x="0" y="2540300"/>
                </a:cubicBezTo>
                <a:cubicBezTo>
                  <a:pt x="0" y="2540300"/>
                  <a:pt x="0" y="2540300"/>
                  <a:pt x="0" y="0"/>
                </a:cubicBezTo>
                <a:close/>
              </a:path>
            </a:pathLst>
          </a:custGeom>
          <a:solidFill>
            <a:schemeClr val="bg2">
              <a:lumMod val="10000"/>
              <a:lumOff val="90000"/>
            </a:schemeClr>
          </a:solidFill>
        </p:spPr>
        <p:txBody>
          <a:bodyPr rtlCol="0" anchor="ctr">
            <a:noAutofit/>
          </a:bodyPr>
          <a:lstStyle>
            <a:lvl1pPr marL="0" indent="0" algn="ctr" defTabSz="914400" rtl="0" eaLnBrk="1" latinLnBrk="0" hangingPunct="1">
              <a:lnSpc>
                <a:spcPct val="90000"/>
              </a:lnSpc>
              <a:spcBef>
                <a:spcPts val="1000"/>
              </a:spcBef>
              <a:buFont typeface="Arial" panose="020B0604020202020204" pitchFamily="34" charset="0"/>
              <a:buNone/>
              <a:defRPr lang="id-ID" sz="2000" kern="1200">
                <a:solidFill>
                  <a:schemeClr val="tx1"/>
                </a:solidFill>
                <a:latin typeface="Roboto Light" panose="02000000000000000000" pitchFamily="2" charset="0"/>
                <a:ea typeface="Roboto Light" panose="02000000000000000000" pitchFamily="2" charset="0"/>
                <a:cs typeface="+mn-cs"/>
              </a:defRPr>
            </a:lvl1pPr>
          </a:lstStyle>
          <a:p>
            <a:pPr lvl="0"/>
            <a:r>
              <a:rPr lang="id-ID" noProof="0" dirty="0"/>
              <a:t>picture</a:t>
            </a:r>
          </a:p>
        </p:txBody>
      </p:sp>
      <p:sp>
        <p:nvSpPr>
          <p:cNvPr id="4" name="Right Triangle 3"/>
          <p:cNvSpPr/>
          <p:nvPr userDrawn="1"/>
        </p:nvSpPr>
        <p:spPr>
          <a:xfrm rot="5400000" flipV="1">
            <a:off x="9131223" y="-1258481"/>
            <a:ext cx="1802298" cy="4319262"/>
          </a:xfrm>
          <a:prstGeom prst="rtTriangle">
            <a:avLst/>
          </a:prstGeom>
          <a:gradFill>
            <a:gsLst>
              <a:gs pos="0">
                <a:schemeClr val="accent1"/>
              </a:gs>
              <a:gs pos="100000">
                <a:schemeClr val="accent5"/>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Tree>
    <p:extLst>
      <p:ext uri="{BB962C8B-B14F-4D97-AF65-F5344CB8AC3E}">
        <p14:creationId xmlns:p14="http://schemas.microsoft.com/office/powerpoint/2010/main" val="816705762"/>
      </p:ext>
    </p:extLst>
  </p:cSld>
  <p:clrMapOvr>
    <a:masterClrMapping/>
  </p:clrMapOvr>
</p:sldLayout>
</file>

<file path=ppt/slideLayouts/slideLayout481.xml><?xml version="1.0" encoding="utf-8"?>
<p:sldLayout xmlns:a="http://schemas.openxmlformats.org/drawingml/2006/main" xmlns:r="http://schemas.openxmlformats.org/officeDocument/2006/relationships" xmlns:p="http://schemas.openxmlformats.org/presentationml/2006/main" preserve="1" userDrawn="1">
  <p:cSld name="6_Custom Layout">
    <p:spTree>
      <p:nvGrpSpPr>
        <p:cNvPr id="1" name=""/>
        <p:cNvGrpSpPr/>
        <p:nvPr/>
      </p:nvGrpSpPr>
      <p:grpSpPr>
        <a:xfrm>
          <a:off x="0" y="0"/>
          <a:ext cx="0" cy="0"/>
          <a:chOff x="0" y="0"/>
          <a:chExt cx="0" cy="0"/>
        </a:xfrm>
      </p:grpSpPr>
      <p:sp>
        <p:nvSpPr>
          <p:cNvPr id="3" name="Rectangle 2"/>
          <p:cNvSpPr/>
          <p:nvPr userDrawn="1"/>
        </p:nvSpPr>
        <p:spPr bwMode="auto">
          <a:xfrm>
            <a:off x="0" y="3422468"/>
            <a:ext cx="12192000" cy="3435531"/>
          </a:xfrm>
          <a:prstGeom prst="rect">
            <a:avLst/>
          </a:prstGeom>
          <a:gradFill>
            <a:gsLst>
              <a:gs pos="0">
                <a:schemeClr val="accent1"/>
              </a:gs>
              <a:gs pos="100000">
                <a:schemeClr val="accent5"/>
              </a:gs>
            </a:gsLst>
            <a:lin ang="2700000" scaled="0"/>
          </a:gradFill>
          <a:ln>
            <a:noFill/>
          </a:ln>
        </p:spPr>
        <p:txBody>
          <a:bodyPr vert="horz" wrap="square" lIns="45720" tIns="22860" rIns="45720" bIns="22860" numCol="1" rtlCol="0" anchor="t" anchorCtr="0" compatLnSpc="1">
            <a:prstTxWarp prst="textNoShape">
              <a:avLst/>
            </a:prstTxWarp>
          </a:bodyPr>
          <a:lstStyle/>
          <a:p>
            <a:pPr algn="ctr"/>
            <a:endParaRPr lang="id-ID" sz="1200"/>
          </a:p>
        </p:txBody>
      </p:sp>
      <p:sp>
        <p:nvSpPr>
          <p:cNvPr id="4" name="Picture Placeholder 1"/>
          <p:cNvSpPr>
            <a:spLocks noGrp="1"/>
          </p:cNvSpPr>
          <p:nvPr>
            <p:ph type="pic" sz="quarter" idx="11"/>
          </p:nvPr>
        </p:nvSpPr>
        <p:spPr>
          <a:xfrm>
            <a:off x="636346" y="753526"/>
            <a:ext cx="7776864" cy="4581128"/>
          </a:xfrm>
          <a:prstGeom prst="rect">
            <a:avLst/>
          </a:prstGeom>
        </p:spPr>
      </p:sp>
    </p:spTree>
    <p:extLst>
      <p:ext uri="{BB962C8B-B14F-4D97-AF65-F5344CB8AC3E}">
        <p14:creationId xmlns:p14="http://schemas.microsoft.com/office/powerpoint/2010/main" val="2040452171"/>
      </p:ext>
    </p:extLst>
  </p:cSld>
  <p:clrMapOvr>
    <a:masterClrMapping/>
  </p:clrMapOvr>
</p:sldLayout>
</file>

<file path=ppt/slideLayouts/slideLayout482.xml><?xml version="1.0" encoding="utf-8"?>
<p:sldLayout xmlns:a="http://schemas.openxmlformats.org/drawingml/2006/main" xmlns:r="http://schemas.openxmlformats.org/officeDocument/2006/relationships" xmlns:p="http://schemas.openxmlformats.org/presentationml/2006/main" preserve="1" userDrawn="1">
  <p:cSld name="7_Custom Layout">
    <p:spTree>
      <p:nvGrpSpPr>
        <p:cNvPr id="1" name=""/>
        <p:cNvGrpSpPr/>
        <p:nvPr/>
      </p:nvGrpSpPr>
      <p:grpSpPr>
        <a:xfrm>
          <a:off x="0" y="0"/>
          <a:ext cx="0" cy="0"/>
          <a:chOff x="0" y="0"/>
          <a:chExt cx="0" cy="0"/>
        </a:xfrm>
      </p:grpSpPr>
      <p:sp>
        <p:nvSpPr>
          <p:cNvPr id="12" name="Rectangle 11"/>
          <p:cNvSpPr/>
          <p:nvPr userDrawn="1"/>
        </p:nvSpPr>
        <p:spPr bwMode="auto">
          <a:xfrm>
            <a:off x="0" y="3422469"/>
            <a:ext cx="12192000" cy="3435531"/>
          </a:xfrm>
          <a:prstGeom prst="rect">
            <a:avLst/>
          </a:prstGeom>
          <a:gradFill>
            <a:gsLst>
              <a:gs pos="0">
                <a:schemeClr val="accent1"/>
              </a:gs>
              <a:gs pos="100000">
                <a:schemeClr val="accent5"/>
              </a:gs>
            </a:gsLst>
            <a:lin ang="2700000" scaled="0"/>
          </a:gradFill>
          <a:ln>
            <a:noFill/>
          </a:ln>
        </p:spPr>
        <p:txBody>
          <a:bodyPr vert="horz" wrap="square" lIns="45720" tIns="22860" rIns="45720" bIns="22860" numCol="1" rtlCol="0" anchor="t" anchorCtr="0" compatLnSpc="1">
            <a:prstTxWarp prst="textNoShape">
              <a:avLst/>
            </a:prstTxWarp>
          </a:bodyPr>
          <a:lstStyle/>
          <a:p>
            <a:pPr algn="ctr"/>
            <a:endParaRPr lang="id-ID" sz="1200"/>
          </a:p>
        </p:txBody>
      </p:sp>
      <p:sp>
        <p:nvSpPr>
          <p:cNvPr id="8" name="Picture Placeholder 4"/>
          <p:cNvSpPr>
            <a:spLocks noGrp="1"/>
          </p:cNvSpPr>
          <p:nvPr>
            <p:ph type="pic" sz="quarter" idx="13"/>
          </p:nvPr>
        </p:nvSpPr>
        <p:spPr>
          <a:xfrm>
            <a:off x="4284342" y="757645"/>
            <a:ext cx="3592513" cy="5767872"/>
          </a:xfrm>
          <a:prstGeom prst="rect">
            <a:avLst/>
          </a:prstGeom>
        </p:spPr>
        <p:txBody>
          <a:bodyPr/>
          <a:lstStyle/>
          <a:p>
            <a:endParaRPr lang="id-ID"/>
          </a:p>
        </p:txBody>
      </p:sp>
      <p:sp>
        <p:nvSpPr>
          <p:cNvPr id="11" name="Picture Placeholder 4"/>
          <p:cNvSpPr>
            <a:spLocks noGrp="1"/>
          </p:cNvSpPr>
          <p:nvPr>
            <p:ph type="pic" sz="quarter" idx="14"/>
          </p:nvPr>
        </p:nvSpPr>
        <p:spPr>
          <a:xfrm>
            <a:off x="8238171" y="757645"/>
            <a:ext cx="3592513" cy="5767872"/>
          </a:xfrm>
          <a:prstGeom prst="rect">
            <a:avLst/>
          </a:prstGeom>
        </p:spPr>
        <p:txBody>
          <a:bodyPr/>
          <a:lstStyle/>
          <a:p>
            <a:endParaRPr lang="id-ID"/>
          </a:p>
        </p:txBody>
      </p:sp>
    </p:spTree>
    <p:extLst>
      <p:ext uri="{BB962C8B-B14F-4D97-AF65-F5344CB8AC3E}">
        <p14:creationId xmlns:p14="http://schemas.microsoft.com/office/powerpoint/2010/main" val="1843595024"/>
      </p:ext>
    </p:extLst>
  </p:cSld>
  <p:clrMapOvr>
    <a:masterClrMapping/>
  </p:clrMapOvr>
</p:sldLayout>
</file>

<file path=ppt/slideLayouts/slideLayout483.xml><?xml version="1.0" encoding="utf-8"?>
<p:sldLayout xmlns:a="http://schemas.openxmlformats.org/drawingml/2006/main" xmlns:r="http://schemas.openxmlformats.org/officeDocument/2006/relationships" xmlns:p="http://schemas.openxmlformats.org/presentationml/2006/main" preserve="1" userDrawn="1">
  <p:cSld name="8_Custom Layout">
    <p:spTree>
      <p:nvGrpSpPr>
        <p:cNvPr id="1" name=""/>
        <p:cNvGrpSpPr/>
        <p:nvPr/>
      </p:nvGrpSpPr>
      <p:grpSpPr>
        <a:xfrm>
          <a:off x="0" y="0"/>
          <a:ext cx="0" cy="0"/>
          <a:chOff x="0" y="0"/>
          <a:chExt cx="0" cy="0"/>
        </a:xfrm>
      </p:grpSpPr>
      <p:sp>
        <p:nvSpPr>
          <p:cNvPr id="4" name="Picture Placeholder 3"/>
          <p:cNvSpPr>
            <a:spLocks noGrp="1"/>
          </p:cNvSpPr>
          <p:nvPr>
            <p:ph type="pic" sz="quarter" idx="10"/>
          </p:nvPr>
        </p:nvSpPr>
        <p:spPr>
          <a:xfrm>
            <a:off x="326436" y="260941"/>
            <a:ext cx="3657600" cy="3017837"/>
          </a:xfrm>
          <a:prstGeom prst="rect">
            <a:avLst/>
          </a:prstGeom>
        </p:spPr>
        <p:txBody>
          <a:bodyPr/>
          <a:lstStyle/>
          <a:p>
            <a:endParaRPr lang="id-ID"/>
          </a:p>
        </p:txBody>
      </p:sp>
      <p:sp>
        <p:nvSpPr>
          <p:cNvPr id="7" name="Rectangle 6"/>
          <p:cNvSpPr/>
          <p:nvPr userDrawn="1"/>
        </p:nvSpPr>
        <p:spPr bwMode="auto">
          <a:xfrm>
            <a:off x="0" y="3422469"/>
            <a:ext cx="12192000" cy="3435531"/>
          </a:xfrm>
          <a:prstGeom prst="rect">
            <a:avLst/>
          </a:prstGeom>
          <a:gradFill>
            <a:gsLst>
              <a:gs pos="0">
                <a:schemeClr val="accent1"/>
              </a:gs>
              <a:gs pos="100000">
                <a:schemeClr val="accent5"/>
              </a:gs>
            </a:gsLst>
            <a:lin ang="2700000" scaled="0"/>
          </a:gradFill>
          <a:ln>
            <a:noFill/>
          </a:ln>
        </p:spPr>
        <p:txBody>
          <a:bodyPr vert="horz" wrap="square" lIns="45720" tIns="22860" rIns="45720" bIns="22860" numCol="1" rtlCol="0" anchor="t" anchorCtr="0" compatLnSpc="1">
            <a:prstTxWarp prst="textNoShape">
              <a:avLst/>
            </a:prstTxWarp>
          </a:bodyPr>
          <a:lstStyle/>
          <a:p>
            <a:pPr algn="ctr"/>
            <a:endParaRPr lang="id-ID" sz="1200"/>
          </a:p>
        </p:txBody>
      </p:sp>
      <p:sp>
        <p:nvSpPr>
          <p:cNvPr id="8" name="Picture Placeholder 3"/>
          <p:cNvSpPr>
            <a:spLocks noGrp="1"/>
          </p:cNvSpPr>
          <p:nvPr>
            <p:ph type="pic" sz="quarter" idx="11"/>
          </p:nvPr>
        </p:nvSpPr>
        <p:spPr>
          <a:xfrm>
            <a:off x="4306253" y="260940"/>
            <a:ext cx="3657600" cy="3017837"/>
          </a:xfrm>
          <a:prstGeom prst="rect">
            <a:avLst/>
          </a:prstGeom>
        </p:spPr>
        <p:txBody>
          <a:bodyPr/>
          <a:lstStyle/>
          <a:p>
            <a:endParaRPr lang="id-ID"/>
          </a:p>
        </p:txBody>
      </p:sp>
      <p:sp>
        <p:nvSpPr>
          <p:cNvPr id="9" name="Picture Placeholder 3"/>
          <p:cNvSpPr>
            <a:spLocks noGrp="1"/>
          </p:cNvSpPr>
          <p:nvPr>
            <p:ph type="pic" sz="quarter" idx="12"/>
          </p:nvPr>
        </p:nvSpPr>
        <p:spPr>
          <a:xfrm>
            <a:off x="8286070" y="260940"/>
            <a:ext cx="3657600" cy="3017837"/>
          </a:xfrm>
          <a:prstGeom prst="rect">
            <a:avLst/>
          </a:prstGeom>
        </p:spPr>
        <p:txBody>
          <a:bodyPr/>
          <a:lstStyle/>
          <a:p>
            <a:endParaRPr lang="id-ID"/>
          </a:p>
        </p:txBody>
      </p:sp>
    </p:spTree>
    <p:extLst>
      <p:ext uri="{BB962C8B-B14F-4D97-AF65-F5344CB8AC3E}">
        <p14:creationId xmlns:p14="http://schemas.microsoft.com/office/powerpoint/2010/main" val="4114679163"/>
      </p:ext>
    </p:extLst>
  </p:cSld>
  <p:clrMapOvr>
    <a:masterClrMapping/>
  </p:clrMapOvr>
</p:sldLayout>
</file>

<file path=ppt/slideLayouts/slideLayout484.xml><?xml version="1.0" encoding="utf-8"?>
<p:sldLayout xmlns:a="http://schemas.openxmlformats.org/drawingml/2006/main" xmlns:r="http://schemas.openxmlformats.org/officeDocument/2006/relationships" xmlns:p="http://schemas.openxmlformats.org/presentationml/2006/main" preserve="1" userDrawn="1">
  <p:cSld name="13_Custom Layout">
    <p:spTree>
      <p:nvGrpSpPr>
        <p:cNvPr id="1" name=""/>
        <p:cNvGrpSpPr/>
        <p:nvPr/>
      </p:nvGrpSpPr>
      <p:grpSpPr>
        <a:xfrm>
          <a:off x="0" y="0"/>
          <a:ext cx="0" cy="0"/>
          <a:chOff x="0" y="0"/>
          <a:chExt cx="0" cy="0"/>
        </a:xfrm>
      </p:grpSpPr>
      <p:sp>
        <p:nvSpPr>
          <p:cNvPr id="7" name="Rectangle 6"/>
          <p:cNvSpPr/>
          <p:nvPr userDrawn="1"/>
        </p:nvSpPr>
        <p:spPr bwMode="auto">
          <a:xfrm rot="5400000">
            <a:off x="3947162" y="-2666999"/>
            <a:ext cx="4297676" cy="12191999"/>
          </a:xfrm>
          <a:prstGeom prst="rect">
            <a:avLst/>
          </a:prstGeom>
          <a:gradFill>
            <a:gsLst>
              <a:gs pos="0">
                <a:schemeClr val="accent1"/>
              </a:gs>
              <a:gs pos="100000">
                <a:schemeClr val="accent5"/>
              </a:gs>
            </a:gsLst>
            <a:lin ang="2700000" scaled="0"/>
          </a:gradFill>
          <a:ln>
            <a:noFill/>
          </a:ln>
        </p:spPr>
        <p:txBody>
          <a:bodyPr vert="horz" wrap="square" lIns="45720" tIns="22860" rIns="45720" bIns="22860" numCol="1" rtlCol="0" anchor="t" anchorCtr="0" compatLnSpc="1">
            <a:prstTxWarp prst="textNoShape">
              <a:avLst/>
            </a:prstTxWarp>
          </a:bodyPr>
          <a:lstStyle/>
          <a:p>
            <a:pPr algn="ctr"/>
            <a:endParaRPr lang="id-ID" sz="1200"/>
          </a:p>
        </p:txBody>
      </p:sp>
      <p:sp>
        <p:nvSpPr>
          <p:cNvPr id="3" name="Picture Placeholder 6"/>
          <p:cNvSpPr>
            <a:spLocks noGrp="1"/>
          </p:cNvSpPr>
          <p:nvPr>
            <p:ph type="pic" sz="quarter" idx="10"/>
          </p:nvPr>
        </p:nvSpPr>
        <p:spPr>
          <a:xfrm>
            <a:off x="8966200" y="698500"/>
            <a:ext cx="2578100" cy="2654300"/>
          </a:xfrm>
          <a:prstGeom prst="rect">
            <a:avLst/>
          </a:prstGeom>
        </p:spPr>
        <p:txBody>
          <a:bodyPr/>
          <a:lstStyle/>
          <a:p>
            <a:endParaRPr lang="id-ID"/>
          </a:p>
        </p:txBody>
      </p:sp>
      <p:sp>
        <p:nvSpPr>
          <p:cNvPr id="4" name="Picture Placeholder 6"/>
          <p:cNvSpPr>
            <a:spLocks noGrp="1"/>
          </p:cNvSpPr>
          <p:nvPr>
            <p:ph type="pic" sz="quarter" idx="11"/>
          </p:nvPr>
        </p:nvSpPr>
        <p:spPr>
          <a:xfrm>
            <a:off x="6235700" y="698500"/>
            <a:ext cx="2578100" cy="2654300"/>
          </a:xfrm>
          <a:prstGeom prst="rect">
            <a:avLst/>
          </a:prstGeom>
        </p:spPr>
        <p:txBody>
          <a:bodyPr/>
          <a:lstStyle/>
          <a:p>
            <a:endParaRPr lang="id-ID"/>
          </a:p>
        </p:txBody>
      </p:sp>
      <p:sp>
        <p:nvSpPr>
          <p:cNvPr id="5" name="Picture Placeholder 6"/>
          <p:cNvSpPr>
            <a:spLocks noGrp="1"/>
          </p:cNvSpPr>
          <p:nvPr>
            <p:ph type="pic" sz="quarter" idx="12"/>
          </p:nvPr>
        </p:nvSpPr>
        <p:spPr>
          <a:xfrm>
            <a:off x="6235700" y="3505200"/>
            <a:ext cx="2578100" cy="2654300"/>
          </a:xfrm>
          <a:prstGeom prst="rect">
            <a:avLst/>
          </a:prstGeom>
        </p:spPr>
        <p:txBody>
          <a:bodyPr/>
          <a:lstStyle/>
          <a:p>
            <a:endParaRPr lang="id-ID"/>
          </a:p>
        </p:txBody>
      </p:sp>
      <p:sp>
        <p:nvSpPr>
          <p:cNvPr id="6" name="Picture Placeholder 6"/>
          <p:cNvSpPr>
            <a:spLocks noGrp="1"/>
          </p:cNvSpPr>
          <p:nvPr>
            <p:ph type="pic" sz="quarter" idx="13"/>
          </p:nvPr>
        </p:nvSpPr>
        <p:spPr>
          <a:xfrm>
            <a:off x="8966200" y="3505200"/>
            <a:ext cx="2578100" cy="2654300"/>
          </a:xfrm>
          <a:prstGeom prst="rect">
            <a:avLst/>
          </a:prstGeom>
        </p:spPr>
        <p:txBody>
          <a:bodyPr/>
          <a:lstStyle/>
          <a:p>
            <a:endParaRPr lang="id-ID"/>
          </a:p>
        </p:txBody>
      </p:sp>
    </p:spTree>
    <p:extLst>
      <p:ext uri="{BB962C8B-B14F-4D97-AF65-F5344CB8AC3E}">
        <p14:creationId xmlns:p14="http://schemas.microsoft.com/office/powerpoint/2010/main" val="2439346869"/>
      </p:ext>
    </p:extLst>
  </p:cSld>
  <p:clrMapOvr>
    <a:masterClrMapping/>
  </p:clrMapOvr>
</p:sldLayout>
</file>

<file path=ppt/slideLayouts/slideLayout485.xml><?xml version="1.0" encoding="utf-8"?>
<p:sldLayout xmlns:a="http://schemas.openxmlformats.org/drawingml/2006/main" xmlns:r="http://schemas.openxmlformats.org/officeDocument/2006/relationships" xmlns:p="http://schemas.openxmlformats.org/presentationml/2006/main" preserve="1" userDrawn="1">
  <p:cSld name="9_Custom Layout">
    <p:spTree>
      <p:nvGrpSpPr>
        <p:cNvPr id="1" name=""/>
        <p:cNvGrpSpPr/>
        <p:nvPr/>
      </p:nvGrpSpPr>
      <p:grpSpPr>
        <a:xfrm>
          <a:off x="0" y="0"/>
          <a:ext cx="0" cy="0"/>
          <a:chOff x="0" y="0"/>
          <a:chExt cx="0" cy="0"/>
        </a:xfrm>
      </p:grpSpPr>
      <p:sp>
        <p:nvSpPr>
          <p:cNvPr id="3" name="Picture Placeholder 32"/>
          <p:cNvSpPr>
            <a:spLocks noGrp="1"/>
          </p:cNvSpPr>
          <p:nvPr>
            <p:ph type="pic" sz="quarter" idx="11"/>
          </p:nvPr>
        </p:nvSpPr>
        <p:spPr>
          <a:xfrm>
            <a:off x="7119956" y="-773710"/>
            <a:ext cx="2890156" cy="3136733"/>
          </a:xfrm>
          <a:custGeom>
            <a:avLst/>
            <a:gdLst>
              <a:gd name="connsiteX0" fmla="*/ 2016868 w 4028715"/>
              <a:gd name="connsiteY0" fmla="*/ 0 h 4372429"/>
              <a:gd name="connsiteX1" fmla="*/ 2042202 w 4028715"/>
              <a:gd name="connsiteY1" fmla="*/ 457 h 4372429"/>
              <a:gd name="connsiteX2" fmla="*/ 2067763 w 4028715"/>
              <a:gd name="connsiteY2" fmla="*/ 1598 h 4372429"/>
              <a:gd name="connsiteX3" fmla="*/ 2093097 w 4028715"/>
              <a:gd name="connsiteY3" fmla="*/ 3652 h 4372429"/>
              <a:gd name="connsiteX4" fmla="*/ 2118202 w 4028715"/>
              <a:gd name="connsiteY4" fmla="*/ 6391 h 4372429"/>
              <a:gd name="connsiteX5" fmla="*/ 2143764 w 4028715"/>
              <a:gd name="connsiteY5" fmla="*/ 9814 h 4372429"/>
              <a:gd name="connsiteX6" fmla="*/ 2168869 w 4028715"/>
              <a:gd name="connsiteY6" fmla="*/ 13922 h 4372429"/>
              <a:gd name="connsiteX7" fmla="*/ 2193746 w 4028715"/>
              <a:gd name="connsiteY7" fmla="*/ 18943 h 4372429"/>
              <a:gd name="connsiteX8" fmla="*/ 2218852 w 4028715"/>
              <a:gd name="connsiteY8" fmla="*/ 24421 h 4372429"/>
              <a:gd name="connsiteX9" fmla="*/ 2243729 w 4028715"/>
              <a:gd name="connsiteY9" fmla="*/ 30583 h 4372429"/>
              <a:gd name="connsiteX10" fmla="*/ 2268378 w 4028715"/>
              <a:gd name="connsiteY10" fmla="*/ 37658 h 4372429"/>
              <a:gd name="connsiteX11" fmla="*/ 2293026 w 4028715"/>
              <a:gd name="connsiteY11" fmla="*/ 45646 h 4372429"/>
              <a:gd name="connsiteX12" fmla="*/ 2317447 w 4028715"/>
              <a:gd name="connsiteY12" fmla="*/ 54091 h 4372429"/>
              <a:gd name="connsiteX13" fmla="*/ 2341411 w 4028715"/>
              <a:gd name="connsiteY13" fmla="*/ 63448 h 4372429"/>
              <a:gd name="connsiteX14" fmla="*/ 2365375 w 4028715"/>
              <a:gd name="connsiteY14" fmla="*/ 73262 h 4372429"/>
              <a:gd name="connsiteX15" fmla="*/ 2389339 w 4028715"/>
              <a:gd name="connsiteY15" fmla="*/ 83989 h 4372429"/>
              <a:gd name="connsiteX16" fmla="*/ 2412619 w 4028715"/>
              <a:gd name="connsiteY16" fmla="*/ 95400 h 4372429"/>
              <a:gd name="connsiteX17" fmla="*/ 3242235 w 4028715"/>
              <a:gd name="connsiteY17" fmla="*/ 573770 h 4372429"/>
              <a:gd name="connsiteX18" fmla="*/ 3251136 w 4028715"/>
              <a:gd name="connsiteY18" fmla="*/ 579019 h 4372429"/>
              <a:gd name="connsiteX19" fmla="*/ 3260037 w 4028715"/>
              <a:gd name="connsiteY19" fmla="*/ 584041 h 4372429"/>
              <a:gd name="connsiteX20" fmla="*/ 3268938 w 4028715"/>
              <a:gd name="connsiteY20" fmla="*/ 589290 h 4372429"/>
              <a:gd name="connsiteX21" fmla="*/ 3278067 w 4028715"/>
              <a:gd name="connsiteY21" fmla="*/ 594083 h 4372429"/>
              <a:gd name="connsiteX22" fmla="*/ 3286740 w 4028715"/>
              <a:gd name="connsiteY22" fmla="*/ 599104 h 4372429"/>
              <a:gd name="connsiteX23" fmla="*/ 3295869 w 4028715"/>
              <a:gd name="connsiteY23" fmla="*/ 603668 h 4372429"/>
              <a:gd name="connsiteX24" fmla="*/ 3304313 w 4028715"/>
              <a:gd name="connsiteY24" fmla="*/ 608689 h 4372429"/>
              <a:gd name="connsiteX25" fmla="*/ 3312758 w 4028715"/>
              <a:gd name="connsiteY25" fmla="*/ 613254 h 4372429"/>
              <a:gd name="connsiteX26" fmla="*/ 3659439 w 4028715"/>
              <a:gd name="connsiteY26" fmla="*/ 817292 h 4372429"/>
              <a:gd name="connsiteX27" fmla="*/ 3668797 w 4028715"/>
              <a:gd name="connsiteY27" fmla="*/ 823682 h 4372429"/>
              <a:gd name="connsiteX28" fmla="*/ 3677013 w 4028715"/>
              <a:gd name="connsiteY28" fmla="*/ 829844 h 4372429"/>
              <a:gd name="connsiteX29" fmla="*/ 3684316 w 4028715"/>
              <a:gd name="connsiteY29" fmla="*/ 835778 h 4372429"/>
              <a:gd name="connsiteX30" fmla="*/ 3691163 w 4028715"/>
              <a:gd name="connsiteY30" fmla="*/ 841256 h 4372429"/>
              <a:gd name="connsiteX31" fmla="*/ 3703031 w 4028715"/>
              <a:gd name="connsiteY31" fmla="*/ 851070 h 4372429"/>
              <a:gd name="connsiteX32" fmla="*/ 3712845 w 4028715"/>
              <a:gd name="connsiteY32" fmla="*/ 860199 h 4372429"/>
              <a:gd name="connsiteX33" fmla="*/ 3721974 w 4028715"/>
              <a:gd name="connsiteY33" fmla="*/ 868643 h 4372429"/>
              <a:gd name="connsiteX34" fmla="*/ 3730419 w 4028715"/>
              <a:gd name="connsiteY34" fmla="*/ 876860 h 4372429"/>
              <a:gd name="connsiteX35" fmla="*/ 3734755 w 4028715"/>
              <a:gd name="connsiteY35" fmla="*/ 880739 h 4372429"/>
              <a:gd name="connsiteX36" fmla="*/ 3739320 w 4028715"/>
              <a:gd name="connsiteY36" fmla="*/ 884848 h 4372429"/>
              <a:gd name="connsiteX37" fmla="*/ 3744112 w 4028715"/>
              <a:gd name="connsiteY37" fmla="*/ 888956 h 4372429"/>
              <a:gd name="connsiteX38" fmla="*/ 3749133 w 4028715"/>
              <a:gd name="connsiteY38" fmla="*/ 893064 h 4372429"/>
              <a:gd name="connsiteX39" fmla="*/ 3757350 w 4028715"/>
              <a:gd name="connsiteY39" fmla="*/ 898770 h 4372429"/>
              <a:gd name="connsiteX40" fmla="*/ 3762827 w 4028715"/>
              <a:gd name="connsiteY40" fmla="*/ 902650 h 4372429"/>
              <a:gd name="connsiteX41" fmla="*/ 3765566 w 4028715"/>
              <a:gd name="connsiteY41" fmla="*/ 904932 h 4372429"/>
              <a:gd name="connsiteX42" fmla="*/ 3768305 w 4028715"/>
              <a:gd name="connsiteY42" fmla="*/ 907214 h 4372429"/>
              <a:gd name="connsiteX43" fmla="*/ 3771728 w 4028715"/>
              <a:gd name="connsiteY43" fmla="*/ 910181 h 4372429"/>
              <a:gd name="connsiteX44" fmla="*/ 3775836 w 4028715"/>
              <a:gd name="connsiteY44" fmla="*/ 914746 h 4372429"/>
              <a:gd name="connsiteX45" fmla="*/ 3789987 w 4028715"/>
              <a:gd name="connsiteY45" fmla="*/ 930494 h 4372429"/>
              <a:gd name="connsiteX46" fmla="*/ 3803909 w 4028715"/>
              <a:gd name="connsiteY46" fmla="*/ 946698 h 4372429"/>
              <a:gd name="connsiteX47" fmla="*/ 3817374 w 4028715"/>
              <a:gd name="connsiteY47" fmla="*/ 962674 h 4372429"/>
              <a:gd name="connsiteX48" fmla="*/ 3830612 w 4028715"/>
              <a:gd name="connsiteY48" fmla="*/ 979107 h 4372429"/>
              <a:gd name="connsiteX49" fmla="*/ 3843621 w 4028715"/>
              <a:gd name="connsiteY49" fmla="*/ 995767 h 4372429"/>
              <a:gd name="connsiteX50" fmla="*/ 3856173 w 4028715"/>
              <a:gd name="connsiteY50" fmla="*/ 1012656 h 4372429"/>
              <a:gd name="connsiteX51" fmla="*/ 3868269 w 4028715"/>
              <a:gd name="connsiteY51" fmla="*/ 1029774 h 4372429"/>
              <a:gd name="connsiteX52" fmla="*/ 3879909 w 4028715"/>
              <a:gd name="connsiteY52" fmla="*/ 1047119 h 4372429"/>
              <a:gd name="connsiteX53" fmla="*/ 3891321 w 4028715"/>
              <a:gd name="connsiteY53" fmla="*/ 1064693 h 4372429"/>
              <a:gd name="connsiteX54" fmla="*/ 3902276 w 4028715"/>
              <a:gd name="connsiteY54" fmla="*/ 1082267 h 4372429"/>
              <a:gd name="connsiteX55" fmla="*/ 3913003 w 4028715"/>
              <a:gd name="connsiteY55" fmla="*/ 1100297 h 4372429"/>
              <a:gd name="connsiteX56" fmla="*/ 3923045 w 4028715"/>
              <a:gd name="connsiteY56" fmla="*/ 1118327 h 4372429"/>
              <a:gd name="connsiteX57" fmla="*/ 3933087 w 4028715"/>
              <a:gd name="connsiteY57" fmla="*/ 1136813 h 4372429"/>
              <a:gd name="connsiteX58" fmla="*/ 3942216 w 4028715"/>
              <a:gd name="connsiteY58" fmla="*/ 1155528 h 4372429"/>
              <a:gd name="connsiteX59" fmla="*/ 3951345 w 4028715"/>
              <a:gd name="connsiteY59" fmla="*/ 1174243 h 4372429"/>
              <a:gd name="connsiteX60" fmla="*/ 3959790 w 4028715"/>
              <a:gd name="connsiteY60" fmla="*/ 1193186 h 4372429"/>
              <a:gd name="connsiteX61" fmla="*/ 3967778 w 4028715"/>
              <a:gd name="connsiteY61" fmla="*/ 1212586 h 4372429"/>
              <a:gd name="connsiteX62" fmla="*/ 3975309 w 4028715"/>
              <a:gd name="connsiteY62" fmla="*/ 1231985 h 4372429"/>
              <a:gd name="connsiteX63" fmla="*/ 3982613 w 4028715"/>
              <a:gd name="connsiteY63" fmla="*/ 1251613 h 4372429"/>
              <a:gd name="connsiteX64" fmla="*/ 3989003 w 4028715"/>
              <a:gd name="connsiteY64" fmla="*/ 1271469 h 4372429"/>
              <a:gd name="connsiteX65" fmla="*/ 3995394 w 4028715"/>
              <a:gd name="connsiteY65" fmla="*/ 1291782 h 4372429"/>
              <a:gd name="connsiteX66" fmla="*/ 4000871 w 4028715"/>
              <a:gd name="connsiteY66" fmla="*/ 1312322 h 4372429"/>
              <a:gd name="connsiteX67" fmla="*/ 4006120 w 4028715"/>
              <a:gd name="connsiteY67" fmla="*/ 1332863 h 4372429"/>
              <a:gd name="connsiteX68" fmla="*/ 4010685 w 4028715"/>
              <a:gd name="connsiteY68" fmla="*/ 1353632 h 4372429"/>
              <a:gd name="connsiteX69" fmla="*/ 4014793 w 4028715"/>
              <a:gd name="connsiteY69" fmla="*/ 1374857 h 4372429"/>
              <a:gd name="connsiteX70" fmla="*/ 4018673 w 4028715"/>
              <a:gd name="connsiteY70" fmla="*/ 1396083 h 4372429"/>
              <a:gd name="connsiteX71" fmla="*/ 4021640 w 4028715"/>
              <a:gd name="connsiteY71" fmla="*/ 1417765 h 4372429"/>
              <a:gd name="connsiteX72" fmla="*/ 4024151 w 4028715"/>
              <a:gd name="connsiteY72" fmla="*/ 1439446 h 4372429"/>
              <a:gd name="connsiteX73" fmla="*/ 4026205 w 4028715"/>
              <a:gd name="connsiteY73" fmla="*/ 1461585 h 4372429"/>
              <a:gd name="connsiteX74" fmla="*/ 4027574 w 4028715"/>
              <a:gd name="connsiteY74" fmla="*/ 1483723 h 4372429"/>
              <a:gd name="connsiteX75" fmla="*/ 4028487 w 4028715"/>
              <a:gd name="connsiteY75" fmla="*/ 1506318 h 4372429"/>
              <a:gd name="connsiteX76" fmla="*/ 4028715 w 4028715"/>
              <a:gd name="connsiteY76" fmla="*/ 1528912 h 4372429"/>
              <a:gd name="connsiteX77" fmla="*/ 4028715 w 4028715"/>
              <a:gd name="connsiteY77" fmla="*/ 2843517 h 4372429"/>
              <a:gd name="connsiteX78" fmla="*/ 4028487 w 4028715"/>
              <a:gd name="connsiteY78" fmla="*/ 2861547 h 4372429"/>
              <a:gd name="connsiteX79" fmla="*/ 4027574 w 4028715"/>
              <a:gd name="connsiteY79" fmla="*/ 2879805 h 4372429"/>
              <a:gd name="connsiteX80" fmla="*/ 4026433 w 4028715"/>
              <a:gd name="connsiteY80" fmla="*/ 2898292 h 4372429"/>
              <a:gd name="connsiteX81" fmla="*/ 4024835 w 4028715"/>
              <a:gd name="connsiteY81" fmla="*/ 2917007 h 4372429"/>
              <a:gd name="connsiteX82" fmla="*/ 4022781 w 4028715"/>
              <a:gd name="connsiteY82" fmla="*/ 2936178 h 4372429"/>
              <a:gd name="connsiteX83" fmla="*/ 4020042 w 4028715"/>
              <a:gd name="connsiteY83" fmla="*/ 2954893 h 4372429"/>
              <a:gd name="connsiteX84" fmla="*/ 4016847 w 4028715"/>
              <a:gd name="connsiteY84" fmla="*/ 2974293 h 4372429"/>
              <a:gd name="connsiteX85" fmla="*/ 4013424 w 4028715"/>
              <a:gd name="connsiteY85" fmla="*/ 2993464 h 4372429"/>
              <a:gd name="connsiteX86" fmla="*/ 4009316 w 4028715"/>
              <a:gd name="connsiteY86" fmla="*/ 3012863 h 4372429"/>
              <a:gd name="connsiteX87" fmla="*/ 4004979 w 4028715"/>
              <a:gd name="connsiteY87" fmla="*/ 3032263 h 4372429"/>
              <a:gd name="connsiteX88" fmla="*/ 4000186 w 4028715"/>
              <a:gd name="connsiteY88" fmla="*/ 3051663 h 4372429"/>
              <a:gd name="connsiteX89" fmla="*/ 3995165 w 4028715"/>
              <a:gd name="connsiteY89" fmla="*/ 3071062 h 4372429"/>
              <a:gd name="connsiteX90" fmla="*/ 3989231 w 4028715"/>
              <a:gd name="connsiteY90" fmla="*/ 3090462 h 4372429"/>
              <a:gd name="connsiteX91" fmla="*/ 3983297 w 4028715"/>
              <a:gd name="connsiteY91" fmla="*/ 3109633 h 4372429"/>
              <a:gd name="connsiteX92" fmla="*/ 3977135 w 4028715"/>
              <a:gd name="connsiteY92" fmla="*/ 3128804 h 4372429"/>
              <a:gd name="connsiteX93" fmla="*/ 3970516 w 4028715"/>
              <a:gd name="connsiteY93" fmla="*/ 3147519 h 4372429"/>
              <a:gd name="connsiteX94" fmla="*/ 3963441 w 4028715"/>
              <a:gd name="connsiteY94" fmla="*/ 3166462 h 4372429"/>
              <a:gd name="connsiteX95" fmla="*/ 3955910 w 4028715"/>
              <a:gd name="connsiteY95" fmla="*/ 3184949 h 4372429"/>
              <a:gd name="connsiteX96" fmla="*/ 3948150 w 4028715"/>
              <a:gd name="connsiteY96" fmla="*/ 3203435 h 4372429"/>
              <a:gd name="connsiteX97" fmla="*/ 3940162 w 4028715"/>
              <a:gd name="connsiteY97" fmla="*/ 3221466 h 4372429"/>
              <a:gd name="connsiteX98" fmla="*/ 3931717 w 4028715"/>
              <a:gd name="connsiteY98" fmla="*/ 3239039 h 4372429"/>
              <a:gd name="connsiteX99" fmla="*/ 3922816 w 4028715"/>
              <a:gd name="connsiteY99" fmla="*/ 3256613 h 4372429"/>
              <a:gd name="connsiteX100" fmla="*/ 3913915 w 4028715"/>
              <a:gd name="connsiteY100" fmla="*/ 3273502 h 4372429"/>
              <a:gd name="connsiteX101" fmla="*/ 3904558 w 4028715"/>
              <a:gd name="connsiteY101" fmla="*/ 3290163 h 4372429"/>
              <a:gd name="connsiteX102" fmla="*/ 3894972 w 4028715"/>
              <a:gd name="connsiteY102" fmla="*/ 3306595 h 4372429"/>
              <a:gd name="connsiteX103" fmla="*/ 3885158 w 4028715"/>
              <a:gd name="connsiteY103" fmla="*/ 3322571 h 4372429"/>
              <a:gd name="connsiteX104" fmla="*/ 3874660 w 4028715"/>
              <a:gd name="connsiteY104" fmla="*/ 3337863 h 4372429"/>
              <a:gd name="connsiteX105" fmla="*/ 3864390 w 4028715"/>
              <a:gd name="connsiteY105" fmla="*/ 3352470 h 4372429"/>
              <a:gd name="connsiteX106" fmla="*/ 3853663 w 4028715"/>
              <a:gd name="connsiteY106" fmla="*/ 3366848 h 4372429"/>
              <a:gd name="connsiteX107" fmla="*/ 3842936 w 4028715"/>
              <a:gd name="connsiteY107" fmla="*/ 3380542 h 4372429"/>
              <a:gd name="connsiteX108" fmla="*/ 3831753 w 4028715"/>
              <a:gd name="connsiteY108" fmla="*/ 3393551 h 4372429"/>
              <a:gd name="connsiteX109" fmla="*/ 3820341 w 4028715"/>
              <a:gd name="connsiteY109" fmla="*/ 3406104 h 4372429"/>
              <a:gd name="connsiteX110" fmla="*/ 3813038 w 4028715"/>
              <a:gd name="connsiteY110" fmla="*/ 3413407 h 4372429"/>
              <a:gd name="connsiteX111" fmla="*/ 3806647 w 4028715"/>
              <a:gd name="connsiteY111" fmla="*/ 3419797 h 4372429"/>
              <a:gd name="connsiteX112" fmla="*/ 3803452 w 4028715"/>
              <a:gd name="connsiteY112" fmla="*/ 3422993 h 4372429"/>
              <a:gd name="connsiteX113" fmla="*/ 3800257 w 4028715"/>
              <a:gd name="connsiteY113" fmla="*/ 3426416 h 4372429"/>
              <a:gd name="connsiteX114" fmla="*/ 3797062 w 4028715"/>
              <a:gd name="connsiteY114" fmla="*/ 3429840 h 4372429"/>
              <a:gd name="connsiteX115" fmla="*/ 3793638 w 4028715"/>
              <a:gd name="connsiteY115" fmla="*/ 3434176 h 4372429"/>
              <a:gd name="connsiteX116" fmla="*/ 3781314 w 4028715"/>
              <a:gd name="connsiteY116" fmla="*/ 3449467 h 4372429"/>
              <a:gd name="connsiteX117" fmla="*/ 3773326 w 4028715"/>
              <a:gd name="connsiteY117" fmla="*/ 3459053 h 4372429"/>
              <a:gd name="connsiteX118" fmla="*/ 3770359 w 4028715"/>
              <a:gd name="connsiteY118" fmla="*/ 3462248 h 4372429"/>
              <a:gd name="connsiteX119" fmla="*/ 3768077 w 4028715"/>
              <a:gd name="connsiteY119" fmla="*/ 3464302 h 4372429"/>
              <a:gd name="connsiteX120" fmla="*/ 3766251 w 4028715"/>
              <a:gd name="connsiteY120" fmla="*/ 3465900 h 4372429"/>
              <a:gd name="connsiteX121" fmla="*/ 3764653 w 4028715"/>
              <a:gd name="connsiteY121" fmla="*/ 3467041 h 4372429"/>
              <a:gd name="connsiteX122" fmla="*/ 3761458 w 4028715"/>
              <a:gd name="connsiteY122" fmla="*/ 3468867 h 4372429"/>
              <a:gd name="connsiteX123" fmla="*/ 3757350 w 4028715"/>
              <a:gd name="connsiteY123" fmla="*/ 3471377 h 4372429"/>
              <a:gd name="connsiteX124" fmla="*/ 3754611 w 4028715"/>
              <a:gd name="connsiteY124" fmla="*/ 3473660 h 4372429"/>
              <a:gd name="connsiteX125" fmla="*/ 3751188 w 4028715"/>
              <a:gd name="connsiteY125" fmla="*/ 3476398 h 4372429"/>
              <a:gd name="connsiteX126" fmla="*/ 3746395 w 4028715"/>
              <a:gd name="connsiteY126" fmla="*/ 3480278 h 4372429"/>
              <a:gd name="connsiteX127" fmla="*/ 3740917 w 4028715"/>
              <a:gd name="connsiteY127" fmla="*/ 3485071 h 4372429"/>
              <a:gd name="connsiteX128" fmla="*/ 3730647 w 4028715"/>
              <a:gd name="connsiteY128" fmla="*/ 3494657 h 4372429"/>
              <a:gd name="connsiteX129" fmla="*/ 3720148 w 4028715"/>
              <a:gd name="connsiteY129" fmla="*/ 3504014 h 4372429"/>
              <a:gd name="connsiteX130" fmla="*/ 3709878 w 4028715"/>
              <a:gd name="connsiteY130" fmla="*/ 3512915 h 4372429"/>
              <a:gd name="connsiteX131" fmla="*/ 3699151 w 4028715"/>
              <a:gd name="connsiteY131" fmla="*/ 3522044 h 4372429"/>
              <a:gd name="connsiteX132" fmla="*/ 3688424 w 4028715"/>
              <a:gd name="connsiteY132" fmla="*/ 3530717 h 4372429"/>
              <a:gd name="connsiteX133" fmla="*/ 3677926 w 4028715"/>
              <a:gd name="connsiteY133" fmla="*/ 3539162 h 4372429"/>
              <a:gd name="connsiteX134" fmla="*/ 3667199 w 4028715"/>
              <a:gd name="connsiteY134" fmla="*/ 3547606 h 4372429"/>
              <a:gd name="connsiteX135" fmla="*/ 3656244 w 4028715"/>
              <a:gd name="connsiteY135" fmla="*/ 3555822 h 4372429"/>
              <a:gd name="connsiteX136" fmla="*/ 3645289 w 4028715"/>
              <a:gd name="connsiteY136" fmla="*/ 3563810 h 4372429"/>
              <a:gd name="connsiteX137" fmla="*/ 3634334 w 4028715"/>
              <a:gd name="connsiteY137" fmla="*/ 3571799 h 4372429"/>
              <a:gd name="connsiteX138" fmla="*/ 3623379 w 4028715"/>
              <a:gd name="connsiteY138" fmla="*/ 3579558 h 4372429"/>
              <a:gd name="connsiteX139" fmla="*/ 3612424 w 4028715"/>
              <a:gd name="connsiteY139" fmla="*/ 3587318 h 4372429"/>
              <a:gd name="connsiteX140" fmla="*/ 3590057 w 4028715"/>
              <a:gd name="connsiteY140" fmla="*/ 3602381 h 4372429"/>
              <a:gd name="connsiteX141" fmla="*/ 3567462 w 4028715"/>
              <a:gd name="connsiteY141" fmla="*/ 3616760 h 4372429"/>
              <a:gd name="connsiteX142" fmla="*/ 3544411 w 4028715"/>
              <a:gd name="connsiteY142" fmla="*/ 3631138 h 4372429"/>
              <a:gd name="connsiteX143" fmla="*/ 3521132 w 4028715"/>
              <a:gd name="connsiteY143" fmla="*/ 3644604 h 4372429"/>
              <a:gd name="connsiteX144" fmla="*/ 3497624 w 4028715"/>
              <a:gd name="connsiteY144" fmla="*/ 3658298 h 4372429"/>
              <a:gd name="connsiteX145" fmla="*/ 3473660 w 4028715"/>
              <a:gd name="connsiteY145" fmla="*/ 3671763 h 4372429"/>
              <a:gd name="connsiteX146" fmla="*/ 3449239 w 4028715"/>
              <a:gd name="connsiteY146" fmla="*/ 3684772 h 4372429"/>
              <a:gd name="connsiteX147" fmla="*/ 3424590 w 4028715"/>
              <a:gd name="connsiteY147" fmla="*/ 3698010 h 4372429"/>
              <a:gd name="connsiteX148" fmla="*/ 3399713 w 4028715"/>
              <a:gd name="connsiteY148" fmla="*/ 3711019 h 4372429"/>
              <a:gd name="connsiteX149" fmla="*/ 3374380 w 4028715"/>
              <a:gd name="connsiteY149" fmla="*/ 3724256 h 4372429"/>
              <a:gd name="connsiteX150" fmla="*/ 2958317 w 4028715"/>
              <a:gd name="connsiteY150" fmla="*/ 3962300 h 4372429"/>
              <a:gd name="connsiteX151" fmla="*/ 2940971 w 4028715"/>
              <a:gd name="connsiteY151" fmla="*/ 3972570 h 4372429"/>
              <a:gd name="connsiteX152" fmla="*/ 2923397 w 4028715"/>
              <a:gd name="connsiteY152" fmla="*/ 3982841 h 4372429"/>
              <a:gd name="connsiteX153" fmla="*/ 2906052 w 4028715"/>
              <a:gd name="connsiteY153" fmla="*/ 3992883 h 4372429"/>
              <a:gd name="connsiteX154" fmla="*/ 2888935 w 4028715"/>
              <a:gd name="connsiteY154" fmla="*/ 4002697 h 4372429"/>
              <a:gd name="connsiteX155" fmla="*/ 2871589 w 4028715"/>
              <a:gd name="connsiteY155" fmla="*/ 4012511 h 4372429"/>
              <a:gd name="connsiteX156" fmla="*/ 2854700 w 4028715"/>
              <a:gd name="connsiteY156" fmla="*/ 4022324 h 4372429"/>
              <a:gd name="connsiteX157" fmla="*/ 2837811 w 4028715"/>
              <a:gd name="connsiteY157" fmla="*/ 4032138 h 4372429"/>
              <a:gd name="connsiteX158" fmla="*/ 2820922 w 4028715"/>
              <a:gd name="connsiteY158" fmla="*/ 4041952 h 4372429"/>
              <a:gd name="connsiteX159" fmla="*/ 2803805 w 4028715"/>
              <a:gd name="connsiteY159" fmla="*/ 4051766 h 4372429"/>
              <a:gd name="connsiteX160" fmla="*/ 2786916 w 4028715"/>
              <a:gd name="connsiteY160" fmla="*/ 4061808 h 4372429"/>
              <a:gd name="connsiteX161" fmla="*/ 2770027 w 4028715"/>
              <a:gd name="connsiteY161" fmla="*/ 4071622 h 4372429"/>
              <a:gd name="connsiteX162" fmla="*/ 2752910 w 4028715"/>
              <a:gd name="connsiteY162" fmla="*/ 4081436 h 4372429"/>
              <a:gd name="connsiteX163" fmla="*/ 2736021 w 4028715"/>
              <a:gd name="connsiteY163" fmla="*/ 4091478 h 4372429"/>
              <a:gd name="connsiteX164" fmla="*/ 2718903 w 4028715"/>
              <a:gd name="connsiteY164" fmla="*/ 4101520 h 4372429"/>
              <a:gd name="connsiteX165" fmla="*/ 2701786 w 4028715"/>
              <a:gd name="connsiteY165" fmla="*/ 4111791 h 4372429"/>
              <a:gd name="connsiteX166" fmla="*/ 2684669 w 4028715"/>
              <a:gd name="connsiteY166" fmla="*/ 4122061 h 4372429"/>
              <a:gd name="connsiteX167" fmla="*/ 2667095 w 4028715"/>
              <a:gd name="connsiteY167" fmla="*/ 4132788 h 4372429"/>
              <a:gd name="connsiteX168" fmla="*/ 2649978 w 4028715"/>
              <a:gd name="connsiteY168" fmla="*/ 4143058 h 4372429"/>
              <a:gd name="connsiteX169" fmla="*/ 2632861 w 4028715"/>
              <a:gd name="connsiteY169" fmla="*/ 4153328 h 4372429"/>
              <a:gd name="connsiteX170" fmla="*/ 2615972 w 4028715"/>
              <a:gd name="connsiteY170" fmla="*/ 4163371 h 4372429"/>
              <a:gd name="connsiteX171" fmla="*/ 2599311 w 4028715"/>
              <a:gd name="connsiteY171" fmla="*/ 4173413 h 4372429"/>
              <a:gd name="connsiteX172" fmla="*/ 2582650 w 4028715"/>
              <a:gd name="connsiteY172" fmla="*/ 4183227 h 4372429"/>
              <a:gd name="connsiteX173" fmla="*/ 2565989 w 4028715"/>
              <a:gd name="connsiteY173" fmla="*/ 4193269 h 4372429"/>
              <a:gd name="connsiteX174" fmla="*/ 2548872 w 4028715"/>
              <a:gd name="connsiteY174" fmla="*/ 4203083 h 4372429"/>
              <a:gd name="connsiteX175" fmla="*/ 2532211 w 4028715"/>
              <a:gd name="connsiteY175" fmla="*/ 4212668 h 4372429"/>
              <a:gd name="connsiteX176" fmla="*/ 2515322 w 4028715"/>
              <a:gd name="connsiteY176" fmla="*/ 4222026 h 4372429"/>
              <a:gd name="connsiteX177" fmla="*/ 2498205 w 4028715"/>
              <a:gd name="connsiteY177" fmla="*/ 4232068 h 4372429"/>
              <a:gd name="connsiteX178" fmla="*/ 2480631 w 4028715"/>
              <a:gd name="connsiteY178" fmla="*/ 4241197 h 4372429"/>
              <a:gd name="connsiteX179" fmla="*/ 2463058 w 4028715"/>
              <a:gd name="connsiteY179" fmla="*/ 4250783 h 4372429"/>
              <a:gd name="connsiteX180" fmla="*/ 2445028 w 4028715"/>
              <a:gd name="connsiteY180" fmla="*/ 4260368 h 4372429"/>
              <a:gd name="connsiteX181" fmla="*/ 2426769 w 4028715"/>
              <a:gd name="connsiteY181" fmla="*/ 4269954 h 4372429"/>
              <a:gd name="connsiteX182" fmla="*/ 2408054 w 4028715"/>
              <a:gd name="connsiteY182" fmla="*/ 4279540 h 4372429"/>
              <a:gd name="connsiteX183" fmla="*/ 2384547 w 4028715"/>
              <a:gd name="connsiteY183" fmla="*/ 4290951 h 4372429"/>
              <a:gd name="connsiteX184" fmla="*/ 2360811 w 4028715"/>
              <a:gd name="connsiteY184" fmla="*/ 4301678 h 4372429"/>
              <a:gd name="connsiteX185" fmla="*/ 2336847 w 4028715"/>
              <a:gd name="connsiteY185" fmla="*/ 4311492 h 4372429"/>
              <a:gd name="connsiteX186" fmla="*/ 2312654 w 4028715"/>
              <a:gd name="connsiteY186" fmla="*/ 4320393 h 4372429"/>
              <a:gd name="connsiteX187" fmla="*/ 2288005 w 4028715"/>
              <a:gd name="connsiteY187" fmla="*/ 4329066 h 4372429"/>
              <a:gd name="connsiteX188" fmla="*/ 2263813 w 4028715"/>
              <a:gd name="connsiteY188" fmla="*/ 4336597 h 4372429"/>
              <a:gd name="connsiteX189" fmla="*/ 2238936 w 4028715"/>
              <a:gd name="connsiteY189" fmla="*/ 4343444 h 4372429"/>
              <a:gd name="connsiteX190" fmla="*/ 2214059 w 4028715"/>
              <a:gd name="connsiteY190" fmla="*/ 4349834 h 4372429"/>
              <a:gd name="connsiteX191" fmla="*/ 2189182 w 4028715"/>
              <a:gd name="connsiteY191" fmla="*/ 4355312 h 4372429"/>
              <a:gd name="connsiteX192" fmla="*/ 2163848 w 4028715"/>
              <a:gd name="connsiteY192" fmla="*/ 4359877 h 4372429"/>
              <a:gd name="connsiteX193" fmla="*/ 2138743 w 4028715"/>
              <a:gd name="connsiteY193" fmla="*/ 4363757 h 4372429"/>
              <a:gd name="connsiteX194" fmla="*/ 2113638 w 4028715"/>
              <a:gd name="connsiteY194" fmla="*/ 4366952 h 4372429"/>
              <a:gd name="connsiteX195" fmla="*/ 2088304 w 4028715"/>
              <a:gd name="connsiteY195" fmla="*/ 4369462 h 4372429"/>
              <a:gd name="connsiteX196" fmla="*/ 2062742 w 4028715"/>
              <a:gd name="connsiteY196" fmla="*/ 4371060 h 4372429"/>
              <a:gd name="connsiteX197" fmla="*/ 2037409 w 4028715"/>
              <a:gd name="connsiteY197" fmla="*/ 4372201 h 4372429"/>
              <a:gd name="connsiteX198" fmla="*/ 2011847 w 4028715"/>
              <a:gd name="connsiteY198" fmla="*/ 4372429 h 4372429"/>
              <a:gd name="connsiteX199" fmla="*/ 1986514 w 4028715"/>
              <a:gd name="connsiteY199" fmla="*/ 4371973 h 4372429"/>
              <a:gd name="connsiteX200" fmla="*/ 1960952 w 4028715"/>
              <a:gd name="connsiteY200" fmla="*/ 4370832 h 4372429"/>
              <a:gd name="connsiteX201" fmla="*/ 1935618 w 4028715"/>
              <a:gd name="connsiteY201" fmla="*/ 4368778 h 4372429"/>
              <a:gd name="connsiteX202" fmla="*/ 1910513 w 4028715"/>
              <a:gd name="connsiteY202" fmla="*/ 4366039 h 4372429"/>
              <a:gd name="connsiteX203" fmla="*/ 1884951 w 4028715"/>
              <a:gd name="connsiteY203" fmla="*/ 4362615 h 4372429"/>
              <a:gd name="connsiteX204" fmla="*/ 1859846 w 4028715"/>
              <a:gd name="connsiteY204" fmla="*/ 4358507 h 4372429"/>
              <a:gd name="connsiteX205" fmla="*/ 1834969 w 4028715"/>
              <a:gd name="connsiteY205" fmla="*/ 4353486 h 4372429"/>
              <a:gd name="connsiteX206" fmla="*/ 1809864 w 4028715"/>
              <a:gd name="connsiteY206" fmla="*/ 4348009 h 4372429"/>
              <a:gd name="connsiteX207" fmla="*/ 1784987 w 4028715"/>
              <a:gd name="connsiteY207" fmla="*/ 4341846 h 4372429"/>
              <a:gd name="connsiteX208" fmla="*/ 1760338 w 4028715"/>
              <a:gd name="connsiteY208" fmla="*/ 4334771 h 4372429"/>
              <a:gd name="connsiteX209" fmla="*/ 1735689 w 4028715"/>
              <a:gd name="connsiteY209" fmla="*/ 4326783 h 4372429"/>
              <a:gd name="connsiteX210" fmla="*/ 1711268 w 4028715"/>
              <a:gd name="connsiteY210" fmla="*/ 4318339 h 4372429"/>
              <a:gd name="connsiteX211" fmla="*/ 1687304 w 4028715"/>
              <a:gd name="connsiteY211" fmla="*/ 4308981 h 4372429"/>
              <a:gd name="connsiteX212" fmla="*/ 1663340 w 4028715"/>
              <a:gd name="connsiteY212" fmla="*/ 4299167 h 4372429"/>
              <a:gd name="connsiteX213" fmla="*/ 1639376 w 4028715"/>
              <a:gd name="connsiteY213" fmla="*/ 4288441 h 4372429"/>
              <a:gd name="connsiteX214" fmla="*/ 1616096 w 4028715"/>
              <a:gd name="connsiteY214" fmla="*/ 4277029 h 4372429"/>
              <a:gd name="connsiteX215" fmla="*/ 1591676 w 4028715"/>
              <a:gd name="connsiteY215" fmla="*/ 4264476 h 4372429"/>
              <a:gd name="connsiteX216" fmla="*/ 1563147 w 4028715"/>
              <a:gd name="connsiteY216" fmla="*/ 4249185 h 4372429"/>
              <a:gd name="connsiteX217" fmla="*/ 1531195 w 4028715"/>
              <a:gd name="connsiteY217" fmla="*/ 4231611 h 4372429"/>
              <a:gd name="connsiteX218" fmla="*/ 1496732 w 4028715"/>
              <a:gd name="connsiteY218" fmla="*/ 4212668 h 4372429"/>
              <a:gd name="connsiteX219" fmla="*/ 1459987 w 4028715"/>
              <a:gd name="connsiteY219" fmla="*/ 4191443 h 4372429"/>
              <a:gd name="connsiteX220" fmla="*/ 1421416 w 4028715"/>
              <a:gd name="connsiteY220" fmla="*/ 4169761 h 4372429"/>
              <a:gd name="connsiteX221" fmla="*/ 1381933 w 4028715"/>
              <a:gd name="connsiteY221" fmla="*/ 4146710 h 4372429"/>
              <a:gd name="connsiteX222" fmla="*/ 1341536 w 4028715"/>
              <a:gd name="connsiteY222" fmla="*/ 4123202 h 4372429"/>
              <a:gd name="connsiteX223" fmla="*/ 1301367 w 4028715"/>
              <a:gd name="connsiteY223" fmla="*/ 4099466 h 4372429"/>
              <a:gd name="connsiteX224" fmla="*/ 1261427 w 4028715"/>
              <a:gd name="connsiteY224" fmla="*/ 4075958 h 4372429"/>
              <a:gd name="connsiteX225" fmla="*/ 1222628 w 4028715"/>
              <a:gd name="connsiteY225" fmla="*/ 4052907 h 4372429"/>
              <a:gd name="connsiteX226" fmla="*/ 1185198 w 4028715"/>
              <a:gd name="connsiteY226" fmla="*/ 4030769 h 4372429"/>
              <a:gd name="connsiteX227" fmla="*/ 1149823 w 4028715"/>
              <a:gd name="connsiteY227" fmla="*/ 4009772 h 4372429"/>
              <a:gd name="connsiteX228" fmla="*/ 1117414 w 4028715"/>
              <a:gd name="connsiteY228" fmla="*/ 3990144 h 4372429"/>
              <a:gd name="connsiteX229" fmla="*/ 1087744 w 4028715"/>
              <a:gd name="connsiteY229" fmla="*/ 3972570 h 4372429"/>
              <a:gd name="connsiteX230" fmla="*/ 1061954 w 4028715"/>
              <a:gd name="connsiteY230" fmla="*/ 3957051 h 4372429"/>
              <a:gd name="connsiteX231" fmla="*/ 645206 w 4028715"/>
              <a:gd name="connsiteY231" fmla="*/ 3719920 h 4372429"/>
              <a:gd name="connsiteX232" fmla="*/ 635164 w 4028715"/>
              <a:gd name="connsiteY232" fmla="*/ 3714670 h 4372429"/>
              <a:gd name="connsiteX233" fmla="*/ 626491 w 4028715"/>
              <a:gd name="connsiteY233" fmla="*/ 3710106 h 4372429"/>
              <a:gd name="connsiteX234" fmla="*/ 618047 w 4028715"/>
              <a:gd name="connsiteY234" fmla="*/ 3705313 h 4372429"/>
              <a:gd name="connsiteX235" fmla="*/ 609831 w 4028715"/>
              <a:gd name="connsiteY235" fmla="*/ 3700748 h 4372429"/>
              <a:gd name="connsiteX236" fmla="*/ 601386 w 4028715"/>
              <a:gd name="connsiteY236" fmla="*/ 3695956 h 4372429"/>
              <a:gd name="connsiteX237" fmla="*/ 592942 w 4028715"/>
              <a:gd name="connsiteY237" fmla="*/ 3691163 h 4372429"/>
              <a:gd name="connsiteX238" fmla="*/ 583812 w 4028715"/>
              <a:gd name="connsiteY238" fmla="*/ 3686142 h 4372429"/>
              <a:gd name="connsiteX239" fmla="*/ 573998 w 4028715"/>
              <a:gd name="connsiteY239" fmla="*/ 3680664 h 4372429"/>
              <a:gd name="connsiteX240" fmla="*/ 369276 w 4028715"/>
              <a:gd name="connsiteY240" fmla="*/ 3555138 h 4372429"/>
              <a:gd name="connsiteX241" fmla="*/ 359919 w 4028715"/>
              <a:gd name="connsiteY241" fmla="*/ 3548747 h 4372429"/>
              <a:gd name="connsiteX242" fmla="*/ 351703 w 4028715"/>
              <a:gd name="connsiteY242" fmla="*/ 3542585 h 4372429"/>
              <a:gd name="connsiteX243" fmla="*/ 344399 w 4028715"/>
              <a:gd name="connsiteY243" fmla="*/ 3536651 h 4372429"/>
              <a:gd name="connsiteX244" fmla="*/ 337552 w 4028715"/>
              <a:gd name="connsiteY244" fmla="*/ 3531174 h 4372429"/>
              <a:gd name="connsiteX245" fmla="*/ 325684 w 4028715"/>
              <a:gd name="connsiteY245" fmla="*/ 3521360 h 4372429"/>
              <a:gd name="connsiteX246" fmla="*/ 315870 w 4028715"/>
              <a:gd name="connsiteY246" fmla="*/ 3512231 h 4372429"/>
              <a:gd name="connsiteX247" fmla="*/ 306741 w 4028715"/>
              <a:gd name="connsiteY247" fmla="*/ 3503786 h 4372429"/>
              <a:gd name="connsiteX248" fmla="*/ 298297 w 4028715"/>
              <a:gd name="connsiteY248" fmla="*/ 3495570 h 4372429"/>
              <a:gd name="connsiteX249" fmla="*/ 293960 w 4028715"/>
              <a:gd name="connsiteY249" fmla="*/ 3491690 h 4372429"/>
              <a:gd name="connsiteX250" fmla="*/ 289396 w 4028715"/>
              <a:gd name="connsiteY250" fmla="*/ 3487582 h 4372429"/>
              <a:gd name="connsiteX251" fmla="*/ 284603 w 4028715"/>
              <a:gd name="connsiteY251" fmla="*/ 3483474 h 4372429"/>
              <a:gd name="connsiteX252" fmla="*/ 279582 w 4028715"/>
              <a:gd name="connsiteY252" fmla="*/ 3479365 h 4372429"/>
              <a:gd name="connsiteX253" fmla="*/ 272278 w 4028715"/>
              <a:gd name="connsiteY253" fmla="*/ 3473888 h 4372429"/>
              <a:gd name="connsiteX254" fmla="*/ 265203 w 4028715"/>
              <a:gd name="connsiteY254" fmla="*/ 3467954 h 4372429"/>
              <a:gd name="connsiteX255" fmla="*/ 258128 w 4028715"/>
              <a:gd name="connsiteY255" fmla="*/ 3461335 h 4372429"/>
              <a:gd name="connsiteX256" fmla="*/ 251053 w 4028715"/>
              <a:gd name="connsiteY256" fmla="*/ 3454488 h 4372429"/>
              <a:gd name="connsiteX257" fmla="*/ 243750 w 4028715"/>
              <a:gd name="connsiteY257" fmla="*/ 3447185 h 4372429"/>
              <a:gd name="connsiteX258" fmla="*/ 236446 w 4028715"/>
              <a:gd name="connsiteY258" fmla="*/ 3439653 h 4372429"/>
              <a:gd name="connsiteX259" fmla="*/ 229143 w 4028715"/>
              <a:gd name="connsiteY259" fmla="*/ 3431437 h 4372429"/>
              <a:gd name="connsiteX260" fmla="*/ 222068 w 4028715"/>
              <a:gd name="connsiteY260" fmla="*/ 3423449 h 4372429"/>
              <a:gd name="connsiteX261" fmla="*/ 214765 w 4028715"/>
              <a:gd name="connsiteY261" fmla="*/ 3414776 h 4372429"/>
              <a:gd name="connsiteX262" fmla="*/ 207461 w 4028715"/>
              <a:gd name="connsiteY262" fmla="*/ 3406104 h 4372429"/>
              <a:gd name="connsiteX263" fmla="*/ 200386 w 4028715"/>
              <a:gd name="connsiteY263" fmla="*/ 3397203 h 4372429"/>
              <a:gd name="connsiteX264" fmla="*/ 193311 w 4028715"/>
              <a:gd name="connsiteY264" fmla="*/ 3387845 h 4372429"/>
              <a:gd name="connsiteX265" fmla="*/ 186236 w 4028715"/>
              <a:gd name="connsiteY265" fmla="*/ 3378488 h 4372429"/>
              <a:gd name="connsiteX266" fmla="*/ 179161 w 4028715"/>
              <a:gd name="connsiteY266" fmla="*/ 3368902 h 4372429"/>
              <a:gd name="connsiteX267" fmla="*/ 172314 w 4028715"/>
              <a:gd name="connsiteY267" fmla="*/ 3359316 h 4372429"/>
              <a:gd name="connsiteX268" fmla="*/ 165467 w 4028715"/>
              <a:gd name="connsiteY268" fmla="*/ 3349503 h 4372429"/>
              <a:gd name="connsiteX269" fmla="*/ 152001 w 4028715"/>
              <a:gd name="connsiteY269" fmla="*/ 3329647 h 4372429"/>
              <a:gd name="connsiteX270" fmla="*/ 139449 w 4028715"/>
              <a:gd name="connsiteY270" fmla="*/ 3309562 h 4372429"/>
              <a:gd name="connsiteX271" fmla="*/ 127124 w 4028715"/>
              <a:gd name="connsiteY271" fmla="*/ 3289935 h 4372429"/>
              <a:gd name="connsiteX272" fmla="*/ 115713 w 4028715"/>
              <a:gd name="connsiteY272" fmla="*/ 3270307 h 4372429"/>
              <a:gd name="connsiteX273" fmla="*/ 104758 w 4028715"/>
              <a:gd name="connsiteY273" fmla="*/ 3251364 h 4372429"/>
              <a:gd name="connsiteX274" fmla="*/ 94944 w 4028715"/>
              <a:gd name="connsiteY274" fmla="*/ 3232877 h 4372429"/>
              <a:gd name="connsiteX275" fmla="*/ 85815 w 4028715"/>
              <a:gd name="connsiteY275" fmla="*/ 3215303 h 4372429"/>
              <a:gd name="connsiteX276" fmla="*/ 77827 w 4028715"/>
              <a:gd name="connsiteY276" fmla="*/ 3198871 h 4372429"/>
              <a:gd name="connsiteX277" fmla="*/ 74175 w 4028715"/>
              <a:gd name="connsiteY277" fmla="*/ 3190883 h 4372429"/>
              <a:gd name="connsiteX278" fmla="*/ 70523 w 4028715"/>
              <a:gd name="connsiteY278" fmla="*/ 3181982 h 4372429"/>
              <a:gd name="connsiteX279" fmla="*/ 66643 w 4028715"/>
              <a:gd name="connsiteY279" fmla="*/ 3173309 h 4372429"/>
              <a:gd name="connsiteX280" fmla="*/ 63220 w 4028715"/>
              <a:gd name="connsiteY280" fmla="*/ 3163952 h 4372429"/>
              <a:gd name="connsiteX281" fmla="*/ 59340 w 4028715"/>
              <a:gd name="connsiteY281" fmla="*/ 3154366 h 4372429"/>
              <a:gd name="connsiteX282" fmla="*/ 55688 w 4028715"/>
              <a:gd name="connsiteY282" fmla="*/ 3144552 h 4372429"/>
              <a:gd name="connsiteX283" fmla="*/ 52265 w 4028715"/>
              <a:gd name="connsiteY283" fmla="*/ 3134510 h 4372429"/>
              <a:gd name="connsiteX284" fmla="*/ 48613 w 4028715"/>
              <a:gd name="connsiteY284" fmla="*/ 3124468 h 4372429"/>
              <a:gd name="connsiteX285" fmla="*/ 42223 w 4028715"/>
              <a:gd name="connsiteY285" fmla="*/ 3103014 h 4372429"/>
              <a:gd name="connsiteX286" fmla="*/ 35604 w 4028715"/>
              <a:gd name="connsiteY286" fmla="*/ 3081104 h 4372429"/>
              <a:gd name="connsiteX287" fmla="*/ 32637 w 4028715"/>
              <a:gd name="connsiteY287" fmla="*/ 3069693 h 4372429"/>
              <a:gd name="connsiteX288" fmla="*/ 29442 w 4028715"/>
              <a:gd name="connsiteY288" fmla="*/ 3058509 h 4372429"/>
              <a:gd name="connsiteX289" fmla="*/ 26475 w 4028715"/>
              <a:gd name="connsiteY289" fmla="*/ 3046870 h 4372429"/>
              <a:gd name="connsiteX290" fmla="*/ 23736 w 4028715"/>
              <a:gd name="connsiteY290" fmla="*/ 3035230 h 4372429"/>
              <a:gd name="connsiteX291" fmla="*/ 21226 w 4028715"/>
              <a:gd name="connsiteY291" fmla="*/ 3023590 h 4372429"/>
              <a:gd name="connsiteX292" fmla="*/ 18487 w 4028715"/>
              <a:gd name="connsiteY292" fmla="*/ 3011494 h 4372429"/>
              <a:gd name="connsiteX293" fmla="*/ 16433 w 4028715"/>
              <a:gd name="connsiteY293" fmla="*/ 2999398 h 4372429"/>
              <a:gd name="connsiteX294" fmla="*/ 13922 w 4028715"/>
              <a:gd name="connsiteY294" fmla="*/ 2987530 h 4372429"/>
              <a:gd name="connsiteX295" fmla="*/ 12096 w 4028715"/>
              <a:gd name="connsiteY295" fmla="*/ 2975434 h 4372429"/>
              <a:gd name="connsiteX296" fmla="*/ 9814 w 4028715"/>
              <a:gd name="connsiteY296" fmla="*/ 2963338 h 4372429"/>
              <a:gd name="connsiteX297" fmla="*/ 8216 w 4028715"/>
              <a:gd name="connsiteY297" fmla="*/ 2951013 h 4372429"/>
              <a:gd name="connsiteX298" fmla="*/ 6619 w 4028715"/>
              <a:gd name="connsiteY298" fmla="*/ 2939145 h 4372429"/>
              <a:gd name="connsiteX299" fmla="*/ 5021 w 4028715"/>
              <a:gd name="connsiteY299" fmla="*/ 2927049 h 4372429"/>
              <a:gd name="connsiteX300" fmla="*/ 3880 w 4028715"/>
              <a:gd name="connsiteY300" fmla="*/ 2914725 h 4372429"/>
              <a:gd name="connsiteX301" fmla="*/ 2739 w 4028715"/>
              <a:gd name="connsiteY301" fmla="*/ 2902857 h 4372429"/>
              <a:gd name="connsiteX302" fmla="*/ 1598 w 4028715"/>
              <a:gd name="connsiteY302" fmla="*/ 2890760 h 4372429"/>
              <a:gd name="connsiteX303" fmla="*/ 1141 w 4028715"/>
              <a:gd name="connsiteY303" fmla="*/ 2878664 h 4372429"/>
              <a:gd name="connsiteX304" fmla="*/ 457 w 4028715"/>
              <a:gd name="connsiteY304" fmla="*/ 2867025 h 4372429"/>
              <a:gd name="connsiteX305" fmla="*/ 0 w 4028715"/>
              <a:gd name="connsiteY305" fmla="*/ 2855157 h 4372429"/>
              <a:gd name="connsiteX306" fmla="*/ 0 w 4028715"/>
              <a:gd name="connsiteY306" fmla="*/ 2843517 h 4372429"/>
              <a:gd name="connsiteX307" fmla="*/ 0 w 4028715"/>
              <a:gd name="connsiteY307" fmla="*/ 1528912 h 4372429"/>
              <a:gd name="connsiteX308" fmla="*/ 0 w 4028715"/>
              <a:gd name="connsiteY308" fmla="*/ 1517273 h 4372429"/>
              <a:gd name="connsiteX309" fmla="*/ 457 w 4028715"/>
              <a:gd name="connsiteY309" fmla="*/ 1505177 h 4372429"/>
              <a:gd name="connsiteX310" fmla="*/ 1141 w 4028715"/>
              <a:gd name="connsiteY310" fmla="*/ 1493080 h 4372429"/>
              <a:gd name="connsiteX311" fmla="*/ 1598 w 4028715"/>
              <a:gd name="connsiteY311" fmla="*/ 1481212 h 4372429"/>
              <a:gd name="connsiteX312" fmla="*/ 2739 w 4028715"/>
              <a:gd name="connsiteY312" fmla="*/ 1468888 h 4372429"/>
              <a:gd name="connsiteX313" fmla="*/ 3880 w 4028715"/>
              <a:gd name="connsiteY313" fmla="*/ 1456792 h 4372429"/>
              <a:gd name="connsiteX314" fmla="*/ 5249 w 4028715"/>
              <a:gd name="connsiteY314" fmla="*/ 1444467 h 4372429"/>
              <a:gd name="connsiteX315" fmla="*/ 6619 w 4028715"/>
              <a:gd name="connsiteY315" fmla="*/ 1432143 h 4372429"/>
              <a:gd name="connsiteX316" fmla="*/ 8445 w 4028715"/>
              <a:gd name="connsiteY316" fmla="*/ 1419590 h 4372429"/>
              <a:gd name="connsiteX317" fmla="*/ 10042 w 4028715"/>
              <a:gd name="connsiteY317" fmla="*/ 1407266 h 4372429"/>
              <a:gd name="connsiteX318" fmla="*/ 12325 w 4028715"/>
              <a:gd name="connsiteY318" fmla="*/ 1395170 h 4372429"/>
              <a:gd name="connsiteX319" fmla="*/ 14607 w 4028715"/>
              <a:gd name="connsiteY319" fmla="*/ 1382845 h 4372429"/>
              <a:gd name="connsiteX320" fmla="*/ 16661 w 4028715"/>
              <a:gd name="connsiteY320" fmla="*/ 1370749 h 4372429"/>
              <a:gd name="connsiteX321" fmla="*/ 19172 w 4028715"/>
              <a:gd name="connsiteY321" fmla="*/ 1358425 h 4372429"/>
              <a:gd name="connsiteX322" fmla="*/ 21910 w 4028715"/>
              <a:gd name="connsiteY322" fmla="*/ 1346329 h 4372429"/>
              <a:gd name="connsiteX323" fmla="*/ 24649 w 4028715"/>
              <a:gd name="connsiteY323" fmla="*/ 1334461 h 4372429"/>
              <a:gd name="connsiteX324" fmla="*/ 27388 w 4028715"/>
              <a:gd name="connsiteY324" fmla="*/ 1322593 h 4372429"/>
              <a:gd name="connsiteX325" fmla="*/ 30355 w 4028715"/>
              <a:gd name="connsiteY325" fmla="*/ 1310953 h 4372429"/>
              <a:gd name="connsiteX326" fmla="*/ 33322 w 4028715"/>
              <a:gd name="connsiteY326" fmla="*/ 1299085 h 4372429"/>
              <a:gd name="connsiteX327" fmla="*/ 36745 w 4028715"/>
              <a:gd name="connsiteY327" fmla="*/ 1287673 h 4372429"/>
              <a:gd name="connsiteX328" fmla="*/ 39940 w 4028715"/>
              <a:gd name="connsiteY328" fmla="*/ 1276490 h 4372429"/>
              <a:gd name="connsiteX329" fmla="*/ 43136 w 4028715"/>
              <a:gd name="connsiteY329" fmla="*/ 1265535 h 4372429"/>
              <a:gd name="connsiteX330" fmla="*/ 46559 w 4028715"/>
              <a:gd name="connsiteY330" fmla="*/ 1254580 h 4372429"/>
              <a:gd name="connsiteX331" fmla="*/ 49982 w 4028715"/>
              <a:gd name="connsiteY331" fmla="*/ 1243853 h 4372429"/>
              <a:gd name="connsiteX332" fmla="*/ 53634 w 4028715"/>
              <a:gd name="connsiteY332" fmla="*/ 1233583 h 4372429"/>
              <a:gd name="connsiteX333" fmla="*/ 57514 w 4028715"/>
              <a:gd name="connsiteY333" fmla="*/ 1223541 h 4372429"/>
              <a:gd name="connsiteX334" fmla="*/ 60938 w 4028715"/>
              <a:gd name="connsiteY334" fmla="*/ 1213727 h 4372429"/>
              <a:gd name="connsiteX335" fmla="*/ 64817 w 4028715"/>
              <a:gd name="connsiteY335" fmla="*/ 1203685 h 4372429"/>
              <a:gd name="connsiteX336" fmla="*/ 68697 w 4028715"/>
              <a:gd name="connsiteY336" fmla="*/ 1194784 h 4372429"/>
              <a:gd name="connsiteX337" fmla="*/ 72577 w 4028715"/>
              <a:gd name="connsiteY337" fmla="*/ 1185655 h 4372429"/>
              <a:gd name="connsiteX338" fmla="*/ 76229 w 4028715"/>
              <a:gd name="connsiteY338" fmla="*/ 1176982 h 4372429"/>
              <a:gd name="connsiteX339" fmla="*/ 80109 w 4028715"/>
              <a:gd name="connsiteY339" fmla="*/ 1168766 h 4372429"/>
              <a:gd name="connsiteX340" fmla="*/ 89466 w 4028715"/>
              <a:gd name="connsiteY340" fmla="*/ 1150279 h 4372429"/>
              <a:gd name="connsiteX341" fmla="*/ 98367 w 4028715"/>
              <a:gd name="connsiteY341" fmla="*/ 1131564 h 4372429"/>
              <a:gd name="connsiteX342" fmla="*/ 107725 w 4028715"/>
              <a:gd name="connsiteY342" fmla="*/ 1113534 h 4372429"/>
              <a:gd name="connsiteX343" fmla="*/ 117539 w 4028715"/>
              <a:gd name="connsiteY343" fmla="*/ 1095504 h 4372429"/>
              <a:gd name="connsiteX344" fmla="*/ 122560 w 4028715"/>
              <a:gd name="connsiteY344" fmla="*/ 1086831 h 4372429"/>
              <a:gd name="connsiteX345" fmla="*/ 127352 w 4028715"/>
              <a:gd name="connsiteY345" fmla="*/ 1078158 h 4372429"/>
              <a:gd name="connsiteX346" fmla="*/ 132602 w 4028715"/>
              <a:gd name="connsiteY346" fmla="*/ 1069714 h 4372429"/>
              <a:gd name="connsiteX347" fmla="*/ 137851 w 4028715"/>
              <a:gd name="connsiteY347" fmla="*/ 1061041 h 4372429"/>
              <a:gd name="connsiteX348" fmla="*/ 143329 w 4028715"/>
              <a:gd name="connsiteY348" fmla="*/ 1052597 h 4372429"/>
              <a:gd name="connsiteX349" fmla="*/ 148806 w 4028715"/>
              <a:gd name="connsiteY349" fmla="*/ 1044380 h 4372429"/>
              <a:gd name="connsiteX350" fmla="*/ 154512 w 4028715"/>
              <a:gd name="connsiteY350" fmla="*/ 1036164 h 4372429"/>
              <a:gd name="connsiteX351" fmla="*/ 160217 w 4028715"/>
              <a:gd name="connsiteY351" fmla="*/ 1028632 h 4372429"/>
              <a:gd name="connsiteX352" fmla="*/ 166380 w 4028715"/>
              <a:gd name="connsiteY352" fmla="*/ 1020416 h 4372429"/>
              <a:gd name="connsiteX353" fmla="*/ 172085 w 4028715"/>
              <a:gd name="connsiteY353" fmla="*/ 1012428 h 4372429"/>
              <a:gd name="connsiteX354" fmla="*/ 177791 w 4028715"/>
              <a:gd name="connsiteY354" fmla="*/ 1004212 h 4372429"/>
              <a:gd name="connsiteX355" fmla="*/ 183725 w 4028715"/>
              <a:gd name="connsiteY355" fmla="*/ 996452 h 4372429"/>
              <a:gd name="connsiteX356" fmla="*/ 189431 w 4028715"/>
              <a:gd name="connsiteY356" fmla="*/ 988464 h 4372429"/>
              <a:gd name="connsiteX357" fmla="*/ 195593 w 4028715"/>
              <a:gd name="connsiteY357" fmla="*/ 980704 h 4372429"/>
              <a:gd name="connsiteX358" fmla="*/ 201755 w 4028715"/>
              <a:gd name="connsiteY358" fmla="*/ 973401 h 4372429"/>
              <a:gd name="connsiteX359" fmla="*/ 208374 w 4028715"/>
              <a:gd name="connsiteY359" fmla="*/ 966326 h 4372429"/>
              <a:gd name="connsiteX360" fmla="*/ 224350 w 4028715"/>
              <a:gd name="connsiteY360" fmla="*/ 948980 h 4372429"/>
              <a:gd name="connsiteX361" fmla="*/ 234392 w 4028715"/>
              <a:gd name="connsiteY361" fmla="*/ 937569 h 4372429"/>
              <a:gd name="connsiteX362" fmla="*/ 240554 w 4028715"/>
              <a:gd name="connsiteY362" fmla="*/ 929581 h 4372429"/>
              <a:gd name="connsiteX363" fmla="*/ 245347 w 4028715"/>
              <a:gd name="connsiteY363" fmla="*/ 924331 h 4372429"/>
              <a:gd name="connsiteX364" fmla="*/ 247858 w 4028715"/>
              <a:gd name="connsiteY364" fmla="*/ 921593 h 4372429"/>
              <a:gd name="connsiteX365" fmla="*/ 250597 w 4028715"/>
              <a:gd name="connsiteY365" fmla="*/ 919082 h 4372429"/>
              <a:gd name="connsiteX366" fmla="*/ 253564 w 4028715"/>
              <a:gd name="connsiteY366" fmla="*/ 915659 h 4372429"/>
              <a:gd name="connsiteX367" fmla="*/ 257672 w 4028715"/>
              <a:gd name="connsiteY367" fmla="*/ 912235 h 4372429"/>
              <a:gd name="connsiteX368" fmla="*/ 269312 w 4028715"/>
              <a:gd name="connsiteY368" fmla="*/ 902193 h 4372429"/>
              <a:gd name="connsiteX369" fmla="*/ 287113 w 4028715"/>
              <a:gd name="connsiteY369" fmla="*/ 887130 h 4372429"/>
              <a:gd name="connsiteX370" fmla="*/ 291221 w 4028715"/>
              <a:gd name="connsiteY370" fmla="*/ 883250 h 4372429"/>
              <a:gd name="connsiteX371" fmla="*/ 295101 w 4028715"/>
              <a:gd name="connsiteY371" fmla="*/ 880055 h 4372429"/>
              <a:gd name="connsiteX372" fmla="*/ 298297 w 4028715"/>
              <a:gd name="connsiteY372" fmla="*/ 876631 h 4372429"/>
              <a:gd name="connsiteX373" fmla="*/ 301264 w 4028715"/>
              <a:gd name="connsiteY373" fmla="*/ 873436 h 4372429"/>
              <a:gd name="connsiteX374" fmla="*/ 307654 w 4028715"/>
              <a:gd name="connsiteY374" fmla="*/ 866817 h 4372429"/>
              <a:gd name="connsiteX375" fmla="*/ 314957 w 4028715"/>
              <a:gd name="connsiteY375" fmla="*/ 859742 h 4372429"/>
              <a:gd name="connsiteX376" fmla="*/ 409445 w 4028715"/>
              <a:gd name="connsiteY376" fmla="*/ 788763 h 4372429"/>
              <a:gd name="connsiteX377" fmla="*/ 430670 w 4028715"/>
              <a:gd name="connsiteY377" fmla="*/ 774841 h 4372429"/>
              <a:gd name="connsiteX378" fmla="*/ 453037 w 4028715"/>
              <a:gd name="connsiteY378" fmla="*/ 761147 h 4372429"/>
              <a:gd name="connsiteX379" fmla="*/ 476088 w 4028715"/>
              <a:gd name="connsiteY379" fmla="*/ 747225 h 4372429"/>
              <a:gd name="connsiteX380" fmla="*/ 499595 w 4028715"/>
              <a:gd name="connsiteY380" fmla="*/ 733303 h 4372429"/>
              <a:gd name="connsiteX381" fmla="*/ 524016 w 4028715"/>
              <a:gd name="connsiteY381" fmla="*/ 719609 h 4372429"/>
              <a:gd name="connsiteX382" fmla="*/ 548208 w 4028715"/>
              <a:gd name="connsiteY382" fmla="*/ 705915 h 4372429"/>
              <a:gd name="connsiteX383" fmla="*/ 573086 w 4028715"/>
              <a:gd name="connsiteY383" fmla="*/ 692222 h 4372429"/>
              <a:gd name="connsiteX384" fmla="*/ 597963 w 4028715"/>
              <a:gd name="connsiteY384" fmla="*/ 678528 h 4372429"/>
              <a:gd name="connsiteX385" fmla="*/ 623296 w 4028715"/>
              <a:gd name="connsiteY385" fmla="*/ 664834 h 4372429"/>
              <a:gd name="connsiteX386" fmla="*/ 648173 w 4028715"/>
              <a:gd name="connsiteY386" fmla="*/ 651140 h 4372429"/>
              <a:gd name="connsiteX387" fmla="*/ 673050 w 4028715"/>
              <a:gd name="connsiteY387" fmla="*/ 637903 h 4372429"/>
              <a:gd name="connsiteX388" fmla="*/ 697699 w 4028715"/>
              <a:gd name="connsiteY388" fmla="*/ 624437 h 4372429"/>
              <a:gd name="connsiteX389" fmla="*/ 721663 w 4028715"/>
              <a:gd name="connsiteY389" fmla="*/ 610972 h 4372429"/>
              <a:gd name="connsiteX390" fmla="*/ 745171 w 4028715"/>
              <a:gd name="connsiteY390" fmla="*/ 597734 h 4372429"/>
              <a:gd name="connsiteX391" fmla="*/ 768450 w 4028715"/>
              <a:gd name="connsiteY391" fmla="*/ 584269 h 4372429"/>
              <a:gd name="connsiteX392" fmla="*/ 790589 w 4028715"/>
              <a:gd name="connsiteY392" fmla="*/ 571260 h 4372429"/>
              <a:gd name="connsiteX393" fmla="*/ 808391 w 4028715"/>
              <a:gd name="connsiteY393" fmla="*/ 560533 h 4372429"/>
              <a:gd name="connsiteX394" fmla="*/ 825964 w 4028715"/>
              <a:gd name="connsiteY394" fmla="*/ 550719 h 4372429"/>
              <a:gd name="connsiteX395" fmla="*/ 843310 w 4028715"/>
              <a:gd name="connsiteY395" fmla="*/ 540905 h 4372429"/>
              <a:gd name="connsiteX396" fmla="*/ 860884 w 4028715"/>
              <a:gd name="connsiteY396" fmla="*/ 530863 h 4372429"/>
              <a:gd name="connsiteX397" fmla="*/ 878001 w 4028715"/>
              <a:gd name="connsiteY397" fmla="*/ 521506 h 4372429"/>
              <a:gd name="connsiteX398" fmla="*/ 895574 w 4028715"/>
              <a:gd name="connsiteY398" fmla="*/ 511463 h 4372429"/>
              <a:gd name="connsiteX399" fmla="*/ 913376 w 4028715"/>
              <a:gd name="connsiteY399" fmla="*/ 501650 h 4372429"/>
              <a:gd name="connsiteX400" fmla="*/ 931178 w 4028715"/>
              <a:gd name="connsiteY400" fmla="*/ 491151 h 4372429"/>
              <a:gd name="connsiteX401" fmla="*/ 962902 w 4028715"/>
              <a:gd name="connsiteY401" fmla="*/ 471980 h 4372429"/>
              <a:gd name="connsiteX402" fmla="*/ 999876 w 4028715"/>
              <a:gd name="connsiteY402" fmla="*/ 449841 h 4372429"/>
              <a:gd name="connsiteX403" fmla="*/ 1041185 w 4028715"/>
              <a:gd name="connsiteY403" fmla="*/ 425421 h 4372429"/>
              <a:gd name="connsiteX404" fmla="*/ 1085462 w 4028715"/>
              <a:gd name="connsiteY404" fmla="*/ 398946 h 4372429"/>
              <a:gd name="connsiteX405" fmla="*/ 1132705 w 4028715"/>
              <a:gd name="connsiteY405" fmla="*/ 371102 h 4372429"/>
              <a:gd name="connsiteX406" fmla="*/ 1182003 w 4028715"/>
              <a:gd name="connsiteY406" fmla="*/ 342117 h 4372429"/>
              <a:gd name="connsiteX407" fmla="*/ 1232442 w 4028715"/>
              <a:gd name="connsiteY407" fmla="*/ 312447 h 4372429"/>
              <a:gd name="connsiteX408" fmla="*/ 1283337 w 4028715"/>
              <a:gd name="connsiteY408" fmla="*/ 282549 h 4372429"/>
              <a:gd name="connsiteX409" fmla="*/ 1334232 w 4028715"/>
              <a:gd name="connsiteY409" fmla="*/ 253107 h 4372429"/>
              <a:gd name="connsiteX410" fmla="*/ 1383987 w 4028715"/>
              <a:gd name="connsiteY410" fmla="*/ 224350 h 4372429"/>
              <a:gd name="connsiteX411" fmla="*/ 1431915 w 4028715"/>
              <a:gd name="connsiteY411" fmla="*/ 196734 h 4372429"/>
              <a:gd name="connsiteX412" fmla="*/ 1477561 w 4028715"/>
              <a:gd name="connsiteY412" fmla="*/ 170716 h 4372429"/>
              <a:gd name="connsiteX413" fmla="*/ 1520012 w 4028715"/>
              <a:gd name="connsiteY413" fmla="*/ 146980 h 4372429"/>
              <a:gd name="connsiteX414" fmla="*/ 1558582 w 4028715"/>
              <a:gd name="connsiteY414" fmla="*/ 125983 h 4372429"/>
              <a:gd name="connsiteX415" fmla="*/ 1575928 w 4028715"/>
              <a:gd name="connsiteY415" fmla="*/ 116397 h 4372429"/>
              <a:gd name="connsiteX416" fmla="*/ 1592132 w 4028715"/>
              <a:gd name="connsiteY416" fmla="*/ 107725 h 4372429"/>
              <a:gd name="connsiteX417" fmla="*/ 1607195 w 4028715"/>
              <a:gd name="connsiteY417" fmla="*/ 99737 h 4372429"/>
              <a:gd name="connsiteX418" fmla="*/ 1620661 w 4028715"/>
              <a:gd name="connsiteY418" fmla="*/ 92890 h 4372429"/>
              <a:gd name="connsiteX419" fmla="*/ 1644169 w 4028715"/>
              <a:gd name="connsiteY419" fmla="*/ 81478 h 4372429"/>
              <a:gd name="connsiteX420" fmla="*/ 1667905 w 4028715"/>
              <a:gd name="connsiteY420" fmla="*/ 70751 h 4372429"/>
              <a:gd name="connsiteX421" fmla="*/ 1691869 w 4028715"/>
              <a:gd name="connsiteY421" fmla="*/ 60938 h 4372429"/>
              <a:gd name="connsiteX422" fmla="*/ 1716061 w 4028715"/>
              <a:gd name="connsiteY422" fmla="*/ 52037 h 4372429"/>
              <a:gd name="connsiteX423" fmla="*/ 1740710 w 4028715"/>
              <a:gd name="connsiteY423" fmla="*/ 43364 h 4372429"/>
              <a:gd name="connsiteX424" fmla="*/ 1764902 w 4028715"/>
              <a:gd name="connsiteY424" fmla="*/ 35832 h 4372429"/>
              <a:gd name="connsiteX425" fmla="*/ 1789779 w 4028715"/>
              <a:gd name="connsiteY425" fmla="*/ 28985 h 4372429"/>
              <a:gd name="connsiteX426" fmla="*/ 1814656 w 4028715"/>
              <a:gd name="connsiteY426" fmla="*/ 22595 h 4372429"/>
              <a:gd name="connsiteX427" fmla="*/ 1839534 w 4028715"/>
              <a:gd name="connsiteY427" fmla="*/ 17117 h 4372429"/>
              <a:gd name="connsiteX428" fmla="*/ 1864867 w 4028715"/>
              <a:gd name="connsiteY428" fmla="*/ 12553 h 4372429"/>
              <a:gd name="connsiteX429" fmla="*/ 1889972 w 4028715"/>
              <a:gd name="connsiteY429" fmla="*/ 8673 h 4372429"/>
              <a:gd name="connsiteX430" fmla="*/ 1915078 w 4028715"/>
              <a:gd name="connsiteY430" fmla="*/ 5478 h 4372429"/>
              <a:gd name="connsiteX431" fmla="*/ 1940411 w 4028715"/>
              <a:gd name="connsiteY431" fmla="*/ 2967 h 4372429"/>
              <a:gd name="connsiteX432" fmla="*/ 1965973 w 4028715"/>
              <a:gd name="connsiteY432" fmla="*/ 1370 h 4372429"/>
              <a:gd name="connsiteX433" fmla="*/ 1991306 w 4028715"/>
              <a:gd name="connsiteY433" fmla="*/ 228 h 4372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Lst>
            <a:rect l="l" t="t" r="r" b="b"/>
            <a:pathLst>
              <a:path w="4028715" h="4372429">
                <a:moveTo>
                  <a:pt x="2016868" y="0"/>
                </a:moveTo>
                <a:lnTo>
                  <a:pt x="2042202" y="457"/>
                </a:lnTo>
                <a:lnTo>
                  <a:pt x="2067763" y="1598"/>
                </a:lnTo>
                <a:lnTo>
                  <a:pt x="2093097" y="3652"/>
                </a:lnTo>
                <a:lnTo>
                  <a:pt x="2118202" y="6391"/>
                </a:lnTo>
                <a:lnTo>
                  <a:pt x="2143764" y="9814"/>
                </a:lnTo>
                <a:lnTo>
                  <a:pt x="2168869" y="13922"/>
                </a:lnTo>
                <a:lnTo>
                  <a:pt x="2193746" y="18943"/>
                </a:lnTo>
                <a:lnTo>
                  <a:pt x="2218852" y="24421"/>
                </a:lnTo>
                <a:lnTo>
                  <a:pt x="2243729" y="30583"/>
                </a:lnTo>
                <a:lnTo>
                  <a:pt x="2268378" y="37658"/>
                </a:lnTo>
                <a:lnTo>
                  <a:pt x="2293026" y="45646"/>
                </a:lnTo>
                <a:lnTo>
                  <a:pt x="2317447" y="54091"/>
                </a:lnTo>
                <a:lnTo>
                  <a:pt x="2341411" y="63448"/>
                </a:lnTo>
                <a:lnTo>
                  <a:pt x="2365375" y="73262"/>
                </a:lnTo>
                <a:lnTo>
                  <a:pt x="2389339" y="83989"/>
                </a:lnTo>
                <a:lnTo>
                  <a:pt x="2412619" y="95400"/>
                </a:lnTo>
                <a:lnTo>
                  <a:pt x="3242235" y="573770"/>
                </a:lnTo>
                <a:lnTo>
                  <a:pt x="3251136" y="579019"/>
                </a:lnTo>
                <a:lnTo>
                  <a:pt x="3260037" y="584041"/>
                </a:lnTo>
                <a:lnTo>
                  <a:pt x="3268938" y="589290"/>
                </a:lnTo>
                <a:lnTo>
                  <a:pt x="3278067" y="594083"/>
                </a:lnTo>
                <a:lnTo>
                  <a:pt x="3286740" y="599104"/>
                </a:lnTo>
                <a:lnTo>
                  <a:pt x="3295869" y="603668"/>
                </a:lnTo>
                <a:lnTo>
                  <a:pt x="3304313" y="608689"/>
                </a:lnTo>
                <a:lnTo>
                  <a:pt x="3312758" y="613254"/>
                </a:lnTo>
                <a:lnTo>
                  <a:pt x="3659439" y="817292"/>
                </a:lnTo>
                <a:lnTo>
                  <a:pt x="3668797" y="823682"/>
                </a:lnTo>
                <a:lnTo>
                  <a:pt x="3677013" y="829844"/>
                </a:lnTo>
                <a:lnTo>
                  <a:pt x="3684316" y="835778"/>
                </a:lnTo>
                <a:lnTo>
                  <a:pt x="3691163" y="841256"/>
                </a:lnTo>
                <a:lnTo>
                  <a:pt x="3703031" y="851070"/>
                </a:lnTo>
                <a:lnTo>
                  <a:pt x="3712845" y="860199"/>
                </a:lnTo>
                <a:lnTo>
                  <a:pt x="3721974" y="868643"/>
                </a:lnTo>
                <a:lnTo>
                  <a:pt x="3730419" y="876860"/>
                </a:lnTo>
                <a:lnTo>
                  <a:pt x="3734755" y="880739"/>
                </a:lnTo>
                <a:lnTo>
                  <a:pt x="3739320" y="884848"/>
                </a:lnTo>
                <a:lnTo>
                  <a:pt x="3744112" y="888956"/>
                </a:lnTo>
                <a:lnTo>
                  <a:pt x="3749133" y="893064"/>
                </a:lnTo>
                <a:lnTo>
                  <a:pt x="3757350" y="898770"/>
                </a:lnTo>
                <a:lnTo>
                  <a:pt x="3762827" y="902650"/>
                </a:lnTo>
                <a:lnTo>
                  <a:pt x="3765566" y="904932"/>
                </a:lnTo>
                <a:lnTo>
                  <a:pt x="3768305" y="907214"/>
                </a:lnTo>
                <a:lnTo>
                  <a:pt x="3771728" y="910181"/>
                </a:lnTo>
                <a:lnTo>
                  <a:pt x="3775836" y="914746"/>
                </a:lnTo>
                <a:lnTo>
                  <a:pt x="3789987" y="930494"/>
                </a:lnTo>
                <a:lnTo>
                  <a:pt x="3803909" y="946698"/>
                </a:lnTo>
                <a:lnTo>
                  <a:pt x="3817374" y="962674"/>
                </a:lnTo>
                <a:lnTo>
                  <a:pt x="3830612" y="979107"/>
                </a:lnTo>
                <a:lnTo>
                  <a:pt x="3843621" y="995767"/>
                </a:lnTo>
                <a:lnTo>
                  <a:pt x="3856173" y="1012656"/>
                </a:lnTo>
                <a:lnTo>
                  <a:pt x="3868269" y="1029774"/>
                </a:lnTo>
                <a:lnTo>
                  <a:pt x="3879909" y="1047119"/>
                </a:lnTo>
                <a:lnTo>
                  <a:pt x="3891321" y="1064693"/>
                </a:lnTo>
                <a:lnTo>
                  <a:pt x="3902276" y="1082267"/>
                </a:lnTo>
                <a:lnTo>
                  <a:pt x="3913003" y="1100297"/>
                </a:lnTo>
                <a:lnTo>
                  <a:pt x="3923045" y="1118327"/>
                </a:lnTo>
                <a:lnTo>
                  <a:pt x="3933087" y="1136813"/>
                </a:lnTo>
                <a:lnTo>
                  <a:pt x="3942216" y="1155528"/>
                </a:lnTo>
                <a:lnTo>
                  <a:pt x="3951345" y="1174243"/>
                </a:lnTo>
                <a:lnTo>
                  <a:pt x="3959790" y="1193186"/>
                </a:lnTo>
                <a:lnTo>
                  <a:pt x="3967778" y="1212586"/>
                </a:lnTo>
                <a:lnTo>
                  <a:pt x="3975309" y="1231985"/>
                </a:lnTo>
                <a:lnTo>
                  <a:pt x="3982613" y="1251613"/>
                </a:lnTo>
                <a:lnTo>
                  <a:pt x="3989003" y="1271469"/>
                </a:lnTo>
                <a:lnTo>
                  <a:pt x="3995394" y="1291782"/>
                </a:lnTo>
                <a:lnTo>
                  <a:pt x="4000871" y="1312322"/>
                </a:lnTo>
                <a:lnTo>
                  <a:pt x="4006120" y="1332863"/>
                </a:lnTo>
                <a:lnTo>
                  <a:pt x="4010685" y="1353632"/>
                </a:lnTo>
                <a:lnTo>
                  <a:pt x="4014793" y="1374857"/>
                </a:lnTo>
                <a:lnTo>
                  <a:pt x="4018673" y="1396083"/>
                </a:lnTo>
                <a:lnTo>
                  <a:pt x="4021640" y="1417765"/>
                </a:lnTo>
                <a:lnTo>
                  <a:pt x="4024151" y="1439446"/>
                </a:lnTo>
                <a:lnTo>
                  <a:pt x="4026205" y="1461585"/>
                </a:lnTo>
                <a:lnTo>
                  <a:pt x="4027574" y="1483723"/>
                </a:lnTo>
                <a:lnTo>
                  <a:pt x="4028487" y="1506318"/>
                </a:lnTo>
                <a:lnTo>
                  <a:pt x="4028715" y="1528912"/>
                </a:lnTo>
                <a:lnTo>
                  <a:pt x="4028715" y="2843517"/>
                </a:lnTo>
                <a:lnTo>
                  <a:pt x="4028487" y="2861547"/>
                </a:lnTo>
                <a:lnTo>
                  <a:pt x="4027574" y="2879805"/>
                </a:lnTo>
                <a:lnTo>
                  <a:pt x="4026433" y="2898292"/>
                </a:lnTo>
                <a:lnTo>
                  <a:pt x="4024835" y="2917007"/>
                </a:lnTo>
                <a:lnTo>
                  <a:pt x="4022781" y="2936178"/>
                </a:lnTo>
                <a:lnTo>
                  <a:pt x="4020042" y="2954893"/>
                </a:lnTo>
                <a:lnTo>
                  <a:pt x="4016847" y="2974293"/>
                </a:lnTo>
                <a:lnTo>
                  <a:pt x="4013424" y="2993464"/>
                </a:lnTo>
                <a:lnTo>
                  <a:pt x="4009316" y="3012863"/>
                </a:lnTo>
                <a:lnTo>
                  <a:pt x="4004979" y="3032263"/>
                </a:lnTo>
                <a:lnTo>
                  <a:pt x="4000186" y="3051663"/>
                </a:lnTo>
                <a:lnTo>
                  <a:pt x="3995165" y="3071062"/>
                </a:lnTo>
                <a:lnTo>
                  <a:pt x="3989231" y="3090462"/>
                </a:lnTo>
                <a:lnTo>
                  <a:pt x="3983297" y="3109633"/>
                </a:lnTo>
                <a:lnTo>
                  <a:pt x="3977135" y="3128804"/>
                </a:lnTo>
                <a:lnTo>
                  <a:pt x="3970516" y="3147519"/>
                </a:lnTo>
                <a:lnTo>
                  <a:pt x="3963441" y="3166462"/>
                </a:lnTo>
                <a:lnTo>
                  <a:pt x="3955910" y="3184949"/>
                </a:lnTo>
                <a:lnTo>
                  <a:pt x="3948150" y="3203435"/>
                </a:lnTo>
                <a:lnTo>
                  <a:pt x="3940162" y="3221466"/>
                </a:lnTo>
                <a:lnTo>
                  <a:pt x="3931717" y="3239039"/>
                </a:lnTo>
                <a:lnTo>
                  <a:pt x="3922816" y="3256613"/>
                </a:lnTo>
                <a:lnTo>
                  <a:pt x="3913915" y="3273502"/>
                </a:lnTo>
                <a:lnTo>
                  <a:pt x="3904558" y="3290163"/>
                </a:lnTo>
                <a:lnTo>
                  <a:pt x="3894972" y="3306595"/>
                </a:lnTo>
                <a:lnTo>
                  <a:pt x="3885158" y="3322571"/>
                </a:lnTo>
                <a:lnTo>
                  <a:pt x="3874660" y="3337863"/>
                </a:lnTo>
                <a:lnTo>
                  <a:pt x="3864390" y="3352470"/>
                </a:lnTo>
                <a:lnTo>
                  <a:pt x="3853663" y="3366848"/>
                </a:lnTo>
                <a:lnTo>
                  <a:pt x="3842936" y="3380542"/>
                </a:lnTo>
                <a:lnTo>
                  <a:pt x="3831753" y="3393551"/>
                </a:lnTo>
                <a:lnTo>
                  <a:pt x="3820341" y="3406104"/>
                </a:lnTo>
                <a:lnTo>
                  <a:pt x="3813038" y="3413407"/>
                </a:lnTo>
                <a:lnTo>
                  <a:pt x="3806647" y="3419797"/>
                </a:lnTo>
                <a:lnTo>
                  <a:pt x="3803452" y="3422993"/>
                </a:lnTo>
                <a:lnTo>
                  <a:pt x="3800257" y="3426416"/>
                </a:lnTo>
                <a:lnTo>
                  <a:pt x="3797062" y="3429840"/>
                </a:lnTo>
                <a:lnTo>
                  <a:pt x="3793638" y="3434176"/>
                </a:lnTo>
                <a:lnTo>
                  <a:pt x="3781314" y="3449467"/>
                </a:lnTo>
                <a:lnTo>
                  <a:pt x="3773326" y="3459053"/>
                </a:lnTo>
                <a:lnTo>
                  <a:pt x="3770359" y="3462248"/>
                </a:lnTo>
                <a:lnTo>
                  <a:pt x="3768077" y="3464302"/>
                </a:lnTo>
                <a:lnTo>
                  <a:pt x="3766251" y="3465900"/>
                </a:lnTo>
                <a:lnTo>
                  <a:pt x="3764653" y="3467041"/>
                </a:lnTo>
                <a:lnTo>
                  <a:pt x="3761458" y="3468867"/>
                </a:lnTo>
                <a:lnTo>
                  <a:pt x="3757350" y="3471377"/>
                </a:lnTo>
                <a:lnTo>
                  <a:pt x="3754611" y="3473660"/>
                </a:lnTo>
                <a:lnTo>
                  <a:pt x="3751188" y="3476398"/>
                </a:lnTo>
                <a:lnTo>
                  <a:pt x="3746395" y="3480278"/>
                </a:lnTo>
                <a:lnTo>
                  <a:pt x="3740917" y="3485071"/>
                </a:lnTo>
                <a:lnTo>
                  <a:pt x="3730647" y="3494657"/>
                </a:lnTo>
                <a:lnTo>
                  <a:pt x="3720148" y="3504014"/>
                </a:lnTo>
                <a:lnTo>
                  <a:pt x="3709878" y="3512915"/>
                </a:lnTo>
                <a:lnTo>
                  <a:pt x="3699151" y="3522044"/>
                </a:lnTo>
                <a:lnTo>
                  <a:pt x="3688424" y="3530717"/>
                </a:lnTo>
                <a:lnTo>
                  <a:pt x="3677926" y="3539162"/>
                </a:lnTo>
                <a:lnTo>
                  <a:pt x="3667199" y="3547606"/>
                </a:lnTo>
                <a:lnTo>
                  <a:pt x="3656244" y="3555822"/>
                </a:lnTo>
                <a:lnTo>
                  <a:pt x="3645289" y="3563810"/>
                </a:lnTo>
                <a:lnTo>
                  <a:pt x="3634334" y="3571799"/>
                </a:lnTo>
                <a:lnTo>
                  <a:pt x="3623379" y="3579558"/>
                </a:lnTo>
                <a:lnTo>
                  <a:pt x="3612424" y="3587318"/>
                </a:lnTo>
                <a:lnTo>
                  <a:pt x="3590057" y="3602381"/>
                </a:lnTo>
                <a:lnTo>
                  <a:pt x="3567462" y="3616760"/>
                </a:lnTo>
                <a:lnTo>
                  <a:pt x="3544411" y="3631138"/>
                </a:lnTo>
                <a:lnTo>
                  <a:pt x="3521132" y="3644604"/>
                </a:lnTo>
                <a:lnTo>
                  <a:pt x="3497624" y="3658298"/>
                </a:lnTo>
                <a:lnTo>
                  <a:pt x="3473660" y="3671763"/>
                </a:lnTo>
                <a:lnTo>
                  <a:pt x="3449239" y="3684772"/>
                </a:lnTo>
                <a:lnTo>
                  <a:pt x="3424590" y="3698010"/>
                </a:lnTo>
                <a:lnTo>
                  <a:pt x="3399713" y="3711019"/>
                </a:lnTo>
                <a:lnTo>
                  <a:pt x="3374380" y="3724256"/>
                </a:lnTo>
                <a:lnTo>
                  <a:pt x="2958317" y="3962300"/>
                </a:lnTo>
                <a:lnTo>
                  <a:pt x="2940971" y="3972570"/>
                </a:lnTo>
                <a:lnTo>
                  <a:pt x="2923397" y="3982841"/>
                </a:lnTo>
                <a:lnTo>
                  <a:pt x="2906052" y="3992883"/>
                </a:lnTo>
                <a:lnTo>
                  <a:pt x="2888935" y="4002697"/>
                </a:lnTo>
                <a:lnTo>
                  <a:pt x="2871589" y="4012511"/>
                </a:lnTo>
                <a:lnTo>
                  <a:pt x="2854700" y="4022324"/>
                </a:lnTo>
                <a:lnTo>
                  <a:pt x="2837811" y="4032138"/>
                </a:lnTo>
                <a:lnTo>
                  <a:pt x="2820922" y="4041952"/>
                </a:lnTo>
                <a:lnTo>
                  <a:pt x="2803805" y="4051766"/>
                </a:lnTo>
                <a:lnTo>
                  <a:pt x="2786916" y="4061808"/>
                </a:lnTo>
                <a:lnTo>
                  <a:pt x="2770027" y="4071622"/>
                </a:lnTo>
                <a:lnTo>
                  <a:pt x="2752910" y="4081436"/>
                </a:lnTo>
                <a:lnTo>
                  <a:pt x="2736021" y="4091478"/>
                </a:lnTo>
                <a:lnTo>
                  <a:pt x="2718903" y="4101520"/>
                </a:lnTo>
                <a:lnTo>
                  <a:pt x="2701786" y="4111791"/>
                </a:lnTo>
                <a:lnTo>
                  <a:pt x="2684669" y="4122061"/>
                </a:lnTo>
                <a:lnTo>
                  <a:pt x="2667095" y="4132788"/>
                </a:lnTo>
                <a:lnTo>
                  <a:pt x="2649978" y="4143058"/>
                </a:lnTo>
                <a:lnTo>
                  <a:pt x="2632861" y="4153328"/>
                </a:lnTo>
                <a:lnTo>
                  <a:pt x="2615972" y="4163371"/>
                </a:lnTo>
                <a:lnTo>
                  <a:pt x="2599311" y="4173413"/>
                </a:lnTo>
                <a:lnTo>
                  <a:pt x="2582650" y="4183227"/>
                </a:lnTo>
                <a:lnTo>
                  <a:pt x="2565989" y="4193269"/>
                </a:lnTo>
                <a:lnTo>
                  <a:pt x="2548872" y="4203083"/>
                </a:lnTo>
                <a:lnTo>
                  <a:pt x="2532211" y="4212668"/>
                </a:lnTo>
                <a:lnTo>
                  <a:pt x="2515322" y="4222026"/>
                </a:lnTo>
                <a:lnTo>
                  <a:pt x="2498205" y="4232068"/>
                </a:lnTo>
                <a:lnTo>
                  <a:pt x="2480631" y="4241197"/>
                </a:lnTo>
                <a:lnTo>
                  <a:pt x="2463058" y="4250783"/>
                </a:lnTo>
                <a:lnTo>
                  <a:pt x="2445028" y="4260368"/>
                </a:lnTo>
                <a:lnTo>
                  <a:pt x="2426769" y="4269954"/>
                </a:lnTo>
                <a:lnTo>
                  <a:pt x="2408054" y="4279540"/>
                </a:lnTo>
                <a:lnTo>
                  <a:pt x="2384547" y="4290951"/>
                </a:lnTo>
                <a:lnTo>
                  <a:pt x="2360811" y="4301678"/>
                </a:lnTo>
                <a:lnTo>
                  <a:pt x="2336847" y="4311492"/>
                </a:lnTo>
                <a:lnTo>
                  <a:pt x="2312654" y="4320393"/>
                </a:lnTo>
                <a:lnTo>
                  <a:pt x="2288005" y="4329066"/>
                </a:lnTo>
                <a:lnTo>
                  <a:pt x="2263813" y="4336597"/>
                </a:lnTo>
                <a:lnTo>
                  <a:pt x="2238936" y="4343444"/>
                </a:lnTo>
                <a:lnTo>
                  <a:pt x="2214059" y="4349834"/>
                </a:lnTo>
                <a:lnTo>
                  <a:pt x="2189182" y="4355312"/>
                </a:lnTo>
                <a:lnTo>
                  <a:pt x="2163848" y="4359877"/>
                </a:lnTo>
                <a:lnTo>
                  <a:pt x="2138743" y="4363757"/>
                </a:lnTo>
                <a:lnTo>
                  <a:pt x="2113638" y="4366952"/>
                </a:lnTo>
                <a:lnTo>
                  <a:pt x="2088304" y="4369462"/>
                </a:lnTo>
                <a:lnTo>
                  <a:pt x="2062742" y="4371060"/>
                </a:lnTo>
                <a:lnTo>
                  <a:pt x="2037409" y="4372201"/>
                </a:lnTo>
                <a:lnTo>
                  <a:pt x="2011847" y="4372429"/>
                </a:lnTo>
                <a:lnTo>
                  <a:pt x="1986514" y="4371973"/>
                </a:lnTo>
                <a:lnTo>
                  <a:pt x="1960952" y="4370832"/>
                </a:lnTo>
                <a:lnTo>
                  <a:pt x="1935618" y="4368778"/>
                </a:lnTo>
                <a:lnTo>
                  <a:pt x="1910513" y="4366039"/>
                </a:lnTo>
                <a:lnTo>
                  <a:pt x="1884951" y="4362615"/>
                </a:lnTo>
                <a:lnTo>
                  <a:pt x="1859846" y="4358507"/>
                </a:lnTo>
                <a:lnTo>
                  <a:pt x="1834969" y="4353486"/>
                </a:lnTo>
                <a:lnTo>
                  <a:pt x="1809864" y="4348009"/>
                </a:lnTo>
                <a:lnTo>
                  <a:pt x="1784987" y="4341846"/>
                </a:lnTo>
                <a:lnTo>
                  <a:pt x="1760338" y="4334771"/>
                </a:lnTo>
                <a:lnTo>
                  <a:pt x="1735689" y="4326783"/>
                </a:lnTo>
                <a:lnTo>
                  <a:pt x="1711268" y="4318339"/>
                </a:lnTo>
                <a:lnTo>
                  <a:pt x="1687304" y="4308981"/>
                </a:lnTo>
                <a:lnTo>
                  <a:pt x="1663340" y="4299167"/>
                </a:lnTo>
                <a:lnTo>
                  <a:pt x="1639376" y="4288441"/>
                </a:lnTo>
                <a:lnTo>
                  <a:pt x="1616096" y="4277029"/>
                </a:lnTo>
                <a:lnTo>
                  <a:pt x="1591676" y="4264476"/>
                </a:lnTo>
                <a:lnTo>
                  <a:pt x="1563147" y="4249185"/>
                </a:lnTo>
                <a:lnTo>
                  <a:pt x="1531195" y="4231611"/>
                </a:lnTo>
                <a:lnTo>
                  <a:pt x="1496732" y="4212668"/>
                </a:lnTo>
                <a:lnTo>
                  <a:pt x="1459987" y="4191443"/>
                </a:lnTo>
                <a:lnTo>
                  <a:pt x="1421416" y="4169761"/>
                </a:lnTo>
                <a:lnTo>
                  <a:pt x="1381933" y="4146710"/>
                </a:lnTo>
                <a:lnTo>
                  <a:pt x="1341536" y="4123202"/>
                </a:lnTo>
                <a:lnTo>
                  <a:pt x="1301367" y="4099466"/>
                </a:lnTo>
                <a:lnTo>
                  <a:pt x="1261427" y="4075958"/>
                </a:lnTo>
                <a:lnTo>
                  <a:pt x="1222628" y="4052907"/>
                </a:lnTo>
                <a:lnTo>
                  <a:pt x="1185198" y="4030769"/>
                </a:lnTo>
                <a:lnTo>
                  <a:pt x="1149823" y="4009772"/>
                </a:lnTo>
                <a:lnTo>
                  <a:pt x="1117414" y="3990144"/>
                </a:lnTo>
                <a:lnTo>
                  <a:pt x="1087744" y="3972570"/>
                </a:lnTo>
                <a:lnTo>
                  <a:pt x="1061954" y="3957051"/>
                </a:lnTo>
                <a:lnTo>
                  <a:pt x="645206" y="3719920"/>
                </a:lnTo>
                <a:lnTo>
                  <a:pt x="635164" y="3714670"/>
                </a:lnTo>
                <a:lnTo>
                  <a:pt x="626491" y="3710106"/>
                </a:lnTo>
                <a:lnTo>
                  <a:pt x="618047" y="3705313"/>
                </a:lnTo>
                <a:lnTo>
                  <a:pt x="609831" y="3700748"/>
                </a:lnTo>
                <a:lnTo>
                  <a:pt x="601386" y="3695956"/>
                </a:lnTo>
                <a:lnTo>
                  <a:pt x="592942" y="3691163"/>
                </a:lnTo>
                <a:lnTo>
                  <a:pt x="583812" y="3686142"/>
                </a:lnTo>
                <a:lnTo>
                  <a:pt x="573998" y="3680664"/>
                </a:lnTo>
                <a:lnTo>
                  <a:pt x="369276" y="3555138"/>
                </a:lnTo>
                <a:lnTo>
                  <a:pt x="359919" y="3548747"/>
                </a:lnTo>
                <a:lnTo>
                  <a:pt x="351703" y="3542585"/>
                </a:lnTo>
                <a:lnTo>
                  <a:pt x="344399" y="3536651"/>
                </a:lnTo>
                <a:lnTo>
                  <a:pt x="337552" y="3531174"/>
                </a:lnTo>
                <a:lnTo>
                  <a:pt x="325684" y="3521360"/>
                </a:lnTo>
                <a:lnTo>
                  <a:pt x="315870" y="3512231"/>
                </a:lnTo>
                <a:lnTo>
                  <a:pt x="306741" y="3503786"/>
                </a:lnTo>
                <a:lnTo>
                  <a:pt x="298297" y="3495570"/>
                </a:lnTo>
                <a:lnTo>
                  <a:pt x="293960" y="3491690"/>
                </a:lnTo>
                <a:lnTo>
                  <a:pt x="289396" y="3487582"/>
                </a:lnTo>
                <a:lnTo>
                  <a:pt x="284603" y="3483474"/>
                </a:lnTo>
                <a:lnTo>
                  <a:pt x="279582" y="3479365"/>
                </a:lnTo>
                <a:lnTo>
                  <a:pt x="272278" y="3473888"/>
                </a:lnTo>
                <a:lnTo>
                  <a:pt x="265203" y="3467954"/>
                </a:lnTo>
                <a:lnTo>
                  <a:pt x="258128" y="3461335"/>
                </a:lnTo>
                <a:lnTo>
                  <a:pt x="251053" y="3454488"/>
                </a:lnTo>
                <a:lnTo>
                  <a:pt x="243750" y="3447185"/>
                </a:lnTo>
                <a:lnTo>
                  <a:pt x="236446" y="3439653"/>
                </a:lnTo>
                <a:lnTo>
                  <a:pt x="229143" y="3431437"/>
                </a:lnTo>
                <a:lnTo>
                  <a:pt x="222068" y="3423449"/>
                </a:lnTo>
                <a:lnTo>
                  <a:pt x="214765" y="3414776"/>
                </a:lnTo>
                <a:lnTo>
                  <a:pt x="207461" y="3406104"/>
                </a:lnTo>
                <a:lnTo>
                  <a:pt x="200386" y="3397203"/>
                </a:lnTo>
                <a:lnTo>
                  <a:pt x="193311" y="3387845"/>
                </a:lnTo>
                <a:lnTo>
                  <a:pt x="186236" y="3378488"/>
                </a:lnTo>
                <a:lnTo>
                  <a:pt x="179161" y="3368902"/>
                </a:lnTo>
                <a:lnTo>
                  <a:pt x="172314" y="3359316"/>
                </a:lnTo>
                <a:lnTo>
                  <a:pt x="165467" y="3349503"/>
                </a:lnTo>
                <a:lnTo>
                  <a:pt x="152001" y="3329647"/>
                </a:lnTo>
                <a:lnTo>
                  <a:pt x="139449" y="3309562"/>
                </a:lnTo>
                <a:lnTo>
                  <a:pt x="127124" y="3289935"/>
                </a:lnTo>
                <a:lnTo>
                  <a:pt x="115713" y="3270307"/>
                </a:lnTo>
                <a:lnTo>
                  <a:pt x="104758" y="3251364"/>
                </a:lnTo>
                <a:lnTo>
                  <a:pt x="94944" y="3232877"/>
                </a:lnTo>
                <a:lnTo>
                  <a:pt x="85815" y="3215303"/>
                </a:lnTo>
                <a:lnTo>
                  <a:pt x="77827" y="3198871"/>
                </a:lnTo>
                <a:lnTo>
                  <a:pt x="74175" y="3190883"/>
                </a:lnTo>
                <a:lnTo>
                  <a:pt x="70523" y="3181982"/>
                </a:lnTo>
                <a:lnTo>
                  <a:pt x="66643" y="3173309"/>
                </a:lnTo>
                <a:lnTo>
                  <a:pt x="63220" y="3163952"/>
                </a:lnTo>
                <a:lnTo>
                  <a:pt x="59340" y="3154366"/>
                </a:lnTo>
                <a:lnTo>
                  <a:pt x="55688" y="3144552"/>
                </a:lnTo>
                <a:lnTo>
                  <a:pt x="52265" y="3134510"/>
                </a:lnTo>
                <a:lnTo>
                  <a:pt x="48613" y="3124468"/>
                </a:lnTo>
                <a:lnTo>
                  <a:pt x="42223" y="3103014"/>
                </a:lnTo>
                <a:lnTo>
                  <a:pt x="35604" y="3081104"/>
                </a:lnTo>
                <a:lnTo>
                  <a:pt x="32637" y="3069693"/>
                </a:lnTo>
                <a:lnTo>
                  <a:pt x="29442" y="3058509"/>
                </a:lnTo>
                <a:lnTo>
                  <a:pt x="26475" y="3046870"/>
                </a:lnTo>
                <a:lnTo>
                  <a:pt x="23736" y="3035230"/>
                </a:lnTo>
                <a:lnTo>
                  <a:pt x="21226" y="3023590"/>
                </a:lnTo>
                <a:lnTo>
                  <a:pt x="18487" y="3011494"/>
                </a:lnTo>
                <a:lnTo>
                  <a:pt x="16433" y="2999398"/>
                </a:lnTo>
                <a:lnTo>
                  <a:pt x="13922" y="2987530"/>
                </a:lnTo>
                <a:lnTo>
                  <a:pt x="12096" y="2975434"/>
                </a:lnTo>
                <a:lnTo>
                  <a:pt x="9814" y="2963338"/>
                </a:lnTo>
                <a:lnTo>
                  <a:pt x="8216" y="2951013"/>
                </a:lnTo>
                <a:lnTo>
                  <a:pt x="6619" y="2939145"/>
                </a:lnTo>
                <a:lnTo>
                  <a:pt x="5021" y="2927049"/>
                </a:lnTo>
                <a:lnTo>
                  <a:pt x="3880" y="2914725"/>
                </a:lnTo>
                <a:lnTo>
                  <a:pt x="2739" y="2902857"/>
                </a:lnTo>
                <a:lnTo>
                  <a:pt x="1598" y="2890760"/>
                </a:lnTo>
                <a:lnTo>
                  <a:pt x="1141" y="2878664"/>
                </a:lnTo>
                <a:lnTo>
                  <a:pt x="457" y="2867025"/>
                </a:lnTo>
                <a:lnTo>
                  <a:pt x="0" y="2855157"/>
                </a:lnTo>
                <a:lnTo>
                  <a:pt x="0" y="2843517"/>
                </a:lnTo>
                <a:lnTo>
                  <a:pt x="0" y="1528912"/>
                </a:lnTo>
                <a:lnTo>
                  <a:pt x="0" y="1517273"/>
                </a:lnTo>
                <a:lnTo>
                  <a:pt x="457" y="1505177"/>
                </a:lnTo>
                <a:lnTo>
                  <a:pt x="1141" y="1493080"/>
                </a:lnTo>
                <a:lnTo>
                  <a:pt x="1598" y="1481212"/>
                </a:lnTo>
                <a:lnTo>
                  <a:pt x="2739" y="1468888"/>
                </a:lnTo>
                <a:lnTo>
                  <a:pt x="3880" y="1456792"/>
                </a:lnTo>
                <a:lnTo>
                  <a:pt x="5249" y="1444467"/>
                </a:lnTo>
                <a:lnTo>
                  <a:pt x="6619" y="1432143"/>
                </a:lnTo>
                <a:lnTo>
                  <a:pt x="8445" y="1419590"/>
                </a:lnTo>
                <a:lnTo>
                  <a:pt x="10042" y="1407266"/>
                </a:lnTo>
                <a:lnTo>
                  <a:pt x="12325" y="1395170"/>
                </a:lnTo>
                <a:lnTo>
                  <a:pt x="14607" y="1382845"/>
                </a:lnTo>
                <a:lnTo>
                  <a:pt x="16661" y="1370749"/>
                </a:lnTo>
                <a:lnTo>
                  <a:pt x="19172" y="1358425"/>
                </a:lnTo>
                <a:lnTo>
                  <a:pt x="21910" y="1346329"/>
                </a:lnTo>
                <a:lnTo>
                  <a:pt x="24649" y="1334461"/>
                </a:lnTo>
                <a:lnTo>
                  <a:pt x="27388" y="1322593"/>
                </a:lnTo>
                <a:lnTo>
                  <a:pt x="30355" y="1310953"/>
                </a:lnTo>
                <a:lnTo>
                  <a:pt x="33322" y="1299085"/>
                </a:lnTo>
                <a:lnTo>
                  <a:pt x="36745" y="1287673"/>
                </a:lnTo>
                <a:lnTo>
                  <a:pt x="39940" y="1276490"/>
                </a:lnTo>
                <a:lnTo>
                  <a:pt x="43136" y="1265535"/>
                </a:lnTo>
                <a:lnTo>
                  <a:pt x="46559" y="1254580"/>
                </a:lnTo>
                <a:lnTo>
                  <a:pt x="49982" y="1243853"/>
                </a:lnTo>
                <a:lnTo>
                  <a:pt x="53634" y="1233583"/>
                </a:lnTo>
                <a:lnTo>
                  <a:pt x="57514" y="1223541"/>
                </a:lnTo>
                <a:lnTo>
                  <a:pt x="60938" y="1213727"/>
                </a:lnTo>
                <a:lnTo>
                  <a:pt x="64817" y="1203685"/>
                </a:lnTo>
                <a:lnTo>
                  <a:pt x="68697" y="1194784"/>
                </a:lnTo>
                <a:lnTo>
                  <a:pt x="72577" y="1185655"/>
                </a:lnTo>
                <a:lnTo>
                  <a:pt x="76229" y="1176982"/>
                </a:lnTo>
                <a:lnTo>
                  <a:pt x="80109" y="1168766"/>
                </a:lnTo>
                <a:lnTo>
                  <a:pt x="89466" y="1150279"/>
                </a:lnTo>
                <a:lnTo>
                  <a:pt x="98367" y="1131564"/>
                </a:lnTo>
                <a:lnTo>
                  <a:pt x="107725" y="1113534"/>
                </a:lnTo>
                <a:lnTo>
                  <a:pt x="117539" y="1095504"/>
                </a:lnTo>
                <a:lnTo>
                  <a:pt x="122560" y="1086831"/>
                </a:lnTo>
                <a:lnTo>
                  <a:pt x="127352" y="1078158"/>
                </a:lnTo>
                <a:lnTo>
                  <a:pt x="132602" y="1069714"/>
                </a:lnTo>
                <a:lnTo>
                  <a:pt x="137851" y="1061041"/>
                </a:lnTo>
                <a:lnTo>
                  <a:pt x="143329" y="1052597"/>
                </a:lnTo>
                <a:lnTo>
                  <a:pt x="148806" y="1044380"/>
                </a:lnTo>
                <a:lnTo>
                  <a:pt x="154512" y="1036164"/>
                </a:lnTo>
                <a:lnTo>
                  <a:pt x="160217" y="1028632"/>
                </a:lnTo>
                <a:lnTo>
                  <a:pt x="166380" y="1020416"/>
                </a:lnTo>
                <a:lnTo>
                  <a:pt x="172085" y="1012428"/>
                </a:lnTo>
                <a:lnTo>
                  <a:pt x="177791" y="1004212"/>
                </a:lnTo>
                <a:lnTo>
                  <a:pt x="183725" y="996452"/>
                </a:lnTo>
                <a:lnTo>
                  <a:pt x="189431" y="988464"/>
                </a:lnTo>
                <a:lnTo>
                  <a:pt x="195593" y="980704"/>
                </a:lnTo>
                <a:lnTo>
                  <a:pt x="201755" y="973401"/>
                </a:lnTo>
                <a:lnTo>
                  <a:pt x="208374" y="966326"/>
                </a:lnTo>
                <a:lnTo>
                  <a:pt x="224350" y="948980"/>
                </a:lnTo>
                <a:lnTo>
                  <a:pt x="234392" y="937569"/>
                </a:lnTo>
                <a:lnTo>
                  <a:pt x="240554" y="929581"/>
                </a:lnTo>
                <a:lnTo>
                  <a:pt x="245347" y="924331"/>
                </a:lnTo>
                <a:lnTo>
                  <a:pt x="247858" y="921593"/>
                </a:lnTo>
                <a:lnTo>
                  <a:pt x="250597" y="919082"/>
                </a:lnTo>
                <a:lnTo>
                  <a:pt x="253564" y="915659"/>
                </a:lnTo>
                <a:lnTo>
                  <a:pt x="257672" y="912235"/>
                </a:lnTo>
                <a:lnTo>
                  <a:pt x="269312" y="902193"/>
                </a:lnTo>
                <a:lnTo>
                  <a:pt x="287113" y="887130"/>
                </a:lnTo>
                <a:lnTo>
                  <a:pt x="291221" y="883250"/>
                </a:lnTo>
                <a:lnTo>
                  <a:pt x="295101" y="880055"/>
                </a:lnTo>
                <a:lnTo>
                  <a:pt x="298297" y="876631"/>
                </a:lnTo>
                <a:lnTo>
                  <a:pt x="301264" y="873436"/>
                </a:lnTo>
                <a:lnTo>
                  <a:pt x="307654" y="866817"/>
                </a:lnTo>
                <a:lnTo>
                  <a:pt x="314957" y="859742"/>
                </a:lnTo>
                <a:lnTo>
                  <a:pt x="409445" y="788763"/>
                </a:lnTo>
                <a:lnTo>
                  <a:pt x="430670" y="774841"/>
                </a:lnTo>
                <a:lnTo>
                  <a:pt x="453037" y="761147"/>
                </a:lnTo>
                <a:lnTo>
                  <a:pt x="476088" y="747225"/>
                </a:lnTo>
                <a:lnTo>
                  <a:pt x="499595" y="733303"/>
                </a:lnTo>
                <a:lnTo>
                  <a:pt x="524016" y="719609"/>
                </a:lnTo>
                <a:lnTo>
                  <a:pt x="548208" y="705915"/>
                </a:lnTo>
                <a:lnTo>
                  <a:pt x="573086" y="692222"/>
                </a:lnTo>
                <a:lnTo>
                  <a:pt x="597963" y="678528"/>
                </a:lnTo>
                <a:lnTo>
                  <a:pt x="623296" y="664834"/>
                </a:lnTo>
                <a:lnTo>
                  <a:pt x="648173" y="651140"/>
                </a:lnTo>
                <a:lnTo>
                  <a:pt x="673050" y="637903"/>
                </a:lnTo>
                <a:lnTo>
                  <a:pt x="697699" y="624437"/>
                </a:lnTo>
                <a:lnTo>
                  <a:pt x="721663" y="610972"/>
                </a:lnTo>
                <a:lnTo>
                  <a:pt x="745171" y="597734"/>
                </a:lnTo>
                <a:lnTo>
                  <a:pt x="768450" y="584269"/>
                </a:lnTo>
                <a:lnTo>
                  <a:pt x="790589" y="571260"/>
                </a:lnTo>
                <a:lnTo>
                  <a:pt x="808391" y="560533"/>
                </a:lnTo>
                <a:lnTo>
                  <a:pt x="825964" y="550719"/>
                </a:lnTo>
                <a:lnTo>
                  <a:pt x="843310" y="540905"/>
                </a:lnTo>
                <a:lnTo>
                  <a:pt x="860884" y="530863"/>
                </a:lnTo>
                <a:lnTo>
                  <a:pt x="878001" y="521506"/>
                </a:lnTo>
                <a:lnTo>
                  <a:pt x="895574" y="511463"/>
                </a:lnTo>
                <a:lnTo>
                  <a:pt x="913376" y="501650"/>
                </a:lnTo>
                <a:lnTo>
                  <a:pt x="931178" y="491151"/>
                </a:lnTo>
                <a:lnTo>
                  <a:pt x="962902" y="471980"/>
                </a:lnTo>
                <a:lnTo>
                  <a:pt x="999876" y="449841"/>
                </a:lnTo>
                <a:lnTo>
                  <a:pt x="1041185" y="425421"/>
                </a:lnTo>
                <a:lnTo>
                  <a:pt x="1085462" y="398946"/>
                </a:lnTo>
                <a:lnTo>
                  <a:pt x="1132705" y="371102"/>
                </a:lnTo>
                <a:lnTo>
                  <a:pt x="1182003" y="342117"/>
                </a:lnTo>
                <a:lnTo>
                  <a:pt x="1232442" y="312447"/>
                </a:lnTo>
                <a:lnTo>
                  <a:pt x="1283337" y="282549"/>
                </a:lnTo>
                <a:lnTo>
                  <a:pt x="1334232" y="253107"/>
                </a:lnTo>
                <a:lnTo>
                  <a:pt x="1383987" y="224350"/>
                </a:lnTo>
                <a:lnTo>
                  <a:pt x="1431915" y="196734"/>
                </a:lnTo>
                <a:lnTo>
                  <a:pt x="1477561" y="170716"/>
                </a:lnTo>
                <a:lnTo>
                  <a:pt x="1520012" y="146980"/>
                </a:lnTo>
                <a:lnTo>
                  <a:pt x="1558582" y="125983"/>
                </a:lnTo>
                <a:lnTo>
                  <a:pt x="1575928" y="116397"/>
                </a:lnTo>
                <a:lnTo>
                  <a:pt x="1592132" y="107725"/>
                </a:lnTo>
                <a:lnTo>
                  <a:pt x="1607195" y="99737"/>
                </a:lnTo>
                <a:lnTo>
                  <a:pt x="1620661" y="92890"/>
                </a:lnTo>
                <a:lnTo>
                  <a:pt x="1644169" y="81478"/>
                </a:lnTo>
                <a:lnTo>
                  <a:pt x="1667905" y="70751"/>
                </a:lnTo>
                <a:lnTo>
                  <a:pt x="1691869" y="60938"/>
                </a:lnTo>
                <a:lnTo>
                  <a:pt x="1716061" y="52037"/>
                </a:lnTo>
                <a:lnTo>
                  <a:pt x="1740710" y="43364"/>
                </a:lnTo>
                <a:lnTo>
                  <a:pt x="1764902" y="35832"/>
                </a:lnTo>
                <a:lnTo>
                  <a:pt x="1789779" y="28985"/>
                </a:lnTo>
                <a:lnTo>
                  <a:pt x="1814656" y="22595"/>
                </a:lnTo>
                <a:lnTo>
                  <a:pt x="1839534" y="17117"/>
                </a:lnTo>
                <a:lnTo>
                  <a:pt x="1864867" y="12553"/>
                </a:lnTo>
                <a:lnTo>
                  <a:pt x="1889972" y="8673"/>
                </a:lnTo>
                <a:lnTo>
                  <a:pt x="1915078" y="5478"/>
                </a:lnTo>
                <a:lnTo>
                  <a:pt x="1940411" y="2967"/>
                </a:lnTo>
                <a:lnTo>
                  <a:pt x="1965973" y="1370"/>
                </a:lnTo>
                <a:lnTo>
                  <a:pt x="1991306" y="228"/>
                </a:lnTo>
                <a:close/>
              </a:path>
            </a:pathLst>
          </a:custGeom>
          <a:noFill/>
        </p:spPr>
      </p:sp>
      <p:sp>
        <p:nvSpPr>
          <p:cNvPr id="4" name="Picture Placeholder 33"/>
          <p:cNvSpPr>
            <a:spLocks noGrp="1"/>
          </p:cNvSpPr>
          <p:nvPr>
            <p:ph type="pic" sz="quarter" idx="10"/>
          </p:nvPr>
        </p:nvSpPr>
        <p:spPr>
          <a:xfrm>
            <a:off x="3998478" y="456836"/>
            <a:ext cx="2890156" cy="3136733"/>
          </a:xfrm>
          <a:custGeom>
            <a:avLst/>
            <a:gdLst>
              <a:gd name="connsiteX0" fmla="*/ 2016868 w 4028715"/>
              <a:gd name="connsiteY0" fmla="*/ 0 h 4372429"/>
              <a:gd name="connsiteX1" fmla="*/ 2042202 w 4028715"/>
              <a:gd name="connsiteY1" fmla="*/ 457 h 4372429"/>
              <a:gd name="connsiteX2" fmla="*/ 2067763 w 4028715"/>
              <a:gd name="connsiteY2" fmla="*/ 1598 h 4372429"/>
              <a:gd name="connsiteX3" fmla="*/ 2093097 w 4028715"/>
              <a:gd name="connsiteY3" fmla="*/ 3652 h 4372429"/>
              <a:gd name="connsiteX4" fmla="*/ 2118202 w 4028715"/>
              <a:gd name="connsiteY4" fmla="*/ 6391 h 4372429"/>
              <a:gd name="connsiteX5" fmla="*/ 2143764 w 4028715"/>
              <a:gd name="connsiteY5" fmla="*/ 9814 h 4372429"/>
              <a:gd name="connsiteX6" fmla="*/ 2168869 w 4028715"/>
              <a:gd name="connsiteY6" fmla="*/ 13922 h 4372429"/>
              <a:gd name="connsiteX7" fmla="*/ 2193746 w 4028715"/>
              <a:gd name="connsiteY7" fmla="*/ 18943 h 4372429"/>
              <a:gd name="connsiteX8" fmla="*/ 2218852 w 4028715"/>
              <a:gd name="connsiteY8" fmla="*/ 24421 h 4372429"/>
              <a:gd name="connsiteX9" fmla="*/ 2243729 w 4028715"/>
              <a:gd name="connsiteY9" fmla="*/ 30583 h 4372429"/>
              <a:gd name="connsiteX10" fmla="*/ 2268378 w 4028715"/>
              <a:gd name="connsiteY10" fmla="*/ 37658 h 4372429"/>
              <a:gd name="connsiteX11" fmla="*/ 2293026 w 4028715"/>
              <a:gd name="connsiteY11" fmla="*/ 45646 h 4372429"/>
              <a:gd name="connsiteX12" fmla="*/ 2317447 w 4028715"/>
              <a:gd name="connsiteY12" fmla="*/ 54091 h 4372429"/>
              <a:gd name="connsiteX13" fmla="*/ 2341411 w 4028715"/>
              <a:gd name="connsiteY13" fmla="*/ 63448 h 4372429"/>
              <a:gd name="connsiteX14" fmla="*/ 2365375 w 4028715"/>
              <a:gd name="connsiteY14" fmla="*/ 73262 h 4372429"/>
              <a:gd name="connsiteX15" fmla="*/ 2389339 w 4028715"/>
              <a:gd name="connsiteY15" fmla="*/ 83989 h 4372429"/>
              <a:gd name="connsiteX16" fmla="*/ 2412619 w 4028715"/>
              <a:gd name="connsiteY16" fmla="*/ 95400 h 4372429"/>
              <a:gd name="connsiteX17" fmla="*/ 3242235 w 4028715"/>
              <a:gd name="connsiteY17" fmla="*/ 573770 h 4372429"/>
              <a:gd name="connsiteX18" fmla="*/ 3251136 w 4028715"/>
              <a:gd name="connsiteY18" fmla="*/ 579019 h 4372429"/>
              <a:gd name="connsiteX19" fmla="*/ 3260037 w 4028715"/>
              <a:gd name="connsiteY19" fmla="*/ 584041 h 4372429"/>
              <a:gd name="connsiteX20" fmla="*/ 3268938 w 4028715"/>
              <a:gd name="connsiteY20" fmla="*/ 589290 h 4372429"/>
              <a:gd name="connsiteX21" fmla="*/ 3278067 w 4028715"/>
              <a:gd name="connsiteY21" fmla="*/ 594083 h 4372429"/>
              <a:gd name="connsiteX22" fmla="*/ 3286740 w 4028715"/>
              <a:gd name="connsiteY22" fmla="*/ 599104 h 4372429"/>
              <a:gd name="connsiteX23" fmla="*/ 3295869 w 4028715"/>
              <a:gd name="connsiteY23" fmla="*/ 603668 h 4372429"/>
              <a:gd name="connsiteX24" fmla="*/ 3304313 w 4028715"/>
              <a:gd name="connsiteY24" fmla="*/ 608689 h 4372429"/>
              <a:gd name="connsiteX25" fmla="*/ 3312758 w 4028715"/>
              <a:gd name="connsiteY25" fmla="*/ 613254 h 4372429"/>
              <a:gd name="connsiteX26" fmla="*/ 3659439 w 4028715"/>
              <a:gd name="connsiteY26" fmla="*/ 817292 h 4372429"/>
              <a:gd name="connsiteX27" fmla="*/ 3668797 w 4028715"/>
              <a:gd name="connsiteY27" fmla="*/ 823682 h 4372429"/>
              <a:gd name="connsiteX28" fmla="*/ 3677013 w 4028715"/>
              <a:gd name="connsiteY28" fmla="*/ 829844 h 4372429"/>
              <a:gd name="connsiteX29" fmla="*/ 3684316 w 4028715"/>
              <a:gd name="connsiteY29" fmla="*/ 835778 h 4372429"/>
              <a:gd name="connsiteX30" fmla="*/ 3691163 w 4028715"/>
              <a:gd name="connsiteY30" fmla="*/ 841256 h 4372429"/>
              <a:gd name="connsiteX31" fmla="*/ 3703031 w 4028715"/>
              <a:gd name="connsiteY31" fmla="*/ 851070 h 4372429"/>
              <a:gd name="connsiteX32" fmla="*/ 3712845 w 4028715"/>
              <a:gd name="connsiteY32" fmla="*/ 860199 h 4372429"/>
              <a:gd name="connsiteX33" fmla="*/ 3721974 w 4028715"/>
              <a:gd name="connsiteY33" fmla="*/ 868643 h 4372429"/>
              <a:gd name="connsiteX34" fmla="*/ 3730419 w 4028715"/>
              <a:gd name="connsiteY34" fmla="*/ 876860 h 4372429"/>
              <a:gd name="connsiteX35" fmla="*/ 3734755 w 4028715"/>
              <a:gd name="connsiteY35" fmla="*/ 880739 h 4372429"/>
              <a:gd name="connsiteX36" fmla="*/ 3739320 w 4028715"/>
              <a:gd name="connsiteY36" fmla="*/ 884848 h 4372429"/>
              <a:gd name="connsiteX37" fmla="*/ 3744112 w 4028715"/>
              <a:gd name="connsiteY37" fmla="*/ 888956 h 4372429"/>
              <a:gd name="connsiteX38" fmla="*/ 3749133 w 4028715"/>
              <a:gd name="connsiteY38" fmla="*/ 893064 h 4372429"/>
              <a:gd name="connsiteX39" fmla="*/ 3757350 w 4028715"/>
              <a:gd name="connsiteY39" fmla="*/ 898770 h 4372429"/>
              <a:gd name="connsiteX40" fmla="*/ 3762827 w 4028715"/>
              <a:gd name="connsiteY40" fmla="*/ 902650 h 4372429"/>
              <a:gd name="connsiteX41" fmla="*/ 3765566 w 4028715"/>
              <a:gd name="connsiteY41" fmla="*/ 904932 h 4372429"/>
              <a:gd name="connsiteX42" fmla="*/ 3768305 w 4028715"/>
              <a:gd name="connsiteY42" fmla="*/ 907214 h 4372429"/>
              <a:gd name="connsiteX43" fmla="*/ 3771728 w 4028715"/>
              <a:gd name="connsiteY43" fmla="*/ 910181 h 4372429"/>
              <a:gd name="connsiteX44" fmla="*/ 3775836 w 4028715"/>
              <a:gd name="connsiteY44" fmla="*/ 914746 h 4372429"/>
              <a:gd name="connsiteX45" fmla="*/ 3789987 w 4028715"/>
              <a:gd name="connsiteY45" fmla="*/ 930494 h 4372429"/>
              <a:gd name="connsiteX46" fmla="*/ 3803909 w 4028715"/>
              <a:gd name="connsiteY46" fmla="*/ 946698 h 4372429"/>
              <a:gd name="connsiteX47" fmla="*/ 3817374 w 4028715"/>
              <a:gd name="connsiteY47" fmla="*/ 962674 h 4372429"/>
              <a:gd name="connsiteX48" fmla="*/ 3830612 w 4028715"/>
              <a:gd name="connsiteY48" fmla="*/ 979107 h 4372429"/>
              <a:gd name="connsiteX49" fmla="*/ 3843621 w 4028715"/>
              <a:gd name="connsiteY49" fmla="*/ 995767 h 4372429"/>
              <a:gd name="connsiteX50" fmla="*/ 3856173 w 4028715"/>
              <a:gd name="connsiteY50" fmla="*/ 1012656 h 4372429"/>
              <a:gd name="connsiteX51" fmla="*/ 3868269 w 4028715"/>
              <a:gd name="connsiteY51" fmla="*/ 1029774 h 4372429"/>
              <a:gd name="connsiteX52" fmla="*/ 3879909 w 4028715"/>
              <a:gd name="connsiteY52" fmla="*/ 1047119 h 4372429"/>
              <a:gd name="connsiteX53" fmla="*/ 3891321 w 4028715"/>
              <a:gd name="connsiteY53" fmla="*/ 1064693 h 4372429"/>
              <a:gd name="connsiteX54" fmla="*/ 3902276 w 4028715"/>
              <a:gd name="connsiteY54" fmla="*/ 1082267 h 4372429"/>
              <a:gd name="connsiteX55" fmla="*/ 3913003 w 4028715"/>
              <a:gd name="connsiteY55" fmla="*/ 1100297 h 4372429"/>
              <a:gd name="connsiteX56" fmla="*/ 3923045 w 4028715"/>
              <a:gd name="connsiteY56" fmla="*/ 1118327 h 4372429"/>
              <a:gd name="connsiteX57" fmla="*/ 3933087 w 4028715"/>
              <a:gd name="connsiteY57" fmla="*/ 1136813 h 4372429"/>
              <a:gd name="connsiteX58" fmla="*/ 3942216 w 4028715"/>
              <a:gd name="connsiteY58" fmla="*/ 1155528 h 4372429"/>
              <a:gd name="connsiteX59" fmla="*/ 3951345 w 4028715"/>
              <a:gd name="connsiteY59" fmla="*/ 1174243 h 4372429"/>
              <a:gd name="connsiteX60" fmla="*/ 3959790 w 4028715"/>
              <a:gd name="connsiteY60" fmla="*/ 1193186 h 4372429"/>
              <a:gd name="connsiteX61" fmla="*/ 3967778 w 4028715"/>
              <a:gd name="connsiteY61" fmla="*/ 1212586 h 4372429"/>
              <a:gd name="connsiteX62" fmla="*/ 3975309 w 4028715"/>
              <a:gd name="connsiteY62" fmla="*/ 1231985 h 4372429"/>
              <a:gd name="connsiteX63" fmla="*/ 3982613 w 4028715"/>
              <a:gd name="connsiteY63" fmla="*/ 1251613 h 4372429"/>
              <a:gd name="connsiteX64" fmla="*/ 3989003 w 4028715"/>
              <a:gd name="connsiteY64" fmla="*/ 1271469 h 4372429"/>
              <a:gd name="connsiteX65" fmla="*/ 3995394 w 4028715"/>
              <a:gd name="connsiteY65" fmla="*/ 1291782 h 4372429"/>
              <a:gd name="connsiteX66" fmla="*/ 4000871 w 4028715"/>
              <a:gd name="connsiteY66" fmla="*/ 1312322 h 4372429"/>
              <a:gd name="connsiteX67" fmla="*/ 4006120 w 4028715"/>
              <a:gd name="connsiteY67" fmla="*/ 1332863 h 4372429"/>
              <a:gd name="connsiteX68" fmla="*/ 4010685 w 4028715"/>
              <a:gd name="connsiteY68" fmla="*/ 1353632 h 4372429"/>
              <a:gd name="connsiteX69" fmla="*/ 4014793 w 4028715"/>
              <a:gd name="connsiteY69" fmla="*/ 1374857 h 4372429"/>
              <a:gd name="connsiteX70" fmla="*/ 4018673 w 4028715"/>
              <a:gd name="connsiteY70" fmla="*/ 1396083 h 4372429"/>
              <a:gd name="connsiteX71" fmla="*/ 4021640 w 4028715"/>
              <a:gd name="connsiteY71" fmla="*/ 1417765 h 4372429"/>
              <a:gd name="connsiteX72" fmla="*/ 4024151 w 4028715"/>
              <a:gd name="connsiteY72" fmla="*/ 1439446 h 4372429"/>
              <a:gd name="connsiteX73" fmla="*/ 4026205 w 4028715"/>
              <a:gd name="connsiteY73" fmla="*/ 1461585 h 4372429"/>
              <a:gd name="connsiteX74" fmla="*/ 4027574 w 4028715"/>
              <a:gd name="connsiteY74" fmla="*/ 1483723 h 4372429"/>
              <a:gd name="connsiteX75" fmla="*/ 4028487 w 4028715"/>
              <a:gd name="connsiteY75" fmla="*/ 1506318 h 4372429"/>
              <a:gd name="connsiteX76" fmla="*/ 4028715 w 4028715"/>
              <a:gd name="connsiteY76" fmla="*/ 1528912 h 4372429"/>
              <a:gd name="connsiteX77" fmla="*/ 4028715 w 4028715"/>
              <a:gd name="connsiteY77" fmla="*/ 2843517 h 4372429"/>
              <a:gd name="connsiteX78" fmla="*/ 4028487 w 4028715"/>
              <a:gd name="connsiteY78" fmla="*/ 2861547 h 4372429"/>
              <a:gd name="connsiteX79" fmla="*/ 4027574 w 4028715"/>
              <a:gd name="connsiteY79" fmla="*/ 2879805 h 4372429"/>
              <a:gd name="connsiteX80" fmla="*/ 4026433 w 4028715"/>
              <a:gd name="connsiteY80" fmla="*/ 2898292 h 4372429"/>
              <a:gd name="connsiteX81" fmla="*/ 4024835 w 4028715"/>
              <a:gd name="connsiteY81" fmla="*/ 2917007 h 4372429"/>
              <a:gd name="connsiteX82" fmla="*/ 4022781 w 4028715"/>
              <a:gd name="connsiteY82" fmla="*/ 2936178 h 4372429"/>
              <a:gd name="connsiteX83" fmla="*/ 4020042 w 4028715"/>
              <a:gd name="connsiteY83" fmla="*/ 2954893 h 4372429"/>
              <a:gd name="connsiteX84" fmla="*/ 4016847 w 4028715"/>
              <a:gd name="connsiteY84" fmla="*/ 2974293 h 4372429"/>
              <a:gd name="connsiteX85" fmla="*/ 4013424 w 4028715"/>
              <a:gd name="connsiteY85" fmla="*/ 2993464 h 4372429"/>
              <a:gd name="connsiteX86" fmla="*/ 4009316 w 4028715"/>
              <a:gd name="connsiteY86" fmla="*/ 3012863 h 4372429"/>
              <a:gd name="connsiteX87" fmla="*/ 4004979 w 4028715"/>
              <a:gd name="connsiteY87" fmla="*/ 3032263 h 4372429"/>
              <a:gd name="connsiteX88" fmla="*/ 4000186 w 4028715"/>
              <a:gd name="connsiteY88" fmla="*/ 3051663 h 4372429"/>
              <a:gd name="connsiteX89" fmla="*/ 3995165 w 4028715"/>
              <a:gd name="connsiteY89" fmla="*/ 3071062 h 4372429"/>
              <a:gd name="connsiteX90" fmla="*/ 3989231 w 4028715"/>
              <a:gd name="connsiteY90" fmla="*/ 3090462 h 4372429"/>
              <a:gd name="connsiteX91" fmla="*/ 3983297 w 4028715"/>
              <a:gd name="connsiteY91" fmla="*/ 3109633 h 4372429"/>
              <a:gd name="connsiteX92" fmla="*/ 3977135 w 4028715"/>
              <a:gd name="connsiteY92" fmla="*/ 3128804 h 4372429"/>
              <a:gd name="connsiteX93" fmla="*/ 3970516 w 4028715"/>
              <a:gd name="connsiteY93" fmla="*/ 3147519 h 4372429"/>
              <a:gd name="connsiteX94" fmla="*/ 3963441 w 4028715"/>
              <a:gd name="connsiteY94" fmla="*/ 3166462 h 4372429"/>
              <a:gd name="connsiteX95" fmla="*/ 3955910 w 4028715"/>
              <a:gd name="connsiteY95" fmla="*/ 3184949 h 4372429"/>
              <a:gd name="connsiteX96" fmla="*/ 3948150 w 4028715"/>
              <a:gd name="connsiteY96" fmla="*/ 3203435 h 4372429"/>
              <a:gd name="connsiteX97" fmla="*/ 3940162 w 4028715"/>
              <a:gd name="connsiteY97" fmla="*/ 3221466 h 4372429"/>
              <a:gd name="connsiteX98" fmla="*/ 3931717 w 4028715"/>
              <a:gd name="connsiteY98" fmla="*/ 3239039 h 4372429"/>
              <a:gd name="connsiteX99" fmla="*/ 3922816 w 4028715"/>
              <a:gd name="connsiteY99" fmla="*/ 3256613 h 4372429"/>
              <a:gd name="connsiteX100" fmla="*/ 3913915 w 4028715"/>
              <a:gd name="connsiteY100" fmla="*/ 3273502 h 4372429"/>
              <a:gd name="connsiteX101" fmla="*/ 3904558 w 4028715"/>
              <a:gd name="connsiteY101" fmla="*/ 3290163 h 4372429"/>
              <a:gd name="connsiteX102" fmla="*/ 3894972 w 4028715"/>
              <a:gd name="connsiteY102" fmla="*/ 3306595 h 4372429"/>
              <a:gd name="connsiteX103" fmla="*/ 3885158 w 4028715"/>
              <a:gd name="connsiteY103" fmla="*/ 3322571 h 4372429"/>
              <a:gd name="connsiteX104" fmla="*/ 3874660 w 4028715"/>
              <a:gd name="connsiteY104" fmla="*/ 3337863 h 4372429"/>
              <a:gd name="connsiteX105" fmla="*/ 3864390 w 4028715"/>
              <a:gd name="connsiteY105" fmla="*/ 3352470 h 4372429"/>
              <a:gd name="connsiteX106" fmla="*/ 3853663 w 4028715"/>
              <a:gd name="connsiteY106" fmla="*/ 3366848 h 4372429"/>
              <a:gd name="connsiteX107" fmla="*/ 3842936 w 4028715"/>
              <a:gd name="connsiteY107" fmla="*/ 3380542 h 4372429"/>
              <a:gd name="connsiteX108" fmla="*/ 3831753 w 4028715"/>
              <a:gd name="connsiteY108" fmla="*/ 3393551 h 4372429"/>
              <a:gd name="connsiteX109" fmla="*/ 3820341 w 4028715"/>
              <a:gd name="connsiteY109" fmla="*/ 3406104 h 4372429"/>
              <a:gd name="connsiteX110" fmla="*/ 3813038 w 4028715"/>
              <a:gd name="connsiteY110" fmla="*/ 3413407 h 4372429"/>
              <a:gd name="connsiteX111" fmla="*/ 3806647 w 4028715"/>
              <a:gd name="connsiteY111" fmla="*/ 3419797 h 4372429"/>
              <a:gd name="connsiteX112" fmla="*/ 3803452 w 4028715"/>
              <a:gd name="connsiteY112" fmla="*/ 3422993 h 4372429"/>
              <a:gd name="connsiteX113" fmla="*/ 3800257 w 4028715"/>
              <a:gd name="connsiteY113" fmla="*/ 3426416 h 4372429"/>
              <a:gd name="connsiteX114" fmla="*/ 3797062 w 4028715"/>
              <a:gd name="connsiteY114" fmla="*/ 3429840 h 4372429"/>
              <a:gd name="connsiteX115" fmla="*/ 3793638 w 4028715"/>
              <a:gd name="connsiteY115" fmla="*/ 3434176 h 4372429"/>
              <a:gd name="connsiteX116" fmla="*/ 3781314 w 4028715"/>
              <a:gd name="connsiteY116" fmla="*/ 3449467 h 4372429"/>
              <a:gd name="connsiteX117" fmla="*/ 3773326 w 4028715"/>
              <a:gd name="connsiteY117" fmla="*/ 3459053 h 4372429"/>
              <a:gd name="connsiteX118" fmla="*/ 3770359 w 4028715"/>
              <a:gd name="connsiteY118" fmla="*/ 3462248 h 4372429"/>
              <a:gd name="connsiteX119" fmla="*/ 3768077 w 4028715"/>
              <a:gd name="connsiteY119" fmla="*/ 3464302 h 4372429"/>
              <a:gd name="connsiteX120" fmla="*/ 3766251 w 4028715"/>
              <a:gd name="connsiteY120" fmla="*/ 3465900 h 4372429"/>
              <a:gd name="connsiteX121" fmla="*/ 3764653 w 4028715"/>
              <a:gd name="connsiteY121" fmla="*/ 3467041 h 4372429"/>
              <a:gd name="connsiteX122" fmla="*/ 3761458 w 4028715"/>
              <a:gd name="connsiteY122" fmla="*/ 3468867 h 4372429"/>
              <a:gd name="connsiteX123" fmla="*/ 3757350 w 4028715"/>
              <a:gd name="connsiteY123" fmla="*/ 3471377 h 4372429"/>
              <a:gd name="connsiteX124" fmla="*/ 3754611 w 4028715"/>
              <a:gd name="connsiteY124" fmla="*/ 3473660 h 4372429"/>
              <a:gd name="connsiteX125" fmla="*/ 3751188 w 4028715"/>
              <a:gd name="connsiteY125" fmla="*/ 3476398 h 4372429"/>
              <a:gd name="connsiteX126" fmla="*/ 3746395 w 4028715"/>
              <a:gd name="connsiteY126" fmla="*/ 3480278 h 4372429"/>
              <a:gd name="connsiteX127" fmla="*/ 3740917 w 4028715"/>
              <a:gd name="connsiteY127" fmla="*/ 3485071 h 4372429"/>
              <a:gd name="connsiteX128" fmla="*/ 3730647 w 4028715"/>
              <a:gd name="connsiteY128" fmla="*/ 3494657 h 4372429"/>
              <a:gd name="connsiteX129" fmla="*/ 3720148 w 4028715"/>
              <a:gd name="connsiteY129" fmla="*/ 3504014 h 4372429"/>
              <a:gd name="connsiteX130" fmla="*/ 3709878 w 4028715"/>
              <a:gd name="connsiteY130" fmla="*/ 3512915 h 4372429"/>
              <a:gd name="connsiteX131" fmla="*/ 3699151 w 4028715"/>
              <a:gd name="connsiteY131" fmla="*/ 3522044 h 4372429"/>
              <a:gd name="connsiteX132" fmla="*/ 3688424 w 4028715"/>
              <a:gd name="connsiteY132" fmla="*/ 3530717 h 4372429"/>
              <a:gd name="connsiteX133" fmla="*/ 3677926 w 4028715"/>
              <a:gd name="connsiteY133" fmla="*/ 3539162 h 4372429"/>
              <a:gd name="connsiteX134" fmla="*/ 3667199 w 4028715"/>
              <a:gd name="connsiteY134" fmla="*/ 3547606 h 4372429"/>
              <a:gd name="connsiteX135" fmla="*/ 3656244 w 4028715"/>
              <a:gd name="connsiteY135" fmla="*/ 3555822 h 4372429"/>
              <a:gd name="connsiteX136" fmla="*/ 3645289 w 4028715"/>
              <a:gd name="connsiteY136" fmla="*/ 3563810 h 4372429"/>
              <a:gd name="connsiteX137" fmla="*/ 3634334 w 4028715"/>
              <a:gd name="connsiteY137" fmla="*/ 3571799 h 4372429"/>
              <a:gd name="connsiteX138" fmla="*/ 3623379 w 4028715"/>
              <a:gd name="connsiteY138" fmla="*/ 3579558 h 4372429"/>
              <a:gd name="connsiteX139" fmla="*/ 3612424 w 4028715"/>
              <a:gd name="connsiteY139" fmla="*/ 3587318 h 4372429"/>
              <a:gd name="connsiteX140" fmla="*/ 3590057 w 4028715"/>
              <a:gd name="connsiteY140" fmla="*/ 3602381 h 4372429"/>
              <a:gd name="connsiteX141" fmla="*/ 3567462 w 4028715"/>
              <a:gd name="connsiteY141" fmla="*/ 3616760 h 4372429"/>
              <a:gd name="connsiteX142" fmla="*/ 3544411 w 4028715"/>
              <a:gd name="connsiteY142" fmla="*/ 3631138 h 4372429"/>
              <a:gd name="connsiteX143" fmla="*/ 3521132 w 4028715"/>
              <a:gd name="connsiteY143" fmla="*/ 3644604 h 4372429"/>
              <a:gd name="connsiteX144" fmla="*/ 3497624 w 4028715"/>
              <a:gd name="connsiteY144" fmla="*/ 3658298 h 4372429"/>
              <a:gd name="connsiteX145" fmla="*/ 3473660 w 4028715"/>
              <a:gd name="connsiteY145" fmla="*/ 3671763 h 4372429"/>
              <a:gd name="connsiteX146" fmla="*/ 3449239 w 4028715"/>
              <a:gd name="connsiteY146" fmla="*/ 3684772 h 4372429"/>
              <a:gd name="connsiteX147" fmla="*/ 3424590 w 4028715"/>
              <a:gd name="connsiteY147" fmla="*/ 3698010 h 4372429"/>
              <a:gd name="connsiteX148" fmla="*/ 3399713 w 4028715"/>
              <a:gd name="connsiteY148" fmla="*/ 3711019 h 4372429"/>
              <a:gd name="connsiteX149" fmla="*/ 3374380 w 4028715"/>
              <a:gd name="connsiteY149" fmla="*/ 3724256 h 4372429"/>
              <a:gd name="connsiteX150" fmla="*/ 2958317 w 4028715"/>
              <a:gd name="connsiteY150" fmla="*/ 3962300 h 4372429"/>
              <a:gd name="connsiteX151" fmla="*/ 2940971 w 4028715"/>
              <a:gd name="connsiteY151" fmla="*/ 3972570 h 4372429"/>
              <a:gd name="connsiteX152" fmla="*/ 2923397 w 4028715"/>
              <a:gd name="connsiteY152" fmla="*/ 3982841 h 4372429"/>
              <a:gd name="connsiteX153" fmla="*/ 2906052 w 4028715"/>
              <a:gd name="connsiteY153" fmla="*/ 3992883 h 4372429"/>
              <a:gd name="connsiteX154" fmla="*/ 2888935 w 4028715"/>
              <a:gd name="connsiteY154" fmla="*/ 4002697 h 4372429"/>
              <a:gd name="connsiteX155" fmla="*/ 2871589 w 4028715"/>
              <a:gd name="connsiteY155" fmla="*/ 4012511 h 4372429"/>
              <a:gd name="connsiteX156" fmla="*/ 2854700 w 4028715"/>
              <a:gd name="connsiteY156" fmla="*/ 4022324 h 4372429"/>
              <a:gd name="connsiteX157" fmla="*/ 2837811 w 4028715"/>
              <a:gd name="connsiteY157" fmla="*/ 4032138 h 4372429"/>
              <a:gd name="connsiteX158" fmla="*/ 2820922 w 4028715"/>
              <a:gd name="connsiteY158" fmla="*/ 4041952 h 4372429"/>
              <a:gd name="connsiteX159" fmla="*/ 2803805 w 4028715"/>
              <a:gd name="connsiteY159" fmla="*/ 4051766 h 4372429"/>
              <a:gd name="connsiteX160" fmla="*/ 2786916 w 4028715"/>
              <a:gd name="connsiteY160" fmla="*/ 4061808 h 4372429"/>
              <a:gd name="connsiteX161" fmla="*/ 2770027 w 4028715"/>
              <a:gd name="connsiteY161" fmla="*/ 4071622 h 4372429"/>
              <a:gd name="connsiteX162" fmla="*/ 2752910 w 4028715"/>
              <a:gd name="connsiteY162" fmla="*/ 4081436 h 4372429"/>
              <a:gd name="connsiteX163" fmla="*/ 2736021 w 4028715"/>
              <a:gd name="connsiteY163" fmla="*/ 4091478 h 4372429"/>
              <a:gd name="connsiteX164" fmla="*/ 2718903 w 4028715"/>
              <a:gd name="connsiteY164" fmla="*/ 4101520 h 4372429"/>
              <a:gd name="connsiteX165" fmla="*/ 2701786 w 4028715"/>
              <a:gd name="connsiteY165" fmla="*/ 4111791 h 4372429"/>
              <a:gd name="connsiteX166" fmla="*/ 2684669 w 4028715"/>
              <a:gd name="connsiteY166" fmla="*/ 4122061 h 4372429"/>
              <a:gd name="connsiteX167" fmla="*/ 2667095 w 4028715"/>
              <a:gd name="connsiteY167" fmla="*/ 4132788 h 4372429"/>
              <a:gd name="connsiteX168" fmla="*/ 2649978 w 4028715"/>
              <a:gd name="connsiteY168" fmla="*/ 4143058 h 4372429"/>
              <a:gd name="connsiteX169" fmla="*/ 2632861 w 4028715"/>
              <a:gd name="connsiteY169" fmla="*/ 4153328 h 4372429"/>
              <a:gd name="connsiteX170" fmla="*/ 2615972 w 4028715"/>
              <a:gd name="connsiteY170" fmla="*/ 4163371 h 4372429"/>
              <a:gd name="connsiteX171" fmla="*/ 2599311 w 4028715"/>
              <a:gd name="connsiteY171" fmla="*/ 4173413 h 4372429"/>
              <a:gd name="connsiteX172" fmla="*/ 2582650 w 4028715"/>
              <a:gd name="connsiteY172" fmla="*/ 4183227 h 4372429"/>
              <a:gd name="connsiteX173" fmla="*/ 2565989 w 4028715"/>
              <a:gd name="connsiteY173" fmla="*/ 4193269 h 4372429"/>
              <a:gd name="connsiteX174" fmla="*/ 2548872 w 4028715"/>
              <a:gd name="connsiteY174" fmla="*/ 4203083 h 4372429"/>
              <a:gd name="connsiteX175" fmla="*/ 2532211 w 4028715"/>
              <a:gd name="connsiteY175" fmla="*/ 4212668 h 4372429"/>
              <a:gd name="connsiteX176" fmla="*/ 2515322 w 4028715"/>
              <a:gd name="connsiteY176" fmla="*/ 4222026 h 4372429"/>
              <a:gd name="connsiteX177" fmla="*/ 2498205 w 4028715"/>
              <a:gd name="connsiteY177" fmla="*/ 4232068 h 4372429"/>
              <a:gd name="connsiteX178" fmla="*/ 2480631 w 4028715"/>
              <a:gd name="connsiteY178" fmla="*/ 4241197 h 4372429"/>
              <a:gd name="connsiteX179" fmla="*/ 2463058 w 4028715"/>
              <a:gd name="connsiteY179" fmla="*/ 4250783 h 4372429"/>
              <a:gd name="connsiteX180" fmla="*/ 2445028 w 4028715"/>
              <a:gd name="connsiteY180" fmla="*/ 4260368 h 4372429"/>
              <a:gd name="connsiteX181" fmla="*/ 2426769 w 4028715"/>
              <a:gd name="connsiteY181" fmla="*/ 4269954 h 4372429"/>
              <a:gd name="connsiteX182" fmla="*/ 2408054 w 4028715"/>
              <a:gd name="connsiteY182" fmla="*/ 4279540 h 4372429"/>
              <a:gd name="connsiteX183" fmla="*/ 2384547 w 4028715"/>
              <a:gd name="connsiteY183" fmla="*/ 4290951 h 4372429"/>
              <a:gd name="connsiteX184" fmla="*/ 2360811 w 4028715"/>
              <a:gd name="connsiteY184" fmla="*/ 4301678 h 4372429"/>
              <a:gd name="connsiteX185" fmla="*/ 2336847 w 4028715"/>
              <a:gd name="connsiteY185" fmla="*/ 4311492 h 4372429"/>
              <a:gd name="connsiteX186" fmla="*/ 2312654 w 4028715"/>
              <a:gd name="connsiteY186" fmla="*/ 4320393 h 4372429"/>
              <a:gd name="connsiteX187" fmla="*/ 2288005 w 4028715"/>
              <a:gd name="connsiteY187" fmla="*/ 4329066 h 4372429"/>
              <a:gd name="connsiteX188" fmla="*/ 2263813 w 4028715"/>
              <a:gd name="connsiteY188" fmla="*/ 4336597 h 4372429"/>
              <a:gd name="connsiteX189" fmla="*/ 2238936 w 4028715"/>
              <a:gd name="connsiteY189" fmla="*/ 4343444 h 4372429"/>
              <a:gd name="connsiteX190" fmla="*/ 2214059 w 4028715"/>
              <a:gd name="connsiteY190" fmla="*/ 4349834 h 4372429"/>
              <a:gd name="connsiteX191" fmla="*/ 2189182 w 4028715"/>
              <a:gd name="connsiteY191" fmla="*/ 4355312 h 4372429"/>
              <a:gd name="connsiteX192" fmla="*/ 2163848 w 4028715"/>
              <a:gd name="connsiteY192" fmla="*/ 4359877 h 4372429"/>
              <a:gd name="connsiteX193" fmla="*/ 2138743 w 4028715"/>
              <a:gd name="connsiteY193" fmla="*/ 4363757 h 4372429"/>
              <a:gd name="connsiteX194" fmla="*/ 2113638 w 4028715"/>
              <a:gd name="connsiteY194" fmla="*/ 4366952 h 4372429"/>
              <a:gd name="connsiteX195" fmla="*/ 2088304 w 4028715"/>
              <a:gd name="connsiteY195" fmla="*/ 4369462 h 4372429"/>
              <a:gd name="connsiteX196" fmla="*/ 2062742 w 4028715"/>
              <a:gd name="connsiteY196" fmla="*/ 4371060 h 4372429"/>
              <a:gd name="connsiteX197" fmla="*/ 2037409 w 4028715"/>
              <a:gd name="connsiteY197" fmla="*/ 4372201 h 4372429"/>
              <a:gd name="connsiteX198" fmla="*/ 2011847 w 4028715"/>
              <a:gd name="connsiteY198" fmla="*/ 4372429 h 4372429"/>
              <a:gd name="connsiteX199" fmla="*/ 1986514 w 4028715"/>
              <a:gd name="connsiteY199" fmla="*/ 4371973 h 4372429"/>
              <a:gd name="connsiteX200" fmla="*/ 1960952 w 4028715"/>
              <a:gd name="connsiteY200" fmla="*/ 4370832 h 4372429"/>
              <a:gd name="connsiteX201" fmla="*/ 1935618 w 4028715"/>
              <a:gd name="connsiteY201" fmla="*/ 4368778 h 4372429"/>
              <a:gd name="connsiteX202" fmla="*/ 1910513 w 4028715"/>
              <a:gd name="connsiteY202" fmla="*/ 4366039 h 4372429"/>
              <a:gd name="connsiteX203" fmla="*/ 1884951 w 4028715"/>
              <a:gd name="connsiteY203" fmla="*/ 4362615 h 4372429"/>
              <a:gd name="connsiteX204" fmla="*/ 1859846 w 4028715"/>
              <a:gd name="connsiteY204" fmla="*/ 4358507 h 4372429"/>
              <a:gd name="connsiteX205" fmla="*/ 1834969 w 4028715"/>
              <a:gd name="connsiteY205" fmla="*/ 4353486 h 4372429"/>
              <a:gd name="connsiteX206" fmla="*/ 1809864 w 4028715"/>
              <a:gd name="connsiteY206" fmla="*/ 4348009 h 4372429"/>
              <a:gd name="connsiteX207" fmla="*/ 1784987 w 4028715"/>
              <a:gd name="connsiteY207" fmla="*/ 4341846 h 4372429"/>
              <a:gd name="connsiteX208" fmla="*/ 1760338 w 4028715"/>
              <a:gd name="connsiteY208" fmla="*/ 4334771 h 4372429"/>
              <a:gd name="connsiteX209" fmla="*/ 1735689 w 4028715"/>
              <a:gd name="connsiteY209" fmla="*/ 4326783 h 4372429"/>
              <a:gd name="connsiteX210" fmla="*/ 1711268 w 4028715"/>
              <a:gd name="connsiteY210" fmla="*/ 4318339 h 4372429"/>
              <a:gd name="connsiteX211" fmla="*/ 1687304 w 4028715"/>
              <a:gd name="connsiteY211" fmla="*/ 4308981 h 4372429"/>
              <a:gd name="connsiteX212" fmla="*/ 1663340 w 4028715"/>
              <a:gd name="connsiteY212" fmla="*/ 4299167 h 4372429"/>
              <a:gd name="connsiteX213" fmla="*/ 1639376 w 4028715"/>
              <a:gd name="connsiteY213" fmla="*/ 4288441 h 4372429"/>
              <a:gd name="connsiteX214" fmla="*/ 1616096 w 4028715"/>
              <a:gd name="connsiteY214" fmla="*/ 4277029 h 4372429"/>
              <a:gd name="connsiteX215" fmla="*/ 1591676 w 4028715"/>
              <a:gd name="connsiteY215" fmla="*/ 4264476 h 4372429"/>
              <a:gd name="connsiteX216" fmla="*/ 1563147 w 4028715"/>
              <a:gd name="connsiteY216" fmla="*/ 4249185 h 4372429"/>
              <a:gd name="connsiteX217" fmla="*/ 1531195 w 4028715"/>
              <a:gd name="connsiteY217" fmla="*/ 4231611 h 4372429"/>
              <a:gd name="connsiteX218" fmla="*/ 1496732 w 4028715"/>
              <a:gd name="connsiteY218" fmla="*/ 4212668 h 4372429"/>
              <a:gd name="connsiteX219" fmla="*/ 1459987 w 4028715"/>
              <a:gd name="connsiteY219" fmla="*/ 4191443 h 4372429"/>
              <a:gd name="connsiteX220" fmla="*/ 1421416 w 4028715"/>
              <a:gd name="connsiteY220" fmla="*/ 4169761 h 4372429"/>
              <a:gd name="connsiteX221" fmla="*/ 1381933 w 4028715"/>
              <a:gd name="connsiteY221" fmla="*/ 4146710 h 4372429"/>
              <a:gd name="connsiteX222" fmla="*/ 1341536 w 4028715"/>
              <a:gd name="connsiteY222" fmla="*/ 4123202 h 4372429"/>
              <a:gd name="connsiteX223" fmla="*/ 1301367 w 4028715"/>
              <a:gd name="connsiteY223" fmla="*/ 4099466 h 4372429"/>
              <a:gd name="connsiteX224" fmla="*/ 1261427 w 4028715"/>
              <a:gd name="connsiteY224" fmla="*/ 4075958 h 4372429"/>
              <a:gd name="connsiteX225" fmla="*/ 1222628 w 4028715"/>
              <a:gd name="connsiteY225" fmla="*/ 4052907 h 4372429"/>
              <a:gd name="connsiteX226" fmla="*/ 1185198 w 4028715"/>
              <a:gd name="connsiteY226" fmla="*/ 4030769 h 4372429"/>
              <a:gd name="connsiteX227" fmla="*/ 1149823 w 4028715"/>
              <a:gd name="connsiteY227" fmla="*/ 4009772 h 4372429"/>
              <a:gd name="connsiteX228" fmla="*/ 1117414 w 4028715"/>
              <a:gd name="connsiteY228" fmla="*/ 3990144 h 4372429"/>
              <a:gd name="connsiteX229" fmla="*/ 1087744 w 4028715"/>
              <a:gd name="connsiteY229" fmla="*/ 3972570 h 4372429"/>
              <a:gd name="connsiteX230" fmla="*/ 1061954 w 4028715"/>
              <a:gd name="connsiteY230" fmla="*/ 3957051 h 4372429"/>
              <a:gd name="connsiteX231" fmla="*/ 645206 w 4028715"/>
              <a:gd name="connsiteY231" fmla="*/ 3719920 h 4372429"/>
              <a:gd name="connsiteX232" fmla="*/ 635164 w 4028715"/>
              <a:gd name="connsiteY232" fmla="*/ 3714670 h 4372429"/>
              <a:gd name="connsiteX233" fmla="*/ 626491 w 4028715"/>
              <a:gd name="connsiteY233" fmla="*/ 3710106 h 4372429"/>
              <a:gd name="connsiteX234" fmla="*/ 618047 w 4028715"/>
              <a:gd name="connsiteY234" fmla="*/ 3705313 h 4372429"/>
              <a:gd name="connsiteX235" fmla="*/ 609831 w 4028715"/>
              <a:gd name="connsiteY235" fmla="*/ 3700748 h 4372429"/>
              <a:gd name="connsiteX236" fmla="*/ 601386 w 4028715"/>
              <a:gd name="connsiteY236" fmla="*/ 3695956 h 4372429"/>
              <a:gd name="connsiteX237" fmla="*/ 592942 w 4028715"/>
              <a:gd name="connsiteY237" fmla="*/ 3691163 h 4372429"/>
              <a:gd name="connsiteX238" fmla="*/ 583812 w 4028715"/>
              <a:gd name="connsiteY238" fmla="*/ 3686142 h 4372429"/>
              <a:gd name="connsiteX239" fmla="*/ 573998 w 4028715"/>
              <a:gd name="connsiteY239" fmla="*/ 3680664 h 4372429"/>
              <a:gd name="connsiteX240" fmla="*/ 369276 w 4028715"/>
              <a:gd name="connsiteY240" fmla="*/ 3555138 h 4372429"/>
              <a:gd name="connsiteX241" fmla="*/ 359919 w 4028715"/>
              <a:gd name="connsiteY241" fmla="*/ 3548747 h 4372429"/>
              <a:gd name="connsiteX242" fmla="*/ 351703 w 4028715"/>
              <a:gd name="connsiteY242" fmla="*/ 3542585 h 4372429"/>
              <a:gd name="connsiteX243" fmla="*/ 344399 w 4028715"/>
              <a:gd name="connsiteY243" fmla="*/ 3536651 h 4372429"/>
              <a:gd name="connsiteX244" fmla="*/ 337552 w 4028715"/>
              <a:gd name="connsiteY244" fmla="*/ 3531174 h 4372429"/>
              <a:gd name="connsiteX245" fmla="*/ 325684 w 4028715"/>
              <a:gd name="connsiteY245" fmla="*/ 3521360 h 4372429"/>
              <a:gd name="connsiteX246" fmla="*/ 315870 w 4028715"/>
              <a:gd name="connsiteY246" fmla="*/ 3512231 h 4372429"/>
              <a:gd name="connsiteX247" fmla="*/ 306741 w 4028715"/>
              <a:gd name="connsiteY247" fmla="*/ 3503786 h 4372429"/>
              <a:gd name="connsiteX248" fmla="*/ 298297 w 4028715"/>
              <a:gd name="connsiteY248" fmla="*/ 3495570 h 4372429"/>
              <a:gd name="connsiteX249" fmla="*/ 293960 w 4028715"/>
              <a:gd name="connsiteY249" fmla="*/ 3491690 h 4372429"/>
              <a:gd name="connsiteX250" fmla="*/ 289396 w 4028715"/>
              <a:gd name="connsiteY250" fmla="*/ 3487582 h 4372429"/>
              <a:gd name="connsiteX251" fmla="*/ 284603 w 4028715"/>
              <a:gd name="connsiteY251" fmla="*/ 3483474 h 4372429"/>
              <a:gd name="connsiteX252" fmla="*/ 279582 w 4028715"/>
              <a:gd name="connsiteY252" fmla="*/ 3479365 h 4372429"/>
              <a:gd name="connsiteX253" fmla="*/ 272278 w 4028715"/>
              <a:gd name="connsiteY253" fmla="*/ 3473888 h 4372429"/>
              <a:gd name="connsiteX254" fmla="*/ 265203 w 4028715"/>
              <a:gd name="connsiteY254" fmla="*/ 3467954 h 4372429"/>
              <a:gd name="connsiteX255" fmla="*/ 258128 w 4028715"/>
              <a:gd name="connsiteY255" fmla="*/ 3461335 h 4372429"/>
              <a:gd name="connsiteX256" fmla="*/ 251053 w 4028715"/>
              <a:gd name="connsiteY256" fmla="*/ 3454488 h 4372429"/>
              <a:gd name="connsiteX257" fmla="*/ 243750 w 4028715"/>
              <a:gd name="connsiteY257" fmla="*/ 3447185 h 4372429"/>
              <a:gd name="connsiteX258" fmla="*/ 236446 w 4028715"/>
              <a:gd name="connsiteY258" fmla="*/ 3439653 h 4372429"/>
              <a:gd name="connsiteX259" fmla="*/ 229143 w 4028715"/>
              <a:gd name="connsiteY259" fmla="*/ 3431437 h 4372429"/>
              <a:gd name="connsiteX260" fmla="*/ 222068 w 4028715"/>
              <a:gd name="connsiteY260" fmla="*/ 3423449 h 4372429"/>
              <a:gd name="connsiteX261" fmla="*/ 214765 w 4028715"/>
              <a:gd name="connsiteY261" fmla="*/ 3414776 h 4372429"/>
              <a:gd name="connsiteX262" fmla="*/ 207461 w 4028715"/>
              <a:gd name="connsiteY262" fmla="*/ 3406104 h 4372429"/>
              <a:gd name="connsiteX263" fmla="*/ 200386 w 4028715"/>
              <a:gd name="connsiteY263" fmla="*/ 3397203 h 4372429"/>
              <a:gd name="connsiteX264" fmla="*/ 193311 w 4028715"/>
              <a:gd name="connsiteY264" fmla="*/ 3387845 h 4372429"/>
              <a:gd name="connsiteX265" fmla="*/ 186236 w 4028715"/>
              <a:gd name="connsiteY265" fmla="*/ 3378488 h 4372429"/>
              <a:gd name="connsiteX266" fmla="*/ 179161 w 4028715"/>
              <a:gd name="connsiteY266" fmla="*/ 3368902 h 4372429"/>
              <a:gd name="connsiteX267" fmla="*/ 172314 w 4028715"/>
              <a:gd name="connsiteY267" fmla="*/ 3359316 h 4372429"/>
              <a:gd name="connsiteX268" fmla="*/ 165467 w 4028715"/>
              <a:gd name="connsiteY268" fmla="*/ 3349503 h 4372429"/>
              <a:gd name="connsiteX269" fmla="*/ 152001 w 4028715"/>
              <a:gd name="connsiteY269" fmla="*/ 3329647 h 4372429"/>
              <a:gd name="connsiteX270" fmla="*/ 139449 w 4028715"/>
              <a:gd name="connsiteY270" fmla="*/ 3309562 h 4372429"/>
              <a:gd name="connsiteX271" fmla="*/ 127124 w 4028715"/>
              <a:gd name="connsiteY271" fmla="*/ 3289935 h 4372429"/>
              <a:gd name="connsiteX272" fmla="*/ 115713 w 4028715"/>
              <a:gd name="connsiteY272" fmla="*/ 3270307 h 4372429"/>
              <a:gd name="connsiteX273" fmla="*/ 104758 w 4028715"/>
              <a:gd name="connsiteY273" fmla="*/ 3251364 h 4372429"/>
              <a:gd name="connsiteX274" fmla="*/ 94944 w 4028715"/>
              <a:gd name="connsiteY274" fmla="*/ 3232877 h 4372429"/>
              <a:gd name="connsiteX275" fmla="*/ 85815 w 4028715"/>
              <a:gd name="connsiteY275" fmla="*/ 3215303 h 4372429"/>
              <a:gd name="connsiteX276" fmla="*/ 77827 w 4028715"/>
              <a:gd name="connsiteY276" fmla="*/ 3198871 h 4372429"/>
              <a:gd name="connsiteX277" fmla="*/ 74175 w 4028715"/>
              <a:gd name="connsiteY277" fmla="*/ 3190883 h 4372429"/>
              <a:gd name="connsiteX278" fmla="*/ 70523 w 4028715"/>
              <a:gd name="connsiteY278" fmla="*/ 3181982 h 4372429"/>
              <a:gd name="connsiteX279" fmla="*/ 66643 w 4028715"/>
              <a:gd name="connsiteY279" fmla="*/ 3173309 h 4372429"/>
              <a:gd name="connsiteX280" fmla="*/ 63220 w 4028715"/>
              <a:gd name="connsiteY280" fmla="*/ 3163952 h 4372429"/>
              <a:gd name="connsiteX281" fmla="*/ 59340 w 4028715"/>
              <a:gd name="connsiteY281" fmla="*/ 3154366 h 4372429"/>
              <a:gd name="connsiteX282" fmla="*/ 55688 w 4028715"/>
              <a:gd name="connsiteY282" fmla="*/ 3144552 h 4372429"/>
              <a:gd name="connsiteX283" fmla="*/ 52265 w 4028715"/>
              <a:gd name="connsiteY283" fmla="*/ 3134510 h 4372429"/>
              <a:gd name="connsiteX284" fmla="*/ 48613 w 4028715"/>
              <a:gd name="connsiteY284" fmla="*/ 3124468 h 4372429"/>
              <a:gd name="connsiteX285" fmla="*/ 42223 w 4028715"/>
              <a:gd name="connsiteY285" fmla="*/ 3103014 h 4372429"/>
              <a:gd name="connsiteX286" fmla="*/ 35604 w 4028715"/>
              <a:gd name="connsiteY286" fmla="*/ 3081104 h 4372429"/>
              <a:gd name="connsiteX287" fmla="*/ 32637 w 4028715"/>
              <a:gd name="connsiteY287" fmla="*/ 3069693 h 4372429"/>
              <a:gd name="connsiteX288" fmla="*/ 29442 w 4028715"/>
              <a:gd name="connsiteY288" fmla="*/ 3058509 h 4372429"/>
              <a:gd name="connsiteX289" fmla="*/ 26475 w 4028715"/>
              <a:gd name="connsiteY289" fmla="*/ 3046870 h 4372429"/>
              <a:gd name="connsiteX290" fmla="*/ 23736 w 4028715"/>
              <a:gd name="connsiteY290" fmla="*/ 3035230 h 4372429"/>
              <a:gd name="connsiteX291" fmla="*/ 21226 w 4028715"/>
              <a:gd name="connsiteY291" fmla="*/ 3023590 h 4372429"/>
              <a:gd name="connsiteX292" fmla="*/ 18487 w 4028715"/>
              <a:gd name="connsiteY292" fmla="*/ 3011494 h 4372429"/>
              <a:gd name="connsiteX293" fmla="*/ 16433 w 4028715"/>
              <a:gd name="connsiteY293" fmla="*/ 2999398 h 4372429"/>
              <a:gd name="connsiteX294" fmla="*/ 13922 w 4028715"/>
              <a:gd name="connsiteY294" fmla="*/ 2987530 h 4372429"/>
              <a:gd name="connsiteX295" fmla="*/ 12096 w 4028715"/>
              <a:gd name="connsiteY295" fmla="*/ 2975434 h 4372429"/>
              <a:gd name="connsiteX296" fmla="*/ 9814 w 4028715"/>
              <a:gd name="connsiteY296" fmla="*/ 2963338 h 4372429"/>
              <a:gd name="connsiteX297" fmla="*/ 8216 w 4028715"/>
              <a:gd name="connsiteY297" fmla="*/ 2951013 h 4372429"/>
              <a:gd name="connsiteX298" fmla="*/ 6619 w 4028715"/>
              <a:gd name="connsiteY298" fmla="*/ 2939145 h 4372429"/>
              <a:gd name="connsiteX299" fmla="*/ 5021 w 4028715"/>
              <a:gd name="connsiteY299" fmla="*/ 2927049 h 4372429"/>
              <a:gd name="connsiteX300" fmla="*/ 3880 w 4028715"/>
              <a:gd name="connsiteY300" fmla="*/ 2914725 h 4372429"/>
              <a:gd name="connsiteX301" fmla="*/ 2739 w 4028715"/>
              <a:gd name="connsiteY301" fmla="*/ 2902857 h 4372429"/>
              <a:gd name="connsiteX302" fmla="*/ 1598 w 4028715"/>
              <a:gd name="connsiteY302" fmla="*/ 2890760 h 4372429"/>
              <a:gd name="connsiteX303" fmla="*/ 1141 w 4028715"/>
              <a:gd name="connsiteY303" fmla="*/ 2878664 h 4372429"/>
              <a:gd name="connsiteX304" fmla="*/ 457 w 4028715"/>
              <a:gd name="connsiteY304" fmla="*/ 2867025 h 4372429"/>
              <a:gd name="connsiteX305" fmla="*/ 0 w 4028715"/>
              <a:gd name="connsiteY305" fmla="*/ 2855157 h 4372429"/>
              <a:gd name="connsiteX306" fmla="*/ 0 w 4028715"/>
              <a:gd name="connsiteY306" fmla="*/ 2843517 h 4372429"/>
              <a:gd name="connsiteX307" fmla="*/ 0 w 4028715"/>
              <a:gd name="connsiteY307" fmla="*/ 1528912 h 4372429"/>
              <a:gd name="connsiteX308" fmla="*/ 0 w 4028715"/>
              <a:gd name="connsiteY308" fmla="*/ 1517273 h 4372429"/>
              <a:gd name="connsiteX309" fmla="*/ 457 w 4028715"/>
              <a:gd name="connsiteY309" fmla="*/ 1505177 h 4372429"/>
              <a:gd name="connsiteX310" fmla="*/ 1141 w 4028715"/>
              <a:gd name="connsiteY310" fmla="*/ 1493080 h 4372429"/>
              <a:gd name="connsiteX311" fmla="*/ 1598 w 4028715"/>
              <a:gd name="connsiteY311" fmla="*/ 1481212 h 4372429"/>
              <a:gd name="connsiteX312" fmla="*/ 2739 w 4028715"/>
              <a:gd name="connsiteY312" fmla="*/ 1468888 h 4372429"/>
              <a:gd name="connsiteX313" fmla="*/ 3880 w 4028715"/>
              <a:gd name="connsiteY313" fmla="*/ 1456792 h 4372429"/>
              <a:gd name="connsiteX314" fmla="*/ 5249 w 4028715"/>
              <a:gd name="connsiteY314" fmla="*/ 1444467 h 4372429"/>
              <a:gd name="connsiteX315" fmla="*/ 6619 w 4028715"/>
              <a:gd name="connsiteY315" fmla="*/ 1432143 h 4372429"/>
              <a:gd name="connsiteX316" fmla="*/ 8445 w 4028715"/>
              <a:gd name="connsiteY316" fmla="*/ 1419590 h 4372429"/>
              <a:gd name="connsiteX317" fmla="*/ 10042 w 4028715"/>
              <a:gd name="connsiteY317" fmla="*/ 1407266 h 4372429"/>
              <a:gd name="connsiteX318" fmla="*/ 12325 w 4028715"/>
              <a:gd name="connsiteY318" fmla="*/ 1395170 h 4372429"/>
              <a:gd name="connsiteX319" fmla="*/ 14607 w 4028715"/>
              <a:gd name="connsiteY319" fmla="*/ 1382845 h 4372429"/>
              <a:gd name="connsiteX320" fmla="*/ 16661 w 4028715"/>
              <a:gd name="connsiteY320" fmla="*/ 1370749 h 4372429"/>
              <a:gd name="connsiteX321" fmla="*/ 19172 w 4028715"/>
              <a:gd name="connsiteY321" fmla="*/ 1358425 h 4372429"/>
              <a:gd name="connsiteX322" fmla="*/ 21910 w 4028715"/>
              <a:gd name="connsiteY322" fmla="*/ 1346329 h 4372429"/>
              <a:gd name="connsiteX323" fmla="*/ 24649 w 4028715"/>
              <a:gd name="connsiteY323" fmla="*/ 1334461 h 4372429"/>
              <a:gd name="connsiteX324" fmla="*/ 27388 w 4028715"/>
              <a:gd name="connsiteY324" fmla="*/ 1322593 h 4372429"/>
              <a:gd name="connsiteX325" fmla="*/ 30355 w 4028715"/>
              <a:gd name="connsiteY325" fmla="*/ 1310953 h 4372429"/>
              <a:gd name="connsiteX326" fmla="*/ 33322 w 4028715"/>
              <a:gd name="connsiteY326" fmla="*/ 1299085 h 4372429"/>
              <a:gd name="connsiteX327" fmla="*/ 36745 w 4028715"/>
              <a:gd name="connsiteY327" fmla="*/ 1287673 h 4372429"/>
              <a:gd name="connsiteX328" fmla="*/ 39940 w 4028715"/>
              <a:gd name="connsiteY328" fmla="*/ 1276490 h 4372429"/>
              <a:gd name="connsiteX329" fmla="*/ 43136 w 4028715"/>
              <a:gd name="connsiteY329" fmla="*/ 1265535 h 4372429"/>
              <a:gd name="connsiteX330" fmla="*/ 46559 w 4028715"/>
              <a:gd name="connsiteY330" fmla="*/ 1254580 h 4372429"/>
              <a:gd name="connsiteX331" fmla="*/ 49982 w 4028715"/>
              <a:gd name="connsiteY331" fmla="*/ 1243853 h 4372429"/>
              <a:gd name="connsiteX332" fmla="*/ 53634 w 4028715"/>
              <a:gd name="connsiteY332" fmla="*/ 1233583 h 4372429"/>
              <a:gd name="connsiteX333" fmla="*/ 57514 w 4028715"/>
              <a:gd name="connsiteY333" fmla="*/ 1223541 h 4372429"/>
              <a:gd name="connsiteX334" fmla="*/ 60938 w 4028715"/>
              <a:gd name="connsiteY334" fmla="*/ 1213727 h 4372429"/>
              <a:gd name="connsiteX335" fmla="*/ 64817 w 4028715"/>
              <a:gd name="connsiteY335" fmla="*/ 1203685 h 4372429"/>
              <a:gd name="connsiteX336" fmla="*/ 68697 w 4028715"/>
              <a:gd name="connsiteY336" fmla="*/ 1194784 h 4372429"/>
              <a:gd name="connsiteX337" fmla="*/ 72577 w 4028715"/>
              <a:gd name="connsiteY337" fmla="*/ 1185655 h 4372429"/>
              <a:gd name="connsiteX338" fmla="*/ 76229 w 4028715"/>
              <a:gd name="connsiteY338" fmla="*/ 1176982 h 4372429"/>
              <a:gd name="connsiteX339" fmla="*/ 80109 w 4028715"/>
              <a:gd name="connsiteY339" fmla="*/ 1168766 h 4372429"/>
              <a:gd name="connsiteX340" fmla="*/ 89466 w 4028715"/>
              <a:gd name="connsiteY340" fmla="*/ 1150279 h 4372429"/>
              <a:gd name="connsiteX341" fmla="*/ 98367 w 4028715"/>
              <a:gd name="connsiteY341" fmla="*/ 1131564 h 4372429"/>
              <a:gd name="connsiteX342" fmla="*/ 107725 w 4028715"/>
              <a:gd name="connsiteY342" fmla="*/ 1113534 h 4372429"/>
              <a:gd name="connsiteX343" fmla="*/ 117539 w 4028715"/>
              <a:gd name="connsiteY343" fmla="*/ 1095504 h 4372429"/>
              <a:gd name="connsiteX344" fmla="*/ 122560 w 4028715"/>
              <a:gd name="connsiteY344" fmla="*/ 1086831 h 4372429"/>
              <a:gd name="connsiteX345" fmla="*/ 127352 w 4028715"/>
              <a:gd name="connsiteY345" fmla="*/ 1078158 h 4372429"/>
              <a:gd name="connsiteX346" fmla="*/ 132602 w 4028715"/>
              <a:gd name="connsiteY346" fmla="*/ 1069714 h 4372429"/>
              <a:gd name="connsiteX347" fmla="*/ 137851 w 4028715"/>
              <a:gd name="connsiteY347" fmla="*/ 1061041 h 4372429"/>
              <a:gd name="connsiteX348" fmla="*/ 143329 w 4028715"/>
              <a:gd name="connsiteY348" fmla="*/ 1052597 h 4372429"/>
              <a:gd name="connsiteX349" fmla="*/ 148806 w 4028715"/>
              <a:gd name="connsiteY349" fmla="*/ 1044380 h 4372429"/>
              <a:gd name="connsiteX350" fmla="*/ 154512 w 4028715"/>
              <a:gd name="connsiteY350" fmla="*/ 1036164 h 4372429"/>
              <a:gd name="connsiteX351" fmla="*/ 160217 w 4028715"/>
              <a:gd name="connsiteY351" fmla="*/ 1028632 h 4372429"/>
              <a:gd name="connsiteX352" fmla="*/ 166380 w 4028715"/>
              <a:gd name="connsiteY352" fmla="*/ 1020416 h 4372429"/>
              <a:gd name="connsiteX353" fmla="*/ 172085 w 4028715"/>
              <a:gd name="connsiteY353" fmla="*/ 1012428 h 4372429"/>
              <a:gd name="connsiteX354" fmla="*/ 177791 w 4028715"/>
              <a:gd name="connsiteY354" fmla="*/ 1004212 h 4372429"/>
              <a:gd name="connsiteX355" fmla="*/ 183725 w 4028715"/>
              <a:gd name="connsiteY355" fmla="*/ 996452 h 4372429"/>
              <a:gd name="connsiteX356" fmla="*/ 189431 w 4028715"/>
              <a:gd name="connsiteY356" fmla="*/ 988464 h 4372429"/>
              <a:gd name="connsiteX357" fmla="*/ 195593 w 4028715"/>
              <a:gd name="connsiteY357" fmla="*/ 980704 h 4372429"/>
              <a:gd name="connsiteX358" fmla="*/ 201755 w 4028715"/>
              <a:gd name="connsiteY358" fmla="*/ 973401 h 4372429"/>
              <a:gd name="connsiteX359" fmla="*/ 208374 w 4028715"/>
              <a:gd name="connsiteY359" fmla="*/ 966326 h 4372429"/>
              <a:gd name="connsiteX360" fmla="*/ 224350 w 4028715"/>
              <a:gd name="connsiteY360" fmla="*/ 948980 h 4372429"/>
              <a:gd name="connsiteX361" fmla="*/ 234392 w 4028715"/>
              <a:gd name="connsiteY361" fmla="*/ 937569 h 4372429"/>
              <a:gd name="connsiteX362" fmla="*/ 240554 w 4028715"/>
              <a:gd name="connsiteY362" fmla="*/ 929581 h 4372429"/>
              <a:gd name="connsiteX363" fmla="*/ 245347 w 4028715"/>
              <a:gd name="connsiteY363" fmla="*/ 924331 h 4372429"/>
              <a:gd name="connsiteX364" fmla="*/ 247858 w 4028715"/>
              <a:gd name="connsiteY364" fmla="*/ 921593 h 4372429"/>
              <a:gd name="connsiteX365" fmla="*/ 250597 w 4028715"/>
              <a:gd name="connsiteY365" fmla="*/ 919082 h 4372429"/>
              <a:gd name="connsiteX366" fmla="*/ 253564 w 4028715"/>
              <a:gd name="connsiteY366" fmla="*/ 915659 h 4372429"/>
              <a:gd name="connsiteX367" fmla="*/ 257672 w 4028715"/>
              <a:gd name="connsiteY367" fmla="*/ 912235 h 4372429"/>
              <a:gd name="connsiteX368" fmla="*/ 269312 w 4028715"/>
              <a:gd name="connsiteY368" fmla="*/ 902193 h 4372429"/>
              <a:gd name="connsiteX369" fmla="*/ 287113 w 4028715"/>
              <a:gd name="connsiteY369" fmla="*/ 887130 h 4372429"/>
              <a:gd name="connsiteX370" fmla="*/ 291221 w 4028715"/>
              <a:gd name="connsiteY370" fmla="*/ 883250 h 4372429"/>
              <a:gd name="connsiteX371" fmla="*/ 295101 w 4028715"/>
              <a:gd name="connsiteY371" fmla="*/ 880055 h 4372429"/>
              <a:gd name="connsiteX372" fmla="*/ 298297 w 4028715"/>
              <a:gd name="connsiteY372" fmla="*/ 876631 h 4372429"/>
              <a:gd name="connsiteX373" fmla="*/ 301264 w 4028715"/>
              <a:gd name="connsiteY373" fmla="*/ 873436 h 4372429"/>
              <a:gd name="connsiteX374" fmla="*/ 307654 w 4028715"/>
              <a:gd name="connsiteY374" fmla="*/ 866817 h 4372429"/>
              <a:gd name="connsiteX375" fmla="*/ 314957 w 4028715"/>
              <a:gd name="connsiteY375" fmla="*/ 859742 h 4372429"/>
              <a:gd name="connsiteX376" fmla="*/ 409445 w 4028715"/>
              <a:gd name="connsiteY376" fmla="*/ 788763 h 4372429"/>
              <a:gd name="connsiteX377" fmla="*/ 430670 w 4028715"/>
              <a:gd name="connsiteY377" fmla="*/ 774841 h 4372429"/>
              <a:gd name="connsiteX378" fmla="*/ 453037 w 4028715"/>
              <a:gd name="connsiteY378" fmla="*/ 761147 h 4372429"/>
              <a:gd name="connsiteX379" fmla="*/ 476088 w 4028715"/>
              <a:gd name="connsiteY379" fmla="*/ 747225 h 4372429"/>
              <a:gd name="connsiteX380" fmla="*/ 499595 w 4028715"/>
              <a:gd name="connsiteY380" fmla="*/ 733303 h 4372429"/>
              <a:gd name="connsiteX381" fmla="*/ 524016 w 4028715"/>
              <a:gd name="connsiteY381" fmla="*/ 719609 h 4372429"/>
              <a:gd name="connsiteX382" fmla="*/ 548208 w 4028715"/>
              <a:gd name="connsiteY382" fmla="*/ 705915 h 4372429"/>
              <a:gd name="connsiteX383" fmla="*/ 573086 w 4028715"/>
              <a:gd name="connsiteY383" fmla="*/ 692222 h 4372429"/>
              <a:gd name="connsiteX384" fmla="*/ 597963 w 4028715"/>
              <a:gd name="connsiteY384" fmla="*/ 678528 h 4372429"/>
              <a:gd name="connsiteX385" fmla="*/ 623296 w 4028715"/>
              <a:gd name="connsiteY385" fmla="*/ 664834 h 4372429"/>
              <a:gd name="connsiteX386" fmla="*/ 648173 w 4028715"/>
              <a:gd name="connsiteY386" fmla="*/ 651140 h 4372429"/>
              <a:gd name="connsiteX387" fmla="*/ 673050 w 4028715"/>
              <a:gd name="connsiteY387" fmla="*/ 637903 h 4372429"/>
              <a:gd name="connsiteX388" fmla="*/ 697699 w 4028715"/>
              <a:gd name="connsiteY388" fmla="*/ 624437 h 4372429"/>
              <a:gd name="connsiteX389" fmla="*/ 721663 w 4028715"/>
              <a:gd name="connsiteY389" fmla="*/ 610972 h 4372429"/>
              <a:gd name="connsiteX390" fmla="*/ 745171 w 4028715"/>
              <a:gd name="connsiteY390" fmla="*/ 597734 h 4372429"/>
              <a:gd name="connsiteX391" fmla="*/ 768450 w 4028715"/>
              <a:gd name="connsiteY391" fmla="*/ 584269 h 4372429"/>
              <a:gd name="connsiteX392" fmla="*/ 790589 w 4028715"/>
              <a:gd name="connsiteY392" fmla="*/ 571260 h 4372429"/>
              <a:gd name="connsiteX393" fmla="*/ 808391 w 4028715"/>
              <a:gd name="connsiteY393" fmla="*/ 560533 h 4372429"/>
              <a:gd name="connsiteX394" fmla="*/ 825964 w 4028715"/>
              <a:gd name="connsiteY394" fmla="*/ 550719 h 4372429"/>
              <a:gd name="connsiteX395" fmla="*/ 843310 w 4028715"/>
              <a:gd name="connsiteY395" fmla="*/ 540905 h 4372429"/>
              <a:gd name="connsiteX396" fmla="*/ 860884 w 4028715"/>
              <a:gd name="connsiteY396" fmla="*/ 530863 h 4372429"/>
              <a:gd name="connsiteX397" fmla="*/ 878001 w 4028715"/>
              <a:gd name="connsiteY397" fmla="*/ 521506 h 4372429"/>
              <a:gd name="connsiteX398" fmla="*/ 895574 w 4028715"/>
              <a:gd name="connsiteY398" fmla="*/ 511463 h 4372429"/>
              <a:gd name="connsiteX399" fmla="*/ 913376 w 4028715"/>
              <a:gd name="connsiteY399" fmla="*/ 501650 h 4372429"/>
              <a:gd name="connsiteX400" fmla="*/ 931178 w 4028715"/>
              <a:gd name="connsiteY400" fmla="*/ 491151 h 4372429"/>
              <a:gd name="connsiteX401" fmla="*/ 962902 w 4028715"/>
              <a:gd name="connsiteY401" fmla="*/ 471980 h 4372429"/>
              <a:gd name="connsiteX402" fmla="*/ 999876 w 4028715"/>
              <a:gd name="connsiteY402" fmla="*/ 449841 h 4372429"/>
              <a:gd name="connsiteX403" fmla="*/ 1041185 w 4028715"/>
              <a:gd name="connsiteY403" fmla="*/ 425421 h 4372429"/>
              <a:gd name="connsiteX404" fmla="*/ 1085462 w 4028715"/>
              <a:gd name="connsiteY404" fmla="*/ 398946 h 4372429"/>
              <a:gd name="connsiteX405" fmla="*/ 1132705 w 4028715"/>
              <a:gd name="connsiteY405" fmla="*/ 371102 h 4372429"/>
              <a:gd name="connsiteX406" fmla="*/ 1182003 w 4028715"/>
              <a:gd name="connsiteY406" fmla="*/ 342117 h 4372429"/>
              <a:gd name="connsiteX407" fmla="*/ 1232442 w 4028715"/>
              <a:gd name="connsiteY407" fmla="*/ 312447 h 4372429"/>
              <a:gd name="connsiteX408" fmla="*/ 1283337 w 4028715"/>
              <a:gd name="connsiteY408" fmla="*/ 282549 h 4372429"/>
              <a:gd name="connsiteX409" fmla="*/ 1334232 w 4028715"/>
              <a:gd name="connsiteY409" fmla="*/ 253107 h 4372429"/>
              <a:gd name="connsiteX410" fmla="*/ 1383987 w 4028715"/>
              <a:gd name="connsiteY410" fmla="*/ 224350 h 4372429"/>
              <a:gd name="connsiteX411" fmla="*/ 1431915 w 4028715"/>
              <a:gd name="connsiteY411" fmla="*/ 196734 h 4372429"/>
              <a:gd name="connsiteX412" fmla="*/ 1477561 w 4028715"/>
              <a:gd name="connsiteY412" fmla="*/ 170716 h 4372429"/>
              <a:gd name="connsiteX413" fmla="*/ 1520012 w 4028715"/>
              <a:gd name="connsiteY413" fmla="*/ 146980 h 4372429"/>
              <a:gd name="connsiteX414" fmla="*/ 1558582 w 4028715"/>
              <a:gd name="connsiteY414" fmla="*/ 125983 h 4372429"/>
              <a:gd name="connsiteX415" fmla="*/ 1575928 w 4028715"/>
              <a:gd name="connsiteY415" fmla="*/ 116397 h 4372429"/>
              <a:gd name="connsiteX416" fmla="*/ 1592132 w 4028715"/>
              <a:gd name="connsiteY416" fmla="*/ 107725 h 4372429"/>
              <a:gd name="connsiteX417" fmla="*/ 1607195 w 4028715"/>
              <a:gd name="connsiteY417" fmla="*/ 99737 h 4372429"/>
              <a:gd name="connsiteX418" fmla="*/ 1620661 w 4028715"/>
              <a:gd name="connsiteY418" fmla="*/ 92890 h 4372429"/>
              <a:gd name="connsiteX419" fmla="*/ 1644169 w 4028715"/>
              <a:gd name="connsiteY419" fmla="*/ 81478 h 4372429"/>
              <a:gd name="connsiteX420" fmla="*/ 1667905 w 4028715"/>
              <a:gd name="connsiteY420" fmla="*/ 70751 h 4372429"/>
              <a:gd name="connsiteX421" fmla="*/ 1691869 w 4028715"/>
              <a:gd name="connsiteY421" fmla="*/ 60938 h 4372429"/>
              <a:gd name="connsiteX422" fmla="*/ 1716061 w 4028715"/>
              <a:gd name="connsiteY422" fmla="*/ 52037 h 4372429"/>
              <a:gd name="connsiteX423" fmla="*/ 1740710 w 4028715"/>
              <a:gd name="connsiteY423" fmla="*/ 43364 h 4372429"/>
              <a:gd name="connsiteX424" fmla="*/ 1764902 w 4028715"/>
              <a:gd name="connsiteY424" fmla="*/ 35832 h 4372429"/>
              <a:gd name="connsiteX425" fmla="*/ 1789779 w 4028715"/>
              <a:gd name="connsiteY425" fmla="*/ 28985 h 4372429"/>
              <a:gd name="connsiteX426" fmla="*/ 1814656 w 4028715"/>
              <a:gd name="connsiteY426" fmla="*/ 22595 h 4372429"/>
              <a:gd name="connsiteX427" fmla="*/ 1839534 w 4028715"/>
              <a:gd name="connsiteY427" fmla="*/ 17117 h 4372429"/>
              <a:gd name="connsiteX428" fmla="*/ 1864867 w 4028715"/>
              <a:gd name="connsiteY428" fmla="*/ 12553 h 4372429"/>
              <a:gd name="connsiteX429" fmla="*/ 1889972 w 4028715"/>
              <a:gd name="connsiteY429" fmla="*/ 8673 h 4372429"/>
              <a:gd name="connsiteX430" fmla="*/ 1915078 w 4028715"/>
              <a:gd name="connsiteY430" fmla="*/ 5478 h 4372429"/>
              <a:gd name="connsiteX431" fmla="*/ 1940411 w 4028715"/>
              <a:gd name="connsiteY431" fmla="*/ 2967 h 4372429"/>
              <a:gd name="connsiteX432" fmla="*/ 1965973 w 4028715"/>
              <a:gd name="connsiteY432" fmla="*/ 1370 h 4372429"/>
              <a:gd name="connsiteX433" fmla="*/ 1991306 w 4028715"/>
              <a:gd name="connsiteY433" fmla="*/ 228 h 4372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Lst>
            <a:rect l="l" t="t" r="r" b="b"/>
            <a:pathLst>
              <a:path w="4028715" h="4372429">
                <a:moveTo>
                  <a:pt x="2016868" y="0"/>
                </a:moveTo>
                <a:lnTo>
                  <a:pt x="2042202" y="457"/>
                </a:lnTo>
                <a:lnTo>
                  <a:pt x="2067763" y="1598"/>
                </a:lnTo>
                <a:lnTo>
                  <a:pt x="2093097" y="3652"/>
                </a:lnTo>
                <a:lnTo>
                  <a:pt x="2118202" y="6391"/>
                </a:lnTo>
                <a:lnTo>
                  <a:pt x="2143764" y="9814"/>
                </a:lnTo>
                <a:lnTo>
                  <a:pt x="2168869" y="13922"/>
                </a:lnTo>
                <a:lnTo>
                  <a:pt x="2193746" y="18943"/>
                </a:lnTo>
                <a:lnTo>
                  <a:pt x="2218852" y="24421"/>
                </a:lnTo>
                <a:lnTo>
                  <a:pt x="2243729" y="30583"/>
                </a:lnTo>
                <a:lnTo>
                  <a:pt x="2268378" y="37658"/>
                </a:lnTo>
                <a:lnTo>
                  <a:pt x="2293026" y="45646"/>
                </a:lnTo>
                <a:lnTo>
                  <a:pt x="2317447" y="54091"/>
                </a:lnTo>
                <a:lnTo>
                  <a:pt x="2341411" y="63448"/>
                </a:lnTo>
                <a:lnTo>
                  <a:pt x="2365375" y="73262"/>
                </a:lnTo>
                <a:lnTo>
                  <a:pt x="2389339" y="83989"/>
                </a:lnTo>
                <a:lnTo>
                  <a:pt x="2412619" y="95400"/>
                </a:lnTo>
                <a:lnTo>
                  <a:pt x="3242235" y="573770"/>
                </a:lnTo>
                <a:lnTo>
                  <a:pt x="3251136" y="579019"/>
                </a:lnTo>
                <a:lnTo>
                  <a:pt x="3260037" y="584041"/>
                </a:lnTo>
                <a:lnTo>
                  <a:pt x="3268938" y="589290"/>
                </a:lnTo>
                <a:lnTo>
                  <a:pt x="3278067" y="594083"/>
                </a:lnTo>
                <a:lnTo>
                  <a:pt x="3286740" y="599104"/>
                </a:lnTo>
                <a:lnTo>
                  <a:pt x="3295869" y="603668"/>
                </a:lnTo>
                <a:lnTo>
                  <a:pt x="3304313" y="608689"/>
                </a:lnTo>
                <a:lnTo>
                  <a:pt x="3312758" y="613254"/>
                </a:lnTo>
                <a:lnTo>
                  <a:pt x="3659439" y="817292"/>
                </a:lnTo>
                <a:lnTo>
                  <a:pt x="3668797" y="823682"/>
                </a:lnTo>
                <a:lnTo>
                  <a:pt x="3677013" y="829844"/>
                </a:lnTo>
                <a:lnTo>
                  <a:pt x="3684316" y="835778"/>
                </a:lnTo>
                <a:lnTo>
                  <a:pt x="3691163" y="841256"/>
                </a:lnTo>
                <a:lnTo>
                  <a:pt x="3703031" y="851070"/>
                </a:lnTo>
                <a:lnTo>
                  <a:pt x="3712845" y="860199"/>
                </a:lnTo>
                <a:lnTo>
                  <a:pt x="3721974" y="868643"/>
                </a:lnTo>
                <a:lnTo>
                  <a:pt x="3730419" y="876860"/>
                </a:lnTo>
                <a:lnTo>
                  <a:pt x="3734755" y="880739"/>
                </a:lnTo>
                <a:lnTo>
                  <a:pt x="3739320" y="884848"/>
                </a:lnTo>
                <a:lnTo>
                  <a:pt x="3744112" y="888956"/>
                </a:lnTo>
                <a:lnTo>
                  <a:pt x="3749133" y="893064"/>
                </a:lnTo>
                <a:lnTo>
                  <a:pt x="3757350" y="898770"/>
                </a:lnTo>
                <a:lnTo>
                  <a:pt x="3762827" y="902650"/>
                </a:lnTo>
                <a:lnTo>
                  <a:pt x="3765566" y="904932"/>
                </a:lnTo>
                <a:lnTo>
                  <a:pt x="3768305" y="907214"/>
                </a:lnTo>
                <a:lnTo>
                  <a:pt x="3771728" y="910181"/>
                </a:lnTo>
                <a:lnTo>
                  <a:pt x="3775836" y="914746"/>
                </a:lnTo>
                <a:lnTo>
                  <a:pt x="3789987" y="930494"/>
                </a:lnTo>
                <a:lnTo>
                  <a:pt x="3803909" y="946698"/>
                </a:lnTo>
                <a:lnTo>
                  <a:pt x="3817374" y="962674"/>
                </a:lnTo>
                <a:lnTo>
                  <a:pt x="3830612" y="979107"/>
                </a:lnTo>
                <a:lnTo>
                  <a:pt x="3843621" y="995767"/>
                </a:lnTo>
                <a:lnTo>
                  <a:pt x="3856173" y="1012656"/>
                </a:lnTo>
                <a:lnTo>
                  <a:pt x="3868269" y="1029774"/>
                </a:lnTo>
                <a:lnTo>
                  <a:pt x="3879909" y="1047119"/>
                </a:lnTo>
                <a:lnTo>
                  <a:pt x="3891321" y="1064693"/>
                </a:lnTo>
                <a:lnTo>
                  <a:pt x="3902276" y="1082267"/>
                </a:lnTo>
                <a:lnTo>
                  <a:pt x="3913003" y="1100297"/>
                </a:lnTo>
                <a:lnTo>
                  <a:pt x="3923045" y="1118327"/>
                </a:lnTo>
                <a:lnTo>
                  <a:pt x="3933087" y="1136813"/>
                </a:lnTo>
                <a:lnTo>
                  <a:pt x="3942216" y="1155528"/>
                </a:lnTo>
                <a:lnTo>
                  <a:pt x="3951345" y="1174243"/>
                </a:lnTo>
                <a:lnTo>
                  <a:pt x="3959790" y="1193186"/>
                </a:lnTo>
                <a:lnTo>
                  <a:pt x="3967778" y="1212586"/>
                </a:lnTo>
                <a:lnTo>
                  <a:pt x="3975309" y="1231985"/>
                </a:lnTo>
                <a:lnTo>
                  <a:pt x="3982613" y="1251613"/>
                </a:lnTo>
                <a:lnTo>
                  <a:pt x="3989003" y="1271469"/>
                </a:lnTo>
                <a:lnTo>
                  <a:pt x="3995394" y="1291782"/>
                </a:lnTo>
                <a:lnTo>
                  <a:pt x="4000871" y="1312322"/>
                </a:lnTo>
                <a:lnTo>
                  <a:pt x="4006120" y="1332863"/>
                </a:lnTo>
                <a:lnTo>
                  <a:pt x="4010685" y="1353632"/>
                </a:lnTo>
                <a:lnTo>
                  <a:pt x="4014793" y="1374857"/>
                </a:lnTo>
                <a:lnTo>
                  <a:pt x="4018673" y="1396083"/>
                </a:lnTo>
                <a:lnTo>
                  <a:pt x="4021640" y="1417765"/>
                </a:lnTo>
                <a:lnTo>
                  <a:pt x="4024151" y="1439446"/>
                </a:lnTo>
                <a:lnTo>
                  <a:pt x="4026205" y="1461585"/>
                </a:lnTo>
                <a:lnTo>
                  <a:pt x="4027574" y="1483723"/>
                </a:lnTo>
                <a:lnTo>
                  <a:pt x="4028487" y="1506318"/>
                </a:lnTo>
                <a:lnTo>
                  <a:pt x="4028715" y="1528912"/>
                </a:lnTo>
                <a:lnTo>
                  <a:pt x="4028715" y="2843517"/>
                </a:lnTo>
                <a:lnTo>
                  <a:pt x="4028487" y="2861547"/>
                </a:lnTo>
                <a:lnTo>
                  <a:pt x="4027574" y="2879805"/>
                </a:lnTo>
                <a:lnTo>
                  <a:pt x="4026433" y="2898292"/>
                </a:lnTo>
                <a:lnTo>
                  <a:pt x="4024835" y="2917007"/>
                </a:lnTo>
                <a:lnTo>
                  <a:pt x="4022781" y="2936178"/>
                </a:lnTo>
                <a:lnTo>
                  <a:pt x="4020042" y="2954893"/>
                </a:lnTo>
                <a:lnTo>
                  <a:pt x="4016847" y="2974293"/>
                </a:lnTo>
                <a:lnTo>
                  <a:pt x="4013424" y="2993464"/>
                </a:lnTo>
                <a:lnTo>
                  <a:pt x="4009316" y="3012863"/>
                </a:lnTo>
                <a:lnTo>
                  <a:pt x="4004979" y="3032263"/>
                </a:lnTo>
                <a:lnTo>
                  <a:pt x="4000186" y="3051663"/>
                </a:lnTo>
                <a:lnTo>
                  <a:pt x="3995165" y="3071062"/>
                </a:lnTo>
                <a:lnTo>
                  <a:pt x="3989231" y="3090462"/>
                </a:lnTo>
                <a:lnTo>
                  <a:pt x="3983297" y="3109633"/>
                </a:lnTo>
                <a:lnTo>
                  <a:pt x="3977135" y="3128804"/>
                </a:lnTo>
                <a:lnTo>
                  <a:pt x="3970516" y="3147519"/>
                </a:lnTo>
                <a:lnTo>
                  <a:pt x="3963441" y="3166462"/>
                </a:lnTo>
                <a:lnTo>
                  <a:pt x="3955910" y="3184949"/>
                </a:lnTo>
                <a:lnTo>
                  <a:pt x="3948150" y="3203435"/>
                </a:lnTo>
                <a:lnTo>
                  <a:pt x="3940162" y="3221466"/>
                </a:lnTo>
                <a:lnTo>
                  <a:pt x="3931717" y="3239039"/>
                </a:lnTo>
                <a:lnTo>
                  <a:pt x="3922816" y="3256613"/>
                </a:lnTo>
                <a:lnTo>
                  <a:pt x="3913915" y="3273502"/>
                </a:lnTo>
                <a:lnTo>
                  <a:pt x="3904558" y="3290163"/>
                </a:lnTo>
                <a:lnTo>
                  <a:pt x="3894972" y="3306595"/>
                </a:lnTo>
                <a:lnTo>
                  <a:pt x="3885158" y="3322571"/>
                </a:lnTo>
                <a:lnTo>
                  <a:pt x="3874660" y="3337863"/>
                </a:lnTo>
                <a:lnTo>
                  <a:pt x="3864390" y="3352470"/>
                </a:lnTo>
                <a:lnTo>
                  <a:pt x="3853663" y="3366848"/>
                </a:lnTo>
                <a:lnTo>
                  <a:pt x="3842936" y="3380542"/>
                </a:lnTo>
                <a:lnTo>
                  <a:pt x="3831753" y="3393551"/>
                </a:lnTo>
                <a:lnTo>
                  <a:pt x="3820341" y="3406104"/>
                </a:lnTo>
                <a:lnTo>
                  <a:pt x="3813038" y="3413407"/>
                </a:lnTo>
                <a:lnTo>
                  <a:pt x="3806647" y="3419797"/>
                </a:lnTo>
                <a:lnTo>
                  <a:pt x="3803452" y="3422993"/>
                </a:lnTo>
                <a:lnTo>
                  <a:pt x="3800257" y="3426416"/>
                </a:lnTo>
                <a:lnTo>
                  <a:pt x="3797062" y="3429840"/>
                </a:lnTo>
                <a:lnTo>
                  <a:pt x="3793638" y="3434176"/>
                </a:lnTo>
                <a:lnTo>
                  <a:pt x="3781314" y="3449467"/>
                </a:lnTo>
                <a:lnTo>
                  <a:pt x="3773326" y="3459053"/>
                </a:lnTo>
                <a:lnTo>
                  <a:pt x="3770359" y="3462248"/>
                </a:lnTo>
                <a:lnTo>
                  <a:pt x="3768077" y="3464302"/>
                </a:lnTo>
                <a:lnTo>
                  <a:pt x="3766251" y="3465900"/>
                </a:lnTo>
                <a:lnTo>
                  <a:pt x="3764653" y="3467041"/>
                </a:lnTo>
                <a:lnTo>
                  <a:pt x="3761458" y="3468867"/>
                </a:lnTo>
                <a:lnTo>
                  <a:pt x="3757350" y="3471377"/>
                </a:lnTo>
                <a:lnTo>
                  <a:pt x="3754611" y="3473660"/>
                </a:lnTo>
                <a:lnTo>
                  <a:pt x="3751188" y="3476398"/>
                </a:lnTo>
                <a:lnTo>
                  <a:pt x="3746395" y="3480278"/>
                </a:lnTo>
                <a:lnTo>
                  <a:pt x="3740917" y="3485071"/>
                </a:lnTo>
                <a:lnTo>
                  <a:pt x="3730647" y="3494657"/>
                </a:lnTo>
                <a:lnTo>
                  <a:pt x="3720148" y="3504014"/>
                </a:lnTo>
                <a:lnTo>
                  <a:pt x="3709878" y="3512915"/>
                </a:lnTo>
                <a:lnTo>
                  <a:pt x="3699151" y="3522044"/>
                </a:lnTo>
                <a:lnTo>
                  <a:pt x="3688424" y="3530717"/>
                </a:lnTo>
                <a:lnTo>
                  <a:pt x="3677926" y="3539162"/>
                </a:lnTo>
                <a:lnTo>
                  <a:pt x="3667199" y="3547606"/>
                </a:lnTo>
                <a:lnTo>
                  <a:pt x="3656244" y="3555822"/>
                </a:lnTo>
                <a:lnTo>
                  <a:pt x="3645289" y="3563810"/>
                </a:lnTo>
                <a:lnTo>
                  <a:pt x="3634334" y="3571799"/>
                </a:lnTo>
                <a:lnTo>
                  <a:pt x="3623379" y="3579558"/>
                </a:lnTo>
                <a:lnTo>
                  <a:pt x="3612424" y="3587318"/>
                </a:lnTo>
                <a:lnTo>
                  <a:pt x="3590057" y="3602381"/>
                </a:lnTo>
                <a:lnTo>
                  <a:pt x="3567462" y="3616760"/>
                </a:lnTo>
                <a:lnTo>
                  <a:pt x="3544411" y="3631138"/>
                </a:lnTo>
                <a:lnTo>
                  <a:pt x="3521132" y="3644604"/>
                </a:lnTo>
                <a:lnTo>
                  <a:pt x="3497624" y="3658298"/>
                </a:lnTo>
                <a:lnTo>
                  <a:pt x="3473660" y="3671763"/>
                </a:lnTo>
                <a:lnTo>
                  <a:pt x="3449239" y="3684772"/>
                </a:lnTo>
                <a:lnTo>
                  <a:pt x="3424590" y="3698010"/>
                </a:lnTo>
                <a:lnTo>
                  <a:pt x="3399713" y="3711019"/>
                </a:lnTo>
                <a:lnTo>
                  <a:pt x="3374380" y="3724256"/>
                </a:lnTo>
                <a:lnTo>
                  <a:pt x="2958317" y="3962300"/>
                </a:lnTo>
                <a:lnTo>
                  <a:pt x="2940971" y="3972570"/>
                </a:lnTo>
                <a:lnTo>
                  <a:pt x="2923397" y="3982841"/>
                </a:lnTo>
                <a:lnTo>
                  <a:pt x="2906052" y="3992883"/>
                </a:lnTo>
                <a:lnTo>
                  <a:pt x="2888935" y="4002697"/>
                </a:lnTo>
                <a:lnTo>
                  <a:pt x="2871589" y="4012511"/>
                </a:lnTo>
                <a:lnTo>
                  <a:pt x="2854700" y="4022324"/>
                </a:lnTo>
                <a:lnTo>
                  <a:pt x="2837811" y="4032138"/>
                </a:lnTo>
                <a:lnTo>
                  <a:pt x="2820922" y="4041952"/>
                </a:lnTo>
                <a:lnTo>
                  <a:pt x="2803805" y="4051766"/>
                </a:lnTo>
                <a:lnTo>
                  <a:pt x="2786916" y="4061808"/>
                </a:lnTo>
                <a:lnTo>
                  <a:pt x="2770027" y="4071622"/>
                </a:lnTo>
                <a:lnTo>
                  <a:pt x="2752910" y="4081436"/>
                </a:lnTo>
                <a:lnTo>
                  <a:pt x="2736021" y="4091478"/>
                </a:lnTo>
                <a:lnTo>
                  <a:pt x="2718903" y="4101520"/>
                </a:lnTo>
                <a:lnTo>
                  <a:pt x="2701786" y="4111791"/>
                </a:lnTo>
                <a:lnTo>
                  <a:pt x="2684669" y="4122061"/>
                </a:lnTo>
                <a:lnTo>
                  <a:pt x="2667095" y="4132788"/>
                </a:lnTo>
                <a:lnTo>
                  <a:pt x="2649978" y="4143058"/>
                </a:lnTo>
                <a:lnTo>
                  <a:pt x="2632861" y="4153328"/>
                </a:lnTo>
                <a:lnTo>
                  <a:pt x="2615972" y="4163371"/>
                </a:lnTo>
                <a:lnTo>
                  <a:pt x="2599311" y="4173413"/>
                </a:lnTo>
                <a:lnTo>
                  <a:pt x="2582650" y="4183227"/>
                </a:lnTo>
                <a:lnTo>
                  <a:pt x="2565989" y="4193269"/>
                </a:lnTo>
                <a:lnTo>
                  <a:pt x="2548872" y="4203083"/>
                </a:lnTo>
                <a:lnTo>
                  <a:pt x="2532211" y="4212668"/>
                </a:lnTo>
                <a:lnTo>
                  <a:pt x="2515322" y="4222026"/>
                </a:lnTo>
                <a:lnTo>
                  <a:pt x="2498205" y="4232068"/>
                </a:lnTo>
                <a:lnTo>
                  <a:pt x="2480631" y="4241197"/>
                </a:lnTo>
                <a:lnTo>
                  <a:pt x="2463058" y="4250783"/>
                </a:lnTo>
                <a:lnTo>
                  <a:pt x="2445028" y="4260368"/>
                </a:lnTo>
                <a:lnTo>
                  <a:pt x="2426769" y="4269954"/>
                </a:lnTo>
                <a:lnTo>
                  <a:pt x="2408054" y="4279540"/>
                </a:lnTo>
                <a:lnTo>
                  <a:pt x="2384547" y="4290951"/>
                </a:lnTo>
                <a:lnTo>
                  <a:pt x="2360811" y="4301678"/>
                </a:lnTo>
                <a:lnTo>
                  <a:pt x="2336847" y="4311492"/>
                </a:lnTo>
                <a:lnTo>
                  <a:pt x="2312654" y="4320393"/>
                </a:lnTo>
                <a:lnTo>
                  <a:pt x="2288005" y="4329066"/>
                </a:lnTo>
                <a:lnTo>
                  <a:pt x="2263813" y="4336597"/>
                </a:lnTo>
                <a:lnTo>
                  <a:pt x="2238936" y="4343444"/>
                </a:lnTo>
                <a:lnTo>
                  <a:pt x="2214059" y="4349834"/>
                </a:lnTo>
                <a:lnTo>
                  <a:pt x="2189182" y="4355312"/>
                </a:lnTo>
                <a:lnTo>
                  <a:pt x="2163848" y="4359877"/>
                </a:lnTo>
                <a:lnTo>
                  <a:pt x="2138743" y="4363757"/>
                </a:lnTo>
                <a:lnTo>
                  <a:pt x="2113638" y="4366952"/>
                </a:lnTo>
                <a:lnTo>
                  <a:pt x="2088304" y="4369462"/>
                </a:lnTo>
                <a:lnTo>
                  <a:pt x="2062742" y="4371060"/>
                </a:lnTo>
                <a:lnTo>
                  <a:pt x="2037409" y="4372201"/>
                </a:lnTo>
                <a:lnTo>
                  <a:pt x="2011847" y="4372429"/>
                </a:lnTo>
                <a:lnTo>
                  <a:pt x="1986514" y="4371973"/>
                </a:lnTo>
                <a:lnTo>
                  <a:pt x="1960952" y="4370832"/>
                </a:lnTo>
                <a:lnTo>
                  <a:pt x="1935618" y="4368778"/>
                </a:lnTo>
                <a:lnTo>
                  <a:pt x="1910513" y="4366039"/>
                </a:lnTo>
                <a:lnTo>
                  <a:pt x="1884951" y="4362615"/>
                </a:lnTo>
                <a:lnTo>
                  <a:pt x="1859846" y="4358507"/>
                </a:lnTo>
                <a:lnTo>
                  <a:pt x="1834969" y="4353486"/>
                </a:lnTo>
                <a:lnTo>
                  <a:pt x="1809864" y="4348009"/>
                </a:lnTo>
                <a:lnTo>
                  <a:pt x="1784987" y="4341846"/>
                </a:lnTo>
                <a:lnTo>
                  <a:pt x="1760338" y="4334771"/>
                </a:lnTo>
                <a:lnTo>
                  <a:pt x="1735689" y="4326783"/>
                </a:lnTo>
                <a:lnTo>
                  <a:pt x="1711268" y="4318339"/>
                </a:lnTo>
                <a:lnTo>
                  <a:pt x="1687304" y="4308981"/>
                </a:lnTo>
                <a:lnTo>
                  <a:pt x="1663340" y="4299167"/>
                </a:lnTo>
                <a:lnTo>
                  <a:pt x="1639376" y="4288441"/>
                </a:lnTo>
                <a:lnTo>
                  <a:pt x="1616096" y="4277029"/>
                </a:lnTo>
                <a:lnTo>
                  <a:pt x="1591676" y="4264476"/>
                </a:lnTo>
                <a:lnTo>
                  <a:pt x="1563147" y="4249185"/>
                </a:lnTo>
                <a:lnTo>
                  <a:pt x="1531195" y="4231611"/>
                </a:lnTo>
                <a:lnTo>
                  <a:pt x="1496732" y="4212668"/>
                </a:lnTo>
                <a:lnTo>
                  <a:pt x="1459987" y="4191443"/>
                </a:lnTo>
                <a:lnTo>
                  <a:pt x="1421416" y="4169761"/>
                </a:lnTo>
                <a:lnTo>
                  <a:pt x="1381933" y="4146710"/>
                </a:lnTo>
                <a:lnTo>
                  <a:pt x="1341536" y="4123202"/>
                </a:lnTo>
                <a:lnTo>
                  <a:pt x="1301367" y="4099466"/>
                </a:lnTo>
                <a:lnTo>
                  <a:pt x="1261427" y="4075958"/>
                </a:lnTo>
                <a:lnTo>
                  <a:pt x="1222628" y="4052907"/>
                </a:lnTo>
                <a:lnTo>
                  <a:pt x="1185198" y="4030769"/>
                </a:lnTo>
                <a:lnTo>
                  <a:pt x="1149823" y="4009772"/>
                </a:lnTo>
                <a:lnTo>
                  <a:pt x="1117414" y="3990144"/>
                </a:lnTo>
                <a:lnTo>
                  <a:pt x="1087744" y="3972570"/>
                </a:lnTo>
                <a:lnTo>
                  <a:pt x="1061954" y="3957051"/>
                </a:lnTo>
                <a:lnTo>
                  <a:pt x="645206" y="3719920"/>
                </a:lnTo>
                <a:lnTo>
                  <a:pt x="635164" y="3714670"/>
                </a:lnTo>
                <a:lnTo>
                  <a:pt x="626491" y="3710106"/>
                </a:lnTo>
                <a:lnTo>
                  <a:pt x="618047" y="3705313"/>
                </a:lnTo>
                <a:lnTo>
                  <a:pt x="609831" y="3700748"/>
                </a:lnTo>
                <a:lnTo>
                  <a:pt x="601386" y="3695956"/>
                </a:lnTo>
                <a:lnTo>
                  <a:pt x="592942" y="3691163"/>
                </a:lnTo>
                <a:lnTo>
                  <a:pt x="583812" y="3686142"/>
                </a:lnTo>
                <a:lnTo>
                  <a:pt x="573998" y="3680664"/>
                </a:lnTo>
                <a:lnTo>
                  <a:pt x="369276" y="3555138"/>
                </a:lnTo>
                <a:lnTo>
                  <a:pt x="359919" y="3548747"/>
                </a:lnTo>
                <a:lnTo>
                  <a:pt x="351703" y="3542585"/>
                </a:lnTo>
                <a:lnTo>
                  <a:pt x="344399" y="3536651"/>
                </a:lnTo>
                <a:lnTo>
                  <a:pt x="337552" y="3531174"/>
                </a:lnTo>
                <a:lnTo>
                  <a:pt x="325684" y="3521360"/>
                </a:lnTo>
                <a:lnTo>
                  <a:pt x="315870" y="3512231"/>
                </a:lnTo>
                <a:lnTo>
                  <a:pt x="306741" y="3503786"/>
                </a:lnTo>
                <a:lnTo>
                  <a:pt x="298297" y="3495570"/>
                </a:lnTo>
                <a:lnTo>
                  <a:pt x="293960" y="3491690"/>
                </a:lnTo>
                <a:lnTo>
                  <a:pt x="289396" y="3487582"/>
                </a:lnTo>
                <a:lnTo>
                  <a:pt x="284603" y="3483474"/>
                </a:lnTo>
                <a:lnTo>
                  <a:pt x="279582" y="3479365"/>
                </a:lnTo>
                <a:lnTo>
                  <a:pt x="272278" y="3473888"/>
                </a:lnTo>
                <a:lnTo>
                  <a:pt x="265203" y="3467954"/>
                </a:lnTo>
                <a:lnTo>
                  <a:pt x="258128" y="3461335"/>
                </a:lnTo>
                <a:lnTo>
                  <a:pt x="251053" y="3454488"/>
                </a:lnTo>
                <a:lnTo>
                  <a:pt x="243750" y="3447185"/>
                </a:lnTo>
                <a:lnTo>
                  <a:pt x="236446" y="3439653"/>
                </a:lnTo>
                <a:lnTo>
                  <a:pt x="229143" y="3431437"/>
                </a:lnTo>
                <a:lnTo>
                  <a:pt x="222068" y="3423449"/>
                </a:lnTo>
                <a:lnTo>
                  <a:pt x="214765" y="3414776"/>
                </a:lnTo>
                <a:lnTo>
                  <a:pt x="207461" y="3406104"/>
                </a:lnTo>
                <a:lnTo>
                  <a:pt x="200386" y="3397203"/>
                </a:lnTo>
                <a:lnTo>
                  <a:pt x="193311" y="3387845"/>
                </a:lnTo>
                <a:lnTo>
                  <a:pt x="186236" y="3378488"/>
                </a:lnTo>
                <a:lnTo>
                  <a:pt x="179161" y="3368902"/>
                </a:lnTo>
                <a:lnTo>
                  <a:pt x="172314" y="3359316"/>
                </a:lnTo>
                <a:lnTo>
                  <a:pt x="165467" y="3349503"/>
                </a:lnTo>
                <a:lnTo>
                  <a:pt x="152001" y="3329647"/>
                </a:lnTo>
                <a:lnTo>
                  <a:pt x="139449" y="3309562"/>
                </a:lnTo>
                <a:lnTo>
                  <a:pt x="127124" y="3289935"/>
                </a:lnTo>
                <a:lnTo>
                  <a:pt x="115713" y="3270307"/>
                </a:lnTo>
                <a:lnTo>
                  <a:pt x="104758" y="3251364"/>
                </a:lnTo>
                <a:lnTo>
                  <a:pt x="94944" y="3232877"/>
                </a:lnTo>
                <a:lnTo>
                  <a:pt x="85815" y="3215303"/>
                </a:lnTo>
                <a:lnTo>
                  <a:pt x="77827" y="3198871"/>
                </a:lnTo>
                <a:lnTo>
                  <a:pt x="74175" y="3190883"/>
                </a:lnTo>
                <a:lnTo>
                  <a:pt x="70523" y="3181982"/>
                </a:lnTo>
                <a:lnTo>
                  <a:pt x="66643" y="3173309"/>
                </a:lnTo>
                <a:lnTo>
                  <a:pt x="63220" y="3163952"/>
                </a:lnTo>
                <a:lnTo>
                  <a:pt x="59340" y="3154366"/>
                </a:lnTo>
                <a:lnTo>
                  <a:pt x="55688" y="3144552"/>
                </a:lnTo>
                <a:lnTo>
                  <a:pt x="52265" y="3134510"/>
                </a:lnTo>
                <a:lnTo>
                  <a:pt x="48613" y="3124468"/>
                </a:lnTo>
                <a:lnTo>
                  <a:pt x="42223" y="3103014"/>
                </a:lnTo>
                <a:lnTo>
                  <a:pt x="35604" y="3081104"/>
                </a:lnTo>
                <a:lnTo>
                  <a:pt x="32637" y="3069693"/>
                </a:lnTo>
                <a:lnTo>
                  <a:pt x="29442" y="3058509"/>
                </a:lnTo>
                <a:lnTo>
                  <a:pt x="26475" y="3046870"/>
                </a:lnTo>
                <a:lnTo>
                  <a:pt x="23736" y="3035230"/>
                </a:lnTo>
                <a:lnTo>
                  <a:pt x="21226" y="3023590"/>
                </a:lnTo>
                <a:lnTo>
                  <a:pt x="18487" y="3011494"/>
                </a:lnTo>
                <a:lnTo>
                  <a:pt x="16433" y="2999398"/>
                </a:lnTo>
                <a:lnTo>
                  <a:pt x="13922" y="2987530"/>
                </a:lnTo>
                <a:lnTo>
                  <a:pt x="12096" y="2975434"/>
                </a:lnTo>
                <a:lnTo>
                  <a:pt x="9814" y="2963338"/>
                </a:lnTo>
                <a:lnTo>
                  <a:pt x="8216" y="2951013"/>
                </a:lnTo>
                <a:lnTo>
                  <a:pt x="6619" y="2939145"/>
                </a:lnTo>
                <a:lnTo>
                  <a:pt x="5021" y="2927049"/>
                </a:lnTo>
                <a:lnTo>
                  <a:pt x="3880" y="2914725"/>
                </a:lnTo>
                <a:lnTo>
                  <a:pt x="2739" y="2902857"/>
                </a:lnTo>
                <a:lnTo>
                  <a:pt x="1598" y="2890760"/>
                </a:lnTo>
                <a:lnTo>
                  <a:pt x="1141" y="2878664"/>
                </a:lnTo>
                <a:lnTo>
                  <a:pt x="457" y="2867025"/>
                </a:lnTo>
                <a:lnTo>
                  <a:pt x="0" y="2855157"/>
                </a:lnTo>
                <a:lnTo>
                  <a:pt x="0" y="2843517"/>
                </a:lnTo>
                <a:lnTo>
                  <a:pt x="0" y="1528912"/>
                </a:lnTo>
                <a:lnTo>
                  <a:pt x="0" y="1517273"/>
                </a:lnTo>
                <a:lnTo>
                  <a:pt x="457" y="1505177"/>
                </a:lnTo>
                <a:lnTo>
                  <a:pt x="1141" y="1493080"/>
                </a:lnTo>
                <a:lnTo>
                  <a:pt x="1598" y="1481212"/>
                </a:lnTo>
                <a:lnTo>
                  <a:pt x="2739" y="1468888"/>
                </a:lnTo>
                <a:lnTo>
                  <a:pt x="3880" y="1456792"/>
                </a:lnTo>
                <a:lnTo>
                  <a:pt x="5249" y="1444467"/>
                </a:lnTo>
                <a:lnTo>
                  <a:pt x="6619" y="1432143"/>
                </a:lnTo>
                <a:lnTo>
                  <a:pt x="8445" y="1419590"/>
                </a:lnTo>
                <a:lnTo>
                  <a:pt x="10042" y="1407266"/>
                </a:lnTo>
                <a:lnTo>
                  <a:pt x="12325" y="1395170"/>
                </a:lnTo>
                <a:lnTo>
                  <a:pt x="14607" y="1382845"/>
                </a:lnTo>
                <a:lnTo>
                  <a:pt x="16661" y="1370749"/>
                </a:lnTo>
                <a:lnTo>
                  <a:pt x="19172" y="1358425"/>
                </a:lnTo>
                <a:lnTo>
                  <a:pt x="21910" y="1346329"/>
                </a:lnTo>
                <a:lnTo>
                  <a:pt x="24649" y="1334461"/>
                </a:lnTo>
                <a:lnTo>
                  <a:pt x="27388" y="1322593"/>
                </a:lnTo>
                <a:lnTo>
                  <a:pt x="30355" y="1310953"/>
                </a:lnTo>
                <a:lnTo>
                  <a:pt x="33322" y="1299085"/>
                </a:lnTo>
                <a:lnTo>
                  <a:pt x="36745" y="1287673"/>
                </a:lnTo>
                <a:lnTo>
                  <a:pt x="39940" y="1276490"/>
                </a:lnTo>
                <a:lnTo>
                  <a:pt x="43136" y="1265535"/>
                </a:lnTo>
                <a:lnTo>
                  <a:pt x="46559" y="1254580"/>
                </a:lnTo>
                <a:lnTo>
                  <a:pt x="49982" y="1243853"/>
                </a:lnTo>
                <a:lnTo>
                  <a:pt x="53634" y="1233583"/>
                </a:lnTo>
                <a:lnTo>
                  <a:pt x="57514" y="1223541"/>
                </a:lnTo>
                <a:lnTo>
                  <a:pt x="60938" y="1213727"/>
                </a:lnTo>
                <a:lnTo>
                  <a:pt x="64817" y="1203685"/>
                </a:lnTo>
                <a:lnTo>
                  <a:pt x="68697" y="1194784"/>
                </a:lnTo>
                <a:lnTo>
                  <a:pt x="72577" y="1185655"/>
                </a:lnTo>
                <a:lnTo>
                  <a:pt x="76229" y="1176982"/>
                </a:lnTo>
                <a:lnTo>
                  <a:pt x="80109" y="1168766"/>
                </a:lnTo>
                <a:lnTo>
                  <a:pt x="89466" y="1150279"/>
                </a:lnTo>
                <a:lnTo>
                  <a:pt x="98367" y="1131564"/>
                </a:lnTo>
                <a:lnTo>
                  <a:pt x="107725" y="1113534"/>
                </a:lnTo>
                <a:lnTo>
                  <a:pt x="117539" y="1095504"/>
                </a:lnTo>
                <a:lnTo>
                  <a:pt x="122560" y="1086831"/>
                </a:lnTo>
                <a:lnTo>
                  <a:pt x="127352" y="1078158"/>
                </a:lnTo>
                <a:lnTo>
                  <a:pt x="132602" y="1069714"/>
                </a:lnTo>
                <a:lnTo>
                  <a:pt x="137851" y="1061041"/>
                </a:lnTo>
                <a:lnTo>
                  <a:pt x="143329" y="1052597"/>
                </a:lnTo>
                <a:lnTo>
                  <a:pt x="148806" y="1044380"/>
                </a:lnTo>
                <a:lnTo>
                  <a:pt x="154512" y="1036164"/>
                </a:lnTo>
                <a:lnTo>
                  <a:pt x="160217" y="1028632"/>
                </a:lnTo>
                <a:lnTo>
                  <a:pt x="166380" y="1020416"/>
                </a:lnTo>
                <a:lnTo>
                  <a:pt x="172085" y="1012428"/>
                </a:lnTo>
                <a:lnTo>
                  <a:pt x="177791" y="1004212"/>
                </a:lnTo>
                <a:lnTo>
                  <a:pt x="183725" y="996452"/>
                </a:lnTo>
                <a:lnTo>
                  <a:pt x="189431" y="988464"/>
                </a:lnTo>
                <a:lnTo>
                  <a:pt x="195593" y="980704"/>
                </a:lnTo>
                <a:lnTo>
                  <a:pt x="201755" y="973401"/>
                </a:lnTo>
                <a:lnTo>
                  <a:pt x="208374" y="966326"/>
                </a:lnTo>
                <a:lnTo>
                  <a:pt x="224350" y="948980"/>
                </a:lnTo>
                <a:lnTo>
                  <a:pt x="234392" y="937569"/>
                </a:lnTo>
                <a:lnTo>
                  <a:pt x="240554" y="929581"/>
                </a:lnTo>
                <a:lnTo>
                  <a:pt x="245347" y="924331"/>
                </a:lnTo>
                <a:lnTo>
                  <a:pt x="247858" y="921593"/>
                </a:lnTo>
                <a:lnTo>
                  <a:pt x="250597" y="919082"/>
                </a:lnTo>
                <a:lnTo>
                  <a:pt x="253564" y="915659"/>
                </a:lnTo>
                <a:lnTo>
                  <a:pt x="257672" y="912235"/>
                </a:lnTo>
                <a:lnTo>
                  <a:pt x="269312" y="902193"/>
                </a:lnTo>
                <a:lnTo>
                  <a:pt x="287113" y="887130"/>
                </a:lnTo>
                <a:lnTo>
                  <a:pt x="291221" y="883250"/>
                </a:lnTo>
                <a:lnTo>
                  <a:pt x="295101" y="880055"/>
                </a:lnTo>
                <a:lnTo>
                  <a:pt x="298297" y="876631"/>
                </a:lnTo>
                <a:lnTo>
                  <a:pt x="301264" y="873436"/>
                </a:lnTo>
                <a:lnTo>
                  <a:pt x="307654" y="866817"/>
                </a:lnTo>
                <a:lnTo>
                  <a:pt x="314957" y="859742"/>
                </a:lnTo>
                <a:lnTo>
                  <a:pt x="409445" y="788763"/>
                </a:lnTo>
                <a:lnTo>
                  <a:pt x="430670" y="774841"/>
                </a:lnTo>
                <a:lnTo>
                  <a:pt x="453037" y="761147"/>
                </a:lnTo>
                <a:lnTo>
                  <a:pt x="476088" y="747225"/>
                </a:lnTo>
                <a:lnTo>
                  <a:pt x="499595" y="733303"/>
                </a:lnTo>
                <a:lnTo>
                  <a:pt x="524016" y="719609"/>
                </a:lnTo>
                <a:lnTo>
                  <a:pt x="548208" y="705915"/>
                </a:lnTo>
                <a:lnTo>
                  <a:pt x="573086" y="692222"/>
                </a:lnTo>
                <a:lnTo>
                  <a:pt x="597963" y="678528"/>
                </a:lnTo>
                <a:lnTo>
                  <a:pt x="623296" y="664834"/>
                </a:lnTo>
                <a:lnTo>
                  <a:pt x="648173" y="651140"/>
                </a:lnTo>
                <a:lnTo>
                  <a:pt x="673050" y="637903"/>
                </a:lnTo>
                <a:lnTo>
                  <a:pt x="697699" y="624437"/>
                </a:lnTo>
                <a:lnTo>
                  <a:pt x="721663" y="610972"/>
                </a:lnTo>
                <a:lnTo>
                  <a:pt x="745171" y="597734"/>
                </a:lnTo>
                <a:lnTo>
                  <a:pt x="768450" y="584269"/>
                </a:lnTo>
                <a:lnTo>
                  <a:pt x="790589" y="571260"/>
                </a:lnTo>
                <a:lnTo>
                  <a:pt x="808391" y="560533"/>
                </a:lnTo>
                <a:lnTo>
                  <a:pt x="825964" y="550719"/>
                </a:lnTo>
                <a:lnTo>
                  <a:pt x="843310" y="540905"/>
                </a:lnTo>
                <a:lnTo>
                  <a:pt x="860884" y="530863"/>
                </a:lnTo>
                <a:lnTo>
                  <a:pt x="878001" y="521506"/>
                </a:lnTo>
                <a:lnTo>
                  <a:pt x="895574" y="511463"/>
                </a:lnTo>
                <a:lnTo>
                  <a:pt x="913376" y="501650"/>
                </a:lnTo>
                <a:lnTo>
                  <a:pt x="931178" y="491151"/>
                </a:lnTo>
                <a:lnTo>
                  <a:pt x="962902" y="471980"/>
                </a:lnTo>
                <a:lnTo>
                  <a:pt x="999876" y="449841"/>
                </a:lnTo>
                <a:lnTo>
                  <a:pt x="1041185" y="425421"/>
                </a:lnTo>
                <a:lnTo>
                  <a:pt x="1085462" y="398946"/>
                </a:lnTo>
                <a:lnTo>
                  <a:pt x="1132705" y="371102"/>
                </a:lnTo>
                <a:lnTo>
                  <a:pt x="1182003" y="342117"/>
                </a:lnTo>
                <a:lnTo>
                  <a:pt x="1232442" y="312447"/>
                </a:lnTo>
                <a:lnTo>
                  <a:pt x="1283337" y="282549"/>
                </a:lnTo>
                <a:lnTo>
                  <a:pt x="1334232" y="253107"/>
                </a:lnTo>
                <a:lnTo>
                  <a:pt x="1383987" y="224350"/>
                </a:lnTo>
                <a:lnTo>
                  <a:pt x="1431915" y="196734"/>
                </a:lnTo>
                <a:lnTo>
                  <a:pt x="1477561" y="170716"/>
                </a:lnTo>
                <a:lnTo>
                  <a:pt x="1520012" y="146980"/>
                </a:lnTo>
                <a:lnTo>
                  <a:pt x="1558582" y="125983"/>
                </a:lnTo>
                <a:lnTo>
                  <a:pt x="1575928" y="116397"/>
                </a:lnTo>
                <a:lnTo>
                  <a:pt x="1592132" y="107725"/>
                </a:lnTo>
                <a:lnTo>
                  <a:pt x="1607195" y="99737"/>
                </a:lnTo>
                <a:lnTo>
                  <a:pt x="1620661" y="92890"/>
                </a:lnTo>
                <a:lnTo>
                  <a:pt x="1644169" y="81478"/>
                </a:lnTo>
                <a:lnTo>
                  <a:pt x="1667905" y="70751"/>
                </a:lnTo>
                <a:lnTo>
                  <a:pt x="1691869" y="60938"/>
                </a:lnTo>
                <a:lnTo>
                  <a:pt x="1716061" y="52037"/>
                </a:lnTo>
                <a:lnTo>
                  <a:pt x="1740710" y="43364"/>
                </a:lnTo>
                <a:lnTo>
                  <a:pt x="1764902" y="35832"/>
                </a:lnTo>
                <a:lnTo>
                  <a:pt x="1789779" y="28985"/>
                </a:lnTo>
                <a:lnTo>
                  <a:pt x="1814656" y="22595"/>
                </a:lnTo>
                <a:lnTo>
                  <a:pt x="1839534" y="17117"/>
                </a:lnTo>
                <a:lnTo>
                  <a:pt x="1864867" y="12553"/>
                </a:lnTo>
                <a:lnTo>
                  <a:pt x="1889972" y="8673"/>
                </a:lnTo>
                <a:lnTo>
                  <a:pt x="1915078" y="5478"/>
                </a:lnTo>
                <a:lnTo>
                  <a:pt x="1940411" y="2967"/>
                </a:lnTo>
                <a:lnTo>
                  <a:pt x="1965973" y="1370"/>
                </a:lnTo>
                <a:lnTo>
                  <a:pt x="1991306" y="228"/>
                </a:lnTo>
                <a:close/>
              </a:path>
            </a:pathLst>
          </a:custGeom>
          <a:noFill/>
        </p:spPr>
      </p:sp>
      <p:sp>
        <p:nvSpPr>
          <p:cNvPr id="5" name="Picture Placeholder 34"/>
          <p:cNvSpPr>
            <a:spLocks noGrp="1"/>
          </p:cNvSpPr>
          <p:nvPr>
            <p:ph type="pic" sz="quarter" idx="13"/>
          </p:nvPr>
        </p:nvSpPr>
        <p:spPr>
          <a:xfrm>
            <a:off x="695545" y="1487145"/>
            <a:ext cx="2890156" cy="3136733"/>
          </a:xfrm>
          <a:custGeom>
            <a:avLst/>
            <a:gdLst>
              <a:gd name="connsiteX0" fmla="*/ 2016868 w 4028715"/>
              <a:gd name="connsiteY0" fmla="*/ 0 h 4372429"/>
              <a:gd name="connsiteX1" fmla="*/ 2042202 w 4028715"/>
              <a:gd name="connsiteY1" fmla="*/ 457 h 4372429"/>
              <a:gd name="connsiteX2" fmla="*/ 2067763 w 4028715"/>
              <a:gd name="connsiteY2" fmla="*/ 1598 h 4372429"/>
              <a:gd name="connsiteX3" fmla="*/ 2093097 w 4028715"/>
              <a:gd name="connsiteY3" fmla="*/ 3652 h 4372429"/>
              <a:gd name="connsiteX4" fmla="*/ 2118202 w 4028715"/>
              <a:gd name="connsiteY4" fmla="*/ 6391 h 4372429"/>
              <a:gd name="connsiteX5" fmla="*/ 2143764 w 4028715"/>
              <a:gd name="connsiteY5" fmla="*/ 9814 h 4372429"/>
              <a:gd name="connsiteX6" fmla="*/ 2168869 w 4028715"/>
              <a:gd name="connsiteY6" fmla="*/ 13922 h 4372429"/>
              <a:gd name="connsiteX7" fmla="*/ 2193746 w 4028715"/>
              <a:gd name="connsiteY7" fmla="*/ 18943 h 4372429"/>
              <a:gd name="connsiteX8" fmla="*/ 2218852 w 4028715"/>
              <a:gd name="connsiteY8" fmla="*/ 24421 h 4372429"/>
              <a:gd name="connsiteX9" fmla="*/ 2243729 w 4028715"/>
              <a:gd name="connsiteY9" fmla="*/ 30583 h 4372429"/>
              <a:gd name="connsiteX10" fmla="*/ 2268378 w 4028715"/>
              <a:gd name="connsiteY10" fmla="*/ 37658 h 4372429"/>
              <a:gd name="connsiteX11" fmla="*/ 2293026 w 4028715"/>
              <a:gd name="connsiteY11" fmla="*/ 45646 h 4372429"/>
              <a:gd name="connsiteX12" fmla="*/ 2317447 w 4028715"/>
              <a:gd name="connsiteY12" fmla="*/ 54091 h 4372429"/>
              <a:gd name="connsiteX13" fmla="*/ 2341411 w 4028715"/>
              <a:gd name="connsiteY13" fmla="*/ 63448 h 4372429"/>
              <a:gd name="connsiteX14" fmla="*/ 2365375 w 4028715"/>
              <a:gd name="connsiteY14" fmla="*/ 73262 h 4372429"/>
              <a:gd name="connsiteX15" fmla="*/ 2389339 w 4028715"/>
              <a:gd name="connsiteY15" fmla="*/ 83989 h 4372429"/>
              <a:gd name="connsiteX16" fmla="*/ 2412619 w 4028715"/>
              <a:gd name="connsiteY16" fmla="*/ 95400 h 4372429"/>
              <a:gd name="connsiteX17" fmla="*/ 3242235 w 4028715"/>
              <a:gd name="connsiteY17" fmla="*/ 573770 h 4372429"/>
              <a:gd name="connsiteX18" fmla="*/ 3251136 w 4028715"/>
              <a:gd name="connsiteY18" fmla="*/ 579019 h 4372429"/>
              <a:gd name="connsiteX19" fmla="*/ 3260037 w 4028715"/>
              <a:gd name="connsiteY19" fmla="*/ 584041 h 4372429"/>
              <a:gd name="connsiteX20" fmla="*/ 3268938 w 4028715"/>
              <a:gd name="connsiteY20" fmla="*/ 589290 h 4372429"/>
              <a:gd name="connsiteX21" fmla="*/ 3278067 w 4028715"/>
              <a:gd name="connsiteY21" fmla="*/ 594083 h 4372429"/>
              <a:gd name="connsiteX22" fmla="*/ 3286740 w 4028715"/>
              <a:gd name="connsiteY22" fmla="*/ 599104 h 4372429"/>
              <a:gd name="connsiteX23" fmla="*/ 3295869 w 4028715"/>
              <a:gd name="connsiteY23" fmla="*/ 603668 h 4372429"/>
              <a:gd name="connsiteX24" fmla="*/ 3304313 w 4028715"/>
              <a:gd name="connsiteY24" fmla="*/ 608689 h 4372429"/>
              <a:gd name="connsiteX25" fmla="*/ 3312758 w 4028715"/>
              <a:gd name="connsiteY25" fmla="*/ 613254 h 4372429"/>
              <a:gd name="connsiteX26" fmla="*/ 3659439 w 4028715"/>
              <a:gd name="connsiteY26" fmla="*/ 817292 h 4372429"/>
              <a:gd name="connsiteX27" fmla="*/ 3668797 w 4028715"/>
              <a:gd name="connsiteY27" fmla="*/ 823682 h 4372429"/>
              <a:gd name="connsiteX28" fmla="*/ 3677013 w 4028715"/>
              <a:gd name="connsiteY28" fmla="*/ 829844 h 4372429"/>
              <a:gd name="connsiteX29" fmla="*/ 3684316 w 4028715"/>
              <a:gd name="connsiteY29" fmla="*/ 835778 h 4372429"/>
              <a:gd name="connsiteX30" fmla="*/ 3691163 w 4028715"/>
              <a:gd name="connsiteY30" fmla="*/ 841256 h 4372429"/>
              <a:gd name="connsiteX31" fmla="*/ 3703031 w 4028715"/>
              <a:gd name="connsiteY31" fmla="*/ 851070 h 4372429"/>
              <a:gd name="connsiteX32" fmla="*/ 3712845 w 4028715"/>
              <a:gd name="connsiteY32" fmla="*/ 860199 h 4372429"/>
              <a:gd name="connsiteX33" fmla="*/ 3721974 w 4028715"/>
              <a:gd name="connsiteY33" fmla="*/ 868643 h 4372429"/>
              <a:gd name="connsiteX34" fmla="*/ 3730419 w 4028715"/>
              <a:gd name="connsiteY34" fmla="*/ 876860 h 4372429"/>
              <a:gd name="connsiteX35" fmla="*/ 3734755 w 4028715"/>
              <a:gd name="connsiteY35" fmla="*/ 880739 h 4372429"/>
              <a:gd name="connsiteX36" fmla="*/ 3739320 w 4028715"/>
              <a:gd name="connsiteY36" fmla="*/ 884848 h 4372429"/>
              <a:gd name="connsiteX37" fmla="*/ 3744112 w 4028715"/>
              <a:gd name="connsiteY37" fmla="*/ 888956 h 4372429"/>
              <a:gd name="connsiteX38" fmla="*/ 3749133 w 4028715"/>
              <a:gd name="connsiteY38" fmla="*/ 893064 h 4372429"/>
              <a:gd name="connsiteX39" fmla="*/ 3757350 w 4028715"/>
              <a:gd name="connsiteY39" fmla="*/ 898770 h 4372429"/>
              <a:gd name="connsiteX40" fmla="*/ 3762827 w 4028715"/>
              <a:gd name="connsiteY40" fmla="*/ 902650 h 4372429"/>
              <a:gd name="connsiteX41" fmla="*/ 3765566 w 4028715"/>
              <a:gd name="connsiteY41" fmla="*/ 904932 h 4372429"/>
              <a:gd name="connsiteX42" fmla="*/ 3768305 w 4028715"/>
              <a:gd name="connsiteY42" fmla="*/ 907214 h 4372429"/>
              <a:gd name="connsiteX43" fmla="*/ 3771728 w 4028715"/>
              <a:gd name="connsiteY43" fmla="*/ 910181 h 4372429"/>
              <a:gd name="connsiteX44" fmla="*/ 3775836 w 4028715"/>
              <a:gd name="connsiteY44" fmla="*/ 914746 h 4372429"/>
              <a:gd name="connsiteX45" fmla="*/ 3789987 w 4028715"/>
              <a:gd name="connsiteY45" fmla="*/ 930494 h 4372429"/>
              <a:gd name="connsiteX46" fmla="*/ 3803909 w 4028715"/>
              <a:gd name="connsiteY46" fmla="*/ 946698 h 4372429"/>
              <a:gd name="connsiteX47" fmla="*/ 3817374 w 4028715"/>
              <a:gd name="connsiteY47" fmla="*/ 962674 h 4372429"/>
              <a:gd name="connsiteX48" fmla="*/ 3830612 w 4028715"/>
              <a:gd name="connsiteY48" fmla="*/ 979107 h 4372429"/>
              <a:gd name="connsiteX49" fmla="*/ 3843621 w 4028715"/>
              <a:gd name="connsiteY49" fmla="*/ 995767 h 4372429"/>
              <a:gd name="connsiteX50" fmla="*/ 3856173 w 4028715"/>
              <a:gd name="connsiteY50" fmla="*/ 1012656 h 4372429"/>
              <a:gd name="connsiteX51" fmla="*/ 3868269 w 4028715"/>
              <a:gd name="connsiteY51" fmla="*/ 1029774 h 4372429"/>
              <a:gd name="connsiteX52" fmla="*/ 3879909 w 4028715"/>
              <a:gd name="connsiteY52" fmla="*/ 1047119 h 4372429"/>
              <a:gd name="connsiteX53" fmla="*/ 3891321 w 4028715"/>
              <a:gd name="connsiteY53" fmla="*/ 1064693 h 4372429"/>
              <a:gd name="connsiteX54" fmla="*/ 3902276 w 4028715"/>
              <a:gd name="connsiteY54" fmla="*/ 1082267 h 4372429"/>
              <a:gd name="connsiteX55" fmla="*/ 3913003 w 4028715"/>
              <a:gd name="connsiteY55" fmla="*/ 1100297 h 4372429"/>
              <a:gd name="connsiteX56" fmla="*/ 3923045 w 4028715"/>
              <a:gd name="connsiteY56" fmla="*/ 1118327 h 4372429"/>
              <a:gd name="connsiteX57" fmla="*/ 3933087 w 4028715"/>
              <a:gd name="connsiteY57" fmla="*/ 1136813 h 4372429"/>
              <a:gd name="connsiteX58" fmla="*/ 3942216 w 4028715"/>
              <a:gd name="connsiteY58" fmla="*/ 1155528 h 4372429"/>
              <a:gd name="connsiteX59" fmla="*/ 3951345 w 4028715"/>
              <a:gd name="connsiteY59" fmla="*/ 1174243 h 4372429"/>
              <a:gd name="connsiteX60" fmla="*/ 3959790 w 4028715"/>
              <a:gd name="connsiteY60" fmla="*/ 1193186 h 4372429"/>
              <a:gd name="connsiteX61" fmla="*/ 3967778 w 4028715"/>
              <a:gd name="connsiteY61" fmla="*/ 1212586 h 4372429"/>
              <a:gd name="connsiteX62" fmla="*/ 3975309 w 4028715"/>
              <a:gd name="connsiteY62" fmla="*/ 1231985 h 4372429"/>
              <a:gd name="connsiteX63" fmla="*/ 3982613 w 4028715"/>
              <a:gd name="connsiteY63" fmla="*/ 1251613 h 4372429"/>
              <a:gd name="connsiteX64" fmla="*/ 3989003 w 4028715"/>
              <a:gd name="connsiteY64" fmla="*/ 1271469 h 4372429"/>
              <a:gd name="connsiteX65" fmla="*/ 3995394 w 4028715"/>
              <a:gd name="connsiteY65" fmla="*/ 1291782 h 4372429"/>
              <a:gd name="connsiteX66" fmla="*/ 4000871 w 4028715"/>
              <a:gd name="connsiteY66" fmla="*/ 1312322 h 4372429"/>
              <a:gd name="connsiteX67" fmla="*/ 4006120 w 4028715"/>
              <a:gd name="connsiteY67" fmla="*/ 1332863 h 4372429"/>
              <a:gd name="connsiteX68" fmla="*/ 4010685 w 4028715"/>
              <a:gd name="connsiteY68" fmla="*/ 1353632 h 4372429"/>
              <a:gd name="connsiteX69" fmla="*/ 4014793 w 4028715"/>
              <a:gd name="connsiteY69" fmla="*/ 1374857 h 4372429"/>
              <a:gd name="connsiteX70" fmla="*/ 4018673 w 4028715"/>
              <a:gd name="connsiteY70" fmla="*/ 1396083 h 4372429"/>
              <a:gd name="connsiteX71" fmla="*/ 4021640 w 4028715"/>
              <a:gd name="connsiteY71" fmla="*/ 1417765 h 4372429"/>
              <a:gd name="connsiteX72" fmla="*/ 4024151 w 4028715"/>
              <a:gd name="connsiteY72" fmla="*/ 1439446 h 4372429"/>
              <a:gd name="connsiteX73" fmla="*/ 4026205 w 4028715"/>
              <a:gd name="connsiteY73" fmla="*/ 1461585 h 4372429"/>
              <a:gd name="connsiteX74" fmla="*/ 4027574 w 4028715"/>
              <a:gd name="connsiteY74" fmla="*/ 1483723 h 4372429"/>
              <a:gd name="connsiteX75" fmla="*/ 4028487 w 4028715"/>
              <a:gd name="connsiteY75" fmla="*/ 1506318 h 4372429"/>
              <a:gd name="connsiteX76" fmla="*/ 4028715 w 4028715"/>
              <a:gd name="connsiteY76" fmla="*/ 1528912 h 4372429"/>
              <a:gd name="connsiteX77" fmla="*/ 4028715 w 4028715"/>
              <a:gd name="connsiteY77" fmla="*/ 2843517 h 4372429"/>
              <a:gd name="connsiteX78" fmla="*/ 4028487 w 4028715"/>
              <a:gd name="connsiteY78" fmla="*/ 2861547 h 4372429"/>
              <a:gd name="connsiteX79" fmla="*/ 4027574 w 4028715"/>
              <a:gd name="connsiteY79" fmla="*/ 2879805 h 4372429"/>
              <a:gd name="connsiteX80" fmla="*/ 4026433 w 4028715"/>
              <a:gd name="connsiteY80" fmla="*/ 2898292 h 4372429"/>
              <a:gd name="connsiteX81" fmla="*/ 4024835 w 4028715"/>
              <a:gd name="connsiteY81" fmla="*/ 2917007 h 4372429"/>
              <a:gd name="connsiteX82" fmla="*/ 4022781 w 4028715"/>
              <a:gd name="connsiteY82" fmla="*/ 2936178 h 4372429"/>
              <a:gd name="connsiteX83" fmla="*/ 4020042 w 4028715"/>
              <a:gd name="connsiteY83" fmla="*/ 2954893 h 4372429"/>
              <a:gd name="connsiteX84" fmla="*/ 4016847 w 4028715"/>
              <a:gd name="connsiteY84" fmla="*/ 2974293 h 4372429"/>
              <a:gd name="connsiteX85" fmla="*/ 4013424 w 4028715"/>
              <a:gd name="connsiteY85" fmla="*/ 2993464 h 4372429"/>
              <a:gd name="connsiteX86" fmla="*/ 4009316 w 4028715"/>
              <a:gd name="connsiteY86" fmla="*/ 3012863 h 4372429"/>
              <a:gd name="connsiteX87" fmla="*/ 4004979 w 4028715"/>
              <a:gd name="connsiteY87" fmla="*/ 3032263 h 4372429"/>
              <a:gd name="connsiteX88" fmla="*/ 4000186 w 4028715"/>
              <a:gd name="connsiteY88" fmla="*/ 3051663 h 4372429"/>
              <a:gd name="connsiteX89" fmla="*/ 3995165 w 4028715"/>
              <a:gd name="connsiteY89" fmla="*/ 3071062 h 4372429"/>
              <a:gd name="connsiteX90" fmla="*/ 3989231 w 4028715"/>
              <a:gd name="connsiteY90" fmla="*/ 3090462 h 4372429"/>
              <a:gd name="connsiteX91" fmla="*/ 3983297 w 4028715"/>
              <a:gd name="connsiteY91" fmla="*/ 3109633 h 4372429"/>
              <a:gd name="connsiteX92" fmla="*/ 3977135 w 4028715"/>
              <a:gd name="connsiteY92" fmla="*/ 3128804 h 4372429"/>
              <a:gd name="connsiteX93" fmla="*/ 3970516 w 4028715"/>
              <a:gd name="connsiteY93" fmla="*/ 3147519 h 4372429"/>
              <a:gd name="connsiteX94" fmla="*/ 3963441 w 4028715"/>
              <a:gd name="connsiteY94" fmla="*/ 3166462 h 4372429"/>
              <a:gd name="connsiteX95" fmla="*/ 3955910 w 4028715"/>
              <a:gd name="connsiteY95" fmla="*/ 3184949 h 4372429"/>
              <a:gd name="connsiteX96" fmla="*/ 3948150 w 4028715"/>
              <a:gd name="connsiteY96" fmla="*/ 3203435 h 4372429"/>
              <a:gd name="connsiteX97" fmla="*/ 3940162 w 4028715"/>
              <a:gd name="connsiteY97" fmla="*/ 3221466 h 4372429"/>
              <a:gd name="connsiteX98" fmla="*/ 3931717 w 4028715"/>
              <a:gd name="connsiteY98" fmla="*/ 3239039 h 4372429"/>
              <a:gd name="connsiteX99" fmla="*/ 3922816 w 4028715"/>
              <a:gd name="connsiteY99" fmla="*/ 3256613 h 4372429"/>
              <a:gd name="connsiteX100" fmla="*/ 3913915 w 4028715"/>
              <a:gd name="connsiteY100" fmla="*/ 3273502 h 4372429"/>
              <a:gd name="connsiteX101" fmla="*/ 3904558 w 4028715"/>
              <a:gd name="connsiteY101" fmla="*/ 3290163 h 4372429"/>
              <a:gd name="connsiteX102" fmla="*/ 3894972 w 4028715"/>
              <a:gd name="connsiteY102" fmla="*/ 3306595 h 4372429"/>
              <a:gd name="connsiteX103" fmla="*/ 3885158 w 4028715"/>
              <a:gd name="connsiteY103" fmla="*/ 3322571 h 4372429"/>
              <a:gd name="connsiteX104" fmla="*/ 3874660 w 4028715"/>
              <a:gd name="connsiteY104" fmla="*/ 3337863 h 4372429"/>
              <a:gd name="connsiteX105" fmla="*/ 3864390 w 4028715"/>
              <a:gd name="connsiteY105" fmla="*/ 3352470 h 4372429"/>
              <a:gd name="connsiteX106" fmla="*/ 3853663 w 4028715"/>
              <a:gd name="connsiteY106" fmla="*/ 3366848 h 4372429"/>
              <a:gd name="connsiteX107" fmla="*/ 3842936 w 4028715"/>
              <a:gd name="connsiteY107" fmla="*/ 3380542 h 4372429"/>
              <a:gd name="connsiteX108" fmla="*/ 3831753 w 4028715"/>
              <a:gd name="connsiteY108" fmla="*/ 3393551 h 4372429"/>
              <a:gd name="connsiteX109" fmla="*/ 3820341 w 4028715"/>
              <a:gd name="connsiteY109" fmla="*/ 3406104 h 4372429"/>
              <a:gd name="connsiteX110" fmla="*/ 3813038 w 4028715"/>
              <a:gd name="connsiteY110" fmla="*/ 3413407 h 4372429"/>
              <a:gd name="connsiteX111" fmla="*/ 3806647 w 4028715"/>
              <a:gd name="connsiteY111" fmla="*/ 3419797 h 4372429"/>
              <a:gd name="connsiteX112" fmla="*/ 3803452 w 4028715"/>
              <a:gd name="connsiteY112" fmla="*/ 3422993 h 4372429"/>
              <a:gd name="connsiteX113" fmla="*/ 3800257 w 4028715"/>
              <a:gd name="connsiteY113" fmla="*/ 3426416 h 4372429"/>
              <a:gd name="connsiteX114" fmla="*/ 3797062 w 4028715"/>
              <a:gd name="connsiteY114" fmla="*/ 3429840 h 4372429"/>
              <a:gd name="connsiteX115" fmla="*/ 3793638 w 4028715"/>
              <a:gd name="connsiteY115" fmla="*/ 3434176 h 4372429"/>
              <a:gd name="connsiteX116" fmla="*/ 3781314 w 4028715"/>
              <a:gd name="connsiteY116" fmla="*/ 3449467 h 4372429"/>
              <a:gd name="connsiteX117" fmla="*/ 3773326 w 4028715"/>
              <a:gd name="connsiteY117" fmla="*/ 3459053 h 4372429"/>
              <a:gd name="connsiteX118" fmla="*/ 3770359 w 4028715"/>
              <a:gd name="connsiteY118" fmla="*/ 3462248 h 4372429"/>
              <a:gd name="connsiteX119" fmla="*/ 3768077 w 4028715"/>
              <a:gd name="connsiteY119" fmla="*/ 3464302 h 4372429"/>
              <a:gd name="connsiteX120" fmla="*/ 3766251 w 4028715"/>
              <a:gd name="connsiteY120" fmla="*/ 3465900 h 4372429"/>
              <a:gd name="connsiteX121" fmla="*/ 3764653 w 4028715"/>
              <a:gd name="connsiteY121" fmla="*/ 3467041 h 4372429"/>
              <a:gd name="connsiteX122" fmla="*/ 3761458 w 4028715"/>
              <a:gd name="connsiteY122" fmla="*/ 3468867 h 4372429"/>
              <a:gd name="connsiteX123" fmla="*/ 3757350 w 4028715"/>
              <a:gd name="connsiteY123" fmla="*/ 3471377 h 4372429"/>
              <a:gd name="connsiteX124" fmla="*/ 3754611 w 4028715"/>
              <a:gd name="connsiteY124" fmla="*/ 3473660 h 4372429"/>
              <a:gd name="connsiteX125" fmla="*/ 3751188 w 4028715"/>
              <a:gd name="connsiteY125" fmla="*/ 3476398 h 4372429"/>
              <a:gd name="connsiteX126" fmla="*/ 3746395 w 4028715"/>
              <a:gd name="connsiteY126" fmla="*/ 3480278 h 4372429"/>
              <a:gd name="connsiteX127" fmla="*/ 3740917 w 4028715"/>
              <a:gd name="connsiteY127" fmla="*/ 3485071 h 4372429"/>
              <a:gd name="connsiteX128" fmla="*/ 3730647 w 4028715"/>
              <a:gd name="connsiteY128" fmla="*/ 3494657 h 4372429"/>
              <a:gd name="connsiteX129" fmla="*/ 3720148 w 4028715"/>
              <a:gd name="connsiteY129" fmla="*/ 3504014 h 4372429"/>
              <a:gd name="connsiteX130" fmla="*/ 3709878 w 4028715"/>
              <a:gd name="connsiteY130" fmla="*/ 3512915 h 4372429"/>
              <a:gd name="connsiteX131" fmla="*/ 3699151 w 4028715"/>
              <a:gd name="connsiteY131" fmla="*/ 3522044 h 4372429"/>
              <a:gd name="connsiteX132" fmla="*/ 3688424 w 4028715"/>
              <a:gd name="connsiteY132" fmla="*/ 3530717 h 4372429"/>
              <a:gd name="connsiteX133" fmla="*/ 3677926 w 4028715"/>
              <a:gd name="connsiteY133" fmla="*/ 3539162 h 4372429"/>
              <a:gd name="connsiteX134" fmla="*/ 3667199 w 4028715"/>
              <a:gd name="connsiteY134" fmla="*/ 3547606 h 4372429"/>
              <a:gd name="connsiteX135" fmla="*/ 3656244 w 4028715"/>
              <a:gd name="connsiteY135" fmla="*/ 3555822 h 4372429"/>
              <a:gd name="connsiteX136" fmla="*/ 3645289 w 4028715"/>
              <a:gd name="connsiteY136" fmla="*/ 3563810 h 4372429"/>
              <a:gd name="connsiteX137" fmla="*/ 3634334 w 4028715"/>
              <a:gd name="connsiteY137" fmla="*/ 3571799 h 4372429"/>
              <a:gd name="connsiteX138" fmla="*/ 3623379 w 4028715"/>
              <a:gd name="connsiteY138" fmla="*/ 3579558 h 4372429"/>
              <a:gd name="connsiteX139" fmla="*/ 3612424 w 4028715"/>
              <a:gd name="connsiteY139" fmla="*/ 3587318 h 4372429"/>
              <a:gd name="connsiteX140" fmla="*/ 3590057 w 4028715"/>
              <a:gd name="connsiteY140" fmla="*/ 3602381 h 4372429"/>
              <a:gd name="connsiteX141" fmla="*/ 3567462 w 4028715"/>
              <a:gd name="connsiteY141" fmla="*/ 3616760 h 4372429"/>
              <a:gd name="connsiteX142" fmla="*/ 3544411 w 4028715"/>
              <a:gd name="connsiteY142" fmla="*/ 3631138 h 4372429"/>
              <a:gd name="connsiteX143" fmla="*/ 3521132 w 4028715"/>
              <a:gd name="connsiteY143" fmla="*/ 3644604 h 4372429"/>
              <a:gd name="connsiteX144" fmla="*/ 3497624 w 4028715"/>
              <a:gd name="connsiteY144" fmla="*/ 3658298 h 4372429"/>
              <a:gd name="connsiteX145" fmla="*/ 3473660 w 4028715"/>
              <a:gd name="connsiteY145" fmla="*/ 3671763 h 4372429"/>
              <a:gd name="connsiteX146" fmla="*/ 3449239 w 4028715"/>
              <a:gd name="connsiteY146" fmla="*/ 3684772 h 4372429"/>
              <a:gd name="connsiteX147" fmla="*/ 3424590 w 4028715"/>
              <a:gd name="connsiteY147" fmla="*/ 3698010 h 4372429"/>
              <a:gd name="connsiteX148" fmla="*/ 3399713 w 4028715"/>
              <a:gd name="connsiteY148" fmla="*/ 3711019 h 4372429"/>
              <a:gd name="connsiteX149" fmla="*/ 3374380 w 4028715"/>
              <a:gd name="connsiteY149" fmla="*/ 3724256 h 4372429"/>
              <a:gd name="connsiteX150" fmla="*/ 2958317 w 4028715"/>
              <a:gd name="connsiteY150" fmla="*/ 3962300 h 4372429"/>
              <a:gd name="connsiteX151" fmla="*/ 2940971 w 4028715"/>
              <a:gd name="connsiteY151" fmla="*/ 3972570 h 4372429"/>
              <a:gd name="connsiteX152" fmla="*/ 2923397 w 4028715"/>
              <a:gd name="connsiteY152" fmla="*/ 3982841 h 4372429"/>
              <a:gd name="connsiteX153" fmla="*/ 2906052 w 4028715"/>
              <a:gd name="connsiteY153" fmla="*/ 3992883 h 4372429"/>
              <a:gd name="connsiteX154" fmla="*/ 2888935 w 4028715"/>
              <a:gd name="connsiteY154" fmla="*/ 4002697 h 4372429"/>
              <a:gd name="connsiteX155" fmla="*/ 2871589 w 4028715"/>
              <a:gd name="connsiteY155" fmla="*/ 4012511 h 4372429"/>
              <a:gd name="connsiteX156" fmla="*/ 2854700 w 4028715"/>
              <a:gd name="connsiteY156" fmla="*/ 4022324 h 4372429"/>
              <a:gd name="connsiteX157" fmla="*/ 2837811 w 4028715"/>
              <a:gd name="connsiteY157" fmla="*/ 4032138 h 4372429"/>
              <a:gd name="connsiteX158" fmla="*/ 2820922 w 4028715"/>
              <a:gd name="connsiteY158" fmla="*/ 4041952 h 4372429"/>
              <a:gd name="connsiteX159" fmla="*/ 2803805 w 4028715"/>
              <a:gd name="connsiteY159" fmla="*/ 4051766 h 4372429"/>
              <a:gd name="connsiteX160" fmla="*/ 2786916 w 4028715"/>
              <a:gd name="connsiteY160" fmla="*/ 4061808 h 4372429"/>
              <a:gd name="connsiteX161" fmla="*/ 2770027 w 4028715"/>
              <a:gd name="connsiteY161" fmla="*/ 4071622 h 4372429"/>
              <a:gd name="connsiteX162" fmla="*/ 2752910 w 4028715"/>
              <a:gd name="connsiteY162" fmla="*/ 4081436 h 4372429"/>
              <a:gd name="connsiteX163" fmla="*/ 2736021 w 4028715"/>
              <a:gd name="connsiteY163" fmla="*/ 4091478 h 4372429"/>
              <a:gd name="connsiteX164" fmla="*/ 2718903 w 4028715"/>
              <a:gd name="connsiteY164" fmla="*/ 4101520 h 4372429"/>
              <a:gd name="connsiteX165" fmla="*/ 2701786 w 4028715"/>
              <a:gd name="connsiteY165" fmla="*/ 4111791 h 4372429"/>
              <a:gd name="connsiteX166" fmla="*/ 2684669 w 4028715"/>
              <a:gd name="connsiteY166" fmla="*/ 4122061 h 4372429"/>
              <a:gd name="connsiteX167" fmla="*/ 2667095 w 4028715"/>
              <a:gd name="connsiteY167" fmla="*/ 4132788 h 4372429"/>
              <a:gd name="connsiteX168" fmla="*/ 2649978 w 4028715"/>
              <a:gd name="connsiteY168" fmla="*/ 4143058 h 4372429"/>
              <a:gd name="connsiteX169" fmla="*/ 2632861 w 4028715"/>
              <a:gd name="connsiteY169" fmla="*/ 4153328 h 4372429"/>
              <a:gd name="connsiteX170" fmla="*/ 2615972 w 4028715"/>
              <a:gd name="connsiteY170" fmla="*/ 4163371 h 4372429"/>
              <a:gd name="connsiteX171" fmla="*/ 2599311 w 4028715"/>
              <a:gd name="connsiteY171" fmla="*/ 4173413 h 4372429"/>
              <a:gd name="connsiteX172" fmla="*/ 2582650 w 4028715"/>
              <a:gd name="connsiteY172" fmla="*/ 4183227 h 4372429"/>
              <a:gd name="connsiteX173" fmla="*/ 2565989 w 4028715"/>
              <a:gd name="connsiteY173" fmla="*/ 4193269 h 4372429"/>
              <a:gd name="connsiteX174" fmla="*/ 2548872 w 4028715"/>
              <a:gd name="connsiteY174" fmla="*/ 4203083 h 4372429"/>
              <a:gd name="connsiteX175" fmla="*/ 2532211 w 4028715"/>
              <a:gd name="connsiteY175" fmla="*/ 4212668 h 4372429"/>
              <a:gd name="connsiteX176" fmla="*/ 2515322 w 4028715"/>
              <a:gd name="connsiteY176" fmla="*/ 4222026 h 4372429"/>
              <a:gd name="connsiteX177" fmla="*/ 2498205 w 4028715"/>
              <a:gd name="connsiteY177" fmla="*/ 4232068 h 4372429"/>
              <a:gd name="connsiteX178" fmla="*/ 2480631 w 4028715"/>
              <a:gd name="connsiteY178" fmla="*/ 4241197 h 4372429"/>
              <a:gd name="connsiteX179" fmla="*/ 2463058 w 4028715"/>
              <a:gd name="connsiteY179" fmla="*/ 4250783 h 4372429"/>
              <a:gd name="connsiteX180" fmla="*/ 2445028 w 4028715"/>
              <a:gd name="connsiteY180" fmla="*/ 4260368 h 4372429"/>
              <a:gd name="connsiteX181" fmla="*/ 2426769 w 4028715"/>
              <a:gd name="connsiteY181" fmla="*/ 4269954 h 4372429"/>
              <a:gd name="connsiteX182" fmla="*/ 2408054 w 4028715"/>
              <a:gd name="connsiteY182" fmla="*/ 4279540 h 4372429"/>
              <a:gd name="connsiteX183" fmla="*/ 2384547 w 4028715"/>
              <a:gd name="connsiteY183" fmla="*/ 4290951 h 4372429"/>
              <a:gd name="connsiteX184" fmla="*/ 2360811 w 4028715"/>
              <a:gd name="connsiteY184" fmla="*/ 4301678 h 4372429"/>
              <a:gd name="connsiteX185" fmla="*/ 2336847 w 4028715"/>
              <a:gd name="connsiteY185" fmla="*/ 4311492 h 4372429"/>
              <a:gd name="connsiteX186" fmla="*/ 2312654 w 4028715"/>
              <a:gd name="connsiteY186" fmla="*/ 4320393 h 4372429"/>
              <a:gd name="connsiteX187" fmla="*/ 2288005 w 4028715"/>
              <a:gd name="connsiteY187" fmla="*/ 4329066 h 4372429"/>
              <a:gd name="connsiteX188" fmla="*/ 2263813 w 4028715"/>
              <a:gd name="connsiteY188" fmla="*/ 4336597 h 4372429"/>
              <a:gd name="connsiteX189" fmla="*/ 2238936 w 4028715"/>
              <a:gd name="connsiteY189" fmla="*/ 4343444 h 4372429"/>
              <a:gd name="connsiteX190" fmla="*/ 2214059 w 4028715"/>
              <a:gd name="connsiteY190" fmla="*/ 4349834 h 4372429"/>
              <a:gd name="connsiteX191" fmla="*/ 2189182 w 4028715"/>
              <a:gd name="connsiteY191" fmla="*/ 4355312 h 4372429"/>
              <a:gd name="connsiteX192" fmla="*/ 2163848 w 4028715"/>
              <a:gd name="connsiteY192" fmla="*/ 4359877 h 4372429"/>
              <a:gd name="connsiteX193" fmla="*/ 2138743 w 4028715"/>
              <a:gd name="connsiteY193" fmla="*/ 4363757 h 4372429"/>
              <a:gd name="connsiteX194" fmla="*/ 2113638 w 4028715"/>
              <a:gd name="connsiteY194" fmla="*/ 4366952 h 4372429"/>
              <a:gd name="connsiteX195" fmla="*/ 2088304 w 4028715"/>
              <a:gd name="connsiteY195" fmla="*/ 4369462 h 4372429"/>
              <a:gd name="connsiteX196" fmla="*/ 2062742 w 4028715"/>
              <a:gd name="connsiteY196" fmla="*/ 4371060 h 4372429"/>
              <a:gd name="connsiteX197" fmla="*/ 2037409 w 4028715"/>
              <a:gd name="connsiteY197" fmla="*/ 4372201 h 4372429"/>
              <a:gd name="connsiteX198" fmla="*/ 2011847 w 4028715"/>
              <a:gd name="connsiteY198" fmla="*/ 4372429 h 4372429"/>
              <a:gd name="connsiteX199" fmla="*/ 1986514 w 4028715"/>
              <a:gd name="connsiteY199" fmla="*/ 4371973 h 4372429"/>
              <a:gd name="connsiteX200" fmla="*/ 1960952 w 4028715"/>
              <a:gd name="connsiteY200" fmla="*/ 4370832 h 4372429"/>
              <a:gd name="connsiteX201" fmla="*/ 1935618 w 4028715"/>
              <a:gd name="connsiteY201" fmla="*/ 4368778 h 4372429"/>
              <a:gd name="connsiteX202" fmla="*/ 1910513 w 4028715"/>
              <a:gd name="connsiteY202" fmla="*/ 4366039 h 4372429"/>
              <a:gd name="connsiteX203" fmla="*/ 1884951 w 4028715"/>
              <a:gd name="connsiteY203" fmla="*/ 4362615 h 4372429"/>
              <a:gd name="connsiteX204" fmla="*/ 1859846 w 4028715"/>
              <a:gd name="connsiteY204" fmla="*/ 4358507 h 4372429"/>
              <a:gd name="connsiteX205" fmla="*/ 1834969 w 4028715"/>
              <a:gd name="connsiteY205" fmla="*/ 4353486 h 4372429"/>
              <a:gd name="connsiteX206" fmla="*/ 1809864 w 4028715"/>
              <a:gd name="connsiteY206" fmla="*/ 4348009 h 4372429"/>
              <a:gd name="connsiteX207" fmla="*/ 1784987 w 4028715"/>
              <a:gd name="connsiteY207" fmla="*/ 4341846 h 4372429"/>
              <a:gd name="connsiteX208" fmla="*/ 1760338 w 4028715"/>
              <a:gd name="connsiteY208" fmla="*/ 4334771 h 4372429"/>
              <a:gd name="connsiteX209" fmla="*/ 1735689 w 4028715"/>
              <a:gd name="connsiteY209" fmla="*/ 4326783 h 4372429"/>
              <a:gd name="connsiteX210" fmla="*/ 1711268 w 4028715"/>
              <a:gd name="connsiteY210" fmla="*/ 4318339 h 4372429"/>
              <a:gd name="connsiteX211" fmla="*/ 1687304 w 4028715"/>
              <a:gd name="connsiteY211" fmla="*/ 4308981 h 4372429"/>
              <a:gd name="connsiteX212" fmla="*/ 1663340 w 4028715"/>
              <a:gd name="connsiteY212" fmla="*/ 4299167 h 4372429"/>
              <a:gd name="connsiteX213" fmla="*/ 1639376 w 4028715"/>
              <a:gd name="connsiteY213" fmla="*/ 4288441 h 4372429"/>
              <a:gd name="connsiteX214" fmla="*/ 1616096 w 4028715"/>
              <a:gd name="connsiteY214" fmla="*/ 4277029 h 4372429"/>
              <a:gd name="connsiteX215" fmla="*/ 1591676 w 4028715"/>
              <a:gd name="connsiteY215" fmla="*/ 4264476 h 4372429"/>
              <a:gd name="connsiteX216" fmla="*/ 1563147 w 4028715"/>
              <a:gd name="connsiteY216" fmla="*/ 4249185 h 4372429"/>
              <a:gd name="connsiteX217" fmla="*/ 1531195 w 4028715"/>
              <a:gd name="connsiteY217" fmla="*/ 4231611 h 4372429"/>
              <a:gd name="connsiteX218" fmla="*/ 1496732 w 4028715"/>
              <a:gd name="connsiteY218" fmla="*/ 4212668 h 4372429"/>
              <a:gd name="connsiteX219" fmla="*/ 1459987 w 4028715"/>
              <a:gd name="connsiteY219" fmla="*/ 4191443 h 4372429"/>
              <a:gd name="connsiteX220" fmla="*/ 1421416 w 4028715"/>
              <a:gd name="connsiteY220" fmla="*/ 4169761 h 4372429"/>
              <a:gd name="connsiteX221" fmla="*/ 1381933 w 4028715"/>
              <a:gd name="connsiteY221" fmla="*/ 4146710 h 4372429"/>
              <a:gd name="connsiteX222" fmla="*/ 1341536 w 4028715"/>
              <a:gd name="connsiteY222" fmla="*/ 4123202 h 4372429"/>
              <a:gd name="connsiteX223" fmla="*/ 1301367 w 4028715"/>
              <a:gd name="connsiteY223" fmla="*/ 4099466 h 4372429"/>
              <a:gd name="connsiteX224" fmla="*/ 1261427 w 4028715"/>
              <a:gd name="connsiteY224" fmla="*/ 4075958 h 4372429"/>
              <a:gd name="connsiteX225" fmla="*/ 1222628 w 4028715"/>
              <a:gd name="connsiteY225" fmla="*/ 4052907 h 4372429"/>
              <a:gd name="connsiteX226" fmla="*/ 1185198 w 4028715"/>
              <a:gd name="connsiteY226" fmla="*/ 4030769 h 4372429"/>
              <a:gd name="connsiteX227" fmla="*/ 1149823 w 4028715"/>
              <a:gd name="connsiteY227" fmla="*/ 4009772 h 4372429"/>
              <a:gd name="connsiteX228" fmla="*/ 1117414 w 4028715"/>
              <a:gd name="connsiteY228" fmla="*/ 3990144 h 4372429"/>
              <a:gd name="connsiteX229" fmla="*/ 1087744 w 4028715"/>
              <a:gd name="connsiteY229" fmla="*/ 3972570 h 4372429"/>
              <a:gd name="connsiteX230" fmla="*/ 1061954 w 4028715"/>
              <a:gd name="connsiteY230" fmla="*/ 3957051 h 4372429"/>
              <a:gd name="connsiteX231" fmla="*/ 645206 w 4028715"/>
              <a:gd name="connsiteY231" fmla="*/ 3719920 h 4372429"/>
              <a:gd name="connsiteX232" fmla="*/ 635164 w 4028715"/>
              <a:gd name="connsiteY232" fmla="*/ 3714670 h 4372429"/>
              <a:gd name="connsiteX233" fmla="*/ 626491 w 4028715"/>
              <a:gd name="connsiteY233" fmla="*/ 3710106 h 4372429"/>
              <a:gd name="connsiteX234" fmla="*/ 618047 w 4028715"/>
              <a:gd name="connsiteY234" fmla="*/ 3705313 h 4372429"/>
              <a:gd name="connsiteX235" fmla="*/ 609831 w 4028715"/>
              <a:gd name="connsiteY235" fmla="*/ 3700748 h 4372429"/>
              <a:gd name="connsiteX236" fmla="*/ 601386 w 4028715"/>
              <a:gd name="connsiteY236" fmla="*/ 3695956 h 4372429"/>
              <a:gd name="connsiteX237" fmla="*/ 592942 w 4028715"/>
              <a:gd name="connsiteY237" fmla="*/ 3691163 h 4372429"/>
              <a:gd name="connsiteX238" fmla="*/ 583812 w 4028715"/>
              <a:gd name="connsiteY238" fmla="*/ 3686142 h 4372429"/>
              <a:gd name="connsiteX239" fmla="*/ 573998 w 4028715"/>
              <a:gd name="connsiteY239" fmla="*/ 3680664 h 4372429"/>
              <a:gd name="connsiteX240" fmla="*/ 369276 w 4028715"/>
              <a:gd name="connsiteY240" fmla="*/ 3555138 h 4372429"/>
              <a:gd name="connsiteX241" fmla="*/ 359919 w 4028715"/>
              <a:gd name="connsiteY241" fmla="*/ 3548747 h 4372429"/>
              <a:gd name="connsiteX242" fmla="*/ 351703 w 4028715"/>
              <a:gd name="connsiteY242" fmla="*/ 3542585 h 4372429"/>
              <a:gd name="connsiteX243" fmla="*/ 344399 w 4028715"/>
              <a:gd name="connsiteY243" fmla="*/ 3536651 h 4372429"/>
              <a:gd name="connsiteX244" fmla="*/ 337552 w 4028715"/>
              <a:gd name="connsiteY244" fmla="*/ 3531174 h 4372429"/>
              <a:gd name="connsiteX245" fmla="*/ 325684 w 4028715"/>
              <a:gd name="connsiteY245" fmla="*/ 3521360 h 4372429"/>
              <a:gd name="connsiteX246" fmla="*/ 315870 w 4028715"/>
              <a:gd name="connsiteY246" fmla="*/ 3512231 h 4372429"/>
              <a:gd name="connsiteX247" fmla="*/ 306741 w 4028715"/>
              <a:gd name="connsiteY247" fmla="*/ 3503786 h 4372429"/>
              <a:gd name="connsiteX248" fmla="*/ 298297 w 4028715"/>
              <a:gd name="connsiteY248" fmla="*/ 3495570 h 4372429"/>
              <a:gd name="connsiteX249" fmla="*/ 293960 w 4028715"/>
              <a:gd name="connsiteY249" fmla="*/ 3491690 h 4372429"/>
              <a:gd name="connsiteX250" fmla="*/ 289396 w 4028715"/>
              <a:gd name="connsiteY250" fmla="*/ 3487582 h 4372429"/>
              <a:gd name="connsiteX251" fmla="*/ 284603 w 4028715"/>
              <a:gd name="connsiteY251" fmla="*/ 3483474 h 4372429"/>
              <a:gd name="connsiteX252" fmla="*/ 279582 w 4028715"/>
              <a:gd name="connsiteY252" fmla="*/ 3479365 h 4372429"/>
              <a:gd name="connsiteX253" fmla="*/ 272278 w 4028715"/>
              <a:gd name="connsiteY253" fmla="*/ 3473888 h 4372429"/>
              <a:gd name="connsiteX254" fmla="*/ 265203 w 4028715"/>
              <a:gd name="connsiteY254" fmla="*/ 3467954 h 4372429"/>
              <a:gd name="connsiteX255" fmla="*/ 258128 w 4028715"/>
              <a:gd name="connsiteY255" fmla="*/ 3461335 h 4372429"/>
              <a:gd name="connsiteX256" fmla="*/ 251053 w 4028715"/>
              <a:gd name="connsiteY256" fmla="*/ 3454488 h 4372429"/>
              <a:gd name="connsiteX257" fmla="*/ 243750 w 4028715"/>
              <a:gd name="connsiteY257" fmla="*/ 3447185 h 4372429"/>
              <a:gd name="connsiteX258" fmla="*/ 236446 w 4028715"/>
              <a:gd name="connsiteY258" fmla="*/ 3439653 h 4372429"/>
              <a:gd name="connsiteX259" fmla="*/ 229143 w 4028715"/>
              <a:gd name="connsiteY259" fmla="*/ 3431437 h 4372429"/>
              <a:gd name="connsiteX260" fmla="*/ 222068 w 4028715"/>
              <a:gd name="connsiteY260" fmla="*/ 3423449 h 4372429"/>
              <a:gd name="connsiteX261" fmla="*/ 214765 w 4028715"/>
              <a:gd name="connsiteY261" fmla="*/ 3414776 h 4372429"/>
              <a:gd name="connsiteX262" fmla="*/ 207461 w 4028715"/>
              <a:gd name="connsiteY262" fmla="*/ 3406104 h 4372429"/>
              <a:gd name="connsiteX263" fmla="*/ 200386 w 4028715"/>
              <a:gd name="connsiteY263" fmla="*/ 3397203 h 4372429"/>
              <a:gd name="connsiteX264" fmla="*/ 193311 w 4028715"/>
              <a:gd name="connsiteY264" fmla="*/ 3387845 h 4372429"/>
              <a:gd name="connsiteX265" fmla="*/ 186236 w 4028715"/>
              <a:gd name="connsiteY265" fmla="*/ 3378488 h 4372429"/>
              <a:gd name="connsiteX266" fmla="*/ 179161 w 4028715"/>
              <a:gd name="connsiteY266" fmla="*/ 3368902 h 4372429"/>
              <a:gd name="connsiteX267" fmla="*/ 172314 w 4028715"/>
              <a:gd name="connsiteY267" fmla="*/ 3359316 h 4372429"/>
              <a:gd name="connsiteX268" fmla="*/ 165467 w 4028715"/>
              <a:gd name="connsiteY268" fmla="*/ 3349503 h 4372429"/>
              <a:gd name="connsiteX269" fmla="*/ 152001 w 4028715"/>
              <a:gd name="connsiteY269" fmla="*/ 3329647 h 4372429"/>
              <a:gd name="connsiteX270" fmla="*/ 139449 w 4028715"/>
              <a:gd name="connsiteY270" fmla="*/ 3309562 h 4372429"/>
              <a:gd name="connsiteX271" fmla="*/ 127124 w 4028715"/>
              <a:gd name="connsiteY271" fmla="*/ 3289935 h 4372429"/>
              <a:gd name="connsiteX272" fmla="*/ 115713 w 4028715"/>
              <a:gd name="connsiteY272" fmla="*/ 3270307 h 4372429"/>
              <a:gd name="connsiteX273" fmla="*/ 104758 w 4028715"/>
              <a:gd name="connsiteY273" fmla="*/ 3251364 h 4372429"/>
              <a:gd name="connsiteX274" fmla="*/ 94944 w 4028715"/>
              <a:gd name="connsiteY274" fmla="*/ 3232877 h 4372429"/>
              <a:gd name="connsiteX275" fmla="*/ 85815 w 4028715"/>
              <a:gd name="connsiteY275" fmla="*/ 3215303 h 4372429"/>
              <a:gd name="connsiteX276" fmla="*/ 77827 w 4028715"/>
              <a:gd name="connsiteY276" fmla="*/ 3198871 h 4372429"/>
              <a:gd name="connsiteX277" fmla="*/ 74175 w 4028715"/>
              <a:gd name="connsiteY277" fmla="*/ 3190883 h 4372429"/>
              <a:gd name="connsiteX278" fmla="*/ 70523 w 4028715"/>
              <a:gd name="connsiteY278" fmla="*/ 3181982 h 4372429"/>
              <a:gd name="connsiteX279" fmla="*/ 66643 w 4028715"/>
              <a:gd name="connsiteY279" fmla="*/ 3173309 h 4372429"/>
              <a:gd name="connsiteX280" fmla="*/ 63220 w 4028715"/>
              <a:gd name="connsiteY280" fmla="*/ 3163952 h 4372429"/>
              <a:gd name="connsiteX281" fmla="*/ 59340 w 4028715"/>
              <a:gd name="connsiteY281" fmla="*/ 3154366 h 4372429"/>
              <a:gd name="connsiteX282" fmla="*/ 55688 w 4028715"/>
              <a:gd name="connsiteY282" fmla="*/ 3144552 h 4372429"/>
              <a:gd name="connsiteX283" fmla="*/ 52265 w 4028715"/>
              <a:gd name="connsiteY283" fmla="*/ 3134510 h 4372429"/>
              <a:gd name="connsiteX284" fmla="*/ 48613 w 4028715"/>
              <a:gd name="connsiteY284" fmla="*/ 3124468 h 4372429"/>
              <a:gd name="connsiteX285" fmla="*/ 42223 w 4028715"/>
              <a:gd name="connsiteY285" fmla="*/ 3103014 h 4372429"/>
              <a:gd name="connsiteX286" fmla="*/ 35604 w 4028715"/>
              <a:gd name="connsiteY286" fmla="*/ 3081104 h 4372429"/>
              <a:gd name="connsiteX287" fmla="*/ 32637 w 4028715"/>
              <a:gd name="connsiteY287" fmla="*/ 3069693 h 4372429"/>
              <a:gd name="connsiteX288" fmla="*/ 29442 w 4028715"/>
              <a:gd name="connsiteY288" fmla="*/ 3058509 h 4372429"/>
              <a:gd name="connsiteX289" fmla="*/ 26475 w 4028715"/>
              <a:gd name="connsiteY289" fmla="*/ 3046870 h 4372429"/>
              <a:gd name="connsiteX290" fmla="*/ 23736 w 4028715"/>
              <a:gd name="connsiteY290" fmla="*/ 3035230 h 4372429"/>
              <a:gd name="connsiteX291" fmla="*/ 21226 w 4028715"/>
              <a:gd name="connsiteY291" fmla="*/ 3023590 h 4372429"/>
              <a:gd name="connsiteX292" fmla="*/ 18487 w 4028715"/>
              <a:gd name="connsiteY292" fmla="*/ 3011494 h 4372429"/>
              <a:gd name="connsiteX293" fmla="*/ 16433 w 4028715"/>
              <a:gd name="connsiteY293" fmla="*/ 2999398 h 4372429"/>
              <a:gd name="connsiteX294" fmla="*/ 13922 w 4028715"/>
              <a:gd name="connsiteY294" fmla="*/ 2987530 h 4372429"/>
              <a:gd name="connsiteX295" fmla="*/ 12096 w 4028715"/>
              <a:gd name="connsiteY295" fmla="*/ 2975434 h 4372429"/>
              <a:gd name="connsiteX296" fmla="*/ 9814 w 4028715"/>
              <a:gd name="connsiteY296" fmla="*/ 2963338 h 4372429"/>
              <a:gd name="connsiteX297" fmla="*/ 8216 w 4028715"/>
              <a:gd name="connsiteY297" fmla="*/ 2951013 h 4372429"/>
              <a:gd name="connsiteX298" fmla="*/ 6619 w 4028715"/>
              <a:gd name="connsiteY298" fmla="*/ 2939145 h 4372429"/>
              <a:gd name="connsiteX299" fmla="*/ 5021 w 4028715"/>
              <a:gd name="connsiteY299" fmla="*/ 2927049 h 4372429"/>
              <a:gd name="connsiteX300" fmla="*/ 3880 w 4028715"/>
              <a:gd name="connsiteY300" fmla="*/ 2914725 h 4372429"/>
              <a:gd name="connsiteX301" fmla="*/ 2739 w 4028715"/>
              <a:gd name="connsiteY301" fmla="*/ 2902857 h 4372429"/>
              <a:gd name="connsiteX302" fmla="*/ 1598 w 4028715"/>
              <a:gd name="connsiteY302" fmla="*/ 2890760 h 4372429"/>
              <a:gd name="connsiteX303" fmla="*/ 1141 w 4028715"/>
              <a:gd name="connsiteY303" fmla="*/ 2878664 h 4372429"/>
              <a:gd name="connsiteX304" fmla="*/ 457 w 4028715"/>
              <a:gd name="connsiteY304" fmla="*/ 2867025 h 4372429"/>
              <a:gd name="connsiteX305" fmla="*/ 0 w 4028715"/>
              <a:gd name="connsiteY305" fmla="*/ 2855157 h 4372429"/>
              <a:gd name="connsiteX306" fmla="*/ 0 w 4028715"/>
              <a:gd name="connsiteY306" fmla="*/ 2843517 h 4372429"/>
              <a:gd name="connsiteX307" fmla="*/ 0 w 4028715"/>
              <a:gd name="connsiteY307" fmla="*/ 1528912 h 4372429"/>
              <a:gd name="connsiteX308" fmla="*/ 0 w 4028715"/>
              <a:gd name="connsiteY308" fmla="*/ 1517273 h 4372429"/>
              <a:gd name="connsiteX309" fmla="*/ 457 w 4028715"/>
              <a:gd name="connsiteY309" fmla="*/ 1505177 h 4372429"/>
              <a:gd name="connsiteX310" fmla="*/ 1141 w 4028715"/>
              <a:gd name="connsiteY310" fmla="*/ 1493080 h 4372429"/>
              <a:gd name="connsiteX311" fmla="*/ 1598 w 4028715"/>
              <a:gd name="connsiteY311" fmla="*/ 1481212 h 4372429"/>
              <a:gd name="connsiteX312" fmla="*/ 2739 w 4028715"/>
              <a:gd name="connsiteY312" fmla="*/ 1468888 h 4372429"/>
              <a:gd name="connsiteX313" fmla="*/ 3880 w 4028715"/>
              <a:gd name="connsiteY313" fmla="*/ 1456792 h 4372429"/>
              <a:gd name="connsiteX314" fmla="*/ 5249 w 4028715"/>
              <a:gd name="connsiteY314" fmla="*/ 1444467 h 4372429"/>
              <a:gd name="connsiteX315" fmla="*/ 6619 w 4028715"/>
              <a:gd name="connsiteY315" fmla="*/ 1432143 h 4372429"/>
              <a:gd name="connsiteX316" fmla="*/ 8445 w 4028715"/>
              <a:gd name="connsiteY316" fmla="*/ 1419590 h 4372429"/>
              <a:gd name="connsiteX317" fmla="*/ 10042 w 4028715"/>
              <a:gd name="connsiteY317" fmla="*/ 1407266 h 4372429"/>
              <a:gd name="connsiteX318" fmla="*/ 12325 w 4028715"/>
              <a:gd name="connsiteY318" fmla="*/ 1395170 h 4372429"/>
              <a:gd name="connsiteX319" fmla="*/ 14607 w 4028715"/>
              <a:gd name="connsiteY319" fmla="*/ 1382845 h 4372429"/>
              <a:gd name="connsiteX320" fmla="*/ 16661 w 4028715"/>
              <a:gd name="connsiteY320" fmla="*/ 1370749 h 4372429"/>
              <a:gd name="connsiteX321" fmla="*/ 19172 w 4028715"/>
              <a:gd name="connsiteY321" fmla="*/ 1358425 h 4372429"/>
              <a:gd name="connsiteX322" fmla="*/ 21910 w 4028715"/>
              <a:gd name="connsiteY322" fmla="*/ 1346329 h 4372429"/>
              <a:gd name="connsiteX323" fmla="*/ 24649 w 4028715"/>
              <a:gd name="connsiteY323" fmla="*/ 1334461 h 4372429"/>
              <a:gd name="connsiteX324" fmla="*/ 27388 w 4028715"/>
              <a:gd name="connsiteY324" fmla="*/ 1322593 h 4372429"/>
              <a:gd name="connsiteX325" fmla="*/ 30355 w 4028715"/>
              <a:gd name="connsiteY325" fmla="*/ 1310953 h 4372429"/>
              <a:gd name="connsiteX326" fmla="*/ 33322 w 4028715"/>
              <a:gd name="connsiteY326" fmla="*/ 1299085 h 4372429"/>
              <a:gd name="connsiteX327" fmla="*/ 36745 w 4028715"/>
              <a:gd name="connsiteY327" fmla="*/ 1287673 h 4372429"/>
              <a:gd name="connsiteX328" fmla="*/ 39940 w 4028715"/>
              <a:gd name="connsiteY328" fmla="*/ 1276490 h 4372429"/>
              <a:gd name="connsiteX329" fmla="*/ 43136 w 4028715"/>
              <a:gd name="connsiteY329" fmla="*/ 1265535 h 4372429"/>
              <a:gd name="connsiteX330" fmla="*/ 46559 w 4028715"/>
              <a:gd name="connsiteY330" fmla="*/ 1254580 h 4372429"/>
              <a:gd name="connsiteX331" fmla="*/ 49982 w 4028715"/>
              <a:gd name="connsiteY331" fmla="*/ 1243853 h 4372429"/>
              <a:gd name="connsiteX332" fmla="*/ 53634 w 4028715"/>
              <a:gd name="connsiteY332" fmla="*/ 1233583 h 4372429"/>
              <a:gd name="connsiteX333" fmla="*/ 57514 w 4028715"/>
              <a:gd name="connsiteY333" fmla="*/ 1223541 h 4372429"/>
              <a:gd name="connsiteX334" fmla="*/ 60938 w 4028715"/>
              <a:gd name="connsiteY334" fmla="*/ 1213727 h 4372429"/>
              <a:gd name="connsiteX335" fmla="*/ 64817 w 4028715"/>
              <a:gd name="connsiteY335" fmla="*/ 1203685 h 4372429"/>
              <a:gd name="connsiteX336" fmla="*/ 68697 w 4028715"/>
              <a:gd name="connsiteY336" fmla="*/ 1194784 h 4372429"/>
              <a:gd name="connsiteX337" fmla="*/ 72577 w 4028715"/>
              <a:gd name="connsiteY337" fmla="*/ 1185655 h 4372429"/>
              <a:gd name="connsiteX338" fmla="*/ 76229 w 4028715"/>
              <a:gd name="connsiteY338" fmla="*/ 1176982 h 4372429"/>
              <a:gd name="connsiteX339" fmla="*/ 80109 w 4028715"/>
              <a:gd name="connsiteY339" fmla="*/ 1168766 h 4372429"/>
              <a:gd name="connsiteX340" fmla="*/ 89466 w 4028715"/>
              <a:gd name="connsiteY340" fmla="*/ 1150279 h 4372429"/>
              <a:gd name="connsiteX341" fmla="*/ 98367 w 4028715"/>
              <a:gd name="connsiteY341" fmla="*/ 1131564 h 4372429"/>
              <a:gd name="connsiteX342" fmla="*/ 107725 w 4028715"/>
              <a:gd name="connsiteY342" fmla="*/ 1113534 h 4372429"/>
              <a:gd name="connsiteX343" fmla="*/ 117539 w 4028715"/>
              <a:gd name="connsiteY343" fmla="*/ 1095504 h 4372429"/>
              <a:gd name="connsiteX344" fmla="*/ 122560 w 4028715"/>
              <a:gd name="connsiteY344" fmla="*/ 1086831 h 4372429"/>
              <a:gd name="connsiteX345" fmla="*/ 127352 w 4028715"/>
              <a:gd name="connsiteY345" fmla="*/ 1078158 h 4372429"/>
              <a:gd name="connsiteX346" fmla="*/ 132602 w 4028715"/>
              <a:gd name="connsiteY346" fmla="*/ 1069714 h 4372429"/>
              <a:gd name="connsiteX347" fmla="*/ 137851 w 4028715"/>
              <a:gd name="connsiteY347" fmla="*/ 1061041 h 4372429"/>
              <a:gd name="connsiteX348" fmla="*/ 143329 w 4028715"/>
              <a:gd name="connsiteY348" fmla="*/ 1052597 h 4372429"/>
              <a:gd name="connsiteX349" fmla="*/ 148806 w 4028715"/>
              <a:gd name="connsiteY349" fmla="*/ 1044380 h 4372429"/>
              <a:gd name="connsiteX350" fmla="*/ 154512 w 4028715"/>
              <a:gd name="connsiteY350" fmla="*/ 1036164 h 4372429"/>
              <a:gd name="connsiteX351" fmla="*/ 160217 w 4028715"/>
              <a:gd name="connsiteY351" fmla="*/ 1028632 h 4372429"/>
              <a:gd name="connsiteX352" fmla="*/ 166380 w 4028715"/>
              <a:gd name="connsiteY352" fmla="*/ 1020416 h 4372429"/>
              <a:gd name="connsiteX353" fmla="*/ 172085 w 4028715"/>
              <a:gd name="connsiteY353" fmla="*/ 1012428 h 4372429"/>
              <a:gd name="connsiteX354" fmla="*/ 177791 w 4028715"/>
              <a:gd name="connsiteY354" fmla="*/ 1004212 h 4372429"/>
              <a:gd name="connsiteX355" fmla="*/ 183725 w 4028715"/>
              <a:gd name="connsiteY355" fmla="*/ 996452 h 4372429"/>
              <a:gd name="connsiteX356" fmla="*/ 189431 w 4028715"/>
              <a:gd name="connsiteY356" fmla="*/ 988464 h 4372429"/>
              <a:gd name="connsiteX357" fmla="*/ 195593 w 4028715"/>
              <a:gd name="connsiteY357" fmla="*/ 980704 h 4372429"/>
              <a:gd name="connsiteX358" fmla="*/ 201755 w 4028715"/>
              <a:gd name="connsiteY358" fmla="*/ 973401 h 4372429"/>
              <a:gd name="connsiteX359" fmla="*/ 208374 w 4028715"/>
              <a:gd name="connsiteY359" fmla="*/ 966326 h 4372429"/>
              <a:gd name="connsiteX360" fmla="*/ 224350 w 4028715"/>
              <a:gd name="connsiteY360" fmla="*/ 948980 h 4372429"/>
              <a:gd name="connsiteX361" fmla="*/ 234392 w 4028715"/>
              <a:gd name="connsiteY361" fmla="*/ 937569 h 4372429"/>
              <a:gd name="connsiteX362" fmla="*/ 240554 w 4028715"/>
              <a:gd name="connsiteY362" fmla="*/ 929581 h 4372429"/>
              <a:gd name="connsiteX363" fmla="*/ 245347 w 4028715"/>
              <a:gd name="connsiteY363" fmla="*/ 924331 h 4372429"/>
              <a:gd name="connsiteX364" fmla="*/ 247858 w 4028715"/>
              <a:gd name="connsiteY364" fmla="*/ 921593 h 4372429"/>
              <a:gd name="connsiteX365" fmla="*/ 250597 w 4028715"/>
              <a:gd name="connsiteY365" fmla="*/ 919082 h 4372429"/>
              <a:gd name="connsiteX366" fmla="*/ 253564 w 4028715"/>
              <a:gd name="connsiteY366" fmla="*/ 915659 h 4372429"/>
              <a:gd name="connsiteX367" fmla="*/ 257672 w 4028715"/>
              <a:gd name="connsiteY367" fmla="*/ 912235 h 4372429"/>
              <a:gd name="connsiteX368" fmla="*/ 269312 w 4028715"/>
              <a:gd name="connsiteY368" fmla="*/ 902193 h 4372429"/>
              <a:gd name="connsiteX369" fmla="*/ 287113 w 4028715"/>
              <a:gd name="connsiteY369" fmla="*/ 887130 h 4372429"/>
              <a:gd name="connsiteX370" fmla="*/ 291221 w 4028715"/>
              <a:gd name="connsiteY370" fmla="*/ 883250 h 4372429"/>
              <a:gd name="connsiteX371" fmla="*/ 295101 w 4028715"/>
              <a:gd name="connsiteY371" fmla="*/ 880055 h 4372429"/>
              <a:gd name="connsiteX372" fmla="*/ 298297 w 4028715"/>
              <a:gd name="connsiteY372" fmla="*/ 876631 h 4372429"/>
              <a:gd name="connsiteX373" fmla="*/ 301264 w 4028715"/>
              <a:gd name="connsiteY373" fmla="*/ 873436 h 4372429"/>
              <a:gd name="connsiteX374" fmla="*/ 307654 w 4028715"/>
              <a:gd name="connsiteY374" fmla="*/ 866817 h 4372429"/>
              <a:gd name="connsiteX375" fmla="*/ 314957 w 4028715"/>
              <a:gd name="connsiteY375" fmla="*/ 859742 h 4372429"/>
              <a:gd name="connsiteX376" fmla="*/ 409445 w 4028715"/>
              <a:gd name="connsiteY376" fmla="*/ 788763 h 4372429"/>
              <a:gd name="connsiteX377" fmla="*/ 430670 w 4028715"/>
              <a:gd name="connsiteY377" fmla="*/ 774841 h 4372429"/>
              <a:gd name="connsiteX378" fmla="*/ 453037 w 4028715"/>
              <a:gd name="connsiteY378" fmla="*/ 761147 h 4372429"/>
              <a:gd name="connsiteX379" fmla="*/ 476088 w 4028715"/>
              <a:gd name="connsiteY379" fmla="*/ 747225 h 4372429"/>
              <a:gd name="connsiteX380" fmla="*/ 499595 w 4028715"/>
              <a:gd name="connsiteY380" fmla="*/ 733303 h 4372429"/>
              <a:gd name="connsiteX381" fmla="*/ 524016 w 4028715"/>
              <a:gd name="connsiteY381" fmla="*/ 719609 h 4372429"/>
              <a:gd name="connsiteX382" fmla="*/ 548208 w 4028715"/>
              <a:gd name="connsiteY382" fmla="*/ 705915 h 4372429"/>
              <a:gd name="connsiteX383" fmla="*/ 573086 w 4028715"/>
              <a:gd name="connsiteY383" fmla="*/ 692222 h 4372429"/>
              <a:gd name="connsiteX384" fmla="*/ 597963 w 4028715"/>
              <a:gd name="connsiteY384" fmla="*/ 678528 h 4372429"/>
              <a:gd name="connsiteX385" fmla="*/ 623296 w 4028715"/>
              <a:gd name="connsiteY385" fmla="*/ 664834 h 4372429"/>
              <a:gd name="connsiteX386" fmla="*/ 648173 w 4028715"/>
              <a:gd name="connsiteY386" fmla="*/ 651140 h 4372429"/>
              <a:gd name="connsiteX387" fmla="*/ 673050 w 4028715"/>
              <a:gd name="connsiteY387" fmla="*/ 637903 h 4372429"/>
              <a:gd name="connsiteX388" fmla="*/ 697699 w 4028715"/>
              <a:gd name="connsiteY388" fmla="*/ 624437 h 4372429"/>
              <a:gd name="connsiteX389" fmla="*/ 721663 w 4028715"/>
              <a:gd name="connsiteY389" fmla="*/ 610972 h 4372429"/>
              <a:gd name="connsiteX390" fmla="*/ 745171 w 4028715"/>
              <a:gd name="connsiteY390" fmla="*/ 597734 h 4372429"/>
              <a:gd name="connsiteX391" fmla="*/ 768450 w 4028715"/>
              <a:gd name="connsiteY391" fmla="*/ 584269 h 4372429"/>
              <a:gd name="connsiteX392" fmla="*/ 790589 w 4028715"/>
              <a:gd name="connsiteY392" fmla="*/ 571260 h 4372429"/>
              <a:gd name="connsiteX393" fmla="*/ 808391 w 4028715"/>
              <a:gd name="connsiteY393" fmla="*/ 560533 h 4372429"/>
              <a:gd name="connsiteX394" fmla="*/ 825964 w 4028715"/>
              <a:gd name="connsiteY394" fmla="*/ 550719 h 4372429"/>
              <a:gd name="connsiteX395" fmla="*/ 843310 w 4028715"/>
              <a:gd name="connsiteY395" fmla="*/ 540905 h 4372429"/>
              <a:gd name="connsiteX396" fmla="*/ 860884 w 4028715"/>
              <a:gd name="connsiteY396" fmla="*/ 530863 h 4372429"/>
              <a:gd name="connsiteX397" fmla="*/ 878001 w 4028715"/>
              <a:gd name="connsiteY397" fmla="*/ 521506 h 4372429"/>
              <a:gd name="connsiteX398" fmla="*/ 895574 w 4028715"/>
              <a:gd name="connsiteY398" fmla="*/ 511463 h 4372429"/>
              <a:gd name="connsiteX399" fmla="*/ 913376 w 4028715"/>
              <a:gd name="connsiteY399" fmla="*/ 501650 h 4372429"/>
              <a:gd name="connsiteX400" fmla="*/ 931178 w 4028715"/>
              <a:gd name="connsiteY400" fmla="*/ 491151 h 4372429"/>
              <a:gd name="connsiteX401" fmla="*/ 962902 w 4028715"/>
              <a:gd name="connsiteY401" fmla="*/ 471980 h 4372429"/>
              <a:gd name="connsiteX402" fmla="*/ 999876 w 4028715"/>
              <a:gd name="connsiteY402" fmla="*/ 449841 h 4372429"/>
              <a:gd name="connsiteX403" fmla="*/ 1041185 w 4028715"/>
              <a:gd name="connsiteY403" fmla="*/ 425421 h 4372429"/>
              <a:gd name="connsiteX404" fmla="*/ 1085462 w 4028715"/>
              <a:gd name="connsiteY404" fmla="*/ 398946 h 4372429"/>
              <a:gd name="connsiteX405" fmla="*/ 1132705 w 4028715"/>
              <a:gd name="connsiteY405" fmla="*/ 371102 h 4372429"/>
              <a:gd name="connsiteX406" fmla="*/ 1182003 w 4028715"/>
              <a:gd name="connsiteY406" fmla="*/ 342117 h 4372429"/>
              <a:gd name="connsiteX407" fmla="*/ 1232442 w 4028715"/>
              <a:gd name="connsiteY407" fmla="*/ 312447 h 4372429"/>
              <a:gd name="connsiteX408" fmla="*/ 1283337 w 4028715"/>
              <a:gd name="connsiteY408" fmla="*/ 282549 h 4372429"/>
              <a:gd name="connsiteX409" fmla="*/ 1334232 w 4028715"/>
              <a:gd name="connsiteY409" fmla="*/ 253107 h 4372429"/>
              <a:gd name="connsiteX410" fmla="*/ 1383987 w 4028715"/>
              <a:gd name="connsiteY410" fmla="*/ 224350 h 4372429"/>
              <a:gd name="connsiteX411" fmla="*/ 1431915 w 4028715"/>
              <a:gd name="connsiteY411" fmla="*/ 196734 h 4372429"/>
              <a:gd name="connsiteX412" fmla="*/ 1477561 w 4028715"/>
              <a:gd name="connsiteY412" fmla="*/ 170716 h 4372429"/>
              <a:gd name="connsiteX413" fmla="*/ 1520012 w 4028715"/>
              <a:gd name="connsiteY413" fmla="*/ 146980 h 4372429"/>
              <a:gd name="connsiteX414" fmla="*/ 1558582 w 4028715"/>
              <a:gd name="connsiteY414" fmla="*/ 125983 h 4372429"/>
              <a:gd name="connsiteX415" fmla="*/ 1575928 w 4028715"/>
              <a:gd name="connsiteY415" fmla="*/ 116397 h 4372429"/>
              <a:gd name="connsiteX416" fmla="*/ 1592132 w 4028715"/>
              <a:gd name="connsiteY416" fmla="*/ 107725 h 4372429"/>
              <a:gd name="connsiteX417" fmla="*/ 1607195 w 4028715"/>
              <a:gd name="connsiteY417" fmla="*/ 99737 h 4372429"/>
              <a:gd name="connsiteX418" fmla="*/ 1620661 w 4028715"/>
              <a:gd name="connsiteY418" fmla="*/ 92890 h 4372429"/>
              <a:gd name="connsiteX419" fmla="*/ 1644169 w 4028715"/>
              <a:gd name="connsiteY419" fmla="*/ 81478 h 4372429"/>
              <a:gd name="connsiteX420" fmla="*/ 1667905 w 4028715"/>
              <a:gd name="connsiteY420" fmla="*/ 70751 h 4372429"/>
              <a:gd name="connsiteX421" fmla="*/ 1691869 w 4028715"/>
              <a:gd name="connsiteY421" fmla="*/ 60938 h 4372429"/>
              <a:gd name="connsiteX422" fmla="*/ 1716061 w 4028715"/>
              <a:gd name="connsiteY422" fmla="*/ 52037 h 4372429"/>
              <a:gd name="connsiteX423" fmla="*/ 1740710 w 4028715"/>
              <a:gd name="connsiteY423" fmla="*/ 43364 h 4372429"/>
              <a:gd name="connsiteX424" fmla="*/ 1764902 w 4028715"/>
              <a:gd name="connsiteY424" fmla="*/ 35832 h 4372429"/>
              <a:gd name="connsiteX425" fmla="*/ 1789779 w 4028715"/>
              <a:gd name="connsiteY425" fmla="*/ 28985 h 4372429"/>
              <a:gd name="connsiteX426" fmla="*/ 1814656 w 4028715"/>
              <a:gd name="connsiteY426" fmla="*/ 22595 h 4372429"/>
              <a:gd name="connsiteX427" fmla="*/ 1839534 w 4028715"/>
              <a:gd name="connsiteY427" fmla="*/ 17117 h 4372429"/>
              <a:gd name="connsiteX428" fmla="*/ 1864867 w 4028715"/>
              <a:gd name="connsiteY428" fmla="*/ 12553 h 4372429"/>
              <a:gd name="connsiteX429" fmla="*/ 1889972 w 4028715"/>
              <a:gd name="connsiteY429" fmla="*/ 8673 h 4372429"/>
              <a:gd name="connsiteX430" fmla="*/ 1915078 w 4028715"/>
              <a:gd name="connsiteY430" fmla="*/ 5478 h 4372429"/>
              <a:gd name="connsiteX431" fmla="*/ 1940411 w 4028715"/>
              <a:gd name="connsiteY431" fmla="*/ 2967 h 4372429"/>
              <a:gd name="connsiteX432" fmla="*/ 1965973 w 4028715"/>
              <a:gd name="connsiteY432" fmla="*/ 1370 h 4372429"/>
              <a:gd name="connsiteX433" fmla="*/ 1991306 w 4028715"/>
              <a:gd name="connsiteY433" fmla="*/ 228 h 4372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Lst>
            <a:rect l="l" t="t" r="r" b="b"/>
            <a:pathLst>
              <a:path w="4028715" h="4372429">
                <a:moveTo>
                  <a:pt x="2016868" y="0"/>
                </a:moveTo>
                <a:lnTo>
                  <a:pt x="2042202" y="457"/>
                </a:lnTo>
                <a:lnTo>
                  <a:pt x="2067763" y="1598"/>
                </a:lnTo>
                <a:lnTo>
                  <a:pt x="2093097" y="3652"/>
                </a:lnTo>
                <a:lnTo>
                  <a:pt x="2118202" y="6391"/>
                </a:lnTo>
                <a:lnTo>
                  <a:pt x="2143764" y="9814"/>
                </a:lnTo>
                <a:lnTo>
                  <a:pt x="2168869" y="13922"/>
                </a:lnTo>
                <a:lnTo>
                  <a:pt x="2193746" y="18943"/>
                </a:lnTo>
                <a:lnTo>
                  <a:pt x="2218852" y="24421"/>
                </a:lnTo>
                <a:lnTo>
                  <a:pt x="2243729" y="30583"/>
                </a:lnTo>
                <a:lnTo>
                  <a:pt x="2268378" y="37658"/>
                </a:lnTo>
                <a:lnTo>
                  <a:pt x="2293026" y="45646"/>
                </a:lnTo>
                <a:lnTo>
                  <a:pt x="2317447" y="54091"/>
                </a:lnTo>
                <a:lnTo>
                  <a:pt x="2341411" y="63448"/>
                </a:lnTo>
                <a:lnTo>
                  <a:pt x="2365375" y="73262"/>
                </a:lnTo>
                <a:lnTo>
                  <a:pt x="2389339" y="83989"/>
                </a:lnTo>
                <a:lnTo>
                  <a:pt x="2412619" y="95400"/>
                </a:lnTo>
                <a:lnTo>
                  <a:pt x="3242235" y="573770"/>
                </a:lnTo>
                <a:lnTo>
                  <a:pt x="3251136" y="579019"/>
                </a:lnTo>
                <a:lnTo>
                  <a:pt x="3260037" y="584041"/>
                </a:lnTo>
                <a:lnTo>
                  <a:pt x="3268938" y="589290"/>
                </a:lnTo>
                <a:lnTo>
                  <a:pt x="3278067" y="594083"/>
                </a:lnTo>
                <a:lnTo>
                  <a:pt x="3286740" y="599104"/>
                </a:lnTo>
                <a:lnTo>
                  <a:pt x="3295869" y="603668"/>
                </a:lnTo>
                <a:lnTo>
                  <a:pt x="3304313" y="608689"/>
                </a:lnTo>
                <a:lnTo>
                  <a:pt x="3312758" y="613254"/>
                </a:lnTo>
                <a:lnTo>
                  <a:pt x="3659439" y="817292"/>
                </a:lnTo>
                <a:lnTo>
                  <a:pt x="3668797" y="823682"/>
                </a:lnTo>
                <a:lnTo>
                  <a:pt x="3677013" y="829844"/>
                </a:lnTo>
                <a:lnTo>
                  <a:pt x="3684316" y="835778"/>
                </a:lnTo>
                <a:lnTo>
                  <a:pt x="3691163" y="841256"/>
                </a:lnTo>
                <a:lnTo>
                  <a:pt x="3703031" y="851070"/>
                </a:lnTo>
                <a:lnTo>
                  <a:pt x="3712845" y="860199"/>
                </a:lnTo>
                <a:lnTo>
                  <a:pt x="3721974" y="868643"/>
                </a:lnTo>
                <a:lnTo>
                  <a:pt x="3730419" y="876860"/>
                </a:lnTo>
                <a:lnTo>
                  <a:pt x="3734755" y="880739"/>
                </a:lnTo>
                <a:lnTo>
                  <a:pt x="3739320" y="884848"/>
                </a:lnTo>
                <a:lnTo>
                  <a:pt x="3744112" y="888956"/>
                </a:lnTo>
                <a:lnTo>
                  <a:pt x="3749133" y="893064"/>
                </a:lnTo>
                <a:lnTo>
                  <a:pt x="3757350" y="898770"/>
                </a:lnTo>
                <a:lnTo>
                  <a:pt x="3762827" y="902650"/>
                </a:lnTo>
                <a:lnTo>
                  <a:pt x="3765566" y="904932"/>
                </a:lnTo>
                <a:lnTo>
                  <a:pt x="3768305" y="907214"/>
                </a:lnTo>
                <a:lnTo>
                  <a:pt x="3771728" y="910181"/>
                </a:lnTo>
                <a:lnTo>
                  <a:pt x="3775836" y="914746"/>
                </a:lnTo>
                <a:lnTo>
                  <a:pt x="3789987" y="930494"/>
                </a:lnTo>
                <a:lnTo>
                  <a:pt x="3803909" y="946698"/>
                </a:lnTo>
                <a:lnTo>
                  <a:pt x="3817374" y="962674"/>
                </a:lnTo>
                <a:lnTo>
                  <a:pt x="3830612" y="979107"/>
                </a:lnTo>
                <a:lnTo>
                  <a:pt x="3843621" y="995767"/>
                </a:lnTo>
                <a:lnTo>
                  <a:pt x="3856173" y="1012656"/>
                </a:lnTo>
                <a:lnTo>
                  <a:pt x="3868269" y="1029774"/>
                </a:lnTo>
                <a:lnTo>
                  <a:pt x="3879909" y="1047119"/>
                </a:lnTo>
                <a:lnTo>
                  <a:pt x="3891321" y="1064693"/>
                </a:lnTo>
                <a:lnTo>
                  <a:pt x="3902276" y="1082267"/>
                </a:lnTo>
                <a:lnTo>
                  <a:pt x="3913003" y="1100297"/>
                </a:lnTo>
                <a:lnTo>
                  <a:pt x="3923045" y="1118327"/>
                </a:lnTo>
                <a:lnTo>
                  <a:pt x="3933087" y="1136813"/>
                </a:lnTo>
                <a:lnTo>
                  <a:pt x="3942216" y="1155528"/>
                </a:lnTo>
                <a:lnTo>
                  <a:pt x="3951345" y="1174243"/>
                </a:lnTo>
                <a:lnTo>
                  <a:pt x="3959790" y="1193186"/>
                </a:lnTo>
                <a:lnTo>
                  <a:pt x="3967778" y="1212586"/>
                </a:lnTo>
                <a:lnTo>
                  <a:pt x="3975309" y="1231985"/>
                </a:lnTo>
                <a:lnTo>
                  <a:pt x="3982613" y="1251613"/>
                </a:lnTo>
                <a:lnTo>
                  <a:pt x="3989003" y="1271469"/>
                </a:lnTo>
                <a:lnTo>
                  <a:pt x="3995394" y="1291782"/>
                </a:lnTo>
                <a:lnTo>
                  <a:pt x="4000871" y="1312322"/>
                </a:lnTo>
                <a:lnTo>
                  <a:pt x="4006120" y="1332863"/>
                </a:lnTo>
                <a:lnTo>
                  <a:pt x="4010685" y="1353632"/>
                </a:lnTo>
                <a:lnTo>
                  <a:pt x="4014793" y="1374857"/>
                </a:lnTo>
                <a:lnTo>
                  <a:pt x="4018673" y="1396083"/>
                </a:lnTo>
                <a:lnTo>
                  <a:pt x="4021640" y="1417765"/>
                </a:lnTo>
                <a:lnTo>
                  <a:pt x="4024151" y="1439446"/>
                </a:lnTo>
                <a:lnTo>
                  <a:pt x="4026205" y="1461585"/>
                </a:lnTo>
                <a:lnTo>
                  <a:pt x="4027574" y="1483723"/>
                </a:lnTo>
                <a:lnTo>
                  <a:pt x="4028487" y="1506318"/>
                </a:lnTo>
                <a:lnTo>
                  <a:pt x="4028715" y="1528912"/>
                </a:lnTo>
                <a:lnTo>
                  <a:pt x="4028715" y="2843517"/>
                </a:lnTo>
                <a:lnTo>
                  <a:pt x="4028487" y="2861547"/>
                </a:lnTo>
                <a:lnTo>
                  <a:pt x="4027574" y="2879805"/>
                </a:lnTo>
                <a:lnTo>
                  <a:pt x="4026433" y="2898292"/>
                </a:lnTo>
                <a:lnTo>
                  <a:pt x="4024835" y="2917007"/>
                </a:lnTo>
                <a:lnTo>
                  <a:pt x="4022781" y="2936178"/>
                </a:lnTo>
                <a:lnTo>
                  <a:pt x="4020042" y="2954893"/>
                </a:lnTo>
                <a:lnTo>
                  <a:pt x="4016847" y="2974293"/>
                </a:lnTo>
                <a:lnTo>
                  <a:pt x="4013424" y="2993464"/>
                </a:lnTo>
                <a:lnTo>
                  <a:pt x="4009316" y="3012863"/>
                </a:lnTo>
                <a:lnTo>
                  <a:pt x="4004979" y="3032263"/>
                </a:lnTo>
                <a:lnTo>
                  <a:pt x="4000186" y="3051663"/>
                </a:lnTo>
                <a:lnTo>
                  <a:pt x="3995165" y="3071062"/>
                </a:lnTo>
                <a:lnTo>
                  <a:pt x="3989231" y="3090462"/>
                </a:lnTo>
                <a:lnTo>
                  <a:pt x="3983297" y="3109633"/>
                </a:lnTo>
                <a:lnTo>
                  <a:pt x="3977135" y="3128804"/>
                </a:lnTo>
                <a:lnTo>
                  <a:pt x="3970516" y="3147519"/>
                </a:lnTo>
                <a:lnTo>
                  <a:pt x="3963441" y="3166462"/>
                </a:lnTo>
                <a:lnTo>
                  <a:pt x="3955910" y="3184949"/>
                </a:lnTo>
                <a:lnTo>
                  <a:pt x="3948150" y="3203435"/>
                </a:lnTo>
                <a:lnTo>
                  <a:pt x="3940162" y="3221466"/>
                </a:lnTo>
                <a:lnTo>
                  <a:pt x="3931717" y="3239039"/>
                </a:lnTo>
                <a:lnTo>
                  <a:pt x="3922816" y="3256613"/>
                </a:lnTo>
                <a:lnTo>
                  <a:pt x="3913915" y="3273502"/>
                </a:lnTo>
                <a:lnTo>
                  <a:pt x="3904558" y="3290163"/>
                </a:lnTo>
                <a:lnTo>
                  <a:pt x="3894972" y="3306595"/>
                </a:lnTo>
                <a:lnTo>
                  <a:pt x="3885158" y="3322571"/>
                </a:lnTo>
                <a:lnTo>
                  <a:pt x="3874660" y="3337863"/>
                </a:lnTo>
                <a:lnTo>
                  <a:pt x="3864390" y="3352470"/>
                </a:lnTo>
                <a:lnTo>
                  <a:pt x="3853663" y="3366848"/>
                </a:lnTo>
                <a:lnTo>
                  <a:pt x="3842936" y="3380542"/>
                </a:lnTo>
                <a:lnTo>
                  <a:pt x="3831753" y="3393551"/>
                </a:lnTo>
                <a:lnTo>
                  <a:pt x="3820341" y="3406104"/>
                </a:lnTo>
                <a:lnTo>
                  <a:pt x="3813038" y="3413407"/>
                </a:lnTo>
                <a:lnTo>
                  <a:pt x="3806647" y="3419797"/>
                </a:lnTo>
                <a:lnTo>
                  <a:pt x="3803452" y="3422993"/>
                </a:lnTo>
                <a:lnTo>
                  <a:pt x="3800257" y="3426416"/>
                </a:lnTo>
                <a:lnTo>
                  <a:pt x="3797062" y="3429840"/>
                </a:lnTo>
                <a:lnTo>
                  <a:pt x="3793638" y="3434176"/>
                </a:lnTo>
                <a:lnTo>
                  <a:pt x="3781314" y="3449467"/>
                </a:lnTo>
                <a:lnTo>
                  <a:pt x="3773326" y="3459053"/>
                </a:lnTo>
                <a:lnTo>
                  <a:pt x="3770359" y="3462248"/>
                </a:lnTo>
                <a:lnTo>
                  <a:pt x="3768077" y="3464302"/>
                </a:lnTo>
                <a:lnTo>
                  <a:pt x="3766251" y="3465900"/>
                </a:lnTo>
                <a:lnTo>
                  <a:pt x="3764653" y="3467041"/>
                </a:lnTo>
                <a:lnTo>
                  <a:pt x="3761458" y="3468867"/>
                </a:lnTo>
                <a:lnTo>
                  <a:pt x="3757350" y="3471377"/>
                </a:lnTo>
                <a:lnTo>
                  <a:pt x="3754611" y="3473660"/>
                </a:lnTo>
                <a:lnTo>
                  <a:pt x="3751188" y="3476398"/>
                </a:lnTo>
                <a:lnTo>
                  <a:pt x="3746395" y="3480278"/>
                </a:lnTo>
                <a:lnTo>
                  <a:pt x="3740917" y="3485071"/>
                </a:lnTo>
                <a:lnTo>
                  <a:pt x="3730647" y="3494657"/>
                </a:lnTo>
                <a:lnTo>
                  <a:pt x="3720148" y="3504014"/>
                </a:lnTo>
                <a:lnTo>
                  <a:pt x="3709878" y="3512915"/>
                </a:lnTo>
                <a:lnTo>
                  <a:pt x="3699151" y="3522044"/>
                </a:lnTo>
                <a:lnTo>
                  <a:pt x="3688424" y="3530717"/>
                </a:lnTo>
                <a:lnTo>
                  <a:pt x="3677926" y="3539162"/>
                </a:lnTo>
                <a:lnTo>
                  <a:pt x="3667199" y="3547606"/>
                </a:lnTo>
                <a:lnTo>
                  <a:pt x="3656244" y="3555822"/>
                </a:lnTo>
                <a:lnTo>
                  <a:pt x="3645289" y="3563810"/>
                </a:lnTo>
                <a:lnTo>
                  <a:pt x="3634334" y="3571799"/>
                </a:lnTo>
                <a:lnTo>
                  <a:pt x="3623379" y="3579558"/>
                </a:lnTo>
                <a:lnTo>
                  <a:pt x="3612424" y="3587318"/>
                </a:lnTo>
                <a:lnTo>
                  <a:pt x="3590057" y="3602381"/>
                </a:lnTo>
                <a:lnTo>
                  <a:pt x="3567462" y="3616760"/>
                </a:lnTo>
                <a:lnTo>
                  <a:pt x="3544411" y="3631138"/>
                </a:lnTo>
                <a:lnTo>
                  <a:pt x="3521132" y="3644604"/>
                </a:lnTo>
                <a:lnTo>
                  <a:pt x="3497624" y="3658298"/>
                </a:lnTo>
                <a:lnTo>
                  <a:pt x="3473660" y="3671763"/>
                </a:lnTo>
                <a:lnTo>
                  <a:pt x="3449239" y="3684772"/>
                </a:lnTo>
                <a:lnTo>
                  <a:pt x="3424590" y="3698010"/>
                </a:lnTo>
                <a:lnTo>
                  <a:pt x="3399713" y="3711019"/>
                </a:lnTo>
                <a:lnTo>
                  <a:pt x="3374380" y="3724256"/>
                </a:lnTo>
                <a:lnTo>
                  <a:pt x="2958317" y="3962300"/>
                </a:lnTo>
                <a:lnTo>
                  <a:pt x="2940971" y="3972570"/>
                </a:lnTo>
                <a:lnTo>
                  <a:pt x="2923397" y="3982841"/>
                </a:lnTo>
                <a:lnTo>
                  <a:pt x="2906052" y="3992883"/>
                </a:lnTo>
                <a:lnTo>
                  <a:pt x="2888935" y="4002697"/>
                </a:lnTo>
                <a:lnTo>
                  <a:pt x="2871589" y="4012511"/>
                </a:lnTo>
                <a:lnTo>
                  <a:pt x="2854700" y="4022324"/>
                </a:lnTo>
                <a:lnTo>
                  <a:pt x="2837811" y="4032138"/>
                </a:lnTo>
                <a:lnTo>
                  <a:pt x="2820922" y="4041952"/>
                </a:lnTo>
                <a:lnTo>
                  <a:pt x="2803805" y="4051766"/>
                </a:lnTo>
                <a:lnTo>
                  <a:pt x="2786916" y="4061808"/>
                </a:lnTo>
                <a:lnTo>
                  <a:pt x="2770027" y="4071622"/>
                </a:lnTo>
                <a:lnTo>
                  <a:pt x="2752910" y="4081436"/>
                </a:lnTo>
                <a:lnTo>
                  <a:pt x="2736021" y="4091478"/>
                </a:lnTo>
                <a:lnTo>
                  <a:pt x="2718903" y="4101520"/>
                </a:lnTo>
                <a:lnTo>
                  <a:pt x="2701786" y="4111791"/>
                </a:lnTo>
                <a:lnTo>
                  <a:pt x="2684669" y="4122061"/>
                </a:lnTo>
                <a:lnTo>
                  <a:pt x="2667095" y="4132788"/>
                </a:lnTo>
                <a:lnTo>
                  <a:pt x="2649978" y="4143058"/>
                </a:lnTo>
                <a:lnTo>
                  <a:pt x="2632861" y="4153328"/>
                </a:lnTo>
                <a:lnTo>
                  <a:pt x="2615972" y="4163371"/>
                </a:lnTo>
                <a:lnTo>
                  <a:pt x="2599311" y="4173413"/>
                </a:lnTo>
                <a:lnTo>
                  <a:pt x="2582650" y="4183227"/>
                </a:lnTo>
                <a:lnTo>
                  <a:pt x="2565989" y="4193269"/>
                </a:lnTo>
                <a:lnTo>
                  <a:pt x="2548872" y="4203083"/>
                </a:lnTo>
                <a:lnTo>
                  <a:pt x="2532211" y="4212668"/>
                </a:lnTo>
                <a:lnTo>
                  <a:pt x="2515322" y="4222026"/>
                </a:lnTo>
                <a:lnTo>
                  <a:pt x="2498205" y="4232068"/>
                </a:lnTo>
                <a:lnTo>
                  <a:pt x="2480631" y="4241197"/>
                </a:lnTo>
                <a:lnTo>
                  <a:pt x="2463058" y="4250783"/>
                </a:lnTo>
                <a:lnTo>
                  <a:pt x="2445028" y="4260368"/>
                </a:lnTo>
                <a:lnTo>
                  <a:pt x="2426769" y="4269954"/>
                </a:lnTo>
                <a:lnTo>
                  <a:pt x="2408054" y="4279540"/>
                </a:lnTo>
                <a:lnTo>
                  <a:pt x="2384547" y="4290951"/>
                </a:lnTo>
                <a:lnTo>
                  <a:pt x="2360811" y="4301678"/>
                </a:lnTo>
                <a:lnTo>
                  <a:pt x="2336847" y="4311492"/>
                </a:lnTo>
                <a:lnTo>
                  <a:pt x="2312654" y="4320393"/>
                </a:lnTo>
                <a:lnTo>
                  <a:pt x="2288005" y="4329066"/>
                </a:lnTo>
                <a:lnTo>
                  <a:pt x="2263813" y="4336597"/>
                </a:lnTo>
                <a:lnTo>
                  <a:pt x="2238936" y="4343444"/>
                </a:lnTo>
                <a:lnTo>
                  <a:pt x="2214059" y="4349834"/>
                </a:lnTo>
                <a:lnTo>
                  <a:pt x="2189182" y="4355312"/>
                </a:lnTo>
                <a:lnTo>
                  <a:pt x="2163848" y="4359877"/>
                </a:lnTo>
                <a:lnTo>
                  <a:pt x="2138743" y="4363757"/>
                </a:lnTo>
                <a:lnTo>
                  <a:pt x="2113638" y="4366952"/>
                </a:lnTo>
                <a:lnTo>
                  <a:pt x="2088304" y="4369462"/>
                </a:lnTo>
                <a:lnTo>
                  <a:pt x="2062742" y="4371060"/>
                </a:lnTo>
                <a:lnTo>
                  <a:pt x="2037409" y="4372201"/>
                </a:lnTo>
                <a:lnTo>
                  <a:pt x="2011847" y="4372429"/>
                </a:lnTo>
                <a:lnTo>
                  <a:pt x="1986514" y="4371973"/>
                </a:lnTo>
                <a:lnTo>
                  <a:pt x="1960952" y="4370832"/>
                </a:lnTo>
                <a:lnTo>
                  <a:pt x="1935618" y="4368778"/>
                </a:lnTo>
                <a:lnTo>
                  <a:pt x="1910513" y="4366039"/>
                </a:lnTo>
                <a:lnTo>
                  <a:pt x="1884951" y="4362615"/>
                </a:lnTo>
                <a:lnTo>
                  <a:pt x="1859846" y="4358507"/>
                </a:lnTo>
                <a:lnTo>
                  <a:pt x="1834969" y="4353486"/>
                </a:lnTo>
                <a:lnTo>
                  <a:pt x="1809864" y="4348009"/>
                </a:lnTo>
                <a:lnTo>
                  <a:pt x="1784987" y="4341846"/>
                </a:lnTo>
                <a:lnTo>
                  <a:pt x="1760338" y="4334771"/>
                </a:lnTo>
                <a:lnTo>
                  <a:pt x="1735689" y="4326783"/>
                </a:lnTo>
                <a:lnTo>
                  <a:pt x="1711268" y="4318339"/>
                </a:lnTo>
                <a:lnTo>
                  <a:pt x="1687304" y="4308981"/>
                </a:lnTo>
                <a:lnTo>
                  <a:pt x="1663340" y="4299167"/>
                </a:lnTo>
                <a:lnTo>
                  <a:pt x="1639376" y="4288441"/>
                </a:lnTo>
                <a:lnTo>
                  <a:pt x="1616096" y="4277029"/>
                </a:lnTo>
                <a:lnTo>
                  <a:pt x="1591676" y="4264476"/>
                </a:lnTo>
                <a:lnTo>
                  <a:pt x="1563147" y="4249185"/>
                </a:lnTo>
                <a:lnTo>
                  <a:pt x="1531195" y="4231611"/>
                </a:lnTo>
                <a:lnTo>
                  <a:pt x="1496732" y="4212668"/>
                </a:lnTo>
                <a:lnTo>
                  <a:pt x="1459987" y="4191443"/>
                </a:lnTo>
                <a:lnTo>
                  <a:pt x="1421416" y="4169761"/>
                </a:lnTo>
                <a:lnTo>
                  <a:pt x="1381933" y="4146710"/>
                </a:lnTo>
                <a:lnTo>
                  <a:pt x="1341536" y="4123202"/>
                </a:lnTo>
                <a:lnTo>
                  <a:pt x="1301367" y="4099466"/>
                </a:lnTo>
                <a:lnTo>
                  <a:pt x="1261427" y="4075958"/>
                </a:lnTo>
                <a:lnTo>
                  <a:pt x="1222628" y="4052907"/>
                </a:lnTo>
                <a:lnTo>
                  <a:pt x="1185198" y="4030769"/>
                </a:lnTo>
                <a:lnTo>
                  <a:pt x="1149823" y="4009772"/>
                </a:lnTo>
                <a:lnTo>
                  <a:pt x="1117414" y="3990144"/>
                </a:lnTo>
                <a:lnTo>
                  <a:pt x="1087744" y="3972570"/>
                </a:lnTo>
                <a:lnTo>
                  <a:pt x="1061954" y="3957051"/>
                </a:lnTo>
                <a:lnTo>
                  <a:pt x="645206" y="3719920"/>
                </a:lnTo>
                <a:lnTo>
                  <a:pt x="635164" y="3714670"/>
                </a:lnTo>
                <a:lnTo>
                  <a:pt x="626491" y="3710106"/>
                </a:lnTo>
                <a:lnTo>
                  <a:pt x="618047" y="3705313"/>
                </a:lnTo>
                <a:lnTo>
                  <a:pt x="609831" y="3700748"/>
                </a:lnTo>
                <a:lnTo>
                  <a:pt x="601386" y="3695956"/>
                </a:lnTo>
                <a:lnTo>
                  <a:pt x="592942" y="3691163"/>
                </a:lnTo>
                <a:lnTo>
                  <a:pt x="583812" y="3686142"/>
                </a:lnTo>
                <a:lnTo>
                  <a:pt x="573998" y="3680664"/>
                </a:lnTo>
                <a:lnTo>
                  <a:pt x="369276" y="3555138"/>
                </a:lnTo>
                <a:lnTo>
                  <a:pt x="359919" y="3548747"/>
                </a:lnTo>
                <a:lnTo>
                  <a:pt x="351703" y="3542585"/>
                </a:lnTo>
                <a:lnTo>
                  <a:pt x="344399" y="3536651"/>
                </a:lnTo>
                <a:lnTo>
                  <a:pt x="337552" y="3531174"/>
                </a:lnTo>
                <a:lnTo>
                  <a:pt x="325684" y="3521360"/>
                </a:lnTo>
                <a:lnTo>
                  <a:pt x="315870" y="3512231"/>
                </a:lnTo>
                <a:lnTo>
                  <a:pt x="306741" y="3503786"/>
                </a:lnTo>
                <a:lnTo>
                  <a:pt x="298297" y="3495570"/>
                </a:lnTo>
                <a:lnTo>
                  <a:pt x="293960" y="3491690"/>
                </a:lnTo>
                <a:lnTo>
                  <a:pt x="289396" y="3487582"/>
                </a:lnTo>
                <a:lnTo>
                  <a:pt x="284603" y="3483474"/>
                </a:lnTo>
                <a:lnTo>
                  <a:pt x="279582" y="3479365"/>
                </a:lnTo>
                <a:lnTo>
                  <a:pt x="272278" y="3473888"/>
                </a:lnTo>
                <a:lnTo>
                  <a:pt x="265203" y="3467954"/>
                </a:lnTo>
                <a:lnTo>
                  <a:pt x="258128" y="3461335"/>
                </a:lnTo>
                <a:lnTo>
                  <a:pt x="251053" y="3454488"/>
                </a:lnTo>
                <a:lnTo>
                  <a:pt x="243750" y="3447185"/>
                </a:lnTo>
                <a:lnTo>
                  <a:pt x="236446" y="3439653"/>
                </a:lnTo>
                <a:lnTo>
                  <a:pt x="229143" y="3431437"/>
                </a:lnTo>
                <a:lnTo>
                  <a:pt x="222068" y="3423449"/>
                </a:lnTo>
                <a:lnTo>
                  <a:pt x="214765" y="3414776"/>
                </a:lnTo>
                <a:lnTo>
                  <a:pt x="207461" y="3406104"/>
                </a:lnTo>
                <a:lnTo>
                  <a:pt x="200386" y="3397203"/>
                </a:lnTo>
                <a:lnTo>
                  <a:pt x="193311" y="3387845"/>
                </a:lnTo>
                <a:lnTo>
                  <a:pt x="186236" y="3378488"/>
                </a:lnTo>
                <a:lnTo>
                  <a:pt x="179161" y="3368902"/>
                </a:lnTo>
                <a:lnTo>
                  <a:pt x="172314" y="3359316"/>
                </a:lnTo>
                <a:lnTo>
                  <a:pt x="165467" y="3349503"/>
                </a:lnTo>
                <a:lnTo>
                  <a:pt x="152001" y="3329647"/>
                </a:lnTo>
                <a:lnTo>
                  <a:pt x="139449" y="3309562"/>
                </a:lnTo>
                <a:lnTo>
                  <a:pt x="127124" y="3289935"/>
                </a:lnTo>
                <a:lnTo>
                  <a:pt x="115713" y="3270307"/>
                </a:lnTo>
                <a:lnTo>
                  <a:pt x="104758" y="3251364"/>
                </a:lnTo>
                <a:lnTo>
                  <a:pt x="94944" y="3232877"/>
                </a:lnTo>
                <a:lnTo>
                  <a:pt x="85815" y="3215303"/>
                </a:lnTo>
                <a:lnTo>
                  <a:pt x="77827" y="3198871"/>
                </a:lnTo>
                <a:lnTo>
                  <a:pt x="74175" y="3190883"/>
                </a:lnTo>
                <a:lnTo>
                  <a:pt x="70523" y="3181982"/>
                </a:lnTo>
                <a:lnTo>
                  <a:pt x="66643" y="3173309"/>
                </a:lnTo>
                <a:lnTo>
                  <a:pt x="63220" y="3163952"/>
                </a:lnTo>
                <a:lnTo>
                  <a:pt x="59340" y="3154366"/>
                </a:lnTo>
                <a:lnTo>
                  <a:pt x="55688" y="3144552"/>
                </a:lnTo>
                <a:lnTo>
                  <a:pt x="52265" y="3134510"/>
                </a:lnTo>
                <a:lnTo>
                  <a:pt x="48613" y="3124468"/>
                </a:lnTo>
                <a:lnTo>
                  <a:pt x="42223" y="3103014"/>
                </a:lnTo>
                <a:lnTo>
                  <a:pt x="35604" y="3081104"/>
                </a:lnTo>
                <a:lnTo>
                  <a:pt x="32637" y="3069693"/>
                </a:lnTo>
                <a:lnTo>
                  <a:pt x="29442" y="3058509"/>
                </a:lnTo>
                <a:lnTo>
                  <a:pt x="26475" y="3046870"/>
                </a:lnTo>
                <a:lnTo>
                  <a:pt x="23736" y="3035230"/>
                </a:lnTo>
                <a:lnTo>
                  <a:pt x="21226" y="3023590"/>
                </a:lnTo>
                <a:lnTo>
                  <a:pt x="18487" y="3011494"/>
                </a:lnTo>
                <a:lnTo>
                  <a:pt x="16433" y="2999398"/>
                </a:lnTo>
                <a:lnTo>
                  <a:pt x="13922" y="2987530"/>
                </a:lnTo>
                <a:lnTo>
                  <a:pt x="12096" y="2975434"/>
                </a:lnTo>
                <a:lnTo>
                  <a:pt x="9814" y="2963338"/>
                </a:lnTo>
                <a:lnTo>
                  <a:pt x="8216" y="2951013"/>
                </a:lnTo>
                <a:lnTo>
                  <a:pt x="6619" y="2939145"/>
                </a:lnTo>
                <a:lnTo>
                  <a:pt x="5021" y="2927049"/>
                </a:lnTo>
                <a:lnTo>
                  <a:pt x="3880" y="2914725"/>
                </a:lnTo>
                <a:lnTo>
                  <a:pt x="2739" y="2902857"/>
                </a:lnTo>
                <a:lnTo>
                  <a:pt x="1598" y="2890760"/>
                </a:lnTo>
                <a:lnTo>
                  <a:pt x="1141" y="2878664"/>
                </a:lnTo>
                <a:lnTo>
                  <a:pt x="457" y="2867025"/>
                </a:lnTo>
                <a:lnTo>
                  <a:pt x="0" y="2855157"/>
                </a:lnTo>
                <a:lnTo>
                  <a:pt x="0" y="2843517"/>
                </a:lnTo>
                <a:lnTo>
                  <a:pt x="0" y="1528912"/>
                </a:lnTo>
                <a:lnTo>
                  <a:pt x="0" y="1517273"/>
                </a:lnTo>
                <a:lnTo>
                  <a:pt x="457" y="1505177"/>
                </a:lnTo>
                <a:lnTo>
                  <a:pt x="1141" y="1493080"/>
                </a:lnTo>
                <a:lnTo>
                  <a:pt x="1598" y="1481212"/>
                </a:lnTo>
                <a:lnTo>
                  <a:pt x="2739" y="1468888"/>
                </a:lnTo>
                <a:lnTo>
                  <a:pt x="3880" y="1456792"/>
                </a:lnTo>
                <a:lnTo>
                  <a:pt x="5249" y="1444467"/>
                </a:lnTo>
                <a:lnTo>
                  <a:pt x="6619" y="1432143"/>
                </a:lnTo>
                <a:lnTo>
                  <a:pt x="8445" y="1419590"/>
                </a:lnTo>
                <a:lnTo>
                  <a:pt x="10042" y="1407266"/>
                </a:lnTo>
                <a:lnTo>
                  <a:pt x="12325" y="1395170"/>
                </a:lnTo>
                <a:lnTo>
                  <a:pt x="14607" y="1382845"/>
                </a:lnTo>
                <a:lnTo>
                  <a:pt x="16661" y="1370749"/>
                </a:lnTo>
                <a:lnTo>
                  <a:pt x="19172" y="1358425"/>
                </a:lnTo>
                <a:lnTo>
                  <a:pt x="21910" y="1346329"/>
                </a:lnTo>
                <a:lnTo>
                  <a:pt x="24649" y="1334461"/>
                </a:lnTo>
                <a:lnTo>
                  <a:pt x="27388" y="1322593"/>
                </a:lnTo>
                <a:lnTo>
                  <a:pt x="30355" y="1310953"/>
                </a:lnTo>
                <a:lnTo>
                  <a:pt x="33322" y="1299085"/>
                </a:lnTo>
                <a:lnTo>
                  <a:pt x="36745" y="1287673"/>
                </a:lnTo>
                <a:lnTo>
                  <a:pt x="39940" y="1276490"/>
                </a:lnTo>
                <a:lnTo>
                  <a:pt x="43136" y="1265535"/>
                </a:lnTo>
                <a:lnTo>
                  <a:pt x="46559" y="1254580"/>
                </a:lnTo>
                <a:lnTo>
                  <a:pt x="49982" y="1243853"/>
                </a:lnTo>
                <a:lnTo>
                  <a:pt x="53634" y="1233583"/>
                </a:lnTo>
                <a:lnTo>
                  <a:pt x="57514" y="1223541"/>
                </a:lnTo>
                <a:lnTo>
                  <a:pt x="60938" y="1213727"/>
                </a:lnTo>
                <a:lnTo>
                  <a:pt x="64817" y="1203685"/>
                </a:lnTo>
                <a:lnTo>
                  <a:pt x="68697" y="1194784"/>
                </a:lnTo>
                <a:lnTo>
                  <a:pt x="72577" y="1185655"/>
                </a:lnTo>
                <a:lnTo>
                  <a:pt x="76229" y="1176982"/>
                </a:lnTo>
                <a:lnTo>
                  <a:pt x="80109" y="1168766"/>
                </a:lnTo>
                <a:lnTo>
                  <a:pt x="89466" y="1150279"/>
                </a:lnTo>
                <a:lnTo>
                  <a:pt x="98367" y="1131564"/>
                </a:lnTo>
                <a:lnTo>
                  <a:pt x="107725" y="1113534"/>
                </a:lnTo>
                <a:lnTo>
                  <a:pt x="117539" y="1095504"/>
                </a:lnTo>
                <a:lnTo>
                  <a:pt x="122560" y="1086831"/>
                </a:lnTo>
                <a:lnTo>
                  <a:pt x="127352" y="1078158"/>
                </a:lnTo>
                <a:lnTo>
                  <a:pt x="132602" y="1069714"/>
                </a:lnTo>
                <a:lnTo>
                  <a:pt x="137851" y="1061041"/>
                </a:lnTo>
                <a:lnTo>
                  <a:pt x="143329" y="1052597"/>
                </a:lnTo>
                <a:lnTo>
                  <a:pt x="148806" y="1044380"/>
                </a:lnTo>
                <a:lnTo>
                  <a:pt x="154512" y="1036164"/>
                </a:lnTo>
                <a:lnTo>
                  <a:pt x="160217" y="1028632"/>
                </a:lnTo>
                <a:lnTo>
                  <a:pt x="166380" y="1020416"/>
                </a:lnTo>
                <a:lnTo>
                  <a:pt x="172085" y="1012428"/>
                </a:lnTo>
                <a:lnTo>
                  <a:pt x="177791" y="1004212"/>
                </a:lnTo>
                <a:lnTo>
                  <a:pt x="183725" y="996452"/>
                </a:lnTo>
                <a:lnTo>
                  <a:pt x="189431" y="988464"/>
                </a:lnTo>
                <a:lnTo>
                  <a:pt x="195593" y="980704"/>
                </a:lnTo>
                <a:lnTo>
                  <a:pt x="201755" y="973401"/>
                </a:lnTo>
                <a:lnTo>
                  <a:pt x="208374" y="966326"/>
                </a:lnTo>
                <a:lnTo>
                  <a:pt x="224350" y="948980"/>
                </a:lnTo>
                <a:lnTo>
                  <a:pt x="234392" y="937569"/>
                </a:lnTo>
                <a:lnTo>
                  <a:pt x="240554" y="929581"/>
                </a:lnTo>
                <a:lnTo>
                  <a:pt x="245347" y="924331"/>
                </a:lnTo>
                <a:lnTo>
                  <a:pt x="247858" y="921593"/>
                </a:lnTo>
                <a:lnTo>
                  <a:pt x="250597" y="919082"/>
                </a:lnTo>
                <a:lnTo>
                  <a:pt x="253564" y="915659"/>
                </a:lnTo>
                <a:lnTo>
                  <a:pt x="257672" y="912235"/>
                </a:lnTo>
                <a:lnTo>
                  <a:pt x="269312" y="902193"/>
                </a:lnTo>
                <a:lnTo>
                  <a:pt x="287113" y="887130"/>
                </a:lnTo>
                <a:lnTo>
                  <a:pt x="291221" y="883250"/>
                </a:lnTo>
                <a:lnTo>
                  <a:pt x="295101" y="880055"/>
                </a:lnTo>
                <a:lnTo>
                  <a:pt x="298297" y="876631"/>
                </a:lnTo>
                <a:lnTo>
                  <a:pt x="301264" y="873436"/>
                </a:lnTo>
                <a:lnTo>
                  <a:pt x="307654" y="866817"/>
                </a:lnTo>
                <a:lnTo>
                  <a:pt x="314957" y="859742"/>
                </a:lnTo>
                <a:lnTo>
                  <a:pt x="409445" y="788763"/>
                </a:lnTo>
                <a:lnTo>
                  <a:pt x="430670" y="774841"/>
                </a:lnTo>
                <a:lnTo>
                  <a:pt x="453037" y="761147"/>
                </a:lnTo>
                <a:lnTo>
                  <a:pt x="476088" y="747225"/>
                </a:lnTo>
                <a:lnTo>
                  <a:pt x="499595" y="733303"/>
                </a:lnTo>
                <a:lnTo>
                  <a:pt x="524016" y="719609"/>
                </a:lnTo>
                <a:lnTo>
                  <a:pt x="548208" y="705915"/>
                </a:lnTo>
                <a:lnTo>
                  <a:pt x="573086" y="692222"/>
                </a:lnTo>
                <a:lnTo>
                  <a:pt x="597963" y="678528"/>
                </a:lnTo>
                <a:lnTo>
                  <a:pt x="623296" y="664834"/>
                </a:lnTo>
                <a:lnTo>
                  <a:pt x="648173" y="651140"/>
                </a:lnTo>
                <a:lnTo>
                  <a:pt x="673050" y="637903"/>
                </a:lnTo>
                <a:lnTo>
                  <a:pt x="697699" y="624437"/>
                </a:lnTo>
                <a:lnTo>
                  <a:pt x="721663" y="610972"/>
                </a:lnTo>
                <a:lnTo>
                  <a:pt x="745171" y="597734"/>
                </a:lnTo>
                <a:lnTo>
                  <a:pt x="768450" y="584269"/>
                </a:lnTo>
                <a:lnTo>
                  <a:pt x="790589" y="571260"/>
                </a:lnTo>
                <a:lnTo>
                  <a:pt x="808391" y="560533"/>
                </a:lnTo>
                <a:lnTo>
                  <a:pt x="825964" y="550719"/>
                </a:lnTo>
                <a:lnTo>
                  <a:pt x="843310" y="540905"/>
                </a:lnTo>
                <a:lnTo>
                  <a:pt x="860884" y="530863"/>
                </a:lnTo>
                <a:lnTo>
                  <a:pt x="878001" y="521506"/>
                </a:lnTo>
                <a:lnTo>
                  <a:pt x="895574" y="511463"/>
                </a:lnTo>
                <a:lnTo>
                  <a:pt x="913376" y="501650"/>
                </a:lnTo>
                <a:lnTo>
                  <a:pt x="931178" y="491151"/>
                </a:lnTo>
                <a:lnTo>
                  <a:pt x="962902" y="471980"/>
                </a:lnTo>
                <a:lnTo>
                  <a:pt x="999876" y="449841"/>
                </a:lnTo>
                <a:lnTo>
                  <a:pt x="1041185" y="425421"/>
                </a:lnTo>
                <a:lnTo>
                  <a:pt x="1085462" y="398946"/>
                </a:lnTo>
                <a:lnTo>
                  <a:pt x="1132705" y="371102"/>
                </a:lnTo>
                <a:lnTo>
                  <a:pt x="1182003" y="342117"/>
                </a:lnTo>
                <a:lnTo>
                  <a:pt x="1232442" y="312447"/>
                </a:lnTo>
                <a:lnTo>
                  <a:pt x="1283337" y="282549"/>
                </a:lnTo>
                <a:lnTo>
                  <a:pt x="1334232" y="253107"/>
                </a:lnTo>
                <a:lnTo>
                  <a:pt x="1383987" y="224350"/>
                </a:lnTo>
                <a:lnTo>
                  <a:pt x="1431915" y="196734"/>
                </a:lnTo>
                <a:lnTo>
                  <a:pt x="1477561" y="170716"/>
                </a:lnTo>
                <a:lnTo>
                  <a:pt x="1520012" y="146980"/>
                </a:lnTo>
                <a:lnTo>
                  <a:pt x="1558582" y="125983"/>
                </a:lnTo>
                <a:lnTo>
                  <a:pt x="1575928" y="116397"/>
                </a:lnTo>
                <a:lnTo>
                  <a:pt x="1592132" y="107725"/>
                </a:lnTo>
                <a:lnTo>
                  <a:pt x="1607195" y="99737"/>
                </a:lnTo>
                <a:lnTo>
                  <a:pt x="1620661" y="92890"/>
                </a:lnTo>
                <a:lnTo>
                  <a:pt x="1644169" y="81478"/>
                </a:lnTo>
                <a:lnTo>
                  <a:pt x="1667905" y="70751"/>
                </a:lnTo>
                <a:lnTo>
                  <a:pt x="1691869" y="60938"/>
                </a:lnTo>
                <a:lnTo>
                  <a:pt x="1716061" y="52037"/>
                </a:lnTo>
                <a:lnTo>
                  <a:pt x="1740710" y="43364"/>
                </a:lnTo>
                <a:lnTo>
                  <a:pt x="1764902" y="35832"/>
                </a:lnTo>
                <a:lnTo>
                  <a:pt x="1789779" y="28985"/>
                </a:lnTo>
                <a:lnTo>
                  <a:pt x="1814656" y="22595"/>
                </a:lnTo>
                <a:lnTo>
                  <a:pt x="1839534" y="17117"/>
                </a:lnTo>
                <a:lnTo>
                  <a:pt x="1864867" y="12553"/>
                </a:lnTo>
                <a:lnTo>
                  <a:pt x="1889972" y="8673"/>
                </a:lnTo>
                <a:lnTo>
                  <a:pt x="1915078" y="5478"/>
                </a:lnTo>
                <a:lnTo>
                  <a:pt x="1940411" y="2967"/>
                </a:lnTo>
                <a:lnTo>
                  <a:pt x="1965973" y="1370"/>
                </a:lnTo>
                <a:lnTo>
                  <a:pt x="1991306" y="228"/>
                </a:lnTo>
                <a:close/>
              </a:path>
            </a:pathLst>
          </a:custGeom>
          <a:noFill/>
        </p:spPr>
      </p:sp>
      <p:sp>
        <p:nvSpPr>
          <p:cNvPr id="6" name="Picture Placeholder 35"/>
          <p:cNvSpPr>
            <a:spLocks noGrp="1"/>
          </p:cNvSpPr>
          <p:nvPr>
            <p:ph type="pic" sz="quarter" idx="12"/>
          </p:nvPr>
        </p:nvSpPr>
        <p:spPr>
          <a:xfrm>
            <a:off x="3075990" y="3915427"/>
            <a:ext cx="2890156" cy="3136733"/>
          </a:xfrm>
          <a:custGeom>
            <a:avLst/>
            <a:gdLst>
              <a:gd name="connsiteX0" fmla="*/ 2016868 w 4028715"/>
              <a:gd name="connsiteY0" fmla="*/ 0 h 4372429"/>
              <a:gd name="connsiteX1" fmla="*/ 2042202 w 4028715"/>
              <a:gd name="connsiteY1" fmla="*/ 457 h 4372429"/>
              <a:gd name="connsiteX2" fmla="*/ 2067763 w 4028715"/>
              <a:gd name="connsiteY2" fmla="*/ 1598 h 4372429"/>
              <a:gd name="connsiteX3" fmla="*/ 2093097 w 4028715"/>
              <a:gd name="connsiteY3" fmla="*/ 3652 h 4372429"/>
              <a:gd name="connsiteX4" fmla="*/ 2118202 w 4028715"/>
              <a:gd name="connsiteY4" fmla="*/ 6391 h 4372429"/>
              <a:gd name="connsiteX5" fmla="*/ 2143764 w 4028715"/>
              <a:gd name="connsiteY5" fmla="*/ 9814 h 4372429"/>
              <a:gd name="connsiteX6" fmla="*/ 2168869 w 4028715"/>
              <a:gd name="connsiteY6" fmla="*/ 13922 h 4372429"/>
              <a:gd name="connsiteX7" fmla="*/ 2193746 w 4028715"/>
              <a:gd name="connsiteY7" fmla="*/ 18943 h 4372429"/>
              <a:gd name="connsiteX8" fmla="*/ 2218852 w 4028715"/>
              <a:gd name="connsiteY8" fmla="*/ 24421 h 4372429"/>
              <a:gd name="connsiteX9" fmla="*/ 2243729 w 4028715"/>
              <a:gd name="connsiteY9" fmla="*/ 30583 h 4372429"/>
              <a:gd name="connsiteX10" fmla="*/ 2268378 w 4028715"/>
              <a:gd name="connsiteY10" fmla="*/ 37658 h 4372429"/>
              <a:gd name="connsiteX11" fmla="*/ 2293026 w 4028715"/>
              <a:gd name="connsiteY11" fmla="*/ 45646 h 4372429"/>
              <a:gd name="connsiteX12" fmla="*/ 2317447 w 4028715"/>
              <a:gd name="connsiteY12" fmla="*/ 54091 h 4372429"/>
              <a:gd name="connsiteX13" fmla="*/ 2341411 w 4028715"/>
              <a:gd name="connsiteY13" fmla="*/ 63448 h 4372429"/>
              <a:gd name="connsiteX14" fmla="*/ 2365375 w 4028715"/>
              <a:gd name="connsiteY14" fmla="*/ 73262 h 4372429"/>
              <a:gd name="connsiteX15" fmla="*/ 2389339 w 4028715"/>
              <a:gd name="connsiteY15" fmla="*/ 83989 h 4372429"/>
              <a:gd name="connsiteX16" fmla="*/ 2412619 w 4028715"/>
              <a:gd name="connsiteY16" fmla="*/ 95400 h 4372429"/>
              <a:gd name="connsiteX17" fmla="*/ 3242235 w 4028715"/>
              <a:gd name="connsiteY17" fmla="*/ 573770 h 4372429"/>
              <a:gd name="connsiteX18" fmla="*/ 3251136 w 4028715"/>
              <a:gd name="connsiteY18" fmla="*/ 579019 h 4372429"/>
              <a:gd name="connsiteX19" fmla="*/ 3260037 w 4028715"/>
              <a:gd name="connsiteY19" fmla="*/ 584041 h 4372429"/>
              <a:gd name="connsiteX20" fmla="*/ 3268938 w 4028715"/>
              <a:gd name="connsiteY20" fmla="*/ 589290 h 4372429"/>
              <a:gd name="connsiteX21" fmla="*/ 3278067 w 4028715"/>
              <a:gd name="connsiteY21" fmla="*/ 594083 h 4372429"/>
              <a:gd name="connsiteX22" fmla="*/ 3286740 w 4028715"/>
              <a:gd name="connsiteY22" fmla="*/ 599104 h 4372429"/>
              <a:gd name="connsiteX23" fmla="*/ 3295869 w 4028715"/>
              <a:gd name="connsiteY23" fmla="*/ 603668 h 4372429"/>
              <a:gd name="connsiteX24" fmla="*/ 3304313 w 4028715"/>
              <a:gd name="connsiteY24" fmla="*/ 608689 h 4372429"/>
              <a:gd name="connsiteX25" fmla="*/ 3312758 w 4028715"/>
              <a:gd name="connsiteY25" fmla="*/ 613254 h 4372429"/>
              <a:gd name="connsiteX26" fmla="*/ 3659439 w 4028715"/>
              <a:gd name="connsiteY26" fmla="*/ 817292 h 4372429"/>
              <a:gd name="connsiteX27" fmla="*/ 3668797 w 4028715"/>
              <a:gd name="connsiteY27" fmla="*/ 823682 h 4372429"/>
              <a:gd name="connsiteX28" fmla="*/ 3677013 w 4028715"/>
              <a:gd name="connsiteY28" fmla="*/ 829844 h 4372429"/>
              <a:gd name="connsiteX29" fmla="*/ 3684316 w 4028715"/>
              <a:gd name="connsiteY29" fmla="*/ 835778 h 4372429"/>
              <a:gd name="connsiteX30" fmla="*/ 3691163 w 4028715"/>
              <a:gd name="connsiteY30" fmla="*/ 841256 h 4372429"/>
              <a:gd name="connsiteX31" fmla="*/ 3703031 w 4028715"/>
              <a:gd name="connsiteY31" fmla="*/ 851070 h 4372429"/>
              <a:gd name="connsiteX32" fmla="*/ 3712845 w 4028715"/>
              <a:gd name="connsiteY32" fmla="*/ 860199 h 4372429"/>
              <a:gd name="connsiteX33" fmla="*/ 3721974 w 4028715"/>
              <a:gd name="connsiteY33" fmla="*/ 868643 h 4372429"/>
              <a:gd name="connsiteX34" fmla="*/ 3730419 w 4028715"/>
              <a:gd name="connsiteY34" fmla="*/ 876860 h 4372429"/>
              <a:gd name="connsiteX35" fmla="*/ 3734755 w 4028715"/>
              <a:gd name="connsiteY35" fmla="*/ 880739 h 4372429"/>
              <a:gd name="connsiteX36" fmla="*/ 3739320 w 4028715"/>
              <a:gd name="connsiteY36" fmla="*/ 884848 h 4372429"/>
              <a:gd name="connsiteX37" fmla="*/ 3744112 w 4028715"/>
              <a:gd name="connsiteY37" fmla="*/ 888956 h 4372429"/>
              <a:gd name="connsiteX38" fmla="*/ 3749133 w 4028715"/>
              <a:gd name="connsiteY38" fmla="*/ 893064 h 4372429"/>
              <a:gd name="connsiteX39" fmla="*/ 3757350 w 4028715"/>
              <a:gd name="connsiteY39" fmla="*/ 898770 h 4372429"/>
              <a:gd name="connsiteX40" fmla="*/ 3762827 w 4028715"/>
              <a:gd name="connsiteY40" fmla="*/ 902650 h 4372429"/>
              <a:gd name="connsiteX41" fmla="*/ 3765566 w 4028715"/>
              <a:gd name="connsiteY41" fmla="*/ 904932 h 4372429"/>
              <a:gd name="connsiteX42" fmla="*/ 3768305 w 4028715"/>
              <a:gd name="connsiteY42" fmla="*/ 907214 h 4372429"/>
              <a:gd name="connsiteX43" fmla="*/ 3771728 w 4028715"/>
              <a:gd name="connsiteY43" fmla="*/ 910181 h 4372429"/>
              <a:gd name="connsiteX44" fmla="*/ 3775836 w 4028715"/>
              <a:gd name="connsiteY44" fmla="*/ 914746 h 4372429"/>
              <a:gd name="connsiteX45" fmla="*/ 3789987 w 4028715"/>
              <a:gd name="connsiteY45" fmla="*/ 930494 h 4372429"/>
              <a:gd name="connsiteX46" fmla="*/ 3803909 w 4028715"/>
              <a:gd name="connsiteY46" fmla="*/ 946698 h 4372429"/>
              <a:gd name="connsiteX47" fmla="*/ 3817374 w 4028715"/>
              <a:gd name="connsiteY47" fmla="*/ 962674 h 4372429"/>
              <a:gd name="connsiteX48" fmla="*/ 3830612 w 4028715"/>
              <a:gd name="connsiteY48" fmla="*/ 979107 h 4372429"/>
              <a:gd name="connsiteX49" fmla="*/ 3843621 w 4028715"/>
              <a:gd name="connsiteY49" fmla="*/ 995767 h 4372429"/>
              <a:gd name="connsiteX50" fmla="*/ 3856173 w 4028715"/>
              <a:gd name="connsiteY50" fmla="*/ 1012656 h 4372429"/>
              <a:gd name="connsiteX51" fmla="*/ 3868269 w 4028715"/>
              <a:gd name="connsiteY51" fmla="*/ 1029774 h 4372429"/>
              <a:gd name="connsiteX52" fmla="*/ 3879909 w 4028715"/>
              <a:gd name="connsiteY52" fmla="*/ 1047119 h 4372429"/>
              <a:gd name="connsiteX53" fmla="*/ 3891321 w 4028715"/>
              <a:gd name="connsiteY53" fmla="*/ 1064693 h 4372429"/>
              <a:gd name="connsiteX54" fmla="*/ 3902276 w 4028715"/>
              <a:gd name="connsiteY54" fmla="*/ 1082267 h 4372429"/>
              <a:gd name="connsiteX55" fmla="*/ 3913003 w 4028715"/>
              <a:gd name="connsiteY55" fmla="*/ 1100297 h 4372429"/>
              <a:gd name="connsiteX56" fmla="*/ 3923045 w 4028715"/>
              <a:gd name="connsiteY56" fmla="*/ 1118327 h 4372429"/>
              <a:gd name="connsiteX57" fmla="*/ 3933087 w 4028715"/>
              <a:gd name="connsiteY57" fmla="*/ 1136813 h 4372429"/>
              <a:gd name="connsiteX58" fmla="*/ 3942216 w 4028715"/>
              <a:gd name="connsiteY58" fmla="*/ 1155528 h 4372429"/>
              <a:gd name="connsiteX59" fmla="*/ 3951345 w 4028715"/>
              <a:gd name="connsiteY59" fmla="*/ 1174243 h 4372429"/>
              <a:gd name="connsiteX60" fmla="*/ 3959790 w 4028715"/>
              <a:gd name="connsiteY60" fmla="*/ 1193186 h 4372429"/>
              <a:gd name="connsiteX61" fmla="*/ 3967778 w 4028715"/>
              <a:gd name="connsiteY61" fmla="*/ 1212586 h 4372429"/>
              <a:gd name="connsiteX62" fmla="*/ 3975309 w 4028715"/>
              <a:gd name="connsiteY62" fmla="*/ 1231985 h 4372429"/>
              <a:gd name="connsiteX63" fmla="*/ 3982613 w 4028715"/>
              <a:gd name="connsiteY63" fmla="*/ 1251613 h 4372429"/>
              <a:gd name="connsiteX64" fmla="*/ 3989003 w 4028715"/>
              <a:gd name="connsiteY64" fmla="*/ 1271469 h 4372429"/>
              <a:gd name="connsiteX65" fmla="*/ 3995394 w 4028715"/>
              <a:gd name="connsiteY65" fmla="*/ 1291782 h 4372429"/>
              <a:gd name="connsiteX66" fmla="*/ 4000871 w 4028715"/>
              <a:gd name="connsiteY66" fmla="*/ 1312322 h 4372429"/>
              <a:gd name="connsiteX67" fmla="*/ 4006120 w 4028715"/>
              <a:gd name="connsiteY67" fmla="*/ 1332863 h 4372429"/>
              <a:gd name="connsiteX68" fmla="*/ 4010685 w 4028715"/>
              <a:gd name="connsiteY68" fmla="*/ 1353632 h 4372429"/>
              <a:gd name="connsiteX69" fmla="*/ 4014793 w 4028715"/>
              <a:gd name="connsiteY69" fmla="*/ 1374857 h 4372429"/>
              <a:gd name="connsiteX70" fmla="*/ 4018673 w 4028715"/>
              <a:gd name="connsiteY70" fmla="*/ 1396083 h 4372429"/>
              <a:gd name="connsiteX71" fmla="*/ 4021640 w 4028715"/>
              <a:gd name="connsiteY71" fmla="*/ 1417765 h 4372429"/>
              <a:gd name="connsiteX72" fmla="*/ 4024151 w 4028715"/>
              <a:gd name="connsiteY72" fmla="*/ 1439446 h 4372429"/>
              <a:gd name="connsiteX73" fmla="*/ 4026205 w 4028715"/>
              <a:gd name="connsiteY73" fmla="*/ 1461585 h 4372429"/>
              <a:gd name="connsiteX74" fmla="*/ 4027574 w 4028715"/>
              <a:gd name="connsiteY74" fmla="*/ 1483723 h 4372429"/>
              <a:gd name="connsiteX75" fmla="*/ 4028487 w 4028715"/>
              <a:gd name="connsiteY75" fmla="*/ 1506318 h 4372429"/>
              <a:gd name="connsiteX76" fmla="*/ 4028715 w 4028715"/>
              <a:gd name="connsiteY76" fmla="*/ 1528912 h 4372429"/>
              <a:gd name="connsiteX77" fmla="*/ 4028715 w 4028715"/>
              <a:gd name="connsiteY77" fmla="*/ 2843517 h 4372429"/>
              <a:gd name="connsiteX78" fmla="*/ 4028487 w 4028715"/>
              <a:gd name="connsiteY78" fmla="*/ 2861547 h 4372429"/>
              <a:gd name="connsiteX79" fmla="*/ 4027574 w 4028715"/>
              <a:gd name="connsiteY79" fmla="*/ 2879805 h 4372429"/>
              <a:gd name="connsiteX80" fmla="*/ 4026433 w 4028715"/>
              <a:gd name="connsiteY80" fmla="*/ 2898292 h 4372429"/>
              <a:gd name="connsiteX81" fmla="*/ 4024835 w 4028715"/>
              <a:gd name="connsiteY81" fmla="*/ 2917007 h 4372429"/>
              <a:gd name="connsiteX82" fmla="*/ 4022781 w 4028715"/>
              <a:gd name="connsiteY82" fmla="*/ 2936178 h 4372429"/>
              <a:gd name="connsiteX83" fmla="*/ 4020042 w 4028715"/>
              <a:gd name="connsiteY83" fmla="*/ 2954893 h 4372429"/>
              <a:gd name="connsiteX84" fmla="*/ 4016847 w 4028715"/>
              <a:gd name="connsiteY84" fmla="*/ 2974293 h 4372429"/>
              <a:gd name="connsiteX85" fmla="*/ 4013424 w 4028715"/>
              <a:gd name="connsiteY85" fmla="*/ 2993464 h 4372429"/>
              <a:gd name="connsiteX86" fmla="*/ 4009316 w 4028715"/>
              <a:gd name="connsiteY86" fmla="*/ 3012863 h 4372429"/>
              <a:gd name="connsiteX87" fmla="*/ 4004979 w 4028715"/>
              <a:gd name="connsiteY87" fmla="*/ 3032263 h 4372429"/>
              <a:gd name="connsiteX88" fmla="*/ 4000186 w 4028715"/>
              <a:gd name="connsiteY88" fmla="*/ 3051663 h 4372429"/>
              <a:gd name="connsiteX89" fmla="*/ 3995165 w 4028715"/>
              <a:gd name="connsiteY89" fmla="*/ 3071062 h 4372429"/>
              <a:gd name="connsiteX90" fmla="*/ 3989231 w 4028715"/>
              <a:gd name="connsiteY90" fmla="*/ 3090462 h 4372429"/>
              <a:gd name="connsiteX91" fmla="*/ 3983297 w 4028715"/>
              <a:gd name="connsiteY91" fmla="*/ 3109633 h 4372429"/>
              <a:gd name="connsiteX92" fmla="*/ 3977135 w 4028715"/>
              <a:gd name="connsiteY92" fmla="*/ 3128804 h 4372429"/>
              <a:gd name="connsiteX93" fmla="*/ 3970516 w 4028715"/>
              <a:gd name="connsiteY93" fmla="*/ 3147519 h 4372429"/>
              <a:gd name="connsiteX94" fmla="*/ 3963441 w 4028715"/>
              <a:gd name="connsiteY94" fmla="*/ 3166462 h 4372429"/>
              <a:gd name="connsiteX95" fmla="*/ 3955910 w 4028715"/>
              <a:gd name="connsiteY95" fmla="*/ 3184949 h 4372429"/>
              <a:gd name="connsiteX96" fmla="*/ 3948150 w 4028715"/>
              <a:gd name="connsiteY96" fmla="*/ 3203435 h 4372429"/>
              <a:gd name="connsiteX97" fmla="*/ 3940162 w 4028715"/>
              <a:gd name="connsiteY97" fmla="*/ 3221466 h 4372429"/>
              <a:gd name="connsiteX98" fmla="*/ 3931717 w 4028715"/>
              <a:gd name="connsiteY98" fmla="*/ 3239039 h 4372429"/>
              <a:gd name="connsiteX99" fmla="*/ 3922816 w 4028715"/>
              <a:gd name="connsiteY99" fmla="*/ 3256613 h 4372429"/>
              <a:gd name="connsiteX100" fmla="*/ 3913915 w 4028715"/>
              <a:gd name="connsiteY100" fmla="*/ 3273502 h 4372429"/>
              <a:gd name="connsiteX101" fmla="*/ 3904558 w 4028715"/>
              <a:gd name="connsiteY101" fmla="*/ 3290163 h 4372429"/>
              <a:gd name="connsiteX102" fmla="*/ 3894972 w 4028715"/>
              <a:gd name="connsiteY102" fmla="*/ 3306595 h 4372429"/>
              <a:gd name="connsiteX103" fmla="*/ 3885158 w 4028715"/>
              <a:gd name="connsiteY103" fmla="*/ 3322571 h 4372429"/>
              <a:gd name="connsiteX104" fmla="*/ 3874660 w 4028715"/>
              <a:gd name="connsiteY104" fmla="*/ 3337863 h 4372429"/>
              <a:gd name="connsiteX105" fmla="*/ 3864390 w 4028715"/>
              <a:gd name="connsiteY105" fmla="*/ 3352470 h 4372429"/>
              <a:gd name="connsiteX106" fmla="*/ 3853663 w 4028715"/>
              <a:gd name="connsiteY106" fmla="*/ 3366848 h 4372429"/>
              <a:gd name="connsiteX107" fmla="*/ 3842936 w 4028715"/>
              <a:gd name="connsiteY107" fmla="*/ 3380542 h 4372429"/>
              <a:gd name="connsiteX108" fmla="*/ 3831753 w 4028715"/>
              <a:gd name="connsiteY108" fmla="*/ 3393551 h 4372429"/>
              <a:gd name="connsiteX109" fmla="*/ 3820341 w 4028715"/>
              <a:gd name="connsiteY109" fmla="*/ 3406104 h 4372429"/>
              <a:gd name="connsiteX110" fmla="*/ 3813038 w 4028715"/>
              <a:gd name="connsiteY110" fmla="*/ 3413407 h 4372429"/>
              <a:gd name="connsiteX111" fmla="*/ 3806647 w 4028715"/>
              <a:gd name="connsiteY111" fmla="*/ 3419797 h 4372429"/>
              <a:gd name="connsiteX112" fmla="*/ 3803452 w 4028715"/>
              <a:gd name="connsiteY112" fmla="*/ 3422993 h 4372429"/>
              <a:gd name="connsiteX113" fmla="*/ 3800257 w 4028715"/>
              <a:gd name="connsiteY113" fmla="*/ 3426416 h 4372429"/>
              <a:gd name="connsiteX114" fmla="*/ 3797062 w 4028715"/>
              <a:gd name="connsiteY114" fmla="*/ 3429840 h 4372429"/>
              <a:gd name="connsiteX115" fmla="*/ 3793638 w 4028715"/>
              <a:gd name="connsiteY115" fmla="*/ 3434176 h 4372429"/>
              <a:gd name="connsiteX116" fmla="*/ 3781314 w 4028715"/>
              <a:gd name="connsiteY116" fmla="*/ 3449467 h 4372429"/>
              <a:gd name="connsiteX117" fmla="*/ 3773326 w 4028715"/>
              <a:gd name="connsiteY117" fmla="*/ 3459053 h 4372429"/>
              <a:gd name="connsiteX118" fmla="*/ 3770359 w 4028715"/>
              <a:gd name="connsiteY118" fmla="*/ 3462248 h 4372429"/>
              <a:gd name="connsiteX119" fmla="*/ 3768077 w 4028715"/>
              <a:gd name="connsiteY119" fmla="*/ 3464302 h 4372429"/>
              <a:gd name="connsiteX120" fmla="*/ 3766251 w 4028715"/>
              <a:gd name="connsiteY120" fmla="*/ 3465900 h 4372429"/>
              <a:gd name="connsiteX121" fmla="*/ 3764653 w 4028715"/>
              <a:gd name="connsiteY121" fmla="*/ 3467041 h 4372429"/>
              <a:gd name="connsiteX122" fmla="*/ 3761458 w 4028715"/>
              <a:gd name="connsiteY122" fmla="*/ 3468867 h 4372429"/>
              <a:gd name="connsiteX123" fmla="*/ 3757350 w 4028715"/>
              <a:gd name="connsiteY123" fmla="*/ 3471377 h 4372429"/>
              <a:gd name="connsiteX124" fmla="*/ 3754611 w 4028715"/>
              <a:gd name="connsiteY124" fmla="*/ 3473660 h 4372429"/>
              <a:gd name="connsiteX125" fmla="*/ 3751188 w 4028715"/>
              <a:gd name="connsiteY125" fmla="*/ 3476398 h 4372429"/>
              <a:gd name="connsiteX126" fmla="*/ 3746395 w 4028715"/>
              <a:gd name="connsiteY126" fmla="*/ 3480278 h 4372429"/>
              <a:gd name="connsiteX127" fmla="*/ 3740917 w 4028715"/>
              <a:gd name="connsiteY127" fmla="*/ 3485071 h 4372429"/>
              <a:gd name="connsiteX128" fmla="*/ 3730647 w 4028715"/>
              <a:gd name="connsiteY128" fmla="*/ 3494657 h 4372429"/>
              <a:gd name="connsiteX129" fmla="*/ 3720148 w 4028715"/>
              <a:gd name="connsiteY129" fmla="*/ 3504014 h 4372429"/>
              <a:gd name="connsiteX130" fmla="*/ 3709878 w 4028715"/>
              <a:gd name="connsiteY130" fmla="*/ 3512915 h 4372429"/>
              <a:gd name="connsiteX131" fmla="*/ 3699151 w 4028715"/>
              <a:gd name="connsiteY131" fmla="*/ 3522044 h 4372429"/>
              <a:gd name="connsiteX132" fmla="*/ 3688424 w 4028715"/>
              <a:gd name="connsiteY132" fmla="*/ 3530717 h 4372429"/>
              <a:gd name="connsiteX133" fmla="*/ 3677926 w 4028715"/>
              <a:gd name="connsiteY133" fmla="*/ 3539162 h 4372429"/>
              <a:gd name="connsiteX134" fmla="*/ 3667199 w 4028715"/>
              <a:gd name="connsiteY134" fmla="*/ 3547606 h 4372429"/>
              <a:gd name="connsiteX135" fmla="*/ 3656244 w 4028715"/>
              <a:gd name="connsiteY135" fmla="*/ 3555822 h 4372429"/>
              <a:gd name="connsiteX136" fmla="*/ 3645289 w 4028715"/>
              <a:gd name="connsiteY136" fmla="*/ 3563810 h 4372429"/>
              <a:gd name="connsiteX137" fmla="*/ 3634334 w 4028715"/>
              <a:gd name="connsiteY137" fmla="*/ 3571799 h 4372429"/>
              <a:gd name="connsiteX138" fmla="*/ 3623379 w 4028715"/>
              <a:gd name="connsiteY138" fmla="*/ 3579558 h 4372429"/>
              <a:gd name="connsiteX139" fmla="*/ 3612424 w 4028715"/>
              <a:gd name="connsiteY139" fmla="*/ 3587318 h 4372429"/>
              <a:gd name="connsiteX140" fmla="*/ 3590057 w 4028715"/>
              <a:gd name="connsiteY140" fmla="*/ 3602381 h 4372429"/>
              <a:gd name="connsiteX141" fmla="*/ 3567462 w 4028715"/>
              <a:gd name="connsiteY141" fmla="*/ 3616760 h 4372429"/>
              <a:gd name="connsiteX142" fmla="*/ 3544411 w 4028715"/>
              <a:gd name="connsiteY142" fmla="*/ 3631138 h 4372429"/>
              <a:gd name="connsiteX143" fmla="*/ 3521132 w 4028715"/>
              <a:gd name="connsiteY143" fmla="*/ 3644604 h 4372429"/>
              <a:gd name="connsiteX144" fmla="*/ 3497624 w 4028715"/>
              <a:gd name="connsiteY144" fmla="*/ 3658298 h 4372429"/>
              <a:gd name="connsiteX145" fmla="*/ 3473660 w 4028715"/>
              <a:gd name="connsiteY145" fmla="*/ 3671763 h 4372429"/>
              <a:gd name="connsiteX146" fmla="*/ 3449239 w 4028715"/>
              <a:gd name="connsiteY146" fmla="*/ 3684772 h 4372429"/>
              <a:gd name="connsiteX147" fmla="*/ 3424590 w 4028715"/>
              <a:gd name="connsiteY147" fmla="*/ 3698010 h 4372429"/>
              <a:gd name="connsiteX148" fmla="*/ 3399713 w 4028715"/>
              <a:gd name="connsiteY148" fmla="*/ 3711019 h 4372429"/>
              <a:gd name="connsiteX149" fmla="*/ 3374380 w 4028715"/>
              <a:gd name="connsiteY149" fmla="*/ 3724256 h 4372429"/>
              <a:gd name="connsiteX150" fmla="*/ 2958317 w 4028715"/>
              <a:gd name="connsiteY150" fmla="*/ 3962300 h 4372429"/>
              <a:gd name="connsiteX151" fmla="*/ 2940971 w 4028715"/>
              <a:gd name="connsiteY151" fmla="*/ 3972570 h 4372429"/>
              <a:gd name="connsiteX152" fmla="*/ 2923397 w 4028715"/>
              <a:gd name="connsiteY152" fmla="*/ 3982841 h 4372429"/>
              <a:gd name="connsiteX153" fmla="*/ 2906052 w 4028715"/>
              <a:gd name="connsiteY153" fmla="*/ 3992883 h 4372429"/>
              <a:gd name="connsiteX154" fmla="*/ 2888935 w 4028715"/>
              <a:gd name="connsiteY154" fmla="*/ 4002697 h 4372429"/>
              <a:gd name="connsiteX155" fmla="*/ 2871589 w 4028715"/>
              <a:gd name="connsiteY155" fmla="*/ 4012511 h 4372429"/>
              <a:gd name="connsiteX156" fmla="*/ 2854700 w 4028715"/>
              <a:gd name="connsiteY156" fmla="*/ 4022324 h 4372429"/>
              <a:gd name="connsiteX157" fmla="*/ 2837811 w 4028715"/>
              <a:gd name="connsiteY157" fmla="*/ 4032138 h 4372429"/>
              <a:gd name="connsiteX158" fmla="*/ 2820922 w 4028715"/>
              <a:gd name="connsiteY158" fmla="*/ 4041952 h 4372429"/>
              <a:gd name="connsiteX159" fmla="*/ 2803805 w 4028715"/>
              <a:gd name="connsiteY159" fmla="*/ 4051766 h 4372429"/>
              <a:gd name="connsiteX160" fmla="*/ 2786916 w 4028715"/>
              <a:gd name="connsiteY160" fmla="*/ 4061808 h 4372429"/>
              <a:gd name="connsiteX161" fmla="*/ 2770027 w 4028715"/>
              <a:gd name="connsiteY161" fmla="*/ 4071622 h 4372429"/>
              <a:gd name="connsiteX162" fmla="*/ 2752910 w 4028715"/>
              <a:gd name="connsiteY162" fmla="*/ 4081436 h 4372429"/>
              <a:gd name="connsiteX163" fmla="*/ 2736021 w 4028715"/>
              <a:gd name="connsiteY163" fmla="*/ 4091478 h 4372429"/>
              <a:gd name="connsiteX164" fmla="*/ 2718903 w 4028715"/>
              <a:gd name="connsiteY164" fmla="*/ 4101520 h 4372429"/>
              <a:gd name="connsiteX165" fmla="*/ 2701786 w 4028715"/>
              <a:gd name="connsiteY165" fmla="*/ 4111791 h 4372429"/>
              <a:gd name="connsiteX166" fmla="*/ 2684669 w 4028715"/>
              <a:gd name="connsiteY166" fmla="*/ 4122061 h 4372429"/>
              <a:gd name="connsiteX167" fmla="*/ 2667095 w 4028715"/>
              <a:gd name="connsiteY167" fmla="*/ 4132788 h 4372429"/>
              <a:gd name="connsiteX168" fmla="*/ 2649978 w 4028715"/>
              <a:gd name="connsiteY168" fmla="*/ 4143058 h 4372429"/>
              <a:gd name="connsiteX169" fmla="*/ 2632861 w 4028715"/>
              <a:gd name="connsiteY169" fmla="*/ 4153328 h 4372429"/>
              <a:gd name="connsiteX170" fmla="*/ 2615972 w 4028715"/>
              <a:gd name="connsiteY170" fmla="*/ 4163371 h 4372429"/>
              <a:gd name="connsiteX171" fmla="*/ 2599311 w 4028715"/>
              <a:gd name="connsiteY171" fmla="*/ 4173413 h 4372429"/>
              <a:gd name="connsiteX172" fmla="*/ 2582650 w 4028715"/>
              <a:gd name="connsiteY172" fmla="*/ 4183227 h 4372429"/>
              <a:gd name="connsiteX173" fmla="*/ 2565989 w 4028715"/>
              <a:gd name="connsiteY173" fmla="*/ 4193269 h 4372429"/>
              <a:gd name="connsiteX174" fmla="*/ 2548872 w 4028715"/>
              <a:gd name="connsiteY174" fmla="*/ 4203083 h 4372429"/>
              <a:gd name="connsiteX175" fmla="*/ 2532211 w 4028715"/>
              <a:gd name="connsiteY175" fmla="*/ 4212668 h 4372429"/>
              <a:gd name="connsiteX176" fmla="*/ 2515322 w 4028715"/>
              <a:gd name="connsiteY176" fmla="*/ 4222026 h 4372429"/>
              <a:gd name="connsiteX177" fmla="*/ 2498205 w 4028715"/>
              <a:gd name="connsiteY177" fmla="*/ 4232068 h 4372429"/>
              <a:gd name="connsiteX178" fmla="*/ 2480631 w 4028715"/>
              <a:gd name="connsiteY178" fmla="*/ 4241197 h 4372429"/>
              <a:gd name="connsiteX179" fmla="*/ 2463058 w 4028715"/>
              <a:gd name="connsiteY179" fmla="*/ 4250783 h 4372429"/>
              <a:gd name="connsiteX180" fmla="*/ 2445028 w 4028715"/>
              <a:gd name="connsiteY180" fmla="*/ 4260368 h 4372429"/>
              <a:gd name="connsiteX181" fmla="*/ 2426769 w 4028715"/>
              <a:gd name="connsiteY181" fmla="*/ 4269954 h 4372429"/>
              <a:gd name="connsiteX182" fmla="*/ 2408054 w 4028715"/>
              <a:gd name="connsiteY182" fmla="*/ 4279540 h 4372429"/>
              <a:gd name="connsiteX183" fmla="*/ 2384547 w 4028715"/>
              <a:gd name="connsiteY183" fmla="*/ 4290951 h 4372429"/>
              <a:gd name="connsiteX184" fmla="*/ 2360811 w 4028715"/>
              <a:gd name="connsiteY184" fmla="*/ 4301678 h 4372429"/>
              <a:gd name="connsiteX185" fmla="*/ 2336847 w 4028715"/>
              <a:gd name="connsiteY185" fmla="*/ 4311492 h 4372429"/>
              <a:gd name="connsiteX186" fmla="*/ 2312654 w 4028715"/>
              <a:gd name="connsiteY186" fmla="*/ 4320393 h 4372429"/>
              <a:gd name="connsiteX187" fmla="*/ 2288005 w 4028715"/>
              <a:gd name="connsiteY187" fmla="*/ 4329066 h 4372429"/>
              <a:gd name="connsiteX188" fmla="*/ 2263813 w 4028715"/>
              <a:gd name="connsiteY188" fmla="*/ 4336597 h 4372429"/>
              <a:gd name="connsiteX189" fmla="*/ 2238936 w 4028715"/>
              <a:gd name="connsiteY189" fmla="*/ 4343444 h 4372429"/>
              <a:gd name="connsiteX190" fmla="*/ 2214059 w 4028715"/>
              <a:gd name="connsiteY190" fmla="*/ 4349834 h 4372429"/>
              <a:gd name="connsiteX191" fmla="*/ 2189182 w 4028715"/>
              <a:gd name="connsiteY191" fmla="*/ 4355312 h 4372429"/>
              <a:gd name="connsiteX192" fmla="*/ 2163848 w 4028715"/>
              <a:gd name="connsiteY192" fmla="*/ 4359877 h 4372429"/>
              <a:gd name="connsiteX193" fmla="*/ 2138743 w 4028715"/>
              <a:gd name="connsiteY193" fmla="*/ 4363757 h 4372429"/>
              <a:gd name="connsiteX194" fmla="*/ 2113638 w 4028715"/>
              <a:gd name="connsiteY194" fmla="*/ 4366952 h 4372429"/>
              <a:gd name="connsiteX195" fmla="*/ 2088304 w 4028715"/>
              <a:gd name="connsiteY195" fmla="*/ 4369462 h 4372429"/>
              <a:gd name="connsiteX196" fmla="*/ 2062742 w 4028715"/>
              <a:gd name="connsiteY196" fmla="*/ 4371060 h 4372429"/>
              <a:gd name="connsiteX197" fmla="*/ 2037409 w 4028715"/>
              <a:gd name="connsiteY197" fmla="*/ 4372201 h 4372429"/>
              <a:gd name="connsiteX198" fmla="*/ 2011847 w 4028715"/>
              <a:gd name="connsiteY198" fmla="*/ 4372429 h 4372429"/>
              <a:gd name="connsiteX199" fmla="*/ 1986514 w 4028715"/>
              <a:gd name="connsiteY199" fmla="*/ 4371973 h 4372429"/>
              <a:gd name="connsiteX200" fmla="*/ 1960952 w 4028715"/>
              <a:gd name="connsiteY200" fmla="*/ 4370832 h 4372429"/>
              <a:gd name="connsiteX201" fmla="*/ 1935618 w 4028715"/>
              <a:gd name="connsiteY201" fmla="*/ 4368778 h 4372429"/>
              <a:gd name="connsiteX202" fmla="*/ 1910513 w 4028715"/>
              <a:gd name="connsiteY202" fmla="*/ 4366039 h 4372429"/>
              <a:gd name="connsiteX203" fmla="*/ 1884951 w 4028715"/>
              <a:gd name="connsiteY203" fmla="*/ 4362615 h 4372429"/>
              <a:gd name="connsiteX204" fmla="*/ 1859846 w 4028715"/>
              <a:gd name="connsiteY204" fmla="*/ 4358507 h 4372429"/>
              <a:gd name="connsiteX205" fmla="*/ 1834969 w 4028715"/>
              <a:gd name="connsiteY205" fmla="*/ 4353486 h 4372429"/>
              <a:gd name="connsiteX206" fmla="*/ 1809864 w 4028715"/>
              <a:gd name="connsiteY206" fmla="*/ 4348009 h 4372429"/>
              <a:gd name="connsiteX207" fmla="*/ 1784987 w 4028715"/>
              <a:gd name="connsiteY207" fmla="*/ 4341846 h 4372429"/>
              <a:gd name="connsiteX208" fmla="*/ 1760338 w 4028715"/>
              <a:gd name="connsiteY208" fmla="*/ 4334771 h 4372429"/>
              <a:gd name="connsiteX209" fmla="*/ 1735689 w 4028715"/>
              <a:gd name="connsiteY209" fmla="*/ 4326783 h 4372429"/>
              <a:gd name="connsiteX210" fmla="*/ 1711268 w 4028715"/>
              <a:gd name="connsiteY210" fmla="*/ 4318339 h 4372429"/>
              <a:gd name="connsiteX211" fmla="*/ 1687304 w 4028715"/>
              <a:gd name="connsiteY211" fmla="*/ 4308981 h 4372429"/>
              <a:gd name="connsiteX212" fmla="*/ 1663340 w 4028715"/>
              <a:gd name="connsiteY212" fmla="*/ 4299167 h 4372429"/>
              <a:gd name="connsiteX213" fmla="*/ 1639376 w 4028715"/>
              <a:gd name="connsiteY213" fmla="*/ 4288441 h 4372429"/>
              <a:gd name="connsiteX214" fmla="*/ 1616096 w 4028715"/>
              <a:gd name="connsiteY214" fmla="*/ 4277029 h 4372429"/>
              <a:gd name="connsiteX215" fmla="*/ 1591676 w 4028715"/>
              <a:gd name="connsiteY215" fmla="*/ 4264476 h 4372429"/>
              <a:gd name="connsiteX216" fmla="*/ 1563147 w 4028715"/>
              <a:gd name="connsiteY216" fmla="*/ 4249185 h 4372429"/>
              <a:gd name="connsiteX217" fmla="*/ 1531195 w 4028715"/>
              <a:gd name="connsiteY217" fmla="*/ 4231611 h 4372429"/>
              <a:gd name="connsiteX218" fmla="*/ 1496732 w 4028715"/>
              <a:gd name="connsiteY218" fmla="*/ 4212668 h 4372429"/>
              <a:gd name="connsiteX219" fmla="*/ 1459987 w 4028715"/>
              <a:gd name="connsiteY219" fmla="*/ 4191443 h 4372429"/>
              <a:gd name="connsiteX220" fmla="*/ 1421416 w 4028715"/>
              <a:gd name="connsiteY220" fmla="*/ 4169761 h 4372429"/>
              <a:gd name="connsiteX221" fmla="*/ 1381933 w 4028715"/>
              <a:gd name="connsiteY221" fmla="*/ 4146710 h 4372429"/>
              <a:gd name="connsiteX222" fmla="*/ 1341536 w 4028715"/>
              <a:gd name="connsiteY222" fmla="*/ 4123202 h 4372429"/>
              <a:gd name="connsiteX223" fmla="*/ 1301367 w 4028715"/>
              <a:gd name="connsiteY223" fmla="*/ 4099466 h 4372429"/>
              <a:gd name="connsiteX224" fmla="*/ 1261427 w 4028715"/>
              <a:gd name="connsiteY224" fmla="*/ 4075958 h 4372429"/>
              <a:gd name="connsiteX225" fmla="*/ 1222628 w 4028715"/>
              <a:gd name="connsiteY225" fmla="*/ 4052907 h 4372429"/>
              <a:gd name="connsiteX226" fmla="*/ 1185198 w 4028715"/>
              <a:gd name="connsiteY226" fmla="*/ 4030769 h 4372429"/>
              <a:gd name="connsiteX227" fmla="*/ 1149823 w 4028715"/>
              <a:gd name="connsiteY227" fmla="*/ 4009772 h 4372429"/>
              <a:gd name="connsiteX228" fmla="*/ 1117414 w 4028715"/>
              <a:gd name="connsiteY228" fmla="*/ 3990144 h 4372429"/>
              <a:gd name="connsiteX229" fmla="*/ 1087744 w 4028715"/>
              <a:gd name="connsiteY229" fmla="*/ 3972570 h 4372429"/>
              <a:gd name="connsiteX230" fmla="*/ 1061954 w 4028715"/>
              <a:gd name="connsiteY230" fmla="*/ 3957051 h 4372429"/>
              <a:gd name="connsiteX231" fmla="*/ 645206 w 4028715"/>
              <a:gd name="connsiteY231" fmla="*/ 3719920 h 4372429"/>
              <a:gd name="connsiteX232" fmla="*/ 635164 w 4028715"/>
              <a:gd name="connsiteY232" fmla="*/ 3714670 h 4372429"/>
              <a:gd name="connsiteX233" fmla="*/ 626491 w 4028715"/>
              <a:gd name="connsiteY233" fmla="*/ 3710106 h 4372429"/>
              <a:gd name="connsiteX234" fmla="*/ 618047 w 4028715"/>
              <a:gd name="connsiteY234" fmla="*/ 3705313 h 4372429"/>
              <a:gd name="connsiteX235" fmla="*/ 609831 w 4028715"/>
              <a:gd name="connsiteY235" fmla="*/ 3700748 h 4372429"/>
              <a:gd name="connsiteX236" fmla="*/ 601386 w 4028715"/>
              <a:gd name="connsiteY236" fmla="*/ 3695956 h 4372429"/>
              <a:gd name="connsiteX237" fmla="*/ 592942 w 4028715"/>
              <a:gd name="connsiteY237" fmla="*/ 3691163 h 4372429"/>
              <a:gd name="connsiteX238" fmla="*/ 583812 w 4028715"/>
              <a:gd name="connsiteY238" fmla="*/ 3686142 h 4372429"/>
              <a:gd name="connsiteX239" fmla="*/ 573998 w 4028715"/>
              <a:gd name="connsiteY239" fmla="*/ 3680664 h 4372429"/>
              <a:gd name="connsiteX240" fmla="*/ 369276 w 4028715"/>
              <a:gd name="connsiteY240" fmla="*/ 3555138 h 4372429"/>
              <a:gd name="connsiteX241" fmla="*/ 359919 w 4028715"/>
              <a:gd name="connsiteY241" fmla="*/ 3548747 h 4372429"/>
              <a:gd name="connsiteX242" fmla="*/ 351703 w 4028715"/>
              <a:gd name="connsiteY242" fmla="*/ 3542585 h 4372429"/>
              <a:gd name="connsiteX243" fmla="*/ 344399 w 4028715"/>
              <a:gd name="connsiteY243" fmla="*/ 3536651 h 4372429"/>
              <a:gd name="connsiteX244" fmla="*/ 337552 w 4028715"/>
              <a:gd name="connsiteY244" fmla="*/ 3531174 h 4372429"/>
              <a:gd name="connsiteX245" fmla="*/ 325684 w 4028715"/>
              <a:gd name="connsiteY245" fmla="*/ 3521360 h 4372429"/>
              <a:gd name="connsiteX246" fmla="*/ 315870 w 4028715"/>
              <a:gd name="connsiteY246" fmla="*/ 3512231 h 4372429"/>
              <a:gd name="connsiteX247" fmla="*/ 306741 w 4028715"/>
              <a:gd name="connsiteY247" fmla="*/ 3503786 h 4372429"/>
              <a:gd name="connsiteX248" fmla="*/ 298297 w 4028715"/>
              <a:gd name="connsiteY248" fmla="*/ 3495570 h 4372429"/>
              <a:gd name="connsiteX249" fmla="*/ 293960 w 4028715"/>
              <a:gd name="connsiteY249" fmla="*/ 3491690 h 4372429"/>
              <a:gd name="connsiteX250" fmla="*/ 289396 w 4028715"/>
              <a:gd name="connsiteY250" fmla="*/ 3487582 h 4372429"/>
              <a:gd name="connsiteX251" fmla="*/ 284603 w 4028715"/>
              <a:gd name="connsiteY251" fmla="*/ 3483474 h 4372429"/>
              <a:gd name="connsiteX252" fmla="*/ 279582 w 4028715"/>
              <a:gd name="connsiteY252" fmla="*/ 3479365 h 4372429"/>
              <a:gd name="connsiteX253" fmla="*/ 272278 w 4028715"/>
              <a:gd name="connsiteY253" fmla="*/ 3473888 h 4372429"/>
              <a:gd name="connsiteX254" fmla="*/ 265203 w 4028715"/>
              <a:gd name="connsiteY254" fmla="*/ 3467954 h 4372429"/>
              <a:gd name="connsiteX255" fmla="*/ 258128 w 4028715"/>
              <a:gd name="connsiteY255" fmla="*/ 3461335 h 4372429"/>
              <a:gd name="connsiteX256" fmla="*/ 251053 w 4028715"/>
              <a:gd name="connsiteY256" fmla="*/ 3454488 h 4372429"/>
              <a:gd name="connsiteX257" fmla="*/ 243750 w 4028715"/>
              <a:gd name="connsiteY257" fmla="*/ 3447185 h 4372429"/>
              <a:gd name="connsiteX258" fmla="*/ 236446 w 4028715"/>
              <a:gd name="connsiteY258" fmla="*/ 3439653 h 4372429"/>
              <a:gd name="connsiteX259" fmla="*/ 229143 w 4028715"/>
              <a:gd name="connsiteY259" fmla="*/ 3431437 h 4372429"/>
              <a:gd name="connsiteX260" fmla="*/ 222068 w 4028715"/>
              <a:gd name="connsiteY260" fmla="*/ 3423449 h 4372429"/>
              <a:gd name="connsiteX261" fmla="*/ 214765 w 4028715"/>
              <a:gd name="connsiteY261" fmla="*/ 3414776 h 4372429"/>
              <a:gd name="connsiteX262" fmla="*/ 207461 w 4028715"/>
              <a:gd name="connsiteY262" fmla="*/ 3406104 h 4372429"/>
              <a:gd name="connsiteX263" fmla="*/ 200386 w 4028715"/>
              <a:gd name="connsiteY263" fmla="*/ 3397203 h 4372429"/>
              <a:gd name="connsiteX264" fmla="*/ 193311 w 4028715"/>
              <a:gd name="connsiteY264" fmla="*/ 3387845 h 4372429"/>
              <a:gd name="connsiteX265" fmla="*/ 186236 w 4028715"/>
              <a:gd name="connsiteY265" fmla="*/ 3378488 h 4372429"/>
              <a:gd name="connsiteX266" fmla="*/ 179161 w 4028715"/>
              <a:gd name="connsiteY266" fmla="*/ 3368902 h 4372429"/>
              <a:gd name="connsiteX267" fmla="*/ 172314 w 4028715"/>
              <a:gd name="connsiteY267" fmla="*/ 3359316 h 4372429"/>
              <a:gd name="connsiteX268" fmla="*/ 165467 w 4028715"/>
              <a:gd name="connsiteY268" fmla="*/ 3349503 h 4372429"/>
              <a:gd name="connsiteX269" fmla="*/ 152001 w 4028715"/>
              <a:gd name="connsiteY269" fmla="*/ 3329647 h 4372429"/>
              <a:gd name="connsiteX270" fmla="*/ 139449 w 4028715"/>
              <a:gd name="connsiteY270" fmla="*/ 3309562 h 4372429"/>
              <a:gd name="connsiteX271" fmla="*/ 127124 w 4028715"/>
              <a:gd name="connsiteY271" fmla="*/ 3289935 h 4372429"/>
              <a:gd name="connsiteX272" fmla="*/ 115713 w 4028715"/>
              <a:gd name="connsiteY272" fmla="*/ 3270307 h 4372429"/>
              <a:gd name="connsiteX273" fmla="*/ 104758 w 4028715"/>
              <a:gd name="connsiteY273" fmla="*/ 3251364 h 4372429"/>
              <a:gd name="connsiteX274" fmla="*/ 94944 w 4028715"/>
              <a:gd name="connsiteY274" fmla="*/ 3232877 h 4372429"/>
              <a:gd name="connsiteX275" fmla="*/ 85815 w 4028715"/>
              <a:gd name="connsiteY275" fmla="*/ 3215303 h 4372429"/>
              <a:gd name="connsiteX276" fmla="*/ 77827 w 4028715"/>
              <a:gd name="connsiteY276" fmla="*/ 3198871 h 4372429"/>
              <a:gd name="connsiteX277" fmla="*/ 74175 w 4028715"/>
              <a:gd name="connsiteY277" fmla="*/ 3190883 h 4372429"/>
              <a:gd name="connsiteX278" fmla="*/ 70523 w 4028715"/>
              <a:gd name="connsiteY278" fmla="*/ 3181982 h 4372429"/>
              <a:gd name="connsiteX279" fmla="*/ 66643 w 4028715"/>
              <a:gd name="connsiteY279" fmla="*/ 3173309 h 4372429"/>
              <a:gd name="connsiteX280" fmla="*/ 63220 w 4028715"/>
              <a:gd name="connsiteY280" fmla="*/ 3163952 h 4372429"/>
              <a:gd name="connsiteX281" fmla="*/ 59340 w 4028715"/>
              <a:gd name="connsiteY281" fmla="*/ 3154366 h 4372429"/>
              <a:gd name="connsiteX282" fmla="*/ 55688 w 4028715"/>
              <a:gd name="connsiteY282" fmla="*/ 3144552 h 4372429"/>
              <a:gd name="connsiteX283" fmla="*/ 52265 w 4028715"/>
              <a:gd name="connsiteY283" fmla="*/ 3134510 h 4372429"/>
              <a:gd name="connsiteX284" fmla="*/ 48613 w 4028715"/>
              <a:gd name="connsiteY284" fmla="*/ 3124468 h 4372429"/>
              <a:gd name="connsiteX285" fmla="*/ 42223 w 4028715"/>
              <a:gd name="connsiteY285" fmla="*/ 3103014 h 4372429"/>
              <a:gd name="connsiteX286" fmla="*/ 35604 w 4028715"/>
              <a:gd name="connsiteY286" fmla="*/ 3081104 h 4372429"/>
              <a:gd name="connsiteX287" fmla="*/ 32637 w 4028715"/>
              <a:gd name="connsiteY287" fmla="*/ 3069693 h 4372429"/>
              <a:gd name="connsiteX288" fmla="*/ 29442 w 4028715"/>
              <a:gd name="connsiteY288" fmla="*/ 3058509 h 4372429"/>
              <a:gd name="connsiteX289" fmla="*/ 26475 w 4028715"/>
              <a:gd name="connsiteY289" fmla="*/ 3046870 h 4372429"/>
              <a:gd name="connsiteX290" fmla="*/ 23736 w 4028715"/>
              <a:gd name="connsiteY290" fmla="*/ 3035230 h 4372429"/>
              <a:gd name="connsiteX291" fmla="*/ 21226 w 4028715"/>
              <a:gd name="connsiteY291" fmla="*/ 3023590 h 4372429"/>
              <a:gd name="connsiteX292" fmla="*/ 18487 w 4028715"/>
              <a:gd name="connsiteY292" fmla="*/ 3011494 h 4372429"/>
              <a:gd name="connsiteX293" fmla="*/ 16433 w 4028715"/>
              <a:gd name="connsiteY293" fmla="*/ 2999398 h 4372429"/>
              <a:gd name="connsiteX294" fmla="*/ 13922 w 4028715"/>
              <a:gd name="connsiteY294" fmla="*/ 2987530 h 4372429"/>
              <a:gd name="connsiteX295" fmla="*/ 12096 w 4028715"/>
              <a:gd name="connsiteY295" fmla="*/ 2975434 h 4372429"/>
              <a:gd name="connsiteX296" fmla="*/ 9814 w 4028715"/>
              <a:gd name="connsiteY296" fmla="*/ 2963338 h 4372429"/>
              <a:gd name="connsiteX297" fmla="*/ 8216 w 4028715"/>
              <a:gd name="connsiteY297" fmla="*/ 2951013 h 4372429"/>
              <a:gd name="connsiteX298" fmla="*/ 6619 w 4028715"/>
              <a:gd name="connsiteY298" fmla="*/ 2939145 h 4372429"/>
              <a:gd name="connsiteX299" fmla="*/ 5021 w 4028715"/>
              <a:gd name="connsiteY299" fmla="*/ 2927049 h 4372429"/>
              <a:gd name="connsiteX300" fmla="*/ 3880 w 4028715"/>
              <a:gd name="connsiteY300" fmla="*/ 2914725 h 4372429"/>
              <a:gd name="connsiteX301" fmla="*/ 2739 w 4028715"/>
              <a:gd name="connsiteY301" fmla="*/ 2902857 h 4372429"/>
              <a:gd name="connsiteX302" fmla="*/ 1598 w 4028715"/>
              <a:gd name="connsiteY302" fmla="*/ 2890760 h 4372429"/>
              <a:gd name="connsiteX303" fmla="*/ 1141 w 4028715"/>
              <a:gd name="connsiteY303" fmla="*/ 2878664 h 4372429"/>
              <a:gd name="connsiteX304" fmla="*/ 457 w 4028715"/>
              <a:gd name="connsiteY304" fmla="*/ 2867025 h 4372429"/>
              <a:gd name="connsiteX305" fmla="*/ 0 w 4028715"/>
              <a:gd name="connsiteY305" fmla="*/ 2855157 h 4372429"/>
              <a:gd name="connsiteX306" fmla="*/ 0 w 4028715"/>
              <a:gd name="connsiteY306" fmla="*/ 2843517 h 4372429"/>
              <a:gd name="connsiteX307" fmla="*/ 0 w 4028715"/>
              <a:gd name="connsiteY307" fmla="*/ 1528912 h 4372429"/>
              <a:gd name="connsiteX308" fmla="*/ 0 w 4028715"/>
              <a:gd name="connsiteY308" fmla="*/ 1517273 h 4372429"/>
              <a:gd name="connsiteX309" fmla="*/ 457 w 4028715"/>
              <a:gd name="connsiteY309" fmla="*/ 1505177 h 4372429"/>
              <a:gd name="connsiteX310" fmla="*/ 1141 w 4028715"/>
              <a:gd name="connsiteY310" fmla="*/ 1493080 h 4372429"/>
              <a:gd name="connsiteX311" fmla="*/ 1598 w 4028715"/>
              <a:gd name="connsiteY311" fmla="*/ 1481212 h 4372429"/>
              <a:gd name="connsiteX312" fmla="*/ 2739 w 4028715"/>
              <a:gd name="connsiteY312" fmla="*/ 1468888 h 4372429"/>
              <a:gd name="connsiteX313" fmla="*/ 3880 w 4028715"/>
              <a:gd name="connsiteY313" fmla="*/ 1456792 h 4372429"/>
              <a:gd name="connsiteX314" fmla="*/ 5249 w 4028715"/>
              <a:gd name="connsiteY314" fmla="*/ 1444467 h 4372429"/>
              <a:gd name="connsiteX315" fmla="*/ 6619 w 4028715"/>
              <a:gd name="connsiteY315" fmla="*/ 1432143 h 4372429"/>
              <a:gd name="connsiteX316" fmla="*/ 8445 w 4028715"/>
              <a:gd name="connsiteY316" fmla="*/ 1419590 h 4372429"/>
              <a:gd name="connsiteX317" fmla="*/ 10042 w 4028715"/>
              <a:gd name="connsiteY317" fmla="*/ 1407266 h 4372429"/>
              <a:gd name="connsiteX318" fmla="*/ 12325 w 4028715"/>
              <a:gd name="connsiteY318" fmla="*/ 1395170 h 4372429"/>
              <a:gd name="connsiteX319" fmla="*/ 14607 w 4028715"/>
              <a:gd name="connsiteY319" fmla="*/ 1382845 h 4372429"/>
              <a:gd name="connsiteX320" fmla="*/ 16661 w 4028715"/>
              <a:gd name="connsiteY320" fmla="*/ 1370749 h 4372429"/>
              <a:gd name="connsiteX321" fmla="*/ 19172 w 4028715"/>
              <a:gd name="connsiteY321" fmla="*/ 1358425 h 4372429"/>
              <a:gd name="connsiteX322" fmla="*/ 21910 w 4028715"/>
              <a:gd name="connsiteY322" fmla="*/ 1346329 h 4372429"/>
              <a:gd name="connsiteX323" fmla="*/ 24649 w 4028715"/>
              <a:gd name="connsiteY323" fmla="*/ 1334461 h 4372429"/>
              <a:gd name="connsiteX324" fmla="*/ 27388 w 4028715"/>
              <a:gd name="connsiteY324" fmla="*/ 1322593 h 4372429"/>
              <a:gd name="connsiteX325" fmla="*/ 30355 w 4028715"/>
              <a:gd name="connsiteY325" fmla="*/ 1310953 h 4372429"/>
              <a:gd name="connsiteX326" fmla="*/ 33322 w 4028715"/>
              <a:gd name="connsiteY326" fmla="*/ 1299085 h 4372429"/>
              <a:gd name="connsiteX327" fmla="*/ 36745 w 4028715"/>
              <a:gd name="connsiteY327" fmla="*/ 1287673 h 4372429"/>
              <a:gd name="connsiteX328" fmla="*/ 39940 w 4028715"/>
              <a:gd name="connsiteY328" fmla="*/ 1276490 h 4372429"/>
              <a:gd name="connsiteX329" fmla="*/ 43136 w 4028715"/>
              <a:gd name="connsiteY329" fmla="*/ 1265535 h 4372429"/>
              <a:gd name="connsiteX330" fmla="*/ 46559 w 4028715"/>
              <a:gd name="connsiteY330" fmla="*/ 1254580 h 4372429"/>
              <a:gd name="connsiteX331" fmla="*/ 49982 w 4028715"/>
              <a:gd name="connsiteY331" fmla="*/ 1243853 h 4372429"/>
              <a:gd name="connsiteX332" fmla="*/ 53634 w 4028715"/>
              <a:gd name="connsiteY332" fmla="*/ 1233583 h 4372429"/>
              <a:gd name="connsiteX333" fmla="*/ 57514 w 4028715"/>
              <a:gd name="connsiteY333" fmla="*/ 1223541 h 4372429"/>
              <a:gd name="connsiteX334" fmla="*/ 60938 w 4028715"/>
              <a:gd name="connsiteY334" fmla="*/ 1213727 h 4372429"/>
              <a:gd name="connsiteX335" fmla="*/ 64817 w 4028715"/>
              <a:gd name="connsiteY335" fmla="*/ 1203685 h 4372429"/>
              <a:gd name="connsiteX336" fmla="*/ 68697 w 4028715"/>
              <a:gd name="connsiteY336" fmla="*/ 1194784 h 4372429"/>
              <a:gd name="connsiteX337" fmla="*/ 72577 w 4028715"/>
              <a:gd name="connsiteY337" fmla="*/ 1185655 h 4372429"/>
              <a:gd name="connsiteX338" fmla="*/ 76229 w 4028715"/>
              <a:gd name="connsiteY338" fmla="*/ 1176982 h 4372429"/>
              <a:gd name="connsiteX339" fmla="*/ 80109 w 4028715"/>
              <a:gd name="connsiteY339" fmla="*/ 1168766 h 4372429"/>
              <a:gd name="connsiteX340" fmla="*/ 89466 w 4028715"/>
              <a:gd name="connsiteY340" fmla="*/ 1150279 h 4372429"/>
              <a:gd name="connsiteX341" fmla="*/ 98367 w 4028715"/>
              <a:gd name="connsiteY341" fmla="*/ 1131564 h 4372429"/>
              <a:gd name="connsiteX342" fmla="*/ 107725 w 4028715"/>
              <a:gd name="connsiteY342" fmla="*/ 1113534 h 4372429"/>
              <a:gd name="connsiteX343" fmla="*/ 117539 w 4028715"/>
              <a:gd name="connsiteY343" fmla="*/ 1095504 h 4372429"/>
              <a:gd name="connsiteX344" fmla="*/ 122560 w 4028715"/>
              <a:gd name="connsiteY344" fmla="*/ 1086831 h 4372429"/>
              <a:gd name="connsiteX345" fmla="*/ 127352 w 4028715"/>
              <a:gd name="connsiteY345" fmla="*/ 1078158 h 4372429"/>
              <a:gd name="connsiteX346" fmla="*/ 132602 w 4028715"/>
              <a:gd name="connsiteY346" fmla="*/ 1069714 h 4372429"/>
              <a:gd name="connsiteX347" fmla="*/ 137851 w 4028715"/>
              <a:gd name="connsiteY347" fmla="*/ 1061041 h 4372429"/>
              <a:gd name="connsiteX348" fmla="*/ 143329 w 4028715"/>
              <a:gd name="connsiteY348" fmla="*/ 1052597 h 4372429"/>
              <a:gd name="connsiteX349" fmla="*/ 148806 w 4028715"/>
              <a:gd name="connsiteY349" fmla="*/ 1044380 h 4372429"/>
              <a:gd name="connsiteX350" fmla="*/ 154512 w 4028715"/>
              <a:gd name="connsiteY350" fmla="*/ 1036164 h 4372429"/>
              <a:gd name="connsiteX351" fmla="*/ 160217 w 4028715"/>
              <a:gd name="connsiteY351" fmla="*/ 1028632 h 4372429"/>
              <a:gd name="connsiteX352" fmla="*/ 166380 w 4028715"/>
              <a:gd name="connsiteY352" fmla="*/ 1020416 h 4372429"/>
              <a:gd name="connsiteX353" fmla="*/ 172085 w 4028715"/>
              <a:gd name="connsiteY353" fmla="*/ 1012428 h 4372429"/>
              <a:gd name="connsiteX354" fmla="*/ 177791 w 4028715"/>
              <a:gd name="connsiteY354" fmla="*/ 1004212 h 4372429"/>
              <a:gd name="connsiteX355" fmla="*/ 183725 w 4028715"/>
              <a:gd name="connsiteY355" fmla="*/ 996452 h 4372429"/>
              <a:gd name="connsiteX356" fmla="*/ 189431 w 4028715"/>
              <a:gd name="connsiteY356" fmla="*/ 988464 h 4372429"/>
              <a:gd name="connsiteX357" fmla="*/ 195593 w 4028715"/>
              <a:gd name="connsiteY357" fmla="*/ 980704 h 4372429"/>
              <a:gd name="connsiteX358" fmla="*/ 201755 w 4028715"/>
              <a:gd name="connsiteY358" fmla="*/ 973401 h 4372429"/>
              <a:gd name="connsiteX359" fmla="*/ 208374 w 4028715"/>
              <a:gd name="connsiteY359" fmla="*/ 966326 h 4372429"/>
              <a:gd name="connsiteX360" fmla="*/ 224350 w 4028715"/>
              <a:gd name="connsiteY360" fmla="*/ 948980 h 4372429"/>
              <a:gd name="connsiteX361" fmla="*/ 234392 w 4028715"/>
              <a:gd name="connsiteY361" fmla="*/ 937569 h 4372429"/>
              <a:gd name="connsiteX362" fmla="*/ 240554 w 4028715"/>
              <a:gd name="connsiteY362" fmla="*/ 929581 h 4372429"/>
              <a:gd name="connsiteX363" fmla="*/ 245347 w 4028715"/>
              <a:gd name="connsiteY363" fmla="*/ 924331 h 4372429"/>
              <a:gd name="connsiteX364" fmla="*/ 247858 w 4028715"/>
              <a:gd name="connsiteY364" fmla="*/ 921593 h 4372429"/>
              <a:gd name="connsiteX365" fmla="*/ 250597 w 4028715"/>
              <a:gd name="connsiteY365" fmla="*/ 919082 h 4372429"/>
              <a:gd name="connsiteX366" fmla="*/ 253564 w 4028715"/>
              <a:gd name="connsiteY366" fmla="*/ 915659 h 4372429"/>
              <a:gd name="connsiteX367" fmla="*/ 257672 w 4028715"/>
              <a:gd name="connsiteY367" fmla="*/ 912235 h 4372429"/>
              <a:gd name="connsiteX368" fmla="*/ 269312 w 4028715"/>
              <a:gd name="connsiteY368" fmla="*/ 902193 h 4372429"/>
              <a:gd name="connsiteX369" fmla="*/ 287113 w 4028715"/>
              <a:gd name="connsiteY369" fmla="*/ 887130 h 4372429"/>
              <a:gd name="connsiteX370" fmla="*/ 291221 w 4028715"/>
              <a:gd name="connsiteY370" fmla="*/ 883250 h 4372429"/>
              <a:gd name="connsiteX371" fmla="*/ 295101 w 4028715"/>
              <a:gd name="connsiteY371" fmla="*/ 880055 h 4372429"/>
              <a:gd name="connsiteX372" fmla="*/ 298297 w 4028715"/>
              <a:gd name="connsiteY372" fmla="*/ 876631 h 4372429"/>
              <a:gd name="connsiteX373" fmla="*/ 301264 w 4028715"/>
              <a:gd name="connsiteY373" fmla="*/ 873436 h 4372429"/>
              <a:gd name="connsiteX374" fmla="*/ 307654 w 4028715"/>
              <a:gd name="connsiteY374" fmla="*/ 866817 h 4372429"/>
              <a:gd name="connsiteX375" fmla="*/ 314957 w 4028715"/>
              <a:gd name="connsiteY375" fmla="*/ 859742 h 4372429"/>
              <a:gd name="connsiteX376" fmla="*/ 409445 w 4028715"/>
              <a:gd name="connsiteY376" fmla="*/ 788763 h 4372429"/>
              <a:gd name="connsiteX377" fmla="*/ 430670 w 4028715"/>
              <a:gd name="connsiteY377" fmla="*/ 774841 h 4372429"/>
              <a:gd name="connsiteX378" fmla="*/ 453037 w 4028715"/>
              <a:gd name="connsiteY378" fmla="*/ 761147 h 4372429"/>
              <a:gd name="connsiteX379" fmla="*/ 476088 w 4028715"/>
              <a:gd name="connsiteY379" fmla="*/ 747225 h 4372429"/>
              <a:gd name="connsiteX380" fmla="*/ 499595 w 4028715"/>
              <a:gd name="connsiteY380" fmla="*/ 733303 h 4372429"/>
              <a:gd name="connsiteX381" fmla="*/ 524016 w 4028715"/>
              <a:gd name="connsiteY381" fmla="*/ 719609 h 4372429"/>
              <a:gd name="connsiteX382" fmla="*/ 548208 w 4028715"/>
              <a:gd name="connsiteY382" fmla="*/ 705915 h 4372429"/>
              <a:gd name="connsiteX383" fmla="*/ 573086 w 4028715"/>
              <a:gd name="connsiteY383" fmla="*/ 692222 h 4372429"/>
              <a:gd name="connsiteX384" fmla="*/ 597963 w 4028715"/>
              <a:gd name="connsiteY384" fmla="*/ 678528 h 4372429"/>
              <a:gd name="connsiteX385" fmla="*/ 623296 w 4028715"/>
              <a:gd name="connsiteY385" fmla="*/ 664834 h 4372429"/>
              <a:gd name="connsiteX386" fmla="*/ 648173 w 4028715"/>
              <a:gd name="connsiteY386" fmla="*/ 651140 h 4372429"/>
              <a:gd name="connsiteX387" fmla="*/ 673050 w 4028715"/>
              <a:gd name="connsiteY387" fmla="*/ 637903 h 4372429"/>
              <a:gd name="connsiteX388" fmla="*/ 697699 w 4028715"/>
              <a:gd name="connsiteY388" fmla="*/ 624437 h 4372429"/>
              <a:gd name="connsiteX389" fmla="*/ 721663 w 4028715"/>
              <a:gd name="connsiteY389" fmla="*/ 610972 h 4372429"/>
              <a:gd name="connsiteX390" fmla="*/ 745171 w 4028715"/>
              <a:gd name="connsiteY390" fmla="*/ 597734 h 4372429"/>
              <a:gd name="connsiteX391" fmla="*/ 768450 w 4028715"/>
              <a:gd name="connsiteY391" fmla="*/ 584269 h 4372429"/>
              <a:gd name="connsiteX392" fmla="*/ 790589 w 4028715"/>
              <a:gd name="connsiteY392" fmla="*/ 571260 h 4372429"/>
              <a:gd name="connsiteX393" fmla="*/ 808391 w 4028715"/>
              <a:gd name="connsiteY393" fmla="*/ 560533 h 4372429"/>
              <a:gd name="connsiteX394" fmla="*/ 825964 w 4028715"/>
              <a:gd name="connsiteY394" fmla="*/ 550719 h 4372429"/>
              <a:gd name="connsiteX395" fmla="*/ 843310 w 4028715"/>
              <a:gd name="connsiteY395" fmla="*/ 540905 h 4372429"/>
              <a:gd name="connsiteX396" fmla="*/ 860884 w 4028715"/>
              <a:gd name="connsiteY396" fmla="*/ 530863 h 4372429"/>
              <a:gd name="connsiteX397" fmla="*/ 878001 w 4028715"/>
              <a:gd name="connsiteY397" fmla="*/ 521506 h 4372429"/>
              <a:gd name="connsiteX398" fmla="*/ 895574 w 4028715"/>
              <a:gd name="connsiteY398" fmla="*/ 511463 h 4372429"/>
              <a:gd name="connsiteX399" fmla="*/ 913376 w 4028715"/>
              <a:gd name="connsiteY399" fmla="*/ 501650 h 4372429"/>
              <a:gd name="connsiteX400" fmla="*/ 931178 w 4028715"/>
              <a:gd name="connsiteY400" fmla="*/ 491151 h 4372429"/>
              <a:gd name="connsiteX401" fmla="*/ 962902 w 4028715"/>
              <a:gd name="connsiteY401" fmla="*/ 471980 h 4372429"/>
              <a:gd name="connsiteX402" fmla="*/ 999876 w 4028715"/>
              <a:gd name="connsiteY402" fmla="*/ 449841 h 4372429"/>
              <a:gd name="connsiteX403" fmla="*/ 1041185 w 4028715"/>
              <a:gd name="connsiteY403" fmla="*/ 425421 h 4372429"/>
              <a:gd name="connsiteX404" fmla="*/ 1085462 w 4028715"/>
              <a:gd name="connsiteY404" fmla="*/ 398946 h 4372429"/>
              <a:gd name="connsiteX405" fmla="*/ 1132705 w 4028715"/>
              <a:gd name="connsiteY405" fmla="*/ 371102 h 4372429"/>
              <a:gd name="connsiteX406" fmla="*/ 1182003 w 4028715"/>
              <a:gd name="connsiteY406" fmla="*/ 342117 h 4372429"/>
              <a:gd name="connsiteX407" fmla="*/ 1232442 w 4028715"/>
              <a:gd name="connsiteY407" fmla="*/ 312447 h 4372429"/>
              <a:gd name="connsiteX408" fmla="*/ 1283337 w 4028715"/>
              <a:gd name="connsiteY408" fmla="*/ 282549 h 4372429"/>
              <a:gd name="connsiteX409" fmla="*/ 1334232 w 4028715"/>
              <a:gd name="connsiteY409" fmla="*/ 253107 h 4372429"/>
              <a:gd name="connsiteX410" fmla="*/ 1383987 w 4028715"/>
              <a:gd name="connsiteY410" fmla="*/ 224350 h 4372429"/>
              <a:gd name="connsiteX411" fmla="*/ 1431915 w 4028715"/>
              <a:gd name="connsiteY411" fmla="*/ 196734 h 4372429"/>
              <a:gd name="connsiteX412" fmla="*/ 1477561 w 4028715"/>
              <a:gd name="connsiteY412" fmla="*/ 170716 h 4372429"/>
              <a:gd name="connsiteX413" fmla="*/ 1520012 w 4028715"/>
              <a:gd name="connsiteY413" fmla="*/ 146980 h 4372429"/>
              <a:gd name="connsiteX414" fmla="*/ 1558582 w 4028715"/>
              <a:gd name="connsiteY414" fmla="*/ 125983 h 4372429"/>
              <a:gd name="connsiteX415" fmla="*/ 1575928 w 4028715"/>
              <a:gd name="connsiteY415" fmla="*/ 116397 h 4372429"/>
              <a:gd name="connsiteX416" fmla="*/ 1592132 w 4028715"/>
              <a:gd name="connsiteY416" fmla="*/ 107725 h 4372429"/>
              <a:gd name="connsiteX417" fmla="*/ 1607195 w 4028715"/>
              <a:gd name="connsiteY417" fmla="*/ 99737 h 4372429"/>
              <a:gd name="connsiteX418" fmla="*/ 1620661 w 4028715"/>
              <a:gd name="connsiteY418" fmla="*/ 92890 h 4372429"/>
              <a:gd name="connsiteX419" fmla="*/ 1644169 w 4028715"/>
              <a:gd name="connsiteY419" fmla="*/ 81478 h 4372429"/>
              <a:gd name="connsiteX420" fmla="*/ 1667905 w 4028715"/>
              <a:gd name="connsiteY420" fmla="*/ 70751 h 4372429"/>
              <a:gd name="connsiteX421" fmla="*/ 1691869 w 4028715"/>
              <a:gd name="connsiteY421" fmla="*/ 60938 h 4372429"/>
              <a:gd name="connsiteX422" fmla="*/ 1716061 w 4028715"/>
              <a:gd name="connsiteY422" fmla="*/ 52037 h 4372429"/>
              <a:gd name="connsiteX423" fmla="*/ 1740710 w 4028715"/>
              <a:gd name="connsiteY423" fmla="*/ 43364 h 4372429"/>
              <a:gd name="connsiteX424" fmla="*/ 1764902 w 4028715"/>
              <a:gd name="connsiteY424" fmla="*/ 35832 h 4372429"/>
              <a:gd name="connsiteX425" fmla="*/ 1789779 w 4028715"/>
              <a:gd name="connsiteY425" fmla="*/ 28985 h 4372429"/>
              <a:gd name="connsiteX426" fmla="*/ 1814656 w 4028715"/>
              <a:gd name="connsiteY426" fmla="*/ 22595 h 4372429"/>
              <a:gd name="connsiteX427" fmla="*/ 1839534 w 4028715"/>
              <a:gd name="connsiteY427" fmla="*/ 17117 h 4372429"/>
              <a:gd name="connsiteX428" fmla="*/ 1864867 w 4028715"/>
              <a:gd name="connsiteY428" fmla="*/ 12553 h 4372429"/>
              <a:gd name="connsiteX429" fmla="*/ 1889972 w 4028715"/>
              <a:gd name="connsiteY429" fmla="*/ 8673 h 4372429"/>
              <a:gd name="connsiteX430" fmla="*/ 1915078 w 4028715"/>
              <a:gd name="connsiteY430" fmla="*/ 5478 h 4372429"/>
              <a:gd name="connsiteX431" fmla="*/ 1940411 w 4028715"/>
              <a:gd name="connsiteY431" fmla="*/ 2967 h 4372429"/>
              <a:gd name="connsiteX432" fmla="*/ 1965973 w 4028715"/>
              <a:gd name="connsiteY432" fmla="*/ 1370 h 4372429"/>
              <a:gd name="connsiteX433" fmla="*/ 1991306 w 4028715"/>
              <a:gd name="connsiteY433" fmla="*/ 228 h 4372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Lst>
            <a:rect l="l" t="t" r="r" b="b"/>
            <a:pathLst>
              <a:path w="4028715" h="4372429">
                <a:moveTo>
                  <a:pt x="2016868" y="0"/>
                </a:moveTo>
                <a:lnTo>
                  <a:pt x="2042202" y="457"/>
                </a:lnTo>
                <a:lnTo>
                  <a:pt x="2067763" y="1598"/>
                </a:lnTo>
                <a:lnTo>
                  <a:pt x="2093097" y="3652"/>
                </a:lnTo>
                <a:lnTo>
                  <a:pt x="2118202" y="6391"/>
                </a:lnTo>
                <a:lnTo>
                  <a:pt x="2143764" y="9814"/>
                </a:lnTo>
                <a:lnTo>
                  <a:pt x="2168869" y="13922"/>
                </a:lnTo>
                <a:lnTo>
                  <a:pt x="2193746" y="18943"/>
                </a:lnTo>
                <a:lnTo>
                  <a:pt x="2218852" y="24421"/>
                </a:lnTo>
                <a:lnTo>
                  <a:pt x="2243729" y="30583"/>
                </a:lnTo>
                <a:lnTo>
                  <a:pt x="2268378" y="37658"/>
                </a:lnTo>
                <a:lnTo>
                  <a:pt x="2293026" y="45646"/>
                </a:lnTo>
                <a:lnTo>
                  <a:pt x="2317447" y="54091"/>
                </a:lnTo>
                <a:lnTo>
                  <a:pt x="2341411" y="63448"/>
                </a:lnTo>
                <a:lnTo>
                  <a:pt x="2365375" y="73262"/>
                </a:lnTo>
                <a:lnTo>
                  <a:pt x="2389339" y="83989"/>
                </a:lnTo>
                <a:lnTo>
                  <a:pt x="2412619" y="95400"/>
                </a:lnTo>
                <a:lnTo>
                  <a:pt x="3242235" y="573770"/>
                </a:lnTo>
                <a:lnTo>
                  <a:pt x="3251136" y="579019"/>
                </a:lnTo>
                <a:lnTo>
                  <a:pt x="3260037" y="584041"/>
                </a:lnTo>
                <a:lnTo>
                  <a:pt x="3268938" y="589290"/>
                </a:lnTo>
                <a:lnTo>
                  <a:pt x="3278067" y="594083"/>
                </a:lnTo>
                <a:lnTo>
                  <a:pt x="3286740" y="599104"/>
                </a:lnTo>
                <a:lnTo>
                  <a:pt x="3295869" y="603668"/>
                </a:lnTo>
                <a:lnTo>
                  <a:pt x="3304313" y="608689"/>
                </a:lnTo>
                <a:lnTo>
                  <a:pt x="3312758" y="613254"/>
                </a:lnTo>
                <a:lnTo>
                  <a:pt x="3659439" y="817292"/>
                </a:lnTo>
                <a:lnTo>
                  <a:pt x="3668797" y="823682"/>
                </a:lnTo>
                <a:lnTo>
                  <a:pt x="3677013" y="829844"/>
                </a:lnTo>
                <a:lnTo>
                  <a:pt x="3684316" y="835778"/>
                </a:lnTo>
                <a:lnTo>
                  <a:pt x="3691163" y="841256"/>
                </a:lnTo>
                <a:lnTo>
                  <a:pt x="3703031" y="851070"/>
                </a:lnTo>
                <a:lnTo>
                  <a:pt x="3712845" y="860199"/>
                </a:lnTo>
                <a:lnTo>
                  <a:pt x="3721974" y="868643"/>
                </a:lnTo>
                <a:lnTo>
                  <a:pt x="3730419" y="876860"/>
                </a:lnTo>
                <a:lnTo>
                  <a:pt x="3734755" y="880739"/>
                </a:lnTo>
                <a:lnTo>
                  <a:pt x="3739320" y="884848"/>
                </a:lnTo>
                <a:lnTo>
                  <a:pt x="3744112" y="888956"/>
                </a:lnTo>
                <a:lnTo>
                  <a:pt x="3749133" y="893064"/>
                </a:lnTo>
                <a:lnTo>
                  <a:pt x="3757350" y="898770"/>
                </a:lnTo>
                <a:lnTo>
                  <a:pt x="3762827" y="902650"/>
                </a:lnTo>
                <a:lnTo>
                  <a:pt x="3765566" y="904932"/>
                </a:lnTo>
                <a:lnTo>
                  <a:pt x="3768305" y="907214"/>
                </a:lnTo>
                <a:lnTo>
                  <a:pt x="3771728" y="910181"/>
                </a:lnTo>
                <a:lnTo>
                  <a:pt x="3775836" y="914746"/>
                </a:lnTo>
                <a:lnTo>
                  <a:pt x="3789987" y="930494"/>
                </a:lnTo>
                <a:lnTo>
                  <a:pt x="3803909" y="946698"/>
                </a:lnTo>
                <a:lnTo>
                  <a:pt x="3817374" y="962674"/>
                </a:lnTo>
                <a:lnTo>
                  <a:pt x="3830612" y="979107"/>
                </a:lnTo>
                <a:lnTo>
                  <a:pt x="3843621" y="995767"/>
                </a:lnTo>
                <a:lnTo>
                  <a:pt x="3856173" y="1012656"/>
                </a:lnTo>
                <a:lnTo>
                  <a:pt x="3868269" y="1029774"/>
                </a:lnTo>
                <a:lnTo>
                  <a:pt x="3879909" y="1047119"/>
                </a:lnTo>
                <a:lnTo>
                  <a:pt x="3891321" y="1064693"/>
                </a:lnTo>
                <a:lnTo>
                  <a:pt x="3902276" y="1082267"/>
                </a:lnTo>
                <a:lnTo>
                  <a:pt x="3913003" y="1100297"/>
                </a:lnTo>
                <a:lnTo>
                  <a:pt x="3923045" y="1118327"/>
                </a:lnTo>
                <a:lnTo>
                  <a:pt x="3933087" y="1136813"/>
                </a:lnTo>
                <a:lnTo>
                  <a:pt x="3942216" y="1155528"/>
                </a:lnTo>
                <a:lnTo>
                  <a:pt x="3951345" y="1174243"/>
                </a:lnTo>
                <a:lnTo>
                  <a:pt x="3959790" y="1193186"/>
                </a:lnTo>
                <a:lnTo>
                  <a:pt x="3967778" y="1212586"/>
                </a:lnTo>
                <a:lnTo>
                  <a:pt x="3975309" y="1231985"/>
                </a:lnTo>
                <a:lnTo>
                  <a:pt x="3982613" y="1251613"/>
                </a:lnTo>
                <a:lnTo>
                  <a:pt x="3989003" y="1271469"/>
                </a:lnTo>
                <a:lnTo>
                  <a:pt x="3995394" y="1291782"/>
                </a:lnTo>
                <a:lnTo>
                  <a:pt x="4000871" y="1312322"/>
                </a:lnTo>
                <a:lnTo>
                  <a:pt x="4006120" y="1332863"/>
                </a:lnTo>
                <a:lnTo>
                  <a:pt x="4010685" y="1353632"/>
                </a:lnTo>
                <a:lnTo>
                  <a:pt x="4014793" y="1374857"/>
                </a:lnTo>
                <a:lnTo>
                  <a:pt x="4018673" y="1396083"/>
                </a:lnTo>
                <a:lnTo>
                  <a:pt x="4021640" y="1417765"/>
                </a:lnTo>
                <a:lnTo>
                  <a:pt x="4024151" y="1439446"/>
                </a:lnTo>
                <a:lnTo>
                  <a:pt x="4026205" y="1461585"/>
                </a:lnTo>
                <a:lnTo>
                  <a:pt x="4027574" y="1483723"/>
                </a:lnTo>
                <a:lnTo>
                  <a:pt x="4028487" y="1506318"/>
                </a:lnTo>
                <a:lnTo>
                  <a:pt x="4028715" y="1528912"/>
                </a:lnTo>
                <a:lnTo>
                  <a:pt x="4028715" y="2843517"/>
                </a:lnTo>
                <a:lnTo>
                  <a:pt x="4028487" y="2861547"/>
                </a:lnTo>
                <a:lnTo>
                  <a:pt x="4027574" y="2879805"/>
                </a:lnTo>
                <a:lnTo>
                  <a:pt x="4026433" y="2898292"/>
                </a:lnTo>
                <a:lnTo>
                  <a:pt x="4024835" y="2917007"/>
                </a:lnTo>
                <a:lnTo>
                  <a:pt x="4022781" y="2936178"/>
                </a:lnTo>
                <a:lnTo>
                  <a:pt x="4020042" y="2954893"/>
                </a:lnTo>
                <a:lnTo>
                  <a:pt x="4016847" y="2974293"/>
                </a:lnTo>
                <a:lnTo>
                  <a:pt x="4013424" y="2993464"/>
                </a:lnTo>
                <a:lnTo>
                  <a:pt x="4009316" y="3012863"/>
                </a:lnTo>
                <a:lnTo>
                  <a:pt x="4004979" y="3032263"/>
                </a:lnTo>
                <a:lnTo>
                  <a:pt x="4000186" y="3051663"/>
                </a:lnTo>
                <a:lnTo>
                  <a:pt x="3995165" y="3071062"/>
                </a:lnTo>
                <a:lnTo>
                  <a:pt x="3989231" y="3090462"/>
                </a:lnTo>
                <a:lnTo>
                  <a:pt x="3983297" y="3109633"/>
                </a:lnTo>
                <a:lnTo>
                  <a:pt x="3977135" y="3128804"/>
                </a:lnTo>
                <a:lnTo>
                  <a:pt x="3970516" y="3147519"/>
                </a:lnTo>
                <a:lnTo>
                  <a:pt x="3963441" y="3166462"/>
                </a:lnTo>
                <a:lnTo>
                  <a:pt x="3955910" y="3184949"/>
                </a:lnTo>
                <a:lnTo>
                  <a:pt x="3948150" y="3203435"/>
                </a:lnTo>
                <a:lnTo>
                  <a:pt x="3940162" y="3221466"/>
                </a:lnTo>
                <a:lnTo>
                  <a:pt x="3931717" y="3239039"/>
                </a:lnTo>
                <a:lnTo>
                  <a:pt x="3922816" y="3256613"/>
                </a:lnTo>
                <a:lnTo>
                  <a:pt x="3913915" y="3273502"/>
                </a:lnTo>
                <a:lnTo>
                  <a:pt x="3904558" y="3290163"/>
                </a:lnTo>
                <a:lnTo>
                  <a:pt x="3894972" y="3306595"/>
                </a:lnTo>
                <a:lnTo>
                  <a:pt x="3885158" y="3322571"/>
                </a:lnTo>
                <a:lnTo>
                  <a:pt x="3874660" y="3337863"/>
                </a:lnTo>
                <a:lnTo>
                  <a:pt x="3864390" y="3352470"/>
                </a:lnTo>
                <a:lnTo>
                  <a:pt x="3853663" y="3366848"/>
                </a:lnTo>
                <a:lnTo>
                  <a:pt x="3842936" y="3380542"/>
                </a:lnTo>
                <a:lnTo>
                  <a:pt x="3831753" y="3393551"/>
                </a:lnTo>
                <a:lnTo>
                  <a:pt x="3820341" y="3406104"/>
                </a:lnTo>
                <a:lnTo>
                  <a:pt x="3813038" y="3413407"/>
                </a:lnTo>
                <a:lnTo>
                  <a:pt x="3806647" y="3419797"/>
                </a:lnTo>
                <a:lnTo>
                  <a:pt x="3803452" y="3422993"/>
                </a:lnTo>
                <a:lnTo>
                  <a:pt x="3800257" y="3426416"/>
                </a:lnTo>
                <a:lnTo>
                  <a:pt x="3797062" y="3429840"/>
                </a:lnTo>
                <a:lnTo>
                  <a:pt x="3793638" y="3434176"/>
                </a:lnTo>
                <a:lnTo>
                  <a:pt x="3781314" y="3449467"/>
                </a:lnTo>
                <a:lnTo>
                  <a:pt x="3773326" y="3459053"/>
                </a:lnTo>
                <a:lnTo>
                  <a:pt x="3770359" y="3462248"/>
                </a:lnTo>
                <a:lnTo>
                  <a:pt x="3768077" y="3464302"/>
                </a:lnTo>
                <a:lnTo>
                  <a:pt x="3766251" y="3465900"/>
                </a:lnTo>
                <a:lnTo>
                  <a:pt x="3764653" y="3467041"/>
                </a:lnTo>
                <a:lnTo>
                  <a:pt x="3761458" y="3468867"/>
                </a:lnTo>
                <a:lnTo>
                  <a:pt x="3757350" y="3471377"/>
                </a:lnTo>
                <a:lnTo>
                  <a:pt x="3754611" y="3473660"/>
                </a:lnTo>
                <a:lnTo>
                  <a:pt x="3751188" y="3476398"/>
                </a:lnTo>
                <a:lnTo>
                  <a:pt x="3746395" y="3480278"/>
                </a:lnTo>
                <a:lnTo>
                  <a:pt x="3740917" y="3485071"/>
                </a:lnTo>
                <a:lnTo>
                  <a:pt x="3730647" y="3494657"/>
                </a:lnTo>
                <a:lnTo>
                  <a:pt x="3720148" y="3504014"/>
                </a:lnTo>
                <a:lnTo>
                  <a:pt x="3709878" y="3512915"/>
                </a:lnTo>
                <a:lnTo>
                  <a:pt x="3699151" y="3522044"/>
                </a:lnTo>
                <a:lnTo>
                  <a:pt x="3688424" y="3530717"/>
                </a:lnTo>
                <a:lnTo>
                  <a:pt x="3677926" y="3539162"/>
                </a:lnTo>
                <a:lnTo>
                  <a:pt x="3667199" y="3547606"/>
                </a:lnTo>
                <a:lnTo>
                  <a:pt x="3656244" y="3555822"/>
                </a:lnTo>
                <a:lnTo>
                  <a:pt x="3645289" y="3563810"/>
                </a:lnTo>
                <a:lnTo>
                  <a:pt x="3634334" y="3571799"/>
                </a:lnTo>
                <a:lnTo>
                  <a:pt x="3623379" y="3579558"/>
                </a:lnTo>
                <a:lnTo>
                  <a:pt x="3612424" y="3587318"/>
                </a:lnTo>
                <a:lnTo>
                  <a:pt x="3590057" y="3602381"/>
                </a:lnTo>
                <a:lnTo>
                  <a:pt x="3567462" y="3616760"/>
                </a:lnTo>
                <a:lnTo>
                  <a:pt x="3544411" y="3631138"/>
                </a:lnTo>
                <a:lnTo>
                  <a:pt x="3521132" y="3644604"/>
                </a:lnTo>
                <a:lnTo>
                  <a:pt x="3497624" y="3658298"/>
                </a:lnTo>
                <a:lnTo>
                  <a:pt x="3473660" y="3671763"/>
                </a:lnTo>
                <a:lnTo>
                  <a:pt x="3449239" y="3684772"/>
                </a:lnTo>
                <a:lnTo>
                  <a:pt x="3424590" y="3698010"/>
                </a:lnTo>
                <a:lnTo>
                  <a:pt x="3399713" y="3711019"/>
                </a:lnTo>
                <a:lnTo>
                  <a:pt x="3374380" y="3724256"/>
                </a:lnTo>
                <a:lnTo>
                  <a:pt x="2958317" y="3962300"/>
                </a:lnTo>
                <a:lnTo>
                  <a:pt x="2940971" y="3972570"/>
                </a:lnTo>
                <a:lnTo>
                  <a:pt x="2923397" y="3982841"/>
                </a:lnTo>
                <a:lnTo>
                  <a:pt x="2906052" y="3992883"/>
                </a:lnTo>
                <a:lnTo>
                  <a:pt x="2888935" y="4002697"/>
                </a:lnTo>
                <a:lnTo>
                  <a:pt x="2871589" y="4012511"/>
                </a:lnTo>
                <a:lnTo>
                  <a:pt x="2854700" y="4022324"/>
                </a:lnTo>
                <a:lnTo>
                  <a:pt x="2837811" y="4032138"/>
                </a:lnTo>
                <a:lnTo>
                  <a:pt x="2820922" y="4041952"/>
                </a:lnTo>
                <a:lnTo>
                  <a:pt x="2803805" y="4051766"/>
                </a:lnTo>
                <a:lnTo>
                  <a:pt x="2786916" y="4061808"/>
                </a:lnTo>
                <a:lnTo>
                  <a:pt x="2770027" y="4071622"/>
                </a:lnTo>
                <a:lnTo>
                  <a:pt x="2752910" y="4081436"/>
                </a:lnTo>
                <a:lnTo>
                  <a:pt x="2736021" y="4091478"/>
                </a:lnTo>
                <a:lnTo>
                  <a:pt x="2718903" y="4101520"/>
                </a:lnTo>
                <a:lnTo>
                  <a:pt x="2701786" y="4111791"/>
                </a:lnTo>
                <a:lnTo>
                  <a:pt x="2684669" y="4122061"/>
                </a:lnTo>
                <a:lnTo>
                  <a:pt x="2667095" y="4132788"/>
                </a:lnTo>
                <a:lnTo>
                  <a:pt x="2649978" y="4143058"/>
                </a:lnTo>
                <a:lnTo>
                  <a:pt x="2632861" y="4153328"/>
                </a:lnTo>
                <a:lnTo>
                  <a:pt x="2615972" y="4163371"/>
                </a:lnTo>
                <a:lnTo>
                  <a:pt x="2599311" y="4173413"/>
                </a:lnTo>
                <a:lnTo>
                  <a:pt x="2582650" y="4183227"/>
                </a:lnTo>
                <a:lnTo>
                  <a:pt x="2565989" y="4193269"/>
                </a:lnTo>
                <a:lnTo>
                  <a:pt x="2548872" y="4203083"/>
                </a:lnTo>
                <a:lnTo>
                  <a:pt x="2532211" y="4212668"/>
                </a:lnTo>
                <a:lnTo>
                  <a:pt x="2515322" y="4222026"/>
                </a:lnTo>
                <a:lnTo>
                  <a:pt x="2498205" y="4232068"/>
                </a:lnTo>
                <a:lnTo>
                  <a:pt x="2480631" y="4241197"/>
                </a:lnTo>
                <a:lnTo>
                  <a:pt x="2463058" y="4250783"/>
                </a:lnTo>
                <a:lnTo>
                  <a:pt x="2445028" y="4260368"/>
                </a:lnTo>
                <a:lnTo>
                  <a:pt x="2426769" y="4269954"/>
                </a:lnTo>
                <a:lnTo>
                  <a:pt x="2408054" y="4279540"/>
                </a:lnTo>
                <a:lnTo>
                  <a:pt x="2384547" y="4290951"/>
                </a:lnTo>
                <a:lnTo>
                  <a:pt x="2360811" y="4301678"/>
                </a:lnTo>
                <a:lnTo>
                  <a:pt x="2336847" y="4311492"/>
                </a:lnTo>
                <a:lnTo>
                  <a:pt x="2312654" y="4320393"/>
                </a:lnTo>
                <a:lnTo>
                  <a:pt x="2288005" y="4329066"/>
                </a:lnTo>
                <a:lnTo>
                  <a:pt x="2263813" y="4336597"/>
                </a:lnTo>
                <a:lnTo>
                  <a:pt x="2238936" y="4343444"/>
                </a:lnTo>
                <a:lnTo>
                  <a:pt x="2214059" y="4349834"/>
                </a:lnTo>
                <a:lnTo>
                  <a:pt x="2189182" y="4355312"/>
                </a:lnTo>
                <a:lnTo>
                  <a:pt x="2163848" y="4359877"/>
                </a:lnTo>
                <a:lnTo>
                  <a:pt x="2138743" y="4363757"/>
                </a:lnTo>
                <a:lnTo>
                  <a:pt x="2113638" y="4366952"/>
                </a:lnTo>
                <a:lnTo>
                  <a:pt x="2088304" y="4369462"/>
                </a:lnTo>
                <a:lnTo>
                  <a:pt x="2062742" y="4371060"/>
                </a:lnTo>
                <a:lnTo>
                  <a:pt x="2037409" y="4372201"/>
                </a:lnTo>
                <a:lnTo>
                  <a:pt x="2011847" y="4372429"/>
                </a:lnTo>
                <a:lnTo>
                  <a:pt x="1986514" y="4371973"/>
                </a:lnTo>
                <a:lnTo>
                  <a:pt x="1960952" y="4370832"/>
                </a:lnTo>
                <a:lnTo>
                  <a:pt x="1935618" y="4368778"/>
                </a:lnTo>
                <a:lnTo>
                  <a:pt x="1910513" y="4366039"/>
                </a:lnTo>
                <a:lnTo>
                  <a:pt x="1884951" y="4362615"/>
                </a:lnTo>
                <a:lnTo>
                  <a:pt x="1859846" y="4358507"/>
                </a:lnTo>
                <a:lnTo>
                  <a:pt x="1834969" y="4353486"/>
                </a:lnTo>
                <a:lnTo>
                  <a:pt x="1809864" y="4348009"/>
                </a:lnTo>
                <a:lnTo>
                  <a:pt x="1784987" y="4341846"/>
                </a:lnTo>
                <a:lnTo>
                  <a:pt x="1760338" y="4334771"/>
                </a:lnTo>
                <a:lnTo>
                  <a:pt x="1735689" y="4326783"/>
                </a:lnTo>
                <a:lnTo>
                  <a:pt x="1711268" y="4318339"/>
                </a:lnTo>
                <a:lnTo>
                  <a:pt x="1687304" y="4308981"/>
                </a:lnTo>
                <a:lnTo>
                  <a:pt x="1663340" y="4299167"/>
                </a:lnTo>
                <a:lnTo>
                  <a:pt x="1639376" y="4288441"/>
                </a:lnTo>
                <a:lnTo>
                  <a:pt x="1616096" y="4277029"/>
                </a:lnTo>
                <a:lnTo>
                  <a:pt x="1591676" y="4264476"/>
                </a:lnTo>
                <a:lnTo>
                  <a:pt x="1563147" y="4249185"/>
                </a:lnTo>
                <a:lnTo>
                  <a:pt x="1531195" y="4231611"/>
                </a:lnTo>
                <a:lnTo>
                  <a:pt x="1496732" y="4212668"/>
                </a:lnTo>
                <a:lnTo>
                  <a:pt x="1459987" y="4191443"/>
                </a:lnTo>
                <a:lnTo>
                  <a:pt x="1421416" y="4169761"/>
                </a:lnTo>
                <a:lnTo>
                  <a:pt x="1381933" y="4146710"/>
                </a:lnTo>
                <a:lnTo>
                  <a:pt x="1341536" y="4123202"/>
                </a:lnTo>
                <a:lnTo>
                  <a:pt x="1301367" y="4099466"/>
                </a:lnTo>
                <a:lnTo>
                  <a:pt x="1261427" y="4075958"/>
                </a:lnTo>
                <a:lnTo>
                  <a:pt x="1222628" y="4052907"/>
                </a:lnTo>
                <a:lnTo>
                  <a:pt x="1185198" y="4030769"/>
                </a:lnTo>
                <a:lnTo>
                  <a:pt x="1149823" y="4009772"/>
                </a:lnTo>
                <a:lnTo>
                  <a:pt x="1117414" y="3990144"/>
                </a:lnTo>
                <a:lnTo>
                  <a:pt x="1087744" y="3972570"/>
                </a:lnTo>
                <a:lnTo>
                  <a:pt x="1061954" y="3957051"/>
                </a:lnTo>
                <a:lnTo>
                  <a:pt x="645206" y="3719920"/>
                </a:lnTo>
                <a:lnTo>
                  <a:pt x="635164" y="3714670"/>
                </a:lnTo>
                <a:lnTo>
                  <a:pt x="626491" y="3710106"/>
                </a:lnTo>
                <a:lnTo>
                  <a:pt x="618047" y="3705313"/>
                </a:lnTo>
                <a:lnTo>
                  <a:pt x="609831" y="3700748"/>
                </a:lnTo>
                <a:lnTo>
                  <a:pt x="601386" y="3695956"/>
                </a:lnTo>
                <a:lnTo>
                  <a:pt x="592942" y="3691163"/>
                </a:lnTo>
                <a:lnTo>
                  <a:pt x="583812" y="3686142"/>
                </a:lnTo>
                <a:lnTo>
                  <a:pt x="573998" y="3680664"/>
                </a:lnTo>
                <a:lnTo>
                  <a:pt x="369276" y="3555138"/>
                </a:lnTo>
                <a:lnTo>
                  <a:pt x="359919" y="3548747"/>
                </a:lnTo>
                <a:lnTo>
                  <a:pt x="351703" y="3542585"/>
                </a:lnTo>
                <a:lnTo>
                  <a:pt x="344399" y="3536651"/>
                </a:lnTo>
                <a:lnTo>
                  <a:pt x="337552" y="3531174"/>
                </a:lnTo>
                <a:lnTo>
                  <a:pt x="325684" y="3521360"/>
                </a:lnTo>
                <a:lnTo>
                  <a:pt x="315870" y="3512231"/>
                </a:lnTo>
                <a:lnTo>
                  <a:pt x="306741" y="3503786"/>
                </a:lnTo>
                <a:lnTo>
                  <a:pt x="298297" y="3495570"/>
                </a:lnTo>
                <a:lnTo>
                  <a:pt x="293960" y="3491690"/>
                </a:lnTo>
                <a:lnTo>
                  <a:pt x="289396" y="3487582"/>
                </a:lnTo>
                <a:lnTo>
                  <a:pt x="284603" y="3483474"/>
                </a:lnTo>
                <a:lnTo>
                  <a:pt x="279582" y="3479365"/>
                </a:lnTo>
                <a:lnTo>
                  <a:pt x="272278" y="3473888"/>
                </a:lnTo>
                <a:lnTo>
                  <a:pt x="265203" y="3467954"/>
                </a:lnTo>
                <a:lnTo>
                  <a:pt x="258128" y="3461335"/>
                </a:lnTo>
                <a:lnTo>
                  <a:pt x="251053" y="3454488"/>
                </a:lnTo>
                <a:lnTo>
                  <a:pt x="243750" y="3447185"/>
                </a:lnTo>
                <a:lnTo>
                  <a:pt x="236446" y="3439653"/>
                </a:lnTo>
                <a:lnTo>
                  <a:pt x="229143" y="3431437"/>
                </a:lnTo>
                <a:lnTo>
                  <a:pt x="222068" y="3423449"/>
                </a:lnTo>
                <a:lnTo>
                  <a:pt x="214765" y="3414776"/>
                </a:lnTo>
                <a:lnTo>
                  <a:pt x="207461" y="3406104"/>
                </a:lnTo>
                <a:lnTo>
                  <a:pt x="200386" y="3397203"/>
                </a:lnTo>
                <a:lnTo>
                  <a:pt x="193311" y="3387845"/>
                </a:lnTo>
                <a:lnTo>
                  <a:pt x="186236" y="3378488"/>
                </a:lnTo>
                <a:lnTo>
                  <a:pt x="179161" y="3368902"/>
                </a:lnTo>
                <a:lnTo>
                  <a:pt x="172314" y="3359316"/>
                </a:lnTo>
                <a:lnTo>
                  <a:pt x="165467" y="3349503"/>
                </a:lnTo>
                <a:lnTo>
                  <a:pt x="152001" y="3329647"/>
                </a:lnTo>
                <a:lnTo>
                  <a:pt x="139449" y="3309562"/>
                </a:lnTo>
                <a:lnTo>
                  <a:pt x="127124" y="3289935"/>
                </a:lnTo>
                <a:lnTo>
                  <a:pt x="115713" y="3270307"/>
                </a:lnTo>
                <a:lnTo>
                  <a:pt x="104758" y="3251364"/>
                </a:lnTo>
                <a:lnTo>
                  <a:pt x="94944" y="3232877"/>
                </a:lnTo>
                <a:lnTo>
                  <a:pt x="85815" y="3215303"/>
                </a:lnTo>
                <a:lnTo>
                  <a:pt x="77827" y="3198871"/>
                </a:lnTo>
                <a:lnTo>
                  <a:pt x="74175" y="3190883"/>
                </a:lnTo>
                <a:lnTo>
                  <a:pt x="70523" y="3181982"/>
                </a:lnTo>
                <a:lnTo>
                  <a:pt x="66643" y="3173309"/>
                </a:lnTo>
                <a:lnTo>
                  <a:pt x="63220" y="3163952"/>
                </a:lnTo>
                <a:lnTo>
                  <a:pt x="59340" y="3154366"/>
                </a:lnTo>
                <a:lnTo>
                  <a:pt x="55688" y="3144552"/>
                </a:lnTo>
                <a:lnTo>
                  <a:pt x="52265" y="3134510"/>
                </a:lnTo>
                <a:lnTo>
                  <a:pt x="48613" y="3124468"/>
                </a:lnTo>
                <a:lnTo>
                  <a:pt x="42223" y="3103014"/>
                </a:lnTo>
                <a:lnTo>
                  <a:pt x="35604" y="3081104"/>
                </a:lnTo>
                <a:lnTo>
                  <a:pt x="32637" y="3069693"/>
                </a:lnTo>
                <a:lnTo>
                  <a:pt x="29442" y="3058509"/>
                </a:lnTo>
                <a:lnTo>
                  <a:pt x="26475" y="3046870"/>
                </a:lnTo>
                <a:lnTo>
                  <a:pt x="23736" y="3035230"/>
                </a:lnTo>
                <a:lnTo>
                  <a:pt x="21226" y="3023590"/>
                </a:lnTo>
                <a:lnTo>
                  <a:pt x="18487" y="3011494"/>
                </a:lnTo>
                <a:lnTo>
                  <a:pt x="16433" y="2999398"/>
                </a:lnTo>
                <a:lnTo>
                  <a:pt x="13922" y="2987530"/>
                </a:lnTo>
                <a:lnTo>
                  <a:pt x="12096" y="2975434"/>
                </a:lnTo>
                <a:lnTo>
                  <a:pt x="9814" y="2963338"/>
                </a:lnTo>
                <a:lnTo>
                  <a:pt x="8216" y="2951013"/>
                </a:lnTo>
                <a:lnTo>
                  <a:pt x="6619" y="2939145"/>
                </a:lnTo>
                <a:lnTo>
                  <a:pt x="5021" y="2927049"/>
                </a:lnTo>
                <a:lnTo>
                  <a:pt x="3880" y="2914725"/>
                </a:lnTo>
                <a:lnTo>
                  <a:pt x="2739" y="2902857"/>
                </a:lnTo>
                <a:lnTo>
                  <a:pt x="1598" y="2890760"/>
                </a:lnTo>
                <a:lnTo>
                  <a:pt x="1141" y="2878664"/>
                </a:lnTo>
                <a:lnTo>
                  <a:pt x="457" y="2867025"/>
                </a:lnTo>
                <a:lnTo>
                  <a:pt x="0" y="2855157"/>
                </a:lnTo>
                <a:lnTo>
                  <a:pt x="0" y="2843517"/>
                </a:lnTo>
                <a:lnTo>
                  <a:pt x="0" y="1528912"/>
                </a:lnTo>
                <a:lnTo>
                  <a:pt x="0" y="1517273"/>
                </a:lnTo>
                <a:lnTo>
                  <a:pt x="457" y="1505177"/>
                </a:lnTo>
                <a:lnTo>
                  <a:pt x="1141" y="1493080"/>
                </a:lnTo>
                <a:lnTo>
                  <a:pt x="1598" y="1481212"/>
                </a:lnTo>
                <a:lnTo>
                  <a:pt x="2739" y="1468888"/>
                </a:lnTo>
                <a:lnTo>
                  <a:pt x="3880" y="1456792"/>
                </a:lnTo>
                <a:lnTo>
                  <a:pt x="5249" y="1444467"/>
                </a:lnTo>
                <a:lnTo>
                  <a:pt x="6619" y="1432143"/>
                </a:lnTo>
                <a:lnTo>
                  <a:pt x="8445" y="1419590"/>
                </a:lnTo>
                <a:lnTo>
                  <a:pt x="10042" y="1407266"/>
                </a:lnTo>
                <a:lnTo>
                  <a:pt x="12325" y="1395170"/>
                </a:lnTo>
                <a:lnTo>
                  <a:pt x="14607" y="1382845"/>
                </a:lnTo>
                <a:lnTo>
                  <a:pt x="16661" y="1370749"/>
                </a:lnTo>
                <a:lnTo>
                  <a:pt x="19172" y="1358425"/>
                </a:lnTo>
                <a:lnTo>
                  <a:pt x="21910" y="1346329"/>
                </a:lnTo>
                <a:lnTo>
                  <a:pt x="24649" y="1334461"/>
                </a:lnTo>
                <a:lnTo>
                  <a:pt x="27388" y="1322593"/>
                </a:lnTo>
                <a:lnTo>
                  <a:pt x="30355" y="1310953"/>
                </a:lnTo>
                <a:lnTo>
                  <a:pt x="33322" y="1299085"/>
                </a:lnTo>
                <a:lnTo>
                  <a:pt x="36745" y="1287673"/>
                </a:lnTo>
                <a:lnTo>
                  <a:pt x="39940" y="1276490"/>
                </a:lnTo>
                <a:lnTo>
                  <a:pt x="43136" y="1265535"/>
                </a:lnTo>
                <a:lnTo>
                  <a:pt x="46559" y="1254580"/>
                </a:lnTo>
                <a:lnTo>
                  <a:pt x="49982" y="1243853"/>
                </a:lnTo>
                <a:lnTo>
                  <a:pt x="53634" y="1233583"/>
                </a:lnTo>
                <a:lnTo>
                  <a:pt x="57514" y="1223541"/>
                </a:lnTo>
                <a:lnTo>
                  <a:pt x="60938" y="1213727"/>
                </a:lnTo>
                <a:lnTo>
                  <a:pt x="64817" y="1203685"/>
                </a:lnTo>
                <a:lnTo>
                  <a:pt x="68697" y="1194784"/>
                </a:lnTo>
                <a:lnTo>
                  <a:pt x="72577" y="1185655"/>
                </a:lnTo>
                <a:lnTo>
                  <a:pt x="76229" y="1176982"/>
                </a:lnTo>
                <a:lnTo>
                  <a:pt x="80109" y="1168766"/>
                </a:lnTo>
                <a:lnTo>
                  <a:pt x="89466" y="1150279"/>
                </a:lnTo>
                <a:lnTo>
                  <a:pt x="98367" y="1131564"/>
                </a:lnTo>
                <a:lnTo>
                  <a:pt x="107725" y="1113534"/>
                </a:lnTo>
                <a:lnTo>
                  <a:pt x="117539" y="1095504"/>
                </a:lnTo>
                <a:lnTo>
                  <a:pt x="122560" y="1086831"/>
                </a:lnTo>
                <a:lnTo>
                  <a:pt x="127352" y="1078158"/>
                </a:lnTo>
                <a:lnTo>
                  <a:pt x="132602" y="1069714"/>
                </a:lnTo>
                <a:lnTo>
                  <a:pt x="137851" y="1061041"/>
                </a:lnTo>
                <a:lnTo>
                  <a:pt x="143329" y="1052597"/>
                </a:lnTo>
                <a:lnTo>
                  <a:pt x="148806" y="1044380"/>
                </a:lnTo>
                <a:lnTo>
                  <a:pt x="154512" y="1036164"/>
                </a:lnTo>
                <a:lnTo>
                  <a:pt x="160217" y="1028632"/>
                </a:lnTo>
                <a:lnTo>
                  <a:pt x="166380" y="1020416"/>
                </a:lnTo>
                <a:lnTo>
                  <a:pt x="172085" y="1012428"/>
                </a:lnTo>
                <a:lnTo>
                  <a:pt x="177791" y="1004212"/>
                </a:lnTo>
                <a:lnTo>
                  <a:pt x="183725" y="996452"/>
                </a:lnTo>
                <a:lnTo>
                  <a:pt x="189431" y="988464"/>
                </a:lnTo>
                <a:lnTo>
                  <a:pt x="195593" y="980704"/>
                </a:lnTo>
                <a:lnTo>
                  <a:pt x="201755" y="973401"/>
                </a:lnTo>
                <a:lnTo>
                  <a:pt x="208374" y="966326"/>
                </a:lnTo>
                <a:lnTo>
                  <a:pt x="224350" y="948980"/>
                </a:lnTo>
                <a:lnTo>
                  <a:pt x="234392" y="937569"/>
                </a:lnTo>
                <a:lnTo>
                  <a:pt x="240554" y="929581"/>
                </a:lnTo>
                <a:lnTo>
                  <a:pt x="245347" y="924331"/>
                </a:lnTo>
                <a:lnTo>
                  <a:pt x="247858" y="921593"/>
                </a:lnTo>
                <a:lnTo>
                  <a:pt x="250597" y="919082"/>
                </a:lnTo>
                <a:lnTo>
                  <a:pt x="253564" y="915659"/>
                </a:lnTo>
                <a:lnTo>
                  <a:pt x="257672" y="912235"/>
                </a:lnTo>
                <a:lnTo>
                  <a:pt x="269312" y="902193"/>
                </a:lnTo>
                <a:lnTo>
                  <a:pt x="287113" y="887130"/>
                </a:lnTo>
                <a:lnTo>
                  <a:pt x="291221" y="883250"/>
                </a:lnTo>
                <a:lnTo>
                  <a:pt x="295101" y="880055"/>
                </a:lnTo>
                <a:lnTo>
                  <a:pt x="298297" y="876631"/>
                </a:lnTo>
                <a:lnTo>
                  <a:pt x="301264" y="873436"/>
                </a:lnTo>
                <a:lnTo>
                  <a:pt x="307654" y="866817"/>
                </a:lnTo>
                <a:lnTo>
                  <a:pt x="314957" y="859742"/>
                </a:lnTo>
                <a:lnTo>
                  <a:pt x="409445" y="788763"/>
                </a:lnTo>
                <a:lnTo>
                  <a:pt x="430670" y="774841"/>
                </a:lnTo>
                <a:lnTo>
                  <a:pt x="453037" y="761147"/>
                </a:lnTo>
                <a:lnTo>
                  <a:pt x="476088" y="747225"/>
                </a:lnTo>
                <a:lnTo>
                  <a:pt x="499595" y="733303"/>
                </a:lnTo>
                <a:lnTo>
                  <a:pt x="524016" y="719609"/>
                </a:lnTo>
                <a:lnTo>
                  <a:pt x="548208" y="705915"/>
                </a:lnTo>
                <a:lnTo>
                  <a:pt x="573086" y="692222"/>
                </a:lnTo>
                <a:lnTo>
                  <a:pt x="597963" y="678528"/>
                </a:lnTo>
                <a:lnTo>
                  <a:pt x="623296" y="664834"/>
                </a:lnTo>
                <a:lnTo>
                  <a:pt x="648173" y="651140"/>
                </a:lnTo>
                <a:lnTo>
                  <a:pt x="673050" y="637903"/>
                </a:lnTo>
                <a:lnTo>
                  <a:pt x="697699" y="624437"/>
                </a:lnTo>
                <a:lnTo>
                  <a:pt x="721663" y="610972"/>
                </a:lnTo>
                <a:lnTo>
                  <a:pt x="745171" y="597734"/>
                </a:lnTo>
                <a:lnTo>
                  <a:pt x="768450" y="584269"/>
                </a:lnTo>
                <a:lnTo>
                  <a:pt x="790589" y="571260"/>
                </a:lnTo>
                <a:lnTo>
                  <a:pt x="808391" y="560533"/>
                </a:lnTo>
                <a:lnTo>
                  <a:pt x="825964" y="550719"/>
                </a:lnTo>
                <a:lnTo>
                  <a:pt x="843310" y="540905"/>
                </a:lnTo>
                <a:lnTo>
                  <a:pt x="860884" y="530863"/>
                </a:lnTo>
                <a:lnTo>
                  <a:pt x="878001" y="521506"/>
                </a:lnTo>
                <a:lnTo>
                  <a:pt x="895574" y="511463"/>
                </a:lnTo>
                <a:lnTo>
                  <a:pt x="913376" y="501650"/>
                </a:lnTo>
                <a:lnTo>
                  <a:pt x="931178" y="491151"/>
                </a:lnTo>
                <a:lnTo>
                  <a:pt x="962902" y="471980"/>
                </a:lnTo>
                <a:lnTo>
                  <a:pt x="999876" y="449841"/>
                </a:lnTo>
                <a:lnTo>
                  <a:pt x="1041185" y="425421"/>
                </a:lnTo>
                <a:lnTo>
                  <a:pt x="1085462" y="398946"/>
                </a:lnTo>
                <a:lnTo>
                  <a:pt x="1132705" y="371102"/>
                </a:lnTo>
                <a:lnTo>
                  <a:pt x="1182003" y="342117"/>
                </a:lnTo>
                <a:lnTo>
                  <a:pt x="1232442" y="312447"/>
                </a:lnTo>
                <a:lnTo>
                  <a:pt x="1283337" y="282549"/>
                </a:lnTo>
                <a:lnTo>
                  <a:pt x="1334232" y="253107"/>
                </a:lnTo>
                <a:lnTo>
                  <a:pt x="1383987" y="224350"/>
                </a:lnTo>
                <a:lnTo>
                  <a:pt x="1431915" y="196734"/>
                </a:lnTo>
                <a:lnTo>
                  <a:pt x="1477561" y="170716"/>
                </a:lnTo>
                <a:lnTo>
                  <a:pt x="1520012" y="146980"/>
                </a:lnTo>
                <a:lnTo>
                  <a:pt x="1558582" y="125983"/>
                </a:lnTo>
                <a:lnTo>
                  <a:pt x="1575928" y="116397"/>
                </a:lnTo>
                <a:lnTo>
                  <a:pt x="1592132" y="107725"/>
                </a:lnTo>
                <a:lnTo>
                  <a:pt x="1607195" y="99737"/>
                </a:lnTo>
                <a:lnTo>
                  <a:pt x="1620661" y="92890"/>
                </a:lnTo>
                <a:lnTo>
                  <a:pt x="1644169" y="81478"/>
                </a:lnTo>
                <a:lnTo>
                  <a:pt x="1667905" y="70751"/>
                </a:lnTo>
                <a:lnTo>
                  <a:pt x="1691869" y="60938"/>
                </a:lnTo>
                <a:lnTo>
                  <a:pt x="1716061" y="52037"/>
                </a:lnTo>
                <a:lnTo>
                  <a:pt x="1740710" y="43364"/>
                </a:lnTo>
                <a:lnTo>
                  <a:pt x="1764902" y="35832"/>
                </a:lnTo>
                <a:lnTo>
                  <a:pt x="1789779" y="28985"/>
                </a:lnTo>
                <a:lnTo>
                  <a:pt x="1814656" y="22595"/>
                </a:lnTo>
                <a:lnTo>
                  <a:pt x="1839534" y="17117"/>
                </a:lnTo>
                <a:lnTo>
                  <a:pt x="1864867" y="12553"/>
                </a:lnTo>
                <a:lnTo>
                  <a:pt x="1889972" y="8673"/>
                </a:lnTo>
                <a:lnTo>
                  <a:pt x="1915078" y="5478"/>
                </a:lnTo>
                <a:lnTo>
                  <a:pt x="1940411" y="2967"/>
                </a:lnTo>
                <a:lnTo>
                  <a:pt x="1965973" y="1370"/>
                </a:lnTo>
                <a:lnTo>
                  <a:pt x="1991306" y="228"/>
                </a:lnTo>
                <a:close/>
              </a:path>
            </a:pathLst>
          </a:custGeom>
          <a:noFill/>
        </p:spPr>
      </p:sp>
    </p:spTree>
    <p:extLst>
      <p:ext uri="{BB962C8B-B14F-4D97-AF65-F5344CB8AC3E}">
        <p14:creationId xmlns:p14="http://schemas.microsoft.com/office/powerpoint/2010/main" val="2688001756"/>
      </p:ext>
    </p:extLst>
  </p:cSld>
  <p:clrMapOvr>
    <a:masterClrMapping/>
  </p:clrMapOvr>
</p:sldLayout>
</file>

<file path=ppt/slideLayouts/slideLayout486.xml><?xml version="1.0" encoding="utf-8"?>
<p:sldLayout xmlns:a="http://schemas.openxmlformats.org/drawingml/2006/main" xmlns:r="http://schemas.openxmlformats.org/officeDocument/2006/relationships" xmlns:p="http://schemas.openxmlformats.org/presentationml/2006/main" preserve="1" userDrawn="1">
  <p:cSld name="10_Custom Layout">
    <p:spTree>
      <p:nvGrpSpPr>
        <p:cNvPr id="1" name=""/>
        <p:cNvGrpSpPr/>
        <p:nvPr/>
      </p:nvGrpSpPr>
      <p:grpSpPr>
        <a:xfrm>
          <a:off x="0" y="0"/>
          <a:ext cx="0" cy="0"/>
          <a:chOff x="0" y="0"/>
          <a:chExt cx="0" cy="0"/>
        </a:xfrm>
      </p:grpSpPr>
      <p:sp>
        <p:nvSpPr>
          <p:cNvPr id="3" name="Picture Placeholder 8"/>
          <p:cNvSpPr>
            <a:spLocks noGrp="1"/>
          </p:cNvSpPr>
          <p:nvPr>
            <p:ph type="pic" sz="quarter" idx="10"/>
          </p:nvPr>
        </p:nvSpPr>
        <p:spPr>
          <a:xfrm>
            <a:off x="4829576" y="0"/>
            <a:ext cx="4005330" cy="3940936"/>
          </a:xfrm>
          <a:prstGeom prst="ellipse">
            <a:avLst/>
          </a:prstGeom>
          <a:noFill/>
        </p:spPr>
        <p:txBody>
          <a:bodyPr wrap="square">
            <a:noAutofit/>
          </a:bodyPr>
          <a:lstStyle/>
          <a:p>
            <a:endParaRPr lang="id-ID" dirty="0"/>
          </a:p>
        </p:txBody>
      </p:sp>
      <p:sp>
        <p:nvSpPr>
          <p:cNvPr id="4" name="Picture Placeholder 8"/>
          <p:cNvSpPr>
            <a:spLocks noGrp="1"/>
          </p:cNvSpPr>
          <p:nvPr>
            <p:ph type="pic" sz="quarter" idx="11"/>
          </p:nvPr>
        </p:nvSpPr>
        <p:spPr>
          <a:xfrm>
            <a:off x="2185115" y="167425"/>
            <a:ext cx="2509233" cy="2472744"/>
          </a:xfrm>
          <a:prstGeom prst="ellipse">
            <a:avLst/>
          </a:prstGeom>
          <a:noFill/>
        </p:spPr>
        <p:txBody>
          <a:bodyPr wrap="square">
            <a:noAutofit/>
          </a:bodyPr>
          <a:lstStyle/>
          <a:p>
            <a:endParaRPr lang="id-ID" dirty="0"/>
          </a:p>
        </p:txBody>
      </p:sp>
      <p:sp>
        <p:nvSpPr>
          <p:cNvPr id="5" name="Picture Placeholder 8"/>
          <p:cNvSpPr>
            <a:spLocks noGrp="1"/>
          </p:cNvSpPr>
          <p:nvPr>
            <p:ph type="pic" sz="quarter" idx="12"/>
          </p:nvPr>
        </p:nvSpPr>
        <p:spPr>
          <a:xfrm>
            <a:off x="8659968" y="2431960"/>
            <a:ext cx="2509233" cy="2472744"/>
          </a:xfrm>
          <a:prstGeom prst="ellipse">
            <a:avLst/>
          </a:prstGeom>
          <a:noFill/>
        </p:spPr>
        <p:txBody>
          <a:bodyPr wrap="square">
            <a:noAutofit/>
          </a:bodyPr>
          <a:lstStyle/>
          <a:p>
            <a:endParaRPr lang="id-ID" dirty="0"/>
          </a:p>
        </p:txBody>
      </p:sp>
      <p:sp>
        <p:nvSpPr>
          <p:cNvPr id="8" name="Picture Placeholder 8"/>
          <p:cNvSpPr>
            <a:spLocks noGrp="1"/>
          </p:cNvSpPr>
          <p:nvPr>
            <p:ph type="pic" sz="quarter" idx="13"/>
          </p:nvPr>
        </p:nvSpPr>
        <p:spPr>
          <a:xfrm>
            <a:off x="6150735" y="4385256"/>
            <a:ext cx="2509233" cy="2472744"/>
          </a:xfrm>
          <a:prstGeom prst="ellipse">
            <a:avLst/>
          </a:prstGeom>
          <a:noFill/>
        </p:spPr>
        <p:txBody>
          <a:bodyPr wrap="square">
            <a:noAutofit/>
          </a:bodyPr>
          <a:lstStyle/>
          <a:p>
            <a:endParaRPr lang="id-ID" dirty="0"/>
          </a:p>
        </p:txBody>
      </p:sp>
    </p:spTree>
    <p:extLst>
      <p:ext uri="{BB962C8B-B14F-4D97-AF65-F5344CB8AC3E}">
        <p14:creationId xmlns:p14="http://schemas.microsoft.com/office/powerpoint/2010/main" val="3461019546"/>
      </p:ext>
    </p:extLst>
  </p:cSld>
  <p:clrMapOvr>
    <a:masterClrMapping/>
  </p:clrMapOvr>
</p:sldLayout>
</file>

<file path=ppt/slideLayouts/slideLayout487.xml><?xml version="1.0" encoding="utf-8"?>
<p:sldLayout xmlns:a="http://schemas.openxmlformats.org/drawingml/2006/main" xmlns:r="http://schemas.openxmlformats.org/officeDocument/2006/relationships" xmlns:p="http://schemas.openxmlformats.org/presentationml/2006/main" preserve="1" userDrawn="1">
  <p:cSld name="11_Custom Layout">
    <p:spTree>
      <p:nvGrpSpPr>
        <p:cNvPr id="1" name=""/>
        <p:cNvGrpSpPr/>
        <p:nvPr/>
      </p:nvGrpSpPr>
      <p:grpSpPr>
        <a:xfrm>
          <a:off x="0" y="0"/>
          <a:ext cx="0" cy="0"/>
          <a:chOff x="0" y="0"/>
          <a:chExt cx="0" cy="0"/>
        </a:xfrm>
      </p:grpSpPr>
      <p:pic>
        <p:nvPicPr>
          <p:cNvPr id="3" name="Picture 2"/>
          <p:cNvPicPr>
            <a:picLocks noChangeAspect="1"/>
          </p:cNvPicPr>
          <p:nvPr userDrawn="1"/>
        </p:nvPicPr>
        <p:blipFill rotWithShape="1">
          <a:blip r:embed="rId2" cstate="print">
            <a:extLst>
              <a:ext uri="{28A0092B-C50C-407E-A947-70E740481C1C}">
                <a14:useLocalDpi xmlns:a14="http://schemas.microsoft.com/office/drawing/2010/main" val="0"/>
              </a:ext>
            </a:extLst>
          </a:blip>
          <a:srcRect b="6481"/>
          <a:stretch/>
        </p:blipFill>
        <p:spPr>
          <a:xfrm>
            <a:off x="1630680" y="1861534"/>
            <a:ext cx="8930640" cy="4672616"/>
          </a:xfrm>
          <a:prstGeom prst="rect">
            <a:avLst/>
          </a:prstGeom>
        </p:spPr>
      </p:pic>
      <p:sp>
        <p:nvSpPr>
          <p:cNvPr id="4" name="Picture Placeholder 6"/>
          <p:cNvSpPr>
            <a:spLocks noGrp="1"/>
          </p:cNvSpPr>
          <p:nvPr>
            <p:ph type="pic" sz="quarter" idx="17" hasCustomPrompt="1"/>
          </p:nvPr>
        </p:nvSpPr>
        <p:spPr>
          <a:xfrm>
            <a:off x="3302000" y="2095500"/>
            <a:ext cx="5651500" cy="3524250"/>
          </a:xfrm>
          <a:prstGeom prst="rect">
            <a:avLst/>
          </a:prstGeom>
          <a:solidFill>
            <a:schemeClr val="bg1">
              <a:lumMod val="85000"/>
            </a:schemeClr>
          </a:solidFill>
          <a:effectLst>
            <a:innerShdw blurRad="190500">
              <a:prstClr val="black">
                <a:alpha val="20000"/>
              </a:prstClr>
            </a:innerShdw>
          </a:effectLst>
        </p:spPr>
        <p:txBody>
          <a:bodyPr/>
          <a:lstStyle>
            <a:lvl1pPr marL="0" indent="0" algn="ctr">
              <a:buNone/>
              <a:defRPr sz="2000">
                <a:solidFill>
                  <a:schemeClr val="accent1"/>
                </a:solidFill>
              </a:defRPr>
            </a:lvl1pPr>
          </a:lstStyle>
          <a:p>
            <a:r>
              <a:rPr lang="en-US" dirty="0"/>
              <a:t>Add Picture</a:t>
            </a:r>
          </a:p>
        </p:txBody>
      </p:sp>
    </p:spTree>
    <p:extLst>
      <p:ext uri="{BB962C8B-B14F-4D97-AF65-F5344CB8AC3E}">
        <p14:creationId xmlns:p14="http://schemas.microsoft.com/office/powerpoint/2010/main" val="2510875891"/>
      </p:ext>
    </p:extLst>
  </p:cSld>
  <p:clrMapOvr>
    <a:masterClrMapping/>
  </p:clrMapOvr>
</p:sldLayout>
</file>

<file path=ppt/slideLayouts/slideLayout488.xml><?xml version="1.0" encoding="utf-8"?>
<p:sldLayout xmlns:a="http://schemas.openxmlformats.org/drawingml/2006/main" xmlns:r="http://schemas.openxmlformats.org/officeDocument/2006/relationships" xmlns:p="http://schemas.openxmlformats.org/presentationml/2006/main" preserve="1" userDrawn="1">
  <p:cSld name="12_Custom Layout">
    <p:spTree>
      <p:nvGrpSpPr>
        <p:cNvPr id="1" name=""/>
        <p:cNvGrpSpPr/>
        <p:nvPr/>
      </p:nvGrpSpPr>
      <p:grpSpPr>
        <a:xfrm>
          <a:off x="0" y="0"/>
          <a:ext cx="0" cy="0"/>
          <a:chOff x="0" y="0"/>
          <a:chExt cx="0" cy="0"/>
        </a:xfrm>
      </p:grpSpPr>
      <p:pic>
        <p:nvPicPr>
          <p:cNvPr id="3" name="Picture 2" descr="iMac.png"/>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1439731" y="1485900"/>
            <a:ext cx="6129241" cy="5372100"/>
          </a:xfrm>
          <a:prstGeom prst="rect">
            <a:avLst/>
          </a:prstGeom>
        </p:spPr>
      </p:pic>
      <p:sp>
        <p:nvSpPr>
          <p:cNvPr id="4" name="Picture Placeholder 7"/>
          <p:cNvSpPr>
            <a:spLocks noGrp="1"/>
          </p:cNvSpPr>
          <p:nvPr>
            <p:ph type="pic" sz="quarter" idx="10"/>
          </p:nvPr>
        </p:nvSpPr>
        <p:spPr>
          <a:xfrm>
            <a:off x="2291806" y="2214683"/>
            <a:ext cx="4495800" cy="2565400"/>
          </a:xfrm>
          <a:prstGeom prst="rect">
            <a:avLst/>
          </a:prstGeom>
        </p:spPr>
        <p:txBody>
          <a:bodyPr/>
          <a:lstStyle/>
          <a:p>
            <a:endParaRPr lang="id-ID"/>
          </a:p>
        </p:txBody>
      </p:sp>
    </p:spTree>
    <p:extLst>
      <p:ext uri="{BB962C8B-B14F-4D97-AF65-F5344CB8AC3E}">
        <p14:creationId xmlns:p14="http://schemas.microsoft.com/office/powerpoint/2010/main" val="3112770148"/>
      </p:ext>
    </p:extLst>
  </p:cSld>
  <p:clrMapOvr>
    <a:masterClrMapping/>
  </p:clrMapOvr>
</p:sldLayout>
</file>

<file path=ppt/slideLayouts/slideLayout489.xml><?xml version="1.0" encoding="utf-8"?>
<p:sldLayout xmlns:a="http://schemas.openxmlformats.org/drawingml/2006/main" xmlns:r="http://schemas.openxmlformats.org/officeDocument/2006/relationships" xmlns:p="http://schemas.openxmlformats.org/presentationml/2006/main" preserve="1" userDrawn="1">
  <p:cSld name="14_Custom Layout">
    <p:spTree>
      <p:nvGrpSpPr>
        <p:cNvPr id="1" name=""/>
        <p:cNvGrpSpPr/>
        <p:nvPr/>
      </p:nvGrpSpPr>
      <p:grpSpPr>
        <a:xfrm>
          <a:off x="0" y="0"/>
          <a:ext cx="0" cy="0"/>
          <a:chOff x="0" y="0"/>
          <a:chExt cx="0" cy="0"/>
        </a:xfrm>
      </p:grpSpPr>
      <p:pic>
        <p:nvPicPr>
          <p:cNvPr id="3" name="Picture 2"/>
          <p:cNvPicPr>
            <a:picLocks noChangeAspect="1"/>
          </p:cNvPicPr>
          <p:nvPr userDrawn="1"/>
        </p:nvPicPr>
        <p:blipFill>
          <a:blip r:embed="rId2"/>
          <a:stretch>
            <a:fillRect/>
          </a:stretch>
        </p:blipFill>
        <p:spPr>
          <a:xfrm>
            <a:off x="8144880" y="1088218"/>
            <a:ext cx="2616280" cy="4903712"/>
          </a:xfrm>
          <a:prstGeom prst="rect">
            <a:avLst/>
          </a:prstGeom>
        </p:spPr>
      </p:pic>
      <p:sp>
        <p:nvSpPr>
          <p:cNvPr id="4" name="Picture Placeholder 2"/>
          <p:cNvSpPr>
            <a:spLocks noGrp="1"/>
          </p:cNvSpPr>
          <p:nvPr>
            <p:ph type="pic" sz="quarter" idx="10"/>
          </p:nvPr>
        </p:nvSpPr>
        <p:spPr>
          <a:xfrm>
            <a:off x="8459448" y="1802955"/>
            <a:ext cx="2016754" cy="3584676"/>
          </a:xfrm>
          <a:prstGeom prst="rect">
            <a:avLst/>
          </a:prstGeom>
          <a:solidFill>
            <a:schemeClr val="bg1"/>
          </a:solidFill>
        </p:spPr>
      </p:sp>
    </p:spTree>
    <p:extLst>
      <p:ext uri="{BB962C8B-B14F-4D97-AF65-F5344CB8AC3E}">
        <p14:creationId xmlns:p14="http://schemas.microsoft.com/office/powerpoint/2010/main" val="3583843442"/>
      </p:ext>
    </p:extLst>
  </p:cSld>
  <p:clrMapOvr>
    <a:masterClrMapping/>
  </p:clrMapOvr>
</p:sldLayout>
</file>

<file path=ppt/slideLayouts/slideLayout490.xml><?xml version="1.0" encoding="utf-8"?>
<p:sldLayout xmlns:a="http://schemas.openxmlformats.org/drawingml/2006/main" xmlns:r="http://schemas.openxmlformats.org/officeDocument/2006/relationships" xmlns:p="http://schemas.openxmlformats.org/presentationml/2006/main" preserve="1" userDrawn="1">
  <p:cSld name="15_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2204122174"/>
      </p:ext>
    </p:extLst>
  </p:cSld>
  <p:clrMapOvr>
    <a:masterClrMapping/>
  </p:clrMapOvr>
</p:sldLayout>
</file>

<file path=ppt/slideLayouts/slideLayout491.xml><?xml version="1.0" encoding="utf-8"?>
<p:sldLayout xmlns:a="http://schemas.openxmlformats.org/drawingml/2006/main" xmlns:r="http://schemas.openxmlformats.org/officeDocument/2006/relationships" xmlns:p="http://schemas.openxmlformats.org/presentationml/2006/main" matchingName="Title design 3">
  <p:cSld name="Title design 3">
    <p:spTree>
      <p:nvGrpSpPr>
        <p:cNvPr id="1" name="Shape 145"/>
        <p:cNvGrpSpPr/>
        <p:nvPr/>
      </p:nvGrpSpPr>
      <p:grpSpPr>
        <a:xfrm>
          <a:off x="0" y="0"/>
          <a:ext cx="0" cy="0"/>
          <a:chOff x="0" y="0"/>
          <a:chExt cx="0" cy="0"/>
        </a:xfrm>
      </p:grpSpPr>
      <p:sp>
        <p:nvSpPr>
          <p:cNvPr id="146" name="Google Shape;146;p15"/>
          <p:cNvSpPr/>
          <p:nvPr/>
        </p:nvSpPr>
        <p:spPr>
          <a:xfrm rot="-5400000">
            <a:off x="2660562" y="-2679743"/>
            <a:ext cx="6870865" cy="12217488"/>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1692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47" name="Google Shape;147;p15"/>
          <p:cNvSpPr/>
          <p:nvPr/>
        </p:nvSpPr>
        <p:spPr>
          <a:xfrm rot="10800000" flipH="1">
            <a:off x="9115167" y="5090167"/>
            <a:ext cx="3076551" cy="1767823"/>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28459"/>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48" name="Google Shape;148;p15"/>
          <p:cNvSpPr/>
          <p:nvPr/>
        </p:nvSpPr>
        <p:spPr>
          <a:xfrm rot="10800000">
            <a:off x="9410256" y="5883617"/>
            <a:ext cx="2781744" cy="974371"/>
          </a:xfrm>
          <a:custGeom>
            <a:avLst/>
            <a:gdLst/>
            <a:ahLst/>
            <a:cxnLst/>
            <a:rect l="l" t="t" r="r" b="b"/>
            <a:pathLst>
              <a:path w="99597" h="36908" extrusionOk="0">
                <a:moveTo>
                  <a:pt x="0" y="0"/>
                </a:moveTo>
                <a:lnTo>
                  <a:pt x="0" y="36907"/>
                </a:lnTo>
                <a:lnTo>
                  <a:pt x="99596" y="11"/>
                </a:lnTo>
                <a:lnTo>
                  <a:pt x="0" y="0"/>
                </a:lnTo>
                <a:close/>
              </a:path>
            </a:pathLst>
          </a:custGeom>
          <a:solidFill>
            <a:srgbClr val="314256"/>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None/>
            </a:pPr>
            <a:endParaRPr sz="2400"/>
          </a:p>
        </p:txBody>
      </p:sp>
      <p:sp>
        <p:nvSpPr>
          <p:cNvPr id="149" name="Google Shape;149;p15"/>
          <p:cNvSpPr/>
          <p:nvPr/>
        </p:nvSpPr>
        <p:spPr>
          <a:xfrm rot="10800000">
            <a:off x="9410256" y="6105905"/>
            <a:ext cx="2781744" cy="752083"/>
          </a:xfrm>
          <a:custGeom>
            <a:avLst/>
            <a:gdLst/>
            <a:ahLst/>
            <a:cxnLst/>
            <a:rect l="l" t="t" r="r" b="b"/>
            <a:pathLst>
              <a:path w="99597" h="28488" extrusionOk="0">
                <a:moveTo>
                  <a:pt x="0" y="1"/>
                </a:moveTo>
                <a:lnTo>
                  <a:pt x="0" y="28488"/>
                </a:lnTo>
                <a:lnTo>
                  <a:pt x="99596" y="1"/>
                </a:lnTo>
                <a:close/>
              </a:path>
            </a:pathLst>
          </a:custGeom>
          <a:solidFill>
            <a:srgbClr val="3E516C"/>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50" name="Google Shape;150;p15"/>
          <p:cNvSpPr/>
          <p:nvPr/>
        </p:nvSpPr>
        <p:spPr>
          <a:xfrm flipH="1">
            <a:off x="6" y="6"/>
            <a:ext cx="3395261" cy="2064095"/>
          </a:xfrm>
          <a:custGeom>
            <a:avLst/>
            <a:gdLst/>
            <a:ahLst/>
            <a:cxnLst/>
            <a:rect l="l" t="t" r="r" b="b"/>
            <a:pathLst>
              <a:path w="99597" h="68476" extrusionOk="0">
                <a:moveTo>
                  <a:pt x="99596" y="0"/>
                </a:moveTo>
                <a:lnTo>
                  <a:pt x="0" y="21"/>
                </a:lnTo>
                <a:lnTo>
                  <a:pt x="99596" y="68476"/>
                </a:lnTo>
                <a:lnTo>
                  <a:pt x="99596" y="0"/>
                </a:lnTo>
                <a:close/>
              </a:path>
            </a:pathLst>
          </a:custGeom>
          <a:solidFill>
            <a:srgbClr val="EDEDEB">
              <a:alpha val="4769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51" name="Google Shape;151;p15"/>
          <p:cNvSpPr/>
          <p:nvPr/>
        </p:nvSpPr>
        <p:spPr>
          <a:xfrm>
            <a:off x="1" y="6"/>
            <a:ext cx="3070244" cy="1137628"/>
          </a:xfrm>
          <a:custGeom>
            <a:avLst/>
            <a:gdLst/>
            <a:ahLst/>
            <a:cxnLst/>
            <a:rect l="l" t="t" r="r" b="b"/>
            <a:pathLst>
              <a:path w="99597" h="36908" extrusionOk="0">
                <a:moveTo>
                  <a:pt x="0" y="0"/>
                </a:moveTo>
                <a:lnTo>
                  <a:pt x="0" y="36907"/>
                </a:lnTo>
                <a:lnTo>
                  <a:pt x="99596" y="11"/>
                </a:lnTo>
                <a:lnTo>
                  <a:pt x="0" y="0"/>
                </a:lnTo>
                <a:close/>
              </a:path>
            </a:pathLst>
          </a:custGeom>
          <a:solidFill>
            <a:srgbClr val="FCCC3B"/>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None/>
            </a:pPr>
            <a:endParaRPr sz="2400"/>
          </a:p>
        </p:txBody>
      </p:sp>
      <p:sp>
        <p:nvSpPr>
          <p:cNvPr id="152" name="Google Shape;152;p15"/>
          <p:cNvSpPr/>
          <p:nvPr/>
        </p:nvSpPr>
        <p:spPr>
          <a:xfrm>
            <a:off x="1" y="6"/>
            <a:ext cx="3070244" cy="878095"/>
          </a:xfrm>
          <a:custGeom>
            <a:avLst/>
            <a:gdLst/>
            <a:ahLst/>
            <a:cxnLst/>
            <a:rect l="l" t="t" r="r" b="b"/>
            <a:pathLst>
              <a:path w="99597" h="28488" extrusionOk="0">
                <a:moveTo>
                  <a:pt x="0" y="1"/>
                </a:moveTo>
                <a:lnTo>
                  <a:pt x="0" y="28488"/>
                </a:lnTo>
                <a:lnTo>
                  <a:pt x="99596" y="1"/>
                </a:lnTo>
                <a:close/>
              </a:path>
            </a:pathLst>
          </a:custGeom>
          <a:solidFill>
            <a:srgbClr val="E8A81A"/>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53" name="Google Shape;153;p15"/>
          <p:cNvSpPr txBox="1">
            <a:spLocks noGrp="1"/>
          </p:cNvSpPr>
          <p:nvPr>
            <p:ph type="sldNum" idx="12"/>
          </p:nvPr>
        </p:nvSpPr>
        <p:spPr>
          <a:xfrm>
            <a:off x="11655603" y="6333200"/>
            <a:ext cx="536400" cy="524800"/>
          </a:xfrm>
          <a:prstGeom prst="rect">
            <a:avLst/>
          </a:prstGeom>
        </p:spPr>
        <p:txBody>
          <a:bodyPr spcFirstLastPara="1" wrap="square" lIns="91425" tIns="91425" rIns="91425" bIns="91425" anchor="t" anchorCtr="0">
            <a:noAutofit/>
          </a:bodyPr>
          <a:lstStyle>
            <a:lvl1pPr lvl="0" rtl="0">
              <a:buNone/>
              <a:defRPr sz="1067">
                <a:solidFill>
                  <a:srgbClr val="F3F3F3"/>
                </a:solidFill>
                <a:latin typeface="Cabin"/>
                <a:ea typeface="Cabin"/>
                <a:cs typeface="Cabin"/>
                <a:sym typeface="Cabin"/>
              </a:defRPr>
            </a:lvl1pPr>
            <a:lvl2pPr lvl="1" rtl="0">
              <a:buNone/>
              <a:defRPr sz="1067">
                <a:solidFill>
                  <a:srgbClr val="F3F3F3"/>
                </a:solidFill>
                <a:latin typeface="Cabin"/>
                <a:ea typeface="Cabin"/>
                <a:cs typeface="Cabin"/>
                <a:sym typeface="Cabin"/>
              </a:defRPr>
            </a:lvl2pPr>
            <a:lvl3pPr lvl="2" rtl="0">
              <a:buNone/>
              <a:defRPr sz="1067">
                <a:solidFill>
                  <a:srgbClr val="F3F3F3"/>
                </a:solidFill>
                <a:latin typeface="Cabin"/>
                <a:ea typeface="Cabin"/>
                <a:cs typeface="Cabin"/>
                <a:sym typeface="Cabin"/>
              </a:defRPr>
            </a:lvl3pPr>
            <a:lvl4pPr lvl="3" rtl="0">
              <a:buNone/>
              <a:defRPr sz="1067">
                <a:solidFill>
                  <a:srgbClr val="F3F3F3"/>
                </a:solidFill>
                <a:latin typeface="Cabin"/>
                <a:ea typeface="Cabin"/>
                <a:cs typeface="Cabin"/>
                <a:sym typeface="Cabin"/>
              </a:defRPr>
            </a:lvl4pPr>
            <a:lvl5pPr lvl="4" rtl="0">
              <a:buNone/>
              <a:defRPr sz="1067">
                <a:solidFill>
                  <a:srgbClr val="F3F3F3"/>
                </a:solidFill>
                <a:latin typeface="Cabin"/>
                <a:ea typeface="Cabin"/>
                <a:cs typeface="Cabin"/>
                <a:sym typeface="Cabin"/>
              </a:defRPr>
            </a:lvl5pPr>
            <a:lvl6pPr lvl="5" rtl="0">
              <a:buNone/>
              <a:defRPr sz="1067">
                <a:solidFill>
                  <a:srgbClr val="F3F3F3"/>
                </a:solidFill>
                <a:latin typeface="Cabin"/>
                <a:ea typeface="Cabin"/>
                <a:cs typeface="Cabin"/>
                <a:sym typeface="Cabin"/>
              </a:defRPr>
            </a:lvl6pPr>
            <a:lvl7pPr lvl="6" rtl="0">
              <a:buNone/>
              <a:defRPr sz="1067">
                <a:solidFill>
                  <a:srgbClr val="F3F3F3"/>
                </a:solidFill>
                <a:latin typeface="Cabin"/>
                <a:ea typeface="Cabin"/>
                <a:cs typeface="Cabin"/>
                <a:sym typeface="Cabin"/>
              </a:defRPr>
            </a:lvl7pPr>
            <a:lvl8pPr lvl="7" rtl="0">
              <a:buNone/>
              <a:defRPr sz="1067">
                <a:solidFill>
                  <a:srgbClr val="F3F3F3"/>
                </a:solidFill>
                <a:latin typeface="Cabin"/>
                <a:ea typeface="Cabin"/>
                <a:cs typeface="Cabin"/>
                <a:sym typeface="Cabin"/>
              </a:defRPr>
            </a:lvl8pPr>
            <a:lvl9pPr lvl="8" rtl="0">
              <a:buNone/>
              <a:defRPr sz="1067">
                <a:solidFill>
                  <a:srgbClr val="F3F3F3"/>
                </a:solidFill>
                <a:latin typeface="Cabin"/>
                <a:ea typeface="Cabin"/>
                <a:cs typeface="Cabin"/>
                <a:sym typeface="Cabin"/>
              </a:defRPr>
            </a:lvl9pPr>
          </a:lstStyle>
          <a:p>
            <a:fld id="{00000000-1234-1234-1234-123412341234}" type="slidenum">
              <a:rPr lang="es" smtClean="0"/>
              <a:pPr/>
              <a:t>‹#›</a:t>
            </a:fld>
            <a:endParaRPr lang="es"/>
          </a:p>
        </p:txBody>
      </p:sp>
      <p:sp>
        <p:nvSpPr>
          <p:cNvPr id="154" name="Google Shape;154;p15"/>
          <p:cNvSpPr txBox="1">
            <a:spLocks noGrp="1"/>
          </p:cNvSpPr>
          <p:nvPr>
            <p:ph type="ctrTitle"/>
          </p:nvPr>
        </p:nvSpPr>
        <p:spPr>
          <a:xfrm>
            <a:off x="2849933" y="633881"/>
            <a:ext cx="8224000" cy="7920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None/>
              <a:defRPr b="0"/>
            </a:lvl1pPr>
            <a:lvl2pPr lvl="1" algn="ctr" rtl="0">
              <a:spcBef>
                <a:spcPts val="0"/>
              </a:spcBef>
              <a:spcAft>
                <a:spcPts val="0"/>
              </a:spcAft>
              <a:buClr>
                <a:srgbClr val="314256"/>
              </a:buClr>
              <a:buSzPts val="6000"/>
              <a:buNone/>
              <a:defRPr sz="8000">
                <a:solidFill>
                  <a:srgbClr val="314256"/>
                </a:solidFill>
              </a:defRPr>
            </a:lvl2pPr>
            <a:lvl3pPr lvl="2" algn="ctr" rtl="0">
              <a:spcBef>
                <a:spcPts val="0"/>
              </a:spcBef>
              <a:spcAft>
                <a:spcPts val="0"/>
              </a:spcAft>
              <a:buClr>
                <a:srgbClr val="314256"/>
              </a:buClr>
              <a:buSzPts val="6000"/>
              <a:buNone/>
              <a:defRPr sz="8000">
                <a:solidFill>
                  <a:srgbClr val="314256"/>
                </a:solidFill>
              </a:defRPr>
            </a:lvl3pPr>
            <a:lvl4pPr lvl="3" algn="ctr" rtl="0">
              <a:spcBef>
                <a:spcPts val="0"/>
              </a:spcBef>
              <a:spcAft>
                <a:spcPts val="0"/>
              </a:spcAft>
              <a:buClr>
                <a:srgbClr val="314256"/>
              </a:buClr>
              <a:buSzPts val="6000"/>
              <a:buNone/>
              <a:defRPr sz="8000">
                <a:solidFill>
                  <a:srgbClr val="314256"/>
                </a:solidFill>
              </a:defRPr>
            </a:lvl4pPr>
            <a:lvl5pPr lvl="4" algn="ctr" rtl="0">
              <a:spcBef>
                <a:spcPts val="0"/>
              </a:spcBef>
              <a:spcAft>
                <a:spcPts val="0"/>
              </a:spcAft>
              <a:buClr>
                <a:srgbClr val="314256"/>
              </a:buClr>
              <a:buSzPts val="6000"/>
              <a:buNone/>
              <a:defRPr sz="8000">
                <a:solidFill>
                  <a:srgbClr val="314256"/>
                </a:solidFill>
              </a:defRPr>
            </a:lvl5pPr>
            <a:lvl6pPr lvl="5" algn="ctr" rtl="0">
              <a:spcBef>
                <a:spcPts val="0"/>
              </a:spcBef>
              <a:spcAft>
                <a:spcPts val="0"/>
              </a:spcAft>
              <a:buClr>
                <a:srgbClr val="314256"/>
              </a:buClr>
              <a:buSzPts val="6000"/>
              <a:buNone/>
              <a:defRPr sz="8000">
                <a:solidFill>
                  <a:srgbClr val="314256"/>
                </a:solidFill>
              </a:defRPr>
            </a:lvl6pPr>
            <a:lvl7pPr lvl="6" algn="ctr" rtl="0">
              <a:spcBef>
                <a:spcPts val="0"/>
              </a:spcBef>
              <a:spcAft>
                <a:spcPts val="0"/>
              </a:spcAft>
              <a:buClr>
                <a:srgbClr val="314256"/>
              </a:buClr>
              <a:buSzPts val="6000"/>
              <a:buNone/>
              <a:defRPr sz="8000">
                <a:solidFill>
                  <a:srgbClr val="314256"/>
                </a:solidFill>
              </a:defRPr>
            </a:lvl7pPr>
            <a:lvl8pPr lvl="7" algn="ctr" rtl="0">
              <a:spcBef>
                <a:spcPts val="0"/>
              </a:spcBef>
              <a:spcAft>
                <a:spcPts val="0"/>
              </a:spcAft>
              <a:buClr>
                <a:srgbClr val="314256"/>
              </a:buClr>
              <a:buSzPts val="6000"/>
              <a:buNone/>
              <a:defRPr sz="8000">
                <a:solidFill>
                  <a:srgbClr val="314256"/>
                </a:solidFill>
              </a:defRPr>
            </a:lvl8pPr>
            <a:lvl9pPr lvl="8" algn="ctr" rtl="0">
              <a:spcBef>
                <a:spcPts val="0"/>
              </a:spcBef>
              <a:spcAft>
                <a:spcPts val="0"/>
              </a:spcAft>
              <a:buClr>
                <a:srgbClr val="314256"/>
              </a:buClr>
              <a:buSzPts val="6000"/>
              <a:buNone/>
              <a:defRPr sz="8000">
                <a:solidFill>
                  <a:srgbClr val="314256"/>
                </a:solidFill>
              </a:defRPr>
            </a:lvl9pPr>
          </a:lstStyle>
          <a:p>
            <a:endParaRPr/>
          </a:p>
        </p:txBody>
      </p:sp>
      <p:sp>
        <p:nvSpPr>
          <p:cNvPr id="155" name="Google Shape;155;p15"/>
          <p:cNvSpPr/>
          <p:nvPr/>
        </p:nvSpPr>
        <p:spPr>
          <a:xfrm rot="10800000">
            <a:off x="2512446" y="899945"/>
            <a:ext cx="225421" cy="259895"/>
          </a:xfrm>
          <a:custGeom>
            <a:avLst/>
            <a:gdLst/>
            <a:ahLst/>
            <a:cxnLst/>
            <a:rect l="l" t="t" r="r" b="b"/>
            <a:pathLst>
              <a:path w="9970" h="11493" extrusionOk="0">
                <a:moveTo>
                  <a:pt x="9969" y="1"/>
                </a:moveTo>
                <a:lnTo>
                  <a:pt x="1" y="5747"/>
                </a:lnTo>
                <a:lnTo>
                  <a:pt x="9969" y="11493"/>
                </a:lnTo>
                <a:lnTo>
                  <a:pt x="9969" y="1"/>
                </a:lnTo>
                <a:close/>
              </a:path>
            </a:pathLst>
          </a:custGeom>
          <a:solidFill>
            <a:srgbClr val="F8BC28"/>
          </a:solidFill>
          <a:ln>
            <a:noFill/>
          </a:ln>
        </p:spPr>
        <p:txBody>
          <a:bodyPr spcFirstLastPara="1" wrap="square" lIns="121900" tIns="121900" rIns="121900" bIns="121900" anchor="ctr" anchorCtr="0">
            <a:noAutofit/>
          </a:bodyPr>
          <a:lstStyle/>
          <a:p>
            <a:pPr marL="0" lvl="0" indent="0" algn="ctr" rtl="0">
              <a:spcBef>
                <a:spcPts val="0"/>
              </a:spcBef>
              <a:spcAft>
                <a:spcPts val="0"/>
              </a:spcAft>
              <a:buNone/>
            </a:pPr>
            <a:endParaRPr sz="2400"/>
          </a:p>
        </p:txBody>
      </p:sp>
    </p:spTree>
    <p:extLst>
      <p:ext uri="{BB962C8B-B14F-4D97-AF65-F5344CB8AC3E}">
        <p14:creationId xmlns:p14="http://schemas.microsoft.com/office/powerpoint/2010/main" val="2792318033"/>
      </p:ext>
    </p:extLst>
  </p:cSld>
  <p:clrMapOvr>
    <a:masterClrMapping/>
  </p:clrMapOvr>
</p:sldLayout>
</file>

<file path=ppt/slideLayouts/slideLayout492.xml><?xml version="1.0" encoding="utf-8"?>
<p:sldLayout xmlns:a="http://schemas.openxmlformats.org/drawingml/2006/main" xmlns:r="http://schemas.openxmlformats.org/officeDocument/2006/relationships" xmlns:p="http://schemas.openxmlformats.org/presentationml/2006/main" userDrawn="1">
  <p:cSld name="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
        <p:nvSpPr>
          <p:cNvPr id="5" name="Freeform: Shape 4">
            <a:extLst>
              <a:ext uri="{FF2B5EF4-FFF2-40B4-BE49-F238E27FC236}">
                <a16:creationId xmlns:a16="http://schemas.microsoft.com/office/drawing/2014/main" xmlns="" id="{468F6418-2F54-45D4-A57F-70F7C2212E90}"/>
              </a:ext>
            </a:extLst>
          </p:cNvPr>
          <p:cNvSpPr/>
          <p:nvPr userDrawn="1"/>
        </p:nvSpPr>
        <p:spPr>
          <a:xfrm>
            <a:off x="-20054" y="5839006"/>
            <a:ext cx="12212054" cy="794973"/>
          </a:xfrm>
          <a:custGeom>
            <a:avLst/>
            <a:gdLst>
              <a:gd name="connsiteX0" fmla="*/ 5579269 w 5600700"/>
              <a:gd name="connsiteY0" fmla="*/ 285274 h 409575"/>
              <a:gd name="connsiteX1" fmla="*/ 5285899 w 5600700"/>
              <a:gd name="connsiteY1" fmla="*/ 285274 h 409575"/>
              <a:gd name="connsiteX2" fmla="*/ 5258277 w 5600700"/>
              <a:gd name="connsiteY2" fmla="*/ 323374 h 409575"/>
              <a:gd name="connsiteX3" fmla="*/ 5218271 w 5600700"/>
              <a:gd name="connsiteY3" fmla="*/ 153829 h 409575"/>
              <a:gd name="connsiteX4" fmla="*/ 5182077 w 5600700"/>
              <a:gd name="connsiteY4" fmla="*/ 285274 h 409575"/>
              <a:gd name="connsiteX5" fmla="*/ 5094446 w 5600700"/>
              <a:gd name="connsiteY5" fmla="*/ 285274 h 409575"/>
              <a:gd name="connsiteX6" fmla="*/ 5081111 w 5600700"/>
              <a:gd name="connsiteY6" fmla="*/ 335756 h 409575"/>
              <a:gd name="connsiteX7" fmla="*/ 5057299 w 5600700"/>
              <a:gd name="connsiteY7" fmla="*/ 277654 h 409575"/>
              <a:gd name="connsiteX8" fmla="*/ 5033486 w 5600700"/>
              <a:gd name="connsiteY8" fmla="*/ 322421 h 409575"/>
              <a:gd name="connsiteX9" fmla="*/ 4988719 w 5600700"/>
              <a:gd name="connsiteY9" fmla="*/ 21431 h 409575"/>
              <a:gd name="connsiteX10" fmla="*/ 4933474 w 5600700"/>
              <a:gd name="connsiteY10" fmla="*/ 393859 h 409575"/>
              <a:gd name="connsiteX11" fmla="*/ 4912519 w 5600700"/>
              <a:gd name="connsiteY11" fmla="*/ 285274 h 409575"/>
              <a:gd name="connsiteX12" fmla="*/ 4686777 w 5600700"/>
              <a:gd name="connsiteY12" fmla="*/ 285274 h 409575"/>
              <a:gd name="connsiteX13" fmla="*/ 4657249 w 5600700"/>
              <a:gd name="connsiteY13" fmla="*/ 344329 h 409575"/>
              <a:gd name="connsiteX14" fmla="*/ 4622006 w 5600700"/>
              <a:gd name="connsiteY14" fmla="*/ 150971 h 409575"/>
              <a:gd name="connsiteX15" fmla="*/ 4579144 w 5600700"/>
              <a:gd name="connsiteY15" fmla="*/ 285274 h 409575"/>
              <a:gd name="connsiteX16" fmla="*/ 4492466 w 5600700"/>
              <a:gd name="connsiteY16" fmla="*/ 285274 h 409575"/>
              <a:gd name="connsiteX17" fmla="*/ 4467702 w 5600700"/>
              <a:gd name="connsiteY17" fmla="*/ 322421 h 409575"/>
              <a:gd name="connsiteX18" fmla="*/ 4441984 w 5600700"/>
              <a:gd name="connsiteY18" fmla="*/ 275749 h 409575"/>
              <a:gd name="connsiteX19" fmla="*/ 4408646 w 5600700"/>
              <a:gd name="connsiteY19" fmla="*/ 336709 h 409575"/>
              <a:gd name="connsiteX20" fmla="*/ 4377214 w 5600700"/>
              <a:gd name="connsiteY20" fmla="*/ 72866 h 409575"/>
              <a:gd name="connsiteX21" fmla="*/ 4336256 w 5600700"/>
              <a:gd name="connsiteY21" fmla="*/ 377666 h 409575"/>
              <a:gd name="connsiteX22" fmla="*/ 4308634 w 5600700"/>
              <a:gd name="connsiteY22" fmla="*/ 285274 h 409575"/>
              <a:gd name="connsiteX23" fmla="*/ 4239102 w 5600700"/>
              <a:gd name="connsiteY23" fmla="*/ 285274 h 409575"/>
              <a:gd name="connsiteX24" fmla="*/ 4210527 w 5600700"/>
              <a:gd name="connsiteY24" fmla="*/ 237649 h 409575"/>
              <a:gd name="connsiteX25" fmla="*/ 4178141 w 5600700"/>
              <a:gd name="connsiteY25" fmla="*/ 285274 h 409575"/>
              <a:gd name="connsiteX26" fmla="*/ 21431 w 5600700"/>
              <a:gd name="connsiteY26" fmla="*/ 285274 h 409575"/>
              <a:gd name="connsiteX0" fmla="*/ 5196891 w 5196891"/>
              <a:gd name="connsiteY0" fmla="*/ 263843 h 372428"/>
              <a:gd name="connsiteX1" fmla="*/ 4903521 w 5196891"/>
              <a:gd name="connsiteY1" fmla="*/ 263843 h 372428"/>
              <a:gd name="connsiteX2" fmla="*/ 4875899 w 5196891"/>
              <a:gd name="connsiteY2" fmla="*/ 301943 h 372428"/>
              <a:gd name="connsiteX3" fmla="*/ 4835893 w 5196891"/>
              <a:gd name="connsiteY3" fmla="*/ 132398 h 372428"/>
              <a:gd name="connsiteX4" fmla="*/ 4799699 w 5196891"/>
              <a:gd name="connsiteY4" fmla="*/ 263843 h 372428"/>
              <a:gd name="connsiteX5" fmla="*/ 4712068 w 5196891"/>
              <a:gd name="connsiteY5" fmla="*/ 263843 h 372428"/>
              <a:gd name="connsiteX6" fmla="*/ 4698733 w 5196891"/>
              <a:gd name="connsiteY6" fmla="*/ 314325 h 372428"/>
              <a:gd name="connsiteX7" fmla="*/ 4674921 w 5196891"/>
              <a:gd name="connsiteY7" fmla="*/ 256223 h 372428"/>
              <a:gd name="connsiteX8" fmla="*/ 4651108 w 5196891"/>
              <a:gd name="connsiteY8" fmla="*/ 300990 h 372428"/>
              <a:gd name="connsiteX9" fmla="*/ 4606341 w 5196891"/>
              <a:gd name="connsiteY9" fmla="*/ 0 h 372428"/>
              <a:gd name="connsiteX10" fmla="*/ 4551096 w 5196891"/>
              <a:gd name="connsiteY10" fmla="*/ 372428 h 372428"/>
              <a:gd name="connsiteX11" fmla="*/ 4530141 w 5196891"/>
              <a:gd name="connsiteY11" fmla="*/ 263843 h 372428"/>
              <a:gd name="connsiteX12" fmla="*/ 4304399 w 5196891"/>
              <a:gd name="connsiteY12" fmla="*/ 263843 h 372428"/>
              <a:gd name="connsiteX13" fmla="*/ 4274871 w 5196891"/>
              <a:gd name="connsiteY13" fmla="*/ 322898 h 372428"/>
              <a:gd name="connsiteX14" fmla="*/ 4239628 w 5196891"/>
              <a:gd name="connsiteY14" fmla="*/ 129540 h 372428"/>
              <a:gd name="connsiteX15" fmla="*/ 4196766 w 5196891"/>
              <a:gd name="connsiteY15" fmla="*/ 263843 h 372428"/>
              <a:gd name="connsiteX16" fmla="*/ 4110088 w 5196891"/>
              <a:gd name="connsiteY16" fmla="*/ 263843 h 372428"/>
              <a:gd name="connsiteX17" fmla="*/ 4085324 w 5196891"/>
              <a:gd name="connsiteY17" fmla="*/ 300990 h 372428"/>
              <a:gd name="connsiteX18" fmla="*/ 4059606 w 5196891"/>
              <a:gd name="connsiteY18" fmla="*/ 254318 h 372428"/>
              <a:gd name="connsiteX19" fmla="*/ 4026268 w 5196891"/>
              <a:gd name="connsiteY19" fmla="*/ 315278 h 372428"/>
              <a:gd name="connsiteX20" fmla="*/ 3994836 w 5196891"/>
              <a:gd name="connsiteY20" fmla="*/ 51435 h 372428"/>
              <a:gd name="connsiteX21" fmla="*/ 3953878 w 5196891"/>
              <a:gd name="connsiteY21" fmla="*/ 356235 h 372428"/>
              <a:gd name="connsiteX22" fmla="*/ 3926256 w 5196891"/>
              <a:gd name="connsiteY22" fmla="*/ 263843 h 372428"/>
              <a:gd name="connsiteX23" fmla="*/ 3856724 w 5196891"/>
              <a:gd name="connsiteY23" fmla="*/ 263843 h 372428"/>
              <a:gd name="connsiteX24" fmla="*/ 3828149 w 5196891"/>
              <a:gd name="connsiteY24" fmla="*/ 216218 h 372428"/>
              <a:gd name="connsiteX25" fmla="*/ 3795763 w 5196891"/>
              <a:gd name="connsiteY25" fmla="*/ 263843 h 372428"/>
              <a:gd name="connsiteX26" fmla="*/ 0 w 5196891"/>
              <a:gd name="connsiteY26" fmla="*/ 275874 h 372428"/>
              <a:gd name="connsiteX0" fmla="*/ 5196891 w 5196891"/>
              <a:gd name="connsiteY0" fmla="*/ 263843 h 372428"/>
              <a:gd name="connsiteX1" fmla="*/ 4903521 w 5196891"/>
              <a:gd name="connsiteY1" fmla="*/ 263843 h 372428"/>
              <a:gd name="connsiteX2" fmla="*/ 4875899 w 5196891"/>
              <a:gd name="connsiteY2" fmla="*/ 301943 h 372428"/>
              <a:gd name="connsiteX3" fmla="*/ 4835893 w 5196891"/>
              <a:gd name="connsiteY3" fmla="*/ 132398 h 372428"/>
              <a:gd name="connsiteX4" fmla="*/ 4799699 w 5196891"/>
              <a:gd name="connsiteY4" fmla="*/ 263843 h 372428"/>
              <a:gd name="connsiteX5" fmla="*/ 4712068 w 5196891"/>
              <a:gd name="connsiteY5" fmla="*/ 263843 h 372428"/>
              <a:gd name="connsiteX6" fmla="*/ 4698733 w 5196891"/>
              <a:gd name="connsiteY6" fmla="*/ 314325 h 372428"/>
              <a:gd name="connsiteX7" fmla="*/ 4674921 w 5196891"/>
              <a:gd name="connsiteY7" fmla="*/ 256223 h 372428"/>
              <a:gd name="connsiteX8" fmla="*/ 4651108 w 5196891"/>
              <a:gd name="connsiteY8" fmla="*/ 300990 h 372428"/>
              <a:gd name="connsiteX9" fmla="*/ 4606341 w 5196891"/>
              <a:gd name="connsiteY9" fmla="*/ 0 h 372428"/>
              <a:gd name="connsiteX10" fmla="*/ 4551096 w 5196891"/>
              <a:gd name="connsiteY10" fmla="*/ 372428 h 372428"/>
              <a:gd name="connsiteX11" fmla="*/ 4530141 w 5196891"/>
              <a:gd name="connsiteY11" fmla="*/ 263843 h 372428"/>
              <a:gd name="connsiteX12" fmla="*/ 4304399 w 5196891"/>
              <a:gd name="connsiteY12" fmla="*/ 263843 h 372428"/>
              <a:gd name="connsiteX13" fmla="*/ 4274871 w 5196891"/>
              <a:gd name="connsiteY13" fmla="*/ 322898 h 372428"/>
              <a:gd name="connsiteX14" fmla="*/ 4239628 w 5196891"/>
              <a:gd name="connsiteY14" fmla="*/ 129540 h 372428"/>
              <a:gd name="connsiteX15" fmla="*/ 4196766 w 5196891"/>
              <a:gd name="connsiteY15" fmla="*/ 263843 h 372428"/>
              <a:gd name="connsiteX16" fmla="*/ 4110088 w 5196891"/>
              <a:gd name="connsiteY16" fmla="*/ 263843 h 372428"/>
              <a:gd name="connsiteX17" fmla="*/ 4085324 w 5196891"/>
              <a:gd name="connsiteY17" fmla="*/ 300990 h 372428"/>
              <a:gd name="connsiteX18" fmla="*/ 4059606 w 5196891"/>
              <a:gd name="connsiteY18" fmla="*/ 254318 h 372428"/>
              <a:gd name="connsiteX19" fmla="*/ 4026268 w 5196891"/>
              <a:gd name="connsiteY19" fmla="*/ 315278 h 372428"/>
              <a:gd name="connsiteX20" fmla="*/ 3994836 w 5196891"/>
              <a:gd name="connsiteY20" fmla="*/ 51435 h 372428"/>
              <a:gd name="connsiteX21" fmla="*/ 3953878 w 5196891"/>
              <a:gd name="connsiteY21" fmla="*/ 356235 h 372428"/>
              <a:gd name="connsiteX22" fmla="*/ 3926256 w 5196891"/>
              <a:gd name="connsiteY22" fmla="*/ 263843 h 372428"/>
              <a:gd name="connsiteX23" fmla="*/ 3856724 w 5196891"/>
              <a:gd name="connsiteY23" fmla="*/ 263843 h 372428"/>
              <a:gd name="connsiteX24" fmla="*/ 3828149 w 5196891"/>
              <a:gd name="connsiteY24" fmla="*/ 216218 h 372428"/>
              <a:gd name="connsiteX25" fmla="*/ 3795763 w 5196891"/>
              <a:gd name="connsiteY25" fmla="*/ 263843 h 372428"/>
              <a:gd name="connsiteX26" fmla="*/ 0 w 5196891"/>
              <a:gd name="connsiteY26" fmla="*/ 263842 h 372428"/>
              <a:gd name="connsiteX0" fmla="*/ 5698543 w 5698543"/>
              <a:gd name="connsiteY0" fmla="*/ 252570 h 372428"/>
              <a:gd name="connsiteX1" fmla="*/ 4903521 w 5698543"/>
              <a:gd name="connsiteY1" fmla="*/ 263843 h 372428"/>
              <a:gd name="connsiteX2" fmla="*/ 4875899 w 5698543"/>
              <a:gd name="connsiteY2" fmla="*/ 301943 h 372428"/>
              <a:gd name="connsiteX3" fmla="*/ 4835893 w 5698543"/>
              <a:gd name="connsiteY3" fmla="*/ 132398 h 372428"/>
              <a:gd name="connsiteX4" fmla="*/ 4799699 w 5698543"/>
              <a:gd name="connsiteY4" fmla="*/ 263843 h 372428"/>
              <a:gd name="connsiteX5" fmla="*/ 4712068 w 5698543"/>
              <a:gd name="connsiteY5" fmla="*/ 263843 h 372428"/>
              <a:gd name="connsiteX6" fmla="*/ 4698733 w 5698543"/>
              <a:gd name="connsiteY6" fmla="*/ 314325 h 372428"/>
              <a:gd name="connsiteX7" fmla="*/ 4674921 w 5698543"/>
              <a:gd name="connsiteY7" fmla="*/ 256223 h 372428"/>
              <a:gd name="connsiteX8" fmla="*/ 4651108 w 5698543"/>
              <a:gd name="connsiteY8" fmla="*/ 300990 h 372428"/>
              <a:gd name="connsiteX9" fmla="*/ 4606341 w 5698543"/>
              <a:gd name="connsiteY9" fmla="*/ 0 h 372428"/>
              <a:gd name="connsiteX10" fmla="*/ 4551096 w 5698543"/>
              <a:gd name="connsiteY10" fmla="*/ 372428 h 372428"/>
              <a:gd name="connsiteX11" fmla="*/ 4530141 w 5698543"/>
              <a:gd name="connsiteY11" fmla="*/ 263843 h 372428"/>
              <a:gd name="connsiteX12" fmla="*/ 4304399 w 5698543"/>
              <a:gd name="connsiteY12" fmla="*/ 263843 h 372428"/>
              <a:gd name="connsiteX13" fmla="*/ 4274871 w 5698543"/>
              <a:gd name="connsiteY13" fmla="*/ 322898 h 372428"/>
              <a:gd name="connsiteX14" fmla="*/ 4239628 w 5698543"/>
              <a:gd name="connsiteY14" fmla="*/ 129540 h 372428"/>
              <a:gd name="connsiteX15" fmla="*/ 4196766 w 5698543"/>
              <a:gd name="connsiteY15" fmla="*/ 263843 h 372428"/>
              <a:gd name="connsiteX16" fmla="*/ 4110088 w 5698543"/>
              <a:gd name="connsiteY16" fmla="*/ 263843 h 372428"/>
              <a:gd name="connsiteX17" fmla="*/ 4085324 w 5698543"/>
              <a:gd name="connsiteY17" fmla="*/ 300990 h 372428"/>
              <a:gd name="connsiteX18" fmla="*/ 4059606 w 5698543"/>
              <a:gd name="connsiteY18" fmla="*/ 254318 h 372428"/>
              <a:gd name="connsiteX19" fmla="*/ 4026268 w 5698543"/>
              <a:gd name="connsiteY19" fmla="*/ 315278 h 372428"/>
              <a:gd name="connsiteX20" fmla="*/ 3994836 w 5698543"/>
              <a:gd name="connsiteY20" fmla="*/ 51435 h 372428"/>
              <a:gd name="connsiteX21" fmla="*/ 3953878 w 5698543"/>
              <a:gd name="connsiteY21" fmla="*/ 356235 h 372428"/>
              <a:gd name="connsiteX22" fmla="*/ 3926256 w 5698543"/>
              <a:gd name="connsiteY22" fmla="*/ 263843 h 372428"/>
              <a:gd name="connsiteX23" fmla="*/ 3856724 w 5698543"/>
              <a:gd name="connsiteY23" fmla="*/ 263843 h 372428"/>
              <a:gd name="connsiteX24" fmla="*/ 3828149 w 5698543"/>
              <a:gd name="connsiteY24" fmla="*/ 216218 h 372428"/>
              <a:gd name="connsiteX25" fmla="*/ 3795763 w 5698543"/>
              <a:gd name="connsiteY25" fmla="*/ 263843 h 372428"/>
              <a:gd name="connsiteX26" fmla="*/ 0 w 5698543"/>
              <a:gd name="connsiteY26" fmla="*/ 263842 h 372428"/>
              <a:gd name="connsiteX0" fmla="*/ 5506901 w 5506901"/>
              <a:gd name="connsiteY0" fmla="*/ 252570 h 372428"/>
              <a:gd name="connsiteX1" fmla="*/ 4903521 w 5506901"/>
              <a:gd name="connsiteY1" fmla="*/ 263843 h 372428"/>
              <a:gd name="connsiteX2" fmla="*/ 4875899 w 5506901"/>
              <a:gd name="connsiteY2" fmla="*/ 301943 h 372428"/>
              <a:gd name="connsiteX3" fmla="*/ 4835893 w 5506901"/>
              <a:gd name="connsiteY3" fmla="*/ 132398 h 372428"/>
              <a:gd name="connsiteX4" fmla="*/ 4799699 w 5506901"/>
              <a:gd name="connsiteY4" fmla="*/ 263843 h 372428"/>
              <a:gd name="connsiteX5" fmla="*/ 4712068 w 5506901"/>
              <a:gd name="connsiteY5" fmla="*/ 263843 h 372428"/>
              <a:gd name="connsiteX6" fmla="*/ 4698733 w 5506901"/>
              <a:gd name="connsiteY6" fmla="*/ 314325 h 372428"/>
              <a:gd name="connsiteX7" fmla="*/ 4674921 w 5506901"/>
              <a:gd name="connsiteY7" fmla="*/ 256223 h 372428"/>
              <a:gd name="connsiteX8" fmla="*/ 4651108 w 5506901"/>
              <a:gd name="connsiteY8" fmla="*/ 300990 h 372428"/>
              <a:gd name="connsiteX9" fmla="*/ 4606341 w 5506901"/>
              <a:gd name="connsiteY9" fmla="*/ 0 h 372428"/>
              <a:gd name="connsiteX10" fmla="*/ 4551096 w 5506901"/>
              <a:gd name="connsiteY10" fmla="*/ 372428 h 372428"/>
              <a:gd name="connsiteX11" fmla="*/ 4530141 w 5506901"/>
              <a:gd name="connsiteY11" fmla="*/ 263843 h 372428"/>
              <a:gd name="connsiteX12" fmla="*/ 4304399 w 5506901"/>
              <a:gd name="connsiteY12" fmla="*/ 263843 h 372428"/>
              <a:gd name="connsiteX13" fmla="*/ 4274871 w 5506901"/>
              <a:gd name="connsiteY13" fmla="*/ 322898 h 372428"/>
              <a:gd name="connsiteX14" fmla="*/ 4239628 w 5506901"/>
              <a:gd name="connsiteY14" fmla="*/ 129540 h 372428"/>
              <a:gd name="connsiteX15" fmla="*/ 4196766 w 5506901"/>
              <a:gd name="connsiteY15" fmla="*/ 263843 h 372428"/>
              <a:gd name="connsiteX16" fmla="*/ 4110088 w 5506901"/>
              <a:gd name="connsiteY16" fmla="*/ 263843 h 372428"/>
              <a:gd name="connsiteX17" fmla="*/ 4085324 w 5506901"/>
              <a:gd name="connsiteY17" fmla="*/ 300990 h 372428"/>
              <a:gd name="connsiteX18" fmla="*/ 4059606 w 5506901"/>
              <a:gd name="connsiteY18" fmla="*/ 254318 h 372428"/>
              <a:gd name="connsiteX19" fmla="*/ 4026268 w 5506901"/>
              <a:gd name="connsiteY19" fmla="*/ 315278 h 372428"/>
              <a:gd name="connsiteX20" fmla="*/ 3994836 w 5506901"/>
              <a:gd name="connsiteY20" fmla="*/ 51435 h 372428"/>
              <a:gd name="connsiteX21" fmla="*/ 3953878 w 5506901"/>
              <a:gd name="connsiteY21" fmla="*/ 356235 h 372428"/>
              <a:gd name="connsiteX22" fmla="*/ 3926256 w 5506901"/>
              <a:gd name="connsiteY22" fmla="*/ 263843 h 372428"/>
              <a:gd name="connsiteX23" fmla="*/ 3856724 w 5506901"/>
              <a:gd name="connsiteY23" fmla="*/ 263843 h 372428"/>
              <a:gd name="connsiteX24" fmla="*/ 3828149 w 5506901"/>
              <a:gd name="connsiteY24" fmla="*/ 216218 h 372428"/>
              <a:gd name="connsiteX25" fmla="*/ 3795763 w 5506901"/>
              <a:gd name="connsiteY25" fmla="*/ 263843 h 372428"/>
              <a:gd name="connsiteX26" fmla="*/ 0 w 5506901"/>
              <a:gd name="connsiteY26" fmla="*/ 263842 h 372428"/>
              <a:gd name="connsiteX0" fmla="*/ 5721090 w 5721090"/>
              <a:gd name="connsiteY0" fmla="*/ 252570 h 372428"/>
              <a:gd name="connsiteX1" fmla="*/ 5117710 w 5721090"/>
              <a:gd name="connsiteY1" fmla="*/ 263843 h 372428"/>
              <a:gd name="connsiteX2" fmla="*/ 5090088 w 5721090"/>
              <a:gd name="connsiteY2" fmla="*/ 301943 h 372428"/>
              <a:gd name="connsiteX3" fmla="*/ 5050082 w 5721090"/>
              <a:gd name="connsiteY3" fmla="*/ 132398 h 372428"/>
              <a:gd name="connsiteX4" fmla="*/ 5013888 w 5721090"/>
              <a:gd name="connsiteY4" fmla="*/ 263843 h 372428"/>
              <a:gd name="connsiteX5" fmla="*/ 4926257 w 5721090"/>
              <a:gd name="connsiteY5" fmla="*/ 263843 h 372428"/>
              <a:gd name="connsiteX6" fmla="*/ 4912922 w 5721090"/>
              <a:gd name="connsiteY6" fmla="*/ 314325 h 372428"/>
              <a:gd name="connsiteX7" fmla="*/ 4889110 w 5721090"/>
              <a:gd name="connsiteY7" fmla="*/ 256223 h 372428"/>
              <a:gd name="connsiteX8" fmla="*/ 4865297 w 5721090"/>
              <a:gd name="connsiteY8" fmla="*/ 300990 h 372428"/>
              <a:gd name="connsiteX9" fmla="*/ 4820530 w 5721090"/>
              <a:gd name="connsiteY9" fmla="*/ 0 h 372428"/>
              <a:gd name="connsiteX10" fmla="*/ 4765285 w 5721090"/>
              <a:gd name="connsiteY10" fmla="*/ 372428 h 372428"/>
              <a:gd name="connsiteX11" fmla="*/ 4744330 w 5721090"/>
              <a:gd name="connsiteY11" fmla="*/ 263843 h 372428"/>
              <a:gd name="connsiteX12" fmla="*/ 4518588 w 5721090"/>
              <a:gd name="connsiteY12" fmla="*/ 263843 h 372428"/>
              <a:gd name="connsiteX13" fmla="*/ 4489060 w 5721090"/>
              <a:gd name="connsiteY13" fmla="*/ 322898 h 372428"/>
              <a:gd name="connsiteX14" fmla="*/ 4453817 w 5721090"/>
              <a:gd name="connsiteY14" fmla="*/ 129540 h 372428"/>
              <a:gd name="connsiteX15" fmla="*/ 4410955 w 5721090"/>
              <a:gd name="connsiteY15" fmla="*/ 263843 h 372428"/>
              <a:gd name="connsiteX16" fmla="*/ 4324277 w 5721090"/>
              <a:gd name="connsiteY16" fmla="*/ 263843 h 372428"/>
              <a:gd name="connsiteX17" fmla="*/ 4299513 w 5721090"/>
              <a:gd name="connsiteY17" fmla="*/ 300990 h 372428"/>
              <a:gd name="connsiteX18" fmla="*/ 4273795 w 5721090"/>
              <a:gd name="connsiteY18" fmla="*/ 254318 h 372428"/>
              <a:gd name="connsiteX19" fmla="*/ 4240457 w 5721090"/>
              <a:gd name="connsiteY19" fmla="*/ 315278 h 372428"/>
              <a:gd name="connsiteX20" fmla="*/ 4209025 w 5721090"/>
              <a:gd name="connsiteY20" fmla="*/ 51435 h 372428"/>
              <a:gd name="connsiteX21" fmla="*/ 4168067 w 5721090"/>
              <a:gd name="connsiteY21" fmla="*/ 356235 h 372428"/>
              <a:gd name="connsiteX22" fmla="*/ 4140445 w 5721090"/>
              <a:gd name="connsiteY22" fmla="*/ 263843 h 372428"/>
              <a:gd name="connsiteX23" fmla="*/ 4070913 w 5721090"/>
              <a:gd name="connsiteY23" fmla="*/ 263843 h 372428"/>
              <a:gd name="connsiteX24" fmla="*/ 4042338 w 5721090"/>
              <a:gd name="connsiteY24" fmla="*/ 216218 h 372428"/>
              <a:gd name="connsiteX25" fmla="*/ 4009952 w 5721090"/>
              <a:gd name="connsiteY25" fmla="*/ 263843 h 372428"/>
              <a:gd name="connsiteX26" fmla="*/ 0 w 5721090"/>
              <a:gd name="connsiteY26" fmla="*/ 258205 h 372428"/>
              <a:gd name="connsiteX0" fmla="*/ 5721090 w 5721090"/>
              <a:gd name="connsiteY0" fmla="*/ 258207 h 372428"/>
              <a:gd name="connsiteX1" fmla="*/ 5117710 w 5721090"/>
              <a:gd name="connsiteY1" fmla="*/ 263843 h 372428"/>
              <a:gd name="connsiteX2" fmla="*/ 5090088 w 5721090"/>
              <a:gd name="connsiteY2" fmla="*/ 301943 h 372428"/>
              <a:gd name="connsiteX3" fmla="*/ 5050082 w 5721090"/>
              <a:gd name="connsiteY3" fmla="*/ 132398 h 372428"/>
              <a:gd name="connsiteX4" fmla="*/ 5013888 w 5721090"/>
              <a:gd name="connsiteY4" fmla="*/ 263843 h 372428"/>
              <a:gd name="connsiteX5" fmla="*/ 4926257 w 5721090"/>
              <a:gd name="connsiteY5" fmla="*/ 263843 h 372428"/>
              <a:gd name="connsiteX6" fmla="*/ 4912922 w 5721090"/>
              <a:gd name="connsiteY6" fmla="*/ 314325 h 372428"/>
              <a:gd name="connsiteX7" fmla="*/ 4889110 w 5721090"/>
              <a:gd name="connsiteY7" fmla="*/ 256223 h 372428"/>
              <a:gd name="connsiteX8" fmla="*/ 4865297 w 5721090"/>
              <a:gd name="connsiteY8" fmla="*/ 300990 h 372428"/>
              <a:gd name="connsiteX9" fmla="*/ 4820530 w 5721090"/>
              <a:gd name="connsiteY9" fmla="*/ 0 h 372428"/>
              <a:gd name="connsiteX10" fmla="*/ 4765285 w 5721090"/>
              <a:gd name="connsiteY10" fmla="*/ 372428 h 372428"/>
              <a:gd name="connsiteX11" fmla="*/ 4744330 w 5721090"/>
              <a:gd name="connsiteY11" fmla="*/ 263843 h 372428"/>
              <a:gd name="connsiteX12" fmla="*/ 4518588 w 5721090"/>
              <a:gd name="connsiteY12" fmla="*/ 263843 h 372428"/>
              <a:gd name="connsiteX13" fmla="*/ 4489060 w 5721090"/>
              <a:gd name="connsiteY13" fmla="*/ 322898 h 372428"/>
              <a:gd name="connsiteX14" fmla="*/ 4453817 w 5721090"/>
              <a:gd name="connsiteY14" fmla="*/ 129540 h 372428"/>
              <a:gd name="connsiteX15" fmla="*/ 4410955 w 5721090"/>
              <a:gd name="connsiteY15" fmla="*/ 263843 h 372428"/>
              <a:gd name="connsiteX16" fmla="*/ 4324277 w 5721090"/>
              <a:gd name="connsiteY16" fmla="*/ 263843 h 372428"/>
              <a:gd name="connsiteX17" fmla="*/ 4299513 w 5721090"/>
              <a:gd name="connsiteY17" fmla="*/ 300990 h 372428"/>
              <a:gd name="connsiteX18" fmla="*/ 4273795 w 5721090"/>
              <a:gd name="connsiteY18" fmla="*/ 254318 h 372428"/>
              <a:gd name="connsiteX19" fmla="*/ 4240457 w 5721090"/>
              <a:gd name="connsiteY19" fmla="*/ 315278 h 372428"/>
              <a:gd name="connsiteX20" fmla="*/ 4209025 w 5721090"/>
              <a:gd name="connsiteY20" fmla="*/ 51435 h 372428"/>
              <a:gd name="connsiteX21" fmla="*/ 4168067 w 5721090"/>
              <a:gd name="connsiteY21" fmla="*/ 356235 h 372428"/>
              <a:gd name="connsiteX22" fmla="*/ 4140445 w 5721090"/>
              <a:gd name="connsiteY22" fmla="*/ 263843 h 372428"/>
              <a:gd name="connsiteX23" fmla="*/ 4070913 w 5721090"/>
              <a:gd name="connsiteY23" fmla="*/ 263843 h 372428"/>
              <a:gd name="connsiteX24" fmla="*/ 4042338 w 5721090"/>
              <a:gd name="connsiteY24" fmla="*/ 216218 h 372428"/>
              <a:gd name="connsiteX25" fmla="*/ 4009952 w 5721090"/>
              <a:gd name="connsiteY25" fmla="*/ 263843 h 372428"/>
              <a:gd name="connsiteX26" fmla="*/ 0 w 5721090"/>
              <a:gd name="connsiteY26" fmla="*/ 258205 h 372428"/>
              <a:gd name="connsiteX0" fmla="*/ 5721090 w 5721090"/>
              <a:gd name="connsiteY0" fmla="*/ 258207 h 372428"/>
              <a:gd name="connsiteX1" fmla="*/ 5117710 w 5721090"/>
              <a:gd name="connsiteY1" fmla="*/ 263843 h 372428"/>
              <a:gd name="connsiteX2" fmla="*/ 5090088 w 5721090"/>
              <a:gd name="connsiteY2" fmla="*/ 301943 h 372428"/>
              <a:gd name="connsiteX3" fmla="*/ 5050082 w 5721090"/>
              <a:gd name="connsiteY3" fmla="*/ 132398 h 372428"/>
              <a:gd name="connsiteX4" fmla="*/ 5013888 w 5721090"/>
              <a:gd name="connsiteY4" fmla="*/ 263843 h 372428"/>
              <a:gd name="connsiteX5" fmla="*/ 4926257 w 5721090"/>
              <a:gd name="connsiteY5" fmla="*/ 263843 h 372428"/>
              <a:gd name="connsiteX6" fmla="*/ 4912922 w 5721090"/>
              <a:gd name="connsiteY6" fmla="*/ 314325 h 372428"/>
              <a:gd name="connsiteX7" fmla="*/ 4889110 w 5721090"/>
              <a:gd name="connsiteY7" fmla="*/ 256223 h 372428"/>
              <a:gd name="connsiteX8" fmla="*/ 4865297 w 5721090"/>
              <a:gd name="connsiteY8" fmla="*/ 300990 h 372428"/>
              <a:gd name="connsiteX9" fmla="*/ 4820530 w 5721090"/>
              <a:gd name="connsiteY9" fmla="*/ 0 h 372428"/>
              <a:gd name="connsiteX10" fmla="*/ 4765285 w 5721090"/>
              <a:gd name="connsiteY10" fmla="*/ 372428 h 372428"/>
              <a:gd name="connsiteX11" fmla="*/ 4744330 w 5721090"/>
              <a:gd name="connsiteY11" fmla="*/ 263843 h 372428"/>
              <a:gd name="connsiteX12" fmla="*/ 4518588 w 5721090"/>
              <a:gd name="connsiteY12" fmla="*/ 263843 h 372428"/>
              <a:gd name="connsiteX13" fmla="*/ 4489060 w 5721090"/>
              <a:gd name="connsiteY13" fmla="*/ 322898 h 372428"/>
              <a:gd name="connsiteX14" fmla="*/ 4453817 w 5721090"/>
              <a:gd name="connsiteY14" fmla="*/ 129540 h 372428"/>
              <a:gd name="connsiteX15" fmla="*/ 4410955 w 5721090"/>
              <a:gd name="connsiteY15" fmla="*/ 263843 h 372428"/>
              <a:gd name="connsiteX16" fmla="*/ 4324277 w 5721090"/>
              <a:gd name="connsiteY16" fmla="*/ 263843 h 372428"/>
              <a:gd name="connsiteX17" fmla="*/ 4299513 w 5721090"/>
              <a:gd name="connsiteY17" fmla="*/ 300990 h 372428"/>
              <a:gd name="connsiteX18" fmla="*/ 4273795 w 5721090"/>
              <a:gd name="connsiteY18" fmla="*/ 254318 h 372428"/>
              <a:gd name="connsiteX19" fmla="*/ 4240457 w 5721090"/>
              <a:gd name="connsiteY19" fmla="*/ 315278 h 372428"/>
              <a:gd name="connsiteX20" fmla="*/ 4209025 w 5721090"/>
              <a:gd name="connsiteY20" fmla="*/ 51435 h 372428"/>
              <a:gd name="connsiteX21" fmla="*/ 4168067 w 5721090"/>
              <a:gd name="connsiteY21" fmla="*/ 356235 h 372428"/>
              <a:gd name="connsiteX22" fmla="*/ 4140445 w 5721090"/>
              <a:gd name="connsiteY22" fmla="*/ 263843 h 372428"/>
              <a:gd name="connsiteX23" fmla="*/ 4070913 w 5721090"/>
              <a:gd name="connsiteY23" fmla="*/ 263843 h 372428"/>
              <a:gd name="connsiteX24" fmla="*/ 4042338 w 5721090"/>
              <a:gd name="connsiteY24" fmla="*/ 216218 h 372428"/>
              <a:gd name="connsiteX25" fmla="*/ 4009952 w 5721090"/>
              <a:gd name="connsiteY25" fmla="*/ 263843 h 372428"/>
              <a:gd name="connsiteX26" fmla="*/ 0 w 5721090"/>
              <a:gd name="connsiteY26" fmla="*/ 269478 h 3724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5721090" h="372428">
                <a:moveTo>
                  <a:pt x="5721090" y="258207"/>
                </a:moveTo>
                <a:lnTo>
                  <a:pt x="5117710" y="263843"/>
                </a:lnTo>
                <a:lnTo>
                  <a:pt x="5090088" y="301943"/>
                </a:lnTo>
                <a:lnTo>
                  <a:pt x="5050082" y="132398"/>
                </a:lnTo>
                <a:lnTo>
                  <a:pt x="5013888" y="263843"/>
                </a:lnTo>
                <a:lnTo>
                  <a:pt x="4926257" y="263843"/>
                </a:lnTo>
                <a:lnTo>
                  <a:pt x="4912922" y="314325"/>
                </a:lnTo>
                <a:lnTo>
                  <a:pt x="4889110" y="256223"/>
                </a:lnTo>
                <a:lnTo>
                  <a:pt x="4865297" y="300990"/>
                </a:lnTo>
                <a:lnTo>
                  <a:pt x="4820530" y="0"/>
                </a:lnTo>
                <a:lnTo>
                  <a:pt x="4765285" y="372428"/>
                </a:lnTo>
                <a:lnTo>
                  <a:pt x="4744330" y="263843"/>
                </a:lnTo>
                <a:lnTo>
                  <a:pt x="4518588" y="263843"/>
                </a:lnTo>
                <a:lnTo>
                  <a:pt x="4489060" y="322898"/>
                </a:lnTo>
                <a:lnTo>
                  <a:pt x="4453817" y="129540"/>
                </a:lnTo>
                <a:lnTo>
                  <a:pt x="4410955" y="263843"/>
                </a:lnTo>
                <a:lnTo>
                  <a:pt x="4324277" y="263843"/>
                </a:lnTo>
                <a:lnTo>
                  <a:pt x="4299513" y="300990"/>
                </a:lnTo>
                <a:lnTo>
                  <a:pt x="4273795" y="254318"/>
                </a:lnTo>
                <a:lnTo>
                  <a:pt x="4240457" y="315278"/>
                </a:lnTo>
                <a:lnTo>
                  <a:pt x="4209025" y="51435"/>
                </a:lnTo>
                <a:lnTo>
                  <a:pt x="4168067" y="356235"/>
                </a:lnTo>
                <a:lnTo>
                  <a:pt x="4140445" y="263843"/>
                </a:lnTo>
                <a:lnTo>
                  <a:pt x="4070913" y="263843"/>
                </a:lnTo>
                <a:lnTo>
                  <a:pt x="4042338" y="216218"/>
                </a:lnTo>
                <a:lnTo>
                  <a:pt x="4009952" y="263843"/>
                </a:lnTo>
                <a:lnTo>
                  <a:pt x="0" y="269478"/>
                </a:lnTo>
              </a:path>
            </a:pathLst>
          </a:custGeom>
          <a:noFill/>
          <a:ln w="28575" cap="rnd">
            <a:solidFill>
              <a:schemeClr val="accent1"/>
            </a:solidFill>
            <a:prstDash val="solid"/>
            <a:round/>
          </a:ln>
        </p:spPr>
        <p:txBody>
          <a:bodyPr rtlCol="0" anchor="ctr"/>
          <a:lstStyle/>
          <a:p>
            <a:endParaRPr lang="en-US"/>
          </a:p>
        </p:txBody>
      </p:sp>
    </p:spTree>
    <p:extLst>
      <p:ext uri="{BB962C8B-B14F-4D97-AF65-F5344CB8AC3E}">
        <p14:creationId xmlns:p14="http://schemas.microsoft.com/office/powerpoint/2010/main" val="1188315244"/>
      </p:ext>
    </p:extLst>
  </p:cSld>
  <p:clrMapOvr>
    <a:masterClrMapping/>
  </p:clrMapOvr>
</p:sldLayout>
</file>

<file path=ppt/slideLayouts/slideLayout493.xml><?xml version="1.0" encoding="utf-8"?>
<p:sldLayout xmlns:a="http://schemas.openxmlformats.org/drawingml/2006/main" xmlns:r="http://schemas.openxmlformats.org/officeDocument/2006/relationships" xmlns:p="http://schemas.openxmlformats.org/presentationml/2006/main" preserve="1" userDrawn="1">
  <p:cSld name="1_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grpSp>
        <p:nvGrpSpPr>
          <p:cNvPr id="4" name="Group 3">
            <a:extLst>
              <a:ext uri="{FF2B5EF4-FFF2-40B4-BE49-F238E27FC236}">
                <a16:creationId xmlns:a16="http://schemas.microsoft.com/office/drawing/2014/main" xmlns="" id="{6BA95570-ABCA-4EAA-A150-DE9A778788FF}"/>
              </a:ext>
            </a:extLst>
          </p:cNvPr>
          <p:cNvGrpSpPr/>
          <p:nvPr userDrawn="1"/>
        </p:nvGrpSpPr>
        <p:grpSpPr>
          <a:xfrm rot="10800000" flipH="1" flipV="1">
            <a:off x="6286500" y="5899288"/>
            <a:ext cx="5572126" cy="862288"/>
            <a:chOff x="477110" y="4905446"/>
            <a:chExt cx="11078677" cy="1714429"/>
          </a:xfrm>
        </p:grpSpPr>
        <p:sp>
          <p:nvSpPr>
            <p:cNvPr id="6" name="Freeform: Shape 5">
              <a:extLst>
                <a:ext uri="{FF2B5EF4-FFF2-40B4-BE49-F238E27FC236}">
                  <a16:creationId xmlns:a16="http://schemas.microsoft.com/office/drawing/2014/main" xmlns="" id="{46A78A61-879F-457D-9A77-D666DFE521FF}"/>
                </a:ext>
              </a:extLst>
            </p:cNvPr>
            <p:cNvSpPr/>
            <p:nvPr/>
          </p:nvSpPr>
          <p:spPr>
            <a:xfrm>
              <a:off x="6913640" y="4905446"/>
              <a:ext cx="4642147" cy="1714429"/>
            </a:xfrm>
            <a:custGeom>
              <a:avLst/>
              <a:gdLst>
                <a:gd name="connsiteX0" fmla="*/ 4794342 w 4797505"/>
                <a:gd name="connsiteY0" fmla="*/ 184721 h 1771805"/>
                <a:gd name="connsiteX1" fmla="*/ 4759588 w 4797505"/>
                <a:gd name="connsiteY1" fmla="*/ 70236 h 1771805"/>
                <a:gd name="connsiteX2" fmla="*/ 4668953 w 4797505"/>
                <a:gd name="connsiteY2" fmla="*/ 27303 h 1771805"/>
                <a:gd name="connsiteX3" fmla="*/ 4624657 w 4797505"/>
                <a:gd name="connsiteY3" fmla="*/ 6178 h 1771805"/>
                <a:gd name="connsiteX4" fmla="*/ 4564007 w 4797505"/>
                <a:gd name="connsiteY4" fmla="*/ 39570 h 1771805"/>
                <a:gd name="connsiteX5" fmla="*/ 4616480 w 4797505"/>
                <a:gd name="connsiteY5" fmla="*/ 84546 h 1771805"/>
                <a:gd name="connsiteX6" fmla="*/ 4665545 w 4797505"/>
                <a:gd name="connsiteY6" fmla="*/ 71598 h 1771805"/>
                <a:gd name="connsiteX7" fmla="*/ 4727559 w 4797505"/>
                <a:gd name="connsiteY7" fmla="*/ 101583 h 1771805"/>
                <a:gd name="connsiteX8" fmla="*/ 4750047 w 4797505"/>
                <a:gd name="connsiteY8" fmla="*/ 180633 h 1771805"/>
                <a:gd name="connsiteX9" fmla="*/ 4663501 w 4797505"/>
                <a:gd name="connsiteY9" fmla="*/ 456625 h 1771805"/>
                <a:gd name="connsiteX10" fmla="*/ 4638968 w 4797505"/>
                <a:gd name="connsiteY10" fmla="*/ 494787 h 1771805"/>
                <a:gd name="connsiteX11" fmla="*/ 4613073 w 4797505"/>
                <a:gd name="connsiteY11" fmla="*/ 507054 h 1771805"/>
                <a:gd name="connsiteX12" fmla="*/ 4430440 w 4797505"/>
                <a:gd name="connsiteY12" fmla="*/ 593600 h 1771805"/>
                <a:gd name="connsiteX13" fmla="*/ 4257349 w 4797505"/>
                <a:gd name="connsiteY13" fmla="*/ 504328 h 1771805"/>
                <a:gd name="connsiteX14" fmla="*/ 4231453 w 4797505"/>
                <a:gd name="connsiteY14" fmla="*/ 492062 h 1771805"/>
                <a:gd name="connsiteX15" fmla="*/ 4206920 w 4797505"/>
                <a:gd name="connsiteY15" fmla="*/ 453900 h 1771805"/>
                <a:gd name="connsiteX16" fmla="*/ 4119011 w 4797505"/>
                <a:gd name="connsiteY16" fmla="*/ 178588 h 1771805"/>
                <a:gd name="connsiteX17" fmla="*/ 4140818 w 4797505"/>
                <a:gd name="connsiteY17" fmla="*/ 99538 h 1771805"/>
                <a:gd name="connsiteX18" fmla="*/ 4203513 w 4797505"/>
                <a:gd name="connsiteY18" fmla="*/ 69554 h 1771805"/>
                <a:gd name="connsiteX19" fmla="*/ 4252578 w 4797505"/>
                <a:gd name="connsiteY19" fmla="*/ 82502 h 1771805"/>
                <a:gd name="connsiteX20" fmla="*/ 4305051 w 4797505"/>
                <a:gd name="connsiteY20" fmla="*/ 37525 h 1771805"/>
                <a:gd name="connsiteX21" fmla="*/ 4244401 w 4797505"/>
                <a:gd name="connsiteY21" fmla="*/ 4134 h 1771805"/>
                <a:gd name="connsiteX22" fmla="*/ 4199424 w 4797505"/>
                <a:gd name="connsiteY22" fmla="*/ 25259 h 1771805"/>
                <a:gd name="connsiteX23" fmla="*/ 4109471 w 4797505"/>
                <a:gd name="connsiteY23" fmla="*/ 68191 h 1771805"/>
                <a:gd name="connsiteX24" fmla="*/ 4075398 w 4797505"/>
                <a:gd name="connsiteY24" fmla="*/ 183359 h 1771805"/>
                <a:gd name="connsiteX25" fmla="*/ 4196698 w 4797505"/>
                <a:gd name="connsiteY25" fmla="*/ 520002 h 1771805"/>
                <a:gd name="connsiteX26" fmla="*/ 4204195 w 4797505"/>
                <a:gd name="connsiteY26" fmla="*/ 549986 h 1771805"/>
                <a:gd name="connsiteX27" fmla="*/ 4391597 w 4797505"/>
                <a:gd name="connsiteY27" fmla="*/ 660383 h 1771805"/>
                <a:gd name="connsiteX28" fmla="*/ 4391597 w 4797505"/>
                <a:gd name="connsiteY28" fmla="*/ 928880 h 1771805"/>
                <a:gd name="connsiteX29" fmla="*/ 4318680 w 4797505"/>
                <a:gd name="connsiteY29" fmla="*/ 1031099 h 1771805"/>
                <a:gd name="connsiteX30" fmla="*/ 3718992 w 4797505"/>
                <a:gd name="connsiteY30" fmla="*/ 1031099 h 1771805"/>
                <a:gd name="connsiteX31" fmla="*/ 3638579 w 4797505"/>
                <a:gd name="connsiteY31" fmla="*/ 673331 h 1771805"/>
                <a:gd name="connsiteX32" fmla="*/ 3626313 w 4797505"/>
                <a:gd name="connsiteY32" fmla="*/ 654250 h 1771805"/>
                <a:gd name="connsiteX33" fmla="*/ 3604506 w 4797505"/>
                <a:gd name="connsiteY33" fmla="*/ 646754 h 1771805"/>
                <a:gd name="connsiteX34" fmla="*/ 3603825 w 4797505"/>
                <a:gd name="connsiteY34" fmla="*/ 646754 h 1771805"/>
                <a:gd name="connsiteX35" fmla="*/ 3582018 w 4797505"/>
                <a:gd name="connsiteY35" fmla="*/ 654931 h 1771805"/>
                <a:gd name="connsiteX36" fmla="*/ 3570433 w 4797505"/>
                <a:gd name="connsiteY36" fmla="*/ 674694 h 1771805"/>
                <a:gd name="connsiteX37" fmla="*/ 3504331 w 4797505"/>
                <a:gd name="connsiteY37" fmla="*/ 1030418 h 1771805"/>
                <a:gd name="connsiteX38" fmla="*/ 3404837 w 4797505"/>
                <a:gd name="connsiteY38" fmla="*/ 1030418 h 1771805"/>
                <a:gd name="connsiteX39" fmla="*/ 3272633 w 4797505"/>
                <a:gd name="connsiteY39" fmla="*/ 319651 h 1771805"/>
                <a:gd name="connsiteX40" fmla="*/ 3261048 w 4797505"/>
                <a:gd name="connsiteY40" fmla="*/ 298526 h 1771805"/>
                <a:gd name="connsiteX41" fmla="*/ 3238560 w 4797505"/>
                <a:gd name="connsiteY41" fmla="*/ 290348 h 1771805"/>
                <a:gd name="connsiteX42" fmla="*/ 3216072 w 4797505"/>
                <a:gd name="connsiteY42" fmla="*/ 298526 h 1771805"/>
                <a:gd name="connsiteX43" fmla="*/ 3204487 w 4797505"/>
                <a:gd name="connsiteY43" fmla="*/ 319651 h 1771805"/>
                <a:gd name="connsiteX44" fmla="*/ 3060016 w 4797505"/>
                <a:gd name="connsiteY44" fmla="*/ 1199421 h 1771805"/>
                <a:gd name="connsiteX45" fmla="*/ 3046387 w 4797505"/>
                <a:gd name="connsiteY45" fmla="*/ 1041321 h 1771805"/>
                <a:gd name="connsiteX46" fmla="*/ 3035484 w 4797505"/>
                <a:gd name="connsiteY46" fmla="*/ 1018833 h 1771805"/>
                <a:gd name="connsiteX47" fmla="*/ 3012314 w 4797505"/>
                <a:gd name="connsiteY47" fmla="*/ 1009293 h 1771805"/>
                <a:gd name="connsiteX48" fmla="*/ 2970745 w 4797505"/>
                <a:gd name="connsiteY48" fmla="*/ 1009293 h 1771805"/>
                <a:gd name="connsiteX49" fmla="*/ 2970745 w 4797505"/>
                <a:gd name="connsiteY49" fmla="*/ 1008611 h 1771805"/>
                <a:gd name="connsiteX50" fmla="*/ 2938716 w 4797505"/>
                <a:gd name="connsiteY50" fmla="*/ 1008611 h 1771805"/>
                <a:gd name="connsiteX51" fmla="*/ 2909413 w 4797505"/>
                <a:gd name="connsiteY51" fmla="*/ 1008611 h 1771805"/>
                <a:gd name="connsiteX52" fmla="*/ 1420414 w 4797505"/>
                <a:gd name="connsiteY52" fmla="*/ 1008611 h 1771805"/>
                <a:gd name="connsiteX53" fmla="*/ 1399289 w 4797505"/>
                <a:gd name="connsiteY53" fmla="*/ 1008611 h 1771805"/>
                <a:gd name="connsiteX54" fmla="*/ 1380889 w 4797505"/>
                <a:gd name="connsiteY54" fmla="*/ 1008611 h 1771805"/>
                <a:gd name="connsiteX55" fmla="*/ 1358401 w 4797505"/>
                <a:gd name="connsiteY55" fmla="*/ 1016789 h 1771805"/>
                <a:gd name="connsiteX56" fmla="*/ 1346816 w 4797505"/>
                <a:gd name="connsiteY56" fmla="*/ 1037914 h 1771805"/>
                <a:gd name="connsiteX57" fmla="*/ 1250048 w 4797505"/>
                <a:gd name="connsiteY57" fmla="*/ 1495176 h 1771805"/>
                <a:gd name="connsiteX58" fmla="*/ 1083771 w 4797505"/>
                <a:gd name="connsiteY58" fmla="*/ 567023 h 1771805"/>
                <a:gd name="connsiteX59" fmla="*/ 1072186 w 4797505"/>
                <a:gd name="connsiteY59" fmla="*/ 545897 h 1771805"/>
                <a:gd name="connsiteX60" fmla="*/ 1049698 w 4797505"/>
                <a:gd name="connsiteY60" fmla="*/ 537720 h 1771805"/>
                <a:gd name="connsiteX61" fmla="*/ 1049016 w 4797505"/>
                <a:gd name="connsiteY61" fmla="*/ 537720 h 1771805"/>
                <a:gd name="connsiteX62" fmla="*/ 1048335 w 4797505"/>
                <a:gd name="connsiteY62" fmla="*/ 537720 h 1771805"/>
                <a:gd name="connsiteX63" fmla="*/ 1025847 w 4797505"/>
                <a:gd name="connsiteY63" fmla="*/ 547260 h 1771805"/>
                <a:gd name="connsiteX64" fmla="*/ 1014943 w 4797505"/>
                <a:gd name="connsiteY64" fmla="*/ 569748 h 1771805"/>
                <a:gd name="connsiteX65" fmla="*/ 978144 w 4797505"/>
                <a:gd name="connsiteY65" fmla="*/ 1009293 h 1771805"/>
                <a:gd name="connsiteX66" fmla="*/ 899094 w 4797505"/>
                <a:gd name="connsiteY66" fmla="*/ 1009293 h 1771805"/>
                <a:gd name="connsiteX67" fmla="*/ 876606 w 4797505"/>
                <a:gd name="connsiteY67" fmla="*/ 1017470 h 1771805"/>
                <a:gd name="connsiteX68" fmla="*/ 865021 w 4797505"/>
                <a:gd name="connsiteY68" fmla="*/ 1038595 h 1771805"/>
                <a:gd name="connsiteX69" fmla="*/ 805052 w 4797505"/>
                <a:gd name="connsiteY69" fmla="*/ 1289374 h 1771805"/>
                <a:gd name="connsiteX70" fmla="*/ 775068 w 4797505"/>
                <a:gd name="connsiteY70" fmla="*/ 1052906 h 1771805"/>
                <a:gd name="connsiteX71" fmla="*/ 762801 w 4797505"/>
                <a:gd name="connsiteY71" fmla="*/ 1033144 h 1771805"/>
                <a:gd name="connsiteX72" fmla="*/ 740995 w 4797505"/>
                <a:gd name="connsiteY72" fmla="*/ 1025648 h 1771805"/>
                <a:gd name="connsiteX73" fmla="*/ 3651 w 4797505"/>
                <a:gd name="connsiteY73" fmla="*/ 1025648 h 1771805"/>
                <a:gd name="connsiteX74" fmla="*/ 3651 w 4797505"/>
                <a:gd name="connsiteY74" fmla="*/ 1095157 h 1771805"/>
                <a:gd name="connsiteX75" fmla="*/ 713055 w 4797505"/>
                <a:gd name="connsiteY75" fmla="*/ 1095157 h 1771805"/>
                <a:gd name="connsiteX76" fmla="*/ 775749 w 4797505"/>
                <a:gd name="connsiteY76" fmla="*/ 1486999 h 1771805"/>
                <a:gd name="connsiteX77" fmla="*/ 788016 w 4797505"/>
                <a:gd name="connsiteY77" fmla="*/ 1506761 h 1771805"/>
                <a:gd name="connsiteX78" fmla="*/ 810504 w 4797505"/>
                <a:gd name="connsiteY78" fmla="*/ 1514257 h 1771805"/>
                <a:gd name="connsiteX79" fmla="*/ 810504 w 4797505"/>
                <a:gd name="connsiteY79" fmla="*/ 1514257 h 1771805"/>
                <a:gd name="connsiteX80" fmla="*/ 832311 w 4797505"/>
                <a:gd name="connsiteY80" fmla="*/ 1506080 h 1771805"/>
                <a:gd name="connsiteX81" fmla="*/ 843896 w 4797505"/>
                <a:gd name="connsiteY81" fmla="*/ 1485636 h 1771805"/>
                <a:gd name="connsiteX82" fmla="*/ 929079 w 4797505"/>
                <a:gd name="connsiteY82" fmla="*/ 1080165 h 1771805"/>
                <a:gd name="connsiteX83" fmla="*/ 1010173 w 4797505"/>
                <a:gd name="connsiteY83" fmla="*/ 1080165 h 1771805"/>
                <a:gd name="connsiteX84" fmla="*/ 1033343 w 4797505"/>
                <a:gd name="connsiteY84" fmla="*/ 1071306 h 1771805"/>
                <a:gd name="connsiteX85" fmla="*/ 1044246 w 4797505"/>
                <a:gd name="connsiteY85" fmla="*/ 1048817 h 1771805"/>
                <a:gd name="connsiteX86" fmla="*/ 1057875 w 4797505"/>
                <a:gd name="connsiteY86" fmla="*/ 890036 h 1771805"/>
                <a:gd name="connsiteX87" fmla="*/ 1216656 w 4797505"/>
                <a:gd name="connsiteY87" fmla="*/ 1740503 h 1771805"/>
                <a:gd name="connsiteX88" fmla="*/ 1228241 w 4797505"/>
                <a:gd name="connsiteY88" fmla="*/ 1761629 h 1771805"/>
                <a:gd name="connsiteX89" fmla="*/ 1250730 w 4797505"/>
                <a:gd name="connsiteY89" fmla="*/ 1769806 h 1771805"/>
                <a:gd name="connsiteX90" fmla="*/ 1273218 w 4797505"/>
                <a:gd name="connsiteY90" fmla="*/ 1760947 h 1771805"/>
                <a:gd name="connsiteX91" fmla="*/ 1284803 w 4797505"/>
                <a:gd name="connsiteY91" fmla="*/ 1739822 h 1771805"/>
                <a:gd name="connsiteX92" fmla="*/ 1410192 w 4797505"/>
                <a:gd name="connsiteY92" fmla="*/ 1078802 h 1771805"/>
                <a:gd name="connsiteX93" fmla="*/ 2907369 w 4797505"/>
                <a:gd name="connsiteY93" fmla="*/ 1078802 h 1771805"/>
                <a:gd name="connsiteX94" fmla="*/ 2936671 w 4797505"/>
                <a:gd name="connsiteY94" fmla="*/ 1078802 h 1771805"/>
                <a:gd name="connsiteX95" fmla="*/ 2968700 w 4797505"/>
                <a:gd name="connsiteY95" fmla="*/ 1078802 h 1771805"/>
                <a:gd name="connsiteX96" fmla="*/ 2968700 w 4797505"/>
                <a:gd name="connsiteY96" fmla="*/ 1078120 h 1771805"/>
                <a:gd name="connsiteX97" fmla="*/ 2978922 w 4797505"/>
                <a:gd name="connsiteY97" fmla="*/ 1078120 h 1771805"/>
                <a:gd name="connsiteX98" fmla="*/ 3015721 w 4797505"/>
                <a:gd name="connsiteY98" fmla="*/ 1497221 h 1771805"/>
                <a:gd name="connsiteX99" fmla="*/ 3026625 w 4797505"/>
                <a:gd name="connsiteY99" fmla="*/ 1519027 h 1771805"/>
                <a:gd name="connsiteX100" fmla="*/ 3049113 w 4797505"/>
                <a:gd name="connsiteY100" fmla="*/ 1528568 h 1771805"/>
                <a:gd name="connsiteX101" fmla="*/ 3049794 w 4797505"/>
                <a:gd name="connsiteY101" fmla="*/ 1528568 h 1771805"/>
                <a:gd name="connsiteX102" fmla="*/ 3050476 w 4797505"/>
                <a:gd name="connsiteY102" fmla="*/ 1528568 h 1771805"/>
                <a:gd name="connsiteX103" fmla="*/ 3072964 w 4797505"/>
                <a:gd name="connsiteY103" fmla="*/ 1520390 h 1771805"/>
                <a:gd name="connsiteX104" fmla="*/ 3084549 w 4797505"/>
                <a:gd name="connsiteY104" fmla="*/ 1499265 h 1771805"/>
                <a:gd name="connsiteX105" fmla="*/ 3237197 w 4797505"/>
                <a:gd name="connsiteY105" fmla="*/ 563615 h 1771805"/>
                <a:gd name="connsiteX106" fmla="*/ 3340098 w 4797505"/>
                <a:gd name="connsiteY106" fmla="*/ 1068580 h 1771805"/>
                <a:gd name="connsiteX107" fmla="*/ 3340098 w 4797505"/>
                <a:gd name="connsiteY107" fmla="*/ 1068580 h 1771805"/>
                <a:gd name="connsiteX108" fmla="*/ 3351683 w 4797505"/>
                <a:gd name="connsiteY108" fmla="*/ 1089705 h 1771805"/>
                <a:gd name="connsiteX109" fmla="*/ 3374171 w 4797505"/>
                <a:gd name="connsiteY109" fmla="*/ 1098564 h 1771805"/>
                <a:gd name="connsiteX110" fmla="*/ 3533634 w 4797505"/>
                <a:gd name="connsiteY110" fmla="*/ 1098564 h 1771805"/>
                <a:gd name="connsiteX111" fmla="*/ 3555441 w 4797505"/>
                <a:gd name="connsiteY111" fmla="*/ 1090387 h 1771805"/>
                <a:gd name="connsiteX112" fmla="*/ 3567026 w 4797505"/>
                <a:gd name="connsiteY112" fmla="*/ 1069943 h 1771805"/>
                <a:gd name="connsiteX113" fmla="*/ 3607232 w 4797505"/>
                <a:gd name="connsiteY113" fmla="*/ 842334 h 1771805"/>
                <a:gd name="connsiteX114" fmla="*/ 3656979 w 4797505"/>
                <a:gd name="connsiteY114" fmla="*/ 1071987 h 1771805"/>
                <a:gd name="connsiteX115" fmla="*/ 3669245 w 4797505"/>
                <a:gd name="connsiteY115" fmla="*/ 1091068 h 1771805"/>
                <a:gd name="connsiteX116" fmla="*/ 3690371 w 4797505"/>
                <a:gd name="connsiteY116" fmla="*/ 1098564 h 1771805"/>
                <a:gd name="connsiteX117" fmla="*/ 4326858 w 4797505"/>
                <a:gd name="connsiteY117" fmla="*/ 1098564 h 1771805"/>
                <a:gd name="connsiteX118" fmla="*/ 4368427 w 4797505"/>
                <a:gd name="connsiteY118" fmla="*/ 1098564 h 1771805"/>
                <a:gd name="connsiteX119" fmla="*/ 4459744 w 4797505"/>
                <a:gd name="connsiteY119" fmla="*/ 1015426 h 1771805"/>
                <a:gd name="connsiteX120" fmla="*/ 4459744 w 4797505"/>
                <a:gd name="connsiteY120" fmla="*/ 659020 h 1771805"/>
                <a:gd name="connsiteX121" fmla="*/ 4665545 w 4797505"/>
                <a:gd name="connsiteY121" fmla="*/ 552030 h 1771805"/>
                <a:gd name="connsiteX122" fmla="*/ 4673042 w 4797505"/>
                <a:gd name="connsiteY122" fmla="*/ 522046 h 1771805"/>
                <a:gd name="connsiteX123" fmla="*/ 4794342 w 4797505"/>
                <a:gd name="connsiteY123" fmla="*/ 184721 h 1771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Lst>
              <a:rect l="l" t="t" r="r" b="b"/>
              <a:pathLst>
                <a:path w="4797505" h="1771805">
                  <a:moveTo>
                    <a:pt x="4794342" y="184721"/>
                  </a:moveTo>
                  <a:cubicBezTo>
                    <a:pt x="4799112" y="137019"/>
                    <a:pt x="4787527" y="98176"/>
                    <a:pt x="4759588" y="70236"/>
                  </a:cubicBezTo>
                  <a:cubicBezTo>
                    <a:pt x="4733692" y="43658"/>
                    <a:pt x="4698256" y="32074"/>
                    <a:pt x="4668953" y="27303"/>
                  </a:cubicBezTo>
                  <a:cubicBezTo>
                    <a:pt x="4659412" y="16400"/>
                    <a:pt x="4643739" y="8222"/>
                    <a:pt x="4624657" y="6178"/>
                  </a:cubicBezTo>
                  <a:cubicBezTo>
                    <a:pt x="4593310" y="2771"/>
                    <a:pt x="4566052" y="18444"/>
                    <a:pt x="4564007" y="39570"/>
                  </a:cubicBezTo>
                  <a:cubicBezTo>
                    <a:pt x="4561963" y="61377"/>
                    <a:pt x="4585814" y="81820"/>
                    <a:pt x="4616480" y="84546"/>
                  </a:cubicBezTo>
                  <a:cubicBezTo>
                    <a:pt x="4636242" y="86591"/>
                    <a:pt x="4653961" y="81139"/>
                    <a:pt x="4665545" y="71598"/>
                  </a:cubicBezTo>
                  <a:cubicBezTo>
                    <a:pt x="4686671" y="75687"/>
                    <a:pt x="4711203" y="83865"/>
                    <a:pt x="4727559" y="101583"/>
                  </a:cubicBezTo>
                  <a:cubicBezTo>
                    <a:pt x="4745958" y="119982"/>
                    <a:pt x="4753454" y="145878"/>
                    <a:pt x="4750047" y="180633"/>
                  </a:cubicBezTo>
                  <a:cubicBezTo>
                    <a:pt x="4742551" y="254912"/>
                    <a:pt x="4715974" y="366672"/>
                    <a:pt x="4663501" y="456625"/>
                  </a:cubicBezTo>
                  <a:cubicBezTo>
                    <a:pt x="4655323" y="470255"/>
                    <a:pt x="4647146" y="483203"/>
                    <a:pt x="4638968" y="494787"/>
                  </a:cubicBezTo>
                  <a:cubicBezTo>
                    <a:pt x="4629428" y="494787"/>
                    <a:pt x="4619888" y="499558"/>
                    <a:pt x="4613073" y="507054"/>
                  </a:cubicBezTo>
                  <a:cubicBezTo>
                    <a:pt x="4561963" y="567023"/>
                    <a:pt x="4499268" y="593600"/>
                    <a:pt x="4430440" y="593600"/>
                  </a:cubicBezTo>
                  <a:cubicBezTo>
                    <a:pt x="4365020" y="591555"/>
                    <a:pt x="4306414" y="562252"/>
                    <a:pt x="4257349" y="504328"/>
                  </a:cubicBezTo>
                  <a:cubicBezTo>
                    <a:pt x="4250534" y="496150"/>
                    <a:pt x="4240993" y="492062"/>
                    <a:pt x="4231453" y="492062"/>
                  </a:cubicBezTo>
                  <a:cubicBezTo>
                    <a:pt x="4223275" y="480477"/>
                    <a:pt x="4214417" y="467529"/>
                    <a:pt x="4206920" y="453900"/>
                  </a:cubicBezTo>
                  <a:cubicBezTo>
                    <a:pt x="4153766" y="363946"/>
                    <a:pt x="4126507" y="252186"/>
                    <a:pt x="4119011" y="178588"/>
                  </a:cubicBezTo>
                  <a:cubicBezTo>
                    <a:pt x="4115604" y="143834"/>
                    <a:pt x="4122419" y="117938"/>
                    <a:pt x="4140818" y="99538"/>
                  </a:cubicBezTo>
                  <a:cubicBezTo>
                    <a:pt x="4157855" y="81820"/>
                    <a:pt x="4181706" y="73643"/>
                    <a:pt x="4203513" y="69554"/>
                  </a:cubicBezTo>
                  <a:cubicBezTo>
                    <a:pt x="4214417" y="79095"/>
                    <a:pt x="4232816" y="84546"/>
                    <a:pt x="4252578" y="82502"/>
                  </a:cubicBezTo>
                  <a:cubicBezTo>
                    <a:pt x="4283926" y="79095"/>
                    <a:pt x="4307777" y="59332"/>
                    <a:pt x="4305051" y="37525"/>
                  </a:cubicBezTo>
                  <a:cubicBezTo>
                    <a:pt x="4303007" y="15718"/>
                    <a:pt x="4275748" y="726"/>
                    <a:pt x="4244401" y="4134"/>
                  </a:cubicBezTo>
                  <a:cubicBezTo>
                    <a:pt x="4225320" y="6178"/>
                    <a:pt x="4208964" y="14356"/>
                    <a:pt x="4199424" y="25259"/>
                  </a:cubicBezTo>
                  <a:cubicBezTo>
                    <a:pt x="4170121" y="30029"/>
                    <a:pt x="4135366" y="42296"/>
                    <a:pt x="4109471" y="68191"/>
                  </a:cubicBezTo>
                  <a:cubicBezTo>
                    <a:pt x="4081531" y="96131"/>
                    <a:pt x="4069946" y="134975"/>
                    <a:pt x="4075398" y="183359"/>
                  </a:cubicBezTo>
                  <a:cubicBezTo>
                    <a:pt x="4083575" y="262408"/>
                    <a:pt x="4118330" y="413012"/>
                    <a:pt x="4196698" y="520002"/>
                  </a:cubicBezTo>
                  <a:cubicBezTo>
                    <a:pt x="4194654" y="530224"/>
                    <a:pt x="4197380" y="541127"/>
                    <a:pt x="4204195" y="549986"/>
                  </a:cubicBezTo>
                  <a:cubicBezTo>
                    <a:pt x="4258712" y="614044"/>
                    <a:pt x="4319362" y="647435"/>
                    <a:pt x="4391597" y="660383"/>
                  </a:cubicBezTo>
                  <a:lnTo>
                    <a:pt x="4391597" y="928880"/>
                  </a:lnTo>
                  <a:cubicBezTo>
                    <a:pt x="4392960" y="972494"/>
                    <a:pt x="4385464" y="1027011"/>
                    <a:pt x="4318680" y="1031099"/>
                  </a:cubicBezTo>
                  <a:lnTo>
                    <a:pt x="3718992" y="1031099"/>
                  </a:lnTo>
                  <a:lnTo>
                    <a:pt x="3638579" y="673331"/>
                  </a:lnTo>
                  <a:cubicBezTo>
                    <a:pt x="3636535" y="665153"/>
                    <a:pt x="3632446" y="659020"/>
                    <a:pt x="3626313" y="654250"/>
                  </a:cubicBezTo>
                  <a:cubicBezTo>
                    <a:pt x="3620861" y="649480"/>
                    <a:pt x="3613365" y="647435"/>
                    <a:pt x="3604506" y="646754"/>
                  </a:cubicBezTo>
                  <a:lnTo>
                    <a:pt x="3603825" y="646754"/>
                  </a:lnTo>
                  <a:cubicBezTo>
                    <a:pt x="3595647" y="646754"/>
                    <a:pt x="3588151" y="649480"/>
                    <a:pt x="3582018" y="654931"/>
                  </a:cubicBezTo>
                  <a:cubicBezTo>
                    <a:pt x="3576566" y="659702"/>
                    <a:pt x="3571796" y="666516"/>
                    <a:pt x="3570433" y="674694"/>
                  </a:cubicBezTo>
                  <a:lnTo>
                    <a:pt x="3504331" y="1030418"/>
                  </a:lnTo>
                  <a:lnTo>
                    <a:pt x="3404837" y="1030418"/>
                  </a:lnTo>
                  <a:lnTo>
                    <a:pt x="3272633" y="319651"/>
                  </a:lnTo>
                  <a:cubicBezTo>
                    <a:pt x="3271270" y="311474"/>
                    <a:pt x="3267182" y="303978"/>
                    <a:pt x="3261048" y="298526"/>
                  </a:cubicBezTo>
                  <a:cubicBezTo>
                    <a:pt x="3254915" y="293074"/>
                    <a:pt x="3246738" y="290348"/>
                    <a:pt x="3238560" y="290348"/>
                  </a:cubicBezTo>
                  <a:cubicBezTo>
                    <a:pt x="3230382" y="290348"/>
                    <a:pt x="3222205" y="293756"/>
                    <a:pt x="3216072" y="298526"/>
                  </a:cubicBezTo>
                  <a:cubicBezTo>
                    <a:pt x="3209938" y="303978"/>
                    <a:pt x="3205850" y="311474"/>
                    <a:pt x="3204487" y="319651"/>
                  </a:cubicBezTo>
                  <a:lnTo>
                    <a:pt x="3060016" y="1199421"/>
                  </a:lnTo>
                  <a:lnTo>
                    <a:pt x="3046387" y="1041321"/>
                  </a:lnTo>
                  <a:cubicBezTo>
                    <a:pt x="3045706" y="1032462"/>
                    <a:pt x="3041617" y="1024285"/>
                    <a:pt x="3035484" y="1018833"/>
                  </a:cubicBezTo>
                  <a:cubicBezTo>
                    <a:pt x="3029351" y="1013381"/>
                    <a:pt x="3021173" y="1009293"/>
                    <a:pt x="3012314" y="1009293"/>
                  </a:cubicBezTo>
                  <a:lnTo>
                    <a:pt x="2970745" y="1009293"/>
                  </a:lnTo>
                  <a:lnTo>
                    <a:pt x="2970745" y="1008611"/>
                  </a:lnTo>
                  <a:lnTo>
                    <a:pt x="2938716" y="1008611"/>
                  </a:lnTo>
                  <a:lnTo>
                    <a:pt x="2909413" y="1008611"/>
                  </a:lnTo>
                  <a:lnTo>
                    <a:pt x="1420414" y="1008611"/>
                  </a:lnTo>
                  <a:lnTo>
                    <a:pt x="1399289" y="1008611"/>
                  </a:lnTo>
                  <a:lnTo>
                    <a:pt x="1380889" y="1008611"/>
                  </a:lnTo>
                  <a:cubicBezTo>
                    <a:pt x="1372030" y="1008611"/>
                    <a:pt x="1363853" y="1012018"/>
                    <a:pt x="1358401" y="1016789"/>
                  </a:cubicBezTo>
                  <a:cubicBezTo>
                    <a:pt x="1352268" y="1022240"/>
                    <a:pt x="1347498" y="1029736"/>
                    <a:pt x="1346816" y="1037914"/>
                  </a:cubicBezTo>
                  <a:lnTo>
                    <a:pt x="1250048" y="1495176"/>
                  </a:lnTo>
                  <a:lnTo>
                    <a:pt x="1083771" y="567023"/>
                  </a:lnTo>
                  <a:cubicBezTo>
                    <a:pt x="1082408" y="558845"/>
                    <a:pt x="1078319" y="551349"/>
                    <a:pt x="1072186" y="545897"/>
                  </a:cubicBezTo>
                  <a:cubicBezTo>
                    <a:pt x="1066053" y="540446"/>
                    <a:pt x="1058557" y="537720"/>
                    <a:pt x="1049698" y="537720"/>
                  </a:cubicBezTo>
                  <a:lnTo>
                    <a:pt x="1049016" y="537720"/>
                  </a:lnTo>
                  <a:lnTo>
                    <a:pt x="1048335" y="537720"/>
                  </a:lnTo>
                  <a:cubicBezTo>
                    <a:pt x="1040157" y="537720"/>
                    <a:pt x="1031980" y="541808"/>
                    <a:pt x="1025847" y="547260"/>
                  </a:cubicBezTo>
                  <a:cubicBezTo>
                    <a:pt x="1019713" y="552712"/>
                    <a:pt x="1015625" y="560889"/>
                    <a:pt x="1014943" y="569748"/>
                  </a:cubicBezTo>
                  <a:lnTo>
                    <a:pt x="978144" y="1009293"/>
                  </a:lnTo>
                  <a:lnTo>
                    <a:pt x="899094" y="1009293"/>
                  </a:lnTo>
                  <a:cubicBezTo>
                    <a:pt x="890235" y="1009293"/>
                    <a:pt x="882739" y="1012700"/>
                    <a:pt x="876606" y="1017470"/>
                  </a:cubicBezTo>
                  <a:cubicBezTo>
                    <a:pt x="870473" y="1022922"/>
                    <a:pt x="866384" y="1029736"/>
                    <a:pt x="865021" y="1038595"/>
                  </a:cubicBezTo>
                  <a:lnTo>
                    <a:pt x="805052" y="1289374"/>
                  </a:lnTo>
                  <a:lnTo>
                    <a:pt x="775068" y="1052906"/>
                  </a:lnTo>
                  <a:cubicBezTo>
                    <a:pt x="773705" y="1044729"/>
                    <a:pt x="768935" y="1037914"/>
                    <a:pt x="762801" y="1033144"/>
                  </a:cubicBezTo>
                  <a:cubicBezTo>
                    <a:pt x="756668" y="1028374"/>
                    <a:pt x="749172" y="1025648"/>
                    <a:pt x="740995" y="1025648"/>
                  </a:cubicBezTo>
                  <a:lnTo>
                    <a:pt x="3651" y="1025648"/>
                  </a:lnTo>
                  <a:lnTo>
                    <a:pt x="3651" y="1095157"/>
                  </a:lnTo>
                  <a:lnTo>
                    <a:pt x="713055" y="1095157"/>
                  </a:lnTo>
                  <a:lnTo>
                    <a:pt x="775749" y="1486999"/>
                  </a:lnTo>
                  <a:cubicBezTo>
                    <a:pt x="777794" y="1495176"/>
                    <a:pt x="781882" y="1501991"/>
                    <a:pt x="788016" y="1506761"/>
                  </a:cubicBezTo>
                  <a:cubicBezTo>
                    <a:pt x="794149" y="1511531"/>
                    <a:pt x="802326" y="1514257"/>
                    <a:pt x="810504" y="1514257"/>
                  </a:cubicBezTo>
                  <a:lnTo>
                    <a:pt x="810504" y="1514257"/>
                  </a:lnTo>
                  <a:cubicBezTo>
                    <a:pt x="818682" y="1514257"/>
                    <a:pt x="826178" y="1510850"/>
                    <a:pt x="832311" y="1506080"/>
                  </a:cubicBezTo>
                  <a:cubicBezTo>
                    <a:pt x="838444" y="1500628"/>
                    <a:pt x="842533" y="1493813"/>
                    <a:pt x="843896" y="1485636"/>
                  </a:cubicBezTo>
                  <a:lnTo>
                    <a:pt x="929079" y="1080165"/>
                  </a:lnTo>
                  <a:lnTo>
                    <a:pt x="1010173" y="1080165"/>
                  </a:lnTo>
                  <a:cubicBezTo>
                    <a:pt x="1019032" y="1080165"/>
                    <a:pt x="1027209" y="1076758"/>
                    <a:pt x="1033343" y="1071306"/>
                  </a:cubicBezTo>
                  <a:cubicBezTo>
                    <a:pt x="1039476" y="1065854"/>
                    <a:pt x="1043565" y="1057677"/>
                    <a:pt x="1044246" y="1048817"/>
                  </a:cubicBezTo>
                  <a:lnTo>
                    <a:pt x="1057875" y="890036"/>
                  </a:lnTo>
                  <a:lnTo>
                    <a:pt x="1216656" y="1740503"/>
                  </a:lnTo>
                  <a:cubicBezTo>
                    <a:pt x="1218019" y="1748681"/>
                    <a:pt x="1222108" y="1756177"/>
                    <a:pt x="1228241" y="1761629"/>
                  </a:cubicBezTo>
                  <a:cubicBezTo>
                    <a:pt x="1234375" y="1767080"/>
                    <a:pt x="1241871" y="1769806"/>
                    <a:pt x="1250730" y="1769806"/>
                  </a:cubicBezTo>
                  <a:cubicBezTo>
                    <a:pt x="1259589" y="1769806"/>
                    <a:pt x="1267085" y="1766399"/>
                    <a:pt x="1273218" y="1760947"/>
                  </a:cubicBezTo>
                  <a:cubicBezTo>
                    <a:pt x="1279351" y="1755495"/>
                    <a:pt x="1283440" y="1747999"/>
                    <a:pt x="1284803" y="1739822"/>
                  </a:cubicBezTo>
                  <a:lnTo>
                    <a:pt x="1410192" y="1078802"/>
                  </a:lnTo>
                  <a:lnTo>
                    <a:pt x="2907369" y="1078802"/>
                  </a:lnTo>
                  <a:lnTo>
                    <a:pt x="2936671" y="1078802"/>
                  </a:lnTo>
                  <a:lnTo>
                    <a:pt x="2968700" y="1078802"/>
                  </a:lnTo>
                  <a:lnTo>
                    <a:pt x="2968700" y="1078120"/>
                  </a:lnTo>
                  <a:lnTo>
                    <a:pt x="2978922" y="1078120"/>
                  </a:lnTo>
                  <a:lnTo>
                    <a:pt x="3015721" y="1497221"/>
                  </a:lnTo>
                  <a:cubicBezTo>
                    <a:pt x="3016403" y="1505398"/>
                    <a:pt x="3020492" y="1513576"/>
                    <a:pt x="3026625" y="1519027"/>
                  </a:cubicBezTo>
                  <a:cubicBezTo>
                    <a:pt x="3032758" y="1524479"/>
                    <a:pt x="3040254" y="1528568"/>
                    <a:pt x="3049113" y="1528568"/>
                  </a:cubicBezTo>
                  <a:lnTo>
                    <a:pt x="3049794" y="1528568"/>
                  </a:lnTo>
                  <a:lnTo>
                    <a:pt x="3050476" y="1528568"/>
                  </a:lnTo>
                  <a:cubicBezTo>
                    <a:pt x="3059335" y="1528568"/>
                    <a:pt x="3066831" y="1525161"/>
                    <a:pt x="3072964" y="1520390"/>
                  </a:cubicBezTo>
                  <a:cubicBezTo>
                    <a:pt x="3079097" y="1514939"/>
                    <a:pt x="3083186" y="1507443"/>
                    <a:pt x="3084549" y="1499265"/>
                  </a:cubicBezTo>
                  <a:lnTo>
                    <a:pt x="3237197" y="563615"/>
                  </a:lnTo>
                  <a:lnTo>
                    <a:pt x="3340098" y="1068580"/>
                  </a:lnTo>
                  <a:lnTo>
                    <a:pt x="3340098" y="1068580"/>
                  </a:lnTo>
                  <a:cubicBezTo>
                    <a:pt x="3341461" y="1076758"/>
                    <a:pt x="3345550" y="1084254"/>
                    <a:pt x="3351683" y="1089705"/>
                  </a:cubicBezTo>
                  <a:cubicBezTo>
                    <a:pt x="3357816" y="1095157"/>
                    <a:pt x="3365994" y="1098564"/>
                    <a:pt x="3374171" y="1098564"/>
                  </a:cubicBezTo>
                  <a:lnTo>
                    <a:pt x="3533634" y="1098564"/>
                  </a:lnTo>
                  <a:cubicBezTo>
                    <a:pt x="3541811" y="1098564"/>
                    <a:pt x="3549307" y="1095157"/>
                    <a:pt x="3555441" y="1090387"/>
                  </a:cubicBezTo>
                  <a:cubicBezTo>
                    <a:pt x="3561574" y="1085616"/>
                    <a:pt x="3565663" y="1078802"/>
                    <a:pt x="3567026" y="1069943"/>
                  </a:cubicBezTo>
                  <a:lnTo>
                    <a:pt x="3607232" y="842334"/>
                  </a:lnTo>
                  <a:lnTo>
                    <a:pt x="3656979" y="1071987"/>
                  </a:lnTo>
                  <a:cubicBezTo>
                    <a:pt x="3659023" y="1079483"/>
                    <a:pt x="3663112" y="1086298"/>
                    <a:pt x="3669245" y="1091068"/>
                  </a:cubicBezTo>
                  <a:cubicBezTo>
                    <a:pt x="3675378" y="1095838"/>
                    <a:pt x="3682875" y="1098564"/>
                    <a:pt x="3690371" y="1098564"/>
                  </a:cubicBezTo>
                  <a:cubicBezTo>
                    <a:pt x="3854603" y="1098564"/>
                    <a:pt x="4162625" y="1098564"/>
                    <a:pt x="4326858" y="1098564"/>
                  </a:cubicBezTo>
                  <a:cubicBezTo>
                    <a:pt x="4340487" y="1098564"/>
                    <a:pt x="4354798" y="1098564"/>
                    <a:pt x="4368427" y="1098564"/>
                  </a:cubicBezTo>
                  <a:cubicBezTo>
                    <a:pt x="4405226" y="1098564"/>
                    <a:pt x="4459744" y="1066536"/>
                    <a:pt x="4459744" y="1015426"/>
                  </a:cubicBezTo>
                  <a:lnTo>
                    <a:pt x="4459744" y="659020"/>
                  </a:lnTo>
                  <a:cubicBezTo>
                    <a:pt x="4532660" y="646072"/>
                    <a:pt x="4611710" y="615407"/>
                    <a:pt x="4665545" y="552030"/>
                  </a:cubicBezTo>
                  <a:cubicBezTo>
                    <a:pt x="4672360" y="543171"/>
                    <a:pt x="4675086" y="532268"/>
                    <a:pt x="4673042" y="522046"/>
                  </a:cubicBezTo>
                  <a:cubicBezTo>
                    <a:pt x="4752091" y="414375"/>
                    <a:pt x="4786846" y="264453"/>
                    <a:pt x="4794342" y="184721"/>
                  </a:cubicBezTo>
                  <a:close/>
                </a:path>
              </a:pathLst>
            </a:custGeom>
            <a:solidFill>
              <a:schemeClr val="accent1"/>
            </a:solidFill>
            <a:ln w="6804" cap="flat">
              <a:noFill/>
              <a:prstDash val="solid"/>
              <a:miter/>
            </a:ln>
          </p:spPr>
          <p:txBody>
            <a:bodyPr rtlCol="0" anchor="ctr"/>
            <a:lstStyle/>
            <a:p>
              <a:endParaRPr lang="en-US"/>
            </a:p>
          </p:txBody>
        </p:sp>
        <p:grpSp>
          <p:nvGrpSpPr>
            <p:cNvPr id="7" name="Group 6">
              <a:extLst>
                <a:ext uri="{FF2B5EF4-FFF2-40B4-BE49-F238E27FC236}">
                  <a16:creationId xmlns:a16="http://schemas.microsoft.com/office/drawing/2014/main" xmlns="" id="{C36593EB-5869-4A8C-80A1-C05AA0B24BF0}"/>
                </a:ext>
              </a:extLst>
            </p:cNvPr>
            <p:cNvGrpSpPr/>
            <p:nvPr/>
          </p:nvGrpSpPr>
          <p:grpSpPr>
            <a:xfrm>
              <a:off x="477110" y="5658084"/>
              <a:ext cx="655351" cy="517912"/>
              <a:chOff x="6456816" y="5667609"/>
              <a:chExt cx="655351" cy="517912"/>
            </a:xfrm>
          </p:grpSpPr>
          <p:sp>
            <p:nvSpPr>
              <p:cNvPr id="9" name="Freeform: Shape 8">
                <a:extLst>
                  <a:ext uri="{FF2B5EF4-FFF2-40B4-BE49-F238E27FC236}">
                    <a16:creationId xmlns:a16="http://schemas.microsoft.com/office/drawing/2014/main" xmlns="" id="{063A0A4C-2BF4-47D2-AFFF-A22E96B3C12D}"/>
                  </a:ext>
                </a:extLst>
              </p:cNvPr>
              <p:cNvSpPr/>
              <p:nvPr/>
            </p:nvSpPr>
            <p:spPr>
              <a:xfrm>
                <a:off x="6456816" y="5667609"/>
                <a:ext cx="517913" cy="517912"/>
              </a:xfrm>
              <a:custGeom>
                <a:avLst/>
                <a:gdLst>
                  <a:gd name="connsiteX0" fmla="*/ 460475 w 517912"/>
                  <a:gd name="connsiteY0" fmla="*/ 259443 h 517912"/>
                  <a:gd name="connsiteX1" fmla="*/ 259443 w 517912"/>
                  <a:gd name="connsiteY1" fmla="*/ 460475 h 517912"/>
                  <a:gd name="connsiteX2" fmla="*/ 58411 w 517912"/>
                  <a:gd name="connsiteY2" fmla="*/ 259443 h 517912"/>
                  <a:gd name="connsiteX3" fmla="*/ 259443 w 517912"/>
                  <a:gd name="connsiteY3" fmla="*/ 58411 h 517912"/>
                  <a:gd name="connsiteX4" fmla="*/ 460475 w 517912"/>
                  <a:gd name="connsiteY4" fmla="*/ 259443 h 5179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912" h="517912">
                    <a:moveTo>
                      <a:pt x="460475" y="259443"/>
                    </a:moveTo>
                    <a:cubicBezTo>
                      <a:pt x="460475" y="370470"/>
                      <a:pt x="370470" y="460475"/>
                      <a:pt x="259443" y="460475"/>
                    </a:cubicBezTo>
                    <a:cubicBezTo>
                      <a:pt x="148416" y="460475"/>
                      <a:pt x="58411" y="370470"/>
                      <a:pt x="58411" y="259443"/>
                    </a:cubicBezTo>
                    <a:cubicBezTo>
                      <a:pt x="58411" y="148416"/>
                      <a:pt x="148416" y="58411"/>
                      <a:pt x="259443" y="58411"/>
                    </a:cubicBezTo>
                    <a:cubicBezTo>
                      <a:pt x="370470" y="58411"/>
                      <a:pt x="460475" y="148416"/>
                      <a:pt x="460475" y="259443"/>
                    </a:cubicBezTo>
                    <a:close/>
                  </a:path>
                </a:pathLst>
              </a:custGeom>
              <a:noFill/>
              <a:ln w="108857" cap="flat">
                <a:solidFill>
                  <a:schemeClr val="accent1"/>
                </a:solidFill>
                <a:prstDash val="solid"/>
                <a:miter/>
              </a:ln>
            </p:spPr>
            <p:txBody>
              <a:bodyPr rtlCol="0" anchor="ctr"/>
              <a:lstStyle/>
              <a:p>
                <a:endParaRPr lang="en-US"/>
              </a:p>
            </p:txBody>
          </p:sp>
          <p:sp>
            <p:nvSpPr>
              <p:cNvPr id="10" name="Rectangle: Rounded Corners 9">
                <a:extLst>
                  <a:ext uri="{FF2B5EF4-FFF2-40B4-BE49-F238E27FC236}">
                    <a16:creationId xmlns:a16="http://schemas.microsoft.com/office/drawing/2014/main" xmlns="" id="{C3DAC375-EEBC-4131-8F69-CD653EE61E82}"/>
                  </a:ext>
                </a:extLst>
              </p:cNvPr>
              <p:cNvSpPr/>
              <p:nvPr/>
            </p:nvSpPr>
            <p:spPr>
              <a:xfrm>
                <a:off x="6913640" y="5874290"/>
                <a:ext cx="198527" cy="129467"/>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8" name="Rectangle 7">
              <a:extLst>
                <a:ext uri="{FF2B5EF4-FFF2-40B4-BE49-F238E27FC236}">
                  <a16:creationId xmlns:a16="http://schemas.microsoft.com/office/drawing/2014/main" xmlns="" id="{C9A4658B-18D9-47F9-8999-4B217D15FD5B}"/>
                </a:ext>
              </a:extLst>
            </p:cNvPr>
            <p:cNvSpPr/>
            <p:nvPr/>
          </p:nvSpPr>
          <p:spPr>
            <a:xfrm>
              <a:off x="995023" y="5898145"/>
              <a:ext cx="6479203" cy="6533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1" name="Group 10">
            <a:extLst>
              <a:ext uri="{FF2B5EF4-FFF2-40B4-BE49-F238E27FC236}">
                <a16:creationId xmlns:a16="http://schemas.microsoft.com/office/drawing/2014/main" xmlns="" id="{0959607F-C050-4355-908E-D24DD45D9D08}"/>
              </a:ext>
            </a:extLst>
          </p:cNvPr>
          <p:cNvGrpSpPr/>
          <p:nvPr userDrawn="1"/>
        </p:nvGrpSpPr>
        <p:grpSpPr>
          <a:xfrm rot="10800000" flipV="1">
            <a:off x="347501" y="5899288"/>
            <a:ext cx="5572126" cy="862288"/>
            <a:chOff x="477110" y="4905446"/>
            <a:chExt cx="11078677" cy="1714429"/>
          </a:xfrm>
        </p:grpSpPr>
        <p:sp>
          <p:nvSpPr>
            <p:cNvPr id="12" name="Freeform: Shape 11">
              <a:extLst>
                <a:ext uri="{FF2B5EF4-FFF2-40B4-BE49-F238E27FC236}">
                  <a16:creationId xmlns:a16="http://schemas.microsoft.com/office/drawing/2014/main" xmlns="" id="{0EA74116-9898-4A6A-84F3-F61BBB7993C6}"/>
                </a:ext>
              </a:extLst>
            </p:cNvPr>
            <p:cNvSpPr/>
            <p:nvPr/>
          </p:nvSpPr>
          <p:spPr>
            <a:xfrm>
              <a:off x="6913640" y="4905446"/>
              <a:ext cx="4642147" cy="1714429"/>
            </a:xfrm>
            <a:custGeom>
              <a:avLst/>
              <a:gdLst>
                <a:gd name="connsiteX0" fmla="*/ 4794342 w 4797505"/>
                <a:gd name="connsiteY0" fmla="*/ 184721 h 1771805"/>
                <a:gd name="connsiteX1" fmla="*/ 4759588 w 4797505"/>
                <a:gd name="connsiteY1" fmla="*/ 70236 h 1771805"/>
                <a:gd name="connsiteX2" fmla="*/ 4668953 w 4797505"/>
                <a:gd name="connsiteY2" fmla="*/ 27303 h 1771805"/>
                <a:gd name="connsiteX3" fmla="*/ 4624657 w 4797505"/>
                <a:gd name="connsiteY3" fmla="*/ 6178 h 1771805"/>
                <a:gd name="connsiteX4" fmla="*/ 4564007 w 4797505"/>
                <a:gd name="connsiteY4" fmla="*/ 39570 h 1771805"/>
                <a:gd name="connsiteX5" fmla="*/ 4616480 w 4797505"/>
                <a:gd name="connsiteY5" fmla="*/ 84546 h 1771805"/>
                <a:gd name="connsiteX6" fmla="*/ 4665545 w 4797505"/>
                <a:gd name="connsiteY6" fmla="*/ 71598 h 1771805"/>
                <a:gd name="connsiteX7" fmla="*/ 4727559 w 4797505"/>
                <a:gd name="connsiteY7" fmla="*/ 101583 h 1771805"/>
                <a:gd name="connsiteX8" fmla="*/ 4750047 w 4797505"/>
                <a:gd name="connsiteY8" fmla="*/ 180633 h 1771805"/>
                <a:gd name="connsiteX9" fmla="*/ 4663501 w 4797505"/>
                <a:gd name="connsiteY9" fmla="*/ 456625 h 1771805"/>
                <a:gd name="connsiteX10" fmla="*/ 4638968 w 4797505"/>
                <a:gd name="connsiteY10" fmla="*/ 494787 h 1771805"/>
                <a:gd name="connsiteX11" fmla="*/ 4613073 w 4797505"/>
                <a:gd name="connsiteY11" fmla="*/ 507054 h 1771805"/>
                <a:gd name="connsiteX12" fmla="*/ 4430440 w 4797505"/>
                <a:gd name="connsiteY12" fmla="*/ 593600 h 1771805"/>
                <a:gd name="connsiteX13" fmla="*/ 4257349 w 4797505"/>
                <a:gd name="connsiteY13" fmla="*/ 504328 h 1771805"/>
                <a:gd name="connsiteX14" fmla="*/ 4231453 w 4797505"/>
                <a:gd name="connsiteY14" fmla="*/ 492062 h 1771805"/>
                <a:gd name="connsiteX15" fmla="*/ 4206920 w 4797505"/>
                <a:gd name="connsiteY15" fmla="*/ 453900 h 1771805"/>
                <a:gd name="connsiteX16" fmla="*/ 4119011 w 4797505"/>
                <a:gd name="connsiteY16" fmla="*/ 178588 h 1771805"/>
                <a:gd name="connsiteX17" fmla="*/ 4140818 w 4797505"/>
                <a:gd name="connsiteY17" fmla="*/ 99538 h 1771805"/>
                <a:gd name="connsiteX18" fmla="*/ 4203513 w 4797505"/>
                <a:gd name="connsiteY18" fmla="*/ 69554 h 1771805"/>
                <a:gd name="connsiteX19" fmla="*/ 4252578 w 4797505"/>
                <a:gd name="connsiteY19" fmla="*/ 82502 h 1771805"/>
                <a:gd name="connsiteX20" fmla="*/ 4305051 w 4797505"/>
                <a:gd name="connsiteY20" fmla="*/ 37525 h 1771805"/>
                <a:gd name="connsiteX21" fmla="*/ 4244401 w 4797505"/>
                <a:gd name="connsiteY21" fmla="*/ 4134 h 1771805"/>
                <a:gd name="connsiteX22" fmla="*/ 4199424 w 4797505"/>
                <a:gd name="connsiteY22" fmla="*/ 25259 h 1771805"/>
                <a:gd name="connsiteX23" fmla="*/ 4109471 w 4797505"/>
                <a:gd name="connsiteY23" fmla="*/ 68191 h 1771805"/>
                <a:gd name="connsiteX24" fmla="*/ 4075398 w 4797505"/>
                <a:gd name="connsiteY24" fmla="*/ 183359 h 1771805"/>
                <a:gd name="connsiteX25" fmla="*/ 4196698 w 4797505"/>
                <a:gd name="connsiteY25" fmla="*/ 520002 h 1771805"/>
                <a:gd name="connsiteX26" fmla="*/ 4204195 w 4797505"/>
                <a:gd name="connsiteY26" fmla="*/ 549986 h 1771805"/>
                <a:gd name="connsiteX27" fmla="*/ 4391597 w 4797505"/>
                <a:gd name="connsiteY27" fmla="*/ 660383 h 1771805"/>
                <a:gd name="connsiteX28" fmla="*/ 4391597 w 4797505"/>
                <a:gd name="connsiteY28" fmla="*/ 928880 h 1771805"/>
                <a:gd name="connsiteX29" fmla="*/ 4318680 w 4797505"/>
                <a:gd name="connsiteY29" fmla="*/ 1031099 h 1771805"/>
                <a:gd name="connsiteX30" fmla="*/ 3718992 w 4797505"/>
                <a:gd name="connsiteY30" fmla="*/ 1031099 h 1771805"/>
                <a:gd name="connsiteX31" fmla="*/ 3638579 w 4797505"/>
                <a:gd name="connsiteY31" fmla="*/ 673331 h 1771805"/>
                <a:gd name="connsiteX32" fmla="*/ 3626313 w 4797505"/>
                <a:gd name="connsiteY32" fmla="*/ 654250 h 1771805"/>
                <a:gd name="connsiteX33" fmla="*/ 3604506 w 4797505"/>
                <a:gd name="connsiteY33" fmla="*/ 646754 h 1771805"/>
                <a:gd name="connsiteX34" fmla="*/ 3603825 w 4797505"/>
                <a:gd name="connsiteY34" fmla="*/ 646754 h 1771805"/>
                <a:gd name="connsiteX35" fmla="*/ 3582018 w 4797505"/>
                <a:gd name="connsiteY35" fmla="*/ 654931 h 1771805"/>
                <a:gd name="connsiteX36" fmla="*/ 3570433 w 4797505"/>
                <a:gd name="connsiteY36" fmla="*/ 674694 h 1771805"/>
                <a:gd name="connsiteX37" fmla="*/ 3504331 w 4797505"/>
                <a:gd name="connsiteY37" fmla="*/ 1030418 h 1771805"/>
                <a:gd name="connsiteX38" fmla="*/ 3404837 w 4797505"/>
                <a:gd name="connsiteY38" fmla="*/ 1030418 h 1771805"/>
                <a:gd name="connsiteX39" fmla="*/ 3272633 w 4797505"/>
                <a:gd name="connsiteY39" fmla="*/ 319651 h 1771805"/>
                <a:gd name="connsiteX40" fmla="*/ 3261048 w 4797505"/>
                <a:gd name="connsiteY40" fmla="*/ 298526 h 1771805"/>
                <a:gd name="connsiteX41" fmla="*/ 3238560 w 4797505"/>
                <a:gd name="connsiteY41" fmla="*/ 290348 h 1771805"/>
                <a:gd name="connsiteX42" fmla="*/ 3216072 w 4797505"/>
                <a:gd name="connsiteY42" fmla="*/ 298526 h 1771805"/>
                <a:gd name="connsiteX43" fmla="*/ 3204487 w 4797505"/>
                <a:gd name="connsiteY43" fmla="*/ 319651 h 1771805"/>
                <a:gd name="connsiteX44" fmla="*/ 3060016 w 4797505"/>
                <a:gd name="connsiteY44" fmla="*/ 1199421 h 1771805"/>
                <a:gd name="connsiteX45" fmla="*/ 3046387 w 4797505"/>
                <a:gd name="connsiteY45" fmla="*/ 1041321 h 1771805"/>
                <a:gd name="connsiteX46" fmla="*/ 3035484 w 4797505"/>
                <a:gd name="connsiteY46" fmla="*/ 1018833 h 1771805"/>
                <a:gd name="connsiteX47" fmla="*/ 3012314 w 4797505"/>
                <a:gd name="connsiteY47" fmla="*/ 1009293 h 1771805"/>
                <a:gd name="connsiteX48" fmla="*/ 2970745 w 4797505"/>
                <a:gd name="connsiteY48" fmla="*/ 1009293 h 1771805"/>
                <a:gd name="connsiteX49" fmla="*/ 2970745 w 4797505"/>
                <a:gd name="connsiteY49" fmla="*/ 1008611 h 1771805"/>
                <a:gd name="connsiteX50" fmla="*/ 2938716 w 4797505"/>
                <a:gd name="connsiteY50" fmla="*/ 1008611 h 1771805"/>
                <a:gd name="connsiteX51" fmla="*/ 2909413 w 4797505"/>
                <a:gd name="connsiteY51" fmla="*/ 1008611 h 1771805"/>
                <a:gd name="connsiteX52" fmla="*/ 1420414 w 4797505"/>
                <a:gd name="connsiteY52" fmla="*/ 1008611 h 1771805"/>
                <a:gd name="connsiteX53" fmla="*/ 1399289 w 4797505"/>
                <a:gd name="connsiteY53" fmla="*/ 1008611 h 1771805"/>
                <a:gd name="connsiteX54" fmla="*/ 1380889 w 4797505"/>
                <a:gd name="connsiteY54" fmla="*/ 1008611 h 1771805"/>
                <a:gd name="connsiteX55" fmla="*/ 1358401 w 4797505"/>
                <a:gd name="connsiteY55" fmla="*/ 1016789 h 1771805"/>
                <a:gd name="connsiteX56" fmla="*/ 1346816 w 4797505"/>
                <a:gd name="connsiteY56" fmla="*/ 1037914 h 1771805"/>
                <a:gd name="connsiteX57" fmla="*/ 1250048 w 4797505"/>
                <a:gd name="connsiteY57" fmla="*/ 1495176 h 1771805"/>
                <a:gd name="connsiteX58" fmla="*/ 1083771 w 4797505"/>
                <a:gd name="connsiteY58" fmla="*/ 567023 h 1771805"/>
                <a:gd name="connsiteX59" fmla="*/ 1072186 w 4797505"/>
                <a:gd name="connsiteY59" fmla="*/ 545897 h 1771805"/>
                <a:gd name="connsiteX60" fmla="*/ 1049698 w 4797505"/>
                <a:gd name="connsiteY60" fmla="*/ 537720 h 1771805"/>
                <a:gd name="connsiteX61" fmla="*/ 1049016 w 4797505"/>
                <a:gd name="connsiteY61" fmla="*/ 537720 h 1771805"/>
                <a:gd name="connsiteX62" fmla="*/ 1048335 w 4797505"/>
                <a:gd name="connsiteY62" fmla="*/ 537720 h 1771805"/>
                <a:gd name="connsiteX63" fmla="*/ 1025847 w 4797505"/>
                <a:gd name="connsiteY63" fmla="*/ 547260 h 1771805"/>
                <a:gd name="connsiteX64" fmla="*/ 1014943 w 4797505"/>
                <a:gd name="connsiteY64" fmla="*/ 569748 h 1771805"/>
                <a:gd name="connsiteX65" fmla="*/ 978144 w 4797505"/>
                <a:gd name="connsiteY65" fmla="*/ 1009293 h 1771805"/>
                <a:gd name="connsiteX66" fmla="*/ 899094 w 4797505"/>
                <a:gd name="connsiteY66" fmla="*/ 1009293 h 1771805"/>
                <a:gd name="connsiteX67" fmla="*/ 876606 w 4797505"/>
                <a:gd name="connsiteY67" fmla="*/ 1017470 h 1771805"/>
                <a:gd name="connsiteX68" fmla="*/ 865021 w 4797505"/>
                <a:gd name="connsiteY68" fmla="*/ 1038595 h 1771805"/>
                <a:gd name="connsiteX69" fmla="*/ 805052 w 4797505"/>
                <a:gd name="connsiteY69" fmla="*/ 1289374 h 1771805"/>
                <a:gd name="connsiteX70" fmla="*/ 775068 w 4797505"/>
                <a:gd name="connsiteY70" fmla="*/ 1052906 h 1771805"/>
                <a:gd name="connsiteX71" fmla="*/ 762801 w 4797505"/>
                <a:gd name="connsiteY71" fmla="*/ 1033144 h 1771805"/>
                <a:gd name="connsiteX72" fmla="*/ 740995 w 4797505"/>
                <a:gd name="connsiteY72" fmla="*/ 1025648 h 1771805"/>
                <a:gd name="connsiteX73" fmla="*/ 3651 w 4797505"/>
                <a:gd name="connsiteY73" fmla="*/ 1025648 h 1771805"/>
                <a:gd name="connsiteX74" fmla="*/ 3651 w 4797505"/>
                <a:gd name="connsiteY74" fmla="*/ 1095157 h 1771805"/>
                <a:gd name="connsiteX75" fmla="*/ 713055 w 4797505"/>
                <a:gd name="connsiteY75" fmla="*/ 1095157 h 1771805"/>
                <a:gd name="connsiteX76" fmla="*/ 775749 w 4797505"/>
                <a:gd name="connsiteY76" fmla="*/ 1486999 h 1771805"/>
                <a:gd name="connsiteX77" fmla="*/ 788016 w 4797505"/>
                <a:gd name="connsiteY77" fmla="*/ 1506761 h 1771805"/>
                <a:gd name="connsiteX78" fmla="*/ 810504 w 4797505"/>
                <a:gd name="connsiteY78" fmla="*/ 1514257 h 1771805"/>
                <a:gd name="connsiteX79" fmla="*/ 810504 w 4797505"/>
                <a:gd name="connsiteY79" fmla="*/ 1514257 h 1771805"/>
                <a:gd name="connsiteX80" fmla="*/ 832311 w 4797505"/>
                <a:gd name="connsiteY80" fmla="*/ 1506080 h 1771805"/>
                <a:gd name="connsiteX81" fmla="*/ 843896 w 4797505"/>
                <a:gd name="connsiteY81" fmla="*/ 1485636 h 1771805"/>
                <a:gd name="connsiteX82" fmla="*/ 929079 w 4797505"/>
                <a:gd name="connsiteY82" fmla="*/ 1080165 h 1771805"/>
                <a:gd name="connsiteX83" fmla="*/ 1010173 w 4797505"/>
                <a:gd name="connsiteY83" fmla="*/ 1080165 h 1771805"/>
                <a:gd name="connsiteX84" fmla="*/ 1033343 w 4797505"/>
                <a:gd name="connsiteY84" fmla="*/ 1071306 h 1771805"/>
                <a:gd name="connsiteX85" fmla="*/ 1044246 w 4797505"/>
                <a:gd name="connsiteY85" fmla="*/ 1048817 h 1771805"/>
                <a:gd name="connsiteX86" fmla="*/ 1057875 w 4797505"/>
                <a:gd name="connsiteY86" fmla="*/ 890036 h 1771805"/>
                <a:gd name="connsiteX87" fmla="*/ 1216656 w 4797505"/>
                <a:gd name="connsiteY87" fmla="*/ 1740503 h 1771805"/>
                <a:gd name="connsiteX88" fmla="*/ 1228241 w 4797505"/>
                <a:gd name="connsiteY88" fmla="*/ 1761629 h 1771805"/>
                <a:gd name="connsiteX89" fmla="*/ 1250730 w 4797505"/>
                <a:gd name="connsiteY89" fmla="*/ 1769806 h 1771805"/>
                <a:gd name="connsiteX90" fmla="*/ 1273218 w 4797505"/>
                <a:gd name="connsiteY90" fmla="*/ 1760947 h 1771805"/>
                <a:gd name="connsiteX91" fmla="*/ 1284803 w 4797505"/>
                <a:gd name="connsiteY91" fmla="*/ 1739822 h 1771805"/>
                <a:gd name="connsiteX92" fmla="*/ 1410192 w 4797505"/>
                <a:gd name="connsiteY92" fmla="*/ 1078802 h 1771805"/>
                <a:gd name="connsiteX93" fmla="*/ 2907369 w 4797505"/>
                <a:gd name="connsiteY93" fmla="*/ 1078802 h 1771805"/>
                <a:gd name="connsiteX94" fmla="*/ 2936671 w 4797505"/>
                <a:gd name="connsiteY94" fmla="*/ 1078802 h 1771805"/>
                <a:gd name="connsiteX95" fmla="*/ 2968700 w 4797505"/>
                <a:gd name="connsiteY95" fmla="*/ 1078802 h 1771805"/>
                <a:gd name="connsiteX96" fmla="*/ 2968700 w 4797505"/>
                <a:gd name="connsiteY96" fmla="*/ 1078120 h 1771805"/>
                <a:gd name="connsiteX97" fmla="*/ 2978922 w 4797505"/>
                <a:gd name="connsiteY97" fmla="*/ 1078120 h 1771805"/>
                <a:gd name="connsiteX98" fmla="*/ 3015721 w 4797505"/>
                <a:gd name="connsiteY98" fmla="*/ 1497221 h 1771805"/>
                <a:gd name="connsiteX99" fmla="*/ 3026625 w 4797505"/>
                <a:gd name="connsiteY99" fmla="*/ 1519027 h 1771805"/>
                <a:gd name="connsiteX100" fmla="*/ 3049113 w 4797505"/>
                <a:gd name="connsiteY100" fmla="*/ 1528568 h 1771805"/>
                <a:gd name="connsiteX101" fmla="*/ 3049794 w 4797505"/>
                <a:gd name="connsiteY101" fmla="*/ 1528568 h 1771805"/>
                <a:gd name="connsiteX102" fmla="*/ 3050476 w 4797505"/>
                <a:gd name="connsiteY102" fmla="*/ 1528568 h 1771805"/>
                <a:gd name="connsiteX103" fmla="*/ 3072964 w 4797505"/>
                <a:gd name="connsiteY103" fmla="*/ 1520390 h 1771805"/>
                <a:gd name="connsiteX104" fmla="*/ 3084549 w 4797505"/>
                <a:gd name="connsiteY104" fmla="*/ 1499265 h 1771805"/>
                <a:gd name="connsiteX105" fmla="*/ 3237197 w 4797505"/>
                <a:gd name="connsiteY105" fmla="*/ 563615 h 1771805"/>
                <a:gd name="connsiteX106" fmla="*/ 3340098 w 4797505"/>
                <a:gd name="connsiteY106" fmla="*/ 1068580 h 1771805"/>
                <a:gd name="connsiteX107" fmla="*/ 3340098 w 4797505"/>
                <a:gd name="connsiteY107" fmla="*/ 1068580 h 1771805"/>
                <a:gd name="connsiteX108" fmla="*/ 3351683 w 4797505"/>
                <a:gd name="connsiteY108" fmla="*/ 1089705 h 1771805"/>
                <a:gd name="connsiteX109" fmla="*/ 3374171 w 4797505"/>
                <a:gd name="connsiteY109" fmla="*/ 1098564 h 1771805"/>
                <a:gd name="connsiteX110" fmla="*/ 3533634 w 4797505"/>
                <a:gd name="connsiteY110" fmla="*/ 1098564 h 1771805"/>
                <a:gd name="connsiteX111" fmla="*/ 3555441 w 4797505"/>
                <a:gd name="connsiteY111" fmla="*/ 1090387 h 1771805"/>
                <a:gd name="connsiteX112" fmla="*/ 3567026 w 4797505"/>
                <a:gd name="connsiteY112" fmla="*/ 1069943 h 1771805"/>
                <a:gd name="connsiteX113" fmla="*/ 3607232 w 4797505"/>
                <a:gd name="connsiteY113" fmla="*/ 842334 h 1771805"/>
                <a:gd name="connsiteX114" fmla="*/ 3656979 w 4797505"/>
                <a:gd name="connsiteY114" fmla="*/ 1071987 h 1771805"/>
                <a:gd name="connsiteX115" fmla="*/ 3669245 w 4797505"/>
                <a:gd name="connsiteY115" fmla="*/ 1091068 h 1771805"/>
                <a:gd name="connsiteX116" fmla="*/ 3690371 w 4797505"/>
                <a:gd name="connsiteY116" fmla="*/ 1098564 h 1771805"/>
                <a:gd name="connsiteX117" fmla="*/ 4326858 w 4797505"/>
                <a:gd name="connsiteY117" fmla="*/ 1098564 h 1771805"/>
                <a:gd name="connsiteX118" fmla="*/ 4368427 w 4797505"/>
                <a:gd name="connsiteY118" fmla="*/ 1098564 h 1771805"/>
                <a:gd name="connsiteX119" fmla="*/ 4459744 w 4797505"/>
                <a:gd name="connsiteY119" fmla="*/ 1015426 h 1771805"/>
                <a:gd name="connsiteX120" fmla="*/ 4459744 w 4797505"/>
                <a:gd name="connsiteY120" fmla="*/ 659020 h 1771805"/>
                <a:gd name="connsiteX121" fmla="*/ 4665545 w 4797505"/>
                <a:gd name="connsiteY121" fmla="*/ 552030 h 1771805"/>
                <a:gd name="connsiteX122" fmla="*/ 4673042 w 4797505"/>
                <a:gd name="connsiteY122" fmla="*/ 522046 h 1771805"/>
                <a:gd name="connsiteX123" fmla="*/ 4794342 w 4797505"/>
                <a:gd name="connsiteY123" fmla="*/ 184721 h 1771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Lst>
              <a:rect l="l" t="t" r="r" b="b"/>
              <a:pathLst>
                <a:path w="4797505" h="1771805">
                  <a:moveTo>
                    <a:pt x="4794342" y="184721"/>
                  </a:moveTo>
                  <a:cubicBezTo>
                    <a:pt x="4799112" y="137019"/>
                    <a:pt x="4787527" y="98176"/>
                    <a:pt x="4759588" y="70236"/>
                  </a:cubicBezTo>
                  <a:cubicBezTo>
                    <a:pt x="4733692" y="43658"/>
                    <a:pt x="4698256" y="32074"/>
                    <a:pt x="4668953" y="27303"/>
                  </a:cubicBezTo>
                  <a:cubicBezTo>
                    <a:pt x="4659412" y="16400"/>
                    <a:pt x="4643739" y="8222"/>
                    <a:pt x="4624657" y="6178"/>
                  </a:cubicBezTo>
                  <a:cubicBezTo>
                    <a:pt x="4593310" y="2771"/>
                    <a:pt x="4566052" y="18444"/>
                    <a:pt x="4564007" y="39570"/>
                  </a:cubicBezTo>
                  <a:cubicBezTo>
                    <a:pt x="4561963" y="61377"/>
                    <a:pt x="4585814" y="81820"/>
                    <a:pt x="4616480" y="84546"/>
                  </a:cubicBezTo>
                  <a:cubicBezTo>
                    <a:pt x="4636242" y="86591"/>
                    <a:pt x="4653961" y="81139"/>
                    <a:pt x="4665545" y="71598"/>
                  </a:cubicBezTo>
                  <a:cubicBezTo>
                    <a:pt x="4686671" y="75687"/>
                    <a:pt x="4711203" y="83865"/>
                    <a:pt x="4727559" y="101583"/>
                  </a:cubicBezTo>
                  <a:cubicBezTo>
                    <a:pt x="4745958" y="119982"/>
                    <a:pt x="4753454" y="145878"/>
                    <a:pt x="4750047" y="180633"/>
                  </a:cubicBezTo>
                  <a:cubicBezTo>
                    <a:pt x="4742551" y="254912"/>
                    <a:pt x="4715974" y="366672"/>
                    <a:pt x="4663501" y="456625"/>
                  </a:cubicBezTo>
                  <a:cubicBezTo>
                    <a:pt x="4655323" y="470255"/>
                    <a:pt x="4647146" y="483203"/>
                    <a:pt x="4638968" y="494787"/>
                  </a:cubicBezTo>
                  <a:cubicBezTo>
                    <a:pt x="4629428" y="494787"/>
                    <a:pt x="4619888" y="499558"/>
                    <a:pt x="4613073" y="507054"/>
                  </a:cubicBezTo>
                  <a:cubicBezTo>
                    <a:pt x="4561963" y="567023"/>
                    <a:pt x="4499268" y="593600"/>
                    <a:pt x="4430440" y="593600"/>
                  </a:cubicBezTo>
                  <a:cubicBezTo>
                    <a:pt x="4365020" y="591555"/>
                    <a:pt x="4306414" y="562252"/>
                    <a:pt x="4257349" y="504328"/>
                  </a:cubicBezTo>
                  <a:cubicBezTo>
                    <a:pt x="4250534" y="496150"/>
                    <a:pt x="4240993" y="492062"/>
                    <a:pt x="4231453" y="492062"/>
                  </a:cubicBezTo>
                  <a:cubicBezTo>
                    <a:pt x="4223275" y="480477"/>
                    <a:pt x="4214417" y="467529"/>
                    <a:pt x="4206920" y="453900"/>
                  </a:cubicBezTo>
                  <a:cubicBezTo>
                    <a:pt x="4153766" y="363946"/>
                    <a:pt x="4126507" y="252186"/>
                    <a:pt x="4119011" y="178588"/>
                  </a:cubicBezTo>
                  <a:cubicBezTo>
                    <a:pt x="4115604" y="143834"/>
                    <a:pt x="4122419" y="117938"/>
                    <a:pt x="4140818" y="99538"/>
                  </a:cubicBezTo>
                  <a:cubicBezTo>
                    <a:pt x="4157855" y="81820"/>
                    <a:pt x="4181706" y="73643"/>
                    <a:pt x="4203513" y="69554"/>
                  </a:cubicBezTo>
                  <a:cubicBezTo>
                    <a:pt x="4214417" y="79095"/>
                    <a:pt x="4232816" y="84546"/>
                    <a:pt x="4252578" y="82502"/>
                  </a:cubicBezTo>
                  <a:cubicBezTo>
                    <a:pt x="4283926" y="79095"/>
                    <a:pt x="4307777" y="59332"/>
                    <a:pt x="4305051" y="37525"/>
                  </a:cubicBezTo>
                  <a:cubicBezTo>
                    <a:pt x="4303007" y="15718"/>
                    <a:pt x="4275748" y="726"/>
                    <a:pt x="4244401" y="4134"/>
                  </a:cubicBezTo>
                  <a:cubicBezTo>
                    <a:pt x="4225320" y="6178"/>
                    <a:pt x="4208964" y="14356"/>
                    <a:pt x="4199424" y="25259"/>
                  </a:cubicBezTo>
                  <a:cubicBezTo>
                    <a:pt x="4170121" y="30029"/>
                    <a:pt x="4135366" y="42296"/>
                    <a:pt x="4109471" y="68191"/>
                  </a:cubicBezTo>
                  <a:cubicBezTo>
                    <a:pt x="4081531" y="96131"/>
                    <a:pt x="4069946" y="134975"/>
                    <a:pt x="4075398" y="183359"/>
                  </a:cubicBezTo>
                  <a:cubicBezTo>
                    <a:pt x="4083575" y="262408"/>
                    <a:pt x="4118330" y="413012"/>
                    <a:pt x="4196698" y="520002"/>
                  </a:cubicBezTo>
                  <a:cubicBezTo>
                    <a:pt x="4194654" y="530224"/>
                    <a:pt x="4197380" y="541127"/>
                    <a:pt x="4204195" y="549986"/>
                  </a:cubicBezTo>
                  <a:cubicBezTo>
                    <a:pt x="4258712" y="614044"/>
                    <a:pt x="4319362" y="647435"/>
                    <a:pt x="4391597" y="660383"/>
                  </a:cubicBezTo>
                  <a:lnTo>
                    <a:pt x="4391597" y="928880"/>
                  </a:lnTo>
                  <a:cubicBezTo>
                    <a:pt x="4392960" y="972494"/>
                    <a:pt x="4385464" y="1027011"/>
                    <a:pt x="4318680" y="1031099"/>
                  </a:cubicBezTo>
                  <a:lnTo>
                    <a:pt x="3718992" y="1031099"/>
                  </a:lnTo>
                  <a:lnTo>
                    <a:pt x="3638579" y="673331"/>
                  </a:lnTo>
                  <a:cubicBezTo>
                    <a:pt x="3636535" y="665153"/>
                    <a:pt x="3632446" y="659020"/>
                    <a:pt x="3626313" y="654250"/>
                  </a:cubicBezTo>
                  <a:cubicBezTo>
                    <a:pt x="3620861" y="649480"/>
                    <a:pt x="3613365" y="647435"/>
                    <a:pt x="3604506" y="646754"/>
                  </a:cubicBezTo>
                  <a:lnTo>
                    <a:pt x="3603825" y="646754"/>
                  </a:lnTo>
                  <a:cubicBezTo>
                    <a:pt x="3595647" y="646754"/>
                    <a:pt x="3588151" y="649480"/>
                    <a:pt x="3582018" y="654931"/>
                  </a:cubicBezTo>
                  <a:cubicBezTo>
                    <a:pt x="3576566" y="659702"/>
                    <a:pt x="3571796" y="666516"/>
                    <a:pt x="3570433" y="674694"/>
                  </a:cubicBezTo>
                  <a:lnTo>
                    <a:pt x="3504331" y="1030418"/>
                  </a:lnTo>
                  <a:lnTo>
                    <a:pt x="3404837" y="1030418"/>
                  </a:lnTo>
                  <a:lnTo>
                    <a:pt x="3272633" y="319651"/>
                  </a:lnTo>
                  <a:cubicBezTo>
                    <a:pt x="3271270" y="311474"/>
                    <a:pt x="3267182" y="303978"/>
                    <a:pt x="3261048" y="298526"/>
                  </a:cubicBezTo>
                  <a:cubicBezTo>
                    <a:pt x="3254915" y="293074"/>
                    <a:pt x="3246738" y="290348"/>
                    <a:pt x="3238560" y="290348"/>
                  </a:cubicBezTo>
                  <a:cubicBezTo>
                    <a:pt x="3230382" y="290348"/>
                    <a:pt x="3222205" y="293756"/>
                    <a:pt x="3216072" y="298526"/>
                  </a:cubicBezTo>
                  <a:cubicBezTo>
                    <a:pt x="3209938" y="303978"/>
                    <a:pt x="3205850" y="311474"/>
                    <a:pt x="3204487" y="319651"/>
                  </a:cubicBezTo>
                  <a:lnTo>
                    <a:pt x="3060016" y="1199421"/>
                  </a:lnTo>
                  <a:lnTo>
                    <a:pt x="3046387" y="1041321"/>
                  </a:lnTo>
                  <a:cubicBezTo>
                    <a:pt x="3045706" y="1032462"/>
                    <a:pt x="3041617" y="1024285"/>
                    <a:pt x="3035484" y="1018833"/>
                  </a:cubicBezTo>
                  <a:cubicBezTo>
                    <a:pt x="3029351" y="1013381"/>
                    <a:pt x="3021173" y="1009293"/>
                    <a:pt x="3012314" y="1009293"/>
                  </a:cubicBezTo>
                  <a:lnTo>
                    <a:pt x="2970745" y="1009293"/>
                  </a:lnTo>
                  <a:lnTo>
                    <a:pt x="2970745" y="1008611"/>
                  </a:lnTo>
                  <a:lnTo>
                    <a:pt x="2938716" y="1008611"/>
                  </a:lnTo>
                  <a:lnTo>
                    <a:pt x="2909413" y="1008611"/>
                  </a:lnTo>
                  <a:lnTo>
                    <a:pt x="1420414" y="1008611"/>
                  </a:lnTo>
                  <a:lnTo>
                    <a:pt x="1399289" y="1008611"/>
                  </a:lnTo>
                  <a:lnTo>
                    <a:pt x="1380889" y="1008611"/>
                  </a:lnTo>
                  <a:cubicBezTo>
                    <a:pt x="1372030" y="1008611"/>
                    <a:pt x="1363853" y="1012018"/>
                    <a:pt x="1358401" y="1016789"/>
                  </a:cubicBezTo>
                  <a:cubicBezTo>
                    <a:pt x="1352268" y="1022240"/>
                    <a:pt x="1347498" y="1029736"/>
                    <a:pt x="1346816" y="1037914"/>
                  </a:cubicBezTo>
                  <a:lnTo>
                    <a:pt x="1250048" y="1495176"/>
                  </a:lnTo>
                  <a:lnTo>
                    <a:pt x="1083771" y="567023"/>
                  </a:lnTo>
                  <a:cubicBezTo>
                    <a:pt x="1082408" y="558845"/>
                    <a:pt x="1078319" y="551349"/>
                    <a:pt x="1072186" y="545897"/>
                  </a:cubicBezTo>
                  <a:cubicBezTo>
                    <a:pt x="1066053" y="540446"/>
                    <a:pt x="1058557" y="537720"/>
                    <a:pt x="1049698" y="537720"/>
                  </a:cubicBezTo>
                  <a:lnTo>
                    <a:pt x="1049016" y="537720"/>
                  </a:lnTo>
                  <a:lnTo>
                    <a:pt x="1048335" y="537720"/>
                  </a:lnTo>
                  <a:cubicBezTo>
                    <a:pt x="1040157" y="537720"/>
                    <a:pt x="1031980" y="541808"/>
                    <a:pt x="1025847" y="547260"/>
                  </a:cubicBezTo>
                  <a:cubicBezTo>
                    <a:pt x="1019713" y="552712"/>
                    <a:pt x="1015625" y="560889"/>
                    <a:pt x="1014943" y="569748"/>
                  </a:cubicBezTo>
                  <a:lnTo>
                    <a:pt x="978144" y="1009293"/>
                  </a:lnTo>
                  <a:lnTo>
                    <a:pt x="899094" y="1009293"/>
                  </a:lnTo>
                  <a:cubicBezTo>
                    <a:pt x="890235" y="1009293"/>
                    <a:pt x="882739" y="1012700"/>
                    <a:pt x="876606" y="1017470"/>
                  </a:cubicBezTo>
                  <a:cubicBezTo>
                    <a:pt x="870473" y="1022922"/>
                    <a:pt x="866384" y="1029736"/>
                    <a:pt x="865021" y="1038595"/>
                  </a:cubicBezTo>
                  <a:lnTo>
                    <a:pt x="805052" y="1289374"/>
                  </a:lnTo>
                  <a:lnTo>
                    <a:pt x="775068" y="1052906"/>
                  </a:lnTo>
                  <a:cubicBezTo>
                    <a:pt x="773705" y="1044729"/>
                    <a:pt x="768935" y="1037914"/>
                    <a:pt x="762801" y="1033144"/>
                  </a:cubicBezTo>
                  <a:cubicBezTo>
                    <a:pt x="756668" y="1028374"/>
                    <a:pt x="749172" y="1025648"/>
                    <a:pt x="740995" y="1025648"/>
                  </a:cubicBezTo>
                  <a:lnTo>
                    <a:pt x="3651" y="1025648"/>
                  </a:lnTo>
                  <a:lnTo>
                    <a:pt x="3651" y="1095157"/>
                  </a:lnTo>
                  <a:lnTo>
                    <a:pt x="713055" y="1095157"/>
                  </a:lnTo>
                  <a:lnTo>
                    <a:pt x="775749" y="1486999"/>
                  </a:lnTo>
                  <a:cubicBezTo>
                    <a:pt x="777794" y="1495176"/>
                    <a:pt x="781882" y="1501991"/>
                    <a:pt x="788016" y="1506761"/>
                  </a:cubicBezTo>
                  <a:cubicBezTo>
                    <a:pt x="794149" y="1511531"/>
                    <a:pt x="802326" y="1514257"/>
                    <a:pt x="810504" y="1514257"/>
                  </a:cubicBezTo>
                  <a:lnTo>
                    <a:pt x="810504" y="1514257"/>
                  </a:lnTo>
                  <a:cubicBezTo>
                    <a:pt x="818682" y="1514257"/>
                    <a:pt x="826178" y="1510850"/>
                    <a:pt x="832311" y="1506080"/>
                  </a:cubicBezTo>
                  <a:cubicBezTo>
                    <a:pt x="838444" y="1500628"/>
                    <a:pt x="842533" y="1493813"/>
                    <a:pt x="843896" y="1485636"/>
                  </a:cubicBezTo>
                  <a:lnTo>
                    <a:pt x="929079" y="1080165"/>
                  </a:lnTo>
                  <a:lnTo>
                    <a:pt x="1010173" y="1080165"/>
                  </a:lnTo>
                  <a:cubicBezTo>
                    <a:pt x="1019032" y="1080165"/>
                    <a:pt x="1027209" y="1076758"/>
                    <a:pt x="1033343" y="1071306"/>
                  </a:cubicBezTo>
                  <a:cubicBezTo>
                    <a:pt x="1039476" y="1065854"/>
                    <a:pt x="1043565" y="1057677"/>
                    <a:pt x="1044246" y="1048817"/>
                  </a:cubicBezTo>
                  <a:lnTo>
                    <a:pt x="1057875" y="890036"/>
                  </a:lnTo>
                  <a:lnTo>
                    <a:pt x="1216656" y="1740503"/>
                  </a:lnTo>
                  <a:cubicBezTo>
                    <a:pt x="1218019" y="1748681"/>
                    <a:pt x="1222108" y="1756177"/>
                    <a:pt x="1228241" y="1761629"/>
                  </a:cubicBezTo>
                  <a:cubicBezTo>
                    <a:pt x="1234375" y="1767080"/>
                    <a:pt x="1241871" y="1769806"/>
                    <a:pt x="1250730" y="1769806"/>
                  </a:cubicBezTo>
                  <a:cubicBezTo>
                    <a:pt x="1259589" y="1769806"/>
                    <a:pt x="1267085" y="1766399"/>
                    <a:pt x="1273218" y="1760947"/>
                  </a:cubicBezTo>
                  <a:cubicBezTo>
                    <a:pt x="1279351" y="1755495"/>
                    <a:pt x="1283440" y="1747999"/>
                    <a:pt x="1284803" y="1739822"/>
                  </a:cubicBezTo>
                  <a:lnTo>
                    <a:pt x="1410192" y="1078802"/>
                  </a:lnTo>
                  <a:lnTo>
                    <a:pt x="2907369" y="1078802"/>
                  </a:lnTo>
                  <a:lnTo>
                    <a:pt x="2936671" y="1078802"/>
                  </a:lnTo>
                  <a:lnTo>
                    <a:pt x="2968700" y="1078802"/>
                  </a:lnTo>
                  <a:lnTo>
                    <a:pt x="2968700" y="1078120"/>
                  </a:lnTo>
                  <a:lnTo>
                    <a:pt x="2978922" y="1078120"/>
                  </a:lnTo>
                  <a:lnTo>
                    <a:pt x="3015721" y="1497221"/>
                  </a:lnTo>
                  <a:cubicBezTo>
                    <a:pt x="3016403" y="1505398"/>
                    <a:pt x="3020492" y="1513576"/>
                    <a:pt x="3026625" y="1519027"/>
                  </a:cubicBezTo>
                  <a:cubicBezTo>
                    <a:pt x="3032758" y="1524479"/>
                    <a:pt x="3040254" y="1528568"/>
                    <a:pt x="3049113" y="1528568"/>
                  </a:cubicBezTo>
                  <a:lnTo>
                    <a:pt x="3049794" y="1528568"/>
                  </a:lnTo>
                  <a:lnTo>
                    <a:pt x="3050476" y="1528568"/>
                  </a:lnTo>
                  <a:cubicBezTo>
                    <a:pt x="3059335" y="1528568"/>
                    <a:pt x="3066831" y="1525161"/>
                    <a:pt x="3072964" y="1520390"/>
                  </a:cubicBezTo>
                  <a:cubicBezTo>
                    <a:pt x="3079097" y="1514939"/>
                    <a:pt x="3083186" y="1507443"/>
                    <a:pt x="3084549" y="1499265"/>
                  </a:cubicBezTo>
                  <a:lnTo>
                    <a:pt x="3237197" y="563615"/>
                  </a:lnTo>
                  <a:lnTo>
                    <a:pt x="3340098" y="1068580"/>
                  </a:lnTo>
                  <a:lnTo>
                    <a:pt x="3340098" y="1068580"/>
                  </a:lnTo>
                  <a:cubicBezTo>
                    <a:pt x="3341461" y="1076758"/>
                    <a:pt x="3345550" y="1084254"/>
                    <a:pt x="3351683" y="1089705"/>
                  </a:cubicBezTo>
                  <a:cubicBezTo>
                    <a:pt x="3357816" y="1095157"/>
                    <a:pt x="3365994" y="1098564"/>
                    <a:pt x="3374171" y="1098564"/>
                  </a:cubicBezTo>
                  <a:lnTo>
                    <a:pt x="3533634" y="1098564"/>
                  </a:lnTo>
                  <a:cubicBezTo>
                    <a:pt x="3541811" y="1098564"/>
                    <a:pt x="3549307" y="1095157"/>
                    <a:pt x="3555441" y="1090387"/>
                  </a:cubicBezTo>
                  <a:cubicBezTo>
                    <a:pt x="3561574" y="1085616"/>
                    <a:pt x="3565663" y="1078802"/>
                    <a:pt x="3567026" y="1069943"/>
                  </a:cubicBezTo>
                  <a:lnTo>
                    <a:pt x="3607232" y="842334"/>
                  </a:lnTo>
                  <a:lnTo>
                    <a:pt x="3656979" y="1071987"/>
                  </a:lnTo>
                  <a:cubicBezTo>
                    <a:pt x="3659023" y="1079483"/>
                    <a:pt x="3663112" y="1086298"/>
                    <a:pt x="3669245" y="1091068"/>
                  </a:cubicBezTo>
                  <a:cubicBezTo>
                    <a:pt x="3675378" y="1095838"/>
                    <a:pt x="3682875" y="1098564"/>
                    <a:pt x="3690371" y="1098564"/>
                  </a:cubicBezTo>
                  <a:cubicBezTo>
                    <a:pt x="3854603" y="1098564"/>
                    <a:pt x="4162625" y="1098564"/>
                    <a:pt x="4326858" y="1098564"/>
                  </a:cubicBezTo>
                  <a:cubicBezTo>
                    <a:pt x="4340487" y="1098564"/>
                    <a:pt x="4354798" y="1098564"/>
                    <a:pt x="4368427" y="1098564"/>
                  </a:cubicBezTo>
                  <a:cubicBezTo>
                    <a:pt x="4405226" y="1098564"/>
                    <a:pt x="4459744" y="1066536"/>
                    <a:pt x="4459744" y="1015426"/>
                  </a:cubicBezTo>
                  <a:lnTo>
                    <a:pt x="4459744" y="659020"/>
                  </a:lnTo>
                  <a:cubicBezTo>
                    <a:pt x="4532660" y="646072"/>
                    <a:pt x="4611710" y="615407"/>
                    <a:pt x="4665545" y="552030"/>
                  </a:cubicBezTo>
                  <a:cubicBezTo>
                    <a:pt x="4672360" y="543171"/>
                    <a:pt x="4675086" y="532268"/>
                    <a:pt x="4673042" y="522046"/>
                  </a:cubicBezTo>
                  <a:cubicBezTo>
                    <a:pt x="4752091" y="414375"/>
                    <a:pt x="4786846" y="264453"/>
                    <a:pt x="4794342" y="184721"/>
                  </a:cubicBezTo>
                  <a:close/>
                </a:path>
              </a:pathLst>
            </a:custGeom>
            <a:solidFill>
              <a:schemeClr val="accent1"/>
            </a:solidFill>
            <a:ln w="6804" cap="flat">
              <a:noFill/>
              <a:prstDash val="solid"/>
              <a:miter/>
            </a:ln>
          </p:spPr>
          <p:txBody>
            <a:bodyPr rtlCol="0" anchor="ctr"/>
            <a:lstStyle/>
            <a:p>
              <a:endParaRPr lang="en-US"/>
            </a:p>
          </p:txBody>
        </p:sp>
        <p:grpSp>
          <p:nvGrpSpPr>
            <p:cNvPr id="13" name="Group 12">
              <a:extLst>
                <a:ext uri="{FF2B5EF4-FFF2-40B4-BE49-F238E27FC236}">
                  <a16:creationId xmlns:a16="http://schemas.microsoft.com/office/drawing/2014/main" xmlns="" id="{954DC28B-DA5D-40A5-BF5E-A8C07B13D6FD}"/>
                </a:ext>
              </a:extLst>
            </p:cNvPr>
            <p:cNvGrpSpPr/>
            <p:nvPr/>
          </p:nvGrpSpPr>
          <p:grpSpPr>
            <a:xfrm>
              <a:off x="477110" y="5658084"/>
              <a:ext cx="655351" cy="517912"/>
              <a:chOff x="6456816" y="5667609"/>
              <a:chExt cx="655351" cy="517912"/>
            </a:xfrm>
          </p:grpSpPr>
          <p:sp>
            <p:nvSpPr>
              <p:cNvPr id="15" name="Freeform: Shape 14">
                <a:extLst>
                  <a:ext uri="{FF2B5EF4-FFF2-40B4-BE49-F238E27FC236}">
                    <a16:creationId xmlns:a16="http://schemas.microsoft.com/office/drawing/2014/main" xmlns="" id="{EC1A92E0-BAD3-4804-8CFB-2F36973DF453}"/>
                  </a:ext>
                </a:extLst>
              </p:cNvPr>
              <p:cNvSpPr/>
              <p:nvPr/>
            </p:nvSpPr>
            <p:spPr>
              <a:xfrm>
                <a:off x="6456816" y="5667609"/>
                <a:ext cx="517913" cy="517912"/>
              </a:xfrm>
              <a:custGeom>
                <a:avLst/>
                <a:gdLst>
                  <a:gd name="connsiteX0" fmla="*/ 460475 w 517912"/>
                  <a:gd name="connsiteY0" fmla="*/ 259443 h 517912"/>
                  <a:gd name="connsiteX1" fmla="*/ 259443 w 517912"/>
                  <a:gd name="connsiteY1" fmla="*/ 460475 h 517912"/>
                  <a:gd name="connsiteX2" fmla="*/ 58411 w 517912"/>
                  <a:gd name="connsiteY2" fmla="*/ 259443 h 517912"/>
                  <a:gd name="connsiteX3" fmla="*/ 259443 w 517912"/>
                  <a:gd name="connsiteY3" fmla="*/ 58411 h 517912"/>
                  <a:gd name="connsiteX4" fmla="*/ 460475 w 517912"/>
                  <a:gd name="connsiteY4" fmla="*/ 259443 h 5179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912" h="517912">
                    <a:moveTo>
                      <a:pt x="460475" y="259443"/>
                    </a:moveTo>
                    <a:cubicBezTo>
                      <a:pt x="460475" y="370470"/>
                      <a:pt x="370470" y="460475"/>
                      <a:pt x="259443" y="460475"/>
                    </a:cubicBezTo>
                    <a:cubicBezTo>
                      <a:pt x="148416" y="460475"/>
                      <a:pt x="58411" y="370470"/>
                      <a:pt x="58411" y="259443"/>
                    </a:cubicBezTo>
                    <a:cubicBezTo>
                      <a:pt x="58411" y="148416"/>
                      <a:pt x="148416" y="58411"/>
                      <a:pt x="259443" y="58411"/>
                    </a:cubicBezTo>
                    <a:cubicBezTo>
                      <a:pt x="370470" y="58411"/>
                      <a:pt x="460475" y="148416"/>
                      <a:pt x="460475" y="259443"/>
                    </a:cubicBezTo>
                    <a:close/>
                  </a:path>
                </a:pathLst>
              </a:custGeom>
              <a:noFill/>
              <a:ln w="108857" cap="flat">
                <a:solidFill>
                  <a:schemeClr val="accent1"/>
                </a:solidFill>
                <a:prstDash val="solid"/>
                <a:miter/>
              </a:ln>
            </p:spPr>
            <p:txBody>
              <a:bodyPr rtlCol="0" anchor="ctr"/>
              <a:lstStyle/>
              <a:p>
                <a:endParaRPr lang="en-US"/>
              </a:p>
            </p:txBody>
          </p:sp>
          <p:sp>
            <p:nvSpPr>
              <p:cNvPr id="16" name="Rectangle: Rounded Corners 15">
                <a:extLst>
                  <a:ext uri="{FF2B5EF4-FFF2-40B4-BE49-F238E27FC236}">
                    <a16:creationId xmlns:a16="http://schemas.microsoft.com/office/drawing/2014/main" xmlns="" id="{4F7FFD43-6FA1-417C-AF01-3A54B1EB3288}"/>
                  </a:ext>
                </a:extLst>
              </p:cNvPr>
              <p:cNvSpPr/>
              <p:nvPr/>
            </p:nvSpPr>
            <p:spPr>
              <a:xfrm>
                <a:off x="6913640" y="5874290"/>
                <a:ext cx="198527" cy="129467"/>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4" name="Rectangle 13">
              <a:extLst>
                <a:ext uri="{FF2B5EF4-FFF2-40B4-BE49-F238E27FC236}">
                  <a16:creationId xmlns:a16="http://schemas.microsoft.com/office/drawing/2014/main" xmlns="" id="{96DB8CE4-378A-4F7B-8401-E84CD0360554}"/>
                </a:ext>
              </a:extLst>
            </p:cNvPr>
            <p:cNvSpPr/>
            <p:nvPr/>
          </p:nvSpPr>
          <p:spPr>
            <a:xfrm>
              <a:off x="995023" y="5898145"/>
              <a:ext cx="6479203" cy="6533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Tree>
    <p:extLst>
      <p:ext uri="{BB962C8B-B14F-4D97-AF65-F5344CB8AC3E}">
        <p14:creationId xmlns:p14="http://schemas.microsoft.com/office/powerpoint/2010/main" val="3246229896"/>
      </p:ext>
    </p:extLst>
  </p:cSld>
  <p:clrMapOvr>
    <a:masterClrMapping/>
  </p:clrMapOvr>
</p:sldLayout>
</file>

<file path=ppt/slideLayouts/slideLayout494.xml><?xml version="1.0" encoding="utf-8"?>
<p:sldLayout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1975212769"/>
      </p:ext>
    </p:extLst>
  </p:cSld>
  <p:clrMapOvr>
    <a:masterClrMapping/>
  </p:clrMapOvr>
</p:sldLayout>
</file>

<file path=ppt/slideLayouts/slideLayout495.xml><?xml version="1.0" encoding="utf-8"?>
<p:sldLayout xmlns:a="http://schemas.openxmlformats.org/drawingml/2006/main" xmlns:r="http://schemas.openxmlformats.org/officeDocument/2006/relationships" xmlns:p="http://schemas.openxmlformats.org/presentationml/2006/main" preserve="1" userDrawn="1">
  <p:cSld name="6_Style slide layout">
    <p:bg>
      <p:bgPr>
        <a:solidFill>
          <a:schemeClr val="accent1"/>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7201106"/>
      </p:ext>
    </p:extLst>
  </p:cSld>
  <p:clrMapOvr>
    <a:masterClrMapping/>
  </p:clrMapOvr>
</p:sldLayout>
</file>

<file path=ppt/slideLayouts/slideLayout496.xml><?xml version="1.0" encoding="utf-8"?>
<p:sldLayout xmlns:a="http://schemas.openxmlformats.org/drawingml/2006/main" xmlns:r="http://schemas.openxmlformats.org/officeDocument/2006/relationships" xmlns:p="http://schemas.openxmlformats.org/presentationml/2006/main" preserve="1" userDrawn="1">
  <p:cSld name="1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8" name="Freeform: Shape 7">
            <a:extLst>
              <a:ext uri="{FF2B5EF4-FFF2-40B4-BE49-F238E27FC236}">
                <a16:creationId xmlns:a16="http://schemas.microsoft.com/office/drawing/2014/main" xmlns="" id="{5A62946D-F2ED-4A3A-AFF2-114E504B5745}"/>
              </a:ext>
            </a:extLst>
          </p:cNvPr>
          <p:cNvSpPr/>
          <p:nvPr userDrawn="1"/>
        </p:nvSpPr>
        <p:spPr>
          <a:xfrm>
            <a:off x="2893325" y="0"/>
            <a:ext cx="8973404" cy="6858000"/>
          </a:xfrm>
          <a:custGeom>
            <a:avLst/>
            <a:gdLst>
              <a:gd name="connsiteX0" fmla="*/ 2419756 w 9202402"/>
              <a:gd name="connsiteY0" fmla="*/ 0 h 6858000"/>
              <a:gd name="connsiteX1" fmla="*/ 9202402 w 9202402"/>
              <a:gd name="connsiteY1" fmla="*/ 0 h 6858000"/>
              <a:gd name="connsiteX2" fmla="*/ 9188795 w 9202402"/>
              <a:gd name="connsiteY2" fmla="*/ 6858000 h 6858000"/>
              <a:gd name="connsiteX3" fmla="*/ 0 w 9202402"/>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9202402" h="6858000">
                <a:moveTo>
                  <a:pt x="2419756" y="0"/>
                </a:moveTo>
                <a:lnTo>
                  <a:pt x="9202402" y="0"/>
                </a:lnTo>
                <a:lnTo>
                  <a:pt x="9188795" y="6858000"/>
                </a:lnTo>
                <a:lnTo>
                  <a:pt x="0" y="6858000"/>
                </a:lnTo>
                <a:close/>
              </a:path>
            </a:pathLst>
          </a:custGeom>
          <a:solidFill>
            <a:schemeClr val="bg1">
              <a:alpha val="2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Freeform: Shape 6">
            <a:extLst>
              <a:ext uri="{FF2B5EF4-FFF2-40B4-BE49-F238E27FC236}">
                <a16:creationId xmlns:a16="http://schemas.microsoft.com/office/drawing/2014/main" xmlns="" id="{2B98542A-477C-4DE9-BE76-734F0C55D2E2}"/>
              </a:ext>
            </a:extLst>
          </p:cNvPr>
          <p:cNvSpPr/>
          <p:nvPr userDrawn="1"/>
        </p:nvSpPr>
        <p:spPr>
          <a:xfrm>
            <a:off x="3218596" y="0"/>
            <a:ext cx="8973404" cy="6858000"/>
          </a:xfrm>
          <a:custGeom>
            <a:avLst/>
            <a:gdLst>
              <a:gd name="connsiteX0" fmla="*/ 2419756 w 9202402"/>
              <a:gd name="connsiteY0" fmla="*/ 0 h 6858000"/>
              <a:gd name="connsiteX1" fmla="*/ 9202402 w 9202402"/>
              <a:gd name="connsiteY1" fmla="*/ 0 h 6858000"/>
              <a:gd name="connsiteX2" fmla="*/ 9188795 w 9202402"/>
              <a:gd name="connsiteY2" fmla="*/ 6858000 h 6858000"/>
              <a:gd name="connsiteX3" fmla="*/ 0 w 9202402"/>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9202402" h="6858000">
                <a:moveTo>
                  <a:pt x="2419756" y="0"/>
                </a:moveTo>
                <a:lnTo>
                  <a:pt x="9202402" y="0"/>
                </a:lnTo>
                <a:lnTo>
                  <a:pt x="9188795" y="6858000"/>
                </a:lnTo>
                <a:lnTo>
                  <a:pt x="0" y="685800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3328761687"/>
      </p:ext>
    </p:extLst>
  </p:cSld>
  <p:clrMapOvr>
    <a:masterClrMapping/>
  </p:clrMapOvr>
</p:sldLayout>
</file>

<file path=ppt/slideLayouts/slideLayout497.xml><?xml version="1.0" encoding="utf-8"?>
<p:sldLayout xmlns:a="http://schemas.openxmlformats.org/drawingml/2006/main" xmlns:r="http://schemas.openxmlformats.org/officeDocument/2006/relationships" xmlns:p="http://schemas.openxmlformats.org/presentationml/2006/main" preserve="1" userDrawn="1">
  <p:cSld name="4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162193731"/>
      </p:ext>
    </p:extLst>
  </p:cSld>
  <p:clrMapOvr>
    <a:masterClrMapping/>
  </p:clrMapOvr>
</p:sldLayout>
</file>

<file path=ppt/slideLayouts/slideLayout498.xml><?xml version="1.0" encoding="utf-8"?>
<p:sldLayout xmlns:a="http://schemas.openxmlformats.org/drawingml/2006/main" xmlns:r="http://schemas.openxmlformats.org/officeDocument/2006/relationships" xmlns:p="http://schemas.openxmlformats.org/presentationml/2006/main" preserve="1" userDrawn="1">
  <p:cSld name="3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284460196"/>
      </p:ext>
    </p:extLst>
  </p:cSld>
  <p:clrMapOvr>
    <a:masterClrMapping/>
  </p:clrMapOvr>
</p:sldLayout>
</file>

<file path=ppt/slideLayouts/slideLayout499.xml><?xml version="1.0" encoding="utf-8"?>
<p:sldLayout xmlns:a="http://schemas.openxmlformats.org/drawingml/2006/main" xmlns:r="http://schemas.openxmlformats.org/officeDocument/2006/relationships" xmlns:p="http://schemas.openxmlformats.org/presentationml/2006/main" preserve="1" userDrawn="1">
  <p:cSld name="2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813521071"/>
      </p:ext>
    </p:extLst>
  </p:cSld>
  <p:clrMapOvr>
    <a:masterClrMapping/>
  </p:clrMapOvr>
</p:sldLayout>
</file>

<file path=ppt/slideLayouts/slideLayout500.xml><?xml version="1.0" encoding="utf-8"?>
<p:sldLayout xmlns:a="http://schemas.openxmlformats.org/drawingml/2006/main" xmlns:r="http://schemas.openxmlformats.org/officeDocument/2006/relationships" xmlns:p="http://schemas.openxmlformats.org/presentationml/2006/main" preserve="1" userDrawn="1">
  <p:cSld name="5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Picture Placeholder 13">
            <a:extLst>
              <a:ext uri="{FF2B5EF4-FFF2-40B4-BE49-F238E27FC236}">
                <a16:creationId xmlns:a16="http://schemas.microsoft.com/office/drawing/2014/main" xmlns="" id="{9724905C-0466-437C-B401-0D9138D8404B}"/>
              </a:ext>
            </a:extLst>
          </p:cNvPr>
          <p:cNvSpPr>
            <a:spLocks noGrp="1"/>
          </p:cNvSpPr>
          <p:nvPr>
            <p:ph type="pic" sz="quarter" idx="11" hasCustomPrompt="1"/>
          </p:nvPr>
        </p:nvSpPr>
        <p:spPr>
          <a:xfrm>
            <a:off x="5407010" y="2578730"/>
            <a:ext cx="1786270" cy="1786270"/>
          </a:xfrm>
          <a:prstGeom prst="ellipse">
            <a:avLst/>
          </a:prstGeom>
          <a:solidFill>
            <a:schemeClr val="bg1">
              <a:lumMod val="95000"/>
            </a:schemeClr>
          </a:solidFill>
        </p:spPr>
        <p:txBody>
          <a:bodyPr lIns="144000" tIns="0" anchor="ctr"/>
          <a:lstStyle>
            <a:lvl1pPr marL="0" indent="0" algn="ctr">
              <a:buNone/>
              <a:defRPr sz="1200" baseline="0">
                <a:solidFill>
                  <a:schemeClr val="tx1">
                    <a:lumMod val="75000"/>
                    <a:lumOff val="25000"/>
                  </a:schemeClr>
                </a:solidFill>
                <a:latin typeface="+mn-lt"/>
                <a:cs typeface="Arial" pitchFamily="34" charset="0"/>
              </a:defRPr>
            </a:lvl1pPr>
          </a:lstStyle>
          <a:p>
            <a:r>
              <a:rPr lang="en-US" altLang="ko-KR" dirty="0"/>
              <a:t>Insert Your Images</a:t>
            </a:r>
            <a:endParaRPr lang="ko-KR" altLang="en-US" dirty="0"/>
          </a:p>
        </p:txBody>
      </p:sp>
      <p:sp>
        <p:nvSpPr>
          <p:cNvPr id="3" name="Picture Placeholder 13">
            <a:extLst>
              <a:ext uri="{FF2B5EF4-FFF2-40B4-BE49-F238E27FC236}">
                <a16:creationId xmlns:a16="http://schemas.microsoft.com/office/drawing/2014/main" xmlns="" id="{07F0600E-0EC8-4BFF-B37B-C982DE03E9B0}"/>
              </a:ext>
            </a:extLst>
          </p:cNvPr>
          <p:cNvSpPr>
            <a:spLocks noGrp="1"/>
          </p:cNvSpPr>
          <p:nvPr>
            <p:ph type="pic" sz="quarter" idx="12" hasCustomPrompt="1"/>
          </p:nvPr>
        </p:nvSpPr>
        <p:spPr>
          <a:xfrm>
            <a:off x="7584660" y="2578730"/>
            <a:ext cx="1786270" cy="1786270"/>
          </a:xfrm>
          <a:prstGeom prst="ellipse">
            <a:avLst/>
          </a:prstGeom>
          <a:solidFill>
            <a:schemeClr val="bg1">
              <a:lumMod val="95000"/>
            </a:schemeClr>
          </a:solidFill>
        </p:spPr>
        <p:txBody>
          <a:bodyPr lIns="144000" tIns="0" anchor="ctr"/>
          <a:lstStyle>
            <a:lvl1pPr marL="0" indent="0" algn="ctr">
              <a:buNone/>
              <a:defRPr sz="1200" baseline="0">
                <a:solidFill>
                  <a:schemeClr val="tx1">
                    <a:lumMod val="75000"/>
                    <a:lumOff val="25000"/>
                  </a:schemeClr>
                </a:solidFill>
                <a:latin typeface="+mn-lt"/>
                <a:cs typeface="Arial" pitchFamily="34" charset="0"/>
              </a:defRPr>
            </a:lvl1pPr>
          </a:lstStyle>
          <a:p>
            <a:r>
              <a:rPr lang="en-US" altLang="ko-KR" dirty="0"/>
              <a:t>Insert Your Images</a:t>
            </a:r>
            <a:endParaRPr lang="ko-KR" altLang="en-US" dirty="0"/>
          </a:p>
        </p:txBody>
      </p:sp>
      <p:sp>
        <p:nvSpPr>
          <p:cNvPr id="4" name="Picture Placeholder 13">
            <a:extLst>
              <a:ext uri="{FF2B5EF4-FFF2-40B4-BE49-F238E27FC236}">
                <a16:creationId xmlns:a16="http://schemas.microsoft.com/office/drawing/2014/main" xmlns="" id="{D49170B7-DADE-4D0A-8BF8-230A982B746F}"/>
              </a:ext>
            </a:extLst>
          </p:cNvPr>
          <p:cNvSpPr>
            <a:spLocks noGrp="1"/>
          </p:cNvSpPr>
          <p:nvPr>
            <p:ph type="pic" sz="quarter" idx="13" hasCustomPrompt="1"/>
          </p:nvPr>
        </p:nvSpPr>
        <p:spPr>
          <a:xfrm>
            <a:off x="9762309" y="2578730"/>
            <a:ext cx="1786270" cy="1786270"/>
          </a:xfrm>
          <a:prstGeom prst="ellipse">
            <a:avLst/>
          </a:prstGeom>
          <a:solidFill>
            <a:schemeClr val="bg1">
              <a:lumMod val="95000"/>
            </a:schemeClr>
          </a:solidFill>
        </p:spPr>
        <p:txBody>
          <a:bodyPr lIns="144000" tIns="0" anchor="ctr"/>
          <a:lstStyle>
            <a:lvl1pPr marL="0" indent="0" algn="ctr">
              <a:buNone/>
              <a:defRPr sz="1200" baseline="0">
                <a:solidFill>
                  <a:schemeClr val="tx1">
                    <a:lumMod val="75000"/>
                    <a:lumOff val="25000"/>
                  </a:schemeClr>
                </a:solidFill>
                <a:latin typeface="+mn-lt"/>
                <a:cs typeface="Arial" pitchFamily="34" charset="0"/>
              </a:defRPr>
            </a:lvl1pPr>
          </a:lstStyle>
          <a:p>
            <a:r>
              <a:rPr lang="en-US" altLang="ko-KR" dirty="0"/>
              <a:t>Insert Your Images</a:t>
            </a:r>
            <a:endParaRPr lang="ko-KR" altLang="en-US" dirty="0"/>
          </a:p>
        </p:txBody>
      </p:sp>
    </p:spTree>
    <p:extLst>
      <p:ext uri="{BB962C8B-B14F-4D97-AF65-F5344CB8AC3E}">
        <p14:creationId xmlns:p14="http://schemas.microsoft.com/office/powerpoint/2010/main" val="2650102951"/>
      </p:ext>
    </p:extLst>
  </p:cSld>
  <p:clrMapOvr>
    <a:masterClrMapping/>
  </p:clrMapOvr>
</p:sldLayout>
</file>

<file path=ppt/slideLayouts/slideLayout501.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sp>
        <p:nvSpPr>
          <p:cNvPr id="7" name="Rectangle 6">
            <a:extLst>
              <a:ext uri="{FF2B5EF4-FFF2-40B4-BE49-F238E27FC236}">
                <a16:creationId xmlns:a16="http://schemas.microsoft.com/office/drawing/2014/main" xmlns="" id="{8612B6C6-12D5-49A1-B688-91C869139E0E}"/>
              </a:ext>
            </a:extLst>
          </p:cNvPr>
          <p:cNvSpPr/>
          <p:nvPr userDrawn="1"/>
        </p:nvSpPr>
        <p:spPr>
          <a:xfrm>
            <a:off x="0" y="0"/>
            <a:ext cx="12192000" cy="38862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3" name="Picture 3" descr="D:\KBM-정애\014-Fullppt\PNG이미지\탭.png">
            <a:extLst>
              <a:ext uri="{FF2B5EF4-FFF2-40B4-BE49-F238E27FC236}">
                <a16:creationId xmlns:a16="http://schemas.microsoft.com/office/drawing/2014/main" xmlns="" id="{71CF212A-1782-49B4-8B17-581DC5D7B367}"/>
              </a:ext>
            </a:extLst>
          </p:cNvPr>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8086552" y="1709312"/>
            <a:ext cx="3530683" cy="4348525"/>
          </a:xfrm>
          <a:prstGeom prst="rect">
            <a:avLst/>
          </a:prstGeom>
          <a:noFill/>
          <a:extLst>
            <a:ext uri="{909E8E84-426E-40DD-AFC4-6F175D3DCCD1}">
              <a14:hiddenFill xmlns:a14="http://schemas.microsoft.com/office/drawing/2010/main">
                <a:solidFill>
                  <a:srgbClr val="FFFFFF"/>
                </a:solidFill>
              </a14:hiddenFill>
            </a:ext>
          </a:extLst>
        </p:spPr>
      </p:pic>
      <p:pic>
        <p:nvPicPr>
          <p:cNvPr id="4" name="Picture 4" descr="D:\KBM-정애\014-Fullppt\PNG이미지\핸드폰.png">
            <a:extLst>
              <a:ext uri="{FF2B5EF4-FFF2-40B4-BE49-F238E27FC236}">
                <a16:creationId xmlns:a16="http://schemas.microsoft.com/office/drawing/2014/main" xmlns="" id="{F6F9CC28-F54D-4BAA-BF10-18180D05E3DE}"/>
              </a:ext>
            </a:extLst>
          </p:cNvPr>
          <p:cNvPicPr>
            <a:picLocks noChangeAspect="1" noChangeArrowheads="1"/>
          </p:cNvPicPr>
          <p:nvPr userDrawn="1"/>
        </p:nvPicPr>
        <p:blipFill>
          <a:blip r:embed="rId3">
            <a:extLst>
              <a:ext uri="{28A0092B-C50C-407E-A947-70E740481C1C}">
                <a14:useLocalDpi xmlns:a14="http://schemas.microsoft.com/office/drawing/2010/main" val="0"/>
              </a:ext>
            </a:extLst>
          </a:blip>
          <a:srcRect/>
          <a:stretch>
            <a:fillRect/>
          </a:stretch>
        </p:blipFill>
        <p:spPr bwMode="auto">
          <a:xfrm>
            <a:off x="6210310" y="3259539"/>
            <a:ext cx="2660906" cy="3223724"/>
          </a:xfrm>
          <a:prstGeom prst="rect">
            <a:avLst/>
          </a:prstGeom>
          <a:noFill/>
          <a:extLst>
            <a:ext uri="{909E8E84-426E-40DD-AFC4-6F175D3DCCD1}">
              <a14:hiddenFill xmlns:a14="http://schemas.microsoft.com/office/drawing/2010/main">
                <a:solidFill>
                  <a:srgbClr val="FFFFFF"/>
                </a:solidFill>
              </a14:hiddenFill>
            </a:ext>
          </a:extLst>
        </p:spPr>
      </p:pic>
      <p:sp>
        <p:nvSpPr>
          <p:cNvPr id="5" name="Picture Placeholder 2">
            <a:extLst>
              <a:ext uri="{FF2B5EF4-FFF2-40B4-BE49-F238E27FC236}">
                <a16:creationId xmlns:a16="http://schemas.microsoft.com/office/drawing/2014/main" xmlns="" id="{510637AE-6F5C-4D3F-9611-7DA2098A8029}"/>
              </a:ext>
            </a:extLst>
          </p:cNvPr>
          <p:cNvSpPr>
            <a:spLocks noGrp="1"/>
          </p:cNvSpPr>
          <p:nvPr>
            <p:ph type="pic" idx="12" hasCustomPrompt="1"/>
          </p:nvPr>
        </p:nvSpPr>
        <p:spPr>
          <a:xfrm>
            <a:off x="8660866" y="2158177"/>
            <a:ext cx="2449154" cy="3125523"/>
          </a:xfrm>
          <a:prstGeom prst="rect">
            <a:avLst/>
          </a:prstGeom>
          <a:solidFill>
            <a:schemeClr val="bg1">
              <a:lumMod val="95000"/>
            </a:schemeClr>
          </a:solidFill>
        </p:spPr>
        <p:txBody>
          <a:bodyPr anchor="ctr"/>
          <a:lstStyle>
            <a:lvl1pPr marL="0" indent="0" algn="ctr">
              <a:buNone/>
              <a:defRPr sz="1200" baseline="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Insert Your Image</a:t>
            </a:r>
            <a:endParaRPr lang="ko-KR" altLang="en-US" dirty="0"/>
          </a:p>
        </p:txBody>
      </p:sp>
      <p:sp>
        <p:nvSpPr>
          <p:cNvPr id="6" name="Picture Placeholder 2">
            <a:extLst>
              <a:ext uri="{FF2B5EF4-FFF2-40B4-BE49-F238E27FC236}">
                <a16:creationId xmlns:a16="http://schemas.microsoft.com/office/drawing/2014/main" xmlns="" id="{296F8098-C31E-4554-BACD-2C26FE4D24E9}"/>
              </a:ext>
            </a:extLst>
          </p:cNvPr>
          <p:cNvSpPr>
            <a:spLocks noGrp="1"/>
          </p:cNvSpPr>
          <p:nvPr>
            <p:ph type="pic" idx="13" hasCustomPrompt="1"/>
          </p:nvPr>
        </p:nvSpPr>
        <p:spPr>
          <a:xfrm>
            <a:off x="6886576" y="3403405"/>
            <a:ext cx="1484457" cy="2330645"/>
          </a:xfrm>
          <a:prstGeom prst="rect">
            <a:avLst/>
          </a:prstGeom>
          <a:solidFill>
            <a:schemeClr val="bg1">
              <a:lumMod val="95000"/>
            </a:schemeClr>
          </a:solidFill>
        </p:spPr>
        <p:txBody>
          <a:bodyPr anchor="ctr"/>
          <a:lstStyle>
            <a:lvl1pPr marL="0" indent="0" algn="ctr">
              <a:buNone/>
              <a:defRPr sz="1200" baseline="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Insert Your Image</a:t>
            </a:r>
            <a:endParaRPr lang="ko-KR" altLang="en-US" dirty="0"/>
          </a:p>
        </p:txBody>
      </p:sp>
    </p:spTree>
    <p:extLst>
      <p:ext uri="{BB962C8B-B14F-4D97-AF65-F5344CB8AC3E}">
        <p14:creationId xmlns:p14="http://schemas.microsoft.com/office/powerpoint/2010/main" val="2090010334"/>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502.xml><?xml version="1.0" encoding="utf-8"?>
<p:sldLayout xmlns:a="http://schemas.openxmlformats.org/drawingml/2006/main" xmlns:r="http://schemas.openxmlformats.org/officeDocument/2006/relationships" xmlns:p="http://schemas.openxmlformats.org/presentationml/2006/main" userDrawn="1">
  <p:cSld name="11_Basic Layout">
    <p:bg>
      <p:bgPr>
        <a:solidFill>
          <a:schemeClr val="bg1"/>
        </a:solidFill>
        <a:effectLst/>
      </p:bgPr>
    </p:bg>
    <p:spTree>
      <p:nvGrpSpPr>
        <p:cNvPr id="1" name=""/>
        <p:cNvGrpSpPr/>
        <p:nvPr/>
      </p:nvGrpSpPr>
      <p:grpSpPr>
        <a:xfrm>
          <a:off x="0" y="0"/>
          <a:ext cx="0" cy="0"/>
          <a:chOff x="0" y="0"/>
          <a:chExt cx="0" cy="0"/>
        </a:xfrm>
      </p:grpSpPr>
      <p:sp>
        <p:nvSpPr>
          <p:cNvPr id="35" name="Freeform: Shape 34">
            <a:extLst>
              <a:ext uri="{FF2B5EF4-FFF2-40B4-BE49-F238E27FC236}">
                <a16:creationId xmlns:a16="http://schemas.microsoft.com/office/drawing/2014/main" xmlns="" id="{B8A14214-3597-4AAB-AF55-FEBB5D8FD698}"/>
              </a:ext>
            </a:extLst>
          </p:cNvPr>
          <p:cNvSpPr/>
          <p:nvPr userDrawn="1"/>
        </p:nvSpPr>
        <p:spPr>
          <a:xfrm>
            <a:off x="-20054" y="5839006"/>
            <a:ext cx="12212054" cy="794973"/>
          </a:xfrm>
          <a:custGeom>
            <a:avLst/>
            <a:gdLst>
              <a:gd name="connsiteX0" fmla="*/ 5579269 w 5600700"/>
              <a:gd name="connsiteY0" fmla="*/ 285274 h 409575"/>
              <a:gd name="connsiteX1" fmla="*/ 5285899 w 5600700"/>
              <a:gd name="connsiteY1" fmla="*/ 285274 h 409575"/>
              <a:gd name="connsiteX2" fmla="*/ 5258277 w 5600700"/>
              <a:gd name="connsiteY2" fmla="*/ 323374 h 409575"/>
              <a:gd name="connsiteX3" fmla="*/ 5218271 w 5600700"/>
              <a:gd name="connsiteY3" fmla="*/ 153829 h 409575"/>
              <a:gd name="connsiteX4" fmla="*/ 5182077 w 5600700"/>
              <a:gd name="connsiteY4" fmla="*/ 285274 h 409575"/>
              <a:gd name="connsiteX5" fmla="*/ 5094446 w 5600700"/>
              <a:gd name="connsiteY5" fmla="*/ 285274 h 409575"/>
              <a:gd name="connsiteX6" fmla="*/ 5081111 w 5600700"/>
              <a:gd name="connsiteY6" fmla="*/ 335756 h 409575"/>
              <a:gd name="connsiteX7" fmla="*/ 5057299 w 5600700"/>
              <a:gd name="connsiteY7" fmla="*/ 277654 h 409575"/>
              <a:gd name="connsiteX8" fmla="*/ 5033486 w 5600700"/>
              <a:gd name="connsiteY8" fmla="*/ 322421 h 409575"/>
              <a:gd name="connsiteX9" fmla="*/ 4988719 w 5600700"/>
              <a:gd name="connsiteY9" fmla="*/ 21431 h 409575"/>
              <a:gd name="connsiteX10" fmla="*/ 4933474 w 5600700"/>
              <a:gd name="connsiteY10" fmla="*/ 393859 h 409575"/>
              <a:gd name="connsiteX11" fmla="*/ 4912519 w 5600700"/>
              <a:gd name="connsiteY11" fmla="*/ 285274 h 409575"/>
              <a:gd name="connsiteX12" fmla="*/ 4686777 w 5600700"/>
              <a:gd name="connsiteY12" fmla="*/ 285274 h 409575"/>
              <a:gd name="connsiteX13" fmla="*/ 4657249 w 5600700"/>
              <a:gd name="connsiteY13" fmla="*/ 344329 h 409575"/>
              <a:gd name="connsiteX14" fmla="*/ 4622006 w 5600700"/>
              <a:gd name="connsiteY14" fmla="*/ 150971 h 409575"/>
              <a:gd name="connsiteX15" fmla="*/ 4579144 w 5600700"/>
              <a:gd name="connsiteY15" fmla="*/ 285274 h 409575"/>
              <a:gd name="connsiteX16" fmla="*/ 4492466 w 5600700"/>
              <a:gd name="connsiteY16" fmla="*/ 285274 h 409575"/>
              <a:gd name="connsiteX17" fmla="*/ 4467702 w 5600700"/>
              <a:gd name="connsiteY17" fmla="*/ 322421 h 409575"/>
              <a:gd name="connsiteX18" fmla="*/ 4441984 w 5600700"/>
              <a:gd name="connsiteY18" fmla="*/ 275749 h 409575"/>
              <a:gd name="connsiteX19" fmla="*/ 4408646 w 5600700"/>
              <a:gd name="connsiteY19" fmla="*/ 336709 h 409575"/>
              <a:gd name="connsiteX20" fmla="*/ 4377214 w 5600700"/>
              <a:gd name="connsiteY20" fmla="*/ 72866 h 409575"/>
              <a:gd name="connsiteX21" fmla="*/ 4336256 w 5600700"/>
              <a:gd name="connsiteY21" fmla="*/ 377666 h 409575"/>
              <a:gd name="connsiteX22" fmla="*/ 4308634 w 5600700"/>
              <a:gd name="connsiteY22" fmla="*/ 285274 h 409575"/>
              <a:gd name="connsiteX23" fmla="*/ 4239102 w 5600700"/>
              <a:gd name="connsiteY23" fmla="*/ 285274 h 409575"/>
              <a:gd name="connsiteX24" fmla="*/ 4210527 w 5600700"/>
              <a:gd name="connsiteY24" fmla="*/ 237649 h 409575"/>
              <a:gd name="connsiteX25" fmla="*/ 4178141 w 5600700"/>
              <a:gd name="connsiteY25" fmla="*/ 285274 h 409575"/>
              <a:gd name="connsiteX26" fmla="*/ 21431 w 5600700"/>
              <a:gd name="connsiteY26" fmla="*/ 285274 h 409575"/>
              <a:gd name="connsiteX0" fmla="*/ 5196891 w 5196891"/>
              <a:gd name="connsiteY0" fmla="*/ 263843 h 372428"/>
              <a:gd name="connsiteX1" fmla="*/ 4903521 w 5196891"/>
              <a:gd name="connsiteY1" fmla="*/ 263843 h 372428"/>
              <a:gd name="connsiteX2" fmla="*/ 4875899 w 5196891"/>
              <a:gd name="connsiteY2" fmla="*/ 301943 h 372428"/>
              <a:gd name="connsiteX3" fmla="*/ 4835893 w 5196891"/>
              <a:gd name="connsiteY3" fmla="*/ 132398 h 372428"/>
              <a:gd name="connsiteX4" fmla="*/ 4799699 w 5196891"/>
              <a:gd name="connsiteY4" fmla="*/ 263843 h 372428"/>
              <a:gd name="connsiteX5" fmla="*/ 4712068 w 5196891"/>
              <a:gd name="connsiteY5" fmla="*/ 263843 h 372428"/>
              <a:gd name="connsiteX6" fmla="*/ 4698733 w 5196891"/>
              <a:gd name="connsiteY6" fmla="*/ 314325 h 372428"/>
              <a:gd name="connsiteX7" fmla="*/ 4674921 w 5196891"/>
              <a:gd name="connsiteY7" fmla="*/ 256223 h 372428"/>
              <a:gd name="connsiteX8" fmla="*/ 4651108 w 5196891"/>
              <a:gd name="connsiteY8" fmla="*/ 300990 h 372428"/>
              <a:gd name="connsiteX9" fmla="*/ 4606341 w 5196891"/>
              <a:gd name="connsiteY9" fmla="*/ 0 h 372428"/>
              <a:gd name="connsiteX10" fmla="*/ 4551096 w 5196891"/>
              <a:gd name="connsiteY10" fmla="*/ 372428 h 372428"/>
              <a:gd name="connsiteX11" fmla="*/ 4530141 w 5196891"/>
              <a:gd name="connsiteY11" fmla="*/ 263843 h 372428"/>
              <a:gd name="connsiteX12" fmla="*/ 4304399 w 5196891"/>
              <a:gd name="connsiteY12" fmla="*/ 263843 h 372428"/>
              <a:gd name="connsiteX13" fmla="*/ 4274871 w 5196891"/>
              <a:gd name="connsiteY13" fmla="*/ 322898 h 372428"/>
              <a:gd name="connsiteX14" fmla="*/ 4239628 w 5196891"/>
              <a:gd name="connsiteY14" fmla="*/ 129540 h 372428"/>
              <a:gd name="connsiteX15" fmla="*/ 4196766 w 5196891"/>
              <a:gd name="connsiteY15" fmla="*/ 263843 h 372428"/>
              <a:gd name="connsiteX16" fmla="*/ 4110088 w 5196891"/>
              <a:gd name="connsiteY16" fmla="*/ 263843 h 372428"/>
              <a:gd name="connsiteX17" fmla="*/ 4085324 w 5196891"/>
              <a:gd name="connsiteY17" fmla="*/ 300990 h 372428"/>
              <a:gd name="connsiteX18" fmla="*/ 4059606 w 5196891"/>
              <a:gd name="connsiteY18" fmla="*/ 254318 h 372428"/>
              <a:gd name="connsiteX19" fmla="*/ 4026268 w 5196891"/>
              <a:gd name="connsiteY19" fmla="*/ 315278 h 372428"/>
              <a:gd name="connsiteX20" fmla="*/ 3994836 w 5196891"/>
              <a:gd name="connsiteY20" fmla="*/ 51435 h 372428"/>
              <a:gd name="connsiteX21" fmla="*/ 3953878 w 5196891"/>
              <a:gd name="connsiteY21" fmla="*/ 356235 h 372428"/>
              <a:gd name="connsiteX22" fmla="*/ 3926256 w 5196891"/>
              <a:gd name="connsiteY22" fmla="*/ 263843 h 372428"/>
              <a:gd name="connsiteX23" fmla="*/ 3856724 w 5196891"/>
              <a:gd name="connsiteY23" fmla="*/ 263843 h 372428"/>
              <a:gd name="connsiteX24" fmla="*/ 3828149 w 5196891"/>
              <a:gd name="connsiteY24" fmla="*/ 216218 h 372428"/>
              <a:gd name="connsiteX25" fmla="*/ 3795763 w 5196891"/>
              <a:gd name="connsiteY25" fmla="*/ 263843 h 372428"/>
              <a:gd name="connsiteX26" fmla="*/ 0 w 5196891"/>
              <a:gd name="connsiteY26" fmla="*/ 275874 h 372428"/>
              <a:gd name="connsiteX0" fmla="*/ 5196891 w 5196891"/>
              <a:gd name="connsiteY0" fmla="*/ 263843 h 372428"/>
              <a:gd name="connsiteX1" fmla="*/ 4903521 w 5196891"/>
              <a:gd name="connsiteY1" fmla="*/ 263843 h 372428"/>
              <a:gd name="connsiteX2" fmla="*/ 4875899 w 5196891"/>
              <a:gd name="connsiteY2" fmla="*/ 301943 h 372428"/>
              <a:gd name="connsiteX3" fmla="*/ 4835893 w 5196891"/>
              <a:gd name="connsiteY3" fmla="*/ 132398 h 372428"/>
              <a:gd name="connsiteX4" fmla="*/ 4799699 w 5196891"/>
              <a:gd name="connsiteY4" fmla="*/ 263843 h 372428"/>
              <a:gd name="connsiteX5" fmla="*/ 4712068 w 5196891"/>
              <a:gd name="connsiteY5" fmla="*/ 263843 h 372428"/>
              <a:gd name="connsiteX6" fmla="*/ 4698733 w 5196891"/>
              <a:gd name="connsiteY6" fmla="*/ 314325 h 372428"/>
              <a:gd name="connsiteX7" fmla="*/ 4674921 w 5196891"/>
              <a:gd name="connsiteY7" fmla="*/ 256223 h 372428"/>
              <a:gd name="connsiteX8" fmla="*/ 4651108 w 5196891"/>
              <a:gd name="connsiteY8" fmla="*/ 300990 h 372428"/>
              <a:gd name="connsiteX9" fmla="*/ 4606341 w 5196891"/>
              <a:gd name="connsiteY9" fmla="*/ 0 h 372428"/>
              <a:gd name="connsiteX10" fmla="*/ 4551096 w 5196891"/>
              <a:gd name="connsiteY10" fmla="*/ 372428 h 372428"/>
              <a:gd name="connsiteX11" fmla="*/ 4530141 w 5196891"/>
              <a:gd name="connsiteY11" fmla="*/ 263843 h 372428"/>
              <a:gd name="connsiteX12" fmla="*/ 4304399 w 5196891"/>
              <a:gd name="connsiteY12" fmla="*/ 263843 h 372428"/>
              <a:gd name="connsiteX13" fmla="*/ 4274871 w 5196891"/>
              <a:gd name="connsiteY13" fmla="*/ 322898 h 372428"/>
              <a:gd name="connsiteX14" fmla="*/ 4239628 w 5196891"/>
              <a:gd name="connsiteY14" fmla="*/ 129540 h 372428"/>
              <a:gd name="connsiteX15" fmla="*/ 4196766 w 5196891"/>
              <a:gd name="connsiteY15" fmla="*/ 263843 h 372428"/>
              <a:gd name="connsiteX16" fmla="*/ 4110088 w 5196891"/>
              <a:gd name="connsiteY16" fmla="*/ 263843 h 372428"/>
              <a:gd name="connsiteX17" fmla="*/ 4085324 w 5196891"/>
              <a:gd name="connsiteY17" fmla="*/ 300990 h 372428"/>
              <a:gd name="connsiteX18" fmla="*/ 4059606 w 5196891"/>
              <a:gd name="connsiteY18" fmla="*/ 254318 h 372428"/>
              <a:gd name="connsiteX19" fmla="*/ 4026268 w 5196891"/>
              <a:gd name="connsiteY19" fmla="*/ 315278 h 372428"/>
              <a:gd name="connsiteX20" fmla="*/ 3994836 w 5196891"/>
              <a:gd name="connsiteY20" fmla="*/ 51435 h 372428"/>
              <a:gd name="connsiteX21" fmla="*/ 3953878 w 5196891"/>
              <a:gd name="connsiteY21" fmla="*/ 356235 h 372428"/>
              <a:gd name="connsiteX22" fmla="*/ 3926256 w 5196891"/>
              <a:gd name="connsiteY22" fmla="*/ 263843 h 372428"/>
              <a:gd name="connsiteX23" fmla="*/ 3856724 w 5196891"/>
              <a:gd name="connsiteY23" fmla="*/ 263843 h 372428"/>
              <a:gd name="connsiteX24" fmla="*/ 3828149 w 5196891"/>
              <a:gd name="connsiteY24" fmla="*/ 216218 h 372428"/>
              <a:gd name="connsiteX25" fmla="*/ 3795763 w 5196891"/>
              <a:gd name="connsiteY25" fmla="*/ 263843 h 372428"/>
              <a:gd name="connsiteX26" fmla="*/ 0 w 5196891"/>
              <a:gd name="connsiteY26" fmla="*/ 263842 h 372428"/>
              <a:gd name="connsiteX0" fmla="*/ 5698543 w 5698543"/>
              <a:gd name="connsiteY0" fmla="*/ 252570 h 372428"/>
              <a:gd name="connsiteX1" fmla="*/ 4903521 w 5698543"/>
              <a:gd name="connsiteY1" fmla="*/ 263843 h 372428"/>
              <a:gd name="connsiteX2" fmla="*/ 4875899 w 5698543"/>
              <a:gd name="connsiteY2" fmla="*/ 301943 h 372428"/>
              <a:gd name="connsiteX3" fmla="*/ 4835893 w 5698543"/>
              <a:gd name="connsiteY3" fmla="*/ 132398 h 372428"/>
              <a:gd name="connsiteX4" fmla="*/ 4799699 w 5698543"/>
              <a:gd name="connsiteY4" fmla="*/ 263843 h 372428"/>
              <a:gd name="connsiteX5" fmla="*/ 4712068 w 5698543"/>
              <a:gd name="connsiteY5" fmla="*/ 263843 h 372428"/>
              <a:gd name="connsiteX6" fmla="*/ 4698733 w 5698543"/>
              <a:gd name="connsiteY6" fmla="*/ 314325 h 372428"/>
              <a:gd name="connsiteX7" fmla="*/ 4674921 w 5698543"/>
              <a:gd name="connsiteY7" fmla="*/ 256223 h 372428"/>
              <a:gd name="connsiteX8" fmla="*/ 4651108 w 5698543"/>
              <a:gd name="connsiteY8" fmla="*/ 300990 h 372428"/>
              <a:gd name="connsiteX9" fmla="*/ 4606341 w 5698543"/>
              <a:gd name="connsiteY9" fmla="*/ 0 h 372428"/>
              <a:gd name="connsiteX10" fmla="*/ 4551096 w 5698543"/>
              <a:gd name="connsiteY10" fmla="*/ 372428 h 372428"/>
              <a:gd name="connsiteX11" fmla="*/ 4530141 w 5698543"/>
              <a:gd name="connsiteY11" fmla="*/ 263843 h 372428"/>
              <a:gd name="connsiteX12" fmla="*/ 4304399 w 5698543"/>
              <a:gd name="connsiteY12" fmla="*/ 263843 h 372428"/>
              <a:gd name="connsiteX13" fmla="*/ 4274871 w 5698543"/>
              <a:gd name="connsiteY13" fmla="*/ 322898 h 372428"/>
              <a:gd name="connsiteX14" fmla="*/ 4239628 w 5698543"/>
              <a:gd name="connsiteY14" fmla="*/ 129540 h 372428"/>
              <a:gd name="connsiteX15" fmla="*/ 4196766 w 5698543"/>
              <a:gd name="connsiteY15" fmla="*/ 263843 h 372428"/>
              <a:gd name="connsiteX16" fmla="*/ 4110088 w 5698543"/>
              <a:gd name="connsiteY16" fmla="*/ 263843 h 372428"/>
              <a:gd name="connsiteX17" fmla="*/ 4085324 w 5698543"/>
              <a:gd name="connsiteY17" fmla="*/ 300990 h 372428"/>
              <a:gd name="connsiteX18" fmla="*/ 4059606 w 5698543"/>
              <a:gd name="connsiteY18" fmla="*/ 254318 h 372428"/>
              <a:gd name="connsiteX19" fmla="*/ 4026268 w 5698543"/>
              <a:gd name="connsiteY19" fmla="*/ 315278 h 372428"/>
              <a:gd name="connsiteX20" fmla="*/ 3994836 w 5698543"/>
              <a:gd name="connsiteY20" fmla="*/ 51435 h 372428"/>
              <a:gd name="connsiteX21" fmla="*/ 3953878 w 5698543"/>
              <a:gd name="connsiteY21" fmla="*/ 356235 h 372428"/>
              <a:gd name="connsiteX22" fmla="*/ 3926256 w 5698543"/>
              <a:gd name="connsiteY22" fmla="*/ 263843 h 372428"/>
              <a:gd name="connsiteX23" fmla="*/ 3856724 w 5698543"/>
              <a:gd name="connsiteY23" fmla="*/ 263843 h 372428"/>
              <a:gd name="connsiteX24" fmla="*/ 3828149 w 5698543"/>
              <a:gd name="connsiteY24" fmla="*/ 216218 h 372428"/>
              <a:gd name="connsiteX25" fmla="*/ 3795763 w 5698543"/>
              <a:gd name="connsiteY25" fmla="*/ 263843 h 372428"/>
              <a:gd name="connsiteX26" fmla="*/ 0 w 5698543"/>
              <a:gd name="connsiteY26" fmla="*/ 263842 h 372428"/>
              <a:gd name="connsiteX0" fmla="*/ 5506901 w 5506901"/>
              <a:gd name="connsiteY0" fmla="*/ 252570 h 372428"/>
              <a:gd name="connsiteX1" fmla="*/ 4903521 w 5506901"/>
              <a:gd name="connsiteY1" fmla="*/ 263843 h 372428"/>
              <a:gd name="connsiteX2" fmla="*/ 4875899 w 5506901"/>
              <a:gd name="connsiteY2" fmla="*/ 301943 h 372428"/>
              <a:gd name="connsiteX3" fmla="*/ 4835893 w 5506901"/>
              <a:gd name="connsiteY3" fmla="*/ 132398 h 372428"/>
              <a:gd name="connsiteX4" fmla="*/ 4799699 w 5506901"/>
              <a:gd name="connsiteY4" fmla="*/ 263843 h 372428"/>
              <a:gd name="connsiteX5" fmla="*/ 4712068 w 5506901"/>
              <a:gd name="connsiteY5" fmla="*/ 263843 h 372428"/>
              <a:gd name="connsiteX6" fmla="*/ 4698733 w 5506901"/>
              <a:gd name="connsiteY6" fmla="*/ 314325 h 372428"/>
              <a:gd name="connsiteX7" fmla="*/ 4674921 w 5506901"/>
              <a:gd name="connsiteY7" fmla="*/ 256223 h 372428"/>
              <a:gd name="connsiteX8" fmla="*/ 4651108 w 5506901"/>
              <a:gd name="connsiteY8" fmla="*/ 300990 h 372428"/>
              <a:gd name="connsiteX9" fmla="*/ 4606341 w 5506901"/>
              <a:gd name="connsiteY9" fmla="*/ 0 h 372428"/>
              <a:gd name="connsiteX10" fmla="*/ 4551096 w 5506901"/>
              <a:gd name="connsiteY10" fmla="*/ 372428 h 372428"/>
              <a:gd name="connsiteX11" fmla="*/ 4530141 w 5506901"/>
              <a:gd name="connsiteY11" fmla="*/ 263843 h 372428"/>
              <a:gd name="connsiteX12" fmla="*/ 4304399 w 5506901"/>
              <a:gd name="connsiteY12" fmla="*/ 263843 h 372428"/>
              <a:gd name="connsiteX13" fmla="*/ 4274871 w 5506901"/>
              <a:gd name="connsiteY13" fmla="*/ 322898 h 372428"/>
              <a:gd name="connsiteX14" fmla="*/ 4239628 w 5506901"/>
              <a:gd name="connsiteY14" fmla="*/ 129540 h 372428"/>
              <a:gd name="connsiteX15" fmla="*/ 4196766 w 5506901"/>
              <a:gd name="connsiteY15" fmla="*/ 263843 h 372428"/>
              <a:gd name="connsiteX16" fmla="*/ 4110088 w 5506901"/>
              <a:gd name="connsiteY16" fmla="*/ 263843 h 372428"/>
              <a:gd name="connsiteX17" fmla="*/ 4085324 w 5506901"/>
              <a:gd name="connsiteY17" fmla="*/ 300990 h 372428"/>
              <a:gd name="connsiteX18" fmla="*/ 4059606 w 5506901"/>
              <a:gd name="connsiteY18" fmla="*/ 254318 h 372428"/>
              <a:gd name="connsiteX19" fmla="*/ 4026268 w 5506901"/>
              <a:gd name="connsiteY19" fmla="*/ 315278 h 372428"/>
              <a:gd name="connsiteX20" fmla="*/ 3994836 w 5506901"/>
              <a:gd name="connsiteY20" fmla="*/ 51435 h 372428"/>
              <a:gd name="connsiteX21" fmla="*/ 3953878 w 5506901"/>
              <a:gd name="connsiteY21" fmla="*/ 356235 h 372428"/>
              <a:gd name="connsiteX22" fmla="*/ 3926256 w 5506901"/>
              <a:gd name="connsiteY22" fmla="*/ 263843 h 372428"/>
              <a:gd name="connsiteX23" fmla="*/ 3856724 w 5506901"/>
              <a:gd name="connsiteY23" fmla="*/ 263843 h 372428"/>
              <a:gd name="connsiteX24" fmla="*/ 3828149 w 5506901"/>
              <a:gd name="connsiteY24" fmla="*/ 216218 h 372428"/>
              <a:gd name="connsiteX25" fmla="*/ 3795763 w 5506901"/>
              <a:gd name="connsiteY25" fmla="*/ 263843 h 372428"/>
              <a:gd name="connsiteX26" fmla="*/ 0 w 5506901"/>
              <a:gd name="connsiteY26" fmla="*/ 263842 h 372428"/>
              <a:gd name="connsiteX0" fmla="*/ 5721090 w 5721090"/>
              <a:gd name="connsiteY0" fmla="*/ 252570 h 372428"/>
              <a:gd name="connsiteX1" fmla="*/ 5117710 w 5721090"/>
              <a:gd name="connsiteY1" fmla="*/ 263843 h 372428"/>
              <a:gd name="connsiteX2" fmla="*/ 5090088 w 5721090"/>
              <a:gd name="connsiteY2" fmla="*/ 301943 h 372428"/>
              <a:gd name="connsiteX3" fmla="*/ 5050082 w 5721090"/>
              <a:gd name="connsiteY3" fmla="*/ 132398 h 372428"/>
              <a:gd name="connsiteX4" fmla="*/ 5013888 w 5721090"/>
              <a:gd name="connsiteY4" fmla="*/ 263843 h 372428"/>
              <a:gd name="connsiteX5" fmla="*/ 4926257 w 5721090"/>
              <a:gd name="connsiteY5" fmla="*/ 263843 h 372428"/>
              <a:gd name="connsiteX6" fmla="*/ 4912922 w 5721090"/>
              <a:gd name="connsiteY6" fmla="*/ 314325 h 372428"/>
              <a:gd name="connsiteX7" fmla="*/ 4889110 w 5721090"/>
              <a:gd name="connsiteY7" fmla="*/ 256223 h 372428"/>
              <a:gd name="connsiteX8" fmla="*/ 4865297 w 5721090"/>
              <a:gd name="connsiteY8" fmla="*/ 300990 h 372428"/>
              <a:gd name="connsiteX9" fmla="*/ 4820530 w 5721090"/>
              <a:gd name="connsiteY9" fmla="*/ 0 h 372428"/>
              <a:gd name="connsiteX10" fmla="*/ 4765285 w 5721090"/>
              <a:gd name="connsiteY10" fmla="*/ 372428 h 372428"/>
              <a:gd name="connsiteX11" fmla="*/ 4744330 w 5721090"/>
              <a:gd name="connsiteY11" fmla="*/ 263843 h 372428"/>
              <a:gd name="connsiteX12" fmla="*/ 4518588 w 5721090"/>
              <a:gd name="connsiteY12" fmla="*/ 263843 h 372428"/>
              <a:gd name="connsiteX13" fmla="*/ 4489060 w 5721090"/>
              <a:gd name="connsiteY13" fmla="*/ 322898 h 372428"/>
              <a:gd name="connsiteX14" fmla="*/ 4453817 w 5721090"/>
              <a:gd name="connsiteY14" fmla="*/ 129540 h 372428"/>
              <a:gd name="connsiteX15" fmla="*/ 4410955 w 5721090"/>
              <a:gd name="connsiteY15" fmla="*/ 263843 h 372428"/>
              <a:gd name="connsiteX16" fmla="*/ 4324277 w 5721090"/>
              <a:gd name="connsiteY16" fmla="*/ 263843 h 372428"/>
              <a:gd name="connsiteX17" fmla="*/ 4299513 w 5721090"/>
              <a:gd name="connsiteY17" fmla="*/ 300990 h 372428"/>
              <a:gd name="connsiteX18" fmla="*/ 4273795 w 5721090"/>
              <a:gd name="connsiteY18" fmla="*/ 254318 h 372428"/>
              <a:gd name="connsiteX19" fmla="*/ 4240457 w 5721090"/>
              <a:gd name="connsiteY19" fmla="*/ 315278 h 372428"/>
              <a:gd name="connsiteX20" fmla="*/ 4209025 w 5721090"/>
              <a:gd name="connsiteY20" fmla="*/ 51435 h 372428"/>
              <a:gd name="connsiteX21" fmla="*/ 4168067 w 5721090"/>
              <a:gd name="connsiteY21" fmla="*/ 356235 h 372428"/>
              <a:gd name="connsiteX22" fmla="*/ 4140445 w 5721090"/>
              <a:gd name="connsiteY22" fmla="*/ 263843 h 372428"/>
              <a:gd name="connsiteX23" fmla="*/ 4070913 w 5721090"/>
              <a:gd name="connsiteY23" fmla="*/ 263843 h 372428"/>
              <a:gd name="connsiteX24" fmla="*/ 4042338 w 5721090"/>
              <a:gd name="connsiteY24" fmla="*/ 216218 h 372428"/>
              <a:gd name="connsiteX25" fmla="*/ 4009952 w 5721090"/>
              <a:gd name="connsiteY25" fmla="*/ 263843 h 372428"/>
              <a:gd name="connsiteX26" fmla="*/ 0 w 5721090"/>
              <a:gd name="connsiteY26" fmla="*/ 258205 h 372428"/>
              <a:gd name="connsiteX0" fmla="*/ 5721090 w 5721090"/>
              <a:gd name="connsiteY0" fmla="*/ 258207 h 372428"/>
              <a:gd name="connsiteX1" fmla="*/ 5117710 w 5721090"/>
              <a:gd name="connsiteY1" fmla="*/ 263843 h 372428"/>
              <a:gd name="connsiteX2" fmla="*/ 5090088 w 5721090"/>
              <a:gd name="connsiteY2" fmla="*/ 301943 h 372428"/>
              <a:gd name="connsiteX3" fmla="*/ 5050082 w 5721090"/>
              <a:gd name="connsiteY3" fmla="*/ 132398 h 372428"/>
              <a:gd name="connsiteX4" fmla="*/ 5013888 w 5721090"/>
              <a:gd name="connsiteY4" fmla="*/ 263843 h 372428"/>
              <a:gd name="connsiteX5" fmla="*/ 4926257 w 5721090"/>
              <a:gd name="connsiteY5" fmla="*/ 263843 h 372428"/>
              <a:gd name="connsiteX6" fmla="*/ 4912922 w 5721090"/>
              <a:gd name="connsiteY6" fmla="*/ 314325 h 372428"/>
              <a:gd name="connsiteX7" fmla="*/ 4889110 w 5721090"/>
              <a:gd name="connsiteY7" fmla="*/ 256223 h 372428"/>
              <a:gd name="connsiteX8" fmla="*/ 4865297 w 5721090"/>
              <a:gd name="connsiteY8" fmla="*/ 300990 h 372428"/>
              <a:gd name="connsiteX9" fmla="*/ 4820530 w 5721090"/>
              <a:gd name="connsiteY9" fmla="*/ 0 h 372428"/>
              <a:gd name="connsiteX10" fmla="*/ 4765285 w 5721090"/>
              <a:gd name="connsiteY10" fmla="*/ 372428 h 372428"/>
              <a:gd name="connsiteX11" fmla="*/ 4744330 w 5721090"/>
              <a:gd name="connsiteY11" fmla="*/ 263843 h 372428"/>
              <a:gd name="connsiteX12" fmla="*/ 4518588 w 5721090"/>
              <a:gd name="connsiteY12" fmla="*/ 263843 h 372428"/>
              <a:gd name="connsiteX13" fmla="*/ 4489060 w 5721090"/>
              <a:gd name="connsiteY13" fmla="*/ 322898 h 372428"/>
              <a:gd name="connsiteX14" fmla="*/ 4453817 w 5721090"/>
              <a:gd name="connsiteY14" fmla="*/ 129540 h 372428"/>
              <a:gd name="connsiteX15" fmla="*/ 4410955 w 5721090"/>
              <a:gd name="connsiteY15" fmla="*/ 263843 h 372428"/>
              <a:gd name="connsiteX16" fmla="*/ 4324277 w 5721090"/>
              <a:gd name="connsiteY16" fmla="*/ 263843 h 372428"/>
              <a:gd name="connsiteX17" fmla="*/ 4299513 w 5721090"/>
              <a:gd name="connsiteY17" fmla="*/ 300990 h 372428"/>
              <a:gd name="connsiteX18" fmla="*/ 4273795 w 5721090"/>
              <a:gd name="connsiteY18" fmla="*/ 254318 h 372428"/>
              <a:gd name="connsiteX19" fmla="*/ 4240457 w 5721090"/>
              <a:gd name="connsiteY19" fmla="*/ 315278 h 372428"/>
              <a:gd name="connsiteX20" fmla="*/ 4209025 w 5721090"/>
              <a:gd name="connsiteY20" fmla="*/ 51435 h 372428"/>
              <a:gd name="connsiteX21" fmla="*/ 4168067 w 5721090"/>
              <a:gd name="connsiteY21" fmla="*/ 356235 h 372428"/>
              <a:gd name="connsiteX22" fmla="*/ 4140445 w 5721090"/>
              <a:gd name="connsiteY22" fmla="*/ 263843 h 372428"/>
              <a:gd name="connsiteX23" fmla="*/ 4070913 w 5721090"/>
              <a:gd name="connsiteY23" fmla="*/ 263843 h 372428"/>
              <a:gd name="connsiteX24" fmla="*/ 4042338 w 5721090"/>
              <a:gd name="connsiteY24" fmla="*/ 216218 h 372428"/>
              <a:gd name="connsiteX25" fmla="*/ 4009952 w 5721090"/>
              <a:gd name="connsiteY25" fmla="*/ 263843 h 372428"/>
              <a:gd name="connsiteX26" fmla="*/ 0 w 5721090"/>
              <a:gd name="connsiteY26" fmla="*/ 258205 h 372428"/>
              <a:gd name="connsiteX0" fmla="*/ 5721090 w 5721090"/>
              <a:gd name="connsiteY0" fmla="*/ 258207 h 372428"/>
              <a:gd name="connsiteX1" fmla="*/ 5117710 w 5721090"/>
              <a:gd name="connsiteY1" fmla="*/ 263843 h 372428"/>
              <a:gd name="connsiteX2" fmla="*/ 5090088 w 5721090"/>
              <a:gd name="connsiteY2" fmla="*/ 301943 h 372428"/>
              <a:gd name="connsiteX3" fmla="*/ 5050082 w 5721090"/>
              <a:gd name="connsiteY3" fmla="*/ 132398 h 372428"/>
              <a:gd name="connsiteX4" fmla="*/ 5013888 w 5721090"/>
              <a:gd name="connsiteY4" fmla="*/ 263843 h 372428"/>
              <a:gd name="connsiteX5" fmla="*/ 4926257 w 5721090"/>
              <a:gd name="connsiteY5" fmla="*/ 263843 h 372428"/>
              <a:gd name="connsiteX6" fmla="*/ 4912922 w 5721090"/>
              <a:gd name="connsiteY6" fmla="*/ 314325 h 372428"/>
              <a:gd name="connsiteX7" fmla="*/ 4889110 w 5721090"/>
              <a:gd name="connsiteY7" fmla="*/ 256223 h 372428"/>
              <a:gd name="connsiteX8" fmla="*/ 4865297 w 5721090"/>
              <a:gd name="connsiteY8" fmla="*/ 300990 h 372428"/>
              <a:gd name="connsiteX9" fmla="*/ 4820530 w 5721090"/>
              <a:gd name="connsiteY9" fmla="*/ 0 h 372428"/>
              <a:gd name="connsiteX10" fmla="*/ 4765285 w 5721090"/>
              <a:gd name="connsiteY10" fmla="*/ 372428 h 372428"/>
              <a:gd name="connsiteX11" fmla="*/ 4744330 w 5721090"/>
              <a:gd name="connsiteY11" fmla="*/ 263843 h 372428"/>
              <a:gd name="connsiteX12" fmla="*/ 4518588 w 5721090"/>
              <a:gd name="connsiteY12" fmla="*/ 263843 h 372428"/>
              <a:gd name="connsiteX13" fmla="*/ 4489060 w 5721090"/>
              <a:gd name="connsiteY13" fmla="*/ 322898 h 372428"/>
              <a:gd name="connsiteX14" fmla="*/ 4453817 w 5721090"/>
              <a:gd name="connsiteY14" fmla="*/ 129540 h 372428"/>
              <a:gd name="connsiteX15" fmla="*/ 4410955 w 5721090"/>
              <a:gd name="connsiteY15" fmla="*/ 263843 h 372428"/>
              <a:gd name="connsiteX16" fmla="*/ 4324277 w 5721090"/>
              <a:gd name="connsiteY16" fmla="*/ 263843 h 372428"/>
              <a:gd name="connsiteX17" fmla="*/ 4299513 w 5721090"/>
              <a:gd name="connsiteY17" fmla="*/ 300990 h 372428"/>
              <a:gd name="connsiteX18" fmla="*/ 4273795 w 5721090"/>
              <a:gd name="connsiteY18" fmla="*/ 254318 h 372428"/>
              <a:gd name="connsiteX19" fmla="*/ 4240457 w 5721090"/>
              <a:gd name="connsiteY19" fmla="*/ 315278 h 372428"/>
              <a:gd name="connsiteX20" fmla="*/ 4209025 w 5721090"/>
              <a:gd name="connsiteY20" fmla="*/ 51435 h 372428"/>
              <a:gd name="connsiteX21" fmla="*/ 4168067 w 5721090"/>
              <a:gd name="connsiteY21" fmla="*/ 356235 h 372428"/>
              <a:gd name="connsiteX22" fmla="*/ 4140445 w 5721090"/>
              <a:gd name="connsiteY22" fmla="*/ 263843 h 372428"/>
              <a:gd name="connsiteX23" fmla="*/ 4070913 w 5721090"/>
              <a:gd name="connsiteY23" fmla="*/ 263843 h 372428"/>
              <a:gd name="connsiteX24" fmla="*/ 4042338 w 5721090"/>
              <a:gd name="connsiteY24" fmla="*/ 216218 h 372428"/>
              <a:gd name="connsiteX25" fmla="*/ 4009952 w 5721090"/>
              <a:gd name="connsiteY25" fmla="*/ 263843 h 372428"/>
              <a:gd name="connsiteX26" fmla="*/ 0 w 5721090"/>
              <a:gd name="connsiteY26" fmla="*/ 269478 h 3724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5721090" h="372428">
                <a:moveTo>
                  <a:pt x="5721090" y="258207"/>
                </a:moveTo>
                <a:lnTo>
                  <a:pt x="5117710" y="263843"/>
                </a:lnTo>
                <a:lnTo>
                  <a:pt x="5090088" y="301943"/>
                </a:lnTo>
                <a:lnTo>
                  <a:pt x="5050082" y="132398"/>
                </a:lnTo>
                <a:lnTo>
                  <a:pt x="5013888" y="263843"/>
                </a:lnTo>
                <a:lnTo>
                  <a:pt x="4926257" y="263843"/>
                </a:lnTo>
                <a:lnTo>
                  <a:pt x="4912922" y="314325"/>
                </a:lnTo>
                <a:lnTo>
                  <a:pt x="4889110" y="256223"/>
                </a:lnTo>
                <a:lnTo>
                  <a:pt x="4865297" y="300990"/>
                </a:lnTo>
                <a:lnTo>
                  <a:pt x="4820530" y="0"/>
                </a:lnTo>
                <a:lnTo>
                  <a:pt x="4765285" y="372428"/>
                </a:lnTo>
                <a:lnTo>
                  <a:pt x="4744330" y="263843"/>
                </a:lnTo>
                <a:lnTo>
                  <a:pt x="4518588" y="263843"/>
                </a:lnTo>
                <a:lnTo>
                  <a:pt x="4489060" y="322898"/>
                </a:lnTo>
                <a:lnTo>
                  <a:pt x="4453817" y="129540"/>
                </a:lnTo>
                <a:lnTo>
                  <a:pt x="4410955" y="263843"/>
                </a:lnTo>
                <a:lnTo>
                  <a:pt x="4324277" y="263843"/>
                </a:lnTo>
                <a:lnTo>
                  <a:pt x="4299513" y="300990"/>
                </a:lnTo>
                <a:lnTo>
                  <a:pt x="4273795" y="254318"/>
                </a:lnTo>
                <a:lnTo>
                  <a:pt x="4240457" y="315278"/>
                </a:lnTo>
                <a:lnTo>
                  <a:pt x="4209025" y="51435"/>
                </a:lnTo>
                <a:lnTo>
                  <a:pt x="4168067" y="356235"/>
                </a:lnTo>
                <a:lnTo>
                  <a:pt x="4140445" y="263843"/>
                </a:lnTo>
                <a:lnTo>
                  <a:pt x="4070913" y="263843"/>
                </a:lnTo>
                <a:lnTo>
                  <a:pt x="4042338" y="216218"/>
                </a:lnTo>
                <a:lnTo>
                  <a:pt x="4009952" y="263843"/>
                </a:lnTo>
                <a:lnTo>
                  <a:pt x="0" y="269478"/>
                </a:lnTo>
              </a:path>
            </a:pathLst>
          </a:custGeom>
          <a:noFill/>
          <a:ln w="28575" cap="rnd">
            <a:solidFill>
              <a:schemeClr val="accent1"/>
            </a:solidFill>
            <a:prstDash val="solid"/>
            <a:round/>
          </a:ln>
        </p:spPr>
        <p:txBody>
          <a:bodyPr rtlCol="0" anchor="ctr"/>
          <a:lstStyle/>
          <a:p>
            <a:endParaRPr lang="en-US"/>
          </a:p>
        </p:txBody>
      </p:sp>
      <p:sp>
        <p:nvSpPr>
          <p:cNvPr id="39" name="Right Triangle 38">
            <a:extLst>
              <a:ext uri="{FF2B5EF4-FFF2-40B4-BE49-F238E27FC236}">
                <a16:creationId xmlns:a16="http://schemas.microsoft.com/office/drawing/2014/main" xmlns="" id="{59C2908B-EF34-4DBE-978B-CDE49FAFD52F}"/>
              </a:ext>
            </a:extLst>
          </p:cNvPr>
          <p:cNvSpPr/>
          <p:nvPr userDrawn="1"/>
        </p:nvSpPr>
        <p:spPr>
          <a:xfrm>
            <a:off x="-10152" y="0"/>
            <a:ext cx="1546199" cy="6858000"/>
          </a:xfrm>
          <a:prstGeom prst="rtTriangle">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40" name="Right Triangle 39">
            <a:extLst>
              <a:ext uri="{FF2B5EF4-FFF2-40B4-BE49-F238E27FC236}">
                <a16:creationId xmlns:a16="http://schemas.microsoft.com/office/drawing/2014/main" xmlns="" id="{C97F2111-7610-4948-BBB5-C217E5C6D28C}"/>
              </a:ext>
            </a:extLst>
          </p:cNvPr>
          <p:cNvSpPr/>
          <p:nvPr userDrawn="1"/>
        </p:nvSpPr>
        <p:spPr>
          <a:xfrm flipH="1" flipV="1">
            <a:off x="11280575" y="7851"/>
            <a:ext cx="911424" cy="6858000"/>
          </a:xfrm>
          <a:prstGeom prst="rtTriangle">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21" name="Text Placeholder 9">
            <a:extLst>
              <a:ext uri="{FF2B5EF4-FFF2-40B4-BE49-F238E27FC236}">
                <a16:creationId xmlns:a16="http://schemas.microsoft.com/office/drawing/2014/main" xmlns="" id="{C83338C7-ECF6-4EFC-91D6-98F67A23BD5B}"/>
              </a:ext>
            </a:extLst>
          </p:cNvPr>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
        <p:nvSpPr>
          <p:cNvPr id="36" name="막힌 원호 14">
            <a:extLst>
              <a:ext uri="{FF2B5EF4-FFF2-40B4-BE49-F238E27FC236}">
                <a16:creationId xmlns:a16="http://schemas.microsoft.com/office/drawing/2014/main" xmlns="" id="{539A5EA1-4E21-44E3-A228-3288DE217C72}"/>
              </a:ext>
            </a:extLst>
          </p:cNvPr>
          <p:cNvSpPr/>
          <p:nvPr userDrawn="1"/>
        </p:nvSpPr>
        <p:spPr>
          <a:xfrm>
            <a:off x="4329288" y="1661219"/>
            <a:ext cx="3960000" cy="3960000"/>
          </a:xfrm>
          <a:prstGeom prst="blockArc">
            <a:avLst>
              <a:gd name="adj1" fmla="val 13812800"/>
              <a:gd name="adj2" fmla="val 7644143"/>
              <a:gd name="adj3" fmla="val 1399"/>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solidFill>
                <a:schemeClr val="tx1"/>
              </a:solidFill>
            </a:endParaRPr>
          </a:p>
        </p:txBody>
      </p:sp>
      <p:pic>
        <p:nvPicPr>
          <p:cNvPr id="37" name="그림 12">
            <a:extLst>
              <a:ext uri="{FF2B5EF4-FFF2-40B4-BE49-F238E27FC236}">
                <a16:creationId xmlns:a16="http://schemas.microsoft.com/office/drawing/2014/main" xmlns="" id="{1444ED57-CCCA-4F16-9ED6-C28E39B78D1C}"/>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920053" y="2081880"/>
            <a:ext cx="4505652" cy="3937837"/>
          </a:xfrm>
          <a:prstGeom prst="rect">
            <a:avLst/>
          </a:prstGeom>
        </p:spPr>
      </p:pic>
      <p:sp>
        <p:nvSpPr>
          <p:cNvPr id="38" name="그림 개체 틀 2">
            <a:extLst>
              <a:ext uri="{FF2B5EF4-FFF2-40B4-BE49-F238E27FC236}">
                <a16:creationId xmlns:a16="http://schemas.microsoft.com/office/drawing/2014/main" xmlns="" id="{56022160-776B-46D5-93AB-4105F49135C0}"/>
              </a:ext>
            </a:extLst>
          </p:cNvPr>
          <p:cNvSpPr>
            <a:spLocks noGrp="1"/>
          </p:cNvSpPr>
          <p:nvPr>
            <p:ph type="pic" sz="quarter" idx="42" hasCustomPrompt="1"/>
          </p:nvPr>
        </p:nvSpPr>
        <p:spPr>
          <a:xfrm>
            <a:off x="1063434" y="2240518"/>
            <a:ext cx="4198167" cy="2460474"/>
          </a:xfrm>
          <a:prstGeom prst="rect">
            <a:avLst/>
          </a:prstGeom>
          <a:solidFill>
            <a:schemeClr val="bg1">
              <a:lumMod val="95000"/>
            </a:schemeClr>
          </a:solidFill>
        </p:spPr>
        <p:txBody>
          <a:bodyPr tIns="540000" anchor="ctr"/>
          <a:lstStyle>
            <a:lvl1pPr marL="0" indent="0" algn="ctr">
              <a:buNone/>
              <a:defRPr sz="1200">
                <a:latin typeface="+mn-lt"/>
                <a:cs typeface="Arial" pitchFamily="34" charset="0"/>
              </a:defRPr>
            </a:lvl1pPr>
          </a:lstStyle>
          <a:p>
            <a:r>
              <a:rPr lang="en-US" altLang="ko-KR" dirty="0"/>
              <a:t>Insert Your Image</a:t>
            </a:r>
            <a:endParaRPr lang="ko-KR" altLang="en-US" dirty="0"/>
          </a:p>
        </p:txBody>
      </p:sp>
    </p:spTree>
    <p:extLst>
      <p:ext uri="{BB962C8B-B14F-4D97-AF65-F5344CB8AC3E}">
        <p14:creationId xmlns:p14="http://schemas.microsoft.com/office/powerpoint/2010/main" val="1295258358"/>
      </p:ext>
    </p:extLst>
  </p:cSld>
  <p:clrMapOvr>
    <a:masterClrMapping/>
  </p:clrMapOvr>
</p:sldLayout>
</file>

<file path=ppt/slideLayouts/slideLayout503.xml><?xml version="1.0" encoding="utf-8"?>
<p:sldLayout xmlns:a="http://schemas.openxmlformats.org/drawingml/2006/main" xmlns:r="http://schemas.openxmlformats.org/officeDocument/2006/relationships" xmlns:p="http://schemas.openxmlformats.org/presentationml/2006/main" userDrawn="1">
  <p:cSld name="14_Images &amp; Contents Layout">
    <p:bg>
      <p:bgPr>
        <a:solidFill>
          <a:schemeClr val="bg1"/>
        </a:solidFill>
        <a:effectLst/>
      </p:bgPr>
    </p:bg>
    <p:spTree>
      <p:nvGrpSpPr>
        <p:cNvPr id="1" name=""/>
        <p:cNvGrpSpPr/>
        <p:nvPr/>
      </p:nvGrpSpPr>
      <p:grpSpPr>
        <a:xfrm>
          <a:off x="0" y="0"/>
          <a:ext cx="0" cy="0"/>
          <a:chOff x="0" y="0"/>
          <a:chExt cx="0" cy="0"/>
        </a:xfrm>
      </p:grpSpPr>
      <p:sp>
        <p:nvSpPr>
          <p:cNvPr id="4" name="Rectangle 3"/>
          <p:cNvSpPr/>
          <p:nvPr userDrawn="1"/>
        </p:nvSpPr>
        <p:spPr>
          <a:xfrm>
            <a:off x="5039883" y="404664"/>
            <a:ext cx="7152117" cy="136815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800"/>
          </a:p>
        </p:txBody>
      </p:sp>
      <p:sp>
        <p:nvSpPr>
          <p:cNvPr id="2" name="제목 1"/>
          <p:cNvSpPr>
            <a:spLocks noGrp="1"/>
          </p:cNvSpPr>
          <p:nvPr>
            <p:ph type="title" hasCustomPrompt="1"/>
          </p:nvPr>
        </p:nvSpPr>
        <p:spPr>
          <a:xfrm>
            <a:off x="5641856" y="733302"/>
            <a:ext cx="5966670" cy="710877"/>
          </a:xfrm>
          <a:prstGeom prst="rect">
            <a:avLst/>
          </a:prstGeom>
        </p:spPr>
        <p:txBody>
          <a:bodyPr anchor="ctr">
            <a:noAutofit/>
          </a:bodyPr>
          <a:lstStyle>
            <a:lvl1pPr algn="l">
              <a:defRPr sz="4000" b="0" baseline="0">
                <a:solidFill>
                  <a:schemeClr val="bg1"/>
                </a:solidFill>
                <a:latin typeface="Arial" pitchFamily="34" charset="0"/>
                <a:cs typeface="Arial" pitchFamily="34" charset="0"/>
              </a:defRPr>
            </a:lvl1pPr>
          </a:lstStyle>
          <a:p>
            <a:r>
              <a:rPr lang="en-US" altLang="ko-KR" dirty="0"/>
              <a:t>Images &amp; Contents</a:t>
            </a:r>
            <a:endParaRPr lang="ko-KR" altLang="en-US" dirty="0"/>
          </a:p>
        </p:txBody>
      </p:sp>
      <p:sp>
        <p:nvSpPr>
          <p:cNvPr id="3" name="그림 개체 틀 2"/>
          <p:cNvSpPr>
            <a:spLocks noGrp="1"/>
          </p:cNvSpPr>
          <p:nvPr>
            <p:ph type="pic" sz="quarter" idx="14" hasCustomPrompt="1"/>
          </p:nvPr>
        </p:nvSpPr>
        <p:spPr>
          <a:xfrm>
            <a:off x="0" y="0"/>
            <a:ext cx="5039883" cy="6858000"/>
          </a:xfrm>
          <a:prstGeom prst="rect">
            <a:avLst/>
          </a:prstGeom>
          <a:solidFill>
            <a:schemeClr val="bg1">
              <a:lumMod val="95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68000" rIns="91440" bIns="45720" numCol="1" spcCol="0" rtlCol="0" fromWordArt="0" anchor="ctr" anchorCtr="0" forceAA="0" compatLnSpc="1">
            <a:prstTxWarp prst="textNoShape">
              <a:avLst/>
            </a:prstTxWarp>
            <a:noAutofit/>
          </a:bodyPr>
          <a:lstStyle>
            <a:lvl1pPr marL="0" indent="0">
              <a:buFontTx/>
              <a:buNone/>
              <a:defRPr lang="ko-KR" altLang="en-US" sz="1200" dirty="0">
                <a:solidFill>
                  <a:schemeClr val="tx1">
                    <a:lumMod val="75000"/>
                    <a:lumOff val="25000"/>
                  </a:schemeClr>
                </a:solidFill>
              </a:defRPr>
            </a:lvl1pPr>
          </a:lstStyle>
          <a:p>
            <a:pPr marL="0" lvl="0" algn="ctr"/>
            <a:r>
              <a:rPr lang="en-US" altLang="ko-KR" dirty="0"/>
              <a:t>Place Your Picture Here</a:t>
            </a:r>
            <a:endParaRPr lang="ko-KR" altLang="en-US" dirty="0"/>
          </a:p>
        </p:txBody>
      </p:sp>
      <p:sp>
        <p:nvSpPr>
          <p:cNvPr id="5" name="Rectangle 4"/>
          <p:cNvSpPr/>
          <p:nvPr userDrawn="1"/>
        </p:nvSpPr>
        <p:spPr>
          <a:xfrm>
            <a:off x="5353824" y="733302"/>
            <a:ext cx="203696" cy="72278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800"/>
          </a:p>
        </p:txBody>
      </p:sp>
      <p:grpSp>
        <p:nvGrpSpPr>
          <p:cNvPr id="9" name="Group 8">
            <a:extLst>
              <a:ext uri="{FF2B5EF4-FFF2-40B4-BE49-F238E27FC236}">
                <a16:creationId xmlns:a16="http://schemas.microsoft.com/office/drawing/2014/main" xmlns="" id="{F98C2D50-3619-48EA-833C-CBFA42C474ED}"/>
              </a:ext>
            </a:extLst>
          </p:cNvPr>
          <p:cNvGrpSpPr/>
          <p:nvPr userDrawn="1"/>
        </p:nvGrpSpPr>
        <p:grpSpPr>
          <a:xfrm rot="10800000" flipH="1" flipV="1">
            <a:off x="5688624" y="5899288"/>
            <a:ext cx="6170002" cy="862288"/>
            <a:chOff x="-711608" y="4905446"/>
            <a:chExt cx="12267395" cy="1714429"/>
          </a:xfrm>
        </p:grpSpPr>
        <p:sp>
          <p:nvSpPr>
            <p:cNvPr id="10" name="Freeform: Shape 9">
              <a:extLst>
                <a:ext uri="{FF2B5EF4-FFF2-40B4-BE49-F238E27FC236}">
                  <a16:creationId xmlns:a16="http://schemas.microsoft.com/office/drawing/2014/main" xmlns="" id="{6BE6F97E-237C-4F49-BF74-07AD0A30E4A6}"/>
                </a:ext>
              </a:extLst>
            </p:cNvPr>
            <p:cNvSpPr/>
            <p:nvPr/>
          </p:nvSpPr>
          <p:spPr>
            <a:xfrm>
              <a:off x="6913640" y="4905446"/>
              <a:ext cx="4642147" cy="1714429"/>
            </a:xfrm>
            <a:custGeom>
              <a:avLst/>
              <a:gdLst>
                <a:gd name="connsiteX0" fmla="*/ 4794342 w 4797505"/>
                <a:gd name="connsiteY0" fmla="*/ 184721 h 1771805"/>
                <a:gd name="connsiteX1" fmla="*/ 4759588 w 4797505"/>
                <a:gd name="connsiteY1" fmla="*/ 70236 h 1771805"/>
                <a:gd name="connsiteX2" fmla="*/ 4668953 w 4797505"/>
                <a:gd name="connsiteY2" fmla="*/ 27303 h 1771805"/>
                <a:gd name="connsiteX3" fmla="*/ 4624657 w 4797505"/>
                <a:gd name="connsiteY3" fmla="*/ 6178 h 1771805"/>
                <a:gd name="connsiteX4" fmla="*/ 4564007 w 4797505"/>
                <a:gd name="connsiteY4" fmla="*/ 39570 h 1771805"/>
                <a:gd name="connsiteX5" fmla="*/ 4616480 w 4797505"/>
                <a:gd name="connsiteY5" fmla="*/ 84546 h 1771805"/>
                <a:gd name="connsiteX6" fmla="*/ 4665545 w 4797505"/>
                <a:gd name="connsiteY6" fmla="*/ 71598 h 1771805"/>
                <a:gd name="connsiteX7" fmla="*/ 4727559 w 4797505"/>
                <a:gd name="connsiteY7" fmla="*/ 101583 h 1771805"/>
                <a:gd name="connsiteX8" fmla="*/ 4750047 w 4797505"/>
                <a:gd name="connsiteY8" fmla="*/ 180633 h 1771805"/>
                <a:gd name="connsiteX9" fmla="*/ 4663501 w 4797505"/>
                <a:gd name="connsiteY9" fmla="*/ 456625 h 1771805"/>
                <a:gd name="connsiteX10" fmla="*/ 4638968 w 4797505"/>
                <a:gd name="connsiteY10" fmla="*/ 494787 h 1771805"/>
                <a:gd name="connsiteX11" fmla="*/ 4613073 w 4797505"/>
                <a:gd name="connsiteY11" fmla="*/ 507054 h 1771805"/>
                <a:gd name="connsiteX12" fmla="*/ 4430440 w 4797505"/>
                <a:gd name="connsiteY12" fmla="*/ 593600 h 1771805"/>
                <a:gd name="connsiteX13" fmla="*/ 4257349 w 4797505"/>
                <a:gd name="connsiteY13" fmla="*/ 504328 h 1771805"/>
                <a:gd name="connsiteX14" fmla="*/ 4231453 w 4797505"/>
                <a:gd name="connsiteY14" fmla="*/ 492062 h 1771805"/>
                <a:gd name="connsiteX15" fmla="*/ 4206920 w 4797505"/>
                <a:gd name="connsiteY15" fmla="*/ 453900 h 1771805"/>
                <a:gd name="connsiteX16" fmla="*/ 4119011 w 4797505"/>
                <a:gd name="connsiteY16" fmla="*/ 178588 h 1771805"/>
                <a:gd name="connsiteX17" fmla="*/ 4140818 w 4797505"/>
                <a:gd name="connsiteY17" fmla="*/ 99538 h 1771805"/>
                <a:gd name="connsiteX18" fmla="*/ 4203513 w 4797505"/>
                <a:gd name="connsiteY18" fmla="*/ 69554 h 1771805"/>
                <a:gd name="connsiteX19" fmla="*/ 4252578 w 4797505"/>
                <a:gd name="connsiteY19" fmla="*/ 82502 h 1771805"/>
                <a:gd name="connsiteX20" fmla="*/ 4305051 w 4797505"/>
                <a:gd name="connsiteY20" fmla="*/ 37525 h 1771805"/>
                <a:gd name="connsiteX21" fmla="*/ 4244401 w 4797505"/>
                <a:gd name="connsiteY21" fmla="*/ 4134 h 1771805"/>
                <a:gd name="connsiteX22" fmla="*/ 4199424 w 4797505"/>
                <a:gd name="connsiteY22" fmla="*/ 25259 h 1771805"/>
                <a:gd name="connsiteX23" fmla="*/ 4109471 w 4797505"/>
                <a:gd name="connsiteY23" fmla="*/ 68191 h 1771805"/>
                <a:gd name="connsiteX24" fmla="*/ 4075398 w 4797505"/>
                <a:gd name="connsiteY24" fmla="*/ 183359 h 1771805"/>
                <a:gd name="connsiteX25" fmla="*/ 4196698 w 4797505"/>
                <a:gd name="connsiteY25" fmla="*/ 520002 h 1771805"/>
                <a:gd name="connsiteX26" fmla="*/ 4204195 w 4797505"/>
                <a:gd name="connsiteY26" fmla="*/ 549986 h 1771805"/>
                <a:gd name="connsiteX27" fmla="*/ 4391597 w 4797505"/>
                <a:gd name="connsiteY27" fmla="*/ 660383 h 1771805"/>
                <a:gd name="connsiteX28" fmla="*/ 4391597 w 4797505"/>
                <a:gd name="connsiteY28" fmla="*/ 928880 h 1771805"/>
                <a:gd name="connsiteX29" fmla="*/ 4318680 w 4797505"/>
                <a:gd name="connsiteY29" fmla="*/ 1031099 h 1771805"/>
                <a:gd name="connsiteX30" fmla="*/ 3718992 w 4797505"/>
                <a:gd name="connsiteY30" fmla="*/ 1031099 h 1771805"/>
                <a:gd name="connsiteX31" fmla="*/ 3638579 w 4797505"/>
                <a:gd name="connsiteY31" fmla="*/ 673331 h 1771805"/>
                <a:gd name="connsiteX32" fmla="*/ 3626313 w 4797505"/>
                <a:gd name="connsiteY32" fmla="*/ 654250 h 1771805"/>
                <a:gd name="connsiteX33" fmla="*/ 3604506 w 4797505"/>
                <a:gd name="connsiteY33" fmla="*/ 646754 h 1771805"/>
                <a:gd name="connsiteX34" fmla="*/ 3603825 w 4797505"/>
                <a:gd name="connsiteY34" fmla="*/ 646754 h 1771805"/>
                <a:gd name="connsiteX35" fmla="*/ 3582018 w 4797505"/>
                <a:gd name="connsiteY35" fmla="*/ 654931 h 1771805"/>
                <a:gd name="connsiteX36" fmla="*/ 3570433 w 4797505"/>
                <a:gd name="connsiteY36" fmla="*/ 674694 h 1771805"/>
                <a:gd name="connsiteX37" fmla="*/ 3504331 w 4797505"/>
                <a:gd name="connsiteY37" fmla="*/ 1030418 h 1771805"/>
                <a:gd name="connsiteX38" fmla="*/ 3404837 w 4797505"/>
                <a:gd name="connsiteY38" fmla="*/ 1030418 h 1771805"/>
                <a:gd name="connsiteX39" fmla="*/ 3272633 w 4797505"/>
                <a:gd name="connsiteY39" fmla="*/ 319651 h 1771805"/>
                <a:gd name="connsiteX40" fmla="*/ 3261048 w 4797505"/>
                <a:gd name="connsiteY40" fmla="*/ 298526 h 1771805"/>
                <a:gd name="connsiteX41" fmla="*/ 3238560 w 4797505"/>
                <a:gd name="connsiteY41" fmla="*/ 290348 h 1771805"/>
                <a:gd name="connsiteX42" fmla="*/ 3216072 w 4797505"/>
                <a:gd name="connsiteY42" fmla="*/ 298526 h 1771805"/>
                <a:gd name="connsiteX43" fmla="*/ 3204487 w 4797505"/>
                <a:gd name="connsiteY43" fmla="*/ 319651 h 1771805"/>
                <a:gd name="connsiteX44" fmla="*/ 3060016 w 4797505"/>
                <a:gd name="connsiteY44" fmla="*/ 1199421 h 1771805"/>
                <a:gd name="connsiteX45" fmla="*/ 3046387 w 4797505"/>
                <a:gd name="connsiteY45" fmla="*/ 1041321 h 1771805"/>
                <a:gd name="connsiteX46" fmla="*/ 3035484 w 4797505"/>
                <a:gd name="connsiteY46" fmla="*/ 1018833 h 1771805"/>
                <a:gd name="connsiteX47" fmla="*/ 3012314 w 4797505"/>
                <a:gd name="connsiteY47" fmla="*/ 1009293 h 1771805"/>
                <a:gd name="connsiteX48" fmla="*/ 2970745 w 4797505"/>
                <a:gd name="connsiteY48" fmla="*/ 1009293 h 1771805"/>
                <a:gd name="connsiteX49" fmla="*/ 2970745 w 4797505"/>
                <a:gd name="connsiteY49" fmla="*/ 1008611 h 1771805"/>
                <a:gd name="connsiteX50" fmla="*/ 2938716 w 4797505"/>
                <a:gd name="connsiteY50" fmla="*/ 1008611 h 1771805"/>
                <a:gd name="connsiteX51" fmla="*/ 2909413 w 4797505"/>
                <a:gd name="connsiteY51" fmla="*/ 1008611 h 1771805"/>
                <a:gd name="connsiteX52" fmla="*/ 1420414 w 4797505"/>
                <a:gd name="connsiteY52" fmla="*/ 1008611 h 1771805"/>
                <a:gd name="connsiteX53" fmla="*/ 1399289 w 4797505"/>
                <a:gd name="connsiteY53" fmla="*/ 1008611 h 1771805"/>
                <a:gd name="connsiteX54" fmla="*/ 1380889 w 4797505"/>
                <a:gd name="connsiteY54" fmla="*/ 1008611 h 1771805"/>
                <a:gd name="connsiteX55" fmla="*/ 1358401 w 4797505"/>
                <a:gd name="connsiteY55" fmla="*/ 1016789 h 1771805"/>
                <a:gd name="connsiteX56" fmla="*/ 1346816 w 4797505"/>
                <a:gd name="connsiteY56" fmla="*/ 1037914 h 1771805"/>
                <a:gd name="connsiteX57" fmla="*/ 1250048 w 4797505"/>
                <a:gd name="connsiteY57" fmla="*/ 1495176 h 1771805"/>
                <a:gd name="connsiteX58" fmla="*/ 1083771 w 4797505"/>
                <a:gd name="connsiteY58" fmla="*/ 567023 h 1771805"/>
                <a:gd name="connsiteX59" fmla="*/ 1072186 w 4797505"/>
                <a:gd name="connsiteY59" fmla="*/ 545897 h 1771805"/>
                <a:gd name="connsiteX60" fmla="*/ 1049698 w 4797505"/>
                <a:gd name="connsiteY60" fmla="*/ 537720 h 1771805"/>
                <a:gd name="connsiteX61" fmla="*/ 1049016 w 4797505"/>
                <a:gd name="connsiteY61" fmla="*/ 537720 h 1771805"/>
                <a:gd name="connsiteX62" fmla="*/ 1048335 w 4797505"/>
                <a:gd name="connsiteY62" fmla="*/ 537720 h 1771805"/>
                <a:gd name="connsiteX63" fmla="*/ 1025847 w 4797505"/>
                <a:gd name="connsiteY63" fmla="*/ 547260 h 1771805"/>
                <a:gd name="connsiteX64" fmla="*/ 1014943 w 4797505"/>
                <a:gd name="connsiteY64" fmla="*/ 569748 h 1771805"/>
                <a:gd name="connsiteX65" fmla="*/ 978144 w 4797505"/>
                <a:gd name="connsiteY65" fmla="*/ 1009293 h 1771805"/>
                <a:gd name="connsiteX66" fmla="*/ 899094 w 4797505"/>
                <a:gd name="connsiteY66" fmla="*/ 1009293 h 1771805"/>
                <a:gd name="connsiteX67" fmla="*/ 876606 w 4797505"/>
                <a:gd name="connsiteY67" fmla="*/ 1017470 h 1771805"/>
                <a:gd name="connsiteX68" fmla="*/ 865021 w 4797505"/>
                <a:gd name="connsiteY68" fmla="*/ 1038595 h 1771805"/>
                <a:gd name="connsiteX69" fmla="*/ 805052 w 4797505"/>
                <a:gd name="connsiteY69" fmla="*/ 1289374 h 1771805"/>
                <a:gd name="connsiteX70" fmla="*/ 775068 w 4797505"/>
                <a:gd name="connsiteY70" fmla="*/ 1052906 h 1771805"/>
                <a:gd name="connsiteX71" fmla="*/ 762801 w 4797505"/>
                <a:gd name="connsiteY71" fmla="*/ 1033144 h 1771805"/>
                <a:gd name="connsiteX72" fmla="*/ 740995 w 4797505"/>
                <a:gd name="connsiteY72" fmla="*/ 1025648 h 1771805"/>
                <a:gd name="connsiteX73" fmla="*/ 3651 w 4797505"/>
                <a:gd name="connsiteY73" fmla="*/ 1025648 h 1771805"/>
                <a:gd name="connsiteX74" fmla="*/ 3651 w 4797505"/>
                <a:gd name="connsiteY74" fmla="*/ 1095157 h 1771805"/>
                <a:gd name="connsiteX75" fmla="*/ 713055 w 4797505"/>
                <a:gd name="connsiteY75" fmla="*/ 1095157 h 1771805"/>
                <a:gd name="connsiteX76" fmla="*/ 775749 w 4797505"/>
                <a:gd name="connsiteY76" fmla="*/ 1486999 h 1771805"/>
                <a:gd name="connsiteX77" fmla="*/ 788016 w 4797505"/>
                <a:gd name="connsiteY77" fmla="*/ 1506761 h 1771805"/>
                <a:gd name="connsiteX78" fmla="*/ 810504 w 4797505"/>
                <a:gd name="connsiteY78" fmla="*/ 1514257 h 1771805"/>
                <a:gd name="connsiteX79" fmla="*/ 810504 w 4797505"/>
                <a:gd name="connsiteY79" fmla="*/ 1514257 h 1771805"/>
                <a:gd name="connsiteX80" fmla="*/ 832311 w 4797505"/>
                <a:gd name="connsiteY80" fmla="*/ 1506080 h 1771805"/>
                <a:gd name="connsiteX81" fmla="*/ 843896 w 4797505"/>
                <a:gd name="connsiteY81" fmla="*/ 1485636 h 1771805"/>
                <a:gd name="connsiteX82" fmla="*/ 929079 w 4797505"/>
                <a:gd name="connsiteY82" fmla="*/ 1080165 h 1771805"/>
                <a:gd name="connsiteX83" fmla="*/ 1010173 w 4797505"/>
                <a:gd name="connsiteY83" fmla="*/ 1080165 h 1771805"/>
                <a:gd name="connsiteX84" fmla="*/ 1033343 w 4797505"/>
                <a:gd name="connsiteY84" fmla="*/ 1071306 h 1771805"/>
                <a:gd name="connsiteX85" fmla="*/ 1044246 w 4797505"/>
                <a:gd name="connsiteY85" fmla="*/ 1048817 h 1771805"/>
                <a:gd name="connsiteX86" fmla="*/ 1057875 w 4797505"/>
                <a:gd name="connsiteY86" fmla="*/ 890036 h 1771805"/>
                <a:gd name="connsiteX87" fmla="*/ 1216656 w 4797505"/>
                <a:gd name="connsiteY87" fmla="*/ 1740503 h 1771805"/>
                <a:gd name="connsiteX88" fmla="*/ 1228241 w 4797505"/>
                <a:gd name="connsiteY88" fmla="*/ 1761629 h 1771805"/>
                <a:gd name="connsiteX89" fmla="*/ 1250730 w 4797505"/>
                <a:gd name="connsiteY89" fmla="*/ 1769806 h 1771805"/>
                <a:gd name="connsiteX90" fmla="*/ 1273218 w 4797505"/>
                <a:gd name="connsiteY90" fmla="*/ 1760947 h 1771805"/>
                <a:gd name="connsiteX91" fmla="*/ 1284803 w 4797505"/>
                <a:gd name="connsiteY91" fmla="*/ 1739822 h 1771805"/>
                <a:gd name="connsiteX92" fmla="*/ 1410192 w 4797505"/>
                <a:gd name="connsiteY92" fmla="*/ 1078802 h 1771805"/>
                <a:gd name="connsiteX93" fmla="*/ 2907369 w 4797505"/>
                <a:gd name="connsiteY93" fmla="*/ 1078802 h 1771805"/>
                <a:gd name="connsiteX94" fmla="*/ 2936671 w 4797505"/>
                <a:gd name="connsiteY94" fmla="*/ 1078802 h 1771805"/>
                <a:gd name="connsiteX95" fmla="*/ 2968700 w 4797505"/>
                <a:gd name="connsiteY95" fmla="*/ 1078802 h 1771805"/>
                <a:gd name="connsiteX96" fmla="*/ 2968700 w 4797505"/>
                <a:gd name="connsiteY96" fmla="*/ 1078120 h 1771805"/>
                <a:gd name="connsiteX97" fmla="*/ 2978922 w 4797505"/>
                <a:gd name="connsiteY97" fmla="*/ 1078120 h 1771805"/>
                <a:gd name="connsiteX98" fmla="*/ 3015721 w 4797505"/>
                <a:gd name="connsiteY98" fmla="*/ 1497221 h 1771805"/>
                <a:gd name="connsiteX99" fmla="*/ 3026625 w 4797505"/>
                <a:gd name="connsiteY99" fmla="*/ 1519027 h 1771805"/>
                <a:gd name="connsiteX100" fmla="*/ 3049113 w 4797505"/>
                <a:gd name="connsiteY100" fmla="*/ 1528568 h 1771805"/>
                <a:gd name="connsiteX101" fmla="*/ 3049794 w 4797505"/>
                <a:gd name="connsiteY101" fmla="*/ 1528568 h 1771805"/>
                <a:gd name="connsiteX102" fmla="*/ 3050476 w 4797505"/>
                <a:gd name="connsiteY102" fmla="*/ 1528568 h 1771805"/>
                <a:gd name="connsiteX103" fmla="*/ 3072964 w 4797505"/>
                <a:gd name="connsiteY103" fmla="*/ 1520390 h 1771805"/>
                <a:gd name="connsiteX104" fmla="*/ 3084549 w 4797505"/>
                <a:gd name="connsiteY104" fmla="*/ 1499265 h 1771805"/>
                <a:gd name="connsiteX105" fmla="*/ 3237197 w 4797505"/>
                <a:gd name="connsiteY105" fmla="*/ 563615 h 1771805"/>
                <a:gd name="connsiteX106" fmla="*/ 3340098 w 4797505"/>
                <a:gd name="connsiteY106" fmla="*/ 1068580 h 1771805"/>
                <a:gd name="connsiteX107" fmla="*/ 3340098 w 4797505"/>
                <a:gd name="connsiteY107" fmla="*/ 1068580 h 1771805"/>
                <a:gd name="connsiteX108" fmla="*/ 3351683 w 4797505"/>
                <a:gd name="connsiteY108" fmla="*/ 1089705 h 1771805"/>
                <a:gd name="connsiteX109" fmla="*/ 3374171 w 4797505"/>
                <a:gd name="connsiteY109" fmla="*/ 1098564 h 1771805"/>
                <a:gd name="connsiteX110" fmla="*/ 3533634 w 4797505"/>
                <a:gd name="connsiteY110" fmla="*/ 1098564 h 1771805"/>
                <a:gd name="connsiteX111" fmla="*/ 3555441 w 4797505"/>
                <a:gd name="connsiteY111" fmla="*/ 1090387 h 1771805"/>
                <a:gd name="connsiteX112" fmla="*/ 3567026 w 4797505"/>
                <a:gd name="connsiteY112" fmla="*/ 1069943 h 1771805"/>
                <a:gd name="connsiteX113" fmla="*/ 3607232 w 4797505"/>
                <a:gd name="connsiteY113" fmla="*/ 842334 h 1771805"/>
                <a:gd name="connsiteX114" fmla="*/ 3656979 w 4797505"/>
                <a:gd name="connsiteY114" fmla="*/ 1071987 h 1771805"/>
                <a:gd name="connsiteX115" fmla="*/ 3669245 w 4797505"/>
                <a:gd name="connsiteY115" fmla="*/ 1091068 h 1771805"/>
                <a:gd name="connsiteX116" fmla="*/ 3690371 w 4797505"/>
                <a:gd name="connsiteY116" fmla="*/ 1098564 h 1771805"/>
                <a:gd name="connsiteX117" fmla="*/ 4326858 w 4797505"/>
                <a:gd name="connsiteY117" fmla="*/ 1098564 h 1771805"/>
                <a:gd name="connsiteX118" fmla="*/ 4368427 w 4797505"/>
                <a:gd name="connsiteY118" fmla="*/ 1098564 h 1771805"/>
                <a:gd name="connsiteX119" fmla="*/ 4459744 w 4797505"/>
                <a:gd name="connsiteY119" fmla="*/ 1015426 h 1771805"/>
                <a:gd name="connsiteX120" fmla="*/ 4459744 w 4797505"/>
                <a:gd name="connsiteY120" fmla="*/ 659020 h 1771805"/>
                <a:gd name="connsiteX121" fmla="*/ 4665545 w 4797505"/>
                <a:gd name="connsiteY121" fmla="*/ 552030 h 1771805"/>
                <a:gd name="connsiteX122" fmla="*/ 4673042 w 4797505"/>
                <a:gd name="connsiteY122" fmla="*/ 522046 h 1771805"/>
                <a:gd name="connsiteX123" fmla="*/ 4794342 w 4797505"/>
                <a:gd name="connsiteY123" fmla="*/ 184721 h 1771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Lst>
              <a:rect l="l" t="t" r="r" b="b"/>
              <a:pathLst>
                <a:path w="4797505" h="1771805">
                  <a:moveTo>
                    <a:pt x="4794342" y="184721"/>
                  </a:moveTo>
                  <a:cubicBezTo>
                    <a:pt x="4799112" y="137019"/>
                    <a:pt x="4787527" y="98176"/>
                    <a:pt x="4759588" y="70236"/>
                  </a:cubicBezTo>
                  <a:cubicBezTo>
                    <a:pt x="4733692" y="43658"/>
                    <a:pt x="4698256" y="32074"/>
                    <a:pt x="4668953" y="27303"/>
                  </a:cubicBezTo>
                  <a:cubicBezTo>
                    <a:pt x="4659412" y="16400"/>
                    <a:pt x="4643739" y="8222"/>
                    <a:pt x="4624657" y="6178"/>
                  </a:cubicBezTo>
                  <a:cubicBezTo>
                    <a:pt x="4593310" y="2771"/>
                    <a:pt x="4566052" y="18444"/>
                    <a:pt x="4564007" y="39570"/>
                  </a:cubicBezTo>
                  <a:cubicBezTo>
                    <a:pt x="4561963" y="61377"/>
                    <a:pt x="4585814" y="81820"/>
                    <a:pt x="4616480" y="84546"/>
                  </a:cubicBezTo>
                  <a:cubicBezTo>
                    <a:pt x="4636242" y="86591"/>
                    <a:pt x="4653961" y="81139"/>
                    <a:pt x="4665545" y="71598"/>
                  </a:cubicBezTo>
                  <a:cubicBezTo>
                    <a:pt x="4686671" y="75687"/>
                    <a:pt x="4711203" y="83865"/>
                    <a:pt x="4727559" y="101583"/>
                  </a:cubicBezTo>
                  <a:cubicBezTo>
                    <a:pt x="4745958" y="119982"/>
                    <a:pt x="4753454" y="145878"/>
                    <a:pt x="4750047" y="180633"/>
                  </a:cubicBezTo>
                  <a:cubicBezTo>
                    <a:pt x="4742551" y="254912"/>
                    <a:pt x="4715974" y="366672"/>
                    <a:pt x="4663501" y="456625"/>
                  </a:cubicBezTo>
                  <a:cubicBezTo>
                    <a:pt x="4655323" y="470255"/>
                    <a:pt x="4647146" y="483203"/>
                    <a:pt x="4638968" y="494787"/>
                  </a:cubicBezTo>
                  <a:cubicBezTo>
                    <a:pt x="4629428" y="494787"/>
                    <a:pt x="4619888" y="499558"/>
                    <a:pt x="4613073" y="507054"/>
                  </a:cubicBezTo>
                  <a:cubicBezTo>
                    <a:pt x="4561963" y="567023"/>
                    <a:pt x="4499268" y="593600"/>
                    <a:pt x="4430440" y="593600"/>
                  </a:cubicBezTo>
                  <a:cubicBezTo>
                    <a:pt x="4365020" y="591555"/>
                    <a:pt x="4306414" y="562252"/>
                    <a:pt x="4257349" y="504328"/>
                  </a:cubicBezTo>
                  <a:cubicBezTo>
                    <a:pt x="4250534" y="496150"/>
                    <a:pt x="4240993" y="492062"/>
                    <a:pt x="4231453" y="492062"/>
                  </a:cubicBezTo>
                  <a:cubicBezTo>
                    <a:pt x="4223275" y="480477"/>
                    <a:pt x="4214417" y="467529"/>
                    <a:pt x="4206920" y="453900"/>
                  </a:cubicBezTo>
                  <a:cubicBezTo>
                    <a:pt x="4153766" y="363946"/>
                    <a:pt x="4126507" y="252186"/>
                    <a:pt x="4119011" y="178588"/>
                  </a:cubicBezTo>
                  <a:cubicBezTo>
                    <a:pt x="4115604" y="143834"/>
                    <a:pt x="4122419" y="117938"/>
                    <a:pt x="4140818" y="99538"/>
                  </a:cubicBezTo>
                  <a:cubicBezTo>
                    <a:pt x="4157855" y="81820"/>
                    <a:pt x="4181706" y="73643"/>
                    <a:pt x="4203513" y="69554"/>
                  </a:cubicBezTo>
                  <a:cubicBezTo>
                    <a:pt x="4214417" y="79095"/>
                    <a:pt x="4232816" y="84546"/>
                    <a:pt x="4252578" y="82502"/>
                  </a:cubicBezTo>
                  <a:cubicBezTo>
                    <a:pt x="4283926" y="79095"/>
                    <a:pt x="4307777" y="59332"/>
                    <a:pt x="4305051" y="37525"/>
                  </a:cubicBezTo>
                  <a:cubicBezTo>
                    <a:pt x="4303007" y="15718"/>
                    <a:pt x="4275748" y="726"/>
                    <a:pt x="4244401" y="4134"/>
                  </a:cubicBezTo>
                  <a:cubicBezTo>
                    <a:pt x="4225320" y="6178"/>
                    <a:pt x="4208964" y="14356"/>
                    <a:pt x="4199424" y="25259"/>
                  </a:cubicBezTo>
                  <a:cubicBezTo>
                    <a:pt x="4170121" y="30029"/>
                    <a:pt x="4135366" y="42296"/>
                    <a:pt x="4109471" y="68191"/>
                  </a:cubicBezTo>
                  <a:cubicBezTo>
                    <a:pt x="4081531" y="96131"/>
                    <a:pt x="4069946" y="134975"/>
                    <a:pt x="4075398" y="183359"/>
                  </a:cubicBezTo>
                  <a:cubicBezTo>
                    <a:pt x="4083575" y="262408"/>
                    <a:pt x="4118330" y="413012"/>
                    <a:pt x="4196698" y="520002"/>
                  </a:cubicBezTo>
                  <a:cubicBezTo>
                    <a:pt x="4194654" y="530224"/>
                    <a:pt x="4197380" y="541127"/>
                    <a:pt x="4204195" y="549986"/>
                  </a:cubicBezTo>
                  <a:cubicBezTo>
                    <a:pt x="4258712" y="614044"/>
                    <a:pt x="4319362" y="647435"/>
                    <a:pt x="4391597" y="660383"/>
                  </a:cubicBezTo>
                  <a:lnTo>
                    <a:pt x="4391597" y="928880"/>
                  </a:lnTo>
                  <a:cubicBezTo>
                    <a:pt x="4392960" y="972494"/>
                    <a:pt x="4385464" y="1027011"/>
                    <a:pt x="4318680" y="1031099"/>
                  </a:cubicBezTo>
                  <a:lnTo>
                    <a:pt x="3718992" y="1031099"/>
                  </a:lnTo>
                  <a:lnTo>
                    <a:pt x="3638579" y="673331"/>
                  </a:lnTo>
                  <a:cubicBezTo>
                    <a:pt x="3636535" y="665153"/>
                    <a:pt x="3632446" y="659020"/>
                    <a:pt x="3626313" y="654250"/>
                  </a:cubicBezTo>
                  <a:cubicBezTo>
                    <a:pt x="3620861" y="649480"/>
                    <a:pt x="3613365" y="647435"/>
                    <a:pt x="3604506" y="646754"/>
                  </a:cubicBezTo>
                  <a:lnTo>
                    <a:pt x="3603825" y="646754"/>
                  </a:lnTo>
                  <a:cubicBezTo>
                    <a:pt x="3595647" y="646754"/>
                    <a:pt x="3588151" y="649480"/>
                    <a:pt x="3582018" y="654931"/>
                  </a:cubicBezTo>
                  <a:cubicBezTo>
                    <a:pt x="3576566" y="659702"/>
                    <a:pt x="3571796" y="666516"/>
                    <a:pt x="3570433" y="674694"/>
                  </a:cubicBezTo>
                  <a:lnTo>
                    <a:pt x="3504331" y="1030418"/>
                  </a:lnTo>
                  <a:lnTo>
                    <a:pt x="3404837" y="1030418"/>
                  </a:lnTo>
                  <a:lnTo>
                    <a:pt x="3272633" y="319651"/>
                  </a:lnTo>
                  <a:cubicBezTo>
                    <a:pt x="3271270" y="311474"/>
                    <a:pt x="3267182" y="303978"/>
                    <a:pt x="3261048" y="298526"/>
                  </a:cubicBezTo>
                  <a:cubicBezTo>
                    <a:pt x="3254915" y="293074"/>
                    <a:pt x="3246738" y="290348"/>
                    <a:pt x="3238560" y="290348"/>
                  </a:cubicBezTo>
                  <a:cubicBezTo>
                    <a:pt x="3230382" y="290348"/>
                    <a:pt x="3222205" y="293756"/>
                    <a:pt x="3216072" y="298526"/>
                  </a:cubicBezTo>
                  <a:cubicBezTo>
                    <a:pt x="3209938" y="303978"/>
                    <a:pt x="3205850" y="311474"/>
                    <a:pt x="3204487" y="319651"/>
                  </a:cubicBezTo>
                  <a:lnTo>
                    <a:pt x="3060016" y="1199421"/>
                  </a:lnTo>
                  <a:lnTo>
                    <a:pt x="3046387" y="1041321"/>
                  </a:lnTo>
                  <a:cubicBezTo>
                    <a:pt x="3045706" y="1032462"/>
                    <a:pt x="3041617" y="1024285"/>
                    <a:pt x="3035484" y="1018833"/>
                  </a:cubicBezTo>
                  <a:cubicBezTo>
                    <a:pt x="3029351" y="1013381"/>
                    <a:pt x="3021173" y="1009293"/>
                    <a:pt x="3012314" y="1009293"/>
                  </a:cubicBezTo>
                  <a:lnTo>
                    <a:pt x="2970745" y="1009293"/>
                  </a:lnTo>
                  <a:lnTo>
                    <a:pt x="2970745" y="1008611"/>
                  </a:lnTo>
                  <a:lnTo>
                    <a:pt x="2938716" y="1008611"/>
                  </a:lnTo>
                  <a:lnTo>
                    <a:pt x="2909413" y="1008611"/>
                  </a:lnTo>
                  <a:lnTo>
                    <a:pt x="1420414" y="1008611"/>
                  </a:lnTo>
                  <a:lnTo>
                    <a:pt x="1399289" y="1008611"/>
                  </a:lnTo>
                  <a:lnTo>
                    <a:pt x="1380889" y="1008611"/>
                  </a:lnTo>
                  <a:cubicBezTo>
                    <a:pt x="1372030" y="1008611"/>
                    <a:pt x="1363853" y="1012018"/>
                    <a:pt x="1358401" y="1016789"/>
                  </a:cubicBezTo>
                  <a:cubicBezTo>
                    <a:pt x="1352268" y="1022240"/>
                    <a:pt x="1347498" y="1029736"/>
                    <a:pt x="1346816" y="1037914"/>
                  </a:cubicBezTo>
                  <a:lnTo>
                    <a:pt x="1250048" y="1495176"/>
                  </a:lnTo>
                  <a:lnTo>
                    <a:pt x="1083771" y="567023"/>
                  </a:lnTo>
                  <a:cubicBezTo>
                    <a:pt x="1082408" y="558845"/>
                    <a:pt x="1078319" y="551349"/>
                    <a:pt x="1072186" y="545897"/>
                  </a:cubicBezTo>
                  <a:cubicBezTo>
                    <a:pt x="1066053" y="540446"/>
                    <a:pt x="1058557" y="537720"/>
                    <a:pt x="1049698" y="537720"/>
                  </a:cubicBezTo>
                  <a:lnTo>
                    <a:pt x="1049016" y="537720"/>
                  </a:lnTo>
                  <a:lnTo>
                    <a:pt x="1048335" y="537720"/>
                  </a:lnTo>
                  <a:cubicBezTo>
                    <a:pt x="1040157" y="537720"/>
                    <a:pt x="1031980" y="541808"/>
                    <a:pt x="1025847" y="547260"/>
                  </a:cubicBezTo>
                  <a:cubicBezTo>
                    <a:pt x="1019713" y="552712"/>
                    <a:pt x="1015625" y="560889"/>
                    <a:pt x="1014943" y="569748"/>
                  </a:cubicBezTo>
                  <a:lnTo>
                    <a:pt x="978144" y="1009293"/>
                  </a:lnTo>
                  <a:lnTo>
                    <a:pt x="899094" y="1009293"/>
                  </a:lnTo>
                  <a:cubicBezTo>
                    <a:pt x="890235" y="1009293"/>
                    <a:pt x="882739" y="1012700"/>
                    <a:pt x="876606" y="1017470"/>
                  </a:cubicBezTo>
                  <a:cubicBezTo>
                    <a:pt x="870473" y="1022922"/>
                    <a:pt x="866384" y="1029736"/>
                    <a:pt x="865021" y="1038595"/>
                  </a:cubicBezTo>
                  <a:lnTo>
                    <a:pt x="805052" y="1289374"/>
                  </a:lnTo>
                  <a:lnTo>
                    <a:pt x="775068" y="1052906"/>
                  </a:lnTo>
                  <a:cubicBezTo>
                    <a:pt x="773705" y="1044729"/>
                    <a:pt x="768935" y="1037914"/>
                    <a:pt x="762801" y="1033144"/>
                  </a:cubicBezTo>
                  <a:cubicBezTo>
                    <a:pt x="756668" y="1028374"/>
                    <a:pt x="749172" y="1025648"/>
                    <a:pt x="740995" y="1025648"/>
                  </a:cubicBezTo>
                  <a:lnTo>
                    <a:pt x="3651" y="1025648"/>
                  </a:lnTo>
                  <a:lnTo>
                    <a:pt x="3651" y="1095157"/>
                  </a:lnTo>
                  <a:lnTo>
                    <a:pt x="713055" y="1095157"/>
                  </a:lnTo>
                  <a:lnTo>
                    <a:pt x="775749" y="1486999"/>
                  </a:lnTo>
                  <a:cubicBezTo>
                    <a:pt x="777794" y="1495176"/>
                    <a:pt x="781882" y="1501991"/>
                    <a:pt x="788016" y="1506761"/>
                  </a:cubicBezTo>
                  <a:cubicBezTo>
                    <a:pt x="794149" y="1511531"/>
                    <a:pt x="802326" y="1514257"/>
                    <a:pt x="810504" y="1514257"/>
                  </a:cubicBezTo>
                  <a:lnTo>
                    <a:pt x="810504" y="1514257"/>
                  </a:lnTo>
                  <a:cubicBezTo>
                    <a:pt x="818682" y="1514257"/>
                    <a:pt x="826178" y="1510850"/>
                    <a:pt x="832311" y="1506080"/>
                  </a:cubicBezTo>
                  <a:cubicBezTo>
                    <a:pt x="838444" y="1500628"/>
                    <a:pt x="842533" y="1493813"/>
                    <a:pt x="843896" y="1485636"/>
                  </a:cubicBezTo>
                  <a:lnTo>
                    <a:pt x="929079" y="1080165"/>
                  </a:lnTo>
                  <a:lnTo>
                    <a:pt x="1010173" y="1080165"/>
                  </a:lnTo>
                  <a:cubicBezTo>
                    <a:pt x="1019032" y="1080165"/>
                    <a:pt x="1027209" y="1076758"/>
                    <a:pt x="1033343" y="1071306"/>
                  </a:cubicBezTo>
                  <a:cubicBezTo>
                    <a:pt x="1039476" y="1065854"/>
                    <a:pt x="1043565" y="1057677"/>
                    <a:pt x="1044246" y="1048817"/>
                  </a:cubicBezTo>
                  <a:lnTo>
                    <a:pt x="1057875" y="890036"/>
                  </a:lnTo>
                  <a:lnTo>
                    <a:pt x="1216656" y="1740503"/>
                  </a:lnTo>
                  <a:cubicBezTo>
                    <a:pt x="1218019" y="1748681"/>
                    <a:pt x="1222108" y="1756177"/>
                    <a:pt x="1228241" y="1761629"/>
                  </a:cubicBezTo>
                  <a:cubicBezTo>
                    <a:pt x="1234375" y="1767080"/>
                    <a:pt x="1241871" y="1769806"/>
                    <a:pt x="1250730" y="1769806"/>
                  </a:cubicBezTo>
                  <a:cubicBezTo>
                    <a:pt x="1259589" y="1769806"/>
                    <a:pt x="1267085" y="1766399"/>
                    <a:pt x="1273218" y="1760947"/>
                  </a:cubicBezTo>
                  <a:cubicBezTo>
                    <a:pt x="1279351" y="1755495"/>
                    <a:pt x="1283440" y="1747999"/>
                    <a:pt x="1284803" y="1739822"/>
                  </a:cubicBezTo>
                  <a:lnTo>
                    <a:pt x="1410192" y="1078802"/>
                  </a:lnTo>
                  <a:lnTo>
                    <a:pt x="2907369" y="1078802"/>
                  </a:lnTo>
                  <a:lnTo>
                    <a:pt x="2936671" y="1078802"/>
                  </a:lnTo>
                  <a:lnTo>
                    <a:pt x="2968700" y="1078802"/>
                  </a:lnTo>
                  <a:lnTo>
                    <a:pt x="2968700" y="1078120"/>
                  </a:lnTo>
                  <a:lnTo>
                    <a:pt x="2978922" y="1078120"/>
                  </a:lnTo>
                  <a:lnTo>
                    <a:pt x="3015721" y="1497221"/>
                  </a:lnTo>
                  <a:cubicBezTo>
                    <a:pt x="3016403" y="1505398"/>
                    <a:pt x="3020492" y="1513576"/>
                    <a:pt x="3026625" y="1519027"/>
                  </a:cubicBezTo>
                  <a:cubicBezTo>
                    <a:pt x="3032758" y="1524479"/>
                    <a:pt x="3040254" y="1528568"/>
                    <a:pt x="3049113" y="1528568"/>
                  </a:cubicBezTo>
                  <a:lnTo>
                    <a:pt x="3049794" y="1528568"/>
                  </a:lnTo>
                  <a:lnTo>
                    <a:pt x="3050476" y="1528568"/>
                  </a:lnTo>
                  <a:cubicBezTo>
                    <a:pt x="3059335" y="1528568"/>
                    <a:pt x="3066831" y="1525161"/>
                    <a:pt x="3072964" y="1520390"/>
                  </a:cubicBezTo>
                  <a:cubicBezTo>
                    <a:pt x="3079097" y="1514939"/>
                    <a:pt x="3083186" y="1507443"/>
                    <a:pt x="3084549" y="1499265"/>
                  </a:cubicBezTo>
                  <a:lnTo>
                    <a:pt x="3237197" y="563615"/>
                  </a:lnTo>
                  <a:lnTo>
                    <a:pt x="3340098" y="1068580"/>
                  </a:lnTo>
                  <a:lnTo>
                    <a:pt x="3340098" y="1068580"/>
                  </a:lnTo>
                  <a:cubicBezTo>
                    <a:pt x="3341461" y="1076758"/>
                    <a:pt x="3345550" y="1084254"/>
                    <a:pt x="3351683" y="1089705"/>
                  </a:cubicBezTo>
                  <a:cubicBezTo>
                    <a:pt x="3357816" y="1095157"/>
                    <a:pt x="3365994" y="1098564"/>
                    <a:pt x="3374171" y="1098564"/>
                  </a:cubicBezTo>
                  <a:lnTo>
                    <a:pt x="3533634" y="1098564"/>
                  </a:lnTo>
                  <a:cubicBezTo>
                    <a:pt x="3541811" y="1098564"/>
                    <a:pt x="3549307" y="1095157"/>
                    <a:pt x="3555441" y="1090387"/>
                  </a:cubicBezTo>
                  <a:cubicBezTo>
                    <a:pt x="3561574" y="1085616"/>
                    <a:pt x="3565663" y="1078802"/>
                    <a:pt x="3567026" y="1069943"/>
                  </a:cubicBezTo>
                  <a:lnTo>
                    <a:pt x="3607232" y="842334"/>
                  </a:lnTo>
                  <a:lnTo>
                    <a:pt x="3656979" y="1071987"/>
                  </a:lnTo>
                  <a:cubicBezTo>
                    <a:pt x="3659023" y="1079483"/>
                    <a:pt x="3663112" y="1086298"/>
                    <a:pt x="3669245" y="1091068"/>
                  </a:cubicBezTo>
                  <a:cubicBezTo>
                    <a:pt x="3675378" y="1095838"/>
                    <a:pt x="3682875" y="1098564"/>
                    <a:pt x="3690371" y="1098564"/>
                  </a:cubicBezTo>
                  <a:cubicBezTo>
                    <a:pt x="3854603" y="1098564"/>
                    <a:pt x="4162625" y="1098564"/>
                    <a:pt x="4326858" y="1098564"/>
                  </a:cubicBezTo>
                  <a:cubicBezTo>
                    <a:pt x="4340487" y="1098564"/>
                    <a:pt x="4354798" y="1098564"/>
                    <a:pt x="4368427" y="1098564"/>
                  </a:cubicBezTo>
                  <a:cubicBezTo>
                    <a:pt x="4405226" y="1098564"/>
                    <a:pt x="4459744" y="1066536"/>
                    <a:pt x="4459744" y="1015426"/>
                  </a:cubicBezTo>
                  <a:lnTo>
                    <a:pt x="4459744" y="659020"/>
                  </a:lnTo>
                  <a:cubicBezTo>
                    <a:pt x="4532660" y="646072"/>
                    <a:pt x="4611710" y="615407"/>
                    <a:pt x="4665545" y="552030"/>
                  </a:cubicBezTo>
                  <a:cubicBezTo>
                    <a:pt x="4672360" y="543171"/>
                    <a:pt x="4675086" y="532268"/>
                    <a:pt x="4673042" y="522046"/>
                  </a:cubicBezTo>
                  <a:cubicBezTo>
                    <a:pt x="4752091" y="414375"/>
                    <a:pt x="4786846" y="264453"/>
                    <a:pt x="4794342" y="184721"/>
                  </a:cubicBezTo>
                  <a:close/>
                </a:path>
              </a:pathLst>
            </a:custGeom>
            <a:solidFill>
              <a:schemeClr val="accent1"/>
            </a:solidFill>
            <a:ln w="6804" cap="flat">
              <a:noFill/>
              <a:prstDash val="solid"/>
              <a:miter/>
            </a:ln>
          </p:spPr>
          <p:txBody>
            <a:bodyPr rtlCol="0" anchor="ctr"/>
            <a:lstStyle/>
            <a:p>
              <a:endParaRPr lang="en-US"/>
            </a:p>
          </p:txBody>
        </p:sp>
        <p:grpSp>
          <p:nvGrpSpPr>
            <p:cNvPr id="14" name="Group 13">
              <a:extLst>
                <a:ext uri="{FF2B5EF4-FFF2-40B4-BE49-F238E27FC236}">
                  <a16:creationId xmlns:a16="http://schemas.microsoft.com/office/drawing/2014/main" xmlns="" id="{1F3C37DB-B814-413E-B87E-66D173097D3F}"/>
                </a:ext>
              </a:extLst>
            </p:cNvPr>
            <p:cNvGrpSpPr/>
            <p:nvPr/>
          </p:nvGrpSpPr>
          <p:grpSpPr>
            <a:xfrm>
              <a:off x="-711608" y="5658084"/>
              <a:ext cx="655351" cy="517912"/>
              <a:chOff x="5268098" y="5667609"/>
              <a:chExt cx="655351" cy="517912"/>
            </a:xfrm>
          </p:grpSpPr>
          <p:sp>
            <p:nvSpPr>
              <p:cNvPr id="16" name="Freeform: Shape 15">
                <a:extLst>
                  <a:ext uri="{FF2B5EF4-FFF2-40B4-BE49-F238E27FC236}">
                    <a16:creationId xmlns:a16="http://schemas.microsoft.com/office/drawing/2014/main" xmlns="" id="{7EB85841-20E3-4B2B-8973-E00BEF9845D4}"/>
                  </a:ext>
                </a:extLst>
              </p:cNvPr>
              <p:cNvSpPr/>
              <p:nvPr/>
            </p:nvSpPr>
            <p:spPr>
              <a:xfrm>
                <a:off x="5268098" y="5667609"/>
                <a:ext cx="517912" cy="517912"/>
              </a:xfrm>
              <a:custGeom>
                <a:avLst/>
                <a:gdLst>
                  <a:gd name="connsiteX0" fmla="*/ 460475 w 517912"/>
                  <a:gd name="connsiteY0" fmla="*/ 259443 h 517912"/>
                  <a:gd name="connsiteX1" fmla="*/ 259443 w 517912"/>
                  <a:gd name="connsiteY1" fmla="*/ 460475 h 517912"/>
                  <a:gd name="connsiteX2" fmla="*/ 58411 w 517912"/>
                  <a:gd name="connsiteY2" fmla="*/ 259443 h 517912"/>
                  <a:gd name="connsiteX3" fmla="*/ 259443 w 517912"/>
                  <a:gd name="connsiteY3" fmla="*/ 58411 h 517912"/>
                  <a:gd name="connsiteX4" fmla="*/ 460475 w 517912"/>
                  <a:gd name="connsiteY4" fmla="*/ 259443 h 5179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912" h="517912">
                    <a:moveTo>
                      <a:pt x="460475" y="259443"/>
                    </a:moveTo>
                    <a:cubicBezTo>
                      <a:pt x="460475" y="370470"/>
                      <a:pt x="370470" y="460475"/>
                      <a:pt x="259443" y="460475"/>
                    </a:cubicBezTo>
                    <a:cubicBezTo>
                      <a:pt x="148416" y="460475"/>
                      <a:pt x="58411" y="370470"/>
                      <a:pt x="58411" y="259443"/>
                    </a:cubicBezTo>
                    <a:cubicBezTo>
                      <a:pt x="58411" y="148416"/>
                      <a:pt x="148416" y="58411"/>
                      <a:pt x="259443" y="58411"/>
                    </a:cubicBezTo>
                    <a:cubicBezTo>
                      <a:pt x="370470" y="58411"/>
                      <a:pt x="460475" y="148416"/>
                      <a:pt x="460475" y="259443"/>
                    </a:cubicBezTo>
                    <a:close/>
                  </a:path>
                </a:pathLst>
              </a:custGeom>
              <a:noFill/>
              <a:ln w="108857" cap="flat">
                <a:solidFill>
                  <a:schemeClr val="accent1"/>
                </a:solidFill>
                <a:prstDash val="solid"/>
                <a:miter/>
              </a:ln>
            </p:spPr>
            <p:txBody>
              <a:bodyPr rtlCol="0" anchor="ctr"/>
              <a:lstStyle/>
              <a:p>
                <a:endParaRPr lang="en-US"/>
              </a:p>
            </p:txBody>
          </p:sp>
          <p:sp>
            <p:nvSpPr>
              <p:cNvPr id="17" name="Rectangle: Rounded Corners 16">
                <a:extLst>
                  <a:ext uri="{FF2B5EF4-FFF2-40B4-BE49-F238E27FC236}">
                    <a16:creationId xmlns:a16="http://schemas.microsoft.com/office/drawing/2014/main" xmlns="" id="{50CB10DD-AABC-4EC4-BAD8-E9E469ADD706}"/>
                  </a:ext>
                </a:extLst>
              </p:cNvPr>
              <p:cNvSpPr/>
              <p:nvPr/>
            </p:nvSpPr>
            <p:spPr>
              <a:xfrm>
                <a:off x="5724922" y="5874289"/>
                <a:ext cx="198527" cy="129468"/>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5" name="Rectangle 14">
              <a:extLst>
                <a:ext uri="{FF2B5EF4-FFF2-40B4-BE49-F238E27FC236}">
                  <a16:creationId xmlns:a16="http://schemas.microsoft.com/office/drawing/2014/main" xmlns="" id="{3EB82D89-C9A8-4B16-9538-883DA044007E}"/>
                </a:ext>
              </a:extLst>
            </p:cNvPr>
            <p:cNvSpPr/>
            <p:nvPr/>
          </p:nvSpPr>
          <p:spPr>
            <a:xfrm>
              <a:off x="-343344" y="5898145"/>
              <a:ext cx="7817569" cy="65333"/>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Tree>
    <p:extLst>
      <p:ext uri="{BB962C8B-B14F-4D97-AF65-F5344CB8AC3E}">
        <p14:creationId xmlns:p14="http://schemas.microsoft.com/office/powerpoint/2010/main" val="4190687057"/>
      </p:ext>
    </p:extLst>
  </p:cSld>
  <p:clrMapOvr>
    <a:masterClrMapping/>
  </p:clrMapOvr>
</p:sldLayout>
</file>

<file path=ppt/slideLayouts/slideLayout504.xml><?xml version="1.0" encoding="utf-8"?>
<p:sldLayout xmlns:a="http://schemas.openxmlformats.org/drawingml/2006/main" xmlns:r="http://schemas.openxmlformats.org/officeDocument/2006/relationships" xmlns:p="http://schemas.openxmlformats.org/presentationml/2006/main" matchingName="Title" type="title">
  <p:cSld name="Title">
    <p:spTree>
      <p:nvGrpSpPr>
        <p:cNvPr id="1" name="Shape 9"/>
        <p:cNvGrpSpPr/>
        <p:nvPr/>
      </p:nvGrpSpPr>
      <p:grpSpPr>
        <a:xfrm>
          <a:off x="0" y="0"/>
          <a:ext cx="0" cy="0"/>
          <a:chOff x="0" y="0"/>
          <a:chExt cx="0" cy="0"/>
        </a:xfrm>
      </p:grpSpPr>
      <p:sp>
        <p:nvSpPr>
          <p:cNvPr id="10" name="Google Shape;10;p2"/>
          <p:cNvSpPr/>
          <p:nvPr/>
        </p:nvSpPr>
        <p:spPr>
          <a:xfrm>
            <a:off x="1" y="0"/>
            <a:ext cx="12192124" cy="6858029"/>
          </a:xfrm>
          <a:custGeom>
            <a:avLst/>
            <a:gdLst/>
            <a:ahLst/>
            <a:cxnLst/>
            <a:rect l="l" t="t" r="r" b="b"/>
            <a:pathLst>
              <a:path w="94269" h="53026" extrusionOk="0">
                <a:moveTo>
                  <a:pt x="49675" y="4677"/>
                </a:moveTo>
                <a:lnTo>
                  <a:pt x="49730" y="5469"/>
                </a:lnTo>
                <a:lnTo>
                  <a:pt x="49748" y="6408"/>
                </a:lnTo>
                <a:lnTo>
                  <a:pt x="49785" y="7660"/>
                </a:lnTo>
                <a:lnTo>
                  <a:pt x="49785" y="9169"/>
                </a:lnTo>
                <a:lnTo>
                  <a:pt x="49730" y="10900"/>
                </a:lnTo>
                <a:lnTo>
                  <a:pt x="49693" y="11858"/>
                </a:lnTo>
                <a:lnTo>
                  <a:pt x="49638" y="12833"/>
                </a:lnTo>
                <a:lnTo>
                  <a:pt x="49583" y="13846"/>
                </a:lnTo>
                <a:lnTo>
                  <a:pt x="49491" y="14895"/>
                </a:lnTo>
                <a:lnTo>
                  <a:pt x="49380" y="15982"/>
                </a:lnTo>
                <a:lnTo>
                  <a:pt x="49251" y="17086"/>
                </a:lnTo>
                <a:lnTo>
                  <a:pt x="49086" y="18191"/>
                </a:lnTo>
                <a:lnTo>
                  <a:pt x="48920" y="19314"/>
                </a:lnTo>
                <a:lnTo>
                  <a:pt x="48699" y="20456"/>
                </a:lnTo>
                <a:lnTo>
                  <a:pt x="48478" y="21597"/>
                </a:lnTo>
                <a:lnTo>
                  <a:pt x="48202" y="22720"/>
                </a:lnTo>
                <a:lnTo>
                  <a:pt x="47907" y="23844"/>
                </a:lnTo>
                <a:lnTo>
                  <a:pt x="47576" y="24948"/>
                </a:lnTo>
                <a:lnTo>
                  <a:pt x="47208" y="26053"/>
                </a:lnTo>
                <a:lnTo>
                  <a:pt x="47005" y="26587"/>
                </a:lnTo>
                <a:lnTo>
                  <a:pt x="46803" y="27121"/>
                </a:lnTo>
                <a:lnTo>
                  <a:pt x="46582" y="27636"/>
                </a:lnTo>
                <a:lnTo>
                  <a:pt x="46361" y="28152"/>
                </a:lnTo>
                <a:lnTo>
                  <a:pt x="46121" y="28667"/>
                </a:lnTo>
                <a:lnTo>
                  <a:pt x="45882" y="29165"/>
                </a:lnTo>
                <a:lnTo>
                  <a:pt x="45624" y="29643"/>
                </a:lnTo>
                <a:lnTo>
                  <a:pt x="45348" y="30122"/>
                </a:lnTo>
                <a:lnTo>
                  <a:pt x="45072" y="30601"/>
                </a:lnTo>
                <a:lnTo>
                  <a:pt x="44777" y="31061"/>
                </a:lnTo>
                <a:lnTo>
                  <a:pt x="44483" y="31503"/>
                </a:lnTo>
                <a:lnTo>
                  <a:pt x="44170" y="31926"/>
                </a:lnTo>
                <a:lnTo>
                  <a:pt x="43838" y="32350"/>
                </a:lnTo>
                <a:lnTo>
                  <a:pt x="43507" y="32736"/>
                </a:lnTo>
                <a:lnTo>
                  <a:pt x="43157" y="33123"/>
                </a:lnTo>
                <a:lnTo>
                  <a:pt x="42826" y="33491"/>
                </a:lnTo>
                <a:lnTo>
                  <a:pt x="42457" y="33841"/>
                </a:lnTo>
                <a:lnTo>
                  <a:pt x="42108" y="34154"/>
                </a:lnTo>
                <a:lnTo>
                  <a:pt x="41739" y="34467"/>
                </a:lnTo>
                <a:lnTo>
                  <a:pt x="41371" y="34780"/>
                </a:lnTo>
                <a:lnTo>
                  <a:pt x="41003" y="35056"/>
                </a:lnTo>
                <a:lnTo>
                  <a:pt x="40616" y="35314"/>
                </a:lnTo>
                <a:lnTo>
                  <a:pt x="40230" y="35572"/>
                </a:lnTo>
                <a:lnTo>
                  <a:pt x="39843" y="35811"/>
                </a:lnTo>
                <a:lnTo>
                  <a:pt x="39456" y="36032"/>
                </a:lnTo>
                <a:lnTo>
                  <a:pt x="39051" y="36253"/>
                </a:lnTo>
                <a:lnTo>
                  <a:pt x="38665" y="36437"/>
                </a:lnTo>
                <a:lnTo>
                  <a:pt x="38260" y="36621"/>
                </a:lnTo>
                <a:lnTo>
                  <a:pt x="37873" y="36805"/>
                </a:lnTo>
                <a:lnTo>
                  <a:pt x="37468" y="36953"/>
                </a:lnTo>
                <a:lnTo>
                  <a:pt x="36658" y="37247"/>
                </a:lnTo>
                <a:lnTo>
                  <a:pt x="35866" y="37487"/>
                </a:lnTo>
                <a:lnTo>
                  <a:pt x="35056" y="37689"/>
                </a:lnTo>
                <a:lnTo>
                  <a:pt x="34264" y="37836"/>
                </a:lnTo>
                <a:lnTo>
                  <a:pt x="33491" y="37965"/>
                </a:lnTo>
                <a:lnTo>
                  <a:pt x="32718" y="38057"/>
                </a:lnTo>
                <a:lnTo>
                  <a:pt x="31963" y="38131"/>
                </a:lnTo>
                <a:lnTo>
                  <a:pt x="31226" y="38168"/>
                </a:lnTo>
                <a:lnTo>
                  <a:pt x="30527" y="38186"/>
                </a:lnTo>
                <a:lnTo>
                  <a:pt x="29845" y="38168"/>
                </a:lnTo>
                <a:lnTo>
                  <a:pt x="29201" y="38149"/>
                </a:lnTo>
                <a:lnTo>
                  <a:pt x="28575" y="38113"/>
                </a:lnTo>
                <a:lnTo>
                  <a:pt x="27986" y="38057"/>
                </a:lnTo>
                <a:lnTo>
                  <a:pt x="27452" y="37984"/>
                </a:lnTo>
                <a:lnTo>
                  <a:pt x="26955" y="37928"/>
                </a:lnTo>
                <a:lnTo>
                  <a:pt x="26089" y="37781"/>
                </a:lnTo>
                <a:lnTo>
                  <a:pt x="25445" y="37652"/>
                </a:lnTo>
                <a:lnTo>
                  <a:pt x="25040" y="37560"/>
                </a:lnTo>
                <a:lnTo>
                  <a:pt x="24911" y="37523"/>
                </a:lnTo>
                <a:lnTo>
                  <a:pt x="24837" y="37395"/>
                </a:lnTo>
                <a:lnTo>
                  <a:pt x="24635" y="37026"/>
                </a:lnTo>
                <a:lnTo>
                  <a:pt x="24322" y="36456"/>
                </a:lnTo>
                <a:lnTo>
                  <a:pt x="23954" y="35664"/>
                </a:lnTo>
                <a:lnTo>
                  <a:pt x="23751" y="35204"/>
                </a:lnTo>
                <a:lnTo>
                  <a:pt x="23549" y="34706"/>
                </a:lnTo>
                <a:lnTo>
                  <a:pt x="23346" y="34154"/>
                </a:lnTo>
                <a:lnTo>
                  <a:pt x="23125" y="33565"/>
                </a:lnTo>
                <a:lnTo>
                  <a:pt x="22923" y="32957"/>
                </a:lnTo>
                <a:lnTo>
                  <a:pt x="22738" y="32294"/>
                </a:lnTo>
                <a:lnTo>
                  <a:pt x="22554" y="31613"/>
                </a:lnTo>
                <a:lnTo>
                  <a:pt x="22389" y="30895"/>
                </a:lnTo>
                <a:lnTo>
                  <a:pt x="22241" y="30159"/>
                </a:lnTo>
                <a:lnTo>
                  <a:pt x="22112" y="29385"/>
                </a:lnTo>
                <a:lnTo>
                  <a:pt x="22020" y="28612"/>
                </a:lnTo>
                <a:lnTo>
                  <a:pt x="21965" y="27802"/>
                </a:lnTo>
                <a:lnTo>
                  <a:pt x="21928" y="26974"/>
                </a:lnTo>
                <a:lnTo>
                  <a:pt x="21947" y="26145"/>
                </a:lnTo>
                <a:lnTo>
                  <a:pt x="22002" y="25298"/>
                </a:lnTo>
                <a:lnTo>
                  <a:pt x="22039" y="24856"/>
                </a:lnTo>
                <a:lnTo>
                  <a:pt x="22094" y="24433"/>
                </a:lnTo>
                <a:lnTo>
                  <a:pt x="22168" y="23991"/>
                </a:lnTo>
                <a:lnTo>
                  <a:pt x="22241" y="23567"/>
                </a:lnTo>
                <a:lnTo>
                  <a:pt x="22333" y="23125"/>
                </a:lnTo>
                <a:lnTo>
                  <a:pt x="22444" y="22684"/>
                </a:lnTo>
                <a:lnTo>
                  <a:pt x="22573" y="22260"/>
                </a:lnTo>
                <a:lnTo>
                  <a:pt x="22702" y="21818"/>
                </a:lnTo>
                <a:lnTo>
                  <a:pt x="22849" y="21376"/>
                </a:lnTo>
                <a:lnTo>
                  <a:pt x="23033" y="20935"/>
                </a:lnTo>
                <a:lnTo>
                  <a:pt x="23217" y="20493"/>
                </a:lnTo>
                <a:lnTo>
                  <a:pt x="23420" y="20069"/>
                </a:lnTo>
                <a:lnTo>
                  <a:pt x="23622" y="19627"/>
                </a:lnTo>
                <a:lnTo>
                  <a:pt x="23862" y="19185"/>
                </a:lnTo>
                <a:lnTo>
                  <a:pt x="24119" y="18762"/>
                </a:lnTo>
                <a:lnTo>
                  <a:pt x="24396" y="18320"/>
                </a:lnTo>
                <a:lnTo>
                  <a:pt x="24690" y="17897"/>
                </a:lnTo>
                <a:lnTo>
                  <a:pt x="24985" y="17473"/>
                </a:lnTo>
                <a:lnTo>
                  <a:pt x="25316" y="17050"/>
                </a:lnTo>
                <a:lnTo>
                  <a:pt x="25666" y="16645"/>
                </a:lnTo>
                <a:lnTo>
                  <a:pt x="26034" y="16240"/>
                </a:lnTo>
                <a:lnTo>
                  <a:pt x="26402" y="15834"/>
                </a:lnTo>
                <a:lnTo>
                  <a:pt x="26789" y="15448"/>
                </a:lnTo>
                <a:lnTo>
                  <a:pt x="27176" y="15061"/>
                </a:lnTo>
                <a:lnTo>
                  <a:pt x="27599" y="14693"/>
                </a:lnTo>
                <a:lnTo>
                  <a:pt x="28023" y="14325"/>
                </a:lnTo>
                <a:lnTo>
                  <a:pt x="28446" y="13956"/>
                </a:lnTo>
                <a:lnTo>
                  <a:pt x="28888" y="13607"/>
                </a:lnTo>
                <a:lnTo>
                  <a:pt x="29348" y="13257"/>
                </a:lnTo>
                <a:lnTo>
                  <a:pt x="29809" y="12925"/>
                </a:lnTo>
                <a:lnTo>
                  <a:pt x="30766" y="12263"/>
                </a:lnTo>
                <a:lnTo>
                  <a:pt x="31742" y="11637"/>
                </a:lnTo>
                <a:lnTo>
                  <a:pt x="32736" y="11047"/>
                </a:lnTo>
                <a:lnTo>
                  <a:pt x="33749" y="10477"/>
                </a:lnTo>
                <a:lnTo>
                  <a:pt x="34780" y="9943"/>
                </a:lnTo>
                <a:lnTo>
                  <a:pt x="35811" y="9446"/>
                </a:lnTo>
                <a:lnTo>
                  <a:pt x="36842" y="8949"/>
                </a:lnTo>
                <a:lnTo>
                  <a:pt x="37873" y="8507"/>
                </a:lnTo>
                <a:lnTo>
                  <a:pt x="38904" y="8065"/>
                </a:lnTo>
                <a:lnTo>
                  <a:pt x="39898" y="7678"/>
                </a:lnTo>
                <a:lnTo>
                  <a:pt x="40892" y="7291"/>
                </a:lnTo>
                <a:lnTo>
                  <a:pt x="41850" y="6960"/>
                </a:lnTo>
                <a:lnTo>
                  <a:pt x="42770" y="6629"/>
                </a:lnTo>
                <a:lnTo>
                  <a:pt x="43673" y="6334"/>
                </a:lnTo>
                <a:lnTo>
                  <a:pt x="45330" y="5819"/>
                </a:lnTo>
                <a:lnTo>
                  <a:pt x="46784" y="5395"/>
                </a:lnTo>
                <a:lnTo>
                  <a:pt x="47981" y="5082"/>
                </a:lnTo>
                <a:lnTo>
                  <a:pt x="48902" y="4861"/>
                </a:lnTo>
                <a:lnTo>
                  <a:pt x="49675" y="4677"/>
                </a:lnTo>
                <a:close/>
                <a:moveTo>
                  <a:pt x="12299" y="28888"/>
                </a:moveTo>
                <a:lnTo>
                  <a:pt x="12888" y="28925"/>
                </a:lnTo>
                <a:lnTo>
                  <a:pt x="13496" y="28962"/>
                </a:lnTo>
                <a:lnTo>
                  <a:pt x="14085" y="29036"/>
                </a:lnTo>
                <a:lnTo>
                  <a:pt x="14656" y="29128"/>
                </a:lnTo>
                <a:lnTo>
                  <a:pt x="15226" y="29238"/>
                </a:lnTo>
                <a:lnTo>
                  <a:pt x="15779" y="29385"/>
                </a:lnTo>
                <a:lnTo>
                  <a:pt x="16313" y="29551"/>
                </a:lnTo>
                <a:lnTo>
                  <a:pt x="16828" y="29754"/>
                </a:lnTo>
                <a:lnTo>
                  <a:pt x="17233" y="29938"/>
                </a:lnTo>
                <a:lnTo>
                  <a:pt x="17620" y="30140"/>
                </a:lnTo>
                <a:lnTo>
                  <a:pt x="17988" y="30343"/>
                </a:lnTo>
                <a:lnTo>
                  <a:pt x="18320" y="30582"/>
                </a:lnTo>
                <a:lnTo>
                  <a:pt x="18651" y="30822"/>
                </a:lnTo>
                <a:lnTo>
                  <a:pt x="18964" y="31061"/>
                </a:lnTo>
                <a:lnTo>
                  <a:pt x="19240" y="31337"/>
                </a:lnTo>
                <a:lnTo>
                  <a:pt x="19516" y="31613"/>
                </a:lnTo>
                <a:lnTo>
                  <a:pt x="19756" y="31889"/>
                </a:lnTo>
                <a:lnTo>
                  <a:pt x="19995" y="32184"/>
                </a:lnTo>
                <a:lnTo>
                  <a:pt x="20216" y="32479"/>
                </a:lnTo>
                <a:lnTo>
                  <a:pt x="20419" y="32773"/>
                </a:lnTo>
                <a:lnTo>
                  <a:pt x="20603" y="33068"/>
                </a:lnTo>
                <a:lnTo>
                  <a:pt x="20768" y="33381"/>
                </a:lnTo>
                <a:lnTo>
                  <a:pt x="20934" y="33694"/>
                </a:lnTo>
                <a:lnTo>
                  <a:pt x="21081" y="34007"/>
                </a:lnTo>
                <a:lnTo>
                  <a:pt x="21339" y="34614"/>
                </a:lnTo>
                <a:lnTo>
                  <a:pt x="21542" y="35222"/>
                </a:lnTo>
                <a:lnTo>
                  <a:pt x="21707" y="35811"/>
                </a:lnTo>
                <a:lnTo>
                  <a:pt x="21836" y="36363"/>
                </a:lnTo>
                <a:lnTo>
                  <a:pt x="21928" y="36879"/>
                </a:lnTo>
                <a:lnTo>
                  <a:pt x="22002" y="37339"/>
                </a:lnTo>
                <a:lnTo>
                  <a:pt x="22039" y="37763"/>
                </a:lnTo>
                <a:lnTo>
                  <a:pt x="22076" y="38113"/>
                </a:lnTo>
                <a:lnTo>
                  <a:pt x="8359" y="32957"/>
                </a:lnTo>
                <a:lnTo>
                  <a:pt x="21597" y="39162"/>
                </a:lnTo>
                <a:lnTo>
                  <a:pt x="21321" y="39383"/>
                </a:lnTo>
                <a:lnTo>
                  <a:pt x="20989" y="39641"/>
                </a:lnTo>
                <a:lnTo>
                  <a:pt x="20603" y="39917"/>
                </a:lnTo>
                <a:lnTo>
                  <a:pt x="20161" y="40212"/>
                </a:lnTo>
                <a:lnTo>
                  <a:pt x="19682" y="40506"/>
                </a:lnTo>
                <a:lnTo>
                  <a:pt x="19148" y="40801"/>
                </a:lnTo>
                <a:lnTo>
                  <a:pt x="18559" y="41058"/>
                </a:lnTo>
                <a:lnTo>
                  <a:pt x="17951" y="41298"/>
                </a:lnTo>
                <a:lnTo>
                  <a:pt x="17638" y="41408"/>
                </a:lnTo>
                <a:lnTo>
                  <a:pt x="17307" y="41519"/>
                </a:lnTo>
                <a:lnTo>
                  <a:pt x="16957" y="41592"/>
                </a:lnTo>
                <a:lnTo>
                  <a:pt x="16626" y="41666"/>
                </a:lnTo>
                <a:lnTo>
                  <a:pt x="16276" y="41740"/>
                </a:lnTo>
                <a:lnTo>
                  <a:pt x="15908" y="41776"/>
                </a:lnTo>
                <a:lnTo>
                  <a:pt x="15539" y="41813"/>
                </a:lnTo>
                <a:lnTo>
                  <a:pt x="15171" y="41832"/>
                </a:lnTo>
                <a:lnTo>
                  <a:pt x="14785" y="41832"/>
                </a:lnTo>
                <a:lnTo>
                  <a:pt x="14416" y="41813"/>
                </a:lnTo>
                <a:lnTo>
                  <a:pt x="14011" y="41776"/>
                </a:lnTo>
                <a:lnTo>
                  <a:pt x="13625" y="41703"/>
                </a:lnTo>
                <a:lnTo>
                  <a:pt x="13220" y="41611"/>
                </a:lnTo>
                <a:lnTo>
                  <a:pt x="12815" y="41519"/>
                </a:lnTo>
                <a:lnTo>
                  <a:pt x="12410" y="41371"/>
                </a:lnTo>
                <a:lnTo>
                  <a:pt x="12004" y="41224"/>
                </a:lnTo>
                <a:lnTo>
                  <a:pt x="11507" y="40985"/>
                </a:lnTo>
                <a:lnTo>
                  <a:pt x="11010" y="40727"/>
                </a:lnTo>
                <a:lnTo>
                  <a:pt x="10513" y="40432"/>
                </a:lnTo>
                <a:lnTo>
                  <a:pt x="10034" y="40101"/>
                </a:lnTo>
                <a:lnTo>
                  <a:pt x="9574" y="39751"/>
                </a:lnTo>
                <a:lnTo>
                  <a:pt x="9114" y="39383"/>
                </a:lnTo>
                <a:lnTo>
                  <a:pt x="8654" y="38978"/>
                </a:lnTo>
                <a:lnTo>
                  <a:pt x="8230" y="38573"/>
                </a:lnTo>
                <a:lnTo>
                  <a:pt x="7788" y="38149"/>
                </a:lnTo>
                <a:lnTo>
                  <a:pt x="7383" y="37708"/>
                </a:lnTo>
                <a:lnTo>
                  <a:pt x="6978" y="37266"/>
                </a:lnTo>
                <a:lnTo>
                  <a:pt x="6591" y="36805"/>
                </a:lnTo>
                <a:lnTo>
                  <a:pt x="6223" y="36345"/>
                </a:lnTo>
                <a:lnTo>
                  <a:pt x="5855" y="35885"/>
                </a:lnTo>
                <a:lnTo>
                  <a:pt x="5192" y="34983"/>
                </a:lnTo>
                <a:lnTo>
                  <a:pt x="4585" y="34080"/>
                </a:lnTo>
                <a:lnTo>
                  <a:pt x="4032" y="33252"/>
                </a:lnTo>
                <a:lnTo>
                  <a:pt x="3572" y="32479"/>
                </a:lnTo>
                <a:lnTo>
                  <a:pt x="3167" y="31797"/>
                </a:lnTo>
                <a:lnTo>
                  <a:pt x="2854" y="31245"/>
                </a:lnTo>
                <a:lnTo>
                  <a:pt x="2633" y="30803"/>
                </a:lnTo>
                <a:lnTo>
                  <a:pt x="2430" y="30435"/>
                </a:lnTo>
                <a:lnTo>
                  <a:pt x="2835" y="30324"/>
                </a:lnTo>
                <a:lnTo>
                  <a:pt x="3296" y="30177"/>
                </a:lnTo>
                <a:lnTo>
                  <a:pt x="3922" y="30011"/>
                </a:lnTo>
                <a:lnTo>
                  <a:pt x="4677" y="29827"/>
                </a:lnTo>
                <a:lnTo>
                  <a:pt x="5560" y="29625"/>
                </a:lnTo>
                <a:lnTo>
                  <a:pt x="6536" y="29422"/>
                </a:lnTo>
                <a:lnTo>
                  <a:pt x="7604" y="29238"/>
                </a:lnTo>
                <a:lnTo>
                  <a:pt x="8727" y="29091"/>
                </a:lnTo>
                <a:lnTo>
                  <a:pt x="9298" y="29017"/>
                </a:lnTo>
                <a:lnTo>
                  <a:pt x="9887" y="28962"/>
                </a:lnTo>
                <a:lnTo>
                  <a:pt x="10495" y="28925"/>
                </a:lnTo>
                <a:lnTo>
                  <a:pt x="11084" y="28907"/>
                </a:lnTo>
                <a:lnTo>
                  <a:pt x="11691" y="28888"/>
                </a:lnTo>
                <a:close/>
                <a:moveTo>
                  <a:pt x="0" y="0"/>
                </a:moveTo>
                <a:lnTo>
                  <a:pt x="0" y="53026"/>
                </a:lnTo>
                <a:lnTo>
                  <a:pt x="17694" y="53026"/>
                </a:lnTo>
                <a:lnTo>
                  <a:pt x="17583" y="52621"/>
                </a:lnTo>
                <a:lnTo>
                  <a:pt x="17510" y="52216"/>
                </a:lnTo>
                <a:lnTo>
                  <a:pt x="17436" y="51829"/>
                </a:lnTo>
                <a:lnTo>
                  <a:pt x="17381" y="51424"/>
                </a:lnTo>
                <a:lnTo>
                  <a:pt x="17344" y="51093"/>
                </a:lnTo>
                <a:lnTo>
                  <a:pt x="17325" y="50761"/>
                </a:lnTo>
                <a:lnTo>
                  <a:pt x="17325" y="50117"/>
                </a:lnTo>
                <a:lnTo>
                  <a:pt x="17344" y="49491"/>
                </a:lnTo>
                <a:lnTo>
                  <a:pt x="17417" y="48883"/>
                </a:lnTo>
                <a:lnTo>
                  <a:pt x="17528" y="48294"/>
                </a:lnTo>
                <a:lnTo>
                  <a:pt x="17675" y="47723"/>
                </a:lnTo>
                <a:lnTo>
                  <a:pt x="17841" y="47171"/>
                </a:lnTo>
                <a:lnTo>
                  <a:pt x="18043" y="46656"/>
                </a:lnTo>
                <a:lnTo>
                  <a:pt x="18264" y="46140"/>
                </a:lnTo>
                <a:lnTo>
                  <a:pt x="18504" y="45661"/>
                </a:lnTo>
                <a:lnTo>
                  <a:pt x="18780" y="45201"/>
                </a:lnTo>
                <a:lnTo>
                  <a:pt x="19056" y="44759"/>
                </a:lnTo>
                <a:lnTo>
                  <a:pt x="19351" y="44336"/>
                </a:lnTo>
                <a:lnTo>
                  <a:pt x="19664" y="43931"/>
                </a:lnTo>
                <a:lnTo>
                  <a:pt x="19977" y="43544"/>
                </a:lnTo>
                <a:lnTo>
                  <a:pt x="20290" y="43176"/>
                </a:lnTo>
                <a:lnTo>
                  <a:pt x="20621" y="42844"/>
                </a:lnTo>
                <a:lnTo>
                  <a:pt x="20934" y="42531"/>
                </a:lnTo>
                <a:lnTo>
                  <a:pt x="21266" y="42237"/>
                </a:lnTo>
                <a:lnTo>
                  <a:pt x="21579" y="41961"/>
                </a:lnTo>
                <a:lnTo>
                  <a:pt x="22168" y="41463"/>
                </a:lnTo>
                <a:lnTo>
                  <a:pt x="22702" y="41077"/>
                </a:lnTo>
                <a:lnTo>
                  <a:pt x="23162" y="40764"/>
                </a:lnTo>
                <a:lnTo>
                  <a:pt x="23512" y="40525"/>
                </a:lnTo>
                <a:lnTo>
                  <a:pt x="23825" y="40359"/>
                </a:lnTo>
                <a:lnTo>
                  <a:pt x="24175" y="40451"/>
                </a:lnTo>
                <a:lnTo>
                  <a:pt x="24561" y="40598"/>
                </a:lnTo>
                <a:lnTo>
                  <a:pt x="25095" y="40801"/>
                </a:lnTo>
                <a:lnTo>
                  <a:pt x="25703" y="41058"/>
                </a:lnTo>
                <a:lnTo>
                  <a:pt x="26384" y="41408"/>
                </a:lnTo>
                <a:lnTo>
                  <a:pt x="26752" y="41592"/>
                </a:lnTo>
                <a:lnTo>
                  <a:pt x="27139" y="41813"/>
                </a:lnTo>
                <a:lnTo>
                  <a:pt x="27526" y="42053"/>
                </a:lnTo>
                <a:lnTo>
                  <a:pt x="27912" y="42310"/>
                </a:lnTo>
                <a:lnTo>
                  <a:pt x="28317" y="42587"/>
                </a:lnTo>
                <a:lnTo>
                  <a:pt x="28704" y="42881"/>
                </a:lnTo>
                <a:lnTo>
                  <a:pt x="29091" y="43213"/>
                </a:lnTo>
                <a:lnTo>
                  <a:pt x="29477" y="43562"/>
                </a:lnTo>
                <a:lnTo>
                  <a:pt x="29845" y="43931"/>
                </a:lnTo>
                <a:lnTo>
                  <a:pt x="30214" y="44317"/>
                </a:lnTo>
                <a:lnTo>
                  <a:pt x="30563" y="44741"/>
                </a:lnTo>
                <a:lnTo>
                  <a:pt x="30895" y="45183"/>
                </a:lnTo>
                <a:lnTo>
                  <a:pt x="31208" y="45643"/>
                </a:lnTo>
                <a:lnTo>
                  <a:pt x="31502" y="46140"/>
                </a:lnTo>
                <a:lnTo>
                  <a:pt x="31760" y="46656"/>
                </a:lnTo>
                <a:lnTo>
                  <a:pt x="32000" y="47208"/>
                </a:lnTo>
                <a:lnTo>
                  <a:pt x="32221" y="47779"/>
                </a:lnTo>
                <a:lnTo>
                  <a:pt x="32386" y="48386"/>
                </a:lnTo>
                <a:lnTo>
                  <a:pt x="32534" y="49012"/>
                </a:lnTo>
                <a:lnTo>
                  <a:pt x="32570" y="49344"/>
                </a:lnTo>
                <a:lnTo>
                  <a:pt x="32626" y="49675"/>
                </a:lnTo>
                <a:lnTo>
                  <a:pt x="32662" y="50080"/>
                </a:lnTo>
                <a:lnTo>
                  <a:pt x="32681" y="50485"/>
                </a:lnTo>
                <a:lnTo>
                  <a:pt x="32699" y="50909"/>
                </a:lnTo>
                <a:lnTo>
                  <a:pt x="32681" y="51332"/>
                </a:lnTo>
                <a:lnTo>
                  <a:pt x="32662" y="51756"/>
                </a:lnTo>
                <a:lnTo>
                  <a:pt x="32644" y="52179"/>
                </a:lnTo>
                <a:lnTo>
                  <a:pt x="32589" y="52603"/>
                </a:lnTo>
                <a:lnTo>
                  <a:pt x="32534" y="53026"/>
                </a:lnTo>
                <a:lnTo>
                  <a:pt x="94268" y="53026"/>
                </a:lnTo>
                <a:lnTo>
                  <a:pt x="94268" y="0"/>
                </a:lnTo>
                <a:close/>
              </a:path>
            </a:pathLst>
          </a:custGeom>
          <a:solidFill>
            <a:srgbClr val="FFFFFF"/>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1" name="Google Shape;11;p2"/>
          <p:cNvSpPr/>
          <p:nvPr/>
        </p:nvSpPr>
        <p:spPr>
          <a:xfrm>
            <a:off x="1" y="5514847"/>
            <a:ext cx="1447887" cy="1343127"/>
          </a:xfrm>
          <a:custGeom>
            <a:avLst/>
            <a:gdLst/>
            <a:ahLst/>
            <a:cxnLst/>
            <a:rect l="l" t="t" r="r" b="b"/>
            <a:pathLst>
              <a:path w="11195" h="10385" extrusionOk="0">
                <a:moveTo>
                  <a:pt x="3811" y="1"/>
                </a:moveTo>
                <a:lnTo>
                  <a:pt x="3517" y="19"/>
                </a:lnTo>
                <a:lnTo>
                  <a:pt x="2964" y="93"/>
                </a:lnTo>
                <a:lnTo>
                  <a:pt x="2430" y="203"/>
                </a:lnTo>
                <a:lnTo>
                  <a:pt x="1915" y="351"/>
                </a:lnTo>
                <a:lnTo>
                  <a:pt x="1399" y="535"/>
                </a:lnTo>
                <a:lnTo>
                  <a:pt x="921" y="756"/>
                </a:lnTo>
                <a:lnTo>
                  <a:pt x="442" y="995"/>
                </a:lnTo>
                <a:lnTo>
                  <a:pt x="0" y="1290"/>
                </a:lnTo>
                <a:lnTo>
                  <a:pt x="0" y="10385"/>
                </a:lnTo>
                <a:lnTo>
                  <a:pt x="10403" y="10385"/>
                </a:lnTo>
                <a:lnTo>
                  <a:pt x="10568" y="10017"/>
                </a:lnTo>
                <a:lnTo>
                  <a:pt x="10734" y="9630"/>
                </a:lnTo>
                <a:lnTo>
                  <a:pt x="10881" y="9225"/>
                </a:lnTo>
                <a:lnTo>
                  <a:pt x="10992" y="8820"/>
                </a:lnTo>
                <a:lnTo>
                  <a:pt x="11084" y="8397"/>
                </a:lnTo>
                <a:lnTo>
                  <a:pt x="11139" y="7973"/>
                </a:lnTo>
                <a:lnTo>
                  <a:pt x="11176" y="7550"/>
                </a:lnTo>
                <a:lnTo>
                  <a:pt x="11194" y="7108"/>
                </a:lnTo>
                <a:lnTo>
                  <a:pt x="11176" y="6740"/>
                </a:lnTo>
                <a:lnTo>
                  <a:pt x="11158" y="6390"/>
                </a:lnTo>
                <a:lnTo>
                  <a:pt x="11121" y="6021"/>
                </a:lnTo>
                <a:lnTo>
                  <a:pt x="11047" y="5672"/>
                </a:lnTo>
                <a:lnTo>
                  <a:pt x="10973" y="5340"/>
                </a:lnTo>
                <a:lnTo>
                  <a:pt x="10881" y="4990"/>
                </a:lnTo>
                <a:lnTo>
                  <a:pt x="10771" y="4659"/>
                </a:lnTo>
                <a:lnTo>
                  <a:pt x="10642" y="4346"/>
                </a:lnTo>
                <a:lnTo>
                  <a:pt x="10495" y="4033"/>
                </a:lnTo>
                <a:lnTo>
                  <a:pt x="10329" y="3720"/>
                </a:lnTo>
                <a:lnTo>
                  <a:pt x="10163" y="3425"/>
                </a:lnTo>
                <a:lnTo>
                  <a:pt x="9979" y="3131"/>
                </a:lnTo>
                <a:lnTo>
                  <a:pt x="9777" y="2855"/>
                </a:lnTo>
                <a:lnTo>
                  <a:pt x="9574" y="2578"/>
                </a:lnTo>
                <a:lnTo>
                  <a:pt x="9353" y="2321"/>
                </a:lnTo>
                <a:lnTo>
                  <a:pt x="9114" y="2081"/>
                </a:lnTo>
                <a:lnTo>
                  <a:pt x="8874" y="1842"/>
                </a:lnTo>
                <a:lnTo>
                  <a:pt x="8617" y="1621"/>
                </a:lnTo>
                <a:lnTo>
                  <a:pt x="8341" y="1419"/>
                </a:lnTo>
                <a:lnTo>
                  <a:pt x="8064" y="1216"/>
                </a:lnTo>
                <a:lnTo>
                  <a:pt x="7770" y="1032"/>
                </a:lnTo>
                <a:lnTo>
                  <a:pt x="7475" y="866"/>
                </a:lnTo>
                <a:lnTo>
                  <a:pt x="7162" y="700"/>
                </a:lnTo>
                <a:lnTo>
                  <a:pt x="6849" y="553"/>
                </a:lnTo>
                <a:lnTo>
                  <a:pt x="6536" y="424"/>
                </a:lnTo>
                <a:lnTo>
                  <a:pt x="6205" y="314"/>
                </a:lnTo>
                <a:lnTo>
                  <a:pt x="5855" y="222"/>
                </a:lnTo>
                <a:lnTo>
                  <a:pt x="5524" y="148"/>
                </a:lnTo>
                <a:lnTo>
                  <a:pt x="5174" y="74"/>
                </a:lnTo>
                <a:lnTo>
                  <a:pt x="4805" y="38"/>
                </a:lnTo>
                <a:lnTo>
                  <a:pt x="4456" y="19"/>
                </a:lnTo>
                <a:lnTo>
                  <a:pt x="4087" y="1"/>
                </a:lnTo>
                <a:close/>
              </a:path>
            </a:pathLst>
          </a:custGeom>
          <a:solidFill>
            <a:srgbClr val="B8F567"/>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2" name="Google Shape;12;p2"/>
          <p:cNvSpPr/>
          <p:nvPr/>
        </p:nvSpPr>
        <p:spPr>
          <a:xfrm>
            <a:off x="1" y="1"/>
            <a:ext cx="2581364" cy="3333825"/>
          </a:xfrm>
          <a:custGeom>
            <a:avLst/>
            <a:gdLst/>
            <a:ahLst/>
            <a:cxnLst/>
            <a:rect l="l" t="t" r="r" b="b"/>
            <a:pathLst>
              <a:path w="19959" h="25777" extrusionOk="0">
                <a:moveTo>
                  <a:pt x="0" y="0"/>
                </a:moveTo>
                <a:lnTo>
                  <a:pt x="0" y="24727"/>
                </a:lnTo>
                <a:lnTo>
                  <a:pt x="626" y="24967"/>
                </a:lnTo>
                <a:lnTo>
                  <a:pt x="1289" y="25188"/>
                </a:lnTo>
                <a:lnTo>
                  <a:pt x="1952" y="25353"/>
                </a:lnTo>
                <a:lnTo>
                  <a:pt x="2614" y="25501"/>
                </a:lnTo>
                <a:lnTo>
                  <a:pt x="3296" y="25629"/>
                </a:lnTo>
                <a:lnTo>
                  <a:pt x="3995" y="25703"/>
                </a:lnTo>
                <a:lnTo>
                  <a:pt x="4695" y="25758"/>
                </a:lnTo>
                <a:lnTo>
                  <a:pt x="5413" y="25777"/>
                </a:lnTo>
                <a:lnTo>
                  <a:pt x="6168" y="25758"/>
                </a:lnTo>
                <a:lnTo>
                  <a:pt x="6904" y="25703"/>
                </a:lnTo>
                <a:lnTo>
                  <a:pt x="7622" y="25611"/>
                </a:lnTo>
                <a:lnTo>
                  <a:pt x="8341" y="25482"/>
                </a:lnTo>
                <a:lnTo>
                  <a:pt x="9040" y="25316"/>
                </a:lnTo>
                <a:lnTo>
                  <a:pt x="9740" y="25114"/>
                </a:lnTo>
                <a:lnTo>
                  <a:pt x="10421" y="24893"/>
                </a:lnTo>
                <a:lnTo>
                  <a:pt x="11084" y="24635"/>
                </a:lnTo>
                <a:lnTo>
                  <a:pt x="11710" y="24341"/>
                </a:lnTo>
                <a:lnTo>
                  <a:pt x="12354" y="24028"/>
                </a:lnTo>
                <a:lnTo>
                  <a:pt x="12962" y="23678"/>
                </a:lnTo>
                <a:lnTo>
                  <a:pt x="13551" y="23291"/>
                </a:lnTo>
                <a:lnTo>
                  <a:pt x="14122" y="22886"/>
                </a:lnTo>
                <a:lnTo>
                  <a:pt x="14674" y="22463"/>
                </a:lnTo>
                <a:lnTo>
                  <a:pt x="15190" y="22002"/>
                </a:lnTo>
                <a:lnTo>
                  <a:pt x="15705" y="21524"/>
                </a:lnTo>
                <a:lnTo>
                  <a:pt x="16184" y="21008"/>
                </a:lnTo>
                <a:lnTo>
                  <a:pt x="16644" y="20493"/>
                </a:lnTo>
                <a:lnTo>
                  <a:pt x="17068" y="19940"/>
                </a:lnTo>
                <a:lnTo>
                  <a:pt x="17473" y="19370"/>
                </a:lnTo>
                <a:lnTo>
                  <a:pt x="17859" y="18780"/>
                </a:lnTo>
                <a:lnTo>
                  <a:pt x="18209" y="18173"/>
                </a:lnTo>
                <a:lnTo>
                  <a:pt x="18522" y="17528"/>
                </a:lnTo>
                <a:lnTo>
                  <a:pt x="18817" y="16902"/>
                </a:lnTo>
                <a:lnTo>
                  <a:pt x="19075" y="16240"/>
                </a:lnTo>
                <a:lnTo>
                  <a:pt x="19295" y="15558"/>
                </a:lnTo>
                <a:lnTo>
                  <a:pt x="19498" y="14859"/>
                </a:lnTo>
                <a:lnTo>
                  <a:pt x="19664" y="14159"/>
                </a:lnTo>
                <a:lnTo>
                  <a:pt x="19793" y="13441"/>
                </a:lnTo>
                <a:lnTo>
                  <a:pt x="19885" y="12723"/>
                </a:lnTo>
                <a:lnTo>
                  <a:pt x="19940" y="11986"/>
                </a:lnTo>
                <a:lnTo>
                  <a:pt x="19958" y="11232"/>
                </a:lnTo>
                <a:lnTo>
                  <a:pt x="19958" y="10808"/>
                </a:lnTo>
                <a:lnTo>
                  <a:pt x="19940" y="10385"/>
                </a:lnTo>
                <a:lnTo>
                  <a:pt x="19903" y="9980"/>
                </a:lnTo>
                <a:lnTo>
                  <a:pt x="19866" y="9556"/>
                </a:lnTo>
                <a:lnTo>
                  <a:pt x="19811" y="9151"/>
                </a:lnTo>
                <a:lnTo>
                  <a:pt x="19737" y="8746"/>
                </a:lnTo>
                <a:lnTo>
                  <a:pt x="19664" y="8341"/>
                </a:lnTo>
                <a:lnTo>
                  <a:pt x="19590" y="7936"/>
                </a:lnTo>
                <a:lnTo>
                  <a:pt x="19480" y="7549"/>
                </a:lnTo>
                <a:lnTo>
                  <a:pt x="19388" y="7163"/>
                </a:lnTo>
                <a:lnTo>
                  <a:pt x="19259" y="6776"/>
                </a:lnTo>
                <a:lnTo>
                  <a:pt x="19130" y="6389"/>
                </a:lnTo>
                <a:lnTo>
                  <a:pt x="19001" y="6021"/>
                </a:lnTo>
                <a:lnTo>
                  <a:pt x="18854" y="5653"/>
                </a:lnTo>
                <a:lnTo>
                  <a:pt x="18522" y="4916"/>
                </a:lnTo>
                <a:lnTo>
                  <a:pt x="18154" y="4217"/>
                </a:lnTo>
                <a:lnTo>
                  <a:pt x="17749" y="3536"/>
                </a:lnTo>
                <a:lnTo>
                  <a:pt x="17325" y="2873"/>
                </a:lnTo>
                <a:lnTo>
                  <a:pt x="16847" y="2247"/>
                </a:lnTo>
                <a:lnTo>
                  <a:pt x="16350" y="1639"/>
                </a:lnTo>
                <a:lnTo>
                  <a:pt x="15816" y="1068"/>
                </a:lnTo>
                <a:lnTo>
                  <a:pt x="15245" y="516"/>
                </a:lnTo>
                <a:lnTo>
                  <a:pt x="14656" y="0"/>
                </a:lnTo>
                <a:close/>
              </a:path>
            </a:pathLst>
          </a:custGeom>
          <a:solidFill>
            <a:srgbClr val="9BCF63"/>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3" name="Google Shape;13;p2"/>
          <p:cNvSpPr/>
          <p:nvPr/>
        </p:nvSpPr>
        <p:spPr>
          <a:xfrm>
            <a:off x="2962221" y="1"/>
            <a:ext cx="1295532" cy="1124036"/>
          </a:xfrm>
          <a:custGeom>
            <a:avLst/>
            <a:gdLst/>
            <a:ahLst/>
            <a:cxnLst/>
            <a:rect l="l" t="t" r="r" b="b"/>
            <a:pathLst>
              <a:path w="10017" h="8691" extrusionOk="0">
                <a:moveTo>
                  <a:pt x="1620" y="0"/>
                </a:moveTo>
                <a:lnTo>
                  <a:pt x="1436" y="185"/>
                </a:lnTo>
                <a:lnTo>
                  <a:pt x="1252" y="369"/>
                </a:lnTo>
                <a:lnTo>
                  <a:pt x="1105" y="553"/>
                </a:lnTo>
                <a:lnTo>
                  <a:pt x="939" y="755"/>
                </a:lnTo>
                <a:lnTo>
                  <a:pt x="792" y="958"/>
                </a:lnTo>
                <a:lnTo>
                  <a:pt x="663" y="1179"/>
                </a:lnTo>
                <a:lnTo>
                  <a:pt x="553" y="1400"/>
                </a:lnTo>
                <a:lnTo>
                  <a:pt x="442" y="1639"/>
                </a:lnTo>
                <a:lnTo>
                  <a:pt x="332" y="1878"/>
                </a:lnTo>
                <a:lnTo>
                  <a:pt x="258" y="2118"/>
                </a:lnTo>
                <a:lnTo>
                  <a:pt x="166" y="2376"/>
                </a:lnTo>
                <a:lnTo>
                  <a:pt x="111" y="2615"/>
                </a:lnTo>
                <a:lnTo>
                  <a:pt x="55" y="2873"/>
                </a:lnTo>
                <a:lnTo>
                  <a:pt x="37" y="3149"/>
                </a:lnTo>
                <a:lnTo>
                  <a:pt x="0" y="3407"/>
                </a:lnTo>
                <a:lnTo>
                  <a:pt x="0" y="3683"/>
                </a:lnTo>
                <a:lnTo>
                  <a:pt x="0" y="3941"/>
                </a:lnTo>
                <a:lnTo>
                  <a:pt x="19" y="4198"/>
                </a:lnTo>
                <a:lnTo>
                  <a:pt x="55" y="4438"/>
                </a:lnTo>
                <a:lnTo>
                  <a:pt x="111" y="4695"/>
                </a:lnTo>
                <a:lnTo>
                  <a:pt x="166" y="4935"/>
                </a:lnTo>
                <a:lnTo>
                  <a:pt x="221" y="5174"/>
                </a:lnTo>
                <a:lnTo>
                  <a:pt x="313" y="5413"/>
                </a:lnTo>
                <a:lnTo>
                  <a:pt x="387" y="5634"/>
                </a:lnTo>
                <a:lnTo>
                  <a:pt x="497" y="5855"/>
                </a:lnTo>
                <a:lnTo>
                  <a:pt x="608" y="6076"/>
                </a:lnTo>
                <a:lnTo>
                  <a:pt x="718" y="6279"/>
                </a:lnTo>
                <a:lnTo>
                  <a:pt x="847" y="6481"/>
                </a:lnTo>
                <a:lnTo>
                  <a:pt x="994" y="6684"/>
                </a:lnTo>
                <a:lnTo>
                  <a:pt x="1142" y="6868"/>
                </a:lnTo>
                <a:lnTo>
                  <a:pt x="1307" y="7052"/>
                </a:lnTo>
                <a:lnTo>
                  <a:pt x="1473" y="7218"/>
                </a:lnTo>
                <a:lnTo>
                  <a:pt x="1639" y="7384"/>
                </a:lnTo>
                <a:lnTo>
                  <a:pt x="1823" y="7549"/>
                </a:lnTo>
                <a:lnTo>
                  <a:pt x="2007" y="7697"/>
                </a:lnTo>
                <a:lnTo>
                  <a:pt x="2210" y="7844"/>
                </a:lnTo>
                <a:lnTo>
                  <a:pt x="2412" y="7973"/>
                </a:lnTo>
                <a:lnTo>
                  <a:pt x="2615" y="8083"/>
                </a:lnTo>
                <a:lnTo>
                  <a:pt x="2836" y="8194"/>
                </a:lnTo>
                <a:lnTo>
                  <a:pt x="3057" y="8304"/>
                </a:lnTo>
                <a:lnTo>
                  <a:pt x="3277" y="8378"/>
                </a:lnTo>
                <a:lnTo>
                  <a:pt x="3517" y="8470"/>
                </a:lnTo>
                <a:lnTo>
                  <a:pt x="3756" y="8525"/>
                </a:lnTo>
                <a:lnTo>
                  <a:pt x="3996" y="8580"/>
                </a:lnTo>
                <a:lnTo>
                  <a:pt x="4253" y="8636"/>
                </a:lnTo>
                <a:lnTo>
                  <a:pt x="4493" y="8672"/>
                </a:lnTo>
                <a:lnTo>
                  <a:pt x="4750" y="8691"/>
                </a:lnTo>
                <a:lnTo>
                  <a:pt x="5266" y="8691"/>
                </a:lnTo>
                <a:lnTo>
                  <a:pt x="5524" y="8672"/>
                </a:lnTo>
                <a:lnTo>
                  <a:pt x="5763" y="8636"/>
                </a:lnTo>
                <a:lnTo>
                  <a:pt x="6021" y="8580"/>
                </a:lnTo>
                <a:lnTo>
                  <a:pt x="6260" y="8525"/>
                </a:lnTo>
                <a:lnTo>
                  <a:pt x="6500" y="8470"/>
                </a:lnTo>
                <a:lnTo>
                  <a:pt x="6739" y="8378"/>
                </a:lnTo>
                <a:lnTo>
                  <a:pt x="6960" y="8304"/>
                </a:lnTo>
                <a:lnTo>
                  <a:pt x="7181" y="8194"/>
                </a:lnTo>
                <a:lnTo>
                  <a:pt x="7402" y="8083"/>
                </a:lnTo>
                <a:lnTo>
                  <a:pt x="7604" y="7973"/>
                </a:lnTo>
                <a:lnTo>
                  <a:pt x="7807" y="7844"/>
                </a:lnTo>
                <a:lnTo>
                  <a:pt x="8009" y="7697"/>
                </a:lnTo>
                <a:lnTo>
                  <a:pt x="8193" y="7549"/>
                </a:lnTo>
                <a:lnTo>
                  <a:pt x="8378" y="7384"/>
                </a:lnTo>
                <a:lnTo>
                  <a:pt x="8543" y="7218"/>
                </a:lnTo>
                <a:lnTo>
                  <a:pt x="8709" y="7052"/>
                </a:lnTo>
                <a:lnTo>
                  <a:pt x="8875" y="6868"/>
                </a:lnTo>
                <a:lnTo>
                  <a:pt x="9022" y="6684"/>
                </a:lnTo>
                <a:lnTo>
                  <a:pt x="9169" y="6481"/>
                </a:lnTo>
                <a:lnTo>
                  <a:pt x="9298" y="6279"/>
                </a:lnTo>
                <a:lnTo>
                  <a:pt x="9409" y="6076"/>
                </a:lnTo>
                <a:lnTo>
                  <a:pt x="9519" y="5855"/>
                </a:lnTo>
                <a:lnTo>
                  <a:pt x="9630" y="5634"/>
                </a:lnTo>
                <a:lnTo>
                  <a:pt x="9703" y="5413"/>
                </a:lnTo>
                <a:lnTo>
                  <a:pt x="9795" y="5174"/>
                </a:lnTo>
                <a:lnTo>
                  <a:pt x="9850" y="4935"/>
                </a:lnTo>
                <a:lnTo>
                  <a:pt x="9906" y="4695"/>
                </a:lnTo>
                <a:lnTo>
                  <a:pt x="9961" y="4438"/>
                </a:lnTo>
                <a:lnTo>
                  <a:pt x="9998" y="4198"/>
                </a:lnTo>
                <a:lnTo>
                  <a:pt x="10016" y="3941"/>
                </a:lnTo>
                <a:lnTo>
                  <a:pt x="10016" y="3683"/>
                </a:lnTo>
                <a:lnTo>
                  <a:pt x="10016" y="3407"/>
                </a:lnTo>
                <a:lnTo>
                  <a:pt x="9979" y="3149"/>
                </a:lnTo>
                <a:lnTo>
                  <a:pt x="9961" y="2873"/>
                </a:lnTo>
                <a:lnTo>
                  <a:pt x="9906" y="2615"/>
                </a:lnTo>
                <a:lnTo>
                  <a:pt x="9850" y="2376"/>
                </a:lnTo>
                <a:lnTo>
                  <a:pt x="9758" y="2118"/>
                </a:lnTo>
                <a:lnTo>
                  <a:pt x="9685" y="1878"/>
                </a:lnTo>
                <a:lnTo>
                  <a:pt x="9574" y="1639"/>
                </a:lnTo>
                <a:lnTo>
                  <a:pt x="9464" y="1400"/>
                </a:lnTo>
                <a:lnTo>
                  <a:pt x="9353" y="1179"/>
                </a:lnTo>
                <a:lnTo>
                  <a:pt x="9224" y="958"/>
                </a:lnTo>
                <a:lnTo>
                  <a:pt x="9077" y="755"/>
                </a:lnTo>
                <a:lnTo>
                  <a:pt x="8911" y="553"/>
                </a:lnTo>
                <a:lnTo>
                  <a:pt x="8764" y="369"/>
                </a:lnTo>
                <a:lnTo>
                  <a:pt x="8580" y="185"/>
                </a:lnTo>
                <a:lnTo>
                  <a:pt x="8396" y="0"/>
                </a:lnTo>
                <a:close/>
              </a:path>
            </a:pathLst>
          </a:custGeom>
          <a:solidFill>
            <a:srgbClr val="51B148"/>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4" name="Google Shape;14;p2"/>
          <p:cNvSpPr txBox="1">
            <a:spLocks noGrp="1"/>
          </p:cNvSpPr>
          <p:nvPr>
            <p:ph type="ctrTitle"/>
          </p:nvPr>
        </p:nvSpPr>
        <p:spPr>
          <a:xfrm>
            <a:off x="6557433" y="2655800"/>
            <a:ext cx="5277200" cy="1546400"/>
          </a:xfrm>
          <a:prstGeom prst="rect">
            <a:avLst/>
          </a:prstGeom>
        </p:spPr>
        <p:txBody>
          <a:bodyPr spcFirstLastPara="1" wrap="square" lIns="91425" tIns="91425" rIns="91425" bIns="91425" anchor="ctr" anchorCtr="0">
            <a:noAutofit/>
          </a:bodyPr>
          <a:lstStyle>
            <a:lvl1pPr lvl="0">
              <a:spcBef>
                <a:spcPts val="0"/>
              </a:spcBef>
              <a:spcAft>
                <a:spcPts val="0"/>
              </a:spcAft>
              <a:buSzPts val="4800"/>
              <a:buNone/>
              <a:defRPr sz="6400"/>
            </a:lvl1pPr>
            <a:lvl2pPr lvl="1">
              <a:spcBef>
                <a:spcPts val="0"/>
              </a:spcBef>
              <a:spcAft>
                <a:spcPts val="0"/>
              </a:spcAft>
              <a:buSzPts val="4800"/>
              <a:buNone/>
              <a:defRPr sz="6400"/>
            </a:lvl2pPr>
            <a:lvl3pPr lvl="2">
              <a:spcBef>
                <a:spcPts val="0"/>
              </a:spcBef>
              <a:spcAft>
                <a:spcPts val="0"/>
              </a:spcAft>
              <a:buSzPts val="4800"/>
              <a:buNone/>
              <a:defRPr sz="6400"/>
            </a:lvl3pPr>
            <a:lvl4pPr lvl="3">
              <a:spcBef>
                <a:spcPts val="0"/>
              </a:spcBef>
              <a:spcAft>
                <a:spcPts val="0"/>
              </a:spcAft>
              <a:buSzPts val="4800"/>
              <a:buNone/>
              <a:defRPr sz="6400"/>
            </a:lvl4pPr>
            <a:lvl5pPr lvl="4">
              <a:spcBef>
                <a:spcPts val="0"/>
              </a:spcBef>
              <a:spcAft>
                <a:spcPts val="0"/>
              </a:spcAft>
              <a:buSzPts val="4800"/>
              <a:buNone/>
              <a:defRPr sz="6400"/>
            </a:lvl5pPr>
            <a:lvl6pPr lvl="5">
              <a:spcBef>
                <a:spcPts val="0"/>
              </a:spcBef>
              <a:spcAft>
                <a:spcPts val="0"/>
              </a:spcAft>
              <a:buSzPts val="4800"/>
              <a:buNone/>
              <a:defRPr sz="6400"/>
            </a:lvl6pPr>
            <a:lvl7pPr lvl="6">
              <a:spcBef>
                <a:spcPts val="0"/>
              </a:spcBef>
              <a:spcAft>
                <a:spcPts val="0"/>
              </a:spcAft>
              <a:buSzPts val="4800"/>
              <a:buNone/>
              <a:defRPr sz="6400"/>
            </a:lvl7pPr>
            <a:lvl8pPr lvl="7">
              <a:spcBef>
                <a:spcPts val="0"/>
              </a:spcBef>
              <a:spcAft>
                <a:spcPts val="0"/>
              </a:spcAft>
              <a:buSzPts val="4800"/>
              <a:buNone/>
              <a:defRPr sz="6400"/>
            </a:lvl8pPr>
            <a:lvl9pPr lvl="8">
              <a:spcBef>
                <a:spcPts val="0"/>
              </a:spcBef>
              <a:spcAft>
                <a:spcPts val="0"/>
              </a:spcAft>
              <a:buSzPts val="4800"/>
              <a:buNone/>
              <a:defRPr sz="6400"/>
            </a:lvl9pPr>
          </a:lstStyle>
          <a:p>
            <a:endParaRPr/>
          </a:p>
        </p:txBody>
      </p:sp>
    </p:spTree>
    <p:extLst>
      <p:ext uri="{BB962C8B-B14F-4D97-AF65-F5344CB8AC3E}">
        <p14:creationId xmlns:p14="http://schemas.microsoft.com/office/powerpoint/2010/main" val="2415122269"/>
      </p:ext>
    </p:extLst>
  </p:cSld>
  <p:clrMapOvr>
    <a:masterClrMapping/>
  </p:clrMapOvr>
</p:sldLayout>
</file>

<file path=ppt/slideLayouts/slideLayout505.xml><?xml version="1.0" encoding="utf-8"?>
<p:sldLayout xmlns:a="http://schemas.openxmlformats.org/drawingml/2006/main" xmlns:r="http://schemas.openxmlformats.org/officeDocument/2006/relationships" xmlns:p="http://schemas.openxmlformats.org/presentationml/2006/main" matchingName="Subtitle">
  <p:cSld name="Subtitle">
    <p:spTree>
      <p:nvGrpSpPr>
        <p:cNvPr id="1" name="Shape 15"/>
        <p:cNvGrpSpPr/>
        <p:nvPr/>
      </p:nvGrpSpPr>
      <p:grpSpPr>
        <a:xfrm>
          <a:off x="0" y="0"/>
          <a:ext cx="0" cy="0"/>
          <a:chOff x="0" y="0"/>
          <a:chExt cx="0" cy="0"/>
        </a:xfrm>
      </p:grpSpPr>
      <p:sp>
        <p:nvSpPr>
          <p:cNvPr id="16" name="Google Shape;16;p3"/>
          <p:cNvSpPr/>
          <p:nvPr/>
        </p:nvSpPr>
        <p:spPr>
          <a:xfrm>
            <a:off x="0" y="1"/>
            <a:ext cx="12191939" cy="6857852"/>
          </a:xfrm>
          <a:custGeom>
            <a:avLst/>
            <a:gdLst/>
            <a:ahLst/>
            <a:cxnLst/>
            <a:rect l="l" t="t" r="r" b="b"/>
            <a:pathLst>
              <a:path w="94270" h="53026" extrusionOk="0">
                <a:moveTo>
                  <a:pt x="49676" y="4677"/>
                </a:moveTo>
                <a:lnTo>
                  <a:pt x="49731" y="5469"/>
                </a:lnTo>
                <a:lnTo>
                  <a:pt x="49749" y="6408"/>
                </a:lnTo>
                <a:lnTo>
                  <a:pt x="49786" y="7660"/>
                </a:lnTo>
                <a:lnTo>
                  <a:pt x="49786" y="9169"/>
                </a:lnTo>
                <a:lnTo>
                  <a:pt x="49731" y="10900"/>
                </a:lnTo>
                <a:lnTo>
                  <a:pt x="49694" y="11858"/>
                </a:lnTo>
                <a:lnTo>
                  <a:pt x="49639" y="12833"/>
                </a:lnTo>
                <a:lnTo>
                  <a:pt x="49584" y="13846"/>
                </a:lnTo>
                <a:lnTo>
                  <a:pt x="49492" y="14895"/>
                </a:lnTo>
                <a:lnTo>
                  <a:pt x="49381" y="15982"/>
                </a:lnTo>
                <a:lnTo>
                  <a:pt x="49252" y="17086"/>
                </a:lnTo>
                <a:lnTo>
                  <a:pt x="49087" y="18191"/>
                </a:lnTo>
                <a:lnTo>
                  <a:pt x="48921" y="19314"/>
                </a:lnTo>
                <a:lnTo>
                  <a:pt x="48700" y="20456"/>
                </a:lnTo>
                <a:lnTo>
                  <a:pt x="48479" y="21597"/>
                </a:lnTo>
                <a:lnTo>
                  <a:pt x="48203" y="22720"/>
                </a:lnTo>
                <a:lnTo>
                  <a:pt x="47908" y="23844"/>
                </a:lnTo>
                <a:lnTo>
                  <a:pt x="47577" y="24948"/>
                </a:lnTo>
                <a:lnTo>
                  <a:pt x="47209" y="26053"/>
                </a:lnTo>
                <a:lnTo>
                  <a:pt x="47006" y="26587"/>
                </a:lnTo>
                <a:lnTo>
                  <a:pt x="46804" y="27121"/>
                </a:lnTo>
                <a:lnTo>
                  <a:pt x="46583" y="27636"/>
                </a:lnTo>
                <a:lnTo>
                  <a:pt x="46362" y="28152"/>
                </a:lnTo>
                <a:lnTo>
                  <a:pt x="46122" y="28667"/>
                </a:lnTo>
                <a:lnTo>
                  <a:pt x="45883" y="29165"/>
                </a:lnTo>
                <a:lnTo>
                  <a:pt x="45625" y="29643"/>
                </a:lnTo>
                <a:lnTo>
                  <a:pt x="45349" y="30122"/>
                </a:lnTo>
                <a:lnTo>
                  <a:pt x="45073" y="30601"/>
                </a:lnTo>
                <a:lnTo>
                  <a:pt x="44778" y="31061"/>
                </a:lnTo>
                <a:lnTo>
                  <a:pt x="44484" y="31503"/>
                </a:lnTo>
                <a:lnTo>
                  <a:pt x="44171" y="31926"/>
                </a:lnTo>
                <a:lnTo>
                  <a:pt x="43839" y="32350"/>
                </a:lnTo>
                <a:lnTo>
                  <a:pt x="43508" y="32736"/>
                </a:lnTo>
                <a:lnTo>
                  <a:pt x="43158" y="33123"/>
                </a:lnTo>
                <a:lnTo>
                  <a:pt x="42827" y="33491"/>
                </a:lnTo>
                <a:lnTo>
                  <a:pt x="42458" y="33841"/>
                </a:lnTo>
                <a:lnTo>
                  <a:pt x="42109" y="34154"/>
                </a:lnTo>
                <a:lnTo>
                  <a:pt x="41740" y="34467"/>
                </a:lnTo>
                <a:lnTo>
                  <a:pt x="41372" y="34780"/>
                </a:lnTo>
                <a:lnTo>
                  <a:pt x="41004" y="35056"/>
                </a:lnTo>
                <a:lnTo>
                  <a:pt x="40617" y="35314"/>
                </a:lnTo>
                <a:lnTo>
                  <a:pt x="40231" y="35572"/>
                </a:lnTo>
                <a:lnTo>
                  <a:pt x="39844" y="35811"/>
                </a:lnTo>
                <a:lnTo>
                  <a:pt x="39457" y="36032"/>
                </a:lnTo>
                <a:lnTo>
                  <a:pt x="39052" y="36253"/>
                </a:lnTo>
                <a:lnTo>
                  <a:pt x="38666" y="36437"/>
                </a:lnTo>
                <a:lnTo>
                  <a:pt x="38261" y="36621"/>
                </a:lnTo>
                <a:lnTo>
                  <a:pt x="37874" y="36805"/>
                </a:lnTo>
                <a:lnTo>
                  <a:pt x="37469" y="36953"/>
                </a:lnTo>
                <a:lnTo>
                  <a:pt x="36659" y="37247"/>
                </a:lnTo>
                <a:lnTo>
                  <a:pt x="35867" y="37487"/>
                </a:lnTo>
                <a:lnTo>
                  <a:pt x="35057" y="37689"/>
                </a:lnTo>
                <a:lnTo>
                  <a:pt x="34265" y="37836"/>
                </a:lnTo>
                <a:lnTo>
                  <a:pt x="33492" y="37965"/>
                </a:lnTo>
                <a:lnTo>
                  <a:pt x="32719" y="38057"/>
                </a:lnTo>
                <a:lnTo>
                  <a:pt x="31964" y="38131"/>
                </a:lnTo>
                <a:lnTo>
                  <a:pt x="31227" y="38168"/>
                </a:lnTo>
                <a:lnTo>
                  <a:pt x="30528" y="38186"/>
                </a:lnTo>
                <a:lnTo>
                  <a:pt x="29846" y="38168"/>
                </a:lnTo>
                <a:lnTo>
                  <a:pt x="29202" y="38149"/>
                </a:lnTo>
                <a:lnTo>
                  <a:pt x="28576" y="38113"/>
                </a:lnTo>
                <a:lnTo>
                  <a:pt x="27987" y="38057"/>
                </a:lnTo>
                <a:lnTo>
                  <a:pt x="27453" y="37984"/>
                </a:lnTo>
                <a:lnTo>
                  <a:pt x="26956" y="37928"/>
                </a:lnTo>
                <a:lnTo>
                  <a:pt x="26090" y="37781"/>
                </a:lnTo>
                <a:lnTo>
                  <a:pt x="25446" y="37652"/>
                </a:lnTo>
                <a:lnTo>
                  <a:pt x="25041" y="37560"/>
                </a:lnTo>
                <a:lnTo>
                  <a:pt x="24912" y="37523"/>
                </a:lnTo>
                <a:lnTo>
                  <a:pt x="24838" y="37395"/>
                </a:lnTo>
                <a:lnTo>
                  <a:pt x="24636" y="37026"/>
                </a:lnTo>
                <a:lnTo>
                  <a:pt x="24323" y="36456"/>
                </a:lnTo>
                <a:lnTo>
                  <a:pt x="23955" y="35664"/>
                </a:lnTo>
                <a:lnTo>
                  <a:pt x="23752" y="35204"/>
                </a:lnTo>
                <a:lnTo>
                  <a:pt x="23550" y="34706"/>
                </a:lnTo>
                <a:lnTo>
                  <a:pt x="23347" y="34154"/>
                </a:lnTo>
                <a:lnTo>
                  <a:pt x="23126" y="33565"/>
                </a:lnTo>
                <a:lnTo>
                  <a:pt x="22924" y="32957"/>
                </a:lnTo>
                <a:lnTo>
                  <a:pt x="22739" y="32294"/>
                </a:lnTo>
                <a:lnTo>
                  <a:pt x="22555" y="31613"/>
                </a:lnTo>
                <a:lnTo>
                  <a:pt x="22390" y="30895"/>
                </a:lnTo>
                <a:lnTo>
                  <a:pt x="22242" y="30159"/>
                </a:lnTo>
                <a:lnTo>
                  <a:pt x="22113" y="29385"/>
                </a:lnTo>
                <a:lnTo>
                  <a:pt x="22021" y="28612"/>
                </a:lnTo>
                <a:lnTo>
                  <a:pt x="21966" y="27802"/>
                </a:lnTo>
                <a:lnTo>
                  <a:pt x="21929" y="26974"/>
                </a:lnTo>
                <a:lnTo>
                  <a:pt x="21948" y="26145"/>
                </a:lnTo>
                <a:lnTo>
                  <a:pt x="22003" y="25298"/>
                </a:lnTo>
                <a:lnTo>
                  <a:pt x="22040" y="24856"/>
                </a:lnTo>
                <a:lnTo>
                  <a:pt x="22095" y="24433"/>
                </a:lnTo>
                <a:lnTo>
                  <a:pt x="22169" y="23991"/>
                </a:lnTo>
                <a:lnTo>
                  <a:pt x="22242" y="23567"/>
                </a:lnTo>
                <a:lnTo>
                  <a:pt x="22334" y="23125"/>
                </a:lnTo>
                <a:lnTo>
                  <a:pt x="22445" y="22684"/>
                </a:lnTo>
                <a:lnTo>
                  <a:pt x="22574" y="22260"/>
                </a:lnTo>
                <a:lnTo>
                  <a:pt x="22703" y="21818"/>
                </a:lnTo>
                <a:lnTo>
                  <a:pt x="22850" y="21376"/>
                </a:lnTo>
                <a:lnTo>
                  <a:pt x="23034" y="20935"/>
                </a:lnTo>
                <a:lnTo>
                  <a:pt x="23218" y="20493"/>
                </a:lnTo>
                <a:lnTo>
                  <a:pt x="23421" y="20069"/>
                </a:lnTo>
                <a:lnTo>
                  <a:pt x="23623" y="19627"/>
                </a:lnTo>
                <a:lnTo>
                  <a:pt x="23863" y="19185"/>
                </a:lnTo>
                <a:lnTo>
                  <a:pt x="24120" y="18762"/>
                </a:lnTo>
                <a:lnTo>
                  <a:pt x="24397" y="18320"/>
                </a:lnTo>
                <a:lnTo>
                  <a:pt x="24691" y="17897"/>
                </a:lnTo>
                <a:lnTo>
                  <a:pt x="24986" y="17473"/>
                </a:lnTo>
                <a:lnTo>
                  <a:pt x="25317" y="17050"/>
                </a:lnTo>
                <a:lnTo>
                  <a:pt x="25667" y="16645"/>
                </a:lnTo>
                <a:lnTo>
                  <a:pt x="26035" y="16240"/>
                </a:lnTo>
                <a:lnTo>
                  <a:pt x="26403" y="15834"/>
                </a:lnTo>
                <a:lnTo>
                  <a:pt x="26790" y="15448"/>
                </a:lnTo>
                <a:lnTo>
                  <a:pt x="27177" y="15061"/>
                </a:lnTo>
                <a:lnTo>
                  <a:pt x="27600" y="14693"/>
                </a:lnTo>
                <a:lnTo>
                  <a:pt x="28024" y="14325"/>
                </a:lnTo>
                <a:lnTo>
                  <a:pt x="28447" y="13956"/>
                </a:lnTo>
                <a:lnTo>
                  <a:pt x="28889" y="13607"/>
                </a:lnTo>
                <a:lnTo>
                  <a:pt x="29349" y="13257"/>
                </a:lnTo>
                <a:lnTo>
                  <a:pt x="29810" y="12925"/>
                </a:lnTo>
                <a:lnTo>
                  <a:pt x="30767" y="12263"/>
                </a:lnTo>
                <a:lnTo>
                  <a:pt x="31743" y="11637"/>
                </a:lnTo>
                <a:lnTo>
                  <a:pt x="32737" y="11047"/>
                </a:lnTo>
                <a:lnTo>
                  <a:pt x="33750" y="10477"/>
                </a:lnTo>
                <a:lnTo>
                  <a:pt x="34781" y="9943"/>
                </a:lnTo>
                <a:lnTo>
                  <a:pt x="35812" y="9446"/>
                </a:lnTo>
                <a:lnTo>
                  <a:pt x="36843" y="8949"/>
                </a:lnTo>
                <a:lnTo>
                  <a:pt x="37874" y="8507"/>
                </a:lnTo>
                <a:lnTo>
                  <a:pt x="38905" y="8065"/>
                </a:lnTo>
                <a:lnTo>
                  <a:pt x="39899" y="7678"/>
                </a:lnTo>
                <a:lnTo>
                  <a:pt x="40893" y="7291"/>
                </a:lnTo>
                <a:lnTo>
                  <a:pt x="41851" y="6960"/>
                </a:lnTo>
                <a:lnTo>
                  <a:pt x="42771" y="6629"/>
                </a:lnTo>
                <a:lnTo>
                  <a:pt x="43674" y="6334"/>
                </a:lnTo>
                <a:lnTo>
                  <a:pt x="45331" y="5819"/>
                </a:lnTo>
                <a:lnTo>
                  <a:pt x="46785" y="5395"/>
                </a:lnTo>
                <a:lnTo>
                  <a:pt x="47982" y="5082"/>
                </a:lnTo>
                <a:lnTo>
                  <a:pt x="48903" y="4861"/>
                </a:lnTo>
                <a:lnTo>
                  <a:pt x="49676" y="4677"/>
                </a:lnTo>
                <a:close/>
                <a:moveTo>
                  <a:pt x="1" y="0"/>
                </a:moveTo>
                <a:lnTo>
                  <a:pt x="1" y="53026"/>
                </a:lnTo>
                <a:lnTo>
                  <a:pt x="94269" y="53026"/>
                </a:lnTo>
                <a:lnTo>
                  <a:pt x="94269" y="0"/>
                </a:lnTo>
                <a:close/>
              </a:path>
            </a:pathLst>
          </a:custGeom>
          <a:solidFill>
            <a:schemeClr val="accen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7" name="Google Shape;17;p3"/>
          <p:cNvSpPr/>
          <p:nvPr/>
        </p:nvSpPr>
        <p:spPr>
          <a:xfrm>
            <a:off x="314404" y="3736104"/>
            <a:ext cx="2540817" cy="1674048"/>
          </a:xfrm>
          <a:custGeom>
            <a:avLst/>
            <a:gdLst/>
            <a:ahLst/>
            <a:cxnLst/>
            <a:rect l="l" t="t" r="r" b="b"/>
            <a:pathLst>
              <a:path w="19646" h="12944" extrusionOk="0">
                <a:moveTo>
                  <a:pt x="9261" y="0"/>
                </a:moveTo>
                <a:lnTo>
                  <a:pt x="8654" y="19"/>
                </a:lnTo>
                <a:lnTo>
                  <a:pt x="8065" y="37"/>
                </a:lnTo>
                <a:lnTo>
                  <a:pt x="7457" y="74"/>
                </a:lnTo>
                <a:lnTo>
                  <a:pt x="6868" y="129"/>
                </a:lnTo>
                <a:lnTo>
                  <a:pt x="6297" y="203"/>
                </a:lnTo>
                <a:lnTo>
                  <a:pt x="5174" y="350"/>
                </a:lnTo>
                <a:lnTo>
                  <a:pt x="4106" y="534"/>
                </a:lnTo>
                <a:lnTo>
                  <a:pt x="3130" y="737"/>
                </a:lnTo>
                <a:lnTo>
                  <a:pt x="2247" y="939"/>
                </a:lnTo>
                <a:lnTo>
                  <a:pt x="1492" y="1123"/>
                </a:lnTo>
                <a:lnTo>
                  <a:pt x="866" y="1289"/>
                </a:lnTo>
                <a:lnTo>
                  <a:pt x="405" y="1436"/>
                </a:lnTo>
                <a:lnTo>
                  <a:pt x="0" y="1547"/>
                </a:lnTo>
                <a:lnTo>
                  <a:pt x="203" y="1915"/>
                </a:lnTo>
                <a:lnTo>
                  <a:pt x="424" y="2357"/>
                </a:lnTo>
                <a:lnTo>
                  <a:pt x="737" y="2909"/>
                </a:lnTo>
                <a:lnTo>
                  <a:pt x="1142" y="3591"/>
                </a:lnTo>
                <a:lnTo>
                  <a:pt x="1602" y="4364"/>
                </a:lnTo>
                <a:lnTo>
                  <a:pt x="2155" y="5192"/>
                </a:lnTo>
                <a:lnTo>
                  <a:pt x="2762" y="6095"/>
                </a:lnTo>
                <a:lnTo>
                  <a:pt x="3425" y="6997"/>
                </a:lnTo>
                <a:lnTo>
                  <a:pt x="3793" y="7457"/>
                </a:lnTo>
                <a:lnTo>
                  <a:pt x="4161" y="7917"/>
                </a:lnTo>
                <a:lnTo>
                  <a:pt x="4548" y="8378"/>
                </a:lnTo>
                <a:lnTo>
                  <a:pt x="4953" y="8820"/>
                </a:lnTo>
                <a:lnTo>
                  <a:pt x="5358" y="9261"/>
                </a:lnTo>
                <a:lnTo>
                  <a:pt x="5800" y="9685"/>
                </a:lnTo>
                <a:lnTo>
                  <a:pt x="6223" y="10090"/>
                </a:lnTo>
                <a:lnTo>
                  <a:pt x="6684" y="10495"/>
                </a:lnTo>
                <a:lnTo>
                  <a:pt x="7144" y="10863"/>
                </a:lnTo>
                <a:lnTo>
                  <a:pt x="7604" y="11213"/>
                </a:lnTo>
                <a:lnTo>
                  <a:pt x="8083" y="11544"/>
                </a:lnTo>
                <a:lnTo>
                  <a:pt x="8580" y="11839"/>
                </a:lnTo>
                <a:lnTo>
                  <a:pt x="9077" y="12097"/>
                </a:lnTo>
                <a:lnTo>
                  <a:pt x="9574" y="12336"/>
                </a:lnTo>
                <a:lnTo>
                  <a:pt x="9979" y="12483"/>
                </a:lnTo>
                <a:lnTo>
                  <a:pt x="10385" y="12631"/>
                </a:lnTo>
                <a:lnTo>
                  <a:pt x="10790" y="12723"/>
                </a:lnTo>
                <a:lnTo>
                  <a:pt x="11195" y="12815"/>
                </a:lnTo>
                <a:lnTo>
                  <a:pt x="11581" y="12888"/>
                </a:lnTo>
                <a:lnTo>
                  <a:pt x="11986" y="12925"/>
                </a:lnTo>
                <a:lnTo>
                  <a:pt x="12355" y="12944"/>
                </a:lnTo>
                <a:lnTo>
                  <a:pt x="12741" y="12944"/>
                </a:lnTo>
                <a:lnTo>
                  <a:pt x="13109" y="12925"/>
                </a:lnTo>
                <a:lnTo>
                  <a:pt x="13478" y="12888"/>
                </a:lnTo>
                <a:lnTo>
                  <a:pt x="13846" y="12852"/>
                </a:lnTo>
                <a:lnTo>
                  <a:pt x="14196" y="12778"/>
                </a:lnTo>
                <a:lnTo>
                  <a:pt x="14527" y="12704"/>
                </a:lnTo>
                <a:lnTo>
                  <a:pt x="14877" y="12631"/>
                </a:lnTo>
                <a:lnTo>
                  <a:pt x="15208" y="12520"/>
                </a:lnTo>
                <a:lnTo>
                  <a:pt x="15521" y="12410"/>
                </a:lnTo>
                <a:lnTo>
                  <a:pt x="16129" y="12170"/>
                </a:lnTo>
                <a:lnTo>
                  <a:pt x="16718" y="11913"/>
                </a:lnTo>
                <a:lnTo>
                  <a:pt x="17252" y="11618"/>
                </a:lnTo>
                <a:lnTo>
                  <a:pt x="17731" y="11324"/>
                </a:lnTo>
                <a:lnTo>
                  <a:pt x="18173" y="11029"/>
                </a:lnTo>
                <a:lnTo>
                  <a:pt x="18559" y="10753"/>
                </a:lnTo>
                <a:lnTo>
                  <a:pt x="18891" y="10495"/>
                </a:lnTo>
                <a:lnTo>
                  <a:pt x="19167" y="10274"/>
                </a:lnTo>
                <a:lnTo>
                  <a:pt x="5929" y="4069"/>
                </a:lnTo>
                <a:lnTo>
                  <a:pt x="19646" y="9225"/>
                </a:lnTo>
                <a:lnTo>
                  <a:pt x="19646" y="9225"/>
                </a:lnTo>
                <a:lnTo>
                  <a:pt x="19609" y="8875"/>
                </a:lnTo>
                <a:lnTo>
                  <a:pt x="19572" y="8451"/>
                </a:lnTo>
                <a:lnTo>
                  <a:pt x="19498" y="7991"/>
                </a:lnTo>
                <a:lnTo>
                  <a:pt x="19406" y="7475"/>
                </a:lnTo>
                <a:lnTo>
                  <a:pt x="19277" y="6923"/>
                </a:lnTo>
                <a:lnTo>
                  <a:pt x="19112" y="6334"/>
                </a:lnTo>
                <a:lnTo>
                  <a:pt x="18909" y="5726"/>
                </a:lnTo>
                <a:lnTo>
                  <a:pt x="18651" y="5119"/>
                </a:lnTo>
                <a:lnTo>
                  <a:pt x="18504" y="4806"/>
                </a:lnTo>
                <a:lnTo>
                  <a:pt x="18338" y="4493"/>
                </a:lnTo>
                <a:lnTo>
                  <a:pt x="18173" y="4180"/>
                </a:lnTo>
                <a:lnTo>
                  <a:pt x="17989" y="3885"/>
                </a:lnTo>
                <a:lnTo>
                  <a:pt x="17786" y="3591"/>
                </a:lnTo>
                <a:lnTo>
                  <a:pt x="17565" y="3296"/>
                </a:lnTo>
                <a:lnTo>
                  <a:pt x="17326" y="3001"/>
                </a:lnTo>
                <a:lnTo>
                  <a:pt x="17086" y="2725"/>
                </a:lnTo>
                <a:lnTo>
                  <a:pt x="16810" y="2449"/>
                </a:lnTo>
                <a:lnTo>
                  <a:pt x="16534" y="2173"/>
                </a:lnTo>
                <a:lnTo>
                  <a:pt x="16221" y="1934"/>
                </a:lnTo>
                <a:lnTo>
                  <a:pt x="15890" y="1694"/>
                </a:lnTo>
                <a:lnTo>
                  <a:pt x="15558" y="1455"/>
                </a:lnTo>
                <a:lnTo>
                  <a:pt x="15190" y="1252"/>
                </a:lnTo>
                <a:lnTo>
                  <a:pt x="14803" y="1050"/>
                </a:lnTo>
                <a:lnTo>
                  <a:pt x="14398" y="866"/>
                </a:lnTo>
                <a:lnTo>
                  <a:pt x="13883" y="663"/>
                </a:lnTo>
                <a:lnTo>
                  <a:pt x="13349" y="497"/>
                </a:lnTo>
                <a:lnTo>
                  <a:pt x="12796" y="350"/>
                </a:lnTo>
                <a:lnTo>
                  <a:pt x="12226" y="240"/>
                </a:lnTo>
                <a:lnTo>
                  <a:pt x="11655" y="148"/>
                </a:lnTo>
                <a:lnTo>
                  <a:pt x="11066" y="74"/>
                </a:lnTo>
                <a:lnTo>
                  <a:pt x="10458" y="37"/>
                </a:lnTo>
                <a:lnTo>
                  <a:pt x="9869" y="0"/>
                </a:lnTo>
                <a:close/>
              </a:path>
            </a:pathLst>
          </a:custGeom>
          <a:solidFill>
            <a:schemeClr val="accen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8" name="Google Shape;18;p3"/>
          <p:cNvSpPr/>
          <p:nvPr/>
        </p:nvSpPr>
        <p:spPr>
          <a:xfrm>
            <a:off x="0" y="5514789"/>
            <a:ext cx="1447979" cy="1343092"/>
          </a:xfrm>
          <a:custGeom>
            <a:avLst/>
            <a:gdLst/>
            <a:ahLst/>
            <a:cxnLst/>
            <a:rect l="l" t="t" r="r" b="b"/>
            <a:pathLst>
              <a:path w="11196" h="10385" extrusionOk="0">
                <a:moveTo>
                  <a:pt x="3812" y="1"/>
                </a:moveTo>
                <a:lnTo>
                  <a:pt x="3518" y="19"/>
                </a:lnTo>
                <a:lnTo>
                  <a:pt x="2965" y="93"/>
                </a:lnTo>
                <a:lnTo>
                  <a:pt x="2431" y="203"/>
                </a:lnTo>
                <a:lnTo>
                  <a:pt x="1916" y="351"/>
                </a:lnTo>
                <a:lnTo>
                  <a:pt x="1400" y="535"/>
                </a:lnTo>
                <a:lnTo>
                  <a:pt x="922" y="756"/>
                </a:lnTo>
                <a:lnTo>
                  <a:pt x="443" y="995"/>
                </a:lnTo>
                <a:lnTo>
                  <a:pt x="1" y="1290"/>
                </a:lnTo>
                <a:lnTo>
                  <a:pt x="1" y="10385"/>
                </a:lnTo>
                <a:lnTo>
                  <a:pt x="10404" y="10385"/>
                </a:lnTo>
                <a:lnTo>
                  <a:pt x="10569" y="10017"/>
                </a:lnTo>
                <a:lnTo>
                  <a:pt x="10735" y="9630"/>
                </a:lnTo>
                <a:lnTo>
                  <a:pt x="10882" y="9225"/>
                </a:lnTo>
                <a:lnTo>
                  <a:pt x="10993" y="8820"/>
                </a:lnTo>
                <a:lnTo>
                  <a:pt x="11085" y="8397"/>
                </a:lnTo>
                <a:lnTo>
                  <a:pt x="11140" y="7973"/>
                </a:lnTo>
                <a:lnTo>
                  <a:pt x="11177" y="7550"/>
                </a:lnTo>
                <a:lnTo>
                  <a:pt x="11195" y="7108"/>
                </a:lnTo>
                <a:lnTo>
                  <a:pt x="11177" y="6740"/>
                </a:lnTo>
                <a:lnTo>
                  <a:pt x="11158" y="6390"/>
                </a:lnTo>
                <a:lnTo>
                  <a:pt x="11122" y="6021"/>
                </a:lnTo>
                <a:lnTo>
                  <a:pt x="11048" y="5672"/>
                </a:lnTo>
                <a:lnTo>
                  <a:pt x="10974" y="5340"/>
                </a:lnTo>
                <a:lnTo>
                  <a:pt x="10882" y="4990"/>
                </a:lnTo>
                <a:lnTo>
                  <a:pt x="10772" y="4659"/>
                </a:lnTo>
                <a:lnTo>
                  <a:pt x="10643" y="4346"/>
                </a:lnTo>
                <a:lnTo>
                  <a:pt x="10496" y="4033"/>
                </a:lnTo>
                <a:lnTo>
                  <a:pt x="10330" y="3720"/>
                </a:lnTo>
                <a:lnTo>
                  <a:pt x="10164" y="3425"/>
                </a:lnTo>
                <a:lnTo>
                  <a:pt x="9980" y="3131"/>
                </a:lnTo>
                <a:lnTo>
                  <a:pt x="9778" y="2855"/>
                </a:lnTo>
                <a:lnTo>
                  <a:pt x="9575" y="2578"/>
                </a:lnTo>
                <a:lnTo>
                  <a:pt x="9354" y="2321"/>
                </a:lnTo>
                <a:lnTo>
                  <a:pt x="9115" y="2081"/>
                </a:lnTo>
                <a:lnTo>
                  <a:pt x="8875" y="1842"/>
                </a:lnTo>
                <a:lnTo>
                  <a:pt x="8618" y="1621"/>
                </a:lnTo>
                <a:lnTo>
                  <a:pt x="8341" y="1419"/>
                </a:lnTo>
                <a:lnTo>
                  <a:pt x="8065" y="1216"/>
                </a:lnTo>
                <a:lnTo>
                  <a:pt x="7771" y="1032"/>
                </a:lnTo>
                <a:lnTo>
                  <a:pt x="7476" y="866"/>
                </a:lnTo>
                <a:lnTo>
                  <a:pt x="7163" y="700"/>
                </a:lnTo>
                <a:lnTo>
                  <a:pt x="6850" y="553"/>
                </a:lnTo>
                <a:lnTo>
                  <a:pt x="6537" y="424"/>
                </a:lnTo>
                <a:lnTo>
                  <a:pt x="6206" y="314"/>
                </a:lnTo>
                <a:lnTo>
                  <a:pt x="5856" y="222"/>
                </a:lnTo>
                <a:lnTo>
                  <a:pt x="5525" y="148"/>
                </a:lnTo>
                <a:lnTo>
                  <a:pt x="5175" y="74"/>
                </a:lnTo>
                <a:lnTo>
                  <a:pt x="4806" y="38"/>
                </a:lnTo>
                <a:lnTo>
                  <a:pt x="4457" y="19"/>
                </a:lnTo>
                <a:lnTo>
                  <a:pt x="4088" y="1"/>
                </a:lnTo>
                <a:close/>
              </a:path>
            </a:pathLst>
          </a:custGeom>
          <a:solidFill>
            <a:srgbClr val="1D5885">
              <a:alpha val="1385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solidFill>
                <a:srgbClr val="51B148"/>
              </a:solidFill>
            </a:endParaRPr>
          </a:p>
        </p:txBody>
      </p:sp>
      <p:sp>
        <p:nvSpPr>
          <p:cNvPr id="19" name="Google Shape;19;p3"/>
          <p:cNvSpPr/>
          <p:nvPr/>
        </p:nvSpPr>
        <p:spPr>
          <a:xfrm>
            <a:off x="0" y="1"/>
            <a:ext cx="2581427" cy="3333740"/>
          </a:xfrm>
          <a:custGeom>
            <a:avLst/>
            <a:gdLst/>
            <a:ahLst/>
            <a:cxnLst/>
            <a:rect l="l" t="t" r="r" b="b"/>
            <a:pathLst>
              <a:path w="19960" h="25777" extrusionOk="0">
                <a:moveTo>
                  <a:pt x="1" y="0"/>
                </a:moveTo>
                <a:lnTo>
                  <a:pt x="1" y="24727"/>
                </a:lnTo>
                <a:lnTo>
                  <a:pt x="627" y="24967"/>
                </a:lnTo>
                <a:lnTo>
                  <a:pt x="1290" y="25188"/>
                </a:lnTo>
                <a:lnTo>
                  <a:pt x="1953" y="25353"/>
                </a:lnTo>
                <a:lnTo>
                  <a:pt x="2615" y="25501"/>
                </a:lnTo>
                <a:lnTo>
                  <a:pt x="3297" y="25629"/>
                </a:lnTo>
                <a:lnTo>
                  <a:pt x="3996" y="25703"/>
                </a:lnTo>
                <a:lnTo>
                  <a:pt x="4696" y="25758"/>
                </a:lnTo>
                <a:lnTo>
                  <a:pt x="5414" y="25777"/>
                </a:lnTo>
                <a:lnTo>
                  <a:pt x="6169" y="25758"/>
                </a:lnTo>
                <a:lnTo>
                  <a:pt x="6905" y="25703"/>
                </a:lnTo>
                <a:lnTo>
                  <a:pt x="7623" y="25611"/>
                </a:lnTo>
                <a:lnTo>
                  <a:pt x="8341" y="25482"/>
                </a:lnTo>
                <a:lnTo>
                  <a:pt x="9041" y="25316"/>
                </a:lnTo>
                <a:lnTo>
                  <a:pt x="9741" y="25114"/>
                </a:lnTo>
                <a:lnTo>
                  <a:pt x="10422" y="24893"/>
                </a:lnTo>
                <a:lnTo>
                  <a:pt x="11085" y="24635"/>
                </a:lnTo>
                <a:lnTo>
                  <a:pt x="11711" y="24341"/>
                </a:lnTo>
                <a:lnTo>
                  <a:pt x="12355" y="24028"/>
                </a:lnTo>
                <a:lnTo>
                  <a:pt x="12963" y="23678"/>
                </a:lnTo>
                <a:lnTo>
                  <a:pt x="13552" y="23291"/>
                </a:lnTo>
                <a:lnTo>
                  <a:pt x="14123" y="22886"/>
                </a:lnTo>
                <a:lnTo>
                  <a:pt x="14675" y="22463"/>
                </a:lnTo>
                <a:lnTo>
                  <a:pt x="15191" y="22002"/>
                </a:lnTo>
                <a:lnTo>
                  <a:pt x="15706" y="21524"/>
                </a:lnTo>
                <a:lnTo>
                  <a:pt x="16185" y="21008"/>
                </a:lnTo>
                <a:lnTo>
                  <a:pt x="16645" y="20493"/>
                </a:lnTo>
                <a:lnTo>
                  <a:pt x="17069" y="19940"/>
                </a:lnTo>
                <a:lnTo>
                  <a:pt x="17474" y="19370"/>
                </a:lnTo>
                <a:lnTo>
                  <a:pt x="17860" y="18780"/>
                </a:lnTo>
                <a:lnTo>
                  <a:pt x="18210" y="18173"/>
                </a:lnTo>
                <a:lnTo>
                  <a:pt x="18523" y="17528"/>
                </a:lnTo>
                <a:lnTo>
                  <a:pt x="18818" y="16902"/>
                </a:lnTo>
                <a:lnTo>
                  <a:pt x="19076" y="16240"/>
                </a:lnTo>
                <a:lnTo>
                  <a:pt x="19296" y="15558"/>
                </a:lnTo>
                <a:lnTo>
                  <a:pt x="19499" y="14859"/>
                </a:lnTo>
                <a:lnTo>
                  <a:pt x="19665" y="14159"/>
                </a:lnTo>
                <a:lnTo>
                  <a:pt x="19794" y="13441"/>
                </a:lnTo>
                <a:lnTo>
                  <a:pt x="19886" y="12723"/>
                </a:lnTo>
                <a:lnTo>
                  <a:pt x="19941" y="11986"/>
                </a:lnTo>
                <a:lnTo>
                  <a:pt x="19959" y="11232"/>
                </a:lnTo>
                <a:lnTo>
                  <a:pt x="19959" y="10808"/>
                </a:lnTo>
                <a:lnTo>
                  <a:pt x="19941" y="10385"/>
                </a:lnTo>
                <a:lnTo>
                  <a:pt x="19904" y="9980"/>
                </a:lnTo>
                <a:lnTo>
                  <a:pt x="19867" y="9556"/>
                </a:lnTo>
                <a:lnTo>
                  <a:pt x="19812" y="9151"/>
                </a:lnTo>
                <a:lnTo>
                  <a:pt x="19738" y="8746"/>
                </a:lnTo>
                <a:lnTo>
                  <a:pt x="19665" y="8341"/>
                </a:lnTo>
                <a:lnTo>
                  <a:pt x="19591" y="7936"/>
                </a:lnTo>
                <a:lnTo>
                  <a:pt x="19481" y="7549"/>
                </a:lnTo>
                <a:lnTo>
                  <a:pt x="19389" y="7163"/>
                </a:lnTo>
                <a:lnTo>
                  <a:pt x="19260" y="6776"/>
                </a:lnTo>
                <a:lnTo>
                  <a:pt x="19131" y="6389"/>
                </a:lnTo>
                <a:lnTo>
                  <a:pt x="19002" y="6021"/>
                </a:lnTo>
                <a:lnTo>
                  <a:pt x="18855" y="5653"/>
                </a:lnTo>
                <a:lnTo>
                  <a:pt x="18523" y="4916"/>
                </a:lnTo>
                <a:lnTo>
                  <a:pt x="18155" y="4217"/>
                </a:lnTo>
                <a:lnTo>
                  <a:pt x="17750" y="3536"/>
                </a:lnTo>
                <a:lnTo>
                  <a:pt x="17326" y="2873"/>
                </a:lnTo>
                <a:lnTo>
                  <a:pt x="16848" y="2247"/>
                </a:lnTo>
                <a:lnTo>
                  <a:pt x="16351" y="1639"/>
                </a:lnTo>
                <a:lnTo>
                  <a:pt x="15817" y="1068"/>
                </a:lnTo>
                <a:lnTo>
                  <a:pt x="15246" y="516"/>
                </a:lnTo>
                <a:lnTo>
                  <a:pt x="14657" y="0"/>
                </a:lnTo>
                <a:close/>
              </a:path>
            </a:pathLst>
          </a:custGeom>
          <a:solidFill>
            <a:srgbClr val="1D5885">
              <a:alpha val="1385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solidFill>
                <a:srgbClr val="51B148"/>
              </a:solidFill>
            </a:endParaRPr>
          </a:p>
        </p:txBody>
      </p:sp>
      <p:sp>
        <p:nvSpPr>
          <p:cNvPr id="20" name="Google Shape;20;p3"/>
          <p:cNvSpPr/>
          <p:nvPr/>
        </p:nvSpPr>
        <p:spPr>
          <a:xfrm>
            <a:off x="2962319" y="1"/>
            <a:ext cx="1295499" cy="1124007"/>
          </a:xfrm>
          <a:custGeom>
            <a:avLst/>
            <a:gdLst/>
            <a:ahLst/>
            <a:cxnLst/>
            <a:rect l="l" t="t" r="r" b="b"/>
            <a:pathLst>
              <a:path w="10017" h="8691" extrusionOk="0">
                <a:moveTo>
                  <a:pt x="1620" y="0"/>
                </a:moveTo>
                <a:lnTo>
                  <a:pt x="1436" y="185"/>
                </a:lnTo>
                <a:lnTo>
                  <a:pt x="1252" y="369"/>
                </a:lnTo>
                <a:lnTo>
                  <a:pt x="1105" y="553"/>
                </a:lnTo>
                <a:lnTo>
                  <a:pt x="939" y="755"/>
                </a:lnTo>
                <a:lnTo>
                  <a:pt x="792" y="958"/>
                </a:lnTo>
                <a:lnTo>
                  <a:pt x="663" y="1179"/>
                </a:lnTo>
                <a:lnTo>
                  <a:pt x="553" y="1400"/>
                </a:lnTo>
                <a:lnTo>
                  <a:pt x="442" y="1639"/>
                </a:lnTo>
                <a:lnTo>
                  <a:pt x="332" y="1878"/>
                </a:lnTo>
                <a:lnTo>
                  <a:pt x="258" y="2118"/>
                </a:lnTo>
                <a:lnTo>
                  <a:pt x="166" y="2376"/>
                </a:lnTo>
                <a:lnTo>
                  <a:pt x="111" y="2615"/>
                </a:lnTo>
                <a:lnTo>
                  <a:pt x="55" y="2873"/>
                </a:lnTo>
                <a:lnTo>
                  <a:pt x="37" y="3149"/>
                </a:lnTo>
                <a:lnTo>
                  <a:pt x="0" y="3407"/>
                </a:lnTo>
                <a:lnTo>
                  <a:pt x="0" y="3683"/>
                </a:lnTo>
                <a:lnTo>
                  <a:pt x="0" y="3941"/>
                </a:lnTo>
                <a:lnTo>
                  <a:pt x="19" y="4198"/>
                </a:lnTo>
                <a:lnTo>
                  <a:pt x="55" y="4438"/>
                </a:lnTo>
                <a:lnTo>
                  <a:pt x="111" y="4695"/>
                </a:lnTo>
                <a:lnTo>
                  <a:pt x="166" y="4935"/>
                </a:lnTo>
                <a:lnTo>
                  <a:pt x="221" y="5174"/>
                </a:lnTo>
                <a:lnTo>
                  <a:pt x="313" y="5413"/>
                </a:lnTo>
                <a:lnTo>
                  <a:pt x="387" y="5634"/>
                </a:lnTo>
                <a:lnTo>
                  <a:pt x="497" y="5855"/>
                </a:lnTo>
                <a:lnTo>
                  <a:pt x="608" y="6076"/>
                </a:lnTo>
                <a:lnTo>
                  <a:pt x="718" y="6279"/>
                </a:lnTo>
                <a:lnTo>
                  <a:pt x="847" y="6481"/>
                </a:lnTo>
                <a:lnTo>
                  <a:pt x="994" y="6684"/>
                </a:lnTo>
                <a:lnTo>
                  <a:pt x="1142" y="6868"/>
                </a:lnTo>
                <a:lnTo>
                  <a:pt x="1307" y="7052"/>
                </a:lnTo>
                <a:lnTo>
                  <a:pt x="1473" y="7218"/>
                </a:lnTo>
                <a:lnTo>
                  <a:pt x="1639" y="7384"/>
                </a:lnTo>
                <a:lnTo>
                  <a:pt x="1823" y="7549"/>
                </a:lnTo>
                <a:lnTo>
                  <a:pt x="2007" y="7697"/>
                </a:lnTo>
                <a:lnTo>
                  <a:pt x="2210" y="7844"/>
                </a:lnTo>
                <a:lnTo>
                  <a:pt x="2412" y="7973"/>
                </a:lnTo>
                <a:lnTo>
                  <a:pt x="2615" y="8083"/>
                </a:lnTo>
                <a:lnTo>
                  <a:pt x="2836" y="8194"/>
                </a:lnTo>
                <a:lnTo>
                  <a:pt x="3057" y="8304"/>
                </a:lnTo>
                <a:lnTo>
                  <a:pt x="3277" y="8378"/>
                </a:lnTo>
                <a:lnTo>
                  <a:pt x="3517" y="8470"/>
                </a:lnTo>
                <a:lnTo>
                  <a:pt x="3756" y="8525"/>
                </a:lnTo>
                <a:lnTo>
                  <a:pt x="3996" y="8580"/>
                </a:lnTo>
                <a:lnTo>
                  <a:pt x="4253" y="8636"/>
                </a:lnTo>
                <a:lnTo>
                  <a:pt x="4493" y="8672"/>
                </a:lnTo>
                <a:lnTo>
                  <a:pt x="4750" y="8691"/>
                </a:lnTo>
                <a:lnTo>
                  <a:pt x="5266" y="8691"/>
                </a:lnTo>
                <a:lnTo>
                  <a:pt x="5524" y="8672"/>
                </a:lnTo>
                <a:lnTo>
                  <a:pt x="5763" y="8636"/>
                </a:lnTo>
                <a:lnTo>
                  <a:pt x="6021" y="8580"/>
                </a:lnTo>
                <a:lnTo>
                  <a:pt x="6260" y="8525"/>
                </a:lnTo>
                <a:lnTo>
                  <a:pt x="6500" y="8470"/>
                </a:lnTo>
                <a:lnTo>
                  <a:pt x="6739" y="8378"/>
                </a:lnTo>
                <a:lnTo>
                  <a:pt x="6960" y="8304"/>
                </a:lnTo>
                <a:lnTo>
                  <a:pt x="7181" y="8194"/>
                </a:lnTo>
                <a:lnTo>
                  <a:pt x="7402" y="8083"/>
                </a:lnTo>
                <a:lnTo>
                  <a:pt x="7604" y="7973"/>
                </a:lnTo>
                <a:lnTo>
                  <a:pt x="7807" y="7844"/>
                </a:lnTo>
                <a:lnTo>
                  <a:pt x="8009" y="7697"/>
                </a:lnTo>
                <a:lnTo>
                  <a:pt x="8193" y="7549"/>
                </a:lnTo>
                <a:lnTo>
                  <a:pt x="8378" y="7384"/>
                </a:lnTo>
                <a:lnTo>
                  <a:pt x="8543" y="7218"/>
                </a:lnTo>
                <a:lnTo>
                  <a:pt x="8709" y="7052"/>
                </a:lnTo>
                <a:lnTo>
                  <a:pt x="8875" y="6868"/>
                </a:lnTo>
                <a:lnTo>
                  <a:pt x="9022" y="6684"/>
                </a:lnTo>
                <a:lnTo>
                  <a:pt x="9169" y="6481"/>
                </a:lnTo>
                <a:lnTo>
                  <a:pt x="9298" y="6279"/>
                </a:lnTo>
                <a:lnTo>
                  <a:pt x="9409" y="6076"/>
                </a:lnTo>
                <a:lnTo>
                  <a:pt x="9519" y="5855"/>
                </a:lnTo>
                <a:lnTo>
                  <a:pt x="9630" y="5634"/>
                </a:lnTo>
                <a:lnTo>
                  <a:pt x="9703" y="5413"/>
                </a:lnTo>
                <a:lnTo>
                  <a:pt x="9795" y="5174"/>
                </a:lnTo>
                <a:lnTo>
                  <a:pt x="9850" y="4935"/>
                </a:lnTo>
                <a:lnTo>
                  <a:pt x="9906" y="4695"/>
                </a:lnTo>
                <a:lnTo>
                  <a:pt x="9961" y="4438"/>
                </a:lnTo>
                <a:lnTo>
                  <a:pt x="9998" y="4198"/>
                </a:lnTo>
                <a:lnTo>
                  <a:pt x="10016" y="3941"/>
                </a:lnTo>
                <a:lnTo>
                  <a:pt x="10016" y="3683"/>
                </a:lnTo>
                <a:lnTo>
                  <a:pt x="10016" y="3407"/>
                </a:lnTo>
                <a:lnTo>
                  <a:pt x="9979" y="3149"/>
                </a:lnTo>
                <a:lnTo>
                  <a:pt x="9961" y="2873"/>
                </a:lnTo>
                <a:lnTo>
                  <a:pt x="9906" y="2615"/>
                </a:lnTo>
                <a:lnTo>
                  <a:pt x="9850" y="2376"/>
                </a:lnTo>
                <a:lnTo>
                  <a:pt x="9758" y="2118"/>
                </a:lnTo>
                <a:lnTo>
                  <a:pt x="9685" y="1878"/>
                </a:lnTo>
                <a:lnTo>
                  <a:pt x="9574" y="1639"/>
                </a:lnTo>
                <a:lnTo>
                  <a:pt x="9464" y="1400"/>
                </a:lnTo>
                <a:lnTo>
                  <a:pt x="9353" y="1179"/>
                </a:lnTo>
                <a:lnTo>
                  <a:pt x="9224" y="958"/>
                </a:lnTo>
                <a:lnTo>
                  <a:pt x="9077" y="755"/>
                </a:lnTo>
                <a:lnTo>
                  <a:pt x="8911" y="553"/>
                </a:lnTo>
                <a:lnTo>
                  <a:pt x="8764" y="369"/>
                </a:lnTo>
                <a:lnTo>
                  <a:pt x="8580" y="185"/>
                </a:lnTo>
                <a:lnTo>
                  <a:pt x="8396" y="0"/>
                </a:lnTo>
                <a:close/>
              </a:path>
            </a:pathLst>
          </a:custGeom>
          <a:solidFill>
            <a:srgbClr val="1D5885">
              <a:alpha val="1385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solidFill>
                <a:srgbClr val="51B148"/>
              </a:solidFill>
            </a:endParaRPr>
          </a:p>
        </p:txBody>
      </p:sp>
      <p:sp>
        <p:nvSpPr>
          <p:cNvPr id="21" name="Google Shape;21;p3"/>
          <p:cNvSpPr/>
          <p:nvPr/>
        </p:nvSpPr>
        <p:spPr>
          <a:xfrm>
            <a:off x="2240784" y="5219527"/>
            <a:ext cx="1988449" cy="1638352"/>
          </a:xfrm>
          <a:custGeom>
            <a:avLst/>
            <a:gdLst/>
            <a:ahLst/>
            <a:cxnLst/>
            <a:rect l="l" t="t" r="r" b="b"/>
            <a:pathLst>
              <a:path w="15375" h="12668" extrusionOk="0">
                <a:moveTo>
                  <a:pt x="6500" y="1"/>
                </a:moveTo>
                <a:lnTo>
                  <a:pt x="6187" y="167"/>
                </a:lnTo>
                <a:lnTo>
                  <a:pt x="5837" y="406"/>
                </a:lnTo>
                <a:lnTo>
                  <a:pt x="5377" y="719"/>
                </a:lnTo>
                <a:lnTo>
                  <a:pt x="4843" y="1105"/>
                </a:lnTo>
                <a:lnTo>
                  <a:pt x="4254" y="1603"/>
                </a:lnTo>
                <a:lnTo>
                  <a:pt x="3941" y="1879"/>
                </a:lnTo>
                <a:lnTo>
                  <a:pt x="3609" y="2173"/>
                </a:lnTo>
                <a:lnTo>
                  <a:pt x="3296" y="2486"/>
                </a:lnTo>
                <a:lnTo>
                  <a:pt x="2965" y="2818"/>
                </a:lnTo>
                <a:lnTo>
                  <a:pt x="2652" y="3186"/>
                </a:lnTo>
                <a:lnTo>
                  <a:pt x="2339" y="3573"/>
                </a:lnTo>
                <a:lnTo>
                  <a:pt x="2026" y="3978"/>
                </a:lnTo>
                <a:lnTo>
                  <a:pt x="1731" y="4401"/>
                </a:lnTo>
                <a:lnTo>
                  <a:pt x="1455" y="4843"/>
                </a:lnTo>
                <a:lnTo>
                  <a:pt x="1179" y="5303"/>
                </a:lnTo>
                <a:lnTo>
                  <a:pt x="939" y="5782"/>
                </a:lnTo>
                <a:lnTo>
                  <a:pt x="718" y="6298"/>
                </a:lnTo>
                <a:lnTo>
                  <a:pt x="516" y="6813"/>
                </a:lnTo>
                <a:lnTo>
                  <a:pt x="350" y="7365"/>
                </a:lnTo>
                <a:lnTo>
                  <a:pt x="203" y="7936"/>
                </a:lnTo>
                <a:lnTo>
                  <a:pt x="92" y="8525"/>
                </a:lnTo>
                <a:lnTo>
                  <a:pt x="19" y="9133"/>
                </a:lnTo>
                <a:lnTo>
                  <a:pt x="0" y="9759"/>
                </a:lnTo>
                <a:lnTo>
                  <a:pt x="0" y="10403"/>
                </a:lnTo>
                <a:lnTo>
                  <a:pt x="19" y="10735"/>
                </a:lnTo>
                <a:lnTo>
                  <a:pt x="56" y="11066"/>
                </a:lnTo>
                <a:lnTo>
                  <a:pt x="111" y="11471"/>
                </a:lnTo>
                <a:lnTo>
                  <a:pt x="185" y="11858"/>
                </a:lnTo>
                <a:lnTo>
                  <a:pt x="258" y="12263"/>
                </a:lnTo>
                <a:lnTo>
                  <a:pt x="369" y="12668"/>
                </a:lnTo>
                <a:lnTo>
                  <a:pt x="15209" y="12668"/>
                </a:lnTo>
                <a:lnTo>
                  <a:pt x="15264" y="12245"/>
                </a:lnTo>
                <a:lnTo>
                  <a:pt x="15319" y="11821"/>
                </a:lnTo>
                <a:lnTo>
                  <a:pt x="15337" y="11398"/>
                </a:lnTo>
                <a:lnTo>
                  <a:pt x="15356" y="10974"/>
                </a:lnTo>
                <a:lnTo>
                  <a:pt x="15374" y="10551"/>
                </a:lnTo>
                <a:lnTo>
                  <a:pt x="15356" y="10127"/>
                </a:lnTo>
                <a:lnTo>
                  <a:pt x="15337" y="9722"/>
                </a:lnTo>
                <a:lnTo>
                  <a:pt x="15301" y="9317"/>
                </a:lnTo>
                <a:lnTo>
                  <a:pt x="15245" y="8986"/>
                </a:lnTo>
                <a:lnTo>
                  <a:pt x="15209" y="8654"/>
                </a:lnTo>
                <a:lnTo>
                  <a:pt x="15061" y="8028"/>
                </a:lnTo>
                <a:lnTo>
                  <a:pt x="14896" y="7421"/>
                </a:lnTo>
                <a:lnTo>
                  <a:pt x="14675" y="6850"/>
                </a:lnTo>
                <a:lnTo>
                  <a:pt x="14435" y="6298"/>
                </a:lnTo>
                <a:lnTo>
                  <a:pt x="14177" y="5782"/>
                </a:lnTo>
                <a:lnTo>
                  <a:pt x="13883" y="5285"/>
                </a:lnTo>
                <a:lnTo>
                  <a:pt x="13570" y="4825"/>
                </a:lnTo>
                <a:lnTo>
                  <a:pt x="13238" y="4383"/>
                </a:lnTo>
                <a:lnTo>
                  <a:pt x="12889" y="3959"/>
                </a:lnTo>
                <a:lnTo>
                  <a:pt x="12520" y="3573"/>
                </a:lnTo>
                <a:lnTo>
                  <a:pt x="12152" y="3204"/>
                </a:lnTo>
                <a:lnTo>
                  <a:pt x="11766" y="2855"/>
                </a:lnTo>
                <a:lnTo>
                  <a:pt x="11379" y="2523"/>
                </a:lnTo>
                <a:lnTo>
                  <a:pt x="10992" y="2229"/>
                </a:lnTo>
                <a:lnTo>
                  <a:pt x="10587" y="1952"/>
                </a:lnTo>
                <a:lnTo>
                  <a:pt x="10201" y="1695"/>
                </a:lnTo>
                <a:lnTo>
                  <a:pt x="9814" y="1455"/>
                </a:lnTo>
                <a:lnTo>
                  <a:pt x="9427" y="1234"/>
                </a:lnTo>
                <a:lnTo>
                  <a:pt x="9059" y="1050"/>
                </a:lnTo>
                <a:lnTo>
                  <a:pt x="8378" y="700"/>
                </a:lnTo>
                <a:lnTo>
                  <a:pt x="7770" y="443"/>
                </a:lnTo>
                <a:lnTo>
                  <a:pt x="7236" y="240"/>
                </a:lnTo>
                <a:lnTo>
                  <a:pt x="6850" y="93"/>
                </a:lnTo>
                <a:lnTo>
                  <a:pt x="6500" y="1"/>
                </a:lnTo>
                <a:close/>
              </a:path>
            </a:pathLst>
          </a:custGeom>
          <a:solidFill>
            <a:schemeClr val="accent3"/>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22" name="Google Shape;22;p3"/>
          <p:cNvSpPr txBox="1">
            <a:spLocks noGrp="1"/>
          </p:cNvSpPr>
          <p:nvPr>
            <p:ph type="ctrTitle"/>
          </p:nvPr>
        </p:nvSpPr>
        <p:spPr>
          <a:xfrm>
            <a:off x="7132233" y="2619133"/>
            <a:ext cx="4145200" cy="154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lt1"/>
              </a:buClr>
              <a:buSzPts val="4000"/>
              <a:buNone/>
              <a:defRPr sz="5333">
                <a:solidFill>
                  <a:schemeClr val="lt1"/>
                </a:solidFill>
              </a:defRPr>
            </a:lvl1pPr>
            <a:lvl2pPr lvl="1" rtl="0">
              <a:spcBef>
                <a:spcPts val="0"/>
              </a:spcBef>
              <a:spcAft>
                <a:spcPts val="0"/>
              </a:spcAft>
              <a:buClr>
                <a:schemeClr val="lt1"/>
              </a:buClr>
              <a:buSzPts val="4000"/>
              <a:buNone/>
              <a:defRPr sz="5333">
                <a:solidFill>
                  <a:schemeClr val="lt1"/>
                </a:solidFill>
              </a:defRPr>
            </a:lvl2pPr>
            <a:lvl3pPr lvl="2" rtl="0">
              <a:spcBef>
                <a:spcPts val="0"/>
              </a:spcBef>
              <a:spcAft>
                <a:spcPts val="0"/>
              </a:spcAft>
              <a:buClr>
                <a:schemeClr val="lt1"/>
              </a:buClr>
              <a:buSzPts val="4000"/>
              <a:buNone/>
              <a:defRPr sz="5333">
                <a:solidFill>
                  <a:schemeClr val="lt1"/>
                </a:solidFill>
              </a:defRPr>
            </a:lvl3pPr>
            <a:lvl4pPr lvl="3" rtl="0">
              <a:spcBef>
                <a:spcPts val="0"/>
              </a:spcBef>
              <a:spcAft>
                <a:spcPts val="0"/>
              </a:spcAft>
              <a:buClr>
                <a:schemeClr val="lt1"/>
              </a:buClr>
              <a:buSzPts val="4000"/>
              <a:buNone/>
              <a:defRPr sz="5333">
                <a:solidFill>
                  <a:schemeClr val="lt1"/>
                </a:solidFill>
              </a:defRPr>
            </a:lvl4pPr>
            <a:lvl5pPr lvl="4" rtl="0">
              <a:spcBef>
                <a:spcPts val="0"/>
              </a:spcBef>
              <a:spcAft>
                <a:spcPts val="0"/>
              </a:spcAft>
              <a:buClr>
                <a:schemeClr val="lt1"/>
              </a:buClr>
              <a:buSzPts val="4000"/>
              <a:buNone/>
              <a:defRPr sz="5333">
                <a:solidFill>
                  <a:schemeClr val="lt1"/>
                </a:solidFill>
              </a:defRPr>
            </a:lvl5pPr>
            <a:lvl6pPr lvl="5" rtl="0">
              <a:spcBef>
                <a:spcPts val="0"/>
              </a:spcBef>
              <a:spcAft>
                <a:spcPts val="0"/>
              </a:spcAft>
              <a:buClr>
                <a:schemeClr val="lt1"/>
              </a:buClr>
              <a:buSzPts val="4000"/>
              <a:buNone/>
              <a:defRPr sz="5333">
                <a:solidFill>
                  <a:schemeClr val="lt1"/>
                </a:solidFill>
              </a:defRPr>
            </a:lvl6pPr>
            <a:lvl7pPr lvl="6" rtl="0">
              <a:spcBef>
                <a:spcPts val="0"/>
              </a:spcBef>
              <a:spcAft>
                <a:spcPts val="0"/>
              </a:spcAft>
              <a:buClr>
                <a:schemeClr val="lt1"/>
              </a:buClr>
              <a:buSzPts val="4000"/>
              <a:buNone/>
              <a:defRPr sz="5333">
                <a:solidFill>
                  <a:schemeClr val="lt1"/>
                </a:solidFill>
              </a:defRPr>
            </a:lvl7pPr>
            <a:lvl8pPr lvl="7" rtl="0">
              <a:spcBef>
                <a:spcPts val="0"/>
              </a:spcBef>
              <a:spcAft>
                <a:spcPts val="0"/>
              </a:spcAft>
              <a:buClr>
                <a:schemeClr val="lt1"/>
              </a:buClr>
              <a:buSzPts val="4000"/>
              <a:buNone/>
              <a:defRPr sz="5333">
                <a:solidFill>
                  <a:schemeClr val="lt1"/>
                </a:solidFill>
              </a:defRPr>
            </a:lvl8pPr>
            <a:lvl9pPr lvl="8" rtl="0">
              <a:spcBef>
                <a:spcPts val="0"/>
              </a:spcBef>
              <a:spcAft>
                <a:spcPts val="0"/>
              </a:spcAft>
              <a:buClr>
                <a:schemeClr val="lt1"/>
              </a:buClr>
              <a:buSzPts val="4000"/>
              <a:buNone/>
              <a:defRPr sz="5333">
                <a:solidFill>
                  <a:schemeClr val="lt1"/>
                </a:solidFill>
              </a:defRPr>
            </a:lvl9pPr>
          </a:lstStyle>
          <a:p>
            <a:endParaRPr/>
          </a:p>
        </p:txBody>
      </p:sp>
      <p:sp>
        <p:nvSpPr>
          <p:cNvPr id="23" name="Google Shape;23;p3"/>
          <p:cNvSpPr txBox="1">
            <a:spLocks noGrp="1"/>
          </p:cNvSpPr>
          <p:nvPr>
            <p:ph type="subTitle" idx="1"/>
          </p:nvPr>
        </p:nvSpPr>
        <p:spPr>
          <a:xfrm>
            <a:off x="7132233" y="4294739"/>
            <a:ext cx="4145200" cy="1046400"/>
          </a:xfrm>
          <a:prstGeom prst="rect">
            <a:avLst/>
          </a:prstGeom>
        </p:spPr>
        <p:txBody>
          <a:bodyPr spcFirstLastPara="1" wrap="square" lIns="91425" tIns="91425" rIns="91425" bIns="91425" anchor="t" anchorCtr="0">
            <a:noAutofit/>
          </a:bodyPr>
          <a:lstStyle>
            <a:lvl1pPr lvl="0" rtl="0">
              <a:spcBef>
                <a:spcPts val="0"/>
              </a:spcBef>
              <a:spcAft>
                <a:spcPts val="0"/>
              </a:spcAft>
              <a:buClr>
                <a:schemeClr val="lt1"/>
              </a:buClr>
              <a:buSzPts val="1800"/>
              <a:buNone/>
              <a:defRPr sz="2400">
                <a:solidFill>
                  <a:schemeClr val="lt1"/>
                </a:solidFill>
              </a:defRPr>
            </a:lvl1pPr>
            <a:lvl2pPr lvl="1" rtl="0">
              <a:spcBef>
                <a:spcPts val="0"/>
              </a:spcBef>
              <a:spcAft>
                <a:spcPts val="0"/>
              </a:spcAft>
              <a:buClr>
                <a:schemeClr val="lt1"/>
              </a:buClr>
              <a:buSzPts val="1800"/>
              <a:buNone/>
              <a:defRPr sz="2400">
                <a:solidFill>
                  <a:schemeClr val="lt1"/>
                </a:solidFill>
              </a:defRPr>
            </a:lvl2pPr>
            <a:lvl3pPr lvl="2" rtl="0">
              <a:spcBef>
                <a:spcPts val="0"/>
              </a:spcBef>
              <a:spcAft>
                <a:spcPts val="0"/>
              </a:spcAft>
              <a:buClr>
                <a:schemeClr val="lt1"/>
              </a:buClr>
              <a:buSzPts val="1800"/>
              <a:buNone/>
              <a:defRPr sz="2400">
                <a:solidFill>
                  <a:schemeClr val="lt1"/>
                </a:solidFill>
              </a:defRPr>
            </a:lvl3pPr>
            <a:lvl4pPr lvl="3" rtl="0">
              <a:spcBef>
                <a:spcPts val="0"/>
              </a:spcBef>
              <a:spcAft>
                <a:spcPts val="0"/>
              </a:spcAft>
              <a:buClr>
                <a:schemeClr val="lt1"/>
              </a:buClr>
              <a:buSzPts val="1800"/>
              <a:buNone/>
              <a:defRPr sz="2400">
                <a:solidFill>
                  <a:schemeClr val="lt1"/>
                </a:solidFill>
              </a:defRPr>
            </a:lvl4pPr>
            <a:lvl5pPr lvl="4" rtl="0">
              <a:spcBef>
                <a:spcPts val="0"/>
              </a:spcBef>
              <a:spcAft>
                <a:spcPts val="0"/>
              </a:spcAft>
              <a:buClr>
                <a:schemeClr val="lt1"/>
              </a:buClr>
              <a:buSzPts val="1800"/>
              <a:buNone/>
              <a:defRPr sz="2400">
                <a:solidFill>
                  <a:schemeClr val="lt1"/>
                </a:solidFill>
              </a:defRPr>
            </a:lvl5pPr>
            <a:lvl6pPr lvl="5" rtl="0">
              <a:spcBef>
                <a:spcPts val="0"/>
              </a:spcBef>
              <a:spcAft>
                <a:spcPts val="0"/>
              </a:spcAft>
              <a:buClr>
                <a:schemeClr val="lt1"/>
              </a:buClr>
              <a:buSzPts val="1800"/>
              <a:buNone/>
              <a:defRPr sz="2400">
                <a:solidFill>
                  <a:schemeClr val="lt1"/>
                </a:solidFill>
              </a:defRPr>
            </a:lvl6pPr>
            <a:lvl7pPr lvl="6" rtl="0">
              <a:spcBef>
                <a:spcPts val="0"/>
              </a:spcBef>
              <a:spcAft>
                <a:spcPts val="0"/>
              </a:spcAft>
              <a:buClr>
                <a:schemeClr val="lt1"/>
              </a:buClr>
              <a:buSzPts val="1800"/>
              <a:buNone/>
              <a:defRPr sz="2400">
                <a:solidFill>
                  <a:schemeClr val="lt1"/>
                </a:solidFill>
              </a:defRPr>
            </a:lvl7pPr>
            <a:lvl8pPr lvl="7" rtl="0">
              <a:spcBef>
                <a:spcPts val="0"/>
              </a:spcBef>
              <a:spcAft>
                <a:spcPts val="0"/>
              </a:spcAft>
              <a:buClr>
                <a:schemeClr val="lt1"/>
              </a:buClr>
              <a:buSzPts val="1800"/>
              <a:buNone/>
              <a:defRPr sz="2400">
                <a:solidFill>
                  <a:schemeClr val="lt1"/>
                </a:solidFill>
              </a:defRPr>
            </a:lvl8pPr>
            <a:lvl9pPr lvl="8" rtl="0">
              <a:spcBef>
                <a:spcPts val="0"/>
              </a:spcBef>
              <a:spcAft>
                <a:spcPts val="0"/>
              </a:spcAft>
              <a:buClr>
                <a:schemeClr val="lt1"/>
              </a:buClr>
              <a:buSzPts val="1800"/>
              <a:buNone/>
              <a:defRPr sz="2400">
                <a:solidFill>
                  <a:schemeClr val="lt1"/>
                </a:solidFill>
              </a:defRPr>
            </a:lvl9pPr>
          </a:lstStyle>
          <a:p>
            <a:endParaRPr/>
          </a:p>
        </p:txBody>
      </p:sp>
    </p:spTree>
    <p:extLst>
      <p:ext uri="{BB962C8B-B14F-4D97-AF65-F5344CB8AC3E}">
        <p14:creationId xmlns:p14="http://schemas.microsoft.com/office/powerpoint/2010/main" val="243498086"/>
      </p:ext>
    </p:extLst>
  </p:cSld>
  <p:clrMapOvr>
    <a:masterClrMapping/>
  </p:clrMapOvr>
</p:sldLayout>
</file>

<file path=ppt/slideLayouts/slideLayout506.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24"/>
        <p:cNvGrpSpPr/>
        <p:nvPr/>
      </p:nvGrpSpPr>
      <p:grpSpPr>
        <a:xfrm>
          <a:off x="0" y="0"/>
          <a:ext cx="0" cy="0"/>
          <a:chOff x="0" y="0"/>
          <a:chExt cx="0" cy="0"/>
        </a:xfrm>
      </p:grpSpPr>
      <p:sp>
        <p:nvSpPr>
          <p:cNvPr id="25" name="Google Shape;25;p4"/>
          <p:cNvSpPr/>
          <p:nvPr/>
        </p:nvSpPr>
        <p:spPr>
          <a:xfrm>
            <a:off x="1" y="0"/>
            <a:ext cx="12192124" cy="6858029"/>
          </a:xfrm>
          <a:custGeom>
            <a:avLst/>
            <a:gdLst/>
            <a:ahLst/>
            <a:cxnLst/>
            <a:rect l="l" t="t" r="r" b="b"/>
            <a:pathLst>
              <a:path w="94269" h="53026" extrusionOk="0">
                <a:moveTo>
                  <a:pt x="13957" y="6721"/>
                </a:moveTo>
                <a:lnTo>
                  <a:pt x="14436" y="6960"/>
                </a:lnTo>
                <a:lnTo>
                  <a:pt x="14988" y="7255"/>
                </a:lnTo>
                <a:lnTo>
                  <a:pt x="15706" y="7660"/>
                </a:lnTo>
                <a:lnTo>
                  <a:pt x="16590" y="8157"/>
                </a:lnTo>
                <a:lnTo>
                  <a:pt x="17584" y="8746"/>
                </a:lnTo>
                <a:lnTo>
                  <a:pt x="18652" y="9446"/>
                </a:lnTo>
                <a:lnTo>
                  <a:pt x="19794" y="10219"/>
                </a:lnTo>
                <a:lnTo>
                  <a:pt x="20383" y="10642"/>
                </a:lnTo>
                <a:lnTo>
                  <a:pt x="20972" y="11084"/>
                </a:lnTo>
                <a:lnTo>
                  <a:pt x="21580" y="11526"/>
                </a:lnTo>
                <a:lnTo>
                  <a:pt x="22169" y="12005"/>
                </a:lnTo>
                <a:lnTo>
                  <a:pt x="22758" y="12502"/>
                </a:lnTo>
                <a:lnTo>
                  <a:pt x="23329" y="13018"/>
                </a:lnTo>
                <a:lnTo>
                  <a:pt x="23899" y="13533"/>
                </a:lnTo>
                <a:lnTo>
                  <a:pt x="24452" y="14085"/>
                </a:lnTo>
                <a:lnTo>
                  <a:pt x="24986" y="14638"/>
                </a:lnTo>
                <a:lnTo>
                  <a:pt x="25483" y="15208"/>
                </a:lnTo>
                <a:lnTo>
                  <a:pt x="25962" y="15798"/>
                </a:lnTo>
                <a:lnTo>
                  <a:pt x="26422" y="16405"/>
                </a:lnTo>
                <a:lnTo>
                  <a:pt x="26845" y="17013"/>
                </a:lnTo>
                <a:lnTo>
                  <a:pt x="27232" y="17639"/>
                </a:lnTo>
                <a:lnTo>
                  <a:pt x="27582" y="18283"/>
                </a:lnTo>
                <a:lnTo>
                  <a:pt x="27729" y="18596"/>
                </a:lnTo>
                <a:lnTo>
                  <a:pt x="27876" y="18928"/>
                </a:lnTo>
                <a:lnTo>
                  <a:pt x="28005" y="19241"/>
                </a:lnTo>
                <a:lnTo>
                  <a:pt x="28134" y="19572"/>
                </a:lnTo>
                <a:lnTo>
                  <a:pt x="28245" y="19885"/>
                </a:lnTo>
                <a:lnTo>
                  <a:pt x="28337" y="20216"/>
                </a:lnTo>
                <a:lnTo>
                  <a:pt x="28484" y="20842"/>
                </a:lnTo>
                <a:lnTo>
                  <a:pt x="28594" y="21468"/>
                </a:lnTo>
                <a:lnTo>
                  <a:pt x="28668" y="22094"/>
                </a:lnTo>
                <a:lnTo>
                  <a:pt x="28686" y="22702"/>
                </a:lnTo>
                <a:lnTo>
                  <a:pt x="28686" y="23291"/>
                </a:lnTo>
                <a:lnTo>
                  <a:pt x="28650" y="23880"/>
                </a:lnTo>
                <a:lnTo>
                  <a:pt x="28576" y="24451"/>
                </a:lnTo>
                <a:lnTo>
                  <a:pt x="28465" y="25003"/>
                </a:lnTo>
                <a:lnTo>
                  <a:pt x="28337" y="25556"/>
                </a:lnTo>
                <a:lnTo>
                  <a:pt x="28189" y="26090"/>
                </a:lnTo>
                <a:lnTo>
                  <a:pt x="28024" y="26587"/>
                </a:lnTo>
                <a:lnTo>
                  <a:pt x="27839" y="27084"/>
                </a:lnTo>
                <a:lnTo>
                  <a:pt x="27637" y="27563"/>
                </a:lnTo>
                <a:lnTo>
                  <a:pt x="27434" y="28023"/>
                </a:lnTo>
                <a:lnTo>
                  <a:pt x="27213" y="28446"/>
                </a:lnTo>
                <a:lnTo>
                  <a:pt x="26974" y="28870"/>
                </a:lnTo>
                <a:lnTo>
                  <a:pt x="26753" y="29257"/>
                </a:lnTo>
                <a:lnTo>
                  <a:pt x="26514" y="29625"/>
                </a:lnTo>
                <a:lnTo>
                  <a:pt x="26072" y="30288"/>
                </a:lnTo>
                <a:lnTo>
                  <a:pt x="25649" y="30840"/>
                </a:lnTo>
                <a:lnTo>
                  <a:pt x="25299" y="31300"/>
                </a:lnTo>
                <a:lnTo>
                  <a:pt x="25004" y="31632"/>
                </a:lnTo>
                <a:lnTo>
                  <a:pt x="24746" y="31889"/>
                </a:lnTo>
                <a:lnTo>
                  <a:pt x="24378" y="31889"/>
                </a:lnTo>
                <a:lnTo>
                  <a:pt x="23936" y="31871"/>
                </a:lnTo>
                <a:lnTo>
                  <a:pt x="23365" y="31834"/>
                </a:lnTo>
                <a:lnTo>
                  <a:pt x="22666" y="31742"/>
                </a:lnTo>
                <a:lnTo>
                  <a:pt x="21874" y="31613"/>
                </a:lnTo>
                <a:lnTo>
                  <a:pt x="21451" y="31521"/>
                </a:lnTo>
                <a:lnTo>
                  <a:pt x="21009" y="31429"/>
                </a:lnTo>
                <a:lnTo>
                  <a:pt x="20548" y="31300"/>
                </a:lnTo>
                <a:lnTo>
                  <a:pt x="20088" y="31171"/>
                </a:lnTo>
                <a:lnTo>
                  <a:pt x="19609" y="31006"/>
                </a:lnTo>
                <a:lnTo>
                  <a:pt x="19131" y="30822"/>
                </a:lnTo>
                <a:lnTo>
                  <a:pt x="18634" y="30619"/>
                </a:lnTo>
                <a:lnTo>
                  <a:pt x="18155" y="30380"/>
                </a:lnTo>
                <a:lnTo>
                  <a:pt x="17676" y="30122"/>
                </a:lnTo>
                <a:lnTo>
                  <a:pt x="17198" y="29846"/>
                </a:lnTo>
                <a:lnTo>
                  <a:pt x="16719" y="29533"/>
                </a:lnTo>
                <a:lnTo>
                  <a:pt x="16259" y="29201"/>
                </a:lnTo>
                <a:lnTo>
                  <a:pt x="15798" y="28815"/>
                </a:lnTo>
                <a:lnTo>
                  <a:pt x="15356" y="28410"/>
                </a:lnTo>
                <a:lnTo>
                  <a:pt x="14951" y="27968"/>
                </a:lnTo>
                <a:lnTo>
                  <a:pt x="14546" y="27507"/>
                </a:lnTo>
                <a:lnTo>
                  <a:pt x="14160" y="26992"/>
                </a:lnTo>
                <a:lnTo>
                  <a:pt x="13810" y="26440"/>
                </a:lnTo>
                <a:lnTo>
                  <a:pt x="13644" y="26145"/>
                </a:lnTo>
                <a:lnTo>
                  <a:pt x="13478" y="25850"/>
                </a:lnTo>
                <a:lnTo>
                  <a:pt x="13331" y="25537"/>
                </a:lnTo>
                <a:lnTo>
                  <a:pt x="13184" y="25224"/>
                </a:lnTo>
                <a:lnTo>
                  <a:pt x="13055" y="24893"/>
                </a:lnTo>
                <a:lnTo>
                  <a:pt x="12926" y="24562"/>
                </a:lnTo>
                <a:lnTo>
                  <a:pt x="12705" y="23862"/>
                </a:lnTo>
                <a:lnTo>
                  <a:pt x="12521" y="23162"/>
                </a:lnTo>
                <a:lnTo>
                  <a:pt x="12374" y="22426"/>
                </a:lnTo>
                <a:lnTo>
                  <a:pt x="12245" y="21689"/>
                </a:lnTo>
                <a:lnTo>
                  <a:pt x="12153" y="20935"/>
                </a:lnTo>
                <a:lnTo>
                  <a:pt x="12097" y="20161"/>
                </a:lnTo>
                <a:lnTo>
                  <a:pt x="12061" y="19388"/>
                </a:lnTo>
                <a:lnTo>
                  <a:pt x="12042" y="18615"/>
                </a:lnTo>
                <a:lnTo>
                  <a:pt x="12042" y="17841"/>
                </a:lnTo>
                <a:lnTo>
                  <a:pt x="12079" y="17086"/>
                </a:lnTo>
                <a:lnTo>
                  <a:pt x="12116" y="16313"/>
                </a:lnTo>
                <a:lnTo>
                  <a:pt x="12190" y="15558"/>
                </a:lnTo>
                <a:lnTo>
                  <a:pt x="12263" y="14803"/>
                </a:lnTo>
                <a:lnTo>
                  <a:pt x="12355" y="14085"/>
                </a:lnTo>
                <a:lnTo>
                  <a:pt x="12466" y="13367"/>
                </a:lnTo>
                <a:lnTo>
                  <a:pt x="12687" y="12005"/>
                </a:lnTo>
                <a:lnTo>
                  <a:pt x="12926" y="10753"/>
                </a:lnTo>
                <a:lnTo>
                  <a:pt x="13184" y="9611"/>
                </a:lnTo>
                <a:lnTo>
                  <a:pt x="13423" y="8636"/>
                </a:lnTo>
                <a:lnTo>
                  <a:pt x="13626" y="7844"/>
                </a:lnTo>
                <a:lnTo>
                  <a:pt x="13810" y="7236"/>
                </a:lnTo>
                <a:lnTo>
                  <a:pt x="13957" y="6721"/>
                </a:lnTo>
                <a:close/>
                <a:moveTo>
                  <a:pt x="1" y="0"/>
                </a:moveTo>
                <a:lnTo>
                  <a:pt x="1" y="53026"/>
                </a:lnTo>
                <a:lnTo>
                  <a:pt x="94269" y="53026"/>
                </a:lnTo>
                <a:lnTo>
                  <a:pt x="94269" y="0"/>
                </a:lnTo>
                <a:close/>
              </a:path>
            </a:pathLst>
          </a:custGeom>
          <a:solidFill>
            <a:srgbClr val="FFFFFF"/>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26" name="Google Shape;26;p4"/>
          <p:cNvSpPr/>
          <p:nvPr/>
        </p:nvSpPr>
        <p:spPr>
          <a:xfrm>
            <a:off x="2200326" y="4317103"/>
            <a:ext cx="1240695" cy="1807563"/>
          </a:xfrm>
          <a:custGeom>
            <a:avLst/>
            <a:gdLst/>
            <a:ahLst/>
            <a:cxnLst/>
            <a:rect l="l" t="t" r="r" b="b"/>
            <a:pathLst>
              <a:path w="9593" h="13976" extrusionOk="0">
                <a:moveTo>
                  <a:pt x="7163" y="1"/>
                </a:moveTo>
                <a:lnTo>
                  <a:pt x="6610" y="19"/>
                </a:lnTo>
                <a:lnTo>
                  <a:pt x="6260" y="56"/>
                </a:lnTo>
                <a:lnTo>
                  <a:pt x="5874" y="111"/>
                </a:lnTo>
                <a:lnTo>
                  <a:pt x="5469" y="166"/>
                </a:lnTo>
                <a:lnTo>
                  <a:pt x="5027" y="277"/>
                </a:lnTo>
                <a:lnTo>
                  <a:pt x="4585" y="387"/>
                </a:lnTo>
                <a:lnTo>
                  <a:pt x="4125" y="553"/>
                </a:lnTo>
                <a:lnTo>
                  <a:pt x="3664" y="756"/>
                </a:lnTo>
                <a:lnTo>
                  <a:pt x="3204" y="995"/>
                </a:lnTo>
                <a:lnTo>
                  <a:pt x="2983" y="1124"/>
                </a:lnTo>
                <a:lnTo>
                  <a:pt x="2762" y="1271"/>
                </a:lnTo>
                <a:lnTo>
                  <a:pt x="2541" y="1418"/>
                </a:lnTo>
                <a:lnTo>
                  <a:pt x="2320" y="1603"/>
                </a:lnTo>
                <a:lnTo>
                  <a:pt x="2118" y="1787"/>
                </a:lnTo>
                <a:lnTo>
                  <a:pt x="1915" y="1971"/>
                </a:lnTo>
                <a:lnTo>
                  <a:pt x="1713" y="2192"/>
                </a:lnTo>
                <a:lnTo>
                  <a:pt x="1529" y="2413"/>
                </a:lnTo>
                <a:lnTo>
                  <a:pt x="1344" y="2652"/>
                </a:lnTo>
                <a:lnTo>
                  <a:pt x="1160" y="2910"/>
                </a:lnTo>
                <a:lnTo>
                  <a:pt x="1013" y="3186"/>
                </a:lnTo>
                <a:lnTo>
                  <a:pt x="866" y="3462"/>
                </a:lnTo>
                <a:lnTo>
                  <a:pt x="700" y="3830"/>
                </a:lnTo>
                <a:lnTo>
                  <a:pt x="553" y="4217"/>
                </a:lnTo>
                <a:lnTo>
                  <a:pt x="424" y="4622"/>
                </a:lnTo>
                <a:lnTo>
                  <a:pt x="313" y="5027"/>
                </a:lnTo>
                <a:lnTo>
                  <a:pt x="221" y="5451"/>
                </a:lnTo>
                <a:lnTo>
                  <a:pt x="148" y="5874"/>
                </a:lnTo>
                <a:lnTo>
                  <a:pt x="92" y="6298"/>
                </a:lnTo>
                <a:lnTo>
                  <a:pt x="56" y="6739"/>
                </a:lnTo>
                <a:lnTo>
                  <a:pt x="19" y="7181"/>
                </a:lnTo>
                <a:lnTo>
                  <a:pt x="0" y="7605"/>
                </a:lnTo>
                <a:lnTo>
                  <a:pt x="0" y="8489"/>
                </a:lnTo>
                <a:lnTo>
                  <a:pt x="37" y="9335"/>
                </a:lnTo>
                <a:lnTo>
                  <a:pt x="111" y="10164"/>
                </a:lnTo>
                <a:lnTo>
                  <a:pt x="185" y="10937"/>
                </a:lnTo>
                <a:lnTo>
                  <a:pt x="295" y="11655"/>
                </a:lnTo>
                <a:lnTo>
                  <a:pt x="405" y="12318"/>
                </a:lnTo>
                <a:lnTo>
                  <a:pt x="516" y="12871"/>
                </a:lnTo>
                <a:lnTo>
                  <a:pt x="682" y="13681"/>
                </a:lnTo>
                <a:lnTo>
                  <a:pt x="755" y="13975"/>
                </a:lnTo>
                <a:lnTo>
                  <a:pt x="1050" y="13846"/>
                </a:lnTo>
                <a:lnTo>
                  <a:pt x="1786" y="13497"/>
                </a:lnTo>
                <a:lnTo>
                  <a:pt x="2302" y="13239"/>
                </a:lnTo>
                <a:lnTo>
                  <a:pt x="2873" y="12926"/>
                </a:lnTo>
                <a:lnTo>
                  <a:pt x="3499" y="12558"/>
                </a:lnTo>
                <a:lnTo>
                  <a:pt x="4180" y="12152"/>
                </a:lnTo>
                <a:lnTo>
                  <a:pt x="4861" y="11711"/>
                </a:lnTo>
                <a:lnTo>
                  <a:pt x="5561" y="11213"/>
                </a:lnTo>
                <a:lnTo>
                  <a:pt x="6260" y="10680"/>
                </a:lnTo>
                <a:lnTo>
                  <a:pt x="6592" y="10385"/>
                </a:lnTo>
                <a:lnTo>
                  <a:pt x="6923" y="10090"/>
                </a:lnTo>
                <a:lnTo>
                  <a:pt x="7236" y="9796"/>
                </a:lnTo>
                <a:lnTo>
                  <a:pt x="7549" y="9483"/>
                </a:lnTo>
                <a:lnTo>
                  <a:pt x="7825" y="9170"/>
                </a:lnTo>
                <a:lnTo>
                  <a:pt x="8102" y="8838"/>
                </a:lnTo>
                <a:lnTo>
                  <a:pt x="8359" y="8507"/>
                </a:lnTo>
                <a:lnTo>
                  <a:pt x="8599" y="8157"/>
                </a:lnTo>
                <a:lnTo>
                  <a:pt x="8820" y="7807"/>
                </a:lnTo>
                <a:lnTo>
                  <a:pt x="9004" y="7457"/>
                </a:lnTo>
                <a:lnTo>
                  <a:pt x="9133" y="7163"/>
                </a:lnTo>
                <a:lnTo>
                  <a:pt x="9243" y="6868"/>
                </a:lnTo>
                <a:lnTo>
                  <a:pt x="9354" y="6592"/>
                </a:lnTo>
                <a:lnTo>
                  <a:pt x="9427" y="6298"/>
                </a:lnTo>
                <a:lnTo>
                  <a:pt x="9482" y="6021"/>
                </a:lnTo>
                <a:lnTo>
                  <a:pt x="9538" y="5727"/>
                </a:lnTo>
                <a:lnTo>
                  <a:pt x="9556" y="5451"/>
                </a:lnTo>
                <a:lnTo>
                  <a:pt x="9575" y="5174"/>
                </a:lnTo>
                <a:lnTo>
                  <a:pt x="9593" y="4917"/>
                </a:lnTo>
                <a:lnTo>
                  <a:pt x="9575" y="4641"/>
                </a:lnTo>
                <a:lnTo>
                  <a:pt x="9556" y="4383"/>
                </a:lnTo>
                <a:lnTo>
                  <a:pt x="9519" y="4125"/>
                </a:lnTo>
                <a:lnTo>
                  <a:pt x="9427" y="3609"/>
                </a:lnTo>
                <a:lnTo>
                  <a:pt x="9317" y="3131"/>
                </a:lnTo>
                <a:lnTo>
                  <a:pt x="9169" y="2670"/>
                </a:lnTo>
                <a:lnTo>
                  <a:pt x="8985" y="2247"/>
                </a:lnTo>
                <a:lnTo>
                  <a:pt x="8801" y="1842"/>
                </a:lnTo>
                <a:lnTo>
                  <a:pt x="8617" y="1474"/>
                </a:lnTo>
                <a:lnTo>
                  <a:pt x="8415" y="1142"/>
                </a:lnTo>
                <a:lnTo>
                  <a:pt x="8230" y="848"/>
                </a:lnTo>
                <a:lnTo>
                  <a:pt x="7899" y="387"/>
                </a:lnTo>
                <a:lnTo>
                  <a:pt x="2836" y="9777"/>
                </a:lnTo>
                <a:lnTo>
                  <a:pt x="7163" y="1"/>
                </a:lnTo>
                <a:close/>
              </a:path>
            </a:pathLst>
          </a:custGeom>
          <a:solidFill>
            <a:schemeClr val="accen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27" name="Google Shape;27;p4"/>
          <p:cNvSpPr/>
          <p:nvPr/>
        </p:nvSpPr>
        <p:spPr>
          <a:xfrm>
            <a:off x="10136915" y="4683888"/>
            <a:ext cx="1705131" cy="1362139"/>
          </a:xfrm>
          <a:custGeom>
            <a:avLst/>
            <a:gdLst/>
            <a:ahLst/>
            <a:cxnLst/>
            <a:rect l="l" t="t" r="r" b="b"/>
            <a:pathLst>
              <a:path w="13184" h="10532" extrusionOk="0">
                <a:moveTo>
                  <a:pt x="4640" y="0"/>
                </a:moveTo>
                <a:lnTo>
                  <a:pt x="4107" y="19"/>
                </a:lnTo>
                <a:lnTo>
                  <a:pt x="3609" y="55"/>
                </a:lnTo>
                <a:lnTo>
                  <a:pt x="3112" y="147"/>
                </a:lnTo>
                <a:lnTo>
                  <a:pt x="2652" y="240"/>
                </a:lnTo>
                <a:lnTo>
                  <a:pt x="2229" y="368"/>
                </a:lnTo>
                <a:lnTo>
                  <a:pt x="1823" y="497"/>
                </a:lnTo>
                <a:lnTo>
                  <a:pt x="1455" y="645"/>
                </a:lnTo>
                <a:lnTo>
                  <a:pt x="1124" y="792"/>
                </a:lnTo>
                <a:lnTo>
                  <a:pt x="608" y="1050"/>
                </a:lnTo>
                <a:lnTo>
                  <a:pt x="9280" y="7659"/>
                </a:lnTo>
                <a:lnTo>
                  <a:pt x="93" y="1731"/>
                </a:lnTo>
                <a:lnTo>
                  <a:pt x="38" y="2302"/>
                </a:lnTo>
                <a:lnTo>
                  <a:pt x="1" y="2651"/>
                </a:lnTo>
                <a:lnTo>
                  <a:pt x="1" y="3038"/>
                </a:lnTo>
                <a:lnTo>
                  <a:pt x="1" y="3480"/>
                </a:lnTo>
                <a:lnTo>
                  <a:pt x="38" y="3922"/>
                </a:lnTo>
                <a:lnTo>
                  <a:pt x="93" y="4401"/>
                </a:lnTo>
                <a:lnTo>
                  <a:pt x="166" y="4879"/>
                </a:lnTo>
                <a:lnTo>
                  <a:pt x="295" y="5376"/>
                </a:lnTo>
                <a:lnTo>
                  <a:pt x="461" y="5873"/>
                </a:lnTo>
                <a:lnTo>
                  <a:pt x="553" y="6131"/>
                </a:lnTo>
                <a:lnTo>
                  <a:pt x="664" y="6389"/>
                </a:lnTo>
                <a:lnTo>
                  <a:pt x="792" y="6628"/>
                </a:lnTo>
                <a:lnTo>
                  <a:pt x="940" y="6868"/>
                </a:lnTo>
                <a:lnTo>
                  <a:pt x="1087" y="7107"/>
                </a:lnTo>
                <a:lnTo>
                  <a:pt x="1253" y="7346"/>
                </a:lnTo>
                <a:lnTo>
                  <a:pt x="1437" y="7586"/>
                </a:lnTo>
                <a:lnTo>
                  <a:pt x="1639" y="7807"/>
                </a:lnTo>
                <a:lnTo>
                  <a:pt x="1842" y="8028"/>
                </a:lnTo>
                <a:lnTo>
                  <a:pt x="2081" y="8249"/>
                </a:lnTo>
                <a:lnTo>
                  <a:pt x="2321" y="8451"/>
                </a:lnTo>
                <a:lnTo>
                  <a:pt x="2597" y="8654"/>
                </a:lnTo>
                <a:lnTo>
                  <a:pt x="2928" y="8875"/>
                </a:lnTo>
                <a:lnTo>
                  <a:pt x="3296" y="9077"/>
                </a:lnTo>
                <a:lnTo>
                  <a:pt x="3683" y="9280"/>
                </a:lnTo>
                <a:lnTo>
                  <a:pt x="4070" y="9445"/>
                </a:lnTo>
                <a:lnTo>
                  <a:pt x="4475" y="9611"/>
                </a:lnTo>
                <a:lnTo>
                  <a:pt x="4898" y="9758"/>
                </a:lnTo>
                <a:lnTo>
                  <a:pt x="5322" y="9869"/>
                </a:lnTo>
                <a:lnTo>
                  <a:pt x="5764" y="9998"/>
                </a:lnTo>
                <a:lnTo>
                  <a:pt x="6187" y="10090"/>
                </a:lnTo>
                <a:lnTo>
                  <a:pt x="6629" y="10182"/>
                </a:lnTo>
                <a:lnTo>
                  <a:pt x="7071" y="10255"/>
                </a:lnTo>
                <a:lnTo>
                  <a:pt x="7513" y="10329"/>
                </a:lnTo>
                <a:lnTo>
                  <a:pt x="8378" y="10421"/>
                </a:lnTo>
                <a:lnTo>
                  <a:pt x="9225" y="10476"/>
                </a:lnTo>
                <a:lnTo>
                  <a:pt x="10035" y="10513"/>
                </a:lnTo>
                <a:lnTo>
                  <a:pt x="10772" y="10532"/>
                </a:lnTo>
                <a:lnTo>
                  <a:pt x="11434" y="10513"/>
                </a:lnTo>
                <a:lnTo>
                  <a:pt x="12024" y="10495"/>
                </a:lnTo>
                <a:lnTo>
                  <a:pt x="12870" y="10458"/>
                </a:lnTo>
                <a:lnTo>
                  <a:pt x="13183" y="10421"/>
                </a:lnTo>
                <a:lnTo>
                  <a:pt x="13091" y="10127"/>
                </a:lnTo>
                <a:lnTo>
                  <a:pt x="12852" y="9316"/>
                </a:lnTo>
                <a:lnTo>
                  <a:pt x="12686" y="8764"/>
                </a:lnTo>
                <a:lnTo>
                  <a:pt x="12465" y="8138"/>
                </a:lnTo>
                <a:lnTo>
                  <a:pt x="12189" y="7438"/>
                </a:lnTo>
                <a:lnTo>
                  <a:pt x="11895" y="6684"/>
                </a:lnTo>
                <a:lnTo>
                  <a:pt x="11545" y="5929"/>
                </a:lnTo>
                <a:lnTo>
                  <a:pt x="11158" y="5137"/>
                </a:lnTo>
                <a:lnTo>
                  <a:pt x="10956" y="4750"/>
                </a:lnTo>
                <a:lnTo>
                  <a:pt x="10735" y="4364"/>
                </a:lnTo>
                <a:lnTo>
                  <a:pt x="10495" y="3977"/>
                </a:lnTo>
                <a:lnTo>
                  <a:pt x="10256" y="3590"/>
                </a:lnTo>
                <a:lnTo>
                  <a:pt x="9998" y="3222"/>
                </a:lnTo>
                <a:lnTo>
                  <a:pt x="9740" y="2872"/>
                </a:lnTo>
                <a:lnTo>
                  <a:pt x="9464" y="2523"/>
                </a:lnTo>
                <a:lnTo>
                  <a:pt x="9170" y="2191"/>
                </a:lnTo>
                <a:lnTo>
                  <a:pt x="8875" y="1878"/>
                </a:lnTo>
                <a:lnTo>
                  <a:pt x="8562" y="1584"/>
                </a:lnTo>
                <a:lnTo>
                  <a:pt x="8249" y="1307"/>
                </a:lnTo>
                <a:lnTo>
                  <a:pt x="7918" y="1068"/>
                </a:lnTo>
                <a:lnTo>
                  <a:pt x="7642" y="884"/>
                </a:lnTo>
                <a:lnTo>
                  <a:pt x="7365" y="718"/>
                </a:lnTo>
                <a:lnTo>
                  <a:pt x="7089" y="589"/>
                </a:lnTo>
                <a:lnTo>
                  <a:pt x="6813" y="460"/>
                </a:lnTo>
                <a:lnTo>
                  <a:pt x="6537" y="350"/>
                </a:lnTo>
                <a:lnTo>
                  <a:pt x="6261" y="258"/>
                </a:lnTo>
                <a:lnTo>
                  <a:pt x="5985" y="184"/>
                </a:lnTo>
                <a:lnTo>
                  <a:pt x="5708" y="111"/>
                </a:lnTo>
                <a:lnTo>
                  <a:pt x="5432" y="74"/>
                </a:lnTo>
                <a:lnTo>
                  <a:pt x="5174" y="37"/>
                </a:lnTo>
                <a:lnTo>
                  <a:pt x="4898" y="19"/>
                </a:lnTo>
                <a:lnTo>
                  <a:pt x="4640" y="0"/>
                </a:lnTo>
                <a:close/>
              </a:path>
            </a:pathLst>
          </a:custGeom>
          <a:solidFill>
            <a:schemeClr val="accen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28" name="Google Shape;28;p4"/>
          <p:cNvSpPr/>
          <p:nvPr/>
        </p:nvSpPr>
        <p:spPr>
          <a:xfrm>
            <a:off x="9322511" y="5281533"/>
            <a:ext cx="755048" cy="1236039"/>
          </a:xfrm>
          <a:custGeom>
            <a:avLst/>
            <a:gdLst/>
            <a:ahLst/>
            <a:cxnLst/>
            <a:rect l="l" t="t" r="r" b="b"/>
            <a:pathLst>
              <a:path w="5838" h="9557" extrusionOk="0">
                <a:moveTo>
                  <a:pt x="3628" y="0"/>
                </a:moveTo>
                <a:lnTo>
                  <a:pt x="3499" y="37"/>
                </a:lnTo>
                <a:lnTo>
                  <a:pt x="3149" y="129"/>
                </a:lnTo>
                <a:lnTo>
                  <a:pt x="2910" y="203"/>
                </a:lnTo>
                <a:lnTo>
                  <a:pt x="2634" y="313"/>
                </a:lnTo>
                <a:lnTo>
                  <a:pt x="2358" y="442"/>
                </a:lnTo>
                <a:lnTo>
                  <a:pt x="2045" y="608"/>
                </a:lnTo>
                <a:lnTo>
                  <a:pt x="1732" y="792"/>
                </a:lnTo>
                <a:lnTo>
                  <a:pt x="1419" y="1013"/>
                </a:lnTo>
                <a:lnTo>
                  <a:pt x="1124" y="1289"/>
                </a:lnTo>
                <a:lnTo>
                  <a:pt x="977" y="1418"/>
                </a:lnTo>
                <a:lnTo>
                  <a:pt x="848" y="1584"/>
                </a:lnTo>
                <a:lnTo>
                  <a:pt x="719" y="1750"/>
                </a:lnTo>
                <a:lnTo>
                  <a:pt x="590" y="1915"/>
                </a:lnTo>
                <a:lnTo>
                  <a:pt x="480" y="2099"/>
                </a:lnTo>
                <a:lnTo>
                  <a:pt x="369" y="2302"/>
                </a:lnTo>
                <a:lnTo>
                  <a:pt x="277" y="2504"/>
                </a:lnTo>
                <a:lnTo>
                  <a:pt x="203" y="2725"/>
                </a:lnTo>
                <a:lnTo>
                  <a:pt x="130" y="2946"/>
                </a:lnTo>
                <a:lnTo>
                  <a:pt x="75" y="3186"/>
                </a:lnTo>
                <a:lnTo>
                  <a:pt x="38" y="3443"/>
                </a:lnTo>
                <a:lnTo>
                  <a:pt x="19" y="3701"/>
                </a:lnTo>
                <a:lnTo>
                  <a:pt x="1" y="3959"/>
                </a:lnTo>
                <a:lnTo>
                  <a:pt x="1" y="4217"/>
                </a:lnTo>
                <a:lnTo>
                  <a:pt x="19" y="4493"/>
                </a:lnTo>
                <a:lnTo>
                  <a:pt x="56" y="4751"/>
                </a:lnTo>
                <a:lnTo>
                  <a:pt x="130" y="5303"/>
                </a:lnTo>
                <a:lnTo>
                  <a:pt x="259" y="5837"/>
                </a:lnTo>
                <a:lnTo>
                  <a:pt x="406" y="6353"/>
                </a:lnTo>
                <a:lnTo>
                  <a:pt x="572" y="6868"/>
                </a:lnTo>
                <a:lnTo>
                  <a:pt x="756" y="7365"/>
                </a:lnTo>
                <a:lnTo>
                  <a:pt x="940" y="7807"/>
                </a:lnTo>
                <a:lnTo>
                  <a:pt x="1142" y="8231"/>
                </a:lnTo>
                <a:lnTo>
                  <a:pt x="1474" y="8930"/>
                </a:lnTo>
                <a:lnTo>
                  <a:pt x="1732" y="9390"/>
                </a:lnTo>
                <a:lnTo>
                  <a:pt x="1824" y="9556"/>
                </a:lnTo>
                <a:lnTo>
                  <a:pt x="1971" y="9427"/>
                </a:lnTo>
                <a:lnTo>
                  <a:pt x="2376" y="9096"/>
                </a:lnTo>
                <a:lnTo>
                  <a:pt x="2947" y="8580"/>
                </a:lnTo>
                <a:lnTo>
                  <a:pt x="3260" y="8249"/>
                </a:lnTo>
                <a:lnTo>
                  <a:pt x="3610" y="7899"/>
                </a:lnTo>
                <a:lnTo>
                  <a:pt x="3959" y="7512"/>
                </a:lnTo>
                <a:lnTo>
                  <a:pt x="4309" y="7107"/>
                </a:lnTo>
                <a:lnTo>
                  <a:pt x="4641" y="6666"/>
                </a:lnTo>
                <a:lnTo>
                  <a:pt x="4954" y="6205"/>
                </a:lnTo>
                <a:lnTo>
                  <a:pt x="5230" y="5745"/>
                </a:lnTo>
                <a:lnTo>
                  <a:pt x="5359" y="5506"/>
                </a:lnTo>
                <a:lnTo>
                  <a:pt x="5469" y="5266"/>
                </a:lnTo>
                <a:lnTo>
                  <a:pt x="5561" y="5008"/>
                </a:lnTo>
                <a:lnTo>
                  <a:pt x="5653" y="4769"/>
                </a:lnTo>
                <a:lnTo>
                  <a:pt x="5727" y="4530"/>
                </a:lnTo>
                <a:lnTo>
                  <a:pt x="5782" y="4272"/>
                </a:lnTo>
                <a:lnTo>
                  <a:pt x="5819" y="4033"/>
                </a:lnTo>
                <a:lnTo>
                  <a:pt x="5837" y="3793"/>
                </a:lnTo>
                <a:lnTo>
                  <a:pt x="5837" y="3554"/>
                </a:lnTo>
                <a:lnTo>
                  <a:pt x="5837" y="3333"/>
                </a:lnTo>
                <a:lnTo>
                  <a:pt x="5801" y="3112"/>
                </a:lnTo>
                <a:lnTo>
                  <a:pt x="5764" y="2910"/>
                </a:lnTo>
                <a:lnTo>
                  <a:pt x="5727" y="2689"/>
                </a:lnTo>
                <a:lnTo>
                  <a:pt x="5653" y="2486"/>
                </a:lnTo>
                <a:lnTo>
                  <a:pt x="5580" y="2302"/>
                </a:lnTo>
                <a:lnTo>
                  <a:pt x="5506" y="2118"/>
                </a:lnTo>
                <a:lnTo>
                  <a:pt x="5322" y="1768"/>
                </a:lnTo>
                <a:lnTo>
                  <a:pt x="5119" y="1437"/>
                </a:lnTo>
                <a:lnTo>
                  <a:pt x="4898" y="1142"/>
                </a:lnTo>
                <a:lnTo>
                  <a:pt x="4677" y="884"/>
                </a:lnTo>
                <a:lnTo>
                  <a:pt x="4457" y="663"/>
                </a:lnTo>
                <a:lnTo>
                  <a:pt x="4236" y="461"/>
                </a:lnTo>
                <a:lnTo>
                  <a:pt x="4051" y="295"/>
                </a:lnTo>
                <a:lnTo>
                  <a:pt x="3757" y="74"/>
                </a:lnTo>
                <a:lnTo>
                  <a:pt x="3628" y="0"/>
                </a:lnTo>
                <a:close/>
              </a:path>
            </a:pathLst>
          </a:custGeom>
          <a:solidFill>
            <a:schemeClr val="accen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29" name="Google Shape;29;p4"/>
          <p:cNvSpPr/>
          <p:nvPr/>
        </p:nvSpPr>
        <p:spPr>
          <a:xfrm>
            <a:off x="1" y="3352803"/>
            <a:ext cx="1838473" cy="2543211"/>
          </a:xfrm>
          <a:custGeom>
            <a:avLst/>
            <a:gdLst/>
            <a:ahLst/>
            <a:cxnLst/>
            <a:rect l="l" t="t" r="r" b="b"/>
            <a:pathLst>
              <a:path w="14215" h="19664" extrusionOk="0">
                <a:moveTo>
                  <a:pt x="4383" y="0"/>
                </a:moveTo>
                <a:lnTo>
                  <a:pt x="3794" y="18"/>
                </a:lnTo>
                <a:lnTo>
                  <a:pt x="3223" y="74"/>
                </a:lnTo>
                <a:lnTo>
                  <a:pt x="2652" y="147"/>
                </a:lnTo>
                <a:lnTo>
                  <a:pt x="2100" y="276"/>
                </a:lnTo>
                <a:lnTo>
                  <a:pt x="1548" y="405"/>
                </a:lnTo>
                <a:lnTo>
                  <a:pt x="1014" y="589"/>
                </a:lnTo>
                <a:lnTo>
                  <a:pt x="498" y="792"/>
                </a:lnTo>
                <a:lnTo>
                  <a:pt x="1" y="1031"/>
                </a:lnTo>
                <a:lnTo>
                  <a:pt x="1" y="18633"/>
                </a:lnTo>
                <a:lnTo>
                  <a:pt x="498" y="18872"/>
                </a:lnTo>
                <a:lnTo>
                  <a:pt x="1014" y="19075"/>
                </a:lnTo>
                <a:lnTo>
                  <a:pt x="1548" y="19259"/>
                </a:lnTo>
                <a:lnTo>
                  <a:pt x="2100" y="19388"/>
                </a:lnTo>
                <a:lnTo>
                  <a:pt x="2652" y="19516"/>
                </a:lnTo>
                <a:lnTo>
                  <a:pt x="3223" y="19590"/>
                </a:lnTo>
                <a:lnTo>
                  <a:pt x="3794" y="19645"/>
                </a:lnTo>
                <a:lnTo>
                  <a:pt x="4383" y="19664"/>
                </a:lnTo>
                <a:lnTo>
                  <a:pt x="4880" y="19645"/>
                </a:lnTo>
                <a:lnTo>
                  <a:pt x="5396" y="19608"/>
                </a:lnTo>
                <a:lnTo>
                  <a:pt x="5874" y="19553"/>
                </a:lnTo>
                <a:lnTo>
                  <a:pt x="6371" y="19461"/>
                </a:lnTo>
                <a:lnTo>
                  <a:pt x="6832" y="19351"/>
                </a:lnTo>
                <a:lnTo>
                  <a:pt x="7310" y="19222"/>
                </a:lnTo>
                <a:lnTo>
                  <a:pt x="7771" y="19075"/>
                </a:lnTo>
                <a:lnTo>
                  <a:pt x="8213" y="18890"/>
                </a:lnTo>
                <a:lnTo>
                  <a:pt x="8654" y="18688"/>
                </a:lnTo>
                <a:lnTo>
                  <a:pt x="9078" y="18485"/>
                </a:lnTo>
                <a:lnTo>
                  <a:pt x="9483" y="18246"/>
                </a:lnTo>
                <a:lnTo>
                  <a:pt x="9888" y="17988"/>
                </a:lnTo>
                <a:lnTo>
                  <a:pt x="10275" y="17712"/>
                </a:lnTo>
                <a:lnTo>
                  <a:pt x="10643" y="17417"/>
                </a:lnTo>
                <a:lnTo>
                  <a:pt x="10993" y="17104"/>
                </a:lnTo>
                <a:lnTo>
                  <a:pt x="11343" y="16791"/>
                </a:lnTo>
                <a:lnTo>
                  <a:pt x="11656" y="16442"/>
                </a:lnTo>
                <a:lnTo>
                  <a:pt x="11969" y="16092"/>
                </a:lnTo>
                <a:lnTo>
                  <a:pt x="12263" y="15724"/>
                </a:lnTo>
                <a:lnTo>
                  <a:pt x="12539" y="15337"/>
                </a:lnTo>
                <a:lnTo>
                  <a:pt x="12797" y="14932"/>
                </a:lnTo>
                <a:lnTo>
                  <a:pt x="13036" y="14527"/>
                </a:lnTo>
                <a:lnTo>
                  <a:pt x="13239" y="14103"/>
                </a:lnTo>
                <a:lnTo>
                  <a:pt x="13442" y="13662"/>
                </a:lnTo>
                <a:lnTo>
                  <a:pt x="13626" y="13220"/>
                </a:lnTo>
                <a:lnTo>
                  <a:pt x="13773" y="12759"/>
                </a:lnTo>
                <a:lnTo>
                  <a:pt x="13902" y="12281"/>
                </a:lnTo>
                <a:lnTo>
                  <a:pt x="14012" y="11820"/>
                </a:lnTo>
                <a:lnTo>
                  <a:pt x="14104" y="11323"/>
                </a:lnTo>
                <a:lnTo>
                  <a:pt x="14160" y="10845"/>
                </a:lnTo>
                <a:lnTo>
                  <a:pt x="14196" y="10329"/>
                </a:lnTo>
                <a:lnTo>
                  <a:pt x="14215" y="9832"/>
                </a:lnTo>
                <a:lnTo>
                  <a:pt x="14196" y="9335"/>
                </a:lnTo>
                <a:lnTo>
                  <a:pt x="14160" y="8819"/>
                </a:lnTo>
                <a:lnTo>
                  <a:pt x="14104" y="8341"/>
                </a:lnTo>
                <a:lnTo>
                  <a:pt x="14012" y="7843"/>
                </a:lnTo>
                <a:lnTo>
                  <a:pt x="13902" y="7383"/>
                </a:lnTo>
                <a:lnTo>
                  <a:pt x="13773" y="6904"/>
                </a:lnTo>
                <a:lnTo>
                  <a:pt x="13626" y="6444"/>
                </a:lnTo>
                <a:lnTo>
                  <a:pt x="13442" y="6002"/>
                </a:lnTo>
                <a:lnTo>
                  <a:pt x="13239" y="5560"/>
                </a:lnTo>
                <a:lnTo>
                  <a:pt x="13036" y="5137"/>
                </a:lnTo>
                <a:lnTo>
                  <a:pt x="12797" y="4732"/>
                </a:lnTo>
                <a:lnTo>
                  <a:pt x="12539" y="4327"/>
                </a:lnTo>
                <a:lnTo>
                  <a:pt x="12263" y="3940"/>
                </a:lnTo>
                <a:lnTo>
                  <a:pt x="11969" y="3572"/>
                </a:lnTo>
                <a:lnTo>
                  <a:pt x="11656" y="3222"/>
                </a:lnTo>
                <a:lnTo>
                  <a:pt x="11343" y="2872"/>
                </a:lnTo>
                <a:lnTo>
                  <a:pt x="10993" y="2559"/>
                </a:lnTo>
                <a:lnTo>
                  <a:pt x="10643" y="2246"/>
                </a:lnTo>
                <a:lnTo>
                  <a:pt x="10275" y="1952"/>
                </a:lnTo>
                <a:lnTo>
                  <a:pt x="9888" y="1676"/>
                </a:lnTo>
                <a:lnTo>
                  <a:pt x="9483" y="1418"/>
                </a:lnTo>
                <a:lnTo>
                  <a:pt x="9078" y="1178"/>
                </a:lnTo>
                <a:lnTo>
                  <a:pt x="8654" y="976"/>
                </a:lnTo>
                <a:lnTo>
                  <a:pt x="8213" y="773"/>
                </a:lnTo>
                <a:lnTo>
                  <a:pt x="7771" y="589"/>
                </a:lnTo>
                <a:lnTo>
                  <a:pt x="7310" y="442"/>
                </a:lnTo>
                <a:lnTo>
                  <a:pt x="6832" y="313"/>
                </a:lnTo>
                <a:lnTo>
                  <a:pt x="6371" y="203"/>
                </a:lnTo>
                <a:lnTo>
                  <a:pt x="5874" y="111"/>
                </a:lnTo>
                <a:lnTo>
                  <a:pt x="5396" y="55"/>
                </a:lnTo>
                <a:lnTo>
                  <a:pt x="4880" y="18"/>
                </a:lnTo>
                <a:lnTo>
                  <a:pt x="4383" y="0"/>
                </a:lnTo>
                <a:close/>
              </a:path>
            </a:pathLst>
          </a:custGeom>
          <a:solidFill>
            <a:schemeClr val="l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30" name="Google Shape;30;p4"/>
          <p:cNvSpPr/>
          <p:nvPr/>
        </p:nvSpPr>
        <p:spPr>
          <a:xfrm>
            <a:off x="2819438" y="1"/>
            <a:ext cx="1476469" cy="1285961"/>
          </a:xfrm>
          <a:custGeom>
            <a:avLst/>
            <a:gdLst/>
            <a:ahLst/>
            <a:cxnLst/>
            <a:rect l="l" t="t" r="r" b="b"/>
            <a:pathLst>
              <a:path w="11416" h="9943" extrusionOk="0">
                <a:moveTo>
                  <a:pt x="1878" y="0"/>
                </a:moveTo>
                <a:lnTo>
                  <a:pt x="1676" y="203"/>
                </a:lnTo>
                <a:lnTo>
                  <a:pt x="1473" y="406"/>
                </a:lnTo>
                <a:lnTo>
                  <a:pt x="1271" y="626"/>
                </a:lnTo>
                <a:lnTo>
                  <a:pt x="1105" y="866"/>
                </a:lnTo>
                <a:lnTo>
                  <a:pt x="939" y="1105"/>
                </a:lnTo>
                <a:lnTo>
                  <a:pt x="774" y="1363"/>
                </a:lnTo>
                <a:lnTo>
                  <a:pt x="645" y="1621"/>
                </a:lnTo>
                <a:lnTo>
                  <a:pt x="516" y="1878"/>
                </a:lnTo>
                <a:lnTo>
                  <a:pt x="387" y="2155"/>
                </a:lnTo>
                <a:lnTo>
                  <a:pt x="295" y="2431"/>
                </a:lnTo>
                <a:lnTo>
                  <a:pt x="203" y="2725"/>
                </a:lnTo>
                <a:lnTo>
                  <a:pt x="129" y="3020"/>
                </a:lnTo>
                <a:lnTo>
                  <a:pt x="74" y="3315"/>
                </a:lnTo>
                <a:lnTo>
                  <a:pt x="37" y="3609"/>
                </a:lnTo>
                <a:lnTo>
                  <a:pt x="0" y="3922"/>
                </a:lnTo>
                <a:lnTo>
                  <a:pt x="0" y="4235"/>
                </a:lnTo>
                <a:lnTo>
                  <a:pt x="0" y="4530"/>
                </a:lnTo>
                <a:lnTo>
                  <a:pt x="37" y="4824"/>
                </a:lnTo>
                <a:lnTo>
                  <a:pt x="74" y="5100"/>
                </a:lnTo>
                <a:lnTo>
                  <a:pt x="111" y="5377"/>
                </a:lnTo>
                <a:lnTo>
                  <a:pt x="185" y="5653"/>
                </a:lnTo>
                <a:lnTo>
                  <a:pt x="258" y="5929"/>
                </a:lnTo>
                <a:lnTo>
                  <a:pt x="350" y="6205"/>
                </a:lnTo>
                <a:lnTo>
                  <a:pt x="442" y="6463"/>
                </a:lnTo>
                <a:lnTo>
                  <a:pt x="571" y="6702"/>
                </a:lnTo>
                <a:lnTo>
                  <a:pt x="682" y="6960"/>
                </a:lnTo>
                <a:lnTo>
                  <a:pt x="829" y="7199"/>
                </a:lnTo>
                <a:lnTo>
                  <a:pt x="976" y="7420"/>
                </a:lnTo>
                <a:lnTo>
                  <a:pt x="1142" y="7641"/>
                </a:lnTo>
                <a:lnTo>
                  <a:pt x="1308" y="7862"/>
                </a:lnTo>
                <a:lnTo>
                  <a:pt x="1492" y="8065"/>
                </a:lnTo>
                <a:lnTo>
                  <a:pt x="1676" y="8267"/>
                </a:lnTo>
                <a:lnTo>
                  <a:pt x="1878" y="8451"/>
                </a:lnTo>
                <a:lnTo>
                  <a:pt x="2081" y="8636"/>
                </a:lnTo>
                <a:lnTo>
                  <a:pt x="2302" y="8801"/>
                </a:lnTo>
                <a:lnTo>
                  <a:pt x="2523" y="8967"/>
                </a:lnTo>
                <a:lnTo>
                  <a:pt x="2744" y="9114"/>
                </a:lnTo>
                <a:lnTo>
                  <a:pt x="2983" y="9262"/>
                </a:lnTo>
                <a:lnTo>
                  <a:pt x="3241" y="9372"/>
                </a:lnTo>
                <a:lnTo>
                  <a:pt x="3480" y="9501"/>
                </a:lnTo>
                <a:lnTo>
                  <a:pt x="3738" y="9593"/>
                </a:lnTo>
                <a:lnTo>
                  <a:pt x="4014" y="9685"/>
                </a:lnTo>
                <a:lnTo>
                  <a:pt x="4290" y="9759"/>
                </a:lnTo>
                <a:lnTo>
                  <a:pt x="4567" y="9832"/>
                </a:lnTo>
                <a:lnTo>
                  <a:pt x="4843" y="9869"/>
                </a:lnTo>
                <a:lnTo>
                  <a:pt x="5119" y="9906"/>
                </a:lnTo>
                <a:lnTo>
                  <a:pt x="5413" y="9943"/>
                </a:lnTo>
                <a:lnTo>
                  <a:pt x="6003" y="9943"/>
                </a:lnTo>
                <a:lnTo>
                  <a:pt x="6297" y="9906"/>
                </a:lnTo>
                <a:lnTo>
                  <a:pt x="6573" y="9869"/>
                </a:lnTo>
                <a:lnTo>
                  <a:pt x="6850" y="9832"/>
                </a:lnTo>
                <a:lnTo>
                  <a:pt x="7126" y="9759"/>
                </a:lnTo>
                <a:lnTo>
                  <a:pt x="7402" y="9685"/>
                </a:lnTo>
                <a:lnTo>
                  <a:pt x="7678" y="9593"/>
                </a:lnTo>
                <a:lnTo>
                  <a:pt x="7936" y="9501"/>
                </a:lnTo>
                <a:lnTo>
                  <a:pt x="8175" y="9372"/>
                </a:lnTo>
                <a:lnTo>
                  <a:pt x="8433" y="9262"/>
                </a:lnTo>
                <a:lnTo>
                  <a:pt x="8672" y="9114"/>
                </a:lnTo>
                <a:lnTo>
                  <a:pt x="8893" y="8967"/>
                </a:lnTo>
                <a:lnTo>
                  <a:pt x="9114" y="8801"/>
                </a:lnTo>
                <a:lnTo>
                  <a:pt x="9335" y="8636"/>
                </a:lnTo>
                <a:lnTo>
                  <a:pt x="9538" y="8451"/>
                </a:lnTo>
                <a:lnTo>
                  <a:pt x="9740" y="8267"/>
                </a:lnTo>
                <a:lnTo>
                  <a:pt x="9924" y="8065"/>
                </a:lnTo>
                <a:lnTo>
                  <a:pt x="10108" y="7862"/>
                </a:lnTo>
                <a:lnTo>
                  <a:pt x="10274" y="7641"/>
                </a:lnTo>
                <a:lnTo>
                  <a:pt x="10440" y="7420"/>
                </a:lnTo>
                <a:lnTo>
                  <a:pt x="10587" y="7199"/>
                </a:lnTo>
                <a:lnTo>
                  <a:pt x="10734" y="6960"/>
                </a:lnTo>
                <a:lnTo>
                  <a:pt x="10845" y="6702"/>
                </a:lnTo>
                <a:lnTo>
                  <a:pt x="10974" y="6463"/>
                </a:lnTo>
                <a:lnTo>
                  <a:pt x="11066" y="6205"/>
                </a:lnTo>
                <a:lnTo>
                  <a:pt x="11158" y="5929"/>
                </a:lnTo>
                <a:lnTo>
                  <a:pt x="11232" y="5653"/>
                </a:lnTo>
                <a:lnTo>
                  <a:pt x="11305" y="5377"/>
                </a:lnTo>
                <a:lnTo>
                  <a:pt x="11342" y="5100"/>
                </a:lnTo>
                <a:lnTo>
                  <a:pt x="11379" y="4824"/>
                </a:lnTo>
                <a:lnTo>
                  <a:pt x="11416" y="4530"/>
                </a:lnTo>
                <a:lnTo>
                  <a:pt x="11416" y="4235"/>
                </a:lnTo>
                <a:lnTo>
                  <a:pt x="11416" y="3922"/>
                </a:lnTo>
                <a:lnTo>
                  <a:pt x="11379" y="3609"/>
                </a:lnTo>
                <a:lnTo>
                  <a:pt x="11342" y="3315"/>
                </a:lnTo>
                <a:lnTo>
                  <a:pt x="11287" y="3020"/>
                </a:lnTo>
                <a:lnTo>
                  <a:pt x="11213" y="2725"/>
                </a:lnTo>
                <a:lnTo>
                  <a:pt x="11121" y="2431"/>
                </a:lnTo>
                <a:lnTo>
                  <a:pt x="11029" y="2155"/>
                </a:lnTo>
                <a:lnTo>
                  <a:pt x="10900" y="1878"/>
                </a:lnTo>
                <a:lnTo>
                  <a:pt x="10771" y="1621"/>
                </a:lnTo>
                <a:lnTo>
                  <a:pt x="10642" y="1363"/>
                </a:lnTo>
                <a:lnTo>
                  <a:pt x="10477" y="1105"/>
                </a:lnTo>
                <a:lnTo>
                  <a:pt x="10311" y="866"/>
                </a:lnTo>
                <a:lnTo>
                  <a:pt x="10145" y="626"/>
                </a:lnTo>
                <a:lnTo>
                  <a:pt x="9943" y="406"/>
                </a:lnTo>
                <a:lnTo>
                  <a:pt x="9740" y="203"/>
                </a:lnTo>
                <a:lnTo>
                  <a:pt x="9538" y="0"/>
                </a:lnTo>
                <a:close/>
              </a:path>
            </a:pathLst>
          </a:custGeom>
          <a:solidFill>
            <a:schemeClr val="l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31" name="Google Shape;31;p4"/>
          <p:cNvSpPr/>
          <p:nvPr/>
        </p:nvSpPr>
        <p:spPr>
          <a:xfrm>
            <a:off x="10134587" y="561948"/>
            <a:ext cx="2057435" cy="3581499"/>
          </a:xfrm>
          <a:custGeom>
            <a:avLst/>
            <a:gdLst/>
            <a:ahLst/>
            <a:cxnLst/>
            <a:rect l="l" t="t" r="r" b="b"/>
            <a:pathLst>
              <a:path w="15908" h="27692" extrusionOk="0">
                <a:moveTo>
                  <a:pt x="13846" y="1"/>
                </a:moveTo>
                <a:lnTo>
                  <a:pt x="13128" y="19"/>
                </a:lnTo>
                <a:lnTo>
                  <a:pt x="12428" y="74"/>
                </a:lnTo>
                <a:lnTo>
                  <a:pt x="11729" y="166"/>
                </a:lnTo>
                <a:lnTo>
                  <a:pt x="11047" y="277"/>
                </a:lnTo>
                <a:lnTo>
                  <a:pt x="10384" y="442"/>
                </a:lnTo>
                <a:lnTo>
                  <a:pt x="9722" y="627"/>
                </a:lnTo>
                <a:lnTo>
                  <a:pt x="9077" y="848"/>
                </a:lnTo>
                <a:lnTo>
                  <a:pt x="8451" y="1087"/>
                </a:lnTo>
                <a:lnTo>
                  <a:pt x="7844" y="1363"/>
                </a:lnTo>
                <a:lnTo>
                  <a:pt x="7255" y="1676"/>
                </a:lnTo>
                <a:lnTo>
                  <a:pt x="6665" y="2007"/>
                </a:lnTo>
                <a:lnTo>
                  <a:pt x="6113" y="2357"/>
                </a:lnTo>
                <a:lnTo>
                  <a:pt x="5561" y="2744"/>
                </a:lnTo>
                <a:lnTo>
                  <a:pt x="5045" y="3167"/>
                </a:lnTo>
                <a:lnTo>
                  <a:pt x="4530" y="3591"/>
                </a:lnTo>
                <a:lnTo>
                  <a:pt x="4051" y="4051"/>
                </a:lnTo>
                <a:lnTo>
                  <a:pt x="3591" y="4530"/>
                </a:lnTo>
                <a:lnTo>
                  <a:pt x="3167" y="5045"/>
                </a:lnTo>
                <a:lnTo>
                  <a:pt x="2744" y="5561"/>
                </a:lnTo>
                <a:lnTo>
                  <a:pt x="2357" y="6113"/>
                </a:lnTo>
                <a:lnTo>
                  <a:pt x="2007" y="6666"/>
                </a:lnTo>
                <a:lnTo>
                  <a:pt x="1676" y="7255"/>
                </a:lnTo>
                <a:lnTo>
                  <a:pt x="1363" y="7844"/>
                </a:lnTo>
                <a:lnTo>
                  <a:pt x="1087" y="8452"/>
                </a:lnTo>
                <a:lnTo>
                  <a:pt x="847" y="9078"/>
                </a:lnTo>
                <a:lnTo>
                  <a:pt x="626" y="9722"/>
                </a:lnTo>
                <a:lnTo>
                  <a:pt x="442" y="10385"/>
                </a:lnTo>
                <a:lnTo>
                  <a:pt x="276" y="11048"/>
                </a:lnTo>
                <a:lnTo>
                  <a:pt x="166" y="11729"/>
                </a:lnTo>
                <a:lnTo>
                  <a:pt x="74" y="12428"/>
                </a:lnTo>
                <a:lnTo>
                  <a:pt x="19" y="13128"/>
                </a:lnTo>
                <a:lnTo>
                  <a:pt x="0" y="13846"/>
                </a:lnTo>
                <a:lnTo>
                  <a:pt x="19" y="14564"/>
                </a:lnTo>
                <a:lnTo>
                  <a:pt x="74" y="15264"/>
                </a:lnTo>
                <a:lnTo>
                  <a:pt x="166" y="15964"/>
                </a:lnTo>
                <a:lnTo>
                  <a:pt x="276" y="16645"/>
                </a:lnTo>
                <a:lnTo>
                  <a:pt x="442" y="17308"/>
                </a:lnTo>
                <a:lnTo>
                  <a:pt x="626" y="17970"/>
                </a:lnTo>
                <a:lnTo>
                  <a:pt x="847" y="18615"/>
                </a:lnTo>
                <a:lnTo>
                  <a:pt x="1087" y="19241"/>
                </a:lnTo>
                <a:lnTo>
                  <a:pt x="1363" y="19848"/>
                </a:lnTo>
                <a:lnTo>
                  <a:pt x="1676" y="20438"/>
                </a:lnTo>
                <a:lnTo>
                  <a:pt x="2007" y="21027"/>
                </a:lnTo>
                <a:lnTo>
                  <a:pt x="2357" y="21579"/>
                </a:lnTo>
                <a:lnTo>
                  <a:pt x="2744" y="22131"/>
                </a:lnTo>
                <a:lnTo>
                  <a:pt x="3167" y="22647"/>
                </a:lnTo>
                <a:lnTo>
                  <a:pt x="3591" y="23162"/>
                </a:lnTo>
                <a:lnTo>
                  <a:pt x="4051" y="23641"/>
                </a:lnTo>
                <a:lnTo>
                  <a:pt x="4530" y="24101"/>
                </a:lnTo>
                <a:lnTo>
                  <a:pt x="5045" y="24525"/>
                </a:lnTo>
                <a:lnTo>
                  <a:pt x="5561" y="24948"/>
                </a:lnTo>
                <a:lnTo>
                  <a:pt x="6113" y="25335"/>
                </a:lnTo>
                <a:lnTo>
                  <a:pt x="6665" y="25685"/>
                </a:lnTo>
                <a:lnTo>
                  <a:pt x="7255" y="26016"/>
                </a:lnTo>
                <a:lnTo>
                  <a:pt x="7844" y="26329"/>
                </a:lnTo>
                <a:lnTo>
                  <a:pt x="8451" y="26605"/>
                </a:lnTo>
                <a:lnTo>
                  <a:pt x="9077" y="26845"/>
                </a:lnTo>
                <a:lnTo>
                  <a:pt x="9722" y="27066"/>
                </a:lnTo>
                <a:lnTo>
                  <a:pt x="10384" y="27250"/>
                </a:lnTo>
                <a:lnTo>
                  <a:pt x="11047" y="27416"/>
                </a:lnTo>
                <a:lnTo>
                  <a:pt x="11729" y="27526"/>
                </a:lnTo>
                <a:lnTo>
                  <a:pt x="12428" y="27618"/>
                </a:lnTo>
                <a:lnTo>
                  <a:pt x="13128" y="27673"/>
                </a:lnTo>
                <a:lnTo>
                  <a:pt x="13846" y="27692"/>
                </a:lnTo>
                <a:lnTo>
                  <a:pt x="14361" y="27673"/>
                </a:lnTo>
                <a:lnTo>
                  <a:pt x="14895" y="27655"/>
                </a:lnTo>
                <a:lnTo>
                  <a:pt x="15392" y="27600"/>
                </a:lnTo>
                <a:lnTo>
                  <a:pt x="15908" y="27544"/>
                </a:lnTo>
                <a:lnTo>
                  <a:pt x="15908" y="148"/>
                </a:lnTo>
                <a:lnTo>
                  <a:pt x="15392" y="93"/>
                </a:lnTo>
                <a:lnTo>
                  <a:pt x="14895" y="37"/>
                </a:lnTo>
                <a:lnTo>
                  <a:pt x="14361" y="19"/>
                </a:lnTo>
                <a:lnTo>
                  <a:pt x="13846" y="1"/>
                </a:lnTo>
                <a:close/>
              </a:path>
            </a:pathLst>
          </a:custGeom>
          <a:solidFill>
            <a:schemeClr val="l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32" name="Google Shape;32;p4"/>
          <p:cNvSpPr txBox="1">
            <a:spLocks noGrp="1"/>
          </p:cNvSpPr>
          <p:nvPr>
            <p:ph type="body" idx="1"/>
          </p:nvPr>
        </p:nvSpPr>
        <p:spPr>
          <a:xfrm>
            <a:off x="4459433" y="1764800"/>
            <a:ext cx="5145600" cy="1093200"/>
          </a:xfrm>
          <a:prstGeom prst="rect">
            <a:avLst/>
          </a:prstGeom>
        </p:spPr>
        <p:txBody>
          <a:bodyPr spcFirstLastPara="1" wrap="square" lIns="91425" tIns="91425" rIns="91425" bIns="91425" anchor="t" anchorCtr="0">
            <a:noAutofit/>
          </a:bodyPr>
          <a:lstStyle>
            <a:lvl1pPr marL="609585" lvl="0" indent="-524920" rtl="0">
              <a:spcBef>
                <a:spcPts val="800"/>
              </a:spcBef>
              <a:spcAft>
                <a:spcPts val="0"/>
              </a:spcAft>
              <a:buClr>
                <a:schemeClr val="accent2"/>
              </a:buClr>
              <a:buSzPts val="2600"/>
              <a:buChar char="⊷"/>
              <a:defRPr sz="3467" i="1">
                <a:solidFill>
                  <a:schemeClr val="accent2"/>
                </a:solidFill>
              </a:defRPr>
            </a:lvl1pPr>
            <a:lvl2pPr marL="1219170" lvl="1" indent="-524920" rtl="0">
              <a:spcBef>
                <a:spcPts val="0"/>
              </a:spcBef>
              <a:spcAft>
                <a:spcPts val="0"/>
              </a:spcAft>
              <a:buClr>
                <a:schemeClr val="accent2"/>
              </a:buClr>
              <a:buSzPts val="2600"/>
              <a:buChar char="⊶"/>
              <a:defRPr sz="3467" i="1">
                <a:solidFill>
                  <a:schemeClr val="accent2"/>
                </a:solidFill>
              </a:defRPr>
            </a:lvl2pPr>
            <a:lvl3pPr marL="1828754" lvl="2" indent="-524920" rtl="0">
              <a:spcBef>
                <a:spcPts val="0"/>
              </a:spcBef>
              <a:spcAft>
                <a:spcPts val="0"/>
              </a:spcAft>
              <a:buClr>
                <a:schemeClr val="accent2"/>
              </a:buClr>
              <a:buSzPts val="2600"/>
              <a:buChar char="⊸"/>
              <a:defRPr sz="3467" i="1">
                <a:solidFill>
                  <a:schemeClr val="accent2"/>
                </a:solidFill>
              </a:defRPr>
            </a:lvl3pPr>
            <a:lvl4pPr marL="2438339" lvl="3" indent="-524920" rtl="0">
              <a:spcBef>
                <a:spcPts val="0"/>
              </a:spcBef>
              <a:spcAft>
                <a:spcPts val="0"/>
              </a:spcAft>
              <a:buClr>
                <a:schemeClr val="accent2"/>
              </a:buClr>
              <a:buSzPts val="2600"/>
              <a:buChar char="●"/>
              <a:defRPr sz="3467" i="1">
                <a:solidFill>
                  <a:schemeClr val="accent2"/>
                </a:solidFill>
              </a:defRPr>
            </a:lvl4pPr>
            <a:lvl5pPr marL="3047924" lvl="4" indent="-524920" rtl="0">
              <a:spcBef>
                <a:spcPts val="0"/>
              </a:spcBef>
              <a:spcAft>
                <a:spcPts val="0"/>
              </a:spcAft>
              <a:buClr>
                <a:schemeClr val="accent2"/>
              </a:buClr>
              <a:buSzPts val="2600"/>
              <a:buChar char="○"/>
              <a:defRPr sz="3467" i="1">
                <a:solidFill>
                  <a:schemeClr val="accent2"/>
                </a:solidFill>
              </a:defRPr>
            </a:lvl5pPr>
            <a:lvl6pPr marL="3657509" lvl="5" indent="-524920" rtl="0">
              <a:spcBef>
                <a:spcPts val="0"/>
              </a:spcBef>
              <a:spcAft>
                <a:spcPts val="0"/>
              </a:spcAft>
              <a:buClr>
                <a:schemeClr val="accent2"/>
              </a:buClr>
              <a:buSzPts val="2600"/>
              <a:buChar char="■"/>
              <a:defRPr sz="3467" i="1">
                <a:solidFill>
                  <a:schemeClr val="accent2"/>
                </a:solidFill>
              </a:defRPr>
            </a:lvl6pPr>
            <a:lvl7pPr marL="4267093" lvl="6" indent="-524920" rtl="0">
              <a:spcBef>
                <a:spcPts val="0"/>
              </a:spcBef>
              <a:spcAft>
                <a:spcPts val="0"/>
              </a:spcAft>
              <a:buClr>
                <a:schemeClr val="accent2"/>
              </a:buClr>
              <a:buSzPts val="2600"/>
              <a:buChar char="●"/>
              <a:defRPr sz="3467" i="1">
                <a:solidFill>
                  <a:schemeClr val="accent2"/>
                </a:solidFill>
              </a:defRPr>
            </a:lvl7pPr>
            <a:lvl8pPr marL="4876678" lvl="7" indent="-524920" rtl="0">
              <a:spcBef>
                <a:spcPts val="0"/>
              </a:spcBef>
              <a:spcAft>
                <a:spcPts val="0"/>
              </a:spcAft>
              <a:buClr>
                <a:schemeClr val="accent2"/>
              </a:buClr>
              <a:buSzPts val="2600"/>
              <a:buChar char="○"/>
              <a:defRPr sz="3467" i="1">
                <a:solidFill>
                  <a:schemeClr val="accent2"/>
                </a:solidFill>
              </a:defRPr>
            </a:lvl8pPr>
            <a:lvl9pPr marL="5486263" lvl="8" indent="-524920">
              <a:spcBef>
                <a:spcPts val="0"/>
              </a:spcBef>
              <a:spcAft>
                <a:spcPts val="0"/>
              </a:spcAft>
              <a:buClr>
                <a:schemeClr val="accent2"/>
              </a:buClr>
              <a:buSzPts val="2600"/>
              <a:buChar char="■"/>
              <a:defRPr sz="3467" i="1">
                <a:solidFill>
                  <a:schemeClr val="accent2"/>
                </a:solidFill>
              </a:defRPr>
            </a:lvl9pPr>
          </a:lstStyle>
          <a:p>
            <a:endParaRPr/>
          </a:p>
        </p:txBody>
      </p:sp>
      <p:sp>
        <p:nvSpPr>
          <p:cNvPr id="33" name="Google Shape;33;p4"/>
          <p:cNvSpPr txBox="1"/>
          <p:nvPr/>
        </p:nvSpPr>
        <p:spPr>
          <a:xfrm>
            <a:off x="2042300" y="1456225"/>
            <a:ext cx="2609600" cy="871600"/>
          </a:xfrm>
          <a:prstGeom prst="rect">
            <a:avLst/>
          </a:prstGeom>
          <a:noFill/>
          <a:ln>
            <a:noFill/>
          </a:ln>
        </p:spPr>
        <p:txBody>
          <a:bodyPr spcFirstLastPara="1" wrap="square" lIns="121900" tIns="121900" rIns="121900" bIns="121900" anchor="t" anchorCtr="0">
            <a:noAutofit/>
          </a:bodyPr>
          <a:lstStyle/>
          <a:p>
            <a:pPr marL="0" lvl="0" indent="0" algn="r" rtl="0">
              <a:spcBef>
                <a:spcPts val="0"/>
              </a:spcBef>
              <a:spcAft>
                <a:spcPts val="0"/>
              </a:spcAft>
              <a:buNone/>
            </a:pPr>
            <a:r>
              <a:rPr lang="en" sz="12800">
                <a:solidFill>
                  <a:schemeClr val="dk1"/>
                </a:solidFill>
                <a:latin typeface="Dosis"/>
                <a:ea typeface="Dosis"/>
                <a:cs typeface="Dosis"/>
                <a:sym typeface="Dosis"/>
              </a:rPr>
              <a:t>“</a:t>
            </a:r>
            <a:endParaRPr sz="12800">
              <a:solidFill>
                <a:schemeClr val="dk1"/>
              </a:solidFill>
              <a:latin typeface="Dosis"/>
              <a:ea typeface="Dosis"/>
              <a:cs typeface="Dosis"/>
              <a:sym typeface="Dosis"/>
            </a:endParaRPr>
          </a:p>
        </p:txBody>
      </p:sp>
      <p:sp>
        <p:nvSpPr>
          <p:cNvPr id="34" name="Google Shape;34;p4"/>
          <p:cNvSpPr txBox="1">
            <a:spLocks noGrp="1"/>
          </p:cNvSpPr>
          <p:nvPr>
            <p:ph type="sldNum" idx="12"/>
          </p:nvPr>
        </p:nvSpPr>
        <p:spPr>
          <a:xfrm>
            <a:off x="101612" y="6333135"/>
            <a:ext cx="7316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1548521875"/>
      </p:ext>
    </p:extLst>
  </p:cSld>
  <p:clrMapOvr>
    <a:masterClrMapping/>
  </p:clrMapOvr>
</p:sldLayout>
</file>

<file path=ppt/slideLayouts/slideLayout507.xml><?xml version="1.0" encoding="utf-8"?>
<p:sldLayout xmlns:a="http://schemas.openxmlformats.org/drawingml/2006/main" xmlns:r="http://schemas.openxmlformats.org/officeDocument/2006/relationships" xmlns:p="http://schemas.openxmlformats.org/presentationml/2006/main" matchingName="Title + 1 column" type="tx">
  <p:cSld name="Title + 1 column">
    <p:spTree>
      <p:nvGrpSpPr>
        <p:cNvPr id="1" name="Shape 35"/>
        <p:cNvGrpSpPr/>
        <p:nvPr/>
      </p:nvGrpSpPr>
      <p:grpSpPr>
        <a:xfrm>
          <a:off x="0" y="0"/>
          <a:ext cx="0" cy="0"/>
          <a:chOff x="0" y="0"/>
          <a:chExt cx="0" cy="0"/>
        </a:xfrm>
      </p:grpSpPr>
      <p:sp>
        <p:nvSpPr>
          <p:cNvPr id="36" name="Google Shape;36;p5"/>
          <p:cNvSpPr/>
          <p:nvPr/>
        </p:nvSpPr>
        <p:spPr>
          <a:xfrm>
            <a:off x="1" y="0"/>
            <a:ext cx="12192124" cy="6858029"/>
          </a:xfrm>
          <a:custGeom>
            <a:avLst/>
            <a:gdLst/>
            <a:ahLst/>
            <a:cxnLst/>
            <a:rect l="l" t="t" r="r" b="b"/>
            <a:pathLst>
              <a:path w="94269" h="53026" extrusionOk="0">
                <a:moveTo>
                  <a:pt x="40138" y="14729"/>
                </a:moveTo>
                <a:lnTo>
                  <a:pt x="40211" y="15411"/>
                </a:lnTo>
                <a:lnTo>
                  <a:pt x="40303" y="16239"/>
                </a:lnTo>
                <a:lnTo>
                  <a:pt x="40395" y="17325"/>
                </a:lnTo>
                <a:lnTo>
                  <a:pt x="40469" y="18633"/>
                </a:lnTo>
                <a:lnTo>
                  <a:pt x="40543" y="20161"/>
                </a:lnTo>
                <a:lnTo>
                  <a:pt x="40561" y="20989"/>
                </a:lnTo>
                <a:lnTo>
                  <a:pt x="40579" y="21855"/>
                </a:lnTo>
                <a:lnTo>
                  <a:pt x="40561" y="22738"/>
                </a:lnTo>
                <a:lnTo>
                  <a:pt x="40561" y="23659"/>
                </a:lnTo>
                <a:lnTo>
                  <a:pt x="40524" y="24616"/>
                </a:lnTo>
                <a:lnTo>
                  <a:pt x="40469" y="25574"/>
                </a:lnTo>
                <a:lnTo>
                  <a:pt x="40395" y="26568"/>
                </a:lnTo>
                <a:lnTo>
                  <a:pt x="40303" y="27562"/>
                </a:lnTo>
                <a:lnTo>
                  <a:pt x="40193" y="28556"/>
                </a:lnTo>
                <a:lnTo>
                  <a:pt x="40064" y="29569"/>
                </a:lnTo>
                <a:lnTo>
                  <a:pt x="39880" y="30563"/>
                </a:lnTo>
                <a:lnTo>
                  <a:pt x="39696" y="31558"/>
                </a:lnTo>
                <a:lnTo>
                  <a:pt x="39475" y="32552"/>
                </a:lnTo>
                <a:lnTo>
                  <a:pt x="39217" y="33528"/>
                </a:lnTo>
                <a:lnTo>
                  <a:pt x="38922" y="34485"/>
                </a:lnTo>
                <a:lnTo>
                  <a:pt x="38591" y="35424"/>
                </a:lnTo>
                <a:lnTo>
                  <a:pt x="38407" y="35884"/>
                </a:lnTo>
                <a:lnTo>
                  <a:pt x="38223" y="36326"/>
                </a:lnTo>
                <a:lnTo>
                  <a:pt x="38039" y="36768"/>
                </a:lnTo>
                <a:lnTo>
                  <a:pt x="37818" y="37210"/>
                </a:lnTo>
                <a:lnTo>
                  <a:pt x="37597" y="37633"/>
                </a:lnTo>
                <a:lnTo>
                  <a:pt x="37376" y="38038"/>
                </a:lnTo>
                <a:lnTo>
                  <a:pt x="37136" y="38444"/>
                </a:lnTo>
                <a:lnTo>
                  <a:pt x="36897" y="38849"/>
                </a:lnTo>
                <a:lnTo>
                  <a:pt x="36621" y="39235"/>
                </a:lnTo>
                <a:lnTo>
                  <a:pt x="36363" y="39585"/>
                </a:lnTo>
                <a:lnTo>
                  <a:pt x="36087" y="39953"/>
                </a:lnTo>
                <a:lnTo>
                  <a:pt x="35811" y="40285"/>
                </a:lnTo>
                <a:lnTo>
                  <a:pt x="35516" y="40598"/>
                </a:lnTo>
                <a:lnTo>
                  <a:pt x="35222" y="40911"/>
                </a:lnTo>
                <a:lnTo>
                  <a:pt x="34927" y="41205"/>
                </a:lnTo>
                <a:lnTo>
                  <a:pt x="34614" y="41500"/>
                </a:lnTo>
                <a:lnTo>
                  <a:pt x="34301" y="41758"/>
                </a:lnTo>
                <a:lnTo>
                  <a:pt x="33988" y="42015"/>
                </a:lnTo>
                <a:lnTo>
                  <a:pt x="33675" y="42255"/>
                </a:lnTo>
                <a:lnTo>
                  <a:pt x="33344" y="42494"/>
                </a:lnTo>
                <a:lnTo>
                  <a:pt x="33012" y="42715"/>
                </a:lnTo>
                <a:lnTo>
                  <a:pt x="32681" y="42918"/>
                </a:lnTo>
                <a:lnTo>
                  <a:pt x="32349" y="43102"/>
                </a:lnTo>
                <a:lnTo>
                  <a:pt x="32018" y="43286"/>
                </a:lnTo>
                <a:lnTo>
                  <a:pt x="31337" y="43636"/>
                </a:lnTo>
                <a:lnTo>
                  <a:pt x="30656" y="43930"/>
                </a:lnTo>
                <a:lnTo>
                  <a:pt x="29956" y="44188"/>
                </a:lnTo>
                <a:lnTo>
                  <a:pt x="29275" y="44409"/>
                </a:lnTo>
                <a:lnTo>
                  <a:pt x="28593" y="44593"/>
                </a:lnTo>
                <a:lnTo>
                  <a:pt x="27912" y="44740"/>
                </a:lnTo>
                <a:lnTo>
                  <a:pt x="27249" y="44869"/>
                </a:lnTo>
                <a:lnTo>
                  <a:pt x="26605" y="44961"/>
                </a:lnTo>
                <a:lnTo>
                  <a:pt x="25961" y="45035"/>
                </a:lnTo>
                <a:lnTo>
                  <a:pt x="25335" y="45090"/>
                </a:lnTo>
                <a:lnTo>
                  <a:pt x="24745" y="45127"/>
                </a:lnTo>
                <a:lnTo>
                  <a:pt x="24175" y="45145"/>
                </a:lnTo>
                <a:lnTo>
                  <a:pt x="23622" y="45145"/>
                </a:lnTo>
                <a:lnTo>
                  <a:pt x="23125" y="45127"/>
                </a:lnTo>
                <a:lnTo>
                  <a:pt x="22205" y="45072"/>
                </a:lnTo>
                <a:lnTo>
                  <a:pt x="21450" y="44998"/>
                </a:lnTo>
                <a:lnTo>
                  <a:pt x="20879" y="44924"/>
                </a:lnTo>
                <a:lnTo>
                  <a:pt x="20400" y="44851"/>
                </a:lnTo>
                <a:lnTo>
                  <a:pt x="20124" y="44427"/>
                </a:lnTo>
                <a:lnTo>
                  <a:pt x="19829" y="43949"/>
                </a:lnTo>
                <a:lnTo>
                  <a:pt x="19461" y="43286"/>
                </a:lnTo>
                <a:lnTo>
                  <a:pt x="19038" y="42457"/>
                </a:lnTo>
                <a:lnTo>
                  <a:pt x="18835" y="41997"/>
                </a:lnTo>
                <a:lnTo>
                  <a:pt x="18614" y="41500"/>
                </a:lnTo>
                <a:lnTo>
                  <a:pt x="18393" y="40966"/>
                </a:lnTo>
                <a:lnTo>
                  <a:pt x="18191" y="40414"/>
                </a:lnTo>
                <a:lnTo>
                  <a:pt x="17988" y="39824"/>
                </a:lnTo>
                <a:lnTo>
                  <a:pt x="17804" y="39198"/>
                </a:lnTo>
                <a:lnTo>
                  <a:pt x="17638" y="38572"/>
                </a:lnTo>
                <a:lnTo>
                  <a:pt x="17491" y="37910"/>
                </a:lnTo>
                <a:lnTo>
                  <a:pt x="17362" y="37228"/>
                </a:lnTo>
                <a:lnTo>
                  <a:pt x="17252" y="36529"/>
                </a:lnTo>
                <a:lnTo>
                  <a:pt x="17178" y="35811"/>
                </a:lnTo>
                <a:lnTo>
                  <a:pt x="17141" y="35074"/>
                </a:lnTo>
                <a:lnTo>
                  <a:pt x="17141" y="34338"/>
                </a:lnTo>
                <a:lnTo>
                  <a:pt x="17178" y="33564"/>
                </a:lnTo>
                <a:lnTo>
                  <a:pt x="17215" y="33196"/>
                </a:lnTo>
                <a:lnTo>
                  <a:pt x="17252" y="32810"/>
                </a:lnTo>
                <a:lnTo>
                  <a:pt x="17307" y="32423"/>
                </a:lnTo>
                <a:lnTo>
                  <a:pt x="17381" y="32036"/>
                </a:lnTo>
                <a:lnTo>
                  <a:pt x="17473" y="31650"/>
                </a:lnTo>
                <a:lnTo>
                  <a:pt x="17565" y="31245"/>
                </a:lnTo>
                <a:lnTo>
                  <a:pt x="17675" y="30858"/>
                </a:lnTo>
                <a:lnTo>
                  <a:pt x="17786" y="30471"/>
                </a:lnTo>
                <a:lnTo>
                  <a:pt x="17933" y="30066"/>
                </a:lnTo>
                <a:lnTo>
                  <a:pt x="18080" y="29680"/>
                </a:lnTo>
                <a:lnTo>
                  <a:pt x="18246" y="29293"/>
                </a:lnTo>
                <a:lnTo>
                  <a:pt x="18430" y="28888"/>
                </a:lnTo>
                <a:lnTo>
                  <a:pt x="18614" y="28501"/>
                </a:lnTo>
                <a:lnTo>
                  <a:pt x="18835" y="28115"/>
                </a:lnTo>
                <a:lnTo>
                  <a:pt x="19056" y="27710"/>
                </a:lnTo>
                <a:lnTo>
                  <a:pt x="19314" y="27323"/>
                </a:lnTo>
                <a:lnTo>
                  <a:pt x="19572" y="26936"/>
                </a:lnTo>
                <a:lnTo>
                  <a:pt x="19848" y="26550"/>
                </a:lnTo>
                <a:lnTo>
                  <a:pt x="20142" y="26181"/>
                </a:lnTo>
                <a:lnTo>
                  <a:pt x="20437" y="25813"/>
                </a:lnTo>
                <a:lnTo>
                  <a:pt x="20750" y="25445"/>
                </a:lnTo>
                <a:lnTo>
                  <a:pt x="21081" y="25095"/>
                </a:lnTo>
                <a:lnTo>
                  <a:pt x="21413" y="24745"/>
                </a:lnTo>
                <a:lnTo>
                  <a:pt x="21763" y="24395"/>
                </a:lnTo>
                <a:lnTo>
                  <a:pt x="22499" y="23714"/>
                </a:lnTo>
                <a:lnTo>
                  <a:pt x="23254" y="23070"/>
                </a:lnTo>
                <a:lnTo>
                  <a:pt x="24046" y="22444"/>
                </a:lnTo>
                <a:lnTo>
                  <a:pt x="24856" y="21855"/>
                </a:lnTo>
                <a:lnTo>
                  <a:pt x="25703" y="21265"/>
                </a:lnTo>
                <a:lnTo>
                  <a:pt x="26550" y="20713"/>
                </a:lnTo>
                <a:lnTo>
                  <a:pt x="27415" y="20179"/>
                </a:lnTo>
                <a:lnTo>
                  <a:pt x="28299" y="19682"/>
                </a:lnTo>
                <a:lnTo>
                  <a:pt x="29164" y="19203"/>
                </a:lnTo>
                <a:lnTo>
                  <a:pt x="30048" y="18743"/>
                </a:lnTo>
                <a:lnTo>
                  <a:pt x="30913" y="18320"/>
                </a:lnTo>
                <a:lnTo>
                  <a:pt x="31760" y="17896"/>
                </a:lnTo>
                <a:lnTo>
                  <a:pt x="32607" y="17528"/>
                </a:lnTo>
                <a:lnTo>
                  <a:pt x="33417" y="17160"/>
                </a:lnTo>
                <a:lnTo>
                  <a:pt x="34209" y="16828"/>
                </a:lnTo>
                <a:lnTo>
                  <a:pt x="34982" y="16515"/>
                </a:lnTo>
                <a:lnTo>
                  <a:pt x="36400" y="15963"/>
                </a:lnTo>
                <a:lnTo>
                  <a:pt x="37652" y="15521"/>
                </a:lnTo>
                <a:lnTo>
                  <a:pt x="38683" y="15171"/>
                </a:lnTo>
                <a:lnTo>
                  <a:pt x="39456" y="14913"/>
                </a:lnTo>
                <a:lnTo>
                  <a:pt x="40138" y="14729"/>
                </a:lnTo>
                <a:close/>
                <a:moveTo>
                  <a:pt x="0" y="0"/>
                </a:moveTo>
                <a:lnTo>
                  <a:pt x="0" y="53026"/>
                </a:lnTo>
                <a:lnTo>
                  <a:pt x="94268" y="53026"/>
                </a:lnTo>
                <a:lnTo>
                  <a:pt x="94268" y="0"/>
                </a:lnTo>
                <a:close/>
              </a:path>
            </a:pathLst>
          </a:custGeom>
          <a:solidFill>
            <a:srgbClr val="FFFFFF"/>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37" name="Google Shape;37;p5"/>
          <p:cNvSpPr/>
          <p:nvPr/>
        </p:nvSpPr>
        <p:spPr>
          <a:xfrm>
            <a:off x="704731" y="1428602"/>
            <a:ext cx="1552776" cy="2443365"/>
          </a:xfrm>
          <a:custGeom>
            <a:avLst/>
            <a:gdLst/>
            <a:ahLst/>
            <a:cxnLst/>
            <a:rect l="l" t="t" r="r" b="b"/>
            <a:pathLst>
              <a:path w="12006" h="18892" extrusionOk="0">
                <a:moveTo>
                  <a:pt x="2063" y="1"/>
                </a:moveTo>
                <a:lnTo>
                  <a:pt x="1934" y="369"/>
                </a:lnTo>
                <a:lnTo>
                  <a:pt x="1768" y="793"/>
                </a:lnTo>
                <a:lnTo>
                  <a:pt x="1584" y="1363"/>
                </a:lnTo>
                <a:lnTo>
                  <a:pt x="1345" y="2063"/>
                </a:lnTo>
                <a:lnTo>
                  <a:pt x="1106" y="2873"/>
                </a:lnTo>
                <a:lnTo>
                  <a:pt x="866" y="3794"/>
                </a:lnTo>
                <a:lnTo>
                  <a:pt x="627" y="4770"/>
                </a:lnTo>
                <a:lnTo>
                  <a:pt x="406" y="5819"/>
                </a:lnTo>
                <a:lnTo>
                  <a:pt x="314" y="6353"/>
                </a:lnTo>
                <a:lnTo>
                  <a:pt x="222" y="6905"/>
                </a:lnTo>
                <a:lnTo>
                  <a:pt x="148" y="7458"/>
                </a:lnTo>
                <a:lnTo>
                  <a:pt x="93" y="8028"/>
                </a:lnTo>
                <a:lnTo>
                  <a:pt x="38" y="8599"/>
                </a:lnTo>
                <a:lnTo>
                  <a:pt x="19" y="9152"/>
                </a:lnTo>
                <a:lnTo>
                  <a:pt x="1" y="9722"/>
                </a:lnTo>
                <a:lnTo>
                  <a:pt x="1" y="10275"/>
                </a:lnTo>
                <a:lnTo>
                  <a:pt x="38" y="10845"/>
                </a:lnTo>
                <a:lnTo>
                  <a:pt x="93" y="11379"/>
                </a:lnTo>
                <a:lnTo>
                  <a:pt x="167" y="11932"/>
                </a:lnTo>
                <a:lnTo>
                  <a:pt x="259" y="12447"/>
                </a:lnTo>
                <a:lnTo>
                  <a:pt x="388" y="12963"/>
                </a:lnTo>
                <a:lnTo>
                  <a:pt x="535" y="13478"/>
                </a:lnTo>
                <a:lnTo>
                  <a:pt x="682" y="13865"/>
                </a:lnTo>
                <a:lnTo>
                  <a:pt x="848" y="14233"/>
                </a:lnTo>
                <a:lnTo>
                  <a:pt x="1032" y="14583"/>
                </a:lnTo>
                <a:lnTo>
                  <a:pt x="1216" y="14914"/>
                </a:lnTo>
                <a:lnTo>
                  <a:pt x="1419" y="15227"/>
                </a:lnTo>
                <a:lnTo>
                  <a:pt x="1640" y="15522"/>
                </a:lnTo>
                <a:lnTo>
                  <a:pt x="1860" y="15798"/>
                </a:lnTo>
                <a:lnTo>
                  <a:pt x="2100" y="16074"/>
                </a:lnTo>
                <a:lnTo>
                  <a:pt x="2339" y="16314"/>
                </a:lnTo>
                <a:lnTo>
                  <a:pt x="2597" y="16553"/>
                </a:lnTo>
                <a:lnTo>
                  <a:pt x="2855" y="16774"/>
                </a:lnTo>
                <a:lnTo>
                  <a:pt x="3112" y="16995"/>
                </a:lnTo>
                <a:lnTo>
                  <a:pt x="3389" y="17179"/>
                </a:lnTo>
                <a:lnTo>
                  <a:pt x="3665" y="17363"/>
                </a:lnTo>
                <a:lnTo>
                  <a:pt x="3941" y="17529"/>
                </a:lnTo>
                <a:lnTo>
                  <a:pt x="4217" y="17695"/>
                </a:lnTo>
                <a:lnTo>
                  <a:pt x="4770" y="17971"/>
                </a:lnTo>
                <a:lnTo>
                  <a:pt x="5322" y="18192"/>
                </a:lnTo>
                <a:lnTo>
                  <a:pt x="5856" y="18394"/>
                </a:lnTo>
                <a:lnTo>
                  <a:pt x="6371" y="18542"/>
                </a:lnTo>
                <a:lnTo>
                  <a:pt x="6850" y="18670"/>
                </a:lnTo>
                <a:lnTo>
                  <a:pt x="7292" y="18781"/>
                </a:lnTo>
                <a:lnTo>
                  <a:pt x="7679" y="18836"/>
                </a:lnTo>
                <a:lnTo>
                  <a:pt x="8010" y="18891"/>
                </a:lnTo>
                <a:lnTo>
                  <a:pt x="4015" y="5727"/>
                </a:lnTo>
                <a:lnTo>
                  <a:pt x="9041" y="18560"/>
                </a:lnTo>
                <a:lnTo>
                  <a:pt x="9262" y="18321"/>
                </a:lnTo>
                <a:lnTo>
                  <a:pt x="9538" y="18026"/>
                </a:lnTo>
                <a:lnTo>
                  <a:pt x="9814" y="17695"/>
                </a:lnTo>
                <a:lnTo>
                  <a:pt x="10109" y="17290"/>
                </a:lnTo>
                <a:lnTo>
                  <a:pt x="10422" y="16866"/>
                </a:lnTo>
                <a:lnTo>
                  <a:pt x="10735" y="16369"/>
                </a:lnTo>
                <a:lnTo>
                  <a:pt x="11029" y="15853"/>
                </a:lnTo>
                <a:lnTo>
                  <a:pt x="11287" y="15283"/>
                </a:lnTo>
                <a:lnTo>
                  <a:pt x="11416" y="14988"/>
                </a:lnTo>
                <a:lnTo>
                  <a:pt x="11527" y="14693"/>
                </a:lnTo>
                <a:lnTo>
                  <a:pt x="11637" y="14362"/>
                </a:lnTo>
                <a:lnTo>
                  <a:pt x="11729" y="14049"/>
                </a:lnTo>
                <a:lnTo>
                  <a:pt x="11821" y="13718"/>
                </a:lnTo>
                <a:lnTo>
                  <a:pt x="11895" y="13386"/>
                </a:lnTo>
                <a:lnTo>
                  <a:pt x="11950" y="13036"/>
                </a:lnTo>
                <a:lnTo>
                  <a:pt x="11987" y="12687"/>
                </a:lnTo>
                <a:lnTo>
                  <a:pt x="12005" y="12318"/>
                </a:lnTo>
                <a:lnTo>
                  <a:pt x="12005" y="11950"/>
                </a:lnTo>
                <a:lnTo>
                  <a:pt x="12005" y="11582"/>
                </a:lnTo>
                <a:lnTo>
                  <a:pt x="11968" y="11214"/>
                </a:lnTo>
                <a:lnTo>
                  <a:pt x="11913" y="10827"/>
                </a:lnTo>
                <a:lnTo>
                  <a:pt x="11821" y="10440"/>
                </a:lnTo>
                <a:lnTo>
                  <a:pt x="11729" y="10035"/>
                </a:lnTo>
                <a:lnTo>
                  <a:pt x="11600" y="9649"/>
                </a:lnTo>
                <a:lnTo>
                  <a:pt x="11416" y="9152"/>
                </a:lnTo>
                <a:lnTo>
                  <a:pt x="11195" y="8673"/>
                </a:lnTo>
                <a:lnTo>
                  <a:pt x="10956" y="8194"/>
                </a:lnTo>
                <a:lnTo>
                  <a:pt x="10680" y="7715"/>
                </a:lnTo>
                <a:lnTo>
                  <a:pt x="10367" y="7255"/>
                </a:lnTo>
                <a:lnTo>
                  <a:pt x="10054" y="6813"/>
                </a:lnTo>
                <a:lnTo>
                  <a:pt x="9704" y="6353"/>
                </a:lnTo>
                <a:lnTo>
                  <a:pt x="9354" y="5930"/>
                </a:lnTo>
                <a:lnTo>
                  <a:pt x="8967" y="5506"/>
                </a:lnTo>
                <a:lnTo>
                  <a:pt x="8581" y="5083"/>
                </a:lnTo>
                <a:lnTo>
                  <a:pt x="8194" y="4678"/>
                </a:lnTo>
                <a:lnTo>
                  <a:pt x="7789" y="4291"/>
                </a:lnTo>
                <a:lnTo>
                  <a:pt x="7384" y="3904"/>
                </a:lnTo>
                <a:lnTo>
                  <a:pt x="6979" y="3536"/>
                </a:lnTo>
                <a:lnTo>
                  <a:pt x="6150" y="2855"/>
                </a:lnTo>
                <a:lnTo>
                  <a:pt x="5359" y="2229"/>
                </a:lnTo>
                <a:lnTo>
                  <a:pt x="4604" y="1676"/>
                </a:lnTo>
                <a:lnTo>
                  <a:pt x="3923" y="1179"/>
                </a:lnTo>
                <a:lnTo>
                  <a:pt x="3297" y="774"/>
                </a:lnTo>
                <a:lnTo>
                  <a:pt x="2799" y="443"/>
                </a:lnTo>
                <a:lnTo>
                  <a:pt x="2413" y="204"/>
                </a:lnTo>
                <a:lnTo>
                  <a:pt x="2063" y="1"/>
                </a:lnTo>
                <a:close/>
              </a:path>
            </a:pathLst>
          </a:custGeom>
          <a:solidFill>
            <a:schemeClr val="accen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38" name="Google Shape;38;p5"/>
          <p:cNvSpPr/>
          <p:nvPr/>
        </p:nvSpPr>
        <p:spPr>
          <a:xfrm>
            <a:off x="1590656" y="1"/>
            <a:ext cx="3124305" cy="1809761"/>
          </a:xfrm>
          <a:custGeom>
            <a:avLst/>
            <a:gdLst/>
            <a:ahLst/>
            <a:cxnLst/>
            <a:rect l="l" t="t" r="r" b="b"/>
            <a:pathLst>
              <a:path w="24157" h="13993" extrusionOk="0">
                <a:moveTo>
                  <a:pt x="147" y="0"/>
                </a:moveTo>
                <a:lnTo>
                  <a:pt x="92" y="479"/>
                </a:lnTo>
                <a:lnTo>
                  <a:pt x="37" y="939"/>
                </a:lnTo>
                <a:lnTo>
                  <a:pt x="18" y="1436"/>
                </a:lnTo>
                <a:lnTo>
                  <a:pt x="0" y="1915"/>
                </a:lnTo>
                <a:lnTo>
                  <a:pt x="18" y="2541"/>
                </a:lnTo>
                <a:lnTo>
                  <a:pt x="55" y="3148"/>
                </a:lnTo>
                <a:lnTo>
                  <a:pt x="147" y="3756"/>
                </a:lnTo>
                <a:lnTo>
                  <a:pt x="239" y="4345"/>
                </a:lnTo>
                <a:lnTo>
                  <a:pt x="387" y="4934"/>
                </a:lnTo>
                <a:lnTo>
                  <a:pt x="534" y="5505"/>
                </a:lnTo>
                <a:lnTo>
                  <a:pt x="737" y="6076"/>
                </a:lnTo>
                <a:lnTo>
                  <a:pt x="957" y="6610"/>
                </a:lnTo>
                <a:lnTo>
                  <a:pt x="1197" y="7144"/>
                </a:lnTo>
                <a:lnTo>
                  <a:pt x="1455" y="7678"/>
                </a:lnTo>
                <a:lnTo>
                  <a:pt x="1749" y="8175"/>
                </a:lnTo>
                <a:lnTo>
                  <a:pt x="2062" y="8672"/>
                </a:lnTo>
                <a:lnTo>
                  <a:pt x="2394" y="9132"/>
                </a:lnTo>
                <a:lnTo>
                  <a:pt x="2762" y="9592"/>
                </a:lnTo>
                <a:lnTo>
                  <a:pt x="3130" y="10034"/>
                </a:lnTo>
                <a:lnTo>
                  <a:pt x="3535" y="10458"/>
                </a:lnTo>
                <a:lnTo>
                  <a:pt x="3959" y="10863"/>
                </a:lnTo>
                <a:lnTo>
                  <a:pt x="4400" y="11231"/>
                </a:lnTo>
                <a:lnTo>
                  <a:pt x="4861" y="11599"/>
                </a:lnTo>
                <a:lnTo>
                  <a:pt x="5321" y="11931"/>
                </a:lnTo>
                <a:lnTo>
                  <a:pt x="5818" y="12244"/>
                </a:lnTo>
                <a:lnTo>
                  <a:pt x="6315" y="12538"/>
                </a:lnTo>
                <a:lnTo>
                  <a:pt x="6849" y="12796"/>
                </a:lnTo>
                <a:lnTo>
                  <a:pt x="7383" y="13035"/>
                </a:lnTo>
                <a:lnTo>
                  <a:pt x="7917" y="13256"/>
                </a:lnTo>
                <a:lnTo>
                  <a:pt x="8488" y="13459"/>
                </a:lnTo>
                <a:lnTo>
                  <a:pt x="9059" y="13606"/>
                </a:lnTo>
                <a:lnTo>
                  <a:pt x="9648" y="13754"/>
                </a:lnTo>
                <a:lnTo>
                  <a:pt x="10237" y="13846"/>
                </a:lnTo>
                <a:lnTo>
                  <a:pt x="10845" y="13938"/>
                </a:lnTo>
                <a:lnTo>
                  <a:pt x="11452" y="13974"/>
                </a:lnTo>
                <a:lnTo>
                  <a:pt x="12078" y="13993"/>
                </a:lnTo>
                <a:lnTo>
                  <a:pt x="12704" y="13974"/>
                </a:lnTo>
                <a:lnTo>
                  <a:pt x="13312" y="13938"/>
                </a:lnTo>
                <a:lnTo>
                  <a:pt x="13919" y="13846"/>
                </a:lnTo>
                <a:lnTo>
                  <a:pt x="14508" y="13754"/>
                </a:lnTo>
                <a:lnTo>
                  <a:pt x="15098" y="13606"/>
                </a:lnTo>
                <a:lnTo>
                  <a:pt x="15668" y="13459"/>
                </a:lnTo>
                <a:lnTo>
                  <a:pt x="16239" y="13256"/>
                </a:lnTo>
                <a:lnTo>
                  <a:pt x="16773" y="13035"/>
                </a:lnTo>
                <a:lnTo>
                  <a:pt x="17307" y="12796"/>
                </a:lnTo>
                <a:lnTo>
                  <a:pt x="17841" y="12538"/>
                </a:lnTo>
                <a:lnTo>
                  <a:pt x="18338" y="12244"/>
                </a:lnTo>
                <a:lnTo>
                  <a:pt x="18835" y="11931"/>
                </a:lnTo>
                <a:lnTo>
                  <a:pt x="19296" y="11599"/>
                </a:lnTo>
                <a:lnTo>
                  <a:pt x="19756" y="11231"/>
                </a:lnTo>
                <a:lnTo>
                  <a:pt x="20198" y="10863"/>
                </a:lnTo>
                <a:lnTo>
                  <a:pt x="20621" y="10458"/>
                </a:lnTo>
                <a:lnTo>
                  <a:pt x="21026" y="10034"/>
                </a:lnTo>
                <a:lnTo>
                  <a:pt x="21394" y="9592"/>
                </a:lnTo>
                <a:lnTo>
                  <a:pt x="21763" y="9132"/>
                </a:lnTo>
                <a:lnTo>
                  <a:pt x="22094" y="8672"/>
                </a:lnTo>
                <a:lnTo>
                  <a:pt x="22407" y="8175"/>
                </a:lnTo>
                <a:lnTo>
                  <a:pt x="22702" y="7678"/>
                </a:lnTo>
                <a:lnTo>
                  <a:pt x="22959" y="7144"/>
                </a:lnTo>
                <a:lnTo>
                  <a:pt x="23199" y="6610"/>
                </a:lnTo>
                <a:lnTo>
                  <a:pt x="23420" y="6076"/>
                </a:lnTo>
                <a:lnTo>
                  <a:pt x="23622" y="5505"/>
                </a:lnTo>
                <a:lnTo>
                  <a:pt x="23770" y="4934"/>
                </a:lnTo>
                <a:lnTo>
                  <a:pt x="23917" y="4345"/>
                </a:lnTo>
                <a:lnTo>
                  <a:pt x="24009" y="3756"/>
                </a:lnTo>
                <a:lnTo>
                  <a:pt x="24101" y="3148"/>
                </a:lnTo>
                <a:lnTo>
                  <a:pt x="24138" y="2541"/>
                </a:lnTo>
                <a:lnTo>
                  <a:pt x="24156" y="1915"/>
                </a:lnTo>
                <a:lnTo>
                  <a:pt x="24138" y="1436"/>
                </a:lnTo>
                <a:lnTo>
                  <a:pt x="24119" y="939"/>
                </a:lnTo>
                <a:lnTo>
                  <a:pt x="24064" y="479"/>
                </a:lnTo>
                <a:lnTo>
                  <a:pt x="24009" y="0"/>
                </a:lnTo>
                <a:close/>
              </a:path>
            </a:pathLst>
          </a:custGeom>
          <a:solidFill>
            <a:schemeClr val="l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39" name="Google Shape;39;p5"/>
          <p:cNvSpPr/>
          <p:nvPr/>
        </p:nvSpPr>
        <p:spPr>
          <a:xfrm>
            <a:off x="0" y="4467128"/>
            <a:ext cx="1676419" cy="2390856"/>
          </a:xfrm>
          <a:custGeom>
            <a:avLst/>
            <a:gdLst/>
            <a:ahLst/>
            <a:cxnLst/>
            <a:rect l="l" t="t" r="r" b="b"/>
            <a:pathLst>
              <a:path w="12962" h="18486" extrusionOk="0">
                <a:moveTo>
                  <a:pt x="2633" y="0"/>
                </a:moveTo>
                <a:lnTo>
                  <a:pt x="2246" y="37"/>
                </a:lnTo>
                <a:lnTo>
                  <a:pt x="1860" y="74"/>
                </a:lnTo>
                <a:lnTo>
                  <a:pt x="1473" y="129"/>
                </a:lnTo>
                <a:lnTo>
                  <a:pt x="1105" y="184"/>
                </a:lnTo>
                <a:lnTo>
                  <a:pt x="718" y="258"/>
                </a:lnTo>
                <a:lnTo>
                  <a:pt x="368" y="368"/>
                </a:lnTo>
                <a:lnTo>
                  <a:pt x="0" y="461"/>
                </a:lnTo>
                <a:lnTo>
                  <a:pt x="0" y="18486"/>
                </a:lnTo>
                <a:lnTo>
                  <a:pt x="8101" y="18486"/>
                </a:lnTo>
                <a:lnTo>
                  <a:pt x="8635" y="18136"/>
                </a:lnTo>
                <a:lnTo>
                  <a:pt x="9151" y="17767"/>
                </a:lnTo>
                <a:lnTo>
                  <a:pt x="9629" y="17362"/>
                </a:lnTo>
                <a:lnTo>
                  <a:pt x="10090" y="16921"/>
                </a:lnTo>
                <a:lnTo>
                  <a:pt x="10513" y="16460"/>
                </a:lnTo>
                <a:lnTo>
                  <a:pt x="10918" y="15982"/>
                </a:lnTo>
                <a:lnTo>
                  <a:pt x="11286" y="15466"/>
                </a:lnTo>
                <a:lnTo>
                  <a:pt x="11618" y="14932"/>
                </a:lnTo>
                <a:lnTo>
                  <a:pt x="11931" y="14361"/>
                </a:lnTo>
                <a:lnTo>
                  <a:pt x="12189" y="13791"/>
                </a:lnTo>
                <a:lnTo>
                  <a:pt x="12428" y="13183"/>
                </a:lnTo>
                <a:lnTo>
                  <a:pt x="12612" y="12557"/>
                </a:lnTo>
                <a:lnTo>
                  <a:pt x="12759" y="11931"/>
                </a:lnTo>
                <a:lnTo>
                  <a:pt x="12870" y="11287"/>
                </a:lnTo>
                <a:lnTo>
                  <a:pt x="12907" y="10955"/>
                </a:lnTo>
                <a:lnTo>
                  <a:pt x="12943" y="10624"/>
                </a:lnTo>
                <a:lnTo>
                  <a:pt x="12962" y="10274"/>
                </a:lnTo>
                <a:lnTo>
                  <a:pt x="12962" y="9943"/>
                </a:lnTo>
                <a:lnTo>
                  <a:pt x="12943" y="9427"/>
                </a:lnTo>
                <a:lnTo>
                  <a:pt x="12907" y="8930"/>
                </a:lnTo>
                <a:lnTo>
                  <a:pt x="12851" y="8433"/>
                </a:lnTo>
                <a:lnTo>
                  <a:pt x="12759" y="7936"/>
                </a:lnTo>
                <a:lnTo>
                  <a:pt x="12649" y="7457"/>
                </a:lnTo>
                <a:lnTo>
                  <a:pt x="12520" y="6978"/>
                </a:lnTo>
                <a:lnTo>
                  <a:pt x="12354" y="6518"/>
                </a:lnTo>
                <a:lnTo>
                  <a:pt x="12189" y="6076"/>
                </a:lnTo>
                <a:lnTo>
                  <a:pt x="11986" y="5634"/>
                </a:lnTo>
                <a:lnTo>
                  <a:pt x="11765" y="5211"/>
                </a:lnTo>
                <a:lnTo>
                  <a:pt x="11526" y="4787"/>
                </a:lnTo>
                <a:lnTo>
                  <a:pt x="11268" y="4382"/>
                </a:lnTo>
                <a:lnTo>
                  <a:pt x="10992" y="3996"/>
                </a:lnTo>
                <a:lnTo>
                  <a:pt x="10697" y="3627"/>
                </a:lnTo>
                <a:lnTo>
                  <a:pt x="10384" y="3259"/>
                </a:lnTo>
                <a:lnTo>
                  <a:pt x="10053" y="2909"/>
                </a:lnTo>
                <a:lnTo>
                  <a:pt x="9703" y="2578"/>
                </a:lnTo>
                <a:lnTo>
                  <a:pt x="9335" y="2265"/>
                </a:lnTo>
                <a:lnTo>
                  <a:pt x="8967" y="1970"/>
                </a:lnTo>
                <a:lnTo>
                  <a:pt x="8580" y="1694"/>
                </a:lnTo>
                <a:lnTo>
                  <a:pt x="8175" y="1436"/>
                </a:lnTo>
                <a:lnTo>
                  <a:pt x="7751" y="1197"/>
                </a:lnTo>
                <a:lnTo>
                  <a:pt x="7328" y="976"/>
                </a:lnTo>
                <a:lnTo>
                  <a:pt x="6886" y="774"/>
                </a:lnTo>
                <a:lnTo>
                  <a:pt x="6444" y="608"/>
                </a:lnTo>
                <a:lnTo>
                  <a:pt x="5984" y="442"/>
                </a:lnTo>
                <a:lnTo>
                  <a:pt x="5505" y="313"/>
                </a:lnTo>
                <a:lnTo>
                  <a:pt x="5026" y="203"/>
                </a:lnTo>
                <a:lnTo>
                  <a:pt x="4529" y="111"/>
                </a:lnTo>
                <a:lnTo>
                  <a:pt x="4032" y="55"/>
                </a:lnTo>
                <a:lnTo>
                  <a:pt x="3535" y="19"/>
                </a:lnTo>
                <a:lnTo>
                  <a:pt x="3020" y="0"/>
                </a:lnTo>
                <a:close/>
              </a:path>
            </a:pathLst>
          </a:custGeom>
          <a:solidFill>
            <a:schemeClr val="l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0" name="Google Shape;40;p5"/>
          <p:cNvSpPr txBox="1">
            <a:spLocks noGrp="1"/>
          </p:cNvSpPr>
          <p:nvPr>
            <p:ph type="title"/>
          </p:nvPr>
        </p:nvSpPr>
        <p:spPr>
          <a:xfrm>
            <a:off x="5760100" y="1190967"/>
            <a:ext cx="5822400" cy="921200"/>
          </a:xfrm>
          <a:prstGeom prst="rect">
            <a:avLst/>
          </a:prstGeom>
        </p:spPr>
        <p:txBody>
          <a:bodyPr spcFirstLastPara="1" wrap="square" lIns="91425" tIns="91425" rIns="91425" bIns="91425" anchor="b" anchorCtr="0">
            <a:noAutofit/>
          </a:bodyPr>
          <a:lstStyle>
            <a:lvl1pPr lvl="0">
              <a:spcBef>
                <a:spcPts val="0"/>
              </a:spcBef>
              <a:spcAft>
                <a:spcPts val="0"/>
              </a:spcAft>
              <a:buSzPts val="3600"/>
              <a:buNone/>
              <a:defRPr/>
            </a:lvl1pPr>
            <a:lvl2pPr lvl="1">
              <a:spcBef>
                <a:spcPts val="0"/>
              </a:spcBef>
              <a:spcAft>
                <a:spcPts val="0"/>
              </a:spcAft>
              <a:buSzPts val="3600"/>
              <a:buNone/>
              <a:defRPr/>
            </a:lvl2pPr>
            <a:lvl3pPr lvl="2">
              <a:spcBef>
                <a:spcPts val="0"/>
              </a:spcBef>
              <a:spcAft>
                <a:spcPts val="0"/>
              </a:spcAft>
              <a:buSzPts val="3600"/>
              <a:buNone/>
              <a:defRPr/>
            </a:lvl3pPr>
            <a:lvl4pPr lvl="3">
              <a:spcBef>
                <a:spcPts val="0"/>
              </a:spcBef>
              <a:spcAft>
                <a:spcPts val="0"/>
              </a:spcAft>
              <a:buSzPts val="3600"/>
              <a:buNone/>
              <a:defRPr/>
            </a:lvl4pPr>
            <a:lvl5pPr lvl="4">
              <a:spcBef>
                <a:spcPts val="0"/>
              </a:spcBef>
              <a:spcAft>
                <a:spcPts val="0"/>
              </a:spcAft>
              <a:buSzPts val="3600"/>
              <a:buNone/>
              <a:defRPr/>
            </a:lvl5pPr>
            <a:lvl6pPr lvl="5">
              <a:spcBef>
                <a:spcPts val="0"/>
              </a:spcBef>
              <a:spcAft>
                <a:spcPts val="0"/>
              </a:spcAft>
              <a:buSzPts val="3600"/>
              <a:buNone/>
              <a:defRPr/>
            </a:lvl6pPr>
            <a:lvl7pPr lvl="6">
              <a:spcBef>
                <a:spcPts val="0"/>
              </a:spcBef>
              <a:spcAft>
                <a:spcPts val="0"/>
              </a:spcAft>
              <a:buSzPts val="3600"/>
              <a:buNone/>
              <a:defRPr/>
            </a:lvl7pPr>
            <a:lvl8pPr lvl="7">
              <a:spcBef>
                <a:spcPts val="0"/>
              </a:spcBef>
              <a:spcAft>
                <a:spcPts val="0"/>
              </a:spcAft>
              <a:buSzPts val="3600"/>
              <a:buNone/>
              <a:defRPr/>
            </a:lvl8pPr>
            <a:lvl9pPr lvl="8">
              <a:spcBef>
                <a:spcPts val="0"/>
              </a:spcBef>
              <a:spcAft>
                <a:spcPts val="0"/>
              </a:spcAft>
              <a:buSzPts val="3600"/>
              <a:buNone/>
              <a:defRPr/>
            </a:lvl9pPr>
          </a:lstStyle>
          <a:p>
            <a:endParaRPr/>
          </a:p>
        </p:txBody>
      </p:sp>
      <p:sp>
        <p:nvSpPr>
          <p:cNvPr id="41" name="Google Shape;41;p5"/>
          <p:cNvSpPr txBox="1">
            <a:spLocks noGrp="1"/>
          </p:cNvSpPr>
          <p:nvPr>
            <p:ph type="body" idx="1"/>
          </p:nvPr>
        </p:nvSpPr>
        <p:spPr>
          <a:xfrm>
            <a:off x="5760100" y="2258900"/>
            <a:ext cx="5822400" cy="4074400"/>
          </a:xfrm>
          <a:prstGeom prst="rect">
            <a:avLst/>
          </a:prstGeom>
        </p:spPr>
        <p:txBody>
          <a:bodyPr spcFirstLastPara="1" wrap="square" lIns="91425" tIns="91425" rIns="91425" bIns="91425" anchor="t" anchorCtr="0">
            <a:noAutofit/>
          </a:bodyPr>
          <a:lstStyle>
            <a:lvl1pPr marL="609585" lvl="0" indent="-507987">
              <a:spcBef>
                <a:spcPts val="800"/>
              </a:spcBef>
              <a:spcAft>
                <a:spcPts val="0"/>
              </a:spcAft>
              <a:buSzPts val="2400"/>
              <a:buChar char="⊷"/>
              <a:defRPr/>
            </a:lvl1pPr>
            <a:lvl2pPr marL="1219170" lvl="1" indent="-507987">
              <a:spcBef>
                <a:spcPts val="0"/>
              </a:spcBef>
              <a:spcAft>
                <a:spcPts val="0"/>
              </a:spcAft>
              <a:buSzPts val="2400"/>
              <a:buChar char="⊶"/>
              <a:defRPr/>
            </a:lvl2pPr>
            <a:lvl3pPr marL="1828754" lvl="2" indent="-507987">
              <a:spcBef>
                <a:spcPts val="0"/>
              </a:spcBef>
              <a:spcAft>
                <a:spcPts val="0"/>
              </a:spcAft>
              <a:buSzPts val="2400"/>
              <a:buChar char="⊸"/>
              <a:defRPr/>
            </a:lvl3pPr>
            <a:lvl4pPr marL="2438339" lvl="3" indent="-507987">
              <a:spcBef>
                <a:spcPts val="0"/>
              </a:spcBef>
              <a:spcAft>
                <a:spcPts val="0"/>
              </a:spcAft>
              <a:buSzPts val="2400"/>
              <a:buChar char="●"/>
              <a:defRPr/>
            </a:lvl4pPr>
            <a:lvl5pPr marL="3047924" lvl="4" indent="-507987">
              <a:spcBef>
                <a:spcPts val="0"/>
              </a:spcBef>
              <a:spcAft>
                <a:spcPts val="0"/>
              </a:spcAft>
              <a:buSzPts val="2400"/>
              <a:buChar char="○"/>
              <a:defRPr/>
            </a:lvl5pPr>
            <a:lvl6pPr marL="3657509" lvl="5" indent="-507987">
              <a:spcBef>
                <a:spcPts val="0"/>
              </a:spcBef>
              <a:spcAft>
                <a:spcPts val="0"/>
              </a:spcAft>
              <a:buSzPts val="2400"/>
              <a:buChar char="■"/>
              <a:defRPr/>
            </a:lvl6pPr>
            <a:lvl7pPr marL="4267093" lvl="6" indent="-507987">
              <a:spcBef>
                <a:spcPts val="0"/>
              </a:spcBef>
              <a:spcAft>
                <a:spcPts val="0"/>
              </a:spcAft>
              <a:buSzPts val="2400"/>
              <a:buChar char="●"/>
              <a:defRPr/>
            </a:lvl7pPr>
            <a:lvl8pPr marL="4876678" lvl="7" indent="-507987">
              <a:spcBef>
                <a:spcPts val="0"/>
              </a:spcBef>
              <a:spcAft>
                <a:spcPts val="0"/>
              </a:spcAft>
              <a:buSzPts val="2400"/>
              <a:buChar char="○"/>
              <a:defRPr/>
            </a:lvl8pPr>
            <a:lvl9pPr marL="5486263" lvl="8" indent="-507987">
              <a:spcBef>
                <a:spcPts val="0"/>
              </a:spcBef>
              <a:spcAft>
                <a:spcPts val="0"/>
              </a:spcAft>
              <a:buSzPts val="2400"/>
              <a:buChar char="■"/>
              <a:defRPr/>
            </a:lvl9pPr>
          </a:lstStyle>
          <a:p>
            <a:endParaRPr/>
          </a:p>
        </p:txBody>
      </p:sp>
      <p:sp>
        <p:nvSpPr>
          <p:cNvPr id="42" name="Google Shape;42;p5"/>
          <p:cNvSpPr txBox="1">
            <a:spLocks noGrp="1"/>
          </p:cNvSpPr>
          <p:nvPr>
            <p:ph type="sldNum" idx="12"/>
          </p:nvPr>
        </p:nvSpPr>
        <p:spPr>
          <a:xfrm>
            <a:off x="101612" y="6333135"/>
            <a:ext cx="7316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2589931941"/>
      </p:ext>
    </p:extLst>
  </p:cSld>
  <p:clrMapOvr>
    <a:masterClrMapping/>
  </p:clrMapOvr>
</p:sldLayout>
</file>

<file path=ppt/slideLayouts/slideLayout508.xml><?xml version="1.0" encoding="utf-8"?>
<p:sldLayout xmlns:a="http://schemas.openxmlformats.org/drawingml/2006/main" xmlns:r="http://schemas.openxmlformats.org/officeDocument/2006/relationships" xmlns:p="http://schemas.openxmlformats.org/presentationml/2006/main" matchingName="Title + 1 column + image">
  <p:cSld name="Title + 1 column + image">
    <p:spTree>
      <p:nvGrpSpPr>
        <p:cNvPr id="1" name="Shape 43"/>
        <p:cNvGrpSpPr/>
        <p:nvPr/>
      </p:nvGrpSpPr>
      <p:grpSpPr>
        <a:xfrm>
          <a:off x="0" y="0"/>
          <a:ext cx="0" cy="0"/>
          <a:chOff x="0" y="0"/>
          <a:chExt cx="0" cy="0"/>
        </a:xfrm>
      </p:grpSpPr>
      <p:sp>
        <p:nvSpPr>
          <p:cNvPr id="44" name="Google Shape;44;p6"/>
          <p:cNvSpPr/>
          <p:nvPr/>
        </p:nvSpPr>
        <p:spPr>
          <a:xfrm>
            <a:off x="1" y="0"/>
            <a:ext cx="12192124" cy="6858029"/>
          </a:xfrm>
          <a:custGeom>
            <a:avLst/>
            <a:gdLst/>
            <a:ahLst/>
            <a:cxnLst/>
            <a:rect l="l" t="t" r="r" b="b"/>
            <a:pathLst>
              <a:path w="94269" h="53026" extrusionOk="0">
                <a:moveTo>
                  <a:pt x="49675" y="4677"/>
                </a:moveTo>
                <a:lnTo>
                  <a:pt x="49730" y="5469"/>
                </a:lnTo>
                <a:lnTo>
                  <a:pt x="49748" y="6408"/>
                </a:lnTo>
                <a:lnTo>
                  <a:pt x="49785" y="7660"/>
                </a:lnTo>
                <a:lnTo>
                  <a:pt x="49785" y="9169"/>
                </a:lnTo>
                <a:lnTo>
                  <a:pt x="49730" y="10900"/>
                </a:lnTo>
                <a:lnTo>
                  <a:pt x="49693" y="11858"/>
                </a:lnTo>
                <a:lnTo>
                  <a:pt x="49638" y="12833"/>
                </a:lnTo>
                <a:lnTo>
                  <a:pt x="49583" y="13846"/>
                </a:lnTo>
                <a:lnTo>
                  <a:pt x="49491" y="14895"/>
                </a:lnTo>
                <a:lnTo>
                  <a:pt x="49380" y="15982"/>
                </a:lnTo>
                <a:lnTo>
                  <a:pt x="49251" y="17086"/>
                </a:lnTo>
                <a:lnTo>
                  <a:pt x="49086" y="18191"/>
                </a:lnTo>
                <a:lnTo>
                  <a:pt x="48920" y="19314"/>
                </a:lnTo>
                <a:lnTo>
                  <a:pt x="48699" y="20456"/>
                </a:lnTo>
                <a:lnTo>
                  <a:pt x="48478" y="21597"/>
                </a:lnTo>
                <a:lnTo>
                  <a:pt x="48202" y="22720"/>
                </a:lnTo>
                <a:lnTo>
                  <a:pt x="47907" y="23844"/>
                </a:lnTo>
                <a:lnTo>
                  <a:pt x="47576" y="24948"/>
                </a:lnTo>
                <a:lnTo>
                  <a:pt x="47208" y="26053"/>
                </a:lnTo>
                <a:lnTo>
                  <a:pt x="47005" y="26587"/>
                </a:lnTo>
                <a:lnTo>
                  <a:pt x="46803" y="27121"/>
                </a:lnTo>
                <a:lnTo>
                  <a:pt x="46582" y="27636"/>
                </a:lnTo>
                <a:lnTo>
                  <a:pt x="46361" y="28152"/>
                </a:lnTo>
                <a:lnTo>
                  <a:pt x="46121" y="28667"/>
                </a:lnTo>
                <a:lnTo>
                  <a:pt x="45882" y="29165"/>
                </a:lnTo>
                <a:lnTo>
                  <a:pt x="45624" y="29643"/>
                </a:lnTo>
                <a:lnTo>
                  <a:pt x="45348" y="30122"/>
                </a:lnTo>
                <a:lnTo>
                  <a:pt x="45072" y="30601"/>
                </a:lnTo>
                <a:lnTo>
                  <a:pt x="44777" y="31061"/>
                </a:lnTo>
                <a:lnTo>
                  <a:pt x="44483" y="31503"/>
                </a:lnTo>
                <a:lnTo>
                  <a:pt x="44170" y="31926"/>
                </a:lnTo>
                <a:lnTo>
                  <a:pt x="43838" y="32350"/>
                </a:lnTo>
                <a:lnTo>
                  <a:pt x="43507" y="32736"/>
                </a:lnTo>
                <a:lnTo>
                  <a:pt x="43157" y="33123"/>
                </a:lnTo>
                <a:lnTo>
                  <a:pt x="42826" y="33491"/>
                </a:lnTo>
                <a:lnTo>
                  <a:pt x="42457" y="33841"/>
                </a:lnTo>
                <a:lnTo>
                  <a:pt x="42108" y="34154"/>
                </a:lnTo>
                <a:lnTo>
                  <a:pt x="41739" y="34467"/>
                </a:lnTo>
                <a:lnTo>
                  <a:pt x="41371" y="34780"/>
                </a:lnTo>
                <a:lnTo>
                  <a:pt x="41003" y="35056"/>
                </a:lnTo>
                <a:lnTo>
                  <a:pt x="40616" y="35314"/>
                </a:lnTo>
                <a:lnTo>
                  <a:pt x="40230" y="35572"/>
                </a:lnTo>
                <a:lnTo>
                  <a:pt x="39843" y="35811"/>
                </a:lnTo>
                <a:lnTo>
                  <a:pt x="39456" y="36032"/>
                </a:lnTo>
                <a:lnTo>
                  <a:pt x="39051" y="36253"/>
                </a:lnTo>
                <a:lnTo>
                  <a:pt x="38665" y="36437"/>
                </a:lnTo>
                <a:lnTo>
                  <a:pt x="38260" y="36621"/>
                </a:lnTo>
                <a:lnTo>
                  <a:pt x="37873" y="36805"/>
                </a:lnTo>
                <a:lnTo>
                  <a:pt x="37468" y="36953"/>
                </a:lnTo>
                <a:lnTo>
                  <a:pt x="36658" y="37247"/>
                </a:lnTo>
                <a:lnTo>
                  <a:pt x="35866" y="37487"/>
                </a:lnTo>
                <a:lnTo>
                  <a:pt x="35056" y="37689"/>
                </a:lnTo>
                <a:lnTo>
                  <a:pt x="34264" y="37836"/>
                </a:lnTo>
                <a:lnTo>
                  <a:pt x="33491" y="37965"/>
                </a:lnTo>
                <a:lnTo>
                  <a:pt x="32718" y="38057"/>
                </a:lnTo>
                <a:lnTo>
                  <a:pt x="31963" y="38131"/>
                </a:lnTo>
                <a:lnTo>
                  <a:pt x="31226" y="38168"/>
                </a:lnTo>
                <a:lnTo>
                  <a:pt x="30527" y="38186"/>
                </a:lnTo>
                <a:lnTo>
                  <a:pt x="29845" y="38168"/>
                </a:lnTo>
                <a:lnTo>
                  <a:pt x="29201" y="38149"/>
                </a:lnTo>
                <a:lnTo>
                  <a:pt x="28575" y="38113"/>
                </a:lnTo>
                <a:lnTo>
                  <a:pt x="27986" y="38057"/>
                </a:lnTo>
                <a:lnTo>
                  <a:pt x="27452" y="37984"/>
                </a:lnTo>
                <a:lnTo>
                  <a:pt x="26955" y="37928"/>
                </a:lnTo>
                <a:lnTo>
                  <a:pt x="26089" y="37781"/>
                </a:lnTo>
                <a:lnTo>
                  <a:pt x="25445" y="37652"/>
                </a:lnTo>
                <a:lnTo>
                  <a:pt x="25040" y="37560"/>
                </a:lnTo>
                <a:lnTo>
                  <a:pt x="24911" y="37523"/>
                </a:lnTo>
                <a:lnTo>
                  <a:pt x="24837" y="37395"/>
                </a:lnTo>
                <a:lnTo>
                  <a:pt x="24635" y="37026"/>
                </a:lnTo>
                <a:lnTo>
                  <a:pt x="24322" y="36456"/>
                </a:lnTo>
                <a:lnTo>
                  <a:pt x="23954" y="35664"/>
                </a:lnTo>
                <a:lnTo>
                  <a:pt x="23751" y="35204"/>
                </a:lnTo>
                <a:lnTo>
                  <a:pt x="23549" y="34706"/>
                </a:lnTo>
                <a:lnTo>
                  <a:pt x="23346" y="34154"/>
                </a:lnTo>
                <a:lnTo>
                  <a:pt x="23125" y="33565"/>
                </a:lnTo>
                <a:lnTo>
                  <a:pt x="22923" y="32957"/>
                </a:lnTo>
                <a:lnTo>
                  <a:pt x="22738" y="32294"/>
                </a:lnTo>
                <a:lnTo>
                  <a:pt x="22554" y="31613"/>
                </a:lnTo>
                <a:lnTo>
                  <a:pt x="22389" y="30895"/>
                </a:lnTo>
                <a:lnTo>
                  <a:pt x="22241" y="30159"/>
                </a:lnTo>
                <a:lnTo>
                  <a:pt x="22112" y="29385"/>
                </a:lnTo>
                <a:lnTo>
                  <a:pt x="22020" y="28612"/>
                </a:lnTo>
                <a:lnTo>
                  <a:pt x="21965" y="27802"/>
                </a:lnTo>
                <a:lnTo>
                  <a:pt x="21928" y="26974"/>
                </a:lnTo>
                <a:lnTo>
                  <a:pt x="21947" y="26145"/>
                </a:lnTo>
                <a:lnTo>
                  <a:pt x="22002" y="25298"/>
                </a:lnTo>
                <a:lnTo>
                  <a:pt x="22039" y="24856"/>
                </a:lnTo>
                <a:lnTo>
                  <a:pt x="22094" y="24433"/>
                </a:lnTo>
                <a:lnTo>
                  <a:pt x="22168" y="23991"/>
                </a:lnTo>
                <a:lnTo>
                  <a:pt x="22241" y="23567"/>
                </a:lnTo>
                <a:lnTo>
                  <a:pt x="22333" y="23125"/>
                </a:lnTo>
                <a:lnTo>
                  <a:pt x="22444" y="22684"/>
                </a:lnTo>
                <a:lnTo>
                  <a:pt x="22573" y="22260"/>
                </a:lnTo>
                <a:lnTo>
                  <a:pt x="22702" y="21818"/>
                </a:lnTo>
                <a:lnTo>
                  <a:pt x="22849" y="21376"/>
                </a:lnTo>
                <a:lnTo>
                  <a:pt x="23033" y="20935"/>
                </a:lnTo>
                <a:lnTo>
                  <a:pt x="23217" y="20493"/>
                </a:lnTo>
                <a:lnTo>
                  <a:pt x="23420" y="20069"/>
                </a:lnTo>
                <a:lnTo>
                  <a:pt x="23622" y="19627"/>
                </a:lnTo>
                <a:lnTo>
                  <a:pt x="23862" y="19185"/>
                </a:lnTo>
                <a:lnTo>
                  <a:pt x="24119" y="18762"/>
                </a:lnTo>
                <a:lnTo>
                  <a:pt x="24396" y="18320"/>
                </a:lnTo>
                <a:lnTo>
                  <a:pt x="24690" y="17897"/>
                </a:lnTo>
                <a:lnTo>
                  <a:pt x="24985" y="17473"/>
                </a:lnTo>
                <a:lnTo>
                  <a:pt x="25316" y="17050"/>
                </a:lnTo>
                <a:lnTo>
                  <a:pt x="25666" y="16645"/>
                </a:lnTo>
                <a:lnTo>
                  <a:pt x="26034" y="16240"/>
                </a:lnTo>
                <a:lnTo>
                  <a:pt x="26402" y="15834"/>
                </a:lnTo>
                <a:lnTo>
                  <a:pt x="26789" y="15448"/>
                </a:lnTo>
                <a:lnTo>
                  <a:pt x="27176" y="15061"/>
                </a:lnTo>
                <a:lnTo>
                  <a:pt x="27599" y="14693"/>
                </a:lnTo>
                <a:lnTo>
                  <a:pt x="28023" y="14325"/>
                </a:lnTo>
                <a:lnTo>
                  <a:pt x="28446" y="13956"/>
                </a:lnTo>
                <a:lnTo>
                  <a:pt x="28888" y="13607"/>
                </a:lnTo>
                <a:lnTo>
                  <a:pt x="29348" y="13257"/>
                </a:lnTo>
                <a:lnTo>
                  <a:pt x="29809" y="12925"/>
                </a:lnTo>
                <a:lnTo>
                  <a:pt x="30766" y="12263"/>
                </a:lnTo>
                <a:lnTo>
                  <a:pt x="31742" y="11637"/>
                </a:lnTo>
                <a:lnTo>
                  <a:pt x="32736" y="11047"/>
                </a:lnTo>
                <a:lnTo>
                  <a:pt x="33749" y="10477"/>
                </a:lnTo>
                <a:lnTo>
                  <a:pt x="34780" y="9943"/>
                </a:lnTo>
                <a:lnTo>
                  <a:pt x="35811" y="9446"/>
                </a:lnTo>
                <a:lnTo>
                  <a:pt x="36842" y="8949"/>
                </a:lnTo>
                <a:lnTo>
                  <a:pt x="37873" y="8507"/>
                </a:lnTo>
                <a:lnTo>
                  <a:pt x="38904" y="8065"/>
                </a:lnTo>
                <a:lnTo>
                  <a:pt x="39898" y="7678"/>
                </a:lnTo>
                <a:lnTo>
                  <a:pt x="40892" y="7291"/>
                </a:lnTo>
                <a:lnTo>
                  <a:pt x="41850" y="6960"/>
                </a:lnTo>
                <a:lnTo>
                  <a:pt x="42770" y="6629"/>
                </a:lnTo>
                <a:lnTo>
                  <a:pt x="43673" y="6334"/>
                </a:lnTo>
                <a:lnTo>
                  <a:pt x="45330" y="5819"/>
                </a:lnTo>
                <a:lnTo>
                  <a:pt x="46784" y="5395"/>
                </a:lnTo>
                <a:lnTo>
                  <a:pt x="47981" y="5082"/>
                </a:lnTo>
                <a:lnTo>
                  <a:pt x="48902" y="4861"/>
                </a:lnTo>
                <a:lnTo>
                  <a:pt x="49675" y="4677"/>
                </a:lnTo>
                <a:close/>
                <a:moveTo>
                  <a:pt x="12299" y="28888"/>
                </a:moveTo>
                <a:lnTo>
                  <a:pt x="12888" y="28925"/>
                </a:lnTo>
                <a:lnTo>
                  <a:pt x="13496" y="28962"/>
                </a:lnTo>
                <a:lnTo>
                  <a:pt x="14085" y="29036"/>
                </a:lnTo>
                <a:lnTo>
                  <a:pt x="14656" y="29128"/>
                </a:lnTo>
                <a:lnTo>
                  <a:pt x="15226" y="29238"/>
                </a:lnTo>
                <a:lnTo>
                  <a:pt x="15779" y="29385"/>
                </a:lnTo>
                <a:lnTo>
                  <a:pt x="16313" y="29551"/>
                </a:lnTo>
                <a:lnTo>
                  <a:pt x="16828" y="29754"/>
                </a:lnTo>
                <a:lnTo>
                  <a:pt x="17233" y="29938"/>
                </a:lnTo>
                <a:lnTo>
                  <a:pt x="17620" y="30140"/>
                </a:lnTo>
                <a:lnTo>
                  <a:pt x="17988" y="30343"/>
                </a:lnTo>
                <a:lnTo>
                  <a:pt x="18320" y="30582"/>
                </a:lnTo>
                <a:lnTo>
                  <a:pt x="18651" y="30822"/>
                </a:lnTo>
                <a:lnTo>
                  <a:pt x="18964" y="31061"/>
                </a:lnTo>
                <a:lnTo>
                  <a:pt x="19240" y="31337"/>
                </a:lnTo>
                <a:lnTo>
                  <a:pt x="19516" y="31613"/>
                </a:lnTo>
                <a:lnTo>
                  <a:pt x="19756" y="31889"/>
                </a:lnTo>
                <a:lnTo>
                  <a:pt x="19995" y="32184"/>
                </a:lnTo>
                <a:lnTo>
                  <a:pt x="20216" y="32479"/>
                </a:lnTo>
                <a:lnTo>
                  <a:pt x="20419" y="32773"/>
                </a:lnTo>
                <a:lnTo>
                  <a:pt x="20603" y="33068"/>
                </a:lnTo>
                <a:lnTo>
                  <a:pt x="20768" y="33381"/>
                </a:lnTo>
                <a:lnTo>
                  <a:pt x="20934" y="33694"/>
                </a:lnTo>
                <a:lnTo>
                  <a:pt x="21081" y="34007"/>
                </a:lnTo>
                <a:lnTo>
                  <a:pt x="21339" y="34614"/>
                </a:lnTo>
                <a:lnTo>
                  <a:pt x="21542" y="35222"/>
                </a:lnTo>
                <a:lnTo>
                  <a:pt x="21707" y="35811"/>
                </a:lnTo>
                <a:lnTo>
                  <a:pt x="21836" y="36363"/>
                </a:lnTo>
                <a:lnTo>
                  <a:pt x="21928" y="36879"/>
                </a:lnTo>
                <a:lnTo>
                  <a:pt x="22002" y="37339"/>
                </a:lnTo>
                <a:lnTo>
                  <a:pt x="22039" y="37763"/>
                </a:lnTo>
                <a:lnTo>
                  <a:pt x="22076" y="38113"/>
                </a:lnTo>
                <a:lnTo>
                  <a:pt x="8359" y="32957"/>
                </a:lnTo>
                <a:lnTo>
                  <a:pt x="21597" y="39162"/>
                </a:lnTo>
                <a:lnTo>
                  <a:pt x="21321" y="39383"/>
                </a:lnTo>
                <a:lnTo>
                  <a:pt x="20989" y="39641"/>
                </a:lnTo>
                <a:lnTo>
                  <a:pt x="20603" y="39917"/>
                </a:lnTo>
                <a:lnTo>
                  <a:pt x="20161" y="40212"/>
                </a:lnTo>
                <a:lnTo>
                  <a:pt x="19682" y="40506"/>
                </a:lnTo>
                <a:lnTo>
                  <a:pt x="19148" y="40801"/>
                </a:lnTo>
                <a:lnTo>
                  <a:pt x="18559" y="41058"/>
                </a:lnTo>
                <a:lnTo>
                  <a:pt x="17951" y="41298"/>
                </a:lnTo>
                <a:lnTo>
                  <a:pt x="17638" y="41408"/>
                </a:lnTo>
                <a:lnTo>
                  <a:pt x="17307" y="41519"/>
                </a:lnTo>
                <a:lnTo>
                  <a:pt x="16957" y="41592"/>
                </a:lnTo>
                <a:lnTo>
                  <a:pt x="16626" y="41666"/>
                </a:lnTo>
                <a:lnTo>
                  <a:pt x="16276" y="41740"/>
                </a:lnTo>
                <a:lnTo>
                  <a:pt x="15908" y="41776"/>
                </a:lnTo>
                <a:lnTo>
                  <a:pt x="15539" y="41813"/>
                </a:lnTo>
                <a:lnTo>
                  <a:pt x="15171" y="41832"/>
                </a:lnTo>
                <a:lnTo>
                  <a:pt x="14785" y="41832"/>
                </a:lnTo>
                <a:lnTo>
                  <a:pt x="14416" y="41813"/>
                </a:lnTo>
                <a:lnTo>
                  <a:pt x="14011" y="41776"/>
                </a:lnTo>
                <a:lnTo>
                  <a:pt x="13625" y="41703"/>
                </a:lnTo>
                <a:lnTo>
                  <a:pt x="13220" y="41611"/>
                </a:lnTo>
                <a:lnTo>
                  <a:pt x="12815" y="41519"/>
                </a:lnTo>
                <a:lnTo>
                  <a:pt x="12410" y="41371"/>
                </a:lnTo>
                <a:lnTo>
                  <a:pt x="12004" y="41224"/>
                </a:lnTo>
                <a:lnTo>
                  <a:pt x="11507" y="40985"/>
                </a:lnTo>
                <a:lnTo>
                  <a:pt x="11010" y="40727"/>
                </a:lnTo>
                <a:lnTo>
                  <a:pt x="10513" y="40432"/>
                </a:lnTo>
                <a:lnTo>
                  <a:pt x="10034" y="40101"/>
                </a:lnTo>
                <a:lnTo>
                  <a:pt x="9574" y="39751"/>
                </a:lnTo>
                <a:lnTo>
                  <a:pt x="9114" y="39383"/>
                </a:lnTo>
                <a:lnTo>
                  <a:pt x="8654" y="38978"/>
                </a:lnTo>
                <a:lnTo>
                  <a:pt x="8230" y="38573"/>
                </a:lnTo>
                <a:lnTo>
                  <a:pt x="7788" y="38149"/>
                </a:lnTo>
                <a:lnTo>
                  <a:pt x="7383" y="37708"/>
                </a:lnTo>
                <a:lnTo>
                  <a:pt x="6978" y="37266"/>
                </a:lnTo>
                <a:lnTo>
                  <a:pt x="6591" y="36805"/>
                </a:lnTo>
                <a:lnTo>
                  <a:pt x="6223" y="36345"/>
                </a:lnTo>
                <a:lnTo>
                  <a:pt x="5855" y="35885"/>
                </a:lnTo>
                <a:lnTo>
                  <a:pt x="5192" y="34983"/>
                </a:lnTo>
                <a:lnTo>
                  <a:pt x="4585" y="34080"/>
                </a:lnTo>
                <a:lnTo>
                  <a:pt x="4032" y="33252"/>
                </a:lnTo>
                <a:lnTo>
                  <a:pt x="3572" y="32479"/>
                </a:lnTo>
                <a:lnTo>
                  <a:pt x="3167" y="31797"/>
                </a:lnTo>
                <a:lnTo>
                  <a:pt x="2854" y="31245"/>
                </a:lnTo>
                <a:lnTo>
                  <a:pt x="2633" y="30803"/>
                </a:lnTo>
                <a:lnTo>
                  <a:pt x="2430" y="30435"/>
                </a:lnTo>
                <a:lnTo>
                  <a:pt x="2835" y="30324"/>
                </a:lnTo>
                <a:lnTo>
                  <a:pt x="3296" y="30177"/>
                </a:lnTo>
                <a:lnTo>
                  <a:pt x="3922" y="30011"/>
                </a:lnTo>
                <a:lnTo>
                  <a:pt x="4677" y="29827"/>
                </a:lnTo>
                <a:lnTo>
                  <a:pt x="5560" y="29625"/>
                </a:lnTo>
                <a:lnTo>
                  <a:pt x="6536" y="29422"/>
                </a:lnTo>
                <a:lnTo>
                  <a:pt x="7604" y="29238"/>
                </a:lnTo>
                <a:lnTo>
                  <a:pt x="8727" y="29091"/>
                </a:lnTo>
                <a:lnTo>
                  <a:pt x="9298" y="29017"/>
                </a:lnTo>
                <a:lnTo>
                  <a:pt x="9887" y="28962"/>
                </a:lnTo>
                <a:lnTo>
                  <a:pt x="10495" y="28925"/>
                </a:lnTo>
                <a:lnTo>
                  <a:pt x="11084" y="28907"/>
                </a:lnTo>
                <a:lnTo>
                  <a:pt x="11691" y="28888"/>
                </a:lnTo>
                <a:close/>
                <a:moveTo>
                  <a:pt x="0" y="0"/>
                </a:moveTo>
                <a:lnTo>
                  <a:pt x="0" y="53026"/>
                </a:lnTo>
                <a:lnTo>
                  <a:pt x="17694" y="53026"/>
                </a:lnTo>
                <a:lnTo>
                  <a:pt x="17583" y="52621"/>
                </a:lnTo>
                <a:lnTo>
                  <a:pt x="17510" y="52216"/>
                </a:lnTo>
                <a:lnTo>
                  <a:pt x="17436" y="51829"/>
                </a:lnTo>
                <a:lnTo>
                  <a:pt x="17381" y="51424"/>
                </a:lnTo>
                <a:lnTo>
                  <a:pt x="17344" y="51093"/>
                </a:lnTo>
                <a:lnTo>
                  <a:pt x="17325" y="50761"/>
                </a:lnTo>
                <a:lnTo>
                  <a:pt x="17325" y="50117"/>
                </a:lnTo>
                <a:lnTo>
                  <a:pt x="17344" y="49491"/>
                </a:lnTo>
                <a:lnTo>
                  <a:pt x="17417" y="48883"/>
                </a:lnTo>
                <a:lnTo>
                  <a:pt x="17528" y="48294"/>
                </a:lnTo>
                <a:lnTo>
                  <a:pt x="17675" y="47723"/>
                </a:lnTo>
                <a:lnTo>
                  <a:pt x="17841" y="47171"/>
                </a:lnTo>
                <a:lnTo>
                  <a:pt x="18043" y="46656"/>
                </a:lnTo>
                <a:lnTo>
                  <a:pt x="18264" y="46140"/>
                </a:lnTo>
                <a:lnTo>
                  <a:pt x="18504" y="45661"/>
                </a:lnTo>
                <a:lnTo>
                  <a:pt x="18780" y="45201"/>
                </a:lnTo>
                <a:lnTo>
                  <a:pt x="19056" y="44759"/>
                </a:lnTo>
                <a:lnTo>
                  <a:pt x="19351" y="44336"/>
                </a:lnTo>
                <a:lnTo>
                  <a:pt x="19664" y="43931"/>
                </a:lnTo>
                <a:lnTo>
                  <a:pt x="19977" y="43544"/>
                </a:lnTo>
                <a:lnTo>
                  <a:pt x="20290" y="43176"/>
                </a:lnTo>
                <a:lnTo>
                  <a:pt x="20621" y="42844"/>
                </a:lnTo>
                <a:lnTo>
                  <a:pt x="20934" y="42531"/>
                </a:lnTo>
                <a:lnTo>
                  <a:pt x="21266" y="42237"/>
                </a:lnTo>
                <a:lnTo>
                  <a:pt x="21579" y="41961"/>
                </a:lnTo>
                <a:lnTo>
                  <a:pt x="22168" y="41463"/>
                </a:lnTo>
                <a:lnTo>
                  <a:pt x="22702" y="41077"/>
                </a:lnTo>
                <a:lnTo>
                  <a:pt x="23162" y="40764"/>
                </a:lnTo>
                <a:lnTo>
                  <a:pt x="23512" y="40525"/>
                </a:lnTo>
                <a:lnTo>
                  <a:pt x="23825" y="40359"/>
                </a:lnTo>
                <a:lnTo>
                  <a:pt x="24175" y="40451"/>
                </a:lnTo>
                <a:lnTo>
                  <a:pt x="24561" y="40598"/>
                </a:lnTo>
                <a:lnTo>
                  <a:pt x="25095" y="40801"/>
                </a:lnTo>
                <a:lnTo>
                  <a:pt x="25703" y="41058"/>
                </a:lnTo>
                <a:lnTo>
                  <a:pt x="26384" y="41408"/>
                </a:lnTo>
                <a:lnTo>
                  <a:pt x="26752" y="41592"/>
                </a:lnTo>
                <a:lnTo>
                  <a:pt x="27139" y="41813"/>
                </a:lnTo>
                <a:lnTo>
                  <a:pt x="27526" y="42053"/>
                </a:lnTo>
                <a:lnTo>
                  <a:pt x="27912" y="42310"/>
                </a:lnTo>
                <a:lnTo>
                  <a:pt x="28317" y="42587"/>
                </a:lnTo>
                <a:lnTo>
                  <a:pt x="28704" y="42881"/>
                </a:lnTo>
                <a:lnTo>
                  <a:pt x="29091" y="43213"/>
                </a:lnTo>
                <a:lnTo>
                  <a:pt x="29477" y="43562"/>
                </a:lnTo>
                <a:lnTo>
                  <a:pt x="29845" y="43931"/>
                </a:lnTo>
                <a:lnTo>
                  <a:pt x="30214" y="44317"/>
                </a:lnTo>
                <a:lnTo>
                  <a:pt x="30563" y="44741"/>
                </a:lnTo>
                <a:lnTo>
                  <a:pt x="30895" y="45183"/>
                </a:lnTo>
                <a:lnTo>
                  <a:pt x="31208" y="45643"/>
                </a:lnTo>
                <a:lnTo>
                  <a:pt x="31502" y="46140"/>
                </a:lnTo>
                <a:lnTo>
                  <a:pt x="31760" y="46656"/>
                </a:lnTo>
                <a:lnTo>
                  <a:pt x="32000" y="47208"/>
                </a:lnTo>
                <a:lnTo>
                  <a:pt x="32221" y="47779"/>
                </a:lnTo>
                <a:lnTo>
                  <a:pt x="32386" y="48386"/>
                </a:lnTo>
                <a:lnTo>
                  <a:pt x="32534" y="49012"/>
                </a:lnTo>
                <a:lnTo>
                  <a:pt x="32570" y="49344"/>
                </a:lnTo>
                <a:lnTo>
                  <a:pt x="32626" y="49675"/>
                </a:lnTo>
                <a:lnTo>
                  <a:pt x="32662" y="50080"/>
                </a:lnTo>
                <a:lnTo>
                  <a:pt x="32681" y="50485"/>
                </a:lnTo>
                <a:lnTo>
                  <a:pt x="32699" y="50909"/>
                </a:lnTo>
                <a:lnTo>
                  <a:pt x="32681" y="51332"/>
                </a:lnTo>
                <a:lnTo>
                  <a:pt x="32662" y="51756"/>
                </a:lnTo>
                <a:lnTo>
                  <a:pt x="32644" y="52179"/>
                </a:lnTo>
                <a:lnTo>
                  <a:pt x="32589" y="52603"/>
                </a:lnTo>
                <a:lnTo>
                  <a:pt x="32534" y="53026"/>
                </a:lnTo>
                <a:lnTo>
                  <a:pt x="94268" y="53026"/>
                </a:lnTo>
                <a:lnTo>
                  <a:pt x="94268" y="0"/>
                </a:lnTo>
                <a:close/>
              </a:path>
            </a:pathLst>
          </a:custGeom>
          <a:solidFill>
            <a:srgbClr val="FFFFFF"/>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5" name="Google Shape;45;p6"/>
          <p:cNvSpPr/>
          <p:nvPr/>
        </p:nvSpPr>
        <p:spPr>
          <a:xfrm>
            <a:off x="1" y="5514847"/>
            <a:ext cx="1447887" cy="1343127"/>
          </a:xfrm>
          <a:custGeom>
            <a:avLst/>
            <a:gdLst/>
            <a:ahLst/>
            <a:cxnLst/>
            <a:rect l="l" t="t" r="r" b="b"/>
            <a:pathLst>
              <a:path w="11195" h="10385" extrusionOk="0">
                <a:moveTo>
                  <a:pt x="3811" y="1"/>
                </a:moveTo>
                <a:lnTo>
                  <a:pt x="3517" y="19"/>
                </a:lnTo>
                <a:lnTo>
                  <a:pt x="2964" y="93"/>
                </a:lnTo>
                <a:lnTo>
                  <a:pt x="2430" y="203"/>
                </a:lnTo>
                <a:lnTo>
                  <a:pt x="1915" y="351"/>
                </a:lnTo>
                <a:lnTo>
                  <a:pt x="1399" y="535"/>
                </a:lnTo>
                <a:lnTo>
                  <a:pt x="921" y="756"/>
                </a:lnTo>
                <a:lnTo>
                  <a:pt x="442" y="995"/>
                </a:lnTo>
                <a:lnTo>
                  <a:pt x="0" y="1290"/>
                </a:lnTo>
                <a:lnTo>
                  <a:pt x="0" y="10385"/>
                </a:lnTo>
                <a:lnTo>
                  <a:pt x="10403" y="10385"/>
                </a:lnTo>
                <a:lnTo>
                  <a:pt x="10568" y="10017"/>
                </a:lnTo>
                <a:lnTo>
                  <a:pt x="10734" y="9630"/>
                </a:lnTo>
                <a:lnTo>
                  <a:pt x="10881" y="9225"/>
                </a:lnTo>
                <a:lnTo>
                  <a:pt x="10992" y="8820"/>
                </a:lnTo>
                <a:lnTo>
                  <a:pt x="11084" y="8397"/>
                </a:lnTo>
                <a:lnTo>
                  <a:pt x="11139" y="7973"/>
                </a:lnTo>
                <a:lnTo>
                  <a:pt x="11176" y="7550"/>
                </a:lnTo>
                <a:lnTo>
                  <a:pt x="11194" y="7108"/>
                </a:lnTo>
                <a:lnTo>
                  <a:pt x="11176" y="6740"/>
                </a:lnTo>
                <a:lnTo>
                  <a:pt x="11158" y="6390"/>
                </a:lnTo>
                <a:lnTo>
                  <a:pt x="11121" y="6021"/>
                </a:lnTo>
                <a:lnTo>
                  <a:pt x="11047" y="5672"/>
                </a:lnTo>
                <a:lnTo>
                  <a:pt x="10973" y="5340"/>
                </a:lnTo>
                <a:lnTo>
                  <a:pt x="10881" y="4990"/>
                </a:lnTo>
                <a:lnTo>
                  <a:pt x="10771" y="4659"/>
                </a:lnTo>
                <a:lnTo>
                  <a:pt x="10642" y="4346"/>
                </a:lnTo>
                <a:lnTo>
                  <a:pt x="10495" y="4033"/>
                </a:lnTo>
                <a:lnTo>
                  <a:pt x="10329" y="3720"/>
                </a:lnTo>
                <a:lnTo>
                  <a:pt x="10163" y="3425"/>
                </a:lnTo>
                <a:lnTo>
                  <a:pt x="9979" y="3131"/>
                </a:lnTo>
                <a:lnTo>
                  <a:pt x="9777" y="2855"/>
                </a:lnTo>
                <a:lnTo>
                  <a:pt x="9574" y="2578"/>
                </a:lnTo>
                <a:lnTo>
                  <a:pt x="9353" y="2321"/>
                </a:lnTo>
                <a:lnTo>
                  <a:pt x="9114" y="2081"/>
                </a:lnTo>
                <a:lnTo>
                  <a:pt x="8874" y="1842"/>
                </a:lnTo>
                <a:lnTo>
                  <a:pt x="8617" y="1621"/>
                </a:lnTo>
                <a:lnTo>
                  <a:pt x="8341" y="1419"/>
                </a:lnTo>
                <a:lnTo>
                  <a:pt x="8064" y="1216"/>
                </a:lnTo>
                <a:lnTo>
                  <a:pt x="7770" y="1032"/>
                </a:lnTo>
                <a:lnTo>
                  <a:pt x="7475" y="866"/>
                </a:lnTo>
                <a:lnTo>
                  <a:pt x="7162" y="700"/>
                </a:lnTo>
                <a:lnTo>
                  <a:pt x="6849" y="553"/>
                </a:lnTo>
                <a:lnTo>
                  <a:pt x="6536" y="424"/>
                </a:lnTo>
                <a:lnTo>
                  <a:pt x="6205" y="314"/>
                </a:lnTo>
                <a:lnTo>
                  <a:pt x="5855" y="222"/>
                </a:lnTo>
                <a:lnTo>
                  <a:pt x="5524" y="148"/>
                </a:lnTo>
                <a:lnTo>
                  <a:pt x="5174" y="74"/>
                </a:lnTo>
                <a:lnTo>
                  <a:pt x="4805" y="38"/>
                </a:lnTo>
                <a:lnTo>
                  <a:pt x="4456" y="19"/>
                </a:lnTo>
                <a:lnTo>
                  <a:pt x="4087" y="1"/>
                </a:lnTo>
                <a:close/>
              </a:path>
            </a:pathLst>
          </a:custGeom>
          <a:solidFill>
            <a:schemeClr val="l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6" name="Google Shape;46;p6"/>
          <p:cNvSpPr/>
          <p:nvPr/>
        </p:nvSpPr>
        <p:spPr>
          <a:xfrm>
            <a:off x="1" y="1"/>
            <a:ext cx="2581364" cy="3333825"/>
          </a:xfrm>
          <a:custGeom>
            <a:avLst/>
            <a:gdLst/>
            <a:ahLst/>
            <a:cxnLst/>
            <a:rect l="l" t="t" r="r" b="b"/>
            <a:pathLst>
              <a:path w="19959" h="25777" extrusionOk="0">
                <a:moveTo>
                  <a:pt x="0" y="0"/>
                </a:moveTo>
                <a:lnTo>
                  <a:pt x="0" y="24727"/>
                </a:lnTo>
                <a:lnTo>
                  <a:pt x="626" y="24967"/>
                </a:lnTo>
                <a:lnTo>
                  <a:pt x="1289" y="25188"/>
                </a:lnTo>
                <a:lnTo>
                  <a:pt x="1952" y="25353"/>
                </a:lnTo>
                <a:lnTo>
                  <a:pt x="2614" y="25501"/>
                </a:lnTo>
                <a:lnTo>
                  <a:pt x="3296" y="25629"/>
                </a:lnTo>
                <a:lnTo>
                  <a:pt x="3995" y="25703"/>
                </a:lnTo>
                <a:lnTo>
                  <a:pt x="4695" y="25758"/>
                </a:lnTo>
                <a:lnTo>
                  <a:pt x="5413" y="25777"/>
                </a:lnTo>
                <a:lnTo>
                  <a:pt x="6168" y="25758"/>
                </a:lnTo>
                <a:lnTo>
                  <a:pt x="6904" y="25703"/>
                </a:lnTo>
                <a:lnTo>
                  <a:pt x="7622" y="25611"/>
                </a:lnTo>
                <a:lnTo>
                  <a:pt x="8341" y="25482"/>
                </a:lnTo>
                <a:lnTo>
                  <a:pt x="9040" y="25316"/>
                </a:lnTo>
                <a:lnTo>
                  <a:pt x="9740" y="25114"/>
                </a:lnTo>
                <a:lnTo>
                  <a:pt x="10421" y="24893"/>
                </a:lnTo>
                <a:lnTo>
                  <a:pt x="11084" y="24635"/>
                </a:lnTo>
                <a:lnTo>
                  <a:pt x="11710" y="24341"/>
                </a:lnTo>
                <a:lnTo>
                  <a:pt x="12354" y="24028"/>
                </a:lnTo>
                <a:lnTo>
                  <a:pt x="12962" y="23678"/>
                </a:lnTo>
                <a:lnTo>
                  <a:pt x="13551" y="23291"/>
                </a:lnTo>
                <a:lnTo>
                  <a:pt x="14122" y="22886"/>
                </a:lnTo>
                <a:lnTo>
                  <a:pt x="14674" y="22463"/>
                </a:lnTo>
                <a:lnTo>
                  <a:pt x="15190" y="22002"/>
                </a:lnTo>
                <a:lnTo>
                  <a:pt x="15705" y="21524"/>
                </a:lnTo>
                <a:lnTo>
                  <a:pt x="16184" y="21008"/>
                </a:lnTo>
                <a:lnTo>
                  <a:pt x="16644" y="20493"/>
                </a:lnTo>
                <a:lnTo>
                  <a:pt x="17068" y="19940"/>
                </a:lnTo>
                <a:lnTo>
                  <a:pt x="17473" y="19370"/>
                </a:lnTo>
                <a:lnTo>
                  <a:pt x="17859" y="18780"/>
                </a:lnTo>
                <a:lnTo>
                  <a:pt x="18209" y="18173"/>
                </a:lnTo>
                <a:lnTo>
                  <a:pt x="18522" y="17528"/>
                </a:lnTo>
                <a:lnTo>
                  <a:pt x="18817" y="16902"/>
                </a:lnTo>
                <a:lnTo>
                  <a:pt x="19075" y="16240"/>
                </a:lnTo>
                <a:lnTo>
                  <a:pt x="19295" y="15558"/>
                </a:lnTo>
                <a:lnTo>
                  <a:pt x="19498" y="14859"/>
                </a:lnTo>
                <a:lnTo>
                  <a:pt x="19664" y="14159"/>
                </a:lnTo>
                <a:lnTo>
                  <a:pt x="19793" y="13441"/>
                </a:lnTo>
                <a:lnTo>
                  <a:pt x="19885" y="12723"/>
                </a:lnTo>
                <a:lnTo>
                  <a:pt x="19940" y="11986"/>
                </a:lnTo>
                <a:lnTo>
                  <a:pt x="19958" y="11232"/>
                </a:lnTo>
                <a:lnTo>
                  <a:pt x="19958" y="10808"/>
                </a:lnTo>
                <a:lnTo>
                  <a:pt x="19940" y="10385"/>
                </a:lnTo>
                <a:lnTo>
                  <a:pt x="19903" y="9980"/>
                </a:lnTo>
                <a:lnTo>
                  <a:pt x="19866" y="9556"/>
                </a:lnTo>
                <a:lnTo>
                  <a:pt x="19811" y="9151"/>
                </a:lnTo>
                <a:lnTo>
                  <a:pt x="19737" y="8746"/>
                </a:lnTo>
                <a:lnTo>
                  <a:pt x="19664" y="8341"/>
                </a:lnTo>
                <a:lnTo>
                  <a:pt x="19590" y="7936"/>
                </a:lnTo>
                <a:lnTo>
                  <a:pt x="19480" y="7549"/>
                </a:lnTo>
                <a:lnTo>
                  <a:pt x="19388" y="7163"/>
                </a:lnTo>
                <a:lnTo>
                  <a:pt x="19259" y="6776"/>
                </a:lnTo>
                <a:lnTo>
                  <a:pt x="19130" y="6389"/>
                </a:lnTo>
                <a:lnTo>
                  <a:pt x="19001" y="6021"/>
                </a:lnTo>
                <a:lnTo>
                  <a:pt x="18854" y="5653"/>
                </a:lnTo>
                <a:lnTo>
                  <a:pt x="18522" y="4916"/>
                </a:lnTo>
                <a:lnTo>
                  <a:pt x="18154" y="4217"/>
                </a:lnTo>
                <a:lnTo>
                  <a:pt x="17749" y="3536"/>
                </a:lnTo>
                <a:lnTo>
                  <a:pt x="17325" y="2873"/>
                </a:lnTo>
                <a:lnTo>
                  <a:pt x="16847" y="2247"/>
                </a:lnTo>
                <a:lnTo>
                  <a:pt x="16350" y="1639"/>
                </a:lnTo>
                <a:lnTo>
                  <a:pt x="15816" y="1068"/>
                </a:lnTo>
                <a:lnTo>
                  <a:pt x="15245" y="516"/>
                </a:lnTo>
                <a:lnTo>
                  <a:pt x="14656" y="0"/>
                </a:lnTo>
                <a:close/>
              </a:path>
            </a:pathLst>
          </a:custGeom>
          <a:solidFill>
            <a:schemeClr val="l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7" name="Google Shape;47;p6"/>
          <p:cNvSpPr/>
          <p:nvPr/>
        </p:nvSpPr>
        <p:spPr>
          <a:xfrm>
            <a:off x="2962221" y="1"/>
            <a:ext cx="1295532" cy="1124036"/>
          </a:xfrm>
          <a:custGeom>
            <a:avLst/>
            <a:gdLst/>
            <a:ahLst/>
            <a:cxnLst/>
            <a:rect l="l" t="t" r="r" b="b"/>
            <a:pathLst>
              <a:path w="10017" h="8691" extrusionOk="0">
                <a:moveTo>
                  <a:pt x="1620" y="0"/>
                </a:moveTo>
                <a:lnTo>
                  <a:pt x="1436" y="185"/>
                </a:lnTo>
                <a:lnTo>
                  <a:pt x="1252" y="369"/>
                </a:lnTo>
                <a:lnTo>
                  <a:pt x="1105" y="553"/>
                </a:lnTo>
                <a:lnTo>
                  <a:pt x="939" y="755"/>
                </a:lnTo>
                <a:lnTo>
                  <a:pt x="792" y="958"/>
                </a:lnTo>
                <a:lnTo>
                  <a:pt x="663" y="1179"/>
                </a:lnTo>
                <a:lnTo>
                  <a:pt x="553" y="1400"/>
                </a:lnTo>
                <a:lnTo>
                  <a:pt x="442" y="1639"/>
                </a:lnTo>
                <a:lnTo>
                  <a:pt x="332" y="1878"/>
                </a:lnTo>
                <a:lnTo>
                  <a:pt x="258" y="2118"/>
                </a:lnTo>
                <a:lnTo>
                  <a:pt x="166" y="2376"/>
                </a:lnTo>
                <a:lnTo>
                  <a:pt x="111" y="2615"/>
                </a:lnTo>
                <a:lnTo>
                  <a:pt x="55" y="2873"/>
                </a:lnTo>
                <a:lnTo>
                  <a:pt x="37" y="3149"/>
                </a:lnTo>
                <a:lnTo>
                  <a:pt x="0" y="3407"/>
                </a:lnTo>
                <a:lnTo>
                  <a:pt x="0" y="3683"/>
                </a:lnTo>
                <a:lnTo>
                  <a:pt x="0" y="3941"/>
                </a:lnTo>
                <a:lnTo>
                  <a:pt x="19" y="4198"/>
                </a:lnTo>
                <a:lnTo>
                  <a:pt x="55" y="4438"/>
                </a:lnTo>
                <a:lnTo>
                  <a:pt x="111" y="4695"/>
                </a:lnTo>
                <a:lnTo>
                  <a:pt x="166" y="4935"/>
                </a:lnTo>
                <a:lnTo>
                  <a:pt x="221" y="5174"/>
                </a:lnTo>
                <a:lnTo>
                  <a:pt x="313" y="5413"/>
                </a:lnTo>
                <a:lnTo>
                  <a:pt x="387" y="5634"/>
                </a:lnTo>
                <a:lnTo>
                  <a:pt x="497" y="5855"/>
                </a:lnTo>
                <a:lnTo>
                  <a:pt x="608" y="6076"/>
                </a:lnTo>
                <a:lnTo>
                  <a:pt x="718" y="6279"/>
                </a:lnTo>
                <a:lnTo>
                  <a:pt x="847" y="6481"/>
                </a:lnTo>
                <a:lnTo>
                  <a:pt x="994" y="6684"/>
                </a:lnTo>
                <a:lnTo>
                  <a:pt x="1142" y="6868"/>
                </a:lnTo>
                <a:lnTo>
                  <a:pt x="1307" y="7052"/>
                </a:lnTo>
                <a:lnTo>
                  <a:pt x="1473" y="7218"/>
                </a:lnTo>
                <a:lnTo>
                  <a:pt x="1639" y="7384"/>
                </a:lnTo>
                <a:lnTo>
                  <a:pt x="1823" y="7549"/>
                </a:lnTo>
                <a:lnTo>
                  <a:pt x="2007" y="7697"/>
                </a:lnTo>
                <a:lnTo>
                  <a:pt x="2210" y="7844"/>
                </a:lnTo>
                <a:lnTo>
                  <a:pt x="2412" y="7973"/>
                </a:lnTo>
                <a:lnTo>
                  <a:pt x="2615" y="8083"/>
                </a:lnTo>
                <a:lnTo>
                  <a:pt x="2836" y="8194"/>
                </a:lnTo>
                <a:lnTo>
                  <a:pt x="3057" y="8304"/>
                </a:lnTo>
                <a:lnTo>
                  <a:pt x="3277" y="8378"/>
                </a:lnTo>
                <a:lnTo>
                  <a:pt x="3517" y="8470"/>
                </a:lnTo>
                <a:lnTo>
                  <a:pt x="3756" y="8525"/>
                </a:lnTo>
                <a:lnTo>
                  <a:pt x="3996" y="8580"/>
                </a:lnTo>
                <a:lnTo>
                  <a:pt x="4253" y="8636"/>
                </a:lnTo>
                <a:lnTo>
                  <a:pt x="4493" y="8672"/>
                </a:lnTo>
                <a:lnTo>
                  <a:pt x="4750" y="8691"/>
                </a:lnTo>
                <a:lnTo>
                  <a:pt x="5266" y="8691"/>
                </a:lnTo>
                <a:lnTo>
                  <a:pt x="5524" y="8672"/>
                </a:lnTo>
                <a:lnTo>
                  <a:pt x="5763" y="8636"/>
                </a:lnTo>
                <a:lnTo>
                  <a:pt x="6021" y="8580"/>
                </a:lnTo>
                <a:lnTo>
                  <a:pt x="6260" y="8525"/>
                </a:lnTo>
                <a:lnTo>
                  <a:pt x="6500" y="8470"/>
                </a:lnTo>
                <a:lnTo>
                  <a:pt x="6739" y="8378"/>
                </a:lnTo>
                <a:lnTo>
                  <a:pt x="6960" y="8304"/>
                </a:lnTo>
                <a:lnTo>
                  <a:pt x="7181" y="8194"/>
                </a:lnTo>
                <a:lnTo>
                  <a:pt x="7402" y="8083"/>
                </a:lnTo>
                <a:lnTo>
                  <a:pt x="7604" y="7973"/>
                </a:lnTo>
                <a:lnTo>
                  <a:pt x="7807" y="7844"/>
                </a:lnTo>
                <a:lnTo>
                  <a:pt x="8009" y="7697"/>
                </a:lnTo>
                <a:lnTo>
                  <a:pt x="8193" y="7549"/>
                </a:lnTo>
                <a:lnTo>
                  <a:pt x="8378" y="7384"/>
                </a:lnTo>
                <a:lnTo>
                  <a:pt x="8543" y="7218"/>
                </a:lnTo>
                <a:lnTo>
                  <a:pt x="8709" y="7052"/>
                </a:lnTo>
                <a:lnTo>
                  <a:pt x="8875" y="6868"/>
                </a:lnTo>
                <a:lnTo>
                  <a:pt x="9022" y="6684"/>
                </a:lnTo>
                <a:lnTo>
                  <a:pt x="9169" y="6481"/>
                </a:lnTo>
                <a:lnTo>
                  <a:pt x="9298" y="6279"/>
                </a:lnTo>
                <a:lnTo>
                  <a:pt x="9409" y="6076"/>
                </a:lnTo>
                <a:lnTo>
                  <a:pt x="9519" y="5855"/>
                </a:lnTo>
                <a:lnTo>
                  <a:pt x="9630" y="5634"/>
                </a:lnTo>
                <a:lnTo>
                  <a:pt x="9703" y="5413"/>
                </a:lnTo>
                <a:lnTo>
                  <a:pt x="9795" y="5174"/>
                </a:lnTo>
                <a:lnTo>
                  <a:pt x="9850" y="4935"/>
                </a:lnTo>
                <a:lnTo>
                  <a:pt x="9906" y="4695"/>
                </a:lnTo>
                <a:lnTo>
                  <a:pt x="9961" y="4438"/>
                </a:lnTo>
                <a:lnTo>
                  <a:pt x="9998" y="4198"/>
                </a:lnTo>
                <a:lnTo>
                  <a:pt x="10016" y="3941"/>
                </a:lnTo>
                <a:lnTo>
                  <a:pt x="10016" y="3683"/>
                </a:lnTo>
                <a:lnTo>
                  <a:pt x="10016" y="3407"/>
                </a:lnTo>
                <a:lnTo>
                  <a:pt x="9979" y="3149"/>
                </a:lnTo>
                <a:lnTo>
                  <a:pt x="9961" y="2873"/>
                </a:lnTo>
                <a:lnTo>
                  <a:pt x="9906" y="2615"/>
                </a:lnTo>
                <a:lnTo>
                  <a:pt x="9850" y="2376"/>
                </a:lnTo>
                <a:lnTo>
                  <a:pt x="9758" y="2118"/>
                </a:lnTo>
                <a:lnTo>
                  <a:pt x="9685" y="1878"/>
                </a:lnTo>
                <a:lnTo>
                  <a:pt x="9574" y="1639"/>
                </a:lnTo>
                <a:lnTo>
                  <a:pt x="9464" y="1400"/>
                </a:lnTo>
                <a:lnTo>
                  <a:pt x="9353" y="1179"/>
                </a:lnTo>
                <a:lnTo>
                  <a:pt x="9224" y="958"/>
                </a:lnTo>
                <a:lnTo>
                  <a:pt x="9077" y="755"/>
                </a:lnTo>
                <a:lnTo>
                  <a:pt x="8911" y="553"/>
                </a:lnTo>
                <a:lnTo>
                  <a:pt x="8764" y="369"/>
                </a:lnTo>
                <a:lnTo>
                  <a:pt x="8580" y="185"/>
                </a:lnTo>
                <a:lnTo>
                  <a:pt x="8396" y="0"/>
                </a:lnTo>
                <a:close/>
              </a:path>
            </a:pathLst>
          </a:custGeom>
          <a:solidFill>
            <a:schemeClr val="l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8" name="Google Shape;48;p6"/>
          <p:cNvSpPr txBox="1">
            <a:spLocks noGrp="1"/>
          </p:cNvSpPr>
          <p:nvPr>
            <p:ph type="title"/>
          </p:nvPr>
        </p:nvSpPr>
        <p:spPr>
          <a:xfrm>
            <a:off x="6989333" y="1597367"/>
            <a:ext cx="4593200" cy="921200"/>
          </a:xfrm>
          <a:prstGeom prst="rect">
            <a:avLst/>
          </a:prstGeom>
        </p:spPr>
        <p:txBody>
          <a:bodyPr spcFirstLastPara="1" wrap="square" lIns="91425" tIns="91425" rIns="91425" bIns="91425" anchor="b" anchorCtr="0">
            <a:noAutofit/>
          </a:bodyPr>
          <a:lstStyle>
            <a:lvl1pPr lvl="0" rtl="0">
              <a:spcBef>
                <a:spcPts val="0"/>
              </a:spcBef>
              <a:spcAft>
                <a:spcPts val="0"/>
              </a:spcAft>
              <a:buSzPts val="3600"/>
              <a:buNone/>
              <a:defRPr/>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a:endParaRPr/>
          </a:p>
        </p:txBody>
      </p:sp>
      <p:sp>
        <p:nvSpPr>
          <p:cNvPr id="49" name="Google Shape;49;p6"/>
          <p:cNvSpPr txBox="1">
            <a:spLocks noGrp="1"/>
          </p:cNvSpPr>
          <p:nvPr>
            <p:ph type="body" idx="1"/>
          </p:nvPr>
        </p:nvSpPr>
        <p:spPr>
          <a:xfrm>
            <a:off x="6989333" y="2665300"/>
            <a:ext cx="4593200" cy="2800800"/>
          </a:xfrm>
          <a:prstGeom prst="rect">
            <a:avLst/>
          </a:prstGeom>
        </p:spPr>
        <p:txBody>
          <a:bodyPr spcFirstLastPara="1" wrap="square" lIns="91425" tIns="91425" rIns="91425" bIns="91425" anchor="t" anchorCtr="0">
            <a:noAutofit/>
          </a:bodyPr>
          <a:lstStyle>
            <a:lvl1pPr marL="609585" lvl="0" indent="-507987" rtl="0">
              <a:spcBef>
                <a:spcPts val="800"/>
              </a:spcBef>
              <a:spcAft>
                <a:spcPts val="0"/>
              </a:spcAft>
              <a:buSzPts val="2400"/>
              <a:buChar char="⊷"/>
              <a:defRPr/>
            </a:lvl1pPr>
            <a:lvl2pPr marL="1219170" lvl="1" indent="-507987" rtl="0">
              <a:spcBef>
                <a:spcPts val="0"/>
              </a:spcBef>
              <a:spcAft>
                <a:spcPts val="0"/>
              </a:spcAft>
              <a:buSzPts val="2400"/>
              <a:buChar char="⊶"/>
              <a:defRPr/>
            </a:lvl2pPr>
            <a:lvl3pPr marL="1828754" lvl="2" indent="-507987" rtl="0">
              <a:spcBef>
                <a:spcPts val="0"/>
              </a:spcBef>
              <a:spcAft>
                <a:spcPts val="0"/>
              </a:spcAft>
              <a:buSzPts val="2400"/>
              <a:buChar char="⊸"/>
              <a:defRPr/>
            </a:lvl3pPr>
            <a:lvl4pPr marL="2438339" lvl="3" indent="-507987" rtl="0">
              <a:spcBef>
                <a:spcPts val="0"/>
              </a:spcBef>
              <a:spcAft>
                <a:spcPts val="0"/>
              </a:spcAft>
              <a:buSzPts val="2400"/>
              <a:buChar char="●"/>
              <a:defRPr/>
            </a:lvl4pPr>
            <a:lvl5pPr marL="3047924" lvl="4" indent="-507987" rtl="0">
              <a:spcBef>
                <a:spcPts val="0"/>
              </a:spcBef>
              <a:spcAft>
                <a:spcPts val="0"/>
              </a:spcAft>
              <a:buSzPts val="2400"/>
              <a:buChar char="○"/>
              <a:defRPr/>
            </a:lvl5pPr>
            <a:lvl6pPr marL="3657509" lvl="5" indent="-507987" rtl="0">
              <a:spcBef>
                <a:spcPts val="0"/>
              </a:spcBef>
              <a:spcAft>
                <a:spcPts val="0"/>
              </a:spcAft>
              <a:buSzPts val="2400"/>
              <a:buChar char="■"/>
              <a:defRPr/>
            </a:lvl6pPr>
            <a:lvl7pPr marL="4267093" lvl="6" indent="-507987" rtl="0">
              <a:spcBef>
                <a:spcPts val="0"/>
              </a:spcBef>
              <a:spcAft>
                <a:spcPts val="0"/>
              </a:spcAft>
              <a:buSzPts val="2400"/>
              <a:buChar char="●"/>
              <a:defRPr/>
            </a:lvl7pPr>
            <a:lvl8pPr marL="4876678" lvl="7" indent="-507987" rtl="0">
              <a:spcBef>
                <a:spcPts val="0"/>
              </a:spcBef>
              <a:spcAft>
                <a:spcPts val="0"/>
              </a:spcAft>
              <a:buSzPts val="2400"/>
              <a:buChar char="○"/>
              <a:defRPr/>
            </a:lvl8pPr>
            <a:lvl9pPr marL="5486263" lvl="8" indent="-507987" rtl="0">
              <a:spcBef>
                <a:spcPts val="0"/>
              </a:spcBef>
              <a:spcAft>
                <a:spcPts val="0"/>
              </a:spcAft>
              <a:buSzPts val="2400"/>
              <a:buChar char="■"/>
              <a:defRPr/>
            </a:lvl9pPr>
          </a:lstStyle>
          <a:p>
            <a:endParaRPr/>
          </a:p>
        </p:txBody>
      </p:sp>
      <p:sp>
        <p:nvSpPr>
          <p:cNvPr id="50" name="Google Shape;50;p6"/>
          <p:cNvSpPr txBox="1">
            <a:spLocks noGrp="1"/>
          </p:cNvSpPr>
          <p:nvPr>
            <p:ph type="sldNum" idx="12"/>
          </p:nvPr>
        </p:nvSpPr>
        <p:spPr>
          <a:xfrm>
            <a:off x="101612" y="6333135"/>
            <a:ext cx="731600" cy="524800"/>
          </a:xfrm>
          <a:prstGeom prst="rect">
            <a:avLst/>
          </a:prstGeom>
        </p:spPr>
        <p:txBody>
          <a:bodyPr spcFirstLastPara="1" wrap="square" lIns="91425" tIns="91425" rIns="91425" bIns="91425" anchor="ctr" anchorCtr="0">
            <a:noAutofit/>
          </a:bodyPr>
          <a:lstStyle>
            <a:lvl1pPr lvl="0" rtl="0">
              <a:buNone/>
              <a:defRPr/>
            </a:lvl1pPr>
            <a:lvl2pPr lvl="1" rtl="0">
              <a:buNone/>
              <a:defRPr/>
            </a:lvl2pPr>
            <a:lvl3pPr lvl="2" rtl="0">
              <a:buNone/>
              <a:defRPr/>
            </a:lvl3pPr>
            <a:lvl4pPr lvl="3" rtl="0">
              <a:buNone/>
              <a:defRPr/>
            </a:lvl4pPr>
            <a:lvl5pPr lvl="4" rtl="0">
              <a:buNone/>
              <a:defRPr/>
            </a:lvl5pPr>
            <a:lvl6pPr lvl="5" rtl="0">
              <a:buNone/>
              <a:defRPr/>
            </a:lvl6pPr>
            <a:lvl7pPr lvl="6" rtl="0">
              <a:buNone/>
              <a:defRPr/>
            </a:lvl7pPr>
            <a:lvl8pPr lvl="7" rtl="0">
              <a:buNone/>
              <a:defRPr/>
            </a:lvl8pPr>
            <a:lvl9pPr lvl="8" rtl="0">
              <a:buNone/>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3206429549"/>
      </p:ext>
    </p:extLst>
  </p:cSld>
  <p:clrMapOvr>
    <a:masterClrMapping/>
  </p:clrMapOvr>
</p:sldLayout>
</file>

<file path=ppt/slideLayouts/slideLayout509.xml><?xml version="1.0" encoding="utf-8"?>
<p:sldLayout xmlns:a="http://schemas.openxmlformats.org/drawingml/2006/main" xmlns:r="http://schemas.openxmlformats.org/officeDocument/2006/relationships" xmlns:p="http://schemas.openxmlformats.org/presentationml/2006/main" matchingName="Title + 2 columns" type="twoColTx">
  <p:cSld name="Title + 2 columns">
    <p:spTree>
      <p:nvGrpSpPr>
        <p:cNvPr id="1" name="Shape 51"/>
        <p:cNvGrpSpPr/>
        <p:nvPr/>
      </p:nvGrpSpPr>
      <p:grpSpPr>
        <a:xfrm>
          <a:off x="0" y="0"/>
          <a:ext cx="0" cy="0"/>
          <a:chOff x="0" y="0"/>
          <a:chExt cx="0" cy="0"/>
        </a:xfrm>
      </p:grpSpPr>
      <p:sp>
        <p:nvSpPr>
          <p:cNvPr id="52" name="Google Shape;52;p7"/>
          <p:cNvSpPr/>
          <p:nvPr/>
        </p:nvSpPr>
        <p:spPr>
          <a:xfrm>
            <a:off x="0" y="1"/>
            <a:ext cx="12191939" cy="6857852"/>
          </a:xfrm>
          <a:custGeom>
            <a:avLst/>
            <a:gdLst/>
            <a:ahLst/>
            <a:cxnLst/>
            <a:rect l="l" t="t" r="r" b="b"/>
            <a:pathLst>
              <a:path w="94270" h="53026" extrusionOk="0">
                <a:moveTo>
                  <a:pt x="7992" y="4456"/>
                </a:moveTo>
                <a:lnTo>
                  <a:pt x="8489" y="4732"/>
                </a:lnTo>
                <a:lnTo>
                  <a:pt x="9078" y="5082"/>
                </a:lnTo>
                <a:lnTo>
                  <a:pt x="9833" y="5542"/>
                </a:lnTo>
                <a:lnTo>
                  <a:pt x="10753" y="6113"/>
                </a:lnTo>
                <a:lnTo>
                  <a:pt x="11784" y="6794"/>
                </a:lnTo>
                <a:lnTo>
                  <a:pt x="12908" y="7586"/>
                </a:lnTo>
                <a:lnTo>
                  <a:pt x="13478" y="8027"/>
                </a:lnTo>
                <a:lnTo>
                  <a:pt x="14086" y="8469"/>
                </a:lnTo>
                <a:lnTo>
                  <a:pt x="14694" y="8948"/>
                </a:lnTo>
                <a:lnTo>
                  <a:pt x="15301" y="9445"/>
                </a:lnTo>
                <a:lnTo>
                  <a:pt x="15927" y="9961"/>
                </a:lnTo>
                <a:lnTo>
                  <a:pt x="16535" y="10513"/>
                </a:lnTo>
                <a:lnTo>
                  <a:pt x="17142" y="11065"/>
                </a:lnTo>
                <a:lnTo>
                  <a:pt x="17731" y="11636"/>
                </a:lnTo>
                <a:lnTo>
                  <a:pt x="18302" y="12225"/>
                </a:lnTo>
                <a:lnTo>
                  <a:pt x="18873" y="12833"/>
                </a:lnTo>
                <a:lnTo>
                  <a:pt x="19407" y="13459"/>
                </a:lnTo>
                <a:lnTo>
                  <a:pt x="19941" y="14085"/>
                </a:lnTo>
                <a:lnTo>
                  <a:pt x="20420" y="14748"/>
                </a:lnTo>
                <a:lnTo>
                  <a:pt x="20880" y="15411"/>
                </a:lnTo>
                <a:lnTo>
                  <a:pt x="21303" y="16092"/>
                </a:lnTo>
                <a:lnTo>
                  <a:pt x="21690" y="16773"/>
                </a:lnTo>
                <a:lnTo>
                  <a:pt x="21856" y="17123"/>
                </a:lnTo>
                <a:lnTo>
                  <a:pt x="22021" y="17473"/>
                </a:lnTo>
                <a:lnTo>
                  <a:pt x="22169" y="17822"/>
                </a:lnTo>
                <a:lnTo>
                  <a:pt x="22316" y="18172"/>
                </a:lnTo>
                <a:lnTo>
                  <a:pt x="22445" y="18522"/>
                </a:lnTo>
                <a:lnTo>
                  <a:pt x="22555" y="18872"/>
                </a:lnTo>
                <a:lnTo>
                  <a:pt x="22647" y="19222"/>
                </a:lnTo>
                <a:lnTo>
                  <a:pt x="22739" y="19572"/>
                </a:lnTo>
                <a:lnTo>
                  <a:pt x="22813" y="19921"/>
                </a:lnTo>
                <a:lnTo>
                  <a:pt x="22887" y="20271"/>
                </a:lnTo>
                <a:lnTo>
                  <a:pt x="22924" y="20603"/>
                </a:lnTo>
                <a:lnTo>
                  <a:pt x="22960" y="20934"/>
                </a:lnTo>
                <a:lnTo>
                  <a:pt x="23016" y="21597"/>
                </a:lnTo>
                <a:lnTo>
                  <a:pt x="23016" y="22260"/>
                </a:lnTo>
                <a:lnTo>
                  <a:pt x="22979" y="22886"/>
                </a:lnTo>
                <a:lnTo>
                  <a:pt x="22905" y="23512"/>
                </a:lnTo>
                <a:lnTo>
                  <a:pt x="22795" y="24119"/>
                </a:lnTo>
                <a:lnTo>
                  <a:pt x="22666" y="24708"/>
                </a:lnTo>
                <a:lnTo>
                  <a:pt x="22500" y="25298"/>
                </a:lnTo>
                <a:lnTo>
                  <a:pt x="22316" y="25850"/>
                </a:lnTo>
                <a:lnTo>
                  <a:pt x="22113" y="26384"/>
                </a:lnTo>
                <a:lnTo>
                  <a:pt x="21893" y="26899"/>
                </a:lnTo>
                <a:lnTo>
                  <a:pt x="21653" y="27397"/>
                </a:lnTo>
                <a:lnTo>
                  <a:pt x="21395" y="27875"/>
                </a:lnTo>
                <a:lnTo>
                  <a:pt x="21156" y="28336"/>
                </a:lnTo>
                <a:lnTo>
                  <a:pt x="20880" y="28777"/>
                </a:lnTo>
                <a:lnTo>
                  <a:pt x="20622" y="29182"/>
                </a:lnTo>
                <a:lnTo>
                  <a:pt x="20364" y="29569"/>
                </a:lnTo>
                <a:lnTo>
                  <a:pt x="20107" y="29919"/>
                </a:lnTo>
                <a:lnTo>
                  <a:pt x="19849" y="30250"/>
                </a:lnTo>
                <a:lnTo>
                  <a:pt x="19370" y="30821"/>
                </a:lnTo>
                <a:lnTo>
                  <a:pt x="18965" y="31281"/>
                </a:lnTo>
                <a:lnTo>
                  <a:pt x="18634" y="31631"/>
                </a:lnTo>
                <a:lnTo>
                  <a:pt x="18357" y="31907"/>
                </a:lnTo>
                <a:lnTo>
                  <a:pt x="17952" y="31889"/>
                </a:lnTo>
                <a:lnTo>
                  <a:pt x="17474" y="31852"/>
                </a:lnTo>
                <a:lnTo>
                  <a:pt x="16866" y="31779"/>
                </a:lnTo>
                <a:lnTo>
                  <a:pt x="16130" y="31650"/>
                </a:lnTo>
                <a:lnTo>
                  <a:pt x="15725" y="31576"/>
                </a:lnTo>
                <a:lnTo>
                  <a:pt x="15283" y="31466"/>
                </a:lnTo>
                <a:lnTo>
                  <a:pt x="14841" y="31355"/>
                </a:lnTo>
                <a:lnTo>
                  <a:pt x="14362" y="31226"/>
                </a:lnTo>
                <a:lnTo>
                  <a:pt x="13883" y="31079"/>
                </a:lnTo>
                <a:lnTo>
                  <a:pt x="13405" y="30895"/>
                </a:lnTo>
                <a:lnTo>
                  <a:pt x="12889" y="30711"/>
                </a:lnTo>
                <a:lnTo>
                  <a:pt x="12392" y="30490"/>
                </a:lnTo>
                <a:lnTo>
                  <a:pt x="11877" y="30250"/>
                </a:lnTo>
                <a:lnTo>
                  <a:pt x="11361" y="29974"/>
                </a:lnTo>
                <a:lnTo>
                  <a:pt x="10864" y="29680"/>
                </a:lnTo>
                <a:lnTo>
                  <a:pt x="10367" y="29348"/>
                </a:lnTo>
                <a:lnTo>
                  <a:pt x="9870" y="28998"/>
                </a:lnTo>
                <a:lnTo>
                  <a:pt x="9391" y="28612"/>
                </a:lnTo>
                <a:lnTo>
                  <a:pt x="8931" y="28188"/>
                </a:lnTo>
                <a:lnTo>
                  <a:pt x="8470" y="27728"/>
                </a:lnTo>
                <a:lnTo>
                  <a:pt x="8047" y="27249"/>
                </a:lnTo>
                <a:lnTo>
                  <a:pt x="7642" y="26715"/>
                </a:lnTo>
                <a:lnTo>
                  <a:pt x="7439" y="26439"/>
                </a:lnTo>
                <a:lnTo>
                  <a:pt x="7255" y="26145"/>
                </a:lnTo>
                <a:lnTo>
                  <a:pt x="7071" y="25850"/>
                </a:lnTo>
                <a:lnTo>
                  <a:pt x="6905" y="25555"/>
                </a:lnTo>
                <a:lnTo>
                  <a:pt x="6740" y="25224"/>
                </a:lnTo>
                <a:lnTo>
                  <a:pt x="6592" y="24893"/>
                </a:lnTo>
                <a:lnTo>
                  <a:pt x="6445" y="24561"/>
                </a:lnTo>
                <a:lnTo>
                  <a:pt x="6298" y="24211"/>
                </a:lnTo>
                <a:lnTo>
                  <a:pt x="6169" y="23861"/>
                </a:lnTo>
                <a:lnTo>
                  <a:pt x="6058" y="23493"/>
                </a:lnTo>
                <a:lnTo>
                  <a:pt x="5948" y="23125"/>
                </a:lnTo>
                <a:lnTo>
                  <a:pt x="5856" y="22738"/>
                </a:lnTo>
                <a:lnTo>
                  <a:pt x="5690" y="21965"/>
                </a:lnTo>
                <a:lnTo>
                  <a:pt x="5561" y="21192"/>
                </a:lnTo>
                <a:lnTo>
                  <a:pt x="5451" y="20382"/>
                </a:lnTo>
                <a:lnTo>
                  <a:pt x="5396" y="19572"/>
                </a:lnTo>
                <a:lnTo>
                  <a:pt x="5359" y="18761"/>
                </a:lnTo>
                <a:lnTo>
                  <a:pt x="5359" y="17933"/>
                </a:lnTo>
                <a:lnTo>
                  <a:pt x="5377" y="17104"/>
                </a:lnTo>
                <a:lnTo>
                  <a:pt x="5432" y="16276"/>
                </a:lnTo>
                <a:lnTo>
                  <a:pt x="5488" y="15447"/>
                </a:lnTo>
                <a:lnTo>
                  <a:pt x="5580" y="14637"/>
                </a:lnTo>
                <a:lnTo>
                  <a:pt x="5690" y="13827"/>
                </a:lnTo>
                <a:lnTo>
                  <a:pt x="5801" y="13035"/>
                </a:lnTo>
                <a:lnTo>
                  <a:pt x="5930" y="12262"/>
                </a:lnTo>
                <a:lnTo>
                  <a:pt x="6077" y="11489"/>
                </a:lnTo>
                <a:lnTo>
                  <a:pt x="6224" y="10752"/>
                </a:lnTo>
                <a:lnTo>
                  <a:pt x="6390" y="10053"/>
                </a:lnTo>
                <a:lnTo>
                  <a:pt x="6703" y="8709"/>
                </a:lnTo>
                <a:lnTo>
                  <a:pt x="7034" y="7512"/>
                </a:lnTo>
                <a:lnTo>
                  <a:pt x="7329" y="6481"/>
                </a:lnTo>
                <a:lnTo>
                  <a:pt x="7605" y="5634"/>
                </a:lnTo>
                <a:lnTo>
                  <a:pt x="7808" y="5008"/>
                </a:lnTo>
                <a:lnTo>
                  <a:pt x="7992" y="4456"/>
                </a:lnTo>
                <a:close/>
                <a:moveTo>
                  <a:pt x="1" y="0"/>
                </a:moveTo>
                <a:lnTo>
                  <a:pt x="1" y="53026"/>
                </a:lnTo>
                <a:lnTo>
                  <a:pt x="94269" y="53026"/>
                </a:lnTo>
                <a:lnTo>
                  <a:pt x="94269" y="0"/>
                </a:lnTo>
                <a:close/>
              </a:path>
            </a:pathLst>
          </a:custGeom>
          <a:solidFill>
            <a:srgbClr val="FFFFFF"/>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53" name="Google Shape;53;p7"/>
          <p:cNvSpPr/>
          <p:nvPr/>
        </p:nvSpPr>
        <p:spPr>
          <a:xfrm>
            <a:off x="2676498" y="3735976"/>
            <a:ext cx="1993233" cy="1209753"/>
          </a:xfrm>
          <a:custGeom>
            <a:avLst/>
            <a:gdLst/>
            <a:ahLst/>
            <a:cxnLst/>
            <a:rect l="l" t="t" r="r" b="b"/>
            <a:pathLst>
              <a:path w="15412" h="9354" extrusionOk="0">
                <a:moveTo>
                  <a:pt x="6224" y="1"/>
                </a:moveTo>
                <a:lnTo>
                  <a:pt x="5800" y="19"/>
                </a:lnTo>
                <a:lnTo>
                  <a:pt x="5377" y="75"/>
                </a:lnTo>
                <a:lnTo>
                  <a:pt x="4972" y="148"/>
                </a:lnTo>
                <a:lnTo>
                  <a:pt x="4659" y="240"/>
                </a:lnTo>
                <a:lnTo>
                  <a:pt x="4346" y="332"/>
                </a:lnTo>
                <a:lnTo>
                  <a:pt x="4051" y="424"/>
                </a:lnTo>
                <a:lnTo>
                  <a:pt x="3775" y="553"/>
                </a:lnTo>
                <a:lnTo>
                  <a:pt x="3517" y="682"/>
                </a:lnTo>
                <a:lnTo>
                  <a:pt x="3260" y="829"/>
                </a:lnTo>
                <a:lnTo>
                  <a:pt x="3020" y="977"/>
                </a:lnTo>
                <a:lnTo>
                  <a:pt x="2781" y="1142"/>
                </a:lnTo>
                <a:lnTo>
                  <a:pt x="2560" y="1308"/>
                </a:lnTo>
                <a:lnTo>
                  <a:pt x="2357" y="1474"/>
                </a:lnTo>
                <a:lnTo>
                  <a:pt x="2155" y="1658"/>
                </a:lnTo>
                <a:lnTo>
                  <a:pt x="1971" y="1842"/>
                </a:lnTo>
                <a:lnTo>
                  <a:pt x="1621" y="2247"/>
                </a:lnTo>
                <a:lnTo>
                  <a:pt x="1308" y="2652"/>
                </a:lnTo>
                <a:lnTo>
                  <a:pt x="1050" y="3057"/>
                </a:lnTo>
                <a:lnTo>
                  <a:pt x="811" y="3462"/>
                </a:lnTo>
                <a:lnTo>
                  <a:pt x="608" y="3867"/>
                </a:lnTo>
                <a:lnTo>
                  <a:pt x="424" y="4254"/>
                </a:lnTo>
                <a:lnTo>
                  <a:pt x="295" y="4622"/>
                </a:lnTo>
                <a:lnTo>
                  <a:pt x="166" y="4954"/>
                </a:lnTo>
                <a:lnTo>
                  <a:pt x="1" y="5524"/>
                </a:lnTo>
                <a:lnTo>
                  <a:pt x="10735" y="3628"/>
                </a:lnTo>
                <a:lnTo>
                  <a:pt x="10735" y="3628"/>
                </a:lnTo>
                <a:lnTo>
                  <a:pt x="166" y="6353"/>
                </a:lnTo>
                <a:lnTo>
                  <a:pt x="535" y="6795"/>
                </a:lnTo>
                <a:lnTo>
                  <a:pt x="792" y="7053"/>
                </a:lnTo>
                <a:lnTo>
                  <a:pt x="1069" y="7329"/>
                </a:lnTo>
                <a:lnTo>
                  <a:pt x="1382" y="7605"/>
                </a:lnTo>
                <a:lnTo>
                  <a:pt x="1731" y="7899"/>
                </a:lnTo>
                <a:lnTo>
                  <a:pt x="2118" y="8176"/>
                </a:lnTo>
                <a:lnTo>
                  <a:pt x="2542" y="8433"/>
                </a:lnTo>
                <a:lnTo>
                  <a:pt x="2983" y="8691"/>
                </a:lnTo>
                <a:lnTo>
                  <a:pt x="3462" y="8894"/>
                </a:lnTo>
                <a:lnTo>
                  <a:pt x="3720" y="9004"/>
                </a:lnTo>
                <a:lnTo>
                  <a:pt x="3978" y="9078"/>
                </a:lnTo>
                <a:lnTo>
                  <a:pt x="4235" y="9151"/>
                </a:lnTo>
                <a:lnTo>
                  <a:pt x="4512" y="9225"/>
                </a:lnTo>
                <a:lnTo>
                  <a:pt x="4806" y="9280"/>
                </a:lnTo>
                <a:lnTo>
                  <a:pt x="5082" y="9317"/>
                </a:lnTo>
                <a:lnTo>
                  <a:pt x="5377" y="9336"/>
                </a:lnTo>
                <a:lnTo>
                  <a:pt x="5672" y="9354"/>
                </a:lnTo>
                <a:lnTo>
                  <a:pt x="5985" y="9336"/>
                </a:lnTo>
                <a:lnTo>
                  <a:pt x="6298" y="9317"/>
                </a:lnTo>
                <a:lnTo>
                  <a:pt x="6611" y="9280"/>
                </a:lnTo>
                <a:lnTo>
                  <a:pt x="6942" y="9207"/>
                </a:lnTo>
                <a:lnTo>
                  <a:pt x="7347" y="9115"/>
                </a:lnTo>
                <a:lnTo>
                  <a:pt x="7752" y="8986"/>
                </a:lnTo>
                <a:lnTo>
                  <a:pt x="8139" y="8838"/>
                </a:lnTo>
                <a:lnTo>
                  <a:pt x="8544" y="8654"/>
                </a:lnTo>
                <a:lnTo>
                  <a:pt x="8930" y="8470"/>
                </a:lnTo>
                <a:lnTo>
                  <a:pt x="9317" y="8249"/>
                </a:lnTo>
                <a:lnTo>
                  <a:pt x="9704" y="8028"/>
                </a:lnTo>
                <a:lnTo>
                  <a:pt x="10072" y="7789"/>
                </a:lnTo>
                <a:lnTo>
                  <a:pt x="10440" y="7531"/>
                </a:lnTo>
                <a:lnTo>
                  <a:pt x="10808" y="7273"/>
                </a:lnTo>
                <a:lnTo>
                  <a:pt x="11158" y="6997"/>
                </a:lnTo>
                <a:lnTo>
                  <a:pt x="11508" y="6721"/>
                </a:lnTo>
                <a:lnTo>
                  <a:pt x="12171" y="6150"/>
                </a:lnTo>
                <a:lnTo>
                  <a:pt x="12797" y="5561"/>
                </a:lnTo>
                <a:lnTo>
                  <a:pt x="13349" y="5009"/>
                </a:lnTo>
                <a:lnTo>
                  <a:pt x="13865" y="4456"/>
                </a:lnTo>
                <a:lnTo>
                  <a:pt x="14325" y="3959"/>
                </a:lnTo>
                <a:lnTo>
                  <a:pt x="14693" y="3517"/>
                </a:lnTo>
                <a:lnTo>
                  <a:pt x="15227" y="2873"/>
                </a:lnTo>
                <a:lnTo>
                  <a:pt x="15411" y="2615"/>
                </a:lnTo>
                <a:lnTo>
                  <a:pt x="15154" y="2486"/>
                </a:lnTo>
                <a:lnTo>
                  <a:pt x="14399" y="2100"/>
                </a:lnTo>
                <a:lnTo>
                  <a:pt x="13865" y="1860"/>
                </a:lnTo>
                <a:lnTo>
                  <a:pt x="13239" y="1603"/>
                </a:lnTo>
                <a:lnTo>
                  <a:pt x="12558" y="1327"/>
                </a:lnTo>
                <a:lnTo>
                  <a:pt x="11803" y="1032"/>
                </a:lnTo>
                <a:lnTo>
                  <a:pt x="11011" y="774"/>
                </a:lnTo>
                <a:lnTo>
                  <a:pt x="10164" y="535"/>
                </a:lnTo>
                <a:lnTo>
                  <a:pt x="9741" y="406"/>
                </a:lnTo>
                <a:lnTo>
                  <a:pt x="9299" y="314"/>
                </a:lnTo>
                <a:lnTo>
                  <a:pt x="8857" y="222"/>
                </a:lnTo>
                <a:lnTo>
                  <a:pt x="8415" y="148"/>
                </a:lnTo>
                <a:lnTo>
                  <a:pt x="7973" y="75"/>
                </a:lnTo>
                <a:lnTo>
                  <a:pt x="7531" y="38"/>
                </a:lnTo>
                <a:lnTo>
                  <a:pt x="7089" y="1"/>
                </a:lnTo>
                <a:close/>
              </a:path>
            </a:pathLst>
          </a:custGeom>
          <a:solidFill>
            <a:schemeClr val="accen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54" name="Google Shape;54;p7"/>
          <p:cNvSpPr/>
          <p:nvPr/>
        </p:nvSpPr>
        <p:spPr>
          <a:xfrm rot="758744">
            <a:off x="1597752" y="4527106"/>
            <a:ext cx="776501" cy="1159708"/>
          </a:xfrm>
          <a:custGeom>
            <a:avLst/>
            <a:gdLst/>
            <a:ahLst/>
            <a:cxnLst/>
            <a:rect l="l" t="t" r="r" b="b"/>
            <a:pathLst>
              <a:path w="6004" h="8967" extrusionOk="0">
                <a:moveTo>
                  <a:pt x="4383" y="0"/>
                </a:moveTo>
                <a:lnTo>
                  <a:pt x="4015" y="19"/>
                </a:lnTo>
                <a:lnTo>
                  <a:pt x="3757" y="56"/>
                </a:lnTo>
                <a:lnTo>
                  <a:pt x="3481" y="93"/>
                </a:lnTo>
                <a:lnTo>
                  <a:pt x="3168" y="166"/>
                </a:lnTo>
                <a:lnTo>
                  <a:pt x="2836" y="258"/>
                </a:lnTo>
                <a:lnTo>
                  <a:pt x="2486" y="387"/>
                </a:lnTo>
                <a:lnTo>
                  <a:pt x="2137" y="534"/>
                </a:lnTo>
                <a:lnTo>
                  <a:pt x="1787" y="737"/>
                </a:lnTo>
                <a:lnTo>
                  <a:pt x="1621" y="847"/>
                </a:lnTo>
                <a:lnTo>
                  <a:pt x="1455" y="958"/>
                </a:lnTo>
                <a:lnTo>
                  <a:pt x="1290" y="1087"/>
                </a:lnTo>
                <a:lnTo>
                  <a:pt x="1142" y="1234"/>
                </a:lnTo>
                <a:lnTo>
                  <a:pt x="995" y="1400"/>
                </a:lnTo>
                <a:lnTo>
                  <a:pt x="848" y="1565"/>
                </a:lnTo>
                <a:lnTo>
                  <a:pt x="719" y="1750"/>
                </a:lnTo>
                <a:lnTo>
                  <a:pt x="590" y="1934"/>
                </a:lnTo>
                <a:lnTo>
                  <a:pt x="480" y="2155"/>
                </a:lnTo>
                <a:lnTo>
                  <a:pt x="369" y="2376"/>
                </a:lnTo>
                <a:lnTo>
                  <a:pt x="277" y="2615"/>
                </a:lnTo>
                <a:lnTo>
                  <a:pt x="203" y="2854"/>
                </a:lnTo>
                <a:lnTo>
                  <a:pt x="148" y="3112"/>
                </a:lnTo>
                <a:lnTo>
                  <a:pt x="93" y="3370"/>
                </a:lnTo>
                <a:lnTo>
                  <a:pt x="56" y="3628"/>
                </a:lnTo>
                <a:lnTo>
                  <a:pt x="19" y="3904"/>
                </a:lnTo>
                <a:lnTo>
                  <a:pt x="1" y="4456"/>
                </a:lnTo>
                <a:lnTo>
                  <a:pt x="1" y="5008"/>
                </a:lnTo>
                <a:lnTo>
                  <a:pt x="38" y="5542"/>
                </a:lnTo>
                <a:lnTo>
                  <a:pt x="93" y="6076"/>
                </a:lnTo>
                <a:lnTo>
                  <a:pt x="185" y="6592"/>
                </a:lnTo>
                <a:lnTo>
                  <a:pt x="277" y="7089"/>
                </a:lnTo>
                <a:lnTo>
                  <a:pt x="369" y="7531"/>
                </a:lnTo>
                <a:lnTo>
                  <a:pt x="553" y="8286"/>
                </a:lnTo>
                <a:lnTo>
                  <a:pt x="701" y="8783"/>
                </a:lnTo>
                <a:lnTo>
                  <a:pt x="756" y="8967"/>
                </a:lnTo>
                <a:lnTo>
                  <a:pt x="940" y="8875"/>
                </a:lnTo>
                <a:lnTo>
                  <a:pt x="1400" y="8636"/>
                </a:lnTo>
                <a:lnTo>
                  <a:pt x="2063" y="8249"/>
                </a:lnTo>
                <a:lnTo>
                  <a:pt x="2450" y="7991"/>
                </a:lnTo>
                <a:lnTo>
                  <a:pt x="2855" y="7715"/>
                </a:lnTo>
                <a:lnTo>
                  <a:pt x="3278" y="7420"/>
                </a:lnTo>
                <a:lnTo>
                  <a:pt x="3702" y="7089"/>
                </a:lnTo>
                <a:lnTo>
                  <a:pt x="4125" y="6721"/>
                </a:lnTo>
                <a:lnTo>
                  <a:pt x="4512" y="6334"/>
                </a:lnTo>
                <a:lnTo>
                  <a:pt x="4880" y="5947"/>
                </a:lnTo>
                <a:lnTo>
                  <a:pt x="5064" y="5727"/>
                </a:lnTo>
                <a:lnTo>
                  <a:pt x="5211" y="5524"/>
                </a:lnTo>
                <a:lnTo>
                  <a:pt x="5359" y="5303"/>
                </a:lnTo>
                <a:lnTo>
                  <a:pt x="5506" y="5082"/>
                </a:lnTo>
                <a:lnTo>
                  <a:pt x="5616" y="4843"/>
                </a:lnTo>
                <a:lnTo>
                  <a:pt x="5727" y="4622"/>
                </a:lnTo>
                <a:lnTo>
                  <a:pt x="5819" y="4382"/>
                </a:lnTo>
                <a:lnTo>
                  <a:pt x="5893" y="4162"/>
                </a:lnTo>
                <a:lnTo>
                  <a:pt x="5929" y="3941"/>
                </a:lnTo>
                <a:lnTo>
                  <a:pt x="5966" y="3701"/>
                </a:lnTo>
                <a:lnTo>
                  <a:pt x="6003" y="3499"/>
                </a:lnTo>
                <a:lnTo>
                  <a:pt x="6003" y="3278"/>
                </a:lnTo>
                <a:lnTo>
                  <a:pt x="6003" y="3057"/>
                </a:lnTo>
                <a:lnTo>
                  <a:pt x="5985" y="2854"/>
                </a:lnTo>
                <a:lnTo>
                  <a:pt x="5948" y="2652"/>
                </a:lnTo>
                <a:lnTo>
                  <a:pt x="5911" y="2449"/>
                </a:lnTo>
                <a:lnTo>
                  <a:pt x="5801" y="2063"/>
                </a:lnTo>
                <a:lnTo>
                  <a:pt x="5672" y="1713"/>
                </a:lnTo>
                <a:lnTo>
                  <a:pt x="5506" y="1381"/>
                </a:lnTo>
                <a:lnTo>
                  <a:pt x="5340" y="1087"/>
                </a:lnTo>
                <a:lnTo>
                  <a:pt x="5175" y="811"/>
                </a:lnTo>
                <a:lnTo>
                  <a:pt x="5009" y="571"/>
                </a:lnTo>
                <a:lnTo>
                  <a:pt x="4843" y="369"/>
                </a:lnTo>
                <a:lnTo>
                  <a:pt x="4604" y="93"/>
                </a:lnTo>
                <a:lnTo>
                  <a:pt x="4512" y="0"/>
                </a:lnTo>
                <a:close/>
              </a:path>
            </a:pathLst>
          </a:custGeom>
          <a:solidFill>
            <a:schemeClr val="accen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55" name="Google Shape;55;p7"/>
          <p:cNvSpPr/>
          <p:nvPr/>
        </p:nvSpPr>
        <p:spPr>
          <a:xfrm>
            <a:off x="2657487" y="0"/>
            <a:ext cx="2438517" cy="1857437"/>
          </a:xfrm>
          <a:custGeom>
            <a:avLst/>
            <a:gdLst/>
            <a:ahLst/>
            <a:cxnLst/>
            <a:rect l="l" t="t" r="r" b="b"/>
            <a:pathLst>
              <a:path w="18855" h="14362" extrusionOk="0">
                <a:moveTo>
                  <a:pt x="1400" y="0"/>
                </a:moveTo>
                <a:lnTo>
                  <a:pt x="1087" y="552"/>
                </a:lnTo>
                <a:lnTo>
                  <a:pt x="811" y="1123"/>
                </a:lnTo>
                <a:lnTo>
                  <a:pt x="571" y="1712"/>
                </a:lnTo>
                <a:lnTo>
                  <a:pt x="461" y="2025"/>
                </a:lnTo>
                <a:lnTo>
                  <a:pt x="369" y="2320"/>
                </a:lnTo>
                <a:lnTo>
                  <a:pt x="277" y="2633"/>
                </a:lnTo>
                <a:lnTo>
                  <a:pt x="203" y="2964"/>
                </a:lnTo>
                <a:lnTo>
                  <a:pt x="148" y="3277"/>
                </a:lnTo>
                <a:lnTo>
                  <a:pt x="93" y="3609"/>
                </a:lnTo>
                <a:lnTo>
                  <a:pt x="56" y="3922"/>
                </a:lnTo>
                <a:lnTo>
                  <a:pt x="19" y="4253"/>
                </a:lnTo>
                <a:lnTo>
                  <a:pt x="0" y="4603"/>
                </a:lnTo>
                <a:lnTo>
                  <a:pt x="0" y="4934"/>
                </a:lnTo>
                <a:lnTo>
                  <a:pt x="19" y="5413"/>
                </a:lnTo>
                <a:lnTo>
                  <a:pt x="56" y="5892"/>
                </a:lnTo>
                <a:lnTo>
                  <a:pt x="111" y="6370"/>
                </a:lnTo>
                <a:lnTo>
                  <a:pt x="185" y="6831"/>
                </a:lnTo>
                <a:lnTo>
                  <a:pt x="295" y="7291"/>
                </a:lnTo>
                <a:lnTo>
                  <a:pt x="424" y="7733"/>
                </a:lnTo>
                <a:lnTo>
                  <a:pt x="571" y="8175"/>
                </a:lnTo>
                <a:lnTo>
                  <a:pt x="737" y="8598"/>
                </a:lnTo>
                <a:lnTo>
                  <a:pt x="921" y="9022"/>
                </a:lnTo>
                <a:lnTo>
                  <a:pt x="1142" y="9427"/>
                </a:lnTo>
                <a:lnTo>
                  <a:pt x="1363" y="9813"/>
                </a:lnTo>
                <a:lnTo>
                  <a:pt x="1602" y="10200"/>
                </a:lnTo>
                <a:lnTo>
                  <a:pt x="1878" y="10568"/>
                </a:lnTo>
                <a:lnTo>
                  <a:pt x="2155" y="10937"/>
                </a:lnTo>
                <a:lnTo>
                  <a:pt x="2449" y="11268"/>
                </a:lnTo>
                <a:lnTo>
                  <a:pt x="2762" y="11599"/>
                </a:lnTo>
                <a:lnTo>
                  <a:pt x="3094" y="11912"/>
                </a:lnTo>
                <a:lnTo>
                  <a:pt x="3425" y="12207"/>
                </a:lnTo>
                <a:lnTo>
                  <a:pt x="3793" y="12483"/>
                </a:lnTo>
                <a:lnTo>
                  <a:pt x="4162" y="12759"/>
                </a:lnTo>
                <a:lnTo>
                  <a:pt x="4548" y="12999"/>
                </a:lnTo>
                <a:lnTo>
                  <a:pt x="4935" y="13220"/>
                </a:lnTo>
                <a:lnTo>
                  <a:pt x="5340" y="13441"/>
                </a:lnTo>
                <a:lnTo>
                  <a:pt x="5763" y="13625"/>
                </a:lnTo>
                <a:lnTo>
                  <a:pt x="6187" y="13790"/>
                </a:lnTo>
                <a:lnTo>
                  <a:pt x="6629" y="13938"/>
                </a:lnTo>
                <a:lnTo>
                  <a:pt x="7071" y="14066"/>
                </a:lnTo>
                <a:lnTo>
                  <a:pt x="7531" y="14177"/>
                </a:lnTo>
                <a:lnTo>
                  <a:pt x="7991" y="14251"/>
                </a:lnTo>
                <a:lnTo>
                  <a:pt x="8470" y="14306"/>
                </a:lnTo>
                <a:lnTo>
                  <a:pt x="8949" y="14343"/>
                </a:lnTo>
                <a:lnTo>
                  <a:pt x="9427" y="14361"/>
                </a:lnTo>
                <a:lnTo>
                  <a:pt x="9906" y="14343"/>
                </a:lnTo>
                <a:lnTo>
                  <a:pt x="10385" y="14306"/>
                </a:lnTo>
                <a:lnTo>
                  <a:pt x="10863" y="14251"/>
                </a:lnTo>
                <a:lnTo>
                  <a:pt x="11324" y="14177"/>
                </a:lnTo>
                <a:lnTo>
                  <a:pt x="11784" y="14066"/>
                </a:lnTo>
                <a:lnTo>
                  <a:pt x="12226" y="13938"/>
                </a:lnTo>
                <a:lnTo>
                  <a:pt x="12668" y="13790"/>
                </a:lnTo>
                <a:lnTo>
                  <a:pt x="13091" y="13625"/>
                </a:lnTo>
                <a:lnTo>
                  <a:pt x="13515" y="13441"/>
                </a:lnTo>
                <a:lnTo>
                  <a:pt x="13920" y="13220"/>
                </a:lnTo>
                <a:lnTo>
                  <a:pt x="14306" y="12999"/>
                </a:lnTo>
                <a:lnTo>
                  <a:pt x="14693" y="12759"/>
                </a:lnTo>
                <a:lnTo>
                  <a:pt x="15061" y="12483"/>
                </a:lnTo>
                <a:lnTo>
                  <a:pt x="15430" y="12207"/>
                </a:lnTo>
                <a:lnTo>
                  <a:pt x="15761" y="11912"/>
                </a:lnTo>
                <a:lnTo>
                  <a:pt x="16092" y="11599"/>
                </a:lnTo>
                <a:lnTo>
                  <a:pt x="16405" y="11268"/>
                </a:lnTo>
                <a:lnTo>
                  <a:pt x="16700" y="10937"/>
                </a:lnTo>
                <a:lnTo>
                  <a:pt x="16976" y="10568"/>
                </a:lnTo>
                <a:lnTo>
                  <a:pt x="17252" y="10200"/>
                </a:lnTo>
                <a:lnTo>
                  <a:pt x="17492" y="9813"/>
                </a:lnTo>
                <a:lnTo>
                  <a:pt x="17713" y="9427"/>
                </a:lnTo>
                <a:lnTo>
                  <a:pt x="17933" y="9022"/>
                </a:lnTo>
                <a:lnTo>
                  <a:pt x="18118" y="8598"/>
                </a:lnTo>
                <a:lnTo>
                  <a:pt x="18283" y="8175"/>
                </a:lnTo>
                <a:lnTo>
                  <a:pt x="18431" y="7733"/>
                </a:lnTo>
                <a:lnTo>
                  <a:pt x="18559" y="7291"/>
                </a:lnTo>
                <a:lnTo>
                  <a:pt x="18670" y="6831"/>
                </a:lnTo>
                <a:lnTo>
                  <a:pt x="18744" y="6370"/>
                </a:lnTo>
                <a:lnTo>
                  <a:pt x="18799" y="5892"/>
                </a:lnTo>
                <a:lnTo>
                  <a:pt x="18836" y="5413"/>
                </a:lnTo>
                <a:lnTo>
                  <a:pt x="18854" y="4934"/>
                </a:lnTo>
                <a:lnTo>
                  <a:pt x="18854" y="4603"/>
                </a:lnTo>
                <a:lnTo>
                  <a:pt x="18836" y="4253"/>
                </a:lnTo>
                <a:lnTo>
                  <a:pt x="18799" y="3922"/>
                </a:lnTo>
                <a:lnTo>
                  <a:pt x="18762" y="3609"/>
                </a:lnTo>
                <a:lnTo>
                  <a:pt x="18707" y="3277"/>
                </a:lnTo>
                <a:lnTo>
                  <a:pt x="18652" y="2964"/>
                </a:lnTo>
                <a:lnTo>
                  <a:pt x="18578" y="2633"/>
                </a:lnTo>
                <a:lnTo>
                  <a:pt x="18486" y="2320"/>
                </a:lnTo>
                <a:lnTo>
                  <a:pt x="18394" y="2025"/>
                </a:lnTo>
                <a:lnTo>
                  <a:pt x="18283" y="1712"/>
                </a:lnTo>
                <a:lnTo>
                  <a:pt x="18044" y="1123"/>
                </a:lnTo>
                <a:lnTo>
                  <a:pt x="17768" y="552"/>
                </a:lnTo>
                <a:lnTo>
                  <a:pt x="17455" y="0"/>
                </a:lnTo>
                <a:close/>
              </a:path>
            </a:pathLst>
          </a:custGeom>
          <a:solidFill>
            <a:schemeClr val="l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56" name="Google Shape;56;p7"/>
          <p:cNvSpPr/>
          <p:nvPr/>
        </p:nvSpPr>
        <p:spPr>
          <a:xfrm>
            <a:off x="2390807" y="5657699"/>
            <a:ext cx="1695516" cy="1200183"/>
          </a:xfrm>
          <a:custGeom>
            <a:avLst/>
            <a:gdLst/>
            <a:ahLst/>
            <a:cxnLst/>
            <a:rect l="l" t="t" r="r" b="b"/>
            <a:pathLst>
              <a:path w="13110" h="9280" extrusionOk="0">
                <a:moveTo>
                  <a:pt x="6224" y="0"/>
                </a:moveTo>
                <a:lnTo>
                  <a:pt x="5892" y="37"/>
                </a:lnTo>
                <a:lnTo>
                  <a:pt x="5561" y="74"/>
                </a:lnTo>
                <a:lnTo>
                  <a:pt x="5229" y="129"/>
                </a:lnTo>
                <a:lnTo>
                  <a:pt x="4916" y="203"/>
                </a:lnTo>
                <a:lnTo>
                  <a:pt x="4603" y="295"/>
                </a:lnTo>
                <a:lnTo>
                  <a:pt x="4309" y="405"/>
                </a:lnTo>
                <a:lnTo>
                  <a:pt x="3996" y="516"/>
                </a:lnTo>
                <a:lnTo>
                  <a:pt x="3720" y="644"/>
                </a:lnTo>
                <a:lnTo>
                  <a:pt x="3425" y="792"/>
                </a:lnTo>
                <a:lnTo>
                  <a:pt x="3149" y="957"/>
                </a:lnTo>
                <a:lnTo>
                  <a:pt x="2891" y="1123"/>
                </a:lnTo>
                <a:lnTo>
                  <a:pt x="2633" y="1307"/>
                </a:lnTo>
                <a:lnTo>
                  <a:pt x="2394" y="1491"/>
                </a:lnTo>
                <a:lnTo>
                  <a:pt x="2155" y="1694"/>
                </a:lnTo>
                <a:lnTo>
                  <a:pt x="1915" y="1915"/>
                </a:lnTo>
                <a:lnTo>
                  <a:pt x="1694" y="2154"/>
                </a:lnTo>
                <a:lnTo>
                  <a:pt x="1492" y="2394"/>
                </a:lnTo>
                <a:lnTo>
                  <a:pt x="1308" y="2633"/>
                </a:lnTo>
                <a:lnTo>
                  <a:pt x="1123" y="2891"/>
                </a:lnTo>
                <a:lnTo>
                  <a:pt x="958" y="3148"/>
                </a:lnTo>
                <a:lnTo>
                  <a:pt x="792" y="3425"/>
                </a:lnTo>
                <a:lnTo>
                  <a:pt x="645" y="3719"/>
                </a:lnTo>
                <a:lnTo>
                  <a:pt x="516" y="3995"/>
                </a:lnTo>
                <a:lnTo>
                  <a:pt x="405" y="4308"/>
                </a:lnTo>
                <a:lnTo>
                  <a:pt x="295" y="4603"/>
                </a:lnTo>
                <a:lnTo>
                  <a:pt x="203" y="4916"/>
                </a:lnTo>
                <a:lnTo>
                  <a:pt x="129" y="5229"/>
                </a:lnTo>
                <a:lnTo>
                  <a:pt x="74" y="5560"/>
                </a:lnTo>
                <a:lnTo>
                  <a:pt x="37" y="5892"/>
                </a:lnTo>
                <a:lnTo>
                  <a:pt x="0" y="6223"/>
                </a:lnTo>
                <a:lnTo>
                  <a:pt x="0" y="6555"/>
                </a:lnTo>
                <a:lnTo>
                  <a:pt x="19" y="6923"/>
                </a:lnTo>
                <a:lnTo>
                  <a:pt x="37" y="7273"/>
                </a:lnTo>
                <a:lnTo>
                  <a:pt x="92" y="7622"/>
                </a:lnTo>
                <a:lnTo>
                  <a:pt x="148" y="7972"/>
                </a:lnTo>
                <a:lnTo>
                  <a:pt x="240" y="8304"/>
                </a:lnTo>
                <a:lnTo>
                  <a:pt x="332" y="8635"/>
                </a:lnTo>
                <a:lnTo>
                  <a:pt x="461" y="8967"/>
                </a:lnTo>
                <a:lnTo>
                  <a:pt x="590" y="9280"/>
                </a:lnTo>
                <a:lnTo>
                  <a:pt x="12520" y="9280"/>
                </a:lnTo>
                <a:lnTo>
                  <a:pt x="12649" y="8967"/>
                </a:lnTo>
                <a:lnTo>
                  <a:pt x="12778" y="8635"/>
                </a:lnTo>
                <a:lnTo>
                  <a:pt x="12870" y="8304"/>
                </a:lnTo>
                <a:lnTo>
                  <a:pt x="12962" y="7972"/>
                </a:lnTo>
                <a:lnTo>
                  <a:pt x="13017" y="7622"/>
                </a:lnTo>
                <a:lnTo>
                  <a:pt x="13073" y="7273"/>
                </a:lnTo>
                <a:lnTo>
                  <a:pt x="13091" y="6923"/>
                </a:lnTo>
                <a:lnTo>
                  <a:pt x="13110" y="6555"/>
                </a:lnTo>
                <a:lnTo>
                  <a:pt x="13110" y="6223"/>
                </a:lnTo>
                <a:lnTo>
                  <a:pt x="13073" y="5892"/>
                </a:lnTo>
                <a:lnTo>
                  <a:pt x="13036" y="5560"/>
                </a:lnTo>
                <a:lnTo>
                  <a:pt x="12981" y="5229"/>
                </a:lnTo>
                <a:lnTo>
                  <a:pt x="12907" y="4916"/>
                </a:lnTo>
                <a:lnTo>
                  <a:pt x="12815" y="4603"/>
                </a:lnTo>
                <a:lnTo>
                  <a:pt x="12704" y="4308"/>
                </a:lnTo>
                <a:lnTo>
                  <a:pt x="12594" y="3995"/>
                </a:lnTo>
                <a:lnTo>
                  <a:pt x="12465" y="3719"/>
                </a:lnTo>
                <a:lnTo>
                  <a:pt x="12318" y="3425"/>
                </a:lnTo>
                <a:lnTo>
                  <a:pt x="12152" y="3148"/>
                </a:lnTo>
                <a:lnTo>
                  <a:pt x="11986" y="2891"/>
                </a:lnTo>
                <a:lnTo>
                  <a:pt x="11802" y="2633"/>
                </a:lnTo>
                <a:lnTo>
                  <a:pt x="11618" y="2394"/>
                </a:lnTo>
                <a:lnTo>
                  <a:pt x="11416" y="2154"/>
                </a:lnTo>
                <a:lnTo>
                  <a:pt x="11195" y="1915"/>
                </a:lnTo>
                <a:lnTo>
                  <a:pt x="10955" y="1694"/>
                </a:lnTo>
                <a:lnTo>
                  <a:pt x="10716" y="1491"/>
                </a:lnTo>
                <a:lnTo>
                  <a:pt x="10477" y="1307"/>
                </a:lnTo>
                <a:lnTo>
                  <a:pt x="10219" y="1123"/>
                </a:lnTo>
                <a:lnTo>
                  <a:pt x="9961" y="957"/>
                </a:lnTo>
                <a:lnTo>
                  <a:pt x="9685" y="792"/>
                </a:lnTo>
                <a:lnTo>
                  <a:pt x="9390" y="644"/>
                </a:lnTo>
                <a:lnTo>
                  <a:pt x="9114" y="516"/>
                </a:lnTo>
                <a:lnTo>
                  <a:pt x="8801" y="405"/>
                </a:lnTo>
                <a:lnTo>
                  <a:pt x="8507" y="295"/>
                </a:lnTo>
                <a:lnTo>
                  <a:pt x="8194" y="203"/>
                </a:lnTo>
                <a:lnTo>
                  <a:pt x="7881" y="129"/>
                </a:lnTo>
                <a:lnTo>
                  <a:pt x="7549" y="74"/>
                </a:lnTo>
                <a:lnTo>
                  <a:pt x="7218" y="37"/>
                </a:lnTo>
                <a:lnTo>
                  <a:pt x="6886" y="0"/>
                </a:lnTo>
                <a:close/>
              </a:path>
            </a:pathLst>
          </a:custGeom>
          <a:solidFill>
            <a:schemeClr val="l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57" name="Google Shape;57;p7"/>
          <p:cNvSpPr/>
          <p:nvPr/>
        </p:nvSpPr>
        <p:spPr>
          <a:xfrm>
            <a:off x="0" y="3876557"/>
            <a:ext cx="1295499" cy="2143128"/>
          </a:xfrm>
          <a:custGeom>
            <a:avLst/>
            <a:gdLst/>
            <a:ahLst/>
            <a:cxnLst/>
            <a:rect l="l" t="t" r="r" b="b"/>
            <a:pathLst>
              <a:path w="10017" h="16571" extrusionOk="0">
                <a:moveTo>
                  <a:pt x="1732" y="0"/>
                </a:moveTo>
                <a:lnTo>
                  <a:pt x="1290" y="19"/>
                </a:lnTo>
                <a:lnTo>
                  <a:pt x="848" y="55"/>
                </a:lnTo>
                <a:lnTo>
                  <a:pt x="424" y="111"/>
                </a:lnTo>
                <a:lnTo>
                  <a:pt x="1" y="184"/>
                </a:lnTo>
                <a:lnTo>
                  <a:pt x="1" y="16387"/>
                </a:lnTo>
                <a:lnTo>
                  <a:pt x="424" y="16460"/>
                </a:lnTo>
                <a:lnTo>
                  <a:pt x="848" y="16515"/>
                </a:lnTo>
                <a:lnTo>
                  <a:pt x="1290" y="16552"/>
                </a:lnTo>
                <a:lnTo>
                  <a:pt x="1732" y="16571"/>
                </a:lnTo>
                <a:lnTo>
                  <a:pt x="2155" y="16552"/>
                </a:lnTo>
                <a:lnTo>
                  <a:pt x="2579" y="16534"/>
                </a:lnTo>
                <a:lnTo>
                  <a:pt x="3002" y="16479"/>
                </a:lnTo>
                <a:lnTo>
                  <a:pt x="3407" y="16405"/>
                </a:lnTo>
                <a:lnTo>
                  <a:pt x="3794" y="16313"/>
                </a:lnTo>
                <a:lnTo>
                  <a:pt x="4199" y="16202"/>
                </a:lnTo>
                <a:lnTo>
                  <a:pt x="4586" y="16074"/>
                </a:lnTo>
                <a:lnTo>
                  <a:pt x="4954" y="15926"/>
                </a:lnTo>
                <a:lnTo>
                  <a:pt x="5322" y="15761"/>
                </a:lnTo>
                <a:lnTo>
                  <a:pt x="5672" y="15576"/>
                </a:lnTo>
                <a:lnTo>
                  <a:pt x="6022" y="15374"/>
                </a:lnTo>
                <a:lnTo>
                  <a:pt x="6371" y="15153"/>
                </a:lnTo>
                <a:lnTo>
                  <a:pt x="6684" y="14932"/>
                </a:lnTo>
                <a:lnTo>
                  <a:pt x="6997" y="14674"/>
                </a:lnTo>
                <a:lnTo>
                  <a:pt x="7310" y="14416"/>
                </a:lnTo>
                <a:lnTo>
                  <a:pt x="7587" y="14140"/>
                </a:lnTo>
                <a:lnTo>
                  <a:pt x="7863" y="13864"/>
                </a:lnTo>
                <a:lnTo>
                  <a:pt x="8121" y="13551"/>
                </a:lnTo>
                <a:lnTo>
                  <a:pt x="8378" y="13238"/>
                </a:lnTo>
                <a:lnTo>
                  <a:pt x="8599" y="12925"/>
                </a:lnTo>
                <a:lnTo>
                  <a:pt x="8820" y="12575"/>
                </a:lnTo>
                <a:lnTo>
                  <a:pt x="9023" y="12225"/>
                </a:lnTo>
                <a:lnTo>
                  <a:pt x="9207" y="11876"/>
                </a:lnTo>
                <a:lnTo>
                  <a:pt x="9373" y="11507"/>
                </a:lnTo>
                <a:lnTo>
                  <a:pt x="9520" y="11139"/>
                </a:lnTo>
                <a:lnTo>
                  <a:pt x="9649" y="10753"/>
                </a:lnTo>
                <a:lnTo>
                  <a:pt x="9759" y="10348"/>
                </a:lnTo>
                <a:lnTo>
                  <a:pt x="9851" y="9961"/>
                </a:lnTo>
                <a:lnTo>
                  <a:pt x="9925" y="9556"/>
                </a:lnTo>
                <a:lnTo>
                  <a:pt x="9980" y="9132"/>
                </a:lnTo>
                <a:lnTo>
                  <a:pt x="9999" y="8709"/>
                </a:lnTo>
                <a:lnTo>
                  <a:pt x="10017" y="8285"/>
                </a:lnTo>
                <a:lnTo>
                  <a:pt x="9999" y="7862"/>
                </a:lnTo>
                <a:lnTo>
                  <a:pt x="9980" y="7438"/>
                </a:lnTo>
                <a:lnTo>
                  <a:pt x="9925" y="7015"/>
                </a:lnTo>
                <a:lnTo>
                  <a:pt x="9851" y="6610"/>
                </a:lnTo>
                <a:lnTo>
                  <a:pt x="9759" y="6223"/>
                </a:lnTo>
                <a:lnTo>
                  <a:pt x="9649" y="5818"/>
                </a:lnTo>
                <a:lnTo>
                  <a:pt x="9520" y="5432"/>
                </a:lnTo>
                <a:lnTo>
                  <a:pt x="9373" y="5063"/>
                </a:lnTo>
                <a:lnTo>
                  <a:pt x="9207" y="4695"/>
                </a:lnTo>
                <a:lnTo>
                  <a:pt x="9023" y="4345"/>
                </a:lnTo>
                <a:lnTo>
                  <a:pt x="8820" y="3995"/>
                </a:lnTo>
                <a:lnTo>
                  <a:pt x="8599" y="3646"/>
                </a:lnTo>
                <a:lnTo>
                  <a:pt x="8378" y="3333"/>
                </a:lnTo>
                <a:lnTo>
                  <a:pt x="8121" y="3020"/>
                </a:lnTo>
                <a:lnTo>
                  <a:pt x="7863" y="2707"/>
                </a:lnTo>
                <a:lnTo>
                  <a:pt x="7587" y="2430"/>
                </a:lnTo>
                <a:lnTo>
                  <a:pt x="7310" y="2154"/>
                </a:lnTo>
                <a:lnTo>
                  <a:pt x="6997" y="1897"/>
                </a:lnTo>
                <a:lnTo>
                  <a:pt x="6684" y="1639"/>
                </a:lnTo>
                <a:lnTo>
                  <a:pt x="6371" y="1418"/>
                </a:lnTo>
                <a:lnTo>
                  <a:pt x="6022" y="1197"/>
                </a:lnTo>
                <a:lnTo>
                  <a:pt x="5672" y="994"/>
                </a:lnTo>
                <a:lnTo>
                  <a:pt x="5322" y="810"/>
                </a:lnTo>
                <a:lnTo>
                  <a:pt x="4954" y="645"/>
                </a:lnTo>
                <a:lnTo>
                  <a:pt x="4586" y="497"/>
                </a:lnTo>
                <a:lnTo>
                  <a:pt x="4199" y="368"/>
                </a:lnTo>
                <a:lnTo>
                  <a:pt x="3794" y="258"/>
                </a:lnTo>
                <a:lnTo>
                  <a:pt x="3407" y="166"/>
                </a:lnTo>
                <a:lnTo>
                  <a:pt x="3002" y="92"/>
                </a:lnTo>
                <a:lnTo>
                  <a:pt x="2579" y="37"/>
                </a:lnTo>
                <a:lnTo>
                  <a:pt x="2155" y="19"/>
                </a:lnTo>
                <a:lnTo>
                  <a:pt x="1732" y="0"/>
                </a:lnTo>
                <a:close/>
              </a:path>
            </a:pathLst>
          </a:custGeom>
          <a:solidFill>
            <a:schemeClr val="l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58" name="Google Shape;58;p7"/>
          <p:cNvSpPr txBox="1">
            <a:spLocks noGrp="1"/>
          </p:cNvSpPr>
          <p:nvPr>
            <p:ph type="title"/>
          </p:nvPr>
        </p:nvSpPr>
        <p:spPr>
          <a:xfrm>
            <a:off x="5096000" y="1190967"/>
            <a:ext cx="6486400" cy="921200"/>
          </a:xfrm>
          <a:prstGeom prst="rect">
            <a:avLst/>
          </a:prstGeom>
        </p:spPr>
        <p:txBody>
          <a:bodyPr spcFirstLastPara="1" wrap="square" lIns="91425" tIns="91425" rIns="91425" bIns="91425" anchor="b" anchorCtr="0">
            <a:noAutofit/>
          </a:bodyPr>
          <a:lstStyle>
            <a:lvl1pPr lvl="0">
              <a:spcBef>
                <a:spcPts val="0"/>
              </a:spcBef>
              <a:spcAft>
                <a:spcPts val="0"/>
              </a:spcAft>
              <a:buSzPts val="3600"/>
              <a:buNone/>
              <a:defRPr/>
            </a:lvl1pPr>
            <a:lvl2pPr lvl="1">
              <a:spcBef>
                <a:spcPts val="0"/>
              </a:spcBef>
              <a:spcAft>
                <a:spcPts val="0"/>
              </a:spcAft>
              <a:buSzPts val="3600"/>
              <a:buNone/>
              <a:defRPr/>
            </a:lvl2pPr>
            <a:lvl3pPr lvl="2">
              <a:spcBef>
                <a:spcPts val="0"/>
              </a:spcBef>
              <a:spcAft>
                <a:spcPts val="0"/>
              </a:spcAft>
              <a:buSzPts val="3600"/>
              <a:buNone/>
              <a:defRPr/>
            </a:lvl3pPr>
            <a:lvl4pPr lvl="3">
              <a:spcBef>
                <a:spcPts val="0"/>
              </a:spcBef>
              <a:spcAft>
                <a:spcPts val="0"/>
              </a:spcAft>
              <a:buSzPts val="3600"/>
              <a:buNone/>
              <a:defRPr/>
            </a:lvl4pPr>
            <a:lvl5pPr lvl="4">
              <a:spcBef>
                <a:spcPts val="0"/>
              </a:spcBef>
              <a:spcAft>
                <a:spcPts val="0"/>
              </a:spcAft>
              <a:buSzPts val="3600"/>
              <a:buNone/>
              <a:defRPr/>
            </a:lvl5pPr>
            <a:lvl6pPr lvl="5">
              <a:spcBef>
                <a:spcPts val="0"/>
              </a:spcBef>
              <a:spcAft>
                <a:spcPts val="0"/>
              </a:spcAft>
              <a:buSzPts val="3600"/>
              <a:buNone/>
              <a:defRPr/>
            </a:lvl6pPr>
            <a:lvl7pPr lvl="6">
              <a:spcBef>
                <a:spcPts val="0"/>
              </a:spcBef>
              <a:spcAft>
                <a:spcPts val="0"/>
              </a:spcAft>
              <a:buSzPts val="3600"/>
              <a:buNone/>
              <a:defRPr/>
            </a:lvl7pPr>
            <a:lvl8pPr lvl="7">
              <a:spcBef>
                <a:spcPts val="0"/>
              </a:spcBef>
              <a:spcAft>
                <a:spcPts val="0"/>
              </a:spcAft>
              <a:buSzPts val="3600"/>
              <a:buNone/>
              <a:defRPr/>
            </a:lvl8pPr>
            <a:lvl9pPr lvl="8">
              <a:spcBef>
                <a:spcPts val="0"/>
              </a:spcBef>
              <a:spcAft>
                <a:spcPts val="0"/>
              </a:spcAft>
              <a:buSzPts val="3600"/>
              <a:buNone/>
              <a:defRPr/>
            </a:lvl9pPr>
          </a:lstStyle>
          <a:p>
            <a:endParaRPr/>
          </a:p>
        </p:txBody>
      </p:sp>
      <p:sp>
        <p:nvSpPr>
          <p:cNvPr id="59" name="Google Shape;59;p7"/>
          <p:cNvSpPr txBox="1">
            <a:spLocks noGrp="1"/>
          </p:cNvSpPr>
          <p:nvPr>
            <p:ph type="body" idx="1"/>
          </p:nvPr>
        </p:nvSpPr>
        <p:spPr>
          <a:xfrm>
            <a:off x="5096000" y="2301200"/>
            <a:ext cx="3148400" cy="4032000"/>
          </a:xfrm>
          <a:prstGeom prst="rect">
            <a:avLst/>
          </a:prstGeom>
        </p:spPr>
        <p:txBody>
          <a:bodyPr spcFirstLastPara="1" wrap="square" lIns="91425" tIns="91425" rIns="91425" bIns="91425" anchor="t" anchorCtr="0">
            <a:noAutofit/>
          </a:bodyPr>
          <a:lstStyle>
            <a:lvl1pPr marL="609585" lvl="0" indent="-457189">
              <a:spcBef>
                <a:spcPts val="800"/>
              </a:spcBef>
              <a:spcAft>
                <a:spcPts val="0"/>
              </a:spcAft>
              <a:buSzPts val="1800"/>
              <a:buChar char="⊷"/>
              <a:defRPr sz="2400"/>
            </a:lvl1pPr>
            <a:lvl2pPr marL="1219170" lvl="1" indent="-457189">
              <a:spcBef>
                <a:spcPts val="0"/>
              </a:spcBef>
              <a:spcAft>
                <a:spcPts val="0"/>
              </a:spcAft>
              <a:buSzPts val="1800"/>
              <a:buChar char="⊶"/>
              <a:defRPr sz="2400"/>
            </a:lvl2pPr>
            <a:lvl3pPr marL="1828754" lvl="2" indent="-457189">
              <a:spcBef>
                <a:spcPts val="0"/>
              </a:spcBef>
              <a:spcAft>
                <a:spcPts val="0"/>
              </a:spcAft>
              <a:buSzPts val="1800"/>
              <a:buChar char="⊸"/>
              <a:defRPr sz="2400"/>
            </a:lvl3pPr>
            <a:lvl4pPr marL="2438339" lvl="3" indent="-457189">
              <a:spcBef>
                <a:spcPts val="0"/>
              </a:spcBef>
              <a:spcAft>
                <a:spcPts val="0"/>
              </a:spcAft>
              <a:buSzPts val="1800"/>
              <a:buChar char="●"/>
              <a:defRPr sz="2400"/>
            </a:lvl4pPr>
            <a:lvl5pPr marL="3047924" lvl="4" indent="-457189">
              <a:spcBef>
                <a:spcPts val="0"/>
              </a:spcBef>
              <a:spcAft>
                <a:spcPts val="0"/>
              </a:spcAft>
              <a:buSzPts val="1800"/>
              <a:buChar char="○"/>
              <a:defRPr sz="2400"/>
            </a:lvl5pPr>
            <a:lvl6pPr marL="3657509" lvl="5" indent="-457189">
              <a:spcBef>
                <a:spcPts val="0"/>
              </a:spcBef>
              <a:spcAft>
                <a:spcPts val="0"/>
              </a:spcAft>
              <a:buSzPts val="1800"/>
              <a:buChar char="■"/>
              <a:defRPr sz="2400"/>
            </a:lvl6pPr>
            <a:lvl7pPr marL="4267093" lvl="6" indent="-457189">
              <a:spcBef>
                <a:spcPts val="0"/>
              </a:spcBef>
              <a:spcAft>
                <a:spcPts val="0"/>
              </a:spcAft>
              <a:buSzPts val="1800"/>
              <a:buChar char="●"/>
              <a:defRPr sz="2400"/>
            </a:lvl7pPr>
            <a:lvl8pPr marL="4876678" lvl="7" indent="-457189">
              <a:spcBef>
                <a:spcPts val="0"/>
              </a:spcBef>
              <a:spcAft>
                <a:spcPts val="0"/>
              </a:spcAft>
              <a:buSzPts val="1800"/>
              <a:buChar char="○"/>
              <a:defRPr sz="2400"/>
            </a:lvl8pPr>
            <a:lvl9pPr marL="5486263" lvl="8" indent="-457189">
              <a:spcBef>
                <a:spcPts val="0"/>
              </a:spcBef>
              <a:spcAft>
                <a:spcPts val="0"/>
              </a:spcAft>
              <a:buSzPts val="1800"/>
              <a:buChar char="■"/>
              <a:defRPr sz="2400"/>
            </a:lvl9pPr>
          </a:lstStyle>
          <a:p>
            <a:endParaRPr/>
          </a:p>
        </p:txBody>
      </p:sp>
      <p:sp>
        <p:nvSpPr>
          <p:cNvPr id="60" name="Google Shape;60;p7"/>
          <p:cNvSpPr txBox="1">
            <a:spLocks noGrp="1"/>
          </p:cNvSpPr>
          <p:nvPr>
            <p:ph type="body" idx="2"/>
          </p:nvPr>
        </p:nvSpPr>
        <p:spPr>
          <a:xfrm>
            <a:off x="8433997" y="2301200"/>
            <a:ext cx="3148400" cy="4032000"/>
          </a:xfrm>
          <a:prstGeom prst="rect">
            <a:avLst/>
          </a:prstGeom>
        </p:spPr>
        <p:txBody>
          <a:bodyPr spcFirstLastPara="1" wrap="square" lIns="91425" tIns="91425" rIns="91425" bIns="91425" anchor="t" anchorCtr="0">
            <a:noAutofit/>
          </a:bodyPr>
          <a:lstStyle>
            <a:lvl1pPr marL="609585" lvl="0" indent="-457189">
              <a:spcBef>
                <a:spcPts val="800"/>
              </a:spcBef>
              <a:spcAft>
                <a:spcPts val="0"/>
              </a:spcAft>
              <a:buSzPts val="1800"/>
              <a:buChar char="⊷"/>
              <a:defRPr sz="2400"/>
            </a:lvl1pPr>
            <a:lvl2pPr marL="1219170" lvl="1" indent="-457189">
              <a:spcBef>
                <a:spcPts val="0"/>
              </a:spcBef>
              <a:spcAft>
                <a:spcPts val="0"/>
              </a:spcAft>
              <a:buSzPts val="1800"/>
              <a:buChar char="⊶"/>
              <a:defRPr sz="2400"/>
            </a:lvl2pPr>
            <a:lvl3pPr marL="1828754" lvl="2" indent="-457189">
              <a:spcBef>
                <a:spcPts val="0"/>
              </a:spcBef>
              <a:spcAft>
                <a:spcPts val="0"/>
              </a:spcAft>
              <a:buSzPts val="1800"/>
              <a:buChar char="⊸"/>
              <a:defRPr sz="2400"/>
            </a:lvl3pPr>
            <a:lvl4pPr marL="2438339" lvl="3" indent="-457189">
              <a:spcBef>
                <a:spcPts val="0"/>
              </a:spcBef>
              <a:spcAft>
                <a:spcPts val="0"/>
              </a:spcAft>
              <a:buSzPts val="1800"/>
              <a:buChar char="●"/>
              <a:defRPr sz="2400"/>
            </a:lvl4pPr>
            <a:lvl5pPr marL="3047924" lvl="4" indent="-457189">
              <a:spcBef>
                <a:spcPts val="0"/>
              </a:spcBef>
              <a:spcAft>
                <a:spcPts val="0"/>
              </a:spcAft>
              <a:buSzPts val="1800"/>
              <a:buChar char="○"/>
              <a:defRPr sz="2400"/>
            </a:lvl5pPr>
            <a:lvl6pPr marL="3657509" lvl="5" indent="-457189">
              <a:spcBef>
                <a:spcPts val="0"/>
              </a:spcBef>
              <a:spcAft>
                <a:spcPts val="0"/>
              </a:spcAft>
              <a:buSzPts val="1800"/>
              <a:buChar char="■"/>
              <a:defRPr sz="2400"/>
            </a:lvl6pPr>
            <a:lvl7pPr marL="4267093" lvl="6" indent="-457189">
              <a:spcBef>
                <a:spcPts val="0"/>
              </a:spcBef>
              <a:spcAft>
                <a:spcPts val="0"/>
              </a:spcAft>
              <a:buSzPts val="1800"/>
              <a:buChar char="●"/>
              <a:defRPr sz="2400"/>
            </a:lvl7pPr>
            <a:lvl8pPr marL="4876678" lvl="7" indent="-457189">
              <a:spcBef>
                <a:spcPts val="0"/>
              </a:spcBef>
              <a:spcAft>
                <a:spcPts val="0"/>
              </a:spcAft>
              <a:buSzPts val="1800"/>
              <a:buChar char="○"/>
              <a:defRPr sz="2400"/>
            </a:lvl8pPr>
            <a:lvl9pPr marL="5486263" lvl="8" indent="-457189">
              <a:spcBef>
                <a:spcPts val="0"/>
              </a:spcBef>
              <a:spcAft>
                <a:spcPts val="0"/>
              </a:spcAft>
              <a:buSzPts val="1800"/>
              <a:buChar char="■"/>
              <a:defRPr sz="2400"/>
            </a:lvl9pPr>
          </a:lstStyle>
          <a:p>
            <a:endParaRPr/>
          </a:p>
        </p:txBody>
      </p:sp>
      <p:sp>
        <p:nvSpPr>
          <p:cNvPr id="61" name="Google Shape;61;p7"/>
          <p:cNvSpPr txBox="1">
            <a:spLocks noGrp="1"/>
          </p:cNvSpPr>
          <p:nvPr>
            <p:ph type="sldNum" idx="12"/>
          </p:nvPr>
        </p:nvSpPr>
        <p:spPr>
          <a:xfrm>
            <a:off x="101612" y="6333135"/>
            <a:ext cx="7316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3005547653"/>
      </p:ext>
    </p:extLst>
  </p:cSld>
  <p:clrMapOvr>
    <a:masterClrMapping/>
  </p:clrMapOvr>
</p:sldLayout>
</file>

<file path=ppt/slideLayouts/slideLayout510.xml><?xml version="1.0" encoding="utf-8"?>
<p:sldLayout xmlns:a="http://schemas.openxmlformats.org/drawingml/2006/main" xmlns:r="http://schemas.openxmlformats.org/officeDocument/2006/relationships" xmlns:p="http://schemas.openxmlformats.org/presentationml/2006/main" matchingName="Title + 3 columns">
  <p:cSld name="Title + 3 columns">
    <p:spTree>
      <p:nvGrpSpPr>
        <p:cNvPr id="1" name="Shape 62"/>
        <p:cNvGrpSpPr/>
        <p:nvPr/>
      </p:nvGrpSpPr>
      <p:grpSpPr>
        <a:xfrm>
          <a:off x="0" y="0"/>
          <a:ext cx="0" cy="0"/>
          <a:chOff x="0" y="0"/>
          <a:chExt cx="0" cy="0"/>
        </a:xfrm>
      </p:grpSpPr>
      <p:sp>
        <p:nvSpPr>
          <p:cNvPr id="63" name="Google Shape;63;p8"/>
          <p:cNvSpPr/>
          <p:nvPr/>
        </p:nvSpPr>
        <p:spPr>
          <a:xfrm>
            <a:off x="0" y="1"/>
            <a:ext cx="12191939" cy="6857852"/>
          </a:xfrm>
          <a:custGeom>
            <a:avLst/>
            <a:gdLst/>
            <a:ahLst/>
            <a:cxnLst/>
            <a:rect l="l" t="t" r="r" b="b"/>
            <a:pathLst>
              <a:path w="94270" h="53026" extrusionOk="0">
                <a:moveTo>
                  <a:pt x="7992" y="4456"/>
                </a:moveTo>
                <a:lnTo>
                  <a:pt x="8489" y="4732"/>
                </a:lnTo>
                <a:lnTo>
                  <a:pt x="9078" y="5082"/>
                </a:lnTo>
                <a:lnTo>
                  <a:pt x="9833" y="5542"/>
                </a:lnTo>
                <a:lnTo>
                  <a:pt x="10753" y="6113"/>
                </a:lnTo>
                <a:lnTo>
                  <a:pt x="11784" y="6794"/>
                </a:lnTo>
                <a:lnTo>
                  <a:pt x="12908" y="7586"/>
                </a:lnTo>
                <a:lnTo>
                  <a:pt x="13478" y="8027"/>
                </a:lnTo>
                <a:lnTo>
                  <a:pt x="14086" y="8469"/>
                </a:lnTo>
                <a:lnTo>
                  <a:pt x="14694" y="8948"/>
                </a:lnTo>
                <a:lnTo>
                  <a:pt x="15301" y="9445"/>
                </a:lnTo>
                <a:lnTo>
                  <a:pt x="15927" y="9961"/>
                </a:lnTo>
                <a:lnTo>
                  <a:pt x="16535" y="10513"/>
                </a:lnTo>
                <a:lnTo>
                  <a:pt x="17142" y="11065"/>
                </a:lnTo>
                <a:lnTo>
                  <a:pt x="17731" y="11636"/>
                </a:lnTo>
                <a:lnTo>
                  <a:pt x="18302" y="12225"/>
                </a:lnTo>
                <a:lnTo>
                  <a:pt x="18873" y="12833"/>
                </a:lnTo>
                <a:lnTo>
                  <a:pt x="19407" y="13459"/>
                </a:lnTo>
                <a:lnTo>
                  <a:pt x="19941" y="14085"/>
                </a:lnTo>
                <a:lnTo>
                  <a:pt x="20420" y="14748"/>
                </a:lnTo>
                <a:lnTo>
                  <a:pt x="20880" y="15411"/>
                </a:lnTo>
                <a:lnTo>
                  <a:pt x="21303" y="16092"/>
                </a:lnTo>
                <a:lnTo>
                  <a:pt x="21690" y="16773"/>
                </a:lnTo>
                <a:lnTo>
                  <a:pt x="21856" y="17123"/>
                </a:lnTo>
                <a:lnTo>
                  <a:pt x="22021" y="17473"/>
                </a:lnTo>
                <a:lnTo>
                  <a:pt x="22169" y="17822"/>
                </a:lnTo>
                <a:lnTo>
                  <a:pt x="22316" y="18172"/>
                </a:lnTo>
                <a:lnTo>
                  <a:pt x="22445" y="18522"/>
                </a:lnTo>
                <a:lnTo>
                  <a:pt x="22555" y="18872"/>
                </a:lnTo>
                <a:lnTo>
                  <a:pt x="22647" y="19222"/>
                </a:lnTo>
                <a:lnTo>
                  <a:pt x="22739" y="19572"/>
                </a:lnTo>
                <a:lnTo>
                  <a:pt x="22813" y="19921"/>
                </a:lnTo>
                <a:lnTo>
                  <a:pt x="22887" y="20271"/>
                </a:lnTo>
                <a:lnTo>
                  <a:pt x="22924" y="20603"/>
                </a:lnTo>
                <a:lnTo>
                  <a:pt x="22960" y="20934"/>
                </a:lnTo>
                <a:lnTo>
                  <a:pt x="23016" y="21597"/>
                </a:lnTo>
                <a:lnTo>
                  <a:pt x="23016" y="22260"/>
                </a:lnTo>
                <a:lnTo>
                  <a:pt x="22979" y="22886"/>
                </a:lnTo>
                <a:lnTo>
                  <a:pt x="22905" y="23512"/>
                </a:lnTo>
                <a:lnTo>
                  <a:pt x="22795" y="24119"/>
                </a:lnTo>
                <a:lnTo>
                  <a:pt x="22666" y="24708"/>
                </a:lnTo>
                <a:lnTo>
                  <a:pt x="22500" y="25298"/>
                </a:lnTo>
                <a:lnTo>
                  <a:pt x="22316" y="25850"/>
                </a:lnTo>
                <a:lnTo>
                  <a:pt x="22113" y="26384"/>
                </a:lnTo>
                <a:lnTo>
                  <a:pt x="21893" y="26899"/>
                </a:lnTo>
                <a:lnTo>
                  <a:pt x="21653" y="27397"/>
                </a:lnTo>
                <a:lnTo>
                  <a:pt x="21395" y="27875"/>
                </a:lnTo>
                <a:lnTo>
                  <a:pt x="21156" y="28336"/>
                </a:lnTo>
                <a:lnTo>
                  <a:pt x="20880" y="28777"/>
                </a:lnTo>
                <a:lnTo>
                  <a:pt x="20622" y="29182"/>
                </a:lnTo>
                <a:lnTo>
                  <a:pt x="20364" y="29569"/>
                </a:lnTo>
                <a:lnTo>
                  <a:pt x="20107" y="29919"/>
                </a:lnTo>
                <a:lnTo>
                  <a:pt x="19849" y="30250"/>
                </a:lnTo>
                <a:lnTo>
                  <a:pt x="19370" y="30821"/>
                </a:lnTo>
                <a:lnTo>
                  <a:pt x="18965" y="31281"/>
                </a:lnTo>
                <a:lnTo>
                  <a:pt x="18634" y="31631"/>
                </a:lnTo>
                <a:lnTo>
                  <a:pt x="18357" y="31907"/>
                </a:lnTo>
                <a:lnTo>
                  <a:pt x="17952" y="31889"/>
                </a:lnTo>
                <a:lnTo>
                  <a:pt x="17474" y="31852"/>
                </a:lnTo>
                <a:lnTo>
                  <a:pt x="16866" y="31779"/>
                </a:lnTo>
                <a:lnTo>
                  <a:pt x="16130" y="31650"/>
                </a:lnTo>
                <a:lnTo>
                  <a:pt x="15725" y="31576"/>
                </a:lnTo>
                <a:lnTo>
                  <a:pt x="15283" y="31466"/>
                </a:lnTo>
                <a:lnTo>
                  <a:pt x="14841" y="31355"/>
                </a:lnTo>
                <a:lnTo>
                  <a:pt x="14362" y="31226"/>
                </a:lnTo>
                <a:lnTo>
                  <a:pt x="13883" y="31079"/>
                </a:lnTo>
                <a:lnTo>
                  <a:pt x="13405" y="30895"/>
                </a:lnTo>
                <a:lnTo>
                  <a:pt x="12889" y="30711"/>
                </a:lnTo>
                <a:lnTo>
                  <a:pt x="12392" y="30490"/>
                </a:lnTo>
                <a:lnTo>
                  <a:pt x="11877" y="30250"/>
                </a:lnTo>
                <a:lnTo>
                  <a:pt x="11361" y="29974"/>
                </a:lnTo>
                <a:lnTo>
                  <a:pt x="10864" y="29680"/>
                </a:lnTo>
                <a:lnTo>
                  <a:pt x="10367" y="29348"/>
                </a:lnTo>
                <a:lnTo>
                  <a:pt x="9870" y="28998"/>
                </a:lnTo>
                <a:lnTo>
                  <a:pt x="9391" y="28612"/>
                </a:lnTo>
                <a:lnTo>
                  <a:pt x="8931" y="28188"/>
                </a:lnTo>
                <a:lnTo>
                  <a:pt x="8470" y="27728"/>
                </a:lnTo>
                <a:lnTo>
                  <a:pt x="8047" y="27249"/>
                </a:lnTo>
                <a:lnTo>
                  <a:pt x="7642" y="26715"/>
                </a:lnTo>
                <a:lnTo>
                  <a:pt x="7439" y="26439"/>
                </a:lnTo>
                <a:lnTo>
                  <a:pt x="7255" y="26145"/>
                </a:lnTo>
                <a:lnTo>
                  <a:pt x="7071" y="25850"/>
                </a:lnTo>
                <a:lnTo>
                  <a:pt x="6905" y="25555"/>
                </a:lnTo>
                <a:lnTo>
                  <a:pt x="6740" y="25224"/>
                </a:lnTo>
                <a:lnTo>
                  <a:pt x="6592" y="24893"/>
                </a:lnTo>
                <a:lnTo>
                  <a:pt x="6445" y="24561"/>
                </a:lnTo>
                <a:lnTo>
                  <a:pt x="6298" y="24211"/>
                </a:lnTo>
                <a:lnTo>
                  <a:pt x="6169" y="23861"/>
                </a:lnTo>
                <a:lnTo>
                  <a:pt x="6058" y="23493"/>
                </a:lnTo>
                <a:lnTo>
                  <a:pt x="5948" y="23125"/>
                </a:lnTo>
                <a:lnTo>
                  <a:pt x="5856" y="22738"/>
                </a:lnTo>
                <a:lnTo>
                  <a:pt x="5690" y="21965"/>
                </a:lnTo>
                <a:lnTo>
                  <a:pt x="5561" y="21192"/>
                </a:lnTo>
                <a:lnTo>
                  <a:pt x="5451" y="20382"/>
                </a:lnTo>
                <a:lnTo>
                  <a:pt x="5396" y="19572"/>
                </a:lnTo>
                <a:lnTo>
                  <a:pt x="5359" y="18761"/>
                </a:lnTo>
                <a:lnTo>
                  <a:pt x="5359" y="17933"/>
                </a:lnTo>
                <a:lnTo>
                  <a:pt x="5377" y="17104"/>
                </a:lnTo>
                <a:lnTo>
                  <a:pt x="5432" y="16276"/>
                </a:lnTo>
                <a:lnTo>
                  <a:pt x="5488" y="15447"/>
                </a:lnTo>
                <a:lnTo>
                  <a:pt x="5580" y="14637"/>
                </a:lnTo>
                <a:lnTo>
                  <a:pt x="5690" y="13827"/>
                </a:lnTo>
                <a:lnTo>
                  <a:pt x="5801" y="13035"/>
                </a:lnTo>
                <a:lnTo>
                  <a:pt x="5930" y="12262"/>
                </a:lnTo>
                <a:lnTo>
                  <a:pt x="6077" y="11489"/>
                </a:lnTo>
                <a:lnTo>
                  <a:pt x="6224" y="10752"/>
                </a:lnTo>
                <a:lnTo>
                  <a:pt x="6390" y="10053"/>
                </a:lnTo>
                <a:lnTo>
                  <a:pt x="6703" y="8709"/>
                </a:lnTo>
                <a:lnTo>
                  <a:pt x="7034" y="7512"/>
                </a:lnTo>
                <a:lnTo>
                  <a:pt x="7329" y="6481"/>
                </a:lnTo>
                <a:lnTo>
                  <a:pt x="7605" y="5634"/>
                </a:lnTo>
                <a:lnTo>
                  <a:pt x="7808" y="5008"/>
                </a:lnTo>
                <a:lnTo>
                  <a:pt x="7992" y="4456"/>
                </a:lnTo>
                <a:close/>
                <a:moveTo>
                  <a:pt x="1" y="0"/>
                </a:moveTo>
                <a:lnTo>
                  <a:pt x="1" y="53026"/>
                </a:lnTo>
                <a:lnTo>
                  <a:pt x="94269" y="53026"/>
                </a:lnTo>
                <a:lnTo>
                  <a:pt x="94269" y="0"/>
                </a:lnTo>
                <a:close/>
              </a:path>
            </a:pathLst>
          </a:custGeom>
          <a:solidFill>
            <a:srgbClr val="FFFFFF"/>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64" name="Google Shape;64;p8"/>
          <p:cNvSpPr/>
          <p:nvPr/>
        </p:nvSpPr>
        <p:spPr>
          <a:xfrm>
            <a:off x="2676498" y="3735976"/>
            <a:ext cx="1993233" cy="1209753"/>
          </a:xfrm>
          <a:custGeom>
            <a:avLst/>
            <a:gdLst/>
            <a:ahLst/>
            <a:cxnLst/>
            <a:rect l="l" t="t" r="r" b="b"/>
            <a:pathLst>
              <a:path w="15412" h="9354" extrusionOk="0">
                <a:moveTo>
                  <a:pt x="6224" y="1"/>
                </a:moveTo>
                <a:lnTo>
                  <a:pt x="5800" y="19"/>
                </a:lnTo>
                <a:lnTo>
                  <a:pt x="5377" y="75"/>
                </a:lnTo>
                <a:lnTo>
                  <a:pt x="4972" y="148"/>
                </a:lnTo>
                <a:lnTo>
                  <a:pt x="4659" y="240"/>
                </a:lnTo>
                <a:lnTo>
                  <a:pt x="4346" y="332"/>
                </a:lnTo>
                <a:lnTo>
                  <a:pt x="4051" y="424"/>
                </a:lnTo>
                <a:lnTo>
                  <a:pt x="3775" y="553"/>
                </a:lnTo>
                <a:lnTo>
                  <a:pt x="3517" y="682"/>
                </a:lnTo>
                <a:lnTo>
                  <a:pt x="3260" y="829"/>
                </a:lnTo>
                <a:lnTo>
                  <a:pt x="3020" y="977"/>
                </a:lnTo>
                <a:lnTo>
                  <a:pt x="2781" y="1142"/>
                </a:lnTo>
                <a:lnTo>
                  <a:pt x="2560" y="1308"/>
                </a:lnTo>
                <a:lnTo>
                  <a:pt x="2357" y="1474"/>
                </a:lnTo>
                <a:lnTo>
                  <a:pt x="2155" y="1658"/>
                </a:lnTo>
                <a:lnTo>
                  <a:pt x="1971" y="1842"/>
                </a:lnTo>
                <a:lnTo>
                  <a:pt x="1621" y="2247"/>
                </a:lnTo>
                <a:lnTo>
                  <a:pt x="1308" y="2652"/>
                </a:lnTo>
                <a:lnTo>
                  <a:pt x="1050" y="3057"/>
                </a:lnTo>
                <a:lnTo>
                  <a:pt x="811" y="3462"/>
                </a:lnTo>
                <a:lnTo>
                  <a:pt x="608" y="3867"/>
                </a:lnTo>
                <a:lnTo>
                  <a:pt x="424" y="4254"/>
                </a:lnTo>
                <a:lnTo>
                  <a:pt x="295" y="4622"/>
                </a:lnTo>
                <a:lnTo>
                  <a:pt x="166" y="4954"/>
                </a:lnTo>
                <a:lnTo>
                  <a:pt x="1" y="5524"/>
                </a:lnTo>
                <a:lnTo>
                  <a:pt x="10735" y="3628"/>
                </a:lnTo>
                <a:lnTo>
                  <a:pt x="10735" y="3628"/>
                </a:lnTo>
                <a:lnTo>
                  <a:pt x="166" y="6353"/>
                </a:lnTo>
                <a:lnTo>
                  <a:pt x="535" y="6795"/>
                </a:lnTo>
                <a:lnTo>
                  <a:pt x="792" y="7053"/>
                </a:lnTo>
                <a:lnTo>
                  <a:pt x="1069" y="7329"/>
                </a:lnTo>
                <a:lnTo>
                  <a:pt x="1382" y="7605"/>
                </a:lnTo>
                <a:lnTo>
                  <a:pt x="1731" y="7899"/>
                </a:lnTo>
                <a:lnTo>
                  <a:pt x="2118" y="8176"/>
                </a:lnTo>
                <a:lnTo>
                  <a:pt x="2542" y="8433"/>
                </a:lnTo>
                <a:lnTo>
                  <a:pt x="2983" y="8691"/>
                </a:lnTo>
                <a:lnTo>
                  <a:pt x="3462" y="8894"/>
                </a:lnTo>
                <a:lnTo>
                  <a:pt x="3720" y="9004"/>
                </a:lnTo>
                <a:lnTo>
                  <a:pt x="3978" y="9078"/>
                </a:lnTo>
                <a:lnTo>
                  <a:pt x="4235" y="9151"/>
                </a:lnTo>
                <a:lnTo>
                  <a:pt x="4512" y="9225"/>
                </a:lnTo>
                <a:lnTo>
                  <a:pt x="4806" y="9280"/>
                </a:lnTo>
                <a:lnTo>
                  <a:pt x="5082" y="9317"/>
                </a:lnTo>
                <a:lnTo>
                  <a:pt x="5377" y="9336"/>
                </a:lnTo>
                <a:lnTo>
                  <a:pt x="5672" y="9354"/>
                </a:lnTo>
                <a:lnTo>
                  <a:pt x="5985" y="9336"/>
                </a:lnTo>
                <a:lnTo>
                  <a:pt x="6298" y="9317"/>
                </a:lnTo>
                <a:lnTo>
                  <a:pt x="6611" y="9280"/>
                </a:lnTo>
                <a:lnTo>
                  <a:pt x="6942" y="9207"/>
                </a:lnTo>
                <a:lnTo>
                  <a:pt x="7347" y="9115"/>
                </a:lnTo>
                <a:lnTo>
                  <a:pt x="7752" y="8986"/>
                </a:lnTo>
                <a:lnTo>
                  <a:pt x="8139" y="8838"/>
                </a:lnTo>
                <a:lnTo>
                  <a:pt x="8544" y="8654"/>
                </a:lnTo>
                <a:lnTo>
                  <a:pt x="8930" y="8470"/>
                </a:lnTo>
                <a:lnTo>
                  <a:pt x="9317" y="8249"/>
                </a:lnTo>
                <a:lnTo>
                  <a:pt x="9704" y="8028"/>
                </a:lnTo>
                <a:lnTo>
                  <a:pt x="10072" y="7789"/>
                </a:lnTo>
                <a:lnTo>
                  <a:pt x="10440" y="7531"/>
                </a:lnTo>
                <a:lnTo>
                  <a:pt x="10808" y="7273"/>
                </a:lnTo>
                <a:lnTo>
                  <a:pt x="11158" y="6997"/>
                </a:lnTo>
                <a:lnTo>
                  <a:pt x="11508" y="6721"/>
                </a:lnTo>
                <a:lnTo>
                  <a:pt x="12171" y="6150"/>
                </a:lnTo>
                <a:lnTo>
                  <a:pt x="12797" y="5561"/>
                </a:lnTo>
                <a:lnTo>
                  <a:pt x="13349" y="5009"/>
                </a:lnTo>
                <a:lnTo>
                  <a:pt x="13865" y="4456"/>
                </a:lnTo>
                <a:lnTo>
                  <a:pt x="14325" y="3959"/>
                </a:lnTo>
                <a:lnTo>
                  <a:pt x="14693" y="3517"/>
                </a:lnTo>
                <a:lnTo>
                  <a:pt x="15227" y="2873"/>
                </a:lnTo>
                <a:lnTo>
                  <a:pt x="15411" y="2615"/>
                </a:lnTo>
                <a:lnTo>
                  <a:pt x="15154" y="2486"/>
                </a:lnTo>
                <a:lnTo>
                  <a:pt x="14399" y="2100"/>
                </a:lnTo>
                <a:lnTo>
                  <a:pt x="13865" y="1860"/>
                </a:lnTo>
                <a:lnTo>
                  <a:pt x="13239" y="1603"/>
                </a:lnTo>
                <a:lnTo>
                  <a:pt x="12558" y="1327"/>
                </a:lnTo>
                <a:lnTo>
                  <a:pt x="11803" y="1032"/>
                </a:lnTo>
                <a:lnTo>
                  <a:pt x="11011" y="774"/>
                </a:lnTo>
                <a:lnTo>
                  <a:pt x="10164" y="535"/>
                </a:lnTo>
                <a:lnTo>
                  <a:pt x="9741" y="406"/>
                </a:lnTo>
                <a:lnTo>
                  <a:pt x="9299" y="314"/>
                </a:lnTo>
                <a:lnTo>
                  <a:pt x="8857" y="222"/>
                </a:lnTo>
                <a:lnTo>
                  <a:pt x="8415" y="148"/>
                </a:lnTo>
                <a:lnTo>
                  <a:pt x="7973" y="75"/>
                </a:lnTo>
                <a:lnTo>
                  <a:pt x="7531" y="38"/>
                </a:lnTo>
                <a:lnTo>
                  <a:pt x="7089" y="1"/>
                </a:lnTo>
                <a:close/>
              </a:path>
            </a:pathLst>
          </a:custGeom>
          <a:solidFill>
            <a:schemeClr val="accen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65" name="Google Shape;65;p8"/>
          <p:cNvSpPr/>
          <p:nvPr/>
        </p:nvSpPr>
        <p:spPr>
          <a:xfrm rot="758744">
            <a:off x="1597752" y="4527106"/>
            <a:ext cx="776501" cy="1159708"/>
          </a:xfrm>
          <a:custGeom>
            <a:avLst/>
            <a:gdLst/>
            <a:ahLst/>
            <a:cxnLst/>
            <a:rect l="l" t="t" r="r" b="b"/>
            <a:pathLst>
              <a:path w="6004" h="8967" extrusionOk="0">
                <a:moveTo>
                  <a:pt x="4383" y="0"/>
                </a:moveTo>
                <a:lnTo>
                  <a:pt x="4015" y="19"/>
                </a:lnTo>
                <a:lnTo>
                  <a:pt x="3757" y="56"/>
                </a:lnTo>
                <a:lnTo>
                  <a:pt x="3481" y="93"/>
                </a:lnTo>
                <a:lnTo>
                  <a:pt x="3168" y="166"/>
                </a:lnTo>
                <a:lnTo>
                  <a:pt x="2836" y="258"/>
                </a:lnTo>
                <a:lnTo>
                  <a:pt x="2486" y="387"/>
                </a:lnTo>
                <a:lnTo>
                  <a:pt x="2137" y="534"/>
                </a:lnTo>
                <a:lnTo>
                  <a:pt x="1787" y="737"/>
                </a:lnTo>
                <a:lnTo>
                  <a:pt x="1621" y="847"/>
                </a:lnTo>
                <a:lnTo>
                  <a:pt x="1455" y="958"/>
                </a:lnTo>
                <a:lnTo>
                  <a:pt x="1290" y="1087"/>
                </a:lnTo>
                <a:lnTo>
                  <a:pt x="1142" y="1234"/>
                </a:lnTo>
                <a:lnTo>
                  <a:pt x="995" y="1400"/>
                </a:lnTo>
                <a:lnTo>
                  <a:pt x="848" y="1565"/>
                </a:lnTo>
                <a:lnTo>
                  <a:pt x="719" y="1750"/>
                </a:lnTo>
                <a:lnTo>
                  <a:pt x="590" y="1934"/>
                </a:lnTo>
                <a:lnTo>
                  <a:pt x="480" y="2155"/>
                </a:lnTo>
                <a:lnTo>
                  <a:pt x="369" y="2376"/>
                </a:lnTo>
                <a:lnTo>
                  <a:pt x="277" y="2615"/>
                </a:lnTo>
                <a:lnTo>
                  <a:pt x="203" y="2854"/>
                </a:lnTo>
                <a:lnTo>
                  <a:pt x="148" y="3112"/>
                </a:lnTo>
                <a:lnTo>
                  <a:pt x="93" y="3370"/>
                </a:lnTo>
                <a:lnTo>
                  <a:pt x="56" y="3628"/>
                </a:lnTo>
                <a:lnTo>
                  <a:pt x="19" y="3904"/>
                </a:lnTo>
                <a:lnTo>
                  <a:pt x="1" y="4456"/>
                </a:lnTo>
                <a:lnTo>
                  <a:pt x="1" y="5008"/>
                </a:lnTo>
                <a:lnTo>
                  <a:pt x="38" y="5542"/>
                </a:lnTo>
                <a:lnTo>
                  <a:pt x="93" y="6076"/>
                </a:lnTo>
                <a:lnTo>
                  <a:pt x="185" y="6592"/>
                </a:lnTo>
                <a:lnTo>
                  <a:pt x="277" y="7089"/>
                </a:lnTo>
                <a:lnTo>
                  <a:pt x="369" y="7531"/>
                </a:lnTo>
                <a:lnTo>
                  <a:pt x="553" y="8286"/>
                </a:lnTo>
                <a:lnTo>
                  <a:pt x="701" y="8783"/>
                </a:lnTo>
                <a:lnTo>
                  <a:pt x="756" y="8967"/>
                </a:lnTo>
                <a:lnTo>
                  <a:pt x="940" y="8875"/>
                </a:lnTo>
                <a:lnTo>
                  <a:pt x="1400" y="8636"/>
                </a:lnTo>
                <a:lnTo>
                  <a:pt x="2063" y="8249"/>
                </a:lnTo>
                <a:lnTo>
                  <a:pt x="2450" y="7991"/>
                </a:lnTo>
                <a:lnTo>
                  <a:pt x="2855" y="7715"/>
                </a:lnTo>
                <a:lnTo>
                  <a:pt x="3278" y="7420"/>
                </a:lnTo>
                <a:lnTo>
                  <a:pt x="3702" y="7089"/>
                </a:lnTo>
                <a:lnTo>
                  <a:pt x="4125" y="6721"/>
                </a:lnTo>
                <a:lnTo>
                  <a:pt x="4512" y="6334"/>
                </a:lnTo>
                <a:lnTo>
                  <a:pt x="4880" y="5947"/>
                </a:lnTo>
                <a:lnTo>
                  <a:pt x="5064" y="5727"/>
                </a:lnTo>
                <a:lnTo>
                  <a:pt x="5211" y="5524"/>
                </a:lnTo>
                <a:lnTo>
                  <a:pt x="5359" y="5303"/>
                </a:lnTo>
                <a:lnTo>
                  <a:pt x="5506" y="5082"/>
                </a:lnTo>
                <a:lnTo>
                  <a:pt x="5616" y="4843"/>
                </a:lnTo>
                <a:lnTo>
                  <a:pt x="5727" y="4622"/>
                </a:lnTo>
                <a:lnTo>
                  <a:pt x="5819" y="4382"/>
                </a:lnTo>
                <a:lnTo>
                  <a:pt x="5893" y="4162"/>
                </a:lnTo>
                <a:lnTo>
                  <a:pt x="5929" y="3941"/>
                </a:lnTo>
                <a:lnTo>
                  <a:pt x="5966" y="3701"/>
                </a:lnTo>
                <a:lnTo>
                  <a:pt x="6003" y="3499"/>
                </a:lnTo>
                <a:lnTo>
                  <a:pt x="6003" y="3278"/>
                </a:lnTo>
                <a:lnTo>
                  <a:pt x="6003" y="3057"/>
                </a:lnTo>
                <a:lnTo>
                  <a:pt x="5985" y="2854"/>
                </a:lnTo>
                <a:lnTo>
                  <a:pt x="5948" y="2652"/>
                </a:lnTo>
                <a:lnTo>
                  <a:pt x="5911" y="2449"/>
                </a:lnTo>
                <a:lnTo>
                  <a:pt x="5801" y="2063"/>
                </a:lnTo>
                <a:lnTo>
                  <a:pt x="5672" y="1713"/>
                </a:lnTo>
                <a:lnTo>
                  <a:pt x="5506" y="1381"/>
                </a:lnTo>
                <a:lnTo>
                  <a:pt x="5340" y="1087"/>
                </a:lnTo>
                <a:lnTo>
                  <a:pt x="5175" y="811"/>
                </a:lnTo>
                <a:lnTo>
                  <a:pt x="5009" y="571"/>
                </a:lnTo>
                <a:lnTo>
                  <a:pt x="4843" y="369"/>
                </a:lnTo>
                <a:lnTo>
                  <a:pt x="4604" y="93"/>
                </a:lnTo>
                <a:lnTo>
                  <a:pt x="4512" y="0"/>
                </a:lnTo>
                <a:close/>
              </a:path>
            </a:pathLst>
          </a:custGeom>
          <a:solidFill>
            <a:schemeClr val="accen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66" name="Google Shape;66;p8"/>
          <p:cNvSpPr/>
          <p:nvPr/>
        </p:nvSpPr>
        <p:spPr>
          <a:xfrm>
            <a:off x="2657487" y="0"/>
            <a:ext cx="2438517" cy="1857437"/>
          </a:xfrm>
          <a:custGeom>
            <a:avLst/>
            <a:gdLst/>
            <a:ahLst/>
            <a:cxnLst/>
            <a:rect l="l" t="t" r="r" b="b"/>
            <a:pathLst>
              <a:path w="18855" h="14362" extrusionOk="0">
                <a:moveTo>
                  <a:pt x="1400" y="0"/>
                </a:moveTo>
                <a:lnTo>
                  <a:pt x="1087" y="552"/>
                </a:lnTo>
                <a:lnTo>
                  <a:pt x="811" y="1123"/>
                </a:lnTo>
                <a:lnTo>
                  <a:pt x="571" y="1712"/>
                </a:lnTo>
                <a:lnTo>
                  <a:pt x="461" y="2025"/>
                </a:lnTo>
                <a:lnTo>
                  <a:pt x="369" y="2320"/>
                </a:lnTo>
                <a:lnTo>
                  <a:pt x="277" y="2633"/>
                </a:lnTo>
                <a:lnTo>
                  <a:pt x="203" y="2964"/>
                </a:lnTo>
                <a:lnTo>
                  <a:pt x="148" y="3277"/>
                </a:lnTo>
                <a:lnTo>
                  <a:pt x="93" y="3609"/>
                </a:lnTo>
                <a:lnTo>
                  <a:pt x="56" y="3922"/>
                </a:lnTo>
                <a:lnTo>
                  <a:pt x="19" y="4253"/>
                </a:lnTo>
                <a:lnTo>
                  <a:pt x="0" y="4603"/>
                </a:lnTo>
                <a:lnTo>
                  <a:pt x="0" y="4934"/>
                </a:lnTo>
                <a:lnTo>
                  <a:pt x="19" y="5413"/>
                </a:lnTo>
                <a:lnTo>
                  <a:pt x="56" y="5892"/>
                </a:lnTo>
                <a:lnTo>
                  <a:pt x="111" y="6370"/>
                </a:lnTo>
                <a:lnTo>
                  <a:pt x="185" y="6831"/>
                </a:lnTo>
                <a:lnTo>
                  <a:pt x="295" y="7291"/>
                </a:lnTo>
                <a:lnTo>
                  <a:pt x="424" y="7733"/>
                </a:lnTo>
                <a:lnTo>
                  <a:pt x="571" y="8175"/>
                </a:lnTo>
                <a:lnTo>
                  <a:pt x="737" y="8598"/>
                </a:lnTo>
                <a:lnTo>
                  <a:pt x="921" y="9022"/>
                </a:lnTo>
                <a:lnTo>
                  <a:pt x="1142" y="9427"/>
                </a:lnTo>
                <a:lnTo>
                  <a:pt x="1363" y="9813"/>
                </a:lnTo>
                <a:lnTo>
                  <a:pt x="1602" y="10200"/>
                </a:lnTo>
                <a:lnTo>
                  <a:pt x="1878" y="10568"/>
                </a:lnTo>
                <a:lnTo>
                  <a:pt x="2155" y="10937"/>
                </a:lnTo>
                <a:lnTo>
                  <a:pt x="2449" y="11268"/>
                </a:lnTo>
                <a:lnTo>
                  <a:pt x="2762" y="11599"/>
                </a:lnTo>
                <a:lnTo>
                  <a:pt x="3094" y="11912"/>
                </a:lnTo>
                <a:lnTo>
                  <a:pt x="3425" y="12207"/>
                </a:lnTo>
                <a:lnTo>
                  <a:pt x="3793" y="12483"/>
                </a:lnTo>
                <a:lnTo>
                  <a:pt x="4162" y="12759"/>
                </a:lnTo>
                <a:lnTo>
                  <a:pt x="4548" y="12999"/>
                </a:lnTo>
                <a:lnTo>
                  <a:pt x="4935" y="13220"/>
                </a:lnTo>
                <a:lnTo>
                  <a:pt x="5340" y="13441"/>
                </a:lnTo>
                <a:lnTo>
                  <a:pt x="5763" y="13625"/>
                </a:lnTo>
                <a:lnTo>
                  <a:pt x="6187" y="13790"/>
                </a:lnTo>
                <a:lnTo>
                  <a:pt x="6629" y="13938"/>
                </a:lnTo>
                <a:lnTo>
                  <a:pt x="7071" y="14066"/>
                </a:lnTo>
                <a:lnTo>
                  <a:pt x="7531" y="14177"/>
                </a:lnTo>
                <a:lnTo>
                  <a:pt x="7991" y="14251"/>
                </a:lnTo>
                <a:lnTo>
                  <a:pt x="8470" y="14306"/>
                </a:lnTo>
                <a:lnTo>
                  <a:pt x="8949" y="14343"/>
                </a:lnTo>
                <a:lnTo>
                  <a:pt x="9427" y="14361"/>
                </a:lnTo>
                <a:lnTo>
                  <a:pt x="9906" y="14343"/>
                </a:lnTo>
                <a:lnTo>
                  <a:pt x="10385" y="14306"/>
                </a:lnTo>
                <a:lnTo>
                  <a:pt x="10863" y="14251"/>
                </a:lnTo>
                <a:lnTo>
                  <a:pt x="11324" y="14177"/>
                </a:lnTo>
                <a:lnTo>
                  <a:pt x="11784" y="14066"/>
                </a:lnTo>
                <a:lnTo>
                  <a:pt x="12226" y="13938"/>
                </a:lnTo>
                <a:lnTo>
                  <a:pt x="12668" y="13790"/>
                </a:lnTo>
                <a:lnTo>
                  <a:pt x="13091" y="13625"/>
                </a:lnTo>
                <a:lnTo>
                  <a:pt x="13515" y="13441"/>
                </a:lnTo>
                <a:lnTo>
                  <a:pt x="13920" y="13220"/>
                </a:lnTo>
                <a:lnTo>
                  <a:pt x="14306" y="12999"/>
                </a:lnTo>
                <a:lnTo>
                  <a:pt x="14693" y="12759"/>
                </a:lnTo>
                <a:lnTo>
                  <a:pt x="15061" y="12483"/>
                </a:lnTo>
                <a:lnTo>
                  <a:pt x="15430" y="12207"/>
                </a:lnTo>
                <a:lnTo>
                  <a:pt x="15761" y="11912"/>
                </a:lnTo>
                <a:lnTo>
                  <a:pt x="16092" y="11599"/>
                </a:lnTo>
                <a:lnTo>
                  <a:pt x="16405" y="11268"/>
                </a:lnTo>
                <a:lnTo>
                  <a:pt x="16700" y="10937"/>
                </a:lnTo>
                <a:lnTo>
                  <a:pt x="16976" y="10568"/>
                </a:lnTo>
                <a:lnTo>
                  <a:pt x="17252" y="10200"/>
                </a:lnTo>
                <a:lnTo>
                  <a:pt x="17492" y="9813"/>
                </a:lnTo>
                <a:lnTo>
                  <a:pt x="17713" y="9427"/>
                </a:lnTo>
                <a:lnTo>
                  <a:pt x="17933" y="9022"/>
                </a:lnTo>
                <a:lnTo>
                  <a:pt x="18118" y="8598"/>
                </a:lnTo>
                <a:lnTo>
                  <a:pt x="18283" y="8175"/>
                </a:lnTo>
                <a:lnTo>
                  <a:pt x="18431" y="7733"/>
                </a:lnTo>
                <a:lnTo>
                  <a:pt x="18559" y="7291"/>
                </a:lnTo>
                <a:lnTo>
                  <a:pt x="18670" y="6831"/>
                </a:lnTo>
                <a:lnTo>
                  <a:pt x="18744" y="6370"/>
                </a:lnTo>
                <a:lnTo>
                  <a:pt x="18799" y="5892"/>
                </a:lnTo>
                <a:lnTo>
                  <a:pt x="18836" y="5413"/>
                </a:lnTo>
                <a:lnTo>
                  <a:pt x="18854" y="4934"/>
                </a:lnTo>
                <a:lnTo>
                  <a:pt x="18854" y="4603"/>
                </a:lnTo>
                <a:lnTo>
                  <a:pt x="18836" y="4253"/>
                </a:lnTo>
                <a:lnTo>
                  <a:pt x="18799" y="3922"/>
                </a:lnTo>
                <a:lnTo>
                  <a:pt x="18762" y="3609"/>
                </a:lnTo>
                <a:lnTo>
                  <a:pt x="18707" y="3277"/>
                </a:lnTo>
                <a:lnTo>
                  <a:pt x="18652" y="2964"/>
                </a:lnTo>
                <a:lnTo>
                  <a:pt x="18578" y="2633"/>
                </a:lnTo>
                <a:lnTo>
                  <a:pt x="18486" y="2320"/>
                </a:lnTo>
                <a:lnTo>
                  <a:pt x="18394" y="2025"/>
                </a:lnTo>
                <a:lnTo>
                  <a:pt x="18283" y="1712"/>
                </a:lnTo>
                <a:lnTo>
                  <a:pt x="18044" y="1123"/>
                </a:lnTo>
                <a:lnTo>
                  <a:pt x="17768" y="552"/>
                </a:lnTo>
                <a:lnTo>
                  <a:pt x="17455" y="0"/>
                </a:lnTo>
                <a:close/>
              </a:path>
            </a:pathLst>
          </a:custGeom>
          <a:solidFill>
            <a:schemeClr val="l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67" name="Google Shape;67;p8"/>
          <p:cNvSpPr/>
          <p:nvPr/>
        </p:nvSpPr>
        <p:spPr>
          <a:xfrm>
            <a:off x="2390807" y="5657699"/>
            <a:ext cx="1695516" cy="1200183"/>
          </a:xfrm>
          <a:custGeom>
            <a:avLst/>
            <a:gdLst/>
            <a:ahLst/>
            <a:cxnLst/>
            <a:rect l="l" t="t" r="r" b="b"/>
            <a:pathLst>
              <a:path w="13110" h="9280" extrusionOk="0">
                <a:moveTo>
                  <a:pt x="6224" y="0"/>
                </a:moveTo>
                <a:lnTo>
                  <a:pt x="5892" y="37"/>
                </a:lnTo>
                <a:lnTo>
                  <a:pt x="5561" y="74"/>
                </a:lnTo>
                <a:lnTo>
                  <a:pt x="5229" y="129"/>
                </a:lnTo>
                <a:lnTo>
                  <a:pt x="4916" y="203"/>
                </a:lnTo>
                <a:lnTo>
                  <a:pt x="4603" y="295"/>
                </a:lnTo>
                <a:lnTo>
                  <a:pt x="4309" y="405"/>
                </a:lnTo>
                <a:lnTo>
                  <a:pt x="3996" y="516"/>
                </a:lnTo>
                <a:lnTo>
                  <a:pt x="3720" y="644"/>
                </a:lnTo>
                <a:lnTo>
                  <a:pt x="3425" y="792"/>
                </a:lnTo>
                <a:lnTo>
                  <a:pt x="3149" y="957"/>
                </a:lnTo>
                <a:lnTo>
                  <a:pt x="2891" y="1123"/>
                </a:lnTo>
                <a:lnTo>
                  <a:pt x="2633" y="1307"/>
                </a:lnTo>
                <a:lnTo>
                  <a:pt x="2394" y="1491"/>
                </a:lnTo>
                <a:lnTo>
                  <a:pt x="2155" y="1694"/>
                </a:lnTo>
                <a:lnTo>
                  <a:pt x="1915" y="1915"/>
                </a:lnTo>
                <a:lnTo>
                  <a:pt x="1694" y="2154"/>
                </a:lnTo>
                <a:lnTo>
                  <a:pt x="1492" y="2394"/>
                </a:lnTo>
                <a:lnTo>
                  <a:pt x="1308" y="2633"/>
                </a:lnTo>
                <a:lnTo>
                  <a:pt x="1123" y="2891"/>
                </a:lnTo>
                <a:lnTo>
                  <a:pt x="958" y="3148"/>
                </a:lnTo>
                <a:lnTo>
                  <a:pt x="792" y="3425"/>
                </a:lnTo>
                <a:lnTo>
                  <a:pt x="645" y="3719"/>
                </a:lnTo>
                <a:lnTo>
                  <a:pt x="516" y="3995"/>
                </a:lnTo>
                <a:lnTo>
                  <a:pt x="405" y="4308"/>
                </a:lnTo>
                <a:lnTo>
                  <a:pt x="295" y="4603"/>
                </a:lnTo>
                <a:lnTo>
                  <a:pt x="203" y="4916"/>
                </a:lnTo>
                <a:lnTo>
                  <a:pt x="129" y="5229"/>
                </a:lnTo>
                <a:lnTo>
                  <a:pt x="74" y="5560"/>
                </a:lnTo>
                <a:lnTo>
                  <a:pt x="37" y="5892"/>
                </a:lnTo>
                <a:lnTo>
                  <a:pt x="0" y="6223"/>
                </a:lnTo>
                <a:lnTo>
                  <a:pt x="0" y="6555"/>
                </a:lnTo>
                <a:lnTo>
                  <a:pt x="19" y="6923"/>
                </a:lnTo>
                <a:lnTo>
                  <a:pt x="37" y="7273"/>
                </a:lnTo>
                <a:lnTo>
                  <a:pt x="92" y="7622"/>
                </a:lnTo>
                <a:lnTo>
                  <a:pt x="148" y="7972"/>
                </a:lnTo>
                <a:lnTo>
                  <a:pt x="240" y="8304"/>
                </a:lnTo>
                <a:lnTo>
                  <a:pt x="332" y="8635"/>
                </a:lnTo>
                <a:lnTo>
                  <a:pt x="461" y="8967"/>
                </a:lnTo>
                <a:lnTo>
                  <a:pt x="590" y="9280"/>
                </a:lnTo>
                <a:lnTo>
                  <a:pt x="12520" y="9280"/>
                </a:lnTo>
                <a:lnTo>
                  <a:pt x="12649" y="8967"/>
                </a:lnTo>
                <a:lnTo>
                  <a:pt x="12778" y="8635"/>
                </a:lnTo>
                <a:lnTo>
                  <a:pt x="12870" y="8304"/>
                </a:lnTo>
                <a:lnTo>
                  <a:pt x="12962" y="7972"/>
                </a:lnTo>
                <a:lnTo>
                  <a:pt x="13017" y="7622"/>
                </a:lnTo>
                <a:lnTo>
                  <a:pt x="13073" y="7273"/>
                </a:lnTo>
                <a:lnTo>
                  <a:pt x="13091" y="6923"/>
                </a:lnTo>
                <a:lnTo>
                  <a:pt x="13110" y="6555"/>
                </a:lnTo>
                <a:lnTo>
                  <a:pt x="13110" y="6223"/>
                </a:lnTo>
                <a:lnTo>
                  <a:pt x="13073" y="5892"/>
                </a:lnTo>
                <a:lnTo>
                  <a:pt x="13036" y="5560"/>
                </a:lnTo>
                <a:lnTo>
                  <a:pt x="12981" y="5229"/>
                </a:lnTo>
                <a:lnTo>
                  <a:pt x="12907" y="4916"/>
                </a:lnTo>
                <a:lnTo>
                  <a:pt x="12815" y="4603"/>
                </a:lnTo>
                <a:lnTo>
                  <a:pt x="12704" y="4308"/>
                </a:lnTo>
                <a:lnTo>
                  <a:pt x="12594" y="3995"/>
                </a:lnTo>
                <a:lnTo>
                  <a:pt x="12465" y="3719"/>
                </a:lnTo>
                <a:lnTo>
                  <a:pt x="12318" y="3425"/>
                </a:lnTo>
                <a:lnTo>
                  <a:pt x="12152" y="3148"/>
                </a:lnTo>
                <a:lnTo>
                  <a:pt x="11986" y="2891"/>
                </a:lnTo>
                <a:lnTo>
                  <a:pt x="11802" y="2633"/>
                </a:lnTo>
                <a:lnTo>
                  <a:pt x="11618" y="2394"/>
                </a:lnTo>
                <a:lnTo>
                  <a:pt x="11416" y="2154"/>
                </a:lnTo>
                <a:lnTo>
                  <a:pt x="11195" y="1915"/>
                </a:lnTo>
                <a:lnTo>
                  <a:pt x="10955" y="1694"/>
                </a:lnTo>
                <a:lnTo>
                  <a:pt x="10716" y="1491"/>
                </a:lnTo>
                <a:lnTo>
                  <a:pt x="10477" y="1307"/>
                </a:lnTo>
                <a:lnTo>
                  <a:pt x="10219" y="1123"/>
                </a:lnTo>
                <a:lnTo>
                  <a:pt x="9961" y="957"/>
                </a:lnTo>
                <a:lnTo>
                  <a:pt x="9685" y="792"/>
                </a:lnTo>
                <a:lnTo>
                  <a:pt x="9390" y="644"/>
                </a:lnTo>
                <a:lnTo>
                  <a:pt x="9114" y="516"/>
                </a:lnTo>
                <a:lnTo>
                  <a:pt x="8801" y="405"/>
                </a:lnTo>
                <a:lnTo>
                  <a:pt x="8507" y="295"/>
                </a:lnTo>
                <a:lnTo>
                  <a:pt x="8194" y="203"/>
                </a:lnTo>
                <a:lnTo>
                  <a:pt x="7881" y="129"/>
                </a:lnTo>
                <a:lnTo>
                  <a:pt x="7549" y="74"/>
                </a:lnTo>
                <a:lnTo>
                  <a:pt x="7218" y="37"/>
                </a:lnTo>
                <a:lnTo>
                  <a:pt x="6886" y="0"/>
                </a:lnTo>
                <a:close/>
              </a:path>
            </a:pathLst>
          </a:custGeom>
          <a:solidFill>
            <a:schemeClr val="l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68" name="Google Shape;68;p8"/>
          <p:cNvSpPr/>
          <p:nvPr/>
        </p:nvSpPr>
        <p:spPr>
          <a:xfrm>
            <a:off x="0" y="3876557"/>
            <a:ext cx="1295499" cy="2143128"/>
          </a:xfrm>
          <a:custGeom>
            <a:avLst/>
            <a:gdLst/>
            <a:ahLst/>
            <a:cxnLst/>
            <a:rect l="l" t="t" r="r" b="b"/>
            <a:pathLst>
              <a:path w="10017" h="16571" extrusionOk="0">
                <a:moveTo>
                  <a:pt x="1732" y="0"/>
                </a:moveTo>
                <a:lnTo>
                  <a:pt x="1290" y="19"/>
                </a:lnTo>
                <a:lnTo>
                  <a:pt x="848" y="55"/>
                </a:lnTo>
                <a:lnTo>
                  <a:pt x="424" y="111"/>
                </a:lnTo>
                <a:lnTo>
                  <a:pt x="1" y="184"/>
                </a:lnTo>
                <a:lnTo>
                  <a:pt x="1" y="16387"/>
                </a:lnTo>
                <a:lnTo>
                  <a:pt x="424" y="16460"/>
                </a:lnTo>
                <a:lnTo>
                  <a:pt x="848" y="16515"/>
                </a:lnTo>
                <a:lnTo>
                  <a:pt x="1290" y="16552"/>
                </a:lnTo>
                <a:lnTo>
                  <a:pt x="1732" y="16571"/>
                </a:lnTo>
                <a:lnTo>
                  <a:pt x="2155" y="16552"/>
                </a:lnTo>
                <a:lnTo>
                  <a:pt x="2579" y="16534"/>
                </a:lnTo>
                <a:lnTo>
                  <a:pt x="3002" y="16479"/>
                </a:lnTo>
                <a:lnTo>
                  <a:pt x="3407" y="16405"/>
                </a:lnTo>
                <a:lnTo>
                  <a:pt x="3794" y="16313"/>
                </a:lnTo>
                <a:lnTo>
                  <a:pt x="4199" y="16202"/>
                </a:lnTo>
                <a:lnTo>
                  <a:pt x="4586" y="16074"/>
                </a:lnTo>
                <a:lnTo>
                  <a:pt x="4954" y="15926"/>
                </a:lnTo>
                <a:lnTo>
                  <a:pt x="5322" y="15761"/>
                </a:lnTo>
                <a:lnTo>
                  <a:pt x="5672" y="15576"/>
                </a:lnTo>
                <a:lnTo>
                  <a:pt x="6022" y="15374"/>
                </a:lnTo>
                <a:lnTo>
                  <a:pt x="6371" y="15153"/>
                </a:lnTo>
                <a:lnTo>
                  <a:pt x="6684" y="14932"/>
                </a:lnTo>
                <a:lnTo>
                  <a:pt x="6997" y="14674"/>
                </a:lnTo>
                <a:lnTo>
                  <a:pt x="7310" y="14416"/>
                </a:lnTo>
                <a:lnTo>
                  <a:pt x="7587" y="14140"/>
                </a:lnTo>
                <a:lnTo>
                  <a:pt x="7863" y="13864"/>
                </a:lnTo>
                <a:lnTo>
                  <a:pt x="8121" y="13551"/>
                </a:lnTo>
                <a:lnTo>
                  <a:pt x="8378" y="13238"/>
                </a:lnTo>
                <a:lnTo>
                  <a:pt x="8599" y="12925"/>
                </a:lnTo>
                <a:lnTo>
                  <a:pt x="8820" y="12575"/>
                </a:lnTo>
                <a:lnTo>
                  <a:pt x="9023" y="12225"/>
                </a:lnTo>
                <a:lnTo>
                  <a:pt x="9207" y="11876"/>
                </a:lnTo>
                <a:lnTo>
                  <a:pt x="9373" y="11507"/>
                </a:lnTo>
                <a:lnTo>
                  <a:pt x="9520" y="11139"/>
                </a:lnTo>
                <a:lnTo>
                  <a:pt x="9649" y="10753"/>
                </a:lnTo>
                <a:lnTo>
                  <a:pt x="9759" y="10348"/>
                </a:lnTo>
                <a:lnTo>
                  <a:pt x="9851" y="9961"/>
                </a:lnTo>
                <a:lnTo>
                  <a:pt x="9925" y="9556"/>
                </a:lnTo>
                <a:lnTo>
                  <a:pt x="9980" y="9132"/>
                </a:lnTo>
                <a:lnTo>
                  <a:pt x="9999" y="8709"/>
                </a:lnTo>
                <a:lnTo>
                  <a:pt x="10017" y="8285"/>
                </a:lnTo>
                <a:lnTo>
                  <a:pt x="9999" y="7862"/>
                </a:lnTo>
                <a:lnTo>
                  <a:pt x="9980" y="7438"/>
                </a:lnTo>
                <a:lnTo>
                  <a:pt x="9925" y="7015"/>
                </a:lnTo>
                <a:lnTo>
                  <a:pt x="9851" y="6610"/>
                </a:lnTo>
                <a:lnTo>
                  <a:pt x="9759" y="6223"/>
                </a:lnTo>
                <a:lnTo>
                  <a:pt x="9649" y="5818"/>
                </a:lnTo>
                <a:lnTo>
                  <a:pt x="9520" y="5432"/>
                </a:lnTo>
                <a:lnTo>
                  <a:pt x="9373" y="5063"/>
                </a:lnTo>
                <a:lnTo>
                  <a:pt x="9207" y="4695"/>
                </a:lnTo>
                <a:lnTo>
                  <a:pt x="9023" y="4345"/>
                </a:lnTo>
                <a:lnTo>
                  <a:pt x="8820" y="3995"/>
                </a:lnTo>
                <a:lnTo>
                  <a:pt x="8599" y="3646"/>
                </a:lnTo>
                <a:lnTo>
                  <a:pt x="8378" y="3333"/>
                </a:lnTo>
                <a:lnTo>
                  <a:pt x="8121" y="3020"/>
                </a:lnTo>
                <a:lnTo>
                  <a:pt x="7863" y="2707"/>
                </a:lnTo>
                <a:lnTo>
                  <a:pt x="7587" y="2430"/>
                </a:lnTo>
                <a:lnTo>
                  <a:pt x="7310" y="2154"/>
                </a:lnTo>
                <a:lnTo>
                  <a:pt x="6997" y="1897"/>
                </a:lnTo>
                <a:lnTo>
                  <a:pt x="6684" y="1639"/>
                </a:lnTo>
                <a:lnTo>
                  <a:pt x="6371" y="1418"/>
                </a:lnTo>
                <a:lnTo>
                  <a:pt x="6022" y="1197"/>
                </a:lnTo>
                <a:lnTo>
                  <a:pt x="5672" y="994"/>
                </a:lnTo>
                <a:lnTo>
                  <a:pt x="5322" y="810"/>
                </a:lnTo>
                <a:lnTo>
                  <a:pt x="4954" y="645"/>
                </a:lnTo>
                <a:lnTo>
                  <a:pt x="4586" y="497"/>
                </a:lnTo>
                <a:lnTo>
                  <a:pt x="4199" y="368"/>
                </a:lnTo>
                <a:lnTo>
                  <a:pt x="3794" y="258"/>
                </a:lnTo>
                <a:lnTo>
                  <a:pt x="3407" y="166"/>
                </a:lnTo>
                <a:lnTo>
                  <a:pt x="3002" y="92"/>
                </a:lnTo>
                <a:lnTo>
                  <a:pt x="2579" y="37"/>
                </a:lnTo>
                <a:lnTo>
                  <a:pt x="2155" y="19"/>
                </a:lnTo>
                <a:lnTo>
                  <a:pt x="1732" y="0"/>
                </a:lnTo>
                <a:close/>
              </a:path>
            </a:pathLst>
          </a:custGeom>
          <a:solidFill>
            <a:schemeClr val="l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69" name="Google Shape;69;p8"/>
          <p:cNvSpPr txBox="1">
            <a:spLocks noGrp="1"/>
          </p:cNvSpPr>
          <p:nvPr>
            <p:ph type="title"/>
          </p:nvPr>
        </p:nvSpPr>
        <p:spPr>
          <a:xfrm>
            <a:off x="5096000" y="1190967"/>
            <a:ext cx="6486400" cy="921200"/>
          </a:xfrm>
          <a:prstGeom prst="rect">
            <a:avLst/>
          </a:prstGeom>
        </p:spPr>
        <p:txBody>
          <a:bodyPr spcFirstLastPara="1" wrap="square" lIns="91425" tIns="91425" rIns="91425" bIns="91425" anchor="b" anchorCtr="0">
            <a:noAutofit/>
          </a:bodyPr>
          <a:lstStyle>
            <a:lvl1pPr lvl="0" rtl="0">
              <a:spcBef>
                <a:spcPts val="0"/>
              </a:spcBef>
              <a:spcAft>
                <a:spcPts val="0"/>
              </a:spcAft>
              <a:buSzPts val="3600"/>
              <a:buNone/>
              <a:defRPr/>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a:endParaRPr/>
          </a:p>
        </p:txBody>
      </p:sp>
      <p:sp>
        <p:nvSpPr>
          <p:cNvPr id="70" name="Google Shape;70;p8"/>
          <p:cNvSpPr txBox="1">
            <a:spLocks noGrp="1"/>
          </p:cNvSpPr>
          <p:nvPr>
            <p:ph type="body" idx="1"/>
          </p:nvPr>
        </p:nvSpPr>
        <p:spPr>
          <a:xfrm>
            <a:off x="5096000" y="2369567"/>
            <a:ext cx="2063200" cy="3995200"/>
          </a:xfrm>
          <a:prstGeom prst="rect">
            <a:avLst/>
          </a:prstGeom>
        </p:spPr>
        <p:txBody>
          <a:bodyPr spcFirstLastPara="1" wrap="square" lIns="91425" tIns="91425" rIns="91425" bIns="91425" anchor="t" anchorCtr="0">
            <a:noAutofit/>
          </a:bodyPr>
          <a:lstStyle>
            <a:lvl1pPr marL="609585" lvl="0" indent="-423323" rtl="0">
              <a:spcBef>
                <a:spcPts val="800"/>
              </a:spcBef>
              <a:spcAft>
                <a:spcPts val="0"/>
              </a:spcAft>
              <a:buSzPts val="1400"/>
              <a:buChar char="⊷"/>
              <a:defRPr sz="1867"/>
            </a:lvl1pPr>
            <a:lvl2pPr marL="1219170" lvl="1" indent="-423323" rtl="0">
              <a:spcBef>
                <a:spcPts val="0"/>
              </a:spcBef>
              <a:spcAft>
                <a:spcPts val="0"/>
              </a:spcAft>
              <a:buSzPts val="1400"/>
              <a:buChar char="⊶"/>
              <a:defRPr sz="1867"/>
            </a:lvl2pPr>
            <a:lvl3pPr marL="1828754" lvl="2" indent="-423323" rtl="0">
              <a:spcBef>
                <a:spcPts val="0"/>
              </a:spcBef>
              <a:spcAft>
                <a:spcPts val="0"/>
              </a:spcAft>
              <a:buSzPts val="1400"/>
              <a:buChar char="⊸"/>
              <a:defRPr sz="1867"/>
            </a:lvl3pPr>
            <a:lvl4pPr marL="2438339" lvl="3" indent="-423323" rtl="0">
              <a:spcBef>
                <a:spcPts val="0"/>
              </a:spcBef>
              <a:spcAft>
                <a:spcPts val="0"/>
              </a:spcAft>
              <a:buSzPts val="1400"/>
              <a:buChar char="●"/>
              <a:defRPr sz="1867"/>
            </a:lvl4pPr>
            <a:lvl5pPr marL="3047924" lvl="4" indent="-423323" rtl="0">
              <a:spcBef>
                <a:spcPts val="0"/>
              </a:spcBef>
              <a:spcAft>
                <a:spcPts val="0"/>
              </a:spcAft>
              <a:buSzPts val="1400"/>
              <a:buChar char="○"/>
              <a:defRPr sz="1867"/>
            </a:lvl5pPr>
            <a:lvl6pPr marL="3657509" lvl="5" indent="-423323" rtl="0">
              <a:spcBef>
                <a:spcPts val="0"/>
              </a:spcBef>
              <a:spcAft>
                <a:spcPts val="0"/>
              </a:spcAft>
              <a:buSzPts val="1400"/>
              <a:buChar char="■"/>
              <a:defRPr sz="1867"/>
            </a:lvl6pPr>
            <a:lvl7pPr marL="4267093" lvl="6" indent="-423323" rtl="0">
              <a:spcBef>
                <a:spcPts val="0"/>
              </a:spcBef>
              <a:spcAft>
                <a:spcPts val="0"/>
              </a:spcAft>
              <a:buSzPts val="1400"/>
              <a:buChar char="●"/>
              <a:defRPr sz="1867"/>
            </a:lvl7pPr>
            <a:lvl8pPr marL="4876678" lvl="7" indent="-423323" rtl="0">
              <a:spcBef>
                <a:spcPts val="0"/>
              </a:spcBef>
              <a:spcAft>
                <a:spcPts val="0"/>
              </a:spcAft>
              <a:buSzPts val="1400"/>
              <a:buChar char="○"/>
              <a:defRPr sz="1867"/>
            </a:lvl8pPr>
            <a:lvl9pPr marL="5486263" lvl="8" indent="-423323" rtl="0">
              <a:spcBef>
                <a:spcPts val="0"/>
              </a:spcBef>
              <a:spcAft>
                <a:spcPts val="0"/>
              </a:spcAft>
              <a:buSzPts val="1400"/>
              <a:buChar char="■"/>
              <a:defRPr sz="1867"/>
            </a:lvl9pPr>
          </a:lstStyle>
          <a:p>
            <a:endParaRPr/>
          </a:p>
        </p:txBody>
      </p:sp>
      <p:sp>
        <p:nvSpPr>
          <p:cNvPr id="71" name="Google Shape;71;p8"/>
          <p:cNvSpPr txBox="1">
            <a:spLocks noGrp="1"/>
          </p:cNvSpPr>
          <p:nvPr>
            <p:ph type="body" idx="2"/>
          </p:nvPr>
        </p:nvSpPr>
        <p:spPr>
          <a:xfrm>
            <a:off x="7264851" y="2369567"/>
            <a:ext cx="2063200" cy="3995200"/>
          </a:xfrm>
          <a:prstGeom prst="rect">
            <a:avLst/>
          </a:prstGeom>
        </p:spPr>
        <p:txBody>
          <a:bodyPr spcFirstLastPara="1" wrap="square" lIns="91425" tIns="91425" rIns="91425" bIns="91425" anchor="t" anchorCtr="0">
            <a:noAutofit/>
          </a:bodyPr>
          <a:lstStyle>
            <a:lvl1pPr marL="609585" lvl="0" indent="-423323" rtl="0">
              <a:spcBef>
                <a:spcPts val="800"/>
              </a:spcBef>
              <a:spcAft>
                <a:spcPts val="0"/>
              </a:spcAft>
              <a:buSzPts val="1400"/>
              <a:buChar char="⊷"/>
              <a:defRPr sz="1867"/>
            </a:lvl1pPr>
            <a:lvl2pPr marL="1219170" lvl="1" indent="-423323" rtl="0">
              <a:spcBef>
                <a:spcPts val="0"/>
              </a:spcBef>
              <a:spcAft>
                <a:spcPts val="0"/>
              </a:spcAft>
              <a:buSzPts val="1400"/>
              <a:buChar char="⊶"/>
              <a:defRPr sz="1867"/>
            </a:lvl2pPr>
            <a:lvl3pPr marL="1828754" lvl="2" indent="-423323" rtl="0">
              <a:spcBef>
                <a:spcPts val="0"/>
              </a:spcBef>
              <a:spcAft>
                <a:spcPts val="0"/>
              </a:spcAft>
              <a:buSzPts val="1400"/>
              <a:buChar char="⊸"/>
              <a:defRPr sz="1867"/>
            </a:lvl3pPr>
            <a:lvl4pPr marL="2438339" lvl="3" indent="-423323" rtl="0">
              <a:spcBef>
                <a:spcPts val="0"/>
              </a:spcBef>
              <a:spcAft>
                <a:spcPts val="0"/>
              </a:spcAft>
              <a:buSzPts val="1400"/>
              <a:buChar char="●"/>
              <a:defRPr sz="1867"/>
            </a:lvl4pPr>
            <a:lvl5pPr marL="3047924" lvl="4" indent="-423323" rtl="0">
              <a:spcBef>
                <a:spcPts val="0"/>
              </a:spcBef>
              <a:spcAft>
                <a:spcPts val="0"/>
              </a:spcAft>
              <a:buSzPts val="1400"/>
              <a:buChar char="○"/>
              <a:defRPr sz="1867"/>
            </a:lvl5pPr>
            <a:lvl6pPr marL="3657509" lvl="5" indent="-423323" rtl="0">
              <a:spcBef>
                <a:spcPts val="0"/>
              </a:spcBef>
              <a:spcAft>
                <a:spcPts val="0"/>
              </a:spcAft>
              <a:buSzPts val="1400"/>
              <a:buChar char="■"/>
              <a:defRPr sz="1867"/>
            </a:lvl6pPr>
            <a:lvl7pPr marL="4267093" lvl="6" indent="-423323" rtl="0">
              <a:spcBef>
                <a:spcPts val="0"/>
              </a:spcBef>
              <a:spcAft>
                <a:spcPts val="0"/>
              </a:spcAft>
              <a:buSzPts val="1400"/>
              <a:buChar char="●"/>
              <a:defRPr sz="1867"/>
            </a:lvl7pPr>
            <a:lvl8pPr marL="4876678" lvl="7" indent="-423323" rtl="0">
              <a:spcBef>
                <a:spcPts val="0"/>
              </a:spcBef>
              <a:spcAft>
                <a:spcPts val="0"/>
              </a:spcAft>
              <a:buSzPts val="1400"/>
              <a:buChar char="○"/>
              <a:defRPr sz="1867"/>
            </a:lvl8pPr>
            <a:lvl9pPr marL="5486263" lvl="8" indent="-423323" rtl="0">
              <a:spcBef>
                <a:spcPts val="0"/>
              </a:spcBef>
              <a:spcAft>
                <a:spcPts val="0"/>
              </a:spcAft>
              <a:buSzPts val="1400"/>
              <a:buChar char="■"/>
              <a:defRPr sz="1867"/>
            </a:lvl9pPr>
          </a:lstStyle>
          <a:p>
            <a:endParaRPr/>
          </a:p>
        </p:txBody>
      </p:sp>
      <p:sp>
        <p:nvSpPr>
          <p:cNvPr id="72" name="Google Shape;72;p8"/>
          <p:cNvSpPr txBox="1">
            <a:spLocks noGrp="1"/>
          </p:cNvSpPr>
          <p:nvPr>
            <p:ph type="body" idx="3"/>
          </p:nvPr>
        </p:nvSpPr>
        <p:spPr>
          <a:xfrm>
            <a:off x="9433701" y="2369567"/>
            <a:ext cx="2063200" cy="3995200"/>
          </a:xfrm>
          <a:prstGeom prst="rect">
            <a:avLst/>
          </a:prstGeom>
        </p:spPr>
        <p:txBody>
          <a:bodyPr spcFirstLastPara="1" wrap="square" lIns="91425" tIns="91425" rIns="91425" bIns="91425" anchor="t" anchorCtr="0">
            <a:noAutofit/>
          </a:bodyPr>
          <a:lstStyle>
            <a:lvl1pPr marL="609585" lvl="0" indent="-423323" rtl="0">
              <a:spcBef>
                <a:spcPts val="800"/>
              </a:spcBef>
              <a:spcAft>
                <a:spcPts val="0"/>
              </a:spcAft>
              <a:buSzPts val="1400"/>
              <a:buChar char="⊷"/>
              <a:defRPr sz="1867"/>
            </a:lvl1pPr>
            <a:lvl2pPr marL="1219170" lvl="1" indent="-423323" rtl="0">
              <a:spcBef>
                <a:spcPts val="0"/>
              </a:spcBef>
              <a:spcAft>
                <a:spcPts val="0"/>
              </a:spcAft>
              <a:buSzPts val="1400"/>
              <a:buChar char="⊶"/>
              <a:defRPr sz="1867"/>
            </a:lvl2pPr>
            <a:lvl3pPr marL="1828754" lvl="2" indent="-423323" rtl="0">
              <a:spcBef>
                <a:spcPts val="0"/>
              </a:spcBef>
              <a:spcAft>
                <a:spcPts val="0"/>
              </a:spcAft>
              <a:buSzPts val="1400"/>
              <a:buChar char="⊸"/>
              <a:defRPr sz="1867"/>
            </a:lvl3pPr>
            <a:lvl4pPr marL="2438339" lvl="3" indent="-423323" rtl="0">
              <a:spcBef>
                <a:spcPts val="0"/>
              </a:spcBef>
              <a:spcAft>
                <a:spcPts val="0"/>
              </a:spcAft>
              <a:buSzPts val="1400"/>
              <a:buChar char="●"/>
              <a:defRPr sz="1867"/>
            </a:lvl4pPr>
            <a:lvl5pPr marL="3047924" lvl="4" indent="-423323" rtl="0">
              <a:spcBef>
                <a:spcPts val="0"/>
              </a:spcBef>
              <a:spcAft>
                <a:spcPts val="0"/>
              </a:spcAft>
              <a:buSzPts val="1400"/>
              <a:buChar char="○"/>
              <a:defRPr sz="1867"/>
            </a:lvl5pPr>
            <a:lvl6pPr marL="3657509" lvl="5" indent="-423323" rtl="0">
              <a:spcBef>
                <a:spcPts val="0"/>
              </a:spcBef>
              <a:spcAft>
                <a:spcPts val="0"/>
              </a:spcAft>
              <a:buSzPts val="1400"/>
              <a:buChar char="■"/>
              <a:defRPr sz="1867"/>
            </a:lvl6pPr>
            <a:lvl7pPr marL="4267093" lvl="6" indent="-423323" rtl="0">
              <a:spcBef>
                <a:spcPts val="0"/>
              </a:spcBef>
              <a:spcAft>
                <a:spcPts val="0"/>
              </a:spcAft>
              <a:buSzPts val="1400"/>
              <a:buChar char="●"/>
              <a:defRPr sz="1867"/>
            </a:lvl7pPr>
            <a:lvl8pPr marL="4876678" lvl="7" indent="-423323" rtl="0">
              <a:spcBef>
                <a:spcPts val="0"/>
              </a:spcBef>
              <a:spcAft>
                <a:spcPts val="0"/>
              </a:spcAft>
              <a:buSzPts val="1400"/>
              <a:buChar char="○"/>
              <a:defRPr sz="1867"/>
            </a:lvl8pPr>
            <a:lvl9pPr marL="5486263" lvl="8" indent="-423323" rtl="0">
              <a:spcBef>
                <a:spcPts val="0"/>
              </a:spcBef>
              <a:spcAft>
                <a:spcPts val="0"/>
              </a:spcAft>
              <a:buSzPts val="1400"/>
              <a:buChar char="■"/>
              <a:defRPr sz="1867"/>
            </a:lvl9pPr>
          </a:lstStyle>
          <a:p>
            <a:endParaRPr/>
          </a:p>
        </p:txBody>
      </p:sp>
      <p:sp>
        <p:nvSpPr>
          <p:cNvPr id="73" name="Google Shape;73;p8"/>
          <p:cNvSpPr txBox="1">
            <a:spLocks noGrp="1"/>
          </p:cNvSpPr>
          <p:nvPr>
            <p:ph type="sldNum" idx="12"/>
          </p:nvPr>
        </p:nvSpPr>
        <p:spPr>
          <a:xfrm>
            <a:off x="101612" y="6333135"/>
            <a:ext cx="7316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3637274110"/>
      </p:ext>
    </p:extLst>
  </p:cSld>
  <p:clrMapOvr>
    <a:masterClrMapping/>
  </p:clrMapOvr>
</p:sldLayout>
</file>

<file path=ppt/slideLayouts/slideLayout511.xml><?xml version="1.0" encoding="utf-8"?>
<p:sldLayout xmlns:a="http://schemas.openxmlformats.org/drawingml/2006/main" xmlns:r="http://schemas.openxmlformats.org/officeDocument/2006/relationships" xmlns:p="http://schemas.openxmlformats.org/presentationml/2006/main" matchingName="Caption">
  <p:cSld name="Caption">
    <p:spTree>
      <p:nvGrpSpPr>
        <p:cNvPr id="1" name="Shape 83"/>
        <p:cNvGrpSpPr/>
        <p:nvPr/>
      </p:nvGrpSpPr>
      <p:grpSpPr>
        <a:xfrm>
          <a:off x="0" y="0"/>
          <a:ext cx="0" cy="0"/>
          <a:chOff x="0" y="0"/>
          <a:chExt cx="0" cy="0"/>
        </a:xfrm>
      </p:grpSpPr>
      <p:sp>
        <p:nvSpPr>
          <p:cNvPr id="84" name="Google Shape;84;p10"/>
          <p:cNvSpPr/>
          <p:nvPr/>
        </p:nvSpPr>
        <p:spPr>
          <a:xfrm>
            <a:off x="1" y="0"/>
            <a:ext cx="12192124" cy="6858029"/>
          </a:xfrm>
          <a:custGeom>
            <a:avLst/>
            <a:gdLst/>
            <a:ahLst/>
            <a:cxnLst/>
            <a:rect l="l" t="t" r="r" b="b"/>
            <a:pathLst>
              <a:path w="94269" h="53026" extrusionOk="0">
                <a:moveTo>
                  <a:pt x="13957" y="6721"/>
                </a:moveTo>
                <a:lnTo>
                  <a:pt x="14436" y="6960"/>
                </a:lnTo>
                <a:lnTo>
                  <a:pt x="14988" y="7255"/>
                </a:lnTo>
                <a:lnTo>
                  <a:pt x="15706" y="7660"/>
                </a:lnTo>
                <a:lnTo>
                  <a:pt x="16590" y="8157"/>
                </a:lnTo>
                <a:lnTo>
                  <a:pt x="17584" y="8746"/>
                </a:lnTo>
                <a:lnTo>
                  <a:pt x="18652" y="9446"/>
                </a:lnTo>
                <a:lnTo>
                  <a:pt x="19794" y="10219"/>
                </a:lnTo>
                <a:lnTo>
                  <a:pt x="20383" y="10642"/>
                </a:lnTo>
                <a:lnTo>
                  <a:pt x="20972" y="11084"/>
                </a:lnTo>
                <a:lnTo>
                  <a:pt x="21580" y="11526"/>
                </a:lnTo>
                <a:lnTo>
                  <a:pt x="22169" y="12005"/>
                </a:lnTo>
                <a:lnTo>
                  <a:pt x="22758" y="12502"/>
                </a:lnTo>
                <a:lnTo>
                  <a:pt x="23329" y="13018"/>
                </a:lnTo>
                <a:lnTo>
                  <a:pt x="23899" y="13533"/>
                </a:lnTo>
                <a:lnTo>
                  <a:pt x="24452" y="14085"/>
                </a:lnTo>
                <a:lnTo>
                  <a:pt x="24986" y="14638"/>
                </a:lnTo>
                <a:lnTo>
                  <a:pt x="25483" y="15208"/>
                </a:lnTo>
                <a:lnTo>
                  <a:pt x="25962" y="15798"/>
                </a:lnTo>
                <a:lnTo>
                  <a:pt x="26422" y="16405"/>
                </a:lnTo>
                <a:lnTo>
                  <a:pt x="26845" y="17013"/>
                </a:lnTo>
                <a:lnTo>
                  <a:pt x="27232" y="17639"/>
                </a:lnTo>
                <a:lnTo>
                  <a:pt x="27582" y="18283"/>
                </a:lnTo>
                <a:lnTo>
                  <a:pt x="27729" y="18596"/>
                </a:lnTo>
                <a:lnTo>
                  <a:pt x="27876" y="18928"/>
                </a:lnTo>
                <a:lnTo>
                  <a:pt x="28005" y="19241"/>
                </a:lnTo>
                <a:lnTo>
                  <a:pt x="28134" y="19572"/>
                </a:lnTo>
                <a:lnTo>
                  <a:pt x="28245" y="19885"/>
                </a:lnTo>
                <a:lnTo>
                  <a:pt x="28337" y="20216"/>
                </a:lnTo>
                <a:lnTo>
                  <a:pt x="28484" y="20842"/>
                </a:lnTo>
                <a:lnTo>
                  <a:pt x="28594" y="21468"/>
                </a:lnTo>
                <a:lnTo>
                  <a:pt x="28668" y="22094"/>
                </a:lnTo>
                <a:lnTo>
                  <a:pt x="28686" y="22702"/>
                </a:lnTo>
                <a:lnTo>
                  <a:pt x="28686" y="23291"/>
                </a:lnTo>
                <a:lnTo>
                  <a:pt x="28650" y="23880"/>
                </a:lnTo>
                <a:lnTo>
                  <a:pt x="28576" y="24451"/>
                </a:lnTo>
                <a:lnTo>
                  <a:pt x="28465" y="25003"/>
                </a:lnTo>
                <a:lnTo>
                  <a:pt x="28337" y="25556"/>
                </a:lnTo>
                <a:lnTo>
                  <a:pt x="28189" y="26090"/>
                </a:lnTo>
                <a:lnTo>
                  <a:pt x="28024" y="26587"/>
                </a:lnTo>
                <a:lnTo>
                  <a:pt x="27839" y="27084"/>
                </a:lnTo>
                <a:lnTo>
                  <a:pt x="27637" y="27563"/>
                </a:lnTo>
                <a:lnTo>
                  <a:pt x="27434" y="28023"/>
                </a:lnTo>
                <a:lnTo>
                  <a:pt x="27213" y="28446"/>
                </a:lnTo>
                <a:lnTo>
                  <a:pt x="26974" y="28870"/>
                </a:lnTo>
                <a:lnTo>
                  <a:pt x="26753" y="29257"/>
                </a:lnTo>
                <a:lnTo>
                  <a:pt x="26514" y="29625"/>
                </a:lnTo>
                <a:lnTo>
                  <a:pt x="26072" y="30288"/>
                </a:lnTo>
                <a:lnTo>
                  <a:pt x="25649" y="30840"/>
                </a:lnTo>
                <a:lnTo>
                  <a:pt x="25299" y="31300"/>
                </a:lnTo>
                <a:lnTo>
                  <a:pt x="25004" y="31632"/>
                </a:lnTo>
                <a:lnTo>
                  <a:pt x="24746" y="31889"/>
                </a:lnTo>
                <a:lnTo>
                  <a:pt x="24378" y="31889"/>
                </a:lnTo>
                <a:lnTo>
                  <a:pt x="23936" y="31871"/>
                </a:lnTo>
                <a:lnTo>
                  <a:pt x="23365" y="31834"/>
                </a:lnTo>
                <a:lnTo>
                  <a:pt x="22666" y="31742"/>
                </a:lnTo>
                <a:lnTo>
                  <a:pt x="21874" y="31613"/>
                </a:lnTo>
                <a:lnTo>
                  <a:pt x="21451" y="31521"/>
                </a:lnTo>
                <a:lnTo>
                  <a:pt x="21009" y="31429"/>
                </a:lnTo>
                <a:lnTo>
                  <a:pt x="20548" y="31300"/>
                </a:lnTo>
                <a:lnTo>
                  <a:pt x="20088" y="31171"/>
                </a:lnTo>
                <a:lnTo>
                  <a:pt x="19609" y="31006"/>
                </a:lnTo>
                <a:lnTo>
                  <a:pt x="19131" y="30822"/>
                </a:lnTo>
                <a:lnTo>
                  <a:pt x="18634" y="30619"/>
                </a:lnTo>
                <a:lnTo>
                  <a:pt x="18155" y="30380"/>
                </a:lnTo>
                <a:lnTo>
                  <a:pt x="17676" y="30122"/>
                </a:lnTo>
                <a:lnTo>
                  <a:pt x="17198" y="29846"/>
                </a:lnTo>
                <a:lnTo>
                  <a:pt x="16719" y="29533"/>
                </a:lnTo>
                <a:lnTo>
                  <a:pt x="16259" y="29201"/>
                </a:lnTo>
                <a:lnTo>
                  <a:pt x="15798" y="28815"/>
                </a:lnTo>
                <a:lnTo>
                  <a:pt x="15356" y="28410"/>
                </a:lnTo>
                <a:lnTo>
                  <a:pt x="14951" y="27968"/>
                </a:lnTo>
                <a:lnTo>
                  <a:pt x="14546" y="27507"/>
                </a:lnTo>
                <a:lnTo>
                  <a:pt x="14160" y="26992"/>
                </a:lnTo>
                <a:lnTo>
                  <a:pt x="13810" y="26440"/>
                </a:lnTo>
                <a:lnTo>
                  <a:pt x="13644" y="26145"/>
                </a:lnTo>
                <a:lnTo>
                  <a:pt x="13478" y="25850"/>
                </a:lnTo>
                <a:lnTo>
                  <a:pt x="13331" y="25537"/>
                </a:lnTo>
                <a:lnTo>
                  <a:pt x="13184" y="25224"/>
                </a:lnTo>
                <a:lnTo>
                  <a:pt x="13055" y="24893"/>
                </a:lnTo>
                <a:lnTo>
                  <a:pt x="12926" y="24562"/>
                </a:lnTo>
                <a:lnTo>
                  <a:pt x="12705" y="23862"/>
                </a:lnTo>
                <a:lnTo>
                  <a:pt x="12521" y="23162"/>
                </a:lnTo>
                <a:lnTo>
                  <a:pt x="12374" y="22426"/>
                </a:lnTo>
                <a:lnTo>
                  <a:pt x="12245" y="21689"/>
                </a:lnTo>
                <a:lnTo>
                  <a:pt x="12153" y="20935"/>
                </a:lnTo>
                <a:lnTo>
                  <a:pt x="12097" y="20161"/>
                </a:lnTo>
                <a:lnTo>
                  <a:pt x="12061" y="19388"/>
                </a:lnTo>
                <a:lnTo>
                  <a:pt x="12042" y="18615"/>
                </a:lnTo>
                <a:lnTo>
                  <a:pt x="12042" y="17841"/>
                </a:lnTo>
                <a:lnTo>
                  <a:pt x="12079" y="17086"/>
                </a:lnTo>
                <a:lnTo>
                  <a:pt x="12116" y="16313"/>
                </a:lnTo>
                <a:lnTo>
                  <a:pt x="12190" y="15558"/>
                </a:lnTo>
                <a:lnTo>
                  <a:pt x="12263" y="14803"/>
                </a:lnTo>
                <a:lnTo>
                  <a:pt x="12355" y="14085"/>
                </a:lnTo>
                <a:lnTo>
                  <a:pt x="12466" y="13367"/>
                </a:lnTo>
                <a:lnTo>
                  <a:pt x="12687" y="12005"/>
                </a:lnTo>
                <a:lnTo>
                  <a:pt x="12926" y="10753"/>
                </a:lnTo>
                <a:lnTo>
                  <a:pt x="13184" y="9611"/>
                </a:lnTo>
                <a:lnTo>
                  <a:pt x="13423" y="8636"/>
                </a:lnTo>
                <a:lnTo>
                  <a:pt x="13626" y="7844"/>
                </a:lnTo>
                <a:lnTo>
                  <a:pt x="13810" y="7236"/>
                </a:lnTo>
                <a:lnTo>
                  <a:pt x="13957" y="6721"/>
                </a:lnTo>
                <a:close/>
                <a:moveTo>
                  <a:pt x="1" y="0"/>
                </a:moveTo>
                <a:lnTo>
                  <a:pt x="1" y="53026"/>
                </a:lnTo>
                <a:lnTo>
                  <a:pt x="94269" y="53026"/>
                </a:lnTo>
                <a:lnTo>
                  <a:pt x="94269" y="0"/>
                </a:lnTo>
                <a:close/>
              </a:path>
            </a:pathLst>
          </a:custGeom>
          <a:solidFill>
            <a:srgbClr val="FFFFFF"/>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85" name="Google Shape;85;p10"/>
          <p:cNvSpPr/>
          <p:nvPr/>
        </p:nvSpPr>
        <p:spPr>
          <a:xfrm>
            <a:off x="2200326" y="4317103"/>
            <a:ext cx="1240695" cy="1807563"/>
          </a:xfrm>
          <a:custGeom>
            <a:avLst/>
            <a:gdLst/>
            <a:ahLst/>
            <a:cxnLst/>
            <a:rect l="l" t="t" r="r" b="b"/>
            <a:pathLst>
              <a:path w="9593" h="13976" extrusionOk="0">
                <a:moveTo>
                  <a:pt x="7163" y="1"/>
                </a:moveTo>
                <a:lnTo>
                  <a:pt x="6610" y="19"/>
                </a:lnTo>
                <a:lnTo>
                  <a:pt x="6260" y="56"/>
                </a:lnTo>
                <a:lnTo>
                  <a:pt x="5874" y="111"/>
                </a:lnTo>
                <a:lnTo>
                  <a:pt x="5469" y="166"/>
                </a:lnTo>
                <a:lnTo>
                  <a:pt x="5027" y="277"/>
                </a:lnTo>
                <a:lnTo>
                  <a:pt x="4585" y="387"/>
                </a:lnTo>
                <a:lnTo>
                  <a:pt x="4125" y="553"/>
                </a:lnTo>
                <a:lnTo>
                  <a:pt x="3664" y="756"/>
                </a:lnTo>
                <a:lnTo>
                  <a:pt x="3204" y="995"/>
                </a:lnTo>
                <a:lnTo>
                  <a:pt x="2983" y="1124"/>
                </a:lnTo>
                <a:lnTo>
                  <a:pt x="2762" y="1271"/>
                </a:lnTo>
                <a:lnTo>
                  <a:pt x="2541" y="1418"/>
                </a:lnTo>
                <a:lnTo>
                  <a:pt x="2320" y="1603"/>
                </a:lnTo>
                <a:lnTo>
                  <a:pt x="2118" y="1787"/>
                </a:lnTo>
                <a:lnTo>
                  <a:pt x="1915" y="1971"/>
                </a:lnTo>
                <a:lnTo>
                  <a:pt x="1713" y="2192"/>
                </a:lnTo>
                <a:lnTo>
                  <a:pt x="1529" y="2413"/>
                </a:lnTo>
                <a:lnTo>
                  <a:pt x="1344" y="2652"/>
                </a:lnTo>
                <a:lnTo>
                  <a:pt x="1160" y="2910"/>
                </a:lnTo>
                <a:lnTo>
                  <a:pt x="1013" y="3186"/>
                </a:lnTo>
                <a:lnTo>
                  <a:pt x="866" y="3462"/>
                </a:lnTo>
                <a:lnTo>
                  <a:pt x="700" y="3830"/>
                </a:lnTo>
                <a:lnTo>
                  <a:pt x="553" y="4217"/>
                </a:lnTo>
                <a:lnTo>
                  <a:pt x="424" y="4622"/>
                </a:lnTo>
                <a:lnTo>
                  <a:pt x="313" y="5027"/>
                </a:lnTo>
                <a:lnTo>
                  <a:pt x="221" y="5451"/>
                </a:lnTo>
                <a:lnTo>
                  <a:pt x="148" y="5874"/>
                </a:lnTo>
                <a:lnTo>
                  <a:pt x="92" y="6298"/>
                </a:lnTo>
                <a:lnTo>
                  <a:pt x="56" y="6739"/>
                </a:lnTo>
                <a:lnTo>
                  <a:pt x="19" y="7181"/>
                </a:lnTo>
                <a:lnTo>
                  <a:pt x="0" y="7605"/>
                </a:lnTo>
                <a:lnTo>
                  <a:pt x="0" y="8489"/>
                </a:lnTo>
                <a:lnTo>
                  <a:pt x="37" y="9335"/>
                </a:lnTo>
                <a:lnTo>
                  <a:pt x="111" y="10164"/>
                </a:lnTo>
                <a:lnTo>
                  <a:pt x="185" y="10937"/>
                </a:lnTo>
                <a:lnTo>
                  <a:pt x="295" y="11655"/>
                </a:lnTo>
                <a:lnTo>
                  <a:pt x="405" y="12318"/>
                </a:lnTo>
                <a:lnTo>
                  <a:pt x="516" y="12871"/>
                </a:lnTo>
                <a:lnTo>
                  <a:pt x="682" y="13681"/>
                </a:lnTo>
                <a:lnTo>
                  <a:pt x="755" y="13975"/>
                </a:lnTo>
                <a:lnTo>
                  <a:pt x="1050" y="13846"/>
                </a:lnTo>
                <a:lnTo>
                  <a:pt x="1786" y="13497"/>
                </a:lnTo>
                <a:lnTo>
                  <a:pt x="2302" y="13239"/>
                </a:lnTo>
                <a:lnTo>
                  <a:pt x="2873" y="12926"/>
                </a:lnTo>
                <a:lnTo>
                  <a:pt x="3499" y="12558"/>
                </a:lnTo>
                <a:lnTo>
                  <a:pt x="4180" y="12152"/>
                </a:lnTo>
                <a:lnTo>
                  <a:pt x="4861" y="11711"/>
                </a:lnTo>
                <a:lnTo>
                  <a:pt x="5561" y="11213"/>
                </a:lnTo>
                <a:lnTo>
                  <a:pt x="6260" y="10680"/>
                </a:lnTo>
                <a:lnTo>
                  <a:pt x="6592" y="10385"/>
                </a:lnTo>
                <a:lnTo>
                  <a:pt x="6923" y="10090"/>
                </a:lnTo>
                <a:lnTo>
                  <a:pt x="7236" y="9796"/>
                </a:lnTo>
                <a:lnTo>
                  <a:pt x="7549" y="9483"/>
                </a:lnTo>
                <a:lnTo>
                  <a:pt x="7825" y="9170"/>
                </a:lnTo>
                <a:lnTo>
                  <a:pt x="8102" y="8838"/>
                </a:lnTo>
                <a:lnTo>
                  <a:pt x="8359" y="8507"/>
                </a:lnTo>
                <a:lnTo>
                  <a:pt x="8599" y="8157"/>
                </a:lnTo>
                <a:lnTo>
                  <a:pt x="8820" y="7807"/>
                </a:lnTo>
                <a:lnTo>
                  <a:pt x="9004" y="7457"/>
                </a:lnTo>
                <a:lnTo>
                  <a:pt x="9133" y="7163"/>
                </a:lnTo>
                <a:lnTo>
                  <a:pt x="9243" y="6868"/>
                </a:lnTo>
                <a:lnTo>
                  <a:pt x="9354" y="6592"/>
                </a:lnTo>
                <a:lnTo>
                  <a:pt x="9427" y="6298"/>
                </a:lnTo>
                <a:lnTo>
                  <a:pt x="9482" y="6021"/>
                </a:lnTo>
                <a:lnTo>
                  <a:pt x="9538" y="5727"/>
                </a:lnTo>
                <a:lnTo>
                  <a:pt x="9556" y="5451"/>
                </a:lnTo>
                <a:lnTo>
                  <a:pt x="9575" y="5174"/>
                </a:lnTo>
                <a:lnTo>
                  <a:pt x="9593" y="4917"/>
                </a:lnTo>
                <a:lnTo>
                  <a:pt x="9575" y="4641"/>
                </a:lnTo>
                <a:lnTo>
                  <a:pt x="9556" y="4383"/>
                </a:lnTo>
                <a:lnTo>
                  <a:pt x="9519" y="4125"/>
                </a:lnTo>
                <a:lnTo>
                  <a:pt x="9427" y="3609"/>
                </a:lnTo>
                <a:lnTo>
                  <a:pt x="9317" y="3131"/>
                </a:lnTo>
                <a:lnTo>
                  <a:pt x="9169" y="2670"/>
                </a:lnTo>
                <a:lnTo>
                  <a:pt x="8985" y="2247"/>
                </a:lnTo>
                <a:lnTo>
                  <a:pt x="8801" y="1842"/>
                </a:lnTo>
                <a:lnTo>
                  <a:pt x="8617" y="1474"/>
                </a:lnTo>
                <a:lnTo>
                  <a:pt x="8415" y="1142"/>
                </a:lnTo>
                <a:lnTo>
                  <a:pt x="8230" y="848"/>
                </a:lnTo>
                <a:lnTo>
                  <a:pt x="7899" y="387"/>
                </a:lnTo>
                <a:lnTo>
                  <a:pt x="2836" y="9777"/>
                </a:lnTo>
                <a:lnTo>
                  <a:pt x="7163" y="1"/>
                </a:lnTo>
                <a:close/>
              </a:path>
            </a:pathLst>
          </a:custGeom>
          <a:solidFill>
            <a:schemeClr val="accen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86" name="Google Shape;86;p10"/>
          <p:cNvSpPr/>
          <p:nvPr/>
        </p:nvSpPr>
        <p:spPr>
          <a:xfrm>
            <a:off x="1" y="3352803"/>
            <a:ext cx="1838473" cy="2543211"/>
          </a:xfrm>
          <a:custGeom>
            <a:avLst/>
            <a:gdLst/>
            <a:ahLst/>
            <a:cxnLst/>
            <a:rect l="l" t="t" r="r" b="b"/>
            <a:pathLst>
              <a:path w="14215" h="19664" extrusionOk="0">
                <a:moveTo>
                  <a:pt x="4383" y="0"/>
                </a:moveTo>
                <a:lnTo>
                  <a:pt x="3794" y="18"/>
                </a:lnTo>
                <a:lnTo>
                  <a:pt x="3223" y="74"/>
                </a:lnTo>
                <a:lnTo>
                  <a:pt x="2652" y="147"/>
                </a:lnTo>
                <a:lnTo>
                  <a:pt x="2100" y="276"/>
                </a:lnTo>
                <a:lnTo>
                  <a:pt x="1548" y="405"/>
                </a:lnTo>
                <a:lnTo>
                  <a:pt x="1014" y="589"/>
                </a:lnTo>
                <a:lnTo>
                  <a:pt x="498" y="792"/>
                </a:lnTo>
                <a:lnTo>
                  <a:pt x="1" y="1031"/>
                </a:lnTo>
                <a:lnTo>
                  <a:pt x="1" y="18633"/>
                </a:lnTo>
                <a:lnTo>
                  <a:pt x="498" y="18872"/>
                </a:lnTo>
                <a:lnTo>
                  <a:pt x="1014" y="19075"/>
                </a:lnTo>
                <a:lnTo>
                  <a:pt x="1548" y="19259"/>
                </a:lnTo>
                <a:lnTo>
                  <a:pt x="2100" y="19388"/>
                </a:lnTo>
                <a:lnTo>
                  <a:pt x="2652" y="19516"/>
                </a:lnTo>
                <a:lnTo>
                  <a:pt x="3223" y="19590"/>
                </a:lnTo>
                <a:lnTo>
                  <a:pt x="3794" y="19645"/>
                </a:lnTo>
                <a:lnTo>
                  <a:pt x="4383" y="19664"/>
                </a:lnTo>
                <a:lnTo>
                  <a:pt x="4880" y="19645"/>
                </a:lnTo>
                <a:lnTo>
                  <a:pt x="5396" y="19608"/>
                </a:lnTo>
                <a:lnTo>
                  <a:pt x="5874" y="19553"/>
                </a:lnTo>
                <a:lnTo>
                  <a:pt x="6371" y="19461"/>
                </a:lnTo>
                <a:lnTo>
                  <a:pt x="6832" y="19351"/>
                </a:lnTo>
                <a:lnTo>
                  <a:pt x="7310" y="19222"/>
                </a:lnTo>
                <a:lnTo>
                  <a:pt x="7771" y="19075"/>
                </a:lnTo>
                <a:lnTo>
                  <a:pt x="8213" y="18890"/>
                </a:lnTo>
                <a:lnTo>
                  <a:pt x="8654" y="18688"/>
                </a:lnTo>
                <a:lnTo>
                  <a:pt x="9078" y="18485"/>
                </a:lnTo>
                <a:lnTo>
                  <a:pt x="9483" y="18246"/>
                </a:lnTo>
                <a:lnTo>
                  <a:pt x="9888" y="17988"/>
                </a:lnTo>
                <a:lnTo>
                  <a:pt x="10275" y="17712"/>
                </a:lnTo>
                <a:lnTo>
                  <a:pt x="10643" y="17417"/>
                </a:lnTo>
                <a:lnTo>
                  <a:pt x="10993" y="17104"/>
                </a:lnTo>
                <a:lnTo>
                  <a:pt x="11343" y="16791"/>
                </a:lnTo>
                <a:lnTo>
                  <a:pt x="11656" y="16442"/>
                </a:lnTo>
                <a:lnTo>
                  <a:pt x="11969" y="16092"/>
                </a:lnTo>
                <a:lnTo>
                  <a:pt x="12263" y="15724"/>
                </a:lnTo>
                <a:lnTo>
                  <a:pt x="12539" y="15337"/>
                </a:lnTo>
                <a:lnTo>
                  <a:pt x="12797" y="14932"/>
                </a:lnTo>
                <a:lnTo>
                  <a:pt x="13036" y="14527"/>
                </a:lnTo>
                <a:lnTo>
                  <a:pt x="13239" y="14103"/>
                </a:lnTo>
                <a:lnTo>
                  <a:pt x="13442" y="13662"/>
                </a:lnTo>
                <a:lnTo>
                  <a:pt x="13626" y="13220"/>
                </a:lnTo>
                <a:lnTo>
                  <a:pt x="13773" y="12759"/>
                </a:lnTo>
                <a:lnTo>
                  <a:pt x="13902" y="12281"/>
                </a:lnTo>
                <a:lnTo>
                  <a:pt x="14012" y="11820"/>
                </a:lnTo>
                <a:lnTo>
                  <a:pt x="14104" y="11323"/>
                </a:lnTo>
                <a:lnTo>
                  <a:pt x="14160" y="10845"/>
                </a:lnTo>
                <a:lnTo>
                  <a:pt x="14196" y="10329"/>
                </a:lnTo>
                <a:lnTo>
                  <a:pt x="14215" y="9832"/>
                </a:lnTo>
                <a:lnTo>
                  <a:pt x="14196" y="9335"/>
                </a:lnTo>
                <a:lnTo>
                  <a:pt x="14160" y="8819"/>
                </a:lnTo>
                <a:lnTo>
                  <a:pt x="14104" y="8341"/>
                </a:lnTo>
                <a:lnTo>
                  <a:pt x="14012" y="7843"/>
                </a:lnTo>
                <a:lnTo>
                  <a:pt x="13902" y="7383"/>
                </a:lnTo>
                <a:lnTo>
                  <a:pt x="13773" y="6904"/>
                </a:lnTo>
                <a:lnTo>
                  <a:pt x="13626" y="6444"/>
                </a:lnTo>
                <a:lnTo>
                  <a:pt x="13442" y="6002"/>
                </a:lnTo>
                <a:lnTo>
                  <a:pt x="13239" y="5560"/>
                </a:lnTo>
                <a:lnTo>
                  <a:pt x="13036" y="5137"/>
                </a:lnTo>
                <a:lnTo>
                  <a:pt x="12797" y="4732"/>
                </a:lnTo>
                <a:lnTo>
                  <a:pt x="12539" y="4327"/>
                </a:lnTo>
                <a:lnTo>
                  <a:pt x="12263" y="3940"/>
                </a:lnTo>
                <a:lnTo>
                  <a:pt x="11969" y="3572"/>
                </a:lnTo>
                <a:lnTo>
                  <a:pt x="11656" y="3222"/>
                </a:lnTo>
                <a:lnTo>
                  <a:pt x="11343" y="2872"/>
                </a:lnTo>
                <a:lnTo>
                  <a:pt x="10993" y="2559"/>
                </a:lnTo>
                <a:lnTo>
                  <a:pt x="10643" y="2246"/>
                </a:lnTo>
                <a:lnTo>
                  <a:pt x="10275" y="1952"/>
                </a:lnTo>
                <a:lnTo>
                  <a:pt x="9888" y="1676"/>
                </a:lnTo>
                <a:lnTo>
                  <a:pt x="9483" y="1418"/>
                </a:lnTo>
                <a:lnTo>
                  <a:pt x="9078" y="1178"/>
                </a:lnTo>
                <a:lnTo>
                  <a:pt x="8654" y="976"/>
                </a:lnTo>
                <a:lnTo>
                  <a:pt x="8213" y="773"/>
                </a:lnTo>
                <a:lnTo>
                  <a:pt x="7771" y="589"/>
                </a:lnTo>
                <a:lnTo>
                  <a:pt x="7310" y="442"/>
                </a:lnTo>
                <a:lnTo>
                  <a:pt x="6832" y="313"/>
                </a:lnTo>
                <a:lnTo>
                  <a:pt x="6371" y="203"/>
                </a:lnTo>
                <a:lnTo>
                  <a:pt x="5874" y="111"/>
                </a:lnTo>
                <a:lnTo>
                  <a:pt x="5396" y="55"/>
                </a:lnTo>
                <a:lnTo>
                  <a:pt x="4880" y="18"/>
                </a:lnTo>
                <a:lnTo>
                  <a:pt x="4383" y="0"/>
                </a:lnTo>
                <a:close/>
              </a:path>
            </a:pathLst>
          </a:custGeom>
          <a:solidFill>
            <a:schemeClr val="l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87" name="Google Shape;87;p10"/>
          <p:cNvSpPr/>
          <p:nvPr/>
        </p:nvSpPr>
        <p:spPr>
          <a:xfrm>
            <a:off x="2819438" y="1"/>
            <a:ext cx="1476469" cy="1285961"/>
          </a:xfrm>
          <a:custGeom>
            <a:avLst/>
            <a:gdLst/>
            <a:ahLst/>
            <a:cxnLst/>
            <a:rect l="l" t="t" r="r" b="b"/>
            <a:pathLst>
              <a:path w="11416" h="9943" extrusionOk="0">
                <a:moveTo>
                  <a:pt x="1878" y="0"/>
                </a:moveTo>
                <a:lnTo>
                  <a:pt x="1676" y="203"/>
                </a:lnTo>
                <a:lnTo>
                  <a:pt x="1473" y="406"/>
                </a:lnTo>
                <a:lnTo>
                  <a:pt x="1271" y="626"/>
                </a:lnTo>
                <a:lnTo>
                  <a:pt x="1105" y="866"/>
                </a:lnTo>
                <a:lnTo>
                  <a:pt x="939" y="1105"/>
                </a:lnTo>
                <a:lnTo>
                  <a:pt x="774" y="1363"/>
                </a:lnTo>
                <a:lnTo>
                  <a:pt x="645" y="1621"/>
                </a:lnTo>
                <a:lnTo>
                  <a:pt x="516" y="1878"/>
                </a:lnTo>
                <a:lnTo>
                  <a:pt x="387" y="2155"/>
                </a:lnTo>
                <a:lnTo>
                  <a:pt x="295" y="2431"/>
                </a:lnTo>
                <a:lnTo>
                  <a:pt x="203" y="2725"/>
                </a:lnTo>
                <a:lnTo>
                  <a:pt x="129" y="3020"/>
                </a:lnTo>
                <a:lnTo>
                  <a:pt x="74" y="3315"/>
                </a:lnTo>
                <a:lnTo>
                  <a:pt x="37" y="3609"/>
                </a:lnTo>
                <a:lnTo>
                  <a:pt x="0" y="3922"/>
                </a:lnTo>
                <a:lnTo>
                  <a:pt x="0" y="4235"/>
                </a:lnTo>
                <a:lnTo>
                  <a:pt x="0" y="4530"/>
                </a:lnTo>
                <a:lnTo>
                  <a:pt x="37" y="4824"/>
                </a:lnTo>
                <a:lnTo>
                  <a:pt x="74" y="5100"/>
                </a:lnTo>
                <a:lnTo>
                  <a:pt x="111" y="5377"/>
                </a:lnTo>
                <a:lnTo>
                  <a:pt x="185" y="5653"/>
                </a:lnTo>
                <a:lnTo>
                  <a:pt x="258" y="5929"/>
                </a:lnTo>
                <a:lnTo>
                  <a:pt x="350" y="6205"/>
                </a:lnTo>
                <a:lnTo>
                  <a:pt x="442" y="6463"/>
                </a:lnTo>
                <a:lnTo>
                  <a:pt x="571" y="6702"/>
                </a:lnTo>
                <a:lnTo>
                  <a:pt x="682" y="6960"/>
                </a:lnTo>
                <a:lnTo>
                  <a:pt x="829" y="7199"/>
                </a:lnTo>
                <a:lnTo>
                  <a:pt x="976" y="7420"/>
                </a:lnTo>
                <a:lnTo>
                  <a:pt x="1142" y="7641"/>
                </a:lnTo>
                <a:lnTo>
                  <a:pt x="1308" y="7862"/>
                </a:lnTo>
                <a:lnTo>
                  <a:pt x="1492" y="8065"/>
                </a:lnTo>
                <a:lnTo>
                  <a:pt x="1676" y="8267"/>
                </a:lnTo>
                <a:lnTo>
                  <a:pt x="1878" y="8451"/>
                </a:lnTo>
                <a:lnTo>
                  <a:pt x="2081" y="8636"/>
                </a:lnTo>
                <a:lnTo>
                  <a:pt x="2302" y="8801"/>
                </a:lnTo>
                <a:lnTo>
                  <a:pt x="2523" y="8967"/>
                </a:lnTo>
                <a:lnTo>
                  <a:pt x="2744" y="9114"/>
                </a:lnTo>
                <a:lnTo>
                  <a:pt x="2983" y="9262"/>
                </a:lnTo>
                <a:lnTo>
                  <a:pt x="3241" y="9372"/>
                </a:lnTo>
                <a:lnTo>
                  <a:pt x="3480" y="9501"/>
                </a:lnTo>
                <a:lnTo>
                  <a:pt x="3738" y="9593"/>
                </a:lnTo>
                <a:lnTo>
                  <a:pt x="4014" y="9685"/>
                </a:lnTo>
                <a:lnTo>
                  <a:pt x="4290" y="9759"/>
                </a:lnTo>
                <a:lnTo>
                  <a:pt x="4567" y="9832"/>
                </a:lnTo>
                <a:lnTo>
                  <a:pt x="4843" y="9869"/>
                </a:lnTo>
                <a:lnTo>
                  <a:pt x="5119" y="9906"/>
                </a:lnTo>
                <a:lnTo>
                  <a:pt x="5413" y="9943"/>
                </a:lnTo>
                <a:lnTo>
                  <a:pt x="6003" y="9943"/>
                </a:lnTo>
                <a:lnTo>
                  <a:pt x="6297" y="9906"/>
                </a:lnTo>
                <a:lnTo>
                  <a:pt x="6573" y="9869"/>
                </a:lnTo>
                <a:lnTo>
                  <a:pt x="6850" y="9832"/>
                </a:lnTo>
                <a:lnTo>
                  <a:pt x="7126" y="9759"/>
                </a:lnTo>
                <a:lnTo>
                  <a:pt x="7402" y="9685"/>
                </a:lnTo>
                <a:lnTo>
                  <a:pt x="7678" y="9593"/>
                </a:lnTo>
                <a:lnTo>
                  <a:pt x="7936" y="9501"/>
                </a:lnTo>
                <a:lnTo>
                  <a:pt x="8175" y="9372"/>
                </a:lnTo>
                <a:lnTo>
                  <a:pt x="8433" y="9262"/>
                </a:lnTo>
                <a:lnTo>
                  <a:pt x="8672" y="9114"/>
                </a:lnTo>
                <a:lnTo>
                  <a:pt x="8893" y="8967"/>
                </a:lnTo>
                <a:lnTo>
                  <a:pt x="9114" y="8801"/>
                </a:lnTo>
                <a:lnTo>
                  <a:pt x="9335" y="8636"/>
                </a:lnTo>
                <a:lnTo>
                  <a:pt x="9538" y="8451"/>
                </a:lnTo>
                <a:lnTo>
                  <a:pt x="9740" y="8267"/>
                </a:lnTo>
                <a:lnTo>
                  <a:pt x="9924" y="8065"/>
                </a:lnTo>
                <a:lnTo>
                  <a:pt x="10108" y="7862"/>
                </a:lnTo>
                <a:lnTo>
                  <a:pt x="10274" y="7641"/>
                </a:lnTo>
                <a:lnTo>
                  <a:pt x="10440" y="7420"/>
                </a:lnTo>
                <a:lnTo>
                  <a:pt x="10587" y="7199"/>
                </a:lnTo>
                <a:lnTo>
                  <a:pt x="10734" y="6960"/>
                </a:lnTo>
                <a:lnTo>
                  <a:pt x="10845" y="6702"/>
                </a:lnTo>
                <a:lnTo>
                  <a:pt x="10974" y="6463"/>
                </a:lnTo>
                <a:lnTo>
                  <a:pt x="11066" y="6205"/>
                </a:lnTo>
                <a:lnTo>
                  <a:pt x="11158" y="5929"/>
                </a:lnTo>
                <a:lnTo>
                  <a:pt x="11232" y="5653"/>
                </a:lnTo>
                <a:lnTo>
                  <a:pt x="11305" y="5377"/>
                </a:lnTo>
                <a:lnTo>
                  <a:pt x="11342" y="5100"/>
                </a:lnTo>
                <a:lnTo>
                  <a:pt x="11379" y="4824"/>
                </a:lnTo>
                <a:lnTo>
                  <a:pt x="11416" y="4530"/>
                </a:lnTo>
                <a:lnTo>
                  <a:pt x="11416" y="4235"/>
                </a:lnTo>
                <a:lnTo>
                  <a:pt x="11416" y="3922"/>
                </a:lnTo>
                <a:lnTo>
                  <a:pt x="11379" y="3609"/>
                </a:lnTo>
                <a:lnTo>
                  <a:pt x="11342" y="3315"/>
                </a:lnTo>
                <a:lnTo>
                  <a:pt x="11287" y="3020"/>
                </a:lnTo>
                <a:lnTo>
                  <a:pt x="11213" y="2725"/>
                </a:lnTo>
                <a:lnTo>
                  <a:pt x="11121" y="2431"/>
                </a:lnTo>
                <a:lnTo>
                  <a:pt x="11029" y="2155"/>
                </a:lnTo>
                <a:lnTo>
                  <a:pt x="10900" y="1878"/>
                </a:lnTo>
                <a:lnTo>
                  <a:pt x="10771" y="1621"/>
                </a:lnTo>
                <a:lnTo>
                  <a:pt x="10642" y="1363"/>
                </a:lnTo>
                <a:lnTo>
                  <a:pt x="10477" y="1105"/>
                </a:lnTo>
                <a:lnTo>
                  <a:pt x="10311" y="866"/>
                </a:lnTo>
                <a:lnTo>
                  <a:pt x="10145" y="626"/>
                </a:lnTo>
                <a:lnTo>
                  <a:pt x="9943" y="406"/>
                </a:lnTo>
                <a:lnTo>
                  <a:pt x="9740" y="203"/>
                </a:lnTo>
                <a:lnTo>
                  <a:pt x="9538" y="0"/>
                </a:lnTo>
                <a:close/>
              </a:path>
            </a:pathLst>
          </a:custGeom>
          <a:solidFill>
            <a:schemeClr val="l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88" name="Google Shape;88;p10"/>
          <p:cNvSpPr txBox="1">
            <a:spLocks noGrp="1"/>
          </p:cNvSpPr>
          <p:nvPr>
            <p:ph type="body" idx="1"/>
          </p:nvPr>
        </p:nvSpPr>
        <p:spPr>
          <a:xfrm>
            <a:off x="4295900" y="5773467"/>
            <a:ext cx="7286400" cy="692800"/>
          </a:xfrm>
          <a:prstGeom prst="rect">
            <a:avLst/>
          </a:prstGeom>
        </p:spPr>
        <p:txBody>
          <a:bodyPr spcFirstLastPara="1" wrap="square" lIns="91425" tIns="91425" rIns="91425" bIns="91425" anchor="t" anchorCtr="0">
            <a:noAutofit/>
          </a:bodyPr>
          <a:lstStyle>
            <a:lvl1pPr marL="609585" lvl="0" indent="-304792" algn="r">
              <a:spcBef>
                <a:spcPts val="480"/>
              </a:spcBef>
              <a:spcAft>
                <a:spcPts val="0"/>
              </a:spcAft>
              <a:buClr>
                <a:schemeClr val="dk1"/>
              </a:buClr>
              <a:buSzPts val="1800"/>
              <a:buNone/>
              <a:defRPr sz="2400"/>
            </a:lvl1pPr>
          </a:lstStyle>
          <a:p>
            <a:endParaRPr/>
          </a:p>
        </p:txBody>
      </p:sp>
      <p:sp>
        <p:nvSpPr>
          <p:cNvPr id="89" name="Google Shape;89;p10"/>
          <p:cNvSpPr txBox="1">
            <a:spLocks noGrp="1"/>
          </p:cNvSpPr>
          <p:nvPr>
            <p:ph type="sldNum" idx="12"/>
          </p:nvPr>
        </p:nvSpPr>
        <p:spPr>
          <a:xfrm>
            <a:off x="101612" y="6333135"/>
            <a:ext cx="7316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639124190"/>
      </p:ext>
    </p:extLst>
  </p:cSld>
  <p:clrMapOvr>
    <a:masterClrMapping/>
  </p:clrMapOvr>
</p:sldLayout>
</file>

<file path=ppt/slideLayouts/slideLayout512.xml><?xml version="1.0" encoding="utf-8"?>
<p:sldLayout xmlns:a="http://schemas.openxmlformats.org/drawingml/2006/main" xmlns:r="http://schemas.openxmlformats.org/officeDocument/2006/relationships" xmlns:p="http://schemas.openxmlformats.org/presentationml/2006/main" matchingName="Blank" type="blank">
  <p:cSld name="Blank">
    <p:bg>
      <p:bgPr>
        <a:solidFill>
          <a:schemeClr val="accent1"/>
        </a:solidFill>
        <a:effectLst/>
      </p:bgPr>
    </p:bg>
    <p:spTree>
      <p:nvGrpSpPr>
        <p:cNvPr id="1" name="Shape 90"/>
        <p:cNvGrpSpPr/>
        <p:nvPr/>
      </p:nvGrpSpPr>
      <p:grpSpPr>
        <a:xfrm>
          <a:off x="0" y="0"/>
          <a:ext cx="0" cy="0"/>
          <a:chOff x="0" y="0"/>
          <a:chExt cx="0" cy="0"/>
        </a:xfrm>
      </p:grpSpPr>
      <p:sp>
        <p:nvSpPr>
          <p:cNvPr id="91" name="Google Shape;91;p11"/>
          <p:cNvSpPr txBox="1">
            <a:spLocks noGrp="1"/>
          </p:cNvSpPr>
          <p:nvPr>
            <p:ph type="sldNum" idx="12"/>
          </p:nvPr>
        </p:nvSpPr>
        <p:spPr>
          <a:xfrm>
            <a:off x="101612" y="6333135"/>
            <a:ext cx="731600" cy="524800"/>
          </a:xfrm>
          <a:prstGeom prst="rect">
            <a:avLst/>
          </a:prstGeom>
        </p:spPr>
        <p:txBody>
          <a:bodyPr spcFirstLastPara="1" wrap="square" lIns="91425" tIns="91425" rIns="91425" bIns="91425" anchor="ctr" anchorCtr="0">
            <a:noAutofit/>
          </a:bodyPr>
          <a:lstStyle>
            <a:lvl1pPr lvl="0">
              <a:buNone/>
              <a:defRPr>
                <a:solidFill>
                  <a:srgbClr val="FFFFFF"/>
                </a:solidFill>
              </a:defRPr>
            </a:lvl1pPr>
            <a:lvl2pPr lvl="1">
              <a:buNone/>
              <a:defRPr>
                <a:solidFill>
                  <a:srgbClr val="FFFFFF"/>
                </a:solidFill>
              </a:defRPr>
            </a:lvl2pPr>
            <a:lvl3pPr lvl="2">
              <a:buNone/>
              <a:defRPr>
                <a:solidFill>
                  <a:srgbClr val="FFFFFF"/>
                </a:solidFill>
              </a:defRPr>
            </a:lvl3pPr>
            <a:lvl4pPr lvl="3">
              <a:buNone/>
              <a:defRPr>
                <a:solidFill>
                  <a:srgbClr val="FFFFFF"/>
                </a:solidFill>
              </a:defRPr>
            </a:lvl4pPr>
            <a:lvl5pPr lvl="4">
              <a:buNone/>
              <a:defRPr>
                <a:solidFill>
                  <a:srgbClr val="FFFFFF"/>
                </a:solidFill>
              </a:defRPr>
            </a:lvl5pPr>
            <a:lvl6pPr lvl="5">
              <a:buNone/>
              <a:defRPr>
                <a:solidFill>
                  <a:srgbClr val="FFFFFF"/>
                </a:solidFill>
              </a:defRPr>
            </a:lvl6pPr>
            <a:lvl7pPr lvl="6">
              <a:buNone/>
              <a:defRPr>
                <a:solidFill>
                  <a:srgbClr val="FFFFFF"/>
                </a:solidFill>
              </a:defRPr>
            </a:lvl7pPr>
            <a:lvl8pPr lvl="7">
              <a:buNone/>
              <a:defRPr>
                <a:solidFill>
                  <a:srgbClr val="FFFFFF"/>
                </a:solidFill>
              </a:defRPr>
            </a:lvl8pPr>
            <a:lvl9pPr lvl="8">
              <a:buNone/>
              <a:defRPr>
                <a:solidFill>
                  <a:srgbClr val="FFFFFF"/>
                </a:solidFill>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457891064"/>
      </p:ext>
    </p:extLst>
  </p:cSld>
  <p:clrMapOvr>
    <a:masterClrMapping/>
  </p:clrMapOvr>
</p:sldLayout>
</file>

<file path=ppt/slideLayouts/slideLayout513.xml><?xml version="1.0" encoding="utf-8"?>
<p:sldLayout xmlns:a="http://schemas.openxmlformats.org/drawingml/2006/main" xmlns:r="http://schemas.openxmlformats.org/officeDocument/2006/relationships" xmlns:p="http://schemas.openxmlformats.org/presentationml/2006/main" matchingName="Blank with leaves">
  <p:cSld name="Blank with leaves">
    <p:bg>
      <p:bgPr>
        <a:solidFill>
          <a:schemeClr val="accent1"/>
        </a:solidFill>
        <a:effectLst/>
      </p:bgPr>
    </p:bg>
    <p:spTree>
      <p:nvGrpSpPr>
        <p:cNvPr id="1" name="Shape 92"/>
        <p:cNvGrpSpPr/>
        <p:nvPr/>
      </p:nvGrpSpPr>
      <p:grpSpPr>
        <a:xfrm>
          <a:off x="0" y="0"/>
          <a:ext cx="0" cy="0"/>
          <a:chOff x="0" y="0"/>
          <a:chExt cx="0" cy="0"/>
        </a:xfrm>
      </p:grpSpPr>
      <p:sp>
        <p:nvSpPr>
          <p:cNvPr id="93" name="Google Shape;93;p12"/>
          <p:cNvSpPr txBox="1">
            <a:spLocks noGrp="1"/>
          </p:cNvSpPr>
          <p:nvPr>
            <p:ph type="sldNum" idx="12"/>
          </p:nvPr>
        </p:nvSpPr>
        <p:spPr>
          <a:xfrm>
            <a:off x="101612" y="6333135"/>
            <a:ext cx="731600" cy="524800"/>
          </a:xfrm>
          <a:prstGeom prst="rect">
            <a:avLst/>
          </a:prstGeom>
        </p:spPr>
        <p:txBody>
          <a:bodyPr spcFirstLastPara="1" wrap="square" lIns="91425" tIns="91425" rIns="91425" bIns="91425" anchor="ctr" anchorCtr="0">
            <a:noAutofit/>
          </a:bodyPr>
          <a:lstStyle>
            <a:lvl1pPr lvl="0" rtl="0">
              <a:buNone/>
              <a:defRPr>
                <a:solidFill>
                  <a:srgbClr val="FFFFFF"/>
                </a:solidFill>
              </a:defRPr>
            </a:lvl1pPr>
            <a:lvl2pPr lvl="1" rtl="0">
              <a:buNone/>
              <a:defRPr>
                <a:solidFill>
                  <a:srgbClr val="FFFFFF"/>
                </a:solidFill>
              </a:defRPr>
            </a:lvl2pPr>
            <a:lvl3pPr lvl="2" rtl="0">
              <a:buNone/>
              <a:defRPr>
                <a:solidFill>
                  <a:srgbClr val="FFFFFF"/>
                </a:solidFill>
              </a:defRPr>
            </a:lvl3pPr>
            <a:lvl4pPr lvl="3" rtl="0">
              <a:buNone/>
              <a:defRPr>
                <a:solidFill>
                  <a:srgbClr val="FFFFFF"/>
                </a:solidFill>
              </a:defRPr>
            </a:lvl4pPr>
            <a:lvl5pPr lvl="4" rtl="0">
              <a:buNone/>
              <a:defRPr>
                <a:solidFill>
                  <a:srgbClr val="FFFFFF"/>
                </a:solidFill>
              </a:defRPr>
            </a:lvl5pPr>
            <a:lvl6pPr lvl="5" rtl="0">
              <a:buNone/>
              <a:defRPr>
                <a:solidFill>
                  <a:srgbClr val="FFFFFF"/>
                </a:solidFill>
              </a:defRPr>
            </a:lvl6pPr>
            <a:lvl7pPr lvl="6" rtl="0">
              <a:buNone/>
              <a:defRPr>
                <a:solidFill>
                  <a:srgbClr val="FFFFFF"/>
                </a:solidFill>
              </a:defRPr>
            </a:lvl7pPr>
            <a:lvl8pPr lvl="7" rtl="0">
              <a:buNone/>
              <a:defRPr>
                <a:solidFill>
                  <a:srgbClr val="FFFFFF"/>
                </a:solidFill>
              </a:defRPr>
            </a:lvl8pPr>
            <a:lvl9pPr lvl="8" rtl="0">
              <a:buNone/>
              <a:defRPr>
                <a:solidFill>
                  <a:srgbClr val="FFFFFF"/>
                </a:solidFill>
              </a:defRPr>
            </a:lvl9pPr>
          </a:lstStyle>
          <a:p>
            <a:fld id="{00000000-1234-1234-1234-123412341234}" type="slidenum">
              <a:rPr lang="en" smtClean="0"/>
              <a:pPr/>
              <a:t>‹#›</a:t>
            </a:fld>
            <a:endParaRPr lang="en"/>
          </a:p>
        </p:txBody>
      </p:sp>
      <p:sp>
        <p:nvSpPr>
          <p:cNvPr id="94" name="Google Shape;94;p12"/>
          <p:cNvSpPr/>
          <p:nvPr/>
        </p:nvSpPr>
        <p:spPr>
          <a:xfrm rot="3560713">
            <a:off x="10559973" y="5519878"/>
            <a:ext cx="1506345" cy="914245"/>
          </a:xfrm>
          <a:custGeom>
            <a:avLst/>
            <a:gdLst/>
            <a:ahLst/>
            <a:cxnLst/>
            <a:rect l="l" t="t" r="r" b="b"/>
            <a:pathLst>
              <a:path w="15412" h="9354" extrusionOk="0">
                <a:moveTo>
                  <a:pt x="6224" y="1"/>
                </a:moveTo>
                <a:lnTo>
                  <a:pt x="5800" y="19"/>
                </a:lnTo>
                <a:lnTo>
                  <a:pt x="5377" y="75"/>
                </a:lnTo>
                <a:lnTo>
                  <a:pt x="4972" y="148"/>
                </a:lnTo>
                <a:lnTo>
                  <a:pt x="4659" y="240"/>
                </a:lnTo>
                <a:lnTo>
                  <a:pt x="4346" y="332"/>
                </a:lnTo>
                <a:lnTo>
                  <a:pt x="4051" y="424"/>
                </a:lnTo>
                <a:lnTo>
                  <a:pt x="3775" y="553"/>
                </a:lnTo>
                <a:lnTo>
                  <a:pt x="3517" y="682"/>
                </a:lnTo>
                <a:lnTo>
                  <a:pt x="3260" y="829"/>
                </a:lnTo>
                <a:lnTo>
                  <a:pt x="3020" y="977"/>
                </a:lnTo>
                <a:lnTo>
                  <a:pt x="2781" y="1142"/>
                </a:lnTo>
                <a:lnTo>
                  <a:pt x="2560" y="1308"/>
                </a:lnTo>
                <a:lnTo>
                  <a:pt x="2357" y="1474"/>
                </a:lnTo>
                <a:lnTo>
                  <a:pt x="2155" y="1658"/>
                </a:lnTo>
                <a:lnTo>
                  <a:pt x="1971" y="1842"/>
                </a:lnTo>
                <a:lnTo>
                  <a:pt x="1621" y="2247"/>
                </a:lnTo>
                <a:lnTo>
                  <a:pt x="1308" y="2652"/>
                </a:lnTo>
                <a:lnTo>
                  <a:pt x="1050" y="3057"/>
                </a:lnTo>
                <a:lnTo>
                  <a:pt x="811" y="3462"/>
                </a:lnTo>
                <a:lnTo>
                  <a:pt x="608" y="3867"/>
                </a:lnTo>
                <a:lnTo>
                  <a:pt x="424" y="4254"/>
                </a:lnTo>
                <a:lnTo>
                  <a:pt x="295" y="4622"/>
                </a:lnTo>
                <a:lnTo>
                  <a:pt x="166" y="4954"/>
                </a:lnTo>
                <a:lnTo>
                  <a:pt x="1" y="5524"/>
                </a:lnTo>
                <a:lnTo>
                  <a:pt x="10735" y="3628"/>
                </a:lnTo>
                <a:lnTo>
                  <a:pt x="10735" y="3628"/>
                </a:lnTo>
                <a:lnTo>
                  <a:pt x="166" y="6353"/>
                </a:lnTo>
                <a:lnTo>
                  <a:pt x="535" y="6795"/>
                </a:lnTo>
                <a:lnTo>
                  <a:pt x="792" y="7053"/>
                </a:lnTo>
                <a:lnTo>
                  <a:pt x="1069" y="7329"/>
                </a:lnTo>
                <a:lnTo>
                  <a:pt x="1382" y="7605"/>
                </a:lnTo>
                <a:lnTo>
                  <a:pt x="1731" y="7899"/>
                </a:lnTo>
                <a:lnTo>
                  <a:pt x="2118" y="8176"/>
                </a:lnTo>
                <a:lnTo>
                  <a:pt x="2542" y="8433"/>
                </a:lnTo>
                <a:lnTo>
                  <a:pt x="2983" y="8691"/>
                </a:lnTo>
                <a:lnTo>
                  <a:pt x="3462" y="8894"/>
                </a:lnTo>
                <a:lnTo>
                  <a:pt x="3720" y="9004"/>
                </a:lnTo>
                <a:lnTo>
                  <a:pt x="3978" y="9078"/>
                </a:lnTo>
                <a:lnTo>
                  <a:pt x="4235" y="9151"/>
                </a:lnTo>
                <a:lnTo>
                  <a:pt x="4512" y="9225"/>
                </a:lnTo>
                <a:lnTo>
                  <a:pt x="4806" y="9280"/>
                </a:lnTo>
                <a:lnTo>
                  <a:pt x="5082" y="9317"/>
                </a:lnTo>
                <a:lnTo>
                  <a:pt x="5377" y="9336"/>
                </a:lnTo>
                <a:lnTo>
                  <a:pt x="5672" y="9354"/>
                </a:lnTo>
                <a:lnTo>
                  <a:pt x="5985" y="9336"/>
                </a:lnTo>
                <a:lnTo>
                  <a:pt x="6298" y="9317"/>
                </a:lnTo>
                <a:lnTo>
                  <a:pt x="6611" y="9280"/>
                </a:lnTo>
                <a:lnTo>
                  <a:pt x="6942" y="9207"/>
                </a:lnTo>
                <a:lnTo>
                  <a:pt x="7347" y="9115"/>
                </a:lnTo>
                <a:lnTo>
                  <a:pt x="7752" y="8986"/>
                </a:lnTo>
                <a:lnTo>
                  <a:pt x="8139" y="8838"/>
                </a:lnTo>
                <a:lnTo>
                  <a:pt x="8544" y="8654"/>
                </a:lnTo>
                <a:lnTo>
                  <a:pt x="8930" y="8470"/>
                </a:lnTo>
                <a:lnTo>
                  <a:pt x="9317" y="8249"/>
                </a:lnTo>
                <a:lnTo>
                  <a:pt x="9704" y="8028"/>
                </a:lnTo>
                <a:lnTo>
                  <a:pt x="10072" y="7789"/>
                </a:lnTo>
                <a:lnTo>
                  <a:pt x="10440" y="7531"/>
                </a:lnTo>
                <a:lnTo>
                  <a:pt x="10808" y="7273"/>
                </a:lnTo>
                <a:lnTo>
                  <a:pt x="11158" y="6997"/>
                </a:lnTo>
                <a:lnTo>
                  <a:pt x="11508" y="6721"/>
                </a:lnTo>
                <a:lnTo>
                  <a:pt x="12171" y="6150"/>
                </a:lnTo>
                <a:lnTo>
                  <a:pt x="12797" y="5561"/>
                </a:lnTo>
                <a:lnTo>
                  <a:pt x="13349" y="5009"/>
                </a:lnTo>
                <a:lnTo>
                  <a:pt x="13865" y="4456"/>
                </a:lnTo>
                <a:lnTo>
                  <a:pt x="14325" y="3959"/>
                </a:lnTo>
                <a:lnTo>
                  <a:pt x="14693" y="3517"/>
                </a:lnTo>
                <a:lnTo>
                  <a:pt x="15227" y="2873"/>
                </a:lnTo>
                <a:lnTo>
                  <a:pt x="15411" y="2615"/>
                </a:lnTo>
                <a:lnTo>
                  <a:pt x="15154" y="2486"/>
                </a:lnTo>
                <a:lnTo>
                  <a:pt x="14399" y="2100"/>
                </a:lnTo>
                <a:lnTo>
                  <a:pt x="13865" y="1860"/>
                </a:lnTo>
                <a:lnTo>
                  <a:pt x="13239" y="1603"/>
                </a:lnTo>
                <a:lnTo>
                  <a:pt x="12558" y="1327"/>
                </a:lnTo>
                <a:lnTo>
                  <a:pt x="11803" y="1032"/>
                </a:lnTo>
                <a:lnTo>
                  <a:pt x="11011" y="774"/>
                </a:lnTo>
                <a:lnTo>
                  <a:pt x="10164" y="535"/>
                </a:lnTo>
                <a:lnTo>
                  <a:pt x="9741" y="406"/>
                </a:lnTo>
                <a:lnTo>
                  <a:pt x="9299" y="314"/>
                </a:lnTo>
                <a:lnTo>
                  <a:pt x="8857" y="222"/>
                </a:lnTo>
                <a:lnTo>
                  <a:pt x="8415" y="148"/>
                </a:lnTo>
                <a:lnTo>
                  <a:pt x="7973" y="75"/>
                </a:lnTo>
                <a:lnTo>
                  <a:pt x="7531" y="38"/>
                </a:lnTo>
                <a:lnTo>
                  <a:pt x="7089" y="1"/>
                </a:lnTo>
                <a:close/>
              </a:path>
            </a:pathLst>
          </a:custGeom>
          <a:solidFill>
            <a:schemeClr val="accent3"/>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95" name="Google Shape;95;p12"/>
          <p:cNvSpPr/>
          <p:nvPr/>
        </p:nvSpPr>
        <p:spPr>
          <a:xfrm rot="1619439">
            <a:off x="10025215" y="5284451"/>
            <a:ext cx="586803" cy="876392"/>
          </a:xfrm>
          <a:custGeom>
            <a:avLst/>
            <a:gdLst/>
            <a:ahLst/>
            <a:cxnLst/>
            <a:rect l="l" t="t" r="r" b="b"/>
            <a:pathLst>
              <a:path w="6004" h="8967" extrusionOk="0">
                <a:moveTo>
                  <a:pt x="4383" y="0"/>
                </a:moveTo>
                <a:lnTo>
                  <a:pt x="4015" y="19"/>
                </a:lnTo>
                <a:lnTo>
                  <a:pt x="3757" y="56"/>
                </a:lnTo>
                <a:lnTo>
                  <a:pt x="3481" y="93"/>
                </a:lnTo>
                <a:lnTo>
                  <a:pt x="3168" y="166"/>
                </a:lnTo>
                <a:lnTo>
                  <a:pt x="2836" y="258"/>
                </a:lnTo>
                <a:lnTo>
                  <a:pt x="2486" y="387"/>
                </a:lnTo>
                <a:lnTo>
                  <a:pt x="2137" y="534"/>
                </a:lnTo>
                <a:lnTo>
                  <a:pt x="1787" y="737"/>
                </a:lnTo>
                <a:lnTo>
                  <a:pt x="1621" y="847"/>
                </a:lnTo>
                <a:lnTo>
                  <a:pt x="1455" y="958"/>
                </a:lnTo>
                <a:lnTo>
                  <a:pt x="1290" y="1087"/>
                </a:lnTo>
                <a:lnTo>
                  <a:pt x="1142" y="1234"/>
                </a:lnTo>
                <a:lnTo>
                  <a:pt x="995" y="1400"/>
                </a:lnTo>
                <a:lnTo>
                  <a:pt x="848" y="1565"/>
                </a:lnTo>
                <a:lnTo>
                  <a:pt x="719" y="1750"/>
                </a:lnTo>
                <a:lnTo>
                  <a:pt x="590" y="1934"/>
                </a:lnTo>
                <a:lnTo>
                  <a:pt x="480" y="2155"/>
                </a:lnTo>
                <a:lnTo>
                  <a:pt x="369" y="2376"/>
                </a:lnTo>
                <a:lnTo>
                  <a:pt x="277" y="2615"/>
                </a:lnTo>
                <a:lnTo>
                  <a:pt x="203" y="2854"/>
                </a:lnTo>
                <a:lnTo>
                  <a:pt x="148" y="3112"/>
                </a:lnTo>
                <a:lnTo>
                  <a:pt x="93" y="3370"/>
                </a:lnTo>
                <a:lnTo>
                  <a:pt x="56" y="3628"/>
                </a:lnTo>
                <a:lnTo>
                  <a:pt x="19" y="3904"/>
                </a:lnTo>
                <a:lnTo>
                  <a:pt x="1" y="4456"/>
                </a:lnTo>
                <a:lnTo>
                  <a:pt x="1" y="5008"/>
                </a:lnTo>
                <a:lnTo>
                  <a:pt x="38" y="5542"/>
                </a:lnTo>
                <a:lnTo>
                  <a:pt x="93" y="6076"/>
                </a:lnTo>
                <a:lnTo>
                  <a:pt x="185" y="6592"/>
                </a:lnTo>
                <a:lnTo>
                  <a:pt x="277" y="7089"/>
                </a:lnTo>
                <a:lnTo>
                  <a:pt x="369" y="7531"/>
                </a:lnTo>
                <a:lnTo>
                  <a:pt x="553" y="8286"/>
                </a:lnTo>
                <a:lnTo>
                  <a:pt x="701" y="8783"/>
                </a:lnTo>
                <a:lnTo>
                  <a:pt x="756" y="8967"/>
                </a:lnTo>
                <a:lnTo>
                  <a:pt x="940" y="8875"/>
                </a:lnTo>
                <a:lnTo>
                  <a:pt x="1400" y="8636"/>
                </a:lnTo>
                <a:lnTo>
                  <a:pt x="2063" y="8249"/>
                </a:lnTo>
                <a:lnTo>
                  <a:pt x="2450" y="7991"/>
                </a:lnTo>
                <a:lnTo>
                  <a:pt x="2855" y="7715"/>
                </a:lnTo>
                <a:lnTo>
                  <a:pt x="3278" y="7420"/>
                </a:lnTo>
                <a:lnTo>
                  <a:pt x="3702" y="7089"/>
                </a:lnTo>
                <a:lnTo>
                  <a:pt x="4125" y="6721"/>
                </a:lnTo>
                <a:lnTo>
                  <a:pt x="4512" y="6334"/>
                </a:lnTo>
                <a:lnTo>
                  <a:pt x="4880" y="5947"/>
                </a:lnTo>
                <a:lnTo>
                  <a:pt x="5064" y="5727"/>
                </a:lnTo>
                <a:lnTo>
                  <a:pt x="5211" y="5524"/>
                </a:lnTo>
                <a:lnTo>
                  <a:pt x="5359" y="5303"/>
                </a:lnTo>
                <a:lnTo>
                  <a:pt x="5506" y="5082"/>
                </a:lnTo>
                <a:lnTo>
                  <a:pt x="5616" y="4843"/>
                </a:lnTo>
                <a:lnTo>
                  <a:pt x="5727" y="4622"/>
                </a:lnTo>
                <a:lnTo>
                  <a:pt x="5819" y="4382"/>
                </a:lnTo>
                <a:lnTo>
                  <a:pt x="5893" y="4162"/>
                </a:lnTo>
                <a:lnTo>
                  <a:pt x="5929" y="3941"/>
                </a:lnTo>
                <a:lnTo>
                  <a:pt x="5966" y="3701"/>
                </a:lnTo>
                <a:lnTo>
                  <a:pt x="6003" y="3499"/>
                </a:lnTo>
                <a:lnTo>
                  <a:pt x="6003" y="3278"/>
                </a:lnTo>
                <a:lnTo>
                  <a:pt x="6003" y="3057"/>
                </a:lnTo>
                <a:lnTo>
                  <a:pt x="5985" y="2854"/>
                </a:lnTo>
                <a:lnTo>
                  <a:pt x="5948" y="2652"/>
                </a:lnTo>
                <a:lnTo>
                  <a:pt x="5911" y="2449"/>
                </a:lnTo>
                <a:lnTo>
                  <a:pt x="5801" y="2063"/>
                </a:lnTo>
                <a:lnTo>
                  <a:pt x="5672" y="1713"/>
                </a:lnTo>
                <a:lnTo>
                  <a:pt x="5506" y="1381"/>
                </a:lnTo>
                <a:lnTo>
                  <a:pt x="5340" y="1087"/>
                </a:lnTo>
                <a:lnTo>
                  <a:pt x="5175" y="811"/>
                </a:lnTo>
                <a:lnTo>
                  <a:pt x="5009" y="571"/>
                </a:lnTo>
                <a:lnTo>
                  <a:pt x="4843" y="369"/>
                </a:lnTo>
                <a:lnTo>
                  <a:pt x="4604" y="93"/>
                </a:lnTo>
                <a:lnTo>
                  <a:pt x="4512" y="0"/>
                </a:lnTo>
                <a:close/>
              </a:path>
            </a:pathLst>
          </a:custGeom>
          <a:solidFill>
            <a:schemeClr val="accen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96" name="Google Shape;96;p12"/>
          <p:cNvSpPr/>
          <p:nvPr/>
        </p:nvSpPr>
        <p:spPr>
          <a:xfrm rot="-5564790">
            <a:off x="1542405" y="282001"/>
            <a:ext cx="896047" cy="715769"/>
          </a:xfrm>
          <a:custGeom>
            <a:avLst/>
            <a:gdLst/>
            <a:ahLst/>
            <a:cxnLst/>
            <a:rect l="l" t="t" r="r" b="b"/>
            <a:pathLst>
              <a:path w="13184" h="10532" extrusionOk="0">
                <a:moveTo>
                  <a:pt x="4640" y="0"/>
                </a:moveTo>
                <a:lnTo>
                  <a:pt x="4107" y="19"/>
                </a:lnTo>
                <a:lnTo>
                  <a:pt x="3609" y="55"/>
                </a:lnTo>
                <a:lnTo>
                  <a:pt x="3112" y="147"/>
                </a:lnTo>
                <a:lnTo>
                  <a:pt x="2652" y="240"/>
                </a:lnTo>
                <a:lnTo>
                  <a:pt x="2229" y="368"/>
                </a:lnTo>
                <a:lnTo>
                  <a:pt x="1823" y="497"/>
                </a:lnTo>
                <a:lnTo>
                  <a:pt x="1455" y="645"/>
                </a:lnTo>
                <a:lnTo>
                  <a:pt x="1124" y="792"/>
                </a:lnTo>
                <a:lnTo>
                  <a:pt x="608" y="1050"/>
                </a:lnTo>
                <a:lnTo>
                  <a:pt x="9280" y="7659"/>
                </a:lnTo>
                <a:lnTo>
                  <a:pt x="93" y="1731"/>
                </a:lnTo>
                <a:lnTo>
                  <a:pt x="38" y="2302"/>
                </a:lnTo>
                <a:lnTo>
                  <a:pt x="1" y="2651"/>
                </a:lnTo>
                <a:lnTo>
                  <a:pt x="1" y="3038"/>
                </a:lnTo>
                <a:lnTo>
                  <a:pt x="1" y="3480"/>
                </a:lnTo>
                <a:lnTo>
                  <a:pt x="38" y="3922"/>
                </a:lnTo>
                <a:lnTo>
                  <a:pt x="93" y="4401"/>
                </a:lnTo>
                <a:lnTo>
                  <a:pt x="166" y="4879"/>
                </a:lnTo>
                <a:lnTo>
                  <a:pt x="295" y="5376"/>
                </a:lnTo>
                <a:lnTo>
                  <a:pt x="461" y="5873"/>
                </a:lnTo>
                <a:lnTo>
                  <a:pt x="553" y="6131"/>
                </a:lnTo>
                <a:lnTo>
                  <a:pt x="664" y="6389"/>
                </a:lnTo>
                <a:lnTo>
                  <a:pt x="792" y="6628"/>
                </a:lnTo>
                <a:lnTo>
                  <a:pt x="940" y="6868"/>
                </a:lnTo>
                <a:lnTo>
                  <a:pt x="1087" y="7107"/>
                </a:lnTo>
                <a:lnTo>
                  <a:pt x="1253" y="7346"/>
                </a:lnTo>
                <a:lnTo>
                  <a:pt x="1437" y="7586"/>
                </a:lnTo>
                <a:lnTo>
                  <a:pt x="1639" y="7807"/>
                </a:lnTo>
                <a:lnTo>
                  <a:pt x="1842" y="8028"/>
                </a:lnTo>
                <a:lnTo>
                  <a:pt x="2081" y="8249"/>
                </a:lnTo>
                <a:lnTo>
                  <a:pt x="2321" y="8451"/>
                </a:lnTo>
                <a:lnTo>
                  <a:pt x="2597" y="8654"/>
                </a:lnTo>
                <a:lnTo>
                  <a:pt x="2928" y="8875"/>
                </a:lnTo>
                <a:lnTo>
                  <a:pt x="3296" y="9077"/>
                </a:lnTo>
                <a:lnTo>
                  <a:pt x="3683" y="9280"/>
                </a:lnTo>
                <a:lnTo>
                  <a:pt x="4070" y="9445"/>
                </a:lnTo>
                <a:lnTo>
                  <a:pt x="4475" y="9611"/>
                </a:lnTo>
                <a:lnTo>
                  <a:pt x="4898" y="9758"/>
                </a:lnTo>
                <a:lnTo>
                  <a:pt x="5322" y="9869"/>
                </a:lnTo>
                <a:lnTo>
                  <a:pt x="5764" y="9998"/>
                </a:lnTo>
                <a:lnTo>
                  <a:pt x="6187" y="10090"/>
                </a:lnTo>
                <a:lnTo>
                  <a:pt x="6629" y="10182"/>
                </a:lnTo>
                <a:lnTo>
                  <a:pt x="7071" y="10255"/>
                </a:lnTo>
                <a:lnTo>
                  <a:pt x="7513" y="10329"/>
                </a:lnTo>
                <a:lnTo>
                  <a:pt x="8378" y="10421"/>
                </a:lnTo>
                <a:lnTo>
                  <a:pt x="9225" y="10476"/>
                </a:lnTo>
                <a:lnTo>
                  <a:pt x="10035" y="10513"/>
                </a:lnTo>
                <a:lnTo>
                  <a:pt x="10772" y="10532"/>
                </a:lnTo>
                <a:lnTo>
                  <a:pt x="11434" y="10513"/>
                </a:lnTo>
                <a:lnTo>
                  <a:pt x="12024" y="10495"/>
                </a:lnTo>
                <a:lnTo>
                  <a:pt x="12870" y="10458"/>
                </a:lnTo>
                <a:lnTo>
                  <a:pt x="13183" y="10421"/>
                </a:lnTo>
                <a:lnTo>
                  <a:pt x="13091" y="10127"/>
                </a:lnTo>
                <a:lnTo>
                  <a:pt x="12852" y="9316"/>
                </a:lnTo>
                <a:lnTo>
                  <a:pt x="12686" y="8764"/>
                </a:lnTo>
                <a:lnTo>
                  <a:pt x="12465" y="8138"/>
                </a:lnTo>
                <a:lnTo>
                  <a:pt x="12189" y="7438"/>
                </a:lnTo>
                <a:lnTo>
                  <a:pt x="11895" y="6684"/>
                </a:lnTo>
                <a:lnTo>
                  <a:pt x="11545" y="5929"/>
                </a:lnTo>
                <a:lnTo>
                  <a:pt x="11158" y="5137"/>
                </a:lnTo>
                <a:lnTo>
                  <a:pt x="10956" y="4750"/>
                </a:lnTo>
                <a:lnTo>
                  <a:pt x="10735" y="4364"/>
                </a:lnTo>
                <a:lnTo>
                  <a:pt x="10495" y="3977"/>
                </a:lnTo>
                <a:lnTo>
                  <a:pt x="10256" y="3590"/>
                </a:lnTo>
                <a:lnTo>
                  <a:pt x="9998" y="3222"/>
                </a:lnTo>
                <a:lnTo>
                  <a:pt x="9740" y="2872"/>
                </a:lnTo>
                <a:lnTo>
                  <a:pt x="9464" y="2523"/>
                </a:lnTo>
                <a:lnTo>
                  <a:pt x="9170" y="2191"/>
                </a:lnTo>
                <a:lnTo>
                  <a:pt x="8875" y="1878"/>
                </a:lnTo>
                <a:lnTo>
                  <a:pt x="8562" y="1584"/>
                </a:lnTo>
                <a:lnTo>
                  <a:pt x="8249" y="1307"/>
                </a:lnTo>
                <a:lnTo>
                  <a:pt x="7918" y="1068"/>
                </a:lnTo>
                <a:lnTo>
                  <a:pt x="7642" y="884"/>
                </a:lnTo>
                <a:lnTo>
                  <a:pt x="7365" y="718"/>
                </a:lnTo>
                <a:lnTo>
                  <a:pt x="7089" y="589"/>
                </a:lnTo>
                <a:lnTo>
                  <a:pt x="6813" y="460"/>
                </a:lnTo>
                <a:lnTo>
                  <a:pt x="6537" y="350"/>
                </a:lnTo>
                <a:lnTo>
                  <a:pt x="6261" y="258"/>
                </a:lnTo>
                <a:lnTo>
                  <a:pt x="5985" y="184"/>
                </a:lnTo>
                <a:lnTo>
                  <a:pt x="5708" y="111"/>
                </a:lnTo>
                <a:lnTo>
                  <a:pt x="5432" y="74"/>
                </a:lnTo>
                <a:lnTo>
                  <a:pt x="5174" y="37"/>
                </a:lnTo>
                <a:lnTo>
                  <a:pt x="4898" y="19"/>
                </a:lnTo>
                <a:lnTo>
                  <a:pt x="4640" y="0"/>
                </a:lnTo>
                <a:close/>
              </a:path>
            </a:pathLst>
          </a:custGeom>
          <a:solidFill>
            <a:schemeClr val="accent3"/>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97" name="Google Shape;97;p12"/>
          <p:cNvSpPr/>
          <p:nvPr/>
        </p:nvSpPr>
        <p:spPr>
          <a:xfrm rot="8585060">
            <a:off x="321473" y="352438"/>
            <a:ext cx="1300879" cy="2129580"/>
          </a:xfrm>
          <a:custGeom>
            <a:avLst/>
            <a:gdLst/>
            <a:ahLst/>
            <a:cxnLst/>
            <a:rect l="l" t="t" r="r" b="b"/>
            <a:pathLst>
              <a:path w="5838" h="9557" extrusionOk="0">
                <a:moveTo>
                  <a:pt x="3628" y="0"/>
                </a:moveTo>
                <a:lnTo>
                  <a:pt x="3499" y="37"/>
                </a:lnTo>
                <a:lnTo>
                  <a:pt x="3149" y="129"/>
                </a:lnTo>
                <a:lnTo>
                  <a:pt x="2910" y="203"/>
                </a:lnTo>
                <a:lnTo>
                  <a:pt x="2634" y="313"/>
                </a:lnTo>
                <a:lnTo>
                  <a:pt x="2358" y="442"/>
                </a:lnTo>
                <a:lnTo>
                  <a:pt x="2045" y="608"/>
                </a:lnTo>
                <a:lnTo>
                  <a:pt x="1732" y="792"/>
                </a:lnTo>
                <a:lnTo>
                  <a:pt x="1419" y="1013"/>
                </a:lnTo>
                <a:lnTo>
                  <a:pt x="1124" y="1289"/>
                </a:lnTo>
                <a:lnTo>
                  <a:pt x="977" y="1418"/>
                </a:lnTo>
                <a:lnTo>
                  <a:pt x="848" y="1584"/>
                </a:lnTo>
                <a:lnTo>
                  <a:pt x="719" y="1750"/>
                </a:lnTo>
                <a:lnTo>
                  <a:pt x="590" y="1915"/>
                </a:lnTo>
                <a:lnTo>
                  <a:pt x="480" y="2099"/>
                </a:lnTo>
                <a:lnTo>
                  <a:pt x="369" y="2302"/>
                </a:lnTo>
                <a:lnTo>
                  <a:pt x="277" y="2504"/>
                </a:lnTo>
                <a:lnTo>
                  <a:pt x="203" y="2725"/>
                </a:lnTo>
                <a:lnTo>
                  <a:pt x="130" y="2946"/>
                </a:lnTo>
                <a:lnTo>
                  <a:pt x="75" y="3186"/>
                </a:lnTo>
                <a:lnTo>
                  <a:pt x="38" y="3443"/>
                </a:lnTo>
                <a:lnTo>
                  <a:pt x="19" y="3701"/>
                </a:lnTo>
                <a:lnTo>
                  <a:pt x="1" y="3959"/>
                </a:lnTo>
                <a:lnTo>
                  <a:pt x="1" y="4217"/>
                </a:lnTo>
                <a:lnTo>
                  <a:pt x="19" y="4493"/>
                </a:lnTo>
                <a:lnTo>
                  <a:pt x="56" y="4751"/>
                </a:lnTo>
                <a:lnTo>
                  <a:pt x="130" y="5303"/>
                </a:lnTo>
                <a:lnTo>
                  <a:pt x="259" y="5837"/>
                </a:lnTo>
                <a:lnTo>
                  <a:pt x="406" y="6353"/>
                </a:lnTo>
                <a:lnTo>
                  <a:pt x="572" y="6868"/>
                </a:lnTo>
                <a:lnTo>
                  <a:pt x="756" y="7365"/>
                </a:lnTo>
                <a:lnTo>
                  <a:pt x="940" y="7807"/>
                </a:lnTo>
                <a:lnTo>
                  <a:pt x="1142" y="8231"/>
                </a:lnTo>
                <a:lnTo>
                  <a:pt x="1474" y="8930"/>
                </a:lnTo>
                <a:lnTo>
                  <a:pt x="1732" y="9390"/>
                </a:lnTo>
                <a:lnTo>
                  <a:pt x="1824" y="9556"/>
                </a:lnTo>
                <a:lnTo>
                  <a:pt x="1971" y="9427"/>
                </a:lnTo>
                <a:lnTo>
                  <a:pt x="2376" y="9096"/>
                </a:lnTo>
                <a:lnTo>
                  <a:pt x="2947" y="8580"/>
                </a:lnTo>
                <a:lnTo>
                  <a:pt x="3260" y="8249"/>
                </a:lnTo>
                <a:lnTo>
                  <a:pt x="3610" y="7899"/>
                </a:lnTo>
                <a:lnTo>
                  <a:pt x="3959" y="7512"/>
                </a:lnTo>
                <a:lnTo>
                  <a:pt x="4309" y="7107"/>
                </a:lnTo>
                <a:lnTo>
                  <a:pt x="4641" y="6666"/>
                </a:lnTo>
                <a:lnTo>
                  <a:pt x="4954" y="6205"/>
                </a:lnTo>
                <a:lnTo>
                  <a:pt x="5230" y="5745"/>
                </a:lnTo>
                <a:lnTo>
                  <a:pt x="5359" y="5506"/>
                </a:lnTo>
                <a:lnTo>
                  <a:pt x="5469" y="5266"/>
                </a:lnTo>
                <a:lnTo>
                  <a:pt x="5561" y="5008"/>
                </a:lnTo>
                <a:lnTo>
                  <a:pt x="5653" y="4769"/>
                </a:lnTo>
                <a:lnTo>
                  <a:pt x="5727" y="4530"/>
                </a:lnTo>
                <a:lnTo>
                  <a:pt x="5782" y="4272"/>
                </a:lnTo>
                <a:lnTo>
                  <a:pt x="5819" y="4033"/>
                </a:lnTo>
                <a:lnTo>
                  <a:pt x="5837" y="3793"/>
                </a:lnTo>
                <a:lnTo>
                  <a:pt x="5837" y="3554"/>
                </a:lnTo>
                <a:lnTo>
                  <a:pt x="5837" y="3333"/>
                </a:lnTo>
                <a:lnTo>
                  <a:pt x="5801" y="3112"/>
                </a:lnTo>
                <a:lnTo>
                  <a:pt x="5764" y="2910"/>
                </a:lnTo>
                <a:lnTo>
                  <a:pt x="5727" y="2689"/>
                </a:lnTo>
                <a:lnTo>
                  <a:pt x="5653" y="2486"/>
                </a:lnTo>
                <a:lnTo>
                  <a:pt x="5580" y="2302"/>
                </a:lnTo>
                <a:lnTo>
                  <a:pt x="5506" y="2118"/>
                </a:lnTo>
                <a:lnTo>
                  <a:pt x="5322" y="1768"/>
                </a:lnTo>
                <a:lnTo>
                  <a:pt x="5119" y="1437"/>
                </a:lnTo>
                <a:lnTo>
                  <a:pt x="4898" y="1142"/>
                </a:lnTo>
                <a:lnTo>
                  <a:pt x="4677" y="884"/>
                </a:lnTo>
                <a:lnTo>
                  <a:pt x="4457" y="663"/>
                </a:lnTo>
                <a:lnTo>
                  <a:pt x="4236" y="461"/>
                </a:lnTo>
                <a:lnTo>
                  <a:pt x="4051" y="295"/>
                </a:lnTo>
                <a:lnTo>
                  <a:pt x="3757" y="74"/>
                </a:lnTo>
                <a:lnTo>
                  <a:pt x="3628" y="0"/>
                </a:lnTo>
                <a:close/>
              </a:path>
            </a:pathLst>
          </a:custGeom>
          <a:solidFill>
            <a:schemeClr val="accen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solidFill>
                <a:srgbClr val="51B148"/>
              </a:solidFill>
            </a:endParaRPr>
          </a:p>
        </p:txBody>
      </p:sp>
    </p:spTree>
    <p:extLst>
      <p:ext uri="{BB962C8B-B14F-4D97-AF65-F5344CB8AC3E}">
        <p14:creationId xmlns:p14="http://schemas.microsoft.com/office/powerpoint/2010/main" val="1564128519"/>
      </p:ext>
    </p:extLst>
  </p:cSld>
  <p:clrMapOvr>
    <a:masterClrMapping/>
  </p:clrMapOvr>
</p:sldLayout>
</file>

<file path=ppt/slideLayouts/slideLayout514.xml><?xml version="1.0" encoding="utf-8"?>
<p:sldLayout xmlns:a="http://schemas.openxmlformats.org/drawingml/2006/main" xmlns:r="http://schemas.openxmlformats.org/officeDocument/2006/relationships" xmlns:p="http://schemas.openxmlformats.org/presentationml/2006/main" matchingName="Image background">
  <p:cSld name="Image background">
    <p:bg>
      <p:bgPr>
        <a:solidFill>
          <a:schemeClr val="accent2"/>
        </a:solidFill>
        <a:effectLst/>
      </p:bgPr>
    </p:bg>
    <p:spTree>
      <p:nvGrpSpPr>
        <p:cNvPr id="1" name="Shape 98"/>
        <p:cNvGrpSpPr/>
        <p:nvPr/>
      </p:nvGrpSpPr>
      <p:grpSpPr>
        <a:xfrm>
          <a:off x="0" y="0"/>
          <a:ext cx="0" cy="0"/>
          <a:chOff x="0" y="0"/>
          <a:chExt cx="0" cy="0"/>
        </a:xfrm>
      </p:grpSpPr>
      <p:sp>
        <p:nvSpPr>
          <p:cNvPr id="99" name="Google Shape;99;p13"/>
          <p:cNvSpPr txBox="1">
            <a:spLocks noGrp="1"/>
          </p:cNvSpPr>
          <p:nvPr>
            <p:ph type="sldNum" idx="12"/>
          </p:nvPr>
        </p:nvSpPr>
        <p:spPr>
          <a:xfrm>
            <a:off x="101612" y="6333135"/>
            <a:ext cx="731600" cy="524800"/>
          </a:xfrm>
          <a:prstGeom prst="rect">
            <a:avLst/>
          </a:prstGeom>
        </p:spPr>
        <p:txBody>
          <a:bodyPr spcFirstLastPara="1" wrap="square" lIns="91425" tIns="91425" rIns="91425" bIns="91425" anchor="ctr" anchorCtr="0">
            <a:noAutofit/>
          </a:bodyPr>
          <a:lstStyle>
            <a:lvl1pPr lvl="0" rtl="0">
              <a:buNone/>
              <a:defRPr>
                <a:solidFill>
                  <a:srgbClr val="FFFFFF"/>
                </a:solidFill>
              </a:defRPr>
            </a:lvl1pPr>
            <a:lvl2pPr lvl="1" rtl="0">
              <a:buNone/>
              <a:defRPr>
                <a:solidFill>
                  <a:srgbClr val="FFFFFF"/>
                </a:solidFill>
              </a:defRPr>
            </a:lvl2pPr>
            <a:lvl3pPr lvl="2" rtl="0">
              <a:buNone/>
              <a:defRPr>
                <a:solidFill>
                  <a:srgbClr val="FFFFFF"/>
                </a:solidFill>
              </a:defRPr>
            </a:lvl3pPr>
            <a:lvl4pPr lvl="3" rtl="0">
              <a:buNone/>
              <a:defRPr>
                <a:solidFill>
                  <a:srgbClr val="FFFFFF"/>
                </a:solidFill>
              </a:defRPr>
            </a:lvl4pPr>
            <a:lvl5pPr lvl="4" rtl="0">
              <a:buNone/>
              <a:defRPr>
                <a:solidFill>
                  <a:srgbClr val="FFFFFF"/>
                </a:solidFill>
              </a:defRPr>
            </a:lvl5pPr>
            <a:lvl6pPr lvl="5" rtl="0">
              <a:buNone/>
              <a:defRPr>
                <a:solidFill>
                  <a:srgbClr val="FFFFFF"/>
                </a:solidFill>
              </a:defRPr>
            </a:lvl6pPr>
            <a:lvl7pPr lvl="6" rtl="0">
              <a:buNone/>
              <a:defRPr>
                <a:solidFill>
                  <a:srgbClr val="FFFFFF"/>
                </a:solidFill>
              </a:defRPr>
            </a:lvl7pPr>
            <a:lvl8pPr lvl="7" rtl="0">
              <a:buNone/>
              <a:defRPr>
                <a:solidFill>
                  <a:srgbClr val="FFFFFF"/>
                </a:solidFill>
              </a:defRPr>
            </a:lvl8pPr>
            <a:lvl9pPr lvl="8" rtl="0">
              <a:buNone/>
              <a:defRPr>
                <a:solidFill>
                  <a:srgbClr val="FFFFFF"/>
                </a:solidFill>
              </a:defRPr>
            </a:lvl9pPr>
          </a:lstStyle>
          <a:p>
            <a:fld id="{00000000-1234-1234-1234-123412341234}" type="slidenum">
              <a:rPr lang="en" smtClean="0"/>
              <a:pPr/>
              <a:t>‹#›</a:t>
            </a:fld>
            <a:endParaRPr lang="en"/>
          </a:p>
        </p:txBody>
      </p:sp>
      <p:sp>
        <p:nvSpPr>
          <p:cNvPr id="100" name="Google Shape;100;p13"/>
          <p:cNvSpPr/>
          <p:nvPr/>
        </p:nvSpPr>
        <p:spPr>
          <a:xfrm rot="3560713">
            <a:off x="10559973" y="5519878"/>
            <a:ext cx="1506345" cy="914245"/>
          </a:xfrm>
          <a:custGeom>
            <a:avLst/>
            <a:gdLst/>
            <a:ahLst/>
            <a:cxnLst/>
            <a:rect l="l" t="t" r="r" b="b"/>
            <a:pathLst>
              <a:path w="15412" h="9354" extrusionOk="0">
                <a:moveTo>
                  <a:pt x="6224" y="1"/>
                </a:moveTo>
                <a:lnTo>
                  <a:pt x="5800" y="19"/>
                </a:lnTo>
                <a:lnTo>
                  <a:pt x="5377" y="75"/>
                </a:lnTo>
                <a:lnTo>
                  <a:pt x="4972" y="148"/>
                </a:lnTo>
                <a:lnTo>
                  <a:pt x="4659" y="240"/>
                </a:lnTo>
                <a:lnTo>
                  <a:pt x="4346" y="332"/>
                </a:lnTo>
                <a:lnTo>
                  <a:pt x="4051" y="424"/>
                </a:lnTo>
                <a:lnTo>
                  <a:pt x="3775" y="553"/>
                </a:lnTo>
                <a:lnTo>
                  <a:pt x="3517" y="682"/>
                </a:lnTo>
                <a:lnTo>
                  <a:pt x="3260" y="829"/>
                </a:lnTo>
                <a:lnTo>
                  <a:pt x="3020" y="977"/>
                </a:lnTo>
                <a:lnTo>
                  <a:pt x="2781" y="1142"/>
                </a:lnTo>
                <a:lnTo>
                  <a:pt x="2560" y="1308"/>
                </a:lnTo>
                <a:lnTo>
                  <a:pt x="2357" y="1474"/>
                </a:lnTo>
                <a:lnTo>
                  <a:pt x="2155" y="1658"/>
                </a:lnTo>
                <a:lnTo>
                  <a:pt x="1971" y="1842"/>
                </a:lnTo>
                <a:lnTo>
                  <a:pt x="1621" y="2247"/>
                </a:lnTo>
                <a:lnTo>
                  <a:pt x="1308" y="2652"/>
                </a:lnTo>
                <a:lnTo>
                  <a:pt x="1050" y="3057"/>
                </a:lnTo>
                <a:lnTo>
                  <a:pt x="811" y="3462"/>
                </a:lnTo>
                <a:lnTo>
                  <a:pt x="608" y="3867"/>
                </a:lnTo>
                <a:lnTo>
                  <a:pt x="424" y="4254"/>
                </a:lnTo>
                <a:lnTo>
                  <a:pt x="295" y="4622"/>
                </a:lnTo>
                <a:lnTo>
                  <a:pt x="166" y="4954"/>
                </a:lnTo>
                <a:lnTo>
                  <a:pt x="1" y="5524"/>
                </a:lnTo>
                <a:lnTo>
                  <a:pt x="10735" y="3628"/>
                </a:lnTo>
                <a:lnTo>
                  <a:pt x="10735" y="3628"/>
                </a:lnTo>
                <a:lnTo>
                  <a:pt x="166" y="6353"/>
                </a:lnTo>
                <a:lnTo>
                  <a:pt x="535" y="6795"/>
                </a:lnTo>
                <a:lnTo>
                  <a:pt x="792" y="7053"/>
                </a:lnTo>
                <a:lnTo>
                  <a:pt x="1069" y="7329"/>
                </a:lnTo>
                <a:lnTo>
                  <a:pt x="1382" y="7605"/>
                </a:lnTo>
                <a:lnTo>
                  <a:pt x="1731" y="7899"/>
                </a:lnTo>
                <a:lnTo>
                  <a:pt x="2118" y="8176"/>
                </a:lnTo>
                <a:lnTo>
                  <a:pt x="2542" y="8433"/>
                </a:lnTo>
                <a:lnTo>
                  <a:pt x="2983" y="8691"/>
                </a:lnTo>
                <a:lnTo>
                  <a:pt x="3462" y="8894"/>
                </a:lnTo>
                <a:lnTo>
                  <a:pt x="3720" y="9004"/>
                </a:lnTo>
                <a:lnTo>
                  <a:pt x="3978" y="9078"/>
                </a:lnTo>
                <a:lnTo>
                  <a:pt x="4235" y="9151"/>
                </a:lnTo>
                <a:lnTo>
                  <a:pt x="4512" y="9225"/>
                </a:lnTo>
                <a:lnTo>
                  <a:pt x="4806" y="9280"/>
                </a:lnTo>
                <a:lnTo>
                  <a:pt x="5082" y="9317"/>
                </a:lnTo>
                <a:lnTo>
                  <a:pt x="5377" y="9336"/>
                </a:lnTo>
                <a:lnTo>
                  <a:pt x="5672" y="9354"/>
                </a:lnTo>
                <a:lnTo>
                  <a:pt x="5985" y="9336"/>
                </a:lnTo>
                <a:lnTo>
                  <a:pt x="6298" y="9317"/>
                </a:lnTo>
                <a:lnTo>
                  <a:pt x="6611" y="9280"/>
                </a:lnTo>
                <a:lnTo>
                  <a:pt x="6942" y="9207"/>
                </a:lnTo>
                <a:lnTo>
                  <a:pt x="7347" y="9115"/>
                </a:lnTo>
                <a:lnTo>
                  <a:pt x="7752" y="8986"/>
                </a:lnTo>
                <a:lnTo>
                  <a:pt x="8139" y="8838"/>
                </a:lnTo>
                <a:lnTo>
                  <a:pt x="8544" y="8654"/>
                </a:lnTo>
                <a:lnTo>
                  <a:pt x="8930" y="8470"/>
                </a:lnTo>
                <a:lnTo>
                  <a:pt x="9317" y="8249"/>
                </a:lnTo>
                <a:lnTo>
                  <a:pt x="9704" y="8028"/>
                </a:lnTo>
                <a:lnTo>
                  <a:pt x="10072" y="7789"/>
                </a:lnTo>
                <a:lnTo>
                  <a:pt x="10440" y="7531"/>
                </a:lnTo>
                <a:lnTo>
                  <a:pt x="10808" y="7273"/>
                </a:lnTo>
                <a:lnTo>
                  <a:pt x="11158" y="6997"/>
                </a:lnTo>
                <a:lnTo>
                  <a:pt x="11508" y="6721"/>
                </a:lnTo>
                <a:lnTo>
                  <a:pt x="12171" y="6150"/>
                </a:lnTo>
                <a:lnTo>
                  <a:pt x="12797" y="5561"/>
                </a:lnTo>
                <a:lnTo>
                  <a:pt x="13349" y="5009"/>
                </a:lnTo>
                <a:lnTo>
                  <a:pt x="13865" y="4456"/>
                </a:lnTo>
                <a:lnTo>
                  <a:pt x="14325" y="3959"/>
                </a:lnTo>
                <a:lnTo>
                  <a:pt x="14693" y="3517"/>
                </a:lnTo>
                <a:lnTo>
                  <a:pt x="15227" y="2873"/>
                </a:lnTo>
                <a:lnTo>
                  <a:pt x="15411" y="2615"/>
                </a:lnTo>
                <a:lnTo>
                  <a:pt x="15154" y="2486"/>
                </a:lnTo>
                <a:lnTo>
                  <a:pt x="14399" y="2100"/>
                </a:lnTo>
                <a:lnTo>
                  <a:pt x="13865" y="1860"/>
                </a:lnTo>
                <a:lnTo>
                  <a:pt x="13239" y="1603"/>
                </a:lnTo>
                <a:lnTo>
                  <a:pt x="12558" y="1327"/>
                </a:lnTo>
                <a:lnTo>
                  <a:pt x="11803" y="1032"/>
                </a:lnTo>
                <a:lnTo>
                  <a:pt x="11011" y="774"/>
                </a:lnTo>
                <a:lnTo>
                  <a:pt x="10164" y="535"/>
                </a:lnTo>
                <a:lnTo>
                  <a:pt x="9741" y="406"/>
                </a:lnTo>
                <a:lnTo>
                  <a:pt x="9299" y="314"/>
                </a:lnTo>
                <a:lnTo>
                  <a:pt x="8857" y="222"/>
                </a:lnTo>
                <a:lnTo>
                  <a:pt x="8415" y="148"/>
                </a:lnTo>
                <a:lnTo>
                  <a:pt x="7973" y="75"/>
                </a:lnTo>
                <a:lnTo>
                  <a:pt x="7531" y="38"/>
                </a:lnTo>
                <a:lnTo>
                  <a:pt x="7089" y="1"/>
                </a:lnTo>
                <a:close/>
              </a:path>
            </a:pathLst>
          </a:custGeom>
          <a:solidFill>
            <a:schemeClr val="accent3"/>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01" name="Google Shape;101;p13"/>
          <p:cNvSpPr/>
          <p:nvPr/>
        </p:nvSpPr>
        <p:spPr>
          <a:xfrm rot="1619439">
            <a:off x="10025215" y="5284451"/>
            <a:ext cx="586803" cy="876392"/>
          </a:xfrm>
          <a:custGeom>
            <a:avLst/>
            <a:gdLst/>
            <a:ahLst/>
            <a:cxnLst/>
            <a:rect l="l" t="t" r="r" b="b"/>
            <a:pathLst>
              <a:path w="6004" h="8967" extrusionOk="0">
                <a:moveTo>
                  <a:pt x="4383" y="0"/>
                </a:moveTo>
                <a:lnTo>
                  <a:pt x="4015" y="19"/>
                </a:lnTo>
                <a:lnTo>
                  <a:pt x="3757" y="56"/>
                </a:lnTo>
                <a:lnTo>
                  <a:pt x="3481" y="93"/>
                </a:lnTo>
                <a:lnTo>
                  <a:pt x="3168" y="166"/>
                </a:lnTo>
                <a:lnTo>
                  <a:pt x="2836" y="258"/>
                </a:lnTo>
                <a:lnTo>
                  <a:pt x="2486" y="387"/>
                </a:lnTo>
                <a:lnTo>
                  <a:pt x="2137" y="534"/>
                </a:lnTo>
                <a:lnTo>
                  <a:pt x="1787" y="737"/>
                </a:lnTo>
                <a:lnTo>
                  <a:pt x="1621" y="847"/>
                </a:lnTo>
                <a:lnTo>
                  <a:pt x="1455" y="958"/>
                </a:lnTo>
                <a:lnTo>
                  <a:pt x="1290" y="1087"/>
                </a:lnTo>
                <a:lnTo>
                  <a:pt x="1142" y="1234"/>
                </a:lnTo>
                <a:lnTo>
                  <a:pt x="995" y="1400"/>
                </a:lnTo>
                <a:lnTo>
                  <a:pt x="848" y="1565"/>
                </a:lnTo>
                <a:lnTo>
                  <a:pt x="719" y="1750"/>
                </a:lnTo>
                <a:lnTo>
                  <a:pt x="590" y="1934"/>
                </a:lnTo>
                <a:lnTo>
                  <a:pt x="480" y="2155"/>
                </a:lnTo>
                <a:lnTo>
                  <a:pt x="369" y="2376"/>
                </a:lnTo>
                <a:lnTo>
                  <a:pt x="277" y="2615"/>
                </a:lnTo>
                <a:lnTo>
                  <a:pt x="203" y="2854"/>
                </a:lnTo>
                <a:lnTo>
                  <a:pt x="148" y="3112"/>
                </a:lnTo>
                <a:lnTo>
                  <a:pt x="93" y="3370"/>
                </a:lnTo>
                <a:lnTo>
                  <a:pt x="56" y="3628"/>
                </a:lnTo>
                <a:lnTo>
                  <a:pt x="19" y="3904"/>
                </a:lnTo>
                <a:lnTo>
                  <a:pt x="1" y="4456"/>
                </a:lnTo>
                <a:lnTo>
                  <a:pt x="1" y="5008"/>
                </a:lnTo>
                <a:lnTo>
                  <a:pt x="38" y="5542"/>
                </a:lnTo>
                <a:lnTo>
                  <a:pt x="93" y="6076"/>
                </a:lnTo>
                <a:lnTo>
                  <a:pt x="185" y="6592"/>
                </a:lnTo>
                <a:lnTo>
                  <a:pt x="277" y="7089"/>
                </a:lnTo>
                <a:lnTo>
                  <a:pt x="369" y="7531"/>
                </a:lnTo>
                <a:lnTo>
                  <a:pt x="553" y="8286"/>
                </a:lnTo>
                <a:lnTo>
                  <a:pt x="701" y="8783"/>
                </a:lnTo>
                <a:lnTo>
                  <a:pt x="756" y="8967"/>
                </a:lnTo>
                <a:lnTo>
                  <a:pt x="940" y="8875"/>
                </a:lnTo>
                <a:lnTo>
                  <a:pt x="1400" y="8636"/>
                </a:lnTo>
                <a:lnTo>
                  <a:pt x="2063" y="8249"/>
                </a:lnTo>
                <a:lnTo>
                  <a:pt x="2450" y="7991"/>
                </a:lnTo>
                <a:lnTo>
                  <a:pt x="2855" y="7715"/>
                </a:lnTo>
                <a:lnTo>
                  <a:pt x="3278" y="7420"/>
                </a:lnTo>
                <a:lnTo>
                  <a:pt x="3702" y="7089"/>
                </a:lnTo>
                <a:lnTo>
                  <a:pt x="4125" y="6721"/>
                </a:lnTo>
                <a:lnTo>
                  <a:pt x="4512" y="6334"/>
                </a:lnTo>
                <a:lnTo>
                  <a:pt x="4880" y="5947"/>
                </a:lnTo>
                <a:lnTo>
                  <a:pt x="5064" y="5727"/>
                </a:lnTo>
                <a:lnTo>
                  <a:pt x="5211" y="5524"/>
                </a:lnTo>
                <a:lnTo>
                  <a:pt x="5359" y="5303"/>
                </a:lnTo>
                <a:lnTo>
                  <a:pt x="5506" y="5082"/>
                </a:lnTo>
                <a:lnTo>
                  <a:pt x="5616" y="4843"/>
                </a:lnTo>
                <a:lnTo>
                  <a:pt x="5727" y="4622"/>
                </a:lnTo>
                <a:lnTo>
                  <a:pt x="5819" y="4382"/>
                </a:lnTo>
                <a:lnTo>
                  <a:pt x="5893" y="4162"/>
                </a:lnTo>
                <a:lnTo>
                  <a:pt x="5929" y="3941"/>
                </a:lnTo>
                <a:lnTo>
                  <a:pt x="5966" y="3701"/>
                </a:lnTo>
                <a:lnTo>
                  <a:pt x="6003" y="3499"/>
                </a:lnTo>
                <a:lnTo>
                  <a:pt x="6003" y="3278"/>
                </a:lnTo>
                <a:lnTo>
                  <a:pt x="6003" y="3057"/>
                </a:lnTo>
                <a:lnTo>
                  <a:pt x="5985" y="2854"/>
                </a:lnTo>
                <a:lnTo>
                  <a:pt x="5948" y="2652"/>
                </a:lnTo>
                <a:lnTo>
                  <a:pt x="5911" y="2449"/>
                </a:lnTo>
                <a:lnTo>
                  <a:pt x="5801" y="2063"/>
                </a:lnTo>
                <a:lnTo>
                  <a:pt x="5672" y="1713"/>
                </a:lnTo>
                <a:lnTo>
                  <a:pt x="5506" y="1381"/>
                </a:lnTo>
                <a:lnTo>
                  <a:pt x="5340" y="1087"/>
                </a:lnTo>
                <a:lnTo>
                  <a:pt x="5175" y="811"/>
                </a:lnTo>
                <a:lnTo>
                  <a:pt x="5009" y="571"/>
                </a:lnTo>
                <a:lnTo>
                  <a:pt x="4843" y="369"/>
                </a:lnTo>
                <a:lnTo>
                  <a:pt x="4604" y="93"/>
                </a:lnTo>
                <a:lnTo>
                  <a:pt x="4512" y="0"/>
                </a:lnTo>
                <a:close/>
              </a:path>
            </a:pathLst>
          </a:custGeom>
          <a:solidFill>
            <a:srgbClr val="FFFFFF"/>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02" name="Google Shape;102;p13"/>
          <p:cNvSpPr/>
          <p:nvPr/>
        </p:nvSpPr>
        <p:spPr>
          <a:xfrm rot="-5564790">
            <a:off x="1542405" y="282001"/>
            <a:ext cx="896047" cy="715769"/>
          </a:xfrm>
          <a:custGeom>
            <a:avLst/>
            <a:gdLst/>
            <a:ahLst/>
            <a:cxnLst/>
            <a:rect l="l" t="t" r="r" b="b"/>
            <a:pathLst>
              <a:path w="13184" h="10532" extrusionOk="0">
                <a:moveTo>
                  <a:pt x="4640" y="0"/>
                </a:moveTo>
                <a:lnTo>
                  <a:pt x="4107" y="19"/>
                </a:lnTo>
                <a:lnTo>
                  <a:pt x="3609" y="55"/>
                </a:lnTo>
                <a:lnTo>
                  <a:pt x="3112" y="147"/>
                </a:lnTo>
                <a:lnTo>
                  <a:pt x="2652" y="240"/>
                </a:lnTo>
                <a:lnTo>
                  <a:pt x="2229" y="368"/>
                </a:lnTo>
                <a:lnTo>
                  <a:pt x="1823" y="497"/>
                </a:lnTo>
                <a:lnTo>
                  <a:pt x="1455" y="645"/>
                </a:lnTo>
                <a:lnTo>
                  <a:pt x="1124" y="792"/>
                </a:lnTo>
                <a:lnTo>
                  <a:pt x="608" y="1050"/>
                </a:lnTo>
                <a:lnTo>
                  <a:pt x="9280" y="7659"/>
                </a:lnTo>
                <a:lnTo>
                  <a:pt x="93" y="1731"/>
                </a:lnTo>
                <a:lnTo>
                  <a:pt x="38" y="2302"/>
                </a:lnTo>
                <a:lnTo>
                  <a:pt x="1" y="2651"/>
                </a:lnTo>
                <a:lnTo>
                  <a:pt x="1" y="3038"/>
                </a:lnTo>
                <a:lnTo>
                  <a:pt x="1" y="3480"/>
                </a:lnTo>
                <a:lnTo>
                  <a:pt x="38" y="3922"/>
                </a:lnTo>
                <a:lnTo>
                  <a:pt x="93" y="4401"/>
                </a:lnTo>
                <a:lnTo>
                  <a:pt x="166" y="4879"/>
                </a:lnTo>
                <a:lnTo>
                  <a:pt x="295" y="5376"/>
                </a:lnTo>
                <a:lnTo>
                  <a:pt x="461" y="5873"/>
                </a:lnTo>
                <a:lnTo>
                  <a:pt x="553" y="6131"/>
                </a:lnTo>
                <a:lnTo>
                  <a:pt x="664" y="6389"/>
                </a:lnTo>
                <a:lnTo>
                  <a:pt x="792" y="6628"/>
                </a:lnTo>
                <a:lnTo>
                  <a:pt x="940" y="6868"/>
                </a:lnTo>
                <a:lnTo>
                  <a:pt x="1087" y="7107"/>
                </a:lnTo>
                <a:lnTo>
                  <a:pt x="1253" y="7346"/>
                </a:lnTo>
                <a:lnTo>
                  <a:pt x="1437" y="7586"/>
                </a:lnTo>
                <a:lnTo>
                  <a:pt x="1639" y="7807"/>
                </a:lnTo>
                <a:lnTo>
                  <a:pt x="1842" y="8028"/>
                </a:lnTo>
                <a:lnTo>
                  <a:pt x="2081" y="8249"/>
                </a:lnTo>
                <a:lnTo>
                  <a:pt x="2321" y="8451"/>
                </a:lnTo>
                <a:lnTo>
                  <a:pt x="2597" y="8654"/>
                </a:lnTo>
                <a:lnTo>
                  <a:pt x="2928" y="8875"/>
                </a:lnTo>
                <a:lnTo>
                  <a:pt x="3296" y="9077"/>
                </a:lnTo>
                <a:lnTo>
                  <a:pt x="3683" y="9280"/>
                </a:lnTo>
                <a:lnTo>
                  <a:pt x="4070" y="9445"/>
                </a:lnTo>
                <a:lnTo>
                  <a:pt x="4475" y="9611"/>
                </a:lnTo>
                <a:lnTo>
                  <a:pt x="4898" y="9758"/>
                </a:lnTo>
                <a:lnTo>
                  <a:pt x="5322" y="9869"/>
                </a:lnTo>
                <a:lnTo>
                  <a:pt x="5764" y="9998"/>
                </a:lnTo>
                <a:lnTo>
                  <a:pt x="6187" y="10090"/>
                </a:lnTo>
                <a:lnTo>
                  <a:pt x="6629" y="10182"/>
                </a:lnTo>
                <a:lnTo>
                  <a:pt x="7071" y="10255"/>
                </a:lnTo>
                <a:lnTo>
                  <a:pt x="7513" y="10329"/>
                </a:lnTo>
                <a:lnTo>
                  <a:pt x="8378" y="10421"/>
                </a:lnTo>
                <a:lnTo>
                  <a:pt x="9225" y="10476"/>
                </a:lnTo>
                <a:lnTo>
                  <a:pt x="10035" y="10513"/>
                </a:lnTo>
                <a:lnTo>
                  <a:pt x="10772" y="10532"/>
                </a:lnTo>
                <a:lnTo>
                  <a:pt x="11434" y="10513"/>
                </a:lnTo>
                <a:lnTo>
                  <a:pt x="12024" y="10495"/>
                </a:lnTo>
                <a:lnTo>
                  <a:pt x="12870" y="10458"/>
                </a:lnTo>
                <a:lnTo>
                  <a:pt x="13183" y="10421"/>
                </a:lnTo>
                <a:lnTo>
                  <a:pt x="13091" y="10127"/>
                </a:lnTo>
                <a:lnTo>
                  <a:pt x="12852" y="9316"/>
                </a:lnTo>
                <a:lnTo>
                  <a:pt x="12686" y="8764"/>
                </a:lnTo>
                <a:lnTo>
                  <a:pt x="12465" y="8138"/>
                </a:lnTo>
                <a:lnTo>
                  <a:pt x="12189" y="7438"/>
                </a:lnTo>
                <a:lnTo>
                  <a:pt x="11895" y="6684"/>
                </a:lnTo>
                <a:lnTo>
                  <a:pt x="11545" y="5929"/>
                </a:lnTo>
                <a:lnTo>
                  <a:pt x="11158" y="5137"/>
                </a:lnTo>
                <a:lnTo>
                  <a:pt x="10956" y="4750"/>
                </a:lnTo>
                <a:lnTo>
                  <a:pt x="10735" y="4364"/>
                </a:lnTo>
                <a:lnTo>
                  <a:pt x="10495" y="3977"/>
                </a:lnTo>
                <a:lnTo>
                  <a:pt x="10256" y="3590"/>
                </a:lnTo>
                <a:lnTo>
                  <a:pt x="9998" y="3222"/>
                </a:lnTo>
                <a:lnTo>
                  <a:pt x="9740" y="2872"/>
                </a:lnTo>
                <a:lnTo>
                  <a:pt x="9464" y="2523"/>
                </a:lnTo>
                <a:lnTo>
                  <a:pt x="9170" y="2191"/>
                </a:lnTo>
                <a:lnTo>
                  <a:pt x="8875" y="1878"/>
                </a:lnTo>
                <a:lnTo>
                  <a:pt x="8562" y="1584"/>
                </a:lnTo>
                <a:lnTo>
                  <a:pt x="8249" y="1307"/>
                </a:lnTo>
                <a:lnTo>
                  <a:pt x="7918" y="1068"/>
                </a:lnTo>
                <a:lnTo>
                  <a:pt x="7642" y="884"/>
                </a:lnTo>
                <a:lnTo>
                  <a:pt x="7365" y="718"/>
                </a:lnTo>
                <a:lnTo>
                  <a:pt x="7089" y="589"/>
                </a:lnTo>
                <a:lnTo>
                  <a:pt x="6813" y="460"/>
                </a:lnTo>
                <a:lnTo>
                  <a:pt x="6537" y="350"/>
                </a:lnTo>
                <a:lnTo>
                  <a:pt x="6261" y="258"/>
                </a:lnTo>
                <a:lnTo>
                  <a:pt x="5985" y="184"/>
                </a:lnTo>
                <a:lnTo>
                  <a:pt x="5708" y="111"/>
                </a:lnTo>
                <a:lnTo>
                  <a:pt x="5432" y="74"/>
                </a:lnTo>
                <a:lnTo>
                  <a:pt x="5174" y="37"/>
                </a:lnTo>
                <a:lnTo>
                  <a:pt x="4898" y="19"/>
                </a:lnTo>
                <a:lnTo>
                  <a:pt x="4640" y="0"/>
                </a:lnTo>
                <a:close/>
              </a:path>
            </a:pathLst>
          </a:custGeom>
          <a:solidFill>
            <a:schemeClr val="accent3"/>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03" name="Google Shape;103;p13"/>
          <p:cNvSpPr/>
          <p:nvPr/>
        </p:nvSpPr>
        <p:spPr>
          <a:xfrm rot="8585060">
            <a:off x="321473" y="352438"/>
            <a:ext cx="1300879" cy="2129580"/>
          </a:xfrm>
          <a:custGeom>
            <a:avLst/>
            <a:gdLst/>
            <a:ahLst/>
            <a:cxnLst/>
            <a:rect l="l" t="t" r="r" b="b"/>
            <a:pathLst>
              <a:path w="5838" h="9557" extrusionOk="0">
                <a:moveTo>
                  <a:pt x="3628" y="0"/>
                </a:moveTo>
                <a:lnTo>
                  <a:pt x="3499" y="37"/>
                </a:lnTo>
                <a:lnTo>
                  <a:pt x="3149" y="129"/>
                </a:lnTo>
                <a:lnTo>
                  <a:pt x="2910" y="203"/>
                </a:lnTo>
                <a:lnTo>
                  <a:pt x="2634" y="313"/>
                </a:lnTo>
                <a:lnTo>
                  <a:pt x="2358" y="442"/>
                </a:lnTo>
                <a:lnTo>
                  <a:pt x="2045" y="608"/>
                </a:lnTo>
                <a:lnTo>
                  <a:pt x="1732" y="792"/>
                </a:lnTo>
                <a:lnTo>
                  <a:pt x="1419" y="1013"/>
                </a:lnTo>
                <a:lnTo>
                  <a:pt x="1124" y="1289"/>
                </a:lnTo>
                <a:lnTo>
                  <a:pt x="977" y="1418"/>
                </a:lnTo>
                <a:lnTo>
                  <a:pt x="848" y="1584"/>
                </a:lnTo>
                <a:lnTo>
                  <a:pt x="719" y="1750"/>
                </a:lnTo>
                <a:lnTo>
                  <a:pt x="590" y="1915"/>
                </a:lnTo>
                <a:lnTo>
                  <a:pt x="480" y="2099"/>
                </a:lnTo>
                <a:lnTo>
                  <a:pt x="369" y="2302"/>
                </a:lnTo>
                <a:lnTo>
                  <a:pt x="277" y="2504"/>
                </a:lnTo>
                <a:lnTo>
                  <a:pt x="203" y="2725"/>
                </a:lnTo>
                <a:lnTo>
                  <a:pt x="130" y="2946"/>
                </a:lnTo>
                <a:lnTo>
                  <a:pt x="75" y="3186"/>
                </a:lnTo>
                <a:lnTo>
                  <a:pt x="38" y="3443"/>
                </a:lnTo>
                <a:lnTo>
                  <a:pt x="19" y="3701"/>
                </a:lnTo>
                <a:lnTo>
                  <a:pt x="1" y="3959"/>
                </a:lnTo>
                <a:lnTo>
                  <a:pt x="1" y="4217"/>
                </a:lnTo>
                <a:lnTo>
                  <a:pt x="19" y="4493"/>
                </a:lnTo>
                <a:lnTo>
                  <a:pt x="56" y="4751"/>
                </a:lnTo>
                <a:lnTo>
                  <a:pt x="130" y="5303"/>
                </a:lnTo>
                <a:lnTo>
                  <a:pt x="259" y="5837"/>
                </a:lnTo>
                <a:lnTo>
                  <a:pt x="406" y="6353"/>
                </a:lnTo>
                <a:lnTo>
                  <a:pt x="572" y="6868"/>
                </a:lnTo>
                <a:lnTo>
                  <a:pt x="756" y="7365"/>
                </a:lnTo>
                <a:lnTo>
                  <a:pt x="940" y="7807"/>
                </a:lnTo>
                <a:lnTo>
                  <a:pt x="1142" y="8231"/>
                </a:lnTo>
                <a:lnTo>
                  <a:pt x="1474" y="8930"/>
                </a:lnTo>
                <a:lnTo>
                  <a:pt x="1732" y="9390"/>
                </a:lnTo>
                <a:lnTo>
                  <a:pt x="1824" y="9556"/>
                </a:lnTo>
                <a:lnTo>
                  <a:pt x="1971" y="9427"/>
                </a:lnTo>
                <a:lnTo>
                  <a:pt x="2376" y="9096"/>
                </a:lnTo>
                <a:lnTo>
                  <a:pt x="2947" y="8580"/>
                </a:lnTo>
                <a:lnTo>
                  <a:pt x="3260" y="8249"/>
                </a:lnTo>
                <a:lnTo>
                  <a:pt x="3610" y="7899"/>
                </a:lnTo>
                <a:lnTo>
                  <a:pt x="3959" y="7512"/>
                </a:lnTo>
                <a:lnTo>
                  <a:pt x="4309" y="7107"/>
                </a:lnTo>
                <a:lnTo>
                  <a:pt x="4641" y="6666"/>
                </a:lnTo>
                <a:lnTo>
                  <a:pt x="4954" y="6205"/>
                </a:lnTo>
                <a:lnTo>
                  <a:pt x="5230" y="5745"/>
                </a:lnTo>
                <a:lnTo>
                  <a:pt x="5359" y="5506"/>
                </a:lnTo>
                <a:lnTo>
                  <a:pt x="5469" y="5266"/>
                </a:lnTo>
                <a:lnTo>
                  <a:pt x="5561" y="5008"/>
                </a:lnTo>
                <a:lnTo>
                  <a:pt x="5653" y="4769"/>
                </a:lnTo>
                <a:lnTo>
                  <a:pt x="5727" y="4530"/>
                </a:lnTo>
                <a:lnTo>
                  <a:pt x="5782" y="4272"/>
                </a:lnTo>
                <a:lnTo>
                  <a:pt x="5819" y="4033"/>
                </a:lnTo>
                <a:lnTo>
                  <a:pt x="5837" y="3793"/>
                </a:lnTo>
                <a:lnTo>
                  <a:pt x="5837" y="3554"/>
                </a:lnTo>
                <a:lnTo>
                  <a:pt x="5837" y="3333"/>
                </a:lnTo>
                <a:lnTo>
                  <a:pt x="5801" y="3112"/>
                </a:lnTo>
                <a:lnTo>
                  <a:pt x="5764" y="2910"/>
                </a:lnTo>
                <a:lnTo>
                  <a:pt x="5727" y="2689"/>
                </a:lnTo>
                <a:lnTo>
                  <a:pt x="5653" y="2486"/>
                </a:lnTo>
                <a:lnTo>
                  <a:pt x="5580" y="2302"/>
                </a:lnTo>
                <a:lnTo>
                  <a:pt x="5506" y="2118"/>
                </a:lnTo>
                <a:lnTo>
                  <a:pt x="5322" y="1768"/>
                </a:lnTo>
                <a:lnTo>
                  <a:pt x="5119" y="1437"/>
                </a:lnTo>
                <a:lnTo>
                  <a:pt x="4898" y="1142"/>
                </a:lnTo>
                <a:lnTo>
                  <a:pt x="4677" y="884"/>
                </a:lnTo>
                <a:lnTo>
                  <a:pt x="4457" y="663"/>
                </a:lnTo>
                <a:lnTo>
                  <a:pt x="4236" y="461"/>
                </a:lnTo>
                <a:lnTo>
                  <a:pt x="4051" y="295"/>
                </a:lnTo>
                <a:lnTo>
                  <a:pt x="3757" y="74"/>
                </a:lnTo>
                <a:lnTo>
                  <a:pt x="3628" y="0"/>
                </a:lnTo>
                <a:close/>
              </a:path>
            </a:pathLst>
          </a:custGeom>
          <a:solidFill>
            <a:srgbClr val="1D5885">
              <a:alpha val="5231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Tree>
    <p:extLst>
      <p:ext uri="{BB962C8B-B14F-4D97-AF65-F5344CB8AC3E}">
        <p14:creationId xmlns:p14="http://schemas.microsoft.com/office/powerpoint/2010/main" val="1811434951"/>
      </p:ext>
    </p:extLst>
  </p:cSld>
  <p:clrMapOvr>
    <a:masterClrMapping/>
  </p:clrMapOvr>
</p:sldLayout>
</file>

<file path=ppt/slideLayouts/slideLayout515.xml><?xml version="1.0" encoding="utf-8"?>
<p:sldLayout xmlns:a="http://schemas.openxmlformats.org/drawingml/2006/main" xmlns:r="http://schemas.openxmlformats.org/officeDocument/2006/relationships" xmlns:p="http://schemas.openxmlformats.org/presentationml/2006/main" matchingName="Title" type="title">
  <p:cSld name="Title">
    <p:spTree>
      <p:nvGrpSpPr>
        <p:cNvPr id="1" name="Shape 9"/>
        <p:cNvGrpSpPr/>
        <p:nvPr/>
      </p:nvGrpSpPr>
      <p:grpSpPr>
        <a:xfrm>
          <a:off x="0" y="0"/>
          <a:ext cx="0" cy="0"/>
          <a:chOff x="0" y="0"/>
          <a:chExt cx="0" cy="0"/>
        </a:xfrm>
      </p:grpSpPr>
      <p:sp>
        <p:nvSpPr>
          <p:cNvPr id="10" name="Google Shape;10;p2"/>
          <p:cNvSpPr/>
          <p:nvPr/>
        </p:nvSpPr>
        <p:spPr>
          <a:xfrm>
            <a:off x="9612567" y="669600"/>
            <a:ext cx="274800" cy="274800"/>
          </a:xfrm>
          <a:prstGeom prst="ellipse">
            <a:avLst/>
          </a:prstGeom>
          <a:solidFill>
            <a:srgbClr val="00D1C6">
              <a:alpha val="8692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1" name="Google Shape;11;p2"/>
          <p:cNvSpPr/>
          <p:nvPr/>
        </p:nvSpPr>
        <p:spPr>
          <a:xfrm>
            <a:off x="1596633" y="-1070367"/>
            <a:ext cx="8998800" cy="8998800"/>
          </a:xfrm>
          <a:prstGeom prst="ellipse">
            <a:avLst/>
          </a:prstGeom>
          <a:noFill/>
          <a:ln w="9525" cap="flat" cmpd="sng">
            <a:solidFill>
              <a:srgbClr val="A1BECC"/>
            </a:solidFill>
            <a:prstDash val="dash"/>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2" name="Google Shape;12;p2"/>
          <p:cNvSpPr txBox="1">
            <a:spLocks noGrp="1"/>
          </p:cNvSpPr>
          <p:nvPr>
            <p:ph type="ctrTitle"/>
          </p:nvPr>
        </p:nvSpPr>
        <p:spPr>
          <a:xfrm>
            <a:off x="3007233" y="2655767"/>
            <a:ext cx="6177600" cy="1546400"/>
          </a:xfrm>
          <a:prstGeom prst="rect">
            <a:avLst/>
          </a:prstGeom>
        </p:spPr>
        <p:txBody>
          <a:bodyPr spcFirstLastPara="1" wrap="square" lIns="91425" tIns="91425" rIns="91425" bIns="91425" anchor="ctr" anchorCtr="0">
            <a:noAutofit/>
          </a:bodyPr>
          <a:lstStyle>
            <a:lvl1pPr lvl="0" algn="ctr">
              <a:spcBef>
                <a:spcPts val="0"/>
              </a:spcBef>
              <a:spcAft>
                <a:spcPts val="0"/>
              </a:spcAft>
              <a:buSzPts val="4800"/>
              <a:buNone/>
              <a:defRPr sz="6400"/>
            </a:lvl1pPr>
            <a:lvl2pPr lvl="1" algn="ctr">
              <a:spcBef>
                <a:spcPts val="0"/>
              </a:spcBef>
              <a:spcAft>
                <a:spcPts val="0"/>
              </a:spcAft>
              <a:buSzPts val="6000"/>
              <a:buNone/>
              <a:defRPr sz="8000"/>
            </a:lvl2pPr>
            <a:lvl3pPr lvl="2" algn="ctr">
              <a:spcBef>
                <a:spcPts val="0"/>
              </a:spcBef>
              <a:spcAft>
                <a:spcPts val="0"/>
              </a:spcAft>
              <a:buSzPts val="6000"/>
              <a:buNone/>
              <a:defRPr sz="8000"/>
            </a:lvl3pPr>
            <a:lvl4pPr lvl="3" algn="ctr">
              <a:spcBef>
                <a:spcPts val="0"/>
              </a:spcBef>
              <a:spcAft>
                <a:spcPts val="0"/>
              </a:spcAft>
              <a:buSzPts val="6000"/>
              <a:buNone/>
              <a:defRPr sz="8000"/>
            </a:lvl4pPr>
            <a:lvl5pPr lvl="4" algn="ctr">
              <a:spcBef>
                <a:spcPts val="0"/>
              </a:spcBef>
              <a:spcAft>
                <a:spcPts val="0"/>
              </a:spcAft>
              <a:buSzPts val="6000"/>
              <a:buNone/>
              <a:defRPr sz="8000"/>
            </a:lvl5pPr>
            <a:lvl6pPr lvl="5" algn="ctr">
              <a:spcBef>
                <a:spcPts val="0"/>
              </a:spcBef>
              <a:spcAft>
                <a:spcPts val="0"/>
              </a:spcAft>
              <a:buSzPts val="6000"/>
              <a:buNone/>
              <a:defRPr sz="8000"/>
            </a:lvl6pPr>
            <a:lvl7pPr lvl="6" algn="ctr">
              <a:spcBef>
                <a:spcPts val="0"/>
              </a:spcBef>
              <a:spcAft>
                <a:spcPts val="0"/>
              </a:spcAft>
              <a:buSzPts val="6000"/>
              <a:buNone/>
              <a:defRPr sz="8000"/>
            </a:lvl7pPr>
            <a:lvl8pPr lvl="7" algn="ctr">
              <a:spcBef>
                <a:spcPts val="0"/>
              </a:spcBef>
              <a:spcAft>
                <a:spcPts val="0"/>
              </a:spcAft>
              <a:buSzPts val="6000"/>
              <a:buNone/>
              <a:defRPr sz="8000"/>
            </a:lvl8pPr>
            <a:lvl9pPr lvl="8" algn="ctr">
              <a:spcBef>
                <a:spcPts val="0"/>
              </a:spcBef>
              <a:spcAft>
                <a:spcPts val="0"/>
              </a:spcAft>
              <a:buSzPts val="6000"/>
              <a:buNone/>
              <a:defRPr sz="8000"/>
            </a:lvl9pPr>
          </a:lstStyle>
          <a:p>
            <a:endParaRPr/>
          </a:p>
        </p:txBody>
      </p:sp>
      <p:sp>
        <p:nvSpPr>
          <p:cNvPr id="13" name="Google Shape;13;p2"/>
          <p:cNvSpPr/>
          <p:nvPr/>
        </p:nvSpPr>
        <p:spPr>
          <a:xfrm>
            <a:off x="356733" y="-1182333"/>
            <a:ext cx="3129600" cy="3129600"/>
          </a:xfrm>
          <a:prstGeom prst="donut">
            <a:avLst>
              <a:gd name="adj" fmla="val 29778"/>
            </a:avLst>
          </a:prstGeom>
          <a:solidFill>
            <a:srgbClr val="00D1C6">
              <a:alpha val="8692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4" name="Google Shape;14;p2"/>
          <p:cNvSpPr/>
          <p:nvPr/>
        </p:nvSpPr>
        <p:spPr>
          <a:xfrm>
            <a:off x="11131833" y="3843167"/>
            <a:ext cx="1304800" cy="1304800"/>
          </a:xfrm>
          <a:prstGeom prst="ellipse">
            <a:avLst/>
          </a:prstGeom>
          <a:solidFill>
            <a:srgbClr val="ED4A00">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5" name="Google Shape;15;p2"/>
          <p:cNvSpPr/>
          <p:nvPr/>
        </p:nvSpPr>
        <p:spPr>
          <a:xfrm>
            <a:off x="3007233" y="722400"/>
            <a:ext cx="876800" cy="876800"/>
          </a:xfrm>
          <a:prstGeom prst="ellipse">
            <a:avLst/>
          </a:prstGeom>
          <a:solidFill>
            <a:srgbClr val="00ACC3">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6" name="Google Shape;16;p2"/>
          <p:cNvSpPr/>
          <p:nvPr/>
        </p:nvSpPr>
        <p:spPr>
          <a:xfrm>
            <a:off x="9003667" y="4620133"/>
            <a:ext cx="3045600" cy="3045600"/>
          </a:xfrm>
          <a:prstGeom prst="donut">
            <a:avLst>
              <a:gd name="adj" fmla="val 11909"/>
            </a:avLst>
          </a:prstGeom>
          <a:solidFill>
            <a:srgbClr val="F8BB00">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7" name="Google Shape;17;p2"/>
          <p:cNvSpPr/>
          <p:nvPr/>
        </p:nvSpPr>
        <p:spPr>
          <a:xfrm>
            <a:off x="183700" y="4257600"/>
            <a:ext cx="876800" cy="876800"/>
          </a:xfrm>
          <a:prstGeom prst="ellipse">
            <a:avLst/>
          </a:prstGeom>
          <a:solidFill>
            <a:srgbClr val="BBCD00">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8" name="Google Shape;18;p2"/>
          <p:cNvSpPr/>
          <p:nvPr/>
        </p:nvSpPr>
        <p:spPr>
          <a:xfrm>
            <a:off x="502067" y="5623033"/>
            <a:ext cx="1610400" cy="1610400"/>
          </a:xfrm>
          <a:prstGeom prst="donut">
            <a:avLst>
              <a:gd name="adj" fmla="val 42915"/>
            </a:avLst>
          </a:prstGeom>
          <a:solidFill>
            <a:srgbClr val="65BB48">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9" name="Google Shape;19;p2"/>
          <p:cNvSpPr/>
          <p:nvPr/>
        </p:nvSpPr>
        <p:spPr>
          <a:xfrm>
            <a:off x="10992833" y="3389267"/>
            <a:ext cx="406400" cy="406400"/>
          </a:xfrm>
          <a:prstGeom prst="ellipse">
            <a:avLst/>
          </a:prstGeom>
          <a:solidFill>
            <a:srgbClr val="E8004C">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20" name="Google Shape;20;p2"/>
          <p:cNvSpPr/>
          <p:nvPr/>
        </p:nvSpPr>
        <p:spPr>
          <a:xfrm>
            <a:off x="10131700" y="-400333"/>
            <a:ext cx="1827600" cy="1827600"/>
          </a:xfrm>
          <a:prstGeom prst="ellipse">
            <a:avLst/>
          </a:prstGeom>
          <a:solidFill>
            <a:srgbClr val="BBCD00">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21" name="Google Shape;21;p2"/>
          <p:cNvSpPr/>
          <p:nvPr/>
        </p:nvSpPr>
        <p:spPr>
          <a:xfrm>
            <a:off x="10992833" y="1070467"/>
            <a:ext cx="876800" cy="876800"/>
          </a:xfrm>
          <a:prstGeom prst="ellipse">
            <a:avLst/>
          </a:prstGeom>
          <a:solidFill>
            <a:srgbClr val="65BB48">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22" name="Google Shape;22;p2"/>
          <p:cNvSpPr/>
          <p:nvPr/>
        </p:nvSpPr>
        <p:spPr>
          <a:xfrm>
            <a:off x="285300" y="927867"/>
            <a:ext cx="1162000" cy="1162000"/>
          </a:xfrm>
          <a:prstGeom prst="ellipse">
            <a:avLst/>
          </a:prstGeom>
          <a:noFill/>
          <a:ln w="9525" cap="flat" cmpd="sng">
            <a:solidFill>
              <a:srgbClr val="00ACC3"/>
            </a:solidFill>
            <a:prstDash val="dash"/>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23" name="Google Shape;23;p2"/>
          <p:cNvSpPr/>
          <p:nvPr/>
        </p:nvSpPr>
        <p:spPr>
          <a:xfrm>
            <a:off x="-162900" y="3911000"/>
            <a:ext cx="1570000" cy="1570000"/>
          </a:xfrm>
          <a:prstGeom prst="ellipse">
            <a:avLst/>
          </a:prstGeom>
          <a:noFill/>
          <a:ln w="9525" cap="flat" cmpd="sng">
            <a:solidFill>
              <a:srgbClr val="BBCD00"/>
            </a:solidFill>
            <a:prstDash val="dash"/>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24" name="Google Shape;24;p2"/>
          <p:cNvSpPr/>
          <p:nvPr/>
        </p:nvSpPr>
        <p:spPr>
          <a:xfrm>
            <a:off x="10866767" y="944400"/>
            <a:ext cx="1128800" cy="1128800"/>
          </a:xfrm>
          <a:prstGeom prst="ellipse">
            <a:avLst/>
          </a:prstGeom>
          <a:noFill/>
          <a:ln w="9525" cap="flat" cmpd="sng">
            <a:solidFill>
              <a:srgbClr val="65BB48"/>
            </a:solidFill>
            <a:prstDash val="dash"/>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25" name="Google Shape;25;p2"/>
          <p:cNvSpPr/>
          <p:nvPr/>
        </p:nvSpPr>
        <p:spPr>
          <a:xfrm>
            <a:off x="1407100" y="5206100"/>
            <a:ext cx="274800" cy="274800"/>
          </a:xfrm>
          <a:prstGeom prst="ellipse">
            <a:avLst/>
          </a:prstGeom>
          <a:solidFill>
            <a:srgbClr val="F8BB00">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Tree>
    <p:extLst>
      <p:ext uri="{BB962C8B-B14F-4D97-AF65-F5344CB8AC3E}">
        <p14:creationId xmlns:p14="http://schemas.microsoft.com/office/powerpoint/2010/main" val="4191286068"/>
      </p:ext>
    </p:extLst>
  </p:cSld>
  <p:clrMapOvr>
    <a:masterClrMapping/>
  </p:clrMapOvr>
</p:sldLayout>
</file>

<file path=ppt/slideLayouts/slideLayout516.xml><?xml version="1.0" encoding="utf-8"?>
<p:sldLayout xmlns:a="http://schemas.openxmlformats.org/drawingml/2006/main" xmlns:r="http://schemas.openxmlformats.org/officeDocument/2006/relationships" xmlns:p="http://schemas.openxmlformats.org/presentationml/2006/main" matchingName="Subtitle">
  <p:cSld name="Subtitle">
    <p:spTree>
      <p:nvGrpSpPr>
        <p:cNvPr id="1" name="Shape 26"/>
        <p:cNvGrpSpPr/>
        <p:nvPr/>
      </p:nvGrpSpPr>
      <p:grpSpPr>
        <a:xfrm>
          <a:off x="0" y="0"/>
          <a:ext cx="0" cy="0"/>
          <a:chOff x="0" y="0"/>
          <a:chExt cx="0" cy="0"/>
        </a:xfrm>
      </p:grpSpPr>
      <p:sp>
        <p:nvSpPr>
          <p:cNvPr id="27" name="Google Shape;27;p3"/>
          <p:cNvSpPr/>
          <p:nvPr/>
        </p:nvSpPr>
        <p:spPr>
          <a:xfrm>
            <a:off x="4077600" y="-393933"/>
            <a:ext cx="4036800" cy="4037200"/>
          </a:xfrm>
          <a:prstGeom prst="ellipse">
            <a:avLst/>
          </a:prstGeom>
          <a:noFill/>
          <a:ln w="9525" cap="flat" cmpd="sng">
            <a:solidFill>
              <a:srgbClr val="A1BECC"/>
            </a:solidFill>
            <a:prstDash val="dash"/>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28" name="Google Shape;28;p3"/>
          <p:cNvSpPr txBox="1">
            <a:spLocks noGrp="1"/>
          </p:cNvSpPr>
          <p:nvPr>
            <p:ph type="ctrTitle"/>
          </p:nvPr>
        </p:nvSpPr>
        <p:spPr>
          <a:xfrm>
            <a:off x="2365000" y="3228733"/>
            <a:ext cx="7462000" cy="15464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3600"/>
              <a:buNone/>
              <a:defRPr sz="4800"/>
            </a:lvl1pPr>
            <a:lvl2pPr lvl="1" algn="ctr" rtl="0">
              <a:spcBef>
                <a:spcPts val="0"/>
              </a:spcBef>
              <a:spcAft>
                <a:spcPts val="0"/>
              </a:spcAft>
              <a:buSzPts val="4800"/>
              <a:buNone/>
              <a:defRPr sz="6400"/>
            </a:lvl2pPr>
            <a:lvl3pPr lvl="2" algn="ctr" rtl="0">
              <a:spcBef>
                <a:spcPts val="0"/>
              </a:spcBef>
              <a:spcAft>
                <a:spcPts val="0"/>
              </a:spcAft>
              <a:buSzPts val="4800"/>
              <a:buNone/>
              <a:defRPr sz="6400"/>
            </a:lvl3pPr>
            <a:lvl4pPr lvl="3" algn="ctr" rtl="0">
              <a:spcBef>
                <a:spcPts val="0"/>
              </a:spcBef>
              <a:spcAft>
                <a:spcPts val="0"/>
              </a:spcAft>
              <a:buSzPts val="4800"/>
              <a:buNone/>
              <a:defRPr sz="6400"/>
            </a:lvl4pPr>
            <a:lvl5pPr lvl="4" algn="ctr" rtl="0">
              <a:spcBef>
                <a:spcPts val="0"/>
              </a:spcBef>
              <a:spcAft>
                <a:spcPts val="0"/>
              </a:spcAft>
              <a:buSzPts val="4800"/>
              <a:buNone/>
              <a:defRPr sz="6400"/>
            </a:lvl5pPr>
            <a:lvl6pPr lvl="5" algn="ctr" rtl="0">
              <a:spcBef>
                <a:spcPts val="0"/>
              </a:spcBef>
              <a:spcAft>
                <a:spcPts val="0"/>
              </a:spcAft>
              <a:buSzPts val="4800"/>
              <a:buNone/>
              <a:defRPr sz="6400"/>
            </a:lvl6pPr>
            <a:lvl7pPr lvl="6" algn="ctr" rtl="0">
              <a:spcBef>
                <a:spcPts val="0"/>
              </a:spcBef>
              <a:spcAft>
                <a:spcPts val="0"/>
              </a:spcAft>
              <a:buSzPts val="4800"/>
              <a:buNone/>
              <a:defRPr sz="6400"/>
            </a:lvl7pPr>
            <a:lvl8pPr lvl="7" algn="ctr" rtl="0">
              <a:spcBef>
                <a:spcPts val="0"/>
              </a:spcBef>
              <a:spcAft>
                <a:spcPts val="0"/>
              </a:spcAft>
              <a:buSzPts val="4800"/>
              <a:buNone/>
              <a:defRPr sz="6400"/>
            </a:lvl8pPr>
            <a:lvl9pPr lvl="8" algn="ctr" rtl="0">
              <a:spcBef>
                <a:spcPts val="0"/>
              </a:spcBef>
              <a:spcAft>
                <a:spcPts val="0"/>
              </a:spcAft>
              <a:buSzPts val="4800"/>
              <a:buNone/>
              <a:defRPr sz="6400"/>
            </a:lvl9pPr>
          </a:lstStyle>
          <a:p>
            <a:endParaRPr/>
          </a:p>
        </p:txBody>
      </p:sp>
      <p:sp>
        <p:nvSpPr>
          <p:cNvPr id="29" name="Google Shape;29;p3"/>
          <p:cNvSpPr txBox="1">
            <a:spLocks noGrp="1"/>
          </p:cNvSpPr>
          <p:nvPr>
            <p:ph type="subTitle" idx="1"/>
          </p:nvPr>
        </p:nvSpPr>
        <p:spPr>
          <a:xfrm>
            <a:off x="2365000" y="4599539"/>
            <a:ext cx="7462000" cy="1046400"/>
          </a:xfrm>
          <a:prstGeom prst="rect">
            <a:avLst/>
          </a:prstGeom>
        </p:spPr>
        <p:txBody>
          <a:bodyPr spcFirstLastPara="1" wrap="square" lIns="91425" tIns="91425" rIns="91425" bIns="91425" anchor="t" anchorCtr="0">
            <a:noAutofit/>
          </a:bodyPr>
          <a:lstStyle>
            <a:lvl1pPr lvl="0" algn="ctr" rtl="0">
              <a:spcBef>
                <a:spcPts val="0"/>
              </a:spcBef>
              <a:spcAft>
                <a:spcPts val="0"/>
              </a:spcAft>
              <a:buClr>
                <a:srgbClr val="A1BECC"/>
              </a:buClr>
              <a:buSzPts val="2400"/>
              <a:buNone/>
              <a:defRPr b="1">
                <a:solidFill>
                  <a:srgbClr val="A1BECC"/>
                </a:solidFill>
              </a:defRPr>
            </a:lvl1pPr>
            <a:lvl2pPr lvl="1" algn="ctr" rtl="0">
              <a:spcBef>
                <a:spcPts val="0"/>
              </a:spcBef>
              <a:spcAft>
                <a:spcPts val="0"/>
              </a:spcAft>
              <a:buClr>
                <a:srgbClr val="A1BECC"/>
              </a:buClr>
              <a:buSzPts val="3000"/>
              <a:buNone/>
              <a:defRPr sz="4000" b="1">
                <a:solidFill>
                  <a:srgbClr val="A1BECC"/>
                </a:solidFill>
              </a:defRPr>
            </a:lvl2pPr>
            <a:lvl3pPr lvl="2" algn="ctr" rtl="0">
              <a:spcBef>
                <a:spcPts val="0"/>
              </a:spcBef>
              <a:spcAft>
                <a:spcPts val="0"/>
              </a:spcAft>
              <a:buClr>
                <a:srgbClr val="A1BECC"/>
              </a:buClr>
              <a:buSzPts val="3000"/>
              <a:buNone/>
              <a:defRPr sz="4000" b="1">
                <a:solidFill>
                  <a:srgbClr val="A1BECC"/>
                </a:solidFill>
              </a:defRPr>
            </a:lvl3pPr>
            <a:lvl4pPr lvl="3" algn="ctr" rtl="0">
              <a:spcBef>
                <a:spcPts val="0"/>
              </a:spcBef>
              <a:spcAft>
                <a:spcPts val="0"/>
              </a:spcAft>
              <a:buClr>
                <a:srgbClr val="A1BECC"/>
              </a:buClr>
              <a:buSzPts val="3000"/>
              <a:buNone/>
              <a:defRPr sz="4000" b="1">
                <a:solidFill>
                  <a:srgbClr val="A1BECC"/>
                </a:solidFill>
              </a:defRPr>
            </a:lvl4pPr>
            <a:lvl5pPr lvl="4" algn="ctr" rtl="0">
              <a:spcBef>
                <a:spcPts val="0"/>
              </a:spcBef>
              <a:spcAft>
                <a:spcPts val="0"/>
              </a:spcAft>
              <a:buClr>
                <a:srgbClr val="A1BECC"/>
              </a:buClr>
              <a:buSzPts val="3000"/>
              <a:buNone/>
              <a:defRPr sz="4000" b="1">
                <a:solidFill>
                  <a:srgbClr val="A1BECC"/>
                </a:solidFill>
              </a:defRPr>
            </a:lvl5pPr>
            <a:lvl6pPr lvl="5" algn="ctr" rtl="0">
              <a:spcBef>
                <a:spcPts val="0"/>
              </a:spcBef>
              <a:spcAft>
                <a:spcPts val="0"/>
              </a:spcAft>
              <a:buClr>
                <a:srgbClr val="A1BECC"/>
              </a:buClr>
              <a:buSzPts val="3000"/>
              <a:buNone/>
              <a:defRPr sz="4000" b="1">
                <a:solidFill>
                  <a:srgbClr val="A1BECC"/>
                </a:solidFill>
              </a:defRPr>
            </a:lvl6pPr>
            <a:lvl7pPr lvl="6" algn="ctr" rtl="0">
              <a:spcBef>
                <a:spcPts val="0"/>
              </a:spcBef>
              <a:spcAft>
                <a:spcPts val="0"/>
              </a:spcAft>
              <a:buClr>
                <a:srgbClr val="A1BECC"/>
              </a:buClr>
              <a:buSzPts val="3000"/>
              <a:buNone/>
              <a:defRPr sz="4000" b="1">
                <a:solidFill>
                  <a:srgbClr val="A1BECC"/>
                </a:solidFill>
              </a:defRPr>
            </a:lvl7pPr>
            <a:lvl8pPr lvl="7" algn="ctr" rtl="0">
              <a:spcBef>
                <a:spcPts val="0"/>
              </a:spcBef>
              <a:spcAft>
                <a:spcPts val="0"/>
              </a:spcAft>
              <a:buClr>
                <a:srgbClr val="A1BECC"/>
              </a:buClr>
              <a:buSzPts val="3000"/>
              <a:buNone/>
              <a:defRPr sz="4000" b="1">
                <a:solidFill>
                  <a:srgbClr val="A1BECC"/>
                </a:solidFill>
              </a:defRPr>
            </a:lvl8pPr>
            <a:lvl9pPr lvl="8" algn="ctr" rtl="0">
              <a:spcBef>
                <a:spcPts val="0"/>
              </a:spcBef>
              <a:spcAft>
                <a:spcPts val="0"/>
              </a:spcAft>
              <a:buClr>
                <a:srgbClr val="A1BECC"/>
              </a:buClr>
              <a:buSzPts val="3000"/>
              <a:buNone/>
              <a:defRPr sz="4000" b="1">
                <a:solidFill>
                  <a:srgbClr val="A1BECC"/>
                </a:solidFill>
              </a:defRPr>
            </a:lvl9pPr>
          </a:lstStyle>
          <a:p>
            <a:endParaRPr/>
          </a:p>
        </p:txBody>
      </p:sp>
      <p:sp>
        <p:nvSpPr>
          <p:cNvPr id="30" name="Google Shape;30;p3"/>
          <p:cNvSpPr/>
          <p:nvPr/>
        </p:nvSpPr>
        <p:spPr>
          <a:xfrm>
            <a:off x="1886051" y="5317633"/>
            <a:ext cx="274800" cy="274800"/>
          </a:xfrm>
          <a:prstGeom prst="ellipse">
            <a:avLst/>
          </a:prstGeom>
          <a:solidFill>
            <a:srgbClr val="00D1C6">
              <a:alpha val="8692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31" name="Google Shape;31;p3"/>
          <p:cNvSpPr/>
          <p:nvPr/>
        </p:nvSpPr>
        <p:spPr>
          <a:xfrm>
            <a:off x="10173533" y="3292833"/>
            <a:ext cx="3129600" cy="3129600"/>
          </a:xfrm>
          <a:prstGeom prst="donut">
            <a:avLst>
              <a:gd name="adj" fmla="val 29778"/>
            </a:avLst>
          </a:prstGeom>
          <a:solidFill>
            <a:srgbClr val="00ACC3">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32" name="Google Shape;32;p3"/>
          <p:cNvSpPr/>
          <p:nvPr/>
        </p:nvSpPr>
        <p:spPr>
          <a:xfrm>
            <a:off x="502067" y="1518933"/>
            <a:ext cx="1304800" cy="1304800"/>
          </a:xfrm>
          <a:prstGeom prst="ellipse">
            <a:avLst/>
          </a:prstGeom>
          <a:solidFill>
            <a:srgbClr val="F8BB00">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33" name="Google Shape;33;p3"/>
          <p:cNvSpPr/>
          <p:nvPr/>
        </p:nvSpPr>
        <p:spPr>
          <a:xfrm>
            <a:off x="9653700" y="6216933"/>
            <a:ext cx="876800" cy="876800"/>
          </a:xfrm>
          <a:prstGeom prst="ellipse">
            <a:avLst/>
          </a:prstGeom>
          <a:solidFill>
            <a:srgbClr val="00D1C6">
              <a:alpha val="8692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34" name="Google Shape;34;p3"/>
          <p:cNvSpPr/>
          <p:nvPr/>
        </p:nvSpPr>
        <p:spPr>
          <a:xfrm>
            <a:off x="308233" y="-762267"/>
            <a:ext cx="3045600" cy="3045600"/>
          </a:xfrm>
          <a:prstGeom prst="donut">
            <a:avLst>
              <a:gd name="adj" fmla="val 11909"/>
            </a:avLst>
          </a:prstGeom>
          <a:solidFill>
            <a:srgbClr val="ED4A00">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35" name="Google Shape;35;p3"/>
          <p:cNvSpPr/>
          <p:nvPr/>
        </p:nvSpPr>
        <p:spPr>
          <a:xfrm>
            <a:off x="10010167" y="1223300"/>
            <a:ext cx="876800" cy="876800"/>
          </a:xfrm>
          <a:prstGeom prst="ellipse">
            <a:avLst/>
          </a:prstGeom>
          <a:solidFill>
            <a:srgbClr val="BBCD00">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36" name="Google Shape;36;p3"/>
          <p:cNvSpPr/>
          <p:nvPr/>
        </p:nvSpPr>
        <p:spPr>
          <a:xfrm>
            <a:off x="10754567" y="-393933"/>
            <a:ext cx="1610400" cy="1610400"/>
          </a:xfrm>
          <a:prstGeom prst="donut">
            <a:avLst>
              <a:gd name="adj" fmla="val 42915"/>
            </a:avLst>
          </a:prstGeom>
          <a:solidFill>
            <a:srgbClr val="65BB48">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37" name="Google Shape;37;p3"/>
          <p:cNvSpPr/>
          <p:nvPr/>
        </p:nvSpPr>
        <p:spPr>
          <a:xfrm>
            <a:off x="1889600" y="2736867"/>
            <a:ext cx="406400" cy="406400"/>
          </a:xfrm>
          <a:prstGeom prst="ellipse">
            <a:avLst/>
          </a:prstGeom>
          <a:solidFill>
            <a:srgbClr val="E8004C">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38" name="Google Shape;38;p3"/>
          <p:cNvSpPr/>
          <p:nvPr/>
        </p:nvSpPr>
        <p:spPr>
          <a:xfrm>
            <a:off x="240667" y="5364333"/>
            <a:ext cx="1827600" cy="1827600"/>
          </a:xfrm>
          <a:prstGeom prst="ellipse">
            <a:avLst/>
          </a:prstGeom>
          <a:solidFill>
            <a:srgbClr val="BBCD00">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39" name="Google Shape;39;p3"/>
          <p:cNvSpPr/>
          <p:nvPr/>
        </p:nvSpPr>
        <p:spPr>
          <a:xfrm>
            <a:off x="328061" y="4487395"/>
            <a:ext cx="608000" cy="608000"/>
          </a:xfrm>
          <a:prstGeom prst="ellipse">
            <a:avLst/>
          </a:prstGeom>
          <a:solidFill>
            <a:srgbClr val="65BB48">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0" name="Google Shape;40;p3"/>
          <p:cNvSpPr/>
          <p:nvPr/>
        </p:nvSpPr>
        <p:spPr>
          <a:xfrm>
            <a:off x="9429767" y="5992967"/>
            <a:ext cx="1324800" cy="1324400"/>
          </a:xfrm>
          <a:prstGeom prst="ellipse">
            <a:avLst/>
          </a:prstGeom>
          <a:noFill/>
          <a:ln w="9525" cap="flat" cmpd="sng">
            <a:solidFill>
              <a:srgbClr val="00ACC3"/>
            </a:solidFill>
            <a:prstDash val="dash"/>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1" name="Google Shape;41;p3"/>
          <p:cNvSpPr/>
          <p:nvPr/>
        </p:nvSpPr>
        <p:spPr>
          <a:xfrm>
            <a:off x="9827000" y="1040133"/>
            <a:ext cx="1243200" cy="1243200"/>
          </a:xfrm>
          <a:prstGeom prst="ellipse">
            <a:avLst/>
          </a:prstGeom>
          <a:noFill/>
          <a:ln w="9525" cap="flat" cmpd="sng">
            <a:solidFill>
              <a:srgbClr val="BBCD00"/>
            </a:solidFill>
            <a:prstDash val="dash"/>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2" name="Google Shape;42;p3"/>
          <p:cNvSpPr/>
          <p:nvPr/>
        </p:nvSpPr>
        <p:spPr>
          <a:xfrm>
            <a:off x="240667" y="4400000"/>
            <a:ext cx="782400" cy="782400"/>
          </a:xfrm>
          <a:prstGeom prst="ellipse">
            <a:avLst/>
          </a:prstGeom>
          <a:noFill/>
          <a:ln w="9525" cap="flat" cmpd="sng">
            <a:solidFill>
              <a:srgbClr val="65BB48"/>
            </a:solidFill>
            <a:prstDash val="dash"/>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3" name="Google Shape;43;p3"/>
          <p:cNvSpPr/>
          <p:nvPr/>
        </p:nvSpPr>
        <p:spPr>
          <a:xfrm>
            <a:off x="10311167" y="623067"/>
            <a:ext cx="274800" cy="274800"/>
          </a:xfrm>
          <a:prstGeom prst="ellipse">
            <a:avLst/>
          </a:prstGeom>
          <a:solidFill>
            <a:srgbClr val="F8BB00">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4" name="Google Shape;44;p3"/>
          <p:cNvSpPr/>
          <p:nvPr/>
        </p:nvSpPr>
        <p:spPr>
          <a:xfrm>
            <a:off x="797567" y="-272933"/>
            <a:ext cx="2066800" cy="2066800"/>
          </a:xfrm>
          <a:prstGeom prst="ellipse">
            <a:avLst/>
          </a:prstGeom>
          <a:noFill/>
          <a:ln w="9525" cap="flat" cmpd="sng">
            <a:solidFill>
              <a:srgbClr val="E8004C"/>
            </a:solidFill>
            <a:prstDash val="dash"/>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5" name="Google Shape;45;p3"/>
          <p:cNvSpPr txBox="1">
            <a:spLocks noGrp="1"/>
          </p:cNvSpPr>
          <p:nvPr>
            <p:ph type="sldNum" idx="12"/>
          </p:nvPr>
        </p:nvSpPr>
        <p:spPr>
          <a:xfrm>
            <a:off x="5782800" y="6335500"/>
            <a:ext cx="626400" cy="522000"/>
          </a:xfrm>
          <a:prstGeom prst="rect">
            <a:avLst/>
          </a:prstGeom>
        </p:spPr>
        <p:txBody>
          <a:bodyPr spcFirstLastPara="1" wrap="square" lIns="91425" tIns="91425" rIns="91425" bIns="91425" anchor="t" anchorCtr="0">
            <a:noAutofit/>
          </a:bodyPr>
          <a:lstStyle>
            <a:lvl1pPr lvl="0" algn="ctr">
              <a:buNone/>
              <a:defRPr/>
            </a:lvl1pPr>
            <a:lvl2pPr lvl="1" algn="ctr">
              <a:buNone/>
              <a:defRPr/>
            </a:lvl2pPr>
            <a:lvl3pPr lvl="2" algn="ctr">
              <a:buNone/>
              <a:defRPr/>
            </a:lvl3pPr>
            <a:lvl4pPr lvl="3" algn="ctr">
              <a:buNone/>
              <a:defRPr/>
            </a:lvl4pPr>
            <a:lvl5pPr lvl="4" algn="ctr">
              <a:buNone/>
              <a:defRPr/>
            </a:lvl5pPr>
            <a:lvl6pPr lvl="5" algn="ctr">
              <a:buNone/>
              <a:defRPr/>
            </a:lvl6pPr>
            <a:lvl7pPr lvl="6" algn="ctr">
              <a:buNone/>
              <a:defRPr/>
            </a:lvl7pPr>
            <a:lvl8pPr lvl="7" algn="ctr">
              <a:buNone/>
              <a:defRPr/>
            </a:lvl8pPr>
            <a:lvl9pPr lvl="8" algn="ctr">
              <a:buNone/>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1426978247"/>
      </p:ext>
    </p:extLst>
  </p:cSld>
  <p:clrMapOvr>
    <a:masterClrMapping/>
  </p:clrMapOvr>
</p:sldLayout>
</file>

<file path=ppt/slideLayouts/slideLayout517.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46"/>
        <p:cNvGrpSpPr/>
        <p:nvPr/>
      </p:nvGrpSpPr>
      <p:grpSpPr>
        <a:xfrm>
          <a:off x="0" y="0"/>
          <a:ext cx="0" cy="0"/>
          <a:chOff x="0" y="0"/>
          <a:chExt cx="0" cy="0"/>
        </a:xfrm>
      </p:grpSpPr>
      <p:sp>
        <p:nvSpPr>
          <p:cNvPr id="47" name="Google Shape;47;p4"/>
          <p:cNvSpPr/>
          <p:nvPr/>
        </p:nvSpPr>
        <p:spPr>
          <a:xfrm>
            <a:off x="1596633" y="-1070367"/>
            <a:ext cx="8998800" cy="8998800"/>
          </a:xfrm>
          <a:prstGeom prst="ellipse">
            <a:avLst/>
          </a:prstGeom>
          <a:noFill/>
          <a:ln w="9525" cap="flat" cmpd="sng">
            <a:solidFill>
              <a:srgbClr val="A1BECC"/>
            </a:solidFill>
            <a:prstDash val="dash"/>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8" name="Google Shape;48;p4"/>
          <p:cNvSpPr/>
          <p:nvPr/>
        </p:nvSpPr>
        <p:spPr>
          <a:xfrm>
            <a:off x="11112600" y="5519500"/>
            <a:ext cx="566400" cy="566400"/>
          </a:xfrm>
          <a:prstGeom prst="ellipse">
            <a:avLst/>
          </a:prstGeom>
          <a:solidFill>
            <a:srgbClr val="00D1C6">
              <a:alpha val="8692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9" name="Google Shape;49;p4"/>
          <p:cNvSpPr/>
          <p:nvPr/>
        </p:nvSpPr>
        <p:spPr>
          <a:xfrm>
            <a:off x="5744384" y="-1438200"/>
            <a:ext cx="3129600" cy="3129600"/>
          </a:xfrm>
          <a:prstGeom prst="donut">
            <a:avLst>
              <a:gd name="adj" fmla="val 17100"/>
            </a:avLst>
          </a:prstGeom>
          <a:solidFill>
            <a:srgbClr val="00D1C6">
              <a:alpha val="8692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50" name="Google Shape;50;p4"/>
          <p:cNvSpPr/>
          <p:nvPr/>
        </p:nvSpPr>
        <p:spPr>
          <a:xfrm>
            <a:off x="5397000" y="1073500"/>
            <a:ext cx="1398000" cy="1398000"/>
          </a:xfrm>
          <a:prstGeom prst="ellipse">
            <a:avLst/>
          </a:prstGeom>
          <a:solidFill>
            <a:srgbClr val="00ACC3">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51" name="Google Shape;51;p4"/>
          <p:cNvSpPr txBox="1">
            <a:spLocks noGrp="1"/>
          </p:cNvSpPr>
          <p:nvPr>
            <p:ph type="body" idx="1"/>
          </p:nvPr>
        </p:nvSpPr>
        <p:spPr>
          <a:xfrm>
            <a:off x="2507800" y="2560400"/>
            <a:ext cx="7176400" cy="2772800"/>
          </a:xfrm>
          <a:prstGeom prst="rect">
            <a:avLst/>
          </a:prstGeom>
        </p:spPr>
        <p:txBody>
          <a:bodyPr spcFirstLastPara="1" wrap="square" lIns="91425" tIns="91425" rIns="91425" bIns="91425" anchor="t" anchorCtr="0">
            <a:noAutofit/>
          </a:bodyPr>
          <a:lstStyle>
            <a:lvl1pPr marL="609585" lvl="0" indent="-507987" algn="ctr" rtl="0">
              <a:spcBef>
                <a:spcPts val="800"/>
              </a:spcBef>
              <a:spcAft>
                <a:spcPts val="0"/>
              </a:spcAft>
              <a:buSzPts val="2400"/>
              <a:buChar char="◎"/>
              <a:defRPr/>
            </a:lvl1pPr>
            <a:lvl2pPr marL="1219170" lvl="1" indent="-507987" algn="ctr" rtl="0">
              <a:spcBef>
                <a:spcPts val="0"/>
              </a:spcBef>
              <a:spcAft>
                <a:spcPts val="0"/>
              </a:spcAft>
              <a:buSzPts val="2400"/>
              <a:buChar char="◉"/>
              <a:defRPr/>
            </a:lvl2pPr>
            <a:lvl3pPr marL="1828754" lvl="2" indent="-507987" algn="ctr" rtl="0">
              <a:spcBef>
                <a:spcPts val="0"/>
              </a:spcBef>
              <a:spcAft>
                <a:spcPts val="0"/>
              </a:spcAft>
              <a:buSzPts val="2400"/>
              <a:buChar char="￮"/>
              <a:defRPr/>
            </a:lvl3pPr>
            <a:lvl4pPr marL="2438339" lvl="3" indent="-507987" algn="ctr" rtl="0">
              <a:spcBef>
                <a:spcPts val="0"/>
              </a:spcBef>
              <a:spcAft>
                <a:spcPts val="0"/>
              </a:spcAft>
              <a:buSzPts val="2400"/>
              <a:buChar char="●"/>
              <a:defRPr/>
            </a:lvl4pPr>
            <a:lvl5pPr marL="3047924" lvl="4" indent="-507987" algn="ctr" rtl="0">
              <a:spcBef>
                <a:spcPts val="0"/>
              </a:spcBef>
              <a:spcAft>
                <a:spcPts val="0"/>
              </a:spcAft>
              <a:buSzPts val="2400"/>
              <a:buChar char="○"/>
              <a:defRPr/>
            </a:lvl5pPr>
            <a:lvl6pPr marL="3657509" lvl="5" indent="-507987" algn="ctr" rtl="0">
              <a:spcBef>
                <a:spcPts val="0"/>
              </a:spcBef>
              <a:spcAft>
                <a:spcPts val="0"/>
              </a:spcAft>
              <a:buSzPts val="2400"/>
              <a:buChar char="■"/>
              <a:defRPr/>
            </a:lvl6pPr>
            <a:lvl7pPr marL="4267093" lvl="6" indent="-507987" algn="ctr" rtl="0">
              <a:spcBef>
                <a:spcPts val="0"/>
              </a:spcBef>
              <a:spcAft>
                <a:spcPts val="0"/>
              </a:spcAft>
              <a:buSzPts val="2400"/>
              <a:buChar char="●"/>
              <a:defRPr/>
            </a:lvl7pPr>
            <a:lvl8pPr marL="4876678" lvl="7" indent="-507987" algn="ctr" rtl="0">
              <a:spcBef>
                <a:spcPts val="0"/>
              </a:spcBef>
              <a:spcAft>
                <a:spcPts val="0"/>
              </a:spcAft>
              <a:buSzPts val="2400"/>
              <a:buChar char="○"/>
              <a:defRPr/>
            </a:lvl8pPr>
            <a:lvl9pPr marL="5486263" lvl="8" indent="-507987" algn="ctr">
              <a:spcBef>
                <a:spcPts val="0"/>
              </a:spcBef>
              <a:spcAft>
                <a:spcPts val="0"/>
              </a:spcAft>
              <a:buSzPts val="2400"/>
              <a:buChar char="■"/>
              <a:defRPr/>
            </a:lvl9pPr>
          </a:lstStyle>
          <a:p>
            <a:endParaRPr/>
          </a:p>
        </p:txBody>
      </p:sp>
      <p:sp>
        <p:nvSpPr>
          <p:cNvPr id="52" name="Google Shape;52;p4"/>
          <p:cNvSpPr txBox="1"/>
          <p:nvPr/>
        </p:nvSpPr>
        <p:spPr>
          <a:xfrm>
            <a:off x="4791200" y="1041825"/>
            <a:ext cx="2609600" cy="871600"/>
          </a:xfrm>
          <a:prstGeom prst="rect">
            <a:avLst/>
          </a:prstGeom>
          <a:noFill/>
          <a:ln>
            <a:noFill/>
          </a:ln>
        </p:spPr>
        <p:txBody>
          <a:bodyPr spcFirstLastPara="1" wrap="square" lIns="121900" tIns="121900" rIns="121900" bIns="121900" anchor="t" anchorCtr="0">
            <a:noAutofit/>
          </a:bodyPr>
          <a:lstStyle/>
          <a:p>
            <a:pPr marL="0" lvl="0" indent="0" algn="ctr" rtl="0">
              <a:spcBef>
                <a:spcPts val="0"/>
              </a:spcBef>
              <a:spcAft>
                <a:spcPts val="0"/>
              </a:spcAft>
              <a:buNone/>
            </a:pPr>
            <a:r>
              <a:rPr lang="en" sz="12800">
                <a:solidFill>
                  <a:srgbClr val="FFFFFF"/>
                </a:solidFill>
                <a:latin typeface="Nixie One"/>
                <a:ea typeface="Nixie One"/>
                <a:cs typeface="Nixie One"/>
                <a:sym typeface="Nixie One"/>
              </a:rPr>
              <a:t>“</a:t>
            </a:r>
            <a:endParaRPr sz="12800">
              <a:solidFill>
                <a:srgbClr val="FFFFFF"/>
              </a:solidFill>
              <a:latin typeface="Nixie One"/>
              <a:ea typeface="Nixie One"/>
              <a:cs typeface="Nixie One"/>
              <a:sym typeface="Nixie One"/>
            </a:endParaRPr>
          </a:p>
        </p:txBody>
      </p:sp>
      <p:sp>
        <p:nvSpPr>
          <p:cNvPr id="53" name="Google Shape;53;p4"/>
          <p:cNvSpPr/>
          <p:nvPr/>
        </p:nvSpPr>
        <p:spPr>
          <a:xfrm>
            <a:off x="305633" y="3984467"/>
            <a:ext cx="1070400" cy="1070800"/>
          </a:xfrm>
          <a:prstGeom prst="ellipse">
            <a:avLst/>
          </a:prstGeom>
          <a:solidFill>
            <a:srgbClr val="ED4A00">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54" name="Google Shape;54;p4"/>
          <p:cNvSpPr/>
          <p:nvPr/>
        </p:nvSpPr>
        <p:spPr>
          <a:xfrm>
            <a:off x="-589633" y="5333200"/>
            <a:ext cx="2261200" cy="2261200"/>
          </a:xfrm>
          <a:prstGeom prst="donut">
            <a:avLst>
              <a:gd name="adj" fmla="val 10084"/>
            </a:avLst>
          </a:prstGeom>
          <a:solidFill>
            <a:srgbClr val="F8BB00">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55" name="Google Shape;55;p4"/>
          <p:cNvSpPr/>
          <p:nvPr/>
        </p:nvSpPr>
        <p:spPr>
          <a:xfrm>
            <a:off x="1778700" y="-308967"/>
            <a:ext cx="2222400" cy="2222400"/>
          </a:xfrm>
          <a:prstGeom prst="ellipse">
            <a:avLst/>
          </a:prstGeom>
          <a:solidFill>
            <a:srgbClr val="BBCD00">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56" name="Google Shape;56;p4"/>
          <p:cNvSpPr/>
          <p:nvPr/>
        </p:nvSpPr>
        <p:spPr>
          <a:xfrm>
            <a:off x="734033" y="947067"/>
            <a:ext cx="642000" cy="642400"/>
          </a:xfrm>
          <a:prstGeom prst="donut">
            <a:avLst>
              <a:gd name="adj" fmla="val 37274"/>
            </a:avLst>
          </a:prstGeom>
          <a:solidFill>
            <a:srgbClr val="65BB48">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57" name="Google Shape;57;p4"/>
          <p:cNvSpPr/>
          <p:nvPr/>
        </p:nvSpPr>
        <p:spPr>
          <a:xfrm>
            <a:off x="1376033" y="5055267"/>
            <a:ext cx="406400" cy="406400"/>
          </a:xfrm>
          <a:prstGeom prst="ellipse">
            <a:avLst/>
          </a:prstGeom>
          <a:solidFill>
            <a:srgbClr val="E8004C">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58" name="Google Shape;58;p4"/>
          <p:cNvSpPr/>
          <p:nvPr/>
        </p:nvSpPr>
        <p:spPr>
          <a:xfrm>
            <a:off x="1622733" y="1748433"/>
            <a:ext cx="406400" cy="406400"/>
          </a:xfrm>
          <a:prstGeom prst="ellipse">
            <a:avLst/>
          </a:prstGeom>
          <a:solidFill>
            <a:srgbClr val="00ACC3">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59" name="Google Shape;59;p4"/>
          <p:cNvSpPr/>
          <p:nvPr/>
        </p:nvSpPr>
        <p:spPr>
          <a:xfrm>
            <a:off x="10325967" y="1964400"/>
            <a:ext cx="1398000" cy="1398000"/>
          </a:xfrm>
          <a:prstGeom prst="ellipse">
            <a:avLst/>
          </a:prstGeom>
          <a:solidFill>
            <a:srgbClr val="F8BB00">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60" name="Google Shape;60;p4"/>
          <p:cNvSpPr/>
          <p:nvPr/>
        </p:nvSpPr>
        <p:spPr>
          <a:xfrm>
            <a:off x="10734233" y="2722900"/>
            <a:ext cx="2026800" cy="2026800"/>
          </a:xfrm>
          <a:prstGeom prst="donut">
            <a:avLst>
              <a:gd name="adj" fmla="val 5022"/>
            </a:avLst>
          </a:prstGeom>
          <a:solidFill>
            <a:srgbClr val="ED4A00">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61" name="Google Shape;61;p4"/>
          <p:cNvSpPr/>
          <p:nvPr/>
        </p:nvSpPr>
        <p:spPr>
          <a:xfrm>
            <a:off x="10626367" y="4951800"/>
            <a:ext cx="797200" cy="797600"/>
          </a:xfrm>
          <a:prstGeom prst="donut">
            <a:avLst>
              <a:gd name="adj" fmla="val 43984"/>
            </a:avLst>
          </a:prstGeom>
          <a:solidFill>
            <a:srgbClr val="BBCD00">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62" name="Google Shape;62;p4"/>
          <p:cNvSpPr/>
          <p:nvPr/>
        </p:nvSpPr>
        <p:spPr>
          <a:xfrm>
            <a:off x="11478367" y="1589467"/>
            <a:ext cx="245600" cy="245600"/>
          </a:xfrm>
          <a:prstGeom prst="ellipse">
            <a:avLst/>
          </a:prstGeom>
          <a:solidFill>
            <a:srgbClr val="E8004C">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63" name="Google Shape;63;p4"/>
          <p:cNvSpPr txBox="1">
            <a:spLocks noGrp="1"/>
          </p:cNvSpPr>
          <p:nvPr>
            <p:ph type="sldNum" idx="12"/>
          </p:nvPr>
        </p:nvSpPr>
        <p:spPr>
          <a:xfrm>
            <a:off x="5782800" y="6335500"/>
            <a:ext cx="626400" cy="522000"/>
          </a:xfrm>
          <a:prstGeom prst="rect">
            <a:avLst/>
          </a:prstGeom>
        </p:spPr>
        <p:txBody>
          <a:bodyPr spcFirstLastPara="1" wrap="square" lIns="91425" tIns="91425" rIns="91425" bIns="91425" anchor="t" anchorCtr="0">
            <a:noAutofit/>
          </a:bodyPr>
          <a:lstStyle>
            <a:lvl1pPr lvl="0" algn="ctr" rtl="0">
              <a:buNone/>
              <a:defRPr/>
            </a:lvl1pPr>
            <a:lvl2pPr lvl="1" algn="ctr" rtl="0">
              <a:buNone/>
              <a:defRPr/>
            </a:lvl2pPr>
            <a:lvl3pPr lvl="2" algn="ctr" rtl="0">
              <a:buNone/>
              <a:defRPr/>
            </a:lvl3pPr>
            <a:lvl4pPr lvl="3" algn="ctr" rtl="0">
              <a:buNone/>
              <a:defRPr/>
            </a:lvl4pPr>
            <a:lvl5pPr lvl="4" algn="ctr" rtl="0">
              <a:buNone/>
              <a:defRPr/>
            </a:lvl5pPr>
            <a:lvl6pPr lvl="5" algn="ctr" rtl="0">
              <a:buNone/>
              <a:defRPr/>
            </a:lvl6pPr>
            <a:lvl7pPr lvl="6" algn="ctr" rtl="0">
              <a:buNone/>
              <a:defRPr/>
            </a:lvl7pPr>
            <a:lvl8pPr lvl="7" algn="ctr" rtl="0">
              <a:buNone/>
              <a:defRPr/>
            </a:lvl8pPr>
            <a:lvl9pPr lvl="8" algn="ctr" rtl="0">
              <a:buNone/>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194729597"/>
      </p:ext>
    </p:extLst>
  </p:cSld>
  <p:clrMapOvr>
    <a:masterClrMapping/>
  </p:clrMapOvr>
</p:sldLayout>
</file>

<file path=ppt/slideLayouts/slideLayout518.xml><?xml version="1.0" encoding="utf-8"?>
<p:sldLayout xmlns:a="http://schemas.openxmlformats.org/drawingml/2006/main" xmlns:r="http://schemas.openxmlformats.org/officeDocument/2006/relationships" xmlns:p="http://schemas.openxmlformats.org/presentationml/2006/main" matchingName="Title + 1 column" type="tx">
  <p:cSld name="Title + 1 column">
    <p:spTree>
      <p:nvGrpSpPr>
        <p:cNvPr id="1" name="Shape 64"/>
        <p:cNvGrpSpPr/>
        <p:nvPr/>
      </p:nvGrpSpPr>
      <p:grpSpPr>
        <a:xfrm>
          <a:off x="0" y="0"/>
          <a:ext cx="0" cy="0"/>
          <a:chOff x="0" y="0"/>
          <a:chExt cx="0" cy="0"/>
        </a:xfrm>
      </p:grpSpPr>
      <p:sp>
        <p:nvSpPr>
          <p:cNvPr id="65" name="Google Shape;65;p5"/>
          <p:cNvSpPr/>
          <p:nvPr/>
        </p:nvSpPr>
        <p:spPr>
          <a:xfrm>
            <a:off x="1525600" y="3598100"/>
            <a:ext cx="1191600" cy="1191600"/>
          </a:xfrm>
          <a:prstGeom prst="ellipse">
            <a:avLst/>
          </a:prstGeom>
          <a:noFill/>
          <a:ln w="9525" cap="flat" cmpd="sng">
            <a:solidFill>
              <a:srgbClr val="BBCD00"/>
            </a:solidFill>
            <a:prstDash val="dash"/>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66" name="Google Shape;66;p5"/>
          <p:cNvSpPr txBox="1">
            <a:spLocks noGrp="1"/>
          </p:cNvSpPr>
          <p:nvPr>
            <p:ph type="title"/>
          </p:nvPr>
        </p:nvSpPr>
        <p:spPr>
          <a:xfrm>
            <a:off x="3914500" y="1212067"/>
            <a:ext cx="7034000" cy="854800"/>
          </a:xfrm>
          <a:prstGeom prst="rect">
            <a:avLst/>
          </a:prstGeom>
        </p:spPr>
        <p:txBody>
          <a:bodyPr spcFirstLastPara="1" wrap="square" lIns="91425" tIns="91425" rIns="91425" bIns="91425" anchor="b" anchorCtr="0">
            <a:noAutofit/>
          </a:bodyPr>
          <a:lstStyle>
            <a:lvl1pPr lvl="0">
              <a:spcBef>
                <a:spcPts val="0"/>
              </a:spcBef>
              <a:spcAft>
                <a:spcPts val="0"/>
              </a:spcAft>
              <a:buSzPts val="1800"/>
              <a:buNone/>
              <a:defRPr/>
            </a:lvl1pPr>
            <a:lvl2pPr lvl="1">
              <a:spcBef>
                <a:spcPts val="0"/>
              </a:spcBef>
              <a:spcAft>
                <a:spcPts val="0"/>
              </a:spcAft>
              <a:buSzPts val="1800"/>
              <a:buNone/>
              <a:defRPr/>
            </a:lvl2pPr>
            <a:lvl3pPr lvl="2">
              <a:spcBef>
                <a:spcPts val="0"/>
              </a:spcBef>
              <a:spcAft>
                <a:spcPts val="0"/>
              </a:spcAft>
              <a:buSzPts val="1800"/>
              <a:buNone/>
              <a:defRPr/>
            </a:lvl3pPr>
            <a:lvl4pPr lvl="3">
              <a:spcBef>
                <a:spcPts val="0"/>
              </a:spcBef>
              <a:spcAft>
                <a:spcPts val="0"/>
              </a:spcAft>
              <a:buSzPts val="1800"/>
              <a:buNone/>
              <a:defRPr/>
            </a:lvl4pPr>
            <a:lvl5pPr lvl="4">
              <a:spcBef>
                <a:spcPts val="0"/>
              </a:spcBef>
              <a:spcAft>
                <a:spcPts val="0"/>
              </a:spcAft>
              <a:buSzPts val="1800"/>
              <a:buNone/>
              <a:defRPr/>
            </a:lvl5pPr>
            <a:lvl6pPr lvl="5">
              <a:spcBef>
                <a:spcPts val="0"/>
              </a:spcBef>
              <a:spcAft>
                <a:spcPts val="0"/>
              </a:spcAft>
              <a:buSzPts val="1800"/>
              <a:buNone/>
              <a:defRPr/>
            </a:lvl6pPr>
            <a:lvl7pPr lvl="6">
              <a:spcBef>
                <a:spcPts val="0"/>
              </a:spcBef>
              <a:spcAft>
                <a:spcPts val="0"/>
              </a:spcAft>
              <a:buSzPts val="1800"/>
              <a:buNone/>
              <a:defRPr/>
            </a:lvl7pPr>
            <a:lvl8pPr lvl="7">
              <a:spcBef>
                <a:spcPts val="0"/>
              </a:spcBef>
              <a:spcAft>
                <a:spcPts val="0"/>
              </a:spcAft>
              <a:buSzPts val="1800"/>
              <a:buNone/>
              <a:defRPr/>
            </a:lvl8pPr>
            <a:lvl9pPr lvl="8">
              <a:spcBef>
                <a:spcPts val="0"/>
              </a:spcBef>
              <a:spcAft>
                <a:spcPts val="0"/>
              </a:spcAft>
              <a:buSzPts val="1800"/>
              <a:buNone/>
              <a:defRPr/>
            </a:lvl9pPr>
          </a:lstStyle>
          <a:p>
            <a:endParaRPr/>
          </a:p>
        </p:txBody>
      </p:sp>
      <p:sp>
        <p:nvSpPr>
          <p:cNvPr id="67" name="Google Shape;67;p5"/>
          <p:cNvSpPr txBox="1">
            <a:spLocks noGrp="1"/>
          </p:cNvSpPr>
          <p:nvPr>
            <p:ph type="body" idx="1"/>
          </p:nvPr>
        </p:nvSpPr>
        <p:spPr>
          <a:xfrm>
            <a:off x="3914500" y="2034344"/>
            <a:ext cx="7034000" cy="3714800"/>
          </a:xfrm>
          <a:prstGeom prst="rect">
            <a:avLst/>
          </a:prstGeom>
        </p:spPr>
        <p:txBody>
          <a:bodyPr spcFirstLastPara="1" wrap="square" lIns="91425" tIns="91425" rIns="91425" bIns="91425" anchor="t" anchorCtr="0">
            <a:noAutofit/>
          </a:bodyPr>
          <a:lstStyle>
            <a:lvl1pPr marL="609585" lvl="0" indent="-507987">
              <a:spcBef>
                <a:spcPts val="800"/>
              </a:spcBef>
              <a:spcAft>
                <a:spcPts val="0"/>
              </a:spcAft>
              <a:buSzPts val="2400"/>
              <a:buChar char="◎"/>
              <a:defRPr sz="3200"/>
            </a:lvl1pPr>
            <a:lvl2pPr marL="1219170" lvl="1" indent="-507987">
              <a:spcBef>
                <a:spcPts val="0"/>
              </a:spcBef>
              <a:spcAft>
                <a:spcPts val="0"/>
              </a:spcAft>
              <a:buSzPts val="2400"/>
              <a:buChar char="◉"/>
              <a:defRPr/>
            </a:lvl2pPr>
            <a:lvl3pPr marL="1828754" lvl="2" indent="-507987">
              <a:spcBef>
                <a:spcPts val="0"/>
              </a:spcBef>
              <a:spcAft>
                <a:spcPts val="0"/>
              </a:spcAft>
              <a:buSzPts val="2400"/>
              <a:buChar char="￮"/>
              <a:defRPr/>
            </a:lvl3pPr>
            <a:lvl4pPr marL="2438339" lvl="3" indent="-507987">
              <a:spcBef>
                <a:spcPts val="0"/>
              </a:spcBef>
              <a:spcAft>
                <a:spcPts val="0"/>
              </a:spcAft>
              <a:buSzPts val="2400"/>
              <a:buChar char="●"/>
              <a:defRPr sz="3200"/>
            </a:lvl4pPr>
            <a:lvl5pPr marL="3047924" lvl="4" indent="-507987">
              <a:spcBef>
                <a:spcPts val="0"/>
              </a:spcBef>
              <a:spcAft>
                <a:spcPts val="0"/>
              </a:spcAft>
              <a:buSzPts val="2400"/>
              <a:buChar char="○"/>
              <a:defRPr sz="3200"/>
            </a:lvl5pPr>
            <a:lvl6pPr marL="3657509" lvl="5" indent="-507987">
              <a:spcBef>
                <a:spcPts val="0"/>
              </a:spcBef>
              <a:spcAft>
                <a:spcPts val="0"/>
              </a:spcAft>
              <a:buSzPts val="2400"/>
              <a:buChar char="■"/>
              <a:defRPr sz="3200"/>
            </a:lvl6pPr>
            <a:lvl7pPr marL="4267093" lvl="6" indent="-507987">
              <a:spcBef>
                <a:spcPts val="0"/>
              </a:spcBef>
              <a:spcAft>
                <a:spcPts val="0"/>
              </a:spcAft>
              <a:buSzPts val="2400"/>
              <a:buChar char="●"/>
              <a:defRPr sz="3200"/>
            </a:lvl7pPr>
            <a:lvl8pPr marL="4876678" lvl="7" indent="-507987">
              <a:spcBef>
                <a:spcPts val="0"/>
              </a:spcBef>
              <a:spcAft>
                <a:spcPts val="0"/>
              </a:spcAft>
              <a:buSzPts val="2400"/>
              <a:buChar char="○"/>
              <a:defRPr sz="3200"/>
            </a:lvl8pPr>
            <a:lvl9pPr marL="5486263" lvl="8" indent="-507987">
              <a:spcBef>
                <a:spcPts val="0"/>
              </a:spcBef>
              <a:spcAft>
                <a:spcPts val="0"/>
              </a:spcAft>
              <a:buSzPts val="2400"/>
              <a:buChar char="■"/>
              <a:defRPr sz="3200"/>
            </a:lvl9pPr>
          </a:lstStyle>
          <a:p>
            <a:endParaRPr/>
          </a:p>
        </p:txBody>
      </p:sp>
      <p:sp>
        <p:nvSpPr>
          <p:cNvPr id="68" name="Google Shape;68;p5"/>
          <p:cNvSpPr/>
          <p:nvPr/>
        </p:nvSpPr>
        <p:spPr>
          <a:xfrm>
            <a:off x="346567" y="-275067"/>
            <a:ext cx="3129600" cy="3129600"/>
          </a:xfrm>
          <a:prstGeom prst="donut">
            <a:avLst>
              <a:gd name="adj" fmla="val 29778"/>
            </a:avLst>
          </a:prstGeom>
          <a:solidFill>
            <a:srgbClr val="00D1C6">
              <a:alpha val="8692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69" name="Google Shape;69;p5"/>
          <p:cNvSpPr/>
          <p:nvPr/>
        </p:nvSpPr>
        <p:spPr>
          <a:xfrm>
            <a:off x="-203900" y="1813400"/>
            <a:ext cx="1304800" cy="1304800"/>
          </a:xfrm>
          <a:prstGeom prst="ellipse">
            <a:avLst/>
          </a:prstGeom>
          <a:solidFill>
            <a:srgbClr val="ED4A00">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70" name="Google Shape;70;p5"/>
          <p:cNvSpPr/>
          <p:nvPr/>
        </p:nvSpPr>
        <p:spPr>
          <a:xfrm>
            <a:off x="3119467" y="324833"/>
            <a:ext cx="876800" cy="876800"/>
          </a:xfrm>
          <a:prstGeom prst="ellipse">
            <a:avLst/>
          </a:prstGeom>
          <a:solidFill>
            <a:srgbClr val="00ACC3">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71" name="Google Shape;71;p5"/>
          <p:cNvSpPr/>
          <p:nvPr/>
        </p:nvSpPr>
        <p:spPr>
          <a:xfrm>
            <a:off x="1051633" y="3118200"/>
            <a:ext cx="1081600" cy="1081600"/>
          </a:xfrm>
          <a:prstGeom prst="donut">
            <a:avLst>
              <a:gd name="adj" fmla="val 22275"/>
            </a:avLst>
          </a:prstGeom>
          <a:solidFill>
            <a:srgbClr val="F8BB00">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72" name="Google Shape;72;p5"/>
          <p:cNvSpPr/>
          <p:nvPr/>
        </p:nvSpPr>
        <p:spPr>
          <a:xfrm>
            <a:off x="204900" y="5533267"/>
            <a:ext cx="1610400" cy="1610400"/>
          </a:xfrm>
          <a:prstGeom prst="ellipse">
            <a:avLst/>
          </a:prstGeom>
          <a:solidFill>
            <a:srgbClr val="BBCD00">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73" name="Google Shape;73;p5"/>
          <p:cNvSpPr/>
          <p:nvPr/>
        </p:nvSpPr>
        <p:spPr>
          <a:xfrm>
            <a:off x="1754400" y="5147967"/>
            <a:ext cx="734000" cy="734000"/>
          </a:xfrm>
          <a:prstGeom prst="donut">
            <a:avLst>
              <a:gd name="adj" fmla="val 42915"/>
            </a:avLst>
          </a:prstGeom>
          <a:solidFill>
            <a:srgbClr val="65BB48">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74" name="Google Shape;74;p5"/>
          <p:cNvSpPr/>
          <p:nvPr/>
        </p:nvSpPr>
        <p:spPr>
          <a:xfrm>
            <a:off x="584767" y="3990700"/>
            <a:ext cx="406400" cy="406400"/>
          </a:xfrm>
          <a:prstGeom prst="ellipse">
            <a:avLst/>
          </a:prstGeom>
          <a:solidFill>
            <a:srgbClr val="E8004C">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75" name="Google Shape;75;p5"/>
          <p:cNvSpPr/>
          <p:nvPr/>
        </p:nvSpPr>
        <p:spPr>
          <a:xfrm>
            <a:off x="10326467" y="560633"/>
            <a:ext cx="734000" cy="734000"/>
          </a:xfrm>
          <a:prstGeom prst="ellipse">
            <a:avLst/>
          </a:prstGeom>
          <a:solidFill>
            <a:srgbClr val="F8BB00">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76" name="Google Shape;76;p5"/>
          <p:cNvSpPr/>
          <p:nvPr/>
        </p:nvSpPr>
        <p:spPr>
          <a:xfrm>
            <a:off x="11786000" y="1359700"/>
            <a:ext cx="530000" cy="530000"/>
          </a:xfrm>
          <a:prstGeom prst="ellipse">
            <a:avLst/>
          </a:prstGeom>
          <a:solidFill>
            <a:srgbClr val="00D1C6">
              <a:alpha val="8692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77" name="Google Shape;77;p5"/>
          <p:cNvSpPr/>
          <p:nvPr/>
        </p:nvSpPr>
        <p:spPr>
          <a:xfrm>
            <a:off x="11060467" y="-428167"/>
            <a:ext cx="988800" cy="988800"/>
          </a:xfrm>
          <a:prstGeom prst="donut">
            <a:avLst>
              <a:gd name="adj" fmla="val 31897"/>
            </a:avLst>
          </a:prstGeom>
          <a:solidFill>
            <a:srgbClr val="00ACC3">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78" name="Google Shape;78;p5"/>
          <p:cNvSpPr/>
          <p:nvPr/>
        </p:nvSpPr>
        <p:spPr>
          <a:xfrm>
            <a:off x="11535333" y="2155100"/>
            <a:ext cx="250800" cy="250800"/>
          </a:xfrm>
          <a:prstGeom prst="ellipse">
            <a:avLst/>
          </a:prstGeom>
          <a:solidFill>
            <a:srgbClr val="BBCD00">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79" name="Google Shape;79;p5"/>
          <p:cNvSpPr/>
          <p:nvPr/>
        </p:nvSpPr>
        <p:spPr>
          <a:xfrm>
            <a:off x="2905467" y="110833"/>
            <a:ext cx="1304800" cy="1304800"/>
          </a:xfrm>
          <a:prstGeom prst="ellipse">
            <a:avLst/>
          </a:prstGeom>
          <a:noFill/>
          <a:ln w="9525" cap="flat" cmpd="sng">
            <a:solidFill>
              <a:srgbClr val="00ACC3"/>
            </a:solidFill>
            <a:prstDash val="dash"/>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80" name="Google Shape;80;p5"/>
          <p:cNvSpPr/>
          <p:nvPr/>
        </p:nvSpPr>
        <p:spPr>
          <a:xfrm>
            <a:off x="10750433" y="918500"/>
            <a:ext cx="599600" cy="599600"/>
          </a:xfrm>
          <a:prstGeom prst="ellipse">
            <a:avLst/>
          </a:prstGeom>
          <a:noFill/>
          <a:ln w="9525" cap="flat" cmpd="sng">
            <a:solidFill>
              <a:srgbClr val="ED4A00"/>
            </a:solidFill>
            <a:prstDash val="dash"/>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81" name="Google Shape;81;p5"/>
          <p:cNvSpPr txBox="1">
            <a:spLocks noGrp="1"/>
          </p:cNvSpPr>
          <p:nvPr>
            <p:ph type="sldNum" idx="12"/>
          </p:nvPr>
        </p:nvSpPr>
        <p:spPr>
          <a:xfrm>
            <a:off x="11514167" y="6335500"/>
            <a:ext cx="626400" cy="522000"/>
          </a:xfrm>
          <a:prstGeom prst="rect">
            <a:avLst/>
          </a:prstGeom>
        </p:spPr>
        <p:txBody>
          <a:bodyPr spcFirstLastPara="1" wrap="square" lIns="91425" tIns="91425" rIns="91425" bIns="91425" anchor="t"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2306568686"/>
      </p:ext>
    </p:extLst>
  </p:cSld>
  <p:clrMapOvr>
    <a:masterClrMapping/>
  </p:clrMapOvr>
</p:sldLayout>
</file>

<file path=ppt/slideLayouts/slideLayout519.xml><?xml version="1.0" encoding="utf-8"?>
<p:sldLayout xmlns:a="http://schemas.openxmlformats.org/drawingml/2006/main" xmlns:r="http://schemas.openxmlformats.org/officeDocument/2006/relationships" xmlns:p="http://schemas.openxmlformats.org/presentationml/2006/main" matchingName="1 column + image">
  <p:cSld name="1 column + image">
    <p:spTree>
      <p:nvGrpSpPr>
        <p:cNvPr id="1" name="Shape 82"/>
        <p:cNvGrpSpPr/>
        <p:nvPr/>
      </p:nvGrpSpPr>
      <p:grpSpPr>
        <a:xfrm>
          <a:off x="0" y="0"/>
          <a:ext cx="0" cy="0"/>
          <a:chOff x="0" y="0"/>
          <a:chExt cx="0" cy="0"/>
        </a:xfrm>
      </p:grpSpPr>
      <p:sp>
        <p:nvSpPr>
          <p:cNvPr id="83" name="Google Shape;83;p6"/>
          <p:cNvSpPr txBox="1">
            <a:spLocks noGrp="1"/>
          </p:cNvSpPr>
          <p:nvPr>
            <p:ph type="title"/>
          </p:nvPr>
        </p:nvSpPr>
        <p:spPr>
          <a:xfrm>
            <a:off x="6096000" y="1212067"/>
            <a:ext cx="4852800" cy="854800"/>
          </a:xfrm>
          <a:prstGeom prst="rect">
            <a:avLst/>
          </a:prstGeom>
        </p:spPr>
        <p:txBody>
          <a:bodyPr spcFirstLastPara="1" wrap="square" lIns="91425" tIns="91425" rIns="91425" bIns="91425" anchor="b" anchorCtr="0">
            <a:noAutofit/>
          </a:bodyPr>
          <a:lstStyle>
            <a:lvl1pPr lvl="0" rtl="0">
              <a:spcBef>
                <a:spcPts val="0"/>
              </a:spcBef>
              <a:spcAft>
                <a:spcPts val="0"/>
              </a:spcAft>
              <a:buSzPts val="1800"/>
              <a:buNone/>
              <a:defRPr/>
            </a:lvl1pPr>
            <a:lvl2pPr lvl="1" rtl="0">
              <a:spcBef>
                <a:spcPts val="0"/>
              </a:spcBef>
              <a:spcAft>
                <a:spcPts val="0"/>
              </a:spcAft>
              <a:buSzPts val="1800"/>
              <a:buNone/>
              <a:defRPr/>
            </a:lvl2pPr>
            <a:lvl3pPr lvl="2" rtl="0">
              <a:spcBef>
                <a:spcPts val="0"/>
              </a:spcBef>
              <a:spcAft>
                <a:spcPts val="0"/>
              </a:spcAft>
              <a:buSzPts val="1800"/>
              <a:buNone/>
              <a:defRPr/>
            </a:lvl3pPr>
            <a:lvl4pPr lvl="3" rtl="0">
              <a:spcBef>
                <a:spcPts val="0"/>
              </a:spcBef>
              <a:spcAft>
                <a:spcPts val="0"/>
              </a:spcAft>
              <a:buSzPts val="1800"/>
              <a:buNone/>
              <a:defRPr/>
            </a:lvl4pPr>
            <a:lvl5pPr lvl="4" rtl="0">
              <a:spcBef>
                <a:spcPts val="0"/>
              </a:spcBef>
              <a:spcAft>
                <a:spcPts val="0"/>
              </a:spcAft>
              <a:buSzPts val="1800"/>
              <a:buNone/>
              <a:defRPr/>
            </a:lvl5pPr>
            <a:lvl6pPr lvl="5" rtl="0">
              <a:spcBef>
                <a:spcPts val="0"/>
              </a:spcBef>
              <a:spcAft>
                <a:spcPts val="0"/>
              </a:spcAft>
              <a:buSzPts val="1800"/>
              <a:buNone/>
              <a:defRPr/>
            </a:lvl6pPr>
            <a:lvl7pPr lvl="6" rtl="0">
              <a:spcBef>
                <a:spcPts val="0"/>
              </a:spcBef>
              <a:spcAft>
                <a:spcPts val="0"/>
              </a:spcAft>
              <a:buSzPts val="1800"/>
              <a:buNone/>
              <a:defRPr/>
            </a:lvl7pPr>
            <a:lvl8pPr lvl="7" rtl="0">
              <a:spcBef>
                <a:spcPts val="0"/>
              </a:spcBef>
              <a:spcAft>
                <a:spcPts val="0"/>
              </a:spcAft>
              <a:buSzPts val="1800"/>
              <a:buNone/>
              <a:defRPr/>
            </a:lvl8pPr>
            <a:lvl9pPr lvl="8" rtl="0">
              <a:spcBef>
                <a:spcPts val="0"/>
              </a:spcBef>
              <a:spcAft>
                <a:spcPts val="0"/>
              </a:spcAft>
              <a:buSzPts val="1800"/>
              <a:buNone/>
              <a:defRPr/>
            </a:lvl9pPr>
          </a:lstStyle>
          <a:p>
            <a:endParaRPr/>
          </a:p>
        </p:txBody>
      </p:sp>
      <p:sp>
        <p:nvSpPr>
          <p:cNvPr id="84" name="Google Shape;84;p6"/>
          <p:cNvSpPr txBox="1">
            <a:spLocks noGrp="1"/>
          </p:cNvSpPr>
          <p:nvPr>
            <p:ph type="body" idx="1"/>
          </p:nvPr>
        </p:nvSpPr>
        <p:spPr>
          <a:xfrm>
            <a:off x="6096000" y="2034339"/>
            <a:ext cx="4852800" cy="3714800"/>
          </a:xfrm>
          <a:prstGeom prst="rect">
            <a:avLst/>
          </a:prstGeom>
        </p:spPr>
        <p:txBody>
          <a:bodyPr spcFirstLastPara="1" wrap="square" lIns="91425" tIns="91425" rIns="91425" bIns="91425" anchor="t" anchorCtr="0">
            <a:noAutofit/>
          </a:bodyPr>
          <a:lstStyle>
            <a:lvl1pPr marL="609585" lvl="0" indent="-474121" rtl="0">
              <a:spcBef>
                <a:spcPts val="800"/>
              </a:spcBef>
              <a:spcAft>
                <a:spcPts val="0"/>
              </a:spcAft>
              <a:buSzPts val="2000"/>
              <a:buChar char="◎"/>
              <a:defRPr sz="2667"/>
            </a:lvl1pPr>
            <a:lvl2pPr marL="1219170" lvl="1" indent="-474121" rtl="0">
              <a:spcBef>
                <a:spcPts val="0"/>
              </a:spcBef>
              <a:spcAft>
                <a:spcPts val="0"/>
              </a:spcAft>
              <a:buSzPts val="2000"/>
              <a:buChar char="◉"/>
              <a:defRPr sz="2667"/>
            </a:lvl2pPr>
            <a:lvl3pPr marL="1828754" lvl="2" indent="-474121" rtl="0">
              <a:spcBef>
                <a:spcPts val="0"/>
              </a:spcBef>
              <a:spcAft>
                <a:spcPts val="0"/>
              </a:spcAft>
              <a:buSzPts val="2000"/>
              <a:buChar char="￮"/>
              <a:defRPr sz="2667"/>
            </a:lvl3pPr>
            <a:lvl4pPr marL="2438339" lvl="3" indent="-474121" rtl="0">
              <a:spcBef>
                <a:spcPts val="0"/>
              </a:spcBef>
              <a:spcAft>
                <a:spcPts val="0"/>
              </a:spcAft>
              <a:buSzPts val="2000"/>
              <a:buChar char="●"/>
              <a:defRPr sz="2667"/>
            </a:lvl4pPr>
            <a:lvl5pPr marL="3047924" lvl="4" indent="-474121" rtl="0">
              <a:spcBef>
                <a:spcPts val="0"/>
              </a:spcBef>
              <a:spcAft>
                <a:spcPts val="0"/>
              </a:spcAft>
              <a:buSzPts val="2000"/>
              <a:buChar char="○"/>
              <a:defRPr sz="2667"/>
            </a:lvl5pPr>
            <a:lvl6pPr marL="3657509" lvl="5" indent="-474121" rtl="0">
              <a:spcBef>
                <a:spcPts val="0"/>
              </a:spcBef>
              <a:spcAft>
                <a:spcPts val="0"/>
              </a:spcAft>
              <a:buSzPts val="2000"/>
              <a:buChar char="■"/>
              <a:defRPr sz="2667"/>
            </a:lvl6pPr>
            <a:lvl7pPr marL="4267093" lvl="6" indent="-474121" rtl="0">
              <a:spcBef>
                <a:spcPts val="0"/>
              </a:spcBef>
              <a:spcAft>
                <a:spcPts val="0"/>
              </a:spcAft>
              <a:buSzPts val="2000"/>
              <a:buChar char="●"/>
              <a:defRPr sz="2667"/>
            </a:lvl7pPr>
            <a:lvl8pPr marL="4876678" lvl="7" indent="-474121" rtl="0">
              <a:spcBef>
                <a:spcPts val="0"/>
              </a:spcBef>
              <a:spcAft>
                <a:spcPts val="0"/>
              </a:spcAft>
              <a:buSzPts val="2000"/>
              <a:buChar char="○"/>
              <a:defRPr sz="2667"/>
            </a:lvl8pPr>
            <a:lvl9pPr marL="5486263" lvl="8" indent="-474121" rtl="0">
              <a:spcBef>
                <a:spcPts val="0"/>
              </a:spcBef>
              <a:spcAft>
                <a:spcPts val="0"/>
              </a:spcAft>
              <a:buSzPts val="2000"/>
              <a:buChar char="■"/>
              <a:defRPr sz="2667"/>
            </a:lvl9pPr>
          </a:lstStyle>
          <a:p>
            <a:endParaRPr/>
          </a:p>
        </p:txBody>
      </p:sp>
      <p:sp>
        <p:nvSpPr>
          <p:cNvPr id="85" name="Google Shape;85;p6"/>
          <p:cNvSpPr/>
          <p:nvPr/>
        </p:nvSpPr>
        <p:spPr>
          <a:xfrm>
            <a:off x="773700" y="1002600"/>
            <a:ext cx="4852800" cy="4852800"/>
          </a:xfrm>
          <a:prstGeom prst="ellipse">
            <a:avLst/>
          </a:prstGeom>
          <a:solidFill>
            <a:srgbClr val="ED4A00">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86" name="Google Shape;86;p6"/>
          <p:cNvSpPr/>
          <p:nvPr/>
        </p:nvSpPr>
        <p:spPr>
          <a:xfrm>
            <a:off x="-394200" y="-475267"/>
            <a:ext cx="1410400" cy="1410400"/>
          </a:xfrm>
          <a:prstGeom prst="ellipse">
            <a:avLst/>
          </a:prstGeom>
          <a:solidFill>
            <a:srgbClr val="00ACC3">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87" name="Google Shape;87;p6"/>
          <p:cNvSpPr/>
          <p:nvPr/>
        </p:nvSpPr>
        <p:spPr>
          <a:xfrm>
            <a:off x="3782133" y="239767"/>
            <a:ext cx="1304800" cy="1304800"/>
          </a:xfrm>
          <a:prstGeom prst="donut">
            <a:avLst>
              <a:gd name="adj" fmla="val 39527"/>
            </a:avLst>
          </a:prstGeom>
          <a:solidFill>
            <a:srgbClr val="F8BB00">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88" name="Google Shape;88;p6"/>
          <p:cNvSpPr/>
          <p:nvPr/>
        </p:nvSpPr>
        <p:spPr>
          <a:xfrm>
            <a:off x="621300" y="4923667"/>
            <a:ext cx="1359200" cy="1359200"/>
          </a:xfrm>
          <a:prstGeom prst="ellipse">
            <a:avLst/>
          </a:prstGeom>
          <a:solidFill>
            <a:srgbClr val="BBCD00">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89" name="Google Shape;89;p6"/>
          <p:cNvSpPr/>
          <p:nvPr/>
        </p:nvSpPr>
        <p:spPr>
          <a:xfrm>
            <a:off x="1980500" y="6079667"/>
            <a:ext cx="482000" cy="482000"/>
          </a:xfrm>
          <a:prstGeom prst="donut">
            <a:avLst>
              <a:gd name="adj" fmla="val 29951"/>
            </a:avLst>
          </a:prstGeom>
          <a:solidFill>
            <a:srgbClr val="65BB48">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90" name="Google Shape;90;p6"/>
          <p:cNvSpPr/>
          <p:nvPr/>
        </p:nvSpPr>
        <p:spPr>
          <a:xfrm>
            <a:off x="3153067" y="462600"/>
            <a:ext cx="365600" cy="365200"/>
          </a:xfrm>
          <a:prstGeom prst="ellipse">
            <a:avLst/>
          </a:prstGeom>
          <a:solidFill>
            <a:srgbClr val="E8004C">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91" name="Google Shape;91;p6"/>
          <p:cNvSpPr/>
          <p:nvPr/>
        </p:nvSpPr>
        <p:spPr>
          <a:xfrm>
            <a:off x="-630133" y="-711200"/>
            <a:ext cx="1882400" cy="1882400"/>
          </a:xfrm>
          <a:prstGeom prst="ellipse">
            <a:avLst/>
          </a:prstGeom>
          <a:noFill/>
          <a:ln w="9525" cap="flat" cmpd="sng">
            <a:solidFill>
              <a:srgbClr val="00ACC3"/>
            </a:solidFill>
            <a:prstDash val="dash"/>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92" name="Google Shape;92;p6"/>
          <p:cNvSpPr/>
          <p:nvPr/>
        </p:nvSpPr>
        <p:spPr>
          <a:xfrm>
            <a:off x="3865333" y="322967"/>
            <a:ext cx="1138400" cy="1138400"/>
          </a:xfrm>
          <a:prstGeom prst="ellipse">
            <a:avLst/>
          </a:prstGeom>
          <a:noFill/>
          <a:ln w="9525" cap="flat" cmpd="sng">
            <a:solidFill>
              <a:srgbClr val="ED4A00"/>
            </a:solidFill>
            <a:prstDash val="dash"/>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93" name="Google Shape;93;p6"/>
          <p:cNvSpPr/>
          <p:nvPr/>
        </p:nvSpPr>
        <p:spPr>
          <a:xfrm>
            <a:off x="1414867" y="190600"/>
            <a:ext cx="718000" cy="717600"/>
          </a:xfrm>
          <a:prstGeom prst="ellipse">
            <a:avLst/>
          </a:prstGeom>
          <a:solidFill>
            <a:srgbClr val="00D1C6">
              <a:alpha val="8692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94" name="Google Shape;94;p6"/>
          <p:cNvSpPr txBox="1">
            <a:spLocks noGrp="1"/>
          </p:cNvSpPr>
          <p:nvPr>
            <p:ph type="sldNum" idx="12"/>
          </p:nvPr>
        </p:nvSpPr>
        <p:spPr>
          <a:xfrm>
            <a:off x="11514167" y="6335500"/>
            <a:ext cx="626400" cy="522000"/>
          </a:xfrm>
          <a:prstGeom prst="rect">
            <a:avLst/>
          </a:prstGeom>
        </p:spPr>
        <p:txBody>
          <a:bodyPr spcFirstLastPara="1" wrap="square" lIns="91425" tIns="91425" rIns="91425" bIns="91425" anchor="t"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486678526"/>
      </p:ext>
    </p:extLst>
  </p:cSld>
  <p:clrMapOvr>
    <a:masterClrMapping/>
  </p:clrMapOvr>
</p:sldLayout>
</file>

<file path=ppt/slideLayouts/slideLayout520.xml><?xml version="1.0" encoding="utf-8"?>
<p:sldLayout xmlns:a="http://schemas.openxmlformats.org/drawingml/2006/main" xmlns:r="http://schemas.openxmlformats.org/officeDocument/2006/relationships" xmlns:p="http://schemas.openxmlformats.org/presentationml/2006/main" matchingName="Title + 2 columns" type="twoColTx">
  <p:cSld name="Title + 2 columns">
    <p:spTree>
      <p:nvGrpSpPr>
        <p:cNvPr id="1" name="Shape 95"/>
        <p:cNvGrpSpPr/>
        <p:nvPr/>
      </p:nvGrpSpPr>
      <p:grpSpPr>
        <a:xfrm>
          <a:off x="0" y="0"/>
          <a:ext cx="0" cy="0"/>
          <a:chOff x="0" y="0"/>
          <a:chExt cx="0" cy="0"/>
        </a:xfrm>
      </p:grpSpPr>
      <p:sp>
        <p:nvSpPr>
          <p:cNvPr id="96" name="Google Shape;96;p7"/>
          <p:cNvSpPr txBox="1">
            <a:spLocks noGrp="1"/>
          </p:cNvSpPr>
          <p:nvPr>
            <p:ph type="title"/>
          </p:nvPr>
        </p:nvSpPr>
        <p:spPr>
          <a:xfrm>
            <a:off x="3914500" y="1212067"/>
            <a:ext cx="7034000" cy="854800"/>
          </a:xfrm>
          <a:prstGeom prst="rect">
            <a:avLst/>
          </a:prstGeom>
        </p:spPr>
        <p:txBody>
          <a:bodyPr spcFirstLastPara="1" wrap="square" lIns="91425" tIns="91425" rIns="91425" bIns="91425" anchor="b" anchorCtr="0">
            <a:noAutofit/>
          </a:bodyPr>
          <a:lstStyle>
            <a:lvl1pPr lvl="0">
              <a:spcBef>
                <a:spcPts val="0"/>
              </a:spcBef>
              <a:spcAft>
                <a:spcPts val="0"/>
              </a:spcAft>
              <a:buSzPts val="1800"/>
              <a:buNone/>
              <a:defRPr/>
            </a:lvl1pPr>
            <a:lvl2pPr lvl="1">
              <a:spcBef>
                <a:spcPts val="0"/>
              </a:spcBef>
              <a:spcAft>
                <a:spcPts val="0"/>
              </a:spcAft>
              <a:buSzPts val="1800"/>
              <a:buNone/>
              <a:defRPr/>
            </a:lvl2pPr>
            <a:lvl3pPr lvl="2">
              <a:spcBef>
                <a:spcPts val="0"/>
              </a:spcBef>
              <a:spcAft>
                <a:spcPts val="0"/>
              </a:spcAft>
              <a:buSzPts val="1800"/>
              <a:buNone/>
              <a:defRPr/>
            </a:lvl3pPr>
            <a:lvl4pPr lvl="3">
              <a:spcBef>
                <a:spcPts val="0"/>
              </a:spcBef>
              <a:spcAft>
                <a:spcPts val="0"/>
              </a:spcAft>
              <a:buSzPts val="1800"/>
              <a:buNone/>
              <a:defRPr/>
            </a:lvl4pPr>
            <a:lvl5pPr lvl="4">
              <a:spcBef>
                <a:spcPts val="0"/>
              </a:spcBef>
              <a:spcAft>
                <a:spcPts val="0"/>
              </a:spcAft>
              <a:buSzPts val="1800"/>
              <a:buNone/>
              <a:defRPr/>
            </a:lvl5pPr>
            <a:lvl6pPr lvl="5">
              <a:spcBef>
                <a:spcPts val="0"/>
              </a:spcBef>
              <a:spcAft>
                <a:spcPts val="0"/>
              </a:spcAft>
              <a:buSzPts val="1800"/>
              <a:buNone/>
              <a:defRPr/>
            </a:lvl6pPr>
            <a:lvl7pPr lvl="6">
              <a:spcBef>
                <a:spcPts val="0"/>
              </a:spcBef>
              <a:spcAft>
                <a:spcPts val="0"/>
              </a:spcAft>
              <a:buSzPts val="1800"/>
              <a:buNone/>
              <a:defRPr/>
            </a:lvl7pPr>
            <a:lvl8pPr lvl="7">
              <a:spcBef>
                <a:spcPts val="0"/>
              </a:spcBef>
              <a:spcAft>
                <a:spcPts val="0"/>
              </a:spcAft>
              <a:buSzPts val="1800"/>
              <a:buNone/>
              <a:defRPr/>
            </a:lvl8pPr>
            <a:lvl9pPr lvl="8">
              <a:spcBef>
                <a:spcPts val="0"/>
              </a:spcBef>
              <a:spcAft>
                <a:spcPts val="0"/>
              </a:spcAft>
              <a:buSzPts val="1800"/>
              <a:buNone/>
              <a:defRPr/>
            </a:lvl9pPr>
          </a:lstStyle>
          <a:p>
            <a:endParaRPr/>
          </a:p>
        </p:txBody>
      </p:sp>
      <p:sp>
        <p:nvSpPr>
          <p:cNvPr id="97" name="Google Shape;97;p7"/>
          <p:cNvSpPr txBox="1">
            <a:spLocks noGrp="1"/>
          </p:cNvSpPr>
          <p:nvPr>
            <p:ph type="body" idx="1"/>
          </p:nvPr>
        </p:nvSpPr>
        <p:spPr>
          <a:xfrm>
            <a:off x="3914500" y="2066867"/>
            <a:ext cx="3414000" cy="4501200"/>
          </a:xfrm>
          <a:prstGeom prst="rect">
            <a:avLst/>
          </a:prstGeom>
        </p:spPr>
        <p:txBody>
          <a:bodyPr spcFirstLastPara="1" wrap="square" lIns="91425" tIns="91425" rIns="91425" bIns="91425" anchor="t" anchorCtr="0">
            <a:noAutofit/>
          </a:bodyPr>
          <a:lstStyle>
            <a:lvl1pPr marL="609585" lvl="0" indent="-457189">
              <a:spcBef>
                <a:spcPts val="800"/>
              </a:spcBef>
              <a:spcAft>
                <a:spcPts val="0"/>
              </a:spcAft>
              <a:buSzPts val="1800"/>
              <a:buChar char="◎"/>
              <a:defRPr sz="2400"/>
            </a:lvl1pPr>
            <a:lvl2pPr marL="1219170" lvl="1" indent="-457189">
              <a:spcBef>
                <a:spcPts val="0"/>
              </a:spcBef>
              <a:spcAft>
                <a:spcPts val="0"/>
              </a:spcAft>
              <a:buSzPts val="1800"/>
              <a:buChar char="◉"/>
              <a:defRPr sz="2400"/>
            </a:lvl2pPr>
            <a:lvl3pPr marL="1828754" lvl="2" indent="-457189">
              <a:spcBef>
                <a:spcPts val="0"/>
              </a:spcBef>
              <a:spcAft>
                <a:spcPts val="0"/>
              </a:spcAft>
              <a:buSzPts val="1800"/>
              <a:buChar char="￮"/>
              <a:defRPr sz="2400"/>
            </a:lvl3pPr>
            <a:lvl4pPr marL="2438339" lvl="3" indent="-457189">
              <a:spcBef>
                <a:spcPts val="0"/>
              </a:spcBef>
              <a:spcAft>
                <a:spcPts val="0"/>
              </a:spcAft>
              <a:buSzPts val="1800"/>
              <a:buChar char="●"/>
              <a:defRPr sz="2400"/>
            </a:lvl4pPr>
            <a:lvl5pPr marL="3047924" lvl="4" indent="-457189">
              <a:spcBef>
                <a:spcPts val="0"/>
              </a:spcBef>
              <a:spcAft>
                <a:spcPts val="0"/>
              </a:spcAft>
              <a:buSzPts val="1800"/>
              <a:buChar char="○"/>
              <a:defRPr sz="2400"/>
            </a:lvl5pPr>
            <a:lvl6pPr marL="3657509" lvl="5" indent="-457189">
              <a:spcBef>
                <a:spcPts val="0"/>
              </a:spcBef>
              <a:spcAft>
                <a:spcPts val="0"/>
              </a:spcAft>
              <a:buSzPts val="1800"/>
              <a:buChar char="■"/>
              <a:defRPr sz="2400"/>
            </a:lvl6pPr>
            <a:lvl7pPr marL="4267093" lvl="6" indent="-457189">
              <a:spcBef>
                <a:spcPts val="0"/>
              </a:spcBef>
              <a:spcAft>
                <a:spcPts val="0"/>
              </a:spcAft>
              <a:buSzPts val="1800"/>
              <a:buChar char="●"/>
              <a:defRPr sz="2400"/>
            </a:lvl7pPr>
            <a:lvl8pPr marL="4876678" lvl="7" indent="-457189">
              <a:spcBef>
                <a:spcPts val="0"/>
              </a:spcBef>
              <a:spcAft>
                <a:spcPts val="0"/>
              </a:spcAft>
              <a:buSzPts val="1800"/>
              <a:buChar char="○"/>
              <a:defRPr sz="2400"/>
            </a:lvl8pPr>
            <a:lvl9pPr marL="5486263" lvl="8" indent="-457189">
              <a:spcBef>
                <a:spcPts val="0"/>
              </a:spcBef>
              <a:spcAft>
                <a:spcPts val="0"/>
              </a:spcAft>
              <a:buSzPts val="1800"/>
              <a:buChar char="■"/>
              <a:defRPr sz="2400"/>
            </a:lvl9pPr>
          </a:lstStyle>
          <a:p>
            <a:endParaRPr/>
          </a:p>
        </p:txBody>
      </p:sp>
      <p:sp>
        <p:nvSpPr>
          <p:cNvPr id="98" name="Google Shape;98;p7"/>
          <p:cNvSpPr txBox="1">
            <a:spLocks noGrp="1"/>
          </p:cNvSpPr>
          <p:nvPr>
            <p:ph type="body" idx="2"/>
          </p:nvPr>
        </p:nvSpPr>
        <p:spPr>
          <a:xfrm>
            <a:off x="7534465" y="2066867"/>
            <a:ext cx="3414000" cy="4501200"/>
          </a:xfrm>
          <a:prstGeom prst="rect">
            <a:avLst/>
          </a:prstGeom>
        </p:spPr>
        <p:txBody>
          <a:bodyPr spcFirstLastPara="1" wrap="square" lIns="91425" tIns="91425" rIns="91425" bIns="91425" anchor="t" anchorCtr="0">
            <a:noAutofit/>
          </a:bodyPr>
          <a:lstStyle>
            <a:lvl1pPr marL="609585" lvl="0" indent="-457189">
              <a:spcBef>
                <a:spcPts val="800"/>
              </a:spcBef>
              <a:spcAft>
                <a:spcPts val="0"/>
              </a:spcAft>
              <a:buSzPts val="1800"/>
              <a:buChar char="◎"/>
              <a:defRPr sz="2400"/>
            </a:lvl1pPr>
            <a:lvl2pPr marL="1219170" lvl="1" indent="-457189">
              <a:spcBef>
                <a:spcPts val="0"/>
              </a:spcBef>
              <a:spcAft>
                <a:spcPts val="0"/>
              </a:spcAft>
              <a:buSzPts val="1800"/>
              <a:buChar char="◉"/>
              <a:defRPr sz="2400"/>
            </a:lvl2pPr>
            <a:lvl3pPr marL="1828754" lvl="2" indent="-457189">
              <a:spcBef>
                <a:spcPts val="0"/>
              </a:spcBef>
              <a:spcAft>
                <a:spcPts val="0"/>
              </a:spcAft>
              <a:buSzPts val="1800"/>
              <a:buChar char="￮"/>
              <a:defRPr sz="2400"/>
            </a:lvl3pPr>
            <a:lvl4pPr marL="2438339" lvl="3" indent="-457189">
              <a:spcBef>
                <a:spcPts val="0"/>
              </a:spcBef>
              <a:spcAft>
                <a:spcPts val="0"/>
              </a:spcAft>
              <a:buSzPts val="1800"/>
              <a:buChar char="●"/>
              <a:defRPr sz="2400"/>
            </a:lvl4pPr>
            <a:lvl5pPr marL="3047924" lvl="4" indent="-457189">
              <a:spcBef>
                <a:spcPts val="0"/>
              </a:spcBef>
              <a:spcAft>
                <a:spcPts val="0"/>
              </a:spcAft>
              <a:buSzPts val="1800"/>
              <a:buChar char="○"/>
              <a:defRPr sz="2400"/>
            </a:lvl5pPr>
            <a:lvl6pPr marL="3657509" lvl="5" indent="-457189">
              <a:spcBef>
                <a:spcPts val="0"/>
              </a:spcBef>
              <a:spcAft>
                <a:spcPts val="0"/>
              </a:spcAft>
              <a:buSzPts val="1800"/>
              <a:buChar char="■"/>
              <a:defRPr sz="2400"/>
            </a:lvl6pPr>
            <a:lvl7pPr marL="4267093" lvl="6" indent="-457189">
              <a:spcBef>
                <a:spcPts val="0"/>
              </a:spcBef>
              <a:spcAft>
                <a:spcPts val="0"/>
              </a:spcAft>
              <a:buSzPts val="1800"/>
              <a:buChar char="●"/>
              <a:defRPr sz="2400"/>
            </a:lvl7pPr>
            <a:lvl8pPr marL="4876678" lvl="7" indent="-457189">
              <a:spcBef>
                <a:spcPts val="0"/>
              </a:spcBef>
              <a:spcAft>
                <a:spcPts val="0"/>
              </a:spcAft>
              <a:buSzPts val="1800"/>
              <a:buChar char="○"/>
              <a:defRPr sz="2400"/>
            </a:lvl8pPr>
            <a:lvl9pPr marL="5486263" lvl="8" indent="-457189">
              <a:spcBef>
                <a:spcPts val="0"/>
              </a:spcBef>
              <a:spcAft>
                <a:spcPts val="0"/>
              </a:spcAft>
              <a:buSzPts val="1800"/>
              <a:buChar char="■"/>
              <a:defRPr sz="2400"/>
            </a:lvl9pPr>
          </a:lstStyle>
          <a:p>
            <a:endParaRPr/>
          </a:p>
        </p:txBody>
      </p:sp>
      <p:sp>
        <p:nvSpPr>
          <p:cNvPr id="99" name="Google Shape;99;p7"/>
          <p:cNvSpPr/>
          <p:nvPr/>
        </p:nvSpPr>
        <p:spPr>
          <a:xfrm>
            <a:off x="-478600" y="2925867"/>
            <a:ext cx="3129600" cy="3129600"/>
          </a:xfrm>
          <a:prstGeom prst="donut">
            <a:avLst>
              <a:gd name="adj" fmla="val 36789"/>
            </a:avLst>
          </a:prstGeom>
          <a:solidFill>
            <a:srgbClr val="BBCD00">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00" name="Google Shape;100;p7"/>
          <p:cNvSpPr/>
          <p:nvPr/>
        </p:nvSpPr>
        <p:spPr>
          <a:xfrm>
            <a:off x="264600" y="-428167"/>
            <a:ext cx="1304800" cy="1304800"/>
          </a:xfrm>
          <a:prstGeom prst="ellipse">
            <a:avLst/>
          </a:prstGeom>
          <a:noFill/>
          <a:ln w="9525" cap="flat" cmpd="sng">
            <a:solidFill>
              <a:srgbClr val="E8004C"/>
            </a:solidFill>
            <a:prstDash val="dash"/>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01" name="Google Shape;101;p7"/>
          <p:cNvSpPr/>
          <p:nvPr/>
        </p:nvSpPr>
        <p:spPr>
          <a:xfrm>
            <a:off x="264600" y="560633"/>
            <a:ext cx="876800" cy="876800"/>
          </a:xfrm>
          <a:prstGeom prst="ellipse">
            <a:avLst/>
          </a:prstGeom>
          <a:solidFill>
            <a:srgbClr val="ED4A00">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02" name="Google Shape;102;p7"/>
          <p:cNvSpPr/>
          <p:nvPr/>
        </p:nvSpPr>
        <p:spPr>
          <a:xfrm>
            <a:off x="1569401" y="876633"/>
            <a:ext cx="1129200" cy="1129200"/>
          </a:xfrm>
          <a:prstGeom prst="donut">
            <a:avLst>
              <a:gd name="adj" fmla="val 22275"/>
            </a:avLst>
          </a:prstGeom>
          <a:solidFill>
            <a:srgbClr val="00ACC3">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03" name="Google Shape;103;p7"/>
          <p:cNvSpPr/>
          <p:nvPr/>
        </p:nvSpPr>
        <p:spPr>
          <a:xfrm>
            <a:off x="1183533" y="5523067"/>
            <a:ext cx="1610400" cy="1610400"/>
          </a:xfrm>
          <a:prstGeom prst="ellipse">
            <a:avLst/>
          </a:prstGeom>
          <a:solidFill>
            <a:srgbClr val="65BB48">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04" name="Google Shape;104;p7"/>
          <p:cNvSpPr/>
          <p:nvPr/>
        </p:nvSpPr>
        <p:spPr>
          <a:xfrm>
            <a:off x="204900" y="6399467"/>
            <a:ext cx="734000" cy="734000"/>
          </a:xfrm>
          <a:prstGeom prst="donut">
            <a:avLst>
              <a:gd name="adj" fmla="val 18606"/>
            </a:avLst>
          </a:prstGeom>
          <a:solidFill>
            <a:srgbClr val="F8BB00">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05" name="Google Shape;105;p7"/>
          <p:cNvSpPr/>
          <p:nvPr/>
        </p:nvSpPr>
        <p:spPr>
          <a:xfrm>
            <a:off x="1563367" y="2262600"/>
            <a:ext cx="406400" cy="406400"/>
          </a:xfrm>
          <a:prstGeom prst="ellipse">
            <a:avLst/>
          </a:prstGeom>
          <a:solidFill>
            <a:srgbClr val="00D1C6">
              <a:alpha val="8692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06" name="Google Shape;106;p7"/>
          <p:cNvSpPr/>
          <p:nvPr/>
        </p:nvSpPr>
        <p:spPr>
          <a:xfrm>
            <a:off x="10459000" y="825700"/>
            <a:ext cx="734000" cy="734000"/>
          </a:xfrm>
          <a:prstGeom prst="ellipse">
            <a:avLst/>
          </a:prstGeom>
          <a:solidFill>
            <a:srgbClr val="00D1C6">
              <a:alpha val="8692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07" name="Google Shape;107;p7"/>
          <p:cNvSpPr/>
          <p:nvPr/>
        </p:nvSpPr>
        <p:spPr>
          <a:xfrm>
            <a:off x="10020667" y="-96667"/>
            <a:ext cx="530000" cy="530000"/>
          </a:xfrm>
          <a:prstGeom prst="donut">
            <a:avLst>
              <a:gd name="adj" fmla="val 30568"/>
            </a:avLst>
          </a:prstGeom>
          <a:solidFill>
            <a:srgbClr val="65BB48">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08" name="Google Shape;108;p7"/>
          <p:cNvSpPr/>
          <p:nvPr/>
        </p:nvSpPr>
        <p:spPr>
          <a:xfrm>
            <a:off x="11535333" y="1374467"/>
            <a:ext cx="406400" cy="406400"/>
          </a:xfrm>
          <a:prstGeom prst="ellipse">
            <a:avLst/>
          </a:prstGeom>
          <a:solidFill>
            <a:srgbClr val="F8BB00">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09" name="Google Shape;109;p7"/>
          <p:cNvSpPr/>
          <p:nvPr/>
        </p:nvSpPr>
        <p:spPr>
          <a:xfrm>
            <a:off x="10797200" y="223267"/>
            <a:ext cx="988800" cy="988800"/>
          </a:xfrm>
          <a:prstGeom prst="donut">
            <a:avLst>
              <a:gd name="adj" fmla="val 8064"/>
            </a:avLst>
          </a:prstGeom>
          <a:solidFill>
            <a:srgbClr val="00ACC3">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10" name="Google Shape;110;p7"/>
          <p:cNvSpPr/>
          <p:nvPr/>
        </p:nvSpPr>
        <p:spPr>
          <a:xfrm>
            <a:off x="11193000" y="2005833"/>
            <a:ext cx="250800" cy="250800"/>
          </a:xfrm>
          <a:prstGeom prst="ellipse">
            <a:avLst/>
          </a:prstGeom>
          <a:solidFill>
            <a:srgbClr val="BBCD00">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11" name="Google Shape;111;p7"/>
          <p:cNvSpPr/>
          <p:nvPr/>
        </p:nvSpPr>
        <p:spPr>
          <a:xfrm>
            <a:off x="-274167" y="3130300"/>
            <a:ext cx="2720800" cy="2720800"/>
          </a:xfrm>
          <a:prstGeom prst="ellipse">
            <a:avLst/>
          </a:prstGeom>
          <a:noFill/>
          <a:ln w="9525" cap="flat" cmpd="sng">
            <a:solidFill>
              <a:srgbClr val="65BB48"/>
            </a:solidFill>
            <a:prstDash val="dash"/>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12" name="Google Shape;112;p7"/>
          <p:cNvSpPr/>
          <p:nvPr/>
        </p:nvSpPr>
        <p:spPr>
          <a:xfrm>
            <a:off x="406833" y="-285933"/>
            <a:ext cx="1020400" cy="1020400"/>
          </a:xfrm>
          <a:prstGeom prst="ellipse">
            <a:avLst/>
          </a:prstGeom>
          <a:solidFill>
            <a:srgbClr val="E8004C">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13" name="Google Shape;113;p7"/>
          <p:cNvSpPr/>
          <p:nvPr/>
        </p:nvSpPr>
        <p:spPr>
          <a:xfrm>
            <a:off x="11376800" y="1215933"/>
            <a:ext cx="723600" cy="723600"/>
          </a:xfrm>
          <a:prstGeom prst="ellipse">
            <a:avLst/>
          </a:prstGeom>
          <a:noFill/>
          <a:ln w="9525" cap="flat" cmpd="sng">
            <a:solidFill>
              <a:srgbClr val="F8BB00"/>
            </a:solidFill>
            <a:prstDash val="dash"/>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14" name="Google Shape;114;p7"/>
          <p:cNvSpPr txBox="1">
            <a:spLocks noGrp="1"/>
          </p:cNvSpPr>
          <p:nvPr>
            <p:ph type="sldNum" idx="12"/>
          </p:nvPr>
        </p:nvSpPr>
        <p:spPr>
          <a:xfrm>
            <a:off x="11514167" y="6335500"/>
            <a:ext cx="626400" cy="522000"/>
          </a:xfrm>
          <a:prstGeom prst="rect">
            <a:avLst/>
          </a:prstGeom>
        </p:spPr>
        <p:txBody>
          <a:bodyPr spcFirstLastPara="1" wrap="square" lIns="91425" tIns="91425" rIns="91425" bIns="91425" anchor="t"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351045460"/>
      </p:ext>
    </p:extLst>
  </p:cSld>
  <p:clrMapOvr>
    <a:masterClrMapping/>
  </p:clrMapOvr>
</p:sldLayout>
</file>

<file path=ppt/slideLayouts/slideLayout521.xml><?xml version="1.0" encoding="utf-8"?>
<p:sldLayout xmlns:a="http://schemas.openxmlformats.org/drawingml/2006/main" xmlns:r="http://schemas.openxmlformats.org/officeDocument/2006/relationships" xmlns:p="http://schemas.openxmlformats.org/presentationml/2006/main" matchingName="Title + 3 columns">
  <p:cSld name="Title + 3 columns">
    <p:spTree>
      <p:nvGrpSpPr>
        <p:cNvPr id="1" name="Shape 115"/>
        <p:cNvGrpSpPr/>
        <p:nvPr/>
      </p:nvGrpSpPr>
      <p:grpSpPr>
        <a:xfrm>
          <a:off x="0" y="0"/>
          <a:ext cx="0" cy="0"/>
          <a:chOff x="0" y="0"/>
          <a:chExt cx="0" cy="0"/>
        </a:xfrm>
      </p:grpSpPr>
      <p:sp>
        <p:nvSpPr>
          <p:cNvPr id="116" name="Google Shape;116;p8"/>
          <p:cNvSpPr/>
          <p:nvPr/>
        </p:nvSpPr>
        <p:spPr>
          <a:xfrm>
            <a:off x="11518033" y="1963467"/>
            <a:ext cx="1304800" cy="1304800"/>
          </a:xfrm>
          <a:prstGeom prst="ellipse">
            <a:avLst/>
          </a:prstGeom>
          <a:noFill/>
          <a:ln w="9525" cap="flat" cmpd="sng">
            <a:solidFill>
              <a:srgbClr val="ED4A00"/>
            </a:solidFill>
            <a:prstDash val="dash"/>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17" name="Google Shape;117;p8"/>
          <p:cNvSpPr txBox="1">
            <a:spLocks noGrp="1"/>
          </p:cNvSpPr>
          <p:nvPr>
            <p:ph type="title"/>
          </p:nvPr>
        </p:nvSpPr>
        <p:spPr>
          <a:xfrm>
            <a:off x="3914500" y="1212067"/>
            <a:ext cx="7034000" cy="854800"/>
          </a:xfrm>
          <a:prstGeom prst="rect">
            <a:avLst/>
          </a:prstGeom>
        </p:spPr>
        <p:txBody>
          <a:bodyPr spcFirstLastPara="1" wrap="square" lIns="91425" tIns="91425" rIns="91425" bIns="91425" anchor="b" anchorCtr="0">
            <a:noAutofit/>
          </a:bodyPr>
          <a:lstStyle>
            <a:lvl1pPr lvl="0" rtl="0">
              <a:spcBef>
                <a:spcPts val="0"/>
              </a:spcBef>
              <a:spcAft>
                <a:spcPts val="0"/>
              </a:spcAft>
              <a:buSzPts val="1800"/>
              <a:buNone/>
              <a:defRPr/>
            </a:lvl1pPr>
            <a:lvl2pPr lvl="1" rtl="0">
              <a:spcBef>
                <a:spcPts val="0"/>
              </a:spcBef>
              <a:spcAft>
                <a:spcPts val="0"/>
              </a:spcAft>
              <a:buSzPts val="1800"/>
              <a:buNone/>
              <a:defRPr/>
            </a:lvl2pPr>
            <a:lvl3pPr lvl="2" rtl="0">
              <a:spcBef>
                <a:spcPts val="0"/>
              </a:spcBef>
              <a:spcAft>
                <a:spcPts val="0"/>
              </a:spcAft>
              <a:buSzPts val="1800"/>
              <a:buNone/>
              <a:defRPr/>
            </a:lvl3pPr>
            <a:lvl4pPr lvl="3" rtl="0">
              <a:spcBef>
                <a:spcPts val="0"/>
              </a:spcBef>
              <a:spcAft>
                <a:spcPts val="0"/>
              </a:spcAft>
              <a:buSzPts val="1800"/>
              <a:buNone/>
              <a:defRPr/>
            </a:lvl4pPr>
            <a:lvl5pPr lvl="4" rtl="0">
              <a:spcBef>
                <a:spcPts val="0"/>
              </a:spcBef>
              <a:spcAft>
                <a:spcPts val="0"/>
              </a:spcAft>
              <a:buSzPts val="1800"/>
              <a:buNone/>
              <a:defRPr/>
            </a:lvl5pPr>
            <a:lvl6pPr lvl="5" rtl="0">
              <a:spcBef>
                <a:spcPts val="0"/>
              </a:spcBef>
              <a:spcAft>
                <a:spcPts val="0"/>
              </a:spcAft>
              <a:buSzPts val="1800"/>
              <a:buNone/>
              <a:defRPr/>
            </a:lvl6pPr>
            <a:lvl7pPr lvl="6" rtl="0">
              <a:spcBef>
                <a:spcPts val="0"/>
              </a:spcBef>
              <a:spcAft>
                <a:spcPts val="0"/>
              </a:spcAft>
              <a:buSzPts val="1800"/>
              <a:buNone/>
              <a:defRPr/>
            </a:lvl7pPr>
            <a:lvl8pPr lvl="7" rtl="0">
              <a:spcBef>
                <a:spcPts val="0"/>
              </a:spcBef>
              <a:spcAft>
                <a:spcPts val="0"/>
              </a:spcAft>
              <a:buSzPts val="1800"/>
              <a:buNone/>
              <a:defRPr/>
            </a:lvl8pPr>
            <a:lvl9pPr lvl="8" rtl="0">
              <a:spcBef>
                <a:spcPts val="0"/>
              </a:spcBef>
              <a:spcAft>
                <a:spcPts val="0"/>
              </a:spcAft>
              <a:buSzPts val="1800"/>
              <a:buNone/>
              <a:defRPr/>
            </a:lvl9pPr>
          </a:lstStyle>
          <a:p>
            <a:endParaRPr/>
          </a:p>
        </p:txBody>
      </p:sp>
      <p:sp>
        <p:nvSpPr>
          <p:cNvPr id="118" name="Google Shape;118;p8"/>
          <p:cNvSpPr txBox="1">
            <a:spLocks noGrp="1"/>
          </p:cNvSpPr>
          <p:nvPr>
            <p:ph type="body" idx="1"/>
          </p:nvPr>
        </p:nvSpPr>
        <p:spPr>
          <a:xfrm>
            <a:off x="3914500" y="2066867"/>
            <a:ext cx="2267200" cy="4500800"/>
          </a:xfrm>
          <a:prstGeom prst="rect">
            <a:avLst/>
          </a:prstGeom>
        </p:spPr>
        <p:txBody>
          <a:bodyPr spcFirstLastPara="1" wrap="square" lIns="91425" tIns="91425" rIns="91425" bIns="91425" anchor="t" anchorCtr="0">
            <a:noAutofit/>
          </a:bodyPr>
          <a:lstStyle>
            <a:lvl1pPr marL="609585" lvl="0" indent="-423323" rtl="0">
              <a:spcBef>
                <a:spcPts val="800"/>
              </a:spcBef>
              <a:spcAft>
                <a:spcPts val="0"/>
              </a:spcAft>
              <a:buSzPts val="1400"/>
              <a:buChar char="◎"/>
              <a:defRPr sz="1867"/>
            </a:lvl1pPr>
            <a:lvl2pPr marL="1219170" lvl="1" indent="-423323" rtl="0">
              <a:spcBef>
                <a:spcPts val="0"/>
              </a:spcBef>
              <a:spcAft>
                <a:spcPts val="0"/>
              </a:spcAft>
              <a:buSzPts val="1400"/>
              <a:buChar char="◉"/>
              <a:defRPr sz="1867"/>
            </a:lvl2pPr>
            <a:lvl3pPr marL="1828754" lvl="2" indent="-423323" rtl="0">
              <a:spcBef>
                <a:spcPts val="0"/>
              </a:spcBef>
              <a:spcAft>
                <a:spcPts val="0"/>
              </a:spcAft>
              <a:buSzPts val="1400"/>
              <a:buChar char="￮"/>
              <a:defRPr sz="1867"/>
            </a:lvl3pPr>
            <a:lvl4pPr marL="2438339" lvl="3" indent="-423323" rtl="0">
              <a:spcBef>
                <a:spcPts val="0"/>
              </a:spcBef>
              <a:spcAft>
                <a:spcPts val="0"/>
              </a:spcAft>
              <a:buSzPts val="1400"/>
              <a:buChar char="●"/>
              <a:defRPr sz="1867"/>
            </a:lvl4pPr>
            <a:lvl5pPr marL="3047924" lvl="4" indent="-423323" rtl="0">
              <a:spcBef>
                <a:spcPts val="0"/>
              </a:spcBef>
              <a:spcAft>
                <a:spcPts val="0"/>
              </a:spcAft>
              <a:buSzPts val="1400"/>
              <a:buChar char="○"/>
              <a:defRPr sz="1867"/>
            </a:lvl5pPr>
            <a:lvl6pPr marL="3657509" lvl="5" indent="-423323" rtl="0">
              <a:spcBef>
                <a:spcPts val="0"/>
              </a:spcBef>
              <a:spcAft>
                <a:spcPts val="0"/>
              </a:spcAft>
              <a:buSzPts val="1400"/>
              <a:buChar char="■"/>
              <a:defRPr sz="1867"/>
            </a:lvl6pPr>
            <a:lvl7pPr marL="4267093" lvl="6" indent="-423323" rtl="0">
              <a:spcBef>
                <a:spcPts val="0"/>
              </a:spcBef>
              <a:spcAft>
                <a:spcPts val="0"/>
              </a:spcAft>
              <a:buSzPts val="1400"/>
              <a:buChar char="●"/>
              <a:defRPr sz="1867"/>
            </a:lvl7pPr>
            <a:lvl8pPr marL="4876678" lvl="7" indent="-423323" rtl="0">
              <a:spcBef>
                <a:spcPts val="0"/>
              </a:spcBef>
              <a:spcAft>
                <a:spcPts val="0"/>
              </a:spcAft>
              <a:buSzPts val="1400"/>
              <a:buChar char="○"/>
              <a:defRPr sz="1867"/>
            </a:lvl8pPr>
            <a:lvl9pPr marL="5486263" lvl="8" indent="-423323" rtl="0">
              <a:spcBef>
                <a:spcPts val="0"/>
              </a:spcBef>
              <a:spcAft>
                <a:spcPts val="0"/>
              </a:spcAft>
              <a:buSzPts val="1400"/>
              <a:buChar char="■"/>
              <a:defRPr sz="1867"/>
            </a:lvl9pPr>
          </a:lstStyle>
          <a:p>
            <a:endParaRPr/>
          </a:p>
        </p:txBody>
      </p:sp>
      <p:sp>
        <p:nvSpPr>
          <p:cNvPr id="119" name="Google Shape;119;p8"/>
          <p:cNvSpPr txBox="1">
            <a:spLocks noGrp="1"/>
          </p:cNvSpPr>
          <p:nvPr>
            <p:ph type="body" idx="2"/>
          </p:nvPr>
        </p:nvSpPr>
        <p:spPr>
          <a:xfrm>
            <a:off x="6297831" y="2066867"/>
            <a:ext cx="2267200" cy="4500800"/>
          </a:xfrm>
          <a:prstGeom prst="rect">
            <a:avLst/>
          </a:prstGeom>
        </p:spPr>
        <p:txBody>
          <a:bodyPr spcFirstLastPara="1" wrap="square" lIns="91425" tIns="91425" rIns="91425" bIns="91425" anchor="t" anchorCtr="0">
            <a:noAutofit/>
          </a:bodyPr>
          <a:lstStyle>
            <a:lvl1pPr marL="609585" lvl="0" indent="-423323" rtl="0">
              <a:spcBef>
                <a:spcPts val="800"/>
              </a:spcBef>
              <a:spcAft>
                <a:spcPts val="0"/>
              </a:spcAft>
              <a:buSzPts val="1400"/>
              <a:buChar char="◎"/>
              <a:defRPr sz="1867"/>
            </a:lvl1pPr>
            <a:lvl2pPr marL="1219170" lvl="1" indent="-423323" rtl="0">
              <a:spcBef>
                <a:spcPts val="0"/>
              </a:spcBef>
              <a:spcAft>
                <a:spcPts val="0"/>
              </a:spcAft>
              <a:buSzPts val="1400"/>
              <a:buChar char="◉"/>
              <a:defRPr sz="1867"/>
            </a:lvl2pPr>
            <a:lvl3pPr marL="1828754" lvl="2" indent="-423323" rtl="0">
              <a:spcBef>
                <a:spcPts val="0"/>
              </a:spcBef>
              <a:spcAft>
                <a:spcPts val="0"/>
              </a:spcAft>
              <a:buSzPts val="1400"/>
              <a:buChar char="￮"/>
              <a:defRPr sz="1867"/>
            </a:lvl3pPr>
            <a:lvl4pPr marL="2438339" lvl="3" indent="-423323" rtl="0">
              <a:spcBef>
                <a:spcPts val="0"/>
              </a:spcBef>
              <a:spcAft>
                <a:spcPts val="0"/>
              </a:spcAft>
              <a:buSzPts val="1400"/>
              <a:buChar char="●"/>
              <a:defRPr sz="1867"/>
            </a:lvl4pPr>
            <a:lvl5pPr marL="3047924" lvl="4" indent="-423323" rtl="0">
              <a:spcBef>
                <a:spcPts val="0"/>
              </a:spcBef>
              <a:spcAft>
                <a:spcPts val="0"/>
              </a:spcAft>
              <a:buSzPts val="1400"/>
              <a:buChar char="○"/>
              <a:defRPr sz="1867"/>
            </a:lvl5pPr>
            <a:lvl6pPr marL="3657509" lvl="5" indent="-423323" rtl="0">
              <a:spcBef>
                <a:spcPts val="0"/>
              </a:spcBef>
              <a:spcAft>
                <a:spcPts val="0"/>
              </a:spcAft>
              <a:buSzPts val="1400"/>
              <a:buChar char="■"/>
              <a:defRPr sz="1867"/>
            </a:lvl6pPr>
            <a:lvl7pPr marL="4267093" lvl="6" indent="-423323" rtl="0">
              <a:spcBef>
                <a:spcPts val="0"/>
              </a:spcBef>
              <a:spcAft>
                <a:spcPts val="0"/>
              </a:spcAft>
              <a:buSzPts val="1400"/>
              <a:buChar char="●"/>
              <a:defRPr sz="1867"/>
            </a:lvl7pPr>
            <a:lvl8pPr marL="4876678" lvl="7" indent="-423323" rtl="0">
              <a:spcBef>
                <a:spcPts val="0"/>
              </a:spcBef>
              <a:spcAft>
                <a:spcPts val="0"/>
              </a:spcAft>
              <a:buSzPts val="1400"/>
              <a:buChar char="○"/>
              <a:defRPr sz="1867"/>
            </a:lvl8pPr>
            <a:lvl9pPr marL="5486263" lvl="8" indent="-423323" rtl="0">
              <a:spcBef>
                <a:spcPts val="0"/>
              </a:spcBef>
              <a:spcAft>
                <a:spcPts val="0"/>
              </a:spcAft>
              <a:buSzPts val="1400"/>
              <a:buChar char="■"/>
              <a:defRPr sz="1867"/>
            </a:lvl9pPr>
          </a:lstStyle>
          <a:p>
            <a:endParaRPr/>
          </a:p>
        </p:txBody>
      </p:sp>
      <p:sp>
        <p:nvSpPr>
          <p:cNvPr id="120" name="Google Shape;120;p8"/>
          <p:cNvSpPr txBox="1">
            <a:spLocks noGrp="1"/>
          </p:cNvSpPr>
          <p:nvPr>
            <p:ph type="body" idx="3"/>
          </p:nvPr>
        </p:nvSpPr>
        <p:spPr>
          <a:xfrm>
            <a:off x="8681161" y="2066867"/>
            <a:ext cx="2267200" cy="4500800"/>
          </a:xfrm>
          <a:prstGeom prst="rect">
            <a:avLst/>
          </a:prstGeom>
        </p:spPr>
        <p:txBody>
          <a:bodyPr spcFirstLastPara="1" wrap="square" lIns="91425" tIns="91425" rIns="91425" bIns="91425" anchor="t" anchorCtr="0">
            <a:noAutofit/>
          </a:bodyPr>
          <a:lstStyle>
            <a:lvl1pPr marL="609585" lvl="0" indent="-423323" rtl="0">
              <a:spcBef>
                <a:spcPts val="800"/>
              </a:spcBef>
              <a:spcAft>
                <a:spcPts val="0"/>
              </a:spcAft>
              <a:buSzPts val="1400"/>
              <a:buChar char="◎"/>
              <a:defRPr sz="1867"/>
            </a:lvl1pPr>
            <a:lvl2pPr marL="1219170" lvl="1" indent="-423323" rtl="0">
              <a:spcBef>
                <a:spcPts val="0"/>
              </a:spcBef>
              <a:spcAft>
                <a:spcPts val="0"/>
              </a:spcAft>
              <a:buSzPts val="1400"/>
              <a:buChar char="◉"/>
              <a:defRPr sz="1867"/>
            </a:lvl2pPr>
            <a:lvl3pPr marL="1828754" lvl="2" indent="-423323" rtl="0">
              <a:spcBef>
                <a:spcPts val="0"/>
              </a:spcBef>
              <a:spcAft>
                <a:spcPts val="0"/>
              </a:spcAft>
              <a:buSzPts val="1400"/>
              <a:buChar char="￮"/>
              <a:defRPr sz="1867"/>
            </a:lvl3pPr>
            <a:lvl4pPr marL="2438339" lvl="3" indent="-423323" rtl="0">
              <a:spcBef>
                <a:spcPts val="0"/>
              </a:spcBef>
              <a:spcAft>
                <a:spcPts val="0"/>
              </a:spcAft>
              <a:buSzPts val="1400"/>
              <a:buChar char="●"/>
              <a:defRPr sz="1867"/>
            </a:lvl4pPr>
            <a:lvl5pPr marL="3047924" lvl="4" indent="-423323" rtl="0">
              <a:spcBef>
                <a:spcPts val="0"/>
              </a:spcBef>
              <a:spcAft>
                <a:spcPts val="0"/>
              </a:spcAft>
              <a:buSzPts val="1400"/>
              <a:buChar char="○"/>
              <a:defRPr sz="1867"/>
            </a:lvl5pPr>
            <a:lvl6pPr marL="3657509" lvl="5" indent="-423323" rtl="0">
              <a:spcBef>
                <a:spcPts val="0"/>
              </a:spcBef>
              <a:spcAft>
                <a:spcPts val="0"/>
              </a:spcAft>
              <a:buSzPts val="1400"/>
              <a:buChar char="■"/>
              <a:defRPr sz="1867"/>
            </a:lvl6pPr>
            <a:lvl7pPr marL="4267093" lvl="6" indent="-423323" rtl="0">
              <a:spcBef>
                <a:spcPts val="0"/>
              </a:spcBef>
              <a:spcAft>
                <a:spcPts val="0"/>
              </a:spcAft>
              <a:buSzPts val="1400"/>
              <a:buChar char="●"/>
              <a:defRPr sz="1867"/>
            </a:lvl7pPr>
            <a:lvl8pPr marL="4876678" lvl="7" indent="-423323" rtl="0">
              <a:spcBef>
                <a:spcPts val="0"/>
              </a:spcBef>
              <a:spcAft>
                <a:spcPts val="0"/>
              </a:spcAft>
              <a:buSzPts val="1400"/>
              <a:buChar char="○"/>
              <a:defRPr sz="1867"/>
            </a:lvl8pPr>
            <a:lvl9pPr marL="5486263" lvl="8" indent="-423323" rtl="0">
              <a:spcBef>
                <a:spcPts val="0"/>
              </a:spcBef>
              <a:spcAft>
                <a:spcPts val="0"/>
              </a:spcAft>
              <a:buSzPts val="1400"/>
              <a:buChar char="■"/>
              <a:defRPr sz="1867"/>
            </a:lvl9pPr>
          </a:lstStyle>
          <a:p>
            <a:endParaRPr/>
          </a:p>
        </p:txBody>
      </p:sp>
      <p:sp>
        <p:nvSpPr>
          <p:cNvPr id="121" name="Google Shape;121;p8"/>
          <p:cNvSpPr/>
          <p:nvPr/>
        </p:nvSpPr>
        <p:spPr>
          <a:xfrm>
            <a:off x="1355300" y="3975467"/>
            <a:ext cx="587200" cy="587200"/>
          </a:xfrm>
          <a:prstGeom prst="ellipse">
            <a:avLst/>
          </a:prstGeom>
          <a:solidFill>
            <a:srgbClr val="65BB48">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22" name="Google Shape;122;p8"/>
          <p:cNvSpPr/>
          <p:nvPr/>
        </p:nvSpPr>
        <p:spPr>
          <a:xfrm>
            <a:off x="-91633" y="4461533"/>
            <a:ext cx="1092800" cy="1092800"/>
          </a:xfrm>
          <a:prstGeom prst="ellipse">
            <a:avLst/>
          </a:prstGeom>
          <a:noFill/>
          <a:ln w="9525" cap="flat" cmpd="sng">
            <a:solidFill>
              <a:srgbClr val="00D1C6"/>
            </a:solidFill>
            <a:prstDash val="dash"/>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23" name="Google Shape;123;p8"/>
          <p:cNvSpPr/>
          <p:nvPr/>
        </p:nvSpPr>
        <p:spPr>
          <a:xfrm>
            <a:off x="1815300" y="187633"/>
            <a:ext cx="1150400" cy="1151200"/>
          </a:xfrm>
          <a:prstGeom prst="donut">
            <a:avLst>
              <a:gd name="adj" fmla="val 43200"/>
            </a:avLst>
          </a:prstGeom>
          <a:solidFill>
            <a:srgbClr val="E8004C">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24" name="Google Shape;124;p8"/>
          <p:cNvSpPr/>
          <p:nvPr/>
        </p:nvSpPr>
        <p:spPr>
          <a:xfrm>
            <a:off x="1917500" y="4562667"/>
            <a:ext cx="1416000" cy="1416000"/>
          </a:xfrm>
          <a:prstGeom prst="donut">
            <a:avLst>
              <a:gd name="adj" fmla="val 9905"/>
            </a:avLst>
          </a:prstGeom>
          <a:solidFill>
            <a:srgbClr val="BBCD00">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25" name="Google Shape;125;p8"/>
          <p:cNvSpPr/>
          <p:nvPr/>
        </p:nvSpPr>
        <p:spPr>
          <a:xfrm>
            <a:off x="2745900" y="1483300"/>
            <a:ext cx="406400" cy="406400"/>
          </a:xfrm>
          <a:prstGeom prst="ellipse">
            <a:avLst/>
          </a:prstGeom>
          <a:solidFill>
            <a:srgbClr val="ED4A00">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26" name="Google Shape;126;p8"/>
          <p:cNvSpPr/>
          <p:nvPr/>
        </p:nvSpPr>
        <p:spPr>
          <a:xfrm>
            <a:off x="11631333" y="360300"/>
            <a:ext cx="734000" cy="734000"/>
          </a:xfrm>
          <a:prstGeom prst="ellipse">
            <a:avLst/>
          </a:prstGeom>
          <a:solidFill>
            <a:srgbClr val="F8BB00">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27" name="Google Shape;127;p8"/>
          <p:cNvSpPr/>
          <p:nvPr/>
        </p:nvSpPr>
        <p:spPr>
          <a:xfrm>
            <a:off x="11395733" y="811500"/>
            <a:ext cx="530000" cy="530000"/>
          </a:xfrm>
          <a:prstGeom prst="donut">
            <a:avLst>
              <a:gd name="adj" fmla="val 8754"/>
            </a:avLst>
          </a:prstGeom>
          <a:solidFill>
            <a:srgbClr val="65BB48">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28" name="Google Shape;128;p8"/>
          <p:cNvSpPr/>
          <p:nvPr/>
        </p:nvSpPr>
        <p:spPr>
          <a:xfrm>
            <a:off x="10948367" y="1536867"/>
            <a:ext cx="530000" cy="530000"/>
          </a:xfrm>
          <a:prstGeom prst="ellipse">
            <a:avLst/>
          </a:prstGeom>
          <a:solidFill>
            <a:srgbClr val="ED4A00">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29" name="Google Shape;129;p8"/>
          <p:cNvSpPr/>
          <p:nvPr/>
        </p:nvSpPr>
        <p:spPr>
          <a:xfrm>
            <a:off x="10132800" y="-367000"/>
            <a:ext cx="988800" cy="988800"/>
          </a:xfrm>
          <a:prstGeom prst="donut">
            <a:avLst>
              <a:gd name="adj" fmla="val 39163"/>
            </a:avLst>
          </a:prstGeom>
          <a:solidFill>
            <a:srgbClr val="BBCD00">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30" name="Google Shape;130;p8"/>
          <p:cNvSpPr/>
          <p:nvPr/>
        </p:nvSpPr>
        <p:spPr>
          <a:xfrm>
            <a:off x="12045033" y="2490467"/>
            <a:ext cx="250800" cy="250800"/>
          </a:xfrm>
          <a:prstGeom prst="ellipse">
            <a:avLst/>
          </a:prstGeom>
          <a:solidFill>
            <a:srgbClr val="E8004C">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31" name="Google Shape;131;p8"/>
          <p:cNvSpPr/>
          <p:nvPr/>
        </p:nvSpPr>
        <p:spPr>
          <a:xfrm>
            <a:off x="-640300" y="324833"/>
            <a:ext cx="3129600" cy="3129600"/>
          </a:xfrm>
          <a:prstGeom prst="donut">
            <a:avLst>
              <a:gd name="adj" fmla="val 21094"/>
            </a:avLst>
          </a:prstGeom>
          <a:solidFill>
            <a:srgbClr val="F8BB00">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32" name="Google Shape;132;p8"/>
          <p:cNvSpPr/>
          <p:nvPr/>
        </p:nvSpPr>
        <p:spPr>
          <a:xfrm>
            <a:off x="1355300" y="5455600"/>
            <a:ext cx="1610400" cy="1610400"/>
          </a:xfrm>
          <a:prstGeom prst="ellipse">
            <a:avLst/>
          </a:prstGeom>
          <a:solidFill>
            <a:srgbClr val="00ACC3">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33" name="Google Shape;133;p8"/>
          <p:cNvSpPr/>
          <p:nvPr/>
        </p:nvSpPr>
        <p:spPr>
          <a:xfrm>
            <a:off x="272100" y="1237233"/>
            <a:ext cx="1304800" cy="1304800"/>
          </a:xfrm>
          <a:prstGeom prst="ellipse">
            <a:avLst/>
          </a:prstGeom>
          <a:noFill/>
          <a:ln w="9525" cap="flat" cmpd="sng">
            <a:solidFill>
              <a:srgbClr val="BBCD00"/>
            </a:solidFill>
            <a:prstDash val="dash"/>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34" name="Google Shape;134;p8"/>
          <p:cNvSpPr txBox="1">
            <a:spLocks noGrp="1"/>
          </p:cNvSpPr>
          <p:nvPr>
            <p:ph type="sldNum" idx="12"/>
          </p:nvPr>
        </p:nvSpPr>
        <p:spPr>
          <a:xfrm>
            <a:off x="11514167" y="6335500"/>
            <a:ext cx="626400" cy="522000"/>
          </a:xfrm>
          <a:prstGeom prst="rect">
            <a:avLst/>
          </a:prstGeom>
        </p:spPr>
        <p:txBody>
          <a:bodyPr spcFirstLastPara="1" wrap="square" lIns="91425" tIns="91425" rIns="91425" bIns="91425" anchor="t"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1864136902"/>
      </p:ext>
    </p:extLst>
  </p:cSld>
  <p:clrMapOvr>
    <a:masterClrMapping/>
  </p:clrMapOvr>
</p:sldLayout>
</file>

<file path=ppt/slideLayouts/slideLayout522.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135"/>
        <p:cNvGrpSpPr/>
        <p:nvPr/>
      </p:nvGrpSpPr>
      <p:grpSpPr>
        <a:xfrm>
          <a:off x="0" y="0"/>
          <a:ext cx="0" cy="0"/>
          <a:chOff x="0" y="0"/>
          <a:chExt cx="0" cy="0"/>
        </a:xfrm>
      </p:grpSpPr>
      <p:sp>
        <p:nvSpPr>
          <p:cNvPr id="136" name="Google Shape;136;p9"/>
          <p:cNvSpPr txBox="1">
            <a:spLocks noGrp="1"/>
          </p:cNvSpPr>
          <p:nvPr>
            <p:ph type="title"/>
          </p:nvPr>
        </p:nvSpPr>
        <p:spPr>
          <a:xfrm>
            <a:off x="3914500" y="1212067"/>
            <a:ext cx="7034000" cy="854800"/>
          </a:xfrm>
          <a:prstGeom prst="rect">
            <a:avLst/>
          </a:prstGeom>
        </p:spPr>
        <p:txBody>
          <a:bodyPr spcFirstLastPara="1" wrap="square" lIns="91425" tIns="91425" rIns="91425" bIns="91425" anchor="b" anchorCtr="0">
            <a:noAutofit/>
          </a:bodyPr>
          <a:lstStyle>
            <a:lvl1pPr lvl="0">
              <a:spcBef>
                <a:spcPts val="0"/>
              </a:spcBef>
              <a:spcAft>
                <a:spcPts val="0"/>
              </a:spcAft>
              <a:buSzPts val="1800"/>
              <a:buNone/>
              <a:defRPr/>
            </a:lvl1pPr>
            <a:lvl2pPr lvl="1">
              <a:spcBef>
                <a:spcPts val="0"/>
              </a:spcBef>
              <a:spcAft>
                <a:spcPts val="0"/>
              </a:spcAft>
              <a:buSzPts val="1800"/>
              <a:buNone/>
              <a:defRPr/>
            </a:lvl2pPr>
            <a:lvl3pPr lvl="2">
              <a:spcBef>
                <a:spcPts val="0"/>
              </a:spcBef>
              <a:spcAft>
                <a:spcPts val="0"/>
              </a:spcAft>
              <a:buSzPts val="1800"/>
              <a:buNone/>
              <a:defRPr/>
            </a:lvl3pPr>
            <a:lvl4pPr lvl="3">
              <a:spcBef>
                <a:spcPts val="0"/>
              </a:spcBef>
              <a:spcAft>
                <a:spcPts val="0"/>
              </a:spcAft>
              <a:buSzPts val="1800"/>
              <a:buNone/>
              <a:defRPr/>
            </a:lvl4pPr>
            <a:lvl5pPr lvl="4">
              <a:spcBef>
                <a:spcPts val="0"/>
              </a:spcBef>
              <a:spcAft>
                <a:spcPts val="0"/>
              </a:spcAft>
              <a:buSzPts val="1800"/>
              <a:buNone/>
              <a:defRPr/>
            </a:lvl5pPr>
            <a:lvl6pPr lvl="5">
              <a:spcBef>
                <a:spcPts val="0"/>
              </a:spcBef>
              <a:spcAft>
                <a:spcPts val="0"/>
              </a:spcAft>
              <a:buSzPts val="1800"/>
              <a:buNone/>
              <a:defRPr/>
            </a:lvl6pPr>
            <a:lvl7pPr lvl="6">
              <a:spcBef>
                <a:spcPts val="0"/>
              </a:spcBef>
              <a:spcAft>
                <a:spcPts val="0"/>
              </a:spcAft>
              <a:buSzPts val="1800"/>
              <a:buNone/>
              <a:defRPr/>
            </a:lvl7pPr>
            <a:lvl8pPr lvl="7">
              <a:spcBef>
                <a:spcPts val="0"/>
              </a:spcBef>
              <a:spcAft>
                <a:spcPts val="0"/>
              </a:spcAft>
              <a:buSzPts val="1800"/>
              <a:buNone/>
              <a:defRPr/>
            </a:lvl8pPr>
            <a:lvl9pPr lvl="8">
              <a:spcBef>
                <a:spcPts val="0"/>
              </a:spcBef>
              <a:spcAft>
                <a:spcPts val="0"/>
              </a:spcAft>
              <a:buSzPts val="1800"/>
              <a:buNone/>
              <a:defRPr/>
            </a:lvl9pPr>
          </a:lstStyle>
          <a:p>
            <a:endParaRPr/>
          </a:p>
        </p:txBody>
      </p:sp>
      <p:sp>
        <p:nvSpPr>
          <p:cNvPr id="137" name="Google Shape;137;p9"/>
          <p:cNvSpPr/>
          <p:nvPr/>
        </p:nvSpPr>
        <p:spPr>
          <a:xfrm>
            <a:off x="1707584" y="4892200"/>
            <a:ext cx="274800" cy="274800"/>
          </a:xfrm>
          <a:prstGeom prst="ellipse">
            <a:avLst/>
          </a:prstGeom>
          <a:solidFill>
            <a:srgbClr val="00D1C6">
              <a:alpha val="8692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38" name="Google Shape;138;p9"/>
          <p:cNvSpPr/>
          <p:nvPr/>
        </p:nvSpPr>
        <p:spPr>
          <a:xfrm>
            <a:off x="240667" y="5364333"/>
            <a:ext cx="1827600" cy="1827600"/>
          </a:xfrm>
          <a:prstGeom prst="ellipse">
            <a:avLst/>
          </a:prstGeom>
          <a:solidFill>
            <a:srgbClr val="BBCD00">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39" name="Google Shape;139;p9"/>
          <p:cNvSpPr/>
          <p:nvPr/>
        </p:nvSpPr>
        <p:spPr>
          <a:xfrm>
            <a:off x="328061" y="4284195"/>
            <a:ext cx="608000" cy="608000"/>
          </a:xfrm>
          <a:prstGeom prst="ellipse">
            <a:avLst/>
          </a:prstGeom>
          <a:solidFill>
            <a:srgbClr val="65BB48">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40" name="Google Shape;140;p9"/>
          <p:cNvSpPr/>
          <p:nvPr/>
        </p:nvSpPr>
        <p:spPr>
          <a:xfrm>
            <a:off x="95333" y="4051467"/>
            <a:ext cx="1073200" cy="1073200"/>
          </a:xfrm>
          <a:prstGeom prst="ellipse">
            <a:avLst/>
          </a:prstGeom>
          <a:noFill/>
          <a:ln w="9525" cap="flat" cmpd="sng">
            <a:solidFill>
              <a:srgbClr val="65BB48"/>
            </a:solidFill>
            <a:prstDash val="dash"/>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41" name="Google Shape;141;p9"/>
          <p:cNvSpPr/>
          <p:nvPr/>
        </p:nvSpPr>
        <p:spPr>
          <a:xfrm>
            <a:off x="1707600" y="2144633"/>
            <a:ext cx="1391200" cy="1392000"/>
          </a:xfrm>
          <a:prstGeom prst="donut">
            <a:avLst>
              <a:gd name="adj" fmla="val 43200"/>
            </a:avLst>
          </a:prstGeom>
          <a:solidFill>
            <a:srgbClr val="F8BB00">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42" name="Google Shape;142;p9"/>
          <p:cNvSpPr/>
          <p:nvPr/>
        </p:nvSpPr>
        <p:spPr>
          <a:xfrm>
            <a:off x="2187300" y="-269167"/>
            <a:ext cx="1000400" cy="1000400"/>
          </a:xfrm>
          <a:prstGeom prst="ellipse">
            <a:avLst/>
          </a:prstGeom>
          <a:solidFill>
            <a:srgbClr val="ED4A00">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43" name="Google Shape;143;p9"/>
          <p:cNvSpPr/>
          <p:nvPr/>
        </p:nvSpPr>
        <p:spPr>
          <a:xfrm>
            <a:off x="-640300" y="324833"/>
            <a:ext cx="3129600" cy="3129600"/>
          </a:xfrm>
          <a:prstGeom prst="donut">
            <a:avLst>
              <a:gd name="adj" fmla="val 6129"/>
            </a:avLst>
          </a:prstGeom>
          <a:solidFill>
            <a:srgbClr val="E8004C">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44" name="Google Shape;144;p9"/>
          <p:cNvSpPr/>
          <p:nvPr/>
        </p:nvSpPr>
        <p:spPr>
          <a:xfrm>
            <a:off x="-297300" y="667833"/>
            <a:ext cx="2443600" cy="2443600"/>
          </a:xfrm>
          <a:prstGeom prst="ellipse">
            <a:avLst/>
          </a:prstGeom>
          <a:noFill/>
          <a:ln w="9525" cap="flat" cmpd="sng">
            <a:solidFill>
              <a:srgbClr val="ED4A00"/>
            </a:solidFill>
            <a:prstDash val="dash"/>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45" name="Google Shape;145;p9"/>
          <p:cNvSpPr/>
          <p:nvPr/>
        </p:nvSpPr>
        <p:spPr>
          <a:xfrm>
            <a:off x="1707600" y="5266833"/>
            <a:ext cx="1000400" cy="1000400"/>
          </a:xfrm>
          <a:prstGeom prst="ellipse">
            <a:avLst/>
          </a:prstGeom>
          <a:solidFill>
            <a:srgbClr val="00ACC3">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46" name="Google Shape;146;p9"/>
          <p:cNvSpPr/>
          <p:nvPr/>
        </p:nvSpPr>
        <p:spPr>
          <a:xfrm>
            <a:off x="10550667" y="800300"/>
            <a:ext cx="734000" cy="734000"/>
          </a:xfrm>
          <a:prstGeom prst="ellipse">
            <a:avLst/>
          </a:prstGeom>
          <a:solidFill>
            <a:srgbClr val="00D1C6">
              <a:alpha val="8692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47" name="Google Shape;147;p9"/>
          <p:cNvSpPr/>
          <p:nvPr/>
        </p:nvSpPr>
        <p:spPr>
          <a:xfrm>
            <a:off x="11604533" y="2144633"/>
            <a:ext cx="382800" cy="382800"/>
          </a:xfrm>
          <a:prstGeom prst="donut">
            <a:avLst>
              <a:gd name="adj" fmla="val 18608"/>
            </a:avLst>
          </a:prstGeom>
          <a:solidFill>
            <a:srgbClr val="ED4A00">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48" name="Google Shape;148;p9"/>
          <p:cNvSpPr/>
          <p:nvPr/>
        </p:nvSpPr>
        <p:spPr>
          <a:xfrm>
            <a:off x="11745836" y="1181919"/>
            <a:ext cx="555200" cy="555200"/>
          </a:xfrm>
          <a:prstGeom prst="ellipse">
            <a:avLst/>
          </a:prstGeom>
          <a:solidFill>
            <a:srgbClr val="F8BB00">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49" name="Google Shape;149;p9"/>
          <p:cNvSpPr/>
          <p:nvPr/>
        </p:nvSpPr>
        <p:spPr>
          <a:xfrm>
            <a:off x="10824000" y="-326067"/>
            <a:ext cx="988800" cy="988800"/>
          </a:xfrm>
          <a:prstGeom prst="donut">
            <a:avLst>
              <a:gd name="adj" fmla="val 37879"/>
            </a:avLst>
          </a:prstGeom>
          <a:solidFill>
            <a:srgbClr val="00ACC3">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50" name="Google Shape;150;p9"/>
          <p:cNvSpPr/>
          <p:nvPr/>
        </p:nvSpPr>
        <p:spPr>
          <a:xfrm>
            <a:off x="10418300" y="417033"/>
            <a:ext cx="250800" cy="250800"/>
          </a:xfrm>
          <a:prstGeom prst="ellipse">
            <a:avLst/>
          </a:prstGeom>
          <a:solidFill>
            <a:srgbClr val="BBCD00">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51" name="Google Shape;151;p9"/>
          <p:cNvSpPr/>
          <p:nvPr/>
        </p:nvSpPr>
        <p:spPr>
          <a:xfrm>
            <a:off x="11529200" y="965284"/>
            <a:ext cx="988800" cy="988800"/>
          </a:xfrm>
          <a:prstGeom prst="ellipse">
            <a:avLst/>
          </a:prstGeom>
          <a:noFill/>
          <a:ln w="9525" cap="flat" cmpd="sng">
            <a:solidFill>
              <a:srgbClr val="F8BB00"/>
            </a:solidFill>
            <a:prstDash val="dash"/>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52" name="Google Shape;152;p9"/>
          <p:cNvSpPr txBox="1">
            <a:spLocks noGrp="1"/>
          </p:cNvSpPr>
          <p:nvPr>
            <p:ph type="sldNum" idx="12"/>
          </p:nvPr>
        </p:nvSpPr>
        <p:spPr>
          <a:xfrm>
            <a:off x="11514167" y="6335500"/>
            <a:ext cx="626400" cy="522000"/>
          </a:xfrm>
          <a:prstGeom prst="rect">
            <a:avLst/>
          </a:prstGeom>
        </p:spPr>
        <p:txBody>
          <a:bodyPr spcFirstLastPara="1" wrap="square" lIns="91425" tIns="91425" rIns="91425" bIns="91425" anchor="t"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1986299272"/>
      </p:ext>
    </p:extLst>
  </p:cSld>
  <p:clrMapOvr>
    <a:masterClrMapping/>
  </p:clrMapOvr>
</p:sldLayout>
</file>

<file path=ppt/slideLayouts/slideLayout523.xml><?xml version="1.0" encoding="utf-8"?>
<p:sldLayout xmlns:a="http://schemas.openxmlformats.org/drawingml/2006/main" xmlns:r="http://schemas.openxmlformats.org/officeDocument/2006/relationships" xmlns:p="http://schemas.openxmlformats.org/presentationml/2006/main" matchingName="Caption">
  <p:cSld name="Caption">
    <p:spTree>
      <p:nvGrpSpPr>
        <p:cNvPr id="1" name="Shape 153"/>
        <p:cNvGrpSpPr/>
        <p:nvPr/>
      </p:nvGrpSpPr>
      <p:grpSpPr>
        <a:xfrm>
          <a:off x="0" y="0"/>
          <a:ext cx="0" cy="0"/>
          <a:chOff x="0" y="0"/>
          <a:chExt cx="0" cy="0"/>
        </a:xfrm>
      </p:grpSpPr>
      <p:sp>
        <p:nvSpPr>
          <p:cNvPr id="154" name="Google Shape;154;p10"/>
          <p:cNvSpPr/>
          <p:nvPr/>
        </p:nvSpPr>
        <p:spPr>
          <a:xfrm>
            <a:off x="1596633" y="-1070367"/>
            <a:ext cx="8998800" cy="8998800"/>
          </a:xfrm>
          <a:prstGeom prst="ellipse">
            <a:avLst/>
          </a:prstGeom>
          <a:noFill/>
          <a:ln w="9525" cap="flat" cmpd="sng">
            <a:solidFill>
              <a:srgbClr val="A1BECC"/>
            </a:solidFill>
            <a:prstDash val="dash"/>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55" name="Google Shape;155;p10"/>
          <p:cNvSpPr txBox="1">
            <a:spLocks noGrp="1"/>
          </p:cNvSpPr>
          <p:nvPr>
            <p:ph type="body" idx="1"/>
          </p:nvPr>
        </p:nvSpPr>
        <p:spPr>
          <a:xfrm>
            <a:off x="1661633" y="5570267"/>
            <a:ext cx="8868800" cy="692800"/>
          </a:xfrm>
          <a:prstGeom prst="rect">
            <a:avLst/>
          </a:prstGeom>
        </p:spPr>
        <p:txBody>
          <a:bodyPr spcFirstLastPara="1" wrap="square" lIns="91425" tIns="91425" rIns="91425" bIns="91425" anchor="t" anchorCtr="0">
            <a:noAutofit/>
          </a:bodyPr>
          <a:lstStyle>
            <a:lvl1pPr marL="609585" lvl="0" indent="-304792" algn="ctr">
              <a:spcBef>
                <a:spcPts val="480"/>
              </a:spcBef>
              <a:spcAft>
                <a:spcPts val="0"/>
              </a:spcAft>
              <a:buSzPts val="1600"/>
              <a:buNone/>
              <a:defRPr sz="2133"/>
            </a:lvl1pPr>
          </a:lstStyle>
          <a:p>
            <a:endParaRPr/>
          </a:p>
        </p:txBody>
      </p:sp>
      <p:sp>
        <p:nvSpPr>
          <p:cNvPr id="156" name="Google Shape;156;p10"/>
          <p:cNvSpPr/>
          <p:nvPr/>
        </p:nvSpPr>
        <p:spPr>
          <a:xfrm rot="10800000">
            <a:off x="11607933" y="5036351"/>
            <a:ext cx="823200" cy="823200"/>
          </a:xfrm>
          <a:prstGeom prst="ellipse">
            <a:avLst/>
          </a:prstGeom>
          <a:solidFill>
            <a:srgbClr val="00D1C6">
              <a:alpha val="8692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57" name="Google Shape;157;p10"/>
          <p:cNvSpPr/>
          <p:nvPr/>
        </p:nvSpPr>
        <p:spPr>
          <a:xfrm rot="10800000">
            <a:off x="811667" y="1121815"/>
            <a:ext cx="687200" cy="687200"/>
          </a:xfrm>
          <a:prstGeom prst="donut">
            <a:avLst>
              <a:gd name="adj" fmla="val 18608"/>
            </a:avLst>
          </a:prstGeom>
          <a:solidFill>
            <a:srgbClr val="F8BB00">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58" name="Google Shape;158;p10"/>
          <p:cNvSpPr/>
          <p:nvPr/>
        </p:nvSpPr>
        <p:spPr>
          <a:xfrm rot="10800000">
            <a:off x="10926695" y="6071067"/>
            <a:ext cx="1108800" cy="1108800"/>
          </a:xfrm>
          <a:prstGeom prst="donut">
            <a:avLst>
              <a:gd name="adj" fmla="val 37879"/>
            </a:avLst>
          </a:prstGeom>
          <a:solidFill>
            <a:srgbClr val="00ACC3">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59" name="Google Shape;159;p10"/>
          <p:cNvSpPr/>
          <p:nvPr/>
        </p:nvSpPr>
        <p:spPr>
          <a:xfrm rot="10800000">
            <a:off x="11277845" y="5578351"/>
            <a:ext cx="281200" cy="281200"/>
          </a:xfrm>
          <a:prstGeom prst="ellipse">
            <a:avLst/>
          </a:prstGeom>
          <a:solidFill>
            <a:srgbClr val="BBCD00">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60" name="Google Shape;160;p10"/>
          <p:cNvSpPr/>
          <p:nvPr/>
        </p:nvSpPr>
        <p:spPr>
          <a:xfrm rot="10800000">
            <a:off x="-204196" y="-592729"/>
            <a:ext cx="1504400" cy="1504400"/>
          </a:xfrm>
          <a:prstGeom prst="ellipse">
            <a:avLst/>
          </a:prstGeom>
          <a:noFill/>
          <a:ln w="9525" cap="flat" cmpd="sng">
            <a:solidFill>
              <a:srgbClr val="ED4A00"/>
            </a:solidFill>
            <a:prstDash val="dash"/>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61" name="Google Shape;161;p10"/>
          <p:cNvSpPr/>
          <p:nvPr/>
        </p:nvSpPr>
        <p:spPr>
          <a:xfrm rot="10800000">
            <a:off x="10682688" y="177855"/>
            <a:ext cx="579600" cy="579600"/>
          </a:xfrm>
          <a:prstGeom prst="donut">
            <a:avLst>
              <a:gd name="adj" fmla="val 8754"/>
            </a:avLst>
          </a:prstGeom>
          <a:solidFill>
            <a:srgbClr val="65BB48">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62" name="Google Shape;162;p10"/>
          <p:cNvSpPr/>
          <p:nvPr/>
        </p:nvSpPr>
        <p:spPr>
          <a:xfrm rot="10800000">
            <a:off x="-98103" y="1122000"/>
            <a:ext cx="441200" cy="441200"/>
          </a:xfrm>
          <a:prstGeom prst="ellipse">
            <a:avLst/>
          </a:prstGeom>
          <a:solidFill>
            <a:srgbClr val="ED4A00">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63" name="Google Shape;163;p10"/>
          <p:cNvSpPr/>
          <p:nvPr/>
        </p:nvSpPr>
        <p:spPr>
          <a:xfrm rot="10800000">
            <a:off x="11349533" y="177872"/>
            <a:ext cx="1081600" cy="1081600"/>
          </a:xfrm>
          <a:prstGeom prst="donut">
            <a:avLst>
              <a:gd name="adj" fmla="val 39163"/>
            </a:avLst>
          </a:prstGeom>
          <a:solidFill>
            <a:srgbClr val="BBCD00">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64" name="Google Shape;164;p10"/>
          <p:cNvSpPr/>
          <p:nvPr/>
        </p:nvSpPr>
        <p:spPr>
          <a:xfrm rot="10800000">
            <a:off x="157331" y="-231203"/>
            <a:ext cx="781600" cy="781600"/>
          </a:xfrm>
          <a:prstGeom prst="ellipse">
            <a:avLst/>
          </a:prstGeom>
          <a:solidFill>
            <a:srgbClr val="E8004C">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65" name="Google Shape;165;p10"/>
          <p:cNvSpPr/>
          <p:nvPr/>
        </p:nvSpPr>
        <p:spPr>
          <a:xfrm rot="10800000">
            <a:off x="998433" y="6260067"/>
            <a:ext cx="460000" cy="460000"/>
          </a:xfrm>
          <a:prstGeom prst="donut">
            <a:avLst>
              <a:gd name="adj" fmla="val 30568"/>
            </a:avLst>
          </a:prstGeom>
          <a:solidFill>
            <a:srgbClr val="65BB48">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66" name="Google Shape;166;p10"/>
          <p:cNvSpPr/>
          <p:nvPr/>
        </p:nvSpPr>
        <p:spPr>
          <a:xfrm rot="10800000">
            <a:off x="-143715" y="5678711"/>
            <a:ext cx="884000" cy="884000"/>
          </a:xfrm>
          <a:prstGeom prst="ellipse">
            <a:avLst/>
          </a:prstGeom>
          <a:solidFill>
            <a:srgbClr val="F8BB00">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67" name="Google Shape;167;p10"/>
          <p:cNvSpPr/>
          <p:nvPr/>
        </p:nvSpPr>
        <p:spPr>
          <a:xfrm rot="10800000">
            <a:off x="-422216" y="4591379"/>
            <a:ext cx="674800" cy="674800"/>
          </a:xfrm>
          <a:prstGeom prst="ellipse">
            <a:avLst/>
          </a:prstGeom>
          <a:solidFill>
            <a:srgbClr val="BBCD00">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68" name="Google Shape;168;p10"/>
          <p:cNvSpPr/>
          <p:nvPr/>
        </p:nvSpPr>
        <p:spPr>
          <a:xfrm rot="10800000">
            <a:off x="-301560" y="5520867"/>
            <a:ext cx="1199200" cy="1199200"/>
          </a:xfrm>
          <a:prstGeom prst="ellipse">
            <a:avLst/>
          </a:prstGeom>
          <a:noFill/>
          <a:ln w="9525" cap="flat" cmpd="sng">
            <a:solidFill>
              <a:srgbClr val="F8BB00"/>
            </a:solidFill>
            <a:prstDash val="dash"/>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69" name="Google Shape;169;p10"/>
          <p:cNvSpPr/>
          <p:nvPr/>
        </p:nvSpPr>
        <p:spPr>
          <a:xfrm rot="10800000">
            <a:off x="11600855" y="1467000"/>
            <a:ext cx="444400" cy="444400"/>
          </a:xfrm>
          <a:prstGeom prst="ellipse">
            <a:avLst/>
          </a:prstGeom>
          <a:solidFill>
            <a:srgbClr val="00D1C6">
              <a:alpha val="8692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70" name="Google Shape;170;p10"/>
          <p:cNvSpPr txBox="1">
            <a:spLocks noGrp="1"/>
          </p:cNvSpPr>
          <p:nvPr>
            <p:ph type="sldNum" idx="12"/>
          </p:nvPr>
        </p:nvSpPr>
        <p:spPr>
          <a:xfrm>
            <a:off x="5782800" y="6335500"/>
            <a:ext cx="626400" cy="522000"/>
          </a:xfrm>
          <a:prstGeom prst="rect">
            <a:avLst/>
          </a:prstGeom>
        </p:spPr>
        <p:txBody>
          <a:bodyPr spcFirstLastPara="1" wrap="square" lIns="91425" tIns="91425" rIns="91425" bIns="91425" anchor="t" anchorCtr="0">
            <a:noAutofit/>
          </a:bodyPr>
          <a:lstStyle>
            <a:lvl1pPr lvl="0" algn="ctr" rtl="0">
              <a:buNone/>
              <a:defRPr/>
            </a:lvl1pPr>
            <a:lvl2pPr lvl="1" algn="ctr" rtl="0">
              <a:buNone/>
              <a:defRPr/>
            </a:lvl2pPr>
            <a:lvl3pPr lvl="2" algn="ctr" rtl="0">
              <a:buNone/>
              <a:defRPr/>
            </a:lvl3pPr>
            <a:lvl4pPr lvl="3" algn="ctr" rtl="0">
              <a:buNone/>
              <a:defRPr/>
            </a:lvl4pPr>
            <a:lvl5pPr lvl="4" algn="ctr" rtl="0">
              <a:buNone/>
              <a:defRPr/>
            </a:lvl5pPr>
            <a:lvl6pPr lvl="5" algn="ctr" rtl="0">
              <a:buNone/>
              <a:defRPr/>
            </a:lvl6pPr>
            <a:lvl7pPr lvl="6" algn="ctr" rtl="0">
              <a:buNone/>
              <a:defRPr/>
            </a:lvl7pPr>
            <a:lvl8pPr lvl="7" algn="ctr" rtl="0">
              <a:buNone/>
              <a:defRPr/>
            </a:lvl8pPr>
            <a:lvl9pPr lvl="8" algn="ctr" rtl="0">
              <a:buNone/>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3714574799"/>
      </p:ext>
    </p:extLst>
  </p:cSld>
  <p:clrMapOvr>
    <a:masterClrMapping/>
  </p:clrMapOvr>
</p:sldLayout>
</file>

<file path=ppt/slideLayouts/slideLayout524.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171"/>
        <p:cNvGrpSpPr/>
        <p:nvPr/>
      </p:nvGrpSpPr>
      <p:grpSpPr>
        <a:xfrm>
          <a:off x="0" y="0"/>
          <a:ext cx="0" cy="0"/>
          <a:chOff x="0" y="0"/>
          <a:chExt cx="0" cy="0"/>
        </a:xfrm>
      </p:grpSpPr>
      <p:sp>
        <p:nvSpPr>
          <p:cNvPr id="172" name="Google Shape;172;p11"/>
          <p:cNvSpPr/>
          <p:nvPr/>
        </p:nvSpPr>
        <p:spPr>
          <a:xfrm>
            <a:off x="558800" y="-2108200"/>
            <a:ext cx="11074400" cy="11074400"/>
          </a:xfrm>
          <a:prstGeom prst="ellipse">
            <a:avLst/>
          </a:prstGeom>
          <a:noFill/>
          <a:ln w="9525" cap="flat" cmpd="sng">
            <a:solidFill>
              <a:srgbClr val="A1BECC"/>
            </a:solidFill>
            <a:prstDash val="dash"/>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73" name="Google Shape;173;p11"/>
          <p:cNvSpPr/>
          <p:nvPr/>
        </p:nvSpPr>
        <p:spPr>
          <a:xfrm>
            <a:off x="-218933" y="914900"/>
            <a:ext cx="734000" cy="734000"/>
          </a:xfrm>
          <a:prstGeom prst="ellipse">
            <a:avLst/>
          </a:prstGeom>
          <a:solidFill>
            <a:srgbClr val="00D1C6">
              <a:alpha val="8692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74" name="Google Shape;174;p11"/>
          <p:cNvSpPr/>
          <p:nvPr/>
        </p:nvSpPr>
        <p:spPr>
          <a:xfrm>
            <a:off x="10939333" y="5198400"/>
            <a:ext cx="596000" cy="596000"/>
          </a:xfrm>
          <a:prstGeom prst="donut">
            <a:avLst>
              <a:gd name="adj" fmla="val 18608"/>
            </a:avLst>
          </a:prstGeom>
          <a:solidFill>
            <a:srgbClr val="F8BB00">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75" name="Google Shape;175;p11"/>
          <p:cNvSpPr/>
          <p:nvPr/>
        </p:nvSpPr>
        <p:spPr>
          <a:xfrm>
            <a:off x="133900" y="-262567"/>
            <a:ext cx="988800" cy="988800"/>
          </a:xfrm>
          <a:prstGeom prst="donut">
            <a:avLst>
              <a:gd name="adj" fmla="val 37879"/>
            </a:avLst>
          </a:prstGeom>
          <a:solidFill>
            <a:srgbClr val="00ACC3">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76" name="Google Shape;176;p11"/>
          <p:cNvSpPr/>
          <p:nvPr/>
        </p:nvSpPr>
        <p:spPr>
          <a:xfrm>
            <a:off x="558800" y="914900"/>
            <a:ext cx="250800" cy="250800"/>
          </a:xfrm>
          <a:prstGeom prst="ellipse">
            <a:avLst/>
          </a:prstGeom>
          <a:solidFill>
            <a:srgbClr val="BBCD00">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77" name="Google Shape;177;p11"/>
          <p:cNvSpPr/>
          <p:nvPr/>
        </p:nvSpPr>
        <p:spPr>
          <a:xfrm>
            <a:off x="11111633" y="5976667"/>
            <a:ext cx="1304800" cy="1304800"/>
          </a:xfrm>
          <a:prstGeom prst="ellipse">
            <a:avLst/>
          </a:prstGeom>
          <a:noFill/>
          <a:ln w="9525" cap="flat" cmpd="sng">
            <a:solidFill>
              <a:srgbClr val="ED4A00"/>
            </a:solidFill>
            <a:prstDash val="dash"/>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78" name="Google Shape;178;p11"/>
          <p:cNvSpPr/>
          <p:nvPr/>
        </p:nvSpPr>
        <p:spPr>
          <a:xfrm>
            <a:off x="989000" y="5933000"/>
            <a:ext cx="530000" cy="530000"/>
          </a:xfrm>
          <a:prstGeom prst="donut">
            <a:avLst>
              <a:gd name="adj" fmla="val 8754"/>
            </a:avLst>
          </a:prstGeom>
          <a:solidFill>
            <a:srgbClr val="65BB48">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79" name="Google Shape;179;p11"/>
          <p:cNvSpPr/>
          <p:nvPr/>
        </p:nvSpPr>
        <p:spPr>
          <a:xfrm>
            <a:off x="11941733" y="5411595"/>
            <a:ext cx="382800" cy="382800"/>
          </a:xfrm>
          <a:prstGeom prst="ellipse">
            <a:avLst/>
          </a:prstGeom>
          <a:solidFill>
            <a:srgbClr val="ED4A00">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80" name="Google Shape;180;p11"/>
          <p:cNvSpPr/>
          <p:nvPr/>
        </p:nvSpPr>
        <p:spPr>
          <a:xfrm>
            <a:off x="-218933" y="5703600"/>
            <a:ext cx="988800" cy="988800"/>
          </a:xfrm>
          <a:prstGeom prst="donut">
            <a:avLst>
              <a:gd name="adj" fmla="val 39163"/>
            </a:avLst>
          </a:prstGeom>
          <a:solidFill>
            <a:srgbClr val="BBCD00">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81" name="Google Shape;181;p11"/>
          <p:cNvSpPr/>
          <p:nvPr/>
        </p:nvSpPr>
        <p:spPr>
          <a:xfrm>
            <a:off x="11424967" y="6290000"/>
            <a:ext cx="678000" cy="678000"/>
          </a:xfrm>
          <a:prstGeom prst="ellipse">
            <a:avLst/>
          </a:prstGeom>
          <a:solidFill>
            <a:srgbClr val="E8004C">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82" name="Google Shape;182;p11"/>
          <p:cNvSpPr/>
          <p:nvPr/>
        </p:nvSpPr>
        <p:spPr>
          <a:xfrm>
            <a:off x="10769967" y="298833"/>
            <a:ext cx="406400" cy="406400"/>
          </a:xfrm>
          <a:prstGeom prst="donut">
            <a:avLst>
              <a:gd name="adj" fmla="val 30568"/>
            </a:avLst>
          </a:prstGeom>
          <a:solidFill>
            <a:srgbClr val="65BB48">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83" name="Google Shape;183;p11"/>
          <p:cNvSpPr/>
          <p:nvPr/>
        </p:nvSpPr>
        <p:spPr>
          <a:xfrm>
            <a:off x="11404331" y="437831"/>
            <a:ext cx="780800" cy="780800"/>
          </a:xfrm>
          <a:prstGeom prst="ellipse">
            <a:avLst/>
          </a:prstGeom>
          <a:solidFill>
            <a:srgbClr val="F8BB00">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84" name="Google Shape;184;p11"/>
          <p:cNvSpPr/>
          <p:nvPr/>
        </p:nvSpPr>
        <p:spPr>
          <a:xfrm>
            <a:off x="11835133" y="1583100"/>
            <a:ext cx="596000" cy="596000"/>
          </a:xfrm>
          <a:prstGeom prst="ellipse">
            <a:avLst/>
          </a:prstGeom>
          <a:solidFill>
            <a:srgbClr val="BBCD00">
              <a:alpha val="8667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85" name="Google Shape;185;p11"/>
          <p:cNvSpPr/>
          <p:nvPr/>
        </p:nvSpPr>
        <p:spPr>
          <a:xfrm>
            <a:off x="11265333" y="298833"/>
            <a:ext cx="1059200" cy="1059200"/>
          </a:xfrm>
          <a:prstGeom prst="ellipse">
            <a:avLst/>
          </a:prstGeom>
          <a:noFill/>
          <a:ln w="9525" cap="flat" cmpd="sng">
            <a:solidFill>
              <a:srgbClr val="F8BB00"/>
            </a:solidFill>
            <a:prstDash val="dash"/>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86" name="Google Shape;186;p11"/>
          <p:cNvSpPr/>
          <p:nvPr/>
        </p:nvSpPr>
        <p:spPr>
          <a:xfrm>
            <a:off x="133900" y="5107500"/>
            <a:ext cx="406400" cy="406400"/>
          </a:xfrm>
          <a:prstGeom prst="ellipse">
            <a:avLst/>
          </a:prstGeom>
          <a:solidFill>
            <a:srgbClr val="00D1C6">
              <a:alpha val="8692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87" name="Google Shape;187;p11"/>
          <p:cNvSpPr txBox="1">
            <a:spLocks noGrp="1"/>
          </p:cNvSpPr>
          <p:nvPr>
            <p:ph type="sldNum" idx="12"/>
          </p:nvPr>
        </p:nvSpPr>
        <p:spPr>
          <a:xfrm>
            <a:off x="5782800" y="6335500"/>
            <a:ext cx="626400" cy="522000"/>
          </a:xfrm>
          <a:prstGeom prst="rect">
            <a:avLst/>
          </a:prstGeom>
        </p:spPr>
        <p:txBody>
          <a:bodyPr spcFirstLastPara="1" wrap="square" lIns="91425" tIns="91425" rIns="91425" bIns="91425" anchor="t" anchorCtr="0">
            <a:noAutofit/>
          </a:bodyPr>
          <a:lstStyle>
            <a:lvl1pPr lvl="0" algn="ctr" rtl="0">
              <a:buNone/>
              <a:defRPr/>
            </a:lvl1pPr>
            <a:lvl2pPr lvl="1" algn="ctr" rtl="0">
              <a:buNone/>
              <a:defRPr/>
            </a:lvl2pPr>
            <a:lvl3pPr lvl="2" algn="ctr" rtl="0">
              <a:buNone/>
              <a:defRPr/>
            </a:lvl3pPr>
            <a:lvl4pPr lvl="3" algn="ctr" rtl="0">
              <a:buNone/>
              <a:defRPr/>
            </a:lvl4pPr>
            <a:lvl5pPr lvl="4" algn="ctr" rtl="0">
              <a:buNone/>
              <a:defRPr/>
            </a:lvl5pPr>
            <a:lvl6pPr lvl="5" algn="ctr" rtl="0">
              <a:buNone/>
              <a:defRPr/>
            </a:lvl6pPr>
            <a:lvl7pPr lvl="6" algn="ctr" rtl="0">
              <a:buNone/>
              <a:defRPr/>
            </a:lvl7pPr>
            <a:lvl8pPr lvl="7" algn="ctr" rtl="0">
              <a:buNone/>
              <a:defRPr/>
            </a:lvl8pPr>
            <a:lvl9pPr lvl="8" algn="ctr" rtl="0">
              <a:buNone/>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763275850"/>
      </p:ext>
    </p:extLst>
  </p:cSld>
  <p:clrMapOvr>
    <a:masterClrMapping/>
  </p:clrMapOvr>
</p:sldLayout>
</file>

<file path=ppt/slideLayouts/slideLayout525.xml><?xml version="1.0" encoding="utf-8"?>
<p:sldLayout xmlns:a="http://schemas.openxmlformats.org/drawingml/2006/main" xmlns:r="http://schemas.openxmlformats.org/officeDocument/2006/relationships" xmlns:p="http://schemas.openxmlformats.org/presentationml/2006/main" matchingName="Completely blank">
  <p:cSld name="Completely blank">
    <p:spTree>
      <p:nvGrpSpPr>
        <p:cNvPr id="1" name="Shape 188"/>
        <p:cNvGrpSpPr/>
        <p:nvPr/>
      </p:nvGrpSpPr>
      <p:grpSpPr>
        <a:xfrm>
          <a:off x="0" y="0"/>
          <a:ext cx="0" cy="0"/>
          <a:chOff x="0" y="0"/>
          <a:chExt cx="0" cy="0"/>
        </a:xfrm>
      </p:grpSpPr>
      <p:sp>
        <p:nvSpPr>
          <p:cNvPr id="189" name="Google Shape;189;p12"/>
          <p:cNvSpPr/>
          <p:nvPr/>
        </p:nvSpPr>
        <p:spPr>
          <a:xfrm>
            <a:off x="558800" y="-2108200"/>
            <a:ext cx="11074400" cy="11074400"/>
          </a:xfrm>
          <a:prstGeom prst="ellipse">
            <a:avLst/>
          </a:prstGeom>
          <a:noFill/>
          <a:ln w="9525" cap="flat" cmpd="sng">
            <a:solidFill>
              <a:srgbClr val="A1BECC"/>
            </a:solidFill>
            <a:prstDash val="dash"/>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90" name="Google Shape;190;p12"/>
          <p:cNvSpPr txBox="1">
            <a:spLocks noGrp="1"/>
          </p:cNvSpPr>
          <p:nvPr>
            <p:ph type="sldNum" idx="12"/>
          </p:nvPr>
        </p:nvSpPr>
        <p:spPr>
          <a:xfrm>
            <a:off x="5782800" y="6335500"/>
            <a:ext cx="626400" cy="522000"/>
          </a:xfrm>
          <a:prstGeom prst="rect">
            <a:avLst/>
          </a:prstGeom>
        </p:spPr>
        <p:txBody>
          <a:bodyPr spcFirstLastPara="1" wrap="square" lIns="91425" tIns="91425" rIns="91425" bIns="91425" anchor="t" anchorCtr="0">
            <a:noAutofit/>
          </a:bodyPr>
          <a:lstStyle>
            <a:lvl1pPr lvl="0" algn="ctr" rtl="0">
              <a:buNone/>
              <a:defRPr/>
            </a:lvl1pPr>
            <a:lvl2pPr lvl="1" algn="ctr" rtl="0">
              <a:buNone/>
              <a:defRPr/>
            </a:lvl2pPr>
            <a:lvl3pPr lvl="2" algn="ctr" rtl="0">
              <a:buNone/>
              <a:defRPr/>
            </a:lvl3pPr>
            <a:lvl4pPr lvl="3" algn="ctr" rtl="0">
              <a:buNone/>
              <a:defRPr/>
            </a:lvl4pPr>
            <a:lvl5pPr lvl="4" algn="ctr" rtl="0">
              <a:buNone/>
              <a:defRPr/>
            </a:lvl5pPr>
            <a:lvl6pPr lvl="5" algn="ctr" rtl="0">
              <a:buNone/>
              <a:defRPr/>
            </a:lvl6pPr>
            <a:lvl7pPr lvl="6" algn="ctr" rtl="0">
              <a:buNone/>
              <a:defRPr/>
            </a:lvl7pPr>
            <a:lvl8pPr lvl="7" algn="ctr" rtl="0">
              <a:buNone/>
              <a:defRPr/>
            </a:lvl8pPr>
            <a:lvl9pPr lvl="8" algn="ctr" rtl="0">
              <a:buNone/>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175701878"/>
      </p:ext>
    </p:extLst>
  </p:cSld>
  <p:clrMapOvr>
    <a:masterClrMapping/>
  </p:clrMapOvr>
</p:sldLayout>
</file>

<file path=ppt/slideLayouts/slideLayout526.xml><?xml version="1.0" encoding="utf-8"?>
<p:sldLayout xmlns:a="http://schemas.openxmlformats.org/drawingml/2006/main" xmlns:r="http://schemas.openxmlformats.org/officeDocument/2006/relationships" xmlns:p="http://schemas.openxmlformats.org/presentationml/2006/main" preserve="1" userDrawn="1">
  <p:cSld name="1_Title Slide">
    <p:spTree>
      <p:nvGrpSpPr>
        <p:cNvPr id="1" name=""/>
        <p:cNvGrpSpPr/>
        <p:nvPr/>
      </p:nvGrpSpPr>
      <p:grpSpPr>
        <a:xfrm>
          <a:off x="0" y="0"/>
          <a:ext cx="0" cy="0"/>
          <a:chOff x="0" y="0"/>
          <a:chExt cx="0" cy="0"/>
        </a:xfrm>
      </p:grpSpPr>
    </p:spTree>
    <p:extLst>
      <p:ext uri="{BB962C8B-B14F-4D97-AF65-F5344CB8AC3E}">
        <p14:creationId xmlns:p14="http://schemas.microsoft.com/office/powerpoint/2010/main" val="377685167"/>
      </p:ext>
    </p:extLst>
  </p:cSld>
  <p:clrMapOvr>
    <a:masterClrMapping/>
  </p:clrMapOvr>
</p:sldLayout>
</file>

<file path=ppt/slideLayouts/slideLayout527.xml><?xml version="1.0" encoding="utf-8"?>
<p:sldLayout xmlns:a="http://schemas.openxmlformats.org/drawingml/2006/main" xmlns:r="http://schemas.openxmlformats.org/officeDocument/2006/relationships" xmlns:p="http://schemas.openxmlformats.org/presentationml/2006/main" preserve="1" userDrawn="1">
  <p:cSld name="17_Title Slide">
    <p:spTree>
      <p:nvGrpSpPr>
        <p:cNvPr id="1" name=""/>
        <p:cNvGrpSpPr/>
        <p:nvPr/>
      </p:nvGrpSpPr>
      <p:grpSpPr>
        <a:xfrm>
          <a:off x="0" y="0"/>
          <a:ext cx="0" cy="0"/>
          <a:chOff x="0" y="0"/>
          <a:chExt cx="0" cy="0"/>
        </a:xfrm>
      </p:grpSpPr>
      <p:sp>
        <p:nvSpPr>
          <p:cNvPr id="2" name="Text Placeholder 3"/>
          <p:cNvSpPr>
            <a:spLocks noGrp="1"/>
          </p:cNvSpPr>
          <p:nvPr>
            <p:ph type="body" sz="quarter" idx="11"/>
          </p:nvPr>
        </p:nvSpPr>
        <p:spPr>
          <a:xfrm>
            <a:off x="2115314" y="2140458"/>
            <a:ext cx="7961375" cy="2166366"/>
          </a:xfrm>
        </p:spPr>
        <p:txBody>
          <a:bodyPr anchor="ctr">
            <a:normAutofit/>
          </a:bodyPr>
          <a:lstStyle>
            <a:lvl1pPr marL="0" indent="0" algn="ctr">
              <a:lnSpc>
                <a:spcPct val="100000"/>
              </a:lnSpc>
              <a:buNone/>
              <a:defRPr sz="5400">
                <a:latin typeface="+mj-lt"/>
              </a:defRPr>
            </a:lvl1pPr>
          </a:lstStyle>
          <a:p>
            <a:pPr lvl="0"/>
            <a:r>
              <a:rPr lang="en-US"/>
              <a:t>Click to edit Master text styles</a:t>
            </a:r>
          </a:p>
        </p:txBody>
      </p:sp>
    </p:spTree>
    <p:extLst>
      <p:ext uri="{BB962C8B-B14F-4D97-AF65-F5344CB8AC3E}">
        <p14:creationId xmlns:p14="http://schemas.microsoft.com/office/powerpoint/2010/main" val="4194334255"/>
      </p:ext>
    </p:extLst>
  </p:cSld>
  <p:clrMapOvr>
    <a:masterClrMapping/>
  </p:clrMapOvr>
</p:sldLayout>
</file>

<file path=ppt/slideLayouts/slideLayout528.xml><?xml version="1.0" encoding="utf-8"?>
<p:sldLayout xmlns:a="http://schemas.openxmlformats.org/drawingml/2006/main" xmlns:r="http://schemas.openxmlformats.org/officeDocument/2006/relationships" xmlns:p="http://schemas.openxmlformats.org/presentationml/2006/main" preserve="1" userDrawn="1">
  <p:cSld name="15_Title Slide">
    <p:spTree>
      <p:nvGrpSpPr>
        <p:cNvPr id="1" name=""/>
        <p:cNvGrpSpPr/>
        <p:nvPr/>
      </p:nvGrpSpPr>
      <p:grpSpPr>
        <a:xfrm>
          <a:off x="0" y="0"/>
          <a:ext cx="0" cy="0"/>
          <a:chOff x="0" y="0"/>
          <a:chExt cx="0" cy="0"/>
        </a:xfrm>
      </p:grpSpPr>
      <p:sp>
        <p:nvSpPr>
          <p:cNvPr id="4" name="Picture Placeholder 3"/>
          <p:cNvSpPr>
            <a:spLocks noGrp="1"/>
          </p:cNvSpPr>
          <p:nvPr>
            <p:ph type="pic" sz="quarter" idx="10"/>
          </p:nvPr>
        </p:nvSpPr>
        <p:spPr>
          <a:xfrm>
            <a:off x="7880350" y="1822450"/>
            <a:ext cx="2035175" cy="3600450"/>
          </a:xfrm>
          <a:solidFill>
            <a:schemeClr val="bg2">
              <a:lumMod val="95000"/>
            </a:schemeClr>
          </a:solidFill>
        </p:spPr>
        <p:txBody>
          <a:bodyPr rtlCol="0">
            <a:normAutofit/>
          </a:bodyPr>
          <a:lstStyle>
            <a:lvl1pPr>
              <a:defRPr sz="800"/>
            </a:lvl1pPr>
          </a:lstStyle>
          <a:p>
            <a:pPr lvl="0"/>
            <a:endParaRPr lang="en-US" noProof="0"/>
          </a:p>
        </p:txBody>
      </p:sp>
      <p:sp>
        <p:nvSpPr>
          <p:cNvPr id="5" name="Text Placeholder 3"/>
          <p:cNvSpPr>
            <a:spLocks noGrp="1"/>
          </p:cNvSpPr>
          <p:nvPr>
            <p:ph type="body" sz="quarter" idx="11"/>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2365349019"/>
      </p:ext>
    </p:extLst>
  </p:cSld>
  <p:clrMapOvr>
    <a:masterClrMapping/>
  </p:clrMapOvr>
</p:sldLayout>
</file>

<file path=ppt/slideLayouts/slideLayout529.xml><?xml version="1.0" encoding="utf-8"?>
<p:sldLayout xmlns:a="http://schemas.openxmlformats.org/drawingml/2006/main" xmlns:r="http://schemas.openxmlformats.org/officeDocument/2006/relationships" xmlns:p="http://schemas.openxmlformats.org/presentationml/2006/main" preserve="1" userDrawn="1">
  <p:cSld name="14_Title Slide">
    <p:spTree>
      <p:nvGrpSpPr>
        <p:cNvPr id="1" name=""/>
        <p:cNvGrpSpPr/>
        <p:nvPr/>
      </p:nvGrpSpPr>
      <p:grpSpPr>
        <a:xfrm>
          <a:off x="0" y="0"/>
          <a:ext cx="0" cy="0"/>
          <a:chOff x="0" y="0"/>
          <a:chExt cx="0" cy="0"/>
        </a:xfrm>
      </p:grpSpPr>
      <p:sp>
        <p:nvSpPr>
          <p:cNvPr id="6" name="Picture Placeholder 5"/>
          <p:cNvSpPr>
            <a:spLocks noGrp="1"/>
          </p:cNvSpPr>
          <p:nvPr>
            <p:ph type="pic" sz="quarter" idx="10"/>
          </p:nvPr>
        </p:nvSpPr>
        <p:spPr>
          <a:xfrm>
            <a:off x="658368" y="1252728"/>
            <a:ext cx="2971800" cy="4352544"/>
          </a:xfrm>
          <a:custGeom>
            <a:avLst/>
            <a:gdLst>
              <a:gd name="connsiteX0" fmla="*/ 0 w 2971800"/>
              <a:gd name="connsiteY0" fmla="*/ 0 h 4352544"/>
              <a:gd name="connsiteX1" fmla="*/ 2971800 w 2971800"/>
              <a:gd name="connsiteY1" fmla="*/ 0 h 4352544"/>
              <a:gd name="connsiteX2" fmla="*/ 2971800 w 2971800"/>
              <a:gd name="connsiteY2" fmla="*/ 4352544 h 4352544"/>
              <a:gd name="connsiteX3" fmla="*/ 0 w 2971800"/>
              <a:gd name="connsiteY3" fmla="*/ 4352544 h 4352544"/>
            </a:gdLst>
            <a:ahLst/>
            <a:cxnLst>
              <a:cxn ang="0">
                <a:pos x="connsiteX0" y="connsiteY0"/>
              </a:cxn>
              <a:cxn ang="0">
                <a:pos x="connsiteX1" y="connsiteY1"/>
              </a:cxn>
              <a:cxn ang="0">
                <a:pos x="connsiteX2" y="connsiteY2"/>
              </a:cxn>
              <a:cxn ang="0">
                <a:pos x="connsiteX3" y="connsiteY3"/>
              </a:cxn>
            </a:cxnLst>
            <a:rect l="l" t="t" r="r" b="b"/>
            <a:pathLst>
              <a:path w="2971800" h="4352544">
                <a:moveTo>
                  <a:pt x="0" y="0"/>
                </a:moveTo>
                <a:lnTo>
                  <a:pt x="2971800" y="0"/>
                </a:lnTo>
                <a:lnTo>
                  <a:pt x="2971800" y="4352544"/>
                </a:lnTo>
                <a:lnTo>
                  <a:pt x="0" y="4352544"/>
                </a:ln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9" name="Picture Placeholder 8"/>
          <p:cNvSpPr>
            <a:spLocks noGrp="1"/>
          </p:cNvSpPr>
          <p:nvPr>
            <p:ph type="pic" sz="quarter" idx="11"/>
          </p:nvPr>
        </p:nvSpPr>
        <p:spPr>
          <a:xfrm>
            <a:off x="3840480" y="873252"/>
            <a:ext cx="3474720" cy="5111496"/>
          </a:xfrm>
          <a:custGeom>
            <a:avLst/>
            <a:gdLst>
              <a:gd name="connsiteX0" fmla="*/ 0 w 3474720"/>
              <a:gd name="connsiteY0" fmla="*/ 0 h 5111496"/>
              <a:gd name="connsiteX1" fmla="*/ 3474720 w 3474720"/>
              <a:gd name="connsiteY1" fmla="*/ 0 h 5111496"/>
              <a:gd name="connsiteX2" fmla="*/ 3474720 w 3474720"/>
              <a:gd name="connsiteY2" fmla="*/ 5111496 h 5111496"/>
              <a:gd name="connsiteX3" fmla="*/ 0 w 3474720"/>
              <a:gd name="connsiteY3" fmla="*/ 5111496 h 5111496"/>
            </a:gdLst>
            <a:ahLst/>
            <a:cxnLst>
              <a:cxn ang="0">
                <a:pos x="connsiteX0" y="connsiteY0"/>
              </a:cxn>
              <a:cxn ang="0">
                <a:pos x="connsiteX1" y="connsiteY1"/>
              </a:cxn>
              <a:cxn ang="0">
                <a:pos x="connsiteX2" y="connsiteY2"/>
              </a:cxn>
              <a:cxn ang="0">
                <a:pos x="connsiteX3" y="connsiteY3"/>
              </a:cxn>
            </a:cxnLst>
            <a:rect l="l" t="t" r="r" b="b"/>
            <a:pathLst>
              <a:path w="3474720" h="5111496">
                <a:moveTo>
                  <a:pt x="0" y="0"/>
                </a:moveTo>
                <a:lnTo>
                  <a:pt x="3474720" y="0"/>
                </a:lnTo>
                <a:lnTo>
                  <a:pt x="3474720" y="5111496"/>
                </a:lnTo>
                <a:lnTo>
                  <a:pt x="0" y="5111496"/>
                </a:ln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10" name="Text Placeholder 3"/>
          <p:cNvSpPr>
            <a:spLocks noGrp="1"/>
          </p:cNvSpPr>
          <p:nvPr>
            <p:ph type="body" sz="quarter" idx="12"/>
          </p:nvPr>
        </p:nvSpPr>
        <p:spPr>
          <a:xfrm>
            <a:off x="7915276" y="1465390"/>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4115286398"/>
      </p:ext>
    </p:extLst>
  </p:cSld>
  <p:clrMapOvr>
    <a:masterClrMapping/>
  </p:clrMapOvr>
</p:sldLayout>
</file>

<file path=ppt/slideLayouts/slideLayout530.xml><?xml version="1.0" encoding="utf-8"?>
<p:sldLayout xmlns:a="http://schemas.openxmlformats.org/drawingml/2006/main" xmlns:r="http://schemas.openxmlformats.org/officeDocument/2006/relationships" xmlns:p="http://schemas.openxmlformats.org/presentationml/2006/main" preserve="1" userDrawn="1">
  <p:cSld name="12_Title Slide">
    <p:spTree>
      <p:nvGrpSpPr>
        <p:cNvPr id="1" name=""/>
        <p:cNvGrpSpPr/>
        <p:nvPr/>
      </p:nvGrpSpPr>
      <p:grpSpPr>
        <a:xfrm>
          <a:off x="0" y="0"/>
          <a:ext cx="0" cy="0"/>
          <a:chOff x="0" y="0"/>
          <a:chExt cx="0" cy="0"/>
        </a:xfrm>
      </p:grpSpPr>
      <p:sp>
        <p:nvSpPr>
          <p:cNvPr id="5" name="Picture Placeholder 4"/>
          <p:cNvSpPr>
            <a:spLocks noGrp="1"/>
          </p:cNvSpPr>
          <p:nvPr>
            <p:ph type="pic" sz="quarter" idx="10"/>
          </p:nvPr>
        </p:nvSpPr>
        <p:spPr>
          <a:xfrm>
            <a:off x="0" y="3"/>
            <a:ext cx="12192000" cy="3976777"/>
          </a:xfrm>
          <a:custGeom>
            <a:avLst/>
            <a:gdLst>
              <a:gd name="connsiteX0" fmla="*/ 0 w 12192000"/>
              <a:gd name="connsiteY0" fmla="*/ 0 h 3976777"/>
              <a:gd name="connsiteX1" fmla="*/ 12192000 w 12192000"/>
              <a:gd name="connsiteY1" fmla="*/ 0 h 3976777"/>
              <a:gd name="connsiteX2" fmla="*/ 12192000 w 12192000"/>
              <a:gd name="connsiteY2" fmla="*/ 3976777 h 3976777"/>
              <a:gd name="connsiteX3" fmla="*/ 0 w 12192000"/>
              <a:gd name="connsiteY3" fmla="*/ 3976777 h 3976777"/>
            </a:gdLst>
            <a:ahLst/>
            <a:cxnLst>
              <a:cxn ang="0">
                <a:pos x="connsiteX0" y="connsiteY0"/>
              </a:cxn>
              <a:cxn ang="0">
                <a:pos x="connsiteX1" y="connsiteY1"/>
              </a:cxn>
              <a:cxn ang="0">
                <a:pos x="connsiteX2" y="connsiteY2"/>
              </a:cxn>
              <a:cxn ang="0">
                <a:pos x="connsiteX3" y="connsiteY3"/>
              </a:cxn>
            </a:cxnLst>
            <a:rect l="l" t="t" r="r" b="b"/>
            <a:pathLst>
              <a:path w="12192000" h="3976777">
                <a:moveTo>
                  <a:pt x="0" y="0"/>
                </a:moveTo>
                <a:lnTo>
                  <a:pt x="12192000" y="0"/>
                </a:lnTo>
                <a:lnTo>
                  <a:pt x="12192000" y="3976777"/>
                </a:lnTo>
                <a:lnTo>
                  <a:pt x="0" y="3976777"/>
                </a:ln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9" name="Picture Placeholder 8"/>
          <p:cNvSpPr>
            <a:spLocks noGrp="1"/>
          </p:cNvSpPr>
          <p:nvPr>
            <p:ph type="pic" sz="quarter" idx="11"/>
          </p:nvPr>
        </p:nvSpPr>
        <p:spPr>
          <a:xfrm>
            <a:off x="1189607" y="4449952"/>
            <a:ext cx="3405187" cy="1862138"/>
          </a:xfrm>
          <a:custGeom>
            <a:avLst/>
            <a:gdLst>
              <a:gd name="connsiteX0" fmla="*/ 0 w 3405187"/>
              <a:gd name="connsiteY0" fmla="*/ 0 h 1862138"/>
              <a:gd name="connsiteX1" fmla="*/ 3405187 w 3405187"/>
              <a:gd name="connsiteY1" fmla="*/ 0 h 1862138"/>
              <a:gd name="connsiteX2" fmla="*/ 3405187 w 3405187"/>
              <a:gd name="connsiteY2" fmla="*/ 1862138 h 1862138"/>
              <a:gd name="connsiteX3" fmla="*/ 0 w 3405187"/>
              <a:gd name="connsiteY3" fmla="*/ 1862138 h 1862138"/>
            </a:gdLst>
            <a:ahLst/>
            <a:cxnLst>
              <a:cxn ang="0">
                <a:pos x="connsiteX0" y="connsiteY0"/>
              </a:cxn>
              <a:cxn ang="0">
                <a:pos x="connsiteX1" y="connsiteY1"/>
              </a:cxn>
              <a:cxn ang="0">
                <a:pos x="connsiteX2" y="connsiteY2"/>
              </a:cxn>
              <a:cxn ang="0">
                <a:pos x="connsiteX3" y="connsiteY3"/>
              </a:cxn>
            </a:cxnLst>
            <a:rect l="l" t="t" r="r" b="b"/>
            <a:pathLst>
              <a:path w="3405187" h="1862138">
                <a:moveTo>
                  <a:pt x="0" y="0"/>
                </a:moveTo>
                <a:lnTo>
                  <a:pt x="3405187" y="0"/>
                </a:lnTo>
                <a:lnTo>
                  <a:pt x="3405187" y="1862138"/>
                </a:lnTo>
                <a:lnTo>
                  <a:pt x="0" y="1862138"/>
                </a:ln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1412014728"/>
      </p:ext>
    </p:extLst>
  </p:cSld>
  <p:clrMapOvr>
    <a:masterClrMapping/>
  </p:clrMapOvr>
</p:sldLayout>
</file>

<file path=ppt/slideLayouts/slideLayout531.xml><?xml version="1.0" encoding="utf-8"?>
<p:sldLayout xmlns:a="http://schemas.openxmlformats.org/drawingml/2006/main" xmlns:r="http://schemas.openxmlformats.org/officeDocument/2006/relationships" xmlns:p="http://schemas.openxmlformats.org/presentationml/2006/main" preserve="1" userDrawn="1">
  <p:cSld name="11_Title Slide">
    <p:spTree>
      <p:nvGrpSpPr>
        <p:cNvPr id="1" name=""/>
        <p:cNvGrpSpPr/>
        <p:nvPr/>
      </p:nvGrpSpPr>
      <p:grpSpPr>
        <a:xfrm>
          <a:off x="0" y="0"/>
          <a:ext cx="0" cy="0"/>
          <a:chOff x="0" y="0"/>
          <a:chExt cx="0" cy="0"/>
        </a:xfrm>
      </p:grpSpPr>
      <p:sp>
        <p:nvSpPr>
          <p:cNvPr id="5" name="Picture Placeholder 4"/>
          <p:cNvSpPr>
            <a:spLocks noGrp="1"/>
          </p:cNvSpPr>
          <p:nvPr>
            <p:ph type="pic" sz="quarter" idx="10"/>
          </p:nvPr>
        </p:nvSpPr>
        <p:spPr>
          <a:xfrm>
            <a:off x="165100" y="127000"/>
            <a:ext cx="4651376" cy="4651376"/>
          </a:xfrm>
          <a:prstGeom prst="ellipse">
            <a:avLst/>
          </a:prstGeom>
          <a:solidFill>
            <a:schemeClr val="bg2">
              <a:lumMod val="95000"/>
            </a:schemeClr>
          </a:solidFill>
        </p:spPr>
        <p:txBody>
          <a:bodyPr rtlCol="0">
            <a:noAutofit/>
          </a:bodyPr>
          <a:lstStyle>
            <a:lvl1pPr>
              <a:defRPr sz="800"/>
            </a:lvl1pPr>
          </a:lstStyle>
          <a:p>
            <a:pPr lvl="0"/>
            <a:endParaRPr lang="en-US" noProof="0"/>
          </a:p>
        </p:txBody>
      </p:sp>
      <p:sp>
        <p:nvSpPr>
          <p:cNvPr id="6" name="Text Placeholder 3"/>
          <p:cNvSpPr>
            <a:spLocks noGrp="1"/>
          </p:cNvSpPr>
          <p:nvPr>
            <p:ph type="body" sz="quarter" idx="11"/>
          </p:nvPr>
        </p:nvSpPr>
        <p:spPr>
          <a:xfrm>
            <a:off x="6687820" y="1465390"/>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4025574295"/>
      </p:ext>
    </p:extLst>
  </p:cSld>
  <p:clrMapOvr>
    <a:masterClrMapping/>
  </p:clrMapOvr>
</p:sldLayout>
</file>

<file path=ppt/slideLayouts/slideLayout532.xml><?xml version="1.0" encoding="utf-8"?>
<p:sldLayout xmlns:a="http://schemas.openxmlformats.org/drawingml/2006/main" xmlns:r="http://schemas.openxmlformats.org/officeDocument/2006/relationships" xmlns:p="http://schemas.openxmlformats.org/presentationml/2006/main" preserve="1" userDrawn="1">
  <p:cSld name="9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625602"/>
            <a:ext cx="5262880"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4065128426"/>
      </p:ext>
    </p:extLst>
  </p:cSld>
  <p:clrMapOvr>
    <a:masterClrMapping/>
  </p:clrMapOvr>
</p:sldLayout>
</file>

<file path=ppt/slideLayouts/slideLayout533.xml><?xml version="1.0" encoding="utf-8"?>
<p:sldLayout xmlns:a="http://schemas.openxmlformats.org/drawingml/2006/main" xmlns:r="http://schemas.openxmlformats.org/officeDocument/2006/relationships" xmlns:p="http://schemas.openxmlformats.org/presentationml/2006/main" preserve="1" userDrawn="1">
  <p:cSld name="16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625602"/>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5" name="Picture Placeholder 4"/>
          <p:cNvSpPr>
            <a:spLocks noGrp="1"/>
          </p:cNvSpPr>
          <p:nvPr>
            <p:ph type="pic" sz="quarter" idx="11"/>
          </p:nvPr>
        </p:nvSpPr>
        <p:spPr>
          <a:xfrm>
            <a:off x="1544640" y="2212975"/>
            <a:ext cx="4060825" cy="2532063"/>
          </a:xfrm>
          <a:solidFill>
            <a:schemeClr val="bg2">
              <a:lumMod val="95000"/>
            </a:schemeClr>
          </a:solidFill>
        </p:spPr>
        <p:txBody>
          <a:bodyPr rtlCol="0">
            <a:normAutofit/>
          </a:bodyPr>
          <a:lstStyle>
            <a:lvl1pPr>
              <a:defRPr sz="800"/>
            </a:lvl1pPr>
          </a:lstStyle>
          <a:p>
            <a:pPr lvl="0"/>
            <a:endParaRPr lang="en-US" noProof="0"/>
          </a:p>
        </p:txBody>
      </p:sp>
    </p:spTree>
    <p:extLst>
      <p:ext uri="{BB962C8B-B14F-4D97-AF65-F5344CB8AC3E}">
        <p14:creationId xmlns:p14="http://schemas.microsoft.com/office/powerpoint/2010/main" val="3203350735"/>
      </p:ext>
    </p:extLst>
  </p:cSld>
  <p:clrMapOvr>
    <a:masterClrMapping/>
  </p:clrMapOvr>
</p:sldLayout>
</file>

<file path=ppt/slideLayouts/slideLayout534.xml><?xml version="1.0" encoding="utf-8"?>
<p:sldLayout xmlns:a="http://schemas.openxmlformats.org/drawingml/2006/main" xmlns:r="http://schemas.openxmlformats.org/officeDocument/2006/relationships" xmlns:p="http://schemas.openxmlformats.org/presentationml/2006/main" preserve="1" userDrawn="1">
  <p:cSld name="10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625602"/>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8" name="Picture Placeholder 7"/>
          <p:cNvSpPr>
            <a:spLocks noGrp="1"/>
          </p:cNvSpPr>
          <p:nvPr>
            <p:ph type="pic" sz="quarter" idx="11"/>
          </p:nvPr>
        </p:nvSpPr>
        <p:spPr>
          <a:xfrm>
            <a:off x="4065323" y="2713645"/>
            <a:ext cx="1349640" cy="1349636"/>
          </a:xfrm>
          <a:prstGeom prst="ellipse">
            <a:avLst/>
          </a:prstGeom>
          <a:solidFill>
            <a:schemeClr val="bg2">
              <a:lumMod val="95000"/>
            </a:schemeClr>
          </a:solidFill>
        </p:spPr>
        <p:txBody>
          <a:bodyPr rtlCol="0">
            <a:noAutofit/>
          </a:bodyPr>
          <a:lstStyle>
            <a:lvl1pPr>
              <a:defRPr sz="800"/>
            </a:lvl1pPr>
          </a:lstStyle>
          <a:p>
            <a:pPr lvl="0"/>
            <a:endParaRPr lang="en-US" noProof="0"/>
          </a:p>
        </p:txBody>
      </p:sp>
      <p:sp>
        <p:nvSpPr>
          <p:cNvPr id="9" name="Picture Placeholder 8"/>
          <p:cNvSpPr>
            <a:spLocks noGrp="1"/>
          </p:cNvSpPr>
          <p:nvPr>
            <p:ph type="pic" sz="quarter" idx="12"/>
          </p:nvPr>
        </p:nvSpPr>
        <p:spPr>
          <a:xfrm>
            <a:off x="7139175" y="2713645"/>
            <a:ext cx="1349640" cy="1349636"/>
          </a:xfrm>
          <a:prstGeom prst="ellipse">
            <a:avLst/>
          </a:pr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263899212"/>
      </p:ext>
    </p:extLst>
  </p:cSld>
  <p:clrMapOvr>
    <a:masterClrMapping/>
  </p:clrMapOvr>
</p:sldLayout>
</file>

<file path=ppt/slideLayouts/slideLayout535.xml><?xml version="1.0" encoding="utf-8"?>
<p:sldLayout xmlns:a="http://schemas.openxmlformats.org/drawingml/2006/main" xmlns:r="http://schemas.openxmlformats.org/officeDocument/2006/relationships" xmlns:p="http://schemas.openxmlformats.org/presentationml/2006/main" preserve="1" userDrawn="1">
  <p:cSld name="8_Title Slide">
    <p:spTree>
      <p:nvGrpSpPr>
        <p:cNvPr id="1" name=""/>
        <p:cNvGrpSpPr/>
        <p:nvPr/>
      </p:nvGrpSpPr>
      <p:grpSpPr>
        <a:xfrm>
          <a:off x="0" y="0"/>
          <a:ext cx="0" cy="0"/>
          <a:chOff x="0" y="0"/>
          <a:chExt cx="0" cy="0"/>
        </a:xfrm>
      </p:grpSpPr>
      <p:sp>
        <p:nvSpPr>
          <p:cNvPr id="2" name="Picture Placeholder 1"/>
          <p:cNvSpPr>
            <a:spLocks noGrp="1"/>
          </p:cNvSpPr>
          <p:nvPr>
            <p:ph type="pic" sz="quarter" idx="11"/>
          </p:nvPr>
        </p:nvSpPr>
        <p:spPr>
          <a:xfrm>
            <a:off x="5073838" y="2092325"/>
            <a:ext cx="2044327" cy="2673350"/>
          </a:xfrm>
          <a:custGeom>
            <a:avLst/>
            <a:gdLst>
              <a:gd name="connsiteX0" fmla="*/ 1538838 w 3136900"/>
              <a:gd name="connsiteY0" fmla="*/ 0 h 4102100"/>
              <a:gd name="connsiteX1" fmla="*/ 1598062 w 3136900"/>
              <a:gd name="connsiteY1" fmla="*/ 0 h 4102100"/>
              <a:gd name="connsiteX2" fmla="*/ 3136900 w 3136900"/>
              <a:gd name="connsiteY2" fmla="*/ 1538838 h 4102100"/>
              <a:gd name="connsiteX3" fmla="*/ 3136900 w 3136900"/>
              <a:gd name="connsiteY3" fmla="*/ 2563262 h 4102100"/>
              <a:gd name="connsiteX4" fmla="*/ 1598062 w 3136900"/>
              <a:gd name="connsiteY4" fmla="*/ 4102100 h 4102100"/>
              <a:gd name="connsiteX5" fmla="*/ 1538838 w 3136900"/>
              <a:gd name="connsiteY5" fmla="*/ 4102100 h 4102100"/>
              <a:gd name="connsiteX6" fmla="*/ 0 w 3136900"/>
              <a:gd name="connsiteY6" fmla="*/ 2563262 h 4102100"/>
              <a:gd name="connsiteX7" fmla="*/ 0 w 3136900"/>
              <a:gd name="connsiteY7" fmla="*/ 1538838 h 4102100"/>
              <a:gd name="connsiteX8" fmla="*/ 1538838 w 3136900"/>
              <a:gd name="connsiteY8" fmla="*/ 0 h 410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36900" h="4102100">
                <a:moveTo>
                  <a:pt x="1538838" y="0"/>
                </a:moveTo>
                <a:lnTo>
                  <a:pt x="1598062" y="0"/>
                </a:lnTo>
                <a:cubicBezTo>
                  <a:pt x="2447939" y="0"/>
                  <a:pt x="3136900" y="688961"/>
                  <a:pt x="3136900" y="1538838"/>
                </a:cubicBezTo>
                <a:lnTo>
                  <a:pt x="3136900" y="2563262"/>
                </a:lnTo>
                <a:cubicBezTo>
                  <a:pt x="3136900" y="3413139"/>
                  <a:pt x="2447939" y="4102100"/>
                  <a:pt x="1598062" y="4102100"/>
                </a:cubicBezTo>
                <a:lnTo>
                  <a:pt x="1538838" y="4102100"/>
                </a:lnTo>
                <a:cubicBezTo>
                  <a:pt x="688961" y="4102100"/>
                  <a:pt x="0" y="3413139"/>
                  <a:pt x="0" y="2563262"/>
                </a:cubicBezTo>
                <a:lnTo>
                  <a:pt x="0" y="1538838"/>
                </a:lnTo>
                <a:cubicBezTo>
                  <a:pt x="0" y="688961"/>
                  <a:pt x="688961" y="0"/>
                  <a:pt x="1538838" y="0"/>
                </a:cubicBez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3" name="Picture Placeholder 2"/>
          <p:cNvSpPr>
            <a:spLocks noGrp="1"/>
          </p:cNvSpPr>
          <p:nvPr>
            <p:ph type="pic" sz="quarter" idx="12"/>
          </p:nvPr>
        </p:nvSpPr>
        <p:spPr>
          <a:xfrm>
            <a:off x="8045638" y="2092325"/>
            <a:ext cx="2044327" cy="2673350"/>
          </a:xfrm>
          <a:custGeom>
            <a:avLst/>
            <a:gdLst>
              <a:gd name="connsiteX0" fmla="*/ 1538838 w 3136900"/>
              <a:gd name="connsiteY0" fmla="*/ 0 h 4102100"/>
              <a:gd name="connsiteX1" fmla="*/ 1598062 w 3136900"/>
              <a:gd name="connsiteY1" fmla="*/ 0 h 4102100"/>
              <a:gd name="connsiteX2" fmla="*/ 3136900 w 3136900"/>
              <a:gd name="connsiteY2" fmla="*/ 1538838 h 4102100"/>
              <a:gd name="connsiteX3" fmla="*/ 3136900 w 3136900"/>
              <a:gd name="connsiteY3" fmla="*/ 2563262 h 4102100"/>
              <a:gd name="connsiteX4" fmla="*/ 1598062 w 3136900"/>
              <a:gd name="connsiteY4" fmla="*/ 4102100 h 4102100"/>
              <a:gd name="connsiteX5" fmla="*/ 1538838 w 3136900"/>
              <a:gd name="connsiteY5" fmla="*/ 4102100 h 4102100"/>
              <a:gd name="connsiteX6" fmla="*/ 0 w 3136900"/>
              <a:gd name="connsiteY6" fmla="*/ 2563262 h 4102100"/>
              <a:gd name="connsiteX7" fmla="*/ 0 w 3136900"/>
              <a:gd name="connsiteY7" fmla="*/ 1538838 h 4102100"/>
              <a:gd name="connsiteX8" fmla="*/ 1538838 w 3136900"/>
              <a:gd name="connsiteY8" fmla="*/ 0 h 410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36900" h="4102100">
                <a:moveTo>
                  <a:pt x="1538838" y="0"/>
                </a:moveTo>
                <a:lnTo>
                  <a:pt x="1598062" y="0"/>
                </a:lnTo>
                <a:cubicBezTo>
                  <a:pt x="2447939" y="0"/>
                  <a:pt x="3136900" y="688961"/>
                  <a:pt x="3136900" y="1538838"/>
                </a:cubicBezTo>
                <a:lnTo>
                  <a:pt x="3136900" y="2563262"/>
                </a:lnTo>
                <a:cubicBezTo>
                  <a:pt x="3136900" y="3413139"/>
                  <a:pt x="2447939" y="4102100"/>
                  <a:pt x="1598062" y="4102100"/>
                </a:cubicBezTo>
                <a:lnTo>
                  <a:pt x="1538838" y="4102100"/>
                </a:lnTo>
                <a:cubicBezTo>
                  <a:pt x="688961" y="4102100"/>
                  <a:pt x="0" y="3413139"/>
                  <a:pt x="0" y="2563262"/>
                </a:cubicBezTo>
                <a:lnTo>
                  <a:pt x="0" y="1538838"/>
                </a:lnTo>
                <a:cubicBezTo>
                  <a:pt x="0" y="688961"/>
                  <a:pt x="688961" y="0"/>
                  <a:pt x="1538838" y="0"/>
                </a:cubicBez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4" name="Picture Placeholder 3"/>
          <p:cNvSpPr>
            <a:spLocks noGrp="1"/>
          </p:cNvSpPr>
          <p:nvPr>
            <p:ph type="pic" sz="quarter" idx="13"/>
          </p:nvPr>
        </p:nvSpPr>
        <p:spPr>
          <a:xfrm>
            <a:off x="2102038" y="2092325"/>
            <a:ext cx="2044327" cy="2673350"/>
          </a:xfrm>
          <a:custGeom>
            <a:avLst/>
            <a:gdLst>
              <a:gd name="connsiteX0" fmla="*/ 1538838 w 3136900"/>
              <a:gd name="connsiteY0" fmla="*/ 0 h 4102100"/>
              <a:gd name="connsiteX1" fmla="*/ 1598062 w 3136900"/>
              <a:gd name="connsiteY1" fmla="*/ 0 h 4102100"/>
              <a:gd name="connsiteX2" fmla="*/ 3136900 w 3136900"/>
              <a:gd name="connsiteY2" fmla="*/ 1538838 h 4102100"/>
              <a:gd name="connsiteX3" fmla="*/ 3136900 w 3136900"/>
              <a:gd name="connsiteY3" fmla="*/ 2563262 h 4102100"/>
              <a:gd name="connsiteX4" fmla="*/ 1598062 w 3136900"/>
              <a:gd name="connsiteY4" fmla="*/ 4102100 h 4102100"/>
              <a:gd name="connsiteX5" fmla="*/ 1538838 w 3136900"/>
              <a:gd name="connsiteY5" fmla="*/ 4102100 h 4102100"/>
              <a:gd name="connsiteX6" fmla="*/ 0 w 3136900"/>
              <a:gd name="connsiteY6" fmla="*/ 2563262 h 4102100"/>
              <a:gd name="connsiteX7" fmla="*/ 0 w 3136900"/>
              <a:gd name="connsiteY7" fmla="*/ 1538838 h 4102100"/>
              <a:gd name="connsiteX8" fmla="*/ 1538838 w 3136900"/>
              <a:gd name="connsiteY8" fmla="*/ 0 h 410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36900" h="4102100">
                <a:moveTo>
                  <a:pt x="1538838" y="0"/>
                </a:moveTo>
                <a:lnTo>
                  <a:pt x="1598062" y="0"/>
                </a:lnTo>
                <a:cubicBezTo>
                  <a:pt x="2447939" y="0"/>
                  <a:pt x="3136900" y="688961"/>
                  <a:pt x="3136900" y="1538838"/>
                </a:cubicBezTo>
                <a:lnTo>
                  <a:pt x="3136900" y="2563262"/>
                </a:lnTo>
                <a:cubicBezTo>
                  <a:pt x="3136900" y="3413139"/>
                  <a:pt x="2447939" y="4102100"/>
                  <a:pt x="1598062" y="4102100"/>
                </a:cubicBezTo>
                <a:lnTo>
                  <a:pt x="1538838" y="4102100"/>
                </a:lnTo>
                <a:cubicBezTo>
                  <a:pt x="688961" y="4102100"/>
                  <a:pt x="0" y="3413139"/>
                  <a:pt x="0" y="2563262"/>
                </a:cubicBezTo>
                <a:lnTo>
                  <a:pt x="0" y="1538838"/>
                </a:lnTo>
                <a:cubicBezTo>
                  <a:pt x="0" y="688961"/>
                  <a:pt x="688961" y="0"/>
                  <a:pt x="1538838" y="0"/>
                </a:cubicBez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5" name="Text Placeholder 3"/>
          <p:cNvSpPr>
            <a:spLocks noGrp="1"/>
          </p:cNvSpPr>
          <p:nvPr>
            <p:ph type="body" sz="quarter" idx="10"/>
          </p:nvPr>
        </p:nvSpPr>
        <p:spPr>
          <a:xfrm>
            <a:off x="909320" y="625602"/>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3864905581"/>
      </p:ext>
    </p:extLst>
  </p:cSld>
  <p:clrMapOvr>
    <a:masterClrMapping/>
  </p:clrMapOvr>
</p:sldLayout>
</file>

<file path=ppt/slideLayouts/slideLayout536.xml><?xml version="1.0" encoding="utf-8"?>
<p:sldLayout xmlns:a="http://schemas.openxmlformats.org/drawingml/2006/main" xmlns:r="http://schemas.openxmlformats.org/officeDocument/2006/relationships" xmlns:p="http://schemas.openxmlformats.org/presentationml/2006/main" preserve="1" userDrawn="1">
  <p:cSld name="7_Title Slide">
    <p:spTree>
      <p:nvGrpSpPr>
        <p:cNvPr id="1" name=""/>
        <p:cNvGrpSpPr/>
        <p:nvPr/>
      </p:nvGrpSpPr>
      <p:grpSpPr>
        <a:xfrm>
          <a:off x="0" y="0"/>
          <a:ext cx="0" cy="0"/>
          <a:chOff x="0" y="0"/>
          <a:chExt cx="0" cy="0"/>
        </a:xfrm>
      </p:grpSpPr>
      <p:sp>
        <p:nvSpPr>
          <p:cNvPr id="5" name="Picture Placeholder 4"/>
          <p:cNvSpPr>
            <a:spLocks noGrp="1"/>
          </p:cNvSpPr>
          <p:nvPr>
            <p:ph type="pic" sz="quarter" idx="10"/>
          </p:nvPr>
        </p:nvSpPr>
        <p:spPr>
          <a:xfrm>
            <a:off x="1009651" y="1242727"/>
            <a:ext cx="10172700" cy="4910395"/>
          </a:xfrm>
          <a:custGeom>
            <a:avLst/>
            <a:gdLst>
              <a:gd name="connsiteX0" fmla="*/ 62509 w 10172700"/>
              <a:gd name="connsiteY0" fmla="*/ 0 h 4910395"/>
              <a:gd name="connsiteX1" fmla="*/ 10110191 w 10172700"/>
              <a:gd name="connsiteY1" fmla="*/ 0 h 4910395"/>
              <a:gd name="connsiteX2" fmla="*/ 10172700 w 10172700"/>
              <a:gd name="connsiteY2" fmla="*/ 62509 h 4910395"/>
              <a:gd name="connsiteX3" fmla="*/ 10172700 w 10172700"/>
              <a:gd name="connsiteY3" fmla="*/ 4847886 h 4910395"/>
              <a:gd name="connsiteX4" fmla="*/ 10110191 w 10172700"/>
              <a:gd name="connsiteY4" fmla="*/ 4910395 h 4910395"/>
              <a:gd name="connsiteX5" fmla="*/ 62509 w 10172700"/>
              <a:gd name="connsiteY5" fmla="*/ 4910395 h 4910395"/>
              <a:gd name="connsiteX6" fmla="*/ 0 w 10172700"/>
              <a:gd name="connsiteY6" fmla="*/ 4847886 h 4910395"/>
              <a:gd name="connsiteX7" fmla="*/ 0 w 10172700"/>
              <a:gd name="connsiteY7" fmla="*/ 62509 h 4910395"/>
              <a:gd name="connsiteX8" fmla="*/ 62509 w 10172700"/>
              <a:gd name="connsiteY8" fmla="*/ 0 h 4910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172700" h="4910395">
                <a:moveTo>
                  <a:pt x="62509" y="0"/>
                </a:moveTo>
                <a:lnTo>
                  <a:pt x="10110191" y="0"/>
                </a:lnTo>
                <a:cubicBezTo>
                  <a:pt x="10144714" y="0"/>
                  <a:pt x="10172700" y="27986"/>
                  <a:pt x="10172700" y="62509"/>
                </a:cubicBezTo>
                <a:lnTo>
                  <a:pt x="10172700" y="4847886"/>
                </a:lnTo>
                <a:cubicBezTo>
                  <a:pt x="10172700" y="4882409"/>
                  <a:pt x="10144714" y="4910395"/>
                  <a:pt x="10110191" y="4910395"/>
                </a:cubicBezTo>
                <a:lnTo>
                  <a:pt x="62509" y="4910395"/>
                </a:lnTo>
                <a:cubicBezTo>
                  <a:pt x="27986" y="4910395"/>
                  <a:pt x="0" y="4882409"/>
                  <a:pt x="0" y="4847886"/>
                </a:cubicBezTo>
                <a:lnTo>
                  <a:pt x="0" y="62509"/>
                </a:lnTo>
                <a:cubicBezTo>
                  <a:pt x="0" y="27986"/>
                  <a:pt x="27986" y="0"/>
                  <a:pt x="62509" y="0"/>
                </a:cubicBez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6" name="Text Placeholder 3"/>
          <p:cNvSpPr>
            <a:spLocks noGrp="1"/>
          </p:cNvSpPr>
          <p:nvPr>
            <p:ph type="body" sz="quarter" idx="11"/>
          </p:nvPr>
        </p:nvSpPr>
        <p:spPr>
          <a:xfrm>
            <a:off x="2389315" y="2306066"/>
            <a:ext cx="7413372" cy="1485900"/>
          </a:xfrm>
        </p:spPr>
        <p:txBody>
          <a:bodyPr anchor="ctr">
            <a:normAutofit/>
          </a:bodyPr>
          <a:lstStyle>
            <a:lvl1pPr marL="0" indent="0" algn="ctr">
              <a:lnSpc>
                <a:spcPct val="100000"/>
              </a:lnSpc>
              <a:buNone/>
              <a:defRPr sz="4800">
                <a:solidFill>
                  <a:schemeClr val="bg2"/>
                </a:solidFill>
                <a:latin typeface="+mj-lt"/>
              </a:defRPr>
            </a:lvl1pPr>
          </a:lstStyle>
          <a:p>
            <a:pPr lvl="0"/>
            <a:r>
              <a:rPr lang="en-US"/>
              <a:t>Click to edit Master text styles</a:t>
            </a:r>
          </a:p>
        </p:txBody>
      </p:sp>
    </p:spTree>
    <p:extLst>
      <p:ext uri="{BB962C8B-B14F-4D97-AF65-F5344CB8AC3E}">
        <p14:creationId xmlns:p14="http://schemas.microsoft.com/office/powerpoint/2010/main" val="2152334560"/>
      </p:ext>
    </p:extLst>
  </p:cSld>
  <p:clrMapOvr>
    <a:masterClrMapping/>
  </p:clrMapOvr>
</p:sldLayout>
</file>

<file path=ppt/slideLayouts/slideLayout537.xml><?xml version="1.0" encoding="utf-8"?>
<p:sldLayout xmlns:a="http://schemas.openxmlformats.org/drawingml/2006/main" xmlns:r="http://schemas.openxmlformats.org/officeDocument/2006/relationships" xmlns:p="http://schemas.openxmlformats.org/presentationml/2006/main" preserve="1" userDrawn="1">
  <p:cSld name="6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6880352" y="1290066"/>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2198976867"/>
      </p:ext>
    </p:extLst>
  </p:cSld>
  <p:clrMapOvr>
    <a:masterClrMapping/>
  </p:clrMapOvr>
</p:sldLayout>
</file>

<file path=ppt/slideLayouts/slideLayout538.xml><?xml version="1.0" encoding="utf-8"?>
<p:sldLayout xmlns:a="http://schemas.openxmlformats.org/drawingml/2006/main" xmlns:r="http://schemas.openxmlformats.org/officeDocument/2006/relationships" xmlns:p="http://schemas.openxmlformats.org/presentationml/2006/main" preserve="1" userDrawn="1">
  <p:cSld name="5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297939599"/>
      </p:ext>
    </p:extLst>
  </p:cSld>
  <p:clrMapOvr>
    <a:masterClrMapping/>
  </p:clrMapOvr>
</p:sldLayout>
</file>

<file path=ppt/slideLayouts/slideLayout539.xml><?xml version="1.0" encoding="utf-8"?>
<p:sldLayout xmlns:a="http://schemas.openxmlformats.org/drawingml/2006/main" xmlns:r="http://schemas.openxmlformats.org/officeDocument/2006/relationships" xmlns:p="http://schemas.openxmlformats.org/presentationml/2006/main" preserve="1" userDrawn="1">
  <p:cSld name="20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5431277" y="3"/>
            <a:ext cx="6781556" cy="2653809"/>
          </a:xfrm>
          <a:custGeom>
            <a:avLst/>
            <a:gdLst>
              <a:gd name="connsiteX0" fmla="*/ 69638 w 6781556"/>
              <a:gd name="connsiteY0" fmla="*/ 0 h 2653809"/>
              <a:gd name="connsiteX1" fmla="*/ 2662079 w 6781556"/>
              <a:gd name="connsiteY1" fmla="*/ 0 h 2653809"/>
              <a:gd name="connsiteX2" fmla="*/ 2758293 w 6781556"/>
              <a:gd name="connsiteY2" fmla="*/ 46853 h 2653809"/>
              <a:gd name="connsiteX3" fmla="*/ 3638707 w 6781556"/>
              <a:gd name="connsiteY3" fmla="*/ 74397 h 2653809"/>
              <a:gd name="connsiteX4" fmla="*/ 3796302 w 6781556"/>
              <a:gd name="connsiteY4" fmla="*/ 2542 h 2653809"/>
              <a:gd name="connsiteX5" fmla="*/ 3801322 w 6781556"/>
              <a:gd name="connsiteY5" fmla="*/ 0 h 2653809"/>
              <a:gd name="connsiteX6" fmla="*/ 6675363 w 6781556"/>
              <a:gd name="connsiteY6" fmla="*/ 0 h 2653809"/>
              <a:gd name="connsiteX7" fmla="*/ 6719261 w 6781556"/>
              <a:gd name="connsiteY7" fmla="*/ 138489 h 2653809"/>
              <a:gd name="connsiteX8" fmla="*/ 4123636 w 6781556"/>
              <a:gd name="connsiteY8" fmla="*/ 2588815 h 2653809"/>
              <a:gd name="connsiteX9" fmla="*/ 57496 w 6781556"/>
              <a:gd name="connsiteY9" fmla="*/ 46402 h 2653809"/>
              <a:gd name="connsiteX10" fmla="*/ 64482 w 6781556"/>
              <a:gd name="connsiteY10" fmla="*/ 16666 h 26538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781556" h="2653809">
                <a:moveTo>
                  <a:pt x="69638" y="0"/>
                </a:moveTo>
                <a:lnTo>
                  <a:pt x="2662079" y="0"/>
                </a:lnTo>
                <a:lnTo>
                  <a:pt x="2758293" y="46853"/>
                </a:lnTo>
                <a:cubicBezTo>
                  <a:pt x="3029951" y="168141"/>
                  <a:pt x="3306928" y="217913"/>
                  <a:pt x="3638707" y="74397"/>
                </a:cubicBezTo>
                <a:cubicBezTo>
                  <a:pt x="3694013" y="50532"/>
                  <a:pt x="3746417" y="26560"/>
                  <a:pt x="3796302" y="2542"/>
                </a:cubicBezTo>
                <a:lnTo>
                  <a:pt x="3801322" y="0"/>
                </a:lnTo>
                <a:lnTo>
                  <a:pt x="6675363" y="0"/>
                </a:lnTo>
                <a:lnTo>
                  <a:pt x="6719261" y="138489"/>
                </a:lnTo>
                <a:cubicBezTo>
                  <a:pt x="6969839" y="1057105"/>
                  <a:pt x="6534119" y="2293844"/>
                  <a:pt x="4123636" y="2588815"/>
                </a:cubicBezTo>
                <a:cubicBezTo>
                  <a:pt x="63156" y="3086674"/>
                  <a:pt x="-162316" y="577784"/>
                  <a:pt x="57496" y="46402"/>
                </a:cubicBezTo>
                <a:cubicBezTo>
                  <a:pt x="57496" y="46402"/>
                  <a:pt x="59296" y="35549"/>
                  <a:pt x="64482" y="16666"/>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4132234160"/>
      </p:ext>
    </p:extLst>
  </p:cSld>
  <p:clrMapOvr>
    <a:masterClrMapping/>
  </p:clrMapOvr>
</p:sldLayout>
</file>

<file path=ppt/slideLayouts/slideLayout540.xml><?xml version="1.0" encoding="utf-8"?>
<p:sldLayout xmlns:a="http://schemas.openxmlformats.org/drawingml/2006/main" xmlns:r="http://schemas.openxmlformats.org/officeDocument/2006/relationships" xmlns:p="http://schemas.openxmlformats.org/presentationml/2006/main" preserve="1" userDrawn="1">
  <p:cSld name="19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6743700" y="4962398"/>
            <a:ext cx="1117600" cy="1117600"/>
          </a:xfrm>
          <a:prstGeom prst="ellipse">
            <a:avLst/>
          </a:prstGeom>
          <a:solidFill>
            <a:schemeClr val="bg2">
              <a:lumMod val="95000"/>
            </a:schemeClr>
          </a:solidFill>
        </p:spPr>
        <p:txBody>
          <a:bodyPr rtlCol="0">
            <a:noAutofit/>
          </a:bodyPr>
          <a:lstStyle>
            <a:lvl1pPr>
              <a:defRPr sz="800"/>
            </a:lvl1pPr>
          </a:lstStyle>
          <a:p>
            <a:pPr lvl="0"/>
            <a:endParaRPr lang="en-US" noProof="0"/>
          </a:p>
        </p:txBody>
      </p:sp>
      <p:sp>
        <p:nvSpPr>
          <p:cNvPr id="10" name="Picture Placeholder 9"/>
          <p:cNvSpPr>
            <a:spLocks noGrp="1"/>
          </p:cNvSpPr>
          <p:nvPr>
            <p:ph type="pic" sz="quarter" idx="12"/>
          </p:nvPr>
        </p:nvSpPr>
        <p:spPr>
          <a:xfrm>
            <a:off x="897423" y="2760227"/>
            <a:ext cx="1117600" cy="1117600"/>
          </a:xfrm>
          <a:prstGeom prst="ellipse">
            <a:avLst/>
          </a:prstGeom>
          <a:solidFill>
            <a:schemeClr val="bg2">
              <a:lumMod val="95000"/>
            </a:schemeClr>
          </a:solidFill>
        </p:spPr>
        <p:txBody>
          <a:bodyPr rtlCol="0">
            <a:noAutofit/>
          </a:bodyPr>
          <a:lstStyle>
            <a:lvl1pPr>
              <a:defRPr sz="800"/>
            </a:lvl1pPr>
          </a:lstStyle>
          <a:p>
            <a:pPr lvl="0"/>
            <a:endParaRPr lang="en-US" noProof="0"/>
          </a:p>
        </p:txBody>
      </p:sp>
      <p:sp>
        <p:nvSpPr>
          <p:cNvPr id="14" name="Picture Placeholder 13"/>
          <p:cNvSpPr>
            <a:spLocks noGrp="1"/>
          </p:cNvSpPr>
          <p:nvPr>
            <p:ph type="pic" sz="quarter" idx="13"/>
          </p:nvPr>
        </p:nvSpPr>
        <p:spPr>
          <a:xfrm>
            <a:off x="897423" y="4522518"/>
            <a:ext cx="1117600" cy="1117600"/>
          </a:xfrm>
          <a:prstGeom prst="ellipse">
            <a:avLst/>
          </a:pr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1886505360"/>
      </p:ext>
    </p:extLst>
  </p:cSld>
  <p:clrMapOvr>
    <a:masterClrMapping/>
  </p:clrMapOvr>
</p:sldLayout>
</file>

<file path=ppt/slideLayouts/slideLayout541.xml><?xml version="1.0" encoding="utf-8"?>
<p:sldLayout xmlns:a="http://schemas.openxmlformats.org/drawingml/2006/main" xmlns:r="http://schemas.openxmlformats.org/officeDocument/2006/relationships" xmlns:p="http://schemas.openxmlformats.org/presentationml/2006/main" preserve="1" userDrawn="1">
  <p:cSld name="18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5606245" y="778002"/>
            <a:ext cx="5676436" cy="2199336"/>
          </a:xfrm>
          <a:custGeom>
            <a:avLst/>
            <a:gdLst>
              <a:gd name="connsiteX0" fmla="*/ 90789 w 6349848"/>
              <a:gd name="connsiteY0" fmla="*/ 0 h 2199336"/>
              <a:gd name="connsiteX1" fmla="*/ 6259059 w 6349848"/>
              <a:gd name="connsiteY1" fmla="*/ 0 h 2199336"/>
              <a:gd name="connsiteX2" fmla="*/ 6349848 w 6349848"/>
              <a:gd name="connsiteY2" fmla="*/ 90789 h 2199336"/>
              <a:gd name="connsiteX3" fmla="*/ 6349848 w 6349848"/>
              <a:gd name="connsiteY3" fmla="*/ 2108547 h 2199336"/>
              <a:gd name="connsiteX4" fmla="*/ 6259059 w 6349848"/>
              <a:gd name="connsiteY4" fmla="*/ 2199336 h 2199336"/>
              <a:gd name="connsiteX5" fmla="*/ 90789 w 6349848"/>
              <a:gd name="connsiteY5" fmla="*/ 2199336 h 2199336"/>
              <a:gd name="connsiteX6" fmla="*/ 0 w 6349848"/>
              <a:gd name="connsiteY6" fmla="*/ 2108547 h 2199336"/>
              <a:gd name="connsiteX7" fmla="*/ 0 w 6349848"/>
              <a:gd name="connsiteY7" fmla="*/ 90789 h 2199336"/>
              <a:gd name="connsiteX8" fmla="*/ 90789 w 6349848"/>
              <a:gd name="connsiteY8" fmla="*/ 0 h 2199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349848" h="2199336">
                <a:moveTo>
                  <a:pt x="90789" y="0"/>
                </a:moveTo>
                <a:lnTo>
                  <a:pt x="6259059" y="0"/>
                </a:lnTo>
                <a:cubicBezTo>
                  <a:pt x="6309200" y="0"/>
                  <a:pt x="6349848" y="40648"/>
                  <a:pt x="6349848" y="90789"/>
                </a:cubicBezTo>
                <a:lnTo>
                  <a:pt x="6349848" y="2108547"/>
                </a:lnTo>
                <a:cubicBezTo>
                  <a:pt x="6349848" y="2158688"/>
                  <a:pt x="6309200" y="2199336"/>
                  <a:pt x="6259059" y="2199336"/>
                </a:cubicBezTo>
                <a:lnTo>
                  <a:pt x="90789" y="2199336"/>
                </a:lnTo>
                <a:cubicBezTo>
                  <a:pt x="40648" y="2199336"/>
                  <a:pt x="0" y="2158688"/>
                  <a:pt x="0" y="2108547"/>
                </a:cubicBezTo>
                <a:lnTo>
                  <a:pt x="0" y="90789"/>
                </a:lnTo>
                <a:cubicBezTo>
                  <a:pt x="0" y="40648"/>
                  <a:pt x="40648" y="0"/>
                  <a:pt x="90789" y="0"/>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2684748295"/>
      </p:ext>
    </p:extLst>
  </p:cSld>
  <p:clrMapOvr>
    <a:masterClrMapping/>
  </p:clrMapOvr>
</p:sldLayout>
</file>

<file path=ppt/slideLayouts/slideLayout542.xml><?xml version="1.0" encoding="utf-8"?>
<p:sldLayout xmlns:a="http://schemas.openxmlformats.org/drawingml/2006/main" xmlns:r="http://schemas.openxmlformats.org/officeDocument/2006/relationships" xmlns:p="http://schemas.openxmlformats.org/presentationml/2006/main" preserve="1" userDrawn="1">
  <p:cSld name="13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8" name="Picture Placeholder 7"/>
          <p:cNvSpPr>
            <a:spLocks noGrp="1"/>
          </p:cNvSpPr>
          <p:nvPr>
            <p:ph type="pic" sz="quarter" idx="11"/>
          </p:nvPr>
        </p:nvSpPr>
        <p:spPr>
          <a:xfrm>
            <a:off x="5608163" y="977900"/>
            <a:ext cx="2964419" cy="4891884"/>
          </a:xfrm>
          <a:custGeom>
            <a:avLst/>
            <a:gdLst>
              <a:gd name="connsiteX0" fmla="*/ 0 w 2964418"/>
              <a:gd name="connsiteY0" fmla="*/ 0 h 4891884"/>
              <a:gd name="connsiteX1" fmla="*/ 2964418 w 2964418"/>
              <a:gd name="connsiteY1" fmla="*/ 0 h 4891884"/>
              <a:gd name="connsiteX2" fmla="*/ 2964418 w 2964418"/>
              <a:gd name="connsiteY2" fmla="*/ 4891884 h 4891884"/>
              <a:gd name="connsiteX3" fmla="*/ 0 w 2964418"/>
              <a:gd name="connsiteY3" fmla="*/ 4891884 h 4891884"/>
            </a:gdLst>
            <a:ahLst/>
            <a:cxnLst>
              <a:cxn ang="0">
                <a:pos x="connsiteX0" y="connsiteY0"/>
              </a:cxn>
              <a:cxn ang="0">
                <a:pos x="connsiteX1" y="connsiteY1"/>
              </a:cxn>
              <a:cxn ang="0">
                <a:pos x="connsiteX2" y="connsiteY2"/>
              </a:cxn>
              <a:cxn ang="0">
                <a:pos x="connsiteX3" y="connsiteY3"/>
              </a:cxn>
            </a:cxnLst>
            <a:rect l="l" t="t" r="r" b="b"/>
            <a:pathLst>
              <a:path w="2964418" h="4891884">
                <a:moveTo>
                  <a:pt x="0" y="0"/>
                </a:moveTo>
                <a:lnTo>
                  <a:pt x="2964418" y="0"/>
                </a:lnTo>
                <a:lnTo>
                  <a:pt x="2964418" y="4891884"/>
                </a:lnTo>
                <a:lnTo>
                  <a:pt x="0" y="4891884"/>
                </a:ln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9" name="Picture Placeholder 8"/>
          <p:cNvSpPr>
            <a:spLocks noGrp="1"/>
          </p:cNvSpPr>
          <p:nvPr>
            <p:ph type="pic" sz="quarter" idx="12"/>
          </p:nvPr>
        </p:nvSpPr>
        <p:spPr>
          <a:xfrm>
            <a:off x="8775652" y="977900"/>
            <a:ext cx="2964419" cy="4891884"/>
          </a:xfrm>
          <a:custGeom>
            <a:avLst/>
            <a:gdLst>
              <a:gd name="connsiteX0" fmla="*/ 0 w 2964418"/>
              <a:gd name="connsiteY0" fmla="*/ 0 h 4891884"/>
              <a:gd name="connsiteX1" fmla="*/ 2964418 w 2964418"/>
              <a:gd name="connsiteY1" fmla="*/ 0 h 4891884"/>
              <a:gd name="connsiteX2" fmla="*/ 2964418 w 2964418"/>
              <a:gd name="connsiteY2" fmla="*/ 4891884 h 4891884"/>
              <a:gd name="connsiteX3" fmla="*/ 0 w 2964418"/>
              <a:gd name="connsiteY3" fmla="*/ 4891884 h 4891884"/>
            </a:gdLst>
            <a:ahLst/>
            <a:cxnLst>
              <a:cxn ang="0">
                <a:pos x="connsiteX0" y="connsiteY0"/>
              </a:cxn>
              <a:cxn ang="0">
                <a:pos x="connsiteX1" y="connsiteY1"/>
              </a:cxn>
              <a:cxn ang="0">
                <a:pos x="connsiteX2" y="connsiteY2"/>
              </a:cxn>
              <a:cxn ang="0">
                <a:pos x="connsiteX3" y="connsiteY3"/>
              </a:cxn>
            </a:cxnLst>
            <a:rect l="l" t="t" r="r" b="b"/>
            <a:pathLst>
              <a:path w="2964418" h="4891884">
                <a:moveTo>
                  <a:pt x="0" y="0"/>
                </a:moveTo>
                <a:lnTo>
                  <a:pt x="2964418" y="0"/>
                </a:lnTo>
                <a:lnTo>
                  <a:pt x="2964418" y="4891884"/>
                </a:lnTo>
                <a:lnTo>
                  <a:pt x="0" y="4891884"/>
                </a:ln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1117858653"/>
      </p:ext>
    </p:extLst>
  </p:cSld>
  <p:clrMapOvr>
    <a:masterClrMapping/>
  </p:clrMapOvr>
</p:sldLayout>
</file>

<file path=ppt/slideLayouts/slideLayout543.xml><?xml version="1.0" encoding="utf-8"?>
<p:sldLayout xmlns:a="http://schemas.openxmlformats.org/drawingml/2006/main" xmlns:r="http://schemas.openxmlformats.org/officeDocument/2006/relationships" xmlns:p="http://schemas.openxmlformats.org/presentationml/2006/main" preserve="1" userDrawn="1">
  <p:cSld name="4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5186045" y="2933700"/>
            <a:ext cx="5052296" cy="3924300"/>
          </a:xfrm>
          <a:custGeom>
            <a:avLst/>
            <a:gdLst>
              <a:gd name="connsiteX0" fmla="*/ 2526148 w 5052296"/>
              <a:gd name="connsiteY0" fmla="*/ 0 h 3924300"/>
              <a:gd name="connsiteX1" fmla="*/ 5052296 w 5052296"/>
              <a:gd name="connsiteY1" fmla="*/ 2526148 h 3924300"/>
              <a:gd name="connsiteX2" fmla="*/ 4747404 w 5052296"/>
              <a:gd name="connsiteY2" fmla="*/ 3730260 h 3924300"/>
              <a:gd name="connsiteX3" fmla="*/ 4629520 w 5052296"/>
              <a:gd name="connsiteY3" fmla="*/ 3924300 h 3924300"/>
              <a:gd name="connsiteX4" fmla="*/ 422776 w 5052296"/>
              <a:gd name="connsiteY4" fmla="*/ 3924300 h 3924300"/>
              <a:gd name="connsiteX5" fmla="*/ 304893 w 5052296"/>
              <a:gd name="connsiteY5" fmla="*/ 3730260 h 3924300"/>
              <a:gd name="connsiteX6" fmla="*/ 0 w 5052296"/>
              <a:gd name="connsiteY6" fmla="*/ 2526148 h 3924300"/>
              <a:gd name="connsiteX7" fmla="*/ 2526148 w 5052296"/>
              <a:gd name="connsiteY7" fmla="*/ 0 h 392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52296" h="3924300">
                <a:moveTo>
                  <a:pt x="2526148" y="0"/>
                </a:moveTo>
                <a:cubicBezTo>
                  <a:pt x="3921301" y="0"/>
                  <a:pt x="5052296" y="1130995"/>
                  <a:pt x="5052296" y="2526148"/>
                </a:cubicBezTo>
                <a:cubicBezTo>
                  <a:pt x="5052296" y="2962132"/>
                  <a:pt x="4941848" y="3372322"/>
                  <a:pt x="4747404" y="3730260"/>
                </a:cubicBezTo>
                <a:lnTo>
                  <a:pt x="4629520" y="3924300"/>
                </a:lnTo>
                <a:lnTo>
                  <a:pt x="422776" y="3924300"/>
                </a:lnTo>
                <a:lnTo>
                  <a:pt x="304893" y="3730260"/>
                </a:lnTo>
                <a:cubicBezTo>
                  <a:pt x="110450" y="3372322"/>
                  <a:pt x="0" y="2962132"/>
                  <a:pt x="0" y="2526148"/>
                </a:cubicBezTo>
                <a:cubicBezTo>
                  <a:pt x="0" y="1130995"/>
                  <a:pt x="1130995" y="0"/>
                  <a:pt x="2526148" y="0"/>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550600352"/>
      </p:ext>
    </p:extLst>
  </p:cSld>
  <p:clrMapOvr>
    <a:masterClrMapping/>
  </p:clrMapOvr>
</p:sldLayout>
</file>

<file path=ppt/slideLayouts/slideLayout544.xml><?xml version="1.0" encoding="utf-8"?>
<p:sldLayout xmlns:a="http://schemas.openxmlformats.org/drawingml/2006/main" xmlns:r="http://schemas.openxmlformats.org/officeDocument/2006/relationships" xmlns:p="http://schemas.openxmlformats.org/presentationml/2006/main" preserve="1" userDrawn="1">
  <p:cSld name="3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1104901" y="847725"/>
            <a:ext cx="5473700" cy="106045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7747001" y="1377950"/>
            <a:ext cx="3136900" cy="4102100"/>
          </a:xfrm>
          <a:custGeom>
            <a:avLst/>
            <a:gdLst>
              <a:gd name="connsiteX0" fmla="*/ 1538838 w 3136900"/>
              <a:gd name="connsiteY0" fmla="*/ 0 h 4102100"/>
              <a:gd name="connsiteX1" fmla="*/ 1598062 w 3136900"/>
              <a:gd name="connsiteY1" fmla="*/ 0 h 4102100"/>
              <a:gd name="connsiteX2" fmla="*/ 3136900 w 3136900"/>
              <a:gd name="connsiteY2" fmla="*/ 1538838 h 4102100"/>
              <a:gd name="connsiteX3" fmla="*/ 3136900 w 3136900"/>
              <a:gd name="connsiteY3" fmla="*/ 2563262 h 4102100"/>
              <a:gd name="connsiteX4" fmla="*/ 1598062 w 3136900"/>
              <a:gd name="connsiteY4" fmla="*/ 4102100 h 4102100"/>
              <a:gd name="connsiteX5" fmla="*/ 1538838 w 3136900"/>
              <a:gd name="connsiteY5" fmla="*/ 4102100 h 4102100"/>
              <a:gd name="connsiteX6" fmla="*/ 0 w 3136900"/>
              <a:gd name="connsiteY6" fmla="*/ 2563262 h 4102100"/>
              <a:gd name="connsiteX7" fmla="*/ 0 w 3136900"/>
              <a:gd name="connsiteY7" fmla="*/ 1538838 h 4102100"/>
              <a:gd name="connsiteX8" fmla="*/ 1538838 w 3136900"/>
              <a:gd name="connsiteY8" fmla="*/ 0 h 410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36900" h="4102100">
                <a:moveTo>
                  <a:pt x="1538838" y="0"/>
                </a:moveTo>
                <a:lnTo>
                  <a:pt x="1598062" y="0"/>
                </a:lnTo>
                <a:cubicBezTo>
                  <a:pt x="2447939" y="0"/>
                  <a:pt x="3136900" y="688961"/>
                  <a:pt x="3136900" y="1538838"/>
                </a:cubicBezTo>
                <a:lnTo>
                  <a:pt x="3136900" y="2563262"/>
                </a:lnTo>
                <a:cubicBezTo>
                  <a:pt x="3136900" y="3413139"/>
                  <a:pt x="2447939" y="4102100"/>
                  <a:pt x="1598062" y="4102100"/>
                </a:cubicBezTo>
                <a:lnTo>
                  <a:pt x="1538838" y="4102100"/>
                </a:lnTo>
                <a:cubicBezTo>
                  <a:pt x="688961" y="4102100"/>
                  <a:pt x="0" y="3413139"/>
                  <a:pt x="0" y="2563262"/>
                </a:cubicBezTo>
                <a:lnTo>
                  <a:pt x="0" y="1538838"/>
                </a:lnTo>
                <a:cubicBezTo>
                  <a:pt x="0" y="688961"/>
                  <a:pt x="688961" y="0"/>
                  <a:pt x="1538838" y="0"/>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4223177556"/>
      </p:ext>
    </p:extLst>
  </p:cSld>
  <p:clrMapOvr>
    <a:masterClrMapping/>
  </p:clrMapOvr>
</p:sldLayout>
</file>

<file path=ppt/slideLayouts/slideLayout545.xml><?xml version="1.0" encoding="utf-8"?>
<p:sldLayout xmlns:a="http://schemas.openxmlformats.org/drawingml/2006/main" xmlns:r="http://schemas.openxmlformats.org/officeDocument/2006/relationships" xmlns:p="http://schemas.openxmlformats.org/presentationml/2006/main" preserve="1" userDrawn="1">
  <p:cSld name="2_Title Slide">
    <p:spTree>
      <p:nvGrpSpPr>
        <p:cNvPr id="1" name=""/>
        <p:cNvGrpSpPr/>
        <p:nvPr/>
      </p:nvGrpSpPr>
      <p:grpSpPr>
        <a:xfrm>
          <a:off x="0" y="0"/>
          <a:ext cx="0" cy="0"/>
          <a:chOff x="0" y="0"/>
          <a:chExt cx="0" cy="0"/>
        </a:xfrm>
      </p:grpSpPr>
      <p:sp>
        <p:nvSpPr>
          <p:cNvPr id="5" name="Text Placeholder 3"/>
          <p:cNvSpPr>
            <a:spLocks noGrp="1"/>
          </p:cNvSpPr>
          <p:nvPr>
            <p:ph type="body" sz="quarter" idx="10"/>
          </p:nvPr>
        </p:nvSpPr>
        <p:spPr>
          <a:xfrm>
            <a:off x="4749800" y="1847850"/>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9" name="Picture Placeholder 8"/>
          <p:cNvSpPr>
            <a:spLocks noGrp="1"/>
          </p:cNvSpPr>
          <p:nvPr>
            <p:ph type="pic" sz="quarter" idx="11"/>
          </p:nvPr>
        </p:nvSpPr>
        <p:spPr>
          <a:xfrm>
            <a:off x="3175" y="1588"/>
            <a:ext cx="7202488" cy="3523340"/>
          </a:xfrm>
          <a:custGeom>
            <a:avLst/>
            <a:gdLst>
              <a:gd name="connsiteX0" fmla="*/ 0 w 7202488"/>
              <a:gd name="connsiteY0" fmla="*/ 0 h 3523340"/>
              <a:gd name="connsiteX1" fmla="*/ 7202488 w 7202488"/>
              <a:gd name="connsiteY1" fmla="*/ 0 h 3523340"/>
              <a:gd name="connsiteX2" fmla="*/ 5694711 w 7202488"/>
              <a:gd name="connsiteY2" fmla="*/ 766848 h 3523340"/>
              <a:gd name="connsiteX3" fmla="*/ 2913434 w 7202488"/>
              <a:gd name="connsiteY3" fmla="*/ 2514057 h 3523340"/>
              <a:gd name="connsiteX4" fmla="*/ 0 w 7202488"/>
              <a:gd name="connsiteY4" fmla="*/ 3467354 h 3523340"/>
              <a:gd name="connsiteX5" fmla="*/ 0 w 7202488"/>
              <a:gd name="connsiteY5" fmla="*/ 0 h 35233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202488" h="3523340">
                <a:moveTo>
                  <a:pt x="0" y="0"/>
                </a:moveTo>
                <a:cubicBezTo>
                  <a:pt x="0" y="0"/>
                  <a:pt x="0" y="0"/>
                  <a:pt x="7202488" y="0"/>
                </a:cubicBezTo>
                <a:cubicBezTo>
                  <a:pt x="7034290" y="475145"/>
                  <a:pt x="6631816" y="1094637"/>
                  <a:pt x="5694711" y="766848"/>
                </a:cubicBezTo>
                <a:cubicBezTo>
                  <a:pt x="4247005" y="258623"/>
                  <a:pt x="4039761" y="1157790"/>
                  <a:pt x="2913434" y="2514057"/>
                </a:cubicBezTo>
                <a:cubicBezTo>
                  <a:pt x="1787106" y="3870325"/>
                  <a:pt x="0" y="3467354"/>
                  <a:pt x="0" y="3467354"/>
                </a:cubicBezTo>
                <a:cubicBezTo>
                  <a:pt x="0" y="3467354"/>
                  <a:pt x="0" y="3467354"/>
                  <a:pt x="0" y="0"/>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2010633536"/>
      </p:ext>
    </p:extLst>
  </p:cSld>
  <p:clrMapOvr>
    <a:masterClrMapping/>
  </p:clrMapOvr>
</p:sldLayout>
</file>

<file path=ppt/slideLayouts/slideLayout546.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sp>
        <p:nvSpPr>
          <p:cNvPr id="3" name="Picture Placeholder 2"/>
          <p:cNvSpPr>
            <a:spLocks noGrp="1"/>
          </p:cNvSpPr>
          <p:nvPr>
            <p:ph type="pic" sz="quarter" idx="10"/>
          </p:nvPr>
        </p:nvSpPr>
        <p:spPr>
          <a:xfrm>
            <a:off x="2" y="2"/>
            <a:ext cx="12191999" cy="6857999"/>
          </a:xfrm>
          <a:solidFill>
            <a:schemeClr val="bg2">
              <a:lumMod val="95000"/>
            </a:schemeClr>
          </a:solidFill>
        </p:spPr>
        <p:txBody>
          <a:bodyPr rtlCol="0">
            <a:normAutofit/>
          </a:bodyPr>
          <a:lstStyle>
            <a:lvl1pPr>
              <a:defRPr sz="800"/>
            </a:lvl1pPr>
          </a:lstStyle>
          <a:p>
            <a:pPr lvl="0"/>
            <a:endParaRPr lang="en-ID" noProof="0"/>
          </a:p>
        </p:txBody>
      </p:sp>
    </p:spTree>
    <p:extLst>
      <p:ext uri="{BB962C8B-B14F-4D97-AF65-F5344CB8AC3E}">
        <p14:creationId xmlns:p14="http://schemas.microsoft.com/office/powerpoint/2010/main" val="995315136"/>
      </p:ext>
    </p:extLst>
  </p:cSld>
  <p:clrMapOvr>
    <a:masterClrMapping/>
  </p:clrMapOvr>
</p:sldLayout>
</file>

<file path=ppt/slideLayouts/slideLayout547.xml><?xml version="1.0" encoding="utf-8"?>
<p:sldLayout xmlns:a="http://schemas.openxmlformats.org/drawingml/2006/main" xmlns:r="http://schemas.openxmlformats.org/officeDocument/2006/relationships" xmlns:p="http://schemas.openxmlformats.org/presentationml/2006/main" matchingName="Title slide" type="title">
  <p:cSld name="Title slide">
    <p:bg>
      <p:bgPr>
        <a:solidFill>
          <a:srgbClr val="C66E5C"/>
        </a:solidFill>
        <a:effectLst/>
      </p:bgPr>
    </p:bg>
    <p:spTree>
      <p:nvGrpSpPr>
        <p:cNvPr id="1" name="Shape 8"/>
        <p:cNvGrpSpPr/>
        <p:nvPr/>
      </p:nvGrpSpPr>
      <p:grpSpPr>
        <a:xfrm>
          <a:off x="0" y="0"/>
          <a:ext cx="0" cy="0"/>
          <a:chOff x="0" y="0"/>
          <a:chExt cx="0" cy="0"/>
        </a:xfrm>
      </p:grpSpPr>
      <p:grpSp>
        <p:nvGrpSpPr>
          <p:cNvPr id="4" name="Google Shape;9;p2">
            <a:extLst>
              <a:ext uri="{FF2B5EF4-FFF2-40B4-BE49-F238E27FC236}">
                <a16:creationId xmlns:a16="http://schemas.microsoft.com/office/drawing/2014/main" xmlns="" id="{2DCE6D1E-DB2C-4D18-BBE8-13678D7CBEE7}"/>
              </a:ext>
            </a:extLst>
          </p:cNvPr>
          <p:cNvGrpSpPr>
            <a:grpSpLocks/>
          </p:cNvGrpSpPr>
          <p:nvPr/>
        </p:nvGrpSpPr>
        <p:grpSpPr bwMode="auto">
          <a:xfrm>
            <a:off x="-630238" y="-608013"/>
            <a:ext cx="13452476" cy="8074026"/>
            <a:chOff x="-472426" y="-456061"/>
            <a:chExt cx="10088872" cy="6055617"/>
          </a:xfrm>
        </p:grpSpPr>
        <p:pic>
          <p:nvPicPr>
            <p:cNvPr id="5" name="Google Shape;10;p2">
              <a:extLst>
                <a:ext uri="{FF2B5EF4-FFF2-40B4-BE49-F238E27FC236}">
                  <a16:creationId xmlns:a16="http://schemas.microsoft.com/office/drawing/2014/main" xmlns="" id="{23BCA719-E8A6-4B47-94CA-AE1F24A70EDB}"/>
                </a:ext>
              </a:extLst>
            </p:cNvPr>
            <p:cNvPicPr preferRelativeResize="0">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72426" y="-456061"/>
              <a:ext cx="3727149" cy="38422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 name="Google Shape;11;p2">
              <a:extLst>
                <a:ext uri="{FF2B5EF4-FFF2-40B4-BE49-F238E27FC236}">
                  <a16:creationId xmlns:a16="http://schemas.microsoft.com/office/drawing/2014/main" xmlns="" id="{0702C4A7-BCB8-4BA5-93AD-57DFBC4B2AB6}"/>
                </a:ext>
              </a:extLst>
            </p:cNvPr>
            <p:cNvPicPr preferRelativeResize="0">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rot="10800000">
              <a:off x="5889297" y="1757282"/>
              <a:ext cx="3727149" cy="38422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2" name="Google Shape;12;p2"/>
          <p:cNvSpPr txBox="1">
            <a:spLocks noGrp="1"/>
          </p:cNvSpPr>
          <p:nvPr>
            <p:ph type="subTitle" idx="1"/>
          </p:nvPr>
        </p:nvSpPr>
        <p:spPr>
          <a:xfrm>
            <a:off x="3404800" y="3739212"/>
            <a:ext cx="5382400" cy="527600"/>
          </a:xfrm>
          <a:prstGeom prst="rect">
            <a:avLst/>
          </a:prstGeom>
        </p:spPr>
        <p:txBody>
          <a:bodyPr spcFirstLastPara="1" lIns="91425" tIns="91425" rIns="91425" bIns="91425">
            <a:noAutofit/>
          </a:bodyPr>
          <a:lstStyle>
            <a:lvl1pPr lvl="0" algn="ctr" rtl="0">
              <a:lnSpc>
                <a:spcPct val="100000"/>
              </a:lnSpc>
              <a:spcBef>
                <a:spcPts val="0"/>
              </a:spcBef>
              <a:spcAft>
                <a:spcPts val="0"/>
              </a:spcAft>
              <a:buNone/>
              <a:defRPr sz="2133">
                <a:solidFill>
                  <a:srgbClr val="FFF2EB"/>
                </a:solidFill>
                <a:latin typeface="Josefin Sans Thin"/>
                <a:ea typeface="Josefin Sans Thin"/>
                <a:cs typeface="Josefin Sans Thin"/>
                <a:sym typeface="Josefin Sans Thin"/>
              </a:defRPr>
            </a:lvl1pPr>
            <a:lvl2pPr lvl="1" algn="ctr" rtl="0">
              <a:lnSpc>
                <a:spcPct val="100000"/>
              </a:lnSpc>
              <a:spcBef>
                <a:spcPts val="2133"/>
              </a:spcBef>
              <a:spcAft>
                <a:spcPts val="0"/>
              </a:spcAft>
              <a:buNone/>
              <a:defRPr sz="2133">
                <a:solidFill>
                  <a:srgbClr val="FFF2EB"/>
                </a:solidFill>
                <a:latin typeface="Josefin Sans Thin"/>
                <a:ea typeface="Josefin Sans Thin"/>
                <a:cs typeface="Josefin Sans Thin"/>
                <a:sym typeface="Josefin Sans Thin"/>
              </a:defRPr>
            </a:lvl2pPr>
            <a:lvl3pPr lvl="2" algn="ctr" rtl="0">
              <a:lnSpc>
                <a:spcPct val="100000"/>
              </a:lnSpc>
              <a:spcBef>
                <a:spcPts val="2133"/>
              </a:spcBef>
              <a:spcAft>
                <a:spcPts val="0"/>
              </a:spcAft>
              <a:buNone/>
              <a:defRPr sz="2133">
                <a:solidFill>
                  <a:srgbClr val="FFF2EB"/>
                </a:solidFill>
                <a:latin typeface="Josefin Sans Thin"/>
                <a:ea typeface="Josefin Sans Thin"/>
                <a:cs typeface="Josefin Sans Thin"/>
                <a:sym typeface="Josefin Sans Thin"/>
              </a:defRPr>
            </a:lvl3pPr>
            <a:lvl4pPr lvl="3" algn="ctr" rtl="0">
              <a:lnSpc>
                <a:spcPct val="100000"/>
              </a:lnSpc>
              <a:spcBef>
                <a:spcPts val="2133"/>
              </a:spcBef>
              <a:spcAft>
                <a:spcPts val="0"/>
              </a:spcAft>
              <a:buNone/>
              <a:defRPr sz="2133">
                <a:solidFill>
                  <a:srgbClr val="FFF2EB"/>
                </a:solidFill>
                <a:latin typeface="Josefin Sans Thin"/>
                <a:ea typeface="Josefin Sans Thin"/>
                <a:cs typeface="Josefin Sans Thin"/>
                <a:sym typeface="Josefin Sans Thin"/>
              </a:defRPr>
            </a:lvl4pPr>
            <a:lvl5pPr lvl="4" algn="ctr" rtl="0">
              <a:lnSpc>
                <a:spcPct val="100000"/>
              </a:lnSpc>
              <a:spcBef>
                <a:spcPts val="2133"/>
              </a:spcBef>
              <a:spcAft>
                <a:spcPts val="0"/>
              </a:spcAft>
              <a:buNone/>
              <a:defRPr sz="2133">
                <a:solidFill>
                  <a:srgbClr val="FFF2EB"/>
                </a:solidFill>
                <a:latin typeface="Josefin Sans Thin"/>
                <a:ea typeface="Josefin Sans Thin"/>
                <a:cs typeface="Josefin Sans Thin"/>
                <a:sym typeface="Josefin Sans Thin"/>
              </a:defRPr>
            </a:lvl5pPr>
            <a:lvl6pPr lvl="5" algn="ctr" rtl="0">
              <a:lnSpc>
                <a:spcPct val="100000"/>
              </a:lnSpc>
              <a:spcBef>
                <a:spcPts val="2133"/>
              </a:spcBef>
              <a:spcAft>
                <a:spcPts val="0"/>
              </a:spcAft>
              <a:buNone/>
              <a:defRPr sz="2133">
                <a:solidFill>
                  <a:srgbClr val="FFF2EB"/>
                </a:solidFill>
                <a:latin typeface="Josefin Sans Thin"/>
                <a:ea typeface="Josefin Sans Thin"/>
                <a:cs typeface="Josefin Sans Thin"/>
                <a:sym typeface="Josefin Sans Thin"/>
              </a:defRPr>
            </a:lvl6pPr>
            <a:lvl7pPr lvl="6" algn="ctr" rtl="0">
              <a:lnSpc>
                <a:spcPct val="100000"/>
              </a:lnSpc>
              <a:spcBef>
                <a:spcPts val="2133"/>
              </a:spcBef>
              <a:spcAft>
                <a:spcPts val="0"/>
              </a:spcAft>
              <a:buNone/>
              <a:defRPr sz="2133">
                <a:solidFill>
                  <a:srgbClr val="FFF2EB"/>
                </a:solidFill>
                <a:latin typeface="Josefin Sans Thin"/>
                <a:ea typeface="Josefin Sans Thin"/>
                <a:cs typeface="Josefin Sans Thin"/>
                <a:sym typeface="Josefin Sans Thin"/>
              </a:defRPr>
            </a:lvl7pPr>
            <a:lvl8pPr lvl="7" algn="ctr" rtl="0">
              <a:lnSpc>
                <a:spcPct val="100000"/>
              </a:lnSpc>
              <a:spcBef>
                <a:spcPts val="2133"/>
              </a:spcBef>
              <a:spcAft>
                <a:spcPts val="0"/>
              </a:spcAft>
              <a:buNone/>
              <a:defRPr sz="2133">
                <a:solidFill>
                  <a:srgbClr val="FFF2EB"/>
                </a:solidFill>
                <a:latin typeface="Josefin Sans Thin"/>
                <a:ea typeface="Josefin Sans Thin"/>
                <a:cs typeface="Josefin Sans Thin"/>
                <a:sym typeface="Josefin Sans Thin"/>
              </a:defRPr>
            </a:lvl8pPr>
            <a:lvl9pPr lvl="8" algn="ctr" rtl="0">
              <a:lnSpc>
                <a:spcPct val="100000"/>
              </a:lnSpc>
              <a:spcBef>
                <a:spcPts val="2133"/>
              </a:spcBef>
              <a:spcAft>
                <a:spcPts val="2133"/>
              </a:spcAft>
              <a:buNone/>
              <a:defRPr sz="2133">
                <a:solidFill>
                  <a:srgbClr val="FFF2EB"/>
                </a:solidFill>
                <a:latin typeface="Josefin Sans Thin"/>
                <a:ea typeface="Josefin Sans Thin"/>
                <a:cs typeface="Josefin Sans Thin"/>
                <a:sym typeface="Josefin Sans Thin"/>
              </a:defRPr>
            </a:lvl9pPr>
          </a:lstStyle>
          <a:p>
            <a:endParaRPr/>
          </a:p>
        </p:txBody>
      </p:sp>
      <p:sp>
        <p:nvSpPr>
          <p:cNvPr id="13" name="Google Shape;13;p2"/>
          <p:cNvSpPr txBox="1">
            <a:spLocks noGrp="1"/>
          </p:cNvSpPr>
          <p:nvPr>
            <p:ph type="ctrTitle"/>
          </p:nvPr>
        </p:nvSpPr>
        <p:spPr>
          <a:xfrm>
            <a:off x="1433400" y="2761184"/>
            <a:ext cx="9325200" cy="978000"/>
          </a:xfrm>
          <a:prstGeom prst="rect">
            <a:avLst/>
          </a:prstGeom>
        </p:spPr>
        <p:txBody>
          <a:bodyPr spcFirstLastPara="1" lIns="91425" tIns="91425" rIns="91425" bIns="91425" anchor="b">
            <a:noAutofit/>
          </a:bodyPr>
          <a:lstStyle>
            <a:lvl1pPr lvl="0" algn="ctr" rtl="0">
              <a:spcBef>
                <a:spcPts val="0"/>
              </a:spcBef>
              <a:spcAft>
                <a:spcPts val="0"/>
              </a:spcAft>
              <a:buSzPts val="6000"/>
              <a:buNone/>
              <a:defRPr sz="4800" b="0">
                <a:solidFill>
                  <a:srgbClr val="FFF2EB"/>
                </a:solidFill>
              </a:defRPr>
            </a:lvl1pPr>
            <a:lvl2pPr lvl="1" rtl="0">
              <a:spcBef>
                <a:spcPts val="0"/>
              </a:spcBef>
              <a:spcAft>
                <a:spcPts val="0"/>
              </a:spcAft>
              <a:buSzPts val="6000"/>
              <a:buNone/>
              <a:defRPr sz="8000"/>
            </a:lvl2pPr>
            <a:lvl3pPr lvl="2" rtl="0">
              <a:spcBef>
                <a:spcPts val="0"/>
              </a:spcBef>
              <a:spcAft>
                <a:spcPts val="0"/>
              </a:spcAft>
              <a:buSzPts val="6000"/>
              <a:buNone/>
              <a:defRPr sz="8000"/>
            </a:lvl3pPr>
            <a:lvl4pPr lvl="3" rtl="0">
              <a:spcBef>
                <a:spcPts val="0"/>
              </a:spcBef>
              <a:spcAft>
                <a:spcPts val="0"/>
              </a:spcAft>
              <a:buSzPts val="6000"/>
              <a:buNone/>
              <a:defRPr sz="8000"/>
            </a:lvl4pPr>
            <a:lvl5pPr lvl="4" rtl="0">
              <a:spcBef>
                <a:spcPts val="0"/>
              </a:spcBef>
              <a:spcAft>
                <a:spcPts val="0"/>
              </a:spcAft>
              <a:buSzPts val="6000"/>
              <a:buNone/>
              <a:defRPr sz="8000"/>
            </a:lvl5pPr>
            <a:lvl6pPr lvl="5" rtl="0">
              <a:spcBef>
                <a:spcPts val="0"/>
              </a:spcBef>
              <a:spcAft>
                <a:spcPts val="0"/>
              </a:spcAft>
              <a:buSzPts val="6000"/>
              <a:buNone/>
              <a:defRPr sz="8000"/>
            </a:lvl6pPr>
            <a:lvl7pPr lvl="6" rtl="0">
              <a:spcBef>
                <a:spcPts val="0"/>
              </a:spcBef>
              <a:spcAft>
                <a:spcPts val="0"/>
              </a:spcAft>
              <a:buSzPts val="6000"/>
              <a:buNone/>
              <a:defRPr sz="8000"/>
            </a:lvl7pPr>
            <a:lvl8pPr lvl="7" rtl="0">
              <a:spcBef>
                <a:spcPts val="0"/>
              </a:spcBef>
              <a:spcAft>
                <a:spcPts val="0"/>
              </a:spcAft>
              <a:buSzPts val="6000"/>
              <a:buNone/>
              <a:defRPr sz="8000"/>
            </a:lvl8pPr>
            <a:lvl9pPr lvl="8" rtl="0">
              <a:spcBef>
                <a:spcPts val="0"/>
              </a:spcBef>
              <a:spcAft>
                <a:spcPts val="0"/>
              </a:spcAft>
              <a:buSzPts val="6000"/>
              <a:buNone/>
              <a:defRPr sz="8000"/>
            </a:lvl9pPr>
          </a:lstStyle>
          <a:p>
            <a:endParaRPr/>
          </a:p>
        </p:txBody>
      </p:sp>
    </p:spTree>
    <p:extLst>
      <p:ext uri="{BB962C8B-B14F-4D97-AF65-F5344CB8AC3E}">
        <p14:creationId xmlns:p14="http://schemas.microsoft.com/office/powerpoint/2010/main" val="788039877"/>
      </p:ext>
    </p:extLst>
  </p:cSld>
  <p:clrMapOvr>
    <a:masterClrMapping/>
  </p:clrMapOvr>
</p:sldLayout>
</file>

<file path=ppt/slideLayouts/slideLayout548.xml><?xml version="1.0" encoding="utf-8"?>
<p:sldLayout xmlns:a="http://schemas.openxmlformats.org/drawingml/2006/main" xmlns:r="http://schemas.openxmlformats.org/officeDocument/2006/relationships" xmlns:p="http://schemas.openxmlformats.org/presentationml/2006/main" matchingName="Table of contents">
  <p:cSld name="Table of contents">
    <p:bg>
      <p:bgPr>
        <a:blipFill dpi="0" rotWithShape="0">
          <a:blip r:embed="rId2"/>
          <a:srcRect/>
          <a:stretch>
            <a:fillRect/>
          </a:stretch>
        </a:blipFill>
        <a:effectLst/>
      </p:bgPr>
    </p:bg>
    <p:spTree>
      <p:nvGrpSpPr>
        <p:cNvPr id="1" name="Shape 41"/>
        <p:cNvGrpSpPr/>
        <p:nvPr/>
      </p:nvGrpSpPr>
      <p:grpSpPr>
        <a:xfrm>
          <a:off x="0" y="0"/>
          <a:ext cx="0" cy="0"/>
          <a:chOff x="0" y="0"/>
          <a:chExt cx="0" cy="0"/>
        </a:xfrm>
      </p:grpSpPr>
      <p:grpSp>
        <p:nvGrpSpPr>
          <p:cNvPr id="10" name="Google Shape;50;p12">
            <a:extLst>
              <a:ext uri="{FF2B5EF4-FFF2-40B4-BE49-F238E27FC236}">
                <a16:creationId xmlns:a16="http://schemas.microsoft.com/office/drawing/2014/main" xmlns="" id="{10A94BEF-36B5-4CAA-86F6-B5AC51D1942B}"/>
              </a:ext>
            </a:extLst>
          </p:cNvPr>
          <p:cNvGrpSpPr>
            <a:grpSpLocks/>
          </p:cNvGrpSpPr>
          <p:nvPr/>
        </p:nvGrpSpPr>
        <p:grpSpPr bwMode="auto">
          <a:xfrm>
            <a:off x="8466138" y="2476500"/>
            <a:ext cx="4546600" cy="5554663"/>
            <a:chOff x="6349925" y="1857024"/>
            <a:chExt cx="3410000" cy="4166203"/>
          </a:xfrm>
        </p:grpSpPr>
        <p:pic>
          <p:nvPicPr>
            <p:cNvPr id="11" name="Google Shape;51;p12">
              <a:extLst>
                <a:ext uri="{FF2B5EF4-FFF2-40B4-BE49-F238E27FC236}">
                  <a16:creationId xmlns:a16="http://schemas.microsoft.com/office/drawing/2014/main" xmlns="" id="{6687002B-584A-4210-BF86-3FD7D2ED0F31}"/>
                </a:ext>
              </a:extLst>
            </p:cNvPr>
            <p:cNvPicPr preferRelativeResize="0">
              <a:picLocks noChangeAspect="1" noChangeArrowheads="1"/>
            </p:cNvPicPr>
            <p:nvPr/>
          </p:nvPicPr>
          <p:blipFill>
            <a:blip r:embed="rId3">
              <a:extLst>
                <a:ext uri="{28A0092B-C50C-407E-A947-70E740481C1C}">
                  <a14:useLocalDpi xmlns:a14="http://schemas.microsoft.com/office/drawing/2010/main" val="0"/>
                </a:ext>
              </a:extLst>
            </a:blip>
            <a:srcRect l="24966" r="24850"/>
            <a:stretch>
              <a:fillRect/>
            </a:stretch>
          </p:blipFill>
          <p:spPr bwMode="auto">
            <a:xfrm rot="-1220891">
              <a:off x="7751118" y="1972014"/>
              <a:ext cx="1367452" cy="3934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 name="Google Shape;52;p12">
              <a:extLst>
                <a:ext uri="{FF2B5EF4-FFF2-40B4-BE49-F238E27FC236}">
                  <a16:creationId xmlns:a16="http://schemas.microsoft.com/office/drawing/2014/main" xmlns="" id="{F2DE3C4D-605F-4E5B-B1DA-110D23244E24}"/>
                </a:ext>
              </a:extLst>
            </p:cNvPr>
            <p:cNvPicPr preferRelativeResize="0">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rot="-2699995">
              <a:off x="6959825" y="3366637"/>
              <a:ext cx="1674670" cy="24187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42" name="Google Shape;42;p12"/>
          <p:cNvSpPr txBox="1">
            <a:spLocks noGrp="1"/>
          </p:cNvSpPr>
          <p:nvPr>
            <p:ph type="ctrTitle"/>
          </p:nvPr>
        </p:nvSpPr>
        <p:spPr>
          <a:xfrm>
            <a:off x="968800" y="1287584"/>
            <a:ext cx="9044000" cy="620000"/>
          </a:xfrm>
          <a:prstGeom prst="rect">
            <a:avLst/>
          </a:prstGeom>
        </p:spPr>
        <p:txBody>
          <a:bodyPr spcFirstLastPara="1" lIns="91425" tIns="91425" rIns="91425" bIns="91425">
            <a:noAutofit/>
          </a:bodyPr>
          <a:lstStyle>
            <a:lvl1pPr lvl="0" rtl="0">
              <a:spcBef>
                <a:spcPts val="0"/>
              </a:spcBef>
              <a:spcAft>
                <a:spcPts val="0"/>
              </a:spcAft>
              <a:buSzPts val="2400"/>
              <a:buNone/>
              <a:defRPr sz="2400" b="0"/>
            </a:lvl1pPr>
            <a:lvl2pPr lvl="1" rtl="0">
              <a:spcBef>
                <a:spcPts val="0"/>
              </a:spcBef>
              <a:spcAft>
                <a:spcPts val="0"/>
              </a:spcAft>
              <a:buSzPts val="2400"/>
              <a:buNone/>
              <a:defRPr sz="3200"/>
            </a:lvl2pPr>
            <a:lvl3pPr lvl="2" rtl="0">
              <a:spcBef>
                <a:spcPts val="0"/>
              </a:spcBef>
              <a:spcAft>
                <a:spcPts val="0"/>
              </a:spcAft>
              <a:buSzPts val="2400"/>
              <a:buNone/>
              <a:defRPr sz="3200"/>
            </a:lvl3pPr>
            <a:lvl4pPr lvl="3" rtl="0">
              <a:spcBef>
                <a:spcPts val="0"/>
              </a:spcBef>
              <a:spcAft>
                <a:spcPts val="0"/>
              </a:spcAft>
              <a:buSzPts val="2400"/>
              <a:buNone/>
              <a:defRPr sz="3200"/>
            </a:lvl4pPr>
            <a:lvl5pPr lvl="4" rtl="0">
              <a:spcBef>
                <a:spcPts val="0"/>
              </a:spcBef>
              <a:spcAft>
                <a:spcPts val="0"/>
              </a:spcAft>
              <a:buSzPts val="2400"/>
              <a:buNone/>
              <a:defRPr sz="3200"/>
            </a:lvl5pPr>
            <a:lvl6pPr lvl="5" rtl="0">
              <a:spcBef>
                <a:spcPts val="0"/>
              </a:spcBef>
              <a:spcAft>
                <a:spcPts val="0"/>
              </a:spcAft>
              <a:buSzPts val="2400"/>
              <a:buNone/>
              <a:defRPr sz="3200"/>
            </a:lvl6pPr>
            <a:lvl7pPr lvl="6" rtl="0">
              <a:spcBef>
                <a:spcPts val="0"/>
              </a:spcBef>
              <a:spcAft>
                <a:spcPts val="0"/>
              </a:spcAft>
              <a:buSzPts val="2400"/>
              <a:buNone/>
              <a:defRPr sz="3200"/>
            </a:lvl7pPr>
            <a:lvl8pPr lvl="7" rtl="0">
              <a:spcBef>
                <a:spcPts val="0"/>
              </a:spcBef>
              <a:spcAft>
                <a:spcPts val="0"/>
              </a:spcAft>
              <a:buSzPts val="2400"/>
              <a:buNone/>
              <a:defRPr sz="3200"/>
            </a:lvl8pPr>
            <a:lvl9pPr lvl="8" rtl="0">
              <a:spcBef>
                <a:spcPts val="0"/>
              </a:spcBef>
              <a:spcAft>
                <a:spcPts val="0"/>
              </a:spcAft>
              <a:buSzPts val="2400"/>
              <a:buNone/>
              <a:defRPr sz="3200"/>
            </a:lvl9pPr>
          </a:lstStyle>
          <a:p>
            <a:endParaRPr/>
          </a:p>
        </p:txBody>
      </p:sp>
      <p:sp>
        <p:nvSpPr>
          <p:cNvPr id="43" name="Google Shape;43;p12"/>
          <p:cNvSpPr txBox="1">
            <a:spLocks noGrp="1"/>
          </p:cNvSpPr>
          <p:nvPr>
            <p:ph type="subTitle" idx="1"/>
          </p:nvPr>
        </p:nvSpPr>
        <p:spPr>
          <a:xfrm flipH="1">
            <a:off x="968800" y="1725017"/>
            <a:ext cx="7548400" cy="403600"/>
          </a:xfrm>
          <a:prstGeom prst="rect">
            <a:avLst/>
          </a:prstGeom>
        </p:spPr>
        <p:txBody>
          <a:bodyPr spcFirstLastPara="1" lIns="91425" tIns="91425" rIns="91425" bIns="91425">
            <a:noAutofit/>
          </a:bodyPr>
          <a:lstStyle>
            <a:lvl1pPr lvl="0" rtl="0">
              <a:lnSpc>
                <a:spcPct val="100000"/>
              </a:lnSpc>
              <a:spcBef>
                <a:spcPts val="0"/>
              </a:spcBef>
              <a:spcAft>
                <a:spcPts val="0"/>
              </a:spcAft>
              <a:buSzPts val="1800"/>
              <a:buNone/>
              <a:defRPr sz="1867">
                <a:solidFill>
                  <a:schemeClr val="dk1"/>
                </a:solidFill>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44" name="Google Shape;44;p12"/>
          <p:cNvSpPr txBox="1">
            <a:spLocks noGrp="1"/>
          </p:cNvSpPr>
          <p:nvPr>
            <p:ph type="ctrTitle" idx="2"/>
          </p:nvPr>
        </p:nvSpPr>
        <p:spPr>
          <a:xfrm>
            <a:off x="968800" y="2434817"/>
            <a:ext cx="9044000" cy="620000"/>
          </a:xfrm>
          <a:prstGeom prst="rect">
            <a:avLst/>
          </a:prstGeom>
        </p:spPr>
        <p:txBody>
          <a:bodyPr spcFirstLastPara="1" lIns="91425" tIns="91425" rIns="91425" bIns="91425">
            <a:noAutofit/>
          </a:bodyPr>
          <a:lstStyle>
            <a:lvl1pPr lvl="0" rtl="0">
              <a:spcBef>
                <a:spcPts val="0"/>
              </a:spcBef>
              <a:spcAft>
                <a:spcPts val="0"/>
              </a:spcAft>
              <a:buSzPts val="2400"/>
              <a:buNone/>
              <a:defRPr sz="2400" b="0"/>
            </a:lvl1pPr>
            <a:lvl2pPr lvl="1" rtl="0">
              <a:spcBef>
                <a:spcPts val="0"/>
              </a:spcBef>
              <a:spcAft>
                <a:spcPts val="0"/>
              </a:spcAft>
              <a:buSzPts val="2400"/>
              <a:buNone/>
              <a:defRPr sz="3200"/>
            </a:lvl2pPr>
            <a:lvl3pPr lvl="2" rtl="0">
              <a:spcBef>
                <a:spcPts val="0"/>
              </a:spcBef>
              <a:spcAft>
                <a:spcPts val="0"/>
              </a:spcAft>
              <a:buSzPts val="2400"/>
              <a:buNone/>
              <a:defRPr sz="3200"/>
            </a:lvl3pPr>
            <a:lvl4pPr lvl="3" rtl="0">
              <a:spcBef>
                <a:spcPts val="0"/>
              </a:spcBef>
              <a:spcAft>
                <a:spcPts val="0"/>
              </a:spcAft>
              <a:buSzPts val="2400"/>
              <a:buNone/>
              <a:defRPr sz="3200"/>
            </a:lvl4pPr>
            <a:lvl5pPr lvl="4" rtl="0">
              <a:spcBef>
                <a:spcPts val="0"/>
              </a:spcBef>
              <a:spcAft>
                <a:spcPts val="0"/>
              </a:spcAft>
              <a:buSzPts val="2400"/>
              <a:buNone/>
              <a:defRPr sz="3200"/>
            </a:lvl5pPr>
            <a:lvl6pPr lvl="5" rtl="0">
              <a:spcBef>
                <a:spcPts val="0"/>
              </a:spcBef>
              <a:spcAft>
                <a:spcPts val="0"/>
              </a:spcAft>
              <a:buSzPts val="2400"/>
              <a:buNone/>
              <a:defRPr sz="3200"/>
            </a:lvl6pPr>
            <a:lvl7pPr lvl="6" rtl="0">
              <a:spcBef>
                <a:spcPts val="0"/>
              </a:spcBef>
              <a:spcAft>
                <a:spcPts val="0"/>
              </a:spcAft>
              <a:buSzPts val="2400"/>
              <a:buNone/>
              <a:defRPr sz="3200"/>
            </a:lvl7pPr>
            <a:lvl8pPr lvl="7" rtl="0">
              <a:spcBef>
                <a:spcPts val="0"/>
              </a:spcBef>
              <a:spcAft>
                <a:spcPts val="0"/>
              </a:spcAft>
              <a:buSzPts val="2400"/>
              <a:buNone/>
              <a:defRPr sz="3200"/>
            </a:lvl8pPr>
            <a:lvl9pPr lvl="8" rtl="0">
              <a:spcBef>
                <a:spcPts val="0"/>
              </a:spcBef>
              <a:spcAft>
                <a:spcPts val="0"/>
              </a:spcAft>
              <a:buSzPts val="2400"/>
              <a:buNone/>
              <a:defRPr sz="3200"/>
            </a:lvl9pPr>
          </a:lstStyle>
          <a:p>
            <a:endParaRPr/>
          </a:p>
        </p:txBody>
      </p:sp>
      <p:sp>
        <p:nvSpPr>
          <p:cNvPr id="45" name="Google Shape;45;p12"/>
          <p:cNvSpPr txBox="1">
            <a:spLocks noGrp="1"/>
          </p:cNvSpPr>
          <p:nvPr>
            <p:ph type="subTitle" idx="3"/>
          </p:nvPr>
        </p:nvSpPr>
        <p:spPr>
          <a:xfrm flipH="1">
            <a:off x="968800" y="2872251"/>
            <a:ext cx="7548400" cy="403600"/>
          </a:xfrm>
          <a:prstGeom prst="rect">
            <a:avLst/>
          </a:prstGeom>
        </p:spPr>
        <p:txBody>
          <a:bodyPr spcFirstLastPara="1" lIns="91425" tIns="91425" rIns="91425" bIns="91425">
            <a:noAutofit/>
          </a:bodyPr>
          <a:lstStyle>
            <a:lvl1pPr lvl="0" rtl="0">
              <a:lnSpc>
                <a:spcPct val="100000"/>
              </a:lnSpc>
              <a:spcBef>
                <a:spcPts val="0"/>
              </a:spcBef>
              <a:spcAft>
                <a:spcPts val="0"/>
              </a:spcAft>
              <a:buSzPts val="1800"/>
              <a:buNone/>
              <a:defRPr sz="1867">
                <a:solidFill>
                  <a:schemeClr val="dk1"/>
                </a:solidFill>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46" name="Google Shape;46;p12"/>
          <p:cNvSpPr txBox="1">
            <a:spLocks noGrp="1"/>
          </p:cNvSpPr>
          <p:nvPr>
            <p:ph type="ctrTitle" idx="4"/>
          </p:nvPr>
        </p:nvSpPr>
        <p:spPr>
          <a:xfrm>
            <a:off x="968800" y="3582051"/>
            <a:ext cx="9044000" cy="620000"/>
          </a:xfrm>
          <a:prstGeom prst="rect">
            <a:avLst/>
          </a:prstGeom>
        </p:spPr>
        <p:txBody>
          <a:bodyPr spcFirstLastPara="1" lIns="91425" tIns="91425" rIns="91425" bIns="91425">
            <a:noAutofit/>
          </a:bodyPr>
          <a:lstStyle>
            <a:lvl1pPr lvl="0" rtl="0">
              <a:spcBef>
                <a:spcPts val="0"/>
              </a:spcBef>
              <a:spcAft>
                <a:spcPts val="0"/>
              </a:spcAft>
              <a:buSzPts val="2400"/>
              <a:buNone/>
              <a:defRPr sz="2400" b="0"/>
            </a:lvl1pPr>
            <a:lvl2pPr lvl="1" rtl="0">
              <a:spcBef>
                <a:spcPts val="0"/>
              </a:spcBef>
              <a:spcAft>
                <a:spcPts val="0"/>
              </a:spcAft>
              <a:buSzPts val="2400"/>
              <a:buNone/>
              <a:defRPr sz="3200"/>
            </a:lvl2pPr>
            <a:lvl3pPr lvl="2" rtl="0">
              <a:spcBef>
                <a:spcPts val="0"/>
              </a:spcBef>
              <a:spcAft>
                <a:spcPts val="0"/>
              </a:spcAft>
              <a:buSzPts val="2400"/>
              <a:buNone/>
              <a:defRPr sz="3200"/>
            </a:lvl3pPr>
            <a:lvl4pPr lvl="3" rtl="0">
              <a:spcBef>
                <a:spcPts val="0"/>
              </a:spcBef>
              <a:spcAft>
                <a:spcPts val="0"/>
              </a:spcAft>
              <a:buSzPts val="2400"/>
              <a:buNone/>
              <a:defRPr sz="3200"/>
            </a:lvl4pPr>
            <a:lvl5pPr lvl="4" rtl="0">
              <a:spcBef>
                <a:spcPts val="0"/>
              </a:spcBef>
              <a:spcAft>
                <a:spcPts val="0"/>
              </a:spcAft>
              <a:buSzPts val="2400"/>
              <a:buNone/>
              <a:defRPr sz="3200"/>
            </a:lvl5pPr>
            <a:lvl6pPr lvl="5" rtl="0">
              <a:spcBef>
                <a:spcPts val="0"/>
              </a:spcBef>
              <a:spcAft>
                <a:spcPts val="0"/>
              </a:spcAft>
              <a:buSzPts val="2400"/>
              <a:buNone/>
              <a:defRPr sz="3200"/>
            </a:lvl6pPr>
            <a:lvl7pPr lvl="6" rtl="0">
              <a:spcBef>
                <a:spcPts val="0"/>
              </a:spcBef>
              <a:spcAft>
                <a:spcPts val="0"/>
              </a:spcAft>
              <a:buSzPts val="2400"/>
              <a:buNone/>
              <a:defRPr sz="3200"/>
            </a:lvl7pPr>
            <a:lvl8pPr lvl="7" rtl="0">
              <a:spcBef>
                <a:spcPts val="0"/>
              </a:spcBef>
              <a:spcAft>
                <a:spcPts val="0"/>
              </a:spcAft>
              <a:buSzPts val="2400"/>
              <a:buNone/>
              <a:defRPr sz="3200"/>
            </a:lvl8pPr>
            <a:lvl9pPr lvl="8" rtl="0">
              <a:spcBef>
                <a:spcPts val="0"/>
              </a:spcBef>
              <a:spcAft>
                <a:spcPts val="0"/>
              </a:spcAft>
              <a:buSzPts val="2400"/>
              <a:buNone/>
              <a:defRPr sz="3200"/>
            </a:lvl9pPr>
          </a:lstStyle>
          <a:p>
            <a:endParaRPr/>
          </a:p>
        </p:txBody>
      </p:sp>
      <p:sp>
        <p:nvSpPr>
          <p:cNvPr id="47" name="Google Shape;47;p12"/>
          <p:cNvSpPr txBox="1">
            <a:spLocks noGrp="1"/>
          </p:cNvSpPr>
          <p:nvPr>
            <p:ph type="subTitle" idx="5"/>
          </p:nvPr>
        </p:nvSpPr>
        <p:spPr>
          <a:xfrm flipH="1">
            <a:off x="968800" y="4019484"/>
            <a:ext cx="7548400" cy="403600"/>
          </a:xfrm>
          <a:prstGeom prst="rect">
            <a:avLst/>
          </a:prstGeom>
        </p:spPr>
        <p:txBody>
          <a:bodyPr spcFirstLastPara="1" lIns="91425" tIns="91425" rIns="91425" bIns="91425">
            <a:noAutofit/>
          </a:bodyPr>
          <a:lstStyle>
            <a:lvl1pPr lvl="0" rtl="0">
              <a:lnSpc>
                <a:spcPct val="100000"/>
              </a:lnSpc>
              <a:spcBef>
                <a:spcPts val="0"/>
              </a:spcBef>
              <a:spcAft>
                <a:spcPts val="0"/>
              </a:spcAft>
              <a:buSzPts val="1800"/>
              <a:buNone/>
              <a:defRPr sz="1867">
                <a:solidFill>
                  <a:schemeClr val="dk1"/>
                </a:solidFill>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48" name="Google Shape;48;p12"/>
          <p:cNvSpPr txBox="1">
            <a:spLocks noGrp="1"/>
          </p:cNvSpPr>
          <p:nvPr>
            <p:ph type="ctrTitle" idx="6"/>
          </p:nvPr>
        </p:nvSpPr>
        <p:spPr>
          <a:xfrm>
            <a:off x="968800" y="4729284"/>
            <a:ext cx="9044000" cy="620000"/>
          </a:xfrm>
          <a:prstGeom prst="rect">
            <a:avLst/>
          </a:prstGeom>
        </p:spPr>
        <p:txBody>
          <a:bodyPr spcFirstLastPara="1" lIns="91425" tIns="91425" rIns="91425" bIns="91425">
            <a:noAutofit/>
          </a:bodyPr>
          <a:lstStyle>
            <a:lvl1pPr lvl="0" rtl="0">
              <a:spcBef>
                <a:spcPts val="0"/>
              </a:spcBef>
              <a:spcAft>
                <a:spcPts val="0"/>
              </a:spcAft>
              <a:buSzPts val="2400"/>
              <a:buNone/>
              <a:defRPr sz="2400" b="0"/>
            </a:lvl1pPr>
            <a:lvl2pPr lvl="1" rtl="0">
              <a:spcBef>
                <a:spcPts val="0"/>
              </a:spcBef>
              <a:spcAft>
                <a:spcPts val="0"/>
              </a:spcAft>
              <a:buSzPts val="2400"/>
              <a:buNone/>
              <a:defRPr sz="3200"/>
            </a:lvl2pPr>
            <a:lvl3pPr lvl="2" rtl="0">
              <a:spcBef>
                <a:spcPts val="0"/>
              </a:spcBef>
              <a:spcAft>
                <a:spcPts val="0"/>
              </a:spcAft>
              <a:buSzPts val="2400"/>
              <a:buNone/>
              <a:defRPr sz="3200"/>
            </a:lvl3pPr>
            <a:lvl4pPr lvl="3" rtl="0">
              <a:spcBef>
                <a:spcPts val="0"/>
              </a:spcBef>
              <a:spcAft>
                <a:spcPts val="0"/>
              </a:spcAft>
              <a:buSzPts val="2400"/>
              <a:buNone/>
              <a:defRPr sz="3200"/>
            </a:lvl4pPr>
            <a:lvl5pPr lvl="4" rtl="0">
              <a:spcBef>
                <a:spcPts val="0"/>
              </a:spcBef>
              <a:spcAft>
                <a:spcPts val="0"/>
              </a:spcAft>
              <a:buSzPts val="2400"/>
              <a:buNone/>
              <a:defRPr sz="3200"/>
            </a:lvl5pPr>
            <a:lvl6pPr lvl="5" rtl="0">
              <a:spcBef>
                <a:spcPts val="0"/>
              </a:spcBef>
              <a:spcAft>
                <a:spcPts val="0"/>
              </a:spcAft>
              <a:buSzPts val="2400"/>
              <a:buNone/>
              <a:defRPr sz="3200"/>
            </a:lvl6pPr>
            <a:lvl7pPr lvl="6" rtl="0">
              <a:spcBef>
                <a:spcPts val="0"/>
              </a:spcBef>
              <a:spcAft>
                <a:spcPts val="0"/>
              </a:spcAft>
              <a:buSzPts val="2400"/>
              <a:buNone/>
              <a:defRPr sz="3200"/>
            </a:lvl7pPr>
            <a:lvl8pPr lvl="7" rtl="0">
              <a:spcBef>
                <a:spcPts val="0"/>
              </a:spcBef>
              <a:spcAft>
                <a:spcPts val="0"/>
              </a:spcAft>
              <a:buSzPts val="2400"/>
              <a:buNone/>
              <a:defRPr sz="3200"/>
            </a:lvl8pPr>
            <a:lvl9pPr lvl="8" rtl="0">
              <a:spcBef>
                <a:spcPts val="0"/>
              </a:spcBef>
              <a:spcAft>
                <a:spcPts val="0"/>
              </a:spcAft>
              <a:buSzPts val="2400"/>
              <a:buNone/>
              <a:defRPr sz="3200"/>
            </a:lvl9pPr>
          </a:lstStyle>
          <a:p>
            <a:endParaRPr/>
          </a:p>
        </p:txBody>
      </p:sp>
      <p:sp>
        <p:nvSpPr>
          <p:cNvPr id="49" name="Google Shape;49;p12"/>
          <p:cNvSpPr txBox="1">
            <a:spLocks noGrp="1"/>
          </p:cNvSpPr>
          <p:nvPr>
            <p:ph type="subTitle" idx="7"/>
          </p:nvPr>
        </p:nvSpPr>
        <p:spPr>
          <a:xfrm flipH="1">
            <a:off x="968800" y="5166717"/>
            <a:ext cx="7548400" cy="403600"/>
          </a:xfrm>
          <a:prstGeom prst="rect">
            <a:avLst/>
          </a:prstGeom>
        </p:spPr>
        <p:txBody>
          <a:bodyPr spcFirstLastPara="1" lIns="91425" tIns="91425" rIns="91425" bIns="91425">
            <a:noAutofit/>
          </a:bodyPr>
          <a:lstStyle>
            <a:lvl1pPr lvl="0" rtl="0">
              <a:lnSpc>
                <a:spcPct val="100000"/>
              </a:lnSpc>
              <a:spcBef>
                <a:spcPts val="0"/>
              </a:spcBef>
              <a:spcAft>
                <a:spcPts val="0"/>
              </a:spcAft>
              <a:buSzPts val="1800"/>
              <a:buNone/>
              <a:defRPr sz="1867">
                <a:solidFill>
                  <a:schemeClr val="dk1"/>
                </a:solidFill>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2261802531"/>
      </p:ext>
    </p:extLst>
  </p:cSld>
  <p:clrMapOvr>
    <a:masterClrMapping/>
  </p:clrMapOvr>
</p:sldLayout>
</file>

<file path=ppt/slideLayouts/slideLayout549.xml><?xml version="1.0" encoding="utf-8"?>
<p:sldLayout xmlns:a="http://schemas.openxmlformats.org/drawingml/2006/main" xmlns:r="http://schemas.openxmlformats.org/officeDocument/2006/relationships" xmlns:p="http://schemas.openxmlformats.org/presentationml/2006/main" matchingName="Section title and description">
  <p:cSld name="Section title and description">
    <p:bg>
      <p:bgPr>
        <a:solidFill>
          <a:srgbClr val="C66E5C"/>
        </a:solidFill>
        <a:effectLst/>
      </p:bgPr>
    </p:bg>
    <p:spTree>
      <p:nvGrpSpPr>
        <p:cNvPr id="1" name="Shape 32"/>
        <p:cNvGrpSpPr/>
        <p:nvPr/>
      </p:nvGrpSpPr>
      <p:grpSpPr>
        <a:xfrm>
          <a:off x="0" y="0"/>
          <a:ext cx="0" cy="0"/>
          <a:chOff x="0" y="0"/>
          <a:chExt cx="0" cy="0"/>
        </a:xfrm>
      </p:grpSpPr>
      <p:sp>
        <p:nvSpPr>
          <p:cNvPr id="33" name="Google Shape;33;p9"/>
          <p:cNvSpPr txBox="1">
            <a:spLocks noGrp="1"/>
          </p:cNvSpPr>
          <p:nvPr>
            <p:ph type="title"/>
          </p:nvPr>
        </p:nvSpPr>
        <p:spPr>
          <a:xfrm>
            <a:off x="1781767" y="3858167"/>
            <a:ext cx="8628400" cy="1113600"/>
          </a:xfrm>
          <a:prstGeom prst="rect">
            <a:avLst/>
          </a:prstGeom>
        </p:spPr>
        <p:txBody>
          <a:bodyPr spcFirstLastPara="1" lIns="91425" tIns="91425" rIns="91425" bIns="91425" anchor="b">
            <a:noAutofit/>
          </a:bodyPr>
          <a:lstStyle>
            <a:lvl1pPr lvl="0" algn="ctr">
              <a:spcBef>
                <a:spcPts val="0"/>
              </a:spcBef>
              <a:spcAft>
                <a:spcPts val="0"/>
              </a:spcAft>
              <a:buSzPts val="4200"/>
              <a:buNone/>
              <a:defRPr sz="4800">
                <a:solidFill>
                  <a:srgbClr val="FFF2EB"/>
                </a:solidFill>
              </a:defRPr>
            </a:lvl1pPr>
            <a:lvl2pPr lvl="1" algn="ctr">
              <a:spcBef>
                <a:spcPts val="0"/>
              </a:spcBef>
              <a:spcAft>
                <a:spcPts val="0"/>
              </a:spcAft>
              <a:buSzPts val="4200"/>
              <a:buNone/>
              <a:defRPr sz="5600"/>
            </a:lvl2pPr>
            <a:lvl3pPr lvl="2" algn="ctr">
              <a:spcBef>
                <a:spcPts val="0"/>
              </a:spcBef>
              <a:spcAft>
                <a:spcPts val="0"/>
              </a:spcAft>
              <a:buSzPts val="4200"/>
              <a:buNone/>
              <a:defRPr sz="5600"/>
            </a:lvl3pPr>
            <a:lvl4pPr lvl="3" algn="ctr">
              <a:spcBef>
                <a:spcPts val="0"/>
              </a:spcBef>
              <a:spcAft>
                <a:spcPts val="0"/>
              </a:spcAft>
              <a:buSzPts val="4200"/>
              <a:buNone/>
              <a:defRPr sz="5600"/>
            </a:lvl4pPr>
            <a:lvl5pPr lvl="4" algn="ctr">
              <a:spcBef>
                <a:spcPts val="0"/>
              </a:spcBef>
              <a:spcAft>
                <a:spcPts val="0"/>
              </a:spcAft>
              <a:buSzPts val="4200"/>
              <a:buNone/>
              <a:defRPr sz="5600"/>
            </a:lvl5pPr>
            <a:lvl6pPr lvl="5" algn="ctr">
              <a:spcBef>
                <a:spcPts val="0"/>
              </a:spcBef>
              <a:spcAft>
                <a:spcPts val="0"/>
              </a:spcAft>
              <a:buSzPts val="4200"/>
              <a:buNone/>
              <a:defRPr sz="5600"/>
            </a:lvl6pPr>
            <a:lvl7pPr lvl="6" algn="ctr">
              <a:spcBef>
                <a:spcPts val="0"/>
              </a:spcBef>
              <a:spcAft>
                <a:spcPts val="0"/>
              </a:spcAft>
              <a:buSzPts val="4200"/>
              <a:buNone/>
              <a:defRPr sz="5600"/>
            </a:lvl7pPr>
            <a:lvl8pPr lvl="7" algn="ctr">
              <a:spcBef>
                <a:spcPts val="0"/>
              </a:spcBef>
              <a:spcAft>
                <a:spcPts val="0"/>
              </a:spcAft>
              <a:buSzPts val="4200"/>
              <a:buNone/>
              <a:defRPr sz="5600"/>
            </a:lvl8pPr>
            <a:lvl9pPr lvl="8" algn="ctr">
              <a:spcBef>
                <a:spcPts val="0"/>
              </a:spcBef>
              <a:spcAft>
                <a:spcPts val="0"/>
              </a:spcAft>
              <a:buSzPts val="4200"/>
              <a:buNone/>
              <a:defRPr sz="5600"/>
            </a:lvl9pPr>
          </a:lstStyle>
          <a:p>
            <a:endParaRPr/>
          </a:p>
        </p:txBody>
      </p:sp>
      <p:sp>
        <p:nvSpPr>
          <p:cNvPr id="34" name="Google Shape;34;p9"/>
          <p:cNvSpPr txBox="1">
            <a:spLocks noGrp="1"/>
          </p:cNvSpPr>
          <p:nvPr>
            <p:ph type="subTitle" idx="1"/>
          </p:nvPr>
        </p:nvSpPr>
        <p:spPr>
          <a:xfrm>
            <a:off x="3399200" y="4876100"/>
            <a:ext cx="5393600" cy="673200"/>
          </a:xfrm>
          <a:prstGeom prst="rect">
            <a:avLst/>
          </a:prstGeom>
        </p:spPr>
        <p:txBody>
          <a:bodyPr spcFirstLastPara="1" lIns="91425" tIns="91425" rIns="91425" bIns="91425">
            <a:noAutofit/>
          </a:bodyPr>
          <a:lstStyle>
            <a:lvl1pPr lvl="0" algn="ctr">
              <a:lnSpc>
                <a:spcPct val="100000"/>
              </a:lnSpc>
              <a:spcBef>
                <a:spcPts val="0"/>
              </a:spcBef>
              <a:spcAft>
                <a:spcPts val="0"/>
              </a:spcAft>
              <a:buSzPts val="2100"/>
              <a:buNone/>
              <a:defRPr sz="1867">
                <a:solidFill>
                  <a:srgbClr val="FFF2EB"/>
                </a:solidFill>
              </a:defRPr>
            </a:lvl1pPr>
            <a:lvl2pPr lvl="1" algn="ctr">
              <a:lnSpc>
                <a:spcPct val="100000"/>
              </a:lnSpc>
              <a:spcBef>
                <a:spcPts val="0"/>
              </a:spcBef>
              <a:spcAft>
                <a:spcPts val="0"/>
              </a:spcAft>
              <a:buSzPts val="2100"/>
              <a:buNone/>
              <a:defRPr sz="2800"/>
            </a:lvl2pPr>
            <a:lvl3pPr lvl="2" algn="ctr">
              <a:lnSpc>
                <a:spcPct val="100000"/>
              </a:lnSpc>
              <a:spcBef>
                <a:spcPts val="0"/>
              </a:spcBef>
              <a:spcAft>
                <a:spcPts val="0"/>
              </a:spcAft>
              <a:buSzPts val="2100"/>
              <a:buNone/>
              <a:defRPr sz="2800"/>
            </a:lvl3pPr>
            <a:lvl4pPr lvl="3" algn="ctr">
              <a:lnSpc>
                <a:spcPct val="100000"/>
              </a:lnSpc>
              <a:spcBef>
                <a:spcPts val="0"/>
              </a:spcBef>
              <a:spcAft>
                <a:spcPts val="0"/>
              </a:spcAft>
              <a:buSzPts val="2100"/>
              <a:buNone/>
              <a:defRPr sz="2800"/>
            </a:lvl4pPr>
            <a:lvl5pPr lvl="4" algn="ctr">
              <a:lnSpc>
                <a:spcPct val="100000"/>
              </a:lnSpc>
              <a:spcBef>
                <a:spcPts val="0"/>
              </a:spcBef>
              <a:spcAft>
                <a:spcPts val="0"/>
              </a:spcAft>
              <a:buSzPts val="2100"/>
              <a:buNone/>
              <a:defRPr sz="2800"/>
            </a:lvl5pPr>
            <a:lvl6pPr lvl="5" algn="ctr">
              <a:lnSpc>
                <a:spcPct val="100000"/>
              </a:lnSpc>
              <a:spcBef>
                <a:spcPts val="0"/>
              </a:spcBef>
              <a:spcAft>
                <a:spcPts val="0"/>
              </a:spcAft>
              <a:buSzPts val="2100"/>
              <a:buNone/>
              <a:defRPr sz="2800"/>
            </a:lvl6pPr>
            <a:lvl7pPr lvl="6" algn="ctr">
              <a:lnSpc>
                <a:spcPct val="100000"/>
              </a:lnSpc>
              <a:spcBef>
                <a:spcPts val="0"/>
              </a:spcBef>
              <a:spcAft>
                <a:spcPts val="0"/>
              </a:spcAft>
              <a:buSzPts val="2100"/>
              <a:buNone/>
              <a:defRPr sz="2800"/>
            </a:lvl7pPr>
            <a:lvl8pPr lvl="7" algn="ctr">
              <a:lnSpc>
                <a:spcPct val="100000"/>
              </a:lnSpc>
              <a:spcBef>
                <a:spcPts val="0"/>
              </a:spcBef>
              <a:spcAft>
                <a:spcPts val="0"/>
              </a:spcAft>
              <a:buSzPts val="2100"/>
              <a:buNone/>
              <a:defRPr sz="2800"/>
            </a:lvl8pPr>
            <a:lvl9pPr lvl="8" algn="ctr">
              <a:lnSpc>
                <a:spcPct val="100000"/>
              </a:lnSpc>
              <a:spcBef>
                <a:spcPts val="0"/>
              </a:spcBef>
              <a:spcAft>
                <a:spcPts val="0"/>
              </a:spcAft>
              <a:buSzPts val="2100"/>
              <a:buNone/>
              <a:defRPr sz="2800"/>
            </a:lvl9pPr>
          </a:lstStyle>
          <a:p>
            <a:endParaRPr/>
          </a:p>
        </p:txBody>
      </p:sp>
    </p:spTree>
    <p:extLst>
      <p:ext uri="{BB962C8B-B14F-4D97-AF65-F5344CB8AC3E}">
        <p14:creationId xmlns:p14="http://schemas.microsoft.com/office/powerpoint/2010/main" val="1669874560"/>
      </p:ext>
    </p:extLst>
  </p:cSld>
  <p:clrMapOvr>
    <a:masterClrMapping/>
  </p:clrMapOvr>
</p:sldLayout>
</file>

<file path=ppt/slideLayouts/slideLayout550.xml><?xml version="1.0" encoding="utf-8"?>
<p:sldLayout xmlns:a="http://schemas.openxmlformats.org/drawingml/2006/main" xmlns:r="http://schemas.openxmlformats.org/officeDocument/2006/relationships" xmlns:p="http://schemas.openxmlformats.org/presentationml/2006/main" matchingName="Title and long list">
  <p:cSld name="Title and long list">
    <p:bg>
      <p:bgPr>
        <a:blipFill dpi="0" rotWithShape="0">
          <a:blip r:embed="rId2"/>
          <a:srcRect/>
          <a:stretch>
            <a:fillRect/>
          </a:stretch>
        </a:blipFill>
        <a:effectLst/>
      </p:bgPr>
    </p:bg>
    <p:spTree>
      <p:nvGrpSpPr>
        <p:cNvPr id="1" name="Shape 53"/>
        <p:cNvGrpSpPr/>
        <p:nvPr/>
      </p:nvGrpSpPr>
      <p:grpSpPr>
        <a:xfrm>
          <a:off x="0" y="0"/>
          <a:ext cx="0" cy="0"/>
          <a:chOff x="0" y="0"/>
          <a:chExt cx="0" cy="0"/>
        </a:xfrm>
      </p:grpSpPr>
      <p:sp>
        <p:nvSpPr>
          <p:cNvPr id="54" name="Google Shape;54;p13"/>
          <p:cNvSpPr txBox="1">
            <a:spLocks noGrp="1"/>
          </p:cNvSpPr>
          <p:nvPr>
            <p:ph type="body" idx="1"/>
          </p:nvPr>
        </p:nvSpPr>
        <p:spPr>
          <a:xfrm>
            <a:off x="968800" y="1775467"/>
            <a:ext cx="8517600" cy="4418800"/>
          </a:xfrm>
          <a:prstGeom prst="rect">
            <a:avLst/>
          </a:prstGeom>
        </p:spPr>
        <p:txBody>
          <a:bodyPr spcFirstLastPara="1" lIns="91425" tIns="91425" rIns="91425" bIns="91425" anchor="ctr">
            <a:noAutofit/>
          </a:bodyPr>
          <a:lstStyle>
            <a:lvl1pPr marL="609585" lvl="0" indent="-406390" rtl="0">
              <a:spcBef>
                <a:spcPts val="0"/>
              </a:spcBef>
              <a:spcAft>
                <a:spcPts val="0"/>
              </a:spcAft>
              <a:buSzPts val="1200"/>
              <a:buChar char="●"/>
              <a:defRPr/>
            </a:lvl1pPr>
            <a:lvl2pPr marL="1219170" lvl="1" indent="-423323" rtl="0">
              <a:spcBef>
                <a:spcPts val="2133"/>
              </a:spcBef>
              <a:spcAft>
                <a:spcPts val="0"/>
              </a:spcAft>
              <a:buSzPts val="1400"/>
              <a:buChar char="○"/>
              <a:defRPr/>
            </a:lvl2pPr>
            <a:lvl3pPr marL="1828754" lvl="2" indent="-423323" rtl="0">
              <a:spcBef>
                <a:spcPts val="2133"/>
              </a:spcBef>
              <a:spcAft>
                <a:spcPts val="0"/>
              </a:spcAft>
              <a:buSzPts val="1400"/>
              <a:buChar char="■"/>
              <a:defRPr/>
            </a:lvl3pPr>
            <a:lvl4pPr marL="2438339" lvl="3" indent="-423323" rtl="0">
              <a:spcBef>
                <a:spcPts val="2133"/>
              </a:spcBef>
              <a:spcAft>
                <a:spcPts val="0"/>
              </a:spcAft>
              <a:buSzPts val="1400"/>
              <a:buChar char="●"/>
              <a:defRPr/>
            </a:lvl4pPr>
            <a:lvl5pPr marL="3047924" lvl="4" indent="-423323" rtl="0">
              <a:spcBef>
                <a:spcPts val="2133"/>
              </a:spcBef>
              <a:spcAft>
                <a:spcPts val="0"/>
              </a:spcAft>
              <a:buSzPts val="1400"/>
              <a:buChar char="○"/>
              <a:defRPr/>
            </a:lvl5pPr>
            <a:lvl6pPr marL="3657509" lvl="5" indent="-423323" rtl="0">
              <a:spcBef>
                <a:spcPts val="2133"/>
              </a:spcBef>
              <a:spcAft>
                <a:spcPts val="0"/>
              </a:spcAft>
              <a:buSzPts val="1400"/>
              <a:buChar char="■"/>
              <a:defRPr/>
            </a:lvl6pPr>
            <a:lvl7pPr marL="4267093" lvl="6" indent="-423323" rtl="0">
              <a:spcBef>
                <a:spcPts val="2133"/>
              </a:spcBef>
              <a:spcAft>
                <a:spcPts val="0"/>
              </a:spcAft>
              <a:buSzPts val="1400"/>
              <a:buChar char="●"/>
              <a:defRPr/>
            </a:lvl7pPr>
            <a:lvl8pPr marL="4876678" lvl="7" indent="-423323" rtl="0">
              <a:spcBef>
                <a:spcPts val="2133"/>
              </a:spcBef>
              <a:spcAft>
                <a:spcPts val="0"/>
              </a:spcAft>
              <a:buSzPts val="1400"/>
              <a:buChar char="○"/>
              <a:defRPr/>
            </a:lvl8pPr>
            <a:lvl9pPr marL="5486263" lvl="8" indent="-423323" rtl="0">
              <a:spcBef>
                <a:spcPts val="2133"/>
              </a:spcBef>
              <a:spcAft>
                <a:spcPts val="2133"/>
              </a:spcAft>
              <a:buSzPts val="1400"/>
              <a:buChar char="■"/>
              <a:defRPr/>
            </a:lvl9pPr>
          </a:lstStyle>
          <a:p>
            <a:endParaRPr/>
          </a:p>
        </p:txBody>
      </p:sp>
      <p:sp>
        <p:nvSpPr>
          <p:cNvPr id="55" name="Google Shape;55;p13"/>
          <p:cNvSpPr txBox="1">
            <a:spLocks noGrp="1"/>
          </p:cNvSpPr>
          <p:nvPr>
            <p:ph type="ctrTitle"/>
          </p:nvPr>
        </p:nvSpPr>
        <p:spPr>
          <a:xfrm>
            <a:off x="1535600" y="722333"/>
            <a:ext cx="9121200" cy="502000"/>
          </a:xfrm>
          <a:prstGeom prst="rect">
            <a:avLst/>
          </a:prstGeom>
        </p:spPr>
        <p:txBody>
          <a:bodyPr spcFirstLastPara="1" lIns="91425" tIns="91425" rIns="91425" bIns="91425" anchor="t">
            <a:noAutofit/>
          </a:bodyPr>
          <a:lstStyle>
            <a:lvl1pPr lvl="0" algn="ctr" rtl="0">
              <a:spcBef>
                <a:spcPts val="0"/>
              </a:spcBef>
              <a:spcAft>
                <a:spcPts val="0"/>
              </a:spcAft>
              <a:buSzPts val="2400"/>
              <a:buNone/>
              <a:defRPr sz="2400" b="0"/>
            </a:lvl1pPr>
            <a:lvl2pPr lvl="1" rtl="0">
              <a:spcBef>
                <a:spcPts val="0"/>
              </a:spcBef>
              <a:spcAft>
                <a:spcPts val="0"/>
              </a:spcAft>
              <a:buSzPts val="2400"/>
              <a:buNone/>
              <a:defRPr sz="3200"/>
            </a:lvl2pPr>
            <a:lvl3pPr lvl="2" rtl="0">
              <a:spcBef>
                <a:spcPts val="0"/>
              </a:spcBef>
              <a:spcAft>
                <a:spcPts val="0"/>
              </a:spcAft>
              <a:buSzPts val="2400"/>
              <a:buNone/>
              <a:defRPr sz="3200"/>
            </a:lvl3pPr>
            <a:lvl4pPr lvl="3" rtl="0">
              <a:spcBef>
                <a:spcPts val="0"/>
              </a:spcBef>
              <a:spcAft>
                <a:spcPts val="0"/>
              </a:spcAft>
              <a:buSzPts val="2400"/>
              <a:buNone/>
              <a:defRPr sz="3200"/>
            </a:lvl4pPr>
            <a:lvl5pPr lvl="4" rtl="0">
              <a:spcBef>
                <a:spcPts val="0"/>
              </a:spcBef>
              <a:spcAft>
                <a:spcPts val="0"/>
              </a:spcAft>
              <a:buSzPts val="2400"/>
              <a:buNone/>
              <a:defRPr sz="3200"/>
            </a:lvl5pPr>
            <a:lvl6pPr lvl="5" rtl="0">
              <a:spcBef>
                <a:spcPts val="0"/>
              </a:spcBef>
              <a:spcAft>
                <a:spcPts val="0"/>
              </a:spcAft>
              <a:buSzPts val="2400"/>
              <a:buNone/>
              <a:defRPr sz="3200"/>
            </a:lvl6pPr>
            <a:lvl7pPr lvl="6" rtl="0">
              <a:spcBef>
                <a:spcPts val="0"/>
              </a:spcBef>
              <a:spcAft>
                <a:spcPts val="0"/>
              </a:spcAft>
              <a:buSzPts val="2400"/>
              <a:buNone/>
              <a:defRPr sz="3200"/>
            </a:lvl7pPr>
            <a:lvl8pPr lvl="7" rtl="0">
              <a:spcBef>
                <a:spcPts val="0"/>
              </a:spcBef>
              <a:spcAft>
                <a:spcPts val="0"/>
              </a:spcAft>
              <a:buSzPts val="2400"/>
              <a:buNone/>
              <a:defRPr sz="3200"/>
            </a:lvl8pPr>
            <a:lvl9pPr lvl="8" rtl="0">
              <a:spcBef>
                <a:spcPts val="0"/>
              </a:spcBef>
              <a:spcAft>
                <a:spcPts val="0"/>
              </a:spcAft>
              <a:buSzPts val="2400"/>
              <a:buNone/>
              <a:defRPr sz="3200"/>
            </a:lvl9pPr>
          </a:lstStyle>
          <a:p>
            <a:endParaRPr/>
          </a:p>
        </p:txBody>
      </p:sp>
    </p:spTree>
    <p:extLst>
      <p:ext uri="{BB962C8B-B14F-4D97-AF65-F5344CB8AC3E}">
        <p14:creationId xmlns:p14="http://schemas.microsoft.com/office/powerpoint/2010/main" val="676168428"/>
      </p:ext>
    </p:extLst>
  </p:cSld>
  <p:clrMapOvr>
    <a:masterClrMapping/>
  </p:clrMapOvr>
</p:sldLayout>
</file>

<file path=ppt/slideLayouts/slideLayout551.xml><?xml version="1.0" encoding="utf-8"?>
<p:sldLayout xmlns:a="http://schemas.openxmlformats.org/drawingml/2006/main" xmlns:r="http://schemas.openxmlformats.org/officeDocument/2006/relationships" xmlns:p="http://schemas.openxmlformats.org/presentationml/2006/main" type="obj">
  <p:cSld name="Tiêu đề và Nội dung">
    <p:bg>
      <p:bgPr>
        <a:blipFill dpi="0" rotWithShape="0">
          <a:blip r:embed="rId2"/>
          <a:srcRect/>
          <a:stretch>
            <a:fillRect/>
          </a:stretch>
        </a:blip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vi-VN" altLang="zh-CN"/>
              <a:t>Bấm &amp; sửa kiểu tiêu đề</a:t>
            </a:r>
            <a:endParaRPr lang="zh-CN" altLang="en-US"/>
          </a:p>
        </p:txBody>
      </p:sp>
      <p:sp>
        <p:nvSpPr>
          <p:cNvPr id="3" name="Content Placeholder 2"/>
          <p:cNvSpPr>
            <a:spLocks noGrp="1"/>
          </p:cNvSpPr>
          <p:nvPr>
            <p:ph idx="1"/>
          </p:nvPr>
        </p:nvSpPr>
        <p:spPr/>
        <p:txBody>
          <a:bodyPr/>
          <a:lstStyle/>
          <a:p>
            <a:pPr lvl="0"/>
            <a:r>
              <a:rPr lang="vi-VN" altLang="zh-CN"/>
              <a:t>Bấm &amp; sửa kiểu tiêu đề</a:t>
            </a:r>
          </a:p>
          <a:p>
            <a:pPr lvl="1"/>
            <a:r>
              <a:rPr lang="vi-VN" altLang="zh-CN"/>
              <a:t>Mức hai</a:t>
            </a:r>
          </a:p>
          <a:p>
            <a:pPr lvl="2"/>
            <a:r>
              <a:rPr lang="vi-VN" altLang="zh-CN"/>
              <a:t>Mức ba</a:t>
            </a:r>
          </a:p>
          <a:p>
            <a:pPr lvl="3"/>
            <a:r>
              <a:rPr lang="vi-VN" altLang="zh-CN"/>
              <a:t>Mức bốn</a:t>
            </a:r>
          </a:p>
          <a:p>
            <a:pPr lvl="4"/>
            <a:r>
              <a:rPr lang="vi-VN" altLang="zh-CN"/>
              <a:t>Mức năm</a:t>
            </a:r>
            <a:endParaRPr lang="zh-CN" altLang="en-US"/>
          </a:p>
        </p:txBody>
      </p:sp>
      <p:sp>
        <p:nvSpPr>
          <p:cNvPr id="4" name="Rectangle 4">
            <a:extLst>
              <a:ext uri="{FF2B5EF4-FFF2-40B4-BE49-F238E27FC236}">
                <a16:creationId xmlns:a16="http://schemas.microsoft.com/office/drawing/2014/main" xmlns="" id="{2368BE87-6144-4444-9701-47BAF0C324CE}"/>
              </a:ext>
            </a:extLst>
          </p:cNvPr>
          <p:cNvSpPr>
            <a:spLocks noGrp="1" noChangeArrowheads="1"/>
          </p:cNvSpPr>
          <p:nvPr>
            <p:ph type="dt" sz="half" idx="10"/>
          </p:nvPr>
        </p:nvSpPr>
        <p:spPr/>
        <p:txBody>
          <a:bodyPr/>
          <a:lstStyle>
            <a:lvl1pPr>
              <a:defRPr/>
            </a:lvl1pPr>
          </a:lstStyle>
          <a:p>
            <a:pPr>
              <a:defRPr/>
            </a:pPr>
            <a:endParaRPr lang="en-US" altLang="zh-CN"/>
          </a:p>
        </p:txBody>
      </p:sp>
      <p:sp>
        <p:nvSpPr>
          <p:cNvPr id="5" name="Rectangle 5">
            <a:extLst>
              <a:ext uri="{FF2B5EF4-FFF2-40B4-BE49-F238E27FC236}">
                <a16:creationId xmlns:a16="http://schemas.microsoft.com/office/drawing/2014/main" xmlns="" id="{FBB261ED-348A-43BC-A869-19CEC625E73B}"/>
              </a:ext>
            </a:extLst>
          </p:cNvPr>
          <p:cNvSpPr>
            <a:spLocks noGrp="1" noChangeArrowheads="1"/>
          </p:cNvSpPr>
          <p:nvPr>
            <p:ph type="ftr" sz="quarter" idx="11"/>
          </p:nvPr>
        </p:nvSpPr>
        <p:spPr/>
        <p:txBody>
          <a:bodyPr/>
          <a:lstStyle>
            <a:lvl1pPr>
              <a:defRPr/>
            </a:lvl1pPr>
          </a:lstStyle>
          <a:p>
            <a:pPr>
              <a:defRPr/>
            </a:pPr>
            <a:endParaRPr lang="en-US" altLang="zh-CN"/>
          </a:p>
        </p:txBody>
      </p:sp>
      <p:sp>
        <p:nvSpPr>
          <p:cNvPr id="6" name="Rectangle 6">
            <a:extLst>
              <a:ext uri="{FF2B5EF4-FFF2-40B4-BE49-F238E27FC236}">
                <a16:creationId xmlns:a16="http://schemas.microsoft.com/office/drawing/2014/main" xmlns="" id="{80691661-4EEF-4B3B-B7B2-6246E6BB665E}"/>
              </a:ext>
            </a:extLst>
          </p:cNvPr>
          <p:cNvSpPr>
            <a:spLocks noGrp="1" noChangeArrowheads="1"/>
          </p:cNvSpPr>
          <p:nvPr>
            <p:ph type="sldNum" sz="quarter" idx="12"/>
          </p:nvPr>
        </p:nvSpPr>
        <p:spPr/>
        <p:txBody>
          <a:bodyPr/>
          <a:lstStyle>
            <a:lvl1pPr>
              <a:defRPr/>
            </a:lvl1pPr>
          </a:lstStyle>
          <a:p>
            <a:pPr>
              <a:defRPr/>
            </a:pPr>
            <a:fld id="{9CFA3530-0823-4444-86ED-59A677559A52}" type="slidenum">
              <a:rPr lang="en-US" altLang="zh-CN"/>
              <a:pPr>
                <a:defRPr/>
              </a:pPr>
              <a:t>‹#›</a:t>
            </a:fld>
            <a:endParaRPr lang="en-US" altLang="zh-CN"/>
          </a:p>
        </p:txBody>
      </p:sp>
    </p:spTree>
    <p:extLst>
      <p:ext uri="{BB962C8B-B14F-4D97-AF65-F5344CB8AC3E}">
        <p14:creationId xmlns:p14="http://schemas.microsoft.com/office/powerpoint/2010/main" val="1552438612"/>
      </p:ext>
    </p:extLst>
  </p:cSld>
  <p:clrMapOvr>
    <a:masterClrMapping/>
  </p:clrMapOvr>
</p:sldLayout>
</file>

<file path=ppt/slideLayouts/slideLayout552.xml><?xml version="1.0" encoding="utf-8"?>
<p:sldLayout xmlns:a="http://schemas.openxmlformats.org/drawingml/2006/main" xmlns:r="http://schemas.openxmlformats.org/officeDocument/2006/relationships" xmlns:p="http://schemas.openxmlformats.org/presentationml/2006/main" preserve="1" userDrawn="1">
  <p:cSld name="1_Title Slide">
    <p:spTree>
      <p:nvGrpSpPr>
        <p:cNvPr id="1" name=""/>
        <p:cNvGrpSpPr/>
        <p:nvPr/>
      </p:nvGrpSpPr>
      <p:grpSpPr>
        <a:xfrm>
          <a:off x="0" y="0"/>
          <a:ext cx="0" cy="0"/>
          <a:chOff x="0" y="0"/>
          <a:chExt cx="0" cy="0"/>
        </a:xfrm>
      </p:grpSpPr>
    </p:spTree>
    <p:extLst>
      <p:ext uri="{BB962C8B-B14F-4D97-AF65-F5344CB8AC3E}">
        <p14:creationId xmlns:p14="http://schemas.microsoft.com/office/powerpoint/2010/main" val="1119913786"/>
      </p:ext>
    </p:extLst>
  </p:cSld>
  <p:clrMapOvr>
    <a:masterClrMapping/>
  </p:clrMapOvr>
</p:sldLayout>
</file>

<file path=ppt/slideLayouts/slideLayout553.xml><?xml version="1.0" encoding="utf-8"?>
<p:sldLayout xmlns:a="http://schemas.openxmlformats.org/drawingml/2006/main" xmlns:r="http://schemas.openxmlformats.org/officeDocument/2006/relationships" xmlns:p="http://schemas.openxmlformats.org/presentationml/2006/main" preserve="1" userDrawn="1">
  <p:cSld name="17_Title Slide">
    <p:spTree>
      <p:nvGrpSpPr>
        <p:cNvPr id="1" name=""/>
        <p:cNvGrpSpPr/>
        <p:nvPr/>
      </p:nvGrpSpPr>
      <p:grpSpPr>
        <a:xfrm>
          <a:off x="0" y="0"/>
          <a:ext cx="0" cy="0"/>
          <a:chOff x="0" y="0"/>
          <a:chExt cx="0" cy="0"/>
        </a:xfrm>
      </p:grpSpPr>
      <p:sp>
        <p:nvSpPr>
          <p:cNvPr id="2" name="Text Placeholder 3"/>
          <p:cNvSpPr>
            <a:spLocks noGrp="1"/>
          </p:cNvSpPr>
          <p:nvPr>
            <p:ph type="body" sz="quarter" idx="11"/>
          </p:nvPr>
        </p:nvSpPr>
        <p:spPr>
          <a:xfrm>
            <a:off x="2115314" y="2140458"/>
            <a:ext cx="7961375" cy="2166366"/>
          </a:xfrm>
        </p:spPr>
        <p:txBody>
          <a:bodyPr anchor="ctr">
            <a:normAutofit/>
          </a:bodyPr>
          <a:lstStyle>
            <a:lvl1pPr marL="0" indent="0" algn="ctr">
              <a:lnSpc>
                <a:spcPct val="100000"/>
              </a:lnSpc>
              <a:buNone/>
              <a:defRPr sz="5400">
                <a:latin typeface="+mj-lt"/>
              </a:defRPr>
            </a:lvl1pPr>
          </a:lstStyle>
          <a:p>
            <a:pPr lvl="0"/>
            <a:r>
              <a:rPr lang="en-US"/>
              <a:t>Click to edit Master text styles</a:t>
            </a:r>
          </a:p>
        </p:txBody>
      </p:sp>
    </p:spTree>
    <p:extLst>
      <p:ext uri="{BB962C8B-B14F-4D97-AF65-F5344CB8AC3E}">
        <p14:creationId xmlns:p14="http://schemas.microsoft.com/office/powerpoint/2010/main" val="3450820957"/>
      </p:ext>
    </p:extLst>
  </p:cSld>
  <p:clrMapOvr>
    <a:masterClrMapping/>
  </p:clrMapOvr>
</p:sldLayout>
</file>

<file path=ppt/slideLayouts/slideLayout554.xml><?xml version="1.0" encoding="utf-8"?>
<p:sldLayout xmlns:a="http://schemas.openxmlformats.org/drawingml/2006/main" xmlns:r="http://schemas.openxmlformats.org/officeDocument/2006/relationships" xmlns:p="http://schemas.openxmlformats.org/presentationml/2006/main" preserve="1" userDrawn="1">
  <p:cSld name="15_Title Slide">
    <p:spTree>
      <p:nvGrpSpPr>
        <p:cNvPr id="1" name=""/>
        <p:cNvGrpSpPr/>
        <p:nvPr/>
      </p:nvGrpSpPr>
      <p:grpSpPr>
        <a:xfrm>
          <a:off x="0" y="0"/>
          <a:ext cx="0" cy="0"/>
          <a:chOff x="0" y="0"/>
          <a:chExt cx="0" cy="0"/>
        </a:xfrm>
      </p:grpSpPr>
      <p:sp>
        <p:nvSpPr>
          <p:cNvPr id="4" name="Picture Placeholder 3"/>
          <p:cNvSpPr>
            <a:spLocks noGrp="1"/>
          </p:cNvSpPr>
          <p:nvPr>
            <p:ph type="pic" sz="quarter" idx="10"/>
          </p:nvPr>
        </p:nvSpPr>
        <p:spPr>
          <a:xfrm>
            <a:off x="7880350" y="1822450"/>
            <a:ext cx="2035175" cy="3600450"/>
          </a:xfrm>
          <a:solidFill>
            <a:schemeClr val="bg2">
              <a:lumMod val="95000"/>
            </a:schemeClr>
          </a:solidFill>
        </p:spPr>
        <p:txBody>
          <a:bodyPr rtlCol="0">
            <a:normAutofit/>
          </a:bodyPr>
          <a:lstStyle>
            <a:lvl1pPr>
              <a:defRPr sz="800"/>
            </a:lvl1pPr>
          </a:lstStyle>
          <a:p>
            <a:pPr lvl="0"/>
            <a:endParaRPr lang="en-US" noProof="0"/>
          </a:p>
        </p:txBody>
      </p:sp>
      <p:sp>
        <p:nvSpPr>
          <p:cNvPr id="5" name="Text Placeholder 3"/>
          <p:cNvSpPr>
            <a:spLocks noGrp="1"/>
          </p:cNvSpPr>
          <p:nvPr>
            <p:ph type="body" sz="quarter" idx="11"/>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4046447482"/>
      </p:ext>
    </p:extLst>
  </p:cSld>
  <p:clrMapOvr>
    <a:masterClrMapping/>
  </p:clrMapOvr>
</p:sldLayout>
</file>

<file path=ppt/slideLayouts/slideLayout555.xml><?xml version="1.0" encoding="utf-8"?>
<p:sldLayout xmlns:a="http://schemas.openxmlformats.org/drawingml/2006/main" xmlns:r="http://schemas.openxmlformats.org/officeDocument/2006/relationships" xmlns:p="http://schemas.openxmlformats.org/presentationml/2006/main" preserve="1" userDrawn="1">
  <p:cSld name="14_Title Slide">
    <p:spTree>
      <p:nvGrpSpPr>
        <p:cNvPr id="1" name=""/>
        <p:cNvGrpSpPr/>
        <p:nvPr/>
      </p:nvGrpSpPr>
      <p:grpSpPr>
        <a:xfrm>
          <a:off x="0" y="0"/>
          <a:ext cx="0" cy="0"/>
          <a:chOff x="0" y="0"/>
          <a:chExt cx="0" cy="0"/>
        </a:xfrm>
      </p:grpSpPr>
      <p:sp>
        <p:nvSpPr>
          <p:cNvPr id="6" name="Picture Placeholder 5"/>
          <p:cNvSpPr>
            <a:spLocks noGrp="1"/>
          </p:cNvSpPr>
          <p:nvPr>
            <p:ph type="pic" sz="quarter" idx="10"/>
          </p:nvPr>
        </p:nvSpPr>
        <p:spPr>
          <a:xfrm>
            <a:off x="658368" y="1252728"/>
            <a:ext cx="2971800" cy="4352544"/>
          </a:xfrm>
          <a:custGeom>
            <a:avLst/>
            <a:gdLst>
              <a:gd name="connsiteX0" fmla="*/ 0 w 2971800"/>
              <a:gd name="connsiteY0" fmla="*/ 0 h 4352544"/>
              <a:gd name="connsiteX1" fmla="*/ 2971800 w 2971800"/>
              <a:gd name="connsiteY1" fmla="*/ 0 h 4352544"/>
              <a:gd name="connsiteX2" fmla="*/ 2971800 w 2971800"/>
              <a:gd name="connsiteY2" fmla="*/ 4352544 h 4352544"/>
              <a:gd name="connsiteX3" fmla="*/ 0 w 2971800"/>
              <a:gd name="connsiteY3" fmla="*/ 4352544 h 4352544"/>
            </a:gdLst>
            <a:ahLst/>
            <a:cxnLst>
              <a:cxn ang="0">
                <a:pos x="connsiteX0" y="connsiteY0"/>
              </a:cxn>
              <a:cxn ang="0">
                <a:pos x="connsiteX1" y="connsiteY1"/>
              </a:cxn>
              <a:cxn ang="0">
                <a:pos x="connsiteX2" y="connsiteY2"/>
              </a:cxn>
              <a:cxn ang="0">
                <a:pos x="connsiteX3" y="connsiteY3"/>
              </a:cxn>
            </a:cxnLst>
            <a:rect l="l" t="t" r="r" b="b"/>
            <a:pathLst>
              <a:path w="2971800" h="4352544">
                <a:moveTo>
                  <a:pt x="0" y="0"/>
                </a:moveTo>
                <a:lnTo>
                  <a:pt x="2971800" y="0"/>
                </a:lnTo>
                <a:lnTo>
                  <a:pt x="2971800" y="4352544"/>
                </a:lnTo>
                <a:lnTo>
                  <a:pt x="0" y="4352544"/>
                </a:ln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9" name="Picture Placeholder 8"/>
          <p:cNvSpPr>
            <a:spLocks noGrp="1"/>
          </p:cNvSpPr>
          <p:nvPr>
            <p:ph type="pic" sz="quarter" idx="11"/>
          </p:nvPr>
        </p:nvSpPr>
        <p:spPr>
          <a:xfrm>
            <a:off x="3840480" y="873252"/>
            <a:ext cx="3474720" cy="5111496"/>
          </a:xfrm>
          <a:custGeom>
            <a:avLst/>
            <a:gdLst>
              <a:gd name="connsiteX0" fmla="*/ 0 w 3474720"/>
              <a:gd name="connsiteY0" fmla="*/ 0 h 5111496"/>
              <a:gd name="connsiteX1" fmla="*/ 3474720 w 3474720"/>
              <a:gd name="connsiteY1" fmla="*/ 0 h 5111496"/>
              <a:gd name="connsiteX2" fmla="*/ 3474720 w 3474720"/>
              <a:gd name="connsiteY2" fmla="*/ 5111496 h 5111496"/>
              <a:gd name="connsiteX3" fmla="*/ 0 w 3474720"/>
              <a:gd name="connsiteY3" fmla="*/ 5111496 h 5111496"/>
            </a:gdLst>
            <a:ahLst/>
            <a:cxnLst>
              <a:cxn ang="0">
                <a:pos x="connsiteX0" y="connsiteY0"/>
              </a:cxn>
              <a:cxn ang="0">
                <a:pos x="connsiteX1" y="connsiteY1"/>
              </a:cxn>
              <a:cxn ang="0">
                <a:pos x="connsiteX2" y="connsiteY2"/>
              </a:cxn>
              <a:cxn ang="0">
                <a:pos x="connsiteX3" y="connsiteY3"/>
              </a:cxn>
            </a:cxnLst>
            <a:rect l="l" t="t" r="r" b="b"/>
            <a:pathLst>
              <a:path w="3474720" h="5111496">
                <a:moveTo>
                  <a:pt x="0" y="0"/>
                </a:moveTo>
                <a:lnTo>
                  <a:pt x="3474720" y="0"/>
                </a:lnTo>
                <a:lnTo>
                  <a:pt x="3474720" y="5111496"/>
                </a:lnTo>
                <a:lnTo>
                  <a:pt x="0" y="5111496"/>
                </a:ln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10" name="Text Placeholder 3"/>
          <p:cNvSpPr>
            <a:spLocks noGrp="1"/>
          </p:cNvSpPr>
          <p:nvPr>
            <p:ph type="body" sz="quarter" idx="12"/>
          </p:nvPr>
        </p:nvSpPr>
        <p:spPr>
          <a:xfrm>
            <a:off x="7915276" y="1465390"/>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2968154580"/>
      </p:ext>
    </p:extLst>
  </p:cSld>
  <p:clrMapOvr>
    <a:masterClrMapping/>
  </p:clrMapOvr>
</p:sldLayout>
</file>

<file path=ppt/slideLayouts/slideLayout556.xml><?xml version="1.0" encoding="utf-8"?>
<p:sldLayout xmlns:a="http://schemas.openxmlformats.org/drawingml/2006/main" xmlns:r="http://schemas.openxmlformats.org/officeDocument/2006/relationships" xmlns:p="http://schemas.openxmlformats.org/presentationml/2006/main" preserve="1" userDrawn="1">
  <p:cSld name="12_Title Slide">
    <p:spTree>
      <p:nvGrpSpPr>
        <p:cNvPr id="1" name=""/>
        <p:cNvGrpSpPr/>
        <p:nvPr/>
      </p:nvGrpSpPr>
      <p:grpSpPr>
        <a:xfrm>
          <a:off x="0" y="0"/>
          <a:ext cx="0" cy="0"/>
          <a:chOff x="0" y="0"/>
          <a:chExt cx="0" cy="0"/>
        </a:xfrm>
      </p:grpSpPr>
      <p:sp>
        <p:nvSpPr>
          <p:cNvPr id="5" name="Picture Placeholder 4"/>
          <p:cNvSpPr>
            <a:spLocks noGrp="1"/>
          </p:cNvSpPr>
          <p:nvPr>
            <p:ph type="pic" sz="quarter" idx="10"/>
          </p:nvPr>
        </p:nvSpPr>
        <p:spPr>
          <a:xfrm>
            <a:off x="0" y="3"/>
            <a:ext cx="12192000" cy="3976777"/>
          </a:xfrm>
          <a:custGeom>
            <a:avLst/>
            <a:gdLst>
              <a:gd name="connsiteX0" fmla="*/ 0 w 12192000"/>
              <a:gd name="connsiteY0" fmla="*/ 0 h 3976777"/>
              <a:gd name="connsiteX1" fmla="*/ 12192000 w 12192000"/>
              <a:gd name="connsiteY1" fmla="*/ 0 h 3976777"/>
              <a:gd name="connsiteX2" fmla="*/ 12192000 w 12192000"/>
              <a:gd name="connsiteY2" fmla="*/ 3976777 h 3976777"/>
              <a:gd name="connsiteX3" fmla="*/ 0 w 12192000"/>
              <a:gd name="connsiteY3" fmla="*/ 3976777 h 3976777"/>
            </a:gdLst>
            <a:ahLst/>
            <a:cxnLst>
              <a:cxn ang="0">
                <a:pos x="connsiteX0" y="connsiteY0"/>
              </a:cxn>
              <a:cxn ang="0">
                <a:pos x="connsiteX1" y="connsiteY1"/>
              </a:cxn>
              <a:cxn ang="0">
                <a:pos x="connsiteX2" y="connsiteY2"/>
              </a:cxn>
              <a:cxn ang="0">
                <a:pos x="connsiteX3" y="connsiteY3"/>
              </a:cxn>
            </a:cxnLst>
            <a:rect l="l" t="t" r="r" b="b"/>
            <a:pathLst>
              <a:path w="12192000" h="3976777">
                <a:moveTo>
                  <a:pt x="0" y="0"/>
                </a:moveTo>
                <a:lnTo>
                  <a:pt x="12192000" y="0"/>
                </a:lnTo>
                <a:lnTo>
                  <a:pt x="12192000" y="3976777"/>
                </a:lnTo>
                <a:lnTo>
                  <a:pt x="0" y="3976777"/>
                </a:ln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9" name="Picture Placeholder 8"/>
          <p:cNvSpPr>
            <a:spLocks noGrp="1"/>
          </p:cNvSpPr>
          <p:nvPr>
            <p:ph type="pic" sz="quarter" idx="11"/>
          </p:nvPr>
        </p:nvSpPr>
        <p:spPr>
          <a:xfrm>
            <a:off x="1189607" y="4449952"/>
            <a:ext cx="3405187" cy="1862138"/>
          </a:xfrm>
          <a:custGeom>
            <a:avLst/>
            <a:gdLst>
              <a:gd name="connsiteX0" fmla="*/ 0 w 3405187"/>
              <a:gd name="connsiteY0" fmla="*/ 0 h 1862138"/>
              <a:gd name="connsiteX1" fmla="*/ 3405187 w 3405187"/>
              <a:gd name="connsiteY1" fmla="*/ 0 h 1862138"/>
              <a:gd name="connsiteX2" fmla="*/ 3405187 w 3405187"/>
              <a:gd name="connsiteY2" fmla="*/ 1862138 h 1862138"/>
              <a:gd name="connsiteX3" fmla="*/ 0 w 3405187"/>
              <a:gd name="connsiteY3" fmla="*/ 1862138 h 1862138"/>
            </a:gdLst>
            <a:ahLst/>
            <a:cxnLst>
              <a:cxn ang="0">
                <a:pos x="connsiteX0" y="connsiteY0"/>
              </a:cxn>
              <a:cxn ang="0">
                <a:pos x="connsiteX1" y="connsiteY1"/>
              </a:cxn>
              <a:cxn ang="0">
                <a:pos x="connsiteX2" y="connsiteY2"/>
              </a:cxn>
              <a:cxn ang="0">
                <a:pos x="connsiteX3" y="connsiteY3"/>
              </a:cxn>
            </a:cxnLst>
            <a:rect l="l" t="t" r="r" b="b"/>
            <a:pathLst>
              <a:path w="3405187" h="1862138">
                <a:moveTo>
                  <a:pt x="0" y="0"/>
                </a:moveTo>
                <a:lnTo>
                  <a:pt x="3405187" y="0"/>
                </a:lnTo>
                <a:lnTo>
                  <a:pt x="3405187" y="1862138"/>
                </a:lnTo>
                <a:lnTo>
                  <a:pt x="0" y="1862138"/>
                </a:ln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248679979"/>
      </p:ext>
    </p:extLst>
  </p:cSld>
  <p:clrMapOvr>
    <a:masterClrMapping/>
  </p:clrMapOvr>
</p:sldLayout>
</file>

<file path=ppt/slideLayouts/slideLayout557.xml><?xml version="1.0" encoding="utf-8"?>
<p:sldLayout xmlns:a="http://schemas.openxmlformats.org/drawingml/2006/main" xmlns:r="http://schemas.openxmlformats.org/officeDocument/2006/relationships" xmlns:p="http://schemas.openxmlformats.org/presentationml/2006/main" preserve="1" userDrawn="1">
  <p:cSld name="11_Title Slide">
    <p:spTree>
      <p:nvGrpSpPr>
        <p:cNvPr id="1" name=""/>
        <p:cNvGrpSpPr/>
        <p:nvPr/>
      </p:nvGrpSpPr>
      <p:grpSpPr>
        <a:xfrm>
          <a:off x="0" y="0"/>
          <a:ext cx="0" cy="0"/>
          <a:chOff x="0" y="0"/>
          <a:chExt cx="0" cy="0"/>
        </a:xfrm>
      </p:grpSpPr>
      <p:sp>
        <p:nvSpPr>
          <p:cNvPr id="5" name="Picture Placeholder 4"/>
          <p:cNvSpPr>
            <a:spLocks noGrp="1"/>
          </p:cNvSpPr>
          <p:nvPr>
            <p:ph type="pic" sz="quarter" idx="10"/>
          </p:nvPr>
        </p:nvSpPr>
        <p:spPr>
          <a:xfrm>
            <a:off x="165100" y="127000"/>
            <a:ext cx="4651376" cy="4651376"/>
          </a:xfrm>
          <a:prstGeom prst="ellipse">
            <a:avLst/>
          </a:prstGeom>
          <a:solidFill>
            <a:schemeClr val="bg2">
              <a:lumMod val="95000"/>
            </a:schemeClr>
          </a:solidFill>
        </p:spPr>
        <p:txBody>
          <a:bodyPr rtlCol="0">
            <a:noAutofit/>
          </a:bodyPr>
          <a:lstStyle>
            <a:lvl1pPr>
              <a:defRPr sz="800"/>
            </a:lvl1pPr>
          </a:lstStyle>
          <a:p>
            <a:pPr lvl="0"/>
            <a:endParaRPr lang="en-US" noProof="0"/>
          </a:p>
        </p:txBody>
      </p:sp>
      <p:sp>
        <p:nvSpPr>
          <p:cNvPr id="6" name="Text Placeholder 3"/>
          <p:cNvSpPr>
            <a:spLocks noGrp="1"/>
          </p:cNvSpPr>
          <p:nvPr>
            <p:ph type="body" sz="quarter" idx="11"/>
          </p:nvPr>
        </p:nvSpPr>
        <p:spPr>
          <a:xfrm>
            <a:off x="6687820" y="1465390"/>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4089744907"/>
      </p:ext>
    </p:extLst>
  </p:cSld>
  <p:clrMapOvr>
    <a:masterClrMapping/>
  </p:clrMapOvr>
</p:sldLayout>
</file>

<file path=ppt/slideLayouts/slideLayout558.xml><?xml version="1.0" encoding="utf-8"?>
<p:sldLayout xmlns:a="http://schemas.openxmlformats.org/drawingml/2006/main" xmlns:r="http://schemas.openxmlformats.org/officeDocument/2006/relationships" xmlns:p="http://schemas.openxmlformats.org/presentationml/2006/main" preserve="1" userDrawn="1">
  <p:cSld name="9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625602"/>
            <a:ext cx="5262880"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1160903618"/>
      </p:ext>
    </p:extLst>
  </p:cSld>
  <p:clrMapOvr>
    <a:masterClrMapping/>
  </p:clrMapOvr>
</p:sldLayout>
</file>

<file path=ppt/slideLayouts/slideLayout559.xml><?xml version="1.0" encoding="utf-8"?>
<p:sldLayout xmlns:a="http://schemas.openxmlformats.org/drawingml/2006/main" xmlns:r="http://schemas.openxmlformats.org/officeDocument/2006/relationships" xmlns:p="http://schemas.openxmlformats.org/presentationml/2006/main" preserve="1" userDrawn="1">
  <p:cSld name="16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625602"/>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5" name="Picture Placeholder 4"/>
          <p:cNvSpPr>
            <a:spLocks noGrp="1"/>
          </p:cNvSpPr>
          <p:nvPr>
            <p:ph type="pic" sz="quarter" idx="11"/>
          </p:nvPr>
        </p:nvSpPr>
        <p:spPr>
          <a:xfrm>
            <a:off x="1544640" y="2212975"/>
            <a:ext cx="4060825" cy="2532063"/>
          </a:xfrm>
          <a:solidFill>
            <a:schemeClr val="bg2">
              <a:lumMod val="95000"/>
            </a:schemeClr>
          </a:solidFill>
        </p:spPr>
        <p:txBody>
          <a:bodyPr rtlCol="0">
            <a:normAutofit/>
          </a:bodyPr>
          <a:lstStyle>
            <a:lvl1pPr>
              <a:defRPr sz="800"/>
            </a:lvl1pPr>
          </a:lstStyle>
          <a:p>
            <a:pPr lvl="0"/>
            <a:endParaRPr lang="en-US" noProof="0"/>
          </a:p>
        </p:txBody>
      </p:sp>
    </p:spTree>
    <p:extLst>
      <p:ext uri="{BB962C8B-B14F-4D97-AF65-F5344CB8AC3E}">
        <p14:creationId xmlns:p14="http://schemas.microsoft.com/office/powerpoint/2010/main" val="2676538529"/>
      </p:ext>
    </p:extLst>
  </p:cSld>
  <p:clrMapOvr>
    <a:masterClrMapping/>
  </p:clrMapOvr>
</p:sldLayout>
</file>

<file path=ppt/slideLayouts/slideLayout560.xml><?xml version="1.0" encoding="utf-8"?>
<p:sldLayout xmlns:a="http://schemas.openxmlformats.org/drawingml/2006/main" xmlns:r="http://schemas.openxmlformats.org/officeDocument/2006/relationships" xmlns:p="http://schemas.openxmlformats.org/presentationml/2006/main" preserve="1" userDrawn="1">
  <p:cSld name="10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625602"/>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8" name="Picture Placeholder 7"/>
          <p:cNvSpPr>
            <a:spLocks noGrp="1"/>
          </p:cNvSpPr>
          <p:nvPr>
            <p:ph type="pic" sz="quarter" idx="11"/>
          </p:nvPr>
        </p:nvSpPr>
        <p:spPr>
          <a:xfrm>
            <a:off x="4065323" y="2713645"/>
            <a:ext cx="1349640" cy="1349636"/>
          </a:xfrm>
          <a:prstGeom prst="ellipse">
            <a:avLst/>
          </a:prstGeom>
          <a:solidFill>
            <a:schemeClr val="bg2">
              <a:lumMod val="95000"/>
            </a:schemeClr>
          </a:solidFill>
        </p:spPr>
        <p:txBody>
          <a:bodyPr rtlCol="0">
            <a:noAutofit/>
          </a:bodyPr>
          <a:lstStyle>
            <a:lvl1pPr>
              <a:defRPr sz="800"/>
            </a:lvl1pPr>
          </a:lstStyle>
          <a:p>
            <a:pPr lvl="0"/>
            <a:endParaRPr lang="en-US" noProof="0"/>
          </a:p>
        </p:txBody>
      </p:sp>
      <p:sp>
        <p:nvSpPr>
          <p:cNvPr id="9" name="Picture Placeholder 8"/>
          <p:cNvSpPr>
            <a:spLocks noGrp="1"/>
          </p:cNvSpPr>
          <p:nvPr>
            <p:ph type="pic" sz="quarter" idx="12"/>
          </p:nvPr>
        </p:nvSpPr>
        <p:spPr>
          <a:xfrm>
            <a:off x="7139175" y="2713645"/>
            <a:ext cx="1349640" cy="1349636"/>
          </a:xfrm>
          <a:prstGeom prst="ellipse">
            <a:avLst/>
          </a:pr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581747185"/>
      </p:ext>
    </p:extLst>
  </p:cSld>
  <p:clrMapOvr>
    <a:masterClrMapping/>
  </p:clrMapOvr>
</p:sldLayout>
</file>

<file path=ppt/slideLayouts/slideLayout561.xml><?xml version="1.0" encoding="utf-8"?>
<p:sldLayout xmlns:a="http://schemas.openxmlformats.org/drawingml/2006/main" xmlns:r="http://schemas.openxmlformats.org/officeDocument/2006/relationships" xmlns:p="http://schemas.openxmlformats.org/presentationml/2006/main" preserve="1" userDrawn="1">
  <p:cSld name="8_Title Slide">
    <p:spTree>
      <p:nvGrpSpPr>
        <p:cNvPr id="1" name=""/>
        <p:cNvGrpSpPr/>
        <p:nvPr/>
      </p:nvGrpSpPr>
      <p:grpSpPr>
        <a:xfrm>
          <a:off x="0" y="0"/>
          <a:ext cx="0" cy="0"/>
          <a:chOff x="0" y="0"/>
          <a:chExt cx="0" cy="0"/>
        </a:xfrm>
      </p:grpSpPr>
      <p:sp>
        <p:nvSpPr>
          <p:cNvPr id="2" name="Picture Placeholder 1"/>
          <p:cNvSpPr>
            <a:spLocks noGrp="1"/>
          </p:cNvSpPr>
          <p:nvPr>
            <p:ph type="pic" sz="quarter" idx="11"/>
          </p:nvPr>
        </p:nvSpPr>
        <p:spPr>
          <a:xfrm>
            <a:off x="5073838" y="2092325"/>
            <a:ext cx="2044327" cy="2673350"/>
          </a:xfrm>
          <a:custGeom>
            <a:avLst/>
            <a:gdLst>
              <a:gd name="connsiteX0" fmla="*/ 1538838 w 3136900"/>
              <a:gd name="connsiteY0" fmla="*/ 0 h 4102100"/>
              <a:gd name="connsiteX1" fmla="*/ 1598062 w 3136900"/>
              <a:gd name="connsiteY1" fmla="*/ 0 h 4102100"/>
              <a:gd name="connsiteX2" fmla="*/ 3136900 w 3136900"/>
              <a:gd name="connsiteY2" fmla="*/ 1538838 h 4102100"/>
              <a:gd name="connsiteX3" fmla="*/ 3136900 w 3136900"/>
              <a:gd name="connsiteY3" fmla="*/ 2563262 h 4102100"/>
              <a:gd name="connsiteX4" fmla="*/ 1598062 w 3136900"/>
              <a:gd name="connsiteY4" fmla="*/ 4102100 h 4102100"/>
              <a:gd name="connsiteX5" fmla="*/ 1538838 w 3136900"/>
              <a:gd name="connsiteY5" fmla="*/ 4102100 h 4102100"/>
              <a:gd name="connsiteX6" fmla="*/ 0 w 3136900"/>
              <a:gd name="connsiteY6" fmla="*/ 2563262 h 4102100"/>
              <a:gd name="connsiteX7" fmla="*/ 0 w 3136900"/>
              <a:gd name="connsiteY7" fmla="*/ 1538838 h 4102100"/>
              <a:gd name="connsiteX8" fmla="*/ 1538838 w 3136900"/>
              <a:gd name="connsiteY8" fmla="*/ 0 h 410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36900" h="4102100">
                <a:moveTo>
                  <a:pt x="1538838" y="0"/>
                </a:moveTo>
                <a:lnTo>
                  <a:pt x="1598062" y="0"/>
                </a:lnTo>
                <a:cubicBezTo>
                  <a:pt x="2447939" y="0"/>
                  <a:pt x="3136900" y="688961"/>
                  <a:pt x="3136900" y="1538838"/>
                </a:cubicBezTo>
                <a:lnTo>
                  <a:pt x="3136900" y="2563262"/>
                </a:lnTo>
                <a:cubicBezTo>
                  <a:pt x="3136900" y="3413139"/>
                  <a:pt x="2447939" y="4102100"/>
                  <a:pt x="1598062" y="4102100"/>
                </a:cubicBezTo>
                <a:lnTo>
                  <a:pt x="1538838" y="4102100"/>
                </a:lnTo>
                <a:cubicBezTo>
                  <a:pt x="688961" y="4102100"/>
                  <a:pt x="0" y="3413139"/>
                  <a:pt x="0" y="2563262"/>
                </a:cubicBezTo>
                <a:lnTo>
                  <a:pt x="0" y="1538838"/>
                </a:lnTo>
                <a:cubicBezTo>
                  <a:pt x="0" y="688961"/>
                  <a:pt x="688961" y="0"/>
                  <a:pt x="1538838" y="0"/>
                </a:cubicBez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3" name="Picture Placeholder 2"/>
          <p:cNvSpPr>
            <a:spLocks noGrp="1"/>
          </p:cNvSpPr>
          <p:nvPr>
            <p:ph type="pic" sz="quarter" idx="12"/>
          </p:nvPr>
        </p:nvSpPr>
        <p:spPr>
          <a:xfrm>
            <a:off x="8045638" y="2092325"/>
            <a:ext cx="2044327" cy="2673350"/>
          </a:xfrm>
          <a:custGeom>
            <a:avLst/>
            <a:gdLst>
              <a:gd name="connsiteX0" fmla="*/ 1538838 w 3136900"/>
              <a:gd name="connsiteY0" fmla="*/ 0 h 4102100"/>
              <a:gd name="connsiteX1" fmla="*/ 1598062 w 3136900"/>
              <a:gd name="connsiteY1" fmla="*/ 0 h 4102100"/>
              <a:gd name="connsiteX2" fmla="*/ 3136900 w 3136900"/>
              <a:gd name="connsiteY2" fmla="*/ 1538838 h 4102100"/>
              <a:gd name="connsiteX3" fmla="*/ 3136900 w 3136900"/>
              <a:gd name="connsiteY3" fmla="*/ 2563262 h 4102100"/>
              <a:gd name="connsiteX4" fmla="*/ 1598062 w 3136900"/>
              <a:gd name="connsiteY4" fmla="*/ 4102100 h 4102100"/>
              <a:gd name="connsiteX5" fmla="*/ 1538838 w 3136900"/>
              <a:gd name="connsiteY5" fmla="*/ 4102100 h 4102100"/>
              <a:gd name="connsiteX6" fmla="*/ 0 w 3136900"/>
              <a:gd name="connsiteY6" fmla="*/ 2563262 h 4102100"/>
              <a:gd name="connsiteX7" fmla="*/ 0 w 3136900"/>
              <a:gd name="connsiteY7" fmla="*/ 1538838 h 4102100"/>
              <a:gd name="connsiteX8" fmla="*/ 1538838 w 3136900"/>
              <a:gd name="connsiteY8" fmla="*/ 0 h 410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36900" h="4102100">
                <a:moveTo>
                  <a:pt x="1538838" y="0"/>
                </a:moveTo>
                <a:lnTo>
                  <a:pt x="1598062" y="0"/>
                </a:lnTo>
                <a:cubicBezTo>
                  <a:pt x="2447939" y="0"/>
                  <a:pt x="3136900" y="688961"/>
                  <a:pt x="3136900" y="1538838"/>
                </a:cubicBezTo>
                <a:lnTo>
                  <a:pt x="3136900" y="2563262"/>
                </a:lnTo>
                <a:cubicBezTo>
                  <a:pt x="3136900" y="3413139"/>
                  <a:pt x="2447939" y="4102100"/>
                  <a:pt x="1598062" y="4102100"/>
                </a:cubicBezTo>
                <a:lnTo>
                  <a:pt x="1538838" y="4102100"/>
                </a:lnTo>
                <a:cubicBezTo>
                  <a:pt x="688961" y="4102100"/>
                  <a:pt x="0" y="3413139"/>
                  <a:pt x="0" y="2563262"/>
                </a:cubicBezTo>
                <a:lnTo>
                  <a:pt x="0" y="1538838"/>
                </a:lnTo>
                <a:cubicBezTo>
                  <a:pt x="0" y="688961"/>
                  <a:pt x="688961" y="0"/>
                  <a:pt x="1538838" y="0"/>
                </a:cubicBez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4" name="Picture Placeholder 3"/>
          <p:cNvSpPr>
            <a:spLocks noGrp="1"/>
          </p:cNvSpPr>
          <p:nvPr>
            <p:ph type="pic" sz="quarter" idx="13"/>
          </p:nvPr>
        </p:nvSpPr>
        <p:spPr>
          <a:xfrm>
            <a:off x="2102038" y="2092325"/>
            <a:ext cx="2044327" cy="2673350"/>
          </a:xfrm>
          <a:custGeom>
            <a:avLst/>
            <a:gdLst>
              <a:gd name="connsiteX0" fmla="*/ 1538838 w 3136900"/>
              <a:gd name="connsiteY0" fmla="*/ 0 h 4102100"/>
              <a:gd name="connsiteX1" fmla="*/ 1598062 w 3136900"/>
              <a:gd name="connsiteY1" fmla="*/ 0 h 4102100"/>
              <a:gd name="connsiteX2" fmla="*/ 3136900 w 3136900"/>
              <a:gd name="connsiteY2" fmla="*/ 1538838 h 4102100"/>
              <a:gd name="connsiteX3" fmla="*/ 3136900 w 3136900"/>
              <a:gd name="connsiteY3" fmla="*/ 2563262 h 4102100"/>
              <a:gd name="connsiteX4" fmla="*/ 1598062 w 3136900"/>
              <a:gd name="connsiteY4" fmla="*/ 4102100 h 4102100"/>
              <a:gd name="connsiteX5" fmla="*/ 1538838 w 3136900"/>
              <a:gd name="connsiteY5" fmla="*/ 4102100 h 4102100"/>
              <a:gd name="connsiteX6" fmla="*/ 0 w 3136900"/>
              <a:gd name="connsiteY6" fmla="*/ 2563262 h 4102100"/>
              <a:gd name="connsiteX7" fmla="*/ 0 w 3136900"/>
              <a:gd name="connsiteY7" fmla="*/ 1538838 h 4102100"/>
              <a:gd name="connsiteX8" fmla="*/ 1538838 w 3136900"/>
              <a:gd name="connsiteY8" fmla="*/ 0 h 410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36900" h="4102100">
                <a:moveTo>
                  <a:pt x="1538838" y="0"/>
                </a:moveTo>
                <a:lnTo>
                  <a:pt x="1598062" y="0"/>
                </a:lnTo>
                <a:cubicBezTo>
                  <a:pt x="2447939" y="0"/>
                  <a:pt x="3136900" y="688961"/>
                  <a:pt x="3136900" y="1538838"/>
                </a:cubicBezTo>
                <a:lnTo>
                  <a:pt x="3136900" y="2563262"/>
                </a:lnTo>
                <a:cubicBezTo>
                  <a:pt x="3136900" y="3413139"/>
                  <a:pt x="2447939" y="4102100"/>
                  <a:pt x="1598062" y="4102100"/>
                </a:cubicBezTo>
                <a:lnTo>
                  <a:pt x="1538838" y="4102100"/>
                </a:lnTo>
                <a:cubicBezTo>
                  <a:pt x="688961" y="4102100"/>
                  <a:pt x="0" y="3413139"/>
                  <a:pt x="0" y="2563262"/>
                </a:cubicBezTo>
                <a:lnTo>
                  <a:pt x="0" y="1538838"/>
                </a:lnTo>
                <a:cubicBezTo>
                  <a:pt x="0" y="688961"/>
                  <a:pt x="688961" y="0"/>
                  <a:pt x="1538838" y="0"/>
                </a:cubicBez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5" name="Text Placeholder 3"/>
          <p:cNvSpPr>
            <a:spLocks noGrp="1"/>
          </p:cNvSpPr>
          <p:nvPr>
            <p:ph type="body" sz="quarter" idx="10"/>
          </p:nvPr>
        </p:nvSpPr>
        <p:spPr>
          <a:xfrm>
            <a:off x="909320" y="625602"/>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3214112535"/>
      </p:ext>
    </p:extLst>
  </p:cSld>
  <p:clrMapOvr>
    <a:masterClrMapping/>
  </p:clrMapOvr>
</p:sldLayout>
</file>

<file path=ppt/slideLayouts/slideLayout562.xml><?xml version="1.0" encoding="utf-8"?>
<p:sldLayout xmlns:a="http://schemas.openxmlformats.org/drawingml/2006/main" xmlns:r="http://schemas.openxmlformats.org/officeDocument/2006/relationships" xmlns:p="http://schemas.openxmlformats.org/presentationml/2006/main" preserve="1" userDrawn="1">
  <p:cSld name="7_Title Slide">
    <p:spTree>
      <p:nvGrpSpPr>
        <p:cNvPr id="1" name=""/>
        <p:cNvGrpSpPr/>
        <p:nvPr/>
      </p:nvGrpSpPr>
      <p:grpSpPr>
        <a:xfrm>
          <a:off x="0" y="0"/>
          <a:ext cx="0" cy="0"/>
          <a:chOff x="0" y="0"/>
          <a:chExt cx="0" cy="0"/>
        </a:xfrm>
      </p:grpSpPr>
      <p:sp>
        <p:nvSpPr>
          <p:cNvPr id="5" name="Picture Placeholder 4"/>
          <p:cNvSpPr>
            <a:spLocks noGrp="1"/>
          </p:cNvSpPr>
          <p:nvPr>
            <p:ph type="pic" sz="quarter" idx="10"/>
          </p:nvPr>
        </p:nvSpPr>
        <p:spPr>
          <a:xfrm>
            <a:off x="1009651" y="1242727"/>
            <a:ext cx="10172700" cy="4910395"/>
          </a:xfrm>
          <a:custGeom>
            <a:avLst/>
            <a:gdLst>
              <a:gd name="connsiteX0" fmla="*/ 62509 w 10172700"/>
              <a:gd name="connsiteY0" fmla="*/ 0 h 4910395"/>
              <a:gd name="connsiteX1" fmla="*/ 10110191 w 10172700"/>
              <a:gd name="connsiteY1" fmla="*/ 0 h 4910395"/>
              <a:gd name="connsiteX2" fmla="*/ 10172700 w 10172700"/>
              <a:gd name="connsiteY2" fmla="*/ 62509 h 4910395"/>
              <a:gd name="connsiteX3" fmla="*/ 10172700 w 10172700"/>
              <a:gd name="connsiteY3" fmla="*/ 4847886 h 4910395"/>
              <a:gd name="connsiteX4" fmla="*/ 10110191 w 10172700"/>
              <a:gd name="connsiteY4" fmla="*/ 4910395 h 4910395"/>
              <a:gd name="connsiteX5" fmla="*/ 62509 w 10172700"/>
              <a:gd name="connsiteY5" fmla="*/ 4910395 h 4910395"/>
              <a:gd name="connsiteX6" fmla="*/ 0 w 10172700"/>
              <a:gd name="connsiteY6" fmla="*/ 4847886 h 4910395"/>
              <a:gd name="connsiteX7" fmla="*/ 0 w 10172700"/>
              <a:gd name="connsiteY7" fmla="*/ 62509 h 4910395"/>
              <a:gd name="connsiteX8" fmla="*/ 62509 w 10172700"/>
              <a:gd name="connsiteY8" fmla="*/ 0 h 4910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172700" h="4910395">
                <a:moveTo>
                  <a:pt x="62509" y="0"/>
                </a:moveTo>
                <a:lnTo>
                  <a:pt x="10110191" y="0"/>
                </a:lnTo>
                <a:cubicBezTo>
                  <a:pt x="10144714" y="0"/>
                  <a:pt x="10172700" y="27986"/>
                  <a:pt x="10172700" y="62509"/>
                </a:cubicBezTo>
                <a:lnTo>
                  <a:pt x="10172700" y="4847886"/>
                </a:lnTo>
                <a:cubicBezTo>
                  <a:pt x="10172700" y="4882409"/>
                  <a:pt x="10144714" y="4910395"/>
                  <a:pt x="10110191" y="4910395"/>
                </a:cubicBezTo>
                <a:lnTo>
                  <a:pt x="62509" y="4910395"/>
                </a:lnTo>
                <a:cubicBezTo>
                  <a:pt x="27986" y="4910395"/>
                  <a:pt x="0" y="4882409"/>
                  <a:pt x="0" y="4847886"/>
                </a:cubicBezTo>
                <a:lnTo>
                  <a:pt x="0" y="62509"/>
                </a:lnTo>
                <a:cubicBezTo>
                  <a:pt x="0" y="27986"/>
                  <a:pt x="27986" y="0"/>
                  <a:pt x="62509" y="0"/>
                </a:cubicBez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6" name="Text Placeholder 3"/>
          <p:cNvSpPr>
            <a:spLocks noGrp="1"/>
          </p:cNvSpPr>
          <p:nvPr>
            <p:ph type="body" sz="quarter" idx="11"/>
          </p:nvPr>
        </p:nvSpPr>
        <p:spPr>
          <a:xfrm>
            <a:off x="2389315" y="2306066"/>
            <a:ext cx="7413372" cy="1485900"/>
          </a:xfrm>
        </p:spPr>
        <p:txBody>
          <a:bodyPr anchor="ctr">
            <a:normAutofit/>
          </a:bodyPr>
          <a:lstStyle>
            <a:lvl1pPr marL="0" indent="0" algn="ctr">
              <a:lnSpc>
                <a:spcPct val="100000"/>
              </a:lnSpc>
              <a:buNone/>
              <a:defRPr sz="4800">
                <a:solidFill>
                  <a:schemeClr val="bg2"/>
                </a:solidFill>
                <a:latin typeface="+mj-lt"/>
              </a:defRPr>
            </a:lvl1pPr>
          </a:lstStyle>
          <a:p>
            <a:pPr lvl="0"/>
            <a:r>
              <a:rPr lang="en-US"/>
              <a:t>Click to edit Master text styles</a:t>
            </a:r>
          </a:p>
        </p:txBody>
      </p:sp>
    </p:spTree>
    <p:extLst>
      <p:ext uri="{BB962C8B-B14F-4D97-AF65-F5344CB8AC3E}">
        <p14:creationId xmlns:p14="http://schemas.microsoft.com/office/powerpoint/2010/main" val="1569009448"/>
      </p:ext>
    </p:extLst>
  </p:cSld>
  <p:clrMapOvr>
    <a:masterClrMapping/>
  </p:clrMapOvr>
</p:sldLayout>
</file>

<file path=ppt/slideLayouts/slideLayout563.xml><?xml version="1.0" encoding="utf-8"?>
<p:sldLayout xmlns:a="http://schemas.openxmlformats.org/drawingml/2006/main" xmlns:r="http://schemas.openxmlformats.org/officeDocument/2006/relationships" xmlns:p="http://schemas.openxmlformats.org/presentationml/2006/main" preserve="1" userDrawn="1">
  <p:cSld name="6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6880352" y="1290066"/>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1614914453"/>
      </p:ext>
    </p:extLst>
  </p:cSld>
  <p:clrMapOvr>
    <a:masterClrMapping/>
  </p:clrMapOvr>
</p:sldLayout>
</file>

<file path=ppt/slideLayouts/slideLayout564.xml><?xml version="1.0" encoding="utf-8"?>
<p:sldLayout xmlns:a="http://schemas.openxmlformats.org/drawingml/2006/main" xmlns:r="http://schemas.openxmlformats.org/officeDocument/2006/relationships" xmlns:p="http://schemas.openxmlformats.org/presentationml/2006/main" preserve="1" userDrawn="1">
  <p:cSld name="5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1106905360"/>
      </p:ext>
    </p:extLst>
  </p:cSld>
  <p:clrMapOvr>
    <a:masterClrMapping/>
  </p:clrMapOvr>
</p:sldLayout>
</file>

<file path=ppt/slideLayouts/slideLayout565.xml><?xml version="1.0" encoding="utf-8"?>
<p:sldLayout xmlns:a="http://schemas.openxmlformats.org/drawingml/2006/main" xmlns:r="http://schemas.openxmlformats.org/officeDocument/2006/relationships" xmlns:p="http://schemas.openxmlformats.org/presentationml/2006/main" preserve="1" userDrawn="1">
  <p:cSld name="20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5431277" y="3"/>
            <a:ext cx="6781556" cy="2653809"/>
          </a:xfrm>
          <a:custGeom>
            <a:avLst/>
            <a:gdLst>
              <a:gd name="connsiteX0" fmla="*/ 69638 w 6781556"/>
              <a:gd name="connsiteY0" fmla="*/ 0 h 2653809"/>
              <a:gd name="connsiteX1" fmla="*/ 2662079 w 6781556"/>
              <a:gd name="connsiteY1" fmla="*/ 0 h 2653809"/>
              <a:gd name="connsiteX2" fmla="*/ 2758293 w 6781556"/>
              <a:gd name="connsiteY2" fmla="*/ 46853 h 2653809"/>
              <a:gd name="connsiteX3" fmla="*/ 3638707 w 6781556"/>
              <a:gd name="connsiteY3" fmla="*/ 74397 h 2653809"/>
              <a:gd name="connsiteX4" fmla="*/ 3796302 w 6781556"/>
              <a:gd name="connsiteY4" fmla="*/ 2542 h 2653809"/>
              <a:gd name="connsiteX5" fmla="*/ 3801322 w 6781556"/>
              <a:gd name="connsiteY5" fmla="*/ 0 h 2653809"/>
              <a:gd name="connsiteX6" fmla="*/ 6675363 w 6781556"/>
              <a:gd name="connsiteY6" fmla="*/ 0 h 2653809"/>
              <a:gd name="connsiteX7" fmla="*/ 6719261 w 6781556"/>
              <a:gd name="connsiteY7" fmla="*/ 138489 h 2653809"/>
              <a:gd name="connsiteX8" fmla="*/ 4123636 w 6781556"/>
              <a:gd name="connsiteY8" fmla="*/ 2588815 h 2653809"/>
              <a:gd name="connsiteX9" fmla="*/ 57496 w 6781556"/>
              <a:gd name="connsiteY9" fmla="*/ 46402 h 2653809"/>
              <a:gd name="connsiteX10" fmla="*/ 64482 w 6781556"/>
              <a:gd name="connsiteY10" fmla="*/ 16666 h 26538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781556" h="2653809">
                <a:moveTo>
                  <a:pt x="69638" y="0"/>
                </a:moveTo>
                <a:lnTo>
                  <a:pt x="2662079" y="0"/>
                </a:lnTo>
                <a:lnTo>
                  <a:pt x="2758293" y="46853"/>
                </a:lnTo>
                <a:cubicBezTo>
                  <a:pt x="3029951" y="168141"/>
                  <a:pt x="3306928" y="217913"/>
                  <a:pt x="3638707" y="74397"/>
                </a:cubicBezTo>
                <a:cubicBezTo>
                  <a:pt x="3694013" y="50532"/>
                  <a:pt x="3746417" y="26560"/>
                  <a:pt x="3796302" y="2542"/>
                </a:cubicBezTo>
                <a:lnTo>
                  <a:pt x="3801322" y="0"/>
                </a:lnTo>
                <a:lnTo>
                  <a:pt x="6675363" y="0"/>
                </a:lnTo>
                <a:lnTo>
                  <a:pt x="6719261" y="138489"/>
                </a:lnTo>
                <a:cubicBezTo>
                  <a:pt x="6969839" y="1057105"/>
                  <a:pt x="6534119" y="2293844"/>
                  <a:pt x="4123636" y="2588815"/>
                </a:cubicBezTo>
                <a:cubicBezTo>
                  <a:pt x="63156" y="3086674"/>
                  <a:pt x="-162316" y="577784"/>
                  <a:pt x="57496" y="46402"/>
                </a:cubicBezTo>
                <a:cubicBezTo>
                  <a:pt x="57496" y="46402"/>
                  <a:pt x="59296" y="35549"/>
                  <a:pt x="64482" y="16666"/>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664327962"/>
      </p:ext>
    </p:extLst>
  </p:cSld>
  <p:clrMapOvr>
    <a:masterClrMapping/>
  </p:clrMapOvr>
</p:sldLayout>
</file>

<file path=ppt/slideLayouts/slideLayout566.xml><?xml version="1.0" encoding="utf-8"?>
<p:sldLayout xmlns:a="http://schemas.openxmlformats.org/drawingml/2006/main" xmlns:r="http://schemas.openxmlformats.org/officeDocument/2006/relationships" xmlns:p="http://schemas.openxmlformats.org/presentationml/2006/main" preserve="1" userDrawn="1">
  <p:cSld name="19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6743700" y="4962398"/>
            <a:ext cx="1117600" cy="1117600"/>
          </a:xfrm>
          <a:prstGeom prst="ellipse">
            <a:avLst/>
          </a:prstGeom>
          <a:solidFill>
            <a:schemeClr val="bg2">
              <a:lumMod val="95000"/>
            </a:schemeClr>
          </a:solidFill>
        </p:spPr>
        <p:txBody>
          <a:bodyPr rtlCol="0">
            <a:noAutofit/>
          </a:bodyPr>
          <a:lstStyle>
            <a:lvl1pPr>
              <a:defRPr sz="800"/>
            </a:lvl1pPr>
          </a:lstStyle>
          <a:p>
            <a:pPr lvl="0"/>
            <a:endParaRPr lang="en-US" noProof="0"/>
          </a:p>
        </p:txBody>
      </p:sp>
      <p:sp>
        <p:nvSpPr>
          <p:cNvPr id="10" name="Picture Placeholder 9"/>
          <p:cNvSpPr>
            <a:spLocks noGrp="1"/>
          </p:cNvSpPr>
          <p:nvPr>
            <p:ph type="pic" sz="quarter" idx="12"/>
          </p:nvPr>
        </p:nvSpPr>
        <p:spPr>
          <a:xfrm>
            <a:off x="897423" y="2760227"/>
            <a:ext cx="1117600" cy="1117600"/>
          </a:xfrm>
          <a:prstGeom prst="ellipse">
            <a:avLst/>
          </a:prstGeom>
          <a:solidFill>
            <a:schemeClr val="bg2">
              <a:lumMod val="95000"/>
            </a:schemeClr>
          </a:solidFill>
        </p:spPr>
        <p:txBody>
          <a:bodyPr rtlCol="0">
            <a:noAutofit/>
          </a:bodyPr>
          <a:lstStyle>
            <a:lvl1pPr>
              <a:defRPr sz="800"/>
            </a:lvl1pPr>
          </a:lstStyle>
          <a:p>
            <a:pPr lvl="0"/>
            <a:endParaRPr lang="en-US" noProof="0"/>
          </a:p>
        </p:txBody>
      </p:sp>
      <p:sp>
        <p:nvSpPr>
          <p:cNvPr id="14" name="Picture Placeholder 13"/>
          <p:cNvSpPr>
            <a:spLocks noGrp="1"/>
          </p:cNvSpPr>
          <p:nvPr>
            <p:ph type="pic" sz="quarter" idx="13"/>
          </p:nvPr>
        </p:nvSpPr>
        <p:spPr>
          <a:xfrm>
            <a:off x="897423" y="4522518"/>
            <a:ext cx="1117600" cy="1117600"/>
          </a:xfrm>
          <a:prstGeom prst="ellipse">
            <a:avLst/>
          </a:pr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1733290612"/>
      </p:ext>
    </p:extLst>
  </p:cSld>
  <p:clrMapOvr>
    <a:masterClrMapping/>
  </p:clrMapOvr>
</p:sldLayout>
</file>

<file path=ppt/slideLayouts/slideLayout567.xml><?xml version="1.0" encoding="utf-8"?>
<p:sldLayout xmlns:a="http://schemas.openxmlformats.org/drawingml/2006/main" xmlns:r="http://schemas.openxmlformats.org/officeDocument/2006/relationships" xmlns:p="http://schemas.openxmlformats.org/presentationml/2006/main" preserve="1" userDrawn="1">
  <p:cSld name="18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5606245" y="778002"/>
            <a:ext cx="5676436" cy="2199336"/>
          </a:xfrm>
          <a:custGeom>
            <a:avLst/>
            <a:gdLst>
              <a:gd name="connsiteX0" fmla="*/ 90789 w 6349848"/>
              <a:gd name="connsiteY0" fmla="*/ 0 h 2199336"/>
              <a:gd name="connsiteX1" fmla="*/ 6259059 w 6349848"/>
              <a:gd name="connsiteY1" fmla="*/ 0 h 2199336"/>
              <a:gd name="connsiteX2" fmla="*/ 6349848 w 6349848"/>
              <a:gd name="connsiteY2" fmla="*/ 90789 h 2199336"/>
              <a:gd name="connsiteX3" fmla="*/ 6349848 w 6349848"/>
              <a:gd name="connsiteY3" fmla="*/ 2108547 h 2199336"/>
              <a:gd name="connsiteX4" fmla="*/ 6259059 w 6349848"/>
              <a:gd name="connsiteY4" fmla="*/ 2199336 h 2199336"/>
              <a:gd name="connsiteX5" fmla="*/ 90789 w 6349848"/>
              <a:gd name="connsiteY5" fmla="*/ 2199336 h 2199336"/>
              <a:gd name="connsiteX6" fmla="*/ 0 w 6349848"/>
              <a:gd name="connsiteY6" fmla="*/ 2108547 h 2199336"/>
              <a:gd name="connsiteX7" fmla="*/ 0 w 6349848"/>
              <a:gd name="connsiteY7" fmla="*/ 90789 h 2199336"/>
              <a:gd name="connsiteX8" fmla="*/ 90789 w 6349848"/>
              <a:gd name="connsiteY8" fmla="*/ 0 h 2199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349848" h="2199336">
                <a:moveTo>
                  <a:pt x="90789" y="0"/>
                </a:moveTo>
                <a:lnTo>
                  <a:pt x="6259059" y="0"/>
                </a:lnTo>
                <a:cubicBezTo>
                  <a:pt x="6309200" y="0"/>
                  <a:pt x="6349848" y="40648"/>
                  <a:pt x="6349848" y="90789"/>
                </a:cubicBezTo>
                <a:lnTo>
                  <a:pt x="6349848" y="2108547"/>
                </a:lnTo>
                <a:cubicBezTo>
                  <a:pt x="6349848" y="2158688"/>
                  <a:pt x="6309200" y="2199336"/>
                  <a:pt x="6259059" y="2199336"/>
                </a:cubicBezTo>
                <a:lnTo>
                  <a:pt x="90789" y="2199336"/>
                </a:lnTo>
                <a:cubicBezTo>
                  <a:pt x="40648" y="2199336"/>
                  <a:pt x="0" y="2158688"/>
                  <a:pt x="0" y="2108547"/>
                </a:cubicBezTo>
                <a:lnTo>
                  <a:pt x="0" y="90789"/>
                </a:lnTo>
                <a:cubicBezTo>
                  <a:pt x="0" y="40648"/>
                  <a:pt x="40648" y="0"/>
                  <a:pt x="90789" y="0"/>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3713224957"/>
      </p:ext>
    </p:extLst>
  </p:cSld>
  <p:clrMapOvr>
    <a:masterClrMapping/>
  </p:clrMapOvr>
</p:sldLayout>
</file>

<file path=ppt/slideLayouts/slideLayout568.xml><?xml version="1.0" encoding="utf-8"?>
<p:sldLayout xmlns:a="http://schemas.openxmlformats.org/drawingml/2006/main" xmlns:r="http://schemas.openxmlformats.org/officeDocument/2006/relationships" xmlns:p="http://schemas.openxmlformats.org/presentationml/2006/main" preserve="1" userDrawn="1">
  <p:cSld name="13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8" name="Picture Placeholder 7"/>
          <p:cNvSpPr>
            <a:spLocks noGrp="1"/>
          </p:cNvSpPr>
          <p:nvPr>
            <p:ph type="pic" sz="quarter" idx="11"/>
          </p:nvPr>
        </p:nvSpPr>
        <p:spPr>
          <a:xfrm>
            <a:off x="5608163" y="977900"/>
            <a:ext cx="2964419" cy="4891884"/>
          </a:xfrm>
          <a:custGeom>
            <a:avLst/>
            <a:gdLst>
              <a:gd name="connsiteX0" fmla="*/ 0 w 2964418"/>
              <a:gd name="connsiteY0" fmla="*/ 0 h 4891884"/>
              <a:gd name="connsiteX1" fmla="*/ 2964418 w 2964418"/>
              <a:gd name="connsiteY1" fmla="*/ 0 h 4891884"/>
              <a:gd name="connsiteX2" fmla="*/ 2964418 w 2964418"/>
              <a:gd name="connsiteY2" fmla="*/ 4891884 h 4891884"/>
              <a:gd name="connsiteX3" fmla="*/ 0 w 2964418"/>
              <a:gd name="connsiteY3" fmla="*/ 4891884 h 4891884"/>
            </a:gdLst>
            <a:ahLst/>
            <a:cxnLst>
              <a:cxn ang="0">
                <a:pos x="connsiteX0" y="connsiteY0"/>
              </a:cxn>
              <a:cxn ang="0">
                <a:pos x="connsiteX1" y="connsiteY1"/>
              </a:cxn>
              <a:cxn ang="0">
                <a:pos x="connsiteX2" y="connsiteY2"/>
              </a:cxn>
              <a:cxn ang="0">
                <a:pos x="connsiteX3" y="connsiteY3"/>
              </a:cxn>
            </a:cxnLst>
            <a:rect l="l" t="t" r="r" b="b"/>
            <a:pathLst>
              <a:path w="2964418" h="4891884">
                <a:moveTo>
                  <a:pt x="0" y="0"/>
                </a:moveTo>
                <a:lnTo>
                  <a:pt x="2964418" y="0"/>
                </a:lnTo>
                <a:lnTo>
                  <a:pt x="2964418" y="4891884"/>
                </a:lnTo>
                <a:lnTo>
                  <a:pt x="0" y="4891884"/>
                </a:ln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9" name="Picture Placeholder 8"/>
          <p:cNvSpPr>
            <a:spLocks noGrp="1"/>
          </p:cNvSpPr>
          <p:nvPr>
            <p:ph type="pic" sz="quarter" idx="12"/>
          </p:nvPr>
        </p:nvSpPr>
        <p:spPr>
          <a:xfrm>
            <a:off x="8775652" y="977900"/>
            <a:ext cx="2964419" cy="4891884"/>
          </a:xfrm>
          <a:custGeom>
            <a:avLst/>
            <a:gdLst>
              <a:gd name="connsiteX0" fmla="*/ 0 w 2964418"/>
              <a:gd name="connsiteY0" fmla="*/ 0 h 4891884"/>
              <a:gd name="connsiteX1" fmla="*/ 2964418 w 2964418"/>
              <a:gd name="connsiteY1" fmla="*/ 0 h 4891884"/>
              <a:gd name="connsiteX2" fmla="*/ 2964418 w 2964418"/>
              <a:gd name="connsiteY2" fmla="*/ 4891884 h 4891884"/>
              <a:gd name="connsiteX3" fmla="*/ 0 w 2964418"/>
              <a:gd name="connsiteY3" fmla="*/ 4891884 h 4891884"/>
            </a:gdLst>
            <a:ahLst/>
            <a:cxnLst>
              <a:cxn ang="0">
                <a:pos x="connsiteX0" y="connsiteY0"/>
              </a:cxn>
              <a:cxn ang="0">
                <a:pos x="connsiteX1" y="connsiteY1"/>
              </a:cxn>
              <a:cxn ang="0">
                <a:pos x="connsiteX2" y="connsiteY2"/>
              </a:cxn>
              <a:cxn ang="0">
                <a:pos x="connsiteX3" y="connsiteY3"/>
              </a:cxn>
            </a:cxnLst>
            <a:rect l="l" t="t" r="r" b="b"/>
            <a:pathLst>
              <a:path w="2964418" h="4891884">
                <a:moveTo>
                  <a:pt x="0" y="0"/>
                </a:moveTo>
                <a:lnTo>
                  <a:pt x="2964418" y="0"/>
                </a:lnTo>
                <a:lnTo>
                  <a:pt x="2964418" y="4891884"/>
                </a:lnTo>
                <a:lnTo>
                  <a:pt x="0" y="4891884"/>
                </a:ln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1796965223"/>
      </p:ext>
    </p:extLst>
  </p:cSld>
  <p:clrMapOvr>
    <a:masterClrMapping/>
  </p:clrMapOvr>
</p:sldLayout>
</file>

<file path=ppt/slideLayouts/slideLayout569.xml><?xml version="1.0" encoding="utf-8"?>
<p:sldLayout xmlns:a="http://schemas.openxmlformats.org/drawingml/2006/main" xmlns:r="http://schemas.openxmlformats.org/officeDocument/2006/relationships" xmlns:p="http://schemas.openxmlformats.org/presentationml/2006/main" preserve="1" userDrawn="1">
  <p:cSld name="4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5186045" y="2933700"/>
            <a:ext cx="5052296" cy="3924300"/>
          </a:xfrm>
          <a:custGeom>
            <a:avLst/>
            <a:gdLst>
              <a:gd name="connsiteX0" fmla="*/ 2526148 w 5052296"/>
              <a:gd name="connsiteY0" fmla="*/ 0 h 3924300"/>
              <a:gd name="connsiteX1" fmla="*/ 5052296 w 5052296"/>
              <a:gd name="connsiteY1" fmla="*/ 2526148 h 3924300"/>
              <a:gd name="connsiteX2" fmla="*/ 4747404 w 5052296"/>
              <a:gd name="connsiteY2" fmla="*/ 3730260 h 3924300"/>
              <a:gd name="connsiteX3" fmla="*/ 4629520 w 5052296"/>
              <a:gd name="connsiteY3" fmla="*/ 3924300 h 3924300"/>
              <a:gd name="connsiteX4" fmla="*/ 422776 w 5052296"/>
              <a:gd name="connsiteY4" fmla="*/ 3924300 h 3924300"/>
              <a:gd name="connsiteX5" fmla="*/ 304893 w 5052296"/>
              <a:gd name="connsiteY5" fmla="*/ 3730260 h 3924300"/>
              <a:gd name="connsiteX6" fmla="*/ 0 w 5052296"/>
              <a:gd name="connsiteY6" fmla="*/ 2526148 h 3924300"/>
              <a:gd name="connsiteX7" fmla="*/ 2526148 w 5052296"/>
              <a:gd name="connsiteY7" fmla="*/ 0 h 392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52296" h="3924300">
                <a:moveTo>
                  <a:pt x="2526148" y="0"/>
                </a:moveTo>
                <a:cubicBezTo>
                  <a:pt x="3921301" y="0"/>
                  <a:pt x="5052296" y="1130995"/>
                  <a:pt x="5052296" y="2526148"/>
                </a:cubicBezTo>
                <a:cubicBezTo>
                  <a:pt x="5052296" y="2962132"/>
                  <a:pt x="4941848" y="3372322"/>
                  <a:pt x="4747404" y="3730260"/>
                </a:cubicBezTo>
                <a:lnTo>
                  <a:pt x="4629520" y="3924300"/>
                </a:lnTo>
                <a:lnTo>
                  <a:pt x="422776" y="3924300"/>
                </a:lnTo>
                <a:lnTo>
                  <a:pt x="304893" y="3730260"/>
                </a:lnTo>
                <a:cubicBezTo>
                  <a:pt x="110450" y="3372322"/>
                  <a:pt x="0" y="2962132"/>
                  <a:pt x="0" y="2526148"/>
                </a:cubicBezTo>
                <a:cubicBezTo>
                  <a:pt x="0" y="1130995"/>
                  <a:pt x="1130995" y="0"/>
                  <a:pt x="2526148" y="0"/>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2329319492"/>
      </p:ext>
    </p:extLst>
  </p:cSld>
  <p:clrMapOvr>
    <a:masterClrMapping/>
  </p:clrMapOvr>
</p:sldLayout>
</file>

<file path=ppt/slideLayouts/slideLayout570.xml><?xml version="1.0" encoding="utf-8"?>
<p:sldLayout xmlns:a="http://schemas.openxmlformats.org/drawingml/2006/main" xmlns:r="http://schemas.openxmlformats.org/officeDocument/2006/relationships" xmlns:p="http://schemas.openxmlformats.org/presentationml/2006/main" preserve="1" userDrawn="1">
  <p:cSld name="3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1104901" y="847725"/>
            <a:ext cx="5473700" cy="106045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7747001" y="1377950"/>
            <a:ext cx="3136900" cy="4102100"/>
          </a:xfrm>
          <a:custGeom>
            <a:avLst/>
            <a:gdLst>
              <a:gd name="connsiteX0" fmla="*/ 1538838 w 3136900"/>
              <a:gd name="connsiteY0" fmla="*/ 0 h 4102100"/>
              <a:gd name="connsiteX1" fmla="*/ 1598062 w 3136900"/>
              <a:gd name="connsiteY1" fmla="*/ 0 h 4102100"/>
              <a:gd name="connsiteX2" fmla="*/ 3136900 w 3136900"/>
              <a:gd name="connsiteY2" fmla="*/ 1538838 h 4102100"/>
              <a:gd name="connsiteX3" fmla="*/ 3136900 w 3136900"/>
              <a:gd name="connsiteY3" fmla="*/ 2563262 h 4102100"/>
              <a:gd name="connsiteX4" fmla="*/ 1598062 w 3136900"/>
              <a:gd name="connsiteY4" fmla="*/ 4102100 h 4102100"/>
              <a:gd name="connsiteX5" fmla="*/ 1538838 w 3136900"/>
              <a:gd name="connsiteY5" fmla="*/ 4102100 h 4102100"/>
              <a:gd name="connsiteX6" fmla="*/ 0 w 3136900"/>
              <a:gd name="connsiteY6" fmla="*/ 2563262 h 4102100"/>
              <a:gd name="connsiteX7" fmla="*/ 0 w 3136900"/>
              <a:gd name="connsiteY7" fmla="*/ 1538838 h 4102100"/>
              <a:gd name="connsiteX8" fmla="*/ 1538838 w 3136900"/>
              <a:gd name="connsiteY8" fmla="*/ 0 h 410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36900" h="4102100">
                <a:moveTo>
                  <a:pt x="1538838" y="0"/>
                </a:moveTo>
                <a:lnTo>
                  <a:pt x="1598062" y="0"/>
                </a:lnTo>
                <a:cubicBezTo>
                  <a:pt x="2447939" y="0"/>
                  <a:pt x="3136900" y="688961"/>
                  <a:pt x="3136900" y="1538838"/>
                </a:cubicBezTo>
                <a:lnTo>
                  <a:pt x="3136900" y="2563262"/>
                </a:lnTo>
                <a:cubicBezTo>
                  <a:pt x="3136900" y="3413139"/>
                  <a:pt x="2447939" y="4102100"/>
                  <a:pt x="1598062" y="4102100"/>
                </a:cubicBezTo>
                <a:lnTo>
                  <a:pt x="1538838" y="4102100"/>
                </a:lnTo>
                <a:cubicBezTo>
                  <a:pt x="688961" y="4102100"/>
                  <a:pt x="0" y="3413139"/>
                  <a:pt x="0" y="2563262"/>
                </a:cubicBezTo>
                <a:lnTo>
                  <a:pt x="0" y="1538838"/>
                </a:lnTo>
                <a:cubicBezTo>
                  <a:pt x="0" y="688961"/>
                  <a:pt x="688961" y="0"/>
                  <a:pt x="1538838" y="0"/>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3236251617"/>
      </p:ext>
    </p:extLst>
  </p:cSld>
  <p:clrMapOvr>
    <a:masterClrMapping/>
  </p:clrMapOvr>
</p:sldLayout>
</file>

<file path=ppt/slideLayouts/slideLayout571.xml><?xml version="1.0" encoding="utf-8"?>
<p:sldLayout xmlns:a="http://schemas.openxmlformats.org/drawingml/2006/main" xmlns:r="http://schemas.openxmlformats.org/officeDocument/2006/relationships" xmlns:p="http://schemas.openxmlformats.org/presentationml/2006/main" preserve="1" userDrawn="1">
  <p:cSld name="2_Title Slide">
    <p:spTree>
      <p:nvGrpSpPr>
        <p:cNvPr id="1" name=""/>
        <p:cNvGrpSpPr/>
        <p:nvPr/>
      </p:nvGrpSpPr>
      <p:grpSpPr>
        <a:xfrm>
          <a:off x="0" y="0"/>
          <a:ext cx="0" cy="0"/>
          <a:chOff x="0" y="0"/>
          <a:chExt cx="0" cy="0"/>
        </a:xfrm>
      </p:grpSpPr>
      <p:sp>
        <p:nvSpPr>
          <p:cNvPr id="5" name="Text Placeholder 3"/>
          <p:cNvSpPr>
            <a:spLocks noGrp="1"/>
          </p:cNvSpPr>
          <p:nvPr>
            <p:ph type="body" sz="quarter" idx="10"/>
          </p:nvPr>
        </p:nvSpPr>
        <p:spPr>
          <a:xfrm>
            <a:off x="4749800" y="1847850"/>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9" name="Picture Placeholder 8"/>
          <p:cNvSpPr>
            <a:spLocks noGrp="1"/>
          </p:cNvSpPr>
          <p:nvPr>
            <p:ph type="pic" sz="quarter" idx="11"/>
          </p:nvPr>
        </p:nvSpPr>
        <p:spPr>
          <a:xfrm>
            <a:off x="3175" y="1588"/>
            <a:ext cx="7202488" cy="3523340"/>
          </a:xfrm>
          <a:custGeom>
            <a:avLst/>
            <a:gdLst>
              <a:gd name="connsiteX0" fmla="*/ 0 w 7202488"/>
              <a:gd name="connsiteY0" fmla="*/ 0 h 3523340"/>
              <a:gd name="connsiteX1" fmla="*/ 7202488 w 7202488"/>
              <a:gd name="connsiteY1" fmla="*/ 0 h 3523340"/>
              <a:gd name="connsiteX2" fmla="*/ 5694711 w 7202488"/>
              <a:gd name="connsiteY2" fmla="*/ 766848 h 3523340"/>
              <a:gd name="connsiteX3" fmla="*/ 2913434 w 7202488"/>
              <a:gd name="connsiteY3" fmla="*/ 2514057 h 3523340"/>
              <a:gd name="connsiteX4" fmla="*/ 0 w 7202488"/>
              <a:gd name="connsiteY4" fmla="*/ 3467354 h 3523340"/>
              <a:gd name="connsiteX5" fmla="*/ 0 w 7202488"/>
              <a:gd name="connsiteY5" fmla="*/ 0 h 35233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202488" h="3523340">
                <a:moveTo>
                  <a:pt x="0" y="0"/>
                </a:moveTo>
                <a:cubicBezTo>
                  <a:pt x="0" y="0"/>
                  <a:pt x="0" y="0"/>
                  <a:pt x="7202488" y="0"/>
                </a:cubicBezTo>
                <a:cubicBezTo>
                  <a:pt x="7034290" y="475145"/>
                  <a:pt x="6631816" y="1094637"/>
                  <a:pt x="5694711" y="766848"/>
                </a:cubicBezTo>
                <a:cubicBezTo>
                  <a:pt x="4247005" y="258623"/>
                  <a:pt x="4039761" y="1157790"/>
                  <a:pt x="2913434" y="2514057"/>
                </a:cubicBezTo>
                <a:cubicBezTo>
                  <a:pt x="1787106" y="3870325"/>
                  <a:pt x="0" y="3467354"/>
                  <a:pt x="0" y="3467354"/>
                </a:cubicBezTo>
                <a:cubicBezTo>
                  <a:pt x="0" y="3467354"/>
                  <a:pt x="0" y="3467354"/>
                  <a:pt x="0" y="0"/>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1095430127"/>
      </p:ext>
    </p:extLst>
  </p:cSld>
  <p:clrMapOvr>
    <a:masterClrMapping/>
  </p:clrMapOvr>
</p:sldLayout>
</file>

<file path=ppt/slideLayouts/slideLayout572.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sp>
        <p:nvSpPr>
          <p:cNvPr id="3" name="Picture Placeholder 2"/>
          <p:cNvSpPr>
            <a:spLocks noGrp="1"/>
          </p:cNvSpPr>
          <p:nvPr>
            <p:ph type="pic" sz="quarter" idx="10"/>
          </p:nvPr>
        </p:nvSpPr>
        <p:spPr>
          <a:xfrm>
            <a:off x="2" y="2"/>
            <a:ext cx="12191999" cy="6857999"/>
          </a:xfrm>
          <a:solidFill>
            <a:schemeClr val="bg2">
              <a:lumMod val="95000"/>
            </a:schemeClr>
          </a:solidFill>
        </p:spPr>
        <p:txBody>
          <a:bodyPr rtlCol="0">
            <a:normAutofit/>
          </a:bodyPr>
          <a:lstStyle>
            <a:lvl1pPr>
              <a:defRPr sz="800"/>
            </a:lvl1pPr>
          </a:lstStyle>
          <a:p>
            <a:pPr lvl="0"/>
            <a:endParaRPr lang="en-ID" noProof="0"/>
          </a:p>
        </p:txBody>
      </p:sp>
    </p:spTree>
    <p:extLst>
      <p:ext uri="{BB962C8B-B14F-4D97-AF65-F5344CB8AC3E}">
        <p14:creationId xmlns:p14="http://schemas.microsoft.com/office/powerpoint/2010/main" val="627069477"/>
      </p:ext>
    </p:extLst>
  </p:cSld>
  <p:clrMapOvr>
    <a:masterClrMapping/>
  </p:clrMapOvr>
</p:sldLayout>
</file>

<file path=ppt/slideLayouts/slideLayout573.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914400" y="2130426"/>
            <a:ext cx="10363200" cy="1470025"/>
          </a:xfrm>
        </p:spPr>
        <p:txBody>
          <a:bodyPr/>
          <a:lstStyle/>
          <a:p>
            <a:r>
              <a:rPr lang="en-US"/>
              <a:t>Click to edit Master title style</a:t>
            </a:r>
          </a:p>
        </p:txBody>
      </p:sp>
      <p:sp>
        <p:nvSpPr>
          <p:cNvPr id="3" name="Subtitle 2"/>
          <p:cNvSpPr>
            <a:spLocks noGrp="1"/>
          </p:cNvSpPr>
          <p:nvPr>
            <p:ph type="subTitle" idx="1"/>
          </p:nvPr>
        </p:nvSpPr>
        <p:spPr>
          <a:xfrm>
            <a:off x="1828800" y="3886200"/>
            <a:ext cx="85344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a:t>Click to edit Master subtitle style</a:t>
            </a:r>
          </a:p>
        </p:txBody>
      </p:sp>
      <p:sp>
        <p:nvSpPr>
          <p:cNvPr id="4" name="Rectangle 4">
            <a:extLst>
              <a:ext uri="{FF2B5EF4-FFF2-40B4-BE49-F238E27FC236}">
                <a16:creationId xmlns:a16="http://schemas.microsoft.com/office/drawing/2014/main" xmlns="" id="{DBE8447E-66B8-43D6-B7C0-E83AC6F5979E}"/>
              </a:ext>
            </a:extLst>
          </p:cNvPr>
          <p:cNvSpPr>
            <a:spLocks noGrp="1" noChangeArrowheads="1"/>
          </p:cNvSpPr>
          <p:nvPr>
            <p:ph type="dt" sz="half" idx="10"/>
          </p:nvPr>
        </p:nvSpPr>
        <p:spPr>
          <a:ln/>
        </p:spPr>
        <p:txBody>
          <a:bodyPr/>
          <a:lstStyle>
            <a:lvl1pPr>
              <a:defRPr/>
            </a:lvl1pPr>
          </a:lstStyle>
          <a:p>
            <a:pPr>
              <a:defRPr/>
            </a:pPr>
            <a:endParaRPr lang="vi-VN"/>
          </a:p>
        </p:txBody>
      </p:sp>
      <p:sp>
        <p:nvSpPr>
          <p:cNvPr id="5" name="Rectangle 5">
            <a:extLst>
              <a:ext uri="{FF2B5EF4-FFF2-40B4-BE49-F238E27FC236}">
                <a16:creationId xmlns:a16="http://schemas.microsoft.com/office/drawing/2014/main" xmlns="" id="{4EEACA3B-A4E8-4BED-AE9E-42AC88938717}"/>
              </a:ext>
            </a:extLst>
          </p:cNvPr>
          <p:cNvSpPr>
            <a:spLocks noGrp="1" noChangeArrowheads="1"/>
          </p:cNvSpPr>
          <p:nvPr>
            <p:ph type="ftr" sz="quarter" idx="11"/>
          </p:nvPr>
        </p:nvSpPr>
        <p:spPr>
          <a:ln/>
        </p:spPr>
        <p:txBody>
          <a:bodyPr/>
          <a:lstStyle>
            <a:lvl1pPr>
              <a:defRPr/>
            </a:lvl1pPr>
          </a:lstStyle>
          <a:p>
            <a:pPr>
              <a:defRPr/>
            </a:pPr>
            <a:endParaRPr lang="vi-VN"/>
          </a:p>
        </p:txBody>
      </p:sp>
      <p:sp>
        <p:nvSpPr>
          <p:cNvPr id="6" name="Rectangle 6">
            <a:extLst>
              <a:ext uri="{FF2B5EF4-FFF2-40B4-BE49-F238E27FC236}">
                <a16:creationId xmlns:a16="http://schemas.microsoft.com/office/drawing/2014/main" xmlns="" id="{F47653DC-6D2E-41E2-A10A-6F65C00C4CBF}"/>
              </a:ext>
            </a:extLst>
          </p:cNvPr>
          <p:cNvSpPr>
            <a:spLocks noGrp="1" noChangeArrowheads="1"/>
          </p:cNvSpPr>
          <p:nvPr>
            <p:ph type="sldNum" sz="quarter" idx="12"/>
          </p:nvPr>
        </p:nvSpPr>
        <p:spPr>
          <a:ln/>
        </p:spPr>
        <p:txBody>
          <a:bodyPr/>
          <a:lstStyle>
            <a:lvl1pPr>
              <a:defRPr/>
            </a:lvl1pPr>
          </a:lstStyle>
          <a:p>
            <a:pPr>
              <a:defRPr/>
            </a:pPr>
            <a:fld id="{1E73E084-6A10-4107-AA9E-81B3761E622E}" type="slidenum">
              <a:rPr lang="vi-VN" altLang="en-US"/>
              <a:pPr>
                <a:defRPr/>
              </a:pPr>
              <a:t>‹#›</a:t>
            </a:fld>
            <a:endParaRPr lang="vi-VN" altLang="en-US"/>
          </a:p>
        </p:txBody>
      </p:sp>
    </p:spTree>
    <p:extLst>
      <p:ext uri="{BB962C8B-B14F-4D97-AF65-F5344CB8AC3E}">
        <p14:creationId xmlns:p14="http://schemas.microsoft.com/office/powerpoint/2010/main" val="388702591"/>
      </p:ext>
    </p:extLst>
  </p:cSld>
  <p:clrMapOvr>
    <a:masterClrMapping/>
  </p:clrMapOvr>
  <p:transition>
    <p:wedge/>
  </p:transition>
</p:sldLayout>
</file>

<file path=ppt/slideLayouts/slideLayout57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a:extLst>
              <a:ext uri="{FF2B5EF4-FFF2-40B4-BE49-F238E27FC236}">
                <a16:creationId xmlns:a16="http://schemas.microsoft.com/office/drawing/2014/main" xmlns="" id="{4AE6E118-55CB-48A6-B17F-4DDAC4925410}"/>
              </a:ext>
            </a:extLst>
          </p:cNvPr>
          <p:cNvSpPr>
            <a:spLocks noGrp="1" noChangeArrowheads="1"/>
          </p:cNvSpPr>
          <p:nvPr>
            <p:ph type="dt" sz="half" idx="10"/>
          </p:nvPr>
        </p:nvSpPr>
        <p:spPr>
          <a:ln/>
        </p:spPr>
        <p:txBody>
          <a:bodyPr/>
          <a:lstStyle>
            <a:lvl1pPr>
              <a:defRPr/>
            </a:lvl1pPr>
          </a:lstStyle>
          <a:p>
            <a:pPr>
              <a:defRPr/>
            </a:pPr>
            <a:endParaRPr lang="vi-VN"/>
          </a:p>
        </p:txBody>
      </p:sp>
      <p:sp>
        <p:nvSpPr>
          <p:cNvPr id="5" name="Rectangle 5">
            <a:extLst>
              <a:ext uri="{FF2B5EF4-FFF2-40B4-BE49-F238E27FC236}">
                <a16:creationId xmlns:a16="http://schemas.microsoft.com/office/drawing/2014/main" xmlns="" id="{CFB148A4-DAE4-45D7-A04B-EF2B5094668E}"/>
              </a:ext>
            </a:extLst>
          </p:cNvPr>
          <p:cNvSpPr>
            <a:spLocks noGrp="1" noChangeArrowheads="1"/>
          </p:cNvSpPr>
          <p:nvPr>
            <p:ph type="ftr" sz="quarter" idx="11"/>
          </p:nvPr>
        </p:nvSpPr>
        <p:spPr>
          <a:ln/>
        </p:spPr>
        <p:txBody>
          <a:bodyPr/>
          <a:lstStyle>
            <a:lvl1pPr>
              <a:defRPr/>
            </a:lvl1pPr>
          </a:lstStyle>
          <a:p>
            <a:pPr>
              <a:defRPr/>
            </a:pPr>
            <a:endParaRPr lang="vi-VN"/>
          </a:p>
        </p:txBody>
      </p:sp>
      <p:sp>
        <p:nvSpPr>
          <p:cNvPr id="6" name="Rectangle 6">
            <a:extLst>
              <a:ext uri="{FF2B5EF4-FFF2-40B4-BE49-F238E27FC236}">
                <a16:creationId xmlns:a16="http://schemas.microsoft.com/office/drawing/2014/main" xmlns="" id="{7F20E7E7-007E-4204-AA0D-BCB7C596199E}"/>
              </a:ext>
            </a:extLst>
          </p:cNvPr>
          <p:cNvSpPr>
            <a:spLocks noGrp="1" noChangeArrowheads="1"/>
          </p:cNvSpPr>
          <p:nvPr>
            <p:ph type="sldNum" sz="quarter" idx="12"/>
          </p:nvPr>
        </p:nvSpPr>
        <p:spPr>
          <a:ln/>
        </p:spPr>
        <p:txBody>
          <a:bodyPr/>
          <a:lstStyle>
            <a:lvl1pPr>
              <a:defRPr/>
            </a:lvl1pPr>
          </a:lstStyle>
          <a:p>
            <a:pPr>
              <a:defRPr/>
            </a:pPr>
            <a:fld id="{90C3732B-ACE2-4689-BDAE-DB4F41545CB0}" type="slidenum">
              <a:rPr lang="vi-VN" altLang="en-US"/>
              <a:pPr>
                <a:defRPr/>
              </a:pPr>
              <a:t>‹#›</a:t>
            </a:fld>
            <a:endParaRPr lang="vi-VN" altLang="en-US"/>
          </a:p>
        </p:txBody>
      </p:sp>
    </p:spTree>
    <p:extLst>
      <p:ext uri="{BB962C8B-B14F-4D97-AF65-F5344CB8AC3E}">
        <p14:creationId xmlns:p14="http://schemas.microsoft.com/office/powerpoint/2010/main" val="909193453"/>
      </p:ext>
    </p:extLst>
  </p:cSld>
  <p:clrMapOvr>
    <a:masterClrMapping/>
  </p:clrMapOvr>
  <p:transition>
    <p:wedge/>
  </p:transition>
</p:sldLayout>
</file>

<file path=ppt/slideLayouts/slideLayout57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6901"/>
            <a:ext cx="103632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963084" y="2906713"/>
            <a:ext cx="103632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4">
            <a:extLst>
              <a:ext uri="{FF2B5EF4-FFF2-40B4-BE49-F238E27FC236}">
                <a16:creationId xmlns:a16="http://schemas.microsoft.com/office/drawing/2014/main" xmlns="" id="{E650E804-04A6-4F83-9CB1-6DF1BA38BF1D}"/>
              </a:ext>
            </a:extLst>
          </p:cNvPr>
          <p:cNvSpPr>
            <a:spLocks noGrp="1" noChangeArrowheads="1"/>
          </p:cNvSpPr>
          <p:nvPr>
            <p:ph type="dt" sz="half" idx="10"/>
          </p:nvPr>
        </p:nvSpPr>
        <p:spPr>
          <a:ln/>
        </p:spPr>
        <p:txBody>
          <a:bodyPr/>
          <a:lstStyle>
            <a:lvl1pPr>
              <a:defRPr/>
            </a:lvl1pPr>
          </a:lstStyle>
          <a:p>
            <a:pPr>
              <a:defRPr/>
            </a:pPr>
            <a:endParaRPr lang="vi-VN"/>
          </a:p>
        </p:txBody>
      </p:sp>
      <p:sp>
        <p:nvSpPr>
          <p:cNvPr id="5" name="Rectangle 5">
            <a:extLst>
              <a:ext uri="{FF2B5EF4-FFF2-40B4-BE49-F238E27FC236}">
                <a16:creationId xmlns:a16="http://schemas.microsoft.com/office/drawing/2014/main" xmlns="" id="{D52CC5B9-556F-4AC2-8AA2-01395A18C85E}"/>
              </a:ext>
            </a:extLst>
          </p:cNvPr>
          <p:cNvSpPr>
            <a:spLocks noGrp="1" noChangeArrowheads="1"/>
          </p:cNvSpPr>
          <p:nvPr>
            <p:ph type="ftr" sz="quarter" idx="11"/>
          </p:nvPr>
        </p:nvSpPr>
        <p:spPr>
          <a:ln/>
        </p:spPr>
        <p:txBody>
          <a:bodyPr/>
          <a:lstStyle>
            <a:lvl1pPr>
              <a:defRPr/>
            </a:lvl1pPr>
          </a:lstStyle>
          <a:p>
            <a:pPr>
              <a:defRPr/>
            </a:pPr>
            <a:endParaRPr lang="vi-VN"/>
          </a:p>
        </p:txBody>
      </p:sp>
      <p:sp>
        <p:nvSpPr>
          <p:cNvPr id="6" name="Rectangle 6">
            <a:extLst>
              <a:ext uri="{FF2B5EF4-FFF2-40B4-BE49-F238E27FC236}">
                <a16:creationId xmlns:a16="http://schemas.microsoft.com/office/drawing/2014/main" xmlns="" id="{2806FFF4-1909-40FA-9DC7-1F0D75C80A78}"/>
              </a:ext>
            </a:extLst>
          </p:cNvPr>
          <p:cNvSpPr>
            <a:spLocks noGrp="1" noChangeArrowheads="1"/>
          </p:cNvSpPr>
          <p:nvPr>
            <p:ph type="sldNum" sz="quarter" idx="12"/>
          </p:nvPr>
        </p:nvSpPr>
        <p:spPr>
          <a:ln/>
        </p:spPr>
        <p:txBody>
          <a:bodyPr/>
          <a:lstStyle>
            <a:lvl1pPr>
              <a:defRPr/>
            </a:lvl1pPr>
          </a:lstStyle>
          <a:p>
            <a:pPr>
              <a:defRPr/>
            </a:pPr>
            <a:fld id="{5F140031-0D96-4E27-A7D0-B7B05F1B44DF}" type="slidenum">
              <a:rPr lang="vi-VN" altLang="en-US"/>
              <a:pPr>
                <a:defRPr/>
              </a:pPr>
              <a:t>‹#›</a:t>
            </a:fld>
            <a:endParaRPr lang="vi-VN" altLang="en-US"/>
          </a:p>
        </p:txBody>
      </p:sp>
    </p:spTree>
    <p:extLst>
      <p:ext uri="{BB962C8B-B14F-4D97-AF65-F5344CB8AC3E}">
        <p14:creationId xmlns:p14="http://schemas.microsoft.com/office/powerpoint/2010/main" val="613084127"/>
      </p:ext>
    </p:extLst>
  </p:cSld>
  <p:clrMapOvr>
    <a:masterClrMapping/>
  </p:clrMapOvr>
  <p:transition>
    <p:wedge/>
  </p:transition>
</p:sldLayout>
</file>

<file path=ppt/slideLayouts/slideLayout57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609600" y="1600201"/>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97600" y="1600201"/>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4">
            <a:extLst>
              <a:ext uri="{FF2B5EF4-FFF2-40B4-BE49-F238E27FC236}">
                <a16:creationId xmlns:a16="http://schemas.microsoft.com/office/drawing/2014/main" xmlns="" id="{4FEA8BAF-D70C-4284-A2C0-08FB7D45FF1F}"/>
              </a:ext>
            </a:extLst>
          </p:cNvPr>
          <p:cNvSpPr>
            <a:spLocks noGrp="1" noChangeArrowheads="1"/>
          </p:cNvSpPr>
          <p:nvPr>
            <p:ph type="dt" sz="half" idx="10"/>
          </p:nvPr>
        </p:nvSpPr>
        <p:spPr>
          <a:ln/>
        </p:spPr>
        <p:txBody>
          <a:bodyPr/>
          <a:lstStyle>
            <a:lvl1pPr>
              <a:defRPr/>
            </a:lvl1pPr>
          </a:lstStyle>
          <a:p>
            <a:pPr>
              <a:defRPr/>
            </a:pPr>
            <a:endParaRPr lang="vi-VN"/>
          </a:p>
        </p:txBody>
      </p:sp>
      <p:sp>
        <p:nvSpPr>
          <p:cNvPr id="6" name="Rectangle 5">
            <a:extLst>
              <a:ext uri="{FF2B5EF4-FFF2-40B4-BE49-F238E27FC236}">
                <a16:creationId xmlns:a16="http://schemas.microsoft.com/office/drawing/2014/main" xmlns="" id="{D55D612C-2FFE-4940-B688-CDD97F6BE1C8}"/>
              </a:ext>
            </a:extLst>
          </p:cNvPr>
          <p:cNvSpPr>
            <a:spLocks noGrp="1" noChangeArrowheads="1"/>
          </p:cNvSpPr>
          <p:nvPr>
            <p:ph type="ftr" sz="quarter" idx="11"/>
          </p:nvPr>
        </p:nvSpPr>
        <p:spPr>
          <a:ln/>
        </p:spPr>
        <p:txBody>
          <a:bodyPr/>
          <a:lstStyle>
            <a:lvl1pPr>
              <a:defRPr/>
            </a:lvl1pPr>
          </a:lstStyle>
          <a:p>
            <a:pPr>
              <a:defRPr/>
            </a:pPr>
            <a:endParaRPr lang="vi-VN"/>
          </a:p>
        </p:txBody>
      </p:sp>
      <p:sp>
        <p:nvSpPr>
          <p:cNvPr id="7" name="Rectangle 6">
            <a:extLst>
              <a:ext uri="{FF2B5EF4-FFF2-40B4-BE49-F238E27FC236}">
                <a16:creationId xmlns:a16="http://schemas.microsoft.com/office/drawing/2014/main" xmlns="" id="{92C08532-E1A9-40F2-AE7C-87061884A7C2}"/>
              </a:ext>
            </a:extLst>
          </p:cNvPr>
          <p:cNvSpPr>
            <a:spLocks noGrp="1" noChangeArrowheads="1"/>
          </p:cNvSpPr>
          <p:nvPr>
            <p:ph type="sldNum" sz="quarter" idx="12"/>
          </p:nvPr>
        </p:nvSpPr>
        <p:spPr>
          <a:ln/>
        </p:spPr>
        <p:txBody>
          <a:bodyPr/>
          <a:lstStyle>
            <a:lvl1pPr>
              <a:defRPr/>
            </a:lvl1pPr>
          </a:lstStyle>
          <a:p>
            <a:pPr>
              <a:defRPr/>
            </a:pPr>
            <a:fld id="{E1E87921-FDE7-43EC-B2F9-F10B569173ED}" type="slidenum">
              <a:rPr lang="vi-VN" altLang="en-US"/>
              <a:pPr>
                <a:defRPr/>
              </a:pPr>
              <a:t>‹#›</a:t>
            </a:fld>
            <a:endParaRPr lang="vi-VN" altLang="en-US"/>
          </a:p>
        </p:txBody>
      </p:sp>
    </p:spTree>
    <p:extLst>
      <p:ext uri="{BB962C8B-B14F-4D97-AF65-F5344CB8AC3E}">
        <p14:creationId xmlns:p14="http://schemas.microsoft.com/office/powerpoint/2010/main" val="1273747603"/>
      </p:ext>
    </p:extLst>
  </p:cSld>
  <p:clrMapOvr>
    <a:masterClrMapping/>
  </p:clrMapOvr>
  <p:transition>
    <p:wedge/>
  </p:transition>
</p:sldLayout>
</file>

<file path=ppt/slideLayouts/slideLayout57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609600" y="1535113"/>
            <a:ext cx="5386917"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609600" y="2174875"/>
            <a:ext cx="5386917"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93368" y="1535113"/>
            <a:ext cx="5389033"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6193368" y="2174875"/>
            <a:ext cx="5389033"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4">
            <a:extLst>
              <a:ext uri="{FF2B5EF4-FFF2-40B4-BE49-F238E27FC236}">
                <a16:creationId xmlns:a16="http://schemas.microsoft.com/office/drawing/2014/main" xmlns="" id="{C5C33D9A-E293-4C8D-B212-7628B3988D5F}"/>
              </a:ext>
            </a:extLst>
          </p:cNvPr>
          <p:cNvSpPr>
            <a:spLocks noGrp="1" noChangeArrowheads="1"/>
          </p:cNvSpPr>
          <p:nvPr>
            <p:ph type="dt" sz="half" idx="10"/>
          </p:nvPr>
        </p:nvSpPr>
        <p:spPr>
          <a:ln/>
        </p:spPr>
        <p:txBody>
          <a:bodyPr/>
          <a:lstStyle>
            <a:lvl1pPr>
              <a:defRPr/>
            </a:lvl1pPr>
          </a:lstStyle>
          <a:p>
            <a:pPr>
              <a:defRPr/>
            </a:pPr>
            <a:endParaRPr lang="vi-VN"/>
          </a:p>
        </p:txBody>
      </p:sp>
      <p:sp>
        <p:nvSpPr>
          <p:cNvPr id="8" name="Rectangle 5">
            <a:extLst>
              <a:ext uri="{FF2B5EF4-FFF2-40B4-BE49-F238E27FC236}">
                <a16:creationId xmlns:a16="http://schemas.microsoft.com/office/drawing/2014/main" xmlns="" id="{65AC5E85-1B6D-4DFF-B4AC-7F9728F136C1}"/>
              </a:ext>
            </a:extLst>
          </p:cNvPr>
          <p:cNvSpPr>
            <a:spLocks noGrp="1" noChangeArrowheads="1"/>
          </p:cNvSpPr>
          <p:nvPr>
            <p:ph type="ftr" sz="quarter" idx="11"/>
          </p:nvPr>
        </p:nvSpPr>
        <p:spPr>
          <a:ln/>
        </p:spPr>
        <p:txBody>
          <a:bodyPr/>
          <a:lstStyle>
            <a:lvl1pPr>
              <a:defRPr/>
            </a:lvl1pPr>
          </a:lstStyle>
          <a:p>
            <a:pPr>
              <a:defRPr/>
            </a:pPr>
            <a:endParaRPr lang="vi-VN"/>
          </a:p>
        </p:txBody>
      </p:sp>
      <p:sp>
        <p:nvSpPr>
          <p:cNvPr id="9" name="Rectangle 6">
            <a:extLst>
              <a:ext uri="{FF2B5EF4-FFF2-40B4-BE49-F238E27FC236}">
                <a16:creationId xmlns:a16="http://schemas.microsoft.com/office/drawing/2014/main" xmlns="" id="{7A66A477-D628-4AD8-99C2-C07A0C4E7E15}"/>
              </a:ext>
            </a:extLst>
          </p:cNvPr>
          <p:cNvSpPr>
            <a:spLocks noGrp="1" noChangeArrowheads="1"/>
          </p:cNvSpPr>
          <p:nvPr>
            <p:ph type="sldNum" sz="quarter" idx="12"/>
          </p:nvPr>
        </p:nvSpPr>
        <p:spPr>
          <a:ln/>
        </p:spPr>
        <p:txBody>
          <a:bodyPr/>
          <a:lstStyle>
            <a:lvl1pPr>
              <a:defRPr/>
            </a:lvl1pPr>
          </a:lstStyle>
          <a:p>
            <a:pPr>
              <a:defRPr/>
            </a:pPr>
            <a:fld id="{5C2C5C5E-5467-4A61-AED9-EB6D5BFED882}" type="slidenum">
              <a:rPr lang="vi-VN" altLang="en-US"/>
              <a:pPr>
                <a:defRPr/>
              </a:pPr>
              <a:t>‹#›</a:t>
            </a:fld>
            <a:endParaRPr lang="vi-VN" altLang="en-US"/>
          </a:p>
        </p:txBody>
      </p:sp>
    </p:spTree>
    <p:extLst>
      <p:ext uri="{BB962C8B-B14F-4D97-AF65-F5344CB8AC3E}">
        <p14:creationId xmlns:p14="http://schemas.microsoft.com/office/powerpoint/2010/main" val="4038526501"/>
      </p:ext>
    </p:extLst>
  </p:cSld>
  <p:clrMapOvr>
    <a:masterClrMapping/>
  </p:clrMapOvr>
  <p:transition>
    <p:wedge/>
  </p:transition>
</p:sldLayout>
</file>

<file path=ppt/slideLayouts/slideLayout57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4">
            <a:extLst>
              <a:ext uri="{FF2B5EF4-FFF2-40B4-BE49-F238E27FC236}">
                <a16:creationId xmlns:a16="http://schemas.microsoft.com/office/drawing/2014/main" xmlns="" id="{FF6359EC-3233-44D7-93EE-30FFA691C3B4}"/>
              </a:ext>
            </a:extLst>
          </p:cNvPr>
          <p:cNvSpPr>
            <a:spLocks noGrp="1" noChangeArrowheads="1"/>
          </p:cNvSpPr>
          <p:nvPr>
            <p:ph type="dt" sz="half" idx="10"/>
          </p:nvPr>
        </p:nvSpPr>
        <p:spPr>
          <a:ln/>
        </p:spPr>
        <p:txBody>
          <a:bodyPr/>
          <a:lstStyle>
            <a:lvl1pPr>
              <a:defRPr/>
            </a:lvl1pPr>
          </a:lstStyle>
          <a:p>
            <a:pPr>
              <a:defRPr/>
            </a:pPr>
            <a:endParaRPr lang="vi-VN"/>
          </a:p>
        </p:txBody>
      </p:sp>
      <p:sp>
        <p:nvSpPr>
          <p:cNvPr id="4" name="Rectangle 5">
            <a:extLst>
              <a:ext uri="{FF2B5EF4-FFF2-40B4-BE49-F238E27FC236}">
                <a16:creationId xmlns:a16="http://schemas.microsoft.com/office/drawing/2014/main" xmlns="" id="{C03A5D4D-5A61-4201-B3B3-2522614F2B69}"/>
              </a:ext>
            </a:extLst>
          </p:cNvPr>
          <p:cNvSpPr>
            <a:spLocks noGrp="1" noChangeArrowheads="1"/>
          </p:cNvSpPr>
          <p:nvPr>
            <p:ph type="ftr" sz="quarter" idx="11"/>
          </p:nvPr>
        </p:nvSpPr>
        <p:spPr>
          <a:ln/>
        </p:spPr>
        <p:txBody>
          <a:bodyPr/>
          <a:lstStyle>
            <a:lvl1pPr>
              <a:defRPr/>
            </a:lvl1pPr>
          </a:lstStyle>
          <a:p>
            <a:pPr>
              <a:defRPr/>
            </a:pPr>
            <a:endParaRPr lang="vi-VN"/>
          </a:p>
        </p:txBody>
      </p:sp>
      <p:sp>
        <p:nvSpPr>
          <p:cNvPr id="5" name="Rectangle 6">
            <a:extLst>
              <a:ext uri="{FF2B5EF4-FFF2-40B4-BE49-F238E27FC236}">
                <a16:creationId xmlns:a16="http://schemas.microsoft.com/office/drawing/2014/main" xmlns="" id="{0EC18ACF-10B4-4CD1-97E2-E6C075364CAD}"/>
              </a:ext>
            </a:extLst>
          </p:cNvPr>
          <p:cNvSpPr>
            <a:spLocks noGrp="1" noChangeArrowheads="1"/>
          </p:cNvSpPr>
          <p:nvPr>
            <p:ph type="sldNum" sz="quarter" idx="12"/>
          </p:nvPr>
        </p:nvSpPr>
        <p:spPr>
          <a:ln/>
        </p:spPr>
        <p:txBody>
          <a:bodyPr/>
          <a:lstStyle>
            <a:lvl1pPr>
              <a:defRPr/>
            </a:lvl1pPr>
          </a:lstStyle>
          <a:p>
            <a:pPr>
              <a:defRPr/>
            </a:pPr>
            <a:fld id="{2AE55F72-7658-410D-BAED-347E18B5D4B8}" type="slidenum">
              <a:rPr lang="vi-VN" altLang="en-US"/>
              <a:pPr>
                <a:defRPr/>
              </a:pPr>
              <a:t>‹#›</a:t>
            </a:fld>
            <a:endParaRPr lang="vi-VN" altLang="en-US"/>
          </a:p>
        </p:txBody>
      </p:sp>
    </p:spTree>
    <p:extLst>
      <p:ext uri="{BB962C8B-B14F-4D97-AF65-F5344CB8AC3E}">
        <p14:creationId xmlns:p14="http://schemas.microsoft.com/office/powerpoint/2010/main" val="1929501875"/>
      </p:ext>
    </p:extLst>
  </p:cSld>
  <p:clrMapOvr>
    <a:masterClrMapping/>
  </p:clrMapOvr>
  <p:transition>
    <p:wedge/>
  </p:transition>
</p:sldLayout>
</file>

<file path=ppt/slideLayouts/slideLayout57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4">
            <a:extLst>
              <a:ext uri="{FF2B5EF4-FFF2-40B4-BE49-F238E27FC236}">
                <a16:creationId xmlns:a16="http://schemas.microsoft.com/office/drawing/2014/main" xmlns="" id="{8152AA34-7358-4EC2-89BE-C32C677A8BEC}"/>
              </a:ext>
            </a:extLst>
          </p:cNvPr>
          <p:cNvSpPr>
            <a:spLocks noGrp="1" noChangeArrowheads="1"/>
          </p:cNvSpPr>
          <p:nvPr>
            <p:ph type="dt" sz="half" idx="10"/>
          </p:nvPr>
        </p:nvSpPr>
        <p:spPr>
          <a:ln/>
        </p:spPr>
        <p:txBody>
          <a:bodyPr/>
          <a:lstStyle>
            <a:lvl1pPr>
              <a:defRPr/>
            </a:lvl1pPr>
          </a:lstStyle>
          <a:p>
            <a:pPr>
              <a:defRPr/>
            </a:pPr>
            <a:endParaRPr lang="vi-VN"/>
          </a:p>
        </p:txBody>
      </p:sp>
      <p:sp>
        <p:nvSpPr>
          <p:cNvPr id="3" name="Rectangle 5">
            <a:extLst>
              <a:ext uri="{FF2B5EF4-FFF2-40B4-BE49-F238E27FC236}">
                <a16:creationId xmlns:a16="http://schemas.microsoft.com/office/drawing/2014/main" xmlns="" id="{34EAB918-A14E-46EB-8F9F-E060728BA934}"/>
              </a:ext>
            </a:extLst>
          </p:cNvPr>
          <p:cNvSpPr>
            <a:spLocks noGrp="1" noChangeArrowheads="1"/>
          </p:cNvSpPr>
          <p:nvPr>
            <p:ph type="ftr" sz="quarter" idx="11"/>
          </p:nvPr>
        </p:nvSpPr>
        <p:spPr>
          <a:ln/>
        </p:spPr>
        <p:txBody>
          <a:bodyPr/>
          <a:lstStyle>
            <a:lvl1pPr>
              <a:defRPr/>
            </a:lvl1pPr>
          </a:lstStyle>
          <a:p>
            <a:pPr>
              <a:defRPr/>
            </a:pPr>
            <a:endParaRPr lang="vi-VN"/>
          </a:p>
        </p:txBody>
      </p:sp>
      <p:sp>
        <p:nvSpPr>
          <p:cNvPr id="4" name="Rectangle 6">
            <a:extLst>
              <a:ext uri="{FF2B5EF4-FFF2-40B4-BE49-F238E27FC236}">
                <a16:creationId xmlns:a16="http://schemas.microsoft.com/office/drawing/2014/main" xmlns="" id="{5B54030B-E9C3-4860-A788-5E67E5B67A34}"/>
              </a:ext>
            </a:extLst>
          </p:cNvPr>
          <p:cNvSpPr>
            <a:spLocks noGrp="1" noChangeArrowheads="1"/>
          </p:cNvSpPr>
          <p:nvPr>
            <p:ph type="sldNum" sz="quarter" idx="12"/>
          </p:nvPr>
        </p:nvSpPr>
        <p:spPr>
          <a:ln/>
        </p:spPr>
        <p:txBody>
          <a:bodyPr/>
          <a:lstStyle>
            <a:lvl1pPr>
              <a:defRPr/>
            </a:lvl1pPr>
          </a:lstStyle>
          <a:p>
            <a:pPr>
              <a:defRPr/>
            </a:pPr>
            <a:fld id="{96F7EA3B-5E36-4FD2-94BC-E0F6143DCD3C}" type="slidenum">
              <a:rPr lang="vi-VN" altLang="en-US"/>
              <a:pPr>
                <a:defRPr/>
              </a:pPr>
              <a:t>‹#›</a:t>
            </a:fld>
            <a:endParaRPr lang="vi-VN" altLang="en-US"/>
          </a:p>
        </p:txBody>
      </p:sp>
    </p:spTree>
    <p:extLst>
      <p:ext uri="{BB962C8B-B14F-4D97-AF65-F5344CB8AC3E}">
        <p14:creationId xmlns:p14="http://schemas.microsoft.com/office/powerpoint/2010/main" val="3054949881"/>
      </p:ext>
    </p:extLst>
  </p:cSld>
  <p:clrMapOvr>
    <a:masterClrMapping/>
  </p:clrMapOvr>
  <p:transition>
    <p:wedge/>
  </p:transition>
</p:sldLayout>
</file>

<file path=ppt/slideLayouts/slideLayout58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1" y="273050"/>
            <a:ext cx="4011084"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4766733" y="273051"/>
            <a:ext cx="6815667"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09601" y="1435101"/>
            <a:ext cx="4011084"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4">
            <a:extLst>
              <a:ext uri="{FF2B5EF4-FFF2-40B4-BE49-F238E27FC236}">
                <a16:creationId xmlns:a16="http://schemas.microsoft.com/office/drawing/2014/main" xmlns="" id="{4020A4C2-66EB-45D2-9168-A3FBEB900D4D}"/>
              </a:ext>
            </a:extLst>
          </p:cNvPr>
          <p:cNvSpPr>
            <a:spLocks noGrp="1" noChangeArrowheads="1"/>
          </p:cNvSpPr>
          <p:nvPr>
            <p:ph type="dt" sz="half" idx="10"/>
          </p:nvPr>
        </p:nvSpPr>
        <p:spPr>
          <a:ln/>
        </p:spPr>
        <p:txBody>
          <a:bodyPr/>
          <a:lstStyle>
            <a:lvl1pPr>
              <a:defRPr/>
            </a:lvl1pPr>
          </a:lstStyle>
          <a:p>
            <a:pPr>
              <a:defRPr/>
            </a:pPr>
            <a:endParaRPr lang="vi-VN"/>
          </a:p>
        </p:txBody>
      </p:sp>
      <p:sp>
        <p:nvSpPr>
          <p:cNvPr id="6" name="Rectangle 5">
            <a:extLst>
              <a:ext uri="{FF2B5EF4-FFF2-40B4-BE49-F238E27FC236}">
                <a16:creationId xmlns:a16="http://schemas.microsoft.com/office/drawing/2014/main" xmlns="" id="{6F155A88-239E-4183-A408-3C0B1987439D}"/>
              </a:ext>
            </a:extLst>
          </p:cNvPr>
          <p:cNvSpPr>
            <a:spLocks noGrp="1" noChangeArrowheads="1"/>
          </p:cNvSpPr>
          <p:nvPr>
            <p:ph type="ftr" sz="quarter" idx="11"/>
          </p:nvPr>
        </p:nvSpPr>
        <p:spPr>
          <a:ln/>
        </p:spPr>
        <p:txBody>
          <a:bodyPr/>
          <a:lstStyle>
            <a:lvl1pPr>
              <a:defRPr/>
            </a:lvl1pPr>
          </a:lstStyle>
          <a:p>
            <a:pPr>
              <a:defRPr/>
            </a:pPr>
            <a:endParaRPr lang="vi-VN"/>
          </a:p>
        </p:txBody>
      </p:sp>
      <p:sp>
        <p:nvSpPr>
          <p:cNvPr id="7" name="Rectangle 6">
            <a:extLst>
              <a:ext uri="{FF2B5EF4-FFF2-40B4-BE49-F238E27FC236}">
                <a16:creationId xmlns:a16="http://schemas.microsoft.com/office/drawing/2014/main" xmlns="" id="{370C1309-BCF5-4415-BA89-41D31AC76C92}"/>
              </a:ext>
            </a:extLst>
          </p:cNvPr>
          <p:cNvSpPr>
            <a:spLocks noGrp="1" noChangeArrowheads="1"/>
          </p:cNvSpPr>
          <p:nvPr>
            <p:ph type="sldNum" sz="quarter" idx="12"/>
          </p:nvPr>
        </p:nvSpPr>
        <p:spPr>
          <a:ln/>
        </p:spPr>
        <p:txBody>
          <a:bodyPr/>
          <a:lstStyle>
            <a:lvl1pPr>
              <a:defRPr/>
            </a:lvl1pPr>
          </a:lstStyle>
          <a:p>
            <a:pPr>
              <a:defRPr/>
            </a:pPr>
            <a:fld id="{3B68DE10-8795-4D04-B7D8-BE657AF07CE2}" type="slidenum">
              <a:rPr lang="vi-VN" altLang="en-US"/>
              <a:pPr>
                <a:defRPr/>
              </a:pPr>
              <a:t>‹#›</a:t>
            </a:fld>
            <a:endParaRPr lang="vi-VN" altLang="en-US"/>
          </a:p>
        </p:txBody>
      </p:sp>
    </p:spTree>
    <p:extLst>
      <p:ext uri="{BB962C8B-B14F-4D97-AF65-F5344CB8AC3E}">
        <p14:creationId xmlns:p14="http://schemas.microsoft.com/office/powerpoint/2010/main" val="322504817"/>
      </p:ext>
    </p:extLst>
  </p:cSld>
  <p:clrMapOvr>
    <a:masterClrMapping/>
  </p:clrMapOvr>
  <p:transition>
    <p:wedge/>
  </p:transition>
</p:sldLayout>
</file>

<file path=ppt/slideLayouts/slideLayout58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7" y="4800600"/>
            <a:ext cx="73152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2389717" y="612775"/>
            <a:ext cx="73152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2389717" y="5367338"/>
            <a:ext cx="73152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4">
            <a:extLst>
              <a:ext uri="{FF2B5EF4-FFF2-40B4-BE49-F238E27FC236}">
                <a16:creationId xmlns:a16="http://schemas.microsoft.com/office/drawing/2014/main" xmlns="" id="{99BCF7C7-D77E-45C9-89EF-A652F0D213D1}"/>
              </a:ext>
            </a:extLst>
          </p:cNvPr>
          <p:cNvSpPr>
            <a:spLocks noGrp="1" noChangeArrowheads="1"/>
          </p:cNvSpPr>
          <p:nvPr>
            <p:ph type="dt" sz="half" idx="10"/>
          </p:nvPr>
        </p:nvSpPr>
        <p:spPr>
          <a:ln/>
        </p:spPr>
        <p:txBody>
          <a:bodyPr/>
          <a:lstStyle>
            <a:lvl1pPr>
              <a:defRPr/>
            </a:lvl1pPr>
          </a:lstStyle>
          <a:p>
            <a:pPr>
              <a:defRPr/>
            </a:pPr>
            <a:endParaRPr lang="vi-VN"/>
          </a:p>
        </p:txBody>
      </p:sp>
      <p:sp>
        <p:nvSpPr>
          <p:cNvPr id="6" name="Rectangle 5">
            <a:extLst>
              <a:ext uri="{FF2B5EF4-FFF2-40B4-BE49-F238E27FC236}">
                <a16:creationId xmlns:a16="http://schemas.microsoft.com/office/drawing/2014/main" xmlns="" id="{BD0636BD-A8B4-45B3-9108-9AECEC6CD2FA}"/>
              </a:ext>
            </a:extLst>
          </p:cNvPr>
          <p:cNvSpPr>
            <a:spLocks noGrp="1" noChangeArrowheads="1"/>
          </p:cNvSpPr>
          <p:nvPr>
            <p:ph type="ftr" sz="quarter" idx="11"/>
          </p:nvPr>
        </p:nvSpPr>
        <p:spPr>
          <a:ln/>
        </p:spPr>
        <p:txBody>
          <a:bodyPr/>
          <a:lstStyle>
            <a:lvl1pPr>
              <a:defRPr/>
            </a:lvl1pPr>
          </a:lstStyle>
          <a:p>
            <a:pPr>
              <a:defRPr/>
            </a:pPr>
            <a:endParaRPr lang="vi-VN"/>
          </a:p>
        </p:txBody>
      </p:sp>
      <p:sp>
        <p:nvSpPr>
          <p:cNvPr id="7" name="Rectangle 6">
            <a:extLst>
              <a:ext uri="{FF2B5EF4-FFF2-40B4-BE49-F238E27FC236}">
                <a16:creationId xmlns:a16="http://schemas.microsoft.com/office/drawing/2014/main" xmlns="" id="{53ACF168-F90A-402F-B1FE-49AD6FB006F8}"/>
              </a:ext>
            </a:extLst>
          </p:cNvPr>
          <p:cNvSpPr>
            <a:spLocks noGrp="1" noChangeArrowheads="1"/>
          </p:cNvSpPr>
          <p:nvPr>
            <p:ph type="sldNum" sz="quarter" idx="12"/>
          </p:nvPr>
        </p:nvSpPr>
        <p:spPr>
          <a:ln/>
        </p:spPr>
        <p:txBody>
          <a:bodyPr/>
          <a:lstStyle>
            <a:lvl1pPr>
              <a:defRPr/>
            </a:lvl1pPr>
          </a:lstStyle>
          <a:p>
            <a:pPr>
              <a:defRPr/>
            </a:pPr>
            <a:fld id="{75DA57BF-9DA0-4B29-A496-023E7F43B08E}" type="slidenum">
              <a:rPr lang="vi-VN" altLang="en-US"/>
              <a:pPr>
                <a:defRPr/>
              </a:pPr>
              <a:t>‹#›</a:t>
            </a:fld>
            <a:endParaRPr lang="vi-VN" altLang="en-US"/>
          </a:p>
        </p:txBody>
      </p:sp>
    </p:spTree>
    <p:extLst>
      <p:ext uri="{BB962C8B-B14F-4D97-AF65-F5344CB8AC3E}">
        <p14:creationId xmlns:p14="http://schemas.microsoft.com/office/powerpoint/2010/main" val="467722683"/>
      </p:ext>
    </p:extLst>
  </p:cSld>
  <p:clrMapOvr>
    <a:masterClrMapping/>
  </p:clrMapOvr>
  <p:transition>
    <p:wedge/>
  </p:transition>
</p:sldLayout>
</file>

<file path=ppt/slideLayouts/slideLayout58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a:extLst>
              <a:ext uri="{FF2B5EF4-FFF2-40B4-BE49-F238E27FC236}">
                <a16:creationId xmlns:a16="http://schemas.microsoft.com/office/drawing/2014/main" xmlns="" id="{B30FBF1C-E73C-4786-821F-0BE9D96F3A65}"/>
              </a:ext>
            </a:extLst>
          </p:cNvPr>
          <p:cNvSpPr>
            <a:spLocks noGrp="1" noChangeArrowheads="1"/>
          </p:cNvSpPr>
          <p:nvPr>
            <p:ph type="dt" sz="half" idx="10"/>
          </p:nvPr>
        </p:nvSpPr>
        <p:spPr>
          <a:ln/>
        </p:spPr>
        <p:txBody>
          <a:bodyPr/>
          <a:lstStyle>
            <a:lvl1pPr>
              <a:defRPr/>
            </a:lvl1pPr>
          </a:lstStyle>
          <a:p>
            <a:pPr>
              <a:defRPr/>
            </a:pPr>
            <a:endParaRPr lang="vi-VN"/>
          </a:p>
        </p:txBody>
      </p:sp>
      <p:sp>
        <p:nvSpPr>
          <p:cNvPr id="5" name="Rectangle 5">
            <a:extLst>
              <a:ext uri="{FF2B5EF4-FFF2-40B4-BE49-F238E27FC236}">
                <a16:creationId xmlns:a16="http://schemas.microsoft.com/office/drawing/2014/main" xmlns="" id="{2B32AD5A-7BB1-49C0-9BFB-0A2B43FD3D32}"/>
              </a:ext>
            </a:extLst>
          </p:cNvPr>
          <p:cNvSpPr>
            <a:spLocks noGrp="1" noChangeArrowheads="1"/>
          </p:cNvSpPr>
          <p:nvPr>
            <p:ph type="ftr" sz="quarter" idx="11"/>
          </p:nvPr>
        </p:nvSpPr>
        <p:spPr>
          <a:ln/>
        </p:spPr>
        <p:txBody>
          <a:bodyPr/>
          <a:lstStyle>
            <a:lvl1pPr>
              <a:defRPr/>
            </a:lvl1pPr>
          </a:lstStyle>
          <a:p>
            <a:pPr>
              <a:defRPr/>
            </a:pPr>
            <a:endParaRPr lang="vi-VN"/>
          </a:p>
        </p:txBody>
      </p:sp>
      <p:sp>
        <p:nvSpPr>
          <p:cNvPr id="6" name="Rectangle 6">
            <a:extLst>
              <a:ext uri="{FF2B5EF4-FFF2-40B4-BE49-F238E27FC236}">
                <a16:creationId xmlns:a16="http://schemas.microsoft.com/office/drawing/2014/main" xmlns="" id="{CE946AD2-62C7-46CE-863D-A7E1575295DE}"/>
              </a:ext>
            </a:extLst>
          </p:cNvPr>
          <p:cNvSpPr>
            <a:spLocks noGrp="1" noChangeArrowheads="1"/>
          </p:cNvSpPr>
          <p:nvPr>
            <p:ph type="sldNum" sz="quarter" idx="12"/>
          </p:nvPr>
        </p:nvSpPr>
        <p:spPr>
          <a:ln/>
        </p:spPr>
        <p:txBody>
          <a:bodyPr/>
          <a:lstStyle>
            <a:lvl1pPr>
              <a:defRPr/>
            </a:lvl1pPr>
          </a:lstStyle>
          <a:p>
            <a:pPr>
              <a:defRPr/>
            </a:pPr>
            <a:fld id="{A2AA106F-9CB6-4E95-B61A-A03FE1289DDE}" type="slidenum">
              <a:rPr lang="vi-VN" altLang="en-US"/>
              <a:pPr>
                <a:defRPr/>
              </a:pPr>
              <a:t>‹#›</a:t>
            </a:fld>
            <a:endParaRPr lang="vi-VN" altLang="en-US"/>
          </a:p>
        </p:txBody>
      </p:sp>
    </p:spTree>
    <p:extLst>
      <p:ext uri="{BB962C8B-B14F-4D97-AF65-F5344CB8AC3E}">
        <p14:creationId xmlns:p14="http://schemas.microsoft.com/office/powerpoint/2010/main" val="170511605"/>
      </p:ext>
    </p:extLst>
  </p:cSld>
  <p:clrMapOvr>
    <a:masterClrMapping/>
  </p:clrMapOvr>
  <p:transition>
    <p:wedge/>
  </p:transition>
</p:sldLayout>
</file>

<file path=ppt/slideLayouts/slideLayout58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839200" y="274639"/>
            <a:ext cx="2743200" cy="58515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609600" y="274639"/>
            <a:ext cx="8026400" cy="58515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a:extLst>
              <a:ext uri="{FF2B5EF4-FFF2-40B4-BE49-F238E27FC236}">
                <a16:creationId xmlns:a16="http://schemas.microsoft.com/office/drawing/2014/main" xmlns="" id="{F13F42D8-A856-4371-ADBC-46D9AB08E7F7}"/>
              </a:ext>
            </a:extLst>
          </p:cNvPr>
          <p:cNvSpPr>
            <a:spLocks noGrp="1" noChangeArrowheads="1"/>
          </p:cNvSpPr>
          <p:nvPr>
            <p:ph type="dt" sz="half" idx="10"/>
          </p:nvPr>
        </p:nvSpPr>
        <p:spPr>
          <a:ln/>
        </p:spPr>
        <p:txBody>
          <a:bodyPr/>
          <a:lstStyle>
            <a:lvl1pPr>
              <a:defRPr/>
            </a:lvl1pPr>
          </a:lstStyle>
          <a:p>
            <a:pPr>
              <a:defRPr/>
            </a:pPr>
            <a:endParaRPr lang="vi-VN"/>
          </a:p>
        </p:txBody>
      </p:sp>
      <p:sp>
        <p:nvSpPr>
          <p:cNvPr id="5" name="Rectangle 5">
            <a:extLst>
              <a:ext uri="{FF2B5EF4-FFF2-40B4-BE49-F238E27FC236}">
                <a16:creationId xmlns:a16="http://schemas.microsoft.com/office/drawing/2014/main" xmlns="" id="{D8534678-8228-41C6-885D-8BFFF65A3781}"/>
              </a:ext>
            </a:extLst>
          </p:cNvPr>
          <p:cNvSpPr>
            <a:spLocks noGrp="1" noChangeArrowheads="1"/>
          </p:cNvSpPr>
          <p:nvPr>
            <p:ph type="ftr" sz="quarter" idx="11"/>
          </p:nvPr>
        </p:nvSpPr>
        <p:spPr>
          <a:ln/>
        </p:spPr>
        <p:txBody>
          <a:bodyPr/>
          <a:lstStyle>
            <a:lvl1pPr>
              <a:defRPr/>
            </a:lvl1pPr>
          </a:lstStyle>
          <a:p>
            <a:pPr>
              <a:defRPr/>
            </a:pPr>
            <a:endParaRPr lang="vi-VN"/>
          </a:p>
        </p:txBody>
      </p:sp>
      <p:sp>
        <p:nvSpPr>
          <p:cNvPr id="6" name="Rectangle 6">
            <a:extLst>
              <a:ext uri="{FF2B5EF4-FFF2-40B4-BE49-F238E27FC236}">
                <a16:creationId xmlns:a16="http://schemas.microsoft.com/office/drawing/2014/main" xmlns="" id="{E3245C4A-4D44-4B9A-A6D0-D02BA42C1AC4}"/>
              </a:ext>
            </a:extLst>
          </p:cNvPr>
          <p:cNvSpPr>
            <a:spLocks noGrp="1" noChangeArrowheads="1"/>
          </p:cNvSpPr>
          <p:nvPr>
            <p:ph type="sldNum" sz="quarter" idx="12"/>
          </p:nvPr>
        </p:nvSpPr>
        <p:spPr>
          <a:ln/>
        </p:spPr>
        <p:txBody>
          <a:bodyPr/>
          <a:lstStyle>
            <a:lvl1pPr>
              <a:defRPr/>
            </a:lvl1pPr>
          </a:lstStyle>
          <a:p>
            <a:pPr>
              <a:defRPr/>
            </a:pPr>
            <a:fld id="{40102486-9204-428E-AD3E-6BB1685719DF}" type="slidenum">
              <a:rPr lang="vi-VN" altLang="en-US"/>
              <a:pPr>
                <a:defRPr/>
              </a:pPr>
              <a:t>‹#›</a:t>
            </a:fld>
            <a:endParaRPr lang="vi-VN" altLang="en-US"/>
          </a:p>
        </p:txBody>
      </p:sp>
    </p:spTree>
    <p:extLst>
      <p:ext uri="{BB962C8B-B14F-4D97-AF65-F5344CB8AC3E}">
        <p14:creationId xmlns:p14="http://schemas.microsoft.com/office/powerpoint/2010/main" val="149390276"/>
      </p:ext>
    </p:extLst>
  </p:cSld>
  <p:clrMapOvr>
    <a:masterClrMapping/>
  </p:clrMapOvr>
  <p:transition>
    <p:wedge/>
  </p:transition>
</p:sldLayout>
</file>

<file path=ppt/slideLayouts/slideLayout584.xml><?xml version="1.0" encoding="utf-8"?>
<p:sldLayout xmlns:a="http://schemas.openxmlformats.org/drawingml/2006/main" xmlns:r="http://schemas.openxmlformats.org/officeDocument/2006/relationships" xmlns:p="http://schemas.openxmlformats.org/presentationml/2006/main" matchingName="Opening title" type="title">
  <p:cSld name="Opening title">
    <p:bg>
      <p:bgPr>
        <a:solidFill>
          <a:srgbClr val="FFDA82"/>
        </a:solidFill>
        <a:effectLst/>
      </p:bgPr>
    </p:bg>
    <p:spTree>
      <p:nvGrpSpPr>
        <p:cNvPr id="1" name="Shape 8"/>
        <p:cNvGrpSpPr/>
        <p:nvPr/>
      </p:nvGrpSpPr>
      <p:grpSpPr>
        <a:xfrm>
          <a:off x="0" y="0"/>
          <a:ext cx="0" cy="0"/>
          <a:chOff x="0" y="0"/>
          <a:chExt cx="0" cy="0"/>
        </a:xfrm>
      </p:grpSpPr>
      <p:pic>
        <p:nvPicPr>
          <p:cNvPr id="9" name="Google Shape;9;p2"/>
          <p:cNvPicPr preferRelativeResize="0"/>
          <p:nvPr/>
        </p:nvPicPr>
        <p:blipFill rotWithShape="1">
          <a:blip r:embed="rId2">
            <a:alphaModFix/>
          </a:blip>
          <a:srcRect l="20382" t="16812" r="25610" b="13714"/>
          <a:stretch/>
        </p:blipFill>
        <p:spPr>
          <a:xfrm>
            <a:off x="1601351" y="177102"/>
            <a:ext cx="8989293" cy="6503797"/>
          </a:xfrm>
          <a:prstGeom prst="rect">
            <a:avLst/>
          </a:prstGeom>
          <a:noFill/>
          <a:ln>
            <a:noFill/>
          </a:ln>
        </p:spPr>
      </p:pic>
      <p:sp>
        <p:nvSpPr>
          <p:cNvPr id="10" name="Google Shape;10;p2"/>
          <p:cNvSpPr/>
          <p:nvPr/>
        </p:nvSpPr>
        <p:spPr>
          <a:xfrm>
            <a:off x="3358433" y="280833"/>
            <a:ext cx="6058800" cy="6058800"/>
          </a:xfrm>
          <a:prstGeom prst="ellipse">
            <a:avLst/>
          </a:prstGeom>
          <a:gradFill>
            <a:gsLst>
              <a:gs pos="0">
                <a:srgbClr val="EE4961">
                  <a:alpha val="31764"/>
                </a:srgbClr>
              </a:gs>
              <a:gs pos="54000">
                <a:srgbClr val="FFFFFF">
                  <a:alpha val="0"/>
                </a:srgbClr>
              </a:gs>
              <a:gs pos="100000">
                <a:srgbClr val="FFFFFF">
                  <a:alpha val="0"/>
                </a:srgbClr>
              </a:gs>
            </a:gsLst>
            <a:path path="circle">
              <a:fillToRect l="50000" t="50000" r="50000" b="50000"/>
            </a:path>
            <a:tileRect/>
          </a:gra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1" name="Google Shape;11;p2"/>
          <p:cNvSpPr/>
          <p:nvPr/>
        </p:nvSpPr>
        <p:spPr>
          <a:xfrm>
            <a:off x="24852" y="2010646"/>
            <a:ext cx="235" cy="229"/>
          </a:xfrm>
          <a:custGeom>
            <a:avLst/>
            <a:gdLst/>
            <a:ahLst/>
            <a:cxnLst/>
            <a:rect l="l" t="t" r="r" b="b"/>
            <a:pathLst>
              <a:path w="1" h="1" extrusionOk="0">
                <a:moveTo>
                  <a:pt x="0" y="0"/>
                </a:moveTo>
                <a:lnTo>
                  <a:pt x="0" y="0"/>
                </a:lnTo>
                <a:lnTo>
                  <a:pt x="0" y="0"/>
                </a:ln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2" name="Google Shape;12;p2"/>
          <p:cNvSpPr/>
          <p:nvPr/>
        </p:nvSpPr>
        <p:spPr>
          <a:xfrm>
            <a:off x="24852" y="3225478"/>
            <a:ext cx="235" cy="229"/>
          </a:xfrm>
          <a:custGeom>
            <a:avLst/>
            <a:gdLst/>
            <a:ahLst/>
            <a:cxnLst/>
            <a:rect l="l" t="t" r="r" b="b"/>
            <a:pathLst>
              <a:path w="1" h="1" extrusionOk="0">
                <a:moveTo>
                  <a:pt x="0" y="0"/>
                </a:moveTo>
                <a:lnTo>
                  <a:pt x="0" y="0"/>
                </a:ln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3" name="Google Shape;13;p2"/>
          <p:cNvSpPr/>
          <p:nvPr/>
        </p:nvSpPr>
        <p:spPr>
          <a:xfrm flipH="1">
            <a:off x="1526022" y="12163"/>
            <a:ext cx="235" cy="229"/>
          </a:xfrm>
          <a:custGeom>
            <a:avLst/>
            <a:gdLst/>
            <a:ahLst/>
            <a:cxnLst/>
            <a:rect l="l" t="t" r="r" b="b"/>
            <a:pathLst>
              <a:path w="1" h="1" extrusionOk="0">
                <a:moveTo>
                  <a:pt x="0" y="1"/>
                </a:moveTo>
                <a:lnTo>
                  <a:pt x="0" y="1"/>
                </a:lnTo>
                <a:lnTo>
                  <a:pt x="0" y="1"/>
                </a:ln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4" name="Google Shape;14;p2"/>
          <p:cNvSpPr/>
          <p:nvPr/>
        </p:nvSpPr>
        <p:spPr>
          <a:xfrm flipH="1">
            <a:off x="1526022" y="12163"/>
            <a:ext cx="235" cy="229"/>
          </a:xfrm>
          <a:custGeom>
            <a:avLst/>
            <a:gdLst/>
            <a:ahLst/>
            <a:cxnLst/>
            <a:rect l="l" t="t" r="r" b="b"/>
            <a:pathLst>
              <a:path w="1" h="1" extrusionOk="0">
                <a:moveTo>
                  <a:pt x="0" y="1"/>
                </a:moveTo>
                <a:lnTo>
                  <a:pt x="0" y="1"/>
                </a:lnTo>
                <a:lnTo>
                  <a:pt x="0" y="1"/>
                </a:lnTo>
                <a:close/>
              </a:path>
            </a:pathLst>
          </a:custGeom>
          <a:solidFill>
            <a:srgbClr val="00000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5" name="Google Shape;15;p2"/>
          <p:cNvSpPr txBox="1">
            <a:spLocks noGrp="1"/>
          </p:cNvSpPr>
          <p:nvPr>
            <p:ph type="ctrTitle"/>
          </p:nvPr>
        </p:nvSpPr>
        <p:spPr>
          <a:xfrm flipH="1">
            <a:off x="3460167" y="2982000"/>
            <a:ext cx="5271600" cy="8940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rgbClr val="FFFFFF"/>
              </a:buClr>
              <a:buSzPts val="4400"/>
              <a:buNone/>
              <a:defRPr sz="5867">
                <a:solidFill>
                  <a:srgbClr val="FFFFFF"/>
                </a:solidFill>
              </a:defRPr>
            </a:lvl1pPr>
            <a:lvl2pPr lvl="1" rtl="0">
              <a:spcBef>
                <a:spcPts val="0"/>
              </a:spcBef>
              <a:spcAft>
                <a:spcPts val="0"/>
              </a:spcAft>
              <a:buClr>
                <a:srgbClr val="FFFFFF"/>
              </a:buClr>
              <a:buSzPts val="5200"/>
              <a:buNone/>
              <a:defRPr sz="6933">
                <a:solidFill>
                  <a:srgbClr val="FFFFFF"/>
                </a:solidFill>
              </a:defRPr>
            </a:lvl2pPr>
            <a:lvl3pPr lvl="2" rtl="0">
              <a:spcBef>
                <a:spcPts val="0"/>
              </a:spcBef>
              <a:spcAft>
                <a:spcPts val="0"/>
              </a:spcAft>
              <a:buClr>
                <a:srgbClr val="FFFFFF"/>
              </a:buClr>
              <a:buSzPts val="5200"/>
              <a:buNone/>
              <a:defRPr sz="6933">
                <a:solidFill>
                  <a:srgbClr val="FFFFFF"/>
                </a:solidFill>
              </a:defRPr>
            </a:lvl3pPr>
            <a:lvl4pPr lvl="3" rtl="0">
              <a:spcBef>
                <a:spcPts val="0"/>
              </a:spcBef>
              <a:spcAft>
                <a:spcPts val="0"/>
              </a:spcAft>
              <a:buClr>
                <a:srgbClr val="FFFFFF"/>
              </a:buClr>
              <a:buSzPts val="5200"/>
              <a:buNone/>
              <a:defRPr sz="6933">
                <a:solidFill>
                  <a:srgbClr val="FFFFFF"/>
                </a:solidFill>
              </a:defRPr>
            </a:lvl4pPr>
            <a:lvl5pPr lvl="4" rtl="0">
              <a:spcBef>
                <a:spcPts val="0"/>
              </a:spcBef>
              <a:spcAft>
                <a:spcPts val="0"/>
              </a:spcAft>
              <a:buClr>
                <a:srgbClr val="FFFFFF"/>
              </a:buClr>
              <a:buSzPts val="5200"/>
              <a:buNone/>
              <a:defRPr sz="6933">
                <a:solidFill>
                  <a:srgbClr val="FFFFFF"/>
                </a:solidFill>
              </a:defRPr>
            </a:lvl5pPr>
            <a:lvl6pPr lvl="5" rtl="0">
              <a:spcBef>
                <a:spcPts val="0"/>
              </a:spcBef>
              <a:spcAft>
                <a:spcPts val="0"/>
              </a:spcAft>
              <a:buClr>
                <a:srgbClr val="FFFFFF"/>
              </a:buClr>
              <a:buSzPts val="5200"/>
              <a:buNone/>
              <a:defRPr sz="6933">
                <a:solidFill>
                  <a:srgbClr val="FFFFFF"/>
                </a:solidFill>
              </a:defRPr>
            </a:lvl6pPr>
            <a:lvl7pPr lvl="6" rtl="0">
              <a:spcBef>
                <a:spcPts val="0"/>
              </a:spcBef>
              <a:spcAft>
                <a:spcPts val="0"/>
              </a:spcAft>
              <a:buClr>
                <a:srgbClr val="FFFFFF"/>
              </a:buClr>
              <a:buSzPts val="5200"/>
              <a:buNone/>
              <a:defRPr sz="6933">
                <a:solidFill>
                  <a:srgbClr val="FFFFFF"/>
                </a:solidFill>
              </a:defRPr>
            </a:lvl7pPr>
            <a:lvl8pPr lvl="7" rtl="0">
              <a:spcBef>
                <a:spcPts val="0"/>
              </a:spcBef>
              <a:spcAft>
                <a:spcPts val="0"/>
              </a:spcAft>
              <a:buClr>
                <a:srgbClr val="FFFFFF"/>
              </a:buClr>
              <a:buSzPts val="5200"/>
              <a:buNone/>
              <a:defRPr sz="6933">
                <a:solidFill>
                  <a:srgbClr val="FFFFFF"/>
                </a:solidFill>
              </a:defRPr>
            </a:lvl8pPr>
            <a:lvl9pPr lvl="8" rtl="0">
              <a:spcBef>
                <a:spcPts val="0"/>
              </a:spcBef>
              <a:spcAft>
                <a:spcPts val="0"/>
              </a:spcAft>
              <a:buClr>
                <a:srgbClr val="FFFFFF"/>
              </a:buClr>
              <a:buSzPts val="5200"/>
              <a:buNone/>
              <a:defRPr sz="6933">
                <a:solidFill>
                  <a:srgbClr val="FFFFFF"/>
                </a:solidFill>
              </a:defRPr>
            </a:lvl9pPr>
          </a:lstStyle>
          <a:p>
            <a:endParaRPr/>
          </a:p>
        </p:txBody>
      </p:sp>
      <p:sp>
        <p:nvSpPr>
          <p:cNvPr id="16" name="Google Shape;16;p2"/>
          <p:cNvSpPr txBox="1">
            <a:spLocks noGrp="1"/>
          </p:cNvSpPr>
          <p:nvPr>
            <p:ph type="subTitle" idx="1"/>
          </p:nvPr>
        </p:nvSpPr>
        <p:spPr>
          <a:xfrm flipH="1">
            <a:off x="6777600" y="5540933"/>
            <a:ext cx="4253600" cy="4232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Clr>
                <a:srgbClr val="EE4961"/>
              </a:buClr>
              <a:buSzPts val="1200"/>
              <a:buFont typeface="Josefin Slab SemiBold"/>
              <a:buNone/>
              <a:defRPr>
                <a:solidFill>
                  <a:srgbClr val="EE4961"/>
                </a:solidFill>
                <a:latin typeface="Josefin Slab SemiBold"/>
                <a:ea typeface="Josefin Slab SemiBold"/>
                <a:cs typeface="Josefin Slab SemiBold"/>
                <a:sym typeface="Josefin Slab SemiBold"/>
              </a:defRPr>
            </a:lvl1pPr>
            <a:lvl2pPr lvl="1" rtl="0">
              <a:lnSpc>
                <a:spcPct val="100000"/>
              </a:lnSpc>
              <a:spcBef>
                <a:spcPts val="0"/>
              </a:spcBef>
              <a:spcAft>
                <a:spcPts val="0"/>
              </a:spcAft>
              <a:buClr>
                <a:srgbClr val="EE4961"/>
              </a:buClr>
              <a:buSzPts val="700"/>
              <a:buFont typeface="Josefin Sans"/>
              <a:buNone/>
              <a:defRPr sz="933" b="1">
                <a:solidFill>
                  <a:srgbClr val="EE4961"/>
                </a:solidFill>
                <a:latin typeface="Josefin Sans"/>
                <a:ea typeface="Josefin Sans"/>
                <a:cs typeface="Josefin Sans"/>
                <a:sym typeface="Josefin Sans"/>
              </a:defRPr>
            </a:lvl2pPr>
            <a:lvl3pPr lvl="2" rtl="0">
              <a:lnSpc>
                <a:spcPct val="100000"/>
              </a:lnSpc>
              <a:spcBef>
                <a:spcPts val="0"/>
              </a:spcBef>
              <a:spcAft>
                <a:spcPts val="0"/>
              </a:spcAft>
              <a:buClr>
                <a:srgbClr val="EE4961"/>
              </a:buClr>
              <a:buSzPts val="700"/>
              <a:buFont typeface="Josefin Sans"/>
              <a:buNone/>
              <a:defRPr sz="933" b="1">
                <a:solidFill>
                  <a:srgbClr val="EE4961"/>
                </a:solidFill>
                <a:latin typeface="Josefin Sans"/>
                <a:ea typeface="Josefin Sans"/>
                <a:cs typeface="Josefin Sans"/>
                <a:sym typeface="Josefin Sans"/>
              </a:defRPr>
            </a:lvl3pPr>
            <a:lvl4pPr lvl="3" rtl="0">
              <a:lnSpc>
                <a:spcPct val="100000"/>
              </a:lnSpc>
              <a:spcBef>
                <a:spcPts val="0"/>
              </a:spcBef>
              <a:spcAft>
                <a:spcPts val="0"/>
              </a:spcAft>
              <a:buClr>
                <a:srgbClr val="EE4961"/>
              </a:buClr>
              <a:buSzPts val="700"/>
              <a:buFont typeface="Josefin Sans"/>
              <a:buNone/>
              <a:defRPr sz="933" b="1">
                <a:solidFill>
                  <a:srgbClr val="EE4961"/>
                </a:solidFill>
                <a:latin typeface="Josefin Sans"/>
                <a:ea typeface="Josefin Sans"/>
                <a:cs typeface="Josefin Sans"/>
                <a:sym typeface="Josefin Sans"/>
              </a:defRPr>
            </a:lvl4pPr>
            <a:lvl5pPr lvl="4" rtl="0">
              <a:lnSpc>
                <a:spcPct val="100000"/>
              </a:lnSpc>
              <a:spcBef>
                <a:spcPts val="0"/>
              </a:spcBef>
              <a:spcAft>
                <a:spcPts val="0"/>
              </a:spcAft>
              <a:buClr>
                <a:srgbClr val="EE4961"/>
              </a:buClr>
              <a:buSzPts val="700"/>
              <a:buFont typeface="Josefin Sans"/>
              <a:buNone/>
              <a:defRPr sz="933" b="1">
                <a:solidFill>
                  <a:srgbClr val="EE4961"/>
                </a:solidFill>
                <a:latin typeface="Josefin Sans"/>
                <a:ea typeface="Josefin Sans"/>
                <a:cs typeface="Josefin Sans"/>
                <a:sym typeface="Josefin Sans"/>
              </a:defRPr>
            </a:lvl5pPr>
            <a:lvl6pPr lvl="5" rtl="0">
              <a:lnSpc>
                <a:spcPct val="100000"/>
              </a:lnSpc>
              <a:spcBef>
                <a:spcPts val="0"/>
              </a:spcBef>
              <a:spcAft>
                <a:spcPts val="0"/>
              </a:spcAft>
              <a:buClr>
                <a:srgbClr val="EE4961"/>
              </a:buClr>
              <a:buSzPts val="700"/>
              <a:buFont typeface="Josefin Sans"/>
              <a:buNone/>
              <a:defRPr sz="933" b="1">
                <a:solidFill>
                  <a:srgbClr val="EE4961"/>
                </a:solidFill>
                <a:latin typeface="Josefin Sans"/>
                <a:ea typeface="Josefin Sans"/>
                <a:cs typeface="Josefin Sans"/>
                <a:sym typeface="Josefin Sans"/>
              </a:defRPr>
            </a:lvl6pPr>
            <a:lvl7pPr lvl="6" rtl="0">
              <a:lnSpc>
                <a:spcPct val="100000"/>
              </a:lnSpc>
              <a:spcBef>
                <a:spcPts val="0"/>
              </a:spcBef>
              <a:spcAft>
                <a:spcPts val="0"/>
              </a:spcAft>
              <a:buClr>
                <a:srgbClr val="EE4961"/>
              </a:buClr>
              <a:buSzPts val="700"/>
              <a:buFont typeface="Josefin Sans"/>
              <a:buNone/>
              <a:defRPr sz="933" b="1">
                <a:solidFill>
                  <a:srgbClr val="EE4961"/>
                </a:solidFill>
                <a:latin typeface="Josefin Sans"/>
                <a:ea typeface="Josefin Sans"/>
                <a:cs typeface="Josefin Sans"/>
                <a:sym typeface="Josefin Sans"/>
              </a:defRPr>
            </a:lvl7pPr>
            <a:lvl8pPr lvl="7" rtl="0">
              <a:lnSpc>
                <a:spcPct val="100000"/>
              </a:lnSpc>
              <a:spcBef>
                <a:spcPts val="0"/>
              </a:spcBef>
              <a:spcAft>
                <a:spcPts val="0"/>
              </a:spcAft>
              <a:buClr>
                <a:srgbClr val="EE4961"/>
              </a:buClr>
              <a:buSzPts val="700"/>
              <a:buFont typeface="Josefin Sans"/>
              <a:buNone/>
              <a:defRPr sz="933" b="1">
                <a:solidFill>
                  <a:srgbClr val="EE4961"/>
                </a:solidFill>
                <a:latin typeface="Josefin Sans"/>
                <a:ea typeface="Josefin Sans"/>
                <a:cs typeface="Josefin Sans"/>
                <a:sym typeface="Josefin Sans"/>
              </a:defRPr>
            </a:lvl8pPr>
            <a:lvl9pPr lvl="8" rtl="0">
              <a:lnSpc>
                <a:spcPct val="100000"/>
              </a:lnSpc>
              <a:spcBef>
                <a:spcPts val="0"/>
              </a:spcBef>
              <a:spcAft>
                <a:spcPts val="0"/>
              </a:spcAft>
              <a:buClr>
                <a:srgbClr val="EE4961"/>
              </a:buClr>
              <a:buSzPts val="700"/>
              <a:buFont typeface="Josefin Sans"/>
              <a:buNone/>
              <a:defRPr sz="933" b="1">
                <a:solidFill>
                  <a:srgbClr val="EE4961"/>
                </a:solidFill>
                <a:latin typeface="Josefin Sans"/>
                <a:ea typeface="Josefin Sans"/>
                <a:cs typeface="Josefin Sans"/>
                <a:sym typeface="Josefin Sans"/>
              </a:defRPr>
            </a:lvl9pPr>
          </a:lstStyle>
          <a:p>
            <a:endParaRPr/>
          </a:p>
        </p:txBody>
      </p:sp>
    </p:spTree>
    <p:extLst>
      <p:ext uri="{BB962C8B-B14F-4D97-AF65-F5344CB8AC3E}">
        <p14:creationId xmlns:p14="http://schemas.microsoft.com/office/powerpoint/2010/main" val="2402661956"/>
      </p:ext>
    </p:extLst>
  </p:cSld>
  <p:clrMapOvr>
    <a:masterClrMapping/>
  </p:clrMapOvr>
</p:sldLayout>
</file>

<file path=ppt/slideLayouts/slideLayout585.xml><?xml version="1.0" encoding="utf-8"?>
<p:sldLayout xmlns:a="http://schemas.openxmlformats.org/drawingml/2006/main" xmlns:r="http://schemas.openxmlformats.org/officeDocument/2006/relationships" xmlns:p="http://schemas.openxmlformats.org/presentationml/2006/main" matchingName="Table of contents">
  <p:cSld name="Table of contents">
    <p:bg>
      <p:bgPr>
        <a:solidFill>
          <a:srgbClr val="F3F3F3"/>
        </a:solidFill>
        <a:effectLst/>
      </p:bgPr>
    </p:bg>
    <p:spTree>
      <p:nvGrpSpPr>
        <p:cNvPr id="1" name="Shape 17"/>
        <p:cNvGrpSpPr/>
        <p:nvPr/>
      </p:nvGrpSpPr>
      <p:grpSpPr>
        <a:xfrm>
          <a:off x="0" y="0"/>
          <a:ext cx="0" cy="0"/>
          <a:chOff x="0" y="0"/>
          <a:chExt cx="0" cy="0"/>
        </a:xfrm>
      </p:grpSpPr>
      <p:pic>
        <p:nvPicPr>
          <p:cNvPr id="18" name="Google Shape;18;p3"/>
          <p:cNvPicPr preferRelativeResize="0"/>
          <p:nvPr/>
        </p:nvPicPr>
        <p:blipFill>
          <a:blip r:embed="rId2">
            <a:alphaModFix/>
          </a:blip>
          <a:stretch>
            <a:fillRect/>
          </a:stretch>
        </p:blipFill>
        <p:spPr>
          <a:xfrm rot="5400000">
            <a:off x="-576551" y="4000854"/>
            <a:ext cx="2635600" cy="1482525"/>
          </a:xfrm>
          <a:prstGeom prst="rect">
            <a:avLst/>
          </a:prstGeom>
          <a:noFill/>
          <a:ln>
            <a:noFill/>
          </a:ln>
        </p:spPr>
      </p:pic>
      <p:pic>
        <p:nvPicPr>
          <p:cNvPr id="19" name="Google Shape;19;p3"/>
          <p:cNvPicPr preferRelativeResize="0"/>
          <p:nvPr/>
        </p:nvPicPr>
        <p:blipFill>
          <a:blip r:embed="rId2">
            <a:alphaModFix/>
          </a:blip>
          <a:stretch>
            <a:fillRect/>
          </a:stretch>
        </p:blipFill>
        <p:spPr>
          <a:xfrm rot="5400000" flipH="1">
            <a:off x="-576551" y="1374622"/>
            <a:ext cx="2635600" cy="1482525"/>
          </a:xfrm>
          <a:prstGeom prst="rect">
            <a:avLst/>
          </a:prstGeom>
          <a:noFill/>
          <a:ln>
            <a:noFill/>
          </a:ln>
        </p:spPr>
      </p:pic>
      <p:grpSp>
        <p:nvGrpSpPr>
          <p:cNvPr id="20" name="Google Shape;20;p3"/>
          <p:cNvGrpSpPr/>
          <p:nvPr/>
        </p:nvGrpSpPr>
        <p:grpSpPr>
          <a:xfrm>
            <a:off x="10709487" y="798085"/>
            <a:ext cx="1482525" cy="5261831"/>
            <a:chOff x="8032115" y="598563"/>
            <a:chExt cx="1111894" cy="3946373"/>
          </a:xfrm>
        </p:grpSpPr>
        <p:pic>
          <p:nvPicPr>
            <p:cNvPr id="21" name="Google Shape;21;p3"/>
            <p:cNvPicPr preferRelativeResize="0"/>
            <p:nvPr/>
          </p:nvPicPr>
          <p:blipFill>
            <a:blip r:embed="rId2">
              <a:alphaModFix/>
            </a:blip>
            <a:stretch>
              <a:fillRect/>
            </a:stretch>
          </p:blipFill>
          <p:spPr>
            <a:xfrm rot="-5400000">
              <a:off x="7599712" y="1030966"/>
              <a:ext cx="1976700" cy="1111894"/>
            </a:xfrm>
            <a:prstGeom prst="rect">
              <a:avLst/>
            </a:prstGeom>
            <a:noFill/>
            <a:ln>
              <a:noFill/>
            </a:ln>
          </p:spPr>
        </p:pic>
        <p:pic>
          <p:nvPicPr>
            <p:cNvPr id="22" name="Google Shape;22;p3"/>
            <p:cNvPicPr preferRelativeResize="0"/>
            <p:nvPr/>
          </p:nvPicPr>
          <p:blipFill>
            <a:blip r:embed="rId2">
              <a:alphaModFix/>
            </a:blip>
            <a:stretch>
              <a:fillRect/>
            </a:stretch>
          </p:blipFill>
          <p:spPr>
            <a:xfrm rot="-5400000" flipH="1">
              <a:off x="7599712" y="3000640"/>
              <a:ext cx="1976700" cy="1111894"/>
            </a:xfrm>
            <a:prstGeom prst="rect">
              <a:avLst/>
            </a:prstGeom>
            <a:noFill/>
            <a:ln>
              <a:noFill/>
            </a:ln>
          </p:spPr>
        </p:pic>
      </p:grpSp>
      <p:sp>
        <p:nvSpPr>
          <p:cNvPr id="23" name="Google Shape;23;p3"/>
          <p:cNvSpPr txBox="1">
            <a:spLocks noGrp="1"/>
          </p:cNvSpPr>
          <p:nvPr>
            <p:ph type="title" hasCustomPrompt="1"/>
          </p:nvPr>
        </p:nvSpPr>
        <p:spPr>
          <a:xfrm>
            <a:off x="967977" y="4530533"/>
            <a:ext cx="3598000" cy="770400"/>
          </a:xfrm>
          <a:prstGeom prst="rect">
            <a:avLst/>
          </a:prstGeom>
          <a:noFill/>
        </p:spPr>
        <p:txBody>
          <a:bodyPr spcFirstLastPara="1" wrap="square" lIns="91425" tIns="91425" rIns="91425" bIns="91425" anchor="ctr" anchorCtr="0">
            <a:noAutofit/>
          </a:bodyPr>
          <a:lstStyle>
            <a:lvl1pPr lvl="0" algn="r" rtl="0">
              <a:spcBef>
                <a:spcPts val="0"/>
              </a:spcBef>
              <a:spcAft>
                <a:spcPts val="0"/>
              </a:spcAft>
              <a:buClr>
                <a:srgbClr val="EE4961"/>
              </a:buClr>
              <a:buSzPts val="9600"/>
              <a:buFont typeface="Raleway ExtraBold"/>
              <a:buNone/>
              <a:defRPr sz="12800">
                <a:solidFill>
                  <a:srgbClr val="EE4961"/>
                </a:solidFill>
                <a:latin typeface="Raleway ExtraBold"/>
                <a:ea typeface="Raleway ExtraBold"/>
                <a:cs typeface="Raleway ExtraBold"/>
                <a:sym typeface="Raleway ExtraBold"/>
              </a:defRPr>
            </a:lvl1pPr>
            <a:lvl2pPr lvl="1"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2pPr>
            <a:lvl3pPr lvl="2"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3pPr>
            <a:lvl4pPr lvl="3"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4pPr>
            <a:lvl5pPr lvl="4"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5pPr>
            <a:lvl6pPr lvl="5"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6pPr>
            <a:lvl7pPr lvl="6"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7pPr>
            <a:lvl8pPr lvl="7"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8pPr>
            <a:lvl9pPr lvl="8"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9pPr>
          </a:lstStyle>
          <a:p>
            <a:r>
              <a:t>xx%</a:t>
            </a:r>
          </a:p>
        </p:txBody>
      </p:sp>
      <p:sp>
        <p:nvSpPr>
          <p:cNvPr id="24" name="Google Shape;24;p3"/>
          <p:cNvSpPr txBox="1">
            <a:spLocks noGrp="1"/>
          </p:cNvSpPr>
          <p:nvPr>
            <p:ph type="title" idx="2" hasCustomPrompt="1"/>
          </p:nvPr>
        </p:nvSpPr>
        <p:spPr>
          <a:xfrm>
            <a:off x="855977" y="2647667"/>
            <a:ext cx="3710000" cy="770400"/>
          </a:xfrm>
          <a:prstGeom prst="rect">
            <a:avLst/>
          </a:prstGeom>
          <a:noFill/>
        </p:spPr>
        <p:txBody>
          <a:bodyPr spcFirstLastPara="1" wrap="square" lIns="91425" tIns="91425" rIns="91425" bIns="91425" anchor="ctr" anchorCtr="0">
            <a:noAutofit/>
          </a:bodyPr>
          <a:lstStyle>
            <a:lvl1pPr lvl="0" algn="r" rtl="0">
              <a:spcBef>
                <a:spcPts val="0"/>
              </a:spcBef>
              <a:spcAft>
                <a:spcPts val="0"/>
              </a:spcAft>
              <a:buClr>
                <a:srgbClr val="EE4961"/>
              </a:buClr>
              <a:buSzPts val="9600"/>
              <a:buFont typeface="Raleway ExtraBold"/>
              <a:buNone/>
              <a:defRPr sz="12800">
                <a:solidFill>
                  <a:srgbClr val="EE4961"/>
                </a:solidFill>
                <a:latin typeface="Raleway ExtraBold"/>
                <a:ea typeface="Raleway ExtraBold"/>
                <a:cs typeface="Raleway ExtraBold"/>
                <a:sym typeface="Raleway ExtraBold"/>
              </a:defRPr>
            </a:lvl1pPr>
            <a:lvl2pPr lvl="1"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2pPr>
            <a:lvl3pPr lvl="2"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3pPr>
            <a:lvl4pPr lvl="3"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4pPr>
            <a:lvl5pPr lvl="4"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5pPr>
            <a:lvl6pPr lvl="5"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6pPr>
            <a:lvl7pPr lvl="6"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7pPr>
            <a:lvl8pPr lvl="7"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8pPr>
            <a:lvl9pPr lvl="8"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9pPr>
          </a:lstStyle>
          <a:p>
            <a:r>
              <a:t>xx%</a:t>
            </a:r>
          </a:p>
        </p:txBody>
      </p:sp>
      <p:sp>
        <p:nvSpPr>
          <p:cNvPr id="25" name="Google Shape;25;p3"/>
          <p:cNvSpPr txBox="1">
            <a:spLocks noGrp="1"/>
          </p:cNvSpPr>
          <p:nvPr>
            <p:ph type="title" idx="3" hasCustomPrompt="1"/>
          </p:nvPr>
        </p:nvSpPr>
        <p:spPr>
          <a:xfrm>
            <a:off x="904777" y="682167"/>
            <a:ext cx="3661200" cy="770400"/>
          </a:xfrm>
          <a:prstGeom prst="rect">
            <a:avLst/>
          </a:prstGeom>
          <a:noFill/>
        </p:spPr>
        <p:txBody>
          <a:bodyPr spcFirstLastPara="1" wrap="square" lIns="91425" tIns="91425" rIns="91425" bIns="91425" anchor="ctr" anchorCtr="0">
            <a:noAutofit/>
          </a:bodyPr>
          <a:lstStyle>
            <a:lvl1pPr lvl="0" algn="r" rtl="0">
              <a:spcBef>
                <a:spcPts val="0"/>
              </a:spcBef>
              <a:spcAft>
                <a:spcPts val="0"/>
              </a:spcAft>
              <a:buClr>
                <a:srgbClr val="EE4961"/>
              </a:buClr>
              <a:buSzPts val="9600"/>
              <a:buFont typeface="Raleway ExtraBold"/>
              <a:buNone/>
              <a:defRPr sz="12800">
                <a:solidFill>
                  <a:srgbClr val="EE4961"/>
                </a:solidFill>
                <a:latin typeface="Raleway ExtraBold"/>
                <a:ea typeface="Raleway ExtraBold"/>
                <a:cs typeface="Raleway ExtraBold"/>
                <a:sym typeface="Raleway ExtraBold"/>
              </a:defRPr>
            </a:lvl1pPr>
            <a:lvl2pPr lvl="1"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2pPr>
            <a:lvl3pPr lvl="2"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3pPr>
            <a:lvl4pPr lvl="3"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4pPr>
            <a:lvl5pPr lvl="4"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5pPr>
            <a:lvl6pPr lvl="5"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6pPr>
            <a:lvl7pPr lvl="6"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7pPr>
            <a:lvl8pPr lvl="7"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8pPr>
            <a:lvl9pPr lvl="8"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9pPr>
          </a:lstStyle>
          <a:p>
            <a:r>
              <a:t>xx%</a:t>
            </a:r>
          </a:p>
        </p:txBody>
      </p:sp>
      <p:sp>
        <p:nvSpPr>
          <p:cNvPr id="26" name="Google Shape;26;p3"/>
          <p:cNvSpPr txBox="1">
            <a:spLocks noGrp="1"/>
          </p:cNvSpPr>
          <p:nvPr>
            <p:ph type="title" idx="4" hasCustomPrompt="1"/>
          </p:nvPr>
        </p:nvSpPr>
        <p:spPr>
          <a:xfrm>
            <a:off x="7626017" y="4530533"/>
            <a:ext cx="3598000" cy="770400"/>
          </a:xfrm>
          <a:prstGeom prst="rect">
            <a:avLst/>
          </a:prstGeom>
          <a:noFill/>
        </p:spPr>
        <p:txBody>
          <a:bodyPr spcFirstLastPara="1" wrap="square" lIns="91425" tIns="91425" rIns="91425" bIns="91425" anchor="ctr" anchorCtr="0">
            <a:noAutofit/>
          </a:bodyPr>
          <a:lstStyle>
            <a:lvl1pPr lvl="0" rtl="0">
              <a:spcBef>
                <a:spcPts val="0"/>
              </a:spcBef>
              <a:spcAft>
                <a:spcPts val="0"/>
              </a:spcAft>
              <a:buClr>
                <a:srgbClr val="EE4961"/>
              </a:buClr>
              <a:buSzPts val="9600"/>
              <a:buFont typeface="Raleway ExtraBold"/>
              <a:buNone/>
              <a:defRPr sz="12800">
                <a:solidFill>
                  <a:srgbClr val="EE4961"/>
                </a:solidFill>
                <a:latin typeface="Raleway ExtraBold"/>
                <a:ea typeface="Raleway ExtraBold"/>
                <a:cs typeface="Raleway ExtraBold"/>
                <a:sym typeface="Raleway ExtraBold"/>
              </a:defRPr>
            </a:lvl1pPr>
            <a:lvl2pPr lvl="1"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2pPr>
            <a:lvl3pPr lvl="2"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3pPr>
            <a:lvl4pPr lvl="3"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4pPr>
            <a:lvl5pPr lvl="4"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5pPr>
            <a:lvl6pPr lvl="5"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6pPr>
            <a:lvl7pPr lvl="6"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7pPr>
            <a:lvl8pPr lvl="7"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8pPr>
            <a:lvl9pPr lvl="8"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9pPr>
          </a:lstStyle>
          <a:p>
            <a:r>
              <a:t>xx%</a:t>
            </a:r>
          </a:p>
        </p:txBody>
      </p:sp>
      <p:sp>
        <p:nvSpPr>
          <p:cNvPr id="27" name="Google Shape;27;p3"/>
          <p:cNvSpPr txBox="1">
            <a:spLocks noGrp="1"/>
          </p:cNvSpPr>
          <p:nvPr>
            <p:ph type="title" idx="5" hasCustomPrompt="1"/>
          </p:nvPr>
        </p:nvSpPr>
        <p:spPr>
          <a:xfrm>
            <a:off x="7626017" y="2647667"/>
            <a:ext cx="3710000" cy="770400"/>
          </a:xfrm>
          <a:prstGeom prst="rect">
            <a:avLst/>
          </a:prstGeom>
          <a:noFill/>
        </p:spPr>
        <p:txBody>
          <a:bodyPr spcFirstLastPara="1" wrap="square" lIns="91425" tIns="91425" rIns="91425" bIns="91425" anchor="ctr" anchorCtr="0">
            <a:noAutofit/>
          </a:bodyPr>
          <a:lstStyle>
            <a:lvl1pPr lvl="0" rtl="0">
              <a:spcBef>
                <a:spcPts val="0"/>
              </a:spcBef>
              <a:spcAft>
                <a:spcPts val="0"/>
              </a:spcAft>
              <a:buClr>
                <a:srgbClr val="EE4961"/>
              </a:buClr>
              <a:buSzPts val="9600"/>
              <a:buFont typeface="Raleway ExtraBold"/>
              <a:buNone/>
              <a:defRPr sz="12800">
                <a:solidFill>
                  <a:srgbClr val="EE4961"/>
                </a:solidFill>
                <a:latin typeface="Raleway ExtraBold"/>
                <a:ea typeface="Raleway ExtraBold"/>
                <a:cs typeface="Raleway ExtraBold"/>
                <a:sym typeface="Raleway ExtraBold"/>
              </a:defRPr>
            </a:lvl1pPr>
            <a:lvl2pPr lvl="1"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2pPr>
            <a:lvl3pPr lvl="2"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3pPr>
            <a:lvl4pPr lvl="3"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4pPr>
            <a:lvl5pPr lvl="4"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5pPr>
            <a:lvl6pPr lvl="5"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6pPr>
            <a:lvl7pPr lvl="6"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7pPr>
            <a:lvl8pPr lvl="7"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8pPr>
            <a:lvl9pPr lvl="8"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9pPr>
          </a:lstStyle>
          <a:p>
            <a:r>
              <a:t>xx%</a:t>
            </a:r>
          </a:p>
        </p:txBody>
      </p:sp>
      <p:sp>
        <p:nvSpPr>
          <p:cNvPr id="28" name="Google Shape;28;p3"/>
          <p:cNvSpPr txBox="1">
            <a:spLocks noGrp="1"/>
          </p:cNvSpPr>
          <p:nvPr>
            <p:ph type="title" idx="6" hasCustomPrompt="1"/>
          </p:nvPr>
        </p:nvSpPr>
        <p:spPr>
          <a:xfrm>
            <a:off x="7626017" y="682167"/>
            <a:ext cx="3661200" cy="770400"/>
          </a:xfrm>
          <a:prstGeom prst="rect">
            <a:avLst/>
          </a:prstGeom>
          <a:noFill/>
        </p:spPr>
        <p:txBody>
          <a:bodyPr spcFirstLastPara="1" wrap="square" lIns="91425" tIns="91425" rIns="91425" bIns="91425" anchor="ctr" anchorCtr="0">
            <a:noAutofit/>
          </a:bodyPr>
          <a:lstStyle>
            <a:lvl1pPr lvl="0" rtl="0">
              <a:spcBef>
                <a:spcPts val="0"/>
              </a:spcBef>
              <a:spcAft>
                <a:spcPts val="0"/>
              </a:spcAft>
              <a:buClr>
                <a:srgbClr val="EE4961"/>
              </a:buClr>
              <a:buSzPts val="9600"/>
              <a:buFont typeface="Raleway ExtraBold"/>
              <a:buNone/>
              <a:defRPr sz="12800">
                <a:solidFill>
                  <a:srgbClr val="EE4961"/>
                </a:solidFill>
                <a:latin typeface="Raleway ExtraBold"/>
                <a:ea typeface="Raleway ExtraBold"/>
                <a:cs typeface="Raleway ExtraBold"/>
                <a:sym typeface="Raleway ExtraBold"/>
              </a:defRPr>
            </a:lvl1pPr>
            <a:lvl2pPr lvl="1"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2pPr>
            <a:lvl3pPr lvl="2"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3pPr>
            <a:lvl4pPr lvl="3"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4pPr>
            <a:lvl5pPr lvl="4"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5pPr>
            <a:lvl6pPr lvl="5"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6pPr>
            <a:lvl7pPr lvl="6"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7pPr>
            <a:lvl8pPr lvl="7"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8pPr>
            <a:lvl9pPr lvl="8"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9pPr>
          </a:lstStyle>
          <a:p>
            <a:r>
              <a:t>xx%</a:t>
            </a:r>
          </a:p>
        </p:txBody>
      </p:sp>
      <p:sp>
        <p:nvSpPr>
          <p:cNvPr id="29" name="Google Shape;29;p3"/>
          <p:cNvSpPr txBox="1">
            <a:spLocks noGrp="1"/>
          </p:cNvSpPr>
          <p:nvPr>
            <p:ph type="ctrTitle" idx="7"/>
          </p:nvPr>
        </p:nvSpPr>
        <p:spPr>
          <a:xfrm>
            <a:off x="6333135" y="4647433"/>
            <a:ext cx="3096400" cy="770400"/>
          </a:xfrm>
          <a:prstGeom prst="rect">
            <a:avLst/>
          </a:prstGeom>
        </p:spPr>
        <p:txBody>
          <a:bodyPr spcFirstLastPara="1" wrap="square" lIns="91425" tIns="91425" rIns="91425" bIns="91425" anchor="b" anchorCtr="0">
            <a:noAutofit/>
          </a:bodyPr>
          <a:lstStyle>
            <a:lvl1pPr lvl="0" rtl="0">
              <a:spcBef>
                <a:spcPts val="0"/>
              </a:spcBef>
              <a:spcAft>
                <a:spcPts val="0"/>
              </a:spcAft>
              <a:buSzPts val="1200"/>
              <a:buNone/>
              <a:defRPr sz="1600"/>
            </a:lvl1pPr>
            <a:lvl2pPr lvl="1" rtl="0">
              <a:spcBef>
                <a:spcPts val="0"/>
              </a:spcBef>
              <a:spcAft>
                <a:spcPts val="0"/>
              </a:spcAft>
              <a:buSzPts val="1200"/>
              <a:buNone/>
              <a:defRPr sz="1600"/>
            </a:lvl2pPr>
            <a:lvl3pPr lvl="2" rtl="0">
              <a:spcBef>
                <a:spcPts val="0"/>
              </a:spcBef>
              <a:spcAft>
                <a:spcPts val="0"/>
              </a:spcAft>
              <a:buSzPts val="1200"/>
              <a:buNone/>
              <a:defRPr sz="1600"/>
            </a:lvl3pPr>
            <a:lvl4pPr lvl="3" rtl="0">
              <a:spcBef>
                <a:spcPts val="0"/>
              </a:spcBef>
              <a:spcAft>
                <a:spcPts val="0"/>
              </a:spcAft>
              <a:buSzPts val="1200"/>
              <a:buNone/>
              <a:defRPr sz="1600"/>
            </a:lvl4pPr>
            <a:lvl5pPr lvl="4" rtl="0">
              <a:spcBef>
                <a:spcPts val="0"/>
              </a:spcBef>
              <a:spcAft>
                <a:spcPts val="0"/>
              </a:spcAft>
              <a:buSzPts val="1200"/>
              <a:buNone/>
              <a:defRPr sz="1600"/>
            </a:lvl5pPr>
            <a:lvl6pPr lvl="5" rtl="0">
              <a:spcBef>
                <a:spcPts val="0"/>
              </a:spcBef>
              <a:spcAft>
                <a:spcPts val="0"/>
              </a:spcAft>
              <a:buSzPts val="1200"/>
              <a:buNone/>
              <a:defRPr sz="1600"/>
            </a:lvl6pPr>
            <a:lvl7pPr lvl="6" rtl="0">
              <a:spcBef>
                <a:spcPts val="0"/>
              </a:spcBef>
              <a:spcAft>
                <a:spcPts val="0"/>
              </a:spcAft>
              <a:buSzPts val="1200"/>
              <a:buNone/>
              <a:defRPr sz="1600"/>
            </a:lvl7pPr>
            <a:lvl8pPr lvl="7" rtl="0">
              <a:spcBef>
                <a:spcPts val="0"/>
              </a:spcBef>
              <a:spcAft>
                <a:spcPts val="0"/>
              </a:spcAft>
              <a:buSzPts val="1200"/>
              <a:buNone/>
              <a:defRPr sz="1600"/>
            </a:lvl8pPr>
            <a:lvl9pPr lvl="8" rtl="0">
              <a:spcBef>
                <a:spcPts val="0"/>
              </a:spcBef>
              <a:spcAft>
                <a:spcPts val="0"/>
              </a:spcAft>
              <a:buSzPts val="1200"/>
              <a:buNone/>
              <a:defRPr sz="1600"/>
            </a:lvl9pPr>
          </a:lstStyle>
          <a:p>
            <a:endParaRPr/>
          </a:p>
        </p:txBody>
      </p:sp>
      <p:sp>
        <p:nvSpPr>
          <p:cNvPr id="30" name="Google Shape;30;p3"/>
          <p:cNvSpPr txBox="1">
            <a:spLocks noGrp="1"/>
          </p:cNvSpPr>
          <p:nvPr>
            <p:ph type="subTitle" idx="1"/>
          </p:nvPr>
        </p:nvSpPr>
        <p:spPr>
          <a:xfrm>
            <a:off x="6333117" y="5262696"/>
            <a:ext cx="2635600" cy="8176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rtl="0">
              <a:lnSpc>
                <a:spcPct val="100000"/>
              </a:lnSpc>
              <a:spcBef>
                <a:spcPts val="0"/>
              </a:spcBef>
              <a:spcAft>
                <a:spcPts val="0"/>
              </a:spcAft>
              <a:buSzPts val="1200"/>
              <a:buNone/>
              <a:defRPr/>
            </a:lvl2pPr>
            <a:lvl3pPr lvl="2" rtl="0">
              <a:lnSpc>
                <a:spcPct val="100000"/>
              </a:lnSpc>
              <a:spcBef>
                <a:spcPts val="0"/>
              </a:spcBef>
              <a:spcAft>
                <a:spcPts val="0"/>
              </a:spcAft>
              <a:buSzPts val="1200"/>
              <a:buNone/>
              <a:defRPr/>
            </a:lvl3pPr>
            <a:lvl4pPr lvl="3" rtl="0">
              <a:lnSpc>
                <a:spcPct val="100000"/>
              </a:lnSpc>
              <a:spcBef>
                <a:spcPts val="0"/>
              </a:spcBef>
              <a:spcAft>
                <a:spcPts val="0"/>
              </a:spcAft>
              <a:buSzPts val="1200"/>
              <a:buNone/>
              <a:defRPr/>
            </a:lvl4pPr>
            <a:lvl5pPr lvl="4" rtl="0">
              <a:lnSpc>
                <a:spcPct val="100000"/>
              </a:lnSpc>
              <a:spcBef>
                <a:spcPts val="0"/>
              </a:spcBef>
              <a:spcAft>
                <a:spcPts val="0"/>
              </a:spcAft>
              <a:buSzPts val="1200"/>
              <a:buNone/>
              <a:defRPr/>
            </a:lvl5pPr>
            <a:lvl6pPr lvl="5" rtl="0">
              <a:lnSpc>
                <a:spcPct val="100000"/>
              </a:lnSpc>
              <a:spcBef>
                <a:spcPts val="0"/>
              </a:spcBef>
              <a:spcAft>
                <a:spcPts val="0"/>
              </a:spcAft>
              <a:buSzPts val="1200"/>
              <a:buNone/>
              <a:defRPr/>
            </a:lvl6pPr>
            <a:lvl7pPr lvl="6" rtl="0">
              <a:lnSpc>
                <a:spcPct val="100000"/>
              </a:lnSpc>
              <a:spcBef>
                <a:spcPts val="0"/>
              </a:spcBef>
              <a:spcAft>
                <a:spcPts val="0"/>
              </a:spcAft>
              <a:buSzPts val="1200"/>
              <a:buNone/>
              <a:defRPr/>
            </a:lvl7pPr>
            <a:lvl8pPr lvl="7" rtl="0">
              <a:lnSpc>
                <a:spcPct val="100000"/>
              </a:lnSpc>
              <a:spcBef>
                <a:spcPts val="0"/>
              </a:spcBef>
              <a:spcAft>
                <a:spcPts val="0"/>
              </a:spcAft>
              <a:buSzPts val="1200"/>
              <a:buNone/>
              <a:defRPr/>
            </a:lvl8pPr>
            <a:lvl9pPr lvl="8" rtl="0">
              <a:lnSpc>
                <a:spcPct val="100000"/>
              </a:lnSpc>
              <a:spcBef>
                <a:spcPts val="0"/>
              </a:spcBef>
              <a:spcAft>
                <a:spcPts val="0"/>
              </a:spcAft>
              <a:buSzPts val="1200"/>
              <a:buNone/>
              <a:defRPr/>
            </a:lvl9pPr>
          </a:lstStyle>
          <a:p>
            <a:endParaRPr/>
          </a:p>
        </p:txBody>
      </p:sp>
      <p:sp>
        <p:nvSpPr>
          <p:cNvPr id="31" name="Google Shape;31;p3"/>
          <p:cNvSpPr txBox="1">
            <a:spLocks noGrp="1"/>
          </p:cNvSpPr>
          <p:nvPr>
            <p:ph type="ctrTitle" idx="8"/>
          </p:nvPr>
        </p:nvSpPr>
        <p:spPr>
          <a:xfrm>
            <a:off x="2799977" y="4647433"/>
            <a:ext cx="3096400" cy="770400"/>
          </a:xfrm>
          <a:prstGeom prst="rect">
            <a:avLst/>
          </a:prstGeom>
        </p:spPr>
        <p:txBody>
          <a:bodyPr spcFirstLastPara="1" wrap="square" lIns="91425" tIns="91425" rIns="91425" bIns="91425" anchor="b" anchorCtr="0">
            <a:noAutofit/>
          </a:bodyPr>
          <a:lstStyle>
            <a:lvl1pPr lvl="0" algn="r" rtl="0">
              <a:spcBef>
                <a:spcPts val="0"/>
              </a:spcBef>
              <a:spcAft>
                <a:spcPts val="0"/>
              </a:spcAft>
              <a:buSzPts val="1200"/>
              <a:buNone/>
              <a:defRPr sz="1600"/>
            </a:lvl1pPr>
            <a:lvl2pPr lvl="1" algn="r" rtl="0">
              <a:spcBef>
                <a:spcPts val="0"/>
              </a:spcBef>
              <a:spcAft>
                <a:spcPts val="0"/>
              </a:spcAft>
              <a:buSzPts val="1200"/>
              <a:buNone/>
              <a:defRPr sz="1600"/>
            </a:lvl2pPr>
            <a:lvl3pPr lvl="2" algn="r" rtl="0">
              <a:spcBef>
                <a:spcPts val="0"/>
              </a:spcBef>
              <a:spcAft>
                <a:spcPts val="0"/>
              </a:spcAft>
              <a:buSzPts val="1200"/>
              <a:buNone/>
              <a:defRPr sz="1600"/>
            </a:lvl3pPr>
            <a:lvl4pPr lvl="3" algn="r" rtl="0">
              <a:spcBef>
                <a:spcPts val="0"/>
              </a:spcBef>
              <a:spcAft>
                <a:spcPts val="0"/>
              </a:spcAft>
              <a:buSzPts val="1200"/>
              <a:buNone/>
              <a:defRPr sz="1600"/>
            </a:lvl4pPr>
            <a:lvl5pPr lvl="4" algn="r" rtl="0">
              <a:spcBef>
                <a:spcPts val="0"/>
              </a:spcBef>
              <a:spcAft>
                <a:spcPts val="0"/>
              </a:spcAft>
              <a:buSzPts val="1200"/>
              <a:buNone/>
              <a:defRPr sz="1600"/>
            </a:lvl5pPr>
            <a:lvl6pPr lvl="5" algn="r" rtl="0">
              <a:spcBef>
                <a:spcPts val="0"/>
              </a:spcBef>
              <a:spcAft>
                <a:spcPts val="0"/>
              </a:spcAft>
              <a:buSzPts val="1200"/>
              <a:buNone/>
              <a:defRPr sz="1600"/>
            </a:lvl6pPr>
            <a:lvl7pPr lvl="6" algn="r" rtl="0">
              <a:spcBef>
                <a:spcPts val="0"/>
              </a:spcBef>
              <a:spcAft>
                <a:spcPts val="0"/>
              </a:spcAft>
              <a:buSzPts val="1200"/>
              <a:buNone/>
              <a:defRPr sz="1600"/>
            </a:lvl7pPr>
            <a:lvl8pPr lvl="7" algn="r" rtl="0">
              <a:spcBef>
                <a:spcPts val="0"/>
              </a:spcBef>
              <a:spcAft>
                <a:spcPts val="0"/>
              </a:spcAft>
              <a:buSzPts val="1200"/>
              <a:buNone/>
              <a:defRPr sz="1600"/>
            </a:lvl8pPr>
            <a:lvl9pPr lvl="8" algn="r" rtl="0">
              <a:spcBef>
                <a:spcPts val="0"/>
              </a:spcBef>
              <a:spcAft>
                <a:spcPts val="0"/>
              </a:spcAft>
              <a:buSzPts val="1200"/>
              <a:buNone/>
              <a:defRPr sz="1600"/>
            </a:lvl9pPr>
          </a:lstStyle>
          <a:p>
            <a:endParaRPr/>
          </a:p>
        </p:txBody>
      </p:sp>
      <p:sp>
        <p:nvSpPr>
          <p:cNvPr id="32" name="Google Shape;32;p3"/>
          <p:cNvSpPr txBox="1">
            <a:spLocks noGrp="1"/>
          </p:cNvSpPr>
          <p:nvPr>
            <p:ph type="subTitle" idx="9"/>
          </p:nvPr>
        </p:nvSpPr>
        <p:spPr>
          <a:xfrm>
            <a:off x="3260777" y="5262696"/>
            <a:ext cx="2635600" cy="8176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200"/>
              <a:buNone/>
              <a:defRPr/>
            </a:lvl1pPr>
            <a:lvl2pPr lvl="1" algn="r" rtl="0">
              <a:lnSpc>
                <a:spcPct val="100000"/>
              </a:lnSpc>
              <a:spcBef>
                <a:spcPts val="0"/>
              </a:spcBef>
              <a:spcAft>
                <a:spcPts val="0"/>
              </a:spcAft>
              <a:buSzPts val="1200"/>
              <a:buNone/>
              <a:defRPr/>
            </a:lvl2pPr>
            <a:lvl3pPr lvl="2" algn="r" rtl="0">
              <a:lnSpc>
                <a:spcPct val="100000"/>
              </a:lnSpc>
              <a:spcBef>
                <a:spcPts val="0"/>
              </a:spcBef>
              <a:spcAft>
                <a:spcPts val="0"/>
              </a:spcAft>
              <a:buSzPts val="1200"/>
              <a:buNone/>
              <a:defRPr/>
            </a:lvl3pPr>
            <a:lvl4pPr lvl="3" algn="r" rtl="0">
              <a:lnSpc>
                <a:spcPct val="100000"/>
              </a:lnSpc>
              <a:spcBef>
                <a:spcPts val="0"/>
              </a:spcBef>
              <a:spcAft>
                <a:spcPts val="0"/>
              </a:spcAft>
              <a:buSzPts val="1200"/>
              <a:buNone/>
              <a:defRPr/>
            </a:lvl4pPr>
            <a:lvl5pPr lvl="4" algn="r" rtl="0">
              <a:lnSpc>
                <a:spcPct val="100000"/>
              </a:lnSpc>
              <a:spcBef>
                <a:spcPts val="0"/>
              </a:spcBef>
              <a:spcAft>
                <a:spcPts val="0"/>
              </a:spcAft>
              <a:buSzPts val="1200"/>
              <a:buNone/>
              <a:defRPr/>
            </a:lvl5pPr>
            <a:lvl6pPr lvl="5" algn="r" rtl="0">
              <a:lnSpc>
                <a:spcPct val="100000"/>
              </a:lnSpc>
              <a:spcBef>
                <a:spcPts val="0"/>
              </a:spcBef>
              <a:spcAft>
                <a:spcPts val="0"/>
              </a:spcAft>
              <a:buSzPts val="1200"/>
              <a:buNone/>
              <a:defRPr/>
            </a:lvl6pPr>
            <a:lvl7pPr lvl="6" algn="r" rtl="0">
              <a:lnSpc>
                <a:spcPct val="100000"/>
              </a:lnSpc>
              <a:spcBef>
                <a:spcPts val="0"/>
              </a:spcBef>
              <a:spcAft>
                <a:spcPts val="0"/>
              </a:spcAft>
              <a:buSzPts val="1200"/>
              <a:buNone/>
              <a:defRPr/>
            </a:lvl7pPr>
            <a:lvl8pPr lvl="7" algn="r" rtl="0">
              <a:lnSpc>
                <a:spcPct val="100000"/>
              </a:lnSpc>
              <a:spcBef>
                <a:spcPts val="0"/>
              </a:spcBef>
              <a:spcAft>
                <a:spcPts val="0"/>
              </a:spcAft>
              <a:buSzPts val="1200"/>
              <a:buNone/>
              <a:defRPr/>
            </a:lvl8pPr>
            <a:lvl9pPr lvl="8" algn="r" rtl="0">
              <a:lnSpc>
                <a:spcPct val="100000"/>
              </a:lnSpc>
              <a:spcBef>
                <a:spcPts val="0"/>
              </a:spcBef>
              <a:spcAft>
                <a:spcPts val="0"/>
              </a:spcAft>
              <a:buSzPts val="1200"/>
              <a:buNone/>
              <a:defRPr/>
            </a:lvl9pPr>
          </a:lstStyle>
          <a:p>
            <a:endParaRPr/>
          </a:p>
        </p:txBody>
      </p:sp>
      <p:sp>
        <p:nvSpPr>
          <p:cNvPr id="33" name="Google Shape;33;p3"/>
          <p:cNvSpPr/>
          <p:nvPr/>
        </p:nvSpPr>
        <p:spPr>
          <a:xfrm>
            <a:off x="8186434" y="3760467"/>
            <a:ext cx="3367" cy="33"/>
          </a:xfrm>
          <a:custGeom>
            <a:avLst/>
            <a:gdLst/>
            <a:ahLst/>
            <a:cxnLst/>
            <a:rect l="l" t="t" r="r" b="b"/>
            <a:pathLst>
              <a:path w="101" h="1" extrusionOk="0">
                <a:moveTo>
                  <a:pt x="101" y="1"/>
                </a:moveTo>
                <a:lnTo>
                  <a:pt x="0" y="1"/>
                </a:lnTo>
                <a:lnTo>
                  <a:pt x="0" y="1"/>
                </a:lnTo>
                <a:close/>
              </a:path>
            </a:pathLst>
          </a:custGeom>
          <a:solidFill>
            <a:srgbClr val="CEF2F0"/>
          </a:solidFill>
          <a:ln>
            <a:noFill/>
          </a:ln>
        </p:spPr>
        <p:txBody>
          <a:bodyPr spcFirstLastPara="1" wrap="square" lIns="121900" tIns="121900" rIns="121900" bIns="121900" anchor="ctr" anchorCtr="0">
            <a:noAutofit/>
          </a:bodyPr>
          <a:lstStyle/>
          <a:p>
            <a:pPr marL="0" lvl="0" indent="0" algn="ctr" rtl="0">
              <a:spcBef>
                <a:spcPts val="0"/>
              </a:spcBef>
              <a:spcAft>
                <a:spcPts val="0"/>
              </a:spcAft>
              <a:buNone/>
            </a:pPr>
            <a:endParaRPr sz="2400"/>
          </a:p>
        </p:txBody>
      </p:sp>
      <p:sp>
        <p:nvSpPr>
          <p:cNvPr id="34" name="Google Shape;34;p3"/>
          <p:cNvSpPr txBox="1">
            <a:spLocks noGrp="1"/>
          </p:cNvSpPr>
          <p:nvPr>
            <p:ph type="ctrTitle" idx="13"/>
          </p:nvPr>
        </p:nvSpPr>
        <p:spPr>
          <a:xfrm>
            <a:off x="6333135" y="2764592"/>
            <a:ext cx="3096400" cy="770400"/>
          </a:xfrm>
          <a:prstGeom prst="rect">
            <a:avLst/>
          </a:prstGeom>
        </p:spPr>
        <p:txBody>
          <a:bodyPr spcFirstLastPara="1" wrap="square" lIns="91425" tIns="91425" rIns="91425" bIns="91425" anchor="b" anchorCtr="0">
            <a:noAutofit/>
          </a:bodyPr>
          <a:lstStyle>
            <a:lvl1pPr lvl="0" rtl="0">
              <a:spcBef>
                <a:spcPts val="0"/>
              </a:spcBef>
              <a:spcAft>
                <a:spcPts val="0"/>
              </a:spcAft>
              <a:buSzPts val="1200"/>
              <a:buNone/>
              <a:defRPr sz="1600"/>
            </a:lvl1pPr>
            <a:lvl2pPr lvl="1" rtl="0">
              <a:spcBef>
                <a:spcPts val="0"/>
              </a:spcBef>
              <a:spcAft>
                <a:spcPts val="0"/>
              </a:spcAft>
              <a:buSzPts val="1200"/>
              <a:buNone/>
              <a:defRPr sz="1600"/>
            </a:lvl2pPr>
            <a:lvl3pPr lvl="2" rtl="0">
              <a:spcBef>
                <a:spcPts val="0"/>
              </a:spcBef>
              <a:spcAft>
                <a:spcPts val="0"/>
              </a:spcAft>
              <a:buSzPts val="1200"/>
              <a:buNone/>
              <a:defRPr sz="1600"/>
            </a:lvl3pPr>
            <a:lvl4pPr lvl="3" rtl="0">
              <a:spcBef>
                <a:spcPts val="0"/>
              </a:spcBef>
              <a:spcAft>
                <a:spcPts val="0"/>
              </a:spcAft>
              <a:buSzPts val="1200"/>
              <a:buNone/>
              <a:defRPr sz="1600"/>
            </a:lvl4pPr>
            <a:lvl5pPr lvl="4" rtl="0">
              <a:spcBef>
                <a:spcPts val="0"/>
              </a:spcBef>
              <a:spcAft>
                <a:spcPts val="0"/>
              </a:spcAft>
              <a:buSzPts val="1200"/>
              <a:buNone/>
              <a:defRPr sz="1600"/>
            </a:lvl5pPr>
            <a:lvl6pPr lvl="5" rtl="0">
              <a:spcBef>
                <a:spcPts val="0"/>
              </a:spcBef>
              <a:spcAft>
                <a:spcPts val="0"/>
              </a:spcAft>
              <a:buSzPts val="1200"/>
              <a:buNone/>
              <a:defRPr sz="1600"/>
            </a:lvl6pPr>
            <a:lvl7pPr lvl="6" rtl="0">
              <a:spcBef>
                <a:spcPts val="0"/>
              </a:spcBef>
              <a:spcAft>
                <a:spcPts val="0"/>
              </a:spcAft>
              <a:buSzPts val="1200"/>
              <a:buNone/>
              <a:defRPr sz="1600"/>
            </a:lvl7pPr>
            <a:lvl8pPr lvl="7" rtl="0">
              <a:spcBef>
                <a:spcPts val="0"/>
              </a:spcBef>
              <a:spcAft>
                <a:spcPts val="0"/>
              </a:spcAft>
              <a:buSzPts val="1200"/>
              <a:buNone/>
              <a:defRPr sz="1600"/>
            </a:lvl8pPr>
            <a:lvl9pPr lvl="8" rtl="0">
              <a:spcBef>
                <a:spcPts val="0"/>
              </a:spcBef>
              <a:spcAft>
                <a:spcPts val="0"/>
              </a:spcAft>
              <a:buSzPts val="1200"/>
              <a:buNone/>
              <a:defRPr sz="1600"/>
            </a:lvl9pPr>
          </a:lstStyle>
          <a:p>
            <a:endParaRPr/>
          </a:p>
        </p:txBody>
      </p:sp>
      <p:sp>
        <p:nvSpPr>
          <p:cNvPr id="35" name="Google Shape;35;p3"/>
          <p:cNvSpPr txBox="1">
            <a:spLocks noGrp="1"/>
          </p:cNvSpPr>
          <p:nvPr>
            <p:ph type="subTitle" idx="14"/>
          </p:nvPr>
        </p:nvSpPr>
        <p:spPr>
          <a:xfrm>
            <a:off x="6333117" y="3379845"/>
            <a:ext cx="2635600" cy="8176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rtl="0">
              <a:lnSpc>
                <a:spcPct val="100000"/>
              </a:lnSpc>
              <a:spcBef>
                <a:spcPts val="0"/>
              </a:spcBef>
              <a:spcAft>
                <a:spcPts val="0"/>
              </a:spcAft>
              <a:buSzPts val="1200"/>
              <a:buNone/>
              <a:defRPr/>
            </a:lvl2pPr>
            <a:lvl3pPr lvl="2" rtl="0">
              <a:lnSpc>
                <a:spcPct val="100000"/>
              </a:lnSpc>
              <a:spcBef>
                <a:spcPts val="0"/>
              </a:spcBef>
              <a:spcAft>
                <a:spcPts val="0"/>
              </a:spcAft>
              <a:buSzPts val="1200"/>
              <a:buNone/>
              <a:defRPr/>
            </a:lvl3pPr>
            <a:lvl4pPr lvl="3" rtl="0">
              <a:lnSpc>
                <a:spcPct val="100000"/>
              </a:lnSpc>
              <a:spcBef>
                <a:spcPts val="0"/>
              </a:spcBef>
              <a:spcAft>
                <a:spcPts val="0"/>
              </a:spcAft>
              <a:buSzPts val="1200"/>
              <a:buNone/>
              <a:defRPr/>
            </a:lvl4pPr>
            <a:lvl5pPr lvl="4" rtl="0">
              <a:lnSpc>
                <a:spcPct val="100000"/>
              </a:lnSpc>
              <a:spcBef>
                <a:spcPts val="0"/>
              </a:spcBef>
              <a:spcAft>
                <a:spcPts val="0"/>
              </a:spcAft>
              <a:buSzPts val="1200"/>
              <a:buNone/>
              <a:defRPr/>
            </a:lvl5pPr>
            <a:lvl6pPr lvl="5" rtl="0">
              <a:lnSpc>
                <a:spcPct val="100000"/>
              </a:lnSpc>
              <a:spcBef>
                <a:spcPts val="0"/>
              </a:spcBef>
              <a:spcAft>
                <a:spcPts val="0"/>
              </a:spcAft>
              <a:buSzPts val="1200"/>
              <a:buNone/>
              <a:defRPr/>
            </a:lvl6pPr>
            <a:lvl7pPr lvl="6" rtl="0">
              <a:lnSpc>
                <a:spcPct val="100000"/>
              </a:lnSpc>
              <a:spcBef>
                <a:spcPts val="0"/>
              </a:spcBef>
              <a:spcAft>
                <a:spcPts val="0"/>
              </a:spcAft>
              <a:buSzPts val="1200"/>
              <a:buNone/>
              <a:defRPr/>
            </a:lvl7pPr>
            <a:lvl8pPr lvl="7" rtl="0">
              <a:lnSpc>
                <a:spcPct val="100000"/>
              </a:lnSpc>
              <a:spcBef>
                <a:spcPts val="0"/>
              </a:spcBef>
              <a:spcAft>
                <a:spcPts val="0"/>
              </a:spcAft>
              <a:buSzPts val="1200"/>
              <a:buNone/>
              <a:defRPr/>
            </a:lvl8pPr>
            <a:lvl9pPr lvl="8" rtl="0">
              <a:lnSpc>
                <a:spcPct val="100000"/>
              </a:lnSpc>
              <a:spcBef>
                <a:spcPts val="0"/>
              </a:spcBef>
              <a:spcAft>
                <a:spcPts val="0"/>
              </a:spcAft>
              <a:buSzPts val="1200"/>
              <a:buNone/>
              <a:defRPr/>
            </a:lvl9pPr>
          </a:lstStyle>
          <a:p>
            <a:endParaRPr/>
          </a:p>
        </p:txBody>
      </p:sp>
      <p:sp>
        <p:nvSpPr>
          <p:cNvPr id="36" name="Google Shape;36;p3"/>
          <p:cNvSpPr txBox="1">
            <a:spLocks noGrp="1"/>
          </p:cNvSpPr>
          <p:nvPr>
            <p:ph type="ctrTitle" idx="15"/>
          </p:nvPr>
        </p:nvSpPr>
        <p:spPr>
          <a:xfrm>
            <a:off x="2799977" y="2764584"/>
            <a:ext cx="3096400" cy="770400"/>
          </a:xfrm>
          <a:prstGeom prst="rect">
            <a:avLst/>
          </a:prstGeom>
        </p:spPr>
        <p:txBody>
          <a:bodyPr spcFirstLastPara="1" wrap="square" lIns="91425" tIns="91425" rIns="91425" bIns="91425" anchor="b" anchorCtr="0">
            <a:noAutofit/>
          </a:bodyPr>
          <a:lstStyle>
            <a:lvl1pPr lvl="0" algn="r" rtl="0">
              <a:spcBef>
                <a:spcPts val="0"/>
              </a:spcBef>
              <a:spcAft>
                <a:spcPts val="0"/>
              </a:spcAft>
              <a:buSzPts val="1200"/>
              <a:buNone/>
              <a:defRPr sz="1600"/>
            </a:lvl1pPr>
            <a:lvl2pPr lvl="1" algn="r" rtl="0">
              <a:spcBef>
                <a:spcPts val="0"/>
              </a:spcBef>
              <a:spcAft>
                <a:spcPts val="0"/>
              </a:spcAft>
              <a:buSzPts val="1200"/>
              <a:buNone/>
              <a:defRPr sz="1600"/>
            </a:lvl2pPr>
            <a:lvl3pPr lvl="2" algn="r" rtl="0">
              <a:spcBef>
                <a:spcPts val="0"/>
              </a:spcBef>
              <a:spcAft>
                <a:spcPts val="0"/>
              </a:spcAft>
              <a:buSzPts val="1200"/>
              <a:buNone/>
              <a:defRPr sz="1600"/>
            </a:lvl3pPr>
            <a:lvl4pPr lvl="3" algn="r" rtl="0">
              <a:spcBef>
                <a:spcPts val="0"/>
              </a:spcBef>
              <a:spcAft>
                <a:spcPts val="0"/>
              </a:spcAft>
              <a:buSzPts val="1200"/>
              <a:buNone/>
              <a:defRPr sz="1600"/>
            </a:lvl4pPr>
            <a:lvl5pPr lvl="4" algn="r" rtl="0">
              <a:spcBef>
                <a:spcPts val="0"/>
              </a:spcBef>
              <a:spcAft>
                <a:spcPts val="0"/>
              </a:spcAft>
              <a:buSzPts val="1200"/>
              <a:buNone/>
              <a:defRPr sz="1600"/>
            </a:lvl5pPr>
            <a:lvl6pPr lvl="5" algn="r" rtl="0">
              <a:spcBef>
                <a:spcPts val="0"/>
              </a:spcBef>
              <a:spcAft>
                <a:spcPts val="0"/>
              </a:spcAft>
              <a:buSzPts val="1200"/>
              <a:buNone/>
              <a:defRPr sz="1600"/>
            </a:lvl6pPr>
            <a:lvl7pPr lvl="6" algn="r" rtl="0">
              <a:spcBef>
                <a:spcPts val="0"/>
              </a:spcBef>
              <a:spcAft>
                <a:spcPts val="0"/>
              </a:spcAft>
              <a:buSzPts val="1200"/>
              <a:buNone/>
              <a:defRPr sz="1600"/>
            </a:lvl7pPr>
            <a:lvl8pPr lvl="7" algn="r" rtl="0">
              <a:spcBef>
                <a:spcPts val="0"/>
              </a:spcBef>
              <a:spcAft>
                <a:spcPts val="0"/>
              </a:spcAft>
              <a:buSzPts val="1200"/>
              <a:buNone/>
              <a:defRPr sz="1600"/>
            </a:lvl8pPr>
            <a:lvl9pPr lvl="8" algn="r" rtl="0">
              <a:spcBef>
                <a:spcPts val="0"/>
              </a:spcBef>
              <a:spcAft>
                <a:spcPts val="0"/>
              </a:spcAft>
              <a:buSzPts val="1200"/>
              <a:buNone/>
              <a:defRPr sz="1600"/>
            </a:lvl9pPr>
          </a:lstStyle>
          <a:p>
            <a:endParaRPr/>
          </a:p>
        </p:txBody>
      </p:sp>
      <p:sp>
        <p:nvSpPr>
          <p:cNvPr id="37" name="Google Shape;37;p3"/>
          <p:cNvSpPr txBox="1">
            <a:spLocks noGrp="1"/>
          </p:cNvSpPr>
          <p:nvPr>
            <p:ph type="subTitle" idx="16"/>
          </p:nvPr>
        </p:nvSpPr>
        <p:spPr>
          <a:xfrm>
            <a:off x="3260777" y="3379845"/>
            <a:ext cx="2635600" cy="8176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200"/>
              <a:buNone/>
              <a:defRPr/>
            </a:lvl1pPr>
            <a:lvl2pPr lvl="1" algn="r" rtl="0">
              <a:lnSpc>
                <a:spcPct val="100000"/>
              </a:lnSpc>
              <a:spcBef>
                <a:spcPts val="0"/>
              </a:spcBef>
              <a:spcAft>
                <a:spcPts val="0"/>
              </a:spcAft>
              <a:buSzPts val="1200"/>
              <a:buNone/>
              <a:defRPr/>
            </a:lvl2pPr>
            <a:lvl3pPr lvl="2" algn="r" rtl="0">
              <a:lnSpc>
                <a:spcPct val="100000"/>
              </a:lnSpc>
              <a:spcBef>
                <a:spcPts val="0"/>
              </a:spcBef>
              <a:spcAft>
                <a:spcPts val="0"/>
              </a:spcAft>
              <a:buSzPts val="1200"/>
              <a:buNone/>
              <a:defRPr/>
            </a:lvl3pPr>
            <a:lvl4pPr lvl="3" algn="r" rtl="0">
              <a:lnSpc>
                <a:spcPct val="100000"/>
              </a:lnSpc>
              <a:spcBef>
                <a:spcPts val="0"/>
              </a:spcBef>
              <a:spcAft>
                <a:spcPts val="0"/>
              </a:spcAft>
              <a:buSzPts val="1200"/>
              <a:buNone/>
              <a:defRPr/>
            </a:lvl4pPr>
            <a:lvl5pPr lvl="4" algn="r" rtl="0">
              <a:lnSpc>
                <a:spcPct val="100000"/>
              </a:lnSpc>
              <a:spcBef>
                <a:spcPts val="0"/>
              </a:spcBef>
              <a:spcAft>
                <a:spcPts val="0"/>
              </a:spcAft>
              <a:buSzPts val="1200"/>
              <a:buNone/>
              <a:defRPr/>
            </a:lvl5pPr>
            <a:lvl6pPr lvl="5" algn="r" rtl="0">
              <a:lnSpc>
                <a:spcPct val="100000"/>
              </a:lnSpc>
              <a:spcBef>
                <a:spcPts val="0"/>
              </a:spcBef>
              <a:spcAft>
                <a:spcPts val="0"/>
              </a:spcAft>
              <a:buSzPts val="1200"/>
              <a:buNone/>
              <a:defRPr/>
            </a:lvl6pPr>
            <a:lvl7pPr lvl="6" algn="r" rtl="0">
              <a:lnSpc>
                <a:spcPct val="100000"/>
              </a:lnSpc>
              <a:spcBef>
                <a:spcPts val="0"/>
              </a:spcBef>
              <a:spcAft>
                <a:spcPts val="0"/>
              </a:spcAft>
              <a:buSzPts val="1200"/>
              <a:buNone/>
              <a:defRPr/>
            </a:lvl7pPr>
            <a:lvl8pPr lvl="7" algn="r" rtl="0">
              <a:lnSpc>
                <a:spcPct val="100000"/>
              </a:lnSpc>
              <a:spcBef>
                <a:spcPts val="0"/>
              </a:spcBef>
              <a:spcAft>
                <a:spcPts val="0"/>
              </a:spcAft>
              <a:buSzPts val="1200"/>
              <a:buNone/>
              <a:defRPr/>
            </a:lvl8pPr>
            <a:lvl9pPr lvl="8" algn="r" rtl="0">
              <a:lnSpc>
                <a:spcPct val="100000"/>
              </a:lnSpc>
              <a:spcBef>
                <a:spcPts val="0"/>
              </a:spcBef>
              <a:spcAft>
                <a:spcPts val="0"/>
              </a:spcAft>
              <a:buSzPts val="1200"/>
              <a:buNone/>
              <a:defRPr/>
            </a:lvl9pPr>
          </a:lstStyle>
          <a:p>
            <a:endParaRPr/>
          </a:p>
        </p:txBody>
      </p:sp>
      <p:sp>
        <p:nvSpPr>
          <p:cNvPr id="38" name="Google Shape;38;p3"/>
          <p:cNvSpPr txBox="1">
            <a:spLocks noGrp="1"/>
          </p:cNvSpPr>
          <p:nvPr>
            <p:ph type="ctrTitle" idx="17"/>
          </p:nvPr>
        </p:nvSpPr>
        <p:spPr>
          <a:xfrm>
            <a:off x="6333135" y="845933"/>
            <a:ext cx="3096400" cy="770400"/>
          </a:xfrm>
          <a:prstGeom prst="rect">
            <a:avLst/>
          </a:prstGeom>
        </p:spPr>
        <p:txBody>
          <a:bodyPr spcFirstLastPara="1" wrap="square" lIns="91425" tIns="91425" rIns="91425" bIns="91425" anchor="b" anchorCtr="0">
            <a:noAutofit/>
          </a:bodyPr>
          <a:lstStyle>
            <a:lvl1pPr lvl="0" rtl="0">
              <a:spcBef>
                <a:spcPts val="0"/>
              </a:spcBef>
              <a:spcAft>
                <a:spcPts val="0"/>
              </a:spcAft>
              <a:buSzPts val="1200"/>
              <a:buNone/>
              <a:defRPr sz="1600"/>
            </a:lvl1pPr>
            <a:lvl2pPr lvl="1" rtl="0">
              <a:spcBef>
                <a:spcPts val="0"/>
              </a:spcBef>
              <a:spcAft>
                <a:spcPts val="0"/>
              </a:spcAft>
              <a:buSzPts val="1200"/>
              <a:buNone/>
              <a:defRPr sz="1600"/>
            </a:lvl2pPr>
            <a:lvl3pPr lvl="2" rtl="0">
              <a:spcBef>
                <a:spcPts val="0"/>
              </a:spcBef>
              <a:spcAft>
                <a:spcPts val="0"/>
              </a:spcAft>
              <a:buSzPts val="1200"/>
              <a:buNone/>
              <a:defRPr sz="1600"/>
            </a:lvl3pPr>
            <a:lvl4pPr lvl="3" rtl="0">
              <a:spcBef>
                <a:spcPts val="0"/>
              </a:spcBef>
              <a:spcAft>
                <a:spcPts val="0"/>
              </a:spcAft>
              <a:buSzPts val="1200"/>
              <a:buNone/>
              <a:defRPr sz="1600"/>
            </a:lvl4pPr>
            <a:lvl5pPr lvl="4" rtl="0">
              <a:spcBef>
                <a:spcPts val="0"/>
              </a:spcBef>
              <a:spcAft>
                <a:spcPts val="0"/>
              </a:spcAft>
              <a:buSzPts val="1200"/>
              <a:buNone/>
              <a:defRPr sz="1600"/>
            </a:lvl5pPr>
            <a:lvl6pPr lvl="5" rtl="0">
              <a:spcBef>
                <a:spcPts val="0"/>
              </a:spcBef>
              <a:spcAft>
                <a:spcPts val="0"/>
              </a:spcAft>
              <a:buSzPts val="1200"/>
              <a:buNone/>
              <a:defRPr sz="1600"/>
            </a:lvl6pPr>
            <a:lvl7pPr lvl="6" rtl="0">
              <a:spcBef>
                <a:spcPts val="0"/>
              </a:spcBef>
              <a:spcAft>
                <a:spcPts val="0"/>
              </a:spcAft>
              <a:buSzPts val="1200"/>
              <a:buNone/>
              <a:defRPr sz="1600"/>
            </a:lvl7pPr>
            <a:lvl8pPr lvl="7" rtl="0">
              <a:spcBef>
                <a:spcPts val="0"/>
              </a:spcBef>
              <a:spcAft>
                <a:spcPts val="0"/>
              </a:spcAft>
              <a:buSzPts val="1200"/>
              <a:buNone/>
              <a:defRPr sz="1600"/>
            </a:lvl8pPr>
            <a:lvl9pPr lvl="8" rtl="0">
              <a:spcBef>
                <a:spcPts val="0"/>
              </a:spcBef>
              <a:spcAft>
                <a:spcPts val="0"/>
              </a:spcAft>
              <a:buSzPts val="1200"/>
              <a:buNone/>
              <a:defRPr sz="1600"/>
            </a:lvl9pPr>
          </a:lstStyle>
          <a:p>
            <a:endParaRPr/>
          </a:p>
        </p:txBody>
      </p:sp>
      <p:sp>
        <p:nvSpPr>
          <p:cNvPr id="39" name="Google Shape;39;p3"/>
          <p:cNvSpPr txBox="1">
            <a:spLocks noGrp="1"/>
          </p:cNvSpPr>
          <p:nvPr>
            <p:ph type="subTitle" idx="18"/>
          </p:nvPr>
        </p:nvSpPr>
        <p:spPr>
          <a:xfrm>
            <a:off x="6333117" y="1461179"/>
            <a:ext cx="2635600" cy="8176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rtl="0">
              <a:lnSpc>
                <a:spcPct val="100000"/>
              </a:lnSpc>
              <a:spcBef>
                <a:spcPts val="0"/>
              </a:spcBef>
              <a:spcAft>
                <a:spcPts val="0"/>
              </a:spcAft>
              <a:buSzPts val="1200"/>
              <a:buNone/>
              <a:defRPr/>
            </a:lvl2pPr>
            <a:lvl3pPr lvl="2" rtl="0">
              <a:lnSpc>
                <a:spcPct val="100000"/>
              </a:lnSpc>
              <a:spcBef>
                <a:spcPts val="0"/>
              </a:spcBef>
              <a:spcAft>
                <a:spcPts val="0"/>
              </a:spcAft>
              <a:buSzPts val="1200"/>
              <a:buNone/>
              <a:defRPr/>
            </a:lvl3pPr>
            <a:lvl4pPr lvl="3" rtl="0">
              <a:lnSpc>
                <a:spcPct val="100000"/>
              </a:lnSpc>
              <a:spcBef>
                <a:spcPts val="0"/>
              </a:spcBef>
              <a:spcAft>
                <a:spcPts val="0"/>
              </a:spcAft>
              <a:buSzPts val="1200"/>
              <a:buNone/>
              <a:defRPr/>
            </a:lvl4pPr>
            <a:lvl5pPr lvl="4" rtl="0">
              <a:lnSpc>
                <a:spcPct val="100000"/>
              </a:lnSpc>
              <a:spcBef>
                <a:spcPts val="0"/>
              </a:spcBef>
              <a:spcAft>
                <a:spcPts val="0"/>
              </a:spcAft>
              <a:buSzPts val="1200"/>
              <a:buNone/>
              <a:defRPr/>
            </a:lvl5pPr>
            <a:lvl6pPr lvl="5" rtl="0">
              <a:lnSpc>
                <a:spcPct val="100000"/>
              </a:lnSpc>
              <a:spcBef>
                <a:spcPts val="0"/>
              </a:spcBef>
              <a:spcAft>
                <a:spcPts val="0"/>
              </a:spcAft>
              <a:buSzPts val="1200"/>
              <a:buNone/>
              <a:defRPr/>
            </a:lvl6pPr>
            <a:lvl7pPr lvl="6" rtl="0">
              <a:lnSpc>
                <a:spcPct val="100000"/>
              </a:lnSpc>
              <a:spcBef>
                <a:spcPts val="0"/>
              </a:spcBef>
              <a:spcAft>
                <a:spcPts val="0"/>
              </a:spcAft>
              <a:buSzPts val="1200"/>
              <a:buNone/>
              <a:defRPr/>
            </a:lvl7pPr>
            <a:lvl8pPr lvl="7" rtl="0">
              <a:lnSpc>
                <a:spcPct val="100000"/>
              </a:lnSpc>
              <a:spcBef>
                <a:spcPts val="0"/>
              </a:spcBef>
              <a:spcAft>
                <a:spcPts val="0"/>
              </a:spcAft>
              <a:buSzPts val="1200"/>
              <a:buNone/>
              <a:defRPr/>
            </a:lvl8pPr>
            <a:lvl9pPr lvl="8" rtl="0">
              <a:lnSpc>
                <a:spcPct val="100000"/>
              </a:lnSpc>
              <a:spcBef>
                <a:spcPts val="0"/>
              </a:spcBef>
              <a:spcAft>
                <a:spcPts val="0"/>
              </a:spcAft>
              <a:buSzPts val="1200"/>
              <a:buNone/>
              <a:defRPr/>
            </a:lvl9pPr>
          </a:lstStyle>
          <a:p>
            <a:endParaRPr/>
          </a:p>
        </p:txBody>
      </p:sp>
      <p:sp>
        <p:nvSpPr>
          <p:cNvPr id="40" name="Google Shape;40;p3"/>
          <p:cNvSpPr txBox="1">
            <a:spLocks noGrp="1"/>
          </p:cNvSpPr>
          <p:nvPr>
            <p:ph type="ctrTitle" idx="19"/>
          </p:nvPr>
        </p:nvSpPr>
        <p:spPr>
          <a:xfrm>
            <a:off x="2799977" y="845917"/>
            <a:ext cx="3096400" cy="770400"/>
          </a:xfrm>
          <a:prstGeom prst="rect">
            <a:avLst/>
          </a:prstGeom>
        </p:spPr>
        <p:txBody>
          <a:bodyPr spcFirstLastPara="1" wrap="square" lIns="91425" tIns="91425" rIns="91425" bIns="91425" anchor="b" anchorCtr="0">
            <a:noAutofit/>
          </a:bodyPr>
          <a:lstStyle>
            <a:lvl1pPr lvl="0" algn="r" rtl="0">
              <a:spcBef>
                <a:spcPts val="0"/>
              </a:spcBef>
              <a:spcAft>
                <a:spcPts val="0"/>
              </a:spcAft>
              <a:buSzPts val="1200"/>
              <a:buNone/>
              <a:defRPr sz="1600"/>
            </a:lvl1pPr>
            <a:lvl2pPr lvl="1" algn="r" rtl="0">
              <a:spcBef>
                <a:spcPts val="0"/>
              </a:spcBef>
              <a:spcAft>
                <a:spcPts val="0"/>
              </a:spcAft>
              <a:buSzPts val="1200"/>
              <a:buNone/>
              <a:defRPr sz="1600"/>
            </a:lvl2pPr>
            <a:lvl3pPr lvl="2" algn="r" rtl="0">
              <a:spcBef>
                <a:spcPts val="0"/>
              </a:spcBef>
              <a:spcAft>
                <a:spcPts val="0"/>
              </a:spcAft>
              <a:buSzPts val="1200"/>
              <a:buNone/>
              <a:defRPr sz="1600"/>
            </a:lvl3pPr>
            <a:lvl4pPr lvl="3" algn="r" rtl="0">
              <a:spcBef>
                <a:spcPts val="0"/>
              </a:spcBef>
              <a:spcAft>
                <a:spcPts val="0"/>
              </a:spcAft>
              <a:buSzPts val="1200"/>
              <a:buNone/>
              <a:defRPr sz="1600"/>
            </a:lvl4pPr>
            <a:lvl5pPr lvl="4" algn="r" rtl="0">
              <a:spcBef>
                <a:spcPts val="0"/>
              </a:spcBef>
              <a:spcAft>
                <a:spcPts val="0"/>
              </a:spcAft>
              <a:buSzPts val="1200"/>
              <a:buNone/>
              <a:defRPr sz="1600"/>
            </a:lvl5pPr>
            <a:lvl6pPr lvl="5" algn="r" rtl="0">
              <a:spcBef>
                <a:spcPts val="0"/>
              </a:spcBef>
              <a:spcAft>
                <a:spcPts val="0"/>
              </a:spcAft>
              <a:buSzPts val="1200"/>
              <a:buNone/>
              <a:defRPr sz="1600"/>
            </a:lvl6pPr>
            <a:lvl7pPr lvl="6" algn="r" rtl="0">
              <a:spcBef>
                <a:spcPts val="0"/>
              </a:spcBef>
              <a:spcAft>
                <a:spcPts val="0"/>
              </a:spcAft>
              <a:buSzPts val="1200"/>
              <a:buNone/>
              <a:defRPr sz="1600"/>
            </a:lvl7pPr>
            <a:lvl8pPr lvl="7" algn="r" rtl="0">
              <a:spcBef>
                <a:spcPts val="0"/>
              </a:spcBef>
              <a:spcAft>
                <a:spcPts val="0"/>
              </a:spcAft>
              <a:buSzPts val="1200"/>
              <a:buNone/>
              <a:defRPr sz="1600"/>
            </a:lvl8pPr>
            <a:lvl9pPr lvl="8" algn="r" rtl="0">
              <a:spcBef>
                <a:spcPts val="0"/>
              </a:spcBef>
              <a:spcAft>
                <a:spcPts val="0"/>
              </a:spcAft>
              <a:buSzPts val="1200"/>
              <a:buNone/>
              <a:defRPr sz="1600"/>
            </a:lvl9pPr>
          </a:lstStyle>
          <a:p>
            <a:endParaRPr/>
          </a:p>
        </p:txBody>
      </p:sp>
      <p:sp>
        <p:nvSpPr>
          <p:cNvPr id="41" name="Google Shape;41;p3"/>
          <p:cNvSpPr txBox="1">
            <a:spLocks noGrp="1"/>
          </p:cNvSpPr>
          <p:nvPr>
            <p:ph type="subTitle" idx="20"/>
          </p:nvPr>
        </p:nvSpPr>
        <p:spPr>
          <a:xfrm>
            <a:off x="3260777" y="1461179"/>
            <a:ext cx="2635600" cy="8176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200"/>
              <a:buNone/>
              <a:defRPr/>
            </a:lvl1pPr>
            <a:lvl2pPr lvl="1" algn="r" rtl="0">
              <a:lnSpc>
                <a:spcPct val="100000"/>
              </a:lnSpc>
              <a:spcBef>
                <a:spcPts val="0"/>
              </a:spcBef>
              <a:spcAft>
                <a:spcPts val="0"/>
              </a:spcAft>
              <a:buSzPts val="1200"/>
              <a:buNone/>
              <a:defRPr/>
            </a:lvl2pPr>
            <a:lvl3pPr lvl="2" algn="r" rtl="0">
              <a:lnSpc>
                <a:spcPct val="100000"/>
              </a:lnSpc>
              <a:spcBef>
                <a:spcPts val="0"/>
              </a:spcBef>
              <a:spcAft>
                <a:spcPts val="0"/>
              </a:spcAft>
              <a:buSzPts val="1200"/>
              <a:buNone/>
              <a:defRPr/>
            </a:lvl3pPr>
            <a:lvl4pPr lvl="3" algn="r" rtl="0">
              <a:lnSpc>
                <a:spcPct val="100000"/>
              </a:lnSpc>
              <a:spcBef>
                <a:spcPts val="0"/>
              </a:spcBef>
              <a:spcAft>
                <a:spcPts val="0"/>
              </a:spcAft>
              <a:buSzPts val="1200"/>
              <a:buNone/>
              <a:defRPr/>
            </a:lvl4pPr>
            <a:lvl5pPr lvl="4" algn="r" rtl="0">
              <a:lnSpc>
                <a:spcPct val="100000"/>
              </a:lnSpc>
              <a:spcBef>
                <a:spcPts val="0"/>
              </a:spcBef>
              <a:spcAft>
                <a:spcPts val="0"/>
              </a:spcAft>
              <a:buSzPts val="1200"/>
              <a:buNone/>
              <a:defRPr/>
            </a:lvl5pPr>
            <a:lvl6pPr lvl="5" algn="r" rtl="0">
              <a:lnSpc>
                <a:spcPct val="100000"/>
              </a:lnSpc>
              <a:spcBef>
                <a:spcPts val="0"/>
              </a:spcBef>
              <a:spcAft>
                <a:spcPts val="0"/>
              </a:spcAft>
              <a:buSzPts val="1200"/>
              <a:buNone/>
              <a:defRPr/>
            </a:lvl6pPr>
            <a:lvl7pPr lvl="6" algn="r" rtl="0">
              <a:lnSpc>
                <a:spcPct val="100000"/>
              </a:lnSpc>
              <a:spcBef>
                <a:spcPts val="0"/>
              </a:spcBef>
              <a:spcAft>
                <a:spcPts val="0"/>
              </a:spcAft>
              <a:buSzPts val="1200"/>
              <a:buNone/>
              <a:defRPr/>
            </a:lvl7pPr>
            <a:lvl8pPr lvl="7" algn="r" rtl="0">
              <a:lnSpc>
                <a:spcPct val="100000"/>
              </a:lnSpc>
              <a:spcBef>
                <a:spcPts val="0"/>
              </a:spcBef>
              <a:spcAft>
                <a:spcPts val="0"/>
              </a:spcAft>
              <a:buSzPts val="1200"/>
              <a:buNone/>
              <a:defRPr/>
            </a:lvl8pPr>
            <a:lvl9pPr lvl="8" algn="r" rtl="0">
              <a:lnSpc>
                <a:spcPct val="100000"/>
              </a:lnSpc>
              <a:spcBef>
                <a:spcPts val="0"/>
              </a:spcBef>
              <a:spcAft>
                <a:spcPts val="0"/>
              </a:spcAft>
              <a:buSzPts val="1200"/>
              <a:buNone/>
              <a:defRPr/>
            </a:lvl9pPr>
          </a:lstStyle>
          <a:p>
            <a:endParaRPr/>
          </a:p>
        </p:txBody>
      </p:sp>
    </p:spTree>
    <p:extLst>
      <p:ext uri="{BB962C8B-B14F-4D97-AF65-F5344CB8AC3E}">
        <p14:creationId xmlns:p14="http://schemas.microsoft.com/office/powerpoint/2010/main" val="2199830932"/>
      </p:ext>
    </p:extLst>
  </p:cSld>
  <p:clrMapOvr>
    <a:masterClrMapping/>
  </p:clrMapOvr>
</p:sldLayout>
</file>

<file path=ppt/slideLayouts/slideLayout586.xml><?xml version="1.0" encoding="utf-8"?>
<p:sldLayout xmlns:a="http://schemas.openxmlformats.org/drawingml/2006/main" xmlns:r="http://schemas.openxmlformats.org/officeDocument/2006/relationships" xmlns:p="http://schemas.openxmlformats.org/presentationml/2006/main" matchingName="Title + text ">
  <p:cSld name="Title + text ">
    <p:bg>
      <p:bgPr>
        <a:blipFill>
          <a:blip r:embed="rId2">
            <a:alphaModFix/>
          </a:blip>
          <a:stretch>
            <a:fillRect/>
          </a:stretch>
        </a:blipFill>
        <a:effectLst/>
      </p:bgPr>
    </p:bg>
    <p:spTree>
      <p:nvGrpSpPr>
        <p:cNvPr id="1" name="Shape 42"/>
        <p:cNvGrpSpPr/>
        <p:nvPr/>
      </p:nvGrpSpPr>
      <p:grpSpPr>
        <a:xfrm>
          <a:off x="0" y="0"/>
          <a:ext cx="0" cy="0"/>
          <a:chOff x="0" y="0"/>
          <a:chExt cx="0" cy="0"/>
        </a:xfrm>
      </p:grpSpPr>
      <p:sp>
        <p:nvSpPr>
          <p:cNvPr id="43" name="Google Shape;43;p4"/>
          <p:cNvSpPr txBox="1">
            <a:spLocks noGrp="1"/>
          </p:cNvSpPr>
          <p:nvPr>
            <p:ph type="ctrTitle"/>
          </p:nvPr>
        </p:nvSpPr>
        <p:spPr>
          <a:xfrm>
            <a:off x="5864900" y="584867"/>
            <a:ext cx="5243600" cy="2738800"/>
          </a:xfrm>
          <a:prstGeom prst="rect">
            <a:avLst/>
          </a:prstGeom>
        </p:spPr>
        <p:txBody>
          <a:bodyPr spcFirstLastPara="1" wrap="square" lIns="91425" tIns="91425" rIns="91425" bIns="91425" anchor="b" anchorCtr="0">
            <a:noAutofit/>
          </a:bodyPr>
          <a:lstStyle>
            <a:lvl1pPr lvl="0" algn="r" rtl="0">
              <a:spcBef>
                <a:spcPts val="0"/>
              </a:spcBef>
              <a:spcAft>
                <a:spcPts val="0"/>
              </a:spcAft>
              <a:buClr>
                <a:srgbClr val="EE4961"/>
              </a:buClr>
              <a:buSzPts val="4800"/>
              <a:buNone/>
              <a:defRPr sz="6400">
                <a:solidFill>
                  <a:srgbClr val="EE4961"/>
                </a:solidFill>
              </a:defRPr>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endParaRPr/>
          </a:p>
        </p:txBody>
      </p:sp>
      <p:sp>
        <p:nvSpPr>
          <p:cNvPr id="44" name="Google Shape;44;p4"/>
          <p:cNvSpPr txBox="1">
            <a:spLocks noGrp="1"/>
          </p:cNvSpPr>
          <p:nvPr>
            <p:ph type="subTitle" idx="1"/>
          </p:nvPr>
        </p:nvSpPr>
        <p:spPr>
          <a:xfrm>
            <a:off x="8253967" y="3225600"/>
            <a:ext cx="2854400" cy="23792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200"/>
              <a:buNone/>
              <a:defRPr/>
            </a:lvl1pPr>
            <a:lvl2pPr lvl="1" algn="r" rtl="0">
              <a:lnSpc>
                <a:spcPct val="100000"/>
              </a:lnSpc>
              <a:spcBef>
                <a:spcPts val="0"/>
              </a:spcBef>
              <a:spcAft>
                <a:spcPts val="0"/>
              </a:spcAft>
              <a:buSzPts val="1200"/>
              <a:buNone/>
              <a:defRPr/>
            </a:lvl2pPr>
            <a:lvl3pPr lvl="2" algn="r" rtl="0">
              <a:lnSpc>
                <a:spcPct val="100000"/>
              </a:lnSpc>
              <a:spcBef>
                <a:spcPts val="0"/>
              </a:spcBef>
              <a:spcAft>
                <a:spcPts val="0"/>
              </a:spcAft>
              <a:buSzPts val="1200"/>
              <a:buNone/>
              <a:defRPr/>
            </a:lvl3pPr>
            <a:lvl4pPr lvl="3" algn="r" rtl="0">
              <a:lnSpc>
                <a:spcPct val="100000"/>
              </a:lnSpc>
              <a:spcBef>
                <a:spcPts val="0"/>
              </a:spcBef>
              <a:spcAft>
                <a:spcPts val="0"/>
              </a:spcAft>
              <a:buSzPts val="1200"/>
              <a:buNone/>
              <a:defRPr/>
            </a:lvl4pPr>
            <a:lvl5pPr lvl="4" algn="r" rtl="0">
              <a:lnSpc>
                <a:spcPct val="100000"/>
              </a:lnSpc>
              <a:spcBef>
                <a:spcPts val="0"/>
              </a:spcBef>
              <a:spcAft>
                <a:spcPts val="0"/>
              </a:spcAft>
              <a:buSzPts val="1200"/>
              <a:buNone/>
              <a:defRPr/>
            </a:lvl5pPr>
            <a:lvl6pPr lvl="5" algn="r" rtl="0">
              <a:lnSpc>
                <a:spcPct val="100000"/>
              </a:lnSpc>
              <a:spcBef>
                <a:spcPts val="0"/>
              </a:spcBef>
              <a:spcAft>
                <a:spcPts val="0"/>
              </a:spcAft>
              <a:buSzPts val="1200"/>
              <a:buNone/>
              <a:defRPr/>
            </a:lvl6pPr>
            <a:lvl7pPr lvl="6" algn="r" rtl="0">
              <a:lnSpc>
                <a:spcPct val="100000"/>
              </a:lnSpc>
              <a:spcBef>
                <a:spcPts val="0"/>
              </a:spcBef>
              <a:spcAft>
                <a:spcPts val="0"/>
              </a:spcAft>
              <a:buSzPts val="1200"/>
              <a:buNone/>
              <a:defRPr/>
            </a:lvl7pPr>
            <a:lvl8pPr lvl="7" algn="r" rtl="0">
              <a:lnSpc>
                <a:spcPct val="100000"/>
              </a:lnSpc>
              <a:spcBef>
                <a:spcPts val="0"/>
              </a:spcBef>
              <a:spcAft>
                <a:spcPts val="0"/>
              </a:spcAft>
              <a:buSzPts val="1200"/>
              <a:buNone/>
              <a:defRPr/>
            </a:lvl8pPr>
            <a:lvl9pPr lvl="8" algn="r" rtl="0">
              <a:lnSpc>
                <a:spcPct val="100000"/>
              </a:lnSpc>
              <a:spcBef>
                <a:spcPts val="0"/>
              </a:spcBef>
              <a:spcAft>
                <a:spcPts val="0"/>
              </a:spcAft>
              <a:buSzPts val="1200"/>
              <a:buNone/>
              <a:defRPr/>
            </a:lvl9pPr>
          </a:lstStyle>
          <a:p>
            <a:endParaRPr/>
          </a:p>
        </p:txBody>
      </p:sp>
    </p:spTree>
    <p:extLst>
      <p:ext uri="{BB962C8B-B14F-4D97-AF65-F5344CB8AC3E}">
        <p14:creationId xmlns:p14="http://schemas.microsoft.com/office/powerpoint/2010/main" val="1802350421"/>
      </p:ext>
    </p:extLst>
  </p:cSld>
  <p:clrMapOvr>
    <a:masterClrMapping/>
  </p:clrMapOvr>
</p:sldLayout>
</file>

<file path=ppt/slideLayouts/slideLayout587.xml><?xml version="1.0" encoding="utf-8"?>
<p:sldLayout xmlns:a="http://schemas.openxmlformats.org/drawingml/2006/main" xmlns:r="http://schemas.openxmlformats.org/officeDocument/2006/relationships" xmlns:p="http://schemas.openxmlformats.org/presentationml/2006/main" matchingName="Title + text 1">
  <p:cSld name="Title + text 1">
    <p:bg>
      <p:bgPr>
        <a:blipFill>
          <a:blip r:embed="rId2">
            <a:alphaModFix/>
          </a:blip>
          <a:stretch>
            <a:fillRect/>
          </a:stretch>
        </a:blipFill>
        <a:effectLst/>
      </p:bgPr>
    </p:bg>
    <p:spTree>
      <p:nvGrpSpPr>
        <p:cNvPr id="1" name="Shape 45"/>
        <p:cNvGrpSpPr/>
        <p:nvPr/>
      </p:nvGrpSpPr>
      <p:grpSpPr>
        <a:xfrm>
          <a:off x="0" y="0"/>
          <a:ext cx="0" cy="0"/>
          <a:chOff x="0" y="0"/>
          <a:chExt cx="0" cy="0"/>
        </a:xfrm>
      </p:grpSpPr>
      <p:sp>
        <p:nvSpPr>
          <p:cNvPr id="46" name="Google Shape;46;p5"/>
          <p:cNvSpPr txBox="1">
            <a:spLocks noGrp="1"/>
          </p:cNvSpPr>
          <p:nvPr>
            <p:ph type="ctrTitle"/>
          </p:nvPr>
        </p:nvSpPr>
        <p:spPr>
          <a:xfrm>
            <a:off x="5864900" y="3849733"/>
            <a:ext cx="5243600" cy="2738800"/>
          </a:xfrm>
          <a:prstGeom prst="rect">
            <a:avLst/>
          </a:prstGeom>
        </p:spPr>
        <p:txBody>
          <a:bodyPr spcFirstLastPara="1" wrap="square" lIns="91425" tIns="91425" rIns="91425" bIns="91425" anchor="t" anchorCtr="0">
            <a:noAutofit/>
          </a:bodyPr>
          <a:lstStyle>
            <a:lvl1pPr lvl="0" algn="r" rtl="0">
              <a:spcBef>
                <a:spcPts val="0"/>
              </a:spcBef>
              <a:spcAft>
                <a:spcPts val="0"/>
              </a:spcAft>
              <a:buClr>
                <a:srgbClr val="EE4961"/>
              </a:buClr>
              <a:buSzPts val="4800"/>
              <a:buNone/>
              <a:defRPr sz="6400">
                <a:solidFill>
                  <a:srgbClr val="EE4961"/>
                </a:solidFill>
              </a:defRPr>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endParaRPr/>
          </a:p>
        </p:txBody>
      </p:sp>
      <p:sp>
        <p:nvSpPr>
          <p:cNvPr id="47" name="Google Shape;47;p5"/>
          <p:cNvSpPr txBox="1">
            <a:spLocks noGrp="1"/>
          </p:cNvSpPr>
          <p:nvPr>
            <p:ph type="subTitle" idx="1"/>
          </p:nvPr>
        </p:nvSpPr>
        <p:spPr>
          <a:xfrm>
            <a:off x="8253967" y="1568600"/>
            <a:ext cx="2854400" cy="2379200"/>
          </a:xfrm>
          <a:prstGeom prst="rect">
            <a:avLst/>
          </a:prstGeom>
        </p:spPr>
        <p:txBody>
          <a:bodyPr spcFirstLastPara="1" wrap="square" lIns="91425" tIns="91425" rIns="91425" bIns="91425" anchor="b" anchorCtr="0">
            <a:noAutofit/>
          </a:bodyPr>
          <a:lstStyle>
            <a:lvl1pPr lvl="0" algn="r" rtl="0">
              <a:lnSpc>
                <a:spcPct val="100000"/>
              </a:lnSpc>
              <a:spcBef>
                <a:spcPts val="0"/>
              </a:spcBef>
              <a:spcAft>
                <a:spcPts val="0"/>
              </a:spcAft>
              <a:buSzPts val="1200"/>
              <a:buNone/>
              <a:defRPr/>
            </a:lvl1pPr>
            <a:lvl2pPr lvl="1" algn="r" rtl="0">
              <a:lnSpc>
                <a:spcPct val="100000"/>
              </a:lnSpc>
              <a:spcBef>
                <a:spcPts val="0"/>
              </a:spcBef>
              <a:spcAft>
                <a:spcPts val="0"/>
              </a:spcAft>
              <a:buSzPts val="1200"/>
              <a:buNone/>
              <a:defRPr/>
            </a:lvl2pPr>
            <a:lvl3pPr lvl="2" algn="r" rtl="0">
              <a:lnSpc>
                <a:spcPct val="100000"/>
              </a:lnSpc>
              <a:spcBef>
                <a:spcPts val="0"/>
              </a:spcBef>
              <a:spcAft>
                <a:spcPts val="0"/>
              </a:spcAft>
              <a:buSzPts val="1200"/>
              <a:buNone/>
              <a:defRPr/>
            </a:lvl3pPr>
            <a:lvl4pPr lvl="3" algn="r" rtl="0">
              <a:lnSpc>
                <a:spcPct val="100000"/>
              </a:lnSpc>
              <a:spcBef>
                <a:spcPts val="0"/>
              </a:spcBef>
              <a:spcAft>
                <a:spcPts val="0"/>
              </a:spcAft>
              <a:buSzPts val="1200"/>
              <a:buNone/>
              <a:defRPr/>
            </a:lvl4pPr>
            <a:lvl5pPr lvl="4" algn="r" rtl="0">
              <a:lnSpc>
                <a:spcPct val="100000"/>
              </a:lnSpc>
              <a:spcBef>
                <a:spcPts val="0"/>
              </a:spcBef>
              <a:spcAft>
                <a:spcPts val="0"/>
              </a:spcAft>
              <a:buSzPts val="1200"/>
              <a:buNone/>
              <a:defRPr/>
            </a:lvl5pPr>
            <a:lvl6pPr lvl="5" algn="r" rtl="0">
              <a:lnSpc>
                <a:spcPct val="100000"/>
              </a:lnSpc>
              <a:spcBef>
                <a:spcPts val="0"/>
              </a:spcBef>
              <a:spcAft>
                <a:spcPts val="0"/>
              </a:spcAft>
              <a:buSzPts val="1200"/>
              <a:buNone/>
              <a:defRPr/>
            </a:lvl6pPr>
            <a:lvl7pPr lvl="6" algn="r" rtl="0">
              <a:lnSpc>
                <a:spcPct val="100000"/>
              </a:lnSpc>
              <a:spcBef>
                <a:spcPts val="0"/>
              </a:spcBef>
              <a:spcAft>
                <a:spcPts val="0"/>
              </a:spcAft>
              <a:buSzPts val="1200"/>
              <a:buNone/>
              <a:defRPr/>
            </a:lvl7pPr>
            <a:lvl8pPr lvl="7" algn="r" rtl="0">
              <a:lnSpc>
                <a:spcPct val="100000"/>
              </a:lnSpc>
              <a:spcBef>
                <a:spcPts val="0"/>
              </a:spcBef>
              <a:spcAft>
                <a:spcPts val="0"/>
              </a:spcAft>
              <a:buSzPts val="1200"/>
              <a:buNone/>
              <a:defRPr/>
            </a:lvl8pPr>
            <a:lvl9pPr lvl="8" algn="r" rtl="0">
              <a:lnSpc>
                <a:spcPct val="100000"/>
              </a:lnSpc>
              <a:spcBef>
                <a:spcPts val="0"/>
              </a:spcBef>
              <a:spcAft>
                <a:spcPts val="0"/>
              </a:spcAft>
              <a:buSzPts val="1200"/>
              <a:buNone/>
              <a:defRPr/>
            </a:lvl9pPr>
          </a:lstStyle>
          <a:p>
            <a:endParaRPr/>
          </a:p>
        </p:txBody>
      </p:sp>
    </p:spTree>
    <p:extLst>
      <p:ext uri="{BB962C8B-B14F-4D97-AF65-F5344CB8AC3E}">
        <p14:creationId xmlns:p14="http://schemas.microsoft.com/office/powerpoint/2010/main" val="4202133380"/>
      </p:ext>
    </p:extLst>
  </p:cSld>
  <p:clrMapOvr>
    <a:masterClrMapping/>
  </p:clrMapOvr>
</p:sldLayout>
</file>

<file path=ppt/slideLayouts/slideLayout588.xml><?xml version="1.0" encoding="utf-8"?>
<p:sldLayout xmlns:a="http://schemas.openxmlformats.org/drawingml/2006/main" xmlns:r="http://schemas.openxmlformats.org/officeDocument/2006/relationships" xmlns:p="http://schemas.openxmlformats.org/presentationml/2006/main" matchingName="Title + design ">
  <p:cSld name="Title + design ">
    <p:bg>
      <p:bgPr>
        <a:blipFill>
          <a:blip r:embed="rId2">
            <a:alphaModFix/>
          </a:blip>
          <a:stretch>
            <a:fillRect/>
          </a:stretch>
        </a:blipFill>
        <a:effectLst/>
      </p:bgPr>
    </p:bg>
    <p:spTree>
      <p:nvGrpSpPr>
        <p:cNvPr id="1" name="Shape 48"/>
        <p:cNvGrpSpPr/>
        <p:nvPr/>
      </p:nvGrpSpPr>
      <p:grpSpPr>
        <a:xfrm>
          <a:off x="0" y="0"/>
          <a:ext cx="0" cy="0"/>
          <a:chOff x="0" y="0"/>
          <a:chExt cx="0" cy="0"/>
        </a:xfrm>
      </p:grpSpPr>
      <p:sp>
        <p:nvSpPr>
          <p:cNvPr id="49" name="Google Shape;49;p6"/>
          <p:cNvSpPr txBox="1">
            <a:spLocks noGrp="1"/>
          </p:cNvSpPr>
          <p:nvPr>
            <p:ph type="ctrTitle"/>
          </p:nvPr>
        </p:nvSpPr>
        <p:spPr>
          <a:xfrm>
            <a:off x="7336116" y="534167"/>
            <a:ext cx="3772400" cy="1135600"/>
          </a:xfrm>
          <a:prstGeom prst="rect">
            <a:avLst/>
          </a:prstGeom>
        </p:spPr>
        <p:txBody>
          <a:bodyPr spcFirstLastPara="1" wrap="square" lIns="91425" tIns="91425" rIns="91425" bIns="91425" anchor="b" anchorCtr="0">
            <a:noAutofit/>
          </a:bodyPr>
          <a:lstStyle>
            <a:lvl1pPr lvl="0" algn="r" rtl="0">
              <a:spcBef>
                <a:spcPts val="0"/>
              </a:spcBef>
              <a:spcAft>
                <a:spcPts val="0"/>
              </a:spcAft>
              <a:buClr>
                <a:srgbClr val="EE4961"/>
              </a:buClr>
              <a:buSzPts val="2400"/>
              <a:buNone/>
              <a:defRPr sz="3200">
                <a:solidFill>
                  <a:srgbClr val="EE4961"/>
                </a:solidFill>
              </a:defRPr>
            </a:lvl1pPr>
            <a:lvl2pPr lvl="1" algn="r" rtl="0">
              <a:spcBef>
                <a:spcPts val="0"/>
              </a:spcBef>
              <a:spcAft>
                <a:spcPts val="0"/>
              </a:spcAft>
              <a:buSzPts val="1100"/>
              <a:buNone/>
              <a:defRPr sz="1467"/>
            </a:lvl2pPr>
            <a:lvl3pPr lvl="2" algn="r" rtl="0">
              <a:spcBef>
                <a:spcPts val="0"/>
              </a:spcBef>
              <a:spcAft>
                <a:spcPts val="0"/>
              </a:spcAft>
              <a:buSzPts val="1100"/>
              <a:buNone/>
              <a:defRPr sz="1467"/>
            </a:lvl3pPr>
            <a:lvl4pPr lvl="3" algn="r" rtl="0">
              <a:spcBef>
                <a:spcPts val="0"/>
              </a:spcBef>
              <a:spcAft>
                <a:spcPts val="0"/>
              </a:spcAft>
              <a:buSzPts val="1100"/>
              <a:buNone/>
              <a:defRPr sz="1467"/>
            </a:lvl4pPr>
            <a:lvl5pPr lvl="4" algn="r" rtl="0">
              <a:spcBef>
                <a:spcPts val="0"/>
              </a:spcBef>
              <a:spcAft>
                <a:spcPts val="0"/>
              </a:spcAft>
              <a:buSzPts val="1100"/>
              <a:buNone/>
              <a:defRPr sz="1467"/>
            </a:lvl5pPr>
            <a:lvl6pPr lvl="5" algn="r" rtl="0">
              <a:spcBef>
                <a:spcPts val="0"/>
              </a:spcBef>
              <a:spcAft>
                <a:spcPts val="0"/>
              </a:spcAft>
              <a:buSzPts val="1100"/>
              <a:buNone/>
              <a:defRPr sz="1467"/>
            </a:lvl6pPr>
            <a:lvl7pPr lvl="6" algn="r" rtl="0">
              <a:spcBef>
                <a:spcPts val="0"/>
              </a:spcBef>
              <a:spcAft>
                <a:spcPts val="0"/>
              </a:spcAft>
              <a:buSzPts val="1100"/>
              <a:buNone/>
              <a:defRPr sz="1467"/>
            </a:lvl7pPr>
            <a:lvl8pPr lvl="7" algn="r" rtl="0">
              <a:spcBef>
                <a:spcPts val="0"/>
              </a:spcBef>
              <a:spcAft>
                <a:spcPts val="0"/>
              </a:spcAft>
              <a:buSzPts val="1100"/>
              <a:buNone/>
              <a:defRPr sz="1467"/>
            </a:lvl8pPr>
            <a:lvl9pPr lvl="8" algn="r" rtl="0">
              <a:spcBef>
                <a:spcPts val="0"/>
              </a:spcBef>
              <a:spcAft>
                <a:spcPts val="0"/>
              </a:spcAft>
              <a:buSzPts val="1100"/>
              <a:buNone/>
              <a:defRPr sz="1467"/>
            </a:lvl9pPr>
          </a:lstStyle>
          <a:p>
            <a:endParaRPr/>
          </a:p>
        </p:txBody>
      </p:sp>
    </p:spTree>
    <p:extLst>
      <p:ext uri="{BB962C8B-B14F-4D97-AF65-F5344CB8AC3E}">
        <p14:creationId xmlns:p14="http://schemas.microsoft.com/office/powerpoint/2010/main" val="1878137026"/>
      </p:ext>
    </p:extLst>
  </p:cSld>
  <p:clrMapOvr>
    <a:masterClrMapping/>
  </p:clrMapOvr>
</p:sldLayout>
</file>

<file path=ppt/slideLayouts/slideLayout589.xml><?xml version="1.0" encoding="utf-8"?>
<p:sldLayout xmlns:a="http://schemas.openxmlformats.org/drawingml/2006/main" xmlns:r="http://schemas.openxmlformats.org/officeDocument/2006/relationships" xmlns:p="http://schemas.openxmlformats.org/presentationml/2006/main" matchingName="Title + design 1">
  <p:cSld name="Title + design 1">
    <p:bg>
      <p:bgPr>
        <a:blipFill>
          <a:blip r:embed="rId2">
            <a:alphaModFix/>
          </a:blip>
          <a:stretch>
            <a:fillRect/>
          </a:stretch>
        </a:blipFill>
        <a:effectLst/>
      </p:bgPr>
    </p:bg>
    <p:spTree>
      <p:nvGrpSpPr>
        <p:cNvPr id="1" name="Shape 50"/>
        <p:cNvGrpSpPr/>
        <p:nvPr/>
      </p:nvGrpSpPr>
      <p:grpSpPr>
        <a:xfrm>
          <a:off x="0" y="0"/>
          <a:ext cx="0" cy="0"/>
          <a:chOff x="0" y="0"/>
          <a:chExt cx="0" cy="0"/>
        </a:xfrm>
      </p:grpSpPr>
      <p:sp>
        <p:nvSpPr>
          <p:cNvPr id="51" name="Google Shape;51;p7"/>
          <p:cNvSpPr txBox="1">
            <a:spLocks noGrp="1"/>
          </p:cNvSpPr>
          <p:nvPr>
            <p:ph type="ctrTitle"/>
          </p:nvPr>
        </p:nvSpPr>
        <p:spPr>
          <a:xfrm>
            <a:off x="874516" y="534167"/>
            <a:ext cx="3772400" cy="1135600"/>
          </a:xfrm>
          <a:prstGeom prst="rect">
            <a:avLst/>
          </a:prstGeom>
        </p:spPr>
        <p:txBody>
          <a:bodyPr spcFirstLastPara="1" wrap="square" lIns="91425" tIns="91425" rIns="91425" bIns="91425" anchor="b" anchorCtr="0">
            <a:noAutofit/>
          </a:bodyPr>
          <a:lstStyle>
            <a:lvl1pPr lvl="0" rtl="0">
              <a:spcBef>
                <a:spcPts val="0"/>
              </a:spcBef>
              <a:spcAft>
                <a:spcPts val="0"/>
              </a:spcAft>
              <a:buClr>
                <a:srgbClr val="EE4961"/>
              </a:buClr>
              <a:buSzPts val="2400"/>
              <a:buNone/>
              <a:defRPr sz="3200">
                <a:solidFill>
                  <a:srgbClr val="EE4961"/>
                </a:solidFill>
              </a:defRPr>
            </a:lvl1pPr>
            <a:lvl2pPr lvl="1" rtl="0">
              <a:spcBef>
                <a:spcPts val="0"/>
              </a:spcBef>
              <a:spcAft>
                <a:spcPts val="0"/>
              </a:spcAft>
              <a:buSzPts val="1100"/>
              <a:buNone/>
              <a:defRPr sz="1467"/>
            </a:lvl2pPr>
            <a:lvl3pPr lvl="2" rtl="0">
              <a:spcBef>
                <a:spcPts val="0"/>
              </a:spcBef>
              <a:spcAft>
                <a:spcPts val="0"/>
              </a:spcAft>
              <a:buSzPts val="1100"/>
              <a:buNone/>
              <a:defRPr sz="1467"/>
            </a:lvl3pPr>
            <a:lvl4pPr lvl="3" rtl="0">
              <a:spcBef>
                <a:spcPts val="0"/>
              </a:spcBef>
              <a:spcAft>
                <a:spcPts val="0"/>
              </a:spcAft>
              <a:buSzPts val="1100"/>
              <a:buNone/>
              <a:defRPr sz="1467"/>
            </a:lvl4pPr>
            <a:lvl5pPr lvl="4" rtl="0">
              <a:spcBef>
                <a:spcPts val="0"/>
              </a:spcBef>
              <a:spcAft>
                <a:spcPts val="0"/>
              </a:spcAft>
              <a:buSzPts val="1100"/>
              <a:buNone/>
              <a:defRPr sz="1467"/>
            </a:lvl5pPr>
            <a:lvl6pPr lvl="5" rtl="0">
              <a:spcBef>
                <a:spcPts val="0"/>
              </a:spcBef>
              <a:spcAft>
                <a:spcPts val="0"/>
              </a:spcAft>
              <a:buSzPts val="1100"/>
              <a:buNone/>
              <a:defRPr sz="1467"/>
            </a:lvl6pPr>
            <a:lvl7pPr lvl="6" rtl="0">
              <a:spcBef>
                <a:spcPts val="0"/>
              </a:spcBef>
              <a:spcAft>
                <a:spcPts val="0"/>
              </a:spcAft>
              <a:buSzPts val="1100"/>
              <a:buNone/>
              <a:defRPr sz="1467"/>
            </a:lvl7pPr>
            <a:lvl8pPr lvl="7" rtl="0">
              <a:spcBef>
                <a:spcPts val="0"/>
              </a:spcBef>
              <a:spcAft>
                <a:spcPts val="0"/>
              </a:spcAft>
              <a:buSzPts val="1100"/>
              <a:buNone/>
              <a:defRPr sz="1467"/>
            </a:lvl8pPr>
            <a:lvl9pPr lvl="8" rtl="0">
              <a:spcBef>
                <a:spcPts val="0"/>
              </a:spcBef>
              <a:spcAft>
                <a:spcPts val="0"/>
              </a:spcAft>
              <a:buSzPts val="1100"/>
              <a:buNone/>
              <a:defRPr sz="1467"/>
            </a:lvl9pPr>
          </a:lstStyle>
          <a:p>
            <a:endParaRPr/>
          </a:p>
        </p:txBody>
      </p:sp>
    </p:spTree>
    <p:extLst>
      <p:ext uri="{BB962C8B-B14F-4D97-AF65-F5344CB8AC3E}">
        <p14:creationId xmlns:p14="http://schemas.microsoft.com/office/powerpoint/2010/main" val="2291819305"/>
      </p:ext>
    </p:extLst>
  </p:cSld>
  <p:clrMapOvr>
    <a:masterClrMapping/>
  </p:clrMapOvr>
</p:sldLayout>
</file>

<file path=ppt/slideLayouts/slideLayout590.xml><?xml version="1.0" encoding="utf-8"?>
<p:sldLayout xmlns:a="http://schemas.openxmlformats.org/drawingml/2006/main" xmlns:r="http://schemas.openxmlformats.org/officeDocument/2006/relationships" xmlns:p="http://schemas.openxmlformats.org/presentationml/2006/main" matchingName="Two columns">
  <p:cSld name="Two columns">
    <p:bg>
      <p:bgPr>
        <a:solidFill>
          <a:srgbClr val="F3F3F3"/>
        </a:solidFill>
        <a:effectLst/>
      </p:bgPr>
    </p:bg>
    <p:spTree>
      <p:nvGrpSpPr>
        <p:cNvPr id="1" name="Shape 52"/>
        <p:cNvGrpSpPr/>
        <p:nvPr/>
      </p:nvGrpSpPr>
      <p:grpSpPr>
        <a:xfrm>
          <a:off x="0" y="0"/>
          <a:ext cx="0" cy="0"/>
          <a:chOff x="0" y="0"/>
          <a:chExt cx="0" cy="0"/>
        </a:xfrm>
      </p:grpSpPr>
      <p:grpSp>
        <p:nvGrpSpPr>
          <p:cNvPr id="53" name="Google Shape;53;p8"/>
          <p:cNvGrpSpPr/>
          <p:nvPr/>
        </p:nvGrpSpPr>
        <p:grpSpPr>
          <a:xfrm>
            <a:off x="0" y="3415733"/>
            <a:ext cx="12229085" cy="3442268"/>
            <a:chOff x="0" y="2561799"/>
            <a:chExt cx="9171814" cy="2581701"/>
          </a:xfrm>
        </p:grpSpPr>
        <p:pic>
          <p:nvPicPr>
            <p:cNvPr id="54" name="Google Shape;54;p8"/>
            <p:cNvPicPr preferRelativeResize="0"/>
            <p:nvPr/>
          </p:nvPicPr>
          <p:blipFill>
            <a:blip r:embed="rId2">
              <a:alphaModFix/>
            </a:blip>
            <a:stretch>
              <a:fillRect/>
            </a:stretch>
          </p:blipFill>
          <p:spPr>
            <a:xfrm>
              <a:off x="0" y="2561799"/>
              <a:ext cx="4589700" cy="2581701"/>
            </a:xfrm>
            <a:prstGeom prst="rect">
              <a:avLst/>
            </a:prstGeom>
            <a:noFill/>
            <a:ln>
              <a:noFill/>
            </a:ln>
          </p:spPr>
        </p:pic>
        <p:pic>
          <p:nvPicPr>
            <p:cNvPr id="55" name="Google Shape;55;p8"/>
            <p:cNvPicPr preferRelativeResize="0"/>
            <p:nvPr/>
          </p:nvPicPr>
          <p:blipFill>
            <a:blip r:embed="rId2">
              <a:alphaModFix/>
            </a:blip>
            <a:stretch>
              <a:fillRect/>
            </a:stretch>
          </p:blipFill>
          <p:spPr>
            <a:xfrm flipH="1">
              <a:off x="4582114" y="2561799"/>
              <a:ext cx="4589700" cy="2581701"/>
            </a:xfrm>
            <a:prstGeom prst="rect">
              <a:avLst/>
            </a:prstGeom>
            <a:noFill/>
            <a:ln>
              <a:noFill/>
            </a:ln>
          </p:spPr>
        </p:pic>
      </p:grpSp>
      <p:sp>
        <p:nvSpPr>
          <p:cNvPr id="56" name="Google Shape;56;p8"/>
          <p:cNvSpPr/>
          <p:nvPr/>
        </p:nvSpPr>
        <p:spPr>
          <a:xfrm>
            <a:off x="1025567" y="2136100"/>
            <a:ext cx="10251600" cy="3391600"/>
          </a:xfrm>
          <a:prstGeom prst="rect">
            <a:avLst/>
          </a:prstGeom>
          <a:solidFill>
            <a:srgbClr val="FFFFFF"/>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grpSp>
        <p:nvGrpSpPr>
          <p:cNvPr id="57" name="Google Shape;57;p8"/>
          <p:cNvGrpSpPr/>
          <p:nvPr/>
        </p:nvGrpSpPr>
        <p:grpSpPr>
          <a:xfrm>
            <a:off x="1750324" y="3683137"/>
            <a:ext cx="8691353" cy="3175243"/>
            <a:chOff x="-2" y="1810675"/>
            <a:chExt cx="9164227" cy="3348000"/>
          </a:xfrm>
        </p:grpSpPr>
        <p:pic>
          <p:nvPicPr>
            <p:cNvPr id="58" name="Google Shape;58;p8"/>
            <p:cNvPicPr preferRelativeResize="0"/>
            <p:nvPr/>
          </p:nvPicPr>
          <p:blipFill rotWithShape="1">
            <a:blip r:embed="rId3">
              <a:alphaModFix/>
            </a:blip>
            <a:srcRect l="22887"/>
            <a:stretch/>
          </p:blipFill>
          <p:spPr>
            <a:xfrm>
              <a:off x="-2" y="1810675"/>
              <a:ext cx="4589700" cy="3348000"/>
            </a:xfrm>
            <a:prstGeom prst="rect">
              <a:avLst/>
            </a:prstGeom>
            <a:noFill/>
            <a:ln>
              <a:noFill/>
            </a:ln>
          </p:spPr>
        </p:pic>
        <p:pic>
          <p:nvPicPr>
            <p:cNvPr id="59" name="Google Shape;59;p8"/>
            <p:cNvPicPr preferRelativeResize="0"/>
            <p:nvPr/>
          </p:nvPicPr>
          <p:blipFill rotWithShape="1">
            <a:blip r:embed="rId3">
              <a:alphaModFix/>
            </a:blip>
            <a:srcRect l="22887"/>
            <a:stretch/>
          </p:blipFill>
          <p:spPr>
            <a:xfrm flipH="1">
              <a:off x="4574526" y="1810675"/>
              <a:ext cx="4589700" cy="3348000"/>
            </a:xfrm>
            <a:prstGeom prst="rect">
              <a:avLst/>
            </a:prstGeom>
            <a:noFill/>
            <a:ln>
              <a:noFill/>
            </a:ln>
          </p:spPr>
        </p:pic>
      </p:grpSp>
      <p:sp>
        <p:nvSpPr>
          <p:cNvPr id="60" name="Google Shape;60;p8"/>
          <p:cNvSpPr txBox="1">
            <a:spLocks noGrp="1"/>
          </p:cNvSpPr>
          <p:nvPr>
            <p:ph type="subTitle" idx="1"/>
          </p:nvPr>
        </p:nvSpPr>
        <p:spPr>
          <a:xfrm>
            <a:off x="6575567" y="3232233"/>
            <a:ext cx="3828400" cy="5644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None/>
              <a:defRPr sz="1867">
                <a:latin typeface="Raleway ExtraBold"/>
                <a:ea typeface="Raleway ExtraBold"/>
                <a:cs typeface="Raleway ExtraBold"/>
                <a:sym typeface="Raleway ExtraBold"/>
              </a:defRPr>
            </a:lvl1pPr>
            <a:lvl2pPr lvl="1" algn="ctr" rtl="0">
              <a:lnSpc>
                <a:spcPct val="100000"/>
              </a:lnSpc>
              <a:spcBef>
                <a:spcPts val="2133"/>
              </a:spcBef>
              <a:spcAft>
                <a:spcPts val="0"/>
              </a:spcAft>
              <a:buNone/>
              <a:defRPr>
                <a:latin typeface="Raleway ExtraBold"/>
                <a:ea typeface="Raleway ExtraBold"/>
                <a:cs typeface="Raleway ExtraBold"/>
                <a:sym typeface="Raleway ExtraBold"/>
              </a:defRPr>
            </a:lvl2pPr>
            <a:lvl3pPr lvl="2" algn="ctr" rtl="0">
              <a:lnSpc>
                <a:spcPct val="100000"/>
              </a:lnSpc>
              <a:spcBef>
                <a:spcPts val="2133"/>
              </a:spcBef>
              <a:spcAft>
                <a:spcPts val="0"/>
              </a:spcAft>
              <a:buNone/>
              <a:defRPr>
                <a:latin typeface="Raleway ExtraBold"/>
                <a:ea typeface="Raleway ExtraBold"/>
                <a:cs typeface="Raleway ExtraBold"/>
                <a:sym typeface="Raleway ExtraBold"/>
              </a:defRPr>
            </a:lvl3pPr>
            <a:lvl4pPr lvl="3" algn="ctr" rtl="0">
              <a:lnSpc>
                <a:spcPct val="100000"/>
              </a:lnSpc>
              <a:spcBef>
                <a:spcPts val="2133"/>
              </a:spcBef>
              <a:spcAft>
                <a:spcPts val="0"/>
              </a:spcAft>
              <a:buNone/>
              <a:defRPr>
                <a:latin typeface="Raleway ExtraBold"/>
                <a:ea typeface="Raleway ExtraBold"/>
                <a:cs typeface="Raleway ExtraBold"/>
                <a:sym typeface="Raleway ExtraBold"/>
              </a:defRPr>
            </a:lvl4pPr>
            <a:lvl5pPr lvl="4" algn="ctr" rtl="0">
              <a:lnSpc>
                <a:spcPct val="100000"/>
              </a:lnSpc>
              <a:spcBef>
                <a:spcPts val="2133"/>
              </a:spcBef>
              <a:spcAft>
                <a:spcPts val="0"/>
              </a:spcAft>
              <a:buNone/>
              <a:defRPr>
                <a:latin typeface="Raleway ExtraBold"/>
                <a:ea typeface="Raleway ExtraBold"/>
                <a:cs typeface="Raleway ExtraBold"/>
                <a:sym typeface="Raleway ExtraBold"/>
              </a:defRPr>
            </a:lvl5pPr>
            <a:lvl6pPr lvl="5" algn="ctr" rtl="0">
              <a:lnSpc>
                <a:spcPct val="100000"/>
              </a:lnSpc>
              <a:spcBef>
                <a:spcPts val="2133"/>
              </a:spcBef>
              <a:spcAft>
                <a:spcPts val="0"/>
              </a:spcAft>
              <a:buNone/>
              <a:defRPr>
                <a:latin typeface="Raleway ExtraBold"/>
                <a:ea typeface="Raleway ExtraBold"/>
                <a:cs typeface="Raleway ExtraBold"/>
                <a:sym typeface="Raleway ExtraBold"/>
              </a:defRPr>
            </a:lvl6pPr>
            <a:lvl7pPr lvl="6" algn="ctr" rtl="0">
              <a:lnSpc>
                <a:spcPct val="100000"/>
              </a:lnSpc>
              <a:spcBef>
                <a:spcPts val="2133"/>
              </a:spcBef>
              <a:spcAft>
                <a:spcPts val="0"/>
              </a:spcAft>
              <a:buNone/>
              <a:defRPr>
                <a:latin typeface="Raleway ExtraBold"/>
                <a:ea typeface="Raleway ExtraBold"/>
                <a:cs typeface="Raleway ExtraBold"/>
                <a:sym typeface="Raleway ExtraBold"/>
              </a:defRPr>
            </a:lvl7pPr>
            <a:lvl8pPr lvl="7" algn="ctr" rtl="0">
              <a:lnSpc>
                <a:spcPct val="100000"/>
              </a:lnSpc>
              <a:spcBef>
                <a:spcPts val="2133"/>
              </a:spcBef>
              <a:spcAft>
                <a:spcPts val="0"/>
              </a:spcAft>
              <a:buNone/>
              <a:defRPr>
                <a:latin typeface="Raleway ExtraBold"/>
                <a:ea typeface="Raleway ExtraBold"/>
                <a:cs typeface="Raleway ExtraBold"/>
                <a:sym typeface="Raleway ExtraBold"/>
              </a:defRPr>
            </a:lvl8pPr>
            <a:lvl9pPr lvl="8" algn="ctr" rtl="0">
              <a:lnSpc>
                <a:spcPct val="100000"/>
              </a:lnSpc>
              <a:spcBef>
                <a:spcPts val="2133"/>
              </a:spcBef>
              <a:spcAft>
                <a:spcPts val="2133"/>
              </a:spcAft>
              <a:buNone/>
              <a:defRPr>
                <a:latin typeface="Raleway ExtraBold"/>
                <a:ea typeface="Raleway ExtraBold"/>
                <a:cs typeface="Raleway ExtraBold"/>
                <a:sym typeface="Raleway ExtraBold"/>
              </a:defRPr>
            </a:lvl9pPr>
          </a:lstStyle>
          <a:p>
            <a:endParaRPr/>
          </a:p>
        </p:txBody>
      </p:sp>
      <p:sp>
        <p:nvSpPr>
          <p:cNvPr id="61" name="Google Shape;61;p8"/>
          <p:cNvSpPr txBox="1">
            <a:spLocks noGrp="1"/>
          </p:cNvSpPr>
          <p:nvPr>
            <p:ph type="subTitle" idx="2"/>
          </p:nvPr>
        </p:nvSpPr>
        <p:spPr>
          <a:xfrm>
            <a:off x="6575551" y="3688169"/>
            <a:ext cx="38284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62" name="Google Shape;62;p8"/>
          <p:cNvSpPr txBox="1">
            <a:spLocks noGrp="1"/>
          </p:cNvSpPr>
          <p:nvPr>
            <p:ph type="ctrTitle"/>
          </p:nvPr>
        </p:nvSpPr>
        <p:spPr>
          <a:xfrm>
            <a:off x="4209816" y="524797"/>
            <a:ext cx="3772400" cy="1135600"/>
          </a:xfrm>
          <a:prstGeom prst="rect">
            <a:avLst/>
          </a:prstGeom>
        </p:spPr>
        <p:txBody>
          <a:bodyPr spcFirstLastPara="1" wrap="square" lIns="91425" tIns="91425" rIns="91425" bIns="91425" anchor="b" anchorCtr="0">
            <a:noAutofit/>
          </a:bodyPr>
          <a:lstStyle>
            <a:lvl1pPr lvl="0" algn="ctr" rtl="0">
              <a:spcBef>
                <a:spcPts val="0"/>
              </a:spcBef>
              <a:spcAft>
                <a:spcPts val="0"/>
              </a:spcAft>
              <a:buClr>
                <a:srgbClr val="EE4961"/>
              </a:buClr>
              <a:buSzPts val="2400"/>
              <a:buNone/>
              <a:defRPr sz="3200">
                <a:solidFill>
                  <a:srgbClr val="EE4961"/>
                </a:solidFill>
              </a:defRPr>
            </a:lvl1pPr>
            <a:lvl2pPr lvl="1" algn="ctr" rtl="0">
              <a:spcBef>
                <a:spcPts val="0"/>
              </a:spcBef>
              <a:spcAft>
                <a:spcPts val="0"/>
              </a:spcAft>
              <a:buSzPts val="1100"/>
              <a:buNone/>
              <a:defRPr sz="1467"/>
            </a:lvl2pPr>
            <a:lvl3pPr lvl="2" algn="ctr" rtl="0">
              <a:spcBef>
                <a:spcPts val="0"/>
              </a:spcBef>
              <a:spcAft>
                <a:spcPts val="0"/>
              </a:spcAft>
              <a:buSzPts val="1100"/>
              <a:buNone/>
              <a:defRPr sz="1467"/>
            </a:lvl3pPr>
            <a:lvl4pPr lvl="3" algn="ctr" rtl="0">
              <a:spcBef>
                <a:spcPts val="0"/>
              </a:spcBef>
              <a:spcAft>
                <a:spcPts val="0"/>
              </a:spcAft>
              <a:buSzPts val="1100"/>
              <a:buNone/>
              <a:defRPr sz="1467"/>
            </a:lvl4pPr>
            <a:lvl5pPr lvl="4" algn="ctr" rtl="0">
              <a:spcBef>
                <a:spcPts val="0"/>
              </a:spcBef>
              <a:spcAft>
                <a:spcPts val="0"/>
              </a:spcAft>
              <a:buSzPts val="1100"/>
              <a:buNone/>
              <a:defRPr sz="1467"/>
            </a:lvl5pPr>
            <a:lvl6pPr lvl="5" algn="ctr" rtl="0">
              <a:spcBef>
                <a:spcPts val="0"/>
              </a:spcBef>
              <a:spcAft>
                <a:spcPts val="0"/>
              </a:spcAft>
              <a:buSzPts val="1100"/>
              <a:buNone/>
              <a:defRPr sz="1467"/>
            </a:lvl6pPr>
            <a:lvl7pPr lvl="6" algn="ctr" rtl="0">
              <a:spcBef>
                <a:spcPts val="0"/>
              </a:spcBef>
              <a:spcAft>
                <a:spcPts val="0"/>
              </a:spcAft>
              <a:buSzPts val="1100"/>
              <a:buNone/>
              <a:defRPr sz="1467"/>
            </a:lvl7pPr>
            <a:lvl8pPr lvl="7" algn="ctr" rtl="0">
              <a:spcBef>
                <a:spcPts val="0"/>
              </a:spcBef>
              <a:spcAft>
                <a:spcPts val="0"/>
              </a:spcAft>
              <a:buSzPts val="1100"/>
              <a:buNone/>
              <a:defRPr sz="1467"/>
            </a:lvl8pPr>
            <a:lvl9pPr lvl="8" algn="ctr" rtl="0">
              <a:spcBef>
                <a:spcPts val="0"/>
              </a:spcBef>
              <a:spcAft>
                <a:spcPts val="0"/>
              </a:spcAft>
              <a:buSzPts val="1100"/>
              <a:buNone/>
              <a:defRPr sz="1467"/>
            </a:lvl9pPr>
          </a:lstStyle>
          <a:p>
            <a:endParaRPr/>
          </a:p>
        </p:txBody>
      </p:sp>
      <p:sp>
        <p:nvSpPr>
          <p:cNvPr id="63" name="Google Shape;63;p8"/>
          <p:cNvSpPr txBox="1">
            <a:spLocks noGrp="1"/>
          </p:cNvSpPr>
          <p:nvPr>
            <p:ph type="subTitle" idx="3"/>
          </p:nvPr>
        </p:nvSpPr>
        <p:spPr>
          <a:xfrm>
            <a:off x="1788067" y="3232233"/>
            <a:ext cx="3828400" cy="5644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None/>
              <a:defRPr sz="1867">
                <a:latin typeface="Raleway ExtraBold"/>
                <a:ea typeface="Raleway ExtraBold"/>
                <a:cs typeface="Raleway ExtraBold"/>
                <a:sym typeface="Raleway ExtraBold"/>
              </a:defRPr>
            </a:lvl1pPr>
            <a:lvl2pPr lvl="1" algn="ctr" rtl="0">
              <a:lnSpc>
                <a:spcPct val="100000"/>
              </a:lnSpc>
              <a:spcBef>
                <a:spcPts val="2133"/>
              </a:spcBef>
              <a:spcAft>
                <a:spcPts val="0"/>
              </a:spcAft>
              <a:buNone/>
              <a:defRPr>
                <a:latin typeface="Raleway ExtraBold"/>
                <a:ea typeface="Raleway ExtraBold"/>
                <a:cs typeface="Raleway ExtraBold"/>
                <a:sym typeface="Raleway ExtraBold"/>
              </a:defRPr>
            </a:lvl2pPr>
            <a:lvl3pPr lvl="2" algn="ctr" rtl="0">
              <a:lnSpc>
                <a:spcPct val="100000"/>
              </a:lnSpc>
              <a:spcBef>
                <a:spcPts val="2133"/>
              </a:spcBef>
              <a:spcAft>
                <a:spcPts val="0"/>
              </a:spcAft>
              <a:buNone/>
              <a:defRPr>
                <a:latin typeface="Raleway ExtraBold"/>
                <a:ea typeface="Raleway ExtraBold"/>
                <a:cs typeface="Raleway ExtraBold"/>
                <a:sym typeface="Raleway ExtraBold"/>
              </a:defRPr>
            </a:lvl3pPr>
            <a:lvl4pPr lvl="3" algn="ctr" rtl="0">
              <a:lnSpc>
                <a:spcPct val="100000"/>
              </a:lnSpc>
              <a:spcBef>
                <a:spcPts val="2133"/>
              </a:spcBef>
              <a:spcAft>
                <a:spcPts val="0"/>
              </a:spcAft>
              <a:buNone/>
              <a:defRPr>
                <a:latin typeface="Raleway ExtraBold"/>
                <a:ea typeface="Raleway ExtraBold"/>
                <a:cs typeface="Raleway ExtraBold"/>
                <a:sym typeface="Raleway ExtraBold"/>
              </a:defRPr>
            </a:lvl4pPr>
            <a:lvl5pPr lvl="4" algn="ctr" rtl="0">
              <a:lnSpc>
                <a:spcPct val="100000"/>
              </a:lnSpc>
              <a:spcBef>
                <a:spcPts val="2133"/>
              </a:spcBef>
              <a:spcAft>
                <a:spcPts val="0"/>
              </a:spcAft>
              <a:buNone/>
              <a:defRPr>
                <a:latin typeface="Raleway ExtraBold"/>
                <a:ea typeface="Raleway ExtraBold"/>
                <a:cs typeface="Raleway ExtraBold"/>
                <a:sym typeface="Raleway ExtraBold"/>
              </a:defRPr>
            </a:lvl5pPr>
            <a:lvl6pPr lvl="5" algn="ctr" rtl="0">
              <a:lnSpc>
                <a:spcPct val="100000"/>
              </a:lnSpc>
              <a:spcBef>
                <a:spcPts val="2133"/>
              </a:spcBef>
              <a:spcAft>
                <a:spcPts val="0"/>
              </a:spcAft>
              <a:buNone/>
              <a:defRPr>
                <a:latin typeface="Raleway ExtraBold"/>
                <a:ea typeface="Raleway ExtraBold"/>
                <a:cs typeface="Raleway ExtraBold"/>
                <a:sym typeface="Raleway ExtraBold"/>
              </a:defRPr>
            </a:lvl6pPr>
            <a:lvl7pPr lvl="6" algn="ctr" rtl="0">
              <a:lnSpc>
                <a:spcPct val="100000"/>
              </a:lnSpc>
              <a:spcBef>
                <a:spcPts val="2133"/>
              </a:spcBef>
              <a:spcAft>
                <a:spcPts val="0"/>
              </a:spcAft>
              <a:buNone/>
              <a:defRPr>
                <a:latin typeface="Raleway ExtraBold"/>
                <a:ea typeface="Raleway ExtraBold"/>
                <a:cs typeface="Raleway ExtraBold"/>
                <a:sym typeface="Raleway ExtraBold"/>
              </a:defRPr>
            </a:lvl7pPr>
            <a:lvl8pPr lvl="7" algn="ctr" rtl="0">
              <a:lnSpc>
                <a:spcPct val="100000"/>
              </a:lnSpc>
              <a:spcBef>
                <a:spcPts val="2133"/>
              </a:spcBef>
              <a:spcAft>
                <a:spcPts val="0"/>
              </a:spcAft>
              <a:buNone/>
              <a:defRPr>
                <a:latin typeface="Raleway ExtraBold"/>
                <a:ea typeface="Raleway ExtraBold"/>
                <a:cs typeface="Raleway ExtraBold"/>
                <a:sym typeface="Raleway ExtraBold"/>
              </a:defRPr>
            </a:lvl8pPr>
            <a:lvl9pPr lvl="8" algn="ctr" rtl="0">
              <a:lnSpc>
                <a:spcPct val="100000"/>
              </a:lnSpc>
              <a:spcBef>
                <a:spcPts val="2133"/>
              </a:spcBef>
              <a:spcAft>
                <a:spcPts val="2133"/>
              </a:spcAft>
              <a:buNone/>
              <a:defRPr>
                <a:latin typeface="Raleway ExtraBold"/>
                <a:ea typeface="Raleway ExtraBold"/>
                <a:cs typeface="Raleway ExtraBold"/>
                <a:sym typeface="Raleway ExtraBold"/>
              </a:defRPr>
            </a:lvl9pPr>
          </a:lstStyle>
          <a:p>
            <a:endParaRPr/>
          </a:p>
        </p:txBody>
      </p:sp>
      <p:sp>
        <p:nvSpPr>
          <p:cNvPr id="64" name="Google Shape;64;p8"/>
          <p:cNvSpPr txBox="1">
            <a:spLocks noGrp="1"/>
          </p:cNvSpPr>
          <p:nvPr>
            <p:ph type="subTitle" idx="4"/>
          </p:nvPr>
        </p:nvSpPr>
        <p:spPr>
          <a:xfrm>
            <a:off x="1788051" y="3688169"/>
            <a:ext cx="38284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Tree>
    <p:extLst>
      <p:ext uri="{BB962C8B-B14F-4D97-AF65-F5344CB8AC3E}">
        <p14:creationId xmlns:p14="http://schemas.microsoft.com/office/powerpoint/2010/main" val="3744715473"/>
      </p:ext>
    </p:extLst>
  </p:cSld>
  <p:clrMapOvr>
    <a:masterClrMapping/>
  </p:clrMapOvr>
</p:sldLayout>
</file>

<file path=ppt/slideLayouts/slideLayout591.xml><?xml version="1.0" encoding="utf-8"?>
<p:sldLayout xmlns:a="http://schemas.openxmlformats.org/drawingml/2006/main" xmlns:r="http://schemas.openxmlformats.org/officeDocument/2006/relationships" xmlns:p="http://schemas.openxmlformats.org/presentationml/2006/main" matchingName="Three columns">
  <p:cSld name="Three columns">
    <p:bg>
      <p:bgPr>
        <a:solidFill>
          <a:srgbClr val="F3F3F3"/>
        </a:solidFill>
        <a:effectLst/>
      </p:bgPr>
    </p:bg>
    <p:spTree>
      <p:nvGrpSpPr>
        <p:cNvPr id="1" name="Shape 65"/>
        <p:cNvGrpSpPr/>
        <p:nvPr/>
      </p:nvGrpSpPr>
      <p:grpSpPr>
        <a:xfrm>
          <a:off x="0" y="0"/>
          <a:ext cx="0" cy="0"/>
          <a:chOff x="0" y="0"/>
          <a:chExt cx="0" cy="0"/>
        </a:xfrm>
      </p:grpSpPr>
      <p:grpSp>
        <p:nvGrpSpPr>
          <p:cNvPr id="66" name="Google Shape;66;p9"/>
          <p:cNvGrpSpPr/>
          <p:nvPr/>
        </p:nvGrpSpPr>
        <p:grpSpPr>
          <a:xfrm rot="10800000">
            <a:off x="0" y="382"/>
            <a:ext cx="12229085" cy="3442268"/>
            <a:chOff x="0" y="2561799"/>
            <a:chExt cx="9171814" cy="2581701"/>
          </a:xfrm>
        </p:grpSpPr>
        <p:pic>
          <p:nvPicPr>
            <p:cNvPr id="67" name="Google Shape;67;p9"/>
            <p:cNvPicPr preferRelativeResize="0"/>
            <p:nvPr/>
          </p:nvPicPr>
          <p:blipFill>
            <a:blip r:embed="rId2">
              <a:alphaModFix/>
            </a:blip>
            <a:stretch>
              <a:fillRect/>
            </a:stretch>
          </p:blipFill>
          <p:spPr>
            <a:xfrm>
              <a:off x="0" y="2561799"/>
              <a:ext cx="4589700" cy="2581701"/>
            </a:xfrm>
            <a:prstGeom prst="rect">
              <a:avLst/>
            </a:prstGeom>
            <a:noFill/>
            <a:ln>
              <a:noFill/>
            </a:ln>
          </p:spPr>
        </p:pic>
        <p:pic>
          <p:nvPicPr>
            <p:cNvPr id="68" name="Google Shape;68;p9"/>
            <p:cNvPicPr preferRelativeResize="0"/>
            <p:nvPr/>
          </p:nvPicPr>
          <p:blipFill>
            <a:blip r:embed="rId2">
              <a:alphaModFix/>
            </a:blip>
            <a:stretch>
              <a:fillRect/>
            </a:stretch>
          </p:blipFill>
          <p:spPr>
            <a:xfrm flipH="1">
              <a:off x="4582114" y="2561799"/>
              <a:ext cx="4589700" cy="2581701"/>
            </a:xfrm>
            <a:prstGeom prst="rect">
              <a:avLst/>
            </a:prstGeom>
            <a:noFill/>
            <a:ln>
              <a:noFill/>
            </a:ln>
          </p:spPr>
        </p:pic>
      </p:grpSp>
      <p:sp>
        <p:nvSpPr>
          <p:cNvPr id="69" name="Google Shape;69;p9"/>
          <p:cNvSpPr/>
          <p:nvPr/>
        </p:nvSpPr>
        <p:spPr>
          <a:xfrm rot="10800000">
            <a:off x="970200" y="1770863"/>
            <a:ext cx="10251600" cy="4403600"/>
          </a:xfrm>
          <a:prstGeom prst="rect">
            <a:avLst/>
          </a:prstGeom>
          <a:solidFill>
            <a:srgbClr val="FFFFFF"/>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grpSp>
        <p:nvGrpSpPr>
          <p:cNvPr id="70" name="Google Shape;70;p9"/>
          <p:cNvGrpSpPr/>
          <p:nvPr/>
        </p:nvGrpSpPr>
        <p:grpSpPr>
          <a:xfrm rot="10800000">
            <a:off x="1787409" y="0"/>
            <a:ext cx="8691353" cy="3175243"/>
            <a:chOff x="-2" y="1810675"/>
            <a:chExt cx="9164227" cy="3348000"/>
          </a:xfrm>
        </p:grpSpPr>
        <p:pic>
          <p:nvPicPr>
            <p:cNvPr id="71" name="Google Shape;71;p9"/>
            <p:cNvPicPr preferRelativeResize="0"/>
            <p:nvPr/>
          </p:nvPicPr>
          <p:blipFill rotWithShape="1">
            <a:blip r:embed="rId3">
              <a:alphaModFix/>
            </a:blip>
            <a:srcRect l="22887"/>
            <a:stretch/>
          </p:blipFill>
          <p:spPr>
            <a:xfrm>
              <a:off x="-2" y="1810675"/>
              <a:ext cx="4589700" cy="3348000"/>
            </a:xfrm>
            <a:prstGeom prst="rect">
              <a:avLst/>
            </a:prstGeom>
            <a:noFill/>
            <a:ln>
              <a:noFill/>
            </a:ln>
          </p:spPr>
        </p:pic>
        <p:pic>
          <p:nvPicPr>
            <p:cNvPr id="72" name="Google Shape;72;p9"/>
            <p:cNvPicPr preferRelativeResize="0"/>
            <p:nvPr/>
          </p:nvPicPr>
          <p:blipFill rotWithShape="1">
            <a:blip r:embed="rId3">
              <a:alphaModFix/>
            </a:blip>
            <a:srcRect l="22887"/>
            <a:stretch/>
          </p:blipFill>
          <p:spPr>
            <a:xfrm flipH="1">
              <a:off x="4574526" y="1810675"/>
              <a:ext cx="4589700" cy="3348000"/>
            </a:xfrm>
            <a:prstGeom prst="rect">
              <a:avLst/>
            </a:prstGeom>
            <a:noFill/>
            <a:ln>
              <a:noFill/>
            </a:ln>
          </p:spPr>
        </p:pic>
      </p:grpSp>
      <p:sp>
        <p:nvSpPr>
          <p:cNvPr id="73" name="Google Shape;73;p9"/>
          <p:cNvSpPr txBox="1">
            <a:spLocks noGrp="1"/>
          </p:cNvSpPr>
          <p:nvPr>
            <p:ph type="subTitle" idx="1"/>
          </p:nvPr>
        </p:nvSpPr>
        <p:spPr>
          <a:xfrm>
            <a:off x="1843409" y="4067333"/>
            <a:ext cx="2362800" cy="5644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None/>
              <a:defRPr sz="1867">
                <a:latin typeface="Raleway ExtraBold"/>
                <a:ea typeface="Raleway ExtraBold"/>
                <a:cs typeface="Raleway ExtraBold"/>
                <a:sym typeface="Raleway ExtraBold"/>
              </a:defRPr>
            </a:lvl1pPr>
            <a:lvl2pPr lvl="1" algn="ctr" rtl="0">
              <a:lnSpc>
                <a:spcPct val="100000"/>
              </a:lnSpc>
              <a:spcBef>
                <a:spcPts val="2133"/>
              </a:spcBef>
              <a:spcAft>
                <a:spcPts val="0"/>
              </a:spcAft>
              <a:buNone/>
              <a:defRPr>
                <a:latin typeface="Raleway ExtraBold"/>
                <a:ea typeface="Raleway ExtraBold"/>
                <a:cs typeface="Raleway ExtraBold"/>
                <a:sym typeface="Raleway ExtraBold"/>
              </a:defRPr>
            </a:lvl2pPr>
            <a:lvl3pPr lvl="2" algn="ctr" rtl="0">
              <a:lnSpc>
                <a:spcPct val="100000"/>
              </a:lnSpc>
              <a:spcBef>
                <a:spcPts val="2133"/>
              </a:spcBef>
              <a:spcAft>
                <a:spcPts val="0"/>
              </a:spcAft>
              <a:buNone/>
              <a:defRPr>
                <a:latin typeface="Raleway ExtraBold"/>
                <a:ea typeface="Raleway ExtraBold"/>
                <a:cs typeface="Raleway ExtraBold"/>
                <a:sym typeface="Raleway ExtraBold"/>
              </a:defRPr>
            </a:lvl3pPr>
            <a:lvl4pPr lvl="3" algn="ctr" rtl="0">
              <a:lnSpc>
                <a:spcPct val="100000"/>
              </a:lnSpc>
              <a:spcBef>
                <a:spcPts val="2133"/>
              </a:spcBef>
              <a:spcAft>
                <a:spcPts val="0"/>
              </a:spcAft>
              <a:buNone/>
              <a:defRPr>
                <a:latin typeface="Raleway ExtraBold"/>
                <a:ea typeface="Raleway ExtraBold"/>
                <a:cs typeface="Raleway ExtraBold"/>
                <a:sym typeface="Raleway ExtraBold"/>
              </a:defRPr>
            </a:lvl4pPr>
            <a:lvl5pPr lvl="4" algn="ctr" rtl="0">
              <a:lnSpc>
                <a:spcPct val="100000"/>
              </a:lnSpc>
              <a:spcBef>
                <a:spcPts val="2133"/>
              </a:spcBef>
              <a:spcAft>
                <a:spcPts val="0"/>
              </a:spcAft>
              <a:buNone/>
              <a:defRPr>
                <a:latin typeface="Raleway ExtraBold"/>
                <a:ea typeface="Raleway ExtraBold"/>
                <a:cs typeface="Raleway ExtraBold"/>
                <a:sym typeface="Raleway ExtraBold"/>
              </a:defRPr>
            </a:lvl5pPr>
            <a:lvl6pPr lvl="5" algn="ctr" rtl="0">
              <a:lnSpc>
                <a:spcPct val="100000"/>
              </a:lnSpc>
              <a:spcBef>
                <a:spcPts val="2133"/>
              </a:spcBef>
              <a:spcAft>
                <a:spcPts val="0"/>
              </a:spcAft>
              <a:buNone/>
              <a:defRPr>
                <a:latin typeface="Raleway ExtraBold"/>
                <a:ea typeface="Raleway ExtraBold"/>
                <a:cs typeface="Raleway ExtraBold"/>
                <a:sym typeface="Raleway ExtraBold"/>
              </a:defRPr>
            </a:lvl6pPr>
            <a:lvl7pPr lvl="6" algn="ctr" rtl="0">
              <a:lnSpc>
                <a:spcPct val="100000"/>
              </a:lnSpc>
              <a:spcBef>
                <a:spcPts val="2133"/>
              </a:spcBef>
              <a:spcAft>
                <a:spcPts val="0"/>
              </a:spcAft>
              <a:buNone/>
              <a:defRPr>
                <a:latin typeface="Raleway ExtraBold"/>
                <a:ea typeface="Raleway ExtraBold"/>
                <a:cs typeface="Raleway ExtraBold"/>
                <a:sym typeface="Raleway ExtraBold"/>
              </a:defRPr>
            </a:lvl7pPr>
            <a:lvl8pPr lvl="7" algn="ctr" rtl="0">
              <a:lnSpc>
                <a:spcPct val="100000"/>
              </a:lnSpc>
              <a:spcBef>
                <a:spcPts val="2133"/>
              </a:spcBef>
              <a:spcAft>
                <a:spcPts val="0"/>
              </a:spcAft>
              <a:buNone/>
              <a:defRPr>
                <a:latin typeface="Raleway ExtraBold"/>
                <a:ea typeface="Raleway ExtraBold"/>
                <a:cs typeface="Raleway ExtraBold"/>
                <a:sym typeface="Raleway ExtraBold"/>
              </a:defRPr>
            </a:lvl8pPr>
            <a:lvl9pPr lvl="8" algn="ctr" rtl="0">
              <a:lnSpc>
                <a:spcPct val="100000"/>
              </a:lnSpc>
              <a:spcBef>
                <a:spcPts val="2133"/>
              </a:spcBef>
              <a:spcAft>
                <a:spcPts val="2133"/>
              </a:spcAft>
              <a:buNone/>
              <a:defRPr>
                <a:latin typeface="Raleway ExtraBold"/>
                <a:ea typeface="Raleway ExtraBold"/>
                <a:cs typeface="Raleway ExtraBold"/>
                <a:sym typeface="Raleway ExtraBold"/>
              </a:defRPr>
            </a:lvl9pPr>
          </a:lstStyle>
          <a:p>
            <a:endParaRPr/>
          </a:p>
        </p:txBody>
      </p:sp>
      <p:sp>
        <p:nvSpPr>
          <p:cNvPr id="74" name="Google Shape;74;p9"/>
          <p:cNvSpPr txBox="1">
            <a:spLocks noGrp="1"/>
          </p:cNvSpPr>
          <p:nvPr>
            <p:ph type="subTitle" idx="2"/>
          </p:nvPr>
        </p:nvSpPr>
        <p:spPr>
          <a:xfrm>
            <a:off x="1843400" y="4382768"/>
            <a:ext cx="23628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75" name="Google Shape;75;p9"/>
          <p:cNvSpPr txBox="1">
            <a:spLocks noGrp="1"/>
          </p:cNvSpPr>
          <p:nvPr>
            <p:ph type="subTitle" idx="3"/>
          </p:nvPr>
        </p:nvSpPr>
        <p:spPr>
          <a:xfrm>
            <a:off x="4932876" y="4067333"/>
            <a:ext cx="2362800" cy="5644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None/>
              <a:defRPr sz="1867">
                <a:latin typeface="Raleway ExtraBold"/>
                <a:ea typeface="Raleway ExtraBold"/>
                <a:cs typeface="Raleway ExtraBold"/>
                <a:sym typeface="Raleway ExtraBold"/>
              </a:defRPr>
            </a:lvl1pPr>
            <a:lvl2pPr lvl="1" algn="ctr" rtl="0">
              <a:lnSpc>
                <a:spcPct val="100000"/>
              </a:lnSpc>
              <a:spcBef>
                <a:spcPts val="2133"/>
              </a:spcBef>
              <a:spcAft>
                <a:spcPts val="0"/>
              </a:spcAft>
              <a:buNone/>
              <a:defRPr>
                <a:latin typeface="Raleway ExtraBold"/>
                <a:ea typeface="Raleway ExtraBold"/>
                <a:cs typeface="Raleway ExtraBold"/>
                <a:sym typeface="Raleway ExtraBold"/>
              </a:defRPr>
            </a:lvl2pPr>
            <a:lvl3pPr lvl="2" algn="ctr" rtl="0">
              <a:lnSpc>
                <a:spcPct val="100000"/>
              </a:lnSpc>
              <a:spcBef>
                <a:spcPts val="2133"/>
              </a:spcBef>
              <a:spcAft>
                <a:spcPts val="0"/>
              </a:spcAft>
              <a:buNone/>
              <a:defRPr>
                <a:latin typeface="Raleway ExtraBold"/>
                <a:ea typeface="Raleway ExtraBold"/>
                <a:cs typeface="Raleway ExtraBold"/>
                <a:sym typeface="Raleway ExtraBold"/>
              </a:defRPr>
            </a:lvl3pPr>
            <a:lvl4pPr lvl="3" algn="ctr" rtl="0">
              <a:lnSpc>
                <a:spcPct val="100000"/>
              </a:lnSpc>
              <a:spcBef>
                <a:spcPts val="2133"/>
              </a:spcBef>
              <a:spcAft>
                <a:spcPts val="0"/>
              </a:spcAft>
              <a:buNone/>
              <a:defRPr>
                <a:latin typeface="Raleway ExtraBold"/>
                <a:ea typeface="Raleway ExtraBold"/>
                <a:cs typeface="Raleway ExtraBold"/>
                <a:sym typeface="Raleway ExtraBold"/>
              </a:defRPr>
            </a:lvl4pPr>
            <a:lvl5pPr lvl="4" algn="ctr" rtl="0">
              <a:lnSpc>
                <a:spcPct val="100000"/>
              </a:lnSpc>
              <a:spcBef>
                <a:spcPts val="2133"/>
              </a:spcBef>
              <a:spcAft>
                <a:spcPts val="0"/>
              </a:spcAft>
              <a:buNone/>
              <a:defRPr>
                <a:latin typeface="Raleway ExtraBold"/>
                <a:ea typeface="Raleway ExtraBold"/>
                <a:cs typeface="Raleway ExtraBold"/>
                <a:sym typeface="Raleway ExtraBold"/>
              </a:defRPr>
            </a:lvl5pPr>
            <a:lvl6pPr lvl="5" algn="ctr" rtl="0">
              <a:lnSpc>
                <a:spcPct val="100000"/>
              </a:lnSpc>
              <a:spcBef>
                <a:spcPts val="2133"/>
              </a:spcBef>
              <a:spcAft>
                <a:spcPts val="0"/>
              </a:spcAft>
              <a:buNone/>
              <a:defRPr>
                <a:latin typeface="Raleway ExtraBold"/>
                <a:ea typeface="Raleway ExtraBold"/>
                <a:cs typeface="Raleway ExtraBold"/>
                <a:sym typeface="Raleway ExtraBold"/>
              </a:defRPr>
            </a:lvl6pPr>
            <a:lvl7pPr lvl="6" algn="ctr" rtl="0">
              <a:lnSpc>
                <a:spcPct val="100000"/>
              </a:lnSpc>
              <a:spcBef>
                <a:spcPts val="2133"/>
              </a:spcBef>
              <a:spcAft>
                <a:spcPts val="0"/>
              </a:spcAft>
              <a:buNone/>
              <a:defRPr>
                <a:latin typeface="Raleway ExtraBold"/>
                <a:ea typeface="Raleway ExtraBold"/>
                <a:cs typeface="Raleway ExtraBold"/>
                <a:sym typeface="Raleway ExtraBold"/>
              </a:defRPr>
            </a:lvl7pPr>
            <a:lvl8pPr lvl="7" algn="ctr" rtl="0">
              <a:lnSpc>
                <a:spcPct val="100000"/>
              </a:lnSpc>
              <a:spcBef>
                <a:spcPts val="2133"/>
              </a:spcBef>
              <a:spcAft>
                <a:spcPts val="0"/>
              </a:spcAft>
              <a:buNone/>
              <a:defRPr>
                <a:latin typeface="Raleway ExtraBold"/>
                <a:ea typeface="Raleway ExtraBold"/>
                <a:cs typeface="Raleway ExtraBold"/>
                <a:sym typeface="Raleway ExtraBold"/>
              </a:defRPr>
            </a:lvl8pPr>
            <a:lvl9pPr lvl="8" algn="ctr" rtl="0">
              <a:lnSpc>
                <a:spcPct val="100000"/>
              </a:lnSpc>
              <a:spcBef>
                <a:spcPts val="2133"/>
              </a:spcBef>
              <a:spcAft>
                <a:spcPts val="2133"/>
              </a:spcAft>
              <a:buNone/>
              <a:defRPr>
                <a:latin typeface="Raleway ExtraBold"/>
                <a:ea typeface="Raleway ExtraBold"/>
                <a:cs typeface="Raleway ExtraBold"/>
                <a:sym typeface="Raleway ExtraBold"/>
              </a:defRPr>
            </a:lvl9pPr>
          </a:lstStyle>
          <a:p>
            <a:endParaRPr/>
          </a:p>
        </p:txBody>
      </p:sp>
      <p:sp>
        <p:nvSpPr>
          <p:cNvPr id="76" name="Google Shape;76;p9"/>
          <p:cNvSpPr txBox="1">
            <a:spLocks noGrp="1"/>
          </p:cNvSpPr>
          <p:nvPr>
            <p:ph type="subTitle" idx="4"/>
          </p:nvPr>
        </p:nvSpPr>
        <p:spPr>
          <a:xfrm>
            <a:off x="4932867" y="4382768"/>
            <a:ext cx="23628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77" name="Google Shape;77;p9"/>
          <p:cNvSpPr txBox="1">
            <a:spLocks noGrp="1"/>
          </p:cNvSpPr>
          <p:nvPr>
            <p:ph type="subTitle" idx="5"/>
          </p:nvPr>
        </p:nvSpPr>
        <p:spPr>
          <a:xfrm>
            <a:off x="8022343" y="4067333"/>
            <a:ext cx="2362800" cy="5644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None/>
              <a:defRPr sz="1867">
                <a:latin typeface="Raleway ExtraBold"/>
                <a:ea typeface="Raleway ExtraBold"/>
                <a:cs typeface="Raleway ExtraBold"/>
                <a:sym typeface="Raleway ExtraBold"/>
              </a:defRPr>
            </a:lvl1pPr>
            <a:lvl2pPr lvl="1" algn="ctr" rtl="0">
              <a:lnSpc>
                <a:spcPct val="100000"/>
              </a:lnSpc>
              <a:spcBef>
                <a:spcPts val="2133"/>
              </a:spcBef>
              <a:spcAft>
                <a:spcPts val="0"/>
              </a:spcAft>
              <a:buNone/>
              <a:defRPr>
                <a:latin typeface="Raleway ExtraBold"/>
                <a:ea typeface="Raleway ExtraBold"/>
                <a:cs typeface="Raleway ExtraBold"/>
                <a:sym typeface="Raleway ExtraBold"/>
              </a:defRPr>
            </a:lvl2pPr>
            <a:lvl3pPr lvl="2" algn="ctr" rtl="0">
              <a:lnSpc>
                <a:spcPct val="100000"/>
              </a:lnSpc>
              <a:spcBef>
                <a:spcPts val="2133"/>
              </a:spcBef>
              <a:spcAft>
                <a:spcPts val="0"/>
              </a:spcAft>
              <a:buNone/>
              <a:defRPr>
                <a:latin typeface="Raleway ExtraBold"/>
                <a:ea typeface="Raleway ExtraBold"/>
                <a:cs typeface="Raleway ExtraBold"/>
                <a:sym typeface="Raleway ExtraBold"/>
              </a:defRPr>
            </a:lvl3pPr>
            <a:lvl4pPr lvl="3" algn="ctr" rtl="0">
              <a:lnSpc>
                <a:spcPct val="100000"/>
              </a:lnSpc>
              <a:spcBef>
                <a:spcPts val="2133"/>
              </a:spcBef>
              <a:spcAft>
                <a:spcPts val="0"/>
              </a:spcAft>
              <a:buNone/>
              <a:defRPr>
                <a:latin typeface="Raleway ExtraBold"/>
                <a:ea typeface="Raleway ExtraBold"/>
                <a:cs typeface="Raleway ExtraBold"/>
                <a:sym typeface="Raleway ExtraBold"/>
              </a:defRPr>
            </a:lvl4pPr>
            <a:lvl5pPr lvl="4" algn="ctr" rtl="0">
              <a:lnSpc>
                <a:spcPct val="100000"/>
              </a:lnSpc>
              <a:spcBef>
                <a:spcPts val="2133"/>
              </a:spcBef>
              <a:spcAft>
                <a:spcPts val="0"/>
              </a:spcAft>
              <a:buNone/>
              <a:defRPr>
                <a:latin typeface="Raleway ExtraBold"/>
                <a:ea typeface="Raleway ExtraBold"/>
                <a:cs typeface="Raleway ExtraBold"/>
                <a:sym typeface="Raleway ExtraBold"/>
              </a:defRPr>
            </a:lvl5pPr>
            <a:lvl6pPr lvl="5" algn="ctr" rtl="0">
              <a:lnSpc>
                <a:spcPct val="100000"/>
              </a:lnSpc>
              <a:spcBef>
                <a:spcPts val="2133"/>
              </a:spcBef>
              <a:spcAft>
                <a:spcPts val="0"/>
              </a:spcAft>
              <a:buNone/>
              <a:defRPr>
                <a:latin typeface="Raleway ExtraBold"/>
                <a:ea typeface="Raleway ExtraBold"/>
                <a:cs typeface="Raleway ExtraBold"/>
                <a:sym typeface="Raleway ExtraBold"/>
              </a:defRPr>
            </a:lvl6pPr>
            <a:lvl7pPr lvl="6" algn="ctr" rtl="0">
              <a:lnSpc>
                <a:spcPct val="100000"/>
              </a:lnSpc>
              <a:spcBef>
                <a:spcPts val="2133"/>
              </a:spcBef>
              <a:spcAft>
                <a:spcPts val="0"/>
              </a:spcAft>
              <a:buNone/>
              <a:defRPr>
                <a:latin typeface="Raleway ExtraBold"/>
                <a:ea typeface="Raleway ExtraBold"/>
                <a:cs typeface="Raleway ExtraBold"/>
                <a:sym typeface="Raleway ExtraBold"/>
              </a:defRPr>
            </a:lvl7pPr>
            <a:lvl8pPr lvl="7" algn="ctr" rtl="0">
              <a:lnSpc>
                <a:spcPct val="100000"/>
              </a:lnSpc>
              <a:spcBef>
                <a:spcPts val="2133"/>
              </a:spcBef>
              <a:spcAft>
                <a:spcPts val="0"/>
              </a:spcAft>
              <a:buNone/>
              <a:defRPr>
                <a:latin typeface="Raleway ExtraBold"/>
                <a:ea typeface="Raleway ExtraBold"/>
                <a:cs typeface="Raleway ExtraBold"/>
                <a:sym typeface="Raleway ExtraBold"/>
              </a:defRPr>
            </a:lvl8pPr>
            <a:lvl9pPr lvl="8" algn="ctr" rtl="0">
              <a:lnSpc>
                <a:spcPct val="100000"/>
              </a:lnSpc>
              <a:spcBef>
                <a:spcPts val="2133"/>
              </a:spcBef>
              <a:spcAft>
                <a:spcPts val="2133"/>
              </a:spcAft>
              <a:buNone/>
              <a:defRPr>
                <a:latin typeface="Raleway ExtraBold"/>
                <a:ea typeface="Raleway ExtraBold"/>
                <a:cs typeface="Raleway ExtraBold"/>
                <a:sym typeface="Raleway ExtraBold"/>
              </a:defRPr>
            </a:lvl9pPr>
          </a:lstStyle>
          <a:p>
            <a:endParaRPr/>
          </a:p>
        </p:txBody>
      </p:sp>
      <p:sp>
        <p:nvSpPr>
          <p:cNvPr id="78" name="Google Shape;78;p9"/>
          <p:cNvSpPr txBox="1">
            <a:spLocks noGrp="1"/>
          </p:cNvSpPr>
          <p:nvPr>
            <p:ph type="subTitle" idx="6"/>
          </p:nvPr>
        </p:nvSpPr>
        <p:spPr>
          <a:xfrm>
            <a:off x="8022333" y="4382768"/>
            <a:ext cx="23628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79" name="Google Shape;79;p9"/>
          <p:cNvSpPr txBox="1">
            <a:spLocks noGrp="1"/>
          </p:cNvSpPr>
          <p:nvPr>
            <p:ph type="ctrTitle"/>
          </p:nvPr>
        </p:nvSpPr>
        <p:spPr>
          <a:xfrm>
            <a:off x="4209816" y="1939497"/>
            <a:ext cx="3772400" cy="1135600"/>
          </a:xfrm>
          <a:prstGeom prst="rect">
            <a:avLst/>
          </a:prstGeom>
        </p:spPr>
        <p:txBody>
          <a:bodyPr spcFirstLastPara="1" wrap="square" lIns="91425" tIns="91425" rIns="91425" bIns="91425" anchor="b" anchorCtr="0">
            <a:noAutofit/>
          </a:bodyPr>
          <a:lstStyle>
            <a:lvl1pPr lvl="0" algn="ctr" rtl="0">
              <a:spcBef>
                <a:spcPts val="0"/>
              </a:spcBef>
              <a:spcAft>
                <a:spcPts val="0"/>
              </a:spcAft>
              <a:buClr>
                <a:srgbClr val="EE4961"/>
              </a:buClr>
              <a:buSzPts val="2400"/>
              <a:buNone/>
              <a:defRPr sz="3200">
                <a:solidFill>
                  <a:srgbClr val="EE4961"/>
                </a:solidFill>
              </a:defRPr>
            </a:lvl1pPr>
            <a:lvl2pPr lvl="1" algn="ctr" rtl="0">
              <a:spcBef>
                <a:spcPts val="0"/>
              </a:spcBef>
              <a:spcAft>
                <a:spcPts val="0"/>
              </a:spcAft>
              <a:buSzPts val="1100"/>
              <a:buNone/>
              <a:defRPr sz="1467"/>
            </a:lvl2pPr>
            <a:lvl3pPr lvl="2" algn="ctr" rtl="0">
              <a:spcBef>
                <a:spcPts val="0"/>
              </a:spcBef>
              <a:spcAft>
                <a:spcPts val="0"/>
              </a:spcAft>
              <a:buSzPts val="1100"/>
              <a:buNone/>
              <a:defRPr sz="1467"/>
            </a:lvl3pPr>
            <a:lvl4pPr lvl="3" algn="ctr" rtl="0">
              <a:spcBef>
                <a:spcPts val="0"/>
              </a:spcBef>
              <a:spcAft>
                <a:spcPts val="0"/>
              </a:spcAft>
              <a:buSzPts val="1100"/>
              <a:buNone/>
              <a:defRPr sz="1467"/>
            </a:lvl4pPr>
            <a:lvl5pPr lvl="4" algn="ctr" rtl="0">
              <a:spcBef>
                <a:spcPts val="0"/>
              </a:spcBef>
              <a:spcAft>
                <a:spcPts val="0"/>
              </a:spcAft>
              <a:buSzPts val="1100"/>
              <a:buNone/>
              <a:defRPr sz="1467"/>
            </a:lvl5pPr>
            <a:lvl6pPr lvl="5" algn="ctr" rtl="0">
              <a:spcBef>
                <a:spcPts val="0"/>
              </a:spcBef>
              <a:spcAft>
                <a:spcPts val="0"/>
              </a:spcAft>
              <a:buSzPts val="1100"/>
              <a:buNone/>
              <a:defRPr sz="1467"/>
            </a:lvl6pPr>
            <a:lvl7pPr lvl="6" algn="ctr" rtl="0">
              <a:spcBef>
                <a:spcPts val="0"/>
              </a:spcBef>
              <a:spcAft>
                <a:spcPts val="0"/>
              </a:spcAft>
              <a:buSzPts val="1100"/>
              <a:buNone/>
              <a:defRPr sz="1467"/>
            </a:lvl7pPr>
            <a:lvl8pPr lvl="7" algn="ctr" rtl="0">
              <a:spcBef>
                <a:spcPts val="0"/>
              </a:spcBef>
              <a:spcAft>
                <a:spcPts val="0"/>
              </a:spcAft>
              <a:buSzPts val="1100"/>
              <a:buNone/>
              <a:defRPr sz="1467"/>
            </a:lvl8pPr>
            <a:lvl9pPr lvl="8" algn="ctr" rtl="0">
              <a:spcBef>
                <a:spcPts val="0"/>
              </a:spcBef>
              <a:spcAft>
                <a:spcPts val="0"/>
              </a:spcAft>
              <a:buSzPts val="1100"/>
              <a:buNone/>
              <a:defRPr sz="1467"/>
            </a:lvl9pPr>
          </a:lstStyle>
          <a:p>
            <a:endParaRPr/>
          </a:p>
        </p:txBody>
      </p:sp>
    </p:spTree>
    <p:extLst>
      <p:ext uri="{BB962C8B-B14F-4D97-AF65-F5344CB8AC3E}">
        <p14:creationId xmlns:p14="http://schemas.microsoft.com/office/powerpoint/2010/main" val="2019727945"/>
      </p:ext>
    </p:extLst>
  </p:cSld>
  <p:clrMapOvr>
    <a:masterClrMapping/>
  </p:clrMapOvr>
</p:sldLayout>
</file>

<file path=ppt/slideLayouts/slideLayout592.xml><?xml version="1.0" encoding="utf-8"?>
<p:sldLayout xmlns:a="http://schemas.openxmlformats.org/drawingml/2006/main" xmlns:r="http://schemas.openxmlformats.org/officeDocument/2006/relationships" xmlns:p="http://schemas.openxmlformats.org/presentationml/2006/main" matchingName="Quote ">
  <p:cSld name="Quote ">
    <p:bg>
      <p:bgPr>
        <a:blipFill>
          <a:blip r:embed="rId2">
            <a:alphaModFix/>
          </a:blip>
          <a:stretch>
            <a:fillRect/>
          </a:stretch>
        </a:blipFill>
        <a:effectLst/>
      </p:bgPr>
    </p:bg>
    <p:spTree>
      <p:nvGrpSpPr>
        <p:cNvPr id="1" name="Shape 80"/>
        <p:cNvGrpSpPr/>
        <p:nvPr/>
      </p:nvGrpSpPr>
      <p:grpSpPr>
        <a:xfrm>
          <a:off x="0" y="0"/>
          <a:ext cx="0" cy="0"/>
          <a:chOff x="0" y="0"/>
          <a:chExt cx="0" cy="0"/>
        </a:xfrm>
      </p:grpSpPr>
      <p:sp>
        <p:nvSpPr>
          <p:cNvPr id="81" name="Google Shape;81;p10"/>
          <p:cNvSpPr/>
          <p:nvPr/>
        </p:nvSpPr>
        <p:spPr>
          <a:xfrm>
            <a:off x="1466433" y="1756200"/>
            <a:ext cx="9176000" cy="3345600"/>
          </a:xfrm>
          <a:prstGeom prst="rect">
            <a:avLst/>
          </a:prstGeom>
          <a:solidFill>
            <a:srgbClr val="FFFFFF"/>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solidFill>
                <a:srgbClr val="FFFFFF"/>
              </a:solidFill>
            </a:endParaRPr>
          </a:p>
        </p:txBody>
      </p:sp>
      <p:pic>
        <p:nvPicPr>
          <p:cNvPr id="82" name="Google Shape;82;p10"/>
          <p:cNvPicPr preferRelativeResize="0"/>
          <p:nvPr/>
        </p:nvPicPr>
        <p:blipFill>
          <a:blip r:embed="rId3">
            <a:alphaModFix/>
          </a:blip>
          <a:stretch>
            <a:fillRect/>
          </a:stretch>
        </p:blipFill>
        <p:spPr>
          <a:xfrm>
            <a:off x="0" y="0"/>
            <a:ext cx="12192000" cy="6858000"/>
          </a:xfrm>
          <a:prstGeom prst="rect">
            <a:avLst/>
          </a:prstGeom>
          <a:noFill/>
          <a:ln>
            <a:noFill/>
          </a:ln>
        </p:spPr>
      </p:pic>
      <p:sp>
        <p:nvSpPr>
          <p:cNvPr id="83" name="Google Shape;83;p10"/>
          <p:cNvSpPr txBox="1">
            <a:spLocks noGrp="1"/>
          </p:cNvSpPr>
          <p:nvPr>
            <p:ph type="subTitle" idx="1"/>
          </p:nvPr>
        </p:nvSpPr>
        <p:spPr>
          <a:xfrm>
            <a:off x="4264200" y="2639967"/>
            <a:ext cx="3663600" cy="1435200"/>
          </a:xfrm>
          <a:prstGeom prst="rect">
            <a:avLst/>
          </a:prstGeom>
        </p:spPr>
        <p:txBody>
          <a:bodyPr spcFirstLastPara="1" wrap="square" lIns="91425" tIns="91425" rIns="91425" bIns="91425" anchor="b" anchorCtr="0">
            <a:noAutofit/>
          </a:bodyPr>
          <a:lstStyle>
            <a:lvl1pPr lvl="0" algn="ctr" rtl="0">
              <a:spcBef>
                <a:spcPts val="0"/>
              </a:spcBef>
              <a:spcAft>
                <a:spcPts val="0"/>
              </a:spcAft>
              <a:buNone/>
              <a:defRPr sz="1867"/>
            </a:lvl1pPr>
            <a:lvl2pPr lvl="1" algn="ctr" rtl="0">
              <a:spcBef>
                <a:spcPts val="2133"/>
              </a:spcBef>
              <a:spcAft>
                <a:spcPts val="0"/>
              </a:spcAft>
              <a:buNone/>
              <a:defRPr/>
            </a:lvl2pPr>
            <a:lvl3pPr lvl="2" algn="ctr" rtl="0">
              <a:spcBef>
                <a:spcPts val="2133"/>
              </a:spcBef>
              <a:spcAft>
                <a:spcPts val="0"/>
              </a:spcAft>
              <a:buNone/>
              <a:defRPr/>
            </a:lvl3pPr>
            <a:lvl4pPr lvl="3" algn="ctr" rtl="0">
              <a:spcBef>
                <a:spcPts val="2133"/>
              </a:spcBef>
              <a:spcAft>
                <a:spcPts val="0"/>
              </a:spcAft>
              <a:buNone/>
              <a:defRPr/>
            </a:lvl4pPr>
            <a:lvl5pPr lvl="4" algn="ctr" rtl="0">
              <a:spcBef>
                <a:spcPts val="2133"/>
              </a:spcBef>
              <a:spcAft>
                <a:spcPts val="0"/>
              </a:spcAft>
              <a:buNone/>
              <a:defRPr/>
            </a:lvl5pPr>
            <a:lvl6pPr lvl="5" algn="ctr" rtl="0">
              <a:spcBef>
                <a:spcPts val="2133"/>
              </a:spcBef>
              <a:spcAft>
                <a:spcPts val="0"/>
              </a:spcAft>
              <a:buNone/>
              <a:defRPr/>
            </a:lvl6pPr>
            <a:lvl7pPr lvl="6" algn="ctr" rtl="0">
              <a:spcBef>
                <a:spcPts val="2133"/>
              </a:spcBef>
              <a:spcAft>
                <a:spcPts val="0"/>
              </a:spcAft>
              <a:buNone/>
              <a:defRPr/>
            </a:lvl7pPr>
            <a:lvl8pPr lvl="7" algn="ctr" rtl="0">
              <a:spcBef>
                <a:spcPts val="2133"/>
              </a:spcBef>
              <a:spcAft>
                <a:spcPts val="0"/>
              </a:spcAft>
              <a:buNone/>
              <a:defRPr/>
            </a:lvl8pPr>
            <a:lvl9pPr lvl="8" algn="ctr" rtl="0">
              <a:spcBef>
                <a:spcPts val="2133"/>
              </a:spcBef>
              <a:spcAft>
                <a:spcPts val="2133"/>
              </a:spcAft>
              <a:buNone/>
              <a:defRPr/>
            </a:lvl9pPr>
          </a:lstStyle>
          <a:p>
            <a:endParaRPr/>
          </a:p>
        </p:txBody>
      </p:sp>
      <p:sp>
        <p:nvSpPr>
          <p:cNvPr id="84" name="Google Shape;84;p10"/>
          <p:cNvSpPr txBox="1">
            <a:spLocks noGrp="1"/>
          </p:cNvSpPr>
          <p:nvPr>
            <p:ph type="subTitle" idx="2"/>
          </p:nvPr>
        </p:nvSpPr>
        <p:spPr>
          <a:xfrm>
            <a:off x="4295800" y="3905299"/>
            <a:ext cx="3600400" cy="284000"/>
          </a:xfrm>
          <a:prstGeom prst="rect">
            <a:avLst/>
          </a:prstGeom>
        </p:spPr>
        <p:txBody>
          <a:bodyPr spcFirstLastPara="1" wrap="square" lIns="91425" tIns="91425" rIns="91425" bIns="91425" anchor="t" anchorCtr="0">
            <a:noAutofit/>
          </a:bodyPr>
          <a:lstStyle>
            <a:lvl1pPr lvl="0" algn="ctr" rtl="0">
              <a:spcBef>
                <a:spcPts val="0"/>
              </a:spcBef>
              <a:spcAft>
                <a:spcPts val="0"/>
              </a:spcAft>
              <a:buNone/>
              <a:defRPr>
                <a:latin typeface="Raleway Black"/>
                <a:ea typeface="Raleway Black"/>
                <a:cs typeface="Raleway Black"/>
                <a:sym typeface="Raleway Black"/>
              </a:defRPr>
            </a:lvl1pPr>
            <a:lvl2pPr lvl="1" algn="ctr" rtl="0">
              <a:spcBef>
                <a:spcPts val="2133"/>
              </a:spcBef>
              <a:spcAft>
                <a:spcPts val="0"/>
              </a:spcAft>
              <a:buNone/>
              <a:defRPr>
                <a:latin typeface="Raleway Black"/>
                <a:ea typeface="Raleway Black"/>
                <a:cs typeface="Raleway Black"/>
                <a:sym typeface="Raleway Black"/>
              </a:defRPr>
            </a:lvl2pPr>
            <a:lvl3pPr lvl="2" algn="ctr" rtl="0">
              <a:spcBef>
                <a:spcPts val="2133"/>
              </a:spcBef>
              <a:spcAft>
                <a:spcPts val="0"/>
              </a:spcAft>
              <a:buNone/>
              <a:defRPr>
                <a:latin typeface="Raleway Black"/>
                <a:ea typeface="Raleway Black"/>
                <a:cs typeface="Raleway Black"/>
                <a:sym typeface="Raleway Black"/>
              </a:defRPr>
            </a:lvl3pPr>
            <a:lvl4pPr lvl="3" algn="ctr" rtl="0">
              <a:spcBef>
                <a:spcPts val="2133"/>
              </a:spcBef>
              <a:spcAft>
                <a:spcPts val="0"/>
              </a:spcAft>
              <a:buNone/>
              <a:defRPr>
                <a:latin typeface="Raleway Black"/>
                <a:ea typeface="Raleway Black"/>
                <a:cs typeface="Raleway Black"/>
                <a:sym typeface="Raleway Black"/>
              </a:defRPr>
            </a:lvl4pPr>
            <a:lvl5pPr lvl="4" algn="ctr" rtl="0">
              <a:spcBef>
                <a:spcPts val="2133"/>
              </a:spcBef>
              <a:spcAft>
                <a:spcPts val="0"/>
              </a:spcAft>
              <a:buNone/>
              <a:defRPr>
                <a:latin typeface="Raleway Black"/>
                <a:ea typeface="Raleway Black"/>
                <a:cs typeface="Raleway Black"/>
                <a:sym typeface="Raleway Black"/>
              </a:defRPr>
            </a:lvl5pPr>
            <a:lvl6pPr lvl="5" algn="ctr" rtl="0">
              <a:spcBef>
                <a:spcPts val="2133"/>
              </a:spcBef>
              <a:spcAft>
                <a:spcPts val="0"/>
              </a:spcAft>
              <a:buNone/>
              <a:defRPr>
                <a:latin typeface="Raleway Black"/>
                <a:ea typeface="Raleway Black"/>
                <a:cs typeface="Raleway Black"/>
                <a:sym typeface="Raleway Black"/>
              </a:defRPr>
            </a:lvl6pPr>
            <a:lvl7pPr lvl="6" algn="ctr" rtl="0">
              <a:spcBef>
                <a:spcPts val="2133"/>
              </a:spcBef>
              <a:spcAft>
                <a:spcPts val="0"/>
              </a:spcAft>
              <a:buNone/>
              <a:defRPr>
                <a:latin typeface="Raleway Black"/>
                <a:ea typeface="Raleway Black"/>
                <a:cs typeface="Raleway Black"/>
                <a:sym typeface="Raleway Black"/>
              </a:defRPr>
            </a:lvl7pPr>
            <a:lvl8pPr lvl="7" algn="ctr" rtl="0">
              <a:spcBef>
                <a:spcPts val="2133"/>
              </a:spcBef>
              <a:spcAft>
                <a:spcPts val="0"/>
              </a:spcAft>
              <a:buNone/>
              <a:defRPr>
                <a:latin typeface="Raleway Black"/>
                <a:ea typeface="Raleway Black"/>
                <a:cs typeface="Raleway Black"/>
                <a:sym typeface="Raleway Black"/>
              </a:defRPr>
            </a:lvl8pPr>
            <a:lvl9pPr lvl="8" algn="ctr" rtl="0">
              <a:spcBef>
                <a:spcPts val="2133"/>
              </a:spcBef>
              <a:spcAft>
                <a:spcPts val="2133"/>
              </a:spcAft>
              <a:buNone/>
              <a:defRPr>
                <a:latin typeface="Raleway Black"/>
                <a:ea typeface="Raleway Black"/>
                <a:cs typeface="Raleway Black"/>
                <a:sym typeface="Raleway Black"/>
              </a:defRPr>
            </a:lvl9pPr>
          </a:lstStyle>
          <a:p>
            <a:endParaRPr/>
          </a:p>
        </p:txBody>
      </p:sp>
    </p:spTree>
    <p:extLst>
      <p:ext uri="{BB962C8B-B14F-4D97-AF65-F5344CB8AC3E}">
        <p14:creationId xmlns:p14="http://schemas.microsoft.com/office/powerpoint/2010/main" val="819461513"/>
      </p:ext>
    </p:extLst>
  </p:cSld>
  <p:clrMapOvr>
    <a:masterClrMapping/>
  </p:clrMapOvr>
</p:sldLayout>
</file>

<file path=ppt/slideLayouts/slideLayout593.xml><?xml version="1.0" encoding="utf-8"?>
<p:sldLayout xmlns:a="http://schemas.openxmlformats.org/drawingml/2006/main" xmlns:r="http://schemas.openxmlformats.org/officeDocument/2006/relationships" xmlns:p="http://schemas.openxmlformats.org/presentationml/2006/main" matchingName="Title + design  2">
  <p:cSld name="Title + design  2">
    <p:bg>
      <p:bgPr>
        <a:blipFill>
          <a:blip r:embed="rId2">
            <a:alphaModFix/>
          </a:blip>
          <a:stretch>
            <a:fillRect/>
          </a:stretch>
        </a:blipFill>
        <a:effectLst/>
      </p:bgPr>
    </p:bg>
    <p:spTree>
      <p:nvGrpSpPr>
        <p:cNvPr id="1" name="Shape 85"/>
        <p:cNvGrpSpPr/>
        <p:nvPr/>
      </p:nvGrpSpPr>
      <p:grpSpPr>
        <a:xfrm>
          <a:off x="0" y="0"/>
          <a:ext cx="0" cy="0"/>
          <a:chOff x="0" y="0"/>
          <a:chExt cx="0" cy="0"/>
        </a:xfrm>
      </p:grpSpPr>
      <p:sp>
        <p:nvSpPr>
          <p:cNvPr id="86" name="Google Shape;86;p11"/>
          <p:cNvSpPr txBox="1">
            <a:spLocks noGrp="1"/>
          </p:cNvSpPr>
          <p:nvPr>
            <p:ph type="ctrTitle"/>
          </p:nvPr>
        </p:nvSpPr>
        <p:spPr>
          <a:xfrm>
            <a:off x="7336116" y="534167"/>
            <a:ext cx="3772400" cy="1135600"/>
          </a:xfrm>
          <a:prstGeom prst="rect">
            <a:avLst/>
          </a:prstGeom>
        </p:spPr>
        <p:txBody>
          <a:bodyPr spcFirstLastPara="1" wrap="square" lIns="91425" tIns="91425" rIns="91425" bIns="91425" anchor="b" anchorCtr="0">
            <a:noAutofit/>
          </a:bodyPr>
          <a:lstStyle>
            <a:lvl1pPr lvl="0" algn="r" rtl="0">
              <a:spcBef>
                <a:spcPts val="0"/>
              </a:spcBef>
              <a:spcAft>
                <a:spcPts val="0"/>
              </a:spcAft>
              <a:buClr>
                <a:srgbClr val="EE4961"/>
              </a:buClr>
              <a:buSzPts val="2400"/>
              <a:buNone/>
              <a:defRPr sz="3200">
                <a:solidFill>
                  <a:srgbClr val="EE4961"/>
                </a:solidFill>
              </a:defRPr>
            </a:lvl1pPr>
            <a:lvl2pPr lvl="1" algn="r" rtl="0">
              <a:spcBef>
                <a:spcPts val="0"/>
              </a:spcBef>
              <a:spcAft>
                <a:spcPts val="0"/>
              </a:spcAft>
              <a:buSzPts val="1100"/>
              <a:buNone/>
              <a:defRPr sz="1467"/>
            </a:lvl2pPr>
            <a:lvl3pPr lvl="2" algn="r" rtl="0">
              <a:spcBef>
                <a:spcPts val="0"/>
              </a:spcBef>
              <a:spcAft>
                <a:spcPts val="0"/>
              </a:spcAft>
              <a:buSzPts val="1100"/>
              <a:buNone/>
              <a:defRPr sz="1467"/>
            </a:lvl3pPr>
            <a:lvl4pPr lvl="3" algn="r" rtl="0">
              <a:spcBef>
                <a:spcPts val="0"/>
              </a:spcBef>
              <a:spcAft>
                <a:spcPts val="0"/>
              </a:spcAft>
              <a:buSzPts val="1100"/>
              <a:buNone/>
              <a:defRPr sz="1467"/>
            </a:lvl4pPr>
            <a:lvl5pPr lvl="4" algn="r" rtl="0">
              <a:spcBef>
                <a:spcPts val="0"/>
              </a:spcBef>
              <a:spcAft>
                <a:spcPts val="0"/>
              </a:spcAft>
              <a:buSzPts val="1100"/>
              <a:buNone/>
              <a:defRPr sz="1467"/>
            </a:lvl5pPr>
            <a:lvl6pPr lvl="5" algn="r" rtl="0">
              <a:spcBef>
                <a:spcPts val="0"/>
              </a:spcBef>
              <a:spcAft>
                <a:spcPts val="0"/>
              </a:spcAft>
              <a:buSzPts val="1100"/>
              <a:buNone/>
              <a:defRPr sz="1467"/>
            </a:lvl6pPr>
            <a:lvl7pPr lvl="6" algn="r" rtl="0">
              <a:spcBef>
                <a:spcPts val="0"/>
              </a:spcBef>
              <a:spcAft>
                <a:spcPts val="0"/>
              </a:spcAft>
              <a:buSzPts val="1100"/>
              <a:buNone/>
              <a:defRPr sz="1467"/>
            </a:lvl7pPr>
            <a:lvl8pPr lvl="7" algn="r" rtl="0">
              <a:spcBef>
                <a:spcPts val="0"/>
              </a:spcBef>
              <a:spcAft>
                <a:spcPts val="0"/>
              </a:spcAft>
              <a:buSzPts val="1100"/>
              <a:buNone/>
              <a:defRPr sz="1467"/>
            </a:lvl8pPr>
            <a:lvl9pPr lvl="8" algn="r" rtl="0">
              <a:spcBef>
                <a:spcPts val="0"/>
              </a:spcBef>
              <a:spcAft>
                <a:spcPts val="0"/>
              </a:spcAft>
              <a:buSzPts val="1100"/>
              <a:buNone/>
              <a:defRPr sz="1467"/>
            </a:lvl9pPr>
          </a:lstStyle>
          <a:p>
            <a:endParaRPr/>
          </a:p>
        </p:txBody>
      </p:sp>
    </p:spTree>
    <p:extLst>
      <p:ext uri="{BB962C8B-B14F-4D97-AF65-F5344CB8AC3E}">
        <p14:creationId xmlns:p14="http://schemas.microsoft.com/office/powerpoint/2010/main" val="2722166314"/>
      </p:ext>
    </p:extLst>
  </p:cSld>
  <p:clrMapOvr>
    <a:masterClrMapping/>
  </p:clrMapOvr>
</p:sldLayout>
</file>

<file path=ppt/slideLayouts/slideLayout594.xml><?xml version="1.0" encoding="utf-8"?>
<p:sldLayout xmlns:a="http://schemas.openxmlformats.org/drawingml/2006/main" xmlns:r="http://schemas.openxmlformats.org/officeDocument/2006/relationships" xmlns:p="http://schemas.openxmlformats.org/presentationml/2006/main" matchingName="Title + design 3">
  <p:cSld name="Title + design 3">
    <p:bg>
      <p:bgPr>
        <a:blipFill>
          <a:blip r:embed="rId2">
            <a:alphaModFix/>
          </a:blip>
          <a:stretch>
            <a:fillRect/>
          </a:stretch>
        </a:blipFill>
        <a:effectLst/>
      </p:bgPr>
    </p:bg>
    <p:spTree>
      <p:nvGrpSpPr>
        <p:cNvPr id="1" name="Shape 87"/>
        <p:cNvGrpSpPr/>
        <p:nvPr/>
      </p:nvGrpSpPr>
      <p:grpSpPr>
        <a:xfrm>
          <a:off x="0" y="0"/>
          <a:ext cx="0" cy="0"/>
          <a:chOff x="0" y="0"/>
          <a:chExt cx="0" cy="0"/>
        </a:xfrm>
      </p:grpSpPr>
      <p:sp>
        <p:nvSpPr>
          <p:cNvPr id="88" name="Google Shape;88;p12"/>
          <p:cNvSpPr txBox="1">
            <a:spLocks noGrp="1"/>
          </p:cNvSpPr>
          <p:nvPr>
            <p:ph type="ctrTitle"/>
          </p:nvPr>
        </p:nvSpPr>
        <p:spPr>
          <a:xfrm>
            <a:off x="4209816" y="515453"/>
            <a:ext cx="3772400" cy="1135600"/>
          </a:xfrm>
          <a:prstGeom prst="rect">
            <a:avLst/>
          </a:prstGeom>
        </p:spPr>
        <p:txBody>
          <a:bodyPr spcFirstLastPara="1" wrap="square" lIns="91425" tIns="91425" rIns="91425" bIns="91425" anchor="b" anchorCtr="0">
            <a:noAutofit/>
          </a:bodyPr>
          <a:lstStyle>
            <a:lvl1pPr lvl="0" algn="ctr" rtl="0">
              <a:spcBef>
                <a:spcPts val="0"/>
              </a:spcBef>
              <a:spcAft>
                <a:spcPts val="0"/>
              </a:spcAft>
              <a:buClr>
                <a:srgbClr val="EE4961"/>
              </a:buClr>
              <a:buSzPts val="2400"/>
              <a:buNone/>
              <a:defRPr sz="3200">
                <a:solidFill>
                  <a:srgbClr val="EE4961"/>
                </a:solidFill>
              </a:defRPr>
            </a:lvl1pPr>
            <a:lvl2pPr lvl="1" algn="ctr" rtl="0">
              <a:spcBef>
                <a:spcPts val="0"/>
              </a:spcBef>
              <a:spcAft>
                <a:spcPts val="0"/>
              </a:spcAft>
              <a:buSzPts val="1100"/>
              <a:buNone/>
              <a:defRPr sz="1467"/>
            </a:lvl2pPr>
            <a:lvl3pPr lvl="2" algn="ctr" rtl="0">
              <a:spcBef>
                <a:spcPts val="0"/>
              </a:spcBef>
              <a:spcAft>
                <a:spcPts val="0"/>
              </a:spcAft>
              <a:buSzPts val="1100"/>
              <a:buNone/>
              <a:defRPr sz="1467"/>
            </a:lvl3pPr>
            <a:lvl4pPr lvl="3" algn="ctr" rtl="0">
              <a:spcBef>
                <a:spcPts val="0"/>
              </a:spcBef>
              <a:spcAft>
                <a:spcPts val="0"/>
              </a:spcAft>
              <a:buSzPts val="1100"/>
              <a:buNone/>
              <a:defRPr sz="1467"/>
            </a:lvl4pPr>
            <a:lvl5pPr lvl="4" algn="ctr" rtl="0">
              <a:spcBef>
                <a:spcPts val="0"/>
              </a:spcBef>
              <a:spcAft>
                <a:spcPts val="0"/>
              </a:spcAft>
              <a:buSzPts val="1100"/>
              <a:buNone/>
              <a:defRPr sz="1467"/>
            </a:lvl5pPr>
            <a:lvl6pPr lvl="5" algn="ctr" rtl="0">
              <a:spcBef>
                <a:spcPts val="0"/>
              </a:spcBef>
              <a:spcAft>
                <a:spcPts val="0"/>
              </a:spcAft>
              <a:buSzPts val="1100"/>
              <a:buNone/>
              <a:defRPr sz="1467"/>
            </a:lvl6pPr>
            <a:lvl7pPr lvl="6" algn="ctr" rtl="0">
              <a:spcBef>
                <a:spcPts val="0"/>
              </a:spcBef>
              <a:spcAft>
                <a:spcPts val="0"/>
              </a:spcAft>
              <a:buSzPts val="1100"/>
              <a:buNone/>
              <a:defRPr sz="1467"/>
            </a:lvl7pPr>
            <a:lvl8pPr lvl="7" algn="ctr" rtl="0">
              <a:spcBef>
                <a:spcPts val="0"/>
              </a:spcBef>
              <a:spcAft>
                <a:spcPts val="0"/>
              </a:spcAft>
              <a:buSzPts val="1100"/>
              <a:buNone/>
              <a:defRPr sz="1467"/>
            </a:lvl8pPr>
            <a:lvl9pPr lvl="8" algn="ctr" rtl="0">
              <a:spcBef>
                <a:spcPts val="0"/>
              </a:spcBef>
              <a:spcAft>
                <a:spcPts val="0"/>
              </a:spcAft>
              <a:buSzPts val="1100"/>
              <a:buNone/>
              <a:defRPr sz="1467"/>
            </a:lvl9pPr>
          </a:lstStyle>
          <a:p>
            <a:endParaRPr/>
          </a:p>
        </p:txBody>
      </p:sp>
    </p:spTree>
    <p:extLst>
      <p:ext uri="{BB962C8B-B14F-4D97-AF65-F5344CB8AC3E}">
        <p14:creationId xmlns:p14="http://schemas.microsoft.com/office/powerpoint/2010/main" val="756108595"/>
      </p:ext>
    </p:extLst>
  </p:cSld>
  <p:clrMapOvr>
    <a:masterClrMapping/>
  </p:clrMapOvr>
</p:sldLayout>
</file>

<file path=ppt/slideLayouts/slideLayout595.xml><?xml version="1.0" encoding="utf-8"?>
<p:sldLayout xmlns:a="http://schemas.openxmlformats.org/drawingml/2006/main" xmlns:r="http://schemas.openxmlformats.org/officeDocument/2006/relationships" xmlns:p="http://schemas.openxmlformats.org/presentationml/2006/main" matchingName="Title + design 4">
  <p:cSld name="Title + design 4">
    <p:bg>
      <p:bgPr>
        <a:blipFill>
          <a:blip r:embed="rId2">
            <a:alphaModFix/>
          </a:blip>
          <a:stretch>
            <a:fillRect/>
          </a:stretch>
        </a:blipFill>
        <a:effectLst/>
      </p:bgPr>
    </p:bg>
    <p:spTree>
      <p:nvGrpSpPr>
        <p:cNvPr id="1" name="Shape 89"/>
        <p:cNvGrpSpPr/>
        <p:nvPr/>
      </p:nvGrpSpPr>
      <p:grpSpPr>
        <a:xfrm>
          <a:off x="0" y="0"/>
          <a:ext cx="0" cy="0"/>
          <a:chOff x="0" y="0"/>
          <a:chExt cx="0" cy="0"/>
        </a:xfrm>
      </p:grpSpPr>
      <p:sp>
        <p:nvSpPr>
          <p:cNvPr id="90" name="Google Shape;90;p13"/>
          <p:cNvSpPr txBox="1">
            <a:spLocks noGrp="1"/>
          </p:cNvSpPr>
          <p:nvPr>
            <p:ph type="ctrTitle"/>
          </p:nvPr>
        </p:nvSpPr>
        <p:spPr>
          <a:xfrm>
            <a:off x="4209816" y="517779"/>
            <a:ext cx="3772400" cy="1135600"/>
          </a:xfrm>
          <a:prstGeom prst="rect">
            <a:avLst/>
          </a:prstGeom>
        </p:spPr>
        <p:txBody>
          <a:bodyPr spcFirstLastPara="1" wrap="square" lIns="91425" tIns="91425" rIns="91425" bIns="91425" anchor="b" anchorCtr="0">
            <a:noAutofit/>
          </a:bodyPr>
          <a:lstStyle>
            <a:lvl1pPr lvl="0" algn="ctr" rtl="0">
              <a:spcBef>
                <a:spcPts val="0"/>
              </a:spcBef>
              <a:spcAft>
                <a:spcPts val="0"/>
              </a:spcAft>
              <a:buClr>
                <a:srgbClr val="EE4961"/>
              </a:buClr>
              <a:buSzPts val="2400"/>
              <a:buNone/>
              <a:defRPr sz="3200">
                <a:solidFill>
                  <a:srgbClr val="EE4961"/>
                </a:solidFill>
              </a:defRPr>
            </a:lvl1pPr>
            <a:lvl2pPr lvl="1" algn="ctr" rtl="0">
              <a:spcBef>
                <a:spcPts val="0"/>
              </a:spcBef>
              <a:spcAft>
                <a:spcPts val="0"/>
              </a:spcAft>
              <a:buSzPts val="1100"/>
              <a:buNone/>
              <a:defRPr sz="1467"/>
            </a:lvl2pPr>
            <a:lvl3pPr lvl="2" algn="ctr" rtl="0">
              <a:spcBef>
                <a:spcPts val="0"/>
              </a:spcBef>
              <a:spcAft>
                <a:spcPts val="0"/>
              </a:spcAft>
              <a:buSzPts val="1100"/>
              <a:buNone/>
              <a:defRPr sz="1467"/>
            </a:lvl3pPr>
            <a:lvl4pPr lvl="3" algn="ctr" rtl="0">
              <a:spcBef>
                <a:spcPts val="0"/>
              </a:spcBef>
              <a:spcAft>
                <a:spcPts val="0"/>
              </a:spcAft>
              <a:buSzPts val="1100"/>
              <a:buNone/>
              <a:defRPr sz="1467"/>
            </a:lvl4pPr>
            <a:lvl5pPr lvl="4" algn="ctr" rtl="0">
              <a:spcBef>
                <a:spcPts val="0"/>
              </a:spcBef>
              <a:spcAft>
                <a:spcPts val="0"/>
              </a:spcAft>
              <a:buSzPts val="1100"/>
              <a:buNone/>
              <a:defRPr sz="1467"/>
            </a:lvl5pPr>
            <a:lvl6pPr lvl="5" algn="ctr" rtl="0">
              <a:spcBef>
                <a:spcPts val="0"/>
              </a:spcBef>
              <a:spcAft>
                <a:spcPts val="0"/>
              </a:spcAft>
              <a:buSzPts val="1100"/>
              <a:buNone/>
              <a:defRPr sz="1467"/>
            </a:lvl6pPr>
            <a:lvl7pPr lvl="6" algn="ctr" rtl="0">
              <a:spcBef>
                <a:spcPts val="0"/>
              </a:spcBef>
              <a:spcAft>
                <a:spcPts val="0"/>
              </a:spcAft>
              <a:buSzPts val="1100"/>
              <a:buNone/>
              <a:defRPr sz="1467"/>
            </a:lvl7pPr>
            <a:lvl8pPr lvl="7" algn="ctr" rtl="0">
              <a:spcBef>
                <a:spcPts val="0"/>
              </a:spcBef>
              <a:spcAft>
                <a:spcPts val="0"/>
              </a:spcAft>
              <a:buSzPts val="1100"/>
              <a:buNone/>
              <a:defRPr sz="1467"/>
            </a:lvl8pPr>
            <a:lvl9pPr lvl="8" algn="ctr" rtl="0">
              <a:spcBef>
                <a:spcPts val="0"/>
              </a:spcBef>
              <a:spcAft>
                <a:spcPts val="0"/>
              </a:spcAft>
              <a:buSzPts val="1100"/>
              <a:buNone/>
              <a:defRPr sz="1467"/>
            </a:lvl9pPr>
          </a:lstStyle>
          <a:p>
            <a:endParaRPr/>
          </a:p>
        </p:txBody>
      </p:sp>
    </p:spTree>
    <p:extLst>
      <p:ext uri="{BB962C8B-B14F-4D97-AF65-F5344CB8AC3E}">
        <p14:creationId xmlns:p14="http://schemas.microsoft.com/office/powerpoint/2010/main" val="3124217346"/>
      </p:ext>
    </p:extLst>
  </p:cSld>
  <p:clrMapOvr>
    <a:masterClrMapping/>
  </p:clrMapOvr>
</p:sldLayout>
</file>

<file path=ppt/slideLayouts/slideLayout596.xml><?xml version="1.0" encoding="utf-8"?>
<p:sldLayout xmlns:a="http://schemas.openxmlformats.org/drawingml/2006/main" xmlns:r="http://schemas.openxmlformats.org/officeDocument/2006/relationships" xmlns:p="http://schemas.openxmlformats.org/presentationml/2006/main" matchingName="Four columns ">
  <p:cSld name="Four columns ">
    <p:bg>
      <p:bgPr>
        <a:blipFill>
          <a:blip r:embed="rId2">
            <a:alphaModFix/>
          </a:blip>
          <a:stretch>
            <a:fillRect/>
          </a:stretch>
        </a:blipFill>
        <a:effectLst/>
      </p:bgPr>
    </p:bg>
    <p:spTree>
      <p:nvGrpSpPr>
        <p:cNvPr id="1" name="Shape 91"/>
        <p:cNvGrpSpPr/>
        <p:nvPr/>
      </p:nvGrpSpPr>
      <p:grpSpPr>
        <a:xfrm>
          <a:off x="0" y="0"/>
          <a:ext cx="0" cy="0"/>
          <a:chOff x="0" y="0"/>
          <a:chExt cx="0" cy="0"/>
        </a:xfrm>
      </p:grpSpPr>
      <p:grpSp>
        <p:nvGrpSpPr>
          <p:cNvPr id="92" name="Google Shape;92;p14"/>
          <p:cNvGrpSpPr/>
          <p:nvPr/>
        </p:nvGrpSpPr>
        <p:grpSpPr>
          <a:xfrm>
            <a:off x="544214" y="368815"/>
            <a:ext cx="11112019" cy="6128819"/>
            <a:chOff x="408161" y="276611"/>
            <a:chExt cx="8334014" cy="4596614"/>
          </a:xfrm>
        </p:grpSpPr>
        <p:sp>
          <p:nvSpPr>
            <p:cNvPr id="93" name="Google Shape;93;p14"/>
            <p:cNvSpPr/>
            <p:nvPr/>
          </p:nvSpPr>
          <p:spPr>
            <a:xfrm>
              <a:off x="408161" y="276611"/>
              <a:ext cx="4170300" cy="2301600"/>
            </a:xfrm>
            <a:prstGeom prst="rect">
              <a:avLst/>
            </a:pr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solidFill>
                  <a:srgbClr val="FFFFFF"/>
                </a:solidFill>
              </a:endParaRPr>
            </a:p>
          </p:txBody>
        </p:sp>
        <p:sp>
          <p:nvSpPr>
            <p:cNvPr id="94" name="Google Shape;94;p14"/>
            <p:cNvSpPr/>
            <p:nvPr/>
          </p:nvSpPr>
          <p:spPr>
            <a:xfrm>
              <a:off x="4571875" y="276611"/>
              <a:ext cx="4170300" cy="2301600"/>
            </a:xfrm>
            <a:prstGeom prst="rect">
              <a:avLst/>
            </a:pr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solidFill>
                  <a:srgbClr val="FFFFFF"/>
                </a:solidFill>
              </a:endParaRPr>
            </a:p>
          </p:txBody>
        </p:sp>
        <p:sp>
          <p:nvSpPr>
            <p:cNvPr id="95" name="Google Shape;95;p14"/>
            <p:cNvSpPr/>
            <p:nvPr/>
          </p:nvSpPr>
          <p:spPr>
            <a:xfrm>
              <a:off x="408161" y="2571625"/>
              <a:ext cx="4170300" cy="2301600"/>
            </a:xfrm>
            <a:prstGeom prst="rect">
              <a:avLst/>
            </a:pr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solidFill>
                  <a:srgbClr val="FFFFFF"/>
                </a:solidFill>
              </a:endParaRPr>
            </a:p>
          </p:txBody>
        </p:sp>
        <p:sp>
          <p:nvSpPr>
            <p:cNvPr id="96" name="Google Shape;96;p14"/>
            <p:cNvSpPr/>
            <p:nvPr/>
          </p:nvSpPr>
          <p:spPr>
            <a:xfrm>
              <a:off x="4571875" y="2571625"/>
              <a:ext cx="4170300" cy="2301600"/>
            </a:xfrm>
            <a:prstGeom prst="rect">
              <a:avLst/>
            </a:pr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solidFill>
                  <a:srgbClr val="FFFFFF"/>
                </a:solidFill>
              </a:endParaRPr>
            </a:p>
          </p:txBody>
        </p:sp>
      </p:grpSp>
      <p:sp>
        <p:nvSpPr>
          <p:cNvPr id="97" name="Google Shape;97;p14"/>
          <p:cNvSpPr/>
          <p:nvPr/>
        </p:nvSpPr>
        <p:spPr>
          <a:xfrm>
            <a:off x="5175600" y="2504400"/>
            <a:ext cx="1849200" cy="1849200"/>
          </a:xfrm>
          <a:prstGeom prst="ellipse">
            <a:avLst/>
          </a:prstGeom>
          <a:solidFill>
            <a:srgbClr val="EE496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pic>
        <p:nvPicPr>
          <p:cNvPr id="98" name="Google Shape;98;p14"/>
          <p:cNvPicPr preferRelativeResize="0"/>
          <p:nvPr/>
        </p:nvPicPr>
        <p:blipFill>
          <a:blip r:embed="rId3">
            <a:alphaModFix/>
          </a:blip>
          <a:stretch>
            <a:fillRect/>
          </a:stretch>
        </p:blipFill>
        <p:spPr>
          <a:xfrm>
            <a:off x="-4564" y="4217"/>
            <a:ext cx="12192000" cy="6858000"/>
          </a:xfrm>
          <a:prstGeom prst="rect">
            <a:avLst/>
          </a:prstGeom>
          <a:noFill/>
          <a:ln>
            <a:noFill/>
          </a:ln>
        </p:spPr>
      </p:pic>
      <p:sp>
        <p:nvSpPr>
          <p:cNvPr id="99" name="Google Shape;99;p14"/>
          <p:cNvSpPr txBox="1">
            <a:spLocks noGrp="1"/>
          </p:cNvSpPr>
          <p:nvPr>
            <p:ph type="subTitle" idx="1"/>
          </p:nvPr>
        </p:nvSpPr>
        <p:spPr>
          <a:xfrm>
            <a:off x="1677133" y="1356695"/>
            <a:ext cx="3292800" cy="8976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None/>
              <a:defRPr sz="1867">
                <a:latin typeface="Raleway Black"/>
                <a:ea typeface="Raleway Black"/>
                <a:cs typeface="Raleway Black"/>
                <a:sym typeface="Raleway Black"/>
              </a:defRPr>
            </a:lvl1pPr>
            <a:lvl2pPr lvl="1" algn="ctr" rtl="0">
              <a:lnSpc>
                <a:spcPct val="100000"/>
              </a:lnSpc>
              <a:spcBef>
                <a:spcPts val="2133"/>
              </a:spcBef>
              <a:spcAft>
                <a:spcPts val="0"/>
              </a:spcAft>
              <a:buNone/>
              <a:defRPr>
                <a:latin typeface="Raleway Black"/>
                <a:ea typeface="Raleway Black"/>
                <a:cs typeface="Raleway Black"/>
                <a:sym typeface="Raleway Black"/>
              </a:defRPr>
            </a:lvl2pPr>
            <a:lvl3pPr lvl="2" algn="ctr" rtl="0">
              <a:lnSpc>
                <a:spcPct val="100000"/>
              </a:lnSpc>
              <a:spcBef>
                <a:spcPts val="2133"/>
              </a:spcBef>
              <a:spcAft>
                <a:spcPts val="0"/>
              </a:spcAft>
              <a:buNone/>
              <a:defRPr>
                <a:latin typeface="Raleway Black"/>
                <a:ea typeface="Raleway Black"/>
                <a:cs typeface="Raleway Black"/>
                <a:sym typeface="Raleway Black"/>
              </a:defRPr>
            </a:lvl3pPr>
            <a:lvl4pPr lvl="3" algn="ctr" rtl="0">
              <a:lnSpc>
                <a:spcPct val="100000"/>
              </a:lnSpc>
              <a:spcBef>
                <a:spcPts val="2133"/>
              </a:spcBef>
              <a:spcAft>
                <a:spcPts val="0"/>
              </a:spcAft>
              <a:buNone/>
              <a:defRPr>
                <a:latin typeface="Raleway Black"/>
                <a:ea typeface="Raleway Black"/>
                <a:cs typeface="Raleway Black"/>
                <a:sym typeface="Raleway Black"/>
              </a:defRPr>
            </a:lvl4pPr>
            <a:lvl5pPr lvl="4" algn="ctr" rtl="0">
              <a:lnSpc>
                <a:spcPct val="100000"/>
              </a:lnSpc>
              <a:spcBef>
                <a:spcPts val="2133"/>
              </a:spcBef>
              <a:spcAft>
                <a:spcPts val="0"/>
              </a:spcAft>
              <a:buNone/>
              <a:defRPr>
                <a:latin typeface="Raleway Black"/>
                <a:ea typeface="Raleway Black"/>
                <a:cs typeface="Raleway Black"/>
                <a:sym typeface="Raleway Black"/>
              </a:defRPr>
            </a:lvl5pPr>
            <a:lvl6pPr lvl="5" algn="ctr" rtl="0">
              <a:lnSpc>
                <a:spcPct val="100000"/>
              </a:lnSpc>
              <a:spcBef>
                <a:spcPts val="2133"/>
              </a:spcBef>
              <a:spcAft>
                <a:spcPts val="0"/>
              </a:spcAft>
              <a:buNone/>
              <a:defRPr>
                <a:latin typeface="Raleway Black"/>
                <a:ea typeface="Raleway Black"/>
                <a:cs typeface="Raleway Black"/>
                <a:sym typeface="Raleway Black"/>
              </a:defRPr>
            </a:lvl6pPr>
            <a:lvl7pPr lvl="6" algn="ctr" rtl="0">
              <a:lnSpc>
                <a:spcPct val="100000"/>
              </a:lnSpc>
              <a:spcBef>
                <a:spcPts val="2133"/>
              </a:spcBef>
              <a:spcAft>
                <a:spcPts val="0"/>
              </a:spcAft>
              <a:buNone/>
              <a:defRPr>
                <a:latin typeface="Raleway Black"/>
                <a:ea typeface="Raleway Black"/>
                <a:cs typeface="Raleway Black"/>
                <a:sym typeface="Raleway Black"/>
              </a:defRPr>
            </a:lvl7pPr>
            <a:lvl8pPr lvl="7" algn="ctr" rtl="0">
              <a:lnSpc>
                <a:spcPct val="100000"/>
              </a:lnSpc>
              <a:spcBef>
                <a:spcPts val="2133"/>
              </a:spcBef>
              <a:spcAft>
                <a:spcPts val="0"/>
              </a:spcAft>
              <a:buNone/>
              <a:defRPr>
                <a:latin typeface="Raleway Black"/>
                <a:ea typeface="Raleway Black"/>
                <a:cs typeface="Raleway Black"/>
                <a:sym typeface="Raleway Black"/>
              </a:defRPr>
            </a:lvl8pPr>
            <a:lvl9pPr lvl="8" algn="ctr" rtl="0">
              <a:lnSpc>
                <a:spcPct val="100000"/>
              </a:lnSpc>
              <a:spcBef>
                <a:spcPts val="2133"/>
              </a:spcBef>
              <a:spcAft>
                <a:spcPts val="2133"/>
              </a:spcAft>
              <a:buNone/>
              <a:defRPr>
                <a:latin typeface="Raleway Black"/>
                <a:ea typeface="Raleway Black"/>
                <a:cs typeface="Raleway Black"/>
                <a:sym typeface="Raleway Black"/>
              </a:defRPr>
            </a:lvl9pPr>
          </a:lstStyle>
          <a:p>
            <a:endParaRPr/>
          </a:p>
        </p:txBody>
      </p:sp>
      <p:sp>
        <p:nvSpPr>
          <p:cNvPr id="100" name="Google Shape;100;p14"/>
          <p:cNvSpPr txBox="1">
            <a:spLocks noGrp="1"/>
          </p:cNvSpPr>
          <p:nvPr>
            <p:ph type="subTitle" idx="2"/>
          </p:nvPr>
        </p:nvSpPr>
        <p:spPr>
          <a:xfrm>
            <a:off x="2175857" y="1808800"/>
            <a:ext cx="22856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101" name="Google Shape;101;p14"/>
          <p:cNvSpPr txBox="1">
            <a:spLocks noGrp="1"/>
          </p:cNvSpPr>
          <p:nvPr>
            <p:ph type="subTitle" idx="3"/>
          </p:nvPr>
        </p:nvSpPr>
        <p:spPr>
          <a:xfrm>
            <a:off x="7230467" y="1356695"/>
            <a:ext cx="3292800" cy="8976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None/>
              <a:defRPr sz="1867">
                <a:latin typeface="Raleway Black"/>
                <a:ea typeface="Raleway Black"/>
                <a:cs typeface="Raleway Black"/>
                <a:sym typeface="Raleway Black"/>
              </a:defRPr>
            </a:lvl1pPr>
            <a:lvl2pPr lvl="1" algn="ctr" rtl="0">
              <a:lnSpc>
                <a:spcPct val="100000"/>
              </a:lnSpc>
              <a:spcBef>
                <a:spcPts val="2133"/>
              </a:spcBef>
              <a:spcAft>
                <a:spcPts val="0"/>
              </a:spcAft>
              <a:buNone/>
              <a:defRPr>
                <a:latin typeface="Raleway Black"/>
                <a:ea typeface="Raleway Black"/>
                <a:cs typeface="Raleway Black"/>
                <a:sym typeface="Raleway Black"/>
              </a:defRPr>
            </a:lvl2pPr>
            <a:lvl3pPr lvl="2" algn="ctr" rtl="0">
              <a:lnSpc>
                <a:spcPct val="100000"/>
              </a:lnSpc>
              <a:spcBef>
                <a:spcPts val="2133"/>
              </a:spcBef>
              <a:spcAft>
                <a:spcPts val="0"/>
              </a:spcAft>
              <a:buNone/>
              <a:defRPr>
                <a:latin typeface="Raleway Black"/>
                <a:ea typeface="Raleway Black"/>
                <a:cs typeface="Raleway Black"/>
                <a:sym typeface="Raleway Black"/>
              </a:defRPr>
            </a:lvl3pPr>
            <a:lvl4pPr lvl="3" algn="ctr" rtl="0">
              <a:lnSpc>
                <a:spcPct val="100000"/>
              </a:lnSpc>
              <a:spcBef>
                <a:spcPts val="2133"/>
              </a:spcBef>
              <a:spcAft>
                <a:spcPts val="0"/>
              </a:spcAft>
              <a:buNone/>
              <a:defRPr>
                <a:latin typeface="Raleway Black"/>
                <a:ea typeface="Raleway Black"/>
                <a:cs typeface="Raleway Black"/>
                <a:sym typeface="Raleway Black"/>
              </a:defRPr>
            </a:lvl4pPr>
            <a:lvl5pPr lvl="4" algn="ctr" rtl="0">
              <a:lnSpc>
                <a:spcPct val="100000"/>
              </a:lnSpc>
              <a:spcBef>
                <a:spcPts val="2133"/>
              </a:spcBef>
              <a:spcAft>
                <a:spcPts val="0"/>
              </a:spcAft>
              <a:buNone/>
              <a:defRPr>
                <a:latin typeface="Raleway Black"/>
                <a:ea typeface="Raleway Black"/>
                <a:cs typeface="Raleway Black"/>
                <a:sym typeface="Raleway Black"/>
              </a:defRPr>
            </a:lvl5pPr>
            <a:lvl6pPr lvl="5" algn="ctr" rtl="0">
              <a:lnSpc>
                <a:spcPct val="100000"/>
              </a:lnSpc>
              <a:spcBef>
                <a:spcPts val="2133"/>
              </a:spcBef>
              <a:spcAft>
                <a:spcPts val="0"/>
              </a:spcAft>
              <a:buNone/>
              <a:defRPr>
                <a:latin typeface="Raleway Black"/>
                <a:ea typeface="Raleway Black"/>
                <a:cs typeface="Raleway Black"/>
                <a:sym typeface="Raleway Black"/>
              </a:defRPr>
            </a:lvl6pPr>
            <a:lvl7pPr lvl="6" algn="ctr" rtl="0">
              <a:lnSpc>
                <a:spcPct val="100000"/>
              </a:lnSpc>
              <a:spcBef>
                <a:spcPts val="2133"/>
              </a:spcBef>
              <a:spcAft>
                <a:spcPts val="0"/>
              </a:spcAft>
              <a:buNone/>
              <a:defRPr>
                <a:latin typeface="Raleway Black"/>
                <a:ea typeface="Raleway Black"/>
                <a:cs typeface="Raleway Black"/>
                <a:sym typeface="Raleway Black"/>
              </a:defRPr>
            </a:lvl7pPr>
            <a:lvl8pPr lvl="7" algn="ctr" rtl="0">
              <a:lnSpc>
                <a:spcPct val="100000"/>
              </a:lnSpc>
              <a:spcBef>
                <a:spcPts val="2133"/>
              </a:spcBef>
              <a:spcAft>
                <a:spcPts val="0"/>
              </a:spcAft>
              <a:buNone/>
              <a:defRPr>
                <a:latin typeface="Raleway Black"/>
                <a:ea typeface="Raleway Black"/>
                <a:cs typeface="Raleway Black"/>
                <a:sym typeface="Raleway Black"/>
              </a:defRPr>
            </a:lvl8pPr>
            <a:lvl9pPr lvl="8" algn="ctr" rtl="0">
              <a:lnSpc>
                <a:spcPct val="100000"/>
              </a:lnSpc>
              <a:spcBef>
                <a:spcPts val="2133"/>
              </a:spcBef>
              <a:spcAft>
                <a:spcPts val="2133"/>
              </a:spcAft>
              <a:buNone/>
              <a:defRPr>
                <a:latin typeface="Raleway Black"/>
                <a:ea typeface="Raleway Black"/>
                <a:cs typeface="Raleway Black"/>
                <a:sym typeface="Raleway Black"/>
              </a:defRPr>
            </a:lvl9pPr>
          </a:lstStyle>
          <a:p>
            <a:endParaRPr/>
          </a:p>
        </p:txBody>
      </p:sp>
      <p:sp>
        <p:nvSpPr>
          <p:cNvPr id="102" name="Google Shape;102;p14"/>
          <p:cNvSpPr txBox="1">
            <a:spLocks noGrp="1"/>
          </p:cNvSpPr>
          <p:nvPr>
            <p:ph type="subTitle" idx="4"/>
          </p:nvPr>
        </p:nvSpPr>
        <p:spPr>
          <a:xfrm>
            <a:off x="7729191" y="1808800"/>
            <a:ext cx="22856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103" name="Google Shape;103;p14"/>
          <p:cNvSpPr txBox="1">
            <a:spLocks noGrp="1"/>
          </p:cNvSpPr>
          <p:nvPr>
            <p:ph type="subTitle" idx="5"/>
          </p:nvPr>
        </p:nvSpPr>
        <p:spPr>
          <a:xfrm>
            <a:off x="1677133" y="4309695"/>
            <a:ext cx="3292800" cy="8976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None/>
              <a:defRPr sz="1867">
                <a:latin typeface="Raleway Black"/>
                <a:ea typeface="Raleway Black"/>
                <a:cs typeface="Raleway Black"/>
                <a:sym typeface="Raleway Black"/>
              </a:defRPr>
            </a:lvl1pPr>
            <a:lvl2pPr lvl="1" algn="ctr" rtl="0">
              <a:lnSpc>
                <a:spcPct val="100000"/>
              </a:lnSpc>
              <a:spcBef>
                <a:spcPts val="2133"/>
              </a:spcBef>
              <a:spcAft>
                <a:spcPts val="0"/>
              </a:spcAft>
              <a:buNone/>
              <a:defRPr>
                <a:latin typeface="Raleway Black"/>
                <a:ea typeface="Raleway Black"/>
                <a:cs typeface="Raleway Black"/>
                <a:sym typeface="Raleway Black"/>
              </a:defRPr>
            </a:lvl2pPr>
            <a:lvl3pPr lvl="2" algn="ctr" rtl="0">
              <a:lnSpc>
                <a:spcPct val="100000"/>
              </a:lnSpc>
              <a:spcBef>
                <a:spcPts val="2133"/>
              </a:spcBef>
              <a:spcAft>
                <a:spcPts val="0"/>
              </a:spcAft>
              <a:buNone/>
              <a:defRPr>
                <a:latin typeface="Raleway Black"/>
                <a:ea typeface="Raleway Black"/>
                <a:cs typeface="Raleway Black"/>
                <a:sym typeface="Raleway Black"/>
              </a:defRPr>
            </a:lvl3pPr>
            <a:lvl4pPr lvl="3" algn="ctr" rtl="0">
              <a:lnSpc>
                <a:spcPct val="100000"/>
              </a:lnSpc>
              <a:spcBef>
                <a:spcPts val="2133"/>
              </a:spcBef>
              <a:spcAft>
                <a:spcPts val="0"/>
              </a:spcAft>
              <a:buNone/>
              <a:defRPr>
                <a:latin typeface="Raleway Black"/>
                <a:ea typeface="Raleway Black"/>
                <a:cs typeface="Raleway Black"/>
                <a:sym typeface="Raleway Black"/>
              </a:defRPr>
            </a:lvl4pPr>
            <a:lvl5pPr lvl="4" algn="ctr" rtl="0">
              <a:lnSpc>
                <a:spcPct val="100000"/>
              </a:lnSpc>
              <a:spcBef>
                <a:spcPts val="2133"/>
              </a:spcBef>
              <a:spcAft>
                <a:spcPts val="0"/>
              </a:spcAft>
              <a:buNone/>
              <a:defRPr>
                <a:latin typeface="Raleway Black"/>
                <a:ea typeface="Raleway Black"/>
                <a:cs typeface="Raleway Black"/>
                <a:sym typeface="Raleway Black"/>
              </a:defRPr>
            </a:lvl5pPr>
            <a:lvl6pPr lvl="5" algn="ctr" rtl="0">
              <a:lnSpc>
                <a:spcPct val="100000"/>
              </a:lnSpc>
              <a:spcBef>
                <a:spcPts val="2133"/>
              </a:spcBef>
              <a:spcAft>
                <a:spcPts val="0"/>
              </a:spcAft>
              <a:buNone/>
              <a:defRPr>
                <a:latin typeface="Raleway Black"/>
                <a:ea typeface="Raleway Black"/>
                <a:cs typeface="Raleway Black"/>
                <a:sym typeface="Raleway Black"/>
              </a:defRPr>
            </a:lvl6pPr>
            <a:lvl7pPr lvl="6" algn="ctr" rtl="0">
              <a:lnSpc>
                <a:spcPct val="100000"/>
              </a:lnSpc>
              <a:spcBef>
                <a:spcPts val="2133"/>
              </a:spcBef>
              <a:spcAft>
                <a:spcPts val="0"/>
              </a:spcAft>
              <a:buNone/>
              <a:defRPr>
                <a:latin typeface="Raleway Black"/>
                <a:ea typeface="Raleway Black"/>
                <a:cs typeface="Raleway Black"/>
                <a:sym typeface="Raleway Black"/>
              </a:defRPr>
            </a:lvl7pPr>
            <a:lvl8pPr lvl="7" algn="ctr" rtl="0">
              <a:lnSpc>
                <a:spcPct val="100000"/>
              </a:lnSpc>
              <a:spcBef>
                <a:spcPts val="2133"/>
              </a:spcBef>
              <a:spcAft>
                <a:spcPts val="0"/>
              </a:spcAft>
              <a:buNone/>
              <a:defRPr>
                <a:latin typeface="Raleway Black"/>
                <a:ea typeface="Raleway Black"/>
                <a:cs typeface="Raleway Black"/>
                <a:sym typeface="Raleway Black"/>
              </a:defRPr>
            </a:lvl8pPr>
            <a:lvl9pPr lvl="8" algn="ctr" rtl="0">
              <a:lnSpc>
                <a:spcPct val="100000"/>
              </a:lnSpc>
              <a:spcBef>
                <a:spcPts val="2133"/>
              </a:spcBef>
              <a:spcAft>
                <a:spcPts val="2133"/>
              </a:spcAft>
              <a:buNone/>
              <a:defRPr>
                <a:latin typeface="Raleway Black"/>
                <a:ea typeface="Raleway Black"/>
                <a:cs typeface="Raleway Black"/>
                <a:sym typeface="Raleway Black"/>
              </a:defRPr>
            </a:lvl9pPr>
          </a:lstStyle>
          <a:p>
            <a:endParaRPr/>
          </a:p>
        </p:txBody>
      </p:sp>
      <p:sp>
        <p:nvSpPr>
          <p:cNvPr id="104" name="Google Shape;104;p14"/>
          <p:cNvSpPr txBox="1">
            <a:spLocks noGrp="1"/>
          </p:cNvSpPr>
          <p:nvPr>
            <p:ph type="subTitle" idx="6"/>
          </p:nvPr>
        </p:nvSpPr>
        <p:spPr>
          <a:xfrm>
            <a:off x="2175857" y="4761800"/>
            <a:ext cx="22856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105" name="Google Shape;105;p14"/>
          <p:cNvSpPr txBox="1">
            <a:spLocks noGrp="1"/>
          </p:cNvSpPr>
          <p:nvPr>
            <p:ph type="subTitle" idx="7"/>
          </p:nvPr>
        </p:nvSpPr>
        <p:spPr>
          <a:xfrm>
            <a:off x="7230467" y="4309695"/>
            <a:ext cx="3292800" cy="8976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None/>
              <a:defRPr sz="1867">
                <a:latin typeface="Raleway Black"/>
                <a:ea typeface="Raleway Black"/>
                <a:cs typeface="Raleway Black"/>
                <a:sym typeface="Raleway Black"/>
              </a:defRPr>
            </a:lvl1pPr>
            <a:lvl2pPr lvl="1" algn="ctr" rtl="0">
              <a:lnSpc>
                <a:spcPct val="100000"/>
              </a:lnSpc>
              <a:spcBef>
                <a:spcPts val="2133"/>
              </a:spcBef>
              <a:spcAft>
                <a:spcPts val="0"/>
              </a:spcAft>
              <a:buNone/>
              <a:defRPr>
                <a:latin typeface="Raleway Black"/>
                <a:ea typeface="Raleway Black"/>
                <a:cs typeface="Raleway Black"/>
                <a:sym typeface="Raleway Black"/>
              </a:defRPr>
            </a:lvl2pPr>
            <a:lvl3pPr lvl="2" algn="ctr" rtl="0">
              <a:lnSpc>
                <a:spcPct val="100000"/>
              </a:lnSpc>
              <a:spcBef>
                <a:spcPts val="2133"/>
              </a:spcBef>
              <a:spcAft>
                <a:spcPts val="0"/>
              </a:spcAft>
              <a:buNone/>
              <a:defRPr>
                <a:latin typeface="Raleway Black"/>
                <a:ea typeface="Raleway Black"/>
                <a:cs typeface="Raleway Black"/>
                <a:sym typeface="Raleway Black"/>
              </a:defRPr>
            </a:lvl3pPr>
            <a:lvl4pPr lvl="3" algn="ctr" rtl="0">
              <a:lnSpc>
                <a:spcPct val="100000"/>
              </a:lnSpc>
              <a:spcBef>
                <a:spcPts val="2133"/>
              </a:spcBef>
              <a:spcAft>
                <a:spcPts val="0"/>
              </a:spcAft>
              <a:buNone/>
              <a:defRPr>
                <a:latin typeface="Raleway Black"/>
                <a:ea typeface="Raleway Black"/>
                <a:cs typeface="Raleway Black"/>
                <a:sym typeface="Raleway Black"/>
              </a:defRPr>
            </a:lvl4pPr>
            <a:lvl5pPr lvl="4" algn="ctr" rtl="0">
              <a:lnSpc>
                <a:spcPct val="100000"/>
              </a:lnSpc>
              <a:spcBef>
                <a:spcPts val="2133"/>
              </a:spcBef>
              <a:spcAft>
                <a:spcPts val="0"/>
              </a:spcAft>
              <a:buNone/>
              <a:defRPr>
                <a:latin typeface="Raleway Black"/>
                <a:ea typeface="Raleway Black"/>
                <a:cs typeface="Raleway Black"/>
                <a:sym typeface="Raleway Black"/>
              </a:defRPr>
            </a:lvl5pPr>
            <a:lvl6pPr lvl="5" algn="ctr" rtl="0">
              <a:lnSpc>
                <a:spcPct val="100000"/>
              </a:lnSpc>
              <a:spcBef>
                <a:spcPts val="2133"/>
              </a:spcBef>
              <a:spcAft>
                <a:spcPts val="0"/>
              </a:spcAft>
              <a:buNone/>
              <a:defRPr>
                <a:latin typeface="Raleway Black"/>
                <a:ea typeface="Raleway Black"/>
                <a:cs typeface="Raleway Black"/>
                <a:sym typeface="Raleway Black"/>
              </a:defRPr>
            </a:lvl6pPr>
            <a:lvl7pPr lvl="6" algn="ctr" rtl="0">
              <a:lnSpc>
                <a:spcPct val="100000"/>
              </a:lnSpc>
              <a:spcBef>
                <a:spcPts val="2133"/>
              </a:spcBef>
              <a:spcAft>
                <a:spcPts val="0"/>
              </a:spcAft>
              <a:buNone/>
              <a:defRPr>
                <a:latin typeface="Raleway Black"/>
                <a:ea typeface="Raleway Black"/>
                <a:cs typeface="Raleway Black"/>
                <a:sym typeface="Raleway Black"/>
              </a:defRPr>
            </a:lvl7pPr>
            <a:lvl8pPr lvl="7" algn="ctr" rtl="0">
              <a:lnSpc>
                <a:spcPct val="100000"/>
              </a:lnSpc>
              <a:spcBef>
                <a:spcPts val="2133"/>
              </a:spcBef>
              <a:spcAft>
                <a:spcPts val="0"/>
              </a:spcAft>
              <a:buNone/>
              <a:defRPr>
                <a:latin typeface="Raleway Black"/>
                <a:ea typeface="Raleway Black"/>
                <a:cs typeface="Raleway Black"/>
                <a:sym typeface="Raleway Black"/>
              </a:defRPr>
            </a:lvl8pPr>
            <a:lvl9pPr lvl="8" algn="ctr" rtl="0">
              <a:lnSpc>
                <a:spcPct val="100000"/>
              </a:lnSpc>
              <a:spcBef>
                <a:spcPts val="2133"/>
              </a:spcBef>
              <a:spcAft>
                <a:spcPts val="2133"/>
              </a:spcAft>
              <a:buNone/>
              <a:defRPr>
                <a:latin typeface="Raleway Black"/>
                <a:ea typeface="Raleway Black"/>
                <a:cs typeface="Raleway Black"/>
                <a:sym typeface="Raleway Black"/>
              </a:defRPr>
            </a:lvl9pPr>
          </a:lstStyle>
          <a:p>
            <a:endParaRPr/>
          </a:p>
        </p:txBody>
      </p:sp>
      <p:sp>
        <p:nvSpPr>
          <p:cNvPr id="106" name="Google Shape;106;p14"/>
          <p:cNvSpPr txBox="1">
            <a:spLocks noGrp="1"/>
          </p:cNvSpPr>
          <p:nvPr>
            <p:ph type="subTitle" idx="8"/>
          </p:nvPr>
        </p:nvSpPr>
        <p:spPr>
          <a:xfrm>
            <a:off x="7729191" y="4761800"/>
            <a:ext cx="22856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107" name="Google Shape;107;p14"/>
          <p:cNvSpPr txBox="1">
            <a:spLocks noGrp="1"/>
          </p:cNvSpPr>
          <p:nvPr>
            <p:ph type="ctrTitle"/>
          </p:nvPr>
        </p:nvSpPr>
        <p:spPr>
          <a:xfrm>
            <a:off x="5277125" y="2861200"/>
            <a:ext cx="1637600" cy="11356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rgbClr val="FFFFFF"/>
              </a:buClr>
              <a:buSzPts val="1800"/>
              <a:buNone/>
              <a:defRPr sz="2400">
                <a:solidFill>
                  <a:srgbClr val="FFFFFF"/>
                </a:solidFill>
              </a:defRPr>
            </a:lvl1pPr>
            <a:lvl2pPr lvl="1" algn="ctr" rtl="0">
              <a:spcBef>
                <a:spcPts val="0"/>
              </a:spcBef>
              <a:spcAft>
                <a:spcPts val="0"/>
              </a:spcAft>
              <a:buClr>
                <a:srgbClr val="FFFFFF"/>
              </a:buClr>
              <a:buSzPts val="1800"/>
              <a:buNone/>
              <a:defRPr sz="2400">
                <a:solidFill>
                  <a:srgbClr val="FFFFFF"/>
                </a:solidFill>
              </a:defRPr>
            </a:lvl2pPr>
            <a:lvl3pPr lvl="2" algn="ctr" rtl="0">
              <a:spcBef>
                <a:spcPts val="0"/>
              </a:spcBef>
              <a:spcAft>
                <a:spcPts val="0"/>
              </a:spcAft>
              <a:buClr>
                <a:srgbClr val="FFFFFF"/>
              </a:buClr>
              <a:buSzPts val="1800"/>
              <a:buNone/>
              <a:defRPr sz="2400">
                <a:solidFill>
                  <a:srgbClr val="FFFFFF"/>
                </a:solidFill>
              </a:defRPr>
            </a:lvl3pPr>
            <a:lvl4pPr lvl="3" algn="ctr" rtl="0">
              <a:spcBef>
                <a:spcPts val="0"/>
              </a:spcBef>
              <a:spcAft>
                <a:spcPts val="0"/>
              </a:spcAft>
              <a:buClr>
                <a:srgbClr val="FFFFFF"/>
              </a:buClr>
              <a:buSzPts val="1800"/>
              <a:buNone/>
              <a:defRPr sz="2400">
                <a:solidFill>
                  <a:srgbClr val="FFFFFF"/>
                </a:solidFill>
              </a:defRPr>
            </a:lvl4pPr>
            <a:lvl5pPr lvl="4" algn="ctr" rtl="0">
              <a:spcBef>
                <a:spcPts val="0"/>
              </a:spcBef>
              <a:spcAft>
                <a:spcPts val="0"/>
              </a:spcAft>
              <a:buClr>
                <a:srgbClr val="FFFFFF"/>
              </a:buClr>
              <a:buSzPts val="1800"/>
              <a:buNone/>
              <a:defRPr sz="2400">
                <a:solidFill>
                  <a:srgbClr val="FFFFFF"/>
                </a:solidFill>
              </a:defRPr>
            </a:lvl5pPr>
            <a:lvl6pPr lvl="5" algn="ctr" rtl="0">
              <a:spcBef>
                <a:spcPts val="0"/>
              </a:spcBef>
              <a:spcAft>
                <a:spcPts val="0"/>
              </a:spcAft>
              <a:buClr>
                <a:srgbClr val="FFFFFF"/>
              </a:buClr>
              <a:buSzPts val="1800"/>
              <a:buNone/>
              <a:defRPr sz="2400">
                <a:solidFill>
                  <a:srgbClr val="FFFFFF"/>
                </a:solidFill>
              </a:defRPr>
            </a:lvl6pPr>
            <a:lvl7pPr lvl="6" algn="ctr" rtl="0">
              <a:spcBef>
                <a:spcPts val="0"/>
              </a:spcBef>
              <a:spcAft>
                <a:spcPts val="0"/>
              </a:spcAft>
              <a:buClr>
                <a:srgbClr val="FFFFFF"/>
              </a:buClr>
              <a:buSzPts val="1800"/>
              <a:buNone/>
              <a:defRPr sz="2400">
                <a:solidFill>
                  <a:srgbClr val="FFFFFF"/>
                </a:solidFill>
              </a:defRPr>
            </a:lvl7pPr>
            <a:lvl8pPr lvl="7" algn="ctr" rtl="0">
              <a:spcBef>
                <a:spcPts val="0"/>
              </a:spcBef>
              <a:spcAft>
                <a:spcPts val="0"/>
              </a:spcAft>
              <a:buClr>
                <a:srgbClr val="FFFFFF"/>
              </a:buClr>
              <a:buSzPts val="1800"/>
              <a:buNone/>
              <a:defRPr sz="2400">
                <a:solidFill>
                  <a:srgbClr val="FFFFFF"/>
                </a:solidFill>
              </a:defRPr>
            </a:lvl8pPr>
            <a:lvl9pPr lvl="8" algn="ctr" rtl="0">
              <a:spcBef>
                <a:spcPts val="0"/>
              </a:spcBef>
              <a:spcAft>
                <a:spcPts val="0"/>
              </a:spcAft>
              <a:buClr>
                <a:srgbClr val="FFFFFF"/>
              </a:buClr>
              <a:buSzPts val="1800"/>
              <a:buNone/>
              <a:defRPr sz="2400">
                <a:solidFill>
                  <a:srgbClr val="FFFFFF"/>
                </a:solidFill>
              </a:defRPr>
            </a:lvl9pPr>
          </a:lstStyle>
          <a:p>
            <a:endParaRPr/>
          </a:p>
        </p:txBody>
      </p:sp>
    </p:spTree>
    <p:extLst>
      <p:ext uri="{BB962C8B-B14F-4D97-AF65-F5344CB8AC3E}">
        <p14:creationId xmlns:p14="http://schemas.microsoft.com/office/powerpoint/2010/main" val="794996248"/>
      </p:ext>
    </p:extLst>
  </p:cSld>
  <p:clrMapOvr>
    <a:masterClrMapping/>
  </p:clrMapOvr>
</p:sldLayout>
</file>

<file path=ppt/slideLayouts/slideLayout597.xml><?xml version="1.0" encoding="utf-8"?>
<p:sldLayout xmlns:a="http://schemas.openxmlformats.org/drawingml/2006/main" xmlns:r="http://schemas.openxmlformats.org/officeDocument/2006/relationships" xmlns:p="http://schemas.openxmlformats.org/presentationml/2006/main" matchingName="Title + design 5">
  <p:cSld name="Title + design 5">
    <p:bg>
      <p:bgPr>
        <a:solidFill>
          <a:srgbClr val="F3F3F3"/>
        </a:solidFill>
        <a:effectLst/>
      </p:bgPr>
    </p:bg>
    <p:spTree>
      <p:nvGrpSpPr>
        <p:cNvPr id="1" name="Shape 108"/>
        <p:cNvGrpSpPr/>
        <p:nvPr/>
      </p:nvGrpSpPr>
      <p:grpSpPr>
        <a:xfrm>
          <a:off x="0" y="0"/>
          <a:ext cx="0" cy="0"/>
          <a:chOff x="0" y="0"/>
          <a:chExt cx="0" cy="0"/>
        </a:xfrm>
      </p:grpSpPr>
      <p:grpSp>
        <p:nvGrpSpPr>
          <p:cNvPr id="109" name="Google Shape;109;p15"/>
          <p:cNvGrpSpPr/>
          <p:nvPr/>
        </p:nvGrpSpPr>
        <p:grpSpPr>
          <a:xfrm>
            <a:off x="0" y="3415733"/>
            <a:ext cx="12229085" cy="3442268"/>
            <a:chOff x="0" y="2561799"/>
            <a:chExt cx="9171814" cy="2581701"/>
          </a:xfrm>
        </p:grpSpPr>
        <p:pic>
          <p:nvPicPr>
            <p:cNvPr id="110" name="Google Shape;110;p15"/>
            <p:cNvPicPr preferRelativeResize="0"/>
            <p:nvPr/>
          </p:nvPicPr>
          <p:blipFill>
            <a:blip r:embed="rId2">
              <a:alphaModFix/>
            </a:blip>
            <a:stretch>
              <a:fillRect/>
            </a:stretch>
          </p:blipFill>
          <p:spPr>
            <a:xfrm>
              <a:off x="0" y="2561799"/>
              <a:ext cx="4589700" cy="2581701"/>
            </a:xfrm>
            <a:prstGeom prst="rect">
              <a:avLst/>
            </a:prstGeom>
            <a:noFill/>
            <a:ln>
              <a:noFill/>
            </a:ln>
          </p:spPr>
        </p:pic>
        <p:pic>
          <p:nvPicPr>
            <p:cNvPr id="111" name="Google Shape;111;p15"/>
            <p:cNvPicPr preferRelativeResize="0"/>
            <p:nvPr/>
          </p:nvPicPr>
          <p:blipFill>
            <a:blip r:embed="rId2">
              <a:alphaModFix/>
            </a:blip>
            <a:stretch>
              <a:fillRect/>
            </a:stretch>
          </p:blipFill>
          <p:spPr>
            <a:xfrm flipH="1">
              <a:off x="4582114" y="2561799"/>
              <a:ext cx="4589700" cy="2581701"/>
            </a:xfrm>
            <a:prstGeom prst="rect">
              <a:avLst/>
            </a:prstGeom>
            <a:noFill/>
            <a:ln>
              <a:noFill/>
            </a:ln>
          </p:spPr>
        </p:pic>
      </p:grpSp>
      <p:sp>
        <p:nvSpPr>
          <p:cNvPr id="112" name="Google Shape;112;p15"/>
          <p:cNvSpPr txBox="1">
            <a:spLocks noGrp="1"/>
          </p:cNvSpPr>
          <p:nvPr>
            <p:ph type="ctrTitle"/>
          </p:nvPr>
        </p:nvSpPr>
        <p:spPr>
          <a:xfrm>
            <a:off x="4209816" y="534167"/>
            <a:ext cx="3772400" cy="1135600"/>
          </a:xfrm>
          <a:prstGeom prst="rect">
            <a:avLst/>
          </a:prstGeom>
        </p:spPr>
        <p:txBody>
          <a:bodyPr spcFirstLastPara="1" wrap="square" lIns="91425" tIns="91425" rIns="91425" bIns="91425" anchor="b" anchorCtr="0">
            <a:noAutofit/>
          </a:bodyPr>
          <a:lstStyle>
            <a:lvl1pPr lvl="0" algn="ctr" rtl="0">
              <a:spcBef>
                <a:spcPts val="0"/>
              </a:spcBef>
              <a:spcAft>
                <a:spcPts val="0"/>
              </a:spcAft>
              <a:buClr>
                <a:srgbClr val="EE4961"/>
              </a:buClr>
              <a:buSzPts val="2400"/>
              <a:buNone/>
              <a:defRPr sz="3200">
                <a:solidFill>
                  <a:srgbClr val="EE4961"/>
                </a:solidFill>
              </a:defRPr>
            </a:lvl1pPr>
            <a:lvl2pPr lvl="1" algn="ctr" rtl="0">
              <a:spcBef>
                <a:spcPts val="0"/>
              </a:spcBef>
              <a:spcAft>
                <a:spcPts val="0"/>
              </a:spcAft>
              <a:buSzPts val="1100"/>
              <a:buNone/>
              <a:defRPr sz="1467"/>
            </a:lvl2pPr>
            <a:lvl3pPr lvl="2" algn="ctr" rtl="0">
              <a:spcBef>
                <a:spcPts val="0"/>
              </a:spcBef>
              <a:spcAft>
                <a:spcPts val="0"/>
              </a:spcAft>
              <a:buSzPts val="1100"/>
              <a:buNone/>
              <a:defRPr sz="1467"/>
            </a:lvl3pPr>
            <a:lvl4pPr lvl="3" algn="ctr" rtl="0">
              <a:spcBef>
                <a:spcPts val="0"/>
              </a:spcBef>
              <a:spcAft>
                <a:spcPts val="0"/>
              </a:spcAft>
              <a:buSzPts val="1100"/>
              <a:buNone/>
              <a:defRPr sz="1467"/>
            </a:lvl4pPr>
            <a:lvl5pPr lvl="4" algn="ctr" rtl="0">
              <a:spcBef>
                <a:spcPts val="0"/>
              </a:spcBef>
              <a:spcAft>
                <a:spcPts val="0"/>
              </a:spcAft>
              <a:buSzPts val="1100"/>
              <a:buNone/>
              <a:defRPr sz="1467"/>
            </a:lvl5pPr>
            <a:lvl6pPr lvl="5" algn="ctr" rtl="0">
              <a:spcBef>
                <a:spcPts val="0"/>
              </a:spcBef>
              <a:spcAft>
                <a:spcPts val="0"/>
              </a:spcAft>
              <a:buSzPts val="1100"/>
              <a:buNone/>
              <a:defRPr sz="1467"/>
            </a:lvl6pPr>
            <a:lvl7pPr lvl="6" algn="ctr" rtl="0">
              <a:spcBef>
                <a:spcPts val="0"/>
              </a:spcBef>
              <a:spcAft>
                <a:spcPts val="0"/>
              </a:spcAft>
              <a:buSzPts val="1100"/>
              <a:buNone/>
              <a:defRPr sz="1467"/>
            </a:lvl7pPr>
            <a:lvl8pPr lvl="7" algn="ctr" rtl="0">
              <a:spcBef>
                <a:spcPts val="0"/>
              </a:spcBef>
              <a:spcAft>
                <a:spcPts val="0"/>
              </a:spcAft>
              <a:buSzPts val="1100"/>
              <a:buNone/>
              <a:defRPr sz="1467"/>
            </a:lvl8pPr>
            <a:lvl9pPr lvl="8" algn="ctr" rtl="0">
              <a:spcBef>
                <a:spcPts val="0"/>
              </a:spcBef>
              <a:spcAft>
                <a:spcPts val="0"/>
              </a:spcAft>
              <a:buSzPts val="1100"/>
              <a:buNone/>
              <a:defRPr sz="1467"/>
            </a:lvl9pPr>
          </a:lstStyle>
          <a:p>
            <a:endParaRPr/>
          </a:p>
        </p:txBody>
      </p:sp>
      <p:grpSp>
        <p:nvGrpSpPr>
          <p:cNvPr id="113" name="Google Shape;113;p15"/>
          <p:cNvGrpSpPr/>
          <p:nvPr/>
        </p:nvGrpSpPr>
        <p:grpSpPr>
          <a:xfrm>
            <a:off x="1601854" y="3534106"/>
            <a:ext cx="9098245" cy="3323895"/>
            <a:chOff x="-2" y="1810675"/>
            <a:chExt cx="9164227" cy="3348000"/>
          </a:xfrm>
        </p:grpSpPr>
        <p:pic>
          <p:nvPicPr>
            <p:cNvPr id="114" name="Google Shape;114;p15"/>
            <p:cNvPicPr preferRelativeResize="0"/>
            <p:nvPr/>
          </p:nvPicPr>
          <p:blipFill rotWithShape="1">
            <a:blip r:embed="rId3">
              <a:alphaModFix/>
            </a:blip>
            <a:srcRect l="22887"/>
            <a:stretch/>
          </p:blipFill>
          <p:spPr>
            <a:xfrm>
              <a:off x="-2" y="1810675"/>
              <a:ext cx="4589700" cy="3348000"/>
            </a:xfrm>
            <a:prstGeom prst="rect">
              <a:avLst/>
            </a:prstGeom>
            <a:noFill/>
            <a:ln>
              <a:noFill/>
            </a:ln>
          </p:spPr>
        </p:pic>
        <p:pic>
          <p:nvPicPr>
            <p:cNvPr id="115" name="Google Shape;115;p15"/>
            <p:cNvPicPr preferRelativeResize="0"/>
            <p:nvPr/>
          </p:nvPicPr>
          <p:blipFill rotWithShape="1">
            <a:blip r:embed="rId3">
              <a:alphaModFix/>
            </a:blip>
            <a:srcRect l="22887"/>
            <a:stretch/>
          </p:blipFill>
          <p:spPr>
            <a:xfrm flipH="1">
              <a:off x="4574526" y="1810675"/>
              <a:ext cx="4589700" cy="3348000"/>
            </a:xfrm>
            <a:prstGeom prst="rect">
              <a:avLst/>
            </a:prstGeom>
            <a:noFill/>
            <a:ln>
              <a:noFill/>
            </a:ln>
          </p:spPr>
        </p:pic>
      </p:grpSp>
    </p:spTree>
    <p:extLst>
      <p:ext uri="{BB962C8B-B14F-4D97-AF65-F5344CB8AC3E}">
        <p14:creationId xmlns:p14="http://schemas.microsoft.com/office/powerpoint/2010/main" val="816469790"/>
      </p:ext>
    </p:extLst>
  </p:cSld>
  <p:clrMapOvr>
    <a:masterClrMapping/>
  </p:clrMapOvr>
</p:sldLayout>
</file>

<file path=ppt/slideLayouts/slideLayout598.xml><?xml version="1.0" encoding="utf-8"?>
<p:sldLayout xmlns:a="http://schemas.openxmlformats.org/drawingml/2006/main" xmlns:r="http://schemas.openxmlformats.org/officeDocument/2006/relationships" xmlns:p="http://schemas.openxmlformats.org/presentationml/2006/main" matchingName="Title + text 2">
  <p:cSld name="Title + text 2">
    <p:bg>
      <p:bgPr>
        <a:solidFill>
          <a:srgbClr val="F3F3F3"/>
        </a:solidFill>
        <a:effectLst/>
      </p:bgPr>
    </p:bg>
    <p:spTree>
      <p:nvGrpSpPr>
        <p:cNvPr id="1" name="Shape 116"/>
        <p:cNvGrpSpPr/>
        <p:nvPr/>
      </p:nvGrpSpPr>
      <p:grpSpPr>
        <a:xfrm>
          <a:off x="0" y="0"/>
          <a:ext cx="0" cy="0"/>
          <a:chOff x="0" y="0"/>
          <a:chExt cx="0" cy="0"/>
        </a:xfrm>
      </p:grpSpPr>
      <p:grpSp>
        <p:nvGrpSpPr>
          <p:cNvPr id="117" name="Google Shape;117;p16"/>
          <p:cNvGrpSpPr/>
          <p:nvPr/>
        </p:nvGrpSpPr>
        <p:grpSpPr>
          <a:xfrm rot="10800000">
            <a:off x="0" y="-1"/>
            <a:ext cx="12229085" cy="3442268"/>
            <a:chOff x="0" y="2561799"/>
            <a:chExt cx="9171814" cy="2581701"/>
          </a:xfrm>
        </p:grpSpPr>
        <p:pic>
          <p:nvPicPr>
            <p:cNvPr id="118" name="Google Shape;118;p16"/>
            <p:cNvPicPr preferRelativeResize="0"/>
            <p:nvPr/>
          </p:nvPicPr>
          <p:blipFill>
            <a:blip r:embed="rId2">
              <a:alphaModFix/>
            </a:blip>
            <a:stretch>
              <a:fillRect/>
            </a:stretch>
          </p:blipFill>
          <p:spPr>
            <a:xfrm>
              <a:off x="0" y="2561799"/>
              <a:ext cx="4589700" cy="2581701"/>
            </a:xfrm>
            <a:prstGeom prst="rect">
              <a:avLst/>
            </a:prstGeom>
            <a:noFill/>
            <a:ln>
              <a:noFill/>
            </a:ln>
          </p:spPr>
        </p:pic>
        <p:pic>
          <p:nvPicPr>
            <p:cNvPr id="119" name="Google Shape;119;p16"/>
            <p:cNvPicPr preferRelativeResize="0"/>
            <p:nvPr/>
          </p:nvPicPr>
          <p:blipFill>
            <a:blip r:embed="rId2">
              <a:alphaModFix/>
            </a:blip>
            <a:stretch>
              <a:fillRect/>
            </a:stretch>
          </p:blipFill>
          <p:spPr>
            <a:xfrm flipH="1">
              <a:off x="4582114" y="2561799"/>
              <a:ext cx="4589700" cy="2581701"/>
            </a:xfrm>
            <a:prstGeom prst="rect">
              <a:avLst/>
            </a:prstGeom>
            <a:noFill/>
            <a:ln>
              <a:noFill/>
            </a:ln>
          </p:spPr>
        </p:pic>
      </p:grpSp>
      <p:grpSp>
        <p:nvGrpSpPr>
          <p:cNvPr id="120" name="Google Shape;120;p16"/>
          <p:cNvGrpSpPr/>
          <p:nvPr/>
        </p:nvGrpSpPr>
        <p:grpSpPr>
          <a:xfrm rot="10800000">
            <a:off x="1528987" y="-1"/>
            <a:ext cx="9098245" cy="3323895"/>
            <a:chOff x="-2" y="1810675"/>
            <a:chExt cx="9164227" cy="3348000"/>
          </a:xfrm>
        </p:grpSpPr>
        <p:pic>
          <p:nvPicPr>
            <p:cNvPr id="121" name="Google Shape;121;p16"/>
            <p:cNvPicPr preferRelativeResize="0"/>
            <p:nvPr/>
          </p:nvPicPr>
          <p:blipFill rotWithShape="1">
            <a:blip r:embed="rId3">
              <a:alphaModFix/>
            </a:blip>
            <a:srcRect l="22887"/>
            <a:stretch/>
          </p:blipFill>
          <p:spPr>
            <a:xfrm>
              <a:off x="-2" y="1810675"/>
              <a:ext cx="4589700" cy="3348000"/>
            </a:xfrm>
            <a:prstGeom prst="rect">
              <a:avLst/>
            </a:prstGeom>
            <a:noFill/>
            <a:ln>
              <a:noFill/>
            </a:ln>
          </p:spPr>
        </p:pic>
        <p:pic>
          <p:nvPicPr>
            <p:cNvPr id="122" name="Google Shape;122;p16"/>
            <p:cNvPicPr preferRelativeResize="0"/>
            <p:nvPr/>
          </p:nvPicPr>
          <p:blipFill rotWithShape="1">
            <a:blip r:embed="rId3">
              <a:alphaModFix/>
            </a:blip>
            <a:srcRect l="22887"/>
            <a:stretch/>
          </p:blipFill>
          <p:spPr>
            <a:xfrm flipH="1">
              <a:off x="4574526" y="1810675"/>
              <a:ext cx="4589700" cy="3348000"/>
            </a:xfrm>
            <a:prstGeom prst="rect">
              <a:avLst/>
            </a:prstGeom>
            <a:noFill/>
            <a:ln>
              <a:noFill/>
            </a:ln>
          </p:spPr>
        </p:pic>
      </p:grpSp>
      <p:sp>
        <p:nvSpPr>
          <p:cNvPr id="123" name="Google Shape;123;p16"/>
          <p:cNvSpPr txBox="1">
            <a:spLocks noGrp="1"/>
          </p:cNvSpPr>
          <p:nvPr>
            <p:ph type="subTitle" idx="1"/>
          </p:nvPr>
        </p:nvSpPr>
        <p:spPr>
          <a:xfrm>
            <a:off x="3037905" y="3555333"/>
            <a:ext cx="61384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124" name="Google Shape;124;p16"/>
          <p:cNvSpPr txBox="1">
            <a:spLocks noGrp="1"/>
          </p:cNvSpPr>
          <p:nvPr>
            <p:ph type="ctrTitle"/>
          </p:nvPr>
        </p:nvSpPr>
        <p:spPr>
          <a:xfrm>
            <a:off x="3121200" y="2419733"/>
            <a:ext cx="5949600" cy="11356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2400"/>
              <a:buNone/>
              <a:defRPr sz="3200"/>
            </a:lvl1pPr>
            <a:lvl2pPr lvl="1" algn="ctr" rtl="0">
              <a:spcBef>
                <a:spcPts val="0"/>
              </a:spcBef>
              <a:spcAft>
                <a:spcPts val="0"/>
              </a:spcAft>
              <a:buSzPts val="1100"/>
              <a:buNone/>
              <a:defRPr sz="1467"/>
            </a:lvl2pPr>
            <a:lvl3pPr lvl="2" algn="ctr" rtl="0">
              <a:spcBef>
                <a:spcPts val="0"/>
              </a:spcBef>
              <a:spcAft>
                <a:spcPts val="0"/>
              </a:spcAft>
              <a:buSzPts val="1100"/>
              <a:buNone/>
              <a:defRPr sz="1467"/>
            </a:lvl3pPr>
            <a:lvl4pPr lvl="3" algn="ctr" rtl="0">
              <a:spcBef>
                <a:spcPts val="0"/>
              </a:spcBef>
              <a:spcAft>
                <a:spcPts val="0"/>
              </a:spcAft>
              <a:buSzPts val="1100"/>
              <a:buNone/>
              <a:defRPr sz="1467"/>
            </a:lvl4pPr>
            <a:lvl5pPr lvl="4" algn="ctr" rtl="0">
              <a:spcBef>
                <a:spcPts val="0"/>
              </a:spcBef>
              <a:spcAft>
                <a:spcPts val="0"/>
              </a:spcAft>
              <a:buSzPts val="1100"/>
              <a:buNone/>
              <a:defRPr sz="1467"/>
            </a:lvl5pPr>
            <a:lvl6pPr lvl="5" algn="ctr" rtl="0">
              <a:spcBef>
                <a:spcPts val="0"/>
              </a:spcBef>
              <a:spcAft>
                <a:spcPts val="0"/>
              </a:spcAft>
              <a:buSzPts val="1100"/>
              <a:buNone/>
              <a:defRPr sz="1467"/>
            </a:lvl6pPr>
            <a:lvl7pPr lvl="6" algn="ctr" rtl="0">
              <a:spcBef>
                <a:spcPts val="0"/>
              </a:spcBef>
              <a:spcAft>
                <a:spcPts val="0"/>
              </a:spcAft>
              <a:buSzPts val="1100"/>
              <a:buNone/>
              <a:defRPr sz="1467"/>
            </a:lvl7pPr>
            <a:lvl8pPr lvl="7" algn="ctr" rtl="0">
              <a:spcBef>
                <a:spcPts val="0"/>
              </a:spcBef>
              <a:spcAft>
                <a:spcPts val="0"/>
              </a:spcAft>
              <a:buSzPts val="1100"/>
              <a:buNone/>
              <a:defRPr sz="1467"/>
            </a:lvl8pPr>
            <a:lvl9pPr lvl="8" algn="ctr" rtl="0">
              <a:spcBef>
                <a:spcPts val="0"/>
              </a:spcBef>
              <a:spcAft>
                <a:spcPts val="0"/>
              </a:spcAft>
              <a:buSzPts val="1100"/>
              <a:buNone/>
              <a:defRPr sz="1467"/>
            </a:lvl9pPr>
          </a:lstStyle>
          <a:p>
            <a:endParaRPr/>
          </a:p>
        </p:txBody>
      </p:sp>
    </p:spTree>
    <p:extLst>
      <p:ext uri="{BB962C8B-B14F-4D97-AF65-F5344CB8AC3E}">
        <p14:creationId xmlns:p14="http://schemas.microsoft.com/office/powerpoint/2010/main" val="2871091239"/>
      </p:ext>
    </p:extLst>
  </p:cSld>
  <p:clrMapOvr>
    <a:masterClrMapping/>
  </p:clrMapOvr>
</p:sldLayout>
</file>

<file path=ppt/slideLayouts/slideLayout599.xml><?xml version="1.0" encoding="utf-8"?>
<p:sldLayout xmlns:a="http://schemas.openxmlformats.org/drawingml/2006/main" xmlns:r="http://schemas.openxmlformats.org/officeDocument/2006/relationships" xmlns:p="http://schemas.openxmlformats.org/presentationml/2006/main" matchingName="Background">
  <p:cSld name="Background">
    <p:bg>
      <p:bgPr>
        <a:blipFill>
          <a:blip r:embed="rId2">
            <a:alphaModFix/>
          </a:blip>
          <a:stretch>
            <a:fillRect/>
          </a:stretch>
        </a:blipFill>
        <a:effectLst/>
      </p:bgPr>
    </p:bg>
    <p:spTree>
      <p:nvGrpSpPr>
        <p:cNvPr id="1" name="Shape 135"/>
        <p:cNvGrpSpPr/>
        <p:nvPr/>
      </p:nvGrpSpPr>
      <p:grpSpPr>
        <a:xfrm>
          <a:off x="0" y="0"/>
          <a:ext cx="0" cy="0"/>
          <a:chOff x="0" y="0"/>
          <a:chExt cx="0" cy="0"/>
        </a:xfrm>
      </p:grpSpPr>
      <p:pic>
        <p:nvPicPr>
          <p:cNvPr id="136" name="Google Shape;136;p19"/>
          <p:cNvPicPr preferRelativeResize="0"/>
          <p:nvPr/>
        </p:nvPicPr>
        <p:blipFill>
          <a:blip r:embed="rId3">
            <a:alphaModFix/>
          </a:blip>
          <a:stretch>
            <a:fillRect/>
          </a:stretch>
        </p:blipFill>
        <p:spPr>
          <a:xfrm>
            <a:off x="0" y="0"/>
            <a:ext cx="12192000" cy="6858000"/>
          </a:xfrm>
          <a:prstGeom prst="rect">
            <a:avLst/>
          </a:prstGeom>
          <a:noFill/>
          <a:ln>
            <a:noFill/>
          </a:ln>
        </p:spPr>
      </p:pic>
    </p:spTree>
    <p:extLst>
      <p:ext uri="{BB962C8B-B14F-4D97-AF65-F5344CB8AC3E}">
        <p14:creationId xmlns:p14="http://schemas.microsoft.com/office/powerpoint/2010/main" val="56014603"/>
      </p:ext>
    </p:extLst>
  </p:cSld>
  <p:clrMapOvr>
    <a:masterClrMapping/>
  </p:clrMapOvr>
</p:sldLayout>
</file>

<file path=ppt/slideLayouts/slideLayout600.xml><?xml version="1.0" encoding="utf-8"?>
<p:sldLayout xmlns:a="http://schemas.openxmlformats.org/drawingml/2006/main" xmlns:r="http://schemas.openxmlformats.org/officeDocument/2006/relationships" xmlns:p="http://schemas.openxmlformats.org/presentationml/2006/main" matchingName="Blank slide 1" type="blank">
  <p:cSld name="Blank slide 1">
    <p:spTree>
      <p:nvGrpSpPr>
        <p:cNvPr id="1" name="Shape 137"/>
        <p:cNvGrpSpPr/>
        <p:nvPr/>
      </p:nvGrpSpPr>
      <p:grpSpPr>
        <a:xfrm>
          <a:off x="0" y="0"/>
          <a:ext cx="0" cy="0"/>
          <a:chOff x="0" y="0"/>
          <a:chExt cx="0" cy="0"/>
        </a:xfrm>
      </p:grpSpPr>
    </p:spTree>
    <p:extLst>
      <p:ext uri="{BB962C8B-B14F-4D97-AF65-F5344CB8AC3E}">
        <p14:creationId xmlns:p14="http://schemas.microsoft.com/office/powerpoint/2010/main" val="1547812733"/>
      </p:ext>
    </p:extLst>
  </p:cSld>
  <p:clrMapOvr>
    <a:masterClrMapping/>
  </p:clrMapOvr>
</p:sldLayout>
</file>

<file path=ppt/slideLayouts/slideLayout601.xml><?xml version="1.0" encoding="utf-8"?>
<p:sldLayout xmlns:a="http://schemas.openxmlformats.org/drawingml/2006/main" xmlns:r="http://schemas.openxmlformats.org/officeDocument/2006/relationships" xmlns:p="http://schemas.openxmlformats.org/presentationml/2006/main" showMasterSp="0" showMasterPhAnim="0" type="title" preserve="1">
  <p:cSld name="Title Slide">
    <p:bg>
      <p:bgPr>
        <a:blipFill dpi="0" rotWithShape="0">
          <a:blip r:embed="rId2"/>
          <a:srcRect/>
          <a:stretch>
            <a:fillRect/>
          </a:stretch>
        </a:blipFill>
        <a:effectLst/>
      </p:bgPr>
    </p:bg>
    <p:spTree>
      <p:nvGrpSpPr>
        <p:cNvPr id="1" name=""/>
        <p:cNvGrpSpPr/>
        <p:nvPr/>
      </p:nvGrpSpPr>
      <p:grpSpPr>
        <a:xfrm>
          <a:off x="0" y="0"/>
          <a:ext cx="0" cy="0"/>
          <a:chOff x="0" y="0"/>
          <a:chExt cx="0" cy="0"/>
        </a:xfrm>
      </p:grpSpPr>
      <p:sp>
        <p:nvSpPr>
          <p:cNvPr id="4" name="Rectangle 127">
            <a:extLst>
              <a:ext uri="{FF2B5EF4-FFF2-40B4-BE49-F238E27FC236}">
                <a16:creationId xmlns:a16="http://schemas.microsoft.com/office/drawing/2014/main" xmlns="" id="{419AB07E-AFDD-405F-B29F-A80F8AFD5666}"/>
              </a:ext>
            </a:extLst>
          </p:cNvPr>
          <p:cNvSpPr>
            <a:spLocks noChangeArrowheads="1"/>
          </p:cNvSpPr>
          <p:nvPr/>
        </p:nvSpPr>
        <p:spPr bwMode="gray">
          <a:xfrm>
            <a:off x="0" y="0"/>
            <a:ext cx="12192000" cy="1828800"/>
          </a:xfrm>
          <a:prstGeom prst="rect">
            <a:avLst/>
          </a:prstGeom>
          <a:gradFill rotWithShape="1">
            <a:gsLst>
              <a:gs pos="0">
                <a:schemeClr val="accent1"/>
              </a:gs>
              <a:gs pos="100000">
                <a:schemeClr val="accent1">
                  <a:gamma/>
                  <a:tint val="0"/>
                  <a:invGamma/>
                  <a:alpha val="0"/>
                </a:schemeClr>
              </a:gs>
            </a:gsLst>
            <a:lin ang="5400000" scaled="1"/>
          </a:gradFill>
          <a:ln w="9525">
            <a:noFill/>
            <a:miter lim="800000"/>
            <a:headEnd/>
            <a:tailEnd/>
          </a:ln>
          <a:effectLst/>
        </p:spPr>
        <p:txBody>
          <a:bodyPr wrap="none" anchor="ctr"/>
          <a:lstStyle/>
          <a:p>
            <a:pPr eaLnBrk="1" hangingPunct="1">
              <a:defRPr/>
            </a:pPr>
            <a:endParaRPr lang="en-US" sz="1800">
              <a:solidFill>
                <a:srgbClr val="080808"/>
              </a:solidFill>
              <a:latin typeface="Arial" charset="0"/>
            </a:endParaRPr>
          </a:p>
        </p:txBody>
      </p:sp>
      <p:grpSp>
        <p:nvGrpSpPr>
          <p:cNvPr id="5" name="Group 15">
            <a:extLst>
              <a:ext uri="{FF2B5EF4-FFF2-40B4-BE49-F238E27FC236}">
                <a16:creationId xmlns:a16="http://schemas.microsoft.com/office/drawing/2014/main" xmlns="" id="{6E029D9C-27D3-420F-9413-87235CCAD707}"/>
              </a:ext>
            </a:extLst>
          </p:cNvPr>
          <p:cNvGrpSpPr>
            <a:grpSpLocks/>
          </p:cNvGrpSpPr>
          <p:nvPr/>
        </p:nvGrpSpPr>
        <p:grpSpPr bwMode="auto">
          <a:xfrm>
            <a:off x="203200" y="381000"/>
            <a:ext cx="9118600" cy="3365500"/>
            <a:chOff x="664" y="1951"/>
            <a:chExt cx="4308" cy="2120"/>
          </a:xfrm>
        </p:grpSpPr>
        <p:sp>
          <p:nvSpPr>
            <p:cNvPr id="6" name="Freeform 16">
              <a:extLst>
                <a:ext uri="{FF2B5EF4-FFF2-40B4-BE49-F238E27FC236}">
                  <a16:creationId xmlns:a16="http://schemas.microsoft.com/office/drawing/2014/main" xmlns="" id="{DE1FC481-A6AF-4734-9D45-741FA7458946}"/>
                </a:ext>
              </a:extLst>
            </p:cNvPr>
            <p:cNvSpPr>
              <a:spLocks/>
            </p:cNvSpPr>
            <p:nvPr/>
          </p:nvSpPr>
          <p:spPr bwMode="invGray">
            <a:xfrm>
              <a:off x="743" y="2045"/>
              <a:ext cx="1267" cy="1938"/>
            </a:xfrm>
            <a:custGeom>
              <a:avLst/>
              <a:gdLst>
                <a:gd name="T0" fmla="*/ 21 w 1692"/>
                <a:gd name="T1" fmla="*/ 46 h 2586"/>
                <a:gd name="T2" fmla="*/ 57 w 1692"/>
                <a:gd name="T3" fmla="*/ 37 h 2586"/>
                <a:gd name="T4" fmla="*/ 76 w 1692"/>
                <a:gd name="T5" fmla="*/ 43 h 2586"/>
                <a:gd name="T6" fmla="*/ 73 w 1692"/>
                <a:gd name="T7" fmla="*/ 79 h 2586"/>
                <a:gd name="T8" fmla="*/ 48 w 1692"/>
                <a:gd name="T9" fmla="*/ 103 h 2586"/>
                <a:gd name="T10" fmla="*/ 38 w 1692"/>
                <a:gd name="T11" fmla="*/ 127 h 2586"/>
                <a:gd name="T12" fmla="*/ 50 w 1692"/>
                <a:gd name="T13" fmla="*/ 171 h 2586"/>
                <a:gd name="T14" fmla="*/ 56 w 1692"/>
                <a:gd name="T15" fmla="*/ 170 h 2586"/>
                <a:gd name="T16" fmla="*/ 58 w 1692"/>
                <a:gd name="T17" fmla="*/ 160 h 2586"/>
                <a:gd name="T18" fmla="*/ 85 w 1692"/>
                <a:gd name="T19" fmla="*/ 205 h 2586"/>
                <a:gd name="T20" fmla="*/ 115 w 1692"/>
                <a:gd name="T21" fmla="*/ 212 h 2586"/>
                <a:gd name="T22" fmla="*/ 140 w 1692"/>
                <a:gd name="T23" fmla="*/ 239 h 2586"/>
                <a:gd name="T24" fmla="*/ 151 w 1692"/>
                <a:gd name="T25" fmla="*/ 252 h 2586"/>
                <a:gd name="T26" fmla="*/ 136 w 1692"/>
                <a:gd name="T27" fmla="*/ 285 h 2586"/>
                <a:gd name="T28" fmla="*/ 162 w 1692"/>
                <a:gd name="T29" fmla="*/ 315 h 2586"/>
                <a:gd name="T30" fmla="*/ 182 w 1692"/>
                <a:gd name="T31" fmla="*/ 358 h 2586"/>
                <a:gd name="T32" fmla="*/ 193 w 1692"/>
                <a:gd name="T33" fmla="*/ 409 h 2586"/>
                <a:gd name="T34" fmla="*/ 210 w 1692"/>
                <a:gd name="T35" fmla="*/ 450 h 2586"/>
                <a:gd name="T36" fmla="*/ 225 w 1692"/>
                <a:gd name="T37" fmla="*/ 447 h 2586"/>
                <a:gd name="T38" fmla="*/ 220 w 1692"/>
                <a:gd name="T39" fmla="*/ 424 h 2586"/>
                <a:gd name="T40" fmla="*/ 227 w 1692"/>
                <a:gd name="T41" fmla="*/ 408 h 2586"/>
                <a:gd name="T42" fmla="*/ 241 w 1692"/>
                <a:gd name="T43" fmla="*/ 395 h 2586"/>
                <a:gd name="T44" fmla="*/ 255 w 1692"/>
                <a:gd name="T45" fmla="*/ 368 h 2586"/>
                <a:gd name="T46" fmla="*/ 276 w 1692"/>
                <a:gd name="T47" fmla="*/ 345 h 2586"/>
                <a:gd name="T48" fmla="*/ 286 w 1692"/>
                <a:gd name="T49" fmla="*/ 309 h 2586"/>
                <a:gd name="T50" fmla="*/ 273 w 1692"/>
                <a:gd name="T51" fmla="*/ 272 h 2586"/>
                <a:gd name="T52" fmla="*/ 242 w 1692"/>
                <a:gd name="T53" fmla="*/ 250 h 2586"/>
                <a:gd name="T54" fmla="*/ 195 w 1692"/>
                <a:gd name="T55" fmla="*/ 227 h 2586"/>
                <a:gd name="T56" fmla="*/ 171 w 1692"/>
                <a:gd name="T57" fmla="*/ 223 h 2586"/>
                <a:gd name="T58" fmla="*/ 159 w 1692"/>
                <a:gd name="T59" fmla="*/ 225 h 2586"/>
                <a:gd name="T60" fmla="*/ 140 w 1692"/>
                <a:gd name="T61" fmla="*/ 232 h 2586"/>
                <a:gd name="T62" fmla="*/ 133 w 1692"/>
                <a:gd name="T63" fmla="*/ 208 h 2586"/>
                <a:gd name="T64" fmla="*/ 130 w 1692"/>
                <a:gd name="T65" fmla="*/ 188 h 2586"/>
                <a:gd name="T66" fmla="*/ 111 w 1692"/>
                <a:gd name="T67" fmla="*/ 196 h 2586"/>
                <a:gd name="T68" fmla="*/ 100 w 1692"/>
                <a:gd name="T69" fmla="*/ 169 h 2586"/>
                <a:gd name="T70" fmla="*/ 130 w 1692"/>
                <a:gd name="T71" fmla="*/ 162 h 2586"/>
                <a:gd name="T72" fmla="*/ 148 w 1692"/>
                <a:gd name="T73" fmla="*/ 160 h 2586"/>
                <a:gd name="T74" fmla="*/ 158 w 1692"/>
                <a:gd name="T75" fmla="*/ 159 h 2586"/>
                <a:gd name="T76" fmla="*/ 186 w 1692"/>
                <a:gd name="T77" fmla="*/ 133 h 2586"/>
                <a:gd name="T78" fmla="*/ 209 w 1692"/>
                <a:gd name="T79" fmla="*/ 120 h 2586"/>
                <a:gd name="T80" fmla="*/ 225 w 1692"/>
                <a:gd name="T81" fmla="*/ 113 h 2586"/>
                <a:gd name="T82" fmla="*/ 236 w 1692"/>
                <a:gd name="T83" fmla="*/ 95 h 2586"/>
                <a:gd name="T84" fmla="*/ 227 w 1692"/>
                <a:gd name="T85" fmla="*/ 91 h 2586"/>
                <a:gd name="T86" fmla="*/ 269 w 1692"/>
                <a:gd name="T87" fmla="*/ 81 h 2586"/>
                <a:gd name="T88" fmla="*/ 249 w 1692"/>
                <a:gd name="T89" fmla="*/ 61 h 2586"/>
                <a:gd name="T90" fmla="*/ 234 w 1692"/>
                <a:gd name="T91" fmla="*/ 46 h 2586"/>
                <a:gd name="T92" fmla="*/ 216 w 1692"/>
                <a:gd name="T93" fmla="*/ 64 h 2586"/>
                <a:gd name="T94" fmla="*/ 195 w 1692"/>
                <a:gd name="T95" fmla="*/ 79 h 2586"/>
                <a:gd name="T96" fmla="*/ 180 w 1692"/>
                <a:gd name="T97" fmla="*/ 54 h 2586"/>
                <a:gd name="T98" fmla="*/ 213 w 1692"/>
                <a:gd name="T99" fmla="*/ 43 h 2586"/>
                <a:gd name="T100" fmla="*/ 223 w 1692"/>
                <a:gd name="T101" fmla="*/ 34 h 2586"/>
                <a:gd name="T102" fmla="*/ 234 w 1692"/>
                <a:gd name="T103" fmla="*/ 31 h 2586"/>
                <a:gd name="T104" fmla="*/ 227 w 1692"/>
                <a:gd name="T105" fmla="*/ 25 h 2586"/>
                <a:gd name="T106" fmla="*/ 222 w 1692"/>
                <a:gd name="T107" fmla="*/ 21 h 2586"/>
                <a:gd name="T108" fmla="*/ 212 w 1692"/>
                <a:gd name="T109" fmla="*/ 18 h 2586"/>
                <a:gd name="T110" fmla="*/ 195 w 1692"/>
                <a:gd name="T111" fmla="*/ 24 h 2586"/>
                <a:gd name="T112" fmla="*/ 167 w 1692"/>
                <a:gd name="T113" fmla="*/ 21 h 2586"/>
                <a:gd name="T114" fmla="*/ 97 w 1692"/>
                <a:gd name="T115" fmla="*/ 0 h 2586"/>
                <a:gd name="T116" fmla="*/ 61 w 1692"/>
                <a:gd name="T117" fmla="*/ 5 h 2586"/>
                <a:gd name="T118" fmla="*/ 51 w 1692"/>
                <a:gd name="T119" fmla="*/ 18 h 2586"/>
                <a:gd name="T120" fmla="*/ 22 w 1692"/>
                <a:gd name="T121" fmla="*/ 31 h 2586"/>
                <a:gd name="T122" fmla="*/ 22 w 1692"/>
                <a:gd name="T123" fmla="*/ 38 h 2586"/>
                <a:gd name="T124" fmla="*/ 1 w 1692"/>
                <a:gd name="T125" fmla="*/ 44 h 258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1692" h="2586">
                  <a:moveTo>
                    <a:pt x="2" y="252"/>
                  </a:moveTo>
                  <a:lnTo>
                    <a:pt x="68" y="264"/>
                  </a:lnTo>
                  <a:lnTo>
                    <a:pt x="116" y="258"/>
                  </a:lnTo>
                  <a:lnTo>
                    <a:pt x="188" y="216"/>
                  </a:lnTo>
                  <a:lnTo>
                    <a:pt x="236" y="210"/>
                  </a:lnTo>
                  <a:lnTo>
                    <a:pt x="320" y="210"/>
                  </a:lnTo>
                  <a:lnTo>
                    <a:pt x="368" y="216"/>
                  </a:lnTo>
                  <a:lnTo>
                    <a:pt x="398" y="246"/>
                  </a:lnTo>
                  <a:lnTo>
                    <a:pt x="434" y="240"/>
                  </a:lnTo>
                  <a:lnTo>
                    <a:pt x="422" y="294"/>
                  </a:lnTo>
                  <a:lnTo>
                    <a:pt x="404" y="354"/>
                  </a:lnTo>
                  <a:lnTo>
                    <a:pt x="416" y="444"/>
                  </a:lnTo>
                  <a:lnTo>
                    <a:pt x="408" y="480"/>
                  </a:lnTo>
                  <a:lnTo>
                    <a:pt x="380" y="474"/>
                  </a:lnTo>
                  <a:lnTo>
                    <a:pt x="272" y="582"/>
                  </a:lnTo>
                  <a:lnTo>
                    <a:pt x="236" y="628"/>
                  </a:lnTo>
                  <a:lnTo>
                    <a:pt x="242" y="672"/>
                  </a:lnTo>
                  <a:lnTo>
                    <a:pt x="218" y="714"/>
                  </a:lnTo>
                  <a:lnTo>
                    <a:pt x="268" y="774"/>
                  </a:lnTo>
                  <a:lnTo>
                    <a:pt x="262" y="844"/>
                  </a:lnTo>
                  <a:lnTo>
                    <a:pt x="284" y="964"/>
                  </a:lnTo>
                  <a:lnTo>
                    <a:pt x="320" y="1010"/>
                  </a:lnTo>
                  <a:lnTo>
                    <a:pt x="324" y="970"/>
                  </a:lnTo>
                  <a:lnTo>
                    <a:pt x="316" y="960"/>
                  </a:lnTo>
                  <a:lnTo>
                    <a:pt x="302" y="834"/>
                  </a:lnTo>
                  <a:lnTo>
                    <a:pt x="326" y="830"/>
                  </a:lnTo>
                  <a:lnTo>
                    <a:pt x="328" y="906"/>
                  </a:lnTo>
                  <a:lnTo>
                    <a:pt x="380" y="996"/>
                  </a:lnTo>
                  <a:lnTo>
                    <a:pt x="368" y="1074"/>
                  </a:lnTo>
                  <a:lnTo>
                    <a:pt x="478" y="1154"/>
                  </a:lnTo>
                  <a:lnTo>
                    <a:pt x="564" y="1164"/>
                  </a:lnTo>
                  <a:lnTo>
                    <a:pt x="612" y="1208"/>
                  </a:lnTo>
                  <a:lnTo>
                    <a:pt x="650" y="1200"/>
                  </a:lnTo>
                  <a:lnTo>
                    <a:pt x="680" y="1224"/>
                  </a:lnTo>
                  <a:lnTo>
                    <a:pt x="698" y="1272"/>
                  </a:lnTo>
                  <a:lnTo>
                    <a:pt x="794" y="1350"/>
                  </a:lnTo>
                  <a:lnTo>
                    <a:pt x="842" y="1308"/>
                  </a:lnTo>
                  <a:lnTo>
                    <a:pt x="848" y="1350"/>
                  </a:lnTo>
                  <a:lnTo>
                    <a:pt x="854" y="1422"/>
                  </a:lnTo>
                  <a:lnTo>
                    <a:pt x="786" y="1490"/>
                  </a:lnTo>
                  <a:lnTo>
                    <a:pt x="788" y="1542"/>
                  </a:lnTo>
                  <a:lnTo>
                    <a:pt x="770" y="1608"/>
                  </a:lnTo>
                  <a:lnTo>
                    <a:pt x="802" y="1634"/>
                  </a:lnTo>
                  <a:lnTo>
                    <a:pt x="848" y="1668"/>
                  </a:lnTo>
                  <a:lnTo>
                    <a:pt x="916" y="1782"/>
                  </a:lnTo>
                  <a:lnTo>
                    <a:pt x="956" y="1800"/>
                  </a:lnTo>
                  <a:lnTo>
                    <a:pt x="1010" y="1848"/>
                  </a:lnTo>
                  <a:lnTo>
                    <a:pt x="1034" y="2022"/>
                  </a:lnTo>
                  <a:lnTo>
                    <a:pt x="1058" y="2178"/>
                  </a:lnTo>
                  <a:lnTo>
                    <a:pt x="1046" y="2244"/>
                  </a:lnTo>
                  <a:lnTo>
                    <a:pt x="1094" y="2310"/>
                  </a:lnTo>
                  <a:lnTo>
                    <a:pt x="1118" y="2364"/>
                  </a:lnTo>
                  <a:lnTo>
                    <a:pt x="1138" y="2458"/>
                  </a:lnTo>
                  <a:lnTo>
                    <a:pt x="1194" y="2540"/>
                  </a:lnTo>
                  <a:lnTo>
                    <a:pt x="1286" y="2586"/>
                  </a:lnTo>
                  <a:lnTo>
                    <a:pt x="1382" y="2574"/>
                  </a:lnTo>
                  <a:lnTo>
                    <a:pt x="1280" y="2520"/>
                  </a:lnTo>
                  <a:lnTo>
                    <a:pt x="1266" y="2472"/>
                  </a:lnTo>
                  <a:lnTo>
                    <a:pt x="1288" y="2428"/>
                  </a:lnTo>
                  <a:lnTo>
                    <a:pt x="1244" y="2394"/>
                  </a:lnTo>
                  <a:lnTo>
                    <a:pt x="1284" y="2334"/>
                  </a:lnTo>
                  <a:lnTo>
                    <a:pt x="1244" y="2300"/>
                  </a:lnTo>
                  <a:lnTo>
                    <a:pt x="1288" y="2306"/>
                  </a:lnTo>
                  <a:lnTo>
                    <a:pt x="1286" y="2244"/>
                  </a:lnTo>
                  <a:lnTo>
                    <a:pt x="1330" y="2268"/>
                  </a:lnTo>
                  <a:lnTo>
                    <a:pt x="1368" y="2228"/>
                  </a:lnTo>
                  <a:lnTo>
                    <a:pt x="1334" y="2160"/>
                  </a:lnTo>
                  <a:lnTo>
                    <a:pt x="1382" y="2184"/>
                  </a:lnTo>
                  <a:lnTo>
                    <a:pt x="1448" y="2076"/>
                  </a:lnTo>
                  <a:lnTo>
                    <a:pt x="1468" y="2052"/>
                  </a:lnTo>
                  <a:lnTo>
                    <a:pt x="1476" y="1982"/>
                  </a:lnTo>
                  <a:lnTo>
                    <a:pt x="1568" y="1950"/>
                  </a:lnTo>
                  <a:lnTo>
                    <a:pt x="1612" y="1880"/>
                  </a:lnTo>
                  <a:lnTo>
                    <a:pt x="1628" y="1830"/>
                  </a:lnTo>
                  <a:lnTo>
                    <a:pt x="1622" y="1746"/>
                  </a:lnTo>
                  <a:lnTo>
                    <a:pt x="1692" y="1644"/>
                  </a:lnTo>
                  <a:lnTo>
                    <a:pt x="1652" y="1578"/>
                  </a:lnTo>
                  <a:lnTo>
                    <a:pt x="1552" y="1538"/>
                  </a:lnTo>
                  <a:lnTo>
                    <a:pt x="1448" y="1500"/>
                  </a:lnTo>
                  <a:lnTo>
                    <a:pt x="1376" y="1494"/>
                  </a:lnTo>
                  <a:lnTo>
                    <a:pt x="1376" y="1410"/>
                  </a:lnTo>
                  <a:lnTo>
                    <a:pt x="1262" y="1356"/>
                  </a:lnTo>
                  <a:lnTo>
                    <a:pt x="1166" y="1272"/>
                  </a:lnTo>
                  <a:lnTo>
                    <a:pt x="1104" y="1280"/>
                  </a:lnTo>
                  <a:lnTo>
                    <a:pt x="1048" y="1276"/>
                  </a:lnTo>
                  <a:lnTo>
                    <a:pt x="1020" y="1244"/>
                  </a:lnTo>
                  <a:lnTo>
                    <a:pt x="974" y="1260"/>
                  </a:lnTo>
                  <a:lnTo>
                    <a:pt x="984" y="1238"/>
                  </a:lnTo>
                  <a:lnTo>
                    <a:pt x="934" y="1268"/>
                  </a:lnTo>
                  <a:lnTo>
                    <a:pt x="904" y="1268"/>
                  </a:lnTo>
                  <a:lnTo>
                    <a:pt x="872" y="1314"/>
                  </a:lnTo>
                  <a:lnTo>
                    <a:pt x="836" y="1272"/>
                  </a:lnTo>
                  <a:lnTo>
                    <a:pt x="794" y="1308"/>
                  </a:lnTo>
                  <a:lnTo>
                    <a:pt x="748" y="1278"/>
                  </a:lnTo>
                  <a:lnTo>
                    <a:pt x="758" y="1242"/>
                  </a:lnTo>
                  <a:lnTo>
                    <a:pt x="758" y="1174"/>
                  </a:lnTo>
                  <a:lnTo>
                    <a:pt x="698" y="1176"/>
                  </a:lnTo>
                  <a:lnTo>
                    <a:pt x="668" y="1140"/>
                  </a:lnTo>
                  <a:lnTo>
                    <a:pt x="736" y="1062"/>
                  </a:lnTo>
                  <a:lnTo>
                    <a:pt x="712" y="1050"/>
                  </a:lnTo>
                  <a:lnTo>
                    <a:pt x="658" y="1062"/>
                  </a:lnTo>
                  <a:lnTo>
                    <a:pt x="632" y="1104"/>
                  </a:lnTo>
                  <a:lnTo>
                    <a:pt x="596" y="1110"/>
                  </a:lnTo>
                  <a:lnTo>
                    <a:pt x="538" y="1066"/>
                  </a:lnTo>
                  <a:lnTo>
                    <a:pt x="568" y="950"/>
                  </a:lnTo>
                  <a:lnTo>
                    <a:pt x="632" y="894"/>
                  </a:lnTo>
                  <a:lnTo>
                    <a:pt x="686" y="894"/>
                  </a:lnTo>
                  <a:lnTo>
                    <a:pt x="740" y="912"/>
                  </a:lnTo>
                  <a:lnTo>
                    <a:pt x="736" y="900"/>
                  </a:lnTo>
                  <a:lnTo>
                    <a:pt x="766" y="868"/>
                  </a:lnTo>
                  <a:lnTo>
                    <a:pt x="842" y="906"/>
                  </a:lnTo>
                  <a:lnTo>
                    <a:pt x="848" y="966"/>
                  </a:lnTo>
                  <a:lnTo>
                    <a:pt x="884" y="984"/>
                  </a:lnTo>
                  <a:lnTo>
                    <a:pt x="896" y="900"/>
                  </a:lnTo>
                  <a:lnTo>
                    <a:pt x="878" y="858"/>
                  </a:lnTo>
                  <a:lnTo>
                    <a:pt x="998" y="806"/>
                  </a:lnTo>
                  <a:lnTo>
                    <a:pt x="1058" y="750"/>
                  </a:lnTo>
                  <a:lnTo>
                    <a:pt x="1100" y="696"/>
                  </a:lnTo>
                  <a:lnTo>
                    <a:pt x="1130" y="672"/>
                  </a:lnTo>
                  <a:lnTo>
                    <a:pt x="1184" y="678"/>
                  </a:lnTo>
                  <a:lnTo>
                    <a:pt x="1190" y="636"/>
                  </a:lnTo>
                  <a:lnTo>
                    <a:pt x="1280" y="588"/>
                  </a:lnTo>
                  <a:lnTo>
                    <a:pt x="1278" y="636"/>
                  </a:lnTo>
                  <a:lnTo>
                    <a:pt x="1360" y="602"/>
                  </a:lnTo>
                  <a:lnTo>
                    <a:pt x="1322" y="570"/>
                  </a:lnTo>
                  <a:lnTo>
                    <a:pt x="1340" y="538"/>
                  </a:lnTo>
                  <a:lnTo>
                    <a:pt x="1320" y="522"/>
                  </a:lnTo>
                  <a:lnTo>
                    <a:pt x="1286" y="546"/>
                  </a:lnTo>
                  <a:lnTo>
                    <a:pt x="1288" y="512"/>
                  </a:lnTo>
                  <a:lnTo>
                    <a:pt x="1400" y="504"/>
                  </a:lnTo>
                  <a:lnTo>
                    <a:pt x="1490" y="480"/>
                  </a:lnTo>
                  <a:lnTo>
                    <a:pt x="1526" y="456"/>
                  </a:lnTo>
                  <a:lnTo>
                    <a:pt x="1484" y="394"/>
                  </a:lnTo>
                  <a:cubicBezTo>
                    <a:pt x="1474" y="370"/>
                    <a:pt x="1479" y="319"/>
                    <a:pt x="1466" y="310"/>
                  </a:cubicBezTo>
                  <a:cubicBezTo>
                    <a:pt x="1456" y="300"/>
                    <a:pt x="1423" y="343"/>
                    <a:pt x="1406" y="342"/>
                  </a:cubicBezTo>
                  <a:lnTo>
                    <a:pt x="1376" y="312"/>
                  </a:lnTo>
                  <a:lnTo>
                    <a:pt x="1376" y="270"/>
                  </a:lnTo>
                  <a:lnTo>
                    <a:pt x="1328" y="264"/>
                  </a:lnTo>
                  <a:lnTo>
                    <a:pt x="1312" y="252"/>
                  </a:lnTo>
                  <a:lnTo>
                    <a:pt x="1256" y="314"/>
                  </a:lnTo>
                  <a:lnTo>
                    <a:pt x="1222" y="364"/>
                  </a:lnTo>
                  <a:lnTo>
                    <a:pt x="1172" y="402"/>
                  </a:lnTo>
                  <a:lnTo>
                    <a:pt x="1136" y="474"/>
                  </a:lnTo>
                  <a:lnTo>
                    <a:pt x="1110" y="444"/>
                  </a:lnTo>
                  <a:lnTo>
                    <a:pt x="1128" y="394"/>
                  </a:lnTo>
                  <a:lnTo>
                    <a:pt x="1038" y="334"/>
                  </a:lnTo>
                  <a:lnTo>
                    <a:pt x="1022" y="304"/>
                  </a:lnTo>
                  <a:lnTo>
                    <a:pt x="1122" y="226"/>
                  </a:lnTo>
                  <a:lnTo>
                    <a:pt x="1184" y="222"/>
                  </a:lnTo>
                  <a:lnTo>
                    <a:pt x="1212" y="240"/>
                  </a:lnTo>
                  <a:lnTo>
                    <a:pt x="1248" y="220"/>
                  </a:lnTo>
                  <a:lnTo>
                    <a:pt x="1300" y="220"/>
                  </a:lnTo>
                  <a:lnTo>
                    <a:pt x="1266" y="198"/>
                  </a:lnTo>
                  <a:lnTo>
                    <a:pt x="1208" y="196"/>
                  </a:lnTo>
                  <a:lnTo>
                    <a:pt x="1250" y="174"/>
                  </a:lnTo>
                  <a:lnTo>
                    <a:pt x="1328" y="172"/>
                  </a:lnTo>
                  <a:lnTo>
                    <a:pt x="1364" y="132"/>
                  </a:lnTo>
                  <a:cubicBezTo>
                    <a:pt x="1346" y="124"/>
                    <a:pt x="1343" y="119"/>
                    <a:pt x="1324" y="122"/>
                  </a:cubicBezTo>
                  <a:cubicBezTo>
                    <a:pt x="1310" y="124"/>
                    <a:pt x="1294" y="132"/>
                    <a:pt x="1286" y="144"/>
                  </a:cubicBezTo>
                  <a:cubicBezTo>
                    <a:pt x="1282" y="149"/>
                    <a:pt x="1274" y="148"/>
                    <a:pt x="1268" y="150"/>
                  </a:cubicBezTo>
                  <a:cubicBezTo>
                    <a:pt x="1266" y="144"/>
                    <a:pt x="1259" y="138"/>
                    <a:pt x="1262" y="132"/>
                  </a:cubicBezTo>
                  <a:cubicBezTo>
                    <a:pt x="1269" y="118"/>
                    <a:pt x="1303" y="134"/>
                    <a:pt x="1262" y="120"/>
                  </a:cubicBezTo>
                  <a:cubicBezTo>
                    <a:pt x="1221" y="134"/>
                    <a:pt x="1252" y="105"/>
                    <a:pt x="1262" y="90"/>
                  </a:cubicBezTo>
                  <a:cubicBezTo>
                    <a:pt x="1260" y="84"/>
                    <a:pt x="1262" y="75"/>
                    <a:pt x="1256" y="72"/>
                  </a:cubicBezTo>
                  <a:cubicBezTo>
                    <a:pt x="1238" y="63"/>
                    <a:pt x="1202" y="102"/>
                    <a:pt x="1202" y="102"/>
                  </a:cubicBezTo>
                  <a:cubicBezTo>
                    <a:pt x="1198" y="108"/>
                    <a:pt x="1186" y="140"/>
                    <a:pt x="1180" y="144"/>
                  </a:cubicBezTo>
                  <a:cubicBezTo>
                    <a:pt x="1169" y="151"/>
                    <a:pt x="1148" y="122"/>
                    <a:pt x="1148" y="122"/>
                  </a:cubicBezTo>
                  <a:cubicBezTo>
                    <a:pt x="1138" y="123"/>
                    <a:pt x="1121" y="137"/>
                    <a:pt x="1106" y="136"/>
                  </a:cubicBezTo>
                  <a:cubicBezTo>
                    <a:pt x="1091" y="135"/>
                    <a:pt x="1074" y="117"/>
                    <a:pt x="1056" y="116"/>
                  </a:cubicBezTo>
                  <a:cubicBezTo>
                    <a:pt x="1038" y="115"/>
                    <a:pt x="1016" y="131"/>
                    <a:pt x="998" y="132"/>
                  </a:cubicBezTo>
                  <a:cubicBezTo>
                    <a:pt x="997" y="132"/>
                    <a:pt x="956" y="125"/>
                    <a:pt x="950" y="120"/>
                  </a:cubicBezTo>
                  <a:cubicBezTo>
                    <a:pt x="918" y="94"/>
                    <a:pt x="960" y="108"/>
                    <a:pt x="920" y="90"/>
                  </a:cubicBezTo>
                  <a:cubicBezTo>
                    <a:pt x="852" y="60"/>
                    <a:pt x="806" y="58"/>
                    <a:pt x="730" y="54"/>
                  </a:cubicBezTo>
                  <a:cubicBezTo>
                    <a:pt x="656" y="39"/>
                    <a:pt x="625" y="15"/>
                    <a:pt x="550" y="0"/>
                  </a:cubicBezTo>
                  <a:cubicBezTo>
                    <a:pt x="510" y="2"/>
                    <a:pt x="486" y="5"/>
                    <a:pt x="446" y="8"/>
                  </a:cubicBezTo>
                  <a:cubicBezTo>
                    <a:pt x="424" y="9"/>
                    <a:pt x="423" y="14"/>
                    <a:pt x="406" y="18"/>
                  </a:cubicBezTo>
                  <a:cubicBezTo>
                    <a:pt x="389" y="22"/>
                    <a:pt x="353" y="24"/>
                    <a:pt x="344" y="32"/>
                  </a:cubicBezTo>
                  <a:cubicBezTo>
                    <a:pt x="346" y="38"/>
                    <a:pt x="354" y="60"/>
                    <a:pt x="350" y="64"/>
                  </a:cubicBezTo>
                  <a:cubicBezTo>
                    <a:pt x="274" y="50"/>
                    <a:pt x="250" y="81"/>
                    <a:pt x="236" y="82"/>
                  </a:cubicBezTo>
                  <a:cubicBezTo>
                    <a:pt x="278" y="110"/>
                    <a:pt x="270" y="72"/>
                    <a:pt x="290" y="102"/>
                  </a:cubicBezTo>
                  <a:cubicBezTo>
                    <a:pt x="234" y="121"/>
                    <a:pt x="178" y="104"/>
                    <a:pt x="128" y="138"/>
                  </a:cubicBezTo>
                  <a:cubicBezTo>
                    <a:pt x="126" y="144"/>
                    <a:pt x="122" y="150"/>
                    <a:pt x="122" y="156"/>
                  </a:cubicBezTo>
                  <a:cubicBezTo>
                    <a:pt x="122" y="162"/>
                    <a:pt x="132" y="170"/>
                    <a:pt x="128" y="174"/>
                  </a:cubicBezTo>
                  <a:cubicBezTo>
                    <a:pt x="126" y="182"/>
                    <a:pt x="109" y="197"/>
                    <a:pt x="112" y="202"/>
                  </a:cubicBezTo>
                  <a:cubicBezTo>
                    <a:pt x="124" y="206"/>
                    <a:pt x="137" y="195"/>
                    <a:pt x="146" y="204"/>
                  </a:cubicBezTo>
                  <a:cubicBezTo>
                    <a:pt x="151" y="209"/>
                    <a:pt x="135" y="213"/>
                    <a:pt x="128" y="216"/>
                  </a:cubicBezTo>
                  <a:cubicBezTo>
                    <a:pt x="116" y="221"/>
                    <a:pt x="104" y="226"/>
                    <a:pt x="92" y="228"/>
                  </a:cubicBezTo>
                  <a:cubicBezTo>
                    <a:pt x="48" y="237"/>
                    <a:pt x="72" y="233"/>
                    <a:pt x="20" y="240"/>
                  </a:cubicBezTo>
                  <a:cubicBezTo>
                    <a:pt x="0" y="247"/>
                    <a:pt x="2" y="240"/>
                    <a:pt x="2" y="252"/>
                  </a:cubicBezTo>
                  <a:close/>
                </a:path>
              </a:pathLst>
            </a:custGeom>
            <a:solidFill>
              <a:srgbClr val="FEFEFE">
                <a:alpha val="30196"/>
              </a:srgbClr>
            </a:solidFill>
            <a:ln>
              <a:noFill/>
            </a:ln>
            <a:extLst>
              <a:ext uri="{91240B29-F687-4F45-9708-019B960494DF}">
                <a14:hiddenLine xmlns:a14="http://schemas.microsoft.com/office/drawing/2010/main" w="12700" cap="flat" cmpd="sng">
                  <a:solidFill>
                    <a:srgbClr val="000000"/>
                  </a:solidFill>
                  <a:prstDash val="dash"/>
                  <a:round/>
                  <a:headEnd type="none" w="med" len="med"/>
                  <a:tailEnd type="none" w="med" len="med"/>
                </a14:hiddenLine>
              </a:ext>
            </a:extLst>
          </p:spPr>
          <p:txBody>
            <a:bodyPr/>
            <a:lstStyle/>
            <a:p>
              <a:endParaRPr lang="en-US" sz="1800"/>
            </a:p>
          </p:txBody>
        </p:sp>
        <p:sp>
          <p:nvSpPr>
            <p:cNvPr id="7" name="Freeform 17">
              <a:extLst>
                <a:ext uri="{FF2B5EF4-FFF2-40B4-BE49-F238E27FC236}">
                  <a16:creationId xmlns:a16="http://schemas.microsoft.com/office/drawing/2014/main" xmlns="" id="{932BD06E-6CAE-401C-9971-C2E66647D4F3}"/>
                </a:ext>
              </a:extLst>
            </p:cNvPr>
            <p:cNvSpPr>
              <a:spLocks/>
            </p:cNvSpPr>
            <p:nvPr/>
          </p:nvSpPr>
          <p:spPr bwMode="invGray">
            <a:xfrm>
              <a:off x="703" y="2230"/>
              <a:ext cx="34" cy="28"/>
            </a:xfrm>
            <a:custGeom>
              <a:avLst/>
              <a:gdLst>
                <a:gd name="T0" fmla="*/ 3 w 46"/>
                <a:gd name="T1" fmla="*/ 1 h 38"/>
                <a:gd name="T2" fmla="*/ 0 w 46"/>
                <a:gd name="T3" fmla="*/ 4 h 38"/>
                <a:gd name="T4" fmla="*/ 4 w 46"/>
                <a:gd name="T5" fmla="*/ 6 h 38"/>
                <a:gd name="T6" fmla="*/ 7 w 46"/>
                <a:gd name="T7" fmla="*/ 4 h 38"/>
                <a:gd name="T8" fmla="*/ 5 w 46"/>
                <a:gd name="T9" fmla="*/ 0 h 38"/>
                <a:gd name="T10" fmla="*/ 3 w 46"/>
                <a:gd name="T11" fmla="*/ 1 h 3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6" h="38">
                  <a:moveTo>
                    <a:pt x="16" y="4"/>
                  </a:moveTo>
                  <a:lnTo>
                    <a:pt x="0" y="22"/>
                  </a:lnTo>
                  <a:lnTo>
                    <a:pt x="22" y="38"/>
                  </a:lnTo>
                  <a:lnTo>
                    <a:pt x="46" y="26"/>
                  </a:lnTo>
                  <a:lnTo>
                    <a:pt x="30" y="0"/>
                  </a:lnTo>
                  <a:lnTo>
                    <a:pt x="16" y="4"/>
                  </a:lnTo>
                  <a:close/>
                </a:path>
              </a:pathLst>
            </a:custGeom>
            <a:solidFill>
              <a:srgbClr val="FEFEFE">
                <a:alpha val="30196"/>
              </a:srgbClr>
            </a:solidFill>
            <a:ln>
              <a:noFill/>
            </a:ln>
            <a:extLst>
              <a:ext uri="{91240B29-F687-4F45-9708-019B960494DF}">
                <a14:hiddenLine xmlns:a14="http://schemas.microsoft.com/office/drawing/2010/main" w="12700" cap="flat" cmpd="sng">
                  <a:solidFill>
                    <a:srgbClr val="000000"/>
                  </a:solidFill>
                  <a:prstDash val="dash"/>
                  <a:round/>
                  <a:headEnd type="none" w="med" len="med"/>
                  <a:tailEnd type="none" w="med" len="med"/>
                </a14:hiddenLine>
              </a:ext>
            </a:extLst>
          </p:spPr>
          <p:txBody>
            <a:bodyPr/>
            <a:lstStyle/>
            <a:p>
              <a:endParaRPr lang="en-US" sz="1800"/>
            </a:p>
          </p:txBody>
        </p:sp>
        <p:sp>
          <p:nvSpPr>
            <p:cNvPr id="8" name="Freeform 18">
              <a:extLst>
                <a:ext uri="{FF2B5EF4-FFF2-40B4-BE49-F238E27FC236}">
                  <a16:creationId xmlns:a16="http://schemas.microsoft.com/office/drawing/2014/main" xmlns="" id="{2BFA93A9-CE36-4C15-B71D-A0CDD50EF1C8}"/>
                </a:ext>
              </a:extLst>
            </p:cNvPr>
            <p:cNvSpPr>
              <a:spLocks/>
            </p:cNvSpPr>
            <p:nvPr/>
          </p:nvSpPr>
          <p:spPr bwMode="invGray">
            <a:xfrm>
              <a:off x="1010" y="2353"/>
              <a:ext cx="39" cy="32"/>
            </a:xfrm>
            <a:custGeom>
              <a:avLst/>
              <a:gdLst>
                <a:gd name="T0" fmla="*/ 2 w 52"/>
                <a:gd name="T1" fmla="*/ 0 h 44"/>
                <a:gd name="T2" fmla="*/ 5 w 52"/>
                <a:gd name="T3" fmla="*/ 7 h 44"/>
                <a:gd name="T4" fmla="*/ 8 w 52"/>
                <a:gd name="T5" fmla="*/ 7 h 44"/>
                <a:gd name="T6" fmla="*/ 8 w 52"/>
                <a:gd name="T7" fmla="*/ 3 h 44"/>
                <a:gd name="T8" fmla="*/ 5 w 52"/>
                <a:gd name="T9" fmla="*/ 1 h 44"/>
                <a:gd name="T10" fmla="*/ 2 w 52"/>
                <a:gd name="T11" fmla="*/ 0 h 4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2" h="44">
                  <a:moveTo>
                    <a:pt x="12" y="0"/>
                  </a:moveTo>
                  <a:cubicBezTo>
                    <a:pt x="16" y="14"/>
                    <a:pt x="18" y="32"/>
                    <a:pt x="26" y="44"/>
                  </a:cubicBezTo>
                  <a:cubicBezTo>
                    <a:pt x="31" y="43"/>
                    <a:pt x="37" y="44"/>
                    <a:pt x="42" y="42"/>
                  </a:cubicBezTo>
                  <a:cubicBezTo>
                    <a:pt x="52" y="38"/>
                    <a:pt x="48" y="19"/>
                    <a:pt x="38" y="16"/>
                  </a:cubicBezTo>
                  <a:cubicBezTo>
                    <a:pt x="33" y="9"/>
                    <a:pt x="34" y="5"/>
                    <a:pt x="26" y="2"/>
                  </a:cubicBezTo>
                  <a:cubicBezTo>
                    <a:pt x="4" y="4"/>
                    <a:pt x="0" y="8"/>
                    <a:pt x="12" y="0"/>
                  </a:cubicBezTo>
                  <a:close/>
                </a:path>
              </a:pathLst>
            </a:custGeom>
            <a:solidFill>
              <a:srgbClr val="FEFEFE">
                <a:alpha val="30196"/>
              </a:srgbClr>
            </a:solidFill>
            <a:ln>
              <a:noFill/>
            </a:ln>
            <a:extLst>
              <a:ext uri="{91240B29-F687-4F45-9708-019B960494DF}">
                <a14:hiddenLine xmlns:a14="http://schemas.microsoft.com/office/drawing/2010/main" w="12700" cap="flat" cmpd="sng">
                  <a:solidFill>
                    <a:srgbClr val="000000"/>
                  </a:solidFill>
                  <a:prstDash val="dash"/>
                  <a:round/>
                  <a:headEnd type="none" w="med" len="med"/>
                  <a:tailEnd type="none" w="med" len="med"/>
                </a14:hiddenLine>
              </a:ext>
            </a:extLst>
          </p:spPr>
          <p:txBody>
            <a:bodyPr/>
            <a:lstStyle/>
            <a:p>
              <a:endParaRPr lang="en-US" sz="1800"/>
            </a:p>
          </p:txBody>
        </p:sp>
        <p:sp>
          <p:nvSpPr>
            <p:cNvPr id="9" name="Freeform 19">
              <a:extLst>
                <a:ext uri="{FF2B5EF4-FFF2-40B4-BE49-F238E27FC236}">
                  <a16:creationId xmlns:a16="http://schemas.microsoft.com/office/drawing/2014/main" xmlns="" id="{AC7739F7-FAF6-49E8-A670-F36ABD232768}"/>
                </a:ext>
              </a:extLst>
            </p:cNvPr>
            <p:cNvSpPr>
              <a:spLocks/>
            </p:cNvSpPr>
            <p:nvPr/>
          </p:nvSpPr>
          <p:spPr bwMode="invGray">
            <a:xfrm>
              <a:off x="1792" y="2409"/>
              <a:ext cx="98" cy="74"/>
            </a:xfrm>
            <a:custGeom>
              <a:avLst/>
              <a:gdLst>
                <a:gd name="T0" fmla="*/ 17 w 131"/>
                <a:gd name="T1" fmla="*/ 0 h 98"/>
                <a:gd name="T2" fmla="*/ 14 w 131"/>
                <a:gd name="T3" fmla="*/ 2 h 98"/>
                <a:gd name="T4" fmla="*/ 9 w 131"/>
                <a:gd name="T5" fmla="*/ 5 h 98"/>
                <a:gd name="T6" fmla="*/ 7 w 131"/>
                <a:gd name="T7" fmla="*/ 8 h 98"/>
                <a:gd name="T8" fmla="*/ 4 w 131"/>
                <a:gd name="T9" fmla="*/ 10 h 98"/>
                <a:gd name="T10" fmla="*/ 10 w 131"/>
                <a:gd name="T11" fmla="*/ 15 h 98"/>
                <a:gd name="T12" fmla="*/ 14 w 131"/>
                <a:gd name="T13" fmla="*/ 17 h 98"/>
                <a:gd name="T14" fmla="*/ 15 w 131"/>
                <a:gd name="T15" fmla="*/ 17 h 98"/>
                <a:gd name="T16" fmla="*/ 16 w 131"/>
                <a:gd name="T17" fmla="*/ 16 h 98"/>
                <a:gd name="T18" fmla="*/ 17 w 131"/>
                <a:gd name="T19" fmla="*/ 18 h 98"/>
                <a:gd name="T20" fmla="*/ 22 w 131"/>
                <a:gd name="T21" fmla="*/ 16 h 98"/>
                <a:gd name="T22" fmla="*/ 23 w 131"/>
                <a:gd name="T23" fmla="*/ 14 h 98"/>
                <a:gd name="T24" fmla="*/ 18 w 131"/>
                <a:gd name="T25" fmla="*/ 8 h 98"/>
                <a:gd name="T26" fmla="*/ 20 w 131"/>
                <a:gd name="T27" fmla="*/ 5 h 98"/>
                <a:gd name="T28" fmla="*/ 19 w 131"/>
                <a:gd name="T29" fmla="*/ 2 h 98"/>
                <a:gd name="T30" fmla="*/ 17 w 131"/>
                <a:gd name="T31" fmla="*/ 0 h 9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131" h="98">
                  <a:moveTo>
                    <a:pt x="97" y="0"/>
                  </a:moveTo>
                  <a:cubicBezTo>
                    <a:pt x="83" y="5"/>
                    <a:pt x="89" y="2"/>
                    <a:pt x="79" y="8"/>
                  </a:cubicBezTo>
                  <a:cubicBezTo>
                    <a:pt x="76" y="18"/>
                    <a:pt x="62" y="18"/>
                    <a:pt x="53" y="24"/>
                  </a:cubicBezTo>
                  <a:cubicBezTo>
                    <a:pt x="49" y="29"/>
                    <a:pt x="44" y="36"/>
                    <a:pt x="39" y="40"/>
                  </a:cubicBezTo>
                  <a:cubicBezTo>
                    <a:pt x="34" y="45"/>
                    <a:pt x="21" y="52"/>
                    <a:pt x="21" y="52"/>
                  </a:cubicBezTo>
                  <a:cubicBezTo>
                    <a:pt x="0" y="84"/>
                    <a:pt x="41" y="75"/>
                    <a:pt x="63" y="82"/>
                  </a:cubicBezTo>
                  <a:cubicBezTo>
                    <a:pt x="68" y="89"/>
                    <a:pt x="71" y="91"/>
                    <a:pt x="79" y="94"/>
                  </a:cubicBezTo>
                  <a:cubicBezTo>
                    <a:pt x="81" y="93"/>
                    <a:pt x="83" y="93"/>
                    <a:pt x="85" y="92"/>
                  </a:cubicBezTo>
                  <a:cubicBezTo>
                    <a:pt x="87" y="90"/>
                    <a:pt x="87" y="85"/>
                    <a:pt x="89" y="86"/>
                  </a:cubicBezTo>
                  <a:cubicBezTo>
                    <a:pt x="93" y="88"/>
                    <a:pt x="97" y="98"/>
                    <a:pt x="97" y="98"/>
                  </a:cubicBezTo>
                  <a:cubicBezTo>
                    <a:pt x="112" y="95"/>
                    <a:pt x="111" y="90"/>
                    <a:pt x="123" y="86"/>
                  </a:cubicBezTo>
                  <a:cubicBezTo>
                    <a:pt x="124" y="82"/>
                    <a:pt x="128" y="78"/>
                    <a:pt x="129" y="74"/>
                  </a:cubicBezTo>
                  <a:cubicBezTo>
                    <a:pt x="131" y="61"/>
                    <a:pt x="108" y="47"/>
                    <a:pt x="101" y="40"/>
                  </a:cubicBezTo>
                  <a:cubicBezTo>
                    <a:pt x="103" y="33"/>
                    <a:pt x="115" y="24"/>
                    <a:pt x="115" y="24"/>
                  </a:cubicBezTo>
                  <a:cubicBezTo>
                    <a:pt x="121" y="15"/>
                    <a:pt x="124" y="8"/>
                    <a:pt x="111" y="4"/>
                  </a:cubicBezTo>
                  <a:cubicBezTo>
                    <a:pt x="101" y="7"/>
                    <a:pt x="97" y="13"/>
                    <a:pt x="97" y="0"/>
                  </a:cubicBezTo>
                  <a:close/>
                </a:path>
              </a:pathLst>
            </a:custGeom>
            <a:solidFill>
              <a:srgbClr val="FEFEFE">
                <a:alpha val="30196"/>
              </a:srgbClr>
            </a:solidFill>
            <a:ln>
              <a:noFill/>
            </a:ln>
            <a:extLst>
              <a:ext uri="{91240B29-F687-4F45-9708-019B960494DF}">
                <a14:hiddenLine xmlns:a14="http://schemas.microsoft.com/office/drawing/2010/main" w="12700" cap="flat" cmpd="sng">
                  <a:solidFill>
                    <a:srgbClr val="000000"/>
                  </a:solidFill>
                  <a:prstDash val="dash"/>
                  <a:round/>
                  <a:headEnd type="none" w="med" len="med"/>
                  <a:tailEnd type="none" w="med" len="med"/>
                </a14:hiddenLine>
              </a:ext>
            </a:extLst>
          </p:spPr>
          <p:txBody>
            <a:bodyPr/>
            <a:lstStyle/>
            <a:p>
              <a:endParaRPr lang="en-US" sz="1800"/>
            </a:p>
          </p:txBody>
        </p:sp>
        <p:sp>
          <p:nvSpPr>
            <p:cNvPr id="10" name="Freeform 20">
              <a:extLst>
                <a:ext uri="{FF2B5EF4-FFF2-40B4-BE49-F238E27FC236}">
                  <a16:creationId xmlns:a16="http://schemas.microsoft.com/office/drawing/2014/main" xmlns="" id="{F5200F6E-6DF9-48C9-AABC-12A4E0AD8C32}"/>
                </a:ext>
              </a:extLst>
            </p:cNvPr>
            <p:cNvSpPr>
              <a:spLocks/>
            </p:cNvSpPr>
            <p:nvPr/>
          </p:nvSpPr>
          <p:spPr bwMode="invGray">
            <a:xfrm>
              <a:off x="1318" y="2793"/>
              <a:ext cx="158" cy="84"/>
            </a:xfrm>
            <a:custGeom>
              <a:avLst/>
              <a:gdLst>
                <a:gd name="T0" fmla="*/ 7 w 212"/>
                <a:gd name="T1" fmla="*/ 2 h 112"/>
                <a:gd name="T2" fmla="*/ 3 w 212"/>
                <a:gd name="T3" fmla="*/ 2 h 112"/>
                <a:gd name="T4" fmla="*/ 1 w 212"/>
                <a:gd name="T5" fmla="*/ 3 h 112"/>
                <a:gd name="T6" fmla="*/ 4 w 212"/>
                <a:gd name="T7" fmla="*/ 10 h 112"/>
                <a:gd name="T8" fmla="*/ 9 w 212"/>
                <a:gd name="T9" fmla="*/ 8 h 112"/>
                <a:gd name="T10" fmla="*/ 16 w 212"/>
                <a:gd name="T11" fmla="*/ 10 h 112"/>
                <a:gd name="T12" fmla="*/ 19 w 212"/>
                <a:gd name="T13" fmla="*/ 11 h 112"/>
                <a:gd name="T14" fmla="*/ 23 w 212"/>
                <a:gd name="T15" fmla="*/ 17 h 112"/>
                <a:gd name="T16" fmla="*/ 24 w 212"/>
                <a:gd name="T17" fmla="*/ 20 h 112"/>
                <a:gd name="T18" fmla="*/ 27 w 212"/>
                <a:gd name="T19" fmla="*/ 18 h 112"/>
                <a:gd name="T20" fmla="*/ 29 w 212"/>
                <a:gd name="T21" fmla="*/ 17 h 112"/>
                <a:gd name="T22" fmla="*/ 32 w 212"/>
                <a:gd name="T23" fmla="*/ 19 h 112"/>
                <a:gd name="T24" fmla="*/ 34 w 212"/>
                <a:gd name="T25" fmla="*/ 15 h 112"/>
                <a:gd name="T26" fmla="*/ 26 w 212"/>
                <a:gd name="T27" fmla="*/ 10 h 112"/>
                <a:gd name="T28" fmla="*/ 18 w 212"/>
                <a:gd name="T29" fmla="*/ 4 h 112"/>
                <a:gd name="T30" fmla="*/ 9 w 212"/>
                <a:gd name="T31" fmla="*/ 5 h 112"/>
                <a:gd name="T32" fmla="*/ 7 w 212"/>
                <a:gd name="T33" fmla="*/ 2 h 11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212" h="112">
                  <a:moveTo>
                    <a:pt x="47" y="12"/>
                  </a:moveTo>
                  <a:cubicBezTo>
                    <a:pt x="39" y="0"/>
                    <a:pt x="28" y="7"/>
                    <a:pt x="17" y="12"/>
                  </a:cubicBezTo>
                  <a:cubicBezTo>
                    <a:pt x="13" y="14"/>
                    <a:pt x="5" y="16"/>
                    <a:pt x="5" y="16"/>
                  </a:cubicBezTo>
                  <a:cubicBezTo>
                    <a:pt x="0" y="31"/>
                    <a:pt x="10" y="48"/>
                    <a:pt x="25" y="52"/>
                  </a:cubicBezTo>
                  <a:cubicBezTo>
                    <a:pt x="37" y="50"/>
                    <a:pt x="41" y="47"/>
                    <a:pt x="51" y="44"/>
                  </a:cubicBezTo>
                  <a:cubicBezTo>
                    <a:pt x="65" y="53"/>
                    <a:pt x="76" y="53"/>
                    <a:pt x="93" y="54"/>
                  </a:cubicBezTo>
                  <a:cubicBezTo>
                    <a:pt x="99" y="56"/>
                    <a:pt x="111" y="60"/>
                    <a:pt x="111" y="60"/>
                  </a:cubicBezTo>
                  <a:cubicBezTo>
                    <a:pt x="120" y="69"/>
                    <a:pt x="129" y="75"/>
                    <a:pt x="133" y="88"/>
                  </a:cubicBezTo>
                  <a:cubicBezTo>
                    <a:pt x="125" y="100"/>
                    <a:pt x="126" y="107"/>
                    <a:pt x="141" y="112"/>
                  </a:cubicBezTo>
                  <a:cubicBezTo>
                    <a:pt x="145" y="106"/>
                    <a:pt x="150" y="103"/>
                    <a:pt x="157" y="100"/>
                  </a:cubicBezTo>
                  <a:cubicBezTo>
                    <a:pt x="161" y="98"/>
                    <a:pt x="169" y="96"/>
                    <a:pt x="169" y="96"/>
                  </a:cubicBezTo>
                  <a:cubicBezTo>
                    <a:pt x="175" y="98"/>
                    <a:pt x="187" y="102"/>
                    <a:pt x="187" y="102"/>
                  </a:cubicBezTo>
                  <a:cubicBezTo>
                    <a:pt x="203" y="100"/>
                    <a:pt x="212" y="94"/>
                    <a:pt x="195" y="80"/>
                  </a:cubicBezTo>
                  <a:cubicBezTo>
                    <a:pt x="183" y="70"/>
                    <a:pt x="165" y="66"/>
                    <a:pt x="153" y="54"/>
                  </a:cubicBezTo>
                  <a:cubicBezTo>
                    <a:pt x="141" y="42"/>
                    <a:pt x="122" y="26"/>
                    <a:pt x="105" y="20"/>
                  </a:cubicBezTo>
                  <a:cubicBezTo>
                    <a:pt x="85" y="21"/>
                    <a:pt x="71" y="20"/>
                    <a:pt x="53" y="26"/>
                  </a:cubicBezTo>
                  <a:cubicBezTo>
                    <a:pt x="47" y="24"/>
                    <a:pt x="33" y="12"/>
                    <a:pt x="47" y="12"/>
                  </a:cubicBezTo>
                  <a:close/>
                </a:path>
              </a:pathLst>
            </a:custGeom>
            <a:solidFill>
              <a:srgbClr val="FEFEFE">
                <a:alpha val="30196"/>
              </a:srgbClr>
            </a:solidFill>
            <a:ln>
              <a:noFill/>
            </a:ln>
            <a:extLst>
              <a:ext uri="{91240B29-F687-4F45-9708-019B960494DF}">
                <a14:hiddenLine xmlns:a14="http://schemas.microsoft.com/office/drawing/2010/main" w="12700" cap="flat" cmpd="sng">
                  <a:solidFill>
                    <a:srgbClr val="000000"/>
                  </a:solidFill>
                  <a:prstDash val="dash"/>
                  <a:round/>
                  <a:headEnd type="none" w="med" len="med"/>
                  <a:tailEnd type="none" w="med" len="med"/>
                </a14:hiddenLine>
              </a:ext>
            </a:extLst>
          </p:spPr>
          <p:txBody>
            <a:bodyPr/>
            <a:lstStyle/>
            <a:p>
              <a:endParaRPr lang="en-US" sz="1800"/>
            </a:p>
          </p:txBody>
        </p:sp>
        <p:sp>
          <p:nvSpPr>
            <p:cNvPr id="11" name="Freeform 21">
              <a:extLst>
                <a:ext uri="{FF2B5EF4-FFF2-40B4-BE49-F238E27FC236}">
                  <a16:creationId xmlns:a16="http://schemas.microsoft.com/office/drawing/2014/main" xmlns="" id="{57DCF011-231F-4429-B961-E33F8351B4A6}"/>
                </a:ext>
              </a:extLst>
            </p:cNvPr>
            <p:cNvSpPr>
              <a:spLocks/>
            </p:cNvSpPr>
            <p:nvPr/>
          </p:nvSpPr>
          <p:spPr bwMode="invGray">
            <a:xfrm>
              <a:off x="1448" y="2857"/>
              <a:ext cx="99" cy="41"/>
            </a:xfrm>
            <a:custGeom>
              <a:avLst/>
              <a:gdLst>
                <a:gd name="T0" fmla="*/ 10 w 133"/>
                <a:gd name="T1" fmla="*/ 0 h 54"/>
                <a:gd name="T2" fmla="*/ 7 w 133"/>
                <a:gd name="T3" fmla="*/ 2 h 54"/>
                <a:gd name="T4" fmla="*/ 5 w 133"/>
                <a:gd name="T5" fmla="*/ 6 h 54"/>
                <a:gd name="T6" fmla="*/ 2 w 133"/>
                <a:gd name="T7" fmla="*/ 6 h 54"/>
                <a:gd name="T8" fmla="*/ 1 w 133"/>
                <a:gd name="T9" fmla="*/ 8 h 54"/>
                <a:gd name="T10" fmla="*/ 2 w 133"/>
                <a:gd name="T11" fmla="*/ 11 h 54"/>
                <a:gd name="T12" fmla="*/ 23 w 133"/>
                <a:gd name="T13" fmla="*/ 6 h 54"/>
                <a:gd name="T14" fmla="*/ 21 w 133"/>
                <a:gd name="T15" fmla="*/ 3 h 54"/>
                <a:gd name="T16" fmla="*/ 18 w 133"/>
                <a:gd name="T17" fmla="*/ 2 h 54"/>
                <a:gd name="T18" fmla="*/ 17 w 133"/>
                <a:gd name="T19" fmla="*/ 5 h 54"/>
                <a:gd name="T20" fmla="*/ 15 w 133"/>
                <a:gd name="T21" fmla="*/ 4 h 54"/>
                <a:gd name="T22" fmla="*/ 12 w 133"/>
                <a:gd name="T23" fmla="*/ 3 h 54"/>
                <a:gd name="T24" fmla="*/ 10 w 133"/>
                <a:gd name="T25" fmla="*/ 0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33" h="54">
                  <a:moveTo>
                    <a:pt x="57" y="0"/>
                  </a:moveTo>
                  <a:cubicBezTo>
                    <a:pt x="53" y="3"/>
                    <a:pt x="46" y="2"/>
                    <a:pt x="43" y="6"/>
                  </a:cubicBezTo>
                  <a:cubicBezTo>
                    <a:pt x="36" y="14"/>
                    <a:pt x="43" y="26"/>
                    <a:pt x="31" y="30"/>
                  </a:cubicBezTo>
                  <a:cubicBezTo>
                    <a:pt x="26" y="32"/>
                    <a:pt x="20" y="31"/>
                    <a:pt x="15" y="34"/>
                  </a:cubicBezTo>
                  <a:cubicBezTo>
                    <a:pt x="11" y="36"/>
                    <a:pt x="3" y="42"/>
                    <a:pt x="3" y="42"/>
                  </a:cubicBezTo>
                  <a:cubicBezTo>
                    <a:pt x="0" y="51"/>
                    <a:pt x="5" y="51"/>
                    <a:pt x="13" y="54"/>
                  </a:cubicBezTo>
                  <a:cubicBezTo>
                    <a:pt x="51" y="51"/>
                    <a:pt x="97" y="46"/>
                    <a:pt x="133" y="34"/>
                  </a:cubicBezTo>
                  <a:cubicBezTo>
                    <a:pt x="129" y="28"/>
                    <a:pt x="128" y="21"/>
                    <a:pt x="123" y="16"/>
                  </a:cubicBezTo>
                  <a:cubicBezTo>
                    <a:pt x="118" y="11"/>
                    <a:pt x="105" y="8"/>
                    <a:pt x="105" y="8"/>
                  </a:cubicBezTo>
                  <a:cubicBezTo>
                    <a:pt x="84" y="13"/>
                    <a:pt x="106" y="19"/>
                    <a:pt x="101" y="24"/>
                  </a:cubicBezTo>
                  <a:cubicBezTo>
                    <a:pt x="99" y="26"/>
                    <a:pt x="89" y="18"/>
                    <a:pt x="89" y="18"/>
                  </a:cubicBezTo>
                  <a:cubicBezTo>
                    <a:pt x="83" y="15"/>
                    <a:pt x="73" y="15"/>
                    <a:pt x="67" y="14"/>
                  </a:cubicBezTo>
                  <a:cubicBezTo>
                    <a:pt x="58" y="8"/>
                    <a:pt x="62" y="12"/>
                    <a:pt x="57" y="0"/>
                  </a:cubicBezTo>
                  <a:close/>
                </a:path>
              </a:pathLst>
            </a:custGeom>
            <a:solidFill>
              <a:srgbClr val="FEFEFE">
                <a:alpha val="30196"/>
              </a:srgbClr>
            </a:solidFill>
            <a:ln>
              <a:noFill/>
            </a:ln>
            <a:extLst>
              <a:ext uri="{91240B29-F687-4F45-9708-019B960494DF}">
                <a14:hiddenLine xmlns:a14="http://schemas.microsoft.com/office/drawing/2010/main" w="12700" cap="flat" cmpd="sng">
                  <a:solidFill>
                    <a:srgbClr val="000000"/>
                  </a:solidFill>
                  <a:prstDash val="dash"/>
                  <a:round/>
                  <a:headEnd type="none" w="med" len="med"/>
                  <a:tailEnd type="none" w="med" len="med"/>
                </a14:hiddenLine>
              </a:ext>
            </a:extLst>
          </p:spPr>
          <p:txBody>
            <a:bodyPr/>
            <a:lstStyle/>
            <a:p>
              <a:endParaRPr lang="en-US" sz="1800"/>
            </a:p>
          </p:txBody>
        </p:sp>
        <p:sp>
          <p:nvSpPr>
            <p:cNvPr id="12" name="Freeform 22">
              <a:extLst>
                <a:ext uri="{FF2B5EF4-FFF2-40B4-BE49-F238E27FC236}">
                  <a16:creationId xmlns:a16="http://schemas.microsoft.com/office/drawing/2014/main" xmlns="" id="{6A8219D3-EBFF-4695-BF23-15D83A380AE9}"/>
                </a:ext>
              </a:extLst>
            </p:cNvPr>
            <p:cNvSpPr>
              <a:spLocks/>
            </p:cNvSpPr>
            <p:nvPr/>
          </p:nvSpPr>
          <p:spPr bwMode="invGray">
            <a:xfrm>
              <a:off x="1553" y="2883"/>
              <a:ext cx="38" cy="18"/>
            </a:xfrm>
            <a:custGeom>
              <a:avLst/>
              <a:gdLst>
                <a:gd name="T0" fmla="*/ 2 w 51"/>
                <a:gd name="T1" fmla="*/ 0 h 24"/>
                <a:gd name="T2" fmla="*/ 1 w 51"/>
                <a:gd name="T3" fmla="*/ 4 h 24"/>
                <a:gd name="T4" fmla="*/ 4 w 51"/>
                <a:gd name="T5" fmla="*/ 5 h 24"/>
                <a:gd name="T6" fmla="*/ 5 w 51"/>
                <a:gd name="T7" fmla="*/ 2 h 24"/>
                <a:gd name="T8" fmla="*/ 2 w 51"/>
                <a:gd name="T9" fmla="*/ 0 h 2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1" h="24">
                  <a:moveTo>
                    <a:pt x="13" y="0"/>
                  </a:moveTo>
                  <a:cubicBezTo>
                    <a:pt x="12" y="2"/>
                    <a:pt x="0" y="12"/>
                    <a:pt x="7" y="18"/>
                  </a:cubicBezTo>
                  <a:cubicBezTo>
                    <a:pt x="12" y="22"/>
                    <a:pt x="27" y="24"/>
                    <a:pt x="27" y="24"/>
                  </a:cubicBezTo>
                  <a:cubicBezTo>
                    <a:pt x="44" y="22"/>
                    <a:pt x="51" y="16"/>
                    <a:pt x="33" y="4"/>
                  </a:cubicBezTo>
                  <a:cubicBezTo>
                    <a:pt x="29" y="1"/>
                    <a:pt x="14" y="0"/>
                    <a:pt x="13" y="0"/>
                  </a:cubicBezTo>
                  <a:close/>
                </a:path>
              </a:pathLst>
            </a:custGeom>
            <a:solidFill>
              <a:srgbClr val="FEFEFE">
                <a:alpha val="30196"/>
              </a:srgbClr>
            </a:solidFill>
            <a:ln>
              <a:noFill/>
            </a:ln>
            <a:extLst>
              <a:ext uri="{91240B29-F687-4F45-9708-019B960494DF}">
                <a14:hiddenLine xmlns:a14="http://schemas.microsoft.com/office/drawing/2010/main" w="12700" cap="flat" cmpd="sng">
                  <a:solidFill>
                    <a:srgbClr val="000000"/>
                  </a:solidFill>
                  <a:prstDash val="dash"/>
                  <a:round/>
                  <a:headEnd type="none" w="med" len="med"/>
                  <a:tailEnd type="none" w="med" len="med"/>
                </a14:hiddenLine>
              </a:ext>
            </a:extLst>
          </p:spPr>
          <p:txBody>
            <a:bodyPr/>
            <a:lstStyle/>
            <a:p>
              <a:endParaRPr lang="en-US" sz="1800"/>
            </a:p>
          </p:txBody>
        </p:sp>
        <p:sp>
          <p:nvSpPr>
            <p:cNvPr id="13" name="Freeform 23">
              <a:extLst>
                <a:ext uri="{FF2B5EF4-FFF2-40B4-BE49-F238E27FC236}">
                  <a16:creationId xmlns:a16="http://schemas.microsoft.com/office/drawing/2014/main" xmlns="" id="{5C7E00A7-E755-4950-9CAC-BA918C77C154}"/>
                </a:ext>
              </a:extLst>
            </p:cNvPr>
            <p:cNvSpPr>
              <a:spLocks/>
            </p:cNvSpPr>
            <p:nvPr/>
          </p:nvSpPr>
          <p:spPr bwMode="invGray">
            <a:xfrm>
              <a:off x="1609" y="2886"/>
              <a:ext cx="12" cy="25"/>
            </a:xfrm>
            <a:custGeom>
              <a:avLst/>
              <a:gdLst>
                <a:gd name="T0" fmla="*/ 3 w 16"/>
                <a:gd name="T1" fmla="*/ 0 h 34"/>
                <a:gd name="T2" fmla="*/ 0 w 16"/>
                <a:gd name="T3" fmla="*/ 2 h 34"/>
                <a:gd name="T4" fmla="*/ 3 w 16"/>
                <a:gd name="T5" fmla="*/ 5 h 34"/>
                <a:gd name="T6" fmla="*/ 2 w 16"/>
                <a:gd name="T7" fmla="*/ 3 h 34"/>
                <a:gd name="T8" fmla="*/ 3 w 16"/>
                <a:gd name="T9" fmla="*/ 1 h 34"/>
                <a:gd name="T10" fmla="*/ 3 w 16"/>
                <a:gd name="T11" fmla="*/ 0 h 3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6" h="34">
                  <a:moveTo>
                    <a:pt x="14" y="0"/>
                  </a:moveTo>
                  <a:cubicBezTo>
                    <a:pt x="5" y="3"/>
                    <a:pt x="2" y="4"/>
                    <a:pt x="0" y="14"/>
                  </a:cubicBezTo>
                  <a:cubicBezTo>
                    <a:pt x="3" y="26"/>
                    <a:pt x="4" y="30"/>
                    <a:pt x="16" y="34"/>
                  </a:cubicBezTo>
                  <a:cubicBezTo>
                    <a:pt x="15" y="29"/>
                    <a:pt x="11" y="23"/>
                    <a:pt x="12" y="18"/>
                  </a:cubicBezTo>
                  <a:cubicBezTo>
                    <a:pt x="12" y="14"/>
                    <a:pt x="16" y="6"/>
                    <a:pt x="16" y="6"/>
                  </a:cubicBezTo>
                  <a:cubicBezTo>
                    <a:pt x="9" y="1"/>
                    <a:pt x="8" y="3"/>
                    <a:pt x="14" y="0"/>
                  </a:cubicBezTo>
                  <a:close/>
                </a:path>
              </a:pathLst>
            </a:custGeom>
            <a:solidFill>
              <a:srgbClr val="FEFEFE">
                <a:alpha val="30196"/>
              </a:srgbClr>
            </a:solidFill>
            <a:ln>
              <a:noFill/>
            </a:ln>
            <a:extLst>
              <a:ext uri="{91240B29-F687-4F45-9708-019B960494DF}">
                <a14:hiddenLine xmlns:a14="http://schemas.microsoft.com/office/drawing/2010/main" w="12700" cap="flat" cmpd="sng">
                  <a:solidFill>
                    <a:srgbClr val="000000"/>
                  </a:solidFill>
                  <a:prstDash val="dash"/>
                  <a:round/>
                  <a:headEnd type="none" w="med" len="med"/>
                  <a:tailEnd type="none" w="med" len="med"/>
                </a14:hiddenLine>
              </a:ext>
            </a:extLst>
          </p:spPr>
          <p:txBody>
            <a:bodyPr/>
            <a:lstStyle/>
            <a:p>
              <a:endParaRPr lang="en-US" sz="1800"/>
            </a:p>
          </p:txBody>
        </p:sp>
        <p:sp>
          <p:nvSpPr>
            <p:cNvPr id="14" name="Freeform 24">
              <a:extLst>
                <a:ext uri="{FF2B5EF4-FFF2-40B4-BE49-F238E27FC236}">
                  <a16:creationId xmlns:a16="http://schemas.microsoft.com/office/drawing/2014/main" xmlns="" id="{CED779DA-ABBA-4B6D-B120-874700BE8E0A}"/>
                </a:ext>
              </a:extLst>
            </p:cNvPr>
            <p:cNvSpPr>
              <a:spLocks/>
            </p:cNvSpPr>
            <p:nvPr/>
          </p:nvSpPr>
          <p:spPr bwMode="invGray">
            <a:xfrm>
              <a:off x="1426" y="2040"/>
              <a:ext cx="180" cy="88"/>
            </a:xfrm>
            <a:custGeom>
              <a:avLst/>
              <a:gdLst>
                <a:gd name="T0" fmla="*/ 11 w 240"/>
                <a:gd name="T1" fmla="*/ 1 h 117"/>
                <a:gd name="T2" fmla="*/ 5 w 240"/>
                <a:gd name="T3" fmla="*/ 6 h 117"/>
                <a:gd name="T4" fmla="*/ 2 w 240"/>
                <a:gd name="T5" fmla="*/ 7 h 117"/>
                <a:gd name="T6" fmla="*/ 0 w 240"/>
                <a:gd name="T7" fmla="*/ 8 h 117"/>
                <a:gd name="T8" fmla="*/ 5 w 240"/>
                <a:gd name="T9" fmla="*/ 11 h 117"/>
                <a:gd name="T10" fmla="*/ 8 w 240"/>
                <a:gd name="T11" fmla="*/ 11 h 117"/>
                <a:gd name="T12" fmla="*/ 13 w 240"/>
                <a:gd name="T13" fmla="*/ 8 h 117"/>
                <a:gd name="T14" fmla="*/ 15 w 240"/>
                <a:gd name="T15" fmla="*/ 8 h 117"/>
                <a:gd name="T16" fmla="*/ 15 w 240"/>
                <a:gd name="T17" fmla="*/ 10 h 117"/>
                <a:gd name="T18" fmla="*/ 11 w 240"/>
                <a:gd name="T19" fmla="*/ 11 h 117"/>
                <a:gd name="T20" fmla="*/ 13 w 240"/>
                <a:gd name="T21" fmla="*/ 13 h 117"/>
                <a:gd name="T22" fmla="*/ 8 w 240"/>
                <a:gd name="T23" fmla="*/ 16 h 117"/>
                <a:gd name="T24" fmla="*/ 13 w 240"/>
                <a:gd name="T25" fmla="*/ 20 h 117"/>
                <a:gd name="T26" fmla="*/ 15 w 240"/>
                <a:gd name="T27" fmla="*/ 20 h 117"/>
                <a:gd name="T28" fmla="*/ 22 w 240"/>
                <a:gd name="T29" fmla="*/ 19 h 117"/>
                <a:gd name="T30" fmla="*/ 27 w 240"/>
                <a:gd name="T31" fmla="*/ 19 h 117"/>
                <a:gd name="T32" fmla="*/ 30 w 240"/>
                <a:gd name="T33" fmla="*/ 22 h 117"/>
                <a:gd name="T34" fmla="*/ 37 w 240"/>
                <a:gd name="T35" fmla="*/ 20 h 117"/>
                <a:gd name="T36" fmla="*/ 40 w 240"/>
                <a:gd name="T37" fmla="*/ 19 h 117"/>
                <a:gd name="T38" fmla="*/ 40 w 240"/>
                <a:gd name="T39" fmla="*/ 14 h 117"/>
                <a:gd name="T40" fmla="*/ 42 w 240"/>
                <a:gd name="T41" fmla="*/ 13 h 117"/>
                <a:gd name="T42" fmla="*/ 43 w 240"/>
                <a:gd name="T43" fmla="*/ 8 h 117"/>
                <a:gd name="T44" fmla="*/ 38 w 240"/>
                <a:gd name="T45" fmla="*/ 11 h 117"/>
                <a:gd name="T46" fmla="*/ 36 w 240"/>
                <a:gd name="T47" fmla="*/ 8 h 117"/>
                <a:gd name="T48" fmla="*/ 31 w 240"/>
                <a:gd name="T49" fmla="*/ 8 h 117"/>
                <a:gd name="T50" fmla="*/ 24 w 240"/>
                <a:gd name="T51" fmla="*/ 2 h 117"/>
                <a:gd name="T52" fmla="*/ 17 w 240"/>
                <a:gd name="T53" fmla="*/ 2 h 117"/>
                <a:gd name="T54" fmla="*/ 15 w 240"/>
                <a:gd name="T55" fmla="*/ 1 h 117"/>
                <a:gd name="T56" fmla="*/ 11 w 240"/>
                <a:gd name="T57" fmla="*/ 1 h 117"/>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40" h="117">
                  <a:moveTo>
                    <a:pt x="64" y="1"/>
                  </a:moveTo>
                  <a:cubicBezTo>
                    <a:pt x="57" y="21"/>
                    <a:pt x="44" y="24"/>
                    <a:pt x="24" y="31"/>
                  </a:cubicBezTo>
                  <a:cubicBezTo>
                    <a:pt x="18" y="33"/>
                    <a:pt x="12" y="35"/>
                    <a:pt x="6" y="37"/>
                  </a:cubicBezTo>
                  <a:cubicBezTo>
                    <a:pt x="4" y="38"/>
                    <a:pt x="0" y="39"/>
                    <a:pt x="0" y="39"/>
                  </a:cubicBezTo>
                  <a:cubicBezTo>
                    <a:pt x="3" y="55"/>
                    <a:pt x="12" y="54"/>
                    <a:pt x="26" y="59"/>
                  </a:cubicBezTo>
                  <a:cubicBezTo>
                    <a:pt x="30" y="60"/>
                    <a:pt x="38" y="63"/>
                    <a:pt x="38" y="63"/>
                  </a:cubicBezTo>
                  <a:cubicBezTo>
                    <a:pt x="50" y="59"/>
                    <a:pt x="57" y="54"/>
                    <a:pt x="68" y="47"/>
                  </a:cubicBezTo>
                  <a:cubicBezTo>
                    <a:pt x="72" y="45"/>
                    <a:pt x="80" y="43"/>
                    <a:pt x="80" y="43"/>
                  </a:cubicBezTo>
                  <a:cubicBezTo>
                    <a:pt x="82" y="46"/>
                    <a:pt x="88" y="51"/>
                    <a:pt x="82" y="55"/>
                  </a:cubicBezTo>
                  <a:cubicBezTo>
                    <a:pt x="77" y="59"/>
                    <a:pt x="64" y="61"/>
                    <a:pt x="64" y="61"/>
                  </a:cubicBezTo>
                  <a:cubicBezTo>
                    <a:pt x="58" y="70"/>
                    <a:pt x="63" y="70"/>
                    <a:pt x="72" y="73"/>
                  </a:cubicBezTo>
                  <a:cubicBezTo>
                    <a:pt x="77" y="88"/>
                    <a:pt x="50" y="86"/>
                    <a:pt x="40" y="87"/>
                  </a:cubicBezTo>
                  <a:cubicBezTo>
                    <a:pt x="47" y="94"/>
                    <a:pt x="60" y="106"/>
                    <a:pt x="70" y="109"/>
                  </a:cubicBezTo>
                  <a:cubicBezTo>
                    <a:pt x="74" y="110"/>
                    <a:pt x="82" y="113"/>
                    <a:pt x="82" y="113"/>
                  </a:cubicBezTo>
                  <a:cubicBezTo>
                    <a:pt x="99" y="111"/>
                    <a:pt x="104" y="108"/>
                    <a:pt x="118" y="103"/>
                  </a:cubicBezTo>
                  <a:cubicBezTo>
                    <a:pt x="129" y="104"/>
                    <a:pt x="140" y="103"/>
                    <a:pt x="150" y="105"/>
                  </a:cubicBezTo>
                  <a:cubicBezTo>
                    <a:pt x="157" y="107"/>
                    <a:pt x="168" y="117"/>
                    <a:pt x="168" y="117"/>
                  </a:cubicBezTo>
                  <a:cubicBezTo>
                    <a:pt x="193" y="115"/>
                    <a:pt x="188" y="116"/>
                    <a:pt x="204" y="109"/>
                  </a:cubicBezTo>
                  <a:cubicBezTo>
                    <a:pt x="210" y="106"/>
                    <a:pt x="224" y="103"/>
                    <a:pt x="224" y="103"/>
                  </a:cubicBezTo>
                  <a:cubicBezTo>
                    <a:pt x="223" y="98"/>
                    <a:pt x="217" y="82"/>
                    <a:pt x="222" y="77"/>
                  </a:cubicBezTo>
                  <a:cubicBezTo>
                    <a:pt x="225" y="73"/>
                    <a:pt x="234" y="69"/>
                    <a:pt x="234" y="69"/>
                  </a:cubicBezTo>
                  <a:cubicBezTo>
                    <a:pt x="237" y="59"/>
                    <a:pt x="240" y="59"/>
                    <a:pt x="238" y="47"/>
                  </a:cubicBezTo>
                  <a:cubicBezTo>
                    <a:pt x="228" y="49"/>
                    <a:pt x="219" y="51"/>
                    <a:pt x="210" y="57"/>
                  </a:cubicBezTo>
                  <a:cubicBezTo>
                    <a:pt x="201" y="71"/>
                    <a:pt x="201" y="50"/>
                    <a:pt x="200" y="43"/>
                  </a:cubicBezTo>
                  <a:cubicBezTo>
                    <a:pt x="189" y="45"/>
                    <a:pt x="182" y="48"/>
                    <a:pt x="172" y="45"/>
                  </a:cubicBezTo>
                  <a:cubicBezTo>
                    <a:pt x="161" y="34"/>
                    <a:pt x="148" y="14"/>
                    <a:pt x="134" y="9"/>
                  </a:cubicBezTo>
                  <a:cubicBezTo>
                    <a:pt x="119" y="11"/>
                    <a:pt x="108" y="13"/>
                    <a:pt x="94" y="11"/>
                  </a:cubicBezTo>
                  <a:cubicBezTo>
                    <a:pt x="92" y="9"/>
                    <a:pt x="85" y="2"/>
                    <a:pt x="82" y="1"/>
                  </a:cubicBezTo>
                  <a:cubicBezTo>
                    <a:pt x="74" y="0"/>
                    <a:pt x="72" y="9"/>
                    <a:pt x="64" y="1"/>
                  </a:cubicBezTo>
                  <a:close/>
                </a:path>
              </a:pathLst>
            </a:custGeom>
            <a:solidFill>
              <a:srgbClr val="FEFEFE">
                <a:alpha val="30196"/>
              </a:srgbClr>
            </a:solidFill>
            <a:ln>
              <a:noFill/>
            </a:ln>
            <a:extLst>
              <a:ext uri="{91240B29-F687-4F45-9708-019B960494DF}">
                <a14:hiddenLine xmlns:a14="http://schemas.microsoft.com/office/drawing/2010/main" w="12700" cap="flat" cmpd="sng">
                  <a:solidFill>
                    <a:srgbClr val="000000"/>
                  </a:solidFill>
                  <a:prstDash val="dash"/>
                  <a:round/>
                  <a:headEnd type="none" w="med" len="med"/>
                  <a:tailEnd type="none" w="med" len="med"/>
                </a14:hiddenLine>
              </a:ext>
            </a:extLst>
          </p:spPr>
          <p:txBody>
            <a:bodyPr/>
            <a:lstStyle/>
            <a:p>
              <a:endParaRPr lang="en-US" sz="1800"/>
            </a:p>
          </p:txBody>
        </p:sp>
        <p:sp>
          <p:nvSpPr>
            <p:cNvPr id="15" name="Freeform 25">
              <a:extLst>
                <a:ext uri="{FF2B5EF4-FFF2-40B4-BE49-F238E27FC236}">
                  <a16:creationId xmlns:a16="http://schemas.microsoft.com/office/drawing/2014/main" xmlns="" id="{DC8B5123-F8C3-4A62-B092-7BB846A2C1DB}"/>
                </a:ext>
              </a:extLst>
            </p:cNvPr>
            <p:cNvSpPr>
              <a:spLocks/>
            </p:cNvSpPr>
            <p:nvPr/>
          </p:nvSpPr>
          <p:spPr bwMode="invGray">
            <a:xfrm>
              <a:off x="1506" y="1999"/>
              <a:ext cx="146" cy="60"/>
            </a:xfrm>
            <a:custGeom>
              <a:avLst/>
              <a:gdLst>
                <a:gd name="T0" fmla="*/ 17 w 194"/>
                <a:gd name="T1" fmla="*/ 2 h 80"/>
                <a:gd name="T2" fmla="*/ 3 w 194"/>
                <a:gd name="T3" fmla="*/ 5 h 80"/>
                <a:gd name="T4" fmla="*/ 2 w 194"/>
                <a:gd name="T5" fmla="*/ 6 h 80"/>
                <a:gd name="T6" fmla="*/ 11 w 194"/>
                <a:gd name="T7" fmla="*/ 10 h 80"/>
                <a:gd name="T8" fmla="*/ 25 w 194"/>
                <a:gd name="T9" fmla="*/ 14 h 80"/>
                <a:gd name="T10" fmla="*/ 32 w 194"/>
                <a:gd name="T11" fmla="*/ 13 h 80"/>
                <a:gd name="T12" fmla="*/ 34 w 194"/>
                <a:gd name="T13" fmla="*/ 11 h 80"/>
                <a:gd name="T14" fmla="*/ 32 w 194"/>
                <a:gd name="T15" fmla="*/ 8 h 80"/>
                <a:gd name="T16" fmla="*/ 30 w 194"/>
                <a:gd name="T17" fmla="*/ 6 h 80"/>
                <a:gd name="T18" fmla="*/ 23 w 194"/>
                <a:gd name="T19" fmla="*/ 5 h 80"/>
                <a:gd name="T20" fmla="*/ 17 w 194"/>
                <a:gd name="T21" fmla="*/ 2 h 8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94" h="80">
                  <a:moveTo>
                    <a:pt x="97" y="10"/>
                  </a:moveTo>
                  <a:cubicBezTo>
                    <a:pt x="70" y="19"/>
                    <a:pt x="42" y="22"/>
                    <a:pt x="13" y="24"/>
                  </a:cubicBezTo>
                  <a:cubicBezTo>
                    <a:pt x="9" y="25"/>
                    <a:pt x="0" y="26"/>
                    <a:pt x="9" y="34"/>
                  </a:cubicBezTo>
                  <a:cubicBezTo>
                    <a:pt x="21" y="44"/>
                    <a:pt x="43" y="43"/>
                    <a:pt x="57" y="52"/>
                  </a:cubicBezTo>
                  <a:cubicBezTo>
                    <a:pt x="75" y="80"/>
                    <a:pt x="104" y="73"/>
                    <a:pt x="135" y="74"/>
                  </a:cubicBezTo>
                  <a:cubicBezTo>
                    <a:pt x="153" y="73"/>
                    <a:pt x="159" y="73"/>
                    <a:pt x="175" y="68"/>
                  </a:cubicBezTo>
                  <a:cubicBezTo>
                    <a:pt x="179" y="67"/>
                    <a:pt x="187" y="64"/>
                    <a:pt x="187" y="64"/>
                  </a:cubicBezTo>
                  <a:cubicBezTo>
                    <a:pt x="194" y="53"/>
                    <a:pt x="184" y="49"/>
                    <a:pt x="175" y="44"/>
                  </a:cubicBezTo>
                  <a:cubicBezTo>
                    <a:pt x="171" y="42"/>
                    <a:pt x="163" y="36"/>
                    <a:pt x="163" y="36"/>
                  </a:cubicBezTo>
                  <a:cubicBezTo>
                    <a:pt x="140" y="41"/>
                    <a:pt x="147" y="38"/>
                    <a:pt x="129" y="26"/>
                  </a:cubicBezTo>
                  <a:cubicBezTo>
                    <a:pt x="123" y="17"/>
                    <a:pt x="107" y="0"/>
                    <a:pt x="97" y="10"/>
                  </a:cubicBezTo>
                  <a:close/>
                </a:path>
              </a:pathLst>
            </a:custGeom>
            <a:solidFill>
              <a:srgbClr val="FEFEFE">
                <a:alpha val="30196"/>
              </a:srgbClr>
            </a:solidFill>
            <a:ln>
              <a:noFill/>
            </a:ln>
            <a:extLst>
              <a:ext uri="{91240B29-F687-4F45-9708-019B960494DF}">
                <a14:hiddenLine xmlns:a14="http://schemas.microsoft.com/office/drawing/2010/main" w="12700" cap="flat" cmpd="sng">
                  <a:solidFill>
                    <a:srgbClr val="000000"/>
                  </a:solidFill>
                  <a:prstDash val="dash"/>
                  <a:round/>
                  <a:headEnd type="none" w="med" len="med"/>
                  <a:tailEnd type="none" w="med" len="med"/>
                </a14:hiddenLine>
              </a:ext>
            </a:extLst>
          </p:spPr>
          <p:txBody>
            <a:bodyPr/>
            <a:lstStyle/>
            <a:p>
              <a:endParaRPr lang="en-US" sz="1800"/>
            </a:p>
          </p:txBody>
        </p:sp>
        <p:sp>
          <p:nvSpPr>
            <p:cNvPr id="16" name="Freeform 26">
              <a:extLst>
                <a:ext uri="{FF2B5EF4-FFF2-40B4-BE49-F238E27FC236}">
                  <a16:creationId xmlns:a16="http://schemas.microsoft.com/office/drawing/2014/main" xmlns="" id="{3FF80172-F3A2-415F-9C5B-B1B7873F518A}"/>
                </a:ext>
              </a:extLst>
            </p:cNvPr>
            <p:cNvSpPr>
              <a:spLocks/>
            </p:cNvSpPr>
            <p:nvPr/>
          </p:nvSpPr>
          <p:spPr bwMode="invGray">
            <a:xfrm>
              <a:off x="1711" y="2069"/>
              <a:ext cx="233" cy="190"/>
            </a:xfrm>
            <a:custGeom>
              <a:avLst/>
              <a:gdLst>
                <a:gd name="T0" fmla="*/ 13 w 310"/>
                <a:gd name="T1" fmla="*/ 1 h 254"/>
                <a:gd name="T2" fmla="*/ 10 w 310"/>
                <a:gd name="T3" fmla="*/ 4 h 254"/>
                <a:gd name="T4" fmla="*/ 4 w 310"/>
                <a:gd name="T5" fmla="*/ 7 h 254"/>
                <a:gd name="T6" fmla="*/ 10 w 310"/>
                <a:gd name="T7" fmla="*/ 13 h 254"/>
                <a:gd name="T8" fmla="*/ 14 w 310"/>
                <a:gd name="T9" fmla="*/ 15 h 254"/>
                <a:gd name="T10" fmla="*/ 19 w 310"/>
                <a:gd name="T11" fmla="*/ 17 h 254"/>
                <a:gd name="T12" fmla="*/ 23 w 310"/>
                <a:gd name="T13" fmla="*/ 15 h 254"/>
                <a:gd name="T14" fmla="*/ 26 w 310"/>
                <a:gd name="T15" fmla="*/ 18 h 254"/>
                <a:gd name="T16" fmla="*/ 26 w 310"/>
                <a:gd name="T17" fmla="*/ 22 h 254"/>
                <a:gd name="T18" fmla="*/ 21 w 310"/>
                <a:gd name="T19" fmla="*/ 27 h 254"/>
                <a:gd name="T20" fmla="*/ 17 w 310"/>
                <a:gd name="T21" fmla="*/ 30 h 254"/>
                <a:gd name="T22" fmla="*/ 13 w 310"/>
                <a:gd name="T23" fmla="*/ 29 h 254"/>
                <a:gd name="T24" fmla="*/ 11 w 310"/>
                <a:gd name="T25" fmla="*/ 29 h 254"/>
                <a:gd name="T26" fmla="*/ 8 w 310"/>
                <a:gd name="T27" fmla="*/ 33 h 254"/>
                <a:gd name="T28" fmla="*/ 8 w 310"/>
                <a:gd name="T29" fmla="*/ 34 h 254"/>
                <a:gd name="T30" fmla="*/ 13 w 310"/>
                <a:gd name="T31" fmla="*/ 36 h 254"/>
                <a:gd name="T32" fmla="*/ 17 w 310"/>
                <a:gd name="T33" fmla="*/ 36 h 254"/>
                <a:gd name="T34" fmla="*/ 21 w 310"/>
                <a:gd name="T35" fmla="*/ 40 h 254"/>
                <a:gd name="T36" fmla="*/ 23 w 310"/>
                <a:gd name="T37" fmla="*/ 41 h 254"/>
                <a:gd name="T38" fmla="*/ 25 w 310"/>
                <a:gd name="T39" fmla="*/ 42 h 254"/>
                <a:gd name="T40" fmla="*/ 29 w 310"/>
                <a:gd name="T41" fmla="*/ 44 h 254"/>
                <a:gd name="T42" fmla="*/ 33 w 310"/>
                <a:gd name="T43" fmla="*/ 41 h 254"/>
                <a:gd name="T44" fmla="*/ 37 w 310"/>
                <a:gd name="T45" fmla="*/ 41 h 254"/>
                <a:gd name="T46" fmla="*/ 41 w 310"/>
                <a:gd name="T47" fmla="*/ 37 h 254"/>
                <a:gd name="T48" fmla="*/ 40 w 310"/>
                <a:gd name="T49" fmla="*/ 32 h 254"/>
                <a:gd name="T50" fmla="*/ 39 w 310"/>
                <a:gd name="T51" fmla="*/ 30 h 254"/>
                <a:gd name="T52" fmla="*/ 42 w 310"/>
                <a:gd name="T53" fmla="*/ 29 h 254"/>
                <a:gd name="T54" fmla="*/ 44 w 310"/>
                <a:gd name="T55" fmla="*/ 32 h 254"/>
                <a:gd name="T56" fmla="*/ 44 w 310"/>
                <a:gd name="T57" fmla="*/ 34 h 254"/>
                <a:gd name="T58" fmla="*/ 47 w 310"/>
                <a:gd name="T59" fmla="*/ 34 h 254"/>
                <a:gd name="T60" fmla="*/ 55 w 310"/>
                <a:gd name="T61" fmla="*/ 29 h 254"/>
                <a:gd name="T62" fmla="*/ 53 w 310"/>
                <a:gd name="T63" fmla="*/ 25 h 254"/>
                <a:gd name="T64" fmla="*/ 47 w 310"/>
                <a:gd name="T65" fmla="*/ 22 h 254"/>
                <a:gd name="T66" fmla="*/ 48 w 310"/>
                <a:gd name="T67" fmla="*/ 19 h 254"/>
                <a:gd name="T68" fmla="*/ 50 w 310"/>
                <a:gd name="T69" fmla="*/ 18 h 254"/>
                <a:gd name="T70" fmla="*/ 45 w 310"/>
                <a:gd name="T71" fmla="*/ 10 h 254"/>
                <a:gd name="T72" fmla="*/ 42 w 310"/>
                <a:gd name="T73" fmla="*/ 10 h 254"/>
                <a:gd name="T74" fmla="*/ 40 w 310"/>
                <a:gd name="T75" fmla="*/ 10 h 254"/>
                <a:gd name="T76" fmla="*/ 36 w 310"/>
                <a:gd name="T77" fmla="*/ 5 h 254"/>
                <a:gd name="T78" fmla="*/ 29 w 310"/>
                <a:gd name="T79" fmla="*/ 7 h 254"/>
                <a:gd name="T80" fmla="*/ 30 w 310"/>
                <a:gd name="T81" fmla="*/ 4 h 254"/>
                <a:gd name="T82" fmla="*/ 25 w 310"/>
                <a:gd name="T83" fmla="*/ 3 h 254"/>
                <a:gd name="T84" fmla="*/ 22 w 310"/>
                <a:gd name="T85" fmla="*/ 3 h 254"/>
                <a:gd name="T86" fmla="*/ 13 w 310"/>
                <a:gd name="T87" fmla="*/ 1 h 254"/>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310" h="254">
                  <a:moveTo>
                    <a:pt x="67" y="9"/>
                  </a:moveTo>
                  <a:cubicBezTo>
                    <a:pt x="63" y="15"/>
                    <a:pt x="51" y="23"/>
                    <a:pt x="51" y="23"/>
                  </a:cubicBezTo>
                  <a:cubicBezTo>
                    <a:pt x="43" y="34"/>
                    <a:pt x="33" y="35"/>
                    <a:pt x="21" y="39"/>
                  </a:cubicBezTo>
                  <a:cubicBezTo>
                    <a:pt x="0" y="71"/>
                    <a:pt x="30" y="74"/>
                    <a:pt x="53" y="77"/>
                  </a:cubicBezTo>
                  <a:cubicBezTo>
                    <a:pt x="61" y="89"/>
                    <a:pt x="63" y="87"/>
                    <a:pt x="79" y="85"/>
                  </a:cubicBezTo>
                  <a:cubicBezTo>
                    <a:pt x="88" y="88"/>
                    <a:pt x="93" y="96"/>
                    <a:pt x="103" y="99"/>
                  </a:cubicBezTo>
                  <a:cubicBezTo>
                    <a:pt x="117" y="96"/>
                    <a:pt x="116" y="89"/>
                    <a:pt x="127" y="85"/>
                  </a:cubicBezTo>
                  <a:cubicBezTo>
                    <a:pt x="134" y="90"/>
                    <a:pt x="138" y="94"/>
                    <a:pt x="143" y="101"/>
                  </a:cubicBezTo>
                  <a:cubicBezTo>
                    <a:pt x="140" y="116"/>
                    <a:pt x="134" y="117"/>
                    <a:pt x="149" y="127"/>
                  </a:cubicBezTo>
                  <a:cubicBezTo>
                    <a:pt x="161" y="144"/>
                    <a:pt x="126" y="147"/>
                    <a:pt x="115" y="151"/>
                  </a:cubicBezTo>
                  <a:cubicBezTo>
                    <a:pt x="109" y="160"/>
                    <a:pt x="100" y="169"/>
                    <a:pt x="89" y="173"/>
                  </a:cubicBezTo>
                  <a:cubicBezTo>
                    <a:pt x="81" y="172"/>
                    <a:pt x="76" y="171"/>
                    <a:pt x="69" y="169"/>
                  </a:cubicBezTo>
                  <a:cubicBezTo>
                    <a:pt x="65" y="168"/>
                    <a:pt x="57" y="165"/>
                    <a:pt x="57" y="165"/>
                  </a:cubicBezTo>
                  <a:cubicBezTo>
                    <a:pt x="46" y="169"/>
                    <a:pt x="46" y="177"/>
                    <a:pt x="43" y="187"/>
                  </a:cubicBezTo>
                  <a:cubicBezTo>
                    <a:pt x="42" y="191"/>
                    <a:pt x="39" y="199"/>
                    <a:pt x="39" y="199"/>
                  </a:cubicBezTo>
                  <a:cubicBezTo>
                    <a:pt x="50" y="203"/>
                    <a:pt x="61" y="204"/>
                    <a:pt x="73" y="205"/>
                  </a:cubicBezTo>
                  <a:cubicBezTo>
                    <a:pt x="82" y="203"/>
                    <a:pt x="86" y="201"/>
                    <a:pt x="95" y="203"/>
                  </a:cubicBezTo>
                  <a:cubicBezTo>
                    <a:pt x="107" y="211"/>
                    <a:pt x="111" y="218"/>
                    <a:pt x="115" y="231"/>
                  </a:cubicBezTo>
                  <a:cubicBezTo>
                    <a:pt x="116" y="235"/>
                    <a:pt x="123" y="234"/>
                    <a:pt x="127" y="235"/>
                  </a:cubicBezTo>
                  <a:cubicBezTo>
                    <a:pt x="131" y="236"/>
                    <a:pt x="139" y="239"/>
                    <a:pt x="139" y="239"/>
                  </a:cubicBezTo>
                  <a:cubicBezTo>
                    <a:pt x="144" y="246"/>
                    <a:pt x="147" y="248"/>
                    <a:pt x="155" y="251"/>
                  </a:cubicBezTo>
                  <a:cubicBezTo>
                    <a:pt x="169" y="250"/>
                    <a:pt x="187" y="254"/>
                    <a:pt x="181" y="237"/>
                  </a:cubicBezTo>
                  <a:cubicBezTo>
                    <a:pt x="184" y="220"/>
                    <a:pt x="192" y="228"/>
                    <a:pt x="203" y="235"/>
                  </a:cubicBezTo>
                  <a:cubicBezTo>
                    <a:pt x="224" y="233"/>
                    <a:pt x="224" y="232"/>
                    <a:pt x="229" y="213"/>
                  </a:cubicBezTo>
                  <a:cubicBezTo>
                    <a:pt x="229" y="211"/>
                    <a:pt x="229" y="192"/>
                    <a:pt x="225" y="185"/>
                  </a:cubicBezTo>
                  <a:cubicBezTo>
                    <a:pt x="223" y="181"/>
                    <a:pt x="217" y="173"/>
                    <a:pt x="217" y="173"/>
                  </a:cubicBezTo>
                  <a:cubicBezTo>
                    <a:pt x="220" y="163"/>
                    <a:pt x="224" y="165"/>
                    <a:pt x="233" y="167"/>
                  </a:cubicBezTo>
                  <a:cubicBezTo>
                    <a:pt x="240" y="172"/>
                    <a:pt x="242" y="175"/>
                    <a:pt x="245" y="183"/>
                  </a:cubicBezTo>
                  <a:cubicBezTo>
                    <a:pt x="246" y="188"/>
                    <a:pt x="244" y="193"/>
                    <a:pt x="247" y="197"/>
                  </a:cubicBezTo>
                  <a:cubicBezTo>
                    <a:pt x="250" y="201"/>
                    <a:pt x="256" y="194"/>
                    <a:pt x="261" y="193"/>
                  </a:cubicBezTo>
                  <a:cubicBezTo>
                    <a:pt x="276" y="188"/>
                    <a:pt x="290" y="178"/>
                    <a:pt x="303" y="169"/>
                  </a:cubicBezTo>
                  <a:cubicBezTo>
                    <a:pt x="310" y="158"/>
                    <a:pt x="302" y="153"/>
                    <a:pt x="293" y="147"/>
                  </a:cubicBezTo>
                  <a:cubicBezTo>
                    <a:pt x="281" y="129"/>
                    <a:pt x="283" y="126"/>
                    <a:pt x="259" y="123"/>
                  </a:cubicBezTo>
                  <a:cubicBezTo>
                    <a:pt x="256" y="115"/>
                    <a:pt x="257" y="111"/>
                    <a:pt x="265" y="107"/>
                  </a:cubicBezTo>
                  <a:cubicBezTo>
                    <a:pt x="269" y="105"/>
                    <a:pt x="277" y="103"/>
                    <a:pt x="277" y="103"/>
                  </a:cubicBezTo>
                  <a:cubicBezTo>
                    <a:pt x="287" y="88"/>
                    <a:pt x="269" y="66"/>
                    <a:pt x="253" y="63"/>
                  </a:cubicBezTo>
                  <a:cubicBezTo>
                    <a:pt x="239" y="60"/>
                    <a:pt x="244" y="62"/>
                    <a:pt x="233" y="59"/>
                  </a:cubicBezTo>
                  <a:cubicBezTo>
                    <a:pt x="229" y="58"/>
                    <a:pt x="221" y="55"/>
                    <a:pt x="221" y="55"/>
                  </a:cubicBezTo>
                  <a:cubicBezTo>
                    <a:pt x="200" y="60"/>
                    <a:pt x="217" y="38"/>
                    <a:pt x="201" y="33"/>
                  </a:cubicBezTo>
                  <a:cubicBezTo>
                    <a:pt x="185" y="35"/>
                    <a:pt x="169" y="36"/>
                    <a:pt x="155" y="45"/>
                  </a:cubicBezTo>
                  <a:cubicBezTo>
                    <a:pt x="145" y="30"/>
                    <a:pt x="152" y="30"/>
                    <a:pt x="167" y="25"/>
                  </a:cubicBezTo>
                  <a:cubicBezTo>
                    <a:pt x="163" y="10"/>
                    <a:pt x="155" y="15"/>
                    <a:pt x="139" y="17"/>
                  </a:cubicBezTo>
                  <a:cubicBezTo>
                    <a:pt x="131" y="20"/>
                    <a:pt x="127" y="22"/>
                    <a:pt x="119" y="19"/>
                  </a:cubicBezTo>
                  <a:cubicBezTo>
                    <a:pt x="106" y="0"/>
                    <a:pt x="74" y="29"/>
                    <a:pt x="67" y="9"/>
                  </a:cubicBezTo>
                  <a:close/>
                </a:path>
              </a:pathLst>
            </a:custGeom>
            <a:solidFill>
              <a:srgbClr val="FEFEFE">
                <a:alpha val="30196"/>
              </a:srgbClr>
            </a:solidFill>
            <a:ln>
              <a:noFill/>
            </a:ln>
            <a:extLst>
              <a:ext uri="{91240B29-F687-4F45-9708-019B960494DF}">
                <a14:hiddenLine xmlns:a14="http://schemas.microsoft.com/office/drawing/2010/main" w="12700" cap="flat" cmpd="sng">
                  <a:solidFill>
                    <a:srgbClr val="000000"/>
                  </a:solidFill>
                  <a:prstDash val="dash"/>
                  <a:round/>
                  <a:headEnd type="none" w="med" len="med"/>
                  <a:tailEnd type="none" w="med" len="med"/>
                </a14:hiddenLine>
              </a:ext>
            </a:extLst>
          </p:spPr>
          <p:txBody>
            <a:bodyPr/>
            <a:lstStyle/>
            <a:p>
              <a:endParaRPr lang="en-US" sz="1800"/>
            </a:p>
          </p:txBody>
        </p:sp>
        <p:sp>
          <p:nvSpPr>
            <p:cNvPr id="17" name="Freeform 27">
              <a:extLst>
                <a:ext uri="{FF2B5EF4-FFF2-40B4-BE49-F238E27FC236}">
                  <a16:creationId xmlns:a16="http://schemas.microsoft.com/office/drawing/2014/main" xmlns="" id="{6FF6A523-D2E7-4207-B03B-9FC74E6D0AD8}"/>
                </a:ext>
              </a:extLst>
            </p:cNvPr>
            <p:cNvSpPr>
              <a:spLocks/>
            </p:cNvSpPr>
            <p:nvPr/>
          </p:nvSpPr>
          <p:spPr bwMode="invGray">
            <a:xfrm>
              <a:off x="1709" y="1987"/>
              <a:ext cx="44" cy="37"/>
            </a:xfrm>
            <a:custGeom>
              <a:avLst/>
              <a:gdLst>
                <a:gd name="T0" fmla="*/ 4 w 59"/>
                <a:gd name="T1" fmla="*/ 0 h 50"/>
                <a:gd name="T2" fmla="*/ 0 w 59"/>
                <a:gd name="T3" fmla="*/ 1 h 50"/>
                <a:gd name="T4" fmla="*/ 5 w 59"/>
                <a:gd name="T5" fmla="*/ 7 h 50"/>
                <a:gd name="T6" fmla="*/ 8 w 59"/>
                <a:gd name="T7" fmla="*/ 8 h 50"/>
                <a:gd name="T8" fmla="*/ 10 w 59"/>
                <a:gd name="T9" fmla="*/ 5 h 50"/>
                <a:gd name="T10" fmla="*/ 7 w 59"/>
                <a:gd name="T11" fmla="*/ 1 h 50"/>
                <a:gd name="T12" fmla="*/ 4 w 59"/>
                <a:gd name="T13" fmla="*/ 0 h 5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9" h="50">
                  <a:moveTo>
                    <a:pt x="26" y="0"/>
                  </a:moveTo>
                  <a:cubicBezTo>
                    <a:pt x="13" y="2"/>
                    <a:pt x="7" y="0"/>
                    <a:pt x="0" y="10"/>
                  </a:cubicBezTo>
                  <a:cubicBezTo>
                    <a:pt x="4" y="22"/>
                    <a:pt x="18" y="36"/>
                    <a:pt x="30" y="40"/>
                  </a:cubicBezTo>
                  <a:cubicBezTo>
                    <a:pt x="37" y="42"/>
                    <a:pt x="48" y="50"/>
                    <a:pt x="48" y="50"/>
                  </a:cubicBezTo>
                  <a:cubicBezTo>
                    <a:pt x="57" y="44"/>
                    <a:pt x="55" y="37"/>
                    <a:pt x="58" y="28"/>
                  </a:cubicBezTo>
                  <a:cubicBezTo>
                    <a:pt x="55" y="11"/>
                    <a:pt x="59" y="18"/>
                    <a:pt x="44" y="8"/>
                  </a:cubicBezTo>
                  <a:cubicBezTo>
                    <a:pt x="42" y="6"/>
                    <a:pt x="26" y="5"/>
                    <a:pt x="26" y="0"/>
                  </a:cubicBezTo>
                  <a:close/>
                </a:path>
              </a:pathLst>
            </a:custGeom>
            <a:solidFill>
              <a:srgbClr val="FEFEFE">
                <a:alpha val="30196"/>
              </a:srgbClr>
            </a:solidFill>
            <a:ln>
              <a:noFill/>
            </a:ln>
            <a:extLst>
              <a:ext uri="{91240B29-F687-4F45-9708-019B960494DF}">
                <a14:hiddenLine xmlns:a14="http://schemas.microsoft.com/office/drawing/2010/main" w="12700" cap="flat" cmpd="sng">
                  <a:solidFill>
                    <a:srgbClr val="000000"/>
                  </a:solidFill>
                  <a:prstDash val="dash"/>
                  <a:round/>
                  <a:headEnd type="none" w="med" len="med"/>
                  <a:tailEnd type="none" w="med" len="med"/>
                </a14:hiddenLine>
              </a:ext>
            </a:extLst>
          </p:spPr>
          <p:txBody>
            <a:bodyPr/>
            <a:lstStyle/>
            <a:p>
              <a:endParaRPr lang="en-US" sz="1800"/>
            </a:p>
          </p:txBody>
        </p:sp>
        <p:sp>
          <p:nvSpPr>
            <p:cNvPr id="18" name="Freeform 28">
              <a:extLst>
                <a:ext uri="{FF2B5EF4-FFF2-40B4-BE49-F238E27FC236}">
                  <a16:creationId xmlns:a16="http://schemas.microsoft.com/office/drawing/2014/main" xmlns="" id="{7AA207C3-B58E-48DC-9154-5D2814B61239}"/>
                </a:ext>
              </a:extLst>
            </p:cNvPr>
            <p:cNvSpPr>
              <a:spLocks/>
            </p:cNvSpPr>
            <p:nvPr/>
          </p:nvSpPr>
          <p:spPr bwMode="invGray">
            <a:xfrm>
              <a:off x="1625" y="2057"/>
              <a:ext cx="65" cy="42"/>
            </a:xfrm>
            <a:custGeom>
              <a:avLst/>
              <a:gdLst>
                <a:gd name="T0" fmla="*/ 8 w 86"/>
                <a:gd name="T1" fmla="*/ 1 h 57"/>
                <a:gd name="T2" fmla="*/ 5 w 86"/>
                <a:gd name="T3" fmla="*/ 4 h 57"/>
                <a:gd name="T4" fmla="*/ 2 w 86"/>
                <a:gd name="T5" fmla="*/ 4 h 57"/>
                <a:gd name="T6" fmla="*/ 3 w 86"/>
                <a:gd name="T7" fmla="*/ 10 h 57"/>
                <a:gd name="T8" fmla="*/ 14 w 86"/>
                <a:gd name="T9" fmla="*/ 5 h 57"/>
                <a:gd name="T10" fmla="*/ 16 w 86"/>
                <a:gd name="T11" fmla="*/ 3 h 57"/>
                <a:gd name="T12" fmla="*/ 11 w 86"/>
                <a:gd name="T13" fmla="*/ 1 h 57"/>
                <a:gd name="T14" fmla="*/ 8 w 86"/>
                <a:gd name="T15" fmla="*/ 1 h 57"/>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6" h="57">
                  <a:moveTo>
                    <a:pt x="44" y="7"/>
                  </a:moveTo>
                  <a:cubicBezTo>
                    <a:pt x="39" y="14"/>
                    <a:pt x="31" y="20"/>
                    <a:pt x="24" y="25"/>
                  </a:cubicBezTo>
                  <a:cubicBezTo>
                    <a:pt x="16" y="19"/>
                    <a:pt x="12" y="22"/>
                    <a:pt x="4" y="27"/>
                  </a:cubicBezTo>
                  <a:cubicBezTo>
                    <a:pt x="0" y="38"/>
                    <a:pt x="4" y="53"/>
                    <a:pt x="16" y="57"/>
                  </a:cubicBezTo>
                  <a:cubicBezTo>
                    <a:pt x="33" y="51"/>
                    <a:pt x="60" y="45"/>
                    <a:pt x="74" y="35"/>
                  </a:cubicBezTo>
                  <a:cubicBezTo>
                    <a:pt x="78" y="29"/>
                    <a:pt x="86" y="17"/>
                    <a:pt x="86" y="17"/>
                  </a:cubicBezTo>
                  <a:cubicBezTo>
                    <a:pt x="80" y="0"/>
                    <a:pt x="74" y="5"/>
                    <a:pt x="56" y="7"/>
                  </a:cubicBezTo>
                  <a:cubicBezTo>
                    <a:pt x="43" y="11"/>
                    <a:pt x="44" y="15"/>
                    <a:pt x="44" y="7"/>
                  </a:cubicBezTo>
                  <a:close/>
                </a:path>
              </a:pathLst>
            </a:custGeom>
            <a:solidFill>
              <a:srgbClr val="FEFEFE">
                <a:alpha val="30196"/>
              </a:srgbClr>
            </a:solidFill>
            <a:ln>
              <a:noFill/>
            </a:ln>
            <a:extLst>
              <a:ext uri="{91240B29-F687-4F45-9708-019B960494DF}">
                <a14:hiddenLine xmlns:a14="http://schemas.microsoft.com/office/drawing/2010/main" w="12700" cap="flat" cmpd="sng">
                  <a:solidFill>
                    <a:srgbClr val="000000"/>
                  </a:solidFill>
                  <a:prstDash val="dash"/>
                  <a:round/>
                  <a:headEnd type="none" w="med" len="med"/>
                  <a:tailEnd type="none" w="med" len="med"/>
                </a14:hiddenLine>
              </a:ext>
            </a:extLst>
          </p:spPr>
          <p:txBody>
            <a:bodyPr/>
            <a:lstStyle/>
            <a:p>
              <a:endParaRPr lang="en-US" sz="1800"/>
            </a:p>
          </p:txBody>
        </p:sp>
        <p:sp>
          <p:nvSpPr>
            <p:cNvPr id="19" name="Freeform 29">
              <a:extLst>
                <a:ext uri="{FF2B5EF4-FFF2-40B4-BE49-F238E27FC236}">
                  <a16:creationId xmlns:a16="http://schemas.microsoft.com/office/drawing/2014/main" xmlns="" id="{DF3E045B-233B-4926-93E8-D2794940DA2A}"/>
                </a:ext>
              </a:extLst>
            </p:cNvPr>
            <p:cNvSpPr>
              <a:spLocks/>
            </p:cNvSpPr>
            <p:nvPr/>
          </p:nvSpPr>
          <p:spPr bwMode="invGray">
            <a:xfrm>
              <a:off x="1693" y="2065"/>
              <a:ext cx="54" cy="25"/>
            </a:xfrm>
            <a:custGeom>
              <a:avLst/>
              <a:gdLst>
                <a:gd name="T0" fmla="*/ 7 w 73"/>
                <a:gd name="T1" fmla="*/ 0 h 34"/>
                <a:gd name="T2" fmla="*/ 1 w 73"/>
                <a:gd name="T3" fmla="*/ 3 h 34"/>
                <a:gd name="T4" fmla="*/ 4 w 73"/>
                <a:gd name="T5" fmla="*/ 5 h 34"/>
                <a:gd name="T6" fmla="*/ 9 w 73"/>
                <a:gd name="T7" fmla="*/ 4 h 34"/>
                <a:gd name="T8" fmla="*/ 10 w 73"/>
                <a:gd name="T9" fmla="*/ 3 h 34"/>
                <a:gd name="T10" fmla="*/ 7 w 73"/>
                <a:gd name="T11" fmla="*/ 0 h 3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3" h="34">
                  <a:moveTo>
                    <a:pt x="40" y="0"/>
                  </a:moveTo>
                  <a:cubicBezTo>
                    <a:pt x="30" y="6"/>
                    <a:pt x="20" y="10"/>
                    <a:pt x="10" y="16"/>
                  </a:cubicBezTo>
                  <a:cubicBezTo>
                    <a:pt x="0" y="31"/>
                    <a:pt x="13" y="30"/>
                    <a:pt x="24" y="34"/>
                  </a:cubicBezTo>
                  <a:cubicBezTo>
                    <a:pt x="44" y="31"/>
                    <a:pt x="35" y="34"/>
                    <a:pt x="52" y="28"/>
                  </a:cubicBezTo>
                  <a:cubicBezTo>
                    <a:pt x="57" y="26"/>
                    <a:pt x="64" y="20"/>
                    <a:pt x="64" y="20"/>
                  </a:cubicBezTo>
                  <a:cubicBezTo>
                    <a:pt x="73" y="7"/>
                    <a:pt x="48" y="8"/>
                    <a:pt x="40" y="0"/>
                  </a:cubicBezTo>
                  <a:close/>
                </a:path>
              </a:pathLst>
            </a:custGeom>
            <a:solidFill>
              <a:srgbClr val="FEFEFE">
                <a:alpha val="30196"/>
              </a:srgbClr>
            </a:solidFill>
            <a:ln>
              <a:noFill/>
            </a:ln>
            <a:extLst>
              <a:ext uri="{91240B29-F687-4F45-9708-019B960494DF}">
                <a14:hiddenLine xmlns:a14="http://schemas.microsoft.com/office/drawing/2010/main" w="12700" cap="flat" cmpd="sng">
                  <a:solidFill>
                    <a:srgbClr val="000000"/>
                  </a:solidFill>
                  <a:prstDash val="dash"/>
                  <a:round/>
                  <a:headEnd type="none" w="med" len="med"/>
                  <a:tailEnd type="none" w="med" len="med"/>
                </a14:hiddenLine>
              </a:ext>
            </a:extLst>
          </p:spPr>
          <p:txBody>
            <a:bodyPr/>
            <a:lstStyle/>
            <a:p>
              <a:endParaRPr lang="en-US" sz="1800"/>
            </a:p>
          </p:txBody>
        </p:sp>
        <p:sp>
          <p:nvSpPr>
            <p:cNvPr id="20" name="Freeform 30">
              <a:extLst>
                <a:ext uri="{FF2B5EF4-FFF2-40B4-BE49-F238E27FC236}">
                  <a16:creationId xmlns:a16="http://schemas.microsoft.com/office/drawing/2014/main" xmlns="" id="{665C0C11-AE44-4796-AA6F-6A2B1F33F119}"/>
                </a:ext>
              </a:extLst>
            </p:cNvPr>
            <p:cNvSpPr>
              <a:spLocks/>
            </p:cNvSpPr>
            <p:nvPr/>
          </p:nvSpPr>
          <p:spPr bwMode="invGray">
            <a:xfrm>
              <a:off x="1664" y="2029"/>
              <a:ext cx="64" cy="34"/>
            </a:xfrm>
            <a:custGeom>
              <a:avLst/>
              <a:gdLst>
                <a:gd name="T0" fmla="*/ 11 w 85"/>
                <a:gd name="T1" fmla="*/ 2 h 45"/>
                <a:gd name="T2" fmla="*/ 5 w 85"/>
                <a:gd name="T3" fmla="*/ 2 h 45"/>
                <a:gd name="T4" fmla="*/ 0 w 85"/>
                <a:gd name="T5" fmla="*/ 4 h 45"/>
                <a:gd name="T6" fmla="*/ 8 w 85"/>
                <a:gd name="T7" fmla="*/ 6 h 45"/>
                <a:gd name="T8" fmla="*/ 11 w 85"/>
                <a:gd name="T9" fmla="*/ 8 h 45"/>
                <a:gd name="T10" fmla="*/ 15 w 85"/>
                <a:gd name="T11" fmla="*/ 4 h 45"/>
                <a:gd name="T12" fmla="*/ 15 w 85"/>
                <a:gd name="T13" fmla="*/ 2 h 45"/>
                <a:gd name="T14" fmla="*/ 11 w 85"/>
                <a:gd name="T15" fmla="*/ 0 h 45"/>
                <a:gd name="T16" fmla="*/ 11 w 85"/>
                <a:gd name="T17" fmla="*/ 2 h 4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85" h="45">
                  <a:moveTo>
                    <a:pt x="58" y="10"/>
                  </a:moveTo>
                  <a:cubicBezTo>
                    <a:pt x="39" y="16"/>
                    <a:pt x="45" y="10"/>
                    <a:pt x="28" y="4"/>
                  </a:cubicBezTo>
                  <a:cubicBezTo>
                    <a:pt x="7" y="6"/>
                    <a:pt x="5" y="2"/>
                    <a:pt x="0" y="18"/>
                  </a:cubicBezTo>
                  <a:cubicBezTo>
                    <a:pt x="5" y="34"/>
                    <a:pt x="26" y="31"/>
                    <a:pt x="40" y="32"/>
                  </a:cubicBezTo>
                  <a:cubicBezTo>
                    <a:pt x="50" y="42"/>
                    <a:pt x="49" y="45"/>
                    <a:pt x="64" y="40"/>
                  </a:cubicBezTo>
                  <a:cubicBezTo>
                    <a:pt x="69" y="32"/>
                    <a:pt x="77" y="25"/>
                    <a:pt x="84" y="18"/>
                  </a:cubicBezTo>
                  <a:cubicBezTo>
                    <a:pt x="83" y="14"/>
                    <a:pt x="85" y="9"/>
                    <a:pt x="82" y="6"/>
                  </a:cubicBezTo>
                  <a:cubicBezTo>
                    <a:pt x="78" y="1"/>
                    <a:pt x="64" y="0"/>
                    <a:pt x="64" y="0"/>
                  </a:cubicBezTo>
                  <a:cubicBezTo>
                    <a:pt x="56" y="3"/>
                    <a:pt x="47" y="21"/>
                    <a:pt x="58" y="10"/>
                  </a:cubicBezTo>
                  <a:close/>
                </a:path>
              </a:pathLst>
            </a:custGeom>
            <a:solidFill>
              <a:srgbClr val="FEFEFE">
                <a:alpha val="30196"/>
              </a:srgbClr>
            </a:solidFill>
            <a:ln>
              <a:noFill/>
            </a:ln>
            <a:extLst>
              <a:ext uri="{91240B29-F687-4F45-9708-019B960494DF}">
                <a14:hiddenLine xmlns:a14="http://schemas.microsoft.com/office/drawing/2010/main" w="12700" cap="flat" cmpd="sng">
                  <a:solidFill>
                    <a:srgbClr val="000000"/>
                  </a:solidFill>
                  <a:prstDash val="dash"/>
                  <a:round/>
                  <a:headEnd type="none" w="med" len="med"/>
                  <a:tailEnd type="none" w="med" len="med"/>
                </a14:hiddenLine>
              </a:ext>
            </a:extLst>
          </p:spPr>
          <p:txBody>
            <a:bodyPr/>
            <a:lstStyle/>
            <a:p>
              <a:endParaRPr lang="en-US" sz="1800"/>
            </a:p>
          </p:txBody>
        </p:sp>
        <p:sp>
          <p:nvSpPr>
            <p:cNvPr id="21" name="Freeform 31">
              <a:extLst>
                <a:ext uri="{FF2B5EF4-FFF2-40B4-BE49-F238E27FC236}">
                  <a16:creationId xmlns:a16="http://schemas.microsoft.com/office/drawing/2014/main" xmlns="" id="{1AD6C463-B481-4328-877D-42A659DCE7E0}"/>
                </a:ext>
              </a:extLst>
            </p:cNvPr>
            <p:cNvSpPr>
              <a:spLocks/>
            </p:cNvSpPr>
            <p:nvPr/>
          </p:nvSpPr>
          <p:spPr bwMode="invGray">
            <a:xfrm>
              <a:off x="1637" y="1997"/>
              <a:ext cx="44" cy="24"/>
            </a:xfrm>
            <a:custGeom>
              <a:avLst/>
              <a:gdLst>
                <a:gd name="T0" fmla="*/ 3 w 58"/>
                <a:gd name="T1" fmla="*/ 2 h 31"/>
                <a:gd name="T2" fmla="*/ 0 w 58"/>
                <a:gd name="T3" fmla="*/ 4 h 31"/>
                <a:gd name="T4" fmla="*/ 4 w 58"/>
                <a:gd name="T5" fmla="*/ 6 h 31"/>
                <a:gd name="T6" fmla="*/ 5 w 58"/>
                <a:gd name="T7" fmla="*/ 4 h 31"/>
                <a:gd name="T8" fmla="*/ 10 w 58"/>
                <a:gd name="T9" fmla="*/ 2 h 31"/>
                <a:gd name="T10" fmla="*/ 8 w 58"/>
                <a:gd name="T11" fmla="*/ 0 h 31"/>
                <a:gd name="T12" fmla="*/ 3 w 58"/>
                <a:gd name="T13" fmla="*/ 2 h 3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8" h="31">
                  <a:moveTo>
                    <a:pt x="16" y="4"/>
                  </a:moveTo>
                  <a:cubicBezTo>
                    <a:pt x="2" y="13"/>
                    <a:pt x="7" y="8"/>
                    <a:pt x="0" y="18"/>
                  </a:cubicBezTo>
                  <a:cubicBezTo>
                    <a:pt x="5" y="26"/>
                    <a:pt x="11" y="25"/>
                    <a:pt x="20" y="28"/>
                  </a:cubicBezTo>
                  <a:cubicBezTo>
                    <a:pt x="36" y="23"/>
                    <a:pt x="17" y="31"/>
                    <a:pt x="28" y="20"/>
                  </a:cubicBezTo>
                  <a:cubicBezTo>
                    <a:pt x="33" y="15"/>
                    <a:pt x="46" y="13"/>
                    <a:pt x="52" y="12"/>
                  </a:cubicBezTo>
                  <a:cubicBezTo>
                    <a:pt x="58" y="3"/>
                    <a:pt x="53" y="3"/>
                    <a:pt x="44" y="0"/>
                  </a:cubicBezTo>
                  <a:cubicBezTo>
                    <a:pt x="38" y="1"/>
                    <a:pt x="20" y="8"/>
                    <a:pt x="16" y="4"/>
                  </a:cubicBezTo>
                  <a:close/>
                </a:path>
              </a:pathLst>
            </a:custGeom>
            <a:solidFill>
              <a:srgbClr val="FEFEFE">
                <a:alpha val="30196"/>
              </a:srgbClr>
            </a:solidFill>
            <a:ln>
              <a:noFill/>
            </a:ln>
            <a:extLst>
              <a:ext uri="{91240B29-F687-4F45-9708-019B960494DF}">
                <a14:hiddenLine xmlns:a14="http://schemas.microsoft.com/office/drawing/2010/main" w="12700" cap="flat" cmpd="sng">
                  <a:solidFill>
                    <a:srgbClr val="000000"/>
                  </a:solidFill>
                  <a:prstDash val="dash"/>
                  <a:round/>
                  <a:headEnd type="none" w="med" len="med"/>
                  <a:tailEnd type="none" w="med" len="med"/>
                </a14:hiddenLine>
              </a:ext>
            </a:extLst>
          </p:spPr>
          <p:txBody>
            <a:bodyPr/>
            <a:lstStyle/>
            <a:p>
              <a:endParaRPr lang="en-US" sz="1800"/>
            </a:p>
          </p:txBody>
        </p:sp>
        <p:sp>
          <p:nvSpPr>
            <p:cNvPr id="22" name="Freeform 32">
              <a:extLst>
                <a:ext uri="{FF2B5EF4-FFF2-40B4-BE49-F238E27FC236}">
                  <a16:creationId xmlns:a16="http://schemas.microsoft.com/office/drawing/2014/main" xmlns="" id="{91AC6AF5-4FBC-4291-BA93-3A4747257CC9}"/>
                </a:ext>
              </a:extLst>
            </p:cNvPr>
            <p:cNvSpPr>
              <a:spLocks/>
            </p:cNvSpPr>
            <p:nvPr/>
          </p:nvSpPr>
          <p:spPr bwMode="invGray">
            <a:xfrm>
              <a:off x="1751" y="2000"/>
              <a:ext cx="114" cy="77"/>
            </a:xfrm>
            <a:custGeom>
              <a:avLst/>
              <a:gdLst>
                <a:gd name="T0" fmla="*/ 8 w 152"/>
                <a:gd name="T1" fmla="*/ 0 h 102"/>
                <a:gd name="T2" fmla="*/ 3 w 152"/>
                <a:gd name="T3" fmla="*/ 2 h 102"/>
                <a:gd name="T4" fmla="*/ 2 w 152"/>
                <a:gd name="T5" fmla="*/ 8 h 102"/>
                <a:gd name="T6" fmla="*/ 2 w 152"/>
                <a:gd name="T7" fmla="*/ 11 h 102"/>
                <a:gd name="T8" fmla="*/ 0 w 152"/>
                <a:gd name="T9" fmla="*/ 13 h 102"/>
                <a:gd name="T10" fmla="*/ 11 w 152"/>
                <a:gd name="T11" fmla="*/ 16 h 102"/>
                <a:gd name="T12" fmla="*/ 15 w 152"/>
                <a:gd name="T13" fmla="*/ 17 h 102"/>
                <a:gd name="T14" fmla="*/ 28 w 152"/>
                <a:gd name="T15" fmla="*/ 16 h 102"/>
                <a:gd name="T16" fmla="*/ 14 w 152"/>
                <a:gd name="T17" fmla="*/ 13 h 102"/>
                <a:gd name="T18" fmla="*/ 10 w 152"/>
                <a:gd name="T19" fmla="*/ 11 h 102"/>
                <a:gd name="T20" fmla="*/ 8 w 152"/>
                <a:gd name="T21" fmla="*/ 10 h 102"/>
                <a:gd name="T22" fmla="*/ 10 w 152"/>
                <a:gd name="T23" fmla="*/ 6 h 102"/>
                <a:gd name="T24" fmla="*/ 8 w 152"/>
                <a:gd name="T25" fmla="*/ 0 h 10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52" h="102">
                  <a:moveTo>
                    <a:pt x="38" y="0"/>
                  </a:moveTo>
                  <a:cubicBezTo>
                    <a:pt x="22" y="5"/>
                    <a:pt x="30" y="3"/>
                    <a:pt x="14" y="6"/>
                  </a:cubicBezTo>
                  <a:cubicBezTo>
                    <a:pt x="18" y="22"/>
                    <a:pt x="22" y="32"/>
                    <a:pt x="4" y="38"/>
                  </a:cubicBezTo>
                  <a:cubicBezTo>
                    <a:pt x="1" y="47"/>
                    <a:pt x="7" y="49"/>
                    <a:pt x="12" y="56"/>
                  </a:cubicBezTo>
                  <a:cubicBezTo>
                    <a:pt x="10" y="65"/>
                    <a:pt x="9" y="69"/>
                    <a:pt x="0" y="72"/>
                  </a:cubicBezTo>
                  <a:cubicBezTo>
                    <a:pt x="5" y="88"/>
                    <a:pt x="45" y="85"/>
                    <a:pt x="56" y="86"/>
                  </a:cubicBezTo>
                  <a:cubicBezTo>
                    <a:pt x="72" y="97"/>
                    <a:pt x="63" y="95"/>
                    <a:pt x="82" y="92"/>
                  </a:cubicBezTo>
                  <a:cubicBezTo>
                    <a:pt x="86" y="92"/>
                    <a:pt x="147" y="102"/>
                    <a:pt x="152" y="86"/>
                  </a:cubicBezTo>
                  <a:cubicBezTo>
                    <a:pt x="123" y="66"/>
                    <a:pt x="128" y="72"/>
                    <a:pt x="76" y="70"/>
                  </a:cubicBezTo>
                  <a:cubicBezTo>
                    <a:pt x="62" y="56"/>
                    <a:pt x="81" y="73"/>
                    <a:pt x="54" y="62"/>
                  </a:cubicBezTo>
                  <a:cubicBezTo>
                    <a:pt x="50" y="60"/>
                    <a:pt x="48" y="55"/>
                    <a:pt x="44" y="52"/>
                  </a:cubicBezTo>
                  <a:cubicBezTo>
                    <a:pt x="41" y="43"/>
                    <a:pt x="42" y="39"/>
                    <a:pt x="50" y="34"/>
                  </a:cubicBezTo>
                  <a:cubicBezTo>
                    <a:pt x="52" y="27"/>
                    <a:pt x="42" y="9"/>
                    <a:pt x="38" y="0"/>
                  </a:cubicBezTo>
                  <a:close/>
                </a:path>
              </a:pathLst>
            </a:custGeom>
            <a:solidFill>
              <a:srgbClr val="FEFEFE">
                <a:alpha val="30196"/>
              </a:srgbClr>
            </a:solidFill>
            <a:ln>
              <a:noFill/>
            </a:ln>
            <a:extLst>
              <a:ext uri="{91240B29-F687-4F45-9708-019B960494DF}">
                <a14:hiddenLine xmlns:a14="http://schemas.microsoft.com/office/drawing/2010/main" w="12700" cap="flat" cmpd="sng">
                  <a:solidFill>
                    <a:srgbClr val="000000"/>
                  </a:solidFill>
                  <a:prstDash val="dash"/>
                  <a:round/>
                  <a:headEnd type="none" w="med" len="med"/>
                  <a:tailEnd type="none" w="med" len="med"/>
                </a14:hiddenLine>
              </a:ext>
            </a:extLst>
          </p:spPr>
          <p:txBody>
            <a:bodyPr/>
            <a:lstStyle/>
            <a:p>
              <a:endParaRPr lang="en-US" sz="1800"/>
            </a:p>
          </p:txBody>
        </p:sp>
        <p:sp>
          <p:nvSpPr>
            <p:cNvPr id="23" name="Freeform 33">
              <a:extLst>
                <a:ext uri="{FF2B5EF4-FFF2-40B4-BE49-F238E27FC236}">
                  <a16:creationId xmlns:a16="http://schemas.microsoft.com/office/drawing/2014/main" xmlns="" id="{683BDE17-22B2-4FC8-9459-E2DEF18DC1EE}"/>
                </a:ext>
              </a:extLst>
            </p:cNvPr>
            <p:cNvSpPr>
              <a:spLocks/>
            </p:cNvSpPr>
            <p:nvPr/>
          </p:nvSpPr>
          <p:spPr bwMode="invGray">
            <a:xfrm>
              <a:off x="664" y="2245"/>
              <a:ext cx="25" cy="15"/>
            </a:xfrm>
            <a:custGeom>
              <a:avLst/>
              <a:gdLst>
                <a:gd name="T0" fmla="*/ 5 w 34"/>
                <a:gd name="T1" fmla="*/ 0 h 20"/>
                <a:gd name="T2" fmla="*/ 4 w 34"/>
                <a:gd name="T3" fmla="*/ 4 h 20"/>
                <a:gd name="T4" fmla="*/ 1 w 34"/>
                <a:gd name="T5" fmla="*/ 4 h 20"/>
                <a:gd name="T6" fmla="*/ 1 w 34"/>
                <a:gd name="T7" fmla="*/ 2 h 20"/>
                <a:gd name="T8" fmla="*/ 5 w 34"/>
                <a:gd name="T9" fmla="*/ 0 h 2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 h="20">
                  <a:moveTo>
                    <a:pt x="34" y="0"/>
                  </a:moveTo>
                  <a:cubicBezTo>
                    <a:pt x="32" y="10"/>
                    <a:pt x="34" y="17"/>
                    <a:pt x="24" y="20"/>
                  </a:cubicBezTo>
                  <a:cubicBezTo>
                    <a:pt x="17" y="19"/>
                    <a:pt x="10" y="20"/>
                    <a:pt x="4" y="18"/>
                  </a:cubicBezTo>
                  <a:cubicBezTo>
                    <a:pt x="0" y="17"/>
                    <a:pt x="2" y="7"/>
                    <a:pt x="4" y="6"/>
                  </a:cubicBezTo>
                  <a:cubicBezTo>
                    <a:pt x="12" y="0"/>
                    <a:pt x="24" y="0"/>
                    <a:pt x="34" y="0"/>
                  </a:cubicBezTo>
                  <a:close/>
                </a:path>
              </a:pathLst>
            </a:custGeom>
            <a:solidFill>
              <a:srgbClr val="FEFEFE">
                <a:alpha val="30196"/>
              </a:srgbClr>
            </a:solidFill>
            <a:ln>
              <a:noFill/>
            </a:ln>
            <a:extLst>
              <a:ext uri="{91240B29-F687-4F45-9708-019B960494DF}">
                <a14:hiddenLine xmlns:a14="http://schemas.microsoft.com/office/drawing/2010/main" w="12700" cap="flat" cmpd="sng">
                  <a:solidFill>
                    <a:srgbClr val="000000"/>
                  </a:solidFill>
                  <a:prstDash val="dash"/>
                  <a:round/>
                  <a:headEnd type="none" w="med" len="med"/>
                  <a:tailEnd type="none" w="med" len="med"/>
                </a14:hiddenLine>
              </a:ext>
            </a:extLst>
          </p:spPr>
          <p:txBody>
            <a:bodyPr/>
            <a:lstStyle/>
            <a:p>
              <a:endParaRPr lang="en-US" sz="1800"/>
            </a:p>
          </p:txBody>
        </p:sp>
        <p:sp>
          <p:nvSpPr>
            <p:cNvPr id="24" name="Freeform 34">
              <a:extLst>
                <a:ext uri="{FF2B5EF4-FFF2-40B4-BE49-F238E27FC236}">
                  <a16:creationId xmlns:a16="http://schemas.microsoft.com/office/drawing/2014/main" xmlns="" id="{3FFCC799-D2BF-4AA1-AE26-D6D09A2A7790}"/>
                </a:ext>
              </a:extLst>
            </p:cNvPr>
            <p:cNvSpPr>
              <a:spLocks/>
            </p:cNvSpPr>
            <p:nvPr/>
          </p:nvSpPr>
          <p:spPr bwMode="invGray">
            <a:xfrm>
              <a:off x="1421" y="2756"/>
              <a:ext cx="16" cy="12"/>
            </a:xfrm>
            <a:custGeom>
              <a:avLst/>
              <a:gdLst>
                <a:gd name="T0" fmla="*/ 2 w 21"/>
                <a:gd name="T1" fmla="*/ 0 h 16"/>
                <a:gd name="T2" fmla="*/ 3 w 21"/>
                <a:gd name="T3" fmla="*/ 3 h 16"/>
                <a:gd name="T4" fmla="*/ 2 w 21"/>
                <a:gd name="T5" fmla="*/ 0 h 16"/>
                <a:gd name="T6" fmla="*/ 0 60000 65536"/>
                <a:gd name="T7" fmla="*/ 0 60000 65536"/>
                <a:gd name="T8" fmla="*/ 0 60000 65536"/>
              </a:gdLst>
              <a:ahLst/>
              <a:cxnLst>
                <a:cxn ang="T6">
                  <a:pos x="T0" y="T1"/>
                </a:cxn>
                <a:cxn ang="T7">
                  <a:pos x="T2" y="T3"/>
                </a:cxn>
                <a:cxn ang="T8">
                  <a:pos x="T4" y="T5"/>
                </a:cxn>
              </a:cxnLst>
              <a:rect l="0" t="0" r="r" b="b"/>
              <a:pathLst>
                <a:path w="21" h="16">
                  <a:moveTo>
                    <a:pt x="3" y="0"/>
                  </a:moveTo>
                  <a:cubicBezTo>
                    <a:pt x="0" y="9"/>
                    <a:pt x="6" y="11"/>
                    <a:pt x="13" y="16"/>
                  </a:cubicBezTo>
                  <a:cubicBezTo>
                    <a:pt x="21" y="4"/>
                    <a:pt x="16" y="2"/>
                    <a:pt x="3" y="0"/>
                  </a:cubicBezTo>
                  <a:close/>
                </a:path>
              </a:pathLst>
            </a:custGeom>
            <a:solidFill>
              <a:srgbClr val="FEFEFE">
                <a:alpha val="30196"/>
              </a:srgbClr>
            </a:solidFill>
            <a:ln>
              <a:noFill/>
            </a:ln>
            <a:extLst>
              <a:ext uri="{91240B29-F687-4F45-9708-019B960494DF}">
                <a14:hiddenLine xmlns:a14="http://schemas.microsoft.com/office/drawing/2010/main" w="12700" cap="flat" cmpd="sng">
                  <a:solidFill>
                    <a:srgbClr val="000000"/>
                  </a:solidFill>
                  <a:prstDash val="dash"/>
                  <a:round/>
                  <a:headEnd type="none" w="med" len="med"/>
                  <a:tailEnd type="none" w="med" len="med"/>
                </a14:hiddenLine>
              </a:ext>
            </a:extLst>
          </p:spPr>
          <p:txBody>
            <a:bodyPr/>
            <a:lstStyle/>
            <a:p>
              <a:endParaRPr lang="en-US" sz="1800"/>
            </a:p>
          </p:txBody>
        </p:sp>
        <p:sp>
          <p:nvSpPr>
            <p:cNvPr id="25" name="Freeform 35">
              <a:extLst>
                <a:ext uri="{FF2B5EF4-FFF2-40B4-BE49-F238E27FC236}">
                  <a16:creationId xmlns:a16="http://schemas.microsoft.com/office/drawing/2014/main" xmlns="" id="{F7D64511-1063-42D6-BFA1-0B67E5E9648F}"/>
                </a:ext>
              </a:extLst>
            </p:cNvPr>
            <p:cNvSpPr>
              <a:spLocks/>
            </p:cNvSpPr>
            <p:nvPr/>
          </p:nvSpPr>
          <p:spPr bwMode="invGray">
            <a:xfrm>
              <a:off x="1424" y="2781"/>
              <a:ext cx="16" cy="12"/>
            </a:xfrm>
            <a:custGeom>
              <a:avLst/>
              <a:gdLst>
                <a:gd name="T0" fmla="*/ 2 w 21"/>
                <a:gd name="T1" fmla="*/ 0 h 16"/>
                <a:gd name="T2" fmla="*/ 3 w 21"/>
                <a:gd name="T3" fmla="*/ 3 h 16"/>
                <a:gd name="T4" fmla="*/ 2 w 21"/>
                <a:gd name="T5" fmla="*/ 0 h 16"/>
                <a:gd name="T6" fmla="*/ 0 60000 65536"/>
                <a:gd name="T7" fmla="*/ 0 60000 65536"/>
                <a:gd name="T8" fmla="*/ 0 60000 65536"/>
              </a:gdLst>
              <a:ahLst/>
              <a:cxnLst>
                <a:cxn ang="T6">
                  <a:pos x="T0" y="T1"/>
                </a:cxn>
                <a:cxn ang="T7">
                  <a:pos x="T2" y="T3"/>
                </a:cxn>
                <a:cxn ang="T8">
                  <a:pos x="T4" y="T5"/>
                </a:cxn>
              </a:cxnLst>
              <a:rect l="0" t="0" r="r" b="b"/>
              <a:pathLst>
                <a:path w="21" h="16">
                  <a:moveTo>
                    <a:pt x="3" y="0"/>
                  </a:moveTo>
                  <a:cubicBezTo>
                    <a:pt x="0" y="9"/>
                    <a:pt x="6" y="11"/>
                    <a:pt x="13" y="16"/>
                  </a:cubicBezTo>
                  <a:cubicBezTo>
                    <a:pt x="21" y="4"/>
                    <a:pt x="16" y="2"/>
                    <a:pt x="3" y="0"/>
                  </a:cubicBezTo>
                  <a:close/>
                </a:path>
              </a:pathLst>
            </a:custGeom>
            <a:solidFill>
              <a:srgbClr val="FEFEFE">
                <a:alpha val="30196"/>
              </a:srgbClr>
            </a:solidFill>
            <a:ln>
              <a:noFill/>
            </a:ln>
            <a:extLst>
              <a:ext uri="{91240B29-F687-4F45-9708-019B960494DF}">
                <a14:hiddenLine xmlns:a14="http://schemas.microsoft.com/office/drawing/2010/main" w="12700" cap="flat" cmpd="sng">
                  <a:solidFill>
                    <a:srgbClr val="000000"/>
                  </a:solidFill>
                  <a:prstDash val="dash"/>
                  <a:round/>
                  <a:headEnd type="none" w="med" len="med"/>
                  <a:tailEnd type="none" w="med" len="med"/>
                </a14:hiddenLine>
              </a:ext>
            </a:extLst>
          </p:spPr>
          <p:txBody>
            <a:bodyPr/>
            <a:lstStyle/>
            <a:p>
              <a:endParaRPr lang="en-US" sz="1800"/>
            </a:p>
          </p:txBody>
        </p:sp>
        <p:sp>
          <p:nvSpPr>
            <p:cNvPr id="26" name="Freeform 36">
              <a:extLst>
                <a:ext uri="{FF2B5EF4-FFF2-40B4-BE49-F238E27FC236}">
                  <a16:creationId xmlns:a16="http://schemas.microsoft.com/office/drawing/2014/main" xmlns="" id="{9D8E2FD4-84FB-4A90-B49B-8705C1E4A665}"/>
                </a:ext>
              </a:extLst>
            </p:cNvPr>
            <p:cNvSpPr>
              <a:spLocks/>
            </p:cNvSpPr>
            <p:nvPr/>
          </p:nvSpPr>
          <p:spPr bwMode="invGray">
            <a:xfrm>
              <a:off x="1628" y="2913"/>
              <a:ext cx="15" cy="12"/>
            </a:xfrm>
            <a:custGeom>
              <a:avLst/>
              <a:gdLst>
                <a:gd name="T0" fmla="*/ 1 w 21"/>
                <a:gd name="T1" fmla="*/ 0 h 16"/>
                <a:gd name="T2" fmla="*/ 1 w 21"/>
                <a:gd name="T3" fmla="*/ 3 h 16"/>
                <a:gd name="T4" fmla="*/ 1 w 21"/>
                <a:gd name="T5" fmla="*/ 0 h 16"/>
                <a:gd name="T6" fmla="*/ 0 60000 65536"/>
                <a:gd name="T7" fmla="*/ 0 60000 65536"/>
                <a:gd name="T8" fmla="*/ 0 60000 65536"/>
              </a:gdLst>
              <a:ahLst/>
              <a:cxnLst>
                <a:cxn ang="T6">
                  <a:pos x="T0" y="T1"/>
                </a:cxn>
                <a:cxn ang="T7">
                  <a:pos x="T2" y="T3"/>
                </a:cxn>
                <a:cxn ang="T8">
                  <a:pos x="T4" y="T5"/>
                </a:cxn>
              </a:cxnLst>
              <a:rect l="0" t="0" r="r" b="b"/>
              <a:pathLst>
                <a:path w="21" h="16">
                  <a:moveTo>
                    <a:pt x="3" y="0"/>
                  </a:moveTo>
                  <a:cubicBezTo>
                    <a:pt x="0" y="9"/>
                    <a:pt x="6" y="11"/>
                    <a:pt x="13" y="16"/>
                  </a:cubicBezTo>
                  <a:cubicBezTo>
                    <a:pt x="21" y="4"/>
                    <a:pt x="16" y="2"/>
                    <a:pt x="3" y="0"/>
                  </a:cubicBezTo>
                  <a:close/>
                </a:path>
              </a:pathLst>
            </a:custGeom>
            <a:solidFill>
              <a:srgbClr val="FEFEFE">
                <a:alpha val="30196"/>
              </a:srgbClr>
            </a:solidFill>
            <a:ln>
              <a:noFill/>
            </a:ln>
            <a:extLst>
              <a:ext uri="{91240B29-F687-4F45-9708-019B960494DF}">
                <a14:hiddenLine xmlns:a14="http://schemas.microsoft.com/office/drawing/2010/main" w="12700" cap="flat" cmpd="sng">
                  <a:solidFill>
                    <a:srgbClr val="000000"/>
                  </a:solidFill>
                  <a:prstDash val="dash"/>
                  <a:round/>
                  <a:headEnd type="none" w="med" len="med"/>
                  <a:tailEnd type="none" w="med" len="med"/>
                </a14:hiddenLine>
              </a:ext>
            </a:extLst>
          </p:spPr>
          <p:txBody>
            <a:bodyPr/>
            <a:lstStyle/>
            <a:p>
              <a:endParaRPr lang="en-US" sz="1800"/>
            </a:p>
          </p:txBody>
        </p:sp>
        <p:sp>
          <p:nvSpPr>
            <p:cNvPr id="27" name="Freeform 37">
              <a:extLst>
                <a:ext uri="{FF2B5EF4-FFF2-40B4-BE49-F238E27FC236}">
                  <a16:creationId xmlns:a16="http://schemas.microsoft.com/office/drawing/2014/main" xmlns="" id="{23E1FCC5-48D7-4498-8440-EE335F1D2DAB}"/>
                </a:ext>
              </a:extLst>
            </p:cNvPr>
            <p:cNvSpPr>
              <a:spLocks/>
            </p:cNvSpPr>
            <p:nvPr/>
          </p:nvSpPr>
          <p:spPr bwMode="invGray">
            <a:xfrm>
              <a:off x="1752" y="2429"/>
              <a:ext cx="38" cy="18"/>
            </a:xfrm>
            <a:custGeom>
              <a:avLst/>
              <a:gdLst>
                <a:gd name="T0" fmla="*/ 2 w 51"/>
                <a:gd name="T1" fmla="*/ 0 h 24"/>
                <a:gd name="T2" fmla="*/ 1 w 51"/>
                <a:gd name="T3" fmla="*/ 4 h 24"/>
                <a:gd name="T4" fmla="*/ 4 w 51"/>
                <a:gd name="T5" fmla="*/ 5 h 24"/>
                <a:gd name="T6" fmla="*/ 5 w 51"/>
                <a:gd name="T7" fmla="*/ 2 h 24"/>
                <a:gd name="T8" fmla="*/ 2 w 51"/>
                <a:gd name="T9" fmla="*/ 0 h 2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1" h="24">
                  <a:moveTo>
                    <a:pt x="13" y="0"/>
                  </a:moveTo>
                  <a:cubicBezTo>
                    <a:pt x="12" y="2"/>
                    <a:pt x="0" y="12"/>
                    <a:pt x="7" y="18"/>
                  </a:cubicBezTo>
                  <a:cubicBezTo>
                    <a:pt x="12" y="22"/>
                    <a:pt x="27" y="24"/>
                    <a:pt x="27" y="24"/>
                  </a:cubicBezTo>
                  <a:cubicBezTo>
                    <a:pt x="44" y="22"/>
                    <a:pt x="51" y="16"/>
                    <a:pt x="33" y="4"/>
                  </a:cubicBezTo>
                  <a:cubicBezTo>
                    <a:pt x="29" y="1"/>
                    <a:pt x="14" y="0"/>
                    <a:pt x="13" y="0"/>
                  </a:cubicBezTo>
                  <a:close/>
                </a:path>
              </a:pathLst>
            </a:custGeom>
            <a:solidFill>
              <a:srgbClr val="FEFEFE">
                <a:alpha val="30196"/>
              </a:srgbClr>
            </a:solidFill>
            <a:ln>
              <a:noFill/>
            </a:ln>
            <a:extLst>
              <a:ext uri="{91240B29-F687-4F45-9708-019B960494DF}">
                <a14:hiddenLine xmlns:a14="http://schemas.microsoft.com/office/drawing/2010/main" w="12700" cap="flat" cmpd="sng">
                  <a:solidFill>
                    <a:srgbClr val="000000"/>
                  </a:solidFill>
                  <a:prstDash val="dash"/>
                  <a:round/>
                  <a:headEnd type="none" w="med" len="med"/>
                  <a:tailEnd type="none" w="med" len="med"/>
                </a14:hiddenLine>
              </a:ext>
            </a:extLst>
          </p:spPr>
          <p:txBody>
            <a:bodyPr/>
            <a:lstStyle/>
            <a:p>
              <a:endParaRPr lang="en-US" sz="1800"/>
            </a:p>
          </p:txBody>
        </p:sp>
        <p:sp>
          <p:nvSpPr>
            <p:cNvPr id="28" name="Freeform 38">
              <a:extLst>
                <a:ext uri="{FF2B5EF4-FFF2-40B4-BE49-F238E27FC236}">
                  <a16:creationId xmlns:a16="http://schemas.microsoft.com/office/drawing/2014/main" xmlns="" id="{158FD9C5-8ADD-4358-A293-4D7530B6C1E9}"/>
                </a:ext>
              </a:extLst>
            </p:cNvPr>
            <p:cNvSpPr>
              <a:spLocks/>
            </p:cNvSpPr>
            <p:nvPr/>
          </p:nvSpPr>
          <p:spPr bwMode="invGray">
            <a:xfrm>
              <a:off x="1652" y="2224"/>
              <a:ext cx="38" cy="18"/>
            </a:xfrm>
            <a:custGeom>
              <a:avLst/>
              <a:gdLst>
                <a:gd name="T0" fmla="*/ 2 w 51"/>
                <a:gd name="T1" fmla="*/ 0 h 24"/>
                <a:gd name="T2" fmla="*/ 1 w 51"/>
                <a:gd name="T3" fmla="*/ 4 h 24"/>
                <a:gd name="T4" fmla="*/ 4 w 51"/>
                <a:gd name="T5" fmla="*/ 5 h 24"/>
                <a:gd name="T6" fmla="*/ 5 w 51"/>
                <a:gd name="T7" fmla="*/ 2 h 24"/>
                <a:gd name="T8" fmla="*/ 2 w 51"/>
                <a:gd name="T9" fmla="*/ 0 h 2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1" h="24">
                  <a:moveTo>
                    <a:pt x="13" y="0"/>
                  </a:moveTo>
                  <a:cubicBezTo>
                    <a:pt x="12" y="2"/>
                    <a:pt x="0" y="12"/>
                    <a:pt x="7" y="18"/>
                  </a:cubicBezTo>
                  <a:cubicBezTo>
                    <a:pt x="12" y="22"/>
                    <a:pt x="27" y="24"/>
                    <a:pt x="27" y="24"/>
                  </a:cubicBezTo>
                  <a:cubicBezTo>
                    <a:pt x="44" y="22"/>
                    <a:pt x="51" y="16"/>
                    <a:pt x="33" y="4"/>
                  </a:cubicBezTo>
                  <a:cubicBezTo>
                    <a:pt x="29" y="1"/>
                    <a:pt x="14" y="0"/>
                    <a:pt x="13" y="0"/>
                  </a:cubicBezTo>
                  <a:close/>
                </a:path>
              </a:pathLst>
            </a:custGeom>
            <a:solidFill>
              <a:srgbClr val="FEFEFE">
                <a:alpha val="30196"/>
              </a:srgbClr>
            </a:solidFill>
            <a:ln>
              <a:noFill/>
            </a:ln>
            <a:extLst>
              <a:ext uri="{91240B29-F687-4F45-9708-019B960494DF}">
                <a14:hiddenLine xmlns:a14="http://schemas.microsoft.com/office/drawing/2010/main" w="12700" cap="flat" cmpd="sng">
                  <a:solidFill>
                    <a:srgbClr val="000000"/>
                  </a:solidFill>
                  <a:prstDash val="dash"/>
                  <a:round/>
                  <a:headEnd type="none" w="med" len="med"/>
                  <a:tailEnd type="none" w="med" len="med"/>
                </a14:hiddenLine>
              </a:ext>
            </a:extLst>
          </p:spPr>
          <p:txBody>
            <a:bodyPr/>
            <a:lstStyle/>
            <a:p>
              <a:endParaRPr lang="en-US" sz="1800"/>
            </a:p>
          </p:txBody>
        </p:sp>
        <p:sp>
          <p:nvSpPr>
            <p:cNvPr id="29" name="Freeform 39">
              <a:extLst>
                <a:ext uri="{FF2B5EF4-FFF2-40B4-BE49-F238E27FC236}">
                  <a16:creationId xmlns:a16="http://schemas.microsoft.com/office/drawing/2014/main" xmlns="" id="{BEF5771C-96AE-4D5A-963E-749B52518B54}"/>
                </a:ext>
              </a:extLst>
            </p:cNvPr>
            <p:cNvSpPr>
              <a:spLocks/>
            </p:cNvSpPr>
            <p:nvPr/>
          </p:nvSpPr>
          <p:spPr bwMode="invGray">
            <a:xfrm>
              <a:off x="1717" y="2045"/>
              <a:ext cx="39" cy="18"/>
            </a:xfrm>
            <a:custGeom>
              <a:avLst/>
              <a:gdLst>
                <a:gd name="T0" fmla="*/ 3 w 51"/>
                <a:gd name="T1" fmla="*/ 0 h 24"/>
                <a:gd name="T2" fmla="*/ 2 w 51"/>
                <a:gd name="T3" fmla="*/ 4 h 24"/>
                <a:gd name="T4" fmla="*/ 5 w 51"/>
                <a:gd name="T5" fmla="*/ 5 h 24"/>
                <a:gd name="T6" fmla="*/ 6 w 51"/>
                <a:gd name="T7" fmla="*/ 2 h 24"/>
                <a:gd name="T8" fmla="*/ 3 w 51"/>
                <a:gd name="T9" fmla="*/ 0 h 2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1" h="24">
                  <a:moveTo>
                    <a:pt x="13" y="0"/>
                  </a:moveTo>
                  <a:cubicBezTo>
                    <a:pt x="12" y="2"/>
                    <a:pt x="0" y="12"/>
                    <a:pt x="7" y="18"/>
                  </a:cubicBezTo>
                  <a:cubicBezTo>
                    <a:pt x="12" y="22"/>
                    <a:pt x="27" y="24"/>
                    <a:pt x="27" y="24"/>
                  </a:cubicBezTo>
                  <a:cubicBezTo>
                    <a:pt x="44" y="22"/>
                    <a:pt x="51" y="16"/>
                    <a:pt x="33" y="4"/>
                  </a:cubicBezTo>
                  <a:cubicBezTo>
                    <a:pt x="29" y="1"/>
                    <a:pt x="14" y="0"/>
                    <a:pt x="13" y="0"/>
                  </a:cubicBezTo>
                  <a:close/>
                </a:path>
              </a:pathLst>
            </a:custGeom>
            <a:solidFill>
              <a:srgbClr val="FEFEFE">
                <a:alpha val="30196"/>
              </a:srgbClr>
            </a:solidFill>
            <a:ln>
              <a:noFill/>
            </a:ln>
            <a:extLst>
              <a:ext uri="{91240B29-F687-4F45-9708-019B960494DF}">
                <a14:hiddenLine xmlns:a14="http://schemas.microsoft.com/office/drawing/2010/main" w="12700" cap="flat" cmpd="sng">
                  <a:solidFill>
                    <a:srgbClr val="000000"/>
                  </a:solidFill>
                  <a:prstDash val="dash"/>
                  <a:round/>
                  <a:headEnd type="none" w="med" len="med"/>
                  <a:tailEnd type="none" w="med" len="med"/>
                </a14:hiddenLine>
              </a:ext>
            </a:extLst>
          </p:spPr>
          <p:txBody>
            <a:bodyPr/>
            <a:lstStyle/>
            <a:p>
              <a:endParaRPr lang="en-US" sz="1800"/>
            </a:p>
          </p:txBody>
        </p:sp>
        <p:sp>
          <p:nvSpPr>
            <p:cNvPr id="30" name="Freeform 40">
              <a:extLst>
                <a:ext uri="{FF2B5EF4-FFF2-40B4-BE49-F238E27FC236}">
                  <a16:creationId xmlns:a16="http://schemas.microsoft.com/office/drawing/2014/main" xmlns="" id="{69ED2672-DCEC-45F9-8253-9A321E276FB9}"/>
                </a:ext>
              </a:extLst>
            </p:cNvPr>
            <p:cNvSpPr>
              <a:spLocks/>
            </p:cNvSpPr>
            <p:nvPr/>
          </p:nvSpPr>
          <p:spPr bwMode="invGray">
            <a:xfrm>
              <a:off x="1780" y="2153"/>
              <a:ext cx="38" cy="18"/>
            </a:xfrm>
            <a:custGeom>
              <a:avLst/>
              <a:gdLst>
                <a:gd name="T0" fmla="*/ 2 w 51"/>
                <a:gd name="T1" fmla="*/ 0 h 24"/>
                <a:gd name="T2" fmla="*/ 1 w 51"/>
                <a:gd name="T3" fmla="*/ 4 h 24"/>
                <a:gd name="T4" fmla="*/ 4 w 51"/>
                <a:gd name="T5" fmla="*/ 5 h 24"/>
                <a:gd name="T6" fmla="*/ 5 w 51"/>
                <a:gd name="T7" fmla="*/ 2 h 24"/>
                <a:gd name="T8" fmla="*/ 2 w 51"/>
                <a:gd name="T9" fmla="*/ 0 h 2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1" h="24">
                  <a:moveTo>
                    <a:pt x="13" y="0"/>
                  </a:moveTo>
                  <a:cubicBezTo>
                    <a:pt x="12" y="2"/>
                    <a:pt x="0" y="12"/>
                    <a:pt x="7" y="18"/>
                  </a:cubicBezTo>
                  <a:cubicBezTo>
                    <a:pt x="12" y="22"/>
                    <a:pt x="27" y="24"/>
                    <a:pt x="27" y="24"/>
                  </a:cubicBezTo>
                  <a:cubicBezTo>
                    <a:pt x="44" y="22"/>
                    <a:pt x="51" y="16"/>
                    <a:pt x="33" y="4"/>
                  </a:cubicBezTo>
                  <a:cubicBezTo>
                    <a:pt x="29" y="1"/>
                    <a:pt x="14" y="0"/>
                    <a:pt x="13" y="0"/>
                  </a:cubicBezTo>
                  <a:close/>
                </a:path>
              </a:pathLst>
            </a:custGeom>
            <a:solidFill>
              <a:srgbClr val="FEFEFE">
                <a:alpha val="30196"/>
              </a:srgbClr>
            </a:solidFill>
            <a:ln>
              <a:noFill/>
            </a:ln>
            <a:extLst>
              <a:ext uri="{91240B29-F687-4F45-9708-019B960494DF}">
                <a14:hiddenLine xmlns:a14="http://schemas.microsoft.com/office/drawing/2010/main" w="12700" cap="flat" cmpd="sng">
                  <a:solidFill>
                    <a:srgbClr val="000000"/>
                  </a:solidFill>
                  <a:prstDash val="dash"/>
                  <a:round/>
                  <a:headEnd type="none" w="med" len="med"/>
                  <a:tailEnd type="none" w="med" len="med"/>
                </a14:hiddenLine>
              </a:ext>
            </a:extLst>
          </p:spPr>
          <p:txBody>
            <a:bodyPr/>
            <a:lstStyle/>
            <a:p>
              <a:endParaRPr lang="en-US" sz="1800"/>
            </a:p>
          </p:txBody>
        </p:sp>
        <p:sp>
          <p:nvSpPr>
            <p:cNvPr id="31" name="Freeform 41">
              <a:extLst>
                <a:ext uri="{FF2B5EF4-FFF2-40B4-BE49-F238E27FC236}">
                  <a16:creationId xmlns:a16="http://schemas.microsoft.com/office/drawing/2014/main" xmlns="" id="{BC17D3B1-2B8A-41DD-B7BA-FEE654C2AA6F}"/>
                </a:ext>
              </a:extLst>
            </p:cNvPr>
            <p:cNvSpPr>
              <a:spLocks/>
            </p:cNvSpPr>
            <p:nvPr/>
          </p:nvSpPr>
          <p:spPr bwMode="invGray">
            <a:xfrm>
              <a:off x="1796" y="1951"/>
              <a:ext cx="696" cy="346"/>
            </a:xfrm>
            <a:custGeom>
              <a:avLst/>
              <a:gdLst>
                <a:gd name="T0" fmla="*/ 5 w 929"/>
                <a:gd name="T1" fmla="*/ 10 h 462"/>
                <a:gd name="T2" fmla="*/ 1 w 929"/>
                <a:gd name="T3" fmla="*/ 16 h 462"/>
                <a:gd name="T4" fmla="*/ 6 w 929"/>
                <a:gd name="T5" fmla="*/ 17 h 462"/>
                <a:gd name="T6" fmla="*/ 3 w 929"/>
                <a:gd name="T7" fmla="*/ 21 h 462"/>
                <a:gd name="T8" fmla="*/ 18 w 929"/>
                <a:gd name="T9" fmla="*/ 24 h 462"/>
                <a:gd name="T10" fmla="*/ 25 w 929"/>
                <a:gd name="T11" fmla="*/ 23 h 462"/>
                <a:gd name="T12" fmla="*/ 44 w 929"/>
                <a:gd name="T13" fmla="*/ 13 h 462"/>
                <a:gd name="T14" fmla="*/ 53 w 929"/>
                <a:gd name="T15" fmla="*/ 12 h 462"/>
                <a:gd name="T16" fmla="*/ 57 w 929"/>
                <a:gd name="T17" fmla="*/ 14 h 462"/>
                <a:gd name="T18" fmla="*/ 48 w 929"/>
                <a:gd name="T19" fmla="*/ 16 h 462"/>
                <a:gd name="T20" fmla="*/ 43 w 929"/>
                <a:gd name="T21" fmla="*/ 19 h 462"/>
                <a:gd name="T22" fmla="*/ 44 w 929"/>
                <a:gd name="T23" fmla="*/ 21 h 462"/>
                <a:gd name="T24" fmla="*/ 46 w 929"/>
                <a:gd name="T25" fmla="*/ 28 h 462"/>
                <a:gd name="T26" fmla="*/ 61 w 929"/>
                <a:gd name="T27" fmla="*/ 34 h 462"/>
                <a:gd name="T28" fmla="*/ 59 w 929"/>
                <a:gd name="T29" fmla="*/ 37 h 462"/>
                <a:gd name="T30" fmla="*/ 65 w 929"/>
                <a:gd name="T31" fmla="*/ 43 h 462"/>
                <a:gd name="T32" fmla="*/ 61 w 929"/>
                <a:gd name="T33" fmla="*/ 47 h 462"/>
                <a:gd name="T34" fmla="*/ 57 w 929"/>
                <a:gd name="T35" fmla="*/ 52 h 462"/>
                <a:gd name="T36" fmla="*/ 52 w 929"/>
                <a:gd name="T37" fmla="*/ 57 h 462"/>
                <a:gd name="T38" fmla="*/ 52 w 929"/>
                <a:gd name="T39" fmla="*/ 75 h 462"/>
                <a:gd name="T40" fmla="*/ 59 w 929"/>
                <a:gd name="T41" fmla="*/ 79 h 462"/>
                <a:gd name="T42" fmla="*/ 68 w 929"/>
                <a:gd name="T43" fmla="*/ 79 h 462"/>
                <a:gd name="T44" fmla="*/ 73 w 929"/>
                <a:gd name="T45" fmla="*/ 75 h 462"/>
                <a:gd name="T46" fmla="*/ 90 w 929"/>
                <a:gd name="T47" fmla="*/ 63 h 462"/>
                <a:gd name="T48" fmla="*/ 101 w 929"/>
                <a:gd name="T49" fmla="*/ 59 h 462"/>
                <a:gd name="T50" fmla="*/ 115 w 929"/>
                <a:gd name="T51" fmla="*/ 55 h 462"/>
                <a:gd name="T52" fmla="*/ 127 w 929"/>
                <a:gd name="T53" fmla="*/ 51 h 462"/>
                <a:gd name="T54" fmla="*/ 135 w 929"/>
                <a:gd name="T55" fmla="*/ 46 h 462"/>
                <a:gd name="T56" fmla="*/ 142 w 929"/>
                <a:gd name="T57" fmla="*/ 35 h 462"/>
                <a:gd name="T58" fmla="*/ 142 w 929"/>
                <a:gd name="T59" fmla="*/ 27 h 462"/>
                <a:gd name="T60" fmla="*/ 142 w 929"/>
                <a:gd name="T61" fmla="*/ 22 h 462"/>
                <a:gd name="T62" fmla="*/ 147 w 929"/>
                <a:gd name="T63" fmla="*/ 16 h 462"/>
                <a:gd name="T64" fmla="*/ 155 w 929"/>
                <a:gd name="T65" fmla="*/ 16 h 462"/>
                <a:gd name="T66" fmla="*/ 163 w 929"/>
                <a:gd name="T67" fmla="*/ 9 h 462"/>
                <a:gd name="T68" fmla="*/ 157 w 929"/>
                <a:gd name="T69" fmla="*/ 10 h 462"/>
                <a:gd name="T70" fmla="*/ 150 w 929"/>
                <a:gd name="T71" fmla="*/ 7 h 462"/>
                <a:gd name="T72" fmla="*/ 140 w 929"/>
                <a:gd name="T73" fmla="*/ 4 h 462"/>
                <a:gd name="T74" fmla="*/ 113 w 929"/>
                <a:gd name="T75" fmla="*/ 4 h 462"/>
                <a:gd name="T76" fmla="*/ 103 w 929"/>
                <a:gd name="T77" fmla="*/ 7 h 462"/>
                <a:gd name="T78" fmla="*/ 98 w 929"/>
                <a:gd name="T79" fmla="*/ 7 h 462"/>
                <a:gd name="T80" fmla="*/ 91 w 929"/>
                <a:gd name="T81" fmla="*/ 9 h 462"/>
                <a:gd name="T82" fmla="*/ 85 w 929"/>
                <a:gd name="T83" fmla="*/ 5 h 462"/>
                <a:gd name="T84" fmla="*/ 76 w 929"/>
                <a:gd name="T85" fmla="*/ 7 h 462"/>
                <a:gd name="T86" fmla="*/ 64 w 929"/>
                <a:gd name="T87" fmla="*/ 9 h 462"/>
                <a:gd name="T88" fmla="*/ 73 w 929"/>
                <a:gd name="T89" fmla="*/ 7 h 462"/>
                <a:gd name="T90" fmla="*/ 62 w 929"/>
                <a:gd name="T91" fmla="*/ 1 h 462"/>
                <a:gd name="T92" fmla="*/ 59 w 929"/>
                <a:gd name="T93" fmla="*/ 1 h 462"/>
                <a:gd name="T94" fmla="*/ 55 w 929"/>
                <a:gd name="T95" fmla="*/ 1 h 462"/>
                <a:gd name="T96" fmla="*/ 43 w 929"/>
                <a:gd name="T97" fmla="*/ 3 h 462"/>
                <a:gd name="T98" fmla="*/ 28 w 929"/>
                <a:gd name="T99" fmla="*/ 5 h 462"/>
                <a:gd name="T100" fmla="*/ 19 w 929"/>
                <a:gd name="T101" fmla="*/ 4 h 462"/>
                <a:gd name="T102" fmla="*/ 20 w 929"/>
                <a:gd name="T103" fmla="*/ 12 h 462"/>
                <a:gd name="T104" fmla="*/ 18 w 929"/>
                <a:gd name="T105" fmla="*/ 9 h 462"/>
                <a:gd name="T106" fmla="*/ 10 w 929"/>
                <a:gd name="T107" fmla="*/ 7 h 462"/>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929" h="462">
                  <a:moveTo>
                    <a:pt x="60" y="42"/>
                  </a:moveTo>
                  <a:cubicBezTo>
                    <a:pt x="40" y="45"/>
                    <a:pt x="42" y="46"/>
                    <a:pt x="28" y="56"/>
                  </a:cubicBezTo>
                  <a:cubicBezTo>
                    <a:pt x="26" y="74"/>
                    <a:pt x="27" y="75"/>
                    <a:pt x="10" y="78"/>
                  </a:cubicBezTo>
                  <a:cubicBezTo>
                    <a:pt x="4" y="82"/>
                    <a:pt x="0" y="82"/>
                    <a:pt x="6" y="92"/>
                  </a:cubicBezTo>
                  <a:cubicBezTo>
                    <a:pt x="10" y="98"/>
                    <a:pt x="21" y="96"/>
                    <a:pt x="28" y="98"/>
                  </a:cubicBezTo>
                  <a:cubicBezTo>
                    <a:pt x="31" y="99"/>
                    <a:pt x="36" y="100"/>
                    <a:pt x="36" y="100"/>
                  </a:cubicBezTo>
                  <a:cubicBezTo>
                    <a:pt x="47" y="99"/>
                    <a:pt x="69" y="97"/>
                    <a:pt x="50" y="110"/>
                  </a:cubicBezTo>
                  <a:cubicBezTo>
                    <a:pt x="37" y="108"/>
                    <a:pt x="24" y="104"/>
                    <a:pt x="16" y="116"/>
                  </a:cubicBezTo>
                  <a:cubicBezTo>
                    <a:pt x="24" y="141"/>
                    <a:pt x="68" y="125"/>
                    <a:pt x="94" y="126"/>
                  </a:cubicBezTo>
                  <a:cubicBezTo>
                    <a:pt x="98" y="129"/>
                    <a:pt x="100" y="134"/>
                    <a:pt x="104" y="136"/>
                  </a:cubicBezTo>
                  <a:cubicBezTo>
                    <a:pt x="108" y="138"/>
                    <a:pt x="116" y="140"/>
                    <a:pt x="116" y="140"/>
                  </a:cubicBezTo>
                  <a:cubicBezTo>
                    <a:pt x="129" y="138"/>
                    <a:pt x="133" y="139"/>
                    <a:pt x="142" y="130"/>
                  </a:cubicBezTo>
                  <a:cubicBezTo>
                    <a:pt x="151" y="104"/>
                    <a:pt x="179" y="110"/>
                    <a:pt x="202" y="102"/>
                  </a:cubicBezTo>
                  <a:cubicBezTo>
                    <a:pt x="219" y="96"/>
                    <a:pt x="233" y="84"/>
                    <a:pt x="250" y="78"/>
                  </a:cubicBezTo>
                  <a:cubicBezTo>
                    <a:pt x="260" y="75"/>
                    <a:pt x="269" y="74"/>
                    <a:pt x="280" y="72"/>
                  </a:cubicBezTo>
                  <a:cubicBezTo>
                    <a:pt x="287" y="71"/>
                    <a:pt x="300" y="66"/>
                    <a:pt x="300" y="66"/>
                  </a:cubicBezTo>
                  <a:cubicBezTo>
                    <a:pt x="311" y="49"/>
                    <a:pt x="336" y="54"/>
                    <a:pt x="354" y="60"/>
                  </a:cubicBezTo>
                  <a:cubicBezTo>
                    <a:pt x="367" y="79"/>
                    <a:pt x="335" y="79"/>
                    <a:pt x="324" y="80"/>
                  </a:cubicBezTo>
                  <a:cubicBezTo>
                    <a:pt x="312" y="83"/>
                    <a:pt x="306" y="93"/>
                    <a:pt x="292" y="96"/>
                  </a:cubicBezTo>
                  <a:cubicBezTo>
                    <a:pt x="284" y="94"/>
                    <a:pt x="279" y="90"/>
                    <a:pt x="272" y="88"/>
                  </a:cubicBezTo>
                  <a:cubicBezTo>
                    <a:pt x="253" y="91"/>
                    <a:pt x="232" y="96"/>
                    <a:pt x="214" y="102"/>
                  </a:cubicBezTo>
                  <a:cubicBezTo>
                    <a:pt x="223" y="108"/>
                    <a:pt x="231" y="109"/>
                    <a:pt x="242" y="112"/>
                  </a:cubicBezTo>
                  <a:cubicBezTo>
                    <a:pt x="245" y="113"/>
                    <a:pt x="250" y="114"/>
                    <a:pt x="250" y="114"/>
                  </a:cubicBezTo>
                  <a:cubicBezTo>
                    <a:pt x="251" y="116"/>
                    <a:pt x="255" y="118"/>
                    <a:pt x="254" y="120"/>
                  </a:cubicBezTo>
                  <a:cubicBezTo>
                    <a:pt x="252" y="124"/>
                    <a:pt x="242" y="128"/>
                    <a:pt x="242" y="128"/>
                  </a:cubicBezTo>
                  <a:cubicBezTo>
                    <a:pt x="233" y="141"/>
                    <a:pt x="247" y="154"/>
                    <a:pt x="260" y="158"/>
                  </a:cubicBezTo>
                  <a:cubicBezTo>
                    <a:pt x="282" y="155"/>
                    <a:pt x="295" y="151"/>
                    <a:pt x="318" y="150"/>
                  </a:cubicBezTo>
                  <a:cubicBezTo>
                    <a:pt x="334" y="155"/>
                    <a:pt x="345" y="176"/>
                    <a:pt x="350" y="192"/>
                  </a:cubicBezTo>
                  <a:cubicBezTo>
                    <a:pt x="349" y="195"/>
                    <a:pt x="350" y="199"/>
                    <a:pt x="348" y="202"/>
                  </a:cubicBezTo>
                  <a:cubicBezTo>
                    <a:pt x="345" y="206"/>
                    <a:pt x="336" y="210"/>
                    <a:pt x="336" y="210"/>
                  </a:cubicBezTo>
                  <a:cubicBezTo>
                    <a:pt x="327" y="224"/>
                    <a:pt x="332" y="235"/>
                    <a:pt x="348" y="240"/>
                  </a:cubicBezTo>
                  <a:cubicBezTo>
                    <a:pt x="358" y="237"/>
                    <a:pt x="362" y="237"/>
                    <a:pt x="368" y="246"/>
                  </a:cubicBezTo>
                  <a:cubicBezTo>
                    <a:pt x="360" y="252"/>
                    <a:pt x="346" y="246"/>
                    <a:pt x="338" y="252"/>
                  </a:cubicBezTo>
                  <a:cubicBezTo>
                    <a:pt x="326" y="260"/>
                    <a:pt x="346" y="265"/>
                    <a:pt x="348" y="266"/>
                  </a:cubicBezTo>
                  <a:cubicBezTo>
                    <a:pt x="352" y="278"/>
                    <a:pt x="347" y="279"/>
                    <a:pt x="336" y="286"/>
                  </a:cubicBezTo>
                  <a:cubicBezTo>
                    <a:pt x="332" y="289"/>
                    <a:pt x="324" y="294"/>
                    <a:pt x="324" y="294"/>
                  </a:cubicBezTo>
                  <a:cubicBezTo>
                    <a:pt x="315" y="308"/>
                    <a:pt x="320" y="303"/>
                    <a:pt x="310" y="310"/>
                  </a:cubicBezTo>
                  <a:cubicBezTo>
                    <a:pt x="306" y="316"/>
                    <a:pt x="294" y="324"/>
                    <a:pt x="294" y="324"/>
                  </a:cubicBezTo>
                  <a:cubicBezTo>
                    <a:pt x="285" y="338"/>
                    <a:pt x="288" y="331"/>
                    <a:pt x="284" y="342"/>
                  </a:cubicBezTo>
                  <a:cubicBezTo>
                    <a:pt x="285" y="374"/>
                    <a:pt x="283" y="393"/>
                    <a:pt x="292" y="420"/>
                  </a:cubicBezTo>
                  <a:cubicBezTo>
                    <a:pt x="295" y="429"/>
                    <a:pt x="307" y="435"/>
                    <a:pt x="314" y="440"/>
                  </a:cubicBezTo>
                  <a:cubicBezTo>
                    <a:pt x="319" y="444"/>
                    <a:pt x="332" y="446"/>
                    <a:pt x="332" y="446"/>
                  </a:cubicBezTo>
                  <a:cubicBezTo>
                    <a:pt x="340" y="457"/>
                    <a:pt x="345" y="459"/>
                    <a:pt x="358" y="462"/>
                  </a:cubicBezTo>
                  <a:cubicBezTo>
                    <a:pt x="376" y="459"/>
                    <a:pt x="375" y="457"/>
                    <a:pt x="388" y="448"/>
                  </a:cubicBezTo>
                  <a:cubicBezTo>
                    <a:pt x="390" y="441"/>
                    <a:pt x="394" y="435"/>
                    <a:pt x="400" y="430"/>
                  </a:cubicBezTo>
                  <a:cubicBezTo>
                    <a:pt x="404" y="427"/>
                    <a:pt x="412" y="422"/>
                    <a:pt x="412" y="422"/>
                  </a:cubicBezTo>
                  <a:cubicBezTo>
                    <a:pt x="417" y="415"/>
                    <a:pt x="451" y="367"/>
                    <a:pt x="458" y="364"/>
                  </a:cubicBezTo>
                  <a:cubicBezTo>
                    <a:pt x="475" y="356"/>
                    <a:pt x="486" y="357"/>
                    <a:pt x="506" y="356"/>
                  </a:cubicBezTo>
                  <a:cubicBezTo>
                    <a:pt x="525" y="350"/>
                    <a:pt x="533" y="342"/>
                    <a:pt x="554" y="340"/>
                  </a:cubicBezTo>
                  <a:cubicBezTo>
                    <a:pt x="560" y="338"/>
                    <a:pt x="566" y="336"/>
                    <a:pt x="572" y="334"/>
                  </a:cubicBezTo>
                  <a:cubicBezTo>
                    <a:pt x="576" y="333"/>
                    <a:pt x="584" y="330"/>
                    <a:pt x="584" y="330"/>
                  </a:cubicBezTo>
                  <a:cubicBezTo>
                    <a:pt x="603" y="311"/>
                    <a:pt x="618" y="310"/>
                    <a:pt x="646" y="308"/>
                  </a:cubicBezTo>
                  <a:cubicBezTo>
                    <a:pt x="665" y="304"/>
                    <a:pt x="684" y="303"/>
                    <a:pt x="704" y="302"/>
                  </a:cubicBezTo>
                  <a:cubicBezTo>
                    <a:pt x="712" y="299"/>
                    <a:pt x="712" y="293"/>
                    <a:pt x="720" y="290"/>
                  </a:cubicBezTo>
                  <a:cubicBezTo>
                    <a:pt x="732" y="285"/>
                    <a:pt x="743" y="285"/>
                    <a:pt x="754" y="278"/>
                  </a:cubicBezTo>
                  <a:cubicBezTo>
                    <a:pt x="756" y="271"/>
                    <a:pt x="760" y="267"/>
                    <a:pt x="762" y="260"/>
                  </a:cubicBezTo>
                  <a:cubicBezTo>
                    <a:pt x="763" y="247"/>
                    <a:pt x="762" y="233"/>
                    <a:pt x="764" y="220"/>
                  </a:cubicBezTo>
                  <a:cubicBezTo>
                    <a:pt x="764" y="219"/>
                    <a:pt x="794" y="204"/>
                    <a:pt x="800" y="200"/>
                  </a:cubicBezTo>
                  <a:cubicBezTo>
                    <a:pt x="807" y="189"/>
                    <a:pt x="808" y="186"/>
                    <a:pt x="820" y="182"/>
                  </a:cubicBezTo>
                  <a:cubicBezTo>
                    <a:pt x="825" y="166"/>
                    <a:pt x="814" y="162"/>
                    <a:pt x="802" y="154"/>
                  </a:cubicBezTo>
                  <a:cubicBezTo>
                    <a:pt x="797" y="151"/>
                    <a:pt x="790" y="142"/>
                    <a:pt x="790" y="142"/>
                  </a:cubicBezTo>
                  <a:cubicBezTo>
                    <a:pt x="786" y="131"/>
                    <a:pt x="792" y="127"/>
                    <a:pt x="802" y="124"/>
                  </a:cubicBezTo>
                  <a:cubicBezTo>
                    <a:pt x="810" y="116"/>
                    <a:pt x="813" y="98"/>
                    <a:pt x="820" y="94"/>
                  </a:cubicBezTo>
                  <a:cubicBezTo>
                    <a:pt x="824" y="92"/>
                    <a:pt x="832" y="90"/>
                    <a:pt x="832" y="90"/>
                  </a:cubicBezTo>
                  <a:cubicBezTo>
                    <a:pt x="844" y="92"/>
                    <a:pt x="848" y="92"/>
                    <a:pt x="856" y="100"/>
                  </a:cubicBezTo>
                  <a:cubicBezTo>
                    <a:pt x="863" y="98"/>
                    <a:pt x="876" y="94"/>
                    <a:pt x="876" y="94"/>
                  </a:cubicBezTo>
                  <a:cubicBezTo>
                    <a:pt x="889" y="81"/>
                    <a:pt x="906" y="77"/>
                    <a:pt x="924" y="74"/>
                  </a:cubicBezTo>
                  <a:cubicBezTo>
                    <a:pt x="929" y="67"/>
                    <a:pt x="929" y="58"/>
                    <a:pt x="922" y="52"/>
                  </a:cubicBezTo>
                  <a:cubicBezTo>
                    <a:pt x="918" y="49"/>
                    <a:pt x="910" y="44"/>
                    <a:pt x="910" y="44"/>
                  </a:cubicBezTo>
                  <a:cubicBezTo>
                    <a:pt x="894" y="47"/>
                    <a:pt x="899" y="49"/>
                    <a:pt x="888" y="56"/>
                  </a:cubicBezTo>
                  <a:cubicBezTo>
                    <a:pt x="884" y="58"/>
                    <a:pt x="876" y="60"/>
                    <a:pt x="876" y="60"/>
                  </a:cubicBezTo>
                  <a:cubicBezTo>
                    <a:pt x="853" y="59"/>
                    <a:pt x="810" y="59"/>
                    <a:pt x="848" y="46"/>
                  </a:cubicBezTo>
                  <a:cubicBezTo>
                    <a:pt x="844" y="33"/>
                    <a:pt x="831" y="37"/>
                    <a:pt x="818" y="36"/>
                  </a:cubicBezTo>
                  <a:cubicBezTo>
                    <a:pt x="809" y="33"/>
                    <a:pt x="802" y="27"/>
                    <a:pt x="794" y="22"/>
                  </a:cubicBezTo>
                  <a:cubicBezTo>
                    <a:pt x="790" y="20"/>
                    <a:pt x="782" y="18"/>
                    <a:pt x="782" y="18"/>
                  </a:cubicBezTo>
                  <a:cubicBezTo>
                    <a:pt x="727" y="19"/>
                    <a:pt x="688" y="11"/>
                    <a:pt x="642" y="26"/>
                  </a:cubicBezTo>
                  <a:cubicBezTo>
                    <a:pt x="635" y="16"/>
                    <a:pt x="632" y="18"/>
                    <a:pt x="620" y="20"/>
                  </a:cubicBezTo>
                  <a:cubicBezTo>
                    <a:pt x="611" y="34"/>
                    <a:pt x="600" y="36"/>
                    <a:pt x="584" y="38"/>
                  </a:cubicBezTo>
                  <a:cubicBezTo>
                    <a:pt x="575" y="44"/>
                    <a:pt x="581" y="46"/>
                    <a:pt x="578" y="56"/>
                  </a:cubicBezTo>
                  <a:cubicBezTo>
                    <a:pt x="572" y="47"/>
                    <a:pt x="566" y="41"/>
                    <a:pt x="556" y="38"/>
                  </a:cubicBezTo>
                  <a:cubicBezTo>
                    <a:pt x="553" y="38"/>
                    <a:pt x="539" y="39"/>
                    <a:pt x="534" y="42"/>
                  </a:cubicBezTo>
                  <a:cubicBezTo>
                    <a:pt x="528" y="46"/>
                    <a:pt x="516" y="54"/>
                    <a:pt x="516" y="54"/>
                  </a:cubicBezTo>
                  <a:cubicBezTo>
                    <a:pt x="507" y="52"/>
                    <a:pt x="503" y="51"/>
                    <a:pt x="500" y="42"/>
                  </a:cubicBezTo>
                  <a:cubicBezTo>
                    <a:pt x="505" y="28"/>
                    <a:pt x="488" y="31"/>
                    <a:pt x="478" y="30"/>
                  </a:cubicBezTo>
                  <a:cubicBezTo>
                    <a:pt x="469" y="33"/>
                    <a:pt x="473" y="37"/>
                    <a:pt x="464" y="40"/>
                  </a:cubicBezTo>
                  <a:cubicBezTo>
                    <a:pt x="447" y="34"/>
                    <a:pt x="451" y="27"/>
                    <a:pt x="432" y="40"/>
                  </a:cubicBezTo>
                  <a:cubicBezTo>
                    <a:pt x="427" y="54"/>
                    <a:pt x="427" y="52"/>
                    <a:pt x="410" y="50"/>
                  </a:cubicBezTo>
                  <a:cubicBezTo>
                    <a:pt x="391" y="52"/>
                    <a:pt x="385" y="54"/>
                    <a:pt x="366" y="52"/>
                  </a:cubicBezTo>
                  <a:cubicBezTo>
                    <a:pt x="357" y="49"/>
                    <a:pt x="356" y="46"/>
                    <a:pt x="364" y="40"/>
                  </a:cubicBezTo>
                  <a:cubicBezTo>
                    <a:pt x="380" y="42"/>
                    <a:pt x="395" y="43"/>
                    <a:pt x="410" y="38"/>
                  </a:cubicBezTo>
                  <a:cubicBezTo>
                    <a:pt x="426" y="15"/>
                    <a:pt x="386" y="21"/>
                    <a:pt x="370" y="20"/>
                  </a:cubicBezTo>
                  <a:cubicBezTo>
                    <a:pt x="364" y="16"/>
                    <a:pt x="358" y="12"/>
                    <a:pt x="352" y="8"/>
                  </a:cubicBezTo>
                  <a:cubicBezTo>
                    <a:pt x="348" y="5"/>
                    <a:pt x="340" y="0"/>
                    <a:pt x="340" y="0"/>
                  </a:cubicBezTo>
                  <a:cubicBezTo>
                    <a:pt x="338" y="1"/>
                    <a:pt x="336" y="1"/>
                    <a:pt x="334" y="2"/>
                  </a:cubicBezTo>
                  <a:cubicBezTo>
                    <a:pt x="331" y="3"/>
                    <a:pt x="329" y="3"/>
                    <a:pt x="326" y="4"/>
                  </a:cubicBezTo>
                  <a:cubicBezTo>
                    <a:pt x="322" y="5"/>
                    <a:pt x="314" y="8"/>
                    <a:pt x="314" y="8"/>
                  </a:cubicBezTo>
                  <a:cubicBezTo>
                    <a:pt x="305" y="22"/>
                    <a:pt x="288" y="6"/>
                    <a:pt x="276" y="2"/>
                  </a:cubicBezTo>
                  <a:cubicBezTo>
                    <a:pt x="270" y="3"/>
                    <a:pt x="241" y="16"/>
                    <a:pt x="240" y="16"/>
                  </a:cubicBezTo>
                  <a:cubicBezTo>
                    <a:pt x="226" y="17"/>
                    <a:pt x="212" y="17"/>
                    <a:pt x="198" y="18"/>
                  </a:cubicBezTo>
                  <a:cubicBezTo>
                    <a:pt x="183" y="19"/>
                    <a:pt x="172" y="20"/>
                    <a:pt x="160" y="28"/>
                  </a:cubicBezTo>
                  <a:cubicBezTo>
                    <a:pt x="146" y="26"/>
                    <a:pt x="141" y="27"/>
                    <a:pt x="130" y="20"/>
                  </a:cubicBezTo>
                  <a:cubicBezTo>
                    <a:pt x="123" y="22"/>
                    <a:pt x="115" y="24"/>
                    <a:pt x="108" y="26"/>
                  </a:cubicBezTo>
                  <a:cubicBezTo>
                    <a:pt x="102" y="35"/>
                    <a:pt x="113" y="41"/>
                    <a:pt x="122" y="44"/>
                  </a:cubicBezTo>
                  <a:cubicBezTo>
                    <a:pt x="125" y="52"/>
                    <a:pt x="114" y="68"/>
                    <a:pt x="114" y="68"/>
                  </a:cubicBezTo>
                  <a:cubicBezTo>
                    <a:pt x="112" y="79"/>
                    <a:pt x="111" y="82"/>
                    <a:pt x="100" y="78"/>
                  </a:cubicBezTo>
                  <a:cubicBezTo>
                    <a:pt x="93" y="67"/>
                    <a:pt x="100" y="63"/>
                    <a:pt x="104" y="52"/>
                  </a:cubicBezTo>
                  <a:cubicBezTo>
                    <a:pt x="96" y="44"/>
                    <a:pt x="91" y="36"/>
                    <a:pt x="80" y="32"/>
                  </a:cubicBezTo>
                  <a:cubicBezTo>
                    <a:pt x="73" y="34"/>
                    <a:pt x="67" y="39"/>
                    <a:pt x="60" y="42"/>
                  </a:cubicBezTo>
                  <a:close/>
                </a:path>
              </a:pathLst>
            </a:custGeom>
            <a:solidFill>
              <a:srgbClr val="FEFEFE">
                <a:alpha val="30196"/>
              </a:srgbClr>
            </a:solidFill>
            <a:ln>
              <a:noFill/>
            </a:ln>
            <a:extLst>
              <a:ext uri="{91240B29-F687-4F45-9708-019B960494DF}">
                <a14:hiddenLine xmlns:a14="http://schemas.microsoft.com/office/drawing/2010/main" w="12700" cap="flat" cmpd="sng">
                  <a:solidFill>
                    <a:srgbClr val="000000"/>
                  </a:solidFill>
                  <a:prstDash val="dash"/>
                  <a:round/>
                  <a:headEnd type="none" w="med" len="med"/>
                  <a:tailEnd type="none" w="med" len="med"/>
                </a14:hiddenLine>
              </a:ext>
            </a:extLst>
          </p:spPr>
          <p:txBody>
            <a:bodyPr/>
            <a:lstStyle/>
            <a:p>
              <a:endParaRPr lang="en-US" sz="1800"/>
            </a:p>
          </p:txBody>
        </p:sp>
        <p:sp>
          <p:nvSpPr>
            <p:cNvPr id="32" name="Freeform 42">
              <a:extLst>
                <a:ext uri="{FF2B5EF4-FFF2-40B4-BE49-F238E27FC236}">
                  <a16:creationId xmlns:a16="http://schemas.microsoft.com/office/drawing/2014/main" xmlns="" id="{61CAADA8-FB42-432A-BB0D-4D201479E14D}"/>
                </a:ext>
              </a:extLst>
            </p:cNvPr>
            <p:cNvSpPr>
              <a:spLocks/>
            </p:cNvSpPr>
            <p:nvPr/>
          </p:nvSpPr>
          <p:spPr bwMode="invGray">
            <a:xfrm>
              <a:off x="2009" y="2135"/>
              <a:ext cx="39" cy="24"/>
            </a:xfrm>
            <a:custGeom>
              <a:avLst/>
              <a:gdLst>
                <a:gd name="T0" fmla="*/ 6 w 52"/>
                <a:gd name="T1" fmla="*/ 0 h 32"/>
                <a:gd name="T2" fmla="*/ 2 w 52"/>
                <a:gd name="T3" fmla="*/ 4 h 32"/>
                <a:gd name="T4" fmla="*/ 5 w 52"/>
                <a:gd name="T5" fmla="*/ 6 h 32"/>
                <a:gd name="T6" fmla="*/ 8 w 52"/>
                <a:gd name="T7" fmla="*/ 6 h 32"/>
                <a:gd name="T8" fmla="*/ 6 w 52"/>
                <a:gd name="T9" fmla="*/ 0 h 3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2" h="32">
                  <a:moveTo>
                    <a:pt x="34" y="0"/>
                  </a:moveTo>
                  <a:cubicBezTo>
                    <a:pt x="30" y="12"/>
                    <a:pt x="19" y="16"/>
                    <a:pt x="8" y="20"/>
                  </a:cubicBezTo>
                  <a:cubicBezTo>
                    <a:pt x="0" y="32"/>
                    <a:pt x="14" y="31"/>
                    <a:pt x="24" y="32"/>
                  </a:cubicBezTo>
                  <a:cubicBezTo>
                    <a:pt x="30" y="31"/>
                    <a:pt x="36" y="32"/>
                    <a:pt x="42" y="30"/>
                  </a:cubicBezTo>
                  <a:cubicBezTo>
                    <a:pt x="52" y="26"/>
                    <a:pt x="34" y="3"/>
                    <a:pt x="34" y="0"/>
                  </a:cubicBezTo>
                  <a:close/>
                </a:path>
              </a:pathLst>
            </a:custGeom>
            <a:solidFill>
              <a:srgbClr val="FEFEFE">
                <a:alpha val="30196"/>
              </a:srgbClr>
            </a:solidFill>
            <a:ln>
              <a:noFill/>
            </a:ln>
            <a:extLst>
              <a:ext uri="{91240B29-F687-4F45-9708-019B960494DF}">
                <a14:hiddenLine xmlns:a14="http://schemas.microsoft.com/office/drawing/2010/main" w="12700" cap="flat" cmpd="sng">
                  <a:solidFill>
                    <a:srgbClr val="000000"/>
                  </a:solidFill>
                  <a:prstDash val="dash"/>
                  <a:round/>
                  <a:headEnd type="none" w="med" len="med"/>
                  <a:tailEnd type="none" w="med" len="med"/>
                </a14:hiddenLine>
              </a:ext>
            </a:extLst>
          </p:spPr>
          <p:txBody>
            <a:bodyPr/>
            <a:lstStyle/>
            <a:p>
              <a:endParaRPr lang="en-US" sz="1800"/>
            </a:p>
          </p:txBody>
        </p:sp>
        <p:sp>
          <p:nvSpPr>
            <p:cNvPr id="33" name="Freeform 43">
              <a:extLst>
                <a:ext uri="{FF2B5EF4-FFF2-40B4-BE49-F238E27FC236}">
                  <a16:creationId xmlns:a16="http://schemas.microsoft.com/office/drawing/2014/main" xmlns="" id="{7377AD3B-4252-4B72-AF44-0364387FBD01}"/>
                </a:ext>
              </a:extLst>
            </p:cNvPr>
            <p:cNvSpPr>
              <a:spLocks/>
            </p:cNvSpPr>
            <p:nvPr/>
          </p:nvSpPr>
          <p:spPr bwMode="invGray">
            <a:xfrm>
              <a:off x="2292" y="2201"/>
              <a:ext cx="128" cy="54"/>
            </a:xfrm>
            <a:custGeom>
              <a:avLst/>
              <a:gdLst>
                <a:gd name="T0" fmla="*/ 17 w 172"/>
                <a:gd name="T1" fmla="*/ 2 h 72"/>
                <a:gd name="T2" fmla="*/ 11 w 172"/>
                <a:gd name="T3" fmla="*/ 2 h 72"/>
                <a:gd name="T4" fmla="*/ 9 w 172"/>
                <a:gd name="T5" fmla="*/ 0 h 72"/>
                <a:gd name="T6" fmla="*/ 0 w 172"/>
                <a:gd name="T7" fmla="*/ 5 h 72"/>
                <a:gd name="T8" fmla="*/ 5 w 172"/>
                <a:gd name="T9" fmla="*/ 8 h 72"/>
                <a:gd name="T10" fmla="*/ 7 w 172"/>
                <a:gd name="T11" fmla="*/ 11 h 72"/>
                <a:gd name="T12" fmla="*/ 11 w 172"/>
                <a:gd name="T13" fmla="*/ 13 h 72"/>
                <a:gd name="T14" fmla="*/ 13 w 172"/>
                <a:gd name="T15" fmla="*/ 13 h 72"/>
                <a:gd name="T16" fmla="*/ 22 w 172"/>
                <a:gd name="T17" fmla="*/ 11 h 72"/>
                <a:gd name="T18" fmla="*/ 29 w 172"/>
                <a:gd name="T19" fmla="*/ 8 h 72"/>
                <a:gd name="T20" fmla="*/ 25 w 172"/>
                <a:gd name="T21" fmla="*/ 4 h 72"/>
                <a:gd name="T22" fmla="*/ 23 w 172"/>
                <a:gd name="T23" fmla="*/ 2 h 72"/>
                <a:gd name="T24" fmla="*/ 17 w 172"/>
                <a:gd name="T25" fmla="*/ 2 h 7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72" h="72">
                  <a:moveTo>
                    <a:pt x="102" y="8"/>
                  </a:moveTo>
                  <a:cubicBezTo>
                    <a:pt x="89" y="12"/>
                    <a:pt x="78" y="8"/>
                    <a:pt x="66" y="4"/>
                  </a:cubicBezTo>
                  <a:cubicBezTo>
                    <a:pt x="62" y="3"/>
                    <a:pt x="54" y="0"/>
                    <a:pt x="54" y="0"/>
                  </a:cubicBezTo>
                  <a:cubicBezTo>
                    <a:pt x="38" y="5"/>
                    <a:pt x="12" y="16"/>
                    <a:pt x="0" y="28"/>
                  </a:cubicBezTo>
                  <a:cubicBezTo>
                    <a:pt x="4" y="39"/>
                    <a:pt x="18" y="39"/>
                    <a:pt x="28" y="40"/>
                  </a:cubicBezTo>
                  <a:cubicBezTo>
                    <a:pt x="39" y="44"/>
                    <a:pt x="41" y="60"/>
                    <a:pt x="42" y="60"/>
                  </a:cubicBezTo>
                  <a:cubicBezTo>
                    <a:pt x="50" y="63"/>
                    <a:pt x="58" y="65"/>
                    <a:pt x="66" y="68"/>
                  </a:cubicBezTo>
                  <a:cubicBezTo>
                    <a:pt x="70" y="69"/>
                    <a:pt x="78" y="72"/>
                    <a:pt x="78" y="72"/>
                  </a:cubicBezTo>
                  <a:cubicBezTo>
                    <a:pt x="92" y="71"/>
                    <a:pt x="117" y="69"/>
                    <a:pt x="130" y="60"/>
                  </a:cubicBezTo>
                  <a:cubicBezTo>
                    <a:pt x="148" y="48"/>
                    <a:pt x="150" y="46"/>
                    <a:pt x="172" y="44"/>
                  </a:cubicBezTo>
                  <a:cubicBezTo>
                    <a:pt x="169" y="29"/>
                    <a:pt x="162" y="23"/>
                    <a:pt x="148" y="18"/>
                  </a:cubicBezTo>
                  <a:cubicBezTo>
                    <a:pt x="145" y="10"/>
                    <a:pt x="144" y="7"/>
                    <a:pt x="136" y="4"/>
                  </a:cubicBezTo>
                  <a:cubicBezTo>
                    <a:pt x="134" y="4"/>
                    <a:pt x="105" y="11"/>
                    <a:pt x="102" y="8"/>
                  </a:cubicBezTo>
                  <a:close/>
                </a:path>
              </a:pathLst>
            </a:custGeom>
            <a:solidFill>
              <a:srgbClr val="FEFEFE">
                <a:alpha val="30196"/>
              </a:srgbClr>
            </a:solidFill>
            <a:ln>
              <a:noFill/>
            </a:ln>
            <a:extLst>
              <a:ext uri="{91240B29-F687-4F45-9708-019B960494DF}">
                <a14:hiddenLine xmlns:a14="http://schemas.microsoft.com/office/drawing/2010/main" w="12700" cap="flat" cmpd="sng">
                  <a:solidFill>
                    <a:srgbClr val="000000"/>
                  </a:solidFill>
                  <a:prstDash val="dash"/>
                  <a:round/>
                  <a:headEnd type="none" w="med" len="med"/>
                  <a:tailEnd type="none" w="med" len="med"/>
                </a14:hiddenLine>
              </a:ext>
            </a:extLst>
          </p:spPr>
          <p:txBody>
            <a:bodyPr/>
            <a:lstStyle/>
            <a:p>
              <a:endParaRPr lang="en-US" sz="1800"/>
            </a:p>
          </p:txBody>
        </p:sp>
        <p:sp>
          <p:nvSpPr>
            <p:cNvPr id="34" name="Freeform 44">
              <a:extLst>
                <a:ext uri="{FF2B5EF4-FFF2-40B4-BE49-F238E27FC236}">
                  <a16:creationId xmlns:a16="http://schemas.microsoft.com/office/drawing/2014/main" xmlns="" id="{5A45B0CF-B541-4159-9D28-ACAA29E20797}"/>
                </a:ext>
              </a:extLst>
            </p:cNvPr>
            <p:cNvSpPr>
              <a:spLocks/>
            </p:cNvSpPr>
            <p:nvPr/>
          </p:nvSpPr>
          <p:spPr bwMode="invGray">
            <a:xfrm>
              <a:off x="2393" y="2038"/>
              <a:ext cx="39" cy="24"/>
            </a:xfrm>
            <a:custGeom>
              <a:avLst/>
              <a:gdLst>
                <a:gd name="T0" fmla="*/ 6 w 52"/>
                <a:gd name="T1" fmla="*/ 0 h 32"/>
                <a:gd name="T2" fmla="*/ 2 w 52"/>
                <a:gd name="T3" fmla="*/ 4 h 32"/>
                <a:gd name="T4" fmla="*/ 5 w 52"/>
                <a:gd name="T5" fmla="*/ 6 h 32"/>
                <a:gd name="T6" fmla="*/ 8 w 52"/>
                <a:gd name="T7" fmla="*/ 6 h 32"/>
                <a:gd name="T8" fmla="*/ 6 w 52"/>
                <a:gd name="T9" fmla="*/ 0 h 3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2" h="32">
                  <a:moveTo>
                    <a:pt x="34" y="0"/>
                  </a:moveTo>
                  <a:cubicBezTo>
                    <a:pt x="30" y="12"/>
                    <a:pt x="19" y="16"/>
                    <a:pt x="8" y="20"/>
                  </a:cubicBezTo>
                  <a:cubicBezTo>
                    <a:pt x="0" y="32"/>
                    <a:pt x="14" y="31"/>
                    <a:pt x="24" y="32"/>
                  </a:cubicBezTo>
                  <a:cubicBezTo>
                    <a:pt x="30" y="31"/>
                    <a:pt x="36" y="32"/>
                    <a:pt x="42" y="30"/>
                  </a:cubicBezTo>
                  <a:cubicBezTo>
                    <a:pt x="52" y="26"/>
                    <a:pt x="34" y="3"/>
                    <a:pt x="34" y="0"/>
                  </a:cubicBezTo>
                  <a:close/>
                </a:path>
              </a:pathLst>
            </a:custGeom>
            <a:solidFill>
              <a:srgbClr val="FEFEFE">
                <a:alpha val="30196"/>
              </a:srgbClr>
            </a:solidFill>
            <a:ln>
              <a:noFill/>
            </a:ln>
            <a:extLst>
              <a:ext uri="{91240B29-F687-4F45-9708-019B960494DF}">
                <a14:hiddenLine xmlns:a14="http://schemas.microsoft.com/office/drawing/2010/main" w="12700" cap="flat" cmpd="sng">
                  <a:solidFill>
                    <a:srgbClr val="000000"/>
                  </a:solidFill>
                  <a:prstDash val="dash"/>
                  <a:round/>
                  <a:headEnd type="none" w="med" len="med"/>
                  <a:tailEnd type="none" w="med" len="med"/>
                </a14:hiddenLine>
              </a:ext>
            </a:extLst>
          </p:spPr>
          <p:txBody>
            <a:bodyPr/>
            <a:lstStyle/>
            <a:p>
              <a:endParaRPr lang="en-US" sz="1800"/>
            </a:p>
          </p:txBody>
        </p:sp>
        <p:sp>
          <p:nvSpPr>
            <p:cNvPr id="35" name="Freeform 45">
              <a:extLst>
                <a:ext uri="{FF2B5EF4-FFF2-40B4-BE49-F238E27FC236}">
                  <a16:creationId xmlns:a16="http://schemas.microsoft.com/office/drawing/2014/main" xmlns="" id="{2234BD70-762B-418E-B249-8917272ED8FE}"/>
                </a:ext>
              </a:extLst>
            </p:cNvPr>
            <p:cNvSpPr>
              <a:spLocks/>
            </p:cNvSpPr>
            <p:nvPr/>
          </p:nvSpPr>
          <p:spPr bwMode="invGray">
            <a:xfrm>
              <a:off x="2662" y="2006"/>
              <a:ext cx="155" cy="63"/>
            </a:xfrm>
            <a:custGeom>
              <a:avLst/>
              <a:gdLst>
                <a:gd name="T0" fmla="*/ 35 w 206"/>
                <a:gd name="T1" fmla="*/ 1 h 85"/>
                <a:gd name="T2" fmla="*/ 19 w 206"/>
                <a:gd name="T3" fmla="*/ 1 h 85"/>
                <a:gd name="T4" fmla="*/ 20 w 206"/>
                <a:gd name="T5" fmla="*/ 4 h 85"/>
                <a:gd name="T6" fmla="*/ 20 w 206"/>
                <a:gd name="T7" fmla="*/ 5 h 85"/>
                <a:gd name="T8" fmla="*/ 17 w 206"/>
                <a:gd name="T9" fmla="*/ 4 h 85"/>
                <a:gd name="T10" fmla="*/ 14 w 206"/>
                <a:gd name="T11" fmla="*/ 3 h 85"/>
                <a:gd name="T12" fmla="*/ 5 w 206"/>
                <a:gd name="T13" fmla="*/ 4 h 85"/>
                <a:gd name="T14" fmla="*/ 6 w 206"/>
                <a:gd name="T15" fmla="*/ 8 h 85"/>
                <a:gd name="T16" fmla="*/ 10 w 206"/>
                <a:gd name="T17" fmla="*/ 9 h 85"/>
                <a:gd name="T18" fmla="*/ 14 w 206"/>
                <a:gd name="T19" fmla="*/ 12 h 85"/>
                <a:gd name="T20" fmla="*/ 17 w 206"/>
                <a:gd name="T21" fmla="*/ 14 h 85"/>
                <a:gd name="T22" fmla="*/ 20 w 206"/>
                <a:gd name="T23" fmla="*/ 11 h 85"/>
                <a:gd name="T24" fmla="*/ 22 w 206"/>
                <a:gd name="T25" fmla="*/ 10 h 85"/>
                <a:gd name="T26" fmla="*/ 23 w 206"/>
                <a:gd name="T27" fmla="*/ 7 h 85"/>
                <a:gd name="T28" fmla="*/ 30 w 206"/>
                <a:gd name="T29" fmla="*/ 5 h 85"/>
                <a:gd name="T30" fmla="*/ 34 w 206"/>
                <a:gd name="T31" fmla="*/ 5 h 85"/>
                <a:gd name="T32" fmla="*/ 36 w 206"/>
                <a:gd name="T33" fmla="*/ 4 h 85"/>
                <a:gd name="T34" fmla="*/ 35 w 206"/>
                <a:gd name="T35" fmla="*/ 1 h 8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206" h="85">
                  <a:moveTo>
                    <a:pt x="191" y="7"/>
                  </a:moveTo>
                  <a:cubicBezTo>
                    <a:pt x="165" y="6"/>
                    <a:pt x="130" y="0"/>
                    <a:pt x="103" y="9"/>
                  </a:cubicBezTo>
                  <a:cubicBezTo>
                    <a:pt x="100" y="18"/>
                    <a:pt x="101" y="20"/>
                    <a:pt x="109" y="25"/>
                  </a:cubicBezTo>
                  <a:cubicBezTo>
                    <a:pt x="111" y="28"/>
                    <a:pt x="118" y="34"/>
                    <a:pt x="107" y="33"/>
                  </a:cubicBezTo>
                  <a:cubicBezTo>
                    <a:pt x="101" y="32"/>
                    <a:pt x="89" y="27"/>
                    <a:pt x="89" y="27"/>
                  </a:cubicBezTo>
                  <a:cubicBezTo>
                    <a:pt x="86" y="24"/>
                    <a:pt x="82" y="18"/>
                    <a:pt x="77" y="19"/>
                  </a:cubicBezTo>
                  <a:cubicBezTo>
                    <a:pt x="52" y="22"/>
                    <a:pt x="57" y="25"/>
                    <a:pt x="23" y="27"/>
                  </a:cubicBezTo>
                  <a:cubicBezTo>
                    <a:pt x="0" y="31"/>
                    <a:pt x="18" y="45"/>
                    <a:pt x="31" y="49"/>
                  </a:cubicBezTo>
                  <a:cubicBezTo>
                    <a:pt x="43" y="53"/>
                    <a:pt x="35" y="51"/>
                    <a:pt x="55" y="53"/>
                  </a:cubicBezTo>
                  <a:cubicBezTo>
                    <a:pt x="63" y="59"/>
                    <a:pt x="66" y="67"/>
                    <a:pt x="75" y="73"/>
                  </a:cubicBezTo>
                  <a:cubicBezTo>
                    <a:pt x="78" y="81"/>
                    <a:pt x="81" y="82"/>
                    <a:pt x="89" y="85"/>
                  </a:cubicBezTo>
                  <a:cubicBezTo>
                    <a:pt x="104" y="81"/>
                    <a:pt x="99" y="75"/>
                    <a:pt x="109" y="67"/>
                  </a:cubicBezTo>
                  <a:cubicBezTo>
                    <a:pt x="113" y="64"/>
                    <a:pt x="121" y="59"/>
                    <a:pt x="121" y="59"/>
                  </a:cubicBezTo>
                  <a:cubicBezTo>
                    <a:pt x="123" y="55"/>
                    <a:pt x="124" y="50"/>
                    <a:pt x="127" y="47"/>
                  </a:cubicBezTo>
                  <a:cubicBezTo>
                    <a:pt x="132" y="41"/>
                    <a:pt x="158" y="37"/>
                    <a:pt x="167" y="35"/>
                  </a:cubicBezTo>
                  <a:cubicBezTo>
                    <a:pt x="174" y="34"/>
                    <a:pt x="181" y="33"/>
                    <a:pt x="187" y="31"/>
                  </a:cubicBezTo>
                  <a:cubicBezTo>
                    <a:pt x="191" y="30"/>
                    <a:pt x="199" y="27"/>
                    <a:pt x="199" y="27"/>
                  </a:cubicBezTo>
                  <a:cubicBezTo>
                    <a:pt x="206" y="16"/>
                    <a:pt x="199" y="15"/>
                    <a:pt x="191" y="7"/>
                  </a:cubicBezTo>
                  <a:close/>
                </a:path>
              </a:pathLst>
            </a:custGeom>
            <a:solidFill>
              <a:srgbClr val="FEFEFE">
                <a:alpha val="30196"/>
              </a:srgbClr>
            </a:solidFill>
            <a:ln>
              <a:noFill/>
            </a:ln>
            <a:extLst>
              <a:ext uri="{91240B29-F687-4F45-9708-019B960494DF}">
                <a14:hiddenLine xmlns:a14="http://schemas.microsoft.com/office/drawing/2010/main" w="12700" cap="flat" cmpd="sng">
                  <a:solidFill>
                    <a:srgbClr val="000000"/>
                  </a:solidFill>
                  <a:prstDash val="dash"/>
                  <a:round/>
                  <a:headEnd type="none" w="med" len="med"/>
                  <a:tailEnd type="none" w="med" len="med"/>
                </a14:hiddenLine>
              </a:ext>
            </a:extLst>
          </p:spPr>
          <p:txBody>
            <a:bodyPr/>
            <a:lstStyle/>
            <a:p>
              <a:endParaRPr lang="en-US" sz="1800"/>
            </a:p>
          </p:txBody>
        </p:sp>
        <p:sp>
          <p:nvSpPr>
            <p:cNvPr id="36" name="Freeform 46">
              <a:extLst>
                <a:ext uri="{FF2B5EF4-FFF2-40B4-BE49-F238E27FC236}">
                  <a16:creationId xmlns:a16="http://schemas.microsoft.com/office/drawing/2014/main" xmlns="" id="{44E78425-62F4-468D-A8E1-C581BD59A57D}"/>
                </a:ext>
              </a:extLst>
            </p:cNvPr>
            <p:cNvSpPr>
              <a:spLocks/>
            </p:cNvSpPr>
            <p:nvPr/>
          </p:nvSpPr>
          <p:spPr bwMode="invGray">
            <a:xfrm>
              <a:off x="2759" y="2039"/>
              <a:ext cx="48" cy="21"/>
            </a:xfrm>
            <a:custGeom>
              <a:avLst/>
              <a:gdLst>
                <a:gd name="T0" fmla="*/ 6 w 64"/>
                <a:gd name="T1" fmla="*/ 2 h 28"/>
                <a:gd name="T2" fmla="*/ 2 w 64"/>
                <a:gd name="T3" fmla="*/ 2 h 28"/>
                <a:gd name="T4" fmla="*/ 5 w 64"/>
                <a:gd name="T5" fmla="*/ 5 h 28"/>
                <a:gd name="T6" fmla="*/ 10 w 64"/>
                <a:gd name="T7" fmla="*/ 3 h 28"/>
                <a:gd name="T8" fmla="*/ 6 w 64"/>
                <a:gd name="T9" fmla="*/ 2 h 2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4" h="28">
                  <a:moveTo>
                    <a:pt x="36" y="6"/>
                  </a:moveTo>
                  <a:cubicBezTo>
                    <a:pt x="32" y="18"/>
                    <a:pt x="19" y="0"/>
                    <a:pt x="8" y="4"/>
                  </a:cubicBezTo>
                  <a:cubicBezTo>
                    <a:pt x="0" y="16"/>
                    <a:pt x="14" y="27"/>
                    <a:pt x="24" y="28"/>
                  </a:cubicBezTo>
                  <a:cubicBezTo>
                    <a:pt x="30" y="27"/>
                    <a:pt x="48" y="16"/>
                    <a:pt x="54" y="14"/>
                  </a:cubicBezTo>
                  <a:cubicBezTo>
                    <a:pt x="64" y="10"/>
                    <a:pt x="36" y="9"/>
                    <a:pt x="36" y="6"/>
                  </a:cubicBezTo>
                  <a:close/>
                </a:path>
              </a:pathLst>
            </a:custGeom>
            <a:solidFill>
              <a:srgbClr val="FEFEFE">
                <a:alpha val="30196"/>
              </a:srgbClr>
            </a:solidFill>
            <a:ln>
              <a:noFill/>
            </a:ln>
            <a:extLst>
              <a:ext uri="{91240B29-F687-4F45-9708-019B960494DF}">
                <a14:hiddenLine xmlns:a14="http://schemas.microsoft.com/office/drawing/2010/main" w="12700" cap="flat" cmpd="sng">
                  <a:solidFill>
                    <a:srgbClr val="000000"/>
                  </a:solidFill>
                  <a:prstDash val="dash"/>
                  <a:round/>
                  <a:headEnd type="none" w="med" len="med"/>
                  <a:tailEnd type="none" w="med" len="med"/>
                </a14:hiddenLine>
              </a:ext>
            </a:extLst>
          </p:spPr>
          <p:txBody>
            <a:bodyPr/>
            <a:lstStyle/>
            <a:p>
              <a:endParaRPr lang="en-US" sz="1800"/>
            </a:p>
          </p:txBody>
        </p:sp>
        <p:sp>
          <p:nvSpPr>
            <p:cNvPr id="37" name="Freeform 47">
              <a:extLst>
                <a:ext uri="{FF2B5EF4-FFF2-40B4-BE49-F238E27FC236}">
                  <a16:creationId xmlns:a16="http://schemas.microsoft.com/office/drawing/2014/main" xmlns="" id="{A4F488C6-8851-49E8-827A-D2A8A69128DE}"/>
                </a:ext>
              </a:extLst>
            </p:cNvPr>
            <p:cNvSpPr>
              <a:spLocks/>
            </p:cNvSpPr>
            <p:nvPr/>
          </p:nvSpPr>
          <p:spPr bwMode="invGray">
            <a:xfrm>
              <a:off x="2467" y="2311"/>
              <a:ext cx="109" cy="132"/>
            </a:xfrm>
            <a:custGeom>
              <a:avLst/>
              <a:gdLst>
                <a:gd name="T0" fmla="*/ 4 w 146"/>
                <a:gd name="T1" fmla="*/ 4 h 176"/>
                <a:gd name="T2" fmla="*/ 0 w 146"/>
                <a:gd name="T3" fmla="*/ 5 h 176"/>
                <a:gd name="T4" fmla="*/ 2 w 146"/>
                <a:gd name="T5" fmla="*/ 8 h 176"/>
                <a:gd name="T6" fmla="*/ 5 w 146"/>
                <a:gd name="T7" fmla="*/ 16 h 176"/>
                <a:gd name="T8" fmla="*/ 9 w 146"/>
                <a:gd name="T9" fmla="*/ 17 h 176"/>
                <a:gd name="T10" fmla="*/ 9 w 146"/>
                <a:gd name="T11" fmla="*/ 20 h 176"/>
                <a:gd name="T12" fmla="*/ 5 w 146"/>
                <a:gd name="T13" fmla="*/ 20 h 176"/>
                <a:gd name="T14" fmla="*/ 3 w 146"/>
                <a:gd name="T15" fmla="*/ 24 h 176"/>
                <a:gd name="T16" fmla="*/ 3 w 146"/>
                <a:gd name="T17" fmla="*/ 25 h 176"/>
                <a:gd name="T18" fmla="*/ 5 w 146"/>
                <a:gd name="T19" fmla="*/ 26 h 176"/>
                <a:gd name="T20" fmla="*/ 3 w 146"/>
                <a:gd name="T21" fmla="*/ 30 h 176"/>
                <a:gd name="T22" fmla="*/ 3 w 146"/>
                <a:gd name="T23" fmla="*/ 32 h 176"/>
                <a:gd name="T24" fmla="*/ 5 w 146"/>
                <a:gd name="T25" fmla="*/ 31 h 176"/>
                <a:gd name="T26" fmla="*/ 10 w 146"/>
                <a:gd name="T27" fmla="*/ 30 h 176"/>
                <a:gd name="T28" fmla="*/ 16 w 146"/>
                <a:gd name="T29" fmla="*/ 31 h 176"/>
                <a:gd name="T30" fmla="*/ 19 w 146"/>
                <a:gd name="T31" fmla="*/ 30 h 176"/>
                <a:gd name="T32" fmla="*/ 21 w 146"/>
                <a:gd name="T33" fmla="*/ 30 h 176"/>
                <a:gd name="T34" fmla="*/ 22 w 146"/>
                <a:gd name="T35" fmla="*/ 26 h 176"/>
                <a:gd name="T36" fmla="*/ 25 w 146"/>
                <a:gd name="T37" fmla="*/ 24 h 176"/>
                <a:gd name="T38" fmla="*/ 19 w 146"/>
                <a:gd name="T39" fmla="*/ 20 h 176"/>
                <a:gd name="T40" fmla="*/ 16 w 146"/>
                <a:gd name="T41" fmla="*/ 15 h 176"/>
                <a:gd name="T42" fmla="*/ 14 w 146"/>
                <a:gd name="T43" fmla="*/ 13 h 176"/>
                <a:gd name="T44" fmla="*/ 11 w 146"/>
                <a:gd name="T45" fmla="*/ 11 h 176"/>
                <a:gd name="T46" fmla="*/ 15 w 146"/>
                <a:gd name="T47" fmla="*/ 8 h 176"/>
                <a:gd name="T48" fmla="*/ 11 w 146"/>
                <a:gd name="T49" fmla="*/ 6 h 176"/>
                <a:gd name="T50" fmla="*/ 12 w 146"/>
                <a:gd name="T51" fmla="*/ 3 h 176"/>
                <a:gd name="T52" fmla="*/ 7 w 146"/>
                <a:gd name="T53" fmla="*/ 1 h 176"/>
                <a:gd name="T54" fmla="*/ 5 w 146"/>
                <a:gd name="T55" fmla="*/ 2 h 176"/>
                <a:gd name="T56" fmla="*/ 4 w 146"/>
                <a:gd name="T57" fmla="*/ 4 h 17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146" h="176">
                  <a:moveTo>
                    <a:pt x="24" y="19"/>
                  </a:moveTo>
                  <a:cubicBezTo>
                    <a:pt x="13" y="23"/>
                    <a:pt x="7" y="15"/>
                    <a:pt x="0" y="25"/>
                  </a:cubicBezTo>
                  <a:cubicBezTo>
                    <a:pt x="2" y="32"/>
                    <a:pt x="14" y="43"/>
                    <a:pt x="14" y="43"/>
                  </a:cubicBezTo>
                  <a:cubicBezTo>
                    <a:pt x="19" y="58"/>
                    <a:pt x="20" y="78"/>
                    <a:pt x="34" y="87"/>
                  </a:cubicBezTo>
                  <a:cubicBezTo>
                    <a:pt x="42" y="84"/>
                    <a:pt x="45" y="86"/>
                    <a:pt x="52" y="91"/>
                  </a:cubicBezTo>
                  <a:cubicBezTo>
                    <a:pt x="57" y="105"/>
                    <a:pt x="60" y="101"/>
                    <a:pt x="50" y="107"/>
                  </a:cubicBezTo>
                  <a:cubicBezTo>
                    <a:pt x="38" y="105"/>
                    <a:pt x="32" y="101"/>
                    <a:pt x="28" y="113"/>
                  </a:cubicBezTo>
                  <a:cubicBezTo>
                    <a:pt x="32" y="129"/>
                    <a:pt x="33" y="128"/>
                    <a:pt x="16" y="131"/>
                  </a:cubicBezTo>
                  <a:cubicBezTo>
                    <a:pt x="17" y="133"/>
                    <a:pt x="16" y="136"/>
                    <a:pt x="18" y="137"/>
                  </a:cubicBezTo>
                  <a:cubicBezTo>
                    <a:pt x="21" y="139"/>
                    <a:pt x="30" y="141"/>
                    <a:pt x="30" y="141"/>
                  </a:cubicBezTo>
                  <a:cubicBezTo>
                    <a:pt x="28" y="152"/>
                    <a:pt x="21" y="159"/>
                    <a:pt x="18" y="169"/>
                  </a:cubicBezTo>
                  <a:cubicBezTo>
                    <a:pt x="19" y="171"/>
                    <a:pt x="18" y="174"/>
                    <a:pt x="20" y="175"/>
                  </a:cubicBezTo>
                  <a:cubicBezTo>
                    <a:pt x="22" y="176"/>
                    <a:pt x="32" y="171"/>
                    <a:pt x="34" y="171"/>
                  </a:cubicBezTo>
                  <a:cubicBezTo>
                    <a:pt x="42" y="170"/>
                    <a:pt x="50" y="170"/>
                    <a:pt x="58" y="169"/>
                  </a:cubicBezTo>
                  <a:cubicBezTo>
                    <a:pt x="70" y="167"/>
                    <a:pt x="80" y="167"/>
                    <a:pt x="92" y="171"/>
                  </a:cubicBezTo>
                  <a:cubicBezTo>
                    <a:pt x="98" y="170"/>
                    <a:pt x="104" y="170"/>
                    <a:pt x="110" y="169"/>
                  </a:cubicBezTo>
                  <a:cubicBezTo>
                    <a:pt x="114" y="168"/>
                    <a:pt x="122" y="165"/>
                    <a:pt x="122" y="165"/>
                  </a:cubicBezTo>
                  <a:cubicBezTo>
                    <a:pt x="124" y="158"/>
                    <a:pt x="123" y="147"/>
                    <a:pt x="128" y="141"/>
                  </a:cubicBezTo>
                  <a:cubicBezTo>
                    <a:pt x="132" y="136"/>
                    <a:pt x="146" y="133"/>
                    <a:pt x="146" y="133"/>
                  </a:cubicBezTo>
                  <a:cubicBezTo>
                    <a:pt x="142" y="105"/>
                    <a:pt x="143" y="111"/>
                    <a:pt x="110" y="109"/>
                  </a:cubicBezTo>
                  <a:cubicBezTo>
                    <a:pt x="102" y="97"/>
                    <a:pt x="103" y="88"/>
                    <a:pt x="88" y="83"/>
                  </a:cubicBezTo>
                  <a:cubicBezTo>
                    <a:pt x="85" y="79"/>
                    <a:pt x="86" y="72"/>
                    <a:pt x="82" y="69"/>
                  </a:cubicBezTo>
                  <a:cubicBezTo>
                    <a:pt x="77" y="65"/>
                    <a:pt x="69" y="65"/>
                    <a:pt x="64" y="61"/>
                  </a:cubicBezTo>
                  <a:cubicBezTo>
                    <a:pt x="52" y="43"/>
                    <a:pt x="67" y="47"/>
                    <a:pt x="86" y="45"/>
                  </a:cubicBezTo>
                  <a:cubicBezTo>
                    <a:pt x="93" y="25"/>
                    <a:pt x="83" y="29"/>
                    <a:pt x="64" y="31"/>
                  </a:cubicBezTo>
                  <a:cubicBezTo>
                    <a:pt x="62" y="25"/>
                    <a:pt x="70" y="13"/>
                    <a:pt x="70" y="13"/>
                  </a:cubicBezTo>
                  <a:cubicBezTo>
                    <a:pt x="64" y="4"/>
                    <a:pt x="56" y="3"/>
                    <a:pt x="46" y="1"/>
                  </a:cubicBezTo>
                  <a:cubicBezTo>
                    <a:pt x="35" y="3"/>
                    <a:pt x="34" y="0"/>
                    <a:pt x="30" y="9"/>
                  </a:cubicBezTo>
                  <a:cubicBezTo>
                    <a:pt x="25" y="21"/>
                    <a:pt x="29" y="24"/>
                    <a:pt x="24" y="19"/>
                  </a:cubicBezTo>
                  <a:close/>
                </a:path>
              </a:pathLst>
            </a:custGeom>
            <a:solidFill>
              <a:srgbClr val="FEFEFE">
                <a:alpha val="30196"/>
              </a:srgbClr>
            </a:solidFill>
            <a:ln>
              <a:noFill/>
            </a:ln>
            <a:extLst>
              <a:ext uri="{91240B29-F687-4F45-9708-019B960494DF}">
                <a14:hiddenLine xmlns:a14="http://schemas.microsoft.com/office/drawing/2010/main" w="12700" cap="flat" cmpd="sng">
                  <a:solidFill>
                    <a:srgbClr val="000000"/>
                  </a:solidFill>
                  <a:prstDash val="dash"/>
                  <a:round/>
                  <a:headEnd type="none" w="med" len="med"/>
                  <a:tailEnd type="none" w="med" len="med"/>
                </a14:hiddenLine>
              </a:ext>
            </a:extLst>
          </p:spPr>
          <p:txBody>
            <a:bodyPr/>
            <a:lstStyle/>
            <a:p>
              <a:endParaRPr lang="en-US" sz="1800"/>
            </a:p>
          </p:txBody>
        </p:sp>
        <p:sp>
          <p:nvSpPr>
            <p:cNvPr id="38" name="Freeform 48">
              <a:extLst>
                <a:ext uri="{FF2B5EF4-FFF2-40B4-BE49-F238E27FC236}">
                  <a16:creationId xmlns:a16="http://schemas.microsoft.com/office/drawing/2014/main" xmlns="" id="{581D630C-339C-4D50-BD35-7943C1D65F95}"/>
                </a:ext>
              </a:extLst>
            </p:cNvPr>
            <p:cNvSpPr>
              <a:spLocks/>
            </p:cNvSpPr>
            <p:nvPr/>
          </p:nvSpPr>
          <p:spPr bwMode="invGray">
            <a:xfrm>
              <a:off x="2413" y="2359"/>
              <a:ext cx="69" cy="68"/>
            </a:xfrm>
            <a:custGeom>
              <a:avLst/>
              <a:gdLst>
                <a:gd name="T0" fmla="*/ 11 w 92"/>
                <a:gd name="T1" fmla="*/ 1 h 92"/>
                <a:gd name="T2" fmla="*/ 15 w 92"/>
                <a:gd name="T3" fmla="*/ 1 h 92"/>
                <a:gd name="T4" fmla="*/ 17 w 92"/>
                <a:gd name="T5" fmla="*/ 4 h 92"/>
                <a:gd name="T6" fmla="*/ 14 w 92"/>
                <a:gd name="T7" fmla="*/ 7 h 92"/>
                <a:gd name="T8" fmla="*/ 8 w 92"/>
                <a:gd name="T9" fmla="*/ 12 h 92"/>
                <a:gd name="T10" fmla="*/ 4 w 92"/>
                <a:gd name="T11" fmla="*/ 15 h 92"/>
                <a:gd name="T12" fmla="*/ 2 w 92"/>
                <a:gd name="T13" fmla="*/ 12 h 92"/>
                <a:gd name="T14" fmla="*/ 4 w 92"/>
                <a:gd name="T15" fmla="*/ 10 h 92"/>
                <a:gd name="T16" fmla="*/ 3 w 92"/>
                <a:gd name="T17" fmla="*/ 7 h 92"/>
                <a:gd name="T18" fmla="*/ 8 w 92"/>
                <a:gd name="T19" fmla="*/ 5 h 92"/>
                <a:gd name="T20" fmla="*/ 11 w 92"/>
                <a:gd name="T21" fmla="*/ 1 h 9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92" h="92">
                  <a:moveTo>
                    <a:pt x="58" y="6"/>
                  </a:moveTo>
                  <a:cubicBezTo>
                    <a:pt x="67" y="0"/>
                    <a:pt x="73" y="2"/>
                    <a:pt x="82" y="8"/>
                  </a:cubicBezTo>
                  <a:cubicBezTo>
                    <a:pt x="91" y="22"/>
                    <a:pt x="88" y="15"/>
                    <a:pt x="92" y="26"/>
                  </a:cubicBezTo>
                  <a:cubicBezTo>
                    <a:pt x="89" y="36"/>
                    <a:pt x="82" y="37"/>
                    <a:pt x="78" y="48"/>
                  </a:cubicBezTo>
                  <a:cubicBezTo>
                    <a:pt x="85" y="69"/>
                    <a:pt x="60" y="71"/>
                    <a:pt x="46" y="76"/>
                  </a:cubicBezTo>
                  <a:cubicBezTo>
                    <a:pt x="40" y="86"/>
                    <a:pt x="28" y="86"/>
                    <a:pt x="18" y="92"/>
                  </a:cubicBezTo>
                  <a:cubicBezTo>
                    <a:pt x="9" y="90"/>
                    <a:pt x="0" y="84"/>
                    <a:pt x="8" y="72"/>
                  </a:cubicBezTo>
                  <a:cubicBezTo>
                    <a:pt x="11" y="68"/>
                    <a:pt x="20" y="64"/>
                    <a:pt x="20" y="64"/>
                  </a:cubicBezTo>
                  <a:cubicBezTo>
                    <a:pt x="23" y="55"/>
                    <a:pt x="21" y="53"/>
                    <a:pt x="14" y="46"/>
                  </a:cubicBezTo>
                  <a:cubicBezTo>
                    <a:pt x="18" y="30"/>
                    <a:pt x="28" y="36"/>
                    <a:pt x="40" y="28"/>
                  </a:cubicBezTo>
                  <a:cubicBezTo>
                    <a:pt x="56" y="17"/>
                    <a:pt x="50" y="24"/>
                    <a:pt x="58" y="6"/>
                  </a:cubicBezTo>
                  <a:close/>
                </a:path>
              </a:pathLst>
            </a:custGeom>
            <a:solidFill>
              <a:srgbClr val="FEFEFE">
                <a:alpha val="30196"/>
              </a:srgbClr>
            </a:solidFill>
            <a:ln>
              <a:noFill/>
            </a:ln>
            <a:extLst>
              <a:ext uri="{91240B29-F687-4F45-9708-019B960494DF}">
                <a14:hiddenLine xmlns:a14="http://schemas.microsoft.com/office/drawing/2010/main" w="12700" cap="flat" cmpd="sng">
                  <a:solidFill>
                    <a:srgbClr val="000000"/>
                  </a:solidFill>
                  <a:prstDash val="dash"/>
                  <a:round/>
                  <a:headEnd type="none" w="med" len="med"/>
                  <a:tailEnd type="none" w="med" len="med"/>
                </a14:hiddenLine>
              </a:ext>
            </a:extLst>
          </p:spPr>
          <p:txBody>
            <a:bodyPr/>
            <a:lstStyle/>
            <a:p>
              <a:endParaRPr lang="en-US" sz="1800"/>
            </a:p>
          </p:txBody>
        </p:sp>
        <p:sp>
          <p:nvSpPr>
            <p:cNvPr id="39" name="Freeform 49">
              <a:extLst>
                <a:ext uri="{FF2B5EF4-FFF2-40B4-BE49-F238E27FC236}">
                  <a16:creationId xmlns:a16="http://schemas.microsoft.com/office/drawing/2014/main" xmlns="" id="{5C0EC6F9-EA3F-48BE-892B-526B80A9DC44}"/>
                </a:ext>
              </a:extLst>
            </p:cNvPr>
            <p:cNvSpPr>
              <a:spLocks/>
            </p:cNvSpPr>
            <p:nvPr/>
          </p:nvSpPr>
          <p:spPr bwMode="invGray">
            <a:xfrm>
              <a:off x="4099" y="3502"/>
              <a:ext cx="474" cy="495"/>
            </a:xfrm>
            <a:custGeom>
              <a:avLst/>
              <a:gdLst>
                <a:gd name="T0" fmla="*/ 37 w 633"/>
                <a:gd name="T1" fmla="*/ 2 h 660"/>
                <a:gd name="T2" fmla="*/ 31 w 633"/>
                <a:gd name="T3" fmla="*/ 4 h 660"/>
                <a:gd name="T4" fmla="*/ 25 w 633"/>
                <a:gd name="T5" fmla="*/ 10 h 660"/>
                <a:gd name="T6" fmla="*/ 18 w 633"/>
                <a:gd name="T7" fmla="*/ 11 h 660"/>
                <a:gd name="T8" fmla="*/ 14 w 633"/>
                <a:gd name="T9" fmla="*/ 14 h 660"/>
                <a:gd name="T10" fmla="*/ 12 w 633"/>
                <a:gd name="T11" fmla="*/ 21 h 660"/>
                <a:gd name="T12" fmla="*/ 6 w 633"/>
                <a:gd name="T13" fmla="*/ 30 h 660"/>
                <a:gd name="T14" fmla="*/ 0 w 633"/>
                <a:gd name="T15" fmla="*/ 32 h 660"/>
                <a:gd name="T16" fmla="*/ 12 w 633"/>
                <a:gd name="T17" fmla="*/ 58 h 660"/>
                <a:gd name="T18" fmla="*/ 21 w 633"/>
                <a:gd name="T19" fmla="*/ 76 h 660"/>
                <a:gd name="T20" fmla="*/ 25 w 633"/>
                <a:gd name="T21" fmla="*/ 79 h 660"/>
                <a:gd name="T22" fmla="*/ 29 w 633"/>
                <a:gd name="T23" fmla="*/ 80 h 660"/>
                <a:gd name="T24" fmla="*/ 40 w 633"/>
                <a:gd name="T25" fmla="*/ 77 h 660"/>
                <a:gd name="T26" fmla="*/ 44 w 633"/>
                <a:gd name="T27" fmla="*/ 76 h 660"/>
                <a:gd name="T28" fmla="*/ 52 w 633"/>
                <a:gd name="T29" fmla="*/ 80 h 660"/>
                <a:gd name="T30" fmla="*/ 57 w 633"/>
                <a:gd name="T31" fmla="*/ 94 h 660"/>
                <a:gd name="T32" fmla="*/ 59 w 633"/>
                <a:gd name="T33" fmla="*/ 94 h 660"/>
                <a:gd name="T34" fmla="*/ 61 w 633"/>
                <a:gd name="T35" fmla="*/ 91 h 660"/>
                <a:gd name="T36" fmla="*/ 65 w 633"/>
                <a:gd name="T37" fmla="*/ 98 h 660"/>
                <a:gd name="T38" fmla="*/ 71 w 633"/>
                <a:gd name="T39" fmla="*/ 102 h 660"/>
                <a:gd name="T40" fmla="*/ 77 w 633"/>
                <a:gd name="T41" fmla="*/ 107 h 660"/>
                <a:gd name="T42" fmla="*/ 78 w 633"/>
                <a:gd name="T43" fmla="*/ 110 h 660"/>
                <a:gd name="T44" fmla="*/ 80 w 633"/>
                <a:gd name="T45" fmla="*/ 111 h 660"/>
                <a:gd name="T46" fmla="*/ 85 w 633"/>
                <a:gd name="T47" fmla="*/ 116 h 660"/>
                <a:gd name="T48" fmla="*/ 87 w 633"/>
                <a:gd name="T49" fmla="*/ 113 h 660"/>
                <a:gd name="T50" fmla="*/ 95 w 633"/>
                <a:gd name="T51" fmla="*/ 118 h 660"/>
                <a:gd name="T52" fmla="*/ 103 w 633"/>
                <a:gd name="T53" fmla="*/ 116 h 660"/>
                <a:gd name="T54" fmla="*/ 109 w 633"/>
                <a:gd name="T55" fmla="*/ 95 h 660"/>
                <a:gd name="T56" fmla="*/ 111 w 633"/>
                <a:gd name="T57" fmla="*/ 83 h 660"/>
                <a:gd name="T58" fmla="*/ 109 w 633"/>
                <a:gd name="T59" fmla="*/ 65 h 660"/>
                <a:gd name="T60" fmla="*/ 94 w 633"/>
                <a:gd name="T61" fmla="*/ 49 h 660"/>
                <a:gd name="T62" fmla="*/ 93 w 633"/>
                <a:gd name="T63" fmla="*/ 42 h 660"/>
                <a:gd name="T64" fmla="*/ 82 w 633"/>
                <a:gd name="T65" fmla="*/ 32 h 660"/>
                <a:gd name="T66" fmla="*/ 83 w 633"/>
                <a:gd name="T67" fmla="*/ 28 h 660"/>
                <a:gd name="T68" fmla="*/ 80 w 633"/>
                <a:gd name="T69" fmla="*/ 24 h 660"/>
                <a:gd name="T70" fmla="*/ 73 w 633"/>
                <a:gd name="T71" fmla="*/ 14 h 660"/>
                <a:gd name="T72" fmla="*/ 70 w 633"/>
                <a:gd name="T73" fmla="*/ 6 h 660"/>
                <a:gd name="T74" fmla="*/ 68 w 633"/>
                <a:gd name="T75" fmla="*/ 4 h 660"/>
                <a:gd name="T76" fmla="*/ 64 w 633"/>
                <a:gd name="T77" fmla="*/ 27 h 660"/>
                <a:gd name="T78" fmla="*/ 57 w 633"/>
                <a:gd name="T79" fmla="*/ 21 h 660"/>
                <a:gd name="T80" fmla="*/ 52 w 633"/>
                <a:gd name="T81" fmla="*/ 20 h 660"/>
                <a:gd name="T82" fmla="*/ 48 w 633"/>
                <a:gd name="T83" fmla="*/ 16 h 660"/>
                <a:gd name="T84" fmla="*/ 46 w 633"/>
                <a:gd name="T85" fmla="*/ 11 h 660"/>
                <a:gd name="T86" fmla="*/ 49 w 633"/>
                <a:gd name="T87" fmla="*/ 10 h 660"/>
                <a:gd name="T88" fmla="*/ 43 w 633"/>
                <a:gd name="T89" fmla="*/ 4 h 660"/>
                <a:gd name="T90" fmla="*/ 38 w 633"/>
                <a:gd name="T91" fmla="*/ 2 h 660"/>
                <a:gd name="T92" fmla="*/ 36 w 633"/>
                <a:gd name="T93" fmla="*/ 2 h 660"/>
                <a:gd name="T94" fmla="*/ 37 w 633"/>
                <a:gd name="T95" fmla="*/ 2 h 66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633" h="660">
                  <a:moveTo>
                    <a:pt x="212" y="11"/>
                  </a:moveTo>
                  <a:cubicBezTo>
                    <a:pt x="195" y="0"/>
                    <a:pt x="187" y="2"/>
                    <a:pt x="176" y="19"/>
                  </a:cubicBezTo>
                  <a:cubicBezTo>
                    <a:pt x="171" y="61"/>
                    <a:pt x="181" y="88"/>
                    <a:pt x="144" y="51"/>
                  </a:cubicBezTo>
                  <a:cubicBezTo>
                    <a:pt x="131" y="53"/>
                    <a:pt x="115" y="51"/>
                    <a:pt x="104" y="59"/>
                  </a:cubicBezTo>
                  <a:cubicBezTo>
                    <a:pt x="78" y="80"/>
                    <a:pt x="114" y="65"/>
                    <a:pt x="84" y="75"/>
                  </a:cubicBezTo>
                  <a:cubicBezTo>
                    <a:pt x="78" y="94"/>
                    <a:pt x="92" y="107"/>
                    <a:pt x="68" y="115"/>
                  </a:cubicBezTo>
                  <a:cubicBezTo>
                    <a:pt x="55" y="135"/>
                    <a:pt x="59" y="159"/>
                    <a:pt x="36" y="167"/>
                  </a:cubicBezTo>
                  <a:cubicBezTo>
                    <a:pt x="16" y="163"/>
                    <a:pt x="7" y="158"/>
                    <a:pt x="0" y="179"/>
                  </a:cubicBezTo>
                  <a:cubicBezTo>
                    <a:pt x="9" y="232"/>
                    <a:pt x="43" y="279"/>
                    <a:pt x="72" y="323"/>
                  </a:cubicBezTo>
                  <a:cubicBezTo>
                    <a:pt x="82" y="371"/>
                    <a:pt x="85" y="392"/>
                    <a:pt x="120" y="427"/>
                  </a:cubicBezTo>
                  <a:cubicBezTo>
                    <a:pt x="127" y="434"/>
                    <a:pt x="136" y="438"/>
                    <a:pt x="144" y="443"/>
                  </a:cubicBezTo>
                  <a:cubicBezTo>
                    <a:pt x="151" y="448"/>
                    <a:pt x="168" y="451"/>
                    <a:pt x="168" y="451"/>
                  </a:cubicBezTo>
                  <a:cubicBezTo>
                    <a:pt x="188" y="444"/>
                    <a:pt x="208" y="438"/>
                    <a:pt x="228" y="431"/>
                  </a:cubicBezTo>
                  <a:cubicBezTo>
                    <a:pt x="236" y="428"/>
                    <a:pt x="252" y="423"/>
                    <a:pt x="252" y="423"/>
                  </a:cubicBezTo>
                  <a:cubicBezTo>
                    <a:pt x="271" y="429"/>
                    <a:pt x="281" y="445"/>
                    <a:pt x="300" y="451"/>
                  </a:cubicBezTo>
                  <a:cubicBezTo>
                    <a:pt x="320" y="471"/>
                    <a:pt x="315" y="500"/>
                    <a:pt x="324" y="527"/>
                  </a:cubicBezTo>
                  <a:cubicBezTo>
                    <a:pt x="328" y="526"/>
                    <a:pt x="333" y="526"/>
                    <a:pt x="336" y="523"/>
                  </a:cubicBezTo>
                  <a:cubicBezTo>
                    <a:pt x="340" y="520"/>
                    <a:pt x="339" y="511"/>
                    <a:pt x="344" y="511"/>
                  </a:cubicBezTo>
                  <a:cubicBezTo>
                    <a:pt x="358" y="511"/>
                    <a:pt x="362" y="541"/>
                    <a:pt x="368" y="547"/>
                  </a:cubicBezTo>
                  <a:cubicBezTo>
                    <a:pt x="378" y="557"/>
                    <a:pt x="392" y="563"/>
                    <a:pt x="404" y="571"/>
                  </a:cubicBezTo>
                  <a:cubicBezTo>
                    <a:pt x="418" y="580"/>
                    <a:pt x="422" y="594"/>
                    <a:pt x="436" y="603"/>
                  </a:cubicBezTo>
                  <a:cubicBezTo>
                    <a:pt x="439" y="607"/>
                    <a:pt x="441" y="612"/>
                    <a:pt x="444" y="615"/>
                  </a:cubicBezTo>
                  <a:cubicBezTo>
                    <a:pt x="447" y="618"/>
                    <a:pt x="453" y="619"/>
                    <a:pt x="456" y="623"/>
                  </a:cubicBezTo>
                  <a:cubicBezTo>
                    <a:pt x="489" y="660"/>
                    <a:pt x="457" y="637"/>
                    <a:pt x="484" y="655"/>
                  </a:cubicBezTo>
                  <a:cubicBezTo>
                    <a:pt x="487" y="647"/>
                    <a:pt x="485" y="626"/>
                    <a:pt x="492" y="631"/>
                  </a:cubicBezTo>
                  <a:cubicBezTo>
                    <a:pt x="509" y="642"/>
                    <a:pt x="522" y="653"/>
                    <a:pt x="540" y="659"/>
                  </a:cubicBezTo>
                  <a:cubicBezTo>
                    <a:pt x="557" y="642"/>
                    <a:pt x="567" y="648"/>
                    <a:pt x="588" y="655"/>
                  </a:cubicBezTo>
                  <a:cubicBezTo>
                    <a:pt x="611" y="621"/>
                    <a:pt x="573" y="560"/>
                    <a:pt x="616" y="531"/>
                  </a:cubicBezTo>
                  <a:cubicBezTo>
                    <a:pt x="632" y="507"/>
                    <a:pt x="629" y="496"/>
                    <a:pt x="632" y="463"/>
                  </a:cubicBezTo>
                  <a:cubicBezTo>
                    <a:pt x="630" y="440"/>
                    <a:pt x="633" y="390"/>
                    <a:pt x="620" y="367"/>
                  </a:cubicBezTo>
                  <a:cubicBezTo>
                    <a:pt x="600" y="332"/>
                    <a:pt x="565" y="300"/>
                    <a:pt x="536" y="271"/>
                  </a:cubicBezTo>
                  <a:cubicBezTo>
                    <a:pt x="532" y="259"/>
                    <a:pt x="532" y="247"/>
                    <a:pt x="528" y="235"/>
                  </a:cubicBezTo>
                  <a:cubicBezTo>
                    <a:pt x="525" y="225"/>
                    <a:pt x="474" y="188"/>
                    <a:pt x="460" y="179"/>
                  </a:cubicBezTo>
                  <a:cubicBezTo>
                    <a:pt x="463" y="171"/>
                    <a:pt x="471" y="164"/>
                    <a:pt x="472" y="155"/>
                  </a:cubicBezTo>
                  <a:cubicBezTo>
                    <a:pt x="474" y="144"/>
                    <a:pt x="461" y="137"/>
                    <a:pt x="456" y="131"/>
                  </a:cubicBezTo>
                  <a:cubicBezTo>
                    <a:pt x="435" y="106"/>
                    <a:pt x="451" y="88"/>
                    <a:pt x="416" y="79"/>
                  </a:cubicBezTo>
                  <a:cubicBezTo>
                    <a:pt x="395" y="48"/>
                    <a:pt x="403" y="64"/>
                    <a:pt x="392" y="31"/>
                  </a:cubicBezTo>
                  <a:cubicBezTo>
                    <a:pt x="391" y="27"/>
                    <a:pt x="388" y="19"/>
                    <a:pt x="388" y="19"/>
                  </a:cubicBezTo>
                  <a:cubicBezTo>
                    <a:pt x="362" y="58"/>
                    <a:pt x="379" y="107"/>
                    <a:pt x="364" y="151"/>
                  </a:cubicBezTo>
                  <a:cubicBezTo>
                    <a:pt x="344" y="144"/>
                    <a:pt x="344" y="120"/>
                    <a:pt x="324" y="115"/>
                  </a:cubicBezTo>
                  <a:cubicBezTo>
                    <a:pt x="314" y="112"/>
                    <a:pt x="303" y="112"/>
                    <a:pt x="292" y="111"/>
                  </a:cubicBezTo>
                  <a:cubicBezTo>
                    <a:pt x="284" y="103"/>
                    <a:pt x="276" y="97"/>
                    <a:pt x="272" y="87"/>
                  </a:cubicBezTo>
                  <a:cubicBezTo>
                    <a:pt x="269" y="79"/>
                    <a:pt x="264" y="63"/>
                    <a:pt x="264" y="63"/>
                  </a:cubicBezTo>
                  <a:cubicBezTo>
                    <a:pt x="268" y="60"/>
                    <a:pt x="273" y="58"/>
                    <a:pt x="276" y="55"/>
                  </a:cubicBezTo>
                  <a:cubicBezTo>
                    <a:pt x="300" y="31"/>
                    <a:pt x="256" y="24"/>
                    <a:pt x="240" y="19"/>
                  </a:cubicBezTo>
                  <a:cubicBezTo>
                    <a:pt x="232" y="16"/>
                    <a:pt x="224" y="14"/>
                    <a:pt x="216" y="11"/>
                  </a:cubicBezTo>
                  <a:cubicBezTo>
                    <a:pt x="212" y="10"/>
                    <a:pt x="200" y="5"/>
                    <a:pt x="204" y="7"/>
                  </a:cubicBezTo>
                  <a:cubicBezTo>
                    <a:pt x="207" y="8"/>
                    <a:pt x="209" y="10"/>
                    <a:pt x="212" y="11"/>
                  </a:cubicBezTo>
                  <a:close/>
                </a:path>
              </a:pathLst>
            </a:custGeom>
            <a:solidFill>
              <a:srgbClr val="FEFEFE">
                <a:alpha val="30196"/>
              </a:srgbClr>
            </a:solidFill>
            <a:ln>
              <a:noFill/>
            </a:ln>
            <a:extLst>
              <a:ext uri="{91240B29-F687-4F45-9708-019B960494DF}">
                <a14:hiddenLine xmlns:a14="http://schemas.microsoft.com/office/drawing/2010/main" w="12700" cap="flat" cmpd="sng">
                  <a:solidFill>
                    <a:srgbClr val="000000"/>
                  </a:solidFill>
                  <a:prstDash val="dash"/>
                  <a:round/>
                  <a:headEnd type="none" w="med" len="med"/>
                  <a:tailEnd type="none" w="med" len="med"/>
                </a14:hiddenLine>
              </a:ext>
            </a:extLst>
          </p:spPr>
          <p:txBody>
            <a:bodyPr/>
            <a:lstStyle/>
            <a:p>
              <a:endParaRPr lang="en-US" sz="1800"/>
            </a:p>
          </p:txBody>
        </p:sp>
        <p:sp>
          <p:nvSpPr>
            <p:cNvPr id="40" name="Freeform 50">
              <a:extLst>
                <a:ext uri="{FF2B5EF4-FFF2-40B4-BE49-F238E27FC236}">
                  <a16:creationId xmlns:a16="http://schemas.microsoft.com/office/drawing/2014/main" xmlns="" id="{2380583E-F5A8-4DE2-A2E2-441E46899EE8}"/>
                </a:ext>
              </a:extLst>
            </p:cNvPr>
            <p:cNvSpPr>
              <a:spLocks/>
            </p:cNvSpPr>
            <p:nvPr/>
          </p:nvSpPr>
          <p:spPr bwMode="invGray">
            <a:xfrm>
              <a:off x="4246" y="3241"/>
              <a:ext cx="319" cy="210"/>
            </a:xfrm>
            <a:custGeom>
              <a:avLst/>
              <a:gdLst>
                <a:gd name="T0" fmla="*/ 14 w 426"/>
                <a:gd name="T1" fmla="*/ 11 h 280"/>
                <a:gd name="T2" fmla="*/ 12 w 426"/>
                <a:gd name="T3" fmla="*/ 6 h 280"/>
                <a:gd name="T4" fmla="*/ 11 w 426"/>
                <a:gd name="T5" fmla="*/ 3 h 280"/>
                <a:gd name="T6" fmla="*/ 9 w 426"/>
                <a:gd name="T7" fmla="*/ 2 h 280"/>
                <a:gd name="T8" fmla="*/ 3 w 426"/>
                <a:gd name="T9" fmla="*/ 3 h 280"/>
                <a:gd name="T10" fmla="*/ 7 w 426"/>
                <a:gd name="T11" fmla="*/ 8 h 280"/>
                <a:gd name="T12" fmla="*/ 8 w 426"/>
                <a:gd name="T13" fmla="*/ 10 h 280"/>
                <a:gd name="T14" fmla="*/ 4 w 426"/>
                <a:gd name="T15" fmla="*/ 13 h 280"/>
                <a:gd name="T16" fmla="*/ 16 w 426"/>
                <a:gd name="T17" fmla="*/ 17 h 280"/>
                <a:gd name="T18" fmla="*/ 22 w 426"/>
                <a:gd name="T19" fmla="*/ 20 h 280"/>
                <a:gd name="T20" fmla="*/ 22 w 426"/>
                <a:gd name="T21" fmla="*/ 23 h 280"/>
                <a:gd name="T22" fmla="*/ 25 w 426"/>
                <a:gd name="T23" fmla="*/ 24 h 280"/>
                <a:gd name="T24" fmla="*/ 25 w 426"/>
                <a:gd name="T25" fmla="*/ 29 h 280"/>
                <a:gd name="T26" fmla="*/ 23 w 426"/>
                <a:gd name="T27" fmla="*/ 35 h 280"/>
                <a:gd name="T28" fmla="*/ 32 w 426"/>
                <a:gd name="T29" fmla="*/ 34 h 280"/>
                <a:gd name="T30" fmla="*/ 34 w 426"/>
                <a:gd name="T31" fmla="*/ 39 h 280"/>
                <a:gd name="T32" fmla="*/ 38 w 426"/>
                <a:gd name="T33" fmla="*/ 40 h 280"/>
                <a:gd name="T34" fmla="*/ 40 w 426"/>
                <a:gd name="T35" fmla="*/ 41 h 280"/>
                <a:gd name="T36" fmla="*/ 44 w 426"/>
                <a:gd name="T37" fmla="*/ 40 h 280"/>
                <a:gd name="T38" fmla="*/ 49 w 426"/>
                <a:gd name="T39" fmla="*/ 35 h 280"/>
                <a:gd name="T40" fmla="*/ 59 w 426"/>
                <a:gd name="T41" fmla="*/ 45 h 280"/>
                <a:gd name="T42" fmla="*/ 64 w 426"/>
                <a:gd name="T43" fmla="*/ 50 h 280"/>
                <a:gd name="T44" fmla="*/ 64 w 426"/>
                <a:gd name="T45" fmla="*/ 40 h 280"/>
                <a:gd name="T46" fmla="*/ 59 w 426"/>
                <a:gd name="T47" fmla="*/ 36 h 280"/>
                <a:gd name="T48" fmla="*/ 66 w 426"/>
                <a:gd name="T49" fmla="*/ 30 h 280"/>
                <a:gd name="T50" fmla="*/ 72 w 426"/>
                <a:gd name="T51" fmla="*/ 29 h 280"/>
                <a:gd name="T52" fmla="*/ 75 w 426"/>
                <a:gd name="T53" fmla="*/ 28 h 280"/>
                <a:gd name="T54" fmla="*/ 75 w 426"/>
                <a:gd name="T55" fmla="*/ 25 h 280"/>
                <a:gd name="T56" fmla="*/ 63 w 426"/>
                <a:gd name="T57" fmla="*/ 26 h 280"/>
                <a:gd name="T58" fmla="*/ 54 w 426"/>
                <a:gd name="T59" fmla="*/ 25 h 280"/>
                <a:gd name="T60" fmla="*/ 52 w 426"/>
                <a:gd name="T61" fmla="*/ 23 h 280"/>
                <a:gd name="T62" fmla="*/ 52 w 426"/>
                <a:gd name="T63" fmla="*/ 21 h 280"/>
                <a:gd name="T64" fmla="*/ 39 w 426"/>
                <a:gd name="T65" fmla="*/ 15 h 280"/>
                <a:gd name="T66" fmla="*/ 28 w 426"/>
                <a:gd name="T67" fmla="*/ 11 h 280"/>
                <a:gd name="T68" fmla="*/ 24 w 426"/>
                <a:gd name="T69" fmla="*/ 10 h 280"/>
                <a:gd name="T70" fmla="*/ 14 w 426"/>
                <a:gd name="T71" fmla="*/ 10 h 280"/>
                <a:gd name="T72" fmla="*/ 12 w 426"/>
                <a:gd name="T73" fmla="*/ 6 h 280"/>
                <a:gd name="T74" fmla="*/ 12 w 426"/>
                <a:gd name="T75" fmla="*/ 0 h 280"/>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426" h="280">
                  <a:moveTo>
                    <a:pt x="84" y="60"/>
                  </a:moveTo>
                  <a:cubicBezTo>
                    <a:pt x="79" y="52"/>
                    <a:pt x="70" y="45"/>
                    <a:pt x="68" y="36"/>
                  </a:cubicBezTo>
                  <a:cubicBezTo>
                    <a:pt x="67" y="29"/>
                    <a:pt x="68" y="22"/>
                    <a:pt x="64" y="16"/>
                  </a:cubicBezTo>
                  <a:cubicBezTo>
                    <a:pt x="62" y="12"/>
                    <a:pt x="56" y="13"/>
                    <a:pt x="52" y="12"/>
                  </a:cubicBezTo>
                  <a:cubicBezTo>
                    <a:pt x="40" y="13"/>
                    <a:pt x="27" y="11"/>
                    <a:pt x="16" y="16"/>
                  </a:cubicBezTo>
                  <a:cubicBezTo>
                    <a:pt x="0" y="24"/>
                    <a:pt x="43" y="40"/>
                    <a:pt x="44" y="40"/>
                  </a:cubicBezTo>
                  <a:cubicBezTo>
                    <a:pt x="45" y="44"/>
                    <a:pt x="50" y="49"/>
                    <a:pt x="48" y="52"/>
                  </a:cubicBezTo>
                  <a:cubicBezTo>
                    <a:pt x="42" y="60"/>
                    <a:pt x="24" y="68"/>
                    <a:pt x="24" y="68"/>
                  </a:cubicBezTo>
                  <a:cubicBezTo>
                    <a:pt x="38" y="88"/>
                    <a:pt x="65" y="89"/>
                    <a:pt x="88" y="92"/>
                  </a:cubicBezTo>
                  <a:cubicBezTo>
                    <a:pt x="101" y="96"/>
                    <a:pt x="124" y="112"/>
                    <a:pt x="124" y="112"/>
                  </a:cubicBezTo>
                  <a:cubicBezTo>
                    <a:pt x="125" y="116"/>
                    <a:pt x="125" y="121"/>
                    <a:pt x="128" y="124"/>
                  </a:cubicBezTo>
                  <a:cubicBezTo>
                    <a:pt x="131" y="128"/>
                    <a:pt x="137" y="128"/>
                    <a:pt x="140" y="132"/>
                  </a:cubicBezTo>
                  <a:cubicBezTo>
                    <a:pt x="144" y="139"/>
                    <a:pt x="148" y="156"/>
                    <a:pt x="148" y="156"/>
                  </a:cubicBezTo>
                  <a:cubicBezTo>
                    <a:pt x="144" y="171"/>
                    <a:pt x="137" y="181"/>
                    <a:pt x="132" y="196"/>
                  </a:cubicBezTo>
                  <a:cubicBezTo>
                    <a:pt x="151" y="209"/>
                    <a:pt x="167" y="207"/>
                    <a:pt x="180" y="188"/>
                  </a:cubicBezTo>
                  <a:cubicBezTo>
                    <a:pt x="182" y="196"/>
                    <a:pt x="184" y="211"/>
                    <a:pt x="192" y="216"/>
                  </a:cubicBezTo>
                  <a:cubicBezTo>
                    <a:pt x="199" y="220"/>
                    <a:pt x="208" y="221"/>
                    <a:pt x="216" y="224"/>
                  </a:cubicBezTo>
                  <a:cubicBezTo>
                    <a:pt x="220" y="225"/>
                    <a:pt x="228" y="228"/>
                    <a:pt x="228" y="228"/>
                  </a:cubicBezTo>
                  <a:cubicBezTo>
                    <a:pt x="236" y="227"/>
                    <a:pt x="245" y="228"/>
                    <a:pt x="252" y="224"/>
                  </a:cubicBezTo>
                  <a:cubicBezTo>
                    <a:pt x="269" y="216"/>
                    <a:pt x="252" y="204"/>
                    <a:pt x="276" y="196"/>
                  </a:cubicBezTo>
                  <a:cubicBezTo>
                    <a:pt x="296" y="209"/>
                    <a:pt x="322" y="231"/>
                    <a:pt x="336" y="252"/>
                  </a:cubicBezTo>
                  <a:cubicBezTo>
                    <a:pt x="354" y="280"/>
                    <a:pt x="343" y="273"/>
                    <a:pt x="364" y="280"/>
                  </a:cubicBezTo>
                  <a:cubicBezTo>
                    <a:pt x="376" y="262"/>
                    <a:pt x="375" y="241"/>
                    <a:pt x="360" y="224"/>
                  </a:cubicBezTo>
                  <a:cubicBezTo>
                    <a:pt x="352" y="216"/>
                    <a:pt x="336" y="200"/>
                    <a:pt x="336" y="200"/>
                  </a:cubicBezTo>
                  <a:cubicBezTo>
                    <a:pt x="323" y="162"/>
                    <a:pt x="322" y="174"/>
                    <a:pt x="372" y="168"/>
                  </a:cubicBezTo>
                  <a:cubicBezTo>
                    <a:pt x="384" y="164"/>
                    <a:pt x="396" y="160"/>
                    <a:pt x="408" y="156"/>
                  </a:cubicBezTo>
                  <a:cubicBezTo>
                    <a:pt x="412" y="155"/>
                    <a:pt x="420" y="152"/>
                    <a:pt x="420" y="152"/>
                  </a:cubicBezTo>
                  <a:cubicBezTo>
                    <a:pt x="421" y="148"/>
                    <a:pt x="426" y="144"/>
                    <a:pt x="424" y="140"/>
                  </a:cubicBezTo>
                  <a:cubicBezTo>
                    <a:pt x="420" y="131"/>
                    <a:pt x="365" y="146"/>
                    <a:pt x="356" y="148"/>
                  </a:cubicBezTo>
                  <a:cubicBezTo>
                    <a:pt x="339" y="146"/>
                    <a:pt x="316" y="152"/>
                    <a:pt x="304" y="140"/>
                  </a:cubicBezTo>
                  <a:cubicBezTo>
                    <a:pt x="301" y="137"/>
                    <a:pt x="302" y="132"/>
                    <a:pt x="300" y="128"/>
                  </a:cubicBezTo>
                  <a:cubicBezTo>
                    <a:pt x="298" y="124"/>
                    <a:pt x="296" y="119"/>
                    <a:pt x="292" y="116"/>
                  </a:cubicBezTo>
                  <a:cubicBezTo>
                    <a:pt x="272" y="98"/>
                    <a:pt x="244" y="91"/>
                    <a:pt x="220" y="80"/>
                  </a:cubicBezTo>
                  <a:cubicBezTo>
                    <a:pt x="201" y="72"/>
                    <a:pt x="180" y="67"/>
                    <a:pt x="160" y="60"/>
                  </a:cubicBezTo>
                  <a:cubicBezTo>
                    <a:pt x="152" y="57"/>
                    <a:pt x="136" y="52"/>
                    <a:pt x="136" y="52"/>
                  </a:cubicBezTo>
                  <a:cubicBezTo>
                    <a:pt x="113" y="55"/>
                    <a:pt x="98" y="64"/>
                    <a:pt x="80" y="52"/>
                  </a:cubicBezTo>
                  <a:cubicBezTo>
                    <a:pt x="70" y="38"/>
                    <a:pt x="74" y="44"/>
                    <a:pt x="68" y="32"/>
                  </a:cubicBezTo>
                  <a:lnTo>
                    <a:pt x="68" y="0"/>
                  </a:lnTo>
                </a:path>
              </a:pathLst>
            </a:custGeom>
            <a:solidFill>
              <a:srgbClr val="FEFEFE">
                <a:alpha val="30196"/>
              </a:srgbClr>
            </a:solidFill>
            <a:ln>
              <a:noFill/>
            </a:ln>
            <a:extLst>
              <a:ext uri="{91240B29-F687-4F45-9708-019B960494DF}">
                <a14:hiddenLine xmlns:a14="http://schemas.microsoft.com/office/drawing/2010/main" w="12700" cap="flat" cmpd="sng">
                  <a:solidFill>
                    <a:srgbClr val="000000"/>
                  </a:solidFill>
                  <a:prstDash val="dash"/>
                  <a:round/>
                  <a:headEnd type="none" w="med" len="med"/>
                  <a:tailEnd type="none" w="med" len="med"/>
                </a14:hiddenLine>
              </a:ext>
            </a:extLst>
          </p:spPr>
          <p:txBody>
            <a:bodyPr/>
            <a:lstStyle/>
            <a:p>
              <a:endParaRPr lang="en-US" sz="1800"/>
            </a:p>
          </p:txBody>
        </p:sp>
        <p:sp>
          <p:nvSpPr>
            <p:cNvPr id="41" name="Freeform 51">
              <a:extLst>
                <a:ext uri="{FF2B5EF4-FFF2-40B4-BE49-F238E27FC236}">
                  <a16:creationId xmlns:a16="http://schemas.microsoft.com/office/drawing/2014/main" xmlns="" id="{DCD7CEDD-3D5C-4878-A86B-4BA6B8F651AF}"/>
                </a:ext>
              </a:extLst>
            </p:cNvPr>
            <p:cNvSpPr>
              <a:spLocks/>
            </p:cNvSpPr>
            <p:nvPr/>
          </p:nvSpPr>
          <p:spPr bwMode="invGray">
            <a:xfrm>
              <a:off x="4255" y="3243"/>
              <a:ext cx="311" cy="211"/>
            </a:xfrm>
            <a:custGeom>
              <a:avLst/>
              <a:gdLst>
                <a:gd name="T0" fmla="*/ 0 w 416"/>
                <a:gd name="T1" fmla="*/ 1 h 282"/>
                <a:gd name="T2" fmla="*/ 3 w 416"/>
                <a:gd name="T3" fmla="*/ 7 h 282"/>
                <a:gd name="T4" fmla="*/ 5 w 416"/>
                <a:gd name="T5" fmla="*/ 9 h 282"/>
                <a:gd name="T6" fmla="*/ 14 w 416"/>
                <a:gd name="T7" fmla="*/ 16 h 282"/>
                <a:gd name="T8" fmla="*/ 21 w 416"/>
                <a:gd name="T9" fmla="*/ 20 h 282"/>
                <a:gd name="T10" fmla="*/ 23 w 416"/>
                <a:gd name="T11" fmla="*/ 21 h 282"/>
                <a:gd name="T12" fmla="*/ 24 w 416"/>
                <a:gd name="T13" fmla="*/ 29 h 282"/>
                <a:gd name="T14" fmla="*/ 21 w 416"/>
                <a:gd name="T15" fmla="*/ 35 h 282"/>
                <a:gd name="T16" fmla="*/ 24 w 416"/>
                <a:gd name="T17" fmla="*/ 34 h 282"/>
                <a:gd name="T18" fmla="*/ 25 w 416"/>
                <a:gd name="T19" fmla="*/ 33 h 282"/>
                <a:gd name="T20" fmla="*/ 28 w 416"/>
                <a:gd name="T21" fmla="*/ 35 h 282"/>
                <a:gd name="T22" fmla="*/ 32 w 416"/>
                <a:gd name="T23" fmla="*/ 38 h 282"/>
                <a:gd name="T24" fmla="*/ 37 w 416"/>
                <a:gd name="T25" fmla="*/ 41 h 282"/>
                <a:gd name="T26" fmla="*/ 42 w 416"/>
                <a:gd name="T27" fmla="*/ 39 h 282"/>
                <a:gd name="T28" fmla="*/ 43 w 416"/>
                <a:gd name="T29" fmla="*/ 34 h 282"/>
                <a:gd name="T30" fmla="*/ 47 w 416"/>
                <a:gd name="T31" fmla="*/ 35 h 282"/>
                <a:gd name="T32" fmla="*/ 51 w 416"/>
                <a:gd name="T33" fmla="*/ 37 h 282"/>
                <a:gd name="T34" fmla="*/ 59 w 416"/>
                <a:gd name="T35" fmla="*/ 49 h 282"/>
                <a:gd name="T36" fmla="*/ 62 w 416"/>
                <a:gd name="T37" fmla="*/ 49 h 282"/>
                <a:gd name="T38" fmla="*/ 61 w 416"/>
                <a:gd name="T39" fmla="*/ 44 h 282"/>
                <a:gd name="T40" fmla="*/ 55 w 416"/>
                <a:gd name="T41" fmla="*/ 34 h 282"/>
                <a:gd name="T42" fmla="*/ 63 w 416"/>
                <a:gd name="T43" fmla="*/ 31 h 282"/>
                <a:gd name="T44" fmla="*/ 71 w 416"/>
                <a:gd name="T45" fmla="*/ 25 h 282"/>
                <a:gd name="T46" fmla="*/ 72 w 416"/>
                <a:gd name="T47" fmla="*/ 21 h 282"/>
                <a:gd name="T48" fmla="*/ 64 w 416"/>
                <a:gd name="T49" fmla="*/ 24 h 282"/>
                <a:gd name="T50" fmla="*/ 54 w 416"/>
                <a:gd name="T51" fmla="*/ 24 h 282"/>
                <a:gd name="T52" fmla="*/ 46 w 416"/>
                <a:gd name="T53" fmla="*/ 17 h 282"/>
                <a:gd name="T54" fmla="*/ 32 w 416"/>
                <a:gd name="T55" fmla="*/ 10 h 282"/>
                <a:gd name="T56" fmla="*/ 23 w 416"/>
                <a:gd name="T57" fmla="*/ 5 h 282"/>
                <a:gd name="T58" fmla="*/ 16 w 416"/>
                <a:gd name="T59" fmla="*/ 7 h 282"/>
                <a:gd name="T60" fmla="*/ 13 w 416"/>
                <a:gd name="T61" fmla="*/ 10 h 282"/>
                <a:gd name="T62" fmla="*/ 10 w 416"/>
                <a:gd name="T63" fmla="*/ 3 h 282"/>
                <a:gd name="T64" fmla="*/ 0 w 416"/>
                <a:gd name="T65" fmla="*/ 1 h 28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416" h="282">
                  <a:moveTo>
                    <a:pt x="0" y="1"/>
                  </a:moveTo>
                  <a:cubicBezTo>
                    <a:pt x="7" y="22"/>
                    <a:pt x="2" y="9"/>
                    <a:pt x="20" y="37"/>
                  </a:cubicBezTo>
                  <a:cubicBezTo>
                    <a:pt x="23" y="41"/>
                    <a:pt x="28" y="49"/>
                    <a:pt x="28" y="49"/>
                  </a:cubicBezTo>
                  <a:cubicBezTo>
                    <a:pt x="5" y="84"/>
                    <a:pt x="65" y="78"/>
                    <a:pt x="84" y="89"/>
                  </a:cubicBezTo>
                  <a:cubicBezTo>
                    <a:pt x="97" y="96"/>
                    <a:pt x="108" y="105"/>
                    <a:pt x="120" y="113"/>
                  </a:cubicBezTo>
                  <a:cubicBezTo>
                    <a:pt x="124" y="116"/>
                    <a:pt x="132" y="121"/>
                    <a:pt x="132" y="121"/>
                  </a:cubicBezTo>
                  <a:cubicBezTo>
                    <a:pt x="138" y="138"/>
                    <a:pt x="132" y="151"/>
                    <a:pt x="136" y="169"/>
                  </a:cubicBezTo>
                  <a:cubicBezTo>
                    <a:pt x="107" y="188"/>
                    <a:pt x="110" y="176"/>
                    <a:pt x="116" y="201"/>
                  </a:cubicBezTo>
                  <a:cubicBezTo>
                    <a:pt x="123" y="200"/>
                    <a:pt x="130" y="199"/>
                    <a:pt x="136" y="197"/>
                  </a:cubicBezTo>
                  <a:cubicBezTo>
                    <a:pt x="141" y="195"/>
                    <a:pt x="143" y="188"/>
                    <a:pt x="148" y="189"/>
                  </a:cubicBezTo>
                  <a:cubicBezTo>
                    <a:pt x="154" y="190"/>
                    <a:pt x="156" y="198"/>
                    <a:pt x="160" y="201"/>
                  </a:cubicBezTo>
                  <a:cubicBezTo>
                    <a:pt x="168" y="207"/>
                    <a:pt x="176" y="212"/>
                    <a:pt x="184" y="217"/>
                  </a:cubicBezTo>
                  <a:cubicBezTo>
                    <a:pt x="192" y="222"/>
                    <a:pt x="208" y="233"/>
                    <a:pt x="208" y="233"/>
                  </a:cubicBezTo>
                  <a:cubicBezTo>
                    <a:pt x="216" y="231"/>
                    <a:pt x="234" y="230"/>
                    <a:pt x="240" y="221"/>
                  </a:cubicBezTo>
                  <a:cubicBezTo>
                    <a:pt x="244" y="214"/>
                    <a:pt x="248" y="197"/>
                    <a:pt x="248" y="197"/>
                  </a:cubicBezTo>
                  <a:cubicBezTo>
                    <a:pt x="255" y="198"/>
                    <a:pt x="261" y="199"/>
                    <a:pt x="268" y="201"/>
                  </a:cubicBezTo>
                  <a:cubicBezTo>
                    <a:pt x="276" y="203"/>
                    <a:pt x="292" y="209"/>
                    <a:pt x="292" y="209"/>
                  </a:cubicBezTo>
                  <a:cubicBezTo>
                    <a:pt x="298" y="242"/>
                    <a:pt x="306" y="270"/>
                    <a:pt x="340" y="281"/>
                  </a:cubicBezTo>
                  <a:cubicBezTo>
                    <a:pt x="345" y="280"/>
                    <a:pt x="354" y="282"/>
                    <a:pt x="356" y="277"/>
                  </a:cubicBezTo>
                  <a:cubicBezTo>
                    <a:pt x="359" y="270"/>
                    <a:pt x="355" y="260"/>
                    <a:pt x="352" y="253"/>
                  </a:cubicBezTo>
                  <a:cubicBezTo>
                    <a:pt x="346" y="238"/>
                    <a:pt x="329" y="206"/>
                    <a:pt x="316" y="197"/>
                  </a:cubicBezTo>
                  <a:cubicBezTo>
                    <a:pt x="307" y="170"/>
                    <a:pt x="339" y="175"/>
                    <a:pt x="360" y="173"/>
                  </a:cubicBezTo>
                  <a:cubicBezTo>
                    <a:pt x="383" y="165"/>
                    <a:pt x="391" y="162"/>
                    <a:pt x="408" y="145"/>
                  </a:cubicBezTo>
                  <a:cubicBezTo>
                    <a:pt x="412" y="140"/>
                    <a:pt x="416" y="121"/>
                    <a:pt x="409" y="120"/>
                  </a:cubicBezTo>
                  <a:cubicBezTo>
                    <a:pt x="402" y="119"/>
                    <a:pt x="384" y="135"/>
                    <a:pt x="367" y="138"/>
                  </a:cubicBezTo>
                  <a:cubicBezTo>
                    <a:pt x="350" y="141"/>
                    <a:pt x="325" y="144"/>
                    <a:pt x="308" y="137"/>
                  </a:cubicBezTo>
                  <a:cubicBezTo>
                    <a:pt x="286" y="130"/>
                    <a:pt x="284" y="111"/>
                    <a:pt x="264" y="97"/>
                  </a:cubicBezTo>
                  <a:cubicBezTo>
                    <a:pt x="238" y="80"/>
                    <a:pt x="203" y="76"/>
                    <a:pt x="180" y="61"/>
                  </a:cubicBezTo>
                  <a:cubicBezTo>
                    <a:pt x="163" y="50"/>
                    <a:pt x="150" y="39"/>
                    <a:pt x="132" y="33"/>
                  </a:cubicBezTo>
                  <a:cubicBezTo>
                    <a:pt x="119" y="35"/>
                    <a:pt x="102" y="31"/>
                    <a:pt x="92" y="41"/>
                  </a:cubicBezTo>
                  <a:cubicBezTo>
                    <a:pt x="71" y="62"/>
                    <a:pt x="108" y="46"/>
                    <a:pt x="76" y="57"/>
                  </a:cubicBezTo>
                  <a:cubicBezTo>
                    <a:pt x="52" y="49"/>
                    <a:pt x="67" y="38"/>
                    <a:pt x="56" y="17"/>
                  </a:cubicBezTo>
                  <a:cubicBezTo>
                    <a:pt x="48" y="0"/>
                    <a:pt x="16" y="1"/>
                    <a:pt x="0" y="1"/>
                  </a:cubicBezTo>
                  <a:close/>
                </a:path>
              </a:pathLst>
            </a:custGeom>
            <a:solidFill>
              <a:srgbClr val="FEFEFE">
                <a:alpha val="30196"/>
              </a:srgbClr>
            </a:solidFill>
            <a:ln>
              <a:noFill/>
            </a:ln>
            <a:extLst>
              <a:ext uri="{91240B29-F687-4F45-9708-019B960494DF}">
                <a14:hiddenLine xmlns:a14="http://schemas.microsoft.com/office/drawing/2010/main" w="12700" cap="flat" cmpd="sng">
                  <a:solidFill>
                    <a:srgbClr val="000000"/>
                  </a:solidFill>
                  <a:prstDash val="dash"/>
                  <a:round/>
                  <a:headEnd type="none" w="med" len="med"/>
                  <a:tailEnd type="none" w="med" len="med"/>
                </a14:hiddenLine>
              </a:ext>
            </a:extLst>
          </p:spPr>
          <p:txBody>
            <a:bodyPr/>
            <a:lstStyle/>
            <a:p>
              <a:endParaRPr lang="en-US" sz="1800"/>
            </a:p>
          </p:txBody>
        </p:sp>
        <p:sp>
          <p:nvSpPr>
            <p:cNvPr id="42" name="Freeform 52">
              <a:extLst>
                <a:ext uri="{FF2B5EF4-FFF2-40B4-BE49-F238E27FC236}">
                  <a16:creationId xmlns:a16="http://schemas.microsoft.com/office/drawing/2014/main" xmlns="" id="{64AD836F-F3B0-469F-BE07-61A74D0D9771}"/>
                </a:ext>
              </a:extLst>
            </p:cNvPr>
            <p:cNvSpPr>
              <a:spLocks/>
            </p:cNvSpPr>
            <p:nvPr/>
          </p:nvSpPr>
          <p:spPr bwMode="invGray">
            <a:xfrm>
              <a:off x="4485" y="4013"/>
              <a:ext cx="45" cy="58"/>
            </a:xfrm>
            <a:custGeom>
              <a:avLst/>
              <a:gdLst>
                <a:gd name="T0" fmla="*/ 6 w 60"/>
                <a:gd name="T1" fmla="*/ 3 h 78"/>
                <a:gd name="T2" fmla="*/ 0 w 60"/>
                <a:gd name="T3" fmla="*/ 3 h 78"/>
                <a:gd name="T4" fmla="*/ 4 w 60"/>
                <a:gd name="T5" fmla="*/ 7 h 78"/>
                <a:gd name="T6" fmla="*/ 5 w 60"/>
                <a:gd name="T7" fmla="*/ 11 h 78"/>
                <a:gd name="T8" fmla="*/ 6 w 60"/>
                <a:gd name="T9" fmla="*/ 13 h 78"/>
                <a:gd name="T10" fmla="*/ 11 w 60"/>
                <a:gd name="T11" fmla="*/ 9 h 78"/>
                <a:gd name="T12" fmla="*/ 6 w 60"/>
                <a:gd name="T13" fmla="*/ 3 h 7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78">
                  <a:moveTo>
                    <a:pt x="32" y="18"/>
                  </a:moveTo>
                  <a:cubicBezTo>
                    <a:pt x="16" y="7"/>
                    <a:pt x="12" y="0"/>
                    <a:pt x="0" y="18"/>
                  </a:cubicBezTo>
                  <a:cubicBezTo>
                    <a:pt x="6" y="27"/>
                    <a:pt x="15" y="33"/>
                    <a:pt x="20" y="42"/>
                  </a:cubicBezTo>
                  <a:cubicBezTo>
                    <a:pt x="24" y="49"/>
                    <a:pt x="25" y="58"/>
                    <a:pt x="28" y="66"/>
                  </a:cubicBezTo>
                  <a:cubicBezTo>
                    <a:pt x="29" y="70"/>
                    <a:pt x="32" y="78"/>
                    <a:pt x="32" y="78"/>
                  </a:cubicBezTo>
                  <a:cubicBezTo>
                    <a:pt x="52" y="73"/>
                    <a:pt x="54" y="69"/>
                    <a:pt x="60" y="50"/>
                  </a:cubicBezTo>
                  <a:cubicBezTo>
                    <a:pt x="54" y="32"/>
                    <a:pt x="50" y="27"/>
                    <a:pt x="32" y="18"/>
                  </a:cubicBezTo>
                  <a:close/>
                </a:path>
              </a:pathLst>
            </a:custGeom>
            <a:solidFill>
              <a:srgbClr val="FEFEFE">
                <a:alpha val="30196"/>
              </a:srgbClr>
            </a:solidFill>
            <a:ln>
              <a:noFill/>
            </a:ln>
            <a:extLst>
              <a:ext uri="{91240B29-F687-4F45-9708-019B960494DF}">
                <a14:hiddenLine xmlns:a14="http://schemas.microsoft.com/office/drawing/2010/main" w="12700" cap="flat" cmpd="sng">
                  <a:solidFill>
                    <a:srgbClr val="000000"/>
                  </a:solidFill>
                  <a:prstDash val="dash"/>
                  <a:round/>
                  <a:headEnd type="none" w="med" len="med"/>
                  <a:tailEnd type="none" w="med" len="med"/>
                </a14:hiddenLine>
              </a:ext>
            </a:extLst>
          </p:spPr>
          <p:txBody>
            <a:bodyPr/>
            <a:lstStyle/>
            <a:p>
              <a:endParaRPr lang="en-US" sz="1800"/>
            </a:p>
          </p:txBody>
        </p:sp>
        <p:sp>
          <p:nvSpPr>
            <p:cNvPr id="43" name="Freeform 53">
              <a:extLst>
                <a:ext uri="{FF2B5EF4-FFF2-40B4-BE49-F238E27FC236}">
                  <a16:creationId xmlns:a16="http://schemas.microsoft.com/office/drawing/2014/main" xmlns="" id="{B6C7A565-0FE5-4B56-9C6E-B79E1A3B94FC}"/>
                </a:ext>
              </a:extLst>
            </p:cNvPr>
            <p:cNvSpPr>
              <a:spLocks/>
            </p:cNvSpPr>
            <p:nvPr/>
          </p:nvSpPr>
          <p:spPr bwMode="invGray">
            <a:xfrm>
              <a:off x="4621" y="3923"/>
              <a:ext cx="164" cy="85"/>
            </a:xfrm>
            <a:custGeom>
              <a:avLst/>
              <a:gdLst>
                <a:gd name="T0" fmla="*/ 7 w 219"/>
                <a:gd name="T1" fmla="*/ 13 h 113"/>
                <a:gd name="T2" fmla="*/ 7 w 219"/>
                <a:gd name="T3" fmla="*/ 11 h 113"/>
                <a:gd name="T4" fmla="*/ 2 w 219"/>
                <a:gd name="T5" fmla="*/ 13 h 113"/>
                <a:gd name="T6" fmla="*/ 7 w 219"/>
                <a:gd name="T7" fmla="*/ 20 h 113"/>
                <a:gd name="T8" fmla="*/ 22 w 219"/>
                <a:gd name="T9" fmla="*/ 17 h 113"/>
                <a:gd name="T10" fmla="*/ 25 w 219"/>
                <a:gd name="T11" fmla="*/ 13 h 113"/>
                <a:gd name="T12" fmla="*/ 30 w 219"/>
                <a:gd name="T13" fmla="*/ 12 h 113"/>
                <a:gd name="T14" fmla="*/ 39 w 219"/>
                <a:gd name="T15" fmla="*/ 4 h 113"/>
                <a:gd name="T16" fmla="*/ 37 w 219"/>
                <a:gd name="T17" fmla="*/ 0 h 113"/>
                <a:gd name="T18" fmla="*/ 31 w 219"/>
                <a:gd name="T19" fmla="*/ 4 h 113"/>
                <a:gd name="T20" fmla="*/ 19 w 219"/>
                <a:gd name="T21" fmla="*/ 8 h 113"/>
                <a:gd name="T22" fmla="*/ 14 w 219"/>
                <a:gd name="T23" fmla="*/ 8 h 113"/>
                <a:gd name="T24" fmla="*/ 10 w 219"/>
                <a:gd name="T25" fmla="*/ 10 h 113"/>
                <a:gd name="T26" fmla="*/ 7 w 219"/>
                <a:gd name="T27" fmla="*/ 13 h 11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219" h="113">
                  <a:moveTo>
                    <a:pt x="47" y="73"/>
                  </a:moveTo>
                  <a:cubicBezTo>
                    <a:pt x="44" y="69"/>
                    <a:pt x="44" y="62"/>
                    <a:pt x="39" y="61"/>
                  </a:cubicBezTo>
                  <a:cubicBezTo>
                    <a:pt x="31" y="60"/>
                    <a:pt x="15" y="69"/>
                    <a:pt x="15" y="69"/>
                  </a:cubicBezTo>
                  <a:cubicBezTo>
                    <a:pt x="0" y="91"/>
                    <a:pt x="20" y="101"/>
                    <a:pt x="39" y="113"/>
                  </a:cubicBezTo>
                  <a:cubicBezTo>
                    <a:pt x="67" y="107"/>
                    <a:pt x="96" y="98"/>
                    <a:pt x="123" y="89"/>
                  </a:cubicBezTo>
                  <a:cubicBezTo>
                    <a:pt x="132" y="86"/>
                    <a:pt x="139" y="78"/>
                    <a:pt x="147" y="73"/>
                  </a:cubicBezTo>
                  <a:cubicBezTo>
                    <a:pt x="154" y="68"/>
                    <a:pt x="171" y="65"/>
                    <a:pt x="171" y="65"/>
                  </a:cubicBezTo>
                  <a:cubicBezTo>
                    <a:pt x="186" y="50"/>
                    <a:pt x="207" y="36"/>
                    <a:pt x="219" y="19"/>
                  </a:cubicBezTo>
                  <a:cubicBezTo>
                    <a:pt x="215" y="16"/>
                    <a:pt x="215" y="0"/>
                    <a:pt x="210" y="0"/>
                  </a:cubicBezTo>
                  <a:cubicBezTo>
                    <a:pt x="205" y="0"/>
                    <a:pt x="183" y="15"/>
                    <a:pt x="179" y="17"/>
                  </a:cubicBezTo>
                  <a:cubicBezTo>
                    <a:pt x="159" y="26"/>
                    <a:pt x="129" y="37"/>
                    <a:pt x="107" y="41"/>
                  </a:cubicBezTo>
                  <a:cubicBezTo>
                    <a:pt x="99" y="42"/>
                    <a:pt x="91" y="43"/>
                    <a:pt x="83" y="45"/>
                  </a:cubicBezTo>
                  <a:cubicBezTo>
                    <a:pt x="75" y="47"/>
                    <a:pt x="59" y="53"/>
                    <a:pt x="59" y="53"/>
                  </a:cubicBezTo>
                  <a:cubicBezTo>
                    <a:pt x="49" y="67"/>
                    <a:pt x="53" y="61"/>
                    <a:pt x="47" y="73"/>
                  </a:cubicBezTo>
                  <a:close/>
                </a:path>
              </a:pathLst>
            </a:custGeom>
            <a:solidFill>
              <a:srgbClr val="FEFEFE">
                <a:alpha val="30196"/>
              </a:srgbClr>
            </a:solidFill>
            <a:ln>
              <a:noFill/>
            </a:ln>
            <a:extLst>
              <a:ext uri="{91240B29-F687-4F45-9708-019B960494DF}">
                <a14:hiddenLine xmlns:a14="http://schemas.microsoft.com/office/drawing/2010/main" w="12700" cap="flat" cmpd="sng">
                  <a:solidFill>
                    <a:srgbClr val="000000"/>
                  </a:solidFill>
                  <a:prstDash val="dash"/>
                  <a:round/>
                  <a:headEnd type="none" w="med" len="med"/>
                  <a:tailEnd type="none" w="med" len="med"/>
                </a14:hiddenLine>
              </a:ext>
            </a:extLst>
          </p:spPr>
          <p:txBody>
            <a:bodyPr/>
            <a:lstStyle/>
            <a:p>
              <a:endParaRPr lang="en-US" sz="1800"/>
            </a:p>
          </p:txBody>
        </p:sp>
        <p:sp>
          <p:nvSpPr>
            <p:cNvPr id="44" name="Freeform 54">
              <a:extLst>
                <a:ext uri="{FF2B5EF4-FFF2-40B4-BE49-F238E27FC236}">
                  <a16:creationId xmlns:a16="http://schemas.microsoft.com/office/drawing/2014/main" xmlns="" id="{DBAD289D-F25D-4962-A690-DC77092489BC}"/>
                </a:ext>
              </a:extLst>
            </p:cNvPr>
            <p:cNvSpPr>
              <a:spLocks/>
            </p:cNvSpPr>
            <p:nvPr/>
          </p:nvSpPr>
          <p:spPr bwMode="invGray">
            <a:xfrm>
              <a:off x="4791" y="3873"/>
              <a:ext cx="104" cy="92"/>
            </a:xfrm>
            <a:custGeom>
              <a:avLst/>
              <a:gdLst>
                <a:gd name="T0" fmla="*/ 2 w 139"/>
                <a:gd name="T1" fmla="*/ 11 h 122"/>
                <a:gd name="T2" fmla="*/ 1 w 139"/>
                <a:gd name="T3" fmla="*/ 15 h 122"/>
                <a:gd name="T4" fmla="*/ 0 w 139"/>
                <a:gd name="T5" fmla="*/ 20 h 122"/>
                <a:gd name="T6" fmla="*/ 6 w 139"/>
                <a:gd name="T7" fmla="*/ 22 h 122"/>
                <a:gd name="T8" fmla="*/ 9 w 139"/>
                <a:gd name="T9" fmla="*/ 17 h 122"/>
                <a:gd name="T10" fmla="*/ 22 w 139"/>
                <a:gd name="T11" fmla="*/ 13 h 122"/>
                <a:gd name="T12" fmla="*/ 24 w 139"/>
                <a:gd name="T13" fmla="*/ 8 h 122"/>
                <a:gd name="T14" fmla="*/ 19 w 139"/>
                <a:gd name="T15" fmla="*/ 5 h 122"/>
                <a:gd name="T16" fmla="*/ 17 w 139"/>
                <a:gd name="T17" fmla="*/ 4 h 122"/>
                <a:gd name="T18" fmla="*/ 11 w 139"/>
                <a:gd name="T19" fmla="*/ 2 h 122"/>
                <a:gd name="T20" fmla="*/ 9 w 139"/>
                <a:gd name="T21" fmla="*/ 6 h 122"/>
                <a:gd name="T22" fmla="*/ 2 w 139"/>
                <a:gd name="T23" fmla="*/ 11 h 12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39" h="122">
                  <a:moveTo>
                    <a:pt x="12" y="60"/>
                  </a:moveTo>
                  <a:cubicBezTo>
                    <a:pt x="11" y="68"/>
                    <a:pt x="10" y="76"/>
                    <a:pt x="8" y="84"/>
                  </a:cubicBezTo>
                  <a:cubicBezTo>
                    <a:pt x="6" y="92"/>
                    <a:pt x="0" y="108"/>
                    <a:pt x="0" y="108"/>
                  </a:cubicBezTo>
                  <a:cubicBezTo>
                    <a:pt x="14" y="118"/>
                    <a:pt x="19" y="122"/>
                    <a:pt x="36" y="116"/>
                  </a:cubicBezTo>
                  <a:cubicBezTo>
                    <a:pt x="46" y="86"/>
                    <a:pt x="31" y="122"/>
                    <a:pt x="52" y="96"/>
                  </a:cubicBezTo>
                  <a:cubicBezTo>
                    <a:pt x="83" y="57"/>
                    <a:pt x="30" y="74"/>
                    <a:pt x="124" y="68"/>
                  </a:cubicBezTo>
                  <a:cubicBezTo>
                    <a:pt x="125" y="67"/>
                    <a:pt x="139" y="48"/>
                    <a:pt x="136" y="44"/>
                  </a:cubicBezTo>
                  <a:cubicBezTo>
                    <a:pt x="130" y="36"/>
                    <a:pt x="120" y="33"/>
                    <a:pt x="112" y="28"/>
                  </a:cubicBezTo>
                  <a:cubicBezTo>
                    <a:pt x="108" y="25"/>
                    <a:pt x="100" y="20"/>
                    <a:pt x="100" y="20"/>
                  </a:cubicBezTo>
                  <a:cubicBezTo>
                    <a:pt x="89" y="4"/>
                    <a:pt x="92" y="0"/>
                    <a:pt x="64" y="12"/>
                  </a:cubicBezTo>
                  <a:cubicBezTo>
                    <a:pt x="57" y="15"/>
                    <a:pt x="55" y="30"/>
                    <a:pt x="52" y="36"/>
                  </a:cubicBezTo>
                  <a:cubicBezTo>
                    <a:pt x="46" y="49"/>
                    <a:pt x="26" y="60"/>
                    <a:pt x="12" y="60"/>
                  </a:cubicBezTo>
                  <a:close/>
                </a:path>
              </a:pathLst>
            </a:custGeom>
            <a:solidFill>
              <a:srgbClr val="FEFEFE">
                <a:alpha val="30196"/>
              </a:srgbClr>
            </a:solidFill>
            <a:ln>
              <a:noFill/>
            </a:ln>
            <a:extLst>
              <a:ext uri="{91240B29-F687-4F45-9708-019B960494DF}">
                <a14:hiddenLine xmlns:a14="http://schemas.microsoft.com/office/drawing/2010/main" w="12700" cap="flat" cmpd="sng">
                  <a:solidFill>
                    <a:srgbClr val="000000"/>
                  </a:solidFill>
                  <a:prstDash val="dash"/>
                  <a:round/>
                  <a:headEnd type="none" w="med" len="med"/>
                  <a:tailEnd type="none" w="med" len="med"/>
                </a14:hiddenLine>
              </a:ext>
            </a:extLst>
          </p:spPr>
          <p:txBody>
            <a:bodyPr/>
            <a:lstStyle/>
            <a:p>
              <a:endParaRPr lang="en-US" sz="1800"/>
            </a:p>
          </p:txBody>
        </p:sp>
        <p:sp>
          <p:nvSpPr>
            <p:cNvPr id="45" name="Freeform 55">
              <a:extLst>
                <a:ext uri="{FF2B5EF4-FFF2-40B4-BE49-F238E27FC236}">
                  <a16:creationId xmlns:a16="http://schemas.microsoft.com/office/drawing/2014/main" xmlns="" id="{ADA58286-6076-4FB0-9046-BBEB4E15E41B}"/>
                </a:ext>
              </a:extLst>
            </p:cNvPr>
            <p:cNvSpPr>
              <a:spLocks/>
            </p:cNvSpPr>
            <p:nvPr/>
          </p:nvSpPr>
          <p:spPr bwMode="invGray">
            <a:xfrm>
              <a:off x="4846" y="3832"/>
              <a:ext cx="37" cy="26"/>
            </a:xfrm>
            <a:custGeom>
              <a:avLst/>
              <a:gdLst>
                <a:gd name="T0" fmla="*/ 6 w 49"/>
                <a:gd name="T1" fmla="*/ 0 h 35"/>
                <a:gd name="T2" fmla="*/ 2 w 49"/>
                <a:gd name="T3" fmla="*/ 1 h 35"/>
                <a:gd name="T4" fmla="*/ 5 w 49"/>
                <a:gd name="T5" fmla="*/ 5 h 35"/>
                <a:gd name="T6" fmla="*/ 8 w 49"/>
                <a:gd name="T7" fmla="*/ 4 h 35"/>
                <a:gd name="T8" fmla="*/ 6 w 49"/>
                <a:gd name="T9" fmla="*/ 0 h 3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9" h="35">
                  <a:moveTo>
                    <a:pt x="29" y="0"/>
                  </a:moveTo>
                  <a:cubicBezTo>
                    <a:pt x="25" y="12"/>
                    <a:pt x="19" y="7"/>
                    <a:pt x="8" y="11"/>
                  </a:cubicBezTo>
                  <a:cubicBezTo>
                    <a:pt x="0" y="23"/>
                    <a:pt x="14" y="34"/>
                    <a:pt x="24" y="35"/>
                  </a:cubicBezTo>
                  <a:cubicBezTo>
                    <a:pt x="30" y="34"/>
                    <a:pt x="33" y="28"/>
                    <a:pt x="39" y="26"/>
                  </a:cubicBezTo>
                  <a:cubicBezTo>
                    <a:pt x="49" y="22"/>
                    <a:pt x="29" y="3"/>
                    <a:pt x="29" y="0"/>
                  </a:cubicBezTo>
                  <a:close/>
                </a:path>
              </a:pathLst>
            </a:custGeom>
            <a:solidFill>
              <a:srgbClr val="FEFEFE">
                <a:alpha val="30196"/>
              </a:srgbClr>
            </a:solidFill>
            <a:ln>
              <a:noFill/>
            </a:ln>
            <a:extLst>
              <a:ext uri="{91240B29-F687-4F45-9708-019B960494DF}">
                <a14:hiddenLine xmlns:a14="http://schemas.microsoft.com/office/drawing/2010/main" w="12700" cap="flat" cmpd="sng">
                  <a:solidFill>
                    <a:srgbClr val="000000"/>
                  </a:solidFill>
                  <a:prstDash val="dash"/>
                  <a:round/>
                  <a:headEnd type="none" w="med" len="med"/>
                  <a:tailEnd type="none" w="med" len="med"/>
                </a14:hiddenLine>
              </a:ext>
            </a:extLst>
          </p:spPr>
          <p:txBody>
            <a:bodyPr/>
            <a:lstStyle/>
            <a:p>
              <a:endParaRPr lang="en-US" sz="1800"/>
            </a:p>
          </p:txBody>
        </p:sp>
        <p:sp>
          <p:nvSpPr>
            <p:cNvPr id="46" name="Freeform 56">
              <a:extLst>
                <a:ext uri="{FF2B5EF4-FFF2-40B4-BE49-F238E27FC236}">
                  <a16:creationId xmlns:a16="http://schemas.microsoft.com/office/drawing/2014/main" xmlns="" id="{7A243B43-2D5F-423B-96A3-0A57BA10A2E1}"/>
                </a:ext>
              </a:extLst>
            </p:cNvPr>
            <p:cNvSpPr>
              <a:spLocks/>
            </p:cNvSpPr>
            <p:nvPr/>
          </p:nvSpPr>
          <p:spPr bwMode="invGray">
            <a:xfrm>
              <a:off x="3123" y="3346"/>
              <a:ext cx="123" cy="201"/>
            </a:xfrm>
            <a:custGeom>
              <a:avLst/>
              <a:gdLst>
                <a:gd name="T0" fmla="*/ 23 w 164"/>
                <a:gd name="T1" fmla="*/ 0 h 268"/>
                <a:gd name="T2" fmla="*/ 19 w 164"/>
                <a:gd name="T3" fmla="*/ 5 h 268"/>
                <a:gd name="T4" fmla="*/ 17 w 164"/>
                <a:gd name="T5" fmla="*/ 11 h 268"/>
                <a:gd name="T6" fmla="*/ 6 w 164"/>
                <a:gd name="T7" fmla="*/ 15 h 268"/>
                <a:gd name="T8" fmla="*/ 5 w 164"/>
                <a:gd name="T9" fmla="*/ 17 h 268"/>
                <a:gd name="T10" fmla="*/ 3 w 164"/>
                <a:gd name="T11" fmla="*/ 18 h 268"/>
                <a:gd name="T12" fmla="*/ 4 w 164"/>
                <a:gd name="T13" fmla="*/ 24 h 268"/>
                <a:gd name="T14" fmla="*/ 5 w 164"/>
                <a:gd name="T15" fmla="*/ 29 h 268"/>
                <a:gd name="T16" fmla="*/ 0 w 164"/>
                <a:gd name="T17" fmla="*/ 36 h 268"/>
                <a:gd name="T18" fmla="*/ 5 w 164"/>
                <a:gd name="T19" fmla="*/ 47 h 268"/>
                <a:gd name="T20" fmla="*/ 10 w 164"/>
                <a:gd name="T21" fmla="*/ 48 h 268"/>
                <a:gd name="T22" fmla="*/ 17 w 164"/>
                <a:gd name="T23" fmla="*/ 39 h 268"/>
                <a:gd name="T24" fmla="*/ 19 w 164"/>
                <a:gd name="T25" fmla="*/ 35 h 268"/>
                <a:gd name="T26" fmla="*/ 23 w 164"/>
                <a:gd name="T27" fmla="*/ 21 h 268"/>
                <a:gd name="T28" fmla="*/ 25 w 164"/>
                <a:gd name="T29" fmla="*/ 14 h 268"/>
                <a:gd name="T30" fmla="*/ 29 w 164"/>
                <a:gd name="T31" fmla="*/ 13 h 268"/>
                <a:gd name="T32" fmla="*/ 23 w 164"/>
                <a:gd name="T33" fmla="*/ 0 h 26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64" h="268">
                  <a:moveTo>
                    <a:pt x="128" y="0"/>
                  </a:moveTo>
                  <a:cubicBezTo>
                    <a:pt x="123" y="16"/>
                    <a:pt x="120" y="23"/>
                    <a:pt x="104" y="28"/>
                  </a:cubicBezTo>
                  <a:cubicBezTo>
                    <a:pt x="102" y="35"/>
                    <a:pt x="97" y="57"/>
                    <a:pt x="88" y="64"/>
                  </a:cubicBezTo>
                  <a:cubicBezTo>
                    <a:pt x="75" y="75"/>
                    <a:pt x="51" y="74"/>
                    <a:pt x="36" y="84"/>
                  </a:cubicBezTo>
                  <a:cubicBezTo>
                    <a:pt x="33" y="88"/>
                    <a:pt x="32" y="93"/>
                    <a:pt x="28" y="96"/>
                  </a:cubicBezTo>
                  <a:cubicBezTo>
                    <a:pt x="25" y="99"/>
                    <a:pt x="17" y="96"/>
                    <a:pt x="16" y="100"/>
                  </a:cubicBezTo>
                  <a:cubicBezTo>
                    <a:pt x="14" y="110"/>
                    <a:pt x="18" y="121"/>
                    <a:pt x="20" y="132"/>
                  </a:cubicBezTo>
                  <a:cubicBezTo>
                    <a:pt x="22" y="140"/>
                    <a:pt x="28" y="156"/>
                    <a:pt x="28" y="156"/>
                  </a:cubicBezTo>
                  <a:cubicBezTo>
                    <a:pt x="13" y="166"/>
                    <a:pt x="6" y="183"/>
                    <a:pt x="0" y="200"/>
                  </a:cubicBezTo>
                  <a:cubicBezTo>
                    <a:pt x="3" y="210"/>
                    <a:pt x="19" y="254"/>
                    <a:pt x="28" y="260"/>
                  </a:cubicBezTo>
                  <a:cubicBezTo>
                    <a:pt x="35" y="264"/>
                    <a:pt x="52" y="268"/>
                    <a:pt x="52" y="268"/>
                  </a:cubicBezTo>
                  <a:cubicBezTo>
                    <a:pt x="85" y="261"/>
                    <a:pt x="79" y="244"/>
                    <a:pt x="88" y="216"/>
                  </a:cubicBezTo>
                  <a:cubicBezTo>
                    <a:pt x="91" y="207"/>
                    <a:pt x="99" y="200"/>
                    <a:pt x="104" y="192"/>
                  </a:cubicBezTo>
                  <a:cubicBezTo>
                    <a:pt x="116" y="174"/>
                    <a:pt x="121" y="136"/>
                    <a:pt x="128" y="116"/>
                  </a:cubicBezTo>
                  <a:cubicBezTo>
                    <a:pt x="131" y="108"/>
                    <a:pt x="134" y="79"/>
                    <a:pt x="140" y="76"/>
                  </a:cubicBezTo>
                  <a:cubicBezTo>
                    <a:pt x="147" y="72"/>
                    <a:pt x="156" y="73"/>
                    <a:pt x="164" y="72"/>
                  </a:cubicBezTo>
                  <a:cubicBezTo>
                    <a:pt x="158" y="19"/>
                    <a:pt x="161" y="33"/>
                    <a:pt x="128" y="0"/>
                  </a:cubicBezTo>
                  <a:close/>
                </a:path>
              </a:pathLst>
            </a:custGeom>
            <a:solidFill>
              <a:srgbClr val="FEFEFE">
                <a:alpha val="30196"/>
              </a:srgbClr>
            </a:solidFill>
            <a:ln>
              <a:noFill/>
            </a:ln>
            <a:extLst>
              <a:ext uri="{91240B29-F687-4F45-9708-019B960494DF}">
                <a14:hiddenLine xmlns:a14="http://schemas.microsoft.com/office/drawing/2010/main" w="12700" cap="flat" cmpd="sng">
                  <a:solidFill>
                    <a:srgbClr val="000000"/>
                  </a:solidFill>
                  <a:prstDash val="dash"/>
                  <a:round/>
                  <a:headEnd type="none" w="med" len="med"/>
                  <a:tailEnd type="none" w="med" len="med"/>
                </a14:hiddenLine>
              </a:ext>
            </a:extLst>
          </p:spPr>
          <p:txBody>
            <a:bodyPr/>
            <a:lstStyle/>
            <a:p>
              <a:endParaRPr lang="en-US" sz="1800"/>
            </a:p>
          </p:txBody>
        </p:sp>
        <p:sp>
          <p:nvSpPr>
            <p:cNvPr id="47" name="Freeform 57">
              <a:extLst>
                <a:ext uri="{FF2B5EF4-FFF2-40B4-BE49-F238E27FC236}">
                  <a16:creationId xmlns:a16="http://schemas.microsoft.com/office/drawing/2014/main" xmlns="" id="{7E72687B-3F2C-467A-9AB2-36EA7695642D}"/>
                </a:ext>
              </a:extLst>
            </p:cNvPr>
            <p:cNvSpPr>
              <a:spLocks/>
            </p:cNvSpPr>
            <p:nvPr/>
          </p:nvSpPr>
          <p:spPr bwMode="invGray">
            <a:xfrm>
              <a:off x="3655" y="3034"/>
              <a:ext cx="49" cy="61"/>
            </a:xfrm>
            <a:custGeom>
              <a:avLst/>
              <a:gdLst>
                <a:gd name="T0" fmla="*/ 5 w 66"/>
                <a:gd name="T1" fmla="*/ 0 h 81"/>
                <a:gd name="T2" fmla="*/ 4 w 66"/>
                <a:gd name="T3" fmla="*/ 11 h 81"/>
                <a:gd name="T4" fmla="*/ 5 w 66"/>
                <a:gd name="T5" fmla="*/ 14 h 81"/>
                <a:gd name="T6" fmla="*/ 7 w 66"/>
                <a:gd name="T7" fmla="*/ 15 h 81"/>
                <a:gd name="T8" fmla="*/ 10 w 66"/>
                <a:gd name="T9" fmla="*/ 14 h 81"/>
                <a:gd name="T10" fmla="*/ 5 w 66"/>
                <a:gd name="T11" fmla="*/ 0 h 8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6" h="81">
                  <a:moveTo>
                    <a:pt x="29" y="0"/>
                  </a:moveTo>
                  <a:cubicBezTo>
                    <a:pt x="0" y="10"/>
                    <a:pt x="20" y="38"/>
                    <a:pt x="25" y="60"/>
                  </a:cubicBezTo>
                  <a:cubicBezTo>
                    <a:pt x="26" y="65"/>
                    <a:pt x="26" y="72"/>
                    <a:pt x="29" y="76"/>
                  </a:cubicBezTo>
                  <a:cubicBezTo>
                    <a:pt x="32" y="79"/>
                    <a:pt x="37" y="79"/>
                    <a:pt x="41" y="80"/>
                  </a:cubicBezTo>
                  <a:cubicBezTo>
                    <a:pt x="46" y="79"/>
                    <a:pt x="55" y="81"/>
                    <a:pt x="57" y="76"/>
                  </a:cubicBezTo>
                  <a:cubicBezTo>
                    <a:pt x="66" y="53"/>
                    <a:pt x="45" y="16"/>
                    <a:pt x="29" y="0"/>
                  </a:cubicBezTo>
                  <a:close/>
                </a:path>
              </a:pathLst>
            </a:custGeom>
            <a:solidFill>
              <a:srgbClr val="FEFEFE">
                <a:alpha val="30196"/>
              </a:srgbClr>
            </a:solidFill>
            <a:ln>
              <a:noFill/>
            </a:ln>
            <a:extLst>
              <a:ext uri="{91240B29-F687-4F45-9708-019B960494DF}">
                <a14:hiddenLine xmlns:a14="http://schemas.microsoft.com/office/drawing/2010/main" w="12700" cap="flat" cmpd="sng">
                  <a:solidFill>
                    <a:srgbClr val="000000"/>
                  </a:solidFill>
                  <a:prstDash val="dash"/>
                  <a:round/>
                  <a:headEnd type="none" w="med" len="med"/>
                  <a:tailEnd type="none" w="med" len="med"/>
                </a14:hiddenLine>
              </a:ext>
            </a:extLst>
          </p:spPr>
          <p:txBody>
            <a:bodyPr/>
            <a:lstStyle/>
            <a:p>
              <a:endParaRPr lang="en-US" sz="1800"/>
            </a:p>
          </p:txBody>
        </p:sp>
        <p:sp>
          <p:nvSpPr>
            <p:cNvPr id="48" name="Freeform 58">
              <a:extLst>
                <a:ext uri="{FF2B5EF4-FFF2-40B4-BE49-F238E27FC236}">
                  <a16:creationId xmlns:a16="http://schemas.microsoft.com/office/drawing/2014/main" xmlns="" id="{D0D1CC2D-1DE1-407C-A5E6-7AAD007CF565}"/>
                </a:ext>
              </a:extLst>
            </p:cNvPr>
            <p:cNvSpPr>
              <a:spLocks/>
            </p:cNvSpPr>
            <p:nvPr/>
          </p:nvSpPr>
          <p:spPr bwMode="invGray">
            <a:xfrm>
              <a:off x="3988" y="3100"/>
              <a:ext cx="111" cy="183"/>
            </a:xfrm>
            <a:custGeom>
              <a:avLst/>
              <a:gdLst>
                <a:gd name="T0" fmla="*/ 17 w 148"/>
                <a:gd name="T1" fmla="*/ 0 h 244"/>
                <a:gd name="T2" fmla="*/ 11 w 148"/>
                <a:gd name="T3" fmla="*/ 15 h 244"/>
                <a:gd name="T4" fmla="*/ 6 w 148"/>
                <a:gd name="T5" fmla="*/ 17 h 244"/>
                <a:gd name="T6" fmla="*/ 2 w 148"/>
                <a:gd name="T7" fmla="*/ 20 h 244"/>
                <a:gd name="T8" fmla="*/ 8 w 148"/>
                <a:gd name="T9" fmla="*/ 34 h 244"/>
                <a:gd name="T10" fmla="*/ 10 w 148"/>
                <a:gd name="T11" fmla="*/ 40 h 244"/>
                <a:gd name="T12" fmla="*/ 11 w 148"/>
                <a:gd name="T13" fmla="*/ 42 h 244"/>
                <a:gd name="T14" fmla="*/ 15 w 148"/>
                <a:gd name="T15" fmla="*/ 44 h 244"/>
                <a:gd name="T16" fmla="*/ 17 w 148"/>
                <a:gd name="T17" fmla="*/ 35 h 244"/>
                <a:gd name="T18" fmla="*/ 23 w 148"/>
                <a:gd name="T19" fmla="*/ 30 h 244"/>
                <a:gd name="T20" fmla="*/ 20 w 148"/>
                <a:gd name="T21" fmla="*/ 13 h 244"/>
                <a:gd name="T22" fmla="*/ 25 w 148"/>
                <a:gd name="T23" fmla="*/ 8 h 244"/>
                <a:gd name="T24" fmla="*/ 20 w 148"/>
                <a:gd name="T25" fmla="*/ 4 h 244"/>
                <a:gd name="T26" fmla="*/ 17 w 148"/>
                <a:gd name="T27" fmla="*/ 0 h 24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48" h="244">
                  <a:moveTo>
                    <a:pt x="96" y="0"/>
                  </a:moveTo>
                  <a:cubicBezTo>
                    <a:pt x="86" y="29"/>
                    <a:pt x="70" y="55"/>
                    <a:pt x="60" y="84"/>
                  </a:cubicBezTo>
                  <a:cubicBezTo>
                    <a:pt x="57" y="92"/>
                    <a:pt x="43" y="87"/>
                    <a:pt x="36" y="92"/>
                  </a:cubicBezTo>
                  <a:cubicBezTo>
                    <a:pt x="28" y="97"/>
                    <a:pt x="12" y="108"/>
                    <a:pt x="12" y="108"/>
                  </a:cubicBezTo>
                  <a:cubicBezTo>
                    <a:pt x="0" y="144"/>
                    <a:pt x="30" y="158"/>
                    <a:pt x="40" y="188"/>
                  </a:cubicBezTo>
                  <a:cubicBezTo>
                    <a:pt x="44" y="200"/>
                    <a:pt x="45" y="213"/>
                    <a:pt x="52" y="224"/>
                  </a:cubicBezTo>
                  <a:cubicBezTo>
                    <a:pt x="55" y="228"/>
                    <a:pt x="56" y="233"/>
                    <a:pt x="60" y="236"/>
                  </a:cubicBezTo>
                  <a:cubicBezTo>
                    <a:pt x="67" y="240"/>
                    <a:pt x="84" y="244"/>
                    <a:pt x="84" y="244"/>
                  </a:cubicBezTo>
                  <a:cubicBezTo>
                    <a:pt x="111" y="235"/>
                    <a:pt x="103" y="218"/>
                    <a:pt x="96" y="196"/>
                  </a:cubicBezTo>
                  <a:cubicBezTo>
                    <a:pt x="100" y="183"/>
                    <a:pt x="124" y="168"/>
                    <a:pt x="124" y="168"/>
                  </a:cubicBezTo>
                  <a:cubicBezTo>
                    <a:pt x="148" y="132"/>
                    <a:pt x="123" y="101"/>
                    <a:pt x="112" y="68"/>
                  </a:cubicBezTo>
                  <a:cubicBezTo>
                    <a:pt x="140" y="59"/>
                    <a:pt x="133" y="68"/>
                    <a:pt x="140" y="48"/>
                  </a:cubicBezTo>
                  <a:cubicBezTo>
                    <a:pt x="136" y="35"/>
                    <a:pt x="112" y="20"/>
                    <a:pt x="112" y="20"/>
                  </a:cubicBezTo>
                  <a:cubicBezTo>
                    <a:pt x="102" y="5"/>
                    <a:pt x="107" y="11"/>
                    <a:pt x="96" y="0"/>
                  </a:cubicBezTo>
                  <a:close/>
                </a:path>
              </a:pathLst>
            </a:custGeom>
            <a:solidFill>
              <a:srgbClr val="FEFEFE">
                <a:alpha val="30196"/>
              </a:srgbClr>
            </a:solidFill>
            <a:ln>
              <a:noFill/>
            </a:ln>
            <a:extLst>
              <a:ext uri="{91240B29-F687-4F45-9708-019B960494DF}">
                <a14:hiddenLine xmlns:a14="http://schemas.microsoft.com/office/drawing/2010/main" w="12700" cap="flat" cmpd="sng">
                  <a:solidFill>
                    <a:srgbClr val="000000"/>
                  </a:solidFill>
                  <a:prstDash val="dash"/>
                  <a:round/>
                  <a:headEnd type="none" w="med" len="med"/>
                  <a:tailEnd type="none" w="med" len="med"/>
                </a14:hiddenLine>
              </a:ext>
            </a:extLst>
          </p:spPr>
          <p:txBody>
            <a:bodyPr/>
            <a:lstStyle/>
            <a:p>
              <a:endParaRPr lang="en-US" sz="1800"/>
            </a:p>
          </p:txBody>
        </p:sp>
        <p:sp>
          <p:nvSpPr>
            <p:cNvPr id="49" name="Freeform 59">
              <a:extLst>
                <a:ext uri="{FF2B5EF4-FFF2-40B4-BE49-F238E27FC236}">
                  <a16:creationId xmlns:a16="http://schemas.microsoft.com/office/drawing/2014/main" xmlns="" id="{FD818D74-78F4-4FAB-873A-8126F1077839}"/>
                </a:ext>
              </a:extLst>
            </p:cNvPr>
            <p:cNvSpPr>
              <a:spLocks/>
            </p:cNvSpPr>
            <p:nvPr/>
          </p:nvSpPr>
          <p:spPr bwMode="invGray">
            <a:xfrm>
              <a:off x="3894" y="3043"/>
              <a:ext cx="72" cy="137"/>
            </a:xfrm>
            <a:custGeom>
              <a:avLst/>
              <a:gdLst>
                <a:gd name="T0" fmla="*/ 8 w 96"/>
                <a:gd name="T1" fmla="*/ 1 h 183"/>
                <a:gd name="T2" fmla="*/ 10 w 96"/>
                <a:gd name="T3" fmla="*/ 5 h 183"/>
                <a:gd name="T4" fmla="*/ 11 w 96"/>
                <a:gd name="T5" fmla="*/ 10 h 183"/>
                <a:gd name="T6" fmla="*/ 11 w 96"/>
                <a:gd name="T7" fmla="*/ 16 h 183"/>
                <a:gd name="T8" fmla="*/ 13 w 96"/>
                <a:gd name="T9" fmla="*/ 19 h 183"/>
                <a:gd name="T10" fmla="*/ 13 w 96"/>
                <a:gd name="T11" fmla="*/ 22 h 183"/>
                <a:gd name="T12" fmla="*/ 11 w 96"/>
                <a:gd name="T13" fmla="*/ 16 h 183"/>
                <a:gd name="T14" fmla="*/ 6 w 96"/>
                <a:gd name="T15" fmla="*/ 13 h 183"/>
                <a:gd name="T16" fmla="*/ 2 w 96"/>
                <a:gd name="T17" fmla="*/ 14 h 183"/>
                <a:gd name="T18" fmla="*/ 2 w 96"/>
                <a:gd name="T19" fmla="*/ 18 h 183"/>
                <a:gd name="T20" fmla="*/ 8 w 96"/>
                <a:gd name="T21" fmla="*/ 20 h 183"/>
                <a:gd name="T22" fmla="*/ 11 w 96"/>
                <a:gd name="T23" fmla="*/ 24 h 183"/>
                <a:gd name="T24" fmla="*/ 13 w 96"/>
                <a:gd name="T25" fmla="*/ 24 h 183"/>
                <a:gd name="T26" fmla="*/ 14 w 96"/>
                <a:gd name="T27" fmla="*/ 26 h 183"/>
                <a:gd name="T28" fmla="*/ 17 w 96"/>
                <a:gd name="T29" fmla="*/ 31 h 183"/>
                <a:gd name="T30" fmla="*/ 15 w 96"/>
                <a:gd name="T31" fmla="*/ 22 h 183"/>
                <a:gd name="T32" fmla="*/ 15 w 96"/>
                <a:gd name="T33" fmla="*/ 16 h 183"/>
                <a:gd name="T34" fmla="*/ 13 w 96"/>
                <a:gd name="T35" fmla="*/ 10 h 183"/>
                <a:gd name="T36" fmla="*/ 11 w 96"/>
                <a:gd name="T37" fmla="*/ 7 h 183"/>
                <a:gd name="T38" fmla="*/ 11 w 96"/>
                <a:gd name="T39" fmla="*/ 3 h 183"/>
                <a:gd name="T40" fmla="*/ 8 w 96"/>
                <a:gd name="T41" fmla="*/ 1 h 18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96" h="183">
                  <a:moveTo>
                    <a:pt x="48" y="2"/>
                  </a:moveTo>
                  <a:cubicBezTo>
                    <a:pt x="47" y="4"/>
                    <a:pt x="49" y="25"/>
                    <a:pt x="51" y="35"/>
                  </a:cubicBezTo>
                  <a:cubicBezTo>
                    <a:pt x="53" y="45"/>
                    <a:pt x="58" y="53"/>
                    <a:pt x="60" y="62"/>
                  </a:cubicBezTo>
                  <a:cubicBezTo>
                    <a:pt x="62" y="71"/>
                    <a:pt x="61" y="85"/>
                    <a:pt x="62" y="92"/>
                  </a:cubicBezTo>
                  <a:cubicBezTo>
                    <a:pt x="63" y="99"/>
                    <a:pt x="67" y="99"/>
                    <a:pt x="68" y="105"/>
                  </a:cubicBezTo>
                  <a:cubicBezTo>
                    <a:pt x="69" y="111"/>
                    <a:pt x="73" y="128"/>
                    <a:pt x="71" y="126"/>
                  </a:cubicBezTo>
                  <a:cubicBezTo>
                    <a:pt x="69" y="124"/>
                    <a:pt x="63" y="101"/>
                    <a:pt x="57" y="93"/>
                  </a:cubicBezTo>
                  <a:cubicBezTo>
                    <a:pt x="51" y="85"/>
                    <a:pt x="44" y="80"/>
                    <a:pt x="35" y="78"/>
                  </a:cubicBezTo>
                  <a:cubicBezTo>
                    <a:pt x="26" y="76"/>
                    <a:pt x="10" y="79"/>
                    <a:pt x="5" y="83"/>
                  </a:cubicBezTo>
                  <a:cubicBezTo>
                    <a:pt x="0" y="87"/>
                    <a:pt x="2" y="97"/>
                    <a:pt x="8" y="102"/>
                  </a:cubicBezTo>
                  <a:cubicBezTo>
                    <a:pt x="14" y="107"/>
                    <a:pt x="33" y="109"/>
                    <a:pt x="41" y="114"/>
                  </a:cubicBezTo>
                  <a:cubicBezTo>
                    <a:pt x="49" y="119"/>
                    <a:pt x="52" y="132"/>
                    <a:pt x="57" y="135"/>
                  </a:cubicBezTo>
                  <a:cubicBezTo>
                    <a:pt x="62" y="138"/>
                    <a:pt x="68" y="133"/>
                    <a:pt x="71" y="135"/>
                  </a:cubicBezTo>
                  <a:cubicBezTo>
                    <a:pt x="74" y="137"/>
                    <a:pt x="74" y="143"/>
                    <a:pt x="78" y="150"/>
                  </a:cubicBezTo>
                  <a:cubicBezTo>
                    <a:pt x="82" y="157"/>
                    <a:pt x="96" y="183"/>
                    <a:pt x="96" y="179"/>
                  </a:cubicBezTo>
                  <a:cubicBezTo>
                    <a:pt x="96" y="175"/>
                    <a:pt x="84" y="140"/>
                    <a:pt x="81" y="126"/>
                  </a:cubicBezTo>
                  <a:cubicBezTo>
                    <a:pt x="78" y="112"/>
                    <a:pt x="82" y="104"/>
                    <a:pt x="80" y="93"/>
                  </a:cubicBezTo>
                  <a:cubicBezTo>
                    <a:pt x="78" y="82"/>
                    <a:pt x="74" y="72"/>
                    <a:pt x="71" y="63"/>
                  </a:cubicBezTo>
                  <a:cubicBezTo>
                    <a:pt x="68" y="54"/>
                    <a:pt x="65" y="48"/>
                    <a:pt x="63" y="41"/>
                  </a:cubicBezTo>
                  <a:cubicBezTo>
                    <a:pt x="61" y="34"/>
                    <a:pt x="59" y="26"/>
                    <a:pt x="57" y="20"/>
                  </a:cubicBezTo>
                  <a:cubicBezTo>
                    <a:pt x="55" y="14"/>
                    <a:pt x="49" y="0"/>
                    <a:pt x="48" y="2"/>
                  </a:cubicBezTo>
                  <a:close/>
                </a:path>
              </a:pathLst>
            </a:custGeom>
            <a:solidFill>
              <a:srgbClr val="FEFEFE">
                <a:alpha val="30196"/>
              </a:srgbClr>
            </a:solidFill>
            <a:ln>
              <a:noFill/>
            </a:ln>
            <a:extLst>
              <a:ext uri="{91240B29-F687-4F45-9708-019B960494DF}">
                <a14:hiddenLine xmlns:a14="http://schemas.microsoft.com/office/drawing/2010/main" w="12700" cap="flat" cmpd="sng">
                  <a:solidFill>
                    <a:srgbClr val="000000"/>
                  </a:solidFill>
                  <a:prstDash val="dash"/>
                  <a:round/>
                  <a:headEnd type="none" w="med" len="med"/>
                  <a:tailEnd type="none" w="med" len="med"/>
                </a14:hiddenLine>
              </a:ext>
            </a:extLst>
          </p:spPr>
          <p:txBody>
            <a:bodyPr/>
            <a:lstStyle/>
            <a:p>
              <a:endParaRPr lang="en-US" sz="1800"/>
            </a:p>
          </p:txBody>
        </p:sp>
        <p:sp>
          <p:nvSpPr>
            <p:cNvPr id="50" name="Freeform 60">
              <a:extLst>
                <a:ext uri="{FF2B5EF4-FFF2-40B4-BE49-F238E27FC236}">
                  <a16:creationId xmlns:a16="http://schemas.microsoft.com/office/drawing/2014/main" xmlns="" id="{B266D4F2-E3FF-4D08-A983-AB5CFD2E14A1}"/>
                </a:ext>
              </a:extLst>
            </p:cNvPr>
            <p:cNvSpPr>
              <a:spLocks/>
            </p:cNvSpPr>
            <p:nvPr/>
          </p:nvSpPr>
          <p:spPr bwMode="invGray">
            <a:xfrm>
              <a:off x="3943" y="3153"/>
              <a:ext cx="40" cy="131"/>
            </a:xfrm>
            <a:custGeom>
              <a:avLst/>
              <a:gdLst>
                <a:gd name="T0" fmla="*/ 1 w 54"/>
                <a:gd name="T1" fmla="*/ 0 h 175"/>
                <a:gd name="T2" fmla="*/ 0 w 54"/>
                <a:gd name="T3" fmla="*/ 4 h 175"/>
                <a:gd name="T4" fmla="*/ 1 w 54"/>
                <a:gd name="T5" fmla="*/ 9 h 175"/>
                <a:gd name="T6" fmla="*/ 3 w 54"/>
                <a:gd name="T7" fmla="*/ 16 h 175"/>
                <a:gd name="T8" fmla="*/ 5 w 54"/>
                <a:gd name="T9" fmla="*/ 23 h 175"/>
                <a:gd name="T10" fmla="*/ 9 w 54"/>
                <a:gd name="T11" fmla="*/ 31 h 175"/>
                <a:gd name="T12" fmla="*/ 7 w 54"/>
                <a:gd name="T13" fmla="*/ 20 h 175"/>
                <a:gd name="T14" fmla="*/ 5 w 54"/>
                <a:gd name="T15" fmla="*/ 16 h 175"/>
                <a:gd name="T16" fmla="*/ 5 w 54"/>
                <a:gd name="T17" fmla="*/ 10 h 175"/>
                <a:gd name="T18" fmla="*/ 4 w 54"/>
                <a:gd name="T19" fmla="*/ 7 h 175"/>
                <a:gd name="T20" fmla="*/ 3 w 54"/>
                <a:gd name="T21" fmla="*/ 7 h 175"/>
                <a:gd name="T22" fmla="*/ 1 w 54"/>
                <a:gd name="T23" fmla="*/ 0 h 17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4" h="175">
                  <a:moveTo>
                    <a:pt x="6" y="0"/>
                  </a:moveTo>
                  <a:lnTo>
                    <a:pt x="0" y="25"/>
                  </a:lnTo>
                  <a:cubicBezTo>
                    <a:pt x="3" y="48"/>
                    <a:pt x="3" y="40"/>
                    <a:pt x="9" y="54"/>
                  </a:cubicBezTo>
                  <a:cubicBezTo>
                    <a:pt x="10" y="66"/>
                    <a:pt x="12" y="83"/>
                    <a:pt x="18" y="94"/>
                  </a:cubicBezTo>
                  <a:cubicBezTo>
                    <a:pt x="21" y="109"/>
                    <a:pt x="25" y="117"/>
                    <a:pt x="34" y="129"/>
                  </a:cubicBezTo>
                  <a:cubicBezTo>
                    <a:pt x="35" y="143"/>
                    <a:pt x="35" y="171"/>
                    <a:pt x="54" y="175"/>
                  </a:cubicBezTo>
                  <a:cubicBezTo>
                    <a:pt x="52" y="133"/>
                    <a:pt x="53" y="141"/>
                    <a:pt x="40" y="115"/>
                  </a:cubicBezTo>
                  <a:cubicBezTo>
                    <a:pt x="39" y="108"/>
                    <a:pt x="37" y="100"/>
                    <a:pt x="34" y="93"/>
                  </a:cubicBezTo>
                  <a:cubicBezTo>
                    <a:pt x="33" y="82"/>
                    <a:pt x="30" y="72"/>
                    <a:pt x="28" y="61"/>
                  </a:cubicBezTo>
                  <a:cubicBezTo>
                    <a:pt x="28" y="58"/>
                    <a:pt x="28" y="50"/>
                    <a:pt x="25" y="46"/>
                  </a:cubicBezTo>
                  <a:cubicBezTo>
                    <a:pt x="22" y="43"/>
                    <a:pt x="16" y="37"/>
                    <a:pt x="16" y="37"/>
                  </a:cubicBezTo>
                  <a:cubicBezTo>
                    <a:pt x="14" y="25"/>
                    <a:pt x="13" y="9"/>
                    <a:pt x="6" y="0"/>
                  </a:cubicBezTo>
                  <a:close/>
                </a:path>
              </a:pathLst>
            </a:custGeom>
            <a:solidFill>
              <a:srgbClr val="FEFEFE">
                <a:alpha val="30196"/>
              </a:srgbClr>
            </a:solidFill>
            <a:ln>
              <a:noFill/>
            </a:ln>
            <a:extLst>
              <a:ext uri="{91240B29-F687-4F45-9708-019B960494DF}">
                <a14:hiddenLine xmlns:a14="http://schemas.microsoft.com/office/drawing/2010/main" w="12700" cap="flat" cmpd="sng">
                  <a:solidFill>
                    <a:srgbClr val="000000"/>
                  </a:solidFill>
                  <a:prstDash val="dash"/>
                  <a:round/>
                  <a:headEnd type="none" w="med" len="med"/>
                  <a:tailEnd type="none" w="med" len="med"/>
                </a14:hiddenLine>
              </a:ext>
            </a:extLst>
          </p:spPr>
          <p:txBody>
            <a:bodyPr/>
            <a:lstStyle/>
            <a:p>
              <a:endParaRPr lang="en-US" sz="1800"/>
            </a:p>
          </p:txBody>
        </p:sp>
        <p:sp>
          <p:nvSpPr>
            <p:cNvPr id="51" name="Freeform 61">
              <a:extLst>
                <a:ext uri="{FF2B5EF4-FFF2-40B4-BE49-F238E27FC236}">
                  <a16:creationId xmlns:a16="http://schemas.microsoft.com/office/drawing/2014/main" xmlns="" id="{708F5F27-EA08-4FA7-8C1B-C49991910337}"/>
                </a:ext>
              </a:extLst>
            </p:cNvPr>
            <p:cNvSpPr>
              <a:spLocks/>
            </p:cNvSpPr>
            <p:nvPr/>
          </p:nvSpPr>
          <p:spPr bwMode="invGray">
            <a:xfrm>
              <a:off x="3988" y="3290"/>
              <a:ext cx="65" cy="54"/>
            </a:xfrm>
            <a:custGeom>
              <a:avLst/>
              <a:gdLst>
                <a:gd name="T0" fmla="*/ 2 w 86"/>
                <a:gd name="T1" fmla="*/ 0 h 73"/>
                <a:gd name="T2" fmla="*/ 2 w 86"/>
                <a:gd name="T3" fmla="*/ 5 h 73"/>
                <a:gd name="T4" fmla="*/ 5 w 86"/>
                <a:gd name="T5" fmla="*/ 7 h 73"/>
                <a:gd name="T6" fmla="*/ 8 w 86"/>
                <a:gd name="T7" fmla="*/ 8 h 73"/>
                <a:gd name="T8" fmla="*/ 11 w 86"/>
                <a:gd name="T9" fmla="*/ 10 h 73"/>
                <a:gd name="T10" fmla="*/ 14 w 86"/>
                <a:gd name="T11" fmla="*/ 11 h 73"/>
                <a:gd name="T12" fmla="*/ 16 w 86"/>
                <a:gd name="T13" fmla="*/ 12 h 73"/>
                <a:gd name="T14" fmla="*/ 13 w 86"/>
                <a:gd name="T15" fmla="*/ 7 h 73"/>
                <a:gd name="T16" fmla="*/ 11 w 86"/>
                <a:gd name="T17" fmla="*/ 4 h 73"/>
                <a:gd name="T18" fmla="*/ 6 w 86"/>
                <a:gd name="T19" fmla="*/ 4 h 73"/>
                <a:gd name="T20" fmla="*/ 5 w 86"/>
                <a:gd name="T21" fmla="*/ 3 h 73"/>
                <a:gd name="T22" fmla="*/ 2 w 86"/>
                <a:gd name="T23" fmla="*/ 0 h 73"/>
                <a:gd name="T24" fmla="*/ 2 w 86"/>
                <a:gd name="T25" fmla="*/ 0 h 7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86" h="73">
                  <a:moveTo>
                    <a:pt x="2" y="0"/>
                  </a:moveTo>
                  <a:cubicBezTo>
                    <a:pt x="3" y="17"/>
                    <a:pt x="0" y="23"/>
                    <a:pt x="8" y="34"/>
                  </a:cubicBezTo>
                  <a:cubicBezTo>
                    <a:pt x="10" y="43"/>
                    <a:pt x="14" y="42"/>
                    <a:pt x="23" y="43"/>
                  </a:cubicBezTo>
                  <a:cubicBezTo>
                    <a:pt x="30" y="47"/>
                    <a:pt x="40" y="48"/>
                    <a:pt x="48" y="49"/>
                  </a:cubicBezTo>
                  <a:cubicBezTo>
                    <a:pt x="53" y="51"/>
                    <a:pt x="57" y="54"/>
                    <a:pt x="62" y="57"/>
                  </a:cubicBezTo>
                  <a:cubicBezTo>
                    <a:pt x="66" y="62"/>
                    <a:pt x="68" y="64"/>
                    <a:pt x="74" y="66"/>
                  </a:cubicBezTo>
                  <a:cubicBezTo>
                    <a:pt x="78" y="72"/>
                    <a:pt x="79" y="73"/>
                    <a:pt x="86" y="69"/>
                  </a:cubicBezTo>
                  <a:cubicBezTo>
                    <a:pt x="83" y="53"/>
                    <a:pt x="80" y="52"/>
                    <a:pt x="72" y="39"/>
                  </a:cubicBezTo>
                  <a:cubicBezTo>
                    <a:pt x="68" y="34"/>
                    <a:pt x="63" y="22"/>
                    <a:pt x="63" y="22"/>
                  </a:cubicBezTo>
                  <a:cubicBezTo>
                    <a:pt x="52" y="26"/>
                    <a:pt x="48" y="26"/>
                    <a:pt x="36" y="24"/>
                  </a:cubicBezTo>
                  <a:cubicBezTo>
                    <a:pt x="24" y="15"/>
                    <a:pt x="43" y="29"/>
                    <a:pt x="24" y="19"/>
                  </a:cubicBezTo>
                  <a:cubicBezTo>
                    <a:pt x="15" y="15"/>
                    <a:pt x="16" y="2"/>
                    <a:pt x="6" y="0"/>
                  </a:cubicBezTo>
                  <a:cubicBezTo>
                    <a:pt x="1" y="4"/>
                    <a:pt x="2" y="5"/>
                    <a:pt x="2" y="0"/>
                  </a:cubicBezTo>
                  <a:close/>
                </a:path>
              </a:pathLst>
            </a:custGeom>
            <a:solidFill>
              <a:srgbClr val="FEFEFE">
                <a:alpha val="30196"/>
              </a:srgbClr>
            </a:solidFill>
            <a:ln>
              <a:noFill/>
            </a:ln>
            <a:extLst>
              <a:ext uri="{91240B29-F687-4F45-9708-019B960494DF}">
                <a14:hiddenLine xmlns:a14="http://schemas.microsoft.com/office/drawing/2010/main" w="12700" cap="flat" cmpd="sng">
                  <a:solidFill>
                    <a:srgbClr val="000000"/>
                  </a:solidFill>
                  <a:prstDash val="dash"/>
                  <a:round/>
                  <a:headEnd type="none" w="med" len="med"/>
                  <a:tailEnd type="none" w="med" len="med"/>
                </a14:hiddenLine>
              </a:ext>
            </a:extLst>
          </p:spPr>
          <p:txBody>
            <a:bodyPr/>
            <a:lstStyle/>
            <a:p>
              <a:endParaRPr lang="en-US" sz="1800"/>
            </a:p>
          </p:txBody>
        </p:sp>
        <p:sp>
          <p:nvSpPr>
            <p:cNvPr id="52" name="Freeform 62">
              <a:extLst>
                <a:ext uri="{FF2B5EF4-FFF2-40B4-BE49-F238E27FC236}">
                  <a16:creationId xmlns:a16="http://schemas.microsoft.com/office/drawing/2014/main" xmlns="" id="{A1E65C83-EE1C-4D15-82DF-7AC0EC9C26EC}"/>
                </a:ext>
              </a:extLst>
            </p:cNvPr>
            <p:cNvSpPr>
              <a:spLocks/>
            </p:cNvSpPr>
            <p:nvPr/>
          </p:nvSpPr>
          <p:spPr bwMode="invGray">
            <a:xfrm>
              <a:off x="4092" y="3195"/>
              <a:ext cx="83" cy="117"/>
            </a:xfrm>
            <a:custGeom>
              <a:avLst/>
              <a:gdLst>
                <a:gd name="T0" fmla="*/ 17 w 111"/>
                <a:gd name="T1" fmla="*/ 0 h 156"/>
                <a:gd name="T2" fmla="*/ 13 w 111"/>
                <a:gd name="T3" fmla="*/ 2 h 156"/>
                <a:gd name="T4" fmla="*/ 4 w 111"/>
                <a:gd name="T5" fmla="*/ 3 h 156"/>
                <a:gd name="T6" fmla="*/ 2 w 111"/>
                <a:gd name="T7" fmla="*/ 6 h 156"/>
                <a:gd name="T8" fmla="*/ 1 w 111"/>
                <a:gd name="T9" fmla="*/ 11 h 156"/>
                <a:gd name="T10" fmla="*/ 2 w 111"/>
                <a:gd name="T11" fmla="*/ 14 h 156"/>
                <a:gd name="T12" fmla="*/ 1 w 111"/>
                <a:gd name="T13" fmla="*/ 17 h 156"/>
                <a:gd name="T14" fmla="*/ 2 w 111"/>
                <a:gd name="T15" fmla="*/ 20 h 156"/>
                <a:gd name="T16" fmla="*/ 4 w 111"/>
                <a:gd name="T17" fmla="*/ 23 h 156"/>
                <a:gd name="T18" fmla="*/ 2 w 111"/>
                <a:gd name="T19" fmla="*/ 26 h 156"/>
                <a:gd name="T20" fmla="*/ 4 w 111"/>
                <a:gd name="T21" fmla="*/ 29 h 156"/>
                <a:gd name="T22" fmla="*/ 7 w 111"/>
                <a:gd name="T23" fmla="*/ 26 h 156"/>
                <a:gd name="T24" fmla="*/ 9 w 111"/>
                <a:gd name="T25" fmla="*/ 17 h 156"/>
                <a:gd name="T26" fmla="*/ 10 w 111"/>
                <a:gd name="T27" fmla="*/ 23 h 156"/>
                <a:gd name="T28" fmla="*/ 12 w 111"/>
                <a:gd name="T29" fmla="*/ 26 h 156"/>
                <a:gd name="T30" fmla="*/ 10 w 111"/>
                <a:gd name="T31" fmla="*/ 20 h 156"/>
                <a:gd name="T32" fmla="*/ 12 w 111"/>
                <a:gd name="T33" fmla="*/ 13 h 156"/>
                <a:gd name="T34" fmla="*/ 12 w 111"/>
                <a:gd name="T35" fmla="*/ 10 h 156"/>
                <a:gd name="T36" fmla="*/ 9 w 111"/>
                <a:gd name="T37" fmla="*/ 11 h 156"/>
                <a:gd name="T38" fmla="*/ 5 w 111"/>
                <a:gd name="T39" fmla="*/ 10 h 156"/>
                <a:gd name="T40" fmla="*/ 7 w 111"/>
                <a:gd name="T41" fmla="*/ 6 h 156"/>
                <a:gd name="T42" fmla="*/ 10 w 111"/>
                <a:gd name="T43" fmla="*/ 6 h 156"/>
                <a:gd name="T44" fmla="*/ 13 w 111"/>
                <a:gd name="T45" fmla="*/ 8 h 156"/>
                <a:gd name="T46" fmla="*/ 17 w 111"/>
                <a:gd name="T47" fmla="*/ 6 h 156"/>
                <a:gd name="T48" fmla="*/ 19 w 111"/>
                <a:gd name="T49" fmla="*/ 3 h 156"/>
                <a:gd name="T50" fmla="*/ 17 w 111"/>
                <a:gd name="T51" fmla="*/ 0 h 15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11" h="156">
                  <a:moveTo>
                    <a:pt x="98" y="0"/>
                  </a:moveTo>
                  <a:cubicBezTo>
                    <a:pt x="75" y="2"/>
                    <a:pt x="87" y="8"/>
                    <a:pt x="75" y="10"/>
                  </a:cubicBezTo>
                  <a:cubicBezTo>
                    <a:pt x="72" y="10"/>
                    <a:pt x="25" y="3"/>
                    <a:pt x="23" y="15"/>
                  </a:cubicBezTo>
                  <a:cubicBezTo>
                    <a:pt x="25" y="26"/>
                    <a:pt x="23" y="27"/>
                    <a:pt x="14" y="33"/>
                  </a:cubicBezTo>
                  <a:cubicBezTo>
                    <a:pt x="15" y="43"/>
                    <a:pt x="20" y="54"/>
                    <a:pt x="11" y="61"/>
                  </a:cubicBezTo>
                  <a:cubicBezTo>
                    <a:pt x="8" y="68"/>
                    <a:pt x="10" y="69"/>
                    <a:pt x="14" y="75"/>
                  </a:cubicBezTo>
                  <a:cubicBezTo>
                    <a:pt x="16" y="84"/>
                    <a:pt x="12" y="86"/>
                    <a:pt x="3" y="88"/>
                  </a:cubicBezTo>
                  <a:cubicBezTo>
                    <a:pt x="1" y="99"/>
                    <a:pt x="0" y="106"/>
                    <a:pt x="14" y="109"/>
                  </a:cubicBezTo>
                  <a:cubicBezTo>
                    <a:pt x="21" y="112"/>
                    <a:pt x="20" y="118"/>
                    <a:pt x="23" y="124"/>
                  </a:cubicBezTo>
                  <a:cubicBezTo>
                    <a:pt x="25" y="133"/>
                    <a:pt x="23" y="139"/>
                    <a:pt x="15" y="144"/>
                  </a:cubicBezTo>
                  <a:cubicBezTo>
                    <a:pt x="17" y="150"/>
                    <a:pt x="18" y="153"/>
                    <a:pt x="24" y="156"/>
                  </a:cubicBezTo>
                  <a:cubicBezTo>
                    <a:pt x="31" y="154"/>
                    <a:pt x="36" y="148"/>
                    <a:pt x="42" y="144"/>
                  </a:cubicBezTo>
                  <a:cubicBezTo>
                    <a:pt x="41" y="128"/>
                    <a:pt x="33" y="103"/>
                    <a:pt x="50" y="93"/>
                  </a:cubicBezTo>
                  <a:cubicBezTo>
                    <a:pt x="52" y="105"/>
                    <a:pt x="46" y="116"/>
                    <a:pt x="56" y="126"/>
                  </a:cubicBezTo>
                  <a:cubicBezTo>
                    <a:pt x="57" y="134"/>
                    <a:pt x="58" y="141"/>
                    <a:pt x="65" y="145"/>
                  </a:cubicBezTo>
                  <a:cubicBezTo>
                    <a:pt x="70" y="134"/>
                    <a:pt x="64" y="123"/>
                    <a:pt x="62" y="112"/>
                  </a:cubicBezTo>
                  <a:cubicBezTo>
                    <a:pt x="65" y="97"/>
                    <a:pt x="55" y="81"/>
                    <a:pt x="72" y="73"/>
                  </a:cubicBezTo>
                  <a:cubicBezTo>
                    <a:pt x="79" y="64"/>
                    <a:pt x="75" y="59"/>
                    <a:pt x="69" y="51"/>
                  </a:cubicBezTo>
                  <a:cubicBezTo>
                    <a:pt x="61" y="52"/>
                    <a:pt x="61" y="56"/>
                    <a:pt x="54" y="60"/>
                  </a:cubicBezTo>
                  <a:cubicBezTo>
                    <a:pt x="37" y="57"/>
                    <a:pt x="43" y="60"/>
                    <a:pt x="35" y="54"/>
                  </a:cubicBezTo>
                  <a:cubicBezTo>
                    <a:pt x="31" y="45"/>
                    <a:pt x="28" y="39"/>
                    <a:pt x="41" y="36"/>
                  </a:cubicBezTo>
                  <a:cubicBezTo>
                    <a:pt x="49" y="32"/>
                    <a:pt x="53" y="33"/>
                    <a:pt x="62" y="34"/>
                  </a:cubicBezTo>
                  <a:cubicBezTo>
                    <a:pt x="67" y="36"/>
                    <a:pt x="73" y="36"/>
                    <a:pt x="78" y="39"/>
                  </a:cubicBezTo>
                  <a:cubicBezTo>
                    <a:pt x="85" y="36"/>
                    <a:pt x="90" y="31"/>
                    <a:pt x="98" y="30"/>
                  </a:cubicBezTo>
                  <a:cubicBezTo>
                    <a:pt x="104" y="26"/>
                    <a:pt x="107" y="19"/>
                    <a:pt x="111" y="13"/>
                  </a:cubicBezTo>
                  <a:cubicBezTo>
                    <a:pt x="107" y="8"/>
                    <a:pt x="102" y="4"/>
                    <a:pt x="98" y="0"/>
                  </a:cubicBezTo>
                  <a:close/>
                </a:path>
              </a:pathLst>
            </a:custGeom>
            <a:solidFill>
              <a:srgbClr val="FEFEFE">
                <a:alpha val="30196"/>
              </a:srgbClr>
            </a:solidFill>
            <a:ln>
              <a:noFill/>
            </a:ln>
            <a:extLst>
              <a:ext uri="{91240B29-F687-4F45-9708-019B960494DF}">
                <a14:hiddenLine xmlns:a14="http://schemas.microsoft.com/office/drawing/2010/main" w="12700" cap="flat" cmpd="sng">
                  <a:solidFill>
                    <a:srgbClr val="000000"/>
                  </a:solidFill>
                  <a:prstDash val="dash"/>
                  <a:round/>
                  <a:headEnd type="none" w="med" len="med"/>
                  <a:tailEnd type="none" w="med" len="med"/>
                </a14:hiddenLine>
              </a:ext>
            </a:extLst>
          </p:spPr>
          <p:txBody>
            <a:bodyPr/>
            <a:lstStyle/>
            <a:p>
              <a:endParaRPr lang="en-US" sz="1800"/>
            </a:p>
          </p:txBody>
        </p:sp>
        <p:sp>
          <p:nvSpPr>
            <p:cNvPr id="53" name="Freeform 63">
              <a:extLst>
                <a:ext uri="{FF2B5EF4-FFF2-40B4-BE49-F238E27FC236}">
                  <a16:creationId xmlns:a16="http://schemas.microsoft.com/office/drawing/2014/main" xmlns="" id="{C8B9E113-0BA4-4895-B0F3-54BA5593D0B3}"/>
                </a:ext>
              </a:extLst>
            </p:cNvPr>
            <p:cNvSpPr>
              <a:spLocks/>
            </p:cNvSpPr>
            <p:nvPr/>
          </p:nvSpPr>
          <p:spPr bwMode="invGray">
            <a:xfrm>
              <a:off x="4064" y="2777"/>
              <a:ext cx="22" cy="71"/>
            </a:xfrm>
            <a:custGeom>
              <a:avLst/>
              <a:gdLst>
                <a:gd name="T0" fmla="*/ 2 w 30"/>
                <a:gd name="T1" fmla="*/ 0 h 94"/>
                <a:gd name="T2" fmla="*/ 0 w 30"/>
                <a:gd name="T3" fmla="*/ 3 h 94"/>
                <a:gd name="T4" fmla="*/ 1 w 30"/>
                <a:gd name="T5" fmla="*/ 7 h 94"/>
                <a:gd name="T6" fmla="*/ 1 w 30"/>
                <a:gd name="T7" fmla="*/ 11 h 94"/>
                <a:gd name="T8" fmla="*/ 3 w 30"/>
                <a:gd name="T9" fmla="*/ 17 h 94"/>
                <a:gd name="T10" fmla="*/ 5 w 30"/>
                <a:gd name="T11" fmla="*/ 15 h 94"/>
                <a:gd name="T12" fmla="*/ 4 w 30"/>
                <a:gd name="T13" fmla="*/ 11 h 94"/>
                <a:gd name="T14" fmla="*/ 2 w 30"/>
                <a:gd name="T15" fmla="*/ 0 h 94"/>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30" h="94">
                  <a:moveTo>
                    <a:pt x="12" y="0"/>
                  </a:moveTo>
                  <a:cubicBezTo>
                    <a:pt x="9" y="6"/>
                    <a:pt x="4" y="11"/>
                    <a:pt x="0" y="16"/>
                  </a:cubicBezTo>
                  <a:cubicBezTo>
                    <a:pt x="1" y="23"/>
                    <a:pt x="3" y="30"/>
                    <a:pt x="6" y="37"/>
                  </a:cubicBezTo>
                  <a:cubicBezTo>
                    <a:pt x="3" y="45"/>
                    <a:pt x="4" y="53"/>
                    <a:pt x="1" y="61"/>
                  </a:cubicBezTo>
                  <a:cubicBezTo>
                    <a:pt x="3" y="81"/>
                    <a:pt x="2" y="83"/>
                    <a:pt x="16" y="94"/>
                  </a:cubicBezTo>
                  <a:cubicBezTo>
                    <a:pt x="24" y="92"/>
                    <a:pt x="27" y="90"/>
                    <a:pt x="30" y="82"/>
                  </a:cubicBezTo>
                  <a:cubicBezTo>
                    <a:pt x="28" y="73"/>
                    <a:pt x="26" y="69"/>
                    <a:pt x="22" y="61"/>
                  </a:cubicBezTo>
                  <a:cubicBezTo>
                    <a:pt x="19" y="40"/>
                    <a:pt x="18" y="20"/>
                    <a:pt x="12" y="0"/>
                  </a:cubicBezTo>
                  <a:close/>
                </a:path>
              </a:pathLst>
            </a:custGeom>
            <a:solidFill>
              <a:srgbClr val="FEFEFE">
                <a:alpha val="30196"/>
              </a:srgbClr>
            </a:solidFill>
            <a:ln>
              <a:noFill/>
            </a:ln>
            <a:extLst>
              <a:ext uri="{91240B29-F687-4F45-9708-019B960494DF}">
                <a14:hiddenLine xmlns:a14="http://schemas.microsoft.com/office/drawing/2010/main" w="12700" cap="flat" cmpd="sng">
                  <a:solidFill>
                    <a:srgbClr val="000000"/>
                  </a:solidFill>
                  <a:prstDash val="dash"/>
                  <a:round/>
                  <a:headEnd type="none" w="med" len="med"/>
                  <a:tailEnd type="none" w="med" len="med"/>
                </a14:hiddenLine>
              </a:ext>
            </a:extLst>
          </p:spPr>
          <p:txBody>
            <a:bodyPr/>
            <a:lstStyle/>
            <a:p>
              <a:endParaRPr lang="en-US" sz="1800"/>
            </a:p>
          </p:txBody>
        </p:sp>
        <p:sp>
          <p:nvSpPr>
            <p:cNvPr id="54" name="Freeform 64">
              <a:extLst>
                <a:ext uri="{FF2B5EF4-FFF2-40B4-BE49-F238E27FC236}">
                  <a16:creationId xmlns:a16="http://schemas.microsoft.com/office/drawing/2014/main" xmlns="" id="{3D59FFBE-F3AC-4732-B979-6A24150EA197}"/>
                </a:ext>
              </a:extLst>
            </p:cNvPr>
            <p:cNvSpPr>
              <a:spLocks/>
            </p:cNvSpPr>
            <p:nvPr/>
          </p:nvSpPr>
          <p:spPr bwMode="invGray">
            <a:xfrm>
              <a:off x="4078" y="2896"/>
              <a:ext cx="61" cy="118"/>
            </a:xfrm>
            <a:custGeom>
              <a:avLst/>
              <a:gdLst>
                <a:gd name="T0" fmla="*/ 2 w 81"/>
                <a:gd name="T1" fmla="*/ 1 h 158"/>
                <a:gd name="T2" fmla="*/ 0 w 81"/>
                <a:gd name="T3" fmla="*/ 3 h 158"/>
                <a:gd name="T4" fmla="*/ 2 w 81"/>
                <a:gd name="T5" fmla="*/ 9 h 158"/>
                <a:gd name="T6" fmla="*/ 2 w 81"/>
                <a:gd name="T7" fmla="*/ 19 h 158"/>
                <a:gd name="T8" fmla="*/ 4 w 81"/>
                <a:gd name="T9" fmla="*/ 18 h 158"/>
                <a:gd name="T10" fmla="*/ 4 w 81"/>
                <a:gd name="T11" fmla="*/ 20 h 158"/>
                <a:gd name="T12" fmla="*/ 6 w 81"/>
                <a:gd name="T13" fmla="*/ 21 h 158"/>
                <a:gd name="T14" fmla="*/ 8 w 81"/>
                <a:gd name="T15" fmla="*/ 24 h 158"/>
                <a:gd name="T16" fmla="*/ 8 w 81"/>
                <a:gd name="T17" fmla="*/ 22 h 158"/>
                <a:gd name="T18" fmla="*/ 12 w 81"/>
                <a:gd name="T19" fmla="*/ 23 h 158"/>
                <a:gd name="T20" fmla="*/ 11 w 81"/>
                <a:gd name="T21" fmla="*/ 19 h 158"/>
                <a:gd name="T22" fmla="*/ 8 w 81"/>
                <a:gd name="T23" fmla="*/ 18 h 158"/>
                <a:gd name="T24" fmla="*/ 8 w 81"/>
                <a:gd name="T25" fmla="*/ 16 h 158"/>
                <a:gd name="T26" fmla="*/ 6 w 81"/>
                <a:gd name="T27" fmla="*/ 13 h 158"/>
                <a:gd name="T28" fmla="*/ 8 w 81"/>
                <a:gd name="T29" fmla="*/ 9 h 158"/>
                <a:gd name="T30" fmla="*/ 6 w 81"/>
                <a:gd name="T31" fmla="*/ 5 h 158"/>
                <a:gd name="T32" fmla="*/ 8 w 81"/>
                <a:gd name="T33" fmla="*/ 3 h 158"/>
                <a:gd name="T34" fmla="*/ 6 w 81"/>
                <a:gd name="T35" fmla="*/ 1 h 158"/>
                <a:gd name="T36" fmla="*/ 4 w 81"/>
                <a:gd name="T37" fmla="*/ 1 h 158"/>
                <a:gd name="T38" fmla="*/ 2 w 81"/>
                <a:gd name="T39" fmla="*/ 1 h 15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81" h="158">
                  <a:moveTo>
                    <a:pt x="12" y="2"/>
                  </a:moveTo>
                  <a:cubicBezTo>
                    <a:pt x="8" y="8"/>
                    <a:pt x="3" y="13"/>
                    <a:pt x="0" y="20"/>
                  </a:cubicBezTo>
                  <a:cubicBezTo>
                    <a:pt x="5" y="31"/>
                    <a:pt x="6" y="35"/>
                    <a:pt x="8" y="49"/>
                  </a:cubicBezTo>
                  <a:cubicBezTo>
                    <a:pt x="7" y="69"/>
                    <a:pt x="4" y="87"/>
                    <a:pt x="6" y="107"/>
                  </a:cubicBezTo>
                  <a:cubicBezTo>
                    <a:pt x="8" y="106"/>
                    <a:pt x="14" y="101"/>
                    <a:pt x="17" y="103"/>
                  </a:cubicBezTo>
                  <a:cubicBezTo>
                    <a:pt x="20" y="105"/>
                    <a:pt x="17" y="112"/>
                    <a:pt x="20" y="115"/>
                  </a:cubicBezTo>
                  <a:cubicBezTo>
                    <a:pt x="22" y="118"/>
                    <a:pt x="29" y="122"/>
                    <a:pt x="29" y="122"/>
                  </a:cubicBezTo>
                  <a:cubicBezTo>
                    <a:pt x="29" y="133"/>
                    <a:pt x="27" y="158"/>
                    <a:pt x="38" y="140"/>
                  </a:cubicBezTo>
                  <a:cubicBezTo>
                    <a:pt x="39" y="133"/>
                    <a:pt x="41" y="131"/>
                    <a:pt x="48" y="128"/>
                  </a:cubicBezTo>
                  <a:cubicBezTo>
                    <a:pt x="55" y="130"/>
                    <a:pt x="59" y="133"/>
                    <a:pt x="65" y="134"/>
                  </a:cubicBezTo>
                  <a:cubicBezTo>
                    <a:pt x="81" y="131"/>
                    <a:pt x="76" y="112"/>
                    <a:pt x="63" y="109"/>
                  </a:cubicBezTo>
                  <a:cubicBezTo>
                    <a:pt x="58" y="107"/>
                    <a:pt x="53" y="106"/>
                    <a:pt x="48" y="104"/>
                  </a:cubicBezTo>
                  <a:cubicBezTo>
                    <a:pt x="45" y="100"/>
                    <a:pt x="42" y="95"/>
                    <a:pt x="39" y="91"/>
                  </a:cubicBezTo>
                  <a:cubicBezTo>
                    <a:pt x="38" y="85"/>
                    <a:pt x="36" y="79"/>
                    <a:pt x="33" y="73"/>
                  </a:cubicBezTo>
                  <a:cubicBezTo>
                    <a:pt x="31" y="64"/>
                    <a:pt x="33" y="58"/>
                    <a:pt x="41" y="53"/>
                  </a:cubicBezTo>
                  <a:cubicBezTo>
                    <a:pt x="48" y="44"/>
                    <a:pt x="47" y="38"/>
                    <a:pt x="35" y="35"/>
                  </a:cubicBezTo>
                  <a:cubicBezTo>
                    <a:pt x="36" y="28"/>
                    <a:pt x="39" y="26"/>
                    <a:pt x="42" y="20"/>
                  </a:cubicBezTo>
                  <a:cubicBezTo>
                    <a:pt x="41" y="13"/>
                    <a:pt x="35" y="8"/>
                    <a:pt x="29" y="4"/>
                  </a:cubicBezTo>
                  <a:cubicBezTo>
                    <a:pt x="25" y="9"/>
                    <a:pt x="23" y="13"/>
                    <a:pt x="18" y="7"/>
                  </a:cubicBezTo>
                  <a:cubicBezTo>
                    <a:pt x="17" y="0"/>
                    <a:pt x="19" y="2"/>
                    <a:pt x="12" y="2"/>
                  </a:cubicBezTo>
                  <a:close/>
                </a:path>
              </a:pathLst>
            </a:custGeom>
            <a:solidFill>
              <a:srgbClr val="FEFEFE">
                <a:alpha val="30196"/>
              </a:srgbClr>
            </a:solidFill>
            <a:ln>
              <a:noFill/>
            </a:ln>
            <a:extLst>
              <a:ext uri="{91240B29-F687-4F45-9708-019B960494DF}">
                <a14:hiddenLine xmlns:a14="http://schemas.microsoft.com/office/drawing/2010/main" w="12700" cap="flat" cmpd="sng">
                  <a:solidFill>
                    <a:srgbClr val="000000"/>
                  </a:solidFill>
                  <a:prstDash val="dash"/>
                  <a:round/>
                  <a:headEnd type="none" w="med" len="med"/>
                  <a:tailEnd type="none" w="med" len="med"/>
                </a14:hiddenLine>
              </a:ext>
            </a:extLst>
          </p:spPr>
          <p:txBody>
            <a:bodyPr/>
            <a:lstStyle/>
            <a:p>
              <a:endParaRPr lang="en-US" sz="1800"/>
            </a:p>
          </p:txBody>
        </p:sp>
        <p:sp>
          <p:nvSpPr>
            <p:cNvPr id="55" name="Freeform 65">
              <a:extLst>
                <a:ext uri="{FF2B5EF4-FFF2-40B4-BE49-F238E27FC236}">
                  <a16:creationId xmlns:a16="http://schemas.microsoft.com/office/drawing/2014/main" xmlns="" id="{6838AA81-21D0-4E5C-AD60-0A2E025A6DE5}"/>
                </a:ext>
              </a:extLst>
            </p:cNvPr>
            <p:cNvSpPr>
              <a:spLocks/>
            </p:cNvSpPr>
            <p:nvPr/>
          </p:nvSpPr>
          <p:spPr bwMode="invGray">
            <a:xfrm>
              <a:off x="4121" y="3052"/>
              <a:ext cx="64" cy="79"/>
            </a:xfrm>
            <a:custGeom>
              <a:avLst/>
              <a:gdLst>
                <a:gd name="T0" fmla="*/ 10 w 85"/>
                <a:gd name="T1" fmla="*/ 0 h 105"/>
                <a:gd name="T2" fmla="*/ 8 w 85"/>
                <a:gd name="T3" fmla="*/ 4 h 105"/>
                <a:gd name="T4" fmla="*/ 6 w 85"/>
                <a:gd name="T5" fmla="*/ 6 h 105"/>
                <a:gd name="T6" fmla="*/ 3 w 85"/>
                <a:gd name="T7" fmla="*/ 6 h 105"/>
                <a:gd name="T8" fmla="*/ 2 w 85"/>
                <a:gd name="T9" fmla="*/ 8 h 105"/>
                <a:gd name="T10" fmla="*/ 2 w 85"/>
                <a:gd name="T11" fmla="*/ 14 h 105"/>
                <a:gd name="T12" fmla="*/ 3 w 85"/>
                <a:gd name="T13" fmla="*/ 13 h 105"/>
                <a:gd name="T14" fmla="*/ 5 w 85"/>
                <a:gd name="T15" fmla="*/ 11 h 105"/>
                <a:gd name="T16" fmla="*/ 6 w 85"/>
                <a:gd name="T17" fmla="*/ 13 h 105"/>
                <a:gd name="T18" fmla="*/ 11 w 85"/>
                <a:gd name="T19" fmla="*/ 18 h 105"/>
                <a:gd name="T20" fmla="*/ 13 w 85"/>
                <a:gd name="T21" fmla="*/ 13 h 105"/>
                <a:gd name="T22" fmla="*/ 15 w 85"/>
                <a:gd name="T23" fmla="*/ 13 h 105"/>
                <a:gd name="T24" fmla="*/ 14 w 85"/>
                <a:gd name="T25" fmla="*/ 8 h 105"/>
                <a:gd name="T26" fmla="*/ 10 w 85"/>
                <a:gd name="T27" fmla="*/ 0 h 105"/>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85" h="105">
                  <a:moveTo>
                    <a:pt x="52" y="0"/>
                  </a:moveTo>
                  <a:cubicBezTo>
                    <a:pt x="50" y="6"/>
                    <a:pt x="47" y="12"/>
                    <a:pt x="44" y="18"/>
                  </a:cubicBezTo>
                  <a:cubicBezTo>
                    <a:pt x="43" y="28"/>
                    <a:pt x="42" y="28"/>
                    <a:pt x="32" y="30"/>
                  </a:cubicBezTo>
                  <a:cubicBezTo>
                    <a:pt x="27" y="33"/>
                    <a:pt x="21" y="33"/>
                    <a:pt x="16" y="35"/>
                  </a:cubicBezTo>
                  <a:cubicBezTo>
                    <a:pt x="13" y="39"/>
                    <a:pt x="11" y="44"/>
                    <a:pt x="8" y="48"/>
                  </a:cubicBezTo>
                  <a:cubicBezTo>
                    <a:pt x="4" y="66"/>
                    <a:pt x="0" y="42"/>
                    <a:pt x="4" y="74"/>
                  </a:cubicBezTo>
                  <a:cubicBezTo>
                    <a:pt x="7" y="73"/>
                    <a:pt x="10" y="73"/>
                    <a:pt x="13" y="71"/>
                  </a:cubicBezTo>
                  <a:cubicBezTo>
                    <a:pt x="19" y="67"/>
                    <a:pt x="17" y="64"/>
                    <a:pt x="25" y="62"/>
                  </a:cubicBezTo>
                  <a:cubicBezTo>
                    <a:pt x="32" y="59"/>
                    <a:pt x="31" y="64"/>
                    <a:pt x="34" y="69"/>
                  </a:cubicBezTo>
                  <a:cubicBezTo>
                    <a:pt x="37" y="82"/>
                    <a:pt x="44" y="96"/>
                    <a:pt x="58" y="99"/>
                  </a:cubicBezTo>
                  <a:cubicBezTo>
                    <a:pt x="70" y="105"/>
                    <a:pt x="60" y="78"/>
                    <a:pt x="71" y="72"/>
                  </a:cubicBezTo>
                  <a:cubicBezTo>
                    <a:pt x="78" y="74"/>
                    <a:pt x="80" y="74"/>
                    <a:pt x="85" y="68"/>
                  </a:cubicBezTo>
                  <a:cubicBezTo>
                    <a:pt x="82" y="56"/>
                    <a:pt x="80" y="49"/>
                    <a:pt x="74" y="39"/>
                  </a:cubicBezTo>
                  <a:cubicBezTo>
                    <a:pt x="73" y="6"/>
                    <a:pt x="80" y="6"/>
                    <a:pt x="52" y="0"/>
                  </a:cubicBezTo>
                  <a:close/>
                </a:path>
              </a:pathLst>
            </a:custGeom>
            <a:solidFill>
              <a:srgbClr val="FEFEFE">
                <a:alpha val="30196"/>
              </a:srgbClr>
            </a:solidFill>
            <a:ln>
              <a:noFill/>
            </a:ln>
            <a:extLst>
              <a:ext uri="{91240B29-F687-4F45-9708-019B960494DF}">
                <a14:hiddenLine xmlns:a14="http://schemas.microsoft.com/office/drawing/2010/main" w="12700" cap="flat" cmpd="sng">
                  <a:solidFill>
                    <a:srgbClr val="000000"/>
                  </a:solidFill>
                  <a:prstDash val="dash"/>
                  <a:round/>
                  <a:headEnd type="none" w="med" len="med"/>
                  <a:tailEnd type="none" w="med" len="med"/>
                </a14:hiddenLine>
              </a:ext>
            </a:extLst>
          </p:spPr>
          <p:txBody>
            <a:bodyPr/>
            <a:lstStyle/>
            <a:p>
              <a:endParaRPr lang="en-US" sz="1800"/>
            </a:p>
          </p:txBody>
        </p:sp>
        <p:sp>
          <p:nvSpPr>
            <p:cNvPr id="56" name="Freeform 66">
              <a:extLst>
                <a:ext uri="{FF2B5EF4-FFF2-40B4-BE49-F238E27FC236}">
                  <a16:creationId xmlns:a16="http://schemas.microsoft.com/office/drawing/2014/main" xmlns="" id="{DB21392A-1719-4458-A5CE-FCA059972ED7}"/>
                </a:ext>
              </a:extLst>
            </p:cNvPr>
            <p:cNvSpPr>
              <a:spLocks/>
            </p:cNvSpPr>
            <p:nvPr/>
          </p:nvSpPr>
          <p:spPr bwMode="invGray">
            <a:xfrm>
              <a:off x="4197" y="3193"/>
              <a:ext cx="29" cy="49"/>
            </a:xfrm>
            <a:custGeom>
              <a:avLst/>
              <a:gdLst>
                <a:gd name="T0" fmla="*/ 2 w 38"/>
                <a:gd name="T1" fmla="*/ 4 h 66"/>
                <a:gd name="T2" fmla="*/ 5 w 38"/>
                <a:gd name="T3" fmla="*/ 11 h 66"/>
                <a:gd name="T4" fmla="*/ 6 w 38"/>
                <a:gd name="T5" fmla="*/ 9 h 66"/>
                <a:gd name="T6" fmla="*/ 8 w 38"/>
                <a:gd name="T7" fmla="*/ 7 h 66"/>
                <a:gd name="T8" fmla="*/ 6 w 38"/>
                <a:gd name="T9" fmla="*/ 4 h 66"/>
                <a:gd name="T10" fmla="*/ 4 w 38"/>
                <a:gd name="T11" fmla="*/ 2 h 66"/>
                <a:gd name="T12" fmla="*/ 2 w 38"/>
                <a:gd name="T13" fmla="*/ 1 h 66"/>
                <a:gd name="T14" fmla="*/ 2 w 38"/>
                <a:gd name="T15" fmla="*/ 2 h 66"/>
                <a:gd name="T16" fmla="*/ 2 w 38"/>
                <a:gd name="T17" fmla="*/ 4 h 6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38" h="66">
                  <a:moveTo>
                    <a:pt x="6" y="27"/>
                  </a:moveTo>
                  <a:cubicBezTo>
                    <a:pt x="8" y="52"/>
                    <a:pt x="5" y="58"/>
                    <a:pt x="26" y="66"/>
                  </a:cubicBezTo>
                  <a:cubicBezTo>
                    <a:pt x="36" y="63"/>
                    <a:pt x="33" y="61"/>
                    <a:pt x="30" y="52"/>
                  </a:cubicBezTo>
                  <a:cubicBezTo>
                    <a:pt x="28" y="41"/>
                    <a:pt x="34" y="49"/>
                    <a:pt x="38" y="40"/>
                  </a:cubicBezTo>
                  <a:cubicBezTo>
                    <a:pt x="34" y="35"/>
                    <a:pt x="33" y="30"/>
                    <a:pt x="30" y="25"/>
                  </a:cubicBezTo>
                  <a:cubicBezTo>
                    <a:pt x="29" y="14"/>
                    <a:pt x="30" y="0"/>
                    <a:pt x="20" y="13"/>
                  </a:cubicBezTo>
                  <a:cubicBezTo>
                    <a:pt x="14" y="9"/>
                    <a:pt x="12" y="8"/>
                    <a:pt x="11" y="1"/>
                  </a:cubicBezTo>
                  <a:cubicBezTo>
                    <a:pt x="5" y="4"/>
                    <a:pt x="3" y="5"/>
                    <a:pt x="2" y="12"/>
                  </a:cubicBezTo>
                  <a:cubicBezTo>
                    <a:pt x="3" y="25"/>
                    <a:pt x="0" y="21"/>
                    <a:pt x="6" y="27"/>
                  </a:cubicBezTo>
                  <a:close/>
                </a:path>
              </a:pathLst>
            </a:custGeom>
            <a:solidFill>
              <a:srgbClr val="FEFEFE">
                <a:alpha val="30196"/>
              </a:srgbClr>
            </a:solidFill>
            <a:ln>
              <a:noFill/>
            </a:ln>
            <a:extLst>
              <a:ext uri="{91240B29-F687-4F45-9708-019B960494DF}">
                <a14:hiddenLine xmlns:a14="http://schemas.microsoft.com/office/drawing/2010/main" w="12700" cap="flat" cmpd="sng">
                  <a:solidFill>
                    <a:srgbClr val="000000"/>
                  </a:solidFill>
                  <a:prstDash val="dash"/>
                  <a:round/>
                  <a:headEnd type="none" w="med" len="med"/>
                  <a:tailEnd type="none" w="med" len="med"/>
                </a14:hiddenLine>
              </a:ext>
            </a:extLst>
          </p:spPr>
          <p:txBody>
            <a:bodyPr/>
            <a:lstStyle/>
            <a:p>
              <a:endParaRPr lang="en-US" sz="1800"/>
            </a:p>
          </p:txBody>
        </p:sp>
        <p:sp>
          <p:nvSpPr>
            <p:cNvPr id="57" name="Freeform 67">
              <a:extLst>
                <a:ext uri="{FF2B5EF4-FFF2-40B4-BE49-F238E27FC236}">
                  <a16:creationId xmlns:a16="http://schemas.microsoft.com/office/drawing/2014/main" xmlns="" id="{3DA1A363-0F40-4057-88EA-2AE56AEA460F}"/>
                </a:ext>
              </a:extLst>
            </p:cNvPr>
            <p:cNvSpPr>
              <a:spLocks/>
            </p:cNvSpPr>
            <p:nvPr/>
          </p:nvSpPr>
          <p:spPr bwMode="invGray">
            <a:xfrm>
              <a:off x="4181" y="3275"/>
              <a:ext cx="18" cy="17"/>
            </a:xfrm>
            <a:custGeom>
              <a:avLst/>
              <a:gdLst>
                <a:gd name="T0" fmla="*/ 0 w 24"/>
                <a:gd name="T1" fmla="*/ 0 h 23"/>
                <a:gd name="T2" fmla="*/ 2 w 24"/>
                <a:gd name="T3" fmla="*/ 4 h 23"/>
                <a:gd name="T4" fmla="*/ 5 w 24"/>
                <a:gd name="T5" fmla="*/ 1 h 23"/>
                <a:gd name="T6" fmla="*/ 0 w 24"/>
                <a:gd name="T7" fmla="*/ 0 h 2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4" h="23">
                  <a:moveTo>
                    <a:pt x="0" y="0"/>
                  </a:moveTo>
                  <a:cubicBezTo>
                    <a:pt x="1" y="8"/>
                    <a:pt x="3" y="16"/>
                    <a:pt x="6" y="23"/>
                  </a:cubicBezTo>
                  <a:cubicBezTo>
                    <a:pt x="19" y="20"/>
                    <a:pt x="19" y="22"/>
                    <a:pt x="24" y="11"/>
                  </a:cubicBezTo>
                  <a:cubicBezTo>
                    <a:pt x="20" y="0"/>
                    <a:pt x="4" y="8"/>
                    <a:pt x="0" y="0"/>
                  </a:cubicBezTo>
                  <a:close/>
                </a:path>
              </a:pathLst>
            </a:custGeom>
            <a:solidFill>
              <a:srgbClr val="FEFEFE">
                <a:alpha val="30196"/>
              </a:srgbClr>
            </a:solidFill>
            <a:ln>
              <a:noFill/>
            </a:ln>
            <a:extLst>
              <a:ext uri="{91240B29-F687-4F45-9708-019B960494DF}">
                <a14:hiddenLine xmlns:a14="http://schemas.microsoft.com/office/drawing/2010/main" w="12700" cap="flat" cmpd="sng">
                  <a:solidFill>
                    <a:srgbClr val="000000"/>
                  </a:solidFill>
                  <a:prstDash val="dash"/>
                  <a:round/>
                  <a:headEnd type="none" w="med" len="med"/>
                  <a:tailEnd type="none" w="med" len="med"/>
                </a14:hiddenLine>
              </a:ext>
            </a:extLst>
          </p:spPr>
          <p:txBody>
            <a:bodyPr/>
            <a:lstStyle/>
            <a:p>
              <a:endParaRPr lang="en-US" sz="1800"/>
            </a:p>
          </p:txBody>
        </p:sp>
        <p:sp>
          <p:nvSpPr>
            <p:cNvPr id="58" name="Freeform 68">
              <a:extLst>
                <a:ext uri="{FF2B5EF4-FFF2-40B4-BE49-F238E27FC236}">
                  <a16:creationId xmlns:a16="http://schemas.microsoft.com/office/drawing/2014/main" xmlns="" id="{EABAF190-2BBF-453C-B02A-C7B0C28FB98D}"/>
                </a:ext>
              </a:extLst>
            </p:cNvPr>
            <p:cNvSpPr>
              <a:spLocks/>
            </p:cNvSpPr>
            <p:nvPr/>
          </p:nvSpPr>
          <p:spPr bwMode="invGray">
            <a:xfrm>
              <a:off x="4208" y="3265"/>
              <a:ext cx="45" cy="37"/>
            </a:xfrm>
            <a:custGeom>
              <a:avLst/>
              <a:gdLst>
                <a:gd name="T0" fmla="*/ 2 w 60"/>
                <a:gd name="T1" fmla="*/ 0 h 49"/>
                <a:gd name="T2" fmla="*/ 0 w 60"/>
                <a:gd name="T3" fmla="*/ 4 h 49"/>
                <a:gd name="T4" fmla="*/ 5 w 60"/>
                <a:gd name="T5" fmla="*/ 6 h 49"/>
                <a:gd name="T6" fmla="*/ 8 w 60"/>
                <a:gd name="T7" fmla="*/ 8 h 49"/>
                <a:gd name="T8" fmla="*/ 11 w 60"/>
                <a:gd name="T9" fmla="*/ 8 h 49"/>
                <a:gd name="T10" fmla="*/ 9 w 60"/>
                <a:gd name="T11" fmla="*/ 5 h 49"/>
                <a:gd name="T12" fmla="*/ 5 w 60"/>
                <a:gd name="T13" fmla="*/ 2 h 49"/>
                <a:gd name="T14" fmla="*/ 4 w 60"/>
                <a:gd name="T15" fmla="*/ 3 h 49"/>
                <a:gd name="T16" fmla="*/ 2 w 60"/>
                <a:gd name="T17" fmla="*/ 0 h 4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60" h="49">
                  <a:moveTo>
                    <a:pt x="9" y="0"/>
                  </a:moveTo>
                  <a:cubicBezTo>
                    <a:pt x="8" y="7"/>
                    <a:pt x="0" y="18"/>
                    <a:pt x="0" y="18"/>
                  </a:cubicBezTo>
                  <a:cubicBezTo>
                    <a:pt x="2" y="36"/>
                    <a:pt x="9" y="31"/>
                    <a:pt x="28" y="33"/>
                  </a:cubicBezTo>
                  <a:cubicBezTo>
                    <a:pt x="33" y="40"/>
                    <a:pt x="33" y="44"/>
                    <a:pt x="42" y="46"/>
                  </a:cubicBezTo>
                  <a:cubicBezTo>
                    <a:pt x="49" y="49"/>
                    <a:pt x="56" y="49"/>
                    <a:pt x="60" y="42"/>
                  </a:cubicBezTo>
                  <a:cubicBezTo>
                    <a:pt x="58" y="32"/>
                    <a:pt x="59" y="26"/>
                    <a:pt x="49" y="24"/>
                  </a:cubicBezTo>
                  <a:cubicBezTo>
                    <a:pt x="47" y="12"/>
                    <a:pt x="41" y="5"/>
                    <a:pt x="28" y="3"/>
                  </a:cubicBezTo>
                  <a:cubicBezTo>
                    <a:pt x="23" y="10"/>
                    <a:pt x="30" y="23"/>
                    <a:pt x="19" y="16"/>
                  </a:cubicBezTo>
                  <a:cubicBezTo>
                    <a:pt x="17" y="6"/>
                    <a:pt x="20" y="0"/>
                    <a:pt x="9" y="0"/>
                  </a:cubicBezTo>
                  <a:close/>
                </a:path>
              </a:pathLst>
            </a:custGeom>
            <a:solidFill>
              <a:srgbClr val="FEFEFE">
                <a:alpha val="30196"/>
              </a:srgbClr>
            </a:solidFill>
            <a:ln>
              <a:noFill/>
            </a:ln>
            <a:extLst>
              <a:ext uri="{91240B29-F687-4F45-9708-019B960494DF}">
                <a14:hiddenLine xmlns:a14="http://schemas.microsoft.com/office/drawing/2010/main" w="12700" cap="flat" cmpd="sng">
                  <a:solidFill>
                    <a:srgbClr val="000000"/>
                  </a:solidFill>
                  <a:prstDash val="dash"/>
                  <a:round/>
                  <a:headEnd type="none" w="med" len="med"/>
                  <a:tailEnd type="none" w="med" len="med"/>
                </a14:hiddenLine>
              </a:ext>
            </a:extLst>
          </p:spPr>
          <p:txBody>
            <a:bodyPr/>
            <a:lstStyle/>
            <a:p>
              <a:endParaRPr lang="en-US" sz="1800"/>
            </a:p>
          </p:txBody>
        </p:sp>
        <p:sp>
          <p:nvSpPr>
            <p:cNvPr id="59" name="Freeform 69">
              <a:extLst>
                <a:ext uri="{FF2B5EF4-FFF2-40B4-BE49-F238E27FC236}">
                  <a16:creationId xmlns:a16="http://schemas.microsoft.com/office/drawing/2014/main" xmlns="" id="{6AA3983B-7D03-47A1-8F93-12EC1E9FC859}"/>
                </a:ext>
              </a:extLst>
            </p:cNvPr>
            <p:cNvSpPr>
              <a:spLocks/>
            </p:cNvSpPr>
            <p:nvPr/>
          </p:nvSpPr>
          <p:spPr bwMode="invGray">
            <a:xfrm>
              <a:off x="4277" y="3335"/>
              <a:ext cx="24" cy="33"/>
            </a:xfrm>
            <a:custGeom>
              <a:avLst/>
              <a:gdLst>
                <a:gd name="T0" fmla="*/ 5 w 32"/>
                <a:gd name="T1" fmla="*/ 0 h 44"/>
                <a:gd name="T2" fmla="*/ 2 w 32"/>
                <a:gd name="T3" fmla="*/ 2 h 44"/>
                <a:gd name="T4" fmla="*/ 2 w 32"/>
                <a:gd name="T5" fmla="*/ 6 h 44"/>
                <a:gd name="T6" fmla="*/ 5 w 32"/>
                <a:gd name="T7" fmla="*/ 6 h 44"/>
                <a:gd name="T8" fmla="*/ 5 w 32"/>
                <a:gd name="T9" fmla="*/ 0 h 4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 h="44">
                  <a:moveTo>
                    <a:pt x="28" y="0"/>
                  </a:moveTo>
                  <a:cubicBezTo>
                    <a:pt x="32" y="10"/>
                    <a:pt x="18" y="9"/>
                    <a:pt x="10" y="11"/>
                  </a:cubicBezTo>
                  <a:cubicBezTo>
                    <a:pt x="0" y="18"/>
                    <a:pt x="7" y="24"/>
                    <a:pt x="12" y="32"/>
                  </a:cubicBezTo>
                  <a:cubicBezTo>
                    <a:pt x="14" y="44"/>
                    <a:pt x="15" y="41"/>
                    <a:pt x="24" y="36"/>
                  </a:cubicBezTo>
                  <a:cubicBezTo>
                    <a:pt x="32" y="25"/>
                    <a:pt x="29" y="14"/>
                    <a:pt x="28" y="0"/>
                  </a:cubicBezTo>
                  <a:close/>
                </a:path>
              </a:pathLst>
            </a:custGeom>
            <a:solidFill>
              <a:srgbClr val="FEFEFE">
                <a:alpha val="30196"/>
              </a:srgbClr>
            </a:solidFill>
            <a:ln>
              <a:noFill/>
            </a:ln>
            <a:extLst>
              <a:ext uri="{91240B29-F687-4F45-9708-019B960494DF}">
                <a14:hiddenLine xmlns:a14="http://schemas.microsoft.com/office/drawing/2010/main" w="12700" cap="flat" cmpd="sng">
                  <a:solidFill>
                    <a:srgbClr val="000000"/>
                  </a:solidFill>
                  <a:prstDash val="dash"/>
                  <a:round/>
                  <a:headEnd type="none" w="med" len="med"/>
                  <a:tailEnd type="none" w="med" len="med"/>
                </a14:hiddenLine>
              </a:ext>
            </a:extLst>
          </p:spPr>
          <p:txBody>
            <a:bodyPr/>
            <a:lstStyle/>
            <a:p>
              <a:endParaRPr lang="en-US" sz="1800"/>
            </a:p>
          </p:txBody>
        </p:sp>
        <p:sp>
          <p:nvSpPr>
            <p:cNvPr id="60" name="Freeform 70">
              <a:extLst>
                <a:ext uri="{FF2B5EF4-FFF2-40B4-BE49-F238E27FC236}">
                  <a16:creationId xmlns:a16="http://schemas.microsoft.com/office/drawing/2014/main" xmlns="" id="{2EF60804-683E-41FC-8C10-3378134EB7DC}"/>
                </a:ext>
              </a:extLst>
            </p:cNvPr>
            <p:cNvSpPr>
              <a:spLocks/>
            </p:cNvSpPr>
            <p:nvPr/>
          </p:nvSpPr>
          <p:spPr bwMode="invGray">
            <a:xfrm>
              <a:off x="4544" y="3293"/>
              <a:ext cx="46" cy="47"/>
            </a:xfrm>
            <a:custGeom>
              <a:avLst/>
              <a:gdLst>
                <a:gd name="T0" fmla="*/ 2 w 61"/>
                <a:gd name="T1" fmla="*/ 0 h 63"/>
                <a:gd name="T2" fmla="*/ 0 w 61"/>
                <a:gd name="T3" fmla="*/ 2 h 63"/>
                <a:gd name="T4" fmla="*/ 5 w 61"/>
                <a:gd name="T5" fmla="*/ 5 h 63"/>
                <a:gd name="T6" fmla="*/ 6 w 61"/>
                <a:gd name="T7" fmla="*/ 9 h 63"/>
                <a:gd name="T8" fmla="*/ 8 w 61"/>
                <a:gd name="T9" fmla="*/ 10 h 63"/>
                <a:gd name="T10" fmla="*/ 11 w 61"/>
                <a:gd name="T11" fmla="*/ 10 h 63"/>
                <a:gd name="T12" fmla="*/ 6 w 61"/>
                <a:gd name="T13" fmla="*/ 3 h 63"/>
                <a:gd name="T14" fmla="*/ 2 w 61"/>
                <a:gd name="T15" fmla="*/ 0 h 63"/>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61" h="63">
                  <a:moveTo>
                    <a:pt x="7" y="0"/>
                  </a:moveTo>
                  <a:cubicBezTo>
                    <a:pt x="6" y="6"/>
                    <a:pt x="3" y="9"/>
                    <a:pt x="0" y="14"/>
                  </a:cubicBezTo>
                  <a:cubicBezTo>
                    <a:pt x="7" y="23"/>
                    <a:pt x="13" y="31"/>
                    <a:pt x="24" y="35"/>
                  </a:cubicBezTo>
                  <a:cubicBezTo>
                    <a:pt x="27" y="42"/>
                    <a:pt x="31" y="48"/>
                    <a:pt x="36" y="54"/>
                  </a:cubicBezTo>
                  <a:cubicBezTo>
                    <a:pt x="37" y="61"/>
                    <a:pt x="40" y="59"/>
                    <a:pt x="46" y="63"/>
                  </a:cubicBezTo>
                  <a:cubicBezTo>
                    <a:pt x="54" y="62"/>
                    <a:pt x="56" y="62"/>
                    <a:pt x="61" y="56"/>
                  </a:cubicBezTo>
                  <a:cubicBezTo>
                    <a:pt x="59" y="46"/>
                    <a:pt x="42" y="23"/>
                    <a:pt x="33" y="17"/>
                  </a:cubicBezTo>
                  <a:cubicBezTo>
                    <a:pt x="23" y="10"/>
                    <a:pt x="14" y="9"/>
                    <a:pt x="7" y="0"/>
                  </a:cubicBezTo>
                  <a:close/>
                </a:path>
              </a:pathLst>
            </a:custGeom>
            <a:solidFill>
              <a:srgbClr val="FEFEFE">
                <a:alpha val="30196"/>
              </a:srgbClr>
            </a:solidFill>
            <a:ln>
              <a:noFill/>
            </a:ln>
            <a:extLst>
              <a:ext uri="{91240B29-F687-4F45-9708-019B960494DF}">
                <a14:hiddenLine xmlns:a14="http://schemas.microsoft.com/office/drawing/2010/main" w="12700" cap="flat" cmpd="sng">
                  <a:solidFill>
                    <a:srgbClr val="000000"/>
                  </a:solidFill>
                  <a:prstDash val="dash"/>
                  <a:round/>
                  <a:headEnd type="none" w="med" len="med"/>
                  <a:tailEnd type="none" w="med" len="med"/>
                </a14:hiddenLine>
              </a:ext>
            </a:extLst>
          </p:spPr>
          <p:txBody>
            <a:bodyPr/>
            <a:lstStyle/>
            <a:p>
              <a:endParaRPr lang="en-US" sz="1800"/>
            </a:p>
          </p:txBody>
        </p:sp>
        <p:sp>
          <p:nvSpPr>
            <p:cNvPr id="61" name="Freeform 71">
              <a:extLst>
                <a:ext uri="{FF2B5EF4-FFF2-40B4-BE49-F238E27FC236}">
                  <a16:creationId xmlns:a16="http://schemas.microsoft.com/office/drawing/2014/main" xmlns="" id="{CA107EFD-F6E4-406F-9907-19C66A2DA600}"/>
                </a:ext>
              </a:extLst>
            </p:cNvPr>
            <p:cNvSpPr>
              <a:spLocks/>
            </p:cNvSpPr>
            <p:nvPr/>
          </p:nvSpPr>
          <p:spPr bwMode="invGray">
            <a:xfrm>
              <a:off x="4147" y="3352"/>
              <a:ext cx="46" cy="50"/>
            </a:xfrm>
            <a:custGeom>
              <a:avLst/>
              <a:gdLst>
                <a:gd name="T0" fmla="*/ 5 w 61"/>
                <a:gd name="T1" fmla="*/ 1 h 67"/>
                <a:gd name="T2" fmla="*/ 6 w 61"/>
                <a:gd name="T3" fmla="*/ 5 h 67"/>
                <a:gd name="T4" fmla="*/ 3 w 61"/>
                <a:gd name="T5" fmla="*/ 7 h 67"/>
                <a:gd name="T6" fmla="*/ 5 w 61"/>
                <a:gd name="T7" fmla="*/ 12 h 67"/>
                <a:gd name="T8" fmla="*/ 8 w 61"/>
                <a:gd name="T9" fmla="*/ 10 h 67"/>
                <a:gd name="T10" fmla="*/ 11 w 61"/>
                <a:gd name="T11" fmla="*/ 7 h 67"/>
                <a:gd name="T12" fmla="*/ 10 w 61"/>
                <a:gd name="T13" fmla="*/ 5 h 67"/>
                <a:gd name="T14" fmla="*/ 11 w 61"/>
                <a:gd name="T15" fmla="*/ 2 h 67"/>
                <a:gd name="T16" fmla="*/ 10 w 61"/>
                <a:gd name="T17" fmla="*/ 1 h 67"/>
                <a:gd name="T18" fmla="*/ 8 w 61"/>
                <a:gd name="T19" fmla="*/ 1 h 67"/>
                <a:gd name="T20" fmla="*/ 10 w 61"/>
                <a:gd name="T21" fmla="*/ 1 h 67"/>
                <a:gd name="T22" fmla="*/ 9 w 61"/>
                <a:gd name="T23" fmla="*/ 3 h 67"/>
                <a:gd name="T24" fmla="*/ 8 w 61"/>
                <a:gd name="T25" fmla="*/ 4 h 67"/>
                <a:gd name="T26" fmla="*/ 5 w 61"/>
                <a:gd name="T27" fmla="*/ 1 h 67"/>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61" h="67">
                  <a:moveTo>
                    <a:pt x="28" y="7"/>
                  </a:moveTo>
                  <a:cubicBezTo>
                    <a:pt x="17" y="15"/>
                    <a:pt x="24" y="25"/>
                    <a:pt x="30" y="34"/>
                  </a:cubicBezTo>
                  <a:cubicBezTo>
                    <a:pt x="27" y="44"/>
                    <a:pt x="26" y="44"/>
                    <a:pt x="16" y="43"/>
                  </a:cubicBezTo>
                  <a:cubicBezTo>
                    <a:pt x="0" y="46"/>
                    <a:pt x="13" y="63"/>
                    <a:pt x="22" y="67"/>
                  </a:cubicBezTo>
                  <a:cubicBezTo>
                    <a:pt x="31" y="65"/>
                    <a:pt x="39" y="60"/>
                    <a:pt x="48" y="58"/>
                  </a:cubicBezTo>
                  <a:cubicBezTo>
                    <a:pt x="51" y="52"/>
                    <a:pt x="54" y="50"/>
                    <a:pt x="60" y="47"/>
                  </a:cubicBezTo>
                  <a:cubicBezTo>
                    <a:pt x="61" y="40"/>
                    <a:pt x="51" y="28"/>
                    <a:pt x="51" y="28"/>
                  </a:cubicBezTo>
                  <a:cubicBezTo>
                    <a:pt x="52" y="22"/>
                    <a:pt x="55" y="19"/>
                    <a:pt x="57" y="14"/>
                  </a:cubicBezTo>
                  <a:cubicBezTo>
                    <a:pt x="56" y="10"/>
                    <a:pt x="58" y="5"/>
                    <a:pt x="55" y="2"/>
                  </a:cubicBezTo>
                  <a:cubicBezTo>
                    <a:pt x="53" y="0"/>
                    <a:pt x="48" y="2"/>
                    <a:pt x="46" y="4"/>
                  </a:cubicBezTo>
                  <a:cubicBezTo>
                    <a:pt x="45" y="5"/>
                    <a:pt x="49" y="5"/>
                    <a:pt x="51" y="5"/>
                  </a:cubicBezTo>
                  <a:cubicBezTo>
                    <a:pt x="57" y="10"/>
                    <a:pt x="52" y="9"/>
                    <a:pt x="49" y="16"/>
                  </a:cubicBezTo>
                  <a:cubicBezTo>
                    <a:pt x="58" y="23"/>
                    <a:pt x="50" y="22"/>
                    <a:pt x="43" y="23"/>
                  </a:cubicBezTo>
                  <a:cubicBezTo>
                    <a:pt x="34" y="22"/>
                    <a:pt x="31" y="16"/>
                    <a:pt x="28" y="7"/>
                  </a:cubicBezTo>
                  <a:close/>
                </a:path>
              </a:pathLst>
            </a:custGeom>
            <a:solidFill>
              <a:srgbClr val="FEFEFE">
                <a:alpha val="30196"/>
              </a:srgbClr>
            </a:solidFill>
            <a:ln>
              <a:noFill/>
            </a:ln>
            <a:extLst>
              <a:ext uri="{91240B29-F687-4F45-9708-019B960494DF}">
                <a14:hiddenLine xmlns:a14="http://schemas.microsoft.com/office/drawing/2010/main" w="12700" cap="flat" cmpd="sng">
                  <a:solidFill>
                    <a:srgbClr val="000000"/>
                  </a:solidFill>
                  <a:prstDash val="dash"/>
                  <a:round/>
                  <a:headEnd type="none" w="med" len="med"/>
                  <a:tailEnd type="none" w="med" len="med"/>
                </a14:hiddenLine>
              </a:ext>
            </a:extLst>
          </p:spPr>
          <p:txBody>
            <a:bodyPr/>
            <a:lstStyle/>
            <a:p>
              <a:endParaRPr lang="en-US" sz="1800"/>
            </a:p>
          </p:txBody>
        </p:sp>
        <p:sp>
          <p:nvSpPr>
            <p:cNvPr id="62" name="Freeform 72">
              <a:extLst>
                <a:ext uri="{FF2B5EF4-FFF2-40B4-BE49-F238E27FC236}">
                  <a16:creationId xmlns:a16="http://schemas.microsoft.com/office/drawing/2014/main" xmlns="" id="{4B7A220E-2F32-480F-9432-B45BFDBF46E4}"/>
                </a:ext>
              </a:extLst>
            </p:cNvPr>
            <p:cNvSpPr>
              <a:spLocks/>
            </p:cNvSpPr>
            <p:nvPr/>
          </p:nvSpPr>
          <p:spPr bwMode="invGray">
            <a:xfrm>
              <a:off x="4098" y="3371"/>
              <a:ext cx="32" cy="27"/>
            </a:xfrm>
            <a:custGeom>
              <a:avLst/>
              <a:gdLst>
                <a:gd name="T0" fmla="*/ 4 w 43"/>
                <a:gd name="T1" fmla="*/ 2 h 36"/>
                <a:gd name="T2" fmla="*/ 1 w 43"/>
                <a:gd name="T3" fmla="*/ 2 h 36"/>
                <a:gd name="T4" fmla="*/ 5 w 43"/>
                <a:gd name="T5" fmla="*/ 6 h 36"/>
                <a:gd name="T6" fmla="*/ 7 w 43"/>
                <a:gd name="T7" fmla="*/ 6 h 36"/>
                <a:gd name="T8" fmla="*/ 4 w 43"/>
                <a:gd name="T9" fmla="*/ 2 h 3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3" h="36">
                  <a:moveTo>
                    <a:pt x="21" y="3"/>
                  </a:moveTo>
                  <a:cubicBezTo>
                    <a:pt x="14" y="0"/>
                    <a:pt x="12" y="2"/>
                    <a:pt x="6" y="6"/>
                  </a:cubicBezTo>
                  <a:cubicBezTo>
                    <a:pt x="0" y="17"/>
                    <a:pt x="23" y="32"/>
                    <a:pt x="33" y="36"/>
                  </a:cubicBezTo>
                  <a:cubicBezTo>
                    <a:pt x="36" y="35"/>
                    <a:pt x="42" y="34"/>
                    <a:pt x="42" y="30"/>
                  </a:cubicBezTo>
                  <a:cubicBezTo>
                    <a:pt x="43" y="24"/>
                    <a:pt x="27" y="3"/>
                    <a:pt x="21" y="3"/>
                  </a:cubicBezTo>
                  <a:close/>
                </a:path>
              </a:pathLst>
            </a:custGeom>
            <a:solidFill>
              <a:srgbClr val="FEFEFE">
                <a:alpha val="30196"/>
              </a:srgbClr>
            </a:solidFill>
            <a:ln>
              <a:noFill/>
            </a:ln>
            <a:extLst>
              <a:ext uri="{91240B29-F687-4F45-9708-019B960494DF}">
                <a14:hiddenLine xmlns:a14="http://schemas.microsoft.com/office/drawing/2010/main" w="12700" cap="flat" cmpd="sng">
                  <a:solidFill>
                    <a:srgbClr val="000000"/>
                  </a:solidFill>
                  <a:prstDash val="dash"/>
                  <a:round/>
                  <a:headEnd type="none" w="med" len="med"/>
                  <a:tailEnd type="none" w="med" len="med"/>
                </a14:hiddenLine>
              </a:ext>
            </a:extLst>
          </p:spPr>
          <p:txBody>
            <a:bodyPr/>
            <a:lstStyle/>
            <a:p>
              <a:endParaRPr lang="en-US" sz="1800"/>
            </a:p>
          </p:txBody>
        </p:sp>
        <p:sp>
          <p:nvSpPr>
            <p:cNvPr id="63" name="Freeform 73">
              <a:extLst>
                <a:ext uri="{FF2B5EF4-FFF2-40B4-BE49-F238E27FC236}">
                  <a16:creationId xmlns:a16="http://schemas.microsoft.com/office/drawing/2014/main" xmlns="" id="{8089ADF6-7AF6-41C8-BAF8-CC39267F1092}"/>
                </a:ext>
              </a:extLst>
            </p:cNvPr>
            <p:cNvSpPr>
              <a:spLocks/>
            </p:cNvSpPr>
            <p:nvPr/>
          </p:nvSpPr>
          <p:spPr bwMode="invGray">
            <a:xfrm>
              <a:off x="4077" y="3342"/>
              <a:ext cx="24" cy="31"/>
            </a:xfrm>
            <a:custGeom>
              <a:avLst/>
              <a:gdLst>
                <a:gd name="T0" fmla="*/ 4 w 32"/>
                <a:gd name="T1" fmla="*/ 0 h 41"/>
                <a:gd name="T2" fmla="*/ 0 w 32"/>
                <a:gd name="T3" fmla="*/ 5 h 41"/>
                <a:gd name="T4" fmla="*/ 3 w 32"/>
                <a:gd name="T5" fmla="*/ 5 h 41"/>
                <a:gd name="T6" fmla="*/ 4 w 32"/>
                <a:gd name="T7" fmla="*/ 6 h 41"/>
                <a:gd name="T8" fmla="*/ 3 w 32"/>
                <a:gd name="T9" fmla="*/ 6 h 41"/>
                <a:gd name="T10" fmla="*/ 6 w 32"/>
                <a:gd name="T11" fmla="*/ 4 h 41"/>
                <a:gd name="T12" fmla="*/ 5 w 32"/>
                <a:gd name="T13" fmla="*/ 2 h 41"/>
                <a:gd name="T14" fmla="*/ 4 w 32"/>
                <a:gd name="T15" fmla="*/ 0 h 4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32" h="41">
                  <a:moveTo>
                    <a:pt x="21" y="0"/>
                  </a:moveTo>
                  <a:cubicBezTo>
                    <a:pt x="15" y="10"/>
                    <a:pt x="6" y="16"/>
                    <a:pt x="0" y="26"/>
                  </a:cubicBezTo>
                  <a:cubicBezTo>
                    <a:pt x="7" y="27"/>
                    <a:pt x="10" y="27"/>
                    <a:pt x="16" y="24"/>
                  </a:cubicBezTo>
                  <a:cubicBezTo>
                    <a:pt x="17" y="26"/>
                    <a:pt x="19" y="27"/>
                    <a:pt x="19" y="29"/>
                  </a:cubicBezTo>
                  <a:cubicBezTo>
                    <a:pt x="19" y="31"/>
                    <a:pt x="15" y="33"/>
                    <a:pt x="16" y="35"/>
                  </a:cubicBezTo>
                  <a:cubicBezTo>
                    <a:pt x="19" y="41"/>
                    <a:pt x="29" y="23"/>
                    <a:pt x="30" y="21"/>
                  </a:cubicBezTo>
                  <a:cubicBezTo>
                    <a:pt x="32" y="9"/>
                    <a:pt x="26" y="19"/>
                    <a:pt x="24" y="9"/>
                  </a:cubicBezTo>
                  <a:cubicBezTo>
                    <a:pt x="25" y="1"/>
                    <a:pt x="27" y="4"/>
                    <a:pt x="21" y="0"/>
                  </a:cubicBezTo>
                  <a:close/>
                </a:path>
              </a:pathLst>
            </a:custGeom>
            <a:solidFill>
              <a:srgbClr val="FEFEFE">
                <a:alpha val="30196"/>
              </a:srgbClr>
            </a:solidFill>
            <a:ln>
              <a:noFill/>
            </a:ln>
            <a:extLst>
              <a:ext uri="{91240B29-F687-4F45-9708-019B960494DF}">
                <a14:hiddenLine xmlns:a14="http://schemas.microsoft.com/office/drawing/2010/main" w="12700" cap="flat" cmpd="sng">
                  <a:solidFill>
                    <a:srgbClr val="000000"/>
                  </a:solidFill>
                  <a:prstDash val="dash"/>
                  <a:round/>
                  <a:headEnd type="none" w="med" len="med"/>
                  <a:tailEnd type="none" w="med" len="med"/>
                </a14:hiddenLine>
              </a:ext>
            </a:extLst>
          </p:spPr>
          <p:txBody>
            <a:bodyPr/>
            <a:lstStyle/>
            <a:p>
              <a:endParaRPr lang="en-US" sz="1800"/>
            </a:p>
          </p:txBody>
        </p:sp>
        <p:sp>
          <p:nvSpPr>
            <p:cNvPr id="64" name="Freeform 74">
              <a:extLst>
                <a:ext uri="{FF2B5EF4-FFF2-40B4-BE49-F238E27FC236}">
                  <a16:creationId xmlns:a16="http://schemas.microsoft.com/office/drawing/2014/main" xmlns="" id="{ACF8FC97-45B6-4105-9855-AC93B9838A50}"/>
                </a:ext>
              </a:extLst>
            </p:cNvPr>
            <p:cNvSpPr>
              <a:spLocks/>
            </p:cNvSpPr>
            <p:nvPr/>
          </p:nvSpPr>
          <p:spPr bwMode="invGray">
            <a:xfrm>
              <a:off x="4111" y="3353"/>
              <a:ext cx="34" cy="24"/>
            </a:xfrm>
            <a:custGeom>
              <a:avLst/>
              <a:gdLst>
                <a:gd name="T0" fmla="*/ 4 w 45"/>
                <a:gd name="T1" fmla="*/ 0 h 32"/>
                <a:gd name="T2" fmla="*/ 0 w 45"/>
                <a:gd name="T3" fmla="*/ 2 h 32"/>
                <a:gd name="T4" fmla="*/ 5 w 45"/>
                <a:gd name="T5" fmla="*/ 6 h 32"/>
                <a:gd name="T6" fmla="*/ 8 w 45"/>
                <a:gd name="T7" fmla="*/ 5 h 32"/>
                <a:gd name="T8" fmla="*/ 5 w 45"/>
                <a:gd name="T9" fmla="*/ 2 h 32"/>
                <a:gd name="T10" fmla="*/ 4 w 45"/>
                <a:gd name="T11" fmla="*/ 0 h 3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5" h="32">
                  <a:moveTo>
                    <a:pt x="21" y="0"/>
                  </a:moveTo>
                  <a:cubicBezTo>
                    <a:pt x="10" y="1"/>
                    <a:pt x="8" y="1"/>
                    <a:pt x="0" y="7"/>
                  </a:cubicBezTo>
                  <a:cubicBezTo>
                    <a:pt x="3" y="20"/>
                    <a:pt x="15" y="29"/>
                    <a:pt x="27" y="31"/>
                  </a:cubicBezTo>
                  <a:cubicBezTo>
                    <a:pt x="36" y="30"/>
                    <a:pt x="41" y="32"/>
                    <a:pt x="45" y="24"/>
                  </a:cubicBezTo>
                  <a:cubicBezTo>
                    <a:pt x="32" y="16"/>
                    <a:pt x="30" y="23"/>
                    <a:pt x="22" y="10"/>
                  </a:cubicBezTo>
                  <a:cubicBezTo>
                    <a:pt x="21" y="2"/>
                    <a:pt x="21" y="5"/>
                    <a:pt x="21" y="0"/>
                  </a:cubicBezTo>
                  <a:close/>
                </a:path>
              </a:pathLst>
            </a:custGeom>
            <a:solidFill>
              <a:srgbClr val="FEFEFE">
                <a:alpha val="30196"/>
              </a:srgbClr>
            </a:solidFill>
            <a:ln>
              <a:noFill/>
            </a:ln>
            <a:extLst>
              <a:ext uri="{91240B29-F687-4F45-9708-019B960494DF}">
                <a14:hiddenLine xmlns:a14="http://schemas.microsoft.com/office/drawing/2010/main" w="12700" cap="flat" cmpd="sng">
                  <a:solidFill>
                    <a:srgbClr val="000000"/>
                  </a:solidFill>
                  <a:prstDash val="dash"/>
                  <a:round/>
                  <a:headEnd type="none" w="med" len="med"/>
                  <a:tailEnd type="none" w="med" len="med"/>
                </a14:hiddenLine>
              </a:ext>
            </a:extLst>
          </p:spPr>
          <p:txBody>
            <a:bodyPr/>
            <a:lstStyle/>
            <a:p>
              <a:endParaRPr lang="en-US" sz="1800"/>
            </a:p>
          </p:txBody>
        </p:sp>
        <p:sp>
          <p:nvSpPr>
            <p:cNvPr id="65" name="Freeform 75">
              <a:extLst>
                <a:ext uri="{FF2B5EF4-FFF2-40B4-BE49-F238E27FC236}">
                  <a16:creationId xmlns:a16="http://schemas.microsoft.com/office/drawing/2014/main" xmlns="" id="{F8B17052-F00C-46B1-B178-BD2480694931}"/>
                </a:ext>
              </a:extLst>
            </p:cNvPr>
            <p:cNvSpPr>
              <a:spLocks/>
            </p:cNvSpPr>
            <p:nvPr/>
          </p:nvSpPr>
          <p:spPr bwMode="invGray">
            <a:xfrm>
              <a:off x="4062" y="3021"/>
              <a:ext cx="27" cy="55"/>
            </a:xfrm>
            <a:custGeom>
              <a:avLst/>
              <a:gdLst>
                <a:gd name="T0" fmla="*/ 6 w 35"/>
                <a:gd name="T1" fmla="*/ 0 h 74"/>
                <a:gd name="T2" fmla="*/ 4 w 35"/>
                <a:gd name="T3" fmla="*/ 2 h 74"/>
                <a:gd name="T4" fmla="*/ 2 w 35"/>
                <a:gd name="T5" fmla="*/ 6 h 74"/>
                <a:gd name="T6" fmla="*/ 0 w 35"/>
                <a:gd name="T7" fmla="*/ 10 h 74"/>
                <a:gd name="T8" fmla="*/ 2 w 35"/>
                <a:gd name="T9" fmla="*/ 12 h 74"/>
                <a:gd name="T10" fmla="*/ 4 w 35"/>
                <a:gd name="T11" fmla="*/ 10 h 74"/>
                <a:gd name="T12" fmla="*/ 7 w 35"/>
                <a:gd name="T13" fmla="*/ 5 h 74"/>
                <a:gd name="T14" fmla="*/ 6 w 35"/>
                <a:gd name="T15" fmla="*/ 0 h 74"/>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35" h="74">
                  <a:moveTo>
                    <a:pt x="30" y="0"/>
                  </a:moveTo>
                  <a:cubicBezTo>
                    <a:pt x="33" y="8"/>
                    <a:pt x="29" y="14"/>
                    <a:pt x="21" y="15"/>
                  </a:cubicBezTo>
                  <a:cubicBezTo>
                    <a:pt x="19" y="27"/>
                    <a:pt x="24" y="33"/>
                    <a:pt x="9" y="36"/>
                  </a:cubicBezTo>
                  <a:cubicBezTo>
                    <a:pt x="13" y="50"/>
                    <a:pt x="12" y="52"/>
                    <a:pt x="0" y="59"/>
                  </a:cubicBezTo>
                  <a:cubicBezTo>
                    <a:pt x="3" y="64"/>
                    <a:pt x="5" y="69"/>
                    <a:pt x="8" y="74"/>
                  </a:cubicBezTo>
                  <a:cubicBezTo>
                    <a:pt x="15" y="71"/>
                    <a:pt x="16" y="65"/>
                    <a:pt x="20" y="59"/>
                  </a:cubicBezTo>
                  <a:cubicBezTo>
                    <a:pt x="22" y="47"/>
                    <a:pt x="28" y="41"/>
                    <a:pt x="35" y="32"/>
                  </a:cubicBezTo>
                  <a:cubicBezTo>
                    <a:pt x="34" y="26"/>
                    <a:pt x="30" y="8"/>
                    <a:pt x="30" y="0"/>
                  </a:cubicBezTo>
                  <a:close/>
                </a:path>
              </a:pathLst>
            </a:custGeom>
            <a:solidFill>
              <a:srgbClr val="FEFEFE">
                <a:alpha val="30196"/>
              </a:srgbClr>
            </a:solidFill>
            <a:ln>
              <a:noFill/>
            </a:ln>
            <a:extLst>
              <a:ext uri="{91240B29-F687-4F45-9708-019B960494DF}">
                <a14:hiddenLine xmlns:a14="http://schemas.microsoft.com/office/drawing/2010/main" w="12700" cap="flat" cmpd="sng">
                  <a:solidFill>
                    <a:srgbClr val="000000"/>
                  </a:solidFill>
                  <a:prstDash val="dash"/>
                  <a:round/>
                  <a:headEnd type="none" w="med" len="med"/>
                  <a:tailEnd type="none" w="med" len="med"/>
                </a14:hiddenLine>
              </a:ext>
            </a:extLst>
          </p:spPr>
          <p:txBody>
            <a:bodyPr/>
            <a:lstStyle/>
            <a:p>
              <a:endParaRPr lang="en-US" sz="1800"/>
            </a:p>
          </p:txBody>
        </p:sp>
        <p:sp>
          <p:nvSpPr>
            <p:cNvPr id="66" name="Freeform 76">
              <a:extLst>
                <a:ext uri="{FF2B5EF4-FFF2-40B4-BE49-F238E27FC236}">
                  <a16:creationId xmlns:a16="http://schemas.microsoft.com/office/drawing/2014/main" xmlns="" id="{98EC7975-496D-4C07-82AC-42D9BF3879AB}"/>
                </a:ext>
              </a:extLst>
            </p:cNvPr>
            <p:cNvSpPr>
              <a:spLocks/>
            </p:cNvSpPr>
            <p:nvPr/>
          </p:nvSpPr>
          <p:spPr bwMode="invGray">
            <a:xfrm>
              <a:off x="4113" y="3012"/>
              <a:ext cx="19" cy="55"/>
            </a:xfrm>
            <a:custGeom>
              <a:avLst/>
              <a:gdLst>
                <a:gd name="T0" fmla="*/ 3 w 25"/>
                <a:gd name="T1" fmla="*/ 2 h 73"/>
                <a:gd name="T2" fmla="*/ 2 w 25"/>
                <a:gd name="T3" fmla="*/ 2 h 73"/>
                <a:gd name="T4" fmla="*/ 0 w 25"/>
                <a:gd name="T5" fmla="*/ 5 h 73"/>
                <a:gd name="T6" fmla="*/ 3 w 25"/>
                <a:gd name="T7" fmla="*/ 8 h 73"/>
                <a:gd name="T8" fmla="*/ 5 w 25"/>
                <a:gd name="T9" fmla="*/ 11 h 73"/>
                <a:gd name="T10" fmla="*/ 3 w 25"/>
                <a:gd name="T11" fmla="*/ 4 h 73"/>
                <a:gd name="T12" fmla="*/ 3 w 25"/>
                <a:gd name="T13" fmla="*/ 2 h 7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5" h="73">
                  <a:moveTo>
                    <a:pt x="13" y="7"/>
                  </a:moveTo>
                  <a:cubicBezTo>
                    <a:pt x="9" y="0"/>
                    <a:pt x="7" y="2"/>
                    <a:pt x="4" y="8"/>
                  </a:cubicBezTo>
                  <a:cubicBezTo>
                    <a:pt x="3" y="13"/>
                    <a:pt x="1" y="17"/>
                    <a:pt x="0" y="22"/>
                  </a:cubicBezTo>
                  <a:cubicBezTo>
                    <a:pt x="1" y="35"/>
                    <a:pt x="6" y="33"/>
                    <a:pt x="15" y="41"/>
                  </a:cubicBezTo>
                  <a:cubicBezTo>
                    <a:pt x="16" y="52"/>
                    <a:pt x="15" y="73"/>
                    <a:pt x="25" y="56"/>
                  </a:cubicBezTo>
                  <a:cubicBezTo>
                    <a:pt x="24" y="33"/>
                    <a:pt x="23" y="36"/>
                    <a:pt x="16" y="20"/>
                  </a:cubicBezTo>
                  <a:cubicBezTo>
                    <a:pt x="15" y="11"/>
                    <a:pt x="16" y="15"/>
                    <a:pt x="13" y="7"/>
                  </a:cubicBezTo>
                  <a:close/>
                </a:path>
              </a:pathLst>
            </a:custGeom>
            <a:solidFill>
              <a:srgbClr val="FEFEFE">
                <a:alpha val="30196"/>
              </a:srgbClr>
            </a:solidFill>
            <a:ln>
              <a:noFill/>
            </a:ln>
            <a:extLst>
              <a:ext uri="{91240B29-F687-4F45-9708-019B960494DF}">
                <a14:hiddenLine xmlns:a14="http://schemas.microsoft.com/office/drawing/2010/main" w="12700" cap="flat" cmpd="sng">
                  <a:solidFill>
                    <a:srgbClr val="000000"/>
                  </a:solidFill>
                  <a:prstDash val="dash"/>
                  <a:round/>
                  <a:headEnd type="none" w="med" len="med"/>
                  <a:tailEnd type="none" w="med" len="med"/>
                </a14:hiddenLine>
              </a:ext>
            </a:extLst>
          </p:spPr>
          <p:txBody>
            <a:bodyPr/>
            <a:lstStyle/>
            <a:p>
              <a:endParaRPr lang="en-US" sz="1800"/>
            </a:p>
          </p:txBody>
        </p:sp>
        <p:sp>
          <p:nvSpPr>
            <p:cNvPr id="67" name="Freeform 77">
              <a:extLst>
                <a:ext uri="{FF2B5EF4-FFF2-40B4-BE49-F238E27FC236}">
                  <a16:creationId xmlns:a16="http://schemas.microsoft.com/office/drawing/2014/main" xmlns="" id="{C4E9FFAA-19DB-449C-A360-DEF4177EEA4D}"/>
                </a:ext>
              </a:extLst>
            </p:cNvPr>
            <p:cNvSpPr>
              <a:spLocks/>
            </p:cNvSpPr>
            <p:nvPr/>
          </p:nvSpPr>
          <p:spPr bwMode="invGray">
            <a:xfrm>
              <a:off x="4135" y="2995"/>
              <a:ext cx="10" cy="25"/>
            </a:xfrm>
            <a:custGeom>
              <a:avLst/>
              <a:gdLst>
                <a:gd name="T0" fmla="*/ 1 w 14"/>
                <a:gd name="T1" fmla="*/ 0 h 33"/>
                <a:gd name="T2" fmla="*/ 1 w 14"/>
                <a:gd name="T3" fmla="*/ 2 h 33"/>
                <a:gd name="T4" fmla="*/ 1 w 14"/>
                <a:gd name="T5" fmla="*/ 5 h 33"/>
                <a:gd name="T6" fmla="*/ 1 w 14"/>
                <a:gd name="T7" fmla="*/ 0 h 3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 h="33">
                  <a:moveTo>
                    <a:pt x="11" y="0"/>
                  </a:moveTo>
                  <a:cubicBezTo>
                    <a:pt x="7" y="3"/>
                    <a:pt x="5" y="7"/>
                    <a:pt x="1" y="10"/>
                  </a:cubicBezTo>
                  <a:cubicBezTo>
                    <a:pt x="2" y="18"/>
                    <a:pt x="0" y="33"/>
                    <a:pt x="11" y="25"/>
                  </a:cubicBezTo>
                  <a:cubicBezTo>
                    <a:pt x="14" y="15"/>
                    <a:pt x="5" y="4"/>
                    <a:pt x="11" y="0"/>
                  </a:cubicBezTo>
                  <a:close/>
                </a:path>
              </a:pathLst>
            </a:custGeom>
            <a:solidFill>
              <a:srgbClr val="FEFEFE">
                <a:alpha val="30196"/>
              </a:srgbClr>
            </a:solidFill>
            <a:ln>
              <a:noFill/>
            </a:ln>
            <a:extLst>
              <a:ext uri="{91240B29-F687-4F45-9708-019B960494DF}">
                <a14:hiddenLine xmlns:a14="http://schemas.microsoft.com/office/drawing/2010/main" w="12700" cap="flat" cmpd="sng">
                  <a:solidFill>
                    <a:srgbClr val="000000"/>
                  </a:solidFill>
                  <a:prstDash val="dash"/>
                  <a:round/>
                  <a:headEnd type="none" w="med" len="med"/>
                  <a:tailEnd type="none" w="med" len="med"/>
                </a14:hiddenLine>
              </a:ext>
            </a:extLst>
          </p:spPr>
          <p:txBody>
            <a:bodyPr/>
            <a:lstStyle/>
            <a:p>
              <a:endParaRPr lang="en-US" sz="1800"/>
            </a:p>
          </p:txBody>
        </p:sp>
        <p:sp>
          <p:nvSpPr>
            <p:cNvPr id="68" name="Freeform 78">
              <a:extLst>
                <a:ext uri="{FF2B5EF4-FFF2-40B4-BE49-F238E27FC236}">
                  <a16:creationId xmlns:a16="http://schemas.microsoft.com/office/drawing/2014/main" xmlns="" id="{EF5E06FA-EA0D-455D-89D2-12239CB4B2CF}"/>
                </a:ext>
              </a:extLst>
            </p:cNvPr>
            <p:cNvSpPr>
              <a:spLocks/>
            </p:cNvSpPr>
            <p:nvPr/>
          </p:nvSpPr>
          <p:spPr bwMode="invGray">
            <a:xfrm>
              <a:off x="4145" y="3007"/>
              <a:ext cx="21" cy="48"/>
            </a:xfrm>
            <a:custGeom>
              <a:avLst/>
              <a:gdLst>
                <a:gd name="T0" fmla="*/ 2 w 28"/>
                <a:gd name="T1" fmla="*/ 0 h 64"/>
                <a:gd name="T2" fmla="*/ 2 w 28"/>
                <a:gd name="T3" fmla="*/ 3 h 64"/>
                <a:gd name="T4" fmla="*/ 4 w 28"/>
                <a:gd name="T5" fmla="*/ 4 h 64"/>
                <a:gd name="T6" fmla="*/ 2 w 28"/>
                <a:gd name="T7" fmla="*/ 8 h 64"/>
                <a:gd name="T8" fmla="*/ 0 w 28"/>
                <a:gd name="T9" fmla="*/ 11 h 64"/>
                <a:gd name="T10" fmla="*/ 2 w 28"/>
                <a:gd name="T11" fmla="*/ 11 h 64"/>
                <a:gd name="T12" fmla="*/ 5 w 28"/>
                <a:gd name="T13" fmla="*/ 5 h 64"/>
                <a:gd name="T14" fmla="*/ 2 w 28"/>
                <a:gd name="T15" fmla="*/ 0 h 64"/>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8" h="64">
                  <a:moveTo>
                    <a:pt x="5" y="0"/>
                  </a:moveTo>
                  <a:cubicBezTo>
                    <a:pt x="6" y="5"/>
                    <a:pt x="7" y="10"/>
                    <a:pt x="11" y="14"/>
                  </a:cubicBezTo>
                  <a:cubicBezTo>
                    <a:pt x="14" y="17"/>
                    <a:pt x="20" y="21"/>
                    <a:pt x="20" y="21"/>
                  </a:cubicBezTo>
                  <a:cubicBezTo>
                    <a:pt x="9" y="27"/>
                    <a:pt x="0" y="23"/>
                    <a:pt x="8" y="39"/>
                  </a:cubicBezTo>
                  <a:cubicBezTo>
                    <a:pt x="6" y="47"/>
                    <a:pt x="4" y="50"/>
                    <a:pt x="0" y="56"/>
                  </a:cubicBezTo>
                  <a:cubicBezTo>
                    <a:pt x="4" y="62"/>
                    <a:pt x="7" y="64"/>
                    <a:pt x="11" y="57"/>
                  </a:cubicBezTo>
                  <a:cubicBezTo>
                    <a:pt x="13" y="43"/>
                    <a:pt x="10" y="29"/>
                    <a:pt x="26" y="26"/>
                  </a:cubicBezTo>
                  <a:cubicBezTo>
                    <a:pt x="28" y="15"/>
                    <a:pt x="14" y="4"/>
                    <a:pt x="5" y="0"/>
                  </a:cubicBezTo>
                  <a:close/>
                </a:path>
              </a:pathLst>
            </a:custGeom>
            <a:solidFill>
              <a:srgbClr val="FEFEFE">
                <a:alpha val="30196"/>
              </a:srgbClr>
            </a:solidFill>
            <a:ln>
              <a:noFill/>
            </a:ln>
            <a:extLst>
              <a:ext uri="{91240B29-F687-4F45-9708-019B960494DF}">
                <a14:hiddenLine xmlns:a14="http://schemas.microsoft.com/office/drawing/2010/main" w="12700" cap="flat" cmpd="sng">
                  <a:solidFill>
                    <a:srgbClr val="000000"/>
                  </a:solidFill>
                  <a:prstDash val="dash"/>
                  <a:round/>
                  <a:headEnd type="none" w="med" len="med"/>
                  <a:tailEnd type="none" w="med" len="med"/>
                </a14:hiddenLine>
              </a:ext>
            </a:extLst>
          </p:spPr>
          <p:txBody>
            <a:bodyPr/>
            <a:lstStyle/>
            <a:p>
              <a:endParaRPr lang="en-US" sz="1800"/>
            </a:p>
          </p:txBody>
        </p:sp>
        <p:sp>
          <p:nvSpPr>
            <p:cNvPr id="69" name="Freeform 79">
              <a:extLst>
                <a:ext uri="{FF2B5EF4-FFF2-40B4-BE49-F238E27FC236}">
                  <a16:creationId xmlns:a16="http://schemas.microsoft.com/office/drawing/2014/main" xmlns="" id="{A03FF8A1-A1EA-481B-BAE2-6865132A73D5}"/>
                </a:ext>
              </a:extLst>
            </p:cNvPr>
            <p:cNvSpPr>
              <a:spLocks/>
            </p:cNvSpPr>
            <p:nvPr/>
          </p:nvSpPr>
          <p:spPr bwMode="invGray">
            <a:xfrm>
              <a:off x="3876" y="3076"/>
              <a:ext cx="12" cy="27"/>
            </a:xfrm>
            <a:custGeom>
              <a:avLst/>
              <a:gdLst>
                <a:gd name="T0" fmla="*/ 3 w 16"/>
                <a:gd name="T1" fmla="*/ 2 h 36"/>
                <a:gd name="T2" fmla="*/ 0 w 16"/>
                <a:gd name="T3" fmla="*/ 2 h 36"/>
                <a:gd name="T4" fmla="*/ 2 w 16"/>
                <a:gd name="T5" fmla="*/ 5 h 36"/>
                <a:gd name="T6" fmla="*/ 3 w 16"/>
                <a:gd name="T7" fmla="*/ 2 h 3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6" h="36">
                  <a:moveTo>
                    <a:pt x="14" y="3"/>
                  </a:moveTo>
                  <a:cubicBezTo>
                    <a:pt x="7" y="0"/>
                    <a:pt x="4" y="1"/>
                    <a:pt x="0" y="7"/>
                  </a:cubicBezTo>
                  <a:cubicBezTo>
                    <a:pt x="3" y="14"/>
                    <a:pt x="2" y="17"/>
                    <a:pt x="8" y="22"/>
                  </a:cubicBezTo>
                  <a:cubicBezTo>
                    <a:pt x="16" y="36"/>
                    <a:pt x="11" y="7"/>
                    <a:pt x="14" y="3"/>
                  </a:cubicBezTo>
                  <a:close/>
                </a:path>
              </a:pathLst>
            </a:custGeom>
            <a:solidFill>
              <a:srgbClr val="FEFEFE">
                <a:alpha val="30196"/>
              </a:srgbClr>
            </a:solidFill>
            <a:ln>
              <a:noFill/>
            </a:ln>
            <a:extLst>
              <a:ext uri="{91240B29-F687-4F45-9708-019B960494DF}">
                <a14:hiddenLine xmlns:a14="http://schemas.microsoft.com/office/drawing/2010/main" w="12700" cap="flat" cmpd="sng">
                  <a:solidFill>
                    <a:srgbClr val="000000"/>
                  </a:solidFill>
                  <a:prstDash val="dash"/>
                  <a:round/>
                  <a:headEnd type="none" w="med" len="med"/>
                  <a:tailEnd type="none" w="med" len="med"/>
                </a14:hiddenLine>
              </a:ext>
            </a:extLst>
          </p:spPr>
          <p:txBody>
            <a:bodyPr/>
            <a:lstStyle/>
            <a:p>
              <a:endParaRPr lang="en-US" sz="1800"/>
            </a:p>
          </p:txBody>
        </p:sp>
        <p:sp>
          <p:nvSpPr>
            <p:cNvPr id="70" name="Freeform 80">
              <a:extLst>
                <a:ext uri="{FF2B5EF4-FFF2-40B4-BE49-F238E27FC236}">
                  <a16:creationId xmlns:a16="http://schemas.microsoft.com/office/drawing/2014/main" xmlns="" id="{9F4841FE-E6F1-4F89-96AF-6351E812B499}"/>
                </a:ext>
              </a:extLst>
            </p:cNvPr>
            <p:cNvSpPr>
              <a:spLocks/>
            </p:cNvSpPr>
            <p:nvPr/>
          </p:nvSpPr>
          <p:spPr bwMode="invGray">
            <a:xfrm>
              <a:off x="3866" y="3053"/>
              <a:ext cx="10" cy="15"/>
            </a:xfrm>
            <a:custGeom>
              <a:avLst/>
              <a:gdLst>
                <a:gd name="T0" fmla="*/ 2 w 13"/>
                <a:gd name="T1" fmla="*/ 2 h 20"/>
                <a:gd name="T2" fmla="*/ 1 w 13"/>
                <a:gd name="T3" fmla="*/ 2 h 20"/>
                <a:gd name="T4" fmla="*/ 2 w 13"/>
                <a:gd name="T5" fmla="*/ 4 h 20"/>
                <a:gd name="T6" fmla="*/ 2 w 13"/>
                <a:gd name="T7" fmla="*/ 2 h 2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3" h="20">
                  <a:moveTo>
                    <a:pt x="10" y="5"/>
                  </a:moveTo>
                  <a:cubicBezTo>
                    <a:pt x="3" y="0"/>
                    <a:pt x="5" y="6"/>
                    <a:pt x="1" y="11"/>
                  </a:cubicBezTo>
                  <a:cubicBezTo>
                    <a:pt x="0" y="18"/>
                    <a:pt x="2" y="19"/>
                    <a:pt x="9" y="20"/>
                  </a:cubicBezTo>
                  <a:cubicBezTo>
                    <a:pt x="13" y="14"/>
                    <a:pt x="10" y="12"/>
                    <a:pt x="10" y="5"/>
                  </a:cubicBezTo>
                  <a:close/>
                </a:path>
              </a:pathLst>
            </a:custGeom>
            <a:solidFill>
              <a:srgbClr val="FEFEFE">
                <a:alpha val="30196"/>
              </a:srgbClr>
            </a:solidFill>
            <a:ln>
              <a:noFill/>
            </a:ln>
            <a:extLst>
              <a:ext uri="{91240B29-F687-4F45-9708-019B960494DF}">
                <a14:hiddenLine xmlns:a14="http://schemas.microsoft.com/office/drawing/2010/main" w="12700" cap="flat" cmpd="sng">
                  <a:solidFill>
                    <a:srgbClr val="000000"/>
                  </a:solidFill>
                  <a:prstDash val="dash"/>
                  <a:round/>
                  <a:headEnd type="none" w="med" len="med"/>
                  <a:tailEnd type="none" w="med" len="med"/>
                </a14:hiddenLine>
              </a:ext>
            </a:extLst>
          </p:spPr>
          <p:txBody>
            <a:bodyPr/>
            <a:lstStyle/>
            <a:p>
              <a:endParaRPr lang="en-US" sz="1800"/>
            </a:p>
          </p:txBody>
        </p:sp>
        <p:sp>
          <p:nvSpPr>
            <p:cNvPr id="71" name="Freeform 81">
              <a:extLst>
                <a:ext uri="{FF2B5EF4-FFF2-40B4-BE49-F238E27FC236}">
                  <a16:creationId xmlns:a16="http://schemas.microsoft.com/office/drawing/2014/main" xmlns="" id="{A8272A34-9566-45D7-9432-BCC1DA17F4C6}"/>
                </a:ext>
              </a:extLst>
            </p:cNvPr>
            <p:cNvSpPr>
              <a:spLocks/>
            </p:cNvSpPr>
            <p:nvPr/>
          </p:nvSpPr>
          <p:spPr bwMode="invGray">
            <a:xfrm>
              <a:off x="3862" y="3035"/>
              <a:ext cx="12" cy="14"/>
            </a:xfrm>
            <a:custGeom>
              <a:avLst/>
              <a:gdLst>
                <a:gd name="T0" fmla="*/ 2 w 16"/>
                <a:gd name="T1" fmla="*/ 1 h 19"/>
                <a:gd name="T2" fmla="*/ 0 w 16"/>
                <a:gd name="T3" fmla="*/ 1 h 19"/>
                <a:gd name="T4" fmla="*/ 2 w 16"/>
                <a:gd name="T5" fmla="*/ 3 h 19"/>
                <a:gd name="T6" fmla="*/ 2 w 16"/>
                <a:gd name="T7" fmla="*/ 1 h 1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6" h="19">
                  <a:moveTo>
                    <a:pt x="10" y="5"/>
                  </a:moveTo>
                  <a:cubicBezTo>
                    <a:pt x="4" y="0"/>
                    <a:pt x="1" y="3"/>
                    <a:pt x="0" y="10"/>
                  </a:cubicBezTo>
                  <a:cubicBezTo>
                    <a:pt x="4" y="15"/>
                    <a:pt x="7" y="16"/>
                    <a:pt x="12" y="19"/>
                  </a:cubicBezTo>
                  <a:cubicBezTo>
                    <a:pt x="16" y="12"/>
                    <a:pt x="14" y="12"/>
                    <a:pt x="10" y="5"/>
                  </a:cubicBezTo>
                  <a:close/>
                </a:path>
              </a:pathLst>
            </a:custGeom>
            <a:solidFill>
              <a:srgbClr val="FEFEFE">
                <a:alpha val="30196"/>
              </a:srgbClr>
            </a:solidFill>
            <a:ln>
              <a:noFill/>
            </a:ln>
            <a:extLst>
              <a:ext uri="{91240B29-F687-4F45-9708-019B960494DF}">
                <a14:hiddenLine xmlns:a14="http://schemas.microsoft.com/office/drawing/2010/main" w="12700" cap="flat" cmpd="sng">
                  <a:solidFill>
                    <a:srgbClr val="000000"/>
                  </a:solidFill>
                  <a:prstDash val="dash"/>
                  <a:round/>
                  <a:headEnd type="none" w="med" len="med"/>
                  <a:tailEnd type="none" w="med" len="med"/>
                </a14:hiddenLine>
              </a:ext>
            </a:extLst>
          </p:spPr>
          <p:txBody>
            <a:bodyPr/>
            <a:lstStyle/>
            <a:p>
              <a:endParaRPr lang="en-US" sz="1800"/>
            </a:p>
          </p:txBody>
        </p:sp>
        <p:sp>
          <p:nvSpPr>
            <p:cNvPr id="72" name="Freeform 82">
              <a:extLst>
                <a:ext uri="{FF2B5EF4-FFF2-40B4-BE49-F238E27FC236}">
                  <a16:creationId xmlns:a16="http://schemas.microsoft.com/office/drawing/2014/main" xmlns="" id="{26BD5B08-2991-4D74-AA24-AAAE152B632B}"/>
                </a:ext>
              </a:extLst>
            </p:cNvPr>
            <p:cNvSpPr>
              <a:spLocks/>
            </p:cNvSpPr>
            <p:nvPr/>
          </p:nvSpPr>
          <p:spPr bwMode="invGray">
            <a:xfrm>
              <a:off x="3850" y="2995"/>
              <a:ext cx="11" cy="19"/>
            </a:xfrm>
            <a:custGeom>
              <a:avLst/>
              <a:gdLst>
                <a:gd name="T0" fmla="*/ 2 w 14"/>
                <a:gd name="T1" fmla="*/ 0 h 25"/>
                <a:gd name="T2" fmla="*/ 0 w 14"/>
                <a:gd name="T3" fmla="*/ 3 h 25"/>
                <a:gd name="T4" fmla="*/ 3 w 14"/>
                <a:gd name="T5" fmla="*/ 5 h 25"/>
                <a:gd name="T6" fmla="*/ 2 w 14"/>
                <a:gd name="T7" fmla="*/ 0 h 2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 h="25">
                  <a:moveTo>
                    <a:pt x="6" y="0"/>
                  </a:moveTo>
                  <a:cubicBezTo>
                    <a:pt x="4" y="5"/>
                    <a:pt x="3" y="9"/>
                    <a:pt x="0" y="13"/>
                  </a:cubicBezTo>
                  <a:cubicBezTo>
                    <a:pt x="1" y="24"/>
                    <a:pt x="1" y="25"/>
                    <a:pt x="12" y="24"/>
                  </a:cubicBezTo>
                  <a:cubicBezTo>
                    <a:pt x="14" y="12"/>
                    <a:pt x="8" y="10"/>
                    <a:pt x="6" y="0"/>
                  </a:cubicBezTo>
                  <a:close/>
                </a:path>
              </a:pathLst>
            </a:custGeom>
            <a:solidFill>
              <a:srgbClr val="FEFEFE">
                <a:alpha val="30196"/>
              </a:srgbClr>
            </a:solidFill>
            <a:ln>
              <a:noFill/>
            </a:ln>
            <a:extLst>
              <a:ext uri="{91240B29-F687-4F45-9708-019B960494DF}">
                <a14:hiddenLine xmlns:a14="http://schemas.microsoft.com/office/drawing/2010/main" w="12700" cap="flat" cmpd="sng">
                  <a:solidFill>
                    <a:srgbClr val="000000"/>
                  </a:solidFill>
                  <a:prstDash val="dash"/>
                  <a:round/>
                  <a:headEnd type="none" w="med" len="med"/>
                  <a:tailEnd type="none" w="med" len="med"/>
                </a14:hiddenLine>
              </a:ext>
            </a:extLst>
          </p:spPr>
          <p:txBody>
            <a:bodyPr/>
            <a:lstStyle/>
            <a:p>
              <a:endParaRPr lang="en-US" sz="1800"/>
            </a:p>
          </p:txBody>
        </p:sp>
        <p:sp>
          <p:nvSpPr>
            <p:cNvPr id="73" name="Freeform 83">
              <a:extLst>
                <a:ext uri="{FF2B5EF4-FFF2-40B4-BE49-F238E27FC236}">
                  <a16:creationId xmlns:a16="http://schemas.microsoft.com/office/drawing/2014/main" xmlns="" id="{EA363E23-AE34-4992-B0D3-56535241AE44}"/>
                </a:ext>
              </a:extLst>
            </p:cNvPr>
            <p:cNvSpPr>
              <a:spLocks/>
            </p:cNvSpPr>
            <p:nvPr/>
          </p:nvSpPr>
          <p:spPr bwMode="invGray">
            <a:xfrm>
              <a:off x="3852" y="3020"/>
              <a:ext cx="16" cy="13"/>
            </a:xfrm>
            <a:custGeom>
              <a:avLst/>
              <a:gdLst>
                <a:gd name="T0" fmla="*/ 2 w 22"/>
                <a:gd name="T1" fmla="*/ 0 h 18"/>
                <a:gd name="T2" fmla="*/ 3 w 22"/>
                <a:gd name="T3" fmla="*/ 3 h 18"/>
                <a:gd name="T4" fmla="*/ 2 w 22"/>
                <a:gd name="T5" fmla="*/ 1 h 18"/>
                <a:gd name="T6" fmla="*/ 2 w 22"/>
                <a:gd name="T7" fmla="*/ 0 h 18"/>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2" h="18">
                  <a:moveTo>
                    <a:pt x="13" y="0"/>
                  </a:moveTo>
                  <a:cubicBezTo>
                    <a:pt x="0" y="8"/>
                    <a:pt x="9" y="12"/>
                    <a:pt x="19" y="18"/>
                  </a:cubicBezTo>
                  <a:cubicBezTo>
                    <a:pt x="20" y="11"/>
                    <a:pt x="22" y="8"/>
                    <a:pt x="14" y="6"/>
                  </a:cubicBezTo>
                  <a:cubicBezTo>
                    <a:pt x="9" y="3"/>
                    <a:pt x="9" y="5"/>
                    <a:pt x="13" y="0"/>
                  </a:cubicBezTo>
                  <a:close/>
                </a:path>
              </a:pathLst>
            </a:custGeom>
            <a:solidFill>
              <a:srgbClr val="FEFEFE">
                <a:alpha val="30196"/>
              </a:srgbClr>
            </a:solidFill>
            <a:ln>
              <a:noFill/>
            </a:ln>
            <a:extLst>
              <a:ext uri="{91240B29-F687-4F45-9708-019B960494DF}">
                <a14:hiddenLine xmlns:a14="http://schemas.microsoft.com/office/drawing/2010/main" w="12700" cap="flat" cmpd="sng">
                  <a:solidFill>
                    <a:srgbClr val="000000"/>
                  </a:solidFill>
                  <a:prstDash val="dash"/>
                  <a:round/>
                  <a:headEnd type="none" w="med" len="med"/>
                  <a:tailEnd type="none" w="med" len="med"/>
                </a14:hiddenLine>
              </a:ext>
            </a:extLst>
          </p:spPr>
          <p:txBody>
            <a:bodyPr/>
            <a:lstStyle/>
            <a:p>
              <a:endParaRPr lang="en-US" sz="1800"/>
            </a:p>
          </p:txBody>
        </p:sp>
        <p:sp>
          <p:nvSpPr>
            <p:cNvPr id="74" name="Freeform 84">
              <a:extLst>
                <a:ext uri="{FF2B5EF4-FFF2-40B4-BE49-F238E27FC236}">
                  <a16:creationId xmlns:a16="http://schemas.microsoft.com/office/drawing/2014/main" xmlns="" id="{20A1575B-7759-4A69-8D0B-FFE102B800CE}"/>
                </a:ext>
              </a:extLst>
            </p:cNvPr>
            <p:cNvSpPr>
              <a:spLocks/>
            </p:cNvSpPr>
            <p:nvPr/>
          </p:nvSpPr>
          <p:spPr bwMode="invGray">
            <a:xfrm>
              <a:off x="4688" y="3643"/>
              <a:ext cx="45" cy="60"/>
            </a:xfrm>
            <a:custGeom>
              <a:avLst/>
              <a:gdLst>
                <a:gd name="T0" fmla="*/ 2 w 60"/>
                <a:gd name="T1" fmla="*/ 1 h 81"/>
                <a:gd name="T2" fmla="*/ 2 w 60"/>
                <a:gd name="T3" fmla="*/ 3 h 81"/>
                <a:gd name="T4" fmla="*/ 3 w 60"/>
                <a:gd name="T5" fmla="*/ 7 h 81"/>
                <a:gd name="T6" fmla="*/ 5 w 60"/>
                <a:gd name="T7" fmla="*/ 9 h 81"/>
                <a:gd name="T8" fmla="*/ 8 w 60"/>
                <a:gd name="T9" fmla="*/ 10 h 81"/>
                <a:gd name="T10" fmla="*/ 10 w 60"/>
                <a:gd name="T11" fmla="*/ 13 h 81"/>
                <a:gd name="T12" fmla="*/ 10 w 60"/>
                <a:gd name="T13" fmla="*/ 10 h 81"/>
                <a:gd name="T14" fmla="*/ 8 w 60"/>
                <a:gd name="T15" fmla="*/ 6 h 81"/>
                <a:gd name="T16" fmla="*/ 5 w 60"/>
                <a:gd name="T17" fmla="*/ 3 h 81"/>
                <a:gd name="T18" fmla="*/ 2 w 60"/>
                <a:gd name="T19" fmla="*/ 1 h 8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60" h="81">
                  <a:moveTo>
                    <a:pt x="10" y="7"/>
                  </a:moveTo>
                  <a:cubicBezTo>
                    <a:pt x="0" y="0"/>
                    <a:pt x="0" y="9"/>
                    <a:pt x="3" y="18"/>
                  </a:cubicBezTo>
                  <a:cubicBezTo>
                    <a:pt x="5" y="25"/>
                    <a:pt x="12" y="32"/>
                    <a:pt x="15" y="39"/>
                  </a:cubicBezTo>
                  <a:cubicBezTo>
                    <a:pt x="16" y="51"/>
                    <a:pt x="17" y="51"/>
                    <a:pt x="27" y="54"/>
                  </a:cubicBezTo>
                  <a:cubicBezTo>
                    <a:pt x="31" y="57"/>
                    <a:pt x="36" y="60"/>
                    <a:pt x="40" y="63"/>
                  </a:cubicBezTo>
                  <a:cubicBezTo>
                    <a:pt x="43" y="70"/>
                    <a:pt x="45" y="77"/>
                    <a:pt x="51" y="81"/>
                  </a:cubicBezTo>
                  <a:cubicBezTo>
                    <a:pt x="60" y="75"/>
                    <a:pt x="56" y="66"/>
                    <a:pt x="52" y="57"/>
                  </a:cubicBezTo>
                  <a:cubicBezTo>
                    <a:pt x="51" y="49"/>
                    <a:pt x="50" y="41"/>
                    <a:pt x="43" y="37"/>
                  </a:cubicBezTo>
                  <a:cubicBezTo>
                    <a:pt x="37" y="30"/>
                    <a:pt x="33" y="23"/>
                    <a:pt x="25" y="18"/>
                  </a:cubicBezTo>
                  <a:cubicBezTo>
                    <a:pt x="20" y="12"/>
                    <a:pt x="17" y="9"/>
                    <a:pt x="10" y="7"/>
                  </a:cubicBezTo>
                  <a:close/>
                </a:path>
              </a:pathLst>
            </a:custGeom>
            <a:solidFill>
              <a:srgbClr val="FEFEFE">
                <a:alpha val="30196"/>
              </a:srgbClr>
            </a:solidFill>
            <a:ln>
              <a:noFill/>
            </a:ln>
            <a:extLst>
              <a:ext uri="{91240B29-F687-4F45-9708-019B960494DF}">
                <a14:hiddenLine xmlns:a14="http://schemas.microsoft.com/office/drawing/2010/main" w="12700" cap="flat" cmpd="sng">
                  <a:solidFill>
                    <a:srgbClr val="000000"/>
                  </a:solidFill>
                  <a:prstDash val="dash"/>
                  <a:round/>
                  <a:headEnd type="none" w="med" len="med"/>
                  <a:tailEnd type="none" w="med" len="med"/>
                </a14:hiddenLine>
              </a:ext>
            </a:extLst>
          </p:spPr>
          <p:txBody>
            <a:bodyPr/>
            <a:lstStyle/>
            <a:p>
              <a:endParaRPr lang="en-US" sz="1800"/>
            </a:p>
          </p:txBody>
        </p:sp>
        <p:sp>
          <p:nvSpPr>
            <p:cNvPr id="75" name="Freeform 85">
              <a:extLst>
                <a:ext uri="{FF2B5EF4-FFF2-40B4-BE49-F238E27FC236}">
                  <a16:creationId xmlns:a16="http://schemas.microsoft.com/office/drawing/2014/main" xmlns="" id="{22B1DF59-80E6-4424-9211-ED9F6962AB88}"/>
                </a:ext>
              </a:extLst>
            </p:cNvPr>
            <p:cNvSpPr>
              <a:spLocks/>
            </p:cNvSpPr>
            <p:nvPr/>
          </p:nvSpPr>
          <p:spPr bwMode="invGray">
            <a:xfrm>
              <a:off x="4919" y="3594"/>
              <a:ext cx="53" cy="46"/>
            </a:xfrm>
            <a:custGeom>
              <a:avLst/>
              <a:gdLst>
                <a:gd name="T0" fmla="*/ 5 w 71"/>
                <a:gd name="T1" fmla="*/ 5 h 61"/>
                <a:gd name="T2" fmla="*/ 2 w 71"/>
                <a:gd name="T3" fmla="*/ 6 h 61"/>
                <a:gd name="T4" fmla="*/ 1 w 71"/>
                <a:gd name="T5" fmla="*/ 8 h 61"/>
                <a:gd name="T6" fmla="*/ 2 w 71"/>
                <a:gd name="T7" fmla="*/ 11 h 61"/>
                <a:gd name="T8" fmla="*/ 5 w 71"/>
                <a:gd name="T9" fmla="*/ 8 h 61"/>
                <a:gd name="T10" fmla="*/ 7 w 71"/>
                <a:gd name="T11" fmla="*/ 5 h 61"/>
                <a:gd name="T12" fmla="*/ 10 w 71"/>
                <a:gd name="T13" fmla="*/ 0 h 61"/>
                <a:gd name="T14" fmla="*/ 12 w 71"/>
                <a:gd name="T15" fmla="*/ 2 h 61"/>
                <a:gd name="T16" fmla="*/ 5 w 71"/>
                <a:gd name="T17" fmla="*/ 5 h 61"/>
                <a:gd name="T18" fmla="*/ 5 w 71"/>
                <a:gd name="T19" fmla="*/ 5 h 6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71" h="61">
                  <a:moveTo>
                    <a:pt x="28" y="23"/>
                  </a:moveTo>
                  <a:cubicBezTo>
                    <a:pt x="25" y="33"/>
                    <a:pt x="25" y="33"/>
                    <a:pt x="13" y="32"/>
                  </a:cubicBezTo>
                  <a:cubicBezTo>
                    <a:pt x="2" y="33"/>
                    <a:pt x="3" y="34"/>
                    <a:pt x="1" y="44"/>
                  </a:cubicBezTo>
                  <a:cubicBezTo>
                    <a:pt x="2" y="60"/>
                    <a:pt x="0" y="61"/>
                    <a:pt x="13" y="59"/>
                  </a:cubicBezTo>
                  <a:cubicBezTo>
                    <a:pt x="19" y="54"/>
                    <a:pt x="21" y="48"/>
                    <a:pt x="28" y="44"/>
                  </a:cubicBezTo>
                  <a:cubicBezTo>
                    <a:pt x="30" y="33"/>
                    <a:pt x="28" y="25"/>
                    <a:pt x="40" y="23"/>
                  </a:cubicBezTo>
                  <a:cubicBezTo>
                    <a:pt x="42" y="12"/>
                    <a:pt x="44" y="4"/>
                    <a:pt x="55" y="0"/>
                  </a:cubicBezTo>
                  <a:cubicBezTo>
                    <a:pt x="65" y="2"/>
                    <a:pt x="69" y="1"/>
                    <a:pt x="71" y="11"/>
                  </a:cubicBezTo>
                  <a:cubicBezTo>
                    <a:pt x="63" y="22"/>
                    <a:pt x="48" y="21"/>
                    <a:pt x="35" y="23"/>
                  </a:cubicBezTo>
                  <a:cubicBezTo>
                    <a:pt x="30" y="27"/>
                    <a:pt x="32" y="27"/>
                    <a:pt x="28" y="23"/>
                  </a:cubicBezTo>
                  <a:close/>
                </a:path>
              </a:pathLst>
            </a:custGeom>
            <a:solidFill>
              <a:srgbClr val="FEFEFE">
                <a:alpha val="30196"/>
              </a:srgbClr>
            </a:solidFill>
            <a:ln>
              <a:noFill/>
            </a:ln>
            <a:extLst>
              <a:ext uri="{91240B29-F687-4F45-9708-019B960494DF}">
                <a14:hiddenLine xmlns:a14="http://schemas.microsoft.com/office/drawing/2010/main" w="12700" cap="flat" cmpd="sng">
                  <a:solidFill>
                    <a:srgbClr val="000000"/>
                  </a:solidFill>
                  <a:prstDash val="dash"/>
                  <a:round/>
                  <a:headEnd type="none" w="med" len="med"/>
                  <a:tailEnd type="none" w="med" len="med"/>
                </a14:hiddenLine>
              </a:ext>
            </a:extLst>
          </p:spPr>
          <p:txBody>
            <a:bodyPr/>
            <a:lstStyle/>
            <a:p>
              <a:endParaRPr lang="en-US" sz="1800"/>
            </a:p>
          </p:txBody>
        </p:sp>
        <p:sp>
          <p:nvSpPr>
            <p:cNvPr id="76" name="Freeform 86">
              <a:extLst>
                <a:ext uri="{FF2B5EF4-FFF2-40B4-BE49-F238E27FC236}">
                  <a16:creationId xmlns:a16="http://schemas.microsoft.com/office/drawing/2014/main" xmlns="" id="{9EF65AA8-D736-4C95-AED3-F738B67EBA9B}"/>
                </a:ext>
              </a:extLst>
            </p:cNvPr>
            <p:cNvSpPr>
              <a:spLocks/>
            </p:cNvSpPr>
            <p:nvPr/>
          </p:nvSpPr>
          <p:spPr bwMode="invGray">
            <a:xfrm>
              <a:off x="4759" y="3569"/>
              <a:ext cx="17" cy="23"/>
            </a:xfrm>
            <a:custGeom>
              <a:avLst/>
              <a:gdLst>
                <a:gd name="T0" fmla="*/ 1 w 23"/>
                <a:gd name="T1" fmla="*/ 0 h 30"/>
                <a:gd name="T2" fmla="*/ 0 w 23"/>
                <a:gd name="T3" fmla="*/ 3 h 30"/>
                <a:gd name="T4" fmla="*/ 2 w 23"/>
                <a:gd name="T5" fmla="*/ 6 h 30"/>
                <a:gd name="T6" fmla="*/ 1 w 23"/>
                <a:gd name="T7" fmla="*/ 0 h 3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3" h="30">
                  <a:moveTo>
                    <a:pt x="9" y="0"/>
                  </a:moveTo>
                  <a:cubicBezTo>
                    <a:pt x="8" y="7"/>
                    <a:pt x="3" y="8"/>
                    <a:pt x="0" y="14"/>
                  </a:cubicBezTo>
                  <a:cubicBezTo>
                    <a:pt x="3" y="21"/>
                    <a:pt x="8" y="24"/>
                    <a:pt x="12" y="30"/>
                  </a:cubicBezTo>
                  <a:cubicBezTo>
                    <a:pt x="23" y="15"/>
                    <a:pt x="4" y="9"/>
                    <a:pt x="9" y="0"/>
                  </a:cubicBezTo>
                  <a:close/>
                </a:path>
              </a:pathLst>
            </a:custGeom>
            <a:solidFill>
              <a:srgbClr val="FEFEFE">
                <a:alpha val="30196"/>
              </a:srgbClr>
            </a:solidFill>
            <a:ln>
              <a:noFill/>
            </a:ln>
            <a:extLst>
              <a:ext uri="{91240B29-F687-4F45-9708-019B960494DF}">
                <a14:hiddenLine xmlns:a14="http://schemas.microsoft.com/office/drawing/2010/main" w="12700" cap="flat" cmpd="sng">
                  <a:solidFill>
                    <a:srgbClr val="000000"/>
                  </a:solidFill>
                  <a:prstDash val="dash"/>
                  <a:round/>
                  <a:headEnd type="none" w="med" len="med"/>
                  <a:tailEnd type="none" w="med" len="med"/>
                </a14:hiddenLine>
              </a:ext>
            </a:extLst>
          </p:spPr>
          <p:txBody>
            <a:bodyPr/>
            <a:lstStyle/>
            <a:p>
              <a:endParaRPr lang="en-US" sz="1800"/>
            </a:p>
          </p:txBody>
        </p:sp>
        <p:sp>
          <p:nvSpPr>
            <p:cNvPr id="77" name="Freeform 87">
              <a:extLst>
                <a:ext uri="{FF2B5EF4-FFF2-40B4-BE49-F238E27FC236}">
                  <a16:creationId xmlns:a16="http://schemas.microsoft.com/office/drawing/2014/main" xmlns="" id="{45BA0866-D6EE-46D6-9DC1-F0CFED9CD0D4}"/>
                </a:ext>
              </a:extLst>
            </p:cNvPr>
            <p:cNvSpPr>
              <a:spLocks/>
            </p:cNvSpPr>
            <p:nvPr/>
          </p:nvSpPr>
          <p:spPr bwMode="invGray">
            <a:xfrm>
              <a:off x="4751" y="3547"/>
              <a:ext cx="20" cy="17"/>
            </a:xfrm>
            <a:custGeom>
              <a:avLst/>
              <a:gdLst>
                <a:gd name="T0" fmla="*/ 4 w 26"/>
                <a:gd name="T1" fmla="*/ 0 h 23"/>
                <a:gd name="T2" fmla="*/ 0 w 26"/>
                <a:gd name="T3" fmla="*/ 2 h 23"/>
                <a:gd name="T4" fmla="*/ 4 w 26"/>
                <a:gd name="T5" fmla="*/ 3 h 23"/>
                <a:gd name="T6" fmla="*/ 4 w 26"/>
                <a:gd name="T7" fmla="*/ 0 h 2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6" h="23">
                  <a:moveTo>
                    <a:pt x="19" y="0"/>
                  </a:moveTo>
                  <a:cubicBezTo>
                    <a:pt x="17" y="12"/>
                    <a:pt x="10" y="11"/>
                    <a:pt x="0" y="14"/>
                  </a:cubicBezTo>
                  <a:cubicBezTo>
                    <a:pt x="5" y="23"/>
                    <a:pt x="11" y="22"/>
                    <a:pt x="21" y="20"/>
                  </a:cubicBezTo>
                  <a:cubicBezTo>
                    <a:pt x="26" y="12"/>
                    <a:pt x="23" y="7"/>
                    <a:pt x="19" y="0"/>
                  </a:cubicBezTo>
                  <a:close/>
                </a:path>
              </a:pathLst>
            </a:custGeom>
            <a:solidFill>
              <a:srgbClr val="FEFEFE">
                <a:alpha val="30196"/>
              </a:srgbClr>
            </a:solidFill>
            <a:ln>
              <a:noFill/>
            </a:ln>
            <a:extLst>
              <a:ext uri="{91240B29-F687-4F45-9708-019B960494DF}">
                <a14:hiddenLine xmlns:a14="http://schemas.microsoft.com/office/drawing/2010/main" w="12700" cap="flat" cmpd="sng">
                  <a:solidFill>
                    <a:srgbClr val="000000"/>
                  </a:solidFill>
                  <a:prstDash val="dash"/>
                  <a:round/>
                  <a:headEnd type="none" w="med" len="med"/>
                  <a:tailEnd type="none" w="med" len="med"/>
                </a14:hiddenLine>
              </a:ext>
            </a:extLst>
          </p:spPr>
          <p:txBody>
            <a:bodyPr/>
            <a:lstStyle/>
            <a:p>
              <a:endParaRPr lang="en-US" sz="1800"/>
            </a:p>
          </p:txBody>
        </p:sp>
        <p:sp>
          <p:nvSpPr>
            <p:cNvPr id="78" name="Freeform 88">
              <a:extLst>
                <a:ext uri="{FF2B5EF4-FFF2-40B4-BE49-F238E27FC236}">
                  <a16:creationId xmlns:a16="http://schemas.microsoft.com/office/drawing/2014/main" xmlns="" id="{16AB1391-B887-43F8-A26B-426C50CFA75B}"/>
                </a:ext>
              </a:extLst>
            </p:cNvPr>
            <p:cNvSpPr>
              <a:spLocks/>
            </p:cNvSpPr>
            <p:nvPr/>
          </p:nvSpPr>
          <p:spPr bwMode="invGray">
            <a:xfrm>
              <a:off x="4598" y="3353"/>
              <a:ext cx="24" cy="33"/>
            </a:xfrm>
            <a:custGeom>
              <a:avLst/>
              <a:gdLst>
                <a:gd name="T0" fmla="*/ 5 w 32"/>
                <a:gd name="T1" fmla="*/ 0 h 44"/>
                <a:gd name="T2" fmla="*/ 2 w 32"/>
                <a:gd name="T3" fmla="*/ 2 h 44"/>
                <a:gd name="T4" fmla="*/ 2 w 32"/>
                <a:gd name="T5" fmla="*/ 6 h 44"/>
                <a:gd name="T6" fmla="*/ 5 w 32"/>
                <a:gd name="T7" fmla="*/ 6 h 44"/>
                <a:gd name="T8" fmla="*/ 5 w 32"/>
                <a:gd name="T9" fmla="*/ 0 h 4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 h="44">
                  <a:moveTo>
                    <a:pt x="28" y="0"/>
                  </a:moveTo>
                  <a:cubicBezTo>
                    <a:pt x="32" y="10"/>
                    <a:pt x="18" y="9"/>
                    <a:pt x="10" y="11"/>
                  </a:cubicBezTo>
                  <a:cubicBezTo>
                    <a:pt x="0" y="18"/>
                    <a:pt x="7" y="24"/>
                    <a:pt x="12" y="32"/>
                  </a:cubicBezTo>
                  <a:cubicBezTo>
                    <a:pt x="14" y="44"/>
                    <a:pt x="15" y="41"/>
                    <a:pt x="24" y="36"/>
                  </a:cubicBezTo>
                  <a:cubicBezTo>
                    <a:pt x="32" y="25"/>
                    <a:pt x="29" y="14"/>
                    <a:pt x="28" y="0"/>
                  </a:cubicBezTo>
                  <a:close/>
                </a:path>
              </a:pathLst>
            </a:custGeom>
            <a:solidFill>
              <a:srgbClr val="FEFEFE">
                <a:alpha val="30196"/>
              </a:srgbClr>
            </a:solidFill>
            <a:ln>
              <a:noFill/>
            </a:ln>
            <a:extLst>
              <a:ext uri="{91240B29-F687-4F45-9708-019B960494DF}">
                <a14:hiddenLine xmlns:a14="http://schemas.microsoft.com/office/drawing/2010/main" w="12700" cap="flat" cmpd="sng">
                  <a:solidFill>
                    <a:srgbClr val="000000"/>
                  </a:solidFill>
                  <a:prstDash val="dash"/>
                  <a:round/>
                  <a:headEnd type="none" w="med" len="med"/>
                  <a:tailEnd type="none" w="med" len="med"/>
                </a14:hiddenLine>
              </a:ext>
            </a:extLst>
          </p:spPr>
          <p:txBody>
            <a:bodyPr/>
            <a:lstStyle/>
            <a:p>
              <a:endParaRPr lang="en-US" sz="1800"/>
            </a:p>
          </p:txBody>
        </p:sp>
        <p:sp>
          <p:nvSpPr>
            <p:cNvPr id="79" name="Freeform 89">
              <a:extLst>
                <a:ext uri="{FF2B5EF4-FFF2-40B4-BE49-F238E27FC236}">
                  <a16:creationId xmlns:a16="http://schemas.microsoft.com/office/drawing/2014/main" xmlns="" id="{782A0D6A-D491-4B59-A35E-0265437C686F}"/>
                </a:ext>
              </a:extLst>
            </p:cNvPr>
            <p:cNvSpPr>
              <a:spLocks/>
            </p:cNvSpPr>
            <p:nvPr/>
          </p:nvSpPr>
          <p:spPr bwMode="invGray">
            <a:xfrm>
              <a:off x="4632" y="3396"/>
              <a:ext cx="26" cy="33"/>
            </a:xfrm>
            <a:custGeom>
              <a:avLst/>
              <a:gdLst>
                <a:gd name="T0" fmla="*/ 6 w 34"/>
                <a:gd name="T1" fmla="*/ 0 h 44"/>
                <a:gd name="T2" fmla="*/ 2 w 34"/>
                <a:gd name="T3" fmla="*/ 2 h 44"/>
                <a:gd name="T4" fmla="*/ 3 w 34"/>
                <a:gd name="T5" fmla="*/ 6 h 44"/>
                <a:gd name="T6" fmla="*/ 5 w 34"/>
                <a:gd name="T7" fmla="*/ 6 h 44"/>
                <a:gd name="T8" fmla="*/ 6 w 34"/>
                <a:gd name="T9" fmla="*/ 0 h 4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 h="44">
                  <a:moveTo>
                    <a:pt x="30" y="0"/>
                  </a:moveTo>
                  <a:cubicBezTo>
                    <a:pt x="34" y="10"/>
                    <a:pt x="18" y="7"/>
                    <a:pt x="10" y="9"/>
                  </a:cubicBezTo>
                  <a:cubicBezTo>
                    <a:pt x="0" y="16"/>
                    <a:pt x="9" y="24"/>
                    <a:pt x="14" y="32"/>
                  </a:cubicBezTo>
                  <a:cubicBezTo>
                    <a:pt x="16" y="44"/>
                    <a:pt x="17" y="41"/>
                    <a:pt x="26" y="36"/>
                  </a:cubicBezTo>
                  <a:cubicBezTo>
                    <a:pt x="34" y="25"/>
                    <a:pt x="31" y="14"/>
                    <a:pt x="30" y="0"/>
                  </a:cubicBezTo>
                  <a:close/>
                </a:path>
              </a:pathLst>
            </a:custGeom>
            <a:solidFill>
              <a:srgbClr val="FEFEFE">
                <a:alpha val="30196"/>
              </a:srgbClr>
            </a:solidFill>
            <a:ln>
              <a:noFill/>
            </a:ln>
            <a:extLst>
              <a:ext uri="{91240B29-F687-4F45-9708-019B960494DF}">
                <a14:hiddenLine xmlns:a14="http://schemas.microsoft.com/office/drawing/2010/main" w="12700" cap="flat" cmpd="sng">
                  <a:solidFill>
                    <a:srgbClr val="000000"/>
                  </a:solidFill>
                  <a:prstDash val="dash"/>
                  <a:round/>
                  <a:headEnd type="none" w="med" len="med"/>
                  <a:tailEnd type="none" w="med" len="med"/>
                </a14:hiddenLine>
              </a:ext>
            </a:extLst>
          </p:spPr>
          <p:txBody>
            <a:bodyPr/>
            <a:lstStyle/>
            <a:p>
              <a:endParaRPr lang="en-US" sz="1800"/>
            </a:p>
          </p:txBody>
        </p:sp>
        <p:sp>
          <p:nvSpPr>
            <p:cNvPr id="80" name="Freeform 90">
              <a:extLst>
                <a:ext uri="{FF2B5EF4-FFF2-40B4-BE49-F238E27FC236}">
                  <a16:creationId xmlns:a16="http://schemas.microsoft.com/office/drawing/2014/main" xmlns="" id="{CAD07262-21E9-4C34-BFDC-9EEBF2C919E0}"/>
                </a:ext>
              </a:extLst>
            </p:cNvPr>
            <p:cNvSpPr>
              <a:spLocks/>
            </p:cNvSpPr>
            <p:nvPr/>
          </p:nvSpPr>
          <p:spPr bwMode="invGray">
            <a:xfrm>
              <a:off x="4659" y="3459"/>
              <a:ext cx="28" cy="28"/>
            </a:xfrm>
            <a:custGeom>
              <a:avLst/>
              <a:gdLst>
                <a:gd name="T0" fmla="*/ 5 w 38"/>
                <a:gd name="T1" fmla="*/ 2 h 37"/>
                <a:gd name="T2" fmla="*/ 1 w 38"/>
                <a:gd name="T3" fmla="*/ 2 h 37"/>
                <a:gd name="T4" fmla="*/ 2 w 38"/>
                <a:gd name="T5" fmla="*/ 5 h 37"/>
                <a:gd name="T6" fmla="*/ 4 w 38"/>
                <a:gd name="T7" fmla="*/ 6 h 37"/>
                <a:gd name="T8" fmla="*/ 5 w 38"/>
                <a:gd name="T9" fmla="*/ 2 h 3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8" h="37">
                  <a:moveTo>
                    <a:pt x="34" y="2"/>
                  </a:moveTo>
                  <a:cubicBezTo>
                    <a:pt x="38" y="12"/>
                    <a:pt x="18" y="0"/>
                    <a:pt x="10" y="2"/>
                  </a:cubicBezTo>
                  <a:cubicBezTo>
                    <a:pt x="0" y="9"/>
                    <a:pt x="9" y="17"/>
                    <a:pt x="14" y="25"/>
                  </a:cubicBezTo>
                  <a:cubicBezTo>
                    <a:pt x="16" y="37"/>
                    <a:pt x="17" y="34"/>
                    <a:pt x="26" y="29"/>
                  </a:cubicBezTo>
                  <a:cubicBezTo>
                    <a:pt x="34" y="18"/>
                    <a:pt x="35" y="16"/>
                    <a:pt x="34" y="2"/>
                  </a:cubicBezTo>
                  <a:close/>
                </a:path>
              </a:pathLst>
            </a:custGeom>
            <a:solidFill>
              <a:srgbClr val="FEFEFE">
                <a:alpha val="30196"/>
              </a:srgbClr>
            </a:solidFill>
            <a:ln>
              <a:noFill/>
            </a:ln>
            <a:extLst>
              <a:ext uri="{91240B29-F687-4F45-9708-019B960494DF}">
                <a14:hiddenLine xmlns:a14="http://schemas.microsoft.com/office/drawing/2010/main" w="12700" cap="flat" cmpd="sng">
                  <a:solidFill>
                    <a:srgbClr val="000000"/>
                  </a:solidFill>
                  <a:prstDash val="dash"/>
                  <a:round/>
                  <a:headEnd type="none" w="med" len="med"/>
                  <a:tailEnd type="none" w="med" len="med"/>
                </a14:hiddenLine>
              </a:ext>
            </a:extLst>
          </p:spPr>
          <p:txBody>
            <a:bodyPr/>
            <a:lstStyle/>
            <a:p>
              <a:endParaRPr lang="en-US" sz="1800"/>
            </a:p>
          </p:txBody>
        </p:sp>
        <p:sp>
          <p:nvSpPr>
            <p:cNvPr id="81" name="Freeform 91">
              <a:extLst>
                <a:ext uri="{FF2B5EF4-FFF2-40B4-BE49-F238E27FC236}">
                  <a16:creationId xmlns:a16="http://schemas.microsoft.com/office/drawing/2014/main" xmlns="" id="{37F4B595-60B8-4454-89B2-56EC8FC5FB9F}"/>
                </a:ext>
              </a:extLst>
            </p:cNvPr>
            <p:cNvSpPr>
              <a:spLocks/>
            </p:cNvSpPr>
            <p:nvPr/>
          </p:nvSpPr>
          <p:spPr bwMode="invGray">
            <a:xfrm>
              <a:off x="4693" y="3449"/>
              <a:ext cx="28" cy="26"/>
            </a:xfrm>
            <a:custGeom>
              <a:avLst/>
              <a:gdLst>
                <a:gd name="T0" fmla="*/ 5 w 38"/>
                <a:gd name="T1" fmla="*/ 2 h 34"/>
                <a:gd name="T2" fmla="*/ 1 w 38"/>
                <a:gd name="T3" fmla="*/ 2 h 34"/>
                <a:gd name="T4" fmla="*/ 3 w 38"/>
                <a:gd name="T5" fmla="*/ 5 h 34"/>
                <a:gd name="T6" fmla="*/ 4 w 38"/>
                <a:gd name="T7" fmla="*/ 5 h 34"/>
                <a:gd name="T8" fmla="*/ 5 w 38"/>
                <a:gd name="T9" fmla="*/ 2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8" h="34">
                  <a:moveTo>
                    <a:pt x="34" y="2"/>
                  </a:moveTo>
                  <a:cubicBezTo>
                    <a:pt x="38" y="12"/>
                    <a:pt x="18" y="0"/>
                    <a:pt x="10" y="2"/>
                  </a:cubicBezTo>
                  <a:cubicBezTo>
                    <a:pt x="0" y="9"/>
                    <a:pt x="11" y="14"/>
                    <a:pt x="16" y="22"/>
                  </a:cubicBezTo>
                  <a:cubicBezTo>
                    <a:pt x="18" y="34"/>
                    <a:pt x="18" y="27"/>
                    <a:pt x="27" y="22"/>
                  </a:cubicBezTo>
                  <a:cubicBezTo>
                    <a:pt x="35" y="11"/>
                    <a:pt x="35" y="16"/>
                    <a:pt x="34" y="2"/>
                  </a:cubicBezTo>
                  <a:close/>
                </a:path>
              </a:pathLst>
            </a:custGeom>
            <a:solidFill>
              <a:srgbClr val="FEFEFE">
                <a:alpha val="30196"/>
              </a:srgbClr>
            </a:solidFill>
            <a:ln>
              <a:noFill/>
            </a:ln>
            <a:extLst>
              <a:ext uri="{91240B29-F687-4F45-9708-019B960494DF}">
                <a14:hiddenLine xmlns:a14="http://schemas.microsoft.com/office/drawing/2010/main" w="12700" cap="flat" cmpd="sng">
                  <a:solidFill>
                    <a:srgbClr val="000000"/>
                  </a:solidFill>
                  <a:prstDash val="dash"/>
                  <a:round/>
                  <a:headEnd type="none" w="med" len="med"/>
                  <a:tailEnd type="none" w="med" len="med"/>
                </a14:hiddenLine>
              </a:ext>
            </a:extLst>
          </p:spPr>
          <p:txBody>
            <a:bodyPr/>
            <a:lstStyle/>
            <a:p>
              <a:endParaRPr lang="en-US" sz="1800"/>
            </a:p>
          </p:txBody>
        </p:sp>
        <p:sp>
          <p:nvSpPr>
            <p:cNvPr id="82" name="Freeform 92">
              <a:extLst>
                <a:ext uri="{FF2B5EF4-FFF2-40B4-BE49-F238E27FC236}">
                  <a16:creationId xmlns:a16="http://schemas.microsoft.com/office/drawing/2014/main" xmlns="" id="{1968A3FC-2C81-4C67-9E17-7305463F7DCE}"/>
                </a:ext>
              </a:extLst>
            </p:cNvPr>
            <p:cNvSpPr>
              <a:spLocks/>
            </p:cNvSpPr>
            <p:nvPr/>
          </p:nvSpPr>
          <p:spPr bwMode="invGray">
            <a:xfrm>
              <a:off x="4683" y="3413"/>
              <a:ext cx="26" cy="20"/>
            </a:xfrm>
            <a:custGeom>
              <a:avLst/>
              <a:gdLst>
                <a:gd name="T0" fmla="*/ 5 w 35"/>
                <a:gd name="T1" fmla="*/ 1 h 27"/>
                <a:gd name="T2" fmla="*/ 1 w 35"/>
                <a:gd name="T3" fmla="*/ 1 h 27"/>
                <a:gd name="T4" fmla="*/ 2 w 35"/>
                <a:gd name="T5" fmla="*/ 2 h 27"/>
                <a:gd name="T6" fmla="*/ 4 w 35"/>
                <a:gd name="T7" fmla="*/ 3 h 27"/>
                <a:gd name="T8" fmla="*/ 5 w 35"/>
                <a:gd name="T9" fmla="*/ 1 h 2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 h="27">
                  <a:moveTo>
                    <a:pt x="31" y="1"/>
                  </a:moveTo>
                  <a:cubicBezTo>
                    <a:pt x="35" y="11"/>
                    <a:pt x="18" y="0"/>
                    <a:pt x="10" y="2"/>
                  </a:cubicBezTo>
                  <a:cubicBezTo>
                    <a:pt x="0" y="9"/>
                    <a:pt x="8" y="7"/>
                    <a:pt x="13" y="15"/>
                  </a:cubicBezTo>
                  <a:cubicBezTo>
                    <a:pt x="15" y="27"/>
                    <a:pt x="16" y="24"/>
                    <a:pt x="25" y="19"/>
                  </a:cubicBezTo>
                  <a:cubicBezTo>
                    <a:pt x="33" y="8"/>
                    <a:pt x="32" y="15"/>
                    <a:pt x="31" y="1"/>
                  </a:cubicBezTo>
                  <a:close/>
                </a:path>
              </a:pathLst>
            </a:custGeom>
            <a:solidFill>
              <a:srgbClr val="FEFEFE">
                <a:alpha val="30196"/>
              </a:srgbClr>
            </a:solidFill>
            <a:ln>
              <a:noFill/>
            </a:ln>
            <a:extLst>
              <a:ext uri="{91240B29-F687-4F45-9708-019B960494DF}">
                <a14:hiddenLine xmlns:a14="http://schemas.microsoft.com/office/drawing/2010/main" w="12700" cap="flat" cmpd="sng">
                  <a:solidFill>
                    <a:srgbClr val="000000"/>
                  </a:solidFill>
                  <a:prstDash val="dash"/>
                  <a:round/>
                  <a:headEnd type="none" w="med" len="med"/>
                  <a:tailEnd type="none" w="med" len="med"/>
                </a14:hiddenLine>
              </a:ext>
            </a:extLst>
          </p:spPr>
          <p:txBody>
            <a:bodyPr/>
            <a:lstStyle/>
            <a:p>
              <a:endParaRPr lang="en-US" sz="1800"/>
            </a:p>
          </p:txBody>
        </p:sp>
        <p:sp>
          <p:nvSpPr>
            <p:cNvPr id="83" name="Freeform 93">
              <a:extLst>
                <a:ext uri="{FF2B5EF4-FFF2-40B4-BE49-F238E27FC236}">
                  <a16:creationId xmlns:a16="http://schemas.microsoft.com/office/drawing/2014/main" xmlns="" id="{6966085C-A18C-4BA0-B085-AF23CBDDB8FB}"/>
                </a:ext>
              </a:extLst>
            </p:cNvPr>
            <p:cNvSpPr>
              <a:spLocks/>
            </p:cNvSpPr>
            <p:nvPr/>
          </p:nvSpPr>
          <p:spPr bwMode="invGray">
            <a:xfrm>
              <a:off x="4657" y="3388"/>
              <a:ext cx="26" cy="35"/>
            </a:xfrm>
            <a:custGeom>
              <a:avLst/>
              <a:gdLst>
                <a:gd name="T0" fmla="*/ 5 w 35"/>
                <a:gd name="T1" fmla="*/ 3 h 47"/>
                <a:gd name="T2" fmla="*/ 3 w 35"/>
                <a:gd name="T3" fmla="*/ 1 h 47"/>
                <a:gd name="T4" fmla="*/ 1 w 35"/>
                <a:gd name="T5" fmla="*/ 4 h 47"/>
                <a:gd name="T6" fmla="*/ 3 w 35"/>
                <a:gd name="T7" fmla="*/ 5 h 47"/>
                <a:gd name="T8" fmla="*/ 4 w 35"/>
                <a:gd name="T9" fmla="*/ 5 h 47"/>
                <a:gd name="T10" fmla="*/ 5 w 35"/>
                <a:gd name="T11" fmla="*/ 3 h 4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5" h="47">
                  <a:moveTo>
                    <a:pt x="28" y="16"/>
                  </a:moveTo>
                  <a:cubicBezTo>
                    <a:pt x="27" y="13"/>
                    <a:pt x="22" y="0"/>
                    <a:pt x="19" y="2"/>
                  </a:cubicBezTo>
                  <a:cubicBezTo>
                    <a:pt x="16" y="4"/>
                    <a:pt x="10" y="20"/>
                    <a:pt x="10" y="25"/>
                  </a:cubicBezTo>
                  <a:cubicBezTo>
                    <a:pt x="0" y="32"/>
                    <a:pt x="14" y="27"/>
                    <a:pt x="19" y="35"/>
                  </a:cubicBezTo>
                  <a:cubicBezTo>
                    <a:pt x="21" y="47"/>
                    <a:pt x="18" y="34"/>
                    <a:pt x="27" y="29"/>
                  </a:cubicBezTo>
                  <a:cubicBezTo>
                    <a:pt x="35" y="18"/>
                    <a:pt x="29" y="30"/>
                    <a:pt x="28" y="16"/>
                  </a:cubicBezTo>
                  <a:close/>
                </a:path>
              </a:pathLst>
            </a:custGeom>
            <a:solidFill>
              <a:srgbClr val="FEFEFE">
                <a:alpha val="30196"/>
              </a:srgbClr>
            </a:solidFill>
            <a:ln>
              <a:noFill/>
            </a:ln>
            <a:extLst>
              <a:ext uri="{91240B29-F687-4F45-9708-019B960494DF}">
                <a14:hiddenLine xmlns:a14="http://schemas.microsoft.com/office/drawing/2010/main" w="12700" cap="flat" cmpd="sng">
                  <a:solidFill>
                    <a:srgbClr val="000000"/>
                  </a:solidFill>
                  <a:prstDash val="dash"/>
                  <a:round/>
                  <a:headEnd type="none" w="med" len="med"/>
                  <a:tailEnd type="none" w="med" len="med"/>
                </a14:hiddenLine>
              </a:ext>
            </a:extLst>
          </p:spPr>
          <p:txBody>
            <a:bodyPr/>
            <a:lstStyle/>
            <a:p>
              <a:endParaRPr lang="en-US" sz="1800"/>
            </a:p>
          </p:txBody>
        </p:sp>
        <p:sp>
          <p:nvSpPr>
            <p:cNvPr id="84" name="Freeform 94">
              <a:extLst>
                <a:ext uri="{FF2B5EF4-FFF2-40B4-BE49-F238E27FC236}">
                  <a16:creationId xmlns:a16="http://schemas.microsoft.com/office/drawing/2014/main" xmlns="" id="{BDE92665-02B9-4781-BB20-606A1AD8A6EB}"/>
                </a:ext>
              </a:extLst>
            </p:cNvPr>
            <p:cNvSpPr>
              <a:spLocks/>
            </p:cNvSpPr>
            <p:nvPr/>
          </p:nvSpPr>
          <p:spPr bwMode="invGray">
            <a:xfrm>
              <a:off x="4625" y="3372"/>
              <a:ext cx="24" cy="26"/>
            </a:xfrm>
            <a:custGeom>
              <a:avLst/>
              <a:gdLst>
                <a:gd name="T0" fmla="*/ 5 w 32"/>
                <a:gd name="T1" fmla="*/ 1 h 35"/>
                <a:gd name="T2" fmla="*/ 2 w 32"/>
                <a:gd name="T3" fmla="*/ 1 h 35"/>
                <a:gd name="T4" fmla="*/ 2 w 32"/>
                <a:gd name="T5" fmla="*/ 4 h 35"/>
                <a:gd name="T6" fmla="*/ 5 w 32"/>
                <a:gd name="T7" fmla="*/ 4 h 35"/>
                <a:gd name="T8" fmla="*/ 5 w 32"/>
                <a:gd name="T9" fmla="*/ 1 h 3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 h="35">
                  <a:moveTo>
                    <a:pt x="22" y="10"/>
                  </a:moveTo>
                  <a:cubicBezTo>
                    <a:pt x="26" y="20"/>
                    <a:pt x="18" y="0"/>
                    <a:pt x="10" y="2"/>
                  </a:cubicBezTo>
                  <a:cubicBezTo>
                    <a:pt x="0" y="9"/>
                    <a:pt x="7" y="15"/>
                    <a:pt x="12" y="23"/>
                  </a:cubicBezTo>
                  <a:cubicBezTo>
                    <a:pt x="14" y="35"/>
                    <a:pt x="15" y="32"/>
                    <a:pt x="24" y="27"/>
                  </a:cubicBezTo>
                  <a:cubicBezTo>
                    <a:pt x="32" y="16"/>
                    <a:pt x="23" y="24"/>
                    <a:pt x="22" y="10"/>
                  </a:cubicBezTo>
                  <a:close/>
                </a:path>
              </a:pathLst>
            </a:custGeom>
            <a:solidFill>
              <a:srgbClr val="FEFEFE">
                <a:alpha val="30196"/>
              </a:srgbClr>
            </a:solidFill>
            <a:ln>
              <a:noFill/>
            </a:ln>
            <a:extLst>
              <a:ext uri="{91240B29-F687-4F45-9708-019B960494DF}">
                <a14:hiddenLine xmlns:a14="http://schemas.microsoft.com/office/drawing/2010/main" w="12700" cap="flat" cmpd="sng">
                  <a:solidFill>
                    <a:srgbClr val="000000"/>
                  </a:solidFill>
                  <a:prstDash val="dash"/>
                  <a:round/>
                  <a:headEnd type="none" w="med" len="med"/>
                  <a:tailEnd type="none" w="med" len="med"/>
                </a14:hiddenLine>
              </a:ext>
            </a:extLst>
          </p:spPr>
          <p:txBody>
            <a:bodyPr/>
            <a:lstStyle/>
            <a:p>
              <a:endParaRPr lang="en-US" sz="1800"/>
            </a:p>
          </p:txBody>
        </p:sp>
        <p:sp>
          <p:nvSpPr>
            <p:cNvPr id="85" name="Freeform 95">
              <a:extLst>
                <a:ext uri="{FF2B5EF4-FFF2-40B4-BE49-F238E27FC236}">
                  <a16:creationId xmlns:a16="http://schemas.microsoft.com/office/drawing/2014/main" xmlns="" id="{46051660-6828-4A51-9CDD-D897D4B02D60}"/>
                </a:ext>
              </a:extLst>
            </p:cNvPr>
            <p:cNvSpPr>
              <a:spLocks/>
            </p:cNvSpPr>
            <p:nvPr/>
          </p:nvSpPr>
          <p:spPr bwMode="invGray">
            <a:xfrm>
              <a:off x="4665" y="3425"/>
              <a:ext cx="24" cy="26"/>
            </a:xfrm>
            <a:custGeom>
              <a:avLst/>
              <a:gdLst>
                <a:gd name="T0" fmla="*/ 5 w 32"/>
                <a:gd name="T1" fmla="*/ 1 h 35"/>
                <a:gd name="T2" fmla="*/ 2 w 32"/>
                <a:gd name="T3" fmla="*/ 1 h 35"/>
                <a:gd name="T4" fmla="*/ 2 w 32"/>
                <a:gd name="T5" fmla="*/ 4 h 35"/>
                <a:gd name="T6" fmla="*/ 5 w 32"/>
                <a:gd name="T7" fmla="*/ 4 h 35"/>
                <a:gd name="T8" fmla="*/ 5 w 32"/>
                <a:gd name="T9" fmla="*/ 1 h 3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 h="35">
                  <a:moveTo>
                    <a:pt x="22" y="10"/>
                  </a:moveTo>
                  <a:cubicBezTo>
                    <a:pt x="26" y="20"/>
                    <a:pt x="18" y="0"/>
                    <a:pt x="10" y="2"/>
                  </a:cubicBezTo>
                  <a:cubicBezTo>
                    <a:pt x="0" y="9"/>
                    <a:pt x="7" y="15"/>
                    <a:pt x="12" y="23"/>
                  </a:cubicBezTo>
                  <a:cubicBezTo>
                    <a:pt x="14" y="35"/>
                    <a:pt x="15" y="32"/>
                    <a:pt x="24" y="27"/>
                  </a:cubicBezTo>
                  <a:cubicBezTo>
                    <a:pt x="32" y="16"/>
                    <a:pt x="23" y="24"/>
                    <a:pt x="22" y="10"/>
                  </a:cubicBezTo>
                  <a:close/>
                </a:path>
              </a:pathLst>
            </a:custGeom>
            <a:solidFill>
              <a:srgbClr val="FEFEFE">
                <a:alpha val="30196"/>
              </a:srgbClr>
            </a:solidFill>
            <a:ln>
              <a:noFill/>
            </a:ln>
            <a:extLst>
              <a:ext uri="{91240B29-F687-4F45-9708-019B960494DF}">
                <a14:hiddenLine xmlns:a14="http://schemas.microsoft.com/office/drawing/2010/main" w="12700" cap="flat" cmpd="sng">
                  <a:solidFill>
                    <a:srgbClr val="000000"/>
                  </a:solidFill>
                  <a:prstDash val="dash"/>
                  <a:round/>
                  <a:headEnd type="none" w="med" len="med"/>
                  <a:tailEnd type="none" w="med" len="med"/>
                </a14:hiddenLine>
              </a:ext>
            </a:extLst>
          </p:spPr>
          <p:txBody>
            <a:bodyPr/>
            <a:lstStyle/>
            <a:p>
              <a:endParaRPr lang="en-US" sz="1800"/>
            </a:p>
          </p:txBody>
        </p:sp>
        <p:sp>
          <p:nvSpPr>
            <p:cNvPr id="86" name="Freeform 96">
              <a:extLst>
                <a:ext uri="{FF2B5EF4-FFF2-40B4-BE49-F238E27FC236}">
                  <a16:creationId xmlns:a16="http://schemas.microsoft.com/office/drawing/2014/main" xmlns="" id="{72245C81-6765-4EE7-981D-02C2E593A40C}"/>
                </a:ext>
              </a:extLst>
            </p:cNvPr>
            <p:cNvSpPr>
              <a:spLocks/>
            </p:cNvSpPr>
            <p:nvPr/>
          </p:nvSpPr>
          <p:spPr bwMode="invGray">
            <a:xfrm>
              <a:off x="3055" y="2051"/>
              <a:ext cx="141" cy="108"/>
            </a:xfrm>
            <a:custGeom>
              <a:avLst/>
              <a:gdLst>
                <a:gd name="T0" fmla="*/ 30 w 189"/>
                <a:gd name="T1" fmla="*/ 2 h 144"/>
                <a:gd name="T2" fmla="*/ 32 w 189"/>
                <a:gd name="T3" fmla="*/ 2 h 144"/>
                <a:gd name="T4" fmla="*/ 32 w 189"/>
                <a:gd name="T5" fmla="*/ 3 h 144"/>
                <a:gd name="T6" fmla="*/ 32 w 189"/>
                <a:gd name="T7" fmla="*/ 5 h 144"/>
                <a:gd name="T8" fmla="*/ 22 w 189"/>
                <a:gd name="T9" fmla="*/ 8 h 144"/>
                <a:gd name="T10" fmla="*/ 19 w 189"/>
                <a:gd name="T11" fmla="*/ 11 h 144"/>
                <a:gd name="T12" fmla="*/ 16 w 189"/>
                <a:gd name="T13" fmla="*/ 11 h 144"/>
                <a:gd name="T14" fmla="*/ 12 w 189"/>
                <a:gd name="T15" fmla="*/ 15 h 144"/>
                <a:gd name="T16" fmla="*/ 13 w 189"/>
                <a:gd name="T17" fmla="*/ 17 h 144"/>
                <a:gd name="T18" fmla="*/ 14 w 189"/>
                <a:gd name="T19" fmla="*/ 21 h 144"/>
                <a:gd name="T20" fmla="*/ 19 w 189"/>
                <a:gd name="T21" fmla="*/ 23 h 144"/>
                <a:gd name="T22" fmla="*/ 16 w 189"/>
                <a:gd name="T23" fmla="*/ 25 h 144"/>
                <a:gd name="T24" fmla="*/ 14 w 189"/>
                <a:gd name="T25" fmla="*/ 24 h 144"/>
                <a:gd name="T26" fmla="*/ 12 w 189"/>
                <a:gd name="T27" fmla="*/ 24 h 144"/>
                <a:gd name="T28" fmla="*/ 4 w 189"/>
                <a:gd name="T29" fmla="*/ 22 h 144"/>
                <a:gd name="T30" fmla="*/ 3 w 189"/>
                <a:gd name="T31" fmla="*/ 20 h 144"/>
                <a:gd name="T32" fmla="*/ 7 w 189"/>
                <a:gd name="T33" fmla="*/ 17 h 144"/>
                <a:gd name="T34" fmla="*/ 9 w 189"/>
                <a:gd name="T35" fmla="*/ 14 h 144"/>
                <a:gd name="T36" fmla="*/ 7 w 189"/>
                <a:gd name="T37" fmla="*/ 11 h 144"/>
                <a:gd name="T38" fmla="*/ 12 w 189"/>
                <a:gd name="T39" fmla="*/ 8 h 144"/>
                <a:gd name="T40" fmla="*/ 16 w 189"/>
                <a:gd name="T41" fmla="*/ 6 h 144"/>
                <a:gd name="T42" fmla="*/ 19 w 189"/>
                <a:gd name="T43" fmla="*/ 5 h 144"/>
                <a:gd name="T44" fmla="*/ 30 w 189"/>
                <a:gd name="T45" fmla="*/ 2 h 144"/>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189" h="144">
                  <a:moveTo>
                    <a:pt x="171" y="4"/>
                  </a:moveTo>
                  <a:cubicBezTo>
                    <a:pt x="174" y="3"/>
                    <a:pt x="182" y="0"/>
                    <a:pt x="185" y="4"/>
                  </a:cubicBezTo>
                  <a:cubicBezTo>
                    <a:pt x="187" y="7"/>
                    <a:pt x="189" y="16"/>
                    <a:pt x="189" y="16"/>
                  </a:cubicBezTo>
                  <a:cubicBezTo>
                    <a:pt x="188" y="19"/>
                    <a:pt x="189" y="22"/>
                    <a:pt x="187" y="24"/>
                  </a:cubicBezTo>
                  <a:cubicBezTo>
                    <a:pt x="175" y="34"/>
                    <a:pt x="146" y="34"/>
                    <a:pt x="131" y="44"/>
                  </a:cubicBezTo>
                  <a:cubicBezTo>
                    <a:pt x="125" y="53"/>
                    <a:pt x="120" y="54"/>
                    <a:pt x="109" y="58"/>
                  </a:cubicBezTo>
                  <a:cubicBezTo>
                    <a:pt x="105" y="59"/>
                    <a:pt x="97" y="62"/>
                    <a:pt x="97" y="62"/>
                  </a:cubicBezTo>
                  <a:cubicBezTo>
                    <a:pt x="88" y="76"/>
                    <a:pt x="83" y="74"/>
                    <a:pt x="71" y="82"/>
                  </a:cubicBezTo>
                  <a:cubicBezTo>
                    <a:pt x="66" y="98"/>
                    <a:pt x="70" y="78"/>
                    <a:pt x="75" y="92"/>
                  </a:cubicBezTo>
                  <a:cubicBezTo>
                    <a:pt x="81" y="108"/>
                    <a:pt x="71" y="108"/>
                    <a:pt x="83" y="116"/>
                  </a:cubicBezTo>
                  <a:cubicBezTo>
                    <a:pt x="90" y="121"/>
                    <a:pt x="107" y="126"/>
                    <a:pt x="107" y="126"/>
                  </a:cubicBezTo>
                  <a:cubicBezTo>
                    <a:pt x="105" y="139"/>
                    <a:pt x="106" y="144"/>
                    <a:pt x="93" y="140"/>
                  </a:cubicBezTo>
                  <a:cubicBezTo>
                    <a:pt x="91" y="137"/>
                    <a:pt x="87" y="130"/>
                    <a:pt x="83" y="130"/>
                  </a:cubicBezTo>
                  <a:cubicBezTo>
                    <a:pt x="79" y="130"/>
                    <a:pt x="71" y="134"/>
                    <a:pt x="71" y="134"/>
                  </a:cubicBezTo>
                  <a:cubicBezTo>
                    <a:pt x="52" y="129"/>
                    <a:pt x="42" y="124"/>
                    <a:pt x="21" y="122"/>
                  </a:cubicBezTo>
                  <a:cubicBezTo>
                    <a:pt x="14" y="115"/>
                    <a:pt x="0" y="102"/>
                    <a:pt x="19" y="106"/>
                  </a:cubicBezTo>
                  <a:cubicBezTo>
                    <a:pt x="29" y="91"/>
                    <a:pt x="26" y="93"/>
                    <a:pt x="47" y="90"/>
                  </a:cubicBezTo>
                  <a:cubicBezTo>
                    <a:pt x="55" y="84"/>
                    <a:pt x="54" y="88"/>
                    <a:pt x="51" y="76"/>
                  </a:cubicBezTo>
                  <a:cubicBezTo>
                    <a:pt x="50" y="72"/>
                    <a:pt x="47" y="64"/>
                    <a:pt x="47" y="64"/>
                  </a:cubicBezTo>
                  <a:cubicBezTo>
                    <a:pt x="50" y="41"/>
                    <a:pt x="50" y="43"/>
                    <a:pt x="73" y="46"/>
                  </a:cubicBezTo>
                  <a:cubicBezTo>
                    <a:pt x="82" y="45"/>
                    <a:pt x="97" y="36"/>
                    <a:pt x="97" y="36"/>
                  </a:cubicBezTo>
                  <a:cubicBezTo>
                    <a:pt x="102" y="29"/>
                    <a:pt x="105" y="27"/>
                    <a:pt x="113" y="24"/>
                  </a:cubicBezTo>
                  <a:cubicBezTo>
                    <a:pt x="134" y="27"/>
                    <a:pt x="161" y="25"/>
                    <a:pt x="171" y="4"/>
                  </a:cubicBezTo>
                  <a:close/>
                </a:path>
              </a:pathLst>
            </a:custGeom>
            <a:solidFill>
              <a:srgbClr val="FEFEFE">
                <a:alpha val="30196"/>
              </a:srgbClr>
            </a:solidFill>
            <a:ln>
              <a:noFill/>
            </a:ln>
            <a:extLst>
              <a:ext uri="{91240B29-F687-4F45-9708-019B960494DF}">
                <a14:hiddenLine xmlns:a14="http://schemas.microsoft.com/office/drawing/2010/main" w="12700" cap="flat" cmpd="sng">
                  <a:solidFill>
                    <a:srgbClr val="000000"/>
                  </a:solidFill>
                  <a:prstDash val="dash"/>
                  <a:round/>
                  <a:headEnd type="none" w="med" len="med"/>
                  <a:tailEnd type="none" w="med" len="med"/>
                </a14:hiddenLine>
              </a:ext>
            </a:extLst>
          </p:spPr>
          <p:txBody>
            <a:bodyPr/>
            <a:lstStyle/>
            <a:p>
              <a:endParaRPr lang="en-US" sz="1800"/>
            </a:p>
          </p:txBody>
        </p:sp>
        <p:sp>
          <p:nvSpPr>
            <p:cNvPr id="87" name="Freeform 97">
              <a:extLst>
                <a:ext uri="{FF2B5EF4-FFF2-40B4-BE49-F238E27FC236}">
                  <a16:creationId xmlns:a16="http://schemas.microsoft.com/office/drawing/2014/main" xmlns="" id="{2D931BC0-7546-4187-89F5-8CDF2C41B19B}"/>
                </a:ext>
              </a:extLst>
            </p:cNvPr>
            <p:cNvSpPr>
              <a:spLocks/>
            </p:cNvSpPr>
            <p:nvPr/>
          </p:nvSpPr>
          <p:spPr bwMode="invGray">
            <a:xfrm>
              <a:off x="3139" y="2155"/>
              <a:ext cx="40" cy="12"/>
            </a:xfrm>
            <a:custGeom>
              <a:avLst/>
              <a:gdLst>
                <a:gd name="T0" fmla="*/ 5 w 53"/>
                <a:gd name="T1" fmla="*/ 0 h 17"/>
                <a:gd name="T2" fmla="*/ 2 w 53"/>
                <a:gd name="T3" fmla="*/ 1 h 17"/>
                <a:gd name="T4" fmla="*/ 6 w 53"/>
                <a:gd name="T5" fmla="*/ 2 h 17"/>
                <a:gd name="T6" fmla="*/ 8 w 53"/>
                <a:gd name="T7" fmla="*/ 2 h 17"/>
                <a:gd name="T8" fmla="*/ 5 w 53"/>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3" h="17">
                  <a:moveTo>
                    <a:pt x="24" y="0"/>
                  </a:moveTo>
                  <a:cubicBezTo>
                    <a:pt x="20" y="1"/>
                    <a:pt x="16" y="0"/>
                    <a:pt x="12" y="2"/>
                  </a:cubicBezTo>
                  <a:cubicBezTo>
                    <a:pt x="0" y="9"/>
                    <a:pt x="30" y="15"/>
                    <a:pt x="32" y="16"/>
                  </a:cubicBezTo>
                  <a:cubicBezTo>
                    <a:pt x="36" y="15"/>
                    <a:pt x="41" y="17"/>
                    <a:pt x="44" y="14"/>
                  </a:cubicBezTo>
                  <a:cubicBezTo>
                    <a:pt x="53" y="3"/>
                    <a:pt x="30" y="0"/>
                    <a:pt x="24" y="0"/>
                  </a:cubicBezTo>
                  <a:close/>
                </a:path>
              </a:pathLst>
            </a:custGeom>
            <a:solidFill>
              <a:srgbClr val="FEFEFE">
                <a:alpha val="30196"/>
              </a:srgbClr>
            </a:solidFill>
            <a:ln>
              <a:noFill/>
            </a:ln>
            <a:extLst>
              <a:ext uri="{91240B29-F687-4F45-9708-019B960494DF}">
                <a14:hiddenLine xmlns:a14="http://schemas.microsoft.com/office/drawing/2010/main" w="12700" cap="flat" cmpd="sng">
                  <a:solidFill>
                    <a:srgbClr val="000000"/>
                  </a:solidFill>
                  <a:prstDash val="dash"/>
                  <a:round/>
                  <a:headEnd type="none" w="med" len="med"/>
                  <a:tailEnd type="none" w="med" len="med"/>
                </a14:hiddenLine>
              </a:ext>
            </a:extLst>
          </p:spPr>
          <p:txBody>
            <a:bodyPr/>
            <a:lstStyle/>
            <a:p>
              <a:endParaRPr lang="en-US" sz="1800"/>
            </a:p>
          </p:txBody>
        </p:sp>
        <p:sp>
          <p:nvSpPr>
            <p:cNvPr id="88" name="Freeform 98">
              <a:extLst>
                <a:ext uri="{FF2B5EF4-FFF2-40B4-BE49-F238E27FC236}">
                  <a16:creationId xmlns:a16="http://schemas.microsoft.com/office/drawing/2014/main" xmlns="" id="{918D7E31-AFB4-48AC-AA63-BE1EDF602F7B}"/>
                </a:ext>
              </a:extLst>
            </p:cNvPr>
            <p:cNvSpPr>
              <a:spLocks/>
            </p:cNvSpPr>
            <p:nvPr/>
          </p:nvSpPr>
          <p:spPr bwMode="invGray">
            <a:xfrm>
              <a:off x="3344" y="1999"/>
              <a:ext cx="42" cy="28"/>
            </a:xfrm>
            <a:custGeom>
              <a:avLst/>
              <a:gdLst>
                <a:gd name="T0" fmla="*/ 10 w 57"/>
                <a:gd name="T1" fmla="*/ 2 h 37"/>
                <a:gd name="T2" fmla="*/ 4 w 57"/>
                <a:gd name="T3" fmla="*/ 5 h 37"/>
                <a:gd name="T4" fmla="*/ 1 w 57"/>
                <a:gd name="T5" fmla="*/ 6 h 37"/>
                <a:gd name="T6" fmla="*/ 1 w 57"/>
                <a:gd name="T7" fmla="*/ 2 h 37"/>
                <a:gd name="T8" fmla="*/ 3 w 57"/>
                <a:gd name="T9" fmla="*/ 0 h 37"/>
                <a:gd name="T10" fmla="*/ 10 w 57"/>
                <a:gd name="T11" fmla="*/ 2 h 3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7" h="37">
                  <a:moveTo>
                    <a:pt x="57" y="4"/>
                  </a:moveTo>
                  <a:cubicBezTo>
                    <a:pt x="53" y="16"/>
                    <a:pt x="35" y="17"/>
                    <a:pt x="25" y="24"/>
                  </a:cubicBezTo>
                  <a:cubicBezTo>
                    <a:pt x="22" y="34"/>
                    <a:pt x="22" y="37"/>
                    <a:pt x="11" y="34"/>
                  </a:cubicBezTo>
                  <a:cubicBezTo>
                    <a:pt x="6" y="27"/>
                    <a:pt x="0" y="10"/>
                    <a:pt x="9" y="4"/>
                  </a:cubicBezTo>
                  <a:cubicBezTo>
                    <a:pt x="12" y="2"/>
                    <a:pt x="21" y="0"/>
                    <a:pt x="21" y="0"/>
                  </a:cubicBezTo>
                  <a:cubicBezTo>
                    <a:pt x="33" y="2"/>
                    <a:pt x="45" y="4"/>
                    <a:pt x="57" y="4"/>
                  </a:cubicBezTo>
                  <a:close/>
                </a:path>
              </a:pathLst>
            </a:custGeom>
            <a:solidFill>
              <a:srgbClr val="FEFEFE">
                <a:alpha val="30196"/>
              </a:srgbClr>
            </a:solidFill>
            <a:ln>
              <a:noFill/>
            </a:ln>
            <a:extLst>
              <a:ext uri="{91240B29-F687-4F45-9708-019B960494DF}">
                <a14:hiddenLine xmlns:a14="http://schemas.microsoft.com/office/drawing/2010/main" w="12700" cap="flat" cmpd="sng">
                  <a:solidFill>
                    <a:srgbClr val="000000"/>
                  </a:solidFill>
                  <a:prstDash val="dash"/>
                  <a:round/>
                  <a:headEnd type="none" w="med" len="med"/>
                  <a:tailEnd type="none" w="med" len="med"/>
                </a14:hiddenLine>
              </a:ext>
            </a:extLst>
          </p:spPr>
          <p:txBody>
            <a:bodyPr/>
            <a:lstStyle/>
            <a:p>
              <a:endParaRPr lang="en-US" sz="1800"/>
            </a:p>
          </p:txBody>
        </p:sp>
        <p:sp>
          <p:nvSpPr>
            <p:cNvPr id="89" name="Freeform 99">
              <a:extLst>
                <a:ext uri="{FF2B5EF4-FFF2-40B4-BE49-F238E27FC236}">
                  <a16:creationId xmlns:a16="http://schemas.microsoft.com/office/drawing/2014/main" xmlns="" id="{317CFD81-4410-404B-8D1C-40FE5FDE8EA3}"/>
                </a:ext>
              </a:extLst>
            </p:cNvPr>
            <p:cNvSpPr>
              <a:spLocks/>
            </p:cNvSpPr>
            <p:nvPr/>
          </p:nvSpPr>
          <p:spPr bwMode="invGray">
            <a:xfrm>
              <a:off x="3374" y="2012"/>
              <a:ext cx="50" cy="20"/>
            </a:xfrm>
            <a:custGeom>
              <a:avLst/>
              <a:gdLst>
                <a:gd name="T0" fmla="*/ 4 w 68"/>
                <a:gd name="T1" fmla="*/ 0 h 26"/>
                <a:gd name="T2" fmla="*/ 1 w 68"/>
                <a:gd name="T3" fmla="*/ 2 h 26"/>
                <a:gd name="T4" fmla="*/ 10 w 68"/>
                <a:gd name="T5" fmla="*/ 5 h 26"/>
                <a:gd name="T6" fmla="*/ 10 w 68"/>
                <a:gd name="T7" fmla="*/ 5 h 26"/>
                <a:gd name="T8" fmla="*/ 4 w 68"/>
                <a:gd name="T9" fmla="*/ 0 h 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8" h="26">
                  <a:moveTo>
                    <a:pt x="29" y="0"/>
                  </a:moveTo>
                  <a:cubicBezTo>
                    <a:pt x="23" y="2"/>
                    <a:pt x="11" y="6"/>
                    <a:pt x="11" y="6"/>
                  </a:cubicBezTo>
                  <a:cubicBezTo>
                    <a:pt x="0" y="23"/>
                    <a:pt x="47" y="24"/>
                    <a:pt x="57" y="26"/>
                  </a:cubicBezTo>
                  <a:cubicBezTo>
                    <a:pt x="59" y="25"/>
                    <a:pt x="62" y="26"/>
                    <a:pt x="63" y="24"/>
                  </a:cubicBezTo>
                  <a:cubicBezTo>
                    <a:pt x="68" y="3"/>
                    <a:pt x="42" y="3"/>
                    <a:pt x="29" y="0"/>
                  </a:cubicBezTo>
                  <a:close/>
                </a:path>
              </a:pathLst>
            </a:custGeom>
            <a:solidFill>
              <a:srgbClr val="FEFEFE">
                <a:alpha val="30196"/>
              </a:srgbClr>
            </a:solidFill>
            <a:ln>
              <a:noFill/>
            </a:ln>
            <a:extLst>
              <a:ext uri="{91240B29-F687-4F45-9708-019B960494DF}">
                <a14:hiddenLine xmlns:a14="http://schemas.microsoft.com/office/drawing/2010/main" w="12700" cap="flat" cmpd="sng">
                  <a:solidFill>
                    <a:srgbClr val="000000"/>
                  </a:solidFill>
                  <a:prstDash val="dash"/>
                  <a:round/>
                  <a:headEnd type="none" w="med" len="med"/>
                  <a:tailEnd type="none" w="med" len="med"/>
                </a14:hiddenLine>
              </a:ext>
            </a:extLst>
          </p:spPr>
          <p:txBody>
            <a:bodyPr/>
            <a:lstStyle/>
            <a:p>
              <a:endParaRPr lang="en-US" sz="1800"/>
            </a:p>
          </p:txBody>
        </p:sp>
        <p:sp>
          <p:nvSpPr>
            <p:cNvPr id="90" name="Freeform 100">
              <a:extLst>
                <a:ext uri="{FF2B5EF4-FFF2-40B4-BE49-F238E27FC236}">
                  <a16:creationId xmlns:a16="http://schemas.microsoft.com/office/drawing/2014/main" xmlns="" id="{7A2646F8-CAC6-4C29-BD11-C24B20514E3E}"/>
                </a:ext>
              </a:extLst>
            </p:cNvPr>
            <p:cNvSpPr>
              <a:spLocks/>
            </p:cNvSpPr>
            <p:nvPr/>
          </p:nvSpPr>
          <p:spPr bwMode="invGray">
            <a:xfrm>
              <a:off x="3428" y="2015"/>
              <a:ext cx="50" cy="32"/>
            </a:xfrm>
            <a:custGeom>
              <a:avLst/>
              <a:gdLst>
                <a:gd name="T0" fmla="*/ 10 w 66"/>
                <a:gd name="T1" fmla="*/ 1 h 43"/>
                <a:gd name="T2" fmla="*/ 5 w 66"/>
                <a:gd name="T3" fmla="*/ 1 h 43"/>
                <a:gd name="T4" fmla="*/ 2 w 66"/>
                <a:gd name="T5" fmla="*/ 1 h 43"/>
                <a:gd name="T6" fmla="*/ 2 w 66"/>
                <a:gd name="T7" fmla="*/ 5 h 43"/>
                <a:gd name="T8" fmla="*/ 6 w 66"/>
                <a:gd name="T9" fmla="*/ 7 h 43"/>
                <a:gd name="T10" fmla="*/ 11 w 66"/>
                <a:gd name="T11" fmla="*/ 4 h 43"/>
                <a:gd name="T12" fmla="*/ 10 w 66"/>
                <a:gd name="T13" fmla="*/ 1 h 4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6" h="43">
                  <a:moveTo>
                    <a:pt x="50" y="9"/>
                  </a:moveTo>
                  <a:cubicBezTo>
                    <a:pt x="40" y="16"/>
                    <a:pt x="36" y="16"/>
                    <a:pt x="26" y="9"/>
                  </a:cubicBezTo>
                  <a:cubicBezTo>
                    <a:pt x="20" y="0"/>
                    <a:pt x="18" y="4"/>
                    <a:pt x="10" y="9"/>
                  </a:cubicBezTo>
                  <a:cubicBezTo>
                    <a:pt x="4" y="17"/>
                    <a:pt x="0" y="21"/>
                    <a:pt x="8" y="35"/>
                  </a:cubicBezTo>
                  <a:cubicBezTo>
                    <a:pt x="12" y="42"/>
                    <a:pt x="32" y="43"/>
                    <a:pt x="32" y="43"/>
                  </a:cubicBezTo>
                  <a:cubicBezTo>
                    <a:pt x="41" y="40"/>
                    <a:pt x="54" y="33"/>
                    <a:pt x="62" y="27"/>
                  </a:cubicBezTo>
                  <a:cubicBezTo>
                    <a:pt x="66" y="15"/>
                    <a:pt x="61" y="15"/>
                    <a:pt x="50" y="9"/>
                  </a:cubicBezTo>
                  <a:close/>
                </a:path>
              </a:pathLst>
            </a:custGeom>
            <a:solidFill>
              <a:srgbClr val="FEFEFE">
                <a:alpha val="30196"/>
              </a:srgbClr>
            </a:solidFill>
            <a:ln>
              <a:noFill/>
            </a:ln>
            <a:extLst>
              <a:ext uri="{91240B29-F687-4F45-9708-019B960494DF}">
                <a14:hiddenLine xmlns:a14="http://schemas.microsoft.com/office/drawing/2010/main" w="12700" cap="flat" cmpd="sng">
                  <a:solidFill>
                    <a:srgbClr val="000000"/>
                  </a:solidFill>
                  <a:prstDash val="dash"/>
                  <a:round/>
                  <a:headEnd type="none" w="med" len="med"/>
                  <a:tailEnd type="none" w="med" len="med"/>
                </a14:hiddenLine>
              </a:ext>
            </a:extLst>
          </p:spPr>
          <p:txBody>
            <a:bodyPr/>
            <a:lstStyle/>
            <a:p>
              <a:endParaRPr lang="en-US" sz="1800"/>
            </a:p>
          </p:txBody>
        </p:sp>
        <p:sp>
          <p:nvSpPr>
            <p:cNvPr id="91" name="Freeform 101">
              <a:extLst>
                <a:ext uri="{FF2B5EF4-FFF2-40B4-BE49-F238E27FC236}">
                  <a16:creationId xmlns:a16="http://schemas.microsoft.com/office/drawing/2014/main" xmlns="" id="{8ACAA0C1-CCBE-48F2-ACFC-BDAB864393F4}"/>
                </a:ext>
              </a:extLst>
            </p:cNvPr>
            <p:cNvSpPr>
              <a:spLocks/>
            </p:cNvSpPr>
            <p:nvPr/>
          </p:nvSpPr>
          <p:spPr bwMode="invGray">
            <a:xfrm>
              <a:off x="3777" y="2042"/>
              <a:ext cx="88" cy="31"/>
            </a:xfrm>
            <a:custGeom>
              <a:avLst/>
              <a:gdLst>
                <a:gd name="T0" fmla="*/ 3 w 117"/>
                <a:gd name="T1" fmla="*/ 0 h 41"/>
                <a:gd name="T2" fmla="*/ 2 w 117"/>
                <a:gd name="T3" fmla="*/ 3 h 41"/>
                <a:gd name="T4" fmla="*/ 10 w 117"/>
                <a:gd name="T5" fmla="*/ 6 h 41"/>
                <a:gd name="T6" fmla="*/ 14 w 117"/>
                <a:gd name="T7" fmla="*/ 6 h 41"/>
                <a:gd name="T8" fmla="*/ 20 w 117"/>
                <a:gd name="T9" fmla="*/ 5 h 41"/>
                <a:gd name="T10" fmla="*/ 14 w 117"/>
                <a:gd name="T11" fmla="*/ 2 h 41"/>
                <a:gd name="T12" fmla="*/ 3 w 117"/>
                <a:gd name="T13" fmla="*/ 0 h 4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17" h="41">
                  <a:moveTo>
                    <a:pt x="14" y="0"/>
                  </a:moveTo>
                  <a:cubicBezTo>
                    <a:pt x="8" y="4"/>
                    <a:pt x="0" y="9"/>
                    <a:pt x="8" y="16"/>
                  </a:cubicBezTo>
                  <a:cubicBezTo>
                    <a:pt x="21" y="27"/>
                    <a:pt x="34" y="28"/>
                    <a:pt x="50" y="30"/>
                  </a:cubicBezTo>
                  <a:cubicBezTo>
                    <a:pt x="66" y="41"/>
                    <a:pt x="57" y="39"/>
                    <a:pt x="76" y="36"/>
                  </a:cubicBezTo>
                  <a:cubicBezTo>
                    <a:pt x="88" y="32"/>
                    <a:pt x="101" y="29"/>
                    <a:pt x="112" y="22"/>
                  </a:cubicBezTo>
                  <a:cubicBezTo>
                    <a:pt x="117" y="6"/>
                    <a:pt x="87" y="5"/>
                    <a:pt x="78" y="4"/>
                  </a:cubicBezTo>
                  <a:cubicBezTo>
                    <a:pt x="17" y="6"/>
                    <a:pt x="34" y="20"/>
                    <a:pt x="14" y="0"/>
                  </a:cubicBezTo>
                  <a:close/>
                </a:path>
              </a:pathLst>
            </a:custGeom>
            <a:solidFill>
              <a:srgbClr val="FEFEFE">
                <a:alpha val="30196"/>
              </a:srgbClr>
            </a:solidFill>
            <a:ln>
              <a:noFill/>
            </a:ln>
            <a:extLst>
              <a:ext uri="{91240B29-F687-4F45-9708-019B960494DF}">
                <a14:hiddenLine xmlns:a14="http://schemas.microsoft.com/office/drawing/2010/main" w="12700" cap="flat" cmpd="sng">
                  <a:solidFill>
                    <a:srgbClr val="000000"/>
                  </a:solidFill>
                  <a:prstDash val="dash"/>
                  <a:round/>
                  <a:headEnd type="none" w="med" len="med"/>
                  <a:tailEnd type="none" w="med" len="med"/>
                </a14:hiddenLine>
              </a:ext>
            </a:extLst>
          </p:spPr>
          <p:txBody>
            <a:bodyPr/>
            <a:lstStyle/>
            <a:p>
              <a:endParaRPr lang="en-US" sz="1800"/>
            </a:p>
          </p:txBody>
        </p:sp>
        <p:sp>
          <p:nvSpPr>
            <p:cNvPr id="92" name="Freeform 102">
              <a:extLst>
                <a:ext uri="{FF2B5EF4-FFF2-40B4-BE49-F238E27FC236}">
                  <a16:creationId xmlns:a16="http://schemas.microsoft.com/office/drawing/2014/main" xmlns="" id="{5D8AAE23-1DC4-43DF-8A3B-45D88768DC0A}"/>
                </a:ext>
              </a:extLst>
            </p:cNvPr>
            <p:cNvSpPr>
              <a:spLocks/>
            </p:cNvSpPr>
            <p:nvPr/>
          </p:nvSpPr>
          <p:spPr bwMode="invGray">
            <a:xfrm>
              <a:off x="3867" y="2041"/>
              <a:ext cx="46" cy="24"/>
            </a:xfrm>
            <a:custGeom>
              <a:avLst/>
              <a:gdLst>
                <a:gd name="T0" fmla="*/ 5 w 62"/>
                <a:gd name="T1" fmla="*/ 2 h 32"/>
                <a:gd name="T2" fmla="*/ 10 w 62"/>
                <a:gd name="T3" fmla="*/ 2 h 32"/>
                <a:gd name="T4" fmla="*/ 5 w 62"/>
                <a:gd name="T5" fmla="*/ 6 h 32"/>
                <a:gd name="T6" fmla="*/ 1 w 62"/>
                <a:gd name="T7" fmla="*/ 5 h 32"/>
                <a:gd name="T8" fmla="*/ 5 w 62"/>
                <a:gd name="T9" fmla="*/ 2 h 3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2" h="32">
                  <a:moveTo>
                    <a:pt x="32" y="4"/>
                  </a:moveTo>
                  <a:cubicBezTo>
                    <a:pt x="44" y="0"/>
                    <a:pt x="53" y="1"/>
                    <a:pt x="62" y="10"/>
                  </a:cubicBezTo>
                  <a:cubicBezTo>
                    <a:pt x="59" y="23"/>
                    <a:pt x="42" y="28"/>
                    <a:pt x="30" y="32"/>
                  </a:cubicBezTo>
                  <a:cubicBezTo>
                    <a:pt x="15" y="22"/>
                    <a:pt x="23" y="25"/>
                    <a:pt x="6" y="22"/>
                  </a:cubicBezTo>
                  <a:cubicBezTo>
                    <a:pt x="0" y="4"/>
                    <a:pt x="14" y="8"/>
                    <a:pt x="32" y="4"/>
                  </a:cubicBezTo>
                  <a:close/>
                </a:path>
              </a:pathLst>
            </a:custGeom>
            <a:solidFill>
              <a:srgbClr val="FEFEFE">
                <a:alpha val="30196"/>
              </a:srgbClr>
            </a:solidFill>
            <a:ln>
              <a:noFill/>
            </a:ln>
            <a:extLst>
              <a:ext uri="{91240B29-F687-4F45-9708-019B960494DF}">
                <a14:hiddenLine xmlns:a14="http://schemas.microsoft.com/office/drawing/2010/main" w="12700" cap="flat" cmpd="sng">
                  <a:solidFill>
                    <a:srgbClr val="000000"/>
                  </a:solidFill>
                  <a:prstDash val="dash"/>
                  <a:round/>
                  <a:headEnd type="none" w="med" len="med"/>
                  <a:tailEnd type="none" w="med" len="med"/>
                </a14:hiddenLine>
              </a:ext>
            </a:extLst>
          </p:spPr>
          <p:txBody>
            <a:bodyPr/>
            <a:lstStyle/>
            <a:p>
              <a:endParaRPr lang="en-US" sz="1800"/>
            </a:p>
          </p:txBody>
        </p:sp>
        <p:sp>
          <p:nvSpPr>
            <p:cNvPr id="93" name="Freeform 103">
              <a:extLst>
                <a:ext uri="{FF2B5EF4-FFF2-40B4-BE49-F238E27FC236}">
                  <a16:creationId xmlns:a16="http://schemas.microsoft.com/office/drawing/2014/main" xmlns="" id="{2EF57C4C-43FD-452D-B712-2C80D6538E65}"/>
                </a:ext>
              </a:extLst>
            </p:cNvPr>
            <p:cNvSpPr>
              <a:spLocks/>
            </p:cNvSpPr>
            <p:nvPr/>
          </p:nvSpPr>
          <p:spPr bwMode="invGray">
            <a:xfrm>
              <a:off x="3846" y="2070"/>
              <a:ext cx="37" cy="17"/>
            </a:xfrm>
            <a:custGeom>
              <a:avLst/>
              <a:gdLst>
                <a:gd name="T0" fmla="*/ 4 w 49"/>
                <a:gd name="T1" fmla="*/ 1 h 23"/>
                <a:gd name="T2" fmla="*/ 2 w 49"/>
                <a:gd name="T3" fmla="*/ 1 h 23"/>
                <a:gd name="T4" fmla="*/ 8 w 49"/>
                <a:gd name="T5" fmla="*/ 4 h 23"/>
                <a:gd name="T6" fmla="*/ 4 w 49"/>
                <a:gd name="T7" fmla="*/ 1 h 2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9" h="23">
                  <a:moveTo>
                    <a:pt x="20" y="1"/>
                  </a:moveTo>
                  <a:cubicBezTo>
                    <a:pt x="15" y="2"/>
                    <a:pt x="8" y="0"/>
                    <a:pt x="6" y="5"/>
                  </a:cubicBezTo>
                  <a:cubicBezTo>
                    <a:pt x="0" y="19"/>
                    <a:pt x="32" y="21"/>
                    <a:pt x="38" y="23"/>
                  </a:cubicBezTo>
                  <a:cubicBezTo>
                    <a:pt x="49" y="6"/>
                    <a:pt x="35" y="3"/>
                    <a:pt x="20" y="1"/>
                  </a:cubicBezTo>
                  <a:close/>
                </a:path>
              </a:pathLst>
            </a:custGeom>
            <a:solidFill>
              <a:srgbClr val="FEFEFE">
                <a:alpha val="30196"/>
              </a:srgbClr>
            </a:solidFill>
            <a:ln>
              <a:noFill/>
            </a:ln>
            <a:extLst>
              <a:ext uri="{91240B29-F687-4F45-9708-019B960494DF}">
                <a14:hiddenLine xmlns:a14="http://schemas.microsoft.com/office/drawing/2010/main" w="12700" cap="flat" cmpd="sng">
                  <a:solidFill>
                    <a:srgbClr val="000000"/>
                  </a:solidFill>
                  <a:prstDash val="dash"/>
                  <a:round/>
                  <a:headEnd type="none" w="med" len="med"/>
                  <a:tailEnd type="none" w="med" len="med"/>
                </a14:hiddenLine>
              </a:ext>
            </a:extLst>
          </p:spPr>
          <p:txBody>
            <a:bodyPr/>
            <a:lstStyle/>
            <a:p>
              <a:endParaRPr lang="en-US" sz="1800"/>
            </a:p>
          </p:txBody>
        </p:sp>
        <p:sp>
          <p:nvSpPr>
            <p:cNvPr id="94" name="Freeform 104">
              <a:extLst>
                <a:ext uri="{FF2B5EF4-FFF2-40B4-BE49-F238E27FC236}">
                  <a16:creationId xmlns:a16="http://schemas.microsoft.com/office/drawing/2014/main" xmlns="" id="{D60673C5-2BB9-4ABB-9DCA-4089C1F19AE4}"/>
                </a:ext>
              </a:extLst>
            </p:cNvPr>
            <p:cNvSpPr>
              <a:spLocks/>
            </p:cNvSpPr>
            <p:nvPr/>
          </p:nvSpPr>
          <p:spPr bwMode="invGray">
            <a:xfrm>
              <a:off x="4098" y="2294"/>
              <a:ext cx="76" cy="114"/>
            </a:xfrm>
            <a:custGeom>
              <a:avLst/>
              <a:gdLst>
                <a:gd name="T0" fmla="*/ 1 w 102"/>
                <a:gd name="T1" fmla="*/ 0 h 152"/>
                <a:gd name="T2" fmla="*/ 0 w 102"/>
                <a:gd name="T3" fmla="*/ 4 h 152"/>
                <a:gd name="T4" fmla="*/ 2 w 102"/>
                <a:gd name="T5" fmla="*/ 8 h 152"/>
                <a:gd name="T6" fmla="*/ 5 w 102"/>
                <a:gd name="T7" fmla="*/ 13 h 152"/>
                <a:gd name="T8" fmla="*/ 6 w 102"/>
                <a:gd name="T9" fmla="*/ 19 h 152"/>
                <a:gd name="T10" fmla="*/ 14 w 102"/>
                <a:gd name="T11" fmla="*/ 28 h 152"/>
                <a:gd name="T12" fmla="*/ 15 w 102"/>
                <a:gd name="T13" fmla="*/ 23 h 152"/>
                <a:gd name="T14" fmla="*/ 13 w 102"/>
                <a:gd name="T15" fmla="*/ 19 h 152"/>
                <a:gd name="T16" fmla="*/ 10 w 102"/>
                <a:gd name="T17" fmla="*/ 17 h 152"/>
                <a:gd name="T18" fmla="*/ 9 w 102"/>
                <a:gd name="T19" fmla="*/ 14 h 152"/>
                <a:gd name="T20" fmla="*/ 7 w 102"/>
                <a:gd name="T21" fmla="*/ 8 h 152"/>
                <a:gd name="T22" fmla="*/ 1 w 102"/>
                <a:gd name="T23" fmla="*/ 2 h 152"/>
                <a:gd name="T24" fmla="*/ 1 w 102"/>
                <a:gd name="T25" fmla="*/ 0 h 15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02" h="152">
                  <a:moveTo>
                    <a:pt x="6" y="0"/>
                  </a:moveTo>
                  <a:cubicBezTo>
                    <a:pt x="4" y="6"/>
                    <a:pt x="0" y="18"/>
                    <a:pt x="0" y="18"/>
                  </a:cubicBezTo>
                  <a:cubicBezTo>
                    <a:pt x="3" y="26"/>
                    <a:pt x="9" y="35"/>
                    <a:pt x="14" y="42"/>
                  </a:cubicBezTo>
                  <a:cubicBezTo>
                    <a:pt x="17" y="58"/>
                    <a:pt x="16" y="69"/>
                    <a:pt x="32" y="72"/>
                  </a:cubicBezTo>
                  <a:cubicBezTo>
                    <a:pt x="44" y="80"/>
                    <a:pt x="40" y="91"/>
                    <a:pt x="36" y="104"/>
                  </a:cubicBezTo>
                  <a:cubicBezTo>
                    <a:pt x="57" y="118"/>
                    <a:pt x="60" y="139"/>
                    <a:pt x="80" y="152"/>
                  </a:cubicBezTo>
                  <a:cubicBezTo>
                    <a:pt x="95" y="148"/>
                    <a:pt x="102" y="135"/>
                    <a:pt x="86" y="124"/>
                  </a:cubicBezTo>
                  <a:cubicBezTo>
                    <a:pt x="72" y="129"/>
                    <a:pt x="78" y="110"/>
                    <a:pt x="74" y="102"/>
                  </a:cubicBezTo>
                  <a:cubicBezTo>
                    <a:pt x="72" y="98"/>
                    <a:pt x="65" y="94"/>
                    <a:pt x="62" y="92"/>
                  </a:cubicBezTo>
                  <a:cubicBezTo>
                    <a:pt x="59" y="82"/>
                    <a:pt x="65" y="65"/>
                    <a:pt x="52" y="74"/>
                  </a:cubicBezTo>
                  <a:cubicBezTo>
                    <a:pt x="46" y="65"/>
                    <a:pt x="47" y="54"/>
                    <a:pt x="42" y="44"/>
                  </a:cubicBezTo>
                  <a:cubicBezTo>
                    <a:pt x="36" y="32"/>
                    <a:pt x="16" y="18"/>
                    <a:pt x="4" y="12"/>
                  </a:cubicBezTo>
                  <a:lnTo>
                    <a:pt x="6" y="0"/>
                  </a:lnTo>
                  <a:close/>
                </a:path>
              </a:pathLst>
            </a:custGeom>
            <a:solidFill>
              <a:srgbClr val="FEFEFE">
                <a:alpha val="30196"/>
              </a:srgbClr>
            </a:solidFill>
            <a:ln>
              <a:noFill/>
            </a:ln>
            <a:extLst>
              <a:ext uri="{91240B29-F687-4F45-9708-019B960494DF}">
                <a14:hiddenLine xmlns:a14="http://schemas.microsoft.com/office/drawing/2010/main" w="12700" cap="flat" cmpd="sng">
                  <a:solidFill>
                    <a:srgbClr val="000000"/>
                  </a:solidFill>
                  <a:prstDash val="dash"/>
                  <a:round/>
                  <a:headEnd type="none" w="med" len="med"/>
                  <a:tailEnd type="none" w="med" len="med"/>
                </a14:hiddenLine>
              </a:ext>
            </a:extLst>
          </p:spPr>
          <p:txBody>
            <a:bodyPr/>
            <a:lstStyle/>
            <a:p>
              <a:endParaRPr lang="en-US" sz="1800"/>
            </a:p>
          </p:txBody>
        </p:sp>
        <p:sp>
          <p:nvSpPr>
            <p:cNvPr id="95" name="Freeform 105">
              <a:extLst>
                <a:ext uri="{FF2B5EF4-FFF2-40B4-BE49-F238E27FC236}">
                  <a16:creationId xmlns:a16="http://schemas.microsoft.com/office/drawing/2014/main" xmlns="" id="{ECCCEF72-7567-4D8E-8E58-CB8C2FD71078}"/>
                </a:ext>
              </a:extLst>
            </p:cNvPr>
            <p:cNvSpPr>
              <a:spLocks/>
            </p:cNvSpPr>
            <p:nvPr/>
          </p:nvSpPr>
          <p:spPr bwMode="invGray">
            <a:xfrm>
              <a:off x="4159" y="2412"/>
              <a:ext cx="55" cy="78"/>
            </a:xfrm>
            <a:custGeom>
              <a:avLst/>
              <a:gdLst>
                <a:gd name="T0" fmla="*/ 11 w 74"/>
                <a:gd name="T1" fmla="*/ 5 h 103"/>
                <a:gd name="T2" fmla="*/ 12 w 74"/>
                <a:gd name="T3" fmla="*/ 8 h 103"/>
                <a:gd name="T4" fmla="*/ 5 w 74"/>
                <a:gd name="T5" fmla="*/ 15 h 103"/>
                <a:gd name="T6" fmla="*/ 5 w 74"/>
                <a:gd name="T7" fmla="*/ 19 h 103"/>
                <a:gd name="T8" fmla="*/ 3 w 74"/>
                <a:gd name="T9" fmla="*/ 17 h 103"/>
                <a:gd name="T10" fmla="*/ 1 w 74"/>
                <a:gd name="T11" fmla="*/ 15 h 103"/>
                <a:gd name="T12" fmla="*/ 0 w 74"/>
                <a:gd name="T13" fmla="*/ 15 h 103"/>
                <a:gd name="T14" fmla="*/ 1 w 74"/>
                <a:gd name="T15" fmla="*/ 11 h 103"/>
                <a:gd name="T16" fmla="*/ 2 w 74"/>
                <a:gd name="T17" fmla="*/ 10 h 103"/>
                <a:gd name="T18" fmla="*/ 1 w 74"/>
                <a:gd name="T19" fmla="*/ 5 h 103"/>
                <a:gd name="T20" fmla="*/ 1 w 74"/>
                <a:gd name="T21" fmla="*/ 3 h 103"/>
                <a:gd name="T22" fmla="*/ 4 w 74"/>
                <a:gd name="T23" fmla="*/ 5 h 103"/>
                <a:gd name="T24" fmla="*/ 6 w 74"/>
                <a:gd name="T25" fmla="*/ 6 h 103"/>
                <a:gd name="T26" fmla="*/ 11 w 74"/>
                <a:gd name="T27" fmla="*/ 5 h 10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74" h="103">
                  <a:moveTo>
                    <a:pt x="64" y="22"/>
                  </a:moveTo>
                  <a:cubicBezTo>
                    <a:pt x="73" y="36"/>
                    <a:pt x="70" y="29"/>
                    <a:pt x="74" y="40"/>
                  </a:cubicBezTo>
                  <a:cubicBezTo>
                    <a:pt x="70" y="77"/>
                    <a:pt x="68" y="81"/>
                    <a:pt x="30" y="84"/>
                  </a:cubicBezTo>
                  <a:cubicBezTo>
                    <a:pt x="33" y="88"/>
                    <a:pt x="39" y="95"/>
                    <a:pt x="32" y="100"/>
                  </a:cubicBezTo>
                  <a:cubicBezTo>
                    <a:pt x="28" y="103"/>
                    <a:pt x="24" y="95"/>
                    <a:pt x="20" y="94"/>
                  </a:cubicBezTo>
                  <a:cubicBezTo>
                    <a:pt x="17" y="84"/>
                    <a:pt x="20" y="89"/>
                    <a:pt x="6" y="84"/>
                  </a:cubicBezTo>
                  <a:cubicBezTo>
                    <a:pt x="4" y="83"/>
                    <a:pt x="0" y="82"/>
                    <a:pt x="0" y="82"/>
                  </a:cubicBezTo>
                  <a:cubicBezTo>
                    <a:pt x="3" y="73"/>
                    <a:pt x="7" y="67"/>
                    <a:pt x="10" y="58"/>
                  </a:cubicBezTo>
                  <a:cubicBezTo>
                    <a:pt x="11" y="56"/>
                    <a:pt x="12" y="52"/>
                    <a:pt x="12" y="52"/>
                  </a:cubicBezTo>
                  <a:cubicBezTo>
                    <a:pt x="10" y="42"/>
                    <a:pt x="8" y="33"/>
                    <a:pt x="2" y="24"/>
                  </a:cubicBezTo>
                  <a:cubicBezTo>
                    <a:pt x="3" y="21"/>
                    <a:pt x="2" y="17"/>
                    <a:pt x="4" y="14"/>
                  </a:cubicBezTo>
                  <a:cubicBezTo>
                    <a:pt x="11" y="0"/>
                    <a:pt x="18" y="19"/>
                    <a:pt x="26" y="22"/>
                  </a:cubicBezTo>
                  <a:cubicBezTo>
                    <a:pt x="31" y="36"/>
                    <a:pt x="26" y="33"/>
                    <a:pt x="36" y="36"/>
                  </a:cubicBezTo>
                  <a:cubicBezTo>
                    <a:pt x="45" y="30"/>
                    <a:pt x="55" y="28"/>
                    <a:pt x="64" y="22"/>
                  </a:cubicBezTo>
                  <a:close/>
                </a:path>
              </a:pathLst>
            </a:custGeom>
            <a:solidFill>
              <a:srgbClr val="FEFEFE">
                <a:alpha val="30196"/>
              </a:srgbClr>
            </a:solidFill>
            <a:ln>
              <a:noFill/>
            </a:ln>
            <a:extLst>
              <a:ext uri="{91240B29-F687-4F45-9708-019B960494DF}">
                <a14:hiddenLine xmlns:a14="http://schemas.microsoft.com/office/drawing/2010/main" w="12700" cap="flat" cmpd="sng">
                  <a:solidFill>
                    <a:srgbClr val="000000"/>
                  </a:solidFill>
                  <a:prstDash val="dash"/>
                  <a:round/>
                  <a:headEnd type="none" w="med" len="med"/>
                  <a:tailEnd type="none" w="med" len="med"/>
                </a14:hiddenLine>
              </a:ext>
            </a:extLst>
          </p:spPr>
          <p:txBody>
            <a:bodyPr/>
            <a:lstStyle/>
            <a:p>
              <a:endParaRPr lang="en-US" sz="1800"/>
            </a:p>
          </p:txBody>
        </p:sp>
        <p:sp>
          <p:nvSpPr>
            <p:cNvPr id="96" name="Freeform 106">
              <a:extLst>
                <a:ext uri="{FF2B5EF4-FFF2-40B4-BE49-F238E27FC236}">
                  <a16:creationId xmlns:a16="http://schemas.microsoft.com/office/drawing/2014/main" xmlns="" id="{C3CAF939-CC18-417A-B2D5-C7A712B35613}"/>
                </a:ext>
              </a:extLst>
            </p:cNvPr>
            <p:cNvSpPr>
              <a:spLocks/>
            </p:cNvSpPr>
            <p:nvPr/>
          </p:nvSpPr>
          <p:spPr bwMode="invGray">
            <a:xfrm>
              <a:off x="4123" y="2492"/>
              <a:ext cx="109" cy="189"/>
            </a:xfrm>
            <a:custGeom>
              <a:avLst/>
              <a:gdLst>
                <a:gd name="T0" fmla="*/ 14 w 146"/>
                <a:gd name="T1" fmla="*/ 18 h 252"/>
                <a:gd name="T2" fmla="*/ 12 w 146"/>
                <a:gd name="T3" fmla="*/ 20 h 252"/>
                <a:gd name="T4" fmla="*/ 11 w 146"/>
                <a:gd name="T5" fmla="*/ 24 h 252"/>
                <a:gd name="T6" fmla="*/ 4 w 146"/>
                <a:gd name="T7" fmla="*/ 26 h 252"/>
                <a:gd name="T8" fmla="*/ 1 w 146"/>
                <a:gd name="T9" fmla="*/ 30 h 252"/>
                <a:gd name="T10" fmla="*/ 3 w 146"/>
                <a:gd name="T11" fmla="*/ 33 h 252"/>
                <a:gd name="T12" fmla="*/ 1 w 146"/>
                <a:gd name="T13" fmla="*/ 35 h 252"/>
                <a:gd name="T14" fmla="*/ 4 w 146"/>
                <a:gd name="T15" fmla="*/ 45 h 252"/>
                <a:gd name="T16" fmla="*/ 5 w 146"/>
                <a:gd name="T17" fmla="*/ 38 h 252"/>
                <a:gd name="T18" fmla="*/ 4 w 146"/>
                <a:gd name="T19" fmla="*/ 35 h 252"/>
                <a:gd name="T20" fmla="*/ 7 w 146"/>
                <a:gd name="T21" fmla="*/ 32 h 252"/>
                <a:gd name="T22" fmla="*/ 9 w 146"/>
                <a:gd name="T23" fmla="*/ 29 h 252"/>
                <a:gd name="T24" fmla="*/ 12 w 146"/>
                <a:gd name="T25" fmla="*/ 32 h 252"/>
                <a:gd name="T26" fmla="*/ 7 w 146"/>
                <a:gd name="T27" fmla="*/ 34 h 252"/>
                <a:gd name="T28" fmla="*/ 10 w 146"/>
                <a:gd name="T29" fmla="*/ 36 h 252"/>
                <a:gd name="T30" fmla="*/ 12 w 146"/>
                <a:gd name="T31" fmla="*/ 32 h 252"/>
                <a:gd name="T32" fmla="*/ 14 w 146"/>
                <a:gd name="T33" fmla="*/ 33 h 252"/>
                <a:gd name="T34" fmla="*/ 18 w 146"/>
                <a:gd name="T35" fmla="*/ 26 h 252"/>
                <a:gd name="T36" fmla="*/ 19 w 146"/>
                <a:gd name="T37" fmla="*/ 29 h 252"/>
                <a:gd name="T38" fmla="*/ 24 w 146"/>
                <a:gd name="T39" fmla="*/ 26 h 252"/>
                <a:gd name="T40" fmla="*/ 25 w 146"/>
                <a:gd name="T41" fmla="*/ 24 h 252"/>
                <a:gd name="T42" fmla="*/ 25 w 146"/>
                <a:gd name="T43" fmla="*/ 20 h 252"/>
                <a:gd name="T44" fmla="*/ 23 w 146"/>
                <a:gd name="T45" fmla="*/ 18 h 252"/>
                <a:gd name="T46" fmla="*/ 21 w 146"/>
                <a:gd name="T47" fmla="*/ 8 h 252"/>
                <a:gd name="T48" fmla="*/ 16 w 146"/>
                <a:gd name="T49" fmla="*/ 0 h 252"/>
                <a:gd name="T50" fmla="*/ 13 w 146"/>
                <a:gd name="T51" fmla="*/ 2 h 252"/>
                <a:gd name="T52" fmla="*/ 16 w 146"/>
                <a:gd name="T53" fmla="*/ 6 h 252"/>
                <a:gd name="T54" fmla="*/ 16 w 146"/>
                <a:gd name="T55" fmla="*/ 11 h 252"/>
                <a:gd name="T56" fmla="*/ 14 w 146"/>
                <a:gd name="T57" fmla="*/ 18 h 252"/>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146" h="252">
                  <a:moveTo>
                    <a:pt x="82" y="100"/>
                  </a:moveTo>
                  <a:cubicBezTo>
                    <a:pt x="70" y="88"/>
                    <a:pt x="69" y="92"/>
                    <a:pt x="66" y="106"/>
                  </a:cubicBezTo>
                  <a:cubicBezTo>
                    <a:pt x="65" y="115"/>
                    <a:pt x="68" y="124"/>
                    <a:pt x="64" y="132"/>
                  </a:cubicBezTo>
                  <a:cubicBezTo>
                    <a:pt x="63" y="133"/>
                    <a:pt x="28" y="142"/>
                    <a:pt x="22" y="146"/>
                  </a:cubicBezTo>
                  <a:cubicBezTo>
                    <a:pt x="18" y="157"/>
                    <a:pt x="18" y="162"/>
                    <a:pt x="8" y="168"/>
                  </a:cubicBezTo>
                  <a:cubicBezTo>
                    <a:pt x="0" y="180"/>
                    <a:pt x="7" y="180"/>
                    <a:pt x="20" y="182"/>
                  </a:cubicBezTo>
                  <a:cubicBezTo>
                    <a:pt x="17" y="190"/>
                    <a:pt x="15" y="193"/>
                    <a:pt x="8" y="198"/>
                  </a:cubicBezTo>
                  <a:cubicBezTo>
                    <a:pt x="10" y="214"/>
                    <a:pt x="9" y="242"/>
                    <a:pt x="24" y="252"/>
                  </a:cubicBezTo>
                  <a:cubicBezTo>
                    <a:pt x="42" y="246"/>
                    <a:pt x="31" y="227"/>
                    <a:pt x="28" y="214"/>
                  </a:cubicBezTo>
                  <a:cubicBezTo>
                    <a:pt x="26" y="207"/>
                    <a:pt x="22" y="192"/>
                    <a:pt x="22" y="192"/>
                  </a:cubicBezTo>
                  <a:cubicBezTo>
                    <a:pt x="25" y="180"/>
                    <a:pt x="33" y="182"/>
                    <a:pt x="42" y="176"/>
                  </a:cubicBezTo>
                  <a:cubicBezTo>
                    <a:pt x="44" y="169"/>
                    <a:pt x="52" y="158"/>
                    <a:pt x="52" y="158"/>
                  </a:cubicBezTo>
                  <a:cubicBezTo>
                    <a:pt x="58" y="164"/>
                    <a:pt x="63" y="166"/>
                    <a:pt x="66" y="174"/>
                  </a:cubicBezTo>
                  <a:cubicBezTo>
                    <a:pt x="59" y="178"/>
                    <a:pt x="51" y="188"/>
                    <a:pt x="44" y="190"/>
                  </a:cubicBezTo>
                  <a:cubicBezTo>
                    <a:pt x="36" y="202"/>
                    <a:pt x="46" y="202"/>
                    <a:pt x="56" y="200"/>
                  </a:cubicBezTo>
                  <a:cubicBezTo>
                    <a:pt x="60" y="189"/>
                    <a:pt x="59" y="184"/>
                    <a:pt x="68" y="178"/>
                  </a:cubicBezTo>
                  <a:cubicBezTo>
                    <a:pt x="77" y="181"/>
                    <a:pt x="75" y="187"/>
                    <a:pt x="84" y="184"/>
                  </a:cubicBezTo>
                  <a:cubicBezTo>
                    <a:pt x="92" y="171"/>
                    <a:pt x="91" y="157"/>
                    <a:pt x="104" y="148"/>
                  </a:cubicBezTo>
                  <a:cubicBezTo>
                    <a:pt x="108" y="149"/>
                    <a:pt x="110" y="155"/>
                    <a:pt x="114" y="156"/>
                  </a:cubicBezTo>
                  <a:cubicBezTo>
                    <a:pt x="120" y="158"/>
                    <a:pt x="131" y="151"/>
                    <a:pt x="136" y="148"/>
                  </a:cubicBezTo>
                  <a:cubicBezTo>
                    <a:pt x="145" y="134"/>
                    <a:pt x="142" y="141"/>
                    <a:pt x="146" y="130"/>
                  </a:cubicBezTo>
                  <a:cubicBezTo>
                    <a:pt x="146" y="127"/>
                    <a:pt x="145" y="115"/>
                    <a:pt x="142" y="110"/>
                  </a:cubicBezTo>
                  <a:cubicBezTo>
                    <a:pt x="140" y="106"/>
                    <a:pt x="134" y="98"/>
                    <a:pt x="134" y="98"/>
                  </a:cubicBezTo>
                  <a:cubicBezTo>
                    <a:pt x="131" y="78"/>
                    <a:pt x="142" y="53"/>
                    <a:pt x="122" y="40"/>
                  </a:cubicBezTo>
                  <a:cubicBezTo>
                    <a:pt x="112" y="26"/>
                    <a:pt x="109" y="10"/>
                    <a:pt x="94" y="0"/>
                  </a:cubicBezTo>
                  <a:cubicBezTo>
                    <a:pt x="87" y="4"/>
                    <a:pt x="86" y="9"/>
                    <a:pt x="78" y="12"/>
                  </a:cubicBezTo>
                  <a:cubicBezTo>
                    <a:pt x="67" y="29"/>
                    <a:pt x="80" y="31"/>
                    <a:pt x="96" y="34"/>
                  </a:cubicBezTo>
                  <a:cubicBezTo>
                    <a:pt x="103" y="44"/>
                    <a:pt x="100" y="53"/>
                    <a:pt x="96" y="64"/>
                  </a:cubicBezTo>
                  <a:cubicBezTo>
                    <a:pt x="96" y="68"/>
                    <a:pt x="95" y="106"/>
                    <a:pt x="82" y="100"/>
                  </a:cubicBezTo>
                  <a:close/>
                </a:path>
              </a:pathLst>
            </a:custGeom>
            <a:solidFill>
              <a:srgbClr val="FEFEFE">
                <a:alpha val="30196"/>
              </a:srgbClr>
            </a:solidFill>
            <a:ln>
              <a:noFill/>
            </a:ln>
            <a:extLst>
              <a:ext uri="{91240B29-F687-4F45-9708-019B960494DF}">
                <a14:hiddenLine xmlns:a14="http://schemas.microsoft.com/office/drawing/2010/main" w="12700" cap="flat" cmpd="sng">
                  <a:solidFill>
                    <a:srgbClr val="000000"/>
                  </a:solidFill>
                  <a:prstDash val="dash"/>
                  <a:round/>
                  <a:headEnd type="none" w="med" len="med"/>
                  <a:tailEnd type="none" w="med" len="med"/>
                </a14:hiddenLine>
              </a:ext>
            </a:extLst>
          </p:spPr>
          <p:txBody>
            <a:bodyPr/>
            <a:lstStyle/>
            <a:p>
              <a:endParaRPr lang="en-US" sz="1800"/>
            </a:p>
          </p:txBody>
        </p:sp>
        <p:sp>
          <p:nvSpPr>
            <p:cNvPr id="97" name="Freeform 107">
              <a:extLst>
                <a:ext uri="{FF2B5EF4-FFF2-40B4-BE49-F238E27FC236}">
                  <a16:creationId xmlns:a16="http://schemas.microsoft.com/office/drawing/2014/main" xmlns="" id="{197738A5-4D24-4612-84BD-25D5645B0C3B}"/>
                </a:ext>
              </a:extLst>
            </p:cNvPr>
            <p:cNvSpPr>
              <a:spLocks/>
            </p:cNvSpPr>
            <p:nvPr/>
          </p:nvSpPr>
          <p:spPr bwMode="invGray">
            <a:xfrm>
              <a:off x="3062" y="1988"/>
              <a:ext cx="52" cy="30"/>
            </a:xfrm>
            <a:custGeom>
              <a:avLst/>
              <a:gdLst>
                <a:gd name="T0" fmla="*/ 10 w 70"/>
                <a:gd name="T1" fmla="*/ 0 h 40"/>
                <a:gd name="T2" fmla="*/ 11 w 70"/>
                <a:gd name="T3" fmla="*/ 4 h 40"/>
                <a:gd name="T4" fmla="*/ 7 w 70"/>
                <a:gd name="T5" fmla="*/ 5 h 40"/>
                <a:gd name="T6" fmla="*/ 5 w 70"/>
                <a:gd name="T7" fmla="*/ 8 h 40"/>
                <a:gd name="T8" fmla="*/ 1 w 70"/>
                <a:gd name="T9" fmla="*/ 8 h 40"/>
                <a:gd name="T10" fmla="*/ 1 w 70"/>
                <a:gd name="T11" fmla="*/ 6 h 40"/>
                <a:gd name="T12" fmla="*/ 5 w 70"/>
                <a:gd name="T13" fmla="*/ 4 h 40"/>
                <a:gd name="T14" fmla="*/ 10 w 70"/>
                <a:gd name="T15" fmla="*/ 0 h 4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70" h="40">
                  <a:moveTo>
                    <a:pt x="59" y="0"/>
                  </a:moveTo>
                  <a:cubicBezTo>
                    <a:pt x="68" y="3"/>
                    <a:pt x="70" y="10"/>
                    <a:pt x="65" y="20"/>
                  </a:cubicBezTo>
                  <a:cubicBezTo>
                    <a:pt x="61" y="27"/>
                    <a:pt x="49" y="23"/>
                    <a:pt x="41" y="24"/>
                  </a:cubicBezTo>
                  <a:cubicBezTo>
                    <a:pt x="36" y="38"/>
                    <a:pt x="41" y="34"/>
                    <a:pt x="31" y="40"/>
                  </a:cubicBezTo>
                  <a:cubicBezTo>
                    <a:pt x="23" y="39"/>
                    <a:pt x="15" y="39"/>
                    <a:pt x="7" y="38"/>
                  </a:cubicBezTo>
                  <a:cubicBezTo>
                    <a:pt x="5" y="38"/>
                    <a:pt x="0" y="38"/>
                    <a:pt x="1" y="36"/>
                  </a:cubicBezTo>
                  <a:cubicBezTo>
                    <a:pt x="7" y="26"/>
                    <a:pt x="23" y="23"/>
                    <a:pt x="33" y="20"/>
                  </a:cubicBezTo>
                  <a:cubicBezTo>
                    <a:pt x="39" y="11"/>
                    <a:pt x="51" y="8"/>
                    <a:pt x="59" y="0"/>
                  </a:cubicBezTo>
                  <a:close/>
                </a:path>
              </a:pathLst>
            </a:custGeom>
            <a:solidFill>
              <a:srgbClr val="FEFEFE">
                <a:alpha val="30196"/>
              </a:srgbClr>
            </a:solidFill>
            <a:ln>
              <a:noFill/>
            </a:ln>
            <a:extLst>
              <a:ext uri="{91240B29-F687-4F45-9708-019B960494DF}">
                <a14:hiddenLine xmlns:a14="http://schemas.microsoft.com/office/drawing/2010/main" w="12700" cap="flat" cmpd="sng">
                  <a:solidFill>
                    <a:srgbClr val="000000"/>
                  </a:solidFill>
                  <a:prstDash val="dash"/>
                  <a:round/>
                  <a:headEnd type="none" w="med" len="med"/>
                  <a:tailEnd type="none" w="med" len="med"/>
                </a14:hiddenLine>
              </a:ext>
            </a:extLst>
          </p:spPr>
          <p:txBody>
            <a:bodyPr/>
            <a:lstStyle/>
            <a:p>
              <a:endParaRPr lang="en-US" sz="1800"/>
            </a:p>
          </p:txBody>
        </p:sp>
        <p:sp>
          <p:nvSpPr>
            <p:cNvPr id="98" name="Freeform 108">
              <a:extLst>
                <a:ext uri="{FF2B5EF4-FFF2-40B4-BE49-F238E27FC236}">
                  <a16:creationId xmlns:a16="http://schemas.microsoft.com/office/drawing/2014/main" xmlns="" id="{450FAFA0-FF60-4983-B710-9B59C31545A3}"/>
                </a:ext>
              </a:extLst>
            </p:cNvPr>
            <p:cNvSpPr>
              <a:spLocks/>
            </p:cNvSpPr>
            <p:nvPr/>
          </p:nvSpPr>
          <p:spPr bwMode="invGray">
            <a:xfrm>
              <a:off x="2955" y="1997"/>
              <a:ext cx="19" cy="22"/>
            </a:xfrm>
            <a:custGeom>
              <a:avLst/>
              <a:gdLst>
                <a:gd name="T0" fmla="*/ 3 w 26"/>
                <a:gd name="T1" fmla="*/ 0 h 29"/>
                <a:gd name="T2" fmla="*/ 0 w 26"/>
                <a:gd name="T3" fmla="*/ 4 h 29"/>
                <a:gd name="T4" fmla="*/ 3 w 26"/>
                <a:gd name="T5" fmla="*/ 5 h 29"/>
                <a:gd name="T6" fmla="*/ 3 w 26"/>
                <a:gd name="T7" fmla="*/ 0 h 2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6" h="29">
                  <a:moveTo>
                    <a:pt x="18" y="0"/>
                  </a:moveTo>
                  <a:cubicBezTo>
                    <a:pt x="9" y="6"/>
                    <a:pt x="4" y="7"/>
                    <a:pt x="0" y="18"/>
                  </a:cubicBezTo>
                  <a:cubicBezTo>
                    <a:pt x="7" y="25"/>
                    <a:pt x="9" y="29"/>
                    <a:pt x="18" y="26"/>
                  </a:cubicBezTo>
                  <a:cubicBezTo>
                    <a:pt x="22" y="14"/>
                    <a:pt x="26" y="12"/>
                    <a:pt x="18" y="0"/>
                  </a:cubicBezTo>
                  <a:close/>
                </a:path>
              </a:pathLst>
            </a:custGeom>
            <a:solidFill>
              <a:srgbClr val="FEFEFE">
                <a:alpha val="30196"/>
              </a:srgbClr>
            </a:solidFill>
            <a:ln>
              <a:noFill/>
            </a:ln>
            <a:extLst>
              <a:ext uri="{91240B29-F687-4F45-9708-019B960494DF}">
                <a14:hiddenLine xmlns:a14="http://schemas.microsoft.com/office/drawing/2010/main" w="12700" cap="flat" cmpd="sng">
                  <a:solidFill>
                    <a:srgbClr val="000000"/>
                  </a:solidFill>
                  <a:prstDash val="dash"/>
                  <a:round/>
                  <a:headEnd type="none" w="med" len="med"/>
                  <a:tailEnd type="none" w="med" len="med"/>
                </a14:hiddenLine>
              </a:ext>
            </a:extLst>
          </p:spPr>
          <p:txBody>
            <a:bodyPr/>
            <a:lstStyle/>
            <a:p>
              <a:endParaRPr lang="en-US" sz="1800"/>
            </a:p>
          </p:txBody>
        </p:sp>
        <p:sp>
          <p:nvSpPr>
            <p:cNvPr id="99" name="Freeform 109">
              <a:extLst>
                <a:ext uri="{FF2B5EF4-FFF2-40B4-BE49-F238E27FC236}">
                  <a16:creationId xmlns:a16="http://schemas.microsoft.com/office/drawing/2014/main" xmlns="" id="{9CB0178F-6099-419D-932F-215604793E00}"/>
                </a:ext>
              </a:extLst>
            </p:cNvPr>
            <p:cNvSpPr>
              <a:spLocks/>
            </p:cNvSpPr>
            <p:nvPr/>
          </p:nvSpPr>
          <p:spPr bwMode="invGray">
            <a:xfrm>
              <a:off x="2979" y="1996"/>
              <a:ext cx="37" cy="27"/>
            </a:xfrm>
            <a:custGeom>
              <a:avLst/>
              <a:gdLst>
                <a:gd name="T0" fmla="*/ 3 w 49"/>
                <a:gd name="T1" fmla="*/ 2 h 36"/>
                <a:gd name="T2" fmla="*/ 0 w 49"/>
                <a:gd name="T3" fmla="*/ 4 h 36"/>
                <a:gd name="T4" fmla="*/ 2 w 49"/>
                <a:gd name="T5" fmla="*/ 6 h 36"/>
                <a:gd name="T6" fmla="*/ 4 w 49"/>
                <a:gd name="T7" fmla="*/ 6 h 36"/>
                <a:gd name="T8" fmla="*/ 8 w 49"/>
                <a:gd name="T9" fmla="*/ 5 h 36"/>
                <a:gd name="T10" fmla="*/ 3 w 49"/>
                <a:gd name="T11" fmla="*/ 2 h 3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9" h="36">
                  <a:moveTo>
                    <a:pt x="14" y="6"/>
                  </a:moveTo>
                  <a:cubicBezTo>
                    <a:pt x="11" y="14"/>
                    <a:pt x="7" y="13"/>
                    <a:pt x="0" y="18"/>
                  </a:cubicBezTo>
                  <a:cubicBezTo>
                    <a:pt x="1" y="22"/>
                    <a:pt x="2" y="29"/>
                    <a:pt x="6" y="32"/>
                  </a:cubicBezTo>
                  <a:cubicBezTo>
                    <a:pt x="10" y="34"/>
                    <a:pt x="18" y="36"/>
                    <a:pt x="18" y="36"/>
                  </a:cubicBezTo>
                  <a:cubicBezTo>
                    <a:pt x="24" y="27"/>
                    <a:pt x="30" y="28"/>
                    <a:pt x="40" y="26"/>
                  </a:cubicBezTo>
                  <a:cubicBezTo>
                    <a:pt x="49" y="0"/>
                    <a:pt x="26" y="18"/>
                    <a:pt x="14" y="6"/>
                  </a:cubicBezTo>
                  <a:close/>
                </a:path>
              </a:pathLst>
            </a:custGeom>
            <a:solidFill>
              <a:srgbClr val="FEFEFE">
                <a:alpha val="30196"/>
              </a:srgbClr>
            </a:solidFill>
            <a:ln>
              <a:noFill/>
            </a:ln>
            <a:extLst>
              <a:ext uri="{91240B29-F687-4F45-9708-019B960494DF}">
                <a14:hiddenLine xmlns:a14="http://schemas.microsoft.com/office/drawing/2010/main" w="12700" cap="flat" cmpd="sng">
                  <a:solidFill>
                    <a:srgbClr val="000000"/>
                  </a:solidFill>
                  <a:prstDash val="dash"/>
                  <a:round/>
                  <a:headEnd type="none" w="med" len="med"/>
                  <a:tailEnd type="none" w="med" len="med"/>
                </a14:hiddenLine>
              </a:ext>
            </a:extLst>
          </p:spPr>
          <p:txBody>
            <a:bodyPr/>
            <a:lstStyle/>
            <a:p>
              <a:endParaRPr lang="en-US" sz="1800"/>
            </a:p>
          </p:txBody>
        </p:sp>
        <p:sp>
          <p:nvSpPr>
            <p:cNvPr id="100" name="Freeform 110">
              <a:extLst>
                <a:ext uri="{FF2B5EF4-FFF2-40B4-BE49-F238E27FC236}">
                  <a16:creationId xmlns:a16="http://schemas.microsoft.com/office/drawing/2014/main" xmlns="" id="{56B96C0D-D4F4-402C-BC6C-3AB9F9DD9472}"/>
                </a:ext>
              </a:extLst>
            </p:cNvPr>
            <p:cNvSpPr>
              <a:spLocks/>
            </p:cNvSpPr>
            <p:nvPr/>
          </p:nvSpPr>
          <p:spPr bwMode="invGray">
            <a:xfrm>
              <a:off x="3040" y="1987"/>
              <a:ext cx="20" cy="16"/>
            </a:xfrm>
            <a:custGeom>
              <a:avLst/>
              <a:gdLst>
                <a:gd name="T0" fmla="*/ 1 w 27"/>
                <a:gd name="T1" fmla="*/ 0 h 22"/>
                <a:gd name="T2" fmla="*/ 1 w 27"/>
                <a:gd name="T3" fmla="*/ 2 h 22"/>
                <a:gd name="T4" fmla="*/ 3 w 27"/>
                <a:gd name="T5" fmla="*/ 4 h 22"/>
                <a:gd name="T6" fmla="*/ 1 w 27"/>
                <a:gd name="T7" fmla="*/ 0 h 2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 h="22">
                  <a:moveTo>
                    <a:pt x="11" y="0"/>
                  </a:moveTo>
                  <a:cubicBezTo>
                    <a:pt x="8" y="4"/>
                    <a:pt x="0" y="8"/>
                    <a:pt x="3" y="12"/>
                  </a:cubicBezTo>
                  <a:cubicBezTo>
                    <a:pt x="6" y="17"/>
                    <a:pt x="19" y="22"/>
                    <a:pt x="19" y="22"/>
                  </a:cubicBezTo>
                  <a:cubicBezTo>
                    <a:pt x="27" y="10"/>
                    <a:pt x="15" y="11"/>
                    <a:pt x="11" y="0"/>
                  </a:cubicBezTo>
                  <a:close/>
                </a:path>
              </a:pathLst>
            </a:custGeom>
            <a:solidFill>
              <a:srgbClr val="FEFEFE">
                <a:alpha val="30196"/>
              </a:srgbClr>
            </a:solidFill>
            <a:ln>
              <a:noFill/>
            </a:ln>
            <a:extLst>
              <a:ext uri="{91240B29-F687-4F45-9708-019B960494DF}">
                <a14:hiddenLine xmlns:a14="http://schemas.microsoft.com/office/drawing/2010/main" w="12700" cap="flat" cmpd="sng">
                  <a:solidFill>
                    <a:srgbClr val="000000"/>
                  </a:solidFill>
                  <a:prstDash val="dash"/>
                  <a:round/>
                  <a:headEnd type="none" w="med" len="med"/>
                  <a:tailEnd type="none" w="med" len="med"/>
                </a14:hiddenLine>
              </a:ext>
            </a:extLst>
          </p:spPr>
          <p:txBody>
            <a:bodyPr/>
            <a:lstStyle/>
            <a:p>
              <a:endParaRPr lang="en-US" sz="1800"/>
            </a:p>
          </p:txBody>
        </p:sp>
        <p:sp>
          <p:nvSpPr>
            <p:cNvPr id="101" name="Freeform 111">
              <a:extLst>
                <a:ext uri="{FF2B5EF4-FFF2-40B4-BE49-F238E27FC236}">
                  <a16:creationId xmlns:a16="http://schemas.microsoft.com/office/drawing/2014/main" xmlns="" id="{DB234404-1832-4C5F-8B73-9ACCB4C4633D}"/>
                </a:ext>
              </a:extLst>
            </p:cNvPr>
            <p:cNvSpPr>
              <a:spLocks/>
            </p:cNvSpPr>
            <p:nvPr/>
          </p:nvSpPr>
          <p:spPr bwMode="invGray">
            <a:xfrm>
              <a:off x="3022" y="2005"/>
              <a:ext cx="15" cy="13"/>
            </a:xfrm>
            <a:custGeom>
              <a:avLst/>
              <a:gdLst>
                <a:gd name="T0" fmla="*/ 2 w 20"/>
                <a:gd name="T1" fmla="*/ 0 h 18"/>
                <a:gd name="T2" fmla="*/ 2 w 20"/>
                <a:gd name="T3" fmla="*/ 3 h 18"/>
                <a:gd name="T4" fmla="*/ 2 w 20"/>
                <a:gd name="T5" fmla="*/ 0 h 18"/>
                <a:gd name="T6" fmla="*/ 0 60000 65536"/>
                <a:gd name="T7" fmla="*/ 0 60000 65536"/>
                <a:gd name="T8" fmla="*/ 0 60000 65536"/>
              </a:gdLst>
              <a:ahLst/>
              <a:cxnLst>
                <a:cxn ang="T6">
                  <a:pos x="T0" y="T1"/>
                </a:cxn>
                <a:cxn ang="T7">
                  <a:pos x="T2" y="T3"/>
                </a:cxn>
                <a:cxn ang="T8">
                  <a:pos x="T4" y="T5"/>
                </a:cxn>
              </a:cxnLst>
              <a:rect l="0" t="0" r="r" b="b"/>
              <a:pathLst>
                <a:path w="20" h="18">
                  <a:moveTo>
                    <a:pt x="11" y="0"/>
                  </a:moveTo>
                  <a:cubicBezTo>
                    <a:pt x="1" y="14"/>
                    <a:pt x="0" y="9"/>
                    <a:pt x="9" y="18"/>
                  </a:cubicBezTo>
                  <a:cubicBezTo>
                    <a:pt x="20" y="14"/>
                    <a:pt x="16" y="18"/>
                    <a:pt x="11" y="0"/>
                  </a:cubicBezTo>
                  <a:close/>
                </a:path>
              </a:pathLst>
            </a:custGeom>
            <a:solidFill>
              <a:srgbClr val="FEFEFE">
                <a:alpha val="30196"/>
              </a:srgbClr>
            </a:solidFill>
            <a:ln>
              <a:noFill/>
            </a:ln>
            <a:extLst>
              <a:ext uri="{91240B29-F687-4F45-9708-019B960494DF}">
                <a14:hiddenLine xmlns:a14="http://schemas.microsoft.com/office/drawing/2010/main" w="12700" cap="flat" cmpd="sng">
                  <a:solidFill>
                    <a:srgbClr val="000000"/>
                  </a:solidFill>
                  <a:prstDash val="dash"/>
                  <a:round/>
                  <a:headEnd type="none" w="med" len="med"/>
                  <a:tailEnd type="none" w="med" len="med"/>
                </a14:hiddenLine>
              </a:ext>
            </a:extLst>
          </p:spPr>
          <p:txBody>
            <a:bodyPr/>
            <a:lstStyle/>
            <a:p>
              <a:endParaRPr lang="en-US" sz="1800"/>
            </a:p>
          </p:txBody>
        </p:sp>
        <p:sp>
          <p:nvSpPr>
            <p:cNvPr id="102" name="Freeform 112">
              <a:extLst>
                <a:ext uri="{FF2B5EF4-FFF2-40B4-BE49-F238E27FC236}">
                  <a16:creationId xmlns:a16="http://schemas.microsoft.com/office/drawing/2014/main" xmlns="" id="{529BC503-3D99-4499-9C63-CFF248EC2610}"/>
                </a:ext>
              </a:extLst>
            </p:cNvPr>
            <p:cNvSpPr>
              <a:spLocks/>
            </p:cNvSpPr>
            <p:nvPr/>
          </p:nvSpPr>
          <p:spPr bwMode="invGray">
            <a:xfrm>
              <a:off x="4162" y="2021"/>
              <a:ext cx="18" cy="33"/>
            </a:xfrm>
            <a:custGeom>
              <a:avLst/>
              <a:gdLst>
                <a:gd name="T0" fmla="*/ 5 w 24"/>
                <a:gd name="T1" fmla="*/ 0 h 44"/>
                <a:gd name="T2" fmla="*/ 2 w 24"/>
                <a:gd name="T3" fmla="*/ 3 h 44"/>
                <a:gd name="T4" fmla="*/ 0 w 24"/>
                <a:gd name="T5" fmla="*/ 6 h 44"/>
                <a:gd name="T6" fmla="*/ 3 w 24"/>
                <a:gd name="T7" fmla="*/ 8 h 44"/>
                <a:gd name="T8" fmla="*/ 5 w 24"/>
                <a:gd name="T9" fmla="*/ 0 h 4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44">
                  <a:moveTo>
                    <a:pt x="24" y="0"/>
                  </a:moveTo>
                  <a:cubicBezTo>
                    <a:pt x="19" y="7"/>
                    <a:pt x="15" y="11"/>
                    <a:pt x="8" y="16"/>
                  </a:cubicBezTo>
                  <a:cubicBezTo>
                    <a:pt x="4" y="21"/>
                    <a:pt x="0" y="34"/>
                    <a:pt x="0" y="34"/>
                  </a:cubicBezTo>
                  <a:cubicBezTo>
                    <a:pt x="3" y="44"/>
                    <a:pt x="7" y="42"/>
                    <a:pt x="16" y="40"/>
                  </a:cubicBezTo>
                  <a:cubicBezTo>
                    <a:pt x="20" y="27"/>
                    <a:pt x="24" y="14"/>
                    <a:pt x="24" y="0"/>
                  </a:cubicBezTo>
                  <a:close/>
                </a:path>
              </a:pathLst>
            </a:custGeom>
            <a:solidFill>
              <a:srgbClr val="FEFEFE">
                <a:alpha val="30196"/>
              </a:srgbClr>
            </a:solidFill>
            <a:ln>
              <a:noFill/>
            </a:ln>
            <a:extLst>
              <a:ext uri="{91240B29-F687-4F45-9708-019B960494DF}">
                <a14:hiddenLine xmlns:a14="http://schemas.microsoft.com/office/drawing/2010/main" w="12700" cap="flat" cmpd="sng">
                  <a:solidFill>
                    <a:srgbClr val="000000"/>
                  </a:solidFill>
                  <a:prstDash val="dash"/>
                  <a:round/>
                  <a:headEnd type="none" w="med" len="med"/>
                  <a:tailEnd type="none" w="med" len="med"/>
                </a14:hiddenLine>
              </a:ext>
            </a:extLst>
          </p:spPr>
          <p:txBody>
            <a:bodyPr/>
            <a:lstStyle/>
            <a:p>
              <a:endParaRPr lang="en-US" sz="1800"/>
            </a:p>
          </p:txBody>
        </p:sp>
        <p:sp>
          <p:nvSpPr>
            <p:cNvPr id="103" name="Freeform 113">
              <a:extLst>
                <a:ext uri="{FF2B5EF4-FFF2-40B4-BE49-F238E27FC236}">
                  <a16:creationId xmlns:a16="http://schemas.microsoft.com/office/drawing/2014/main" xmlns="" id="{BC7179E9-C3DB-43F3-8142-FB79C2227865}"/>
                </a:ext>
              </a:extLst>
            </p:cNvPr>
            <p:cNvSpPr>
              <a:spLocks/>
            </p:cNvSpPr>
            <p:nvPr/>
          </p:nvSpPr>
          <p:spPr bwMode="invGray">
            <a:xfrm>
              <a:off x="3278" y="3473"/>
              <a:ext cx="31" cy="18"/>
            </a:xfrm>
            <a:custGeom>
              <a:avLst/>
              <a:gdLst>
                <a:gd name="T0" fmla="*/ 6 w 41"/>
                <a:gd name="T1" fmla="*/ 0 h 24"/>
                <a:gd name="T2" fmla="*/ 5 w 41"/>
                <a:gd name="T3" fmla="*/ 5 h 24"/>
                <a:gd name="T4" fmla="*/ 6 w 41"/>
                <a:gd name="T5" fmla="*/ 0 h 24"/>
                <a:gd name="T6" fmla="*/ 0 60000 65536"/>
                <a:gd name="T7" fmla="*/ 0 60000 65536"/>
                <a:gd name="T8" fmla="*/ 0 60000 65536"/>
              </a:gdLst>
              <a:ahLst/>
              <a:cxnLst>
                <a:cxn ang="T6">
                  <a:pos x="T0" y="T1"/>
                </a:cxn>
                <a:cxn ang="T7">
                  <a:pos x="T2" y="T3"/>
                </a:cxn>
                <a:cxn ang="T8">
                  <a:pos x="T4" y="T5"/>
                </a:cxn>
              </a:cxnLst>
              <a:rect l="0" t="0" r="r" b="b"/>
              <a:pathLst>
                <a:path w="41" h="24">
                  <a:moveTo>
                    <a:pt x="30" y="0"/>
                  </a:moveTo>
                  <a:cubicBezTo>
                    <a:pt x="4" y="4"/>
                    <a:pt x="0" y="17"/>
                    <a:pt x="26" y="24"/>
                  </a:cubicBezTo>
                  <a:cubicBezTo>
                    <a:pt x="41" y="19"/>
                    <a:pt x="38" y="10"/>
                    <a:pt x="30" y="0"/>
                  </a:cubicBezTo>
                  <a:close/>
                </a:path>
              </a:pathLst>
            </a:custGeom>
            <a:solidFill>
              <a:srgbClr val="FEFEFE">
                <a:alpha val="30196"/>
              </a:srgbClr>
            </a:solidFill>
            <a:ln>
              <a:noFill/>
            </a:ln>
            <a:extLst>
              <a:ext uri="{91240B29-F687-4F45-9708-019B960494DF}">
                <a14:hiddenLine xmlns:a14="http://schemas.microsoft.com/office/drawing/2010/main" w="12700" cap="flat" cmpd="sng">
                  <a:solidFill>
                    <a:srgbClr val="000000"/>
                  </a:solidFill>
                  <a:prstDash val="dash"/>
                  <a:round/>
                  <a:headEnd type="none" w="med" len="med"/>
                  <a:tailEnd type="none" w="med" len="med"/>
                </a14:hiddenLine>
              </a:ext>
            </a:extLst>
          </p:spPr>
          <p:txBody>
            <a:bodyPr/>
            <a:lstStyle/>
            <a:p>
              <a:endParaRPr lang="en-US" sz="1800"/>
            </a:p>
          </p:txBody>
        </p:sp>
        <p:sp>
          <p:nvSpPr>
            <p:cNvPr id="104" name="Freeform 114">
              <a:extLst>
                <a:ext uri="{FF2B5EF4-FFF2-40B4-BE49-F238E27FC236}">
                  <a16:creationId xmlns:a16="http://schemas.microsoft.com/office/drawing/2014/main" xmlns="" id="{A5A6A465-DEF3-4C3D-8107-89AA0AB2E56A}"/>
                </a:ext>
              </a:extLst>
            </p:cNvPr>
            <p:cNvSpPr>
              <a:spLocks/>
            </p:cNvSpPr>
            <p:nvPr/>
          </p:nvSpPr>
          <p:spPr bwMode="invGray">
            <a:xfrm>
              <a:off x="3318" y="3466"/>
              <a:ext cx="10" cy="15"/>
            </a:xfrm>
            <a:custGeom>
              <a:avLst/>
              <a:gdLst>
                <a:gd name="T0" fmla="*/ 2 w 13"/>
                <a:gd name="T1" fmla="*/ 2 h 20"/>
                <a:gd name="T2" fmla="*/ 1 w 13"/>
                <a:gd name="T3" fmla="*/ 2 h 20"/>
                <a:gd name="T4" fmla="*/ 2 w 13"/>
                <a:gd name="T5" fmla="*/ 4 h 20"/>
                <a:gd name="T6" fmla="*/ 2 w 13"/>
                <a:gd name="T7" fmla="*/ 2 h 2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3" h="20">
                  <a:moveTo>
                    <a:pt x="10" y="5"/>
                  </a:moveTo>
                  <a:cubicBezTo>
                    <a:pt x="3" y="0"/>
                    <a:pt x="5" y="6"/>
                    <a:pt x="1" y="11"/>
                  </a:cubicBezTo>
                  <a:cubicBezTo>
                    <a:pt x="0" y="18"/>
                    <a:pt x="2" y="19"/>
                    <a:pt x="9" y="20"/>
                  </a:cubicBezTo>
                  <a:cubicBezTo>
                    <a:pt x="13" y="14"/>
                    <a:pt x="10" y="12"/>
                    <a:pt x="10" y="5"/>
                  </a:cubicBezTo>
                  <a:close/>
                </a:path>
              </a:pathLst>
            </a:custGeom>
            <a:solidFill>
              <a:srgbClr val="FEFEFE">
                <a:alpha val="30196"/>
              </a:srgbClr>
            </a:solidFill>
            <a:ln>
              <a:noFill/>
            </a:ln>
            <a:extLst>
              <a:ext uri="{91240B29-F687-4F45-9708-019B960494DF}">
                <a14:hiddenLine xmlns:a14="http://schemas.microsoft.com/office/drawing/2010/main" w="12700" cap="flat" cmpd="sng">
                  <a:solidFill>
                    <a:srgbClr val="000000"/>
                  </a:solidFill>
                  <a:prstDash val="dash"/>
                  <a:round/>
                  <a:headEnd type="none" w="med" len="med"/>
                  <a:tailEnd type="none" w="med" len="med"/>
                </a14:hiddenLine>
              </a:ext>
            </a:extLst>
          </p:spPr>
          <p:txBody>
            <a:bodyPr/>
            <a:lstStyle/>
            <a:p>
              <a:endParaRPr lang="en-US" sz="1800"/>
            </a:p>
          </p:txBody>
        </p:sp>
        <p:sp>
          <p:nvSpPr>
            <p:cNvPr id="105" name="Freeform 115">
              <a:extLst>
                <a:ext uri="{FF2B5EF4-FFF2-40B4-BE49-F238E27FC236}">
                  <a16:creationId xmlns:a16="http://schemas.microsoft.com/office/drawing/2014/main" xmlns="" id="{8E3B1ADE-8623-467D-A5D4-720FCE6C19EE}"/>
                </a:ext>
              </a:extLst>
            </p:cNvPr>
            <p:cNvSpPr>
              <a:spLocks/>
            </p:cNvSpPr>
            <p:nvPr/>
          </p:nvSpPr>
          <p:spPr bwMode="invGray">
            <a:xfrm>
              <a:off x="3251" y="3312"/>
              <a:ext cx="9" cy="15"/>
            </a:xfrm>
            <a:custGeom>
              <a:avLst/>
              <a:gdLst>
                <a:gd name="T0" fmla="*/ 1 w 13"/>
                <a:gd name="T1" fmla="*/ 2 h 20"/>
                <a:gd name="T2" fmla="*/ 1 w 13"/>
                <a:gd name="T3" fmla="*/ 2 h 20"/>
                <a:gd name="T4" fmla="*/ 1 w 13"/>
                <a:gd name="T5" fmla="*/ 4 h 20"/>
                <a:gd name="T6" fmla="*/ 1 w 13"/>
                <a:gd name="T7" fmla="*/ 2 h 2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3" h="20">
                  <a:moveTo>
                    <a:pt x="10" y="5"/>
                  </a:moveTo>
                  <a:cubicBezTo>
                    <a:pt x="3" y="0"/>
                    <a:pt x="5" y="6"/>
                    <a:pt x="1" y="11"/>
                  </a:cubicBezTo>
                  <a:cubicBezTo>
                    <a:pt x="0" y="18"/>
                    <a:pt x="2" y="19"/>
                    <a:pt x="9" y="20"/>
                  </a:cubicBezTo>
                  <a:cubicBezTo>
                    <a:pt x="13" y="14"/>
                    <a:pt x="10" y="12"/>
                    <a:pt x="10" y="5"/>
                  </a:cubicBezTo>
                  <a:close/>
                </a:path>
              </a:pathLst>
            </a:custGeom>
            <a:solidFill>
              <a:srgbClr val="FEFEFE">
                <a:alpha val="30196"/>
              </a:srgbClr>
            </a:solidFill>
            <a:ln>
              <a:noFill/>
            </a:ln>
            <a:extLst>
              <a:ext uri="{91240B29-F687-4F45-9708-019B960494DF}">
                <a14:hiddenLine xmlns:a14="http://schemas.microsoft.com/office/drawing/2010/main" w="12700" cap="flat" cmpd="sng">
                  <a:solidFill>
                    <a:srgbClr val="000000"/>
                  </a:solidFill>
                  <a:prstDash val="dash"/>
                  <a:round/>
                  <a:headEnd type="none" w="med" len="med"/>
                  <a:tailEnd type="none" w="med" len="med"/>
                </a14:hiddenLine>
              </a:ext>
            </a:extLst>
          </p:spPr>
          <p:txBody>
            <a:bodyPr/>
            <a:lstStyle/>
            <a:p>
              <a:endParaRPr lang="en-US" sz="1800"/>
            </a:p>
          </p:txBody>
        </p:sp>
        <p:sp>
          <p:nvSpPr>
            <p:cNvPr id="106" name="Freeform 116">
              <a:extLst>
                <a:ext uri="{FF2B5EF4-FFF2-40B4-BE49-F238E27FC236}">
                  <a16:creationId xmlns:a16="http://schemas.microsoft.com/office/drawing/2014/main" xmlns="" id="{31A8BE6A-0800-476A-AE19-EA7EE6C1655B}"/>
                </a:ext>
              </a:extLst>
            </p:cNvPr>
            <p:cNvSpPr>
              <a:spLocks/>
            </p:cNvSpPr>
            <p:nvPr/>
          </p:nvSpPr>
          <p:spPr bwMode="invGray">
            <a:xfrm>
              <a:off x="3311" y="3239"/>
              <a:ext cx="11" cy="19"/>
            </a:xfrm>
            <a:custGeom>
              <a:avLst/>
              <a:gdLst>
                <a:gd name="T0" fmla="*/ 2 w 14"/>
                <a:gd name="T1" fmla="*/ 0 h 25"/>
                <a:gd name="T2" fmla="*/ 0 w 14"/>
                <a:gd name="T3" fmla="*/ 3 h 25"/>
                <a:gd name="T4" fmla="*/ 3 w 14"/>
                <a:gd name="T5" fmla="*/ 5 h 25"/>
                <a:gd name="T6" fmla="*/ 2 w 14"/>
                <a:gd name="T7" fmla="*/ 0 h 2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 h="25">
                  <a:moveTo>
                    <a:pt x="6" y="0"/>
                  </a:moveTo>
                  <a:cubicBezTo>
                    <a:pt x="4" y="5"/>
                    <a:pt x="3" y="9"/>
                    <a:pt x="0" y="13"/>
                  </a:cubicBezTo>
                  <a:cubicBezTo>
                    <a:pt x="1" y="24"/>
                    <a:pt x="1" y="25"/>
                    <a:pt x="12" y="24"/>
                  </a:cubicBezTo>
                  <a:cubicBezTo>
                    <a:pt x="14" y="12"/>
                    <a:pt x="8" y="10"/>
                    <a:pt x="6" y="0"/>
                  </a:cubicBezTo>
                  <a:close/>
                </a:path>
              </a:pathLst>
            </a:custGeom>
            <a:solidFill>
              <a:srgbClr val="FEFEFE">
                <a:alpha val="30196"/>
              </a:srgbClr>
            </a:solidFill>
            <a:ln>
              <a:noFill/>
            </a:ln>
            <a:extLst>
              <a:ext uri="{91240B29-F687-4F45-9708-019B960494DF}">
                <a14:hiddenLine xmlns:a14="http://schemas.microsoft.com/office/drawing/2010/main" w="12700" cap="flat" cmpd="sng">
                  <a:solidFill>
                    <a:srgbClr val="000000"/>
                  </a:solidFill>
                  <a:prstDash val="dash"/>
                  <a:round/>
                  <a:headEnd type="none" w="med" len="med"/>
                  <a:tailEnd type="none" w="med" len="med"/>
                </a14:hiddenLine>
              </a:ext>
            </a:extLst>
          </p:spPr>
          <p:txBody>
            <a:bodyPr/>
            <a:lstStyle/>
            <a:p>
              <a:endParaRPr lang="en-US" sz="1800"/>
            </a:p>
          </p:txBody>
        </p:sp>
        <p:sp>
          <p:nvSpPr>
            <p:cNvPr id="107" name="Freeform 117">
              <a:extLst>
                <a:ext uri="{FF2B5EF4-FFF2-40B4-BE49-F238E27FC236}">
                  <a16:creationId xmlns:a16="http://schemas.microsoft.com/office/drawing/2014/main" xmlns="" id="{EA08C9F0-9D43-49CB-B30D-37911ECDFCA2}"/>
                </a:ext>
              </a:extLst>
            </p:cNvPr>
            <p:cNvSpPr>
              <a:spLocks/>
            </p:cNvSpPr>
            <p:nvPr/>
          </p:nvSpPr>
          <p:spPr bwMode="invGray">
            <a:xfrm>
              <a:off x="3287" y="3238"/>
              <a:ext cx="11" cy="19"/>
            </a:xfrm>
            <a:custGeom>
              <a:avLst/>
              <a:gdLst>
                <a:gd name="T0" fmla="*/ 2 w 14"/>
                <a:gd name="T1" fmla="*/ 0 h 25"/>
                <a:gd name="T2" fmla="*/ 0 w 14"/>
                <a:gd name="T3" fmla="*/ 3 h 25"/>
                <a:gd name="T4" fmla="*/ 3 w 14"/>
                <a:gd name="T5" fmla="*/ 5 h 25"/>
                <a:gd name="T6" fmla="*/ 2 w 14"/>
                <a:gd name="T7" fmla="*/ 0 h 2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 h="25">
                  <a:moveTo>
                    <a:pt x="6" y="0"/>
                  </a:moveTo>
                  <a:cubicBezTo>
                    <a:pt x="4" y="5"/>
                    <a:pt x="3" y="9"/>
                    <a:pt x="0" y="13"/>
                  </a:cubicBezTo>
                  <a:cubicBezTo>
                    <a:pt x="1" y="24"/>
                    <a:pt x="1" y="25"/>
                    <a:pt x="12" y="24"/>
                  </a:cubicBezTo>
                  <a:cubicBezTo>
                    <a:pt x="14" y="12"/>
                    <a:pt x="8" y="10"/>
                    <a:pt x="6" y="0"/>
                  </a:cubicBezTo>
                  <a:close/>
                </a:path>
              </a:pathLst>
            </a:custGeom>
            <a:solidFill>
              <a:srgbClr val="FEFEFE">
                <a:alpha val="30196"/>
              </a:srgbClr>
            </a:solidFill>
            <a:ln>
              <a:noFill/>
            </a:ln>
            <a:extLst>
              <a:ext uri="{91240B29-F687-4F45-9708-019B960494DF}">
                <a14:hiddenLine xmlns:a14="http://schemas.microsoft.com/office/drawing/2010/main" w="12700" cap="flat" cmpd="sng">
                  <a:solidFill>
                    <a:srgbClr val="000000"/>
                  </a:solidFill>
                  <a:prstDash val="dash"/>
                  <a:round/>
                  <a:headEnd type="none" w="med" len="med"/>
                  <a:tailEnd type="none" w="med" len="med"/>
                </a14:hiddenLine>
              </a:ext>
            </a:extLst>
          </p:spPr>
          <p:txBody>
            <a:bodyPr/>
            <a:lstStyle/>
            <a:p>
              <a:endParaRPr lang="en-US" sz="1800"/>
            </a:p>
          </p:txBody>
        </p:sp>
        <p:sp>
          <p:nvSpPr>
            <p:cNvPr id="108" name="Freeform 118">
              <a:extLst>
                <a:ext uri="{FF2B5EF4-FFF2-40B4-BE49-F238E27FC236}">
                  <a16:creationId xmlns:a16="http://schemas.microsoft.com/office/drawing/2014/main" xmlns="" id="{73286C55-D9D9-4BB4-BB35-38D0497218E0}"/>
                </a:ext>
              </a:extLst>
            </p:cNvPr>
            <p:cNvSpPr>
              <a:spLocks/>
            </p:cNvSpPr>
            <p:nvPr/>
          </p:nvSpPr>
          <p:spPr bwMode="invGray">
            <a:xfrm>
              <a:off x="3276" y="3260"/>
              <a:ext cx="10" cy="15"/>
            </a:xfrm>
            <a:custGeom>
              <a:avLst/>
              <a:gdLst>
                <a:gd name="T0" fmla="*/ 2 w 13"/>
                <a:gd name="T1" fmla="*/ 2 h 20"/>
                <a:gd name="T2" fmla="*/ 1 w 13"/>
                <a:gd name="T3" fmla="*/ 2 h 20"/>
                <a:gd name="T4" fmla="*/ 2 w 13"/>
                <a:gd name="T5" fmla="*/ 4 h 20"/>
                <a:gd name="T6" fmla="*/ 2 w 13"/>
                <a:gd name="T7" fmla="*/ 2 h 2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3" h="20">
                  <a:moveTo>
                    <a:pt x="10" y="5"/>
                  </a:moveTo>
                  <a:cubicBezTo>
                    <a:pt x="3" y="0"/>
                    <a:pt x="5" y="6"/>
                    <a:pt x="1" y="11"/>
                  </a:cubicBezTo>
                  <a:cubicBezTo>
                    <a:pt x="0" y="18"/>
                    <a:pt x="2" y="19"/>
                    <a:pt x="9" y="20"/>
                  </a:cubicBezTo>
                  <a:cubicBezTo>
                    <a:pt x="13" y="14"/>
                    <a:pt x="10" y="12"/>
                    <a:pt x="10" y="5"/>
                  </a:cubicBezTo>
                  <a:close/>
                </a:path>
              </a:pathLst>
            </a:custGeom>
            <a:solidFill>
              <a:srgbClr val="FEFEFE">
                <a:alpha val="30196"/>
              </a:srgbClr>
            </a:solidFill>
            <a:ln>
              <a:noFill/>
            </a:ln>
            <a:extLst>
              <a:ext uri="{91240B29-F687-4F45-9708-019B960494DF}">
                <a14:hiddenLine xmlns:a14="http://schemas.microsoft.com/office/drawing/2010/main" w="12700" cap="flat" cmpd="sng">
                  <a:solidFill>
                    <a:srgbClr val="000000"/>
                  </a:solidFill>
                  <a:prstDash val="dash"/>
                  <a:round/>
                  <a:headEnd type="none" w="med" len="med"/>
                  <a:tailEnd type="none" w="med" len="med"/>
                </a14:hiddenLine>
              </a:ext>
            </a:extLst>
          </p:spPr>
          <p:txBody>
            <a:bodyPr/>
            <a:lstStyle/>
            <a:p>
              <a:endParaRPr lang="en-US" sz="1800"/>
            </a:p>
          </p:txBody>
        </p:sp>
        <p:sp>
          <p:nvSpPr>
            <p:cNvPr id="109" name="Freeform 119">
              <a:extLst>
                <a:ext uri="{FF2B5EF4-FFF2-40B4-BE49-F238E27FC236}">
                  <a16:creationId xmlns:a16="http://schemas.microsoft.com/office/drawing/2014/main" xmlns="" id="{14AB7EFB-C8A3-47EE-8FE4-C5DA1EF59D08}"/>
                </a:ext>
              </a:extLst>
            </p:cNvPr>
            <p:cNvSpPr>
              <a:spLocks/>
            </p:cNvSpPr>
            <p:nvPr/>
          </p:nvSpPr>
          <p:spPr bwMode="invGray">
            <a:xfrm>
              <a:off x="3251" y="3294"/>
              <a:ext cx="9" cy="15"/>
            </a:xfrm>
            <a:custGeom>
              <a:avLst/>
              <a:gdLst>
                <a:gd name="T0" fmla="*/ 1 w 13"/>
                <a:gd name="T1" fmla="*/ 2 h 20"/>
                <a:gd name="T2" fmla="*/ 1 w 13"/>
                <a:gd name="T3" fmla="*/ 2 h 20"/>
                <a:gd name="T4" fmla="*/ 1 w 13"/>
                <a:gd name="T5" fmla="*/ 4 h 20"/>
                <a:gd name="T6" fmla="*/ 1 w 13"/>
                <a:gd name="T7" fmla="*/ 2 h 2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3" h="20">
                  <a:moveTo>
                    <a:pt x="10" y="5"/>
                  </a:moveTo>
                  <a:cubicBezTo>
                    <a:pt x="3" y="0"/>
                    <a:pt x="5" y="6"/>
                    <a:pt x="1" y="11"/>
                  </a:cubicBezTo>
                  <a:cubicBezTo>
                    <a:pt x="0" y="18"/>
                    <a:pt x="2" y="19"/>
                    <a:pt x="9" y="20"/>
                  </a:cubicBezTo>
                  <a:cubicBezTo>
                    <a:pt x="13" y="14"/>
                    <a:pt x="10" y="12"/>
                    <a:pt x="10" y="5"/>
                  </a:cubicBezTo>
                  <a:close/>
                </a:path>
              </a:pathLst>
            </a:custGeom>
            <a:solidFill>
              <a:srgbClr val="FEFEFE">
                <a:alpha val="30196"/>
              </a:srgbClr>
            </a:solidFill>
            <a:ln>
              <a:noFill/>
            </a:ln>
            <a:extLst>
              <a:ext uri="{91240B29-F687-4F45-9708-019B960494DF}">
                <a14:hiddenLine xmlns:a14="http://schemas.microsoft.com/office/drawing/2010/main" w="12700" cap="flat" cmpd="sng">
                  <a:solidFill>
                    <a:srgbClr val="000000"/>
                  </a:solidFill>
                  <a:prstDash val="dash"/>
                  <a:round/>
                  <a:headEnd type="none" w="med" len="med"/>
                  <a:tailEnd type="none" w="med" len="med"/>
                </a14:hiddenLine>
              </a:ext>
            </a:extLst>
          </p:spPr>
          <p:txBody>
            <a:bodyPr/>
            <a:lstStyle/>
            <a:p>
              <a:endParaRPr lang="en-US" sz="1800"/>
            </a:p>
          </p:txBody>
        </p:sp>
        <p:sp>
          <p:nvSpPr>
            <p:cNvPr id="110" name="Freeform 120">
              <a:extLst>
                <a:ext uri="{FF2B5EF4-FFF2-40B4-BE49-F238E27FC236}">
                  <a16:creationId xmlns:a16="http://schemas.microsoft.com/office/drawing/2014/main" xmlns="" id="{8E8C9097-0F55-46BA-9257-30A0DCEB7FA0}"/>
                </a:ext>
              </a:extLst>
            </p:cNvPr>
            <p:cNvSpPr>
              <a:spLocks/>
            </p:cNvSpPr>
            <p:nvPr/>
          </p:nvSpPr>
          <p:spPr bwMode="invGray">
            <a:xfrm>
              <a:off x="3270" y="3281"/>
              <a:ext cx="10" cy="15"/>
            </a:xfrm>
            <a:custGeom>
              <a:avLst/>
              <a:gdLst>
                <a:gd name="T0" fmla="*/ 2 w 13"/>
                <a:gd name="T1" fmla="*/ 2 h 20"/>
                <a:gd name="T2" fmla="*/ 1 w 13"/>
                <a:gd name="T3" fmla="*/ 2 h 20"/>
                <a:gd name="T4" fmla="*/ 2 w 13"/>
                <a:gd name="T5" fmla="*/ 4 h 20"/>
                <a:gd name="T6" fmla="*/ 2 w 13"/>
                <a:gd name="T7" fmla="*/ 2 h 2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3" h="20">
                  <a:moveTo>
                    <a:pt x="10" y="5"/>
                  </a:moveTo>
                  <a:cubicBezTo>
                    <a:pt x="3" y="0"/>
                    <a:pt x="5" y="6"/>
                    <a:pt x="1" y="11"/>
                  </a:cubicBezTo>
                  <a:cubicBezTo>
                    <a:pt x="0" y="18"/>
                    <a:pt x="2" y="19"/>
                    <a:pt x="9" y="20"/>
                  </a:cubicBezTo>
                  <a:cubicBezTo>
                    <a:pt x="13" y="14"/>
                    <a:pt x="10" y="12"/>
                    <a:pt x="10" y="5"/>
                  </a:cubicBezTo>
                  <a:close/>
                </a:path>
              </a:pathLst>
            </a:custGeom>
            <a:solidFill>
              <a:srgbClr val="FEFEFE">
                <a:alpha val="30196"/>
              </a:srgbClr>
            </a:solidFill>
            <a:ln>
              <a:noFill/>
            </a:ln>
            <a:extLst>
              <a:ext uri="{91240B29-F687-4F45-9708-019B960494DF}">
                <a14:hiddenLine xmlns:a14="http://schemas.microsoft.com/office/drawing/2010/main" w="12700" cap="flat" cmpd="sng">
                  <a:solidFill>
                    <a:srgbClr val="000000"/>
                  </a:solidFill>
                  <a:prstDash val="dash"/>
                  <a:round/>
                  <a:headEnd type="none" w="med" len="med"/>
                  <a:tailEnd type="none" w="med" len="med"/>
                </a14:hiddenLine>
              </a:ext>
            </a:extLst>
          </p:spPr>
          <p:txBody>
            <a:bodyPr/>
            <a:lstStyle/>
            <a:p>
              <a:endParaRPr lang="en-US" sz="1800"/>
            </a:p>
          </p:txBody>
        </p:sp>
        <p:sp>
          <p:nvSpPr>
            <p:cNvPr id="111" name="Freeform 121">
              <a:extLst>
                <a:ext uri="{FF2B5EF4-FFF2-40B4-BE49-F238E27FC236}">
                  <a16:creationId xmlns:a16="http://schemas.microsoft.com/office/drawing/2014/main" xmlns="" id="{160A49FC-548E-41C1-A5E0-B3B18A242B1C}"/>
                </a:ext>
              </a:extLst>
            </p:cNvPr>
            <p:cNvSpPr>
              <a:spLocks/>
            </p:cNvSpPr>
            <p:nvPr/>
          </p:nvSpPr>
          <p:spPr bwMode="invGray">
            <a:xfrm>
              <a:off x="2537" y="2293"/>
              <a:ext cx="10" cy="15"/>
            </a:xfrm>
            <a:custGeom>
              <a:avLst/>
              <a:gdLst>
                <a:gd name="T0" fmla="*/ 2 w 13"/>
                <a:gd name="T1" fmla="*/ 2 h 20"/>
                <a:gd name="T2" fmla="*/ 1 w 13"/>
                <a:gd name="T3" fmla="*/ 2 h 20"/>
                <a:gd name="T4" fmla="*/ 2 w 13"/>
                <a:gd name="T5" fmla="*/ 4 h 20"/>
                <a:gd name="T6" fmla="*/ 2 w 13"/>
                <a:gd name="T7" fmla="*/ 2 h 2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3" h="20">
                  <a:moveTo>
                    <a:pt x="10" y="5"/>
                  </a:moveTo>
                  <a:cubicBezTo>
                    <a:pt x="3" y="0"/>
                    <a:pt x="5" y="6"/>
                    <a:pt x="1" y="11"/>
                  </a:cubicBezTo>
                  <a:cubicBezTo>
                    <a:pt x="0" y="18"/>
                    <a:pt x="2" y="19"/>
                    <a:pt x="9" y="20"/>
                  </a:cubicBezTo>
                  <a:cubicBezTo>
                    <a:pt x="13" y="14"/>
                    <a:pt x="10" y="12"/>
                    <a:pt x="10" y="5"/>
                  </a:cubicBezTo>
                  <a:close/>
                </a:path>
              </a:pathLst>
            </a:custGeom>
            <a:solidFill>
              <a:srgbClr val="FEFEFE">
                <a:alpha val="30196"/>
              </a:srgbClr>
            </a:solidFill>
            <a:ln>
              <a:noFill/>
            </a:ln>
            <a:extLst>
              <a:ext uri="{91240B29-F687-4F45-9708-019B960494DF}">
                <a14:hiddenLine xmlns:a14="http://schemas.microsoft.com/office/drawing/2010/main" w="12700" cap="flat" cmpd="sng">
                  <a:solidFill>
                    <a:srgbClr val="000000"/>
                  </a:solidFill>
                  <a:prstDash val="dash"/>
                  <a:round/>
                  <a:headEnd type="none" w="med" len="med"/>
                  <a:tailEnd type="none" w="med" len="med"/>
                </a14:hiddenLine>
              </a:ext>
            </a:extLst>
          </p:spPr>
          <p:txBody>
            <a:bodyPr/>
            <a:lstStyle/>
            <a:p>
              <a:endParaRPr lang="en-US" sz="1800"/>
            </a:p>
          </p:txBody>
        </p:sp>
        <p:sp>
          <p:nvSpPr>
            <p:cNvPr id="112" name="Freeform 122">
              <a:extLst>
                <a:ext uri="{FF2B5EF4-FFF2-40B4-BE49-F238E27FC236}">
                  <a16:creationId xmlns:a16="http://schemas.microsoft.com/office/drawing/2014/main" xmlns="" id="{604986BF-5816-45E0-B49B-96CC0E6DFE61}"/>
                </a:ext>
              </a:extLst>
            </p:cNvPr>
            <p:cNvSpPr>
              <a:spLocks/>
            </p:cNvSpPr>
            <p:nvPr/>
          </p:nvSpPr>
          <p:spPr bwMode="invGray">
            <a:xfrm>
              <a:off x="2476" y="2259"/>
              <a:ext cx="10" cy="15"/>
            </a:xfrm>
            <a:custGeom>
              <a:avLst/>
              <a:gdLst>
                <a:gd name="T0" fmla="*/ 2 w 13"/>
                <a:gd name="T1" fmla="*/ 2 h 20"/>
                <a:gd name="T2" fmla="*/ 1 w 13"/>
                <a:gd name="T3" fmla="*/ 2 h 20"/>
                <a:gd name="T4" fmla="*/ 2 w 13"/>
                <a:gd name="T5" fmla="*/ 4 h 20"/>
                <a:gd name="T6" fmla="*/ 2 w 13"/>
                <a:gd name="T7" fmla="*/ 2 h 2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3" h="20">
                  <a:moveTo>
                    <a:pt x="10" y="5"/>
                  </a:moveTo>
                  <a:cubicBezTo>
                    <a:pt x="3" y="0"/>
                    <a:pt x="5" y="6"/>
                    <a:pt x="1" y="11"/>
                  </a:cubicBezTo>
                  <a:cubicBezTo>
                    <a:pt x="0" y="18"/>
                    <a:pt x="2" y="19"/>
                    <a:pt x="9" y="20"/>
                  </a:cubicBezTo>
                  <a:cubicBezTo>
                    <a:pt x="13" y="14"/>
                    <a:pt x="10" y="12"/>
                    <a:pt x="10" y="5"/>
                  </a:cubicBezTo>
                  <a:close/>
                </a:path>
              </a:pathLst>
            </a:custGeom>
            <a:solidFill>
              <a:srgbClr val="FEFEFE">
                <a:alpha val="30196"/>
              </a:srgbClr>
            </a:solidFill>
            <a:ln>
              <a:noFill/>
            </a:ln>
            <a:extLst>
              <a:ext uri="{91240B29-F687-4F45-9708-019B960494DF}">
                <a14:hiddenLine xmlns:a14="http://schemas.microsoft.com/office/drawing/2010/main" w="12700" cap="flat" cmpd="sng">
                  <a:solidFill>
                    <a:srgbClr val="000000"/>
                  </a:solidFill>
                  <a:prstDash val="dash"/>
                  <a:round/>
                  <a:headEnd type="none" w="med" len="med"/>
                  <a:tailEnd type="none" w="med" len="med"/>
                </a14:hiddenLine>
              </a:ext>
            </a:extLst>
          </p:spPr>
          <p:txBody>
            <a:bodyPr/>
            <a:lstStyle/>
            <a:p>
              <a:endParaRPr lang="en-US" sz="1800"/>
            </a:p>
          </p:txBody>
        </p:sp>
        <p:sp>
          <p:nvSpPr>
            <p:cNvPr id="113" name="Freeform 123">
              <a:extLst>
                <a:ext uri="{FF2B5EF4-FFF2-40B4-BE49-F238E27FC236}">
                  <a16:creationId xmlns:a16="http://schemas.microsoft.com/office/drawing/2014/main" xmlns="" id="{EBFE7871-D198-4FAA-8280-F39E496565FB}"/>
                </a:ext>
              </a:extLst>
            </p:cNvPr>
            <p:cNvSpPr>
              <a:spLocks/>
            </p:cNvSpPr>
            <p:nvPr/>
          </p:nvSpPr>
          <p:spPr bwMode="invGray">
            <a:xfrm>
              <a:off x="2238" y="2042"/>
              <a:ext cx="2060" cy="1644"/>
            </a:xfrm>
            <a:custGeom>
              <a:avLst/>
              <a:gdLst>
                <a:gd name="T0" fmla="*/ 452 w 2060"/>
                <a:gd name="T1" fmla="*/ 653 h 1644"/>
                <a:gd name="T2" fmla="*/ 333 w 2060"/>
                <a:gd name="T3" fmla="*/ 595 h 1644"/>
                <a:gd name="T4" fmla="*/ 158 w 2060"/>
                <a:gd name="T5" fmla="*/ 645 h 1644"/>
                <a:gd name="T6" fmla="*/ 46 w 2060"/>
                <a:gd name="T7" fmla="*/ 759 h 1644"/>
                <a:gd name="T8" fmla="*/ 12 w 2060"/>
                <a:gd name="T9" fmla="*/ 941 h 1644"/>
                <a:gd name="T10" fmla="*/ 146 w 2060"/>
                <a:gd name="T11" fmla="*/ 1059 h 1644"/>
                <a:gd name="T12" fmla="*/ 308 w 2060"/>
                <a:gd name="T13" fmla="*/ 1041 h 1644"/>
                <a:gd name="T14" fmla="*/ 396 w 2060"/>
                <a:gd name="T15" fmla="*/ 1138 h 1644"/>
                <a:gd name="T16" fmla="*/ 452 w 2060"/>
                <a:gd name="T17" fmla="*/ 1447 h 1644"/>
                <a:gd name="T18" fmla="*/ 497 w 2060"/>
                <a:gd name="T19" fmla="*/ 1628 h 1644"/>
                <a:gd name="T20" fmla="*/ 704 w 2060"/>
                <a:gd name="T21" fmla="*/ 1574 h 1644"/>
                <a:gd name="T22" fmla="*/ 817 w 2060"/>
                <a:gd name="T23" fmla="*/ 1380 h 1644"/>
                <a:gd name="T24" fmla="*/ 885 w 2060"/>
                <a:gd name="T25" fmla="*/ 1153 h 1644"/>
                <a:gd name="T26" fmla="*/ 998 w 2060"/>
                <a:gd name="T27" fmla="*/ 999 h 1644"/>
                <a:gd name="T28" fmla="*/ 796 w 2060"/>
                <a:gd name="T29" fmla="*/ 856 h 1644"/>
                <a:gd name="T30" fmla="*/ 817 w 2060"/>
                <a:gd name="T31" fmla="*/ 819 h 1644"/>
                <a:gd name="T32" fmla="*/ 1003 w 2060"/>
                <a:gd name="T33" fmla="*/ 916 h 1644"/>
                <a:gd name="T34" fmla="*/ 1098 w 2060"/>
                <a:gd name="T35" fmla="*/ 792 h 1644"/>
                <a:gd name="T36" fmla="*/ 1046 w 2060"/>
                <a:gd name="T37" fmla="*/ 763 h 1644"/>
                <a:gd name="T38" fmla="*/ 929 w 2060"/>
                <a:gd name="T39" fmla="*/ 716 h 1644"/>
                <a:gd name="T40" fmla="*/ 1141 w 2060"/>
                <a:gd name="T41" fmla="*/ 761 h 1644"/>
                <a:gd name="T42" fmla="*/ 1296 w 2060"/>
                <a:gd name="T43" fmla="*/ 852 h 1644"/>
                <a:gd name="T44" fmla="*/ 1373 w 2060"/>
                <a:gd name="T45" fmla="*/ 1033 h 1644"/>
                <a:gd name="T46" fmla="*/ 1608 w 2060"/>
                <a:gd name="T47" fmla="*/ 847 h 1644"/>
                <a:gd name="T48" fmla="*/ 1704 w 2060"/>
                <a:gd name="T49" fmla="*/ 1030 h 1644"/>
                <a:gd name="T50" fmla="*/ 1707 w 2060"/>
                <a:gd name="T51" fmla="*/ 874 h 1644"/>
                <a:gd name="T52" fmla="*/ 1759 w 2060"/>
                <a:gd name="T53" fmla="*/ 800 h 1644"/>
                <a:gd name="T54" fmla="*/ 1783 w 2060"/>
                <a:gd name="T55" fmla="*/ 544 h 1644"/>
                <a:gd name="T56" fmla="*/ 1824 w 2060"/>
                <a:gd name="T57" fmla="*/ 528 h 1644"/>
                <a:gd name="T58" fmla="*/ 1844 w 2060"/>
                <a:gd name="T59" fmla="*/ 427 h 1644"/>
                <a:gd name="T60" fmla="*/ 1805 w 2060"/>
                <a:gd name="T61" fmla="*/ 226 h 1644"/>
                <a:gd name="T62" fmla="*/ 1899 w 2060"/>
                <a:gd name="T63" fmla="*/ 108 h 1644"/>
                <a:gd name="T64" fmla="*/ 1947 w 2060"/>
                <a:gd name="T65" fmla="*/ 209 h 1644"/>
                <a:gd name="T66" fmla="*/ 1943 w 2060"/>
                <a:gd name="T67" fmla="*/ 123 h 1644"/>
                <a:gd name="T68" fmla="*/ 1975 w 2060"/>
                <a:gd name="T69" fmla="*/ 51 h 1644"/>
                <a:gd name="T70" fmla="*/ 2038 w 2060"/>
                <a:gd name="T71" fmla="*/ 0 h 1644"/>
                <a:gd name="T72" fmla="*/ 1820 w 2060"/>
                <a:gd name="T73" fmla="*/ 63 h 1644"/>
                <a:gd name="T74" fmla="*/ 1583 w 2060"/>
                <a:gd name="T75" fmla="*/ 83 h 1644"/>
                <a:gd name="T76" fmla="*/ 1349 w 2060"/>
                <a:gd name="T77" fmla="*/ 30 h 1644"/>
                <a:gd name="T78" fmla="*/ 1132 w 2060"/>
                <a:gd name="T79" fmla="*/ 65 h 1644"/>
                <a:gd name="T80" fmla="*/ 1040 w 2060"/>
                <a:gd name="T81" fmla="*/ 170 h 1644"/>
                <a:gd name="T82" fmla="*/ 926 w 2060"/>
                <a:gd name="T83" fmla="*/ 137 h 1644"/>
                <a:gd name="T84" fmla="*/ 758 w 2060"/>
                <a:gd name="T85" fmla="*/ 183 h 1644"/>
                <a:gd name="T86" fmla="*/ 667 w 2060"/>
                <a:gd name="T87" fmla="*/ 140 h 1644"/>
                <a:gd name="T88" fmla="*/ 364 w 2060"/>
                <a:gd name="T89" fmla="*/ 248 h 1644"/>
                <a:gd name="T90" fmla="*/ 535 w 2060"/>
                <a:gd name="T91" fmla="*/ 213 h 1644"/>
                <a:gd name="T92" fmla="*/ 638 w 2060"/>
                <a:gd name="T93" fmla="*/ 276 h 1644"/>
                <a:gd name="T94" fmla="*/ 443 w 2060"/>
                <a:gd name="T95" fmla="*/ 357 h 1644"/>
                <a:gd name="T96" fmla="*/ 275 w 2060"/>
                <a:gd name="T97" fmla="*/ 416 h 1644"/>
                <a:gd name="T98" fmla="*/ 167 w 2060"/>
                <a:gd name="T99" fmla="*/ 537 h 1644"/>
                <a:gd name="T100" fmla="*/ 283 w 2060"/>
                <a:gd name="T101" fmla="*/ 552 h 1644"/>
                <a:gd name="T102" fmla="*/ 381 w 2060"/>
                <a:gd name="T103" fmla="*/ 573 h 1644"/>
                <a:gd name="T104" fmla="*/ 493 w 2060"/>
                <a:gd name="T105" fmla="*/ 590 h 1644"/>
                <a:gd name="T106" fmla="*/ 487 w 2060"/>
                <a:gd name="T107" fmla="*/ 512 h 1644"/>
                <a:gd name="T108" fmla="*/ 592 w 2060"/>
                <a:gd name="T109" fmla="*/ 548 h 1644"/>
                <a:gd name="T110" fmla="*/ 686 w 2060"/>
                <a:gd name="T111" fmla="*/ 470 h 1644"/>
                <a:gd name="T112" fmla="*/ 772 w 2060"/>
                <a:gd name="T113" fmla="*/ 480 h 1644"/>
                <a:gd name="T114" fmla="*/ 639 w 2060"/>
                <a:gd name="T115" fmla="*/ 598 h 164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2060" h="1644">
                  <a:moveTo>
                    <a:pt x="697" y="677"/>
                  </a:moveTo>
                  <a:cubicBezTo>
                    <a:pt x="659" y="675"/>
                    <a:pt x="652" y="669"/>
                    <a:pt x="618" y="667"/>
                  </a:cubicBezTo>
                  <a:cubicBezTo>
                    <a:pt x="607" y="666"/>
                    <a:pt x="594" y="661"/>
                    <a:pt x="582" y="658"/>
                  </a:cubicBezTo>
                  <a:cubicBezTo>
                    <a:pt x="577" y="655"/>
                    <a:pt x="568" y="650"/>
                    <a:pt x="568" y="650"/>
                  </a:cubicBezTo>
                  <a:cubicBezTo>
                    <a:pt x="551" y="652"/>
                    <a:pt x="557" y="655"/>
                    <a:pt x="546" y="658"/>
                  </a:cubicBezTo>
                  <a:cubicBezTo>
                    <a:pt x="540" y="667"/>
                    <a:pt x="542" y="669"/>
                    <a:pt x="546" y="677"/>
                  </a:cubicBezTo>
                  <a:cubicBezTo>
                    <a:pt x="548" y="680"/>
                    <a:pt x="550" y="686"/>
                    <a:pt x="550" y="686"/>
                  </a:cubicBezTo>
                  <a:cubicBezTo>
                    <a:pt x="526" y="694"/>
                    <a:pt x="506" y="678"/>
                    <a:pt x="488" y="670"/>
                  </a:cubicBezTo>
                  <a:cubicBezTo>
                    <a:pt x="481" y="653"/>
                    <a:pt x="472" y="655"/>
                    <a:pt x="452" y="653"/>
                  </a:cubicBezTo>
                  <a:cubicBezTo>
                    <a:pt x="446" y="648"/>
                    <a:pt x="444" y="648"/>
                    <a:pt x="437" y="650"/>
                  </a:cubicBezTo>
                  <a:cubicBezTo>
                    <a:pt x="427" y="647"/>
                    <a:pt x="433" y="648"/>
                    <a:pt x="423" y="642"/>
                  </a:cubicBezTo>
                  <a:cubicBezTo>
                    <a:pt x="421" y="641"/>
                    <a:pt x="418" y="639"/>
                    <a:pt x="418" y="639"/>
                  </a:cubicBezTo>
                  <a:cubicBezTo>
                    <a:pt x="416" y="638"/>
                    <a:pt x="413" y="633"/>
                    <a:pt x="413" y="630"/>
                  </a:cubicBezTo>
                  <a:cubicBezTo>
                    <a:pt x="415" y="625"/>
                    <a:pt x="418" y="616"/>
                    <a:pt x="418" y="616"/>
                  </a:cubicBezTo>
                  <a:cubicBezTo>
                    <a:pt x="416" y="592"/>
                    <a:pt x="421" y="588"/>
                    <a:pt x="398" y="591"/>
                  </a:cubicBezTo>
                  <a:cubicBezTo>
                    <a:pt x="390" y="598"/>
                    <a:pt x="390" y="595"/>
                    <a:pt x="381" y="592"/>
                  </a:cubicBezTo>
                  <a:cubicBezTo>
                    <a:pt x="370" y="592"/>
                    <a:pt x="361" y="595"/>
                    <a:pt x="348" y="597"/>
                  </a:cubicBezTo>
                  <a:cubicBezTo>
                    <a:pt x="344" y="595"/>
                    <a:pt x="337" y="597"/>
                    <a:pt x="333" y="595"/>
                  </a:cubicBezTo>
                  <a:cubicBezTo>
                    <a:pt x="331" y="594"/>
                    <a:pt x="330" y="592"/>
                    <a:pt x="328" y="592"/>
                  </a:cubicBezTo>
                  <a:cubicBezTo>
                    <a:pt x="314" y="591"/>
                    <a:pt x="296" y="597"/>
                    <a:pt x="283" y="602"/>
                  </a:cubicBezTo>
                  <a:cubicBezTo>
                    <a:pt x="276" y="603"/>
                    <a:pt x="268" y="606"/>
                    <a:pt x="260" y="608"/>
                  </a:cubicBezTo>
                  <a:cubicBezTo>
                    <a:pt x="255" y="609"/>
                    <a:pt x="246" y="613"/>
                    <a:pt x="246" y="613"/>
                  </a:cubicBezTo>
                  <a:cubicBezTo>
                    <a:pt x="228" y="611"/>
                    <a:pt x="209" y="609"/>
                    <a:pt x="189" y="611"/>
                  </a:cubicBezTo>
                  <a:cubicBezTo>
                    <a:pt x="184" y="613"/>
                    <a:pt x="180" y="614"/>
                    <a:pt x="175" y="617"/>
                  </a:cubicBezTo>
                  <a:cubicBezTo>
                    <a:pt x="173" y="619"/>
                    <a:pt x="173" y="620"/>
                    <a:pt x="173" y="622"/>
                  </a:cubicBezTo>
                  <a:cubicBezTo>
                    <a:pt x="172" y="623"/>
                    <a:pt x="169" y="623"/>
                    <a:pt x="169" y="625"/>
                  </a:cubicBezTo>
                  <a:cubicBezTo>
                    <a:pt x="163" y="634"/>
                    <a:pt x="167" y="641"/>
                    <a:pt x="158" y="645"/>
                  </a:cubicBezTo>
                  <a:cubicBezTo>
                    <a:pt x="153" y="648"/>
                    <a:pt x="149" y="652"/>
                    <a:pt x="144" y="655"/>
                  </a:cubicBezTo>
                  <a:cubicBezTo>
                    <a:pt x="141" y="656"/>
                    <a:pt x="135" y="659"/>
                    <a:pt x="135" y="659"/>
                  </a:cubicBezTo>
                  <a:cubicBezTo>
                    <a:pt x="133" y="664"/>
                    <a:pt x="130" y="666"/>
                    <a:pt x="130" y="669"/>
                  </a:cubicBezTo>
                  <a:cubicBezTo>
                    <a:pt x="128" y="677"/>
                    <a:pt x="132" y="691"/>
                    <a:pt x="124" y="698"/>
                  </a:cubicBezTo>
                  <a:cubicBezTo>
                    <a:pt x="118" y="703"/>
                    <a:pt x="108" y="709"/>
                    <a:pt x="101" y="711"/>
                  </a:cubicBezTo>
                  <a:cubicBezTo>
                    <a:pt x="101" y="711"/>
                    <a:pt x="90" y="716"/>
                    <a:pt x="87" y="716"/>
                  </a:cubicBezTo>
                  <a:cubicBezTo>
                    <a:pt x="85" y="717"/>
                    <a:pt x="82" y="717"/>
                    <a:pt x="82" y="717"/>
                  </a:cubicBezTo>
                  <a:cubicBezTo>
                    <a:pt x="76" y="725"/>
                    <a:pt x="68" y="733"/>
                    <a:pt x="60" y="738"/>
                  </a:cubicBezTo>
                  <a:cubicBezTo>
                    <a:pt x="56" y="745"/>
                    <a:pt x="53" y="755"/>
                    <a:pt x="46" y="759"/>
                  </a:cubicBezTo>
                  <a:cubicBezTo>
                    <a:pt x="43" y="764"/>
                    <a:pt x="37" y="767"/>
                    <a:pt x="31" y="773"/>
                  </a:cubicBezTo>
                  <a:cubicBezTo>
                    <a:pt x="26" y="780"/>
                    <a:pt x="25" y="789"/>
                    <a:pt x="23" y="797"/>
                  </a:cubicBezTo>
                  <a:cubicBezTo>
                    <a:pt x="20" y="803"/>
                    <a:pt x="19" y="809"/>
                    <a:pt x="17" y="816"/>
                  </a:cubicBezTo>
                  <a:cubicBezTo>
                    <a:pt x="15" y="817"/>
                    <a:pt x="14" y="824"/>
                    <a:pt x="14" y="824"/>
                  </a:cubicBezTo>
                  <a:cubicBezTo>
                    <a:pt x="15" y="831"/>
                    <a:pt x="26" y="842"/>
                    <a:pt x="26" y="842"/>
                  </a:cubicBezTo>
                  <a:cubicBezTo>
                    <a:pt x="26" y="847"/>
                    <a:pt x="17" y="855"/>
                    <a:pt x="17" y="855"/>
                  </a:cubicBezTo>
                  <a:cubicBezTo>
                    <a:pt x="14" y="863"/>
                    <a:pt x="17" y="867"/>
                    <a:pt x="25" y="870"/>
                  </a:cubicBezTo>
                  <a:cubicBezTo>
                    <a:pt x="28" y="884"/>
                    <a:pt x="17" y="902"/>
                    <a:pt x="6" y="909"/>
                  </a:cubicBezTo>
                  <a:cubicBezTo>
                    <a:pt x="0" y="927"/>
                    <a:pt x="5" y="927"/>
                    <a:pt x="12" y="941"/>
                  </a:cubicBezTo>
                  <a:cubicBezTo>
                    <a:pt x="23" y="963"/>
                    <a:pt x="29" y="969"/>
                    <a:pt x="53" y="977"/>
                  </a:cubicBezTo>
                  <a:cubicBezTo>
                    <a:pt x="60" y="986"/>
                    <a:pt x="56" y="983"/>
                    <a:pt x="63" y="989"/>
                  </a:cubicBezTo>
                  <a:cubicBezTo>
                    <a:pt x="62" y="994"/>
                    <a:pt x="59" y="997"/>
                    <a:pt x="59" y="1002"/>
                  </a:cubicBezTo>
                  <a:cubicBezTo>
                    <a:pt x="57" y="1009"/>
                    <a:pt x="70" y="1020"/>
                    <a:pt x="74" y="1027"/>
                  </a:cubicBezTo>
                  <a:cubicBezTo>
                    <a:pt x="77" y="1031"/>
                    <a:pt x="91" y="1036"/>
                    <a:pt x="91" y="1036"/>
                  </a:cubicBezTo>
                  <a:cubicBezTo>
                    <a:pt x="94" y="1036"/>
                    <a:pt x="96" y="1036"/>
                    <a:pt x="98" y="1034"/>
                  </a:cubicBezTo>
                  <a:cubicBezTo>
                    <a:pt x="99" y="1034"/>
                    <a:pt x="98" y="1031"/>
                    <a:pt x="99" y="1030"/>
                  </a:cubicBezTo>
                  <a:cubicBezTo>
                    <a:pt x="101" y="1030"/>
                    <a:pt x="107" y="1038"/>
                    <a:pt x="108" y="1038"/>
                  </a:cubicBezTo>
                  <a:cubicBezTo>
                    <a:pt x="119" y="1047"/>
                    <a:pt x="133" y="1055"/>
                    <a:pt x="146" y="1059"/>
                  </a:cubicBezTo>
                  <a:cubicBezTo>
                    <a:pt x="149" y="1067"/>
                    <a:pt x="152" y="1066"/>
                    <a:pt x="159" y="1064"/>
                  </a:cubicBezTo>
                  <a:cubicBezTo>
                    <a:pt x="163" y="1061"/>
                    <a:pt x="166" y="1059"/>
                    <a:pt x="169" y="1058"/>
                  </a:cubicBezTo>
                  <a:cubicBezTo>
                    <a:pt x="172" y="1056"/>
                    <a:pt x="178" y="1055"/>
                    <a:pt x="178" y="1055"/>
                  </a:cubicBezTo>
                  <a:cubicBezTo>
                    <a:pt x="192" y="1059"/>
                    <a:pt x="209" y="1061"/>
                    <a:pt x="224" y="1063"/>
                  </a:cubicBezTo>
                  <a:cubicBezTo>
                    <a:pt x="231" y="1067"/>
                    <a:pt x="229" y="1070"/>
                    <a:pt x="238" y="1069"/>
                  </a:cubicBezTo>
                  <a:cubicBezTo>
                    <a:pt x="238" y="1063"/>
                    <a:pt x="238" y="1056"/>
                    <a:pt x="238" y="1050"/>
                  </a:cubicBezTo>
                  <a:cubicBezTo>
                    <a:pt x="241" y="1041"/>
                    <a:pt x="257" y="1059"/>
                    <a:pt x="260" y="1061"/>
                  </a:cubicBezTo>
                  <a:cubicBezTo>
                    <a:pt x="266" y="1050"/>
                    <a:pt x="279" y="1052"/>
                    <a:pt x="291" y="1050"/>
                  </a:cubicBezTo>
                  <a:cubicBezTo>
                    <a:pt x="297" y="1049"/>
                    <a:pt x="302" y="1044"/>
                    <a:pt x="308" y="1041"/>
                  </a:cubicBezTo>
                  <a:cubicBezTo>
                    <a:pt x="319" y="1042"/>
                    <a:pt x="330" y="1045"/>
                    <a:pt x="341" y="1049"/>
                  </a:cubicBezTo>
                  <a:cubicBezTo>
                    <a:pt x="342" y="1050"/>
                    <a:pt x="344" y="1055"/>
                    <a:pt x="344" y="1058"/>
                  </a:cubicBezTo>
                  <a:cubicBezTo>
                    <a:pt x="344" y="1061"/>
                    <a:pt x="342" y="1067"/>
                    <a:pt x="342" y="1067"/>
                  </a:cubicBezTo>
                  <a:cubicBezTo>
                    <a:pt x="347" y="1070"/>
                    <a:pt x="355" y="1072"/>
                    <a:pt x="361" y="1075"/>
                  </a:cubicBezTo>
                  <a:cubicBezTo>
                    <a:pt x="362" y="1075"/>
                    <a:pt x="365" y="1077"/>
                    <a:pt x="365" y="1077"/>
                  </a:cubicBezTo>
                  <a:cubicBezTo>
                    <a:pt x="375" y="1074"/>
                    <a:pt x="384" y="1074"/>
                    <a:pt x="393" y="1080"/>
                  </a:cubicBezTo>
                  <a:cubicBezTo>
                    <a:pt x="396" y="1083"/>
                    <a:pt x="398" y="1088"/>
                    <a:pt x="401" y="1092"/>
                  </a:cubicBezTo>
                  <a:cubicBezTo>
                    <a:pt x="404" y="1095"/>
                    <a:pt x="407" y="1102"/>
                    <a:pt x="407" y="1102"/>
                  </a:cubicBezTo>
                  <a:cubicBezTo>
                    <a:pt x="404" y="1114"/>
                    <a:pt x="399" y="1127"/>
                    <a:pt x="396" y="1138"/>
                  </a:cubicBezTo>
                  <a:cubicBezTo>
                    <a:pt x="393" y="1147"/>
                    <a:pt x="395" y="1141"/>
                    <a:pt x="389" y="1152"/>
                  </a:cubicBezTo>
                  <a:cubicBezTo>
                    <a:pt x="387" y="1153"/>
                    <a:pt x="385" y="1156"/>
                    <a:pt x="385" y="1156"/>
                  </a:cubicBezTo>
                  <a:cubicBezTo>
                    <a:pt x="389" y="1185"/>
                    <a:pt x="396" y="1180"/>
                    <a:pt x="410" y="1197"/>
                  </a:cubicBezTo>
                  <a:cubicBezTo>
                    <a:pt x="427" y="1219"/>
                    <a:pt x="440" y="1239"/>
                    <a:pt x="447" y="1266"/>
                  </a:cubicBezTo>
                  <a:cubicBezTo>
                    <a:pt x="446" y="1280"/>
                    <a:pt x="452" y="1314"/>
                    <a:pt x="435" y="1325"/>
                  </a:cubicBezTo>
                  <a:cubicBezTo>
                    <a:pt x="427" y="1347"/>
                    <a:pt x="433" y="1325"/>
                    <a:pt x="430" y="1367"/>
                  </a:cubicBezTo>
                  <a:cubicBezTo>
                    <a:pt x="429" y="1377"/>
                    <a:pt x="421" y="1381"/>
                    <a:pt x="418" y="1391"/>
                  </a:cubicBezTo>
                  <a:cubicBezTo>
                    <a:pt x="421" y="1413"/>
                    <a:pt x="430" y="1422"/>
                    <a:pt x="446" y="1438"/>
                  </a:cubicBezTo>
                  <a:cubicBezTo>
                    <a:pt x="449" y="1441"/>
                    <a:pt x="450" y="1442"/>
                    <a:pt x="452" y="1447"/>
                  </a:cubicBezTo>
                  <a:cubicBezTo>
                    <a:pt x="454" y="1450"/>
                    <a:pt x="455" y="1456"/>
                    <a:pt x="455" y="1456"/>
                  </a:cubicBezTo>
                  <a:cubicBezTo>
                    <a:pt x="457" y="1475"/>
                    <a:pt x="458" y="1488"/>
                    <a:pt x="460" y="1505"/>
                  </a:cubicBezTo>
                  <a:cubicBezTo>
                    <a:pt x="461" y="1514"/>
                    <a:pt x="461" y="1511"/>
                    <a:pt x="464" y="1522"/>
                  </a:cubicBezTo>
                  <a:cubicBezTo>
                    <a:pt x="466" y="1524"/>
                    <a:pt x="466" y="1527"/>
                    <a:pt x="466" y="1527"/>
                  </a:cubicBezTo>
                  <a:cubicBezTo>
                    <a:pt x="468" y="1542"/>
                    <a:pt x="469" y="1552"/>
                    <a:pt x="481" y="1561"/>
                  </a:cubicBezTo>
                  <a:cubicBezTo>
                    <a:pt x="485" y="1566"/>
                    <a:pt x="488" y="1569"/>
                    <a:pt x="494" y="1572"/>
                  </a:cubicBezTo>
                  <a:cubicBezTo>
                    <a:pt x="497" y="1585"/>
                    <a:pt x="503" y="1597"/>
                    <a:pt x="506" y="1610"/>
                  </a:cubicBezTo>
                  <a:cubicBezTo>
                    <a:pt x="506" y="1614"/>
                    <a:pt x="508" y="1619"/>
                    <a:pt x="505" y="1622"/>
                  </a:cubicBezTo>
                  <a:cubicBezTo>
                    <a:pt x="503" y="1625"/>
                    <a:pt x="497" y="1628"/>
                    <a:pt x="497" y="1628"/>
                  </a:cubicBezTo>
                  <a:cubicBezTo>
                    <a:pt x="488" y="1642"/>
                    <a:pt x="509" y="1644"/>
                    <a:pt x="517" y="1644"/>
                  </a:cubicBezTo>
                  <a:cubicBezTo>
                    <a:pt x="539" y="1639"/>
                    <a:pt x="557" y="1635"/>
                    <a:pt x="579" y="1633"/>
                  </a:cubicBezTo>
                  <a:cubicBezTo>
                    <a:pt x="598" y="1630"/>
                    <a:pt x="613" y="1627"/>
                    <a:pt x="632" y="1624"/>
                  </a:cubicBezTo>
                  <a:cubicBezTo>
                    <a:pt x="635" y="1624"/>
                    <a:pt x="638" y="1622"/>
                    <a:pt x="641" y="1621"/>
                  </a:cubicBezTo>
                  <a:cubicBezTo>
                    <a:pt x="642" y="1621"/>
                    <a:pt x="644" y="1619"/>
                    <a:pt x="646" y="1617"/>
                  </a:cubicBezTo>
                  <a:cubicBezTo>
                    <a:pt x="649" y="1617"/>
                    <a:pt x="655" y="1616"/>
                    <a:pt x="655" y="1616"/>
                  </a:cubicBezTo>
                  <a:cubicBezTo>
                    <a:pt x="659" y="1610"/>
                    <a:pt x="664" y="1603"/>
                    <a:pt x="670" y="1600"/>
                  </a:cubicBezTo>
                  <a:cubicBezTo>
                    <a:pt x="675" y="1594"/>
                    <a:pt x="678" y="1591"/>
                    <a:pt x="683" y="1588"/>
                  </a:cubicBezTo>
                  <a:cubicBezTo>
                    <a:pt x="687" y="1581"/>
                    <a:pt x="697" y="1577"/>
                    <a:pt x="704" y="1574"/>
                  </a:cubicBezTo>
                  <a:cubicBezTo>
                    <a:pt x="715" y="1563"/>
                    <a:pt x="726" y="1550"/>
                    <a:pt x="731" y="1535"/>
                  </a:cubicBezTo>
                  <a:cubicBezTo>
                    <a:pt x="731" y="1531"/>
                    <a:pt x="729" y="1528"/>
                    <a:pt x="729" y="1525"/>
                  </a:cubicBezTo>
                  <a:cubicBezTo>
                    <a:pt x="729" y="1494"/>
                    <a:pt x="737" y="1505"/>
                    <a:pt x="754" y="1494"/>
                  </a:cubicBezTo>
                  <a:cubicBezTo>
                    <a:pt x="759" y="1488"/>
                    <a:pt x="762" y="1483"/>
                    <a:pt x="765" y="1475"/>
                  </a:cubicBezTo>
                  <a:cubicBezTo>
                    <a:pt x="763" y="1458"/>
                    <a:pt x="765" y="1439"/>
                    <a:pt x="755" y="1424"/>
                  </a:cubicBezTo>
                  <a:cubicBezTo>
                    <a:pt x="759" y="1413"/>
                    <a:pt x="771" y="1419"/>
                    <a:pt x="779" y="1422"/>
                  </a:cubicBezTo>
                  <a:cubicBezTo>
                    <a:pt x="782" y="1427"/>
                    <a:pt x="782" y="1435"/>
                    <a:pt x="785" y="1427"/>
                  </a:cubicBezTo>
                  <a:cubicBezTo>
                    <a:pt x="786" y="1416"/>
                    <a:pt x="786" y="1405"/>
                    <a:pt x="786" y="1396"/>
                  </a:cubicBezTo>
                  <a:cubicBezTo>
                    <a:pt x="788" y="1386"/>
                    <a:pt x="810" y="1385"/>
                    <a:pt x="817" y="1380"/>
                  </a:cubicBezTo>
                  <a:cubicBezTo>
                    <a:pt x="820" y="1374"/>
                    <a:pt x="831" y="1367"/>
                    <a:pt x="837" y="1363"/>
                  </a:cubicBezTo>
                  <a:cubicBezTo>
                    <a:pt x="841" y="1361"/>
                    <a:pt x="847" y="1356"/>
                    <a:pt x="847" y="1356"/>
                  </a:cubicBezTo>
                  <a:cubicBezTo>
                    <a:pt x="855" y="1345"/>
                    <a:pt x="845" y="1333"/>
                    <a:pt x="844" y="1320"/>
                  </a:cubicBezTo>
                  <a:cubicBezTo>
                    <a:pt x="845" y="1310"/>
                    <a:pt x="847" y="1308"/>
                    <a:pt x="850" y="1299"/>
                  </a:cubicBezTo>
                  <a:cubicBezTo>
                    <a:pt x="847" y="1288"/>
                    <a:pt x="842" y="1288"/>
                    <a:pt x="834" y="1280"/>
                  </a:cubicBezTo>
                  <a:cubicBezTo>
                    <a:pt x="833" y="1275"/>
                    <a:pt x="830" y="1266"/>
                    <a:pt x="830" y="1266"/>
                  </a:cubicBezTo>
                  <a:cubicBezTo>
                    <a:pt x="831" y="1250"/>
                    <a:pt x="831" y="1236"/>
                    <a:pt x="831" y="1220"/>
                  </a:cubicBezTo>
                  <a:cubicBezTo>
                    <a:pt x="833" y="1192"/>
                    <a:pt x="861" y="1183"/>
                    <a:pt x="876" y="1166"/>
                  </a:cubicBezTo>
                  <a:cubicBezTo>
                    <a:pt x="879" y="1160"/>
                    <a:pt x="884" y="1160"/>
                    <a:pt x="885" y="1153"/>
                  </a:cubicBezTo>
                  <a:cubicBezTo>
                    <a:pt x="890" y="1144"/>
                    <a:pt x="889" y="1142"/>
                    <a:pt x="895" y="1136"/>
                  </a:cubicBezTo>
                  <a:cubicBezTo>
                    <a:pt x="898" y="1127"/>
                    <a:pt x="906" y="1114"/>
                    <a:pt x="915" y="1111"/>
                  </a:cubicBezTo>
                  <a:cubicBezTo>
                    <a:pt x="920" y="1105"/>
                    <a:pt x="924" y="1099"/>
                    <a:pt x="930" y="1094"/>
                  </a:cubicBezTo>
                  <a:cubicBezTo>
                    <a:pt x="935" y="1089"/>
                    <a:pt x="938" y="1089"/>
                    <a:pt x="943" y="1084"/>
                  </a:cubicBezTo>
                  <a:cubicBezTo>
                    <a:pt x="947" y="1080"/>
                    <a:pt x="949" y="1078"/>
                    <a:pt x="955" y="1077"/>
                  </a:cubicBezTo>
                  <a:cubicBezTo>
                    <a:pt x="961" y="1066"/>
                    <a:pt x="958" y="1069"/>
                    <a:pt x="966" y="1064"/>
                  </a:cubicBezTo>
                  <a:cubicBezTo>
                    <a:pt x="972" y="1055"/>
                    <a:pt x="978" y="1045"/>
                    <a:pt x="983" y="1036"/>
                  </a:cubicBezTo>
                  <a:cubicBezTo>
                    <a:pt x="988" y="1030"/>
                    <a:pt x="989" y="1019"/>
                    <a:pt x="991" y="1013"/>
                  </a:cubicBezTo>
                  <a:cubicBezTo>
                    <a:pt x="994" y="1003"/>
                    <a:pt x="992" y="1009"/>
                    <a:pt x="998" y="999"/>
                  </a:cubicBezTo>
                  <a:cubicBezTo>
                    <a:pt x="1003" y="992"/>
                    <a:pt x="1003" y="984"/>
                    <a:pt x="1005" y="977"/>
                  </a:cubicBezTo>
                  <a:cubicBezTo>
                    <a:pt x="1003" y="966"/>
                    <a:pt x="1000" y="970"/>
                    <a:pt x="989" y="974"/>
                  </a:cubicBezTo>
                  <a:cubicBezTo>
                    <a:pt x="971" y="986"/>
                    <a:pt x="941" y="983"/>
                    <a:pt x="921" y="983"/>
                  </a:cubicBezTo>
                  <a:cubicBezTo>
                    <a:pt x="892" y="981"/>
                    <a:pt x="895" y="977"/>
                    <a:pt x="878" y="961"/>
                  </a:cubicBezTo>
                  <a:cubicBezTo>
                    <a:pt x="875" y="949"/>
                    <a:pt x="867" y="944"/>
                    <a:pt x="858" y="936"/>
                  </a:cubicBezTo>
                  <a:cubicBezTo>
                    <a:pt x="853" y="933"/>
                    <a:pt x="844" y="930"/>
                    <a:pt x="844" y="930"/>
                  </a:cubicBezTo>
                  <a:cubicBezTo>
                    <a:pt x="837" y="909"/>
                    <a:pt x="828" y="891"/>
                    <a:pt x="817" y="872"/>
                  </a:cubicBezTo>
                  <a:cubicBezTo>
                    <a:pt x="811" y="866"/>
                    <a:pt x="816" y="869"/>
                    <a:pt x="805" y="863"/>
                  </a:cubicBezTo>
                  <a:cubicBezTo>
                    <a:pt x="802" y="859"/>
                    <a:pt x="796" y="856"/>
                    <a:pt x="796" y="856"/>
                  </a:cubicBezTo>
                  <a:cubicBezTo>
                    <a:pt x="786" y="842"/>
                    <a:pt x="794" y="825"/>
                    <a:pt x="785" y="813"/>
                  </a:cubicBezTo>
                  <a:cubicBezTo>
                    <a:pt x="774" y="794"/>
                    <a:pt x="759" y="772"/>
                    <a:pt x="745" y="758"/>
                  </a:cubicBezTo>
                  <a:cubicBezTo>
                    <a:pt x="742" y="744"/>
                    <a:pt x="737" y="736"/>
                    <a:pt x="729" y="723"/>
                  </a:cubicBezTo>
                  <a:cubicBezTo>
                    <a:pt x="726" y="720"/>
                    <a:pt x="723" y="709"/>
                    <a:pt x="723" y="709"/>
                  </a:cubicBezTo>
                  <a:cubicBezTo>
                    <a:pt x="740" y="705"/>
                    <a:pt x="757" y="733"/>
                    <a:pt x="766" y="744"/>
                  </a:cubicBezTo>
                  <a:cubicBezTo>
                    <a:pt x="771" y="758"/>
                    <a:pt x="771" y="759"/>
                    <a:pt x="786" y="764"/>
                  </a:cubicBezTo>
                  <a:cubicBezTo>
                    <a:pt x="793" y="766"/>
                    <a:pt x="800" y="773"/>
                    <a:pt x="800" y="773"/>
                  </a:cubicBezTo>
                  <a:cubicBezTo>
                    <a:pt x="803" y="780"/>
                    <a:pt x="808" y="784"/>
                    <a:pt x="813" y="791"/>
                  </a:cubicBezTo>
                  <a:cubicBezTo>
                    <a:pt x="813" y="803"/>
                    <a:pt x="814" y="809"/>
                    <a:pt x="817" y="819"/>
                  </a:cubicBezTo>
                  <a:cubicBezTo>
                    <a:pt x="819" y="842"/>
                    <a:pt x="820" y="841"/>
                    <a:pt x="839" y="847"/>
                  </a:cubicBezTo>
                  <a:cubicBezTo>
                    <a:pt x="844" y="852"/>
                    <a:pt x="847" y="856"/>
                    <a:pt x="851" y="861"/>
                  </a:cubicBezTo>
                  <a:cubicBezTo>
                    <a:pt x="851" y="863"/>
                    <a:pt x="853" y="864"/>
                    <a:pt x="853" y="866"/>
                  </a:cubicBezTo>
                  <a:cubicBezTo>
                    <a:pt x="853" y="869"/>
                    <a:pt x="853" y="874"/>
                    <a:pt x="855" y="877"/>
                  </a:cubicBezTo>
                  <a:cubicBezTo>
                    <a:pt x="856" y="884"/>
                    <a:pt x="870" y="889"/>
                    <a:pt x="875" y="894"/>
                  </a:cubicBezTo>
                  <a:cubicBezTo>
                    <a:pt x="887" y="927"/>
                    <a:pt x="870" y="945"/>
                    <a:pt x="910" y="955"/>
                  </a:cubicBezTo>
                  <a:cubicBezTo>
                    <a:pt x="921" y="953"/>
                    <a:pt x="926" y="955"/>
                    <a:pt x="933" y="949"/>
                  </a:cubicBezTo>
                  <a:cubicBezTo>
                    <a:pt x="938" y="942"/>
                    <a:pt x="944" y="941"/>
                    <a:pt x="951" y="936"/>
                  </a:cubicBezTo>
                  <a:cubicBezTo>
                    <a:pt x="972" y="924"/>
                    <a:pt x="978" y="920"/>
                    <a:pt x="1003" y="916"/>
                  </a:cubicBezTo>
                  <a:cubicBezTo>
                    <a:pt x="1009" y="914"/>
                    <a:pt x="1017" y="911"/>
                    <a:pt x="1025" y="909"/>
                  </a:cubicBezTo>
                  <a:cubicBezTo>
                    <a:pt x="1031" y="906"/>
                    <a:pt x="1036" y="899"/>
                    <a:pt x="1042" y="897"/>
                  </a:cubicBezTo>
                  <a:cubicBezTo>
                    <a:pt x="1051" y="894"/>
                    <a:pt x="1060" y="894"/>
                    <a:pt x="1068" y="888"/>
                  </a:cubicBezTo>
                  <a:cubicBezTo>
                    <a:pt x="1073" y="881"/>
                    <a:pt x="1079" y="877"/>
                    <a:pt x="1084" y="869"/>
                  </a:cubicBezTo>
                  <a:cubicBezTo>
                    <a:pt x="1087" y="861"/>
                    <a:pt x="1088" y="850"/>
                    <a:pt x="1098" y="844"/>
                  </a:cubicBezTo>
                  <a:cubicBezTo>
                    <a:pt x="1104" y="836"/>
                    <a:pt x="1105" y="825"/>
                    <a:pt x="1108" y="816"/>
                  </a:cubicBezTo>
                  <a:cubicBezTo>
                    <a:pt x="1110" y="811"/>
                    <a:pt x="1115" y="808"/>
                    <a:pt x="1116" y="803"/>
                  </a:cubicBezTo>
                  <a:cubicBezTo>
                    <a:pt x="1110" y="800"/>
                    <a:pt x="1110" y="805"/>
                    <a:pt x="1102" y="808"/>
                  </a:cubicBezTo>
                  <a:cubicBezTo>
                    <a:pt x="1099" y="802"/>
                    <a:pt x="1104" y="795"/>
                    <a:pt x="1098" y="792"/>
                  </a:cubicBezTo>
                  <a:cubicBezTo>
                    <a:pt x="1094" y="789"/>
                    <a:pt x="1084" y="788"/>
                    <a:pt x="1084" y="788"/>
                  </a:cubicBezTo>
                  <a:cubicBezTo>
                    <a:pt x="1077" y="780"/>
                    <a:pt x="1076" y="783"/>
                    <a:pt x="1067" y="786"/>
                  </a:cubicBezTo>
                  <a:cubicBezTo>
                    <a:pt x="1064" y="788"/>
                    <a:pt x="1057" y="789"/>
                    <a:pt x="1057" y="789"/>
                  </a:cubicBezTo>
                  <a:cubicBezTo>
                    <a:pt x="1054" y="789"/>
                    <a:pt x="1051" y="789"/>
                    <a:pt x="1048" y="788"/>
                  </a:cubicBezTo>
                  <a:cubicBezTo>
                    <a:pt x="1046" y="786"/>
                    <a:pt x="1045" y="778"/>
                    <a:pt x="1045" y="778"/>
                  </a:cubicBezTo>
                  <a:cubicBezTo>
                    <a:pt x="1046" y="778"/>
                    <a:pt x="1048" y="777"/>
                    <a:pt x="1050" y="775"/>
                  </a:cubicBezTo>
                  <a:cubicBezTo>
                    <a:pt x="1060" y="772"/>
                    <a:pt x="1067" y="778"/>
                    <a:pt x="1060" y="763"/>
                  </a:cubicBezTo>
                  <a:cubicBezTo>
                    <a:pt x="1059" y="763"/>
                    <a:pt x="1057" y="761"/>
                    <a:pt x="1056" y="761"/>
                  </a:cubicBezTo>
                  <a:cubicBezTo>
                    <a:pt x="1053" y="761"/>
                    <a:pt x="1048" y="761"/>
                    <a:pt x="1046" y="763"/>
                  </a:cubicBezTo>
                  <a:cubicBezTo>
                    <a:pt x="1046" y="764"/>
                    <a:pt x="1045" y="766"/>
                    <a:pt x="1043" y="767"/>
                  </a:cubicBezTo>
                  <a:cubicBezTo>
                    <a:pt x="1036" y="775"/>
                    <a:pt x="1025" y="777"/>
                    <a:pt x="1016" y="780"/>
                  </a:cubicBezTo>
                  <a:cubicBezTo>
                    <a:pt x="1011" y="780"/>
                    <a:pt x="1006" y="778"/>
                    <a:pt x="1003" y="777"/>
                  </a:cubicBezTo>
                  <a:cubicBezTo>
                    <a:pt x="1002" y="777"/>
                    <a:pt x="997" y="775"/>
                    <a:pt x="997" y="775"/>
                  </a:cubicBezTo>
                  <a:cubicBezTo>
                    <a:pt x="988" y="763"/>
                    <a:pt x="986" y="761"/>
                    <a:pt x="971" y="758"/>
                  </a:cubicBezTo>
                  <a:cubicBezTo>
                    <a:pt x="971" y="753"/>
                    <a:pt x="974" y="747"/>
                    <a:pt x="971" y="742"/>
                  </a:cubicBezTo>
                  <a:cubicBezTo>
                    <a:pt x="969" y="739"/>
                    <a:pt x="960" y="736"/>
                    <a:pt x="957" y="734"/>
                  </a:cubicBezTo>
                  <a:cubicBezTo>
                    <a:pt x="954" y="733"/>
                    <a:pt x="947" y="731"/>
                    <a:pt x="947" y="731"/>
                  </a:cubicBezTo>
                  <a:cubicBezTo>
                    <a:pt x="941" y="725"/>
                    <a:pt x="935" y="722"/>
                    <a:pt x="929" y="716"/>
                  </a:cubicBezTo>
                  <a:cubicBezTo>
                    <a:pt x="930" y="706"/>
                    <a:pt x="932" y="700"/>
                    <a:pt x="941" y="697"/>
                  </a:cubicBezTo>
                  <a:cubicBezTo>
                    <a:pt x="955" y="698"/>
                    <a:pt x="968" y="702"/>
                    <a:pt x="980" y="705"/>
                  </a:cubicBezTo>
                  <a:cubicBezTo>
                    <a:pt x="986" y="711"/>
                    <a:pt x="988" y="716"/>
                    <a:pt x="995" y="720"/>
                  </a:cubicBezTo>
                  <a:cubicBezTo>
                    <a:pt x="1005" y="734"/>
                    <a:pt x="1012" y="736"/>
                    <a:pt x="1025" y="744"/>
                  </a:cubicBezTo>
                  <a:cubicBezTo>
                    <a:pt x="1033" y="742"/>
                    <a:pt x="1045" y="747"/>
                    <a:pt x="1051" y="741"/>
                  </a:cubicBezTo>
                  <a:cubicBezTo>
                    <a:pt x="1060" y="733"/>
                    <a:pt x="1048" y="738"/>
                    <a:pt x="1059" y="734"/>
                  </a:cubicBezTo>
                  <a:cubicBezTo>
                    <a:pt x="1064" y="738"/>
                    <a:pt x="1068" y="739"/>
                    <a:pt x="1073" y="742"/>
                  </a:cubicBezTo>
                  <a:cubicBezTo>
                    <a:pt x="1079" y="752"/>
                    <a:pt x="1093" y="750"/>
                    <a:pt x="1104" y="753"/>
                  </a:cubicBezTo>
                  <a:cubicBezTo>
                    <a:pt x="1121" y="764"/>
                    <a:pt x="1110" y="759"/>
                    <a:pt x="1141" y="761"/>
                  </a:cubicBezTo>
                  <a:cubicBezTo>
                    <a:pt x="1152" y="763"/>
                    <a:pt x="1156" y="766"/>
                    <a:pt x="1163" y="775"/>
                  </a:cubicBezTo>
                  <a:cubicBezTo>
                    <a:pt x="1159" y="788"/>
                    <a:pt x="1167" y="781"/>
                    <a:pt x="1173" y="777"/>
                  </a:cubicBezTo>
                  <a:cubicBezTo>
                    <a:pt x="1175" y="770"/>
                    <a:pt x="1178" y="770"/>
                    <a:pt x="1181" y="764"/>
                  </a:cubicBezTo>
                  <a:cubicBezTo>
                    <a:pt x="1190" y="767"/>
                    <a:pt x="1189" y="772"/>
                    <a:pt x="1187" y="783"/>
                  </a:cubicBezTo>
                  <a:cubicBezTo>
                    <a:pt x="1195" y="789"/>
                    <a:pt x="1206" y="786"/>
                    <a:pt x="1215" y="789"/>
                  </a:cubicBezTo>
                  <a:cubicBezTo>
                    <a:pt x="1221" y="791"/>
                    <a:pt x="1226" y="797"/>
                    <a:pt x="1234" y="800"/>
                  </a:cubicBezTo>
                  <a:cubicBezTo>
                    <a:pt x="1245" y="803"/>
                    <a:pt x="1255" y="808"/>
                    <a:pt x="1265" y="816"/>
                  </a:cubicBezTo>
                  <a:cubicBezTo>
                    <a:pt x="1268" y="827"/>
                    <a:pt x="1272" y="831"/>
                    <a:pt x="1282" y="834"/>
                  </a:cubicBezTo>
                  <a:cubicBezTo>
                    <a:pt x="1286" y="842"/>
                    <a:pt x="1288" y="847"/>
                    <a:pt x="1296" y="852"/>
                  </a:cubicBezTo>
                  <a:cubicBezTo>
                    <a:pt x="1308" y="849"/>
                    <a:pt x="1302" y="850"/>
                    <a:pt x="1314" y="847"/>
                  </a:cubicBezTo>
                  <a:cubicBezTo>
                    <a:pt x="1316" y="845"/>
                    <a:pt x="1319" y="845"/>
                    <a:pt x="1319" y="845"/>
                  </a:cubicBezTo>
                  <a:cubicBezTo>
                    <a:pt x="1328" y="852"/>
                    <a:pt x="1322" y="842"/>
                    <a:pt x="1319" y="839"/>
                  </a:cubicBezTo>
                  <a:cubicBezTo>
                    <a:pt x="1316" y="844"/>
                    <a:pt x="1311" y="847"/>
                    <a:pt x="1310" y="853"/>
                  </a:cubicBezTo>
                  <a:cubicBezTo>
                    <a:pt x="1310" y="856"/>
                    <a:pt x="1307" y="863"/>
                    <a:pt x="1307" y="863"/>
                  </a:cubicBezTo>
                  <a:cubicBezTo>
                    <a:pt x="1308" y="869"/>
                    <a:pt x="1310" y="880"/>
                    <a:pt x="1319" y="880"/>
                  </a:cubicBezTo>
                  <a:lnTo>
                    <a:pt x="1320" y="916"/>
                  </a:lnTo>
                  <a:lnTo>
                    <a:pt x="1348" y="1005"/>
                  </a:lnTo>
                  <a:lnTo>
                    <a:pt x="1373" y="1033"/>
                  </a:lnTo>
                  <a:lnTo>
                    <a:pt x="1416" y="994"/>
                  </a:lnTo>
                  <a:lnTo>
                    <a:pt x="1413" y="967"/>
                  </a:lnTo>
                  <a:lnTo>
                    <a:pt x="1424" y="959"/>
                  </a:lnTo>
                  <a:lnTo>
                    <a:pt x="1423" y="925"/>
                  </a:lnTo>
                  <a:lnTo>
                    <a:pt x="1452" y="916"/>
                  </a:lnTo>
                  <a:lnTo>
                    <a:pt x="1520" y="855"/>
                  </a:lnTo>
                  <a:lnTo>
                    <a:pt x="1533" y="839"/>
                  </a:lnTo>
                  <a:lnTo>
                    <a:pt x="1588" y="824"/>
                  </a:lnTo>
                  <a:lnTo>
                    <a:pt x="1608" y="847"/>
                  </a:lnTo>
                  <a:lnTo>
                    <a:pt x="1602" y="858"/>
                  </a:lnTo>
                  <a:lnTo>
                    <a:pt x="1619" y="875"/>
                  </a:lnTo>
                  <a:lnTo>
                    <a:pt x="1624" y="899"/>
                  </a:lnTo>
                  <a:lnTo>
                    <a:pt x="1641" y="906"/>
                  </a:lnTo>
                  <a:lnTo>
                    <a:pt x="1677" y="892"/>
                  </a:lnTo>
                  <a:lnTo>
                    <a:pt x="1675" y="975"/>
                  </a:lnTo>
                  <a:lnTo>
                    <a:pt x="1684" y="956"/>
                  </a:lnTo>
                  <a:lnTo>
                    <a:pt x="1707" y="1000"/>
                  </a:lnTo>
                  <a:lnTo>
                    <a:pt x="1704" y="1030"/>
                  </a:lnTo>
                  <a:lnTo>
                    <a:pt x="1718" y="1013"/>
                  </a:lnTo>
                  <a:lnTo>
                    <a:pt x="1721" y="997"/>
                  </a:lnTo>
                  <a:lnTo>
                    <a:pt x="1738" y="972"/>
                  </a:lnTo>
                  <a:lnTo>
                    <a:pt x="1728" y="958"/>
                  </a:lnTo>
                  <a:lnTo>
                    <a:pt x="1737" y="942"/>
                  </a:lnTo>
                  <a:lnTo>
                    <a:pt x="1725" y="913"/>
                  </a:lnTo>
                  <a:lnTo>
                    <a:pt x="1732" y="889"/>
                  </a:lnTo>
                  <a:lnTo>
                    <a:pt x="1715" y="895"/>
                  </a:lnTo>
                  <a:lnTo>
                    <a:pt x="1707" y="874"/>
                  </a:lnTo>
                  <a:lnTo>
                    <a:pt x="1701" y="844"/>
                  </a:lnTo>
                  <a:lnTo>
                    <a:pt x="1714" y="816"/>
                  </a:lnTo>
                  <a:lnTo>
                    <a:pt x="1728" y="834"/>
                  </a:lnTo>
                  <a:lnTo>
                    <a:pt x="1721" y="880"/>
                  </a:lnTo>
                  <a:lnTo>
                    <a:pt x="1738" y="849"/>
                  </a:lnTo>
                  <a:lnTo>
                    <a:pt x="1732" y="824"/>
                  </a:lnTo>
                  <a:lnTo>
                    <a:pt x="1752" y="808"/>
                  </a:lnTo>
                  <a:lnTo>
                    <a:pt x="1752" y="797"/>
                  </a:lnTo>
                  <a:lnTo>
                    <a:pt x="1759" y="800"/>
                  </a:lnTo>
                  <a:lnTo>
                    <a:pt x="1796" y="756"/>
                  </a:lnTo>
                  <a:lnTo>
                    <a:pt x="1805" y="684"/>
                  </a:lnTo>
                  <a:lnTo>
                    <a:pt x="1810" y="655"/>
                  </a:lnTo>
                  <a:lnTo>
                    <a:pt x="1794" y="664"/>
                  </a:lnTo>
                  <a:lnTo>
                    <a:pt x="1788" y="655"/>
                  </a:lnTo>
                  <a:lnTo>
                    <a:pt x="1800" y="638"/>
                  </a:lnTo>
                  <a:lnTo>
                    <a:pt x="1776" y="592"/>
                  </a:lnTo>
                  <a:lnTo>
                    <a:pt x="1763" y="580"/>
                  </a:lnTo>
                  <a:lnTo>
                    <a:pt x="1783" y="544"/>
                  </a:lnTo>
                  <a:lnTo>
                    <a:pt x="1762" y="539"/>
                  </a:lnTo>
                  <a:lnTo>
                    <a:pt x="1743" y="531"/>
                  </a:lnTo>
                  <a:lnTo>
                    <a:pt x="1751" y="503"/>
                  </a:lnTo>
                  <a:lnTo>
                    <a:pt x="1763" y="487"/>
                  </a:lnTo>
                  <a:lnTo>
                    <a:pt x="1766" y="519"/>
                  </a:lnTo>
                  <a:lnTo>
                    <a:pt x="1788" y="498"/>
                  </a:lnTo>
                  <a:lnTo>
                    <a:pt x="1805" y="497"/>
                  </a:lnTo>
                  <a:lnTo>
                    <a:pt x="1797" y="519"/>
                  </a:lnTo>
                  <a:lnTo>
                    <a:pt x="1824" y="528"/>
                  </a:lnTo>
                  <a:lnTo>
                    <a:pt x="1816" y="545"/>
                  </a:lnTo>
                  <a:lnTo>
                    <a:pt x="1830" y="559"/>
                  </a:lnTo>
                  <a:lnTo>
                    <a:pt x="1830" y="588"/>
                  </a:lnTo>
                  <a:lnTo>
                    <a:pt x="1861" y="559"/>
                  </a:lnTo>
                  <a:lnTo>
                    <a:pt x="1850" y="531"/>
                  </a:lnTo>
                  <a:lnTo>
                    <a:pt x="1821" y="489"/>
                  </a:lnTo>
                  <a:lnTo>
                    <a:pt x="1830" y="473"/>
                  </a:lnTo>
                  <a:lnTo>
                    <a:pt x="1824" y="448"/>
                  </a:lnTo>
                  <a:lnTo>
                    <a:pt x="1844" y="427"/>
                  </a:lnTo>
                  <a:lnTo>
                    <a:pt x="1868" y="416"/>
                  </a:lnTo>
                  <a:lnTo>
                    <a:pt x="1867" y="367"/>
                  </a:lnTo>
                  <a:lnTo>
                    <a:pt x="1865" y="333"/>
                  </a:lnTo>
                  <a:lnTo>
                    <a:pt x="1858" y="302"/>
                  </a:lnTo>
                  <a:lnTo>
                    <a:pt x="1830" y="248"/>
                  </a:lnTo>
                  <a:lnTo>
                    <a:pt x="1825" y="275"/>
                  </a:lnTo>
                  <a:lnTo>
                    <a:pt x="1807" y="258"/>
                  </a:lnTo>
                  <a:lnTo>
                    <a:pt x="1790" y="266"/>
                  </a:lnTo>
                  <a:lnTo>
                    <a:pt x="1805" y="226"/>
                  </a:lnTo>
                  <a:lnTo>
                    <a:pt x="1821" y="192"/>
                  </a:lnTo>
                  <a:lnTo>
                    <a:pt x="1850" y="176"/>
                  </a:lnTo>
                  <a:lnTo>
                    <a:pt x="1853" y="161"/>
                  </a:lnTo>
                  <a:lnTo>
                    <a:pt x="1873" y="155"/>
                  </a:lnTo>
                  <a:lnTo>
                    <a:pt x="1873" y="170"/>
                  </a:lnTo>
                  <a:lnTo>
                    <a:pt x="1896" y="145"/>
                  </a:lnTo>
                  <a:lnTo>
                    <a:pt x="1882" y="139"/>
                  </a:lnTo>
                  <a:lnTo>
                    <a:pt x="1882" y="120"/>
                  </a:lnTo>
                  <a:lnTo>
                    <a:pt x="1899" y="108"/>
                  </a:lnTo>
                  <a:lnTo>
                    <a:pt x="1906" y="122"/>
                  </a:lnTo>
                  <a:lnTo>
                    <a:pt x="1929" y="100"/>
                  </a:lnTo>
                  <a:lnTo>
                    <a:pt x="1926" y="120"/>
                  </a:lnTo>
                  <a:lnTo>
                    <a:pt x="1927" y="136"/>
                  </a:lnTo>
                  <a:lnTo>
                    <a:pt x="1926" y="158"/>
                  </a:lnTo>
                  <a:lnTo>
                    <a:pt x="1918" y="175"/>
                  </a:lnTo>
                  <a:lnTo>
                    <a:pt x="1932" y="197"/>
                  </a:lnTo>
                  <a:lnTo>
                    <a:pt x="1938" y="212"/>
                  </a:lnTo>
                  <a:lnTo>
                    <a:pt x="1947" y="209"/>
                  </a:lnTo>
                  <a:lnTo>
                    <a:pt x="1992" y="256"/>
                  </a:lnTo>
                  <a:lnTo>
                    <a:pt x="2002" y="233"/>
                  </a:lnTo>
                  <a:lnTo>
                    <a:pt x="2014" y="216"/>
                  </a:lnTo>
                  <a:lnTo>
                    <a:pt x="1994" y="205"/>
                  </a:lnTo>
                  <a:lnTo>
                    <a:pt x="1999" y="184"/>
                  </a:lnTo>
                  <a:lnTo>
                    <a:pt x="1999" y="172"/>
                  </a:lnTo>
                  <a:lnTo>
                    <a:pt x="1978" y="150"/>
                  </a:lnTo>
                  <a:lnTo>
                    <a:pt x="1960" y="147"/>
                  </a:lnTo>
                  <a:lnTo>
                    <a:pt x="1943" y="123"/>
                  </a:lnTo>
                  <a:lnTo>
                    <a:pt x="1966" y="119"/>
                  </a:lnTo>
                  <a:lnTo>
                    <a:pt x="1977" y="100"/>
                  </a:lnTo>
                  <a:lnTo>
                    <a:pt x="1991" y="106"/>
                  </a:lnTo>
                  <a:lnTo>
                    <a:pt x="2005" y="98"/>
                  </a:lnTo>
                  <a:lnTo>
                    <a:pt x="1990" y="80"/>
                  </a:lnTo>
                  <a:lnTo>
                    <a:pt x="2002" y="69"/>
                  </a:lnTo>
                  <a:lnTo>
                    <a:pt x="2021" y="68"/>
                  </a:lnTo>
                  <a:lnTo>
                    <a:pt x="2000" y="53"/>
                  </a:lnTo>
                  <a:lnTo>
                    <a:pt x="1975" y="51"/>
                  </a:lnTo>
                  <a:lnTo>
                    <a:pt x="1990" y="32"/>
                  </a:lnTo>
                  <a:lnTo>
                    <a:pt x="1989" y="11"/>
                  </a:lnTo>
                  <a:lnTo>
                    <a:pt x="2005" y="27"/>
                  </a:lnTo>
                  <a:lnTo>
                    <a:pt x="2015" y="18"/>
                  </a:lnTo>
                  <a:lnTo>
                    <a:pt x="2024" y="21"/>
                  </a:lnTo>
                  <a:lnTo>
                    <a:pt x="2038" y="36"/>
                  </a:lnTo>
                  <a:lnTo>
                    <a:pt x="2060" y="33"/>
                  </a:lnTo>
                  <a:lnTo>
                    <a:pt x="2042" y="15"/>
                  </a:lnTo>
                  <a:lnTo>
                    <a:pt x="2038" y="0"/>
                  </a:lnTo>
                  <a:lnTo>
                    <a:pt x="2006" y="5"/>
                  </a:lnTo>
                  <a:lnTo>
                    <a:pt x="1994" y="0"/>
                  </a:lnTo>
                  <a:lnTo>
                    <a:pt x="1955" y="11"/>
                  </a:lnTo>
                  <a:lnTo>
                    <a:pt x="1913" y="18"/>
                  </a:lnTo>
                  <a:lnTo>
                    <a:pt x="1886" y="30"/>
                  </a:lnTo>
                  <a:lnTo>
                    <a:pt x="1885" y="47"/>
                  </a:lnTo>
                  <a:lnTo>
                    <a:pt x="1864" y="50"/>
                  </a:lnTo>
                  <a:cubicBezTo>
                    <a:pt x="1858" y="55"/>
                    <a:pt x="1854" y="75"/>
                    <a:pt x="1847" y="77"/>
                  </a:cubicBezTo>
                  <a:cubicBezTo>
                    <a:pt x="1839" y="82"/>
                    <a:pt x="1830" y="65"/>
                    <a:pt x="1820" y="63"/>
                  </a:cubicBezTo>
                  <a:lnTo>
                    <a:pt x="1786" y="66"/>
                  </a:lnTo>
                  <a:lnTo>
                    <a:pt x="1732" y="56"/>
                  </a:lnTo>
                  <a:lnTo>
                    <a:pt x="1709" y="62"/>
                  </a:lnTo>
                  <a:lnTo>
                    <a:pt x="1678" y="56"/>
                  </a:lnTo>
                  <a:lnTo>
                    <a:pt x="1666" y="47"/>
                  </a:lnTo>
                  <a:lnTo>
                    <a:pt x="1643" y="50"/>
                  </a:lnTo>
                  <a:cubicBezTo>
                    <a:pt x="1635" y="52"/>
                    <a:pt x="1626" y="57"/>
                    <a:pt x="1618" y="60"/>
                  </a:cubicBezTo>
                  <a:cubicBezTo>
                    <a:pt x="1610" y="63"/>
                    <a:pt x="1603" y="67"/>
                    <a:pt x="1597" y="71"/>
                  </a:cubicBezTo>
                  <a:cubicBezTo>
                    <a:pt x="1591" y="75"/>
                    <a:pt x="1587" y="84"/>
                    <a:pt x="1583" y="83"/>
                  </a:cubicBezTo>
                  <a:cubicBezTo>
                    <a:pt x="1571" y="90"/>
                    <a:pt x="1576" y="67"/>
                    <a:pt x="1571" y="65"/>
                  </a:cubicBezTo>
                  <a:lnTo>
                    <a:pt x="1553" y="69"/>
                  </a:lnTo>
                  <a:cubicBezTo>
                    <a:pt x="1544" y="66"/>
                    <a:pt x="1531" y="50"/>
                    <a:pt x="1517" y="47"/>
                  </a:cubicBezTo>
                  <a:cubicBezTo>
                    <a:pt x="1503" y="46"/>
                    <a:pt x="1479" y="45"/>
                    <a:pt x="1468" y="48"/>
                  </a:cubicBezTo>
                  <a:cubicBezTo>
                    <a:pt x="1457" y="51"/>
                    <a:pt x="1461" y="63"/>
                    <a:pt x="1451" y="63"/>
                  </a:cubicBezTo>
                  <a:cubicBezTo>
                    <a:pt x="1439" y="66"/>
                    <a:pt x="1419" y="48"/>
                    <a:pt x="1408" y="47"/>
                  </a:cubicBezTo>
                  <a:cubicBezTo>
                    <a:pt x="1397" y="46"/>
                    <a:pt x="1390" y="59"/>
                    <a:pt x="1382" y="59"/>
                  </a:cubicBezTo>
                  <a:cubicBezTo>
                    <a:pt x="1374" y="59"/>
                    <a:pt x="1362" y="52"/>
                    <a:pt x="1357" y="47"/>
                  </a:cubicBezTo>
                  <a:cubicBezTo>
                    <a:pt x="1352" y="42"/>
                    <a:pt x="1356" y="36"/>
                    <a:pt x="1349" y="30"/>
                  </a:cubicBezTo>
                  <a:cubicBezTo>
                    <a:pt x="1333" y="26"/>
                    <a:pt x="1330" y="13"/>
                    <a:pt x="1318" y="11"/>
                  </a:cubicBezTo>
                  <a:cubicBezTo>
                    <a:pt x="1306" y="9"/>
                    <a:pt x="1287" y="20"/>
                    <a:pt x="1277" y="20"/>
                  </a:cubicBezTo>
                  <a:cubicBezTo>
                    <a:pt x="1267" y="20"/>
                    <a:pt x="1268" y="10"/>
                    <a:pt x="1259" y="9"/>
                  </a:cubicBezTo>
                  <a:lnTo>
                    <a:pt x="1222" y="14"/>
                  </a:lnTo>
                  <a:lnTo>
                    <a:pt x="1210" y="32"/>
                  </a:lnTo>
                  <a:cubicBezTo>
                    <a:pt x="1203" y="35"/>
                    <a:pt x="1187" y="28"/>
                    <a:pt x="1178" y="29"/>
                  </a:cubicBezTo>
                  <a:cubicBezTo>
                    <a:pt x="1169" y="30"/>
                    <a:pt x="1164" y="36"/>
                    <a:pt x="1154" y="39"/>
                  </a:cubicBezTo>
                  <a:cubicBezTo>
                    <a:pt x="1144" y="42"/>
                    <a:pt x="1124" y="44"/>
                    <a:pt x="1120" y="48"/>
                  </a:cubicBezTo>
                  <a:cubicBezTo>
                    <a:pt x="1109" y="57"/>
                    <a:pt x="1132" y="61"/>
                    <a:pt x="1132" y="65"/>
                  </a:cubicBezTo>
                  <a:cubicBezTo>
                    <a:pt x="1132" y="69"/>
                    <a:pt x="1126" y="70"/>
                    <a:pt x="1118" y="72"/>
                  </a:cubicBezTo>
                  <a:cubicBezTo>
                    <a:pt x="1110" y="74"/>
                    <a:pt x="1084" y="72"/>
                    <a:pt x="1085" y="77"/>
                  </a:cubicBezTo>
                  <a:cubicBezTo>
                    <a:pt x="1085" y="86"/>
                    <a:pt x="1126" y="103"/>
                    <a:pt x="1127" y="105"/>
                  </a:cubicBezTo>
                  <a:lnTo>
                    <a:pt x="1090" y="90"/>
                  </a:lnTo>
                  <a:lnTo>
                    <a:pt x="1072" y="95"/>
                  </a:lnTo>
                  <a:cubicBezTo>
                    <a:pt x="1063" y="93"/>
                    <a:pt x="1039" y="65"/>
                    <a:pt x="1033" y="80"/>
                  </a:cubicBezTo>
                  <a:cubicBezTo>
                    <a:pt x="1027" y="95"/>
                    <a:pt x="1077" y="132"/>
                    <a:pt x="1084" y="147"/>
                  </a:cubicBezTo>
                  <a:lnTo>
                    <a:pt x="1075" y="171"/>
                  </a:lnTo>
                  <a:lnTo>
                    <a:pt x="1040" y="170"/>
                  </a:lnTo>
                  <a:cubicBezTo>
                    <a:pt x="1040" y="170"/>
                    <a:pt x="1061" y="164"/>
                    <a:pt x="1060" y="155"/>
                  </a:cubicBezTo>
                  <a:cubicBezTo>
                    <a:pt x="1059" y="146"/>
                    <a:pt x="1043" y="127"/>
                    <a:pt x="1031" y="113"/>
                  </a:cubicBezTo>
                  <a:cubicBezTo>
                    <a:pt x="1025" y="101"/>
                    <a:pt x="1030" y="84"/>
                    <a:pt x="1024" y="81"/>
                  </a:cubicBezTo>
                  <a:cubicBezTo>
                    <a:pt x="1018" y="78"/>
                    <a:pt x="997" y="65"/>
                    <a:pt x="989" y="71"/>
                  </a:cubicBezTo>
                  <a:cubicBezTo>
                    <a:pt x="968" y="74"/>
                    <a:pt x="970" y="107"/>
                    <a:pt x="974" y="116"/>
                  </a:cubicBezTo>
                  <a:cubicBezTo>
                    <a:pt x="978" y="125"/>
                    <a:pt x="1009" y="122"/>
                    <a:pt x="1012" y="125"/>
                  </a:cubicBezTo>
                  <a:cubicBezTo>
                    <a:pt x="1028" y="153"/>
                    <a:pt x="1005" y="143"/>
                    <a:pt x="989" y="134"/>
                  </a:cubicBezTo>
                  <a:cubicBezTo>
                    <a:pt x="973" y="125"/>
                    <a:pt x="968" y="128"/>
                    <a:pt x="958" y="128"/>
                  </a:cubicBezTo>
                  <a:cubicBezTo>
                    <a:pt x="948" y="128"/>
                    <a:pt x="931" y="133"/>
                    <a:pt x="926" y="137"/>
                  </a:cubicBezTo>
                  <a:cubicBezTo>
                    <a:pt x="921" y="141"/>
                    <a:pt x="939" y="157"/>
                    <a:pt x="926" y="152"/>
                  </a:cubicBezTo>
                  <a:cubicBezTo>
                    <a:pt x="913" y="147"/>
                    <a:pt x="899" y="149"/>
                    <a:pt x="886" y="147"/>
                  </a:cubicBezTo>
                  <a:cubicBezTo>
                    <a:pt x="873" y="145"/>
                    <a:pt x="863" y="136"/>
                    <a:pt x="847" y="140"/>
                  </a:cubicBezTo>
                  <a:cubicBezTo>
                    <a:pt x="825" y="147"/>
                    <a:pt x="794" y="185"/>
                    <a:pt x="787" y="171"/>
                  </a:cubicBezTo>
                  <a:cubicBezTo>
                    <a:pt x="780" y="157"/>
                    <a:pt x="800" y="155"/>
                    <a:pt x="800" y="150"/>
                  </a:cubicBezTo>
                  <a:cubicBezTo>
                    <a:pt x="800" y="145"/>
                    <a:pt x="796" y="138"/>
                    <a:pt x="790" y="138"/>
                  </a:cubicBezTo>
                  <a:cubicBezTo>
                    <a:pt x="784" y="138"/>
                    <a:pt x="764" y="144"/>
                    <a:pt x="763" y="152"/>
                  </a:cubicBezTo>
                  <a:cubicBezTo>
                    <a:pt x="761" y="163"/>
                    <a:pt x="783" y="181"/>
                    <a:pt x="782" y="186"/>
                  </a:cubicBezTo>
                  <a:cubicBezTo>
                    <a:pt x="781" y="191"/>
                    <a:pt x="765" y="180"/>
                    <a:pt x="758" y="183"/>
                  </a:cubicBezTo>
                  <a:cubicBezTo>
                    <a:pt x="751" y="186"/>
                    <a:pt x="746" y="207"/>
                    <a:pt x="742" y="203"/>
                  </a:cubicBezTo>
                  <a:lnTo>
                    <a:pt x="728" y="189"/>
                  </a:lnTo>
                  <a:lnTo>
                    <a:pt x="746" y="170"/>
                  </a:lnTo>
                  <a:lnTo>
                    <a:pt x="733" y="158"/>
                  </a:lnTo>
                  <a:cubicBezTo>
                    <a:pt x="727" y="155"/>
                    <a:pt x="718" y="150"/>
                    <a:pt x="712" y="149"/>
                  </a:cubicBezTo>
                  <a:cubicBezTo>
                    <a:pt x="706" y="148"/>
                    <a:pt x="701" y="154"/>
                    <a:pt x="698" y="152"/>
                  </a:cubicBezTo>
                  <a:cubicBezTo>
                    <a:pt x="695" y="150"/>
                    <a:pt x="698" y="139"/>
                    <a:pt x="695" y="138"/>
                  </a:cubicBezTo>
                  <a:cubicBezTo>
                    <a:pt x="692" y="137"/>
                    <a:pt x="685" y="146"/>
                    <a:pt x="680" y="146"/>
                  </a:cubicBezTo>
                  <a:cubicBezTo>
                    <a:pt x="675" y="146"/>
                    <a:pt x="677" y="142"/>
                    <a:pt x="667" y="140"/>
                  </a:cubicBezTo>
                  <a:cubicBezTo>
                    <a:pt x="657" y="138"/>
                    <a:pt x="632" y="139"/>
                    <a:pt x="622" y="135"/>
                  </a:cubicBezTo>
                  <a:cubicBezTo>
                    <a:pt x="612" y="131"/>
                    <a:pt x="632" y="117"/>
                    <a:pt x="608" y="113"/>
                  </a:cubicBezTo>
                  <a:cubicBezTo>
                    <a:pt x="584" y="109"/>
                    <a:pt x="590" y="119"/>
                    <a:pt x="583" y="119"/>
                  </a:cubicBezTo>
                  <a:lnTo>
                    <a:pt x="568" y="114"/>
                  </a:lnTo>
                  <a:cubicBezTo>
                    <a:pt x="555" y="116"/>
                    <a:pt x="521" y="125"/>
                    <a:pt x="505" y="131"/>
                  </a:cubicBezTo>
                  <a:cubicBezTo>
                    <a:pt x="482" y="140"/>
                    <a:pt x="485" y="140"/>
                    <a:pt x="472" y="152"/>
                  </a:cubicBezTo>
                  <a:cubicBezTo>
                    <a:pt x="459" y="164"/>
                    <a:pt x="443" y="192"/>
                    <a:pt x="428" y="204"/>
                  </a:cubicBezTo>
                  <a:cubicBezTo>
                    <a:pt x="410" y="223"/>
                    <a:pt x="393" y="217"/>
                    <a:pt x="382" y="224"/>
                  </a:cubicBezTo>
                  <a:lnTo>
                    <a:pt x="364" y="248"/>
                  </a:lnTo>
                  <a:lnTo>
                    <a:pt x="368" y="290"/>
                  </a:lnTo>
                  <a:lnTo>
                    <a:pt x="389" y="306"/>
                  </a:lnTo>
                  <a:lnTo>
                    <a:pt x="436" y="290"/>
                  </a:lnTo>
                  <a:cubicBezTo>
                    <a:pt x="447" y="296"/>
                    <a:pt x="448" y="335"/>
                    <a:pt x="457" y="341"/>
                  </a:cubicBezTo>
                  <a:cubicBezTo>
                    <a:pt x="468" y="348"/>
                    <a:pt x="486" y="330"/>
                    <a:pt x="491" y="324"/>
                  </a:cubicBezTo>
                  <a:lnTo>
                    <a:pt x="496" y="300"/>
                  </a:lnTo>
                  <a:lnTo>
                    <a:pt x="514" y="281"/>
                  </a:lnTo>
                  <a:cubicBezTo>
                    <a:pt x="515" y="270"/>
                    <a:pt x="499" y="245"/>
                    <a:pt x="502" y="234"/>
                  </a:cubicBezTo>
                  <a:cubicBezTo>
                    <a:pt x="505" y="225"/>
                    <a:pt x="526" y="220"/>
                    <a:pt x="535" y="213"/>
                  </a:cubicBezTo>
                  <a:cubicBezTo>
                    <a:pt x="544" y="206"/>
                    <a:pt x="546" y="192"/>
                    <a:pt x="554" y="191"/>
                  </a:cubicBezTo>
                  <a:cubicBezTo>
                    <a:pt x="567" y="190"/>
                    <a:pt x="580" y="200"/>
                    <a:pt x="581" y="204"/>
                  </a:cubicBezTo>
                  <a:cubicBezTo>
                    <a:pt x="581" y="208"/>
                    <a:pt x="560" y="200"/>
                    <a:pt x="557" y="215"/>
                  </a:cubicBezTo>
                  <a:cubicBezTo>
                    <a:pt x="554" y="230"/>
                    <a:pt x="535" y="233"/>
                    <a:pt x="533" y="242"/>
                  </a:cubicBezTo>
                  <a:lnTo>
                    <a:pt x="548" y="267"/>
                  </a:lnTo>
                  <a:lnTo>
                    <a:pt x="571" y="276"/>
                  </a:lnTo>
                  <a:lnTo>
                    <a:pt x="598" y="264"/>
                  </a:lnTo>
                  <a:lnTo>
                    <a:pt x="625" y="261"/>
                  </a:lnTo>
                  <a:cubicBezTo>
                    <a:pt x="632" y="263"/>
                    <a:pt x="645" y="271"/>
                    <a:pt x="638" y="276"/>
                  </a:cubicBezTo>
                  <a:cubicBezTo>
                    <a:pt x="631" y="281"/>
                    <a:pt x="593" y="287"/>
                    <a:pt x="584" y="293"/>
                  </a:cubicBezTo>
                  <a:cubicBezTo>
                    <a:pt x="575" y="299"/>
                    <a:pt x="587" y="309"/>
                    <a:pt x="581" y="311"/>
                  </a:cubicBezTo>
                  <a:cubicBezTo>
                    <a:pt x="567" y="319"/>
                    <a:pt x="556" y="301"/>
                    <a:pt x="550" y="303"/>
                  </a:cubicBezTo>
                  <a:lnTo>
                    <a:pt x="547" y="323"/>
                  </a:lnTo>
                  <a:lnTo>
                    <a:pt x="536" y="350"/>
                  </a:lnTo>
                  <a:lnTo>
                    <a:pt x="512" y="351"/>
                  </a:lnTo>
                  <a:lnTo>
                    <a:pt x="476" y="360"/>
                  </a:lnTo>
                  <a:lnTo>
                    <a:pt x="457" y="351"/>
                  </a:lnTo>
                  <a:lnTo>
                    <a:pt x="443" y="357"/>
                  </a:lnTo>
                  <a:lnTo>
                    <a:pt x="419" y="342"/>
                  </a:lnTo>
                  <a:cubicBezTo>
                    <a:pt x="417" y="335"/>
                    <a:pt x="433" y="329"/>
                    <a:pt x="428" y="317"/>
                  </a:cubicBezTo>
                  <a:cubicBezTo>
                    <a:pt x="423" y="305"/>
                    <a:pt x="396" y="313"/>
                    <a:pt x="392" y="321"/>
                  </a:cubicBezTo>
                  <a:lnTo>
                    <a:pt x="397" y="362"/>
                  </a:lnTo>
                  <a:lnTo>
                    <a:pt x="373" y="362"/>
                  </a:lnTo>
                  <a:cubicBezTo>
                    <a:pt x="365" y="366"/>
                    <a:pt x="355" y="380"/>
                    <a:pt x="347" y="386"/>
                  </a:cubicBezTo>
                  <a:cubicBezTo>
                    <a:pt x="339" y="392"/>
                    <a:pt x="332" y="379"/>
                    <a:pt x="322" y="399"/>
                  </a:cubicBezTo>
                  <a:cubicBezTo>
                    <a:pt x="312" y="419"/>
                    <a:pt x="301" y="411"/>
                    <a:pt x="293" y="414"/>
                  </a:cubicBezTo>
                  <a:cubicBezTo>
                    <a:pt x="285" y="417"/>
                    <a:pt x="280" y="414"/>
                    <a:pt x="275" y="416"/>
                  </a:cubicBezTo>
                  <a:cubicBezTo>
                    <a:pt x="270" y="418"/>
                    <a:pt x="267" y="426"/>
                    <a:pt x="260" y="426"/>
                  </a:cubicBezTo>
                  <a:cubicBezTo>
                    <a:pt x="253" y="426"/>
                    <a:pt x="238" y="417"/>
                    <a:pt x="232" y="419"/>
                  </a:cubicBezTo>
                  <a:cubicBezTo>
                    <a:pt x="226" y="421"/>
                    <a:pt x="221" y="432"/>
                    <a:pt x="226" y="437"/>
                  </a:cubicBezTo>
                  <a:lnTo>
                    <a:pt x="263" y="449"/>
                  </a:lnTo>
                  <a:lnTo>
                    <a:pt x="272" y="474"/>
                  </a:lnTo>
                  <a:lnTo>
                    <a:pt x="262" y="503"/>
                  </a:lnTo>
                  <a:cubicBezTo>
                    <a:pt x="251" y="507"/>
                    <a:pt x="223" y="499"/>
                    <a:pt x="206" y="498"/>
                  </a:cubicBezTo>
                  <a:cubicBezTo>
                    <a:pt x="189" y="497"/>
                    <a:pt x="164" y="492"/>
                    <a:pt x="158" y="498"/>
                  </a:cubicBezTo>
                  <a:cubicBezTo>
                    <a:pt x="152" y="504"/>
                    <a:pt x="167" y="527"/>
                    <a:pt x="167" y="537"/>
                  </a:cubicBezTo>
                  <a:cubicBezTo>
                    <a:pt x="167" y="547"/>
                    <a:pt x="159" y="551"/>
                    <a:pt x="157" y="557"/>
                  </a:cubicBezTo>
                  <a:cubicBezTo>
                    <a:pt x="155" y="563"/>
                    <a:pt x="161" y="569"/>
                    <a:pt x="157" y="576"/>
                  </a:cubicBezTo>
                  <a:cubicBezTo>
                    <a:pt x="153" y="583"/>
                    <a:pt x="127" y="594"/>
                    <a:pt x="130" y="597"/>
                  </a:cubicBezTo>
                  <a:cubicBezTo>
                    <a:pt x="139" y="606"/>
                    <a:pt x="160" y="592"/>
                    <a:pt x="176" y="592"/>
                  </a:cubicBezTo>
                  <a:lnTo>
                    <a:pt x="226" y="598"/>
                  </a:lnTo>
                  <a:lnTo>
                    <a:pt x="260" y="588"/>
                  </a:lnTo>
                  <a:lnTo>
                    <a:pt x="274" y="576"/>
                  </a:lnTo>
                  <a:cubicBezTo>
                    <a:pt x="282" y="573"/>
                    <a:pt x="306" y="573"/>
                    <a:pt x="307" y="569"/>
                  </a:cubicBezTo>
                  <a:cubicBezTo>
                    <a:pt x="321" y="557"/>
                    <a:pt x="283" y="559"/>
                    <a:pt x="283" y="552"/>
                  </a:cubicBezTo>
                  <a:cubicBezTo>
                    <a:pt x="283" y="545"/>
                    <a:pt x="300" y="533"/>
                    <a:pt x="307" y="528"/>
                  </a:cubicBezTo>
                  <a:lnTo>
                    <a:pt x="325" y="522"/>
                  </a:lnTo>
                  <a:lnTo>
                    <a:pt x="320" y="503"/>
                  </a:lnTo>
                  <a:cubicBezTo>
                    <a:pt x="323" y="499"/>
                    <a:pt x="336" y="495"/>
                    <a:pt x="342" y="495"/>
                  </a:cubicBezTo>
                  <a:cubicBezTo>
                    <a:pt x="348" y="495"/>
                    <a:pt x="350" y="506"/>
                    <a:pt x="358" y="505"/>
                  </a:cubicBezTo>
                  <a:cubicBezTo>
                    <a:pt x="366" y="504"/>
                    <a:pt x="384" y="490"/>
                    <a:pt x="393" y="491"/>
                  </a:cubicBezTo>
                  <a:lnTo>
                    <a:pt x="415" y="510"/>
                  </a:lnTo>
                  <a:cubicBezTo>
                    <a:pt x="416" y="517"/>
                    <a:pt x="407" y="520"/>
                    <a:pt x="401" y="530"/>
                  </a:cubicBezTo>
                  <a:lnTo>
                    <a:pt x="381" y="573"/>
                  </a:lnTo>
                  <a:lnTo>
                    <a:pt x="406" y="576"/>
                  </a:lnTo>
                  <a:lnTo>
                    <a:pt x="412" y="561"/>
                  </a:lnTo>
                  <a:lnTo>
                    <a:pt x="404" y="543"/>
                  </a:lnTo>
                  <a:cubicBezTo>
                    <a:pt x="406" y="539"/>
                    <a:pt x="417" y="541"/>
                    <a:pt x="423" y="538"/>
                  </a:cubicBezTo>
                  <a:cubicBezTo>
                    <a:pt x="430" y="537"/>
                    <a:pt x="435" y="526"/>
                    <a:pt x="441" y="527"/>
                  </a:cubicBezTo>
                  <a:cubicBezTo>
                    <a:pt x="447" y="528"/>
                    <a:pt x="453" y="542"/>
                    <a:pt x="460" y="547"/>
                  </a:cubicBezTo>
                  <a:lnTo>
                    <a:pt x="483" y="559"/>
                  </a:lnTo>
                  <a:lnTo>
                    <a:pt x="490" y="573"/>
                  </a:lnTo>
                  <a:lnTo>
                    <a:pt x="493" y="590"/>
                  </a:lnTo>
                  <a:lnTo>
                    <a:pt x="508" y="579"/>
                  </a:lnTo>
                  <a:cubicBezTo>
                    <a:pt x="508" y="579"/>
                    <a:pt x="507" y="566"/>
                    <a:pt x="509" y="564"/>
                  </a:cubicBezTo>
                  <a:cubicBezTo>
                    <a:pt x="513" y="561"/>
                    <a:pt x="512" y="581"/>
                    <a:pt x="521" y="569"/>
                  </a:cubicBezTo>
                  <a:cubicBezTo>
                    <a:pt x="530" y="557"/>
                    <a:pt x="525" y="556"/>
                    <a:pt x="515" y="549"/>
                  </a:cubicBezTo>
                  <a:lnTo>
                    <a:pt x="468" y="523"/>
                  </a:lnTo>
                  <a:lnTo>
                    <a:pt x="441" y="508"/>
                  </a:lnTo>
                  <a:lnTo>
                    <a:pt x="455" y="480"/>
                  </a:lnTo>
                  <a:lnTo>
                    <a:pt x="464" y="498"/>
                  </a:lnTo>
                  <a:lnTo>
                    <a:pt x="487" y="512"/>
                  </a:lnTo>
                  <a:lnTo>
                    <a:pt x="517" y="527"/>
                  </a:lnTo>
                  <a:cubicBezTo>
                    <a:pt x="526" y="535"/>
                    <a:pt x="529" y="546"/>
                    <a:pt x="539" y="559"/>
                  </a:cubicBezTo>
                  <a:cubicBezTo>
                    <a:pt x="549" y="572"/>
                    <a:pt x="570" y="602"/>
                    <a:pt x="579" y="608"/>
                  </a:cubicBezTo>
                  <a:cubicBezTo>
                    <a:pt x="588" y="614"/>
                    <a:pt x="588" y="598"/>
                    <a:pt x="592" y="597"/>
                  </a:cubicBezTo>
                  <a:cubicBezTo>
                    <a:pt x="596" y="594"/>
                    <a:pt x="604" y="602"/>
                    <a:pt x="604" y="599"/>
                  </a:cubicBezTo>
                  <a:cubicBezTo>
                    <a:pt x="604" y="596"/>
                    <a:pt x="596" y="583"/>
                    <a:pt x="593" y="578"/>
                  </a:cubicBezTo>
                  <a:cubicBezTo>
                    <a:pt x="589" y="574"/>
                    <a:pt x="590" y="568"/>
                    <a:pt x="587" y="567"/>
                  </a:cubicBezTo>
                  <a:cubicBezTo>
                    <a:pt x="585" y="563"/>
                    <a:pt x="583" y="558"/>
                    <a:pt x="584" y="555"/>
                  </a:cubicBezTo>
                  <a:cubicBezTo>
                    <a:pt x="585" y="552"/>
                    <a:pt x="589" y="550"/>
                    <a:pt x="592" y="548"/>
                  </a:cubicBezTo>
                  <a:lnTo>
                    <a:pt x="601" y="542"/>
                  </a:lnTo>
                  <a:cubicBezTo>
                    <a:pt x="607" y="541"/>
                    <a:pt x="621" y="541"/>
                    <a:pt x="627" y="541"/>
                  </a:cubicBezTo>
                  <a:cubicBezTo>
                    <a:pt x="633" y="541"/>
                    <a:pt x="636" y="541"/>
                    <a:pt x="640" y="539"/>
                  </a:cubicBezTo>
                  <a:cubicBezTo>
                    <a:pt x="644" y="537"/>
                    <a:pt x="648" y="532"/>
                    <a:pt x="650" y="528"/>
                  </a:cubicBezTo>
                  <a:lnTo>
                    <a:pt x="653" y="513"/>
                  </a:lnTo>
                  <a:lnTo>
                    <a:pt x="639" y="505"/>
                  </a:lnTo>
                  <a:cubicBezTo>
                    <a:pt x="639" y="503"/>
                    <a:pt x="650" y="505"/>
                    <a:pt x="655" y="501"/>
                  </a:cubicBezTo>
                  <a:cubicBezTo>
                    <a:pt x="660" y="497"/>
                    <a:pt x="665" y="488"/>
                    <a:pt x="670" y="483"/>
                  </a:cubicBezTo>
                  <a:cubicBezTo>
                    <a:pt x="675" y="478"/>
                    <a:pt x="681" y="471"/>
                    <a:pt x="686" y="470"/>
                  </a:cubicBezTo>
                  <a:lnTo>
                    <a:pt x="703" y="476"/>
                  </a:lnTo>
                  <a:lnTo>
                    <a:pt x="718" y="494"/>
                  </a:lnTo>
                  <a:cubicBezTo>
                    <a:pt x="723" y="498"/>
                    <a:pt x="727" y="503"/>
                    <a:pt x="731" y="501"/>
                  </a:cubicBezTo>
                  <a:cubicBezTo>
                    <a:pt x="735" y="499"/>
                    <a:pt x="742" y="488"/>
                    <a:pt x="742" y="482"/>
                  </a:cubicBezTo>
                  <a:lnTo>
                    <a:pt x="728" y="466"/>
                  </a:lnTo>
                  <a:cubicBezTo>
                    <a:pt x="730" y="462"/>
                    <a:pt x="746" y="463"/>
                    <a:pt x="755" y="459"/>
                  </a:cubicBezTo>
                  <a:cubicBezTo>
                    <a:pt x="764" y="455"/>
                    <a:pt x="777" y="444"/>
                    <a:pt x="782" y="444"/>
                  </a:cubicBezTo>
                  <a:cubicBezTo>
                    <a:pt x="787" y="444"/>
                    <a:pt x="786" y="452"/>
                    <a:pt x="784" y="458"/>
                  </a:cubicBezTo>
                  <a:cubicBezTo>
                    <a:pt x="782" y="464"/>
                    <a:pt x="765" y="469"/>
                    <a:pt x="772" y="480"/>
                  </a:cubicBezTo>
                  <a:cubicBezTo>
                    <a:pt x="779" y="491"/>
                    <a:pt x="820" y="516"/>
                    <a:pt x="824" y="525"/>
                  </a:cubicBezTo>
                  <a:cubicBezTo>
                    <a:pt x="828" y="534"/>
                    <a:pt x="808" y="535"/>
                    <a:pt x="796" y="537"/>
                  </a:cubicBezTo>
                  <a:cubicBezTo>
                    <a:pt x="784" y="539"/>
                    <a:pt x="763" y="541"/>
                    <a:pt x="751" y="539"/>
                  </a:cubicBezTo>
                  <a:cubicBezTo>
                    <a:pt x="739" y="537"/>
                    <a:pt x="739" y="524"/>
                    <a:pt x="722" y="524"/>
                  </a:cubicBezTo>
                  <a:cubicBezTo>
                    <a:pt x="705" y="524"/>
                    <a:pt x="707" y="533"/>
                    <a:pt x="697" y="537"/>
                  </a:cubicBezTo>
                  <a:lnTo>
                    <a:pt x="667" y="538"/>
                  </a:lnTo>
                  <a:lnTo>
                    <a:pt x="623" y="560"/>
                  </a:lnTo>
                  <a:lnTo>
                    <a:pt x="634" y="576"/>
                  </a:lnTo>
                  <a:lnTo>
                    <a:pt x="639" y="598"/>
                  </a:lnTo>
                  <a:lnTo>
                    <a:pt x="669" y="617"/>
                  </a:lnTo>
                  <a:lnTo>
                    <a:pt x="700" y="602"/>
                  </a:lnTo>
                  <a:lnTo>
                    <a:pt x="718" y="611"/>
                  </a:lnTo>
                  <a:lnTo>
                    <a:pt x="752" y="608"/>
                  </a:lnTo>
                  <a:lnTo>
                    <a:pt x="757" y="644"/>
                  </a:lnTo>
                  <a:lnTo>
                    <a:pt x="697" y="677"/>
                  </a:lnTo>
                  <a:close/>
                </a:path>
              </a:pathLst>
            </a:custGeom>
            <a:solidFill>
              <a:srgbClr val="FEFEFE">
                <a:alpha val="30196"/>
              </a:srgbClr>
            </a:solidFill>
            <a:ln>
              <a:noFill/>
            </a:ln>
            <a:extLst>
              <a:ext uri="{91240B29-F687-4F45-9708-019B960494DF}">
                <a14:hiddenLine xmlns:a14="http://schemas.microsoft.com/office/drawing/2010/main" w="12700" cap="flat" cmpd="sng">
                  <a:solidFill>
                    <a:srgbClr val="000000"/>
                  </a:solidFill>
                  <a:prstDash val="dash"/>
                  <a:round/>
                  <a:headEnd type="none" w="med" len="med"/>
                  <a:tailEnd type="none" w="med" len="med"/>
                </a14:hiddenLine>
              </a:ext>
            </a:extLst>
          </p:spPr>
          <p:txBody>
            <a:bodyPr/>
            <a:lstStyle/>
            <a:p>
              <a:endParaRPr lang="en-US" sz="1800"/>
            </a:p>
          </p:txBody>
        </p:sp>
      </p:grpSp>
      <p:pic>
        <p:nvPicPr>
          <p:cNvPr id="114" name="Picture 7" descr="artplus_nature_naturalcity42_a">
            <a:extLst>
              <a:ext uri="{FF2B5EF4-FFF2-40B4-BE49-F238E27FC236}">
                <a16:creationId xmlns:a16="http://schemas.microsoft.com/office/drawing/2014/main" xmlns="" id="{B8583177-6F8E-4C4A-85BB-F6EC9E5DE0A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493933" y="3167063"/>
            <a:ext cx="5901267" cy="2989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5" name="Picture 12" descr="artplus_nature_naturalcity42_i">
            <a:extLst>
              <a:ext uri="{FF2B5EF4-FFF2-40B4-BE49-F238E27FC236}">
                <a16:creationId xmlns:a16="http://schemas.microsoft.com/office/drawing/2014/main" xmlns="" id="{C3FB9942-8A85-4B42-8B05-70A4F133EC66}"/>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275234" y="3352800"/>
            <a:ext cx="2205567" cy="877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6" name="Picture 10" descr="artplus_nature_naturalcity42_c">
            <a:extLst>
              <a:ext uri="{FF2B5EF4-FFF2-40B4-BE49-F238E27FC236}">
                <a16:creationId xmlns:a16="http://schemas.microsoft.com/office/drawing/2014/main" xmlns="" id="{7553C673-3086-43B1-AF86-1E0B4A5AF54C}"/>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2395200" y="2895601"/>
            <a:ext cx="1483784" cy="866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7" name="Picture 13" descr="artplus_nature_naturalcity42_f">
            <a:extLst>
              <a:ext uri="{FF2B5EF4-FFF2-40B4-BE49-F238E27FC236}">
                <a16:creationId xmlns:a16="http://schemas.microsoft.com/office/drawing/2014/main" xmlns="" id="{33F0343C-6E8A-4AB4-84D8-0BF0B3638BD4}"/>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659034" y="4594226"/>
            <a:ext cx="6548967" cy="1882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8" name="Text Box 126">
            <a:extLst>
              <a:ext uri="{FF2B5EF4-FFF2-40B4-BE49-F238E27FC236}">
                <a16:creationId xmlns:a16="http://schemas.microsoft.com/office/drawing/2014/main" xmlns="" id="{00BEB2ED-539A-4998-9D30-18C1C6F23A54}"/>
              </a:ext>
            </a:extLst>
          </p:cNvPr>
          <p:cNvSpPr txBox="1">
            <a:spLocks noChangeArrowheads="1"/>
          </p:cNvSpPr>
          <p:nvPr/>
        </p:nvSpPr>
        <p:spPr bwMode="auto">
          <a:xfrm>
            <a:off x="10996221" y="152401"/>
            <a:ext cx="992579" cy="400110"/>
          </a:xfrm>
          <a:prstGeom prst="rect">
            <a:avLst/>
          </a:prstGeom>
          <a:noFill/>
          <a:ln>
            <a:noFill/>
          </a:ln>
        </p:spPr>
        <p:txBody>
          <a:bodyPr wrap="none">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r" eaLnBrk="1" hangingPunct="1">
              <a:defRPr/>
            </a:pPr>
            <a:r>
              <a:rPr lang="en-US" sz="2000" b="1">
                <a:solidFill>
                  <a:srgbClr val="000000"/>
                </a:solidFill>
                <a:latin typeface="Verdana" panose="020B0604030504040204" pitchFamily="34" charset="0"/>
              </a:rPr>
              <a:t>LOGO</a:t>
            </a:r>
          </a:p>
        </p:txBody>
      </p:sp>
      <p:pic>
        <p:nvPicPr>
          <p:cNvPr id="119" name="Picture 9" descr="artplus_nature_naturalcity42_b">
            <a:extLst>
              <a:ext uri="{FF2B5EF4-FFF2-40B4-BE49-F238E27FC236}">
                <a16:creationId xmlns:a16="http://schemas.microsoft.com/office/drawing/2014/main" xmlns="" id="{3CEE14E0-5961-4FF0-B6BE-8A7326E1F223}"/>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6927851" y="3097213"/>
            <a:ext cx="3962400" cy="571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0" name="Picture 8" descr="artplus_nature_naturalcity42_e">
            <a:extLst>
              <a:ext uri="{FF2B5EF4-FFF2-40B4-BE49-F238E27FC236}">
                <a16:creationId xmlns:a16="http://schemas.microsoft.com/office/drawing/2014/main" xmlns="" id="{0DFD743B-F2AB-4AED-9EFF-79904A855797}"/>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7924801" y="1993900"/>
            <a:ext cx="2061633" cy="1663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1" name="Picture 11" descr="artplus_nature_naturalcity42_d">
            <a:extLst>
              <a:ext uri="{FF2B5EF4-FFF2-40B4-BE49-F238E27FC236}">
                <a16:creationId xmlns:a16="http://schemas.microsoft.com/office/drawing/2014/main" xmlns="" id="{5366AB4C-B0A5-4F9B-BBE9-CDDE8A9CB75E}"/>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7501467" y="2862264"/>
            <a:ext cx="831851" cy="579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2" name="Picture 128" descr="a1">
            <a:extLst>
              <a:ext uri="{FF2B5EF4-FFF2-40B4-BE49-F238E27FC236}">
                <a16:creationId xmlns:a16="http://schemas.microsoft.com/office/drawing/2014/main" xmlns="" id="{DE144D60-5463-4687-9067-A823A6173548}"/>
              </a:ext>
            </a:extLst>
          </p:cNvPr>
          <p:cNvPicPr>
            <a:picLocks noChangeAspect="1" noChangeArrowheads="1"/>
          </p:cNvPicPr>
          <p:nvPr userDrawn="1"/>
        </p:nvPicPr>
        <p:blipFill>
          <a:blip r:embed="rId10">
            <a:extLst>
              <a:ext uri="{28A0092B-C50C-407E-A947-70E740481C1C}">
                <a14:useLocalDpi xmlns:a14="http://schemas.microsoft.com/office/drawing/2010/main" val="0"/>
              </a:ext>
            </a:extLst>
          </a:blip>
          <a:srcRect/>
          <a:stretch>
            <a:fillRect/>
          </a:stretch>
        </p:blipFill>
        <p:spPr bwMode="auto">
          <a:xfrm>
            <a:off x="12479867" y="95250"/>
            <a:ext cx="2404533" cy="2070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3" name="Picture 129" descr="b_1">
            <a:extLst>
              <a:ext uri="{FF2B5EF4-FFF2-40B4-BE49-F238E27FC236}">
                <a16:creationId xmlns:a16="http://schemas.microsoft.com/office/drawing/2014/main" xmlns="" id="{D2157D0A-B0BB-4ED4-981E-392AC05E7421}"/>
              </a:ext>
            </a:extLst>
          </p:cNvPr>
          <p:cNvPicPr>
            <a:picLocks noChangeAspect="1" noChangeArrowheads="1"/>
          </p:cNvPicPr>
          <p:nvPr userDrawn="1"/>
        </p:nvPicPr>
        <p:blipFill>
          <a:blip r:embed="rId11">
            <a:extLst>
              <a:ext uri="{28A0092B-C50C-407E-A947-70E740481C1C}">
                <a14:useLocalDpi xmlns:a14="http://schemas.microsoft.com/office/drawing/2010/main" val="0"/>
              </a:ext>
            </a:extLst>
          </a:blip>
          <a:srcRect/>
          <a:stretch>
            <a:fillRect/>
          </a:stretch>
        </p:blipFill>
        <p:spPr bwMode="auto">
          <a:xfrm>
            <a:off x="13605934" y="1968500"/>
            <a:ext cx="1439333" cy="469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4" name="TextBox 123">
            <a:extLst>
              <a:ext uri="{FF2B5EF4-FFF2-40B4-BE49-F238E27FC236}">
                <a16:creationId xmlns:a16="http://schemas.microsoft.com/office/drawing/2014/main" xmlns="" id="{E59132FC-239F-45B0-9DAA-E9223A1B20CD}"/>
              </a:ext>
            </a:extLst>
          </p:cNvPr>
          <p:cNvSpPr txBox="1">
            <a:spLocks noChangeArrowheads="1"/>
          </p:cNvSpPr>
          <p:nvPr userDrawn="1"/>
        </p:nvSpPr>
        <p:spPr bwMode="auto">
          <a:xfrm>
            <a:off x="0" y="6627814"/>
            <a:ext cx="1608133" cy="230832"/>
          </a:xfrm>
          <a:prstGeom prst="rect">
            <a:avLst/>
          </a:prstGeom>
          <a:noFill/>
          <a:ln>
            <a:noFill/>
          </a:ln>
        </p:spPr>
        <p:txBody>
          <a:bodyPr wrap="none">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eaLnBrk="1" hangingPunct="1">
              <a:defRPr/>
            </a:pPr>
            <a:r>
              <a:rPr lang="en-US" sz="900">
                <a:solidFill>
                  <a:srgbClr val="FFFFFF"/>
                </a:solidFill>
                <a:latin typeface="Arial" panose="020B0604020202020204" pitchFamily="34" charset="0"/>
              </a:rPr>
              <a:t>www.trungtamtinhoc.edu.vn</a:t>
            </a:r>
          </a:p>
        </p:txBody>
      </p:sp>
      <p:sp>
        <p:nvSpPr>
          <p:cNvPr id="4098" name="Rectangle 2"/>
          <p:cNvSpPr>
            <a:spLocks noGrp="1" noChangeArrowheads="1"/>
          </p:cNvSpPr>
          <p:nvPr>
            <p:ph type="ctrTitle"/>
          </p:nvPr>
        </p:nvSpPr>
        <p:spPr>
          <a:xfrm>
            <a:off x="406400" y="4419600"/>
            <a:ext cx="8534400" cy="1143000"/>
          </a:xfrm>
        </p:spPr>
        <p:txBody>
          <a:bodyPr/>
          <a:lstStyle>
            <a:lvl1pPr algn="l">
              <a:defRPr sz="4300">
                <a:solidFill>
                  <a:schemeClr val="bg1"/>
                </a:solidFill>
              </a:defRPr>
            </a:lvl1pPr>
          </a:lstStyle>
          <a:p>
            <a:r>
              <a:rPr lang="en-US"/>
              <a:t>Click to edit Master title style</a:t>
            </a:r>
          </a:p>
        </p:txBody>
      </p:sp>
      <p:sp>
        <p:nvSpPr>
          <p:cNvPr id="4099" name="Rectangle 3"/>
          <p:cNvSpPr>
            <a:spLocks noGrp="1" noChangeArrowheads="1"/>
          </p:cNvSpPr>
          <p:nvPr>
            <p:ph type="subTitle" idx="1"/>
          </p:nvPr>
        </p:nvSpPr>
        <p:spPr>
          <a:xfrm>
            <a:off x="406400" y="5715000"/>
            <a:ext cx="8534400" cy="381000"/>
          </a:xfrm>
        </p:spPr>
        <p:txBody>
          <a:bodyPr/>
          <a:lstStyle>
            <a:lvl1pPr marL="0" indent="0">
              <a:buFont typeface="Wingdings" pitchFamily="2" charset="2"/>
              <a:buNone/>
              <a:defRPr sz="1800" b="1" i="1">
                <a:solidFill>
                  <a:schemeClr val="bg1"/>
                </a:solidFill>
              </a:defRPr>
            </a:lvl1pPr>
          </a:lstStyle>
          <a:p>
            <a:r>
              <a:rPr lang="en-US"/>
              <a:t>Click to edit Master subtitle style</a:t>
            </a:r>
          </a:p>
        </p:txBody>
      </p:sp>
      <p:sp>
        <p:nvSpPr>
          <p:cNvPr id="125" name="Rectangle 4">
            <a:extLst>
              <a:ext uri="{FF2B5EF4-FFF2-40B4-BE49-F238E27FC236}">
                <a16:creationId xmlns:a16="http://schemas.microsoft.com/office/drawing/2014/main" xmlns="" id="{46D12BEC-609B-40AC-A7A6-4822A2EDF4CF}"/>
              </a:ext>
            </a:extLst>
          </p:cNvPr>
          <p:cNvSpPr>
            <a:spLocks noGrp="1" noChangeArrowheads="1"/>
          </p:cNvSpPr>
          <p:nvPr>
            <p:ph type="dt" sz="half" idx="10"/>
          </p:nvPr>
        </p:nvSpPr>
        <p:spPr>
          <a:xfrm>
            <a:off x="406400" y="6477001"/>
            <a:ext cx="2844800" cy="168275"/>
          </a:xfrm>
        </p:spPr>
        <p:txBody>
          <a:bodyPr/>
          <a:lstStyle>
            <a:lvl1pPr eaLnBrk="0" hangingPunct="0">
              <a:defRPr>
                <a:latin typeface=".VnTime" pitchFamily="34" charset="0"/>
              </a:defRPr>
            </a:lvl1pPr>
          </a:lstStyle>
          <a:p>
            <a:pPr>
              <a:defRPr/>
            </a:pPr>
            <a:endParaRPr lang="en-US"/>
          </a:p>
        </p:txBody>
      </p:sp>
      <p:sp>
        <p:nvSpPr>
          <p:cNvPr id="126" name="Rectangle 5">
            <a:extLst>
              <a:ext uri="{FF2B5EF4-FFF2-40B4-BE49-F238E27FC236}">
                <a16:creationId xmlns:a16="http://schemas.microsoft.com/office/drawing/2014/main" xmlns="" id="{2A229FD5-2064-4CBE-A00E-EE4DCA53F6E6}"/>
              </a:ext>
            </a:extLst>
          </p:cNvPr>
          <p:cNvSpPr>
            <a:spLocks noGrp="1" noChangeArrowheads="1"/>
          </p:cNvSpPr>
          <p:nvPr>
            <p:ph type="ftr" sz="quarter" idx="11"/>
          </p:nvPr>
        </p:nvSpPr>
        <p:spPr>
          <a:xfrm>
            <a:off x="8940800" y="6477001"/>
            <a:ext cx="3048000" cy="168275"/>
          </a:xfrm>
        </p:spPr>
        <p:txBody>
          <a:bodyPr/>
          <a:lstStyle>
            <a:lvl1pPr algn="r" eaLnBrk="0" hangingPunct="0">
              <a:defRPr>
                <a:latin typeface=".VnTime" pitchFamily="34" charset="0"/>
              </a:defRPr>
            </a:lvl1pPr>
          </a:lstStyle>
          <a:p>
            <a:pPr>
              <a:defRPr/>
            </a:pPr>
            <a:endParaRPr lang="en-US"/>
          </a:p>
        </p:txBody>
      </p:sp>
      <p:sp>
        <p:nvSpPr>
          <p:cNvPr id="127" name="Rectangle 6">
            <a:extLst>
              <a:ext uri="{FF2B5EF4-FFF2-40B4-BE49-F238E27FC236}">
                <a16:creationId xmlns:a16="http://schemas.microsoft.com/office/drawing/2014/main" xmlns="" id="{FF96825C-A23D-4C11-848C-5983F877B4FE}"/>
              </a:ext>
            </a:extLst>
          </p:cNvPr>
          <p:cNvSpPr>
            <a:spLocks noGrp="1" noChangeArrowheads="1"/>
          </p:cNvSpPr>
          <p:nvPr>
            <p:ph type="sldNum" sz="quarter" idx="12"/>
          </p:nvPr>
        </p:nvSpPr>
        <p:spPr>
          <a:xfrm>
            <a:off x="4876800" y="6477001"/>
            <a:ext cx="2844800" cy="168275"/>
          </a:xfrm>
        </p:spPr>
        <p:txBody>
          <a:bodyPr/>
          <a:lstStyle>
            <a:lvl1pPr algn="ctr" eaLnBrk="0" hangingPunct="0">
              <a:defRPr>
                <a:latin typeface=".VnTime" panose="020B7200000000000000" pitchFamily="34" charset="0"/>
              </a:defRPr>
            </a:lvl1pPr>
          </a:lstStyle>
          <a:p>
            <a:pPr>
              <a:defRPr/>
            </a:pPr>
            <a:fld id="{05693582-F8FB-4043-92DF-7FC20EC44B84}" type="slidenum">
              <a:rPr lang="en-US" altLang="en-US"/>
              <a:pPr>
                <a:defRPr/>
              </a:pPr>
              <a:t>‹#›</a:t>
            </a:fld>
            <a:endParaRPr lang="en-US" altLang="en-US"/>
          </a:p>
        </p:txBody>
      </p:sp>
    </p:spTree>
    <p:extLst>
      <p:ext uri="{BB962C8B-B14F-4D97-AF65-F5344CB8AC3E}">
        <p14:creationId xmlns:p14="http://schemas.microsoft.com/office/powerpoint/2010/main" val="331761604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2000"/>
                                        <p:tgtEl>
                                          <p:spTgt spid="4"/>
                                        </p:tgtEl>
                                      </p:cBhvr>
                                    </p:animEffect>
                                  </p:childTnLst>
                                </p:cTn>
                              </p:par>
                              <p:par>
                                <p:cTn id="8" presetID="10" presetClass="entr" presetSubtype="0" fill="hold" nodeType="withEffect">
                                  <p:stCondLst>
                                    <p:cond delay="0"/>
                                  </p:stCondLst>
                                  <p:childTnLst>
                                    <p:set>
                                      <p:cBhvr>
                                        <p:cTn id="9" dur="1" fill="hold">
                                          <p:stCondLst>
                                            <p:cond delay="0"/>
                                          </p:stCondLst>
                                        </p:cTn>
                                        <p:tgtEl>
                                          <p:spTgt spid="114"/>
                                        </p:tgtEl>
                                        <p:attrNameLst>
                                          <p:attrName>style.visibility</p:attrName>
                                        </p:attrNameLst>
                                      </p:cBhvr>
                                      <p:to>
                                        <p:strVal val="visible"/>
                                      </p:to>
                                    </p:set>
                                    <p:animEffect transition="in" filter="fade">
                                      <p:cBhvr>
                                        <p:cTn id="10" dur="2000"/>
                                        <p:tgtEl>
                                          <p:spTgt spid="114"/>
                                        </p:tgtEl>
                                      </p:cBhvr>
                                    </p:animEffect>
                                  </p:childTnLst>
                                </p:cTn>
                              </p:par>
                            </p:childTnLst>
                          </p:cTn>
                        </p:par>
                        <p:par>
                          <p:cTn id="11" fill="hold">
                            <p:stCondLst>
                              <p:cond delay="2000"/>
                            </p:stCondLst>
                            <p:childTnLst>
                              <p:par>
                                <p:cTn id="12" presetID="10" presetClass="entr" presetSubtype="0" fill="hold" nodeType="afterEffect">
                                  <p:stCondLst>
                                    <p:cond delay="0"/>
                                  </p:stCondLst>
                                  <p:childTnLst>
                                    <p:set>
                                      <p:cBhvr>
                                        <p:cTn id="13" dur="1" fill="hold">
                                          <p:stCondLst>
                                            <p:cond delay="0"/>
                                          </p:stCondLst>
                                        </p:cTn>
                                        <p:tgtEl>
                                          <p:spTgt spid="119"/>
                                        </p:tgtEl>
                                        <p:attrNameLst>
                                          <p:attrName>style.visibility</p:attrName>
                                        </p:attrNameLst>
                                      </p:cBhvr>
                                      <p:to>
                                        <p:strVal val="visible"/>
                                      </p:to>
                                    </p:set>
                                    <p:animEffect transition="in" filter="fade">
                                      <p:cBhvr>
                                        <p:cTn id="14" dur="1000"/>
                                        <p:tgtEl>
                                          <p:spTgt spid="119"/>
                                        </p:tgtEl>
                                      </p:cBhvr>
                                    </p:animEffect>
                                  </p:childTnLst>
                                </p:cTn>
                              </p:par>
                            </p:childTnLst>
                          </p:cTn>
                        </p:par>
                        <p:par>
                          <p:cTn id="15" fill="hold">
                            <p:stCondLst>
                              <p:cond delay="3000"/>
                            </p:stCondLst>
                            <p:childTnLst>
                              <p:par>
                                <p:cTn id="16" presetID="22" presetClass="entr" presetSubtype="4" fill="hold" nodeType="afterEffect">
                                  <p:stCondLst>
                                    <p:cond delay="0"/>
                                  </p:stCondLst>
                                  <p:childTnLst>
                                    <p:set>
                                      <p:cBhvr>
                                        <p:cTn id="17" dur="1" fill="hold">
                                          <p:stCondLst>
                                            <p:cond delay="0"/>
                                          </p:stCondLst>
                                        </p:cTn>
                                        <p:tgtEl>
                                          <p:spTgt spid="121"/>
                                        </p:tgtEl>
                                        <p:attrNameLst>
                                          <p:attrName>style.visibility</p:attrName>
                                        </p:attrNameLst>
                                      </p:cBhvr>
                                      <p:to>
                                        <p:strVal val="visible"/>
                                      </p:to>
                                    </p:set>
                                    <p:animEffect transition="in" filter="wipe(down)">
                                      <p:cBhvr>
                                        <p:cTn id="18" dur="500"/>
                                        <p:tgtEl>
                                          <p:spTgt spid="121"/>
                                        </p:tgtEl>
                                      </p:cBhvr>
                                    </p:animEffect>
                                  </p:childTnLst>
                                </p:cTn>
                              </p:par>
                            </p:childTnLst>
                          </p:cTn>
                        </p:par>
                        <p:par>
                          <p:cTn id="19" fill="hold">
                            <p:stCondLst>
                              <p:cond delay="3500"/>
                            </p:stCondLst>
                            <p:childTnLst>
                              <p:par>
                                <p:cTn id="20" presetID="22" presetClass="entr" presetSubtype="4" fill="hold" nodeType="afterEffect">
                                  <p:stCondLst>
                                    <p:cond delay="0"/>
                                  </p:stCondLst>
                                  <p:childTnLst>
                                    <p:set>
                                      <p:cBhvr>
                                        <p:cTn id="21" dur="1" fill="hold">
                                          <p:stCondLst>
                                            <p:cond delay="0"/>
                                          </p:stCondLst>
                                        </p:cTn>
                                        <p:tgtEl>
                                          <p:spTgt spid="120"/>
                                        </p:tgtEl>
                                        <p:attrNameLst>
                                          <p:attrName>style.visibility</p:attrName>
                                        </p:attrNameLst>
                                      </p:cBhvr>
                                      <p:to>
                                        <p:strVal val="visible"/>
                                      </p:to>
                                    </p:set>
                                    <p:animEffect transition="in" filter="wipe(down)">
                                      <p:cBhvr>
                                        <p:cTn id="22" dur="500"/>
                                        <p:tgtEl>
                                          <p:spTgt spid="120"/>
                                        </p:tgtEl>
                                      </p:cBhvr>
                                    </p:animEffect>
                                  </p:childTnLst>
                                </p:cTn>
                              </p:par>
                            </p:childTnLst>
                          </p:cTn>
                        </p:par>
                        <p:par>
                          <p:cTn id="23" fill="hold">
                            <p:stCondLst>
                              <p:cond delay="4000"/>
                            </p:stCondLst>
                            <p:childTnLst>
                              <p:par>
                                <p:cTn id="24" presetID="35" presetClass="path" presetSubtype="0" accel="50000" decel="50000" fill="hold" nodeType="afterEffect">
                                  <p:stCondLst>
                                    <p:cond delay="0"/>
                                  </p:stCondLst>
                                  <p:childTnLst>
                                    <p:animMotion origin="layout" path="M -5.55556E-7 2.37743E-6 L -0.21076 0.04787 " pathEditMode="relative" rAng="0" ptsTypes="AA">
                                      <p:cBhvr>
                                        <p:cTn id="25" dur="2000" fill="hold"/>
                                        <p:tgtEl>
                                          <p:spTgt spid="116"/>
                                        </p:tgtEl>
                                        <p:attrNameLst>
                                          <p:attrName>ppt_x</p:attrName>
                                          <p:attrName>ppt_y</p:attrName>
                                        </p:attrNameLst>
                                      </p:cBhvr>
                                      <p:rCtr x="-10500" y="2400"/>
                                    </p:animMotion>
                                  </p:childTnLst>
                                </p:cTn>
                              </p:par>
                              <p:par>
                                <p:cTn id="26" presetID="10" presetClass="entr" presetSubtype="0" fill="hold" nodeType="withEffect">
                                  <p:stCondLst>
                                    <p:cond delay="0"/>
                                  </p:stCondLst>
                                  <p:childTnLst>
                                    <p:set>
                                      <p:cBhvr>
                                        <p:cTn id="27" dur="1" fill="hold">
                                          <p:stCondLst>
                                            <p:cond delay="0"/>
                                          </p:stCondLst>
                                        </p:cTn>
                                        <p:tgtEl>
                                          <p:spTgt spid="116"/>
                                        </p:tgtEl>
                                        <p:attrNameLst>
                                          <p:attrName>style.visibility</p:attrName>
                                        </p:attrNameLst>
                                      </p:cBhvr>
                                      <p:to>
                                        <p:strVal val="visible"/>
                                      </p:to>
                                    </p:set>
                                    <p:animEffect transition="in" filter="fade">
                                      <p:cBhvr>
                                        <p:cTn id="28" dur="1000"/>
                                        <p:tgtEl>
                                          <p:spTgt spid="116"/>
                                        </p:tgtEl>
                                      </p:cBhvr>
                                    </p:animEffect>
                                  </p:childTnLst>
                                </p:cTn>
                              </p:par>
                            </p:childTnLst>
                          </p:cTn>
                        </p:par>
                        <p:par>
                          <p:cTn id="29" fill="hold">
                            <p:stCondLst>
                              <p:cond delay="6000"/>
                            </p:stCondLst>
                            <p:childTnLst>
                              <p:par>
                                <p:cTn id="30" presetID="22" presetClass="entr" presetSubtype="4" fill="hold" nodeType="afterEffect">
                                  <p:stCondLst>
                                    <p:cond delay="0"/>
                                  </p:stCondLst>
                                  <p:childTnLst>
                                    <p:set>
                                      <p:cBhvr>
                                        <p:cTn id="31" dur="1" fill="hold">
                                          <p:stCondLst>
                                            <p:cond delay="0"/>
                                          </p:stCondLst>
                                        </p:cTn>
                                        <p:tgtEl>
                                          <p:spTgt spid="115"/>
                                        </p:tgtEl>
                                        <p:attrNameLst>
                                          <p:attrName>style.visibility</p:attrName>
                                        </p:attrNameLst>
                                      </p:cBhvr>
                                      <p:to>
                                        <p:strVal val="visible"/>
                                      </p:to>
                                    </p:set>
                                    <p:animEffect transition="in" filter="wipe(down)">
                                      <p:cBhvr>
                                        <p:cTn id="32" dur="500"/>
                                        <p:tgtEl>
                                          <p:spTgt spid="115"/>
                                        </p:tgtEl>
                                      </p:cBhvr>
                                    </p:animEffect>
                                  </p:childTnLst>
                                </p:cTn>
                              </p:par>
                            </p:childTnLst>
                          </p:cTn>
                        </p:par>
                        <p:par>
                          <p:cTn id="33" fill="hold">
                            <p:stCondLst>
                              <p:cond delay="6500"/>
                            </p:stCondLst>
                            <p:childTnLst>
                              <p:par>
                                <p:cTn id="34" presetID="22" presetClass="entr" presetSubtype="4" fill="hold" nodeType="afterEffect">
                                  <p:stCondLst>
                                    <p:cond delay="0"/>
                                  </p:stCondLst>
                                  <p:childTnLst>
                                    <p:set>
                                      <p:cBhvr>
                                        <p:cTn id="35" dur="1" fill="hold">
                                          <p:stCondLst>
                                            <p:cond delay="0"/>
                                          </p:stCondLst>
                                        </p:cTn>
                                        <p:tgtEl>
                                          <p:spTgt spid="117"/>
                                        </p:tgtEl>
                                        <p:attrNameLst>
                                          <p:attrName>style.visibility</p:attrName>
                                        </p:attrNameLst>
                                      </p:cBhvr>
                                      <p:to>
                                        <p:strVal val="visible"/>
                                      </p:to>
                                    </p:set>
                                    <p:animEffect transition="in" filter="wipe(down)">
                                      <p:cBhvr>
                                        <p:cTn id="36" dur="1000"/>
                                        <p:tgtEl>
                                          <p:spTgt spid="117"/>
                                        </p:tgtEl>
                                      </p:cBhvr>
                                    </p:animEffect>
                                  </p:childTnLst>
                                </p:cTn>
                              </p:par>
                              <p:par>
                                <p:cTn id="37" presetID="10" presetClass="entr" presetSubtype="0" fill="hold" nodeType="withEffect">
                                  <p:stCondLst>
                                    <p:cond delay="800"/>
                                  </p:stCondLst>
                                  <p:childTnLst>
                                    <p:set>
                                      <p:cBhvr>
                                        <p:cTn id="38" dur="1" fill="hold">
                                          <p:stCondLst>
                                            <p:cond delay="0"/>
                                          </p:stCondLst>
                                        </p:cTn>
                                        <p:tgtEl>
                                          <p:spTgt spid="5"/>
                                        </p:tgtEl>
                                        <p:attrNameLst>
                                          <p:attrName>style.visibility</p:attrName>
                                        </p:attrNameLst>
                                      </p:cBhvr>
                                      <p:to>
                                        <p:strVal val="visible"/>
                                      </p:to>
                                    </p:set>
                                    <p:animEffect transition="in" filter="fade">
                                      <p:cBhvr>
                                        <p:cTn id="39" dur="2000"/>
                                        <p:tgtEl>
                                          <p:spTgt spid="5"/>
                                        </p:tgtEl>
                                      </p:cBhvr>
                                    </p:animEffect>
                                  </p:childTnLst>
                                </p:cTn>
                              </p:par>
                            </p:childTnLst>
                          </p:cTn>
                        </p:par>
                        <p:par>
                          <p:cTn id="40" fill="hold">
                            <p:stCondLst>
                              <p:cond delay="9300"/>
                            </p:stCondLst>
                            <p:childTnLst>
                              <p:par>
                                <p:cTn id="41" presetID="0" presetClass="path" presetSubtype="0" accel="50000" decel="50000" fill="hold" nodeType="afterEffect">
                                  <p:stCondLst>
                                    <p:cond delay="0"/>
                                  </p:stCondLst>
                                  <p:childTnLst>
                                    <p:animMotion origin="layout" path="M -2.22222E-6 -4.81481E-6 C -0.08906 0.01505 -0.38802 0.03033 -0.53472 0.09075 C -0.68142 0.15116 -0.81198 0.322 -0.88055 0.36297 C -0.94913 0.40394 -0.93229 0.34237 -0.94583 0.33704 " pathEditMode="relative" rAng="0" ptsTypes="aaaa">
                                      <p:cBhvr>
                                        <p:cTn id="42" dur="2000" fill="hold"/>
                                        <p:tgtEl>
                                          <p:spTgt spid="122"/>
                                        </p:tgtEl>
                                        <p:attrNameLst>
                                          <p:attrName>ppt_x</p:attrName>
                                          <p:attrName>ppt_y</p:attrName>
                                        </p:attrNameLst>
                                      </p:cBhvr>
                                      <p:rCtr x="-47500" y="20200"/>
                                    </p:animMotion>
                                  </p:childTnLst>
                                </p:cTn>
                              </p:par>
                              <p:par>
                                <p:cTn id="43" presetID="0" presetClass="path" presetSubtype="0" accel="50000" decel="50000" fill="hold" nodeType="withEffect">
                                  <p:stCondLst>
                                    <p:cond delay="500"/>
                                  </p:stCondLst>
                                  <p:childTnLst>
                                    <p:animMotion origin="layout" path="M 0 0.04629 C -0.07778 0.05393 -0.34948 0.0956 -0.46667 0.09166 C -0.58385 0.08773 -0.63611 -0.0007 -0.70278 0.02314 C -0.76944 0.04699 -0.83247 0.19027 -0.86667 0.23426 " pathEditMode="relative" rAng="0" ptsTypes="aaaa">
                                      <p:cBhvr>
                                        <p:cTn id="44" dur="2000" fill="hold"/>
                                        <p:tgtEl>
                                          <p:spTgt spid="123"/>
                                        </p:tgtEl>
                                        <p:attrNameLst>
                                          <p:attrName>ppt_x</p:attrName>
                                          <p:attrName>ppt_y</p:attrName>
                                        </p:attrNameLst>
                                      </p:cBhvr>
                                      <p:rCtr x="-43300" y="7000"/>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Lst>
  </p:timing>
</p:sldLayout>
</file>

<file path=ppt/slideLayouts/slideLayout60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xmlns="" id="{5EAA6DA0-55EB-43ED-8C64-040A31EE55EF}"/>
              </a:ext>
            </a:extLst>
          </p:cNvPr>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5" name="Footer Placeholder 4">
            <a:extLst>
              <a:ext uri="{FF2B5EF4-FFF2-40B4-BE49-F238E27FC236}">
                <a16:creationId xmlns:a16="http://schemas.microsoft.com/office/drawing/2014/main" xmlns="" id="{FD3457B1-28DA-418D-9AAD-842230F63C6F}"/>
              </a:ext>
            </a:extLst>
          </p:cNvPr>
          <p:cNvSpPr>
            <a:spLocks noGrp="1"/>
          </p:cNvSpPr>
          <p:nvPr>
            <p:ph type="ftr" sz="quarter" idx="11"/>
          </p:nvPr>
        </p:nvSpPr>
        <p:spPr/>
        <p:txBody>
          <a:bodyPr/>
          <a:lstStyle>
            <a:lvl1pPr eaLnBrk="0" hangingPunct="0">
              <a:defRPr>
                <a:latin typeface=".VnTime" pitchFamily="34" charset="0"/>
              </a:defRPr>
            </a:lvl1pPr>
          </a:lstStyle>
          <a:p>
            <a:pPr>
              <a:defRPr/>
            </a:pPr>
            <a:endParaRPr lang="en-US"/>
          </a:p>
        </p:txBody>
      </p:sp>
      <p:sp>
        <p:nvSpPr>
          <p:cNvPr id="6" name="Slide Number Placeholder 5">
            <a:extLst>
              <a:ext uri="{FF2B5EF4-FFF2-40B4-BE49-F238E27FC236}">
                <a16:creationId xmlns:a16="http://schemas.microsoft.com/office/drawing/2014/main" xmlns="" id="{1BC67072-9E32-417C-94C6-3DD967308026}"/>
              </a:ext>
            </a:extLst>
          </p:cNvPr>
          <p:cNvSpPr>
            <a:spLocks noGrp="1"/>
          </p:cNvSpPr>
          <p:nvPr>
            <p:ph type="sldNum" sz="quarter" idx="12"/>
          </p:nvPr>
        </p:nvSpPr>
        <p:spPr/>
        <p:txBody>
          <a:bodyPr/>
          <a:lstStyle>
            <a:lvl1pPr eaLnBrk="0" hangingPunct="0">
              <a:defRPr>
                <a:latin typeface=".VnTime" panose="020B7200000000000000" pitchFamily="34" charset="0"/>
              </a:defRPr>
            </a:lvl1pPr>
          </a:lstStyle>
          <a:p>
            <a:pPr>
              <a:defRPr/>
            </a:pPr>
            <a:fld id="{7C0516A2-403D-4E48-A876-E7D3C16E087D}" type="slidenum">
              <a:rPr lang="en-US" altLang="en-US"/>
              <a:pPr>
                <a:defRPr/>
              </a:pPr>
              <a:t>‹#›</a:t>
            </a:fld>
            <a:endParaRPr lang="en-US" altLang="en-US"/>
          </a:p>
        </p:txBody>
      </p:sp>
    </p:spTree>
    <p:extLst>
      <p:ext uri="{BB962C8B-B14F-4D97-AF65-F5344CB8AC3E}">
        <p14:creationId xmlns:p14="http://schemas.microsoft.com/office/powerpoint/2010/main" val="2761438925"/>
      </p:ext>
    </p:extLst>
  </p:cSld>
  <p:clrMapOvr>
    <a:masterClrMapping/>
  </p:clrMapOvr>
</p:sldLayout>
</file>

<file path=ppt/slideLayouts/slideLayout60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6901"/>
            <a:ext cx="103632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963084" y="2906713"/>
            <a:ext cx="103632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Date Placeholder 3">
            <a:extLst>
              <a:ext uri="{FF2B5EF4-FFF2-40B4-BE49-F238E27FC236}">
                <a16:creationId xmlns:a16="http://schemas.microsoft.com/office/drawing/2014/main" xmlns="" id="{67650089-3CFE-46FA-AD9D-194774D812F1}"/>
              </a:ext>
            </a:extLst>
          </p:cNvPr>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5" name="Footer Placeholder 4">
            <a:extLst>
              <a:ext uri="{FF2B5EF4-FFF2-40B4-BE49-F238E27FC236}">
                <a16:creationId xmlns:a16="http://schemas.microsoft.com/office/drawing/2014/main" xmlns="" id="{62C224AA-6C87-4962-99A0-010B241A0BA9}"/>
              </a:ext>
            </a:extLst>
          </p:cNvPr>
          <p:cNvSpPr>
            <a:spLocks noGrp="1"/>
          </p:cNvSpPr>
          <p:nvPr>
            <p:ph type="ftr" sz="quarter" idx="11"/>
          </p:nvPr>
        </p:nvSpPr>
        <p:spPr/>
        <p:txBody>
          <a:bodyPr/>
          <a:lstStyle>
            <a:lvl1pPr eaLnBrk="0" hangingPunct="0">
              <a:defRPr>
                <a:latin typeface=".VnTime" pitchFamily="34" charset="0"/>
              </a:defRPr>
            </a:lvl1pPr>
          </a:lstStyle>
          <a:p>
            <a:pPr>
              <a:defRPr/>
            </a:pPr>
            <a:endParaRPr lang="en-US"/>
          </a:p>
        </p:txBody>
      </p:sp>
      <p:sp>
        <p:nvSpPr>
          <p:cNvPr id="6" name="Slide Number Placeholder 5">
            <a:extLst>
              <a:ext uri="{FF2B5EF4-FFF2-40B4-BE49-F238E27FC236}">
                <a16:creationId xmlns:a16="http://schemas.microsoft.com/office/drawing/2014/main" xmlns="" id="{F90AD9EF-8E54-4570-A000-BA1CC2D75AE3}"/>
              </a:ext>
            </a:extLst>
          </p:cNvPr>
          <p:cNvSpPr>
            <a:spLocks noGrp="1"/>
          </p:cNvSpPr>
          <p:nvPr>
            <p:ph type="sldNum" sz="quarter" idx="12"/>
          </p:nvPr>
        </p:nvSpPr>
        <p:spPr/>
        <p:txBody>
          <a:bodyPr/>
          <a:lstStyle>
            <a:lvl1pPr eaLnBrk="0" hangingPunct="0">
              <a:defRPr>
                <a:latin typeface=".VnTime" panose="020B7200000000000000" pitchFamily="34" charset="0"/>
              </a:defRPr>
            </a:lvl1pPr>
          </a:lstStyle>
          <a:p>
            <a:pPr>
              <a:defRPr/>
            </a:pPr>
            <a:fld id="{66B3618B-8647-431F-A991-858C8EC08484}" type="slidenum">
              <a:rPr lang="en-US" altLang="en-US"/>
              <a:pPr>
                <a:defRPr/>
              </a:pPr>
              <a:t>‹#›</a:t>
            </a:fld>
            <a:endParaRPr lang="en-US" altLang="en-US"/>
          </a:p>
        </p:txBody>
      </p:sp>
    </p:spTree>
    <p:extLst>
      <p:ext uri="{BB962C8B-B14F-4D97-AF65-F5344CB8AC3E}">
        <p14:creationId xmlns:p14="http://schemas.microsoft.com/office/powerpoint/2010/main" val="3396378847"/>
      </p:ext>
    </p:extLst>
  </p:cSld>
  <p:clrMapOvr>
    <a:masterClrMapping/>
  </p:clrMapOvr>
</p:sldLayout>
</file>

<file path=ppt/slideLayouts/slideLayout60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609600" y="1295400"/>
            <a:ext cx="5384800" cy="50292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97600" y="1295400"/>
            <a:ext cx="5384800" cy="50292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a:extLst>
              <a:ext uri="{FF2B5EF4-FFF2-40B4-BE49-F238E27FC236}">
                <a16:creationId xmlns:a16="http://schemas.microsoft.com/office/drawing/2014/main" xmlns="" id="{304FF45E-3BE9-4AB8-9229-773A9D804880}"/>
              </a:ext>
            </a:extLst>
          </p:cNvPr>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6" name="Footer Placeholder 5">
            <a:extLst>
              <a:ext uri="{FF2B5EF4-FFF2-40B4-BE49-F238E27FC236}">
                <a16:creationId xmlns:a16="http://schemas.microsoft.com/office/drawing/2014/main" xmlns="" id="{E706D0A3-33CC-4CDB-9246-1AB7AA5CDDB1}"/>
              </a:ext>
            </a:extLst>
          </p:cNvPr>
          <p:cNvSpPr>
            <a:spLocks noGrp="1"/>
          </p:cNvSpPr>
          <p:nvPr>
            <p:ph type="ftr" sz="quarter" idx="11"/>
          </p:nvPr>
        </p:nvSpPr>
        <p:spPr/>
        <p:txBody>
          <a:bodyPr/>
          <a:lstStyle>
            <a:lvl1pPr eaLnBrk="0" hangingPunct="0">
              <a:defRPr>
                <a:latin typeface=".VnTime" pitchFamily="34" charset="0"/>
              </a:defRPr>
            </a:lvl1pPr>
          </a:lstStyle>
          <a:p>
            <a:pPr>
              <a:defRPr/>
            </a:pPr>
            <a:endParaRPr lang="en-US"/>
          </a:p>
        </p:txBody>
      </p:sp>
      <p:sp>
        <p:nvSpPr>
          <p:cNvPr id="7" name="Slide Number Placeholder 6">
            <a:extLst>
              <a:ext uri="{FF2B5EF4-FFF2-40B4-BE49-F238E27FC236}">
                <a16:creationId xmlns:a16="http://schemas.microsoft.com/office/drawing/2014/main" xmlns="" id="{D2412674-D6CF-4C0A-9453-8625A69C833A}"/>
              </a:ext>
            </a:extLst>
          </p:cNvPr>
          <p:cNvSpPr>
            <a:spLocks noGrp="1"/>
          </p:cNvSpPr>
          <p:nvPr>
            <p:ph type="sldNum" sz="quarter" idx="12"/>
          </p:nvPr>
        </p:nvSpPr>
        <p:spPr/>
        <p:txBody>
          <a:bodyPr/>
          <a:lstStyle>
            <a:lvl1pPr eaLnBrk="0" hangingPunct="0">
              <a:defRPr>
                <a:latin typeface=".VnTime" panose="020B7200000000000000" pitchFamily="34" charset="0"/>
              </a:defRPr>
            </a:lvl1pPr>
          </a:lstStyle>
          <a:p>
            <a:pPr>
              <a:defRPr/>
            </a:pPr>
            <a:fld id="{14383A66-52ED-493E-BA6C-B71F1E79F4FB}" type="slidenum">
              <a:rPr lang="en-US" altLang="en-US"/>
              <a:pPr>
                <a:defRPr/>
              </a:pPr>
              <a:t>‹#›</a:t>
            </a:fld>
            <a:endParaRPr lang="en-US" altLang="en-US"/>
          </a:p>
        </p:txBody>
      </p:sp>
    </p:spTree>
    <p:extLst>
      <p:ext uri="{BB962C8B-B14F-4D97-AF65-F5344CB8AC3E}">
        <p14:creationId xmlns:p14="http://schemas.microsoft.com/office/powerpoint/2010/main" val="3504468313"/>
      </p:ext>
    </p:extLst>
  </p:cSld>
  <p:clrMapOvr>
    <a:masterClrMapping/>
  </p:clrMapOvr>
</p:sldLayout>
</file>

<file path=ppt/slideLayouts/slideLayout60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8"/>
            <a:ext cx="109728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609600" y="1535113"/>
            <a:ext cx="5386917"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609600" y="2174875"/>
            <a:ext cx="5386917"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93368" y="1535113"/>
            <a:ext cx="5389033"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6193368" y="2174875"/>
            <a:ext cx="5389033"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a:extLst>
              <a:ext uri="{FF2B5EF4-FFF2-40B4-BE49-F238E27FC236}">
                <a16:creationId xmlns:a16="http://schemas.microsoft.com/office/drawing/2014/main" xmlns="" id="{6BDC13A7-5858-4136-BB9A-608B1ED9E5EA}"/>
              </a:ext>
            </a:extLst>
          </p:cNvPr>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8" name="Footer Placeholder 7">
            <a:extLst>
              <a:ext uri="{FF2B5EF4-FFF2-40B4-BE49-F238E27FC236}">
                <a16:creationId xmlns:a16="http://schemas.microsoft.com/office/drawing/2014/main" xmlns="" id="{DCA6111A-026F-4902-A09C-49E2E86028BB}"/>
              </a:ext>
            </a:extLst>
          </p:cNvPr>
          <p:cNvSpPr>
            <a:spLocks noGrp="1"/>
          </p:cNvSpPr>
          <p:nvPr>
            <p:ph type="ftr" sz="quarter" idx="11"/>
          </p:nvPr>
        </p:nvSpPr>
        <p:spPr/>
        <p:txBody>
          <a:bodyPr/>
          <a:lstStyle>
            <a:lvl1pPr eaLnBrk="0" hangingPunct="0">
              <a:defRPr>
                <a:latin typeface=".VnTime" pitchFamily="34" charset="0"/>
              </a:defRPr>
            </a:lvl1pPr>
          </a:lstStyle>
          <a:p>
            <a:pPr>
              <a:defRPr/>
            </a:pPr>
            <a:endParaRPr lang="en-US"/>
          </a:p>
        </p:txBody>
      </p:sp>
      <p:sp>
        <p:nvSpPr>
          <p:cNvPr id="9" name="Slide Number Placeholder 8">
            <a:extLst>
              <a:ext uri="{FF2B5EF4-FFF2-40B4-BE49-F238E27FC236}">
                <a16:creationId xmlns:a16="http://schemas.microsoft.com/office/drawing/2014/main" xmlns="" id="{14EB7FAC-86E2-4238-98BC-7AE538EE1F63}"/>
              </a:ext>
            </a:extLst>
          </p:cNvPr>
          <p:cNvSpPr>
            <a:spLocks noGrp="1"/>
          </p:cNvSpPr>
          <p:nvPr>
            <p:ph type="sldNum" sz="quarter" idx="12"/>
          </p:nvPr>
        </p:nvSpPr>
        <p:spPr/>
        <p:txBody>
          <a:bodyPr/>
          <a:lstStyle>
            <a:lvl1pPr eaLnBrk="0" hangingPunct="0">
              <a:defRPr>
                <a:latin typeface=".VnTime" panose="020B7200000000000000" pitchFamily="34" charset="0"/>
              </a:defRPr>
            </a:lvl1pPr>
          </a:lstStyle>
          <a:p>
            <a:pPr>
              <a:defRPr/>
            </a:pPr>
            <a:fld id="{BBBD0EFD-511F-4341-ABAF-03DF00F6C6F1}" type="slidenum">
              <a:rPr lang="en-US" altLang="en-US"/>
              <a:pPr>
                <a:defRPr/>
              </a:pPr>
              <a:t>‹#›</a:t>
            </a:fld>
            <a:endParaRPr lang="en-US" altLang="en-US"/>
          </a:p>
        </p:txBody>
      </p:sp>
    </p:spTree>
    <p:extLst>
      <p:ext uri="{BB962C8B-B14F-4D97-AF65-F5344CB8AC3E}">
        <p14:creationId xmlns:p14="http://schemas.microsoft.com/office/powerpoint/2010/main" val="3284129501"/>
      </p:ext>
    </p:extLst>
  </p:cSld>
  <p:clrMapOvr>
    <a:masterClrMapping/>
  </p:clrMapOvr>
</p:sldLayout>
</file>

<file path=ppt/slideLayouts/slideLayout60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a:extLst>
              <a:ext uri="{FF2B5EF4-FFF2-40B4-BE49-F238E27FC236}">
                <a16:creationId xmlns:a16="http://schemas.microsoft.com/office/drawing/2014/main" xmlns="" id="{EEDCD2F9-3A9D-4EC3-B6BC-22220D81AEA1}"/>
              </a:ext>
            </a:extLst>
          </p:cNvPr>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4" name="Footer Placeholder 3">
            <a:extLst>
              <a:ext uri="{FF2B5EF4-FFF2-40B4-BE49-F238E27FC236}">
                <a16:creationId xmlns:a16="http://schemas.microsoft.com/office/drawing/2014/main" xmlns="" id="{FE7ACB45-E5EC-4639-B240-4CD99A85097F}"/>
              </a:ext>
            </a:extLst>
          </p:cNvPr>
          <p:cNvSpPr>
            <a:spLocks noGrp="1"/>
          </p:cNvSpPr>
          <p:nvPr>
            <p:ph type="ftr" sz="quarter" idx="11"/>
          </p:nvPr>
        </p:nvSpPr>
        <p:spPr/>
        <p:txBody>
          <a:bodyPr/>
          <a:lstStyle>
            <a:lvl1pPr eaLnBrk="0" hangingPunct="0">
              <a:defRPr>
                <a:latin typeface=".VnTime" pitchFamily="34" charset="0"/>
              </a:defRPr>
            </a:lvl1pPr>
          </a:lstStyle>
          <a:p>
            <a:pPr>
              <a:defRPr/>
            </a:pPr>
            <a:endParaRPr lang="en-US"/>
          </a:p>
        </p:txBody>
      </p:sp>
      <p:sp>
        <p:nvSpPr>
          <p:cNvPr id="5" name="Slide Number Placeholder 4">
            <a:extLst>
              <a:ext uri="{FF2B5EF4-FFF2-40B4-BE49-F238E27FC236}">
                <a16:creationId xmlns:a16="http://schemas.microsoft.com/office/drawing/2014/main" xmlns="" id="{D8A93995-C0D3-49D7-9EBA-40A244540777}"/>
              </a:ext>
            </a:extLst>
          </p:cNvPr>
          <p:cNvSpPr>
            <a:spLocks noGrp="1"/>
          </p:cNvSpPr>
          <p:nvPr>
            <p:ph type="sldNum" sz="quarter" idx="12"/>
          </p:nvPr>
        </p:nvSpPr>
        <p:spPr/>
        <p:txBody>
          <a:bodyPr/>
          <a:lstStyle>
            <a:lvl1pPr eaLnBrk="0" hangingPunct="0">
              <a:defRPr>
                <a:latin typeface=".VnTime" panose="020B7200000000000000" pitchFamily="34" charset="0"/>
              </a:defRPr>
            </a:lvl1pPr>
          </a:lstStyle>
          <a:p>
            <a:pPr>
              <a:defRPr/>
            </a:pPr>
            <a:fld id="{FAEA1153-810D-4807-AFF2-4FFE719AA445}" type="slidenum">
              <a:rPr lang="en-US" altLang="en-US"/>
              <a:pPr>
                <a:defRPr/>
              </a:pPr>
              <a:t>‹#›</a:t>
            </a:fld>
            <a:endParaRPr lang="en-US" altLang="en-US"/>
          </a:p>
        </p:txBody>
      </p:sp>
    </p:spTree>
    <p:extLst>
      <p:ext uri="{BB962C8B-B14F-4D97-AF65-F5344CB8AC3E}">
        <p14:creationId xmlns:p14="http://schemas.microsoft.com/office/powerpoint/2010/main" val="612778782"/>
      </p:ext>
    </p:extLst>
  </p:cSld>
  <p:clrMapOvr>
    <a:masterClrMapping/>
  </p:clrMapOvr>
</p:sldLayout>
</file>

<file path=ppt/slideLayouts/slideLayout60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xmlns="" id="{2D5F6C1E-C9A7-4BCA-A25C-32D59E44B952}"/>
              </a:ext>
            </a:extLst>
          </p:cNvPr>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3" name="Footer Placeholder 2">
            <a:extLst>
              <a:ext uri="{FF2B5EF4-FFF2-40B4-BE49-F238E27FC236}">
                <a16:creationId xmlns:a16="http://schemas.microsoft.com/office/drawing/2014/main" xmlns="" id="{9FD3E1AC-6BA5-4AD1-A8AB-D81B23A115E5}"/>
              </a:ext>
            </a:extLst>
          </p:cNvPr>
          <p:cNvSpPr>
            <a:spLocks noGrp="1"/>
          </p:cNvSpPr>
          <p:nvPr>
            <p:ph type="ftr" sz="quarter" idx="11"/>
          </p:nvPr>
        </p:nvSpPr>
        <p:spPr/>
        <p:txBody>
          <a:bodyPr/>
          <a:lstStyle>
            <a:lvl1pPr eaLnBrk="0" hangingPunct="0">
              <a:defRPr>
                <a:latin typeface=".VnTime" pitchFamily="34" charset="0"/>
              </a:defRPr>
            </a:lvl1pPr>
          </a:lstStyle>
          <a:p>
            <a:pPr>
              <a:defRPr/>
            </a:pPr>
            <a:endParaRPr lang="en-US"/>
          </a:p>
        </p:txBody>
      </p:sp>
      <p:sp>
        <p:nvSpPr>
          <p:cNvPr id="4" name="Slide Number Placeholder 3">
            <a:extLst>
              <a:ext uri="{FF2B5EF4-FFF2-40B4-BE49-F238E27FC236}">
                <a16:creationId xmlns:a16="http://schemas.microsoft.com/office/drawing/2014/main" xmlns="" id="{23710B05-BB0C-400C-914A-EABF0F4C0E0A}"/>
              </a:ext>
            </a:extLst>
          </p:cNvPr>
          <p:cNvSpPr>
            <a:spLocks noGrp="1"/>
          </p:cNvSpPr>
          <p:nvPr>
            <p:ph type="sldNum" sz="quarter" idx="12"/>
          </p:nvPr>
        </p:nvSpPr>
        <p:spPr/>
        <p:txBody>
          <a:bodyPr/>
          <a:lstStyle>
            <a:lvl1pPr eaLnBrk="0" hangingPunct="0">
              <a:defRPr>
                <a:latin typeface=".VnTime" panose="020B7200000000000000" pitchFamily="34" charset="0"/>
              </a:defRPr>
            </a:lvl1pPr>
          </a:lstStyle>
          <a:p>
            <a:pPr>
              <a:defRPr/>
            </a:pPr>
            <a:fld id="{B65DEA91-F7AC-46A9-BDC1-096F129E6600}" type="slidenum">
              <a:rPr lang="en-US" altLang="en-US"/>
              <a:pPr>
                <a:defRPr/>
              </a:pPr>
              <a:t>‹#›</a:t>
            </a:fld>
            <a:endParaRPr lang="en-US" altLang="en-US"/>
          </a:p>
        </p:txBody>
      </p:sp>
    </p:spTree>
    <p:extLst>
      <p:ext uri="{BB962C8B-B14F-4D97-AF65-F5344CB8AC3E}">
        <p14:creationId xmlns:p14="http://schemas.microsoft.com/office/powerpoint/2010/main" val="1729340736"/>
      </p:ext>
    </p:extLst>
  </p:cSld>
  <p:clrMapOvr>
    <a:masterClrMapping/>
  </p:clrMapOvr>
</p:sldLayout>
</file>

<file path=ppt/slideLayouts/slideLayout60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1" y="273050"/>
            <a:ext cx="4011084"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4766733" y="273051"/>
            <a:ext cx="6815667"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09601" y="1435101"/>
            <a:ext cx="4011084"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a:extLst>
              <a:ext uri="{FF2B5EF4-FFF2-40B4-BE49-F238E27FC236}">
                <a16:creationId xmlns:a16="http://schemas.microsoft.com/office/drawing/2014/main" xmlns="" id="{F58DA753-B883-462C-AEB4-121ADBD20A45}"/>
              </a:ext>
            </a:extLst>
          </p:cNvPr>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6" name="Footer Placeholder 5">
            <a:extLst>
              <a:ext uri="{FF2B5EF4-FFF2-40B4-BE49-F238E27FC236}">
                <a16:creationId xmlns:a16="http://schemas.microsoft.com/office/drawing/2014/main" xmlns="" id="{47D21923-2A37-41D7-8C7C-20CE7AE12BFE}"/>
              </a:ext>
            </a:extLst>
          </p:cNvPr>
          <p:cNvSpPr>
            <a:spLocks noGrp="1"/>
          </p:cNvSpPr>
          <p:nvPr>
            <p:ph type="ftr" sz="quarter" idx="11"/>
          </p:nvPr>
        </p:nvSpPr>
        <p:spPr/>
        <p:txBody>
          <a:bodyPr/>
          <a:lstStyle>
            <a:lvl1pPr eaLnBrk="0" hangingPunct="0">
              <a:defRPr>
                <a:latin typeface=".VnTime" pitchFamily="34" charset="0"/>
              </a:defRPr>
            </a:lvl1pPr>
          </a:lstStyle>
          <a:p>
            <a:pPr>
              <a:defRPr/>
            </a:pPr>
            <a:endParaRPr lang="en-US"/>
          </a:p>
        </p:txBody>
      </p:sp>
      <p:sp>
        <p:nvSpPr>
          <p:cNvPr id="7" name="Slide Number Placeholder 6">
            <a:extLst>
              <a:ext uri="{FF2B5EF4-FFF2-40B4-BE49-F238E27FC236}">
                <a16:creationId xmlns:a16="http://schemas.microsoft.com/office/drawing/2014/main" xmlns="" id="{6A436808-7B85-475E-B125-B4262A540476}"/>
              </a:ext>
            </a:extLst>
          </p:cNvPr>
          <p:cNvSpPr>
            <a:spLocks noGrp="1"/>
          </p:cNvSpPr>
          <p:nvPr>
            <p:ph type="sldNum" sz="quarter" idx="12"/>
          </p:nvPr>
        </p:nvSpPr>
        <p:spPr/>
        <p:txBody>
          <a:bodyPr/>
          <a:lstStyle>
            <a:lvl1pPr eaLnBrk="0" hangingPunct="0">
              <a:defRPr>
                <a:latin typeface=".VnTime" panose="020B7200000000000000" pitchFamily="34" charset="0"/>
              </a:defRPr>
            </a:lvl1pPr>
          </a:lstStyle>
          <a:p>
            <a:pPr>
              <a:defRPr/>
            </a:pPr>
            <a:fld id="{6BD632AA-B132-4CDE-8302-9F25FA33821C}" type="slidenum">
              <a:rPr lang="en-US" altLang="en-US"/>
              <a:pPr>
                <a:defRPr/>
              </a:pPr>
              <a:t>‹#›</a:t>
            </a:fld>
            <a:endParaRPr lang="en-US" altLang="en-US"/>
          </a:p>
        </p:txBody>
      </p:sp>
    </p:spTree>
    <p:extLst>
      <p:ext uri="{BB962C8B-B14F-4D97-AF65-F5344CB8AC3E}">
        <p14:creationId xmlns:p14="http://schemas.microsoft.com/office/powerpoint/2010/main" val="74118984"/>
      </p:ext>
    </p:extLst>
  </p:cSld>
  <p:clrMapOvr>
    <a:masterClrMapping/>
  </p:clrMapOvr>
</p:sldLayout>
</file>

<file path=ppt/slideLayouts/slideLayout60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7" y="4800600"/>
            <a:ext cx="73152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2389717" y="612775"/>
            <a:ext cx="73152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noProof="0"/>
              <a:t>Click icon to add picture</a:t>
            </a:r>
          </a:p>
        </p:txBody>
      </p:sp>
      <p:sp>
        <p:nvSpPr>
          <p:cNvPr id="4" name="Text Placeholder 3"/>
          <p:cNvSpPr>
            <a:spLocks noGrp="1"/>
          </p:cNvSpPr>
          <p:nvPr>
            <p:ph type="body" sz="half" idx="2"/>
          </p:nvPr>
        </p:nvSpPr>
        <p:spPr>
          <a:xfrm>
            <a:off x="2389717" y="5367338"/>
            <a:ext cx="73152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a:extLst>
              <a:ext uri="{FF2B5EF4-FFF2-40B4-BE49-F238E27FC236}">
                <a16:creationId xmlns:a16="http://schemas.microsoft.com/office/drawing/2014/main" xmlns="" id="{9D3BDD2F-ECE3-48BE-BD1B-D7AE9B4F2857}"/>
              </a:ext>
            </a:extLst>
          </p:cNvPr>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6" name="Footer Placeholder 5">
            <a:extLst>
              <a:ext uri="{FF2B5EF4-FFF2-40B4-BE49-F238E27FC236}">
                <a16:creationId xmlns:a16="http://schemas.microsoft.com/office/drawing/2014/main" xmlns="" id="{2225DB8D-E405-42AF-B535-43B77A5BB8F4}"/>
              </a:ext>
            </a:extLst>
          </p:cNvPr>
          <p:cNvSpPr>
            <a:spLocks noGrp="1"/>
          </p:cNvSpPr>
          <p:nvPr>
            <p:ph type="ftr" sz="quarter" idx="11"/>
          </p:nvPr>
        </p:nvSpPr>
        <p:spPr/>
        <p:txBody>
          <a:bodyPr/>
          <a:lstStyle>
            <a:lvl1pPr eaLnBrk="0" hangingPunct="0">
              <a:defRPr>
                <a:latin typeface=".VnTime" pitchFamily="34" charset="0"/>
              </a:defRPr>
            </a:lvl1pPr>
          </a:lstStyle>
          <a:p>
            <a:pPr>
              <a:defRPr/>
            </a:pPr>
            <a:endParaRPr lang="en-US"/>
          </a:p>
        </p:txBody>
      </p:sp>
      <p:sp>
        <p:nvSpPr>
          <p:cNvPr id="7" name="Slide Number Placeholder 6">
            <a:extLst>
              <a:ext uri="{FF2B5EF4-FFF2-40B4-BE49-F238E27FC236}">
                <a16:creationId xmlns:a16="http://schemas.microsoft.com/office/drawing/2014/main" xmlns="" id="{B365A01A-06B9-4CD4-914D-530A23B1D174}"/>
              </a:ext>
            </a:extLst>
          </p:cNvPr>
          <p:cNvSpPr>
            <a:spLocks noGrp="1"/>
          </p:cNvSpPr>
          <p:nvPr>
            <p:ph type="sldNum" sz="quarter" idx="12"/>
          </p:nvPr>
        </p:nvSpPr>
        <p:spPr/>
        <p:txBody>
          <a:bodyPr/>
          <a:lstStyle>
            <a:lvl1pPr eaLnBrk="0" hangingPunct="0">
              <a:defRPr>
                <a:latin typeface=".VnTime" panose="020B7200000000000000" pitchFamily="34" charset="0"/>
              </a:defRPr>
            </a:lvl1pPr>
          </a:lstStyle>
          <a:p>
            <a:pPr>
              <a:defRPr/>
            </a:pPr>
            <a:fld id="{A311C2C5-11B1-4860-8C51-B229401CDC62}" type="slidenum">
              <a:rPr lang="en-US" altLang="en-US"/>
              <a:pPr>
                <a:defRPr/>
              </a:pPr>
              <a:t>‹#›</a:t>
            </a:fld>
            <a:endParaRPr lang="en-US" altLang="en-US"/>
          </a:p>
        </p:txBody>
      </p:sp>
    </p:spTree>
    <p:extLst>
      <p:ext uri="{BB962C8B-B14F-4D97-AF65-F5344CB8AC3E}">
        <p14:creationId xmlns:p14="http://schemas.microsoft.com/office/powerpoint/2010/main" val="1832519132"/>
      </p:ext>
    </p:extLst>
  </p:cSld>
  <p:clrMapOvr>
    <a:masterClrMapping/>
  </p:clrMapOvr>
</p:sldLayout>
</file>

<file path=ppt/slideLayouts/slideLayout61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xmlns="" id="{3A8910A6-FE78-48E2-A1CC-83DBD13BA9E1}"/>
              </a:ext>
            </a:extLst>
          </p:cNvPr>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5" name="Footer Placeholder 4">
            <a:extLst>
              <a:ext uri="{FF2B5EF4-FFF2-40B4-BE49-F238E27FC236}">
                <a16:creationId xmlns:a16="http://schemas.microsoft.com/office/drawing/2014/main" xmlns="" id="{CF8A8A33-FD59-4567-AF65-FF9D377B99DF}"/>
              </a:ext>
            </a:extLst>
          </p:cNvPr>
          <p:cNvSpPr>
            <a:spLocks noGrp="1"/>
          </p:cNvSpPr>
          <p:nvPr>
            <p:ph type="ftr" sz="quarter" idx="11"/>
          </p:nvPr>
        </p:nvSpPr>
        <p:spPr/>
        <p:txBody>
          <a:bodyPr/>
          <a:lstStyle>
            <a:lvl1pPr eaLnBrk="0" hangingPunct="0">
              <a:defRPr>
                <a:latin typeface=".VnTime" pitchFamily="34" charset="0"/>
              </a:defRPr>
            </a:lvl1pPr>
          </a:lstStyle>
          <a:p>
            <a:pPr>
              <a:defRPr/>
            </a:pPr>
            <a:endParaRPr lang="en-US"/>
          </a:p>
        </p:txBody>
      </p:sp>
      <p:sp>
        <p:nvSpPr>
          <p:cNvPr id="6" name="Slide Number Placeholder 5">
            <a:extLst>
              <a:ext uri="{FF2B5EF4-FFF2-40B4-BE49-F238E27FC236}">
                <a16:creationId xmlns:a16="http://schemas.microsoft.com/office/drawing/2014/main" xmlns="" id="{8F97AE59-FA19-4B71-B013-C9103463C22A}"/>
              </a:ext>
            </a:extLst>
          </p:cNvPr>
          <p:cNvSpPr>
            <a:spLocks noGrp="1"/>
          </p:cNvSpPr>
          <p:nvPr>
            <p:ph type="sldNum" sz="quarter" idx="12"/>
          </p:nvPr>
        </p:nvSpPr>
        <p:spPr/>
        <p:txBody>
          <a:bodyPr/>
          <a:lstStyle>
            <a:lvl1pPr eaLnBrk="0" hangingPunct="0">
              <a:defRPr>
                <a:latin typeface=".VnTime" panose="020B7200000000000000" pitchFamily="34" charset="0"/>
              </a:defRPr>
            </a:lvl1pPr>
          </a:lstStyle>
          <a:p>
            <a:pPr>
              <a:defRPr/>
            </a:pPr>
            <a:fld id="{0C03323D-C8C2-4AA1-885C-A7E54AC3947F}" type="slidenum">
              <a:rPr lang="en-US" altLang="en-US"/>
              <a:pPr>
                <a:defRPr/>
              </a:pPr>
              <a:t>‹#›</a:t>
            </a:fld>
            <a:endParaRPr lang="en-US" altLang="en-US"/>
          </a:p>
        </p:txBody>
      </p:sp>
    </p:spTree>
    <p:extLst>
      <p:ext uri="{BB962C8B-B14F-4D97-AF65-F5344CB8AC3E}">
        <p14:creationId xmlns:p14="http://schemas.microsoft.com/office/powerpoint/2010/main" val="3462830314"/>
      </p:ext>
    </p:extLst>
  </p:cSld>
  <p:clrMapOvr>
    <a:masterClrMapping/>
  </p:clrMapOvr>
</p:sldLayout>
</file>

<file path=ppt/slideLayouts/slideLayout61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839200" y="228600"/>
            <a:ext cx="274320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609600" y="228600"/>
            <a:ext cx="802640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xmlns="" id="{F053DE5C-FA41-44F7-A014-DD4FC11C2671}"/>
              </a:ext>
            </a:extLst>
          </p:cNvPr>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5" name="Footer Placeholder 4">
            <a:extLst>
              <a:ext uri="{FF2B5EF4-FFF2-40B4-BE49-F238E27FC236}">
                <a16:creationId xmlns:a16="http://schemas.microsoft.com/office/drawing/2014/main" xmlns="" id="{1639192D-90A1-4674-B502-33FDE794F5CC}"/>
              </a:ext>
            </a:extLst>
          </p:cNvPr>
          <p:cNvSpPr>
            <a:spLocks noGrp="1"/>
          </p:cNvSpPr>
          <p:nvPr>
            <p:ph type="ftr" sz="quarter" idx="11"/>
          </p:nvPr>
        </p:nvSpPr>
        <p:spPr/>
        <p:txBody>
          <a:bodyPr/>
          <a:lstStyle>
            <a:lvl1pPr eaLnBrk="0" hangingPunct="0">
              <a:defRPr>
                <a:latin typeface=".VnTime" pitchFamily="34" charset="0"/>
              </a:defRPr>
            </a:lvl1pPr>
          </a:lstStyle>
          <a:p>
            <a:pPr>
              <a:defRPr/>
            </a:pPr>
            <a:endParaRPr lang="en-US"/>
          </a:p>
        </p:txBody>
      </p:sp>
      <p:sp>
        <p:nvSpPr>
          <p:cNvPr id="6" name="Slide Number Placeholder 5">
            <a:extLst>
              <a:ext uri="{FF2B5EF4-FFF2-40B4-BE49-F238E27FC236}">
                <a16:creationId xmlns:a16="http://schemas.microsoft.com/office/drawing/2014/main" xmlns="" id="{B68DCBB8-4C04-44FA-9A89-F22C6C2F5DCB}"/>
              </a:ext>
            </a:extLst>
          </p:cNvPr>
          <p:cNvSpPr>
            <a:spLocks noGrp="1"/>
          </p:cNvSpPr>
          <p:nvPr>
            <p:ph type="sldNum" sz="quarter" idx="12"/>
          </p:nvPr>
        </p:nvSpPr>
        <p:spPr/>
        <p:txBody>
          <a:bodyPr/>
          <a:lstStyle>
            <a:lvl1pPr eaLnBrk="0" hangingPunct="0">
              <a:defRPr>
                <a:latin typeface=".VnTime" panose="020B7200000000000000" pitchFamily="34" charset="0"/>
              </a:defRPr>
            </a:lvl1pPr>
          </a:lstStyle>
          <a:p>
            <a:pPr>
              <a:defRPr/>
            </a:pPr>
            <a:fld id="{A8FAC737-B64C-4FBB-9D17-D99A137FA44E}" type="slidenum">
              <a:rPr lang="en-US" altLang="en-US"/>
              <a:pPr>
                <a:defRPr/>
              </a:pPr>
              <a:t>‹#›</a:t>
            </a:fld>
            <a:endParaRPr lang="en-US" altLang="en-US"/>
          </a:p>
        </p:txBody>
      </p:sp>
    </p:spTree>
    <p:extLst>
      <p:ext uri="{BB962C8B-B14F-4D97-AF65-F5344CB8AC3E}">
        <p14:creationId xmlns:p14="http://schemas.microsoft.com/office/powerpoint/2010/main" val="1717242222"/>
      </p:ext>
    </p:extLst>
  </p:cSld>
  <p:clrMapOvr>
    <a:masterClrMapping/>
  </p:clrMapOvr>
</p:sldLayout>
</file>

<file path=ppt/slideLayouts/slideLayout612.xml><?xml version="1.0" encoding="utf-8"?>
<p:sldLayout xmlns:a="http://schemas.openxmlformats.org/drawingml/2006/main" xmlns:r="http://schemas.openxmlformats.org/officeDocument/2006/relationships" xmlns:p="http://schemas.openxmlformats.org/presentationml/2006/main" type="tbl" preserve="1">
  <p:cSld name="Title and Table">
    <p:spTree>
      <p:nvGrpSpPr>
        <p:cNvPr id="1" name=""/>
        <p:cNvGrpSpPr/>
        <p:nvPr/>
      </p:nvGrpSpPr>
      <p:grpSpPr>
        <a:xfrm>
          <a:off x="0" y="0"/>
          <a:ext cx="0" cy="0"/>
          <a:chOff x="0" y="0"/>
          <a:chExt cx="0" cy="0"/>
        </a:xfrm>
      </p:grpSpPr>
      <p:sp>
        <p:nvSpPr>
          <p:cNvPr id="2" name="Title 1"/>
          <p:cNvSpPr>
            <a:spLocks noGrp="1"/>
          </p:cNvSpPr>
          <p:nvPr>
            <p:ph type="title"/>
          </p:nvPr>
        </p:nvSpPr>
        <p:spPr>
          <a:xfrm>
            <a:off x="609600" y="228601"/>
            <a:ext cx="10972800" cy="868363"/>
          </a:xfrm>
        </p:spPr>
        <p:txBody>
          <a:bodyPr/>
          <a:lstStyle/>
          <a:p>
            <a:r>
              <a:rPr lang="en-US"/>
              <a:t>Click to edit Master title style</a:t>
            </a:r>
          </a:p>
        </p:txBody>
      </p:sp>
      <p:sp>
        <p:nvSpPr>
          <p:cNvPr id="3" name="Table Placeholder 2"/>
          <p:cNvSpPr>
            <a:spLocks noGrp="1"/>
          </p:cNvSpPr>
          <p:nvPr>
            <p:ph type="tbl" idx="1"/>
          </p:nvPr>
        </p:nvSpPr>
        <p:spPr>
          <a:xfrm>
            <a:off x="609600" y="1295400"/>
            <a:ext cx="10972800" cy="5029200"/>
          </a:xfrm>
        </p:spPr>
        <p:txBody>
          <a:bodyPr/>
          <a:lstStyle/>
          <a:p>
            <a:pPr lvl="0"/>
            <a:r>
              <a:rPr lang="en-US" noProof="0"/>
              <a:t>Click icon to add table</a:t>
            </a:r>
          </a:p>
        </p:txBody>
      </p:sp>
      <p:sp>
        <p:nvSpPr>
          <p:cNvPr id="4" name="Date Placeholder 3">
            <a:extLst>
              <a:ext uri="{FF2B5EF4-FFF2-40B4-BE49-F238E27FC236}">
                <a16:creationId xmlns:a16="http://schemas.microsoft.com/office/drawing/2014/main" xmlns="" id="{EBABEFE6-2DF9-42A8-BE82-621AD6B7C7CA}"/>
              </a:ext>
            </a:extLst>
          </p:cNvPr>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5" name="Footer Placeholder 4">
            <a:extLst>
              <a:ext uri="{FF2B5EF4-FFF2-40B4-BE49-F238E27FC236}">
                <a16:creationId xmlns:a16="http://schemas.microsoft.com/office/drawing/2014/main" xmlns="" id="{6CE8C607-4EAC-4512-AA3A-DF35C9B2CF1D}"/>
              </a:ext>
            </a:extLst>
          </p:cNvPr>
          <p:cNvSpPr>
            <a:spLocks noGrp="1"/>
          </p:cNvSpPr>
          <p:nvPr>
            <p:ph type="ftr" sz="quarter" idx="11"/>
          </p:nvPr>
        </p:nvSpPr>
        <p:spPr/>
        <p:txBody>
          <a:bodyPr/>
          <a:lstStyle>
            <a:lvl1pPr eaLnBrk="0" hangingPunct="0">
              <a:defRPr>
                <a:latin typeface=".VnTime" pitchFamily="34" charset="0"/>
              </a:defRPr>
            </a:lvl1pPr>
          </a:lstStyle>
          <a:p>
            <a:pPr>
              <a:defRPr/>
            </a:pPr>
            <a:endParaRPr lang="en-US"/>
          </a:p>
        </p:txBody>
      </p:sp>
      <p:sp>
        <p:nvSpPr>
          <p:cNvPr id="6" name="Slide Number Placeholder 5">
            <a:extLst>
              <a:ext uri="{FF2B5EF4-FFF2-40B4-BE49-F238E27FC236}">
                <a16:creationId xmlns:a16="http://schemas.microsoft.com/office/drawing/2014/main" xmlns="" id="{B48C5A4E-A011-4493-B3D4-8FBD37F2827A}"/>
              </a:ext>
            </a:extLst>
          </p:cNvPr>
          <p:cNvSpPr>
            <a:spLocks noGrp="1"/>
          </p:cNvSpPr>
          <p:nvPr>
            <p:ph type="sldNum" sz="quarter" idx="12"/>
          </p:nvPr>
        </p:nvSpPr>
        <p:spPr/>
        <p:txBody>
          <a:bodyPr/>
          <a:lstStyle>
            <a:lvl1pPr eaLnBrk="0" hangingPunct="0">
              <a:defRPr>
                <a:latin typeface=".VnTime" panose="020B7200000000000000" pitchFamily="34" charset="0"/>
              </a:defRPr>
            </a:lvl1pPr>
          </a:lstStyle>
          <a:p>
            <a:pPr>
              <a:defRPr/>
            </a:pPr>
            <a:fld id="{980C24FE-443A-45CD-AA5A-9390495C2604}" type="slidenum">
              <a:rPr lang="en-US" altLang="en-US"/>
              <a:pPr>
                <a:defRPr/>
              </a:pPr>
              <a:t>‹#›</a:t>
            </a:fld>
            <a:endParaRPr lang="en-US" altLang="en-US"/>
          </a:p>
        </p:txBody>
      </p:sp>
    </p:spTree>
    <p:extLst>
      <p:ext uri="{BB962C8B-B14F-4D97-AF65-F5344CB8AC3E}">
        <p14:creationId xmlns:p14="http://schemas.microsoft.com/office/powerpoint/2010/main" val="3077332046"/>
      </p:ext>
    </p:extLst>
  </p:cSld>
  <p:clrMapOvr>
    <a:masterClrMapping/>
  </p:clrMapOvr>
</p:sldLayout>
</file>

<file path=ppt/slideLayouts/slideLayout613.xml><?xml version="1.0" encoding="utf-8"?>
<p:sldLayout xmlns:a="http://schemas.openxmlformats.org/drawingml/2006/main" xmlns:r="http://schemas.openxmlformats.org/officeDocument/2006/relationships" xmlns:p="http://schemas.openxmlformats.org/presentationml/2006/main" showMasterSp="0" type="title" preserve="1">
  <p:cSld name="Title Slide">
    <p:bg bwMode="gray">
      <p:bgPr>
        <a:solidFill>
          <a:schemeClr val="bg1"/>
        </a:solidFill>
        <a:effectLst/>
      </p:bgPr>
    </p:bg>
    <p:spTree>
      <p:nvGrpSpPr>
        <p:cNvPr id="1" name=""/>
        <p:cNvGrpSpPr/>
        <p:nvPr/>
      </p:nvGrpSpPr>
      <p:grpSpPr>
        <a:xfrm>
          <a:off x="0" y="0"/>
          <a:ext cx="0" cy="0"/>
          <a:chOff x="0" y="0"/>
          <a:chExt cx="0" cy="0"/>
        </a:xfrm>
      </p:grpSpPr>
      <p:sp>
        <p:nvSpPr>
          <p:cNvPr id="4" name="Rectangle 382" descr="02">
            <a:extLst>
              <a:ext uri="{FF2B5EF4-FFF2-40B4-BE49-F238E27FC236}">
                <a16:creationId xmlns:a16="http://schemas.microsoft.com/office/drawing/2014/main" xmlns="" id="{66B0CF28-BCE4-4CAD-A5CE-AD247475975C}"/>
              </a:ext>
            </a:extLst>
          </p:cNvPr>
          <p:cNvSpPr>
            <a:spLocks noChangeArrowheads="1"/>
          </p:cNvSpPr>
          <p:nvPr/>
        </p:nvSpPr>
        <p:spPr bwMode="gray">
          <a:xfrm>
            <a:off x="7751234" y="2043114"/>
            <a:ext cx="1947333" cy="1462087"/>
          </a:xfrm>
          <a:prstGeom prst="rect">
            <a:avLst/>
          </a:prstGeom>
          <a:blipFill dpi="0" rotWithShape="1">
            <a:blip r:embed="rId2"/>
            <a:srcRect/>
            <a:stretch>
              <a:fillRect/>
            </a:stretch>
          </a:blip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a:solidFill>
                <a:srgbClr val="000000"/>
              </a:solidFill>
              <a:latin typeface="Arial" panose="020B0604020202020204" pitchFamily="34" charset="0"/>
            </a:endParaRPr>
          </a:p>
        </p:txBody>
      </p:sp>
      <p:sp>
        <p:nvSpPr>
          <p:cNvPr id="5" name="Rectangle 427">
            <a:extLst>
              <a:ext uri="{FF2B5EF4-FFF2-40B4-BE49-F238E27FC236}">
                <a16:creationId xmlns:a16="http://schemas.microsoft.com/office/drawing/2014/main" xmlns="" id="{182BA3DB-571B-431D-A8C2-47B330736CA3}"/>
              </a:ext>
            </a:extLst>
          </p:cNvPr>
          <p:cNvSpPr>
            <a:spLocks noChangeArrowheads="1"/>
          </p:cNvSpPr>
          <p:nvPr userDrawn="1"/>
        </p:nvSpPr>
        <p:spPr bwMode="gray">
          <a:xfrm>
            <a:off x="9719734" y="2043114"/>
            <a:ext cx="1947333" cy="1462087"/>
          </a:xfrm>
          <a:prstGeom prst="rect">
            <a:avLst/>
          </a:prstGeom>
          <a:solidFill>
            <a:schemeClr val="tx2"/>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a:solidFill>
                <a:srgbClr val="000000"/>
              </a:solidFill>
              <a:latin typeface="Arial" panose="020B0604020202020204" pitchFamily="34" charset="0"/>
            </a:endParaRPr>
          </a:p>
        </p:txBody>
      </p:sp>
      <p:sp>
        <p:nvSpPr>
          <p:cNvPr id="6" name="Rectangle 332">
            <a:extLst>
              <a:ext uri="{FF2B5EF4-FFF2-40B4-BE49-F238E27FC236}">
                <a16:creationId xmlns:a16="http://schemas.microsoft.com/office/drawing/2014/main" xmlns="" id="{2AEF2435-2897-4875-8721-221A35F95E21}"/>
              </a:ext>
            </a:extLst>
          </p:cNvPr>
          <p:cNvSpPr>
            <a:spLocks noChangeArrowheads="1"/>
          </p:cNvSpPr>
          <p:nvPr/>
        </p:nvSpPr>
        <p:spPr bwMode="gray">
          <a:xfrm>
            <a:off x="5774267" y="2043114"/>
            <a:ext cx="1947333" cy="1462087"/>
          </a:xfrm>
          <a:prstGeom prst="rect">
            <a:avLst/>
          </a:prstGeom>
          <a:solidFill>
            <a:schemeClr val="accent1"/>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a:solidFill>
                <a:srgbClr val="000000"/>
              </a:solidFill>
              <a:latin typeface="Arial" panose="020B0604020202020204" pitchFamily="34" charset="0"/>
            </a:endParaRPr>
          </a:p>
        </p:txBody>
      </p:sp>
      <p:sp>
        <p:nvSpPr>
          <p:cNvPr id="7" name="Text Box 14">
            <a:extLst>
              <a:ext uri="{FF2B5EF4-FFF2-40B4-BE49-F238E27FC236}">
                <a16:creationId xmlns:a16="http://schemas.microsoft.com/office/drawing/2014/main" xmlns="" id="{0C5DD7CB-AE73-4756-82E1-3BDD1081E2B6}"/>
              </a:ext>
            </a:extLst>
          </p:cNvPr>
          <p:cNvSpPr txBox="1">
            <a:spLocks noChangeArrowheads="1"/>
          </p:cNvSpPr>
          <p:nvPr/>
        </p:nvSpPr>
        <p:spPr bwMode="gray">
          <a:xfrm>
            <a:off x="533400" y="2933701"/>
            <a:ext cx="3251200" cy="519113"/>
          </a:xfrm>
          <a:prstGeom prst="rect">
            <a:avLst/>
          </a:prstGeom>
          <a:noFill/>
          <a:ln>
            <a:noFill/>
          </a:ln>
        </p:spPr>
        <p:txBody>
          <a:bodyPr>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r>
              <a:rPr lang="en-US" altLang="en-US" sz="2800">
                <a:solidFill>
                  <a:srgbClr val="C889CD"/>
                </a:solidFill>
                <a:latin typeface="Impact" panose="020B0806030902050204" pitchFamily="34" charset="0"/>
              </a:rPr>
              <a:t>COMPANY NAME</a:t>
            </a:r>
          </a:p>
        </p:txBody>
      </p:sp>
      <p:grpSp>
        <p:nvGrpSpPr>
          <p:cNvPr id="8" name="Group 372">
            <a:extLst>
              <a:ext uri="{FF2B5EF4-FFF2-40B4-BE49-F238E27FC236}">
                <a16:creationId xmlns:a16="http://schemas.microsoft.com/office/drawing/2014/main" xmlns="" id="{9D03605D-7297-4BC0-B6A7-6B183DCF80E4}"/>
              </a:ext>
            </a:extLst>
          </p:cNvPr>
          <p:cNvGrpSpPr>
            <a:grpSpLocks/>
          </p:cNvGrpSpPr>
          <p:nvPr/>
        </p:nvGrpSpPr>
        <p:grpSpPr bwMode="auto">
          <a:xfrm>
            <a:off x="673101" y="3424238"/>
            <a:ext cx="11010900" cy="119062"/>
            <a:chOff x="288" y="1248"/>
            <a:chExt cx="5229" cy="96"/>
          </a:xfrm>
        </p:grpSpPr>
        <p:grpSp>
          <p:nvGrpSpPr>
            <p:cNvPr id="9" name="Group 368">
              <a:extLst>
                <a:ext uri="{FF2B5EF4-FFF2-40B4-BE49-F238E27FC236}">
                  <a16:creationId xmlns:a16="http://schemas.microsoft.com/office/drawing/2014/main" xmlns="" id="{CC44AE56-5197-40F7-B865-F85018FE5908}"/>
                </a:ext>
              </a:extLst>
            </p:cNvPr>
            <p:cNvGrpSpPr>
              <a:grpSpLocks/>
            </p:cNvGrpSpPr>
            <p:nvPr userDrawn="1"/>
          </p:nvGrpSpPr>
          <p:grpSpPr bwMode="auto">
            <a:xfrm>
              <a:off x="288" y="1248"/>
              <a:ext cx="5229" cy="96"/>
              <a:chOff x="192" y="498"/>
              <a:chExt cx="5376" cy="78"/>
            </a:xfrm>
          </p:grpSpPr>
          <p:sp>
            <p:nvSpPr>
              <p:cNvPr id="11" name="Rectangle 369">
                <a:extLst>
                  <a:ext uri="{FF2B5EF4-FFF2-40B4-BE49-F238E27FC236}">
                    <a16:creationId xmlns:a16="http://schemas.microsoft.com/office/drawing/2014/main" xmlns="" id="{63D3B395-D5EF-488D-BEBF-9A8D5818E191}"/>
                  </a:ext>
                </a:extLst>
              </p:cNvPr>
              <p:cNvSpPr>
                <a:spLocks noChangeArrowheads="1"/>
              </p:cNvSpPr>
              <p:nvPr userDrawn="1"/>
            </p:nvSpPr>
            <p:spPr bwMode="gray">
              <a:xfrm>
                <a:off x="192" y="498"/>
                <a:ext cx="1488" cy="78"/>
              </a:xfrm>
              <a:prstGeom prst="rect">
                <a:avLst/>
              </a:prstGeom>
              <a:solidFill>
                <a:schemeClr val="tx2"/>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a:solidFill>
                    <a:srgbClr val="000000"/>
                  </a:solidFill>
                  <a:latin typeface="Arial" panose="020B0604020202020204" pitchFamily="34" charset="0"/>
                </a:endParaRPr>
              </a:p>
            </p:txBody>
          </p:sp>
          <p:sp>
            <p:nvSpPr>
              <p:cNvPr id="12" name="Line 370">
                <a:extLst>
                  <a:ext uri="{FF2B5EF4-FFF2-40B4-BE49-F238E27FC236}">
                    <a16:creationId xmlns:a16="http://schemas.microsoft.com/office/drawing/2014/main" xmlns="" id="{807F2C92-A5E6-44F2-83B2-972B807F2B84}"/>
                  </a:ext>
                </a:extLst>
              </p:cNvPr>
              <p:cNvSpPr>
                <a:spLocks noChangeShapeType="1"/>
              </p:cNvSpPr>
              <p:nvPr userDrawn="1"/>
            </p:nvSpPr>
            <p:spPr bwMode="gray">
              <a:xfrm>
                <a:off x="192" y="576"/>
                <a:ext cx="5376" cy="0"/>
              </a:xfrm>
              <a:prstGeom prst="line">
                <a:avLst/>
              </a:prstGeom>
              <a:noFill/>
              <a:ln w="19050">
                <a:solidFill>
                  <a:schemeClr val="tx2"/>
                </a:solidFill>
                <a:round/>
                <a:headEnd/>
                <a:tailEnd/>
              </a:ln>
              <a:extLst>
                <a:ext uri="{909E8E84-426E-40DD-AFC4-6F175D3DCCD1}">
                  <a14:hiddenFill xmlns:a14="http://schemas.microsoft.com/office/drawing/2010/main">
                    <a:noFill/>
                  </a14:hiddenFill>
                </a:ext>
              </a:extLst>
            </p:spPr>
            <p:txBody>
              <a:bodyPr/>
              <a:lstStyle/>
              <a:p>
                <a:endParaRPr lang="en-US" sz="1800"/>
              </a:p>
            </p:txBody>
          </p:sp>
        </p:grpSp>
        <p:pic>
          <p:nvPicPr>
            <p:cNvPr id="10" name="Picture 371" descr="Untitled-4 copy">
              <a:extLst>
                <a:ext uri="{FF2B5EF4-FFF2-40B4-BE49-F238E27FC236}">
                  <a16:creationId xmlns:a16="http://schemas.microsoft.com/office/drawing/2014/main" xmlns="" id="{1C907C53-B8BB-443E-BA33-D8E3B2E61CC9}"/>
                </a:ext>
              </a:extLst>
            </p:cNvPr>
            <p:cNvPicPr>
              <a:picLocks noChangeAspect="1" noChangeArrowheads="1"/>
            </p:cNvPicPr>
            <p:nvPr userDrawn="1"/>
          </p:nvPicPr>
          <p:blipFill>
            <a:blip r:embed="rId3">
              <a:extLst>
                <a:ext uri="{28A0092B-C50C-407E-A947-70E740481C1C}">
                  <a14:useLocalDpi xmlns:a14="http://schemas.microsoft.com/office/drawing/2010/main" val="0"/>
                </a:ext>
              </a:extLst>
            </a:blip>
            <a:srcRect/>
            <a:stretch>
              <a:fillRect/>
            </a:stretch>
          </p:blipFill>
          <p:spPr bwMode="gray">
            <a:xfrm>
              <a:off x="346" y="1254"/>
              <a:ext cx="71" cy="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3" name="Rectangle 380">
            <a:extLst>
              <a:ext uri="{FF2B5EF4-FFF2-40B4-BE49-F238E27FC236}">
                <a16:creationId xmlns:a16="http://schemas.microsoft.com/office/drawing/2014/main" xmlns="" id="{2F15B98E-0817-4FFB-8571-02BCA00BC24A}"/>
              </a:ext>
            </a:extLst>
          </p:cNvPr>
          <p:cNvSpPr>
            <a:spLocks noChangeArrowheads="1"/>
          </p:cNvSpPr>
          <p:nvPr/>
        </p:nvSpPr>
        <p:spPr bwMode="gray">
          <a:xfrm>
            <a:off x="7751234" y="557214"/>
            <a:ext cx="1947333" cy="1462087"/>
          </a:xfrm>
          <a:prstGeom prst="rect">
            <a:avLst/>
          </a:prstGeom>
          <a:solidFill>
            <a:schemeClr val="accent2"/>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a:solidFill>
                <a:srgbClr val="000000"/>
              </a:solidFill>
              <a:latin typeface="Arial" panose="020B0604020202020204" pitchFamily="34" charset="0"/>
            </a:endParaRPr>
          </a:p>
        </p:txBody>
      </p:sp>
      <p:sp>
        <p:nvSpPr>
          <p:cNvPr id="14" name="Rectangle 381" descr="01">
            <a:extLst>
              <a:ext uri="{FF2B5EF4-FFF2-40B4-BE49-F238E27FC236}">
                <a16:creationId xmlns:a16="http://schemas.microsoft.com/office/drawing/2014/main" xmlns="" id="{14E6144A-BDF4-4A1D-A4FF-EF28C3BD4872}"/>
              </a:ext>
            </a:extLst>
          </p:cNvPr>
          <p:cNvSpPr>
            <a:spLocks noChangeArrowheads="1"/>
          </p:cNvSpPr>
          <p:nvPr/>
        </p:nvSpPr>
        <p:spPr bwMode="gray">
          <a:xfrm>
            <a:off x="3795184" y="2043114"/>
            <a:ext cx="1947333" cy="1462087"/>
          </a:xfrm>
          <a:prstGeom prst="rect">
            <a:avLst/>
          </a:prstGeom>
          <a:blipFill dpi="0" rotWithShape="1">
            <a:blip r:embed="rId4"/>
            <a:srcRect/>
            <a:stretch>
              <a:fillRect/>
            </a:stretch>
          </a:blip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a:solidFill>
                <a:srgbClr val="000000"/>
              </a:solidFill>
              <a:latin typeface="Arial" panose="020B0604020202020204" pitchFamily="34" charset="0"/>
            </a:endParaRPr>
          </a:p>
        </p:txBody>
      </p:sp>
      <p:sp>
        <p:nvSpPr>
          <p:cNvPr id="15" name="Rectangle 383" descr="03">
            <a:extLst>
              <a:ext uri="{FF2B5EF4-FFF2-40B4-BE49-F238E27FC236}">
                <a16:creationId xmlns:a16="http://schemas.microsoft.com/office/drawing/2014/main" xmlns="" id="{8E07F591-11C7-44E0-87FC-C5FED6F285DC}"/>
              </a:ext>
            </a:extLst>
          </p:cNvPr>
          <p:cNvSpPr>
            <a:spLocks noChangeArrowheads="1"/>
          </p:cNvSpPr>
          <p:nvPr/>
        </p:nvSpPr>
        <p:spPr bwMode="gray">
          <a:xfrm>
            <a:off x="5774267" y="547689"/>
            <a:ext cx="1938867" cy="1470025"/>
          </a:xfrm>
          <a:prstGeom prst="rect">
            <a:avLst/>
          </a:prstGeom>
          <a:blipFill dpi="0" rotWithShape="1">
            <a:blip r:embed="rId5"/>
            <a:srcRect/>
            <a:stretch>
              <a:fillRect/>
            </a:stretch>
          </a:blip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a:solidFill>
                <a:srgbClr val="000000"/>
              </a:solidFill>
              <a:latin typeface="Arial" panose="020B0604020202020204" pitchFamily="34" charset="0"/>
            </a:endParaRPr>
          </a:p>
        </p:txBody>
      </p:sp>
      <p:pic>
        <p:nvPicPr>
          <p:cNvPr id="16" name="Picture 424" descr="03">
            <a:extLst>
              <a:ext uri="{FF2B5EF4-FFF2-40B4-BE49-F238E27FC236}">
                <a16:creationId xmlns:a16="http://schemas.microsoft.com/office/drawing/2014/main" xmlns="" id="{D65D4559-C5C7-416A-8465-CBFA9C85C610}"/>
              </a:ext>
            </a:extLst>
          </p:cNvPr>
          <p:cNvPicPr>
            <a:picLocks noChangeAspect="1" noChangeArrowheads="1"/>
          </p:cNvPicPr>
          <p:nvPr userDrawn="1"/>
        </p:nvPicPr>
        <p:blipFill>
          <a:blip r:embed="rId6">
            <a:extLst>
              <a:ext uri="{28A0092B-C50C-407E-A947-70E740481C1C}">
                <a14:useLocalDpi xmlns:a14="http://schemas.microsoft.com/office/drawing/2010/main" val="0"/>
              </a:ext>
            </a:extLst>
          </a:blip>
          <a:srcRect/>
          <a:stretch>
            <a:fillRect/>
          </a:stretch>
        </p:blipFill>
        <p:spPr bwMode="auto">
          <a:xfrm>
            <a:off x="508000" y="3860800"/>
            <a:ext cx="5994400" cy="299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 name="TextBox 16">
            <a:extLst>
              <a:ext uri="{FF2B5EF4-FFF2-40B4-BE49-F238E27FC236}">
                <a16:creationId xmlns:a16="http://schemas.microsoft.com/office/drawing/2014/main" xmlns="" id="{C9B0B488-9889-4D23-ACD4-871E40934382}"/>
              </a:ext>
            </a:extLst>
          </p:cNvPr>
          <p:cNvSpPr txBox="1">
            <a:spLocks noChangeArrowheads="1"/>
          </p:cNvSpPr>
          <p:nvPr userDrawn="1"/>
        </p:nvSpPr>
        <p:spPr bwMode="auto">
          <a:xfrm>
            <a:off x="10500512" y="6627814"/>
            <a:ext cx="1691489" cy="230832"/>
          </a:xfrm>
          <a:prstGeom prst="rect">
            <a:avLst/>
          </a:prstGeom>
          <a:noFill/>
          <a:ln>
            <a:noFill/>
          </a:ln>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r" eaLnBrk="1" hangingPunct="1">
              <a:defRPr/>
            </a:pPr>
            <a:r>
              <a:rPr lang="en-US" altLang="en-US" sz="900">
                <a:solidFill>
                  <a:srgbClr val="000000"/>
                </a:solidFill>
                <a:latin typeface="Arial" panose="020B0604020202020204" pitchFamily="34" charset="0"/>
              </a:rPr>
              <a:t>http://dichvudanhvanban.com</a:t>
            </a:r>
          </a:p>
        </p:txBody>
      </p:sp>
      <p:sp>
        <p:nvSpPr>
          <p:cNvPr id="3074" name="Rectangle 2"/>
          <p:cNvSpPr>
            <a:spLocks noGrp="1" noChangeArrowheads="1"/>
          </p:cNvSpPr>
          <p:nvPr>
            <p:ph type="ctrTitle"/>
          </p:nvPr>
        </p:nvSpPr>
        <p:spPr bwMode="gray">
          <a:xfrm>
            <a:off x="1117600" y="3695700"/>
            <a:ext cx="10668000" cy="533400"/>
          </a:xfrm>
        </p:spPr>
        <p:txBody>
          <a:bodyPr/>
          <a:lstStyle>
            <a:lvl1pPr algn="r">
              <a:defRPr sz="4800" b="1">
                <a:solidFill>
                  <a:schemeClr val="tx1"/>
                </a:solidFill>
              </a:defRPr>
            </a:lvl1pPr>
          </a:lstStyle>
          <a:p>
            <a:r>
              <a:rPr lang="en-US"/>
              <a:t>Click to edit Master title style</a:t>
            </a:r>
          </a:p>
        </p:txBody>
      </p:sp>
      <p:sp>
        <p:nvSpPr>
          <p:cNvPr id="3075" name="Rectangle 3"/>
          <p:cNvSpPr>
            <a:spLocks noGrp="1" noChangeArrowheads="1"/>
          </p:cNvSpPr>
          <p:nvPr>
            <p:ph type="subTitle" idx="1"/>
          </p:nvPr>
        </p:nvSpPr>
        <p:spPr>
          <a:xfrm>
            <a:off x="1270000" y="4343400"/>
            <a:ext cx="10473267" cy="457200"/>
          </a:xfrm>
        </p:spPr>
        <p:txBody>
          <a:bodyPr/>
          <a:lstStyle>
            <a:lvl1pPr marL="0" indent="0" algn="r">
              <a:buFont typeface="Wingdings" pitchFamily="2" charset="2"/>
              <a:buNone/>
              <a:defRPr b="1">
                <a:solidFill>
                  <a:schemeClr val="accent1"/>
                </a:solidFill>
              </a:defRPr>
            </a:lvl1pPr>
          </a:lstStyle>
          <a:p>
            <a:r>
              <a:rPr lang="en-US"/>
              <a:t>Click to edit Master subtitle style</a:t>
            </a:r>
          </a:p>
        </p:txBody>
      </p:sp>
      <p:sp>
        <p:nvSpPr>
          <p:cNvPr id="18" name="Rectangle 5">
            <a:extLst>
              <a:ext uri="{FF2B5EF4-FFF2-40B4-BE49-F238E27FC236}">
                <a16:creationId xmlns:a16="http://schemas.microsoft.com/office/drawing/2014/main" xmlns="" id="{7F038B48-152F-4502-967E-33D6A485CB25}"/>
              </a:ext>
            </a:extLst>
          </p:cNvPr>
          <p:cNvSpPr>
            <a:spLocks noGrp="1" noChangeArrowheads="1"/>
          </p:cNvSpPr>
          <p:nvPr>
            <p:ph type="ftr" sz="quarter" idx="10"/>
          </p:nvPr>
        </p:nvSpPr>
        <p:spPr>
          <a:xfrm>
            <a:off x="9550401" y="6400801"/>
            <a:ext cx="1191684" cy="244475"/>
          </a:xfrm>
        </p:spPr>
        <p:txBody>
          <a:bodyPr/>
          <a:lstStyle>
            <a:lvl1pPr algn="ctr" eaLnBrk="0" hangingPunct="0">
              <a:defRPr sz="1200">
                <a:solidFill>
                  <a:srgbClr val="000000"/>
                </a:solidFill>
                <a:latin typeface=".VnTime" pitchFamily="34" charset="0"/>
              </a:defRPr>
            </a:lvl1pPr>
          </a:lstStyle>
          <a:p>
            <a:pPr>
              <a:defRPr/>
            </a:pPr>
            <a:endParaRPr lang="en-US"/>
          </a:p>
        </p:txBody>
      </p:sp>
      <p:sp>
        <p:nvSpPr>
          <p:cNvPr id="19" name="Rectangle 373">
            <a:extLst>
              <a:ext uri="{FF2B5EF4-FFF2-40B4-BE49-F238E27FC236}">
                <a16:creationId xmlns:a16="http://schemas.microsoft.com/office/drawing/2014/main" xmlns="" id="{2838E884-2ABA-433F-9332-4FA81BEDA350}"/>
              </a:ext>
            </a:extLst>
          </p:cNvPr>
          <p:cNvSpPr>
            <a:spLocks noGrp="1" noChangeArrowheads="1"/>
          </p:cNvSpPr>
          <p:nvPr>
            <p:ph type="sldNum" sz="quarter" idx="11"/>
          </p:nvPr>
        </p:nvSpPr>
        <p:spPr>
          <a:xfrm>
            <a:off x="10871200" y="6400800"/>
            <a:ext cx="1117600" cy="261938"/>
          </a:xfrm>
        </p:spPr>
        <p:txBody>
          <a:bodyPr/>
          <a:lstStyle>
            <a:lvl1pPr eaLnBrk="0" hangingPunct="0">
              <a:defRPr smtClean="0">
                <a:latin typeface=".VnTime" panose="020B7200000000000000" pitchFamily="34" charset="0"/>
              </a:defRPr>
            </a:lvl1pPr>
          </a:lstStyle>
          <a:p>
            <a:pPr>
              <a:defRPr/>
            </a:pPr>
            <a:fld id="{A420024C-B8FA-452E-9005-5717675CFA23}" type="slidenum">
              <a:rPr lang="en-US" altLang="en-US"/>
              <a:pPr>
                <a:defRPr/>
              </a:pPr>
              <a:t>‹#›</a:t>
            </a:fld>
            <a:endParaRPr lang="en-US" altLang="en-US"/>
          </a:p>
        </p:txBody>
      </p:sp>
      <p:sp>
        <p:nvSpPr>
          <p:cNvPr id="20" name="Rectangle 374">
            <a:extLst>
              <a:ext uri="{FF2B5EF4-FFF2-40B4-BE49-F238E27FC236}">
                <a16:creationId xmlns:a16="http://schemas.microsoft.com/office/drawing/2014/main" xmlns="" id="{E4E7D892-70E7-411B-858D-FD2019A02C7A}"/>
              </a:ext>
            </a:extLst>
          </p:cNvPr>
          <p:cNvSpPr>
            <a:spLocks noGrp="1" noChangeArrowheads="1"/>
          </p:cNvSpPr>
          <p:nvPr>
            <p:ph type="dt" sz="half" idx="12"/>
          </p:nvPr>
        </p:nvSpPr>
        <p:spPr>
          <a:xfrm>
            <a:off x="6807200" y="6400800"/>
            <a:ext cx="2540000" cy="261938"/>
          </a:xfrm>
        </p:spPr>
        <p:txBody>
          <a:bodyPr/>
          <a:lstStyle>
            <a:lvl1pPr eaLnBrk="0" hangingPunct="0">
              <a:defRPr>
                <a:latin typeface=".VnTime" pitchFamily="34" charset="0"/>
              </a:defRPr>
            </a:lvl1pPr>
          </a:lstStyle>
          <a:p>
            <a:pPr>
              <a:defRPr/>
            </a:pPr>
            <a:endParaRPr lang="en-US"/>
          </a:p>
        </p:txBody>
      </p:sp>
    </p:spTree>
    <p:extLst>
      <p:ext uri="{BB962C8B-B14F-4D97-AF65-F5344CB8AC3E}">
        <p14:creationId xmlns:p14="http://schemas.microsoft.com/office/powerpoint/2010/main" val="1215772749"/>
      </p:ext>
    </p:extLst>
  </p:cSld>
  <p:clrMapOvr>
    <a:masterClrMapping/>
  </p:clrMapOvr>
</p:sldLayout>
</file>

<file path=ppt/slideLayouts/slideLayout61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Footer Placeholder 3">
            <a:extLst>
              <a:ext uri="{FF2B5EF4-FFF2-40B4-BE49-F238E27FC236}">
                <a16:creationId xmlns:a16="http://schemas.microsoft.com/office/drawing/2014/main" xmlns="" id="{DD1A2FA1-7165-4E96-A097-2BDFD0B6F5D6}"/>
              </a:ext>
            </a:extLst>
          </p:cNvPr>
          <p:cNvSpPr>
            <a:spLocks noGrp="1"/>
          </p:cNvSpPr>
          <p:nvPr>
            <p:ph type="ftr" sz="quarter" idx="10"/>
          </p:nvPr>
        </p:nvSpPr>
        <p:spPr/>
        <p:txBody>
          <a:bodyPr/>
          <a:lstStyle>
            <a:lvl1pPr eaLnBrk="0" hangingPunct="0">
              <a:defRPr>
                <a:latin typeface=".VnTime" pitchFamily="34" charset="0"/>
              </a:defRPr>
            </a:lvl1pPr>
          </a:lstStyle>
          <a:p>
            <a:pPr>
              <a:defRPr/>
            </a:pPr>
            <a:endParaRPr lang="en-US"/>
          </a:p>
        </p:txBody>
      </p:sp>
      <p:sp>
        <p:nvSpPr>
          <p:cNvPr id="5" name="Slide Number Placeholder 4">
            <a:extLst>
              <a:ext uri="{FF2B5EF4-FFF2-40B4-BE49-F238E27FC236}">
                <a16:creationId xmlns:a16="http://schemas.microsoft.com/office/drawing/2014/main" xmlns="" id="{2D3C084F-A7BA-4868-8C5E-2265D3B673A0}"/>
              </a:ext>
            </a:extLst>
          </p:cNvPr>
          <p:cNvSpPr>
            <a:spLocks noGrp="1"/>
          </p:cNvSpPr>
          <p:nvPr>
            <p:ph type="sldNum" sz="quarter" idx="11"/>
          </p:nvPr>
        </p:nvSpPr>
        <p:spPr/>
        <p:txBody>
          <a:bodyPr/>
          <a:lstStyle>
            <a:lvl1pPr eaLnBrk="0" hangingPunct="0">
              <a:defRPr smtClean="0">
                <a:latin typeface=".VnTime" panose="020B7200000000000000" pitchFamily="34" charset="0"/>
              </a:defRPr>
            </a:lvl1pPr>
          </a:lstStyle>
          <a:p>
            <a:pPr>
              <a:defRPr/>
            </a:pPr>
            <a:fld id="{76CCC1E9-A400-443B-AF1C-73FEE40F2E72}" type="slidenum">
              <a:rPr lang="en-US" altLang="en-US"/>
              <a:pPr>
                <a:defRPr/>
              </a:pPr>
              <a:t>‹#›</a:t>
            </a:fld>
            <a:endParaRPr lang="en-US" altLang="en-US"/>
          </a:p>
        </p:txBody>
      </p:sp>
      <p:sp>
        <p:nvSpPr>
          <p:cNvPr id="6" name="Date Placeholder 5">
            <a:extLst>
              <a:ext uri="{FF2B5EF4-FFF2-40B4-BE49-F238E27FC236}">
                <a16:creationId xmlns:a16="http://schemas.microsoft.com/office/drawing/2014/main" xmlns="" id="{D09EA1D4-1127-4017-99CD-1C46B4C12019}"/>
              </a:ext>
            </a:extLst>
          </p:cNvPr>
          <p:cNvSpPr>
            <a:spLocks noGrp="1"/>
          </p:cNvSpPr>
          <p:nvPr>
            <p:ph type="dt" sz="half" idx="12"/>
          </p:nvPr>
        </p:nvSpPr>
        <p:spPr/>
        <p:txBody>
          <a:bodyPr/>
          <a:lstStyle>
            <a:lvl1pPr eaLnBrk="0" hangingPunct="0">
              <a:defRPr>
                <a:latin typeface=".VnTime" pitchFamily="34" charset="0"/>
              </a:defRPr>
            </a:lvl1pPr>
          </a:lstStyle>
          <a:p>
            <a:pPr>
              <a:defRPr/>
            </a:pPr>
            <a:endParaRPr lang="en-US"/>
          </a:p>
        </p:txBody>
      </p:sp>
    </p:spTree>
    <p:extLst>
      <p:ext uri="{BB962C8B-B14F-4D97-AF65-F5344CB8AC3E}">
        <p14:creationId xmlns:p14="http://schemas.microsoft.com/office/powerpoint/2010/main" val="3103603832"/>
      </p:ext>
    </p:extLst>
  </p:cSld>
  <p:clrMapOvr>
    <a:masterClrMapping/>
  </p:clrMapOvr>
</p:sldLayout>
</file>

<file path=ppt/slideLayouts/slideLayout61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6901"/>
            <a:ext cx="103632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963084" y="2906713"/>
            <a:ext cx="103632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Footer Placeholder 3">
            <a:extLst>
              <a:ext uri="{FF2B5EF4-FFF2-40B4-BE49-F238E27FC236}">
                <a16:creationId xmlns:a16="http://schemas.microsoft.com/office/drawing/2014/main" xmlns="" id="{E804D1C7-BBF7-44EB-98A6-059C90F6C3E1}"/>
              </a:ext>
            </a:extLst>
          </p:cNvPr>
          <p:cNvSpPr>
            <a:spLocks noGrp="1"/>
          </p:cNvSpPr>
          <p:nvPr>
            <p:ph type="ftr" sz="quarter" idx="10"/>
          </p:nvPr>
        </p:nvSpPr>
        <p:spPr/>
        <p:txBody>
          <a:bodyPr/>
          <a:lstStyle>
            <a:lvl1pPr eaLnBrk="0" hangingPunct="0">
              <a:defRPr>
                <a:latin typeface=".VnTime" pitchFamily="34" charset="0"/>
              </a:defRPr>
            </a:lvl1pPr>
          </a:lstStyle>
          <a:p>
            <a:pPr>
              <a:defRPr/>
            </a:pPr>
            <a:endParaRPr lang="en-US"/>
          </a:p>
        </p:txBody>
      </p:sp>
      <p:sp>
        <p:nvSpPr>
          <p:cNvPr id="5" name="Slide Number Placeholder 4">
            <a:extLst>
              <a:ext uri="{FF2B5EF4-FFF2-40B4-BE49-F238E27FC236}">
                <a16:creationId xmlns:a16="http://schemas.microsoft.com/office/drawing/2014/main" xmlns="" id="{06EB1416-5833-4948-8064-048AA152859B}"/>
              </a:ext>
            </a:extLst>
          </p:cNvPr>
          <p:cNvSpPr>
            <a:spLocks noGrp="1"/>
          </p:cNvSpPr>
          <p:nvPr>
            <p:ph type="sldNum" sz="quarter" idx="11"/>
          </p:nvPr>
        </p:nvSpPr>
        <p:spPr/>
        <p:txBody>
          <a:bodyPr/>
          <a:lstStyle>
            <a:lvl1pPr eaLnBrk="0" hangingPunct="0">
              <a:defRPr smtClean="0">
                <a:latin typeface=".VnTime" panose="020B7200000000000000" pitchFamily="34" charset="0"/>
              </a:defRPr>
            </a:lvl1pPr>
          </a:lstStyle>
          <a:p>
            <a:pPr>
              <a:defRPr/>
            </a:pPr>
            <a:fld id="{A7D892FA-AE45-4FDC-BD80-012FADEC0606}" type="slidenum">
              <a:rPr lang="en-US" altLang="en-US"/>
              <a:pPr>
                <a:defRPr/>
              </a:pPr>
              <a:t>‹#›</a:t>
            </a:fld>
            <a:endParaRPr lang="en-US" altLang="en-US"/>
          </a:p>
        </p:txBody>
      </p:sp>
      <p:sp>
        <p:nvSpPr>
          <p:cNvPr id="6" name="Date Placeholder 5">
            <a:extLst>
              <a:ext uri="{FF2B5EF4-FFF2-40B4-BE49-F238E27FC236}">
                <a16:creationId xmlns:a16="http://schemas.microsoft.com/office/drawing/2014/main" xmlns="" id="{1780865C-FFA6-4023-84D8-A3F32B6444F7}"/>
              </a:ext>
            </a:extLst>
          </p:cNvPr>
          <p:cNvSpPr>
            <a:spLocks noGrp="1"/>
          </p:cNvSpPr>
          <p:nvPr>
            <p:ph type="dt" sz="half" idx="12"/>
          </p:nvPr>
        </p:nvSpPr>
        <p:spPr/>
        <p:txBody>
          <a:bodyPr/>
          <a:lstStyle>
            <a:lvl1pPr eaLnBrk="0" hangingPunct="0">
              <a:defRPr>
                <a:latin typeface=".VnTime" pitchFamily="34" charset="0"/>
              </a:defRPr>
            </a:lvl1pPr>
          </a:lstStyle>
          <a:p>
            <a:pPr>
              <a:defRPr/>
            </a:pPr>
            <a:endParaRPr lang="en-US"/>
          </a:p>
        </p:txBody>
      </p:sp>
    </p:spTree>
    <p:extLst>
      <p:ext uri="{BB962C8B-B14F-4D97-AF65-F5344CB8AC3E}">
        <p14:creationId xmlns:p14="http://schemas.microsoft.com/office/powerpoint/2010/main" val="3607808179"/>
      </p:ext>
    </p:extLst>
  </p:cSld>
  <p:clrMapOvr>
    <a:masterClrMapping/>
  </p:clrMapOvr>
</p:sldLayout>
</file>

<file path=ppt/slideLayouts/slideLayout61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406400" y="1066800"/>
            <a:ext cx="5537200" cy="53340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46800" y="1066800"/>
            <a:ext cx="5537200" cy="53340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Footer Placeholder 4">
            <a:extLst>
              <a:ext uri="{FF2B5EF4-FFF2-40B4-BE49-F238E27FC236}">
                <a16:creationId xmlns:a16="http://schemas.microsoft.com/office/drawing/2014/main" xmlns="" id="{D7317D66-FDEE-4777-B8AC-0B1BE284EB3A}"/>
              </a:ext>
            </a:extLst>
          </p:cNvPr>
          <p:cNvSpPr>
            <a:spLocks noGrp="1"/>
          </p:cNvSpPr>
          <p:nvPr>
            <p:ph type="ftr" sz="quarter" idx="10"/>
          </p:nvPr>
        </p:nvSpPr>
        <p:spPr/>
        <p:txBody>
          <a:bodyPr/>
          <a:lstStyle>
            <a:lvl1pPr eaLnBrk="0" hangingPunct="0">
              <a:defRPr>
                <a:latin typeface=".VnTime" pitchFamily="34" charset="0"/>
              </a:defRPr>
            </a:lvl1pPr>
          </a:lstStyle>
          <a:p>
            <a:pPr>
              <a:defRPr/>
            </a:pPr>
            <a:endParaRPr lang="en-US"/>
          </a:p>
        </p:txBody>
      </p:sp>
      <p:sp>
        <p:nvSpPr>
          <p:cNvPr id="6" name="Slide Number Placeholder 5">
            <a:extLst>
              <a:ext uri="{FF2B5EF4-FFF2-40B4-BE49-F238E27FC236}">
                <a16:creationId xmlns:a16="http://schemas.microsoft.com/office/drawing/2014/main" xmlns="" id="{293D7455-D4E1-43BA-BEB9-A774EF525C8C}"/>
              </a:ext>
            </a:extLst>
          </p:cNvPr>
          <p:cNvSpPr>
            <a:spLocks noGrp="1"/>
          </p:cNvSpPr>
          <p:nvPr>
            <p:ph type="sldNum" sz="quarter" idx="11"/>
          </p:nvPr>
        </p:nvSpPr>
        <p:spPr/>
        <p:txBody>
          <a:bodyPr/>
          <a:lstStyle>
            <a:lvl1pPr eaLnBrk="0" hangingPunct="0">
              <a:defRPr smtClean="0">
                <a:latin typeface=".VnTime" panose="020B7200000000000000" pitchFamily="34" charset="0"/>
              </a:defRPr>
            </a:lvl1pPr>
          </a:lstStyle>
          <a:p>
            <a:pPr>
              <a:defRPr/>
            </a:pPr>
            <a:fld id="{250F612C-AF5D-4DB8-9B86-C8B972C4DB57}" type="slidenum">
              <a:rPr lang="en-US" altLang="en-US"/>
              <a:pPr>
                <a:defRPr/>
              </a:pPr>
              <a:t>‹#›</a:t>
            </a:fld>
            <a:endParaRPr lang="en-US" altLang="en-US"/>
          </a:p>
        </p:txBody>
      </p:sp>
      <p:sp>
        <p:nvSpPr>
          <p:cNvPr id="7" name="Date Placeholder 6">
            <a:extLst>
              <a:ext uri="{FF2B5EF4-FFF2-40B4-BE49-F238E27FC236}">
                <a16:creationId xmlns:a16="http://schemas.microsoft.com/office/drawing/2014/main" xmlns="" id="{E2D7A705-71F5-4137-8A3E-7A3491F3DFC7}"/>
              </a:ext>
            </a:extLst>
          </p:cNvPr>
          <p:cNvSpPr>
            <a:spLocks noGrp="1"/>
          </p:cNvSpPr>
          <p:nvPr>
            <p:ph type="dt" sz="half" idx="12"/>
          </p:nvPr>
        </p:nvSpPr>
        <p:spPr/>
        <p:txBody>
          <a:bodyPr/>
          <a:lstStyle>
            <a:lvl1pPr eaLnBrk="0" hangingPunct="0">
              <a:defRPr>
                <a:latin typeface=".VnTime" pitchFamily="34" charset="0"/>
              </a:defRPr>
            </a:lvl1pPr>
          </a:lstStyle>
          <a:p>
            <a:pPr>
              <a:defRPr/>
            </a:pPr>
            <a:endParaRPr lang="en-US"/>
          </a:p>
        </p:txBody>
      </p:sp>
    </p:spTree>
    <p:extLst>
      <p:ext uri="{BB962C8B-B14F-4D97-AF65-F5344CB8AC3E}">
        <p14:creationId xmlns:p14="http://schemas.microsoft.com/office/powerpoint/2010/main" val="1334195166"/>
      </p:ext>
    </p:extLst>
  </p:cSld>
  <p:clrMapOvr>
    <a:masterClrMapping/>
  </p:clrMapOvr>
</p:sldLayout>
</file>

<file path=ppt/slideLayouts/slideLayout61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8"/>
            <a:ext cx="109728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609600" y="1535113"/>
            <a:ext cx="5386917"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609600" y="2174875"/>
            <a:ext cx="5386917"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93368" y="1535113"/>
            <a:ext cx="5389033"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6193368" y="2174875"/>
            <a:ext cx="5389033"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Footer Placeholder 6">
            <a:extLst>
              <a:ext uri="{FF2B5EF4-FFF2-40B4-BE49-F238E27FC236}">
                <a16:creationId xmlns:a16="http://schemas.microsoft.com/office/drawing/2014/main" xmlns="" id="{254B9A1A-08B4-4C86-97C4-69C7B46A53B3}"/>
              </a:ext>
            </a:extLst>
          </p:cNvPr>
          <p:cNvSpPr>
            <a:spLocks noGrp="1"/>
          </p:cNvSpPr>
          <p:nvPr>
            <p:ph type="ftr" sz="quarter" idx="10"/>
          </p:nvPr>
        </p:nvSpPr>
        <p:spPr/>
        <p:txBody>
          <a:bodyPr/>
          <a:lstStyle>
            <a:lvl1pPr eaLnBrk="0" hangingPunct="0">
              <a:defRPr>
                <a:latin typeface=".VnTime" pitchFamily="34" charset="0"/>
              </a:defRPr>
            </a:lvl1pPr>
          </a:lstStyle>
          <a:p>
            <a:pPr>
              <a:defRPr/>
            </a:pPr>
            <a:endParaRPr lang="en-US"/>
          </a:p>
        </p:txBody>
      </p:sp>
      <p:sp>
        <p:nvSpPr>
          <p:cNvPr id="8" name="Slide Number Placeholder 7">
            <a:extLst>
              <a:ext uri="{FF2B5EF4-FFF2-40B4-BE49-F238E27FC236}">
                <a16:creationId xmlns:a16="http://schemas.microsoft.com/office/drawing/2014/main" xmlns="" id="{3FE16FFB-3FE8-4679-BE8A-6C03B02C9522}"/>
              </a:ext>
            </a:extLst>
          </p:cNvPr>
          <p:cNvSpPr>
            <a:spLocks noGrp="1"/>
          </p:cNvSpPr>
          <p:nvPr>
            <p:ph type="sldNum" sz="quarter" idx="11"/>
          </p:nvPr>
        </p:nvSpPr>
        <p:spPr/>
        <p:txBody>
          <a:bodyPr/>
          <a:lstStyle>
            <a:lvl1pPr eaLnBrk="0" hangingPunct="0">
              <a:defRPr smtClean="0">
                <a:latin typeface=".VnTime" panose="020B7200000000000000" pitchFamily="34" charset="0"/>
              </a:defRPr>
            </a:lvl1pPr>
          </a:lstStyle>
          <a:p>
            <a:pPr>
              <a:defRPr/>
            </a:pPr>
            <a:fld id="{AB7F73E8-F950-42E8-B5CE-E95948003EA9}" type="slidenum">
              <a:rPr lang="en-US" altLang="en-US"/>
              <a:pPr>
                <a:defRPr/>
              </a:pPr>
              <a:t>‹#›</a:t>
            </a:fld>
            <a:endParaRPr lang="en-US" altLang="en-US"/>
          </a:p>
        </p:txBody>
      </p:sp>
      <p:sp>
        <p:nvSpPr>
          <p:cNvPr id="9" name="Date Placeholder 8">
            <a:extLst>
              <a:ext uri="{FF2B5EF4-FFF2-40B4-BE49-F238E27FC236}">
                <a16:creationId xmlns:a16="http://schemas.microsoft.com/office/drawing/2014/main" xmlns="" id="{9F288220-4860-4EF2-864D-4C1761E0D1E6}"/>
              </a:ext>
            </a:extLst>
          </p:cNvPr>
          <p:cNvSpPr>
            <a:spLocks noGrp="1"/>
          </p:cNvSpPr>
          <p:nvPr>
            <p:ph type="dt" sz="half" idx="12"/>
          </p:nvPr>
        </p:nvSpPr>
        <p:spPr/>
        <p:txBody>
          <a:bodyPr/>
          <a:lstStyle>
            <a:lvl1pPr eaLnBrk="0" hangingPunct="0">
              <a:defRPr>
                <a:latin typeface=".VnTime" pitchFamily="34" charset="0"/>
              </a:defRPr>
            </a:lvl1pPr>
          </a:lstStyle>
          <a:p>
            <a:pPr>
              <a:defRPr/>
            </a:pPr>
            <a:endParaRPr lang="en-US"/>
          </a:p>
        </p:txBody>
      </p:sp>
    </p:spTree>
    <p:extLst>
      <p:ext uri="{BB962C8B-B14F-4D97-AF65-F5344CB8AC3E}">
        <p14:creationId xmlns:p14="http://schemas.microsoft.com/office/powerpoint/2010/main" val="933529510"/>
      </p:ext>
    </p:extLst>
  </p:cSld>
  <p:clrMapOvr>
    <a:masterClrMapping/>
  </p:clrMapOvr>
</p:sldLayout>
</file>

<file path=ppt/slideLayouts/slideLayout61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Footer Placeholder 2">
            <a:extLst>
              <a:ext uri="{FF2B5EF4-FFF2-40B4-BE49-F238E27FC236}">
                <a16:creationId xmlns:a16="http://schemas.microsoft.com/office/drawing/2014/main" xmlns="" id="{135BEE7A-BE66-40E7-AB0B-99A557778E7B}"/>
              </a:ext>
            </a:extLst>
          </p:cNvPr>
          <p:cNvSpPr>
            <a:spLocks noGrp="1"/>
          </p:cNvSpPr>
          <p:nvPr>
            <p:ph type="ftr" sz="quarter" idx="10"/>
          </p:nvPr>
        </p:nvSpPr>
        <p:spPr/>
        <p:txBody>
          <a:bodyPr/>
          <a:lstStyle>
            <a:lvl1pPr eaLnBrk="0" hangingPunct="0">
              <a:defRPr>
                <a:latin typeface=".VnTime" pitchFamily="34" charset="0"/>
              </a:defRPr>
            </a:lvl1pPr>
          </a:lstStyle>
          <a:p>
            <a:pPr>
              <a:defRPr/>
            </a:pPr>
            <a:endParaRPr lang="en-US"/>
          </a:p>
        </p:txBody>
      </p:sp>
      <p:sp>
        <p:nvSpPr>
          <p:cNvPr id="4" name="Slide Number Placeholder 3">
            <a:extLst>
              <a:ext uri="{FF2B5EF4-FFF2-40B4-BE49-F238E27FC236}">
                <a16:creationId xmlns:a16="http://schemas.microsoft.com/office/drawing/2014/main" xmlns="" id="{4D68409E-9CC9-49A3-ABE8-395EC64910FF}"/>
              </a:ext>
            </a:extLst>
          </p:cNvPr>
          <p:cNvSpPr>
            <a:spLocks noGrp="1"/>
          </p:cNvSpPr>
          <p:nvPr>
            <p:ph type="sldNum" sz="quarter" idx="11"/>
          </p:nvPr>
        </p:nvSpPr>
        <p:spPr/>
        <p:txBody>
          <a:bodyPr/>
          <a:lstStyle>
            <a:lvl1pPr eaLnBrk="0" hangingPunct="0">
              <a:defRPr smtClean="0">
                <a:latin typeface=".VnTime" panose="020B7200000000000000" pitchFamily="34" charset="0"/>
              </a:defRPr>
            </a:lvl1pPr>
          </a:lstStyle>
          <a:p>
            <a:pPr>
              <a:defRPr/>
            </a:pPr>
            <a:fld id="{45796256-5361-4F70-A7AA-3A2F67A346F9}" type="slidenum">
              <a:rPr lang="en-US" altLang="en-US"/>
              <a:pPr>
                <a:defRPr/>
              </a:pPr>
              <a:t>‹#›</a:t>
            </a:fld>
            <a:endParaRPr lang="en-US" altLang="en-US"/>
          </a:p>
        </p:txBody>
      </p:sp>
      <p:sp>
        <p:nvSpPr>
          <p:cNvPr id="5" name="Date Placeholder 4">
            <a:extLst>
              <a:ext uri="{FF2B5EF4-FFF2-40B4-BE49-F238E27FC236}">
                <a16:creationId xmlns:a16="http://schemas.microsoft.com/office/drawing/2014/main" xmlns="" id="{7B774EAC-1F93-4BDF-850D-CA72A9BD238A}"/>
              </a:ext>
            </a:extLst>
          </p:cNvPr>
          <p:cNvSpPr>
            <a:spLocks noGrp="1"/>
          </p:cNvSpPr>
          <p:nvPr>
            <p:ph type="dt" sz="half" idx="12"/>
          </p:nvPr>
        </p:nvSpPr>
        <p:spPr/>
        <p:txBody>
          <a:bodyPr/>
          <a:lstStyle>
            <a:lvl1pPr eaLnBrk="0" hangingPunct="0">
              <a:defRPr>
                <a:latin typeface=".VnTime" pitchFamily="34" charset="0"/>
              </a:defRPr>
            </a:lvl1pPr>
          </a:lstStyle>
          <a:p>
            <a:pPr>
              <a:defRPr/>
            </a:pPr>
            <a:endParaRPr lang="en-US"/>
          </a:p>
        </p:txBody>
      </p:sp>
    </p:spTree>
    <p:extLst>
      <p:ext uri="{BB962C8B-B14F-4D97-AF65-F5344CB8AC3E}">
        <p14:creationId xmlns:p14="http://schemas.microsoft.com/office/powerpoint/2010/main" val="2421557421"/>
      </p:ext>
    </p:extLst>
  </p:cSld>
  <p:clrMapOvr>
    <a:masterClrMapping/>
  </p:clrMapOvr>
</p:sldLayout>
</file>

<file path=ppt/slideLayouts/slideLayout61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Footer Placeholder 1">
            <a:extLst>
              <a:ext uri="{FF2B5EF4-FFF2-40B4-BE49-F238E27FC236}">
                <a16:creationId xmlns:a16="http://schemas.microsoft.com/office/drawing/2014/main" xmlns="" id="{EF892364-A694-48A1-B86D-C9FD043C1478}"/>
              </a:ext>
            </a:extLst>
          </p:cNvPr>
          <p:cNvSpPr>
            <a:spLocks noGrp="1"/>
          </p:cNvSpPr>
          <p:nvPr>
            <p:ph type="ftr" sz="quarter" idx="10"/>
          </p:nvPr>
        </p:nvSpPr>
        <p:spPr/>
        <p:txBody>
          <a:bodyPr/>
          <a:lstStyle>
            <a:lvl1pPr eaLnBrk="0" hangingPunct="0">
              <a:defRPr>
                <a:latin typeface=".VnTime" pitchFamily="34" charset="0"/>
              </a:defRPr>
            </a:lvl1pPr>
          </a:lstStyle>
          <a:p>
            <a:pPr>
              <a:defRPr/>
            </a:pPr>
            <a:endParaRPr lang="en-US"/>
          </a:p>
        </p:txBody>
      </p:sp>
      <p:sp>
        <p:nvSpPr>
          <p:cNvPr id="3" name="Slide Number Placeholder 2">
            <a:extLst>
              <a:ext uri="{FF2B5EF4-FFF2-40B4-BE49-F238E27FC236}">
                <a16:creationId xmlns:a16="http://schemas.microsoft.com/office/drawing/2014/main" xmlns="" id="{D655B7AA-30ED-4243-AA36-130383641698}"/>
              </a:ext>
            </a:extLst>
          </p:cNvPr>
          <p:cNvSpPr>
            <a:spLocks noGrp="1"/>
          </p:cNvSpPr>
          <p:nvPr>
            <p:ph type="sldNum" sz="quarter" idx="11"/>
          </p:nvPr>
        </p:nvSpPr>
        <p:spPr/>
        <p:txBody>
          <a:bodyPr/>
          <a:lstStyle>
            <a:lvl1pPr eaLnBrk="0" hangingPunct="0">
              <a:defRPr smtClean="0">
                <a:latin typeface=".VnTime" panose="020B7200000000000000" pitchFamily="34" charset="0"/>
              </a:defRPr>
            </a:lvl1pPr>
          </a:lstStyle>
          <a:p>
            <a:pPr>
              <a:defRPr/>
            </a:pPr>
            <a:fld id="{AB053448-EE5E-4240-896C-503C9B247B15}" type="slidenum">
              <a:rPr lang="en-US" altLang="en-US"/>
              <a:pPr>
                <a:defRPr/>
              </a:pPr>
              <a:t>‹#›</a:t>
            </a:fld>
            <a:endParaRPr lang="en-US" altLang="en-US"/>
          </a:p>
        </p:txBody>
      </p:sp>
      <p:sp>
        <p:nvSpPr>
          <p:cNvPr id="4" name="Date Placeholder 3">
            <a:extLst>
              <a:ext uri="{FF2B5EF4-FFF2-40B4-BE49-F238E27FC236}">
                <a16:creationId xmlns:a16="http://schemas.microsoft.com/office/drawing/2014/main" xmlns="" id="{D1657147-2B9E-482D-AD71-EFEE243EA689}"/>
              </a:ext>
            </a:extLst>
          </p:cNvPr>
          <p:cNvSpPr>
            <a:spLocks noGrp="1"/>
          </p:cNvSpPr>
          <p:nvPr>
            <p:ph type="dt" sz="half" idx="12"/>
          </p:nvPr>
        </p:nvSpPr>
        <p:spPr/>
        <p:txBody>
          <a:bodyPr/>
          <a:lstStyle>
            <a:lvl1pPr eaLnBrk="0" hangingPunct="0">
              <a:defRPr>
                <a:latin typeface=".VnTime" pitchFamily="34" charset="0"/>
              </a:defRPr>
            </a:lvl1pPr>
          </a:lstStyle>
          <a:p>
            <a:pPr>
              <a:defRPr/>
            </a:pPr>
            <a:endParaRPr lang="en-US"/>
          </a:p>
        </p:txBody>
      </p:sp>
    </p:spTree>
    <p:extLst>
      <p:ext uri="{BB962C8B-B14F-4D97-AF65-F5344CB8AC3E}">
        <p14:creationId xmlns:p14="http://schemas.microsoft.com/office/powerpoint/2010/main" val="1804017797"/>
      </p:ext>
    </p:extLst>
  </p:cSld>
  <p:clrMapOvr>
    <a:masterClrMapping/>
  </p:clrMapOvr>
</p:sldLayout>
</file>

<file path=ppt/slideLayouts/slideLayout62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1" y="273050"/>
            <a:ext cx="4011084"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4766733" y="273051"/>
            <a:ext cx="6815667"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09601" y="1435101"/>
            <a:ext cx="4011084"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Footer Placeholder 4">
            <a:extLst>
              <a:ext uri="{FF2B5EF4-FFF2-40B4-BE49-F238E27FC236}">
                <a16:creationId xmlns:a16="http://schemas.microsoft.com/office/drawing/2014/main" xmlns="" id="{7FA7549B-234C-4D7B-92D1-0A6FEF54D1AC}"/>
              </a:ext>
            </a:extLst>
          </p:cNvPr>
          <p:cNvSpPr>
            <a:spLocks noGrp="1"/>
          </p:cNvSpPr>
          <p:nvPr>
            <p:ph type="ftr" sz="quarter" idx="10"/>
          </p:nvPr>
        </p:nvSpPr>
        <p:spPr/>
        <p:txBody>
          <a:bodyPr/>
          <a:lstStyle>
            <a:lvl1pPr eaLnBrk="0" hangingPunct="0">
              <a:defRPr>
                <a:latin typeface=".VnTime" pitchFamily="34" charset="0"/>
              </a:defRPr>
            </a:lvl1pPr>
          </a:lstStyle>
          <a:p>
            <a:pPr>
              <a:defRPr/>
            </a:pPr>
            <a:endParaRPr lang="en-US"/>
          </a:p>
        </p:txBody>
      </p:sp>
      <p:sp>
        <p:nvSpPr>
          <p:cNvPr id="6" name="Slide Number Placeholder 5">
            <a:extLst>
              <a:ext uri="{FF2B5EF4-FFF2-40B4-BE49-F238E27FC236}">
                <a16:creationId xmlns:a16="http://schemas.microsoft.com/office/drawing/2014/main" xmlns="" id="{D60E6354-D6BF-47AE-8865-BC973E01B7DA}"/>
              </a:ext>
            </a:extLst>
          </p:cNvPr>
          <p:cNvSpPr>
            <a:spLocks noGrp="1"/>
          </p:cNvSpPr>
          <p:nvPr>
            <p:ph type="sldNum" sz="quarter" idx="11"/>
          </p:nvPr>
        </p:nvSpPr>
        <p:spPr/>
        <p:txBody>
          <a:bodyPr/>
          <a:lstStyle>
            <a:lvl1pPr eaLnBrk="0" hangingPunct="0">
              <a:defRPr smtClean="0">
                <a:latin typeface=".VnTime" panose="020B7200000000000000" pitchFamily="34" charset="0"/>
              </a:defRPr>
            </a:lvl1pPr>
          </a:lstStyle>
          <a:p>
            <a:pPr>
              <a:defRPr/>
            </a:pPr>
            <a:fld id="{A233A94C-3E69-423F-B3D1-48072DA7C100}" type="slidenum">
              <a:rPr lang="en-US" altLang="en-US"/>
              <a:pPr>
                <a:defRPr/>
              </a:pPr>
              <a:t>‹#›</a:t>
            </a:fld>
            <a:endParaRPr lang="en-US" altLang="en-US"/>
          </a:p>
        </p:txBody>
      </p:sp>
      <p:sp>
        <p:nvSpPr>
          <p:cNvPr id="7" name="Date Placeholder 6">
            <a:extLst>
              <a:ext uri="{FF2B5EF4-FFF2-40B4-BE49-F238E27FC236}">
                <a16:creationId xmlns:a16="http://schemas.microsoft.com/office/drawing/2014/main" xmlns="" id="{CFDAE6CE-8DC1-4359-B481-D52B5F07F717}"/>
              </a:ext>
            </a:extLst>
          </p:cNvPr>
          <p:cNvSpPr>
            <a:spLocks noGrp="1"/>
          </p:cNvSpPr>
          <p:nvPr>
            <p:ph type="dt" sz="half" idx="12"/>
          </p:nvPr>
        </p:nvSpPr>
        <p:spPr/>
        <p:txBody>
          <a:bodyPr/>
          <a:lstStyle>
            <a:lvl1pPr eaLnBrk="0" hangingPunct="0">
              <a:defRPr>
                <a:latin typeface=".VnTime" pitchFamily="34" charset="0"/>
              </a:defRPr>
            </a:lvl1pPr>
          </a:lstStyle>
          <a:p>
            <a:pPr>
              <a:defRPr/>
            </a:pPr>
            <a:endParaRPr lang="en-US"/>
          </a:p>
        </p:txBody>
      </p:sp>
    </p:spTree>
    <p:extLst>
      <p:ext uri="{BB962C8B-B14F-4D97-AF65-F5344CB8AC3E}">
        <p14:creationId xmlns:p14="http://schemas.microsoft.com/office/powerpoint/2010/main" val="1969030011"/>
      </p:ext>
    </p:extLst>
  </p:cSld>
  <p:clrMapOvr>
    <a:masterClrMapping/>
  </p:clrMapOvr>
</p:sldLayout>
</file>

<file path=ppt/slideLayouts/slideLayout62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7" y="4800600"/>
            <a:ext cx="73152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2389717" y="612775"/>
            <a:ext cx="73152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noProof="0"/>
              <a:t>Click icon to add picture</a:t>
            </a:r>
          </a:p>
        </p:txBody>
      </p:sp>
      <p:sp>
        <p:nvSpPr>
          <p:cNvPr id="4" name="Text Placeholder 3"/>
          <p:cNvSpPr>
            <a:spLocks noGrp="1"/>
          </p:cNvSpPr>
          <p:nvPr>
            <p:ph type="body" sz="half" idx="2"/>
          </p:nvPr>
        </p:nvSpPr>
        <p:spPr>
          <a:xfrm>
            <a:off x="2389717" y="5367338"/>
            <a:ext cx="73152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Footer Placeholder 4">
            <a:extLst>
              <a:ext uri="{FF2B5EF4-FFF2-40B4-BE49-F238E27FC236}">
                <a16:creationId xmlns:a16="http://schemas.microsoft.com/office/drawing/2014/main" xmlns="" id="{E43D7394-988D-48C9-AFBC-DC8CF63C29E9}"/>
              </a:ext>
            </a:extLst>
          </p:cNvPr>
          <p:cNvSpPr>
            <a:spLocks noGrp="1"/>
          </p:cNvSpPr>
          <p:nvPr>
            <p:ph type="ftr" sz="quarter" idx="10"/>
          </p:nvPr>
        </p:nvSpPr>
        <p:spPr/>
        <p:txBody>
          <a:bodyPr/>
          <a:lstStyle>
            <a:lvl1pPr eaLnBrk="0" hangingPunct="0">
              <a:defRPr>
                <a:latin typeface=".VnTime" pitchFamily="34" charset="0"/>
              </a:defRPr>
            </a:lvl1pPr>
          </a:lstStyle>
          <a:p>
            <a:pPr>
              <a:defRPr/>
            </a:pPr>
            <a:endParaRPr lang="en-US"/>
          </a:p>
        </p:txBody>
      </p:sp>
      <p:sp>
        <p:nvSpPr>
          <p:cNvPr id="6" name="Slide Number Placeholder 5">
            <a:extLst>
              <a:ext uri="{FF2B5EF4-FFF2-40B4-BE49-F238E27FC236}">
                <a16:creationId xmlns:a16="http://schemas.microsoft.com/office/drawing/2014/main" xmlns="" id="{77C7994F-3927-43B4-BE03-426E64087D62}"/>
              </a:ext>
            </a:extLst>
          </p:cNvPr>
          <p:cNvSpPr>
            <a:spLocks noGrp="1"/>
          </p:cNvSpPr>
          <p:nvPr>
            <p:ph type="sldNum" sz="quarter" idx="11"/>
          </p:nvPr>
        </p:nvSpPr>
        <p:spPr/>
        <p:txBody>
          <a:bodyPr/>
          <a:lstStyle>
            <a:lvl1pPr eaLnBrk="0" hangingPunct="0">
              <a:defRPr smtClean="0">
                <a:latin typeface=".VnTime" panose="020B7200000000000000" pitchFamily="34" charset="0"/>
              </a:defRPr>
            </a:lvl1pPr>
          </a:lstStyle>
          <a:p>
            <a:pPr>
              <a:defRPr/>
            </a:pPr>
            <a:fld id="{3CF68B08-5384-453B-9DC7-CF6369396BC6}" type="slidenum">
              <a:rPr lang="en-US" altLang="en-US"/>
              <a:pPr>
                <a:defRPr/>
              </a:pPr>
              <a:t>‹#›</a:t>
            </a:fld>
            <a:endParaRPr lang="en-US" altLang="en-US"/>
          </a:p>
        </p:txBody>
      </p:sp>
      <p:sp>
        <p:nvSpPr>
          <p:cNvPr id="7" name="Date Placeholder 6">
            <a:extLst>
              <a:ext uri="{FF2B5EF4-FFF2-40B4-BE49-F238E27FC236}">
                <a16:creationId xmlns:a16="http://schemas.microsoft.com/office/drawing/2014/main" xmlns="" id="{49026A21-C100-4B6F-A105-63F216A301BB}"/>
              </a:ext>
            </a:extLst>
          </p:cNvPr>
          <p:cNvSpPr>
            <a:spLocks noGrp="1"/>
          </p:cNvSpPr>
          <p:nvPr>
            <p:ph type="dt" sz="half" idx="12"/>
          </p:nvPr>
        </p:nvSpPr>
        <p:spPr/>
        <p:txBody>
          <a:bodyPr/>
          <a:lstStyle>
            <a:lvl1pPr eaLnBrk="0" hangingPunct="0">
              <a:defRPr>
                <a:latin typeface=".VnTime" pitchFamily="34" charset="0"/>
              </a:defRPr>
            </a:lvl1pPr>
          </a:lstStyle>
          <a:p>
            <a:pPr>
              <a:defRPr/>
            </a:pPr>
            <a:endParaRPr lang="en-US"/>
          </a:p>
        </p:txBody>
      </p:sp>
    </p:spTree>
    <p:extLst>
      <p:ext uri="{BB962C8B-B14F-4D97-AF65-F5344CB8AC3E}">
        <p14:creationId xmlns:p14="http://schemas.microsoft.com/office/powerpoint/2010/main" val="3930715043"/>
      </p:ext>
    </p:extLst>
  </p:cSld>
  <p:clrMapOvr>
    <a:masterClrMapping/>
  </p:clrMapOvr>
</p:sldLayout>
</file>

<file path=ppt/slideLayouts/slideLayout62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Footer Placeholder 3">
            <a:extLst>
              <a:ext uri="{FF2B5EF4-FFF2-40B4-BE49-F238E27FC236}">
                <a16:creationId xmlns:a16="http://schemas.microsoft.com/office/drawing/2014/main" xmlns="" id="{CFF00D29-060B-47DD-BAE1-81076310AD4A}"/>
              </a:ext>
            </a:extLst>
          </p:cNvPr>
          <p:cNvSpPr>
            <a:spLocks noGrp="1"/>
          </p:cNvSpPr>
          <p:nvPr>
            <p:ph type="ftr" sz="quarter" idx="10"/>
          </p:nvPr>
        </p:nvSpPr>
        <p:spPr/>
        <p:txBody>
          <a:bodyPr/>
          <a:lstStyle>
            <a:lvl1pPr eaLnBrk="0" hangingPunct="0">
              <a:defRPr>
                <a:latin typeface=".VnTime" pitchFamily="34" charset="0"/>
              </a:defRPr>
            </a:lvl1pPr>
          </a:lstStyle>
          <a:p>
            <a:pPr>
              <a:defRPr/>
            </a:pPr>
            <a:endParaRPr lang="en-US"/>
          </a:p>
        </p:txBody>
      </p:sp>
      <p:sp>
        <p:nvSpPr>
          <p:cNvPr id="5" name="Slide Number Placeholder 4">
            <a:extLst>
              <a:ext uri="{FF2B5EF4-FFF2-40B4-BE49-F238E27FC236}">
                <a16:creationId xmlns:a16="http://schemas.microsoft.com/office/drawing/2014/main" xmlns="" id="{F932D34C-EAB5-4AD1-AB5B-C02A3EB97FD3}"/>
              </a:ext>
            </a:extLst>
          </p:cNvPr>
          <p:cNvSpPr>
            <a:spLocks noGrp="1"/>
          </p:cNvSpPr>
          <p:nvPr>
            <p:ph type="sldNum" sz="quarter" idx="11"/>
          </p:nvPr>
        </p:nvSpPr>
        <p:spPr/>
        <p:txBody>
          <a:bodyPr/>
          <a:lstStyle>
            <a:lvl1pPr eaLnBrk="0" hangingPunct="0">
              <a:defRPr smtClean="0">
                <a:latin typeface=".VnTime" panose="020B7200000000000000" pitchFamily="34" charset="0"/>
              </a:defRPr>
            </a:lvl1pPr>
          </a:lstStyle>
          <a:p>
            <a:pPr>
              <a:defRPr/>
            </a:pPr>
            <a:fld id="{CA4B9425-2B19-4F7E-97BC-7A8FDE85D8B6}" type="slidenum">
              <a:rPr lang="en-US" altLang="en-US"/>
              <a:pPr>
                <a:defRPr/>
              </a:pPr>
              <a:t>‹#›</a:t>
            </a:fld>
            <a:endParaRPr lang="en-US" altLang="en-US"/>
          </a:p>
        </p:txBody>
      </p:sp>
      <p:sp>
        <p:nvSpPr>
          <p:cNvPr id="6" name="Date Placeholder 5">
            <a:extLst>
              <a:ext uri="{FF2B5EF4-FFF2-40B4-BE49-F238E27FC236}">
                <a16:creationId xmlns:a16="http://schemas.microsoft.com/office/drawing/2014/main" xmlns="" id="{88F21DFD-876B-4181-915A-01682CF513D7}"/>
              </a:ext>
            </a:extLst>
          </p:cNvPr>
          <p:cNvSpPr>
            <a:spLocks noGrp="1"/>
          </p:cNvSpPr>
          <p:nvPr>
            <p:ph type="dt" sz="half" idx="12"/>
          </p:nvPr>
        </p:nvSpPr>
        <p:spPr/>
        <p:txBody>
          <a:bodyPr/>
          <a:lstStyle>
            <a:lvl1pPr eaLnBrk="0" hangingPunct="0">
              <a:defRPr>
                <a:latin typeface=".VnTime" pitchFamily="34" charset="0"/>
              </a:defRPr>
            </a:lvl1pPr>
          </a:lstStyle>
          <a:p>
            <a:pPr>
              <a:defRPr/>
            </a:pPr>
            <a:endParaRPr lang="en-US"/>
          </a:p>
        </p:txBody>
      </p:sp>
    </p:spTree>
    <p:extLst>
      <p:ext uri="{BB962C8B-B14F-4D97-AF65-F5344CB8AC3E}">
        <p14:creationId xmlns:p14="http://schemas.microsoft.com/office/powerpoint/2010/main" val="2623359171"/>
      </p:ext>
    </p:extLst>
  </p:cSld>
  <p:clrMapOvr>
    <a:masterClrMapping/>
  </p:clrMapOvr>
</p:sldLayout>
</file>

<file path=ppt/slideLayouts/slideLayout62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864600" y="152400"/>
            <a:ext cx="2819400" cy="62484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406400" y="152400"/>
            <a:ext cx="8255000" cy="62484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Footer Placeholder 3">
            <a:extLst>
              <a:ext uri="{FF2B5EF4-FFF2-40B4-BE49-F238E27FC236}">
                <a16:creationId xmlns:a16="http://schemas.microsoft.com/office/drawing/2014/main" xmlns="" id="{A26BD486-625A-43B9-9ABF-687D3207B243}"/>
              </a:ext>
            </a:extLst>
          </p:cNvPr>
          <p:cNvSpPr>
            <a:spLocks noGrp="1"/>
          </p:cNvSpPr>
          <p:nvPr>
            <p:ph type="ftr" sz="quarter" idx="10"/>
          </p:nvPr>
        </p:nvSpPr>
        <p:spPr/>
        <p:txBody>
          <a:bodyPr/>
          <a:lstStyle>
            <a:lvl1pPr eaLnBrk="0" hangingPunct="0">
              <a:defRPr>
                <a:latin typeface=".VnTime" pitchFamily="34" charset="0"/>
              </a:defRPr>
            </a:lvl1pPr>
          </a:lstStyle>
          <a:p>
            <a:pPr>
              <a:defRPr/>
            </a:pPr>
            <a:endParaRPr lang="en-US"/>
          </a:p>
        </p:txBody>
      </p:sp>
      <p:sp>
        <p:nvSpPr>
          <p:cNvPr id="5" name="Slide Number Placeholder 4">
            <a:extLst>
              <a:ext uri="{FF2B5EF4-FFF2-40B4-BE49-F238E27FC236}">
                <a16:creationId xmlns:a16="http://schemas.microsoft.com/office/drawing/2014/main" xmlns="" id="{2C3A1D12-976B-41F3-8145-0EC32162A55F}"/>
              </a:ext>
            </a:extLst>
          </p:cNvPr>
          <p:cNvSpPr>
            <a:spLocks noGrp="1"/>
          </p:cNvSpPr>
          <p:nvPr>
            <p:ph type="sldNum" sz="quarter" idx="11"/>
          </p:nvPr>
        </p:nvSpPr>
        <p:spPr/>
        <p:txBody>
          <a:bodyPr/>
          <a:lstStyle>
            <a:lvl1pPr eaLnBrk="0" hangingPunct="0">
              <a:defRPr smtClean="0">
                <a:latin typeface=".VnTime" panose="020B7200000000000000" pitchFamily="34" charset="0"/>
              </a:defRPr>
            </a:lvl1pPr>
          </a:lstStyle>
          <a:p>
            <a:pPr>
              <a:defRPr/>
            </a:pPr>
            <a:fld id="{3A7945E0-D9FB-4292-8F80-5800174D4540}" type="slidenum">
              <a:rPr lang="en-US" altLang="en-US"/>
              <a:pPr>
                <a:defRPr/>
              </a:pPr>
              <a:t>‹#›</a:t>
            </a:fld>
            <a:endParaRPr lang="en-US" altLang="en-US"/>
          </a:p>
        </p:txBody>
      </p:sp>
      <p:sp>
        <p:nvSpPr>
          <p:cNvPr id="6" name="Date Placeholder 5">
            <a:extLst>
              <a:ext uri="{FF2B5EF4-FFF2-40B4-BE49-F238E27FC236}">
                <a16:creationId xmlns:a16="http://schemas.microsoft.com/office/drawing/2014/main" xmlns="" id="{D310AC24-D549-4A96-AC7E-88BCD516AF01}"/>
              </a:ext>
            </a:extLst>
          </p:cNvPr>
          <p:cNvSpPr>
            <a:spLocks noGrp="1"/>
          </p:cNvSpPr>
          <p:nvPr>
            <p:ph type="dt" sz="half" idx="12"/>
          </p:nvPr>
        </p:nvSpPr>
        <p:spPr/>
        <p:txBody>
          <a:bodyPr/>
          <a:lstStyle>
            <a:lvl1pPr eaLnBrk="0" hangingPunct="0">
              <a:defRPr>
                <a:latin typeface=".VnTime" pitchFamily="34" charset="0"/>
              </a:defRPr>
            </a:lvl1pPr>
          </a:lstStyle>
          <a:p>
            <a:pPr>
              <a:defRPr/>
            </a:pPr>
            <a:endParaRPr lang="en-US"/>
          </a:p>
        </p:txBody>
      </p:sp>
    </p:spTree>
    <p:extLst>
      <p:ext uri="{BB962C8B-B14F-4D97-AF65-F5344CB8AC3E}">
        <p14:creationId xmlns:p14="http://schemas.microsoft.com/office/powerpoint/2010/main" val="3410618453"/>
      </p:ext>
    </p:extLst>
  </p:cSld>
  <p:clrMapOvr>
    <a:masterClrMapping/>
  </p:clrMapOvr>
</p:sldLayout>
</file>

<file path=ppt/slideLayouts/slideLayout624.xml><?xml version="1.0" encoding="utf-8"?>
<p:sldLayout xmlns:a="http://schemas.openxmlformats.org/drawingml/2006/main" xmlns:r="http://schemas.openxmlformats.org/officeDocument/2006/relationships" xmlns:p="http://schemas.openxmlformats.org/presentationml/2006/main" matchingName="Title slide" type="title">
  <p:cSld name="Title slide">
    <p:spTree>
      <p:nvGrpSpPr>
        <p:cNvPr id="1" name="Shape 9"/>
        <p:cNvGrpSpPr/>
        <p:nvPr/>
      </p:nvGrpSpPr>
      <p:grpSpPr>
        <a:xfrm>
          <a:off x="0" y="0"/>
          <a:ext cx="0" cy="0"/>
          <a:chOff x="0" y="0"/>
          <a:chExt cx="0" cy="0"/>
        </a:xfrm>
      </p:grpSpPr>
      <p:sp>
        <p:nvSpPr>
          <p:cNvPr id="10" name="Google Shape;10;p2"/>
          <p:cNvSpPr txBox="1">
            <a:spLocks noGrp="1"/>
          </p:cNvSpPr>
          <p:nvPr>
            <p:ph type="ctrTitle"/>
          </p:nvPr>
        </p:nvSpPr>
        <p:spPr>
          <a:xfrm>
            <a:off x="415611" y="992767"/>
            <a:ext cx="11360800" cy="2736800"/>
          </a:xfrm>
          <a:prstGeom prst="rect">
            <a:avLst/>
          </a:prstGeom>
        </p:spPr>
        <p:txBody>
          <a:bodyPr spcFirstLastPara="1" anchor="b">
            <a:noAutofit/>
          </a:bodyPr>
          <a:lstStyle>
            <a:lvl1pPr lvl="0" algn="ctr">
              <a:spcBef>
                <a:spcPts val="0"/>
              </a:spcBef>
              <a:spcAft>
                <a:spcPts val="0"/>
              </a:spcAft>
              <a:buSzPts val="5200"/>
              <a:buNone/>
              <a:defRPr sz="5200"/>
            </a:lvl1pPr>
            <a:lvl2pPr lvl="1" algn="ctr">
              <a:spcBef>
                <a:spcPts val="0"/>
              </a:spcBef>
              <a:spcAft>
                <a:spcPts val="0"/>
              </a:spcAft>
              <a:buSzPts val="5200"/>
              <a:buNone/>
              <a:defRPr sz="5200"/>
            </a:lvl2pPr>
            <a:lvl3pPr lvl="2" algn="ctr">
              <a:spcBef>
                <a:spcPts val="0"/>
              </a:spcBef>
              <a:spcAft>
                <a:spcPts val="0"/>
              </a:spcAft>
              <a:buSzPts val="5200"/>
              <a:buNone/>
              <a:defRPr sz="5200"/>
            </a:lvl3pPr>
            <a:lvl4pPr lvl="3" algn="ctr">
              <a:spcBef>
                <a:spcPts val="0"/>
              </a:spcBef>
              <a:spcAft>
                <a:spcPts val="0"/>
              </a:spcAft>
              <a:buSzPts val="5200"/>
              <a:buNone/>
              <a:defRPr sz="5200"/>
            </a:lvl4pPr>
            <a:lvl5pPr lvl="4" algn="ctr">
              <a:spcBef>
                <a:spcPts val="0"/>
              </a:spcBef>
              <a:spcAft>
                <a:spcPts val="0"/>
              </a:spcAft>
              <a:buSzPts val="5200"/>
              <a:buNone/>
              <a:defRPr sz="5200"/>
            </a:lvl5pPr>
            <a:lvl6pPr lvl="5" algn="ctr">
              <a:spcBef>
                <a:spcPts val="0"/>
              </a:spcBef>
              <a:spcAft>
                <a:spcPts val="0"/>
              </a:spcAft>
              <a:buSzPts val="5200"/>
              <a:buNone/>
              <a:defRPr sz="5200"/>
            </a:lvl6pPr>
            <a:lvl7pPr lvl="6" algn="ctr">
              <a:spcBef>
                <a:spcPts val="0"/>
              </a:spcBef>
              <a:spcAft>
                <a:spcPts val="0"/>
              </a:spcAft>
              <a:buSzPts val="5200"/>
              <a:buNone/>
              <a:defRPr sz="5200"/>
            </a:lvl7pPr>
            <a:lvl8pPr lvl="7" algn="ctr">
              <a:spcBef>
                <a:spcPts val="0"/>
              </a:spcBef>
              <a:spcAft>
                <a:spcPts val="0"/>
              </a:spcAft>
              <a:buSzPts val="5200"/>
              <a:buNone/>
              <a:defRPr sz="5200"/>
            </a:lvl8pPr>
            <a:lvl9pPr lvl="8" algn="ctr">
              <a:spcBef>
                <a:spcPts val="0"/>
              </a:spcBef>
              <a:spcAft>
                <a:spcPts val="0"/>
              </a:spcAft>
              <a:buSzPts val="5200"/>
              <a:buNone/>
              <a:defRPr sz="5200"/>
            </a:lvl9pPr>
          </a:lstStyle>
          <a:p>
            <a:endParaRPr/>
          </a:p>
        </p:txBody>
      </p:sp>
      <p:sp>
        <p:nvSpPr>
          <p:cNvPr id="11" name="Google Shape;11;p2"/>
          <p:cNvSpPr txBox="1">
            <a:spLocks noGrp="1"/>
          </p:cNvSpPr>
          <p:nvPr>
            <p:ph type="subTitle" idx="1"/>
          </p:nvPr>
        </p:nvSpPr>
        <p:spPr>
          <a:xfrm>
            <a:off x="415600" y="3778833"/>
            <a:ext cx="11360800" cy="1056800"/>
          </a:xfrm>
          <a:prstGeom prst="rect">
            <a:avLst/>
          </a:prstGeom>
        </p:spPr>
        <p:txBody>
          <a:bodyPr spcFirstLastPara="1">
            <a:noAutofit/>
          </a:bodyPr>
          <a:lstStyle>
            <a:lvl1pPr lvl="0" algn="ctr">
              <a:lnSpc>
                <a:spcPct val="100000"/>
              </a:lnSpc>
              <a:spcBef>
                <a:spcPts val="0"/>
              </a:spcBef>
              <a:spcAft>
                <a:spcPts val="0"/>
              </a:spcAft>
              <a:buSzPts val="2800"/>
              <a:buNone/>
              <a:defRPr sz="2800"/>
            </a:lvl1pPr>
            <a:lvl2pPr lvl="1" algn="ctr">
              <a:lnSpc>
                <a:spcPct val="100000"/>
              </a:lnSpc>
              <a:spcBef>
                <a:spcPts val="0"/>
              </a:spcBef>
              <a:spcAft>
                <a:spcPts val="0"/>
              </a:spcAft>
              <a:buSzPts val="2800"/>
              <a:buNone/>
              <a:defRPr sz="2800"/>
            </a:lvl2pPr>
            <a:lvl3pPr lvl="2" algn="ctr">
              <a:lnSpc>
                <a:spcPct val="100000"/>
              </a:lnSpc>
              <a:spcBef>
                <a:spcPts val="0"/>
              </a:spcBef>
              <a:spcAft>
                <a:spcPts val="0"/>
              </a:spcAft>
              <a:buSzPts val="2800"/>
              <a:buNone/>
              <a:defRPr sz="2800"/>
            </a:lvl3pPr>
            <a:lvl4pPr lvl="3" algn="ctr">
              <a:lnSpc>
                <a:spcPct val="100000"/>
              </a:lnSpc>
              <a:spcBef>
                <a:spcPts val="0"/>
              </a:spcBef>
              <a:spcAft>
                <a:spcPts val="0"/>
              </a:spcAft>
              <a:buSzPts val="2800"/>
              <a:buNone/>
              <a:defRPr sz="2800"/>
            </a:lvl4pPr>
            <a:lvl5pPr lvl="4" algn="ctr">
              <a:lnSpc>
                <a:spcPct val="100000"/>
              </a:lnSpc>
              <a:spcBef>
                <a:spcPts val="0"/>
              </a:spcBef>
              <a:spcAft>
                <a:spcPts val="0"/>
              </a:spcAft>
              <a:buSzPts val="2800"/>
              <a:buNone/>
              <a:defRPr sz="2800"/>
            </a:lvl5pPr>
            <a:lvl6pPr lvl="5" algn="ctr">
              <a:lnSpc>
                <a:spcPct val="100000"/>
              </a:lnSpc>
              <a:spcBef>
                <a:spcPts val="0"/>
              </a:spcBef>
              <a:spcAft>
                <a:spcPts val="0"/>
              </a:spcAft>
              <a:buSzPts val="2800"/>
              <a:buNone/>
              <a:defRPr sz="2800"/>
            </a:lvl6pPr>
            <a:lvl7pPr lvl="6" algn="ctr">
              <a:lnSpc>
                <a:spcPct val="100000"/>
              </a:lnSpc>
              <a:spcBef>
                <a:spcPts val="0"/>
              </a:spcBef>
              <a:spcAft>
                <a:spcPts val="0"/>
              </a:spcAft>
              <a:buSzPts val="2800"/>
              <a:buNone/>
              <a:defRPr sz="2800"/>
            </a:lvl7pPr>
            <a:lvl8pPr lvl="7" algn="ctr">
              <a:lnSpc>
                <a:spcPct val="100000"/>
              </a:lnSpc>
              <a:spcBef>
                <a:spcPts val="0"/>
              </a:spcBef>
              <a:spcAft>
                <a:spcPts val="0"/>
              </a:spcAft>
              <a:buSzPts val="2800"/>
              <a:buNone/>
              <a:defRPr sz="2800"/>
            </a:lvl8pPr>
            <a:lvl9pPr lvl="8" algn="ctr">
              <a:lnSpc>
                <a:spcPct val="100000"/>
              </a:lnSpc>
              <a:spcBef>
                <a:spcPts val="0"/>
              </a:spcBef>
              <a:spcAft>
                <a:spcPts val="0"/>
              </a:spcAft>
              <a:buSzPts val="2800"/>
              <a:buNone/>
              <a:defRPr sz="2800"/>
            </a:lvl9pPr>
          </a:lstStyle>
          <a:p>
            <a:endParaRPr/>
          </a:p>
        </p:txBody>
      </p:sp>
      <p:sp>
        <p:nvSpPr>
          <p:cNvPr id="4" name="Google Shape;8;p1">
            <a:extLst>
              <a:ext uri="{FF2B5EF4-FFF2-40B4-BE49-F238E27FC236}">
                <a16:creationId xmlns:a16="http://schemas.microsoft.com/office/drawing/2014/main" xmlns="" id="{9A0141F1-2A54-43A2-9823-76F2B1B28DCE}"/>
              </a:ext>
            </a:extLst>
          </p:cNvPr>
          <p:cNvSpPr txBox="1">
            <a:spLocks noGrp="1"/>
          </p:cNvSpPr>
          <p:nvPr>
            <p:ph type="sldNum" idx="13"/>
          </p:nvPr>
        </p:nvSpPr>
        <p:spPr>
          <a:ln/>
        </p:spPr>
        <p:txBody>
          <a:bodyPr/>
          <a:lstStyle>
            <a:lvl1pPr>
              <a:defRPr/>
            </a:lvl1pPr>
          </a:lstStyle>
          <a:p>
            <a:pPr>
              <a:defRPr/>
            </a:pPr>
            <a:fld id="{CEE87E2F-ADBB-4821-A713-B81386439C61}" type="slidenum">
              <a:rPr lang="en-GB"/>
              <a:pPr>
                <a:defRPr/>
              </a:pPr>
              <a:t>‹#›</a:t>
            </a:fld>
            <a:endParaRPr lang="en-GB"/>
          </a:p>
        </p:txBody>
      </p:sp>
    </p:spTree>
    <p:extLst>
      <p:ext uri="{BB962C8B-B14F-4D97-AF65-F5344CB8AC3E}">
        <p14:creationId xmlns:p14="http://schemas.microsoft.com/office/powerpoint/2010/main" val="1539045589"/>
      </p:ext>
    </p:extLst>
  </p:cSld>
  <p:clrMapOvr>
    <a:masterClrMapping/>
  </p:clrMapOvr>
</p:sldLayout>
</file>

<file path=ppt/slideLayouts/slideLayout625.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13"/>
        <p:cNvGrpSpPr/>
        <p:nvPr/>
      </p:nvGrpSpPr>
      <p:grpSpPr>
        <a:xfrm>
          <a:off x="0" y="0"/>
          <a:ext cx="0" cy="0"/>
          <a:chOff x="0" y="0"/>
          <a:chExt cx="0" cy="0"/>
        </a:xfrm>
      </p:grpSpPr>
      <p:sp>
        <p:nvSpPr>
          <p:cNvPr id="14" name="Google Shape;14;p3"/>
          <p:cNvSpPr txBox="1">
            <a:spLocks noGrp="1"/>
          </p:cNvSpPr>
          <p:nvPr>
            <p:ph type="title"/>
          </p:nvPr>
        </p:nvSpPr>
        <p:spPr>
          <a:xfrm>
            <a:off x="415600" y="2867800"/>
            <a:ext cx="11360800" cy="1122400"/>
          </a:xfrm>
          <a:prstGeom prst="rect">
            <a:avLst/>
          </a:prstGeom>
        </p:spPr>
        <p:txBody>
          <a:bodyPr spcFirstLastPara="1" anchor="ctr">
            <a:noAutofit/>
          </a:bodyPr>
          <a:lstStyle>
            <a:lvl1pPr lvl="0" algn="ctr">
              <a:spcBef>
                <a:spcPts val="0"/>
              </a:spcBef>
              <a:spcAft>
                <a:spcPts val="0"/>
              </a:spcAft>
              <a:buSzPts val="3600"/>
              <a:buNone/>
              <a:defRPr sz="36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a:endParaRPr/>
          </a:p>
        </p:txBody>
      </p:sp>
      <p:sp>
        <p:nvSpPr>
          <p:cNvPr id="3" name="Google Shape;8;p1">
            <a:extLst>
              <a:ext uri="{FF2B5EF4-FFF2-40B4-BE49-F238E27FC236}">
                <a16:creationId xmlns:a16="http://schemas.microsoft.com/office/drawing/2014/main" xmlns="" id="{0E2E20A8-CE87-4975-9501-F7BBD3A02F77}"/>
              </a:ext>
            </a:extLst>
          </p:cNvPr>
          <p:cNvSpPr txBox="1">
            <a:spLocks noGrp="1"/>
          </p:cNvSpPr>
          <p:nvPr>
            <p:ph type="sldNum" idx="13"/>
          </p:nvPr>
        </p:nvSpPr>
        <p:spPr>
          <a:ln/>
        </p:spPr>
        <p:txBody>
          <a:bodyPr/>
          <a:lstStyle>
            <a:lvl1pPr>
              <a:defRPr/>
            </a:lvl1pPr>
          </a:lstStyle>
          <a:p>
            <a:pPr>
              <a:defRPr/>
            </a:pPr>
            <a:fld id="{87CA03E9-7EEC-42F7-95DE-A30BE5189EEC}" type="slidenum">
              <a:rPr lang="en-GB"/>
              <a:pPr>
                <a:defRPr/>
              </a:pPr>
              <a:t>‹#›</a:t>
            </a:fld>
            <a:endParaRPr lang="en-GB"/>
          </a:p>
        </p:txBody>
      </p:sp>
    </p:spTree>
    <p:extLst>
      <p:ext uri="{BB962C8B-B14F-4D97-AF65-F5344CB8AC3E}">
        <p14:creationId xmlns:p14="http://schemas.microsoft.com/office/powerpoint/2010/main" val="3478276000"/>
      </p:ext>
    </p:extLst>
  </p:cSld>
  <p:clrMapOvr>
    <a:masterClrMapping/>
  </p:clrMapOvr>
</p:sldLayout>
</file>

<file path=ppt/slideLayouts/slideLayout626.xml><?xml version="1.0" encoding="utf-8"?>
<p:sldLayout xmlns:a="http://schemas.openxmlformats.org/drawingml/2006/main" xmlns:r="http://schemas.openxmlformats.org/officeDocument/2006/relationships" xmlns:p="http://schemas.openxmlformats.org/presentationml/2006/main" matchingName="Title and body" type="tx">
  <p:cSld name="Title and body">
    <p:spTree>
      <p:nvGrpSpPr>
        <p:cNvPr id="1" name="Shape 16"/>
        <p:cNvGrpSpPr/>
        <p:nvPr/>
      </p:nvGrpSpPr>
      <p:grpSpPr>
        <a:xfrm>
          <a:off x="0" y="0"/>
          <a:ext cx="0" cy="0"/>
          <a:chOff x="0" y="0"/>
          <a:chExt cx="0" cy="0"/>
        </a:xfrm>
      </p:grpSpPr>
      <p:sp>
        <p:nvSpPr>
          <p:cNvPr id="4" name="Google Shape;17;p4">
            <a:extLst>
              <a:ext uri="{FF2B5EF4-FFF2-40B4-BE49-F238E27FC236}">
                <a16:creationId xmlns:a16="http://schemas.microsoft.com/office/drawing/2014/main" xmlns="" id="{454C687B-E58D-43A7-BA27-B30992155011}"/>
              </a:ext>
            </a:extLst>
          </p:cNvPr>
          <p:cNvSpPr>
            <a:spLocks noChangeArrowheads="1"/>
          </p:cNvSpPr>
          <p:nvPr/>
        </p:nvSpPr>
        <p:spPr bwMode="auto">
          <a:xfrm>
            <a:off x="579967" y="6315076"/>
            <a:ext cx="505884" cy="233363"/>
          </a:xfrm>
          <a:prstGeom prst="rect">
            <a:avLst/>
          </a:prstGeom>
          <a:solidFill>
            <a:srgbClr val="C6C5C5"/>
          </a:solidFill>
          <a:ln>
            <a:noFill/>
          </a:ln>
        </p:spPr>
        <p:txBody>
          <a:bodyPr lIns="91425" tIns="91425" rIns="91425" bIns="91425"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sz="1800"/>
          </a:p>
        </p:txBody>
      </p:sp>
      <p:cxnSp>
        <p:nvCxnSpPr>
          <p:cNvPr id="5" name="Google Shape;21;p4">
            <a:extLst>
              <a:ext uri="{FF2B5EF4-FFF2-40B4-BE49-F238E27FC236}">
                <a16:creationId xmlns:a16="http://schemas.microsoft.com/office/drawing/2014/main" xmlns="" id="{D6982AA7-C57F-401F-8631-8D3820769903}"/>
              </a:ext>
            </a:extLst>
          </p:cNvPr>
          <p:cNvCxnSpPr>
            <a:cxnSpLocks noChangeShapeType="1"/>
          </p:cNvCxnSpPr>
          <p:nvPr/>
        </p:nvCxnSpPr>
        <p:spPr bwMode="auto">
          <a:xfrm>
            <a:off x="575734" y="1001713"/>
            <a:ext cx="11040533" cy="0"/>
          </a:xfrm>
          <a:prstGeom prst="straightConnector1">
            <a:avLst/>
          </a:prstGeom>
          <a:noFill/>
          <a:ln w="9525">
            <a:solidFill>
              <a:srgbClr val="C6C5C5"/>
            </a:solidFill>
            <a:prstDash val="dot"/>
            <a:round/>
            <a:headEnd/>
            <a:tailEnd/>
          </a:ln>
          <a:extLst>
            <a:ext uri="{909E8E84-426E-40DD-AFC4-6F175D3DCCD1}">
              <a14:hiddenFill xmlns:a14="http://schemas.microsoft.com/office/drawing/2010/main">
                <a:noFill/>
              </a14:hiddenFill>
            </a:ext>
          </a:extLst>
        </p:spPr>
      </p:cxnSp>
      <p:cxnSp>
        <p:nvCxnSpPr>
          <p:cNvPr id="6" name="Google Shape;22;p4">
            <a:extLst>
              <a:ext uri="{FF2B5EF4-FFF2-40B4-BE49-F238E27FC236}">
                <a16:creationId xmlns:a16="http://schemas.microsoft.com/office/drawing/2014/main" xmlns="" id="{00F94CEA-2B01-4361-838E-4200B12B3C8D}"/>
              </a:ext>
            </a:extLst>
          </p:cNvPr>
          <p:cNvCxnSpPr>
            <a:cxnSpLocks noChangeShapeType="1"/>
          </p:cNvCxnSpPr>
          <p:nvPr/>
        </p:nvCxnSpPr>
        <p:spPr bwMode="auto">
          <a:xfrm>
            <a:off x="575734" y="6323013"/>
            <a:ext cx="11040533" cy="0"/>
          </a:xfrm>
          <a:prstGeom prst="straightConnector1">
            <a:avLst/>
          </a:prstGeom>
          <a:noFill/>
          <a:ln w="9525">
            <a:solidFill>
              <a:srgbClr val="C6C5C5"/>
            </a:solidFill>
            <a:prstDash val="dot"/>
            <a:round/>
            <a:headEnd/>
            <a:tailEnd/>
          </a:ln>
          <a:extLst>
            <a:ext uri="{909E8E84-426E-40DD-AFC4-6F175D3DCCD1}">
              <a14:hiddenFill xmlns:a14="http://schemas.microsoft.com/office/drawing/2010/main">
                <a:noFill/>
              </a14:hiddenFill>
            </a:ext>
          </a:extLst>
        </p:spPr>
      </p:cxnSp>
      <p:sp>
        <p:nvSpPr>
          <p:cNvPr id="7" name="Google Shape;23;p4">
            <a:hlinkClick r:id="" action="ppaction://hlinkshowjump?jump=previousslide"/>
            <a:extLst>
              <a:ext uri="{FF2B5EF4-FFF2-40B4-BE49-F238E27FC236}">
                <a16:creationId xmlns:a16="http://schemas.microsoft.com/office/drawing/2014/main" xmlns="" id="{32AAEE9C-B633-4278-B619-4E615817185B}"/>
              </a:ext>
            </a:extLst>
          </p:cNvPr>
          <p:cNvSpPr>
            <a:spLocks noChangeArrowheads="1"/>
          </p:cNvSpPr>
          <p:nvPr/>
        </p:nvSpPr>
        <p:spPr bwMode="auto">
          <a:xfrm rot="2700000">
            <a:off x="11348509" y="6420908"/>
            <a:ext cx="114300" cy="112184"/>
          </a:xfrm>
          <a:prstGeom prst="rtTriangle">
            <a:avLst/>
          </a:prstGeom>
          <a:solidFill>
            <a:srgbClr val="C6C5C5"/>
          </a:solidFill>
          <a:ln>
            <a:noFill/>
          </a:ln>
        </p:spPr>
        <p:txBody>
          <a:bodyPr lIns="91425" tIns="91425" rIns="91425" bIns="91425"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sz="1800"/>
          </a:p>
        </p:txBody>
      </p:sp>
      <p:sp>
        <p:nvSpPr>
          <p:cNvPr id="8" name="Google Shape;24;p4">
            <a:hlinkClick r:id="" action="ppaction://hlinkshowjump?jump=nextslide"/>
            <a:extLst>
              <a:ext uri="{FF2B5EF4-FFF2-40B4-BE49-F238E27FC236}">
                <a16:creationId xmlns:a16="http://schemas.microsoft.com/office/drawing/2014/main" xmlns="" id="{F4FA45E2-F784-4847-88E6-346F5D89636B}"/>
              </a:ext>
            </a:extLst>
          </p:cNvPr>
          <p:cNvSpPr>
            <a:spLocks noChangeArrowheads="1"/>
          </p:cNvSpPr>
          <p:nvPr/>
        </p:nvSpPr>
        <p:spPr bwMode="auto">
          <a:xfrm rot="13500000">
            <a:off x="11508318" y="6419850"/>
            <a:ext cx="114300" cy="114300"/>
          </a:xfrm>
          <a:prstGeom prst="rtTriangle">
            <a:avLst/>
          </a:prstGeom>
          <a:solidFill>
            <a:srgbClr val="C6C5C5"/>
          </a:solidFill>
          <a:ln>
            <a:noFill/>
          </a:ln>
        </p:spPr>
        <p:txBody>
          <a:bodyPr lIns="91425" tIns="91425" rIns="91425" bIns="91425"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sz="1800"/>
          </a:p>
        </p:txBody>
      </p:sp>
      <p:sp>
        <p:nvSpPr>
          <p:cNvPr id="9" name="Google Shape;25;p4">
            <a:extLst>
              <a:ext uri="{FF2B5EF4-FFF2-40B4-BE49-F238E27FC236}">
                <a16:creationId xmlns:a16="http://schemas.microsoft.com/office/drawing/2014/main" xmlns="" id="{3006E6F1-C84C-4B8D-BA2C-60D816C1DB9B}"/>
              </a:ext>
            </a:extLst>
          </p:cNvPr>
          <p:cNvSpPr txBox="1">
            <a:spLocks noChangeArrowheads="1"/>
          </p:cNvSpPr>
          <p:nvPr/>
        </p:nvSpPr>
        <p:spPr bwMode="auto">
          <a:xfrm>
            <a:off x="9203267" y="6246813"/>
            <a:ext cx="2044700" cy="233362"/>
          </a:xfrm>
          <a:prstGeom prst="rect">
            <a:avLst/>
          </a:prstGeom>
          <a:noFill/>
          <a:ln>
            <a:noFill/>
          </a:ln>
        </p:spPr>
        <p:txBody>
          <a:bodyPr lIns="91425" tIns="91425" rIns="91425" bIns="91425"/>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r">
              <a:defRPr/>
            </a:pPr>
            <a:r>
              <a:rPr lang="en-GB" altLang="en-US" sz="900">
                <a:solidFill>
                  <a:srgbClr val="C6C5C5"/>
                </a:solidFill>
              </a:rPr>
              <a:t>www.companyname.com</a:t>
            </a:r>
            <a:endParaRPr lang="en-US" altLang="en-US" sz="900">
              <a:solidFill>
                <a:srgbClr val="C6C5C5"/>
              </a:solidFill>
            </a:endParaRPr>
          </a:p>
        </p:txBody>
      </p:sp>
      <p:sp>
        <p:nvSpPr>
          <p:cNvPr id="18" name="Google Shape;18;p4"/>
          <p:cNvSpPr txBox="1">
            <a:spLocks noGrp="1"/>
          </p:cNvSpPr>
          <p:nvPr>
            <p:ph type="body" idx="1"/>
          </p:nvPr>
        </p:nvSpPr>
        <p:spPr>
          <a:xfrm>
            <a:off x="415600" y="1536633"/>
            <a:ext cx="11360800" cy="4555200"/>
          </a:xfrm>
          <a:prstGeom prst="rect">
            <a:avLst/>
          </a:prstGeom>
        </p:spPr>
        <p:txBody>
          <a:bodyPr spcFirstLastPara="1">
            <a:noAutofit/>
          </a:bodyPr>
          <a:lstStyle>
            <a:lvl1pPr marL="457200" lvl="0" indent="-342900">
              <a:spcBef>
                <a:spcPts val="0"/>
              </a:spcBef>
              <a:spcAft>
                <a:spcPts val="0"/>
              </a:spcAft>
              <a:buSzPts val="1800"/>
              <a:buChar char="●"/>
              <a:defRPr/>
            </a:lvl1pPr>
            <a:lvl2pPr marL="914400" lvl="1" indent="-317500">
              <a:spcBef>
                <a:spcPts val="1600"/>
              </a:spcBef>
              <a:spcAft>
                <a:spcPts val="0"/>
              </a:spcAft>
              <a:buSzPts val="1400"/>
              <a:buChar char="○"/>
              <a:defRPr/>
            </a:lvl2pPr>
            <a:lvl3pPr marL="1371600" lvl="2" indent="-317500">
              <a:spcBef>
                <a:spcPts val="1600"/>
              </a:spcBef>
              <a:spcAft>
                <a:spcPts val="0"/>
              </a:spcAft>
              <a:buSzPts val="1400"/>
              <a:buChar char="■"/>
              <a:defRPr/>
            </a:lvl3pPr>
            <a:lvl4pPr marL="1828800" lvl="3" indent="-317500">
              <a:spcBef>
                <a:spcPts val="1600"/>
              </a:spcBef>
              <a:spcAft>
                <a:spcPts val="0"/>
              </a:spcAft>
              <a:buSzPts val="1400"/>
              <a:buChar char="●"/>
              <a:defRPr/>
            </a:lvl4pPr>
            <a:lvl5pPr marL="2286000" lvl="4" indent="-317500">
              <a:spcBef>
                <a:spcPts val="1600"/>
              </a:spcBef>
              <a:spcAft>
                <a:spcPts val="0"/>
              </a:spcAft>
              <a:buSzPts val="1400"/>
              <a:buChar char="○"/>
              <a:defRPr/>
            </a:lvl5pPr>
            <a:lvl6pPr marL="2743200" lvl="5" indent="-317500">
              <a:spcBef>
                <a:spcPts val="1600"/>
              </a:spcBef>
              <a:spcAft>
                <a:spcPts val="0"/>
              </a:spcAft>
              <a:buSzPts val="1400"/>
              <a:buChar char="■"/>
              <a:defRPr/>
            </a:lvl6pPr>
            <a:lvl7pPr marL="3200400" lvl="6" indent="-317500">
              <a:spcBef>
                <a:spcPts val="1600"/>
              </a:spcBef>
              <a:spcAft>
                <a:spcPts val="0"/>
              </a:spcAft>
              <a:buSzPts val="1400"/>
              <a:buChar char="●"/>
              <a:defRPr/>
            </a:lvl7pPr>
            <a:lvl8pPr marL="3657600" lvl="7" indent="-317500">
              <a:spcBef>
                <a:spcPts val="1600"/>
              </a:spcBef>
              <a:spcAft>
                <a:spcPts val="0"/>
              </a:spcAft>
              <a:buSzPts val="1400"/>
              <a:buChar char="○"/>
              <a:defRPr/>
            </a:lvl8pPr>
            <a:lvl9pPr marL="4114800" lvl="8" indent="-317500">
              <a:spcBef>
                <a:spcPts val="1600"/>
              </a:spcBef>
              <a:spcAft>
                <a:spcPts val="1600"/>
              </a:spcAft>
              <a:buSzPts val="1400"/>
              <a:buChar char="■"/>
              <a:defRPr/>
            </a:lvl9pPr>
          </a:lstStyle>
          <a:p>
            <a:endParaRPr/>
          </a:p>
        </p:txBody>
      </p:sp>
      <p:sp>
        <p:nvSpPr>
          <p:cNvPr id="20" name="Google Shape;20;p4"/>
          <p:cNvSpPr txBox="1">
            <a:spLocks noGrp="1"/>
          </p:cNvSpPr>
          <p:nvPr>
            <p:ph type="title"/>
          </p:nvPr>
        </p:nvSpPr>
        <p:spPr>
          <a:xfrm>
            <a:off x="415600" y="284933"/>
            <a:ext cx="11360800" cy="620800"/>
          </a:xfrm>
          <a:prstGeom prst="rect">
            <a:avLst/>
          </a:prstGeom>
        </p:spPr>
        <p:txBody>
          <a:bodyPr spcFirstLastPara="1">
            <a:noAutofit/>
          </a:bodyPr>
          <a:lstStyle>
            <a:lvl1pPr lvl="0" rtl="0">
              <a:spcBef>
                <a:spcPts val="0"/>
              </a:spcBef>
              <a:spcAft>
                <a:spcPts val="0"/>
              </a:spcAft>
              <a:buClr>
                <a:srgbClr val="566579"/>
              </a:buClr>
              <a:buSzPts val="2800"/>
              <a:buFont typeface="Trebuchet MS"/>
              <a:buNone/>
              <a:defRPr>
                <a:solidFill>
                  <a:srgbClr val="566579"/>
                </a:solidFill>
                <a:latin typeface="Trebuchet MS"/>
                <a:ea typeface="Trebuchet MS"/>
                <a:cs typeface="Trebuchet MS"/>
                <a:sym typeface="Trebuchet MS"/>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10" name="Google Shape;19;p4">
            <a:extLst>
              <a:ext uri="{FF2B5EF4-FFF2-40B4-BE49-F238E27FC236}">
                <a16:creationId xmlns:a16="http://schemas.microsoft.com/office/drawing/2014/main" xmlns="" id="{D05DFEB1-FB3C-404C-A2E9-45A93B49FE1F}"/>
              </a:ext>
            </a:extLst>
          </p:cNvPr>
          <p:cNvSpPr txBox="1">
            <a:spLocks noGrp="1"/>
          </p:cNvSpPr>
          <p:nvPr>
            <p:ph type="sldNum" idx="10"/>
          </p:nvPr>
        </p:nvSpPr>
        <p:spPr>
          <a:xfrm>
            <a:off x="579967" y="6311901"/>
            <a:ext cx="484717" cy="231775"/>
          </a:xfrm>
        </p:spPr>
        <p:txBody>
          <a:bodyPr/>
          <a:lstStyle>
            <a:lvl1pPr lvl="0" rtl="0">
              <a:buNone/>
              <a:defRPr sz="900">
                <a:solidFill>
                  <a:srgbClr val="F3F3F3"/>
                </a:solidFill>
              </a:defRPr>
            </a:lvl1pPr>
            <a:lvl2pPr lvl="1" rtl="0">
              <a:buNone/>
              <a:defRPr sz="900">
                <a:solidFill>
                  <a:srgbClr val="F3F3F3"/>
                </a:solidFill>
              </a:defRPr>
            </a:lvl2pPr>
            <a:lvl3pPr lvl="2" rtl="0">
              <a:buNone/>
              <a:defRPr sz="900">
                <a:solidFill>
                  <a:srgbClr val="F3F3F3"/>
                </a:solidFill>
              </a:defRPr>
            </a:lvl3pPr>
            <a:lvl4pPr lvl="3" rtl="0">
              <a:buNone/>
              <a:defRPr sz="900">
                <a:solidFill>
                  <a:srgbClr val="F3F3F3"/>
                </a:solidFill>
              </a:defRPr>
            </a:lvl4pPr>
            <a:lvl5pPr lvl="4" rtl="0">
              <a:buNone/>
              <a:defRPr sz="900">
                <a:solidFill>
                  <a:srgbClr val="F3F3F3"/>
                </a:solidFill>
              </a:defRPr>
            </a:lvl5pPr>
            <a:lvl6pPr lvl="5" rtl="0">
              <a:buNone/>
              <a:defRPr sz="900">
                <a:solidFill>
                  <a:srgbClr val="F3F3F3"/>
                </a:solidFill>
              </a:defRPr>
            </a:lvl6pPr>
            <a:lvl7pPr lvl="6" rtl="0">
              <a:buNone/>
              <a:defRPr sz="900">
                <a:solidFill>
                  <a:srgbClr val="F3F3F3"/>
                </a:solidFill>
              </a:defRPr>
            </a:lvl7pPr>
            <a:lvl8pPr lvl="7" rtl="0">
              <a:buNone/>
              <a:defRPr sz="900">
                <a:solidFill>
                  <a:srgbClr val="F3F3F3"/>
                </a:solidFill>
              </a:defRPr>
            </a:lvl8pPr>
            <a:lvl9pPr lvl="8" rtl="0">
              <a:buNone/>
              <a:defRPr sz="900">
                <a:solidFill>
                  <a:srgbClr val="F3F3F3"/>
                </a:solidFill>
              </a:defRPr>
            </a:lvl9pPr>
          </a:lstStyle>
          <a:p>
            <a:pPr>
              <a:defRPr/>
            </a:pPr>
            <a:fld id="{D05EC3E5-71BF-4DA7-A6F5-87A0CBA20138}" type="slidenum">
              <a:rPr lang="en-GB"/>
              <a:pPr>
                <a:defRPr/>
              </a:pPr>
              <a:t>‹#›</a:t>
            </a:fld>
            <a:endParaRPr lang="en-GB"/>
          </a:p>
        </p:txBody>
      </p:sp>
    </p:spTree>
    <p:extLst>
      <p:ext uri="{BB962C8B-B14F-4D97-AF65-F5344CB8AC3E}">
        <p14:creationId xmlns:p14="http://schemas.microsoft.com/office/powerpoint/2010/main" val="2969584133"/>
      </p:ext>
    </p:extLst>
  </p:cSld>
  <p:clrMapOvr>
    <a:masterClrMapping/>
  </p:clrMapOvr>
</p:sldLayout>
</file>

<file path=ppt/slideLayouts/slideLayout627.xml><?xml version="1.0" encoding="utf-8"?>
<p:sldLayout xmlns:a="http://schemas.openxmlformats.org/drawingml/2006/main" xmlns:r="http://schemas.openxmlformats.org/officeDocument/2006/relationships" xmlns:p="http://schemas.openxmlformats.org/presentationml/2006/main" matchingName="Title and two columns" type="twoColTx">
  <p:cSld name="Title and two columns">
    <p:spTree>
      <p:nvGrpSpPr>
        <p:cNvPr id="1" name="Shape 26"/>
        <p:cNvGrpSpPr/>
        <p:nvPr/>
      </p:nvGrpSpPr>
      <p:grpSpPr>
        <a:xfrm>
          <a:off x="0" y="0"/>
          <a:ext cx="0" cy="0"/>
          <a:chOff x="0" y="0"/>
          <a:chExt cx="0" cy="0"/>
        </a:xfrm>
      </p:grpSpPr>
      <p:sp>
        <p:nvSpPr>
          <p:cNvPr id="5" name="Google Shape;27;p5">
            <a:extLst>
              <a:ext uri="{FF2B5EF4-FFF2-40B4-BE49-F238E27FC236}">
                <a16:creationId xmlns:a16="http://schemas.microsoft.com/office/drawing/2014/main" xmlns="" id="{61E307DD-50E2-4A38-8193-AD17B6805151}"/>
              </a:ext>
            </a:extLst>
          </p:cNvPr>
          <p:cNvSpPr>
            <a:spLocks noChangeArrowheads="1"/>
          </p:cNvSpPr>
          <p:nvPr/>
        </p:nvSpPr>
        <p:spPr bwMode="auto">
          <a:xfrm>
            <a:off x="579967" y="6315076"/>
            <a:ext cx="505884" cy="233363"/>
          </a:xfrm>
          <a:prstGeom prst="rect">
            <a:avLst/>
          </a:prstGeom>
          <a:solidFill>
            <a:srgbClr val="C6C5C5"/>
          </a:solidFill>
          <a:ln>
            <a:noFill/>
          </a:ln>
        </p:spPr>
        <p:txBody>
          <a:bodyPr lIns="91425" tIns="91425" rIns="91425" bIns="91425"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sz="1800"/>
          </a:p>
        </p:txBody>
      </p:sp>
      <p:cxnSp>
        <p:nvCxnSpPr>
          <p:cNvPr id="6" name="Google Shape;31;p5">
            <a:extLst>
              <a:ext uri="{FF2B5EF4-FFF2-40B4-BE49-F238E27FC236}">
                <a16:creationId xmlns:a16="http://schemas.microsoft.com/office/drawing/2014/main" xmlns="" id="{957E17C7-18AA-4074-AAC3-2DF9F70C69DF}"/>
              </a:ext>
            </a:extLst>
          </p:cNvPr>
          <p:cNvCxnSpPr>
            <a:cxnSpLocks noChangeShapeType="1"/>
          </p:cNvCxnSpPr>
          <p:nvPr/>
        </p:nvCxnSpPr>
        <p:spPr bwMode="auto">
          <a:xfrm>
            <a:off x="575734" y="6323013"/>
            <a:ext cx="11040533" cy="0"/>
          </a:xfrm>
          <a:prstGeom prst="straightConnector1">
            <a:avLst/>
          </a:prstGeom>
          <a:noFill/>
          <a:ln w="9525">
            <a:solidFill>
              <a:srgbClr val="C6C5C5"/>
            </a:solidFill>
            <a:prstDash val="dot"/>
            <a:round/>
            <a:headEnd/>
            <a:tailEnd/>
          </a:ln>
          <a:extLst>
            <a:ext uri="{909E8E84-426E-40DD-AFC4-6F175D3DCCD1}">
              <a14:hiddenFill xmlns:a14="http://schemas.microsoft.com/office/drawing/2010/main">
                <a:noFill/>
              </a14:hiddenFill>
            </a:ext>
          </a:extLst>
        </p:spPr>
      </p:cxnSp>
      <p:cxnSp>
        <p:nvCxnSpPr>
          <p:cNvPr id="7" name="Google Shape;33;p5">
            <a:extLst>
              <a:ext uri="{FF2B5EF4-FFF2-40B4-BE49-F238E27FC236}">
                <a16:creationId xmlns:a16="http://schemas.microsoft.com/office/drawing/2014/main" xmlns="" id="{AB7E6E31-2966-48D8-94ED-19B574FE62A4}"/>
              </a:ext>
            </a:extLst>
          </p:cNvPr>
          <p:cNvCxnSpPr>
            <a:cxnSpLocks noChangeShapeType="1"/>
          </p:cNvCxnSpPr>
          <p:nvPr/>
        </p:nvCxnSpPr>
        <p:spPr bwMode="auto">
          <a:xfrm>
            <a:off x="575734" y="1001713"/>
            <a:ext cx="11040533" cy="0"/>
          </a:xfrm>
          <a:prstGeom prst="straightConnector1">
            <a:avLst/>
          </a:prstGeom>
          <a:noFill/>
          <a:ln w="9525">
            <a:solidFill>
              <a:srgbClr val="C6C5C5"/>
            </a:solidFill>
            <a:prstDash val="dot"/>
            <a:round/>
            <a:headEnd/>
            <a:tailEnd/>
          </a:ln>
          <a:extLst>
            <a:ext uri="{909E8E84-426E-40DD-AFC4-6F175D3DCCD1}">
              <a14:hiddenFill xmlns:a14="http://schemas.microsoft.com/office/drawing/2010/main">
                <a:noFill/>
              </a14:hiddenFill>
            </a:ext>
          </a:extLst>
        </p:spPr>
      </p:cxnSp>
      <p:sp>
        <p:nvSpPr>
          <p:cNvPr id="8" name="Google Shape;34;p5">
            <a:hlinkClick r:id="" action="ppaction://hlinkshowjump?jump=previousslide"/>
            <a:extLst>
              <a:ext uri="{FF2B5EF4-FFF2-40B4-BE49-F238E27FC236}">
                <a16:creationId xmlns:a16="http://schemas.microsoft.com/office/drawing/2014/main" xmlns="" id="{8FF6D68F-E554-47BF-9A1A-997D05D832BB}"/>
              </a:ext>
            </a:extLst>
          </p:cNvPr>
          <p:cNvSpPr>
            <a:spLocks noChangeArrowheads="1"/>
          </p:cNvSpPr>
          <p:nvPr/>
        </p:nvSpPr>
        <p:spPr bwMode="auto">
          <a:xfrm rot="2700000">
            <a:off x="11348509" y="6420908"/>
            <a:ext cx="114300" cy="112184"/>
          </a:xfrm>
          <a:prstGeom prst="rtTriangle">
            <a:avLst/>
          </a:prstGeom>
          <a:solidFill>
            <a:srgbClr val="C6C5C5"/>
          </a:solidFill>
          <a:ln>
            <a:noFill/>
          </a:ln>
        </p:spPr>
        <p:txBody>
          <a:bodyPr lIns="91425" tIns="91425" rIns="91425" bIns="91425"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sz="1800"/>
          </a:p>
        </p:txBody>
      </p:sp>
      <p:sp>
        <p:nvSpPr>
          <p:cNvPr id="9" name="Google Shape;35;p5">
            <a:hlinkClick r:id="" action="ppaction://hlinkshowjump?jump=nextslide"/>
            <a:extLst>
              <a:ext uri="{FF2B5EF4-FFF2-40B4-BE49-F238E27FC236}">
                <a16:creationId xmlns:a16="http://schemas.microsoft.com/office/drawing/2014/main" xmlns="" id="{59C358FB-BFCB-416B-867E-8315D25A3C16}"/>
              </a:ext>
            </a:extLst>
          </p:cNvPr>
          <p:cNvSpPr>
            <a:spLocks noChangeArrowheads="1"/>
          </p:cNvSpPr>
          <p:nvPr/>
        </p:nvSpPr>
        <p:spPr bwMode="auto">
          <a:xfrm rot="13500000">
            <a:off x="11508318" y="6419850"/>
            <a:ext cx="114300" cy="114300"/>
          </a:xfrm>
          <a:prstGeom prst="rtTriangle">
            <a:avLst/>
          </a:prstGeom>
          <a:solidFill>
            <a:srgbClr val="C6C5C5"/>
          </a:solidFill>
          <a:ln>
            <a:noFill/>
          </a:ln>
        </p:spPr>
        <p:txBody>
          <a:bodyPr lIns="91425" tIns="91425" rIns="91425" bIns="91425"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sz="1800"/>
          </a:p>
        </p:txBody>
      </p:sp>
      <p:sp>
        <p:nvSpPr>
          <p:cNvPr id="10" name="Google Shape;36;p5">
            <a:extLst>
              <a:ext uri="{FF2B5EF4-FFF2-40B4-BE49-F238E27FC236}">
                <a16:creationId xmlns:a16="http://schemas.microsoft.com/office/drawing/2014/main" xmlns="" id="{8B119666-917C-4B9D-8AC0-1559B00D7D29}"/>
              </a:ext>
            </a:extLst>
          </p:cNvPr>
          <p:cNvSpPr txBox="1">
            <a:spLocks noChangeArrowheads="1"/>
          </p:cNvSpPr>
          <p:nvPr/>
        </p:nvSpPr>
        <p:spPr bwMode="auto">
          <a:xfrm>
            <a:off x="9203267" y="6246813"/>
            <a:ext cx="2044700" cy="233362"/>
          </a:xfrm>
          <a:prstGeom prst="rect">
            <a:avLst/>
          </a:prstGeom>
          <a:noFill/>
          <a:ln>
            <a:noFill/>
          </a:ln>
        </p:spPr>
        <p:txBody>
          <a:bodyPr lIns="91425" tIns="91425" rIns="91425" bIns="91425"/>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r">
              <a:defRPr/>
            </a:pPr>
            <a:r>
              <a:rPr lang="en-GB" altLang="en-US" sz="900">
                <a:solidFill>
                  <a:srgbClr val="C6C5C5"/>
                </a:solidFill>
              </a:rPr>
              <a:t>www.companyname.com</a:t>
            </a:r>
            <a:endParaRPr lang="en-US" altLang="en-US" sz="900">
              <a:solidFill>
                <a:srgbClr val="C6C5C5"/>
              </a:solidFill>
            </a:endParaRPr>
          </a:p>
        </p:txBody>
      </p:sp>
      <p:sp>
        <p:nvSpPr>
          <p:cNvPr id="28" name="Google Shape;28;p5"/>
          <p:cNvSpPr txBox="1">
            <a:spLocks noGrp="1"/>
          </p:cNvSpPr>
          <p:nvPr>
            <p:ph type="body" idx="1"/>
          </p:nvPr>
        </p:nvSpPr>
        <p:spPr>
          <a:xfrm>
            <a:off x="415600" y="1536633"/>
            <a:ext cx="5552000" cy="4555200"/>
          </a:xfrm>
          <a:prstGeom prst="rect">
            <a:avLst/>
          </a:prstGeom>
        </p:spPr>
        <p:txBody>
          <a:bodyPr spcFirstLastPara="1">
            <a:noAutofit/>
          </a:bodyPr>
          <a:lstStyle>
            <a:lvl1pPr marL="457200" lvl="0" indent="-317500" rtl="0">
              <a:spcBef>
                <a:spcPts val="0"/>
              </a:spcBef>
              <a:spcAft>
                <a:spcPts val="0"/>
              </a:spcAft>
              <a:buSzPts val="1400"/>
              <a:buChar char="●"/>
              <a:defRPr sz="1400"/>
            </a:lvl1pPr>
            <a:lvl2pPr marL="914400" lvl="1" indent="-304800" rtl="0">
              <a:spcBef>
                <a:spcPts val="1600"/>
              </a:spcBef>
              <a:spcAft>
                <a:spcPts val="0"/>
              </a:spcAft>
              <a:buSzPts val="1200"/>
              <a:buChar char="○"/>
              <a:defRPr sz="1200"/>
            </a:lvl2pPr>
            <a:lvl3pPr marL="1371600" lvl="2" indent="-304800" rtl="0">
              <a:spcBef>
                <a:spcPts val="1600"/>
              </a:spcBef>
              <a:spcAft>
                <a:spcPts val="0"/>
              </a:spcAft>
              <a:buSzPts val="1200"/>
              <a:buChar char="■"/>
              <a:defRPr sz="1200"/>
            </a:lvl3pPr>
            <a:lvl4pPr marL="1828800" lvl="3" indent="-304800" rtl="0">
              <a:spcBef>
                <a:spcPts val="1600"/>
              </a:spcBef>
              <a:spcAft>
                <a:spcPts val="0"/>
              </a:spcAft>
              <a:buSzPts val="1200"/>
              <a:buChar char="●"/>
              <a:defRPr sz="1200"/>
            </a:lvl4pPr>
            <a:lvl5pPr marL="2286000" lvl="4" indent="-304800" rtl="0">
              <a:spcBef>
                <a:spcPts val="1600"/>
              </a:spcBef>
              <a:spcAft>
                <a:spcPts val="0"/>
              </a:spcAft>
              <a:buSzPts val="1200"/>
              <a:buChar char="○"/>
              <a:defRPr sz="1200"/>
            </a:lvl5pPr>
            <a:lvl6pPr marL="2743200" lvl="5" indent="-304800" rtl="0">
              <a:spcBef>
                <a:spcPts val="1600"/>
              </a:spcBef>
              <a:spcAft>
                <a:spcPts val="0"/>
              </a:spcAft>
              <a:buSzPts val="1200"/>
              <a:buChar char="■"/>
              <a:defRPr sz="1200"/>
            </a:lvl6pPr>
            <a:lvl7pPr marL="3200400" lvl="6" indent="-304800" rtl="0">
              <a:spcBef>
                <a:spcPts val="1600"/>
              </a:spcBef>
              <a:spcAft>
                <a:spcPts val="0"/>
              </a:spcAft>
              <a:buSzPts val="1200"/>
              <a:buChar char="●"/>
              <a:defRPr sz="1200"/>
            </a:lvl7pPr>
            <a:lvl8pPr marL="3657600" lvl="7" indent="-304800" rtl="0">
              <a:spcBef>
                <a:spcPts val="1600"/>
              </a:spcBef>
              <a:spcAft>
                <a:spcPts val="0"/>
              </a:spcAft>
              <a:buSzPts val="1200"/>
              <a:buChar char="○"/>
              <a:defRPr sz="1200"/>
            </a:lvl8pPr>
            <a:lvl9pPr marL="4114800" lvl="8" indent="-304800" rtl="0">
              <a:spcBef>
                <a:spcPts val="1600"/>
              </a:spcBef>
              <a:spcAft>
                <a:spcPts val="1600"/>
              </a:spcAft>
              <a:buSzPts val="1200"/>
              <a:buChar char="■"/>
              <a:defRPr sz="1200"/>
            </a:lvl9pPr>
          </a:lstStyle>
          <a:p>
            <a:endParaRPr/>
          </a:p>
        </p:txBody>
      </p:sp>
      <p:sp>
        <p:nvSpPr>
          <p:cNvPr id="29" name="Google Shape;29;p5"/>
          <p:cNvSpPr txBox="1">
            <a:spLocks noGrp="1"/>
          </p:cNvSpPr>
          <p:nvPr>
            <p:ph type="body" idx="2"/>
          </p:nvPr>
        </p:nvSpPr>
        <p:spPr>
          <a:xfrm>
            <a:off x="6224367" y="1536633"/>
            <a:ext cx="5552000" cy="4555200"/>
          </a:xfrm>
          <a:prstGeom prst="rect">
            <a:avLst/>
          </a:prstGeom>
        </p:spPr>
        <p:txBody>
          <a:bodyPr spcFirstLastPara="1">
            <a:noAutofit/>
          </a:bodyPr>
          <a:lstStyle>
            <a:lvl1pPr marL="457200" lvl="0" indent="-317500" rtl="0">
              <a:spcBef>
                <a:spcPts val="0"/>
              </a:spcBef>
              <a:spcAft>
                <a:spcPts val="0"/>
              </a:spcAft>
              <a:buSzPts val="1400"/>
              <a:buChar char="●"/>
              <a:defRPr sz="1400"/>
            </a:lvl1pPr>
            <a:lvl2pPr marL="914400" lvl="1" indent="-304800" rtl="0">
              <a:spcBef>
                <a:spcPts val="1600"/>
              </a:spcBef>
              <a:spcAft>
                <a:spcPts val="0"/>
              </a:spcAft>
              <a:buSzPts val="1200"/>
              <a:buChar char="○"/>
              <a:defRPr sz="1200"/>
            </a:lvl2pPr>
            <a:lvl3pPr marL="1371600" lvl="2" indent="-304800" rtl="0">
              <a:spcBef>
                <a:spcPts val="1600"/>
              </a:spcBef>
              <a:spcAft>
                <a:spcPts val="0"/>
              </a:spcAft>
              <a:buSzPts val="1200"/>
              <a:buChar char="■"/>
              <a:defRPr sz="1200"/>
            </a:lvl3pPr>
            <a:lvl4pPr marL="1828800" lvl="3" indent="-304800" rtl="0">
              <a:spcBef>
                <a:spcPts val="1600"/>
              </a:spcBef>
              <a:spcAft>
                <a:spcPts val="0"/>
              </a:spcAft>
              <a:buSzPts val="1200"/>
              <a:buChar char="●"/>
              <a:defRPr sz="1200"/>
            </a:lvl4pPr>
            <a:lvl5pPr marL="2286000" lvl="4" indent="-304800" rtl="0">
              <a:spcBef>
                <a:spcPts val="1600"/>
              </a:spcBef>
              <a:spcAft>
                <a:spcPts val="0"/>
              </a:spcAft>
              <a:buSzPts val="1200"/>
              <a:buChar char="○"/>
              <a:defRPr sz="1200"/>
            </a:lvl5pPr>
            <a:lvl6pPr marL="2743200" lvl="5" indent="-304800" rtl="0">
              <a:spcBef>
                <a:spcPts val="1600"/>
              </a:spcBef>
              <a:spcAft>
                <a:spcPts val="0"/>
              </a:spcAft>
              <a:buSzPts val="1200"/>
              <a:buChar char="■"/>
              <a:defRPr sz="1200"/>
            </a:lvl6pPr>
            <a:lvl7pPr marL="3200400" lvl="6" indent="-304800" rtl="0">
              <a:spcBef>
                <a:spcPts val="1600"/>
              </a:spcBef>
              <a:spcAft>
                <a:spcPts val="0"/>
              </a:spcAft>
              <a:buSzPts val="1200"/>
              <a:buChar char="●"/>
              <a:defRPr sz="1200"/>
            </a:lvl7pPr>
            <a:lvl8pPr marL="3657600" lvl="7" indent="-304800" rtl="0">
              <a:spcBef>
                <a:spcPts val="1600"/>
              </a:spcBef>
              <a:spcAft>
                <a:spcPts val="0"/>
              </a:spcAft>
              <a:buSzPts val="1200"/>
              <a:buChar char="○"/>
              <a:defRPr sz="1200"/>
            </a:lvl8pPr>
            <a:lvl9pPr marL="4114800" lvl="8" indent="-304800" rtl="0">
              <a:spcBef>
                <a:spcPts val="1600"/>
              </a:spcBef>
              <a:spcAft>
                <a:spcPts val="1600"/>
              </a:spcAft>
              <a:buSzPts val="1200"/>
              <a:buChar char="■"/>
              <a:defRPr sz="1200"/>
            </a:lvl9pPr>
          </a:lstStyle>
          <a:p>
            <a:endParaRPr/>
          </a:p>
        </p:txBody>
      </p:sp>
      <p:sp>
        <p:nvSpPr>
          <p:cNvPr id="32" name="Google Shape;32;p5"/>
          <p:cNvSpPr txBox="1">
            <a:spLocks noGrp="1"/>
          </p:cNvSpPr>
          <p:nvPr>
            <p:ph type="title"/>
          </p:nvPr>
        </p:nvSpPr>
        <p:spPr>
          <a:xfrm>
            <a:off x="415600" y="284933"/>
            <a:ext cx="11360800" cy="620800"/>
          </a:xfrm>
          <a:prstGeom prst="rect">
            <a:avLst/>
          </a:prstGeom>
        </p:spPr>
        <p:txBody>
          <a:bodyPr spcFirstLastPara="1">
            <a:noAutofit/>
          </a:bodyPr>
          <a:lstStyle>
            <a:lvl1pPr lvl="0" rtl="0">
              <a:spcBef>
                <a:spcPts val="0"/>
              </a:spcBef>
              <a:spcAft>
                <a:spcPts val="0"/>
              </a:spcAft>
              <a:buClr>
                <a:srgbClr val="566579"/>
              </a:buClr>
              <a:buSzPts val="2800"/>
              <a:buFont typeface="Trebuchet MS"/>
              <a:buNone/>
              <a:defRPr>
                <a:solidFill>
                  <a:srgbClr val="566579"/>
                </a:solidFill>
                <a:latin typeface="Trebuchet MS"/>
                <a:ea typeface="Trebuchet MS"/>
                <a:cs typeface="Trebuchet MS"/>
                <a:sym typeface="Trebuchet MS"/>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11" name="Google Shape;30;p5">
            <a:extLst>
              <a:ext uri="{FF2B5EF4-FFF2-40B4-BE49-F238E27FC236}">
                <a16:creationId xmlns:a16="http://schemas.microsoft.com/office/drawing/2014/main" xmlns="" id="{4BD30C84-673F-45B1-91F9-0CBB7EAD2B81}"/>
              </a:ext>
            </a:extLst>
          </p:cNvPr>
          <p:cNvSpPr txBox="1">
            <a:spLocks noGrp="1"/>
          </p:cNvSpPr>
          <p:nvPr>
            <p:ph type="sldNum" idx="10"/>
          </p:nvPr>
        </p:nvSpPr>
        <p:spPr>
          <a:xfrm>
            <a:off x="579967" y="6311901"/>
            <a:ext cx="484717" cy="231775"/>
          </a:xfrm>
        </p:spPr>
        <p:txBody>
          <a:bodyPr/>
          <a:lstStyle>
            <a:lvl1pPr lvl="0">
              <a:buNone/>
              <a:defRPr sz="900">
                <a:solidFill>
                  <a:srgbClr val="FFFFFF"/>
                </a:solidFill>
              </a:defRPr>
            </a:lvl1pPr>
            <a:lvl2pPr lvl="1">
              <a:buNone/>
              <a:defRPr sz="900">
                <a:solidFill>
                  <a:srgbClr val="FFFFFF"/>
                </a:solidFill>
              </a:defRPr>
            </a:lvl2pPr>
            <a:lvl3pPr lvl="2">
              <a:buNone/>
              <a:defRPr sz="900">
                <a:solidFill>
                  <a:srgbClr val="FFFFFF"/>
                </a:solidFill>
              </a:defRPr>
            </a:lvl3pPr>
            <a:lvl4pPr lvl="3">
              <a:buNone/>
              <a:defRPr sz="900">
                <a:solidFill>
                  <a:srgbClr val="FFFFFF"/>
                </a:solidFill>
              </a:defRPr>
            </a:lvl4pPr>
            <a:lvl5pPr lvl="4">
              <a:buNone/>
              <a:defRPr sz="900">
                <a:solidFill>
                  <a:srgbClr val="FFFFFF"/>
                </a:solidFill>
              </a:defRPr>
            </a:lvl5pPr>
            <a:lvl6pPr lvl="5">
              <a:buNone/>
              <a:defRPr sz="900">
                <a:solidFill>
                  <a:srgbClr val="FFFFFF"/>
                </a:solidFill>
              </a:defRPr>
            </a:lvl6pPr>
            <a:lvl7pPr lvl="6">
              <a:buNone/>
              <a:defRPr sz="900">
                <a:solidFill>
                  <a:srgbClr val="FFFFFF"/>
                </a:solidFill>
              </a:defRPr>
            </a:lvl7pPr>
            <a:lvl8pPr lvl="7">
              <a:buNone/>
              <a:defRPr sz="900">
                <a:solidFill>
                  <a:srgbClr val="FFFFFF"/>
                </a:solidFill>
              </a:defRPr>
            </a:lvl8pPr>
            <a:lvl9pPr lvl="8">
              <a:buNone/>
              <a:defRPr sz="900">
                <a:solidFill>
                  <a:srgbClr val="FFFFFF"/>
                </a:solidFill>
              </a:defRPr>
            </a:lvl9pPr>
          </a:lstStyle>
          <a:p>
            <a:pPr>
              <a:defRPr/>
            </a:pPr>
            <a:fld id="{E5E5C9D2-8075-4A79-B34E-E4E7B0ACB9B5}" type="slidenum">
              <a:rPr lang="en-GB"/>
              <a:pPr>
                <a:defRPr/>
              </a:pPr>
              <a:t>‹#›</a:t>
            </a:fld>
            <a:endParaRPr lang="en-GB"/>
          </a:p>
        </p:txBody>
      </p:sp>
    </p:spTree>
    <p:extLst>
      <p:ext uri="{BB962C8B-B14F-4D97-AF65-F5344CB8AC3E}">
        <p14:creationId xmlns:p14="http://schemas.microsoft.com/office/powerpoint/2010/main" val="1602420945"/>
      </p:ext>
    </p:extLst>
  </p:cSld>
  <p:clrMapOvr>
    <a:masterClrMapping/>
  </p:clrMapOvr>
</p:sldLayout>
</file>

<file path=ppt/slideLayouts/slideLayout628.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37"/>
        <p:cNvGrpSpPr/>
        <p:nvPr/>
      </p:nvGrpSpPr>
      <p:grpSpPr>
        <a:xfrm>
          <a:off x="0" y="0"/>
          <a:ext cx="0" cy="0"/>
          <a:chOff x="0" y="0"/>
          <a:chExt cx="0" cy="0"/>
        </a:xfrm>
      </p:grpSpPr>
      <p:cxnSp>
        <p:nvCxnSpPr>
          <p:cNvPr id="3" name="Google Shape;38;p6">
            <a:extLst>
              <a:ext uri="{FF2B5EF4-FFF2-40B4-BE49-F238E27FC236}">
                <a16:creationId xmlns:a16="http://schemas.microsoft.com/office/drawing/2014/main" xmlns="" id="{68960FD0-C525-4F18-B7E0-F00956F7F94D}"/>
              </a:ext>
            </a:extLst>
          </p:cNvPr>
          <p:cNvCxnSpPr>
            <a:cxnSpLocks noChangeShapeType="1"/>
          </p:cNvCxnSpPr>
          <p:nvPr/>
        </p:nvCxnSpPr>
        <p:spPr bwMode="auto">
          <a:xfrm>
            <a:off x="575734" y="6323013"/>
            <a:ext cx="11040533" cy="0"/>
          </a:xfrm>
          <a:prstGeom prst="straightConnector1">
            <a:avLst/>
          </a:prstGeom>
          <a:noFill/>
          <a:ln w="9525">
            <a:solidFill>
              <a:srgbClr val="C6C5C5"/>
            </a:solidFill>
            <a:prstDash val="dot"/>
            <a:round/>
            <a:headEnd/>
            <a:tailEnd/>
          </a:ln>
          <a:extLst>
            <a:ext uri="{909E8E84-426E-40DD-AFC4-6F175D3DCCD1}">
              <a14:hiddenFill xmlns:a14="http://schemas.microsoft.com/office/drawing/2010/main">
                <a:noFill/>
              </a14:hiddenFill>
            </a:ext>
          </a:extLst>
        </p:spPr>
      </p:cxnSp>
      <p:cxnSp>
        <p:nvCxnSpPr>
          <p:cNvPr id="4" name="Google Shape;40;p6">
            <a:extLst>
              <a:ext uri="{FF2B5EF4-FFF2-40B4-BE49-F238E27FC236}">
                <a16:creationId xmlns:a16="http://schemas.microsoft.com/office/drawing/2014/main" xmlns="" id="{B2E9355D-02B6-4831-9D9D-6C79F29A8744}"/>
              </a:ext>
            </a:extLst>
          </p:cNvPr>
          <p:cNvCxnSpPr>
            <a:cxnSpLocks noChangeShapeType="1"/>
          </p:cNvCxnSpPr>
          <p:nvPr/>
        </p:nvCxnSpPr>
        <p:spPr bwMode="auto">
          <a:xfrm>
            <a:off x="575734" y="1001713"/>
            <a:ext cx="11040533" cy="0"/>
          </a:xfrm>
          <a:prstGeom prst="straightConnector1">
            <a:avLst/>
          </a:prstGeom>
          <a:noFill/>
          <a:ln w="9525">
            <a:solidFill>
              <a:srgbClr val="C6C5C5"/>
            </a:solidFill>
            <a:prstDash val="dot"/>
            <a:round/>
            <a:headEnd/>
            <a:tailEnd/>
          </a:ln>
          <a:extLst>
            <a:ext uri="{909E8E84-426E-40DD-AFC4-6F175D3DCCD1}">
              <a14:hiddenFill xmlns:a14="http://schemas.microsoft.com/office/drawing/2010/main">
                <a:noFill/>
              </a14:hiddenFill>
            </a:ext>
          </a:extLst>
        </p:spPr>
      </p:cxnSp>
      <p:sp>
        <p:nvSpPr>
          <p:cNvPr id="5" name="Google Shape;41;p6">
            <a:hlinkClick r:id="" action="ppaction://hlinkshowjump?jump=previousslide"/>
            <a:extLst>
              <a:ext uri="{FF2B5EF4-FFF2-40B4-BE49-F238E27FC236}">
                <a16:creationId xmlns:a16="http://schemas.microsoft.com/office/drawing/2014/main" xmlns="" id="{2B0ADC2D-9B10-4B1F-825C-DEBA48FD533F}"/>
              </a:ext>
            </a:extLst>
          </p:cNvPr>
          <p:cNvSpPr>
            <a:spLocks noChangeArrowheads="1"/>
          </p:cNvSpPr>
          <p:nvPr/>
        </p:nvSpPr>
        <p:spPr bwMode="auto">
          <a:xfrm rot="2700000">
            <a:off x="11348509" y="6420908"/>
            <a:ext cx="114300" cy="112184"/>
          </a:xfrm>
          <a:prstGeom prst="rtTriangle">
            <a:avLst/>
          </a:prstGeom>
          <a:solidFill>
            <a:srgbClr val="C6C5C5"/>
          </a:solidFill>
          <a:ln>
            <a:noFill/>
          </a:ln>
        </p:spPr>
        <p:txBody>
          <a:bodyPr lIns="91425" tIns="91425" rIns="91425" bIns="91425"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sz="1800"/>
          </a:p>
        </p:txBody>
      </p:sp>
      <p:sp>
        <p:nvSpPr>
          <p:cNvPr id="6" name="Google Shape;42;p6">
            <a:extLst>
              <a:ext uri="{FF2B5EF4-FFF2-40B4-BE49-F238E27FC236}">
                <a16:creationId xmlns:a16="http://schemas.microsoft.com/office/drawing/2014/main" xmlns="" id="{C46FE53E-966A-4D91-873B-E998FAD39164}"/>
              </a:ext>
            </a:extLst>
          </p:cNvPr>
          <p:cNvSpPr>
            <a:spLocks noChangeArrowheads="1"/>
          </p:cNvSpPr>
          <p:nvPr/>
        </p:nvSpPr>
        <p:spPr bwMode="auto">
          <a:xfrm>
            <a:off x="579967" y="6315076"/>
            <a:ext cx="505884" cy="233363"/>
          </a:xfrm>
          <a:prstGeom prst="rect">
            <a:avLst/>
          </a:prstGeom>
          <a:solidFill>
            <a:srgbClr val="C6C5C5"/>
          </a:solidFill>
          <a:ln>
            <a:noFill/>
          </a:ln>
        </p:spPr>
        <p:txBody>
          <a:bodyPr lIns="91425" tIns="91425" rIns="91425" bIns="91425"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sz="1800"/>
          </a:p>
        </p:txBody>
      </p:sp>
      <p:sp>
        <p:nvSpPr>
          <p:cNvPr id="7" name="Google Shape;43;p6">
            <a:hlinkClick r:id="" action="ppaction://hlinkshowjump?jump=nextslide"/>
            <a:extLst>
              <a:ext uri="{FF2B5EF4-FFF2-40B4-BE49-F238E27FC236}">
                <a16:creationId xmlns:a16="http://schemas.microsoft.com/office/drawing/2014/main" xmlns="" id="{C17660B3-5163-454B-8C4B-4E160F4E7D08}"/>
              </a:ext>
            </a:extLst>
          </p:cNvPr>
          <p:cNvSpPr>
            <a:spLocks noChangeArrowheads="1"/>
          </p:cNvSpPr>
          <p:nvPr/>
        </p:nvSpPr>
        <p:spPr bwMode="auto">
          <a:xfrm rot="13500000">
            <a:off x="11508318" y="6419850"/>
            <a:ext cx="114300" cy="114300"/>
          </a:xfrm>
          <a:prstGeom prst="rtTriangle">
            <a:avLst/>
          </a:prstGeom>
          <a:solidFill>
            <a:srgbClr val="C6C5C5"/>
          </a:solidFill>
          <a:ln>
            <a:noFill/>
          </a:ln>
        </p:spPr>
        <p:txBody>
          <a:bodyPr lIns="91425" tIns="91425" rIns="91425" bIns="91425"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sz="1800"/>
          </a:p>
        </p:txBody>
      </p:sp>
      <p:sp>
        <p:nvSpPr>
          <p:cNvPr id="8" name="Google Shape;45;p6">
            <a:extLst>
              <a:ext uri="{FF2B5EF4-FFF2-40B4-BE49-F238E27FC236}">
                <a16:creationId xmlns:a16="http://schemas.microsoft.com/office/drawing/2014/main" xmlns="" id="{62EFD8CF-996F-465F-9075-BF033490CB2D}"/>
              </a:ext>
            </a:extLst>
          </p:cNvPr>
          <p:cNvSpPr txBox="1">
            <a:spLocks noChangeArrowheads="1"/>
          </p:cNvSpPr>
          <p:nvPr/>
        </p:nvSpPr>
        <p:spPr bwMode="auto">
          <a:xfrm>
            <a:off x="9203267" y="6246813"/>
            <a:ext cx="2044700" cy="233362"/>
          </a:xfrm>
          <a:prstGeom prst="rect">
            <a:avLst/>
          </a:prstGeom>
          <a:noFill/>
          <a:ln>
            <a:noFill/>
          </a:ln>
        </p:spPr>
        <p:txBody>
          <a:bodyPr lIns="91425" tIns="91425" rIns="91425" bIns="91425"/>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r">
              <a:defRPr/>
            </a:pPr>
            <a:r>
              <a:rPr lang="en-GB" altLang="en-US" sz="900">
                <a:solidFill>
                  <a:srgbClr val="C6C5C5"/>
                </a:solidFill>
              </a:rPr>
              <a:t>www.companyname.com</a:t>
            </a:r>
            <a:endParaRPr lang="en-US" altLang="en-US" sz="900">
              <a:solidFill>
                <a:srgbClr val="C6C5C5"/>
              </a:solidFill>
            </a:endParaRPr>
          </a:p>
        </p:txBody>
      </p:sp>
      <p:sp>
        <p:nvSpPr>
          <p:cNvPr id="39" name="Google Shape;39;p6"/>
          <p:cNvSpPr txBox="1">
            <a:spLocks noGrp="1"/>
          </p:cNvSpPr>
          <p:nvPr>
            <p:ph type="title"/>
          </p:nvPr>
        </p:nvSpPr>
        <p:spPr>
          <a:xfrm>
            <a:off x="415600" y="284933"/>
            <a:ext cx="11360800" cy="620800"/>
          </a:xfrm>
          <a:prstGeom prst="rect">
            <a:avLst/>
          </a:prstGeom>
        </p:spPr>
        <p:txBody>
          <a:bodyPr spcFirstLastPara="1">
            <a:noAutofit/>
          </a:bodyPr>
          <a:lstStyle>
            <a:lvl1pPr lvl="0">
              <a:spcBef>
                <a:spcPts val="0"/>
              </a:spcBef>
              <a:spcAft>
                <a:spcPts val="0"/>
              </a:spcAft>
              <a:buClr>
                <a:srgbClr val="566579"/>
              </a:buClr>
              <a:buSzPts val="2800"/>
              <a:buFont typeface="Trebuchet MS"/>
              <a:buNone/>
              <a:defRPr>
                <a:solidFill>
                  <a:srgbClr val="566579"/>
                </a:solidFill>
                <a:latin typeface="Trebuchet MS"/>
                <a:ea typeface="Trebuchet MS"/>
                <a:cs typeface="Trebuchet MS"/>
                <a:sym typeface="Trebuchet MS"/>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a:endParaRPr/>
          </a:p>
        </p:txBody>
      </p:sp>
      <p:sp>
        <p:nvSpPr>
          <p:cNvPr id="9" name="Google Shape;44;p6">
            <a:extLst>
              <a:ext uri="{FF2B5EF4-FFF2-40B4-BE49-F238E27FC236}">
                <a16:creationId xmlns:a16="http://schemas.microsoft.com/office/drawing/2014/main" xmlns="" id="{CD4A027F-35D0-4AB6-9C2A-F5E169C75339}"/>
              </a:ext>
            </a:extLst>
          </p:cNvPr>
          <p:cNvSpPr txBox="1">
            <a:spLocks noGrp="1"/>
          </p:cNvSpPr>
          <p:nvPr>
            <p:ph type="sldNum" idx="10"/>
          </p:nvPr>
        </p:nvSpPr>
        <p:spPr>
          <a:xfrm>
            <a:off x="579967" y="6315076"/>
            <a:ext cx="505884" cy="233363"/>
          </a:xfrm>
        </p:spPr>
        <p:txBody>
          <a:bodyPr/>
          <a:lstStyle>
            <a:lvl1pPr lvl="0" rtl="0">
              <a:buNone/>
              <a:defRPr sz="900">
                <a:solidFill>
                  <a:srgbClr val="FFFFFF"/>
                </a:solidFill>
              </a:defRPr>
            </a:lvl1pPr>
            <a:lvl2pPr lvl="1" rtl="0">
              <a:buNone/>
              <a:defRPr sz="900">
                <a:solidFill>
                  <a:srgbClr val="FFFFFF"/>
                </a:solidFill>
              </a:defRPr>
            </a:lvl2pPr>
            <a:lvl3pPr lvl="2" rtl="0">
              <a:buNone/>
              <a:defRPr sz="900">
                <a:solidFill>
                  <a:srgbClr val="FFFFFF"/>
                </a:solidFill>
              </a:defRPr>
            </a:lvl3pPr>
            <a:lvl4pPr lvl="3" rtl="0">
              <a:buNone/>
              <a:defRPr sz="900">
                <a:solidFill>
                  <a:srgbClr val="FFFFFF"/>
                </a:solidFill>
              </a:defRPr>
            </a:lvl4pPr>
            <a:lvl5pPr lvl="4" rtl="0">
              <a:buNone/>
              <a:defRPr sz="900">
                <a:solidFill>
                  <a:srgbClr val="FFFFFF"/>
                </a:solidFill>
              </a:defRPr>
            </a:lvl5pPr>
            <a:lvl6pPr lvl="5" rtl="0">
              <a:buNone/>
              <a:defRPr sz="900">
                <a:solidFill>
                  <a:srgbClr val="FFFFFF"/>
                </a:solidFill>
              </a:defRPr>
            </a:lvl6pPr>
            <a:lvl7pPr lvl="6" rtl="0">
              <a:buNone/>
              <a:defRPr sz="900">
                <a:solidFill>
                  <a:srgbClr val="FFFFFF"/>
                </a:solidFill>
              </a:defRPr>
            </a:lvl7pPr>
            <a:lvl8pPr lvl="7" rtl="0">
              <a:buNone/>
              <a:defRPr sz="900">
                <a:solidFill>
                  <a:srgbClr val="FFFFFF"/>
                </a:solidFill>
              </a:defRPr>
            </a:lvl8pPr>
            <a:lvl9pPr lvl="8" rtl="0">
              <a:buNone/>
              <a:defRPr sz="900">
                <a:solidFill>
                  <a:srgbClr val="FFFFFF"/>
                </a:solidFill>
              </a:defRPr>
            </a:lvl9pPr>
          </a:lstStyle>
          <a:p>
            <a:pPr>
              <a:defRPr/>
            </a:pPr>
            <a:fld id="{D71F6ABE-4308-454D-82DB-899C5104FC98}" type="slidenum">
              <a:rPr lang="en-GB"/>
              <a:pPr>
                <a:defRPr/>
              </a:pPr>
              <a:t>‹#›</a:t>
            </a:fld>
            <a:endParaRPr lang="en-GB"/>
          </a:p>
        </p:txBody>
      </p:sp>
    </p:spTree>
    <p:extLst>
      <p:ext uri="{BB962C8B-B14F-4D97-AF65-F5344CB8AC3E}">
        <p14:creationId xmlns:p14="http://schemas.microsoft.com/office/powerpoint/2010/main" val="3419710920"/>
      </p:ext>
    </p:extLst>
  </p:cSld>
  <p:clrMapOvr>
    <a:masterClrMapping/>
  </p:clrMapOvr>
</p:sldLayout>
</file>

<file path=ppt/slideLayouts/slideLayout629.xml><?xml version="1.0" encoding="utf-8"?>
<p:sldLayout xmlns:a="http://schemas.openxmlformats.org/drawingml/2006/main" xmlns:r="http://schemas.openxmlformats.org/officeDocument/2006/relationships" xmlns:p="http://schemas.openxmlformats.org/presentationml/2006/main" matchingName="Title only 1">
  <p:cSld name="Title only 1">
    <p:spTree>
      <p:nvGrpSpPr>
        <p:cNvPr id="1" name="Shape 46"/>
        <p:cNvGrpSpPr/>
        <p:nvPr/>
      </p:nvGrpSpPr>
      <p:grpSpPr>
        <a:xfrm>
          <a:off x="0" y="0"/>
          <a:ext cx="0" cy="0"/>
          <a:chOff x="0" y="0"/>
          <a:chExt cx="0" cy="0"/>
        </a:xfrm>
      </p:grpSpPr>
      <p:cxnSp>
        <p:nvCxnSpPr>
          <p:cNvPr id="3" name="Google Shape;48;p7">
            <a:extLst>
              <a:ext uri="{FF2B5EF4-FFF2-40B4-BE49-F238E27FC236}">
                <a16:creationId xmlns:a16="http://schemas.microsoft.com/office/drawing/2014/main" xmlns="" id="{435050AD-2086-4D0D-BE62-9BCFC31DBAD7}"/>
              </a:ext>
            </a:extLst>
          </p:cNvPr>
          <p:cNvCxnSpPr>
            <a:cxnSpLocks noChangeShapeType="1"/>
          </p:cNvCxnSpPr>
          <p:nvPr/>
        </p:nvCxnSpPr>
        <p:spPr bwMode="auto">
          <a:xfrm>
            <a:off x="575734" y="1001713"/>
            <a:ext cx="11040533" cy="0"/>
          </a:xfrm>
          <a:prstGeom prst="straightConnector1">
            <a:avLst/>
          </a:prstGeom>
          <a:noFill/>
          <a:ln w="9525">
            <a:solidFill>
              <a:srgbClr val="C6C5C5"/>
            </a:solidFill>
            <a:prstDash val="dot"/>
            <a:round/>
            <a:headEnd/>
            <a:tailEnd/>
          </a:ln>
          <a:extLst>
            <a:ext uri="{909E8E84-426E-40DD-AFC4-6F175D3DCCD1}">
              <a14:hiddenFill xmlns:a14="http://schemas.microsoft.com/office/drawing/2010/main">
                <a:noFill/>
              </a14:hiddenFill>
            </a:ext>
          </a:extLst>
        </p:spPr>
      </p:cxnSp>
      <p:sp>
        <p:nvSpPr>
          <p:cNvPr id="47" name="Google Shape;47;p7"/>
          <p:cNvSpPr txBox="1">
            <a:spLocks noGrp="1"/>
          </p:cNvSpPr>
          <p:nvPr>
            <p:ph type="title"/>
          </p:nvPr>
        </p:nvSpPr>
        <p:spPr>
          <a:xfrm>
            <a:off x="415600" y="284933"/>
            <a:ext cx="11360800" cy="620800"/>
          </a:xfrm>
          <a:prstGeom prst="rect">
            <a:avLst/>
          </a:prstGeom>
        </p:spPr>
        <p:txBody>
          <a:bodyPr spcFirstLastPara="1">
            <a:noAutofit/>
          </a:bodyPr>
          <a:lstStyle>
            <a:lvl1pPr lvl="0" rtl="0">
              <a:spcBef>
                <a:spcPts val="0"/>
              </a:spcBef>
              <a:spcAft>
                <a:spcPts val="0"/>
              </a:spcAft>
              <a:buClr>
                <a:srgbClr val="566579"/>
              </a:buClr>
              <a:buSzPts val="2800"/>
              <a:buFont typeface="Trebuchet MS"/>
              <a:buNone/>
              <a:defRPr>
                <a:solidFill>
                  <a:srgbClr val="566579"/>
                </a:solidFill>
                <a:latin typeface="Trebuchet MS"/>
                <a:ea typeface="Trebuchet MS"/>
                <a:cs typeface="Trebuchet MS"/>
                <a:sym typeface="Trebuchet MS"/>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Tree>
    <p:extLst>
      <p:ext uri="{BB962C8B-B14F-4D97-AF65-F5344CB8AC3E}">
        <p14:creationId xmlns:p14="http://schemas.microsoft.com/office/powerpoint/2010/main" val="2034317618"/>
      </p:ext>
    </p:extLst>
  </p:cSld>
  <p:clrMapOvr>
    <a:masterClrMapping/>
  </p:clrMapOvr>
</p:sldLayout>
</file>

<file path=ppt/slideLayouts/slideLayout630.xml><?xml version="1.0" encoding="utf-8"?>
<p:sldLayout xmlns:a="http://schemas.openxmlformats.org/drawingml/2006/main" xmlns:r="http://schemas.openxmlformats.org/officeDocument/2006/relationships" xmlns:p="http://schemas.openxmlformats.org/presentationml/2006/main" matchingName="One column text">
  <p:cSld name="One column text">
    <p:spTree>
      <p:nvGrpSpPr>
        <p:cNvPr id="1" name="Shape 49"/>
        <p:cNvGrpSpPr/>
        <p:nvPr/>
      </p:nvGrpSpPr>
      <p:grpSpPr>
        <a:xfrm>
          <a:off x="0" y="0"/>
          <a:ext cx="0" cy="0"/>
          <a:chOff x="0" y="0"/>
          <a:chExt cx="0" cy="0"/>
        </a:xfrm>
      </p:grpSpPr>
      <p:sp>
        <p:nvSpPr>
          <p:cNvPr id="50" name="Google Shape;50;p8"/>
          <p:cNvSpPr txBox="1">
            <a:spLocks noGrp="1"/>
          </p:cNvSpPr>
          <p:nvPr>
            <p:ph type="title"/>
          </p:nvPr>
        </p:nvSpPr>
        <p:spPr>
          <a:xfrm>
            <a:off x="415600" y="740800"/>
            <a:ext cx="3744000" cy="1007600"/>
          </a:xfrm>
          <a:prstGeom prst="rect">
            <a:avLst/>
          </a:prstGeom>
        </p:spPr>
        <p:txBody>
          <a:bodyPr spcFirstLastPara="1" anchor="b">
            <a:noAutofit/>
          </a:bodyPr>
          <a:lstStyle>
            <a:lvl1pPr lvl="0">
              <a:spcBef>
                <a:spcPts val="0"/>
              </a:spcBef>
              <a:spcAft>
                <a:spcPts val="0"/>
              </a:spcAft>
              <a:buSzPts val="2400"/>
              <a:buNone/>
              <a:defRPr sz="2400"/>
            </a:lvl1pPr>
            <a:lvl2pPr lvl="1">
              <a:spcBef>
                <a:spcPts val="0"/>
              </a:spcBef>
              <a:spcAft>
                <a:spcPts val="0"/>
              </a:spcAft>
              <a:buSzPts val="2400"/>
              <a:buNone/>
              <a:defRPr sz="2400"/>
            </a:lvl2pPr>
            <a:lvl3pPr lvl="2">
              <a:spcBef>
                <a:spcPts val="0"/>
              </a:spcBef>
              <a:spcAft>
                <a:spcPts val="0"/>
              </a:spcAft>
              <a:buSzPts val="2400"/>
              <a:buNone/>
              <a:defRPr sz="2400"/>
            </a:lvl3pPr>
            <a:lvl4pPr lvl="3">
              <a:spcBef>
                <a:spcPts val="0"/>
              </a:spcBef>
              <a:spcAft>
                <a:spcPts val="0"/>
              </a:spcAft>
              <a:buSzPts val="2400"/>
              <a:buNone/>
              <a:defRPr sz="2400"/>
            </a:lvl4pPr>
            <a:lvl5pPr lvl="4">
              <a:spcBef>
                <a:spcPts val="0"/>
              </a:spcBef>
              <a:spcAft>
                <a:spcPts val="0"/>
              </a:spcAft>
              <a:buSzPts val="2400"/>
              <a:buNone/>
              <a:defRPr sz="2400"/>
            </a:lvl5pPr>
            <a:lvl6pPr lvl="5">
              <a:spcBef>
                <a:spcPts val="0"/>
              </a:spcBef>
              <a:spcAft>
                <a:spcPts val="0"/>
              </a:spcAft>
              <a:buSzPts val="2400"/>
              <a:buNone/>
              <a:defRPr sz="2400"/>
            </a:lvl6pPr>
            <a:lvl7pPr lvl="6">
              <a:spcBef>
                <a:spcPts val="0"/>
              </a:spcBef>
              <a:spcAft>
                <a:spcPts val="0"/>
              </a:spcAft>
              <a:buSzPts val="2400"/>
              <a:buNone/>
              <a:defRPr sz="2400"/>
            </a:lvl7pPr>
            <a:lvl8pPr lvl="7">
              <a:spcBef>
                <a:spcPts val="0"/>
              </a:spcBef>
              <a:spcAft>
                <a:spcPts val="0"/>
              </a:spcAft>
              <a:buSzPts val="2400"/>
              <a:buNone/>
              <a:defRPr sz="2400"/>
            </a:lvl8pPr>
            <a:lvl9pPr lvl="8">
              <a:spcBef>
                <a:spcPts val="0"/>
              </a:spcBef>
              <a:spcAft>
                <a:spcPts val="0"/>
              </a:spcAft>
              <a:buSzPts val="2400"/>
              <a:buNone/>
              <a:defRPr sz="2400"/>
            </a:lvl9pPr>
          </a:lstStyle>
          <a:p>
            <a:endParaRPr/>
          </a:p>
        </p:txBody>
      </p:sp>
      <p:sp>
        <p:nvSpPr>
          <p:cNvPr id="51" name="Google Shape;51;p8"/>
          <p:cNvSpPr txBox="1">
            <a:spLocks noGrp="1"/>
          </p:cNvSpPr>
          <p:nvPr>
            <p:ph type="body" idx="1"/>
          </p:nvPr>
        </p:nvSpPr>
        <p:spPr>
          <a:xfrm>
            <a:off x="415600" y="1852800"/>
            <a:ext cx="3744000" cy="4239200"/>
          </a:xfrm>
          <a:prstGeom prst="rect">
            <a:avLst/>
          </a:prstGeom>
        </p:spPr>
        <p:txBody>
          <a:bodyPr spcFirstLastPara="1">
            <a:noAutofit/>
          </a:bodyPr>
          <a:lstStyle>
            <a:lvl1pPr marL="457200" lvl="0" indent="-304800">
              <a:spcBef>
                <a:spcPts val="0"/>
              </a:spcBef>
              <a:spcAft>
                <a:spcPts val="0"/>
              </a:spcAft>
              <a:buSzPts val="1200"/>
              <a:buChar char="●"/>
              <a:defRPr sz="1200"/>
            </a:lvl1pPr>
            <a:lvl2pPr marL="914400" lvl="1" indent="-304800">
              <a:spcBef>
                <a:spcPts val="1600"/>
              </a:spcBef>
              <a:spcAft>
                <a:spcPts val="0"/>
              </a:spcAft>
              <a:buSzPts val="1200"/>
              <a:buChar char="○"/>
              <a:defRPr sz="1200"/>
            </a:lvl2pPr>
            <a:lvl3pPr marL="1371600" lvl="2" indent="-304800">
              <a:spcBef>
                <a:spcPts val="1600"/>
              </a:spcBef>
              <a:spcAft>
                <a:spcPts val="0"/>
              </a:spcAft>
              <a:buSzPts val="1200"/>
              <a:buChar char="■"/>
              <a:defRPr sz="1200"/>
            </a:lvl3pPr>
            <a:lvl4pPr marL="1828800" lvl="3" indent="-304800">
              <a:spcBef>
                <a:spcPts val="1600"/>
              </a:spcBef>
              <a:spcAft>
                <a:spcPts val="0"/>
              </a:spcAft>
              <a:buSzPts val="1200"/>
              <a:buChar char="●"/>
              <a:defRPr sz="1200"/>
            </a:lvl4pPr>
            <a:lvl5pPr marL="2286000" lvl="4" indent="-304800">
              <a:spcBef>
                <a:spcPts val="1600"/>
              </a:spcBef>
              <a:spcAft>
                <a:spcPts val="0"/>
              </a:spcAft>
              <a:buSzPts val="1200"/>
              <a:buChar char="○"/>
              <a:defRPr sz="1200"/>
            </a:lvl5pPr>
            <a:lvl6pPr marL="2743200" lvl="5" indent="-304800">
              <a:spcBef>
                <a:spcPts val="1600"/>
              </a:spcBef>
              <a:spcAft>
                <a:spcPts val="0"/>
              </a:spcAft>
              <a:buSzPts val="1200"/>
              <a:buChar char="■"/>
              <a:defRPr sz="1200"/>
            </a:lvl6pPr>
            <a:lvl7pPr marL="3200400" lvl="6" indent="-304800">
              <a:spcBef>
                <a:spcPts val="1600"/>
              </a:spcBef>
              <a:spcAft>
                <a:spcPts val="0"/>
              </a:spcAft>
              <a:buSzPts val="1200"/>
              <a:buChar char="●"/>
              <a:defRPr sz="1200"/>
            </a:lvl7pPr>
            <a:lvl8pPr marL="3657600" lvl="7" indent="-304800">
              <a:spcBef>
                <a:spcPts val="1600"/>
              </a:spcBef>
              <a:spcAft>
                <a:spcPts val="0"/>
              </a:spcAft>
              <a:buSzPts val="1200"/>
              <a:buChar char="○"/>
              <a:defRPr sz="1200"/>
            </a:lvl8pPr>
            <a:lvl9pPr marL="4114800" lvl="8" indent="-304800">
              <a:spcBef>
                <a:spcPts val="1600"/>
              </a:spcBef>
              <a:spcAft>
                <a:spcPts val="1600"/>
              </a:spcAft>
              <a:buSzPts val="1200"/>
              <a:buChar char="■"/>
              <a:defRPr sz="1200"/>
            </a:lvl9pPr>
          </a:lstStyle>
          <a:p>
            <a:endParaRPr/>
          </a:p>
        </p:txBody>
      </p:sp>
      <p:sp>
        <p:nvSpPr>
          <p:cNvPr id="4" name="Google Shape;8;p1">
            <a:extLst>
              <a:ext uri="{FF2B5EF4-FFF2-40B4-BE49-F238E27FC236}">
                <a16:creationId xmlns:a16="http://schemas.microsoft.com/office/drawing/2014/main" xmlns="" id="{6911D013-4626-4973-8A06-2010AEC34D90}"/>
              </a:ext>
            </a:extLst>
          </p:cNvPr>
          <p:cNvSpPr txBox="1">
            <a:spLocks noGrp="1"/>
          </p:cNvSpPr>
          <p:nvPr>
            <p:ph type="sldNum" idx="13"/>
          </p:nvPr>
        </p:nvSpPr>
        <p:spPr>
          <a:ln/>
        </p:spPr>
        <p:txBody>
          <a:bodyPr/>
          <a:lstStyle>
            <a:lvl1pPr>
              <a:defRPr/>
            </a:lvl1pPr>
          </a:lstStyle>
          <a:p>
            <a:pPr>
              <a:defRPr/>
            </a:pPr>
            <a:fld id="{783D2A8E-426C-48BB-86D5-0F096676C2E3}" type="slidenum">
              <a:rPr lang="en-GB"/>
              <a:pPr>
                <a:defRPr/>
              </a:pPr>
              <a:t>‹#›</a:t>
            </a:fld>
            <a:endParaRPr lang="en-GB"/>
          </a:p>
        </p:txBody>
      </p:sp>
    </p:spTree>
    <p:extLst>
      <p:ext uri="{BB962C8B-B14F-4D97-AF65-F5344CB8AC3E}">
        <p14:creationId xmlns:p14="http://schemas.microsoft.com/office/powerpoint/2010/main" val="421401927"/>
      </p:ext>
    </p:extLst>
  </p:cSld>
  <p:clrMapOvr>
    <a:masterClrMapping/>
  </p:clrMapOvr>
</p:sldLayout>
</file>

<file path=ppt/slideLayouts/slideLayout631.xml><?xml version="1.0" encoding="utf-8"?>
<p:sldLayout xmlns:a="http://schemas.openxmlformats.org/drawingml/2006/main" xmlns:r="http://schemas.openxmlformats.org/officeDocument/2006/relationships" xmlns:p="http://schemas.openxmlformats.org/presentationml/2006/main" matchingName="Main point">
  <p:cSld name="Main point">
    <p:spTree>
      <p:nvGrpSpPr>
        <p:cNvPr id="1" name="Shape 53"/>
        <p:cNvGrpSpPr/>
        <p:nvPr/>
      </p:nvGrpSpPr>
      <p:grpSpPr>
        <a:xfrm>
          <a:off x="0" y="0"/>
          <a:ext cx="0" cy="0"/>
          <a:chOff x="0" y="0"/>
          <a:chExt cx="0" cy="0"/>
        </a:xfrm>
      </p:grpSpPr>
      <p:sp>
        <p:nvSpPr>
          <p:cNvPr id="54" name="Google Shape;54;p9"/>
          <p:cNvSpPr txBox="1">
            <a:spLocks noGrp="1"/>
          </p:cNvSpPr>
          <p:nvPr>
            <p:ph type="title"/>
          </p:nvPr>
        </p:nvSpPr>
        <p:spPr>
          <a:xfrm>
            <a:off x="653667" y="600200"/>
            <a:ext cx="8490400" cy="5454400"/>
          </a:xfrm>
          <a:prstGeom prst="rect">
            <a:avLst/>
          </a:prstGeom>
        </p:spPr>
        <p:txBody>
          <a:bodyPr spcFirstLastPara="1" anchor="ctr">
            <a:noAutofit/>
          </a:bodyPr>
          <a:lstStyle>
            <a:lvl1pPr lvl="0">
              <a:spcBef>
                <a:spcPts val="0"/>
              </a:spcBef>
              <a:spcAft>
                <a:spcPts val="0"/>
              </a:spcAft>
              <a:buSzPts val="4800"/>
              <a:buNone/>
              <a:defRPr sz="4800"/>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a:endParaRPr/>
          </a:p>
        </p:txBody>
      </p:sp>
      <p:sp>
        <p:nvSpPr>
          <p:cNvPr id="3" name="Google Shape;8;p1">
            <a:extLst>
              <a:ext uri="{FF2B5EF4-FFF2-40B4-BE49-F238E27FC236}">
                <a16:creationId xmlns:a16="http://schemas.microsoft.com/office/drawing/2014/main" xmlns="" id="{E2EEF7B0-8B59-479C-BAD2-D65A1A03B1FF}"/>
              </a:ext>
            </a:extLst>
          </p:cNvPr>
          <p:cNvSpPr txBox="1">
            <a:spLocks noGrp="1"/>
          </p:cNvSpPr>
          <p:nvPr>
            <p:ph type="sldNum" idx="13"/>
          </p:nvPr>
        </p:nvSpPr>
        <p:spPr>
          <a:ln/>
        </p:spPr>
        <p:txBody>
          <a:bodyPr/>
          <a:lstStyle>
            <a:lvl1pPr>
              <a:defRPr/>
            </a:lvl1pPr>
          </a:lstStyle>
          <a:p>
            <a:pPr>
              <a:defRPr/>
            </a:pPr>
            <a:fld id="{040CB6AD-27BB-410D-ABA7-757DA9B65F08}" type="slidenum">
              <a:rPr lang="en-GB"/>
              <a:pPr>
                <a:defRPr/>
              </a:pPr>
              <a:t>‹#›</a:t>
            </a:fld>
            <a:endParaRPr lang="en-GB"/>
          </a:p>
        </p:txBody>
      </p:sp>
    </p:spTree>
    <p:extLst>
      <p:ext uri="{BB962C8B-B14F-4D97-AF65-F5344CB8AC3E}">
        <p14:creationId xmlns:p14="http://schemas.microsoft.com/office/powerpoint/2010/main" val="1192793178"/>
      </p:ext>
    </p:extLst>
  </p:cSld>
  <p:clrMapOvr>
    <a:masterClrMapping/>
  </p:clrMapOvr>
</p:sldLayout>
</file>

<file path=ppt/slideLayouts/slideLayout632.xml><?xml version="1.0" encoding="utf-8"?>
<p:sldLayout xmlns:a="http://schemas.openxmlformats.org/drawingml/2006/main" xmlns:r="http://schemas.openxmlformats.org/officeDocument/2006/relationships" xmlns:p="http://schemas.openxmlformats.org/presentationml/2006/main" matchingName="Section title and description">
  <p:cSld name="Section title and description">
    <p:spTree>
      <p:nvGrpSpPr>
        <p:cNvPr id="1" name="Shape 56"/>
        <p:cNvGrpSpPr/>
        <p:nvPr/>
      </p:nvGrpSpPr>
      <p:grpSpPr>
        <a:xfrm>
          <a:off x="0" y="0"/>
          <a:ext cx="0" cy="0"/>
          <a:chOff x="0" y="0"/>
          <a:chExt cx="0" cy="0"/>
        </a:xfrm>
      </p:grpSpPr>
      <p:sp>
        <p:nvSpPr>
          <p:cNvPr id="5" name="Google Shape;57;p10">
            <a:extLst>
              <a:ext uri="{FF2B5EF4-FFF2-40B4-BE49-F238E27FC236}">
                <a16:creationId xmlns:a16="http://schemas.microsoft.com/office/drawing/2014/main" xmlns="" id="{C2564F26-A58F-4B40-9DDE-569CB22282F0}"/>
              </a:ext>
            </a:extLst>
          </p:cNvPr>
          <p:cNvSpPr>
            <a:spLocks noChangeArrowheads="1"/>
          </p:cNvSpPr>
          <p:nvPr/>
        </p:nvSpPr>
        <p:spPr bwMode="auto">
          <a:xfrm>
            <a:off x="6096000" y="0"/>
            <a:ext cx="6096000" cy="6858000"/>
          </a:xfrm>
          <a:prstGeom prst="rect">
            <a:avLst/>
          </a:prstGeom>
          <a:solidFill>
            <a:schemeClr val="tx2"/>
          </a:solidFill>
          <a:ln>
            <a:noFill/>
          </a:ln>
        </p:spPr>
        <p:txBody>
          <a:bodyPr lIns="91425" tIns="91425" rIns="91425" bIns="91425"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endParaRPr lang="en-US" altLang="en-US" sz="1800"/>
          </a:p>
        </p:txBody>
      </p:sp>
      <p:sp>
        <p:nvSpPr>
          <p:cNvPr id="58" name="Google Shape;58;p10"/>
          <p:cNvSpPr txBox="1">
            <a:spLocks noGrp="1"/>
          </p:cNvSpPr>
          <p:nvPr>
            <p:ph type="title"/>
          </p:nvPr>
        </p:nvSpPr>
        <p:spPr>
          <a:xfrm>
            <a:off x="354000" y="1644233"/>
            <a:ext cx="5393600" cy="1976400"/>
          </a:xfrm>
          <a:prstGeom prst="rect">
            <a:avLst/>
          </a:prstGeom>
        </p:spPr>
        <p:txBody>
          <a:bodyPr spcFirstLastPara="1" anchor="b">
            <a:noAutofit/>
          </a:bodyPr>
          <a:lstStyle>
            <a:lvl1pPr lvl="0" algn="ctr">
              <a:spcBef>
                <a:spcPts val="0"/>
              </a:spcBef>
              <a:spcAft>
                <a:spcPts val="0"/>
              </a:spcAft>
              <a:buSzPts val="4200"/>
              <a:buNone/>
              <a:defRPr sz="4200"/>
            </a:lvl1pPr>
            <a:lvl2pPr lvl="1" algn="ctr">
              <a:spcBef>
                <a:spcPts val="0"/>
              </a:spcBef>
              <a:spcAft>
                <a:spcPts val="0"/>
              </a:spcAft>
              <a:buSzPts val="4200"/>
              <a:buNone/>
              <a:defRPr sz="4200"/>
            </a:lvl2pPr>
            <a:lvl3pPr lvl="2" algn="ctr">
              <a:spcBef>
                <a:spcPts val="0"/>
              </a:spcBef>
              <a:spcAft>
                <a:spcPts val="0"/>
              </a:spcAft>
              <a:buSzPts val="4200"/>
              <a:buNone/>
              <a:defRPr sz="4200"/>
            </a:lvl3pPr>
            <a:lvl4pPr lvl="3" algn="ctr">
              <a:spcBef>
                <a:spcPts val="0"/>
              </a:spcBef>
              <a:spcAft>
                <a:spcPts val="0"/>
              </a:spcAft>
              <a:buSzPts val="4200"/>
              <a:buNone/>
              <a:defRPr sz="4200"/>
            </a:lvl4pPr>
            <a:lvl5pPr lvl="4" algn="ctr">
              <a:spcBef>
                <a:spcPts val="0"/>
              </a:spcBef>
              <a:spcAft>
                <a:spcPts val="0"/>
              </a:spcAft>
              <a:buSzPts val="4200"/>
              <a:buNone/>
              <a:defRPr sz="4200"/>
            </a:lvl5pPr>
            <a:lvl6pPr lvl="5" algn="ctr">
              <a:spcBef>
                <a:spcPts val="0"/>
              </a:spcBef>
              <a:spcAft>
                <a:spcPts val="0"/>
              </a:spcAft>
              <a:buSzPts val="4200"/>
              <a:buNone/>
              <a:defRPr sz="4200"/>
            </a:lvl6pPr>
            <a:lvl7pPr lvl="6" algn="ctr">
              <a:spcBef>
                <a:spcPts val="0"/>
              </a:spcBef>
              <a:spcAft>
                <a:spcPts val="0"/>
              </a:spcAft>
              <a:buSzPts val="4200"/>
              <a:buNone/>
              <a:defRPr sz="4200"/>
            </a:lvl7pPr>
            <a:lvl8pPr lvl="7" algn="ctr">
              <a:spcBef>
                <a:spcPts val="0"/>
              </a:spcBef>
              <a:spcAft>
                <a:spcPts val="0"/>
              </a:spcAft>
              <a:buSzPts val="4200"/>
              <a:buNone/>
              <a:defRPr sz="4200"/>
            </a:lvl8pPr>
            <a:lvl9pPr lvl="8" algn="ctr">
              <a:spcBef>
                <a:spcPts val="0"/>
              </a:spcBef>
              <a:spcAft>
                <a:spcPts val="0"/>
              </a:spcAft>
              <a:buSzPts val="4200"/>
              <a:buNone/>
              <a:defRPr sz="4200"/>
            </a:lvl9pPr>
          </a:lstStyle>
          <a:p>
            <a:endParaRPr/>
          </a:p>
        </p:txBody>
      </p:sp>
      <p:sp>
        <p:nvSpPr>
          <p:cNvPr id="59" name="Google Shape;59;p10"/>
          <p:cNvSpPr txBox="1">
            <a:spLocks noGrp="1"/>
          </p:cNvSpPr>
          <p:nvPr>
            <p:ph type="subTitle" idx="1"/>
          </p:nvPr>
        </p:nvSpPr>
        <p:spPr>
          <a:xfrm>
            <a:off x="354000" y="3737433"/>
            <a:ext cx="5393600" cy="1646800"/>
          </a:xfrm>
          <a:prstGeom prst="rect">
            <a:avLst/>
          </a:prstGeom>
        </p:spPr>
        <p:txBody>
          <a:bodyPr spcFirstLastPara="1">
            <a:noAutofit/>
          </a:bodyPr>
          <a:lstStyle>
            <a:lvl1pPr lvl="0" algn="ctr">
              <a:lnSpc>
                <a:spcPct val="100000"/>
              </a:lnSpc>
              <a:spcBef>
                <a:spcPts val="0"/>
              </a:spcBef>
              <a:spcAft>
                <a:spcPts val="0"/>
              </a:spcAft>
              <a:buSzPts val="2100"/>
              <a:buNone/>
              <a:defRPr sz="2100"/>
            </a:lvl1pPr>
            <a:lvl2pPr lvl="1" algn="ctr">
              <a:lnSpc>
                <a:spcPct val="100000"/>
              </a:lnSpc>
              <a:spcBef>
                <a:spcPts val="0"/>
              </a:spcBef>
              <a:spcAft>
                <a:spcPts val="0"/>
              </a:spcAft>
              <a:buSzPts val="2100"/>
              <a:buNone/>
              <a:defRPr sz="2100"/>
            </a:lvl2pPr>
            <a:lvl3pPr lvl="2" algn="ctr">
              <a:lnSpc>
                <a:spcPct val="100000"/>
              </a:lnSpc>
              <a:spcBef>
                <a:spcPts val="0"/>
              </a:spcBef>
              <a:spcAft>
                <a:spcPts val="0"/>
              </a:spcAft>
              <a:buSzPts val="2100"/>
              <a:buNone/>
              <a:defRPr sz="2100"/>
            </a:lvl3pPr>
            <a:lvl4pPr lvl="3" algn="ctr">
              <a:lnSpc>
                <a:spcPct val="100000"/>
              </a:lnSpc>
              <a:spcBef>
                <a:spcPts val="0"/>
              </a:spcBef>
              <a:spcAft>
                <a:spcPts val="0"/>
              </a:spcAft>
              <a:buSzPts val="2100"/>
              <a:buNone/>
              <a:defRPr sz="2100"/>
            </a:lvl4pPr>
            <a:lvl5pPr lvl="4" algn="ctr">
              <a:lnSpc>
                <a:spcPct val="100000"/>
              </a:lnSpc>
              <a:spcBef>
                <a:spcPts val="0"/>
              </a:spcBef>
              <a:spcAft>
                <a:spcPts val="0"/>
              </a:spcAft>
              <a:buSzPts val="2100"/>
              <a:buNone/>
              <a:defRPr sz="2100"/>
            </a:lvl5pPr>
            <a:lvl6pPr lvl="5" algn="ctr">
              <a:lnSpc>
                <a:spcPct val="100000"/>
              </a:lnSpc>
              <a:spcBef>
                <a:spcPts val="0"/>
              </a:spcBef>
              <a:spcAft>
                <a:spcPts val="0"/>
              </a:spcAft>
              <a:buSzPts val="2100"/>
              <a:buNone/>
              <a:defRPr sz="2100"/>
            </a:lvl6pPr>
            <a:lvl7pPr lvl="6" algn="ctr">
              <a:lnSpc>
                <a:spcPct val="100000"/>
              </a:lnSpc>
              <a:spcBef>
                <a:spcPts val="0"/>
              </a:spcBef>
              <a:spcAft>
                <a:spcPts val="0"/>
              </a:spcAft>
              <a:buSzPts val="2100"/>
              <a:buNone/>
              <a:defRPr sz="2100"/>
            </a:lvl7pPr>
            <a:lvl8pPr lvl="7" algn="ctr">
              <a:lnSpc>
                <a:spcPct val="100000"/>
              </a:lnSpc>
              <a:spcBef>
                <a:spcPts val="0"/>
              </a:spcBef>
              <a:spcAft>
                <a:spcPts val="0"/>
              </a:spcAft>
              <a:buSzPts val="2100"/>
              <a:buNone/>
              <a:defRPr sz="2100"/>
            </a:lvl8pPr>
            <a:lvl9pPr lvl="8" algn="ctr">
              <a:lnSpc>
                <a:spcPct val="100000"/>
              </a:lnSpc>
              <a:spcBef>
                <a:spcPts val="0"/>
              </a:spcBef>
              <a:spcAft>
                <a:spcPts val="0"/>
              </a:spcAft>
              <a:buSzPts val="2100"/>
              <a:buNone/>
              <a:defRPr sz="2100"/>
            </a:lvl9pPr>
          </a:lstStyle>
          <a:p>
            <a:endParaRPr/>
          </a:p>
        </p:txBody>
      </p:sp>
      <p:sp>
        <p:nvSpPr>
          <p:cNvPr id="60" name="Google Shape;60;p10"/>
          <p:cNvSpPr txBox="1">
            <a:spLocks noGrp="1"/>
          </p:cNvSpPr>
          <p:nvPr>
            <p:ph type="body" idx="2"/>
          </p:nvPr>
        </p:nvSpPr>
        <p:spPr>
          <a:xfrm>
            <a:off x="6586000" y="965433"/>
            <a:ext cx="5116000" cy="4926800"/>
          </a:xfrm>
          <a:prstGeom prst="rect">
            <a:avLst/>
          </a:prstGeom>
        </p:spPr>
        <p:txBody>
          <a:bodyPr spcFirstLastPara="1" anchor="ctr">
            <a:noAutofit/>
          </a:bodyPr>
          <a:lstStyle>
            <a:lvl1pPr marL="457200" lvl="0" indent="-342900">
              <a:spcBef>
                <a:spcPts val="0"/>
              </a:spcBef>
              <a:spcAft>
                <a:spcPts val="0"/>
              </a:spcAft>
              <a:buSzPts val="1800"/>
              <a:buChar char="●"/>
              <a:defRPr/>
            </a:lvl1pPr>
            <a:lvl2pPr marL="914400" lvl="1" indent="-317500">
              <a:spcBef>
                <a:spcPts val="1600"/>
              </a:spcBef>
              <a:spcAft>
                <a:spcPts val="0"/>
              </a:spcAft>
              <a:buSzPts val="1400"/>
              <a:buChar char="○"/>
              <a:defRPr/>
            </a:lvl2pPr>
            <a:lvl3pPr marL="1371600" lvl="2" indent="-317500">
              <a:spcBef>
                <a:spcPts val="1600"/>
              </a:spcBef>
              <a:spcAft>
                <a:spcPts val="0"/>
              </a:spcAft>
              <a:buSzPts val="1400"/>
              <a:buChar char="■"/>
              <a:defRPr/>
            </a:lvl3pPr>
            <a:lvl4pPr marL="1828800" lvl="3" indent="-317500">
              <a:spcBef>
                <a:spcPts val="1600"/>
              </a:spcBef>
              <a:spcAft>
                <a:spcPts val="0"/>
              </a:spcAft>
              <a:buSzPts val="1400"/>
              <a:buChar char="●"/>
              <a:defRPr/>
            </a:lvl4pPr>
            <a:lvl5pPr marL="2286000" lvl="4" indent="-317500">
              <a:spcBef>
                <a:spcPts val="1600"/>
              </a:spcBef>
              <a:spcAft>
                <a:spcPts val="0"/>
              </a:spcAft>
              <a:buSzPts val="1400"/>
              <a:buChar char="○"/>
              <a:defRPr/>
            </a:lvl5pPr>
            <a:lvl6pPr marL="2743200" lvl="5" indent="-317500">
              <a:spcBef>
                <a:spcPts val="1600"/>
              </a:spcBef>
              <a:spcAft>
                <a:spcPts val="0"/>
              </a:spcAft>
              <a:buSzPts val="1400"/>
              <a:buChar char="■"/>
              <a:defRPr/>
            </a:lvl6pPr>
            <a:lvl7pPr marL="3200400" lvl="6" indent="-317500">
              <a:spcBef>
                <a:spcPts val="1600"/>
              </a:spcBef>
              <a:spcAft>
                <a:spcPts val="0"/>
              </a:spcAft>
              <a:buSzPts val="1400"/>
              <a:buChar char="●"/>
              <a:defRPr/>
            </a:lvl7pPr>
            <a:lvl8pPr marL="3657600" lvl="7" indent="-317500">
              <a:spcBef>
                <a:spcPts val="1600"/>
              </a:spcBef>
              <a:spcAft>
                <a:spcPts val="0"/>
              </a:spcAft>
              <a:buSzPts val="1400"/>
              <a:buChar char="○"/>
              <a:defRPr/>
            </a:lvl8pPr>
            <a:lvl9pPr marL="4114800" lvl="8" indent="-317500">
              <a:spcBef>
                <a:spcPts val="1600"/>
              </a:spcBef>
              <a:spcAft>
                <a:spcPts val="1600"/>
              </a:spcAft>
              <a:buSzPts val="1400"/>
              <a:buChar char="■"/>
              <a:defRPr/>
            </a:lvl9pPr>
          </a:lstStyle>
          <a:p>
            <a:endParaRPr/>
          </a:p>
        </p:txBody>
      </p:sp>
      <p:sp>
        <p:nvSpPr>
          <p:cNvPr id="6" name="Google Shape;61;p10">
            <a:extLst>
              <a:ext uri="{FF2B5EF4-FFF2-40B4-BE49-F238E27FC236}">
                <a16:creationId xmlns:a16="http://schemas.microsoft.com/office/drawing/2014/main" xmlns="" id="{0D018FB1-D450-4BA7-B6FA-4C276091B467}"/>
              </a:ext>
            </a:extLst>
          </p:cNvPr>
          <p:cNvSpPr txBox="1">
            <a:spLocks noGrp="1"/>
          </p:cNvSpPr>
          <p:nvPr>
            <p:ph type="sldNum" idx="10"/>
          </p:nvPr>
        </p:nvSpPr>
        <p:spPr/>
        <p:txBody>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a:defRPr/>
            </a:pPr>
            <a:fld id="{96432F49-0AAE-45A4-B9B6-D384700D6ADE}" type="slidenum">
              <a:rPr lang="en-GB"/>
              <a:pPr>
                <a:defRPr/>
              </a:pPr>
              <a:t>‹#›</a:t>
            </a:fld>
            <a:endParaRPr lang="en-GB"/>
          </a:p>
        </p:txBody>
      </p:sp>
    </p:spTree>
    <p:extLst>
      <p:ext uri="{BB962C8B-B14F-4D97-AF65-F5344CB8AC3E}">
        <p14:creationId xmlns:p14="http://schemas.microsoft.com/office/powerpoint/2010/main" val="240741435"/>
      </p:ext>
    </p:extLst>
  </p:cSld>
  <p:clrMapOvr>
    <a:masterClrMapping/>
  </p:clrMapOvr>
</p:sldLayout>
</file>

<file path=ppt/slideLayouts/slideLayout633.xml><?xml version="1.0" encoding="utf-8"?>
<p:sldLayout xmlns:a="http://schemas.openxmlformats.org/drawingml/2006/main" xmlns:r="http://schemas.openxmlformats.org/officeDocument/2006/relationships" xmlns:p="http://schemas.openxmlformats.org/presentationml/2006/main" matchingName="Caption">
  <p:cSld name="Caption">
    <p:spTree>
      <p:nvGrpSpPr>
        <p:cNvPr id="1" name="Shape 62"/>
        <p:cNvGrpSpPr/>
        <p:nvPr/>
      </p:nvGrpSpPr>
      <p:grpSpPr>
        <a:xfrm>
          <a:off x="0" y="0"/>
          <a:ext cx="0" cy="0"/>
          <a:chOff x="0" y="0"/>
          <a:chExt cx="0" cy="0"/>
        </a:xfrm>
      </p:grpSpPr>
      <p:sp>
        <p:nvSpPr>
          <p:cNvPr id="63" name="Google Shape;63;p11"/>
          <p:cNvSpPr txBox="1">
            <a:spLocks noGrp="1"/>
          </p:cNvSpPr>
          <p:nvPr>
            <p:ph type="body" idx="1"/>
          </p:nvPr>
        </p:nvSpPr>
        <p:spPr>
          <a:xfrm>
            <a:off x="415600" y="5640767"/>
            <a:ext cx="7998400" cy="806800"/>
          </a:xfrm>
          <a:prstGeom prst="rect">
            <a:avLst/>
          </a:prstGeom>
        </p:spPr>
        <p:txBody>
          <a:bodyPr spcFirstLastPara="1" anchor="ctr">
            <a:noAutofit/>
          </a:bodyPr>
          <a:lstStyle>
            <a:lvl1pPr marL="457200" lvl="0" indent="-228600">
              <a:lnSpc>
                <a:spcPct val="100000"/>
              </a:lnSpc>
              <a:spcBef>
                <a:spcPts val="0"/>
              </a:spcBef>
              <a:spcAft>
                <a:spcPts val="0"/>
              </a:spcAft>
              <a:buSzPts val="1800"/>
              <a:buNone/>
              <a:defRPr/>
            </a:lvl1pPr>
          </a:lstStyle>
          <a:p>
            <a:endParaRPr/>
          </a:p>
        </p:txBody>
      </p:sp>
      <p:sp>
        <p:nvSpPr>
          <p:cNvPr id="3" name="Google Shape;8;p1">
            <a:extLst>
              <a:ext uri="{FF2B5EF4-FFF2-40B4-BE49-F238E27FC236}">
                <a16:creationId xmlns:a16="http://schemas.microsoft.com/office/drawing/2014/main" xmlns="" id="{5F6F1F65-A916-43F5-AA07-1337A7019767}"/>
              </a:ext>
            </a:extLst>
          </p:cNvPr>
          <p:cNvSpPr txBox="1">
            <a:spLocks noGrp="1"/>
          </p:cNvSpPr>
          <p:nvPr>
            <p:ph type="sldNum" idx="13"/>
          </p:nvPr>
        </p:nvSpPr>
        <p:spPr>
          <a:ln/>
        </p:spPr>
        <p:txBody>
          <a:bodyPr/>
          <a:lstStyle>
            <a:lvl1pPr>
              <a:defRPr/>
            </a:lvl1pPr>
          </a:lstStyle>
          <a:p>
            <a:pPr>
              <a:defRPr/>
            </a:pPr>
            <a:fld id="{7B155213-1E63-403B-A1C0-509A1FF311A7}" type="slidenum">
              <a:rPr lang="en-GB"/>
              <a:pPr>
                <a:defRPr/>
              </a:pPr>
              <a:t>‹#›</a:t>
            </a:fld>
            <a:endParaRPr lang="en-GB"/>
          </a:p>
        </p:txBody>
      </p:sp>
    </p:spTree>
    <p:extLst>
      <p:ext uri="{BB962C8B-B14F-4D97-AF65-F5344CB8AC3E}">
        <p14:creationId xmlns:p14="http://schemas.microsoft.com/office/powerpoint/2010/main" val="586001126"/>
      </p:ext>
    </p:extLst>
  </p:cSld>
  <p:clrMapOvr>
    <a:masterClrMapping/>
  </p:clrMapOvr>
</p:sldLayout>
</file>

<file path=ppt/slideLayouts/slideLayout634.xml><?xml version="1.0" encoding="utf-8"?>
<p:sldLayout xmlns:a="http://schemas.openxmlformats.org/drawingml/2006/main" xmlns:r="http://schemas.openxmlformats.org/officeDocument/2006/relationships" xmlns:p="http://schemas.openxmlformats.org/presentationml/2006/main" matchingName="Big number">
  <p:cSld name="Big number">
    <p:spTree>
      <p:nvGrpSpPr>
        <p:cNvPr id="1" name="Shape 65"/>
        <p:cNvGrpSpPr/>
        <p:nvPr/>
      </p:nvGrpSpPr>
      <p:grpSpPr>
        <a:xfrm>
          <a:off x="0" y="0"/>
          <a:ext cx="0" cy="0"/>
          <a:chOff x="0" y="0"/>
          <a:chExt cx="0" cy="0"/>
        </a:xfrm>
      </p:grpSpPr>
      <p:sp>
        <p:nvSpPr>
          <p:cNvPr id="66" name="Google Shape;66;p12"/>
          <p:cNvSpPr txBox="1">
            <a:spLocks noGrp="1"/>
          </p:cNvSpPr>
          <p:nvPr>
            <p:ph type="title"/>
          </p:nvPr>
        </p:nvSpPr>
        <p:spPr>
          <a:xfrm>
            <a:off x="415600" y="1474833"/>
            <a:ext cx="11360800" cy="2618000"/>
          </a:xfrm>
          <a:prstGeom prst="rect">
            <a:avLst/>
          </a:prstGeom>
        </p:spPr>
        <p:txBody>
          <a:bodyPr spcFirstLastPara="1" anchor="b">
            <a:noAutofit/>
          </a:bodyPr>
          <a:lstStyle>
            <a:lvl1pPr lvl="0" algn="ctr">
              <a:spcBef>
                <a:spcPts val="0"/>
              </a:spcBef>
              <a:spcAft>
                <a:spcPts val="0"/>
              </a:spcAft>
              <a:buSzPts val="12000"/>
              <a:buNone/>
              <a:defRPr sz="12000"/>
            </a:lvl1pPr>
            <a:lvl2pPr lvl="1" algn="ctr">
              <a:spcBef>
                <a:spcPts val="0"/>
              </a:spcBef>
              <a:spcAft>
                <a:spcPts val="0"/>
              </a:spcAft>
              <a:buSzPts val="12000"/>
              <a:buNone/>
              <a:defRPr sz="12000"/>
            </a:lvl2pPr>
            <a:lvl3pPr lvl="2" algn="ctr">
              <a:spcBef>
                <a:spcPts val="0"/>
              </a:spcBef>
              <a:spcAft>
                <a:spcPts val="0"/>
              </a:spcAft>
              <a:buSzPts val="12000"/>
              <a:buNone/>
              <a:defRPr sz="12000"/>
            </a:lvl3pPr>
            <a:lvl4pPr lvl="3" algn="ctr">
              <a:spcBef>
                <a:spcPts val="0"/>
              </a:spcBef>
              <a:spcAft>
                <a:spcPts val="0"/>
              </a:spcAft>
              <a:buSzPts val="12000"/>
              <a:buNone/>
              <a:defRPr sz="12000"/>
            </a:lvl4pPr>
            <a:lvl5pPr lvl="4" algn="ctr">
              <a:spcBef>
                <a:spcPts val="0"/>
              </a:spcBef>
              <a:spcAft>
                <a:spcPts val="0"/>
              </a:spcAft>
              <a:buSzPts val="12000"/>
              <a:buNone/>
              <a:defRPr sz="12000"/>
            </a:lvl5pPr>
            <a:lvl6pPr lvl="5" algn="ctr">
              <a:spcBef>
                <a:spcPts val="0"/>
              </a:spcBef>
              <a:spcAft>
                <a:spcPts val="0"/>
              </a:spcAft>
              <a:buSzPts val="12000"/>
              <a:buNone/>
              <a:defRPr sz="12000"/>
            </a:lvl6pPr>
            <a:lvl7pPr lvl="6" algn="ctr">
              <a:spcBef>
                <a:spcPts val="0"/>
              </a:spcBef>
              <a:spcAft>
                <a:spcPts val="0"/>
              </a:spcAft>
              <a:buSzPts val="12000"/>
              <a:buNone/>
              <a:defRPr sz="12000"/>
            </a:lvl7pPr>
            <a:lvl8pPr lvl="7" algn="ctr">
              <a:spcBef>
                <a:spcPts val="0"/>
              </a:spcBef>
              <a:spcAft>
                <a:spcPts val="0"/>
              </a:spcAft>
              <a:buSzPts val="12000"/>
              <a:buNone/>
              <a:defRPr sz="12000"/>
            </a:lvl8pPr>
            <a:lvl9pPr lvl="8" algn="ctr">
              <a:spcBef>
                <a:spcPts val="0"/>
              </a:spcBef>
              <a:spcAft>
                <a:spcPts val="0"/>
              </a:spcAft>
              <a:buSzPts val="12000"/>
              <a:buNone/>
              <a:defRPr sz="12000"/>
            </a:lvl9pPr>
          </a:lstStyle>
          <a:p>
            <a:r>
              <a:rPr lang="en-US"/>
              <a:t>Click to edit Master title style</a:t>
            </a:r>
            <a:endParaRPr/>
          </a:p>
        </p:txBody>
      </p:sp>
      <p:sp>
        <p:nvSpPr>
          <p:cNvPr id="67" name="Google Shape;67;p12"/>
          <p:cNvSpPr txBox="1">
            <a:spLocks noGrp="1"/>
          </p:cNvSpPr>
          <p:nvPr>
            <p:ph type="body" idx="1"/>
          </p:nvPr>
        </p:nvSpPr>
        <p:spPr>
          <a:xfrm>
            <a:off x="415600" y="4202967"/>
            <a:ext cx="11360800" cy="1734400"/>
          </a:xfrm>
          <a:prstGeom prst="rect">
            <a:avLst/>
          </a:prstGeom>
        </p:spPr>
        <p:txBody>
          <a:bodyPr spcFirstLastPara="1">
            <a:noAutofit/>
          </a:bodyPr>
          <a:lstStyle>
            <a:lvl1pPr marL="457200" lvl="0" indent="-342900" algn="ctr">
              <a:spcBef>
                <a:spcPts val="0"/>
              </a:spcBef>
              <a:spcAft>
                <a:spcPts val="0"/>
              </a:spcAft>
              <a:buSzPts val="1800"/>
              <a:buChar char="●"/>
              <a:defRPr/>
            </a:lvl1pPr>
            <a:lvl2pPr marL="914400" lvl="1" indent="-317500" algn="ctr">
              <a:spcBef>
                <a:spcPts val="1600"/>
              </a:spcBef>
              <a:spcAft>
                <a:spcPts val="0"/>
              </a:spcAft>
              <a:buSzPts val="1400"/>
              <a:buChar char="○"/>
              <a:defRPr/>
            </a:lvl2pPr>
            <a:lvl3pPr marL="1371600" lvl="2" indent="-317500" algn="ctr">
              <a:spcBef>
                <a:spcPts val="1600"/>
              </a:spcBef>
              <a:spcAft>
                <a:spcPts val="0"/>
              </a:spcAft>
              <a:buSzPts val="1400"/>
              <a:buChar char="■"/>
              <a:defRPr/>
            </a:lvl3pPr>
            <a:lvl4pPr marL="1828800" lvl="3" indent="-317500" algn="ctr">
              <a:spcBef>
                <a:spcPts val="1600"/>
              </a:spcBef>
              <a:spcAft>
                <a:spcPts val="0"/>
              </a:spcAft>
              <a:buSzPts val="1400"/>
              <a:buChar char="●"/>
              <a:defRPr/>
            </a:lvl4pPr>
            <a:lvl5pPr marL="2286000" lvl="4" indent="-317500" algn="ctr">
              <a:spcBef>
                <a:spcPts val="1600"/>
              </a:spcBef>
              <a:spcAft>
                <a:spcPts val="0"/>
              </a:spcAft>
              <a:buSzPts val="1400"/>
              <a:buChar char="○"/>
              <a:defRPr/>
            </a:lvl5pPr>
            <a:lvl6pPr marL="2743200" lvl="5" indent="-317500" algn="ctr">
              <a:spcBef>
                <a:spcPts val="1600"/>
              </a:spcBef>
              <a:spcAft>
                <a:spcPts val="0"/>
              </a:spcAft>
              <a:buSzPts val="1400"/>
              <a:buChar char="■"/>
              <a:defRPr/>
            </a:lvl6pPr>
            <a:lvl7pPr marL="3200400" lvl="6" indent="-317500" algn="ctr">
              <a:spcBef>
                <a:spcPts val="1600"/>
              </a:spcBef>
              <a:spcAft>
                <a:spcPts val="0"/>
              </a:spcAft>
              <a:buSzPts val="1400"/>
              <a:buChar char="●"/>
              <a:defRPr/>
            </a:lvl7pPr>
            <a:lvl8pPr marL="3657600" lvl="7" indent="-317500" algn="ctr">
              <a:spcBef>
                <a:spcPts val="1600"/>
              </a:spcBef>
              <a:spcAft>
                <a:spcPts val="0"/>
              </a:spcAft>
              <a:buSzPts val="1400"/>
              <a:buChar char="○"/>
              <a:defRPr/>
            </a:lvl8pPr>
            <a:lvl9pPr marL="4114800" lvl="8" indent="-317500" algn="ctr">
              <a:spcBef>
                <a:spcPts val="1600"/>
              </a:spcBef>
              <a:spcAft>
                <a:spcPts val="1600"/>
              </a:spcAft>
              <a:buSzPts val="1400"/>
              <a:buChar char="■"/>
              <a:defRPr/>
            </a:lvl9pPr>
          </a:lstStyle>
          <a:p>
            <a:endParaRPr/>
          </a:p>
        </p:txBody>
      </p:sp>
      <p:sp>
        <p:nvSpPr>
          <p:cNvPr id="4" name="Google Shape;8;p1">
            <a:extLst>
              <a:ext uri="{FF2B5EF4-FFF2-40B4-BE49-F238E27FC236}">
                <a16:creationId xmlns:a16="http://schemas.microsoft.com/office/drawing/2014/main" xmlns="" id="{DFAACBF2-7656-4743-BB5E-71F71689EA87}"/>
              </a:ext>
            </a:extLst>
          </p:cNvPr>
          <p:cNvSpPr txBox="1">
            <a:spLocks noGrp="1"/>
          </p:cNvSpPr>
          <p:nvPr>
            <p:ph type="sldNum" idx="13"/>
          </p:nvPr>
        </p:nvSpPr>
        <p:spPr>
          <a:ln/>
        </p:spPr>
        <p:txBody>
          <a:bodyPr/>
          <a:lstStyle>
            <a:lvl1pPr>
              <a:defRPr/>
            </a:lvl1pPr>
          </a:lstStyle>
          <a:p>
            <a:pPr>
              <a:defRPr/>
            </a:pPr>
            <a:fld id="{35E7395E-5B9E-4448-B258-33C28DA23BA4}" type="slidenum">
              <a:rPr lang="en-GB"/>
              <a:pPr>
                <a:defRPr/>
              </a:pPr>
              <a:t>‹#›</a:t>
            </a:fld>
            <a:endParaRPr lang="en-GB"/>
          </a:p>
        </p:txBody>
      </p:sp>
    </p:spTree>
    <p:extLst>
      <p:ext uri="{BB962C8B-B14F-4D97-AF65-F5344CB8AC3E}">
        <p14:creationId xmlns:p14="http://schemas.microsoft.com/office/powerpoint/2010/main" val="570020134"/>
      </p:ext>
    </p:extLst>
  </p:cSld>
  <p:clrMapOvr>
    <a:masterClrMapping/>
  </p:clrMapOvr>
</p:sldLayout>
</file>

<file path=ppt/slideLayouts/slideLayout635.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69"/>
        <p:cNvGrpSpPr/>
        <p:nvPr/>
      </p:nvGrpSpPr>
      <p:grpSpPr>
        <a:xfrm>
          <a:off x="0" y="0"/>
          <a:ext cx="0" cy="0"/>
          <a:chOff x="0" y="0"/>
          <a:chExt cx="0" cy="0"/>
        </a:xfrm>
      </p:grpSpPr>
      <p:sp>
        <p:nvSpPr>
          <p:cNvPr id="2" name="Google Shape;8;p1">
            <a:extLst>
              <a:ext uri="{FF2B5EF4-FFF2-40B4-BE49-F238E27FC236}">
                <a16:creationId xmlns:a16="http://schemas.microsoft.com/office/drawing/2014/main" xmlns="" id="{D2BC6AEE-CB4A-468B-8759-6D39FE3355D7}"/>
              </a:ext>
            </a:extLst>
          </p:cNvPr>
          <p:cNvSpPr txBox="1">
            <a:spLocks noGrp="1"/>
          </p:cNvSpPr>
          <p:nvPr>
            <p:ph type="sldNum" idx="13"/>
          </p:nvPr>
        </p:nvSpPr>
        <p:spPr>
          <a:ln/>
        </p:spPr>
        <p:txBody>
          <a:bodyPr/>
          <a:lstStyle>
            <a:lvl1pPr>
              <a:defRPr/>
            </a:lvl1pPr>
          </a:lstStyle>
          <a:p>
            <a:pPr>
              <a:defRPr/>
            </a:pPr>
            <a:fld id="{AC99E489-6B6B-459D-AB55-FEEF07B51CF8}" type="slidenum">
              <a:rPr lang="en-GB"/>
              <a:pPr>
                <a:defRPr/>
              </a:pPr>
              <a:t>‹#›</a:t>
            </a:fld>
            <a:endParaRPr lang="en-GB"/>
          </a:p>
        </p:txBody>
      </p:sp>
    </p:spTree>
    <p:extLst>
      <p:ext uri="{BB962C8B-B14F-4D97-AF65-F5344CB8AC3E}">
        <p14:creationId xmlns:p14="http://schemas.microsoft.com/office/powerpoint/2010/main" val="1703856685"/>
      </p:ext>
    </p:extLst>
  </p:cSld>
  <p:clrMapOvr>
    <a:masterClrMapping/>
  </p:clrMapOvr>
</p:sldLayout>
</file>

<file path=ppt/slideLayouts/slideLayout636.xml><?xml version="1.0" encoding="utf-8"?>
<p:sldLayout xmlns:a="http://schemas.openxmlformats.org/drawingml/2006/main" xmlns:r="http://schemas.openxmlformats.org/officeDocument/2006/relationships" xmlns:p="http://schemas.openxmlformats.org/presentationml/2006/main" matchingName="Title slide" type="title">
  <p:cSld name="Title slide">
    <p:spTree>
      <p:nvGrpSpPr>
        <p:cNvPr id="1" name="Shape 8"/>
        <p:cNvGrpSpPr/>
        <p:nvPr/>
      </p:nvGrpSpPr>
      <p:grpSpPr>
        <a:xfrm>
          <a:off x="0" y="0"/>
          <a:ext cx="0" cy="0"/>
          <a:chOff x="0" y="0"/>
          <a:chExt cx="0" cy="0"/>
        </a:xfrm>
      </p:grpSpPr>
      <p:sp>
        <p:nvSpPr>
          <p:cNvPr id="9" name="Google Shape;9;p2"/>
          <p:cNvSpPr txBox="1">
            <a:spLocks noGrp="1"/>
          </p:cNvSpPr>
          <p:nvPr>
            <p:ph type="ctrTitle"/>
          </p:nvPr>
        </p:nvSpPr>
        <p:spPr>
          <a:xfrm>
            <a:off x="5881700" y="1399167"/>
            <a:ext cx="5488000" cy="2736800"/>
          </a:xfrm>
          <a:prstGeom prst="rect">
            <a:avLst/>
          </a:prstGeom>
        </p:spPr>
        <p:txBody>
          <a:bodyPr spcFirstLastPara="1" anchor="b">
            <a:noAutofit/>
          </a:bodyPr>
          <a:lstStyle>
            <a:lvl1pPr lvl="0">
              <a:spcBef>
                <a:spcPts val="0"/>
              </a:spcBef>
              <a:spcAft>
                <a:spcPts val="0"/>
              </a:spcAft>
              <a:buSzPts val="6000"/>
              <a:buNone/>
              <a:defRPr sz="6000"/>
            </a:lvl1pPr>
            <a:lvl2pPr lvl="1">
              <a:spcBef>
                <a:spcPts val="0"/>
              </a:spcBef>
              <a:spcAft>
                <a:spcPts val="0"/>
              </a:spcAft>
              <a:buSzPts val="6000"/>
              <a:buNone/>
              <a:defRPr sz="6000"/>
            </a:lvl2pPr>
            <a:lvl3pPr lvl="2">
              <a:spcBef>
                <a:spcPts val="0"/>
              </a:spcBef>
              <a:spcAft>
                <a:spcPts val="0"/>
              </a:spcAft>
              <a:buSzPts val="6000"/>
              <a:buNone/>
              <a:defRPr sz="6000"/>
            </a:lvl3pPr>
            <a:lvl4pPr lvl="3">
              <a:spcBef>
                <a:spcPts val="0"/>
              </a:spcBef>
              <a:spcAft>
                <a:spcPts val="0"/>
              </a:spcAft>
              <a:buSzPts val="6000"/>
              <a:buNone/>
              <a:defRPr sz="6000"/>
            </a:lvl4pPr>
            <a:lvl5pPr lvl="4">
              <a:spcBef>
                <a:spcPts val="0"/>
              </a:spcBef>
              <a:spcAft>
                <a:spcPts val="0"/>
              </a:spcAft>
              <a:buSzPts val="6000"/>
              <a:buNone/>
              <a:defRPr sz="6000"/>
            </a:lvl5pPr>
            <a:lvl6pPr lvl="5">
              <a:spcBef>
                <a:spcPts val="0"/>
              </a:spcBef>
              <a:spcAft>
                <a:spcPts val="0"/>
              </a:spcAft>
              <a:buSzPts val="6000"/>
              <a:buNone/>
              <a:defRPr sz="6000"/>
            </a:lvl6pPr>
            <a:lvl7pPr lvl="6">
              <a:spcBef>
                <a:spcPts val="0"/>
              </a:spcBef>
              <a:spcAft>
                <a:spcPts val="0"/>
              </a:spcAft>
              <a:buSzPts val="6000"/>
              <a:buNone/>
              <a:defRPr sz="6000"/>
            </a:lvl7pPr>
            <a:lvl8pPr lvl="7">
              <a:spcBef>
                <a:spcPts val="0"/>
              </a:spcBef>
              <a:spcAft>
                <a:spcPts val="0"/>
              </a:spcAft>
              <a:buSzPts val="6000"/>
              <a:buNone/>
              <a:defRPr sz="6000"/>
            </a:lvl8pPr>
            <a:lvl9pPr lvl="8">
              <a:spcBef>
                <a:spcPts val="0"/>
              </a:spcBef>
              <a:spcAft>
                <a:spcPts val="0"/>
              </a:spcAft>
              <a:buSzPts val="6000"/>
              <a:buNone/>
              <a:defRPr sz="6000"/>
            </a:lvl9pPr>
          </a:lstStyle>
          <a:p>
            <a:endParaRPr/>
          </a:p>
        </p:txBody>
      </p:sp>
      <p:sp>
        <p:nvSpPr>
          <p:cNvPr id="10" name="Google Shape;10;p2"/>
          <p:cNvSpPr txBox="1">
            <a:spLocks noGrp="1"/>
          </p:cNvSpPr>
          <p:nvPr>
            <p:ph type="subTitle" idx="1"/>
          </p:nvPr>
        </p:nvSpPr>
        <p:spPr>
          <a:xfrm>
            <a:off x="5881700" y="4135967"/>
            <a:ext cx="4264400" cy="1056800"/>
          </a:xfrm>
          <a:prstGeom prst="rect">
            <a:avLst/>
          </a:prstGeom>
        </p:spPr>
        <p:txBody>
          <a:bodyPr spcFirstLastPara="1">
            <a:noAutofit/>
          </a:bodyPr>
          <a:lstStyle>
            <a:lvl1pPr lvl="0">
              <a:lnSpc>
                <a:spcPct val="100000"/>
              </a:lnSpc>
              <a:spcBef>
                <a:spcPts val="0"/>
              </a:spcBef>
              <a:spcAft>
                <a:spcPts val="0"/>
              </a:spcAft>
              <a:buSzPts val="2800"/>
              <a:buNone/>
              <a:defRPr sz="2800"/>
            </a:lvl1pPr>
            <a:lvl2pPr lvl="1" algn="ctr">
              <a:lnSpc>
                <a:spcPct val="100000"/>
              </a:lnSpc>
              <a:spcBef>
                <a:spcPts val="0"/>
              </a:spcBef>
              <a:spcAft>
                <a:spcPts val="0"/>
              </a:spcAft>
              <a:buSzPts val="2800"/>
              <a:buNone/>
              <a:defRPr sz="2800"/>
            </a:lvl2pPr>
            <a:lvl3pPr lvl="2" algn="ctr">
              <a:lnSpc>
                <a:spcPct val="100000"/>
              </a:lnSpc>
              <a:spcBef>
                <a:spcPts val="0"/>
              </a:spcBef>
              <a:spcAft>
                <a:spcPts val="0"/>
              </a:spcAft>
              <a:buSzPts val="2800"/>
              <a:buNone/>
              <a:defRPr sz="2800"/>
            </a:lvl3pPr>
            <a:lvl4pPr lvl="3" algn="ctr">
              <a:lnSpc>
                <a:spcPct val="100000"/>
              </a:lnSpc>
              <a:spcBef>
                <a:spcPts val="0"/>
              </a:spcBef>
              <a:spcAft>
                <a:spcPts val="0"/>
              </a:spcAft>
              <a:buSzPts val="2800"/>
              <a:buNone/>
              <a:defRPr sz="2800"/>
            </a:lvl4pPr>
            <a:lvl5pPr lvl="4" algn="ctr">
              <a:lnSpc>
                <a:spcPct val="100000"/>
              </a:lnSpc>
              <a:spcBef>
                <a:spcPts val="0"/>
              </a:spcBef>
              <a:spcAft>
                <a:spcPts val="0"/>
              </a:spcAft>
              <a:buSzPts val="2800"/>
              <a:buNone/>
              <a:defRPr sz="2800"/>
            </a:lvl5pPr>
            <a:lvl6pPr lvl="5" algn="ctr">
              <a:lnSpc>
                <a:spcPct val="100000"/>
              </a:lnSpc>
              <a:spcBef>
                <a:spcPts val="0"/>
              </a:spcBef>
              <a:spcAft>
                <a:spcPts val="0"/>
              </a:spcAft>
              <a:buSzPts val="2800"/>
              <a:buNone/>
              <a:defRPr sz="2800"/>
            </a:lvl6pPr>
            <a:lvl7pPr lvl="6" algn="ctr">
              <a:lnSpc>
                <a:spcPct val="100000"/>
              </a:lnSpc>
              <a:spcBef>
                <a:spcPts val="0"/>
              </a:spcBef>
              <a:spcAft>
                <a:spcPts val="0"/>
              </a:spcAft>
              <a:buSzPts val="2800"/>
              <a:buNone/>
              <a:defRPr sz="2800"/>
            </a:lvl7pPr>
            <a:lvl8pPr lvl="7" algn="ctr">
              <a:lnSpc>
                <a:spcPct val="100000"/>
              </a:lnSpc>
              <a:spcBef>
                <a:spcPts val="0"/>
              </a:spcBef>
              <a:spcAft>
                <a:spcPts val="0"/>
              </a:spcAft>
              <a:buSzPts val="2800"/>
              <a:buNone/>
              <a:defRPr sz="2800"/>
            </a:lvl8pPr>
            <a:lvl9pPr lvl="8" algn="ctr">
              <a:lnSpc>
                <a:spcPct val="100000"/>
              </a:lnSpc>
              <a:spcBef>
                <a:spcPts val="0"/>
              </a:spcBef>
              <a:spcAft>
                <a:spcPts val="0"/>
              </a:spcAft>
              <a:buSzPts val="2800"/>
              <a:buNone/>
              <a:defRPr sz="2800"/>
            </a:lvl9pPr>
          </a:lstStyle>
          <a:p>
            <a:endParaRPr/>
          </a:p>
        </p:txBody>
      </p:sp>
    </p:spTree>
    <p:extLst>
      <p:ext uri="{BB962C8B-B14F-4D97-AF65-F5344CB8AC3E}">
        <p14:creationId xmlns:p14="http://schemas.microsoft.com/office/powerpoint/2010/main" val="4024788853"/>
      </p:ext>
    </p:extLst>
  </p:cSld>
  <p:clrMapOvr>
    <a:masterClrMapping/>
  </p:clrMapOvr>
</p:sldLayout>
</file>

<file path=ppt/slideLayouts/slideLayout637.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11"/>
        <p:cNvGrpSpPr/>
        <p:nvPr/>
      </p:nvGrpSpPr>
      <p:grpSpPr>
        <a:xfrm>
          <a:off x="0" y="0"/>
          <a:ext cx="0" cy="0"/>
          <a:chOff x="0" y="0"/>
          <a:chExt cx="0" cy="0"/>
        </a:xfrm>
      </p:grpSpPr>
      <p:sp>
        <p:nvSpPr>
          <p:cNvPr id="12" name="Google Shape;12;p3"/>
          <p:cNvSpPr txBox="1">
            <a:spLocks noGrp="1"/>
          </p:cNvSpPr>
          <p:nvPr>
            <p:ph type="title"/>
          </p:nvPr>
        </p:nvSpPr>
        <p:spPr>
          <a:xfrm>
            <a:off x="2394000" y="3899700"/>
            <a:ext cx="7404000" cy="1122400"/>
          </a:xfrm>
          <a:prstGeom prst="rect">
            <a:avLst/>
          </a:prstGeom>
        </p:spPr>
        <p:txBody>
          <a:bodyPr spcFirstLastPara="1" anchor="b">
            <a:noAutofit/>
          </a:bodyPr>
          <a:lstStyle>
            <a:lvl1pPr lvl="0" algn="ctr">
              <a:spcBef>
                <a:spcPts val="0"/>
              </a:spcBef>
              <a:spcAft>
                <a:spcPts val="0"/>
              </a:spcAft>
              <a:buSzPts val="3600"/>
              <a:buNone/>
              <a:defRPr sz="36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a:endParaRPr/>
          </a:p>
        </p:txBody>
      </p:sp>
      <p:sp>
        <p:nvSpPr>
          <p:cNvPr id="13" name="Google Shape;13;p3"/>
          <p:cNvSpPr txBox="1">
            <a:spLocks noGrp="1"/>
          </p:cNvSpPr>
          <p:nvPr>
            <p:ph type="subTitle" idx="1"/>
          </p:nvPr>
        </p:nvSpPr>
        <p:spPr>
          <a:xfrm>
            <a:off x="3907000" y="4943400"/>
            <a:ext cx="4378000" cy="1056800"/>
          </a:xfrm>
          <a:prstGeom prst="rect">
            <a:avLst/>
          </a:prstGeom>
        </p:spPr>
        <p:txBody>
          <a:bodyPr spcFirstLastPara="1">
            <a:noAutofit/>
          </a:bodyPr>
          <a:lstStyle>
            <a:lvl1pPr lvl="0" algn="ctr" rtl="0">
              <a:lnSpc>
                <a:spcPct val="100000"/>
              </a:lnSpc>
              <a:spcBef>
                <a:spcPts val="0"/>
              </a:spcBef>
              <a:spcAft>
                <a:spcPts val="0"/>
              </a:spcAft>
              <a:buSzPts val="1800"/>
              <a:buNone/>
              <a:defRPr/>
            </a:lvl1pPr>
            <a:lvl2pPr lvl="1" algn="ctr" rtl="0">
              <a:lnSpc>
                <a:spcPct val="100000"/>
              </a:lnSpc>
              <a:spcBef>
                <a:spcPts val="0"/>
              </a:spcBef>
              <a:spcAft>
                <a:spcPts val="0"/>
              </a:spcAft>
              <a:buSzPts val="1800"/>
              <a:buNone/>
              <a:defRPr sz="1800"/>
            </a:lvl2pPr>
            <a:lvl3pPr lvl="2" algn="ctr" rtl="0">
              <a:lnSpc>
                <a:spcPct val="100000"/>
              </a:lnSpc>
              <a:spcBef>
                <a:spcPts val="0"/>
              </a:spcBef>
              <a:spcAft>
                <a:spcPts val="0"/>
              </a:spcAft>
              <a:buSzPts val="1800"/>
              <a:buNone/>
              <a:defRPr sz="1800"/>
            </a:lvl3pPr>
            <a:lvl4pPr lvl="3" algn="ctr" rtl="0">
              <a:lnSpc>
                <a:spcPct val="100000"/>
              </a:lnSpc>
              <a:spcBef>
                <a:spcPts val="0"/>
              </a:spcBef>
              <a:spcAft>
                <a:spcPts val="0"/>
              </a:spcAft>
              <a:buSzPts val="1800"/>
              <a:buNone/>
              <a:defRPr sz="1800"/>
            </a:lvl4pPr>
            <a:lvl5pPr lvl="4" algn="ctr" rtl="0">
              <a:lnSpc>
                <a:spcPct val="100000"/>
              </a:lnSpc>
              <a:spcBef>
                <a:spcPts val="0"/>
              </a:spcBef>
              <a:spcAft>
                <a:spcPts val="0"/>
              </a:spcAft>
              <a:buSzPts val="1800"/>
              <a:buNone/>
              <a:defRPr sz="1800"/>
            </a:lvl5pPr>
            <a:lvl6pPr lvl="5" algn="ctr" rtl="0">
              <a:lnSpc>
                <a:spcPct val="100000"/>
              </a:lnSpc>
              <a:spcBef>
                <a:spcPts val="0"/>
              </a:spcBef>
              <a:spcAft>
                <a:spcPts val="0"/>
              </a:spcAft>
              <a:buSzPts val="1800"/>
              <a:buNone/>
              <a:defRPr sz="1800"/>
            </a:lvl6pPr>
            <a:lvl7pPr lvl="6" algn="ctr" rtl="0">
              <a:lnSpc>
                <a:spcPct val="100000"/>
              </a:lnSpc>
              <a:spcBef>
                <a:spcPts val="0"/>
              </a:spcBef>
              <a:spcAft>
                <a:spcPts val="0"/>
              </a:spcAft>
              <a:buSzPts val="1800"/>
              <a:buNone/>
              <a:defRPr sz="1800"/>
            </a:lvl7pPr>
            <a:lvl8pPr lvl="7" algn="ctr" rtl="0">
              <a:lnSpc>
                <a:spcPct val="100000"/>
              </a:lnSpc>
              <a:spcBef>
                <a:spcPts val="0"/>
              </a:spcBef>
              <a:spcAft>
                <a:spcPts val="0"/>
              </a:spcAft>
              <a:buSzPts val="1800"/>
              <a:buNone/>
              <a:defRPr sz="1800"/>
            </a:lvl8pPr>
            <a:lvl9pPr lvl="8" algn="ctr" rtl="0">
              <a:lnSpc>
                <a:spcPct val="100000"/>
              </a:lnSpc>
              <a:spcBef>
                <a:spcPts val="0"/>
              </a:spcBef>
              <a:spcAft>
                <a:spcPts val="0"/>
              </a:spcAft>
              <a:buSzPts val="1800"/>
              <a:buNone/>
              <a:defRPr sz="1800"/>
            </a:lvl9pPr>
          </a:lstStyle>
          <a:p>
            <a:endParaRPr/>
          </a:p>
        </p:txBody>
      </p:sp>
    </p:spTree>
    <p:extLst>
      <p:ext uri="{BB962C8B-B14F-4D97-AF65-F5344CB8AC3E}">
        <p14:creationId xmlns:p14="http://schemas.microsoft.com/office/powerpoint/2010/main" val="1893076955"/>
      </p:ext>
    </p:extLst>
  </p:cSld>
  <p:clrMapOvr>
    <a:masterClrMapping/>
  </p:clrMapOvr>
</p:sldLayout>
</file>

<file path=ppt/slideLayouts/slideLayout638.xml><?xml version="1.0" encoding="utf-8"?>
<p:sldLayout xmlns:a="http://schemas.openxmlformats.org/drawingml/2006/main" xmlns:r="http://schemas.openxmlformats.org/officeDocument/2006/relationships" xmlns:p="http://schemas.openxmlformats.org/presentationml/2006/main" matchingName="Title and body" type="tx">
  <p:cSld name="Title and body">
    <p:spTree>
      <p:nvGrpSpPr>
        <p:cNvPr id="1" name="Shape 14"/>
        <p:cNvGrpSpPr/>
        <p:nvPr/>
      </p:nvGrpSpPr>
      <p:grpSpPr>
        <a:xfrm>
          <a:off x="0" y="0"/>
          <a:ext cx="0" cy="0"/>
          <a:chOff x="0" y="0"/>
          <a:chExt cx="0" cy="0"/>
        </a:xfrm>
      </p:grpSpPr>
      <p:cxnSp>
        <p:nvCxnSpPr>
          <p:cNvPr id="4" name="Google Shape;17;p4">
            <a:extLst>
              <a:ext uri="{FF2B5EF4-FFF2-40B4-BE49-F238E27FC236}">
                <a16:creationId xmlns:a16="http://schemas.microsoft.com/office/drawing/2014/main" xmlns="" id="{9165D152-FC5A-4C61-96D3-96D3AFC21601}"/>
              </a:ext>
            </a:extLst>
          </p:cNvPr>
          <p:cNvCxnSpPr>
            <a:cxnSpLocks noChangeShapeType="1"/>
          </p:cNvCxnSpPr>
          <p:nvPr/>
        </p:nvCxnSpPr>
        <p:spPr bwMode="auto">
          <a:xfrm>
            <a:off x="-162983" y="1641475"/>
            <a:ext cx="5613401" cy="0"/>
          </a:xfrm>
          <a:prstGeom prst="straightConnector1">
            <a:avLst/>
          </a:prstGeom>
          <a:noFill/>
          <a:ln w="9525">
            <a:solidFill>
              <a:schemeClr val="accent2"/>
            </a:solidFill>
            <a:round/>
            <a:headEnd/>
            <a:tailEnd/>
          </a:ln>
          <a:extLst>
            <a:ext uri="{909E8E84-426E-40DD-AFC4-6F175D3DCCD1}">
              <a14:hiddenFill xmlns:a14="http://schemas.microsoft.com/office/drawing/2010/main">
                <a:noFill/>
              </a14:hiddenFill>
            </a:ext>
          </a:extLst>
        </p:spPr>
      </p:cxnSp>
      <p:sp>
        <p:nvSpPr>
          <p:cNvPr id="15" name="Google Shape;15;p4"/>
          <p:cNvSpPr txBox="1">
            <a:spLocks noGrp="1"/>
          </p:cNvSpPr>
          <p:nvPr>
            <p:ph type="body" idx="1"/>
          </p:nvPr>
        </p:nvSpPr>
        <p:spPr>
          <a:xfrm>
            <a:off x="1025200" y="2078733"/>
            <a:ext cx="7012000" cy="4013200"/>
          </a:xfrm>
          <a:prstGeom prst="rect">
            <a:avLst/>
          </a:prstGeom>
        </p:spPr>
        <p:txBody>
          <a:bodyPr spcFirstLastPara="1">
            <a:noAutofit/>
          </a:bodyPr>
          <a:lstStyle>
            <a:lvl1pPr marL="457200" lvl="0" indent="-330200">
              <a:lnSpc>
                <a:spcPct val="100000"/>
              </a:lnSpc>
              <a:spcBef>
                <a:spcPts val="0"/>
              </a:spcBef>
              <a:spcAft>
                <a:spcPts val="0"/>
              </a:spcAft>
              <a:buSzPts val="1600"/>
              <a:buChar char="●"/>
              <a:defRPr sz="1600"/>
            </a:lvl1pPr>
            <a:lvl2pPr marL="914400" lvl="1" indent="-330200">
              <a:lnSpc>
                <a:spcPct val="100000"/>
              </a:lnSpc>
              <a:spcBef>
                <a:spcPts val="1600"/>
              </a:spcBef>
              <a:spcAft>
                <a:spcPts val="0"/>
              </a:spcAft>
              <a:buSzPts val="1600"/>
              <a:buChar char="○"/>
              <a:defRPr sz="1600"/>
            </a:lvl2pPr>
            <a:lvl3pPr marL="1371600" lvl="2" indent="-330200">
              <a:lnSpc>
                <a:spcPct val="100000"/>
              </a:lnSpc>
              <a:spcBef>
                <a:spcPts val="1600"/>
              </a:spcBef>
              <a:spcAft>
                <a:spcPts val="0"/>
              </a:spcAft>
              <a:buSzPts val="1600"/>
              <a:buChar char="■"/>
              <a:defRPr sz="1600"/>
            </a:lvl3pPr>
            <a:lvl4pPr marL="1828800" lvl="3" indent="-330200">
              <a:lnSpc>
                <a:spcPct val="100000"/>
              </a:lnSpc>
              <a:spcBef>
                <a:spcPts val="1600"/>
              </a:spcBef>
              <a:spcAft>
                <a:spcPts val="0"/>
              </a:spcAft>
              <a:buSzPts val="1600"/>
              <a:buChar char="●"/>
              <a:defRPr sz="1600"/>
            </a:lvl4pPr>
            <a:lvl5pPr marL="2286000" lvl="4" indent="-330200">
              <a:lnSpc>
                <a:spcPct val="100000"/>
              </a:lnSpc>
              <a:spcBef>
                <a:spcPts val="1600"/>
              </a:spcBef>
              <a:spcAft>
                <a:spcPts val="0"/>
              </a:spcAft>
              <a:buSzPts val="1600"/>
              <a:buChar char="○"/>
              <a:defRPr sz="1600"/>
            </a:lvl5pPr>
            <a:lvl6pPr marL="2743200" lvl="5" indent="-330200">
              <a:lnSpc>
                <a:spcPct val="100000"/>
              </a:lnSpc>
              <a:spcBef>
                <a:spcPts val="1600"/>
              </a:spcBef>
              <a:spcAft>
                <a:spcPts val="0"/>
              </a:spcAft>
              <a:buSzPts val="1600"/>
              <a:buChar char="■"/>
              <a:defRPr sz="1600"/>
            </a:lvl6pPr>
            <a:lvl7pPr marL="3200400" lvl="6" indent="-330200">
              <a:lnSpc>
                <a:spcPct val="100000"/>
              </a:lnSpc>
              <a:spcBef>
                <a:spcPts val="1600"/>
              </a:spcBef>
              <a:spcAft>
                <a:spcPts val="0"/>
              </a:spcAft>
              <a:buSzPts val="1600"/>
              <a:buChar char="●"/>
              <a:defRPr sz="1600"/>
            </a:lvl7pPr>
            <a:lvl8pPr marL="3657600" lvl="7" indent="-330200">
              <a:lnSpc>
                <a:spcPct val="100000"/>
              </a:lnSpc>
              <a:spcBef>
                <a:spcPts val="1600"/>
              </a:spcBef>
              <a:spcAft>
                <a:spcPts val="0"/>
              </a:spcAft>
              <a:buSzPts val="1600"/>
              <a:buChar char="○"/>
              <a:defRPr sz="1600"/>
            </a:lvl8pPr>
            <a:lvl9pPr marL="4114800" lvl="8" indent="-330200">
              <a:lnSpc>
                <a:spcPct val="100000"/>
              </a:lnSpc>
              <a:spcBef>
                <a:spcPts val="1600"/>
              </a:spcBef>
              <a:spcAft>
                <a:spcPts val="1600"/>
              </a:spcAft>
              <a:buSzPts val="1600"/>
              <a:buChar char="■"/>
              <a:defRPr sz="1600"/>
            </a:lvl9pPr>
          </a:lstStyle>
          <a:p>
            <a:endParaRPr/>
          </a:p>
        </p:txBody>
      </p:sp>
      <p:sp>
        <p:nvSpPr>
          <p:cNvPr id="16" name="Google Shape;16;p4"/>
          <p:cNvSpPr txBox="1">
            <a:spLocks noGrp="1"/>
          </p:cNvSpPr>
          <p:nvPr>
            <p:ph type="title"/>
          </p:nvPr>
        </p:nvSpPr>
        <p:spPr>
          <a:xfrm>
            <a:off x="1025200" y="537600"/>
            <a:ext cx="5844400" cy="1007600"/>
          </a:xfrm>
          <a:prstGeom prst="rect">
            <a:avLst/>
          </a:prstGeom>
        </p:spPr>
        <p:txBody>
          <a:bodyPr spcFirstLastPara="1" anchor="b">
            <a:noAutofit/>
          </a:bodyPr>
          <a:lstStyle>
            <a:lvl1pPr lvl="0" rtl="0">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endParaRPr/>
          </a:p>
        </p:txBody>
      </p:sp>
    </p:spTree>
    <p:extLst>
      <p:ext uri="{BB962C8B-B14F-4D97-AF65-F5344CB8AC3E}">
        <p14:creationId xmlns:p14="http://schemas.microsoft.com/office/powerpoint/2010/main" val="1424555006"/>
      </p:ext>
    </p:extLst>
  </p:cSld>
  <p:clrMapOvr>
    <a:masterClrMapping/>
  </p:clrMapOvr>
</p:sldLayout>
</file>

<file path=ppt/slideLayouts/slideLayout639.xml><?xml version="1.0" encoding="utf-8"?>
<p:sldLayout xmlns:a="http://schemas.openxmlformats.org/drawingml/2006/main" xmlns:r="http://schemas.openxmlformats.org/officeDocument/2006/relationships" xmlns:p="http://schemas.openxmlformats.org/presentationml/2006/main" matchingName="Title and two columns" type="twoColTx">
  <p:cSld name="Title and two columns">
    <p:spTree>
      <p:nvGrpSpPr>
        <p:cNvPr id="1" name="Shape 18"/>
        <p:cNvGrpSpPr/>
        <p:nvPr/>
      </p:nvGrpSpPr>
      <p:grpSpPr>
        <a:xfrm>
          <a:off x="0" y="0"/>
          <a:ext cx="0" cy="0"/>
          <a:chOff x="0" y="0"/>
          <a:chExt cx="0" cy="0"/>
        </a:xfrm>
      </p:grpSpPr>
      <p:cxnSp>
        <p:nvCxnSpPr>
          <p:cNvPr id="7" name="Google Shape;22;p5">
            <a:extLst>
              <a:ext uri="{FF2B5EF4-FFF2-40B4-BE49-F238E27FC236}">
                <a16:creationId xmlns:a16="http://schemas.microsoft.com/office/drawing/2014/main" xmlns="" id="{6F432CD0-1A7D-4587-B283-C20EE34D18C5}"/>
              </a:ext>
            </a:extLst>
          </p:cNvPr>
          <p:cNvCxnSpPr>
            <a:cxnSpLocks noChangeShapeType="1"/>
          </p:cNvCxnSpPr>
          <p:nvPr/>
        </p:nvCxnSpPr>
        <p:spPr bwMode="auto">
          <a:xfrm>
            <a:off x="-162983" y="1641475"/>
            <a:ext cx="5613401" cy="0"/>
          </a:xfrm>
          <a:prstGeom prst="straightConnector1">
            <a:avLst/>
          </a:prstGeom>
          <a:noFill/>
          <a:ln w="9525">
            <a:solidFill>
              <a:schemeClr val="accent2"/>
            </a:solidFill>
            <a:round/>
            <a:headEnd/>
            <a:tailEnd/>
          </a:ln>
          <a:extLst>
            <a:ext uri="{909E8E84-426E-40DD-AFC4-6F175D3DCCD1}">
              <a14:hiddenFill xmlns:a14="http://schemas.microsoft.com/office/drawing/2010/main">
                <a:noFill/>
              </a14:hiddenFill>
            </a:ext>
          </a:extLst>
        </p:spPr>
      </p:cxnSp>
      <p:sp>
        <p:nvSpPr>
          <p:cNvPr id="19" name="Google Shape;19;p5"/>
          <p:cNvSpPr txBox="1">
            <a:spLocks noGrp="1"/>
          </p:cNvSpPr>
          <p:nvPr>
            <p:ph type="body" idx="1"/>
          </p:nvPr>
        </p:nvSpPr>
        <p:spPr>
          <a:xfrm>
            <a:off x="1197451" y="3239333"/>
            <a:ext cx="4599200" cy="3394400"/>
          </a:xfrm>
          <a:prstGeom prst="rect">
            <a:avLst/>
          </a:prstGeom>
        </p:spPr>
        <p:txBody>
          <a:bodyPr spcFirstLastPara="1">
            <a:noAutofit/>
          </a:bodyPr>
          <a:lstStyle>
            <a:lvl1pPr marL="457200" lvl="0" indent="-330200">
              <a:lnSpc>
                <a:spcPct val="100000"/>
              </a:lnSpc>
              <a:spcBef>
                <a:spcPts val="0"/>
              </a:spcBef>
              <a:spcAft>
                <a:spcPts val="0"/>
              </a:spcAft>
              <a:buSzPts val="1600"/>
              <a:buChar char="●"/>
              <a:defRPr sz="1600"/>
            </a:lvl1pPr>
            <a:lvl2pPr marL="914400" lvl="1" indent="-330200">
              <a:lnSpc>
                <a:spcPct val="100000"/>
              </a:lnSpc>
              <a:spcBef>
                <a:spcPts val="1600"/>
              </a:spcBef>
              <a:spcAft>
                <a:spcPts val="0"/>
              </a:spcAft>
              <a:buSzPts val="1600"/>
              <a:buChar char="○"/>
              <a:defRPr sz="1600"/>
            </a:lvl2pPr>
            <a:lvl3pPr marL="1371600" lvl="2" indent="-330200">
              <a:lnSpc>
                <a:spcPct val="100000"/>
              </a:lnSpc>
              <a:spcBef>
                <a:spcPts val="1600"/>
              </a:spcBef>
              <a:spcAft>
                <a:spcPts val="0"/>
              </a:spcAft>
              <a:buSzPts val="1600"/>
              <a:buChar char="■"/>
              <a:defRPr sz="1600"/>
            </a:lvl3pPr>
            <a:lvl4pPr marL="1828800" lvl="3" indent="-330200">
              <a:lnSpc>
                <a:spcPct val="100000"/>
              </a:lnSpc>
              <a:spcBef>
                <a:spcPts val="1600"/>
              </a:spcBef>
              <a:spcAft>
                <a:spcPts val="0"/>
              </a:spcAft>
              <a:buSzPts val="1600"/>
              <a:buChar char="●"/>
              <a:defRPr sz="1600"/>
            </a:lvl4pPr>
            <a:lvl5pPr marL="2286000" lvl="4" indent="-330200">
              <a:lnSpc>
                <a:spcPct val="100000"/>
              </a:lnSpc>
              <a:spcBef>
                <a:spcPts val="1600"/>
              </a:spcBef>
              <a:spcAft>
                <a:spcPts val="0"/>
              </a:spcAft>
              <a:buSzPts val="1600"/>
              <a:buChar char="○"/>
              <a:defRPr sz="1600"/>
            </a:lvl5pPr>
            <a:lvl6pPr marL="2743200" lvl="5" indent="-330200">
              <a:lnSpc>
                <a:spcPct val="100000"/>
              </a:lnSpc>
              <a:spcBef>
                <a:spcPts val="1600"/>
              </a:spcBef>
              <a:spcAft>
                <a:spcPts val="0"/>
              </a:spcAft>
              <a:buSzPts val="1600"/>
              <a:buChar char="■"/>
              <a:defRPr sz="1600"/>
            </a:lvl6pPr>
            <a:lvl7pPr marL="3200400" lvl="6" indent="-330200">
              <a:lnSpc>
                <a:spcPct val="100000"/>
              </a:lnSpc>
              <a:spcBef>
                <a:spcPts val="1600"/>
              </a:spcBef>
              <a:spcAft>
                <a:spcPts val="0"/>
              </a:spcAft>
              <a:buSzPts val="1600"/>
              <a:buChar char="●"/>
              <a:defRPr sz="1600"/>
            </a:lvl7pPr>
            <a:lvl8pPr marL="3657600" lvl="7" indent="-330200">
              <a:lnSpc>
                <a:spcPct val="100000"/>
              </a:lnSpc>
              <a:spcBef>
                <a:spcPts val="1600"/>
              </a:spcBef>
              <a:spcAft>
                <a:spcPts val="0"/>
              </a:spcAft>
              <a:buSzPts val="1600"/>
              <a:buChar char="○"/>
              <a:defRPr sz="1600"/>
            </a:lvl8pPr>
            <a:lvl9pPr marL="4114800" lvl="8" indent="-330200">
              <a:lnSpc>
                <a:spcPct val="100000"/>
              </a:lnSpc>
              <a:spcBef>
                <a:spcPts val="1600"/>
              </a:spcBef>
              <a:spcAft>
                <a:spcPts val="1600"/>
              </a:spcAft>
              <a:buSzPts val="1600"/>
              <a:buChar char="■"/>
              <a:defRPr sz="1600"/>
            </a:lvl9pPr>
          </a:lstStyle>
          <a:p>
            <a:endParaRPr/>
          </a:p>
        </p:txBody>
      </p:sp>
      <p:sp>
        <p:nvSpPr>
          <p:cNvPr id="20" name="Google Shape;20;p5"/>
          <p:cNvSpPr txBox="1">
            <a:spLocks noGrp="1"/>
          </p:cNvSpPr>
          <p:nvPr>
            <p:ph type="body" idx="2"/>
          </p:nvPr>
        </p:nvSpPr>
        <p:spPr>
          <a:xfrm>
            <a:off x="6395335" y="3239333"/>
            <a:ext cx="4599200" cy="3394400"/>
          </a:xfrm>
          <a:prstGeom prst="rect">
            <a:avLst/>
          </a:prstGeom>
        </p:spPr>
        <p:txBody>
          <a:bodyPr spcFirstLastPara="1">
            <a:noAutofit/>
          </a:bodyPr>
          <a:lstStyle>
            <a:lvl1pPr marL="457200" lvl="0" indent="-330200">
              <a:lnSpc>
                <a:spcPct val="100000"/>
              </a:lnSpc>
              <a:spcBef>
                <a:spcPts val="0"/>
              </a:spcBef>
              <a:spcAft>
                <a:spcPts val="0"/>
              </a:spcAft>
              <a:buSzPts val="1600"/>
              <a:buChar char="●"/>
              <a:defRPr sz="1600"/>
            </a:lvl1pPr>
            <a:lvl2pPr marL="914400" lvl="1" indent="-330200">
              <a:lnSpc>
                <a:spcPct val="100000"/>
              </a:lnSpc>
              <a:spcBef>
                <a:spcPts val="1600"/>
              </a:spcBef>
              <a:spcAft>
                <a:spcPts val="0"/>
              </a:spcAft>
              <a:buSzPts val="1600"/>
              <a:buChar char="○"/>
              <a:defRPr sz="1600"/>
            </a:lvl2pPr>
            <a:lvl3pPr marL="1371600" lvl="2" indent="-330200">
              <a:lnSpc>
                <a:spcPct val="100000"/>
              </a:lnSpc>
              <a:spcBef>
                <a:spcPts val="1600"/>
              </a:spcBef>
              <a:spcAft>
                <a:spcPts val="0"/>
              </a:spcAft>
              <a:buSzPts val="1600"/>
              <a:buChar char="■"/>
              <a:defRPr sz="1600"/>
            </a:lvl3pPr>
            <a:lvl4pPr marL="1828800" lvl="3" indent="-330200">
              <a:lnSpc>
                <a:spcPct val="100000"/>
              </a:lnSpc>
              <a:spcBef>
                <a:spcPts val="1600"/>
              </a:spcBef>
              <a:spcAft>
                <a:spcPts val="0"/>
              </a:spcAft>
              <a:buSzPts val="1600"/>
              <a:buChar char="●"/>
              <a:defRPr sz="1600"/>
            </a:lvl4pPr>
            <a:lvl5pPr marL="2286000" lvl="4" indent="-330200">
              <a:lnSpc>
                <a:spcPct val="100000"/>
              </a:lnSpc>
              <a:spcBef>
                <a:spcPts val="1600"/>
              </a:spcBef>
              <a:spcAft>
                <a:spcPts val="0"/>
              </a:spcAft>
              <a:buSzPts val="1600"/>
              <a:buChar char="○"/>
              <a:defRPr sz="1600"/>
            </a:lvl5pPr>
            <a:lvl6pPr marL="2743200" lvl="5" indent="-330200">
              <a:lnSpc>
                <a:spcPct val="100000"/>
              </a:lnSpc>
              <a:spcBef>
                <a:spcPts val="1600"/>
              </a:spcBef>
              <a:spcAft>
                <a:spcPts val="0"/>
              </a:spcAft>
              <a:buSzPts val="1600"/>
              <a:buChar char="■"/>
              <a:defRPr sz="1600"/>
            </a:lvl6pPr>
            <a:lvl7pPr marL="3200400" lvl="6" indent="-330200">
              <a:lnSpc>
                <a:spcPct val="100000"/>
              </a:lnSpc>
              <a:spcBef>
                <a:spcPts val="1600"/>
              </a:spcBef>
              <a:spcAft>
                <a:spcPts val="0"/>
              </a:spcAft>
              <a:buSzPts val="1600"/>
              <a:buChar char="●"/>
              <a:defRPr sz="1600"/>
            </a:lvl7pPr>
            <a:lvl8pPr marL="3657600" lvl="7" indent="-330200">
              <a:lnSpc>
                <a:spcPct val="100000"/>
              </a:lnSpc>
              <a:spcBef>
                <a:spcPts val="1600"/>
              </a:spcBef>
              <a:spcAft>
                <a:spcPts val="0"/>
              </a:spcAft>
              <a:buSzPts val="1600"/>
              <a:buChar char="○"/>
              <a:defRPr sz="1600"/>
            </a:lvl8pPr>
            <a:lvl9pPr marL="4114800" lvl="8" indent="-330200">
              <a:lnSpc>
                <a:spcPct val="100000"/>
              </a:lnSpc>
              <a:spcBef>
                <a:spcPts val="1600"/>
              </a:spcBef>
              <a:spcAft>
                <a:spcPts val="1600"/>
              </a:spcAft>
              <a:buSzPts val="1600"/>
              <a:buChar char="■"/>
              <a:defRPr sz="1600"/>
            </a:lvl9pPr>
          </a:lstStyle>
          <a:p>
            <a:endParaRPr/>
          </a:p>
        </p:txBody>
      </p:sp>
      <p:sp>
        <p:nvSpPr>
          <p:cNvPr id="21" name="Google Shape;21;p5"/>
          <p:cNvSpPr txBox="1">
            <a:spLocks noGrp="1"/>
          </p:cNvSpPr>
          <p:nvPr>
            <p:ph type="title"/>
          </p:nvPr>
        </p:nvSpPr>
        <p:spPr>
          <a:xfrm>
            <a:off x="1025200" y="537600"/>
            <a:ext cx="5844400" cy="1007600"/>
          </a:xfrm>
          <a:prstGeom prst="rect">
            <a:avLst/>
          </a:prstGeom>
        </p:spPr>
        <p:txBody>
          <a:bodyPr spcFirstLastPara="1" anchor="b">
            <a:noAutofit/>
          </a:bodyPr>
          <a:lstStyle>
            <a:lvl1pPr lvl="0" rtl="0">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endParaRPr/>
          </a:p>
        </p:txBody>
      </p:sp>
      <p:sp>
        <p:nvSpPr>
          <p:cNvPr id="23" name="Google Shape;23;p5"/>
          <p:cNvSpPr txBox="1">
            <a:spLocks noGrp="1"/>
          </p:cNvSpPr>
          <p:nvPr>
            <p:ph type="title" idx="3"/>
          </p:nvPr>
        </p:nvSpPr>
        <p:spPr>
          <a:xfrm>
            <a:off x="1197467" y="2190951"/>
            <a:ext cx="2718800" cy="1007600"/>
          </a:xfrm>
          <a:prstGeom prst="rect">
            <a:avLst/>
          </a:prstGeom>
        </p:spPr>
        <p:txBody>
          <a:bodyPr spcFirstLastPara="1" anchor="b">
            <a:noAutofit/>
          </a:bodyPr>
          <a:lstStyle>
            <a:lvl1pPr lvl="0" rtl="0">
              <a:spcBef>
                <a:spcPts val="0"/>
              </a:spcBef>
              <a:spcAft>
                <a:spcPts val="0"/>
              </a:spcAft>
              <a:buClr>
                <a:schemeClr val="accent1"/>
              </a:buClr>
              <a:buSzPts val="1800"/>
              <a:buNone/>
              <a:defRPr sz="1800">
                <a:solidFill>
                  <a:schemeClr val="accent1"/>
                </a:solidFill>
              </a:defRPr>
            </a:lvl1pPr>
            <a:lvl2pPr lvl="1" rtl="0">
              <a:spcBef>
                <a:spcPts val="0"/>
              </a:spcBef>
              <a:spcAft>
                <a:spcPts val="0"/>
              </a:spcAft>
              <a:buClr>
                <a:schemeClr val="accent1"/>
              </a:buClr>
              <a:buSzPts val="1800"/>
              <a:buNone/>
              <a:defRPr sz="1800">
                <a:solidFill>
                  <a:schemeClr val="accent1"/>
                </a:solidFill>
              </a:defRPr>
            </a:lvl2pPr>
            <a:lvl3pPr lvl="2" rtl="0">
              <a:spcBef>
                <a:spcPts val="0"/>
              </a:spcBef>
              <a:spcAft>
                <a:spcPts val="0"/>
              </a:spcAft>
              <a:buClr>
                <a:schemeClr val="accent1"/>
              </a:buClr>
              <a:buSzPts val="1800"/>
              <a:buNone/>
              <a:defRPr sz="1800">
                <a:solidFill>
                  <a:schemeClr val="accent1"/>
                </a:solidFill>
              </a:defRPr>
            </a:lvl3pPr>
            <a:lvl4pPr lvl="3" rtl="0">
              <a:spcBef>
                <a:spcPts val="0"/>
              </a:spcBef>
              <a:spcAft>
                <a:spcPts val="0"/>
              </a:spcAft>
              <a:buClr>
                <a:schemeClr val="accent1"/>
              </a:buClr>
              <a:buSzPts val="1800"/>
              <a:buNone/>
              <a:defRPr sz="1800">
                <a:solidFill>
                  <a:schemeClr val="accent1"/>
                </a:solidFill>
              </a:defRPr>
            </a:lvl4pPr>
            <a:lvl5pPr lvl="4" rtl="0">
              <a:spcBef>
                <a:spcPts val="0"/>
              </a:spcBef>
              <a:spcAft>
                <a:spcPts val="0"/>
              </a:spcAft>
              <a:buClr>
                <a:schemeClr val="accent1"/>
              </a:buClr>
              <a:buSzPts val="1800"/>
              <a:buNone/>
              <a:defRPr sz="1800">
                <a:solidFill>
                  <a:schemeClr val="accent1"/>
                </a:solidFill>
              </a:defRPr>
            </a:lvl5pPr>
            <a:lvl6pPr lvl="5" rtl="0">
              <a:spcBef>
                <a:spcPts val="0"/>
              </a:spcBef>
              <a:spcAft>
                <a:spcPts val="0"/>
              </a:spcAft>
              <a:buClr>
                <a:schemeClr val="accent1"/>
              </a:buClr>
              <a:buSzPts val="1800"/>
              <a:buNone/>
              <a:defRPr sz="1800">
                <a:solidFill>
                  <a:schemeClr val="accent1"/>
                </a:solidFill>
              </a:defRPr>
            </a:lvl6pPr>
            <a:lvl7pPr lvl="6" rtl="0">
              <a:spcBef>
                <a:spcPts val="0"/>
              </a:spcBef>
              <a:spcAft>
                <a:spcPts val="0"/>
              </a:spcAft>
              <a:buClr>
                <a:schemeClr val="accent1"/>
              </a:buClr>
              <a:buSzPts val="1800"/>
              <a:buNone/>
              <a:defRPr sz="1800">
                <a:solidFill>
                  <a:schemeClr val="accent1"/>
                </a:solidFill>
              </a:defRPr>
            </a:lvl7pPr>
            <a:lvl8pPr lvl="7" rtl="0">
              <a:spcBef>
                <a:spcPts val="0"/>
              </a:spcBef>
              <a:spcAft>
                <a:spcPts val="0"/>
              </a:spcAft>
              <a:buClr>
                <a:schemeClr val="accent1"/>
              </a:buClr>
              <a:buSzPts val="1800"/>
              <a:buNone/>
              <a:defRPr sz="1800">
                <a:solidFill>
                  <a:schemeClr val="accent1"/>
                </a:solidFill>
              </a:defRPr>
            </a:lvl8pPr>
            <a:lvl9pPr lvl="8" rtl="0">
              <a:spcBef>
                <a:spcPts val="0"/>
              </a:spcBef>
              <a:spcAft>
                <a:spcPts val="0"/>
              </a:spcAft>
              <a:buClr>
                <a:schemeClr val="accent1"/>
              </a:buClr>
              <a:buSzPts val="1800"/>
              <a:buNone/>
              <a:defRPr sz="1800">
                <a:solidFill>
                  <a:schemeClr val="accent1"/>
                </a:solidFill>
              </a:defRPr>
            </a:lvl9pPr>
          </a:lstStyle>
          <a:p>
            <a:endParaRPr/>
          </a:p>
        </p:txBody>
      </p:sp>
      <p:sp>
        <p:nvSpPr>
          <p:cNvPr id="24" name="Google Shape;24;p5"/>
          <p:cNvSpPr txBox="1">
            <a:spLocks noGrp="1"/>
          </p:cNvSpPr>
          <p:nvPr>
            <p:ph type="title" idx="4"/>
          </p:nvPr>
        </p:nvSpPr>
        <p:spPr>
          <a:xfrm>
            <a:off x="6395333" y="2190951"/>
            <a:ext cx="2718800" cy="1007600"/>
          </a:xfrm>
          <a:prstGeom prst="rect">
            <a:avLst/>
          </a:prstGeom>
        </p:spPr>
        <p:txBody>
          <a:bodyPr spcFirstLastPara="1" anchor="b">
            <a:noAutofit/>
          </a:bodyPr>
          <a:lstStyle>
            <a:lvl1pPr lvl="0" rtl="0">
              <a:spcBef>
                <a:spcPts val="0"/>
              </a:spcBef>
              <a:spcAft>
                <a:spcPts val="0"/>
              </a:spcAft>
              <a:buClr>
                <a:schemeClr val="accent1"/>
              </a:buClr>
              <a:buSzPts val="1800"/>
              <a:buNone/>
              <a:defRPr sz="1800">
                <a:solidFill>
                  <a:schemeClr val="accent1"/>
                </a:solidFill>
              </a:defRPr>
            </a:lvl1pPr>
            <a:lvl2pPr lvl="1" rtl="0">
              <a:spcBef>
                <a:spcPts val="0"/>
              </a:spcBef>
              <a:spcAft>
                <a:spcPts val="0"/>
              </a:spcAft>
              <a:buClr>
                <a:schemeClr val="accent1"/>
              </a:buClr>
              <a:buSzPts val="1800"/>
              <a:buNone/>
              <a:defRPr sz="1800">
                <a:solidFill>
                  <a:schemeClr val="accent1"/>
                </a:solidFill>
              </a:defRPr>
            </a:lvl2pPr>
            <a:lvl3pPr lvl="2" rtl="0">
              <a:spcBef>
                <a:spcPts val="0"/>
              </a:spcBef>
              <a:spcAft>
                <a:spcPts val="0"/>
              </a:spcAft>
              <a:buClr>
                <a:schemeClr val="accent1"/>
              </a:buClr>
              <a:buSzPts val="1800"/>
              <a:buNone/>
              <a:defRPr sz="1800">
                <a:solidFill>
                  <a:schemeClr val="accent1"/>
                </a:solidFill>
              </a:defRPr>
            </a:lvl3pPr>
            <a:lvl4pPr lvl="3" rtl="0">
              <a:spcBef>
                <a:spcPts val="0"/>
              </a:spcBef>
              <a:spcAft>
                <a:spcPts val="0"/>
              </a:spcAft>
              <a:buClr>
                <a:schemeClr val="accent1"/>
              </a:buClr>
              <a:buSzPts val="1800"/>
              <a:buNone/>
              <a:defRPr sz="1800">
                <a:solidFill>
                  <a:schemeClr val="accent1"/>
                </a:solidFill>
              </a:defRPr>
            </a:lvl4pPr>
            <a:lvl5pPr lvl="4" rtl="0">
              <a:spcBef>
                <a:spcPts val="0"/>
              </a:spcBef>
              <a:spcAft>
                <a:spcPts val="0"/>
              </a:spcAft>
              <a:buClr>
                <a:schemeClr val="accent1"/>
              </a:buClr>
              <a:buSzPts val="1800"/>
              <a:buNone/>
              <a:defRPr sz="1800">
                <a:solidFill>
                  <a:schemeClr val="accent1"/>
                </a:solidFill>
              </a:defRPr>
            </a:lvl5pPr>
            <a:lvl6pPr lvl="5" rtl="0">
              <a:spcBef>
                <a:spcPts val="0"/>
              </a:spcBef>
              <a:spcAft>
                <a:spcPts val="0"/>
              </a:spcAft>
              <a:buClr>
                <a:schemeClr val="accent1"/>
              </a:buClr>
              <a:buSzPts val="1800"/>
              <a:buNone/>
              <a:defRPr sz="1800">
                <a:solidFill>
                  <a:schemeClr val="accent1"/>
                </a:solidFill>
              </a:defRPr>
            </a:lvl6pPr>
            <a:lvl7pPr lvl="6" rtl="0">
              <a:spcBef>
                <a:spcPts val="0"/>
              </a:spcBef>
              <a:spcAft>
                <a:spcPts val="0"/>
              </a:spcAft>
              <a:buClr>
                <a:schemeClr val="accent1"/>
              </a:buClr>
              <a:buSzPts val="1800"/>
              <a:buNone/>
              <a:defRPr sz="1800">
                <a:solidFill>
                  <a:schemeClr val="accent1"/>
                </a:solidFill>
              </a:defRPr>
            </a:lvl7pPr>
            <a:lvl8pPr lvl="7" rtl="0">
              <a:spcBef>
                <a:spcPts val="0"/>
              </a:spcBef>
              <a:spcAft>
                <a:spcPts val="0"/>
              </a:spcAft>
              <a:buClr>
                <a:schemeClr val="accent1"/>
              </a:buClr>
              <a:buSzPts val="1800"/>
              <a:buNone/>
              <a:defRPr sz="1800">
                <a:solidFill>
                  <a:schemeClr val="accent1"/>
                </a:solidFill>
              </a:defRPr>
            </a:lvl8pPr>
            <a:lvl9pPr lvl="8" rtl="0">
              <a:spcBef>
                <a:spcPts val="0"/>
              </a:spcBef>
              <a:spcAft>
                <a:spcPts val="0"/>
              </a:spcAft>
              <a:buClr>
                <a:schemeClr val="accent1"/>
              </a:buClr>
              <a:buSzPts val="1800"/>
              <a:buNone/>
              <a:defRPr sz="1800">
                <a:solidFill>
                  <a:schemeClr val="accent1"/>
                </a:solidFill>
              </a:defRPr>
            </a:lvl9pPr>
          </a:lstStyle>
          <a:p>
            <a:endParaRPr/>
          </a:p>
        </p:txBody>
      </p:sp>
    </p:spTree>
    <p:extLst>
      <p:ext uri="{BB962C8B-B14F-4D97-AF65-F5344CB8AC3E}">
        <p14:creationId xmlns:p14="http://schemas.microsoft.com/office/powerpoint/2010/main" val="356515138"/>
      </p:ext>
    </p:extLst>
  </p:cSld>
  <p:clrMapOvr>
    <a:masterClrMapping/>
  </p:clrMapOvr>
</p:sldLayout>
</file>

<file path=ppt/slideLayouts/slideLayout640.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25"/>
        <p:cNvGrpSpPr/>
        <p:nvPr/>
      </p:nvGrpSpPr>
      <p:grpSpPr>
        <a:xfrm>
          <a:off x="0" y="0"/>
          <a:ext cx="0" cy="0"/>
          <a:chOff x="0" y="0"/>
          <a:chExt cx="0" cy="0"/>
        </a:xfrm>
      </p:grpSpPr>
      <p:cxnSp>
        <p:nvCxnSpPr>
          <p:cNvPr id="3" name="Google Shape;27;p6">
            <a:extLst>
              <a:ext uri="{FF2B5EF4-FFF2-40B4-BE49-F238E27FC236}">
                <a16:creationId xmlns:a16="http://schemas.microsoft.com/office/drawing/2014/main" xmlns="" id="{F4ECE4D1-DEDA-4586-B9B1-0038F901467C}"/>
              </a:ext>
            </a:extLst>
          </p:cNvPr>
          <p:cNvCxnSpPr>
            <a:cxnSpLocks noChangeShapeType="1"/>
          </p:cNvCxnSpPr>
          <p:nvPr/>
        </p:nvCxnSpPr>
        <p:spPr bwMode="auto">
          <a:xfrm>
            <a:off x="-162983" y="1641475"/>
            <a:ext cx="5613401" cy="0"/>
          </a:xfrm>
          <a:prstGeom prst="straightConnector1">
            <a:avLst/>
          </a:prstGeom>
          <a:noFill/>
          <a:ln w="9525">
            <a:solidFill>
              <a:schemeClr val="accent2"/>
            </a:solidFill>
            <a:round/>
            <a:headEnd/>
            <a:tailEnd/>
          </a:ln>
          <a:extLst>
            <a:ext uri="{909E8E84-426E-40DD-AFC4-6F175D3DCCD1}">
              <a14:hiddenFill xmlns:a14="http://schemas.microsoft.com/office/drawing/2010/main">
                <a:noFill/>
              </a14:hiddenFill>
            </a:ext>
          </a:extLst>
        </p:spPr>
      </p:cxnSp>
      <p:sp>
        <p:nvSpPr>
          <p:cNvPr id="26" name="Google Shape;26;p6"/>
          <p:cNvSpPr txBox="1">
            <a:spLocks noGrp="1"/>
          </p:cNvSpPr>
          <p:nvPr>
            <p:ph type="title"/>
          </p:nvPr>
        </p:nvSpPr>
        <p:spPr>
          <a:xfrm>
            <a:off x="1025200" y="537600"/>
            <a:ext cx="5844400" cy="1007600"/>
          </a:xfrm>
          <a:prstGeom prst="rect">
            <a:avLst/>
          </a:prstGeom>
        </p:spPr>
        <p:txBody>
          <a:bodyPr spcFirstLastPara="1" anchor="b">
            <a:noAutofit/>
          </a:bodyPr>
          <a:lstStyle>
            <a:lvl1pPr lvl="0" rtl="0">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endParaRPr/>
          </a:p>
        </p:txBody>
      </p:sp>
    </p:spTree>
    <p:extLst>
      <p:ext uri="{BB962C8B-B14F-4D97-AF65-F5344CB8AC3E}">
        <p14:creationId xmlns:p14="http://schemas.microsoft.com/office/powerpoint/2010/main" val="586958217"/>
      </p:ext>
    </p:extLst>
  </p:cSld>
  <p:clrMapOvr>
    <a:masterClrMapping/>
  </p:clrMapOvr>
</p:sldLayout>
</file>

<file path=ppt/slideLayouts/slideLayout641.xml><?xml version="1.0" encoding="utf-8"?>
<p:sldLayout xmlns:a="http://schemas.openxmlformats.org/drawingml/2006/main" xmlns:r="http://schemas.openxmlformats.org/officeDocument/2006/relationships" xmlns:p="http://schemas.openxmlformats.org/presentationml/2006/main" matchingName="One column text">
  <p:cSld name="One column text">
    <p:spTree>
      <p:nvGrpSpPr>
        <p:cNvPr id="1" name="Shape 28"/>
        <p:cNvGrpSpPr/>
        <p:nvPr/>
      </p:nvGrpSpPr>
      <p:grpSpPr>
        <a:xfrm>
          <a:off x="0" y="0"/>
          <a:ext cx="0" cy="0"/>
          <a:chOff x="0" y="0"/>
          <a:chExt cx="0" cy="0"/>
        </a:xfrm>
      </p:grpSpPr>
      <p:cxnSp>
        <p:nvCxnSpPr>
          <p:cNvPr id="4" name="Google Shape;31;p7">
            <a:extLst>
              <a:ext uri="{FF2B5EF4-FFF2-40B4-BE49-F238E27FC236}">
                <a16:creationId xmlns:a16="http://schemas.microsoft.com/office/drawing/2014/main" xmlns="" id="{93AECBF6-0308-40A0-9DE7-E49B7B5B4038}"/>
              </a:ext>
            </a:extLst>
          </p:cNvPr>
          <p:cNvCxnSpPr>
            <a:cxnSpLocks noChangeShapeType="1"/>
          </p:cNvCxnSpPr>
          <p:nvPr/>
        </p:nvCxnSpPr>
        <p:spPr bwMode="auto">
          <a:xfrm>
            <a:off x="-162983" y="1641475"/>
            <a:ext cx="5613401" cy="0"/>
          </a:xfrm>
          <a:prstGeom prst="straightConnector1">
            <a:avLst/>
          </a:prstGeom>
          <a:noFill/>
          <a:ln w="9525">
            <a:solidFill>
              <a:schemeClr val="accent2"/>
            </a:solidFill>
            <a:round/>
            <a:headEnd/>
            <a:tailEnd/>
          </a:ln>
          <a:extLst>
            <a:ext uri="{909E8E84-426E-40DD-AFC4-6F175D3DCCD1}">
              <a14:hiddenFill xmlns:a14="http://schemas.microsoft.com/office/drawing/2010/main">
                <a:noFill/>
              </a14:hiddenFill>
            </a:ext>
          </a:extLst>
        </p:spPr>
      </p:cxnSp>
      <p:sp>
        <p:nvSpPr>
          <p:cNvPr id="29" name="Google Shape;29;p7"/>
          <p:cNvSpPr txBox="1">
            <a:spLocks noGrp="1"/>
          </p:cNvSpPr>
          <p:nvPr>
            <p:ph type="title"/>
          </p:nvPr>
        </p:nvSpPr>
        <p:spPr>
          <a:xfrm>
            <a:off x="1025200" y="537600"/>
            <a:ext cx="4344000" cy="1007600"/>
          </a:xfrm>
          <a:prstGeom prst="rect">
            <a:avLst/>
          </a:prstGeom>
        </p:spPr>
        <p:txBody>
          <a:bodyPr spcFirstLastPara="1" anchor="b">
            <a:noAutofit/>
          </a:bodyPr>
          <a:lstStyle>
            <a:lvl1pPr lvl="0">
              <a:spcBef>
                <a:spcPts val="0"/>
              </a:spcBef>
              <a:spcAft>
                <a:spcPts val="0"/>
              </a:spcAft>
              <a:buSzPts val="3000"/>
              <a:buNone/>
              <a:defRPr sz="3000"/>
            </a:lvl1pPr>
            <a:lvl2pPr lvl="1">
              <a:spcBef>
                <a:spcPts val="0"/>
              </a:spcBef>
              <a:spcAft>
                <a:spcPts val="0"/>
              </a:spcAft>
              <a:buSzPts val="3000"/>
              <a:buNone/>
              <a:defRPr sz="3000"/>
            </a:lvl2pPr>
            <a:lvl3pPr lvl="2">
              <a:spcBef>
                <a:spcPts val="0"/>
              </a:spcBef>
              <a:spcAft>
                <a:spcPts val="0"/>
              </a:spcAft>
              <a:buSzPts val="3000"/>
              <a:buNone/>
              <a:defRPr sz="3000"/>
            </a:lvl3pPr>
            <a:lvl4pPr lvl="3">
              <a:spcBef>
                <a:spcPts val="0"/>
              </a:spcBef>
              <a:spcAft>
                <a:spcPts val="0"/>
              </a:spcAft>
              <a:buSzPts val="3000"/>
              <a:buNone/>
              <a:defRPr sz="3000"/>
            </a:lvl4pPr>
            <a:lvl5pPr lvl="4">
              <a:spcBef>
                <a:spcPts val="0"/>
              </a:spcBef>
              <a:spcAft>
                <a:spcPts val="0"/>
              </a:spcAft>
              <a:buSzPts val="3000"/>
              <a:buNone/>
              <a:defRPr sz="3000"/>
            </a:lvl5pPr>
            <a:lvl6pPr lvl="5">
              <a:spcBef>
                <a:spcPts val="0"/>
              </a:spcBef>
              <a:spcAft>
                <a:spcPts val="0"/>
              </a:spcAft>
              <a:buSzPts val="3000"/>
              <a:buNone/>
              <a:defRPr sz="3000"/>
            </a:lvl6pPr>
            <a:lvl7pPr lvl="6">
              <a:spcBef>
                <a:spcPts val="0"/>
              </a:spcBef>
              <a:spcAft>
                <a:spcPts val="0"/>
              </a:spcAft>
              <a:buSzPts val="3000"/>
              <a:buNone/>
              <a:defRPr sz="3000"/>
            </a:lvl7pPr>
            <a:lvl8pPr lvl="7">
              <a:spcBef>
                <a:spcPts val="0"/>
              </a:spcBef>
              <a:spcAft>
                <a:spcPts val="0"/>
              </a:spcAft>
              <a:buSzPts val="3000"/>
              <a:buNone/>
              <a:defRPr sz="3000"/>
            </a:lvl8pPr>
            <a:lvl9pPr lvl="8">
              <a:spcBef>
                <a:spcPts val="0"/>
              </a:spcBef>
              <a:spcAft>
                <a:spcPts val="0"/>
              </a:spcAft>
              <a:buSzPts val="3000"/>
              <a:buNone/>
              <a:defRPr sz="3000"/>
            </a:lvl9pPr>
          </a:lstStyle>
          <a:p>
            <a:endParaRPr/>
          </a:p>
        </p:txBody>
      </p:sp>
      <p:sp>
        <p:nvSpPr>
          <p:cNvPr id="30" name="Google Shape;30;p7"/>
          <p:cNvSpPr txBox="1">
            <a:spLocks noGrp="1"/>
          </p:cNvSpPr>
          <p:nvPr>
            <p:ph type="body" idx="1"/>
          </p:nvPr>
        </p:nvSpPr>
        <p:spPr>
          <a:xfrm>
            <a:off x="1025200" y="3429700"/>
            <a:ext cx="4344000" cy="2506800"/>
          </a:xfrm>
          <a:prstGeom prst="rect">
            <a:avLst/>
          </a:prstGeom>
        </p:spPr>
        <p:txBody>
          <a:bodyPr spcFirstLastPara="1">
            <a:noAutofit/>
          </a:bodyPr>
          <a:lstStyle>
            <a:lvl1pPr marL="457200" lvl="0" indent="-330200">
              <a:spcBef>
                <a:spcPts val="0"/>
              </a:spcBef>
              <a:spcAft>
                <a:spcPts val="0"/>
              </a:spcAft>
              <a:buSzPts val="1600"/>
              <a:buChar char="●"/>
              <a:defRPr sz="1600"/>
            </a:lvl1pPr>
            <a:lvl2pPr marL="914400" lvl="1" indent="-330200">
              <a:spcBef>
                <a:spcPts val="1600"/>
              </a:spcBef>
              <a:spcAft>
                <a:spcPts val="0"/>
              </a:spcAft>
              <a:buSzPts val="1600"/>
              <a:buChar char="○"/>
              <a:defRPr sz="1600"/>
            </a:lvl2pPr>
            <a:lvl3pPr marL="1371600" lvl="2" indent="-330200">
              <a:spcBef>
                <a:spcPts val="1600"/>
              </a:spcBef>
              <a:spcAft>
                <a:spcPts val="0"/>
              </a:spcAft>
              <a:buSzPts val="1600"/>
              <a:buChar char="■"/>
              <a:defRPr sz="1600"/>
            </a:lvl3pPr>
            <a:lvl4pPr marL="1828800" lvl="3" indent="-330200">
              <a:spcBef>
                <a:spcPts val="1600"/>
              </a:spcBef>
              <a:spcAft>
                <a:spcPts val="0"/>
              </a:spcAft>
              <a:buSzPts val="1600"/>
              <a:buChar char="●"/>
              <a:defRPr sz="1600"/>
            </a:lvl4pPr>
            <a:lvl5pPr marL="2286000" lvl="4" indent="-330200">
              <a:spcBef>
                <a:spcPts val="1600"/>
              </a:spcBef>
              <a:spcAft>
                <a:spcPts val="0"/>
              </a:spcAft>
              <a:buSzPts val="1600"/>
              <a:buChar char="○"/>
              <a:defRPr sz="1600"/>
            </a:lvl5pPr>
            <a:lvl6pPr marL="2743200" lvl="5" indent="-330200">
              <a:spcBef>
                <a:spcPts val="1600"/>
              </a:spcBef>
              <a:spcAft>
                <a:spcPts val="0"/>
              </a:spcAft>
              <a:buSzPts val="1600"/>
              <a:buChar char="■"/>
              <a:defRPr sz="1600"/>
            </a:lvl6pPr>
            <a:lvl7pPr marL="3200400" lvl="6" indent="-330200">
              <a:spcBef>
                <a:spcPts val="1600"/>
              </a:spcBef>
              <a:spcAft>
                <a:spcPts val="0"/>
              </a:spcAft>
              <a:buSzPts val="1600"/>
              <a:buChar char="●"/>
              <a:defRPr sz="1600"/>
            </a:lvl7pPr>
            <a:lvl8pPr marL="3657600" lvl="7" indent="-330200">
              <a:spcBef>
                <a:spcPts val="1600"/>
              </a:spcBef>
              <a:spcAft>
                <a:spcPts val="0"/>
              </a:spcAft>
              <a:buSzPts val="1600"/>
              <a:buChar char="○"/>
              <a:defRPr sz="1600"/>
            </a:lvl8pPr>
            <a:lvl9pPr marL="4114800" lvl="8" indent="-330200">
              <a:spcBef>
                <a:spcPts val="1600"/>
              </a:spcBef>
              <a:spcAft>
                <a:spcPts val="1600"/>
              </a:spcAft>
              <a:buSzPts val="1600"/>
              <a:buChar char="■"/>
              <a:defRPr sz="1600"/>
            </a:lvl9pPr>
          </a:lstStyle>
          <a:p>
            <a:endParaRPr/>
          </a:p>
        </p:txBody>
      </p:sp>
    </p:spTree>
    <p:extLst>
      <p:ext uri="{BB962C8B-B14F-4D97-AF65-F5344CB8AC3E}">
        <p14:creationId xmlns:p14="http://schemas.microsoft.com/office/powerpoint/2010/main" val="1401112270"/>
      </p:ext>
    </p:extLst>
  </p:cSld>
  <p:clrMapOvr>
    <a:masterClrMapping/>
  </p:clrMapOvr>
</p:sldLayout>
</file>

<file path=ppt/slideLayouts/slideLayout642.xml><?xml version="1.0" encoding="utf-8"?>
<p:sldLayout xmlns:a="http://schemas.openxmlformats.org/drawingml/2006/main" xmlns:r="http://schemas.openxmlformats.org/officeDocument/2006/relationships" xmlns:p="http://schemas.openxmlformats.org/presentationml/2006/main" matchingName="Main point">
  <p:cSld name="Main point">
    <p:spTree>
      <p:nvGrpSpPr>
        <p:cNvPr id="1" name="Shape 32"/>
        <p:cNvGrpSpPr/>
        <p:nvPr/>
      </p:nvGrpSpPr>
      <p:grpSpPr>
        <a:xfrm>
          <a:off x="0" y="0"/>
          <a:ext cx="0" cy="0"/>
          <a:chOff x="0" y="0"/>
          <a:chExt cx="0" cy="0"/>
        </a:xfrm>
      </p:grpSpPr>
      <p:sp>
        <p:nvSpPr>
          <p:cNvPr id="33" name="Google Shape;33;p8"/>
          <p:cNvSpPr txBox="1">
            <a:spLocks noGrp="1"/>
          </p:cNvSpPr>
          <p:nvPr>
            <p:ph type="title"/>
          </p:nvPr>
        </p:nvSpPr>
        <p:spPr>
          <a:xfrm>
            <a:off x="6637600" y="701800"/>
            <a:ext cx="4747600" cy="5454400"/>
          </a:xfrm>
          <a:prstGeom prst="rect">
            <a:avLst/>
          </a:prstGeom>
        </p:spPr>
        <p:txBody>
          <a:bodyPr spcFirstLastPara="1" anchor="ctr">
            <a:noAutofit/>
          </a:bodyPr>
          <a:lstStyle>
            <a:lvl1pPr lvl="0">
              <a:spcBef>
                <a:spcPts val="0"/>
              </a:spcBef>
              <a:spcAft>
                <a:spcPts val="0"/>
              </a:spcAft>
              <a:buSzPts val="4200"/>
              <a:buNone/>
              <a:defRPr sz="4200"/>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a:endParaRPr/>
          </a:p>
        </p:txBody>
      </p:sp>
    </p:spTree>
    <p:extLst>
      <p:ext uri="{BB962C8B-B14F-4D97-AF65-F5344CB8AC3E}">
        <p14:creationId xmlns:p14="http://schemas.microsoft.com/office/powerpoint/2010/main" val="4151044909"/>
      </p:ext>
    </p:extLst>
  </p:cSld>
  <p:clrMapOvr>
    <a:masterClrMapping/>
  </p:clrMapOvr>
</p:sldLayout>
</file>

<file path=ppt/slideLayouts/slideLayout643.xml><?xml version="1.0" encoding="utf-8"?>
<p:sldLayout xmlns:a="http://schemas.openxmlformats.org/drawingml/2006/main" xmlns:r="http://schemas.openxmlformats.org/officeDocument/2006/relationships" xmlns:p="http://schemas.openxmlformats.org/presentationml/2006/main" matchingName="Section title and description">
  <p:cSld name="Section title and description">
    <p:spTree>
      <p:nvGrpSpPr>
        <p:cNvPr id="1" name="Shape 34"/>
        <p:cNvGrpSpPr/>
        <p:nvPr/>
      </p:nvGrpSpPr>
      <p:grpSpPr>
        <a:xfrm>
          <a:off x="0" y="0"/>
          <a:ext cx="0" cy="0"/>
          <a:chOff x="0" y="0"/>
          <a:chExt cx="0" cy="0"/>
        </a:xfrm>
      </p:grpSpPr>
      <p:cxnSp>
        <p:nvCxnSpPr>
          <p:cNvPr id="5" name="Google Shape;38;p9">
            <a:extLst>
              <a:ext uri="{FF2B5EF4-FFF2-40B4-BE49-F238E27FC236}">
                <a16:creationId xmlns:a16="http://schemas.microsoft.com/office/drawing/2014/main" xmlns="" id="{4F8FF3C3-FE6F-4DE3-B566-7B83ECAC3518}"/>
              </a:ext>
            </a:extLst>
          </p:cNvPr>
          <p:cNvCxnSpPr>
            <a:cxnSpLocks noChangeShapeType="1"/>
          </p:cNvCxnSpPr>
          <p:nvPr/>
        </p:nvCxnSpPr>
        <p:spPr bwMode="auto">
          <a:xfrm>
            <a:off x="-162983" y="1641475"/>
            <a:ext cx="5613401" cy="0"/>
          </a:xfrm>
          <a:prstGeom prst="straightConnector1">
            <a:avLst/>
          </a:prstGeom>
          <a:noFill/>
          <a:ln w="9525">
            <a:solidFill>
              <a:schemeClr val="accent2"/>
            </a:solidFill>
            <a:round/>
            <a:headEnd/>
            <a:tailEnd/>
          </a:ln>
          <a:extLst>
            <a:ext uri="{909E8E84-426E-40DD-AFC4-6F175D3DCCD1}">
              <a14:hiddenFill xmlns:a14="http://schemas.microsoft.com/office/drawing/2010/main">
                <a:noFill/>
              </a14:hiddenFill>
            </a:ext>
          </a:extLst>
        </p:spPr>
      </p:cxnSp>
      <p:sp>
        <p:nvSpPr>
          <p:cNvPr id="35" name="Google Shape;35;p9"/>
          <p:cNvSpPr txBox="1">
            <a:spLocks noGrp="1"/>
          </p:cNvSpPr>
          <p:nvPr>
            <p:ph type="subTitle" idx="1"/>
          </p:nvPr>
        </p:nvSpPr>
        <p:spPr>
          <a:xfrm>
            <a:off x="1025200" y="1945200"/>
            <a:ext cx="4344000" cy="1185600"/>
          </a:xfrm>
          <a:prstGeom prst="rect">
            <a:avLst/>
          </a:prstGeom>
        </p:spPr>
        <p:txBody>
          <a:bodyPr spcFirstLastPara="1">
            <a:noAutofit/>
          </a:bodyPr>
          <a:lstStyle>
            <a:lvl1pPr lvl="0">
              <a:lnSpc>
                <a:spcPct val="100000"/>
              </a:lnSpc>
              <a:spcBef>
                <a:spcPts val="0"/>
              </a:spcBef>
              <a:spcAft>
                <a:spcPts val="0"/>
              </a:spcAft>
              <a:buSzPts val="1800"/>
              <a:buNone/>
              <a:defRPr/>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a:endParaRPr/>
          </a:p>
        </p:txBody>
      </p:sp>
      <p:sp>
        <p:nvSpPr>
          <p:cNvPr id="36" name="Google Shape;36;p9"/>
          <p:cNvSpPr txBox="1">
            <a:spLocks noGrp="1"/>
          </p:cNvSpPr>
          <p:nvPr>
            <p:ph type="body" idx="2"/>
          </p:nvPr>
        </p:nvSpPr>
        <p:spPr>
          <a:xfrm>
            <a:off x="1025200" y="3072067"/>
            <a:ext cx="4569200" cy="2876400"/>
          </a:xfrm>
          <a:prstGeom prst="rect">
            <a:avLst/>
          </a:prstGeom>
        </p:spPr>
        <p:txBody>
          <a:bodyPr spcFirstLastPara="1">
            <a:noAutofit/>
          </a:bodyPr>
          <a:lstStyle>
            <a:lvl1pPr marL="457200" lvl="0" indent="-330200">
              <a:spcBef>
                <a:spcPts val="0"/>
              </a:spcBef>
              <a:spcAft>
                <a:spcPts val="0"/>
              </a:spcAft>
              <a:buSzPts val="1600"/>
              <a:buChar char="●"/>
              <a:defRPr sz="1600"/>
            </a:lvl1pPr>
            <a:lvl2pPr marL="914400" lvl="1" indent="-330200">
              <a:spcBef>
                <a:spcPts val="1600"/>
              </a:spcBef>
              <a:spcAft>
                <a:spcPts val="0"/>
              </a:spcAft>
              <a:buSzPts val="1600"/>
              <a:buChar char="○"/>
              <a:defRPr sz="1600"/>
            </a:lvl2pPr>
            <a:lvl3pPr marL="1371600" lvl="2" indent="-330200">
              <a:spcBef>
                <a:spcPts val="1600"/>
              </a:spcBef>
              <a:spcAft>
                <a:spcPts val="0"/>
              </a:spcAft>
              <a:buSzPts val="1600"/>
              <a:buChar char="■"/>
              <a:defRPr sz="1600"/>
            </a:lvl3pPr>
            <a:lvl4pPr marL="1828800" lvl="3" indent="-330200">
              <a:spcBef>
                <a:spcPts val="1600"/>
              </a:spcBef>
              <a:spcAft>
                <a:spcPts val="0"/>
              </a:spcAft>
              <a:buSzPts val="1600"/>
              <a:buChar char="●"/>
              <a:defRPr sz="1600"/>
            </a:lvl4pPr>
            <a:lvl5pPr marL="2286000" lvl="4" indent="-330200">
              <a:spcBef>
                <a:spcPts val="1600"/>
              </a:spcBef>
              <a:spcAft>
                <a:spcPts val="0"/>
              </a:spcAft>
              <a:buSzPts val="1600"/>
              <a:buChar char="○"/>
              <a:defRPr sz="1600"/>
            </a:lvl5pPr>
            <a:lvl6pPr marL="2743200" lvl="5" indent="-330200">
              <a:spcBef>
                <a:spcPts val="1600"/>
              </a:spcBef>
              <a:spcAft>
                <a:spcPts val="0"/>
              </a:spcAft>
              <a:buSzPts val="1600"/>
              <a:buChar char="■"/>
              <a:defRPr sz="1600"/>
            </a:lvl6pPr>
            <a:lvl7pPr marL="3200400" lvl="6" indent="-330200">
              <a:spcBef>
                <a:spcPts val="1600"/>
              </a:spcBef>
              <a:spcAft>
                <a:spcPts val="0"/>
              </a:spcAft>
              <a:buSzPts val="1600"/>
              <a:buChar char="●"/>
              <a:defRPr sz="1600"/>
            </a:lvl7pPr>
            <a:lvl8pPr marL="3657600" lvl="7" indent="-330200">
              <a:spcBef>
                <a:spcPts val="1600"/>
              </a:spcBef>
              <a:spcAft>
                <a:spcPts val="0"/>
              </a:spcAft>
              <a:buSzPts val="1600"/>
              <a:buChar char="○"/>
              <a:defRPr sz="1600"/>
            </a:lvl8pPr>
            <a:lvl9pPr marL="4114800" lvl="8" indent="-330200">
              <a:spcBef>
                <a:spcPts val="1600"/>
              </a:spcBef>
              <a:spcAft>
                <a:spcPts val="1600"/>
              </a:spcAft>
              <a:buSzPts val="1600"/>
              <a:buChar char="■"/>
              <a:defRPr sz="1600"/>
            </a:lvl9pPr>
          </a:lstStyle>
          <a:p>
            <a:endParaRPr/>
          </a:p>
        </p:txBody>
      </p:sp>
      <p:sp>
        <p:nvSpPr>
          <p:cNvPr id="37" name="Google Shape;37;p9"/>
          <p:cNvSpPr txBox="1">
            <a:spLocks noGrp="1"/>
          </p:cNvSpPr>
          <p:nvPr>
            <p:ph type="title"/>
          </p:nvPr>
        </p:nvSpPr>
        <p:spPr>
          <a:xfrm>
            <a:off x="1025200" y="537600"/>
            <a:ext cx="4939600" cy="1007600"/>
          </a:xfrm>
          <a:prstGeom prst="rect">
            <a:avLst/>
          </a:prstGeom>
        </p:spPr>
        <p:txBody>
          <a:bodyPr spcFirstLastPara="1" anchor="b">
            <a:noAutofit/>
          </a:bodyPr>
          <a:lstStyle>
            <a:lvl1pPr lvl="0" rtl="0">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endParaRPr/>
          </a:p>
        </p:txBody>
      </p:sp>
    </p:spTree>
    <p:extLst>
      <p:ext uri="{BB962C8B-B14F-4D97-AF65-F5344CB8AC3E}">
        <p14:creationId xmlns:p14="http://schemas.microsoft.com/office/powerpoint/2010/main" val="2118456350"/>
      </p:ext>
    </p:extLst>
  </p:cSld>
  <p:clrMapOvr>
    <a:masterClrMapping/>
  </p:clrMapOvr>
</p:sldLayout>
</file>

<file path=ppt/slideLayouts/slideLayout644.xml><?xml version="1.0" encoding="utf-8"?>
<p:sldLayout xmlns:a="http://schemas.openxmlformats.org/drawingml/2006/main" xmlns:r="http://schemas.openxmlformats.org/officeDocument/2006/relationships" xmlns:p="http://schemas.openxmlformats.org/presentationml/2006/main" matchingName="Caption">
  <p:cSld name="Caption">
    <p:spTree>
      <p:nvGrpSpPr>
        <p:cNvPr id="1" name="Shape 39"/>
        <p:cNvGrpSpPr/>
        <p:nvPr/>
      </p:nvGrpSpPr>
      <p:grpSpPr>
        <a:xfrm>
          <a:off x="0" y="0"/>
          <a:ext cx="0" cy="0"/>
          <a:chOff x="0" y="0"/>
          <a:chExt cx="0" cy="0"/>
        </a:xfrm>
      </p:grpSpPr>
      <p:cxnSp>
        <p:nvCxnSpPr>
          <p:cNvPr id="3" name="Google Shape;41;p10">
            <a:extLst>
              <a:ext uri="{FF2B5EF4-FFF2-40B4-BE49-F238E27FC236}">
                <a16:creationId xmlns:a16="http://schemas.microsoft.com/office/drawing/2014/main" xmlns="" id="{58E1C6D0-0E61-4F5B-91C3-0BE8B52DB269}"/>
              </a:ext>
            </a:extLst>
          </p:cNvPr>
          <p:cNvCxnSpPr>
            <a:cxnSpLocks noChangeShapeType="1"/>
          </p:cNvCxnSpPr>
          <p:nvPr/>
        </p:nvCxnSpPr>
        <p:spPr bwMode="auto">
          <a:xfrm>
            <a:off x="-162983" y="1641475"/>
            <a:ext cx="5613401" cy="0"/>
          </a:xfrm>
          <a:prstGeom prst="straightConnector1">
            <a:avLst/>
          </a:prstGeom>
          <a:noFill/>
          <a:ln w="9525">
            <a:solidFill>
              <a:schemeClr val="accent2"/>
            </a:solidFill>
            <a:round/>
            <a:headEnd/>
            <a:tailEnd/>
          </a:ln>
          <a:extLst>
            <a:ext uri="{909E8E84-426E-40DD-AFC4-6F175D3DCCD1}">
              <a14:hiddenFill xmlns:a14="http://schemas.microsoft.com/office/drawing/2010/main">
                <a:noFill/>
              </a14:hiddenFill>
            </a:ext>
          </a:extLst>
        </p:spPr>
      </p:cxnSp>
      <p:sp>
        <p:nvSpPr>
          <p:cNvPr id="40" name="Google Shape;40;p10"/>
          <p:cNvSpPr txBox="1">
            <a:spLocks noGrp="1"/>
          </p:cNvSpPr>
          <p:nvPr>
            <p:ph type="title"/>
          </p:nvPr>
        </p:nvSpPr>
        <p:spPr>
          <a:xfrm>
            <a:off x="1025200" y="537600"/>
            <a:ext cx="5008400" cy="1007600"/>
          </a:xfrm>
          <a:prstGeom prst="rect">
            <a:avLst/>
          </a:prstGeom>
        </p:spPr>
        <p:txBody>
          <a:bodyPr spcFirstLastPara="1" anchor="b">
            <a:noAutofit/>
          </a:bodyPr>
          <a:lstStyle>
            <a:lvl1pPr lvl="0" rtl="0">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endParaRPr/>
          </a:p>
        </p:txBody>
      </p:sp>
    </p:spTree>
    <p:extLst>
      <p:ext uri="{BB962C8B-B14F-4D97-AF65-F5344CB8AC3E}">
        <p14:creationId xmlns:p14="http://schemas.microsoft.com/office/powerpoint/2010/main" val="647090855"/>
      </p:ext>
    </p:extLst>
  </p:cSld>
  <p:clrMapOvr>
    <a:masterClrMapping/>
  </p:clrMapOvr>
</p:sldLayout>
</file>

<file path=ppt/slideLayouts/slideLayout645.xml><?xml version="1.0" encoding="utf-8"?>
<p:sldLayout xmlns:a="http://schemas.openxmlformats.org/drawingml/2006/main" xmlns:r="http://schemas.openxmlformats.org/officeDocument/2006/relationships" xmlns:p="http://schemas.openxmlformats.org/presentationml/2006/main" matchingName="Big number">
  <p:cSld name="Big number">
    <p:spTree>
      <p:nvGrpSpPr>
        <p:cNvPr id="1" name="Shape 42"/>
        <p:cNvGrpSpPr/>
        <p:nvPr/>
      </p:nvGrpSpPr>
      <p:grpSpPr>
        <a:xfrm>
          <a:off x="0" y="0"/>
          <a:ext cx="0" cy="0"/>
          <a:chOff x="0" y="0"/>
          <a:chExt cx="0" cy="0"/>
        </a:xfrm>
      </p:grpSpPr>
      <p:cxnSp>
        <p:nvCxnSpPr>
          <p:cNvPr id="5" name="Google Shape;46;p11">
            <a:extLst>
              <a:ext uri="{FF2B5EF4-FFF2-40B4-BE49-F238E27FC236}">
                <a16:creationId xmlns:a16="http://schemas.microsoft.com/office/drawing/2014/main" xmlns="" id="{A0F65F8D-B902-4669-B423-9FA1D55F6CD4}"/>
              </a:ext>
            </a:extLst>
          </p:cNvPr>
          <p:cNvCxnSpPr>
            <a:cxnSpLocks noChangeShapeType="1"/>
          </p:cNvCxnSpPr>
          <p:nvPr/>
        </p:nvCxnSpPr>
        <p:spPr bwMode="auto">
          <a:xfrm>
            <a:off x="-162983" y="1641475"/>
            <a:ext cx="5613401" cy="0"/>
          </a:xfrm>
          <a:prstGeom prst="straightConnector1">
            <a:avLst/>
          </a:prstGeom>
          <a:noFill/>
          <a:ln w="9525">
            <a:solidFill>
              <a:schemeClr val="accent2"/>
            </a:solidFill>
            <a:round/>
            <a:headEnd/>
            <a:tailEnd/>
          </a:ln>
          <a:extLst>
            <a:ext uri="{909E8E84-426E-40DD-AFC4-6F175D3DCCD1}">
              <a14:hiddenFill xmlns:a14="http://schemas.microsoft.com/office/drawing/2010/main">
                <a:noFill/>
              </a14:hiddenFill>
            </a:ext>
          </a:extLst>
        </p:spPr>
      </p:cxnSp>
      <p:sp>
        <p:nvSpPr>
          <p:cNvPr id="43" name="Google Shape;43;p11"/>
          <p:cNvSpPr txBox="1">
            <a:spLocks noGrp="1"/>
          </p:cNvSpPr>
          <p:nvPr>
            <p:ph type="title"/>
          </p:nvPr>
        </p:nvSpPr>
        <p:spPr>
          <a:xfrm>
            <a:off x="1025200" y="2712367"/>
            <a:ext cx="6531200" cy="2020400"/>
          </a:xfrm>
          <a:prstGeom prst="rect">
            <a:avLst/>
          </a:prstGeom>
        </p:spPr>
        <p:txBody>
          <a:bodyPr spcFirstLastPara="1" anchor="ctr">
            <a:noAutofit/>
          </a:bodyPr>
          <a:lstStyle>
            <a:lvl1pPr lvl="0">
              <a:spcBef>
                <a:spcPts val="0"/>
              </a:spcBef>
              <a:spcAft>
                <a:spcPts val="0"/>
              </a:spcAft>
              <a:buSzPts val="7200"/>
              <a:buNone/>
              <a:defRPr sz="7200"/>
            </a:lvl1pPr>
            <a:lvl2pPr lvl="1">
              <a:spcBef>
                <a:spcPts val="0"/>
              </a:spcBef>
              <a:spcAft>
                <a:spcPts val="0"/>
              </a:spcAft>
              <a:buSzPts val="12000"/>
              <a:buNone/>
              <a:defRPr sz="12000"/>
            </a:lvl2pPr>
            <a:lvl3pPr lvl="2">
              <a:spcBef>
                <a:spcPts val="0"/>
              </a:spcBef>
              <a:spcAft>
                <a:spcPts val="0"/>
              </a:spcAft>
              <a:buSzPts val="12000"/>
              <a:buNone/>
              <a:defRPr sz="12000"/>
            </a:lvl3pPr>
            <a:lvl4pPr lvl="3">
              <a:spcBef>
                <a:spcPts val="0"/>
              </a:spcBef>
              <a:spcAft>
                <a:spcPts val="0"/>
              </a:spcAft>
              <a:buSzPts val="12000"/>
              <a:buNone/>
              <a:defRPr sz="12000"/>
            </a:lvl4pPr>
            <a:lvl5pPr lvl="4">
              <a:spcBef>
                <a:spcPts val="0"/>
              </a:spcBef>
              <a:spcAft>
                <a:spcPts val="0"/>
              </a:spcAft>
              <a:buSzPts val="12000"/>
              <a:buNone/>
              <a:defRPr sz="12000"/>
            </a:lvl5pPr>
            <a:lvl6pPr lvl="5">
              <a:spcBef>
                <a:spcPts val="0"/>
              </a:spcBef>
              <a:spcAft>
                <a:spcPts val="0"/>
              </a:spcAft>
              <a:buSzPts val="12000"/>
              <a:buNone/>
              <a:defRPr sz="12000"/>
            </a:lvl6pPr>
            <a:lvl7pPr lvl="6">
              <a:spcBef>
                <a:spcPts val="0"/>
              </a:spcBef>
              <a:spcAft>
                <a:spcPts val="0"/>
              </a:spcAft>
              <a:buSzPts val="12000"/>
              <a:buNone/>
              <a:defRPr sz="12000"/>
            </a:lvl7pPr>
            <a:lvl8pPr lvl="7">
              <a:spcBef>
                <a:spcPts val="0"/>
              </a:spcBef>
              <a:spcAft>
                <a:spcPts val="0"/>
              </a:spcAft>
              <a:buSzPts val="12000"/>
              <a:buNone/>
              <a:defRPr sz="12000"/>
            </a:lvl8pPr>
            <a:lvl9pPr lvl="8">
              <a:spcBef>
                <a:spcPts val="0"/>
              </a:spcBef>
              <a:spcAft>
                <a:spcPts val="0"/>
              </a:spcAft>
              <a:buSzPts val="12000"/>
              <a:buNone/>
              <a:defRPr sz="12000"/>
            </a:lvl9pPr>
          </a:lstStyle>
          <a:p>
            <a:r>
              <a:rPr lang="en-US"/>
              <a:t>Click to edit Master title style</a:t>
            </a:r>
            <a:endParaRPr/>
          </a:p>
        </p:txBody>
      </p:sp>
      <p:sp>
        <p:nvSpPr>
          <p:cNvPr id="44" name="Google Shape;44;p11"/>
          <p:cNvSpPr txBox="1">
            <a:spLocks noGrp="1"/>
          </p:cNvSpPr>
          <p:nvPr>
            <p:ph type="body" idx="1"/>
          </p:nvPr>
        </p:nvSpPr>
        <p:spPr>
          <a:xfrm>
            <a:off x="1025200" y="4698500"/>
            <a:ext cx="4074800" cy="889600"/>
          </a:xfrm>
          <a:prstGeom prst="rect">
            <a:avLst/>
          </a:prstGeom>
        </p:spPr>
        <p:txBody>
          <a:bodyPr spcFirstLastPara="1">
            <a:noAutofit/>
          </a:bodyPr>
          <a:lstStyle>
            <a:lvl1pPr marL="457200" lvl="0" indent="-342900">
              <a:spcBef>
                <a:spcPts val="0"/>
              </a:spcBef>
              <a:spcAft>
                <a:spcPts val="0"/>
              </a:spcAft>
              <a:buSzPts val="1800"/>
              <a:buChar char="●"/>
              <a:defRPr/>
            </a:lvl1pPr>
            <a:lvl2pPr marL="914400" lvl="1" indent="-342900">
              <a:spcBef>
                <a:spcPts val="1600"/>
              </a:spcBef>
              <a:spcAft>
                <a:spcPts val="0"/>
              </a:spcAft>
              <a:buSzPts val="1800"/>
              <a:buChar char="○"/>
              <a:defRPr sz="1800"/>
            </a:lvl2pPr>
            <a:lvl3pPr marL="1371600" lvl="2" indent="-342900">
              <a:spcBef>
                <a:spcPts val="1600"/>
              </a:spcBef>
              <a:spcAft>
                <a:spcPts val="0"/>
              </a:spcAft>
              <a:buSzPts val="1800"/>
              <a:buChar char="■"/>
              <a:defRPr sz="1800"/>
            </a:lvl3pPr>
            <a:lvl4pPr marL="1828800" lvl="3" indent="-342900">
              <a:spcBef>
                <a:spcPts val="1600"/>
              </a:spcBef>
              <a:spcAft>
                <a:spcPts val="0"/>
              </a:spcAft>
              <a:buSzPts val="1800"/>
              <a:buChar char="●"/>
              <a:defRPr sz="1800"/>
            </a:lvl4pPr>
            <a:lvl5pPr marL="2286000" lvl="4" indent="-342900">
              <a:spcBef>
                <a:spcPts val="1600"/>
              </a:spcBef>
              <a:spcAft>
                <a:spcPts val="0"/>
              </a:spcAft>
              <a:buSzPts val="1800"/>
              <a:buChar char="○"/>
              <a:defRPr sz="1800"/>
            </a:lvl5pPr>
            <a:lvl6pPr marL="2743200" lvl="5" indent="-342900">
              <a:spcBef>
                <a:spcPts val="1600"/>
              </a:spcBef>
              <a:spcAft>
                <a:spcPts val="0"/>
              </a:spcAft>
              <a:buSzPts val="1800"/>
              <a:buChar char="■"/>
              <a:defRPr sz="1800"/>
            </a:lvl6pPr>
            <a:lvl7pPr marL="3200400" lvl="6" indent="-342900">
              <a:spcBef>
                <a:spcPts val="1600"/>
              </a:spcBef>
              <a:spcAft>
                <a:spcPts val="0"/>
              </a:spcAft>
              <a:buSzPts val="1800"/>
              <a:buChar char="●"/>
              <a:defRPr sz="1800"/>
            </a:lvl7pPr>
            <a:lvl8pPr marL="3657600" lvl="7" indent="-342900">
              <a:spcBef>
                <a:spcPts val="1600"/>
              </a:spcBef>
              <a:spcAft>
                <a:spcPts val="0"/>
              </a:spcAft>
              <a:buSzPts val="1800"/>
              <a:buChar char="○"/>
              <a:defRPr sz="1800"/>
            </a:lvl8pPr>
            <a:lvl9pPr marL="4114800" lvl="8" indent="-342900">
              <a:spcBef>
                <a:spcPts val="1600"/>
              </a:spcBef>
              <a:spcAft>
                <a:spcPts val="1600"/>
              </a:spcAft>
              <a:buSzPts val="1800"/>
              <a:buChar char="■"/>
              <a:defRPr sz="1800"/>
            </a:lvl9pPr>
          </a:lstStyle>
          <a:p>
            <a:endParaRPr/>
          </a:p>
        </p:txBody>
      </p:sp>
      <p:sp>
        <p:nvSpPr>
          <p:cNvPr id="45" name="Google Shape;45;p11"/>
          <p:cNvSpPr txBox="1">
            <a:spLocks noGrp="1"/>
          </p:cNvSpPr>
          <p:nvPr>
            <p:ph type="title" idx="2"/>
          </p:nvPr>
        </p:nvSpPr>
        <p:spPr>
          <a:xfrm>
            <a:off x="1025200" y="537600"/>
            <a:ext cx="5008400" cy="1007600"/>
          </a:xfrm>
          <a:prstGeom prst="rect">
            <a:avLst/>
          </a:prstGeom>
        </p:spPr>
        <p:txBody>
          <a:bodyPr spcFirstLastPara="1" anchor="b">
            <a:noAutofit/>
          </a:bodyPr>
          <a:lstStyle>
            <a:lvl1pPr lvl="0" rtl="0">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endParaRPr/>
          </a:p>
        </p:txBody>
      </p:sp>
    </p:spTree>
    <p:extLst>
      <p:ext uri="{BB962C8B-B14F-4D97-AF65-F5344CB8AC3E}">
        <p14:creationId xmlns:p14="http://schemas.microsoft.com/office/powerpoint/2010/main" val="1918016860"/>
      </p:ext>
    </p:extLst>
  </p:cSld>
  <p:clrMapOvr>
    <a:masterClrMapping/>
  </p:clrMapOvr>
</p:sldLayout>
</file>

<file path=ppt/slideLayouts/slideLayout646.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47"/>
        <p:cNvGrpSpPr/>
        <p:nvPr/>
      </p:nvGrpSpPr>
      <p:grpSpPr>
        <a:xfrm>
          <a:off x="0" y="0"/>
          <a:ext cx="0" cy="0"/>
          <a:chOff x="0" y="0"/>
          <a:chExt cx="0" cy="0"/>
        </a:xfrm>
      </p:grpSpPr>
    </p:spTree>
    <p:extLst>
      <p:ext uri="{BB962C8B-B14F-4D97-AF65-F5344CB8AC3E}">
        <p14:creationId xmlns:p14="http://schemas.microsoft.com/office/powerpoint/2010/main" val="706333978"/>
      </p:ext>
    </p:extLst>
  </p:cSld>
  <p:clrMapOvr>
    <a:masterClrMapping/>
  </p:clrMapOvr>
</p:sldLayout>
</file>

<file path=ppt/slideLayouts/slideLayout647.xml><?xml version="1.0" encoding="utf-8"?>
<p:sldLayout xmlns:a="http://schemas.openxmlformats.org/drawingml/2006/main" xmlns:r="http://schemas.openxmlformats.org/officeDocument/2006/relationships" xmlns:p="http://schemas.openxmlformats.org/presentationml/2006/main" matchingName="Title + Bullet points">
  <p:cSld name="Title + Bullet points">
    <p:spTree>
      <p:nvGrpSpPr>
        <p:cNvPr id="1" name="Shape 48"/>
        <p:cNvGrpSpPr/>
        <p:nvPr/>
      </p:nvGrpSpPr>
      <p:grpSpPr>
        <a:xfrm>
          <a:off x="0" y="0"/>
          <a:ext cx="0" cy="0"/>
          <a:chOff x="0" y="0"/>
          <a:chExt cx="0" cy="0"/>
        </a:xfrm>
      </p:grpSpPr>
      <p:cxnSp>
        <p:nvCxnSpPr>
          <p:cNvPr id="4" name="Google Shape;51;p13">
            <a:extLst>
              <a:ext uri="{FF2B5EF4-FFF2-40B4-BE49-F238E27FC236}">
                <a16:creationId xmlns:a16="http://schemas.microsoft.com/office/drawing/2014/main" xmlns="" id="{8FE0970D-BB3A-4CC5-9D64-E875792EB351}"/>
              </a:ext>
            </a:extLst>
          </p:cNvPr>
          <p:cNvCxnSpPr>
            <a:cxnSpLocks noChangeShapeType="1"/>
          </p:cNvCxnSpPr>
          <p:nvPr/>
        </p:nvCxnSpPr>
        <p:spPr bwMode="auto">
          <a:xfrm>
            <a:off x="-162983" y="1641475"/>
            <a:ext cx="5613401" cy="0"/>
          </a:xfrm>
          <a:prstGeom prst="straightConnector1">
            <a:avLst/>
          </a:prstGeom>
          <a:noFill/>
          <a:ln w="9525">
            <a:solidFill>
              <a:schemeClr val="accent2"/>
            </a:solidFill>
            <a:round/>
            <a:headEnd/>
            <a:tailEnd/>
          </a:ln>
          <a:extLst>
            <a:ext uri="{909E8E84-426E-40DD-AFC4-6F175D3DCCD1}">
              <a14:hiddenFill xmlns:a14="http://schemas.microsoft.com/office/drawing/2010/main">
                <a:noFill/>
              </a14:hiddenFill>
            </a:ext>
          </a:extLst>
        </p:spPr>
      </p:cxnSp>
      <p:sp>
        <p:nvSpPr>
          <p:cNvPr id="49" name="Google Shape;49;p13"/>
          <p:cNvSpPr txBox="1">
            <a:spLocks noGrp="1"/>
          </p:cNvSpPr>
          <p:nvPr>
            <p:ph type="body" idx="1"/>
          </p:nvPr>
        </p:nvSpPr>
        <p:spPr>
          <a:xfrm>
            <a:off x="1025200" y="1708267"/>
            <a:ext cx="9412000" cy="3988400"/>
          </a:xfrm>
          <a:prstGeom prst="rect">
            <a:avLst/>
          </a:prstGeom>
        </p:spPr>
        <p:txBody>
          <a:bodyPr spcFirstLastPara="1">
            <a:noAutofit/>
          </a:bodyPr>
          <a:lstStyle>
            <a:lvl1pPr marL="457200" lvl="0" indent="-307975" rtl="0">
              <a:lnSpc>
                <a:spcPct val="100000"/>
              </a:lnSpc>
              <a:spcBef>
                <a:spcPts val="0"/>
              </a:spcBef>
              <a:spcAft>
                <a:spcPts val="0"/>
              </a:spcAft>
              <a:buSzPts val="1250"/>
              <a:buChar char="●"/>
              <a:defRPr sz="1250"/>
            </a:lvl1pPr>
            <a:lvl2pPr marL="914400" lvl="1" indent="-307975" rtl="0">
              <a:lnSpc>
                <a:spcPct val="100000"/>
              </a:lnSpc>
              <a:spcBef>
                <a:spcPts val="1600"/>
              </a:spcBef>
              <a:spcAft>
                <a:spcPts val="0"/>
              </a:spcAft>
              <a:buSzPts val="1250"/>
              <a:buChar char="○"/>
              <a:defRPr sz="1250"/>
            </a:lvl2pPr>
            <a:lvl3pPr marL="1371600" lvl="2" indent="-307975" rtl="0">
              <a:lnSpc>
                <a:spcPct val="100000"/>
              </a:lnSpc>
              <a:spcBef>
                <a:spcPts val="1600"/>
              </a:spcBef>
              <a:spcAft>
                <a:spcPts val="0"/>
              </a:spcAft>
              <a:buSzPts val="1250"/>
              <a:buChar char="■"/>
              <a:defRPr sz="1250"/>
            </a:lvl3pPr>
            <a:lvl4pPr marL="1828800" lvl="3" indent="-307975" rtl="0">
              <a:lnSpc>
                <a:spcPct val="100000"/>
              </a:lnSpc>
              <a:spcBef>
                <a:spcPts val="1600"/>
              </a:spcBef>
              <a:spcAft>
                <a:spcPts val="0"/>
              </a:spcAft>
              <a:buSzPts val="1250"/>
              <a:buChar char="●"/>
              <a:defRPr sz="1250"/>
            </a:lvl4pPr>
            <a:lvl5pPr marL="2286000" lvl="4" indent="-307975" rtl="0">
              <a:lnSpc>
                <a:spcPct val="100000"/>
              </a:lnSpc>
              <a:spcBef>
                <a:spcPts val="1600"/>
              </a:spcBef>
              <a:spcAft>
                <a:spcPts val="0"/>
              </a:spcAft>
              <a:buSzPts val="1250"/>
              <a:buChar char="○"/>
              <a:defRPr sz="1250"/>
            </a:lvl5pPr>
            <a:lvl6pPr marL="2743200" lvl="5" indent="-307975" rtl="0">
              <a:lnSpc>
                <a:spcPct val="100000"/>
              </a:lnSpc>
              <a:spcBef>
                <a:spcPts val="1600"/>
              </a:spcBef>
              <a:spcAft>
                <a:spcPts val="0"/>
              </a:spcAft>
              <a:buSzPts val="1250"/>
              <a:buChar char="■"/>
              <a:defRPr sz="1250"/>
            </a:lvl6pPr>
            <a:lvl7pPr marL="3200400" lvl="6" indent="-307975" rtl="0">
              <a:lnSpc>
                <a:spcPct val="100000"/>
              </a:lnSpc>
              <a:spcBef>
                <a:spcPts val="1600"/>
              </a:spcBef>
              <a:spcAft>
                <a:spcPts val="0"/>
              </a:spcAft>
              <a:buSzPts val="1250"/>
              <a:buChar char="●"/>
              <a:defRPr sz="1250"/>
            </a:lvl7pPr>
            <a:lvl8pPr marL="3657600" lvl="7" indent="-307975" rtl="0">
              <a:lnSpc>
                <a:spcPct val="100000"/>
              </a:lnSpc>
              <a:spcBef>
                <a:spcPts val="1600"/>
              </a:spcBef>
              <a:spcAft>
                <a:spcPts val="0"/>
              </a:spcAft>
              <a:buSzPts val="1250"/>
              <a:buChar char="○"/>
              <a:defRPr sz="1250"/>
            </a:lvl8pPr>
            <a:lvl9pPr marL="4114800" lvl="8" indent="-307975" rtl="0">
              <a:lnSpc>
                <a:spcPct val="100000"/>
              </a:lnSpc>
              <a:spcBef>
                <a:spcPts val="1600"/>
              </a:spcBef>
              <a:spcAft>
                <a:spcPts val="1600"/>
              </a:spcAft>
              <a:buSzPts val="1250"/>
              <a:buChar char="■"/>
              <a:defRPr sz="1250"/>
            </a:lvl9pPr>
          </a:lstStyle>
          <a:p>
            <a:endParaRPr/>
          </a:p>
        </p:txBody>
      </p:sp>
      <p:sp>
        <p:nvSpPr>
          <p:cNvPr id="50" name="Google Shape;50;p13"/>
          <p:cNvSpPr txBox="1">
            <a:spLocks noGrp="1"/>
          </p:cNvSpPr>
          <p:nvPr>
            <p:ph type="title"/>
          </p:nvPr>
        </p:nvSpPr>
        <p:spPr>
          <a:xfrm>
            <a:off x="1025200" y="537600"/>
            <a:ext cx="7962400" cy="1007600"/>
          </a:xfrm>
          <a:prstGeom prst="rect">
            <a:avLst/>
          </a:prstGeom>
        </p:spPr>
        <p:txBody>
          <a:bodyPr spcFirstLastPara="1" anchor="b">
            <a:noAutofit/>
          </a:bodyPr>
          <a:lstStyle>
            <a:lvl1pPr lvl="0" rtl="0">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endParaRPr/>
          </a:p>
        </p:txBody>
      </p:sp>
    </p:spTree>
    <p:extLst>
      <p:ext uri="{BB962C8B-B14F-4D97-AF65-F5344CB8AC3E}">
        <p14:creationId xmlns:p14="http://schemas.microsoft.com/office/powerpoint/2010/main" val="943284112"/>
      </p:ext>
    </p:extLst>
  </p:cSld>
  <p:clrMapOvr>
    <a:masterClrMapping/>
  </p:clrMapOvr>
</p:sldLayout>
</file>

<file path=ppt/slideLayouts/slideLayout648.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52"/>
        <p:cNvGrpSpPr/>
        <p:nvPr/>
      </p:nvGrpSpPr>
      <p:grpSpPr>
        <a:xfrm>
          <a:off x="0" y="0"/>
          <a:ext cx="0" cy="0"/>
          <a:chOff x="0" y="0"/>
          <a:chExt cx="0" cy="0"/>
        </a:xfrm>
      </p:grpSpPr>
      <p:sp>
        <p:nvSpPr>
          <p:cNvPr id="53" name="Google Shape;53;p14"/>
          <p:cNvSpPr txBox="1">
            <a:spLocks noGrp="1"/>
          </p:cNvSpPr>
          <p:nvPr>
            <p:ph type="title"/>
          </p:nvPr>
        </p:nvSpPr>
        <p:spPr>
          <a:xfrm>
            <a:off x="1247533" y="1497184"/>
            <a:ext cx="2794800" cy="538400"/>
          </a:xfrm>
          <a:prstGeom prst="rect">
            <a:avLst/>
          </a:prstGeom>
        </p:spPr>
        <p:txBody>
          <a:bodyPr spcFirstLastPara="1" anchor="b">
            <a:noAutofit/>
          </a:bodyPr>
          <a:lstStyle>
            <a:lvl1pPr lvl="0" algn="r" rtl="0">
              <a:spcBef>
                <a:spcPts val="0"/>
              </a:spcBef>
              <a:spcAft>
                <a:spcPts val="0"/>
              </a:spcAft>
              <a:buClr>
                <a:schemeClr val="accent1"/>
              </a:buClr>
              <a:buSzPts val="1800"/>
              <a:buNone/>
              <a:defRPr sz="1800">
                <a:solidFill>
                  <a:schemeClr val="accent1"/>
                </a:solidFill>
              </a:defRPr>
            </a:lvl1pPr>
            <a:lvl2pPr lvl="1" algn="r" rtl="0">
              <a:spcBef>
                <a:spcPts val="0"/>
              </a:spcBef>
              <a:spcAft>
                <a:spcPts val="0"/>
              </a:spcAft>
              <a:buClr>
                <a:schemeClr val="accent1"/>
              </a:buClr>
              <a:buSzPts val="1800"/>
              <a:buNone/>
              <a:defRPr sz="1800">
                <a:solidFill>
                  <a:schemeClr val="accent1"/>
                </a:solidFill>
              </a:defRPr>
            </a:lvl2pPr>
            <a:lvl3pPr lvl="2" algn="r" rtl="0">
              <a:spcBef>
                <a:spcPts val="0"/>
              </a:spcBef>
              <a:spcAft>
                <a:spcPts val="0"/>
              </a:spcAft>
              <a:buClr>
                <a:schemeClr val="accent1"/>
              </a:buClr>
              <a:buSzPts val="1800"/>
              <a:buNone/>
              <a:defRPr sz="1800">
                <a:solidFill>
                  <a:schemeClr val="accent1"/>
                </a:solidFill>
              </a:defRPr>
            </a:lvl3pPr>
            <a:lvl4pPr lvl="3" algn="r" rtl="0">
              <a:spcBef>
                <a:spcPts val="0"/>
              </a:spcBef>
              <a:spcAft>
                <a:spcPts val="0"/>
              </a:spcAft>
              <a:buClr>
                <a:schemeClr val="accent1"/>
              </a:buClr>
              <a:buSzPts val="1800"/>
              <a:buNone/>
              <a:defRPr sz="1800">
                <a:solidFill>
                  <a:schemeClr val="accent1"/>
                </a:solidFill>
              </a:defRPr>
            </a:lvl4pPr>
            <a:lvl5pPr lvl="4" algn="r" rtl="0">
              <a:spcBef>
                <a:spcPts val="0"/>
              </a:spcBef>
              <a:spcAft>
                <a:spcPts val="0"/>
              </a:spcAft>
              <a:buClr>
                <a:schemeClr val="accent1"/>
              </a:buClr>
              <a:buSzPts val="1800"/>
              <a:buNone/>
              <a:defRPr sz="1800">
                <a:solidFill>
                  <a:schemeClr val="accent1"/>
                </a:solidFill>
              </a:defRPr>
            </a:lvl5pPr>
            <a:lvl6pPr lvl="5" algn="r" rtl="0">
              <a:spcBef>
                <a:spcPts val="0"/>
              </a:spcBef>
              <a:spcAft>
                <a:spcPts val="0"/>
              </a:spcAft>
              <a:buClr>
                <a:schemeClr val="accent1"/>
              </a:buClr>
              <a:buSzPts val="1800"/>
              <a:buNone/>
              <a:defRPr sz="1800">
                <a:solidFill>
                  <a:schemeClr val="accent1"/>
                </a:solidFill>
              </a:defRPr>
            </a:lvl6pPr>
            <a:lvl7pPr lvl="6" algn="r" rtl="0">
              <a:spcBef>
                <a:spcPts val="0"/>
              </a:spcBef>
              <a:spcAft>
                <a:spcPts val="0"/>
              </a:spcAft>
              <a:buClr>
                <a:schemeClr val="accent1"/>
              </a:buClr>
              <a:buSzPts val="1800"/>
              <a:buNone/>
              <a:defRPr sz="1800">
                <a:solidFill>
                  <a:schemeClr val="accent1"/>
                </a:solidFill>
              </a:defRPr>
            </a:lvl7pPr>
            <a:lvl8pPr lvl="7" algn="r" rtl="0">
              <a:spcBef>
                <a:spcPts val="0"/>
              </a:spcBef>
              <a:spcAft>
                <a:spcPts val="0"/>
              </a:spcAft>
              <a:buClr>
                <a:schemeClr val="accent1"/>
              </a:buClr>
              <a:buSzPts val="1800"/>
              <a:buNone/>
              <a:defRPr sz="1800">
                <a:solidFill>
                  <a:schemeClr val="accent1"/>
                </a:solidFill>
              </a:defRPr>
            </a:lvl8pPr>
            <a:lvl9pPr lvl="8" algn="r" rtl="0">
              <a:spcBef>
                <a:spcPts val="0"/>
              </a:spcBef>
              <a:spcAft>
                <a:spcPts val="0"/>
              </a:spcAft>
              <a:buClr>
                <a:schemeClr val="accent1"/>
              </a:buClr>
              <a:buSzPts val="1800"/>
              <a:buNone/>
              <a:defRPr sz="1800">
                <a:solidFill>
                  <a:schemeClr val="accent1"/>
                </a:solidFill>
              </a:defRPr>
            </a:lvl9pPr>
          </a:lstStyle>
          <a:p>
            <a:endParaRPr/>
          </a:p>
        </p:txBody>
      </p:sp>
      <p:sp>
        <p:nvSpPr>
          <p:cNvPr id="54" name="Google Shape;54;p14"/>
          <p:cNvSpPr txBox="1">
            <a:spLocks noGrp="1"/>
          </p:cNvSpPr>
          <p:nvPr>
            <p:ph type="subTitle" idx="1"/>
          </p:nvPr>
        </p:nvSpPr>
        <p:spPr>
          <a:xfrm>
            <a:off x="1247533" y="1981417"/>
            <a:ext cx="2794800" cy="666400"/>
          </a:xfrm>
          <a:prstGeom prst="rect">
            <a:avLst/>
          </a:prstGeom>
        </p:spPr>
        <p:txBody>
          <a:bodyPr spcFirstLastPara="1">
            <a:noAutofit/>
          </a:bodyPr>
          <a:lstStyle>
            <a:lvl1pPr lvl="0" algn="r" rtl="0">
              <a:lnSpc>
                <a:spcPct val="100000"/>
              </a:lnSpc>
              <a:spcBef>
                <a:spcPts val="0"/>
              </a:spcBef>
              <a:spcAft>
                <a:spcPts val="0"/>
              </a:spcAft>
              <a:buSzPts val="1400"/>
              <a:buNone/>
              <a:defRPr sz="1400"/>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5" name="Google Shape;55;p14"/>
          <p:cNvSpPr txBox="1">
            <a:spLocks noGrp="1"/>
          </p:cNvSpPr>
          <p:nvPr>
            <p:ph type="title" idx="2"/>
          </p:nvPr>
        </p:nvSpPr>
        <p:spPr>
          <a:xfrm>
            <a:off x="4258300" y="1645733"/>
            <a:ext cx="1602400" cy="1002000"/>
          </a:xfrm>
          <a:prstGeom prst="rect">
            <a:avLst/>
          </a:prstGeom>
        </p:spPr>
        <p:txBody>
          <a:bodyPr spcFirstLastPara="1" anchor="ctr">
            <a:noAutofit/>
          </a:bodyPr>
          <a:lstStyle>
            <a:lvl1pPr lvl="0" rtl="0">
              <a:spcBef>
                <a:spcPts val="0"/>
              </a:spcBef>
              <a:spcAft>
                <a:spcPts val="0"/>
              </a:spcAft>
              <a:buSzPts val="4800"/>
              <a:buNone/>
              <a:defRPr sz="4800"/>
            </a:lvl1pPr>
            <a:lvl2pPr lvl="1" rtl="0">
              <a:spcBef>
                <a:spcPts val="0"/>
              </a:spcBef>
              <a:spcAft>
                <a:spcPts val="0"/>
              </a:spcAft>
              <a:buSzPts val="4800"/>
              <a:buNone/>
              <a:defRPr sz="4800"/>
            </a:lvl2pPr>
            <a:lvl3pPr lvl="2" rtl="0">
              <a:spcBef>
                <a:spcPts val="0"/>
              </a:spcBef>
              <a:spcAft>
                <a:spcPts val="0"/>
              </a:spcAft>
              <a:buSzPts val="4800"/>
              <a:buNone/>
              <a:defRPr sz="4800"/>
            </a:lvl3pPr>
            <a:lvl4pPr lvl="3" rtl="0">
              <a:spcBef>
                <a:spcPts val="0"/>
              </a:spcBef>
              <a:spcAft>
                <a:spcPts val="0"/>
              </a:spcAft>
              <a:buSzPts val="4800"/>
              <a:buNone/>
              <a:defRPr sz="4800"/>
            </a:lvl4pPr>
            <a:lvl5pPr lvl="4" rtl="0">
              <a:spcBef>
                <a:spcPts val="0"/>
              </a:spcBef>
              <a:spcAft>
                <a:spcPts val="0"/>
              </a:spcAft>
              <a:buSzPts val="4800"/>
              <a:buNone/>
              <a:defRPr sz="4800"/>
            </a:lvl5pPr>
            <a:lvl6pPr lvl="5" rtl="0">
              <a:spcBef>
                <a:spcPts val="0"/>
              </a:spcBef>
              <a:spcAft>
                <a:spcPts val="0"/>
              </a:spcAft>
              <a:buSzPts val="4800"/>
              <a:buNone/>
              <a:defRPr sz="4800"/>
            </a:lvl6pPr>
            <a:lvl7pPr lvl="6" rtl="0">
              <a:spcBef>
                <a:spcPts val="0"/>
              </a:spcBef>
              <a:spcAft>
                <a:spcPts val="0"/>
              </a:spcAft>
              <a:buSzPts val="4800"/>
              <a:buNone/>
              <a:defRPr sz="4800"/>
            </a:lvl7pPr>
            <a:lvl8pPr lvl="7" rtl="0">
              <a:spcBef>
                <a:spcPts val="0"/>
              </a:spcBef>
              <a:spcAft>
                <a:spcPts val="0"/>
              </a:spcAft>
              <a:buSzPts val="4800"/>
              <a:buNone/>
              <a:defRPr sz="4800"/>
            </a:lvl8pPr>
            <a:lvl9pPr lvl="8" rtl="0">
              <a:spcBef>
                <a:spcPts val="0"/>
              </a:spcBef>
              <a:spcAft>
                <a:spcPts val="0"/>
              </a:spcAft>
              <a:buSzPts val="4800"/>
              <a:buNone/>
              <a:defRPr sz="4800"/>
            </a:lvl9pPr>
          </a:lstStyle>
          <a:p>
            <a:r>
              <a:rPr lang="en-US"/>
              <a:t>Click to edit Master title style</a:t>
            </a:r>
            <a:endParaRPr/>
          </a:p>
        </p:txBody>
      </p:sp>
      <p:sp>
        <p:nvSpPr>
          <p:cNvPr id="56" name="Google Shape;56;p14"/>
          <p:cNvSpPr txBox="1">
            <a:spLocks noGrp="1"/>
          </p:cNvSpPr>
          <p:nvPr>
            <p:ph type="title" idx="3"/>
          </p:nvPr>
        </p:nvSpPr>
        <p:spPr>
          <a:xfrm>
            <a:off x="1247533" y="4210017"/>
            <a:ext cx="2794800" cy="538400"/>
          </a:xfrm>
          <a:prstGeom prst="rect">
            <a:avLst/>
          </a:prstGeom>
        </p:spPr>
        <p:txBody>
          <a:bodyPr spcFirstLastPara="1" anchor="b">
            <a:noAutofit/>
          </a:bodyPr>
          <a:lstStyle>
            <a:lvl1pPr lvl="0" algn="r" rtl="0">
              <a:spcBef>
                <a:spcPts val="0"/>
              </a:spcBef>
              <a:spcAft>
                <a:spcPts val="0"/>
              </a:spcAft>
              <a:buClr>
                <a:schemeClr val="accent1"/>
              </a:buClr>
              <a:buSzPts val="1800"/>
              <a:buNone/>
              <a:defRPr sz="1800">
                <a:solidFill>
                  <a:schemeClr val="accent1"/>
                </a:solidFill>
              </a:defRPr>
            </a:lvl1pPr>
            <a:lvl2pPr lvl="1" algn="r" rtl="0">
              <a:spcBef>
                <a:spcPts val="0"/>
              </a:spcBef>
              <a:spcAft>
                <a:spcPts val="0"/>
              </a:spcAft>
              <a:buClr>
                <a:schemeClr val="accent1"/>
              </a:buClr>
              <a:buSzPts val="1800"/>
              <a:buNone/>
              <a:defRPr sz="1800">
                <a:solidFill>
                  <a:schemeClr val="accent1"/>
                </a:solidFill>
              </a:defRPr>
            </a:lvl2pPr>
            <a:lvl3pPr lvl="2" algn="r" rtl="0">
              <a:spcBef>
                <a:spcPts val="0"/>
              </a:spcBef>
              <a:spcAft>
                <a:spcPts val="0"/>
              </a:spcAft>
              <a:buClr>
                <a:schemeClr val="accent1"/>
              </a:buClr>
              <a:buSzPts val="1800"/>
              <a:buNone/>
              <a:defRPr sz="1800">
                <a:solidFill>
                  <a:schemeClr val="accent1"/>
                </a:solidFill>
              </a:defRPr>
            </a:lvl3pPr>
            <a:lvl4pPr lvl="3" algn="r" rtl="0">
              <a:spcBef>
                <a:spcPts val="0"/>
              </a:spcBef>
              <a:spcAft>
                <a:spcPts val="0"/>
              </a:spcAft>
              <a:buClr>
                <a:schemeClr val="accent1"/>
              </a:buClr>
              <a:buSzPts val="1800"/>
              <a:buNone/>
              <a:defRPr sz="1800">
                <a:solidFill>
                  <a:schemeClr val="accent1"/>
                </a:solidFill>
              </a:defRPr>
            </a:lvl4pPr>
            <a:lvl5pPr lvl="4" algn="r" rtl="0">
              <a:spcBef>
                <a:spcPts val="0"/>
              </a:spcBef>
              <a:spcAft>
                <a:spcPts val="0"/>
              </a:spcAft>
              <a:buClr>
                <a:schemeClr val="accent1"/>
              </a:buClr>
              <a:buSzPts val="1800"/>
              <a:buNone/>
              <a:defRPr sz="1800">
                <a:solidFill>
                  <a:schemeClr val="accent1"/>
                </a:solidFill>
              </a:defRPr>
            </a:lvl5pPr>
            <a:lvl6pPr lvl="5" algn="r" rtl="0">
              <a:spcBef>
                <a:spcPts val="0"/>
              </a:spcBef>
              <a:spcAft>
                <a:spcPts val="0"/>
              </a:spcAft>
              <a:buClr>
                <a:schemeClr val="accent1"/>
              </a:buClr>
              <a:buSzPts val="1800"/>
              <a:buNone/>
              <a:defRPr sz="1800">
                <a:solidFill>
                  <a:schemeClr val="accent1"/>
                </a:solidFill>
              </a:defRPr>
            </a:lvl6pPr>
            <a:lvl7pPr lvl="6" algn="r" rtl="0">
              <a:spcBef>
                <a:spcPts val="0"/>
              </a:spcBef>
              <a:spcAft>
                <a:spcPts val="0"/>
              </a:spcAft>
              <a:buClr>
                <a:schemeClr val="accent1"/>
              </a:buClr>
              <a:buSzPts val="1800"/>
              <a:buNone/>
              <a:defRPr sz="1800">
                <a:solidFill>
                  <a:schemeClr val="accent1"/>
                </a:solidFill>
              </a:defRPr>
            </a:lvl7pPr>
            <a:lvl8pPr lvl="7" algn="r" rtl="0">
              <a:spcBef>
                <a:spcPts val="0"/>
              </a:spcBef>
              <a:spcAft>
                <a:spcPts val="0"/>
              </a:spcAft>
              <a:buClr>
                <a:schemeClr val="accent1"/>
              </a:buClr>
              <a:buSzPts val="1800"/>
              <a:buNone/>
              <a:defRPr sz="1800">
                <a:solidFill>
                  <a:schemeClr val="accent1"/>
                </a:solidFill>
              </a:defRPr>
            </a:lvl8pPr>
            <a:lvl9pPr lvl="8" algn="r" rtl="0">
              <a:spcBef>
                <a:spcPts val="0"/>
              </a:spcBef>
              <a:spcAft>
                <a:spcPts val="0"/>
              </a:spcAft>
              <a:buClr>
                <a:schemeClr val="accent1"/>
              </a:buClr>
              <a:buSzPts val="1800"/>
              <a:buNone/>
              <a:defRPr sz="1800">
                <a:solidFill>
                  <a:schemeClr val="accent1"/>
                </a:solidFill>
              </a:defRPr>
            </a:lvl9pPr>
          </a:lstStyle>
          <a:p>
            <a:endParaRPr/>
          </a:p>
        </p:txBody>
      </p:sp>
      <p:sp>
        <p:nvSpPr>
          <p:cNvPr id="57" name="Google Shape;57;p14"/>
          <p:cNvSpPr txBox="1">
            <a:spLocks noGrp="1"/>
          </p:cNvSpPr>
          <p:nvPr>
            <p:ph type="subTitle" idx="4"/>
          </p:nvPr>
        </p:nvSpPr>
        <p:spPr>
          <a:xfrm>
            <a:off x="1247533" y="4694417"/>
            <a:ext cx="2794800" cy="666400"/>
          </a:xfrm>
          <a:prstGeom prst="rect">
            <a:avLst/>
          </a:prstGeom>
        </p:spPr>
        <p:txBody>
          <a:bodyPr spcFirstLastPara="1">
            <a:noAutofit/>
          </a:bodyPr>
          <a:lstStyle>
            <a:lvl1pPr lvl="0" algn="r" rtl="0">
              <a:lnSpc>
                <a:spcPct val="100000"/>
              </a:lnSpc>
              <a:spcBef>
                <a:spcPts val="0"/>
              </a:spcBef>
              <a:spcAft>
                <a:spcPts val="0"/>
              </a:spcAft>
              <a:buSzPts val="1400"/>
              <a:buNone/>
              <a:defRPr sz="1400"/>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8" name="Google Shape;58;p14"/>
          <p:cNvSpPr txBox="1">
            <a:spLocks noGrp="1"/>
          </p:cNvSpPr>
          <p:nvPr>
            <p:ph type="title" idx="5"/>
          </p:nvPr>
        </p:nvSpPr>
        <p:spPr>
          <a:xfrm>
            <a:off x="4258300" y="4358733"/>
            <a:ext cx="1602400" cy="1002000"/>
          </a:xfrm>
          <a:prstGeom prst="rect">
            <a:avLst/>
          </a:prstGeom>
        </p:spPr>
        <p:txBody>
          <a:bodyPr spcFirstLastPara="1" anchor="ctr">
            <a:noAutofit/>
          </a:bodyPr>
          <a:lstStyle>
            <a:lvl1pPr lvl="0" rtl="0">
              <a:spcBef>
                <a:spcPts val="0"/>
              </a:spcBef>
              <a:spcAft>
                <a:spcPts val="0"/>
              </a:spcAft>
              <a:buSzPts val="4800"/>
              <a:buNone/>
              <a:defRPr sz="4800"/>
            </a:lvl1pPr>
            <a:lvl2pPr lvl="1" rtl="0">
              <a:spcBef>
                <a:spcPts val="0"/>
              </a:spcBef>
              <a:spcAft>
                <a:spcPts val="0"/>
              </a:spcAft>
              <a:buSzPts val="4800"/>
              <a:buNone/>
              <a:defRPr sz="4800"/>
            </a:lvl2pPr>
            <a:lvl3pPr lvl="2" rtl="0">
              <a:spcBef>
                <a:spcPts val="0"/>
              </a:spcBef>
              <a:spcAft>
                <a:spcPts val="0"/>
              </a:spcAft>
              <a:buSzPts val="4800"/>
              <a:buNone/>
              <a:defRPr sz="4800"/>
            </a:lvl3pPr>
            <a:lvl4pPr lvl="3" rtl="0">
              <a:spcBef>
                <a:spcPts val="0"/>
              </a:spcBef>
              <a:spcAft>
                <a:spcPts val="0"/>
              </a:spcAft>
              <a:buSzPts val="4800"/>
              <a:buNone/>
              <a:defRPr sz="4800"/>
            </a:lvl4pPr>
            <a:lvl5pPr lvl="4" rtl="0">
              <a:spcBef>
                <a:spcPts val="0"/>
              </a:spcBef>
              <a:spcAft>
                <a:spcPts val="0"/>
              </a:spcAft>
              <a:buSzPts val="4800"/>
              <a:buNone/>
              <a:defRPr sz="4800"/>
            </a:lvl5pPr>
            <a:lvl6pPr lvl="5" rtl="0">
              <a:spcBef>
                <a:spcPts val="0"/>
              </a:spcBef>
              <a:spcAft>
                <a:spcPts val="0"/>
              </a:spcAft>
              <a:buSzPts val="4800"/>
              <a:buNone/>
              <a:defRPr sz="4800"/>
            </a:lvl6pPr>
            <a:lvl7pPr lvl="6" rtl="0">
              <a:spcBef>
                <a:spcPts val="0"/>
              </a:spcBef>
              <a:spcAft>
                <a:spcPts val="0"/>
              </a:spcAft>
              <a:buSzPts val="4800"/>
              <a:buNone/>
              <a:defRPr sz="4800"/>
            </a:lvl7pPr>
            <a:lvl8pPr lvl="7" rtl="0">
              <a:spcBef>
                <a:spcPts val="0"/>
              </a:spcBef>
              <a:spcAft>
                <a:spcPts val="0"/>
              </a:spcAft>
              <a:buSzPts val="4800"/>
              <a:buNone/>
              <a:defRPr sz="4800"/>
            </a:lvl8pPr>
            <a:lvl9pPr lvl="8" rtl="0">
              <a:spcBef>
                <a:spcPts val="0"/>
              </a:spcBef>
              <a:spcAft>
                <a:spcPts val="0"/>
              </a:spcAft>
              <a:buSzPts val="4800"/>
              <a:buNone/>
              <a:defRPr sz="4800"/>
            </a:lvl9pPr>
          </a:lstStyle>
          <a:p>
            <a:r>
              <a:rPr lang="en-US"/>
              <a:t>Click to edit Master title style</a:t>
            </a:r>
            <a:endParaRPr/>
          </a:p>
        </p:txBody>
      </p:sp>
      <p:sp>
        <p:nvSpPr>
          <p:cNvPr id="59" name="Google Shape;59;p14"/>
          <p:cNvSpPr txBox="1">
            <a:spLocks noGrp="1"/>
          </p:cNvSpPr>
          <p:nvPr>
            <p:ph type="title" idx="6"/>
          </p:nvPr>
        </p:nvSpPr>
        <p:spPr>
          <a:xfrm>
            <a:off x="8149633" y="1497184"/>
            <a:ext cx="2794800" cy="538400"/>
          </a:xfrm>
          <a:prstGeom prst="rect">
            <a:avLst/>
          </a:prstGeom>
        </p:spPr>
        <p:txBody>
          <a:bodyPr spcFirstLastPara="1" anchor="b">
            <a:noAutofit/>
          </a:bodyPr>
          <a:lstStyle>
            <a:lvl1pPr lvl="0" rtl="0">
              <a:spcBef>
                <a:spcPts val="0"/>
              </a:spcBef>
              <a:spcAft>
                <a:spcPts val="0"/>
              </a:spcAft>
              <a:buClr>
                <a:schemeClr val="accent1"/>
              </a:buClr>
              <a:buSzPts val="1800"/>
              <a:buNone/>
              <a:defRPr sz="1800">
                <a:solidFill>
                  <a:schemeClr val="accent1"/>
                </a:solidFill>
              </a:defRPr>
            </a:lvl1pPr>
            <a:lvl2pPr lvl="1" rtl="0">
              <a:spcBef>
                <a:spcPts val="0"/>
              </a:spcBef>
              <a:spcAft>
                <a:spcPts val="0"/>
              </a:spcAft>
              <a:buClr>
                <a:schemeClr val="accent1"/>
              </a:buClr>
              <a:buSzPts val="1800"/>
              <a:buNone/>
              <a:defRPr sz="1800">
                <a:solidFill>
                  <a:schemeClr val="accent1"/>
                </a:solidFill>
              </a:defRPr>
            </a:lvl2pPr>
            <a:lvl3pPr lvl="2" rtl="0">
              <a:spcBef>
                <a:spcPts val="0"/>
              </a:spcBef>
              <a:spcAft>
                <a:spcPts val="0"/>
              </a:spcAft>
              <a:buClr>
                <a:schemeClr val="accent1"/>
              </a:buClr>
              <a:buSzPts val="1800"/>
              <a:buNone/>
              <a:defRPr sz="1800">
                <a:solidFill>
                  <a:schemeClr val="accent1"/>
                </a:solidFill>
              </a:defRPr>
            </a:lvl3pPr>
            <a:lvl4pPr lvl="3" rtl="0">
              <a:spcBef>
                <a:spcPts val="0"/>
              </a:spcBef>
              <a:spcAft>
                <a:spcPts val="0"/>
              </a:spcAft>
              <a:buClr>
                <a:schemeClr val="accent1"/>
              </a:buClr>
              <a:buSzPts val="1800"/>
              <a:buNone/>
              <a:defRPr sz="1800">
                <a:solidFill>
                  <a:schemeClr val="accent1"/>
                </a:solidFill>
              </a:defRPr>
            </a:lvl4pPr>
            <a:lvl5pPr lvl="4" rtl="0">
              <a:spcBef>
                <a:spcPts val="0"/>
              </a:spcBef>
              <a:spcAft>
                <a:spcPts val="0"/>
              </a:spcAft>
              <a:buClr>
                <a:schemeClr val="accent1"/>
              </a:buClr>
              <a:buSzPts val="1800"/>
              <a:buNone/>
              <a:defRPr sz="1800">
                <a:solidFill>
                  <a:schemeClr val="accent1"/>
                </a:solidFill>
              </a:defRPr>
            </a:lvl5pPr>
            <a:lvl6pPr lvl="5" rtl="0">
              <a:spcBef>
                <a:spcPts val="0"/>
              </a:spcBef>
              <a:spcAft>
                <a:spcPts val="0"/>
              </a:spcAft>
              <a:buClr>
                <a:schemeClr val="accent1"/>
              </a:buClr>
              <a:buSzPts val="1800"/>
              <a:buNone/>
              <a:defRPr sz="1800">
                <a:solidFill>
                  <a:schemeClr val="accent1"/>
                </a:solidFill>
              </a:defRPr>
            </a:lvl6pPr>
            <a:lvl7pPr lvl="6" rtl="0">
              <a:spcBef>
                <a:spcPts val="0"/>
              </a:spcBef>
              <a:spcAft>
                <a:spcPts val="0"/>
              </a:spcAft>
              <a:buClr>
                <a:schemeClr val="accent1"/>
              </a:buClr>
              <a:buSzPts val="1800"/>
              <a:buNone/>
              <a:defRPr sz="1800">
                <a:solidFill>
                  <a:schemeClr val="accent1"/>
                </a:solidFill>
              </a:defRPr>
            </a:lvl7pPr>
            <a:lvl8pPr lvl="7" rtl="0">
              <a:spcBef>
                <a:spcPts val="0"/>
              </a:spcBef>
              <a:spcAft>
                <a:spcPts val="0"/>
              </a:spcAft>
              <a:buClr>
                <a:schemeClr val="accent1"/>
              </a:buClr>
              <a:buSzPts val="1800"/>
              <a:buNone/>
              <a:defRPr sz="1800">
                <a:solidFill>
                  <a:schemeClr val="accent1"/>
                </a:solidFill>
              </a:defRPr>
            </a:lvl8pPr>
            <a:lvl9pPr lvl="8" rtl="0">
              <a:spcBef>
                <a:spcPts val="0"/>
              </a:spcBef>
              <a:spcAft>
                <a:spcPts val="0"/>
              </a:spcAft>
              <a:buClr>
                <a:schemeClr val="accent1"/>
              </a:buClr>
              <a:buSzPts val="1800"/>
              <a:buNone/>
              <a:defRPr sz="1800">
                <a:solidFill>
                  <a:schemeClr val="accent1"/>
                </a:solidFill>
              </a:defRPr>
            </a:lvl9pPr>
          </a:lstStyle>
          <a:p>
            <a:endParaRPr/>
          </a:p>
        </p:txBody>
      </p:sp>
      <p:sp>
        <p:nvSpPr>
          <p:cNvPr id="60" name="Google Shape;60;p14"/>
          <p:cNvSpPr txBox="1">
            <a:spLocks noGrp="1"/>
          </p:cNvSpPr>
          <p:nvPr>
            <p:ph type="subTitle" idx="7"/>
          </p:nvPr>
        </p:nvSpPr>
        <p:spPr>
          <a:xfrm>
            <a:off x="8149633" y="1981417"/>
            <a:ext cx="2794800" cy="666400"/>
          </a:xfrm>
          <a:prstGeom prst="rect">
            <a:avLst/>
          </a:prstGeom>
        </p:spPr>
        <p:txBody>
          <a:bodyPr spcFirstLastPara="1">
            <a:noAutofit/>
          </a:bodyPr>
          <a:lstStyle>
            <a:lvl1pPr lvl="0" rtl="0">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1" name="Google Shape;61;p14"/>
          <p:cNvSpPr txBox="1">
            <a:spLocks noGrp="1"/>
          </p:cNvSpPr>
          <p:nvPr>
            <p:ph type="title" idx="8"/>
          </p:nvPr>
        </p:nvSpPr>
        <p:spPr>
          <a:xfrm>
            <a:off x="6255225" y="1645733"/>
            <a:ext cx="1602400" cy="1002000"/>
          </a:xfrm>
          <a:prstGeom prst="rect">
            <a:avLst/>
          </a:prstGeom>
        </p:spPr>
        <p:txBody>
          <a:bodyPr spcFirstLastPara="1" anchor="ctr">
            <a:noAutofit/>
          </a:bodyPr>
          <a:lstStyle>
            <a:lvl1pPr lvl="0" algn="r" rtl="0">
              <a:spcBef>
                <a:spcPts val="0"/>
              </a:spcBef>
              <a:spcAft>
                <a:spcPts val="0"/>
              </a:spcAft>
              <a:buSzPts val="4800"/>
              <a:buNone/>
              <a:defRPr sz="4800"/>
            </a:lvl1pPr>
            <a:lvl2pPr lvl="1" algn="r" rtl="0">
              <a:spcBef>
                <a:spcPts val="0"/>
              </a:spcBef>
              <a:spcAft>
                <a:spcPts val="0"/>
              </a:spcAft>
              <a:buSzPts val="4800"/>
              <a:buNone/>
              <a:defRPr sz="4800"/>
            </a:lvl2pPr>
            <a:lvl3pPr lvl="2" algn="r" rtl="0">
              <a:spcBef>
                <a:spcPts val="0"/>
              </a:spcBef>
              <a:spcAft>
                <a:spcPts val="0"/>
              </a:spcAft>
              <a:buSzPts val="4800"/>
              <a:buNone/>
              <a:defRPr sz="4800"/>
            </a:lvl3pPr>
            <a:lvl4pPr lvl="3" algn="r" rtl="0">
              <a:spcBef>
                <a:spcPts val="0"/>
              </a:spcBef>
              <a:spcAft>
                <a:spcPts val="0"/>
              </a:spcAft>
              <a:buSzPts val="4800"/>
              <a:buNone/>
              <a:defRPr sz="4800"/>
            </a:lvl4pPr>
            <a:lvl5pPr lvl="4" algn="r" rtl="0">
              <a:spcBef>
                <a:spcPts val="0"/>
              </a:spcBef>
              <a:spcAft>
                <a:spcPts val="0"/>
              </a:spcAft>
              <a:buSzPts val="4800"/>
              <a:buNone/>
              <a:defRPr sz="4800"/>
            </a:lvl5pPr>
            <a:lvl6pPr lvl="5" algn="r" rtl="0">
              <a:spcBef>
                <a:spcPts val="0"/>
              </a:spcBef>
              <a:spcAft>
                <a:spcPts val="0"/>
              </a:spcAft>
              <a:buSzPts val="4800"/>
              <a:buNone/>
              <a:defRPr sz="4800"/>
            </a:lvl6pPr>
            <a:lvl7pPr lvl="6" algn="r" rtl="0">
              <a:spcBef>
                <a:spcPts val="0"/>
              </a:spcBef>
              <a:spcAft>
                <a:spcPts val="0"/>
              </a:spcAft>
              <a:buSzPts val="4800"/>
              <a:buNone/>
              <a:defRPr sz="4800"/>
            </a:lvl7pPr>
            <a:lvl8pPr lvl="7" algn="r" rtl="0">
              <a:spcBef>
                <a:spcPts val="0"/>
              </a:spcBef>
              <a:spcAft>
                <a:spcPts val="0"/>
              </a:spcAft>
              <a:buSzPts val="4800"/>
              <a:buNone/>
              <a:defRPr sz="4800"/>
            </a:lvl8pPr>
            <a:lvl9pPr lvl="8" algn="r" rtl="0">
              <a:spcBef>
                <a:spcPts val="0"/>
              </a:spcBef>
              <a:spcAft>
                <a:spcPts val="0"/>
              </a:spcAft>
              <a:buSzPts val="4800"/>
              <a:buNone/>
              <a:defRPr sz="4800"/>
            </a:lvl9pPr>
          </a:lstStyle>
          <a:p>
            <a:r>
              <a:rPr lang="en-US"/>
              <a:t>Click to edit Master title style</a:t>
            </a:r>
            <a:endParaRPr/>
          </a:p>
        </p:txBody>
      </p:sp>
      <p:sp>
        <p:nvSpPr>
          <p:cNvPr id="62" name="Google Shape;62;p14"/>
          <p:cNvSpPr txBox="1">
            <a:spLocks noGrp="1"/>
          </p:cNvSpPr>
          <p:nvPr>
            <p:ph type="title" idx="9"/>
          </p:nvPr>
        </p:nvSpPr>
        <p:spPr>
          <a:xfrm>
            <a:off x="8149633" y="4210017"/>
            <a:ext cx="2794800" cy="538400"/>
          </a:xfrm>
          <a:prstGeom prst="rect">
            <a:avLst/>
          </a:prstGeom>
        </p:spPr>
        <p:txBody>
          <a:bodyPr spcFirstLastPara="1" anchor="b">
            <a:noAutofit/>
          </a:bodyPr>
          <a:lstStyle>
            <a:lvl1pPr lvl="0" rtl="0">
              <a:spcBef>
                <a:spcPts val="0"/>
              </a:spcBef>
              <a:spcAft>
                <a:spcPts val="0"/>
              </a:spcAft>
              <a:buClr>
                <a:schemeClr val="accent1"/>
              </a:buClr>
              <a:buSzPts val="1800"/>
              <a:buNone/>
              <a:defRPr sz="1800">
                <a:solidFill>
                  <a:schemeClr val="accent1"/>
                </a:solidFill>
              </a:defRPr>
            </a:lvl1pPr>
            <a:lvl2pPr lvl="1" rtl="0">
              <a:spcBef>
                <a:spcPts val="0"/>
              </a:spcBef>
              <a:spcAft>
                <a:spcPts val="0"/>
              </a:spcAft>
              <a:buClr>
                <a:schemeClr val="accent1"/>
              </a:buClr>
              <a:buSzPts val="1800"/>
              <a:buNone/>
              <a:defRPr sz="1800">
                <a:solidFill>
                  <a:schemeClr val="accent1"/>
                </a:solidFill>
              </a:defRPr>
            </a:lvl2pPr>
            <a:lvl3pPr lvl="2" rtl="0">
              <a:spcBef>
                <a:spcPts val="0"/>
              </a:spcBef>
              <a:spcAft>
                <a:spcPts val="0"/>
              </a:spcAft>
              <a:buClr>
                <a:schemeClr val="accent1"/>
              </a:buClr>
              <a:buSzPts val="1800"/>
              <a:buNone/>
              <a:defRPr sz="1800">
                <a:solidFill>
                  <a:schemeClr val="accent1"/>
                </a:solidFill>
              </a:defRPr>
            </a:lvl3pPr>
            <a:lvl4pPr lvl="3" rtl="0">
              <a:spcBef>
                <a:spcPts val="0"/>
              </a:spcBef>
              <a:spcAft>
                <a:spcPts val="0"/>
              </a:spcAft>
              <a:buClr>
                <a:schemeClr val="accent1"/>
              </a:buClr>
              <a:buSzPts val="1800"/>
              <a:buNone/>
              <a:defRPr sz="1800">
                <a:solidFill>
                  <a:schemeClr val="accent1"/>
                </a:solidFill>
              </a:defRPr>
            </a:lvl4pPr>
            <a:lvl5pPr lvl="4" rtl="0">
              <a:spcBef>
                <a:spcPts val="0"/>
              </a:spcBef>
              <a:spcAft>
                <a:spcPts val="0"/>
              </a:spcAft>
              <a:buClr>
                <a:schemeClr val="accent1"/>
              </a:buClr>
              <a:buSzPts val="1800"/>
              <a:buNone/>
              <a:defRPr sz="1800">
                <a:solidFill>
                  <a:schemeClr val="accent1"/>
                </a:solidFill>
              </a:defRPr>
            </a:lvl5pPr>
            <a:lvl6pPr lvl="5" rtl="0">
              <a:spcBef>
                <a:spcPts val="0"/>
              </a:spcBef>
              <a:spcAft>
                <a:spcPts val="0"/>
              </a:spcAft>
              <a:buClr>
                <a:schemeClr val="accent1"/>
              </a:buClr>
              <a:buSzPts val="1800"/>
              <a:buNone/>
              <a:defRPr sz="1800">
                <a:solidFill>
                  <a:schemeClr val="accent1"/>
                </a:solidFill>
              </a:defRPr>
            </a:lvl6pPr>
            <a:lvl7pPr lvl="6" rtl="0">
              <a:spcBef>
                <a:spcPts val="0"/>
              </a:spcBef>
              <a:spcAft>
                <a:spcPts val="0"/>
              </a:spcAft>
              <a:buClr>
                <a:schemeClr val="accent1"/>
              </a:buClr>
              <a:buSzPts val="1800"/>
              <a:buNone/>
              <a:defRPr sz="1800">
                <a:solidFill>
                  <a:schemeClr val="accent1"/>
                </a:solidFill>
              </a:defRPr>
            </a:lvl7pPr>
            <a:lvl8pPr lvl="7" rtl="0">
              <a:spcBef>
                <a:spcPts val="0"/>
              </a:spcBef>
              <a:spcAft>
                <a:spcPts val="0"/>
              </a:spcAft>
              <a:buClr>
                <a:schemeClr val="accent1"/>
              </a:buClr>
              <a:buSzPts val="1800"/>
              <a:buNone/>
              <a:defRPr sz="1800">
                <a:solidFill>
                  <a:schemeClr val="accent1"/>
                </a:solidFill>
              </a:defRPr>
            </a:lvl8pPr>
            <a:lvl9pPr lvl="8" rtl="0">
              <a:spcBef>
                <a:spcPts val="0"/>
              </a:spcBef>
              <a:spcAft>
                <a:spcPts val="0"/>
              </a:spcAft>
              <a:buClr>
                <a:schemeClr val="accent1"/>
              </a:buClr>
              <a:buSzPts val="1800"/>
              <a:buNone/>
              <a:defRPr sz="1800">
                <a:solidFill>
                  <a:schemeClr val="accent1"/>
                </a:solidFill>
              </a:defRPr>
            </a:lvl9pPr>
          </a:lstStyle>
          <a:p>
            <a:endParaRPr/>
          </a:p>
        </p:txBody>
      </p:sp>
      <p:sp>
        <p:nvSpPr>
          <p:cNvPr id="63" name="Google Shape;63;p14"/>
          <p:cNvSpPr txBox="1">
            <a:spLocks noGrp="1"/>
          </p:cNvSpPr>
          <p:nvPr>
            <p:ph type="subTitle" idx="13"/>
          </p:nvPr>
        </p:nvSpPr>
        <p:spPr>
          <a:xfrm>
            <a:off x="8149633" y="4694417"/>
            <a:ext cx="2794800" cy="666400"/>
          </a:xfrm>
          <a:prstGeom prst="rect">
            <a:avLst/>
          </a:prstGeom>
        </p:spPr>
        <p:txBody>
          <a:bodyPr spcFirstLastPara="1">
            <a:noAutofit/>
          </a:bodyPr>
          <a:lstStyle>
            <a:lvl1pPr lvl="0" rtl="0">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4" name="Google Shape;64;p14"/>
          <p:cNvSpPr txBox="1">
            <a:spLocks noGrp="1"/>
          </p:cNvSpPr>
          <p:nvPr>
            <p:ph type="title" idx="14"/>
          </p:nvPr>
        </p:nvSpPr>
        <p:spPr>
          <a:xfrm>
            <a:off x="6255225" y="4358733"/>
            <a:ext cx="1602400" cy="1002000"/>
          </a:xfrm>
          <a:prstGeom prst="rect">
            <a:avLst/>
          </a:prstGeom>
        </p:spPr>
        <p:txBody>
          <a:bodyPr spcFirstLastPara="1" anchor="ctr">
            <a:noAutofit/>
          </a:bodyPr>
          <a:lstStyle>
            <a:lvl1pPr lvl="0" algn="r" rtl="0">
              <a:spcBef>
                <a:spcPts val="0"/>
              </a:spcBef>
              <a:spcAft>
                <a:spcPts val="0"/>
              </a:spcAft>
              <a:buSzPts val="4800"/>
              <a:buNone/>
              <a:defRPr sz="4800"/>
            </a:lvl1pPr>
            <a:lvl2pPr lvl="1" algn="r" rtl="0">
              <a:spcBef>
                <a:spcPts val="0"/>
              </a:spcBef>
              <a:spcAft>
                <a:spcPts val="0"/>
              </a:spcAft>
              <a:buSzPts val="4800"/>
              <a:buNone/>
              <a:defRPr sz="4800"/>
            </a:lvl2pPr>
            <a:lvl3pPr lvl="2" algn="r" rtl="0">
              <a:spcBef>
                <a:spcPts val="0"/>
              </a:spcBef>
              <a:spcAft>
                <a:spcPts val="0"/>
              </a:spcAft>
              <a:buSzPts val="4800"/>
              <a:buNone/>
              <a:defRPr sz="4800"/>
            </a:lvl3pPr>
            <a:lvl4pPr lvl="3" algn="r" rtl="0">
              <a:spcBef>
                <a:spcPts val="0"/>
              </a:spcBef>
              <a:spcAft>
                <a:spcPts val="0"/>
              </a:spcAft>
              <a:buSzPts val="4800"/>
              <a:buNone/>
              <a:defRPr sz="4800"/>
            </a:lvl4pPr>
            <a:lvl5pPr lvl="4" algn="r" rtl="0">
              <a:spcBef>
                <a:spcPts val="0"/>
              </a:spcBef>
              <a:spcAft>
                <a:spcPts val="0"/>
              </a:spcAft>
              <a:buSzPts val="4800"/>
              <a:buNone/>
              <a:defRPr sz="4800"/>
            </a:lvl5pPr>
            <a:lvl6pPr lvl="5" algn="r" rtl="0">
              <a:spcBef>
                <a:spcPts val="0"/>
              </a:spcBef>
              <a:spcAft>
                <a:spcPts val="0"/>
              </a:spcAft>
              <a:buSzPts val="4800"/>
              <a:buNone/>
              <a:defRPr sz="4800"/>
            </a:lvl6pPr>
            <a:lvl7pPr lvl="6" algn="r" rtl="0">
              <a:spcBef>
                <a:spcPts val="0"/>
              </a:spcBef>
              <a:spcAft>
                <a:spcPts val="0"/>
              </a:spcAft>
              <a:buSzPts val="4800"/>
              <a:buNone/>
              <a:defRPr sz="4800"/>
            </a:lvl7pPr>
            <a:lvl8pPr lvl="7" algn="r" rtl="0">
              <a:spcBef>
                <a:spcPts val="0"/>
              </a:spcBef>
              <a:spcAft>
                <a:spcPts val="0"/>
              </a:spcAft>
              <a:buSzPts val="4800"/>
              <a:buNone/>
              <a:defRPr sz="4800"/>
            </a:lvl8pPr>
            <a:lvl9pPr lvl="8" algn="r" rtl="0">
              <a:spcBef>
                <a:spcPts val="0"/>
              </a:spcBef>
              <a:spcAft>
                <a:spcPts val="0"/>
              </a:spcAft>
              <a:buSzPts val="4800"/>
              <a:buNone/>
              <a:defRPr sz="4800"/>
            </a:lvl9pPr>
          </a:lstStyle>
          <a:p>
            <a:r>
              <a:rPr lang="en-US"/>
              <a:t>Click to edit Master title style</a:t>
            </a:r>
            <a:endParaRPr/>
          </a:p>
        </p:txBody>
      </p:sp>
    </p:spTree>
    <p:extLst>
      <p:ext uri="{BB962C8B-B14F-4D97-AF65-F5344CB8AC3E}">
        <p14:creationId xmlns:p14="http://schemas.microsoft.com/office/powerpoint/2010/main" val="3099666690"/>
      </p:ext>
    </p:extLst>
  </p:cSld>
  <p:clrMapOvr>
    <a:masterClrMapping/>
  </p:clrMapOvr>
</p:sldLayout>
</file>

<file path=ppt/slideLayouts/slideLayout649.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65"/>
        <p:cNvGrpSpPr/>
        <p:nvPr/>
      </p:nvGrpSpPr>
      <p:grpSpPr>
        <a:xfrm>
          <a:off x="0" y="0"/>
          <a:ext cx="0" cy="0"/>
          <a:chOff x="0" y="0"/>
          <a:chExt cx="0" cy="0"/>
        </a:xfrm>
      </p:grpSpPr>
      <p:sp>
        <p:nvSpPr>
          <p:cNvPr id="66" name="Google Shape;66;p15"/>
          <p:cNvSpPr txBox="1">
            <a:spLocks noGrp="1"/>
          </p:cNvSpPr>
          <p:nvPr>
            <p:ph type="title"/>
          </p:nvPr>
        </p:nvSpPr>
        <p:spPr>
          <a:xfrm>
            <a:off x="2203100" y="4025267"/>
            <a:ext cx="4344000" cy="1007600"/>
          </a:xfrm>
          <a:prstGeom prst="rect">
            <a:avLst/>
          </a:prstGeom>
        </p:spPr>
        <p:txBody>
          <a:bodyPr spcFirstLastPara="1" anchor="b">
            <a:noAutofit/>
          </a:bodyPr>
          <a:lstStyle>
            <a:lvl1pPr lvl="0" rtl="0">
              <a:spcBef>
                <a:spcPts val="0"/>
              </a:spcBef>
              <a:spcAft>
                <a:spcPts val="0"/>
              </a:spcAft>
              <a:buSzPts val="1800"/>
              <a:buFont typeface="Abel"/>
              <a:buNone/>
              <a:defRPr sz="1800">
                <a:latin typeface="Abel"/>
                <a:ea typeface="Abel"/>
                <a:cs typeface="Abel"/>
                <a:sym typeface="Abe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endParaRPr/>
          </a:p>
        </p:txBody>
      </p:sp>
      <p:sp>
        <p:nvSpPr>
          <p:cNvPr id="67" name="Google Shape;67;p15"/>
          <p:cNvSpPr txBox="1">
            <a:spLocks noGrp="1"/>
          </p:cNvSpPr>
          <p:nvPr>
            <p:ph type="subTitle" idx="1"/>
          </p:nvPr>
        </p:nvSpPr>
        <p:spPr>
          <a:xfrm>
            <a:off x="2203100" y="1848867"/>
            <a:ext cx="5393600" cy="2481200"/>
          </a:xfrm>
          <a:prstGeom prst="rect">
            <a:avLst/>
          </a:prstGeom>
        </p:spPr>
        <p:txBody>
          <a:bodyPr spcFirstLastPara="1" anchor="b">
            <a:noAutofit/>
          </a:bodyPr>
          <a:lstStyle>
            <a:lvl1pPr lvl="0" rtl="0">
              <a:lnSpc>
                <a:spcPct val="100000"/>
              </a:lnSpc>
              <a:spcBef>
                <a:spcPts val="0"/>
              </a:spcBef>
              <a:spcAft>
                <a:spcPts val="0"/>
              </a:spcAft>
              <a:buSzPts val="2400"/>
              <a:buFont typeface="Righteous"/>
              <a:buNone/>
              <a:defRPr sz="2400">
                <a:latin typeface="Righteous"/>
                <a:ea typeface="Righteous"/>
                <a:cs typeface="Righteous"/>
                <a:sym typeface="Righteous"/>
              </a:defRPr>
            </a:lvl1pPr>
            <a:lvl2pPr lvl="1" rtl="0">
              <a:lnSpc>
                <a:spcPct val="100000"/>
              </a:lnSpc>
              <a:spcBef>
                <a:spcPts val="0"/>
              </a:spcBef>
              <a:spcAft>
                <a:spcPts val="0"/>
              </a:spcAft>
              <a:buSzPts val="2100"/>
              <a:buFont typeface="Righteous"/>
              <a:buNone/>
              <a:defRPr sz="2100">
                <a:latin typeface="Righteous"/>
                <a:ea typeface="Righteous"/>
                <a:cs typeface="Righteous"/>
                <a:sym typeface="Righteous"/>
              </a:defRPr>
            </a:lvl2pPr>
            <a:lvl3pPr lvl="2" rtl="0">
              <a:lnSpc>
                <a:spcPct val="100000"/>
              </a:lnSpc>
              <a:spcBef>
                <a:spcPts val="0"/>
              </a:spcBef>
              <a:spcAft>
                <a:spcPts val="0"/>
              </a:spcAft>
              <a:buSzPts val="2100"/>
              <a:buFont typeface="Righteous"/>
              <a:buNone/>
              <a:defRPr sz="2100">
                <a:latin typeface="Righteous"/>
                <a:ea typeface="Righteous"/>
                <a:cs typeface="Righteous"/>
                <a:sym typeface="Righteous"/>
              </a:defRPr>
            </a:lvl3pPr>
            <a:lvl4pPr lvl="3" rtl="0">
              <a:lnSpc>
                <a:spcPct val="100000"/>
              </a:lnSpc>
              <a:spcBef>
                <a:spcPts val="0"/>
              </a:spcBef>
              <a:spcAft>
                <a:spcPts val="0"/>
              </a:spcAft>
              <a:buSzPts val="2100"/>
              <a:buFont typeface="Righteous"/>
              <a:buNone/>
              <a:defRPr sz="2100">
                <a:latin typeface="Righteous"/>
                <a:ea typeface="Righteous"/>
                <a:cs typeface="Righteous"/>
                <a:sym typeface="Righteous"/>
              </a:defRPr>
            </a:lvl4pPr>
            <a:lvl5pPr lvl="4" rtl="0">
              <a:lnSpc>
                <a:spcPct val="100000"/>
              </a:lnSpc>
              <a:spcBef>
                <a:spcPts val="0"/>
              </a:spcBef>
              <a:spcAft>
                <a:spcPts val="0"/>
              </a:spcAft>
              <a:buSzPts val="2100"/>
              <a:buFont typeface="Righteous"/>
              <a:buNone/>
              <a:defRPr sz="2100">
                <a:latin typeface="Righteous"/>
                <a:ea typeface="Righteous"/>
                <a:cs typeface="Righteous"/>
                <a:sym typeface="Righteous"/>
              </a:defRPr>
            </a:lvl5pPr>
            <a:lvl6pPr lvl="5" rtl="0">
              <a:lnSpc>
                <a:spcPct val="100000"/>
              </a:lnSpc>
              <a:spcBef>
                <a:spcPts val="0"/>
              </a:spcBef>
              <a:spcAft>
                <a:spcPts val="0"/>
              </a:spcAft>
              <a:buSzPts val="2100"/>
              <a:buFont typeface="Righteous"/>
              <a:buNone/>
              <a:defRPr sz="2100">
                <a:latin typeface="Righteous"/>
                <a:ea typeface="Righteous"/>
                <a:cs typeface="Righteous"/>
                <a:sym typeface="Righteous"/>
              </a:defRPr>
            </a:lvl6pPr>
            <a:lvl7pPr lvl="6" rtl="0">
              <a:lnSpc>
                <a:spcPct val="100000"/>
              </a:lnSpc>
              <a:spcBef>
                <a:spcPts val="0"/>
              </a:spcBef>
              <a:spcAft>
                <a:spcPts val="0"/>
              </a:spcAft>
              <a:buSzPts val="2100"/>
              <a:buFont typeface="Righteous"/>
              <a:buNone/>
              <a:defRPr sz="2100">
                <a:latin typeface="Righteous"/>
                <a:ea typeface="Righteous"/>
                <a:cs typeface="Righteous"/>
                <a:sym typeface="Righteous"/>
              </a:defRPr>
            </a:lvl7pPr>
            <a:lvl8pPr lvl="7" rtl="0">
              <a:lnSpc>
                <a:spcPct val="100000"/>
              </a:lnSpc>
              <a:spcBef>
                <a:spcPts val="0"/>
              </a:spcBef>
              <a:spcAft>
                <a:spcPts val="0"/>
              </a:spcAft>
              <a:buSzPts val="2100"/>
              <a:buFont typeface="Righteous"/>
              <a:buNone/>
              <a:defRPr sz="2100">
                <a:latin typeface="Righteous"/>
                <a:ea typeface="Righteous"/>
                <a:cs typeface="Righteous"/>
                <a:sym typeface="Righteous"/>
              </a:defRPr>
            </a:lvl8pPr>
            <a:lvl9pPr lvl="8" rtl="0">
              <a:lnSpc>
                <a:spcPct val="100000"/>
              </a:lnSpc>
              <a:spcBef>
                <a:spcPts val="0"/>
              </a:spcBef>
              <a:spcAft>
                <a:spcPts val="0"/>
              </a:spcAft>
              <a:buSzPts val="2100"/>
              <a:buFont typeface="Righteous"/>
              <a:buNone/>
              <a:defRPr sz="2100">
                <a:latin typeface="Righteous"/>
                <a:ea typeface="Righteous"/>
                <a:cs typeface="Righteous"/>
                <a:sym typeface="Righteous"/>
              </a:defRPr>
            </a:lvl9pPr>
          </a:lstStyle>
          <a:p>
            <a:endParaRPr/>
          </a:p>
        </p:txBody>
      </p:sp>
    </p:spTree>
    <p:extLst>
      <p:ext uri="{BB962C8B-B14F-4D97-AF65-F5344CB8AC3E}">
        <p14:creationId xmlns:p14="http://schemas.microsoft.com/office/powerpoint/2010/main" val="1342544252"/>
      </p:ext>
    </p:extLst>
  </p:cSld>
  <p:clrMapOvr>
    <a:masterClrMapping/>
  </p:clrMapOvr>
</p:sldLayout>
</file>

<file path=ppt/slideLayouts/slideLayout650.xml><?xml version="1.0" encoding="utf-8"?>
<p:sldLayout xmlns:a="http://schemas.openxmlformats.org/drawingml/2006/main" xmlns:r="http://schemas.openxmlformats.org/officeDocument/2006/relationships" xmlns:p="http://schemas.openxmlformats.org/presentationml/2006/main" matchingName="Title + Three Columns">
  <p:cSld name="Title + Three Columns">
    <p:spTree>
      <p:nvGrpSpPr>
        <p:cNvPr id="1" name="Shape 68"/>
        <p:cNvGrpSpPr/>
        <p:nvPr/>
      </p:nvGrpSpPr>
      <p:grpSpPr>
        <a:xfrm>
          <a:off x="0" y="0"/>
          <a:ext cx="0" cy="0"/>
          <a:chOff x="0" y="0"/>
          <a:chExt cx="0" cy="0"/>
        </a:xfrm>
      </p:grpSpPr>
      <p:cxnSp>
        <p:nvCxnSpPr>
          <p:cNvPr id="9" name="Google Shape;72;p16">
            <a:extLst>
              <a:ext uri="{FF2B5EF4-FFF2-40B4-BE49-F238E27FC236}">
                <a16:creationId xmlns:a16="http://schemas.microsoft.com/office/drawing/2014/main" xmlns="" id="{1759F918-0CC6-417E-975B-6872D353F6A4}"/>
              </a:ext>
            </a:extLst>
          </p:cNvPr>
          <p:cNvCxnSpPr>
            <a:cxnSpLocks noChangeShapeType="1"/>
          </p:cNvCxnSpPr>
          <p:nvPr/>
        </p:nvCxnSpPr>
        <p:spPr bwMode="auto">
          <a:xfrm>
            <a:off x="-162983" y="1641475"/>
            <a:ext cx="5613401" cy="0"/>
          </a:xfrm>
          <a:prstGeom prst="straightConnector1">
            <a:avLst/>
          </a:prstGeom>
          <a:noFill/>
          <a:ln w="9525">
            <a:solidFill>
              <a:schemeClr val="accent2"/>
            </a:solidFill>
            <a:round/>
            <a:headEnd/>
            <a:tailEnd/>
          </a:ln>
          <a:extLst>
            <a:ext uri="{909E8E84-426E-40DD-AFC4-6F175D3DCCD1}">
              <a14:hiddenFill xmlns:a14="http://schemas.microsoft.com/office/drawing/2010/main">
                <a:noFill/>
              </a14:hiddenFill>
            </a:ext>
          </a:extLst>
        </p:spPr>
      </p:cxnSp>
      <p:sp>
        <p:nvSpPr>
          <p:cNvPr id="69" name="Google Shape;69;p16"/>
          <p:cNvSpPr txBox="1">
            <a:spLocks noGrp="1"/>
          </p:cNvSpPr>
          <p:nvPr>
            <p:ph type="title"/>
          </p:nvPr>
        </p:nvSpPr>
        <p:spPr>
          <a:xfrm>
            <a:off x="1435600" y="3857372"/>
            <a:ext cx="2794800" cy="666400"/>
          </a:xfrm>
          <a:prstGeom prst="rect">
            <a:avLst/>
          </a:prstGeom>
        </p:spPr>
        <p:txBody>
          <a:bodyPr spcFirstLastPara="1" anchor="b">
            <a:noAutofit/>
          </a:bodyPr>
          <a:lstStyle>
            <a:lvl1pPr lvl="0" algn="ctr" rtl="0">
              <a:spcBef>
                <a:spcPts val="0"/>
              </a:spcBef>
              <a:spcAft>
                <a:spcPts val="0"/>
              </a:spcAft>
              <a:buClr>
                <a:schemeClr val="accent1"/>
              </a:buClr>
              <a:buSzPts val="1800"/>
              <a:buNone/>
              <a:defRPr sz="1800">
                <a:solidFill>
                  <a:schemeClr val="accent1"/>
                </a:solidFill>
              </a:defRPr>
            </a:lvl1pPr>
            <a:lvl2pPr lvl="1" algn="ctr" rtl="0">
              <a:spcBef>
                <a:spcPts val="0"/>
              </a:spcBef>
              <a:spcAft>
                <a:spcPts val="0"/>
              </a:spcAft>
              <a:buClr>
                <a:schemeClr val="accent1"/>
              </a:buClr>
              <a:buSzPts val="1800"/>
              <a:buNone/>
              <a:defRPr sz="1800">
                <a:solidFill>
                  <a:schemeClr val="accent1"/>
                </a:solidFill>
              </a:defRPr>
            </a:lvl2pPr>
            <a:lvl3pPr lvl="2" algn="ctr" rtl="0">
              <a:spcBef>
                <a:spcPts val="0"/>
              </a:spcBef>
              <a:spcAft>
                <a:spcPts val="0"/>
              </a:spcAft>
              <a:buClr>
                <a:schemeClr val="accent1"/>
              </a:buClr>
              <a:buSzPts val="1800"/>
              <a:buNone/>
              <a:defRPr sz="1800">
                <a:solidFill>
                  <a:schemeClr val="accent1"/>
                </a:solidFill>
              </a:defRPr>
            </a:lvl3pPr>
            <a:lvl4pPr lvl="3" algn="ctr" rtl="0">
              <a:spcBef>
                <a:spcPts val="0"/>
              </a:spcBef>
              <a:spcAft>
                <a:spcPts val="0"/>
              </a:spcAft>
              <a:buClr>
                <a:schemeClr val="accent1"/>
              </a:buClr>
              <a:buSzPts val="1800"/>
              <a:buNone/>
              <a:defRPr sz="1800">
                <a:solidFill>
                  <a:schemeClr val="accent1"/>
                </a:solidFill>
              </a:defRPr>
            </a:lvl4pPr>
            <a:lvl5pPr lvl="4" algn="ctr" rtl="0">
              <a:spcBef>
                <a:spcPts val="0"/>
              </a:spcBef>
              <a:spcAft>
                <a:spcPts val="0"/>
              </a:spcAft>
              <a:buClr>
                <a:schemeClr val="accent1"/>
              </a:buClr>
              <a:buSzPts val="1800"/>
              <a:buNone/>
              <a:defRPr sz="1800">
                <a:solidFill>
                  <a:schemeClr val="accent1"/>
                </a:solidFill>
              </a:defRPr>
            </a:lvl5pPr>
            <a:lvl6pPr lvl="5" algn="ctr" rtl="0">
              <a:spcBef>
                <a:spcPts val="0"/>
              </a:spcBef>
              <a:spcAft>
                <a:spcPts val="0"/>
              </a:spcAft>
              <a:buClr>
                <a:schemeClr val="accent1"/>
              </a:buClr>
              <a:buSzPts val="1800"/>
              <a:buNone/>
              <a:defRPr sz="1800">
                <a:solidFill>
                  <a:schemeClr val="accent1"/>
                </a:solidFill>
              </a:defRPr>
            </a:lvl6pPr>
            <a:lvl7pPr lvl="6" algn="ctr" rtl="0">
              <a:spcBef>
                <a:spcPts val="0"/>
              </a:spcBef>
              <a:spcAft>
                <a:spcPts val="0"/>
              </a:spcAft>
              <a:buClr>
                <a:schemeClr val="accent1"/>
              </a:buClr>
              <a:buSzPts val="1800"/>
              <a:buNone/>
              <a:defRPr sz="1800">
                <a:solidFill>
                  <a:schemeClr val="accent1"/>
                </a:solidFill>
              </a:defRPr>
            </a:lvl7pPr>
            <a:lvl8pPr lvl="7" algn="ctr" rtl="0">
              <a:spcBef>
                <a:spcPts val="0"/>
              </a:spcBef>
              <a:spcAft>
                <a:spcPts val="0"/>
              </a:spcAft>
              <a:buClr>
                <a:schemeClr val="accent1"/>
              </a:buClr>
              <a:buSzPts val="1800"/>
              <a:buNone/>
              <a:defRPr sz="1800">
                <a:solidFill>
                  <a:schemeClr val="accent1"/>
                </a:solidFill>
              </a:defRPr>
            </a:lvl8pPr>
            <a:lvl9pPr lvl="8" algn="ctr" rtl="0">
              <a:spcBef>
                <a:spcPts val="0"/>
              </a:spcBef>
              <a:spcAft>
                <a:spcPts val="0"/>
              </a:spcAft>
              <a:buClr>
                <a:schemeClr val="accent1"/>
              </a:buClr>
              <a:buSzPts val="1800"/>
              <a:buNone/>
              <a:defRPr sz="1800">
                <a:solidFill>
                  <a:schemeClr val="accent1"/>
                </a:solidFill>
              </a:defRPr>
            </a:lvl9pPr>
          </a:lstStyle>
          <a:p>
            <a:endParaRPr/>
          </a:p>
        </p:txBody>
      </p:sp>
      <p:sp>
        <p:nvSpPr>
          <p:cNvPr id="70" name="Google Shape;70;p16"/>
          <p:cNvSpPr txBox="1">
            <a:spLocks noGrp="1"/>
          </p:cNvSpPr>
          <p:nvPr>
            <p:ph type="subTitle" idx="1"/>
          </p:nvPr>
        </p:nvSpPr>
        <p:spPr>
          <a:xfrm>
            <a:off x="1435600" y="4571365"/>
            <a:ext cx="2794800" cy="1302000"/>
          </a:xfrm>
          <a:prstGeom prst="rect">
            <a:avLst/>
          </a:prstGeom>
        </p:spPr>
        <p:txBody>
          <a:bodyPr spcFirstLastPara="1">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71" name="Google Shape;71;p16"/>
          <p:cNvSpPr txBox="1">
            <a:spLocks noGrp="1"/>
          </p:cNvSpPr>
          <p:nvPr>
            <p:ph type="title" idx="2"/>
          </p:nvPr>
        </p:nvSpPr>
        <p:spPr>
          <a:xfrm>
            <a:off x="1025200" y="537600"/>
            <a:ext cx="5008400" cy="1007600"/>
          </a:xfrm>
          <a:prstGeom prst="rect">
            <a:avLst/>
          </a:prstGeom>
        </p:spPr>
        <p:txBody>
          <a:bodyPr spcFirstLastPara="1" anchor="b">
            <a:noAutofit/>
          </a:bodyPr>
          <a:lstStyle>
            <a:lvl1pPr lvl="0" rtl="0">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endParaRPr/>
          </a:p>
        </p:txBody>
      </p:sp>
      <p:sp>
        <p:nvSpPr>
          <p:cNvPr id="73" name="Google Shape;73;p16"/>
          <p:cNvSpPr txBox="1">
            <a:spLocks noGrp="1"/>
          </p:cNvSpPr>
          <p:nvPr>
            <p:ph type="title" idx="3"/>
          </p:nvPr>
        </p:nvSpPr>
        <p:spPr>
          <a:xfrm>
            <a:off x="4698600" y="3857372"/>
            <a:ext cx="2794800" cy="666400"/>
          </a:xfrm>
          <a:prstGeom prst="rect">
            <a:avLst/>
          </a:prstGeom>
        </p:spPr>
        <p:txBody>
          <a:bodyPr spcFirstLastPara="1" anchor="b">
            <a:noAutofit/>
          </a:bodyPr>
          <a:lstStyle>
            <a:lvl1pPr lvl="0" algn="ctr" rtl="0">
              <a:spcBef>
                <a:spcPts val="0"/>
              </a:spcBef>
              <a:spcAft>
                <a:spcPts val="0"/>
              </a:spcAft>
              <a:buClr>
                <a:schemeClr val="accent1"/>
              </a:buClr>
              <a:buSzPts val="1800"/>
              <a:buNone/>
              <a:defRPr sz="1800">
                <a:solidFill>
                  <a:schemeClr val="accent1"/>
                </a:solidFill>
              </a:defRPr>
            </a:lvl1pPr>
            <a:lvl2pPr lvl="1" algn="ctr" rtl="0">
              <a:spcBef>
                <a:spcPts val="0"/>
              </a:spcBef>
              <a:spcAft>
                <a:spcPts val="0"/>
              </a:spcAft>
              <a:buClr>
                <a:schemeClr val="accent1"/>
              </a:buClr>
              <a:buSzPts val="1800"/>
              <a:buNone/>
              <a:defRPr sz="1800">
                <a:solidFill>
                  <a:schemeClr val="accent1"/>
                </a:solidFill>
              </a:defRPr>
            </a:lvl2pPr>
            <a:lvl3pPr lvl="2" algn="ctr" rtl="0">
              <a:spcBef>
                <a:spcPts val="0"/>
              </a:spcBef>
              <a:spcAft>
                <a:spcPts val="0"/>
              </a:spcAft>
              <a:buClr>
                <a:schemeClr val="accent1"/>
              </a:buClr>
              <a:buSzPts val="1800"/>
              <a:buNone/>
              <a:defRPr sz="1800">
                <a:solidFill>
                  <a:schemeClr val="accent1"/>
                </a:solidFill>
              </a:defRPr>
            </a:lvl3pPr>
            <a:lvl4pPr lvl="3" algn="ctr" rtl="0">
              <a:spcBef>
                <a:spcPts val="0"/>
              </a:spcBef>
              <a:spcAft>
                <a:spcPts val="0"/>
              </a:spcAft>
              <a:buClr>
                <a:schemeClr val="accent1"/>
              </a:buClr>
              <a:buSzPts val="1800"/>
              <a:buNone/>
              <a:defRPr sz="1800">
                <a:solidFill>
                  <a:schemeClr val="accent1"/>
                </a:solidFill>
              </a:defRPr>
            </a:lvl4pPr>
            <a:lvl5pPr lvl="4" algn="ctr" rtl="0">
              <a:spcBef>
                <a:spcPts val="0"/>
              </a:spcBef>
              <a:spcAft>
                <a:spcPts val="0"/>
              </a:spcAft>
              <a:buClr>
                <a:schemeClr val="accent1"/>
              </a:buClr>
              <a:buSzPts val="1800"/>
              <a:buNone/>
              <a:defRPr sz="1800">
                <a:solidFill>
                  <a:schemeClr val="accent1"/>
                </a:solidFill>
              </a:defRPr>
            </a:lvl5pPr>
            <a:lvl6pPr lvl="5" algn="ctr" rtl="0">
              <a:spcBef>
                <a:spcPts val="0"/>
              </a:spcBef>
              <a:spcAft>
                <a:spcPts val="0"/>
              </a:spcAft>
              <a:buClr>
                <a:schemeClr val="accent1"/>
              </a:buClr>
              <a:buSzPts val="1800"/>
              <a:buNone/>
              <a:defRPr sz="1800">
                <a:solidFill>
                  <a:schemeClr val="accent1"/>
                </a:solidFill>
              </a:defRPr>
            </a:lvl6pPr>
            <a:lvl7pPr lvl="6" algn="ctr" rtl="0">
              <a:spcBef>
                <a:spcPts val="0"/>
              </a:spcBef>
              <a:spcAft>
                <a:spcPts val="0"/>
              </a:spcAft>
              <a:buClr>
                <a:schemeClr val="accent1"/>
              </a:buClr>
              <a:buSzPts val="1800"/>
              <a:buNone/>
              <a:defRPr sz="1800">
                <a:solidFill>
                  <a:schemeClr val="accent1"/>
                </a:solidFill>
              </a:defRPr>
            </a:lvl7pPr>
            <a:lvl8pPr lvl="7" algn="ctr" rtl="0">
              <a:spcBef>
                <a:spcPts val="0"/>
              </a:spcBef>
              <a:spcAft>
                <a:spcPts val="0"/>
              </a:spcAft>
              <a:buClr>
                <a:schemeClr val="accent1"/>
              </a:buClr>
              <a:buSzPts val="1800"/>
              <a:buNone/>
              <a:defRPr sz="1800">
                <a:solidFill>
                  <a:schemeClr val="accent1"/>
                </a:solidFill>
              </a:defRPr>
            </a:lvl8pPr>
            <a:lvl9pPr lvl="8" algn="ctr" rtl="0">
              <a:spcBef>
                <a:spcPts val="0"/>
              </a:spcBef>
              <a:spcAft>
                <a:spcPts val="0"/>
              </a:spcAft>
              <a:buClr>
                <a:schemeClr val="accent1"/>
              </a:buClr>
              <a:buSzPts val="1800"/>
              <a:buNone/>
              <a:defRPr sz="1800">
                <a:solidFill>
                  <a:schemeClr val="accent1"/>
                </a:solidFill>
              </a:defRPr>
            </a:lvl9pPr>
          </a:lstStyle>
          <a:p>
            <a:endParaRPr/>
          </a:p>
        </p:txBody>
      </p:sp>
      <p:sp>
        <p:nvSpPr>
          <p:cNvPr id="74" name="Google Shape;74;p16"/>
          <p:cNvSpPr txBox="1">
            <a:spLocks noGrp="1"/>
          </p:cNvSpPr>
          <p:nvPr>
            <p:ph type="subTitle" idx="4"/>
          </p:nvPr>
        </p:nvSpPr>
        <p:spPr>
          <a:xfrm>
            <a:off x="4698600" y="4571365"/>
            <a:ext cx="2794800" cy="1302000"/>
          </a:xfrm>
          <a:prstGeom prst="rect">
            <a:avLst/>
          </a:prstGeom>
        </p:spPr>
        <p:txBody>
          <a:bodyPr spcFirstLastPara="1">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75" name="Google Shape;75;p16"/>
          <p:cNvSpPr txBox="1">
            <a:spLocks noGrp="1"/>
          </p:cNvSpPr>
          <p:nvPr>
            <p:ph type="title" idx="5"/>
          </p:nvPr>
        </p:nvSpPr>
        <p:spPr>
          <a:xfrm>
            <a:off x="7961600" y="3857372"/>
            <a:ext cx="2794800" cy="666400"/>
          </a:xfrm>
          <a:prstGeom prst="rect">
            <a:avLst/>
          </a:prstGeom>
        </p:spPr>
        <p:txBody>
          <a:bodyPr spcFirstLastPara="1" anchor="b">
            <a:noAutofit/>
          </a:bodyPr>
          <a:lstStyle>
            <a:lvl1pPr lvl="0" algn="ctr" rtl="0">
              <a:spcBef>
                <a:spcPts val="0"/>
              </a:spcBef>
              <a:spcAft>
                <a:spcPts val="0"/>
              </a:spcAft>
              <a:buClr>
                <a:schemeClr val="accent1"/>
              </a:buClr>
              <a:buSzPts val="1800"/>
              <a:buNone/>
              <a:defRPr sz="1800">
                <a:solidFill>
                  <a:schemeClr val="accent1"/>
                </a:solidFill>
              </a:defRPr>
            </a:lvl1pPr>
            <a:lvl2pPr lvl="1" algn="ctr" rtl="0">
              <a:spcBef>
                <a:spcPts val="0"/>
              </a:spcBef>
              <a:spcAft>
                <a:spcPts val="0"/>
              </a:spcAft>
              <a:buClr>
                <a:schemeClr val="accent1"/>
              </a:buClr>
              <a:buSzPts val="1800"/>
              <a:buNone/>
              <a:defRPr sz="1800">
                <a:solidFill>
                  <a:schemeClr val="accent1"/>
                </a:solidFill>
              </a:defRPr>
            </a:lvl2pPr>
            <a:lvl3pPr lvl="2" algn="ctr" rtl="0">
              <a:spcBef>
                <a:spcPts val="0"/>
              </a:spcBef>
              <a:spcAft>
                <a:spcPts val="0"/>
              </a:spcAft>
              <a:buClr>
                <a:schemeClr val="accent1"/>
              </a:buClr>
              <a:buSzPts val="1800"/>
              <a:buNone/>
              <a:defRPr sz="1800">
                <a:solidFill>
                  <a:schemeClr val="accent1"/>
                </a:solidFill>
              </a:defRPr>
            </a:lvl3pPr>
            <a:lvl4pPr lvl="3" algn="ctr" rtl="0">
              <a:spcBef>
                <a:spcPts val="0"/>
              </a:spcBef>
              <a:spcAft>
                <a:spcPts val="0"/>
              </a:spcAft>
              <a:buClr>
                <a:schemeClr val="accent1"/>
              </a:buClr>
              <a:buSzPts val="1800"/>
              <a:buNone/>
              <a:defRPr sz="1800">
                <a:solidFill>
                  <a:schemeClr val="accent1"/>
                </a:solidFill>
              </a:defRPr>
            </a:lvl4pPr>
            <a:lvl5pPr lvl="4" algn="ctr" rtl="0">
              <a:spcBef>
                <a:spcPts val="0"/>
              </a:spcBef>
              <a:spcAft>
                <a:spcPts val="0"/>
              </a:spcAft>
              <a:buClr>
                <a:schemeClr val="accent1"/>
              </a:buClr>
              <a:buSzPts val="1800"/>
              <a:buNone/>
              <a:defRPr sz="1800">
                <a:solidFill>
                  <a:schemeClr val="accent1"/>
                </a:solidFill>
              </a:defRPr>
            </a:lvl5pPr>
            <a:lvl6pPr lvl="5" algn="ctr" rtl="0">
              <a:spcBef>
                <a:spcPts val="0"/>
              </a:spcBef>
              <a:spcAft>
                <a:spcPts val="0"/>
              </a:spcAft>
              <a:buClr>
                <a:schemeClr val="accent1"/>
              </a:buClr>
              <a:buSzPts val="1800"/>
              <a:buNone/>
              <a:defRPr sz="1800">
                <a:solidFill>
                  <a:schemeClr val="accent1"/>
                </a:solidFill>
              </a:defRPr>
            </a:lvl6pPr>
            <a:lvl7pPr lvl="6" algn="ctr" rtl="0">
              <a:spcBef>
                <a:spcPts val="0"/>
              </a:spcBef>
              <a:spcAft>
                <a:spcPts val="0"/>
              </a:spcAft>
              <a:buClr>
                <a:schemeClr val="accent1"/>
              </a:buClr>
              <a:buSzPts val="1800"/>
              <a:buNone/>
              <a:defRPr sz="1800">
                <a:solidFill>
                  <a:schemeClr val="accent1"/>
                </a:solidFill>
              </a:defRPr>
            </a:lvl7pPr>
            <a:lvl8pPr lvl="7" algn="ctr" rtl="0">
              <a:spcBef>
                <a:spcPts val="0"/>
              </a:spcBef>
              <a:spcAft>
                <a:spcPts val="0"/>
              </a:spcAft>
              <a:buClr>
                <a:schemeClr val="accent1"/>
              </a:buClr>
              <a:buSzPts val="1800"/>
              <a:buNone/>
              <a:defRPr sz="1800">
                <a:solidFill>
                  <a:schemeClr val="accent1"/>
                </a:solidFill>
              </a:defRPr>
            </a:lvl8pPr>
            <a:lvl9pPr lvl="8" algn="ctr" rtl="0">
              <a:spcBef>
                <a:spcPts val="0"/>
              </a:spcBef>
              <a:spcAft>
                <a:spcPts val="0"/>
              </a:spcAft>
              <a:buClr>
                <a:schemeClr val="accent1"/>
              </a:buClr>
              <a:buSzPts val="1800"/>
              <a:buNone/>
              <a:defRPr sz="1800">
                <a:solidFill>
                  <a:schemeClr val="accent1"/>
                </a:solidFill>
              </a:defRPr>
            </a:lvl9pPr>
          </a:lstStyle>
          <a:p>
            <a:endParaRPr/>
          </a:p>
        </p:txBody>
      </p:sp>
      <p:sp>
        <p:nvSpPr>
          <p:cNvPr id="76" name="Google Shape;76;p16"/>
          <p:cNvSpPr txBox="1">
            <a:spLocks noGrp="1"/>
          </p:cNvSpPr>
          <p:nvPr>
            <p:ph type="subTitle" idx="6"/>
          </p:nvPr>
        </p:nvSpPr>
        <p:spPr>
          <a:xfrm>
            <a:off x="7961600" y="4571365"/>
            <a:ext cx="2794800" cy="1302000"/>
          </a:xfrm>
          <a:prstGeom prst="rect">
            <a:avLst/>
          </a:prstGeom>
        </p:spPr>
        <p:txBody>
          <a:bodyPr spcFirstLastPara="1">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654836690"/>
      </p:ext>
    </p:extLst>
  </p:cSld>
  <p:clrMapOvr>
    <a:masterClrMapping/>
  </p:clrMapOvr>
</p:sldLayout>
</file>

<file path=ppt/slideLayouts/slideLayout651.xml><?xml version="1.0" encoding="utf-8"?>
<p:sldLayout xmlns:a="http://schemas.openxmlformats.org/drawingml/2006/main" xmlns:r="http://schemas.openxmlformats.org/officeDocument/2006/relationships" xmlns:p="http://schemas.openxmlformats.org/presentationml/2006/main" matchingName="Title + Two Columns ">
  <p:cSld name="Title + Two Columns ">
    <p:spTree>
      <p:nvGrpSpPr>
        <p:cNvPr id="1" name="Shape 77"/>
        <p:cNvGrpSpPr/>
        <p:nvPr/>
      </p:nvGrpSpPr>
      <p:grpSpPr>
        <a:xfrm>
          <a:off x="0" y="0"/>
          <a:ext cx="0" cy="0"/>
          <a:chOff x="0" y="0"/>
          <a:chExt cx="0" cy="0"/>
        </a:xfrm>
      </p:grpSpPr>
      <p:cxnSp>
        <p:nvCxnSpPr>
          <p:cNvPr id="7" name="Google Shape;81;p17">
            <a:extLst>
              <a:ext uri="{FF2B5EF4-FFF2-40B4-BE49-F238E27FC236}">
                <a16:creationId xmlns:a16="http://schemas.microsoft.com/office/drawing/2014/main" xmlns="" id="{3A5827EA-0C04-4CF0-9849-CEA27EF580C9}"/>
              </a:ext>
            </a:extLst>
          </p:cNvPr>
          <p:cNvCxnSpPr>
            <a:cxnSpLocks noChangeShapeType="1"/>
          </p:cNvCxnSpPr>
          <p:nvPr/>
        </p:nvCxnSpPr>
        <p:spPr bwMode="auto">
          <a:xfrm>
            <a:off x="-162983" y="1641475"/>
            <a:ext cx="5613401" cy="0"/>
          </a:xfrm>
          <a:prstGeom prst="straightConnector1">
            <a:avLst/>
          </a:prstGeom>
          <a:noFill/>
          <a:ln w="9525">
            <a:solidFill>
              <a:schemeClr val="accent2"/>
            </a:solidFill>
            <a:round/>
            <a:headEnd/>
            <a:tailEnd/>
          </a:ln>
          <a:extLst>
            <a:ext uri="{909E8E84-426E-40DD-AFC4-6F175D3DCCD1}">
              <a14:hiddenFill xmlns:a14="http://schemas.microsoft.com/office/drawing/2010/main">
                <a:noFill/>
              </a14:hiddenFill>
            </a:ext>
          </a:extLst>
        </p:spPr>
      </p:cxnSp>
      <p:sp>
        <p:nvSpPr>
          <p:cNvPr id="78" name="Google Shape;78;p17"/>
          <p:cNvSpPr txBox="1">
            <a:spLocks noGrp="1"/>
          </p:cNvSpPr>
          <p:nvPr>
            <p:ph type="title"/>
          </p:nvPr>
        </p:nvSpPr>
        <p:spPr>
          <a:xfrm>
            <a:off x="1435600" y="2507767"/>
            <a:ext cx="4495200" cy="666400"/>
          </a:xfrm>
          <a:prstGeom prst="rect">
            <a:avLst/>
          </a:prstGeom>
        </p:spPr>
        <p:txBody>
          <a:bodyPr spcFirstLastPara="1" anchor="b">
            <a:noAutofit/>
          </a:bodyPr>
          <a:lstStyle>
            <a:lvl1pPr lvl="0" rtl="0">
              <a:spcBef>
                <a:spcPts val="0"/>
              </a:spcBef>
              <a:spcAft>
                <a:spcPts val="0"/>
              </a:spcAft>
              <a:buClr>
                <a:schemeClr val="accent1"/>
              </a:buClr>
              <a:buSzPts val="1800"/>
              <a:buNone/>
              <a:defRPr sz="1800">
                <a:solidFill>
                  <a:schemeClr val="accent1"/>
                </a:solidFill>
              </a:defRPr>
            </a:lvl1pPr>
            <a:lvl2pPr lvl="1" rtl="0">
              <a:spcBef>
                <a:spcPts val="0"/>
              </a:spcBef>
              <a:spcAft>
                <a:spcPts val="0"/>
              </a:spcAft>
              <a:buClr>
                <a:schemeClr val="accent1"/>
              </a:buClr>
              <a:buSzPts val="1800"/>
              <a:buNone/>
              <a:defRPr sz="1800">
                <a:solidFill>
                  <a:schemeClr val="accent1"/>
                </a:solidFill>
              </a:defRPr>
            </a:lvl2pPr>
            <a:lvl3pPr lvl="2" rtl="0">
              <a:spcBef>
                <a:spcPts val="0"/>
              </a:spcBef>
              <a:spcAft>
                <a:spcPts val="0"/>
              </a:spcAft>
              <a:buClr>
                <a:schemeClr val="accent1"/>
              </a:buClr>
              <a:buSzPts val="1800"/>
              <a:buNone/>
              <a:defRPr sz="1800">
                <a:solidFill>
                  <a:schemeClr val="accent1"/>
                </a:solidFill>
              </a:defRPr>
            </a:lvl3pPr>
            <a:lvl4pPr lvl="3" rtl="0">
              <a:spcBef>
                <a:spcPts val="0"/>
              </a:spcBef>
              <a:spcAft>
                <a:spcPts val="0"/>
              </a:spcAft>
              <a:buClr>
                <a:schemeClr val="accent1"/>
              </a:buClr>
              <a:buSzPts val="1800"/>
              <a:buNone/>
              <a:defRPr sz="1800">
                <a:solidFill>
                  <a:schemeClr val="accent1"/>
                </a:solidFill>
              </a:defRPr>
            </a:lvl4pPr>
            <a:lvl5pPr lvl="4" rtl="0">
              <a:spcBef>
                <a:spcPts val="0"/>
              </a:spcBef>
              <a:spcAft>
                <a:spcPts val="0"/>
              </a:spcAft>
              <a:buClr>
                <a:schemeClr val="accent1"/>
              </a:buClr>
              <a:buSzPts val="1800"/>
              <a:buNone/>
              <a:defRPr sz="1800">
                <a:solidFill>
                  <a:schemeClr val="accent1"/>
                </a:solidFill>
              </a:defRPr>
            </a:lvl5pPr>
            <a:lvl6pPr lvl="5" rtl="0">
              <a:spcBef>
                <a:spcPts val="0"/>
              </a:spcBef>
              <a:spcAft>
                <a:spcPts val="0"/>
              </a:spcAft>
              <a:buClr>
                <a:schemeClr val="accent1"/>
              </a:buClr>
              <a:buSzPts val="1800"/>
              <a:buNone/>
              <a:defRPr sz="1800">
                <a:solidFill>
                  <a:schemeClr val="accent1"/>
                </a:solidFill>
              </a:defRPr>
            </a:lvl6pPr>
            <a:lvl7pPr lvl="6" rtl="0">
              <a:spcBef>
                <a:spcPts val="0"/>
              </a:spcBef>
              <a:spcAft>
                <a:spcPts val="0"/>
              </a:spcAft>
              <a:buClr>
                <a:schemeClr val="accent1"/>
              </a:buClr>
              <a:buSzPts val="1800"/>
              <a:buNone/>
              <a:defRPr sz="1800">
                <a:solidFill>
                  <a:schemeClr val="accent1"/>
                </a:solidFill>
              </a:defRPr>
            </a:lvl7pPr>
            <a:lvl8pPr lvl="7" rtl="0">
              <a:spcBef>
                <a:spcPts val="0"/>
              </a:spcBef>
              <a:spcAft>
                <a:spcPts val="0"/>
              </a:spcAft>
              <a:buClr>
                <a:schemeClr val="accent1"/>
              </a:buClr>
              <a:buSzPts val="1800"/>
              <a:buNone/>
              <a:defRPr sz="1800">
                <a:solidFill>
                  <a:schemeClr val="accent1"/>
                </a:solidFill>
              </a:defRPr>
            </a:lvl8pPr>
            <a:lvl9pPr lvl="8" rtl="0">
              <a:spcBef>
                <a:spcPts val="0"/>
              </a:spcBef>
              <a:spcAft>
                <a:spcPts val="0"/>
              </a:spcAft>
              <a:buClr>
                <a:schemeClr val="accent1"/>
              </a:buClr>
              <a:buSzPts val="1800"/>
              <a:buNone/>
              <a:defRPr sz="1800">
                <a:solidFill>
                  <a:schemeClr val="accent1"/>
                </a:solidFill>
              </a:defRPr>
            </a:lvl9pPr>
          </a:lstStyle>
          <a:p>
            <a:endParaRPr/>
          </a:p>
        </p:txBody>
      </p:sp>
      <p:sp>
        <p:nvSpPr>
          <p:cNvPr id="79" name="Google Shape;79;p17"/>
          <p:cNvSpPr txBox="1">
            <a:spLocks noGrp="1"/>
          </p:cNvSpPr>
          <p:nvPr>
            <p:ph type="subTitle" idx="1"/>
          </p:nvPr>
        </p:nvSpPr>
        <p:spPr>
          <a:xfrm>
            <a:off x="1435600" y="3221765"/>
            <a:ext cx="4495200" cy="894800"/>
          </a:xfrm>
          <a:prstGeom prst="rect">
            <a:avLst/>
          </a:prstGeom>
        </p:spPr>
        <p:txBody>
          <a:bodyPr spcFirstLastPara="1">
            <a:noAutofit/>
          </a:bodyPr>
          <a:lstStyle>
            <a:lvl1pPr lvl="0" rtl="0">
              <a:lnSpc>
                <a:spcPct val="100000"/>
              </a:lnSpc>
              <a:spcBef>
                <a:spcPts val="0"/>
              </a:spcBef>
              <a:spcAft>
                <a:spcPts val="0"/>
              </a:spcAft>
              <a:buSzPts val="1600"/>
              <a:buNone/>
              <a:defRPr sz="1600"/>
            </a:lvl1pPr>
            <a:lvl2pPr lvl="1" rtl="0">
              <a:lnSpc>
                <a:spcPct val="100000"/>
              </a:lnSpc>
              <a:spcBef>
                <a:spcPts val="0"/>
              </a:spcBef>
              <a:spcAft>
                <a:spcPts val="0"/>
              </a:spcAft>
              <a:buSzPts val="1600"/>
              <a:buNone/>
              <a:defRPr sz="1600"/>
            </a:lvl2pPr>
            <a:lvl3pPr lvl="2" rtl="0">
              <a:lnSpc>
                <a:spcPct val="100000"/>
              </a:lnSpc>
              <a:spcBef>
                <a:spcPts val="0"/>
              </a:spcBef>
              <a:spcAft>
                <a:spcPts val="0"/>
              </a:spcAft>
              <a:buSzPts val="1600"/>
              <a:buNone/>
              <a:defRPr sz="1600"/>
            </a:lvl3pPr>
            <a:lvl4pPr lvl="3" rtl="0">
              <a:lnSpc>
                <a:spcPct val="100000"/>
              </a:lnSpc>
              <a:spcBef>
                <a:spcPts val="0"/>
              </a:spcBef>
              <a:spcAft>
                <a:spcPts val="0"/>
              </a:spcAft>
              <a:buSzPts val="1600"/>
              <a:buNone/>
              <a:defRPr sz="1600"/>
            </a:lvl4pPr>
            <a:lvl5pPr lvl="4" rtl="0">
              <a:lnSpc>
                <a:spcPct val="100000"/>
              </a:lnSpc>
              <a:spcBef>
                <a:spcPts val="0"/>
              </a:spcBef>
              <a:spcAft>
                <a:spcPts val="0"/>
              </a:spcAft>
              <a:buSzPts val="1600"/>
              <a:buNone/>
              <a:defRPr sz="1600"/>
            </a:lvl5pPr>
            <a:lvl6pPr lvl="5" rtl="0">
              <a:lnSpc>
                <a:spcPct val="100000"/>
              </a:lnSpc>
              <a:spcBef>
                <a:spcPts val="0"/>
              </a:spcBef>
              <a:spcAft>
                <a:spcPts val="0"/>
              </a:spcAft>
              <a:buSzPts val="1600"/>
              <a:buNone/>
              <a:defRPr sz="1600"/>
            </a:lvl6pPr>
            <a:lvl7pPr lvl="6" rtl="0">
              <a:lnSpc>
                <a:spcPct val="100000"/>
              </a:lnSpc>
              <a:spcBef>
                <a:spcPts val="0"/>
              </a:spcBef>
              <a:spcAft>
                <a:spcPts val="0"/>
              </a:spcAft>
              <a:buSzPts val="1600"/>
              <a:buNone/>
              <a:defRPr sz="1600"/>
            </a:lvl7pPr>
            <a:lvl8pPr lvl="7" rtl="0">
              <a:lnSpc>
                <a:spcPct val="100000"/>
              </a:lnSpc>
              <a:spcBef>
                <a:spcPts val="0"/>
              </a:spcBef>
              <a:spcAft>
                <a:spcPts val="0"/>
              </a:spcAft>
              <a:buSzPts val="1600"/>
              <a:buNone/>
              <a:defRPr sz="1600"/>
            </a:lvl8pPr>
            <a:lvl9pPr lvl="8" rtl="0">
              <a:lnSpc>
                <a:spcPct val="100000"/>
              </a:lnSpc>
              <a:spcBef>
                <a:spcPts val="0"/>
              </a:spcBef>
              <a:spcAft>
                <a:spcPts val="0"/>
              </a:spcAft>
              <a:buSzPts val="1600"/>
              <a:buNone/>
              <a:defRPr sz="1600"/>
            </a:lvl9pPr>
          </a:lstStyle>
          <a:p>
            <a:endParaRPr/>
          </a:p>
        </p:txBody>
      </p:sp>
      <p:sp>
        <p:nvSpPr>
          <p:cNvPr id="80" name="Google Shape;80;p17"/>
          <p:cNvSpPr txBox="1">
            <a:spLocks noGrp="1"/>
          </p:cNvSpPr>
          <p:nvPr>
            <p:ph type="title" idx="2"/>
          </p:nvPr>
        </p:nvSpPr>
        <p:spPr>
          <a:xfrm>
            <a:off x="1025200" y="537600"/>
            <a:ext cx="5844400" cy="1007600"/>
          </a:xfrm>
          <a:prstGeom prst="rect">
            <a:avLst/>
          </a:prstGeom>
        </p:spPr>
        <p:txBody>
          <a:bodyPr spcFirstLastPara="1" anchor="b">
            <a:noAutofit/>
          </a:bodyPr>
          <a:lstStyle>
            <a:lvl1pPr lvl="0" rtl="0">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endParaRPr/>
          </a:p>
        </p:txBody>
      </p:sp>
      <p:sp>
        <p:nvSpPr>
          <p:cNvPr id="82" name="Google Shape;82;p17"/>
          <p:cNvSpPr txBox="1">
            <a:spLocks noGrp="1"/>
          </p:cNvSpPr>
          <p:nvPr>
            <p:ph type="title" idx="3"/>
          </p:nvPr>
        </p:nvSpPr>
        <p:spPr>
          <a:xfrm>
            <a:off x="1435600" y="4339633"/>
            <a:ext cx="4495200" cy="666400"/>
          </a:xfrm>
          <a:prstGeom prst="rect">
            <a:avLst/>
          </a:prstGeom>
        </p:spPr>
        <p:txBody>
          <a:bodyPr spcFirstLastPara="1" anchor="b">
            <a:noAutofit/>
          </a:bodyPr>
          <a:lstStyle>
            <a:lvl1pPr lvl="0" rtl="0">
              <a:spcBef>
                <a:spcPts val="0"/>
              </a:spcBef>
              <a:spcAft>
                <a:spcPts val="0"/>
              </a:spcAft>
              <a:buClr>
                <a:schemeClr val="accent1"/>
              </a:buClr>
              <a:buSzPts val="1800"/>
              <a:buNone/>
              <a:defRPr sz="1800">
                <a:solidFill>
                  <a:schemeClr val="accent1"/>
                </a:solidFill>
              </a:defRPr>
            </a:lvl1pPr>
            <a:lvl2pPr lvl="1" rtl="0">
              <a:spcBef>
                <a:spcPts val="0"/>
              </a:spcBef>
              <a:spcAft>
                <a:spcPts val="0"/>
              </a:spcAft>
              <a:buClr>
                <a:schemeClr val="accent1"/>
              </a:buClr>
              <a:buSzPts val="1800"/>
              <a:buNone/>
              <a:defRPr sz="1800">
                <a:solidFill>
                  <a:schemeClr val="accent1"/>
                </a:solidFill>
              </a:defRPr>
            </a:lvl2pPr>
            <a:lvl3pPr lvl="2" rtl="0">
              <a:spcBef>
                <a:spcPts val="0"/>
              </a:spcBef>
              <a:spcAft>
                <a:spcPts val="0"/>
              </a:spcAft>
              <a:buClr>
                <a:schemeClr val="accent1"/>
              </a:buClr>
              <a:buSzPts val="1800"/>
              <a:buNone/>
              <a:defRPr sz="1800">
                <a:solidFill>
                  <a:schemeClr val="accent1"/>
                </a:solidFill>
              </a:defRPr>
            </a:lvl3pPr>
            <a:lvl4pPr lvl="3" rtl="0">
              <a:spcBef>
                <a:spcPts val="0"/>
              </a:spcBef>
              <a:spcAft>
                <a:spcPts val="0"/>
              </a:spcAft>
              <a:buClr>
                <a:schemeClr val="accent1"/>
              </a:buClr>
              <a:buSzPts val="1800"/>
              <a:buNone/>
              <a:defRPr sz="1800">
                <a:solidFill>
                  <a:schemeClr val="accent1"/>
                </a:solidFill>
              </a:defRPr>
            </a:lvl4pPr>
            <a:lvl5pPr lvl="4" rtl="0">
              <a:spcBef>
                <a:spcPts val="0"/>
              </a:spcBef>
              <a:spcAft>
                <a:spcPts val="0"/>
              </a:spcAft>
              <a:buClr>
                <a:schemeClr val="accent1"/>
              </a:buClr>
              <a:buSzPts val="1800"/>
              <a:buNone/>
              <a:defRPr sz="1800">
                <a:solidFill>
                  <a:schemeClr val="accent1"/>
                </a:solidFill>
              </a:defRPr>
            </a:lvl5pPr>
            <a:lvl6pPr lvl="5" rtl="0">
              <a:spcBef>
                <a:spcPts val="0"/>
              </a:spcBef>
              <a:spcAft>
                <a:spcPts val="0"/>
              </a:spcAft>
              <a:buClr>
                <a:schemeClr val="accent1"/>
              </a:buClr>
              <a:buSzPts val="1800"/>
              <a:buNone/>
              <a:defRPr sz="1800">
                <a:solidFill>
                  <a:schemeClr val="accent1"/>
                </a:solidFill>
              </a:defRPr>
            </a:lvl6pPr>
            <a:lvl7pPr lvl="6" rtl="0">
              <a:spcBef>
                <a:spcPts val="0"/>
              </a:spcBef>
              <a:spcAft>
                <a:spcPts val="0"/>
              </a:spcAft>
              <a:buClr>
                <a:schemeClr val="accent1"/>
              </a:buClr>
              <a:buSzPts val="1800"/>
              <a:buNone/>
              <a:defRPr sz="1800">
                <a:solidFill>
                  <a:schemeClr val="accent1"/>
                </a:solidFill>
              </a:defRPr>
            </a:lvl7pPr>
            <a:lvl8pPr lvl="7" rtl="0">
              <a:spcBef>
                <a:spcPts val="0"/>
              </a:spcBef>
              <a:spcAft>
                <a:spcPts val="0"/>
              </a:spcAft>
              <a:buClr>
                <a:schemeClr val="accent1"/>
              </a:buClr>
              <a:buSzPts val="1800"/>
              <a:buNone/>
              <a:defRPr sz="1800">
                <a:solidFill>
                  <a:schemeClr val="accent1"/>
                </a:solidFill>
              </a:defRPr>
            </a:lvl8pPr>
            <a:lvl9pPr lvl="8" rtl="0">
              <a:spcBef>
                <a:spcPts val="0"/>
              </a:spcBef>
              <a:spcAft>
                <a:spcPts val="0"/>
              </a:spcAft>
              <a:buClr>
                <a:schemeClr val="accent1"/>
              </a:buClr>
              <a:buSzPts val="1800"/>
              <a:buNone/>
              <a:defRPr sz="1800">
                <a:solidFill>
                  <a:schemeClr val="accent1"/>
                </a:solidFill>
              </a:defRPr>
            </a:lvl9pPr>
          </a:lstStyle>
          <a:p>
            <a:endParaRPr/>
          </a:p>
        </p:txBody>
      </p:sp>
      <p:sp>
        <p:nvSpPr>
          <p:cNvPr id="83" name="Google Shape;83;p17"/>
          <p:cNvSpPr txBox="1">
            <a:spLocks noGrp="1"/>
          </p:cNvSpPr>
          <p:nvPr>
            <p:ph type="subTitle" idx="4"/>
          </p:nvPr>
        </p:nvSpPr>
        <p:spPr>
          <a:xfrm>
            <a:off x="1435600" y="5053632"/>
            <a:ext cx="4495200" cy="894800"/>
          </a:xfrm>
          <a:prstGeom prst="rect">
            <a:avLst/>
          </a:prstGeom>
        </p:spPr>
        <p:txBody>
          <a:bodyPr spcFirstLastPara="1">
            <a:noAutofit/>
          </a:bodyPr>
          <a:lstStyle>
            <a:lvl1pPr lvl="0" rtl="0">
              <a:lnSpc>
                <a:spcPct val="100000"/>
              </a:lnSpc>
              <a:spcBef>
                <a:spcPts val="0"/>
              </a:spcBef>
              <a:spcAft>
                <a:spcPts val="0"/>
              </a:spcAft>
              <a:buSzPts val="1600"/>
              <a:buNone/>
              <a:defRPr sz="1600"/>
            </a:lvl1pPr>
            <a:lvl2pPr lvl="1" rtl="0">
              <a:lnSpc>
                <a:spcPct val="100000"/>
              </a:lnSpc>
              <a:spcBef>
                <a:spcPts val="0"/>
              </a:spcBef>
              <a:spcAft>
                <a:spcPts val="0"/>
              </a:spcAft>
              <a:buSzPts val="1600"/>
              <a:buNone/>
              <a:defRPr sz="1600"/>
            </a:lvl2pPr>
            <a:lvl3pPr lvl="2" rtl="0">
              <a:lnSpc>
                <a:spcPct val="100000"/>
              </a:lnSpc>
              <a:spcBef>
                <a:spcPts val="0"/>
              </a:spcBef>
              <a:spcAft>
                <a:spcPts val="0"/>
              </a:spcAft>
              <a:buSzPts val="1600"/>
              <a:buNone/>
              <a:defRPr sz="1600"/>
            </a:lvl3pPr>
            <a:lvl4pPr lvl="3" rtl="0">
              <a:lnSpc>
                <a:spcPct val="100000"/>
              </a:lnSpc>
              <a:spcBef>
                <a:spcPts val="0"/>
              </a:spcBef>
              <a:spcAft>
                <a:spcPts val="0"/>
              </a:spcAft>
              <a:buSzPts val="1600"/>
              <a:buNone/>
              <a:defRPr sz="1600"/>
            </a:lvl4pPr>
            <a:lvl5pPr lvl="4" rtl="0">
              <a:lnSpc>
                <a:spcPct val="100000"/>
              </a:lnSpc>
              <a:spcBef>
                <a:spcPts val="0"/>
              </a:spcBef>
              <a:spcAft>
                <a:spcPts val="0"/>
              </a:spcAft>
              <a:buSzPts val="1600"/>
              <a:buNone/>
              <a:defRPr sz="1600"/>
            </a:lvl5pPr>
            <a:lvl6pPr lvl="5" rtl="0">
              <a:lnSpc>
                <a:spcPct val="100000"/>
              </a:lnSpc>
              <a:spcBef>
                <a:spcPts val="0"/>
              </a:spcBef>
              <a:spcAft>
                <a:spcPts val="0"/>
              </a:spcAft>
              <a:buSzPts val="1600"/>
              <a:buNone/>
              <a:defRPr sz="1600"/>
            </a:lvl6pPr>
            <a:lvl7pPr lvl="6" rtl="0">
              <a:lnSpc>
                <a:spcPct val="100000"/>
              </a:lnSpc>
              <a:spcBef>
                <a:spcPts val="0"/>
              </a:spcBef>
              <a:spcAft>
                <a:spcPts val="0"/>
              </a:spcAft>
              <a:buSzPts val="1600"/>
              <a:buNone/>
              <a:defRPr sz="1600"/>
            </a:lvl7pPr>
            <a:lvl8pPr lvl="7" rtl="0">
              <a:lnSpc>
                <a:spcPct val="100000"/>
              </a:lnSpc>
              <a:spcBef>
                <a:spcPts val="0"/>
              </a:spcBef>
              <a:spcAft>
                <a:spcPts val="0"/>
              </a:spcAft>
              <a:buSzPts val="1600"/>
              <a:buNone/>
              <a:defRPr sz="1600"/>
            </a:lvl8pPr>
            <a:lvl9pPr lvl="8" rtl="0">
              <a:lnSpc>
                <a:spcPct val="100000"/>
              </a:lnSpc>
              <a:spcBef>
                <a:spcPts val="0"/>
              </a:spcBef>
              <a:spcAft>
                <a:spcPts val="0"/>
              </a:spcAft>
              <a:buSzPts val="1600"/>
              <a:buNone/>
              <a:defRPr sz="1600"/>
            </a:lvl9pPr>
          </a:lstStyle>
          <a:p>
            <a:endParaRPr/>
          </a:p>
        </p:txBody>
      </p:sp>
    </p:spTree>
    <p:extLst>
      <p:ext uri="{BB962C8B-B14F-4D97-AF65-F5344CB8AC3E}">
        <p14:creationId xmlns:p14="http://schemas.microsoft.com/office/powerpoint/2010/main" val="3305510424"/>
      </p:ext>
    </p:extLst>
  </p:cSld>
  <p:clrMapOvr>
    <a:masterClrMapping/>
  </p:clrMapOvr>
</p:sldLayout>
</file>

<file path=ppt/slideLayouts/slideLayout652.xml><?xml version="1.0" encoding="utf-8"?>
<p:sldLayout xmlns:a="http://schemas.openxmlformats.org/drawingml/2006/main" xmlns:r="http://schemas.openxmlformats.org/officeDocument/2006/relationships" xmlns:p="http://schemas.openxmlformats.org/presentationml/2006/main" matchingName="Title + Text">
  <p:cSld name="Title + Text">
    <p:spTree>
      <p:nvGrpSpPr>
        <p:cNvPr id="1" name="Shape 84"/>
        <p:cNvGrpSpPr/>
        <p:nvPr/>
      </p:nvGrpSpPr>
      <p:grpSpPr>
        <a:xfrm>
          <a:off x="0" y="0"/>
          <a:ext cx="0" cy="0"/>
          <a:chOff x="0" y="0"/>
          <a:chExt cx="0" cy="0"/>
        </a:xfrm>
      </p:grpSpPr>
      <p:cxnSp>
        <p:nvCxnSpPr>
          <p:cNvPr id="4" name="Google Shape;87;p18">
            <a:extLst>
              <a:ext uri="{FF2B5EF4-FFF2-40B4-BE49-F238E27FC236}">
                <a16:creationId xmlns:a16="http://schemas.microsoft.com/office/drawing/2014/main" xmlns="" id="{29BCEFE1-53F8-42EA-858B-2EA8E35870CB}"/>
              </a:ext>
            </a:extLst>
          </p:cNvPr>
          <p:cNvCxnSpPr>
            <a:cxnSpLocks noChangeShapeType="1"/>
          </p:cNvCxnSpPr>
          <p:nvPr/>
        </p:nvCxnSpPr>
        <p:spPr bwMode="auto">
          <a:xfrm>
            <a:off x="-162983" y="3571875"/>
            <a:ext cx="5613401" cy="0"/>
          </a:xfrm>
          <a:prstGeom prst="straightConnector1">
            <a:avLst/>
          </a:prstGeom>
          <a:noFill/>
          <a:ln w="9525">
            <a:solidFill>
              <a:schemeClr val="accent2"/>
            </a:solidFill>
            <a:round/>
            <a:headEnd/>
            <a:tailEnd/>
          </a:ln>
          <a:extLst>
            <a:ext uri="{909E8E84-426E-40DD-AFC4-6F175D3DCCD1}">
              <a14:hiddenFill xmlns:a14="http://schemas.microsoft.com/office/drawing/2010/main">
                <a:noFill/>
              </a14:hiddenFill>
            </a:ext>
          </a:extLst>
        </p:spPr>
      </p:cxnSp>
      <p:sp>
        <p:nvSpPr>
          <p:cNvPr id="85" name="Google Shape;85;p18"/>
          <p:cNvSpPr txBox="1">
            <a:spLocks noGrp="1"/>
          </p:cNvSpPr>
          <p:nvPr>
            <p:ph type="title"/>
          </p:nvPr>
        </p:nvSpPr>
        <p:spPr>
          <a:xfrm>
            <a:off x="1025200" y="2468000"/>
            <a:ext cx="4344000" cy="1007600"/>
          </a:xfrm>
          <a:prstGeom prst="rect">
            <a:avLst/>
          </a:prstGeom>
        </p:spPr>
        <p:txBody>
          <a:bodyPr spcFirstLastPara="1" anchor="b">
            <a:noAutofit/>
          </a:bodyPr>
          <a:lstStyle>
            <a:lvl1pPr lvl="0" rtl="0">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endParaRPr/>
          </a:p>
        </p:txBody>
      </p:sp>
      <p:sp>
        <p:nvSpPr>
          <p:cNvPr id="86" name="Google Shape;86;p18"/>
          <p:cNvSpPr txBox="1">
            <a:spLocks noGrp="1"/>
          </p:cNvSpPr>
          <p:nvPr>
            <p:ph type="body" idx="1"/>
          </p:nvPr>
        </p:nvSpPr>
        <p:spPr>
          <a:xfrm>
            <a:off x="1025200" y="3937700"/>
            <a:ext cx="3863600" cy="2506800"/>
          </a:xfrm>
          <a:prstGeom prst="rect">
            <a:avLst/>
          </a:prstGeom>
        </p:spPr>
        <p:txBody>
          <a:bodyPr spcFirstLastPara="1">
            <a:noAutofit/>
          </a:bodyPr>
          <a:lstStyle>
            <a:lvl1pPr marL="457200" lvl="0" indent="-342900" rtl="0">
              <a:spcBef>
                <a:spcPts val="0"/>
              </a:spcBef>
              <a:spcAft>
                <a:spcPts val="0"/>
              </a:spcAft>
              <a:buSzPts val="1800"/>
              <a:buChar char="●"/>
              <a:defRPr/>
            </a:lvl1pPr>
            <a:lvl2pPr marL="914400" lvl="1" indent="-342900" rtl="0">
              <a:spcBef>
                <a:spcPts val="1600"/>
              </a:spcBef>
              <a:spcAft>
                <a:spcPts val="0"/>
              </a:spcAft>
              <a:buSzPts val="1800"/>
              <a:buChar char="○"/>
              <a:defRPr sz="1800"/>
            </a:lvl2pPr>
            <a:lvl3pPr marL="1371600" lvl="2" indent="-342900" rtl="0">
              <a:spcBef>
                <a:spcPts val="1600"/>
              </a:spcBef>
              <a:spcAft>
                <a:spcPts val="0"/>
              </a:spcAft>
              <a:buSzPts val="1800"/>
              <a:buChar char="■"/>
              <a:defRPr sz="1800"/>
            </a:lvl3pPr>
            <a:lvl4pPr marL="1828800" lvl="3" indent="-342900" rtl="0">
              <a:spcBef>
                <a:spcPts val="1600"/>
              </a:spcBef>
              <a:spcAft>
                <a:spcPts val="0"/>
              </a:spcAft>
              <a:buSzPts val="1800"/>
              <a:buChar char="●"/>
              <a:defRPr sz="1800"/>
            </a:lvl4pPr>
            <a:lvl5pPr marL="2286000" lvl="4" indent="-342900" rtl="0">
              <a:spcBef>
                <a:spcPts val="1600"/>
              </a:spcBef>
              <a:spcAft>
                <a:spcPts val="0"/>
              </a:spcAft>
              <a:buSzPts val="1800"/>
              <a:buChar char="○"/>
              <a:defRPr sz="1800"/>
            </a:lvl5pPr>
            <a:lvl6pPr marL="2743200" lvl="5" indent="-342900" rtl="0">
              <a:spcBef>
                <a:spcPts val="1600"/>
              </a:spcBef>
              <a:spcAft>
                <a:spcPts val="0"/>
              </a:spcAft>
              <a:buSzPts val="1800"/>
              <a:buChar char="■"/>
              <a:defRPr sz="1800"/>
            </a:lvl6pPr>
            <a:lvl7pPr marL="3200400" lvl="6" indent="-342900" rtl="0">
              <a:spcBef>
                <a:spcPts val="1600"/>
              </a:spcBef>
              <a:spcAft>
                <a:spcPts val="0"/>
              </a:spcAft>
              <a:buSzPts val="1800"/>
              <a:buChar char="●"/>
              <a:defRPr sz="1800"/>
            </a:lvl7pPr>
            <a:lvl8pPr marL="3657600" lvl="7" indent="-342900" rtl="0">
              <a:spcBef>
                <a:spcPts val="1600"/>
              </a:spcBef>
              <a:spcAft>
                <a:spcPts val="0"/>
              </a:spcAft>
              <a:buSzPts val="1800"/>
              <a:buChar char="○"/>
              <a:defRPr sz="1800"/>
            </a:lvl8pPr>
            <a:lvl9pPr marL="4114800" lvl="8" indent="-342900" rtl="0">
              <a:spcBef>
                <a:spcPts val="1600"/>
              </a:spcBef>
              <a:spcAft>
                <a:spcPts val="1600"/>
              </a:spcAft>
              <a:buSzPts val="1800"/>
              <a:buChar char="■"/>
              <a:defRPr sz="1800"/>
            </a:lvl9pPr>
          </a:lstStyle>
          <a:p>
            <a:endParaRPr/>
          </a:p>
        </p:txBody>
      </p:sp>
    </p:spTree>
    <p:extLst>
      <p:ext uri="{BB962C8B-B14F-4D97-AF65-F5344CB8AC3E}">
        <p14:creationId xmlns:p14="http://schemas.microsoft.com/office/powerpoint/2010/main" val="251126780"/>
      </p:ext>
    </p:extLst>
  </p:cSld>
  <p:clrMapOvr>
    <a:masterClrMapping/>
  </p:clrMapOvr>
</p:sldLayout>
</file>

<file path=ppt/slideLayouts/slideLayout653.xml><?xml version="1.0" encoding="utf-8"?>
<p:sldLayout xmlns:a="http://schemas.openxmlformats.org/drawingml/2006/main" xmlns:r="http://schemas.openxmlformats.org/officeDocument/2006/relationships" xmlns:p="http://schemas.openxmlformats.org/presentationml/2006/main" matchingName="Title + Four Columns">
  <p:cSld name="Title + Four Columns">
    <p:spTree>
      <p:nvGrpSpPr>
        <p:cNvPr id="1" name="Shape 88"/>
        <p:cNvGrpSpPr/>
        <p:nvPr/>
      </p:nvGrpSpPr>
      <p:grpSpPr>
        <a:xfrm>
          <a:off x="0" y="0"/>
          <a:ext cx="0" cy="0"/>
          <a:chOff x="0" y="0"/>
          <a:chExt cx="0" cy="0"/>
        </a:xfrm>
      </p:grpSpPr>
      <p:cxnSp>
        <p:nvCxnSpPr>
          <p:cNvPr id="11" name="Google Shape;98;p19">
            <a:extLst>
              <a:ext uri="{FF2B5EF4-FFF2-40B4-BE49-F238E27FC236}">
                <a16:creationId xmlns:a16="http://schemas.microsoft.com/office/drawing/2014/main" xmlns="" id="{519AD80E-D274-43E9-8DD4-C9FA64C6225A}"/>
              </a:ext>
            </a:extLst>
          </p:cNvPr>
          <p:cNvCxnSpPr>
            <a:cxnSpLocks noChangeShapeType="1"/>
          </p:cNvCxnSpPr>
          <p:nvPr/>
        </p:nvCxnSpPr>
        <p:spPr bwMode="auto">
          <a:xfrm>
            <a:off x="-162983" y="1641475"/>
            <a:ext cx="5613401" cy="0"/>
          </a:xfrm>
          <a:prstGeom prst="straightConnector1">
            <a:avLst/>
          </a:prstGeom>
          <a:noFill/>
          <a:ln w="9525">
            <a:solidFill>
              <a:schemeClr val="accent2"/>
            </a:solidFill>
            <a:round/>
            <a:headEnd/>
            <a:tailEnd/>
          </a:ln>
          <a:extLst>
            <a:ext uri="{909E8E84-426E-40DD-AFC4-6F175D3DCCD1}">
              <a14:hiddenFill xmlns:a14="http://schemas.microsoft.com/office/drawing/2010/main">
                <a:noFill/>
              </a14:hiddenFill>
            </a:ext>
          </a:extLst>
        </p:spPr>
      </p:cxnSp>
      <p:sp>
        <p:nvSpPr>
          <p:cNvPr id="89" name="Google Shape;89;p19"/>
          <p:cNvSpPr txBox="1">
            <a:spLocks noGrp="1"/>
          </p:cNvSpPr>
          <p:nvPr>
            <p:ph type="title"/>
          </p:nvPr>
        </p:nvSpPr>
        <p:spPr>
          <a:xfrm>
            <a:off x="1247533" y="2589067"/>
            <a:ext cx="2794800" cy="538400"/>
          </a:xfrm>
          <a:prstGeom prst="rect">
            <a:avLst/>
          </a:prstGeom>
        </p:spPr>
        <p:txBody>
          <a:bodyPr spcFirstLastPara="1" anchor="b">
            <a:noAutofit/>
          </a:bodyPr>
          <a:lstStyle>
            <a:lvl1pPr lvl="0" algn="r" rtl="0">
              <a:spcBef>
                <a:spcPts val="0"/>
              </a:spcBef>
              <a:spcAft>
                <a:spcPts val="0"/>
              </a:spcAft>
              <a:buClr>
                <a:schemeClr val="accent1"/>
              </a:buClr>
              <a:buSzPts val="1800"/>
              <a:buNone/>
              <a:defRPr sz="1800">
                <a:solidFill>
                  <a:schemeClr val="accent1"/>
                </a:solidFill>
              </a:defRPr>
            </a:lvl1pPr>
            <a:lvl2pPr lvl="1" algn="r" rtl="0">
              <a:spcBef>
                <a:spcPts val="0"/>
              </a:spcBef>
              <a:spcAft>
                <a:spcPts val="0"/>
              </a:spcAft>
              <a:buClr>
                <a:schemeClr val="accent1"/>
              </a:buClr>
              <a:buSzPts val="1800"/>
              <a:buNone/>
              <a:defRPr sz="1800">
                <a:solidFill>
                  <a:schemeClr val="accent1"/>
                </a:solidFill>
              </a:defRPr>
            </a:lvl2pPr>
            <a:lvl3pPr lvl="2" algn="r" rtl="0">
              <a:spcBef>
                <a:spcPts val="0"/>
              </a:spcBef>
              <a:spcAft>
                <a:spcPts val="0"/>
              </a:spcAft>
              <a:buClr>
                <a:schemeClr val="accent1"/>
              </a:buClr>
              <a:buSzPts val="1800"/>
              <a:buNone/>
              <a:defRPr sz="1800">
                <a:solidFill>
                  <a:schemeClr val="accent1"/>
                </a:solidFill>
              </a:defRPr>
            </a:lvl3pPr>
            <a:lvl4pPr lvl="3" algn="r" rtl="0">
              <a:spcBef>
                <a:spcPts val="0"/>
              </a:spcBef>
              <a:spcAft>
                <a:spcPts val="0"/>
              </a:spcAft>
              <a:buClr>
                <a:schemeClr val="accent1"/>
              </a:buClr>
              <a:buSzPts val="1800"/>
              <a:buNone/>
              <a:defRPr sz="1800">
                <a:solidFill>
                  <a:schemeClr val="accent1"/>
                </a:solidFill>
              </a:defRPr>
            </a:lvl4pPr>
            <a:lvl5pPr lvl="4" algn="r" rtl="0">
              <a:spcBef>
                <a:spcPts val="0"/>
              </a:spcBef>
              <a:spcAft>
                <a:spcPts val="0"/>
              </a:spcAft>
              <a:buClr>
                <a:schemeClr val="accent1"/>
              </a:buClr>
              <a:buSzPts val="1800"/>
              <a:buNone/>
              <a:defRPr sz="1800">
                <a:solidFill>
                  <a:schemeClr val="accent1"/>
                </a:solidFill>
              </a:defRPr>
            </a:lvl5pPr>
            <a:lvl6pPr lvl="5" algn="r" rtl="0">
              <a:spcBef>
                <a:spcPts val="0"/>
              </a:spcBef>
              <a:spcAft>
                <a:spcPts val="0"/>
              </a:spcAft>
              <a:buClr>
                <a:schemeClr val="accent1"/>
              </a:buClr>
              <a:buSzPts val="1800"/>
              <a:buNone/>
              <a:defRPr sz="1800">
                <a:solidFill>
                  <a:schemeClr val="accent1"/>
                </a:solidFill>
              </a:defRPr>
            </a:lvl6pPr>
            <a:lvl7pPr lvl="6" algn="r" rtl="0">
              <a:spcBef>
                <a:spcPts val="0"/>
              </a:spcBef>
              <a:spcAft>
                <a:spcPts val="0"/>
              </a:spcAft>
              <a:buClr>
                <a:schemeClr val="accent1"/>
              </a:buClr>
              <a:buSzPts val="1800"/>
              <a:buNone/>
              <a:defRPr sz="1800">
                <a:solidFill>
                  <a:schemeClr val="accent1"/>
                </a:solidFill>
              </a:defRPr>
            </a:lvl7pPr>
            <a:lvl8pPr lvl="7" algn="r" rtl="0">
              <a:spcBef>
                <a:spcPts val="0"/>
              </a:spcBef>
              <a:spcAft>
                <a:spcPts val="0"/>
              </a:spcAft>
              <a:buClr>
                <a:schemeClr val="accent1"/>
              </a:buClr>
              <a:buSzPts val="1800"/>
              <a:buNone/>
              <a:defRPr sz="1800">
                <a:solidFill>
                  <a:schemeClr val="accent1"/>
                </a:solidFill>
              </a:defRPr>
            </a:lvl8pPr>
            <a:lvl9pPr lvl="8" algn="r" rtl="0">
              <a:spcBef>
                <a:spcPts val="0"/>
              </a:spcBef>
              <a:spcAft>
                <a:spcPts val="0"/>
              </a:spcAft>
              <a:buClr>
                <a:schemeClr val="accent1"/>
              </a:buClr>
              <a:buSzPts val="1800"/>
              <a:buNone/>
              <a:defRPr sz="1800">
                <a:solidFill>
                  <a:schemeClr val="accent1"/>
                </a:solidFill>
              </a:defRPr>
            </a:lvl9pPr>
          </a:lstStyle>
          <a:p>
            <a:endParaRPr/>
          </a:p>
        </p:txBody>
      </p:sp>
      <p:sp>
        <p:nvSpPr>
          <p:cNvPr id="90" name="Google Shape;90;p19"/>
          <p:cNvSpPr txBox="1">
            <a:spLocks noGrp="1"/>
          </p:cNvSpPr>
          <p:nvPr>
            <p:ph type="subTitle" idx="1"/>
          </p:nvPr>
        </p:nvSpPr>
        <p:spPr>
          <a:xfrm>
            <a:off x="1247533" y="3073300"/>
            <a:ext cx="2794800" cy="666400"/>
          </a:xfrm>
          <a:prstGeom prst="rect">
            <a:avLst/>
          </a:prstGeom>
        </p:spPr>
        <p:txBody>
          <a:bodyPr spcFirstLastPara="1">
            <a:noAutofit/>
          </a:bodyPr>
          <a:lstStyle>
            <a:lvl1pPr lvl="0" algn="r" rtl="0">
              <a:lnSpc>
                <a:spcPct val="100000"/>
              </a:lnSpc>
              <a:spcBef>
                <a:spcPts val="0"/>
              </a:spcBef>
              <a:spcAft>
                <a:spcPts val="0"/>
              </a:spcAft>
              <a:buSzPts val="1400"/>
              <a:buNone/>
              <a:defRPr sz="1400"/>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1" name="Google Shape;91;p19"/>
          <p:cNvSpPr txBox="1">
            <a:spLocks noGrp="1"/>
          </p:cNvSpPr>
          <p:nvPr>
            <p:ph type="title" idx="2"/>
          </p:nvPr>
        </p:nvSpPr>
        <p:spPr>
          <a:xfrm>
            <a:off x="1247533" y="4489100"/>
            <a:ext cx="2794800" cy="538400"/>
          </a:xfrm>
          <a:prstGeom prst="rect">
            <a:avLst/>
          </a:prstGeom>
        </p:spPr>
        <p:txBody>
          <a:bodyPr spcFirstLastPara="1" anchor="b">
            <a:noAutofit/>
          </a:bodyPr>
          <a:lstStyle>
            <a:lvl1pPr lvl="0" algn="r" rtl="0">
              <a:spcBef>
                <a:spcPts val="0"/>
              </a:spcBef>
              <a:spcAft>
                <a:spcPts val="0"/>
              </a:spcAft>
              <a:buClr>
                <a:schemeClr val="accent1"/>
              </a:buClr>
              <a:buSzPts val="1800"/>
              <a:buNone/>
              <a:defRPr sz="1800">
                <a:solidFill>
                  <a:schemeClr val="accent1"/>
                </a:solidFill>
              </a:defRPr>
            </a:lvl1pPr>
            <a:lvl2pPr lvl="1" algn="r" rtl="0">
              <a:spcBef>
                <a:spcPts val="0"/>
              </a:spcBef>
              <a:spcAft>
                <a:spcPts val="0"/>
              </a:spcAft>
              <a:buClr>
                <a:schemeClr val="accent1"/>
              </a:buClr>
              <a:buSzPts val="1800"/>
              <a:buNone/>
              <a:defRPr sz="1800">
                <a:solidFill>
                  <a:schemeClr val="accent1"/>
                </a:solidFill>
              </a:defRPr>
            </a:lvl2pPr>
            <a:lvl3pPr lvl="2" algn="r" rtl="0">
              <a:spcBef>
                <a:spcPts val="0"/>
              </a:spcBef>
              <a:spcAft>
                <a:spcPts val="0"/>
              </a:spcAft>
              <a:buClr>
                <a:schemeClr val="accent1"/>
              </a:buClr>
              <a:buSzPts val="1800"/>
              <a:buNone/>
              <a:defRPr sz="1800">
                <a:solidFill>
                  <a:schemeClr val="accent1"/>
                </a:solidFill>
              </a:defRPr>
            </a:lvl3pPr>
            <a:lvl4pPr lvl="3" algn="r" rtl="0">
              <a:spcBef>
                <a:spcPts val="0"/>
              </a:spcBef>
              <a:spcAft>
                <a:spcPts val="0"/>
              </a:spcAft>
              <a:buClr>
                <a:schemeClr val="accent1"/>
              </a:buClr>
              <a:buSzPts val="1800"/>
              <a:buNone/>
              <a:defRPr sz="1800">
                <a:solidFill>
                  <a:schemeClr val="accent1"/>
                </a:solidFill>
              </a:defRPr>
            </a:lvl4pPr>
            <a:lvl5pPr lvl="4" algn="r" rtl="0">
              <a:spcBef>
                <a:spcPts val="0"/>
              </a:spcBef>
              <a:spcAft>
                <a:spcPts val="0"/>
              </a:spcAft>
              <a:buClr>
                <a:schemeClr val="accent1"/>
              </a:buClr>
              <a:buSzPts val="1800"/>
              <a:buNone/>
              <a:defRPr sz="1800">
                <a:solidFill>
                  <a:schemeClr val="accent1"/>
                </a:solidFill>
              </a:defRPr>
            </a:lvl5pPr>
            <a:lvl6pPr lvl="5" algn="r" rtl="0">
              <a:spcBef>
                <a:spcPts val="0"/>
              </a:spcBef>
              <a:spcAft>
                <a:spcPts val="0"/>
              </a:spcAft>
              <a:buClr>
                <a:schemeClr val="accent1"/>
              </a:buClr>
              <a:buSzPts val="1800"/>
              <a:buNone/>
              <a:defRPr sz="1800">
                <a:solidFill>
                  <a:schemeClr val="accent1"/>
                </a:solidFill>
              </a:defRPr>
            </a:lvl6pPr>
            <a:lvl7pPr lvl="6" algn="r" rtl="0">
              <a:spcBef>
                <a:spcPts val="0"/>
              </a:spcBef>
              <a:spcAft>
                <a:spcPts val="0"/>
              </a:spcAft>
              <a:buClr>
                <a:schemeClr val="accent1"/>
              </a:buClr>
              <a:buSzPts val="1800"/>
              <a:buNone/>
              <a:defRPr sz="1800">
                <a:solidFill>
                  <a:schemeClr val="accent1"/>
                </a:solidFill>
              </a:defRPr>
            </a:lvl7pPr>
            <a:lvl8pPr lvl="7" algn="r" rtl="0">
              <a:spcBef>
                <a:spcPts val="0"/>
              </a:spcBef>
              <a:spcAft>
                <a:spcPts val="0"/>
              </a:spcAft>
              <a:buClr>
                <a:schemeClr val="accent1"/>
              </a:buClr>
              <a:buSzPts val="1800"/>
              <a:buNone/>
              <a:defRPr sz="1800">
                <a:solidFill>
                  <a:schemeClr val="accent1"/>
                </a:solidFill>
              </a:defRPr>
            </a:lvl8pPr>
            <a:lvl9pPr lvl="8" algn="r" rtl="0">
              <a:spcBef>
                <a:spcPts val="0"/>
              </a:spcBef>
              <a:spcAft>
                <a:spcPts val="0"/>
              </a:spcAft>
              <a:buClr>
                <a:schemeClr val="accent1"/>
              </a:buClr>
              <a:buSzPts val="1800"/>
              <a:buNone/>
              <a:defRPr sz="1800">
                <a:solidFill>
                  <a:schemeClr val="accent1"/>
                </a:solidFill>
              </a:defRPr>
            </a:lvl9pPr>
          </a:lstStyle>
          <a:p>
            <a:endParaRPr/>
          </a:p>
        </p:txBody>
      </p:sp>
      <p:sp>
        <p:nvSpPr>
          <p:cNvPr id="92" name="Google Shape;92;p19"/>
          <p:cNvSpPr txBox="1">
            <a:spLocks noGrp="1"/>
          </p:cNvSpPr>
          <p:nvPr>
            <p:ph type="subTitle" idx="3"/>
          </p:nvPr>
        </p:nvSpPr>
        <p:spPr>
          <a:xfrm>
            <a:off x="1247533" y="4973500"/>
            <a:ext cx="2794800" cy="666400"/>
          </a:xfrm>
          <a:prstGeom prst="rect">
            <a:avLst/>
          </a:prstGeom>
        </p:spPr>
        <p:txBody>
          <a:bodyPr spcFirstLastPara="1">
            <a:noAutofit/>
          </a:bodyPr>
          <a:lstStyle>
            <a:lvl1pPr lvl="0" algn="r" rtl="0">
              <a:lnSpc>
                <a:spcPct val="100000"/>
              </a:lnSpc>
              <a:spcBef>
                <a:spcPts val="0"/>
              </a:spcBef>
              <a:spcAft>
                <a:spcPts val="0"/>
              </a:spcAft>
              <a:buSzPts val="1400"/>
              <a:buNone/>
              <a:defRPr sz="1400"/>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3" name="Google Shape;93;p19"/>
          <p:cNvSpPr txBox="1">
            <a:spLocks noGrp="1"/>
          </p:cNvSpPr>
          <p:nvPr>
            <p:ph type="title" idx="4"/>
          </p:nvPr>
        </p:nvSpPr>
        <p:spPr>
          <a:xfrm>
            <a:off x="8149633" y="2589067"/>
            <a:ext cx="2794800" cy="538400"/>
          </a:xfrm>
          <a:prstGeom prst="rect">
            <a:avLst/>
          </a:prstGeom>
        </p:spPr>
        <p:txBody>
          <a:bodyPr spcFirstLastPara="1" anchor="b">
            <a:noAutofit/>
          </a:bodyPr>
          <a:lstStyle>
            <a:lvl1pPr lvl="0" rtl="0">
              <a:spcBef>
                <a:spcPts val="0"/>
              </a:spcBef>
              <a:spcAft>
                <a:spcPts val="0"/>
              </a:spcAft>
              <a:buClr>
                <a:schemeClr val="accent1"/>
              </a:buClr>
              <a:buSzPts val="1800"/>
              <a:buNone/>
              <a:defRPr sz="1800">
                <a:solidFill>
                  <a:schemeClr val="accent1"/>
                </a:solidFill>
              </a:defRPr>
            </a:lvl1pPr>
            <a:lvl2pPr lvl="1" rtl="0">
              <a:spcBef>
                <a:spcPts val="0"/>
              </a:spcBef>
              <a:spcAft>
                <a:spcPts val="0"/>
              </a:spcAft>
              <a:buClr>
                <a:schemeClr val="accent1"/>
              </a:buClr>
              <a:buSzPts val="1800"/>
              <a:buNone/>
              <a:defRPr sz="1800">
                <a:solidFill>
                  <a:schemeClr val="accent1"/>
                </a:solidFill>
              </a:defRPr>
            </a:lvl2pPr>
            <a:lvl3pPr lvl="2" rtl="0">
              <a:spcBef>
                <a:spcPts val="0"/>
              </a:spcBef>
              <a:spcAft>
                <a:spcPts val="0"/>
              </a:spcAft>
              <a:buClr>
                <a:schemeClr val="accent1"/>
              </a:buClr>
              <a:buSzPts val="1800"/>
              <a:buNone/>
              <a:defRPr sz="1800">
                <a:solidFill>
                  <a:schemeClr val="accent1"/>
                </a:solidFill>
              </a:defRPr>
            </a:lvl3pPr>
            <a:lvl4pPr lvl="3" rtl="0">
              <a:spcBef>
                <a:spcPts val="0"/>
              </a:spcBef>
              <a:spcAft>
                <a:spcPts val="0"/>
              </a:spcAft>
              <a:buClr>
                <a:schemeClr val="accent1"/>
              </a:buClr>
              <a:buSzPts val="1800"/>
              <a:buNone/>
              <a:defRPr sz="1800">
                <a:solidFill>
                  <a:schemeClr val="accent1"/>
                </a:solidFill>
              </a:defRPr>
            </a:lvl4pPr>
            <a:lvl5pPr lvl="4" rtl="0">
              <a:spcBef>
                <a:spcPts val="0"/>
              </a:spcBef>
              <a:spcAft>
                <a:spcPts val="0"/>
              </a:spcAft>
              <a:buClr>
                <a:schemeClr val="accent1"/>
              </a:buClr>
              <a:buSzPts val="1800"/>
              <a:buNone/>
              <a:defRPr sz="1800">
                <a:solidFill>
                  <a:schemeClr val="accent1"/>
                </a:solidFill>
              </a:defRPr>
            </a:lvl5pPr>
            <a:lvl6pPr lvl="5" rtl="0">
              <a:spcBef>
                <a:spcPts val="0"/>
              </a:spcBef>
              <a:spcAft>
                <a:spcPts val="0"/>
              </a:spcAft>
              <a:buClr>
                <a:schemeClr val="accent1"/>
              </a:buClr>
              <a:buSzPts val="1800"/>
              <a:buNone/>
              <a:defRPr sz="1800">
                <a:solidFill>
                  <a:schemeClr val="accent1"/>
                </a:solidFill>
              </a:defRPr>
            </a:lvl6pPr>
            <a:lvl7pPr lvl="6" rtl="0">
              <a:spcBef>
                <a:spcPts val="0"/>
              </a:spcBef>
              <a:spcAft>
                <a:spcPts val="0"/>
              </a:spcAft>
              <a:buClr>
                <a:schemeClr val="accent1"/>
              </a:buClr>
              <a:buSzPts val="1800"/>
              <a:buNone/>
              <a:defRPr sz="1800">
                <a:solidFill>
                  <a:schemeClr val="accent1"/>
                </a:solidFill>
              </a:defRPr>
            </a:lvl7pPr>
            <a:lvl8pPr lvl="7" rtl="0">
              <a:spcBef>
                <a:spcPts val="0"/>
              </a:spcBef>
              <a:spcAft>
                <a:spcPts val="0"/>
              </a:spcAft>
              <a:buClr>
                <a:schemeClr val="accent1"/>
              </a:buClr>
              <a:buSzPts val="1800"/>
              <a:buNone/>
              <a:defRPr sz="1800">
                <a:solidFill>
                  <a:schemeClr val="accent1"/>
                </a:solidFill>
              </a:defRPr>
            </a:lvl8pPr>
            <a:lvl9pPr lvl="8" rtl="0">
              <a:spcBef>
                <a:spcPts val="0"/>
              </a:spcBef>
              <a:spcAft>
                <a:spcPts val="0"/>
              </a:spcAft>
              <a:buClr>
                <a:schemeClr val="accent1"/>
              </a:buClr>
              <a:buSzPts val="1800"/>
              <a:buNone/>
              <a:defRPr sz="1800">
                <a:solidFill>
                  <a:schemeClr val="accent1"/>
                </a:solidFill>
              </a:defRPr>
            </a:lvl9pPr>
          </a:lstStyle>
          <a:p>
            <a:endParaRPr/>
          </a:p>
        </p:txBody>
      </p:sp>
      <p:sp>
        <p:nvSpPr>
          <p:cNvPr id="94" name="Google Shape;94;p19"/>
          <p:cNvSpPr txBox="1">
            <a:spLocks noGrp="1"/>
          </p:cNvSpPr>
          <p:nvPr>
            <p:ph type="subTitle" idx="5"/>
          </p:nvPr>
        </p:nvSpPr>
        <p:spPr>
          <a:xfrm>
            <a:off x="8149633" y="3073300"/>
            <a:ext cx="2794800" cy="666400"/>
          </a:xfrm>
          <a:prstGeom prst="rect">
            <a:avLst/>
          </a:prstGeom>
        </p:spPr>
        <p:txBody>
          <a:bodyPr spcFirstLastPara="1">
            <a:noAutofit/>
          </a:bodyPr>
          <a:lstStyle>
            <a:lvl1pPr lvl="0" rtl="0">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5" name="Google Shape;95;p19"/>
          <p:cNvSpPr txBox="1">
            <a:spLocks noGrp="1"/>
          </p:cNvSpPr>
          <p:nvPr>
            <p:ph type="title" idx="6"/>
          </p:nvPr>
        </p:nvSpPr>
        <p:spPr>
          <a:xfrm>
            <a:off x="8149633" y="4489100"/>
            <a:ext cx="2794800" cy="538400"/>
          </a:xfrm>
          <a:prstGeom prst="rect">
            <a:avLst/>
          </a:prstGeom>
        </p:spPr>
        <p:txBody>
          <a:bodyPr spcFirstLastPara="1" anchor="b">
            <a:noAutofit/>
          </a:bodyPr>
          <a:lstStyle>
            <a:lvl1pPr lvl="0" rtl="0">
              <a:spcBef>
                <a:spcPts val="0"/>
              </a:spcBef>
              <a:spcAft>
                <a:spcPts val="0"/>
              </a:spcAft>
              <a:buClr>
                <a:schemeClr val="accent1"/>
              </a:buClr>
              <a:buSzPts val="1800"/>
              <a:buNone/>
              <a:defRPr sz="1800">
                <a:solidFill>
                  <a:schemeClr val="accent1"/>
                </a:solidFill>
              </a:defRPr>
            </a:lvl1pPr>
            <a:lvl2pPr lvl="1" rtl="0">
              <a:spcBef>
                <a:spcPts val="0"/>
              </a:spcBef>
              <a:spcAft>
                <a:spcPts val="0"/>
              </a:spcAft>
              <a:buClr>
                <a:schemeClr val="accent1"/>
              </a:buClr>
              <a:buSzPts val="1800"/>
              <a:buNone/>
              <a:defRPr sz="1800">
                <a:solidFill>
                  <a:schemeClr val="accent1"/>
                </a:solidFill>
              </a:defRPr>
            </a:lvl2pPr>
            <a:lvl3pPr lvl="2" rtl="0">
              <a:spcBef>
                <a:spcPts val="0"/>
              </a:spcBef>
              <a:spcAft>
                <a:spcPts val="0"/>
              </a:spcAft>
              <a:buClr>
                <a:schemeClr val="accent1"/>
              </a:buClr>
              <a:buSzPts val="1800"/>
              <a:buNone/>
              <a:defRPr sz="1800">
                <a:solidFill>
                  <a:schemeClr val="accent1"/>
                </a:solidFill>
              </a:defRPr>
            </a:lvl3pPr>
            <a:lvl4pPr lvl="3" rtl="0">
              <a:spcBef>
                <a:spcPts val="0"/>
              </a:spcBef>
              <a:spcAft>
                <a:spcPts val="0"/>
              </a:spcAft>
              <a:buClr>
                <a:schemeClr val="accent1"/>
              </a:buClr>
              <a:buSzPts val="1800"/>
              <a:buNone/>
              <a:defRPr sz="1800">
                <a:solidFill>
                  <a:schemeClr val="accent1"/>
                </a:solidFill>
              </a:defRPr>
            </a:lvl4pPr>
            <a:lvl5pPr lvl="4" rtl="0">
              <a:spcBef>
                <a:spcPts val="0"/>
              </a:spcBef>
              <a:spcAft>
                <a:spcPts val="0"/>
              </a:spcAft>
              <a:buClr>
                <a:schemeClr val="accent1"/>
              </a:buClr>
              <a:buSzPts val="1800"/>
              <a:buNone/>
              <a:defRPr sz="1800">
                <a:solidFill>
                  <a:schemeClr val="accent1"/>
                </a:solidFill>
              </a:defRPr>
            </a:lvl5pPr>
            <a:lvl6pPr lvl="5" rtl="0">
              <a:spcBef>
                <a:spcPts val="0"/>
              </a:spcBef>
              <a:spcAft>
                <a:spcPts val="0"/>
              </a:spcAft>
              <a:buClr>
                <a:schemeClr val="accent1"/>
              </a:buClr>
              <a:buSzPts val="1800"/>
              <a:buNone/>
              <a:defRPr sz="1800">
                <a:solidFill>
                  <a:schemeClr val="accent1"/>
                </a:solidFill>
              </a:defRPr>
            </a:lvl6pPr>
            <a:lvl7pPr lvl="6" rtl="0">
              <a:spcBef>
                <a:spcPts val="0"/>
              </a:spcBef>
              <a:spcAft>
                <a:spcPts val="0"/>
              </a:spcAft>
              <a:buClr>
                <a:schemeClr val="accent1"/>
              </a:buClr>
              <a:buSzPts val="1800"/>
              <a:buNone/>
              <a:defRPr sz="1800">
                <a:solidFill>
                  <a:schemeClr val="accent1"/>
                </a:solidFill>
              </a:defRPr>
            </a:lvl7pPr>
            <a:lvl8pPr lvl="7" rtl="0">
              <a:spcBef>
                <a:spcPts val="0"/>
              </a:spcBef>
              <a:spcAft>
                <a:spcPts val="0"/>
              </a:spcAft>
              <a:buClr>
                <a:schemeClr val="accent1"/>
              </a:buClr>
              <a:buSzPts val="1800"/>
              <a:buNone/>
              <a:defRPr sz="1800">
                <a:solidFill>
                  <a:schemeClr val="accent1"/>
                </a:solidFill>
              </a:defRPr>
            </a:lvl8pPr>
            <a:lvl9pPr lvl="8" rtl="0">
              <a:spcBef>
                <a:spcPts val="0"/>
              </a:spcBef>
              <a:spcAft>
                <a:spcPts val="0"/>
              </a:spcAft>
              <a:buClr>
                <a:schemeClr val="accent1"/>
              </a:buClr>
              <a:buSzPts val="1800"/>
              <a:buNone/>
              <a:defRPr sz="1800">
                <a:solidFill>
                  <a:schemeClr val="accent1"/>
                </a:solidFill>
              </a:defRPr>
            </a:lvl9pPr>
          </a:lstStyle>
          <a:p>
            <a:endParaRPr/>
          </a:p>
        </p:txBody>
      </p:sp>
      <p:sp>
        <p:nvSpPr>
          <p:cNvPr id="96" name="Google Shape;96;p19"/>
          <p:cNvSpPr txBox="1">
            <a:spLocks noGrp="1"/>
          </p:cNvSpPr>
          <p:nvPr>
            <p:ph type="subTitle" idx="7"/>
          </p:nvPr>
        </p:nvSpPr>
        <p:spPr>
          <a:xfrm>
            <a:off x="8149633" y="4973500"/>
            <a:ext cx="2794800" cy="666400"/>
          </a:xfrm>
          <a:prstGeom prst="rect">
            <a:avLst/>
          </a:prstGeom>
        </p:spPr>
        <p:txBody>
          <a:bodyPr spcFirstLastPara="1">
            <a:noAutofit/>
          </a:bodyPr>
          <a:lstStyle>
            <a:lvl1pPr lvl="0" rtl="0">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7" name="Google Shape;97;p19"/>
          <p:cNvSpPr txBox="1">
            <a:spLocks noGrp="1"/>
          </p:cNvSpPr>
          <p:nvPr>
            <p:ph type="title" idx="8"/>
          </p:nvPr>
        </p:nvSpPr>
        <p:spPr>
          <a:xfrm>
            <a:off x="1025200" y="537600"/>
            <a:ext cx="5844400" cy="1007600"/>
          </a:xfrm>
          <a:prstGeom prst="rect">
            <a:avLst/>
          </a:prstGeom>
        </p:spPr>
        <p:txBody>
          <a:bodyPr spcFirstLastPara="1" anchor="b">
            <a:noAutofit/>
          </a:bodyPr>
          <a:lstStyle>
            <a:lvl1pPr lvl="0" rtl="0">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endParaRPr/>
          </a:p>
        </p:txBody>
      </p:sp>
    </p:spTree>
    <p:extLst>
      <p:ext uri="{BB962C8B-B14F-4D97-AF65-F5344CB8AC3E}">
        <p14:creationId xmlns:p14="http://schemas.microsoft.com/office/powerpoint/2010/main" val="3582769530"/>
      </p:ext>
    </p:extLst>
  </p:cSld>
  <p:clrMapOvr>
    <a:masterClrMapping/>
  </p:clrMapOvr>
</p:sldLayout>
</file>

<file path=ppt/slideLayouts/slideLayout654.xml><?xml version="1.0" encoding="utf-8"?>
<p:sldLayout xmlns:a="http://schemas.openxmlformats.org/drawingml/2006/main" xmlns:r="http://schemas.openxmlformats.org/officeDocument/2006/relationships" xmlns:p="http://schemas.openxmlformats.org/presentationml/2006/main" matchingName="Title + Six Columns ">
  <p:cSld name="Title + Six Columns ">
    <p:spTree>
      <p:nvGrpSpPr>
        <p:cNvPr id="1" name="Shape 99"/>
        <p:cNvGrpSpPr/>
        <p:nvPr/>
      </p:nvGrpSpPr>
      <p:grpSpPr>
        <a:xfrm>
          <a:off x="0" y="0"/>
          <a:ext cx="0" cy="0"/>
          <a:chOff x="0" y="0"/>
          <a:chExt cx="0" cy="0"/>
        </a:xfrm>
      </p:grpSpPr>
      <p:cxnSp>
        <p:nvCxnSpPr>
          <p:cNvPr id="15" name="Google Shape;103;p20">
            <a:extLst>
              <a:ext uri="{FF2B5EF4-FFF2-40B4-BE49-F238E27FC236}">
                <a16:creationId xmlns:a16="http://schemas.microsoft.com/office/drawing/2014/main" xmlns="" id="{FEDEE76D-9047-49BE-8464-6192DF7F9A5E}"/>
              </a:ext>
            </a:extLst>
          </p:cNvPr>
          <p:cNvCxnSpPr>
            <a:cxnSpLocks noChangeShapeType="1"/>
          </p:cNvCxnSpPr>
          <p:nvPr/>
        </p:nvCxnSpPr>
        <p:spPr bwMode="auto">
          <a:xfrm>
            <a:off x="-162983" y="1641475"/>
            <a:ext cx="5613401" cy="0"/>
          </a:xfrm>
          <a:prstGeom prst="straightConnector1">
            <a:avLst/>
          </a:prstGeom>
          <a:noFill/>
          <a:ln w="9525">
            <a:solidFill>
              <a:schemeClr val="accent2"/>
            </a:solidFill>
            <a:round/>
            <a:headEnd/>
            <a:tailEnd/>
          </a:ln>
          <a:extLst>
            <a:ext uri="{909E8E84-426E-40DD-AFC4-6F175D3DCCD1}">
              <a14:hiddenFill xmlns:a14="http://schemas.microsoft.com/office/drawing/2010/main">
                <a:noFill/>
              </a14:hiddenFill>
            </a:ext>
          </a:extLst>
        </p:spPr>
      </p:cxnSp>
      <p:sp>
        <p:nvSpPr>
          <p:cNvPr id="100" name="Google Shape;100;p20"/>
          <p:cNvSpPr txBox="1">
            <a:spLocks noGrp="1"/>
          </p:cNvSpPr>
          <p:nvPr>
            <p:ph type="title"/>
          </p:nvPr>
        </p:nvSpPr>
        <p:spPr>
          <a:xfrm>
            <a:off x="1435600" y="2449139"/>
            <a:ext cx="2794800" cy="666400"/>
          </a:xfrm>
          <a:prstGeom prst="rect">
            <a:avLst/>
          </a:prstGeom>
        </p:spPr>
        <p:txBody>
          <a:bodyPr spcFirstLastPara="1" anchor="b">
            <a:noAutofit/>
          </a:bodyPr>
          <a:lstStyle>
            <a:lvl1pPr lvl="0" algn="ctr" rtl="0">
              <a:spcBef>
                <a:spcPts val="0"/>
              </a:spcBef>
              <a:spcAft>
                <a:spcPts val="0"/>
              </a:spcAft>
              <a:buClr>
                <a:schemeClr val="accent1"/>
              </a:buClr>
              <a:buSzPts val="1800"/>
              <a:buNone/>
              <a:defRPr sz="1800">
                <a:solidFill>
                  <a:schemeClr val="accent1"/>
                </a:solidFill>
              </a:defRPr>
            </a:lvl1pPr>
            <a:lvl2pPr lvl="1" algn="ctr" rtl="0">
              <a:spcBef>
                <a:spcPts val="0"/>
              </a:spcBef>
              <a:spcAft>
                <a:spcPts val="0"/>
              </a:spcAft>
              <a:buClr>
                <a:schemeClr val="accent1"/>
              </a:buClr>
              <a:buSzPts val="1800"/>
              <a:buNone/>
              <a:defRPr sz="1800">
                <a:solidFill>
                  <a:schemeClr val="accent1"/>
                </a:solidFill>
              </a:defRPr>
            </a:lvl2pPr>
            <a:lvl3pPr lvl="2" algn="ctr" rtl="0">
              <a:spcBef>
                <a:spcPts val="0"/>
              </a:spcBef>
              <a:spcAft>
                <a:spcPts val="0"/>
              </a:spcAft>
              <a:buClr>
                <a:schemeClr val="accent1"/>
              </a:buClr>
              <a:buSzPts val="1800"/>
              <a:buNone/>
              <a:defRPr sz="1800">
                <a:solidFill>
                  <a:schemeClr val="accent1"/>
                </a:solidFill>
              </a:defRPr>
            </a:lvl3pPr>
            <a:lvl4pPr lvl="3" algn="ctr" rtl="0">
              <a:spcBef>
                <a:spcPts val="0"/>
              </a:spcBef>
              <a:spcAft>
                <a:spcPts val="0"/>
              </a:spcAft>
              <a:buClr>
                <a:schemeClr val="accent1"/>
              </a:buClr>
              <a:buSzPts val="1800"/>
              <a:buNone/>
              <a:defRPr sz="1800">
                <a:solidFill>
                  <a:schemeClr val="accent1"/>
                </a:solidFill>
              </a:defRPr>
            </a:lvl4pPr>
            <a:lvl5pPr lvl="4" algn="ctr" rtl="0">
              <a:spcBef>
                <a:spcPts val="0"/>
              </a:spcBef>
              <a:spcAft>
                <a:spcPts val="0"/>
              </a:spcAft>
              <a:buClr>
                <a:schemeClr val="accent1"/>
              </a:buClr>
              <a:buSzPts val="1800"/>
              <a:buNone/>
              <a:defRPr sz="1800">
                <a:solidFill>
                  <a:schemeClr val="accent1"/>
                </a:solidFill>
              </a:defRPr>
            </a:lvl5pPr>
            <a:lvl6pPr lvl="5" algn="ctr" rtl="0">
              <a:spcBef>
                <a:spcPts val="0"/>
              </a:spcBef>
              <a:spcAft>
                <a:spcPts val="0"/>
              </a:spcAft>
              <a:buClr>
                <a:schemeClr val="accent1"/>
              </a:buClr>
              <a:buSzPts val="1800"/>
              <a:buNone/>
              <a:defRPr sz="1800">
                <a:solidFill>
                  <a:schemeClr val="accent1"/>
                </a:solidFill>
              </a:defRPr>
            </a:lvl6pPr>
            <a:lvl7pPr lvl="6" algn="ctr" rtl="0">
              <a:spcBef>
                <a:spcPts val="0"/>
              </a:spcBef>
              <a:spcAft>
                <a:spcPts val="0"/>
              </a:spcAft>
              <a:buClr>
                <a:schemeClr val="accent1"/>
              </a:buClr>
              <a:buSzPts val="1800"/>
              <a:buNone/>
              <a:defRPr sz="1800">
                <a:solidFill>
                  <a:schemeClr val="accent1"/>
                </a:solidFill>
              </a:defRPr>
            </a:lvl7pPr>
            <a:lvl8pPr lvl="7" algn="ctr" rtl="0">
              <a:spcBef>
                <a:spcPts val="0"/>
              </a:spcBef>
              <a:spcAft>
                <a:spcPts val="0"/>
              </a:spcAft>
              <a:buClr>
                <a:schemeClr val="accent1"/>
              </a:buClr>
              <a:buSzPts val="1800"/>
              <a:buNone/>
              <a:defRPr sz="1800">
                <a:solidFill>
                  <a:schemeClr val="accent1"/>
                </a:solidFill>
              </a:defRPr>
            </a:lvl8pPr>
            <a:lvl9pPr lvl="8" algn="ctr" rtl="0">
              <a:spcBef>
                <a:spcPts val="0"/>
              </a:spcBef>
              <a:spcAft>
                <a:spcPts val="0"/>
              </a:spcAft>
              <a:buClr>
                <a:schemeClr val="accent1"/>
              </a:buClr>
              <a:buSzPts val="1800"/>
              <a:buNone/>
              <a:defRPr sz="1800">
                <a:solidFill>
                  <a:schemeClr val="accent1"/>
                </a:solidFill>
              </a:defRPr>
            </a:lvl9pPr>
          </a:lstStyle>
          <a:p>
            <a:endParaRPr/>
          </a:p>
        </p:txBody>
      </p:sp>
      <p:sp>
        <p:nvSpPr>
          <p:cNvPr id="101" name="Google Shape;101;p20"/>
          <p:cNvSpPr txBox="1">
            <a:spLocks noGrp="1"/>
          </p:cNvSpPr>
          <p:nvPr>
            <p:ph type="subTitle" idx="1"/>
          </p:nvPr>
        </p:nvSpPr>
        <p:spPr>
          <a:xfrm>
            <a:off x="1435600" y="3163133"/>
            <a:ext cx="2794800" cy="782000"/>
          </a:xfrm>
          <a:prstGeom prst="rect">
            <a:avLst/>
          </a:prstGeom>
        </p:spPr>
        <p:txBody>
          <a:bodyPr spcFirstLastPara="1">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02" name="Google Shape;102;p20"/>
          <p:cNvSpPr txBox="1">
            <a:spLocks noGrp="1"/>
          </p:cNvSpPr>
          <p:nvPr>
            <p:ph type="title" idx="2"/>
          </p:nvPr>
        </p:nvSpPr>
        <p:spPr>
          <a:xfrm>
            <a:off x="1025200" y="537600"/>
            <a:ext cx="5008400" cy="1007600"/>
          </a:xfrm>
          <a:prstGeom prst="rect">
            <a:avLst/>
          </a:prstGeom>
        </p:spPr>
        <p:txBody>
          <a:bodyPr spcFirstLastPara="1" anchor="b">
            <a:noAutofit/>
          </a:bodyPr>
          <a:lstStyle>
            <a:lvl1pPr lvl="0" rtl="0">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endParaRPr/>
          </a:p>
        </p:txBody>
      </p:sp>
      <p:sp>
        <p:nvSpPr>
          <p:cNvPr id="104" name="Google Shape;104;p20"/>
          <p:cNvSpPr txBox="1">
            <a:spLocks noGrp="1"/>
          </p:cNvSpPr>
          <p:nvPr>
            <p:ph type="title" idx="3"/>
          </p:nvPr>
        </p:nvSpPr>
        <p:spPr>
          <a:xfrm>
            <a:off x="4698600" y="2449139"/>
            <a:ext cx="2794800" cy="666400"/>
          </a:xfrm>
          <a:prstGeom prst="rect">
            <a:avLst/>
          </a:prstGeom>
        </p:spPr>
        <p:txBody>
          <a:bodyPr spcFirstLastPara="1" anchor="b">
            <a:noAutofit/>
          </a:bodyPr>
          <a:lstStyle>
            <a:lvl1pPr lvl="0" algn="ctr" rtl="0">
              <a:spcBef>
                <a:spcPts val="0"/>
              </a:spcBef>
              <a:spcAft>
                <a:spcPts val="0"/>
              </a:spcAft>
              <a:buClr>
                <a:schemeClr val="accent1"/>
              </a:buClr>
              <a:buSzPts val="1800"/>
              <a:buNone/>
              <a:defRPr sz="1800">
                <a:solidFill>
                  <a:schemeClr val="accent1"/>
                </a:solidFill>
              </a:defRPr>
            </a:lvl1pPr>
            <a:lvl2pPr lvl="1" algn="ctr" rtl="0">
              <a:spcBef>
                <a:spcPts val="0"/>
              </a:spcBef>
              <a:spcAft>
                <a:spcPts val="0"/>
              </a:spcAft>
              <a:buClr>
                <a:schemeClr val="accent1"/>
              </a:buClr>
              <a:buSzPts val="1800"/>
              <a:buNone/>
              <a:defRPr sz="1800">
                <a:solidFill>
                  <a:schemeClr val="accent1"/>
                </a:solidFill>
              </a:defRPr>
            </a:lvl2pPr>
            <a:lvl3pPr lvl="2" algn="ctr" rtl="0">
              <a:spcBef>
                <a:spcPts val="0"/>
              </a:spcBef>
              <a:spcAft>
                <a:spcPts val="0"/>
              </a:spcAft>
              <a:buClr>
                <a:schemeClr val="accent1"/>
              </a:buClr>
              <a:buSzPts val="1800"/>
              <a:buNone/>
              <a:defRPr sz="1800">
                <a:solidFill>
                  <a:schemeClr val="accent1"/>
                </a:solidFill>
              </a:defRPr>
            </a:lvl3pPr>
            <a:lvl4pPr lvl="3" algn="ctr" rtl="0">
              <a:spcBef>
                <a:spcPts val="0"/>
              </a:spcBef>
              <a:spcAft>
                <a:spcPts val="0"/>
              </a:spcAft>
              <a:buClr>
                <a:schemeClr val="accent1"/>
              </a:buClr>
              <a:buSzPts val="1800"/>
              <a:buNone/>
              <a:defRPr sz="1800">
                <a:solidFill>
                  <a:schemeClr val="accent1"/>
                </a:solidFill>
              </a:defRPr>
            </a:lvl4pPr>
            <a:lvl5pPr lvl="4" algn="ctr" rtl="0">
              <a:spcBef>
                <a:spcPts val="0"/>
              </a:spcBef>
              <a:spcAft>
                <a:spcPts val="0"/>
              </a:spcAft>
              <a:buClr>
                <a:schemeClr val="accent1"/>
              </a:buClr>
              <a:buSzPts val="1800"/>
              <a:buNone/>
              <a:defRPr sz="1800">
                <a:solidFill>
                  <a:schemeClr val="accent1"/>
                </a:solidFill>
              </a:defRPr>
            </a:lvl5pPr>
            <a:lvl6pPr lvl="5" algn="ctr" rtl="0">
              <a:spcBef>
                <a:spcPts val="0"/>
              </a:spcBef>
              <a:spcAft>
                <a:spcPts val="0"/>
              </a:spcAft>
              <a:buClr>
                <a:schemeClr val="accent1"/>
              </a:buClr>
              <a:buSzPts val="1800"/>
              <a:buNone/>
              <a:defRPr sz="1800">
                <a:solidFill>
                  <a:schemeClr val="accent1"/>
                </a:solidFill>
              </a:defRPr>
            </a:lvl6pPr>
            <a:lvl7pPr lvl="6" algn="ctr" rtl="0">
              <a:spcBef>
                <a:spcPts val="0"/>
              </a:spcBef>
              <a:spcAft>
                <a:spcPts val="0"/>
              </a:spcAft>
              <a:buClr>
                <a:schemeClr val="accent1"/>
              </a:buClr>
              <a:buSzPts val="1800"/>
              <a:buNone/>
              <a:defRPr sz="1800">
                <a:solidFill>
                  <a:schemeClr val="accent1"/>
                </a:solidFill>
              </a:defRPr>
            </a:lvl7pPr>
            <a:lvl8pPr lvl="7" algn="ctr" rtl="0">
              <a:spcBef>
                <a:spcPts val="0"/>
              </a:spcBef>
              <a:spcAft>
                <a:spcPts val="0"/>
              </a:spcAft>
              <a:buClr>
                <a:schemeClr val="accent1"/>
              </a:buClr>
              <a:buSzPts val="1800"/>
              <a:buNone/>
              <a:defRPr sz="1800">
                <a:solidFill>
                  <a:schemeClr val="accent1"/>
                </a:solidFill>
              </a:defRPr>
            </a:lvl8pPr>
            <a:lvl9pPr lvl="8" algn="ctr" rtl="0">
              <a:spcBef>
                <a:spcPts val="0"/>
              </a:spcBef>
              <a:spcAft>
                <a:spcPts val="0"/>
              </a:spcAft>
              <a:buClr>
                <a:schemeClr val="accent1"/>
              </a:buClr>
              <a:buSzPts val="1800"/>
              <a:buNone/>
              <a:defRPr sz="1800">
                <a:solidFill>
                  <a:schemeClr val="accent1"/>
                </a:solidFill>
              </a:defRPr>
            </a:lvl9pPr>
          </a:lstStyle>
          <a:p>
            <a:endParaRPr/>
          </a:p>
        </p:txBody>
      </p:sp>
      <p:sp>
        <p:nvSpPr>
          <p:cNvPr id="105" name="Google Shape;105;p20"/>
          <p:cNvSpPr txBox="1">
            <a:spLocks noGrp="1"/>
          </p:cNvSpPr>
          <p:nvPr>
            <p:ph type="subTitle" idx="4"/>
          </p:nvPr>
        </p:nvSpPr>
        <p:spPr>
          <a:xfrm>
            <a:off x="4698600" y="3163133"/>
            <a:ext cx="2794800" cy="782000"/>
          </a:xfrm>
          <a:prstGeom prst="rect">
            <a:avLst/>
          </a:prstGeom>
        </p:spPr>
        <p:txBody>
          <a:bodyPr spcFirstLastPara="1">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06" name="Google Shape;106;p20"/>
          <p:cNvSpPr txBox="1">
            <a:spLocks noGrp="1"/>
          </p:cNvSpPr>
          <p:nvPr>
            <p:ph type="title" idx="5"/>
          </p:nvPr>
        </p:nvSpPr>
        <p:spPr>
          <a:xfrm>
            <a:off x="7961600" y="2449139"/>
            <a:ext cx="2794800" cy="666400"/>
          </a:xfrm>
          <a:prstGeom prst="rect">
            <a:avLst/>
          </a:prstGeom>
        </p:spPr>
        <p:txBody>
          <a:bodyPr spcFirstLastPara="1" anchor="b">
            <a:noAutofit/>
          </a:bodyPr>
          <a:lstStyle>
            <a:lvl1pPr lvl="0" algn="ctr" rtl="0">
              <a:spcBef>
                <a:spcPts val="0"/>
              </a:spcBef>
              <a:spcAft>
                <a:spcPts val="0"/>
              </a:spcAft>
              <a:buClr>
                <a:schemeClr val="accent1"/>
              </a:buClr>
              <a:buSzPts val="1800"/>
              <a:buNone/>
              <a:defRPr sz="1800">
                <a:solidFill>
                  <a:schemeClr val="accent1"/>
                </a:solidFill>
              </a:defRPr>
            </a:lvl1pPr>
            <a:lvl2pPr lvl="1" algn="ctr" rtl="0">
              <a:spcBef>
                <a:spcPts val="0"/>
              </a:spcBef>
              <a:spcAft>
                <a:spcPts val="0"/>
              </a:spcAft>
              <a:buClr>
                <a:schemeClr val="accent1"/>
              </a:buClr>
              <a:buSzPts val="1800"/>
              <a:buNone/>
              <a:defRPr sz="1800">
                <a:solidFill>
                  <a:schemeClr val="accent1"/>
                </a:solidFill>
              </a:defRPr>
            </a:lvl2pPr>
            <a:lvl3pPr lvl="2" algn="ctr" rtl="0">
              <a:spcBef>
                <a:spcPts val="0"/>
              </a:spcBef>
              <a:spcAft>
                <a:spcPts val="0"/>
              </a:spcAft>
              <a:buClr>
                <a:schemeClr val="accent1"/>
              </a:buClr>
              <a:buSzPts val="1800"/>
              <a:buNone/>
              <a:defRPr sz="1800">
                <a:solidFill>
                  <a:schemeClr val="accent1"/>
                </a:solidFill>
              </a:defRPr>
            </a:lvl3pPr>
            <a:lvl4pPr lvl="3" algn="ctr" rtl="0">
              <a:spcBef>
                <a:spcPts val="0"/>
              </a:spcBef>
              <a:spcAft>
                <a:spcPts val="0"/>
              </a:spcAft>
              <a:buClr>
                <a:schemeClr val="accent1"/>
              </a:buClr>
              <a:buSzPts val="1800"/>
              <a:buNone/>
              <a:defRPr sz="1800">
                <a:solidFill>
                  <a:schemeClr val="accent1"/>
                </a:solidFill>
              </a:defRPr>
            </a:lvl4pPr>
            <a:lvl5pPr lvl="4" algn="ctr" rtl="0">
              <a:spcBef>
                <a:spcPts val="0"/>
              </a:spcBef>
              <a:spcAft>
                <a:spcPts val="0"/>
              </a:spcAft>
              <a:buClr>
                <a:schemeClr val="accent1"/>
              </a:buClr>
              <a:buSzPts val="1800"/>
              <a:buNone/>
              <a:defRPr sz="1800">
                <a:solidFill>
                  <a:schemeClr val="accent1"/>
                </a:solidFill>
              </a:defRPr>
            </a:lvl5pPr>
            <a:lvl6pPr lvl="5" algn="ctr" rtl="0">
              <a:spcBef>
                <a:spcPts val="0"/>
              </a:spcBef>
              <a:spcAft>
                <a:spcPts val="0"/>
              </a:spcAft>
              <a:buClr>
                <a:schemeClr val="accent1"/>
              </a:buClr>
              <a:buSzPts val="1800"/>
              <a:buNone/>
              <a:defRPr sz="1800">
                <a:solidFill>
                  <a:schemeClr val="accent1"/>
                </a:solidFill>
              </a:defRPr>
            </a:lvl6pPr>
            <a:lvl7pPr lvl="6" algn="ctr" rtl="0">
              <a:spcBef>
                <a:spcPts val="0"/>
              </a:spcBef>
              <a:spcAft>
                <a:spcPts val="0"/>
              </a:spcAft>
              <a:buClr>
                <a:schemeClr val="accent1"/>
              </a:buClr>
              <a:buSzPts val="1800"/>
              <a:buNone/>
              <a:defRPr sz="1800">
                <a:solidFill>
                  <a:schemeClr val="accent1"/>
                </a:solidFill>
              </a:defRPr>
            </a:lvl7pPr>
            <a:lvl8pPr lvl="7" algn="ctr" rtl="0">
              <a:spcBef>
                <a:spcPts val="0"/>
              </a:spcBef>
              <a:spcAft>
                <a:spcPts val="0"/>
              </a:spcAft>
              <a:buClr>
                <a:schemeClr val="accent1"/>
              </a:buClr>
              <a:buSzPts val="1800"/>
              <a:buNone/>
              <a:defRPr sz="1800">
                <a:solidFill>
                  <a:schemeClr val="accent1"/>
                </a:solidFill>
              </a:defRPr>
            </a:lvl8pPr>
            <a:lvl9pPr lvl="8" algn="ctr" rtl="0">
              <a:spcBef>
                <a:spcPts val="0"/>
              </a:spcBef>
              <a:spcAft>
                <a:spcPts val="0"/>
              </a:spcAft>
              <a:buClr>
                <a:schemeClr val="accent1"/>
              </a:buClr>
              <a:buSzPts val="1800"/>
              <a:buNone/>
              <a:defRPr sz="1800">
                <a:solidFill>
                  <a:schemeClr val="accent1"/>
                </a:solidFill>
              </a:defRPr>
            </a:lvl9pPr>
          </a:lstStyle>
          <a:p>
            <a:endParaRPr/>
          </a:p>
        </p:txBody>
      </p:sp>
      <p:sp>
        <p:nvSpPr>
          <p:cNvPr id="107" name="Google Shape;107;p20"/>
          <p:cNvSpPr txBox="1">
            <a:spLocks noGrp="1"/>
          </p:cNvSpPr>
          <p:nvPr>
            <p:ph type="subTitle" idx="6"/>
          </p:nvPr>
        </p:nvSpPr>
        <p:spPr>
          <a:xfrm>
            <a:off x="7961600" y="3163133"/>
            <a:ext cx="2794800" cy="782000"/>
          </a:xfrm>
          <a:prstGeom prst="rect">
            <a:avLst/>
          </a:prstGeom>
        </p:spPr>
        <p:txBody>
          <a:bodyPr spcFirstLastPara="1">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08" name="Google Shape;108;p20"/>
          <p:cNvSpPr txBox="1">
            <a:spLocks noGrp="1"/>
          </p:cNvSpPr>
          <p:nvPr>
            <p:ph type="title" idx="7"/>
          </p:nvPr>
        </p:nvSpPr>
        <p:spPr>
          <a:xfrm>
            <a:off x="1435600" y="4567205"/>
            <a:ext cx="2794800" cy="666400"/>
          </a:xfrm>
          <a:prstGeom prst="rect">
            <a:avLst/>
          </a:prstGeom>
        </p:spPr>
        <p:txBody>
          <a:bodyPr spcFirstLastPara="1" anchor="b">
            <a:noAutofit/>
          </a:bodyPr>
          <a:lstStyle>
            <a:lvl1pPr lvl="0" algn="ctr" rtl="0">
              <a:spcBef>
                <a:spcPts val="0"/>
              </a:spcBef>
              <a:spcAft>
                <a:spcPts val="0"/>
              </a:spcAft>
              <a:buClr>
                <a:schemeClr val="accent1"/>
              </a:buClr>
              <a:buSzPts val="1800"/>
              <a:buNone/>
              <a:defRPr sz="1800">
                <a:solidFill>
                  <a:schemeClr val="accent1"/>
                </a:solidFill>
              </a:defRPr>
            </a:lvl1pPr>
            <a:lvl2pPr lvl="1" algn="ctr" rtl="0">
              <a:spcBef>
                <a:spcPts val="0"/>
              </a:spcBef>
              <a:spcAft>
                <a:spcPts val="0"/>
              </a:spcAft>
              <a:buClr>
                <a:schemeClr val="accent1"/>
              </a:buClr>
              <a:buSzPts val="1800"/>
              <a:buNone/>
              <a:defRPr sz="1800">
                <a:solidFill>
                  <a:schemeClr val="accent1"/>
                </a:solidFill>
              </a:defRPr>
            </a:lvl2pPr>
            <a:lvl3pPr lvl="2" algn="ctr" rtl="0">
              <a:spcBef>
                <a:spcPts val="0"/>
              </a:spcBef>
              <a:spcAft>
                <a:spcPts val="0"/>
              </a:spcAft>
              <a:buClr>
                <a:schemeClr val="accent1"/>
              </a:buClr>
              <a:buSzPts val="1800"/>
              <a:buNone/>
              <a:defRPr sz="1800">
                <a:solidFill>
                  <a:schemeClr val="accent1"/>
                </a:solidFill>
              </a:defRPr>
            </a:lvl3pPr>
            <a:lvl4pPr lvl="3" algn="ctr" rtl="0">
              <a:spcBef>
                <a:spcPts val="0"/>
              </a:spcBef>
              <a:spcAft>
                <a:spcPts val="0"/>
              </a:spcAft>
              <a:buClr>
                <a:schemeClr val="accent1"/>
              </a:buClr>
              <a:buSzPts val="1800"/>
              <a:buNone/>
              <a:defRPr sz="1800">
                <a:solidFill>
                  <a:schemeClr val="accent1"/>
                </a:solidFill>
              </a:defRPr>
            </a:lvl4pPr>
            <a:lvl5pPr lvl="4" algn="ctr" rtl="0">
              <a:spcBef>
                <a:spcPts val="0"/>
              </a:spcBef>
              <a:spcAft>
                <a:spcPts val="0"/>
              </a:spcAft>
              <a:buClr>
                <a:schemeClr val="accent1"/>
              </a:buClr>
              <a:buSzPts val="1800"/>
              <a:buNone/>
              <a:defRPr sz="1800">
                <a:solidFill>
                  <a:schemeClr val="accent1"/>
                </a:solidFill>
              </a:defRPr>
            </a:lvl5pPr>
            <a:lvl6pPr lvl="5" algn="ctr" rtl="0">
              <a:spcBef>
                <a:spcPts val="0"/>
              </a:spcBef>
              <a:spcAft>
                <a:spcPts val="0"/>
              </a:spcAft>
              <a:buClr>
                <a:schemeClr val="accent1"/>
              </a:buClr>
              <a:buSzPts val="1800"/>
              <a:buNone/>
              <a:defRPr sz="1800">
                <a:solidFill>
                  <a:schemeClr val="accent1"/>
                </a:solidFill>
              </a:defRPr>
            </a:lvl6pPr>
            <a:lvl7pPr lvl="6" algn="ctr" rtl="0">
              <a:spcBef>
                <a:spcPts val="0"/>
              </a:spcBef>
              <a:spcAft>
                <a:spcPts val="0"/>
              </a:spcAft>
              <a:buClr>
                <a:schemeClr val="accent1"/>
              </a:buClr>
              <a:buSzPts val="1800"/>
              <a:buNone/>
              <a:defRPr sz="1800">
                <a:solidFill>
                  <a:schemeClr val="accent1"/>
                </a:solidFill>
              </a:defRPr>
            </a:lvl7pPr>
            <a:lvl8pPr lvl="7" algn="ctr" rtl="0">
              <a:spcBef>
                <a:spcPts val="0"/>
              </a:spcBef>
              <a:spcAft>
                <a:spcPts val="0"/>
              </a:spcAft>
              <a:buClr>
                <a:schemeClr val="accent1"/>
              </a:buClr>
              <a:buSzPts val="1800"/>
              <a:buNone/>
              <a:defRPr sz="1800">
                <a:solidFill>
                  <a:schemeClr val="accent1"/>
                </a:solidFill>
              </a:defRPr>
            </a:lvl8pPr>
            <a:lvl9pPr lvl="8" algn="ctr" rtl="0">
              <a:spcBef>
                <a:spcPts val="0"/>
              </a:spcBef>
              <a:spcAft>
                <a:spcPts val="0"/>
              </a:spcAft>
              <a:buClr>
                <a:schemeClr val="accent1"/>
              </a:buClr>
              <a:buSzPts val="1800"/>
              <a:buNone/>
              <a:defRPr sz="1800">
                <a:solidFill>
                  <a:schemeClr val="accent1"/>
                </a:solidFill>
              </a:defRPr>
            </a:lvl9pPr>
          </a:lstStyle>
          <a:p>
            <a:endParaRPr/>
          </a:p>
        </p:txBody>
      </p:sp>
      <p:sp>
        <p:nvSpPr>
          <p:cNvPr id="109" name="Google Shape;109;p20"/>
          <p:cNvSpPr txBox="1">
            <a:spLocks noGrp="1"/>
          </p:cNvSpPr>
          <p:nvPr>
            <p:ph type="subTitle" idx="8"/>
          </p:nvPr>
        </p:nvSpPr>
        <p:spPr>
          <a:xfrm>
            <a:off x="1435600" y="5281200"/>
            <a:ext cx="2794800" cy="782000"/>
          </a:xfrm>
          <a:prstGeom prst="rect">
            <a:avLst/>
          </a:prstGeom>
        </p:spPr>
        <p:txBody>
          <a:bodyPr spcFirstLastPara="1">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10" name="Google Shape;110;p20"/>
          <p:cNvSpPr txBox="1">
            <a:spLocks noGrp="1"/>
          </p:cNvSpPr>
          <p:nvPr>
            <p:ph type="title" idx="9"/>
          </p:nvPr>
        </p:nvSpPr>
        <p:spPr>
          <a:xfrm>
            <a:off x="4698600" y="4567205"/>
            <a:ext cx="2794800" cy="666400"/>
          </a:xfrm>
          <a:prstGeom prst="rect">
            <a:avLst/>
          </a:prstGeom>
        </p:spPr>
        <p:txBody>
          <a:bodyPr spcFirstLastPara="1" anchor="b">
            <a:noAutofit/>
          </a:bodyPr>
          <a:lstStyle>
            <a:lvl1pPr lvl="0" algn="ctr" rtl="0">
              <a:spcBef>
                <a:spcPts val="0"/>
              </a:spcBef>
              <a:spcAft>
                <a:spcPts val="0"/>
              </a:spcAft>
              <a:buClr>
                <a:schemeClr val="accent1"/>
              </a:buClr>
              <a:buSzPts val="1800"/>
              <a:buNone/>
              <a:defRPr sz="1800">
                <a:solidFill>
                  <a:schemeClr val="accent1"/>
                </a:solidFill>
              </a:defRPr>
            </a:lvl1pPr>
            <a:lvl2pPr lvl="1" algn="ctr" rtl="0">
              <a:spcBef>
                <a:spcPts val="0"/>
              </a:spcBef>
              <a:spcAft>
                <a:spcPts val="0"/>
              </a:spcAft>
              <a:buClr>
                <a:schemeClr val="accent1"/>
              </a:buClr>
              <a:buSzPts val="1800"/>
              <a:buNone/>
              <a:defRPr sz="1800">
                <a:solidFill>
                  <a:schemeClr val="accent1"/>
                </a:solidFill>
              </a:defRPr>
            </a:lvl2pPr>
            <a:lvl3pPr lvl="2" algn="ctr" rtl="0">
              <a:spcBef>
                <a:spcPts val="0"/>
              </a:spcBef>
              <a:spcAft>
                <a:spcPts val="0"/>
              </a:spcAft>
              <a:buClr>
                <a:schemeClr val="accent1"/>
              </a:buClr>
              <a:buSzPts val="1800"/>
              <a:buNone/>
              <a:defRPr sz="1800">
                <a:solidFill>
                  <a:schemeClr val="accent1"/>
                </a:solidFill>
              </a:defRPr>
            </a:lvl3pPr>
            <a:lvl4pPr lvl="3" algn="ctr" rtl="0">
              <a:spcBef>
                <a:spcPts val="0"/>
              </a:spcBef>
              <a:spcAft>
                <a:spcPts val="0"/>
              </a:spcAft>
              <a:buClr>
                <a:schemeClr val="accent1"/>
              </a:buClr>
              <a:buSzPts val="1800"/>
              <a:buNone/>
              <a:defRPr sz="1800">
                <a:solidFill>
                  <a:schemeClr val="accent1"/>
                </a:solidFill>
              </a:defRPr>
            </a:lvl4pPr>
            <a:lvl5pPr lvl="4" algn="ctr" rtl="0">
              <a:spcBef>
                <a:spcPts val="0"/>
              </a:spcBef>
              <a:spcAft>
                <a:spcPts val="0"/>
              </a:spcAft>
              <a:buClr>
                <a:schemeClr val="accent1"/>
              </a:buClr>
              <a:buSzPts val="1800"/>
              <a:buNone/>
              <a:defRPr sz="1800">
                <a:solidFill>
                  <a:schemeClr val="accent1"/>
                </a:solidFill>
              </a:defRPr>
            </a:lvl5pPr>
            <a:lvl6pPr lvl="5" algn="ctr" rtl="0">
              <a:spcBef>
                <a:spcPts val="0"/>
              </a:spcBef>
              <a:spcAft>
                <a:spcPts val="0"/>
              </a:spcAft>
              <a:buClr>
                <a:schemeClr val="accent1"/>
              </a:buClr>
              <a:buSzPts val="1800"/>
              <a:buNone/>
              <a:defRPr sz="1800">
                <a:solidFill>
                  <a:schemeClr val="accent1"/>
                </a:solidFill>
              </a:defRPr>
            </a:lvl6pPr>
            <a:lvl7pPr lvl="6" algn="ctr" rtl="0">
              <a:spcBef>
                <a:spcPts val="0"/>
              </a:spcBef>
              <a:spcAft>
                <a:spcPts val="0"/>
              </a:spcAft>
              <a:buClr>
                <a:schemeClr val="accent1"/>
              </a:buClr>
              <a:buSzPts val="1800"/>
              <a:buNone/>
              <a:defRPr sz="1800">
                <a:solidFill>
                  <a:schemeClr val="accent1"/>
                </a:solidFill>
              </a:defRPr>
            </a:lvl7pPr>
            <a:lvl8pPr lvl="7" algn="ctr" rtl="0">
              <a:spcBef>
                <a:spcPts val="0"/>
              </a:spcBef>
              <a:spcAft>
                <a:spcPts val="0"/>
              </a:spcAft>
              <a:buClr>
                <a:schemeClr val="accent1"/>
              </a:buClr>
              <a:buSzPts val="1800"/>
              <a:buNone/>
              <a:defRPr sz="1800">
                <a:solidFill>
                  <a:schemeClr val="accent1"/>
                </a:solidFill>
              </a:defRPr>
            </a:lvl8pPr>
            <a:lvl9pPr lvl="8" algn="ctr" rtl="0">
              <a:spcBef>
                <a:spcPts val="0"/>
              </a:spcBef>
              <a:spcAft>
                <a:spcPts val="0"/>
              </a:spcAft>
              <a:buClr>
                <a:schemeClr val="accent1"/>
              </a:buClr>
              <a:buSzPts val="1800"/>
              <a:buNone/>
              <a:defRPr sz="1800">
                <a:solidFill>
                  <a:schemeClr val="accent1"/>
                </a:solidFill>
              </a:defRPr>
            </a:lvl9pPr>
          </a:lstStyle>
          <a:p>
            <a:endParaRPr/>
          </a:p>
        </p:txBody>
      </p:sp>
      <p:sp>
        <p:nvSpPr>
          <p:cNvPr id="111" name="Google Shape;111;p20"/>
          <p:cNvSpPr txBox="1">
            <a:spLocks noGrp="1"/>
          </p:cNvSpPr>
          <p:nvPr>
            <p:ph type="subTitle" idx="13"/>
          </p:nvPr>
        </p:nvSpPr>
        <p:spPr>
          <a:xfrm>
            <a:off x="4698600" y="5281200"/>
            <a:ext cx="2794800" cy="782000"/>
          </a:xfrm>
          <a:prstGeom prst="rect">
            <a:avLst/>
          </a:prstGeom>
        </p:spPr>
        <p:txBody>
          <a:bodyPr spcFirstLastPara="1">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12" name="Google Shape;112;p20"/>
          <p:cNvSpPr txBox="1">
            <a:spLocks noGrp="1"/>
          </p:cNvSpPr>
          <p:nvPr>
            <p:ph type="title" idx="14"/>
          </p:nvPr>
        </p:nvSpPr>
        <p:spPr>
          <a:xfrm>
            <a:off x="7961600" y="4567205"/>
            <a:ext cx="2794800" cy="666400"/>
          </a:xfrm>
          <a:prstGeom prst="rect">
            <a:avLst/>
          </a:prstGeom>
        </p:spPr>
        <p:txBody>
          <a:bodyPr spcFirstLastPara="1" anchor="b">
            <a:noAutofit/>
          </a:bodyPr>
          <a:lstStyle>
            <a:lvl1pPr lvl="0" algn="ctr" rtl="0">
              <a:spcBef>
                <a:spcPts val="0"/>
              </a:spcBef>
              <a:spcAft>
                <a:spcPts val="0"/>
              </a:spcAft>
              <a:buClr>
                <a:schemeClr val="accent1"/>
              </a:buClr>
              <a:buSzPts val="1800"/>
              <a:buNone/>
              <a:defRPr sz="1800">
                <a:solidFill>
                  <a:schemeClr val="accent1"/>
                </a:solidFill>
              </a:defRPr>
            </a:lvl1pPr>
            <a:lvl2pPr lvl="1" algn="ctr" rtl="0">
              <a:spcBef>
                <a:spcPts val="0"/>
              </a:spcBef>
              <a:spcAft>
                <a:spcPts val="0"/>
              </a:spcAft>
              <a:buClr>
                <a:schemeClr val="accent1"/>
              </a:buClr>
              <a:buSzPts val="1800"/>
              <a:buNone/>
              <a:defRPr sz="1800">
                <a:solidFill>
                  <a:schemeClr val="accent1"/>
                </a:solidFill>
              </a:defRPr>
            </a:lvl2pPr>
            <a:lvl3pPr lvl="2" algn="ctr" rtl="0">
              <a:spcBef>
                <a:spcPts val="0"/>
              </a:spcBef>
              <a:spcAft>
                <a:spcPts val="0"/>
              </a:spcAft>
              <a:buClr>
                <a:schemeClr val="accent1"/>
              </a:buClr>
              <a:buSzPts val="1800"/>
              <a:buNone/>
              <a:defRPr sz="1800">
                <a:solidFill>
                  <a:schemeClr val="accent1"/>
                </a:solidFill>
              </a:defRPr>
            </a:lvl3pPr>
            <a:lvl4pPr lvl="3" algn="ctr" rtl="0">
              <a:spcBef>
                <a:spcPts val="0"/>
              </a:spcBef>
              <a:spcAft>
                <a:spcPts val="0"/>
              </a:spcAft>
              <a:buClr>
                <a:schemeClr val="accent1"/>
              </a:buClr>
              <a:buSzPts val="1800"/>
              <a:buNone/>
              <a:defRPr sz="1800">
                <a:solidFill>
                  <a:schemeClr val="accent1"/>
                </a:solidFill>
              </a:defRPr>
            </a:lvl4pPr>
            <a:lvl5pPr lvl="4" algn="ctr" rtl="0">
              <a:spcBef>
                <a:spcPts val="0"/>
              </a:spcBef>
              <a:spcAft>
                <a:spcPts val="0"/>
              </a:spcAft>
              <a:buClr>
                <a:schemeClr val="accent1"/>
              </a:buClr>
              <a:buSzPts val="1800"/>
              <a:buNone/>
              <a:defRPr sz="1800">
                <a:solidFill>
                  <a:schemeClr val="accent1"/>
                </a:solidFill>
              </a:defRPr>
            </a:lvl5pPr>
            <a:lvl6pPr lvl="5" algn="ctr" rtl="0">
              <a:spcBef>
                <a:spcPts val="0"/>
              </a:spcBef>
              <a:spcAft>
                <a:spcPts val="0"/>
              </a:spcAft>
              <a:buClr>
                <a:schemeClr val="accent1"/>
              </a:buClr>
              <a:buSzPts val="1800"/>
              <a:buNone/>
              <a:defRPr sz="1800">
                <a:solidFill>
                  <a:schemeClr val="accent1"/>
                </a:solidFill>
              </a:defRPr>
            </a:lvl6pPr>
            <a:lvl7pPr lvl="6" algn="ctr" rtl="0">
              <a:spcBef>
                <a:spcPts val="0"/>
              </a:spcBef>
              <a:spcAft>
                <a:spcPts val="0"/>
              </a:spcAft>
              <a:buClr>
                <a:schemeClr val="accent1"/>
              </a:buClr>
              <a:buSzPts val="1800"/>
              <a:buNone/>
              <a:defRPr sz="1800">
                <a:solidFill>
                  <a:schemeClr val="accent1"/>
                </a:solidFill>
              </a:defRPr>
            </a:lvl7pPr>
            <a:lvl8pPr lvl="7" algn="ctr" rtl="0">
              <a:spcBef>
                <a:spcPts val="0"/>
              </a:spcBef>
              <a:spcAft>
                <a:spcPts val="0"/>
              </a:spcAft>
              <a:buClr>
                <a:schemeClr val="accent1"/>
              </a:buClr>
              <a:buSzPts val="1800"/>
              <a:buNone/>
              <a:defRPr sz="1800">
                <a:solidFill>
                  <a:schemeClr val="accent1"/>
                </a:solidFill>
              </a:defRPr>
            </a:lvl8pPr>
            <a:lvl9pPr lvl="8" algn="ctr" rtl="0">
              <a:spcBef>
                <a:spcPts val="0"/>
              </a:spcBef>
              <a:spcAft>
                <a:spcPts val="0"/>
              </a:spcAft>
              <a:buClr>
                <a:schemeClr val="accent1"/>
              </a:buClr>
              <a:buSzPts val="1800"/>
              <a:buNone/>
              <a:defRPr sz="1800">
                <a:solidFill>
                  <a:schemeClr val="accent1"/>
                </a:solidFill>
              </a:defRPr>
            </a:lvl9pPr>
          </a:lstStyle>
          <a:p>
            <a:endParaRPr/>
          </a:p>
        </p:txBody>
      </p:sp>
      <p:sp>
        <p:nvSpPr>
          <p:cNvPr id="113" name="Google Shape;113;p20"/>
          <p:cNvSpPr txBox="1">
            <a:spLocks noGrp="1"/>
          </p:cNvSpPr>
          <p:nvPr>
            <p:ph type="subTitle" idx="15"/>
          </p:nvPr>
        </p:nvSpPr>
        <p:spPr>
          <a:xfrm>
            <a:off x="7961600" y="5281200"/>
            <a:ext cx="2794800" cy="782000"/>
          </a:xfrm>
          <a:prstGeom prst="rect">
            <a:avLst/>
          </a:prstGeom>
        </p:spPr>
        <p:txBody>
          <a:bodyPr spcFirstLastPara="1">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4202818493"/>
      </p:ext>
    </p:extLst>
  </p:cSld>
  <p:clrMapOvr>
    <a:masterClrMapping/>
  </p:clrMapOvr>
</p:sldLayout>
</file>

<file path=ppt/slideLayouts/slideLayout655.xml><?xml version="1.0" encoding="utf-8"?>
<p:sldLayout xmlns:a="http://schemas.openxmlformats.org/drawingml/2006/main" xmlns:r="http://schemas.openxmlformats.org/officeDocument/2006/relationships" xmlns:p="http://schemas.openxmlformats.org/presentationml/2006/main" matchingName="Title + Text 1">
  <p:cSld name="Title + Text 1">
    <p:spTree>
      <p:nvGrpSpPr>
        <p:cNvPr id="1" name="Shape 114"/>
        <p:cNvGrpSpPr/>
        <p:nvPr/>
      </p:nvGrpSpPr>
      <p:grpSpPr>
        <a:xfrm>
          <a:off x="0" y="0"/>
          <a:ext cx="0" cy="0"/>
          <a:chOff x="0" y="0"/>
          <a:chExt cx="0" cy="0"/>
        </a:xfrm>
      </p:grpSpPr>
      <p:cxnSp>
        <p:nvCxnSpPr>
          <p:cNvPr id="4" name="Google Shape;117;p21">
            <a:extLst>
              <a:ext uri="{FF2B5EF4-FFF2-40B4-BE49-F238E27FC236}">
                <a16:creationId xmlns:a16="http://schemas.microsoft.com/office/drawing/2014/main" xmlns="" id="{9BED8EC9-4B9E-42B6-9410-6D7869B2C217}"/>
              </a:ext>
            </a:extLst>
          </p:cNvPr>
          <p:cNvCxnSpPr>
            <a:cxnSpLocks noChangeShapeType="1"/>
          </p:cNvCxnSpPr>
          <p:nvPr/>
        </p:nvCxnSpPr>
        <p:spPr bwMode="auto">
          <a:xfrm>
            <a:off x="-162983" y="1641475"/>
            <a:ext cx="5613401" cy="0"/>
          </a:xfrm>
          <a:prstGeom prst="straightConnector1">
            <a:avLst/>
          </a:prstGeom>
          <a:noFill/>
          <a:ln w="9525">
            <a:solidFill>
              <a:schemeClr val="accent2"/>
            </a:solidFill>
            <a:round/>
            <a:headEnd/>
            <a:tailEnd/>
          </a:ln>
          <a:extLst>
            <a:ext uri="{909E8E84-426E-40DD-AFC4-6F175D3DCCD1}">
              <a14:hiddenFill xmlns:a14="http://schemas.microsoft.com/office/drawing/2010/main">
                <a:noFill/>
              </a14:hiddenFill>
            </a:ext>
          </a:extLst>
        </p:spPr>
      </p:cxnSp>
      <p:sp>
        <p:nvSpPr>
          <p:cNvPr id="115" name="Google Shape;115;p21"/>
          <p:cNvSpPr txBox="1">
            <a:spLocks noGrp="1"/>
          </p:cNvSpPr>
          <p:nvPr>
            <p:ph type="title"/>
          </p:nvPr>
        </p:nvSpPr>
        <p:spPr>
          <a:xfrm>
            <a:off x="1025200" y="537600"/>
            <a:ext cx="4344000" cy="1007600"/>
          </a:xfrm>
          <a:prstGeom prst="rect">
            <a:avLst/>
          </a:prstGeom>
        </p:spPr>
        <p:txBody>
          <a:bodyPr spcFirstLastPara="1" anchor="b">
            <a:noAutofit/>
          </a:bodyPr>
          <a:lstStyle>
            <a:lvl1pPr lvl="0" rtl="0">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endParaRPr/>
          </a:p>
        </p:txBody>
      </p:sp>
      <p:sp>
        <p:nvSpPr>
          <p:cNvPr id="116" name="Google Shape;116;p21"/>
          <p:cNvSpPr txBox="1">
            <a:spLocks noGrp="1"/>
          </p:cNvSpPr>
          <p:nvPr>
            <p:ph type="body" idx="1"/>
          </p:nvPr>
        </p:nvSpPr>
        <p:spPr>
          <a:xfrm>
            <a:off x="1025200" y="3681600"/>
            <a:ext cx="3314000" cy="2254800"/>
          </a:xfrm>
          <a:prstGeom prst="rect">
            <a:avLst/>
          </a:prstGeom>
        </p:spPr>
        <p:txBody>
          <a:bodyPr spcFirstLastPara="1">
            <a:noAutofit/>
          </a:bodyPr>
          <a:lstStyle>
            <a:lvl1pPr marL="457200" lvl="0" indent="-330200" rtl="0">
              <a:lnSpc>
                <a:spcPct val="100000"/>
              </a:lnSpc>
              <a:spcBef>
                <a:spcPts val="0"/>
              </a:spcBef>
              <a:spcAft>
                <a:spcPts val="0"/>
              </a:spcAft>
              <a:buSzPts val="1600"/>
              <a:buChar char="●"/>
              <a:defRPr sz="1600"/>
            </a:lvl1pPr>
            <a:lvl2pPr marL="914400" lvl="1" indent="-330200" rtl="0">
              <a:lnSpc>
                <a:spcPct val="100000"/>
              </a:lnSpc>
              <a:spcBef>
                <a:spcPts val="1600"/>
              </a:spcBef>
              <a:spcAft>
                <a:spcPts val="0"/>
              </a:spcAft>
              <a:buSzPts val="1600"/>
              <a:buChar char="○"/>
              <a:defRPr sz="1600"/>
            </a:lvl2pPr>
            <a:lvl3pPr marL="1371600" lvl="2" indent="-330200" rtl="0">
              <a:lnSpc>
                <a:spcPct val="100000"/>
              </a:lnSpc>
              <a:spcBef>
                <a:spcPts val="1600"/>
              </a:spcBef>
              <a:spcAft>
                <a:spcPts val="0"/>
              </a:spcAft>
              <a:buSzPts val="1600"/>
              <a:buChar char="■"/>
              <a:defRPr sz="1600"/>
            </a:lvl3pPr>
            <a:lvl4pPr marL="1828800" lvl="3" indent="-330200" rtl="0">
              <a:lnSpc>
                <a:spcPct val="100000"/>
              </a:lnSpc>
              <a:spcBef>
                <a:spcPts val="1600"/>
              </a:spcBef>
              <a:spcAft>
                <a:spcPts val="0"/>
              </a:spcAft>
              <a:buSzPts val="1600"/>
              <a:buChar char="●"/>
              <a:defRPr sz="1600"/>
            </a:lvl4pPr>
            <a:lvl5pPr marL="2286000" lvl="4" indent="-330200" rtl="0">
              <a:lnSpc>
                <a:spcPct val="100000"/>
              </a:lnSpc>
              <a:spcBef>
                <a:spcPts val="1600"/>
              </a:spcBef>
              <a:spcAft>
                <a:spcPts val="0"/>
              </a:spcAft>
              <a:buSzPts val="1600"/>
              <a:buChar char="○"/>
              <a:defRPr sz="1600"/>
            </a:lvl5pPr>
            <a:lvl6pPr marL="2743200" lvl="5" indent="-330200" rtl="0">
              <a:lnSpc>
                <a:spcPct val="100000"/>
              </a:lnSpc>
              <a:spcBef>
                <a:spcPts val="1600"/>
              </a:spcBef>
              <a:spcAft>
                <a:spcPts val="0"/>
              </a:spcAft>
              <a:buSzPts val="1600"/>
              <a:buChar char="■"/>
              <a:defRPr sz="1600"/>
            </a:lvl6pPr>
            <a:lvl7pPr marL="3200400" lvl="6" indent="-330200" rtl="0">
              <a:lnSpc>
                <a:spcPct val="100000"/>
              </a:lnSpc>
              <a:spcBef>
                <a:spcPts val="1600"/>
              </a:spcBef>
              <a:spcAft>
                <a:spcPts val="0"/>
              </a:spcAft>
              <a:buSzPts val="1600"/>
              <a:buChar char="●"/>
              <a:defRPr sz="1600"/>
            </a:lvl7pPr>
            <a:lvl8pPr marL="3657600" lvl="7" indent="-330200" rtl="0">
              <a:lnSpc>
                <a:spcPct val="100000"/>
              </a:lnSpc>
              <a:spcBef>
                <a:spcPts val="1600"/>
              </a:spcBef>
              <a:spcAft>
                <a:spcPts val="0"/>
              </a:spcAft>
              <a:buSzPts val="1600"/>
              <a:buChar char="○"/>
              <a:defRPr sz="1600"/>
            </a:lvl8pPr>
            <a:lvl9pPr marL="4114800" lvl="8" indent="-330200" rtl="0">
              <a:lnSpc>
                <a:spcPct val="100000"/>
              </a:lnSpc>
              <a:spcBef>
                <a:spcPts val="1600"/>
              </a:spcBef>
              <a:spcAft>
                <a:spcPts val="1600"/>
              </a:spcAft>
              <a:buSzPts val="1600"/>
              <a:buChar char="■"/>
              <a:defRPr sz="1600"/>
            </a:lvl9pPr>
          </a:lstStyle>
          <a:p>
            <a:endParaRPr/>
          </a:p>
        </p:txBody>
      </p:sp>
    </p:spTree>
    <p:extLst>
      <p:ext uri="{BB962C8B-B14F-4D97-AF65-F5344CB8AC3E}">
        <p14:creationId xmlns:p14="http://schemas.microsoft.com/office/powerpoint/2010/main" val="572253775"/>
      </p:ext>
    </p:extLst>
  </p:cSld>
  <p:clrMapOvr>
    <a:masterClrMapping/>
  </p:clrMapOvr>
</p:sldLayout>
</file>

<file path=ppt/slideLayouts/slideLayout656.xml><?xml version="1.0" encoding="utf-8"?>
<p:sldLayout xmlns:a="http://schemas.openxmlformats.org/drawingml/2006/main" xmlns:r="http://schemas.openxmlformats.org/officeDocument/2006/relationships" xmlns:p="http://schemas.openxmlformats.org/presentationml/2006/main" matchingName="Thanks + Credits">
  <p:cSld name="Thanks + Credits">
    <p:spTree>
      <p:nvGrpSpPr>
        <p:cNvPr id="1" name="Shape 118"/>
        <p:cNvGrpSpPr/>
        <p:nvPr/>
      </p:nvGrpSpPr>
      <p:grpSpPr>
        <a:xfrm>
          <a:off x="0" y="0"/>
          <a:ext cx="0" cy="0"/>
          <a:chOff x="0" y="0"/>
          <a:chExt cx="0" cy="0"/>
        </a:xfrm>
      </p:grpSpPr>
      <p:sp>
        <p:nvSpPr>
          <p:cNvPr id="4" name="Google Shape;121;p22">
            <a:extLst>
              <a:ext uri="{FF2B5EF4-FFF2-40B4-BE49-F238E27FC236}">
                <a16:creationId xmlns:a16="http://schemas.microsoft.com/office/drawing/2014/main" xmlns="" id="{8C737646-CB3A-4CEA-A490-C3E50ECBE3C3}"/>
              </a:ext>
            </a:extLst>
          </p:cNvPr>
          <p:cNvSpPr txBox="1"/>
          <p:nvPr/>
        </p:nvSpPr>
        <p:spPr>
          <a:xfrm>
            <a:off x="3268134" y="4641851"/>
            <a:ext cx="4436533" cy="1357313"/>
          </a:xfrm>
          <a:prstGeom prst="rect">
            <a:avLst/>
          </a:prstGeom>
          <a:noFill/>
          <a:ln>
            <a:noFill/>
          </a:ln>
        </p:spPr>
        <p:txBody>
          <a:bodyPr spcFirstLastPara="1" lIns="91425" tIns="91425" rIns="91425" bIns="91425"/>
          <a:lstStyle/>
          <a:p>
            <a:pPr algn="ctr">
              <a:spcBef>
                <a:spcPts val="300"/>
              </a:spcBef>
              <a:spcAft>
                <a:spcPts val="0"/>
              </a:spcAft>
              <a:defRPr/>
            </a:pPr>
            <a:r>
              <a:rPr lang="en" sz="1200">
                <a:solidFill>
                  <a:schemeClr val="accent1"/>
                </a:solidFill>
                <a:latin typeface="Abel"/>
                <a:ea typeface="Abel"/>
                <a:cs typeface="Abel"/>
                <a:sym typeface="Abel"/>
              </a:rPr>
              <a:t>CREDITS: This presentation template was created by </a:t>
            </a:r>
            <a:r>
              <a:rPr lang="en" sz="1200">
                <a:solidFill>
                  <a:schemeClr val="accent1"/>
                </a:solidFill>
                <a:uFill>
                  <a:noFill/>
                </a:uFill>
                <a:latin typeface="Abel"/>
                <a:ea typeface="Abel"/>
                <a:cs typeface="Abel"/>
                <a:sym typeface="Abel"/>
                <a:hlinkClick r:id="rId2"/>
              </a:rPr>
              <a:t>Slidesgo</a:t>
            </a:r>
            <a:r>
              <a:rPr lang="en" sz="1200">
                <a:solidFill>
                  <a:schemeClr val="accent1"/>
                </a:solidFill>
                <a:latin typeface="Abel"/>
                <a:ea typeface="Abel"/>
                <a:cs typeface="Abel"/>
                <a:sym typeface="Abel"/>
              </a:rPr>
              <a:t>, including icons by </a:t>
            </a:r>
            <a:r>
              <a:rPr lang="en" sz="1200">
                <a:solidFill>
                  <a:schemeClr val="accent1"/>
                </a:solidFill>
                <a:uFill>
                  <a:noFill/>
                </a:uFill>
                <a:latin typeface="Abel"/>
                <a:ea typeface="Abel"/>
                <a:cs typeface="Abel"/>
                <a:sym typeface="Abel"/>
                <a:hlinkClick r:id="rId3"/>
              </a:rPr>
              <a:t>Flaticon</a:t>
            </a:r>
            <a:r>
              <a:rPr lang="en" sz="1200">
                <a:solidFill>
                  <a:schemeClr val="accent1"/>
                </a:solidFill>
                <a:latin typeface="Abel"/>
                <a:ea typeface="Abel"/>
                <a:cs typeface="Abel"/>
                <a:sym typeface="Abel"/>
              </a:rPr>
              <a:t>, infographics &amp; images by </a:t>
            </a:r>
            <a:r>
              <a:rPr lang="en" sz="1200">
                <a:solidFill>
                  <a:schemeClr val="accent1"/>
                </a:solidFill>
                <a:uFill>
                  <a:noFill/>
                </a:uFill>
                <a:latin typeface="Abel"/>
                <a:ea typeface="Abel"/>
                <a:cs typeface="Abel"/>
                <a:sym typeface="Abel"/>
                <a:hlinkClick r:id="rId4"/>
              </a:rPr>
              <a:t>Freepik</a:t>
            </a:r>
            <a:r>
              <a:rPr lang="en" sz="1200">
                <a:solidFill>
                  <a:schemeClr val="accent1"/>
                </a:solidFill>
                <a:latin typeface="Abel"/>
                <a:ea typeface="Abel"/>
                <a:cs typeface="Abel"/>
                <a:sym typeface="Abel"/>
              </a:rPr>
              <a:t> and illustrations by </a:t>
            </a:r>
            <a:r>
              <a:rPr lang="en" sz="1200">
                <a:solidFill>
                  <a:schemeClr val="accent1"/>
                </a:solidFill>
                <a:uFill>
                  <a:noFill/>
                </a:uFill>
                <a:latin typeface="Abel"/>
                <a:ea typeface="Abel"/>
                <a:cs typeface="Abel"/>
                <a:sym typeface="Abel"/>
                <a:hlinkClick r:id="rId5"/>
              </a:rPr>
              <a:t>Stories</a:t>
            </a:r>
            <a:endParaRPr sz="1200">
              <a:solidFill>
                <a:schemeClr val="accent1"/>
              </a:solidFill>
              <a:latin typeface="Abel"/>
              <a:ea typeface="Abel"/>
              <a:cs typeface="Abel"/>
              <a:sym typeface="Abel"/>
            </a:endParaRPr>
          </a:p>
          <a:p>
            <a:pPr algn="ctr">
              <a:spcBef>
                <a:spcPts val="300"/>
              </a:spcBef>
              <a:spcAft>
                <a:spcPts val="0"/>
              </a:spcAft>
              <a:defRPr/>
            </a:pPr>
            <a:endParaRPr sz="1200">
              <a:solidFill>
                <a:schemeClr val="accent1"/>
              </a:solidFill>
              <a:latin typeface="Abel"/>
              <a:ea typeface="Abel"/>
              <a:cs typeface="Abel"/>
              <a:sym typeface="Abel"/>
            </a:endParaRPr>
          </a:p>
        </p:txBody>
      </p:sp>
      <p:sp>
        <p:nvSpPr>
          <p:cNvPr id="119" name="Google Shape;119;p22"/>
          <p:cNvSpPr txBox="1">
            <a:spLocks noGrp="1"/>
          </p:cNvSpPr>
          <p:nvPr>
            <p:ph type="ctrTitle"/>
          </p:nvPr>
        </p:nvSpPr>
        <p:spPr>
          <a:xfrm>
            <a:off x="2742400" y="-711200"/>
            <a:ext cx="5488000" cy="2736800"/>
          </a:xfrm>
          <a:prstGeom prst="rect">
            <a:avLst/>
          </a:prstGeom>
        </p:spPr>
        <p:txBody>
          <a:bodyPr spcFirstLastPara="1" anchor="b">
            <a:noAutofit/>
          </a:bodyPr>
          <a:lstStyle>
            <a:lvl1pPr lvl="0" algn="ctr" rtl="0">
              <a:spcBef>
                <a:spcPts val="0"/>
              </a:spcBef>
              <a:spcAft>
                <a:spcPts val="0"/>
              </a:spcAft>
              <a:buSzPts val="4800"/>
              <a:buNone/>
              <a:defRPr sz="4800"/>
            </a:lvl1pPr>
            <a:lvl2pPr lvl="1" rtl="0">
              <a:spcBef>
                <a:spcPts val="0"/>
              </a:spcBef>
              <a:spcAft>
                <a:spcPts val="0"/>
              </a:spcAft>
              <a:buSzPts val="6000"/>
              <a:buNone/>
              <a:defRPr sz="6000"/>
            </a:lvl2pPr>
            <a:lvl3pPr lvl="2" rtl="0">
              <a:spcBef>
                <a:spcPts val="0"/>
              </a:spcBef>
              <a:spcAft>
                <a:spcPts val="0"/>
              </a:spcAft>
              <a:buSzPts val="6000"/>
              <a:buNone/>
              <a:defRPr sz="6000"/>
            </a:lvl3pPr>
            <a:lvl4pPr lvl="3" rtl="0">
              <a:spcBef>
                <a:spcPts val="0"/>
              </a:spcBef>
              <a:spcAft>
                <a:spcPts val="0"/>
              </a:spcAft>
              <a:buSzPts val="6000"/>
              <a:buNone/>
              <a:defRPr sz="6000"/>
            </a:lvl4pPr>
            <a:lvl5pPr lvl="4" rtl="0">
              <a:spcBef>
                <a:spcPts val="0"/>
              </a:spcBef>
              <a:spcAft>
                <a:spcPts val="0"/>
              </a:spcAft>
              <a:buSzPts val="6000"/>
              <a:buNone/>
              <a:defRPr sz="6000"/>
            </a:lvl5pPr>
            <a:lvl6pPr lvl="5" rtl="0">
              <a:spcBef>
                <a:spcPts val="0"/>
              </a:spcBef>
              <a:spcAft>
                <a:spcPts val="0"/>
              </a:spcAft>
              <a:buSzPts val="6000"/>
              <a:buNone/>
              <a:defRPr sz="6000"/>
            </a:lvl6pPr>
            <a:lvl7pPr lvl="6" rtl="0">
              <a:spcBef>
                <a:spcPts val="0"/>
              </a:spcBef>
              <a:spcAft>
                <a:spcPts val="0"/>
              </a:spcAft>
              <a:buSzPts val="6000"/>
              <a:buNone/>
              <a:defRPr sz="6000"/>
            </a:lvl7pPr>
            <a:lvl8pPr lvl="7" rtl="0">
              <a:spcBef>
                <a:spcPts val="0"/>
              </a:spcBef>
              <a:spcAft>
                <a:spcPts val="0"/>
              </a:spcAft>
              <a:buSzPts val="6000"/>
              <a:buNone/>
              <a:defRPr sz="6000"/>
            </a:lvl8pPr>
            <a:lvl9pPr lvl="8" rtl="0">
              <a:spcBef>
                <a:spcPts val="0"/>
              </a:spcBef>
              <a:spcAft>
                <a:spcPts val="0"/>
              </a:spcAft>
              <a:buSzPts val="6000"/>
              <a:buNone/>
              <a:defRPr sz="6000"/>
            </a:lvl9pPr>
          </a:lstStyle>
          <a:p>
            <a:endParaRPr/>
          </a:p>
        </p:txBody>
      </p:sp>
      <p:sp>
        <p:nvSpPr>
          <p:cNvPr id="120" name="Google Shape;120;p22"/>
          <p:cNvSpPr txBox="1">
            <a:spLocks noGrp="1"/>
          </p:cNvSpPr>
          <p:nvPr>
            <p:ph type="subTitle" idx="1"/>
          </p:nvPr>
        </p:nvSpPr>
        <p:spPr>
          <a:xfrm>
            <a:off x="3058000" y="2235167"/>
            <a:ext cx="4856800" cy="1891600"/>
          </a:xfrm>
          <a:prstGeom prst="rect">
            <a:avLst/>
          </a:prstGeom>
        </p:spPr>
        <p:txBody>
          <a:bodyPr spcFirstLastPara="1">
            <a:noAutofit/>
          </a:bodyPr>
          <a:lstStyle>
            <a:lvl1pPr lvl="0" algn="ctr" rtl="0">
              <a:lnSpc>
                <a:spcPct val="100000"/>
              </a:lnSpc>
              <a:spcBef>
                <a:spcPts val="0"/>
              </a:spcBef>
              <a:spcAft>
                <a:spcPts val="0"/>
              </a:spcAft>
              <a:buSzPts val="1600"/>
              <a:buNone/>
              <a:defRPr sz="1600"/>
            </a:lvl1pPr>
            <a:lvl2pPr lvl="1" algn="ctr" rtl="0">
              <a:lnSpc>
                <a:spcPct val="100000"/>
              </a:lnSpc>
              <a:spcBef>
                <a:spcPts val="0"/>
              </a:spcBef>
              <a:spcAft>
                <a:spcPts val="0"/>
              </a:spcAft>
              <a:buSzPts val="1600"/>
              <a:buNone/>
              <a:defRPr sz="1600"/>
            </a:lvl2pPr>
            <a:lvl3pPr lvl="2" algn="ctr" rtl="0">
              <a:lnSpc>
                <a:spcPct val="100000"/>
              </a:lnSpc>
              <a:spcBef>
                <a:spcPts val="0"/>
              </a:spcBef>
              <a:spcAft>
                <a:spcPts val="0"/>
              </a:spcAft>
              <a:buSzPts val="1600"/>
              <a:buNone/>
              <a:defRPr sz="1600"/>
            </a:lvl3pPr>
            <a:lvl4pPr lvl="3" algn="ctr" rtl="0">
              <a:lnSpc>
                <a:spcPct val="100000"/>
              </a:lnSpc>
              <a:spcBef>
                <a:spcPts val="0"/>
              </a:spcBef>
              <a:spcAft>
                <a:spcPts val="0"/>
              </a:spcAft>
              <a:buSzPts val="1600"/>
              <a:buNone/>
              <a:defRPr sz="1600"/>
            </a:lvl4pPr>
            <a:lvl5pPr lvl="4" algn="ctr" rtl="0">
              <a:lnSpc>
                <a:spcPct val="100000"/>
              </a:lnSpc>
              <a:spcBef>
                <a:spcPts val="0"/>
              </a:spcBef>
              <a:spcAft>
                <a:spcPts val="0"/>
              </a:spcAft>
              <a:buSzPts val="1600"/>
              <a:buNone/>
              <a:defRPr sz="1600"/>
            </a:lvl5pPr>
            <a:lvl6pPr lvl="5" algn="ctr" rtl="0">
              <a:lnSpc>
                <a:spcPct val="100000"/>
              </a:lnSpc>
              <a:spcBef>
                <a:spcPts val="0"/>
              </a:spcBef>
              <a:spcAft>
                <a:spcPts val="0"/>
              </a:spcAft>
              <a:buSzPts val="1600"/>
              <a:buNone/>
              <a:defRPr sz="1600"/>
            </a:lvl6pPr>
            <a:lvl7pPr lvl="6" algn="ctr" rtl="0">
              <a:lnSpc>
                <a:spcPct val="100000"/>
              </a:lnSpc>
              <a:spcBef>
                <a:spcPts val="0"/>
              </a:spcBef>
              <a:spcAft>
                <a:spcPts val="0"/>
              </a:spcAft>
              <a:buSzPts val="1600"/>
              <a:buNone/>
              <a:defRPr sz="1600"/>
            </a:lvl7pPr>
            <a:lvl8pPr lvl="7" algn="ctr" rtl="0">
              <a:lnSpc>
                <a:spcPct val="100000"/>
              </a:lnSpc>
              <a:spcBef>
                <a:spcPts val="0"/>
              </a:spcBef>
              <a:spcAft>
                <a:spcPts val="0"/>
              </a:spcAft>
              <a:buSzPts val="1600"/>
              <a:buNone/>
              <a:defRPr sz="1600"/>
            </a:lvl8pPr>
            <a:lvl9pPr lvl="8" algn="ctr" rtl="0">
              <a:lnSpc>
                <a:spcPct val="100000"/>
              </a:lnSpc>
              <a:spcBef>
                <a:spcPts val="0"/>
              </a:spcBef>
              <a:spcAft>
                <a:spcPts val="0"/>
              </a:spcAft>
              <a:buSzPts val="1600"/>
              <a:buNone/>
              <a:defRPr sz="1600"/>
            </a:lvl9pPr>
          </a:lstStyle>
          <a:p>
            <a:endParaRPr/>
          </a:p>
        </p:txBody>
      </p:sp>
    </p:spTree>
    <p:extLst>
      <p:ext uri="{BB962C8B-B14F-4D97-AF65-F5344CB8AC3E}">
        <p14:creationId xmlns:p14="http://schemas.microsoft.com/office/powerpoint/2010/main" val="3891880697"/>
      </p:ext>
    </p:extLst>
  </p:cSld>
  <p:clrMapOvr>
    <a:masterClrMapping/>
  </p:clrMapOvr>
</p:sldLayout>
</file>

<file path=ppt/slideLayouts/slideLayout657.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4" name="Rounded Rectangle 7">
            <a:extLst>
              <a:ext uri="{FF2B5EF4-FFF2-40B4-BE49-F238E27FC236}">
                <a16:creationId xmlns:a16="http://schemas.microsoft.com/office/drawing/2014/main" xmlns="" id="{856157B1-A860-41F6-B7ED-1D78B73FEABD}"/>
              </a:ext>
            </a:extLst>
          </p:cNvPr>
          <p:cNvSpPr/>
          <p:nvPr userDrawn="1"/>
        </p:nvSpPr>
        <p:spPr>
          <a:xfrm>
            <a:off x="213784" y="144464"/>
            <a:ext cx="11775016" cy="6561137"/>
          </a:xfrm>
          <a:prstGeom prst="roundRect">
            <a:avLst>
              <a:gd name="adj" fmla="val 3912"/>
            </a:avLst>
          </a:prstGeom>
          <a:noFill/>
          <a:ln w="12700">
            <a:solidFill>
              <a:schemeClr val="bg1">
                <a:lumMod val="75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sz="1800">
              <a:solidFill>
                <a:prstClr val="white"/>
              </a:solidFill>
            </a:endParaRPr>
          </a:p>
        </p:txBody>
      </p:sp>
      <p:sp>
        <p:nvSpPr>
          <p:cNvPr id="2" name="Title 1"/>
          <p:cNvSpPr>
            <a:spLocks noGrp="1"/>
          </p:cNvSpPr>
          <p:nvPr>
            <p:ph type="ctrTitle"/>
          </p:nvPr>
        </p:nvSpPr>
        <p:spPr>
          <a:xfrm>
            <a:off x="914400" y="2130426"/>
            <a:ext cx="10363200" cy="1470025"/>
          </a:xfrm>
        </p:spPr>
        <p:txBody>
          <a:bodyPr/>
          <a:lstStyle/>
          <a:p>
            <a:r>
              <a:rPr lang="en-US"/>
              <a:t>Click to edit Master title style</a:t>
            </a:r>
          </a:p>
        </p:txBody>
      </p:sp>
      <p:sp>
        <p:nvSpPr>
          <p:cNvPr id="3" name="Subtitle 2"/>
          <p:cNvSpPr>
            <a:spLocks noGrp="1"/>
          </p:cNvSpPr>
          <p:nvPr>
            <p:ph type="subTitle" idx="1"/>
          </p:nvPr>
        </p:nvSpPr>
        <p:spPr>
          <a:xfrm>
            <a:off x="1828800" y="3886200"/>
            <a:ext cx="85344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p>
        </p:txBody>
      </p:sp>
      <p:sp>
        <p:nvSpPr>
          <p:cNvPr id="5" name="Date Placeholder 3">
            <a:extLst>
              <a:ext uri="{FF2B5EF4-FFF2-40B4-BE49-F238E27FC236}">
                <a16:creationId xmlns:a16="http://schemas.microsoft.com/office/drawing/2014/main" xmlns="" id="{F1B6E415-0823-4846-A285-B3F7EB270EF8}"/>
              </a:ext>
            </a:extLst>
          </p:cNvPr>
          <p:cNvSpPr>
            <a:spLocks noGrp="1"/>
          </p:cNvSpPr>
          <p:nvPr>
            <p:ph type="dt" sz="half" idx="10"/>
          </p:nvPr>
        </p:nvSpPr>
        <p:spPr/>
        <p:txBody>
          <a:bodyPr/>
          <a:lstStyle>
            <a:lvl1pPr>
              <a:defRPr/>
            </a:lvl1pPr>
          </a:lstStyle>
          <a:p>
            <a:pPr>
              <a:defRPr/>
            </a:pPr>
            <a:fld id="{DD2EB969-846C-4D8F-A7A5-2C9218A0F284}" type="datetimeFigureOut">
              <a:rPr lang="en-US"/>
              <a:pPr>
                <a:defRPr/>
              </a:pPr>
              <a:t>10/21/2022</a:t>
            </a:fld>
            <a:endParaRPr lang="en-US"/>
          </a:p>
        </p:txBody>
      </p:sp>
      <p:sp>
        <p:nvSpPr>
          <p:cNvPr id="6" name="Footer Placeholder 4">
            <a:extLst>
              <a:ext uri="{FF2B5EF4-FFF2-40B4-BE49-F238E27FC236}">
                <a16:creationId xmlns:a16="http://schemas.microsoft.com/office/drawing/2014/main" xmlns="" id="{8D0B2F72-2612-4A75-A6AF-AD92730302DA}"/>
              </a:ext>
            </a:extLst>
          </p:cNvPr>
          <p:cNvSpPr>
            <a:spLocks noGrp="1"/>
          </p:cNvSpPr>
          <p:nvPr>
            <p:ph type="ftr" sz="quarter" idx="11"/>
          </p:nvPr>
        </p:nvSpPr>
        <p:spPr/>
        <p:txBody>
          <a:bodyPr/>
          <a:lstStyle>
            <a:lvl1pPr>
              <a:defRPr/>
            </a:lvl1pPr>
          </a:lstStyle>
          <a:p>
            <a:pPr>
              <a:defRPr/>
            </a:pPr>
            <a:endParaRPr lang="en-US"/>
          </a:p>
        </p:txBody>
      </p:sp>
      <p:sp>
        <p:nvSpPr>
          <p:cNvPr id="7" name="Slide Number Placeholder 5">
            <a:extLst>
              <a:ext uri="{FF2B5EF4-FFF2-40B4-BE49-F238E27FC236}">
                <a16:creationId xmlns:a16="http://schemas.microsoft.com/office/drawing/2014/main" xmlns="" id="{7C95E954-67D0-4791-82A7-3C4F151D1D76}"/>
              </a:ext>
            </a:extLst>
          </p:cNvPr>
          <p:cNvSpPr>
            <a:spLocks noGrp="1"/>
          </p:cNvSpPr>
          <p:nvPr>
            <p:ph type="sldNum" sz="quarter" idx="12"/>
          </p:nvPr>
        </p:nvSpPr>
        <p:spPr/>
        <p:txBody>
          <a:bodyPr/>
          <a:lstStyle>
            <a:lvl1pPr>
              <a:defRPr>
                <a:latin typeface=".VnTime" panose="020B7200000000000000" pitchFamily="34" charset="0"/>
              </a:defRPr>
            </a:lvl1pPr>
          </a:lstStyle>
          <a:p>
            <a:pPr>
              <a:defRPr/>
            </a:pPr>
            <a:fld id="{94BCD8A1-E1BD-4EAE-8080-627C52ECB7F0}" type="slidenum">
              <a:rPr lang="en-US" altLang="en-US"/>
              <a:pPr>
                <a:defRPr/>
              </a:pPr>
              <a:t>‹#›</a:t>
            </a:fld>
            <a:endParaRPr lang="en-US" altLang="en-US"/>
          </a:p>
        </p:txBody>
      </p:sp>
    </p:spTree>
    <p:extLst>
      <p:ext uri="{BB962C8B-B14F-4D97-AF65-F5344CB8AC3E}">
        <p14:creationId xmlns:p14="http://schemas.microsoft.com/office/powerpoint/2010/main" val="1555950786"/>
      </p:ext>
    </p:extLst>
  </p:cSld>
  <p:clrMapOvr>
    <a:masterClrMapping/>
  </p:clrMapOvr>
</p:sldLayout>
</file>

<file path=ppt/slideLayouts/slideLayout65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xmlns="" id="{395A1AAD-50FA-4668-B11A-28AD636BD89C}"/>
              </a:ext>
            </a:extLst>
          </p:cNvPr>
          <p:cNvSpPr>
            <a:spLocks noGrp="1"/>
          </p:cNvSpPr>
          <p:nvPr>
            <p:ph type="dt" sz="half" idx="10"/>
          </p:nvPr>
        </p:nvSpPr>
        <p:spPr/>
        <p:txBody>
          <a:bodyPr/>
          <a:lstStyle>
            <a:lvl1pPr>
              <a:defRPr/>
            </a:lvl1pPr>
          </a:lstStyle>
          <a:p>
            <a:pPr>
              <a:defRPr/>
            </a:pPr>
            <a:fld id="{4EEFFB1D-C063-4105-9FB5-74C5ADA38306}" type="datetimeFigureOut">
              <a:rPr lang="en-US"/>
              <a:pPr>
                <a:defRPr/>
              </a:pPr>
              <a:t>10/21/2022</a:t>
            </a:fld>
            <a:endParaRPr lang="en-US"/>
          </a:p>
        </p:txBody>
      </p:sp>
      <p:sp>
        <p:nvSpPr>
          <p:cNvPr id="5" name="Footer Placeholder 4">
            <a:extLst>
              <a:ext uri="{FF2B5EF4-FFF2-40B4-BE49-F238E27FC236}">
                <a16:creationId xmlns:a16="http://schemas.microsoft.com/office/drawing/2014/main" xmlns="" id="{CF56278C-5FD2-462F-9616-2A9D447D87DA}"/>
              </a:ext>
            </a:extLst>
          </p:cNvPr>
          <p:cNvSpPr>
            <a:spLocks noGrp="1"/>
          </p:cNvSpPr>
          <p:nvPr>
            <p:ph type="ftr" sz="quarter" idx="11"/>
          </p:nvPr>
        </p:nvSpPr>
        <p:spPr/>
        <p:txBody>
          <a:bodyPr/>
          <a:lstStyle>
            <a:lvl1pPr>
              <a:defRPr/>
            </a:lvl1pPr>
          </a:lstStyle>
          <a:p>
            <a:pPr>
              <a:defRPr/>
            </a:pPr>
            <a:endParaRPr lang="en-US"/>
          </a:p>
        </p:txBody>
      </p:sp>
      <p:sp>
        <p:nvSpPr>
          <p:cNvPr id="6" name="Slide Number Placeholder 5">
            <a:extLst>
              <a:ext uri="{FF2B5EF4-FFF2-40B4-BE49-F238E27FC236}">
                <a16:creationId xmlns:a16="http://schemas.microsoft.com/office/drawing/2014/main" xmlns="" id="{4D7418A1-6916-4F34-8419-5135231EA967}"/>
              </a:ext>
            </a:extLst>
          </p:cNvPr>
          <p:cNvSpPr>
            <a:spLocks noGrp="1"/>
          </p:cNvSpPr>
          <p:nvPr>
            <p:ph type="sldNum" sz="quarter" idx="12"/>
          </p:nvPr>
        </p:nvSpPr>
        <p:spPr/>
        <p:txBody>
          <a:bodyPr/>
          <a:lstStyle>
            <a:lvl1pPr>
              <a:defRPr>
                <a:latin typeface=".VnTime" panose="020B7200000000000000" pitchFamily="34" charset="0"/>
              </a:defRPr>
            </a:lvl1pPr>
          </a:lstStyle>
          <a:p>
            <a:pPr>
              <a:defRPr/>
            </a:pPr>
            <a:fld id="{4A519094-A4DE-4960-B62E-E6000E18CDF6}" type="slidenum">
              <a:rPr lang="en-US" altLang="en-US"/>
              <a:pPr>
                <a:defRPr/>
              </a:pPr>
              <a:t>‹#›</a:t>
            </a:fld>
            <a:endParaRPr lang="en-US" altLang="en-US"/>
          </a:p>
        </p:txBody>
      </p:sp>
    </p:spTree>
    <p:extLst>
      <p:ext uri="{BB962C8B-B14F-4D97-AF65-F5344CB8AC3E}">
        <p14:creationId xmlns:p14="http://schemas.microsoft.com/office/powerpoint/2010/main" val="2054607919"/>
      </p:ext>
    </p:extLst>
  </p:cSld>
  <p:clrMapOvr>
    <a:masterClrMapping/>
  </p:clrMapOvr>
</p:sldLayout>
</file>

<file path=ppt/slideLayouts/slideLayout65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6901"/>
            <a:ext cx="103632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963084" y="2906713"/>
            <a:ext cx="103632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Click to edit Master text styles</a:t>
            </a:r>
          </a:p>
        </p:txBody>
      </p:sp>
      <p:sp>
        <p:nvSpPr>
          <p:cNvPr id="4" name="Date Placeholder 3">
            <a:extLst>
              <a:ext uri="{FF2B5EF4-FFF2-40B4-BE49-F238E27FC236}">
                <a16:creationId xmlns:a16="http://schemas.microsoft.com/office/drawing/2014/main" xmlns="" id="{AB515692-18C4-4A77-AF17-2A516985DD59}"/>
              </a:ext>
            </a:extLst>
          </p:cNvPr>
          <p:cNvSpPr>
            <a:spLocks noGrp="1"/>
          </p:cNvSpPr>
          <p:nvPr>
            <p:ph type="dt" sz="half" idx="10"/>
          </p:nvPr>
        </p:nvSpPr>
        <p:spPr/>
        <p:txBody>
          <a:bodyPr/>
          <a:lstStyle>
            <a:lvl1pPr>
              <a:defRPr/>
            </a:lvl1pPr>
          </a:lstStyle>
          <a:p>
            <a:pPr>
              <a:defRPr/>
            </a:pPr>
            <a:fld id="{CDBD1DB4-4620-4251-9486-8344429F44E4}" type="datetimeFigureOut">
              <a:rPr lang="en-US"/>
              <a:pPr>
                <a:defRPr/>
              </a:pPr>
              <a:t>10/21/2022</a:t>
            </a:fld>
            <a:endParaRPr lang="en-US"/>
          </a:p>
        </p:txBody>
      </p:sp>
      <p:sp>
        <p:nvSpPr>
          <p:cNvPr id="5" name="Footer Placeholder 4">
            <a:extLst>
              <a:ext uri="{FF2B5EF4-FFF2-40B4-BE49-F238E27FC236}">
                <a16:creationId xmlns:a16="http://schemas.microsoft.com/office/drawing/2014/main" xmlns="" id="{28EB8D80-2CF2-40DB-A8F7-0B791B2511F6}"/>
              </a:ext>
            </a:extLst>
          </p:cNvPr>
          <p:cNvSpPr>
            <a:spLocks noGrp="1"/>
          </p:cNvSpPr>
          <p:nvPr>
            <p:ph type="ftr" sz="quarter" idx="11"/>
          </p:nvPr>
        </p:nvSpPr>
        <p:spPr/>
        <p:txBody>
          <a:bodyPr/>
          <a:lstStyle>
            <a:lvl1pPr>
              <a:defRPr/>
            </a:lvl1pPr>
          </a:lstStyle>
          <a:p>
            <a:pPr>
              <a:defRPr/>
            </a:pPr>
            <a:endParaRPr lang="en-US"/>
          </a:p>
        </p:txBody>
      </p:sp>
      <p:sp>
        <p:nvSpPr>
          <p:cNvPr id="6" name="Slide Number Placeholder 5">
            <a:extLst>
              <a:ext uri="{FF2B5EF4-FFF2-40B4-BE49-F238E27FC236}">
                <a16:creationId xmlns:a16="http://schemas.microsoft.com/office/drawing/2014/main" xmlns="" id="{07B4B68C-8C31-4227-937E-57AF3DEDBE0A}"/>
              </a:ext>
            </a:extLst>
          </p:cNvPr>
          <p:cNvSpPr>
            <a:spLocks noGrp="1"/>
          </p:cNvSpPr>
          <p:nvPr>
            <p:ph type="sldNum" sz="quarter" idx="12"/>
          </p:nvPr>
        </p:nvSpPr>
        <p:spPr/>
        <p:txBody>
          <a:bodyPr/>
          <a:lstStyle>
            <a:lvl1pPr>
              <a:defRPr>
                <a:latin typeface=".VnTime" panose="020B7200000000000000" pitchFamily="34" charset="0"/>
              </a:defRPr>
            </a:lvl1pPr>
          </a:lstStyle>
          <a:p>
            <a:pPr>
              <a:defRPr/>
            </a:pPr>
            <a:fld id="{69482B47-9EEC-4B5F-B389-330E913A669D}" type="slidenum">
              <a:rPr lang="en-US" altLang="en-US"/>
              <a:pPr>
                <a:defRPr/>
              </a:pPr>
              <a:t>‹#›</a:t>
            </a:fld>
            <a:endParaRPr lang="en-US" altLang="en-US"/>
          </a:p>
        </p:txBody>
      </p:sp>
    </p:spTree>
    <p:extLst>
      <p:ext uri="{BB962C8B-B14F-4D97-AF65-F5344CB8AC3E}">
        <p14:creationId xmlns:p14="http://schemas.microsoft.com/office/powerpoint/2010/main" val="2538046539"/>
      </p:ext>
    </p:extLst>
  </p:cSld>
  <p:clrMapOvr>
    <a:masterClrMapping/>
  </p:clrMapOvr>
</p:sldLayout>
</file>

<file path=ppt/slideLayouts/slideLayout66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609600" y="1600201"/>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97600" y="1600201"/>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3">
            <a:extLst>
              <a:ext uri="{FF2B5EF4-FFF2-40B4-BE49-F238E27FC236}">
                <a16:creationId xmlns:a16="http://schemas.microsoft.com/office/drawing/2014/main" xmlns="" id="{8CA7F4E4-21EA-433C-B8EA-AF5BF2C1DBED}"/>
              </a:ext>
            </a:extLst>
          </p:cNvPr>
          <p:cNvSpPr>
            <a:spLocks noGrp="1"/>
          </p:cNvSpPr>
          <p:nvPr>
            <p:ph type="dt" sz="half" idx="10"/>
          </p:nvPr>
        </p:nvSpPr>
        <p:spPr/>
        <p:txBody>
          <a:bodyPr/>
          <a:lstStyle>
            <a:lvl1pPr>
              <a:defRPr/>
            </a:lvl1pPr>
          </a:lstStyle>
          <a:p>
            <a:pPr>
              <a:defRPr/>
            </a:pPr>
            <a:fld id="{D38B79B2-9179-4F91-8150-226BE5BC69F4}" type="datetimeFigureOut">
              <a:rPr lang="en-US"/>
              <a:pPr>
                <a:defRPr/>
              </a:pPr>
              <a:t>10/21/2022</a:t>
            </a:fld>
            <a:endParaRPr lang="en-US"/>
          </a:p>
        </p:txBody>
      </p:sp>
      <p:sp>
        <p:nvSpPr>
          <p:cNvPr id="6" name="Footer Placeholder 4">
            <a:extLst>
              <a:ext uri="{FF2B5EF4-FFF2-40B4-BE49-F238E27FC236}">
                <a16:creationId xmlns:a16="http://schemas.microsoft.com/office/drawing/2014/main" xmlns="" id="{4823B5F2-303E-4E17-9FE7-A9F50DAEA331}"/>
              </a:ext>
            </a:extLst>
          </p:cNvPr>
          <p:cNvSpPr>
            <a:spLocks noGrp="1"/>
          </p:cNvSpPr>
          <p:nvPr>
            <p:ph type="ftr" sz="quarter" idx="11"/>
          </p:nvPr>
        </p:nvSpPr>
        <p:spPr/>
        <p:txBody>
          <a:bodyPr/>
          <a:lstStyle>
            <a:lvl1pPr>
              <a:defRPr/>
            </a:lvl1pPr>
          </a:lstStyle>
          <a:p>
            <a:pPr>
              <a:defRPr/>
            </a:pPr>
            <a:endParaRPr lang="en-US"/>
          </a:p>
        </p:txBody>
      </p:sp>
      <p:sp>
        <p:nvSpPr>
          <p:cNvPr id="7" name="Slide Number Placeholder 5">
            <a:extLst>
              <a:ext uri="{FF2B5EF4-FFF2-40B4-BE49-F238E27FC236}">
                <a16:creationId xmlns:a16="http://schemas.microsoft.com/office/drawing/2014/main" xmlns="" id="{14AD061B-6A37-46A3-BD05-6954A011A98E}"/>
              </a:ext>
            </a:extLst>
          </p:cNvPr>
          <p:cNvSpPr>
            <a:spLocks noGrp="1"/>
          </p:cNvSpPr>
          <p:nvPr>
            <p:ph type="sldNum" sz="quarter" idx="12"/>
          </p:nvPr>
        </p:nvSpPr>
        <p:spPr/>
        <p:txBody>
          <a:bodyPr/>
          <a:lstStyle>
            <a:lvl1pPr>
              <a:defRPr>
                <a:latin typeface=".VnTime" panose="020B7200000000000000" pitchFamily="34" charset="0"/>
              </a:defRPr>
            </a:lvl1pPr>
          </a:lstStyle>
          <a:p>
            <a:pPr>
              <a:defRPr/>
            </a:pPr>
            <a:fld id="{A63C03ED-D0A2-4481-9881-AF469054ECEC}" type="slidenum">
              <a:rPr lang="en-US" altLang="en-US"/>
              <a:pPr>
                <a:defRPr/>
              </a:pPr>
              <a:t>‹#›</a:t>
            </a:fld>
            <a:endParaRPr lang="en-US" altLang="en-US"/>
          </a:p>
        </p:txBody>
      </p:sp>
    </p:spTree>
    <p:extLst>
      <p:ext uri="{BB962C8B-B14F-4D97-AF65-F5344CB8AC3E}">
        <p14:creationId xmlns:p14="http://schemas.microsoft.com/office/powerpoint/2010/main" val="2793241625"/>
      </p:ext>
    </p:extLst>
  </p:cSld>
  <p:clrMapOvr>
    <a:masterClrMapping/>
  </p:clrMapOvr>
</p:sldLayout>
</file>

<file path=ppt/slideLayouts/slideLayout66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609600" y="1535113"/>
            <a:ext cx="5386917"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609600" y="2174875"/>
            <a:ext cx="5386917"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93368" y="1535113"/>
            <a:ext cx="5389033"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6193368" y="2174875"/>
            <a:ext cx="5389033"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3">
            <a:extLst>
              <a:ext uri="{FF2B5EF4-FFF2-40B4-BE49-F238E27FC236}">
                <a16:creationId xmlns:a16="http://schemas.microsoft.com/office/drawing/2014/main" xmlns="" id="{0A80F907-6458-41A8-8758-87D840439ABC}"/>
              </a:ext>
            </a:extLst>
          </p:cNvPr>
          <p:cNvSpPr>
            <a:spLocks noGrp="1"/>
          </p:cNvSpPr>
          <p:nvPr>
            <p:ph type="dt" sz="half" idx="10"/>
          </p:nvPr>
        </p:nvSpPr>
        <p:spPr/>
        <p:txBody>
          <a:bodyPr/>
          <a:lstStyle>
            <a:lvl1pPr>
              <a:defRPr/>
            </a:lvl1pPr>
          </a:lstStyle>
          <a:p>
            <a:pPr>
              <a:defRPr/>
            </a:pPr>
            <a:fld id="{F2CA2BFC-7519-4E87-BE12-12D6662872B8}" type="datetimeFigureOut">
              <a:rPr lang="en-US"/>
              <a:pPr>
                <a:defRPr/>
              </a:pPr>
              <a:t>10/21/2022</a:t>
            </a:fld>
            <a:endParaRPr lang="en-US"/>
          </a:p>
        </p:txBody>
      </p:sp>
      <p:sp>
        <p:nvSpPr>
          <p:cNvPr id="8" name="Footer Placeholder 4">
            <a:extLst>
              <a:ext uri="{FF2B5EF4-FFF2-40B4-BE49-F238E27FC236}">
                <a16:creationId xmlns:a16="http://schemas.microsoft.com/office/drawing/2014/main" xmlns="" id="{8538504B-EB2E-41DE-A611-1AEFE898083F}"/>
              </a:ext>
            </a:extLst>
          </p:cNvPr>
          <p:cNvSpPr>
            <a:spLocks noGrp="1"/>
          </p:cNvSpPr>
          <p:nvPr>
            <p:ph type="ftr" sz="quarter" idx="11"/>
          </p:nvPr>
        </p:nvSpPr>
        <p:spPr/>
        <p:txBody>
          <a:bodyPr/>
          <a:lstStyle>
            <a:lvl1pPr>
              <a:defRPr/>
            </a:lvl1pPr>
          </a:lstStyle>
          <a:p>
            <a:pPr>
              <a:defRPr/>
            </a:pPr>
            <a:endParaRPr lang="en-US"/>
          </a:p>
        </p:txBody>
      </p:sp>
      <p:sp>
        <p:nvSpPr>
          <p:cNvPr id="9" name="Slide Number Placeholder 5">
            <a:extLst>
              <a:ext uri="{FF2B5EF4-FFF2-40B4-BE49-F238E27FC236}">
                <a16:creationId xmlns:a16="http://schemas.microsoft.com/office/drawing/2014/main" xmlns="" id="{3DB48B6D-3DB2-4AF7-8468-2B4BBAF55B00}"/>
              </a:ext>
            </a:extLst>
          </p:cNvPr>
          <p:cNvSpPr>
            <a:spLocks noGrp="1"/>
          </p:cNvSpPr>
          <p:nvPr>
            <p:ph type="sldNum" sz="quarter" idx="12"/>
          </p:nvPr>
        </p:nvSpPr>
        <p:spPr/>
        <p:txBody>
          <a:bodyPr/>
          <a:lstStyle>
            <a:lvl1pPr>
              <a:defRPr>
                <a:latin typeface=".VnTime" panose="020B7200000000000000" pitchFamily="34" charset="0"/>
              </a:defRPr>
            </a:lvl1pPr>
          </a:lstStyle>
          <a:p>
            <a:pPr>
              <a:defRPr/>
            </a:pPr>
            <a:fld id="{02920DB9-6754-4627-A7E9-2B0E44AEC092}" type="slidenum">
              <a:rPr lang="en-US" altLang="en-US"/>
              <a:pPr>
                <a:defRPr/>
              </a:pPr>
              <a:t>‹#›</a:t>
            </a:fld>
            <a:endParaRPr lang="en-US" altLang="en-US"/>
          </a:p>
        </p:txBody>
      </p:sp>
    </p:spTree>
    <p:extLst>
      <p:ext uri="{BB962C8B-B14F-4D97-AF65-F5344CB8AC3E}">
        <p14:creationId xmlns:p14="http://schemas.microsoft.com/office/powerpoint/2010/main" val="1585017492"/>
      </p:ext>
    </p:extLst>
  </p:cSld>
  <p:clrMapOvr>
    <a:masterClrMapping/>
  </p:clrMapOvr>
</p:sldLayout>
</file>

<file path=ppt/slideLayouts/slideLayout66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3">
            <a:extLst>
              <a:ext uri="{FF2B5EF4-FFF2-40B4-BE49-F238E27FC236}">
                <a16:creationId xmlns:a16="http://schemas.microsoft.com/office/drawing/2014/main" xmlns="" id="{AEAB9D4F-63CB-4AF3-A9F1-B49AD63051B4}"/>
              </a:ext>
            </a:extLst>
          </p:cNvPr>
          <p:cNvSpPr>
            <a:spLocks noGrp="1"/>
          </p:cNvSpPr>
          <p:nvPr>
            <p:ph type="dt" sz="half" idx="10"/>
          </p:nvPr>
        </p:nvSpPr>
        <p:spPr/>
        <p:txBody>
          <a:bodyPr/>
          <a:lstStyle>
            <a:lvl1pPr>
              <a:defRPr/>
            </a:lvl1pPr>
          </a:lstStyle>
          <a:p>
            <a:pPr>
              <a:defRPr/>
            </a:pPr>
            <a:fld id="{DCA79DF8-27E4-4187-B940-64E9997100A1}" type="datetimeFigureOut">
              <a:rPr lang="en-US"/>
              <a:pPr>
                <a:defRPr/>
              </a:pPr>
              <a:t>10/21/2022</a:t>
            </a:fld>
            <a:endParaRPr lang="en-US"/>
          </a:p>
        </p:txBody>
      </p:sp>
      <p:sp>
        <p:nvSpPr>
          <p:cNvPr id="4" name="Footer Placeholder 4">
            <a:extLst>
              <a:ext uri="{FF2B5EF4-FFF2-40B4-BE49-F238E27FC236}">
                <a16:creationId xmlns:a16="http://schemas.microsoft.com/office/drawing/2014/main" xmlns="" id="{0AE9068A-BCBB-4E56-8F0A-28772860A3AE}"/>
              </a:ext>
            </a:extLst>
          </p:cNvPr>
          <p:cNvSpPr>
            <a:spLocks noGrp="1"/>
          </p:cNvSpPr>
          <p:nvPr>
            <p:ph type="ftr" sz="quarter" idx="11"/>
          </p:nvPr>
        </p:nvSpPr>
        <p:spPr/>
        <p:txBody>
          <a:bodyPr/>
          <a:lstStyle>
            <a:lvl1pPr>
              <a:defRPr/>
            </a:lvl1pPr>
          </a:lstStyle>
          <a:p>
            <a:pPr>
              <a:defRPr/>
            </a:pPr>
            <a:endParaRPr lang="en-US"/>
          </a:p>
        </p:txBody>
      </p:sp>
      <p:sp>
        <p:nvSpPr>
          <p:cNvPr id="5" name="Slide Number Placeholder 5">
            <a:extLst>
              <a:ext uri="{FF2B5EF4-FFF2-40B4-BE49-F238E27FC236}">
                <a16:creationId xmlns:a16="http://schemas.microsoft.com/office/drawing/2014/main" xmlns="" id="{BD8B2985-4180-4600-AA36-72ED4B263C9F}"/>
              </a:ext>
            </a:extLst>
          </p:cNvPr>
          <p:cNvSpPr>
            <a:spLocks noGrp="1"/>
          </p:cNvSpPr>
          <p:nvPr>
            <p:ph type="sldNum" sz="quarter" idx="12"/>
          </p:nvPr>
        </p:nvSpPr>
        <p:spPr/>
        <p:txBody>
          <a:bodyPr/>
          <a:lstStyle>
            <a:lvl1pPr>
              <a:defRPr>
                <a:latin typeface=".VnTime" panose="020B7200000000000000" pitchFamily="34" charset="0"/>
              </a:defRPr>
            </a:lvl1pPr>
          </a:lstStyle>
          <a:p>
            <a:pPr>
              <a:defRPr/>
            </a:pPr>
            <a:fld id="{4446B21F-0943-40FD-BCD6-5CD3842988D5}" type="slidenum">
              <a:rPr lang="en-US" altLang="en-US"/>
              <a:pPr>
                <a:defRPr/>
              </a:pPr>
              <a:t>‹#›</a:t>
            </a:fld>
            <a:endParaRPr lang="en-US" altLang="en-US"/>
          </a:p>
        </p:txBody>
      </p:sp>
    </p:spTree>
    <p:extLst>
      <p:ext uri="{BB962C8B-B14F-4D97-AF65-F5344CB8AC3E}">
        <p14:creationId xmlns:p14="http://schemas.microsoft.com/office/powerpoint/2010/main" val="1156039863"/>
      </p:ext>
    </p:extLst>
  </p:cSld>
  <p:clrMapOvr>
    <a:masterClrMapping/>
  </p:clrMapOvr>
</p:sldLayout>
</file>

<file path=ppt/slideLayouts/slideLayout66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3">
            <a:extLst>
              <a:ext uri="{FF2B5EF4-FFF2-40B4-BE49-F238E27FC236}">
                <a16:creationId xmlns:a16="http://schemas.microsoft.com/office/drawing/2014/main" xmlns="" id="{6AD2E640-B260-4666-ABC1-C1FA84436316}"/>
              </a:ext>
            </a:extLst>
          </p:cNvPr>
          <p:cNvSpPr>
            <a:spLocks noGrp="1"/>
          </p:cNvSpPr>
          <p:nvPr>
            <p:ph type="dt" sz="half" idx="10"/>
          </p:nvPr>
        </p:nvSpPr>
        <p:spPr/>
        <p:txBody>
          <a:bodyPr/>
          <a:lstStyle>
            <a:lvl1pPr>
              <a:defRPr/>
            </a:lvl1pPr>
          </a:lstStyle>
          <a:p>
            <a:pPr>
              <a:defRPr/>
            </a:pPr>
            <a:fld id="{3710B8DD-BDDC-45FE-AD1C-E96E23EF7F87}" type="datetimeFigureOut">
              <a:rPr lang="en-US"/>
              <a:pPr>
                <a:defRPr/>
              </a:pPr>
              <a:t>10/21/2022</a:t>
            </a:fld>
            <a:endParaRPr lang="en-US"/>
          </a:p>
        </p:txBody>
      </p:sp>
      <p:sp>
        <p:nvSpPr>
          <p:cNvPr id="3" name="Footer Placeholder 4">
            <a:extLst>
              <a:ext uri="{FF2B5EF4-FFF2-40B4-BE49-F238E27FC236}">
                <a16:creationId xmlns:a16="http://schemas.microsoft.com/office/drawing/2014/main" xmlns="" id="{2F93EAF8-17BD-461F-9429-717DFF8A35BD}"/>
              </a:ext>
            </a:extLst>
          </p:cNvPr>
          <p:cNvSpPr>
            <a:spLocks noGrp="1"/>
          </p:cNvSpPr>
          <p:nvPr>
            <p:ph type="ftr" sz="quarter" idx="11"/>
          </p:nvPr>
        </p:nvSpPr>
        <p:spPr/>
        <p:txBody>
          <a:bodyPr/>
          <a:lstStyle>
            <a:lvl1pPr>
              <a:defRPr/>
            </a:lvl1pPr>
          </a:lstStyle>
          <a:p>
            <a:pPr>
              <a:defRPr/>
            </a:pPr>
            <a:endParaRPr lang="en-US"/>
          </a:p>
        </p:txBody>
      </p:sp>
      <p:sp>
        <p:nvSpPr>
          <p:cNvPr id="4" name="Slide Number Placeholder 5">
            <a:extLst>
              <a:ext uri="{FF2B5EF4-FFF2-40B4-BE49-F238E27FC236}">
                <a16:creationId xmlns:a16="http://schemas.microsoft.com/office/drawing/2014/main" xmlns="" id="{151524CC-335F-4175-93C9-F823F36DCB4C}"/>
              </a:ext>
            </a:extLst>
          </p:cNvPr>
          <p:cNvSpPr>
            <a:spLocks noGrp="1"/>
          </p:cNvSpPr>
          <p:nvPr>
            <p:ph type="sldNum" sz="quarter" idx="12"/>
          </p:nvPr>
        </p:nvSpPr>
        <p:spPr/>
        <p:txBody>
          <a:bodyPr/>
          <a:lstStyle>
            <a:lvl1pPr>
              <a:defRPr>
                <a:latin typeface=".VnTime" panose="020B7200000000000000" pitchFamily="34" charset="0"/>
              </a:defRPr>
            </a:lvl1pPr>
          </a:lstStyle>
          <a:p>
            <a:pPr>
              <a:defRPr/>
            </a:pPr>
            <a:fld id="{5AB0267B-D702-4693-99A0-F23C2C45D88E}" type="slidenum">
              <a:rPr lang="en-US" altLang="en-US"/>
              <a:pPr>
                <a:defRPr/>
              </a:pPr>
              <a:t>‹#›</a:t>
            </a:fld>
            <a:endParaRPr lang="en-US" altLang="en-US"/>
          </a:p>
        </p:txBody>
      </p:sp>
    </p:spTree>
    <p:extLst>
      <p:ext uri="{BB962C8B-B14F-4D97-AF65-F5344CB8AC3E}">
        <p14:creationId xmlns:p14="http://schemas.microsoft.com/office/powerpoint/2010/main" val="277549417"/>
      </p:ext>
    </p:extLst>
  </p:cSld>
  <p:clrMapOvr>
    <a:masterClrMapping/>
  </p:clrMapOvr>
</p:sldLayout>
</file>

<file path=ppt/slideLayouts/slideLayout66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1" y="273050"/>
            <a:ext cx="4011084"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4766733" y="273051"/>
            <a:ext cx="6815667"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09601" y="1435101"/>
            <a:ext cx="4011084"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3">
            <a:extLst>
              <a:ext uri="{FF2B5EF4-FFF2-40B4-BE49-F238E27FC236}">
                <a16:creationId xmlns:a16="http://schemas.microsoft.com/office/drawing/2014/main" xmlns="" id="{343BF148-97E0-41E6-ABE8-02A14E005238}"/>
              </a:ext>
            </a:extLst>
          </p:cNvPr>
          <p:cNvSpPr>
            <a:spLocks noGrp="1"/>
          </p:cNvSpPr>
          <p:nvPr>
            <p:ph type="dt" sz="half" idx="10"/>
          </p:nvPr>
        </p:nvSpPr>
        <p:spPr/>
        <p:txBody>
          <a:bodyPr/>
          <a:lstStyle>
            <a:lvl1pPr>
              <a:defRPr/>
            </a:lvl1pPr>
          </a:lstStyle>
          <a:p>
            <a:pPr>
              <a:defRPr/>
            </a:pPr>
            <a:fld id="{A1CF3E65-315D-4E9C-8EFA-C3DA0A7BCEA4}" type="datetimeFigureOut">
              <a:rPr lang="en-US"/>
              <a:pPr>
                <a:defRPr/>
              </a:pPr>
              <a:t>10/21/2022</a:t>
            </a:fld>
            <a:endParaRPr lang="en-US"/>
          </a:p>
        </p:txBody>
      </p:sp>
      <p:sp>
        <p:nvSpPr>
          <p:cNvPr id="6" name="Footer Placeholder 4">
            <a:extLst>
              <a:ext uri="{FF2B5EF4-FFF2-40B4-BE49-F238E27FC236}">
                <a16:creationId xmlns:a16="http://schemas.microsoft.com/office/drawing/2014/main" xmlns="" id="{4FA2BBC9-40DC-4DEF-A066-E1D317E7232C}"/>
              </a:ext>
            </a:extLst>
          </p:cNvPr>
          <p:cNvSpPr>
            <a:spLocks noGrp="1"/>
          </p:cNvSpPr>
          <p:nvPr>
            <p:ph type="ftr" sz="quarter" idx="11"/>
          </p:nvPr>
        </p:nvSpPr>
        <p:spPr/>
        <p:txBody>
          <a:bodyPr/>
          <a:lstStyle>
            <a:lvl1pPr>
              <a:defRPr/>
            </a:lvl1pPr>
          </a:lstStyle>
          <a:p>
            <a:pPr>
              <a:defRPr/>
            </a:pPr>
            <a:endParaRPr lang="en-US"/>
          </a:p>
        </p:txBody>
      </p:sp>
      <p:sp>
        <p:nvSpPr>
          <p:cNvPr id="7" name="Slide Number Placeholder 5">
            <a:extLst>
              <a:ext uri="{FF2B5EF4-FFF2-40B4-BE49-F238E27FC236}">
                <a16:creationId xmlns:a16="http://schemas.microsoft.com/office/drawing/2014/main" xmlns="" id="{3DE99183-FF15-4EDD-B7E9-94782A90EB9C}"/>
              </a:ext>
            </a:extLst>
          </p:cNvPr>
          <p:cNvSpPr>
            <a:spLocks noGrp="1"/>
          </p:cNvSpPr>
          <p:nvPr>
            <p:ph type="sldNum" sz="quarter" idx="12"/>
          </p:nvPr>
        </p:nvSpPr>
        <p:spPr/>
        <p:txBody>
          <a:bodyPr/>
          <a:lstStyle>
            <a:lvl1pPr>
              <a:defRPr>
                <a:latin typeface=".VnTime" panose="020B7200000000000000" pitchFamily="34" charset="0"/>
              </a:defRPr>
            </a:lvl1pPr>
          </a:lstStyle>
          <a:p>
            <a:pPr>
              <a:defRPr/>
            </a:pPr>
            <a:fld id="{4529174A-6140-4BBE-9996-5F0097051BA1}" type="slidenum">
              <a:rPr lang="en-US" altLang="en-US"/>
              <a:pPr>
                <a:defRPr/>
              </a:pPr>
              <a:t>‹#›</a:t>
            </a:fld>
            <a:endParaRPr lang="en-US" altLang="en-US"/>
          </a:p>
        </p:txBody>
      </p:sp>
    </p:spTree>
    <p:extLst>
      <p:ext uri="{BB962C8B-B14F-4D97-AF65-F5344CB8AC3E}">
        <p14:creationId xmlns:p14="http://schemas.microsoft.com/office/powerpoint/2010/main" val="3513398292"/>
      </p:ext>
    </p:extLst>
  </p:cSld>
  <p:clrMapOvr>
    <a:masterClrMapping/>
  </p:clrMapOvr>
</p:sldLayout>
</file>

<file path=ppt/slideLayouts/slideLayout66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7" y="4800600"/>
            <a:ext cx="73152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2389717" y="612775"/>
            <a:ext cx="7315200" cy="4114800"/>
          </a:xfrm>
        </p:spPr>
        <p:txBody>
          <a:bodyPr rtlCol="0">
            <a:normAutofit/>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2389717" y="5367338"/>
            <a:ext cx="73152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3">
            <a:extLst>
              <a:ext uri="{FF2B5EF4-FFF2-40B4-BE49-F238E27FC236}">
                <a16:creationId xmlns:a16="http://schemas.microsoft.com/office/drawing/2014/main" xmlns="" id="{41C020F0-9720-471C-AE05-873A97D8D69C}"/>
              </a:ext>
            </a:extLst>
          </p:cNvPr>
          <p:cNvSpPr>
            <a:spLocks noGrp="1"/>
          </p:cNvSpPr>
          <p:nvPr>
            <p:ph type="dt" sz="half" idx="10"/>
          </p:nvPr>
        </p:nvSpPr>
        <p:spPr/>
        <p:txBody>
          <a:bodyPr/>
          <a:lstStyle>
            <a:lvl1pPr>
              <a:defRPr/>
            </a:lvl1pPr>
          </a:lstStyle>
          <a:p>
            <a:pPr>
              <a:defRPr/>
            </a:pPr>
            <a:fld id="{763B578F-0FDC-4504-A3B8-76D9A537F50A}" type="datetimeFigureOut">
              <a:rPr lang="en-US"/>
              <a:pPr>
                <a:defRPr/>
              </a:pPr>
              <a:t>10/21/2022</a:t>
            </a:fld>
            <a:endParaRPr lang="en-US"/>
          </a:p>
        </p:txBody>
      </p:sp>
      <p:sp>
        <p:nvSpPr>
          <p:cNvPr id="6" name="Footer Placeholder 4">
            <a:extLst>
              <a:ext uri="{FF2B5EF4-FFF2-40B4-BE49-F238E27FC236}">
                <a16:creationId xmlns:a16="http://schemas.microsoft.com/office/drawing/2014/main" xmlns="" id="{73E8EF23-8CD0-47DA-B964-0A03309FF4B4}"/>
              </a:ext>
            </a:extLst>
          </p:cNvPr>
          <p:cNvSpPr>
            <a:spLocks noGrp="1"/>
          </p:cNvSpPr>
          <p:nvPr>
            <p:ph type="ftr" sz="quarter" idx="11"/>
          </p:nvPr>
        </p:nvSpPr>
        <p:spPr/>
        <p:txBody>
          <a:bodyPr/>
          <a:lstStyle>
            <a:lvl1pPr>
              <a:defRPr/>
            </a:lvl1pPr>
          </a:lstStyle>
          <a:p>
            <a:pPr>
              <a:defRPr/>
            </a:pPr>
            <a:endParaRPr lang="en-US"/>
          </a:p>
        </p:txBody>
      </p:sp>
      <p:sp>
        <p:nvSpPr>
          <p:cNvPr id="7" name="Slide Number Placeholder 5">
            <a:extLst>
              <a:ext uri="{FF2B5EF4-FFF2-40B4-BE49-F238E27FC236}">
                <a16:creationId xmlns:a16="http://schemas.microsoft.com/office/drawing/2014/main" xmlns="" id="{2A9EE5BA-52E4-4F1F-9594-FB99948A7906}"/>
              </a:ext>
            </a:extLst>
          </p:cNvPr>
          <p:cNvSpPr>
            <a:spLocks noGrp="1"/>
          </p:cNvSpPr>
          <p:nvPr>
            <p:ph type="sldNum" sz="quarter" idx="12"/>
          </p:nvPr>
        </p:nvSpPr>
        <p:spPr/>
        <p:txBody>
          <a:bodyPr/>
          <a:lstStyle>
            <a:lvl1pPr>
              <a:defRPr>
                <a:latin typeface=".VnTime" panose="020B7200000000000000" pitchFamily="34" charset="0"/>
              </a:defRPr>
            </a:lvl1pPr>
          </a:lstStyle>
          <a:p>
            <a:pPr>
              <a:defRPr/>
            </a:pPr>
            <a:fld id="{32F58618-9404-4DD3-839F-90E27CD599C8}" type="slidenum">
              <a:rPr lang="en-US" altLang="en-US"/>
              <a:pPr>
                <a:defRPr/>
              </a:pPr>
              <a:t>‹#›</a:t>
            </a:fld>
            <a:endParaRPr lang="en-US" altLang="en-US"/>
          </a:p>
        </p:txBody>
      </p:sp>
    </p:spTree>
    <p:extLst>
      <p:ext uri="{BB962C8B-B14F-4D97-AF65-F5344CB8AC3E}">
        <p14:creationId xmlns:p14="http://schemas.microsoft.com/office/powerpoint/2010/main" val="1732386760"/>
      </p:ext>
    </p:extLst>
  </p:cSld>
  <p:clrMapOvr>
    <a:masterClrMapping/>
  </p:clrMapOvr>
</p:sldLayout>
</file>

<file path=ppt/slideLayouts/slideLayout66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xmlns="" id="{D01EFF7B-6AC1-40FB-ADAC-D00C5863AD91}"/>
              </a:ext>
            </a:extLst>
          </p:cNvPr>
          <p:cNvSpPr>
            <a:spLocks noGrp="1"/>
          </p:cNvSpPr>
          <p:nvPr>
            <p:ph type="dt" sz="half" idx="10"/>
          </p:nvPr>
        </p:nvSpPr>
        <p:spPr/>
        <p:txBody>
          <a:bodyPr/>
          <a:lstStyle>
            <a:lvl1pPr>
              <a:defRPr/>
            </a:lvl1pPr>
          </a:lstStyle>
          <a:p>
            <a:pPr>
              <a:defRPr/>
            </a:pPr>
            <a:fld id="{4079FD02-9608-40E4-8CBE-3E6D54A04740}" type="datetimeFigureOut">
              <a:rPr lang="en-US"/>
              <a:pPr>
                <a:defRPr/>
              </a:pPr>
              <a:t>10/21/2022</a:t>
            </a:fld>
            <a:endParaRPr lang="en-US"/>
          </a:p>
        </p:txBody>
      </p:sp>
      <p:sp>
        <p:nvSpPr>
          <p:cNvPr id="5" name="Footer Placeholder 4">
            <a:extLst>
              <a:ext uri="{FF2B5EF4-FFF2-40B4-BE49-F238E27FC236}">
                <a16:creationId xmlns:a16="http://schemas.microsoft.com/office/drawing/2014/main" xmlns="" id="{9903F53D-766F-4C44-AA07-D864C99D65E9}"/>
              </a:ext>
            </a:extLst>
          </p:cNvPr>
          <p:cNvSpPr>
            <a:spLocks noGrp="1"/>
          </p:cNvSpPr>
          <p:nvPr>
            <p:ph type="ftr" sz="quarter" idx="11"/>
          </p:nvPr>
        </p:nvSpPr>
        <p:spPr/>
        <p:txBody>
          <a:bodyPr/>
          <a:lstStyle>
            <a:lvl1pPr>
              <a:defRPr/>
            </a:lvl1pPr>
          </a:lstStyle>
          <a:p>
            <a:pPr>
              <a:defRPr/>
            </a:pPr>
            <a:endParaRPr lang="en-US"/>
          </a:p>
        </p:txBody>
      </p:sp>
      <p:sp>
        <p:nvSpPr>
          <p:cNvPr id="6" name="Slide Number Placeholder 5">
            <a:extLst>
              <a:ext uri="{FF2B5EF4-FFF2-40B4-BE49-F238E27FC236}">
                <a16:creationId xmlns:a16="http://schemas.microsoft.com/office/drawing/2014/main" xmlns="" id="{29CBE26D-5981-4842-A2FD-5D0C7DB4D5BB}"/>
              </a:ext>
            </a:extLst>
          </p:cNvPr>
          <p:cNvSpPr>
            <a:spLocks noGrp="1"/>
          </p:cNvSpPr>
          <p:nvPr>
            <p:ph type="sldNum" sz="quarter" idx="12"/>
          </p:nvPr>
        </p:nvSpPr>
        <p:spPr/>
        <p:txBody>
          <a:bodyPr/>
          <a:lstStyle>
            <a:lvl1pPr>
              <a:defRPr>
                <a:latin typeface=".VnTime" panose="020B7200000000000000" pitchFamily="34" charset="0"/>
              </a:defRPr>
            </a:lvl1pPr>
          </a:lstStyle>
          <a:p>
            <a:pPr>
              <a:defRPr/>
            </a:pPr>
            <a:fld id="{5BC5C81C-4FC5-4E56-8458-68CC82FF75D2}" type="slidenum">
              <a:rPr lang="en-US" altLang="en-US"/>
              <a:pPr>
                <a:defRPr/>
              </a:pPr>
              <a:t>‹#›</a:t>
            </a:fld>
            <a:endParaRPr lang="en-US" altLang="en-US"/>
          </a:p>
        </p:txBody>
      </p:sp>
    </p:spTree>
    <p:extLst>
      <p:ext uri="{BB962C8B-B14F-4D97-AF65-F5344CB8AC3E}">
        <p14:creationId xmlns:p14="http://schemas.microsoft.com/office/powerpoint/2010/main" val="1825880803"/>
      </p:ext>
    </p:extLst>
  </p:cSld>
  <p:clrMapOvr>
    <a:masterClrMapping/>
  </p:clrMapOvr>
</p:sldLayout>
</file>

<file path=ppt/slideLayouts/slideLayout66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839200" y="274639"/>
            <a:ext cx="2743200" cy="58515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609600" y="274639"/>
            <a:ext cx="8026400" cy="58515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xmlns="" id="{2DEB642F-7E40-44C9-9013-15F1019899F2}"/>
              </a:ext>
            </a:extLst>
          </p:cNvPr>
          <p:cNvSpPr>
            <a:spLocks noGrp="1"/>
          </p:cNvSpPr>
          <p:nvPr>
            <p:ph type="dt" sz="half" idx="10"/>
          </p:nvPr>
        </p:nvSpPr>
        <p:spPr/>
        <p:txBody>
          <a:bodyPr/>
          <a:lstStyle>
            <a:lvl1pPr>
              <a:defRPr/>
            </a:lvl1pPr>
          </a:lstStyle>
          <a:p>
            <a:pPr>
              <a:defRPr/>
            </a:pPr>
            <a:fld id="{928B2978-C744-4CCD-824D-39F4A12627C2}" type="datetimeFigureOut">
              <a:rPr lang="en-US"/>
              <a:pPr>
                <a:defRPr/>
              </a:pPr>
              <a:t>10/21/2022</a:t>
            </a:fld>
            <a:endParaRPr lang="en-US"/>
          </a:p>
        </p:txBody>
      </p:sp>
      <p:sp>
        <p:nvSpPr>
          <p:cNvPr id="5" name="Footer Placeholder 4">
            <a:extLst>
              <a:ext uri="{FF2B5EF4-FFF2-40B4-BE49-F238E27FC236}">
                <a16:creationId xmlns:a16="http://schemas.microsoft.com/office/drawing/2014/main" xmlns="" id="{6A6F29F2-3308-4A7B-BD14-796EE358DC84}"/>
              </a:ext>
            </a:extLst>
          </p:cNvPr>
          <p:cNvSpPr>
            <a:spLocks noGrp="1"/>
          </p:cNvSpPr>
          <p:nvPr>
            <p:ph type="ftr" sz="quarter" idx="11"/>
          </p:nvPr>
        </p:nvSpPr>
        <p:spPr/>
        <p:txBody>
          <a:bodyPr/>
          <a:lstStyle>
            <a:lvl1pPr>
              <a:defRPr/>
            </a:lvl1pPr>
          </a:lstStyle>
          <a:p>
            <a:pPr>
              <a:defRPr/>
            </a:pPr>
            <a:endParaRPr lang="en-US"/>
          </a:p>
        </p:txBody>
      </p:sp>
      <p:sp>
        <p:nvSpPr>
          <p:cNvPr id="6" name="Slide Number Placeholder 5">
            <a:extLst>
              <a:ext uri="{FF2B5EF4-FFF2-40B4-BE49-F238E27FC236}">
                <a16:creationId xmlns:a16="http://schemas.microsoft.com/office/drawing/2014/main" xmlns="" id="{5D58489C-7984-45A1-8FDA-046CD245D40C}"/>
              </a:ext>
            </a:extLst>
          </p:cNvPr>
          <p:cNvSpPr>
            <a:spLocks noGrp="1"/>
          </p:cNvSpPr>
          <p:nvPr>
            <p:ph type="sldNum" sz="quarter" idx="12"/>
          </p:nvPr>
        </p:nvSpPr>
        <p:spPr/>
        <p:txBody>
          <a:bodyPr/>
          <a:lstStyle>
            <a:lvl1pPr>
              <a:defRPr>
                <a:latin typeface=".VnTime" panose="020B7200000000000000" pitchFamily="34" charset="0"/>
              </a:defRPr>
            </a:lvl1pPr>
          </a:lstStyle>
          <a:p>
            <a:pPr>
              <a:defRPr/>
            </a:pPr>
            <a:fld id="{2F6EC84B-8B37-442B-8817-08868D6B5C06}" type="slidenum">
              <a:rPr lang="en-US" altLang="en-US"/>
              <a:pPr>
                <a:defRPr/>
              </a:pPr>
              <a:t>‹#›</a:t>
            </a:fld>
            <a:endParaRPr lang="en-US" altLang="en-US"/>
          </a:p>
        </p:txBody>
      </p:sp>
    </p:spTree>
    <p:extLst>
      <p:ext uri="{BB962C8B-B14F-4D97-AF65-F5344CB8AC3E}">
        <p14:creationId xmlns:p14="http://schemas.microsoft.com/office/powerpoint/2010/main" val="3816240347"/>
      </p:ext>
    </p:extLst>
  </p:cSld>
  <p:clrMapOvr>
    <a:masterClrMapping/>
  </p:clrMapOvr>
</p:sldLayout>
</file>

<file path=ppt/slideLayouts/slideLayout668.xml><?xml version="1.0" encoding="utf-8"?>
<p:sldLayout xmlns:a="http://schemas.openxmlformats.org/drawingml/2006/main" xmlns:r="http://schemas.openxmlformats.org/officeDocument/2006/relationships" xmlns:p="http://schemas.openxmlformats.org/presentationml/2006/main" userDrawn="1">
  <p:cSld name="Custom Layou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3">
            <a:extLst>
              <a:ext uri="{FF2B5EF4-FFF2-40B4-BE49-F238E27FC236}">
                <a16:creationId xmlns:a16="http://schemas.microsoft.com/office/drawing/2014/main" xmlns="" id="{D522D23E-4337-4DE5-8129-657979002874}"/>
              </a:ext>
            </a:extLst>
          </p:cNvPr>
          <p:cNvSpPr>
            <a:spLocks noGrp="1"/>
          </p:cNvSpPr>
          <p:nvPr>
            <p:ph type="dt" sz="half" idx="10"/>
          </p:nvPr>
        </p:nvSpPr>
        <p:spPr/>
        <p:txBody>
          <a:bodyPr/>
          <a:lstStyle>
            <a:lvl1pPr>
              <a:defRPr/>
            </a:lvl1pPr>
          </a:lstStyle>
          <a:p>
            <a:pPr>
              <a:defRPr/>
            </a:pPr>
            <a:fld id="{394B5FF8-C173-41C2-BCED-BB101CAF9248}" type="datetimeFigureOut">
              <a:rPr lang="en-US"/>
              <a:pPr>
                <a:defRPr/>
              </a:pPr>
              <a:t>10/21/2022</a:t>
            </a:fld>
            <a:endParaRPr lang="en-US"/>
          </a:p>
        </p:txBody>
      </p:sp>
      <p:sp>
        <p:nvSpPr>
          <p:cNvPr id="4" name="Footer Placeholder 4">
            <a:extLst>
              <a:ext uri="{FF2B5EF4-FFF2-40B4-BE49-F238E27FC236}">
                <a16:creationId xmlns:a16="http://schemas.microsoft.com/office/drawing/2014/main" xmlns="" id="{E737F5DA-D729-4DB1-858A-F915207E85E1}"/>
              </a:ext>
            </a:extLst>
          </p:cNvPr>
          <p:cNvSpPr>
            <a:spLocks noGrp="1"/>
          </p:cNvSpPr>
          <p:nvPr>
            <p:ph type="ftr" sz="quarter" idx="11"/>
          </p:nvPr>
        </p:nvSpPr>
        <p:spPr/>
        <p:txBody>
          <a:bodyPr/>
          <a:lstStyle>
            <a:lvl1pPr>
              <a:defRPr/>
            </a:lvl1pPr>
          </a:lstStyle>
          <a:p>
            <a:pPr>
              <a:defRPr/>
            </a:pPr>
            <a:endParaRPr lang="en-US"/>
          </a:p>
        </p:txBody>
      </p:sp>
      <p:sp>
        <p:nvSpPr>
          <p:cNvPr id="5" name="Slide Number Placeholder 5">
            <a:extLst>
              <a:ext uri="{FF2B5EF4-FFF2-40B4-BE49-F238E27FC236}">
                <a16:creationId xmlns:a16="http://schemas.microsoft.com/office/drawing/2014/main" xmlns="" id="{E795406D-0103-430A-956A-9467F08D01FB}"/>
              </a:ext>
            </a:extLst>
          </p:cNvPr>
          <p:cNvSpPr>
            <a:spLocks noGrp="1"/>
          </p:cNvSpPr>
          <p:nvPr>
            <p:ph type="sldNum" sz="quarter" idx="12"/>
          </p:nvPr>
        </p:nvSpPr>
        <p:spPr/>
        <p:txBody>
          <a:bodyPr/>
          <a:lstStyle>
            <a:lvl1pPr>
              <a:defRPr/>
            </a:lvl1pPr>
          </a:lstStyle>
          <a:p>
            <a:pPr>
              <a:defRPr/>
            </a:pPr>
            <a:fld id="{BCE195B2-3DA8-4470-9A69-E46ACFDCE8B6}" type="slidenum">
              <a:rPr lang="en-US" altLang="en-US"/>
              <a:pPr>
                <a:defRPr/>
              </a:pPr>
              <a:t>‹#›</a:t>
            </a:fld>
            <a:endParaRPr lang="en-US" altLang="en-US"/>
          </a:p>
        </p:txBody>
      </p:sp>
    </p:spTree>
    <p:extLst>
      <p:ext uri="{BB962C8B-B14F-4D97-AF65-F5344CB8AC3E}">
        <p14:creationId xmlns:p14="http://schemas.microsoft.com/office/powerpoint/2010/main" val="1023058121"/>
      </p:ext>
    </p:extLst>
  </p:cSld>
  <p:clrMapOvr>
    <a:masterClrMapping/>
  </p:clrMapOvr>
</p:sldLayout>
</file>

<file path=ppt/slideLayouts/slideLayout669.xml><?xml version="1.0" encoding="utf-8"?>
<p:sldLayout xmlns:a="http://schemas.openxmlformats.org/drawingml/2006/main" xmlns:r="http://schemas.openxmlformats.org/officeDocument/2006/relationships" xmlns:p="http://schemas.openxmlformats.org/presentationml/2006/main" matchingName="Title + design">
  <p:cSld name="Title + design">
    <p:spTree>
      <p:nvGrpSpPr>
        <p:cNvPr id="1" name="Shape 52"/>
        <p:cNvGrpSpPr/>
        <p:nvPr/>
      </p:nvGrpSpPr>
      <p:grpSpPr>
        <a:xfrm>
          <a:off x="0" y="0"/>
          <a:ext cx="0" cy="0"/>
          <a:chOff x="0" y="0"/>
          <a:chExt cx="0" cy="0"/>
        </a:xfrm>
      </p:grpSpPr>
      <p:sp>
        <p:nvSpPr>
          <p:cNvPr id="53" name="Google Shape;53;p8"/>
          <p:cNvSpPr txBox="1">
            <a:spLocks noGrp="1"/>
          </p:cNvSpPr>
          <p:nvPr>
            <p:ph type="ctrTitle"/>
          </p:nvPr>
        </p:nvSpPr>
        <p:spPr>
          <a:xfrm>
            <a:off x="826533" y="220305"/>
            <a:ext cx="10538800" cy="1135600"/>
          </a:xfrm>
          <a:prstGeom prst="rect">
            <a:avLst/>
          </a:prstGeom>
        </p:spPr>
        <p:txBody>
          <a:bodyPr spcFirstLastPara="1" anchor="b">
            <a:noAutofit/>
          </a:bodyPr>
          <a:lstStyle>
            <a:lvl1pPr lvl="0" algn="ctr" rtl="0">
              <a:spcBef>
                <a:spcPts val="0"/>
              </a:spcBef>
              <a:spcAft>
                <a:spcPts val="0"/>
              </a:spcAft>
              <a:buClr>
                <a:schemeClr val="accent3"/>
              </a:buClr>
              <a:buSzPts val="3000"/>
              <a:buNone/>
              <a:defRPr sz="3000">
                <a:solidFill>
                  <a:schemeClr val="accent3"/>
                </a:solidFill>
              </a:defRPr>
            </a:lvl1pPr>
            <a:lvl2pPr lvl="1" algn="ctr" rtl="0">
              <a:spcBef>
                <a:spcPts val="0"/>
              </a:spcBef>
              <a:spcAft>
                <a:spcPts val="0"/>
              </a:spcAft>
              <a:buClr>
                <a:schemeClr val="accent3"/>
              </a:buClr>
              <a:buSzPts val="1100"/>
              <a:buNone/>
              <a:defRPr sz="1100">
                <a:solidFill>
                  <a:schemeClr val="accent3"/>
                </a:solidFill>
              </a:defRPr>
            </a:lvl2pPr>
            <a:lvl3pPr lvl="2" algn="ctr" rtl="0">
              <a:spcBef>
                <a:spcPts val="0"/>
              </a:spcBef>
              <a:spcAft>
                <a:spcPts val="0"/>
              </a:spcAft>
              <a:buClr>
                <a:schemeClr val="accent3"/>
              </a:buClr>
              <a:buSzPts val="1100"/>
              <a:buNone/>
              <a:defRPr sz="1100">
                <a:solidFill>
                  <a:schemeClr val="accent3"/>
                </a:solidFill>
              </a:defRPr>
            </a:lvl3pPr>
            <a:lvl4pPr lvl="3" algn="ctr" rtl="0">
              <a:spcBef>
                <a:spcPts val="0"/>
              </a:spcBef>
              <a:spcAft>
                <a:spcPts val="0"/>
              </a:spcAft>
              <a:buClr>
                <a:schemeClr val="accent3"/>
              </a:buClr>
              <a:buSzPts val="1100"/>
              <a:buNone/>
              <a:defRPr sz="1100">
                <a:solidFill>
                  <a:schemeClr val="accent3"/>
                </a:solidFill>
              </a:defRPr>
            </a:lvl4pPr>
            <a:lvl5pPr lvl="4" algn="ctr" rtl="0">
              <a:spcBef>
                <a:spcPts val="0"/>
              </a:spcBef>
              <a:spcAft>
                <a:spcPts val="0"/>
              </a:spcAft>
              <a:buClr>
                <a:schemeClr val="accent3"/>
              </a:buClr>
              <a:buSzPts val="1100"/>
              <a:buNone/>
              <a:defRPr sz="1100">
                <a:solidFill>
                  <a:schemeClr val="accent3"/>
                </a:solidFill>
              </a:defRPr>
            </a:lvl5pPr>
            <a:lvl6pPr lvl="5" algn="ctr" rtl="0">
              <a:spcBef>
                <a:spcPts val="0"/>
              </a:spcBef>
              <a:spcAft>
                <a:spcPts val="0"/>
              </a:spcAft>
              <a:buClr>
                <a:schemeClr val="accent3"/>
              </a:buClr>
              <a:buSzPts val="1100"/>
              <a:buNone/>
              <a:defRPr sz="1100">
                <a:solidFill>
                  <a:schemeClr val="accent3"/>
                </a:solidFill>
              </a:defRPr>
            </a:lvl6pPr>
            <a:lvl7pPr lvl="6" algn="ctr" rtl="0">
              <a:spcBef>
                <a:spcPts val="0"/>
              </a:spcBef>
              <a:spcAft>
                <a:spcPts val="0"/>
              </a:spcAft>
              <a:buClr>
                <a:schemeClr val="accent3"/>
              </a:buClr>
              <a:buSzPts val="1100"/>
              <a:buNone/>
              <a:defRPr sz="1100">
                <a:solidFill>
                  <a:schemeClr val="accent3"/>
                </a:solidFill>
              </a:defRPr>
            </a:lvl7pPr>
            <a:lvl8pPr lvl="7" algn="ctr" rtl="0">
              <a:spcBef>
                <a:spcPts val="0"/>
              </a:spcBef>
              <a:spcAft>
                <a:spcPts val="0"/>
              </a:spcAft>
              <a:buClr>
                <a:schemeClr val="accent3"/>
              </a:buClr>
              <a:buSzPts val="1100"/>
              <a:buNone/>
              <a:defRPr sz="1100">
                <a:solidFill>
                  <a:schemeClr val="accent3"/>
                </a:solidFill>
              </a:defRPr>
            </a:lvl8pPr>
            <a:lvl9pPr lvl="8" algn="ctr" rtl="0">
              <a:spcBef>
                <a:spcPts val="0"/>
              </a:spcBef>
              <a:spcAft>
                <a:spcPts val="0"/>
              </a:spcAft>
              <a:buClr>
                <a:schemeClr val="accent3"/>
              </a:buClr>
              <a:buSzPts val="1100"/>
              <a:buNone/>
              <a:defRPr sz="1100">
                <a:solidFill>
                  <a:schemeClr val="accent3"/>
                </a:solidFill>
              </a:defRPr>
            </a:lvl9pPr>
          </a:lstStyle>
          <a:p>
            <a:endParaRPr/>
          </a:p>
        </p:txBody>
      </p:sp>
    </p:spTree>
    <p:extLst>
      <p:ext uri="{BB962C8B-B14F-4D97-AF65-F5344CB8AC3E}">
        <p14:creationId xmlns:p14="http://schemas.microsoft.com/office/powerpoint/2010/main" val="2828293784"/>
      </p:ext>
    </p:extLst>
  </p:cSld>
  <p:clrMapOvr>
    <a:masterClrMapping/>
  </p:clrMapOvr>
</p:sldLayout>
</file>

<file path=ppt/slideLayouts/slideLayout670.xml><?xml version="1.0" encoding="utf-8"?>
<p:sldLayout xmlns:a="http://schemas.openxmlformats.org/drawingml/2006/main" xmlns:r="http://schemas.openxmlformats.org/officeDocument/2006/relationships" xmlns:p="http://schemas.openxmlformats.org/presentationml/2006/main" showMasterSp="0" type="title" preserve="1">
  <p:cSld name="Title Slide">
    <p:bg bwMode="gray">
      <p:bgPr>
        <a:solidFill>
          <a:schemeClr val="bg1"/>
        </a:solidFill>
        <a:effectLst/>
      </p:bgPr>
    </p:bg>
    <p:spTree>
      <p:nvGrpSpPr>
        <p:cNvPr id="1" name=""/>
        <p:cNvGrpSpPr/>
        <p:nvPr/>
      </p:nvGrpSpPr>
      <p:grpSpPr>
        <a:xfrm>
          <a:off x="0" y="0"/>
          <a:ext cx="0" cy="0"/>
          <a:chOff x="0" y="0"/>
          <a:chExt cx="0" cy="0"/>
        </a:xfrm>
      </p:grpSpPr>
      <p:sp>
        <p:nvSpPr>
          <p:cNvPr id="4" name="Rectangle 382" descr="02">
            <a:extLst>
              <a:ext uri="{FF2B5EF4-FFF2-40B4-BE49-F238E27FC236}">
                <a16:creationId xmlns:a16="http://schemas.microsoft.com/office/drawing/2014/main" xmlns="" id="{9D7C7139-8F3D-4FFA-82AC-27BF9AC2BEBC}"/>
              </a:ext>
            </a:extLst>
          </p:cNvPr>
          <p:cNvSpPr>
            <a:spLocks noChangeArrowheads="1"/>
          </p:cNvSpPr>
          <p:nvPr/>
        </p:nvSpPr>
        <p:spPr bwMode="gray">
          <a:xfrm>
            <a:off x="7751234" y="2043114"/>
            <a:ext cx="1947333" cy="1462087"/>
          </a:xfrm>
          <a:prstGeom prst="rect">
            <a:avLst/>
          </a:prstGeom>
          <a:blipFill dpi="0" rotWithShape="1">
            <a:blip r:embed="rId2"/>
            <a:srcRect/>
            <a:stretch>
              <a:fillRect/>
            </a:stretch>
          </a:blip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a:solidFill>
                <a:srgbClr val="000000"/>
              </a:solidFill>
              <a:latin typeface="Arial" panose="020B0604020202020204" pitchFamily="34" charset="0"/>
            </a:endParaRPr>
          </a:p>
        </p:txBody>
      </p:sp>
      <p:sp>
        <p:nvSpPr>
          <p:cNvPr id="5" name="Rectangle 427">
            <a:extLst>
              <a:ext uri="{FF2B5EF4-FFF2-40B4-BE49-F238E27FC236}">
                <a16:creationId xmlns:a16="http://schemas.microsoft.com/office/drawing/2014/main" xmlns="" id="{EF733F6D-CFBD-43D6-9A62-F1696E2137B3}"/>
              </a:ext>
            </a:extLst>
          </p:cNvPr>
          <p:cNvSpPr>
            <a:spLocks noChangeArrowheads="1"/>
          </p:cNvSpPr>
          <p:nvPr userDrawn="1"/>
        </p:nvSpPr>
        <p:spPr bwMode="gray">
          <a:xfrm>
            <a:off x="9719734" y="2043114"/>
            <a:ext cx="1947333" cy="1462087"/>
          </a:xfrm>
          <a:prstGeom prst="rect">
            <a:avLst/>
          </a:prstGeom>
          <a:solidFill>
            <a:schemeClr val="tx2"/>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a:solidFill>
                <a:srgbClr val="000000"/>
              </a:solidFill>
              <a:latin typeface="Arial" panose="020B0604020202020204" pitchFamily="34" charset="0"/>
            </a:endParaRPr>
          </a:p>
        </p:txBody>
      </p:sp>
      <p:sp>
        <p:nvSpPr>
          <p:cNvPr id="6" name="Rectangle 332">
            <a:extLst>
              <a:ext uri="{FF2B5EF4-FFF2-40B4-BE49-F238E27FC236}">
                <a16:creationId xmlns:a16="http://schemas.microsoft.com/office/drawing/2014/main" xmlns="" id="{99F2CC08-43E7-4860-8CC4-ADB0FDAE2CD7}"/>
              </a:ext>
            </a:extLst>
          </p:cNvPr>
          <p:cNvSpPr>
            <a:spLocks noChangeArrowheads="1"/>
          </p:cNvSpPr>
          <p:nvPr/>
        </p:nvSpPr>
        <p:spPr bwMode="gray">
          <a:xfrm>
            <a:off x="5774267" y="2043114"/>
            <a:ext cx="1947333" cy="1462087"/>
          </a:xfrm>
          <a:prstGeom prst="rect">
            <a:avLst/>
          </a:prstGeom>
          <a:solidFill>
            <a:schemeClr val="accent1"/>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a:solidFill>
                <a:srgbClr val="000000"/>
              </a:solidFill>
              <a:latin typeface="Arial" panose="020B0604020202020204" pitchFamily="34" charset="0"/>
            </a:endParaRPr>
          </a:p>
        </p:txBody>
      </p:sp>
      <p:sp>
        <p:nvSpPr>
          <p:cNvPr id="7" name="Text Box 14">
            <a:extLst>
              <a:ext uri="{FF2B5EF4-FFF2-40B4-BE49-F238E27FC236}">
                <a16:creationId xmlns:a16="http://schemas.microsoft.com/office/drawing/2014/main" xmlns="" id="{7CCD0904-392F-4F4B-82CD-41113807725F}"/>
              </a:ext>
            </a:extLst>
          </p:cNvPr>
          <p:cNvSpPr txBox="1">
            <a:spLocks noChangeArrowheads="1"/>
          </p:cNvSpPr>
          <p:nvPr/>
        </p:nvSpPr>
        <p:spPr bwMode="gray">
          <a:xfrm>
            <a:off x="533400" y="2933701"/>
            <a:ext cx="3251200" cy="519113"/>
          </a:xfrm>
          <a:prstGeom prst="rect">
            <a:avLst/>
          </a:prstGeom>
          <a:noFill/>
          <a:ln>
            <a:noFill/>
          </a:ln>
        </p:spPr>
        <p:txBody>
          <a:bodyPr>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r>
              <a:rPr lang="en-US" altLang="en-US" sz="2800">
                <a:solidFill>
                  <a:srgbClr val="C889CD"/>
                </a:solidFill>
                <a:latin typeface="Impact" panose="020B0806030902050204" pitchFamily="34" charset="0"/>
              </a:rPr>
              <a:t>COMPANY NAME</a:t>
            </a:r>
          </a:p>
        </p:txBody>
      </p:sp>
      <p:grpSp>
        <p:nvGrpSpPr>
          <p:cNvPr id="8" name="Group 372">
            <a:extLst>
              <a:ext uri="{FF2B5EF4-FFF2-40B4-BE49-F238E27FC236}">
                <a16:creationId xmlns:a16="http://schemas.microsoft.com/office/drawing/2014/main" xmlns="" id="{9A00700B-19B5-4D9E-BB03-B0C0EA309A4F}"/>
              </a:ext>
            </a:extLst>
          </p:cNvPr>
          <p:cNvGrpSpPr>
            <a:grpSpLocks/>
          </p:cNvGrpSpPr>
          <p:nvPr/>
        </p:nvGrpSpPr>
        <p:grpSpPr bwMode="auto">
          <a:xfrm>
            <a:off x="673101" y="3424238"/>
            <a:ext cx="11010900" cy="119062"/>
            <a:chOff x="288" y="1248"/>
            <a:chExt cx="5229" cy="96"/>
          </a:xfrm>
        </p:grpSpPr>
        <p:grpSp>
          <p:nvGrpSpPr>
            <p:cNvPr id="9" name="Group 368">
              <a:extLst>
                <a:ext uri="{FF2B5EF4-FFF2-40B4-BE49-F238E27FC236}">
                  <a16:creationId xmlns:a16="http://schemas.microsoft.com/office/drawing/2014/main" xmlns="" id="{28EAF046-04E9-4C8B-90B3-C6E2DBB57568}"/>
                </a:ext>
              </a:extLst>
            </p:cNvPr>
            <p:cNvGrpSpPr>
              <a:grpSpLocks/>
            </p:cNvGrpSpPr>
            <p:nvPr userDrawn="1"/>
          </p:nvGrpSpPr>
          <p:grpSpPr bwMode="auto">
            <a:xfrm>
              <a:off x="288" y="1248"/>
              <a:ext cx="5229" cy="96"/>
              <a:chOff x="192" y="498"/>
              <a:chExt cx="5376" cy="78"/>
            </a:xfrm>
          </p:grpSpPr>
          <p:sp>
            <p:nvSpPr>
              <p:cNvPr id="11" name="Rectangle 369">
                <a:extLst>
                  <a:ext uri="{FF2B5EF4-FFF2-40B4-BE49-F238E27FC236}">
                    <a16:creationId xmlns:a16="http://schemas.microsoft.com/office/drawing/2014/main" xmlns="" id="{F944C7FD-F294-408F-9C9C-F6E39849CF25}"/>
                  </a:ext>
                </a:extLst>
              </p:cNvPr>
              <p:cNvSpPr>
                <a:spLocks noChangeArrowheads="1"/>
              </p:cNvSpPr>
              <p:nvPr userDrawn="1"/>
            </p:nvSpPr>
            <p:spPr bwMode="gray">
              <a:xfrm>
                <a:off x="192" y="498"/>
                <a:ext cx="1488" cy="78"/>
              </a:xfrm>
              <a:prstGeom prst="rect">
                <a:avLst/>
              </a:prstGeom>
              <a:solidFill>
                <a:schemeClr val="tx2"/>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a:solidFill>
                    <a:srgbClr val="000000"/>
                  </a:solidFill>
                  <a:latin typeface="Arial" panose="020B0604020202020204" pitchFamily="34" charset="0"/>
                </a:endParaRPr>
              </a:p>
            </p:txBody>
          </p:sp>
          <p:sp>
            <p:nvSpPr>
              <p:cNvPr id="12" name="Line 370">
                <a:extLst>
                  <a:ext uri="{FF2B5EF4-FFF2-40B4-BE49-F238E27FC236}">
                    <a16:creationId xmlns:a16="http://schemas.microsoft.com/office/drawing/2014/main" xmlns="" id="{2D14D7F9-2CAC-4D10-9C3A-9176CEFB83D9}"/>
                  </a:ext>
                </a:extLst>
              </p:cNvPr>
              <p:cNvSpPr>
                <a:spLocks noChangeShapeType="1"/>
              </p:cNvSpPr>
              <p:nvPr userDrawn="1"/>
            </p:nvSpPr>
            <p:spPr bwMode="gray">
              <a:xfrm>
                <a:off x="192" y="576"/>
                <a:ext cx="5376" cy="0"/>
              </a:xfrm>
              <a:prstGeom prst="line">
                <a:avLst/>
              </a:prstGeom>
              <a:noFill/>
              <a:ln w="19050">
                <a:solidFill>
                  <a:schemeClr val="tx2"/>
                </a:solidFill>
                <a:round/>
                <a:headEnd/>
                <a:tailEnd/>
              </a:ln>
              <a:extLst>
                <a:ext uri="{909E8E84-426E-40DD-AFC4-6F175D3DCCD1}">
                  <a14:hiddenFill xmlns:a14="http://schemas.microsoft.com/office/drawing/2010/main">
                    <a:noFill/>
                  </a14:hiddenFill>
                </a:ext>
              </a:extLst>
            </p:spPr>
            <p:txBody>
              <a:bodyPr/>
              <a:lstStyle/>
              <a:p>
                <a:endParaRPr lang="en-US" sz="1800"/>
              </a:p>
            </p:txBody>
          </p:sp>
        </p:grpSp>
        <p:pic>
          <p:nvPicPr>
            <p:cNvPr id="10" name="Picture 371" descr="Untitled-4 copy">
              <a:extLst>
                <a:ext uri="{FF2B5EF4-FFF2-40B4-BE49-F238E27FC236}">
                  <a16:creationId xmlns:a16="http://schemas.microsoft.com/office/drawing/2014/main" xmlns="" id="{C21176D9-AC95-4A19-B12D-AB110CD11B61}"/>
                </a:ext>
              </a:extLst>
            </p:cNvPr>
            <p:cNvPicPr>
              <a:picLocks noChangeAspect="1" noChangeArrowheads="1"/>
            </p:cNvPicPr>
            <p:nvPr userDrawn="1"/>
          </p:nvPicPr>
          <p:blipFill>
            <a:blip r:embed="rId3">
              <a:extLst>
                <a:ext uri="{28A0092B-C50C-407E-A947-70E740481C1C}">
                  <a14:useLocalDpi xmlns:a14="http://schemas.microsoft.com/office/drawing/2010/main" val="0"/>
                </a:ext>
              </a:extLst>
            </a:blip>
            <a:srcRect/>
            <a:stretch>
              <a:fillRect/>
            </a:stretch>
          </p:blipFill>
          <p:spPr bwMode="gray">
            <a:xfrm>
              <a:off x="346" y="1254"/>
              <a:ext cx="71" cy="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3" name="Rectangle 380">
            <a:extLst>
              <a:ext uri="{FF2B5EF4-FFF2-40B4-BE49-F238E27FC236}">
                <a16:creationId xmlns:a16="http://schemas.microsoft.com/office/drawing/2014/main" xmlns="" id="{111C0F11-DCD6-437B-93C2-5B0BB39A46D1}"/>
              </a:ext>
            </a:extLst>
          </p:cNvPr>
          <p:cNvSpPr>
            <a:spLocks noChangeArrowheads="1"/>
          </p:cNvSpPr>
          <p:nvPr/>
        </p:nvSpPr>
        <p:spPr bwMode="gray">
          <a:xfrm>
            <a:off x="7751234" y="557214"/>
            <a:ext cx="1947333" cy="1462087"/>
          </a:xfrm>
          <a:prstGeom prst="rect">
            <a:avLst/>
          </a:prstGeom>
          <a:solidFill>
            <a:schemeClr val="accent2"/>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a:solidFill>
                <a:srgbClr val="000000"/>
              </a:solidFill>
              <a:latin typeface="Arial" panose="020B0604020202020204" pitchFamily="34" charset="0"/>
            </a:endParaRPr>
          </a:p>
        </p:txBody>
      </p:sp>
      <p:sp>
        <p:nvSpPr>
          <p:cNvPr id="14" name="Rectangle 381" descr="01">
            <a:extLst>
              <a:ext uri="{FF2B5EF4-FFF2-40B4-BE49-F238E27FC236}">
                <a16:creationId xmlns:a16="http://schemas.microsoft.com/office/drawing/2014/main" xmlns="" id="{263E8D1F-D388-45AA-8735-5DFE7D74AE44}"/>
              </a:ext>
            </a:extLst>
          </p:cNvPr>
          <p:cNvSpPr>
            <a:spLocks noChangeArrowheads="1"/>
          </p:cNvSpPr>
          <p:nvPr/>
        </p:nvSpPr>
        <p:spPr bwMode="gray">
          <a:xfrm>
            <a:off x="3795184" y="2043114"/>
            <a:ext cx="1947333" cy="1462087"/>
          </a:xfrm>
          <a:prstGeom prst="rect">
            <a:avLst/>
          </a:prstGeom>
          <a:blipFill dpi="0" rotWithShape="1">
            <a:blip r:embed="rId4"/>
            <a:srcRect/>
            <a:stretch>
              <a:fillRect/>
            </a:stretch>
          </a:blip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a:solidFill>
                <a:srgbClr val="000000"/>
              </a:solidFill>
              <a:latin typeface="Arial" panose="020B0604020202020204" pitchFamily="34" charset="0"/>
            </a:endParaRPr>
          </a:p>
        </p:txBody>
      </p:sp>
      <p:sp>
        <p:nvSpPr>
          <p:cNvPr id="15" name="Rectangle 383" descr="03">
            <a:extLst>
              <a:ext uri="{FF2B5EF4-FFF2-40B4-BE49-F238E27FC236}">
                <a16:creationId xmlns:a16="http://schemas.microsoft.com/office/drawing/2014/main" xmlns="" id="{78DF0D1E-58F8-4196-8DEA-E1827E012D8A}"/>
              </a:ext>
            </a:extLst>
          </p:cNvPr>
          <p:cNvSpPr>
            <a:spLocks noChangeArrowheads="1"/>
          </p:cNvSpPr>
          <p:nvPr/>
        </p:nvSpPr>
        <p:spPr bwMode="gray">
          <a:xfrm>
            <a:off x="5774267" y="547689"/>
            <a:ext cx="1938867" cy="1470025"/>
          </a:xfrm>
          <a:prstGeom prst="rect">
            <a:avLst/>
          </a:prstGeom>
          <a:blipFill dpi="0" rotWithShape="1">
            <a:blip r:embed="rId5"/>
            <a:srcRect/>
            <a:stretch>
              <a:fillRect/>
            </a:stretch>
          </a:blip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a:solidFill>
                <a:srgbClr val="000000"/>
              </a:solidFill>
              <a:latin typeface="Arial" panose="020B0604020202020204" pitchFamily="34" charset="0"/>
            </a:endParaRPr>
          </a:p>
        </p:txBody>
      </p:sp>
      <p:pic>
        <p:nvPicPr>
          <p:cNvPr id="16" name="Picture 424" descr="03">
            <a:extLst>
              <a:ext uri="{FF2B5EF4-FFF2-40B4-BE49-F238E27FC236}">
                <a16:creationId xmlns:a16="http://schemas.microsoft.com/office/drawing/2014/main" xmlns="" id="{C39FA32B-10B7-49CB-9888-5C9BAD7B0761}"/>
              </a:ext>
            </a:extLst>
          </p:cNvPr>
          <p:cNvPicPr>
            <a:picLocks noChangeAspect="1" noChangeArrowheads="1"/>
          </p:cNvPicPr>
          <p:nvPr userDrawn="1"/>
        </p:nvPicPr>
        <p:blipFill>
          <a:blip r:embed="rId6">
            <a:extLst>
              <a:ext uri="{28A0092B-C50C-407E-A947-70E740481C1C}">
                <a14:useLocalDpi xmlns:a14="http://schemas.microsoft.com/office/drawing/2010/main" val="0"/>
              </a:ext>
            </a:extLst>
          </a:blip>
          <a:srcRect/>
          <a:stretch>
            <a:fillRect/>
          </a:stretch>
        </p:blipFill>
        <p:spPr bwMode="auto">
          <a:xfrm>
            <a:off x="508000" y="3860800"/>
            <a:ext cx="5994400" cy="299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 name="TextBox 16">
            <a:extLst>
              <a:ext uri="{FF2B5EF4-FFF2-40B4-BE49-F238E27FC236}">
                <a16:creationId xmlns:a16="http://schemas.microsoft.com/office/drawing/2014/main" xmlns="" id="{329CB6E4-4A3E-4D10-92F2-C0E218B63668}"/>
              </a:ext>
            </a:extLst>
          </p:cNvPr>
          <p:cNvSpPr txBox="1">
            <a:spLocks noChangeArrowheads="1"/>
          </p:cNvSpPr>
          <p:nvPr userDrawn="1"/>
        </p:nvSpPr>
        <p:spPr bwMode="auto">
          <a:xfrm>
            <a:off x="10500512" y="6627814"/>
            <a:ext cx="1691489" cy="230832"/>
          </a:xfrm>
          <a:prstGeom prst="rect">
            <a:avLst/>
          </a:prstGeom>
          <a:noFill/>
          <a:ln>
            <a:noFill/>
          </a:ln>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r" eaLnBrk="1" hangingPunct="1">
              <a:defRPr/>
            </a:pPr>
            <a:r>
              <a:rPr lang="en-US" altLang="en-US" sz="900">
                <a:solidFill>
                  <a:srgbClr val="000000"/>
                </a:solidFill>
                <a:latin typeface="Arial" panose="020B0604020202020204" pitchFamily="34" charset="0"/>
              </a:rPr>
              <a:t>http://dichvudanhvanban.com</a:t>
            </a:r>
          </a:p>
        </p:txBody>
      </p:sp>
      <p:sp>
        <p:nvSpPr>
          <p:cNvPr id="3074" name="Rectangle 2"/>
          <p:cNvSpPr>
            <a:spLocks noGrp="1" noChangeArrowheads="1"/>
          </p:cNvSpPr>
          <p:nvPr>
            <p:ph type="ctrTitle"/>
          </p:nvPr>
        </p:nvSpPr>
        <p:spPr bwMode="gray">
          <a:xfrm>
            <a:off x="1117600" y="3695700"/>
            <a:ext cx="10668000" cy="533400"/>
          </a:xfrm>
        </p:spPr>
        <p:txBody>
          <a:bodyPr/>
          <a:lstStyle>
            <a:lvl1pPr algn="r">
              <a:defRPr sz="4800" b="1">
                <a:solidFill>
                  <a:schemeClr val="tx1"/>
                </a:solidFill>
              </a:defRPr>
            </a:lvl1pPr>
          </a:lstStyle>
          <a:p>
            <a:r>
              <a:rPr lang="en-US"/>
              <a:t>Click to edit Master title style</a:t>
            </a:r>
          </a:p>
        </p:txBody>
      </p:sp>
      <p:sp>
        <p:nvSpPr>
          <p:cNvPr id="3075" name="Rectangle 3"/>
          <p:cNvSpPr>
            <a:spLocks noGrp="1" noChangeArrowheads="1"/>
          </p:cNvSpPr>
          <p:nvPr>
            <p:ph type="subTitle" idx="1"/>
          </p:nvPr>
        </p:nvSpPr>
        <p:spPr>
          <a:xfrm>
            <a:off x="1270000" y="4343400"/>
            <a:ext cx="10473267" cy="457200"/>
          </a:xfrm>
        </p:spPr>
        <p:txBody>
          <a:bodyPr/>
          <a:lstStyle>
            <a:lvl1pPr marL="0" indent="0" algn="r">
              <a:buFont typeface="Wingdings" pitchFamily="2" charset="2"/>
              <a:buNone/>
              <a:defRPr b="1">
                <a:solidFill>
                  <a:schemeClr val="accent1"/>
                </a:solidFill>
              </a:defRPr>
            </a:lvl1pPr>
          </a:lstStyle>
          <a:p>
            <a:r>
              <a:rPr lang="en-US"/>
              <a:t>Click to edit Master subtitle style</a:t>
            </a:r>
          </a:p>
        </p:txBody>
      </p:sp>
      <p:sp>
        <p:nvSpPr>
          <p:cNvPr id="18" name="Rectangle 5">
            <a:extLst>
              <a:ext uri="{FF2B5EF4-FFF2-40B4-BE49-F238E27FC236}">
                <a16:creationId xmlns:a16="http://schemas.microsoft.com/office/drawing/2014/main" xmlns="" id="{80A76092-0B9A-4306-96BE-93CD228375F1}"/>
              </a:ext>
            </a:extLst>
          </p:cNvPr>
          <p:cNvSpPr>
            <a:spLocks noGrp="1" noChangeArrowheads="1"/>
          </p:cNvSpPr>
          <p:nvPr>
            <p:ph type="ftr" sz="quarter" idx="10"/>
          </p:nvPr>
        </p:nvSpPr>
        <p:spPr>
          <a:xfrm>
            <a:off x="9550401" y="6400801"/>
            <a:ext cx="1191684" cy="244475"/>
          </a:xfrm>
        </p:spPr>
        <p:txBody>
          <a:bodyPr/>
          <a:lstStyle>
            <a:lvl1pPr algn="ctr" eaLnBrk="0" hangingPunct="0">
              <a:defRPr sz="1200">
                <a:solidFill>
                  <a:srgbClr val="000000"/>
                </a:solidFill>
                <a:latin typeface=".VnTime" pitchFamily="34" charset="0"/>
              </a:defRPr>
            </a:lvl1pPr>
          </a:lstStyle>
          <a:p>
            <a:pPr>
              <a:defRPr/>
            </a:pPr>
            <a:endParaRPr lang="en-US"/>
          </a:p>
        </p:txBody>
      </p:sp>
      <p:sp>
        <p:nvSpPr>
          <p:cNvPr id="19" name="Rectangle 373">
            <a:extLst>
              <a:ext uri="{FF2B5EF4-FFF2-40B4-BE49-F238E27FC236}">
                <a16:creationId xmlns:a16="http://schemas.microsoft.com/office/drawing/2014/main" xmlns="" id="{D24D3D43-BEF4-409E-B622-BF6313E75455}"/>
              </a:ext>
            </a:extLst>
          </p:cNvPr>
          <p:cNvSpPr>
            <a:spLocks noGrp="1" noChangeArrowheads="1"/>
          </p:cNvSpPr>
          <p:nvPr>
            <p:ph type="sldNum" sz="quarter" idx="11"/>
          </p:nvPr>
        </p:nvSpPr>
        <p:spPr>
          <a:xfrm>
            <a:off x="10871200" y="6400800"/>
            <a:ext cx="1117600" cy="261938"/>
          </a:xfrm>
        </p:spPr>
        <p:txBody>
          <a:bodyPr/>
          <a:lstStyle>
            <a:lvl1pPr eaLnBrk="0" hangingPunct="0">
              <a:defRPr smtClean="0">
                <a:latin typeface=".VnTime" panose="020B7200000000000000" pitchFamily="34" charset="0"/>
              </a:defRPr>
            </a:lvl1pPr>
          </a:lstStyle>
          <a:p>
            <a:pPr>
              <a:defRPr/>
            </a:pPr>
            <a:fld id="{CFEA266A-822D-4CE3-BD04-C921822015BD}" type="slidenum">
              <a:rPr lang="en-US" altLang="en-US"/>
              <a:pPr>
                <a:defRPr/>
              </a:pPr>
              <a:t>‹#›</a:t>
            </a:fld>
            <a:endParaRPr lang="en-US" altLang="en-US"/>
          </a:p>
        </p:txBody>
      </p:sp>
      <p:sp>
        <p:nvSpPr>
          <p:cNvPr id="20" name="Rectangle 374">
            <a:extLst>
              <a:ext uri="{FF2B5EF4-FFF2-40B4-BE49-F238E27FC236}">
                <a16:creationId xmlns:a16="http://schemas.microsoft.com/office/drawing/2014/main" xmlns="" id="{907A1A55-5B23-43A7-BF6F-E665105EC839}"/>
              </a:ext>
            </a:extLst>
          </p:cNvPr>
          <p:cNvSpPr>
            <a:spLocks noGrp="1" noChangeArrowheads="1"/>
          </p:cNvSpPr>
          <p:nvPr>
            <p:ph type="dt" sz="half" idx="12"/>
          </p:nvPr>
        </p:nvSpPr>
        <p:spPr>
          <a:xfrm>
            <a:off x="6807200" y="6400800"/>
            <a:ext cx="2540000" cy="261938"/>
          </a:xfrm>
        </p:spPr>
        <p:txBody>
          <a:bodyPr/>
          <a:lstStyle>
            <a:lvl1pPr eaLnBrk="0" hangingPunct="0">
              <a:defRPr>
                <a:latin typeface=".VnTime" pitchFamily="34" charset="0"/>
              </a:defRPr>
            </a:lvl1pPr>
          </a:lstStyle>
          <a:p>
            <a:pPr>
              <a:defRPr/>
            </a:pPr>
            <a:endParaRPr lang="en-US"/>
          </a:p>
        </p:txBody>
      </p:sp>
    </p:spTree>
    <p:extLst>
      <p:ext uri="{BB962C8B-B14F-4D97-AF65-F5344CB8AC3E}">
        <p14:creationId xmlns:p14="http://schemas.microsoft.com/office/powerpoint/2010/main" val="443618696"/>
      </p:ext>
    </p:extLst>
  </p:cSld>
  <p:clrMapOvr>
    <a:masterClrMapping/>
  </p:clrMapOvr>
</p:sldLayout>
</file>

<file path=ppt/slideLayouts/slideLayout67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Footer Placeholder 3">
            <a:extLst>
              <a:ext uri="{FF2B5EF4-FFF2-40B4-BE49-F238E27FC236}">
                <a16:creationId xmlns:a16="http://schemas.microsoft.com/office/drawing/2014/main" xmlns="" id="{88DF3C79-0795-4C32-9ED9-25535BAAC6F0}"/>
              </a:ext>
            </a:extLst>
          </p:cNvPr>
          <p:cNvSpPr>
            <a:spLocks noGrp="1"/>
          </p:cNvSpPr>
          <p:nvPr>
            <p:ph type="ftr" sz="quarter" idx="10"/>
          </p:nvPr>
        </p:nvSpPr>
        <p:spPr/>
        <p:txBody>
          <a:bodyPr/>
          <a:lstStyle>
            <a:lvl1pPr eaLnBrk="0" hangingPunct="0">
              <a:defRPr>
                <a:latin typeface=".VnTime" pitchFamily="34" charset="0"/>
              </a:defRPr>
            </a:lvl1pPr>
          </a:lstStyle>
          <a:p>
            <a:pPr>
              <a:defRPr/>
            </a:pPr>
            <a:endParaRPr lang="en-US"/>
          </a:p>
        </p:txBody>
      </p:sp>
      <p:sp>
        <p:nvSpPr>
          <p:cNvPr id="5" name="Slide Number Placeholder 4">
            <a:extLst>
              <a:ext uri="{FF2B5EF4-FFF2-40B4-BE49-F238E27FC236}">
                <a16:creationId xmlns:a16="http://schemas.microsoft.com/office/drawing/2014/main" xmlns="" id="{EF89386D-4857-43C9-AFC0-B0AB080891E2}"/>
              </a:ext>
            </a:extLst>
          </p:cNvPr>
          <p:cNvSpPr>
            <a:spLocks noGrp="1"/>
          </p:cNvSpPr>
          <p:nvPr>
            <p:ph type="sldNum" sz="quarter" idx="11"/>
          </p:nvPr>
        </p:nvSpPr>
        <p:spPr/>
        <p:txBody>
          <a:bodyPr/>
          <a:lstStyle>
            <a:lvl1pPr eaLnBrk="0" hangingPunct="0">
              <a:defRPr smtClean="0">
                <a:latin typeface=".VnTime" panose="020B7200000000000000" pitchFamily="34" charset="0"/>
              </a:defRPr>
            </a:lvl1pPr>
          </a:lstStyle>
          <a:p>
            <a:pPr>
              <a:defRPr/>
            </a:pPr>
            <a:fld id="{82ECF8C4-9719-4C52-BE71-9A403D2645B1}" type="slidenum">
              <a:rPr lang="en-US" altLang="en-US"/>
              <a:pPr>
                <a:defRPr/>
              </a:pPr>
              <a:t>‹#›</a:t>
            </a:fld>
            <a:endParaRPr lang="en-US" altLang="en-US"/>
          </a:p>
        </p:txBody>
      </p:sp>
      <p:sp>
        <p:nvSpPr>
          <p:cNvPr id="6" name="Date Placeholder 5">
            <a:extLst>
              <a:ext uri="{FF2B5EF4-FFF2-40B4-BE49-F238E27FC236}">
                <a16:creationId xmlns:a16="http://schemas.microsoft.com/office/drawing/2014/main" xmlns="" id="{AEC7766D-1627-40CB-895D-399FD2CDFA94}"/>
              </a:ext>
            </a:extLst>
          </p:cNvPr>
          <p:cNvSpPr>
            <a:spLocks noGrp="1"/>
          </p:cNvSpPr>
          <p:nvPr>
            <p:ph type="dt" sz="half" idx="12"/>
          </p:nvPr>
        </p:nvSpPr>
        <p:spPr/>
        <p:txBody>
          <a:bodyPr/>
          <a:lstStyle>
            <a:lvl1pPr eaLnBrk="0" hangingPunct="0">
              <a:defRPr>
                <a:latin typeface=".VnTime" pitchFamily="34" charset="0"/>
              </a:defRPr>
            </a:lvl1pPr>
          </a:lstStyle>
          <a:p>
            <a:pPr>
              <a:defRPr/>
            </a:pPr>
            <a:endParaRPr lang="en-US"/>
          </a:p>
        </p:txBody>
      </p:sp>
    </p:spTree>
    <p:extLst>
      <p:ext uri="{BB962C8B-B14F-4D97-AF65-F5344CB8AC3E}">
        <p14:creationId xmlns:p14="http://schemas.microsoft.com/office/powerpoint/2010/main" val="1467231288"/>
      </p:ext>
    </p:extLst>
  </p:cSld>
  <p:clrMapOvr>
    <a:masterClrMapping/>
  </p:clrMapOvr>
</p:sldLayout>
</file>

<file path=ppt/slideLayouts/slideLayout67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6901"/>
            <a:ext cx="103632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963084" y="2906713"/>
            <a:ext cx="103632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Footer Placeholder 3">
            <a:extLst>
              <a:ext uri="{FF2B5EF4-FFF2-40B4-BE49-F238E27FC236}">
                <a16:creationId xmlns:a16="http://schemas.microsoft.com/office/drawing/2014/main" xmlns="" id="{0E463698-822F-4C8B-8C51-25C28CDABBB6}"/>
              </a:ext>
            </a:extLst>
          </p:cNvPr>
          <p:cNvSpPr>
            <a:spLocks noGrp="1"/>
          </p:cNvSpPr>
          <p:nvPr>
            <p:ph type="ftr" sz="quarter" idx="10"/>
          </p:nvPr>
        </p:nvSpPr>
        <p:spPr/>
        <p:txBody>
          <a:bodyPr/>
          <a:lstStyle>
            <a:lvl1pPr eaLnBrk="0" hangingPunct="0">
              <a:defRPr>
                <a:latin typeface=".VnTime" pitchFamily="34" charset="0"/>
              </a:defRPr>
            </a:lvl1pPr>
          </a:lstStyle>
          <a:p>
            <a:pPr>
              <a:defRPr/>
            </a:pPr>
            <a:endParaRPr lang="en-US"/>
          </a:p>
        </p:txBody>
      </p:sp>
      <p:sp>
        <p:nvSpPr>
          <p:cNvPr id="5" name="Slide Number Placeholder 4">
            <a:extLst>
              <a:ext uri="{FF2B5EF4-FFF2-40B4-BE49-F238E27FC236}">
                <a16:creationId xmlns:a16="http://schemas.microsoft.com/office/drawing/2014/main" xmlns="" id="{DD03DAFE-E3DA-4839-A82A-32679592F775}"/>
              </a:ext>
            </a:extLst>
          </p:cNvPr>
          <p:cNvSpPr>
            <a:spLocks noGrp="1"/>
          </p:cNvSpPr>
          <p:nvPr>
            <p:ph type="sldNum" sz="quarter" idx="11"/>
          </p:nvPr>
        </p:nvSpPr>
        <p:spPr/>
        <p:txBody>
          <a:bodyPr/>
          <a:lstStyle>
            <a:lvl1pPr eaLnBrk="0" hangingPunct="0">
              <a:defRPr smtClean="0">
                <a:latin typeface=".VnTime" panose="020B7200000000000000" pitchFamily="34" charset="0"/>
              </a:defRPr>
            </a:lvl1pPr>
          </a:lstStyle>
          <a:p>
            <a:pPr>
              <a:defRPr/>
            </a:pPr>
            <a:fld id="{D3CF0FA0-07ED-4C11-838A-0B8C220BFDD2}" type="slidenum">
              <a:rPr lang="en-US" altLang="en-US"/>
              <a:pPr>
                <a:defRPr/>
              </a:pPr>
              <a:t>‹#›</a:t>
            </a:fld>
            <a:endParaRPr lang="en-US" altLang="en-US"/>
          </a:p>
        </p:txBody>
      </p:sp>
      <p:sp>
        <p:nvSpPr>
          <p:cNvPr id="6" name="Date Placeholder 5">
            <a:extLst>
              <a:ext uri="{FF2B5EF4-FFF2-40B4-BE49-F238E27FC236}">
                <a16:creationId xmlns:a16="http://schemas.microsoft.com/office/drawing/2014/main" xmlns="" id="{57D4FFC7-8D69-4A9B-B6F4-A1317F241646}"/>
              </a:ext>
            </a:extLst>
          </p:cNvPr>
          <p:cNvSpPr>
            <a:spLocks noGrp="1"/>
          </p:cNvSpPr>
          <p:nvPr>
            <p:ph type="dt" sz="half" idx="12"/>
          </p:nvPr>
        </p:nvSpPr>
        <p:spPr/>
        <p:txBody>
          <a:bodyPr/>
          <a:lstStyle>
            <a:lvl1pPr eaLnBrk="0" hangingPunct="0">
              <a:defRPr>
                <a:latin typeface=".VnTime" pitchFamily="34" charset="0"/>
              </a:defRPr>
            </a:lvl1pPr>
          </a:lstStyle>
          <a:p>
            <a:pPr>
              <a:defRPr/>
            </a:pPr>
            <a:endParaRPr lang="en-US"/>
          </a:p>
        </p:txBody>
      </p:sp>
    </p:spTree>
    <p:extLst>
      <p:ext uri="{BB962C8B-B14F-4D97-AF65-F5344CB8AC3E}">
        <p14:creationId xmlns:p14="http://schemas.microsoft.com/office/powerpoint/2010/main" val="1755418315"/>
      </p:ext>
    </p:extLst>
  </p:cSld>
  <p:clrMapOvr>
    <a:masterClrMapping/>
  </p:clrMapOvr>
</p:sldLayout>
</file>

<file path=ppt/slideLayouts/slideLayout67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406400" y="1066800"/>
            <a:ext cx="5537200" cy="53340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46800" y="1066800"/>
            <a:ext cx="5537200" cy="53340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Footer Placeholder 4">
            <a:extLst>
              <a:ext uri="{FF2B5EF4-FFF2-40B4-BE49-F238E27FC236}">
                <a16:creationId xmlns:a16="http://schemas.microsoft.com/office/drawing/2014/main" xmlns="" id="{87C8D77C-0249-4874-AE65-4FD1D5DB74CA}"/>
              </a:ext>
            </a:extLst>
          </p:cNvPr>
          <p:cNvSpPr>
            <a:spLocks noGrp="1"/>
          </p:cNvSpPr>
          <p:nvPr>
            <p:ph type="ftr" sz="quarter" idx="10"/>
          </p:nvPr>
        </p:nvSpPr>
        <p:spPr/>
        <p:txBody>
          <a:bodyPr/>
          <a:lstStyle>
            <a:lvl1pPr eaLnBrk="0" hangingPunct="0">
              <a:defRPr>
                <a:latin typeface=".VnTime" pitchFamily="34" charset="0"/>
              </a:defRPr>
            </a:lvl1pPr>
          </a:lstStyle>
          <a:p>
            <a:pPr>
              <a:defRPr/>
            </a:pPr>
            <a:endParaRPr lang="en-US"/>
          </a:p>
        </p:txBody>
      </p:sp>
      <p:sp>
        <p:nvSpPr>
          <p:cNvPr id="6" name="Slide Number Placeholder 5">
            <a:extLst>
              <a:ext uri="{FF2B5EF4-FFF2-40B4-BE49-F238E27FC236}">
                <a16:creationId xmlns:a16="http://schemas.microsoft.com/office/drawing/2014/main" xmlns="" id="{5F54D1FD-EFA5-4CE8-9AAC-F3DDE9C58EC9}"/>
              </a:ext>
            </a:extLst>
          </p:cNvPr>
          <p:cNvSpPr>
            <a:spLocks noGrp="1"/>
          </p:cNvSpPr>
          <p:nvPr>
            <p:ph type="sldNum" sz="quarter" idx="11"/>
          </p:nvPr>
        </p:nvSpPr>
        <p:spPr/>
        <p:txBody>
          <a:bodyPr/>
          <a:lstStyle>
            <a:lvl1pPr eaLnBrk="0" hangingPunct="0">
              <a:defRPr smtClean="0">
                <a:latin typeface=".VnTime" panose="020B7200000000000000" pitchFamily="34" charset="0"/>
              </a:defRPr>
            </a:lvl1pPr>
          </a:lstStyle>
          <a:p>
            <a:pPr>
              <a:defRPr/>
            </a:pPr>
            <a:fld id="{A65A2EE4-EEA3-43E4-8DEA-9655B72A2E44}" type="slidenum">
              <a:rPr lang="en-US" altLang="en-US"/>
              <a:pPr>
                <a:defRPr/>
              </a:pPr>
              <a:t>‹#›</a:t>
            </a:fld>
            <a:endParaRPr lang="en-US" altLang="en-US"/>
          </a:p>
        </p:txBody>
      </p:sp>
      <p:sp>
        <p:nvSpPr>
          <p:cNvPr id="7" name="Date Placeholder 6">
            <a:extLst>
              <a:ext uri="{FF2B5EF4-FFF2-40B4-BE49-F238E27FC236}">
                <a16:creationId xmlns:a16="http://schemas.microsoft.com/office/drawing/2014/main" xmlns="" id="{372683EA-A4DD-47F7-96AA-17201DF82AD3}"/>
              </a:ext>
            </a:extLst>
          </p:cNvPr>
          <p:cNvSpPr>
            <a:spLocks noGrp="1"/>
          </p:cNvSpPr>
          <p:nvPr>
            <p:ph type="dt" sz="half" idx="12"/>
          </p:nvPr>
        </p:nvSpPr>
        <p:spPr/>
        <p:txBody>
          <a:bodyPr/>
          <a:lstStyle>
            <a:lvl1pPr eaLnBrk="0" hangingPunct="0">
              <a:defRPr>
                <a:latin typeface=".VnTime" pitchFamily="34" charset="0"/>
              </a:defRPr>
            </a:lvl1pPr>
          </a:lstStyle>
          <a:p>
            <a:pPr>
              <a:defRPr/>
            </a:pPr>
            <a:endParaRPr lang="en-US"/>
          </a:p>
        </p:txBody>
      </p:sp>
    </p:spTree>
    <p:extLst>
      <p:ext uri="{BB962C8B-B14F-4D97-AF65-F5344CB8AC3E}">
        <p14:creationId xmlns:p14="http://schemas.microsoft.com/office/powerpoint/2010/main" val="298439756"/>
      </p:ext>
    </p:extLst>
  </p:cSld>
  <p:clrMapOvr>
    <a:masterClrMapping/>
  </p:clrMapOvr>
</p:sldLayout>
</file>

<file path=ppt/slideLayouts/slideLayout67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8"/>
            <a:ext cx="109728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609600" y="1535113"/>
            <a:ext cx="5386917"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609600" y="2174875"/>
            <a:ext cx="5386917"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93368" y="1535113"/>
            <a:ext cx="5389033"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6193368" y="2174875"/>
            <a:ext cx="5389033"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Footer Placeholder 6">
            <a:extLst>
              <a:ext uri="{FF2B5EF4-FFF2-40B4-BE49-F238E27FC236}">
                <a16:creationId xmlns:a16="http://schemas.microsoft.com/office/drawing/2014/main" xmlns="" id="{3294A227-F0E6-4011-970D-DD1BFA7AF3D1}"/>
              </a:ext>
            </a:extLst>
          </p:cNvPr>
          <p:cNvSpPr>
            <a:spLocks noGrp="1"/>
          </p:cNvSpPr>
          <p:nvPr>
            <p:ph type="ftr" sz="quarter" idx="10"/>
          </p:nvPr>
        </p:nvSpPr>
        <p:spPr/>
        <p:txBody>
          <a:bodyPr/>
          <a:lstStyle>
            <a:lvl1pPr eaLnBrk="0" hangingPunct="0">
              <a:defRPr>
                <a:latin typeface=".VnTime" pitchFamily="34" charset="0"/>
              </a:defRPr>
            </a:lvl1pPr>
          </a:lstStyle>
          <a:p>
            <a:pPr>
              <a:defRPr/>
            </a:pPr>
            <a:endParaRPr lang="en-US"/>
          </a:p>
        </p:txBody>
      </p:sp>
      <p:sp>
        <p:nvSpPr>
          <p:cNvPr id="8" name="Slide Number Placeholder 7">
            <a:extLst>
              <a:ext uri="{FF2B5EF4-FFF2-40B4-BE49-F238E27FC236}">
                <a16:creationId xmlns:a16="http://schemas.microsoft.com/office/drawing/2014/main" xmlns="" id="{7AF7524A-9E86-42F5-86D0-7A43EF1BFF1F}"/>
              </a:ext>
            </a:extLst>
          </p:cNvPr>
          <p:cNvSpPr>
            <a:spLocks noGrp="1"/>
          </p:cNvSpPr>
          <p:nvPr>
            <p:ph type="sldNum" sz="quarter" idx="11"/>
          </p:nvPr>
        </p:nvSpPr>
        <p:spPr/>
        <p:txBody>
          <a:bodyPr/>
          <a:lstStyle>
            <a:lvl1pPr eaLnBrk="0" hangingPunct="0">
              <a:defRPr smtClean="0">
                <a:latin typeface=".VnTime" panose="020B7200000000000000" pitchFamily="34" charset="0"/>
              </a:defRPr>
            </a:lvl1pPr>
          </a:lstStyle>
          <a:p>
            <a:pPr>
              <a:defRPr/>
            </a:pPr>
            <a:fld id="{1E8D5DE3-0600-4868-9C76-FCF8CE65B73E}" type="slidenum">
              <a:rPr lang="en-US" altLang="en-US"/>
              <a:pPr>
                <a:defRPr/>
              </a:pPr>
              <a:t>‹#›</a:t>
            </a:fld>
            <a:endParaRPr lang="en-US" altLang="en-US"/>
          </a:p>
        </p:txBody>
      </p:sp>
      <p:sp>
        <p:nvSpPr>
          <p:cNvPr id="9" name="Date Placeholder 8">
            <a:extLst>
              <a:ext uri="{FF2B5EF4-FFF2-40B4-BE49-F238E27FC236}">
                <a16:creationId xmlns:a16="http://schemas.microsoft.com/office/drawing/2014/main" xmlns="" id="{EA24995D-E703-417A-8449-ECAB2025537E}"/>
              </a:ext>
            </a:extLst>
          </p:cNvPr>
          <p:cNvSpPr>
            <a:spLocks noGrp="1"/>
          </p:cNvSpPr>
          <p:nvPr>
            <p:ph type="dt" sz="half" idx="12"/>
          </p:nvPr>
        </p:nvSpPr>
        <p:spPr/>
        <p:txBody>
          <a:bodyPr/>
          <a:lstStyle>
            <a:lvl1pPr eaLnBrk="0" hangingPunct="0">
              <a:defRPr>
                <a:latin typeface=".VnTime" pitchFamily="34" charset="0"/>
              </a:defRPr>
            </a:lvl1pPr>
          </a:lstStyle>
          <a:p>
            <a:pPr>
              <a:defRPr/>
            </a:pPr>
            <a:endParaRPr lang="en-US"/>
          </a:p>
        </p:txBody>
      </p:sp>
    </p:spTree>
    <p:extLst>
      <p:ext uri="{BB962C8B-B14F-4D97-AF65-F5344CB8AC3E}">
        <p14:creationId xmlns:p14="http://schemas.microsoft.com/office/powerpoint/2010/main" val="2878885908"/>
      </p:ext>
    </p:extLst>
  </p:cSld>
  <p:clrMapOvr>
    <a:masterClrMapping/>
  </p:clrMapOvr>
</p:sldLayout>
</file>

<file path=ppt/slideLayouts/slideLayout67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Footer Placeholder 2">
            <a:extLst>
              <a:ext uri="{FF2B5EF4-FFF2-40B4-BE49-F238E27FC236}">
                <a16:creationId xmlns:a16="http://schemas.microsoft.com/office/drawing/2014/main" xmlns="" id="{98AACACA-3DCA-4DD6-9684-078962729BB9}"/>
              </a:ext>
            </a:extLst>
          </p:cNvPr>
          <p:cNvSpPr>
            <a:spLocks noGrp="1"/>
          </p:cNvSpPr>
          <p:nvPr>
            <p:ph type="ftr" sz="quarter" idx="10"/>
          </p:nvPr>
        </p:nvSpPr>
        <p:spPr/>
        <p:txBody>
          <a:bodyPr/>
          <a:lstStyle>
            <a:lvl1pPr eaLnBrk="0" hangingPunct="0">
              <a:defRPr>
                <a:latin typeface=".VnTime" pitchFamily="34" charset="0"/>
              </a:defRPr>
            </a:lvl1pPr>
          </a:lstStyle>
          <a:p>
            <a:pPr>
              <a:defRPr/>
            </a:pPr>
            <a:endParaRPr lang="en-US"/>
          </a:p>
        </p:txBody>
      </p:sp>
      <p:sp>
        <p:nvSpPr>
          <p:cNvPr id="4" name="Slide Number Placeholder 3">
            <a:extLst>
              <a:ext uri="{FF2B5EF4-FFF2-40B4-BE49-F238E27FC236}">
                <a16:creationId xmlns:a16="http://schemas.microsoft.com/office/drawing/2014/main" xmlns="" id="{F351C19A-D725-4074-A777-7A1F0FDB8A8B}"/>
              </a:ext>
            </a:extLst>
          </p:cNvPr>
          <p:cNvSpPr>
            <a:spLocks noGrp="1"/>
          </p:cNvSpPr>
          <p:nvPr>
            <p:ph type="sldNum" sz="quarter" idx="11"/>
          </p:nvPr>
        </p:nvSpPr>
        <p:spPr/>
        <p:txBody>
          <a:bodyPr/>
          <a:lstStyle>
            <a:lvl1pPr eaLnBrk="0" hangingPunct="0">
              <a:defRPr smtClean="0">
                <a:latin typeface=".VnTime" panose="020B7200000000000000" pitchFamily="34" charset="0"/>
              </a:defRPr>
            </a:lvl1pPr>
          </a:lstStyle>
          <a:p>
            <a:pPr>
              <a:defRPr/>
            </a:pPr>
            <a:fld id="{F449A5C1-CEB4-4587-9FCC-987637DBA7BD}" type="slidenum">
              <a:rPr lang="en-US" altLang="en-US"/>
              <a:pPr>
                <a:defRPr/>
              </a:pPr>
              <a:t>‹#›</a:t>
            </a:fld>
            <a:endParaRPr lang="en-US" altLang="en-US"/>
          </a:p>
        </p:txBody>
      </p:sp>
      <p:sp>
        <p:nvSpPr>
          <p:cNvPr id="5" name="Date Placeholder 4">
            <a:extLst>
              <a:ext uri="{FF2B5EF4-FFF2-40B4-BE49-F238E27FC236}">
                <a16:creationId xmlns:a16="http://schemas.microsoft.com/office/drawing/2014/main" xmlns="" id="{DC4F6F07-816A-46F2-B271-0810A00F750C}"/>
              </a:ext>
            </a:extLst>
          </p:cNvPr>
          <p:cNvSpPr>
            <a:spLocks noGrp="1"/>
          </p:cNvSpPr>
          <p:nvPr>
            <p:ph type="dt" sz="half" idx="12"/>
          </p:nvPr>
        </p:nvSpPr>
        <p:spPr/>
        <p:txBody>
          <a:bodyPr/>
          <a:lstStyle>
            <a:lvl1pPr eaLnBrk="0" hangingPunct="0">
              <a:defRPr>
                <a:latin typeface=".VnTime" pitchFamily="34" charset="0"/>
              </a:defRPr>
            </a:lvl1pPr>
          </a:lstStyle>
          <a:p>
            <a:pPr>
              <a:defRPr/>
            </a:pPr>
            <a:endParaRPr lang="en-US"/>
          </a:p>
        </p:txBody>
      </p:sp>
    </p:spTree>
    <p:extLst>
      <p:ext uri="{BB962C8B-B14F-4D97-AF65-F5344CB8AC3E}">
        <p14:creationId xmlns:p14="http://schemas.microsoft.com/office/powerpoint/2010/main" val="4232030290"/>
      </p:ext>
    </p:extLst>
  </p:cSld>
  <p:clrMapOvr>
    <a:masterClrMapping/>
  </p:clrMapOvr>
</p:sldLayout>
</file>

<file path=ppt/slideLayouts/slideLayout67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Footer Placeholder 1">
            <a:extLst>
              <a:ext uri="{FF2B5EF4-FFF2-40B4-BE49-F238E27FC236}">
                <a16:creationId xmlns:a16="http://schemas.microsoft.com/office/drawing/2014/main" xmlns="" id="{63AA3C95-C7F9-482A-A759-814E050B7744}"/>
              </a:ext>
            </a:extLst>
          </p:cNvPr>
          <p:cNvSpPr>
            <a:spLocks noGrp="1"/>
          </p:cNvSpPr>
          <p:nvPr>
            <p:ph type="ftr" sz="quarter" idx="10"/>
          </p:nvPr>
        </p:nvSpPr>
        <p:spPr/>
        <p:txBody>
          <a:bodyPr/>
          <a:lstStyle>
            <a:lvl1pPr eaLnBrk="0" hangingPunct="0">
              <a:defRPr>
                <a:latin typeface=".VnTime" pitchFamily="34" charset="0"/>
              </a:defRPr>
            </a:lvl1pPr>
          </a:lstStyle>
          <a:p>
            <a:pPr>
              <a:defRPr/>
            </a:pPr>
            <a:endParaRPr lang="en-US"/>
          </a:p>
        </p:txBody>
      </p:sp>
      <p:sp>
        <p:nvSpPr>
          <p:cNvPr id="3" name="Slide Number Placeholder 2">
            <a:extLst>
              <a:ext uri="{FF2B5EF4-FFF2-40B4-BE49-F238E27FC236}">
                <a16:creationId xmlns:a16="http://schemas.microsoft.com/office/drawing/2014/main" xmlns="" id="{E74B7C59-F498-4FDD-96E5-565B8BC48C85}"/>
              </a:ext>
            </a:extLst>
          </p:cNvPr>
          <p:cNvSpPr>
            <a:spLocks noGrp="1"/>
          </p:cNvSpPr>
          <p:nvPr>
            <p:ph type="sldNum" sz="quarter" idx="11"/>
          </p:nvPr>
        </p:nvSpPr>
        <p:spPr/>
        <p:txBody>
          <a:bodyPr/>
          <a:lstStyle>
            <a:lvl1pPr eaLnBrk="0" hangingPunct="0">
              <a:defRPr smtClean="0">
                <a:latin typeface=".VnTime" panose="020B7200000000000000" pitchFamily="34" charset="0"/>
              </a:defRPr>
            </a:lvl1pPr>
          </a:lstStyle>
          <a:p>
            <a:pPr>
              <a:defRPr/>
            </a:pPr>
            <a:fld id="{191B60E3-2AF8-4C3B-947C-2341D2E35169}" type="slidenum">
              <a:rPr lang="en-US" altLang="en-US"/>
              <a:pPr>
                <a:defRPr/>
              </a:pPr>
              <a:t>‹#›</a:t>
            </a:fld>
            <a:endParaRPr lang="en-US" altLang="en-US"/>
          </a:p>
        </p:txBody>
      </p:sp>
      <p:sp>
        <p:nvSpPr>
          <p:cNvPr id="4" name="Date Placeholder 3">
            <a:extLst>
              <a:ext uri="{FF2B5EF4-FFF2-40B4-BE49-F238E27FC236}">
                <a16:creationId xmlns:a16="http://schemas.microsoft.com/office/drawing/2014/main" xmlns="" id="{1466B263-AAD8-4555-8C21-A57849CE2CAF}"/>
              </a:ext>
            </a:extLst>
          </p:cNvPr>
          <p:cNvSpPr>
            <a:spLocks noGrp="1"/>
          </p:cNvSpPr>
          <p:nvPr>
            <p:ph type="dt" sz="half" idx="12"/>
          </p:nvPr>
        </p:nvSpPr>
        <p:spPr/>
        <p:txBody>
          <a:bodyPr/>
          <a:lstStyle>
            <a:lvl1pPr eaLnBrk="0" hangingPunct="0">
              <a:defRPr>
                <a:latin typeface=".VnTime" pitchFamily="34" charset="0"/>
              </a:defRPr>
            </a:lvl1pPr>
          </a:lstStyle>
          <a:p>
            <a:pPr>
              <a:defRPr/>
            </a:pPr>
            <a:endParaRPr lang="en-US"/>
          </a:p>
        </p:txBody>
      </p:sp>
    </p:spTree>
    <p:extLst>
      <p:ext uri="{BB962C8B-B14F-4D97-AF65-F5344CB8AC3E}">
        <p14:creationId xmlns:p14="http://schemas.microsoft.com/office/powerpoint/2010/main" val="4240659932"/>
      </p:ext>
    </p:extLst>
  </p:cSld>
  <p:clrMapOvr>
    <a:masterClrMapping/>
  </p:clrMapOvr>
</p:sldLayout>
</file>

<file path=ppt/slideLayouts/slideLayout67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1" y="273050"/>
            <a:ext cx="4011084"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4766733" y="273051"/>
            <a:ext cx="6815667"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09601" y="1435101"/>
            <a:ext cx="4011084"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Footer Placeholder 4">
            <a:extLst>
              <a:ext uri="{FF2B5EF4-FFF2-40B4-BE49-F238E27FC236}">
                <a16:creationId xmlns:a16="http://schemas.microsoft.com/office/drawing/2014/main" xmlns="" id="{4FCCF36A-58ED-4448-BB20-DA75EC9D00F9}"/>
              </a:ext>
            </a:extLst>
          </p:cNvPr>
          <p:cNvSpPr>
            <a:spLocks noGrp="1"/>
          </p:cNvSpPr>
          <p:nvPr>
            <p:ph type="ftr" sz="quarter" idx="10"/>
          </p:nvPr>
        </p:nvSpPr>
        <p:spPr/>
        <p:txBody>
          <a:bodyPr/>
          <a:lstStyle>
            <a:lvl1pPr eaLnBrk="0" hangingPunct="0">
              <a:defRPr>
                <a:latin typeface=".VnTime" pitchFamily="34" charset="0"/>
              </a:defRPr>
            </a:lvl1pPr>
          </a:lstStyle>
          <a:p>
            <a:pPr>
              <a:defRPr/>
            </a:pPr>
            <a:endParaRPr lang="en-US"/>
          </a:p>
        </p:txBody>
      </p:sp>
      <p:sp>
        <p:nvSpPr>
          <p:cNvPr id="6" name="Slide Number Placeholder 5">
            <a:extLst>
              <a:ext uri="{FF2B5EF4-FFF2-40B4-BE49-F238E27FC236}">
                <a16:creationId xmlns:a16="http://schemas.microsoft.com/office/drawing/2014/main" xmlns="" id="{EC08460B-3DFD-4409-A0A0-7F5B4C0DF2A1}"/>
              </a:ext>
            </a:extLst>
          </p:cNvPr>
          <p:cNvSpPr>
            <a:spLocks noGrp="1"/>
          </p:cNvSpPr>
          <p:nvPr>
            <p:ph type="sldNum" sz="quarter" idx="11"/>
          </p:nvPr>
        </p:nvSpPr>
        <p:spPr/>
        <p:txBody>
          <a:bodyPr/>
          <a:lstStyle>
            <a:lvl1pPr eaLnBrk="0" hangingPunct="0">
              <a:defRPr smtClean="0">
                <a:latin typeface=".VnTime" panose="020B7200000000000000" pitchFamily="34" charset="0"/>
              </a:defRPr>
            </a:lvl1pPr>
          </a:lstStyle>
          <a:p>
            <a:pPr>
              <a:defRPr/>
            </a:pPr>
            <a:fld id="{3B532BB9-C2F5-4B3D-A21E-5280271C47DF}" type="slidenum">
              <a:rPr lang="en-US" altLang="en-US"/>
              <a:pPr>
                <a:defRPr/>
              </a:pPr>
              <a:t>‹#›</a:t>
            </a:fld>
            <a:endParaRPr lang="en-US" altLang="en-US"/>
          </a:p>
        </p:txBody>
      </p:sp>
      <p:sp>
        <p:nvSpPr>
          <p:cNvPr id="7" name="Date Placeholder 6">
            <a:extLst>
              <a:ext uri="{FF2B5EF4-FFF2-40B4-BE49-F238E27FC236}">
                <a16:creationId xmlns:a16="http://schemas.microsoft.com/office/drawing/2014/main" xmlns="" id="{DC244A93-1897-4C50-BC24-44BE6251C95B}"/>
              </a:ext>
            </a:extLst>
          </p:cNvPr>
          <p:cNvSpPr>
            <a:spLocks noGrp="1"/>
          </p:cNvSpPr>
          <p:nvPr>
            <p:ph type="dt" sz="half" idx="12"/>
          </p:nvPr>
        </p:nvSpPr>
        <p:spPr/>
        <p:txBody>
          <a:bodyPr/>
          <a:lstStyle>
            <a:lvl1pPr eaLnBrk="0" hangingPunct="0">
              <a:defRPr>
                <a:latin typeface=".VnTime" pitchFamily="34" charset="0"/>
              </a:defRPr>
            </a:lvl1pPr>
          </a:lstStyle>
          <a:p>
            <a:pPr>
              <a:defRPr/>
            </a:pPr>
            <a:endParaRPr lang="en-US"/>
          </a:p>
        </p:txBody>
      </p:sp>
    </p:spTree>
    <p:extLst>
      <p:ext uri="{BB962C8B-B14F-4D97-AF65-F5344CB8AC3E}">
        <p14:creationId xmlns:p14="http://schemas.microsoft.com/office/powerpoint/2010/main" val="1336408012"/>
      </p:ext>
    </p:extLst>
  </p:cSld>
  <p:clrMapOvr>
    <a:masterClrMapping/>
  </p:clrMapOvr>
</p:sldLayout>
</file>

<file path=ppt/slideLayouts/slideLayout67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7" y="4800600"/>
            <a:ext cx="73152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2389717" y="612775"/>
            <a:ext cx="73152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noProof="0"/>
              <a:t>Click icon to add picture</a:t>
            </a:r>
          </a:p>
        </p:txBody>
      </p:sp>
      <p:sp>
        <p:nvSpPr>
          <p:cNvPr id="4" name="Text Placeholder 3"/>
          <p:cNvSpPr>
            <a:spLocks noGrp="1"/>
          </p:cNvSpPr>
          <p:nvPr>
            <p:ph type="body" sz="half" idx="2"/>
          </p:nvPr>
        </p:nvSpPr>
        <p:spPr>
          <a:xfrm>
            <a:off x="2389717" y="5367338"/>
            <a:ext cx="73152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Footer Placeholder 4">
            <a:extLst>
              <a:ext uri="{FF2B5EF4-FFF2-40B4-BE49-F238E27FC236}">
                <a16:creationId xmlns:a16="http://schemas.microsoft.com/office/drawing/2014/main" xmlns="" id="{9F7248A0-33E4-4779-879C-619083C2E820}"/>
              </a:ext>
            </a:extLst>
          </p:cNvPr>
          <p:cNvSpPr>
            <a:spLocks noGrp="1"/>
          </p:cNvSpPr>
          <p:nvPr>
            <p:ph type="ftr" sz="quarter" idx="10"/>
          </p:nvPr>
        </p:nvSpPr>
        <p:spPr/>
        <p:txBody>
          <a:bodyPr/>
          <a:lstStyle>
            <a:lvl1pPr eaLnBrk="0" hangingPunct="0">
              <a:defRPr>
                <a:latin typeface=".VnTime" pitchFamily="34" charset="0"/>
              </a:defRPr>
            </a:lvl1pPr>
          </a:lstStyle>
          <a:p>
            <a:pPr>
              <a:defRPr/>
            </a:pPr>
            <a:endParaRPr lang="en-US"/>
          </a:p>
        </p:txBody>
      </p:sp>
      <p:sp>
        <p:nvSpPr>
          <p:cNvPr id="6" name="Slide Number Placeholder 5">
            <a:extLst>
              <a:ext uri="{FF2B5EF4-FFF2-40B4-BE49-F238E27FC236}">
                <a16:creationId xmlns:a16="http://schemas.microsoft.com/office/drawing/2014/main" xmlns="" id="{B5980DB3-B332-41F0-B89B-7792FE4C0716}"/>
              </a:ext>
            </a:extLst>
          </p:cNvPr>
          <p:cNvSpPr>
            <a:spLocks noGrp="1"/>
          </p:cNvSpPr>
          <p:nvPr>
            <p:ph type="sldNum" sz="quarter" idx="11"/>
          </p:nvPr>
        </p:nvSpPr>
        <p:spPr/>
        <p:txBody>
          <a:bodyPr/>
          <a:lstStyle>
            <a:lvl1pPr eaLnBrk="0" hangingPunct="0">
              <a:defRPr smtClean="0">
                <a:latin typeface=".VnTime" panose="020B7200000000000000" pitchFamily="34" charset="0"/>
              </a:defRPr>
            </a:lvl1pPr>
          </a:lstStyle>
          <a:p>
            <a:pPr>
              <a:defRPr/>
            </a:pPr>
            <a:fld id="{CDB452D5-8652-4127-A1E9-E616EB79E252}" type="slidenum">
              <a:rPr lang="en-US" altLang="en-US"/>
              <a:pPr>
                <a:defRPr/>
              </a:pPr>
              <a:t>‹#›</a:t>
            </a:fld>
            <a:endParaRPr lang="en-US" altLang="en-US"/>
          </a:p>
        </p:txBody>
      </p:sp>
      <p:sp>
        <p:nvSpPr>
          <p:cNvPr id="7" name="Date Placeholder 6">
            <a:extLst>
              <a:ext uri="{FF2B5EF4-FFF2-40B4-BE49-F238E27FC236}">
                <a16:creationId xmlns:a16="http://schemas.microsoft.com/office/drawing/2014/main" xmlns="" id="{9A658C1B-441D-4CF2-BE51-191067F1E4AF}"/>
              </a:ext>
            </a:extLst>
          </p:cNvPr>
          <p:cNvSpPr>
            <a:spLocks noGrp="1"/>
          </p:cNvSpPr>
          <p:nvPr>
            <p:ph type="dt" sz="half" idx="12"/>
          </p:nvPr>
        </p:nvSpPr>
        <p:spPr/>
        <p:txBody>
          <a:bodyPr/>
          <a:lstStyle>
            <a:lvl1pPr eaLnBrk="0" hangingPunct="0">
              <a:defRPr>
                <a:latin typeface=".VnTime" pitchFamily="34" charset="0"/>
              </a:defRPr>
            </a:lvl1pPr>
          </a:lstStyle>
          <a:p>
            <a:pPr>
              <a:defRPr/>
            </a:pPr>
            <a:endParaRPr lang="en-US"/>
          </a:p>
        </p:txBody>
      </p:sp>
    </p:spTree>
    <p:extLst>
      <p:ext uri="{BB962C8B-B14F-4D97-AF65-F5344CB8AC3E}">
        <p14:creationId xmlns:p14="http://schemas.microsoft.com/office/powerpoint/2010/main" val="1803744385"/>
      </p:ext>
    </p:extLst>
  </p:cSld>
  <p:clrMapOvr>
    <a:masterClrMapping/>
  </p:clrMapOvr>
</p:sldLayout>
</file>

<file path=ppt/slideLayouts/slideLayout67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Footer Placeholder 3">
            <a:extLst>
              <a:ext uri="{FF2B5EF4-FFF2-40B4-BE49-F238E27FC236}">
                <a16:creationId xmlns:a16="http://schemas.microsoft.com/office/drawing/2014/main" xmlns="" id="{99BB0BF6-DB6F-4D55-84A6-2AF0680ED92A}"/>
              </a:ext>
            </a:extLst>
          </p:cNvPr>
          <p:cNvSpPr>
            <a:spLocks noGrp="1"/>
          </p:cNvSpPr>
          <p:nvPr>
            <p:ph type="ftr" sz="quarter" idx="10"/>
          </p:nvPr>
        </p:nvSpPr>
        <p:spPr/>
        <p:txBody>
          <a:bodyPr/>
          <a:lstStyle>
            <a:lvl1pPr eaLnBrk="0" hangingPunct="0">
              <a:defRPr>
                <a:latin typeface=".VnTime" pitchFamily="34" charset="0"/>
              </a:defRPr>
            </a:lvl1pPr>
          </a:lstStyle>
          <a:p>
            <a:pPr>
              <a:defRPr/>
            </a:pPr>
            <a:endParaRPr lang="en-US"/>
          </a:p>
        </p:txBody>
      </p:sp>
      <p:sp>
        <p:nvSpPr>
          <p:cNvPr id="5" name="Slide Number Placeholder 4">
            <a:extLst>
              <a:ext uri="{FF2B5EF4-FFF2-40B4-BE49-F238E27FC236}">
                <a16:creationId xmlns:a16="http://schemas.microsoft.com/office/drawing/2014/main" xmlns="" id="{8742539C-6667-4416-8A7E-F84C27D18ACA}"/>
              </a:ext>
            </a:extLst>
          </p:cNvPr>
          <p:cNvSpPr>
            <a:spLocks noGrp="1"/>
          </p:cNvSpPr>
          <p:nvPr>
            <p:ph type="sldNum" sz="quarter" idx="11"/>
          </p:nvPr>
        </p:nvSpPr>
        <p:spPr/>
        <p:txBody>
          <a:bodyPr/>
          <a:lstStyle>
            <a:lvl1pPr eaLnBrk="0" hangingPunct="0">
              <a:defRPr smtClean="0">
                <a:latin typeface=".VnTime" panose="020B7200000000000000" pitchFamily="34" charset="0"/>
              </a:defRPr>
            </a:lvl1pPr>
          </a:lstStyle>
          <a:p>
            <a:pPr>
              <a:defRPr/>
            </a:pPr>
            <a:fld id="{0142518B-7D93-4EE2-895E-8DCCE2C63F8D}" type="slidenum">
              <a:rPr lang="en-US" altLang="en-US"/>
              <a:pPr>
                <a:defRPr/>
              </a:pPr>
              <a:t>‹#›</a:t>
            </a:fld>
            <a:endParaRPr lang="en-US" altLang="en-US"/>
          </a:p>
        </p:txBody>
      </p:sp>
      <p:sp>
        <p:nvSpPr>
          <p:cNvPr id="6" name="Date Placeholder 5">
            <a:extLst>
              <a:ext uri="{FF2B5EF4-FFF2-40B4-BE49-F238E27FC236}">
                <a16:creationId xmlns:a16="http://schemas.microsoft.com/office/drawing/2014/main" xmlns="" id="{183DF77D-0C52-47CC-BC56-F9A84352E3A1}"/>
              </a:ext>
            </a:extLst>
          </p:cNvPr>
          <p:cNvSpPr>
            <a:spLocks noGrp="1"/>
          </p:cNvSpPr>
          <p:nvPr>
            <p:ph type="dt" sz="half" idx="12"/>
          </p:nvPr>
        </p:nvSpPr>
        <p:spPr/>
        <p:txBody>
          <a:bodyPr/>
          <a:lstStyle>
            <a:lvl1pPr eaLnBrk="0" hangingPunct="0">
              <a:defRPr>
                <a:latin typeface=".VnTime" pitchFamily="34" charset="0"/>
              </a:defRPr>
            </a:lvl1pPr>
          </a:lstStyle>
          <a:p>
            <a:pPr>
              <a:defRPr/>
            </a:pPr>
            <a:endParaRPr lang="en-US"/>
          </a:p>
        </p:txBody>
      </p:sp>
    </p:spTree>
    <p:extLst>
      <p:ext uri="{BB962C8B-B14F-4D97-AF65-F5344CB8AC3E}">
        <p14:creationId xmlns:p14="http://schemas.microsoft.com/office/powerpoint/2010/main" val="1071735198"/>
      </p:ext>
    </p:extLst>
  </p:cSld>
  <p:clrMapOvr>
    <a:masterClrMapping/>
  </p:clrMapOvr>
</p:sldLayout>
</file>

<file path=ppt/slideLayouts/slideLayout68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864600" y="152400"/>
            <a:ext cx="2819400" cy="62484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406400" y="152400"/>
            <a:ext cx="8255000" cy="62484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Footer Placeholder 3">
            <a:extLst>
              <a:ext uri="{FF2B5EF4-FFF2-40B4-BE49-F238E27FC236}">
                <a16:creationId xmlns:a16="http://schemas.microsoft.com/office/drawing/2014/main" xmlns="" id="{DB5C3AB5-9994-450A-AEBD-FD44F61EF3E9}"/>
              </a:ext>
            </a:extLst>
          </p:cNvPr>
          <p:cNvSpPr>
            <a:spLocks noGrp="1"/>
          </p:cNvSpPr>
          <p:nvPr>
            <p:ph type="ftr" sz="quarter" idx="10"/>
          </p:nvPr>
        </p:nvSpPr>
        <p:spPr/>
        <p:txBody>
          <a:bodyPr/>
          <a:lstStyle>
            <a:lvl1pPr eaLnBrk="0" hangingPunct="0">
              <a:defRPr>
                <a:latin typeface=".VnTime" pitchFamily="34" charset="0"/>
              </a:defRPr>
            </a:lvl1pPr>
          </a:lstStyle>
          <a:p>
            <a:pPr>
              <a:defRPr/>
            </a:pPr>
            <a:endParaRPr lang="en-US"/>
          </a:p>
        </p:txBody>
      </p:sp>
      <p:sp>
        <p:nvSpPr>
          <p:cNvPr id="5" name="Slide Number Placeholder 4">
            <a:extLst>
              <a:ext uri="{FF2B5EF4-FFF2-40B4-BE49-F238E27FC236}">
                <a16:creationId xmlns:a16="http://schemas.microsoft.com/office/drawing/2014/main" xmlns="" id="{39350074-0B75-4ABC-A66C-F5A5AF130E4A}"/>
              </a:ext>
            </a:extLst>
          </p:cNvPr>
          <p:cNvSpPr>
            <a:spLocks noGrp="1"/>
          </p:cNvSpPr>
          <p:nvPr>
            <p:ph type="sldNum" sz="quarter" idx="11"/>
          </p:nvPr>
        </p:nvSpPr>
        <p:spPr/>
        <p:txBody>
          <a:bodyPr/>
          <a:lstStyle>
            <a:lvl1pPr eaLnBrk="0" hangingPunct="0">
              <a:defRPr smtClean="0">
                <a:latin typeface=".VnTime" panose="020B7200000000000000" pitchFamily="34" charset="0"/>
              </a:defRPr>
            </a:lvl1pPr>
          </a:lstStyle>
          <a:p>
            <a:pPr>
              <a:defRPr/>
            </a:pPr>
            <a:fld id="{17018367-457F-49A8-8E0A-A71ED3FDB320}" type="slidenum">
              <a:rPr lang="en-US" altLang="en-US"/>
              <a:pPr>
                <a:defRPr/>
              </a:pPr>
              <a:t>‹#›</a:t>
            </a:fld>
            <a:endParaRPr lang="en-US" altLang="en-US"/>
          </a:p>
        </p:txBody>
      </p:sp>
      <p:sp>
        <p:nvSpPr>
          <p:cNvPr id="6" name="Date Placeholder 5">
            <a:extLst>
              <a:ext uri="{FF2B5EF4-FFF2-40B4-BE49-F238E27FC236}">
                <a16:creationId xmlns:a16="http://schemas.microsoft.com/office/drawing/2014/main" xmlns="" id="{B3E176DC-1655-4364-AA01-825035E76426}"/>
              </a:ext>
            </a:extLst>
          </p:cNvPr>
          <p:cNvSpPr>
            <a:spLocks noGrp="1"/>
          </p:cNvSpPr>
          <p:nvPr>
            <p:ph type="dt" sz="half" idx="12"/>
          </p:nvPr>
        </p:nvSpPr>
        <p:spPr/>
        <p:txBody>
          <a:bodyPr/>
          <a:lstStyle>
            <a:lvl1pPr eaLnBrk="0" hangingPunct="0">
              <a:defRPr>
                <a:latin typeface=".VnTime" pitchFamily="34" charset="0"/>
              </a:defRPr>
            </a:lvl1pPr>
          </a:lstStyle>
          <a:p>
            <a:pPr>
              <a:defRPr/>
            </a:pPr>
            <a:endParaRPr lang="en-US"/>
          </a:p>
        </p:txBody>
      </p:sp>
    </p:spTree>
    <p:extLst>
      <p:ext uri="{BB962C8B-B14F-4D97-AF65-F5344CB8AC3E}">
        <p14:creationId xmlns:p14="http://schemas.microsoft.com/office/powerpoint/2010/main" val="1152964629"/>
      </p:ext>
    </p:extLst>
  </p:cSld>
  <p:clrMapOvr>
    <a:masterClrMapping/>
  </p:clrMapOvr>
</p:sldLayout>
</file>

<file path=ppt/slideLayouts/slideLayout681.xml><?xml version="1.0" encoding="utf-8"?>
<p:sldLayout xmlns:a="http://schemas.openxmlformats.org/drawingml/2006/main" xmlns:r="http://schemas.openxmlformats.org/officeDocument/2006/relationships" xmlns:p="http://schemas.openxmlformats.org/presentationml/2006/main" userDrawn="1">
  <p:cSld name="Master Slide 1">
    <p:spTree>
      <p:nvGrpSpPr>
        <p:cNvPr id="1" name=""/>
        <p:cNvGrpSpPr/>
        <p:nvPr/>
      </p:nvGrpSpPr>
      <p:grpSpPr>
        <a:xfrm>
          <a:off x="0" y="0"/>
          <a:ext cx="0" cy="0"/>
          <a:chOff x="0" y="0"/>
          <a:chExt cx="0" cy="0"/>
        </a:xfrm>
      </p:grpSpPr>
      <p:sp>
        <p:nvSpPr>
          <p:cNvPr id="13" name="Shape 13"/>
          <p:cNvSpPr txBox="1">
            <a:spLocks noGrp="1"/>
          </p:cNvSpPr>
          <p:nvPr>
            <p:ph type="sldNum" sz="quarter" idx="2"/>
          </p:nvPr>
        </p:nvSpPr>
        <p:spPr>
          <a:prstGeom prst="rect">
            <a:avLst/>
          </a:prstGeom>
        </p:spPr>
        <p:txBody>
          <a:bodyPr/>
          <a:lstStyle/>
          <a:p>
            <a:fld id="{86CB4B4D-7CA3-9044-876B-883B54F8677D}" type="slidenum">
              <a:rPr/>
              <a:t>‹#›</a:t>
            </a:fld>
            <a:endParaRPr/>
          </a:p>
        </p:txBody>
      </p:sp>
      <p:sp>
        <p:nvSpPr>
          <p:cNvPr id="6" name="Picture Placeholder 5"/>
          <p:cNvSpPr>
            <a:spLocks noGrp="1"/>
          </p:cNvSpPr>
          <p:nvPr>
            <p:ph type="pic" sz="quarter" idx="10" hasCustomPrompt="1"/>
          </p:nvPr>
        </p:nvSpPr>
        <p:spPr>
          <a:xfrm>
            <a:off x="4871720" y="5003800"/>
            <a:ext cx="1300480" cy="1300480"/>
          </a:xfrm>
          <a:custGeom>
            <a:avLst/>
            <a:gdLst>
              <a:gd name="connsiteX0" fmla="*/ 1300480 w 2600960"/>
              <a:gd name="connsiteY0" fmla="*/ 0 h 2600960"/>
              <a:gd name="connsiteX1" fmla="*/ 2600960 w 2600960"/>
              <a:gd name="connsiteY1" fmla="*/ 1300480 h 2600960"/>
              <a:gd name="connsiteX2" fmla="*/ 1300480 w 2600960"/>
              <a:gd name="connsiteY2" fmla="*/ 2600960 h 2600960"/>
              <a:gd name="connsiteX3" fmla="*/ 0 w 2600960"/>
              <a:gd name="connsiteY3" fmla="*/ 1300480 h 2600960"/>
              <a:gd name="connsiteX4" fmla="*/ 1300480 w 2600960"/>
              <a:gd name="connsiteY4" fmla="*/ 0 h 26009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00960" h="2600960">
                <a:moveTo>
                  <a:pt x="1300480" y="0"/>
                </a:moveTo>
                <a:cubicBezTo>
                  <a:pt x="2018715" y="0"/>
                  <a:pt x="2600960" y="582245"/>
                  <a:pt x="2600960" y="1300480"/>
                </a:cubicBezTo>
                <a:cubicBezTo>
                  <a:pt x="2600960" y="2018715"/>
                  <a:pt x="2018715" y="2600960"/>
                  <a:pt x="1300480" y="2600960"/>
                </a:cubicBezTo>
                <a:cubicBezTo>
                  <a:pt x="582245" y="2600960"/>
                  <a:pt x="0" y="2018715"/>
                  <a:pt x="0" y="1300480"/>
                </a:cubicBezTo>
                <a:cubicBezTo>
                  <a:pt x="0" y="582245"/>
                  <a:pt x="582245" y="0"/>
                  <a:pt x="1300480" y="0"/>
                </a:cubicBezTo>
                <a:close/>
              </a:path>
            </a:pathLst>
          </a:cu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square">
            <a:noAutofit/>
          </a:bodyPr>
          <a:lstStyle>
            <a:lvl1pPr marL="0" indent="0">
              <a:buNone/>
              <a:defRPr sz="1400"/>
            </a:lvl1pPr>
          </a:lstStyle>
          <a:p>
            <a:r>
              <a:rPr lang="en-US" sz="1000" dirty="0"/>
              <a:t>Picture</a:t>
            </a:r>
            <a:endParaRPr lang="en-US" dirty="0"/>
          </a:p>
        </p:txBody>
      </p:sp>
      <p:sp>
        <p:nvSpPr>
          <p:cNvPr id="7" name="Picture Placeholder 6"/>
          <p:cNvSpPr>
            <a:spLocks noGrp="1"/>
          </p:cNvSpPr>
          <p:nvPr>
            <p:ph type="pic" sz="quarter" idx="11" hasCustomPrompt="1"/>
          </p:nvPr>
        </p:nvSpPr>
        <p:spPr>
          <a:xfrm>
            <a:off x="3276600" y="5095240"/>
            <a:ext cx="1300480" cy="1300480"/>
          </a:xfrm>
          <a:custGeom>
            <a:avLst/>
            <a:gdLst>
              <a:gd name="connsiteX0" fmla="*/ 1300480 w 2600960"/>
              <a:gd name="connsiteY0" fmla="*/ 0 h 2600960"/>
              <a:gd name="connsiteX1" fmla="*/ 2600960 w 2600960"/>
              <a:gd name="connsiteY1" fmla="*/ 1300480 h 2600960"/>
              <a:gd name="connsiteX2" fmla="*/ 1300480 w 2600960"/>
              <a:gd name="connsiteY2" fmla="*/ 2600960 h 2600960"/>
              <a:gd name="connsiteX3" fmla="*/ 0 w 2600960"/>
              <a:gd name="connsiteY3" fmla="*/ 1300480 h 2600960"/>
              <a:gd name="connsiteX4" fmla="*/ 1300480 w 2600960"/>
              <a:gd name="connsiteY4" fmla="*/ 0 h 26009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00960" h="2600960">
                <a:moveTo>
                  <a:pt x="1300480" y="0"/>
                </a:moveTo>
                <a:cubicBezTo>
                  <a:pt x="2018715" y="0"/>
                  <a:pt x="2600960" y="582245"/>
                  <a:pt x="2600960" y="1300480"/>
                </a:cubicBezTo>
                <a:cubicBezTo>
                  <a:pt x="2600960" y="2018715"/>
                  <a:pt x="2018715" y="2600960"/>
                  <a:pt x="1300480" y="2600960"/>
                </a:cubicBezTo>
                <a:cubicBezTo>
                  <a:pt x="582245" y="2600960"/>
                  <a:pt x="0" y="2018715"/>
                  <a:pt x="0" y="1300480"/>
                </a:cubicBezTo>
                <a:cubicBezTo>
                  <a:pt x="0" y="582245"/>
                  <a:pt x="582245" y="0"/>
                  <a:pt x="1300480" y="0"/>
                </a:cubicBezTo>
                <a:close/>
              </a:path>
            </a:pathLst>
          </a:cu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square">
            <a:noAutofit/>
          </a:bodyPr>
          <a:lstStyle>
            <a:lvl1pPr marL="0" indent="0">
              <a:buNone/>
              <a:defRPr sz="1400"/>
            </a:lvl1pPr>
          </a:lstStyle>
          <a:p>
            <a:r>
              <a:rPr lang="en-US" sz="1000" dirty="0"/>
              <a:t>Picture</a:t>
            </a:r>
            <a:endParaRPr lang="en-US" dirty="0"/>
          </a:p>
        </p:txBody>
      </p:sp>
      <p:sp>
        <p:nvSpPr>
          <p:cNvPr id="8" name="Picture Placeholder 7"/>
          <p:cNvSpPr>
            <a:spLocks noGrp="1"/>
          </p:cNvSpPr>
          <p:nvPr>
            <p:ph type="pic" sz="quarter" idx="12" hasCustomPrompt="1"/>
          </p:nvPr>
        </p:nvSpPr>
        <p:spPr>
          <a:xfrm>
            <a:off x="193040" y="5003800"/>
            <a:ext cx="1300480" cy="1300480"/>
          </a:xfrm>
          <a:custGeom>
            <a:avLst/>
            <a:gdLst>
              <a:gd name="connsiteX0" fmla="*/ 1300480 w 2600960"/>
              <a:gd name="connsiteY0" fmla="*/ 0 h 2600960"/>
              <a:gd name="connsiteX1" fmla="*/ 2600960 w 2600960"/>
              <a:gd name="connsiteY1" fmla="*/ 1300480 h 2600960"/>
              <a:gd name="connsiteX2" fmla="*/ 1300480 w 2600960"/>
              <a:gd name="connsiteY2" fmla="*/ 2600960 h 2600960"/>
              <a:gd name="connsiteX3" fmla="*/ 0 w 2600960"/>
              <a:gd name="connsiteY3" fmla="*/ 1300480 h 2600960"/>
              <a:gd name="connsiteX4" fmla="*/ 1300480 w 2600960"/>
              <a:gd name="connsiteY4" fmla="*/ 0 h 26009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00960" h="2600960">
                <a:moveTo>
                  <a:pt x="1300480" y="0"/>
                </a:moveTo>
                <a:cubicBezTo>
                  <a:pt x="2018715" y="0"/>
                  <a:pt x="2600960" y="582245"/>
                  <a:pt x="2600960" y="1300480"/>
                </a:cubicBezTo>
                <a:cubicBezTo>
                  <a:pt x="2600960" y="2018715"/>
                  <a:pt x="2018715" y="2600960"/>
                  <a:pt x="1300480" y="2600960"/>
                </a:cubicBezTo>
                <a:cubicBezTo>
                  <a:pt x="582245" y="2600960"/>
                  <a:pt x="0" y="2018715"/>
                  <a:pt x="0" y="1300480"/>
                </a:cubicBezTo>
                <a:cubicBezTo>
                  <a:pt x="0" y="582245"/>
                  <a:pt x="582245" y="0"/>
                  <a:pt x="1300480" y="0"/>
                </a:cubicBezTo>
                <a:close/>
              </a:path>
            </a:pathLst>
          </a:cu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square">
            <a:noAutofit/>
          </a:bodyPr>
          <a:lstStyle>
            <a:lvl1pPr marL="0" indent="0">
              <a:buNone/>
              <a:defRPr sz="1400"/>
            </a:lvl1pPr>
          </a:lstStyle>
          <a:p>
            <a:r>
              <a:rPr lang="en-US" sz="1000" dirty="0"/>
              <a:t>Picture</a:t>
            </a:r>
            <a:endParaRPr lang="en-US" dirty="0"/>
          </a:p>
        </p:txBody>
      </p:sp>
      <p:sp>
        <p:nvSpPr>
          <p:cNvPr id="9" name="Picture Placeholder 8"/>
          <p:cNvSpPr>
            <a:spLocks noGrp="1"/>
          </p:cNvSpPr>
          <p:nvPr>
            <p:ph type="pic" sz="quarter" idx="13" hasCustomPrompt="1"/>
          </p:nvPr>
        </p:nvSpPr>
        <p:spPr>
          <a:xfrm>
            <a:off x="1788160" y="5003800"/>
            <a:ext cx="1300480" cy="1300480"/>
          </a:xfrm>
          <a:custGeom>
            <a:avLst/>
            <a:gdLst>
              <a:gd name="connsiteX0" fmla="*/ 1300480 w 2600960"/>
              <a:gd name="connsiteY0" fmla="*/ 0 h 2600960"/>
              <a:gd name="connsiteX1" fmla="*/ 2600960 w 2600960"/>
              <a:gd name="connsiteY1" fmla="*/ 1300480 h 2600960"/>
              <a:gd name="connsiteX2" fmla="*/ 1300480 w 2600960"/>
              <a:gd name="connsiteY2" fmla="*/ 2600960 h 2600960"/>
              <a:gd name="connsiteX3" fmla="*/ 0 w 2600960"/>
              <a:gd name="connsiteY3" fmla="*/ 1300480 h 2600960"/>
              <a:gd name="connsiteX4" fmla="*/ 1300480 w 2600960"/>
              <a:gd name="connsiteY4" fmla="*/ 0 h 26009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00960" h="2600960">
                <a:moveTo>
                  <a:pt x="1300480" y="0"/>
                </a:moveTo>
                <a:cubicBezTo>
                  <a:pt x="2018715" y="0"/>
                  <a:pt x="2600960" y="582245"/>
                  <a:pt x="2600960" y="1300480"/>
                </a:cubicBezTo>
                <a:cubicBezTo>
                  <a:pt x="2600960" y="2018715"/>
                  <a:pt x="2018715" y="2600960"/>
                  <a:pt x="1300480" y="2600960"/>
                </a:cubicBezTo>
                <a:cubicBezTo>
                  <a:pt x="582245" y="2600960"/>
                  <a:pt x="0" y="2018715"/>
                  <a:pt x="0" y="1300480"/>
                </a:cubicBezTo>
                <a:cubicBezTo>
                  <a:pt x="0" y="582245"/>
                  <a:pt x="582245" y="0"/>
                  <a:pt x="1300480" y="0"/>
                </a:cubicBezTo>
                <a:close/>
              </a:path>
            </a:pathLst>
          </a:cu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square">
            <a:noAutofit/>
          </a:bodyPr>
          <a:lstStyle>
            <a:lvl1pPr marL="0" indent="0">
              <a:buNone/>
              <a:defRPr sz="1400"/>
            </a:lvl1pPr>
          </a:lstStyle>
          <a:p>
            <a:r>
              <a:rPr lang="en-US" sz="1000" dirty="0"/>
              <a:t>Picture</a:t>
            </a:r>
            <a:endParaRPr lang="en-US" dirty="0"/>
          </a:p>
        </p:txBody>
      </p:sp>
      <p:sp>
        <p:nvSpPr>
          <p:cNvPr id="10" name="Picture Placeholder 9"/>
          <p:cNvSpPr>
            <a:spLocks noGrp="1"/>
          </p:cNvSpPr>
          <p:nvPr>
            <p:ph type="pic" sz="quarter" idx="14" hasCustomPrompt="1"/>
          </p:nvPr>
        </p:nvSpPr>
        <p:spPr>
          <a:xfrm>
            <a:off x="8219439" y="5049520"/>
            <a:ext cx="1300480" cy="1300480"/>
          </a:xfrm>
          <a:custGeom>
            <a:avLst/>
            <a:gdLst>
              <a:gd name="connsiteX0" fmla="*/ 1300480 w 2600960"/>
              <a:gd name="connsiteY0" fmla="*/ 0 h 2600960"/>
              <a:gd name="connsiteX1" fmla="*/ 2600960 w 2600960"/>
              <a:gd name="connsiteY1" fmla="*/ 1300480 h 2600960"/>
              <a:gd name="connsiteX2" fmla="*/ 1300480 w 2600960"/>
              <a:gd name="connsiteY2" fmla="*/ 2600960 h 2600960"/>
              <a:gd name="connsiteX3" fmla="*/ 0 w 2600960"/>
              <a:gd name="connsiteY3" fmla="*/ 1300480 h 2600960"/>
              <a:gd name="connsiteX4" fmla="*/ 1300480 w 2600960"/>
              <a:gd name="connsiteY4" fmla="*/ 0 h 26009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00960" h="2600960">
                <a:moveTo>
                  <a:pt x="1300480" y="0"/>
                </a:moveTo>
                <a:cubicBezTo>
                  <a:pt x="2018715" y="0"/>
                  <a:pt x="2600960" y="582245"/>
                  <a:pt x="2600960" y="1300480"/>
                </a:cubicBezTo>
                <a:cubicBezTo>
                  <a:pt x="2600960" y="2018715"/>
                  <a:pt x="2018715" y="2600960"/>
                  <a:pt x="1300480" y="2600960"/>
                </a:cubicBezTo>
                <a:cubicBezTo>
                  <a:pt x="582245" y="2600960"/>
                  <a:pt x="0" y="2018715"/>
                  <a:pt x="0" y="1300480"/>
                </a:cubicBezTo>
                <a:cubicBezTo>
                  <a:pt x="0" y="582245"/>
                  <a:pt x="582245" y="0"/>
                  <a:pt x="1300480" y="0"/>
                </a:cubicBezTo>
                <a:close/>
              </a:path>
            </a:pathLst>
          </a:cu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square">
            <a:noAutofit/>
          </a:bodyPr>
          <a:lstStyle>
            <a:lvl1pPr marL="0" indent="0">
              <a:buNone/>
              <a:defRPr sz="1400"/>
            </a:lvl1pPr>
          </a:lstStyle>
          <a:p>
            <a:r>
              <a:rPr lang="en-US" sz="1000" dirty="0"/>
              <a:t>Picture</a:t>
            </a:r>
            <a:endParaRPr lang="en-US" dirty="0"/>
          </a:p>
        </p:txBody>
      </p:sp>
      <p:sp>
        <p:nvSpPr>
          <p:cNvPr id="11" name="Picture Placeholder 10"/>
          <p:cNvSpPr>
            <a:spLocks noGrp="1"/>
          </p:cNvSpPr>
          <p:nvPr>
            <p:ph type="pic" sz="quarter" idx="15" hasCustomPrompt="1"/>
          </p:nvPr>
        </p:nvSpPr>
        <p:spPr>
          <a:xfrm>
            <a:off x="6624319" y="5049520"/>
            <a:ext cx="1300480" cy="1300480"/>
          </a:xfrm>
          <a:custGeom>
            <a:avLst/>
            <a:gdLst>
              <a:gd name="connsiteX0" fmla="*/ 1300480 w 2600960"/>
              <a:gd name="connsiteY0" fmla="*/ 0 h 2600960"/>
              <a:gd name="connsiteX1" fmla="*/ 2600960 w 2600960"/>
              <a:gd name="connsiteY1" fmla="*/ 1300480 h 2600960"/>
              <a:gd name="connsiteX2" fmla="*/ 1300480 w 2600960"/>
              <a:gd name="connsiteY2" fmla="*/ 2600960 h 2600960"/>
              <a:gd name="connsiteX3" fmla="*/ 0 w 2600960"/>
              <a:gd name="connsiteY3" fmla="*/ 1300480 h 2600960"/>
              <a:gd name="connsiteX4" fmla="*/ 1300480 w 2600960"/>
              <a:gd name="connsiteY4" fmla="*/ 0 h 26009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00960" h="2600960">
                <a:moveTo>
                  <a:pt x="1300480" y="0"/>
                </a:moveTo>
                <a:cubicBezTo>
                  <a:pt x="2018715" y="0"/>
                  <a:pt x="2600960" y="582245"/>
                  <a:pt x="2600960" y="1300480"/>
                </a:cubicBezTo>
                <a:cubicBezTo>
                  <a:pt x="2600960" y="2018715"/>
                  <a:pt x="2018715" y="2600960"/>
                  <a:pt x="1300480" y="2600960"/>
                </a:cubicBezTo>
                <a:cubicBezTo>
                  <a:pt x="582245" y="2600960"/>
                  <a:pt x="0" y="2018715"/>
                  <a:pt x="0" y="1300480"/>
                </a:cubicBezTo>
                <a:cubicBezTo>
                  <a:pt x="0" y="582245"/>
                  <a:pt x="582245" y="0"/>
                  <a:pt x="1300480" y="0"/>
                </a:cubicBezTo>
                <a:close/>
              </a:path>
            </a:pathLst>
          </a:cu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square">
            <a:noAutofit/>
          </a:bodyPr>
          <a:lstStyle>
            <a:lvl1pPr marL="0" indent="0">
              <a:buNone/>
              <a:defRPr sz="1400"/>
            </a:lvl1pPr>
          </a:lstStyle>
          <a:p>
            <a:r>
              <a:rPr lang="en-US" sz="1000" dirty="0"/>
              <a:t>Picture</a:t>
            </a:r>
            <a:endParaRPr lang="en-US" dirty="0"/>
          </a:p>
        </p:txBody>
      </p:sp>
      <p:sp>
        <p:nvSpPr>
          <p:cNvPr id="12" name="Picture Placeholder 9"/>
          <p:cNvSpPr>
            <a:spLocks noGrp="1"/>
          </p:cNvSpPr>
          <p:nvPr>
            <p:ph type="pic" sz="quarter" idx="16" hasCustomPrompt="1"/>
          </p:nvPr>
        </p:nvSpPr>
        <p:spPr>
          <a:xfrm>
            <a:off x="9961878" y="5049520"/>
            <a:ext cx="1300480" cy="1300480"/>
          </a:xfrm>
          <a:custGeom>
            <a:avLst/>
            <a:gdLst>
              <a:gd name="connsiteX0" fmla="*/ 1300480 w 2600960"/>
              <a:gd name="connsiteY0" fmla="*/ 0 h 2600960"/>
              <a:gd name="connsiteX1" fmla="*/ 2600960 w 2600960"/>
              <a:gd name="connsiteY1" fmla="*/ 1300480 h 2600960"/>
              <a:gd name="connsiteX2" fmla="*/ 1300480 w 2600960"/>
              <a:gd name="connsiteY2" fmla="*/ 2600960 h 2600960"/>
              <a:gd name="connsiteX3" fmla="*/ 0 w 2600960"/>
              <a:gd name="connsiteY3" fmla="*/ 1300480 h 2600960"/>
              <a:gd name="connsiteX4" fmla="*/ 1300480 w 2600960"/>
              <a:gd name="connsiteY4" fmla="*/ 0 h 26009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00960" h="2600960">
                <a:moveTo>
                  <a:pt x="1300480" y="0"/>
                </a:moveTo>
                <a:cubicBezTo>
                  <a:pt x="2018715" y="0"/>
                  <a:pt x="2600960" y="582245"/>
                  <a:pt x="2600960" y="1300480"/>
                </a:cubicBezTo>
                <a:cubicBezTo>
                  <a:pt x="2600960" y="2018715"/>
                  <a:pt x="2018715" y="2600960"/>
                  <a:pt x="1300480" y="2600960"/>
                </a:cubicBezTo>
                <a:cubicBezTo>
                  <a:pt x="582245" y="2600960"/>
                  <a:pt x="0" y="2018715"/>
                  <a:pt x="0" y="1300480"/>
                </a:cubicBezTo>
                <a:cubicBezTo>
                  <a:pt x="0" y="582245"/>
                  <a:pt x="582245" y="0"/>
                  <a:pt x="1300480" y="0"/>
                </a:cubicBezTo>
                <a:close/>
              </a:path>
            </a:pathLst>
          </a:cu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square">
            <a:noAutofit/>
          </a:bodyPr>
          <a:lstStyle>
            <a:lvl1pPr marL="0" indent="0">
              <a:buNone/>
              <a:defRPr sz="1400"/>
            </a:lvl1pPr>
          </a:lstStyle>
          <a:p>
            <a:r>
              <a:rPr lang="en-US" sz="1000" dirty="0"/>
              <a:t>Picture</a:t>
            </a:r>
            <a:endParaRPr lang="en-US" dirty="0"/>
          </a:p>
        </p:txBody>
      </p:sp>
    </p:spTree>
    <p:extLst>
      <p:ext uri="{BB962C8B-B14F-4D97-AF65-F5344CB8AC3E}">
        <p14:creationId xmlns:p14="http://schemas.microsoft.com/office/powerpoint/2010/main" val="235147322"/>
      </p:ext>
    </p:extLst>
  </p:cSld>
  <p:clrMapOvr>
    <a:masterClrMapping/>
  </p:clrMapOvr>
  <p:transition spd="med"/>
</p:sldLayout>
</file>

<file path=ppt/slideLayouts/slideLayout682.xml><?xml version="1.0" encoding="utf-8"?>
<p:sldLayout xmlns:a="http://schemas.openxmlformats.org/drawingml/2006/main" xmlns:r="http://schemas.openxmlformats.org/officeDocument/2006/relationships" xmlns:p="http://schemas.openxmlformats.org/presentationml/2006/main" preserve="1" userDrawn="1">
  <p:cSld name="1_Master Slide 1">
    <p:spTree>
      <p:nvGrpSpPr>
        <p:cNvPr id="1" name=""/>
        <p:cNvGrpSpPr/>
        <p:nvPr/>
      </p:nvGrpSpPr>
      <p:grpSpPr>
        <a:xfrm>
          <a:off x="0" y="0"/>
          <a:ext cx="0" cy="0"/>
          <a:chOff x="0" y="0"/>
          <a:chExt cx="0" cy="0"/>
        </a:xfrm>
      </p:grpSpPr>
      <p:sp>
        <p:nvSpPr>
          <p:cNvPr id="13" name="Shape 13"/>
          <p:cNvSpPr txBox="1">
            <a:spLocks noGrp="1"/>
          </p:cNvSpPr>
          <p:nvPr>
            <p:ph type="sldNum" sz="quarter" idx="2"/>
          </p:nvPr>
        </p:nvSpPr>
        <p:spPr>
          <a:prstGeom prst="rect">
            <a:avLst/>
          </a:prstGeom>
        </p:spPr>
        <p:txBody>
          <a:bodyPr/>
          <a:lstStyle/>
          <a:p>
            <a:fld id="{86CB4B4D-7CA3-9044-876B-883B54F8677D}" type="slidenum">
              <a:rPr/>
              <a:t>‹#›</a:t>
            </a:fld>
            <a:endParaRPr/>
          </a:p>
        </p:txBody>
      </p:sp>
      <p:sp>
        <p:nvSpPr>
          <p:cNvPr id="3" name="Picture Placeholder 2"/>
          <p:cNvSpPr>
            <a:spLocks noGrp="1"/>
          </p:cNvSpPr>
          <p:nvPr>
            <p:ph type="pic" sz="quarter" idx="10" hasCustomPrompt="1"/>
          </p:nvPr>
        </p:nvSpPr>
        <p:spPr>
          <a:xfrm>
            <a:off x="1828440" y="5403417"/>
            <a:ext cx="3006725" cy="2507457"/>
          </a:xfrm>
        </p:spPr>
        <p:txBody>
          <a:bodyPr>
            <a:normAutofit/>
          </a:bodyPr>
          <a:lstStyle>
            <a:lvl1pPr marL="0" indent="0">
              <a:buNone/>
              <a:defRPr sz="1600"/>
            </a:lvl1pPr>
          </a:lstStyle>
          <a:p>
            <a:r>
              <a:rPr lang="en-US" dirty="0"/>
              <a:t>Picture</a:t>
            </a:r>
          </a:p>
        </p:txBody>
      </p:sp>
    </p:spTree>
    <p:extLst>
      <p:ext uri="{BB962C8B-B14F-4D97-AF65-F5344CB8AC3E}">
        <p14:creationId xmlns:p14="http://schemas.microsoft.com/office/powerpoint/2010/main" val="2487466893"/>
      </p:ext>
    </p:extLst>
  </p:cSld>
  <p:clrMapOvr>
    <a:masterClrMapping/>
  </p:clrMapOvr>
  <p:transition spd="med"/>
</p:sldLayout>
</file>

<file path=ppt/slideLayouts/slideLayout683.xml><?xml version="1.0" encoding="utf-8"?>
<p:sldLayout xmlns:a="http://schemas.openxmlformats.org/drawingml/2006/main" xmlns:r="http://schemas.openxmlformats.org/officeDocument/2006/relationships" xmlns:p="http://schemas.openxmlformats.org/presentationml/2006/main" showMasterSp="0" userDrawn="1">
  <p:cSld name="white">
    <p:spTree>
      <p:nvGrpSpPr>
        <p:cNvPr id="1" name=""/>
        <p:cNvGrpSpPr/>
        <p:nvPr/>
      </p:nvGrpSpPr>
      <p:grpSpPr>
        <a:xfrm>
          <a:off x="0" y="0"/>
          <a:ext cx="0" cy="0"/>
          <a:chOff x="0" y="0"/>
          <a:chExt cx="0" cy="0"/>
        </a:xfrm>
      </p:grpSpPr>
      <p:sp>
        <p:nvSpPr>
          <p:cNvPr id="20" name="Shape 20"/>
          <p:cNvSpPr txBox="1">
            <a:spLocks noGrp="1"/>
          </p:cNvSpPr>
          <p:nvPr>
            <p:ph type="sldNum" sz="quarter" idx="2"/>
          </p:nvPr>
        </p:nvSpPr>
        <p:spPr>
          <a:xfrm>
            <a:off x="8736224" y="6172200"/>
            <a:ext cx="2843319" cy="368301"/>
          </a:xfrm>
          <a:prstGeom prst="rect">
            <a:avLst/>
          </a:prstGeom>
        </p:spPr>
        <p:txBody>
          <a:bodyPr/>
          <a:lstStyle>
            <a:lvl1pPr algn="r">
              <a:defRPr sz="1200">
                <a:solidFill>
                  <a:srgbClr val="9197A0"/>
                </a:solidFill>
              </a:defRPr>
            </a:lvl1pPr>
          </a:lstStyle>
          <a:p>
            <a:fld id="{86CB4B4D-7CA3-9044-876B-883B54F8677D}" type="slidenum">
              <a:rPr/>
              <a:t>‹#›</a:t>
            </a:fld>
            <a:endParaRPr/>
          </a:p>
        </p:txBody>
      </p:sp>
      <p:sp>
        <p:nvSpPr>
          <p:cNvPr id="3" name="Picture Placeholder 2"/>
          <p:cNvSpPr>
            <a:spLocks noGrp="1"/>
          </p:cNvSpPr>
          <p:nvPr>
            <p:ph type="pic" sz="quarter" idx="10" hasCustomPrompt="1"/>
          </p:nvPr>
        </p:nvSpPr>
        <p:spPr>
          <a:xfrm>
            <a:off x="2905919" y="1747838"/>
            <a:ext cx="5984081" cy="2732882"/>
          </a:xfrm>
        </p:spPr>
        <p:txBody>
          <a:bodyPr/>
          <a:lstStyle>
            <a:lvl1pPr marL="0" indent="0">
              <a:buNone/>
              <a:defRPr baseline="0"/>
            </a:lvl1pPr>
          </a:lstStyle>
          <a:p>
            <a:r>
              <a:rPr lang="en-US" dirty="0"/>
              <a:t>Click icon to insert picture then right-click picture and select “Send to Back”.</a:t>
            </a:r>
          </a:p>
        </p:txBody>
      </p:sp>
    </p:spTree>
    <p:extLst>
      <p:ext uri="{BB962C8B-B14F-4D97-AF65-F5344CB8AC3E}">
        <p14:creationId xmlns:p14="http://schemas.microsoft.com/office/powerpoint/2010/main" val="222748266"/>
      </p:ext>
    </p:extLst>
  </p:cSld>
  <p:clrMapOvr>
    <a:masterClrMapping/>
  </p:clrMapOvr>
  <p:transition spd="med"/>
</p:sldLayout>
</file>

<file path=ppt/slideLayouts/slideLayout684.xml><?xml version="1.0" encoding="utf-8"?>
<p:sldLayout xmlns:a="http://schemas.openxmlformats.org/drawingml/2006/main" xmlns:r="http://schemas.openxmlformats.org/officeDocument/2006/relationships" xmlns:p="http://schemas.openxmlformats.org/presentationml/2006/main" showMasterSp="0" userDrawn="1">
  <p:cSld name="No Footer">
    <p:spTree>
      <p:nvGrpSpPr>
        <p:cNvPr id="1" name=""/>
        <p:cNvGrpSpPr/>
        <p:nvPr/>
      </p:nvGrpSpPr>
      <p:grpSpPr>
        <a:xfrm>
          <a:off x="0" y="0"/>
          <a:ext cx="0" cy="0"/>
          <a:chOff x="0" y="0"/>
          <a:chExt cx="0" cy="0"/>
        </a:xfrm>
      </p:grpSpPr>
      <p:sp>
        <p:nvSpPr>
          <p:cNvPr id="27" name="Shape 27"/>
          <p:cNvSpPr/>
          <p:nvPr/>
        </p:nvSpPr>
        <p:spPr>
          <a:xfrm>
            <a:off x="11513055" y="236686"/>
            <a:ext cx="479506" cy="479505"/>
          </a:xfrm>
          <a:prstGeom prst="ellipse">
            <a:avLst/>
          </a:prstGeom>
          <a:solidFill>
            <a:schemeClr val="accent1"/>
          </a:solidFill>
          <a:ln w="3175">
            <a:solidFill>
              <a:schemeClr val="accent1"/>
            </a:solidFill>
            <a:miter/>
          </a:ln>
        </p:spPr>
        <p:txBody>
          <a:bodyPr lIns="22860" rIns="22860" anchor="ctr"/>
          <a:lstStyle/>
          <a:p>
            <a:pPr algn="ctr">
              <a:defRPr>
                <a:solidFill>
                  <a:srgbClr val="FFFFFF"/>
                </a:solidFill>
              </a:defRPr>
            </a:pPr>
            <a:endParaRPr sz="900"/>
          </a:p>
        </p:txBody>
      </p:sp>
      <p:sp>
        <p:nvSpPr>
          <p:cNvPr id="28" name="Shape 28"/>
          <p:cNvSpPr txBox="1">
            <a:spLocks noGrp="1"/>
          </p:cNvSpPr>
          <p:nvPr>
            <p:ph type="sldNum" sz="quarter" idx="2"/>
          </p:nvPr>
        </p:nvSpPr>
        <p:spPr>
          <a:prstGeom prst="rect">
            <a:avLst/>
          </a:prstGeom>
        </p:spPr>
        <p:txBody>
          <a:bodyPr/>
          <a:lstStyle/>
          <a:p>
            <a:fld id="{86CB4B4D-7CA3-9044-876B-883B54F8677D}" type="slidenum">
              <a:rPr/>
              <a:t>‹#›</a:t>
            </a:fld>
            <a:endParaRPr/>
          </a:p>
        </p:txBody>
      </p:sp>
      <p:sp>
        <p:nvSpPr>
          <p:cNvPr id="3" name="Picture Placeholder 2"/>
          <p:cNvSpPr>
            <a:spLocks noGrp="1"/>
          </p:cNvSpPr>
          <p:nvPr>
            <p:ph type="pic" sz="quarter" idx="10" hasCustomPrompt="1"/>
          </p:nvPr>
        </p:nvSpPr>
        <p:spPr>
          <a:xfrm>
            <a:off x="5999019" y="5791200"/>
            <a:ext cx="3685382" cy="1066800"/>
          </a:xfrm>
        </p:spPr>
        <p:txBody>
          <a:bodyPr/>
          <a:lstStyle>
            <a:lvl1pPr marL="0" marR="0" indent="0" algn="l" defTabSz="914217" rtl="0" eaLnBrk="1" fontAlgn="auto" latinLnBrk="0" hangingPunct="1">
              <a:lnSpc>
                <a:spcPct val="90000"/>
              </a:lnSpc>
              <a:spcBef>
                <a:spcPts val="1000"/>
              </a:spcBef>
              <a:spcAft>
                <a:spcPts val="0"/>
              </a:spcAft>
              <a:buClrTx/>
              <a:buSzPct val="100000"/>
              <a:buFont typeface="Arial"/>
              <a:buNone/>
              <a:tabLst/>
              <a:defRPr/>
            </a:lvl1pPr>
          </a:lstStyle>
          <a:p>
            <a:r>
              <a:rPr lang="en-US" dirty="0"/>
              <a:t>Click icon to insert picture then right-click picture and select “Send to Back”.</a:t>
            </a:r>
          </a:p>
          <a:p>
            <a:endParaRPr lang="en-US" dirty="0"/>
          </a:p>
        </p:txBody>
      </p:sp>
      <p:sp>
        <p:nvSpPr>
          <p:cNvPr id="5" name="Picture Placeholder 4"/>
          <p:cNvSpPr>
            <a:spLocks noGrp="1"/>
          </p:cNvSpPr>
          <p:nvPr>
            <p:ph type="pic" sz="quarter" idx="11" hasCustomPrompt="1"/>
          </p:nvPr>
        </p:nvSpPr>
        <p:spPr>
          <a:xfrm>
            <a:off x="-376179" y="5867400"/>
            <a:ext cx="1163638" cy="1537494"/>
          </a:xfrm>
        </p:spPr>
        <p:txBody>
          <a:bodyPr>
            <a:normAutofit/>
          </a:bodyPr>
          <a:lstStyle>
            <a:lvl1pPr marL="0" indent="0">
              <a:buNone/>
              <a:defRPr sz="1400"/>
            </a:lvl1pPr>
          </a:lstStyle>
          <a:p>
            <a:r>
              <a:rPr lang="en-US" dirty="0"/>
              <a:t>Picture</a:t>
            </a:r>
          </a:p>
        </p:txBody>
      </p:sp>
      <p:sp>
        <p:nvSpPr>
          <p:cNvPr id="8" name="Picture Placeholder 4"/>
          <p:cNvSpPr>
            <a:spLocks noGrp="1"/>
          </p:cNvSpPr>
          <p:nvPr>
            <p:ph type="pic" sz="quarter" idx="12" hasCustomPrompt="1"/>
          </p:nvPr>
        </p:nvSpPr>
        <p:spPr>
          <a:xfrm>
            <a:off x="3145199" y="5791200"/>
            <a:ext cx="1163638" cy="1537494"/>
          </a:xfrm>
        </p:spPr>
        <p:txBody>
          <a:bodyPr>
            <a:normAutofit/>
          </a:bodyPr>
          <a:lstStyle>
            <a:lvl1pPr marL="0" indent="0">
              <a:buNone/>
              <a:defRPr sz="1400"/>
            </a:lvl1pPr>
          </a:lstStyle>
          <a:p>
            <a:r>
              <a:rPr lang="en-US" dirty="0"/>
              <a:t>Picture</a:t>
            </a:r>
          </a:p>
        </p:txBody>
      </p:sp>
      <p:sp>
        <p:nvSpPr>
          <p:cNvPr id="9" name="Picture Placeholder 4"/>
          <p:cNvSpPr>
            <a:spLocks noGrp="1"/>
          </p:cNvSpPr>
          <p:nvPr>
            <p:ph type="pic" sz="quarter" idx="13" hasCustomPrompt="1"/>
          </p:nvPr>
        </p:nvSpPr>
        <p:spPr>
          <a:xfrm>
            <a:off x="1690472" y="5791200"/>
            <a:ext cx="1163638" cy="1537494"/>
          </a:xfrm>
        </p:spPr>
        <p:txBody>
          <a:bodyPr>
            <a:normAutofit/>
          </a:bodyPr>
          <a:lstStyle>
            <a:lvl1pPr marL="0" indent="0">
              <a:buNone/>
              <a:defRPr sz="1400"/>
            </a:lvl1pPr>
          </a:lstStyle>
          <a:p>
            <a:r>
              <a:rPr lang="en-US" dirty="0"/>
              <a:t>Picture</a:t>
            </a:r>
          </a:p>
        </p:txBody>
      </p:sp>
      <p:sp>
        <p:nvSpPr>
          <p:cNvPr id="10" name="Picture Placeholder 4"/>
          <p:cNvSpPr>
            <a:spLocks noGrp="1"/>
          </p:cNvSpPr>
          <p:nvPr>
            <p:ph type="pic" sz="quarter" idx="14" hasCustomPrompt="1"/>
          </p:nvPr>
        </p:nvSpPr>
        <p:spPr>
          <a:xfrm>
            <a:off x="8620876" y="5791200"/>
            <a:ext cx="1163638" cy="1537494"/>
          </a:xfrm>
        </p:spPr>
        <p:txBody>
          <a:bodyPr>
            <a:normAutofit/>
          </a:bodyPr>
          <a:lstStyle>
            <a:lvl1pPr marL="0" indent="0">
              <a:buNone/>
              <a:defRPr sz="1400"/>
            </a:lvl1pPr>
          </a:lstStyle>
          <a:p>
            <a:r>
              <a:rPr lang="en-US" dirty="0"/>
              <a:t>Picture</a:t>
            </a:r>
          </a:p>
        </p:txBody>
      </p:sp>
      <p:sp>
        <p:nvSpPr>
          <p:cNvPr id="11" name="Picture Placeholder 4"/>
          <p:cNvSpPr>
            <a:spLocks noGrp="1"/>
          </p:cNvSpPr>
          <p:nvPr>
            <p:ph type="pic" sz="quarter" idx="15" hasCustomPrompt="1"/>
          </p:nvPr>
        </p:nvSpPr>
        <p:spPr>
          <a:xfrm>
            <a:off x="7309947" y="5791200"/>
            <a:ext cx="1163638" cy="1537494"/>
          </a:xfrm>
        </p:spPr>
        <p:txBody>
          <a:bodyPr>
            <a:normAutofit/>
          </a:bodyPr>
          <a:lstStyle>
            <a:lvl1pPr marL="0" indent="0">
              <a:buNone/>
              <a:defRPr sz="1400"/>
            </a:lvl1pPr>
          </a:lstStyle>
          <a:p>
            <a:r>
              <a:rPr lang="en-US" dirty="0"/>
              <a:t>Picture</a:t>
            </a:r>
          </a:p>
        </p:txBody>
      </p:sp>
      <p:sp>
        <p:nvSpPr>
          <p:cNvPr id="12" name="Picture Placeholder 4"/>
          <p:cNvSpPr>
            <a:spLocks noGrp="1"/>
          </p:cNvSpPr>
          <p:nvPr>
            <p:ph type="pic" sz="quarter" idx="16" hasCustomPrompt="1"/>
          </p:nvPr>
        </p:nvSpPr>
        <p:spPr>
          <a:xfrm>
            <a:off x="6072664" y="5867400"/>
            <a:ext cx="1163638" cy="1537494"/>
          </a:xfrm>
        </p:spPr>
        <p:txBody>
          <a:bodyPr>
            <a:normAutofit/>
          </a:bodyPr>
          <a:lstStyle>
            <a:lvl1pPr marL="0" indent="0">
              <a:buNone/>
              <a:defRPr sz="1400"/>
            </a:lvl1pPr>
          </a:lstStyle>
          <a:p>
            <a:r>
              <a:rPr lang="en-US" dirty="0"/>
              <a:t>Picture</a:t>
            </a:r>
          </a:p>
        </p:txBody>
      </p:sp>
      <p:sp>
        <p:nvSpPr>
          <p:cNvPr id="13" name="Picture Placeholder 4"/>
          <p:cNvSpPr>
            <a:spLocks noGrp="1"/>
          </p:cNvSpPr>
          <p:nvPr>
            <p:ph type="pic" sz="quarter" idx="17" hasCustomPrompt="1"/>
          </p:nvPr>
        </p:nvSpPr>
        <p:spPr>
          <a:xfrm>
            <a:off x="4572109" y="5791200"/>
            <a:ext cx="1163638" cy="1537494"/>
          </a:xfrm>
        </p:spPr>
        <p:txBody>
          <a:bodyPr>
            <a:normAutofit/>
          </a:bodyPr>
          <a:lstStyle>
            <a:lvl1pPr marL="0" indent="0">
              <a:buNone/>
              <a:defRPr sz="1400"/>
            </a:lvl1pPr>
          </a:lstStyle>
          <a:p>
            <a:r>
              <a:rPr lang="en-US" dirty="0"/>
              <a:t>Picture</a:t>
            </a:r>
          </a:p>
        </p:txBody>
      </p:sp>
      <p:sp>
        <p:nvSpPr>
          <p:cNvPr id="14" name="Picture Placeholder 4"/>
          <p:cNvSpPr>
            <a:spLocks noGrp="1"/>
          </p:cNvSpPr>
          <p:nvPr>
            <p:ph type="pic" sz="quarter" idx="18" hasCustomPrompt="1"/>
          </p:nvPr>
        </p:nvSpPr>
        <p:spPr>
          <a:xfrm>
            <a:off x="10284590" y="5791200"/>
            <a:ext cx="1163638" cy="1537494"/>
          </a:xfrm>
        </p:spPr>
        <p:txBody>
          <a:bodyPr>
            <a:normAutofit/>
          </a:bodyPr>
          <a:lstStyle>
            <a:lvl1pPr marL="0" indent="0">
              <a:buNone/>
              <a:defRPr sz="1400"/>
            </a:lvl1pPr>
          </a:lstStyle>
          <a:p>
            <a:r>
              <a:rPr lang="en-US" dirty="0"/>
              <a:t>Picture</a:t>
            </a:r>
          </a:p>
        </p:txBody>
      </p:sp>
      <p:sp>
        <p:nvSpPr>
          <p:cNvPr id="15" name="Picture Placeholder 4"/>
          <p:cNvSpPr>
            <a:spLocks noGrp="1"/>
          </p:cNvSpPr>
          <p:nvPr>
            <p:ph type="pic" sz="quarter" idx="19" hasCustomPrompt="1"/>
          </p:nvPr>
        </p:nvSpPr>
        <p:spPr>
          <a:xfrm>
            <a:off x="11327765" y="5791200"/>
            <a:ext cx="1163638" cy="1537494"/>
          </a:xfrm>
        </p:spPr>
        <p:txBody>
          <a:bodyPr>
            <a:normAutofit/>
          </a:bodyPr>
          <a:lstStyle>
            <a:lvl1pPr marL="0" indent="0">
              <a:buNone/>
              <a:defRPr sz="1400"/>
            </a:lvl1pPr>
          </a:lstStyle>
          <a:p>
            <a:r>
              <a:rPr lang="en-US" dirty="0"/>
              <a:t>Picture</a:t>
            </a:r>
          </a:p>
        </p:txBody>
      </p:sp>
      <p:sp>
        <p:nvSpPr>
          <p:cNvPr id="16" name="Picture Placeholder 4"/>
          <p:cNvSpPr>
            <a:spLocks noGrp="1"/>
          </p:cNvSpPr>
          <p:nvPr>
            <p:ph type="pic" sz="quarter" idx="20" hasCustomPrompt="1"/>
          </p:nvPr>
        </p:nvSpPr>
        <p:spPr>
          <a:xfrm>
            <a:off x="311944" y="5867400"/>
            <a:ext cx="1163638" cy="1537494"/>
          </a:xfrm>
        </p:spPr>
        <p:txBody>
          <a:bodyPr>
            <a:normAutofit/>
          </a:bodyPr>
          <a:lstStyle>
            <a:lvl1pPr marL="0" indent="0">
              <a:buNone/>
              <a:defRPr sz="1400"/>
            </a:lvl1pPr>
          </a:lstStyle>
          <a:p>
            <a:r>
              <a:rPr lang="en-US" dirty="0"/>
              <a:t>Picture</a:t>
            </a:r>
          </a:p>
        </p:txBody>
      </p:sp>
    </p:spTree>
    <p:extLst>
      <p:ext uri="{BB962C8B-B14F-4D97-AF65-F5344CB8AC3E}">
        <p14:creationId xmlns:p14="http://schemas.microsoft.com/office/powerpoint/2010/main" val="3303090498"/>
      </p:ext>
    </p:extLst>
  </p:cSld>
  <p:clrMapOvr>
    <a:masterClrMapping/>
  </p:clrMapOvr>
  <p:transition spd="med"/>
</p:sldLayout>
</file>

<file path=ppt/slideLayouts/slideLayout685.xml><?xml version="1.0" encoding="utf-8"?>
<p:sldLayout xmlns:a="http://schemas.openxmlformats.org/drawingml/2006/main" xmlns:r="http://schemas.openxmlformats.org/officeDocument/2006/relationships" xmlns:p="http://schemas.openxmlformats.org/presentationml/2006/main" showMasterSp="0" type="tx">
  <p:cSld name="Background">
    <p:spTree>
      <p:nvGrpSpPr>
        <p:cNvPr id="1" name=""/>
        <p:cNvGrpSpPr/>
        <p:nvPr/>
      </p:nvGrpSpPr>
      <p:grpSpPr>
        <a:xfrm>
          <a:off x="0" y="0"/>
          <a:ext cx="0" cy="0"/>
          <a:chOff x="0" y="0"/>
          <a:chExt cx="0" cy="0"/>
        </a:xfrm>
      </p:grpSpPr>
      <p:sp>
        <p:nvSpPr>
          <p:cNvPr id="35" name="Shape 35"/>
          <p:cNvSpPr/>
          <p:nvPr/>
        </p:nvSpPr>
        <p:spPr>
          <a:xfrm>
            <a:off x="11513055" y="236686"/>
            <a:ext cx="479506" cy="479505"/>
          </a:xfrm>
          <a:prstGeom prst="ellipse">
            <a:avLst/>
          </a:prstGeom>
          <a:solidFill>
            <a:schemeClr val="accent1"/>
          </a:solidFill>
          <a:ln w="3175">
            <a:solidFill>
              <a:schemeClr val="accent1"/>
            </a:solidFill>
            <a:miter/>
          </a:ln>
        </p:spPr>
        <p:txBody>
          <a:bodyPr lIns="22860" rIns="22860" anchor="ctr"/>
          <a:lstStyle/>
          <a:p>
            <a:pPr algn="ctr">
              <a:defRPr>
                <a:solidFill>
                  <a:srgbClr val="FFFFFF"/>
                </a:solidFill>
              </a:defRPr>
            </a:pPr>
            <a:endParaRPr sz="900"/>
          </a:p>
        </p:txBody>
      </p:sp>
      <p:sp>
        <p:nvSpPr>
          <p:cNvPr id="36" name="Shape 36"/>
          <p:cNvSpPr txBox="1">
            <a:spLocks noGrp="1"/>
          </p:cNvSpPr>
          <p:nvPr>
            <p:ph type="sldNum" sz="quarter" idx="2"/>
          </p:nvPr>
        </p:nvSpPr>
        <p:spPr>
          <a:prstGeom prst="rect">
            <a:avLst/>
          </a:prstGeom>
        </p:spPr>
        <p:txBody>
          <a:bodyPr/>
          <a:lstStyle/>
          <a:p>
            <a:fld id="{86CB4B4D-7CA3-9044-876B-883B54F8677D}" type="slidenum">
              <a:rPr/>
              <a:t>‹#›</a:t>
            </a:fld>
            <a:endParaRPr/>
          </a:p>
        </p:txBody>
      </p:sp>
    </p:spTree>
    <p:extLst>
      <p:ext uri="{BB962C8B-B14F-4D97-AF65-F5344CB8AC3E}">
        <p14:creationId xmlns:p14="http://schemas.microsoft.com/office/powerpoint/2010/main" val="433996498"/>
      </p:ext>
    </p:extLst>
  </p:cSld>
  <p:clrMapOvr>
    <a:masterClrMapping/>
  </p:clrMapOvr>
  <p:transition spd="med"/>
</p:sldLayout>
</file>

<file path=ppt/slideLayouts/slideLayout686.xml><?xml version="1.0" encoding="utf-8"?>
<p:sldLayout xmlns:a="http://schemas.openxmlformats.org/drawingml/2006/main" xmlns:r="http://schemas.openxmlformats.org/officeDocument/2006/relationships" xmlns:p="http://schemas.openxmlformats.org/presentationml/2006/main" showMasterSp="0" type="tx">
  <p:cSld name="7_Title Slide">
    <p:spTree>
      <p:nvGrpSpPr>
        <p:cNvPr id="1" name=""/>
        <p:cNvGrpSpPr/>
        <p:nvPr/>
      </p:nvGrpSpPr>
      <p:grpSpPr>
        <a:xfrm>
          <a:off x="0" y="0"/>
          <a:ext cx="0" cy="0"/>
          <a:chOff x="0" y="0"/>
          <a:chExt cx="0" cy="0"/>
        </a:xfrm>
      </p:grpSpPr>
      <p:sp>
        <p:nvSpPr>
          <p:cNvPr id="44" name="Shape 44"/>
          <p:cNvSpPr/>
          <p:nvPr/>
        </p:nvSpPr>
        <p:spPr>
          <a:xfrm>
            <a:off x="11513055" y="236686"/>
            <a:ext cx="479506" cy="479505"/>
          </a:xfrm>
          <a:prstGeom prst="ellipse">
            <a:avLst/>
          </a:prstGeom>
          <a:solidFill>
            <a:schemeClr val="accent1"/>
          </a:solidFill>
          <a:ln w="3175">
            <a:solidFill>
              <a:schemeClr val="accent1"/>
            </a:solidFill>
            <a:miter/>
          </a:ln>
        </p:spPr>
        <p:txBody>
          <a:bodyPr lIns="22860" rIns="22860" anchor="ctr"/>
          <a:lstStyle/>
          <a:p>
            <a:pPr algn="ctr">
              <a:defRPr>
                <a:solidFill>
                  <a:srgbClr val="FFFFFF"/>
                </a:solidFill>
              </a:defRPr>
            </a:pPr>
            <a:endParaRPr sz="900"/>
          </a:p>
        </p:txBody>
      </p:sp>
      <p:sp>
        <p:nvSpPr>
          <p:cNvPr id="45" name="Shape 45"/>
          <p:cNvSpPr txBox="1">
            <a:spLocks noGrp="1"/>
          </p:cNvSpPr>
          <p:nvPr>
            <p:ph type="sldNum" sz="quarter" idx="2"/>
          </p:nvPr>
        </p:nvSpPr>
        <p:spPr>
          <a:prstGeom prst="rect">
            <a:avLst/>
          </a:prstGeom>
        </p:spPr>
        <p:txBody>
          <a:bodyPr/>
          <a:lstStyle/>
          <a:p>
            <a:fld id="{86CB4B4D-7CA3-9044-876B-883B54F8677D}" type="slidenum">
              <a:rPr/>
              <a:t>‹#›</a:t>
            </a:fld>
            <a:endParaRPr/>
          </a:p>
        </p:txBody>
      </p:sp>
    </p:spTree>
    <p:extLst>
      <p:ext uri="{BB962C8B-B14F-4D97-AF65-F5344CB8AC3E}">
        <p14:creationId xmlns:p14="http://schemas.microsoft.com/office/powerpoint/2010/main" val="3453386240"/>
      </p:ext>
    </p:extLst>
  </p:cSld>
  <p:clrMapOvr>
    <a:masterClrMapping/>
  </p:clrMapOvr>
  <p:transition spd="med"/>
</p:sldLayout>
</file>

<file path=ppt/slideLayouts/slideLayout687.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1524000" y="1122363"/>
            <a:ext cx="9144000" cy="2387600"/>
          </a:xfrm>
        </p:spPr>
        <p:txBody>
          <a:bodyPr anchor="b"/>
          <a:lstStyle>
            <a:lvl1pPr algn="ctr">
              <a:defRPr sz="6000"/>
            </a:lvl1pPr>
          </a:lstStyle>
          <a:p>
            <a:r>
              <a:rPr lang="en-US"/>
              <a:t>Click to edit Master title style</a:t>
            </a:r>
          </a:p>
        </p:txBody>
      </p:sp>
      <p:sp>
        <p:nvSpPr>
          <p:cNvPr id="3" name="Subtitle 2"/>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4" name="Date Placeholder 3"/>
          <p:cNvSpPr>
            <a:spLocks noGrp="1"/>
          </p:cNvSpPr>
          <p:nvPr>
            <p:ph type="dt" sz="half" idx="10"/>
          </p:nvPr>
        </p:nvSpPr>
        <p:spPr/>
        <p:txBody>
          <a:bodyPr/>
          <a:lstStyle/>
          <a:p>
            <a:fld id="{2861BFE2-38DC-4D26-AB87-B459F207B08D}" type="datetimeFigureOut">
              <a:rPr lang="en-US" smtClean="0">
                <a:solidFill>
                  <a:prstClr val="black">
                    <a:tint val="75000"/>
                  </a:prstClr>
                </a:solidFill>
              </a:rPr>
              <a:pPr/>
              <a:t>10/21/2022</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9C60E49A-8D1D-4E10-ADB0-4354C89491B1}"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118159284"/>
      </p:ext>
    </p:extLst>
  </p:cSld>
  <p:clrMapOvr>
    <a:masterClrMapping/>
  </p:clrMapOvr>
</p:sldLayout>
</file>

<file path=ppt/slideLayouts/slideLayout68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2861BFE2-38DC-4D26-AB87-B459F207B08D}" type="datetimeFigureOut">
              <a:rPr lang="en-US" smtClean="0">
                <a:solidFill>
                  <a:prstClr val="black">
                    <a:tint val="75000"/>
                  </a:prstClr>
                </a:solidFill>
              </a:rPr>
              <a:pPr/>
              <a:t>10/21/2022</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9C60E49A-8D1D-4E10-ADB0-4354C89491B1}"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788126529"/>
      </p:ext>
    </p:extLst>
  </p:cSld>
  <p:clrMapOvr>
    <a:masterClrMapping/>
  </p:clrMapOvr>
</p:sldLayout>
</file>

<file path=ppt/slideLayouts/slideLayout68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831850" y="1709738"/>
            <a:ext cx="10515600" cy="2852737"/>
          </a:xfrm>
        </p:spPr>
        <p:txBody>
          <a:bodyPr anchor="b"/>
          <a:lstStyle>
            <a:lvl1pPr>
              <a:defRPr sz="6000"/>
            </a:lvl1pPr>
          </a:lstStyle>
          <a:p>
            <a:r>
              <a:rPr lang="en-US"/>
              <a:t>Click to edit Master title style</a:t>
            </a:r>
          </a:p>
        </p:txBody>
      </p:sp>
      <p:sp>
        <p:nvSpPr>
          <p:cNvPr id="3" name="Text Placeholder 2"/>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p>
            <a:fld id="{2861BFE2-38DC-4D26-AB87-B459F207B08D}" type="datetimeFigureOut">
              <a:rPr lang="en-US" smtClean="0">
                <a:solidFill>
                  <a:prstClr val="black">
                    <a:tint val="75000"/>
                  </a:prstClr>
                </a:solidFill>
              </a:rPr>
              <a:pPr/>
              <a:t>10/21/2022</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9C60E49A-8D1D-4E10-ADB0-4354C89491B1}"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2824915609"/>
      </p:ext>
    </p:extLst>
  </p:cSld>
  <p:clrMapOvr>
    <a:masterClrMapping/>
  </p:clrMapOvr>
</p:sldLayout>
</file>

<file path=ppt/slideLayouts/slideLayout69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838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72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p>
            <a:fld id="{2861BFE2-38DC-4D26-AB87-B459F207B08D}" type="datetimeFigureOut">
              <a:rPr lang="en-US" smtClean="0">
                <a:solidFill>
                  <a:prstClr val="black">
                    <a:tint val="75000"/>
                  </a:prstClr>
                </a:solidFill>
              </a:rPr>
              <a:pPr/>
              <a:t>10/21/2022</a:t>
            </a:fld>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9C60E49A-8D1D-4E10-ADB0-4354C89491B1}"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3843929173"/>
      </p:ext>
    </p:extLst>
  </p:cSld>
  <p:clrMapOvr>
    <a:masterClrMapping/>
  </p:clrMapOvr>
</p:sldLayout>
</file>

<file path=ppt/slideLayouts/slideLayout69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839788" y="365125"/>
            <a:ext cx="10515600" cy="1325563"/>
          </a:xfrm>
        </p:spPr>
        <p:txBody>
          <a:bodyPr/>
          <a:lstStyle/>
          <a:p>
            <a:r>
              <a:rPr lang="en-US"/>
              <a:t>Click to edit Master title style</a:t>
            </a:r>
          </a:p>
        </p:txBody>
      </p:sp>
      <p:sp>
        <p:nvSpPr>
          <p:cNvPr id="3" name="Text Placeholder 2"/>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839788" y="2505075"/>
            <a:ext cx="5157787"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6172200" y="2505075"/>
            <a:ext cx="5183188"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p:txBody>
          <a:bodyPr/>
          <a:lstStyle/>
          <a:p>
            <a:fld id="{2861BFE2-38DC-4D26-AB87-B459F207B08D}" type="datetimeFigureOut">
              <a:rPr lang="en-US" smtClean="0">
                <a:solidFill>
                  <a:prstClr val="black">
                    <a:tint val="75000"/>
                  </a:prstClr>
                </a:solidFill>
              </a:rPr>
              <a:pPr/>
              <a:t>10/21/2022</a:t>
            </a:fld>
            <a:endParaRPr lang="en-US">
              <a:solidFill>
                <a:prstClr val="black">
                  <a:tint val="75000"/>
                </a:prstClr>
              </a:solidFill>
            </a:endParaRPr>
          </a:p>
        </p:txBody>
      </p:sp>
      <p:sp>
        <p:nvSpPr>
          <p:cNvPr id="8" name="Footer Placeholder 7"/>
          <p:cNvSpPr>
            <a:spLocks noGrp="1"/>
          </p:cNvSpPr>
          <p:nvPr>
            <p:ph type="ftr" sz="quarter" idx="11"/>
          </p:nvPr>
        </p:nvSpPr>
        <p:spPr/>
        <p:txBody>
          <a:bodyPr/>
          <a:lstStyle/>
          <a:p>
            <a:endParaRPr lang="en-US">
              <a:solidFill>
                <a:prstClr val="black">
                  <a:tint val="75000"/>
                </a:prstClr>
              </a:solidFill>
            </a:endParaRPr>
          </a:p>
        </p:txBody>
      </p:sp>
      <p:sp>
        <p:nvSpPr>
          <p:cNvPr id="9" name="Slide Number Placeholder 8"/>
          <p:cNvSpPr>
            <a:spLocks noGrp="1"/>
          </p:cNvSpPr>
          <p:nvPr>
            <p:ph type="sldNum" sz="quarter" idx="12"/>
          </p:nvPr>
        </p:nvSpPr>
        <p:spPr/>
        <p:txBody>
          <a:bodyPr/>
          <a:lstStyle/>
          <a:p>
            <a:fld id="{9C60E49A-8D1D-4E10-ADB0-4354C89491B1}"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3196509854"/>
      </p:ext>
    </p:extLst>
  </p:cSld>
  <p:clrMapOvr>
    <a:masterClrMapping/>
  </p:clrMapOvr>
</p:sldLayout>
</file>

<file path=ppt/slideLayouts/slideLayout69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p:cNvSpPr>
            <a:spLocks noGrp="1"/>
          </p:cNvSpPr>
          <p:nvPr>
            <p:ph type="dt" sz="half" idx="10"/>
          </p:nvPr>
        </p:nvSpPr>
        <p:spPr/>
        <p:txBody>
          <a:bodyPr/>
          <a:lstStyle/>
          <a:p>
            <a:fld id="{2861BFE2-38DC-4D26-AB87-B459F207B08D}" type="datetimeFigureOut">
              <a:rPr lang="en-US" smtClean="0">
                <a:solidFill>
                  <a:prstClr val="black">
                    <a:tint val="75000"/>
                  </a:prstClr>
                </a:solidFill>
              </a:rPr>
              <a:pPr/>
              <a:t>10/21/2022</a:t>
            </a:fld>
            <a:endParaRPr lang="en-US">
              <a:solidFill>
                <a:prstClr val="black">
                  <a:tint val="75000"/>
                </a:prstClr>
              </a:solidFill>
            </a:endParaRPr>
          </a:p>
        </p:txBody>
      </p:sp>
      <p:sp>
        <p:nvSpPr>
          <p:cNvPr id="4" name="Footer Placeholder 3"/>
          <p:cNvSpPr>
            <a:spLocks noGrp="1"/>
          </p:cNvSpPr>
          <p:nvPr>
            <p:ph type="ftr" sz="quarter" idx="11"/>
          </p:nvPr>
        </p:nvSpPr>
        <p:spPr/>
        <p:txBody>
          <a:bodyPr/>
          <a:lstStyle/>
          <a:p>
            <a:endParaRPr lang="en-US">
              <a:solidFill>
                <a:prstClr val="black">
                  <a:tint val="75000"/>
                </a:prstClr>
              </a:solidFill>
            </a:endParaRPr>
          </a:p>
        </p:txBody>
      </p:sp>
      <p:sp>
        <p:nvSpPr>
          <p:cNvPr id="5" name="Slide Number Placeholder 4"/>
          <p:cNvSpPr>
            <a:spLocks noGrp="1"/>
          </p:cNvSpPr>
          <p:nvPr>
            <p:ph type="sldNum" sz="quarter" idx="12"/>
          </p:nvPr>
        </p:nvSpPr>
        <p:spPr/>
        <p:txBody>
          <a:bodyPr/>
          <a:lstStyle/>
          <a:p>
            <a:fld id="{9C60E49A-8D1D-4E10-ADB0-4354C89491B1}"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2023187649"/>
      </p:ext>
    </p:extLst>
  </p:cSld>
  <p:clrMapOvr>
    <a:masterClrMapping/>
  </p:clrMapOvr>
</p:sldLayout>
</file>

<file path=ppt/slideLayouts/slideLayout69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2861BFE2-38DC-4D26-AB87-B459F207B08D}" type="datetimeFigureOut">
              <a:rPr lang="en-US" smtClean="0">
                <a:solidFill>
                  <a:prstClr val="black">
                    <a:tint val="75000"/>
                  </a:prstClr>
                </a:solidFill>
              </a:rPr>
              <a:pPr/>
              <a:t>10/21/2022</a:t>
            </a:fld>
            <a:endParaRPr lang="en-US">
              <a:solidFill>
                <a:prstClr val="black">
                  <a:tint val="75000"/>
                </a:prstClr>
              </a:solidFill>
            </a:endParaRPr>
          </a:p>
        </p:txBody>
      </p:sp>
      <p:sp>
        <p:nvSpPr>
          <p:cNvPr id="3" name="Footer Placeholder 2"/>
          <p:cNvSpPr>
            <a:spLocks noGrp="1"/>
          </p:cNvSpPr>
          <p:nvPr>
            <p:ph type="ftr" sz="quarter" idx="11"/>
          </p:nvPr>
        </p:nvSpPr>
        <p:spPr/>
        <p:txBody>
          <a:bodyPr/>
          <a:lstStyle/>
          <a:p>
            <a:endParaRPr lang="en-US">
              <a:solidFill>
                <a:prstClr val="black">
                  <a:tint val="75000"/>
                </a:prstClr>
              </a:solidFill>
            </a:endParaRPr>
          </a:p>
        </p:txBody>
      </p:sp>
      <p:sp>
        <p:nvSpPr>
          <p:cNvPr id="4" name="Slide Number Placeholder 3"/>
          <p:cNvSpPr>
            <a:spLocks noGrp="1"/>
          </p:cNvSpPr>
          <p:nvPr>
            <p:ph type="sldNum" sz="quarter" idx="12"/>
          </p:nvPr>
        </p:nvSpPr>
        <p:spPr/>
        <p:txBody>
          <a:bodyPr/>
          <a:lstStyle/>
          <a:p>
            <a:fld id="{9C60E49A-8D1D-4E10-ADB0-4354C89491B1}"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514039925"/>
      </p:ext>
    </p:extLst>
  </p:cSld>
  <p:clrMapOvr>
    <a:masterClrMapping/>
  </p:clrMapOvr>
</p:sldLayout>
</file>

<file path=ppt/slideLayouts/slideLayout69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a:t>Click to edit Master title style</a:t>
            </a:r>
          </a:p>
        </p:txBody>
      </p:sp>
      <p:sp>
        <p:nvSpPr>
          <p:cNvPr id="3" name="Content Placeholder 2"/>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p:cNvSpPr>
            <a:spLocks noGrp="1"/>
          </p:cNvSpPr>
          <p:nvPr>
            <p:ph type="dt" sz="half" idx="10"/>
          </p:nvPr>
        </p:nvSpPr>
        <p:spPr/>
        <p:txBody>
          <a:bodyPr/>
          <a:lstStyle/>
          <a:p>
            <a:fld id="{2861BFE2-38DC-4D26-AB87-B459F207B08D}" type="datetimeFigureOut">
              <a:rPr lang="en-US" smtClean="0">
                <a:solidFill>
                  <a:prstClr val="black">
                    <a:tint val="75000"/>
                  </a:prstClr>
                </a:solidFill>
              </a:rPr>
              <a:pPr/>
              <a:t>10/21/2022</a:t>
            </a:fld>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9C60E49A-8D1D-4E10-ADB0-4354C89491B1}"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337112606"/>
      </p:ext>
    </p:extLst>
  </p:cSld>
  <p:clrMapOvr>
    <a:masterClrMapping/>
  </p:clrMapOvr>
</p:sldLayout>
</file>

<file path=ppt/slideLayouts/slideLayout69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a:t>Click to edit Master title style</a:t>
            </a:r>
          </a:p>
        </p:txBody>
      </p:sp>
      <p:sp>
        <p:nvSpPr>
          <p:cNvPr id="3" name="Picture Placeholder 2"/>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p:cNvSpPr>
            <a:spLocks noGrp="1"/>
          </p:cNvSpPr>
          <p:nvPr>
            <p:ph type="dt" sz="half" idx="10"/>
          </p:nvPr>
        </p:nvSpPr>
        <p:spPr/>
        <p:txBody>
          <a:bodyPr/>
          <a:lstStyle/>
          <a:p>
            <a:fld id="{2861BFE2-38DC-4D26-AB87-B459F207B08D}" type="datetimeFigureOut">
              <a:rPr lang="en-US" smtClean="0">
                <a:solidFill>
                  <a:prstClr val="black">
                    <a:tint val="75000"/>
                  </a:prstClr>
                </a:solidFill>
              </a:rPr>
              <a:pPr/>
              <a:t>10/21/2022</a:t>
            </a:fld>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9C60E49A-8D1D-4E10-ADB0-4354C89491B1}"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2101478572"/>
      </p:ext>
    </p:extLst>
  </p:cSld>
  <p:clrMapOvr>
    <a:masterClrMapping/>
  </p:clrMapOvr>
</p:sldLayout>
</file>

<file path=ppt/slideLayouts/slideLayout69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2861BFE2-38DC-4D26-AB87-B459F207B08D}" type="datetimeFigureOut">
              <a:rPr lang="en-US" smtClean="0">
                <a:solidFill>
                  <a:prstClr val="black">
                    <a:tint val="75000"/>
                  </a:prstClr>
                </a:solidFill>
              </a:rPr>
              <a:pPr/>
              <a:t>10/21/2022</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9C60E49A-8D1D-4E10-ADB0-4354C89491B1}"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2012019514"/>
      </p:ext>
    </p:extLst>
  </p:cSld>
  <p:clrMapOvr>
    <a:masterClrMapping/>
  </p:clrMapOvr>
</p:sldLayout>
</file>

<file path=ppt/slideLayouts/slideLayout69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724900" y="365125"/>
            <a:ext cx="2628900" cy="5811838"/>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838200" y="365125"/>
            <a:ext cx="7734300" cy="5811838"/>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2861BFE2-38DC-4D26-AB87-B459F207B08D}" type="datetimeFigureOut">
              <a:rPr lang="en-US" smtClean="0">
                <a:solidFill>
                  <a:prstClr val="black">
                    <a:tint val="75000"/>
                  </a:prstClr>
                </a:solidFill>
              </a:rPr>
              <a:pPr/>
              <a:t>10/21/2022</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9C60E49A-8D1D-4E10-ADB0-4354C89491B1}"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2914194943"/>
      </p:ext>
    </p:extLst>
  </p:cSld>
  <p:clrMapOvr>
    <a:masterClrMapping/>
  </p:clrMapOvr>
</p:sldLayout>
</file>

<file path=ppt/slideLayouts/slideLayout698.xml><?xml version="1.0" encoding="utf-8"?>
<p:sldLayout xmlns:a="http://schemas.openxmlformats.org/drawingml/2006/main" xmlns:r="http://schemas.openxmlformats.org/officeDocument/2006/relationships" xmlns:p="http://schemas.openxmlformats.org/presentationml/2006/main" userDrawn="1">
  <p:cSld name="1_Section Header">
    <p:spTree>
      <p:nvGrpSpPr>
        <p:cNvPr id="1" name=""/>
        <p:cNvGrpSpPr/>
        <p:nvPr/>
      </p:nvGrpSpPr>
      <p:grpSpPr>
        <a:xfrm>
          <a:off x="0" y="0"/>
          <a:ext cx="0" cy="0"/>
          <a:chOff x="0" y="0"/>
          <a:chExt cx="0" cy="0"/>
        </a:xfrm>
      </p:grpSpPr>
      <p:sp>
        <p:nvSpPr>
          <p:cNvPr id="20" name="Text Placeholder 19"/>
          <p:cNvSpPr>
            <a:spLocks noGrp="1"/>
          </p:cNvSpPr>
          <p:nvPr>
            <p:ph type="body" sz="quarter" idx="10"/>
          </p:nvPr>
        </p:nvSpPr>
        <p:spPr>
          <a:xfrm>
            <a:off x="2980267" y="1435946"/>
            <a:ext cx="8561917" cy="5012268"/>
          </a:xfrm>
          <a:prstGeom prst="rect">
            <a:avLst/>
          </a:prstGeom>
        </p:spPr>
        <p:txBody>
          <a:bodyPr vert="horz"/>
          <a:lstStyle>
            <a:lvl1pPr marL="0" indent="0">
              <a:buNone/>
              <a:defRPr sz="2400">
                <a:latin typeface="LaTO LIGHT"/>
                <a:cs typeface="LaTO LIGHT"/>
              </a:defRPr>
            </a:lvl1pPr>
            <a:lvl2pPr marL="609585" indent="0">
              <a:buNone/>
              <a:defRPr sz="2400">
                <a:latin typeface="LaTO LIGHT"/>
                <a:cs typeface="LaTO LIGHT"/>
              </a:defRPr>
            </a:lvl2pPr>
            <a:lvl3pPr marL="1219170" indent="0">
              <a:buNone/>
              <a:defRPr sz="2400">
                <a:latin typeface="LaTO LIGHT"/>
                <a:cs typeface="LaTO LIGHT"/>
              </a:defRPr>
            </a:lvl3pPr>
            <a:lvl4pPr marL="1828754" indent="0">
              <a:buNone/>
              <a:defRPr sz="2400">
                <a:latin typeface="LaTO LIGHT"/>
                <a:cs typeface="LaTO LIGHT"/>
              </a:defRPr>
            </a:lvl4pPr>
            <a:lvl5pPr marL="2438339" indent="0">
              <a:buNone/>
              <a:defRPr sz="2400">
                <a:latin typeface="LaTO LIGHT"/>
                <a:cs typeface="LaTO LIGHT"/>
              </a:defRPr>
            </a:lvl5pPr>
          </a:lstStyle>
          <a:p>
            <a:pPr lvl="0"/>
            <a:endParaRPr lang="en-US" dirty="0"/>
          </a:p>
        </p:txBody>
      </p:sp>
      <p:sp>
        <p:nvSpPr>
          <p:cNvPr id="22" name="Text Placeholder 21"/>
          <p:cNvSpPr>
            <a:spLocks noGrp="1"/>
          </p:cNvSpPr>
          <p:nvPr>
            <p:ph type="body" sz="quarter" idx="11"/>
          </p:nvPr>
        </p:nvSpPr>
        <p:spPr>
          <a:xfrm>
            <a:off x="2980267" y="327716"/>
            <a:ext cx="8561917" cy="719667"/>
          </a:xfrm>
          <a:prstGeom prst="rect">
            <a:avLst/>
          </a:prstGeom>
        </p:spPr>
        <p:txBody>
          <a:bodyPr vert="horz"/>
          <a:lstStyle>
            <a:lvl1pPr marL="0" indent="0">
              <a:buNone/>
              <a:defRPr sz="3733">
                <a:latin typeface="Roboto Black"/>
                <a:cs typeface="Roboto Black"/>
              </a:defRPr>
            </a:lvl1pPr>
            <a:lvl2pPr marL="609585" indent="0">
              <a:buNone/>
              <a:defRPr sz="3733">
                <a:latin typeface="Roboto Black"/>
                <a:cs typeface="Roboto Black"/>
              </a:defRPr>
            </a:lvl2pPr>
            <a:lvl3pPr marL="1219170" indent="0">
              <a:buNone/>
              <a:defRPr sz="3733">
                <a:latin typeface="Roboto Black"/>
                <a:cs typeface="Roboto Black"/>
              </a:defRPr>
            </a:lvl3pPr>
            <a:lvl4pPr marL="1828754" indent="0">
              <a:buNone/>
              <a:defRPr sz="3733">
                <a:latin typeface="Roboto Black"/>
                <a:cs typeface="Roboto Black"/>
              </a:defRPr>
            </a:lvl4pPr>
            <a:lvl5pPr marL="2438339" indent="0">
              <a:buNone/>
              <a:defRPr sz="3733">
                <a:latin typeface="Roboto Black"/>
                <a:cs typeface="Roboto Black"/>
              </a:defRPr>
            </a:lvl5pPr>
          </a:lstStyle>
          <a:p>
            <a:pPr lvl="0"/>
            <a:endParaRPr lang="en-US" dirty="0"/>
          </a:p>
        </p:txBody>
      </p:sp>
    </p:spTree>
    <p:extLst>
      <p:ext uri="{BB962C8B-B14F-4D97-AF65-F5344CB8AC3E}">
        <p14:creationId xmlns:p14="http://schemas.microsoft.com/office/powerpoint/2010/main" val="2130245690"/>
      </p:ext>
    </p:extLst>
  </p:cSld>
  <p:clrMapOvr>
    <a:masterClrMapping/>
  </p:clrMapOvr>
  <p:transition spd="slow">
    <p:push dir="u"/>
  </p:transition>
</p:sldLayout>
</file>

<file path=ppt/slideLayouts/slideLayout699.xml><?xml version="1.0" encoding="utf-8"?>
<p:sldLayout xmlns:a="http://schemas.openxmlformats.org/drawingml/2006/main" xmlns:r="http://schemas.openxmlformats.org/officeDocument/2006/relationships" xmlns:p="http://schemas.openxmlformats.org/presentationml/2006/main" userDrawn="1">
  <p:cSld name="TITLE">
    <p:spTree>
      <p:nvGrpSpPr>
        <p:cNvPr id="1" name=""/>
        <p:cNvGrpSpPr/>
        <p:nvPr/>
      </p:nvGrpSpPr>
      <p:grpSpPr>
        <a:xfrm>
          <a:off x="0" y="0"/>
          <a:ext cx="0" cy="0"/>
          <a:chOff x="0" y="0"/>
          <a:chExt cx="0" cy="0"/>
        </a:xfrm>
      </p:grpSpPr>
    </p:spTree>
    <p:extLst>
      <p:ext uri="{BB962C8B-B14F-4D97-AF65-F5344CB8AC3E}">
        <p14:creationId xmlns:p14="http://schemas.microsoft.com/office/powerpoint/2010/main" val="2093314678"/>
      </p:ext>
    </p:extLst>
  </p:cSld>
  <p:clrMapOvr>
    <a:masterClrMapping/>
  </p:clrMapOvr>
</p:sldLayout>
</file>

<file path=ppt/slideLayouts/slideLayout700.xml><?xml version="1.0" encoding="utf-8"?>
<p:sldLayout xmlns:a="http://schemas.openxmlformats.org/drawingml/2006/main" xmlns:r="http://schemas.openxmlformats.org/officeDocument/2006/relationships" xmlns:p="http://schemas.openxmlformats.org/presentationml/2006/main" userDrawn="1">
  <p:cSld name="Slide and Content">
    <p:spTree>
      <p:nvGrpSpPr>
        <p:cNvPr id="1" name=""/>
        <p:cNvGrpSpPr/>
        <p:nvPr/>
      </p:nvGrpSpPr>
      <p:grpSpPr>
        <a:xfrm>
          <a:off x="0" y="0"/>
          <a:ext cx="0" cy="0"/>
          <a:chOff x="0" y="0"/>
          <a:chExt cx="0" cy="0"/>
        </a:xfrm>
      </p:grpSpPr>
      <p:grpSp>
        <p:nvGrpSpPr>
          <p:cNvPr id="17" name="Group 16"/>
          <p:cNvGrpSpPr/>
          <p:nvPr userDrawn="1"/>
        </p:nvGrpSpPr>
        <p:grpSpPr>
          <a:xfrm>
            <a:off x="7899170" y="1288982"/>
            <a:ext cx="7336062" cy="7726891"/>
            <a:chOff x="6256254" y="292422"/>
            <a:chExt cx="7336062" cy="7726891"/>
          </a:xfrm>
          <a:noFill/>
        </p:grpSpPr>
        <p:sp>
          <p:nvSpPr>
            <p:cNvPr id="18" name="Right Triangle 9"/>
            <p:cNvSpPr/>
            <p:nvPr/>
          </p:nvSpPr>
          <p:spPr>
            <a:xfrm rot="15514280">
              <a:off x="6970063" y="5459938"/>
              <a:ext cx="1419515" cy="1289485"/>
            </a:xfrm>
            <a:custGeom>
              <a:avLst/>
              <a:gdLst>
                <a:gd name="connsiteX0" fmla="*/ 0 w 2789556"/>
                <a:gd name="connsiteY0" fmla="*/ 2790282 h 2790282"/>
                <a:gd name="connsiteX1" fmla="*/ 0 w 2789556"/>
                <a:gd name="connsiteY1" fmla="*/ 0 h 2790282"/>
                <a:gd name="connsiteX2" fmla="*/ 2789556 w 2789556"/>
                <a:gd name="connsiteY2" fmla="*/ 2790282 h 2790282"/>
                <a:gd name="connsiteX3" fmla="*/ 0 w 2789556"/>
                <a:gd name="connsiteY3" fmla="*/ 2790282 h 2790282"/>
                <a:gd name="connsiteX0" fmla="*/ 195422 w 2984978"/>
                <a:gd name="connsiteY0" fmla="*/ 4310485 h 4310485"/>
                <a:gd name="connsiteX1" fmla="*/ 0 w 2984978"/>
                <a:gd name="connsiteY1" fmla="*/ 0 h 4310485"/>
                <a:gd name="connsiteX2" fmla="*/ 2984978 w 2984978"/>
                <a:gd name="connsiteY2" fmla="*/ 4310485 h 4310485"/>
                <a:gd name="connsiteX3" fmla="*/ 195422 w 2984978"/>
                <a:gd name="connsiteY3" fmla="*/ 4310485 h 4310485"/>
                <a:gd name="connsiteX0" fmla="*/ 195422 w 1972521"/>
                <a:gd name="connsiteY0" fmla="*/ 4310485 h 5533972"/>
                <a:gd name="connsiteX1" fmla="*/ 0 w 1972521"/>
                <a:gd name="connsiteY1" fmla="*/ 0 h 5533972"/>
                <a:gd name="connsiteX2" fmla="*/ 1972521 w 1972521"/>
                <a:gd name="connsiteY2" fmla="*/ 5533972 h 5533972"/>
                <a:gd name="connsiteX3" fmla="*/ 195422 w 1972521"/>
                <a:gd name="connsiteY3" fmla="*/ 4310485 h 5533972"/>
                <a:gd name="connsiteX0" fmla="*/ 0 w 1833461"/>
                <a:gd name="connsiteY0" fmla="*/ 2547402 h 3770889"/>
                <a:gd name="connsiteX1" fmla="*/ 1833461 w 1833461"/>
                <a:gd name="connsiteY1" fmla="*/ 0 h 3770889"/>
                <a:gd name="connsiteX2" fmla="*/ 1777099 w 1833461"/>
                <a:gd name="connsiteY2" fmla="*/ 3770889 h 3770889"/>
                <a:gd name="connsiteX3" fmla="*/ 0 w 1833461"/>
                <a:gd name="connsiteY3" fmla="*/ 2547402 h 3770889"/>
                <a:gd name="connsiteX0" fmla="*/ 0 w 1912538"/>
                <a:gd name="connsiteY0" fmla="*/ 1788383 h 3011870"/>
                <a:gd name="connsiteX1" fmla="*/ 1912538 w 1912538"/>
                <a:gd name="connsiteY1" fmla="*/ 0 h 3011870"/>
                <a:gd name="connsiteX2" fmla="*/ 1777099 w 1912538"/>
                <a:gd name="connsiteY2" fmla="*/ 3011870 h 3011870"/>
                <a:gd name="connsiteX3" fmla="*/ 0 w 1912538"/>
                <a:gd name="connsiteY3" fmla="*/ 1788383 h 3011870"/>
                <a:gd name="connsiteX0" fmla="*/ 0 w 2853253"/>
                <a:gd name="connsiteY0" fmla="*/ 0 h 1223487"/>
                <a:gd name="connsiteX1" fmla="*/ 2853253 w 2853253"/>
                <a:gd name="connsiteY1" fmla="*/ 456957 h 1223487"/>
                <a:gd name="connsiteX2" fmla="*/ 1777099 w 2853253"/>
                <a:gd name="connsiteY2" fmla="*/ 1223487 h 1223487"/>
                <a:gd name="connsiteX3" fmla="*/ 0 w 2853253"/>
                <a:gd name="connsiteY3" fmla="*/ 0 h 1223487"/>
                <a:gd name="connsiteX0" fmla="*/ 81179 w 1076154"/>
                <a:gd name="connsiteY0" fmla="*/ 0 h 2846533"/>
                <a:gd name="connsiteX1" fmla="*/ 1076154 w 1076154"/>
                <a:gd name="connsiteY1" fmla="*/ 2080003 h 2846533"/>
                <a:gd name="connsiteX2" fmla="*/ 0 w 1076154"/>
                <a:gd name="connsiteY2" fmla="*/ 2846533 h 2846533"/>
                <a:gd name="connsiteX3" fmla="*/ 81179 w 1076154"/>
                <a:gd name="connsiteY3" fmla="*/ 0 h 2846533"/>
                <a:gd name="connsiteX0" fmla="*/ 1406101 w 2401076"/>
                <a:gd name="connsiteY0" fmla="*/ 0 h 2080003"/>
                <a:gd name="connsiteX1" fmla="*/ 2401076 w 2401076"/>
                <a:gd name="connsiteY1" fmla="*/ 2080003 h 2080003"/>
                <a:gd name="connsiteX2" fmla="*/ 0 w 2401076"/>
                <a:gd name="connsiteY2" fmla="*/ 1005574 h 2080003"/>
                <a:gd name="connsiteX3" fmla="*/ 1406101 w 2401076"/>
                <a:gd name="connsiteY3" fmla="*/ 0 h 2080003"/>
                <a:gd name="connsiteX0" fmla="*/ 1406101 w 1406101"/>
                <a:gd name="connsiteY0" fmla="*/ 0 h 2844760"/>
                <a:gd name="connsiteX1" fmla="*/ 1329487 w 1406101"/>
                <a:gd name="connsiteY1" fmla="*/ 2844760 h 2844760"/>
                <a:gd name="connsiteX2" fmla="*/ 0 w 1406101"/>
                <a:gd name="connsiteY2" fmla="*/ 1005574 h 2844760"/>
                <a:gd name="connsiteX3" fmla="*/ 1406101 w 1406101"/>
                <a:gd name="connsiteY3" fmla="*/ 0 h 2844760"/>
                <a:gd name="connsiteX0" fmla="*/ 1406101 w 1617751"/>
                <a:gd name="connsiteY0" fmla="*/ 0 h 2956085"/>
                <a:gd name="connsiteX1" fmla="*/ 1617751 w 1617751"/>
                <a:gd name="connsiteY1" fmla="*/ 2956085 h 2956085"/>
                <a:gd name="connsiteX2" fmla="*/ 0 w 1617751"/>
                <a:gd name="connsiteY2" fmla="*/ 1005574 h 2956085"/>
                <a:gd name="connsiteX3" fmla="*/ 1406101 w 1617751"/>
                <a:gd name="connsiteY3" fmla="*/ 0 h 2956085"/>
                <a:gd name="connsiteX0" fmla="*/ 2672354 w 2672354"/>
                <a:gd name="connsiteY0" fmla="*/ 1012334 h 1950511"/>
                <a:gd name="connsiteX1" fmla="*/ 1617751 w 2672354"/>
                <a:gd name="connsiteY1" fmla="*/ 1950511 h 1950511"/>
                <a:gd name="connsiteX2" fmla="*/ 0 w 2672354"/>
                <a:gd name="connsiteY2" fmla="*/ 0 h 1950511"/>
                <a:gd name="connsiteX3" fmla="*/ 2672354 w 2672354"/>
                <a:gd name="connsiteY3" fmla="*/ 1012334 h 1950511"/>
                <a:gd name="connsiteX0" fmla="*/ 1254863 w 1617751"/>
                <a:gd name="connsiteY0" fmla="*/ 0 h 2586559"/>
                <a:gd name="connsiteX1" fmla="*/ 1617751 w 1617751"/>
                <a:gd name="connsiteY1" fmla="*/ 2586559 h 2586559"/>
                <a:gd name="connsiteX2" fmla="*/ 0 w 1617751"/>
                <a:gd name="connsiteY2" fmla="*/ 636048 h 2586559"/>
                <a:gd name="connsiteX3" fmla="*/ 1254863 w 1617751"/>
                <a:gd name="connsiteY3" fmla="*/ 0 h 2586559"/>
                <a:gd name="connsiteX0" fmla="*/ 785555 w 1617751"/>
                <a:gd name="connsiteY0" fmla="*/ 0 h 2534640"/>
                <a:gd name="connsiteX1" fmla="*/ 1617751 w 1617751"/>
                <a:gd name="connsiteY1" fmla="*/ 2534640 h 2534640"/>
                <a:gd name="connsiteX2" fmla="*/ 0 w 1617751"/>
                <a:gd name="connsiteY2" fmla="*/ 584129 h 2534640"/>
                <a:gd name="connsiteX3" fmla="*/ 785555 w 1617751"/>
                <a:gd name="connsiteY3" fmla="*/ 0 h 2534640"/>
                <a:gd name="connsiteX0" fmla="*/ 785555 w 1937061"/>
                <a:gd name="connsiteY0" fmla="*/ 0 h 1543624"/>
                <a:gd name="connsiteX1" fmla="*/ 1937061 w 1937061"/>
                <a:gd name="connsiteY1" fmla="*/ 1543624 h 1543624"/>
                <a:gd name="connsiteX2" fmla="*/ 0 w 1937061"/>
                <a:gd name="connsiteY2" fmla="*/ 584129 h 1543624"/>
                <a:gd name="connsiteX3" fmla="*/ 785555 w 1937061"/>
                <a:gd name="connsiteY3" fmla="*/ 0 h 1543624"/>
                <a:gd name="connsiteX0" fmla="*/ 939429 w 2090935"/>
                <a:gd name="connsiteY0" fmla="*/ 0 h 1543624"/>
                <a:gd name="connsiteX1" fmla="*/ 2090935 w 2090935"/>
                <a:gd name="connsiteY1" fmla="*/ 1543624 h 1543624"/>
                <a:gd name="connsiteX2" fmla="*/ 0 w 2090935"/>
                <a:gd name="connsiteY2" fmla="*/ 696162 h 1543624"/>
                <a:gd name="connsiteX3" fmla="*/ 939429 w 2090935"/>
                <a:gd name="connsiteY3" fmla="*/ 0 h 1543624"/>
                <a:gd name="connsiteX0" fmla="*/ 1400810 w 2552316"/>
                <a:gd name="connsiteY0" fmla="*/ 0 h 1543624"/>
                <a:gd name="connsiteX1" fmla="*/ 2552316 w 2552316"/>
                <a:gd name="connsiteY1" fmla="*/ 1543624 h 1543624"/>
                <a:gd name="connsiteX2" fmla="*/ 0 w 2552316"/>
                <a:gd name="connsiteY2" fmla="*/ 1027386 h 1543624"/>
                <a:gd name="connsiteX3" fmla="*/ 1400810 w 2552316"/>
                <a:gd name="connsiteY3" fmla="*/ 0 h 1543624"/>
                <a:gd name="connsiteX0" fmla="*/ 1400810 w 2552316"/>
                <a:gd name="connsiteY0" fmla="*/ 0 h 1998942"/>
                <a:gd name="connsiteX1" fmla="*/ 2552316 w 2552316"/>
                <a:gd name="connsiteY1" fmla="*/ 1543624 h 1998942"/>
                <a:gd name="connsiteX2" fmla="*/ 797154 w 2552316"/>
                <a:gd name="connsiteY2" fmla="*/ 1998942 h 1998942"/>
                <a:gd name="connsiteX3" fmla="*/ 0 w 2552316"/>
                <a:gd name="connsiteY3" fmla="*/ 1027386 h 1998942"/>
                <a:gd name="connsiteX4" fmla="*/ 1400810 w 2552316"/>
                <a:gd name="connsiteY4" fmla="*/ 0 h 1998942"/>
                <a:gd name="connsiteX0" fmla="*/ 1400810 w 2552316"/>
                <a:gd name="connsiteY0" fmla="*/ 0 h 1996819"/>
                <a:gd name="connsiteX1" fmla="*/ 2552316 w 2552316"/>
                <a:gd name="connsiteY1" fmla="*/ 1543624 h 1996819"/>
                <a:gd name="connsiteX2" fmla="*/ 760612 w 2552316"/>
                <a:gd name="connsiteY2" fmla="*/ 1996819 h 1996819"/>
                <a:gd name="connsiteX3" fmla="*/ 0 w 2552316"/>
                <a:gd name="connsiteY3" fmla="*/ 1027386 h 1996819"/>
                <a:gd name="connsiteX4" fmla="*/ 1400810 w 2552316"/>
                <a:gd name="connsiteY4" fmla="*/ 0 h 1996819"/>
                <a:gd name="connsiteX0" fmla="*/ 1400810 w 2552316"/>
                <a:gd name="connsiteY0" fmla="*/ 0 h 1987392"/>
                <a:gd name="connsiteX1" fmla="*/ 2552316 w 2552316"/>
                <a:gd name="connsiteY1" fmla="*/ 1543624 h 1987392"/>
                <a:gd name="connsiteX2" fmla="*/ 858215 w 2552316"/>
                <a:gd name="connsiteY2" fmla="*/ 1987392 h 1987392"/>
                <a:gd name="connsiteX3" fmla="*/ 0 w 2552316"/>
                <a:gd name="connsiteY3" fmla="*/ 1027386 h 1987392"/>
                <a:gd name="connsiteX4" fmla="*/ 1400810 w 2552316"/>
                <a:gd name="connsiteY4" fmla="*/ 0 h 1987392"/>
                <a:gd name="connsiteX0" fmla="*/ 1343253 w 2552316"/>
                <a:gd name="connsiteY0" fmla="*/ 149030 h 960006"/>
                <a:gd name="connsiteX1" fmla="*/ 2552316 w 2552316"/>
                <a:gd name="connsiteY1" fmla="*/ 516238 h 960006"/>
                <a:gd name="connsiteX2" fmla="*/ 858215 w 2552316"/>
                <a:gd name="connsiteY2" fmla="*/ 960006 h 960006"/>
                <a:gd name="connsiteX3" fmla="*/ 0 w 2552316"/>
                <a:gd name="connsiteY3" fmla="*/ 0 h 960006"/>
                <a:gd name="connsiteX4" fmla="*/ 1343253 w 2552316"/>
                <a:gd name="connsiteY4" fmla="*/ 149030 h 960006"/>
                <a:gd name="connsiteX0" fmla="*/ 0 w 2552316"/>
                <a:gd name="connsiteY0" fmla="*/ 0 h 960006"/>
                <a:gd name="connsiteX1" fmla="*/ 2552316 w 2552316"/>
                <a:gd name="connsiteY1" fmla="*/ 516238 h 960006"/>
                <a:gd name="connsiteX2" fmla="*/ 858215 w 2552316"/>
                <a:gd name="connsiteY2" fmla="*/ 960006 h 960006"/>
                <a:gd name="connsiteX3" fmla="*/ 0 w 2552316"/>
                <a:gd name="connsiteY3" fmla="*/ 0 h 960006"/>
                <a:gd name="connsiteX0" fmla="*/ 0 w 2589090"/>
                <a:gd name="connsiteY0" fmla="*/ 0 h 1106646"/>
                <a:gd name="connsiteX1" fmla="*/ 2589090 w 2589090"/>
                <a:gd name="connsiteY1" fmla="*/ 662878 h 1106646"/>
                <a:gd name="connsiteX2" fmla="*/ 894989 w 2589090"/>
                <a:gd name="connsiteY2" fmla="*/ 1106646 h 1106646"/>
                <a:gd name="connsiteX3" fmla="*/ 0 w 2589090"/>
                <a:gd name="connsiteY3" fmla="*/ 0 h 1106646"/>
                <a:gd name="connsiteX0" fmla="*/ 0 w 1786844"/>
                <a:gd name="connsiteY0" fmla="*/ 378004 h 1484650"/>
                <a:gd name="connsiteX1" fmla="*/ 1786844 w 1786844"/>
                <a:gd name="connsiteY1" fmla="*/ 0 h 1484650"/>
                <a:gd name="connsiteX2" fmla="*/ 894989 w 1786844"/>
                <a:gd name="connsiteY2" fmla="*/ 1484650 h 1484650"/>
                <a:gd name="connsiteX3" fmla="*/ 0 w 1786844"/>
                <a:gd name="connsiteY3" fmla="*/ 378004 h 1484650"/>
                <a:gd name="connsiteX0" fmla="*/ 0 w 1547560"/>
                <a:gd name="connsiteY0" fmla="*/ 639934 h 1484650"/>
                <a:gd name="connsiteX1" fmla="*/ 1547560 w 1547560"/>
                <a:gd name="connsiteY1" fmla="*/ 0 h 1484650"/>
                <a:gd name="connsiteX2" fmla="*/ 655705 w 1547560"/>
                <a:gd name="connsiteY2" fmla="*/ 1484650 h 1484650"/>
                <a:gd name="connsiteX3" fmla="*/ 0 w 1547560"/>
                <a:gd name="connsiteY3" fmla="*/ 639934 h 1484650"/>
                <a:gd name="connsiteX0" fmla="*/ 0 w 1628350"/>
                <a:gd name="connsiteY0" fmla="*/ 639934 h 1447939"/>
                <a:gd name="connsiteX1" fmla="*/ 1547560 w 1628350"/>
                <a:gd name="connsiteY1" fmla="*/ 0 h 1447939"/>
                <a:gd name="connsiteX2" fmla="*/ 1627489 w 1628350"/>
                <a:gd name="connsiteY2" fmla="*/ 1447939 h 1447939"/>
                <a:gd name="connsiteX3" fmla="*/ 0 w 1628350"/>
                <a:gd name="connsiteY3" fmla="*/ 639934 h 1447939"/>
                <a:gd name="connsiteX0" fmla="*/ 0 w 1480922"/>
                <a:gd name="connsiteY0" fmla="*/ 2362411 h 2362411"/>
                <a:gd name="connsiteX1" fmla="*/ 1400132 w 1480922"/>
                <a:gd name="connsiteY1" fmla="*/ 0 h 2362411"/>
                <a:gd name="connsiteX2" fmla="*/ 1480061 w 1480922"/>
                <a:gd name="connsiteY2" fmla="*/ 1447939 h 2362411"/>
                <a:gd name="connsiteX3" fmla="*/ 0 w 1480922"/>
                <a:gd name="connsiteY3" fmla="*/ 2362411 h 2362411"/>
                <a:gd name="connsiteX0" fmla="*/ 0 w 1480234"/>
                <a:gd name="connsiteY0" fmla="*/ 1319344 h 1319344"/>
                <a:gd name="connsiteX1" fmla="*/ 966524 w 1480234"/>
                <a:gd name="connsiteY1" fmla="*/ 0 h 1319344"/>
                <a:gd name="connsiteX2" fmla="*/ 1480061 w 1480234"/>
                <a:gd name="connsiteY2" fmla="*/ 404872 h 1319344"/>
                <a:gd name="connsiteX3" fmla="*/ 0 w 1480234"/>
                <a:gd name="connsiteY3" fmla="*/ 1319344 h 1319344"/>
                <a:gd name="connsiteX0" fmla="*/ 0 w 1480126"/>
                <a:gd name="connsiteY0" fmla="*/ 937789 h 937789"/>
                <a:gd name="connsiteX1" fmla="*/ 75667 w 1480126"/>
                <a:gd name="connsiteY1" fmla="*/ 0 h 937789"/>
                <a:gd name="connsiteX2" fmla="*/ 1480061 w 1480126"/>
                <a:gd name="connsiteY2" fmla="*/ 23317 h 937789"/>
                <a:gd name="connsiteX3" fmla="*/ 0 w 1480126"/>
                <a:gd name="connsiteY3" fmla="*/ 937789 h 937789"/>
                <a:gd name="connsiteX0" fmla="*/ 0 w 1447813"/>
                <a:gd name="connsiteY0" fmla="*/ 940564 h 940564"/>
                <a:gd name="connsiteX1" fmla="*/ 75667 w 1447813"/>
                <a:gd name="connsiteY1" fmla="*/ 2775 h 940564"/>
                <a:gd name="connsiteX2" fmla="*/ 1447746 w 1447813"/>
                <a:gd name="connsiteY2" fmla="*/ 156 h 940564"/>
                <a:gd name="connsiteX3" fmla="*/ 0 w 1447813"/>
                <a:gd name="connsiteY3" fmla="*/ 940564 h 940564"/>
              </a:gdLst>
              <a:ahLst/>
              <a:cxnLst>
                <a:cxn ang="0">
                  <a:pos x="connsiteX0" y="connsiteY0"/>
                </a:cxn>
                <a:cxn ang="0">
                  <a:pos x="connsiteX1" y="connsiteY1"/>
                </a:cxn>
                <a:cxn ang="0">
                  <a:pos x="connsiteX2" y="connsiteY2"/>
                </a:cxn>
                <a:cxn ang="0">
                  <a:pos x="connsiteX3" y="connsiteY3"/>
                </a:cxn>
              </a:cxnLst>
              <a:rect l="l" t="t" r="r" b="b"/>
              <a:pathLst>
                <a:path w="1447813" h="940564">
                  <a:moveTo>
                    <a:pt x="0" y="940564"/>
                  </a:moveTo>
                  <a:lnTo>
                    <a:pt x="75667" y="2775"/>
                  </a:lnTo>
                  <a:cubicBezTo>
                    <a:pt x="64445" y="3838"/>
                    <a:pt x="1458968" y="-907"/>
                    <a:pt x="1447746" y="156"/>
                  </a:cubicBezTo>
                  <a:lnTo>
                    <a:pt x="0" y="940564"/>
                  </a:lnTo>
                  <a:close/>
                </a:path>
              </a:pathLst>
            </a:custGeom>
            <a:grpFill/>
            <a:ln w="12700">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ms-MY">
                <a:solidFill>
                  <a:prstClr val="white"/>
                </a:solidFill>
              </a:endParaRPr>
            </a:p>
          </p:txBody>
        </p:sp>
        <p:sp>
          <p:nvSpPr>
            <p:cNvPr id="19" name="Right Triangle 9"/>
            <p:cNvSpPr/>
            <p:nvPr/>
          </p:nvSpPr>
          <p:spPr>
            <a:xfrm rot="16826751">
              <a:off x="11702672" y="2516957"/>
              <a:ext cx="1653148" cy="1561336"/>
            </a:xfrm>
            <a:custGeom>
              <a:avLst/>
              <a:gdLst>
                <a:gd name="connsiteX0" fmla="*/ 0 w 2789556"/>
                <a:gd name="connsiteY0" fmla="*/ 2790282 h 2790282"/>
                <a:gd name="connsiteX1" fmla="*/ 0 w 2789556"/>
                <a:gd name="connsiteY1" fmla="*/ 0 h 2790282"/>
                <a:gd name="connsiteX2" fmla="*/ 2789556 w 2789556"/>
                <a:gd name="connsiteY2" fmla="*/ 2790282 h 2790282"/>
                <a:gd name="connsiteX3" fmla="*/ 0 w 2789556"/>
                <a:gd name="connsiteY3" fmla="*/ 2790282 h 2790282"/>
                <a:gd name="connsiteX0" fmla="*/ 195422 w 2984978"/>
                <a:gd name="connsiteY0" fmla="*/ 4310485 h 4310485"/>
                <a:gd name="connsiteX1" fmla="*/ 0 w 2984978"/>
                <a:gd name="connsiteY1" fmla="*/ 0 h 4310485"/>
                <a:gd name="connsiteX2" fmla="*/ 2984978 w 2984978"/>
                <a:gd name="connsiteY2" fmla="*/ 4310485 h 4310485"/>
                <a:gd name="connsiteX3" fmla="*/ 195422 w 2984978"/>
                <a:gd name="connsiteY3" fmla="*/ 4310485 h 4310485"/>
                <a:gd name="connsiteX0" fmla="*/ 195422 w 1972521"/>
                <a:gd name="connsiteY0" fmla="*/ 4310485 h 5533972"/>
                <a:gd name="connsiteX1" fmla="*/ 0 w 1972521"/>
                <a:gd name="connsiteY1" fmla="*/ 0 h 5533972"/>
                <a:gd name="connsiteX2" fmla="*/ 1972521 w 1972521"/>
                <a:gd name="connsiteY2" fmla="*/ 5533972 h 5533972"/>
                <a:gd name="connsiteX3" fmla="*/ 195422 w 1972521"/>
                <a:gd name="connsiteY3" fmla="*/ 4310485 h 5533972"/>
                <a:gd name="connsiteX0" fmla="*/ 0 w 1833461"/>
                <a:gd name="connsiteY0" fmla="*/ 2547402 h 3770889"/>
                <a:gd name="connsiteX1" fmla="*/ 1833461 w 1833461"/>
                <a:gd name="connsiteY1" fmla="*/ 0 h 3770889"/>
                <a:gd name="connsiteX2" fmla="*/ 1777099 w 1833461"/>
                <a:gd name="connsiteY2" fmla="*/ 3770889 h 3770889"/>
                <a:gd name="connsiteX3" fmla="*/ 0 w 1833461"/>
                <a:gd name="connsiteY3" fmla="*/ 2547402 h 3770889"/>
                <a:gd name="connsiteX0" fmla="*/ 0 w 1912538"/>
                <a:gd name="connsiteY0" fmla="*/ 1788383 h 3011870"/>
                <a:gd name="connsiteX1" fmla="*/ 1912538 w 1912538"/>
                <a:gd name="connsiteY1" fmla="*/ 0 h 3011870"/>
                <a:gd name="connsiteX2" fmla="*/ 1777099 w 1912538"/>
                <a:gd name="connsiteY2" fmla="*/ 3011870 h 3011870"/>
                <a:gd name="connsiteX3" fmla="*/ 0 w 1912538"/>
                <a:gd name="connsiteY3" fmla="*/ 1788383 h 3011870"/>
                <a:gd name="connsiteX0" fmla="*/ 0 w 2853253"/>
                <a:gd name="connsiteY0" fmla="*/ 0 h 1223487"/>
                <a:gd name="connsiteX1" fmla="*/ 2853253 w 2853253"/>
                <a:gd name="connsiteY1" fmla="*/ 456957 h 1223487"/>
                <a:gd name="connsiteX2" fmla="*/ 1777099 w 2853253"/>
                <a:gd name="connsiteY2" fmla="*/ 1223487 h 1223487"/>
                <a:gd name="connsiteX3" fmla="*/ 0 w 2853253"/>
                <a:gd name="connsiteY3" fmla="*/ 0 h 1223487"/>
                <a:gd name="connsiteX0" fmla="*/ 81179 w 1076154"/>
                <a:gd name="connsiteY0" fmla="*/ 0 h 2846533"/>
                <a:gd name="connsiteX1" fmla="*/ 1076154 w 1076154"/>
                <a:gd name="connsiteY1" fmla="*/ 2080003 h 2846533"/>
                <a:gd name="connsiteX2" fmla="*/ 0 w 1076154"/>
                <a:gd name="connsiteY2" fmla="*/ 2846533 h 2846533"/>
                <a:gd name="connsiteX3" fmla="*/ 81179 w 1076154"/>
                <a:gd name="connsiteY3" fmla="*/ 0 h 2846533"/>
                <a:gd name="connsiteX0" fmla="*/ 1406101 w 2401076"/>
                <a:gd name="connsiteY0" fmla="*/ 0 h 2080003"/>
                <a:gd name="connsiteX1" fmla="*/ 2401076 w 2401076"/>
                <a:gd name="connsiteY1" fmla="*/ 2080003 h 2080003"/>
                <a:gd name="connsiteX2" fmla="*/ 0 w 2401076"/>
                <a:gd name="connsiteY2" fmla="*/ 1005574 h 2080003"/>
                <a:gd name="connsiteX3" fmla="*/ 1406101 w 2401076"/>
                <a:gd name="connsiteY3" fmla="*/ 0 h 2080003"/>
                <a:gd name="connsiteX0" fmla="*/ 1406101 w 1406101"/>
                <a:gd name="connsiteY0" fmla="*/ 0 h 2844760"/>
                <a:gd name="connsiteX1" fmla="*/ 1329487 w 1406101"/>
                <a:gd name="connsiteY1" fmla="*/ 2844760 h 2844760"/>
                <a:gd name="connsiteX2" fmla="*/ 0 w 1406101"/>
                <a:gd name="connsiteY2" fmla="*/ 1005574 h 2844760"/>
                <a:gd name="connsiteX3" fmla="*/ 1406101 w 1406101"/>
                <a:gd name="connsiteY3" fmla="*/ 0 h 2844760"/>
                <a:gd name="connsiteX0" fmla="*/ 1406101 w 1617751"/>
                <a:gd name="connsiteY0" fmla="*/ 0 h 2956085"/>
                <a:gd name="connsiteX1" fmla="*/ 1617751 w 1617751"/>
                <a:gd name="connsiteY1" fmla="*/ 2956085 h 2956085"/>
                <a:gd name="connsiteX2" fmla="*/ 0 w 1617751"/>
                <a:gd name="connsiteY2" fmla="*/ 1005574 h 2956085"/>
                <a:gd name="connsiteX3" fmla="*/ 1406101 w 1617751"/>
                <a:gd name="connsiteY3" fmla="*/ 0 h 2956085"/>
                <a:gd name="connsiteX0" fmla="*/ 2672354 w 2672354"/>
                <a:gd name="connsiteY0" fmla="*/ 1012334 h 1950511"/>
                <a:gd name="connsiteX1" fmla="*/ 1617751 w 2672354"/>
                <a:gd name="connsiteY1" fmla="*/ 1950511 h 1950511"/>
                <a:gd name="connsiteX2" fmla="*/ 0 w 2672354"/>
                <a:gd name="connsiteY2" fmla="*/ 0 h 1950511"/>
                <a:gd name="connsiteX3" fmla="*/ 2672354 w 2672354"/>
                <a:gd name="connsiteY3" fmla="*/ 1012334 h 1950511"/>
                <a:gd name="connsiteX0" fmla="*/ 1254863 w 1617751"/>
                <a:gd name="connsiteY0" fmla="*/ 0 h 2586559"/>
                <a:gd name="connsiteX1" fmla="*/ 1617751 w 1617751"/>
                <a:gd name="connsiteY1" fmla="*/ 2586559 h 2586559"/>
                <a:gd name="connsiteX2" fmla="*/ 0 w 1617751"/>
                <a:gd name="connsiteY2" fmla="*/ 636048 h 2586559"/>
                <a:gd name="connsiteX3" fmla="*/ 1254863 w 1617751"/>
                <a:gd name="connsiteY3" fmla="*/ 0 h 2586559"/>
                <a:gd name="connsiteX0" fmla="*/ 785555 w 1617751"/>
                <a:gd name="connsiteY0" fmla="*/ 0 h 2534640"/>
                <a:gd name="connsiteX1" fmla="*/ 1617751 w 1617751"/>
                <a:gd name="connsiteY1" fmla="*/ 2534640 h 2534640"/>
                <a:gd name="connsiteX2" fmla="*/ 0 w 1617751"/>
                <a:gd name="connsiteY2" fmla="*/ 584129 h 2534640"/>
                <a:gd name="connsiteX3" fmla="*/ 785555 w 1617751"/>
                <a:gd name="connsiteY3" fmla="*/ 0 h 2534640"/>
                <a:gd name="connsiteX0" fmla="*/ 785555 w 1937061"/>
                <a:gd name="connsiteY0" fmla="*/ 0 h 1543624"/>
                <a:gd name="connsiteX1" fmla="*/ 1937061 w 1937061"/>
                <a:gd name="connsiteY1" fmla="*/ 1543624 h 1543624"/>
                <a:gd name="connsiteX2" fmla="*/ 0 w 1937061"/>
                <a:gd name="connsiteY2" fmla="*/ 584129 h 1543624"/>
                <a:gd name="connsiteX3" fmla="*/ 785555 w 1937061"/>
                <a:gd name="connsiteY3" fmla="*/ 0 h 1543624"/>
                <a:gd name="connsiteX0" fmla="*/ 939429 w 2090935"/>
                <a:gd name="connsiteY0" fmla="*/ 0 h 1543624"/>
                <a:gd name="connsiteX1" fmla="*/ 2090935 w 2090935"/>
                <a:gd name="connsiteY1" fmla="*/ 1543624 h 1543624"/>
                <a:gd name="connsiteX2" fmla="*/ 0 w 2090935"/>
                <a:gd name="connsiteY2" fmla="*/ 696162 h 1543624"/>
                <a:gd name="connsiteX3" fmla="*/ 939429 w 2090935"/>
                <a:gd name="connsiteY3" fmla="*/ 0 h 1543624"/>
                <a:gd name="connsiteX0" fmla="*/ 1400810 w 2552316"/>
                <a:gd name="connsiteY0" fmla="*/ 0 h 1543624"/>
                <a:gd name="connsiteX1" fmla="*/ 2552316 w 2552316"/>
                <a:gd name="connsiteY1" fmla="*/ 1543624 h 1543624"/>
                <a:gd name="connsiteX2" fmla="*/ 0 w 2552316"/>
                <a:gd name="connsiteY2" fmla="*/ 1027386 h 1543624"/>
                <a:gd name="connsiteX3" fmla="*/ 1400810 w 2552316"/>
                <a:gd name="connsiteY3" fmla="*/ 0 h 1543624"/>
                <a:gd name="connsiteX0" fmla="*/ 1400810 w 2552316"/>
                <a:gd name="connsiteY0" fmla="*/ 0 h 1998942"/>
                <a:gd name="connsiteX1" fmla="*/ 2552316 w 2552316"/>
                <a:gd name="connsiteY1" fmla="*/ 1543624 h 1998942"/>
                <a:gd name="connsiteX2" fmla="*/ 797154 w 2552316"/>
                <a:gd name="connsiteY2" fmla="*/ 1998942 h 1998942"/>
                <a:gd name="connsiteX3" fmla="*/ 0 w 2552316"/>
                <a:gd name="connsiteY3" fmla="*/ 1027386 h 1998942"/>
                <a:gd name="connsiteX4" fmla="*/ 1400810 w 2552316"/>
                <a:gd name="connsiteY4" fmla="*/ 0 h 1998942"/>
                <a:gd name="connsiteX0" fmla="*/ 1400810 w 2552316"/>
                <a:gd name="connsiteY0" fmla="*/ 0 h 1996819"/>
                <a:gd name="connsiteX1" fmla="*/ 2552316 w 2552316"/>
                <a:gd name="connsiteY1" fmla="*/ 1543624 h 1996819"/>
                <a:gd name="connsiteX2" fmla="*/ 760612 w 2552316"/>
                <a:gd name="connsiteY2" fmla="*/ 1996819 h 1996819"/>
                <a:gd name="connsiteX3" fmla="*/ 0 w 2552316"/>
                <a:gd name="connsiteY3" fmla="*/ 1027386 h 1996819"/>
                <a:gd name="connsiteX4" fmla="*/ 1400810 w 2552316"/>
                <a:gd name="connsiteY4" fmla="*/ 0 h 1996819"/>
                <a:gd name="connsiteX0" fmla="*/ 1400810 w 2552316"/>
                <a:gd name="connsiteY0" fmla="*/ 0 h 1987392"/>
                <a:gd name="connsiteX1" fmla="*/ 2552316 w 2552316"/>
                <a:gd name="connsiteY1" fmla="*/ 1543624 h 1987392"/>
                <a:gd name="connsiteX2" fmla="*/ 858215 w 2552316"/>
                <a:gd name="connsiteY2" fmla="*/ 1987392 h 1987392"/>
                <a:gd name="connsiteX3" fmla="*/ 0 w 2552316"/>
                <a:gd name="connsiteY3" fmla="*/ 1027386 h 1987392"/>
                <a:gd name="connsiteX4" fmla="*/ 1400810 w 2552316"/>
                <a:gd name="connsiteY4" fmla="*/ 0 h 1987392"/>
                <a:gd name="connsiteX0" fmla="*/ 1343253 w 2552316"/>
                <a:gd name="connsiteY0" fmla="*/ 149030 h 960006"/>
                <a:gd name="connsiteX1" fmla="*/ 2552316 w 2552316"/>
                <a:gd name="connsiteY1" fmla="*/ 516238 h 960006"/>
                <a:gd name="connsiteX2" fmla="*/ 858215 w 2552316"/>
                <a:gd name="connsiteY2" fmla="*/ 960006 h 960006"/>
                <a:gd name="connsiteX3" fmla="*/ 0 w 2552316"/>
                <a:gd name="connsiteY3" fmla="*/ 0 h 960006"/>
                <a:gd name="connsiteX4" fmla="*/ 1343253 w 2552316"/>
                <a:gd name="connsiteY4" fmla="*/ 149030 h 960006"/>
                <a:gd name="connsiteX0" fmla="*/ 0 w 2552316"/>
                <a:gd name="connsiteY0" fmla="*/ 0 h 960006"/>
                <a:gd name="connsiteX1" fmla="*/ 2552316 w 2552316"/>
                <a:gd name="connsiteY1" fmla="*/ 516238 h 960006"/>
                <a:gd name="connsiteX2" fmla="*/ 858215 w 2552316"/>
                <a:gd name="connsiteY2" fmla="*/ 960006 h 960006"/>
                <a:gd name="connsiteX3" fmla="*/ 0 w 2552316"/>
                <a:gd name="connsiteY3" fmla="*/ 0 h 960006"/>
                <a:gd name="connsiteX0" fmla="*/ 0 w 2589090"/>
                <a:gd name="connsiteY0" fmla="*/ 0 h 1106646"/>
                <a:gd name="connsiteX1" fmla="*/ 2589090 w 2589090"/>
                <a:gd name="connsiteY1" fmla="*/ 662878 h 1106646"/>
                <a:gd name="connsiteX2" fmla="*/ 894989 w 2589090"/>
                <a:gd name="connsiteY2" fmla="*/ 1106646 h 1106646"/>
                <a:gd name="connsiteX3" fmla="*/ 0 w 2589090"/>
                <a:gd name="connsiteY3" fmla="*/ 0 h 1106646"/>
                <a:gd name="connsiteX0" fmla="*/ 0 w 1786844"/>
                <a:gd name="connsiteY0" fmla="*/ 378004 h 1484650"/>
                <a:gd name="connsiteX1" fmla="*/ 1786844 w 1786844"/>
                <a:gd name="connsiteY1" fmla="*/ 0 h 1484650"/>
                <a:gd name="connsiteX2" fmla="*/ 894989 w 1786844"/>
                <a:gd name="connsiteY2" fmla="*/ 1484650 h 1484650"/>
                <a:gd name="connsiteX3" fmla="*/ 0 w 1786844"/>
                <a:gd name="connsiteY3" fmla="*/ 378004 h 1484650"/>
                <a:gd name="connsiteX0" fmla="*/ 0 w 1547560"/>
                <a:gd name="connsiteY0" fmla="*/ 639934 h 1484650"/>
                <a:gd name="connsiteX1" fmla="*/ 1547560 w 1547560"/>
                <a:gd name="connsiteY1" fmla="*/ 0 h 1484650"/>
                <a:gd name="connsiteX2" fmla="*/ 655705 w 1547560"/>
                <a:gd name="connsiteY2" fmla="*/ 1484650 h 1484650"/>
                <a:gd name="connsiteX3" fmla="*/ 0 w 1547560"/>
                <a:gd name="connsiteY3" fmla="*/ 639934 h 1484650"/>
                <a:gd name="connsiteX0" fmla="*/ 0 w 1943642"/>
                <a:gd name="connsiteY0" fmla="*/ 639934 h 3456308"/>
                <a:gd name="connsiteX1" fmla="*/ 1547560 w 1943642"/>
                <a:gd name="connsiteY1" fmla="*/ 0 h 3456308"/>
                <a:gd name="connsiteX2" fmla="*/ 1943421 w 1943642"/>
                <a:gd name="connsiteY2" fmla="*/ 3456308 h 3456308"/>
                <a:gd name="connsiteX3" fmla="*/ 0 w 1943642"/>
                <a:gd name="connsiteY3" fmla="*/ 639934 h 3456308"/>
                <a:gd name="connsiteX0" fmla="*/ 0 w 2076248"/>
                <a:gd name="connsiteY0" fmla="*/ 1029907 h 3846281"/>
                <a:gd name="connsiteX1" fmla="*/ 2076248 w 2076248"/>
                <a:gd name="connsiteY1" fmla="*/ 0 h 3846281"/>
                <a:gd name="connsiteX2" fmla="*/ 1943421 w 2076248"/>
                <a:gd name="connsiteY2" fmla="*/ 3846281 h 3846281"/>
                <a:gd name="connsiteX3" fmla="*/ 0 w 2076248"/>
                <a:gd name="connsiteY3" fmla="*/ 1029907 h 3846281"/>
                <a:gd name="connsiteX0" fmla="*/ 0 w 3740213"/>
                <a:gd name="connsiteY0" fmla="*/ 1029907 h 3726794"/>
                <a:gd name="connsiteX1" fmla="*/ 2076248 w 3740213"/>
                <a:gd name="connsiteY1" fmla="*/ 0 h 3726794"/>
                <a:gd name="connsiteX2" fmla="*/ 3740157 w 3740213"/>
                <a:gd name="connsiteY2" fmla="*/ 3726795 h 3726794"/>
                <a:gd name="connsiteX3" fmla="*/ 0 w 3740213"/>
                <a:gd name="connsiteY3" fmla="*/ 1029907 h 3726794"/>
                <a:gd name="connsiteX0" fmla="*/ -1 w 2915950"/>
                <a:gd name="connsiteY0" fmla="*/ 2368921 h 3726796"/>
                <a:gd name="connsiteX1" fmla="*/ 1251985 w 2915950"/>
                <a:gd name="connsiteY1" fmla="*/ 0 h 3726796"/>
                <a:gd name="connsiteX2" fmla="*/ 2915894 w 2915950"/>
                <a:gd name="connsiteY2" fmla="*/ 3726795 h 3726796"/>
                <a:gd name="connsiteX3" fmla="*/ -1 w 2915950"/>
                <a:gd name="connsiteY3" fmla="*/ 2368921 h 3726796"/>
                <a:gd name="connsiteX0" fmla="*/ -1 w 2915940"/>
                <a:gd name="connsiteY0" fmla="*/ 1471352 h 2829225"/>
                <a:gd name="connsiteX1" fmla="*/ 931826 w 2915940"/>
                <a:gd name="connsiteY1" fmla="*/ -1 h 2829225"/>
                <a:gd name="connsiteX2" fmla="*/ 2915894 w 2915940"/>
                <a:gd name="connsiteY2" fmla="*/ 2829226 h 2829225"/>
                <a:gd name="connsiteX3" fmla="*/ -1 w 2915940"/>
                <a:gd name="connsiteY3" fmla="*/ 1471352 h 2829225"/>
                <a:gd name="connsiteX0" fmla="*/ -1 w 3098034"/>
                <a:gd name="connsiteY0" fmla="*/ 1427523 h 2829229"/>
                <a:gd name="connsiteX1" fmla="*/ 1113920 w 3098034"/>
                <a:gd name="connsiteY1" fmla="*/ 1 h 2829229"/>
                <a:gd name="connsiteX2" fmla="*/ 3097988 w 3098034"/>
                <a:gd name="connsiteY2" fmla="*/ 2829228 h 2829229"/>
                <a:gd name="connsiteX3" fmla="*/ -1 w 3098034"/>
                <a:gd name="connsiteY3" fmla="*/ 1427523 h 2829229"/>
                <a:gd name="connsiteX0" fmla="*/ -1 w 3306595"/>
                <a:gd name="connsiteY0" fmla="*/ 1427521 h 3018388"/>
                <a:gd name="connsiteX1" fmla="*/ 1113920 w 3306595"/>
                <a:gd name="connsiteY1" fmla="*/ -1 h 3018388"/>
                <a:gd name="connsiteX2" fmla="*/ 3306553 w 3306595"/>
                <a:gd name="connsiteY2" fmla="*/ 3018387 h 3018388"/>
                <a:gd name="connsiteX3" fmla="*/ -1 w 3306595"/>
                <a:gd name="connsiteY3" fmla="*/ 1427521 h 3018388"/>
                <a:gd name="connsiteX0" fmla="*/ -1 w 3306595"/>
                <a:gd name="connsiteY0" fmla="*/ 1432874 h 3023739"/>
                <a:gd name="connsiteX1" fmla="*/ 1035563 w 3306595"/>
                <a:gd name="connsiteY1" fmla="*/ 0 h 3023739"/>
                <a:gd name="connsiteX2" fmla="*/ 3306553 w 3306595"/>
                <a:gd name="connsiteY2" fmla="*/ 3023740 h 3023739"/>
                <a:gd name="connsiteX3" fmla="*/ -1 w 3306595"/>
                <a:gd name="connsiteY3" fmla="*/ 1432874 h 3023739"/>
              </a:gdLst>
              <a:ahLst/>
              <a:cxnLst>
                <a:cxn ang="0">
                  <a:pos x="connsiteX0" y="connsiteY0"/>
                </a:cxn>
                <a:cxn ang="0">
                  <a:pos x="connsiteX1" y="connsiteY1"/>
                </a:cxn>
                <a:cxn ang="0">
                  <a:pos x="connsiteX2" y="connsiteY2"/>
                </a:cxn>
                <a:cxn ang="0">
                  <a:pos x="connsiteX3" y="connsiteY3"/>
                </a:cxn>
              </a:cxnLst>
              <a:rect l="l" t="t" r="r" b="b"/>
              <a:pathLst>
                <a:path w="3306595" h="3023739">
                  <a:moveTo>
                    <a:pt x="-1" y="1432874"/>
                  </a:moveTo>
                  <a:lnTo>
                    <a:pt x="1035563" y="0"/>
                  </a:lnTo>
                  <a:cubicBezTo>
                    <a:pt x="1024341" y="1063"/>
                    <a:pt x="3317775" y="3022677"/>
                    <a:pt x="3306553" y="3023740"/>
                  </a:cubicBezTo>
                  <a:lnTo>
                    <a:pt x="-1" y="1432874"/>
                  </a:lnTo>
                  <a:close/>
                </a:path>
              </a:pathLst>
            </a:custGeom>
            <a:grpFill/>
            <a:ln w="12700">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ms-MY">
                <a:solidFill>
                  <a:srgbClr val="FF3399"/>
                </a:solidFill>
              </a:endParaRPr>
            </a:p>
          </p:txBody>
        </p:sp>
        <p:sp>
          <p:nvSpPr>
            <p:cNvPr id="20" name="Right Triangle 9"/>
            <p:cNvSpPr/>
            <p:nvPr/>
          </p:nvSpPr>
          <p:spPr>
            <a:xfrm rot="3864744">
              <a:off x="7951064" y="5016316"/>
              <a:ext cx="2000183" cy="3363105"/>
            </a:xfrm>
            <a:custGeom>
              <a:avLst/>
              <a:gdLst>
                <a:gd name="connsiteX0" fmla="*/ 0 w 2789556"/>
                <a:gd name="connsiteY0" fmla="*/ 2790282 h 2790282"/>
                <a:gd name="connsiteX1" fmla="*/ 0 w 2789556"/>
                <a:gd name="connsiteY1" fmla="*/ 0 h 2790282"/>
                <a:gd name="connsiteX2" fmla="*/ 2789556 w 2789556"/>
                <a:gd name="connsiteY2" fmla="*/ 2790282 h 2790282"/>
                <a:gd name="connsiteX3" fmla="*/ 0 w 2789556"/>
                <a:gd name="connsiteY3" fmla="*/ 2790282 h 2790282"/>
                <a:gd name="connsiteX0" fmla="*/ 195422 w 2984978"/>
                <a:gd name="connsiteY0" fmla="*/ 4310485 h 4310485"/>
                <a:gd name="connsiteX1" fmla="*/ 0 w 2984978"/>
                <a:gd name="connsiteY1" fmla="*/ 0 h 4310485"/>
                <a:gd name="connsiteX2" fmla="*/ 2984978 w 2984978"/>
                <a:gd name="connsiteY2" fmla="*/ 4310485 h 4310485"/>
                <a:gd name="connsiteX3" fmla="*/ 195422 w 2984978"/>
                <a:gd name="connsiteY3" fmla="*/ 4310485 h 4310485"/>
                <a:gd name="connsiteX0" fmla="*/ 195422 w 1972521"/>
                <a:gd name="connsiteY0" fmla="*/ 4310485 h 5533972"/>
                <a:gd name="connsiteX1" fmla="*/ 0 w 1972521"/>
                <a:gd name="connsiteY1" fmla="*/ 0 h 5533972"/>
                <a:gd name="connsiteX2" fmla="*/ 1972521 w 1972521"/>
                <a:gd name="connsiteY2" fmla="*/ 5533972 h 5533972"/>
                <a:gd name="connsiteX3" fmla="*/ 195422 w 1972521"/>
                <a:gd name="connsiteY3" fmla="*/ 4310485 h 5533972"/>
                <a:gd name="connsiteX0" fmla="*/ 0 w 1833461"/>
                <a:gd name="connsiteY0" fmla="*/ 2547402 h 3770889"/>
                <a:gd name="connsiteX1" fmla="*/ 1833461 w 1833461"/>
                <a:gd name="connsiteY1" fmla="*/ 0 h 3770889"/>
                <a:gd name="connsiteX2" fmla="*/ 1777099 w 1833461"/>
                <a:gd name="connsiteY2" fmla="*/ 3770889 h 3770889"/>
                <a:gd name="connsiteX3" fmla="*/ 0 w 1833461"/>
                <a:gd name="connsiteY3" fmla="*/ 2547402 h 3770889"/>
                <a:gd name="connsiteX0" fmla="*/ 0 w 1912538"/>
                <a:gd name="connsiteY0" fmla="*/ 1788383 h 3011870"/>
                <a:gd name="connsiteX1" fmla="*/ 1912538 w 1912538"/>
                <a:gd name="connsiteY1" fmla="*/ 0 h 3011870"/>
                <a:gd name="connsiteX2" fmla="*/ 1777099 w 1912538"/>
                <a:gd name="connsiteY2" fmla="*/ 3011870 h 3011870"/>
                <a:gd name="connsiteX3" fmla="*/ 0 w 1912538"/>
                <a:gd name="connsiteY3" fmla="*/ 1788383 h 3011870"/>
                <a:gd name="connsiteX0" fmla="*/ 0 w 2853253"/>
                <a:gd name="connsiteY0" fmla="*/ 0 h 1223487"/>
                <a:gd name="connsiteX1" fmla="*/ 2853253 w 2853253"/>
                <a:gd name="connsiteY1" fmla="*/ 456957 h 1223487"/>
                <a:gd name="connsiteX2" fmla="*/ 1777099 w 2853253"/>
                <a:gd name="connsiteY2" fmla="*/ 1223487 h 1223487"/>
                <a:gd name="connsiteX3" fmla="*/ 0 w 2853253"/>
                <a:gd name="connsiteY3" fmla="*/ 0 h 1223487"/>
                <a:gd name="connsiteX0" fmla="*/ 81179 w 1076154"/>
                <a:gd name="connsiteY0" fmla="*/ 0 h 2846533"/>
                <a:gd name="connsiteX1" fmla="*/ 1076154 w 1076154"/>
                <a:gd name="connsiteY1" fmla="*/ 2080003 h 2846533"/>
                <a:gd name="connsiteX2" fmla="*/ 0 w 1076154"/>
                <a:gd name="connsiteY2" fmla="*/ 2846533 h 2846533"/>
                <a:gd name="connsiteX3" fmla="*/ 81179 w 1076154"/>
                <a:gd name="connsiteY3" fmla="*/ 0 h 2846533"/>
                <a:gd name="connsiteX0" fmla="*/ 1406101 w 2401076"/>
                <a:gd name="connsiteY0" fmla="*/ 0 h 2080003"/>
                <a:gd name="connsiteX1" fmla="*/ 2401076 w 2401076"/>
                <a:gd name="connsiteY1" fmla="*/ 2080003 h 2080003"/>
                <a:gd name="connsiteX2" fmla="*/ 0 w 2401076"/>
                <a:gd name="connsiteY2" fmla="*/ 1005574 h 2080003"/>
                <a:gd name="connsiteX3" fmla="*/ 1406101 w 2401076"/>
                <a:gd name="connsiteY3" fmla="*/ 0 h 2080003"/>
                <a:gd name="connsiteX0" fmla="*/ 1406101 w 1406101"/>
                <a:gd name="connsiteY0" fmla="*/ 0 h 2844760"/>
                <a:gd name="connsiteX1" fmla="*/ 1329487 w 1406101"/>
                <a:gd name="connsiteY1" fmla="*/ 2844760 h 2844760"/>
                <a:gd name="connsiteX2" fmla="*/ 0 w 1406101"/>
                <a:gd name="connsiteY2" fmla="*/ 1005574 h 2844760"/>
                <a:gd name="connsiteX3" fmla="*/ 1406101 w 1406101"/>
                <a:gd name="connsiteY3" fmla="*/ 0 h 2844760"/>
                <a:gd name="connsiteX0" fmla="*/ 1406101 w 1617751"/>
                <a:gd name="connsiteY0" fmla="*/ 0 h 2956085"/>
                <a:gd name="connsiteX1" fmla="*/ 1617751 w 1617751"/>
                <a:gd name="connsiteY1" fmla="*/ 2956085 h 2956085"/>
                <a:gd name="connsiteX2" fmla="*/ 0 w 1617751"/>
                <a:gd name="connsiteY2" fmla="*/ 1005574 h 2956085"/>
                <a:gd name="connsiteX3" fmla="*/ 1406101 w 1617751"/>
                <a:gd name="connsiteY3" fmla="*/ 0 h 2956085"/>
                <a:gd name="connsiteX0" fmla="*/ 2672354 w 2672354"/>
                <a:gd name="connsiteY0" fmla="*/ 1012334 h 1950511"/>
                <a:gd name="connsiteX1" fmla="*/ 1617751 w 2672354"/>
                <a:gd name="connsiteY1" fmla="*/ 1950511 h 1950511"/>
                <a:gd name="connsiteX2" fmla="*/ 0 w 2672354"/>
                <a:gd name="connsiteY2" fmla="*/ 0 h 1950511"/>
                <a:gd name="connsiteX3" fmla="*/ 2672354 w 2672354"/>
                <a:gd name="connsiteY3" fmla="*/ 1012334 h 1950511"/>
                <a:gd name="connsiteX0" fmla="*/ 1254863 w 1617751"/>
                <a:gd name="connsiteY0" fmla="*/ 0 h 2586559"/>
                <a:gd name="connsiteX1" fmla="*/ 1617751 w 1617751"/>
                <a:gd name="connsiteY1" fmla="*/ 2586559 h 2586559"/>
                <a:gd name="connsiteX2" fmla="*/ 0 w 1617751"/>
                <a:gd name="connsiteY2" fmla="*/ 636048 h 2586559"/>
                <a:gd name="connsiteX3" fmla="*/ 1254863 w 1617751"/>
                <a:gd name="connsiteY3" fmla="*/ 0 h 2586559"/>
                <a:gd name="connsiteX0" fmla="*/ 785555 w 1617751"/>
                <a:gd name="connsiteY0" fmla="*/ 0 h 2534640"/>
                <a:gd name="connsiteX1" fmla="*/ 1617751 w 1617751"/>
                <a:gd name="connsiteY1" fmla="*/ 2534640 h 2534640"/>
                <a:gd name="connsiteX2" fmla="*/ 0 w 1617751"/>
                <a:gd name="connsiteY2" fmla="*/ 584129 h 2534640"/>
                <a:gd name="connsiteX3" fmla="*/ 785555 w 1617751"/>
                <a:gd name="connsiteY3" fmla="*/ 0 h 2534640"/>
                <a:gd name="connsiteX0" fmla="*/ 785555 w 1937061"/>
                <a:gd name="connsiteY0" fmla="*/ 0 h 1543624"/>
                <a:gd name="connsiteX1" fmla="*/ 1937061 w 1937061"/>
                <a:gd name="connsiteY1" fmla="*/ 1543624 h 1543624"/>
                <a:gd name="connsiteX2" fmla="*/ 0 w 1937061"/>
                <a:gd name="connsiteY2" fmla="*/ 584129 h 1543624"/>
                <a:gd name="connsiteX3" fmla="*/ 785555 w 1937061"/>
                <a:gd name="connsiteY3" fmla="*/ 0 h 1543624"/>
                <a:gd name="connsiteX0" fmla="*/ 939429 w 2090935"/>
                <a:gd name="connsiteY0" fmla="*/ 0 h 1543624"/>
                <a:gd name="connsiteX1" fmla="*/ 2090935 w 2090935"/>
                <a:gd name="connsiteY1" fmla="*/ 1543624 h 1543624"/>
                <a:gd name="connsiteX2" fmla="*/ 0 w 2090935"/>
                <a:gd name="connsiteY2" fmla="*/ 696162 h 1543624"/>
                <a:gd name="connsiteX3" fmla="*/ 939429 w 2090935"/>
                <a:gd name="connsiteY3" fmla="*/ 0 h 1543624"/>
                <a:gd name="connsiteX0" fmla="*/ 1400810 w 2552316"/>
                <a:gd name="connsiteY0" fmla="*/ 0 h 1543624"/>
                <a:gd name="connsiteX1" fmla="*/ 2552316 w 2552316"/>
                <a:gd name="connsiteY1" fmla="*/ 1543624 h 1543624"/>
                <a:gd name="connsiteX2" fmla="*/ 0 w 2552316"/>
                <a:gd name="connsiteY2" fmla="*/ 1027386 h 1543624"/>
                <a:gd name="connsiteX3" fmla="*/ 1400810 w 2552316"/>
                <a:gd name="connsiteY3" fmla="*/ 0 h 1543624"/>
                <a:gd name="connsiteX0" fmla="*/ 1400810 w 2552316"/>
                <a:gd name="connsiteY0" fmla="*/ 0 h 1998942"/>
                <a:gd name="connsiteX1" fmla="*/ 2552316 w 2552316"/>
                <a:gd name="connsiteY1" fmla="*/ 1543624 h 1998942"/>
                <a:gd name="connsiteX2" fmla="*/ 797154 w 2552316"/>
                <a:gd name="connsiteY2" fmla="*/ 1998942 h 1998942"/>
                <a:gd name="connsiteX3" fmla="*/ 0 w 2552316"/>
                <a:gd name="connsiteY3" fmla="*/ 1027386 h 1998942"/>
                <a:gd name="connsiteX4" fmla="*/ 1400810 w 2552316"/>
                <a:gd name="connsiteY4" fmla="*/ 0 h 1998942"/>
                <a:gd name="connsiteX0" fmla="*/ 1400810 w 2552316"/>
                <a:gd name="connsiteY0" fmla="*/ 0 h 1996819"/>
                <a:gd name="connsiteX1" fmla="*/ 2552316 w 2552316"/>
                <a:gd name="connsiteY1" fmla="*/ 1543624 h 1996819"/>
                <a:gd name="connsiteX2" fmla="*/ 760612 w 2552316"/>
                <a:gd name="connsiteY2" fmla="*/ 1996819 h 1996819"/>
                <a:gd name="connsiteX3" fmla="*/ 0 w 2552316"/>
                <a:gd name="connsiteY3" fmla="*/ 1027386 h 1996819"/>
                <a:gd name="connsiteX4" fmla="*/ 1400810 w 2552316"/>
                <a:gd name="connsiteY4" fmla="*/ 0 h 1996819"/>
                <a:gd name="connsiteX0" fmla="*/ 1400810 w 2552316"/>
                <a:gd name="connsiteY0" fmla="*/ 0 h 1987392"/>
                <a:gd name="connsiteX1" fmla="*/ 2552316 w 2552316"/>
                <a:gd name="connsiteY1" fmla="*/ 1543624 h 1987392"/>
                <a:gd name="connsiteX2" fmla="*/ 858215 w 2552316"/>
                <a:gd name="connsiteY2" fmla="*/ 1987392 h 1987392"/>
                <a:gd name="connsiteX3" fmla="*/ 0 w 2552316"/>
                <a:gd name="connsiteY3" fmla="*/ 1027386 h 1987392"/>
                <a:gd name="connsiteX4" fmla="*/ 1400810 w 2552316"/>
                <a:gd name="connsiteY4" fmla="*/ 0 h 1987392"/>
                <a:gd name="connsiteX0" fmla="*/ 1343253 w 2552316"/>
                <a:gd name="connsiteY0" fmla="*/ 149030 h 960006"/>
                <a:gd name="connsiteX1" fmla="*/ 2552316 w 2552316"/>
                <a:gd name="connsiteY1" fmla="*/ 516238 h 960006"/>
                <a:gd name="connsiteX2" fmla="*/ 858215 w 2552316"/>
                <a:gd name="connsiteY2" fmla="*/ 960006 h 960006"/>
                <a:gd name="connsiteX3" fmla="*/ 0 w 2552316"/>
                <a:gd name="connsiteY3" fmla="*/ 0 h 960006"/>
                <a:gd name="connsiteX4" fmla="*/ 1343253 w 2552316"/>
                <a:gd name="connsiteY4" fmla="*/ 149030 h 960006"/>
                <a:gd name="connsiteX0" fmla="*/ 0 w 2552316"/>
                <a:gd name="connsiteY0" fmla="*/ 0 h 960006"/>
                <a:gd name="connsiteX1" fmla="*/ 2552316 w 2552316"/>
                <a:gd name="connsiteY1" fmla="*/ 516238 h 960006"/>
                <a:gd name="connsiteX2" fmla="*/ 858215 w 2552316"/>
                <a:gd name="connsiteY2" fmla="*/ 960006 h 960006"/>
                <a:gd name="connsiteX3" fmla="*/ 0 w 2552316"/>
                <a:gd name="connsiteY3" fmla="*/ 0 h 960006"/>
                <a:gd name="connsiteX0" fmla="*/ 0 w 2589090"/>
                <a:gd name="connsiteY0" fmla="*/ 0 h 1106646"/>
                <a:gd name="connsiteX1" fmla="*/ 2589090 w 2589090"/>
                <a:gd name="connsiteY1" fmla="*/ 662878 h 1106646"/>
                <a:gd name="connsiteX2" fmla="*/ 894989 w 2589090"/>
                <a:gd name="connsiteY2" fmla="*/ 1106646 h 1106646"/>
                <a:gd name="connsiteX3" fmla="*/ 0 w 2589090"/>
                <a:gd name="connsiteY3" fmla="*/ 0 h 1106646"/>
                <a:gd name="connsiteX0" fmla="*/ 0 w 1786844"/>
                <a:gd name="connsiteY0" fmla="*/ 378004 h 1484650"/>
                <a:gd name="connsiteX1" fmla="*/ 1786844 w 1786844"/>
                <a:gd name="connsiteY1" fmla="*/ 0 h 1484650"/>
                <a:gd name="connsiteX2" fmla="*/ 894989 w 1786844"/>
                <a:gd name="connsiteY2" fmla="*/ 1484650 h 1484650"/>
                <a:gd name="connsiteX3" fmla="*/ 0 w 1786844"/>
                <a:gd name="connsiteY3" fmla="*/ 378004 h 1484650"/>
                <a:gd name="connsiteX0" fmla="*/ 0 w 1547560"/>
                <a:gd name="connsiteY0" fmla="*/ 639934 h 1484650"/>
                <a:gd name="connsiteX1" fmla="*/ 1547560 w 1547560"/>
                <a:gd name="connsiteY1" fmla="*/ 0 h 1484650"/>
                <a:gd name="connsiteX2" fmla="*/ 655705 w 1547560"/>
                <a:gd name="connsiteY2" fmla="*/ 1484650 h 1484650"/>
                <a:gd name="connsiteX3" fmla="*/ 0 w 1547560"/>
                <a:gd name="connsiteY3" fmla="*/ 639934 h 1484650"/>
                <a:gd name="connsiteX0" fmla="*/ 0 w 1547560"/>
                <a:gd name="connsiteY0" fmla="*/ 639934 h 1484650"/>
                <a:gd name="connsiteX1" fmla="*/ 1547560 w 1547560"/>
                <a:gd name="connsiteY1" fmla="*/ 0 h 1484650"/>
                <a:gd name="connsiteX2" fmla="*/ 655705 w 1547560"/>
                <a:gd name="connsiteY2" fmla="*/ 1484650 h 1484650"/>
                <a:gd name="connsiteX3" fmla="*/ 0 w 1547560"/>
                <a:gd name="connsiteY3" fmla="*/ 639934 h 1484650"/>
                <a:gd name="connsiteX0" fmla="*/ 0 w 3289025"/>
                <a:gd name="connsiteY0" fmla="*/ 3112563 h 3957279"/>
                <a:gd name="connsiteX1" fmla="*/ 3289025 w 3289025"/>
                <a:gd name="connsiteY1" fmla="*/ 0 h 3957279"/>
                <a:gd name="connsiteX2" fmla="*/ 655705 w 3289025"/>
                <a:gd name="connsiteY2" fmla="*/ 3957279 h 3957279"/>
                <a:gd name="connsiteX3" fmla="*/ 0 w 3289025"/>
                <a:gd name="connsiteY3" fmla="*/ 3112563 h 3957279"/>
              </a:gdLst>
              <a:ahLst/>
              <a:cxnLst>
                <a:cxn ang="0">
                  <a:pos x="connsiteX0" y="connsiteY0"/>
                </a:cxn>
                <a:cxn ang="0">
                  <a:pos x="connsiteX1" y="connsiteY1"/>
                </a:cxn>
                <a:cxn ang="0">
                  <a:pos x="connsiteX2" y="connsiteY2"/>
                </a:cxn>
                <a:cxn ang="0">
                  <a:pos x="connsiteX3" y="connsiteY3"/>
                </a:cxn>
              </a:cxnLst>
              <a:rect l="l" t="t" r="r" b="b"/>
              <a:pathLst>
                <a:path w="3289025" h="3957279">
                  <a:moveTo>
                    <a:pt x="0" y="3112563"/>
                  </a:moveTo>
                  <a:lnTo>
                    <a:pt x="3289025" y="0"/>
                  </a:lnTo>
                  <a:cubicBezTo>
                    <a:pt x="3277803" y="1063"/>
                    <a:pt x="666927" y="3956216"/>
                    <a:pt x="655705" y="3957279"/>
                  </a:cubicBezTo>
                  <a:lnTo>
                    <a:pt x="0" y="3112563"/>
                  </a:lnTo>
                  <a:close/>
                </a:path>
              </a:pathLst>
            </a:custGeom>
            <a:grpFill/>
            <a:ln w="12700">
              <a:solidFill>
                <a:schemeClr val="bg1">
                  <a:lumMod val="85000"/>
                  <a:alpha val="46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ms-MY">
                <a:solidFill>
                  <a:prstClr val="white"/>
                </a:solidFill>
              </a:endParaRPr>
            </a:p>
          </p:txBody>
        </p:sp>
        <p:sp>
          <p:nvSpPr>
            <p:cNvPr id="21" name="Right Triangle 9"/>
            <p:cNvSpPr/>
            <p:nvPr/>
          </p:nvSpPr>
          <p:spPr>
            <a:xfrm rot="18516916">
              <a:off x="9428530" y="1242471"/>
              <a:ext cx="3022888" cy="5304684"/>
            </a:xfrm>
            <a:custGeom>
              <a:avLst/>
              <a:gdLst>
                <a:gd name="connsiteX0" fmla="*/ 0 w 2789556"/>
                <a:gd name="connsiteY0" fmla="*/ 2790282 h 2790282"/>
                <a:gd name="connsiteX1" fmla="*/ 0 w 2789556"/>
                <a:gd name="connsiteY1" fmla="*/ 0 h 2790282"/>
                <a:gd name="connsiteX2" fmla="*/ 2789556 w 2789556"/>
                <a:gd name="connsiteY2" fmla="*/ 2790282 h 2790282"/>
                <a:gd name="connsiteX3" fmla="*/ 0 w 2789556"/>
                <a:gd name="connsiteY3" fmla="*/ 2790282 h 2790282"/>
                <a:gd name="connsiteX0" fmla="*/ 195422 w 2984978"/>
                <a:gd name="connsiteY0" fmla="*/ 4310485 h 4310485"/>
                <a:gd name="connsiteX1" fmla="*/ 0 w 2984978"/>
                <a:gd name="connsiteY1" fmla="*/ 0 h 4310485"/>
                <a:gd name="connsiteX2" fmla="*/ 2984978 w 2984978"/>
                <a:gd name="connsiteY2" fmla="*/ 4310485 h 4310485"/>
                <a:gd name="connsiteX3" fmla="*/ 195422 w 2984978"/>
                <a:gd name="connsiteY3" fmla="*/ 4310485 h 4310485"/>
                <a:gd name="connsiteX0" fmla="*/ 195422 w 1972521"/>
                <a:gd name="connsiteY0" fmla="*/ 4310485 h 5533972"/>
                <a:gd name="connsiteX1" fmla="*/ 0 w 1972521"/>
                <a:gd name="connsiteY1" fmla="*/ 0 h 5533972"/>
                <a:gd name="connsiteX2" fmla="*/ 1972521 w 1972521"/>
                <a:gd name="connsiteY2" fmla="*/ 5533972 h 5533972"/>
                <a:gd name="connsiteX3" fmla="*/ 195422 w 1972521"/>
                <a:gd name="connsiteY3" fmla="*/ 4310485 h 5533972"/>
                <a:gd name="connsiteX0" fmla="*/ 0 w 1833461"/>
                <a:gd name="connsiteY0" fmla="*/ 2547402 h 3770889"/>
                <a:gd name="connsiteX1" fmla="*/ 1833461 w 1833461"/>
                <a:gd name="connsiteY1" fmla="*/ 0 h 3770889"/>
                <a:gd name="connsiteX2" fmla="*/ 1777099 w 1833461"/>
                <a:gd name="connsiteY2" fmla="*/ 3770889 h 3770889"/>
                <a:gd name="connsiteX3" fmla="*/ 0 w 1833461"/>
                <a:gd name="connsiteY3" fmla="*/ 2547402 h 3770889"/>
                <a:gd name="connsiteX0" fmla="*/ 0 w 1912538"/>
                <a:gd name="connsiteY0" fmla="*/ 1788383 h 3011870"/>
                <a:gd name="connsiteX1" fmla="*/ 1912538 w 1912538"/>
                <a:gd name="connsiteY1" fmla="*/ 0 h 3011870"/>
                <a:gd name="connsiteX2" fmla="*/ 1777099 w 1912538"/>
                <a:gd name="connsiteY2" fmla="*/ 3011870 h 3011870"/>
                <a:gd name="connsiteX3" fmla="*/ 0 w 1912538"/>
                <a:gd name="connsiteY3" fmla="*/ 1788383 h 3011870"/>
                <a:gd name="connsiteX0" fmla="*/ 0 w 2853253"/>
                <a:gd name="connsiteY0" fmla="*/ 0 h 1223487"/>
                <a:gd name="connsiteX1" fmla="*/ 2853253 w 2853253"/>
                <a:gd name="connsiteY1" fmla="*/ 456957 h 1223487"/>
                <a:gd name="connsiteX2" fmla="*/ 1777099 w 2853253"/>
                <a:gd name="connsiteY2" fmla="*/ 1223487 h 1223487"/>
                <a:gd name="connsiteX3" fmla="*/ 0 w 2853253"/>
                <a:gd name="connsiteY3" fmla="*/ 0 h 1223487"/>
                <a:gd name="connsiteX0" fmla="*/ 81179 w 1076154"/>
                <a:gd name="connsiteY0" fmla="*/ 0 h 2846533"/>
                <a:gd name="connsiteX1" fmla="*/ 1076154 w 1076154"/>
                <a:gd name="connsiteY1" fmla="*/ 2080003 h 2846533"/>
                <a:gd name="connsiteX2" fmla="*/ 0 w 1076154"/>
                <a:gd name="connsiteY2" fmla="*/ 2846533 h 2846533"/>
                <a:gd name="connsiteX3" fmla="*/ 81179 w 1076154"/>
                <a:gd name="connsiteY3" fmla="*/ 0 h 2846533"/>
                <a:gd name="connsiteX0" fmla="*/ 1406101 w 2401076"/>
                <a:gd name="connsiteY0" fmla="*/ 0 h 2080003"/>
                <a:gd name="connsiteX1" fmla="*/ 2401076 w 2401076"/>
                <a:gd name="connsiteY1" fmla="*/ 2080003 h 2080003"/>
                <a:gd name="connsiteX2" fmla="*/ 0 w 2401076"/>
                <a:gd name="connsiteY2" fmla="*/ 1005574 h 2080003"/>
                <a:gd name="connsiteX3" fmla="*/ 1406101 w 2401076"/>
                <a:gd name="connsiteY3" fmla="*/ 0 h 2080003"/>
                <a:gd name="connsiteX0" fmla="*/ 1406101 w 1406101"/>
                <a:gd name="connsiteY0" fmla="*/ 0 h 2844760"/>
                <a:gd name="connsiteX1" fmla="*/ 1329487 w 1406101"/>
                <a:gd name="connsiteY1" fmla="*/ 2844760 h 2844760"/>
                <a:gd name="connsiteX2" fmla="*/ 0 w 1406101"/>
                <a:gd name="connsiteY2" fmla="*/ 1005574 h 2844760"/>
                <a:gd name="connsiteX3" fmla="*/ 1406101 w 1406101"/>
                <a:gd name="connsiteY3" fmla="*/ 0 h 2844760"/>
                <a:gd name="connsiteX0" fmla="*/ 1974061 w 1974061"/>
                <a:gd name="connsiteY0" fmla="*/ 0 h 3464159"/>
                <a:gd name="connsiteX1" fmla="*/ 1329487 w 1974061"/>
                <a:gd name="connsiteY1" fmla="*/ 3464159 h 3464159"/>
                <a:gd name="connsiteX2" fmla="*/ 0 w 1974061"/>
                <a:gd name="connsiteY2" fmla="*/ 1624973 h 3464159"/>
                <a:gd name="connsiteX3" fmla="*/ 1974061 w 1974061"/>
                <a:gd name="connsiteY3" fmla="*/ 0 h 3464159"/>
              </a:gdLst>
              <a:ahLst/>
              <a:cxnLst>
                <a:cxn ang="0">
                  <a:pos x="connsiteX0" y="connsiteY0"/>
                </a:cxn>
                <a:cxn ang="0">
                  <a:pos x="connsiteX1" y="connsiteY1"/>
                </a:cxn>
                <a:cxn ang="0">
                  <a:pos x="connsiteX2" y="connsiteY2"/>
                </a:cxn>
                <a:cxn ang="0">
                  <a:pos x="connsiteX3" y="connsiteY3"/>
                </a:cxn>
              </a:cxnLst>
              <a:rect l="l" t="t" r="r" b="b"/>
              <a:pathLst>
                <a:path w="1974061" h="3464159">
                  <a:moveTo>
                    <a:pt x="1974061" y="0"/>
                  </a:moveTo>
                  <a:lnTo>
                    <a:pt x="1329487" y="3464159"/>
                  </a:lnTo>
                  <a:lnTo>
                    <a:pt x="0" y="1624973"/>
                  </a:lnTo>
                  <a:lnTo>
                    <a:pt x="1974061" y="0"/>
                  </a:lnTo>
                  <a:close/>
                </a:path>
              </a:pathLst>
            </a:custGeom>
            <a:grpFill/>
            <a:ln w="12700">
              <a:solidFill>
                <a:schemeClr val="bg1">
                  <a:lumMod val="85000"/>
                  <a:alpha val="46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ms-MY">
                <a:solidFill>
                  <a:prstClr val="white"/>
                </a:solidFill>
              </a:endParaRPr>
            </a:p>
          </p:txBody>
        </p:sp>
        <p:sp>
          <p:nvSpPr>
            <p:cNvPr id="22" name="Right Triangle 9"/>
            <p:cNvSpPr/>
            <p:nvPr/>
          </p:nvSpPr>
          <p:spPr>
            <a:xfrm rot="9372945">
              <a:off x="10559151" y="667036"/>
              <a:ext cx="1240106" cy="3961512"/>
            </a:xfrm>
            <a:custGeom>
              <a:avLst/>
              <a:gdLst>
                <a:gd name="connsiteX0" fmla="*/ 0 w 2789556"/>
                <a:gd name="connsiteY0" fmla="*/ 2790282 h 2790282"/>
                <a:gd name="connsiteX1" fmla="*/ 0 w 2789556"/>
                <a:gd name="connsiteY1" fmla="*/ 0 h 2790282"/>
                <a:gd name="connsiteX2" fmla="*/ 2789556 w 2789556"/>
                <a:gd name="connsiteY2" fmla="*/ 2790282 h 2790282"/>
                <a:gd name="connsiteX3" fmla="*/ 0 w 2789556"/>
                <a:gd name="connsiteY3" fmla="*/ 2790282 h 2790282"/>
                <a:gd name="connsiteX0" fmla="*/ 195422 w 2984978"/>
                <a:gd name="connsiteY0" fmla="*/ 4310485 h 4310485"/>
                <a:gd name="connsiteX1" fmla="*/ 0 w 2984978"/>
                <a:gd name="connsiteY1" fmla="*/ 0 h 4310485"/>
                <a:gd name="connsiteX2" fmla="*/ 2984978 w 2984978"/>
                <a:gd name="connsiteY2" fmla="*/ 4310485 h 4310485"/>
                <a:gd name="connsiteX3" fmla="*/ 195422 w 2984978"/>
                <a:gd name="connsiteY3" fmla="*/ 4310485 h 4310485"/>
                <a:gd name="connsiteX0" fmla="*/ 195422 w 1972521"/>
                <a:gd name="connsiteY0" fmla="*/ 4310485 h 5533972"/>
                <a:gd name="connsiteX1" fmla="*/ 0 w 1972521"/>
                <a:gd name="connsiteY1" fmla="*/ 0 h 5533972"/>
                <a:gd name="connsiteX2" fmla="*/ 1972521 w 1972521"/>
                <a:gd name="connsiteY2" fmla="*/ 5533972 h 5533972"/>
                <a:gd name="connsiteX3" fmla="*/ 195422 w 1972521"/>
                <a:gd name="connsiteY3" fmla="*/ 4310485 h 5533972"/>
                <a:gd name="connsiteX0" fmla="*/ 0 w 1833461"/>
                <a:gd name="connsiteY0" fmla="*/ 2547402 h 3770889"/>
                <a:gd name="connsiteX1" fmla="*/ 1833461 w 1833461"/>
                <a:gd name="connsiteY1" fmla="*/ 0 h 3770889"/>
                <a:gd name="connsiteX2" fmla="*/ 1777099 w 1833461"/>
                <a:gd name="connsiteY2" fmla="*/ 3770889 h 3770889"/>
                <a:gd name="connsiteX3" fmla="*/ 0 w 1833461"/>
                <a:gd name="connsiteY3" fmla="*/ 2547402 h 3770889"/>
                <a:gd name="connsiteX0" fmla="*/ 0 w 1912538"/>
                <a:gd name="connsiteY0" fmla="*/ 1788383 h 3011870"/>
                <a:gd name="connsiteX1" fmla="*/ 1912538 w 1912538"/>
                <a:gd name="connsiteY1" fmla="*/ 0 h 3011870"/>
                <a:gd name="connsiteX2" fmla="*/ 1777099 w 1912538"/>
                <a:gd name="connsiteY2" fmla="*/ 3011870 h 3011870"/>
                <a:gd name="connsiteX3" fmla="*/ 0 w 1912538"/>
                <a:gd name="connsiteY3" fmla="*/ 1788383 h 3011870"/>
                <a:gd name="connsiteX0" fmla="*/ 0 w 2853253"/>
                <a:gd name="connsiteY0" fmla="*/ 0 h 1223487"/>
                <a:gd name="connsiteX1" fmla="*/ 2853253 w 2853253"/>
                <a:gd name="connsiteY1" fmla="*/ 456957 h 1223487"/>
                <a:gd name="connsiteX2" fmla="*/ 1777099 w 2853253"/>
                <a:gd name="connsiteY2" fmla="*/ 1223487 h 1223487"/>
                <a:gd name="connsiteX3" fmla="*/ 0 w 2853253"/>
                <a:gd name="connsiteY3" fmla="*/ 0 h 1223487"/>
                <a:gd name="connsiteX0" fmla="*/ 81179 w 1076154"/>
                <a:gd name="connsiteY0" fmla="*/ 0 h 2846533"/>
                <a:gd name="connsiteX1" fmla="*/ 1076154 w 1076154"/>
                <a:gd name="connsiteY1" fmla="*/ 2080003 h 2846533"/>
                <a:gd name="connsiteX2" fmla="*/ 0 w 1076154"/>
                <a:gd name="connsiteY2" fmla="*/ 2846533 h 2846533"/>
                <a:gd name="connsiteX3" fmla="*/ 81179 w 1076154"/>
                <a:gd name="connsiteY3" fmla="*/ 0 h 2846533"/>
                <a:gd name="connsiteX0" fmla="*/ 1406101 w 2401076"/>
                <a:gd name="connsiteY0" fmla="*/ 0 h 2080003"/>
                <a:gd name="connsiteX1" fmla="*/ 2401076 w 2401076"/>
                <a:gd name="connsiteY1" fmla="*/ 2080003 h 2080003"/>
                <a:gd name="connsiteX2" fmla="*/ 0 w 2401076"/>
                <a:gd name="connsiteY2" fmla="*/ 1005574 h 2080003"/>
                <a:gd name="connsiteX3" fmla="*/ 1406101 w 2401076"/>
                <a:gd name="connsiteY3" fmla="*/ 0 h 2080003"/>
                <a:gd name="connsiteX0" fmla="*/ 1406101 w 1406101"/>
                <a:gd name="connsiteY0" fmla="*/ 0 h 2844760"/>
                <a:gd name="connsiteX1" fmla="*/ 1329487 w 1406101"/>
                <a:gd name="connsiteY1" fmla="*/ 2844760 h 2844760"/>
                <a:gd name="connsiteX2" fmla="*/ 0 w 1406101"/>
                <a:gd name="connsiteY2" fmla="*/ 1005574 h 2844760"/>
                <a:gd name="connsiteX3" fmla="*/ 1406101 w 1406101"/>
                <a:gd name="connsiteY3" fmla="*/ 0 h 2844760"/>
                <a:gd name="connsiteX0" fmla="*/ 1406101 w 1406101"/>
                <a:gd name="connsiteY0" fmla="*/ 0 h 2858903"/>
                <a:gd name="connsiteX1" fmla="*/ 1294519 w 1406101"/>
                <a:gd name="connsiteY1" fmla="*/ 2858903 h 2858903"/>
                <a:gd name="connsiteX2" fmla="*/ 0 w 1406101"/>
                <a:gd name="connsiteY2" fmla="*/ 1005574 h 2858903"/>
                <a:gd name="connsiteX3" fmla="*/ 1406101 w 1406101"/>
                <a:gd name="connsiteY3" fmla="*/ 0 h 2858903"/>
                <a:gd name="connsiteX0" fmla="*/ 1406101 w 1406101"/>
                <a:gd name="connsiteY0" fmla="*/ 0 h 2226118"/>
                <a:gd name="connsiteX1" fmla="*/ 858609 w 1406101"/>
                <a:gd name="connsiteY1" fmla="*/ 2226118 h 2226118"/>
                <a:gd name="connsiteX2" fmla="*/ 0 w 1406101"/>
                <a:gd name="connsiteY2" fmla="*/ 1005574 h 2226118"/>
                <a:gd name="connsiteX3" fmla="*/ 1406101 w 1406101"/>
                <a:gd name="connsiteY3" fmla="*/ 0 h 2226118"/>
                <a:gd name="connsiteX0" fmla="*/ 1408997 w 1408997"/>
                <a:gd name="connsiteY0" fmla="*/ 800804 h 1220544"/>
                <a:gd name="connsiteX1" fmla="*/ 858609 w 1408997"/>
                <a:gd name="connsiteY1" fmla="*/ 1220544 h 1220544"/>
                <a:gd name="connsiteX2" fmla="*/ 0 w 1408997"/>
                <a:gd name="connsiteY2" fmla="*/ 0 h 1220544"/>
                <a:gd name="connsiteX3" fmla="*/ 1408997 w 1408997"/>
                <a:gd name="connsiteY3" fmla="*/ 800804 h 1220544"/>
                <a:gd name="connsiteX0" fmla="*/ 2212062 w 2212062"/>
                <a:gd name="connsiteY0" fmla="*/ 1981504 h 2401244"/>
                <a:gd name="connsiteX1" fmla="*/ 1661674 w 2212062"/>
                <a:gd name="connsiteY1" fmla="*/ 2401244 h 2401244"/>
                <a:gd name="connsiteX2" fmla="*/ 0 w 2212062"/>
                <a:gd name="connsiteY2" fmla="*/ 0 h 2401244"/>
                <a:gd name="connsiteX3" fmla="*/ 2212062 w 2212062"/>
                <a:gd name="connsiteY3" fmla="*/ 1981504 h 2401244"/>
                <a:gd name="connsiteX0" fmla="*/ 1559086 w 1661674"/>
                <a:gd name="connsiteY0" fmla="*/ 877817 h 2401244"/>
                <a:gd name="connsiteX1" fmla="*/ 1661674 w 1661674"/>
                <a:gd name="connsiteY1" fmla="*/ 2401244 h 2401244"/>
                <a:gd name="connsiteX2" fmla="*/ 0 w 1661674"/>
                <a:gd name="connsiteY2" fmla="*/ 0 h 2401244"/>
                <a:gd name="connsiteX3" fmla="*/ 1559086 w 1661674"/>
                <a:gd name="connsiteY3" fmla="*/ 877817 h 2401244"/>
                <a:gd name="connsiteX0" fmla="*/ 747378 w 849966"/>
                <a:gd name="connsiteY0" fmla="*/ 0 h 1523427"/>
                <a:gd name="connsiteX1" fmla="*/ 849966 w 849966"/>
                <a:gd name="connsiteY1" fmla="*/ 1523427 h 1523427"/>
                <a:gd name="connsiteX2" fmla="*/ 0 w 849966"/>
                <a:gd name="connsiteY2" fmla="*/ 308777 h 1523427"/>
                <a:gd name="connsiteX3" fmla="*/ 747378 w 849966"/>
                <a:gd name="connsiteY3" fmla="*/ 0 h 1523427"/>
                <a:gd name="connsiteX0" fmla="*/ 747378 w 747378"/>
                <a:gd name="connsiteY0" fmla="*/ 0 h 936076"/>
                <a:gd name="connsiteX1" fmla="*/ 599517 w 747378"/>
                <a:gd name="connsiteY1" fmla="*/ 936076 h 936076"/>
                <a:gd name="connsiteX2" fmla="*/ 0 w 747378"/>
                <a:gd name="connsiteY2" fmla="*/ 308777 h 936076"/>
                <a:gd name="connsiteX3" fmla="*/ 747378 w 747378"/>
                <a:gd name="connsiteY3" fmla="*/ 0 h 936076"/>
                <a:gd name="connsiteX0" fmla="*/ 440102 w 440102"/>
                <a:gd name="connsiteY0" fmla="*/ 0 h 936076"/>
                <a:gd name="connsiteX1" fmla="*/ 292241 w 440102"/>
                <a:gd name="connsiteY1" fmla="*/ 936076 h 936076"/>
                <a:gd name="connsiteX2" fmla="*/ 0 w 440102"/>
                <a:gd name="connsiteY2" fmla="*/ 88493 h 936076"/>
                <a:gd name="connsiteX3" fmla="*/ 440102 w 440102"/>
                <a:gd name="connsiteY3" fmla="*/ 0 h 936076"/>
                <a:gd name="connsiteX0" fmla="*/ 1024450 w 1024450"/>
                <a:gd name="connsiteY0" fmla="*/ 144791 h 1080867"/>
                <a:gd name="connsiteX1" fmla="*/ 876589 w 1024450"/>
                <a:gd name="connsiteY1" fmla="*/ 1080867 h 1080867"/>
                <a:gd name="connsiteX2" fmla="*/ 0 w 1024450"/>
                <a:gd name="connsiteY2" fmla="*/ 0 h 1080867"/>
                <a:gd name="connsiteX3" fmla="*/ 1024450 w 1024450"/>
                <a:gd name="connsiteY3" fmla="*/ 144791 h 1080867"/>
                <a:gd name="connsiteX0" fmla="*/ 1024450 w 1024450"/>
                <a:gd name="connsiteY0" fmla="*/ 144791 h 1283588"/>
                <a:gd name="connsiteX1" fmla="*/ 876589 w 1024450"/>
                <a:gd name="connsiteY1" fmla="*/ 1080867 h 1283588"/>
                <a:gd name="connsiteX2" fmla="*/ 530451 w 1024450"/>
                <a:gd name="connsiteY2" fmla="*/ 1283579 h 1283588"/>
                <a:gd name="connsiteX3" fmla="*/ 0 w 1024450"/>
                <a:gd name="connsiteY3" fmla="*/ 0 h 1283588"/>
                <a:gd name="connsiteX4" fmla="*/ 1024450 w 1024450"/>
                <a:gd name="connsiteY4" fmla="*/ 144791 h 1283588"/>
                <a:gd name="connsiteX0" fmla="*/ 857971 w 876589"/>
                <a:gd name="connsiteY0" fmla="*/ 0 h 1293010"/>
                <a:gd name="connsiteX1" fmla="*/ 876589 w 876589"/>
                <a:gd name="connsiteY1" fmla="*/ 1090289 h 1293010"/>
                <a:gd name="connsiteX2" fmla="*/ 530451 w 876589"/>
                <a:gd name="connsiteY2" fmla="*/ 1293001 h 1293010"/>
                <a:gd name="connsiteX3" fmla="*/ 0 w 876589"/>
                <a:gd name="connsiteY3" fmla="*/ 9422 h 1293010"/>
                <a:gd name="connsiteX4" fmla="*/ 857971 w 876589"/>
                <a:gd name="connsiteY4" fmla="*/ 0 h 1293010"/>
                <a:gd name="connsiteX0" fmla="*/ 857971 w 1598506"/>
                <a:gd name="connsiteY0" fmla="*/ 0 h 1359951"/>
                <a:gd name="connsiteX1" fmla="*/ 1598506 w 1598506"/>
                <a:gd name="connsiteY1" fmla="*/ 1359951 h 1359951"/>
                <a:gd name="connsiteX2" fmla="*/ 530451 w 1598506"/>
                <a:gd name="connsiteY2" fmla="*/ 1293001 h 1359951"/>
                <a:gd name="connsiteX3" fmla="*/ 0 w 1598506"/>
                <a:gd name="connsiteY3" fmla="*/ 9422 h 1359951"/>
                <a:gd name="connsiteX4" fmla="*/ 857971 w 1598506"/>
                <a:gd name="connsiteY4" fmla="*/ 0 h 1359951"/>
                <a:gd name="connsiteX0" fmla="*/ 857971 w 1598506"/>
                <a:gd name="connsiteY0" fmla="*/ 0 h 1359951"/>
                <a:gd name="connsiteX1" fmla="*/ 1598506 w 1598506"/>
                <a:gd name="connsiteY1" fmla="*/ 1359951 h 1359951"/>
                <a:gd name="connsiteX2" fmla="*/ 787829 w 1598506"/>
                <a:gd name="connsiteY2" fmla="*/ 727355 h 1359951"/>
                <a:gd name="connsiteX3" fmla="*/ 0 w 1598506"/>
                <a:gd name="connsiteY3" fmla="*/ 9422 h 1359951"/>
                <a:gd name="connsiteX4" fmla="*/ 857971 w 1598506"/>
                <a:gd name="connsiteY4" fmla="*/ 0 h 1359951"/>
                <a:gd name="connsiteX0" fmla="*/ 857971 w 1598506"/>
                <a:gd name="connsiteY0" fmla="*/ 0 h 1359951"/>
                <a:gd name="connsiteX1" fmla="*/ 1598506 w 1598506"/>
                <a:gd name="connsiteY1" fmla="*/ 1359951 h 1359951"/>
                <a:gd name="connsiteX2" fmla="*/ 846119 w 1598506"/>
                <a:gd name="connsiteY2" fmla="*/ 631780 h 1359951"/>
                <a:gd name="connsiteX3" fmla="*/ 0 w 1598506"/>
                <a:gd name="connsiteY3" fmla="*/ 9422 h 1359951"/>
                <a:gd name="connsiteX4" fmla="*/ 857971 w 1598506"/>
                <a:gd name="connsiteY4" fmla="*/ 0 h 1359951"/>
                <a:gd name="connsiteX0" fmla="*/ 857971 w 1598506"/>
                <a:gd name="connsiteY0" fmla="*/ 0 h 1359951"/>
                <a:gd name="connsiteX1" fmla="*/ 1598506 w 1598506"/>
                <a:gd name="connsiteY1" fmla="*/ 1359951 h 1359951"/>
                <a:gd name="connsiteX2" fmla="*/ 818466 w 1598506"/>
                <a:gd name="connsiteY2" fmla="*/ 676183 h 1359951"/>
                <a:gd name="connsiteX3" fmla="*/ 0 w 1598506"/>
                <a:gd name="connsiteY3" fmla="*/ 9422 h 1359951"/>
                <a:gd name="connsiteX4" fmla="*/ 857971 w 1598506"/>
                <a:gd name="connsiteY4" fmla="*/ 0 h 1359951"/>
                <a:gd name="connsiteX0" fmla="*/ 857971 w 963139"/>
                <a:gd name="connsiteY0" fmla="*/ 0 h 3076744"/>
                <a:gd name="connsiteX1" fmla="*/ 963139 w 963139"/>
                <a:gd name="connsiteY1" fmla="*/ 3076744 h 3076744"/>
                <a:gd name="connsiteX2" fmla="*/ 818466 w 963139"/>
                <a:gd name="connsiteY2" fmla="*/ 676183 h 3076744"/>
                <a:gd name="connsiteX3" fmla="*/ 0 w 963139"/>
                <a:gd name="connsiteY3" fmla="*/ 9422 h 3076744"/>
                <a:gd name="connsiteX4" fmla="*/ 857971 w 963139"/>
                <a:gd name="connsiteY4" fmla="*/ 0 h 3076744"/>
                <a:gd name="connsiteX0" fmla="*/ 857971 w 963139"/>
                <a:gd name="connsiteY0" fmla="*/ 0 h 3076744"/>
                <a:gd name="connsiteX1" fmla="*/ 963139 w 963139"/>
                <a:gd name="connsiteY1" fmla="*/ 3076744 h 3076744"/>
                <a:gd name="connsiteX2" fmla="*/ 322328 w 963139"/>
                <a:gd name="connsiteY2" fmla="*/ 1031505 h 3076744"/>
                <a:gd name="connsiteX3" fmla="*/ 0 w 963139"/>
                <a:gd name="connsiteY3" fmla="*/ 9422 h 3076744"/>
                <a:gd name="connsiteX4" fmla="*/ 857971 w 963139"/>
                <a:gd name="connsiteY4" fmla="*/ 0 h 30767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3139" h="3076744">
                  <a:moveTo>
                    <a:pt x="857971" y="0"/>
                  </a:moveTo>
                  <a:lnTo>
                    <a:pt x="963139" y="3076744"/>
                  </a:lnTo>
                  <a:cubicBezTo>
                    <a:pt x="953703" y="3075132"/>
                    <a:pt x="331764" y="1033117"/>
                    <a:pt x="322328" y="1031505"/>
                  </a:cubicBezTo>
                  <a:lnTo>
                    <a:pt x="0" y="9422"/>
                  </a:lnTo>
                  <a:lnTo>
                    <a:pt x="857971" y="0"/>
                  </a:lnTo>
                  <a:close/>
                </a:path>
              </a:pathLst>
            </a:custGeom>
            <a:grpFill/>
            <a:ln w="12700">
              <a:solidFill>
                <a:schemeClr val="bg1">
                  <a:lumMod val="85000"/>
                  <a:alpha val="46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ms-MY" dirty="0">
                <a:solidFill>
                  <a:prstClr val="white"/>
                </a:solidFill>
              </a:endParaRPr>
            </a:p>
          </p:txBody>
        </p:sp>
        <p:sp>
          <p:nvSpPr>
            <p:cNvPr id="23" name="Right Triangle 9"/>
            <p:cNvSpPr/>
            <p:nvPr/>
          </p:nvSpPr>
          <p:spPr>
            <a:xfrm rot="16736933">
              <a:off x="7957451" y="3899614"/>
              <a:ext cx="389311" cy="704851"/>
            </a:xfrm>
            <a:custGeom>
              <a:avLst/>
              <a:gdLst>
                <a:gd name="connsiteX0" fmla="*/ 0 w 2789556"/>
                <a:gd name="connsiteY0" fmla="*/ 2790282 h 2790282"/>
                <a:gd name="connsiteX1" fmla="*/ 0 w 2789556"/>
                <a:gd name="connsiteY1" fmla="*/ 0 h 2790282"/>
                <a:gd name="connsiteX2" fmla="*/ 2789556 w 2789556"/>
                <a:gd name="connsiteY2" fmla="*/ 2790282 h 2790282"/>
                <a:gd name="connsiteX3" fmla="*/ 0 w 2789556"/>
                <a:gd name="connsiteY3" fmla="*/ 2790282 h 2790282"/>
                <a:gd name="connsiteX0" fmla="*/ 195422 w 2984978"/>
                <a:gd name="connsiteY0" fmla="*/ 4310485 h 4310485"/>
                <a:gd name="connsiteX1" fmla="*/ 0 w 2984978"/>
                <a:gd name="connsiteY1" fmla="*/ 0 h 4310485"/>
                <a:gd name="connsiteX2" fmla="*/ 2984978 w 2984978"/>
                <a:gd name="connsiteY2" fmla="*/ 4310485 h 4310485"/>
                <a:gd name="connsiteX3" fmla="*/ 195422 w 2984978"/>
                <a:gd name="connsiteY3" fmla="*/ 4310485 h 4310485"/>
                <a:gd name="connsiteX0" fmla="*/ 195422 w 1972521"/>
                <a:gd name="connsiteY0" fmla="*/ 4310485 h 5533972"/>
                <a:gd name="connsiteX1" fmla="*/ 0 w 1972521"/>
                <a:gd name="connsiteY1" fmla="*/ 0 h 5533972"/>
                <a:gd name="connsiteX2" fmla="*/ 1972521 w 1972521"/>
                <a:gd name="connsiteY2" fmla="*/ 5533972 h 5533972"/>
                <a:gd name="connsiteX3" fmla="*/ 195422 w 1972521"/>
                <a:gd name="connsiteY3" fmla="*/ 4310485 h 5533972"/>
                <a:gd name="connsiteX0" fmla="*/ 0 w 1833461"/>
                <a:gd name="connsiteY0" fmla="*/ 2547402 h 3770889"/>
                <a:gd name="connsiteX1" fmla="*/ 1833461 w 1833461"/>
                <a:gd name="connsiteY1" fmla="*/ 0 h 3770889"/>
                <a:gd name="connsiteX2" fmla="*/ 1777099 w 1833461"/>
                <a:gd name="connsiteY2" fmla="*/ 3770889 h 3770889"/>
                <a:gd name="connsiteX3" fmla="*/ 0 w 1833461"/>
                <a:gd name="connsiteY3" fmla="*/ 2547402 h 3770889"/>
                <a:gd name="connsiteX0" fmla="*/ 0 w 1912538"/>
                <a:gd name="connsiteY0" fmla="*/ 1788383 h 3011870"/>
                <a:gd name="connsiteX1" fmla="*/ 1912538 w 1912538"/>
                <a:gd name="connsiteY1" fmla="*/ 0 h 3011870"/>
                <a:gd name="connsiteX2" fmla="*/ 1777099 w 1912538"/>
                <a:gd name="connsiteY2" fmla="*/ 3011870 h 3011870"/>
                <a:gd name="connsiteX3" fmla="*/ 0 w 1912538"/>
                <a:gd name="connsiteY3" fmla="*/ 1788383 h 3011870"/>
                <a:gd name="connsiteX0" fmla="*/ 0 w 2853253"/>
                <a:gd name="connsiteY0" fmla="*/ 0 h 1223487"/>
                <a:gd name="connsiteX1" fmla="*/ 2853253 w 2853253"/>
                <a:gd name="connsiteY1" fmla="*/ 456957 h 1223487"/>
                <a:gd name="connsiteX2" fmla="*/ 1777099 w 2853253"/>
                <a:gd name="connsiteY2" fmla="*/ 1223487 h 1223487"/>
                <a:gd name="connsiteX3" fmla="*/ 0 w 2853253"/>
                <a:gd name="connsiteY3" fmla="*/ 0 h 1223487"/>
                <a:gd name="connsiteX0" fmla="*/ 81179 w 1076154"/>
                <a:gd name="connsiteY0" fmla="*/ 0 h 2846533"/>
                <a:gd name="connsiteX1" fmla="*/ 1076154 w 1076154"/>
                <a:gd name="connsiteY1" fmla="*/ 2080003 h 2846533"/>
                <a:gd name="connsiteX2" fmla="*/ 0 w 1076154"/>
                <a:gd name="connsiteY2" fmla="*/ 2846533 h 2846533"/>
                <a:gd name="connsiteX3" fmla="*/ 81179 w 1076154"/>
                <a:gd name="connsiteY3" fmla="*/ 0 h 2846533"/>
                <a:gd name="connsiteX0" fmla="*/ 1406101 w 2401076"/>
                <a:gd name="connsiteY0" fmla="*/ 0 h 2080003"/>
                <a:gd name="connsiteX1" fmla="*/ 2401076 w 2401076"/>
                <a:gd name="connsiteY1" fmla="*/ 2080003 h 2080003"/>
                <a:gd name="connsiteX2" fmla="*/ 0 w 2401076"/>
                <a:gd name="connsiteY2" fmla="*/ 1005574 h 2080003"/>
                <a:gd name="connsiteX3" fmla="*/ 1406101 w 2401076"/>
                <a:gd name="connsiteY3" fmla="*/ 0 h 2080003"/>
                <a:gd name="connsiteX0" fmla="*/ 1406101 w 1406101"/>
                <a:gd name="connsiteY0" fmla="*/ 0 h 2844760"/>
                <a:gd name="connsiteX1" fmla="*/ 1329487 w 1406101"/>
                <a:gd name="connsiteY1" fmla="*/ 2844760 h 2844760"/>
                <a:gd name="connsiteX2" fmla="*/ 0 w 1406101"/>
                <a:gd name="connsiteY2" fmla="*/ 1005574 h 2844760"/>
                <a:gd name="connsiteX3" fmla="*/ 1406101 w 1406101"/>
                <a:gd name="connsiteY3" fmla="*/ 0 h 2844760"/>
                <a:gd name="connsiteX0" fmla="*/ 1406101 w 1617751"/>
                <a:gd name="connsiteY0" fmla="*/ 0 h 2956085"/>
                <a:gd name="connsiteX1" fmla="*/ 1617751 w 1617751"/>
                <a:gd name="connsiteY1" fmla="*/ 2956085 h 2956085"/>
                <a:gd name="connsiteX2" fmla="*/ 0 w 1617751"/>
                <a:gd name="connsiteY2" fmla="*/ 1005574 h 2956085"/>
                <a:gd name="connsiteX3" fmla="*/ 1406101 w 1617751"/>
                <a:gd name="connsiteY3" fmla="*/ 0 h 2956085"/>
                <a:gd name="connsiteX0" fmla="*/ 2672354 w 2672354"/>
                <a:gd name="connsiteY0" fmla="*/ 1012334 h 1950511"/>
                <a:gd name="connsiteX1" fmla="*/ 1617751 w 2672354"/>
                <a:gd name="connsiteY1" fmla="*/ 1950511 h 1950511"/>
                <a:gd name="connsiteX2" fmla="*/ 0 w 2672354"/>
                <a:gd name="connsiteY2" fmla="*/ 0 h 1950511"/>
                <a:gd name="connsiteX3" fmla="*/ 2672354 w 2672354"/>
                <a:gd name="connsiteY3" fmla="*/ 1012334 h 1950511"/>
                <a:gd name="connsiteX0" fmla="*/ 1254863 w 1617751"/>
                <a:gd name="connsiteY0" fmla="*/ 0 h 2586559"/>
                <a:gd name="connsiteX1" fmla="*/ 1617751 w 1617751"/>
                <a:gd name="connsiteY1" fmla="*/ 2586559 h 2586559"/>
                <a:gd name="connsiteX2" fmla="*/ 0 w 1617751"/>
                <a:gd name="connsiteY2" fmla="*/ 636048 h 2586559"/>
                <a:gd name="connsiteX3" fmla="*/ 1254863 w 1617751"/>
                <a:gd name="connsiteY3" fmla="*/ 0 h 2586559"/>
                <a:gd name="connsiteX0" fmla="*/ 785555 w 1617751"/>
                <a:gd name="connsiteY0" fmla="*/ 0 h 2534640"/>
                <a:gd name="connsiteX1" fmla="*/ 1617751 w 1617751"/>
                <a:gd name="connsiteY1" fmla="*/ 2534640 h 2534640"/>
                <a:gd name="connsiteX2" fmla="*/ 0 w 1617751"/>
                <a:gd name="connsiteY2" fmla="*/ 584129 h 2534640"/>
                <a:gd name="connsiteX3" fmla="*/ 785555 w 1617751"/>
                <a:gd name="connsiteY3" fmla="*/ 0 h 2534640"/>
                <a:gd name="connsiteX0" fmla="*/ 785555 w 1937061"/>
                <a:gd name="connsiteY0" fmla="*/ 0 h 1543624"/>
                <a:gd name="connsiteX1" fmla="*/ 1937061 w 1937061"/>
                <a:gd name="connsiteY1" fmla="*/ 1543624 h 1543624"/>
                <a:gd name="connsiteX2" fmla="*/ 0 w 1937061"/>
                <a:gd name="connsiteY2" fmla="*/ 584129 h 1543624"/>
                <a:gd name="connsiteX3" fmla="*/ 785555 w 1937061"/>
                <a:gd name="connsiteY3" fmla="*/ 0 h 1543624"/>
                <a:gd name="connsiteX0" fmla="*/ 939429 w 2090935"/>
                <a:gd name="connsiteY0" fmla="*/ 0 h 1543624"/>
                <a:gd name="connsiteX1" fmla="*/ 2090935 w 2090935"/>
                <a:gd name="connsiteY1" fmla="*/ 1543624 h 1543624"/>
                <a:gd name="connsiteX2" fmla="*/ 0 w 2090935"/>
                <a:gd name="connsiteY2" fmla="*/ 696162 h 1543624"/>
                <a:gd name="connsiteX3" fmla="*/ 939429 w 2090935"/>
                <a:gd name="connsiteY3" fmla="*/ 0 h 1543624"/>
                <a:gd name="connsiteX0" fmla="*/ 1400810 w 2552316"/>
                <a:gd name="connsiteY0" fmla="*/ 0 h 1543624"/>
                <a:gd name="connsiteX1" fmla="*/ 2552316 w 2552316"/>
                <a:gd name="connsiteY1" fmla="*/ 1543624 h 1543624"/>
                <a:gd name="connsiteX2" fmla="*/ 0 w 2552316"/>
                <a:gd name="connsiteY2" fmla="*/ 1027386 h 1543624"/>
                <a:gd name="connsiteX3" fmla="*/ 1400810 w 2552316"/>
                <a:gd name="connsiteY3" fmla="*/ 0 h 1543624"/>
                <a:gd name="connsiteX0" fmla="*/ 1400810 w 2552316"/>
                <a:gd name="connsiteY0" fmla="*/ 0 h 1998942"/>
                <a:gd name="connsiteX1" fmla="*/ 2552316 w 2552316"/>
                <a:gd name="connsiteY1" fmla="*/ 1543624 h 1998942"/>
                <a:gd name="connsiteX2" fmla="*/ 797154 w 2552316"/>
                <a:gd name="connsiteY2" fmla="*/ 1998942 h 1998942"/>
                <a:gd name="connsiteX3" fmla="*/ 0 w 2552316"/>
                <a:gd name="connsiteY3" fmla="*/ 1027386 h 1998942"/>
                <a:gd name="connsiteX4" fmla="*/ 1400810 w 2552316"/>
                <a:gd name="connsiteY4" fmla="*/ 0 h 1998942"/>
                <a:gd name="connsiteX0" fmla="*/ 1400810 w 2552316"/>
                <a:gd name="connsiteY0" fmla="*/ 0 h 1996819"/>
                <a:gd name="connsiteX1" fmla="*/ 2552316 w 2552316"/>
                <a:gd name="connsiteY1" fmla="*/ 1543624 h 1996819"/>
                <a:gd name="connsiteX2" fmla="*/ 760612 w 2552316"/>
                <a:gd name="connsiteY2" fmla="*/ 1996819 h 1996819"/>
                <a:gd name="connsiteX3" fmla="*/ 0 w 2552316"/>
                <a:gd name="connsiteY3" fmla="*/ 1027386 h 1996819"/>
                <a:gd name="connsiteX4" fmla="*/ 1400810 w 2552316"/>
                <a:gd name="connsiteY4" fmla="*/ 0 h 1996819"/>
                <a:gd name="connsiteX0" fmla="*/ 1400810 w 2552316"/>
                <a:gd name="connsiteY0" fmla="*/ 0 h 1987392"/>
                <a:gd name="connsiteX1" fmla="*/ 2552316 w 2552316"/>
                <a:gd name="connsiteY1" fmla="*/ 1543624 h 1987392"/>
                <a:gd name="connsiteX2" fmla="*/ 858215 w 2552316"/>
                <a:gd name="connsiteY2" fmla="*/ 1987392 h 1987392"/>
                <a:gd name="connsiteX3" fmla="*/ 0 w 2552316"/>
                <a:gd name="connsiteY3" fmla="*/ 1027386 h 1987392"/>
                <a:gd name="connsiteX4" fmla="*/ 1400810 w 2552316"/>
                <a:gd name="connsiteY4" fmla="*/ 0 h 1987392"/>
                <a:gd name="connsiteX0" fmla="*/ 1343253 w 2552316"/>
                <a:gd name="connsiteY0" fmla="*/ 149030 h 960006"/>
                <a:gd name="connsiteX1" fmla="*/ 2552316 w 2552316"/>
                <a:gd name="connsiteY1" fmla="*/ 516238 h 960006"/>
                <a:gd name="connsiteX2" fmla="*/ 858215 w 2552316"/>
                <a:gd name="connsiteY2" fmla="*/ 960006 h 960006"/>
                <a:gd name="connsiteX3" fmla="*/ 0 w 2552316"/>
                <a:gd name="connsiteY3" fmla="*/ 0 h 960006"/>
                <a:gd name="connsiteX4" fmla="*/ 1343253 w 2552316"/>
                <a:gd name="connsiteY4" fmla="*/ 149030 h 960006"/>
                <a:gd name="connsiteX0" fmla="*/ 0 w 2552316"/>
                <a:gd name="connsiteY0" fmla="*/ 0 h 960006"/>
                <a:gd name="connsiteX1" fmla="*/ 2552316 w 2552316"/>
                <a:gd name="connsiteY1" fmla="*/ 516238 h 960006"/>
                <a:gd name="connsiteX2" fmla="*/ 858215 w 2552316"/>
                <a:gd name="connsiteY2" fmla="*/ 960006 h 960006"/>
                <a:gd name="connsiteX3" fmla="*/ 0 w 2552316"/>
                <a:gd name="connsiteY3" fmla="*/ 0 h 960006"/>
                <a:gd name="connsiteX0" fmla="*/ 0 w 2589090"/>
                <a:gd name="connsiteY0" fmla="*/ 0 h 1106646"/>
                <a:gd name="connsiteX1" fmla="*/ 2589090 w 2589090"/>
                <a:gd name="connsiteY1" fmla="*/ 662878 h 1106646"/>
                <a:gd name="connsiteX2" fmla="*/ 894989 w 2589090"/>
                <a:gd name="connsiteY2" fmla="*/ 1106646 h 1106646"/>
                <a:gd name="connsiteX3" fmla="*/ 0 w 2589090"/>
                <a:gd name="connsiteY3" fmla="*/ 0 h 1106646"/>
                <a:gd name="connsiteX0" fmla="*/ 0 w 1786844"/>
                <a:gd name="connsiteY0" fmla="*/ 378004 h 1484650"/>
                <a:gd name="connsiteX1" fmla="*/ 1786844 w 1786844"/>
                <a:gd name="connsiteY1" fmla="*/ 0 h 1484650"/>
                <a:gd name="connsiteX2" fmla="*/ 894989 w 1786844"/>
                <a:gd name="connsiteY2" fmla="*/ 1484650 h 1484650"/>
                <a:gd name="connsiteX3" fmla="*/ 0 w 1786844"/>
                <a:gd name="connsiteY3" fmla="*/ 378004 h 1484650"/>
                <a:gd name="connsiteX0" fmla="*/ 0 w 1547560"/>
                <a:gd name="connsiteY0" fmla="*/ 639934 h 1484650"/>
                <a:gd name="connsiteX1" fmla="*/ 1547560 w 1547560"/>
                <a:gd name="connsiteY1" fmla="*/ 0 h 1484650"/>
                <a:gd name="connsiteX2" fmla="*/ 655705 w 1547560"/>
                <a:gd name="connsiteY2" fmla="*/ 1484650 h 1484650"/>
                <a:gd name="connsiteX3" fmla="*/ 0 w 1547560"/>
                <a:gd name="connsiteY3" fmla="*/ 639934 h 1484650"/>
                <a:gd name="connsiteX0" fmla="*/ 0 w 4500964"/>
                <a:gd name="connsiteY0" fmla="*/ 639934 h 2894479"/>
                <a:gd name="connsiteX1" fmla="*/ 1547560 w 4500964"/>
                <a:gd name="connsiteY1" fmla="*/ 0 h 2894479"/>
                <a:gd name="connsiteX2" fmla="*/ 4500934 w 4500964"/>
                <a:gd name="connsiteY2" fmla="*/ 2894478 h 2894479"/>
                <a:gd name="connsiteX3" fmla="*/ 0 w 4500964"/>
                <a:gd name="connsiteY3" fmla="*/ 639934 h 2894479"/>
                <a:gd name="connsiteX0" fmla="*/ 0 w 6241002"/>
                <a:gd name="connsiteY0" fmla="*/ 4942577 h 7197122"/>
                <a:gd name="connsiteX1" fmla="*/ 6241005 w 6241002"/>
                <a:gd name="connsiteY1" fmla="*/ 2 h 7197122"/>
                <a:gd name="connsiteX2" fmla="*/ 4500934 w 6241002"/>
                <a:gd name="connsiteY2" fmla="*/ 7197121 h 7197122"/>
                <a:gd name="connsiteX3" fmla="*/ 0 w 6241002"/>
                <a:gd name="connsiteY3" fmla="*/ 4942577 h 7197122"/>
                <a:gd name="connsiteX0" fmla="*/ 0 w 6241002"/>
                <a:gd name="connsiteY0" fmla="*/ 4942577 h 7197122"/>
                <a:gd name="connsiteX1" fmla="*/ 2819951 w 6241002"/>
                <a:gd name="connsiteY1" fmla="*/ 2743592 h 7197122"/>
                <a:gd name="connsiteX2" fmla="*/ 6241005 w 6241002"/>
                <a:gd name="connsiteY2" fmla="*/ 2 h 7197122"/>
                <a:gd name="connsiteX3" fmla="*/ 4500934 w 6241002"/>
                <a:gd name="connsiteY3" fmla="*/ 7197121 h 7197122"/>
                <a:gd name="connsiteX4" fmla="*/ 0 w 6241002"/>
                <a:gd name="connsiteY4" fmla="*/ 4942577 h 7197122"/>
                <a:gd name="connsiteX0" fmla="*/ 0 w 6241002"/>
                <a:gd name="connsiteY0" fmla="*/ 5778721 h 8033266"/>
                <a:gd name="connsiteX1" fmla="*/ 431963 w 6241002"/>
                <a:gd name="connsiteY1" fmla="*/ 1 h 8033266"/>
                <a:gd name="connsiteX2" fmla="*/ 6241005 w 6241002"/>
                <a:gd name="connsiteY2" fmla="*/ 836146 h 8033266"/>
                <a:gd name="connsiteX3" fmla="*/ 4500934 w 6241002"/>
                <a:gd name="connsiteY3" fmla="*/ 8033265 h 8033266"/>
                <a:gd name="connsiteX4" fmla="*/ 0 w 6241002"/>
                <a:gd name="connsiteY4" fmla="*/ 5778721 h 8033266"/>
                <a:gd name="connsiteX0" fmla="*/ 1445726 w 5809037"/>
                <a:gd name="connsiteY0" fmla="*/ 7963719 h 8033266"/>
                <a:gd name="connsiteX1" fmla="*/ -2 w 5809037"/>
                <a:gd name="connsiteY1" fmla="*/ 1 h 8033266"/>
                <a:gd name="connsiteX2" fmla="*/ 5809040 w 5809037"/>
                <a:gd name="connsiteY2" fmla="*/ 836146 h 8033266"/>
                <a:gd name="connsiteX3" fmla="*/ 4068969 w 5809037"/>
                <a:gd name="connsiteY3" fmla="*/ 8033265 h 8033266"/>
                <a:gd name="connsiteX4" fmla="*/ 1445726 w 5809037"/>
                <a:gd name="connsiteY4" fmla="*/ 7963719 h 8033266"/>
                <a:gd name="connsiteX0" fmla="*/ 2105842 w 5809037"/>
                <a:gd name="connsiteY0" fmla="*/ 10752502 h 10752508"/>
                <a:gd name="connsiteX1" fmla="*/ -2 w 5809037"/>
                <a:gd name="connsiteY1" fmla="*/ 1 h 10752508"/>
                <a:gd name="connsiteX2" fmla="*/ 5809040 w 5809037"/>
                <a:gd name="connsiteY2" fmla="*/ 836146 h 10752508"/>
                <a:gd name="connsiteX3" fmla="*/ 4068969 w 5809037"/>
                <a:gd name="connsiteY3" fmla="*/ 8033265 h 10752508"/>
                <a:gd name="connsiteX4" fmla="*/ 2105842 w 5809037"/>
                <a:gd name="connsiteY4" fmla="*/ 10752502 h 107525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809037" h="10752508">
                  <a:moveTo>
                    <a:pt x="2105842" y="10752502"/>
                  </a:moveTo>
                  <a:lnTo>
                    <a:pt x="-2" y="1"/>
                  </a:lnTo>
                  <a:lnTo>
                    <a:pt x="5809040" y="836146"/>
                  </a:lnTo>
                  <a:cubicBezTo>
                    <a:pt x="5797818" y="837209"/>
                    <a:pt x="4080191" y="8032202"/>
                    <a:pt x="4068969" y="8033265"/>
                  </a:cubicBezTo>
                  <a:lnTo>
                    <a:pt x="2105842" y="10752502"/>
                  </a:lnTo>
                  <a:close/>
                </a:path>
              </a:pathLst>
            </a:custGeom>
            <a:grpFill/>
            <a:ln w="12700">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ms-MY">
                <a:solidFill>
                  <a:prstClr val="white"/>
                </a:solidFill>
              </a:endParaRPr>
            </a:p>
          </p:txBody>
        </p:sp>
        <p:sp>
          <p:nvSpPr>
            <p:cNvPr id="24" name="Right Triangle 9"/>
            <p:cNvSpPr/>
            <p:nvPr/>
          </p:nvSpPr>
          <p:spPr>
            <a:xfrm rot="16842692">
              <a:off x="8140673" y="3118766"/>
              <a:ext cx="3700854" cy="4766038"/>
            </a:xfrm>
            <a:custGeom>
              <a:avLst/>
              <a:gdLst>
                <a:gd name="connsiteX0" fmla="*/ 0 w 2789556"/>
                <a:gd name="connsiteY0" fmla="*/ 2790282 h 2790282"/>
                <a:gd name="connsiteX1" fmla="*/ 0 w 2789556"/>
                <a:gd name="connsiteY1" fmla="*/ 0 h 2790282"/>
                <a:gd name="connsiteX2" fmla="*/ 2789556 w 2789556"/>
                <a:gd name="connsiteY2" fmla="*/ 2790282 h 2790282"/>
                <a:gd name="connsiteX3" fmla="*/ 0 w 2789556"/>
                <a:gd name="connsiteY3" fmla="*/ 2790282 h 2790282"/>
                <a:gd name="connsiteX0" fmla="*/ 195422 w 2984978"/>
                <a:gd name="connsiteY0" fmla="*/ 4310485 h 4310485"/>
                <a:gd name="connsiteX1" fmla="*/ 0 w 2984978"/>
                <a:gd name="connsiteY1" fmla="*/ 0 h 4310485"/>
                <a:gd name="connsiteX2" fmla="*/ 2984978 w 2984978"/>
                <a:gd name="connsiteY2" fmla="*/ 4310485 h 4310485"/>
                <a:gd name="connsiteX3" fmla="*/ 195422 w 2984978"/>
                <a:gd name="connsiteY3" fmla="*/ 4310485 h 4310485"/>
                <a:gd name="connsiteX0" fmla="*/ 0 w 2789556"/>
                <a:gd name="connsiteY0" fmla="*/ 3645875 h 3645875"/>
                <a:gd name="connsiteX1" fmla="*/ 231449 w 2789556"/>
                <a:gd name="connsiteY1" fmla="*/ 0 h 3645875"/>
                <a:gd name="connsiteX2" fmla="*/ 2789556 w 2789556"/>
                <a:gd name="connsiteY2" fmla="*/ 3645875 h 3645875"/>
                <a:gd name="connsiteX3" fmla="*/ 0 w 2789556"/>
                <a:gd name="connsiteY3" fmla="*/ 3645875 h 3645875"/>
                <a:gd name="connsiteX0" fmla="*/ 0 w 2789556"/>
                <a:gd name="connsiteY0" fmla="*/ 3645875 h 3645875"/>
                <a:gd name="connsiteX1" fmla="*/ 200291 w 2789556"/>
                <a:gd name="connsiteY1" fmla="*/ 575499 h 3645875"/>
                <a:gd name="connsiteX2" fmla="*/ 231449 w 2789556"/>
                <a:gd name="connsiteY2" fmla="*/ 0 h 3645875"/>
                <a:gd name="connsiteX3" fmla="*/ 2789556 w 2789556"/>
                <a:gd name="connsiteY3" fmla="*/ 3645875 h 3645875"/>
                <a:gd name="connsiteX4" fmla="*/ 0 w 2789556"/>
                <a:gd name="connsiteY4" fmla="*/ 3645875 h 3645875"/>
                <a:gd name="connsiteX0" fmla="*/ 84744 w 2874300"/>
                <a:gd name="connsiteY0" fmla="*/ 3701585 h 3701585"/>
                <a:gd name="connsiteX1" fmla="*/ 0 w 2874300"/>
                <a:gd name="connsiteY1" fmla="*/ 0 h 3701585"/>
                <a:gd name="connsiteX2" fmla="*/ 316193 w 2874300"/>
                <a:gd name="connsiteY2" fmla="*/ 55710 h 3701585"/>
                <a:gd name="connsiteX3" fmla="*/ 2874300 w 2874300"/>
                <a:gd name="connsiteY3" fmla="*/ 3701585 h 3701585"/>
                <a:gd name="connsiteX4" fmla="*/ 84744 w 2874300"/>
                <a:gd name="connsiteY4" fmla="*/ 3701585 h 3701585"/>
                <a:gd name="connsiteX0" fmla="*/ 84744 w 2874300"/>
                <a:gd name="connsiteY0" fmla="*/ 3701585 h 3701585"/>
                <a:gd name="connsiteX1" fmla="*/ 0 w 2874300"/>
                <a:gd name="connsiteY1" fmla="*/ 0 h 3701585"/>
                <a:gd name="connsiteX2" fmla="*/ 361761 w 2874300"/>
                <a:gd name="connsiteY2" fmla="*/ 416004 h 3701585"/>
                <a:gd name="connsiteX3" fmla="*/ 2874300 w 2874300"/>
                <a:gd name="connsiteY3" fmla="*/ 3701585 h 3701585"/>
                <a:gd name="connsiteX4" fmla="*/ 84744 w 2874300"/>
                <a:gd name="connsiteY4" fmla="*/ 3701585 h 37015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74300" h="3701585">
                  <a:moveTo>
                    <a:pt x="84744" y="3701585"/>
                  </a:moveTo>
                  <a:lnTo>
                    <a:pt x="0" y="0"/>
                  </a:lnTo>
                  <a:lnTo>
                    <a:pt x="361761" y="416004"/>
                  </a:lnTo>
                  <a:lnTo>
                    <a:pt x="2874300" y="3701585"/>
                  </a:lnTo>
                  <a:lnTo>
                    <a:pt x="84744" y="3701585"/>
                  </a:lnTo>
                  <a:close/>
                </a:path>
              </a:pathLst>
            </a:custGeom>
            <a:grpFill/>
            <a:ln w="12700">
              <a:solidFill>
                <a:schemeClr val="bg1">
                  <a:lumMod val="85000"/>
                  <a:alpha val="46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ms-MY">
                <a:solidFill>
                  <a:prstClr val="white"/>
                </a:solidFill>
              </a:endParaRPr>
            </a:p>
          </p:txBody>
        </p:sp>
        <p:sp>
          <p:nvSpPr>
            <p:cNvPr id="25" name="Right Triangle 9"/>
            <p:cNvSpPr/>
            <p:nvPr/>
          </p:nvSpPr>
          <p:spPr>
            <a:xfrm rot="600095">
              <a:off x="6516893" y="6682174"/>
              <a:ext cx="299550" cy="401594"/>
            </a:xfrm>
            <a:custGeom>
              <a:avLst/>
              <a:gdLst>
                <a:gd name="connsiteX0" fmla="*/ 0 w 2789556"/>
                <a:gd name="connsiteY0" fmla="*/ 2790282 h 2790282"/>
                <a:gd name="connsiteX1" fmla="*/ 0 w 2789556"/>
                <a:gd name="connsiteY1" fmla="*/ 0 h 2790282"/>
                <a:gd name="connsiteX2" fmla="*/ 2789556 w 2789556"/>
                <a:gd name="connsiteY2" fmla="*/ 2790282 h 2790282"/>
                <a:gd name="connsiteX3" fmla="*/ 0 w 2789556"/>
                <a:gd name="connsiteY3" fmla="*/ 2790282 h 2790282"/>
                <a:gd name="connsiteX0" fmla="*/ 195422 w 2984978"/>
                <a:gd name="connsiteY0" fmla="*/ 4310485 h 4310485"/>
                <a:gd name="connsiteX1" fmla="*/ 0 w 2984978"/>
                <a:gd name="connsiteY1" fmla="*/ 0 h 4310485"/>
                <a:gd name="connsiteX2" fmla="*/ 2984978 w 2984978"/>
                <a:gd name="connsiteY2" fmla="*/ 4310485 h 4310485"/>
                <a:gd name="connsiteX3" fmla="*/ 195422 w 2984978"/>
                <a:gd name="connsiteY3" fmla="*/ 4310485 h 4310485"/>
                <a:gd name="connsiteX0" fmla="*/ 195422 w 1972521"/>
                <a:gd name="connsiteY0" fmla="*/ 4310485 h 5533972"/>
                <a:gd name="connsiteX1" fmla="*/ 0 w 1972521"/>
                <a:gd name="connsiteY1" fmla="*/ 0 h 5533972"/>
                <a:gd name="connsiteX2" fmla="*/ 1972521 w 1972521"/>
                <a:gd name="connsiteY2" fmla="*/ 5533972 h 5533972"/>
                <a:gd name="connsiteX3" fmla="*/ 195422 w 1972521"/>
                <a:gd name="connsiteY3" fmla="*/ 4310485 h 5533972"/>
                <a:gd name="connsiteX0" fmla="*/ 0 w 1833461"/>
                <a:gd name="connsiteY0" fmla="*/ 2547402 h 3770889"/>
                <a:gd name="connsiteX1" fmla="*/ 1833461 w 1833461"/>
                <a:gd name="connsiteY1" fmla="*/ 0 h 3770889"/>
                <a:gd name="connsiteX2" fmla="*/ 1777099 w 1833461"/>
                <a:gd name="connsiteY2" fmla="*/ 3770889 h 3770889"/>
                <a:gd name="connsiteX3" fmla="*/ 0 w 1833461"/>
                <a:gd name="connsiteY3" fmla="*/ 2547402 h 3770889"/>
                <a:gd name="connsiteX0" fmla="*/ 0 w 1912538"/>
                <a:gd name="connsiteY0" fmla="*/ 1788383 h 3011870"/>
                <a:gd name="connsiteX1" fmla="*/ 1912538 w 1912538"/>
                <a:gd name="connsiteY1" fmla="*/ 0 h 3011870"/>
                <a:gd name="connsiteX2" fmla="*/ 1777099 w 1912538"/>
                <a:gd name="connsiteY2" fmla="*/ 3011870 h 3011870"/>
                <a:gd name="connsiteX3" fmla="*/ 0 w 1912538"/>
                <a:gd name="connsiteY3" fmla="*/ 1788383 h 3011870"/>
                <a:gd name="connsiteX0" fmla="*/ 0 w 2853253"/>
                <a:gd name="connsiteY0" fmla="*/ 0 h 1223487"/>
                <a:gd name="connsiteX1" fmla="*/ 2853253 w 2853253"/>
                <a:gd name="connsiteY1" fmla="*/ 456957 h 1223487"/>
                <a:gd name="connsiteX2" fmla="*/ 1777099 w 2853253"/>
                <a:gd name="connsiteY2" fmla="*/ 1223487 h 1223487"/>
                <a:gd name="connsiteX3" fmla="*/ 0 w 2853253"/>
                <a:gd name="connsiteY3" fmla="*/ 0 h 1223487"/>
                <a:gd name="connsiteX0" fmla="*/ 81179 w 1076154"/>
                <a:gd name="connsiteY0" fmla="*/ 0 h 2846533"/>
                <a:gd name="connsiteX1" fmla="*/ 1076154 w 1076154"/>
                <a:gd name="connsiteY1" fmla="*/ 2080003 h 2846533"/>
                <a:gd name="connsiteX2" fmla="*/ 0 w 1076154"/>
                <a:gd name="connsiteY2" fmla="*/ 2846533 h 2846533"/>
                <a:gd name="connsiteX3" fmla="*/ 81179 w 1076154"/>
                <a:gd name="connsiteY3" fmla="*/ 0 h 2846533"/>
                <a:gd name="connsiteX0" fmla="*/ 1406101 w 2401076"/>
                <a:gd name="connsiteY0" fmla="*/ 0 h 2080003"/>
                <a:gd name="connsiteX1" fmla="*/ 2401076 w 2401076"/>
                <a:gd name="connsiteY1" fmla="*/ 2080003 h 2080003"/>
                <a:gd name="connsiteX2" fmla="*/ 0 w 2401076"/>
                <a:gd name="connsiteY2" fmla="*/ 1005574 h 2080003"/>
                <a:gd name="connsiteX3" fmla="*/ 1406101 w 2401076"/>
                <a:gd name="connsiteY3" fmla="*/ 0 h 2080003"/>
                <a:gd name="connsiteX0" fmla="*/ 1406101 w 1406101"/>
                <a:gd name="connsiteY0" fmla="*/ 0 h 2844760"/>
                <a:gd name="connsiteX1" fmla="*/ 1329487 w 1406101"/>
                <a:gd name="connsiteY1" fmla="*/ 2844760 h 2844760"/>
                <a:gd name="connsiteX2" fmla="*/ 0 w 1406101"/>
                <a:gd name="connsiteY2" fmla="*/ 1005574 h 2844760"/>
                <a:gd name="connsiteX3" fmla="*/ 1406101 w 1406101"/>
                <a:gd name="connsiteY3" fmla="*/ 0 h 2844760"/>
                <a:gd name="connsiteX0" fmla="*/ 1406101 w 1617751"/>
                <a:gd name="connsiteY0" fmla="*/ 0 h 2956085"/>
                <a:gd name="connsiteX1" fmla="*/ 1617751 w 1617751"/>
                <a:gd name="connsiteY1" fmla="*/ 2956085 h 2956085"/>
                <a:gd name="connsiteX2" fmla="*/ 0 w 1617751"/>
                <a:gd name="connsiteY2" fmla="*/ 1005574 h 2956085"/>
                <a:gd name="connsiteX3" fmla="*/ 1406101 w 1617751"/>
                <a:gd name="connsiteY3" fmla="*/ 0 h 2956085"/>
                <a:gd name="connsiteX0" fmla="*/ 2672354 w 2672354"/>
                <a:gd name="connsiteY0" fmla="*/ 1012334 h 1950511"/>
                <a:gd name="connsiteX1" fmla="*/ 1617751 w 2672354"/>
                <a:gd name="connsiteY1" fmla="*/ 1950511 h 1950511"/>
                <a:gd name="connsiteX2" fmla="*/ 0 w 2672354"/>
                <a:gd name="connsiteY2" fmla="*/ 0 h 1950511"/>
                <a:gd name="connsiteX3" fmla="*/ 2672354 w 2672354"/>
                <a:gd name="connsiteY3" fmla="*/ 1012334 h 1950511"/>
                <a:gd name="connsiteX0" fmla="*/ 1254863 w 1617751"/>
                <a:gd name="connsiteY0" fmla="*/ 0 h 2586559"/>
                <a:gd name="connsiteX1" fmla="*/ 1617751 w 1617751"/>
                <a:gd name="connsiteY1" fmla="*/ 2586559 h 2586559"/>
                <a:gd name="connsiteX2" fmla="*/ 0 w 1617751"/>
                <a:gd name="connsiteY2" fmla="*/ 636048 h 2586559"/>
                <a:gd name="connsiteX3" fmla="*/ 1254863 w 1617751"/>
                <a:gd name="connsiteY3" fmla="*/ 0 h 2586559"/>
                <a:gd name="connsiteX0" fmla="*/ 785555 w 1617751"/>
                <a:gd name="connsiteY0" fmla="*/ 0 h 2534640"/>
                <a:gd name="connsiteX1" fmla="*/ 1617751 w 1617751"/>
                <a:gd name="connsiteY1" fmla="*/ 2534640 h 2534640"/>
                <a:gd name="connsiteX2" fmla="*/ 0 w 1617751"/>
                <a:gd name="connsiteY2" fmla="*/ 584129 h 2534640"/>
                <a:gd name="connsiteX3" fmla="*/ 785555 w 1617751"/>
                <a:gd name="connsiteY3" fmla="*/ 0 h 2534640"/>
                <a:gd name="connsiteX0" fmla="*/ 785555 w 1937061"/>
                <a:gd name="connsiteY0" fmla="*/ 0 h 1543624"/>
                <a:gd name="connsiteX1" fmla="*/ 1937061 w 1937061"/>
                <a:gd name="connsiteY1" fmla="*/ 1543624 h 1543624"/>
                <a:gd name="connsiteX2" fmla="*/ 0 w 1937061"/>
                <a:gd name="connsiteY2" fmla="*/ 584129 h 1543624"/>
                <a:gd name="connsiteX3" fmla="*/ 785555 w 1937061"/>
                <a:gd name="connsiteY3" fmla="*/ 0 h 1543624"/>
                <a:gd name="connsiteX0" fmla="*/ 939429 w 2090935"/>
                <a:gd name="connsiteY0" fmla="*/ 0 h 1543624"/>
                <a:gd name="connsiteX1" fmla="*/ 2090935 w 2090935"/>
                <a:gd name="connsiteY1" fmla="*/ 1543624 h 1543624"/>
                <a:gd name="connsiteX2" fmla="*/ 0 w 2090935"/>
                <a:gd name="connsiteY2" fmla="*/ 696162 h 1543624"/>
                <a:gd name="connsiteX3" fmla="*/ 939429 w 2090935"/>
                <a:gd name="connsiteY3" fmla="*/ 0 h 1543624"/>
                <a:gd name="connsiteX0" fmla="*/ 1400810 w 2552316"/>
                <a:gd name="connsiteY0" fmla="*/ 0 h 1543624"/>
                <a:gd name="connsiteX1" fmla="*/ 2552316 w 2552316"/>
                <a:gd name="connsiteY1" fmla="*/ 1543624 h 1543624"/>
                <a:gd name="connsiteX2" fmla="*/ 0 w 2552316"/>
                <a:gd name="connsiteY2" fmla="*/ 1027386 h 1543624"/>
                <a:gd name="connsiteX3" fmla="*/ 1400810 w 2552316"/>
                <a:gd name="connsiteY3" fmla="*/ 0 h 1543624"/>
                <a:gd name="connsiteX0" fmla="*/ 1400810 w 2552316"/>
                <a:gd name="connsiteY0" fmla="*/ 0 h 1998942"/>
                <a:gd name="connsiteX1" fmla="*/ 2552316 w 2552316"/>
                <a:gd name="connsiteY1" fmla="*/ 1543624 h 1998942"/>
                <a:gd name="connsiteX2" fmla="*/ 797154 w 2552316"/>
                <a:gd name="connsiteY2" fmla="*/ 1998942 h 1998942"/>
                <a:gd name="connsiteX3" fmla="*/ 0 w 2552316"/>
                <a:gd name="connsiteY3" fmla="*/ 1027386 h 1998942"/>
                <a:gd name="connsiteX4" fmla="*/ 1400810 w 2552316"/>
                <a:gd name="connsiteY4" fmla="*/ 0 h 1998942"/>
                <a:gd name="connsiteX0" fmla="*/ 1400810 w 2552316"/>
                <a:gd name="connsiteY0" fmla="*/ 0 h 1996819"/>
                <a:gd name="connsiteX1" fmla="*/ 2552316 w 2552316"/>
                <a:gd name="connsiteY1" fmla="*/ 1543624 h 1996819"/>
                <a:gd name="connsiteX2" fmla="*/ 760612 w 2552316"/>
                <a:gd name="connsiteY2" fmla="*/ 1996819 h 1996819"/>
                <a:gd name="connsiteX3" fmla="*/ 0 w 2552316"/>
                <a:gd name="connsiteY3" fmla="*/ 1027386 h 1996819"/>
                <a:gd name="connsiteX4" fmla="*/ 1400810 w 2552316"/>
                <a:gd name="connsiteY4" fmla="*/ 0 h 1996819"/>
                <a:gd name="connsiteX0" fmla="*/ 1400810 w 2552316"/>
                <a:gd name="connsiteY0" fmla="*/ 0 h 1987392"/>
                <a:gd name="connsiteX1" fmla="*/ 2552316 w 2552316"/>
                <a:gd name="connsiteY1" fmla="*/ 1543624 h 1987392"/>
                <a:gd name="connsiteX2" fmla="*/ 858215 w 2552316"/>
                <a:gd name="connsiteY2" fmla="*/ 1987392 h 1987392"/>
                <a:gd name="connsiteX3" fmla="*/ 0 w 2552316"/>
                <a:gd name="connsiteY3" fmla="*/ 1027386 h 1987392"/>
                <a:gd name="connsiteX4" fmla="*/ 1400810 w 2552316"/>
                <a:gd name="connsiteY4" fmla="*/ 0 h 1987392"/>
                <a:gd name="connsiteX0" fmla="*/ 1343253 w 2552316"/>
                <a:gd name="connsiteY0" fmla="*/ 149030 h 960006"/>
                <a:gd name="connsiteX1" fmla="*/ 2552316 w 2552316"/>
                <a:gd name="connsiteY1" fmla="*/ 516238 h 960006"/>
                <a:gd name="connsiteX2" fmla="*/ 858215 w 2552316"/>
                <a:gd name="connsiteY2" fmla="*/ 960006 h 960006"/>
                <a:gd name="connsiteX3" fmla="*/ 0 w 2552316"/>
                <a:gd name="connsiteY3" fmla="*/ 0 h 960006"/>
                <a:gd name="connsiteX4" fmla="*/ 1343253 w 2552316"/>
                <a:gd name="connsiteY4" fmla="*/ 149030 h 960006"/>
                <a:gd name="connsiteX0" fmla="*/ 0 w 2552316"/>
                <a:gd name="connsiteY0" fmla="*/ 0 h 960006"/>
                <a:gd name="connsiteX1" fmla="*/ 2552316 w 2552316"/>
                <a:gd name="connsiteY1" fmla="*/ 516238 h 960006"/>
                <a:gd name="connsiteX2" fmla="*/ 858215 w 2552316"/>
                <a:gd name="connsiteY2" fmla="*/ 960006 h 960006"/>
                <a:gd name="connsiteX3" fmla="*/ 0 w 2552316"/>
                <a:gd name="connsiteY3" fmla="*/ 0 h 960006"/>
                <a:gd name="connsiteX0" fmla="*/ 0 w 2589090"/>
                <a:gd name="connsiteY0" fmla="*/ 0 h 1106646"/>
                <a:gd name="connsiteX1" fmla="*/ 2589090 w 2589090"/>
                <a:gd name="connsiteY1" fmla="*/ 662878 h 1106646"/>
                <a:gd name="connsiteX2" fmla="*/ 894989 w 2589090"/>
                <a:gd name="connsiteY2" fmla="*/ 1106646 h 1106646"/>
                <a:gd name="connsiteX3" fmla="*/ 0 w 2589090"/>
                <a:gd name="connsiteY3" fmla="*/ 0 h 1106646"/>
                <a:gd name="connsiteX0" fmla="*/ 0 w 1786844"/>
                <a:gd name="connsiteY0" fmla="*/ 378004 h 1484650"/>
                <a:gd name="connsiteX1" fmla="*/ 1786844 w 1786844"/>
                <a:gd name="connsiteY1" fmla="*/ 0 h 1484650"/>
                <a:gd name="connsiteX2" fmla="*/ 894989 w 1786844"/>
                <a:gd name="connsiteY2" fmla="*/ 1484650 h 1484650"/>
                <a:gd name="connsiteX3" fmla="*/ 0 w 1786844"/>
                <a:gd name="connsiteY3" fmla="*/ 378004 h 1484650"/>
                <a:gd name="connsiteX0" fmla="*/ 0 w 1547560"/>
                <a:gd name="connsiteY0" fmla="*/ 639934 h 1484650"/>
                <a:gd name="connsiteX1" fmla="*/ 1547560 w 1547560"/>
                <a:gd name="connsiteY1" fmla="*/ 0 h 1484650"/>
                <a:gd name="connsiteX2" fmla="*/ 655705 w 1547560"/>
                <a:gd name="connsiteY2" fmla="*/ 1484650 h 1484650"/>
                <a:gd name="connsiteX3" fmla="*/ 0 w 1547560"/>
                <a:gd name="connsiteY3" fmla="*/ 639934 h 1484650"/>
              </a:gdLst>
              <a:ahLst/>
              <a:cxnLst>
                <a:cxn ang="0">
                  <a:pos x="connsiteX0" y="connsiteY0"/>
                </a:cxn>
                <a:cxn ang="0">
                  <a:pos x="connsiteX1" y="connsiteY1"/>
                </a:cxn>
                <a:cxn ang="0">
                  <a:pos x="connsiteX2" y="connsiteY2"/>
                </a:cxn>
                <a:cxn ang="0">
                  <a:pos x="connsiteX3" y="connsiteY3"/>
                </a:cxn>
              </a:cxnLst>
              <a:rect l="l" t="t" r="r" b="b"/>
              <a:pathLst>
                <a:path w="1547560" h="1484650">
                  <a:moveTo>
                    <a:pt x="0" y="639934"/>
                  </a:moveTo>
                  <a:lnTo>
                    <a:pt x="1547560" y="0"/>
                  </a:lnTo>
                  <a:cubicBezTo>
                    <a:pt x="1536338" y="1063"/>
                    <a:pt x="666927" y="1483587"/>
                    <a:pt x="655705" y="1484650"/>
                  </a:cubicBezTo>
                  <a:lnTo>
                    <a:pt x="0" y="639934"/>
                  </a:lnTo>
                  <a:close/>
                </a:path>
              </a:pathLst>
            </a:custGeom>
            <a:grpFill/>
            <a:ln w="12700">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ms-MY">
                <a:solidFill>
                  <a:prstClr val="white"/>
                </a:solidFill>
              </a:endParaRPr>
            </a:p>
          </p:txBody>
        </p:sp>
        <p:sp>
          <p:nvSpPr>
            <p:cNvPr id="26" name="Right Triangle 9"/>
            <p:cNvSpPr/>
            <p:nvPr/>
          </p:nvSpPr>
          <p:spPr>
            <a:xfrm rot="12339474">
              <a:off x="10790199" y="1861145"/>
              <a:ext cx="299550" cy="401594"/>
            </a:xfrm>
            <a:custGeom>
              <a:avLst/>
              <a:gdLst>
                <a:gd name="connsiteX0" fmla="*/ 0 w 2789556"/>
                <a:gd name="connsiteY0" fmla="*/ 2790282 h 2790282"/>
                <a:gd name="connsiteX1" fmla="*/ 0 w 2789556"/>
                <a:gd name="connsiteY1" fmla="*/ 0 h 2790282"/>
                <a:gd name="connsiteX2" fmla="*/ 2789556 w 2789556"/>
                <a:gd name="connsiteY2" fmla="*/ 2790282 h 2790282"/>
                <a:gd name="connsiteX3" fmla="*/ 0 w 2789556"/>
                <a:gd name="connsiteY3" fmla="*/ 2790282 h 2790282"/>
                <a:gd name="connsiteX0" fmla="*/ 195422 w 2984978"/>
                <a:gd name="connsiteY0" fmla="*/ 4310485 h 4310485"/>
                <a:gd name="connsiteX1" fmla="*/ 0 w 2984978"/>
                <a:gd name="connsiteY1" fmla="*/ 0 h 4310485"/>
                <a:gd name="connsiteX2" fmla="*/ 2984978 w 2984978"/>
                <a:gd name="connsiteY2" fmla="*/ 4310485 h 4310485"/>
                <a:gd name="connsiteX3" fmla="*/ 195422 w 2984978"/>
                <a:gd name="connsiteY3" fmla="*/ 4310485 h 4310485"/>
                <a:gd name="connsiteX0" fmla="*/ 195422 w 1972521"/>
                <a:gd name="connsiteY0" fmla="*/ 4310485 h 5533972"/>
                <a:gd name="connsiteX1" fmla="*/ 0 w 1972521"/>
                <a:gd name="connsiteY1" fmla="*/ 0 h 5533972"/>
                <a:gd name="connsiteX2" fmla="*/ 1972521 w 1972521"/>
                <a:gd name="connsiteY2" fmla="*/ 5533972 h 5533972"/>
                <a:gd name="connsiteX3" fmla="*/ 195422 w 1972521"/>
                <a:gd name="connsiteY3" fmla="*/ 4310485 h 5533972"/>
                <a:gd name="connsiteX0" fmla="*/ 0 w 1833461"/>
                <a:gd name="connsiteY0" fmla="*/ 2547402 h 3770889"/>
                <a:gd name="connsiteX1" fmla="*/ 1833461 w 1833461"/>
                <a:gd name="connsiteY1" fmla="*/ 0 h 3770889"/>
                <a:gd name="connsiteX2" fmla="*/ 1777099 w 1833461"/>
                <a:gd name="connsiteY2" fmla="*/ 3770889 h 3770889"/>
                <a:gd name="connsiteX3" fmla="*/ 0 w 1833461"/>
                <a:gd name="connsiteY3" fmla="*/ 2547402 h 3770889"/>
                <a:gd name="connsiteX0" fmla="*/ 0 w 1912538"/>
                <a:gd name="connsiteY0" fmla="*/ 1788383 h 3011870"/>
                <a:gd name="connsiteX1" fmla="*/ 1912538 w 1912538"/>
                <a:gd name="connsiteY1" fmla="*/ 0 h 3011870"/>
                <a:gd name="connsiteX2" fmla="*/ 1777099 w 1912538"/>
                <a:gd name="connsiteY2" fmla="*/ 3011870 h 3011870"/>
                <a:gd name="connsiteX3" fmla="*/ 0 w 1912538"/>
                <a:gd name="connsiteY3" fmla="*/ 1788383 h 3011870"/>
                <a:gd name="connsiteX0" fmla="*/ 0 w 2853253"/>
                <a:gd name="connsiteY0" fmla="*/ 0 h 1223487"/>
                <a:gd name="connsiteX1" fmla="*/ 2853253 w 2853253"/>
                <a:gd name="connsiteY1" fmla="*/ 456957 h 1223487"/>
                <a:gd name="connsiteX2" fmla="*/ 1777099 w 2853253"/>
                <a:gd name="connsiteY2" fmla="*/ 1223487 h 1223487"/>
                <a:gd name="connsiteX3" fmla="*/ 0 w 2853253"/>
                <a:gd name="connsiteY3" fmla="*/ 0 h 1223487"/>
                <a:gd name="connsiteX0" fmla="*/ 81179 w 1076154"/>
                <a:gd name="connsiteY0" fmla="*/ 0 h 2846533"/>
                <a:gd name="connsiteX1" fmla="*/ 1076154 w 1076154"/>
                <a:gd name="connsiteY1" fmla="*/ 2080003 h 2846533"/>
                <a:gd name="connsiteX2" fmla="*/ 0 w 1076154"/>
                <a:gd name="connsiteY2" fmla="*/ 2846533 h 2846533"/>
                <a:gd name="connsiteX3" fmla="*/ 81179 w 1076154"/>
                <a:gd name="connsiteY3" fmla="*/ 0 h 2846533"/>
                <a:gd name="connsiteX0" fmla="*/ 1406101 w 2401076"/>
                <a:gd name="connsiteY0" fmla="*/ 0 h 2080003"/>
                <a:gd name="connsiteX1" fmla="*/ 2401076 w 2401076"/>
                <a:gd name="connsiteY1" fmla="*/ 2080003 h 2080003"/>
                <a:gd name="connsiteX2" fmla="*/ 0 w 2401076"/>
                <a:gd name="connsiteY2" fmla="*/ 1005574 h 2080003"/>
                <a:gd name="connsiteX3" fmla="*/ 1406101 w 2401076"/>
                <a:gd name="connsiteY3" fmla="*/ 0 h 2080003"/>
                <a:gd name="connsiteX0" fmla="*/ 1406101 w 1406101"/>
                <a:gd name="connsiteY0" fmla="*/ 0 h 2844760"/>
                <a:gd name="connsiteX1" fmla="*/ 1329487 w 1406101"/>
                <a:gd name="connsiteY1" fmla="*/ 2844760 h 2844760"/>
                <a:gd name="connsiteX2" fmla="*/ 0 w 1406101"/>
                <a:gd name="connsiteY2" fmla="*/ 1005574 h 2844760"/>
                <a:gd name="connsiteX3" fmla="*/ 1406101 w 1406101"/>
                <a:gd name="connsiteY3" fmla="*/ 0 h 2844760"/>
                <a:gd name="connsiteX0" fmla="*/ 1406101 w 1617751"/>
                <a:gd name="connsiteY0" fmla="*/ 0 h 2956085"/>
                <a:gd name="connsiteX1" fmla="*/ 1617751 w 1617751"/>
                <a:gd name="connsiteY1" fmla="*/ 2956085 h 2956085"/>
                <a:gd name="connsiteX2" fmla="*/ 0 w 1617751"/>
                <a:gd name="connsiteY2" fmla="*/ 1005574 h 2956085"/>
                <a:gd name="connsiteX3" fmla="*/ 1406101 w 1617751"/>
                <a:gd name="connsiteY3" fmla="*/ 0 h 2956085"/>
                <a:gd name="connsiteX0" fmla="*/ 2672354 w 2672354"/>
                <a:gd name="connsiteY0" fmla="*/ 1012334 h 1950511"/>
                <a:gd name="connsiteX1" fmla="*/ 1617751 w 2672354"/>
                <a:gd name="connsiteY1" fmla="*/ 1950511 h 1950511"/>
                <a:gd name="connsiteX2" fmla="*/ 0 w 2672354"/>
                <a:gd name="connsiteY2" fmla="*/ 0 h 1950511"/>
                <a:gd name="connsiteX3" fmla="*/ 2672354 w 2672354"/>
                <a:gd name="connsiteY3" fmla="*/ 1012334 h 1950511"/>
                <a:gd name="connsiteX0" fmla="*/ 1254863 w 1617751"/>
                <a:gd name="connsiteY0" fmla="*/ 0 h 2586559"/>
                <a:gd name="connsiteX1" fmla="*/ 1617751 w 1617751"/>
                <a:gd name="connsiteY1" fmla="*/ 2586559 h 2586559"/>
                <a:gd name="connsiteX2" fmla="*/ 0 w 1617751"/>
                <a:gd name="connsiteY2" fmla="*/ 636048 h 2586559"/>
                <a:gd name="connsiteX3" fmla="*/ 1254863 w 1617751"/>
                <a:gd name="connsiteY3" fmla="*/ 0 h 2586559"/>
                <a:gd name="connsiteX0" fmla="*/ 785555 w 1617751"/>
                <a:gd name="connsiteY0" fmla="*/ 0 h 2534640"/>
                <a:gd name="connsiteX1" fmla="*/ 1617751 w 1617751"/>
                <a:gd name="connsiteY1" fmla="*/ 2534640 h 2534640"/>
                <a:gd name="connsiteX2" fmla="*/ 0 w 1617751"/>
                <a:gd name="connsiteY2" fmla="*/ 584129 h 2534640"/>
                <a:gd name="connsiteX3" fmla="*/ 785555 w 1617751"/>
                <a:gd name="connsiteY3" fmla="*/ 0 h 2534640"/>
                <a:gd name="connsiteX0" fmla="*/ 785555 w 1937061"/>
                <a:gd name="connsiteY0" fmla="*/ 0 h 1543624"/>
                <a:gd name="connsiteX1" fmla="*/ 1937061 w 1937061"/>
                <a:gd name="connsiteY1" fmla="*/ 1543624 h 1543624"/>
                <a:gd name="connsiteX2" fmla="*/ 0 w 1937061"/>
                <a:gd name="connsiteY2" fmla="*/ 584129 h 1543624"/>
                <a:gd name="connsiteX3" fmla="*/ 785555 w 1937061"/>
                <a:gd name="connsiteY3" fmla="*/ 0 h 1543624"/>
                <a:gd name="connsiteX0" fmla="*/ 939429 w 2090935"/>
                <a:gd name="connsiteY0" fmla="*/ 0 h 1543624"/>
                <a:gd name="connsiteX1" fmla="*/ 2090935 w 2090935"/>
                <a:gd name="connsiteY1" fmla="*/ 1543624 h 1543624"/>
                <a:gd name="connsiteX2" fmla="*/ 0 w 2090935"/>
                <a:gd name="connsiteY2" fmla="*/ 696162 h 1543624"/>
                <a:gd name="connsiteX3" fmla="*/ 939429 w 2090935"/>
                <a:gd name="connsiteY3" fmla="*/ 0 h 1543624"/>
                <a:gd name="connsiteX0" fmla="*/ 1400810 w 2552316"/>
                <a:gd name="connsiteY0" fmla="*/ 0 h 1543624"/>
                <a:gd name="connsiteX1" fmla="*/ 2552316 w 2552316"/>
                <a:gd name="connsiteY1" fmla="*/ 1543624 h 1543624"/>
                <a:gd name="connsiteX2" fmla="*/ 0 w 2552316"/>
                <a:gd name="connsiteY2" fmla="*/ 1027386 h 1543624"/>
                <a:gd name="connsiteX3" fmla="*/ 1400810 w 2552316"/>
                <a:gd name="connsiteY3" fmla="*/ 0 h 1543624"/>
                <a:gd name="connsiteX0" fmla="*/ 1400810 w 2552316"/>
                <a:gd name="connsiteY0" fmla="*/ 0 h 1998942"/>
                <a:gd name="connsiteX1" fmla="*/ 2552316 w 2552316"/>
                <a:gd name="connsiteY1" fmla="*/ 1543624 h 1998942"/>
                <a:gd name="connsiteX2" fmla="*/ 797154 w 2552316"/>
                <a:gd name="connsiteY2" fmla="*/ 1998942 h 1998942"/>
                <a:gd name="connsiteX3" fmla="*/ 0 w 2552316"/>
                <a:gd name="connsiteY3" fmla="*/ 1027386 h 1998942"/>
                <a:gd name="connsiteX4" fmla="*/ 1400810 w 2552316"/>
                <a:gd name="connsiteY4" fmla="*/ 0 h 1998942"/>
                <a:gd name="connsiteX0" fmla="*/ 1400810 w 2552316"/>
                <a:gd name="connsiteY0" fmla="*/ 0 h 1996819"/>
                <a:gd name="connsiteX1" fmla="*/ 2552316 w 2552316"/>
                <a:gd name="connsiteY1" fmla="*/ 1543624 h 1996819"/>
                <a:gd name="connsiteX2" fmla="*/ 760612 w 2552316"/>
                <a:gd name="connsiteY2" fmla="*/ 1996819 h 1996819"/>
                <a:gd name="connsiteX3" fmla="*/ 0 w 2552316"/>
                <a:gd name="connsiteY3" fmla="*/ 1027386 h 1996819"/>
                <a:gd name="connsiteX4" fmla="*/ 1400810 w 2552316"/>
                <a:gd name="connsiteY4" fmla="*/ 0 h 1996819"/>
                <a:gd name="connsiteX0" fmla="*/ 1400810 w 2552316"/>
                <a:gd name="connsiteY0" fmla="*/ 0 h 1987392"/>
                <a:gd name="connsiteX1" fmla="*/ 2552316 w 2552316"/>
                <a:gd name="connsiteY1" fmla="*/ 1543624 h 1987392"/>
                <a:gd name="connsiteX2" fmla="*/ 858215 w 2552316"/>
                <a:gd name="connsiteY2" fmla="*/ 1987392 h 1987392"/>
                <a:gd name="connsiteX3" fmla="*/ 0 w 2552316"/>
                <a:gd name="connsiteY3" fmla="*/ 1027386 h 1987392"/>
                <a:gd name="connsiteX4" fmla="*/ 1400810 w 2552316"/>
                <a:gd name="connsiteY4" fmla="*/ 0 h 1987392"/>
                <a:gd name="connsiteX0" fmla="*/ 1343253 w 2552316"/>
                <a:gd name="connsiteY0" fmla="*/ 149030 h 960006"/>
                <a:gd name="connsiteX1" fmla="*/ 2552316 w 2552316"/>
                <a:gd name="connsiteY1" fmla="*/ 516238 h 960006"/>
                <a:gd name="connsiteX2" fmla="*/ 858215 w 2552316"/>
                <a:gd name="connsiteY2" fmla="*/ 960006 h 960006"/>
                <a:gd name="connsiteX3" fmla="*/ 0 w 2552316"/>
                <a:gd name="connsiteY3" fmla="*/ 0 h 960006"/>
                <a:gd name="connsiteX4" fmla="*/ 1343253 w 2552316"/>
                <a:gd name="connsiteY4" fmla="*/ 149030 h 960006"/>
                <a:gd name="connsiteX0" fmla="*/ 0 w 2552316"/>
                <a:gd name="connsiteY0" fmla="*/ 0 h 960006"/>
                <a:gd name="connsiteX1" fmla="*/ 2552316 w 2552316"/>
                <a:gd name="connsiteY1" fmla="*/ 516238 h 960006"/>
                <a:gd name="connsiteX2" fmla="*/ 858215 w 2552316"/>
                <a:gd name="connsiteY2" fmla="*/ 960006 h 960006"/>
                <a:gd name="connsiteX3" fmla="*/ 0 w 2552316"/>
                <a:gd name="connsiteY3" fmla="*/ 0 h 960006"/>
                <a:gd name="connsiteX0" fmla="*/ 0 w 2589090"/>
                <a:gd name="connsiteY0" fmla="*/ 0 h 1106646"/>
                <a:gd name="connsiteX1" fmla="*/ 2589090 w 2589090"/>
                <a:gd name="connsiteY1" fmla="*/ 662878 h 1106646"/>
                <a:gd name="connsiteX2" fmla="*/ 894989 w 2589090"/>
                <a:gd name="connsiteY2" fmla="*/ 1106646 h 1106646"/>
                <a:gd name="connsiteX3" fmla="*/ 0 w 2589090"/>
                <a:gd name="connsiteY3" fmla="*/ 0 h 1106646"/>
                <a:gd name="connsiteX0" fmla="*/ 0 w 1786844"/>
                <a:gd name="connsiteY0" fmla="*/ 378004 h 1484650"/>
                <a:gd name="connsiteX1" fmla="*/ 1786844 w 1786844"/>
                <a:gd name="connsiteY1" fmla="*/ 0 h 1484650"/>
                <a:gd name="connsiteX2" fmla="*/ 894989 w 1786844"/>
                <a:gd name="connsiteY2" fmla="*/ 1484650 h 1484650"/>
                <a:gd name="connsiteX3" fmla="*/ 0 w 1786844"/>
                <a:gd name="connsiteY3" fmla="*/ 378004 h 1484650"/>
                <a:gd name="connsiteX0" fmla="*/ 0 w 1547560"/>
                <a:gd name="connsiteY0" fmla="*/ 639934 h 1484650"/>
                <a:gd name="connsiteX1" fmla="*/ 1547560 w 1547560"/>
                <a:gd name="connsiteY1" fmla="*/ 0 h 1484650"/>
                <a:gd name="connsiteX2" fmla="*/ 655705 w 1547560"/>
                <a:gd name="connsiteY2" fmla="*/ 1484650 h 1484650"/>
                <a:gd name="connsiteX3" fmla="*/ 0 w 1547560"/>
                <a:gd name="connsiteY3" fmla="*/ 639934 h 1484650"/>
              </a:gdLst>
              <a:ahLst/>
              <a:cxnLst>
                <a:cxn ang="0">
                  <a:pos x="connsiteX0" y="connsiteY0"/>
                </a:cxn>
                <a:cxn ang="0">
                  <a:pos x="connsiteX1" y="connsiteY1"/>
                </a:cxn>
                <a:cxn ang="0">
                  <a:pos x="connsiteX2" y="connsiteY2"/>
                </a:cxn>
                <a:cxn ang="0">
                  <a:pos x="connsiteX3" y="connsiteY3"/>
                </a:cxn>
              </a:cxnLst>
              <a:rect l="l" t="t" r="r" b="b"/>
              <a:pathLst>
                <a:path w="1547560" h="1484650">
                  <a:moveTo>
                    <a:pt x="0" y="639934"/>
                  </a:moveTo>
                  <a:lnTo>
                    <a:pt x="1547560" y="0"/>
                  </a:lnTo>
                  <a:cubicBezTo>
                    <a:pt x="1536338" y="1063"/>
                    <a:pt x="666927" y="1483587"/>
                    <a:pt x="655705" y="1484650"/>
                  </a:cubicBezTo>
                  <a:lnTo>
                    <a:pt x="0" y="639934"/>
                  </a:lnTo>
                  <a:close/>
                </a:path>
              </a:pathLst>
            </a:custGeom>
            <a:grpFill/>
            <a:ln w="12700">
              <a:solidFill>
                <a:schemeClr val="bg1">
                  <a:lumMod val="85000"/>
                  <a:alpha val="46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ms-MY">
                <a:solidFill>
                  <a:prstClr val="white"/>
                </a:solidFill>
              </a:endParaRPr>
            </a:p>
          </p:txBody>
        </p:sp>
        <p:sp>
          <p:nvSpPr>
            <p:cNvPr id="27" name="Right Triangle 9"/>
            <p:cNvSpPr/>
            <p:nvPr/>
          </p:nvSpPr>
          <p:spPr>
            <a:xfrm rot="17042516">
              <a:off x="10347842" y="2679051"/>
              <a:ext cx="299550" cy="401594"/>
            </a:xfrm>
            <a:custGeom>
              <a:avLst/>
              <a:gdLst>
                <a:gd name="connsiteX0" fmla="*/ 0 w 2789556"/>
                <a:gd name="connsiteY0" fmla="*/ 2790282 h 2790282"/>
                <a:gd name="connsiteX1" fmla="*/ 0 w 2789556"/>
                <a:gd name="connsiteY1" fmla="*/ 0 h 2790282"/>
                <a:gd name="connsiteX2" fmla="*/ 2789556 w 2789556"/>
                <a:gd name="connsiteY2" fmla="*/ 2790282 h 2790282"/>
                <a:gd name="connsiteX3" fmla="*/ 0 w 2789556"/>
                <a:gd name="connsiteY3" fmla="*/ 2790282 h 2790282"/>
                <a:gd name="connsiteX0" fmla="*/ 195422 w 2984978"/>
                <a:gd name="connsiteY0" fmla="*/ 4310485 h 4310485"/>
                <a:gd name="connsiteX1" fmla="*/ 0 w 2984978"/>
                <a:gd name="connsiteY1" fmla="*/ 0 h 4310485"/>
                <a:gd name="connsiteX2" fmla="*/ 2984978 w 2984978"/>
                <a:gd name="connsiteY2" fmla="*/ 4310485 h 4310485"/>
                <a:gd name="connsiteX3" fmla="*/ 195422 w 2984978"/>
                <a:gd name="connsiteY3" fmla="*/ 4310485 h 4310485"/>
                <a:gd name="connsiteX0" fmla="*/ 195422 w 1972521"/>
                <a:gd name="connsiteY0" fmla="*/ 4310485 h 5533972"/>
                <a:gd name="connsiteX1" fmla="*/ 0 w 1972521"/>
                <a:gd name="connsiteY1" fmla="*/ 0 h 5533972"/>
                <a:gd name="connsiteX2" fmla="*/ 1972521 w 1972521"/>
                <a:gd name="connsiteY2" fmla="*/ 5533972 h 5533972"/>
                <a:gd name="connsiteX3" fmla="*/ 195422 w 1972521"/>
                <a:gd name="connsiteY3" fmla="*/ 4310485 h 5533972"/>
                <a:gd name="connsiteX0" fmla="*/ 0 w 1833461"/>
                <a:gd name="connsiteY0" fmla="*/ 2547402 h 3770889"/>
                <a:gd name="connsiteX1" fmla="*/ 1833461 w 1833461"/>
                <a:gd name="connsiteY1" fmla="*/ 0 h 3770889"/>
                <a:gd name="connsiteX2" fmla="*/ 1777099 w 1833461"/>
                <a:gd name="connsiteY2" fmla="*/ 3770889 h 3770889"/>
                <a:gd name="connsiteX3" fmla="*/ 0 w 1833461"/>
                <a:gd name="connsiteY3" fmla="*/ 2547402 h 3770889"/>
                <a:gd name="connsiteX0" fmla="*/ 0 w 1912538"/>
                <a:gd name="connsiteY0" fmla="*/ 1788383 h 3011870"/>
                <a:gd name="connsiteX1" fmla="*/ 1912538 w 1912538"/>
                <a:gd name="connsiteY1" fmla="*/ 0 h 3011870"/>
                <a:gd name="connsiteX2" fmla="*/ 1777099 w 1912538"/>
                <a:gd name="connsiteY2" fmla="*/ 3011870 h 3011870"/>
                <a:gd name="connsiteX3" fmla="*/ 0 w 1912538"/>
                <a:gd name="connsiteY3" fmla="*/ 1788383 h 3011870"/>
                <a:gd name="connsiteX0" fmla="*/ 0 w 2853253"/>
                <a:gd name="connsiteY0" fmla="*/ 0 h 1223487"/>
                <a:gd name="connsiteX1" fmla="*/ 2853253 w 2853253"/>
                <a:gd name="connsiteY1" fmla="*/ 456957 h 1223487"/>
                <a:gd name="connsiteX2" fmla="*/ 1777099 w 2853253"/>
                <a:gd name="connsiteY2" fmla="*/ 1223487 h 1223487"/>
                <a:gd name="connsiteX3" fmla="*/ 0 w 2853253"/>
                <a:gd name="connsiteY3" fmla="*/ 0 h 1223487"/>
                <a:gd name="connsiteX0" fmla="*/ 81179 w 1076154"/>
                <a:gd name="connsiteY0" fmla="*/ 0 h 2846533"/>
                <a:gd name="connsiteX1" fmla="*/ 1076154 w 1076154"/>
                <a:gd name="connsiteY1" fmla="*/ 2080003 h 2846533"/>
                <a:gd name="connsiteX2" fmla="*/ 0 w 1076154"/>
                <a:gd name="connsiteY2" fmla="*/ 2846533 h 2846533"/>
                <a:gd name="connsiteX3" fmla="*/ 81179 w 1076154"/>
                <a:gd name="connsiteY3" fmla="*/ 0 h 2846533"/>
                <a:gd name="connsiteX0" fmla="*/ 1406101 w 2401076"/>
                <a:gd name="connsiteY0" fmla="*/ 0 h 2080003"/>
                <a:gd name="connsiteX1" fmla="*/ 2401076 w 2401076"/>
                <a:gd name="connsiteY1" fmla="*/ 2080003 h 2080003"/>
                <a:gd name="connsiteX2" fmla="*/ 0 w 2401076"/>
                <a:gd name="connsiteY2" fmla="*/ 1005574 h 2080003"/>
                <a:gd name="connsiteX3" fmla="*/ 1406101 w 2401076"/>
                <a:gd name="connsiteY3" fmla="*/ 0 h 2080003"/>
                <a:gd name="connsiteX0" fmla="*/ 1406101 w 1406101"/>
                <a:gd name="connsiteY0" fmla="*/ 0 h 2844760"/>
                <a:gd name="connsiteX1" fmla="*/ 1329487 w 1406101"/>
                <a:gd name="connsiteY1" fmla="*/ 2844760 h 2844760"/>
                <a:gd name="connsiteX2" fmla="*/ 0 w 1406101"/>
                <a:gd name="connsiteY2" fmla="*/ 1005574 h 2844760"/>
                <a:gd name="connsiteX3" fmla="*/ 1406101 w 1406101"/>
                <a:gd name="connsiteY3" fmla="*/ 0 h 2844760"/>
                <a:gd name="connsiteX0" fmla="*/ 1406101 w 1617751"/>
                <a:gd name="connsiteY0" fmla="*/ 0 h 2956085"/>
                <a:gd name="connsiteX1" fmla="*/ 1617751 w 1617751"/>
                <a:gd name="connsiteY1" fmla="*/ 2956085 h 2956085"/>
                <a:gd name="connsiteX2" fmla="*/ 0 w 1617751"/>
                <a:gd name="connsiteY2" fmla="*/ 1005574 h 2956085"/>
                <a:gd name="connsiteX3" fmla="*/ 1406101 w 1617751"/>
                <a:gd name="connsiteY3" fmla="*/ 0 h 2956085"/>
                <a:gd name="connsiteX0" fmla="*/ 2672354 w 2672354"/>
                <a:gd name="connsiteY0" fmla="*/ 1012334 h 1950511"/>
                <a:gd name="connsiteX1" fmla="*/ 1617751 w 2672354"/>
                <a:gd name="connsiteY1" fmla="*/ 1950511 h 1950511"/>
                <a:gd name="connsiteX2" fmla="*/ 0 w 2672354"/>
                <a:gd name="connsiteY2" fmla="*/ 0 h 1950511"/>
                <a:gd name="connsiteX3" fmla="*/ 2672354 w 2672354"/>
                <a:gd name="connsiteY3" fmla="*/ 1012334 h 1950511"/>
                <a:gd name="connsiteX0" fmla="*/ 1254863 w 1617751"/>
                <a:gd name="connsiteY0" fmla="*/ 0 h 2586559"/>
                <a:gd name="connsiteX1" fmla="*/ 1617751 w 1617751"/>
                <a:gd name="connsiteY1" fmla="*/ 2586559 h 2586559"/>
                <a:gd name="connsiteX2" fmla="*/ 0 w 1617751"/>
                <a:gd name="connsiteY2" fmla="*/ 636048 h 2586559"/>
                <a:gd name="connsiteX3" fmla="*/ 1254863 w 1617751"/>
                <a:gd name="connsiteY3" fmla="*/ 0 h 2586559"/>
                <a:gd name="connsiteX0" fmla="*/ 785555 w 1617751"/>
                <a:gd name="connsiteY0" fmla="*/ 0 h 2534640"/>
                <a:gd name="connsiteX1" fmla="*/ 1617751 w 1617751"/>
                <a:gd name="connsiteY1" fmla="*/ 2534640 h 2534640"/>
                <a:gd name="connsiteX2" fmla="*/ 0 w 1617751"/>
                <a:gd name="connsiteY2" fmla="*/ 584129 h 2534640"/>
                <a:gd name="connsiteX3" fmla="*/ 785555 w 1617751"/>
                <a:gd name="connsiteY3" fmla="*/ 0 h 2534640"/>
                <a:gd name="connsiteX0" fmla="*/ 785555 w 1937061"/>
                <a:gd name="connsiteY0" fmla="*/ 0 h 1543624"/>
                <a:gd name="connsiteX1" fmla="*/ 1937061 w 1937061"/>
                <a:gd name="connsiteY1" fmla="*/ 1543624 h 1543624"/>
                <a:gd name="connsiteX2" fmla="*/ 0 w 1937061"/>
                <a:gd name="connsiteY2" fmla="*/ 584129 h 1543624"/>
                <a:gd name="connsiteX3" fmla="*/ 785555 w 1937061"/>
                <a:gd name="connsiteY3" fmla="*/ 0 h 1543624"/>
                <a:gd name="connsiteX0" fmla="*/ 939429 w 2090935"/>
                <a:gd name="connsiteY0" fmla="*/ 0 h 1543624"/>
                <a:gd name="connsiteX1" fmla="*/ 2090935 w 2090935"/>
                <a:gd name="connsiteY1" fmla="*/ 1543624 h 1543624"/>
                <a:gd name="connsiteX2" fmla="*/ 0 w 2090935"/>
                <a:gd name="connsiteY2" fmla="*/ 696162 h 1543624"/>
                <a:gd name="connsiteX3" fmla="*/ 939429 w 2090935"/>
                <a:gd name="connsiteY3" fmla="*/ 0 h 1543624"/>
                <a:gd name="connsiteX0" fmla="*/ 1400810 w 2552316"/>
                <a:gd name="connsiteY0" fmla="*/ 0 h 1543624"/>
                <a:gd name="connsiteX1" fmla="*/ 2552316 w 2552316"/>
                <a:gd name="connsiteY1" fmla="*/ 1543624 h 1543624"/>
                <a:gd name="connsiteX2" fmla="*/ 0 w 2552316"/>
                <a:gd name="connsiteY2" fmla="*/ 1027386 h 1543624"/>
                <a:gd name="connsiteX3" fmla="*/ 1400810 w 2552316"/>
                <a:gd name="connsiteY3" fmla="*/ 0 h 1543624"/>
                <a:gd name="connsiteX0" fmla="*/ 1400810 w 2552316"/>
                <a:gd name="connsiteY0" fmla="*/ 0 h 1998942"/>
                <a:gd name="connsiteX1" fmla="*/ 2552316 w 2552316"/>
                <a:gd name="connsiteY1" fmla="*/ 1543624 h 1998942"/>
                <a:gd name="connsiteX2" fmla="*/ 797154 w 2552316"/>
                <a:gd name="connsiteY2" fmla="*/ 1998942 h 1998942"/>
                <a:gd name="connsiteX3" fmla="*/ 0 w 2552316"/>
                <a:gd name="connsiteY3" fmla="*/ 1027386 h 1998942"/>
                <a:gd name="connsiteX4" fmla="*/ 1400810 w 2552316"/>
                <a:gd name="connsiteY4" fmla="*/ 0 h 1998942"/>
                <a:gd name="connsiteX0" fmla="*/ 1400810 w 2552316"/>
                <a:gd name="connsiteY0" fmla="*/ 0 h 1996819"/>
                <a:gd name="connsiteX1" fmla="*/ 2552316 w 2552316"/>
                <a:gd name="connsiteY1" fmla="*/ 1543624 h 1996819"/>
                <a:gd name="connsiteX2" fmla="*/ 760612 w 2552316"/>
                <a:gd name="connsiteY2" fmla="*/ 1996819 h 1996819"/>
                <a:gd name="connsiteX3" fmla="*/ 0 w 2552316"/>
                <a:gd name="connsiteY3" fmla="*/ 1027386 h 1996819"/>
                <a:gd name="connsiteX4" fmla="*/ 1400810 w 2552316"/>
                <a:gd name="connsiteY4" fmla="*/ 0 h 1996819"/>
                <a:gd name="connsiteX0" fmla="*/ 1400810 w 2552316"/>
                <a:gd name="connsiteY0" fmla="*/ 0 h 1987392"/>
                <a:gd name="connsiteX1" fmla="*/ 2552316 w 2552316"/>
                <a:gd name="connsiteY1" fmla="*/ 1543624 h 1987392"/>
                <a:gd name="connsiteX2" fmla="*/ 858215 w 2552316"/>
                <a:gd name="connsiteY2" fmla="*/ 1987392 h 1987392"/>
                <a:gd name="connsiteX3" fmla="*/ 0 w 2552316"/>
                <a:gd name="connsiteY3" fmla="*/ 1027386 h 1987392"/>
                <a:gd name="connsiteX4" fmla="*/ 1400810 w 2552316"/>
                <a:gd name="connsiteY4" fmla="*/ 0 h 1987392"/>
                <a:gd name="connsiteX0" fmla="*/ 1343253 w 2552316"/>
                <a:gd name="connsiteY0" fmla="*/ 149030 h 960006"/>
                <a:gd name="connsiteX1" fmla="*/ 2552316 w 2552316"/>
                <a:gd name="connsiteY1" fmla="*/ 516238 h 960006"/>
                <a:gd name="connsiteX2" fmla="*/ 858215 w 2552316"/>
                <a:gd name="connsiteY2" fmla="*/ 960006 h 960006"/>
                <a:gd name="connsiteX3" fmla="*/ 0 w 2552316"/>
                <a:gd name="connsiteY3" fmla="*/ 0 h 960006"/>
                <a:gd name="connsiteX4" fmla="*/ 1343253 w 2552316"/>
                <a:gd name="connsiteY4" fmla="*/ 149030 h 960006"/>
                <a:gd name="connsiteX0" fmla="*/ 0 w 2552316"/>
                <a:gd name="connsiteY0" fmla="*/ 0 h 960006"/>
                <a:gd name="connsiteX1" fmla="*/ 2552316 w 2552316"/>
                <a:gd name="connsiteY1" fmla="*/ 516238 h 960006"/>
                <a:gd name="connsiteX2" fmla="*/ 858215 w 2552316"/>
                <a:gd name="connsiteY2" fmla="*/ 960006 h 960006"/>
                <a:gd name="connsiteX3" fmla="*/ 0 w 2552316"/>
                <a:gd name="connsiteY3" fmla="*/ 0 h 960006"/>
                <a:gd name="connsiteX0" fmla="*/ 0 w 2589090"/>
                <a:gd name="connsiteY0" fmla="*/ 0 h 1106646"/>
                <a:gd name="connsiteX1" fmla="*/ 2589090 w 2589090"/>
                <a:gd name="connsiteY1" fmla="*/ 662878 h 1106646"/>
                <a:gd name="connsiteX2" fmla="*/ 894989 w 2589090"/>
                <a:gd name="connsiteY2" fmla="*/ 1106646 h 1106646"/>
                <a:gd name="connsiteX3" fmla="*/ 0 w 2589090"/>
                <a:gd name="connsiteY3" fmla="*/ 0 h 1106646"/>
                <a:gd name="connsiteX0" fmla="*/ 0 w 1786844"/>
                <a:gd name="connsiteY0" fmla="*/ 378004 h 1484650"/>
                <a:gd name="connsiteX1" fmla="*/ 1786844 w 1786844"/>
                <a:gd name="connsiteY1" fmla="*/ 0 h 1484650"/>
                <a:gd name="connsiteX2" fmla="*/ 894989 w 1786844"/>
                <a:gd name="connsiteY2" fmla="*/ 1484650 h 1484650"/>
                <a:gd name="connsiteX3" fmla="*/ 0 w 1786844"/>
                <a:gd name="connsiteY3" fmla="*/ 378004 h 1484650"/>
                <a:gd name="connsiteX0" fmla="*/ 0 w 1547560"/>
                <a:gd name="connsiteY0" fmla="*/ 639934 h 1484650"/>
                <a:gd name="connsiteX1" fmla="*/ 1547560 w 1547560"/>
                <a:gd name="connsiteY1" fmla="*/ 0 h 1484650"/>
                <a:gd name="connsiteX2" fmla="*/ 655705 w 1547560"/>
                <a:gd name="connsiteY2" fmla="*/ 1484650 h 1484650"/>
                <a:gd name="connsiteX3" fmla="*/ 0 w 1547560"/>
                <a:gd name="connsiteY3" fmla="*/ 639934 h 1484650"/>
              </a:gdLst>
              <a:ahLst/>
              <a:cxnLst>
                <a:cxn ang="0">
                  <a:pos x="connsiteX0" y="connsiteY0"/>
                </a:cxn>
                <a:cxn ang="0">
                  <a:pos x="connsiteX1" y="connsiteY1"/>
                </a:cxn>
                <a:cxn ang="0">
                  <a:pos x="connsiteX2" y="connsiteY2"/>
                </a:cxn>
                <a:cxn ang="0">
                  <a:pos x="connsiteX3" y="connsiteY3"/>
                </a:cxn>
              </a:cxnLst>
              <a:rect l="l" t="t" r="r" b="b"/>
              <a:pathLst>
                <a:path w="1547560" h="1484650">
                  <a:moveTo>
                    <a:pt x="0" y="639934"/>
                  </a:moveTo>
                  <a:lnTo>
                    <a:pt x="1547560" y="0"/>
                  </a:lnTo>
                  <a:cubicBezTo>
                    <a:pt x="1536338" y="1063"/>
                    <a:pt x="666927" y="1483587"/>
                    <a:pt x="655705" y="1484650"/>
                  </a:cubicBezTo>
                  <a:lnTo>
                    <a:pt x="0" y="639934"/>
                  </a:lnTo>
                  <a:close/>
                </a:path>
              </a:pathLst>
            </a:custGeom>
            <a:grpFill/>
            <a:ln w="12700">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ms-MY">
                <a:solidFill>
                  <a:prstClr val="white"/>
                </a:solidFill>
              </a:endParaRPr>
            </a:p>
          </p:txBody>
        </p:sp>
        <p:sp>
          <p:nvSpPr>
            <p:cNvPr id="28" name="Right Triangle 9"/>
            <p:cNvSpPr/>
            <p:nvPr/>
          </p:nvSpPr>
          <p:spPr>
            <a:xfrm rot="6485821">
              <a:off x="9818495" y="2504417"/>
              <a:ext cx="209097" cy="150671"/>
            </a:xfrm>
            <a:custGeom>
              <a:avLst/>
              <a:gdLst>
                <a:gd name="connsiteX0" fmla="*/ 0 w 2789556"/>
                <a:gd name="connsiteY0" fmla="*/ 2790282 h 2790282"/>
                <a:gd name="connsiteX1" fmla="*/ 0 w 2789556"/>
                <a:gd name="connsiteY1" fmla="*/ 0 h 2790282"/>
                <a:gd name="connsiteX2" fmla="*/ 2789556 w 2789556"/>
                <a:gd name="connsiteY2" fmla="*/ 2790282 h 2790282"/>
                <a:gd name="connsiteX3" fmla="*/ 0 w 2789556"/>
                <a:gd name="connsiteY3" fmla="*/ 2790282 h 2790282"/>
                <a:gd name="connsiteX0" fmla="*/ 195422 w 2984978"/>
                <a:gd name="connsiteY0" fmla="*/ 4310485 h 4310485"/>
                <a:gd name="connsiteX1" fmla="*/ 0 w 2984978"/>
                <a:gd name="connsiteY1" fmla="*/ 0 h 4310485"/>
                <a:gd name="connsiteX2" fmla="*/ 2984978 w 2984978"/>
                <a:gd name="connsiteY2" fmla="*/ 4310485 h 4310485"/>
                <a:gd name="connsiteX3" fmla="*/ 195422 w 2984978"/>
                <a:gd name="connsiteY3" fmla="*/ 4310485 h 4310485"/>
                <a:gd name="connsiteX0" fmla="*/ 195422 w 1972521"/>
                <a:gd name="connsiteY0" fmla="*/ 4310485 h 5533972"/>
                <a:gd name="connsiteX1" fmla="*/ 0 w 1972521"/>
                <a:gd name="connsiteY1" fmla="*/ 0 h 5533972"/>
                <a:gd name="connsiteX2" fmla="*/ 1972521 w 1972521"/>
                <a:gd name="connsiteY2" fmla="*/ 5533972 h 5533972"/>
                <a:gd name="connsiteX3" fmla="*/ 195422 w 1972521"/>
                <a:gd name="connsiteY3" fmla="*/ 4310485 h 5533972"/>
                <a:gd name="connsiteX0" fmla="*/ 0 w 1833461"/>
                <a:gd name="connsiteY0" fmla="*/ 2547402 h 3770889"/>
                <a:gd name="connsiteX1" fmla="*/ 1833461 w 1833461"/>
                <a:gd name="connsiteY1" fmla="*/ 0 h 3770889"/>
                <a:gd name="connsiteX2" fmla="*/ 1777099 w 1833461"/>
                <a:gd name="connsiteY2" fmla="*/ 3770889 h 3770889"/>
                <a:gd name="connsiteX3" fmla="*/ 0 w 1833461"/>
                <a:gd name="connsiteY3" fmla="*/ 2547402 h 3770889"/>
                <a:gd name="connsiteX0" fmla="*/ 0 w 1912538"/>
                <a:gd name="connsiteY0" fmla="*/ 1788383 h 3011870"/>
                <a:gd name="connsiteX1" fmla="*/ 1912538 w 1912538"/>
                <a:gd name="connsiteY1" fmla="*/ 0 h 3011870"/>
                <a:gd name="connsiteX2" fmla="*/ 1777099 w 1912538"/>
                <a:gd name="connsiteY2" fmla="*/ 3011870 h 3011870"/>
                <a:gd name="connsiteX3" fmla="*/ 0 w 1912538"/>
                <a:gd name="connsiteY3" fmla="*/ 1788383 h 3011870"/>
                <a:gd name="connsiteX0" fmla="*/ 0 w 2853253"/>
                <a:gd name="connsiteY0" fmla="*/ 0 h 1223487"/>
                <a:gd name="connsiteX1" fmla="*/ 2853253 w 2853253"/>
                <a:gd name="connsiteY1" fmla="*/ 456957 h 1223487"/>
                <a:gd name="connsiteX2" fmla="*/ 1777099 w 2853253"/>
                <a:gd name="connsiteY2" fmla="*/ 1223487 h 1223487"/>
                <a:gd name="connsiteX3" fmla="*/ 0 w 2853253"/>
                <a:gd name="connsiteY3" fmla="*/ 0 h 1223487"/>
                <a:gd name="connsiteX0" fmla="*/ 81179 w 1076154"/>
                <a:gd name="connsiteY0" fmla="*/ 0 h 2846533"/>
                <a:gd name="connsiteX1" fmla="*/ 1076154 w 1076154"/>
                <a:gd name="connsiteY1" fmla="*/ 2080003 h 2846533"/>
                <a:gd name="connsiteX2" fmla="*/ 0 w 1076154"/>
                <a:gd name="connsiteY2" fmla="*/ 2846533 h 2846533"/>
                <a:gd name="connsiteX3" fmla="*/ 81179 w 1076154"/>
                <a:gd name="connsiteY3" fmla="*/ 0 h 2846533"/>
                <a:gd name="connsiteX0" fmla="*/ 1406101 w 2401076"/>
                <a:gd name="connsiteY0" fmla="*/ 0 h 2080003"/>
                <a:gd name="connsiteX1" fmla="*/ 2401076 w 2401076"/>
                <a:gd name="connsiteY1" fmla="*/ 2080003 h 2080003"/>
                <a:gd name="connsiteX2" fmla="*/ 0 w 2401076"/>
                <a:gd name="connsiteY2" fmla="*/ 1005574 h 2080003"/>
                <a:gd name="connsiteX3" fmla="*/ 1406101 w 2401076"/>
                <a:gd name="connsiteY3" fmla="*/ 0 h 2080003"/>
                <a:gd name="connsiteX0" fmla="*/ 1406101 w 1406101"/>
                <a:gd name="connsiteY0" fmla="*/ 0 h 2844760"/>
                <a:gd name="connsiteX1" fmla="*/ 1329487 w 1406101"/>
                <a:gd name="connsiteY1" fmla="*/ 2844760 h 2844760"/>
                <a:gd name="connsiteX2" fmla="*/ 0 w 1406101"/>
                <a:gd name="connsiteY2" fmla="*/ 1005574 h 2844760"/>
                <a:gd name="connsiteX3" fmla="*/ 1406101 w 1406101"/>
                <a:gd name="connsiteY3" fmla="*/ 0 h 2844760"/>
                <a:gd name="connsiteX0" fmla="*/ 1406101 w 1617751"/>
                <a:gd name="connsiteY0" fmla="*/ 0 h 2956085"/>
                <a:gd name="connsiteX1" fmla="*/ 1617751 w 1617751"/>
                <a:gd name="connsiteY1" fmla="*/ 2956085 h 2956085"/>
                <a:gd name="connsiteX2" fmla="*/ 0 w 1617751"/>
                <a:gd name="connsiteY2" fmla="*/ 1005574 h 2956085"/>
                <a:gd name="connsiteX3" fmla="*/ 1406101 w 1617751"/>
                <a:gd name="connsiteY3" fmla="*/ 0 h 2956085"/>
                <a:gd name="connsiteX0" fmla="*/ 2672354 w 2672354"/>
                <a:gd name="connsiteY0" fmla="*/ 1012334 h 1950511"/>
                <a:gd name="connsiteX1" fmla="*/ 1617751 w 2672354"/>
                <a:gd name="connsiteY1" fmla="*/ 1950511 h 1950511"/>
                <a:gd name="connsiteX2" fmla="*/ 0 w 2672354"/>
                <a:gd name="connsiteY2" fmla="*/ 0 h 1950511"/>
                <a:gd name="connsiteX3" fmla="*/ 2672354 w 2672354"/>
                <a:gd name="connsiteY3" fmla="*/ 1012334 h 1950511"/>
                <a:gd name="connsiteX0" fmla="*/ 1254863 w 1617751"/>
                <a:gd name="connsiteY0" fmla="*/ 0 h 2586559"/>
                <a:gd name="connsiteX1" fmla="*/ 1617751 w 1617751"/>
                <a:gd name="connsiteY1" fmla="*/ 2586559 h 2586559"/>
                <a:gd name="connsiteX2" fmla="*/ 0 w 1617751"/>
                <a:gd name="connsiteY2" fmla="*/ 636048 h 2586559"/>
                <a:gd name="connsiteX3" fmla="*/ 1254863 w 1617751"/>
                <a:gd name="connsiteY3" fmla="*/ 0 h 2586559"/>
                <a:gd name="connsiteX0" fmla="*/ 785555 w 1617751"/>
                <a:gd name="connsiteY0" fmla="*/ 0 h 2534640"/>
                <a:gd name="connsiteX1" fmla="*/ 1617751 w 1617751"/>
                <a:gd name="connsiteY1" fmla="*/ 2534640 h 2534640"/>
                <a:gd name="connsiteX2" fmla="*/ 0 w 1617751"/>
                <a:gd name="connsiteY2" fmla="*/ 584129 h 2534640"/>
                <a:gd name="connsiteX3" fmla="*/ 785555 w 1617751"/>
                <a:gd name="connsiteY3" fmla="*/ 0 h 2534640"/>
                <a:gd name="connsiteX0" fmla="*/ 785555 w 1937061"/>
                <a:gd name="connsiteY0" fmla="*/ 0 h 1543624"/>
                <a:gd name="connsiteX1" fmla="*/ 1937061 w 1937061"/>
                <a:gd name="connsiteY1" fmla="*/ 1543624 h 1543624"/>
                <a:gd name="connsiteX2" fmla="*/ 0 w 1937061"/>
                <a:gd name="connsiteY2" fmla="*/ 584129 h 1543624"/>
                <a:gd name="connsiteX3" fmla="*/ 785555 w 1937061"/>
                <a:gd name="connsiteY3" fmla="*/ 0 h 1543624"/>
                <a:gd name="connsiteX0" fmla="*/ 939429 w 2090935"/>
                <a:gd name="connsiteY0" fmla="*/ 0 h 1543624"/>
                <a:gd name="connsiteX1" fmla="*/ 2090935 w 2090935"/>
                <a:gd name="connsiteY1" fmla="*/ 1543624 h 1543624"/>
                <a:gd name="connsiteX2" fmla="*/ 0 w 2090935"/>
                <a:gd name="connsiteY2" fmla="*/ 696162 h 1543624"/>
                <a:gd name="connsiteX3" fmla="*/ 939429 w 2090935"/>
                <a:gd name="connsiteY3" fmla="*/ 0 h 1543624"/>
                <a:gd name="connsiteX0" fmla="*/ 1400810 w 2552316"/>
                <a:gd name="connsiteY0" fmla="*/ 0 h 1543624"/>
                <a:gd name="connsiteX1" fmla="*/ 2552316 w 2552316"/>
                <a:gd name="connsiteY1" fmla="*/ 1543624 h 1543624"/>
                <a:gd name="connsiteX2" fmla="*/ 0 w 2552316"/>
                <a:gd name="connsiteY2" fmla="*/ 1027386 h 1543624"/>
                <a:gd name="connsiteX3" fmla="*/ 1400810 w 2552316"/>
                <a:gd name="connsiteY3" fmla="*/ 0 h 1543624"/>
                <a:gd name="connsiteX0" fmla="*/ 1400810 w 2552316"/>
                <a:gd name="connsiteY0" fmla="*/ 0 h 1998942"/>
                <a:gd name="connsiteX1" fmla="*/ 2552316 w 2552316"/>
                <a:gd name="connsiteY1" fmla="*/ 1543624 h 1998942"/>
                <a:gd name="connsiteX2" fmla="*/ 797154 w 2552316"/>
                <a:gd name="connsiteY2" fmla="*/ 1998942 h 1998942"/>
                <a:gd name="connsiteX3" fmla="*/ 0 w 2552316"/>
                <a:gd name="connsiteY3" fmla="*/ 1027386 h 1998942"/>
                <a:gd name="connsiteX4" fmla="*/ 1400810 w 2552316"/>
                <a:gd name="connsiteY4" fmla="*/ 0 h 1998942"/>
                <a:gd name="connsiteX0" fmla="*/ 1400810 w 2552316"/>
                <a:gd name="connsiteY0" fmla="*/ 0 h 1996819"/>
                <a:gd name="connsiteX1" fmla="*/ 2552316 w 2552316"/>
                <a:gd name="connsiteY1" fmla="*/ 1543624 h 1996819"/>
                <a:gd name="connsiteX2" fmla="*/ 760612 w 2552316"/>
                <a:gd name="connsiteY2" fmla="*/ 1996819 h 1996819"/>
                <a:gd name="connsiteX3" fmla="*/ 0 w 2552316"/>
                <a:gd name="connsiteY3" fmla="*/ 1027386 h 1996819"/>
                <a:gd name="connsiteX4" fmla="*/ 1400810 w 2552316"/>
                <a:gd name="connsiteY4" fmla="*/ 0 h 1996819"/>
                <a:gd name="connsiteX0" fmla="*/ 1400810 w 2552316"/>
                <a:gd name="connsiteY0" fmla="*/ 0 h 1987392"/>
                <a:gd name="connsiteX1" fmla="*/ 2552316 w 2552316"/>
                <a:gd name="connsiteY1" fmla="*/ 1543624 h 1987392"/>
                <a:gd name="connsiteX2" fmla="*/ 858215 w 2552316"/>
                <a:gd name="connsiteY2" fmla="*/ 1987392 h 1987392"/>
                <a:gd name="connsiteX3" fmla="*/ 0 w 2552316"/>
                <a:gd name="connsiteY3" fmla="*/ 1027386 h 1987392"/>
                <a:gd name="connsiteX4" fmla="*/ 1400810 w 2552316"/>
                <a:gd name="connsiteY4" fmla="*/ 0 h 1987392"/>
                <a:gd name="connsiteX0" fmla="*/ 1343253 w 2552316"/>
                <a:gd name="connsiteY0" fmla="*/ 149030 h 960006"/>
                <a:gd name="connsiteX1" fmla="*/ 2552316 w 2552316"/>
                <a:gd name="connsiteY1" fmla="*/ 516238 h 960006"/>
                <a:gd name="connsiteX2" fmla="*/ 858215 w 2552316"/>
                <a:gd name="connsiteY2" fmla="*/ 960006 h 960006"/>
                <a:gd name="connsiteX3" fmla="*/ 0 w 2552316"/>
                <a:gd name="connsiteY3" fmla="*/ 0 h 960006"/>
                <a:gd name="connsiteX4" fmla="*/ 1343253 w 2552316"/>
                <a:gd name="connsiteY4" fmla="*/ 149030 h 960006"/>
                <a:gd name="connsiteX0" fmla="*/ 0 w 2552316"/>
                <a:gd name="connsiteY0" fmla="*/ 0 h 960006"/>
                <a:gd name="connsiteX1" fmla="*/ 2552316 w 2552316"/>
                <a:gd name="connsiteY1" fmla="*/ 516238 h 960006"/>
                <a:gd name="connsiteX2" fmla="*/ 858215 w 2552316"/>
                <a:gd name="connsiteY2" fmla="*/ 960006 h 960006"/>
                <a:gd name="connsiteX3" fmla="*/ 0 w 2552316"/>
                <a:gd name="connsiteY3" fmla="*/ 0 h 960006"/>
                <a:gd name="connsiteX0" fmla="*/ 0 w 2589090"/>
                <a:gd name="connsiteY0" fmla="*/ 0 h 1106646"/>
                <a:gd name="connsiteX1" fmla="*/ 2589090 w 2589090"/>
                <a:gd name="connsiteY1" fmla="*/ 662878 h 1106646"/>
                <a:gd name="connsiteX2" fmla="*/ 894989 w 2589090"/>
                <a:gd name="connsiteY2" fmla="*/ 1106646 h 1106646"/>
                <a:gd name="connsiteX3" fmla="*/ 0 w 2589090"/>
                <a:gd name="connsiteY3" fmla="*/ 0 h 1106646"/>
                <a:gd name="connsiteX0" fmla="*/ 0 w 1786844"/>
                <a:gd name="connsiteY0" fmla="*/ 378004 h 1484650"/>
                <a:gd name="connsiteX1" fmla="*/ 1786844 w 1786844"/>
                <a:gd name="connsiteY1" fmla="*/ 0 h 1484650"/>
                <a:gd name="connsiteX2" fmla="*/ 894989 w 1786844"/>
                <a:gd name="connsiteY2" fmla="*/ 1484650 h 1484650"/>
                <a:gd name="connsiteX3" fmla="*/ 0 w 1786844"/>
                <a:gd name="connsiteY3" fmla="*/ 378004 h 1484650"/>
                <a:gd name="connsiteX0" fmla="*/ 0 w 1547560"/>
                <a:gd name="connsiteY0" fmla="*/ 639934 h 1484650"/>
                <a:gd name="connsiteX1" fmla="*/ 1547560 w 1547560"/>
                <a:gd name="connsiteY1" fmla="*/ 0 h 1484650"/>
                <a:gd name="connsiteX2" fmla="*/ 655705 w 1547560"/>
                <a:gd name="connsiteY2" fmla="*/ 1484650 h 1484650"/>
                <a:gd name="connsiteX3" fmla="*/ 0 w 1547560"/>
                <a:gd name="connsiteY3" fmla="*/ 639934 h 1484650"/>
                <a:gd name="connsiteX0" fmla="*/ 0 w 4500964"/>
                <a:gd name="connsiteY0" fmla="*/ 639934 h 2894479"/>
                <a:gd name="connsiteX1" fmla="*/ 1547560 w 4500964"/>
                <a:gd name="connsiteY1" fmla="*/ 0 h 2894479"/>
                <a:gd name="connsiteX2" fmla="*/ 4500934 w 4500964"/>
                <a:gd name="connsiteY2" fmla="*/ 2894478 h 2894479"/>
                <a:gd name="connsiteX3" fmla="*/ 0 w 4500964"/>
                <a:gd name="connsiteY3" fmla="*/ 639934 h 2894479"/>
              </a:gdLst>
              <a:ahLst/>
              <a:cxnLst>
                <a:cxn ang="0">
                  <a:pos x="connsiteX0" y="connsiteY0"/>
                </a:cxn>
                <a:cxn ang="0">
                  <a:pos x="connsiteX1" y="connsiteY1"/>
                </a:cxn>
                <a:cxn ang="0">
                  <a:pos x="connsiteX2" y="connsiteY2"/>
                </a:cxn>
                <a:cxn ang="0">
                  <a:pos x="connsiteX3" y="connsiteY3"/>
                </a:cxn>
              </a:cxnLst>
              <a:rect l="l" t="t" r="r" b="b"/>
              <a:pathLst>
                <a:path w="4500964" h="2894479">
                  <a:moveTo>
                    <a:pt x="0" y="639934"/>
                  </a:moveTo>
                  <a:lnTo>
                    <a:pt x="1547560" y="0"/>
                  </a:lnTo>
                  <a:cubicBezTo>
                    <a:pt x="1536338" y="1063"/>
                    <a:pt x="4512156" y="2893415"/>
                    <a:pt x="4500934" y="2894478"/>
                  </a:cubicBezTo>
                  <a:lnTo>
                    <a:pt x="0" y="639934"/>
                  </a:lnTo>
                  <a:close/>
                </a:path>
              </a:pathLst>
            </a:custGeom>
            <a:grpFill/>
            <a:ln w="12700">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ms-MY">
                <a:solidFill>
                  <a:prstClr val="white"/>
                </a:solidFill>
              </a:endParaRPr>
            </a:p>
          </p:txBody>
        </p:sp>
        <p:sp>
          <p:nvSpPr>
            <p:cNvPr id="29" name="Right Triangle 9"/>
            <p:cNvSpPr/>
            <p:nvPr/>
          </p:nvSpPr>
          <p:spPr>
            <a:xfrm rot="18779178">
              <a:off x="7983970" y="5398879"/>
              <a:ext cx="560019" cy="352259"/>
            </a:xfrm>
            <a:custGeom>
              <a:avLst/>
              <a:gdLst>
                <a:gd name="connsiteX0" fmla="*/ 0 w 2789556"/>
                <a:gd name="connsiteY0" fmla="*/ 2790282 h 2790282"/>
                <a:gd name="connsiteX1" fmla="*/ 0 w 2789556"/>
                <a:gd name="connsiteY1" fmla="*/ 0 h 2790282"/>
                <a:gd name="connsiteX2" fmla="*/ 2789556 w 2789556"/>
                <a:gd name="connsiteY2" fmla="*/ 2790282 h 2790282"/>
                <a:gd name="connsiteX3" fmla="*/ 0 w 2789556"/>
                <a:gd name="connsiteY3" fmla="*/ 2790282 h 2790282"/>
                <a:gd name="connsiteX0" fmla="*/ 195422 w 2984978"/>
                <a:gd name="connsiteY0" fmla="*/ 4310485 h 4310485"/>
                <a:gd name="connsiteX1" fmla="*/ 0 w 2984978"/>
                <a:gd name="connsiteY1" fmla="*/ 0 h 4310485"/>
                <a:gd name="connsiteX2" fmla="*/ 2984978 w 2984978"/>
                <a:gd name="connsiteY2" fmla="*/ 4310485 h 4310485"/>
                <a:gd name="connsiteX3" fmla="*/ 195422 w 2984978"/>
                <a:gd name="connsiteY3" fmla="*/ 4310485 h 4310485"/>
                <a:gd name="connsiteX0" fmla="*/ 195422 w 1972521"/>
                <a:gd name="connsiteY0" fmla="*/ 4310485 h 5533972"/>
                <a:gd name="connsiteX1" fmla="*/ 0 w 1972521"/>
                <a:gd name="connsiteY1" fmla="*/ 0 h 5533972"/>
                <a:gd name="connsiteX2" fmla="*/ 1972521 w 1972521"/>
                <a:gd name="connsiteY2" fmla="*/ 5533972 h 5533972"/>
                <a:gd name="connsiteX3" fmla="*/ 195422 w 1972521"/>
                <a:gd name="connsiteY3" fmla="*/ 4310485 h 5533972"/>
                <a:gd name="connsiteX0" fmla="*/ 0 w 1833461"/>
                <a:gd name="connsiteY0" fmla="*/ 2547402 h 3770889"/>
                <a:gd name="connsiteX1" fmla="*/ 1833461 w 1833461"/>
                <a:gd name="connsiteY1" fmla="*/ 0 h 3770889"/>
                <a:gd name="connsiteX2" fmla="*/ 1777099 w 1833461"/>
                <a:gd name="connsiteY2" fmla="*/ 3770889 h 3770889"/>
                <a:gd name="connsiteX3" fmla="*/ 0 w 1833461"/>
                <a:gd name="connsiteY3" fmla="*/ 2547402 h 3770889"/>
                <a:gd name="connsiteX0" fmla="*/ 0 w 1912538"/>
                <a:gd name="connsiteY0" fmla="*/ 1788383 h 3011870"/>
                <a:gd name="connsiteX1" fmla="*/ 1912538 w 1912538"/>
                <a:gd name="connsiteY1" fmla="*/ 0 h 3011870"/>
                <a:gd name="connsiteX2" fmla="*/ 1777099 w 1912538"/>
                <a:gd name="connsiteY2" fmla="*/ 3011870 h 3011870"/>
                <a:gd name="connsiteX3" fmla="*/ 0 w 1912538"/>
                <a:gd name="connsiteY3" fmla="*/ 1788383 h 3011870"/>
                <a:gd name="connsiteX0" fmla="*/ 0 w 2853253"/>
                <a:gd name="connsiteY0" fmla="*/ 0 h 1223487"/>
                <a:gd name="connsiteX1" fmla="*/ 2853253 w 2853253"/>
                <a:gd name="connsiteY1" fmla="*/ 456957 h 1223487"/>
                <a:gd name="connsiteX2" fmla="*/ 1777099 w 2853253"/>
                <a:gd name="connsiteY2" fmla="*/ 1223487 h 1223487"/>
                <a:gd name="connsiteX3" fmla="*/ 0 w 2853253"/>
                <a:gd name="connsiteY3" fmla="*/ 0 h 1223487"/>
                <a:gd name="connsiteX0" fmla="*/ 81179 w 1076154"/>
                <a:gd name="connsiteY0" fmla="*/ 0 h 2846533"/>
                <a:gd name="connsiteX1" fmla="*/ 1076154 w 1076154"/>
                <a:gd name="connsiteY1" fmla="*/ 2080003 h 2846533"/>
                <a:gd name="connsiteX2" fmla="*/ 0 w 1076154"/>
                <a:gd name="connsiteY2" fmla="*/ 2846533 h 2846533"/>
                <a:gd name="connsiteX3" fmla="*/ 81179 w 1076154"/>
                <a:gd name="connsiteY3" fmla="*/ 0 h 2846533"/>
                <a:gd name="connsiteX0" fmla="*/ 1406101 w 2401076"/>
                <a:gd name="connsiteY0" fmla="*/ 0 h 2080003"/>
                <a:gd name="connsiteX1" fmla="*/ 2401076 w 2401076"/>
                <a:gd name="connsiteY1" fmla="*/ 2080003 h 2080003"/>
                <a:gd name="connsiteX2" fmla="*/ 0 w 2401076"/>
                <a:gd name="connsiteY2" fmla="*/ 1005574 h 2080003"/>
                <a:gd name="connsiteX3" fmla="*/ 1406101 w 2401076"/>
                <a:gd name="connsiteY3" fmla="*/ 0 h 2080003"/>
                <a:gd name="connsiteX0" fmla="*/ 1406101 w 1406101"/>
                <a:gd name="connsiteY0" fmla="*/ 0 h 2844760"/>
                <a:gd name="connsiteX1" fmla="*/ 1329487 w 1406101"/>
                <a:gd name="connsiteY1" fmla="*/ 2844760 h 2844760"/>
                <a:gd name="connsiteX2" fmla="*/ 0 w 1406101"/>
                <a:gd name="connsiteY2" fmla="*/ 1005574 h 2844760"/>
                <a:gd name="connsiteX3" fmla="*/ 1406101 w 1406101"/>
                <a:gd name="connsiteY3" fmla="*/ 0 h 2844760"/>
                <a:gd name="connsiteX0" fmla="*/ 1406101 w 1617751"/>
                <a:gd name="connsiteY0" fmla="*/ 0 h 2956085"/>
                <a:gd name="connsiteX1" fmla="*/ 1617751 w 1617751"/>
                <a:gd name="connsiteY1" fmla="*/ 2956085 h 2956085"/>
                <a:gd name="connsiteX2" fmla="*/ 0 w 1617751"/>
                <a:gd name="connsiteY2" fmla="*/ 1005574 h 2956085"/>
                <a:gd name="connsiteX3" fmla="*/ 1406101 w 1617751"/>
                <a:gd name="connsiteY3" fmla="*/ 0 h 2956085"/>
                <a:gd name="connsiteX0" fmla="*/ 2672354 w 2672354"/>
                <a:gd name="connsiteY0" fmla="*/ 1012334 h 1950511"/>
                <a:gd name="connsiteX1" fmla="*/ 1617751 w 2672354"/>
                <a:gd name="connsiteY1" fmla="*/ 1950511 h 1950511"/>
                <a:gd name="connsiteX2" fmla="*/ 0 w 2672354"/>
                <a:gd name="connsiteY2" fmla="*/ 0 h 1950511"/>
                <a:gd name="connsiteX3" fmla="*/ 2672354 w 2672354"/>
                <a:gd name="connsiteY3" fmla="*/ 1012334 h 1950511"/>
                <a:gd name="connsiteX0" fmla="*/ 1254863 w 1617751"/>
                <a:gd name="connsiteY0" fmla="*/ 0 h 2586559"/>
                <a:gd name="connsiteX1" fmla="*/ 1617751 w 1617751"/>
                <a:gd name="connsiteY1" fmla="*/ 2586559 h 2586559"/>
                <a:gd name="connsiteX2" fmla="*/ 0 w 1617751"/>
                <a:gd name="connsiteY2" fmla="*/ 636048 h 2586559"/>
                <a:gd name="connsiteX3" fmla="*/ 1254863 w 1617751"/>
                <a:gd name="connsiteY3" fmla="*/ 0 h 2586559"/>
                <a:gd name="connsiteX0" fmla="*/ 785555 w 1617751"/>
                <a:gd name="connsiteY0" fmla="*/ 0 h 2534640"/>
                <a:gd name="connsiteX1" fmla="*/ 1617751 w 1617751"/>
                <a:gd name="connsiteY1" fmla="*/ 2534640 h 2534640"/>
                <a:gd name="connsiteX2" fmla="*/ 0 w 1617751"/>
                <a:gd name="connsiteY2" fmla="*/ 584129 h 2534640"/>
                <a:gd name="connsiteX3" fmla="*/ 785555 w 1617751"/>
                <a:gd name="connsiteY3" fmla="*/ 0 h 2534640"/>
                <a:gd name="connsiteX0" fmla="*/ 785555 w 1937061"/>
                <a:gd name="connsiteY0" fmla="*/ 0 h 1543624"/>
                <a:gd name="connsiteX1" fmla="*/ 1937061 w 1937061"/>
                <a:gd name="connsiteY1" fmla="*/ 1543624 h 1543624"/>
                <a:gd name="connsiteX2" fmla="*/ 0 w 1937061"/>
                <a:gd name="connsiteY2" fmla="*/ 584129 h 1543624"/>
                <a:gd name="connsiteX3" fmla="*/ 785555 w 1937061"/>
                <a:gd name="connsiteY3" fmla="*/ 0 h 1543624"/>
                <a:gd name="connsiteX0" fmla="*/ 939429 w 2090935"/>
                <a:gd name="connsiteY0" fmla="*/ 0 h 1543624"/>
                <a:gd name="connsiteX1" fmla="*/ 2090935 w 2090935"/>
                <a:gd name="connsiteY1" fmla="*/ 1543624 h 1543624"/>
                <a:gd name="connsiteX2" fmla="*/ 0 w 2090935"/>
                <a:gd name="connsiteY2" fmla="*/ 696162 h 1543624"/>
                <a:gd name="connsiteX3" fmla="*/ 939429 w 2090935"/>
                <a:gd name="connsiteY3" fmla="*/ 0 h 1543624"/>
                <a:gd name="connsiteX0" fmla="*/ 1400810 w 2552316"/>
                <a:gd name="connsiteY0" fmla="*/ 0 h 1543624"/>
                <a:gd name="connsiteX1" fmla="*/ 2552316 w 2552316"/>
                <a:gd name="connsiteY1" fmla="*/ 1543624 h 1543624"/>
                <a:gd name="connsiteX2" fmla="*/ 0 w 2552316"/>
                <a:gd name="connsiteY2" fmla="*/ 1027386 h 1543624"/>
                <a:gd name="connsiteX3" fmla="*/ 1400810 w 2552316"/>
                <a:gd name="connsiteY3" fmla="*/ 0 h 1543624"/>
                <a:gd name="connsiteX0" fmla="*/ 1400810 w 2552316"/>
                <a:gd name="connsiteY0" fmla="*/ 0 h 1998942"/>
                <a:gd name="connsiteX1" fmla="*/ 2552316 w 2552316"/>
                <a:gd name="connsiteY1" fmla="*/ 1543624 h 1998942"/>
                <a:gd name="connsiteX2" fmla="*/ 797154 w 2552316"/>
                <a:gd name="connsiteY2" fmla="*/ 1998942 h 1998942"/>
                <a:gd name="connsiteX3" fmla="*/ 0 w 2552316"/>
                <a:gd name="connsiteY3" fmla="*/ 1027386 h 1998942"/>
                <a:gd name="connsiteX4" fmla="*/ 1400810 w 2552316"/>
                <a:gd name="connsiteY4" fmla="*/ 0 h 1998942"/>
                <a:gd name="connsiteX0" fmla="*/ 1400810 w 2552316"/>
                <a:gd name="connsiteY0" fmla="*/ 0 h 1996819"/>
                <a:gd name="connsiteX1" fmla="*/ 2552316 w 2552316"/>
                <a:gd name="connsiteY1" fmla="*/ 1543624 h 1996819"/>
                <a:gd name="connsiteX2" fmla="*/ 760612 w 2552316"/>
                <a:gd name="connsiteY2" fmla="*/ 1996819 h 1996819"/>
                <a:gd name="connsiteX3" fmla="*/ 0 w 2552316"/>
                <a:gd name="connsiteY3" fmla="*/ 1027386 h 1996819"/>
                <a:gd name="connsiteX4" fmla="*/ 1400810 w 2552316"/>
                <a:gd name="connsiteY4" fmla="*/ 0 h 1996819"/>
                <a:gd name="connsiteX0" fmla="*/ 1400810 w 2552316"/>
                <a:gd name="connsiteY0" fmla="*/ 0 h 1987392"/>
                <a:gd name="connsiteX1" fmla="*/ 2552316 w 2552316"/>
                <a:gd name="connsiteY1" fmla="*/ 1543624 h 1987392"/>
                <a:gd name="connsiteX2" fmla="*/ 858215 w 2552316"/>
                <a:gd name="connsiteY2" fmla="*/ 1987392 h 1987392"/>
                <a:gd name="connsiteX3" fmla="*/ 0 w 2552316"/>
                <a:gd name="connsiteY3" fmla="*/ 1027386 h 1987392"/>
                <a:gd name="connsiteX4" fmla="*/ 1400810 w 2552316"/>
                <a:gd name="connsiteY4" fmla="*/ 0 h 1987392"/>
                <a:gd name="connsiteX0" fmla="*/ 1343253 w 2552316"/>
                <a:gd name="connsiteY0" fmla="*/ 149030 h 960006"/>
                <a:gd name="connsiteX1" fmla="*/ 2552316 w 2552316"/>
                <a:gd name="connsiteY1" fmla="*/ 516238 h 960006"/>
                <a:gd name="connsiteX2" fmla="*/ 858215 w 2552316"/>
                <a:gd name="connsiteY2" fmla="*/ 960006 h 960006"/>
                <a:gd name="connsiteX3" fmla="*/ 0 w 2552316"/>
                <a:gd name="connsiteY3" fmla="*/ 0 h 960006"/>
                <a:gd name="connsiteX4" fmla="*/ 1343253 w 2552316"/>
                <a:gd name="connsiteY4" fmla="*/ 149030 h 960006"/>
                <a:gd name="connsiteX0" fmla="*/ 0 w 2552316"/>
                <a:gd name="connsiteY0" fmla="*/ 0 h 960006"/>
                <a:gd name="connsiteX1" fmla="*/ 2552316 w 2552316"/>
                <a:gd name="connsiteY1" fmla="*/ 516238 h 960006"/>
                <a:gd name="connsiteX2" fmla="*/ 858215 w 2552316"/>
                <a:gd name="connsiteY2" fmla="*/ 960006 h 960006"/>
                <a:gd name="connsiteX3" fmla="*/ 0 w 2552316"/>
                <a:gd name="connsiteY3" fmla="*/ 0 h 960006"/>
                <a:gd name="connsiteX0" fmla="*/ 0 w 2589090"/>
                <a:gd name="connsiteY0" fmla="*/ 0 h 1106646"/>
                <a:gd name="connsiteX1" fmla="*/ 2589090 w 2589090"/>
                <a:gd name="connsiteY1" fmla="*/ 662878 h 1106646"/>
                <a:gd name="connsiteX2" fmla="*/ 894989 w 2589090"/>
                <a:gd name="connsiteY2" fmla="*/ 1106646 h 1106646"/>
                <a:gd name="connsiteX3" fmla="*/ 0 w 2589090"/>
                <a:gd name="connsiteY3" fmla="*/ 0 h 1106646"/>
                <a:gd name="connsiteX0" fmla="*/ 0 w 1786844"/>
                <a:gd name="connsiteY0" fmla="*/ 378004 h 1484650"/>
                <a:gd name="connsiteX1" fmla="*/ 1786844 w 1786844"/>
                <a:gd name="connsiteY1" fmla="*/ 0 h 1484650"/>
                <a:gd name="connsiteX2" fmla="*/ 894989 w 1786844"/>
                <a:gd name="connsiteY2" fmla="*/ 1484650 h 1484650"/>
                <a:gd name="connsiteX3" fmla="*/ 0 w 1786844"/>
                <a:gd name="connsiteY3" fmla="*/ 378004 h 1484650"/>
                <a:gd name="connsiteX0" fmla="*/ 0 w 1547560"/>
                <a:gd name="connsiteY0" fmla="*/ 639934 h 1484650"/>
                <a:gd name="connsiteX1" fmla="*/ 1547560 w 1547560"/>
                <a:gd name="connsiteY1" fmla="*/ 0 h 1484650"/>
                <a:gd name="connsiteX2" fmla="*/ 655705 w 1547560"/>
                <a:gd name="connsiteY2" fmla="*/ 1484650 h 1484650"/>
                <a:gd name="connsiteX3" fmla="*/ 0 w 1547560"/>
                <a:gd name="connsiteY3" fmla="*/ 639934 h 1484650"/>
                <a:gd name="connsiteX0" fmla="*/ 0 w 4500964"/>
                <a:gd name="connsiteY0" fmla="*/ 639934 h 2894479"/>
                <a:gd name="connsiteX1" fmla="*/ 1547560 w 4500964"/>
                <a:gd name="connsiteY1" fmla="*/ 0 h 2894479"/>
                <a:gd name="connsiteX2" fmla="*/ 4500934 w 4500964"/>
                <a:gd name="connsiteY2" fmla="*/ 2894478 h 2894479"/>
                <a:gd name="connsiteX3" fmla="*/ 0 w 4500964"/>
                <a:gd name="connsiteY3" fmla="*/ 639934 h 2894479"/>
              </a:gdLst>
              <a:ahLst/>
              <a:cxnLst>
                <a:cxn ang="0">
                  <a:pos x="connsiteX0" y="connsiteY0"/>
                </a:cxn>
                <a:cxn ang="0">
                  <a:pos x="connsiteX1" y="connsiteY1"/>
                </a:cxn>
                <a:cxn ang="0">
                  <a:pos x="connsiteX2" y="connsiteY2"/>
                </a:cxn>
                <a:cxn ang="0">
                  <a:pos x="connsiteX3" y="connsiteY3"/>
                </a:cxn>
              </a:cxnLst>
              <a:rect l="l" t="t" r="r" b="b"/>
              <a:pathLst>
                <a:path w="4500964" h="2894479">
                  <a:moveTo>
                    <a:pt x="0" y="639934"/>
                  </a:moveTo>
                  <a:lnTo>
                    <a:pt x="1547560" y="0"/>
                  </a:lnTo>
                  <a:cubicBezTo>
                    <a:pt x="1536338" y="1063"/>
                    <a:pt x="4512156" y="2893415"/>
                    <a:pt x="4500934" y="2894478"/>
                  </a:cubicBezTo>
                  <a:lnTo>
                    <a:pt x="0" y="639934"/>
                  </a:lnTo>
                  <a:close/>
                </a:path>
              </a:pathLst>
            </a:custGeom>
            <a:grpFill/>
            <a:ln w="12700">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ms-MY">
                <a:solidFill>
                  <a:prstClr val="white"/>
                </a:solidFill>
              </a:endParaRPr>
            </a:p>
          </p:txBody>
        </p:sp>
        <p:sp>
          <p:nvSpPr>
            <p:cNvPr id="30" name="Right Triangle 9"/>
            <p:cNvSpPr/>
            <p:nvPr/>
          </p:nvSpPr>
          <p:spPr>
            <a:xfrm rot="11869388">
              <a:off x="8598233" y="2110231"/>
              <a:ext cx="316288" cy="288965"/>
            </a:xfrm>
            <a:custGeom>
              <a:avLst/>
              <a:gdLst>
                <a:gd name="connsiteX0" fmla="*/ 0 w 2789556"/>
                <a:gd name="connsiteY0" fmla="*/ 2790282 h 2790282"/>
                <a:gd name="connsiteX1" fmla="*/ 0 w 2789556"/>
                <a:gd name="connsiteY1" fmla="*/ 0 h 2790282"/>
                <a:gd name="connsiteX2" fmla="*/ 2789556 w 2789556"/>
                <a:gd name="connsiteY2" fmla="*/ 2790282 h 2790282"/>
                <a:gd name="connsiteX3" fmla="*/ 0 w 2789556"/>
                <a:gd name="connsiteY3" fmla="*/ 2790282 h 2790282"/>
                <a:gd name="connsiteX0" fmla="*/ 195422 w 2984978"/>
                <a:gd name="connsiteY0" fmla="*/ 4310485 h 4310485"/>
                <a:gd name="connsiteX1" fmla="*/ 0 w 2984978"/>
                <a:gd name="connsiteY1" fmla="*/ 0 h 4310485"/>
                <a:gd name="connsiteX2" fmla="*/ 2984978 w 2984978"/>
                <a:gd name="connsiteY2" fmla="*/ 4310485 h 4310485"/>
                <a:gd name="connsiteX3" fmla="*/ 195422 w 2984978"/>
                <a:gd name="connsiteY3" fmla="*/ 4310485 h 4310485"/>
                <a:gd name="connsiteX0" fmla="*/ 195422 w 1972521"/>
                <a:gd name="connsiteY0" fmla="*/ 4310485 h 5533972"/>
                <a:gd name="connsiteX1" fmla="*/ 0 w 1972521"/>
                <a:gd name="connsiteY1" fmla="*/ 0 h 5533972"/>
                <a:gd name="connsiteX2" fmla="*/ 1972521 w 1972521"/>
                <a:gd name="connsiteY2" fmla="*/ 5533972 h 5533972"/>
                <a:gd name="connsiteX3" fmla="*/ 195422 w 1972521"/>
                <a:gd name="connsiteY3" fmla="*/ 4310485 h 5533972"/>
                <a:gd name="connsiteX0" fmla="*/ 0 w 1833461"/>
                <a:gd name="connsiteY0" fmla="*/ 2547402 h 3770889"/>
                <a:gd name="connsiteX1" fmla="*/ 1833461 w 1833461"/>
                <a:gd name="connsiteY1" fmla="*/ 0 h 3770889"/>
                <a:gd name="connsiteX2" fmla="*/ 1777099 w 1833461"/>
                <a:gd name="connsiteY2" fmla="*/ 3770889 h 3770889"/>
                <a:gd name="connsiteX3" fmla="*/ 0 w 1833461"/>
                <a:gd name="connsiteY3" fmla="*/ 2547402 h 3770889"/>
                <a:gd name="connsiteX0" fmla="*/ 0 w 1912538"/>
                <a:gd name="connsiteY0" fmla="*/ 1788383 h 3011870"/>
                <a:gd name="connsiteX1" fmla="*/ 1912538 w 1912538"/>
                <a:gd name="connsiteY1" fmla="*/ 0 h 3011870"/>
                <a:gd name="connsiteX2" fmla="*/ 1777099 w 1912538"/>
                <a:gd name="connsiteY2" fmla="*/ 3011870 h 3011870"/>
                <a:gd name="connsiteX3" fmla="*/ 0 w 1912538"/>
                <a:gd name="connsiteY3" fmla="*/ 1788383 h 3011870"/>
                <a:gd name="connsiteX0" fmla="*/ 0 w 2853253"/>
                <a:gd name="connsiteY0" fmla="*/ 0 h 1223487"/>
                <a:gd name="connsiteX1" fmla="*/ 2853253 w 2853253"/>
                <a:gd name="connsiteY1" fmla="*/ 456957 h 1223487"/>
                <a:gd name="connsiteX2" fmla="*/ 1777099 w 2853253"/>
                <a:gd name="connsiteY2" fmla="*/ 1223487 h 1223487"/>
                <a:gd name="connsiteX3" fmla="*/ 0 w 2853253"/>
                <a:gd name="connsiteY3" fmla="*/ 0 h 1223487"/>
                <a:gd name="connsiteX0" fmla="*/ 81179 w 1076154"/>
                <a:gd name="connsiteY0" fmla="*/ 0 h 2846533"/>
                <a:gd name="connsiteX1" fmla="*/ 1076154 w 1076154"/>
                <a:gd name="connsiteY1" fmla="*/ 2080003 h 2846533"/>
                <a:gd name="connsiteX2" fmla="*/ 0 w 1076154"/>
                <a:gd name="connsiteY2" fmla="*/ 2846533 h 2846533"/>
                <a:gd name="connsiteX3" fmla="*/ 81179 w 1076154"/>
                <a:gd name="connsiteY3" fmla="*/ 0 h 2846533"/>
                <a:gd name="connsiteX0" fmla="*/ 1406101 w 2401076"/>
                <a:gd name="connsiteY0" fmla="*/ 0 h 2080003"/>
                <a:gd name="connsiteX1" fmla="*/ 2401076 w 2401076"/>
                <a:gd name="connsiteY1" fmla="*/ 2080003 h 2080003"/>
                <a:gd name="connsiteX2" fmla="*/ 0 w 2401076"/>
                <a:gd name="connsiteY2" fmla="*/ 1005574 h 2080003"/>
                <a:gd name="connsiteX3" fmla="*/ 1406101 w 2401076"/>
                <a:gd name="connsiteY3" fmla="*/ 0 h 2080003"/>
                <a:gd name="connsiteX0" fmla="*/ 1406101 w 1406101"/>
                <a:gd name="connsiteY0" fmla="*/ 0 h 2844760"/>
                <a:gd name="connsiteX1" fmla="*/ 1329487 w 1406101"/>
                <a:gd name="connsiteY1" fmla="*/ 2844760 h 2844760"/>
                <a:gd name="connsiteX2" fmla="*/ 0 w 1406101"/>
                <a:gd name="connsiteY2" fmla="*/ 1005574 h 2844760"/>
                <a:gd name="connsiteX3" fmla="*/ 1406101 w 1406101"/>
                <a:gd name="connsiteY3" fmla="*/ 0 h 2844760"/>
                <a:gd name="connsiteX0" fmla="*/ 1406101 w 1617751"/>
                <a:gd name="connsiteY0" fmla="*/ 0 h 2956085"/>
                <a:gd name="connsiteX1" fmla="*/ 1617751 w 1617751"/>
                <a:gd name="connsiteY1" fmla="*/ 2956085 h 2956085"/>
                <a:gd name="connsiteX2" fmla="*/ 0 w 1617751"/>
                <a:gd name="connsiteY2" fmla="*/ 1005574 h 2956085"/>
                <a:gd name="connsiteX3" fmla="*/ 1406101 w 1617751"/>
                <a:gd name="connsiteY3" fmla="*/ 0 h 2956085"/>
                <a:gd name="connsiteX0" fmla="*/ 2672354 w 2672354"/>
                <a:gd name="connsiteY0" fmla="*/ 1012334 h 1950511"/>
                <a:gd name="connsiteX1" fmla="*/ 1617751 w 2672354"/>
                <a:gd name="connsiteY1" fmla="*/ 1950511 h 1950511"/>
                <a:gd name="connsiteX2" fmla="*/ 0 w 2672354"/>
                <a:gd name="connsiteY2" fmla="*/ 0 h 1950511"/>
                <a:gd name="connsiteX3" fmla="*/ 2672354 w 2672354"/>
                <a:gd name="connsiteY3" fmla="*/ 1012334 h 1950511"/>
                <a:gd name="connsiteX0" fmla="*/ 1254863 w 1617751"/>
                <a:gd name="connsiteY0" fmla="*/ 0 h 2586559"/>
                <a:gd name="connsiteX1" fmla="*/ 1617751 w 1617751"/>
                <a:gd name="connsiteY1" fmla="*/ 2586559 h 2586559"/>
                <a:gd name="connsiteX2" fmla="*/ 0 w 1617751"/>
                <a:gd name="connsiteY2" fmla="*/ 636048 h 2586559"/>
                <a:gd name="connsiteX3" fmla="*/ 1254863 w 1617751"/>
                <a:gd name="connsiteY3" fmla="*/ 0 h 2586559"/>
                <a:gd name="connsiteX0" fmla="*/ 785555 w 1617751"/>
                <a:gd name="connsiteY0" fmla="*/ 0 h 2534640"/>
                <a:gd name="connsiteX1" fmla="*/ 1617751 w 1617751"/>
                <a:gd name="connsiteY1" fmla="*/ 2534640 h 2534640"/>
                <a:gd name="connsiteX2" fmla="*/ 0 w 1617751"/>
                <a:gd name="connsiteY2" fmla="*/ 584129 h 2534640"/>
                <a:gd name="connsiteX3" fmla="*/ 785555 w 1617751"/>
                <a:gd name="connsiteY3" fmla="*/ 0 h 2534640"/>
                <a:gd name="connsiteX0" fmla="*/ 785555 w 1937061"/>
                <a:gd name="connsiteY0" fmla="*/ 0 h 1543624"/>
                <a:gd name="connsiteX1" fmla="*/ 1937061 w 1937061"/>
                <a:gd name="connsiteY1" fmla="*/ 1543624 h 1543624"/>
                <a:gd name="connsiteX2" fmla="*/ 0 w 1937061"/>
                <a:gd name="connsiteY2" fmla="*/ 584129 h 1543624"/>
                <a:gd name="connsiteX3" fmla="*/ 785555 w 1937061"/>
                <a:gd name="connsiteY3" fmla="*/ 0 h 1543624"/>
                <a:gd name="connsiteX0" fmla="*/ 939429 w 2090935"/>
                <a:gd name="connsiteY0" fmla="*/ 0 h 1543624"/>
                <a:gd name="connsiteX1" fmla="*/ 2090935 w 2090935"/>
                <a:gd name="connsiteY1" fmla="*/ 1543624 h 1543624"/>
                <a:gd name="connsiteX2" fmla="*/ 0 w 2090935"/>
                <a:gd name="connsiteY2" fmla="*/ 696162 h 1543624"/>
                <a:gd name="connsiteX3" fmla="*/ 939429 w 2090935"/>
                <a:gd name="connsiteY3" fmla="*/ 0 h 1543624"/>
                <a:gd name="connsiteX0" fmla="*/ 1400810 w 2552316"/>
                <a:gd name="connsiteY0" fmla="*/ 0 h 1543624"/>
                <a:gd name="connsiteX1" fmla="*/ 2552316 w 2552316"/>
                <a:gd name="connsiteY1" fmla="*/ 1543624 h 1543624"/>
                <a:gd name="connsiteX2" fmla="*/ 0 w 2552316"/>
                <a:gd name="connsiteY2" fmla="*/ 1027386 h 1543624"/>
                <a:gd name="connsiteX3" fmla="*/ 1400810 w 2552316"/>
                <a:gd name="connsiteY3" fmla="*/ 0 h 1543624"/>
                <a:gd name="connsiteX0" fmla="*/ 1400810 w 2552316"/>
                <a:gd name="connsiteY0" fmla="*/ 0 h 1998942"/>
                <a:gd name="connsiteX1" fmla="*/ 2552316 w 2552316"/>
                <a:gd name="connsiteY1" fmla="*/ 1543624 h 1998942"/>
                <a:gd name="connsiteX2" fmla="*/ 797154 w 2552316"/>
                <a:gd name="connsiteY2" fmla="*/ 1998942 h 1998942"/>
                <a:gd name="connsiteX3" fmla="*/ 0 w 2552316"/>
                <a:gd name="connsiteY3" fmla="*/ 1027386 h 1998942"/>
                <a:gd name="connsiteX4" fmla="*/ 1400810 w 2552316"/>
                <a:gd name="connsiteY4" fmla="*/ 0 h 1998942"/>
                <a:gd name="connsiteX0" fmla="*/ 1400810 w 2552316"/>
                <a:gd name="connsiteY0" fmla="*/ 0 h 1996819"/>
                <a:gd name="connsiteX1" fmla="*/ 2552316 w 2552316"/>
                <a:gd name="connsiteY1" fmla="*/ 1543624 h 1996819"/>
                <a:gd name="connsiteX2" fmla="*/ 760612 w 2552316"/>
                <a:gd name="connsiteY2" fmla="*/ 1996819 h 1996819"/>
                <a:gd name="connsiteX3" fmla="*/ 0 w 2552316"/>
                <a:gd name="connsiteY3" fmla="*/ 1027386 h 1996819"/>
                <a:gd name="connsiteX4" fmla="*/ 1400810 w 2552316"/>
                <a:gd name="connsiteY4" fmla="*/ 0 h 1996819"/>
                <a:gd name="connsiteX0" fmla="*/ 1400810 w 2552316"/>
                <a:gd name="connsiteY0" fmla="*/ 0 h 1987392"/>
                <a:gd name="connsiteX1" fmla="*/ 2552316 w 2552316"/>
                <a:gd name="connsiteY1" fmla="*/ 1543624 h 1987392"/>
                <a:gd name="connsiteX2" fmla="*/ 858215 w 2552316"/>
                <a:gd name="connsiteY2" fmla="*/ 1987392 h 1987392"/>
                <a:gd name="connsiteX3" fmla="*/ 0 w 2552316"/>
                <a:gd name="connsiteY3" fmla="*/ 1027386 h 1987392"/>
                <a:gd name="connsiteX4" fmla="*/ 1400810 w 2552316"/>
                <a:gd name="connsiteY4" fmla="*/ 0 h 1987392"/>
                <a:gd name="connsiteX0" fmla="*/ 1343253 w 2552316"/>
                <a:gd name="connsiteY0" fmla="*/ 149030 h 960006"/>
                <a:gd name="connsiteX1" fmla="*/ 2552316 w 2552316"/>
                <a:gd name="connsiteY1" fmla="*/ 516238 h 960006"/>
                <a:gd name="connsiteX2" fmla="*/ 858215 w 2552316"/>
                <a:gd name="connsiteY2" fmla="*/ 960006 h 960006"/>
                <a:gd name="connsiteX3" fmla="*/ 0 w 2552316"/>
                <a:gd name="connsiteY3" fmla="*/ 0 h 960006"/>
                <a:gd name="connsiteX4" fmla="*/ 1343253 w 2552316"/>
                <a:gd name="connsiteY4" fmla="*/ 149030 h 960006"/>
                <a:gd name="connsiteX0" fmla="*/ 0 w 2552316"/>
                <a:gd name="connsiteY0" fmla="*/ 0 h 960006"/>
                <a:gd name="connsiteX1" fmla="*/ 2552316 w 2552316"/>
                <a:gd name="connsiteY1" fmla="*/ 516238 h 960006"/>
                <a:gd name="connsiteX2" fmla="*/ 858215 w 2552316"/>
                <a:gd name="connsiteY2" fmla="*/ 960006 h 960006"/>
                <a:gd name="connsiteX3" fmla="*/ 0 w 2552316"/>
                <a:gd name="connsiteY3" fmla="*/ 0 h 960006"/>
                <a:gd name="connsiteX0" fmla="*/ 0 w 2589090"/>
                <a:gd name="connsiteY0" fmla="*/ 0 h 1106646"/>
                <a:gd name="connsiteX1" fmla="*/ 2589090 w 2589090"/>
                <a:gd name="connsiteY1" fmla="*/ 662878 h 1106646"/>
                <a:gd name="connsiteX2" fmla="*/ 894989 w 2589090"/>
                <a:gd name="connsiteY2" fmla="*/ 1106646 h 1106646"/>
                <a:gd name="connsiteX3" fmla="*/ 0 w 2589090"/>
                <a:gd name="connsiteY3" fmla="*/ 0 h 1106646"/>
                <a:gd name="connsiteX0" fmla="*/ 0 w 1786844"/>
                <a:gd name="connsiteY0" fmla="*/ 378004 h 1484650"/>
                <a:gd name="connsiteX1" fmla="*/ 1786844 w 1786844"/>
                <a:gd name="connsiteY1" fmla="*/ 0 h 1484650"/>
                <a:gd name="connsiteX2" fmla="*/ 894989 w 1786844"/>
                <a:gd name="connsiteY2" fmla="*/ 1484650 h 1484650"/>
                <a:gd name="connsiteX3" fmla="*/ 0 w 1786844"/>
                <a:gd name="connsiteY3" fmla="*/ 378004 h 1484650"/>
                <a:gd name="connsiteX0" fmla="*/ 0 w 1547560"/>
                <a:gd name="connsiteY0" fmla="*/ 639934 h 1484650"/>
                <a:gd name="connsiteX1" fmla="*/ 1547560 w 1547560"/>
                <a:gd name="connsiteY1" fmla="*/ 0 h 1484650"/>
                <a:gd name="connsiteX2" fmla="*/ 655705 w 1547560"/>
                <a:gd name="connsiteY2" fmla="*/ 1484650 h 1484650"/>
                <a:gd name="connsiteX3" fmla="*/ 0 w 1547560"/>
                <a:gd name="connsiteY3" fmla="*/ 639934 h 1484650"/>
                <a:gd name="connsiteX0" fmla="*/ 0 w 4500964"/>
                <a:gd name="connsiteY0" fmla="*/ 639934 h 2894479"/>
                <a:gd name="connsiteX1" fmla="*/ 1547560 w 4500964"/>
                <a:gd name="connsiteY1" fmla="*/ 0 h 2894479"/>
                <a:gd name="connsiteX2" fmla="*/ 4500934 w 4500964"/>
                <a:gd name="connsiteY2" fmla="*/ 2894478 h 2894479"/>
                <a:gd name="connsiteX3" fmla="*/ 0 w 4500964"/>
                <a:gd name="connsiteY3" fmla="*/ 639934 h 2894479"/>
              </a:gdLst>
              <a:ahLst/>
              <a:cxnLst>
                <a:cxn ang="0">
                  <a:pos x="connsiteX0" y="connsiteY0"/>
                </a:cxn>
                <a:cxn ang="0">
                  <a:pos x="connsiteX1" y="connsiteY1"/>
                </a:cxn>
                <a:cxn ang="0">
                  <a:pos x="connsiteX2" y="connsiteY2"/>
                </a:cxn>
                <a:cxn ang="0">
                  <a:pos x="connsiteX3" y="connsiteY3"/>
                </a:cxn>
              </a:cxnLst>
              <a:rect l="l" t="t" r="r" b="b"/>
              <a:pathLst>
                <a:path w="4500964" h="2894479">
                  <a:moveTo>
                    <a:pt x="0" y="639934"/>
                  </a:moveTo>
                  <a:lnTo>
                    <a:pt x="1547560" y="0"/>
                  </a:lnTo>
                  <a:cubicBezTo>
                    <a:pt x="1536338" y="1063"/>
                    <a:pt x="4512156" y="2893415"/>
                    <a:pt x="4500934" y="2894478"/>
                  </a:cubicBezTo>
                  <a:lnTo>
                    <a:pt x="0" y="639934"/>
                  </a:lnTo>
                  <a:close/>
                </a:path>
              </a:pathLst>
            </a:custGeom>
            <a:grpFill/>
            <a:ln w="12700">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ms-MY">
                <a:solidFill>
                  <a:prstClr val="white"/>
                </a:solidFill>
              </a:endParaRPr>
            </a:p>
          </p:txBody>
        </p:sp>
        <p:sp>
          <p:nvSpPr>
            <p:cNvPr id="31" name="Right Triangle 9"/>
            <p:cNvSpPr/>
            <p:nvPr/>
          </p:nvSpPr>
          <p:spPr>
            <a:xfrm rot="19451475">
              <a:off x="8136872" y="3337944"/>
              <a:ext cx="1521379" cy="2694834"/>
            </a:xfrm>
            <a:custGeom>
              <a:avLst/>
              <a:gdLst>
                <a:gd name="connsiteX0" fmla="*/ 0 w 2789556"/>
                <a:gd name="connsiteY0" fmla="*/ 2790282 h 2790282"/>
                <a:gd name="connsiteX1" fmla="*/ 0 w 2789556"/>
                <a:gd name="connsiteY1" fmla="*/ 0 h 2790282"/>
                <a:gd name="connsiteX2" fmla="*/ 2789556 w 2789556"/>
                <a:gd name="connsiteY2" fmla="*/ 2790282 h 2790282"/>
                <a:gd name="connsiteX3" fmla="*/ 0 w 2789556"/>
                <a:gd name="connsiteY3" fmla="*/ 2790282 h 2790282"/>
                <a:gd name="connsiteX0" fmla="*/ 195422 w 2984978"/>
                <a:gd name="connsiteY0" fmla="*/ 4310485 h 4310485"/>
                <a:gd name="connsiteX1" fmla="*/ 0 w 2984978"/>
                <a:gd name="connsiteY1" fmla="*/ 0 h 4310485"/>
                <a:gd name="connsiteX2" fmla="*/ 2984978 w 2984978"/>
                <a:gd name="connsiteY2" fmla="*/ 4310485 h 4310485"/>
                <a:gd name="connsiteX3" fmla="*/ 195422 w 2984978"/>
                <a:gd name="connsiteY3" fmla="*/ 4310485 h 4310485"/>
                <a:gd name="connsiteX0" fmla="*/ 195422 w 1972521"/>
                <a:gd name="connsiteY0" fmla="*/ 4310485 h 5533972"/>
                <a:gd name="connsiteX1" fmla="*/ 0 w 1972521"/>
                <a:gd name="connsiteY1" fmla="*/ 0 h 5533972"/>
                <a:gd name="connsiteX2" fmla="*/ 1972521 w 1972521"/>
                <a:gd name="connsiteY2" fmla="*/ 5533972 h 5533972"/>
                <a:gd name="connsiteX3" fmla="*/ 195422 w 1972521"/>
                <a:gd name="connsiteY3" fmla="*/ 4310485 h 5533972"/>
                <a:gd name="connsiteX0" fmla="*/ 0 w 1833461"/>
                <a:gd name="connsiteY0" fmla="*/ 2547402 h 3770889"/>
                <a:gd name="connsiteX1" fmla="*/ 1833461 w 1833461"/>
                <a:gd name="connsiteY1" fmla="*/ 0 h 3770889"/>
                <a:gd name="connsiteX2" fmla="*/ 1777099 w 1833461"/>
                <a:gd name="connsiteY2" fmla="*/ 3770889 h 3770889"/>
                <a:gd name="connsiteX3" fmla="*/ 0 w 1833461"/>
                <a:gd name="connsiteY3" fmla="*/ 2547402 h 3770889"/>
                <a:gd name="connsiteX0" fmla="*/ 0 w 1912538"/>
                <a:gd name="connsiteY0" fmla="*/ 1788383 h 3011870"/>
                <a:gd name="connsiteX1" fmla="*/ 1912538 w 1912538"/>
                <a:gd name="connsiteY1" fmla="*/ 0 h 3011870"/>
                <a:gd name="connsiteX2" fmla="*/ 1777099 w 1912538"/>
                <a:gd name="connsiteY2" fmla="*/ 3011870 h 3011870"/>
                <a:gd name="connsiteX3" fmla="*/ 0 w 1912538"/>
                <a:gd name="connsiteY3" fmla="*/ 1788383 h 3011870"/>
                <a:gd name="connsiteX0" fmla="*/ 0 w 2853253"/>
                <a:gd name="connsiteY0" fmla="*/ 0 h 1223487"/>
                <a:gd name="connsiteX1" fmla="*/ 2853253 w 2853253"/>
                <a:gd name="connsiteY1" fmla="*/ 456957 h 1223487"/>
                <a:gd name="connsiteX2" fmla="*/ 1777099 w 2853253"/>
                <a:gd name="connsiteY2" fmla="*/ 1223487 h 1223487"/>
                <a:gd name="connsiteX3" fmla="*/ 0 w 2853253"/>
                <a:gd name="connsiteY3" fmla="*/ 0 h 1223487"/>
                <a:gd name="connsiteX0" fmla="*/ 81179 w 1076154"/>
                <a:gd name="connsiteY0" fmla="*/ 0 h 2846533"/>
                <a:gd name="connsiteX1" fmla="*/ 1076154 w 1076154"/>
                <a:gd name="connsiteY1" fmla="*/ 2080003 h 2846533"/>
                <a:gd name="connsiteX2" fmla="*/ 0 w 1076154"/>
                <a:gd name="connsiteY2" fmla="*/ 2846533 h 2846533"/>
                <a:gd name="connsiteX3" fmla="*/ 81179 w 1076154"/>
                <a:gd name="connsiteY3" fmla="*/ 0 h 2846533"/>
                <a:gd name="connsiteX0" fmla="*/ 1406101 w 2401076"/>
                <a:gd name="connsiteY0" fmla="*/ 0 h 2080003"/>
                <a:gd name="connsiteX1" fmla="*/ 2401076 w 2401076"/>
                <a:gd name="connsiteY1" fmla="*/ 2080003 h 2080003"/>
                <a:gd name="connsiteX2" fmla="*/ 0 w 2401076"/>
                <a:gd name="connsiteY2" fmla="*/ 1005574 h 2080003"/>
                <a:gd name="connsiteX3" fmla="*/ 1406101 w 2401076"/>
                <a:gd name="connsiteY3" fmla="*/ 0 h 2080003"/>
                <a:gd name="connsiteX0" fmla="*/ 1406101 w 1406101"/>
                <a:gd name="connsiteY0" fmla="*/ 0 h 2844760"/>
                <a:gd name="connsiteX1" fmla="*/ 1329487 w 1406101"/>
                <a:gd name="connsiteY1" fmla="*/ 2844760 h 2844760"/>
                <a:gd name="connsiteX2" fmla="*/ 0 w 1406101"/>
                <a:gd name="connsiteY2" fmla="*/ 1005574 h 2844760"/>
                <a:gd name="connsiteX3" fmla="*/ 1406101 w 1406101"/>
                <a:gd name="connsiteY3" fmla="*/ 0 h 2844760"/>
                <a:gd name="connsiteX0" fmla="*/ 1406101 w 1759006"/>
                <a:gd name="connsiteY0" fmla="*/ 0 h 1459402"/>
                <a:gd name="connsiteX1" fmla="*/ 1759006 w 1759006"/>
                <a:gd name="connsiteY1" fmla="*/ 1459402 h 1459402"/>
                <a:gd name="connsiteX2" fmla="*/ 0 w 1759006"/>
                <a:gd name="connsiteY2" fmla="*/ 1005574 h 1459402"/>
                <a:gd name="connsiteX3" fmla="*/ 1406101 w 1759006"/>
                <a:gd name="connsiteY3" fmla="*/ 0 h 1459402"/>
                <a:gd name="connsiteX0" fmla="*/ 1808778 w 1808778"/>
                <a:gd name="connsiteY0" fmla="*/ 0 h 1733165"/>
                <a:gd name="connsiteX1" fmla="*/ 1759006 w 1808778"/>
                <a:gd name="connsiteY1" fmla="*/ 1733165 h 1733165"/>
                <a:gd name="connsiteX2" fmla="*/ 0 w 1808778"/>
                <a:gd name="connsiteY2" fmla="*/ 1279337 h 1733165"/>
                <a:gd name="connsiteX3" fmla="*/ 1808778 w 1808778"/>
                <a:gd name="connsiteY3" fmla="*/ 0 h 1733165"/>
                <a:gd name="connsiteX0" fmla="*/ 1550525 w 1550525"/>
                <a:gd name="connsiteY0" fmla="*/ 0 h 2746459"/>
                <a:gd name="connsiteX1" fmla="*/ 1500753 w 1550525"/>
                <a:gd name="connsiteY1" fmla="*/ 1733165 h 2746459"/>
                <a:gd name="connsiteX2" fmla="*/ 0 w 1550525"/>
                <a:gd name="connsiteY2" fmla="*/ 2746459 h 2746459"/>
                <a:gd name="connsiteX3" fmla="*/ 1550525 w 1550525"/>
                <a:gd name="connsiteY3" fmla="*/ 0 h 2746459"/>
              </a:gdLst>
              <a:ahLst/>
              <a:cxnLst>
                <a:cxn ang="0">
                  <a:pos x="connsiteX0" y="connsiteY0"/>
                </a:cxn>
                <a:cxn ang="0">
                  <a:pos x="connsiteX1" y="connsiteY1"/>
                </a:cxn>
                <a:cxn ang="0">
                  <a:pos x="connsiteX2" y="connsiteY2"/>
                </a:cxn>
                <a:cxn ang="0">
                  <a:pos x="connsiteX3" y="connsiteY3"/>
                </a:cxn>
              </a:cxnLst>
              <a:rect l="l" t="t" r="r" b="b"/>
              <a:pathLst>
                <a:path w="1550525" h="2746459">
                  <a:moveTo>
                    <a:pt x="1550525" y="0"/>
                  </a:moveTo>
                  <a:lnTo>
                    <a:pt x="1500753" y="1733165"/>
                  </a:lnTo>
                  <a:lnTo>
                    <a:pt x="0" y="2746459"/>
                  </a:lnTo>
                  <a:lnTo>
                    <a:pt x="1550525" y="0"/>
                  </a:lnTo>
                  <a:close/>
                </a:path>
              </a:pathLst>
            </a:custGeom>
            <a:grpFill/>
            <a:ln w="12700">
              <a:solidFill>
                <a:schemeClr val="bg1">
                  <a:lumMod val="85000"/>
                  <a:alpha val="46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ms-MY">
                <a:solidFill>
                  <a:prstClr val="white"/>
                </a:solidFill>
              </a:endParaRPr>
            </a:p>
          </p:txBody>
        </p:sp>
        <p:sp>
          <p:nvSpPr>
            <p:cNvPr id="32" name="Right Triangle 9"/>
            <p:cNvSpPr/>
            <p:nvPr/>
          </p:nvSpPr>
          <p:spPr>
            <a:xfrm rot="17249741">
              <a:off x="9796488" y="4699826"/>
              <a:ext cx="3647602" cy="1957858"/>
            </a:xfrm>
            <a:custGeom>
              <a:avLst/>
              <a:gdLst>
                <a:gd name="connsiteX0" fmla="*/ 0 w 2789556"/>
                <a:gd name="connsiteY0" fmla="*/ 2790282 h 2790282"/>
                <a:gd name="connsiteX1" fmla="*/ 0 w 2789556"/>
                <a:gd name="connsiteY1" fmla="*/ 0 h 2790282"/>
                <a:gd name="connsiteX2" fmla="*/ 2789556 w 2789556"/>
                <a:gd name="connsiteY2" fmla="*/ 2790282 h 2790282"/>
                <a:gd name="connsiteX3" fmla="*/ 0 w 2789556"/>
                <a:gd name="connsiteY3" fmla="*/ 2790282 h 2790282"/>
                <a:gd name="connsiteX0" fmla="*/ 195422 w 2984978"/>
                <a:gd name="connsiteY0" fmla="*/ 4310485 h 4310485"/>
                <a:gd name="connsiteX1" fmla="*/ 0 w 2984978"/>
                <a:gd name="connsiteY1" fmla="*/ 0 h 4310485"/>
                <a:gd name="connsiteX2" fmla="*/ 2984978 w 2984978"/>
                <a:gd name="connsiteY2" fmla="*/ 4310485 h 4310485"/>
                <a:gd name="connsiteX3" fmla="*/ 195422 w 2984978"/>
                <a:gd name="connsiteY3" fmla="*/ 4310485 h 4310485"/>
                <a:gd name="connsiteX0" fmla="*/ 195422 w 1972521"/>
                <a:gd name="connsiteY0" fmla="*/ 4310485 h 5533972"/>
                <a:gd name="connsiteX1" fmla="*/ 0 w 1972521"/>
                <a:gd name="connsiteY1" fmla="*/ 0 h 5533972"/>
                <a:gd name="connsiteX2" fmla="*/ 1972521 w 1972521"/>
                <a:gd name="connsiteY2" fmla="*/ 5533972 h 5533972"/>
                <a:gd name="connsiteX3" fmla="*/ 195422 w 1972521"/>
                <a:gd name="connsiteY3" fmla="*/ 4310485 h 5533972"/>
                <a:gd name="connsiteX0" fmla="*/ 0 w 1833461"/>
                <a:gd name="connsiteY0" fmla="*/ 2547402 h 3770889"/>
                <a:gd name="connsiteX1" fmla="*/ 1833461 w 1833461"/>
                <a:gd name="connsiteY1" fmla="*/ 0 h 3770889"/>
                <a:gd name="connsiteX2" fmla="*/ 1777099 w 1833461"/>
                <a:gd name="connsiteY2" fmla="*/ 3770889 h 3770889"/>
                <a:gd name="connsiteX3" fmla="*/ 0 w 1833461"/>
                <a:gd name="connsiteY3" fmla="*/ 2547402 h 3770889"/>
                <a:gd name="connsiteX0" fmla="*/ 0 w 1912538"/>
                <a:gd name="connsiteY0" fmla="*/ 1788383 h 3011870"/>
                <a:gd name="connsiteX1" fmla="*/ 1912538 w 1912538"/>
                <a:gd name="connsiteY1" fmla="*/ 0 h 3011870"/>
                <a:gd name="connsiteX2" fmla="*/ 1777099 w 1912538"/>
                <a:gd name="connsiteY2" fmla="*/ 3011870 h 3011870"/>
                <a:gd name="connsiteX3" fmla="*/ 0 w 1912538"/>
                <a:gd name="connsiteY3" fmla="*/ 1788383 h 3011870"/>
                <a:gd name="connsiteX0" fmla="*/ 0 w 2853253"/>
                <a:gd name="connsiteY0" fmla="*/ 0 h 1223487"/>
                <a:gd name="connsiteX1" fmla="*/ 2853253 w 2853253"/>
                <a:gd name="connsiteY1" fmla="*/ 456957 h 1223487"/>
                <a:gd name="connsiteX2" fmla="*/ 1777099 w 2853253"/>
                <a:gd name="connsiteY2" fmla="*/ 1223487 h 1223487"/>
                <a:gd name="connsiteX3" fmla="*/ 0 w 2853253"/>
                <a:gd name="connsiteY3" fmla="*/ 0 h 1223487"/>
                <a:gd name="connsiteX0" fmla="*/ 81179 w 1076154"/>
                <a:gd name="connsiteY0" fmla="*/ 0 h 2846533"/>
                <a:gd name="connsiteX1" fmla="*/ 1076154 w 1076154"/>
                <a:gd name="connsiteY1" fmla="*/ 2080003 h 2846533"/>
                <a:gd name="connsiteX2" fmla="*/ 0 w 1076154"/>
                <a:gd name="connsiteY2" fmla="*/ 2846533 h 2846533"/>
                <a:gd name="connsiteX3" fmla="*/ 81179 w 1076154"/>
                <a:gd name="connsiteY3" fmla="*/ 0 h 2846533"/>
                <a:gd name="connsiteX0" fmla="*/ 1406101 w 2401076"/>
                <a:gd name="connsiteY0" fmla="*/ 0 h 2080003"/>
                <a:gd name="connsiteX1" fmla="*/ 2401076 w 2401076"/>
                <a:gd name="connsiteY1" fmla="*/ 2080003 h 2080003"/>
                <a:gd name="connsiteX2" fmla="*/ 0 w 2401076"/>
                <a:gd name="connsiteY2" fmla="*/ 1005574 h 2080003"/>
                <a:gd name="connsiteX3" fmla="*/ 1406101 w 2401076"/>
                <a:gd name="connsiteY3" fmla="*/ 0 h 2080003"/>
                <a:gd name="connsiteX0" fmla="*/ 1406101 w 1406101"/>
                <a:gd name="connsiteY0" fmla="*/ 0 h 2844760"/>
                <a:gd name="connsiteX1" fmla="*/ 1329487 w 1406101"/>
                <a:gd name="connsiteY1" fmla="*/ 2844760 h 2844760"/>
                <a:gd name="connsiteX2" fmla="*/ 0 w 1406101"/>
                <a:gd name="connsiteY2" fmla="*/ 1005574 h 2844760"/>
                <a:gd name="connsiteX3" fmla="*/ 1406101 w 1406101"/>
                <a:gd name="connsiteY3" fmla="*/ 0 h 2844760"/>
                <a:gd name="connsiteX0" fmla="*/ 1406101 w 1617751"/>
                <a:gd name="connsiteY0" fmla="*/ 0 h 2956085"/>
                <a:gd name="connsiteX1" fmla="*/ 1617751 w 1617751"/>
                <a:gd name="connsiteY1" fmla="*/ 2956085 h 2956085"/>
                <a:gd name="connsiteX2" fmla="*/ 0 w 1617751"/>
                <a:gd name="connsiteY2" fmla="*/ 1005574 h 2956085"/>
                <a:gd name="connsiteX3" fmla="*/ 1406101 w 1617751"/>
                <a:gd name="connsiteY3" fmla="*/ 0 h 2956085"/>
                <a:gd name="connsiteX0" fmla="*/ 2672354 w 2672354"/>
                <a:gd name="connsiteY0" fmla="*/ 1012334 h 1950511"/>
                <a:gd name="connsiteX1" fmla="*/ 1617751 w 2672354"/>
                <a:gd name="connsiteY1" fmla="*/ 1950511 h 1950511"/>
                <a:gd name="connsiteX2" fmla="*/ 0 w 2672354"/>
                <a:gd name="connsiteY2" fmla="*/ 0 h 1950511"/>
                <a:gd name="connsiteX3" fmla="*/ 2672354 w 2672354"/>
                <a:gd name="connsiteY3" fmla="*/ 1012334 h 1950511"/>
                <a:gd name="connsiteX0" fmla="*/ 1254863 w 1617751"/>
                <a:gd name="connsiteY0" fmla="*/ 0 h 2586559"/>
                <a:gd name="connsiteX1" fmla="*/ 1617751 w 1617751"/>
                <a:gd name="connsiteY1" fmla="*/ 2586559 h 2586559"/>
                <a:gd name="connsiteX2" fmla="*/ 0 w 1617751"/>
                <a:gd name="connsiteY2" fmla="*/ 636048 h 2586559"/>
                <a:gd name="connsiteX3" fmla="*/ 1254863 w 1617751"/>
                <a:gd name="connsiteY3" fmla="*/ 0 h 2586559"/>
                <a:gd name="connsiteX0" fmla="*/ 785555 w 1617751"/>
                <a:gd name="connsiteY0" fmla="*/ 0 h 2534640"/>
                <a:gd name="connsiteX1" fmla="*/ 1617751 w 1617751"/>
                <a:gd name="connsiteY1" fmla="*/ 2534640 h 2534640"/>
                <a:gd name="connsiteX2" fmla="*/ 0 w 1617751"/>
                <a:gd name="connsiteY2" fmla="*/ 584129 h 2534640"/>
                <a:gd name="connsiteX3" fmla="*/ 785555 w 1617751"/>
                <a:gd name="connsiteY3" fmla="*/ 0 h 2534640"/>
                <a:gd name="connsiteX0" fmla="*/ 785555 w 1937061"/>
                <a:gd name="connsiteY0" fmla="*/ 0 h 1543624"/>
                <a:gd name="connsiteX1" fmla="*/ 1937061 w 1937061"/>
                <a:gd name="connsiteY1" fmla="*/ 1543624 h 1543624"/>
                <a:gd name="connsiteX2" fmla="*/ 0 w 1937061"/>
                <a:gd name="connsiteY2" fmla="*/ 584129 h 1543624"/>
                <a:gd name="connsiteX3" fmla="*/ 785555 w 1937061"/>
                <a:gd name="connsiteY3" fmla="*/ 0 h 1543624"/>
                <a:gd name="connsiteX0" fmla="*/ 939429 w 2090935"/>
                <a:gd name="connsiteY0" fmla="*/ 0 h 1543624"/>
                <a:gd name="connsiteX1" fmla="*/ 2090935 w 2090935"/>
                <a:gd name="connsiteY1" fmla="*/ 1543624 h 1543624"/>
                <a:gd name="connsiteX2" fmla="*/ 0 w 2090935"/>
                <a:gd name="connsiteY2" fmla="*/ 696162 h 1543624"/>
                <a:gd name="connsiteX3" fmla="*/ 939429 w 2090935"/>
                <a:gd name="connsiteY3" fmla="*/ 0 h 1543624"/>
                <a:gd name="connsiteX0" fmla="*/ 1400810 w 2552316"/>
                <a:gd name="connsiteY0" fmla="*/ 0 h 1543624"/>
                <a:gd name="connsiteX1" fmla="*/ 2552316 w 2552316"/>
                <a:gd name="connsiteY1" fmla="*/ 1543624 h 1543624"/>
                <a:gd name="connsiteX2" fmla="*/ 0 w 2552316"/>
                <a:gd name="connsiteY2" fmla="*/ 1027386 h 1543624"/>
                <a:gd name="connsiteX3" fmla="*/ 1400810 w 2552316"/>
                <a:gd name="connsiteY3" fmla="*/ 0 h 1543624"/>
                <a:gd name="connsiteX0" fmla="*/ 1400810 w 2552316"/>
                <a:gd name="connsiteY0" fmla="*/ 0 h 1998942"/>
                <a:gd name="connsiteX1" fmla="*/ 2552316 w 2552316"/>
                <a:gd name="connsiteY1" fmla="*/ 1543624 h 1998942"/>
                <a:gd name="connsiteX2" fmla="*/ 797154 w 2552316"/>
                <a:gd name="connsiteY2" fmla="*/ 1998942 h 1998942"/>
                <a:gd name="connsiteX3" fmla="*/ 0 w 2552316"/>
                <a:gd name="connsiteY3" fmla="*/ 1027386 h 1998942"/>
                <a:gd name="connsiteX4" fmla="*/ 1400810 w 2552316"/>
                <a:gd name="connsiteY4" fmla="*/ 0 h 1998942"/>
                <a:gd name="connsiteX0" fmla="*/ 1400810 w 2552316"/>
                <a:gd name="connsiteY0" fmla="*/ 0 h 1996819"/>
                <a:gd name="connsiteX1" fmla="*/ 2552316 w 2552316"/>
                <a:gd name="connsiteY1" fmla="*/ 1543624 h 1996819"/>
                <a:gd name="connsiteX2" fmla="*/ 760612 w 2552316"/>
                <a:gd name="connsiteY2" fmla="*/ 1996819 h 1996819"/>
                <a:gd name="connsiteX3" fmla="*/ 0 w 2552316"/>
                <a:gd name="connsiteY3" fmla="*/ 1027386 h 1996819"/>
                <a:gd name="connsiteX4" fmla="*/ 1400810 w 2552316"/>
                <a:gd name="connsiteY4" fmla="*/ 0 h 1996819"/>
                <a:gd name="connsiteX0" fmla="*/ 1400810 w 2552316"/>
                <a:gd name="connsiteY0" fmla="*/ 0 h 1987392"/>
                <a:gd name="connsiteX1" fmla="*/ 2552316 w 2552316"/>
                <a:gd name="connsiteY1" fmla="*/ 1543624 h 1987392"/>
                <a:gd name="connsiteX2" fmla="*/ 858215 w 2552316"/>
                <a:gd name="connsiteY2" fmla="*/ 1987392 h 1987392"/>
                <a:gd name="connsiteX3" fmla="*/ 0 w 2552316"/>
                <a:gd name="connsiteY3" fmla="*/ 1027386 h 1987392"/>
                <a:gd name="connsiteX4" fmla="*/ 1400810 w 2552316"/>
                <a:gd name="connsiteY4" fmla="*/ 0 h 1987392"/>
                <a:gd name="connsiteX0" fmla="*/ 1343253 w 2552316"/>
                <a:gd name="connsiteY0" fmla="*/ 149030 h 960006"/>
                <a:gd name="connsiteX1" fmla="*/ 2552316 w 2552316"/>
                <a:gd name="connsiteY1" fmla="*/ 516238 h 960006"/>
                <a:gd name="connsiteX2" fmla="*/ 858215 w 2552316"/>
                <a:gd name="connsiteY2" fmla="*/ 960006 h 960006"/>
                <a:gd name="connsiteX3" fmla="*/ 0 w 2552316"/>
                <a:gd name="connsiteY3" fmla="*/ 0 h 960006"/>
                <a:gd name="connsiteX4" fmla="*/ 1343253 w 2552316"/>
                <a:gd name="connsiteY4" fmla="*/ 149030 h 960006"/>
                <a:gd name="connsiteX0" fmla="*/ 0 w 2552316"/>
                <a:gd name="connsiteY0" fmla="*/ 0 h 960006"/>
                <a:gd name="connsiteX1" fmla="*/ 2552316 w 2552316"/>
                <a:gd name="connsiteY1" fmla="*/ 516238 h 960006"/>
                <a:gd name="connsiteX2" fmla="*/ 858215 w 2552316"/>
                <a:gd name="connsiteY2" fmla="*/ 960006 h 960006"/>
                <a:gd name="connsiteX3" fmla="*/ 0 w 2552316"/>
                <a:gd name="connsiteY3" fmla="*/ 0 h 960006"/>
                <a:gd name="connsiteX0" fmla="*/ 0 w 2589090"/>
                <a:gd name="connsiteY0" fmla="*/ 0 h 1106646"/>
                <a:gd name="connsiteX1" fmla="*/ 2589090 w 2589090"/>
                <a:gd name="connsiteY1" fmla="*/ 662878 h 1106646"/>
                <a:gd name="connsiteX2" fmla="*/ 894989 w 2589090"/>
                <a:gd name="connsiteY2" fmla="*/ 1106646 h 1106646"/>
                <a:gd name="connsiteX3" fmla="*/ 0 w 2589090"/>
                <a:gd name="connsiteY3" fmla="*/ 0 h 1106646"/>
                <a:gd name="connsiteX0" fmla="*/ 0 w 1786844"/>
                <a:gd name="connsiteY0" fmla="*/ 378004 h 1484650"/>
                <a:gd name="connsiteX1" fmla="*/ 1786844 w 1786844"/>
                <a:gd name="connsiteY1" fmla="*/ 0 h 1484650"/>
                <a:gd name="connsiteX2" fmla="*/ 894989 w 1786844"/>
                <a:gd name="connsiteY2" fmla="*/ 1484650 h 1484650"/>
                <a:gd name="connsiteX3" fmla="*/ 0 w 1786844"/>
                <a:gd name="connsiteY3" fmla="*/ 378004 h 1484650"/>
                <a:gd name="connsiteX0" fmla="*/ 0 w 1547560"/>
                <a:gd name="connsiteY0" fmla="*/ 639934 h 1484650"/>
                <a:gd name="connsiteX1" fmla="*/ 1547560 w 1547560"/>
                <a:gd name="connsiteY1" fmla="*/ 0 h 1484650"/>
                <a:gd name="connsiteX2" fmla="*/ 655705 w 1547560"/>
                <a:gd name="connsiteY2" fmla="*/ 1484650 h 1484650"/>
                <a:gd name="connsiteX3" fmla="*/ 0 w 1547560"/>
                <a:gd name="connsiteY3" fmla="*/ 639934 h 1484650"/>
                <a:gd name="connsiteX0" fmla="*/ 0 w 4500964"/>
                <a:gd name="connsiteY0" fmla="*/ 639934 h 2894479"/>
                <a:gd name="connsiteX1" fmla="*/ 1547560 w 4500964"/>
                <a:gd name="connsiteY1" fmla="*/ 0 h 2894479"/>
                <a:gd name="connsiteX2" fmla="*/ 4500934 w 4500964"/>
                <a:gd name="connsiteY2" fmla="*/ 2894478 h 2894479"/>
                <a:gd name="connsiteX3" fmla="*/ 0 w 4500964"/>
                <a:gd name="connsiteY3" fmla="*/ 639934 h 2894479"/>
                <a:gd name="connsiteX0" fmla="*/ 0 w 7897807"/>
                <a:gd name="connsiteY0" fmla="*/ 3633787 h 3633788"/>
                <a:gd name="connsiteX1" fmla="*/ 4944403 w 7897807"/>
                <a:gd name="connsiteY1" fmla="*/ 0 h 3633788"/>
                <a:gd name="connsiteX2" fmla="*/ 7897777 w 7897807"/>
                <a:gd name="connsiteY2" fmla="*/ 2894478 h 3633788"/>
                <a:gd name="connsiteX3" fmla="*/ 0 w 7897807"/>
                <a:gd name="connsiteY3" fmla="*/ 3633787 h 3633788"/>
              </a:gdLst>
              <a:ahLst/>
              <a:cxnLst>
                <a:cxn ang="0">
                  <a:pos x="connsiteX0" y="connsiteY0"/>
                </a:cxn>
                <a:cxn ang="0">
                  <a:pos x="connsiteX1" y="connsiteY1"/>
                </a:cxn>
                <a:cxn ang="0">
                  <a:pos x="connsiteX2" y="connsiteY2"/>
                </a:cxn>
                <a:cxn ang="0">
                  <a:pos x="connsiteX3" y="connsiteY3"/>
                </a:cxn>
              </a:cxnLst>
              <a:rect l="l" t="t" r="r" b="b"/>
              <a:pathLst>
                <a:path w="7897807" h="3633788">
                  <a:moveTo>
                    <a:pt x="0" y="3633787"/>
                  </a:moveTo>
                  <a:lnTo>
                    <a:pt x="4944403" y="0"/>
                  </a:lnTo>
                  <a:cubicBezTo>
                    <a:pt x="4933181" y="1063"/>
                    <a:pt x="7908999" y="2893415"/>
                    <a:pt x="7897777" y="2894478"/>
                  </a:cubicBezTo>
                  <a:lnTo>
                    <a:pt x="0" y="3633787"/>
                  </a:lnTo>
                  <a:close/>
                </a:path>
              </a:pathLst>
            </a:custGeom>
            <a:grpFill/>
            <a:ln w="12700">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ms-MY">
                <a:solidFill>
                  <a:prstClr val="white"/>
                </a:solidFill>
              </a:endParaRPr>
            </a:p>
          </p:txBody>
        </p:sp>
        <p:sp>
          <p:nvSpPr>
            <p:cNvPr id="33" name="Right Triangle 9"/>
            <p:cNvSpPr/>
            <p:nvPr/>
          </p:nvSpPr>
          <p:spPr>
            <a:xfrm rot="327492">
              <a:off x="11282716" y="2520228"/>
              <a:ext cx="675145" cy="631778"/>
            </a:xfrm>
            <a:custGeom>
              <a:avLst/>
              <a:gdLst>
                <a:gd name="connsiteX0" fmla="*/ 0 w 2789556"/>
                <a:gd name="connsiteY0" fmla="*/ 2790282 h 2790282"/>
                <a:gd name="connsiteX1" fmla="*/ 0 w 2789556"/>
                <a:gd name="connsiteY1" fmla="*/ 0 h 2790282"/>
                <a:gd name="connsiteX2" fmla="*/ 2789556 w 2789556"/>
                <a:gd name="connsiteY2" fmla="*/ 2790282 h 2790282"/>
                <a:gd name="connsiteX3" fmla="*/ 0 w 2789556"/>
                <a:gd name="connsiteY3" fmla="*/ 2790282 h 2790282"/>
                <a:gd name="connsiteX0" fmla="*/ 195422 w 2984978"/>
                <a:gd name="connsiteY0" fmla="*/ 4310485 h 4310485"/>
                <a:gd name="connsiteX1" fmla="*/ 0 w 2984978"/>
                <a:gd name="connsiteY1" fmla="*/ 0 h 4310485"/>
                <a:gd name="connsiteX2" fmla="*/ 2984978 w 2984978"/>
                <a:gd name="connsiteY2" fmla="*/ 4310485 h 4310485"/>
                <a:gd name="connsiteX3" fmla="*/ 195422 w 2984978"/>
                <a:gd name="connsiteY3" fmla="*/ 4310485 h 4310485"/>
                <a:gd name="connsiteX0" fmla="*/ 195422 w 1972521"/>
                <a:gd name="connsiteY0" fmla="*/ 4310485 h 5533972"/>
                <a:gd name="connsiteX1" fmla="*/ 0 w 1972521"/>
                <a:gd name="connsiteY1" fmla="*/ 0 h 5533972"/>
                <a:gd name="connsiteX2" fmla="*/ 1972521 w 1972521"/>
                <a:gd name="connsiteY2" fmla="*/ 5533972 h 5533972"/>
                <a:gd name="connsiteX3" fmla="*/ 195422 w 1972521"/>
                <a:gd name="connsiteY3" fmla="*/ 4310485 h 5533972"/>
                <a:gd name="connsiteX0" fmla="*/ 0 w 1833461"/>
                <a:gd name="connsiteY0" fmla="*/ 2547402 h 3770889"/>
                <a:gd name="connsiteX1" fmla="*/ 1833461 w 1833461"/>
                <a:gd name="connsiteY1" fmla="*/ 0 h 3770889"/>
                <a:gd name="connsiteX2" fmla="*/ 1777099 w 1833461"/>
                <a:gd name="connsiteY2" fmla="*/ 3770889 h 3770889"/>
                <a:gd name="connsiteX3" fmla="*/ 0 w 1833461"/>
                <a:gd name="connsiteY3" fmla="*/ 2547402 h 3770889"/>
                <a:gd name="connsiteX0" fmla="*/ 0 w 1912538"/>
                <a:gd name="connsiteY0" fmla="*/ 1788383 h 3011870"/>
                <a:gd name="connsiteX1" fmla="*/ 1912538 w 1912538"/>
                <a:gd name="connsiteY1" fmla="*/ 0 h 3011870"/>
                <a:gd name="connsiteX2" fmla="*/ 1777099 w 1912538"/>
                <a:gd name="connsiteY2" fmla="*/ 3011870 h 3011870"/>
                <a:gd name="connsiteX3" fmla="*/ 0 w 1912538"/>
                <a:gd name="connsiteY3" fmla="*/ 1788383 h 3011870"/>
                <a:gd name="connsiteX0" fmla="*/ 0 w 2853253"/>
                <a:gd name="connsiteY0" fmla="*/ 0 h 1223487"/>
                <a:gd name="connsiteX1" fmla="*/ 2853253 w 2853253"/>
                <a:gd name="connsiteY1" fmla="*/ 456957 h 1223487"/>
                <a:gd name="connsiteX2" fmla="*/ 1777099 w 2853253"/>
                <a:gd name="connsiteY2" fmla="*/ 1223487 h 1223487"/>
                <a:gd name="connsiteX3" fmla="*/ 0 w 2853253"/>
                <a:gd name="connsiteY3" fmla="*/ 0 h 1223487"/>
                <a:gd name="connsiteX0" fmla="*/ 81179 w 1076154"/>
                <a:gd name="connsiteY0" fmla="*/ 0 h 2846533"/>
                <a:gd name="connsiteX1" fmla="*/ 1076154 w 1076154"/>
                <a:gd name="connsiteY1" fmla="*/ 2080003 h 2846533"/>
                <a:gd name="connsiteX2" fmla="*/ 0 w 1076154"/>
                <a:gd name="connsiteY2" fmla="*/ 2846533 h 2846533"/>
                <a:gd name="connsiteX3" fmla="*/ 81179 w 1076154"/>
                <a:gd name="connsiteY3" fmla="*/ 0 h 2846533"/>
                <a:gd name="connsiteX0" fmla="*/ 1406101 w 2401076"/>
                <a:gd name="connsiteY0" fmla="*/ 0 h 2080003"/>
                <a:gd name="connsiteX1" fmla="*/ 2401076 w 2401076"/>
                <a:gd name="connsiteY1" fmla="*/ 2080003 h 2080003"/>
                <a:gd name="connsiteX2" fmla="*/ 0 w 2401076"/>
                <a:gd name="connsiteY2" fmla="*/ 1005574 h 2080003"/>
                <a:gd name="connsiteX3" fmla="*/ 1406101 w 2401076"/>
                <a:gd name="connsiteY3" fmla="*/ 0 h 2080003"/>
                <a:gd name="connsiteX0" fmla="*/ 1406101 w 1406101"/>
                <a:gd name="connsiteY0" fmla="*/ 0 h 2844760"/>
                <a:gd name="connsiteX1" fmla="*/ 1329487 w 1406101"/>
                <a:gd name="connsiteY1" fmla="*/ 2844760 h 2844760"/>
                <a:gd name="connsiteX2" fmla="*/ 0 w 1406101"/>
                <a:gd name="connsiteY2" fmla="*/ 1005574 h 2844760"/>
                <a:gd name="connsiteX3" fmla="*/ 1406101 w 1406101"/>
                <a:gd name="connsiteY3" fmla="*/ 0 h 2844760"/>
                <a:gd name="connsiteX0" fmla="*/ 1406101 w 1617751"/>
                <a:gd name="connsiteY0" fmla="*/ 0 h 2956085"/>
                <a:gd name="connsiteX1" fmla="*/ 1617751 w 1617751"/>
                <a:gd name="connsiteY1" fmla="*/ 2956085 h 2956085"/>
                <a:gd name="connsiteX2" fmla="*/ 0 w 1617751"/>
                <a:gd name="connsiteY2" fmla="*/ 1005574 h 2956085"/>
                <a:gd name="connsiteX3" fmla="*/ 1406101 w 1617751"/>
                <a:gd name="connsiteY3" fmla="*/ 0 h 2956085"/>
                <a:gd name="connsiteX0" fmla="*/ 2672354 w 2672354"/>
                <a:gd name="connsiteY0" fmla="*/ 1012334 h 1950511"/>
                <a:gd name="connsiteX1" fmla="*/ 1617751 w 2672354"/>
                <a:gd name="connsiteY1" fmla="*/ 1950511 h 1950511"/>
                <a:gd name="connsiteX2" fmla="*/ 0 w 2672354"/>
                <a:gd name="connsiteY2" fmla="*/ 0 h 1950511"/>
                <a:gd name="connsiteX3" fmla="*/ 2672354 w 2672354"/>
                <a:gd name="connsiteY3" fmla="*/ 1012334 h 1950511"/>
                <a:gd name="connsiteX0" fmla="*/ 1254863 w 1617751"/>
                <a:gd name="connsiteY0" fmla="*/ 0 h 2586559"/>
                <a:gd name="connsiteX1" fmla="*/ 1617751 w 1617751"/>
                <a:gd name="connsiteY1" fmla="*/ 2586559 h 2586559"/>
                <a:gd name="connsiteX2" fmla="*/ 0 w 1617751"/>
                <a:gd name="connsiteY2" fmla="*/ 636048 h 2586559"/>
                <a:gd name="connsiteX3" fmla="*/ 1254863 w 1617751"/>
                <a:gd name="connsiteY3" fmla="*/ 0 h 2586559"/>
                <a:gd name="connsiteX0" fmla="*/ 785555 w 1617751"/>
                <a:gd name="connsiteY0" fmla="*/ 0 h 2534640"/>
                <a:gd name="connsiteX1" fmla="*/ 1617751 w 1617751"/>
                <a:gd name="connsiteY1" fmla="*/ 2534640 h 2534640"/>
                <a:gd name="connsiteX2" fmla="*/ 0 w 1617751"/>
                <a:gd name="connsiteY2" fmla="*/ 584129 h 2534640"/>
                <a:gd name="connsiteX3" fmla="*/ 785555 w 1617751"/>
                <a:gd name="connsiteY3" fmla="*/ 0 h 2534640"/>
                <a:gd name="connsiteX0" fmla="*/ 785555 w 1937061"/>
                <a:gd name="connsiteY0" fmla="*/ 0 h 1543624"/>
                <a:gd name="connsiteX1" fmla="*/ 1937061 w 1937061"/>
                <a:gd name="connsiteY1" fmla="*/ 1543624 h 1543624"/>
                <a:gd name="connsiteX2" fmla="*/ 0 w 1937061"/>
                <a:gd name="connsiteY2" fmla="*/ 584129 h 1543624"/>
                <a:gd name="connsiteX3" fmla="*/ 785555 w 1937061"/>
                <a:gd name="connsiteY3" fmla="*/ 0 h 1543624"/>
                <a:gd name="connsiteX0" fmla="*/ 939429 w 2090935"/>
                <a:gd name="connsiteY0" fmla="*/ 0 h 1543624"/>
                <a:gd name="connsiteX1" fmla="*/ 2090935 w 2090935"/>
                <a:gd name="connsiteY1" fmla="*/ 1543624 h 1543624"/>
                <a:gd name="connsiteX2" fmla="*/ 0 w 2090935"/>
                <a:gd name="connsiteY2" fmla="*/ 696162 h 1543624"/>
                <a:gd name="connsiteX3" fmla="*/ 939429 w 2090935"/>
                <a:gd name="connsiteY3" fmla="*/ 0 h 1543624"/>
                <a:gd name="connsiteX0" fmla="*/ 1400810 w 2552316"/>
                <a:gd name="connsiteY0" fmla="*/ 0 h 1543624"/>
                <a:gd name="connsiteX1" fmla="*/ 2552316 w 2552316"/>
                <a:gd name="connsiteY1" fmla="*/ 1543624 h 1543624"/>
                <a:gd name="connsiteX2" fmla="*/ 0 w 2552316"/>
                <a:gd name="connsiteY2" fmla="*/ 1027386 h 1543624"/>
                <a:gd name="connsiteX3" fmla="*/ 1400810 w 2552316"/>
                <a:gd name="connsiteY3" fmla="*/ 0 h 1543624"/>
                <a:gd name="connsiteX0" fmla="*/ 1400810 w 2552316"/>
                <a:gd name="connsiteY0" fmla="*/ 0 h 1998942"/>
                <a:gd name="connsiteX1" fmla="*/ 2552316 w 2552316"/>
                <a:gd name="connsiteY1" fmla="*/ 1543624 h 1998942"/>
                <a:gd name="connsiteX2" fmla="*/ 797154 w 2552316"/>
                <a:gd name="connsiteY2" fmla="*/ 1998942 h 1998942"/>
                <a:gd name="connsiteX3" fmla="*/ 0 w 2552316"/>
                <a:gd name="connsiteY3" fmla="*/ 1027386 h 1998942"/>
                <a:gd name="connsiteX4" fmla="*/ 1400810 w 2552316"/>
                <a:gd name="connsiteY4" fmla="*/ 0 h 1998942"/>
                <a:gd name="connsiteX0" fmla="*/ 1400810 w 2552316"/>
                <a:gd name="connsiteY0" fmla="*/ 0 h 1996819"/>
                <a:gd name="connsiteX1" fmla="*/ 2552316 w 2552316"/>
                <a:gd name="connsiteY1" fmla="*/ 1543624 h 1996819"/>
                <a:gd name="connsiteX2" fmla="*/ 760612 w 2552316"/>
                <a:gd name="connsiteY2" fmla="*/ 1996819 h 1996819"/>
                <a:gd name="connsiteX3" fmla="*/ 0 w 2552316"/>
                <a:gd name="connsiteY3" fmla="*/ 1027386 h 1996819"/>
                <a:gd name="connsiteX4" fmla="*/ 1400810 w 2552316"/>
                <a:gd name="connsiteY4" fmla="*/ 0 h 1996819"/>
                <a:gd name="connsiteX0" fmla="*/ 1400810 w 2552316"/>
                <a:gd name="connsiteY0" fmla="*/ 0 h 1987392"/>
                <a:gd name="connsiteX1" fmla="*/ 2552316 w 2552316"/>
                <a:gd name="connsiteY1" fmla="*/ 1543624 h 1987392"/>
                <a:gd name="connsiteX2" fmla="*/ 858215 w 2552316"/>
                <a:gd name="connsiteY2" fmla="*/ 1987392 h 1987392"/>
                <a:gd name="connsiteX3" fmla="*/ 0 w 2552316"/>
                <a:gd name="connsiteY3" fmla="*/ 1027386 h 1987392"/>
                <a:gd name="connsiteX4" fmla="*/ 1400810 w 2552316"/>
                <a:gd name="connsiteY4" fmla="*/ 0 h 1987392"/>
                <a:gd name="connsiteX0" fmla="*/ 1343253 w 2552316"/>
                <a:gd name="connsiteY0" fmla="*/ 149030 h 960006"/>
                <a:gd name="connsiteX1" fmla="*/ 2552316 w 2552316"/>
                <a:gd name="connsiteY1" fmla="*/ 516238 h 960006"/>
                <a:gd name="connsiteX2" fmla="*/ 858215 w 2552316"/>
                <a:gd name="connsiteY2" fmla="*/ 960006 h 960006"/>
                <a:gd name="connsiteX3" fmla="*/ 0 w 2552316"/>
                <a:gd name="connsiteY3" fmla="*/ 0 h 960006"/>
                <a:gd name="connsiteX4" fmla="*/ 1343253 w 2552316"/>
                <a:gd name="connsiteY4" fmla="*/ 149030 h 960006"/>
                <a:gd name="connsiteX0" fmla="*/ 0 w 2552316"/>
                <a:gd name="connsiteY0" fmla="*/ 0 h 960006"/>
                <a:gd name="connsiteX1" fmla="*/ 2552316 w 2552316"/>
                <a:gd name="connsiteY1" fmla="*/ 516238 h 960006"/>
                <a:gd name="connsiteX2" fmla="*/ 858215 w 2552316"/>
                <a:gd name="connsiteY2" fmla="*/ 960006 h 960006"/>
                <a:gd name="connsiteX3" fmla="*/ 0 w 2552316"/>
                <a:gd name="connsiteY3" fmla="*/ 0 h 960006"/>
                <a:gd name="connsiteX0" fmla="*/ 0 w 2589090"/>
                <a:gd name="connsiteY0" fmla="*/ 0 h 1106646"/>
                <a:gd name="connsiteX1" fmla="*/ 2589090 w 2589090"/>
                <a:gd name="connsiteY1" fmla="*/ 662878 h 1106646"/>
                <a:gd name="connsiteX2" fmla="*/ 894989 w 2589090"/>
                <a:gd name="connsiteY2" fmla="*/ 1106646 h 1106646"/>
                <a:gd name="connsiteX3" fmla="*/ 0 w 2589090"/>
                <a:gd name="connsiteY3" fmla="*/ 0 h 1106646"/>
                <a:gd name="connsiteX0" fmla="*/ 0 w 1786844"/>
                <a:gd name="connsiteY0" fmla="*/ 378004 h 1484650"/>
                <a:gd name="connsiteX1" fmla="*/ 1786844 w 1786844"/>
                <a:gd name="connsiteY1" fmla="*/ 0 h 1484650"/>
                <a:gd name="connsiteX2" fmla="*/ 894989 w 1786844"/>
                <a:gd name="connsiteY2" fmla="*/ 1484650 h 1484650"/>
                <a:gd name="connsiteX3" fmla="*/ 0 w 1786844"/>
                <a:gd name="connsiteY3" fmla="*/ 378004 h 1484650"/>
                <a:gd name="connsiteX0" fmla="*/ 0 w 1547560"/>
                <a:gd name="connsiteY0" fmla="*/ 639934 h 1484650"/>
                <a:gd name="connsiteX1" fmla="*/ 1547560 w 1547560"/>
                <a:gd name="connsiteY1" fmla="*/ 0 h 1484650"/>
                <a:gd name="connsiteX2" fmla="*/ 655705 w 1547560"/>
                <a:gd name="connsiteY2" fmla="*/ 1484650 h 1484650"/>
                <a:gd name="connsiteX3" fmla="*/ 0 w 1547560"/>
                <a:gd name="connsiteY3" fmla="*/ 639934 h 1484650"/>
                <a:gd name="connsiteX0" fmla="*/ 0 w 4500964"/>
                <a:gd name="connsiteY0" fmla="*/ 639934 h 2894479"/>
                <a:gd name="connsiteX1" fmla="*/ 1547560 w 4500964"/>
                <a:gd name="connsiteY1" fmla="*/ 0 h 2894479"/>
                <a:gd name="connsiteX2" fmla="*/ 4500934 w 4500964"/>
                <a:gd name="connsiteY2" fmla="*/ 2894478 h 2894479"/>
                <a:gd name="connsiteX3" fmla="*/ 0 w 4500964"/>
                <a:gd name="connsiteY3" fmla="*/ 639934 h 2894479"/>
                <a:gd name="connsiteX0" fmla="*/ 0 w 4500964"/>
                <a:gd name="connsiteY0" fmla="*/ 639934 h 2894479"/>
                <a:gd name="connsiteX1" fmla="*/ 797731 w 4500964"/>
                <a:gd name="connsiteY1" fmla="*/ 359438 h 2894479"/>
                <a:gd name="connsiteX2" fmla="*/ 1547560 w 4500964"/>
                <a:gd name="connsiteY2" fmla="*/ 0 h 2894479"/>
                <a:gd name="connsiteX3" fmla="*/ 4500934 w 4500964"/>
                <a:gd name="connsiteY3" fmla="*/ 2894478 h 2894479"/>
                <a:gd name="connsiteX4" fmla="*/ 0 w 4500964"/>
                <a:gd name="connsiteY4" fmla="*/ 639934 h 2894479"/>
                <a:gd name="connsiteX0" fmla="*/ 2153973 w 6654937"/>
                <a:gd name="connsiteY0" fmla="*/ 2742132 h 4996677"/>
                <a:gd name="connsiteX1" fmla="*/ 1 w 6654937"/>
                <a:gd name="connsiteY1" fmla="*/ 2 h 4996677"/>
                <a:gd name="connsiteX2" fmla="*/ 3701533 w 6654937"/>
                <a:gd name="connsiteY2" fmla="*/ 2102198 h 4996677"/>
                <a:gd name="connsiteX3" fmla="*/ 6654907 w 6654937"/>
                <a:gd name="connsiteY3" fmla="*/ 4996676 h 4996677"/>
                <a:gd name="connsiteX4" fmla="*/ 2153973 w 6654937"/>
                <a:gd name="connsiteY4" fmla="*/ 2742132 h 4996677"/>
                <a:gd name="connsiteX0" fmla="*/ 1137569 w 5638533"/>
                <a:gd name="connsiteY0" fmla="*/ 1521111 h 3775656"/>
                <a:gd name="connsiteX1" fmla="*/ 0 w 5638533"/>
                <a:gd name="connsiteY1" fmla="*/ -1 h 3775656"/>
                <a:gd name="connsiteX2" fmla="*/ 2685129 w 5638533"/>
                <a:gd name="connsiteY2" fmla="*/ 881177 h 3775656"/>
                <a:gd name="connsiteX3" fmla="*/ 5638503 w 5638533"/>
                <a:gd name="connsiteY3" fmla="*/ 3775655 h 3775656"/>
                <a:gd name="connsiteX4" fmla="*/ 1137569 w 5638533"/>
                <a:gd name="connsiteY4" fmla="*/ 1521111 h 37756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38533" h="3775656">
                  <a:moveTo>
                    <a:pt x="1137569" y="1521111"/>
                  </a:moveTo>
                  <a:lnTo>
                    <a:pt x="0" y="-1"/>
                  </a:lnTo>
                  <a:lnTo>
                    <a:pt x="2685129" y="881177"/>
                  </a:lnTo>
                  <a:cubicBezTo>
                    <a:pt x="2673907" y="882240"/>
                    <a:pt x="5649725" y="3774592"/>
                    <a:pt x="5638503" y="3775655"/>
                  </a:cubicBezTo>
                  <a:lnTo>
                    <a:pt x="1137569" y="1521111"/>
                  </a:lnTo>
                  <a:close/>
                </a:path>
              </a:pathLst>
            </a:custGeom>
            <a:grpFill/>
            <a:ln w="12700">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ms-MY">
                <a:solidFill>
                  <a:prstClr val="white"/>
                </a:solidFill>
              </a:endParaRPr>
            </a:p>
          </p:txBody>
        </p:sp>
        <p:sp>
          <p:nvSpPr>
            <p:cNvPr id="34" name="Right Triangle 9"/>
            <p:cNvSpPr/>
            <p:nvPr/>
          </p:nvSpPr>
          <p:spPr>
            <a:xfrm rot="16842692">
              <a:off x="9062008" y="2868948"/>
              <a:ext cx="1855035" cy="2920539"/>
            </a:xfrm>
            <a:custGeom>
              <a:avLst/>
              <a:gdLst>
                <a:gd name="connsiteX0" fmla="*/ 0 w 2789556"/>
                <a:gd name="connsiteY0" fmla="*/ 2790282 h 2790282"/>
                <a:gd name="connsiteX1" fmla="*/ 0 w 2789556"/>
                <a:gd name="connsiteY1" fmla="*/ 0 h 2790282"/>
                <a:gd name="connsiteX2" fmla="*/ 2789556 w 2789556"/>
                <a:gd name="connsiteY2" fmla="*/ 2790282 h 2790282"/>
                <a:gd name="connsiteX3" fmla="*/ 0 w 2789556"/>
                <a:gd name="connsiteY3" fmla="*/ 2790282 h 2790282"/>
                <a:gd name="connsiteX0" fmla="*/ 195422 w 2984978"/>
                <a:gd name="connsiteY0" fmla="*/ 4310485 h 4310485"/>
                <a:gd name="connsiteX1" fmla="*/ 0 w 2984978"/>
                <a:gd name="connsiteY1" fmla="*/ 0 h 4310485"/>
                <a:gd name="connsiteX2" fmla="*/ 2984978 w 2984978"/>
                <a:gd name="connsiteY2" fmla="*/ 4310485 h 4310485"/>
                <a:gd name="connsiteX3" fmla="*/ 195422 w 2984978"/>
                <a:gd name="connsiteY3" fmla="*/ 4310485 h 4310485"/>
                <a:gd name="connsiteX0" fmla="*/ 195422 w 1972521"/>
                <a:gd name="connsiteY0" fmla="*/ 4310485 h 5533972"/>
                <a:gd name="connsiteX1" fmla="*/ 0 w 1972521"/>
                <a:gd name="connsiteY1" fmla="*/ 0 h 5533972"/>
                <a:gd name="connsiteX2" fmla="*/ 1972521 w 1972521"/>
                <a:gd name="connsiteY2" fmla="*/ 5533972 h 5533972"/>
                <a:gd name="connsiteX3" fmla="*/ 195422 w 1972521"/>
                <a:gd name="connsiteY3" fmla="*/ 4310485 h 5533972"/>
                <a:gd name="connsiteX0" fmla="*/ 0 w 1833461"/>
                <a:gd name="connsiteY0" fmla="*/ 2547402 h 3770889"/>
                <a:gd name="connsiteX1" fmla="*/ 1833461 w 1833461"/>
                <a:gd name="connsiteY1" fmla="*/ 0 h 3770889"/>
                <a:gd name="connsiteX2" fmla="*/ 1777099 w 1833461"/>
                <a:gd name="connsiteY2" fmla="*/ 3770889 h 3770889"/>
                <a:gd name="connsiteX3" fmla="*/ 0 w 1833461"/>
                <a:gd name="connsiteY3" fmla="*/ 2547402 h 3770889"/>
                <a:gd name="connsiteX0" fmla="*/ 0 w 1912538"/>
                <a:gd name="connsiteY0" fmla="*/ 1788383 h 3011870"/>
                <a:gd name="connsiteX1" fmla="*/ 1912538 w 1912538"/>
                <a:gd name="connsiteY1" fmla="*/ 0 h 3011870"/>
                <a:gd name="connsiteX2" fmla="*/ 1777099 w 1912538"/>
                <a:gd name="connsiteY2" fmla="*/ 3011870 h 3011870"/>
                <a:gd name="connsiteX3" fmla="*/ 0 w 1912538"/>
                <a:gd name="connsiteY3" fmla="*/ 1788383 h 3011870"/>
                <a:gd name="connsiteX0" fmla="*/ 0 w 2853253"/>
                <a:gd name="connsiteY0" fmla="*/ 0 h 1223487"/>
                <a:gd name="connsiteX1" fmla="*/ 2853253 w 2853253"/>
                <a:gd name="connsiteY1" fmla="*/ 456957 h 1223487"/>
                <a:gd name="connsiteX2" fmla="*/ 1777099 w 2853253"/>
                <a:gd name="connsiteY2" fmla="*/ 1223487 h 1223487"/>
                <a:gd name="connsiteX3" fmla="*/ 0 w 2853253"/>
                <a:gd name="connsiteY3" fmla="*/ 0 h 1223487"/>
                <a:gd name="connsiteX0" fmla="*/ 81179 w 1076154"/>
                <a:gd name="connsiteY0" fmla="*/ 0 h 2846533"/>
                <a:gd name="connsiteX1" fmla="*/ 1076154 w 1076154"/>
                <a:gd name="connsiteY1" fmla="*/ 2080003 h 2846533"/>
                <a:gd name="connsiteX2" fmla="*/ 0 w 1076154"/>
                <a:gd name="connsiteY2" fmla="*/ 2846533 h 2846533"/>
                <a:gd name="connsiteX3" fmla="*/ 81179 w 1076154"/>
                <a:gd name="connsiteY3" fmla="*/ 0 h 2846533"/>
                <a:gd name="connsiteX0" fmla="*/ 1406101 w 2401076"/>
                <a:gd name="connsiteY0" fmla="*/ 0 h 2080003"/>
                <a:gd name="connsiteX1" fmla="*/ 2401076 w 2401076"/>
                <a:gd name="connsiteY1" fmla="*/ 2080003 h 2080003"/>
                <a:gd name="connsiteX2" fmla="*/ 0 w 2401076"/>
                <a:gd name="connsiteY2" fmla="*/ 1005574 h 2080003"/>
                <a:gd name="connsiteX3" fmla="*/ 1406101 w 2401076"/>
                <a:gd name="connsiteY3" fmla="*/ 0 h 2080003"/>
                <a:gd name="connsiteX0" fmla="*/ 1406101 w 1406101"/>
                <a:gd name="connsiteY0" fmla="*/ 0 h 2844760"/>
                <a:gd name="connsiteX1" fmla="*/ 1329487 w 1406101"/>
                <a:gd name="connsiteY1" fmla="*/ 2844760 h 2844760"/>
                <a:gd name="connsiteX2" fmla="*/ 0 w 1406101"/>
                <a:gd name="connsiteY2" fmla="*/ 1005574 h 2844760"/>
                <a:gd name="connsiteX3" fmla="*/ 1406101 w 1406101"/>
                <a:gd name="connsiteY3" fmla="*/ 0 h 2844760"/>
                <a:gd name="connsiteX0" fmla="*/ 1406101 w 1406101"/>
                <a:gd name="connsiteY0" fmla="*/ 0 h 2858903"/>
                <a:gd name="connsiteX1" fmla="*/ 1294519 w 1406101"/>
                <a:gd name="connsiteY1" fmla="*/ 2858903 h 2858903"/>
                <a:gd name="connsiteX2" fmla="*/ 0 w 1406101"/>
                <a:gd name="connsiteY2" fmla="*/ 1005574 h 2858903"/>
                <a:gd name="connsiteX3" fmla="*/ 1406101 w 1406101"/>
                <a:gd name="connsiteY3" fmla="*/ 0 h 2858903"/>
                <a:gd name="connsiteX0" fmla="*/ 1406101 w 1406101"/>
                <a:gd name="connsiteY0" fmla="*/ 0 h 2226118"/>
                <a:gd name="connsiteX1" fmla="*/ 858609 w 1406101"/>
                <a:gd name="connsiteY1" fmla="*/ 2226118 h 2226118"/>
                <a:gd name="connsiteX2" fmla="*/ 0 w 1406101"/>
                <a:gd name="connsiteY2" fmla="*/ 1005574 h 2226118"/>
                <a:gd name="connsiteX3" fmla="*/ 1406101 w 1406101"/>
                <a:gd name="connsiteY3" fmla="*/ 0 h 2226118"/>
                <a:gd name="connsiteX0" fmla="*/ 1408997 w 1408997"/>
                <a:gd name="connsiteY0" fmla="*/ 800804 h 1220544"/>
                <a:gd name="connsiteX1" fmla="*/ 858609 w 1408997"/>
                <a:gd name="connsiteY1" fmla="*/ 1220544 h 1220544"/>
                <a:gd name="connsiteX2" fmla="*/ 0 w 1408997"/>
                <a:gd name="connsiteY2" fmla="*/ 0 h 1220544"/>
                <a:gd name="connsiteX3" fmla="*/ 1408997 w 1408997"/>
                <a:gd name="connsiteY3" fmla="*/ 800804 h 1220544"/>
                <a:gd name="connsiteX0" fmla="*/ 2212062 w 2212062"/>
                <a:gd name="connsiteY0" fmla="*/ 1981504 h 2401244"/>
                <a:gd name="connsiteX1" fmla="*/ 1661674 w 2212062"/>
                <a:gd name="connsiteY1" fmla="*/ 2401244 h 2401244"/>
                <a:gd name="connsiteX2" fmla="*/ 0 w 2212062"/>
                <a:gd name="connsiteY2" fmla="*/ 0 h 2401244"/>
                <a:gd name="connsiteX3" fmla="*/ 2212062 w 2212062"/>
                <a:gd name="connsiteY3" fmla="*/ 1981504 h 2401244"/>
                <a:gd name="connsiteX0" fmla="*/ 1559086 w 1661674"/>
                <a:gd name="connsiteY0" fmla="*/ 877817 h 2401244"/>
                <a:gd name="connsiteX1" fmla="*/ 1661674 w 1661674"/>
                <a:gd name="connsiteY1" fmla="*/ 2401244 h 2401244"/>
                <a:gd name="connsiteX2" fmla="*/ 0 w 1661674"/>
                <a:gd name="connsiteY2" fmla="*/ 0 h 2401244"/>
                <a:gd name="connsiteX3" fmla="*/ 1559086 w 1661674"/>
                <a:gd name="connsiteY3" fmla="*/ 877817 h 2401244"/>
                <a:gd name="connsiteX0" fmla="*/ 522039 w 624627"/>
                <a:gd name="connsiteY0" fmla="*/ 12416 h 1535843"/>
                <a:gd name="connsiteX1" fmla="*/ 624627 w 624627"/>
                <a:gd name="connsiteY1" fmla="*/ 1535843 h 1535843"/>
                <a:gd name="connsiteX2" fmla="*/ 0 w 624627"/>
                <a:gd name="connsiteY2" fmla="*/ 0 h 1535843"/>
                <a:gd name="connsiteX3" fmla="*/ 522039 w 624627"/>
                <a:gd name="connsiteY3" fmla="*/ 12416 h 1535843"/>
                <a:gd name="connsiteX0" fmla="*/ 501021 w 624627"/>
                <a:gd name="connsiteY0" fmla="*/ 0 h 1594740"/>
                <a:gd name="connsiteX1" fmla="*/ 624627 w 624627"/>
                <a:gd name="connsiteY1" fmla="*/ 1594740 h 1594740"/>
                <a:gd name="connsiteX2" fmla="*/ 0 w 624627"/>
                <a:gd name="connsiteY2" fmla="*/ 58897 h 1594740"/>
                <a:gd name="connsiteX3" fmla="*/ 501021 w 624627"/>
                <a:gd name="connsiteY3" fmla="*/ 0 h 1594740"/>
                <a:gd name="connsiteX0" fmla="*/ 501021 w 587696"/>
                <a:gd name="connsiteY0" fmla="*/ 0 h 1518908"/>
                <a:gd name="connsiteX1" fmla="*/ 587696 w 587696"/>
                <a:gd name="connsiteY1" fmla="*/ 1518908 h 1518908"/>
                <a:gd name="connsiteX2" fmla="*/ 0 w 587696"/>
                <a:gd name="connsiteY2" fmla="*/ 58897 h 1518908"/>
                <a:gd name="connsiteX3" fmla="*/ 501021 w 587696"/>
                <a:gd name="connsiteY3" fmla="*/ 0 h 1518908"/>
                <a:gd name="connsiteX0" fmla="*/ 562121 w 648796"/>
                <a:gd name="connsiteY0" fmla="*/ 0 h 1518908"/>
                <a:gd name="connsiteX1" fmla="*/ 648796 w 648796"/>
                <a:gd name="connsiteY1" fmla="*/ 1518908 h 1518908"/>
                <a:gd name="connsiteX2" fmla="*/ 0 w 648796"/>
                <a:gd name="connsiteY2" fmla="*/ 213503 h 1518908"/>
                <a:gd name="connsiteX3" fmla="*/ 562121 w 648796"/>
                <a:gd name="connsiteY3" fmla="*/ 0 h 1518908"/>
                <a:gd name="connsiteX0" fmla="*/ 463109 w 648796"/>
                <a:gd name="connsiteY0" fmla="*/ 0 h 1485121"/>
                <a:gd name="connsiteX1" fmla="*/ 648796 w 648796"/>
                <a:gd name="connsiteY1" fmla="*/ 1485121 h 1485121"/>
                <a:gd name="connsiteX2" fmla="*/ 0 w 648796"/>
                <a:gd name="connsiteY2" fmla="*/ 179716 h 1485121"/>
                <a:gd name="connsiteX3" fmla="*/ 463109 w 648796"/>
                <a:gd name="connsiteY3" fmla="*/ 0 h 1485121"/>
                <a:gd name="connsiteX0" fmla="*/ 546603 w 648796"/>
                <a:gd name="connsiteY0" fmla="*/ 0 h 1561145"/>
                <a:gd name="connsiteX1" fmla="*/ 648796 w 648796"/>
                <a:gd name="connsiteY1" fmla="*/ 1561145 h 1561145"/>
                <a:gd name="connsiteX2" fmla="*/ 0 w 648796"/>
                <a:gd name="connsiteY2" fmla="*/ 255740 h 1561145"/>
                <a:gd name="connsiteX3" fmla="*/ 546603 w 648796"/>
                <a:gd name="connsiteY3" fmla="*/ 0 h 1561145"/>
                <a:gd name="connsiteX0" fmla="*/ 457609 w 559802"/>
                <a:gd name="connsiteY0" fmla="*/ 0 h 1561145"/>
                <a:gd name="connsiteX1" fmla="*/ 559802 w 559802"/>
                <a:gd name="connsiteY1" fmla="*/ 1561145 h 1561145"/>
                <a:gd name="connsiteX2" fmla="*/ 0 w 559802"/>
                <a:gd name="connsiteY2" fmla="*/ 208790 h 1561145"/>
                <a:gd name="connsiteX3" fmla="*/ 457609 w 559802"/>
                <a:gd name="connsiteY3" fmla="*/ 0 h 1561145"/>
                <a:gd name="connsiteX0" fmla="*/ 457609 w 1174767"/>
                <a:gd name="connsiteY0" fmla="*/ 919245 h 1128035"/>
                <a:gd name="connsiteX1" fmla="*/ 1174767 w 1174767"/>
                <a:gd name="connsiteY1" fmla="*/ 0 h 1128035"/>
                <a:gd name="connsiteX2" fmla="*/ 0 w 1174767"/>
                <a:gd name="connsiteY2" fmla="*/ 1128035 h 1128035"/>
                <a:gd name="connsiteX3" fmla="*/ 457609 w 1174767"/>
                <a:gd name="connsiteY3" fmla="*/ 919245 h 1128035"/>
                <a:gd name="connsiteX0" fmla="*/ 0 w 1440730"/>
                <a:gd name="connsiteY0" fmla="*/ 2268263 h 2268263"/>
                <a:gd name="connsiteX1" fmla="*/ 1440730 w 1440730"/>
                <a:gd name="connsiteY1" fmla="*/ 0 h 2268263"/>
                <a:gd name="connsiteX2" fmla="*/ 265963 w 1440730"/>
                <a:gd name="connsiteY2" fmla="*/ 1128035 h 2268263"/>
                <a:gd name="connsiteX3" fmla="*/ 0 w 1440730"/>
                <a:gd name="connsiteY3" fmla="*/ 2268263 h 2268263"/>
                <a:gd name="connsiteX0" fmla="*/ 0 w 1440730"/>
                <a:gd name="connsiteY0" fmla="*/ 2268263 h 2268263"/>
                <a:gd name="connsiteX1" fmla="*/ 1440730 w 1440730"/>
                <a:gd name="connsiteY1" fmla="*/ 0 h 2268263"/>
                <a:gd name="connsiteX2" fmla="*/ 143769 w 1440730"/>
                <a:gd name="connsiteY2" fmla="*/ 1158679 h 2268263"/>
                <a:gd name="connsiteX3" fmla="*/ 0 w 1440730"/>
                <a:gd name="connsiteY3" fmla="*/ 2268263 h 2268263"/>
              </a:gdLst>
              <a:ahLst/>
              <a:cxnLst>
                <a:cxn ang="0">
                  <a:pos x="connsiteX0" y="connsiteY0"/>
                </a:cxn>
                <a:cxn ang="0">
                  <a:pos x="connsiteX1" y="connsiteY1"/>
                </a:cxn>
                <a:cxn ang="0">
                  <a:pos x="connsiteX2" y="connsiteY2"/>
                </a:cxn>
                <a:cxn ang="0">
                  <a:pos x="connsiteX3" y="connsiteY3"/>
                </a:cxn>
              </a:cxnLst>
              <a:rect l="l" t="t" r="r" b="b"/>
              <a:pathLst>
                <a:path w="1440730" h="2268263">
                  <a:moveTo>
                    <a:pt x="0" y="2268263"/>
                  </a:moveTo>
                  <a:lnTo>
                    <a:pt x="1440730" y="0"/>
                  </a:lnTo>
                  <a:lnTo>
                    <a:pt x="143769" y="1158679"/>
                  </a:lnTo>
                  <a:lnTo>
                    <a:pt x="0" y="2268263"/>
                  </a:lnTo>
                  <a:close/>
                </a:path>
              </a:pathLst>
            </a:custGeom>
            <a:grpFill/>
            <a:ln w="12700">
              <a:solidFill>
                <a:schemeClr val="bg1">
                  <a:lumMod val="85000"/>
                  <a:alpha val="46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ms-MY" dirty="0">
                <a:solidFill>
                  <a:prstClr val="white"/>
                </a:solidFill>
              </a:endParaRPr>
            </a:p>
          </p:txBody>
        </p:sp>
        <p:sp>
          <p:nvSpPr>
            <p:cNvPr id="35" name="Right Triangle 9"/>
            <p:cNvSpPr/>
            <p:nvPr/>
          </p:nvSpPr>
          <p:spPr>
            <a:xfrm rot="16842692">
              <a:off x="9154899" y="4253301"/>
              <a:ext cx="2422188" cy="3689665"/>
            </a:xfrm>
            <a:custGeom>
              <a:avLst/>
              <a:gdLst>
                <a:gd name="connsiteX0" fmla="*/ 0 w 2789556"/>
                <a:gd name="connsiteY0" fmla="*/ 2790282 h 2790282"/>
                <a:gd name="connsiteX1" fmla="*/ 0 w 2789556"/>
                <a:gd name="connsiteY1" fmla="*/ 0 h 2790282"/>
                <a:gd name="connsiteX2" fmla="*/ 2789556 w 2789556"/>
                <a:gd name="connsiteY2" fmla="*/ 2790282 h 2790282"/>
                <a:gd name="connsiteX3" fmla="*/ 0 w 2789556"/>
                <a:gd name="connsiteY3" fmla="*/ 2790282 h 2790282"/>
                <a:gd name="connsiteX0" fmla="*/ 195422 w 2984978"/>
                <a:gd name="connsiteY0" fmla="*/ 4310485 h 4310485"/>
                <a:gd name="connsiteX1" fmla="*/ 0 w 2984978"/>
                <a:gd name="connsiteY1" fmla="*/ 0 h 4310485"/>
                <a:gd name="connsiteX2" fmla="*/ 2984978 w 2984978"/>
                <a:gd name="connsiteY2" fmla="*/ 4310485 h 4310485"/>
                <a:gd name="connsiteX3" fmla="*/ 195422 w 2984978"/>
                <a:gd name="connsiteY3" fmla="*/ 4310485 h 4310485"/>
                <a:gd name="connsiteX0" fmla="*/ 195422 w 1972521"/>
                <a:gd name="connsiteY0" fmla="*/ 4310485 h 5533972"/>
                <a:gd name="connsiteX1" fmla="*/ 0 w 1972521"/>
                <a:gd name="connsiteY1" fmla="*/ 0 h 5533972"/>
                <a:gd name="connsiteX2" fmla="*/ 1972521 w 1972521"/>
                <a:gd name="connsiteY2" fmla="*/ 5533972 h 5533972"/>
                <a:gd name="connsiteX3" fmla="*/ 195422 w 1972521"/>
                <a:gd name="connsiteY3" fmla="*/ 4310485 h 5533972"/>
                <a:gd name="connsiteX0" fmla="*/ 0 w 1833461"/>
                <a:gd name="connsiteY0" fmla="*/ 2547402 h 3770889"/>
                <a:gd name="connsiteX1" fmla="*/ 1833461 w 1833461"/>
                <a:gd name="connsiteY1" fmla="*/ 0 h 3770889"/>
                <a:gd name="connsiteX2" fmla="*/ 1777099 w 1833461"/>
                <a:gd name="connsiteY2" fmla="*/ 3770889 h 3770889"/>
                <a:gd name="connsiteX3" fmla="*/ 0 w 1833461"/>
                <a:gd name="connsiteY3" fmla="*/ 2547402 h 3770889"/>
                <a:gd name="connsiteX0" fmla="*/ 0 w 1912538"/>
                <a:gd name="connsiteY0" fmla="*/ 1788383 h 3011870"/>
                <a:gd name="connsiteX1" fmla="*/ 1912538 w 1912538"/>
                <a:gd name="connsiteY1" fmla="*/ 0 h 3011870"/>
                <a:gd name="connsiteX2" fmla="*/ 1777099 w 1912538"/>
                <a:gd name="connsiteY2" fmla="*/ 3011870 h 3011870"/>
                <a:gd name="connsiteX3" fmla="*/ 0 w 1912538"/>
                <a:gd name="connsiteY3" fmla="*/ 1788383 h 3011870"/>
                <a:gd name="connsiteX0" fmla="*/ 0 w 2853253"/>
                <a:gd name="connsiteY0" fmla="*/ 0 h 1223487"/>
                <a:gd name="connsiteX1" fmla="*/ 2853253 w 2853253"/>
                <a:gd name="connsiteY1" fmla="*/ 456957 h 1223487"/>
                <a:gd name="connsiteX2" fmla="*/ 1777099 w 2853253"/>
                <a:gd name="connsiteY2" fmla="*/ 1223487 h 1223487"/>
                <a:gd name="connsiteX3" fmla="*/ 0 w 2853253"/>
                <a:gd name="connsiteY3" fmla="*/ 0 h 1223487"/>
                <a:gd name="connsiteX0" fmla="*/ 81179 w 1076154"/>
                <a:gd name="connsiteY0" fmla="*/ 0 h 2846533"/>
                <a:gd name="connsiteX1" fmla="*/ 1076154 w 1076154"/>
                <a:gd name="connsiteY1" fmla="*/ 2080003 h 2846533"/>
                <a:gd name="connsiteX2" fmla="*/ 0 w 1076154"/>
                <a:gd name="connsiteY2" fmla="*/ 2846533 h 2846533"/>
                <a:gd name="connsiteX3" fmla="*/ 81179 w 1076154"/>
                <a:gd name="connsiteY3" fmla="*/ 0 h 2846533"/>
                <a:gd name="connsiteX0" fmla="*/ 1406101 w 2401076"/>
                <a:gd name="connsiteY0" fmla="*/ 0 h 2080003"/>
                <a:gd name="connsiteX1" fmla="*/ 2401076 w 2401076"/>
                <a:gd name="connsiteY1" fmla="*/ 2080003 h 2080003"/>
                <a:gd name="connsiteX2" fmla="*/ 0 w 2401076"/>
                <a:gd name="connsiteY2" fmla="*/ 1005574 h 2080003"/>
                <a:gd name="connsiteX3" fmla="*/ 1406101 w 2401076"/>
                <a:gd name="connsiteY3" fmla="*/ 0 h 2080003"/>
                <a:gd name="connsiteX0" fmla="*/ 1406101 w 1406101"/>
                <a:gd name="connsiteY0" fmla="*/ 0 h 2844760"/>
                <a:gd name="connsiteX1" fmla="*/ 1329487 w 1406101"/>
                <a:gd name="connsiteY1" fmla="*/ 2844760 h 2844760"/>
                <a:gd name="connsiteX2" fmla="*/ 0 w 1406101"/>
                <a:gd name="connsiteY2" fmla="*/ 1005574 h 2844760"/>
                <a:gd name="connsiteX3" fmla="*/ 1406101 w 1406101"/>
                <a:gd name="connsiteY3" fmla="*/ 0 h 2844760"/>
                <a:gd name="connsiteX0" fmla="*/ 1406101 w 1406101"/>
                <a:gd name="connsiteY0" fmla="*/ 0 h 2858903"/>
                <a:gd name="connsiteX1" fmla="*/ 1294519 w 1406101"/>
                <a:gd name="connsiteY1" fmla="*/ 2858903 h 2858903"/>
                <a:gd name="connsiteX2" fmla="*/ 0 w 1406101"/>
                <a:gd name="connsiteY2" fmla="*/ 1005574 h 2858903"/>
                <a:gd name="connsiteX3" fmla="*/ 1406101 w 1406101"/>
                <a:gd name="connsiteY3" fmla="*/ 0 h 2858903"/>
                <a:gd name="connsiteX0" fmla="*/ 1406101 w 1406101"/>
                <a:gd name="connsiteY0" fmla="*/ 0 h 2226118"/>
                <a:gd name="connsiteX1" fmla="*/ 858609 w 1406101"/>
                <a:gd name="connsiteY1" fmla="*/ 2226118 h 2226118"/>
                <a:gd name="connsiteX2" fmla="*/ 0 w 1406101"/>
                <a:gd name="connsiteY2" fmla="*/ 1005574 h 2226118"/>
                <a:gd name="connsiteX3" fmla="*/ 1406101 w 1406101"/>
                <a:gd name="connsiteY3" fmla="*/ 0 h 2226118"/>
                <a:gd name="connsiteX0" fmla="*/ 1408997 w 1408997"/>
                <a:gd name="connsiteY0" fmla="*/ 800804 h 1220544"/>
                <a:gd name="connsiteX1" fmla="*/ 858609 w 1408997"/>
                <a:gd name="connsiteY1" fmla="*/ 1220544 h 1220544"/>
                <a:gd name="connsiteX2" fmla="*/ 0 w 1408997"/>
                <a:gd name="connsiteY2" fmla="*/ 0 h 1220544"/>
                <a:gd name="connsiteX3" fmla="*/ 1408997 w 1408997"/>
                <a:gd name="connsiteY3" fmla="*/ 800804 h 1220544"/>
                <a:gd name="connsiteX0" fmla="*/ 2212062 w 2212062"/>
                <a:gd name="connsiteY0" fmla="*/ 1981504 h 2401244"/>
                <a:gd name="connsiteX1" fmla="*/ 1661674 w 2212062"/>
                <a:gd name="connsiteY1" fmla="*/ 2401244 h 2401244"/>
                <a:gd name="connsiteX2" fmla="*/ 0 w 2212062"/>
                <a:gd name="connsiteY2" fmla="*/ 0 h 2401244"/>
                <a:gd name="connsiteX3" fmla="*/ 2212062 w 2212062"/>
                <a:gd name="connsiteY3" fmla="*/ 1981504 h 2401244"/>
                <a:gd name="connsiteX0" fmla="*/ 1559086 w 1661674"/>
                <a:gd name="connsiteY0" fmla="*/ 877817 h 2401244"/>
                <a:gd name="connsiteX1" fmla="*/ 1661674 w 1661674"/>
                <a:gd name="connsiteY1" fmla="*/ 2401244 h 2401244"/>
                <a:gd name="connsiteX2" fmla="*/ 0 w 1661674"/>
                <a:gd name="connsiteY2" fmla="*/ 0 h 2401244"/>
                <a:gd name="connsiteX3" fmla="*/ 1559086 w 1661674"/>
                <a:gd name="connsiteY3" fmla="*/ 877817 h 2401244"/>
                <a:gd name="connsiteX0" fmla="*/ 522039 w 624627"/>
                <a:gd name="connsiteY0" fmla="*/ 12416 h 1535843"/>
                <a:gd name="connsiteX1" fmla="*/ 624627 w 624627"/>
                <a:gd name="connsiteY1" fmla="*/ 1535843 h 1535843"/>
                <a:gd name="connsiteX2" fmla="*/ 0 w 624627"/>
                <a:gd name="connsiteY2" fmla="*/ 0 h 1535843"/>
                <a:gd name="connsiteX3" fmla="*/ 522039 w 624627"/>
                <a:gd name="connsiteY3" fmla="*/ 12416 h 1535843"/>
                <a:gd name="connsiteX0" fmla="*/ 501021 w 624627"/>
                <a:gd name="connsiteY0" fmla="*/ 0 h 1594740"/>
                <a:gd name="connsiteX1" fmla="*/ 624627 w 624627"/>
                <a:gd name="connsiteY1" fmla="*/ 1594740 h 1594740"/>
                <a:gd name="connsiteX2" fmla="*/ 0 w 624627"/>
                <a:gd name="connsiteY2" fmla="*/ 58897 h 1594740"/>
                <a:gd name="connsiteX3" fmla="*/ 501021 w 624627"/>
                <a:gd name="connsiteY3" fmla="*/ 0 h 1594740"/>
                <a:gd name="connsiteX0" fmla="*/ 501021 w 587696"/>
                <a:gd name="connsiteY0" fmla="*/ 0 h 1518908"/>
                <a:gd name="connsiteX1" fmla="*/ 587696 w 587696"/>
                <a:gd name="connsiteY1" fmla="*/ 1518908 h 1518908"/>
                <a:gd name="connsiteX2" fmla="*/ 0 w 587696"/>
                <a:gd name="connsiteY2" fmla="*/ 58897 h 1518908"/>
                <a:gd name="connsiteX3" fmla="*/ 501021 w 587696"/>
                <a:gd name="connsiteY3" fmla="*/ 0 h 1518908"/>
                <a:gd name="connsiteX0" fmla="*/ 501021 w 1985640"/>
                <a:gd name="connsiteY0" fmla="*/ 0 h 1864310"/>
                <a:gd name="connsiteX1" fmla="*/ 1985640 w 1985640"/>
                <a:gd name="connsiteY1" fmla="*/ 1864310 h 1864310"/>
                <a:gd name="connsiteX2" fmla="*/ 0 w 1985640"/>
                <a:gd name="connsiteY2" fmla="*/ 58897 h 1864310"/>
                <a:gd name="connsiteX3" fmla="*/ 501021 w 1985640"/>
                <a:gd name="connsiteY3" fmla="*/ 0 h 1864310"/>
                <a:gd name="connsiteX0" fmla="*/ 752477 w 1985640"/>
                <a:gd name="connsiteY0" fmla="*/ 36586 h 1805413"/>
                <a:gd name="connsiteX1" fmla="*/ 1985640 w 1985640"/>
                <a:gd name="connsiteY1" fmla="*/ 1805413 h 1805413"/>
                <a:gd name="connsiteX2" fmla="*/ 0 w 1985640"/>
                <a:gd name="connsiteY2" fmla="*/ 0 h 1805413"/>
                <a:gd name="connsiteX3" fmla="*/ 752477 w 1985640"/>
                <a:gd name="connsiteY3" fmla="*/ 36586 h 1805413"/>
                <a:gd name="connsiteX0" fmla="*/ 723441 w 1956604"/>
                <a:gd name="connsiteY0" fmla="*/ 0 h 1768827"/>
                <a:gd name="connsiteX1" fmla="*/ 1956604 w 1956604"/>
                <a:gd name="connsiteY1" fmla="*/ 1768827 h 1768827"/>
                <a:gd name="connsiteX2" fmla="*/ 0 w 1956604"/>
                <a:gd name="connsiteY2" fmla="*/ 1350762 h 1768827"/>
                <a:gd name="connsiteX3" fmla="*/ 723441 w 1956604"/>
                <a:gd name="connsiteY3" fmla="*/ 0 h 1768827"/>
                <a:gd name="connsiteX0" fmla="*/ 0 w 1233163"/>
                <a:gd name="connsiteY0" fmla="*/ 0 h 2436189"/>
                <a:gd name="connsiteX1" fmla="*/ 1233163 w 1233163"/>
                <a:gd name="connsiteY1" fmla="*/ 1768827 h 2436189"/>
                <a:gd name="connsiteX2" fmla="*/ 264880 w 1233163"/>
                <a:gd name="connsiteY2" fmla="*/ 2436189 h 2436189"/>
                <a:gd name="connsiteX3" fmla="*/ 0 w 1233163"/>
                <a:gd name="connsiteY3" fmla="*/ 0 h 2436189"/>
                <a:gd name="connsiteX0" fmla="*/ 648050 w 1881213"/>
                <a:gd name="connsiteY0" fmla="*/ 0 h 3022967"/>
                <a:gd name="connsiteX1" fmla="*/ 1881213 w 1881213"/>
                <a:gd name="connsiteY1" fmla="*/ 1768827 h 3022967"/>
                <a:gd name="connsiteX2" fmla="*/ 0 w 1881213"/>
                <a:gd name="connsiteY2" fmla="*/ 3022967 h 3022967"/>
                <a:gd name="connsiteX3" fmla="*/ 648050 w 1881213"/>
                <a:gd name="connsiteY3" fmla="*/ 0 h 3022967"/>
                <a:gd name="connsiteX0" fmla="*/ 572411 w 1881213"/>
                <a:gd name="connsiteY0" fmla="*/ 0 h 2865611"/>
                <a:gd name="connsiteX1" fmla="*/ 1881213 w 1881213"/>
                <a:gd name="connsiteY1" fmla="*/ 1611471 h 2865611"/>
                <a:gd name="connsiteX2" fmla="*/ 0 w 1881213"/>
                <a:gd name="connsiteY2" fmla="*/ 2865611 h 2865611"/>
                <a:gd name="connsiteX3" fmla="*/ 572411 w 1881213"/>
                <a:gd name="connsiteY3" fmla="*/ 0 h 2865611"/>
              </a:gdLst>
              <a:ahLst/>
              <a:cxnLst>
                <a:cxn ang="0">
                  <a:pos x="connsiteX0" y="connsiteY0"/>
                </a:cxn>
                <a:cxn ang="0">
                  <a:pos x="connsiteX1" y="connsiteY1"/>
                </a:cxn>
                <a:cxn ang="0">
                  <a:pos x="connsiteX2" y="connsiteY2"/>
                </a:cxn>
                <a:cxn ang="0">
                  <a:pos x="connsiteX3" y="connsiteY3"/>
                </a:cxn>
              </a:cxnLst>
              <a:rect l="l" t="t" r="r" b="b"/>
              <a:pathLst>
                <a:path w="1881213" h="2865611">
                  <a:moveTo>
                    <a:pt x="572411" y="0"/>
                  </a:moveTo>
                  <a:lnTo>
                    <a:pt x="1881213" y="1611471"/>
                  </a:lnTo>
                  <a:lnTo>
                    <a:pt x="0" y="2865611"/>
                  </a:lnTo>
                  <a:lnTo>
                    <a:pt x="572411" y="0"/>
                  </a:lnTo>
                  <a:close/>
                </a:path>
              </a:pathLst>
            </a:custGeom>
            <a:grpFill/>
            <a:ln w="12700">
              <a:solidFill>
                <a:schemeClr val="bg1">
                  <a:lumMod val="85000"/>
                  <a:alpha val="46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ms-MY" dirty="0">
                <a:solidFill>
                  <a:prstClr val="white"/>
                </a:solidFill>
              </a:endParaRPr>
            </a:p>
          </p:txBody>
        </p:sp>
        <p:sp>
          <p:nvSpPr>
            <p:cNvPr id="36" name="Right Triangle 5"/>
            <p:cNvSpPr/>
            <p:nvPr/>
          </p:nvSpPr>
          <p:spPr>
            <a:xfrm rot="10297253">
              <a:off x="8883977" y="4039220"/>
              <a:ext cx="2110226" cy="1751455"/>
            </a:xfrm>
            <a:custGeom>
              <a:avLst/>
              <a:gdLst>
                <a:gd name="connsiteX0" fmla="*/ 0 w 1064832"/>
                <a:gd name="connsiteY0" fmla="*/ 906332 h 906332"/>
                <a:gd name="connsiteX1" fmla="*/ 0 w 1064832"/>
                <a:gd name="connsiteY1" fmla="*/ 0 h 906332"/>
                <a:gd name="connsiteX2" fmla="*/ 1064832 w 1064832"/>
                <a:gd name="connsiteY2" fmla="*/ 906332 h 906332"/>
                <a:gd name="connsiteX3" fmla="*/ 0 w 1064832"/>
                <a:gd name="connsiteY3" fmla="*/ 906332 h 906332"/>
                <a:gd name="connsiteX0" fmla="*/ 0 w 1645857"/>
                <a:gd name="connsiteY0" fmla="*/ 1277807 h 1277807"/>
                <a:gd name="connsiteX1" fmla="*/ 581025 w 1645857"/>
                <a:gd name="connsiteY1" fmla="*/ 0 h 1277807"/>
                <a:gd name="connsiteX2" fmla="*/ 1645857 w 1645857"/>
                <a:gd name="connsiteY2" fmla="*/ 906332 h 1277807"/>
                <a:gd name="connsiteX3" fmla="*/ 0 w 1645857"/>
                <a:gd name="connsiteY3" fmla="*/ 1277807 h 1277807"/>
                <a:gd name="connsiteX0" fmla="*/ 0 w 1645857"/>
                <a:gd name="connsiteY0" fmla="*/ 992057 h 992057"/>
                <a:gd name="connsiteX1" fmla="*/ 904875 w 1645857"/>
                <a:gd name="connsiteY1" fmla="*/ 0 h 992057"/>
                <a:gd name="connsiteX2" fmla="*/ 1645857 w 1645857"/>
                <a:gd name="connsiteY2" fmla="*/ 620582 h 992057"/>
                <a:gd name="connsiteX3" fmla="*/ 0 w 1645857"/>
                <a:gd name="connsiteY3" fmla="*/ 992057 h 992057"/>
                <a:gd name="connsiteX0" fmla="*/ 0 w 1645857"/>
                <a:gd name="connsiteY0" fmla="*/ 1272567 h 1272567"/>
                <a:gd name="connsiteX1" fmla="*/ 830659 w 1645857"/>
                <a:gd name="connsiteY1" fmla="*/ 0 h 1272567"/>
                <a:gd name="connsiteX2" fmla="*/ 1645857 w 1645857"/>
                <a:gd name="connsiteY2" fmla="*/ 901092 h 1272567"/>
                <a:gd name="connsiteX3" fmla="*/ 0 w 1645857"/>
                <a:gd name="connsiteY3" fmla="*/ 1272567 h 1272567"/>
                <a:gd name="connsiteX0" fmla="*/ 0 w 1285146"/>
                <a:gd name="connsiteY0" fmla="*/ 1961131 h 1961131"/>
                <a:gd name="connsiteX1" fmla="*/ 469948 w 1285146"/>
                <a:gd name="connsiteY1" fmla="*/ 0 h 1961131"/>
                <a:gd name="connsiteX2" fmla="*/ 1285146 w 1285146"/>
                <a:gd name="connsiteY2" fmla="*/ 901092 h 1961131"/>
                <a:gd name="connsiteX3" fmla="*/ 0 w 1285146"/>
                <a:gd name="connsiteY3" fmla="*/ 1961131 h 1961131"/>
                <a:gd name="connsiteX0" fmla="*/ 416798 w 1701944"/>
                <a:gd name="connsiteY0" fmla="*/ 1562216 h 1562216"/>
                <a:gd name="connsiteX1" fmla="*/ 0 w 1701944"/>
                <a:gd name="connsiteY1" fmla="*/ 0 h 1562216"/>
                <a:gd name="connsiteX2" fmla="*/ 1701944 w 1701944"/>
                <a:gd name="connsiteY2" fmla="*/ 502177 h 1562216"/>
                <a:gd name="connsiteX3" fmla="*/ 416798 w 1701944"/>
                <a:gd name="connsiteY3" fmla="*/ 1562216 h 1562216"/>
                <a:gd name="connsiteX0" fmla="*/ 416798 w 1806630"/>
                <a:gd name="connsiteY0" fmla="*/ 1901491 h 1901491"/>
                <a:gd name="connsiteX1" fmla="*/ 0 w 1806630"/>
                <a:gd name="connsiteY1" fmla="*/ 339275 h 1901491"/>
                <a:gd name="connsiteX2" fmla="*/ 1806630 w 1806630"/>
                <a:gd name="connsiteY2" fmla="*/ 0 h 1901491"/>
                <a:gd name="connsiteX3" fmla="*/ 416798 w 1806630"/>
                <a:gd name="connsiteY3" fmla="*/ 1901491 h 1901491"/>
                <a:gd name="connsiteX0" fmla="*/ 416798 w 1888664"/>
                <a:gd name="connsiteY0" fmla="*/ 1870152 h 1870152"/>
                <a:gd name="connsiteX1" fmla="*/ 0 w 1888664"/>
                <a:gd name="connsiteY1" fmla="*/ 307936 h 1870152"/>
                <a:gd name="connsiteX2" fmla="*/ 1888664 w 1888664"/>
                <a:gd name="connsiteY2" fmla="*/ 0 h 1870152"/>
                <a:gd name="connsiteX3" fmla="*/ 416798 w 1888664"/>
                <a:gd name="connsiteY3" fmla="*/ 1870152 h 1870152"/>
                <a:gd name="connsiteX0" fmla="*/ 1202078 w 2673944"/>
                <a:gd name="connsiteY0" fmla="*/ 1870152 h 1870152"/>
                <a:gd name="connsiteX1" fmla="*/ 0 w 2673944"/>
                <a:gd name="connsiteY1" fmla="*/ 606263 h 1870152"/>
                <a:gd name="connsiteX2" fmla="*/ 2673944 w 2673944"/>
                <a:gd name="connsiteY2" fmla="*/ 0 h 1870152"/>
                <a:gd name="connsiteX3" fmla="*/ 1202078 w 2673944"/>
                <a:gd name="connsiteY3" fmla="*/ 1870152 h 1870152"/>
                <a:gd name="connsiteX0" fmla="*/ 1202078 w 2667882"/>
                <a:gd name="connsiteY0" fmla="*/ 2025090 h 2025090"/>
                <a:gd name="connsiteX1" fmla="*/ 0 w 2667882"/>
                <a:gd name="connsiteY1" fmla="*/ 761201 h 2025090"/>
                <a:gd name="connsiteX2" fmla="*/ 2667882 w 2667882"/>
                <a:gd name="connsiteY2" fmla="*/ 0 h 2025090"/>
                <a:gd name="connsiteX3" fmla="*/ 1202078 w 2667882"/>
                <a:gd name="connsiteY3" fmla="*/ 2025090 h 2025090"/>
                <a:gd name="connsiteX0" fmla="*/ 1276369 w 2667882"/>
                <a:gd name="connsiteY0" fmla="*/ 1978266 h 1978266"/>
                <a:gd name="connsiteX1" fmla="*/ 0 w 2667882"/>
                <a:gd name="connsiteY1" fmla="*/ 761201 h 1978266"/>
                <a:gd name="connsiteX2" fmla="*/ 2667882 w 2667882"/>
                <a:gd name="connsiteY2" fmla="*/ 0 h 1978266"/>
                <a:gd name="connsiteX3" fmla="*/ 1276369 w 2667882"/>
                <a:gd name="connsiteY3" fmla="*/ 1978266 h 1978266"/>
                <a:gd name="connsiteX0" fmla="*/ 1234805 w 2667882"/>
                <a:gd name="connsiteY0" fmla="*/ 1933633 h 1933633"/>
                <a:gd name="connsiteX1" fmla="*/ 0 w 2667882"/>
                <a:gd name="connsiteY1" fmla="*/ 761201 h 1933633"/>
                <a:gd name="connsiteX2" fmla="*/ 2667882 w 2667882"/>
                <a:gd name="connsiteY2" fmla="*/ 0 h 1933633"/>
                <a:gd name="connsiteX3" fmla="*/ 1234805 w 2667882"/>
                <a:gd name="connsiteY3" fmla="*/ 1933633 h 1933633"/>
                <a:gd name="connsiteX0" fmla="*/ 1457387 w 2890464"/>
                <a:gd name="connsiteY0" fmla="*/ 1933633 h 1933633"/>
                <a:gd name="connsiteX1" fmla="*/ 0 w 2890464"/>
                <a:gd name="connsiteY1" fmla="*/ 834321 h 1933633"/>
                <a:gd name="connsiteX2" fmla="*/ 2890464 w 2890464"/>
                <a:gd name="connsiteY2" fmla="*/ 0 h 1933633"/>
                <a:gd name="connsiteX3" fmla="*/ 1457387 w 2890464"/>
                <a:gd name="connsiteY3" fmla="*/ 1933633 h 1933633"/>
                <a:gd name="connsiteX0" fmla="*/ 1457387 w 2147333"/>
                <a:gd name="connsiteY0" fmla="*/ 1725376 h 1725376"/>
                <a:gd name="connsiteX1" fmla="*/ 0 w 2147333"/>
                <a:gd name="connsiteY1" fmla="*/ 626064 h 1725376"/>
                <a:gd name="connsiteX2" fmla="*/ 2147333 w 2147333"/>
                <a:gd name="connsiteY2" fmla="*/ 0 h 1725376"/>
                <a:gd name="connsiteX3" fmla="*/ 1457387 w 2147333"/>
                <a:gd name="connsiteY3" fmla="*/ 1725376 h 1725376"/>
                <a:gd name="connsiteX0" fmla="*/ 1457387 w 2101313"/>
                <a:gd name="connsiteY0" fmla="*/ 1674388 h 1674388"/>
                <a:gd name="connsiteX1" fmla="*/ 0 w 2101313"/>
                <a:gd name="connsiteY1" fmla="*/ 575076 h 1674388"/>
                <a:gd name="connsiteX2" fmla="*/ 2101313 w 2101313"/>
                <a:gd name="connsiteY2" fmla="*/ 0 h 1674388"/>
                <a:gd name="connsiteX3" fmla="*/ 1457387 w 2101313"/>
                <a:gd name="connsiteY3" fmla="*/ 1674388 h 1674388"/>
                <a:gd name="connsiteX0" fmla="*/ 1457387 w 2122935"/>
                <a:gd name="connsiteY0" fmla="*/ 1690459 h 1690459"/>
                <a:gd name="connsiteX1" fmla="*/ 0 w 2122935"/>
                <a:gd name="connsiteY1" fmla="*/ 591147 h 1690459"/>
                <a:gd name="connsiteX2" fmla="*/ 2122935 w 2122935"/>
                <a:gd name="connsiteY2" fmla="*/ 0 h 1690459"/>
                <a:gd name="connsiteX3" fmla="*/ 1457387 w 2122935"/>
                <a:gd name="connsiteY3" fmla="*/ 1690459 h 1690459"/>
                <a:gd name="connsiteX0" fmla="*/ 1531973 w 2122935"/>
                <a:gd name="connsiteY0" fmla="*/ 1576283 h 1576283"/>
                <a:gd name="connsiteX1" fmla="*/ 0 w 2122935"/>
                <a:gd name="connsiteY1" fmla="*/ 591147 h 1576283"/>
                <a:gd name="connsiteX2" fmla="*/ 2122935 w 2122935"/>
                <a:gd name="connsiteY2" fmla="*/ 0 h 1576283"/>
                <a:gd name="connsiteX3" fmla="*/ 1531973 w 2122935"/>
                <a:gd name="connsiteY3" fmla="*/ 1576283 h 1576283"/>
                <a:gd name="connsiteX0" fmla="*/ 1531973 w 2110226"/>
                <a:gd name="connsiteY0" fmla="*/ 1751455 h 1751455"/>
                <a:gd name="connsiteX1" fmla="*/ 0 w 2110226"/>
                <a:gd name="connsiteY1" fmla="*/ 766319 h 1751455"/>
                <a:gd name="connsiteX2" fmla="*/ 2110226 w 2110226"/>
                <a:gd name="connsiteY2" fmla="*/ 0 h 1751455"/>
                <a:gd name="connsiteX3" fmla="*/ 1531973 w 2110226"/>
                <a:gd name="connsiteY3" fmla="*/ 1751455 h 1751455"/>
              </a:gdLst>
              <a:ahLst/>
              <a:cxnLst>
                <a:cxn ang="0">
                  <a:pos x="connsiteX0" y="connsiteY0"/>
                </a:cxn>
                <a:cxn ang="0">
                  <a:pos x="connsiteX1" y="connsiteY1"/>
                </a:cxn>
                <a:cxn ang="0">
                  <a:pos x="connsiteX2" y="connsiteY2"/>
                </a:cxn>
                <a:cxn ang="0">
                  <a:pos x="connsiteX3" y="connsiteY3"/>
                </a:cxn>
              </a:cxnLst>
              <a:rect l="l" t="t" r="r" b="b"/>
              <a:pathLst>
                <a:path w="2110226" h="1751455">
                  <a:moveTo>
                    <a:pt x="1531973" y="1751455"/>
                  </a:moveTo>
                  <a:lnTo>
                    <a:pt x="0" y="766319"/>
                  </a:lnTo>
                  <a:lnTo>
                    <a:pt x="2110226" y="0"/>
                  </a:lnTo>
                  <a:lnTo>
                    <a:pt x="1531973" y="1751455"/>
                  </a:lnTo>
                  <a:close/>
                </a:path>
              </a:pathLst>
            </a:custGeom>
            <a:grpFill/>
            <a:ln w="12700">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ms-MY">
                <a:solidFill>
                  <a:prstClr val="white"/>
                </a:solidFill>
              </a:endParaRPr>
            </a:p>
          </p:txBody>
        </p:sp>
        <p:sp>
          <p:nvSpPr>
            <p:cNvPr id="37" name="Right Triangle 9"/>
            <p:cNvSpPr/>
            <p:nvPr/>
          </p:nvSpPr>
          <p:spPr>
            <a:xfrm rot="15478741">
              <a:off x="8933977" y="5183323"/>
              <a:ext cx="2272683" cy="3399297"/>
            </a:xfrm>
            <a:custGeom>
              <a:avLst/>
              <a:gdLst>
                <a:gd name="connsiteX0" fmla="*/ 0 w 2789556"/>
                <a:gd name="connsiteY0" fmla="*/ 2790282 h 2790282"/>
                <a:gd name="connsiteX1" fmla="*/ 0 w 2789556"/>
                <a:gd name="connsiteY1" fmla="*/ 0 h 2790282"/>
                <a:gd name="connsiteX2" fmla="*/ 2789556 w 2789556"/>
                <a:gd name="connsiteY2" fmla="*/ 2790282 h 2790282"/>
                <a:gd name="connsiteX3" fmla="*/ 0 w 2789556"/>
                <a:gd name="connsiteY3" fmla="*/ 2790282 h 2790282"/>
                <a:gd name="connsiteX0" fmla="*/ 195422 w 2984978"/>
                <a:gd name="connsiteY0" fmla="*/ 4310485 h 4310485"/>
                <a:gd name="connsiteX1" fmla="*/ 0 w 2984978"/>
                <a:gd name="connsiteY1" fmla="*/ 0 h 4310485"/>
                <a:gd name="connsiteX2" fmla="*/ 2984978 w 2984978"/>
                <a:gd name="connsiteY2" fmla="*/ 4310485 h 4310485"/>
                <a:gd name="connsiteX3" fmla="*/ 195422 w 2984978"/>
                <a:gd name="connsiteY3" fmla="*/ 4310485 h 4310485"/>
                <a:gd name="connsiteX0" fmla="*/ 195422 w 1972521"/>
                <a:gd name="connsiteY0" fmla="*/ 4310485 h 5533972"/>
                <a:gd name="connsiteX1" fmla="*/ 0 w 1972521"/>
                <a:gd name="connsiteY1" fmla="*/ 0 h 5533972"/>
                <a:gd name="connsiteX2" fmla="*/ 1972521 w 1972521"/>
                <a:gd name="connsiteY2" fmla="*/ 5533972 h 5533972"/>
                <a:gd name="connsiteX3" fmla="*/ 195422 w 1972521"/>
                <a:gd name="connsiteY3" fmla="*/ 4310485 h 5533972"/>
                <a:gd name="connsiteX0" fmla="*/ 0 w 1833461"/>
                <a:gd name="connsiteY0" fmla="*/ 2547402 h 3770889"/>
                <a:gd name="connsiteX1" fmla="*/ 1833461 w 1833461"/>
                <a:gd name="connsiteY1" fmla="*/ 0 h 3770889"/>
                <a:gd name="connsiteX2" fmla="*/ 1777099 w 1833461"/>
                <a:gd name="connsiteY2" fmla="*/ 3770889 h 3770889"/>
                <a:gd name="connsiteX3" fmla="*/ 0 w 1833461"/>
                <a:gd name="connsiteY3" fmla="*/ 2547402 h 3770889"/>
                <a:gd name="connsiteX0" fmla="*/ 0 w 1912538"/>
                <a:gd name="connsiteY0" fmla="*/ 1788383 h 3011870"/>
                <a:gd name="connsiteX1" fmla="*/ 1912538 w 1912538"/>
                <a:gd name="connsiteY1" fmla="*/ 0 h 3011870"/>
                <a:gd name="connsiteX2" fmla="*/ 1777099 w 1912538"/>
                <a:gd name="connsiteY2" fmla="*/ 3011870 h 3011870"/>
                <a:gd name="connsiteX3" fmla="*/ 0 w 1912538"/>
                <a:gd name="connsiteY3" fmla="*/ 1788383 h 3011870"/>
                <a:gd name="connsiteX0" fmla="*/ 0 w 2853253"/>
                <a:gd name="connsiteY0" fmla="*/ 0 h 1223487"/>
                <a:gd name="connsiteX1" fmla="*/ 2853253 w 2853253"/>
                <a:gd name="connsiteY1" fmla="*/ 456957 h 1223487"/>
                <a:gd name="connsiteX2" fmla="*/ 1777099 w 2853253"/>
                <a:gd name="connsiteY2" fmla="*/ 1223487 h 1223487"/>
                <a:gd name="connsiteX3" fmla="*/ 0 w 2853253"/>
                <a:gd name="connsiteY3" fmla="*/ 0 h 1223487"/>
                <a:gd name="connsiteX0" fmla="*/ 81179 w 1076154"/>
                <a:gd name="connsiteY0" fmla="*/ 0 h 2846533"/>
                <a:gd name="connsiteX1" fmla="*/ 1076154 w 1076154"/>
                <a:gd name="connsiteY1" fmla="*/ 2080003 h 2846533"/>
                <a:gd name="connsiteX2" fmla="*/ 0 w 1076154"/>
                <a:gd name="connsiteY2" fmla="*/ 2846533 h 2846533"/>
                <a:gd name="connsiteX3" fmla="*/ 81179 w 1076154"/>
                <a:gd name="connsiteY3" fmla="*/ 0 h 2846533"/>
                <a:gd name="connsiteX0" fmla="*/ 1406101 w 2401076"/>
                <a:gd name="connsiteY0" fmla="*/ 0 h 2080003"/>
                <a:gd name="connsiteX1" fmla="*/ 2401076 w 2401076"/>
                <a:gd name="connsiteY1" fmla="*/ 2080003 h 2080003"/>
                <a:gd name="connsiteX2" fmla="*/ 0 w 2401076"/>
                <a:gd name="connsiteY2" fmla="*/ 1005574 h 2080003"/>
                <a:gd name="connsiteX3" fmla="*/ 1406101 w 2401076"/>
                <a:gd name="connsiteY3" fmla="*/ 0 h 2080003"/>
                <a:gd name="connsiteX0" fmla="*/ 1406101 w 1406101"/>
                <a:gd name="connsiteY0" fmla="*/ 0 h 2844760"/>
                <a:gd name="connsiteX1" fmla="*/ 1329487 w 1406101"/>
                <a:gd name="connsiteY1" fmla="*/ 2844760 h 2844760"/>
                <a:gd name="connsiteX2" fmla="*/ 0 w 1406101"/>
                <a:gd name="connsiteY2" fmla="*/ 1005574 h 2844760"/>
                <a:gd name="connsiteX3" fmla="*/ 1406101 w 1406101"/>
                <a:gd name="connsiteY3" fmla="*/ 0 h 2844760"/>
                <a:gd name="connsiteX0" fmla="*/ 1406101 w 1617751"/>
                <a:gd name="connsiteY0" fmla="*/ 0 h 2956085"/>
                <a:gd name="connsiteX1" fmla="*/ 1617751 w 1617751"/>
                <a:gd name="connsiteY1" fmla="*/ 2956085 h 2956085"/>
                <a:gd name="connsiteX2" fmla="*/ 0 w 1617751"/>
                <a:gd name="connsiteY2" fmla="*/ 1005574 h 2956085"/>
                <a:gd name="connsiteX3" fmla="*/ 1406101 w 1617751"/>
                <a:gd name="connsiteY3" fmla="*/ 0 h 2956085"/>
                <a:gd name="connsiteX0" fmla="*/ 2672354 w 2672354"/>
                <a:gd name="connsiteY0" fmla="*/ 1012334 h 1950511"/>
                <a:gd name="connsiteX1" fmla="*/ 1617751 w 2672354"/>
                <a:gd name="connsiteY1" fmla="*/ 1950511 h 1950511"/>
                <a:gd name="connsiteX2" fmla="*/ 0 w 2672354"/>
                <a:gd name="connsiteY2" fmla="*/ 0 h 1950511"/>
                <a:gd name="connsiteX3" fmla="*/ 2672354 w 2672354"/>
                <a:gd name="connsiteY3" fmla="*/ 1012334 h 1950511"/>
                <a:gd name="connsiteX0" fmla="*/ 1254863 w 1617751"/>
                <a:gd name="connsiteY0" fmla="*/ 0 h 2586559"/>
                <a:gd name="connsiteX1" fmla="*/ 1617751 w 1617751"/>
                <a:gd name="connsiteY1" fmla="*/ 2586559 h 2586559"/>
                <a:gd name="connsiteX2" fmla="*/ 0 w 1617751"/>
                <a:gd name="connsiteY2" fmla="*/ 636048 h 2586559"/>
                <a:gd name="connsiteX3" fmla="*/ 1254863 w 1617751"/>
                <a:gd name="connsiteY3" fmla="*/ 0 h 2586559"/>
                <a:gd name="connsiteX0" fmla="*/ 785555 w 1617751"/>
                <a:gd name="connsiteY0" fmla="*/ 0 h 2534640"/>
                <a:gd name="connsiteX1" fmla="*/ 1617751 w 1617751"/>
                <a:gd name="connsiteY1" fmla="*/ 2534640 h 2534640"/>
                <a:gd name="connsiteX2" fmla="*/ 0 w 1617751"/>
                <a:gd name="connsiteY2" fmla="*/ 584129 h 2534640"/>
                <a:gd name="connsiteX3" fmla="*/ 785555 w 1617751"/>
                <a:gd name="connsiteY3" fmla="*/ 0 h 2534640"/>
                <a:gd name="connsiteX0" fmla="*/ 785555 w 1937061"/>
                <a:gd name="connsiteY0" fmla="*/ 0 h 1543624"/>
                <a:gd name="connsiteX1" fmla="*/ 1937061 w 1937061"/>
                <a:gd name="connsiteY1" fmla="*/ 1543624 h 1543624"/>
                <a:gd name="connsiteX2" fmla="*/ 0 w 1937061"/>
                <a:gd name="connsiteY2" fmla="*/ 584129 h 1543624"/>
                <a:gd name="connsiteX3" fmla="*/ 785555 w 1937061"/>
                <a:gd name="connsiteY3" fmla="*/ 0 h 1543624"/>
                <a:gd name="connsiteX0" fmla="*/ 939429 w 2090935"/>
                <a:gd name="connsiteY0" fmla="*/ 0 h 1543624"/>
                <a:gd name="connsiteX1" fmla="*/ 2090935 w 2090935"/>
                <a:gd name="connsiteY1" fmla="*/ 1543624 h 1543624"/>
                <a:gd name="connsiteX2" fmla="*/ 0 w 2090935"/>
                <a:gd name="connsiteY2" fmla="*/ 696162 h 1543624"/>
                <a:gd name="connsiteX3" fmla="*/ 939429 w 2090935"/>
                <a:gd name="connsiteY3" fmla="*/ 0 h 1543624"/>
                <a:gd name="connsiteX0" fmla="*/ 1400810 w 2552316"/>
                <a:gd name="connsiteY0" fmla="*/ 0 h 1543624"/>
                <a:gd name="connsiteX1" fmla="*/ 2552316 w 2552316"/>
                <a:gd name="connsiteY1" fmla="*/ 1543624 h 1543624"/>
                <a:gd name="connsiteX2" fmla="*/ 0 w 2552316"/>
                <a:gd name="connsiteY2" fmla="*/ 1027386 h 1543624"/>
                <a:gd name="connsiteX3" fmla="*/ 1400810 w 2552316"/>
                <a:gd name="connsiteY3" fmla="*/ 0 h 1543624"/>
                <a:gd name="connsiteX0" fmla="*/ 1400810 w 2648840"/>
                <a:gd name="connsiteY0" fmla="*/ 0 h 1643327"/>
                <a:gd name="connsiteX1" fmla="*/ 2648840 w 2648840"/>
                <a:gd name="connsiteY1" fmla="*/ 1643326 h 1643327"/>
                <a:gd name="connsiteX2" fmla="*/ 0 w 2648840"/>
                <a:gd name="connsiteY2" fmla="*/ 1027386 h 1643327"/>
                <a:gd name="connsiteX3" fmla="*/ 1400810 w 2648840"/>
                <a:gd name="connsiteY3" fmla="*/ 0 h 1643327"/>
                <a:gd name="connsiteX0" fmla="*/ 1257479 w 2648840"/>
                <a:gd name="connsiteY0" fmla="*/ 0 h 1821051"/>
                <a:gd name="connsiteX1" fmla="*/ 2648840 w 2648840"/>
                <a:gd name="connsiteY1" fmla="*/ 1821051 h 1821051"/>
                <a:gd name="connsiteX2" fmla="*/ 0 w 2648840"/>
                <a:gd name="connsiteY2" fmla="*/ 1205111 h 1821051"/>
                <a:gd name="connsiteX3" fmla="*/ 1257479 w 2648840"/>
                <a:gd name="connsiteY3" fmla="*/ 0 h 1821051"/>
                <a:gd name="connsiteX0" fmla="*/ 2076175 w 3467536"/>
                <a:gd name="connsiteY0" fmla="*/ 0 h 2763257"/>
                <a:gd name="connsiteX1" fmla="*/ 3467536 w 3467536"/>
                <a:gd name="connsiteY1" fmla="*/ 1821051 h 2763257"/>
                <a:gd name="connsiteX2" fmla="*/ 0 w 3467536"/>
                <a:gd name="connsiteY2" fmla="*/ 2763257 h 2763257"/>
                <a:gd name="connsiteX3" fmla="*/ 2076175 w 3467536"/>
                <a:gd name="connsiteY3" fmla="*/ 0 h 2763257"/>
                <a:gd name="connsiteX0" fmla="*/ 2076175 w 3776940"/>
                <a:gd name="connsiteY0" fmla="*/ 0 h 2763257"/>
                <a:gd name="connsiteX1" fmla="*/ 3776940 w 3776940"/>
                <a:gd name="connsiteY1" fmla="*/ 1218855 h 2763257"/>
                <a:gd name="connsiteX2" fmla="*/ 0 w 3776940"/>
                <a:gd name="connsiteY2" fmla="*/ 2763257 h 2763257"/>
                <a:gd name="connsiteX3" fmla="*/ 2076175 w 3776940"/>
                <a:gd name="connsiteY3" fmla="*/ 0 h 2763257"/>
                <a:gd name="connsiteX0" fmla="*/ 2076175 w 2247290"/>
                <a:gd name="connsiteY0" fmla="*/ 0 h 2763257"/>
                <a:gd name="connsiteX1" fmla="*/ 2247290 w 2247290"/>
                <a:gd name="connsiteY1" fmla="*/ 904456 h 2763257"/>
                <a:gd name="connsiteX2" fmla="*/ 0 w 2247290"/>
                <a:gd name="connsiteY2" fmla="*/ 2763257 h 2763257"/>
                <a:gd name="connsiteX3" fmla="*/ 2076175 w 2247290"/>
                <a:gd name="connsiteY3" fmla="*/ 0 h 2763257"/>
                <a:gd name="connsiteX0" fmla="*/ 2591073 w 2762188"/>
                <a:gd name="connsiteY0" fmla="*/ 0 h 4170951"/>
                <a:gd name="connsiteX1" fmla="*/ 2762188 w 2762188"/>
                <a:gd name="connsiteY1" fmla="*/ 904456 h 4170951"/>
                <a:gd name="connsiteX2" fmla="*/ 0 w 2762188"/>
                <a:gd name="connsiteY2" fmla="*/ 4170951 h 4170951"/>
                <a:gd name="connsiteX3" fmla="*/ 2591073 w 2762188"/>
                <a:gd name="connsiteY3" fmla="*/ 0 h 4170951"/>
                <a:gd name="connsiteX0" fmla="*/ 2340735 w 2762188"/>
                <a:gd name="connsiteY0" fmla="*/ 0 h 3952497"/>
                <a:gd name="connsiteX1" fmla="*/ 2762188 w 2762188"/>
                <a:gd name="connsiteY1" fmla="*/ 686002 h 3952497"/>
                <a:gd name="connsiteX2" fmla="*/ 0 w 2762188"/>
                <a:gd name="connsiteY2" fmla="*/ 3952497 h 3952497"/>
                <a:gd name="connsiteX3" fmla="*/ 2340735 w 2762188"/>
                <a:gd name="connsiteY3" fmla="*/ 0 h 3952497"/>
                <a:gd name="connsiteX0" fmla="*/ 2340735 w 2642536"/>
                <a:gd name="connsiteY0" fmla="*/ 0 h 3952497"/>
                <a:gd name="connsiteX1" fmla="*/ 2642536 w 2642536"/>
                <a:gd name="connsiteY1" fmla="*/ 875668 h 3952497"/>
                <a:gd name="connsiteX2" fmla="*/ 0 w 2642536"/>
                <a:gd name="connsiteY2" fmla="*/ 3952497 h 3952497"/>
                <a:gd name="connsiteX3" fmla="*/ 2340735 w 2642536"/>
                <a:gd name="connsiteY3" fmla="*/ 0 h 3952497"/>
              </a:gdLst>
              <a:ahLst/>
              <a:cxnLst>
                <a:cxn ang="0">
                  <a:pos x="connsiteX0" y="connsiteY0"/>
                </a:cxn>
                <a:cxn ang="0">
                  <a:pos x="connsiteX1" y="connsiteY1"/>
                </a:cxn>
                <a:cxn ang="0">
                  <a:pos x="connsiteX2" y="connsiteY2"/>
                </a:cxn>
                <a:cxn ang="0">
                  <a:pos x="connsiteX3" y="connsiteY3"/>
                </a:cxn>
              </a:cxnLst>
              <a:rect l="l" t="t" r="r" b="b"/>
              <a:pathLst>
                <a:path w="2642536" h="3952497">
                  <a:moveTo>
                    <a:pt x="2340735" y="0"/>
                  </a:moveTo>
                  <a:lnTo>
                    <a:pt x="2642536" y="875668"/>
                  </a:lnTo>
                  <a:lnTo>
                    <a:pt x="0" y="3952497"/>
                  </a:lnTo>
                  <a:lnTo>
                    <a:pt x="2340735" y="0"/>
                  </a:lnTo>
                  <a:close/>
                </a:path>
              </a:pathLst>
            </a:custGeom>
            <a:grpFill/>
            <a:ln w="12700">
              <a:solidFill>
                <a:schemeClr val="bg1">
                  <a:lumMod val="85000"/>
                  <a:alpha val="46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ms-MY">
                <a:solidFill>
                  <a:prstClr val="white"/>
                </a:solidFill>
              </a:endParaRPr>
            </a:p>
          </p:txBody>
        </p:sp>
        <p:sp>
          <p:nvSpPr>
            <p:cNvPr id="38" name="Right Triangle 9"/>
            <p:cNvSpPr/>
            <p:nvPr/>
          </p:nvSpPr>
          <p:spPr>
            <a:xfrm rot="20566087">
              <a:off x="8791870" y="4446370"/>
              <a:ext cx="2079929" cy="1226195"/>
            </a:xfrm>
            <a:custGeom>
              <a:avLst/>
              <a:gdLst>
                <a:gd name="connsiteX0" fmla="*/ 0 w 2789556"/>
                <a:gd name="connsiteY0" fmla="*/ 2790282 h 2790282"/>
                <a:gd name="connsiteX1" fmla="*/ 0 w 2789556"/>
                <a:gd name="connsiteY1" fmla="*/ 0 h 2790282"/>
                <a:gd name="connsiteX2" fmla="*/ 2789556 w 2789556"/>
                <a:gd name="connsiteY2" fmla="*/ 2790282 h 2790282"/>
                <a:gd name="connsiteX3" fmla="*/ 0 w 2789556"/>
                <a:gd name="connsiteY3" fmla="*/ 2790282 h 2790282"/>
                <a:gd name="connsiteX0" fmla="*/ 195422 w 2984978"/>
                <a:gd name="connsiteY0" fmla="*/ 4310485 h 4310485"/>
                <a:gd name="connsiteX1" fmla="*/ 0 w 2984978"/>
                <a:gd name="connsiteY1" fmla="*/ 0 h 4310485"/>
                <a:gd name="connsiteX2" fmla="*/ 2984978 w 2984978"/>
                <a:gd name="connsiteY2" fmla="*/ 4310485 h 4310485"/>
                <a:gd name="connsiteX3" fmla="*/ 195422 w 2984978"/>
                <a:gd name="connsiteY3" fmla="*/ 4310485 h 4310485"/>
                <a:gd name="connsiteX0" fmla="*/ 195422 w 1972521"/>
                <a:gd name="connsiteY0" fmla="*/ 4310485 h 5533972"/>
                <a:gd name="connsiteX1" fmla="*/ 0 w 1972521"/>
                <a:gd name="connsiteY1" fmla="*/ 0 h 5533972"/>
                <a:gd name="connsiteX2" fmla="*/ 1972521 w 1972521"/>
                <a:gd name="connsiteY2" fmla="*/ 5533972 h 5533972"/>
                <a:gd name="connsiteX3" fmla="*/ 195422 w 1972521"/>
                <a:gd name="connsiteY3" fmla="*/ 4310485 h 5533972"/>
                <a:gd name="connsiteX0" fmla="*/ 0 w 1833461"/>
                <a:gd name="connsiteY0" fmla="*/ 2547402 h 3770889"/>
                <a:gd name="connsiteX1" fmla="*/ 1833461 w 1833461"/>
                <a:gd name="connsiteY1" fmla="*/ 0 h 3770889"/>
                <a:gd name="connsiteX2" fmla="*/ 1777099 w 1833461"/>
                <a:gd name="connsiteY2" fmla="*/ 3770889 h 3770889"/>
                <a:gd name="connsiteX3" fmla="*/ 0 w 1833461"/>
                <a:gd name="connsiteY3" fmla="*/ 2547402 h 3770889"/>
                <a:gd name="connsiteX0" fmla="*/ 0 w 1912538"/>
                <a:gd name="connsiteY0" fmla="*/ 1788383 h 3011870"/>
                <a:gd name="connsiteX1" fmla="*/ 1912538 w 1912538"/>
                <a:gd name="connsiteY1" fmla="*/ 0 h 3011870"/>
                <a:gd name="connsiteX2" fmla="*/ 1777099 w 1912538"/>
                <a:gd name="connsiteY2" fmla="*/ 3011870 h 3011870"/>
                <a:gd name="connsiteX3" fmla="*/ 0 w 1912538"/>
                <a:gd name="connsiteY3" fmla="*/ 1788383 h 3011870"/>
                <a:gd name="connsiteX0" fmla="*/ 0 w 2853253"/>
                <a:gd name="connsiteY0" fmla="*/ 0 h 1223487"/>
                <a:gd name="connsiteX1" fmla="*/ 2853253 w 2853253"/>
                <a:gd name="connsiteY1" fmla="*/ 456957 h 1223487"/>
                <a:gd name="connsiteX2" fmla="*/ 1777099 w 2853253"/>
                <a:gd name="connsiteY2" fmla="*/ 1223487 h 1223487"/>
                <a:gd name="connsiteX3" fmla="*/ 0 w 2853253"/>
                <a:gd name="connsiteY3" fmla="*/ 0 h 1223487"/>
                <a:gd name="connsiteX0" fmla="*/ 81179 w 1076154"/>
                <a:gd name="connsiteY0" fmla="*/ 0 h 2846533"/>
                <a:gd name="connsiteX1" fmla="*/ 1076154 w 1076154"/>
                <a:gd name="connsiteY1" fmla="*/ 2080003 h 2846533"/>
                <a:gd name="connsiteX2" fmla="*/ 0 w 1076154"/>
                <a:gd name="connsiteY2" fmla="*/ 2846533 h 2846533"/>
                <a:gd name="connsiteX3" fmla="*/ 81179 w 1076154"/>
                <a:gd name="connsiteY3" fmla="*/ 0 h 2846533"/>
                <a:gd name="connsiteX0" fmla="*/ 1406101 w 2401076"/>
                <a:gd name="connsiteY0" fmla="*/ 0 h 2080003"/>
                <a:gd name="connsiteX1" fmla="*/ 2401076 w 2401076"/>
                <a:gd name="connsiteY1" fmla="*/ 2080003 h 2080003"/>
                <a:gd name="connsiteX2" fmla="*/ 0 w 2401076"/>
                <a:gd name="connsiteY2" fmla="*/ 1005574 h 2080003"/>
                <a:gd name="connsiteX3" fmla="*/ 1406101 w 2401076"/>
                <a:gd name="connsiteY3" fmla="*/ 0 h 2080003"/>
                <a:gd name="connsiteX0" fmla="*/ 1406101 w 1406101"/>
                <a:gd name="connsiteY0" fmla="*/ 0 h 2844760"/>
                <a:gd name="connsiteX1" fmla="*/ 1329487 w 1406101"/>
                <a:gd name="connsiteY1" fmla="*/ 2844760 h 2844760"/>
                <a:gd name="connsiteX2" fmla="*/ 0 w 1406101"/>
                <a:gd name="connsiteY2" fmla="*/ 1005574 h 2844760"/>
                <a:gd name="connsiteX3" fmla="*/ 1406101 w 1406101"/>
                <a:gd name="connsiteY3" fmla="*/ 0 h 2844760"/>
                <a:gd name="connsiteX0" fmla="*/ 1406101 w 1617751"/>
                <a:gd name="connsiteY0" fmla="*/ 0 h 2956085"/>
                <a:gd name="connsiteX1" fmla="*/ 1617751 w 1617751"/>
                <a:gd name="connsiteY1" fmla="*/ 2956085 h 2956085"/>
                <a:gd name="connsiteX2" fmla="*/ 0 w 1617751"/>
                <a:gd name="connsiteY2" fmla="*/ 1005574 h 2956085"/>
                <a:gd name="connsiteX3" fmla="*/ 1406101 w 1617751"/>
                <a:gd name="connsiteY3" fmla="*/ 0 h 2956085"/>
                <a:gd name="connsiteX0" fmla="*/ 2672354 w 2672354"/>
                <a:gd name="connsiteY0" fmla="*/ 1012334 h 1950511"/>
                <a:gd name="connsiteX1" fmla="*/ 1617751 w 2672354"/>
                <a:gd name="connsiteY1" fmla="*/ 1950511 h 1950511"/>
                <a:gd name="connsiteX2" fmla="*/ 0 w 2672354"/>
                <a:gd name="connsiteY2" fmla="*/ 0 h 1950511"/>
                <a:gd name="connsiteX3" fmla="*/ 2672354 w 2672354"/>
                <a:gd name="connsiteY3" fmla="*/ 1012334 h 1950511"/>
                <a:gd name="connsiteX0" fmla="*/ 1254863 w 1617751"/>
                <a:gd name="connsiteY0" fmla="*/ 0 h 2586559"/>
                <a:gd name="connsiteX1" fmla="*/ 1617751 w 1617751"/>
                <a:gd name="connsiteY1" fmla="*/ 2586559 h 2586559"/>
                <a:gd name="connsiteX2" fmla="*/ 0 w 1617751"/>
                <a:gd name="connsiteY2" fmla="*/ 636048 h 2586559"/>
                <a:gd name="connsiteX3" fmla="*/ 1254863 w 1617751"/>
                <a:gd name="connsiteY3" fmla="*/ 0 h 2586559"/>
                <a:gd name="connsiteX0" fmla="*/ 785555 w 1617751"/>
                <a:gd name="connsiteY0" fmla="*/ 0 h 2534640"/>
                <a:gd name="connsiteX1" fmla="*/ 1617751 w 1617751"/>
                <a:gd name="connsiteY1" fmla="*/ 2534640 h 2534640"/>
                <a:gd name="connsiteX2" fmla="*/ 0 w 1617751"/>
                <a:gd name="connsiteY2" fmla="*/ 584129 h 2534640"/>
                <a:gd name="connsiteX3" fmla="*/ 785555 w 1617751"/>
                <a:gd name="connsiteY3" fmla="*/ 0 h 2534640"/>
                <a:gd name="connsiteX0" fmla="*/ 785555 w 1937061"/>
                <a:gd name="connsiteY0" fmla="*/ 0 h 1543624"/>
                <a:gd name="connsiteX1" fmla="*/ 1937061 w 1937061"/>
                <a:gd name="connsiteY1" fmla="*/ 1543624 h 1543624"/>
                <a:gd name="connsiteX2" fmla="*/ 0 w 1937061"/>
                <a:gd name="connsiteY2" fmla="*/ 584129 h 1543624"/>
                <a:gd name="connsiteX3" fmla="*/ 785555 w 1937061"/>
                <a:gd name="connsiteY3" fmla="*/ 0 h 1543624"/>
                <a:gd name="connsiteX0" fmla="*/ 939429 w 2090935"/>
                <a:gd name="connsiteY0" fmla="*/ 0 h 1543624"/>
                <a:gd name="connsiteX1" fmla="*/ 2090935 w 2090935"/>
                <a:gd name="connsiteY1" fmla="*/ 1543624 h 1543624"/>
                <a:gd name="connsiteX2" fmla="*/ 0 w 2090935"/>
                <a:gd name="connsiteY2" fmla="*/ 696162 h 1543624"/>
                <a:gd name="connsiteX3" fmla="*/ 939429 w 2090935"/>
                <a:gd name="connsiteY3" fmla="*/ 0 h 1543624"/>
                <a:gd name="connsiteX0" fmla="*/ 1400810 w 2552316"/>
                <a:gd name="connsiteY0" fmla="*/ 0 h 1543624"/>
                <a:gd name="connsiteX1" fmla="*/ 2552316 w 2552316"/>
                <a:gd name="connsiteY1" fmla="*/ 1543624 h 1543624"/>
                <a:gd name="connsiteX2" fmla="*/ 0 w 2552316"/>
                <a:gd name="connsiteY2" fmla="*/ 1027386 h 1543624"/>
                <a:gd name="connsiteX3" fmla="*/ 1400810 w 2552316"/>
                <a:gd name="connsiteY3" fmla="*/ 0 h 1543624"/>
                <a:gd name="connsiteX0" fmla="*/ 1400810 w 2552316"/>
                <a:gd name="connsiteY0" fmla="*/ 0 h 1998942"/>
                <a:gd name="connsiteX1" fmla="*/ 2552316 w 2552316"/>
                <a:gd name="connsiteY1" fmla="*/ 1543624 h 1998942"/>
                <a:gd name="connsiteX2" fmla="*/ 797154 w 2552316"/>
                <a:gd name="connsiteY2" fmla="*/ 1998942 h 1998942"/>
                <a:gd name="connsiteX3" fmla="*/ 0 w 2552316"/>
                <a:gd name="connsiteY3" fmla="*/ 1027386 h 1998942"/>
                <a:gd name="connsiteX4" fmla="*/ 1400810 w 2552316"/>
                <a:gd name="connsiteY4" fmla="*/ 0 h 1998942"/>
                <a:gd name="connsiteX0" fmla="*/ 1400810 w 2552316"/>
                <a:gd name="connsiteY0" fmla="*/ 0 h 1996819"/>
                <a:gd name="connsiteX1" fmla="*/ 2552316 w 2552316"/>
                <a:gd name="connsiteY1" fmla="*/ 1543624 h 1996819"/>
                <a:gd name="connsiteX2" fmla="*/ 760612 w 2552316"/>
                <a:gd name="connsiteY2" fmla="*/ 1996819 h 1996819"/>
                <a:gd name="connsiteX3" fmla="*/ 0 w 2552316"/>
                <a:gd name="connsiteY3" fmla="*/ 1027386 h 1996819"/>
                <a:gd name="connsiteX4" fmla="*/ 1400810 w 2552316"/>
                <a:gd name="connsiteY4" fmla="*/ 0 h 1996819"/>
                <a:gd name="connsiteX0" fmla="*/ 1400810 w 2552316"/>
                <a:gd name="connsiteY0" fmla="*/ 0 h 1987392"/>
                <a:gd name="connsiteX1" fmla="*/ 2552316 w 2552316"/>
                <a:gd name="connsiteY1" fmla="*/ 1543624 h 1987392"/>
                <a:gd name="connsiteX2" fmla="*/ 858215 w 2552316"/>
                <a:gd name="connsiteY2" fmla="*/ 1987392 h 1987392"/>
                <a:gd name="connsiteX3" fmla="*/ 0 w 2552316"/>
                <a:gd name="connsiteY3" fmla="*/ 1027386 h 1987392"/>
                <a:gd name="connsiteX4" fmla="*/ 1400810 w 2552316"/>
                <a:gd name="connsiteY4" fmla="*/ 0 h 1987392"/>
                <a:gd name="connsiteX0" fmla="*/ 1343253 w 2552316"/>
                <a:gd name="connsiteY0" fmla="*/ 149030 h 960006"/>
                <a:gd name="connsiteX1" fmla="*/ 2552316 w 2552316"/>
                <a:gd name="connsiteY1" fmla="*/ 516238 h 960006"/>
                <a:gd name="connsiteX2" fmla="*/ 858215 w 2552316"/>
                <a:gd name="connsiteY2" fmla="*/ 960006 h 960006"/>
                <a:gd name="connsiteX3" fmla="*/ 0 w 2552316"/>
                <a:gd name="connsiteY3" fmla="*/ 0 h 960006"/>
                <a:gd name="connsiteX4" fmla="*/ 1343253 w 2552316"/>
                <a:gd name="connsiteY4" fmla="*/ 149030 h 960006"/>
                <a:gd name="connsiteX0" fmla="*/ 0 w 2552316"/>
                <a:gd name="connsiteY0" fmla="*/ 0 h 960006"/>
                <a:gd name="connsiteX1" fmla="*/ 2552316 w 2552316"/>
                <a:gd name="connsiteY1" fmla="*/ 516238 h 960006"/>
                <a:gd name="connsiteX2" fmla="*/ 858215 w 2552316"/>
                <a:gd name="connsiteY2" fmla="*/ 960006 h 960006"/>
                <a:gd name="connsiteX3" fmla="*/ 0 w 2552316"/>
                <a:gd name="connsiteY3" fmla="*/ 0 h 960006"/>
                <a:gd name="connsiteX0" fmla="*/ 0 w 2589090"/>
                <a:gd name="connsiteY0" fmla="*/ 0 h 1106646"/>
                <a:gd name="connsiteX1" fmla="*/ 2589090 w 2589090"/>
                <a:gd name="connsiteY1" fmla="*/ 662878 h 1106646"/>
                <a:gd name="connsiteX2" fmla="*/ 894989 w 2589090"/>
                <a:gd name="connsiteY2" fmla="*/ 1106646 h 1106646"/>
                <a:gd name="connsiteX3" fmla="*/ 0 w 2589090"/>
                <a:gd name="connsiteY3" fmla="*/ 0 h 1106646"/>
                <a:gd name="connsiteX0" fmla="*/ 0 w 1786844"/>
                <a:gd name="connsiteY0" fmla="*/ 378004 h 1484650"/>
                <a:gd name="connsiteX1" fmla="*/ 1786844 w 1786844"/>
                <a:gd name="connsiteY1" fmla="*/ 0 h 1484650"/>
                <a:gd name="connsiteX2" fmla="*/ 894989 w 1786844"/>
                <a:gd name="connsiteY2" fmla="*/ 1484650 h 1484650"/>
                <a:gd name="connsiteX3" fmla="*/ 0 w 1786844"/>
                <a:gd name="connsiteY3" fmla="*/ 378004 h 1484650"/>
                <a:gd name="connsiteX0" fmla="*/ 0 w 1547560"/>
                <a:gd name="connsiteY0" fmla="*/ 639934 h 1484650"/>
                <a:gd name="connsiteX1" fmla="*/ 1547560 w 1547560"/>
                <a:gd name="connsiteY1" fmla="*/ 0 h 1484650"/>
                <a:gd name="connsiteX2" fmla="*/ 655705 w 1547560"/>
                <a:gd name="connsiteY2" fmla="*/ 1484650 h 1484650"/>
                <a:gd name="connsiteX3" fmla="*/ 0 w 1547560"/>
                <a:gd name="connsiteY3" fmla="*/ 639934 h 1484650"/>
                <a:gd name="connsiteX0" fmla="*/ 0 w 4500964"/>
                <a:gd name="connsiteY0" fmla="*/ 639934 h 2894479"/>
                <a:gd name="connsiteX1" fmla="*/ 1547560 w 4500964"/>
                <a:gd name="connsiteY1" fmla="*/ 0 h 2894479"/>
                <a:gd name="connsiteX2" fmla="*/ 4500934 w 4500964"/>
                <a:gd name="connsiteY2" fmla="*/ 2894478 h 2894479"/>
                <a:gd name="connsiteX3" fmla="*/ 0 w 4500964"/>
                <a:gd name="connsiteY3" fmla="*/ 639934 h 2894479"/>
                <a:gd name="connsiteX0" fmla="*/ 0 w 4500964"/>
                <a:gd name="connsiteY0" fmla="*/ 639934 h 2894479"/>
                <a:gd name="connsiteX1" fmla="*/ 797731 w 4500964"/>
                <a:gd name="connsiteY1" fmla="*/ 359438 h 2894479"/>
                <a:gd name="connsiteX2" fmla="*/ 1547560 w 4500964"/>
                <a:gd name="connsiteY2" fmla="*/ 0 h 2894479"/>
                <a:gd name="connsiteX3" fmla="*/ 4500934 w 4500964"/>
                <a:gd name="connsiteY3" fmla="*/ 2894478 h 2894479"/>
                <a:gd name="connsiteX4" fmla="*/ 0 w 4500964"/>
                <a:gd name="connsiteY4" fmla="*/ 639934 h 2894479"/>
                <a:gd name="connsiteX0" fmla="*/ 2153973 w 6654937"/>
                <a:gd name="connsiteY0" fmla="*/ 2742132 h 4996677"/>
                <a:gd name="connsiteX1" fmla="*/ 1 w 6654937"/>
                <a:gd name="connsiteY1" fmla="*/ 2 h 4996677"/>
                <a:gd name="connsiteX2" fmla="*/ 3701533 w 6654937"/>
                <a:gd name="connsiteY2" fmla="*/ 2102198 h 4996677"/>
                <a:gd name="connsiteX3" fmla="*/ 6654907 w 6654937"/>
                <a:gd name="connsiteY3" fmla="*/ 4996676 h 4996677"/>
                <a:gd name="connsiteX4" fmla="*/ 2153973 w 6654937"/>
                <a:gd name="connsiteY4" fmla="*/ 2742132 h 4996677"/>
                <a:gd name="connsiteX0" fmla="*/ 1137569 w 5638533"/>
                <a:gd name="connsiteY0" fmla="*/ 1521111 h 3775656"/>
                <a:gd name="connsiteX1" fmla="*/ 0 w 5638533"/>
                <a:gd name="connsiteY1" fmla="*/ -1 h 3775656"/>
                <a:gd name="connsiteX2" fmla="*/ 2685129 w 5638533"/>
                <a:gd name="connsiteY2" fmla="*/ 881177 h 3775656"/>
                <a:gd name="connsiteX3" fmla="*/ 5638503 w 5638533"/>
                <a:gd name="connsiteY3" fmla="*/ 3775655 h 3775656"/>
                <a:gd name="connsiteX4" fmla="*/ 1137569 w 5638533"/>
                <a:gd name="connsiteY4" fmla="*/ 1521111 h 3775656"/>
                <a:gd name="connsiteX0" fmla="*/ -1 w 6935635"/>
                <a:gd name="connsiteY0" fmla="*/ 5927577 h 8182122"/>
                <a:gd name="connsiteX1" fmla="*/ 6935638 w 6935635"/>
                <a:gd name="connsiteY1" fmla="*/ -2 h 8182122"/>
                <a:gd name="connsiteX2" fmla="*/ 1547559 w 6935635"/>
                <a:gd name="connsiteY2" fmla="*/ 5287643 h 8182122"/>
                <a:gd name="connsiteX3" fmla="*/ 4500933 w 6935635"/>
                <a:gd name="connsiteY3" fmla="*/ 8182121 h 8182122"/>
                <a:gd name="connsiteX4" fmla="*/ -1 w 6935635"/>
                <a:gd name="connsiteY4" fmla="*/ 5927577 h 8182122"/>
                <a:gd name="connsiteX0" fmla="*/ -1 w 7455171"/>
                <a:gd name="connsiteY0" fmla="*/ 5927577 h 8182122"/>
                <a:gd name="connsiteX1" fmla="*/ 6935638 w 7455171"/>
                <a:gd name="connsiteY1" fmla="*/ -2 h 8182122"/>
                <a:gd name="connsiteX2" fmla="*/ 7455172 w 7455171"/>
                <a:gd name="connsiteY2" fmla="*/ 5108847 h 8182122"/>
                <a:gd name="connsiteX3" fmla="*/ 4500933 w 7455171"/>
                <a:gd name="connsiteY3" fmla="*/ 8182121 h 8182122"/>
                <a:gd name="connsiteX4" fmla="*/ -1 w 7455171"/>
                <a:gd name="connsiteY4" fmla="*/ 5927577 h 8182122"/>
                <a:gd name="connsiteX0" fmla="*/ 2 w 19876589"/>
                <a:gd name="connsiteY0" fmla="*/ 1919113 h 8182122"/>
                <a:gd name="connsiteX1" fmla="*/ 19357056 w 19876589"/>
                <a:gd name="connsiteY1" fmla="*/ -2 h 8182122"/>
                <a:gd name="connsiteX2" fmla="*/ 19876590 w 19876589"/>
                <a:gd name="connsiteY2" fmla="*/ 5108847 h 8182122"/>
                <a:gd name="connsiteX3" fmla="*/ 16922351 w 19876589"/>
                <a:gd name="connsiteY3" fmla="*/ 8182121 h 8182122"/>
                <a:gd name="connsiteX4" fmla="*/ 2 w 19876589"/>
                <a:gd name="connsiteY4" fmla="*/ 1919113 h 8182122"/>
                <a:gd name="connsiteX0" fmla="*/ 2 w 21980830"/>
                <a:gd name="connsiteY0" fmla="*/ 1919113 h 17648657"/>
                <a:gd name="connsiteX1" fmla="*/ 19357056 w 21980830"/>
                <a:gd name="connsiteY1" fmla="*/ -2 h 17648657"/>
                <a:gd name="connsiteX2" fmla="*/ 19876590 w 21980830"/>
                <a:gd name="connsiteY2" fmla="*/ 5108847 h 17648657"/>
                <a:gd name="connsiteX3" fmla="*/ 21980789 w 21980830"/>
                <a:gd name="connsiteY3" fmla="*/ 17648659 h 17648657"/>
                <a:gd name="connsiteX4" fmla="*/ 2 w 21980830"/>
                <a:gd name="connsiteY4" fmla="*/ 1919113 h 17648657"/>
                <a:gd name="connsiteX0" fmla="*/ 0 w 9479362"/>
                <a:gd name="connsiteY0" fmla="*/ 939033 h 17648657"/>
                <a:gd name="connsiteX1" fmla="*/ 6855588 w 9479362"/>
                <a:gd name="connsiteY1" fmla="*/ -2 h 17648657"/>
                <a:gd name="connsiteX2" fmla="*/ 7375122 w 9479362"/>
                <a:gd name="connsiteY2" fmla="*/ 5108847 h 17648657"/>
                <a:gd name="connsiteX3" fmla="*/ 9479321 w 9479362"/>
                <a:gd name="connsiteY3" fmla="*/ 17648659 h 17648657"/>
                <a:gd name="connsiteX4" fmla="*/ 0 w 9479362"/>
                <a:gd name="connsiteY4" fmla="*/ 939033 h 17648657"/>
                <a:gd name="connsiteX0" fmla="*/ 1 w 9759708"/>
                <a:gd name="connsiteY0" fmla="*/ 817206 h 17648657"/>
                <a:gd name="connsiteX1" fmla="*/ 7135934 w 9759708"/>
                <a:gd name="connsiteY1" fmla="*/ -2 h 17648657"/>
                <a:gd name="connsiteX2" fmla="*/ 7655468 w 9759708"/>
                <a:gd name="connsiteY2" fmla="*/ 5108847 h 17648657"/>
                <a:gd name="connsiteX3" fmla="*/ 9759667 w 9759708"/>
                <a:gd name="connsiteY3" fmla="*/ 17648659 h 17648657"/>
                <a:gd name="connsiteX4" fmla="*/ 1 w 9759708"/>
                <a:gd name="connsiteY4" fmla="*/ 817206 h 17648657"/>
                <a:gd name="connsiteX0" fmla="*/ 1 w 13455019"/>
                <a:gd name="connsiteY0" fmla="*/ 6076130 h 17648657"/>
                <a:gd name="connsiteX1" fmla="*/ 10831245 w 13455019"/>
                <a:gd name="connsiteY1" fmla="*/ -2 h 17648657"/>
                <a:gd name="connsiteX2" fmla="*/ 11350779 w 13455019"/>
                <a:gd name="connsiteY2" fmla="*/ 5108847 h 17648657"/>
                <a:gd name="connsiteX3" fmla="*/ 13454978 w 13455019"/>
                <a:gd name="connsiteY3" fmla="*/ 17648659 h 17648657"/>
                <a:gd name="connsiteX4" fmla="*/ 1 w 13455019"/>
                <a:gd name="connsiteY4" fmla="*/ 6076130 h 17648657"/>
                <a:gd name="connsiteX0" fmla="*/ 1 w 16017545"/>
                <a:gd name="connsiteY0" fmla="*/ 6076130 h 8085612"/>
                <a:gd name="connsiteX1" fmla="*/ 10831245 w 16017545"/>
                <a:gd name="connsiteY1" fmla="*/ -2 h 8085612"/>
                <a:gd name="connsiteX2" fmla="*/ 11350779 w 16017545"/>
                <a:gd name="connsiteY2" fmla="*/ 5108847 h 8085612"/>
                <a:gd name="connsiteX3" fmla="*/ 16017527 w 16017545"/>
                <a:gd name="connsiteY3" fmla="*/ 8085613 h 8085612"/>
                <a:gd name="connsiteX4" fmla="*/ 1 w 16017545"/>
                <a:gd name="connsiteY4" fmla="*/ 6076130 h 8085612"/>
                <a:gd name="connsiteX0" fmla="*/ 1 w 16017595"/>
                <a:gd name="connsiteY0" fmla="*/ 6076130 h 8085612"/>
                <a:gd name="connsiteX1" fmla="*/ 10831245 w 16017595"/>
                <a:gd name="connsiteY1" fmla="*/ -2 h 8085612"/>
                <a:gd name="connsiteX2" fmla="*/ 14611757 w 16017595"/>
                <a:gd name="connsiteY2" fmla="*/ 2197080 h 8085612"/>
                <a:gd name="connsiteX3" fmla="*/ 16017527 w 16017595"/>
                <a:gd name="connsiteY3" fmla="*/ 8085613 h 8085612"/>
                <a:gd name="connsiteX4" fmla="*/ 1 w 16017595"/>
                <a:gd name="connsiteY4" fmla="*/ 6076130 h 8085612"/>
                <a:gd name="connsiteX0" fmla="*/ 1 w 16017595"/>
                <a:gd name="connsiteY0" fmla="*/ 6267149 h 8276631"/>
                <a:gd name="connsiteX1" fmla="*/ 9165009 w 16017595"/>
                <a:gd name="connsiteY1" fmla="*/ -2 h 8276631"/>
                <a:gd name="connsiteX2" fmla="*/ 14611757 w 16017595"/>
                <a:gd name="connsiteY2" fmla="*/ 2388099 h 8276631"/>
                <a:gd name="connsiteX3" fmla="*/ 16017527 w 16017595"/>
                <a:gd name="connsiteY3" fmla="*/ 8276632 h 8276631"/>
                <a:gd name="connsiteX4" fmla="*/ 1 w 16017595"/>
                <a:gd name="connsiteY4" fmla="*/ 6267149 h 8276631"/>
                <a:gd name="connsiteX0" fmla="*/ 1 w 17145861"/>
                <a:gd name="connsiteY0" fmla="*/ 6267149 h 6267150"/>
                <a:gd name="connsiteX1" fmla="*/ 9165009 w 17145861"/>
                <a:gd name="connsiteY1" fmla="*/ -2 h 6267150"/>
                <a:gd name="connsiteX2" fmla="*/ 14611757 w 17145861"/>
                <a:gd name="connsiteY2" fmla="*/ 2388099 h 6267150"/>
                <a:gd name="connsiteX3" fmla="*/ 17145829 w 17145861"/>
                <a:gd name="connsiteY3" fmla="*/ 4712733 h 6267150"/>
                <a:gd name="connsiteX4" fmla="*/ 1 w 17145861"/>
                <a:gd name="connsiteY4" fmla="*/ 6267149 h 6267150"/>
                <a:gd name="connsiteX0" fmla="*/ 1 w 17145853"/>
                <a:gd name="connsiteY0" fmla="*/ 6267149 h 6267150"/>
                <a:gd name="connsiteX1" fmla="*/ 9165009 w 17145853"/>
                <a:gd name="connsiteY1" fmla="*/ -2 h 6267150"/>
                <a:gd name="connsiteX2" fmla="*/ 13592752 w 17145853"/>
                <a:gd name="connsiteY2" fmla="*/ 2817525 h 6267150"/>
                <a:gd name="connsiteX3" fmla="*/ 17145829 w 17145853"/>
                <a:gd name="connsiteY3" fmla="*/ 4712733 h 6267150"/>
                <a:gd name="connsiteX4" fmla="*/ 1 w 17145853"/>
                <a:gd name="connsiteY4" fmla="*/ 6267149 h 6267150"/>
                <a:gd name="connsiteX0" fmla="*/ 1 w 17145853"/>
                <a:gd name="connsiteY0" fmla="*/ 6267149 h 6267150"/>
                <a:gd name="connsiteX1" fmla="*/ 9165009 w 17145853"/>
                <a:gd name="connsiteY1" fmla="*/ -2 h 6267150"/>
                <a:gd name="connsiteX2" fmla="*/ 13710580 w 17145853"/>
                <a:gd name="connsiteY2" fmla="*/ 2545683 h 6267150"/>
                <a:gd name="connsiteX3" fmla="*/ 17145829 w 17145853"/>
                <a:gd name="connsiteY3" fmla="*/ 4712733 h 6267150"/>
                <a:gd name="connsiteX4" fmla="*/ 1 w 17145853"/>
                <a:gd name="connsiteY4" fmla="*/ 6267149 h 6267150"/>
                <a:gd name="connsiteX0" fmla="*/ 1 w 17326657"/>
                <a:gd name="connsiteY0" fmla="*/ 6267149 h 6267150"/>
                <a:gd name="connsiteX1" fmla="*/ 9165009 w 17326657"/>
                <a:gd name="connsiteY1" fmla="*/ -2 h 6267150"/>
                <a:gd name="connsiteX2" fmla="*/ 13710580 w 17326657"/>
                <a:gd name="connsiteY2" fmla="*/ 2545683 h 6267150"/>
                <a:gd name="connsiteX3" fmla="*/ 17326628 w 17326657"/>
                <a:gd name="connsiteY3" fmla="*/ 4872059 h 6267150"/>
                <a:gd name="connsiteX4" fmla="*/ 1 w 17326657"/>
                <a:gd name="connsiteY4" fmla="*/ 6267149 h 6267150"/>
                <a:gd name="connsiteX0" fmla="*/ -4 w 17200698"/>
                <a:gd name="connsiteY0" fmla="*/ 7129485 h 7129485"/>
                <a:gd name="connsiteX1" fmla="*/ 9039050 w 17200698"/>
                <a:gd name="connsiteY1" fmla="*/ -2 h 7129485"/>
                <a:gd name="connsiteX2" fmla="*/ 13584621 w 17200698"/>
                <a:gd name="connsiteY2" fmla="*/ 2545683 h 7129485"/>
                <a:gd name="connsiteX3" fmla="*/ 17200669 w 17200698"/>
                <a:gd name="connsiteY3" fmla="*/ 4872059 h 7129485"/>
                <a:gd name="connsiteX4" fmla="*/ -4 w 17200698"/>
                <a:gd name="connsiteY4" fmla="*/ 7129485 h 7129485"/>
                <a:gd name="connsiteX0" fmla="*/ 170009 w 17370711"/>
                <a:gd name="connsiteY0" fmla="*/ 7129485 h 7328034"/>
                <a:gd name="connsiteX1" fmla="*/ 9209063 w 17370711"/>
                <a:gd name="connsiteY1" fmla="*/ -2 h 7328034"/>
                <a:gd name="connsiteX2" fmla="*/ 13754634 w 17370711"/>
                <a:gd name="connsiteY2" fmla="*/ 2545683 h 7328034"/>
                <a:gd name="connsiteX3" fmla="*/ 17370682 w 17370711"/>
                <a:gd name="connsiteY3" fmla="*/ 4872059 h 7328034"/>
                <a:gd name="connsiteX4" fmla="*/ 0 w 17370711"/>
                <a:gd name="connsiteY4" fmla="*/ 7328036 h 7328034"/>
                <a:gd name="connsiteX5" fmla="*/ 170009 w 17370711"/>
                <a:gd name="connsiteY5" fmla="*/ 7129485 h 73280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370711" h="7328034">
                  <a:moveTo>
                    <a:pt x="170009" y="7129485"/>
                  </a:moveTo>
                  <a:lnTo>
                    <a:pt x="9209063" y="-2"/>
                  </a:lnTo>
                  <a:lnTo>
                    <a:pt x="13754634" y="2545683"/>
                  </a:lnTo>
                  <a:cubicBezTo>
                    <a:pt x="13743412" y="2546746"/>
                    <a:pt x="17381904" y="4870996"/>
                    <a:pt x="17370682" y="4872059"/>
                  </a:cubicBezTo>
                  <a:cubicBezTo>
                    <a:pt x="11728890" y="5604464"/>
                    <a:pt x="5641792" y="6595631"/>
                    <a:pt x="0" y="7328036"/>
                  </a:cubicBezTo>
                  <a:lnTo>
                    <a:pt x="170009" y="7129485"/>
                  </a:lnTo>
                  <a:close/>
                </a:path>
              </a:pathLst>
            </a:custGeom>
            <a:grpFill/>
            <a:ln w="12700">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ms-MY">
                <a:solidFill>
                  <a:prstClr val="white"/>
                </a:solidFill>
              </a:endParaRPr>
            </a:p>
          </p:txBody>
        </p:sp>
        <p:sp>
          <p:nvSpPr>
            <p:cNvPr id="39" name="Right Triangle 6"/>
            <p:cNvSpPr/>
            <p:nvPr/>
          </p:nvSpPr>
          <p:spPr>
            <a:xfrm rot="5085572">
              <a:off x="8929317" y="2933219"/>
              <a:ext cx="2598533" cy="2763107"/>
            </a:xfrm>
            <a:custGeom>
              <a:avLst/>
              <a:gdLst>
                <a:gd name="connsiteX0" fmla="*/ 0 w 800408"/>
                <a:gd name="connsiteY0" fmla="*/ 469830 h 469830"/>
                <a:gd name="connsiteX1" fmla="*/ 0 w 800408"/>
                <a:gd name="connsiteY1" fmla="*/ 0 h 469830"/>
                <a:gd name="connsiteX2" fmla="*/ 800408 w 800408"/>
                <a:gd name="connsiteY2" fmla="*/ 469830 h 469830"/>
                <a:gd name="connsiteX3" fmla="*/ 0 w 800408"/>
                <a:gd name="connsiteY3" fmla="*/ 469830 h 469830"/>
                <a:gd name="connsiteX0" fmla="*/ 0 w 2587308"/>
                <a:gd name="connsiteY0" fmla="*/ 2745007 h 2745007"/>
                <a:gd name="connsiteX1" fmla="*/ 1786900 w 2587308"/>
                <a:gd name="connsiteY1" fmla="*/ 0 h 2745007"/>
                <a:gd name="connsiteX2" fmla="*/ 2587308 w 2587308"/>
                <a:gd name="connsiteY2" fmla="*/ 469830 h 2745007"/>
                <a:gd name="connsiteX3" fmla="*/ 0 w 2587308"/>
                <a:gd name="connsiteY3" fmla="*/ 2745007 h 2745007"/>
                <a:gd name="connsiteX0" fmla="*/ 0 w 2598533"/>
                <a:gd name="connsiteY0" fmla="*/ 2763107 h 2763107"/>
                <a:gd name="connsiteX1" fmla="*/ 1798125 w 2598533"/>
                <a:gd name="connsiteY1" fmla="*/ 0 h 2763107"/>
                <a:gd name="connsiteX2" fmla="*/ 2598533 w 2598533"/>
                <a:gd name="connsiteY2" fmla="*/ 469830 h 2763107"/>
                <a:gd name="connsiteX3" fmla="*/ 0 w 2598533"/>
                <a:gd name="connsiteY3" fmla="*/ 2763107 h 2763107"/>
              </a:gdLst>
              <a:ahLst/>
              <a:cxnLst>
                <a:cxn ang="0">
                  <a:pos x="connsiteX0" y="connsiteY0"/>
                </a:cxn>
                <a:cxn ang="0">
                  <a:pos x="connsiteX1" y="connsiteY1"/>
                </a:cxn>
                <a:cxn ang="0">
                  <a:pos x="connsiteX2" y="connsiteY2"/>
                </a:cxn>
                <a:cxn ang="0">
                  <a:pos x="connsiteX3" y="connsiteY3"/>
                </a:cxn>
              </a:cxnLst>
              <a:rect l="l" t="t" r="r" b="b"/>
              <a:pathLst>
                <a:path w="2598533" h="2763107">
                  <a:moveTo>
                    <a:pt x="0" y="2763107"/>
                  </a:moveTo>
                  <a:lnTo>
                    <a:pt x="1798125" y="0"/>
                  </a:lnTo>
                  <a:lnTo>
                    <a:pt x="2598533" y="469830"/>
                  </a:lnTo>
                  <a:lnTo>
                    <a:pt x="0" y="2763107"/>
                  </a:lnTo>
                  <a:close/>
                </a:path>
              </a:pathLst>
            </a:custGeom>
            <a:grpFill/>
            <a:ln w="12700">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ms-MY">
                <a:solidFill>
                  <a:srgbClr val="00B0F0"/>
                </a:solidFill>
              </a:endParaRPr>
            </a:p>
          </p:txBody>
        </p:sp>
        <p:sp>
          <p:nvSpPr>
            <p:cNvPr id="40" name="Right Triangle 9"/>
            <p:cNvSpPr/>
            <p:nvPr/>
          </p:nvSpPr>
          <p:spPr>
            <a:xfrm rot="600095">
              <a:off x="8042403" y="4257230"/>
              <a:ext cx="299550" cy="401594"/>
            </a:xfrm>
            <a:custGeom>
              <a:avLst/>
              <a:gdLst>
                <a:gd name="connsiteX0" fmla="*/ 0 w 2789556"/>
                <a:gd name="connsiteY0" fmla="*/ 2790282 h 2790282"/>
                <a:gd name="connsiteX1" fmla="*/ 0 w 2789556"/>
                <a:gd name="connsiteY1" fmla="*/ 0 h 2790282"/>
                <a:gd name="connsiteX2" fmla="*/ 2789556 w 2789556"/>
                <a:gd name="connsiteY2" fmla="*/ 2790282 h 2790282"/>
                <a:gd name="connsiteX3" fmla="*/ 0 w 2789556"/>
                <a:gd name="connsiteY3" fmla="*/ 2790282 h 2790282"/>
                <a:gd name="connsiteX0" fmla="*/ 195422 w 2984978"/>
                <a:gd name="connsiteY0" fmla="*/ 4310485 h 4310485"/>
                <a:gd name="connsiteX1" fmla="*/ 0 w 2984978"/>
                <a:gd name="connsiteY1" fmla="*/ 0 h 4310485"/>
                <a:gd name="connsiteX2" fmla="*/ 2984978 w 2984978"/>
                <a:gd name="connsiteY2" fmla="*/ 4310485 h 4310485"/>
                <a:gd name="connsiteX3" fmla="*/ 195422 w 2984978"/>
                <a:gd name="connsiteY3" fmla="*/ 4310485 h 4310485"/>
                <a:gd name="connsiteX0" fmla="*/ 195422 w 1972521"/>
                <a:gd name="connsiteY0" fmla="*/ 4310485 h 5533972"/>
                <a:gd name="connsiteX1" fmla="*/ 0 w 1972521"/>
                <a:gd name="connsiteY1" fmla="*/ 0 h 5533972"/>
                <a:gd name="connsiteX2" fmla="*/ 1972521 w 1972521"/>
                <a:gd name="connsiteY2" fmla="*/ 5533972 h 5533972"/>
                <a:gd name="connsiteX3" fmla="*/ 195422 w 1972521"/>
                <a:gd name="connsiteY3" fmla="*/ 4310485 h 5533972"/>
                <a:gd name="connsiteX0" fmla="*/ 0 w 1833461"/>
                <a:gd name="connsiteY0" fmla="*/ 2547402 h 3770889"/>
                <a:gd name="connsiteX1" fmla="*/ 1833461 w 1833461"/>
                <a:gd name="connsiteY1" fmla="*/ 0 h 3770889"/>
                <a:gd name="connsiteX2" fmla="*/ 1777099 w 1833461"/>
                <a:gd name="connsiteY2" fmla="*/ 3770889 h 3770889"/>
                <a:gd name="connsiteX3" fmla="*/ 0 w 1833461"/>
                <a:gd name="connsiteY3" fmla="*/ 2547402 h 3770889"/>
                <a:gd name="connsiteX0" fmla="*/ 0 w 1912538"/>
                <a:gd name="connsiteY0" fmla="*/ 1788383 h 3011870"/>
                <a:gd name="connsiteX1" fmla="*/ 1912538 w 1912538"/>
                <a:gd name="connsiteY1" fmla="*/ 0 h 3011870"/>
                <a:gd name="connsiteX2" fmla="*/ 1777099 w 1912538"/>
                <a:gd name="connsiteY2" fmla="*/ 3011870 h 3011870"/>
                <a:gd name="connsiteX3" fmla="*/ 0 w 1912538"/>
                <a:gd name="connsiteY3" fmla="*/ 1788383 h 3011870"/>
                <a:gd name="connsiteX0" fmla="*/ 0 w 2853253"/>
                <a:gd name="connsiteY0" fmla="*/ 0 h 1223487"/>
                <a:gd name="connsiteX1" fmla="*/ 2853253 w 2853253"/>
                <a:gd name="connsiteY1" fmla="*/ 456957 h 1223487"/>
                <a:gd name="connsiteX2" fmla="*/ 1777099 w 2853253"/>
                <a:gd name="connsiteY2" fmla="*/ 1223487 h 1223487"/>
                <a:gd name="connsiteX3" fmla="*/ 0 w 2853253"/>
                <a:gd name="connsiteY3" fmla="*/ 0 h 1223487"/>
                <a:gd name="connsiteX0" fmla="*/ 81179 w 1076154"/>
                <a:gd name="connsiteY0" fmla="*/ 0 h 2846533"/>
                <a:gd name="connsiteX1" fmla="*/ 1076154 w 1076154"/>
                <a:gd name="connsiteY1" fmla="*/ 2080003 h 2846533"/>
                <a:gd name="connsiteX2" fmla="*/ 0 w 1076154"/>
                <a:gd name="connsiteY2" fmla="*/ 2846533 h 2846533"/>
                <a:gd name="connsiteX3" fmla="*/ 81179 w 1076154"/>
                <a:gd name="connsiteY3" fmla="*/ 0 h 2846533"/>
                <a:gd name="connsiteX0" fmla="*/ 1406101 w 2401076"/>
                <a:gd name="connsiteY0" fmla="*/ 0 h 2080003"/>
                <a:gd name="connsiteX1" fmla="*/ 2401076 w 2401076"/>
                <a:gd name="connsiteY1" fmla="*/ 2080003 h 2080003"/>
                <a:gd name="connsiteX2" fmla="*/ 0 w 2401076"/>
                <a:gd name="connsiteY2" fmla="*/ 1005574 h 2080003"/>
                <a:gd name="connsiteX3" fmla="*/ 1406101 w 2401076"/>
                <a:gd name="connsiteY3" fmla="*/ 0 h 2080003"/>
                <a:gd name="connsiteX0" fmla="*/ 1406101 w 1406101"/>
                <a:gd name="connsiteY0" fmla="*/ 0 h 2844760"/>
                <a:gd name="connsiteX1" fmla="*/ 1329487 w 1406101"/>
                <a:gd name="connsiteY1" fmla="*/ 2844760 h 2844760"/>
                <a:gd name="connsiteX2" fmla="*/ 0 w 1406101"/>
                <a:gd name="connsiteY2" fmla="*/ 1005574 h 2844760"/>
                <a:gd name="connsiteX3" fmla="*/ 1406101 w 1406101"/>
                <a:gd name="connsiteY3" fmla="*/ 0 h 2844760"/>
                <a:gd name="connsiteX0" fmla="*/ 1406101 w 1617751"/>
                <a:gd name="connsiteY0" fmla="*/ 0 h 2956085"/>
                <a:gd name="connsiteX1" fmla="*/ 1617751 w 1617751"/>
                <a:gd name="connsiteY1" fmla="*/ 2956085 h 2956085"/>
                <a:gd name="connsiteX2" fmla="*/ 0 w 1617751"/>
                <a:gd name="connsiteY2" fmla="*/ 1005574 h 2956085"/>
                <a:gd name="connsiteX3" fmla="*/ 1406101 w 1617751"/>
                <a:gd name="connsiteY3" fmla="*/ 0 h 2956085"/>
                <a:gd name="connsiteX0" fmla="*/ 2672354 w 2672354"/>
                <a:gd name="connsiteY0" fmla="*/ 1012334 h 1950511"/>
                <a:gd name="connsiteX1" fmla="*/ 1617751 w 2672354"/>
                <a:gd name="connsiteY1" fmla="*/ 1950511 h 1950511"/>
                <a:gd name="connsiteX2" fmla="*/ 0 w 2672354"/>
                <a:gd name="connsiteY2" fmla="*/ 0 h 1950511"/>
                <a:gd name="connsiteX3" fmla="*/ 2672354 w 2672354"/>
                <a:gd name="connsiteY3" fmla="*/ 1012334 h 1950511"/>
                <a:gd name="connsiteX0" fmla="*/ 1254863 w 1617751"/>
                <a:gd name="connsiteY0" fmla="*/ 0 h 2586559"/>
                <a:gd name="connsiteX1" fmla="*/ 1617751 w 1617751"/>
                <a:gd name="connsiteY1" fmla="*/ 2586559 h 2586559"/>
                <a:gd name="connsiteX2" fmla="*/ 0 w 1617751"/>
                <a:gd name="connsiteY2" fmla="*/ 636048 h 2586559"/>
                <a:gd name="connsiteX3" fmla="*/ 1254863 w 1617751"/>
                <a:gd name="connsiteY3" fmla="*/ 0 h 2586559"/>
                <a:gd name="connsiteX0" fmla="*/ 785555 w 1617751"/>
                <a:gd name="connsiteY0" fmla="*/ 0 h 2534640"/>
                <a:gd name="connsiteX1" fmla="*/ 1617751 w 1617751"/>
                <a:gd name="connsiteY1" fmla="*/ 2534640 h 2534640"/>
                <a:gd name="connsiteX2" fmla="*/ 0 w 1617751"/>
                <a:gd name="connsiteY2" fmla="*/ 584129 h 2534640"/>
                <a:gd name="connsiteX3" fmla="*/ 785555 w 1617751"/>
                <a:gd name="connsiteY3" fmla="*/ 0 h 2534640"/>
                <a:gd name="connsiteX0" fmla="*/ 785555 w 1937061"/>
                <a:gd name="connsiteY0" fmla="*/ 0 h 1543624"/>
                <a:gd name="connsiteX1" fmla="*/ 1937061 w 1937061"/>
                <a:gd name="connsiteY1" fmla="*/ 1543624 h 1543624"/>
                <a:gd name="connsiteX2" fmla="*/ 0 w 1937061"/>
                <a:gd name="connsiteY2" fmla="*/ 584129 h 1543624"/>
                <a:gd name="connsiteX3" fmla="*/ 785555 w 1937061"/>
                <a:gd name="connsiteY3" fmla="*/ 0 h 1543624"/>
                <a:gd name="connsiteX0" fmla="*/ 939429 w 2090935"/>
                <a:gd name="connsiteY0" fmla="*/ 0 h 1543624"/>
                <a:gd name="connsiteX1" fmla="*/ 2090935 w 2090935"/>
                <a:gd name="connsiteY1" fmla="*/ 1543624 h 1543624"/>
                <a:gd name="connsiteX2" fmla="*/ 0 w 2090935"/>
                <a:gd name="connsiteY2" fmla="*/ 696162 h 1543624"/>
                <a:gd name="connsiteX3" fmla="*/ 939429 w 2090935"/>
                <a:gd name="connsiteY3" fmla="*/ 0 h 1543624"/>
                <a:gd name="connsiteX0" fmla="*/ 1400810 w 2552316"/>
                <a:gd name="connsiteY0" fmla="*/ 0 h 1543624"/>
                <a:gd name="connsiteX1" fmla="*/ 2552316 w 2552316"/>
                <a:gd name="connsiteY1" fmla="*/ 1543624 h 1543624"/>
                <a:gd name="connsiteX2" fmla="*/ 0 w 2552316"/>
                <a:gd name="connsiteY2" fmla="*/ 1027386 h 1543624"/>
                <a:gd name="connsiteX3" fmla="*/ 1400810 w 2552316"/>
                <a:gd name="connsiteY3" fmla="*/ 0 h 1543624"/>
                <a:gd name="connsiteX0" fmla="*/ 1400810 w 2552316"/>
                <a:gd name="connsiteY0" fmla="*/ 0 h 1998942"/>
                <a:gd name="connsiteX1" fmla="*/ 2552316 w 2552316"/>
                <a:gd name="connsiteY1" fmla="*/ 1543624 h 1998942"/>
                <a:gd name="connsiteX2" fmla="*/ 797154 w 2552316"/>
                <a:gd name="connsiteY2" fmla="*/ 1998942 h 1998942"/>
                <a:gd name="connsiteX3" fmla="*/ 0 w 2552316"/>
                <a:gd name="connsiteY3" fmla="*/ 1027386 h 1998942"/>
                <a:gd name="connsiteX4" fmla="*/ 1400810 w 2552316"/>
                <a:gd name="connsiteY4" fmla="*/ 0 h 1998942"/>
                <a:gd name="connsiteX0" fmla="*/ 1400810 w 2552316"/>
                <a:gd name="connsiteY0" fmla="*/ 0 h 1996819"/>
                <a:gd name="connsiteX1" fmla="*/ 2552316 w 2552316"/>
                <a:gd name="connsiteY1" fmla="*/ 1543624 h 1996819"/>
                <a:gd name="connsiteX2" fmla="*/ 760612 w 2552316"/>
                <a:gd name="connsiteY2" fmla="*/ 1996819 h 1996819"/>
                <a:gd name="connsiteX3" fmla="*/ 0 w 2552316"/>
                <a:gd name="connsiteY3" fmla="*/ 1027386 h 1996819"/>
                <a:gd name="connsiteX4" fmla="*/ 1400810 w 2552316"/>
                <a:gd name="connsiteY4" fmla="*/ 0 h 1996819"/>
                <a:gd name="connsiteX0" fmla="*/ 1400810 w 2552316"/>
                <a:gd name="connsiteY0" fmla="*/ 0 h 1987392"/>
                <a:gd name="connsiteX1" fmla="*/ 2552316 w 2552316"/>
                <a:gd name="connsiteY1" fmla="*/ 1543624 h 1987392"/>
                <a:gd name="connsiteX2" fmla="*/ 858215 w 2552316"/>
                <a:gd name="connsiteY2" fmla="*/ 1987392 h 1987392"/>
                <a:gd name="connsiteX3" fmla="*/ 0 w 2552316"/>
                <a:gd name="connsiteY3" fmla="*/ 1027386 h 1987392"/>
                <a:gd name="connsiteX4" fmla="*/ 1400810 w 2552316"/>
                <a:gd name="connsiteY4" fmla="*/ 0 h 1987392"/>
                <a:gd name="connsiteX0" fmla="*/ 1343253 w 2552316"/>
                <a:gd name="connsiteY0" fmla="*/ 149030 h 960006"/>
                <a:gd name="connsiteX1" fmla="*/ 2552316 w 2552316"/>
                <a:gd name="connsiteY1" fmla="*/ 516238 h 960006"/>
                <a:gd name="connsiteX2" fmla="*/ 858215 w 2552316"/>
                <a:gd name="connsiteY2" fmla="*/ 960006 h 960006"/>
                <a:gd name="connsiteX3" fmla="*/ 0 w 2552316"/>
                <a:gd name="connsiteY3" fmla="*/ 0 h 960006"/>
                <a:gd name="connsiteX4" fmla="*/ 1343253 w 2552316"/>
                <a:gd name="connsiteY4" fmla="*/ 149030 h 960006"/>
                <a:gd name="connsiteX0" fmla="*/ 0 w 2552316"/>
                <a:gd name="connsiteY0" fmla="*/ 0 h 960006"/>
                <a:gd name="connsiteX1" fmla="*/ 2552316 w 2552316"/>
                <a:gd name="connsiteY1" fmla="*/ 516238 h 960006"/>
                <a:gd name="connsiteX2" fmla="*/ 858215 w 2552316"/>
                <a:gd name="connsiteY2" fmla="*/ 960006 h 960006"/>
                <a:gd name="connsiteX3" fmla="*/ 0 w 2552316"/>
                <a:gd name="connsiteY3" fmla="*/ 0 h 960006"/>
                <a:gd name="connsiteX0" fmla="*/ 0 w 2589090"/>
                <a:gd name="connsiteY0" fmla="*/ 0 h 1106646"/>
                <a:gd name="connsiteX1" fmla="*/ 2589090 w 2589090"/>
                <a:gd name="connsiteY1" fmla="*/ 662878 h 1106646"/>
                <a:gd name="connsiteX2" fmla="*/ 894989 w 2589090"/>
                <a:gd name="connsiteY2" fmla="*/ 1106646 h 1106646"/>
                <a:gd name="connsiteX3" fmla="*/ 0 w 2589090"/>
                <a:gd name="connsiteY3" fmla="*/ 0 h 1106646"/>
                <a:gd name="connsiteX0" fmla="*/ 0 w 1786844"/>
                <a:gd name="connsiteY0" fmla="*/ 378004 h 1484650"/>
                <a:gd name="connsiteX1" fmla="*/ 1786844 w 1786844"/>
                <a:gd name="connsiteY1" fmla="*/ 0 h 1484650"/>
                <a:gd name="connsiteX2" fmla="*/ 894989 w 1786844"/>
                <a:gd name="connsiteY2" fmla="*/ 1484650 h 1484650"/>
                <a:gd name="connsiteX3" fmla="*/ 0 w 1786844"/>
                <a:gd name="connsiteY3" fmla="*/ 378004 h 1484650"/>
                <a:gd name="connsiteX0" fmla="*/ 0 w 1547560"/>
                <a:gd name="connsiteY0" fmla="*/ 639934 h 1484650"/>
                <a:gd name="connsiteX1" fmla="*/ 1547560 w 1547560"/>
                <a:gd name="connsiteY1" fmla="*/ 0 h 1484650"/>
                <a:gd name="connsiteX2" fmla="*/ 655705 w 1547560"/>
                <a:gd name="connsiteY2" fmla="*/ 1484650 h 1484650"/>
                <a:gd name="connsiteX3" fmla="*/ 0 w 1547560"/>
                <a:gd name="connsiteY3" fmla="*/ 639934 h 1484650"/>
              </a:gdLst>
              <a:ahLst/>
              <a:cxnLst>
                <a:cxn ang="0">
                  <a:pos x="connsiteX0" y="connsiteY0"/>
                </a:cxn>
                <a:cxn ang="0">
                  <a:pos x="connsiteX1" y="connsiteY1"/>
                </a:cxn>
                <a:cxn ang="0">
                  <a:pos x="connsiteX2" y="connsiteY2"/>
                </a:cxn>
                <a:cxn ang="0">
                  <a:pos x="connsiteX3" y="connsiteY3"/>
                </a:cxn>
              </a:cxnLst>
              <a:rect l="l" t="t" r="r" b="b"/>
              <a:pathLst>
                <a:path w="1547560" h="1484650">
                  <a:moveTo>
                    <a:pt x="0" y="639934"/>
                  </a:moveTo>
                  <a:lnTo>
                    <a:pt x="1547560" y="0"/>
                  </a:lnTo>
                  <a:cubicBezTo>
                    <a:pt x="1536338" y="1063"/>
                    <a:pt x="666927" y="1483587"/>
                    <a:pt x="655705" y="1484650"/>
                  </a:cubicBezTo>
                  <a:lnTo>
                    <a:pt x="0" y="639934"/>
                  </a:lnTo>
                  <a:close/>
                </a:path>
              </a:pathLst>
            </a:custGeom>
            <a:grpFill/>
            <a:ln w="12700">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ms-MY">
                <a:solidFill>
                  <a:srgbClr val="FF3399"/>
                </a:solidFill>
              </a:endParaRPr>
            </a:p>
          </p:txBody>
        </p:sp>
        <p:sp>
          <p:nvSpPr>
            <p:cNvPr id="41" name="Right Triangle 9"/>
            <p:cNvSpPr/>
            <p:nvPr/>
          </p:nvSpPr>
          <p:spPr>
            <a:xfrm rot="16736933">
              <a:off x="10629827" y="1529471"/>
              <a:ext cx="418683" cy="138165"/>
            </a:xfrm>
            <a:custGeom>
              <a:avLst/>
              <a:gdLst>
                <a:gd name="connsiteX0" fmla="*/ 0 w 2789556"/>
                <a:gd name="connsiteY0" fmla="*/ 2790282 h 2790282"/>
                <a:gd name="connsiteX1" fmla="*/ 0 w 2789556"/>
                <a:gd name="connsiteY1" fmla="*/ 0 h 2790282"/>
                <a:gd name="connsiteX2" fmla="*/ 2789556 w 2789556"/>
                <a:gd name="connsiteY2" fmla="*/ 2790282 h 2790282"/>
                <a:gd name="connsiteX3" fmla="*/ 0 w 2789556"/>
                <a:gd name="connsiteY3" fmla="*/ 2790282 h 2790282"/>
                <a:gd name="connsiteX0" fmla="*/ 195422 w 2984978"/>
                <a:gd name="connsiteY0" fmla="*/ 4310485 h 4310485"/>
                <a:gd name="connsiteX1" fmla="*/ 0 w 2984978"/>
                <a:gd name="connsiteY1" fmla="*/ 0 h 4310485"/>
                <a:gd name="connsiteX2" fmla="*/ 2984978 w 2984978"/>
                <a:gd name="connsiteY2" fmla="*/ 4310485 h 4310485"/>
                <a:gd name="connsiteX3" fmla="*/ 195422 w 2984978"/>
                <a:gd name="connsiteY3" fmla="*/ 4310485 h 4310485"/>
                <a:gd name="connsiteX0" fmla="*/ 195422 w 1972521"/>
                <a:gd name="connsiteY0" fmla="*/ 4310485 h 5533972"/>
                <a:gd name="connsiteX1" fmla="*/ 0 w 1972521"/>
                <a:gd name="connsiteY1" fmla="*/ 0 h 5533972"/>
                <a:gd name="connsiteX2" fmla="*/ 1972521 w 1972521"/>
                <a:gd name="connsiteY2" fmla="*/ 5533972 h 5533972"/>
                <a:gd name="connsiteX3" fmla="*/ 195422 w 1972521"/>
                <a:gd name="connsiteY3" fmla="*/ 4310485 h 5533972"/>
                <a:gd name="connsiteX0" fmla="*/ 0 w 1833461"/>
                <a:gd name="connsiteY0" fmla="*/ 2547402 h 3770889"/>
                <a:gd name="connsiteX1" fmla="*/ 1833461 w 1833461"/>
                <a:gd name="connsiteY1" fmla="*/ 0 h 3770889"/>
                <a:gd name="connsiteX2" fmla="*/ 1777099 w 1833461"/>
                <a:gd name="connsiteY2" fmla="*/ 3770889 h 3770889"/>
                <a:gd name="connsiteX3" fmla="*/ 0 w 1833461"/>
                <a:gd name="connsiteY3" fmla="*/ 2547402 h 3770889"/>
                <a:gd name="connsiteX0" fmla="*/ 0 w 1912538"/>
                <a:gd name="connsiteY0" fmla="*/ 1788383 h 3011870"/>
                <a:gd name="connsiteX1" fmla="*/ 1912538 w 1912538"/>
                <a:gd name="connsiteY1" fmla="*/ 0 h 3011870"/>
                <a:gd name="connsiteX2" fmla="*/ 1777099 w 1912538"/>
                <a:gd name="connsiteY2" fmla="*/ 3011870 h 3011870"/>
                <a:gd name="connsiteX3" fmla="*/ 0 w 1912538"/>
                <a:gd name="connsiteY3" fmla="*/ 1788383 h 3011870"/>
                <a:gd name="connsiteX0" fmla="*/ 0 w 2853253"/>
                <a:gd name="connsiteY0" fmla="*/ 0 h 1223487"/>
                <a:gd name="connsiteX1" fmla="*/ 2853253 w 2853253"/>
                <a:gd name="connsiteY1" fmla="*/ 456957 h 1223487"/>
                <a:gd name="connsiteX2" fmla="*/ 1777099 w 2853253"/>
                <a:gd name="connsiteY2" fmla="*/ 1223487 h 1223487"/>
                <a:gd name="connsiteX3" fmla="*/ 0 w 2853253"/>
                <a:gd name="connsiteY3" fmla="*/ 0 h 1223487"/>
                <a:gd name="connsiteX0" fmla="*/ 81179 w 1076154"/>
                <a:gd name="connsiteY0" fmla="*/ 0 h 2846533"/>
                <a:gd name="connsiteX1" fmla="*/ 1076154 w 1076154"/>
                <a:gd name="connsiteY1" fmla="*/ 2080003 h 2846533"/>
                <a:gd name="connsiteX2" fmla="*/ 0 w 1076154"/>
                <a:gd name="connsiteY2" fmla="*/ 2846533 h 2846533"/>
                <a:gd name="connsiteX3" fmla="*/ 81179 w 1076154"/>
                <a:gd name="connsiteY3" fmla="*/ 0 h 2846533"/>
                <a:gd name="connsiteX0" fmla="*/ 1406101 w 2401076"/>
                <a:gd name="connsiteY0" fmla="*/ 0 h 2080003"/>
                <a:gd name="connsiteX1" fmla="*/ 2401076 w 2401076"/>
                <a:gd name="connsiteY1" fmla="*/ 2080003 h 2080003"/>
                <a:gd name="connsiteX2" fmla="*/ 0 w 2401076"/>
                <a:gd name="connsiteY2" fmla="*/ 1005574 h 2080003"/>
                <a:gd name="connsiteX3" fmla="*/ 1406101 w 2401076"/>
                <a:gd name="connsiteY3" fmla="*/ 0 h 2080003"/>
                <a:gd name="connsiteX0" fmla="*/ 1406101 w 1406101"/>
                <a:gd name="connsiteY0" fmla="*/ 0 h 2844760"/>
                <a:gd name="connsiteX1" fmla="*/ 1329487 w 1406101"/>
                <a:gd name="connsiteY1" fmla="*/ 2844760 h 2844760"/>
                <a:gd name="connsiteX2" fmla="*/ 0 w 1406101"/>
                <a:gd name="connsiteY2" fmla="*/ 1005574 h 2844760"/>
                <a:gd name="connsiteX3" fmla="*/ 1406101 w 1406101"/>
                <a:gd name="connsiteY3" fmla="*/ 0 h 2844760"/>
                <a:gd name="connsiteX0" fmla="*/ 1406101 w 1617751"/>
                <a:gd name="connsiteY0" fmla="*/ 0 h 2956085"/>
                <a:gd name="connsiteX1" fmla="*/ 1617751 w 1617751"/>
                <a:gd name="connsiteY1" fmla="*/ 2956085 h 2956085"/>
                <a:gd name="connsiteX2" fmla="*/ 0 w 1617751"/>
                <a:gd name="connsiteY2" fmla="*/ 1005574 h 2956085"/>
                <a:gd name="connsiteX3" fmla="*/ 1406101 w 1617751"/>
                <a:gd name="connsiteY3" fmla="*/ 0 h 2956085"/>
                <a:gd name="connsiteX0" fmla="*/ 2672354 w 2672354"/>
                <a:gd name="connsiteY0" fmla="*/ 1012334 h 1950511"/>
                <a:gd name="connsiteX1" fmla="*/ 1617751 w 2672354"/>
                <a:gd name="connsiteY1" fmla="*/ 1950511 h 1950511"/>
                <a:gd name="connsiteX2" fmla="*/ 0 w 2672354"/>
                <a:gd name="connsiteY2" fmla="*/ 0 h 1950511"/>
                <a:gd name="connsiteX3" fmla="*/ 2672354 w 2672354"/>
                <a:gd name="connsiteY3" fmla="*/ 1012334 h 1950511"/>
                <a:gd name="connsiteX0" fmla="*/ 1254863 w 1617751"/>
                <a:gd name="connsiteY0" fmla="*/ 0 h 2586559"/>
                <a:gd name="connsiteX1" fmla="*/ 1617751 w 1617751"/>
                <a:gd name="connsiteY1" fmla="*/ 2586559 h 2586559"/>
                <a:gd name="connsiteX2" fmla="*/ 0 w 1617751"/>
                <a:gd name="connsiteY2" fmla="*/ 636048 h 2586559"/>
                <a:gd name="connsiteX3" fmla="*/ 1254863 w 1617751"/>
                <a:gd name="connsiteY3" fmla="*/ 0 h 2586559"/>
                <a:gd name="connsiteX0" fmla="*/ 785555 w 1617751"/>
                <a:gd name="connsiteY0" fmla="*/ 0 h 2534640"/>
                <a:gd name="connsiteX1" fmla="*/ 1617751 w 1617751"/>
                <a:gd name="connsiteY1" fmla="*/ 2534640 h 2534640"/>
                <a:gd name="connsiteX2" fmla="*/ 0 w 1617751"/>
                <a:gd name="connsiteY2" fmla="*/ 584129 h 2534640"/>
                <a:gd name="connsiteX3" fmla="*/ 785555 w 1617751"/>
                <a:gd name="connsiteY3" fmla="*/ 0 h 2534640"/>
                <a:gd name="connsiteX0" fmla="*/ 785555 w 1937061"/>
                <a:gd name="connsiteY0" fmla="*/ 0 h 1543624"/>
                <a:gd name="connsiteX1" fmla="*/ 1937061 w 1937061"/>
                <a:gd name="connsiteY1" fmla="*/ 1543624 h 1543624"/>
                <a:gd name="connsiteX2" fmla="*/ 0 w 1937061"/>
                <a:gd name="connsiteY2" fmla="*/ 584129 h 1543624"/>
                <a:gd name="connsiteX3" fmla="*/ 785555 w 1937061"/>
                <a:gd name="connsiteY3" fmla="*/ 0 h 1543624"/>
                <a:gd name="connsiteX0" fmla="*/ 939429 w 2090935"/>
                <a:gd name="connsiteY0" fmla="*/ 0 h 1543624"/>
                <a:gd name="connsiteX1" fmla="*/ 2090935 w 2090935"/>
                <a:gd name="connsiteY1" fmla="*/ 1543624 h 1543624"/>
                <a:gd name="connsiteX2" fmla="*/ 0 w 2090935"/>
                <a:gd name="connsiteY2" fmla="*/ 696162 h 1543624"/>
                <a:gd name="connsiteX3" fmla="*/ 939429 w 2090935"/>
                <a:gd name="connsiteY3" fmla="*/ 0 h 1543624"/>
                <a:gd name="connsiteX0" fmla="*/ 1400810 w 2552316"/>
                <a:gd name="connsiteY0" fmla="*/ 0 h 1543624"/>
                <a:gd name="connsiteX1" fmla="*/ 2552316 w 2552316"/>
                <a:gd name="connsiteY1" fmla="*/ 1543624 h 1543624"/>
                <a:gd name="connsiteX2" fmla="*/ 0 w 2552316"/>
                <a:gd name="connsiteY2" fmla="*/ 1027386 h 1543624"/>
                <a:gd name="connsiteX3" fmla="*/ 1400810 w 2552316"/>
                <a:gd name="connsiteY3" fmla="*/ 0 h 1543624"/>
                <a:gd name="connsiteX0" fmla="*/ 1400810 w 2552316"/>
                <a:gd name="connsiteY0" fmla="*/ 0 h 1998942"/>
                <a:gd name="connsiteX1" fmla="*/ 2552316 w 2552316"/>
                <a:gd name="connsiteY1" fmla="*/ 1543624 h 1998942"/>
                <a:gd name="connsiteX2" fmla="*/ 797154 w 2552316"/>
                <a:gd name="connsiteY2" fmla="*/ 1998942 h 1998942"/>
                <a:gd name="connsiteX3" fmla="*/ 0 w 2552316"/>
                <a:gd name="connsiteY3" fmla="*/ 1027386 h 1998942"/>
                <a:gd name="connsiteX4" fmla="*/ 1400810 w 2552316"/>
                <a:gd name="connsiteY4" fmla="*/ 0 h 1998942"/>
                <a:gd name="connsiteX0" fmla="*/ 1400810 w 2552316"/>
                <a:gd name="connsiteY0" fmla="*/ 0 h 1996819"/>
                <a:gd name="connsiteX1" fmla="*/ 2552316 w 2552316"/>
                <a:gd name="connsiteY1" fmla="*/ 1543624 h 1996819"/>
                <a:gd name="connsiteX2" fmla="*/ 760612 w 2552316"/>
                <a:gd name="connsiteY2" fmla="*/ 1996819 h 1996819"/>
                <a:gd name="connsiteX3" fmla="*/ 0 w 2552316"/>
                <a:gd name="connsiteY3" fmla="*/ 1027386 h 1996819"/>
                <a:gd name="connsiteX4" fmla="*/ 1400810 w 2552316"/>
                <a:gd name="connsiteY4" fmla="*/ 0 h 1996819"/>
                <a:gd name="connsiteX0" fmla="*/ 1400810 w 2552316"/>
                <a:gd name="connsiteY0" fmla="*/ 0 h 1987392"/>
                <a:gd name="connsiteX1" fmla="*/ 2552316 w 2552316"/>
                <a:gd name="connsiteY1" fmla="*/ 1543624 h 1987392"/>
                <a:gd name="connsiteX2" fmla="*/ 858215 w 2552316"/>
                <a:gd name="connsiteY2" fmla="*/ 1987392 h 1987392"/>
                <a:gd name="connsiteX3" fmla="*/ 0 w 2552316"/>
                <a:gd name="connsiteY3" fmla="*/ 1027386 h 1987392"/>
                <a:gd name="connsiteX4" fmla="*/ 1400810 w 2552316"/>
                <a:gd name="connsiteY4" fmla="*/ 0 h 1987392"/>
                <a:gd name="connsiteX0" fmla="*/ 1343253 w 2552316"/>
                <a:gd name="connsiteY0" fmla="*/ 149030 h 960006"/>
                <a:gd name="connsiteX1" fmla="*/ 2552316 w 2552316"/>
                <a:gd name="connsiteY1" fmla="*/ 516238 h 960006"/>
                <a:gd name="connsiteX2" fmla="*/ 858215 w 2552316"/>
                <a:gd name="connsiteY2" fmla="*/ 960006 h 960006"/>
                <a:gd name="connsiteX3" fmla="*/ 0 w 2552316"/>
                <a:gd name="connsiteY3" fmla="*/ 0 h 960006"/>
                <a:gd name="connsiteX4" fmla="*/ 1343253 w 2552316"/>
                <a:gd name="connsiteY4" fmla="*/ 149030 h 960006"/>
                <a:gd name="connsiteX0" fmla="*/ 0 w 2552316"/>
                <a:gd name="connsiteY0" fmla="*/ 0 h 960006"/>
                <a:gd name="connsiteX1" fmla="*/ 2552316 w 2552316"/>
                <a:gd name="connsiteY1" fmla="*/ 516238 h 960006"/>
                <a:gd name="connsiteX2" fmla="*/ 858215 w 2552316"/>
                <a:gd name="connsiteY2" fmla="*/ 960006 h 960006"/>
                <a:gd name="connsiteX3" fmla="*/ 0 w 2552316"/>
                <a:gd name="connsiteY3" fmla="*/ 0 h 960006"/>
                <a:gd name="connsiteX0" fmla="*/ 0 w 2589090"/>
                <a:gd name="connsiteY0" fmla="*/ 0 h 1106646"/>
                <a:gd name="connsiteX1" fmla="*/ 2589090 w 2589090"/>
                <a:gd name="connsiteY1" fmla="*/ 662878 h 1106646"/>
                <a:gd name="connsiteX2" fmla="*/ 894989 w 2589090"/>
                <a:gd name="connsiteY2" fmla="*/ 1106646 h 1106646"/>
                <a:gd name="connsiteX3" fmla="*/ 0 w 2589090"/>
                <a:gd name="connsiteY3" fmla="*/ 0 h 1106646"/>
                <a:gd name="connsiteX0" fmla="*/ 0 w 1786844"/>
                <a:gd name="connsiteY0" fmla="*/ 378004 h 1484650"/>
                <a:gd name="connsiteX1" fmla="*/ 1786844 w 1786844"/>
                <a:gd name="connsiteY1" fmla="*/ 0 h 1484650"/>
                <a:gd name="connsiteX2" fmla="*/ 894989 w 1786844"/>
                <a:gd name="connsiteY2" fmla="*/ 1484650 h 1484650"/>
                <a:gd name="connsiteX3" fmla="*/ 0 w 1786844"/>
                <a:gd name="connsiteY3" fmla="*/ 378004 h 1484650"/>
                <a:gd name="connsiteX0" fmla="*/ 0 w 1547560"/>
                <a:gd name="connsiteY0" fmla="*/ 639934 h 1484650"/>
                <a:gd name="connsiteX1" fmla="*/ 1547560 w 1547560"/>
                <a:gd name="connsiteY1" fmla="*/ 0 h 1484650"/>
                <a:gd name="connsiteX2" fmla="*/ 655705 w 1547560"/>
                <a:gd name="connsiteY2" fmla="*/ 1484650 h 1484650"/>
                <a:gd name="connsiteX3" fmla="*/ 0 w 1547560"/>
                <a:gd name="connsiteY3" fmla="*/ 639934 h 1484650"/>
                <a:gd name="connsiteX0" fmla="*/ 0 w 4500964"/>
                <a:gd name="connsiteY0" fmla="*/ 639934 h 2894479"/>
                <a:gd name="connsiteX1" fmla="*/ 1547560 w 4500964"/>
                <a:gd name="connsiteY1" fmla="*/ 0 h 2894479"/>
                <a:gd name="connsiteX2" fmla="*/ 4500934 w 4500964"/>
                <a:gd name="connsiteY2" fmla="*/ 2894478 h 2894479"/>
                <a:gd name="connsiteX3" fmla="*/ 0 w 4500964"/>
                <a:gd name="connsiteY3" fmla="*/ 639934 h 2894479"/>
                <a:gd name="connsiteX0" fmla="*/ 0 w 6241002"/>
                <a:gd name="connsiteY0" fmla="*/ 4942577 h 7197122"/>
                <a:gd name="connsiteX1" fmla="*/ 6241005 w 6241002"/>
                <a:gd name="connsiteY1" fmla="*/ 2 h 7197122"/>
                <a:gd name="connsiteX2" fmla="*/ 4500934 w 6241002"/>
                <a:gd name="connsiteY2" fmla="*/ 7197121 h 7197122"/>
                <a:gd name="connsiteX3" fmla="*/ 0 w 6241002"/>
                <a:gd name="connsiteY3" fmla="*/ 4942577 h 7197122"/>
                <a:gd name="connsiteX0" fmla="*/ 0 w 6241002"/>
                <a:gd name="connsiteY0" fmla="*/ 4942577 h 7197122"/>
                <a:gd name="connsiteX1" fmla="*/ 2819951 w 6241002"/>
                <a:gd name="connsiteY1" fmla="*/ 2743592 h 7197122"/>
                <a:gd name="connsiteX2" fmla="*/ 6241005 w 6241002"/>
                <a:gd name="connsiteY2" fmla="*/ 2 h 7197122"/>
                <a:gd name="connsiteX3" fmla="*/ 4500934 w 6241002"/>
                <a:gd name="connsiteY3" fmla="*/ 7197121 h 7197122"/>
                <a:gd name="connsiteX4" fmla="*/ 0 w 6241002"/>
                <a:gd name="connsiteY4" fmla="*/ 4942577 h 7197122"/>
                <a:gd name="connsiteX0" fmla="*/ 0 w 6241002"/>
                <a:gd name="connsiteY0" fmla="*/ 5778721 h 8033266"/>
                <a:gd name="connsiteX1" fmla="*/ 431963 w 6241002"/>
                <a:gd name="connsiteY1" fmla="*/ 1 h 8033266"/>
                <a:gd name="connsiteX2" fmla="*/ 6241005 w 6241002"/>
                <a:gd name="connsiteY2" fmla="*/ 836146 h 8033266"/>
                <a:gd name="connsiteX3" fmla="*/ 4500934 w 6241002"/>
                <a:gd name="connsiteY3" fmla="*/ 8033265 h 8033266"/>
                <a:gd name="connsiteX4" fmla="*/ 0 w 6241002"/>
                <a:gd name="connsiteY4" fmla="*/ 5778721 h 8033266"/>
                <a:gd name="connsiteX0" fmla="*/ 1445726 w 5809037"/>
                <a:gd name="connsiteY0" fmla="*/ 7963719 h 8033266"/>
                <a:gd name="connsiteX1" fmla="*/ -2 w 5809037"/>
                <a:gd name="connsiteY1" fmla="*/ 1 h 8033266"/>
                <a:gd name="connsiteX2" fmla="*/ 5809040 w 5809037"/>
                <a:gd name="connsiteY2" fmla="*/ 836146 h 8033266"/>
                <a:gd name="connsiteX3" fmla="*/ 4068969 w 5809037"/>
                <a:gd name="connsiteY3" fmla="*/ 8033265 h 8033266"/>
                <a:gd name="connsiteX4" fmla="*/ 1445726 w 5809037"/>
                <a:gd name="connsiteY4" fmla="*/ 7963719 h 8033266"/>
                <a:gd name="connsiteX0" fmla="*/ 2105842 w 5809037"/>
                <a:gd name="connsiteY0" fmla="*/ 10752502 h 10752508"/>
                <a:gd name="connsiteX1" fmla="*/ -2 w 5809037"/>
                <a:gd name="connsiteY1" fmla="*/ 1 h 10752508"/>
                <a:gd name="connsiteX2" fmla="*/ 5809040 w 5809037"/>
                <a:gd name="connsiteY2" fmla="*/ 836146 h 10752508"/>
                <a:gd name="connsiteX3" fmla="*/ 4068969 w 5809037"/>
                <a:gd name="connsiteY3" fmla="*/ 8033265 h 10752508"/>
                <a:gd name="connsiteX4" fmla="*/ 2105842 w 5809037"/>
                <a:gd name="connsiteY4" fmla="*/ 10752502 h 107525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809037" h="10752508">
                  <a:moveTo>
                    <a:pt x="2105842" y="10752502"/>
                  </a:moveTo>
                  <a:lnTo>
                    <a:pt x="-2" y="1"/>
                  </a:lnTo>
                  <a:lnTo>
                    <a:pt x="5809040" y="836146"/>
                  </a:lnTo>
                  <a:cubicBezTo>
                    <a:pt x="5797818" y="837209"/>
                    <a:pt x="4080191" y="8032202"/>
                    <a:pt x="4068969" y="8033265"/>
                  </a:cubicBezTo>
                  <a:lnTo>
                    <a:pt x="2105842" y="10752502"/>
                  </a:lnTo>
                  <a:close/>
                </a:path>
              </a:pathLst>
            </a:custGeom>
            <a:grpFill/>
            <a:ln w="12700">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ms-MY">
                <a:solidFill>
                  <a:prstClr val="white"/>
                </a:solidFill>
              </a:endParaRPr>
            </a:p>
          </p:txBody>
        </p:sp>
        <p:sp>
          <p:nvSpPr>
            <p:cNvPr id="42" name="Right Triangle 9"/>
            <p:cNvSpPr/>
            <p:nvPr/>
          </p:nvSpPr>
          <p:spPr>
            <a:xfrm rot="4813542">
              <a:off x="9573876" y="5101073"/>
              <a:ext cx="1987778" cy="1855769"/>
            </a:xfrm>
            <a:custGeom>
              <a:avLst/>
              <a:gdLst>
                <a:gd name="connsiteX0" fmla="*/ 0 w 2789556"/>
                <a:gd name="connsiteY0" fmla="*/ 2790282 h 2790282"/>
                <a:gd name="connsiteX1" fmla="*/ 0 w 2789556"/>
                <a:gd name="connsiteY1" fmla="*/ 0 h 2790282"/>
                <a:gd name="connsiteX2" fmla="*/ 2789556 w 2789556"/>
                <a:gd name="connsiteY2" fmla="*/ 2790282 h 2790282"/>
                <a:gd name="connsiteX3" fmla="*/ 0 w 2789556"/>
                <a:gd name="connsiteY3" fmla="*/ 2790282 h 2790282"/>
                <a:gd name="connsiteX0" fmla="*/ 195422 w 2984978"/>
                <a:gd name="connsiteY0" fmla="*/ 4310485 h 4310485"/>
                <a:gd name="connsiteX1" fmla="*/ 0 w 2984978"/>
                <a:gd name="connsiteY1" fmla="*/ 0 h 4310485"/>
                <a:gd name="connsiteX2" fmla="*/ 2984978 w 2984978"/>
                <a:gd name="connsiteY2" fmla="*/ 4310485 h 4310485"/>
                <a:gd name="connsiteX3" fmla="*/ 195422 w 2984978"/>
                <a:gd name="connsiteY3" fmla="*/ 4310485 h 4310485"/>
                <a:gd name="connsiteX0" fmla="*/ 195422 w 1972521"/>
                <a:gd name="connsiteY0" fmla="*/ 4310485 h 5533972"/>
                <a:gd name="connsiteX1" fmla="*/ 0 w 1972521"/>
                <a:gd name="connsiteY1" fmla="*/ 0 h 5533972"/>
                <a:gd name="connsiteX2" fmla="*/ 1972521 w 1972521"/>
                <a:gd name="connsiteY2" fmla="*/ 5533972 h 5533972"/>
                <a:gd name="connsiteX3" fmla="*/ 195422 w 1972521"/>
                <a:gd name="connsiteY3" fmla="*/ 4310485 h 5533972"/>
                <a:gd name="connsiteX0" fmla="*/ 0 w 1833461"/>
                <a:gd name="connsiteY0" fmla="*/ 2547402 h 3770889"/>
                <a:gd name="connsiteX1" fmla="*/ 1833461 w 1833461"/>
                <a:gd name="connsiteY1" fmla="*/ 0 h 3770889"/>
                <a:gd name="connsiteX2" fmla="*/ 1777099 w 1833461"/>
                <a:gd name="connsiteY2" fmla="*/ 3770889 h 3770889"/>
                <a:gd name="connsiteX3" fmla="*/ 0 w 1833461"/>
                <a:gd name="connsiteY3" fmla="*/ 2547402 h 3770889"/>
                <a:gd name="connsiteX0" fmla="*/ 0 w 1912538"/>
                <a:gd name="connsiteY0" fmla="*/ 1788383 h 3011870"/>
                <a:gd name="connsiteX1" fmla="*/ 1912538 w 1912538"/>
                <a:gd name="connsiteY1" fmla="*/ 0 h 3011870"/>
                <a:gd name="connsiteX2" fmla="*/ 1777099 w 1912538"/>
                <a:gd name="connsiteY2" fmla="*/ 3011870 h 3011870"/>
                <a:gd name="connsiteX3" fmla="*/ 0 w 1912538"/>
                <a:gd name="connsiteY3" fmla="*/ 1788383 h 3011870"/>
                <a:gd name="connsiteX0" fmla="*/ 0 w 2853253"/>
                <a:gd name="connsiteY0" fmla="*/ 0 h 1223487"/>
                <a:gd name="connsiteX1" fmla="*/ 2853253 w 2853253"/>
                <a:gd name="connsiteY1" fmla="*/ 456957 h 1223487"/>
                <a:gd name="connsiteX2" fmla="*/ 1777099 w 2853253"/>
                <a:gd name="connsiteY2" fmla="*/ 1223487 h 1223487"/>
                <a:gd name="connsiteX3" fmla="*/ 0 w 2853253"/>
                <a:gd name="connsiteY3" fmla="*/ 0 h 1223487"/>
                <a:gd name="connsiteX0" fmla="*/ 81179 w 1076154"/>
                <a:gd name="connsiteY0" fmla="*/ 0 h 2846533"/>
                <a:gd name="connsiteX1" fmla="*/ 1076154 w 1076154"/>
                <a:gd name="connsiteY1" fmla="*/ 2080003 h 2846533"/>
                <a:gd name="connsiteX2" fmla="*/ 0 w 1076154"/>
                <a:gd name="connsiteY2" fmla="*/ 2846533 h 2846533"/>
                <a:gd name="connsiteX3" fmla="*/ 81179 w 1076154"/>
                <a:gd name="connsiteY3" fmla="*/ 0 h 2846533"/>
                <a:gd name="connsiteX0" fmla="*/ 1406101 w 2401076"/>
                <a:gd name="connsiteY0" fmla="*/ 0 h 2080003"/>
                <a:gd name="connsiteX1" fmla="*/ 2401076 w 2401076"/>
                <a:gd name="connsiteY1" fmla="*/ 2080003 h 2080003"/>
                <a:gd name="connsiteX2" fmla="*/ 0 w 2401076"/>
                <a:gd name="connsiteY2" fmla="*/ 1005574 h 2080003"/>
                <a:gd name="connsiteX3" fmla="*/ 1406101 w 2401076"/>
                <a:gd name="connsiteY3" fmla="*/ 0 h 2080003"/>
                <a:gd name="connsiteX0" fmla="*/ 1406101 w 1406101"/>
                <a:gd name="connsiteY0" fmla="*/ 0 h 2844760"/>
                <a:gd name="connsiteX1" fmla="*/ 1329487 w 1406101"/>
                <a:gd name="connsiteY1" fmla="*/ 2844760 h 2844760"/>
                <a:gd name="connsiteX2" fmla="*/ 0 w 1406101"/>
                <a:gd name="connsiteY2" fmla="*/ 1005574 h 2844760"/>
                <a:gd name="connsiteX3" fmla="*/ 1406101 w 1406101"/>
                <a:gd name="connsiteY3" fmla="*/ 0 h 2844760"/>
                <a:gd name="connsiteX0" fmla="*/ 1406101 w 1617751"/>
                <a:gd name="connsiteY0" fmla="*/ 0 h 2956085"/>
                <a:gd name="connsiteX1" fmla="*/ 1617751 w 1617751"/>
                <a:gd name="connsiteY1" fmla="*/ 2956085 h 2956085"/>
                <a:gd name="connsiteX2" fmla="*/ 0 w 1617751"/>
                <a:gd name="connsiteY2" fmla="*/ 1005574 h 2956085"/>
                <a:gd name="connsiteX3" fmla="*/ 1406101 w 1617751"/>
                <a:gd name="connsiteY3" fmla="*/ 0 h 2956085"/>
                <a:gd name="connsiteX0" fmla="*/ 2672354 w 2672354"/>
                <a:gd name="connsiteY0" fmla="*/ 1012334 h 1950511"/>
                <a:gd name="connsiteX1" fmla="*/ 1617751 w 2672354"/>
                <a:gd name="connsiteY1" fmla="*/ 1950511 h 1950511"/>
                <a:gd name="connsiteX2" fmla="*/ 0 w 2672354"/>
                <a:gd name="connsiteY2" fmla="*/ 0 h 1950511"/>
                <a:gd name="connsiteX3" fmla="*/ 2672354 w 2672354"/>
                <a:gd name="connsiteY3" fmla="*/ 1012334 h 1950511"/>
                <a:gd name="connsiteX0" fmla="*/ 1254863 w 1617751"/>
                <a:gd name="connsiteY0" fmla="*/ 0 h 2586559"/>
                <a:gd name="connsiteX1" fmla="*/ 1617751 w 1617751"/>
                <a:gd name="connsiteY1" fmla="*/ 2586559 h 2586559"/>
                <a:gd name="connsiteX2" fmla="*/ 0 w 1617751"/>
                <a:gd name="connsiteY2" fmla="*/ 636048 h 2586559"/>
                <a:gd name="connsiteX3" fmla="*/ 1254863 w 1617751"/>
                <a:gd name="connsiteY3" fmla="*/ 0 h 2586559"/>
                <a:gd name="connsiteX0" fmla="*/ 785555 w 1617751"/>
                <a:gd name="connsiteY0" fmla="*/ 0 h 2534640"/>
                <a:gd name="connsiteX1" fmla="*/ 1617751 w 1617751"/>
                <a:gd name="connsiteY1" fmla="*/ 2534640 h 2534640"/>
                <a:gd name="connsiteX2" fmla="*/ 0 w 1617751"/>
                <a:gd name="connsiteY2" fmla="*/ 584129 h 2534640"/>
                <a:gd name="connsiteX3" fmla="*/ 785555 w 1617751"/>
                <a:gd name="connsiteY3" fmla="*/ 0 h 2534640"/>
                <a:gd name="connsiteX0" fmla="*/ 785555 w 1937061"/>
                <a:gd name="connsiteY0" fmla="*/ 0 h 1543624"/>
                <a:gd name="connsiteX1" fmla="*/ 1937061 w 1937061"/>
                <a:gd name="connsiteY1" fmla="*/ 1543624 h 1543624"/>
                <a:gd name="connsiteX2" fmla="*/ 0 w 1937061"/>
                <a:gd name="connsiteY2" fmla="*/ 584129 h 1543624"/>
                <a:gd name="connsiteX3" fmla="*/ 785555 w 1937061"/>
                <a:gd name="connsiteY3" fmla="*/ 0 h 1543624"/>
                <a:gd name="connsiteX0" fmla="*/ 939429 w 2090935"/>
                <a:gd name="connsiteY0" fmla="*/ 0 h 1543624"/>
                <a:gd name="connsiteX1" fmla="*/ 2090935 w 2090935"/>
                <a:gd name="connsiteY1" fmla="*/ 1543624 h 1543624"/>
                <a:gd name="connsiteX2" fmla="*/ 0 w 2090935"/>
                <a:gd name="connsiteY2" fmla="*/ 696162 h 1543624"/>
                <a:gd name="connsiteX3" fmla="*/ 939429 w 2090935"/>
                <a:gd name="connsiteY3" fmla="*/ 0 h 1543624"/>
                <a:gd name="connsiteX0" fmla="*/ 1400810 w 2552316"/>
                <a:gd name="connsiteY0" fmla="*/ 0 h 1543624"/>
                <a:gd name="connsiteX1" fmla="*/ 2552316 w 2552316"/>
                <a:gd name="connsiteY1" fmla="*/ 1543624 h 1543624"/>
                <a:gd name="connsiteX2" fmla="*/ 0 w 2552316"/>
                <a:gd name="connsiteY2" fmla="*/ 1027386 h 1543624"/>
                <a:gd name="connsiteX3" fmla="*/ 1400810 w 2552316"/>
                <a:gd name="connsiteY3" fmla="*/ 0 h 1543624"/>
                <a:gd name="connsiteX0" fmla="*/ 1400810 w 2552316"/>
                <a:gd name="connsiteY0" fmla="*/ 0 h 1998942"/>
                <a:gd name="connsiteX1" fmla="*/ 2552316 w 2552316"/>
                <a:gd name="connsiteY1" fmla="*/ 1543624 h 1998942"/>
                <a:gd name="connsiteX2" fmla="*/ 797154 w 2552316"/>
                <a:gd name="connsiteY2" fmla="*/ 1998942 h 1998942"/>
                <a:gd name="connsiteX3" fmla="*/ 0 w 2552316"/>
                <a:gd name="connsiteY3" fmla="*/ 1027386 h 1998942"/>
                <a:gd name="connsiteX4" fmla="*/ 1400810 w 2552316"/>
                <a:gd name="connsiteY4" fmla="*/ 0 h 1998942"/>
                <a:gd name="connsiteX0" fmla="*/ 1400810 w 2552316"/>
                <a:gd name="connsiteY0" fmla="*/ 0 h 1996819"/>
                <a:gd name="connsiteX1" fmla="*/ 2552316 w 2552316"/>
                <a:gd name="connsiteY1" fmla="*/ 1543624 h 1996819"/>
                <a:gd name="connsiteX2" fmla="*/ 760612 w 2552316"/>
                <a:gd name="connsiteY2" fmla="*/ 1996819 h 1996819"/>
                <a:gd name="connsiteX3" fmla="*/ 0 w 2552316"/>
                <a:gd name="connsiteY3" fmla="*/ 1027386 h 1996819"/>
                <a:gd name="connsiteX4" fmla="*/ 1400810 w 2552316"/>
                <a:gd name="connsiteY4" fmla="*/ 0 h 1996819"/>
                <a:gd name="connsiteX0" fmla="*/ 1400810 w 2552316"/>
                <a:gd name="connsiteY0" fmla="*/ 0 h 1987392"/>
                <a:gd name="connsiteX1" fmla="*/ 2552316 w 2552316"/>
                <a:gd name="connsiteY1" fmla="*/ 1543624 h 1987392"/>
                <a:gd name="connsiteX2" fmla="*/ 858215 w 2552316"/>
                <a:gd name="connsiteY2" fmla="*/ 1987392 h 1987392"/>
                <a:gd name="connsiteX3" fmla="*/ 0 w 2552316"/>
                <a:gd name="connsiteY3" fmla="*/ 1027386 h 1987392"/>
                <a:gd name="connsiteX4" fmla="*/ 1400810 w 2552316"/>
                <a:gd name="connsiteY4" fmla="*/ 0 h 1987392"/>
                <a:gd name="connsiteX0" fmla="*/ 1343253 w 2552316"/>
                <a:gd name="connsiteY0" fmla="*/ 149030 h 960006"/>
                <a:gd name="connsiteX1" fmla="*/ 2552316 w 2552316"/>
                <a:gd name="connsiteY1" fmla="*/ 516238 h 960006"/>
                <a:gd name="connsiteX2" fmla="*/ 858215 w 2552316"/>
                <a:gd name="connsiteY2" fmla="*/ 960006 h 960006"/>
                <a:gd name="connsiteX3" fmla="*/ 0 w 2552316"/>
                <a:gd name="connsiteY3" fmla="*/ 0 h 960006"/>
                <a:gd name="connsiteX4" fmla="*/ 1343253 w 2552316"/>
                <a:gd name="connsiteY4" fmla="*/ 149030 h 960006"/>
                <a:gd name="connsiteX0" fmla="*/ 0 w 2552316"/>
                <a:gd name="connsiteY0" fmla="*/ 0 h 960006"/>
                <a:gd name="connsiteX1" fmla="*/ 2552316 w 2552316"/>
                <a:gd name="connsiteY1" fmla="*/ 516238 h 960006"/>
                <a:gd name="connsiteX2" fmla="*/ 858215 w 2552316"/>
                <a:gd name="connsiteY2" fmla="*/ 960006 h 960006"/>
                <a:gd name="connsiteX3" fmla="*/ 0 w 2552316"/>
                <a:gd name="connsiteY3" fmla="*/ 0 h 960006"/>
                <a:gd name="connsiteX0" fmla="*/ 0 w 2589090"/>
                <a:gd name="connsiteY0" fmla="*/ 0 h 1106646"/>
                <a:gd name="connsiteX1" fmla="*/ 2589090 w 2589090"/>
                <a:gd name="connsiteY1" fmla="*/ 662878 h 1106646"/>
                <a:gd name="connsiteX2" fmla="*/ 894989 w 2589090"/>
                <a:gd name="connsiteY2" fmla="*/ 1106646 h 1106646"/>
                <a:gd name="connsiteX3" fmla="*/ 0 w 2589090"/>
                <a:gd name="connsiteY3" fmla="*/ 0 h 1106646"/>
                <a:gd name="connsiteX0" fmla="*/ 0 w 1786844"/>
                <a:gd name="connsiteY0" fmla="*/ 378004 h 1484650"/>
                <a:gd name="connsiteX1" fmla="*/ 1786844 w 1786844"/>
                <a:gd name="connsiteY1" fmla="*/ 0 h 1484650"/>
                <a:gd name="connsiteX2" fmla="*/ 894989 w 1786844"/>
                <a:gd name="connsiteY2" fmla="*/ 1484650 h 1484650"/>
                <a:gd name="connsiteX3" fmla="*/ 0 w 1786844"/>
                <a:gd name="connsiteY3" fmla="*/ 378004 h 1484650"/>
                <a:gd name="connsiteX0" fmla="*/ 0 w 1547560"/>
                <a:gd name="connsiteY0" fmla="*/ 639934 h 1484650"/>
                <a:gd name="connsiteX1" fmla="*/ 1547560 w 1547560"/>
                <a:gd name="connsiteY1" fmla="*/ 0 h 1484650"/>
                <a:gd name="connsiteX2" fmla="*/ 655705 w 1547560"/>
                <a:gd name="connsiteY2" fmla="*/ 1484650 h 1484650"/>
                <a:gd name="connsiteX3" fmla="*/ 0 w 1547560"/>
                <a:gd name="connsiteY3" fmla="*/ 639934 h 1484650"/>
                <a:gd name="connsiteX0" fmla="*/ 0 w 1547560"/>
                <a:gd name="connsiteY0" fmla="*/ 639934 h 2361841"/>
                <a:gd name="connsiteX1" fmla="*/ 1547560 w 1547560"/>
                <a:gd name="connsiteY1" fmla="*/ 0 h 2361841"/>
                <a:gd name="connsiteX2" fmla="*/ 1422180 w 1547560"/>
                <a:gd name="connsiteY2" fmla="*/ 2361841 h 2361841"/>
                <a:gd name="connsiteX3" fmla="*/ 0 w 1547560"/>
                <a:gd name="connsiteY3" fmla="*/ 639934 h 2361841"/>
                <a:gd name="connsiteX0" fmla="*/ 0 w 1914544"/>
                <a:gd name="connsiteY0" fmla="*/ 435383 h 2157290"/>
                <a:gd name="connsiteX1" fmla="*/ 1914544 w 1914544"/>
                <a:gd name="connsiteY1" fmla="*/ 0 h 2157290"/>
                <a:gd name="connsiteX2" fmla="*/ 1422180 w 1914544"/>
                <a:gd name="connsiteY2" fmla="*/ 2157290 h 2157290"/>
                <a:gd name="connsiteX3" fmla="*/ 0 w 1914544"/>
                <a:gd name="connsiteY3" fmla="*/ 435383 h 2157290"/>
                <a:gd name="connsiteX0" fmla="*/ 0 w 1990738"/>
                <a:gd name="connsiteY0" fmla="*/ 349797 h 2157290"/>
                <a:gd name="connsiteX1" fmla="*/ 1990738 w 1990738"/>
                <a:gd name="connsiteY1" fmla="*/ 0 h 2157290"/>
                <a:gd name="connsiteX2" fmla="*/ 1498374 w 1990738"/>
                <a:gd name="connsiteY2" fmla="*/ 2157290 h 2157290"/>
                <a:gd name="connsiteX3" fmla="*/ 0 w 1990738"/>
                <a:gd name="connsiteY3" fmla="*/ 349797 h 2157290"/>
                <a:gd name="connsiteX0" fmla="*/ 0 w 1990738"/>
                <a:gd name="connsiteY0" fmla="*/ 349797 h 1329930"/>
                <a:gd name="connsiteX1" fmla="*/ 1990738 w 1990738"/>
                <a:gd name="connsiteY1" fmla="*/ 0 h 1329930"/>
                <a:gd name="connsiteX2" fmla="*/ 1136128 w 1990738"/>
                <a:gd name="connsiteY2" fmla="*/ 1329930 h 1329930"/>
                <a:gd name="connsiteX3" fmla="*/ 0 w 1990738"/>
                <a:gd name="connsiteY3" fmla="*/ 349797 h 1329930"/>
              </a:gdLst>
              <a:ahLst/>
              <a:cxnLst>
                <a:cxn ang="0">
                  <a:pos x="connsiteX0" y="connsiteY0"/>
                </a:cxn>
                <a:cxn ang="0">
                  <a:pos x="connsiteX1" y="connsiteY1"/>
                </a:cxn>
                <a:cxn ang="0">
                  <a:pos x="connsiteX2" y="connsiteY2"/>
                </a:cxn>
                <a:cxn ang="0">
                  <a:pos x="connsiteX3" y="connsiteY3"/>
                </a:cxn>
              </a:cxnLst>
              <a:rect l="l" t="t" r="r" b="b"/>
              <a:pathLst>
                <a:path w="1990738" h="1329930">
                  <a:moveTo>
                    <a:pt x="0" y="349797"/>
                  </a:moveTo>
                  <a:lnTo>
                    <a:pt x="1990738" y="0"/>
                  </a:lnTo>
                  <a:cubicBezTo>
                    <a:pt x="1979516" y="1063"/>
                    <a:pt x="1147350" y="1328867"/>
                    <a:pt x="1136128" y="1329930"/>
                  </a:cubicBezTo>
                  <a:lnTo>
                    <a:pt x="0" y="349797"/>
                  </a:lnTo>
                  <a:close/>
                </a:path>
              </a:pathLst>
            </a:custGeom>
            <a:grpFill/>
            <a:ln w="12700">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ms-MY" dirty="0">
                <a:solidFill>
                  <a:prstClr val="white"/>
                </a:solidFill>
              </a:endParaRPr>
            </a:p>
          </p:txBody>
        </p:sp>
        <p:sp>
          <p:nvSpPr>
            <p:cNvPr id="43" name="Right Triangle 9"/>
            <p:cNvSpPr/>
            <p:nvPr/>
          </p:nvSpPr>
          <p:spPr>
            <a:xfrm rot="16826751">
              <a:off x="9900650" y="6124604"/>
              <a:ext cx="565815" cy="534391"/>
            </a:xfrm>
            <a:custGeom>
              <a:avLst/>
              <a:gdLst>
                <a:gd name="connsiteX0" fmla="*/ 0 w 2789556"/>
                <a:gd name="connsiteY0" fmla="*/ 2790282 h 2790282"/>
                <a:gd name="connsiteX1" fmla="*/ 0 w 2789556"/>
                <a:gd name="connsiteY1" fmla="*/ 0 h 2790282"/>
                <a:gd name="connsiteX2" fmla="*/ 2789556 w 2789556"/>
                <a:gd name="connsiteY2" fmla="*/ 2790282 h 2790282"/>
                <a:gd name="connsiteX3" fmla="*/ 0 w 2789556"/>
                <a:gd name="connsiteY3" fmla="*/ 2790282 h 2790282"/>
                <a:gd name="connsiteX0" fmla="*/ 195422 w 2984978"/>
                <a:gd name="connsiteY0" fmla="*/ 4310485 h 4310485"/>
                <a:gd name="connsiteX1" fmla="*/ 0 w 2984978"/>
                <a:gd name="connsiteY1" fmla="*/ 0 h 4310485"/>
                <a:gd name="connsiteX2" fmla="*/ 2984978 w 2984978"/>
                <a:gd name="connsiteY2" fmla="*/ 4310485 h 4310485"/>
                <a:gd name="connsiteX3" fmla="*/ 195422 w 2984978"/>
                <a:gd name="connsiteY3" fmla="*/ 4310485 h 4310485"/>
                <a:gd name="connsiteX0" fmla="*/ 195422 w 1972521"/>
                <a:gd name="connsiteY0" fmla="*/ 4310485 h 5533972"/>
                <a:gd name="connsiteX1" fmla="*/ 0 w 1972521"/>
                <a:gd name="connsiteY1" fmla="*/ 0 h 5533972"/>
                <a:gd name="connsiteX2" fmla="*/ 1972521 w 1972521"/>
                <a:gd name="connsiteY2" fmla="*/ 5533972 h 5533972"/>
                <a:gd name="connsiteX3" fmla="*/ 195422 w 1972521"/>
                <a:gd name="connsiteY3" fmla="*/ 4310485 h 5533972"/>
                <a:gd name="connsiteX0" fmla="*/ 0 w 1833461"/>
                <a:gd name="connsiteY0" fmla="*/ 2547402 h 3770889"/>
                <a:gd name="connsiteX1" fmla="*/ 1833461 w 1833461"/>
                <a:gd name="connsiteY1" fmla="*/ 0 h 3770889"/>
                <a:gd name="connsiteX2" fmla="*/ 1777099 w 1833461"/>
                <a:gd name="connsiteY2" fmla="*/ 3770889 h 3770889"/>
                <a:gd name="connsiteX3" fmla="*/ 0 w 1833461"/>
                <a:gd name="connsiteY3" fmla="*/ 2547402 h 3770889"/>
                <a:gd name="connsiteX0" fmla="*/ 0 w 1912538"/>
                <a:gd name="connsiteY0" fmla="*/ 1788383 h 3011870"/>
                <a:gd name="connsiteX1" fmla="*/ 1912538 w 1912538"/>
                <a:gd name="connsiteY1" fmla="*/ 0 h 3011870"/>
                <a:gd name="connsiteX2" fmla="*/ 1777099 w 1912538"/>
                <a:gd name="connsiteY2" fmla="*/ 3011870 h 3011870"/>
                <a:gd name="connsiteX3" fmla="*/ 0 w 1912538"/>
                <a:gd name="connsiteY3" fmla="*/ 1788383 h 3011870"/>
                <a:gd name="connsiteX0" fmla="*/ 0 w 2853253"/>
                <a:gd name="connsiteY0" fmla="*/ 0 h 1223487"/>
                <a:gd name="connsiteX1" fmla="*/ 2853253 w 2853253"/>
                <a:gd name="connsiteY1" fmla="*/ 456957 h 1223487"/>
                <a:gd name="connsiteX2" fmla="*/ 1777099 w 2853253"/>
                <a:gd name="connsiteY2" fmla="*/ 1223487 h 1223487"/>
                <a:gd name="connsiteX3" fmla="*/ 0 w 2853253"/>
                <a:gd name="connsiteY3" fmla="*/ 0 h 1223487"/>
                <a:gd name="connsiteX0" fmla="*/ 81179 w 1076154"/>
                <a:gd name="connsiteY0" fmla="*/ 0 h 2846533"/>
                <a:gd name="connsiteX1" fmla="*/ 1076154 w 1076154"/>
                <a:gd name="connsiteY1" fmla="*/ 2080003 h 2846533"/>
                <a:gd name="connsiteX2" fmla="*/ 0 w 1076154"/>
                <a:gd name="connsiteY2" fmla="*/ 2846533 h 2846533"/>
                <a:gd name="connsiteX3" fmla="*/ 81179 w 1076154"/>
                <a:gd name="connsiteY3" fmla="*/ 0 h 2846533"/>
                <a:gd name="connsiteX0" fmla="*/ 1406101 w 2401076"/>
                <a:gd name="connsiteY0" fmla="*/ 0 h 2080003"/>
                <a:gd name="connsiteX1" fmla="*/ 2401076 w 2401076"/>
                <a:gd name="connsiteY1" fmla="*/ 2080003 h 2080003"/>
                <a:gd name="connsiteX2" fmla="*/ 0 w 2401076"/>
                <a:gd name="connsiteY2" fmla="*/ 1005574 h 2080003"/>
                <a:gd name="connsiteX3" fmla="*/ 1406101 w 2401076"/>
                <a:gd name="connsiteY3" fmla="*/ 0 h 2080003"/>
                <a:gd name="connsiteX0" fmla="*/ 1406101 w 1406101"/>
                <a:gd name="connsiteY0" fmla="*/ 0 h 2844760"/>
                <a:gd name="connsiteX1" fmla="*/ 1329487 w 1406101"/>
                <a:gd name="connsiteY1" fmla="*/ 2844760 h 2844760"/>
                <a:gd name="connsiteX2" fmla="*/ 0 w 1406101"/>
                <a:gd name="connsiteY2" fmla="*/ 1005574 h 2844760"/>
                <a:gd name="connsiteX3" fmla="*/ 1406101 w 1406101"/>
                <a:gd name="connsiteY3" fmla="*/ 0 h 2844760"/>
                <a:gd name="connsiteX0" fmla="*/ 1406101 w 1617751"/>
                <a:gd name="connsiteY0" fmla="*/ 0 h 2956085"/>
                <a:gd name="connsiteX1" fmla="*/ 1617751 w 1617751"/>
                <a:gd name="connsiteY1" fmla="*/ 2956085 h 2956085"/>
                <a:gd name="connsiteX2" fmla="*/ 0 w 1617751"/>
                <a:gd name="connsiteY2" fmla="*/ 1005574 h 2956085"/>
                <a:gd name="connsiteX3" fmla="*/ 1406101 w 1617751"/>
                <a:gd name="connsiteY3" fmla="*/ 0 h 2956085"/>
                <a:gd name="connsiteX0" fmla="*/ 2672354 w 2672354"/>
                <a:gd name="connsiteY0" fmla="*/ 1012334 h 1950511"/>
                <a:gd name="connsiteX1" fmla="*/ 1617751 w 2672354"/>
                <a:gd name="connsiteY1" fmla="*/ 1950511 h 1950511"/>
                <a:gd name="connsiteX2" fmla="*/ 0 w 2672354"/>
                <a:gd name="connsiteY2" fmla="*/ 0 h 1950511"/>
                <a:gd name="connsiteX3" fmla="*/ 2672354 w 2672354"/>
                <a:gd name="connsiteY3" fmla="*/ 1012334 h 1950511"/>
                <a:gd name="connsiteX0" fmla="*/ 1254863 w 1617751"/>
                <a:gd name="connsiteY0" fmla="*/ 0 h 2586559"/>
                <a:gd name="connsiteX1" fmla="*/ 1617751 w 1617751"/>
                <a:gd name="connsiteY1" fmla="*/ 2586559 h 2586559"/>
                <a:gd name="connsiteX2" fmla="*/ 0 w 1617751"/>
                <a:gd name="connsiteY2" fmla="*/ 636048 h 2586559"/>
                <a:gd name="connsiteX3" fmla="*/ 1254863 w 1617751"/>
                <a:gd name="connsiteY3" fmla="*/ 0 h 2586559"/>
                <a:gd name="connsiteX0" fmla="*/ 785555 w 1617751"/>
                <a:gd name="connsiteY0" fmla="*/ 0 h 2534640"/>
                <a:gd name="connsiteX1" fmla="*/ 1617751 w 1617751"/>
                <a:gd name="connsiteY1" fmla="*/ 2534640 h 2534640"/>
                <a:gd name="connsiteX2" fmla="*/ 0 w 1617751"/>
                <a:gd name="connsiteY2" fmla="*/ 584129 h 2534640"/>
                <a:gd name="connsiteX3" fmla="*/ 785555 w 1617751"/>
                <a:gd name="connsiteY3" fmla="*/ 0 h 2534640"/>
                <a:gd name="connsiteX0" fmla="*/ 785555 w 1937061"/>
                <a:gd name="connsiteY0" fmla="*/ 0 h 1543624"/>
                <a:gd name="connsiteX1" fmla="*/ 1937061 w 1937061"/>
                <a:gd name="connsiteY1" fmla="*/ 1543624 h 1543624"/>
                <a:gd name="connsiteX2" fmla="*/ 0 w 1937061"/>
                <a:gd name="connsiteY2" fmla="*/ 584129 h 1543624"/>
                <a:gd name="connsiteX3" fmla="*/ 785555 w 1937061"/>
                <a:gd name="connsiteY3" fmla="*/ 0 h 1543624"/>
                <a:gd name="connsiteX0" fmla="*/ 939429 w 2090935"/>
                <a:gd name="connsiteY0" fmla="*/ 0 h 1543624"/>
                <a:gd name="connsiteX1" fmla="*/ 2090935 w 2090935"/>
                <a:gd name="connsiteY1" fmla="*/ 1543624 h 1543624"/>
                <a:gd name="connsiteX2" fmla="*/ 0 w 2090935"/>
                <a:gd name="connsiteY2" fmla="*/ 696162 h 1543624"/>
                <a:gd name="connsiteX3" fmla="*/ 939429 w 2090935"/>
                <a:gd name="connsiteY3" fmla="*/ 0 h 1543624"/>
                <a:gd name="connsiteX0" fmla="*/ 1400810 w 2552316"/>
                <a:gd name="connsiteY0" fmla="*/ 0 h 1543624"/>
                <a:gd name="connsiteX1" fmla="*/ 2552316 w 2552316"/>
                <a:gd name="connsiteY1" fmla="*/ 1543624 h 1543624"/>
                <a:gd name="connsiteX2" fmla="*/ 0 w 2552316"/>
                <a:gd name="connsiteY2" fmla="*/ 1027386 h 1543624"/>
                <a:gd name="connsiteX3" fmla="*/ 1400810 w 2552316"/>
                <a:gd name="connsiteY3" fmla="*/ 0 h 1543624"/>
                <a:gd name="connsiteX0" fmla="*/ 1400810 w 2552316"/>
                <a:gd name="connsiteY0" fmla="*/ 0 h 1998942"/>
                <a:gd name="connsiteX1" fmla="*/ 2552316 w 2552316"/>
                <a:gd name="connsiteY1" fmla="*/ 1543624 h 1998942"/>
                <a:gd name="connsiteX2" fmla="*/ 797154 w 2552316"/>
                <a:gd name="connsiteY2" fmla="*/ 1998942 h 1998942"/>
                <a:gd name="connsiteX3" fmla="*/ 0 w 2552316"/>
                <a:gd name="connsiteY3" fmla="*/ 1027386 h 1998942"/>
                <a:gd name="connsiteX4" fmla="*/ 1400810 w 2552316"/>
                <a:gd name="connsiteY4" fmla="*/ 0 h 1998942"/>
                <a:gd name="connsiteX0" fmla="*/ 1400810 w 2552316"/>
                <a:gd name="connsiteY0" fmla="*/ 0 h 1996819"/>
                <a:gd name="connsiteX1" fmla="*/ 2552316 w 2552316"/>
                <a:gd name="connsiteY1" fmla="*/ 1543624 h 1996819"/>
                <a:gd name="connsiteX2" fmla="*/ 760612 w 2552316"/>
                <a:gd name="connsiteY2" fmla="*/ 1996819 h 1996819"/>
                <a:gd name="connsiteX3" fmla="*/ 0 w 2552316"/>
                <a:gd name="connsiteY3" fmla="*/ 1027386 h 1996819"/>
                <a:gd name="connsiteX4" fmla="*/ 1400810 w 2552316"/>
                <a:gd name="connsiteY4" fmla="*/ 0 h 1996819"/>
                <a:gd name="connsiteX0" fmla="*/ 1400810 w 2552316"/>
                <a:gd name="connsiteY0" fmla="*/ 0 h 1987392"/>
                <a:gd name="connsiteX1" fmla="*/ 2552316 w 2552316"/>
                <a:gd name="connsiteY1" fmla="*/ 1543624 h 1987392"/>
                <a:gd name="connsiteX2" fmla="*/ 858215 w 2552316"/>
                <a:gd name="connsiteY2" fmla="*/ 1987392 h 1987392"/>
                <a:gd name="connsiteX3" fmla="*/ 0 w 2552316"/>
                <a:gd name="connsiteY3" fmla="*/ 1027386 h 1987392"/>
                <a:gd name="connsiteX4" fmla="*/ 1400810 w 2552316"/>
                <a:gd name="connsiteY4" fmla="*/ 0 h 1987392"/>
                <a:gd name="connsiteX0" fmla="*/ 1343253 w 2552316"/>
                <a:gd name="connsiteY0" fmla="*/ 149030 h 960006"/>
                <a:gd name="connsiteX1" fmla="*/ 2552316 w 2552316"/>
                <a:gd name="connsiteY1" fmla="*/ 516238 h 960006"/>
                <a:gd name="connsiteX2" fmla="*/ 858215 w 2552316"/>
                <a:gd name="connsiteY2" fmla="*/ 960006 h 960006"/>
                <a:gd name="connsiteX3" fmla="*/ 0 w 2552316"/>
                <a:gd name="connsiteY3" fmla="*/ 0 h 960006"/>
                <a:gd name="connsiteX4" fmla="*/ 1343253 w 2552316"/>
                <a:gd name="connsiteY4" fmla="*/ 149030 h 960006"/>
                <a:gd name="connsiteX0" fmla="*/ 0 w 2552316"/>
                <a:gd name="connsiteY0" fmla="*/ 0 h 960006"/>
                <a:gd name="connsiteX1" fmla="*/ 2552316 w 2552316"/>
                <a:gd name="connsiteY1" fmla="*/ 516238 h 960006"/>
                <a:gd name="connsiteX2" fmla="*/ 858215 w 2552316"/>
                <a:gd name="connsiteY2" fmla="*/ 960006 h 960006"/>
                <a:gd name="connsiteX3" fmla="*/ 0 w 2552316"/>
                <a:gd name="connsiteY3" fmla="*/ 0 h 960006"/>
                <a:gd name="connsiteX0" fmla="*/ 0 w 2589090"/>
                <a:gd name="connsiteY0" fmla="*/ 0 h 1106646"/>
                <a:gd name="connsiteX1" fmla="*/ 2589090 w 2589090"/>
                <a:gd name="connsiteY1" fmla="*/ 662878 h 1106646"/>
                <a:gd name="connsiteX2" fmla="*/ 894989 w 2589090"/>
                <a:gd name="connsiteY2" fmla="*/ 1106646 h 1106646"/>
                <a:gd name="connsiteX3" fmla="*/ 0 w 2589090"/>
                <a:gd name="connsiteY3" fmla="*/ 0 h 1106646"/>
                <a:gd name="connsiteX0" fmla="*/ 0 w 1786844"/>
                <a:gd name="connsiteY0" fmla="*/ 378004 h 1484650"/>
                <a:gd name="connsiteX1" fmla="*/ 1786844 w 1786844"/>
                <a:gd name="connsiteY1" fmla="*/ 0 h 1484650"/>
                <a:gd name="connsiteX2" fmla="*/ 894989 w 1786844"/>
                <a:gd name="connsiteY2" fmla="*/ 1484650 h 1484650"/>
                <a:gd name="connsiteX3" fmla="*/ 0 w 1786844"/>
                <a:gd name="connsiteY3" fmla="*/ 378004 h 1484650"/>
                <a:gd name="connsiteX0" fmla="*/ 0 w 1547560"/>
                <a:gd name="connsiteY0" fmla="*/ 639934 h 1484650"/>
                <a:gd name="connsiteX1" fmla="*/ 1547560 w 1547560"/>
                <a:gd name="connsiteY1" fmla="*/ 0 h 1484650"/>
                <a:gd name="connsiteX2" fmla="*/ 655705 w 1547560"/>
                <a:gd name="connsiteY2" fmla="*/ 1484650 h 1484650"/>
                <a:gd name="connsiteX3" fmla="*/ 0 w 1547560"/>
                <a:gd name="connsiteY3" fmla="*/ 639934 h 1484650"/>
                <a:gd name="connsiteX0" fmla="*/ 0 w 1943642"/>
                <a:gd name="connsiteY0" fmla="*/ 639934 h 3456308"/>
                <a:gd name="connsiteX1" fmla="*/ 1547560 w 1943642"/>
                <a:gd name="connsiteY1" fmla="*/ 0 h 3456308"/>
                <a:gd name="connsiteX2" fmla="*/ 1943421 w 1943642"/>
                <a:gd name="connsiteY2" fmla="*/ 3456308 h 3456308"/>
                <a:gd name="connsiteX3" fmla="*/ 0 w 1943642"/>
                <a:gd name="connsiteY3" fmla="*/ 639934 h 3456308"/>
                <a:gd name="connsiteX0" fmla="*/ 0 w 2076248"/>
                <a:gd name="connsiteY0" fmla="*/ 1029907 h 3846281"/>
                <a:gd name="connsiteX1" fmla="*/ 2076248 w 2076248"/>
                <a:gd name="connsiteY1" fmla="*/ 0 h 3846281"/>
                <a:gd name="connsiteX2" fmla="*/ 1943421 w 2076248"/>
                <a:gd name="connsiteY2" fmla="*/ 3846281 h 3846281"/>
                <a:gd name="connsiteX3" fmla="*/ 0 w 2076248"/>
                <a:gd name="connsiteY3" fmla="*/ 1029907 h 3846281"/>
                <a:gd name="connsiteX0" fmla="*/ 0 w 3740213"/>
                <a:gd name="connsiteY0" fmla="*/ 1029907 h 3726794"/>
                <a:gd name="connsiteX1" fmla="*/ 2076248 w 3740213"/>
                <a:gd name="connsiteY1" fmla="*/ 0 h 3726794"/>
                <a:gd name="connsiteX2" fmla="*/ 3740157 w 3740213"/>
                <a:gd name="connsiteY2" fmla="*/ 3726795 h 3726794"/>
                <a:gd name="connsiteX3" fmla="*/ 0 w 3740213"/>
                <a:gd name="connsiteY3" fmla="*/ 1029907 h 3726794"/>
                <a:gd name="connsiteX0" fmla="*/ -1 w 2915950"/>
                <a:gd name="connsiteY0" fmla="*/ 2368921 h 3726796"/>
                <a:gd name="connsiteX1" fmla="*/ 1251985 w 2915950"/>
                <a:gd name="connsiteY1" fmla="*/ 0 h 3726796"/>
                <a:gd name="connsiteX2" fmla="*/ 2915894 w 2915950"/>
                <a:gd name="connsiteY2" fmla="*/ 3726795 h 3726796"/>
                <a:gd name="connsiteX3" fmla="*/ -1 w 2915950"/>
                <a:gd name="connsiteY3" fmla="*/ 2368921 h 3726796"/>
                <a:gd name="connsiteX0" fmla="*/ -1 w 2915940"/>
                <a:gd name="connsiteY0" fmla="*/ 1471352 h 2829225"/>
                <a:gd name="connsiteX1" fmla="*/ 931826 w 2915940"/>
                <a:gd name="connsiteY1" fmla="*/ -1 h 2829225"/>
                <a:gd name="connsiteX2" fmla="*/ 2915894 w 2915940"/>
                <a:gd name="connsiteY2" fmla="*/ 2829226 h 2829225"/>
                <a:gd name="connsiteX3" fmla="*/ -1 w 2915940"/>
                <a:gd name="connsiteY3" fmla="*/ 1471352 h 2829225"/>
                <a:gd name="connsiteX0" fmla="*/ -1 w 3098034"/>
                <a:gd name="connsiteY0" fmla="*/ 1427523 h 2829229"/>
                <a:gd name="connsiteX1" fmla="*/ 1113920 w 3098034"/>
                <a:gd name="connsiteY1" fmla="*/ 1 h 2829229"/>
                <a:gd name="connsiteX2" fmla="*/ 3097988 w 3098034"/>
                <a:gd name="connsiteY2" fmla="*/ 2829228 h 2829229"/>
                <a:gd name="connsiteX3" fmla="*/ -1 w 3098034"/>
                <a:gd name="connsiteY3" fmla="*/ 1427523 h 2829229"/>
                <a:gd name="connsiteX0" fmla="*/ -1 w 3306595"/>
                <a:gd name="connsiteY0" fmla="*/ 1427521 h 3018388"/>
                <a:gd name="connsiteX1" fmla="*/ 1113920 w 3306595"/>
                <a:gd name="connsiteY1" fmla="*/ -1 h 3018388"/>
                <a:gd name="connsiteX2" fmla="*/ 3306553 w 3306595"/>
                <a:gd name="connsiteY2" fmla="*/ 3018387 h 3018388"/>
                <a:gd name="connsiteX3" fmla="*/ -1 w 3306595"/>
                <a:gd name="connsiteY3" fmla="*/ 1427521 h 3018388"/>
                <a:gd name="connsiteX0" fmla="*/ -1 w 3306595"/>
                <a:gd name="connsiteY0" fmla="*/ 1432874 h 3023739"/>
                <a:gd name="connsiteX1" fmla="*/ 1035563 w 3306595"/>
                <a:gd name="connsiteY1" fmla="*/ 0 h 3023739"/>
                <a:gd name="connsiteX2" fmla="*/ 3306553 w 3306595"/>
                <a:gd name="connsiteY2" fmla="*/ 3023740 h 3023739"/>
                <a:gd name="connsiteX3" fmla="*/ -1 w 3306595"/>
                <a:gd name="connsiteY3" fmla="*/ 1432874 h 3023739"/>
              </a:gdLst>
              <a:ahLst/>
              <a:cxnLst>
                <a:cxn ang="0">
                  <a:pos x="connsiteX0" y="connsiteY0"/>
                </a:cxn>
                <a:cxn ang="0">
                  <a:pos x="connsiteX1" y="connsiteY1"/>
                </a:cxn>
                <a:cxn ang="0">
                  <a:pos x="connsiteX2" y="connsiteY2"/>
                </a:cxn>
                <a:cxn ang="0">
                  <a:pos x="connsiteX3" y="connsiteY3"/>
                </a:cxn>
              </a:cxnLst>
              <a:rect l="l" t="t" r="r" b="b"/>
              <a:pathLst>
                <a:path w="3306595" h="3023739">
                  <a:moveTo>
                    <a:pt x="-1" y="1432874"/>
                  </a:moveTo>
                  <a:lnTo>
                    <a:pt x="1035563" y="0"/>
                  </a:lnTo>
                  <a:cubicBezTo>
                    <a:pt x="1024341" y="1063"/>
                    <a:pt x="3317775" y="3022677"/>
                    <a:pt x="3306553" y="3023740"/>
                  </a:cubicBezTo>
                  <a:lnTo>
                    <a:pt x="-1" y="1432874"/>
                  </a:lnTo>
                  <a:close/>
                </a:path>
              </a:pathLst>
            </a:custGeom>
            <a:grpFill/>
            <a:ln w="12700">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ms-MY">
                <a:solidFill>
                  <a:srgbClr val="FF3399"/>
                </a:solidFill>
              </a:endParaRPr>
            </a:p>
          </p:txBody>
        </p:sp>
        <p:sp>
          <p:nvSpPr>
            <p:cNvPr id="44" name="Right Triangle 9"/>
            <p:cNvSpPr/>
            <p:nvPr/>
          </p:nvSpPr>
          <p:spPr>
            <a:xfrm rot="5873890">
              <a:off x="8946389" y="2425149"/>
              <a:ext cx="776285" cy="1040733"/>
            </a:xfrm>
            <a:custGeom>
              <a:avLst/>
              <a:gdLst>
                <a:gd name="connsiteX0" fmla="*/ 0 w 2789556"/>
                <a:gd name="connsiteY0" fmla="*/ 2790282 h 2790282"/>
                <a:gd name="connsiteX1" fmla="*/ 0 w 2789556"/>
                <a:gd name="connsiteY1" fmla="*/ 0 h 2790282"/>
                <a:gd name="connsiteX2" fmla="*/ 2789556 w 2789556"/>
                <a:gd name="connsiteY2" fmla="*/ 2790282 h 2790282"/>
                <a:gd name="connsiteX3" fmla="*/ 0 w 2789556"/>
                <a:gd name="connsiteY3" fmla="*/ 2790282 h 2790282"/>
                <a:gd name="connsiteX0" fmla="*/ 195422 w 2984978"/>
                <a:gd name="connsiteY0" fmla="*/ 4310485 h 4310485"/>
                <a:gd name="connsiteX1" fmla="*/ 0 w 2984978"/>
                <a:gd name="connsiteY1" fmla="*/ 0 h 4310485"/>
                <a:gd name="connsiteX2" fmla="*/ 2984978 w 2984978"/>
                <a:gd name="connsiteY2" fmla="*/ 4310485 h 4310485"/>
                <a:gd name="connsiteX3" fmla="*/ 195422 w 2984978"/>
                <a:gd name="connsiteY3" fmla="*/ 4310485 h 4310485"/>
                <a:gd name="connsiteX0" fmla="*/ 195422 w 1972521"/>
                <a:gd name="connsiteY0" fmla="*/ 4310485 h 5533972"/>
                <a:gd name="connsiteX1" fmla="*/ 0 w 1972521"/>
                <a:gd name="connsiteY1" fmla="*/ 0 h 5533972"/>
                <a:gd name="connsiteX2" fmla="*/ 1972521 w 1972521"/>
                <a:gd name="connsiteY2" fmla="*/ 5533972 h 5533972"/>
                <a:gd name="connsiteX3" fmla="*/ 195422 w 1972521"/>
                <a:gd name="connsiteY3" fmla="*/ 4310485 h 5533972"/>
                <a:gd name="connsiteX0" fmla="*/ 0 w 1833461"/>
                <a:gd name="connsiteY0" fmla="*/ 2547402 h 3770889"/>
                <a:gd name="connsiteX1" fmla="*/ 1833461 w 1833461"/>
                <a:gd name="connsiteY1" fmla="*/ 0 h 3770889"/>
                <a:gd name="connsiteX2" fmla="*/ 1777099 w 1833461"/>
                <a:gd name="connsiteY2" fmla="*/ 3770889 h 3770889"/>
                <a:gd name="connsiteX3" fmla="*/ 0 w 1833461"/>
                <a:gd name="connsiteY3" fmla="*/ 2547402 h 3770889"/>
                <a:gd name="connsiteX0" fmla="*/ 0 w 1912538"/>
                <a:gd name="connsiteY0" fmla="*/ 1788383 h 3011870"/>
                <a:gd name="connsiteX1" fmla="*/ 1912538 w 1912538"/>
                <a:gd name="connsiteY1" fmla="*/ 0 h 3011870"/>
                <a:gd name="connsiteX2" fmla="*/ 1777099 w 1912538"/>
                <a:gd name="connsiteY2" fmla="*/ 3011870 h 3011870"/>
                <a:gd name="connsiteX3" fmla="*/ 0 w 1912538"/>
                <a:gd name="connsiteY3" fmla="*/ 1788383 h 3011870"/>
                <a:gd name="connsiteX0" fmla="*/ 0 w 2853253"/>
                <a:gd name="connsiteY0" fmla="*/ 0 h 1223487"/>
                <a:gd name="connsiteX1" fmla="*/ 2853253 w 2853253"/>
                <a:gd name="connsiteY1" fmla="*/ 456957 h 1223487"/>
                <a:gd name="connsiteX2" fmla="*/ 1777099 w 2853253"/>
                <a:gd name="connsiteY2" fmla="*/ 1223487 h 1223487"/>
                <a:gd name="connsiteX3" fmla="*/ 0 w 2853253"/>
                <a:gd name="connsiteY3" fmla="*/ 0 h 1223487"/>
                <a:gd name="connsiteX0" fmla="*/ 81179 w 1076154"/>
                <a:gd name="connsiteY0" fmla="*/ 0 h 2846533"/>
                <a:gd name="connsiteX1" fmla="*/ 1076154 w 1076154"/>
                <a:gd name="connsiteY1" fmla="*/ 2080003 h 2846533"/>
                <a:gd name="connsiteX2" fmla="*/ 0 w 1076154"/>
                <a:gd name="connsiteY2" fmla="*/ 2846533 h 2846533"/>
                <a:gd name="connsiteX3" fmla="*/ 81179 w 1076154"/>
                <a:gd name="connsiteY3" fmla="*/ 0 h 2846533"/>
                <a:gd name="connsiteX0" fmla="*/ 1406101 w 2401076"/>
                <a:gd name="connsiteY0" fmla="*/ 0 h 2080003"/>
                <a:gd name="connsiteX1" fmla="*/ 2401076 w 2401076"/>
                <a:gd name="connsiteY1" fmla="*/ 2080003 h 2080003"/>
                <a:gd name="connsiteX2" fmla="*/ 0 w 2401076"/>
                <a:gd name="connsiteY2" fmla="*/ 1005574 h 2080003"/>
                <a:gd name="connsiteX3" fmla="*/ 1406101 w 2401076"/>
                <a:gd name="connsiteY3" fmla="*/ 0 h 2080003"/>
                <a:gd name="connsiteX0" fmla="*/ 1406101 w 1406101"/>
                <a:gd name="connsiteY0" fmla="*/ 0 h 2844760"/>
                <a:gd name="connsiteX1" fmla="*/ 1329487 w 1406101"/>
                <a:gd name="connsiteY1" fmla="*/ 2844760 h 2844760"/>
                <a:gd name="connsiteX2" fmla="*/ 0 w 1406101"/>
                <a:gd name="connsiteY2" fmla="*/ 1005574 h 2844760"/>
                <a:gd name="connsiteX3" fmla="*/ 1406101 w 1406101"/>
                <a:gd name="connsiteY3" fmla="*/ 0 h 2844760"/>
                <a:gd name="connsiteX0" fmla="*/ 1406101 w 1617751"/>
                <a:gd name="connsiteY0" fmla="*/ 0 h 2956085"/>
                <a:gd name="connsiteX1" fmla="*/ 1617751 w 1617751"/>
                <a:gd name="connsiteY1" fmla="*/ 2956085 h 2956085"/>
                <a:gd name="connsiteX2" fmla="*/ 0 w 1617751"/>
                <a:gd name="connsiteY2" fmla="*/ 1005574 h 2956085"/>
                <a:gd name="connsiteX3" fmla="*/ 1406101 w 1617751"/>
                <a:gd name="connsiteY3" fmla="*/ 0 h 2956085"/>
                <a:gd name="connsiteX0" fmla="*/ 2672354 w 2672354"/>
                <a:gd name="connsiteY0" fmla="*/ 1012334 h 1950511"/>
                <a:gd name="connsiteX1" fmla="*/ 1617751 w 2672354"/>
                <a:gd name="connsiteY1" fmla="*/ 1950511 h 1950511"/>
                <a:gd name="connsiteX2" fmla="*/ 0 w 2672354"/>
                <a:gd name="connsiteY2" fmla="*/ 0 h 1950511"/>
                <a:gd name="connsiteX3" fmla="*/ 2672354 w 2672354"/>
                <a:gd name="connsiteY3" fmla="*/ 1012334 h 1950511"/>
                <a:gd name="connsiteX0" fmla="*/ 1254863 w 1617751"/>
                <a:gd name="connsiteY0" fmla="*/ 0 h 2586559"/>
                <a:gd name="connsiteX1" fmla="*/ 1617751 w 1617751"/>
                <a:gd name="connsiteY1" fmla="*/ 2586559 h 2586559"/>
                <a:gd name="connsiteX2" fmla="*/ 0 w 1617751"/>
                <a:gd name="connsiteY2" fmla="*/ 636048 h 2586559"/>
                <a:gd name="connsiteX3" fmla="*/ 1254863 w 1617751"/>
                <a:gd name="connsiteY3" fmla="*/ 0 h 2586559"/>
                <a:gd name="connsiteX0" fmla="*/ 785555 w 1617751"/>
                <a:gd name="connsiteY0" fmla="*/ 0 h 2534640"/>
                <a:gd name="connsiteX1" fmla="*/ 1617751 w 1617751"/>
                <a:gd name="connsiteY1" fmla="*/ 2534640 h 2534640"/>
                <a:gd name="connsiteX2" fmla="*/ 0 w 1617751"/>
                <a:gd name="connsiteY2" fmla="*/ 584129 h 2534640"/>
                <a:gd name="connsiteX3" fmla="*/ 785555 w 1617751"/>
                <a:gd name="connsiteY3" fmla="*/ 0 h 2534640"/>
                <a:gd name="connsiteX0" fmla="*/ 785555 w 1937061"/>
                <a:gd name="connsiteY0" fmla="*/ 0 h 1543624"/>
                <a:gd name="connsiteX1" fmla="*/ 1937061 w 1937061"/>
                <a:gd name="connsiteY1" fmla="*/ 1543624 h 1543624"/>
                <a:gd name="connsiteX2" fmla="*/ 0 w 1937061"/>
                <a:gd name="connsiteY2" fmla="*/ 584129 h 1543624"/>
                <a:gd name="connsiteX3" fmla="*/ 785555 w 1937061"/>
                <a:gd name="connsiteY3" fmla="*/ 0 h 1543624"/>
                <a:gd name="connsiteX0" fmla="*/ 939429 w 2090935"/>
                <a:gd name="connsiteY0" fmla="*/ 0 h 1543624"/>
                <a:gd name="connsiteX1" fmla="*/ 2090935 w 2090935"/>
                <a:gd name="connsiteY1" fmla="*/ 1543624 h 1543624"/>
                <a:gd name="connsiteX2" fmla="*/ 0 w 2090935"/>
                <a:gd name="connsiteY2" fmla="*/ 696162 h 1543624"/>
                <a:gd name="connsiteX3" fmla="*/ 939429 w 2090935"/>
                <a:gd name="connsiteY3" fmla="*/ 0 h 1543624"/>
                <a:gd name="connsiteX0" fmla="*/ 1400810 w 2552316"/>
                <a:gd name="connsiteY0" fmla="*/ 0 h 1543624"/>
                <a:gd name="connsiteX1" fmla="*/ 2552316 w 2552316"/>
                <a:gd name="connsiteY1" fmla="*/ 1543624 h 1543624"/>
                <a:gd name="connsiteX2" fmla="*/ 0 w 2552316"/>
                <a:gd name="connsiteY2" fmla="*/ 1027386 h 1543624"/>
                <a:gd name="connsiteX3" fmla="*/ 1400810 w 2552316"/>
                <a:gd name="connsiteY3" fmla="*/ 0 h 1543624"/>
                <a:gd name="connsiteX0" fmla="*/ 1400810 w 2552316"/>
                <a:gd name="connsiteY0" fmla="*/ 0 h 1998942"/>
                <a:gd name="connsiteX1" fmla="*/ 2552316 w 2552316"/>
                <a:gd name="connsiteY1" fmla="*/ 1543624 h 1998942"/>
                <a:gd name="connsiteX2" fmla="*/ 797154 w 2552316"/>
                <a:gd name="connsiteY2" fmla="*/ 1998942 h 1998942"/>
                <a:gd name="connsiteX3" fmla="*/ 0 w 2552316"/>
                <a:gd name="connsiteY3" fmla="*/ 1027386 h 1998942"/>
                <a:gd name="connsiteX4" fmla="*/ 1400810 w 2552316"/>
                <a:gd name="connsiteY4" fmla="*/ 0 h 1998942"/>
                <a:gd name="connsiteX0" fmla="*/ 1400810 w 2552316"/>
                <a:gd name="connsiteY0" fmla="*/ 0 h 1996819"/>
                <a:gd name="connsiteX1" fmla="*/ 2552316 w 2552316"/>
                <a:gd name="connsiteY1" fmla="*/ 1543624 h 1996819"/>
                <a:gd name="connsiteX2" fmla="*/ 760612 w 2552316"/>
                <a:gd name="connsiteY2" fmla="*/ 1996819 h 1996819"/>
                <a:gd name="connsiteX3" fmla="*/ 0 w 2552316"/>
                <a:gd name="connsiteY3" fmla="*/ 1027386 h 1996819"/>
                <a:gd name="connsiteX4" fmla="*/ 1400810 w 2552316"/>
                <a:gd name="connsiteY4" fmla="*/ 0 h 1996819"/>
                <a:gd name="connsiteX0" fmla="*/ 1400810 w 2552316"/>
                <a:gd name="connsiteY0" fmla="*/ 0 h 1987392"/>
                <a:gd name="connsiteX1" fmla="*/ 2552316 w 2552316"/>
                <a:gd name="connsiteY1" fmla="*/ 1543624 h 1987392"/>
                <a:gd name="connsiteX2" fmla="*/ 858215 w 2552316"/>
                <a:gd name="connsiteY2" fmla="*/ 1987392 h 1987392"/>
                <a:gd name="connsiteX3" fmla="*/ 0 w 2552316"/>
                <a:gd name="connsiteY3" fmla="*/ 1027386 h 1987392"/>
                <a:gd name="connsiteX4" fmla="*/ 1400810 w 2552316"/>
                <a:gd name="connsiteY4" fmla="*/ 0 h 1987392"/>
                <a:gd name="connsiteX0" fmla="*/ 1343253 w 2552316"/>
                <a:gd name="connsiteY0" fmla="*/ 149030 h 960006"/>
                <a:gd name="connsiteX1" fmla="*/ 2552316 w 2552316"/>
                <a:gd name="connsiteY1" fmla="*/ 516238 h 960006"/>
                <a:gd name="connsiteX2" fmla="*/ 858215 w 2552316"/>
                <a:gd name="connsiteY2" fmla="*/ 960006 h 960006"/>
                <a:gd name="connsiteX3" fmla="*/ 0 w 2552316"/>
                <a:gd name="connsiteY3" fmla="*/ 0 h 960006"/>
                <a:gd name="connsiteX4" fmla="*/ 1343253 w 2552316"/>
                <a:gd name="connsiteY4" fmla="*/ 149030 h 960006"/>
                <a:gd name="connsiteX0" fmla="*/ 0 w 2552316"/>
                <a:gd name="connsiteY0" fmla="*/ 0 h 960006"/>
                <a:gd name="connsiteX1" fmla="*/ 2552316 w 2552316"/>
                <a:gd name="connsiteY1" fmla="*/ 516238 h 960006"/>
                <a:gd name="connsiteX2" fmla="*/ 858215 w 2552316"/>
                <a:gd name="connsiteY2" fmla="*/ 960006 h 960006"/>
                <a:gd name="connsiteX3" fmla="*/ 0 w 2552316"/>
                <a:gd name="connsiteY3" fmla="*/ 0 h 960006"/>
                <a:gd name="connsiteX0" fmla="*/ 0 w 2589090"/>
                <a:gd name="connsiteY0" fmla="*/ 0 h 1106646"/>
                <a:gd name="connsiteX1" fmla="*/ 2589090 w 2589090"/>
                <a:gd name="connsiteY1" fmla="*/ 662878 h 1106646"/>
                <a:gd name="connsiteX2" fmla="*/ 894989 w 2589090"/>
                <a:gd name="connsiteY2" fmla="*/ 1106646 h 1106646"/>
                <a:gd name="connsiteX3" fmla="*/ 0 w 2589090"/>
                <a:gd name="connsiteY3" fmla="*/ 0 h 1106646"/>
                <a:gd name="connsiteX0" fmla="*/ 0 w 1786844"/>
                <a:gd name="connsiteY0" fmla="*/ 378004 h 1484650"/>
                <a:gd name="connsiteX1" fmla="*/ 1786844 w 1786844"/>
                <a:gd name="connsiteY1" fmla="*/ 0 h 1484650"/>
                <a:gd name="connsiteX2" fmla="*/ 894989 w 1786844"/>
                <a:gd name="connsiteY2" fmla="*/ 1484650 h 1484650"/>
                <a:gd name="connsiteX3" fmla="*/ 0 w 1786844"/>
                <a:gd name="connsiteY3" fmla="*/ 378004 h 1484650"/>
                <a:gd name="connsiteX0" fmla="*/ 0 w 1547560"/>
                <a:gd name="connsiteY0" fmla="*/ 639934 h 1484650"/>
                <a:gd name="connsiteX1" fmla="*/ 1547560 w 1547560"/>
                <a:gd name="connsiteY1" fmla="*/ 0 h 1484650"/>
                <a:gd name="connsiteX2" fmla="*/ 655705 w 1547560"/>
                <a:gd name="connsiteY2" fmla="*/ 1484650 h 1484650"/>
                <a:gd name="connsiteX3" fmla="*/ 0 w 1547560"/>
                <a:gd name="connsiteY3" fmla="*/ 639934 h 1484650"/>
              </a:gdLst>
              <a:ahLst/>
              <a:cxnLst>
                <a:cxn ang="0">
                  <a:pos x="connsiteX0" y="connsiteY0"/>
                </a:cxn>
                <a:cxn ang="0">
                  <a:pos x="connsiteX1" y="connsiteY1"/>
                </a:cxn>
                <a:cxn ang="0">
                  <a:pos x="connsiteX2" y="connsiteY2"/>
                </a:cxn>
                <a:cxn ang="0">
                  <a:pos x="connsiteX3" y="connsiteY3"/>
                </a:cxn>
              </a:cxnLst>
              <a:rect l="l" t="t" r="r" b="b"/>
              <a:pathLst>
                <a:path w="1547560" h="1484650">
                  <a:moveTo>
                    <a:pt x="0" y="639934"/>
                  </a:moveTo>
                  <a:lnTo>
                    <a:pt x="1547560" y="0"/>
                  </a:lnTo>
                  <a:cubicBezTo>
                    <a:pt x="1536338" y="1063"/>
                    <a:pt x="666927" y="1483587"/>
                    <a:pt x="655705" y="1484650"/>
                  </a:cubicBezTo>
                  <a:lnTo>
                    <a:pt x="0" y="639934"/>
                  </a:lnTo>
                  <a:close/>
                </a:path>
              </a:pathLst>
            </a:custGeom>
            <a:grpFill/>
            <a:ln w="12700">
              <a:solidFill>
                <a:schemeClr val="bg1">
                  <a:lumMod val="85000"/>
                  <a:alpha val="46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ms-MY">
                <a:solidFill>
                  <a:prstClr val="white"/>
                </a:solidFill>
              </a:endParaRPr>
            </a:p>
          </p:txBody>
        </p:sp>
        <p:sp>
          <p:nvSpPr>
            <p:cNvPr id="45" name="Right Triangle 9"/>
            <p:cNvSpPr/>
            <p:nvPr/>
          </p:nvSpPr>
          <p:spPr>
            <a:xfrm rot="9912503">
              <a:off x="11415821" y="2214614"/>
              <a:ext cx="299550" cy="401594"/>
            </a:xfrm>
            <a:custGeom>
              <a:avLst/>
              <a:gdLst>
                <a:gd name="connsiteX0" fmla="*/ 0 w 2789556"/>
                <a:gd name="connsiteY0" fmla="*/ 2790282 h 2790282"/>
                <a:gd name="connsiteX1" fmla="*/ 0 w 2789556"/>
                <a:gd name="connsiteY1" fmla="*/ 0 h 2790282"/>
                <a:gd name="connsiteX2" fmla="*/ 2789556 w 2789556"/>
                <a:gd name="connsiteY2" fmla="*/ 2790282 h 2790282"/>
                <a:gd name="connsiteX3" fmla="*/ 0 w 2789556"/>
                <a:gd name="connsiteY3" fmla="*/ 2790282 h 2790282"/>
                <a:gd name="connsiteX0" fmla="*/ 195422 w 2984978"/>
                <a:gd name="connsiteY0" fmla="*/ 4310485 h 4310485"/>
                <a:gd name="connsiteX1" fmla="*/ 0 w 2984978"/>
                <a:gd name="connsiteY1" fmla="*/ 0 h 4310485"/>
                <a:gd name="connsiteX2" fmla="*/ 2984978 w 2984978"/>
                <a:gd name="connsiteY2" fmla="*/ 4310485 h 4310485"/>
                <a:gd name="connsiteX3" fmla="*/ 195422 w 2984978"/>
                <a:gd name="connsiteY3" fmla="*/ 4310485 h 4310485"/>
                <a:gd name="connsiteX0" fmla="*/ 195422 w 1972521"/>
                <a:gd name="connsiteY0" fmla="*/ 4310485 h 5533972"/>
                <a:gd name="connsiteX1" fmla="*/ 0 w 1972521"/>
                <a:gd name="connsiteY1" fmla="*/ 0 h 5533972"/>
                <a:gd name="connsiteX2" fmla="*/ 1972521 w 1972521"/>
                <a:gd name="connsiteY2" fmla="*/ 5533972 h 5533972"/>
                <a:gd name="connsiteX3" fmla="*/ 195422 w 1972521"/>
                <a:gd name="connsiteY3" fmla="*/ 4310485 h 5533972"/>
                <a:gd name="connsiteX0" fmla="*/ 0 w 1833461"/>
                <a:gd name="connsiteY0" fmla="*/ 2547402 h 3770889"/>
                <a:gd name="connsiteX1" fmla="*/ 1833461 w 1833461"/>
                <a:gd name="connsiteY1" fmla="*/ 0 h 3770889"/>
                <a:gd name="connsiteX2" fmla="*/ 1777099 w 1833461"/>
                <a:gd name="connsiteY2" fmla="*/ 3770889 h 3770889"/>
                <a:gd name="connsiteX3" fmla="*/ 0 w 1833461"/>
                <a:gd name="connsiteY3" fmla="*/ 2547402 h 3770889"/>
                <a:gd name="connsiteX0" fmla="*/ 0 w 1912538"/>
                <a:gd name="connsiteY0" fmla="*/ 1788383 h 3011870"/>
                <a:gd name="connsiteX1" fmla="*/ 1912538 w 1912538"/>
                <a:gd name="connsiteY1" fmla="*/ 0 h 3011870"/>
                <a:gd name="connsiteX2" fmla="*/ 1777099 w 1912538"/>
                <a:gd name="connsiteY2" fmla="*/ 3011870 h 3011870"/>
                <a:gd name="connsiteX3" fmla="*/ 0 w 1912538"/>
                <a:gd name="connsiteY3" fmla="*/ 1788383 h 3011870"/>
                <a:gd name="connsiteX0" fmla="*/ 0 w 2853253"/>
                <a:gd name="connsiteY0" fmla="*/ 0 h 1223487"/>
                <a:gd name="connsiteX1" fmla="*/ 2853253 w 2853253"/>
                <a:gd name="connsiteY1" fmla="*/ 456957 h 1223487"/>
                <a:gd name="connsiteX2" fmla="*/ 1777099 w 2853253"/>
                <a:gd name="connsiteY2" fmla="*/ 1223487 h 1223487"/>
                <a:gd name="connsiteX3" fmla="*/ 0 w 2853253"/>
                <a:gd name="connsiteY3" fmla="*/ 0 h 1223487"/>
                <a:gd name="connsiteX0" fmla="*/ 81179 w 1076154"/>
                <a:gd name="connsiteY0" fmla="*/ 0 h 2846533"/>
                <a:gd name="connsiteX1" fmla="*/ 1076154 w 1076154"/>
                <a:gd name="connsiteY1" fmla="*/ 2080003 h 2846533"/>
                <a:gd name="connsiteX2" fmla="*/ 0 w 1076154"/>
                <a:gd name="connsiteY2" fmla="*/ 2846533 h 2846533"/>
                <a:gd name="connsiteX3" fmla="*/ 81179 w 1076154"/>
                <a:gd name="connsiteY3" fmla="*/ 0 h 2846533"/>
                <a:gd name="connsiteX0" fmla="*/ 1406101 w 2401076"/>
                <a:gd name="connsiteY0" fmla="*/ 0 h 2080003"/>
                <a:gd name="connsiteX1" fmla="*/ 2401076 w 2401076"/>
                <a:gd name="connsiteY1" fmla="*/ 2080003 h 2080003"/>
                <a:gd name="connsiteX2" fmla="*/ 0 w 2401076"/>
                <a:gd name="connsiteY2" fmla="*/ 1005574 h 2080003"/>
                <a:gd name="connsiteX3" fmla="*/ 1406101 w 2401076"/>
                <a:gd name="connsiteY3" fmla="*/ 0 h 2080003"/>
                <a:gd name="connsiteX0" fmla="*/ 1406101 w 1406101"/>
                <a:gd name="connsiteY0" fmla="*/ 0 h 2844760"/>
                <a:gd name="connsiteX1" fmla="*/ 1329487 w 1406101"/>
                <a:gd name="connsiteY1" fmla="*/ 2844760 h 2844760"/>
                <a:gd name="connsiteX2" fmla="*/ 0 w 1406101"/>
                <a:gd name="connsiteY2" fmla="*/ 1005574 h 2844760"/>
                <a:gd name="connsiteX3" fmla="*/ 1406101 w 1406101"/>
                <a:gd name="connsiteY3" fmla="*/ 0 h 2844760"/>
                <a:gd name="connsiteX0" fmla="*/ 1406101 w 1617751"/>
                <a:gd name="connsiteY0" fmla="*/ 0 h 2956085"/>
                <a:gd name="connsiteX1" fmla="*/ 1617751 w 1617751"/>
                <a:gd name="connsiteY1" fmla="*/ 2956085 h 2956085"/>
                <a:gd name="connsiteX2" fmla="*/ 0 w 1617751"/>
                <a:gd name="connsiteY2" fmla="*/ 1005574 h 2956085"/>
                <a:gd name="connsiteX3" fmla="*/ 1406101 w 1617751"/>
                <a:gd name="connsiteY3" fmla="*/ 0 h 2956085"/>
                <a:gd name="connsiteX0" fmla="*/ 2672354 w 2672354"/>
                <a:gd name="connsiteY0" fmla="*/ 1012334 h 1950511"/>
                <a:gd name="connsiteX1" fmla="*/ 1617751 w 2672354"/>
                <a:gd name="connsiteY1" fmla="*/ 1950511 h 1950511"/>
                <a:gd name="connsiteX2" fmla="*/ 0 w 2672354"/>
                <a:gd name="connsiteY2" fmla="*/ 0 h 1950511"/>
                <a:gd name="connsiteX3" fmla="*/ 2672354 w 2672354"/>
                <a:gd name="connsiteY3" fmla="*/ 1012334 h 1950511"/>
                <a:gd name="connsiteX0" fmla="*/ 1254863 w 1617751"/>
                <a:gd name="connsiteY0" fmla="*/ 0 h 2586559"/>
                <a:gd name="connsiteX1" fmla="*/ 1617751 w 1617751"/>
                <a:gd name="connsiteY1" fmla="*/ 2586559 h 2586559"/>
                <a:gd name="connsiteX2" fmla="*/ 0 w 1617751"/>
                <a:gd name="connsiteY2" fmla="*/ 636048 h 2586559"/>
                <a:gd name="connsiteX3" fmla="*/ 1254863 w 1617751"/>
                <a:gd name="connsiteY3" fmla="*/ 0 h 2586559"/>
                <a:gd name="connsiteX0" fmla="*/ 785555 w 1617751"/>
                <a:gd name="connsiteY0" fmla="*/ 0 h 2534640"/>
                <a:gd name="connsiteX1" fmla="*/ 1617751 w 1617751"/>
                <a:gd name="connsiteY1" fmla="*/ 2534640 h 2534640"/>
                <a:gd name="connsiteX2" fmla="*/ 0 w 1617751"/>
                <a:gd name="connsiteY2" fmla="*/ 584129 h 2534640"/>
                <a:gd name="connsiteX3" fmla="*/ 785555 w 1617751"/>
                <a:gd name="connsiteY3" fmla="*/ 0 h 2534640"/>
                <a:gd name="connsiteX0" fmla="*/ 785555 w 1937061"/>
                <a:gd name="connsiteY0" fmla="*/ 0 h 1543624"/>
                <a:gd name="connsiteX1" fmla="*/ 1937061 w 1937061"/>
                <a:gd name="connsiteY1" fmla="*/ 1543624 h 1543624"/>
                <a:gd name="connsiteX2" fmla="*/ 0 w 1937061"/>
                <a:gd name="connsiteY2" fmla="*/ 584129 h 1543624"/>
                <a:gd name="connsiteX3" fmla="*/ 785555 w 1937061"/>
                <a:gd name="connsiteY3" fmla="*/ 0 h 1543624"/>
                <a:gd name="connsiteX0" fmla="*/ 939429 w 2090935"/>
                <a:gd name="connsiteY0" fmla="*/ 0 h 1543624"/>
                <a:gd name="connsiteX1" fmla="*/ 2090935 w 2090935"/>
                <a:gd name="connsiteY1" fmla="*/ 1543624 h 1543624"/>
                <a:gd name="connsiteX2" fmla="*/ 0 w 2090935"/>
                <a:gd name="connsiteY2" fmla="*/ 696162 h 1543624"/>
                <a:gd name="connsiteX3" fmla="*/ 939429 w 2090935"/>
                <a:gd name="connsiteY3" fmla="*/ 0 h 1543624"/>
                <a:gd name="connsiteX0" fmla="*/ 1400810 w 2552316"/>
                <a:gd name="connsiteY0" fmla="*/ 0 h 1543624"/>
                <a:gd name="connsiteX1" fmla="*/ 2552316 w 2552316"/>
                <a:gd name="connsiteY1" fmla="*/ 1543624 h 1543624"/>
                <a:gd name="connsiteX2" fmla="*/ 0 w 2552316"/>
                <a:gd name="connsiteY2" fmla="*/ 1027386 h 1543624"/>
                <a:gd name="connsiteX3" fmla="*/ 1400810 w 2552316"/>
                <a:gd name="connsiteY3" fmla="*/ 0 h 1543624"/>
                <a:gd name="connsiteX0" fmla="*/ 1400810 w 2552316"/>
                <a:gd name="connsiteY0" fmla="*/ 0 h 1998942"/>
                <a:gd name="connsiteX1" fmla="*/ 2552316 w 2552316"/>
                <a:gd name="connsiteY1" fmla="*/ 1543624 h 1998942"/>
                <a:gd name="connsiteX2" fmla="*/ 797154 w 2552316"/>
                <a:gd name="connsiteY2" fmla="*/ 1998942 h 1998942"/>
                <a:gd name="connsiteX3" fmla="*/ 0 w 2552316"/>
                <a:gd name="connsiteY3" fmla="*/ 1027386 h 1998942"/>
                <a:gd name="connsiteX4" fmla="*/ 1400810 w 2552316"/>
                <a:gd name="connsiteY4" fmla="*/ 0 h 1998942"/>
                <a:gd name="connsiteX0" fmla="*/ 1400810 w 2552316"/>
                <a:gd name="connsiteY0" fmla="*/ 0 h 1996819"/>
                <a:gd name="connsiteX1" fmla="*/ 2552316 w 2552316"/>
                <a:gd name="connsiteY1" fmla="*/ 1543624 h 1996819"/>
                <a:gd name="connsiteX2" fmla="*/ 760612 w 2552316"/>
                <a:gd name="connsiteY2" fmla="*/ 1996819 h 1996819"/>
                <a:gd name="connsiteX3" fmla="*/ 0 w 2552316"/>
                <a:gd name="connsiteY3" fmla="*/ 1027386 h 1996819"/>
                <a:gd name="connsiteX4" fmla="*/ 1400810 w 2552316"/>
                <a:gd name="connsiteY4" fmla="*/ 0 h 1996819"/>
                <a:gd name="connsiteX0" fmla="*/ 1400810 w 2552316"/>
                <a:gd name="connsiteY0" fmla="*/ 0 h 1987392"/>
                <a:gd name="connsiteX1" fmla="*/ 2552316 w 2552316"/>
                <a:gd name="connsiteY1" fmla="*/ 1543624 h 1987392"/>
                <a:gd name="connsiteX2" fmla="*/ 858215 w 2552316"/>
                <a:gd name="connsiteY2" fmla="*/ 1987392 h 1987392"/>
                <a:gd name="connsiteX3" fmla="*/ 0 w 2552316"/>
                <a:gd name="connsiteY3" fmla="*/ 1027386 h 1987392"/>
                <a:gd name="connsiteX4" fmla="*/ 1400810 w 2552316"/>
                <a:gd name="connsiteY4" fmla="*/ 0 h 1987392"/>
                <a:gd name="connsiteX0" fmla="*/ 1343253 w 2552316"/>
                <a:gd name="connsiteY0" fmla="*/ 149030 h 960006"/>
                <a:gd name="connsiteX1" fmla="*/ 2552316 w 2552316"/>
                <a:gd name="connsiteY1" fmla="*/ 516238 h 960006"/>
                <a:gd name="connsiteX2" fmla="*/ 858215 w 2552316"/>
                <a:gd name="connsiteY2" fmla="*/ 960006 h 960006"/>
                <a:gd name="connsiteX3" fmla="*/ 0 w 2552316"/>
                <a:gd name="connsiteY3" fmla="*/ 0 h 960006"/>
                <a:gd name="connsiteX4" fmla="*/ 1343253 w 2552316"/>
                <a:gd name="connsiteY4" fmla="*/ 149030 h 960006"/>
                <a:gd name="connsiteX0" fmla="*/ 0 w 2552316"/>
                <a:gd name="connsiteY0" fmla="*/ 0 h 960006"/>
                <a:gd name="connsiteX1" fmla="*/ 2552316 w 2552316"/>
                <a:gd name="connsiteY1" fmla="*/ 516238 h 960006"/>
                <a:gd name="connsiteX2" fmla="*/ 858215 w 2552316"/>
                <a:gd name="connsiteY2" fmla="*/ 960006 h 960006"/>
                <a:gd name="connsiteX3" fmla="*/ 0 w 2552316"/>
                <a:gd name="connsiteY3" fmla="*/ 0 h 960006"/>
                <a:gd name="connsiteX0" fmla="*/ 0 w 2589090"/>
                <a:gd name="connsiteY0" fmla="*/ 0 h 1106646"/>
                <a:gd name="connsiteX1" fmla="*/ 2589090 w 2589090"/>
                <a:gd name="connsiteY1" fmla="*/ 662878 h 1106646"/>
                <a:gd name="connsiteX2" fmla="*/ 894989 w 2589090"/>
                <a:gd name="connsiteY2" fmla="*/ 1106646 h 1106646"/>
                <a:gd name="connsiteX3" fmla="*/ 0 w 2589090"/>
                <a:gd name="connsiteY3" fmla="*/ 0 h 1106646"/>
                <a:gd name="connsiteX0" fmla="*/ 0 w 1786844"/>
                <a:gd name="connsiteY0" fmla="*/ 378004 h 1484650"/>
                <a:gd name="connsiteX1" fmla="*/ 1786844 w 1786844"/>
                <a:gd name="connsiteY1" fmla="*/ 0 h 1484650"/>
                <a:gd name="connsiteX2" fmla="*/ 894989 w 1786844"/>
                <a:gd name="connsiteY2" fmla="*/ 1484650 h 1484650"/>
                <a:gd name="connsiteX3" fmla="*/ 0 w 1786844"/>
                <a:gd name="connsiteY3" fmla="*/ 378004 h 1484650"/>
                <a:gd name="connsiteX0" fmla="*/ 0 w 1547560"/>
                <a:gd name="connsiteY0" fmla="*/ 639934 h 1484650"/>
                <a:gd name="connsiteX1" fmla="*/ 1547560 w 1547560"/>
                <a:gd name="connsiteY1" fmla="*/ 0 h 1484650"/>
                <a:gd name="connsiteX2" fmla="*/ 655705 w 1547560"/>
                <a:gd name="connsiteY2" fmla="*/ 1484650 h 1484650"/>
                <a:gd name="connsiteX3" fmla="*/ 0 w 1547560"/>
                <a:gd name="connsiteY3" fmla="*/ 639934 h 1484650"/>
              </a:gdLst>
              <a:ahLst/>
              <a:cxnLst>
                <a:cxn ang="0">
                  <a:pos x="connsiteX0" y="connsiteY0"/>
                </a:cxn>
                <a:cxn ang="0">
                  <a:pos x="connsiteX1" y="connsiteY1"/>
                </a:cxn>
                <a:cxn ang="0">
                  <a:pos x="connsiteX2" y="connsiteY2"/>
                </a:cxn>
                <a:cxn ang="0">
                  <a:pos x="connsiteX3" y="connsiteY3"/>
                </a:cxn>
              </a:cxnLst>
              <a:rect l="l" t="t" r="r" b="b"/>
              <a:pathLst>
                <a:path w="1547560" h="1484650">
                  <a:moveTo>
                    <a:pt x="0" y="639934"/>
                  </a:moveTo>
                  <a:lnTo>
                    <a:pt x="1547560" y="0"/>
                  </a:lnTo>
                  <a:cubicBezTo>
                    <a:pt x="1536338" y="1063"/>
                    <a:pt x="666927" y="1483587"/>
                    <a:pt x="655705" y="1484650"/>
                  </a:cubicBezTo>
                  <a:lnTo>
                    <a:pt x="0" y="639934"/>
                  </a:lnTo>
                  <a:close/>
                </a:path>
              </a:pathLst>
            </a:custGeom>
            <a:grpFill/>
            <a:ln w="12700">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ms-MY">
                <a:solidFill>
                  <a:prstClr val="white"/>
                </a:solidFill>
              </a:endParaRPr>
            </a:p>
          </p:txBody>
        </p:sp>
        <p:sp>
          <p:nvSpPr>
            <p:cNvPr id="46" name="Right Triangle 9"/>
            <p:cNvSpPr/>
            <p:nvPr/>
          </p:nvSpPr>
          <p:spPr>
            <a:xfrm rot="7029743">
              <a:off x="9911130" y="603179"/>
              <a:ext cx="1147226" cy="525712"/>
            </a:xfrm>
            <a:custGeom>
              <a:avLst/>
              <a:gdLst>
                <a:gd name="connsiteX0" fmla="*/ 0 w 2789556"/>
                <a:gd name="connsiteY0" fmla="*/ 2790282 h 2790282"/>
                <a:gd name="connsiteX1" fmla="*/ 0 w 2789556"/>
                <a:gd name="connsiteY1" fmla="*/ 0 h 2790282"/>
                <a:gd name="connsiteX2" fmla="*/ 2789556 w 2789556"/>
                <a:gd name="connsiteY2" fmla="*/ 2790282 h 2790282"/>
                <a:gd name="connsiteX3" fmla="*/ 0 w 2789556"/>
                <a:gd name="connsiteY3" fmla="*/ 2790282 h 2790282"/>
                <a:gd name="connsiteX0" fmla="*/ 195422 w 2984978"/>
                <a:gd name="connsiteY0" fmla="*/ 4310485 h 4310485"/>
                <a:gd name="connsiteX1" fmla="*/ 0 w 2984978"/>
                <a:gd name="connsiteY1" fmla="*/ 0 h 4310485"/>
                <a:gd name="connsiteX2" fmla="*/ 2984978 w 2984978"/>
                <a:gd name="connsiteY2" fmla="*/ 4310485 h 4310485"/>
                <a:gd name="connsiteX3" fmla="*/ 195422 w 2984978"/>
                <a:gd name="connsiteY3" fmla="*/ 4310485 h 4310485"/>
                <a:gd name="connsiteX0" fmla="*/ 195422 w 1972521"/>
                <a:gd name="connsiteY0" fmla="*/ 4310485 h 5533972"/>
                <a:gd name="connsiteX1" fmla="*/ 0 w 1972521"/>
                <a:gd name="connsiteY1" fmla="*/ 0 h 5533972"/>
                <a:gd name="connsiteX2" fmla="*/ 1972521 w 1972521"/>
                <a:gd name="connsiteY2" fmla="*/ 5533972 h 5533972"/>
                <a:gd name="connsiteX3" fmla="*/ 195422 w 1972521"/>
                <a:gd name="connsiteY3" fmla="*/ 4310485 h 5533972"/>
                <a:gd name="connsiteX0" fmla="*/ 0 w 1833461"/>
                <a:gd name="connsiteY0" fmla="*/ 2547402 h 3770889"/>
                <a:gd name="connsiteX1" fmla="*/ 1833461 w 1833461"/>
                <a:gd name="connsiteY1" fmla="*/ 0 h 3770889"/>
                <a:gd name="connsiteX2" fmla="*/ 1777099 w 1833461"/>
                <a:gd name="connsiteY2" fmla="*/ 3770889 h 3770889"/>
                <a:gd name="connsiteX3" fmla="*/ 0 w 1833461"/>
                <a:gd name="connsiteY3" fmla="*/ 2547402 h 3770889"/>
                <a:gd name="connsiteX0" fmla="*/ 0 w 1912538"/>
                <a:gd name="connsiteY0" fmla="*/ 1788383 h 3011870"/>
                <a:gd name="connsiteX1" fmla="*/ 1912538 w 1912538"/>
                <a:gd name="connsiteY1" fmla="*/ 0 h 3011870"/>
                <a:gd name="connsiteX2" fmla="*/ 1777099 w 1912538"/>
                <a:gd name="connsiteY2" fmla="*/ 3011870 h 3011870"/>
                <a:gd name="connsiteX3" fmla="*/ 0 w 1912538"/>
                <a:gd name="connsiteY3" fmla="*/ 1788383 h 3011870"/>
                <a:gd name="connsiteX0" fmla="*/ 0 w 2853253"/>
                <a:gd name="connsiteY0" fmla="*/ 0 h 1223487"/>
                <a:gd name="connsiteX1" fmla="*/ 2853253 w 2853253"/>
                <a:gd name="connsiteY1" fmla="*/ 456957 h 1223487"/>
                <a:gd name="connsiteX2" fmla="*/ 1777099 w 2853253"/>
                <a:gd name="connsiteY2" fmla="*/ 1223487 h 1223487"/>
                <a:gd name="connsiteX3" fmla="*/ 0 w 2853253"/>
                <a:gd name="connsiteY3" fmla="*/ 0 h 1223487"/>
                <a:gd name="connsiteX0" fmla="*/ 81179 w 1076154"/>
                <a:gd name="connsiteY0" fmla="*/ 0 h 2846533"/>
                <a:gd name="connsiteX1" fmla="*/ 1076154 w 1076154"/>
                <a:gd name="connsiteY1" fmla="*/ 2080003 h 2846533"/>
                <a:gd name="connsiteX2" fmla="*/ 0 w 1076154"/>
                <a:gd name="connsiteY2" fmla="*/ 2846533 h 2846533"/>
                <a:gd name="connsiteX3" fmla="*/ 81179 w 1076154"/>
                <a:gd name="connsiteY3" fmla="*/ 0 h 2846533"/>
                <a:gd name="connsiteX0" fmla="*/ 1406101 w 2401076"/>
                <a:gd name="connsiteY0" fmla="*/ 0 h 2080003"/>
                <a:gd name="connsiteX1" fmla="*/ 2401076 w 2401076"/>
                <a:gd name="connsiteY1" fmla="*/ 2080003 h 2080003"/>
                <a:gd name="connsiteX2" fmla="*/ 0 w 2401076"/>
                <a:gd name="connsiteY2" fmla="*/ 1005574 h 2080003"/>
                <a:gd name="connsiteX3" fmla="*/ 1406101 w 2401076"/>
                <a:gd name="connsiteY3" fmla="*/ 0 h 2080003"/>
                <a:gd name="connsiteX0" fmla="*/ 1406101 w 1406101"/>
                <a:gd name="connsiteY0" fmla="*/ 0 h 2844760"/>
                <a:gd name="connsiteX1" fmla="*/ 1329487 w 1406101"/>
                <a:gd name="connsiteY1" fmla="*/ 2844760 h 2844760"/>
                <a:gd name="connsiteX2" fmla="*/ 0 w 1406101"/>
                <a:gd name="connsiteY2" fmla="*/ 1005574 h 2844760"/>
                <a:gd name="connsiteX3" fmla="*/ 1406101 w 1406101"/>
                <a:gd name="connsiteY3" fmla="*/ 0 h 2844760"/>
                <a:gd name="connsiteX0" fmla="*/ 1406101 w 1617751"/>
                <a:gd name="connsiteY0" fmla="*/ 0 h 2956085"/>
                <a:gd name="connsiteX1" fmla="*/ 1617751 w 1617751"/>
                <a:gd name="connsiteY1" fmla="*/ 2956085 h 2956085"/>
                <a:gd name="connsiteX2" fmla="*/ 0 w 1617751"/>
                <a:gd name="connsiteY2" fmla="*/ 1005574 h 2956085"/>
                <a:gd name="connsiteX3" fmla="*/ 1406101 w 1617751"/>
                <a:gd name="connsiteY3" fmla="*/ 0 h 2956085"/>
                <a:gd name="connsiteX0" fmla="*/ 2672354 w 2672354"/>
                <a:gd name="connsiteY0" fmla="*/ 1012334 h 1950511"/>
                <a:gd name="connsiteX1" fmla="*/ 1617751 w 2672354"/>
                <a:gd name="connsiteY1" fmla="*/ 1950511 h 1950511"/>
                <a:gd name="connsiteX2" fmla="*/ 0 w 2672354"/>
                <a:gd name="connsiteY2" fmla="*/ 0 h 1950511"/>
                <a:gd name="connsiteX3" fmla="*/ 2672354 w 2672354"/>
                <a:gd name="connsiteY3" fmla="*/ 1012334 h 1950511"/>
                <a:gd name="connsiteX0" fmla="*/ 1254863 w 1617751"/>
                <a:gd name="connsiteY0" fmla="*/ 0 h 2586559"/>
                <a:gd name="connsiteX1" fmla="*/ 1617751 w 1617751"/>
                <a:gd name="connsiteY1" fmla="*/ 2586559 h 2586559"/>
                <a:gd name="connsiteX2" fmla="*/ 0 w 1617751"/>
                <a:gd name="connsiteY2" fmla="*/ 636048 h 2586559"/>
                <a:gd name="connsiteX3" fmla="*/ 1254863 w 1617751"/>
                <a:gd name="connsiteY3" fmla="*/ 0 h 2586559"/>
                <a:gd name="connsiteX0" fmla="*/ 785555 w 1617751"/>
                <a:gd name="connsiteY0" fmla="*/ 0 h 2534640"/>
                <a:gd name="connsiteX1" fmla="*/ 1617751 w 1617751"/>
                <a:gd name="connsiteY1" fmla="*/ 2534640 h 2534640"/>
                <a:gd name="connsiteX2" fmla="*/ 0 w 1617751"/>
                <a:gd name="connsiteY2" fmla="*/ 584129 h 2534640"/>
                <a:gd name="connsiteX3" fmla="*/ 785555 w 1617751"/>
                <a:gd name="connsiteY3" fmla="*/ 0 h 2534640"/>
                <a:gd name="connsiteX0" fmla="*/ 785555 w 1937061"/>
                <a:gd name="connsiteY0" fmla="*/ 0 h 1543624"/>
                <a:gd name="connsiteX1" fmla="*/ 1937061 w 1937061"/>
                <a:gd name="connsiteY1" fmla="*/ 1543624 h 1543624"/>
                <a:gd name="connsiteX2" fmla="*/ 0 w 1937061"/>
                <a:gd name="connsiteY2" fmla="*/ 584129 h 1543624"/>
                <a:gd name="connsiteX3" fmla="*/ 785555 w 1937061"/>
                <a:gd name="connsiteY3" fmla="*/ 0 h 1543624"/>
                <a:gd name="connsiteX0" fmla="*/ 939429 w 2090935"/>
                <a:gd name="connsiteY0" fmla="*/ 0 h 1543624"/>
                <a:gd name="connsiteX1" fmla="*/ 2090935 w 2090935"/>
                <a:gd name="connsiteY1" fmla="*/ 1543624 h 1543624"/>
                <a:gd name="connsiteX2" fmla="*/ 0 w 2090935"/>
                <a:gd name="connsiteY2" fmla="*/ 696162 h 1543624"/>
                <a:gd name="connsiteX3" fmla="*/ 939429 w 2090935"/>
                <a:gd name="connsiteY3" fmla="*/ 0 h 1543624"/>
                <a:gd name="connsiteX0" fmla="*/ 1400810 w 2552316"/>
                <a:gd name="connsiteY0" fmla="*/ 0 h 1543624"/>
                <a:gd name="connsiteX1" fmla="*/ 2552316 w 2552316"/>
                <a:gd name="connsiteY1" fmla="*/ 1543624 h 1543624"/>
                <a:gd name="connsiteX2" fmla="*/ 0 w 2552316"/>
                <a:gd name="connsiteY2" fmla="*/ 1027386 h 1543624"/>
                <a:gd name="connsiteX3" fmla="*/ 1400810 w 2552316"/>
                <a:gd name="connsiteY3" fmla="*/ 0 h 1543624"/>
                <a:gd name="connsiteX0" fmla="*/ 1400810 w 2552316"/>
                <a:gd name="connsiteY0" fmla="*/ 0 h 1998942"/>
                <a:gd name="connsiteX1" fmla="*/ 2552316 w 2552316"/>
                <a:gd name="connsiteY1" fmla="*/ 1543624 h 1998942"/>
                <a:gd name="connsiteX2" fmla="*/ 797154 w 2552316"/>
                <a:gd name="connsiteY2" fmla="*/ 1998942 h 1998942"/>
                <a:gd name="connsiteX3" fmla="*/ 0 w 2552316"/>
                <a:gd name="connsiteY3" fmla="*/ 1027386 h 1998942"/>
                <a:gd name="connsiteX4" fmla="*/ 1400810 w 2552316"/>
                <a:gd name="connsiteY4" fmla="*/ 0 h 1998942"/>
                <a:gd name="connsiteX0" fmla="*/ 1400810 w 2552316"/>
                <a:gd name="connsiteY0" fmla="*/ 0 h 1996819"/>
                <a:gd name="connsiteX1" fmla="*/ 2552316 w 2552316"/>
                <a:gd name="connsiteY1" fmla="*/ 1543624 h 1996819"/>
                <a:gd name="connsiteX2" fmla="*/ 760612 w 2552316"/>
                <a:gd name="connsiteY2" fmla="*/ 1996819 h 1996819"/>
                <a:gd name="connsiteX3" fmla="*/ 0 w 2552316"/>
                <a:gd name="connsiteY3" fmla="*/ 1027386 h 1996819"/>
                <a:gd name="connsiteX4" fmla="*/ 1400810 w 2552316"/>
                <a:gd name="connsiteY4" fmla="*/ 0 h 1996819"/>
                <a:gd name="connsiteX0" fmla="*/ 1400810 w 2552316"/>
                <a:gd name="connsiteY0" fmla="*/ 0 h 1987392"/>
                <a:gd name="connsiteX1" fmla="*/ 2552316 w 2552316"/>
                <a:gd name="connsiteY1" fmla="*/ 1543624 h 1987392"/>
                <a:gd name="connsiteX2" fmla="*/ 858215 w 2552316"/>
                <a:gd name="connsiteY2" fmla="*/ 1987392 h 1987392"/>
                <a:gd name="connsiteX3" fmla="*/ 0 w 2552316"/>
                <a:gd name="connsiteY3" fmla="*/ 1027386 h 1987392"/>
                <a:gd name="connsiteX4" fmla="*/ 1400810 w 2552316"/>
                <a:gd name="connsiteY4" fmla="*/ 0 h 1987392"/>
                <a:gd name="connsiteX0" fmla="*/ 1343253 w 2552316"/>
                <a:gd name="connsiteY0" fmla="*/ 149030 h 960006"/>
                <a:gd name="connsiteX1" fmla="*/ 2552316 w 2552316"/>
                <a:gd name="connsiteY1" fmla="*/ 516238 h 960006"/>
                <a:gd name="connsiteX2" fmla="*/ 858215 w 2552316"/>
                <a:gd name="connsiteY2" fmla="*/ 960006 h 960006"/>
                <a:gd name="connsiteX3" fmla="*/ 0 w 2552316"/>
                <a:gd name="connsiteY3" fmla="*/ 0 h 960006"/>
                <a:gd name="connsiteX4" fmla="*/ 1343253 w 2552316"/>
                <a:gd name="connsiteY4" fmla="*/ 149030 h 960006"/>
                <a:gd name="connsiteX0" fmla="*/ 0 w 2552316"/>
                <a:gd name="connsiteY0" fmla="*/ 0 h 960006"/>
                <a:gd name="connsiteX1" fmla="*/ 2552316 w 2552316"/>
                <a:gd name="connsiteY1" fmla="*/ 516238 h 960006"/>
                <a:gd name="connsiteX2" fmla="*/ 858215 w 2552316"/>
                <a:gd name="connsiteY2" fmla="*/ 960006 h 960006"/>
                <a:gd name="connsiteX3" fmla="*/ 0 w 2552316"/>
                <a:gd name="connsiteY3" fmla="*/ 0 h 960006"/>
                <a:gd name="connsiteX0" fmla="*/ 0 w 2589090"/>
                <a:gd name="connsiteY0" fmla="*/ 0 h 1106646"/>
                <a:gd name="connsiteX1" fmla="*/ 2589090 w 2589090"/>
                <a:gd name="connsiteY1" fmla="*/ 662878 h 1106646"/>
                <a:gd name="connsiteX2" fmla="*/ 894989 w 2589090"/>
                <a:gd name="connsiteY2" fmla="*/ 1106646 h 1106646"/>
                <a:gd name="connsiteX3" fmla="*/ 0 w 2589090"/>
                <a:gd name="connsiteY3" fmla="*/ 0 h 1106646"/>
                <a:gd name="connsiteX0" fmla="*/ 0 w 1786844"/>
                <a:gd name="connsiteY0" fmla="*/ 378004 h 1484650"/>
                <a:gd name="connsiteX1" fmla="*/ 1786844 w 1786844"/>
                <a:gd name="connsiteY1" fmla="*/ 0 h 1484650"/>
                <a:gd name="connsiteX2" fmla="*/ 894989 w 1786844"/>
                <a:gd name="connsiteY2" fmla="*/ 1484650 h 1484650"/>
                <a:gd name="connsiteX3" fmla="*/ 0 w 1786844"/>
                <a:gd name="connsiteY3" fmla="*/ 378004 h 1484650"/>
                <a:gd name="connsiteX0" fmla="*/ 0 w 1547560"/>
                <a:gd name="connsiteY0" fmla="*/ 639934 h 1484650"/>
                <a:gd name="connsiteX1" fmla="*/ 1547560 w 1547560"/>
                <a:gd name="connsiteY1" fmla="*/ 0 h 1484650"/>
                <a:gd name="connsiteX2" fmla="*/ 655705 w 1547560"/>
                <a:gd name="connsiteY2" fmla="*/ 1484650 h 1484650"/>
                <a:gd name="connsiteX3" fmla="*/ 0 w 1547560"/>
                <a:gd name="connsiteY3" fmla="*/ 639934 h 1484650"/>
                <a:gd name="connsiteX0" fmla="*/ 0 w 6920185"/>
                <a:gd name="connsiteY0" fmla="*/ 946243 h 1790959"/>
                <a:gd name="connsiteX1" fmla="*/ 6920184 w 6920185"/>
                <a:gd name="connsiteY1" fmla="*/ 1 h 1790959"/>
                <a:gd name="connsiteX2" fmla="*/ 655705 w 6920185"/>
                <a:gd name="connsiteY2" fmla="*/ 1790959 h 1790959"/>
                <a:gd name="connsiteX3" fmla="*/ 0 w 6920185"/>
                <a:gd name="connsiteY3" fmla="*/ 946243 h 1790959"/>
              </a:gdLst>
              <a:ahLst/>
              <a:cxnLst>
                <a:cxn ang="0">
                  <a:pos x="connsiteX0" y="connsiteY0"/>
                </a:cxn>
                <a:cxn ang="0">
                  <a:pos x="connsiteX1" y="connsiteY1"/>
                </a:cxn>
                <a:cxn ang="0">
                  <a:pos x="connsiteX2" y="connsiteY2"/>
                </a:cxn>
                <a:cxn ang="0">
                  <a:pos x="connsiteX3" y="connsiteY3"/>
                </a:cxn>
              </a:cxnLst>
              <a:rect l="l" t="t" r="r" b="b"/>
              <a:pathLst>
                <a:path w="6920185" h="1790959">
                  <a:moveTo>
                    <a:pt x="0" y="946243"/>
                  </a:moveTo>
                  <a:cubicBezTo>
                    <a:pt x="515853" y="732932"/>
                    <a:pt x="6404331" y="213312"/>
                    <a:pt x="6920184" y="1"/>
                  </a:cubicBezTo>
                  <a:cubicBezTo>
                    <a:pt x="6908962" y="1064"/>
                    <a:pt x="666927" y="1789896"/>
                    <a:pt x="655705" y="1790959"/>
                  </a:cubicBezTo>
                  <a:lnTo>
                    <a:pt x="0" y="946243"/>
                  </a:lnTo>
                  <a:close/>
                </a:path>
              </a:pathLst>
            </a:custGeom>
            <a:grpFill/>
            <a:ln w="12700">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ms-MY">
                <a:solidFill>
                  <a:prstClr val="white"/>
                </a:solidFill>
              </a:endParaRPr>
            </a:p>
          </p:txBody>
        </p:sp>
        <p:sp>
          <p:nvSpPr>
            <p:cNvPr id="47" name="Right Triangle 9"/>
            <p:cNvSpPr/>
            <p:nvPr/>
          </p:nvSpPr>
          <p:spPr>
            <a:xfrm rot="15514280">
              <a:off x="7317722" y="5047430"/>
              <a:ext cx="1517313" cy="2035412"/>
            </a:xfrm>
            <a:custGeom>
              <a:avLst/>
              <a:gdLst>
                <a:gd name="connsiteX0" fmla="*/ 0 w 2789556"/>
                <a:gd name="connsiteY0" fmla="*/ 2790282 h 2790282"/>
                <a:gd name="connsiteX1" fmla="*/ 0 w 2789556"/>
                <a:gd name="connsiteY1" fmla="*/ 0 h 2790282"/>
                <a:gd name="connsiteX2" fmla="*/ 2789556 w 2789556"/>
                <a:gd name="connsiteY2" fmla="*/ 2790282 h 2790282"/>
                <a:gd name="connsiteX3" fmla="*/ 0 w 2789556"/>
                <a:gd name="connsiteY3" fmla="*/ 2790282 h 2790282"/>
                <a:gd name="connsiteX0" fmla="*/ 195422 w 2984978"/>
                <a:gd name="connsiteY0" fmla="*/ 4310485 h 4310485"/>
                <a:gd name="connsiteX1" fmla="*/ 0 w 2984978"/>
                <a:gd name="connsiteY1" fmla="*/ 0 h 4310485"/>
                <a:gd name="connsiteX2" fmla="*/ 2984978 w 2984978"/>
                <a:gd name="connsiteY2" fmla="*/ 4310485 h 4310485"/>
                <a:gd name="connsiteX3" fmla="*/ 195422 w 2984978"/>
                <a:gd name="connsiteY3" fmla="*/ 4310485 h 4310485"/>
                <a:gd name="connsiteX0" fmla="*/ 195422 w 1972521"/>
                <a:gd name="connsiteY0" fmla="*/ 4310485 h 5533972"/>
                <a:gd name="connsiteX1" fmla="*/ 0 w 1972521"/>
                <a:gd name="connsiteY1" fmla="*/ 0 h 5533972"/>
                <a:gd name="connsiteX2" fmla="*/ 1972521 w 1972521"/>
                <a:gd name="connsiteY2" fmla="*/ 5533972 h 5533972"/>
                <a:gd name="connsiteX3" fmla="*/ 195422 w 1972521"/>
                <a:gd name="connsiteY3" fmla="*/ 4310485 h 5533972"/>
                <a:gd name="connsiteX0" fmla="*/ 0 w 1833461"/>
                <a:gd name="connsiteY0" fmla="*/ 2547402 h 3770889"/>
                <a:gd name="connsiteX1" fmla="*/ 1833461 w 1833461"/>
                <a:gd name="connsiteY1" fmla="*/ 0 h 3770889"/>
                <a:gd name="connsiteX2" fmla="*/ 1777099 w 1833461"/>
                <a:gd name="connsiteY2" fmla="*/ 3770889 h 3770889"/>
                <a:gd name="connsiteX3" fmla="*/ 0 w 1833461"/>
                <a:gd name="connsiteY3" fmla="*/ 2547402 h 3770889"/>
                <a:gd name="connsiteX0" fmla="*/ 0 w 1912538"/>
                <a:gd name="connsiteY0" fmla="*/ 1788383 h 3011870"/>
                <a:gd name="connsiteX1" fmla="*/ 1912538 w 1912538"/>
                <a:gd name="connsiteY1" fmla="*/ 0 h 3011870"/>
                <a:gd name="connsiteX2" fmla="*/ 1777099 w 1912538"/>
                <a:gd name="connsiteY2" fmla="*/ 3011870 h 3011870"/>
                <a:gd name="connsiteX3" fmla="*/ 0 w 1912538"/>
                <a:gd name="connsiteY3" fmla="*/ 1788383 h 3011870"/>
                <a:gd name="connsiteX0" fmla="*/ 0 w 2853253"/>
                <a:gd name="connsiteY0" fmla="*/ 0 h 1223487"/>
                <a:gd name="connsiteX1" fmla="*/ 2853253 w 2853253"/>
                <a:gd name="connsiteY1" fmla="*/ 456957 h 1223487"/>
                <a:gd name="connsiteX2" fmla="*/ 1777099 w 2853253"/>
                <a:gd name="connsiteY2" fmla="*/ 1223487 h 1223487"/>
                <a:gd name="connsiteX3" fmla="*/ 0 w 2853253"/>
                <a:gd name="connsiteY3" fmla="*/ 0 h 1223487"/>
                <a:gd name="connsiteX0" fmla="*/ 81179 w 1076154"/>
                <a:gd name="connsiteY0" fmla="*/ 0 h 2846533"/>
                <a:gd name="connsiteX1" fmla="*/ 1076154 w 1076154"/>
                <a:gd name="connsiteY1" fmla="*/ 2080003 h 2846533"/>
                <a:gd name="connsiteX2" fmla="*/ 0 w 1076154"/>
                <a:gd name="connsiteY2" fmla="*/ 2846533 h 2846533"/>
                <a:gd name="connsiteX3" fmla="*/ 81179 w 1076154"/>
                <a:gd name="connsiteY3" fmla="*/ 0 h 2846533"/>
                <a:gd name="connsiteX0" fmla="*/ 1406101 w 2401076"/>
                <a:gd name="connsiteY0" fmla="*/ 0 h 2080003"/>
                <a:gd name="connsiteX1" fmla="*/ 2401076 w 2401076"/>
                <a:gd name="connsiteY1" fmla="*/ 2080003 h 2080003"/>
                <a:gd name="connsiteX2" fmla="*/ 0 w 2401076"/>
                <a:gd name="connsiteY2" fmla="*/ 1005574 h 2080003"/>
                <a:gd name="connsiteX3" fmla="*/ 1406101 w 2401076"/>
                <a:gd name="connsiteY3" fmla="*/ 0 h 2080003"/>
                <a:gd name="connsiteX0" fmla="*/ 1406101 w 1406101"/>
                <a:gd name="connsiteY0" fmla="*/ 0 h 2844760"/>
                <a:gd name="connsiteX1" fmla="*/ 1329487 w 1406101"/>
                <a:gd name="connsiteY1" fmla="*/ 2844760 h 2844760"/>
                <a:gd name="connsiteX2" fmla="*/ 0 w 1406101"/>
                <a:gd name="connsiteY2" fmla="*/ 1005574 h 2844760"/>
                <a:gd name="connsiteX3" fmla="*/ 1406101 w 1406101"/>
                <a:gd name="connsiteY3" fmla="*/ 0 h 2844760"/>
                <a:gd name="connsiteX0" fmla="*/ 1406101 w 1617751"/>
                <a:gd name="connsiteY0" fmla="*/ 0 h 2956085"/>
                <a:gd name="connsiteX1" fmla="*/ 1617751 w 1617751"/>
                <a:gd name="connsiteY1" fmla="*/ 2956085 h 2956085"/>
                <a:gd name="connsiteX2" fmla="*/ 0 w 1617751"/>
                <a:gd name="connsiteY2" fmla="*/ 1005574 h 2956085"/>
                <a:gd name="connsiteX3" fmla="*/ 1406101 w 1617751"/>
                <a:gd name="connsiteY3" fmla="*/ 0 h 2956085"/>
                <a:gd name="connsiteX0" fmla="*/ 2672354 w 2672354"/>
                <a:gd name="connsiteY0" fmla="*/ 1012334 h 1950511"/>
                <a:gd name="connsiteX1" fmla="*/ 1617751 w 2672354"/>
                <a:gd name="connsiteY1" fmla="*/ 1950511 h 1950511"/>
                <a:gd name="connsiteX2" fmla="*/ 0 w 2672354"/>
                <a:gd name="connsiteY2" fmla="*/ 0 h 1950511"/>
                <a:gd name="connsiteX3" fmla="*/ 2672354 w 2672354"/>
                <a:gd name="connsiteY3" fmla="*/ 1012334 h 1950511"/>
                <a:gd name="connsiteX0" fmla="*/ 1254863 w 1617751"/>
                <a:gd name="connsiteY0" fmla="*/ 0 h 2586559"/>
                <a:gd name="connsiteX1" fmla="*/ 1617751 w 1617751"/>
                <a:gd name="connsiteY1" fmla="*/ 2586559 h 2586559"/>
                <a:gd name="connsiteX2" fmla="*/ 0 w 1617751"/>
                <a:gd name="connsiteY2" fmla="*/ 636048 h 2586559"/>
                <a:gd name="connsiteX3" fmla="*/ 1254863 w 1617751"/>
                <a:gd name="connsiteY3" fmla="*/ 0 h 2586559"/>
                <a:gd name="connsiteX0" fmla="*/ 785555 w 1617751"/>
                <a:gd name="connsiteY0" fmla="*/ 0 h 2534640"/>
                <a:gd name="connsiteX1" fmla="*/ 1617751 w 1617751"/>
                <a:gd name="connsiteY1" fmla="*/ 2534640 h 2534640"/>
                <a:gd name="connsiteX2" fmla="*/ 0 w 1617751"/>
                <a:gd name="connsiteY2" fmla="*/ 584129 h 2534640"/>
                <a:gd name="connsiteX3" fmla="*/ 785555 w 1617751"/>
                <a:gd name="connsiteY3" fmla="*/ 0 h 2534640"/>
                <a:gd name="connsiteX0" fmla="*/ 785555 w 1937061"/>
                <a:gd name="connsiteY0" fmla="*/ 0 h 1543624"/>
                <a:gd name="connsiteX1" fmla="*/ 1937061 w 1937061"/>
                <a:gd name="connsiteY1" fmla="*/ 1543624 h 1543624"/>
                <a:gd name="connsiteX2" fmla="*/ 0 w 1937061"/>
                <a:gd name="connsiteY2" fmla="*/ 584129 h 1543624"/>
                <a:gd name="connsiteX3" fmla="*/ 785555 w 1937061"/>
                <a:gd name="connsiteY3" fmla="*/ 0 h 1543624"/>
                <a:gd name="connsiteX0" fmla="*/ 939429 w 2090935"/>
                <a:gd name="connsiteY0" fmla="*/ 0 h 1543624"/>
                <a:gd name="connsiteX1" fmla="*/ 2090935 w 2090935"/>
                <a:gd name="connsiteY1" fmla="*/ 1543624 h 1543624"/>
                <a:gd name="connsiteX2" fmla="*/ 0 w 2090935"/>
                <a:gd name="connsiteY2" fmla="*/ 696162 h 1543624"/>
                <a:gd name="connsiteX3" fmla="*/ 939429 w 2090935"/>
                <a:gd name="connsiteY3" fmla="*/ 0 h 1543624"/>
                <a:gd name="connsiteX0" fmla="*/ 1400810 w 2552316"/>
                <a:gd name="connsiteY0" fmla="*/ 0 h 1543624"/>
                <a:gd name="connsiteX1" fmla="*/ 2552316 w 2552316"/>
                <a:gd name="connsiteY1" fmla="*/ 1543624 h 1543624"/>
                <a:gd name="connsiteX2" fmla="*/ 0 w 2552316"/>
                <a:gd name="connsiteY2" fmla="*/ 1027386 h 1543624"/>
                <a:gd name="connsiteX3" fmla="*/ 1400810 w 2552316"/>
                <a:gd name="connsiteY3" fmla="*/ 0 h 1543624"/>
                <a:gd name="connsiteX0" fmla="*/ 1400810 w 2552316"/>
                <a:gd name="connsiteY0" fmla="*/ 0 h 1998942"/>
                <a:gd name="connsiteX1" fmla="*/ 2552316 w 2552316"/>
                <a:gd name="connsiteY1" fmla="*/ 1543624 h 1998942"/>
                <a:gd name="connsiteX2" fmla="*/ 797154 w 2552316"/>
                <a:gd name="connsiteY2" fmla="*/ 1998942 h 1998942"/>
                <a:gd name="connsiteX3" fmla="*/ 0 w 2552316"/>
                <a:gd name="connsiteY3" fmla="*/ 1027386 h 1998942"/>
                <a:gd name="connsiteX4" fmla="*/ 1400810 w 2552316"/>
                <a:gd name="connsiteY4" fmla="*/ 0 h 1998942"/>
                <a:gd name="connsiteX0" fmla="*/ 1400810 w 2552316"/>
                <a:gd name="connsiteY0" fmla="*/ 0 h 1996819"/>
                <a:gd name="connsiteX1" fmla="*/ 2552316 w 2552316"/>
                <a:gd name="connsiteY1" fmla="*/ 1543624 h 1996819"/>
                <a:gd name="connsiteX2" fmla="*/ 760612 w 2552316"/>
                <a:gd name="connsiteY2" fmla="*/ 1996819 h 1996819"/>
                <a:gd name="connsiteX3" fmla="*/ 0 w 2552316"/>
                <a:gd name="connsiteY3" fmla="*/ 1027386 h 1996819"/>
                <a:gd name="connsiteX4" fmla="*/ 1400810 w 2552316"/>
                <a:gd name="connsiteY4" fmla="*/ 0 h 1996819"/>
                <a:gd name="connsiteX0" fmla="*/ 1400810 w 2552316"/>
                <a:gd name="connsiteY0" fmla="*/ 0 h 1987392"/>
                <a:gd name="connsiteX1" fmla="*/ 2552316 w 2552316"/>
                <a:gd name="connsiteY1" fmla="*/ 1543624 h 1987392"/>
                <a:gd name="connsiteX2" fmla="*/ 858215 w 2552316"/>
                <a:gd name="connsiteY2" fmla="*/ 1987392 h 1987392"/>
                <a:gd name="connsiteX3" fmla="*/ 0 w 2552316"/>
                <a:gd name="connsiteY3" fmla="*/ 1027386 h 1987392"/>
                <a:gd name="connsiteX4" fmla="*/ 1400810 w 2552316"/>
                <a:gd name="connsiteY4" fmla="*/ 0 h 1987392"/>
                <a:gd name="connsiteX0" fmla="*/ 1343253 w 2552316"/>
                <a:gd name="connsiteY0" fmla="*/ 149030 h 960006"/>
                <a:gd name="connsiteX1" fmla="*/ 2552316 w 2552316"/>
                <a:gd name="connsiteY1" fmla="*/ 516238 h 960006"/>
                <a:gd name="connsiteX2" fmla="*/ 858215 w 2552316"/>
                <a:gd name="connsiteY2" fmla="*/ 960006 h 960006"/>
                <a:gd name="connsiteX3" fmla="*/ 0 w 2552316"/>
                <a:gd name="connsiteY3" fmla="*/ 0 h 960006"/>
                <a:gd name="connsiteX4" fmla="*/ 1343253 w 2552316"/>
                <a:gd name="connsiteY4" fmla="*/ 149030 h 960006"/>
                <a:gd name="connsiteX0" fmla="*/ 0 w 2552316"/>
                <a:gd name="connsiteY0" fmla="*/ 0 h 960006"/>
                <a:gd name="connsiteX1" fmla="*/ 2552316 w 2552316"/>
                <a:gd name="connsiteY1" fmla="*/ 516238 h 960006"/>
                <a:gd name="connsiteX2" fmla="*/ 858215 w 2552316"/>
                <a:gd name="connsiteY2" fmla="*/ 960006 h 960006"/>
                <a:gd name="connsiteX3" fmla="*/ 0 w 2552316"/>
                <a:gd name="connsiteY3" fmla="*/ 0 h 960006"/>
                <a:gd name="connsiteX0" fmla="*/ 0 w 2589090"/>
                <a:gd name="connsiteY0" fmla="*/ 0 h 1106646"/>
                <a:gd name="connsiteX1" fmla="*/ 2589090 w 2589090"/>
                <a:gd name="connsiteY1" fmla="*/ 662878 h 1106646"/>
                <a:gd name="connsiteX2" fmla="*/ 894989 w 2589090"/>
                <a:gd name="connsiteY2" fmla="*/ 1106646 h 1106646"/>
                <a:gd name="connsiteX3" fmla="*/ 0 w 2589090"/>
                <a:gd name="connsiteY3" fmla="*/ 0 h 1106646"/>
                <a:gd name="connsiteX0" fmla="*/ 0 w 1786844"/>
                <a:gd name="connsiteY0" fmla="*/ 378004 h 1484650"/>
                <a:gd name="connsiteX1" fmla="*/ 1786844 w 1786844"/>
                <a:gd name="connsiteY1" fmla="*/ 0 h 1484650"/>
                <a:gd name="connsiteX2" fmla="*/ 894989 w 1786844"/>
                <a:gd name="connsiteY2" fmla="*/ 1484650 h 1484650"/>
                <a:gd name="connsiteX3" fmla="*/ 0 w 1786844"/>
                <a:gd name="connsiteY3" fmla="*/ 378004 h 1484650"/>
                <a:gd name="connsiteX0" fmla="*/ 0 w 1547560"/>
                <a:gd name="connsiteY0" fmla="*/ 639934 h 1484650"/>
                <a:gd name="connsiteX1" fmla="*/ 1547560 w 1547560"/>
                <a:gd name="connsiteY1" fmla="*/ 0 h 1484650"/>
                <a:gd name="connsiteX2" fmla="*/ 655705 w 1547560"/>
                <a:gd name="connsiteY2" fmla="*/ 1484650 h 1484650"/>
                <a:gd name="connsiteX3" fmla="*/ 0 w 1547560"/>
                <a:gd name="connsiteY3" fmla="*/ 639934 h 1484650"/>
              </a:gdLst>
              <a:ahLst/>
              <a:cxnLst>
                <a:cxn ang="0">
                  <a:pos x="connsiteX0" y="connsiteY0"/>
                </a:cxn>
                <a:cxn ang="0">
                  <a:pos x="connsiteX1" y="connsiteY1"/>
                </a:cxn>
                <a:cxn ang="0">
                  <a:pos x="connsiteX2" y="connsiteY2"/>
                </a:cxn>
                <a:cxn ang="0">
                  <a:pos x="connsiteX3" y="connsiteY3"/>
                </a:cxn>
              </a:cxnLst>
              <a:rect l="l" t="t" r="r" b="b"/>
              <a:pathLst>
                <a:path w="1547560" h="1484650">
                  <a:moveTo>
                    <a:pt x="0" y="639934"/>
                  </a:moveTo>
                  <a:lnTo>
                    <a:pt x="1547560" y="0"/>
                  </a:lnTo>
                  <a:cubicBezTo>
                    <a:pt x="1536338" y="1063"/>
                    <a:pt x="666927" y="1483587"/>
                    <a:pt x="655705" y="1484650"/>
                  </a:cubicBezTo>
                  <a:lnTo>
                    <a:pt x="0" y="639934"/>
                  </a:lnTo>
                  <a:close/>
                </a:path>
              </a:pathLst>
            </a:custGeom>
            <a:grpFill/>
            <a:ln w="12700">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ms-MY">
                <a:solidFill>
                  <a:prstClr val="white"/>
                </a:solidFill>
              </a:endParaRPr>
            </a:p>
          </p:txBody>
        </p:sp>
        <p:sp>
          <p:nvSpPr>
            <p:cNvPr id="48" name="Right Triangle 9"/>
            <p:cNvSpPr/>
            <p:nvPr/>
          </p:nvSpPr>
          <p:spPr>
            <a:xfrm rot="18787309">
              <a:off x="5933073" y="5813470"/>
              <a:ext cx="1431481" cy="785119"/>
            </a:xfrm>
            <a:custGeom>
              <a:avLst/>
              <a:gdLst>
                <a:gd name="connsiteX0" fmla="*/ 0 w 2789556"/>
                <a:gd name="connsiteY0" fmla="*/ 2790282 h 2790282"/>
                <a:gd name="connsiteX1" fmla="*/ 0 w 2789556"/>
                <a:gd name="connsiteY1" fmla="*/ 0 h 2790282"/>
                <a:gd name="connsiteX2" fmla="*/ 2789556 w 2789556"/>
                <a:gd name="connsiteY2" fmla="*/ 2790282 h 2790282"/>
                <a:gd name="connsiteX3" fmla="*/ 0 w 2789556"/>
                <a:gd name="connsiteY3" fmla="*/ 2790282 h 2790282"/>
                <a:gd name="connsiteX0" fmla="*/ 195422 w 2984978"/>
                <a:gd name="connsiteY0" fmla="*/ 4310485 h 4310485"/>
                <a:gd name="connsiteX1" fmla="*/ 0 w 2984978"/>
                <a:gd name="connsiteY1" fmla="*/ 0 h 4310485"/>
                <a:gd name="connsiteX2" fmla="*/ 2984978 w 2984978"/>
                <a:gd name="connsiteY2" fmla="*/ 4310485 h 4310485"/>
                <a:gd name="connsiteX3" fmla="*/ 195422 w 2984978"/>
                <a:gd name="connsiteY3" fmla="*/ 4310485 h 4310485"/>
                <a:gd name="connsiteX0" fmla="*/ 195422 w 1972521"/>
                <a:gd name="connsiteY0" fmla="*/ 4310485 h 5533972"/>
                <a:gd name="connsiteX1" fmla="*/ 0 w 1972521"/>
                <a:gd name="connsiteY1" fmla="*/ 0 h 5533972"/>
                <a:gd name="connsiteX2" fmla="*/ 1972521 w 1972521"/>
                <a:gd name="connsiteY2" fmla="*/ 5533972 h 5533972"/>
                <a:gd name="connsiteX3" fmla="*/ 195422 w 1972521"/>
                <a:gd name="connsiteY3" fmla="*/ 4310485 h 5533972"/>
                <a:gd name="connsiteX0" fmla="*/ 0 w 1833461"/>
                <a:gd name="connsiteY0" fmla="*/ 2547402 h 3770889"/>
                <a:gd name="connsiteX1" fmla="*/ 1833461 w 1833461"/>
                <a:gd name="connsiteY1" fmla="*/ 0 h 3770889"/>
                <a:gd name="connsiteX2" fmla="*/ 1777099 w 1833461"/>
                <a:gd name="connsiteY2" fmla="*/ 3770889 h 3770889"/>
                <a:gd name="connsiteX3" fmla="*/ 0 w 1833461"/>
                <a:gd name="connsiteY3" fmla="*/ 2547402 h 3770889"/>
                <a:gd name="connsiteX0" fmla="*/ 0 w 1912538"/>
                <a:gd name="connsiteY0" fmla="*/ 1788383 h 3011870"/>
                <a:gd name="connsiteX1" fmla="*/ 1912538 w 1912538"/>
                <a:gd name="connsiteY1" fmla="*/ 0 h 3011870"/>
                <a:gd name="connsiteX2" fmla="*/ 1777099 w 1912538"/>
                <a:gd name="connsiteY2" fmla="*/ 3011870 h 3011870"/>
                <a:gd name="connsiteX3" fmla="*/ 0 w 1912538"/>
                <a:gd name="connsiteY3" fmla="*/ 1788383 h 3011870"/>
                <a:gd name="connsiteX0" fmla="*/ 0 w 2853253"/>
                <a:gd name="connsiteY0" fmla="*/ 0 h 1223487"/>
                <a:gd name="connsiteX1" fmla="*/ 2853253 w 2853253"/>
                <a:gd name="connsiteY1" fmla="*/ 456957 h 1223487"/>
                <a:gd name="connsiteX2" fmla="*/ 1777099 w 2853253"/>
                <a:gd name="connsiteY2" fmla="*/ 1223487 h 1223487"/>
                <a:gd name="connsiteX3" fmla="*/ 0 w 2853253"/>
                <a:gd name="connsiteY3" fmla="*/ 0 h 1223487"/>
                <a:gd name="connsiteX0" fmla="*/ 81179 w 1076154"/>
                <a:gd name="connsiteY0" fmla="*/ 0 h 2846533"/>
                <a:gd name="connsiteX1" fmla="*/ 1076154 w 1076154"/>
                <a:gd name="connsiteY1" fmla="*/ 2080003 h 2846533"/>
                <a:gd name="connsiteX2" fmla="*/ 0 w 1076154"/>
                <a:gd name="connsiteY2" fmla="*/ 2846533 h 2846533"/>
                <a:gd name="connsiteX3" fmla="*/ 81179 w 1076154"/>
                <a:gd name="connsiteY3" fmla="*/ 0 h 2846533"/>
                <a:gd name="connsiteX0" fmla="*/ 1406101 w 2401076"/>
                <a:gd name="connsiteY0" fmla="*/ 0 h 2080003"/>
                <a:gd name="connsiteX1" fmla="*/ 2401076 w 2401076"/>
                <a:gd name="connsiteY1" fmla="*/ 2080003 h 2080003"/>
                <a:gd name="connsiteX2" fmla="*/ 0 w 2401076"/>
                <a:gd name="connsiteY2" fmla="*/ 1005574 h 2080003"/>
                <a:gd name="connsiteX3" fmla="*/ 1406101 w 2401076"/>
                <a:gd name="connsiteY3" fmla="*/ 0 h 2080003"/>
                <a:gd name="connsiteX0" fmla="*/ 1406101 w 1406101"/>
                <a:gd name="connsiteY0" fmla="*/ 0 h 2844760"/>
                <a:gd name="connsiteX1" fmla="*/ 1329487 w 1406101"/>
                <a:gd name="connsiteY1" fmla="*/ 2844760 h 2844760"/>
                <a:gd name="connsiteX2" fmla="*/ 0 w 1406101"/>
                <a:gd name="connsiteY2" fmla="*/ 1005574 h 2844760"/>
                <a:gd name="connsiteX3" fmla="*/ 1406101 w 1406101"/>
                <a:gd name="connsiteY3" fmla="*/ 0 h 2844760"/>
                <a:gd name="connsiteX0" fmla="*/ 1406101 w 1617751"/>
                <a:gd name="connsiteY0" fmla="*/ 0 h 2956085"/>
                <a:gd name="connsiteX1" fmla="*/ 1617751 w 1617751"/>
                <a:gd name="connsiteY1" fmla="*/ 2956085 h 2956085"/>
                <a:gd name="connsiteX2" fmla="*/ 0 w 1617751"/>
                <a:gd name="connsiteY2" fmla="*/ 1005574 h 2956085"/>
                <a:gd name="connsiteX3" fmla="*/ 1406101 w 1617751"/>
                <a:gd name="connsiteY3" fmla="*/ 0 h 2956085"/>
                <a:gd name="connsiteX0" fmla="*/ 2672354 w 2672354"/>
                <a:gd name="connsiteY0" fmla="*/ 1012334 h 1950511"/>
                <a:gd name="connsiteX1" fmla="*/ 1617751 w 2672354"/>
                <a:gd name="connsiteY1" fmla="*/ 1950511 h 1950511"/>
                <a:gd name="connsiteX2" fmla="*/ 0 w 2672354"/>
                <a:gd name="connsiteY2" fmla="*/ 0 h 1950511"/>
                <a:gd name="connsiteX3" fmla="*/ 2672354 w 2672354"/>
                <a:gd name="connsiteY3" fmla="*/ 1012334 h 1950511"/>
                <a:gd name="connsiteX0" fmla="*/ 1254863 w 1617751"/>
                <a:gd name="connsiteY0" fmla="*/ 0 h 2586559"/>
                <a:gd name="connsiteX1" fmla="*/ 1617751 w 1617751"/>
                <a:gd name="connsiteY1" fmla="*/ 2586559 h 2586559"/>
                <a:gd name="connsiteX2" fmla="*/ 0 w 1617751"/>
                <a:gd name="connsiteY2" fmla="*/ 636048 h 2586559"/>
                <a:gd name="connsiteX3" fmla="*/ 1254863 w 1617751"/>
                <a:gd name="connsiteY3" fmla="*/ 0 h 2586559"/>
                <a:gd name="connsiteX0" fmla="*/ 785555 w 1617751"/>
                <a:gd name="connsiteY0" fmla="*/ 0 h 2534640"/>
                <a:gd name="connsiteX1" fmla="*/ 1617751 w 1617751"/>
                <a:gd name="connsiteY1" fmla="*/ 2534640 h 2534640"/>
                <a:gd name="connsiteX2" fmla="*/ 0 w 1617751"/>
                <a:gd name="connsiteY2" fmla="*/ 584129 h 2534640"/>
                <a:gd name="connsiteX3" fmla="*/ 785555 w 1617751"/>
                <a:gd name="connsiteY3" fmla="*/ 0 h 2534640"/>
                <a:gd name="connsiteX0" fmla="*/ 785555 w 1937061"/>
                <a:gd name="connsiteY0" fmla="*/ 0 h 1543624"/>
                <a:gd name="connsiteX1" fmla="*/ 1937061 w 1937061"/>
                <a:gd name="connsiteY1" fmla="*/ 1543624 h 1543624"/>
                <a:gd name="connsiteX2" fmla="*/ 0 w 1937061"/>
                <a:gd name="connsiteY2" fmla="*/ 584129 h 1543624"/>
                <a:gd name="connsiteX3" fmla="*/ 785555 w 1937061"/>
                <a:gd name="connsiteY3" fmla="*/ 0 h 1543624"/>
                <a:gd name="connsiteX0" fmla="*/ 939429 w 2090935"/>
                <a:gd name="connsiteY0" fmla="*/ 0 h 1543624"/>
                <a:gd name="connsiteX1" fmla="*/ 2090935 w 2090935"/>
                <a:gd name="connsiteY1" fmla="*/ 1543624 h 1543624"/>
                <a:gd name="connsiteX2" fmla="*/ 0 w 2090935"/>
                <a:gd name="connsiteY2" fmla="*/ 696162 h 1543624"/>
                <a:gd name="connsiteX3" fmla="*/ 939429 w 2090935"/>
                <a:gd name="connsiteY3" fmla="*/ 0 h 1543624"/>
                <a:gd name="connsiteX0" fmla="*/ 1400810 w 2552316"/>
                <a:gd name="connsiteY0" fmla="*/ 0 h 1543624"/>
                <a:gd name="connsiteX1" fmla="*/ 2552316 w 2552316"/>
                <a:gd name="connsiteY1" fmla="*/ 1543624 h 1543624"/>
                <a:gd name="connsiteX2" fmla="*/ 0 w 2552316"/>
                <a:gd name="connsiteY2" fmla="*/ 1027386 h 1543624"/>
                <a:gd name="connsiteX3" fmla="*/ 1400810 w 2552316"/>
                <a:gd name="connsiteY3" fmla="*/ 0 h 1543624"/>
                <a:gd name="connsiteX0" fmla="*/ 1400810 w 2552316"/>
                <a:gd name="connsiteY0" fmla="*/ 0 h 1998942"/>
                <a:gd name="connsiteX1" fmla="*/ 2552316 w 2552316"/>
                <a:gd name="connsiteY1" fmla="*/ 1543624 h 1998942"/>
                <a:gd name="connsiteX2" fmla="*/ 797154 w 2552316"/>
                <a:gd name="connsiteY2" fmla="*/ 1998942 h 1998942"/>
                <a:gd name="connsiteX3" fmla="*/ 0 w 2552316"/>
                <a:gd name="connsiteY3" fmla="*/ 1027386 h 1998942"/>
                <a:gd name="connsiteX4" fmla="*/ 1400810 w 2552316"/>
                <a:gd name="connsiteY4" fmla="*/ 0 h 1998942"/>
                <a:gd name="connsiteX0" fmla="*/ 1400810 w 2552316"/>
                <a:gd name="connsiteY0" fmla="*/ 0 h 1996819"/>
                <a:gd name="connsiteX1" fmla="*/ 2552316 w 2552316"/>
                <a:gd name="connsiteY1" fmla="*/ 1543624 h 1996819"/>
                <a:gd name="connsiteX2" fmla="*/ 760612 w 2552316"/>
                <a:gd name="connsiteY2" fmla="*/ 1996819 h 1996819"/>
                <a:gd name="connsiteX3" fmla="*/ 0 w 2552316"/>
                <a:gd name="connsiteY3" fmla="*/ 1027386 h 1996819"/>
                <a:gd name="connsiteX4" fmla="*/ 1400810 w 2552316"/>
                <a:gd name="connsiteY4" fmla="*/ 0 h 1996819"/>
                <a:gd name="connsiteX0" fmla="*/ 1400810 w 2552316"/>
                <a:gd name="connsiteY0" fmla="*/ 0 h 1987392"/>
                <a:gd name="connsiteX1" fmla="*/ 2552316 w 2552316"/>
                <a:gd name="connsiteY1" fmla="*/ 1543624 h 1987392"/>
                <a:gd name="connsiteX2" fmla="*/ 858215 w 2552316"/>
                <a:gd name="connsiteY2" fmla="*/ 1987392 h 1987392"/>
                <a:gd name="connsiteX3" fmla="*/ 0 w 2552316"/>
                <a:gd name="connsiteY3" fmla="*/ 1027386 h 1987392"/>
                <a:gd name="connsiteX4" fmla="*/ 1400810 w 2552316"/>
                <a:gd name="connsiteY4" fmla="*/ 0 h 1987392"/>
                <a:gd name="connsiteX0" fmla="*/ 1343253 w 2552316"/>
                <a:gd name="connsiteY0" fmla="*/ 149030 h 960006"/>
                <a:gd name="connsiteX1" fmla="*/ 2552316 w 2552316"/>
                <a:gd name="connsiteY1" fmla="*/ 516238 h 960006"/>
                <a:gd name="connsiteX2" fmla="*/ 858215 w 2552316"/>
                <a:gd name="connsiteY2" fmla="*/ 960006 h 960006"/>
                <a:gd name="connsiteX3" fmla="*/ 0 w 2552316"/>
                <a:gd name="connsiteY3" fmla="*/ 0 h 960006"/>
                <a:gd name="connsiteX4" fmla="*/ 1343253 w 2552316"/>
                <a:gd name="connsiteY4" fmla="*/ 149030 h 960006"/>
                <a:gd name="connsiteX0" fmla="*/ 0 w 2552316"/>
                <a:gd name="connsiteY0" fmla="*/ 0 h 960006"/>
                <a:gd name="connsiteX1" fmla="*/ 2552316 w 2552316"/>
                <a:gd name="connsiteY1" fmla="*/ 516238 h 960006"/>
                <a:gd name="connsiteX2" fmla="*/ 858215 w 2552316"/>
                <a:gd name="connsiteY2" fmla="*/ 960006 h 960006"/>
                <a:gd name="connsiteX3" fmla="*/ 0 w 2552316"/>
                <a:gd name="connsiteY3" fmla="*/ 0 h 960006"/>
                <a:gd name="connsiteX0" fmla="*/ 0 w 2589090"/>
                <a:gd name="connsiteY0" fmla="*/ 0 h 1106646"/>
                <a:gd name="connsiteX1" fmla="*/ 2589090 w 2589090"/>
                <a:gd name="connsiteY1" fmla="*/ 662878 h 1106646"/>
                <a:gd name="connsiteX2" fmla="*/ 894989 w 2589090"/>
                <a:gd name="connsiteY2" fmla="*/ 1106646 h 1106646"/>
                <a:gd name="connsiteX3" fmla="*/ 0 w 2589090"/>
                <a:gd name="connsiteY3" fmla="*/ 0 h 1106646"/>
                <a:gd name="connsiteX0" fmla="*/ 0 w 1786844"/>
                <a:gd name="connsiteY0" fmla="*/ 378004 h 1484650"/>
                <a:gd name="connsiteX1" fmla="*/ 1786844 w 1786844"/>
                <a:gd name="connsiteY1" fmla="*/ 0 h 1484650"/>
                <a:gd name="connsiteX2" fmla="*/ 894989 w 1786844"/>
                <a:gd name="connsiteY2" fmla="*/ 1484650 h 1484650"/>
                <a:gd name="connsiteX3" fmla="*/ 0 w 1786844"/>
                <a:gd name="connsiteY3" fmla="*/ 378004 h 1484650"/>
                <a:gd name="connsiteX0" fmla="*/ 0 w 1547560"/>
                <a:gd name="connsiteY0" fmla="*/ 639934 h 1484650"/>
                <a:gd name="connsiteX1" fmla="*/ 1547560 w 1547560"/>
                <a:gd name="connsiteY1" fmla="*/ 0 h 1484650"/>
                <a:gd name="connsiteX2" fmla="*/ 655705 w 1547560"/>
                <a:gd name="connsiteY2" fmla="*/ 1484650 h 1484650"/>
                <a:gd name="connsiteX3" fmla="*/ 0 w 1547560"/>
                <a:gd name="connsiteY3" fmla="*/ 639934 h 1484650"/>
                <a:gd name="connsiteX0" fmla="*/ 0 w 2770689"/>
                <a:gd name="connsiteY0" fmla="*/ 639934 h 1470262"/>
                <a:gd name="connsiteX1" fmla="*/ 1547560 w 2770689"/>
                <a:gd name="connsiteY1" fmla="*/ 0 h 1470262"/>
                <a:gd name="connsiteX2" fmla="*/ 2770614 w 2770689"/>
                <a:gd name="connsiteY2" fmla="*/ 1470262 h 1470262"/>
                <a:gd name="connsiteX3" fmla="*/ 0 w 2770689"/>
                <a:gd name="connsiteY3" fmla="*/ 639934 h 1470262"/>
                <a:gd name="connsiteX0" fmla="*/ 0 w 2739323"/>
                <a:gd name="connsiteY0" fmla="*/ 639934 h 1469233"/>
                <a:gd name="connsiteX1" fmla="*/ 1547560 w 2739323"/>
                <a:gd name="connsiteY1" fmla="*/ 0 h 1469233"/>
                <a:gd name="connsiteX2" fmla="*/ 2739246 w 2739323"/>
                <a:gd name="connsiteY2" fmla="*/ 1469233 h 1469233"/>
                <a:gd name="connsiteX3" fmla="*/ 0 w 2739323"/>
                <a:gd name="connsiteY3" fmla="*/ 639934 h 1469233"/>
                <a:gd name="connsiteX0" fmla="*/ 0 w 1854568"/>
                <a:gd name="connsiteY0" fmla="*/ 632311 h 1469233"/>
                <a:gd name="connsiteX1" fmla="*/ 662805 w 1854568"/>
                <a:gd name="connsiteY1" fmla="*/ 0 h 1469233"/>
                <a:gd name="connsiteX2" fmla="*/ 1854491 w 1854568"/>
                <a:gd name="connsiteY2" fmla="*/ 1469233 h 1469233"/>
                <a:gd name="connsiteX3" fmla="*/ 0 w 1854568"/>
                <a:gd name="connsiteY3" fmla="*/ 632311 h 1469233"/>
                <a:gd name="connsiteX0" fmla="*/ 0 w 2115288"/>
                <a:gd name="connsiteY0" fmla="*/ 602826 h 1469233"/>
                <a:gd name="connsiteX1" fmla="*/ 923525 w 2115288"/>
                <a:gd name="connsiteY1" fmla="*/ 0 h 1469233"/>
                <a:gd name="connsiteX2" fmla="*/ 2115211 w 2115288"/>
                <a:gd name="connsiteY2" fmla="*/ 1469233 h 1469233"/>
                <a:gd name="connsiteX3" fmla="*/ 0 w 2115288"/>
                <a:gd name="connsiteY3" fmla="*/ 602826 h 1469233"/>
                <a:gd name="connsiteX0" fmla="*/ 0 w 2115270"/>
                <a:gd name="connsiteY0" fmla="*/ 431671 h 1298078"/>
                <a:gd name="connsiteX1" fmla="*/ 556784 w 2115270"/>
                <a:gd name="connsiteY1" fmla="*/ 0 h 1298078"/>
                <a:gd name="connsiteX2" fmla="*/ 2115211 w 2115270"/>
                <a:gd name="connsiteY2" fmla="*/ 1298078 h 1298078"/>
                <a:gd name="connsiteX3" fmla="*/ 0 w 2115270"/>
                <a:gd name="connsiteY3" fmla="*/ 431671 h 1298078"/>
                <a:gd name="connsiteX0" fmla="*/ 0 w 2130439"/>
                <a:gd name="connsiteY0" fmla="*/ 431671 h 1314277"/>
                <a:gd name="connsiteX1" fmla="*/ 556784 w 2130439"/>
                <a:gd name="connsiteY1" fmla="*/ 0 h 1314277"/>
                <a:gd name="connsiteX2" fmla="*/ 2130381 w 2130439"/>
                <a:gd name="connsiteY2" fmla="*/ 1314277 h 1314277"/>
                <a:gd name="connsiteX3" fmla="*/ 0 w 2130439"/>
                <a:gd name="connsiteY3" fmla="*/ 431671 h 1314277"/>
                <a:gd name="connsiteX0" fmla="*/ 0 w 2130437"/>
                <a:gd name="connsiteY0" fmla="*/ 365592 h 1248198"/>
                <a:gd name="connsiteX1" fmla="*/ 497046 w 2130437"/>
                <a:gd name="connsiteY1" fmla="*/ 0 h 1248198"/>
                <a:gd name="connsiteX2" fmla="*/ 2130381 w 2130437"/>
                <a:gd name="connsiteY2" fmla="*/ 1248198 h 1248198"/>
                <a:gd name="connsiteX3" fmla="*/ 0 w 2130437"/>
                <a:gd name="connsiteY3" fmla="*/ 365592 h 1248198"/>
                <a:gd name="connsiteX0" fmla="*/ 0 w 2259597"/>
                <a:gd name="connsiteY0" fmla="*/ 314252 h 1248198"/>
                <a:gd name="connsiteX1" fmla="*/ 626206 w 2259597"/>
                <a:gd name="connsiteY1" fmla="*/ 0 h 1248198"/>
                <a:gd name="connsiteX2" fmla="*/ 2259541 w 2259597"/>
                <a:gd name="connsiteY2" fmla="*/ 1248198 h 1248198"/>
                <a:gd name="connsiteX3" fmla="*/ 0 w 2259597"/>
                <a:gd name="connsiteY3" fmla="*/ 314252 h 1248198"/>
                <a:gd name="connsiteX0" fmla="*/ 0 w 2275796"/>
                <a:gd name="connsiteY0" fmla="*/ 329421 h 1248198"/>
                <a:gd name="connsiteX1" fmla="*/ 642405 w 2275796"/>
                <a:gd name="connsiteY1" fmla="*/ 0 h 1248198"/>
                <a:gd name="connsiteX2" fmla="*/ 2275740 w 2275796"/>
                <a:gd name="connsiteY2" fmla="*/ 1248198 h 1248198"/>
                <a:gd name="connsiteX3" fmla="*/ 0 w 2275796"/>
                <a:gd name="connsiteY3" fmla="*/ 329421 h 1248198"/>
              </a:gdLst>
              <a:ahLst/>
              <a:cxnLst>
                <a:cxn ang="0">
                  <a:pos x="connsiteX0" y="connsiteY0"/>
                </a:cxn>
                <a:cxn ang="0">
                  <a:pos x="connsiteX1" y="connsiteY1"/>
                </a:cxn>
                <a:cxn ang="0">
                  <a:pos x="connsiteX2" y="connsiteY2"/>
                </a:cxn>
                <a:cxn ang="0">
                  <a:pos x="connsiteX3" y="connsiteY3"/>
                </a:cxn>
              </a:cxnLst>
              <a:rect l="l" t="t" r="r" b="b"/>
              <a:pathLst>
                <a:path w="2275796" h="1248198">
                  <a:moveTo>
                    <a:pt x="0" y="329421"/>
                  </a:moveTo>
                  <a:lnTo>
                    <a:pt x="642405" y="0"/>
                  </a:lnTo>
                  <a:cubicBezTo>
                    <a:pt x="631183" y="1063"/>
                    <a:pt x="2286962" y="1247135"/>
                    <a:pt x="2275740" y="1248198"/>
                  </a:cubicBezTo>
                  <a:lnTo>
                    <a:pt x="0" y="329421"/>
                  </a:lnTo>
                  <a:close/>
                </a:path>
              </a:pathLst>
            </a:custGeom>
            <a:grpFill/>
            <a:ln w="12700">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ms-MY">
                <a:solidFill>
                  <a:prstClr val="white"/>
                </a:solidFill>
              </a:endParaRPr>
            </a:p>
          </p:txBody>
        </p:sp>
        <p:sp>
          <p:nvSpPr>
            <p:cNvPr id="49" name="Right Triangle 9"/>
            <p:cNvSpPr/>
            <p:nvPr/>
          </p:nvSpPr>
          <p:spPr>
            <a:xfrm rot="1388307">
              <a:off x="9081311" y="2089534"/>
              <a:ext cx="1113897" cy="610935"/>
            </a:xfrm>
            <a:custGeom>
              <a:avLst/>
              <a:gdLst>
                <a:gd name="connsiteX0" fmla="*/ 0 w 2789556"/>
                <a:gd name="connsiteY0" fmla="*/ 2790282 h 2790282"/>
                <a:gd name="connsiteX1" fmla="*/ 0 w 2789556"/>
                <a:gd name="connsiteY1" fmla="*/ 0 h 2790282"/>
                <a:gd name="connsiteX2" fmla="*/ 2789556 w 2789556"/>
                <a:gd name="connsiteY2" fmla="*/ 2790282 h 2790282"/>
                <a:gd name="connsiteX3" fmla="*/ 0 w 2789556"/>
                <a:gd name="connsiteY3" fmla="*/ 2790282 h 2790282"/>
                <a:gd name="connsiteX0" fmla="*/ 195422 w 2984978"/>
                <a:gd name="connsiteY0" fmla="*/ 4310485 h 4310485"/>
                <a:gd name="connsiteX1" fmla="*/ 0 w 2984978"/>
                <a:gd name="connsiteY1" fmla="*/ 0 h 4310485"/>
                <a:gd name="connsiteX2" fmla="*/ 2984978 w 2984978"/>
                <a:gd name="connsiteY2" fmla="*/ 4310485 h 4310485"/>
                <a:gd name="connsiteX3" fmla="*/ 195422 w 2984978"/>
                <a:gd name="connsiteY3" fmla="*/ 4310485 h 4310485"/>
                <a:gd name="connsiteX0" fmla="*/ 195422 w 1972521"/>
                <a:gd name="connsiteY0" fmla="*/ 4310485 h 5533972"/>
                <a:gd name="connsiteX1" fmla="*/ 0 w 1972521"/>
                <a:gd name="connsiteY1" fmla="*/ 0 h 5533972"/>
                <a:gd name="connsiteX2" fmla="*/ 1972521 w 1972521"/>
                <a:gd name="connsiteY2" fmla="*/ 5533972 h 5533972"/>
                <a:gd name="connsiteX3" fmla="*/ 195422 w 1972521"/>
                <a:gd name="connsiteY3" fmla="*/ 4310485 h 5533972"/>
                <a:gd name="connsiteX0" fmla="*/ 0 w 1833461"/>
                <a:gd name="connsiteY0" fmla="*/ 2547402 h 3770889"/>
                <a:gd name="connsiteX1" fmla="*/ 1833461 w 1833461"/>
                <a:gd name="connsiteY1" fmla="*/ 0 h 3770889"/>
                <a:gd name="connsiteX2" fmla="*/ 1777099 w 1833461"/>
                <a:gd name="connsiteY2" fmla="*/ 3770889 h 3770889"/>
                <a:gd name="connsiteX3" fmla="*/ 0 w 1833461"/>
                <a:gd name="connsiteY3" fmla="*/ 2547402 h 3770889"/>
                <a:gd name="connsiteX0" fmla="*/ 0 w 1912538"/>
                <a:gd name="connsiteY0" fmla="*/ 1788383 h 3011870"/>
                <a:gd name="connsiteX1" fmla="*/ 1912538 w 1912538"/>
                <a:gd name="connsiteY1" fmla="*/ 0 h 3011870"/>
                <a:gd name="connsiteX2" fmla="*/ 1777099 w 1912538"/>
                <a:gd name="connsiteY2" fmla="*/ 3011870 h 3011870"/>
                <a:gd name="connsiteX3" fmla="*/ 0 w 1912538"/>
                <a:gd name="connsiteY3" fmla="*/ 1788383 h 3011870"/>
                <a:gd name="connsiteX0" fmla="*/ 0 w 2853253"/>
                <a:gd name="connsiteY0" fmla="*/ 0 h 1223487"/>
                <a:gd name="connsiteX1" fmla="*/ 2853253 w 2853253"/>
                <a:gd name="connsiteY1" fmla="*/ 456957 h 1223487"/>
                <a:gd name="connsiteX2" fmla="*/ 1777099 w 2853253"/>
                <a:gd name="connsiteY2" fmla="*/ 1223487 h 1223487"/>
                <a:gd name="connsiteX3" fmla="*/ 0 w 2853253"/>
                <a:gd name="connsiteY3" fmla="*/ 0 h 1223487"/>
                <a:gd name="connsiteX0" fmla="*/ 81179 w 1076154"/>
                <a:gd name="connsiteY0" fmla="*/ 0 h 2846533"/>
                <a:gd name="connsiteX1" fmla="*/ 1076154 w 1076154"/>
                <a:gd name="connsiteY1" fmla="*/ 2080003 h 2846533"/>
                <a:gd name="connsiteX2" fmla="*/ 0 w 1076154"/>
                <a:gd name="connsiteY2" fmla="*/ 2846533 h 2846533"/>
                <a:gd name="connsiteX3" fmla="*/ 81179 w 1076154"/>
                <a:gd name="connsiteY3" fmla="*/ 0 h 2846533"/>
                <a:gd name="connsiteX0" fmla="*/ 1406101 w 2401076"/>
                <a:gd name="connsiteY0" fmla="*/ 0 h 2080003"/>
                <a:gd name="connsiteX1" fmla="*/ 2401076 w 2401076"/>
                <a:gd name="connsiteY1" fmla="*/ 2080003 h 2080003"/>
                <a:gd name="connsiteX2" fmla="*/ 0 w 2401076"/>
                <a:gd name="connsiteY2" fmla="*/ 1005574 h 2080003"/>
                <a:gd name="connsiteX3" fmla="*/ 1406101 w 2401076"/>
                <a:gd name="connsiteY3" fmla="*/ 0 h 2080003"/>
                <a:gd name="connsiteX0" fmla="*/ 1406101 w 1406101"/>
                <a:gd name="connsiteY0" fmla="*/ 0 h 2844760"/>
                <a:gd name="connsiteX1" fmla="*/ 1329487 w 1406101"/>
                <a:gd name="connsiteY1" fmla="*/ 2844760 h 2844760"/>
                <a:gd name="connsiteX2" fmla="*/ 0 w 1406101"/>
                <a:gd name="connsiteY2" fmla="*/ 1005574 h 2844760"/>
                <a:gd name="connsiteX3" fmla="*/ 1406101 w 1406101"/>
                <a:gd name="connsiteY3" fmla="*/ 0 h 2844760"/>
                <a:gd name="connsiteX0" fmla="*/ 1406101 w 1617751"/>
                <a:gd name="connsiteY0" fmla="*/ 0 h 2956085"/>
                <a:gd name="connsiteX1" fmla="*/ 1617751 w 1617751"/>
                <a:gd name="connsiteY1" fmla="*/ 2956085 h 2956085"/>
                <a:gd name="connsiteX2" fmla="*/ 0 w 1617751"/>
                <a:gd name="connsiteY2" fmla="*/ 1005574 h 2956085"/>
                <a:gd name="connsiteX3" fmla="*/ 1406101 w 1617751"/>
                <a:gd name="connsiteY3" fmla="*/ 0 h 2956085"/>
                <a:gd name="connsiteX0" fmla="*/ 2672354 w 2672354"/>
                <a:gd name="connsiteY0" fmla="*/ 1012334 h 1950511"/>
                <a:gd name="connsiteX1" fmla="*/ 1617751 w 2672354"/>
                <a:gd name="connsiteY1" fmla="*/ 1950511 h 1950511"/>
                <a:gd name="connsiteX2" fmla="*/ 0 w 2672354"/>
                <a:gd name="connsiteY2" fmla="*/ 0 h 1950511"/>
                <a:gd name="connsiteX3" fmla="*/ 2672354 w 2672354"/>
                <a:gd name="connsiteY3" fmla="*/ 1012334 h 1950511"/>
                <a:gd name="connsiteX0" fmla="*/ 1254863 w 1617751"/>
                <a:gd name="connsiteY0" fmla="*/ 0 h 2586559"/>
                <a:gd name="connsiteX1" fmla="*/ 1617751 w 1617751"/>
                <a:gd name="connsiteY1" fmla="*/ 2586559 h 2586559"/>
                <a:gd name="connsiteX2" fmla="*/ 0 w 1617751"/>
                <a:gd name="connsiteY2" fmla="*/ 636048 h 2586559"/>
                <a:gd name="connsiteX3" fmla="*/ 1254863 w 1617751"/>
                <a:gd name="connsiteY3" fmla="*/ 0 h 2586559"/>
                <a:gd name="connsiteX0" fmla="*/ 785555 w 1617751"/>
                <a:gd name="connsiteY0" fmla="*/ 0 h 2534640"/>
                <a:gd name="connsiteX1" fmla="*/ 1617751 w 1617751"/>
                <a:gd name="connsiteY1" fmla="*/ 2534640 h 2534640"/>
                <a:gd name="connsiteX2" fmla="*/ 0 w 1617751"/>
                <a:gd name="connsiteY2" fmla="*/ 584129 h 2534640"/>
                <a:gd name="connsiteX3" fmla="*/ 785555 w 1617751"/>
                <a:gd name="connsiteY3" fmla="*/ 0 h 2534640"/>
                <a:gd name="connsiteX0" fmla="*/ 785555 w 1937061"/>
                <a:gd name="connsiteY0" fmla="*/ 0 h 1543624"/>
                <a:gd name="connsiteX1" fmla="*/ 1937061 w 1937061"/>
                <a:gd name="connsiteY1" fmla="*/ 1543624 h 1543624"/>
                <a:gd name="connsiteX2" fmla="*/ 0 w 1937061"/>
                <a:gd name="connsiteY2" fmla="*/ 584129 h 1543624"/>
                <a:gd name="connsiteX3" fmla="*/ 785555 w 1937061"/>
                <a:gd name="connsiteY3" fmla="*/ 0 h 1543624"/>
                <a:gd name="connsiteX0" fmla="*/ 939429 w 2090935"/>
                <a:gd name="connsiteY0" fmla="*/ 0 h 1543624"/>
                <a:gd name="connsiteX1" fmla="*/ 2090935 w 2090935"/>
                <a:gd name="connsiteY1" fmla="*/ 1543624 h 1543624"/>
                <a:gd name="connsiteX2" fmla="*/ 0 w 2090935"/>
                <a:gd name="connsiteY2" fmla="*/ 696162 h 1543624"/>
                <a:gd name="connsiteX3" fmla="*/ 939429 w 2090935"/>
                <a:gd name="connsiteY3" fmla="*/ 0 h 1543624"/>
                <a:gd name="connsiteX0" fmla="*/ 1400810 w 2552316"/>
                <a:gd name="connsiteY0" fmla="*/ 0 h 1543624"/>
                <a:gd name="connsiteX1" fmla="*/ 2552316 w 2552316"/>
                <a:gd name="connsiteY1" fmla="*/ 1543624 h 1543624"/>
                <a:gd name="connsiteX2" fmla="*/ 0 w 2552316"/>
                <a:gd name="connsiteY2" fmla="*/ 1027386 h 1543624"/>
                <a:gd name="connsiteX3" fmla="*/ 1400810 w 2552316"/>
                <a:gd name="connsiteY3" fmla="*/ 0 h 1543624"/>
                <a:gd name="connsiteX0" fmla="*/ 1400810 w 2552316"/>
                <a:gd name="connsiteY0" fmla="*/ 0 h 1998942"/>
                <a:gd name="connsiteX1" fmla="*/ 2552316 w 2552316"/>
                <a:gd name="connsiteY1" fmla="*/ 1543624 h 1998942"/>
                <a:gd name="connsiteX2" fmla="*/ 797154 w 2552316"/>
                <a:gd name="connsiteY2" fmla="*/ 1998942 h 1998942"/>
                <a:gd name="connsiteX3" fmla="*/ 0 w 2552316"/>
                <a:gd name="connsiteY3" fmla="*/ 1027386 h 1998942"/>
                <a:gd name="connsiteX4" fmla="*/ 1400810 w 2552316"/>
                <a:gd name="connsiteY4" fmla="*/ 0 h 1998942"/>
                <a:gd name="connsiteX0" fmla="*/ 1400810 w 2552316"/>
                <a:gd name="connsiteY0" fmla="*/ 0 h 1996819"/>
                <a:gd name="connsiteX1" fmla="*/ 2552316 w 2552316"/>
                <a:gd name="connsiteY1" fmla="*/ 1543624 h 1996819"/>
                <a:gd name="connsiteX2" fmla="*/ 760612 w 2552316"/>
                <a:gd name="connsiteY2" fmla="*/ 1996819 h 1996819"/>
                <a:gd name="connsiteX3" fmla="*/ 0 w 2552316"/>
                <a:gd name="connsiteY3" fmla="*/ 1027386 h 1996819"/>
                <a:gd name="connsiteX4" fmla="*/ 1400810 w 2552316"/>
                <a:gd name="connsiteY4" fmla="*/ 0 h 1996819"/>
                <a:gd name="connsiteX0" fmla="*/ 1400810 w 2552316"/>
                <a:gd name="connsiteY0" fmla="*/ 0 h 1987392"/>
                <a:gd name="connsiteX1" fmla="*/ 2552316 w 2552316"/>
                <a:gd name="connsiteY1" fmla="*/ 1543624 h 1987392"/>
                <a:gd name="connsiteX2" fmla="*/ 858215 w 2552316"/>
                <a:gd name="connsiteY2" fmla="*/ 1987392 h 1987392"/>
                <a:gd name="connsiteX3" fmla="*/ 0 w 2552316"/>
                <a:gd name="connsiteY3" fmla="*/ 1027386 h 1987392"/>
                <a:gd name="connsiteX4" fmla="*/ 1400810 w 2552316"/>
                <a:gd name="connsiteY4" fmla="*/ 0 h 1987392"/>
                <a:gd name="connsiteX0" fmla="*/ 1343253 w 2552316"/>
                <a:gd name="connsiteY0" fmla="*/ 149030 h 960006"/>
                <a:gd name="connsiteX1" fmla="*/ 2552316 w 2552316"/>
                <a:gd name="connsiteY1" fmla="*/ 516238 h 960006"/>
                <a:gd name="connsiteX2" fmla="*/ 858215 w 2552316"/>
                <a:gd name="connsiteY2" fmla="*/ 960006 h 960006"/>
                <a:gd name="connsiteX3" fmla="*/ 0 w 2552316"/>
                <a:gd name="connsiteY3" fmla="*/ 0 h 960006"/>
                <a:gd name="connsiteX4" fmla="*/ 1343253 w 2552316"/>
                <a:gd name="connsiteY4" fmla="*/ 149030 h 960006"/>
                <a:gd name="connsiteX0" fmla="*/ 0 w 2552316"/>
                <a:gd name="connsiteY0" fmla="*/ 0 h 960006"/>
                <a:gd name="connsiteX1" fmla="*/ 2552316 w 2552316"/>
                <a:gd name="connsiteY1" fmla="*/ 516238 h 960006"/>
                <a:gd name="connsiteX2" fmla="*/ 858215 w 2552316"/>
                <a:gd name="connsiteY2" fmla="*/ 960006 h 960006"/>
                <a:gd name="connsiteX3" fmla="*/ 0 w 2552316"/>
                <a:gd name="connsiteY3" fmla="*/ 0 h 960006"/>
                <a:gd name="connsiteX0" fmla="*/ 0 w 2589090"/>
                <a:gd name="connsiteY0" fmla="*/ 0 h 1106646"/>
                <a:gd name="connsiteX1" fmla="*/ 2589090 w 2589090"/>
                <a:gd name="connsiteY1" fmla="*/ 662878 h 1106646"/>
                <a:gd name="connsiteX2" fmla="*/ 894989 w 2589090"/>
                <a:gd name="connsiteY2" fmla="*/ 1106646 h 1106646"/>
                <a:gd name="connsiteX3" fmla="*/ 0 w 2589090"/>
                <a:gd name="connsiteY3" fmla="*/ 0 h 1106646"/>
                <a:gd name="connsiteX0" fmla="*/ 0 w 1786844"/>
                <a:gd name="connsiteY0" fmla="*/ 378004 h 1484650"/>
                <a:gd name="connsiteX1" fmla="*/ 1786844 w 1786844"/>
                <a:gd name="connsiteY1" fmla="*/ 0 h 1484650"/>
                <a:gd name="connsiteX2" fmla="*/ 894989 w 1786844"/>
                <a:gd name="connsiteY2" fmla="*/ 1484650 h 1484650"/>
                <a:gd name="connsiteX3" fmla="*/ 0 w 1786844"/>
                <a:gd name="connsiteY3" fmla="*/ 378004 h 1484650"/>
                <a:gd name="connsiteX0" fmla="*/ 0 w 1547560"/>
                <a:gd name="connsiteY0" fmla="*/ 639934 h 1484650"/>
                <a:gd name="connsiteX1" fmla="*/ 1547560 w 1547560"/>
                <a:gd name="connsiteY1" fmla="*/ 0 h 1484650"/>
                <a:gd name="connsiteX2" fmla="*/ 655705 w 1547560"/>
                <a:gd name="connsiteY2" fmla="*/ 1484650 h 1484650"/>
                <a:gd name="connsiteX3" fmla="*/ 0 w 1547560"/>
                <a:gd name="connsiteY3" fmla="*/ 639934 h 1484650"/>
                <a:gd name="connsiteX0" fmla="*/ 0 w 2770689"/>
                <a:gd name="connsiteY0" fmla="*/ 639934 h 1470262"/>
                <a:gd name="connsiteX1" fmla="*/ 1547560 w 2770689"/>
                <a:gd name="connsiteY1" fmla="*/ 0 h 1470262"/>
                <a:gd name="connsiteX2" fmla="*/ 2770614 w 2770689"/>
                <a:gd name="connsiteY2" fmla="*/ 1470262 h 1470262"/>
                <a:gd name="connsiteX3" fmla="*/ 0 w 2770689"/>
                <a:gd name="connsiteY3" fmla="*/ 639934 h 1470262"/>
                <a:gd name="connsiteX0" fmla="*/ 0 w 2739323"/>
                <a:gd name="connsiteY0" fmla="*/ 639934 h 1469233"/>
                <a:gd name="connsiteX1" fmla="*/ 1547560 w 2739323"/>
                <a:gd name="connsiteY1" fmla="*/ 0 h 1469233"/>
                <a:gd name="connsiteX2" fmla="*/ 2739246 w 2739323"/>
                <a:gd name="connsiteY2" fmla="*/ 1469233 h 1469233"/>
                <a:gd name="connsiteX3" fmla="*/ 0 w 2739323"/>
                <a:gd name="connsiteY3" fmla="*/ 639934 h 1469233"/>
                <a:gd name="connsiteX0" fmla="*/ 0 w 1854568"/>
                <a:gd name="connsiteY0" fmla="*/ 632311 h 1469233"/>
                <a:gd name="connsiteX1" fmla="*/ 662805 w 1854568"/>
                <a:gd name="connsiteY1" fmla="*/ 0 h 1469233"/>
                <a:gd name="connsiteX2" fmla="*/ 1854491 w 1854568"/>
                <a:gd name="connsiteY2" fmla="*/ 1469233 h 1469233"/>
                <a:gd name="connsiteX3" fmla="*/ 0 w 1854568"/>
                <a:gd name="connsiteY3" fmla="*/ 632311 h 1469233"/>
                <a:gd name="connsiteX0" fmla="*/ 0 w 2115288"/>
                <a:gd name="connsiteY0" fmla="*/ 602826 h 1469233"/>
                <a:gd name="connsiteX1" fmla="*/ 923525 w 2115288"/>
                <a:gd name="connsiteY1" fmla="*/ 0 h 1469233"/>
                <a:gd name="connsiteX2" fmla="*/ 2115211 w 2115288"/>
                <a:gd name="connsiteY2" fmla="*/ 1469233 h 1469233"/>
                <a:gd name="connsiteX3" fmla="*/ 0 w 2115288"/>
                <a:gd name="connsiteY3" fmla="*/ 602826 h 1469233"/>
                <a:gd name="connsiteX0" fmla="*/ 0 w 2115270"/>
                <a:gd name="connsiteY0" fmla="*/ 431671 h 1298078"/>
                <a:gd name="connsiteX1" fmla="*/ 556784 w 2115270"/>
                <a:gd name="connsiteY1" fmla="*/ 0 h 1298078"/>
                <a:gd name="connsiteX2" fmla="*/ 2115211 w 2115270"/>
                <a:gd name="connsiteY2" fmla="*/ 1298078 h 1298078"/>
                <a:gd name="connsiteX3" fmla="*/ 0 w 2115270"/>
                <a:gd name="connsiteY3" fmla="*/ 431671 h 1298078"/>
                <a:gd name="connsiteX0" fmla="*/ 0 w 2130439"/>
                <a:gd name="connsiteY0" fmla="*/ 431671 h 1314277"/>
                <a:gd name="connsiteX1" fmla="*/ 556784 w 2130439"/>
                <a:gd name="connsiteY1" fmla="*/ 0 h 1314277"/>
                <a:gd name="connsiteX2" fmla="*/ 2130381 w 2130439"/>
                <a:gd name="connsiteY2" fmla="*/ 1314277 h 1314277"/>
                <a:gd name="connsiteX3" fmla="*/ 0 w 2130439"/>
                <a:gd name="connsiteY3" fmla="*/ 431671 h 1314277"/>
                <a:gd name="connsiteX0" fmla="*/ 0 w 2130437"/>
                <a:gd name="connsiteY0" fmla="*/ 365592 h 1248198"/>
                <a:gd name="connsiteX1" fmla="*/ 497046 w 2130437"/>
                <a:gd name="connsiteY1" fmla="*/ 0 h 1248198"/>
                <a:gd name="connsiteX2" fmla="*/ 2130381 w 2130437"/>
                <a:gd name="connsiteY2" fmla="*/ 1248198 h 1248198"/>
                <a:gd name="connsiteX3" fmla="*/ 0 w 2130437"/>
                <a:gd name="connsiteY3" fmla="*/ 365592 h 1248198"/>
                <a:gd name="connsiteX0" fmla="*/ 0 w 2259597"/>
                <a:gd name="connsiteY0" fmla="*/ 314252 h 1248198"/>
                <a:gd name="connsiteX1" fmla="*/ 626206 w 2259597"/>
                <a:gd name="connsiteY1" fmla="*/ 0 h 1248198"/>
                <a:gd name="connsiteX2" fmla="*/ 2259541 w 2259597"/>
                <a:gd name="connsiteY2" fmla="*/ 1248198 h 1248198"/>
                <a:gd name="connsiteX3" fmla="*/ 0 w 2259597"/>
                <a:gd name="connsiteY3" fmla="*/ 314252 h 1248198"/>
                <a:gd name="connsiteX0" fmla="*/ 0 w 2275796"/>
                <a:gd name="connsiteY0" fmla="*/ 329421 h 1248198"/>
                <a:gd name="connsiteX1" fmla="*/ 642405 w 2275796"/>
                <a:gd name="connsiteY1" fmla="*/ 0 h 1248198"/>
                <a:gd name="connsiteX2" fmla="*/ 2275740 w 2275796"/>
                <a:gd name="connsiteY2" fmla="*/ 1248198 h 1248198"/>
                <a:gd name="connsiteX3" fmla="*/ 0 w 2275796"/>
                <a:gd name="connsiteY3" fmla="*/ 329421 h 1248198"/>
              </a:gdLst>
              <a:ahLst/>
              <a:cxnLst>
                <a:cxn ang="0">
                  <a:pos x="connsiteX0" y="connsiteY0"/>
                </a:cxn>
                <a:cxn ang="0">
                  <a:pos x="connsiteX1" y="connsiteY1"/>
                </a:cxn>
                <a:cxn ang="0">
                  <a:pos x="connsiteX2" y="connsiteY2"/>
                </a:cxn>
                <a:cxn ang="0">
                  <a:pos x="connsiteX3" y="connsiteY3"/>
                </a:cxn>
              </a:cxnLst>
              <a:rect l="l" t="t" r="r" b="b"/>
              <a:pathLst>
                <a:path w="2275796" h="1248198">
                  <a:moveTo>
                    <a:pt x="0" y="329421"/>
                  </a:moveTo>
                  <a:lnTo>
                    <a:pt x="642405" y="0"/>
                  </a:lnTo>
                  <a:cubicBezTo>
                    <a:pt x="631183" y="1063"/>
                    <a:pt x="2286962" y="1247135"/>
                    <a:pt x="2275740" y="1248198"/>
                  </a:cubicBezTo>
                  <a:lnTo>
                    <a:pt x="0" y="329421"/>
                  </a:lnTo>
                  <a:close/>
                </a:path>
              </a:pathLst>
            </a:custGeom>
            <a:grpFill/>
            <a:ln w="12700">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ms-MY">
                <a:solidFill>
                  <a:prstClr val="white"/>
                </a:solidFill>
              </a:endParaRPr>
            </a:p>
          </p:txBody>
        </p:sp>
        <p:sp>
          <p:nvSpPr>
            <p:cNvPr id="50" name="Right Triangle 9"/>
            <p:cNvSpPr/>
            <p:nvPr/>
          </p:nvSpPr>
          <p:spPr>
            <a:xfrm rot="13491637">
              <a:off x="8245479" y="4944620"/>
              <a:ext cx="1113897" cy="610935"/>
            </a:xfrm>
            <a:custGeom>
              <a:avLst/>
              <a:gdLst>
                <a:gd name="connsiteX0" fmla="*/ 0 w 2789556"/>
                <a:gd name="connsiteY0" fmla="*/ 2790282 h 2790282"/>
                <a:gd name="connsiteX1" fmla="*/ 0 w 2789556"/>
                <a:gd name="connsiteY1" fmla="*/ 0 h 2790282"/>
                <a:gd name="connsiteX2" fmla="*/ 2789556 w 2789556"/>
                <a:gd name="connsiteY2" fmla="*/ 2790282 h 2790282"/>
                <a:gd name="connsiteX3" fmla="*/ 0 w 2789556"/>
                <a:gd name="connsiteY3" fmla="*/ 2790282 h 2790282"/>
                <a:gd name="connsiteX0" fmla="*/ 195422 w 2984978"/>
                <a:gd name="connsiteY0" fmla="*/ 4310485 h 4310485"/>
                <a:gd name="connsiteX1" fmla="*/ 0 w 2984978"/>
                <a:gd name="connsiteY1" fmla="*/ 0 h 4310485"/>
                <a:gd name="connsiteX2" fmla="*/ 2984978 w 2984978"/>
                <a:gd name="connsiteY2" fmla="*/ 4310485 h 4310485"/>
                <a:gd name="connsiteX3" fmla="*/ 195422 w 2984978"/>
                <a:gd name="connsiteY3" fmla="*/ 4310485 h 4310485"/>
                <a:gd name="connsiteX0" fmla="*/ 195422 w 1972521"/>
                <a:gd name="connsiteY0" fmla="*/ 4310485 h 5533972"/>
                <a:gd name="connsiteX1" fmla="*/ 0 w 1972521"/>
                <a:gd name="connsiteY1" fmla="*/ 0 h 5533972"/>
                <a:gd name="connsiteX2" fmla="*/ 1972521 w 1972521"/>
                <a:gd name="connsiteY2" fmla="*/ 5533972 h 5533972"/>
                <a:gd name="connsiteX3" fmla="*/ 195422 w 1972521"/>
                <a:gd name="connsiteY3" fmla="*/ 4310485 h 5533972"/>
                <a:gd name="connsiteX0" fmla="*/ 0 w 1833461"/>
                <a:gd name="connsiteY0" fmla="*/ 2547402 h 3770889"/>
                <a:gd name="connsiteX1" fmla="*/ 1833461 w 1833461"/>
                <a:gd name="connsiteY1" fmla="*/ 0 h 3770889"/>
                <a:gd name="connsiteX2" fmla="*/ 1777099 w 1833461"/>
                <a:gd name="connsiteY2" fmla="*/ 3770889 h 3770889"/>
                <a:gd name="connsiteX3" fmla="*/ 0 w 1833461"/>
                <a:gd name="connsiteY3" fmla="*/ 2547402 h 3770889"/>
                <a:gd name="connsiteX0" fmla="*/ 0 w 1912538"/>
                <a:gd name="connsiteY0" fmla="*/ 1788383 h 3011870"/>
                <a:gd name="connsiteX1" fmla="*/ 1912538 w 1912538"/>
                <a:gd name="connsiteY1" fmla="*/ 0 h 3011870"/>
                <a:gd name="connsiteX2" fmla="*/ 1777099 w 1912538"/>
                <a:gd name="connsiteY2" fmla="*/ 3011870 h 3011870"/>
                <a:gd name="connsiteX3" fmla="*/ 0 w 1912538"/>
                <a:gd name="connsiteY3" fmla="*/ 1788383 h 3011870"/>
                <a:gd name="connsiteX0" fmla="*/ 0 w 2853253"/>
                <a:gd name="connsiteY0" fmla="*/ 0 h 1223487"/>
                <a:gd name="connsiteX1" fmla="*/ 2853253 w 2853253"/>
                <a:gd name="connsiteY1" fmla="*/ 456957 h 1223487"/>
                <a:gd name="connsiteX2" fmla="*/ 1777099 w 2853253"/>
                <a:gd name="connsiteY2" fmla="*/ 1223487 h 1223487"/>
                <a:gd name="connsiteX3" fmla="*/ 0 w 2853253"/>
                <a:gd name="connsiteY3" fmla="*/ 0 h 1223487"/>
                <a:gd name="connsiteX0" fmla="*/ 81179 w 1076154"/>
                <a:gd name="connsiteY0" fmla="*/ 0 h 2846533"/>
                <a:gd name="connsiteX1" fmla="*/ 1076154 w 1076154"/>
                <a:gd name="connsiteY1" fmla="*/ 2080003 h 2846533"/>
                <a:gd name="connsiteX2" fmla="*/ 0 w 1076154"/>
                <a:gd name="connsiteY2" fmla="*/ 2846533 h 2846533"/>
                <a:gd name="connsiteX3" fmla="*/ 81179 w 1076154"/>
                <a:gd name="connsiteY3" fmla="*/ 0 h 2846533"/>
                <a:gd name="connsiteX0" fmla="*/ 1406101 w 2401076"/>
                <a:gd name="connsiteY0" fmla="*/ 0 h 2080003"/>
                <a:gd name="connsiteX1" fmla="*/ 2401076 w 2401076"/>
                <a:gd name="connsiteY1" fmla="*/ 2080003 h 2080003"/>
                <a:gd name="connsiteX2" fmla="*/ 0 w 2401076"/>
                <a:gd name="connsiteY2" fmla="*/ 1005574 h 2080003"/>
                <a:gd name="connsiteX3" fmla="*/ 1406101 w 2401076"/>
                <a:gd name="connsiteY3" fmla="*/ 0 h 2080003"/>
                <a:gd name="connsiteX0" fmla="*/ 1406101 w 1406101"/>
                <a:gd name="connsiteY0" fmla="*/ 0 h 2844760"/>
                <a:gd name="connsiteX1" fmla="*/ 1329487 w 1406101"/>
                <a:gd name="connsiteY1" fmla="*/ 2844760 h 2844760"/>
                <a:gd name="connsiteX2" fmla="*/ 0 w 1406101"/>
                <a:gd name="connsiteY2" fmla="*/ 1005574 h 2844760"/>
                <a:gd name="connsiteX3" fmla="*/ 1406101 w 1406101"/>
                <a:gd name="connsiteY3" fmla="*/ 0 h 2844760"/>
                <a:gd name="connsiteX0" fmla="*/ 1406101 w 1617751"/>
                <a:gd name="connsiteY0" fmla="*/ 0 h 2956085"/>
                <a:gd name="connsiteX1" fmla="*/ 1617751 w 1617751"/>
                <a:gd name="connsiteY1" fmla="*/ 2956085 h 2956085"/>
                <a:gd name="connsiteX2" fmla="*/ 0 w 1617751"/>
                <a:gd name="connsiteY2" fmla="*/ 1005574 h 2956085"/>
                <a:gd name="connsiteX3" fmla="*/ 1406101 w 1617751"/>
                <a:gd name="connsiteY3" fmla="*/ 0 h 2956085"/>
                <a:gd name="connsiteX0" fmla="*/ 2672354 w 2672354"/>
                <a:gd name="connsiteY0" fmla="*/ 1012334 h 1950511"/>
                <a:gd name="connsiteX1" fmla="*/ 1617751 w 2672354"/>
                <a:gd name="connsiteY1" fmla="*/ 1950511 h 1950511"/>
                <a:gd name="connsiteX2" fmla="*/ 0 w 2672354"/>
                <a:gd name="connsiteY2" fmla="*/ 0 h 1950511"/>
                <a:gd name="connsiteX3" fmla="*/ 2672354 w 2672354"/>
                <a:gd name="connsiteY3" fmla="*/ 1012334 h 1950511"/>
                <a:gd name="connsiteX0" fmla="*/ 1254863 w 1617751"/>
                <a:gd name="connsiteY0" fmla="*/ 0 h 2586559"/>
                <a:gd name="connsiteX1" fmla="*/ 1617751 w 1617751"/>
                <a:gd name="connsiteY1" fmla="*/ 2586559 h 2586559"/>
                <a:gd name="connsiteX2" fmla="*/ 0 w 1617751"/>
                <a:gd name="connsiteY2" fmla="*/ 636048 h 2586559"/>
                <a:gd name="connsiteX3" fmla="*/ 1254863 w 1617751"/>
                <a:gd name="connsiteY3" fmla="*/ 0 h 2586559"/>
                <a:gd name="connsiteX0" fmla="*/ 785555 w 1617751"/>
                <a:gd name="connsiteY0" fmla="*/ 0 h 2534640"/>
                <a:gd name="connsiteX1" fmla="*/ 1617751 w 1617751"/>
                <a:gd name="connsiteY1" fmla="*/ 2534640 h 2534640"/>
                <a:gd name="connsiteX2" fmla="*/ 0 w 1617751"/>
                <a:gd name="connsiteY2" fmla="*/ 584129 h 2534640"/>
                <a:gd name="connsiteX3" fmla="*/ 785555 w 1617751"/>
                <a:gd name="connsiteY3" fmla="*/ 0 h 2534640"/>
                <a:gd name="connsiteX0" fmla="*/ 785555 w 1937061"/>
                <a:gd name="connsiteY0" fmla="*/ 0 h 1543624"/>
                <a:gd name="connsiteX1" fmla="*/ 1937061 w 1937061"/>
                <a:gd name="connsiteY1" fmla="*/ 1543624 h 1543624"/>
                <a:gd name="connsiteX2" fmla="*/ 0 w 1937061"/>
                <a:gd name="connsiteY2" fmla="*/ 584129 h 1543624"/>
                <a:gd name="connsiteX3" fmla="*/ 785555 w 1937061"/>
                <a:gd name="connsiteY3" fmla="*/ 0 h 1543624"/>
                <a:gd name="connsiteX0" fmla="*/ 939429 w 2090935"/>
                <a:gd name="connsiteY0" fmla="*/ 0 h 1543624"/>
                <a:gd name="connsiteX1" fmla="*/ 2090935 w 2090935"/>
                <a:gd name="connsiteY1" fmla="*/ 1543624 h 1543624"/>
                <a:gd name="connsiteX2" fmla="*/ 0 w 2090935"/>
                <a:gd name="connsiteY2" fmla="*/ 696162 h 1543624"/>
                <a:gd name="connsiteX3" fmla="*/ 939429 w 2090935"/>
                <a:gd name="connsiteY3" fmla="*/ 0 h 1543624"/>
                <a:gd name="connsiteX0" fmla="*/ 1400810 w 2552316"/>
                <a:gd name="connsiteY0" fmla="*/ 0 h 1543624"/>
                <a:gd name="connsiteX1" fmla="*/ 2552316 w 2552316"/>
                <a:gd name="connsiteY1" fmla="*/ 1543624 h 1543624"/>
                <a:gd name="connsiteX2" fmla="*/ 0 w 2552316"/>
                <a:gd name="connsiteY2" fmla="*/ 1027386 h 1543624"/>
                <a:gd name="connsiteX3" fmla="*/ 1400810 w 2552316"/>
                <a:gd name="connsiteY3" fmla="*/ 0 h 1543624"/>
                <a:gd name="connsiteX0" fmla="*/ 1400810 w 2552316"/>
                <a:gd name="connsiteY0" fmla="*/ 0 h 1998942"/>
                <a:gd name="connsiteX1" fmla="*/ 2552316 w 2552316"/>
                <a:gd name="connsiteY1" fmla="*/ 1543624 h 1998942"/>
                <a:gd name="connsiteX2" fmla="*/ 797154 w 2552316"/>
                <a:gd name="connsiteY2" fmla="*/ 1998942 h 1998942"/>
                <a:gd name="connsiteX3" fmla="*/ 0 w 2552316"/>
                <a:gd name="connsiteY3" fmla="*/ 1027386 h 1998942"/>
                <a:gd name="connsiteX4" fmla="*/ 1400810 w 2552316"/>
                <a:gd name="connsiteY4" fmla="*/ 0 h 1998942"/>
                <a:gd name="connsiteX0" fmla="*/ 1400810 w 2552316"/>
                <a:gd name="connsiteY0" fmla="*/ 0 h 1996819"/>
                <a:gd name="connsiteX1" fmla="*/ 2552316 w 2552316"/>
                <a:gd name="connsiteY1" fmla="*/ 1543624 h 1996819"/>
                <a:gd name="connsiteX2" fmla="*/ 760612 w 2552316"/>
                <a:gd name="connsiteY2" fmla="*/ 1996819 h 1996819"/>
                <a:gd name="connsiteX3" fmla="*/ 0 w 2552316"/>
                <a:gd name="connsiteY3" fmla="*/ 1027386 h 1996819"/>
                <a:gd name="connsiteX4" fmla="*/ 1400810 w 2552316"/>
                <a:gd name="connsiteY4" fmla="*/ 0 h 1996819"/>
                <a:gd name="connsiteX0" fmla="*/ 1400810 w 2552316"/>
                <a:gd name="connsiteY0" fmla="*/ 0 h 1987392"/>
                <a:gd name="connsiteX1" fmla="*/ 2552316 w 2552316"/>
                <a:gd name="connsiteY1" fmla="*/ 1543624 h 1987392"/>
                <a:gd name="connsiteX2" fmla="*/ 858215 w 2552316"/>
                <a:gd name="connsiteY2" fmla="*/ 1987392 h 1987392"/>
                <a:gd name="connsiteX3" fmla="*/ 0 w 2552316"/>
                <a:gd name="connsiteY3" fmla="*/ 1027386 h 1987392"/>
                <a:gd name="connsiteX4" fmla="*/ 1400810 w 2552316"/>
                <a:gd name="connsiteY4" fmla="*/ 0 h 1987392"/>
                <a:gd name="connsiteX0" fmla="*/ 1343253 w 2552316"/>
                <a:gd name="connsiteY0" fmla="*/ 149030 h 960006"/>
                <a:gd name="connsiteX1" fmla="*/ 2552316 w 2552316"/>
                <a:gd name="connsiteY1" fmla="*/ 516238 h 960006"/>
                <a:gd name="connsiteX2" fmla="*/ 858215 w 2552316"/>
                <a:gd name="connsiteY2" fmla="*/ 960006 h 960006"/>
                <a:gd name="connsiteX3" fmla="*/ 0 w 2552316"/>
                <a:gd name="connsiteY3" fmla="*/ 0 h 960006"/>
                <a:gd name="connsiteX4" fmla="*/ 1343253 w 2552316"/>
                <a:gd name="connsiteY4" fmla="*/ 149030 h 960006"/>
                <a:gd name="connsiteX0" fmla="*/ 0 w 2552316"/>
                <a:gd name="connsiteY0" fmla="*/ 0 h 960006"/>
                <a:gd name="connsiteX1" fmla="*/ 2552316 w 2552316"/>
                <a:gd name="connsiteY1" fmla="*/ 516238 h 960006"/>
                <a:gd name="connsiteX2" fmla="*/ 858215 w 2552316"/>
                <a:gd name="connsiteY2" fmla="*/ 960006 h 960006"/>
                <a:gd name="connsiteX3" fmla="*/ 0 w 2552316"/>
                <a:gd name="connsiteY3" fmla="*/ 0 h 960006"/>
                <a:gd name="connsiteX0" fmla="*/ 0 w 2589090"/>
                <a:gd name="connsiteY0" fmla="*/ 0 h 1106646"/>
                <a:gd name="connsiteX1" fmla="*/ 2589090 w 2589090"/>
                <a:gd name="connsiteY1" fmla="*/ 662878 h 1106646"/>
                <a:gd name="connsiteX2" fmla="*/ 894989 w 2589090"/>
                <a:gd name="connsiteY2" fmla="*/ 1106646 h 1106646"/>
                <a:gd name="connsiteX3" fmla="*/ 0 w 2589090"/>
                <a:gd name="connsiteY3" fmla="*/ 0 h 1106646"/>
                <a:gd name="connsiteX0" fmla="*/ 0 w 1786844"/>
                <a:gd name="connsiteY0" fmla="*/ 378004 h 1484650"/>
                <a:gd name="connsiteX1" fmla="*/ 1786844 w 1786844"/>
                <a:gd name="connsiteY1" fmla="*/ 0 h 1484650"/>
                <a:gd name="connsiteX2" fmla="*/ 894989 w 1786844"/>
                <a:gd name="connsiteY2" fmla="*/ 1484650 h 1484650"/>
                <a:gd name="connsiteX3" fmla="*/ 0 w 1786844"/>
                <a:gd name="connsiteY3" fmla="*/ 378004 h 1484650"/>
                <a:gd name="connsiteX0" fmla="*/ 0 w 1547560"/>
                <a:gd name="connsiteY0" fmla="*/ 639934 h 1484650"/>
                <a:gd name="connsiteX1" fmla="*/ 1547560 w 1547560"/>
                <a:gd name="connsiteY1" fmla="*/ 0 h 1484650"/>
                <a:gd name="connsiteX2" fmla="*/ 655705 w 1547560"/>
                <a:gd name="connsiteY2" fmla="*/ 1484650 h 1484650"/>
                <a:gd name="connsiteX3" fmla="*/ 0 w 1547560"/>
                <a:gd name="connsiteY3" fmla="*/ 639934 h 1484650"/>
                <a:gd name="connsiteX0" fmla="*/ 0 w 2770689"/>
                <a:gd name="connsiteY0" fmla="*/ 639934 h 1470262"/>
                <a:gd name="connsiteX1" fmla="*/ 1547560 w 2770689"/>
                <a:gd name="connsiteY1" fmla="*/ 0 h 1470262"/>
                <a:gd name="connsiteX2" fmla="*/ 2770614 w 2770689"/>
                <a:gd name="connsiteY2" fmla="*/ 1470262 h 1470262"/>
                <a:gd name="connsiteX3" fmla="*/ 0 w 2770689"/>
                <a:gd name="connsiteY3" fmla="*/ 639934 h 1470262"/>
                <a:gd name="connsiteX0" fmla="*/ 0 w 2739323"/>
                <a:gd name="connsiteY0" fmla="*/ 639934 h 1469233"/>
                <a:gd name="connsiteX1" fmla="*/ 1547560 w 2739323"/>
                <a:gd name="connsiteY1" fmla="*/ 0 h 1469233"/>
                <a:gd name="connsiteX2" fmla="*/ 2739246 w 2739323"/>
                <a:gd name="connsiteY2" fmla="*/ 1469233 h 1469233"/>
                <a:gd name="connsiteX3" fmla="*/ 0 w 2739323"/>
                <a:gd name="connsiteY3" fmla="*/ 639934 h 1469233"/>
                <a:gd name="connsiteX0" fmla="*/ 0 w 1854568"/>
                <a:gd name="connsiteY0" fmla="*/ 632311 h 1469233"/>
                <a:gd name="connsiteX1" fmla="*/ 662805 w 1854568"/>
                <a:gd name="connsiteY1" fmla="*/ 0 h 1469233"/>
                <a:gd name="connsiteX2" fmla="*/ 1854491 w 1854568"/>
                <a:gd name="connsiteY2" fmla="*/ 1469233 h 1469233"/>
                <a:gd name="connsiteX3" fmla="*/ 0 w 1854568"/>
                <a:gd name="connsiteY3" fmla="*/ 632311 h 1469233"/>
                <a:gd name="connsiteX0" fmla="*/ 0 w 2115288"/>
                <a:gd name="connsiteY0" fmla="*/ 602826 h 1469233"/>
                <a:gd name="connsiteX1" fmla="*/ 923525 w 2115288"/>
                <a:gd name="connsiteY1" fmla="*/ 0 h 1469233"/>
                <a:gd name="connsiteX2" fmla="*/ 2115211 w 2115288"/>
                <a:gd name="connsiteY2" fmla="*/ 1469233 h 1469233"/>
                <a:gd name="connsiteX3" fmla="*/ 0 w 2115288"/>
                <a:gd name="connsiteY3" fmla="*/ 602826 h 1469233"/>
                <a:gd name="connsiteX0" fmla="*/ 0 w 2115270"/>
                <a:gd name="connsiteY0" fmla="*/ 431671 h 1298078"/>
                <a:gd name="connsiteX1" fmla="*/ 556784 w 2115270"/>
                <a:gd name="connsiteY1" fmla="*/ 0 h 1298078"/>
                <a:gd name="connsiteX2" fmla="*/ 2115211 w 2115270"/>
                <a:gd name="connsiteY2" fmla="*/ 1298078 h 1298078"/>
                <a:gd name="connsiteX3" fmla="*/ 0 w 2115270"/>
                <a:gd name="connsiteY3" fmla="*/ 431671 h 1298078"/>
                <a:gd name="connsiteX0" fmla="*/ 0 w 2130439"/>
                <a:gd name="connsiteY0" fmla="*/ 431671 h 1314277"/>
                <a:gd name="connsiteX1" fmla="*/ 556784 w 2130439"/>
                <a:gd name="connsiteY1" fmla="*/ 0 h 1314277"/>
                <a:gd name="connsiteX2" fmla="*/ 2130381 w 2130439"/>
                <a:gd name="connsiteY2" fmla="*/ 1314277 h 1314277"/>
                <a:gd name="connsiteX3" fmla="*/ 0 w 2130439"/>
                <a:gd name="connsiteY3" fmla="*/ 431671 h 1314277"/>
                <a:gd name="connsiteX0" fmla="*/ 0 w 2130437"/>
                <a:gd name="connsiteY0" fmla="*/ 365592 h 1248198"/>
                <a:gd name="connsiteX1" fmla="*/ 497046 w 2130437"/>
                <a:gd name="connsiteY1" fmla="*/ 0 h 1248198"/>
                <a:gd name="connsiteX2" fmla="*/ 2130381 w 2130437"/>
                <a:gd name="connsiteY2" fmla="*/ 1248198 h 1248198"/>
                <a:gd name="connsiteX3" fmla="*/ 0 w 2130437"/>
                <a:gd name="connsiteY3" fmla="*/ 365592 h 1248198"/>
                <a:gd name="connsiteX0" fmla="*/ 0 w 2259597"/>
                <a:gd name="connsiteY0" fmla="*/ 314252 h 1248198"/>
                <a:gd name="connsiteX1" fmla="*/ 626206 w 2259597"/>
                <a:gd name="connsiteY1" fmla="*/ 0 h 1248198"/>
                <a:gd name="connsiteX2" fmla="*/ 2259541 w 2259597"/>
                <a:gd name="connsiteY2" fmla="*/ 1248198 h 1248198"/>
                <a:gd name="connsiteX3" fmla="*/ 0 w 2259597"/>
                <a:gd name="connsiteY3" fmla="*/ 314252 h 1248198"/>
                <a:gd name="connsiteX0" fmla="*/ 0 w 2275796"/>
                <a:gd name="connsiteY0" fmla="*/ 329421 h 1248198"/>
                <a:gd name="connsiteX1" fmla="*/ 642405 w 2275796"/>
                <a:gd name="connsiteY1" fmla="*/ 0 h 1248198"/>
                <a:gd name="connsiteX2" fmla="*/ 2275740 w 2275796"/>
                <a:gd name="connsiteY2" fmla="*/ 1248198 h 1248198"/>
                <a:gd name="connsiteX3" fmla="*/ 0 w 2275796"/>
                <a:gd name="connsiteY3" fmla="*/ 329421 h 1248198"/>
              </a:gdLst>
              <a:ahLst/>
              <a:cxnLst>
                <a:cxn ang="0">
                  <a:pos x="connsiteX0" y="connsiteY0"/>
                </a:cxn>
                <a:cxn ang="0">
                  <a:pos x="connsiteX1" y="connsiteY1"/>
                </a:cxn>
                <a:cxn ang="0">
                  <a:pos x="connsiteX2" y="connsiteY2"/>
                </a:cxn>
                <a:cxn ang="0">
                  <a:pos x="connsiteX3" y="connsiteY3"/>
                </a:cxn>
              </a:cxnLst>
              <a:rect l="l" t="t" r="r" b="b"/>
              <a:pathLst>
                <a:path w="2275796" h="1248198">
                  <a:moveTo>
                    <a:pt x="0" y="329421"/>
                  </a:moveTo>
                  <a:lnTo>
                    <a:pt x="642405" y="0"/>
                  </a:lnTo>
                  <a:cubicBezTo>
                    <a:pt x="631183" y="1063"/>
                    <a:pt x="2286962" y="1247135"/>
                    <a:pt x="2275740" y="1248198"/>
                  </a:cubicBezTo>
                  <a:lnTo>
                    <a:pt x="0" y="329421"/>
                  </a:lnTo>
                  <a:close/>
                </a:path>
              </a:pathLst>
            </a:custGeom>
            <a:grpFill/>
            <a:ln w="12700">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ms-MY">
                <a:solidFill>
                  <a:prstClr val="white"/>
                </a:solidFill>
              </a:endParaRPr>
            </a:p>
          </p:txBody>
        </p:sp>
        <p:sp>
          <p:nvSpPr>
            <p:cNvPr id="51" name="Right Triangle 9"/>
            <p:cNvSpPr/>
            <p:nvPr/>
          </p:nvSpPr>
          <p:spPr>
            <a:xfrm rot="600095">
              <a:off x="9030017" y="1468435"/>
              <a:ext cx="219982" cy="294921"/>
            </a:xfrm>
            <a:custGeom>
              <a:avLst/>
              <a:gdLst>
                <a:gd name="connsiteX0" fmla="*/ 0 w 2789556"/>
                <a:gd name="connsiteY0" fmla="*/ 2790282 h 2790282"/>
                <a:gd name="connsiteX1" fmla="*/ 0 w 2789556"/>
                <a:gd name="connsiteY1" fmla="*/ 0 h 2790282"/>
                <a:gd name="connsiteX2" fmla="*/ 2789556 w 2789556"/>
                <a:gd name="connsiteY2" fmla="*/ 2790282 h 2790282"/>
                <a:gd name="connsiteX3" fmla="*/ 0 w 2789556"/>
                <a:gd name="connsiteY3" fmla="*/ 2790282 h 2790282"/>
                <a:gd name="connsiteX0" fmla="*/ 195422 w 2984978"/>
                <a:gd name="connsiteY0" fmla="*/ 4310485 h 4310485"/>
                <a:gd name="connsiteX1" fmla="*/ 0 w 2984978"/>
                <a:gd name="connsiteY1" fmla="*/ 0 h 4310485"/>
                <a:gd name="connsiteX2" fmla="*/ 2984978 w 2984978"/>
                <a:gd name="connsiteY2" fmla="*/ 4310485 h 4310485"/>
                <a:gd name="connsiteX3" fmla="*/ 195422 w 2984978"/>
                <a:gd name="connsiteY3" fmla="*/ 4310485 h 4310485"/>
                <a:gd name="connsiteX0" fmla="*/ 195422 w 1972521"/>
                <a:gd name="connsiteY0" fmla="*/ 4310485 h 5533972"/>
                <a:gd name="connsiteX1" fmla="*/ 0 w 1972521"/>
                <a:gd name="connsiteY1" fmla="*/ 0 h 5533972"/>
                <a:gd name="connsiteX2" fmla="*/ 1972521 w 1972521"/>
                <a:gd name="connsiteY2" fmla="*/ 5533972 h 5533972"/>
                <a:gd name="connsiteX3" fmla="*/ 195422 w 1972521"/>
                <a:gd name="connsiteY3" fmla="*/ 4310485 h 5533972"/>
                <a:gd name="connsiteX0" fmla="*/ 0 w 1833461"/>
                <a:gd name="connsiteY0" fmla="*/ 2547402 h 3770889"/>
                <a:gd name="connsiteX1" fmla="*/ 1833461 w 1833461"/>
                <a:gd name="connsiteY1" fmla="*/ 0 h 3770889"/>
                <a:gd name="connsiteX2" fmla="*/ 1777099 w 1833461"/>
                <a:gd name="connsiteY2" fmla="*/ 3770889 h 3770889"/>
                <a:gd name="connsiteX3" fmla="*/ 0 w 1833461"/>
                <a:gd name="connsiteY3" fmla="*/ 2547402 h 3770889"/>
                <a:gd name="connsiteX0" fmla="*/ 0 w 1912538"/>
                <a:gd name="connsiteY0" fmla="*/ 1788383 h 3011870"/>
                <a:gd name="connsiteX1" fmla="*/ 1912538 w 1912538"/>
                <a:gd name="connsiteY1" fmla="*/ 0 h 3011870"/>
                <a:gd name="connsiteX2" fmla="*/ 1777099 w 1912538"/>
                <a:gd name="connsiteY2" fmla="*/ 3011870 h 3011870"/>
                <a:gd name="connsiteX3" fmla="*/ 0 w 1912538"/>
                <a:gd name="connsiteY3" fmla="*/ 1788383 h 3011870"/>
                <a:gd name="connsiteX0" fmla="*/ 0 w 2853253"/>
                <a:gd name="connsiteY0" fmla="*/ 0 h 1223487"/>
                <a:gd name="connsiteX1" fmla="*/ 2853253 w 2853253"/>
                <a:gd name="connsiteY1" fmla="*/ 456957 h 1223487"/>
                <a:gd name="connsiteX2" fmla="*/ 1777099 w 2853253"/>
                <a:gd name="connsiteY2" fmla="*/ 1223487 h 1223487"/>
                <a:gd name="connsiteX3" fmla="*/ 0 w 2853253"/>
                <a:gd name="connsiteY3" fmla="*/ 0 h 1223487"/>
                <a:gd name="connsiteX0" fmla="*/ 81179 w 1076154"/>
                <a:gd name="connsiteY0" fmla="*/ 0 h 2846533"/>
                <a:gd name="connsiteX1" fmla="*/ 1076154 w 1076154"/>
                <a:gd name="connsiteY1" fmla="*/ 2080003 h 2846533"/>
                <a:gd name="connsiteX2" fmla="*/ 0 w 1076154"/>
                <a:gd name="connsiteY2" fmla="*/ 2846533 h 2846533"/>
                <a:gd name="connsiteX3" fmla="*/ 81179 w 1076154"/>
                <a:gd name="connsiteY3" fmla="*/ 0 h 2846533"/>
                <a:gd name="connsiteX0" fmla="*/ 1406101 w 2401076"/>
                <a:gd name="connsiteY0" fmla="*/ 0 h 2080003"/>
                <a:gd name="connsiteX1" fmla="*/ 2401076 w 2401076"/>
                <a:gd name="connsiteY1" fmla="*/ 2080003 h 2080003"/>
                <a:gd name="connsiteX2" fmla="*/ 0 w 2401076"/>
                <a:gd name="connsiteY2" fmla="*/ 1005574 h 2080003"/>
                <a:gd name="connsiteX3" fmla="*/ 1406101 w 2401076"/>
                <a:gd name="connsiteY3" fmla="*/ 0 h 2080003"/>
                <a:gd name="connsiteX0" fmla="*/ 1406101 w 1406101"/>
                <a:gd name="connsiteY0" fmla="*/ 0 h 2844760"/>
                <a:gd name="connsiteX1" fmla="*/ 1329487 w 1406101"/>
                <a:gd name="connsiteY1" fmla="*/ 2844760 h 2844760"/>
                <a:gd name="connsiteX2" fmla="*/ 0 w 1406101"/>
                <a:gd name="connsiteY2" fmla="*/ 1005574 h 2844760"/>
                <a:gd name="connsiteX3" fmla="*/ 1406101 w 1406101"/>
                <a:gd name="connsiteY3" fmla="*/ 0 h 2844760"/>
                <a:gd name="connsiteX0" fmla="*/ 1406101 w 1617751"/>
                <a:gd name="connsiteY0" fmla="*/ 0 h 2956085"/>
                <a:gd name="connsiteX1" fmla="*/ 1617751 w 1617751"/>
                <a:gd name="connsiteY1" fmla="*/ 2956085 h 2956085"/>
                <a:gd name="connsiteX2" fmla="*/ 0 w 1617751"/>
                <a:gd name="connsiteY2" fmla="*/ 1005574 h 2956085"/>
                <a:gd name="connsiteX3" fmla="*/ 1406101 w 1617751"/>
                <a:gd name="connsiteY3" fmla="*/ 0 h 2956085"/>
                <a:gd name="connsiteX0" fmla="*/ 2672354 w 2672354"/>
                <a:gd name="connsiteY0" fmla="*/ 1012334 h 1950511"/>
                <a:gd name="connsiteX1" fmla="*/ 1617751 w 2672354"/>
                <a:gd name="connsiteY1" fmla="*/ 1950511 h 1950511"/>
                <a:gd name="connsiteX2" fmla="*/ 0 w 2672354"/>
                <a:gd name="connsiteY2" fmla="*/ 0 h 1950511"/>
                <a:gd name="connsiteX3" fmla="*/ 2672354 w 2672354"/>
                <a:gd name="connsiteY3" fmla="*/ 1012334 h 1950511"/>
                <a:gd name="connsiteX0" fmla="*/ 1254863 w 1617751"/>
                <a:gd name="connsiteY0" fmla="*/ 0 h 2586559"/>
                <a:gd name="connsiteX1" fmla="*/ 1617751 w 1617751"/>
                <a:gd name="connsiteY1" fmla="*/ 2586559 h 2586559"/>
                <a:gd name="connsiteX2" fmla="*/ 0 w 1617751"/>
                <a:gd name="connsiteY2" fmla="*/ 636048 h 2586559"/>
                <a:gd name="connsiteX3" fmla="*/ 1254863 w 1617751"/>
                <a:gd name="connsiteY3" fmla="*/ 0 h 2586559"/>
                <a:gd name="connsiteX0" fmla="*/ 785555 w 1617751"/>
                <a:gd name="connsiteY0" fmla="*/ 0 h 2534640"/>
                <a:gd name="connsiteX1" fmla="*/ 1617751 w 1617751"/>
                <a:gd name="connsiteY1" fmla="*/ 2534640 h 2534640"/>
                <a:gd name="connsiteX2" fmla="*/ 0 w 1617751"/>
                <a:gd name="connsiteY2" fmla="*/ 584129 h 2534640"/>
                <a:gd name="connsiteX3" fmla="*/ 785555 w 1617751"/>
                <a:gd name="connsiteY3" fmla="*/ 0 h 2534640"/>
                <a:gd name="connsiteX0" fmla="*/ 785555 w 1937061"/>
                <a:gd name="connsiteY0" fmla="*/ 0 h 1543624"/>
                <a:gd name="connsiteX1" fmla="*/ 1937061 w 1937061"/>
                <a:gd name="connsiteY1" fmla="*/ 1543624 h 1543624"/>
                <a:gd name="connsiteX2" fmla="*/ 0 w 1937061"/>
                <a:gd name="connsiteY2" fmla="*/ 584129 h 1543624"/>
                <a:gd name="connsiteX3" fmla="*/ 785555 w 1937061"/>
                <a:gd name="connsiteY3" fmla="*/ 0 h 1543624"/>
                <a:gd name="connsiteX0" fmla="*/ 939429 w 2090935"/>
                <a:gd name="connsiteY0" fmla="*/ 0 h 1543624"/>
                <a:gd name="connsiteX1" fmla="*/ 2090935 w 2090935"/>
                <a:gd name="connsiteY1" fmla="*/ 1543624 h 1543624"/>
                <a:gd name="connsiteX2" fmla="*/ 0 w 2090935"/>
                <a:gd name="connsiteY2" fmla="*/ 696162 h 1543624"/>
                <a:gd name="connsiteX3" fmla="*/ 939429 w 2090935"/>
                <a:gd name="connsiteY3" fmla="*/ 0 h 1543624"/>
                <a:gd name="connsiteX0" fmla="*/ 1400810 w 2552316"/>
                <a:gd name="connsiteY0" fmla="*/ 0 h 1543624"/>
                <a:gd name="connsiteX1" fmla="*/ 2552316 w 2552316"/>
                <a:gd name="connsiteY1" fmla="*/ 1543624 h 1543624"/>
                <a:gd name="connsiteX2" fmla="*/ 0 w 2552316"/>
                <a:gd name="connsiteY2" fmla="*/ 1027386 h 1543624"/>
                <a:gd name="connsiteX3" fmla="*/ 1400810 w 2552316"/>
                <a:gd name="connsiteY3" fmla="*/ 0 h 1543624"/>
                <a:gd name="connsiteX0" fmla="*/ 1400810 w 2552316"/>
                <a:gd name="connsiteY0" fmla="*/ 0 h 1998942"/>
                <a:gd name="connsiteX1" fmla="*/ 2552316 w 2552316"/>
                <a:gd name="connsiteY1" fmla="*/ 1543624 h 1998942"/>
                <a:gd name="connsiteX2" fmla="*/ 797154 w 2552316"/>
                <a:gd name="connsiteY2" fmla="*/ 1998942 h 1998942"/>
                <a:gd name="connsiteX3" fmla="*/ 0 w 2552316"/>
                <a:gd name="connsiteY3" fmla="*/ 1027386 h 1998942"/>
                <a:gd name="connsiteX4" fmla="*/ 1400810 w 2552316"/>
                <a:gd name="connsiteY4" fmla="*/ 0 h 1998942"/>
                <a:gd name="connsiteX0" fmla="*/ 1400810 w 2552316"/>
                <a:gd name="connsiteY0" fmla="*/ 0 h 1996819"/>
                <a:gd name="connsiteX1" fmla="*/ 2552316 w 2552316"/>
                <a:gd name="connsiteY1" fmla="*/ 1543624 h 1996819"/>
                <a:gd name="connsiteX2" fmla="*/ 760612 w 2552316"/>
                <a:gd name="connsiteY2" fmla="*/ 1996819 h 1996819"/>
                <a:gd name="connsiteX3" fmla="*/ 0 w 2552316"/>
                <a:gd name="connsiteY3" fmla="*/ 1027386 h 1996819"/>
                <a:gd name="connsiteX4" fmla="*/ 1400810 w 2552316"/>
                <a:gd name="connsiteY4" fmla="*/ 0 h 1996819"/>
                <a:gd name="connsiteX0" fmla="*/ 1400810 w 2552316"/>
                <a:gd name="connsiteY0" fmla="*/ 0 h 1987392"/>
                <a:gd name="connsiteX1" fmla="*/ 2552316 w 2552316"/>
                <a:gd name="connsiteY1" fmla="*/ 1543624 h 1987392"/>
                <a:gd name="connsiteX2" fmla="*/ 858215 w 2552316"/>
                <a:gd name="connsiteY2" fmla="*/ 1987392 h 1987392"/>
                <a:gd name="connsiteX3" fmla="*/ 0 w 2552316"/>
                <a:gd name="connsiteY3" fmla="*/ 1027386 h 1987392"/>
                <a:gd name="connsiteX4" fmla="*/ 1400810 w 2552316"/>
                <a:gd name="connsiteY4" fmla="*/ 0 h 1987392"/>
                <a:gd name="connsiteX0" fmla="*/ 1343253 w 2552316"/>
                <a:gd name="connsiteY0" fmla="*/ 149030 h 960006"/>
                <a:gd name="connsiteX1" fmla="*/ 2552316 w 2552316"/>
                <a:gd name="connsiteY1" fmla="*/ 516238 h 960006"/>
                <a:gd name="connsiteX2" fmla="*/ 858215 w 2552316"/>
                <a:gd name="connsiteY2" fmla="*/ 960006 h 960006"/>
                <a:gd name="connsiteX3" fmla="*/ 0 w 2552316"/>
                <a:gd name="connsiteY3" fmla="*/ 0 h 960006"/>
                <a:gd name="connsiteX4" fmla="*/ 1343253 w 2552316"/>
                <a:gd name="connsiteY4" fmla="*/ 149030 h 960006"/>
                <a:gd name="connsiteX0" fmla="*/ 0 w 2552316"/>
                <a:gd name="connsiteY0" fmla="*/ 0 h 960006"/>
                <a:gd name="connsiteX1" fmla="*/ 2552316 w 2552316"/>
                <a:gd name="connsiteY1" fmla="*/ 516238 h 960006"/>
                <a:gd name="connsiteX2" fmla="*/ 858215 w 2552316"/>
                <a:gd name="connsiteY2" fmla="*/ 960006 h 960006"/>
                <a:gd name="connsiteX3" fmla="*/ 0 w 2552316"/>
                <a:gd name="connsiteY3" fmla="*/ 0 h 960006"/>
                <a:gd name="connsiteX0" fmla="*/ 0 w 2589090"/>
                <a:gd name="connsiteY0" fmla="*/ 0 h 1106646"/>
                <a:gd name="connsiteX1" fmla="*/ 2589090 w 2589090"/>
                <a:gd name="connsiteY1" fmla="*/ 662878 h 1106646"/>
                <a:gd name="connsiteX2" fmla="*/ 894989 w 2589090"/>
                <a:gd name="connsiteY2" fmla="*/ 1106646 h 1106646"/>
                <a:gd name="connsiteX3" fmla="*/ 0 w 2589090"/>
                <a:gd name="connsiteY3" fmla="*/ 0 h 1106646"/>
                <a:gd name="connsiteX0" fmla="*/ 0 w 1786844"/>
                <a:gd name="connsiteY0" fmla="*/ 378004 h 1484650"/>
                <a:gd name="connsiteX1" fmla="*/ 1786844 w 1786844"/>
                <a:gd name="connsiteY1" fmla="*/ 0 h 1484650"/>
                <a:gd name="connsiteX2" fmla="*/ 894989 w 1786844"/>
                <a:gd name="connsiteY2" fmla="*/ 1484650 h 1484650"/>
                <a:gd name="connsiteX3" fmla="*/ 0 w 1786844"/>
                <a:gd name="connsiteY3" fmla="*/ 378004 h 1484650"/>
                <a:gd name="connsiteX0" fmla="*/ 0 w 1547560"/>
                <a:gd name="connsiteY0" fmla="*/ 639934 h 1484650"/>
                <a:gd name="connsiteX1" fmla="*/ 1547560 w 1547560"/>
                <a:gd name="connsiteY1" fmla="*/ 0 h 1484650"/>
                <a:gd name="connsiteX2" fmla="*/ 655705 w 1547560"/>
                <a:gd name="connsiteY2" fmla="*/ 1484650 h 1484650"/>
                <a:gd name="connsiteX3" fmla="*/ 0 w 1547560"/>
                <a:gd name="connsiteY3" fmla="*/ 639934 h 1484650"/>
              </a:gdLst>
              <a:ahLst/>
              <a:cxnLst>
                <a:cxn ang="0">
                  <a:pos x="connsiteX0" y="connsiteY0"/>
                </a:cxn>
                <a:cxn ang="0">
                  <a:pos x="connsiteX1" y="connsiteY1"/>
                </a:cxn>
                <a:cxn ang="0">
                  <a:pos x="connsiteX2" y="connsiteY2"/>
                </a:cxn>
                <a:cxn ang="0">
                  <a:pos x="connsiteX3" y="connsiteY3"/>
                </a:cxn>
              </a:cxnLst>
              <a:rect l="l" t="t" r="r" b="b"/>
              <a:pathLst>
                <a:path w="1547560" h="1484650">
                  <a:moveTo>
                    <a:pt x="0" y="639934"/>
                  </a:moveTo>
                  <a:lnTo>
                    <a:pt x="1547560" y="0"/>
                  </a:lnTo>
                  <a:cubicBezTo>
                    <a:pt x="1536338" y="1063"/>
                    <a:pt x="666927" y="1483587"/>
                    <a:pt x="655705" y="1484650"/>
                  </a:cubicBezTo>
                  <a:lnTo>
                    <a:pt x="0" y="639934"/>
                  </a:lnTo>
                  <a:close/>
                </a:path>
              </a:pathLst>
            </a:custGeom>
            <a:grpFill/>
            <a:ln w="12700">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ms-MY">
                <a:solidFill>
                  <a:prstClr val="white"/>
                </a:solidFill>
              </a:endParaRPr>
            </a:p>
          </p:txBody>
        </p:sp>
        <p:sp>
          <p:nvSpPr>
            <p:cNvPr id="52" name="Right Triangle 9"/>
            <p:cNvSpPr/>
            <p:nvPr/>
          </p:nvSpPr>
          <p:spPr>
            <a:xfrm rot="4033879">
              <a:off x="7155898" y="3392975"/>
              <a:ext cx="299550" cy="401594"/>
            </a:xfrm>
            <a:custGeom>
              <a:avLst/>
              <a:gdLst>
                <a:gd name="connsiteX0" fmla="*/ 0 w 2789556"/>
                <a:gd name="connsiteY0" fmla="*/ 2790282 h 2790282"/>
                <a:gd name="connsiteX1" fmla="*/ 0 w 2789556"/>
                <a:gd name="connsiteY1" fmla="*/ 0 h 2790282"/>
                <a:gd name="connsiteX2" fmla="*/ 2789556 w 2789556"/>
                <a:gd name="connsiteY2" fmla="*/ 2790282 h 2790282"/>
                <a:gd name="connsiteX3" fmla="*/ 0 w 2789556"/>
                <a:gd name="connsiteY3" fmla="*/ 2790282 h 2790282"/>
                <a:gd name="connsiteX0" fmla="*/ 195422 w 2984978"/>
                <a:gd name="connsiteY0" fmla="*/ 4310485 h 4310485"/>
                <a:gd name="connsiteX1" fmla="*/ 0 w 2984978"/>
                <a:gd name="connsiteY1" fmla="*/ 0 h 4310485"/>
                <a:gd name="connsiteX2" fmla="*/ 2984978 w 2984978"/>
                <a:gd name="connsiteY2" fmla="*/ 4310485 h 4310485"/>
                <a:gd name="connsiteX3" fmla="*/ 195422 w 2984978"/>
                <a:gd name="connsiteY3" fmla="*/ 4310485 h 4310485"/>
                <a:gd name="connsiteX0" fmla="*/ 195422 w 1972521"/>
                <a:gd name="connsiteY0" fmla="*/ 4310485 h 5533972"/>
                <a:gd name="connsiteX1" fmla="*/ 0 w 1972521"/>
                <a:gd name="connsiteY1" fmla="*/ 0 h 5533972"/>
                <a:gd name="connsiteX2" fmla="*/ 1972521 w 1972521"/>
                <a:gd name="connsiteY2" fmla="*/ 5533972 h 5533972"/>
                <a:gd name="connsiteX3" fmla="*/ 195422 w 1972521"/>
                <a:gd name="connsiteY3" fmla="*/ 4310485 h 5533972"/>
                <a:gd name="connsiteX0" fmla="*/ 0 w 1833461"/>
                <a:gd name="connsiteY0" fmla="*/ 2547402 h 3770889"/>
                <a:gd name="connsiteX1" fmla="*/ 1833461 w 1833461"/>
                <a:gd name="connsiteY1" fmla="*/ 0 h 3770889"/>
                <a:gd name="connsiteX2" fmla="*/ 1777099 w 1833461"/>
                <a:gd name="connsiteY2" fmla="*/ 3770889 h 3770889"/>
                <a:gd name="connsiteX3" fmla="*/ 0 w 1833461"/>
                <a:gd name="connsiteY3" fmla="*/ 2547402 h 3770889"/>
                <a:gd name="connsiteX0" fmla="*/ 0 w 1912538"/>
                <a:gd name="connsiteY0" fmla="*/ 1788383 h 3011870"/>
                <a:gd name="connsiteX1" fmla="*/ 1912538 w 1912538"/>
                <a:gd name="connsiteY1" fmla="*/ 0 h 3011870"/>
                <a:gd name="connsiteX2" fmla="*/ 1777099 w 1912538"/>
                <a:gd name="connsiteY2" fmla="*/ 3011870 h 3011870"/>
                <a:gd name="connsiteX3" fmla="*/ 0 w 1912538"/>
                <a:gd name="connsiteY3" fmla="*/ 1788383 h 3011870"/>
                <a:gd name="connsiteX0" fmla="*/ 0 w 2853253"/>
                <a:gd name="connsiteY0" fmla="*/ 0 h 1223487"/>
                <a:gd name="connsiteX1" fmla="*/ 2853253 w 2853253"/>
                <a:gd name="connsiteY1" fmla="*/ 456957 h 1223487"/>
                <a:gd name="connsiteX2" fmla="*/ 1777099 w 2853253"/>
                <a:gd name="connsiteY2" fmla="*/ 1223487 h 1223487"/>
                <a:gd name="connsiteX3" fmla="*/ 0 w 2853253"/>
                <a:gd name="connsiteY3" fmla="*/ 0 h 1223487"/>
                <a:gd name="connsiteX0" fmla="*/ 81179 w 1076154"/>
                <a:gd name="connsiteY0" fmla="*/ 0 h 2846533"/>
                <a:gd name="connsiteX1" fmla="*/ 1076154 w 1076154"/>
                <a:gd name="connsiteY1" fmla="*/ 2080003 h 2846533"/>
                <a:gd name="connsiteX2" fmla="*/ 0 w 1076154"/>
                <a:gd name="connsiteY2" fmla="*/ 2846533 h 2846533"/>
                <a:gd name="connsiteX3" fmla="*/ 81179 w 1076154"/>
                <a:gd name="connsiteY3" fmla="*/ 0 h 2846533"/>
                <a:gd name="connsiteX0" fmla="*/ 1406101 w 2401076"/>
                <a:gd name="connsiteY0" fmla="*/ 0 h 2080003"/>
                <a:gd name="connsiteX1" fmla="*/ 2401076 w 2401076"/>
                <a:gd name="connsiteY1" fmla="*/ 2080003 h 2080003"/>
                <a:gd name="connsiteX2" fmla="*/ 0 w 2401076"/>
                <a:gd name="connsiteY2" fmla="*/ 1005574 h 2080003"/>
                <a:gd name="connsiteX3" fmla="*/ 1406101 w 2401076"/>
                <a:gd name="connsiteY3" fmla="*/ 0 h 2080003"/>
                <a:gd name="connsiteX0" fmla="*/ 1406101 w 1406101"/>
                <a:gd name="connsiteY0" fmla="*/ 0 h 2844760"/>
                <a:gd name="connsiteX1" fmla="*/ 1329487 w 1406101"/>
                <a:gd name="connsiteY1" fmla="*/ 2844760 h 2844760"/>
                <a:gd name="connsiteX2" fmla="*/ 0 w 1406101"/>
                <a:gd name="connsiteY2" fmla="*/ 1005574 h 2844760"/>
                <a:gd name="connsiteX3" fmla="*/ 1406101 w 1406101"/>
                <a:gd name="connsiteY3" fmla="*/ 0 h 2844760"/>
                <a:gd name="connsiteX0" fmla="*/ 1406101 w 1617751"/>
                <a:gd name="connsiteY0" fmla="*/ 0 h 2956085"/>
                <a:gd name="connsiteX1" fmla="*/ 1617751 w 1617751"/>
                <a:gd name="connsiteY1" fmla="*/ 2956085 h 2956085"/>
                <a:gd name="connsiteX2" fmla="*/ 0 w 1617751"/>
                <a:gd name="connsiteY2" fmla="*/ 1005574 h 2956085"/>
                <a:gd name="connsiteX3" fmla="*/ 1406101 w 1617751"/>
                <a:gd name="connsiteY3" fmla="*/ 0 h 2956085"/>
                <a:gd name="connsiteX0" fmla="*/ 2672354 w 2672354"/>
                <a:gd name="connsiteY0" fmla="*/ 1012334 h 1950511"/>
                <a:gd name="connsiteX1" fmla="*/ 1617751 w 2672354"/>
                <a:gd name="connsiteY1" fmla="*/ 1950511 h 1950511"/>
                <a:gd name="connsiteX2" fmla="*/ 0 w 2672354"/>
                <a:gd name="connsiteY2" fmla="*/ 0 h 1950511"/>
                <a:gd name="connsiteX3" fmla="*/ 2672354 w 2672354"/>
                <a:gd name="connsiteY3" fmla="*/ 1012334 h 1950511"/>
                <a:gd name="connsiteX0" fmla="*/ 1254863 w 1617751"/>
                <a:gd name="connsiteY0" fmla="*/ 0 h 2586559"/>
                <a:gd name="connsiteX1" fmla="*/ 1617751 w 1617751"/>
                <a:gd name="connsiteY1" fmla="*/ 2586559 h 2586559"/>
                <a:gd name="connsiteX2" fmla="*/ 0 w 1617751"/>
                <a:gd name="connsiteY2" fmla="*/ 636048 h 2586559"/>
                <a:gd name="connsiteX3" fmla="*/ 1254863 w 1617751"/>
                <a:gd name="connsiteY3" fmla="*/ 0 h 2586559"/>
                <a:gd name="connsiteX0" fmla="*/ 785555 w 1617751"/>
                <a:gd name="connsiteY0" fmla="*/ 0 h 2534640"/>
                <a:gd name="connsiteX1" fmla="*/ 1617751 w 1617751"/>
                <a:gd name="connsiteY1" fmla="*/ 2534640 h 2534640"/>
                <a:gd name="connsiteX2" fmla="*/ 0 w 1617751"/>
                <a:gd name="connsiteY2" fmla="*/ 584129 h 2534640"/>
                <a:gd name="connsiteX3" fmla="*/ 785555 w 1617751"/>
                <a:gd name="connsiteY3" fmla="*/ 0 h 2534640"/>
                <a:gd name="connsiteX0" fmla="*/ 785555 w 1937061"/>
                <a:gd name="connsiteY0" fmla="*/ 0 h 1543624"/>
                <a:gd name="connsiteX1" fmla="*/ 1937061 w 1937061"/>
                <a:gd name="connsiteY1" fmla="*/ 1543624 h 1543624"/>
                <a:gd name="connsiteX2" fmla="*/ 0 w 1937061"/>
                <a:gd name="connsiteY2" fmla="*/ 584129 h 1543624"/>
                <a:gd name="connsiteX3" fmla="*/ 785555 w 1937061"/>
                <a:gd name="connsiteY3" fmla="*/ 0 h 1543624"/>
                <a:gd name="connsiteX0" fmla="*/ 939429 w 2090935"/>
                <a:gd name="connsiteY0" fmla="*/ 0 h 1543624"/>
                <a:gd name="connsiteX1" fmla="*/ 2090935 w 2090935"/>
                <a:gd name="connsiteY1" fmla="*/ 1543624 h 1543624"/>
                <a:gd name="connsiteX2" fmla="*/ 0 w 2090935"/>
                <a:gd name="connsiteY2" fmla="*/ 696162 h 1543624"/>
                <a:gd name="connsiteX3" fmla="*/ 939429 w 2090935"/>
                <a:gd name="connsiteY3" fmla="*/ 0 h 1543624"/>
                <a:gd name="connsiteX0" fmla="*/ 1400810 w 2552316"/>
                <a:gd name="connsiteY0" fmla="*/ 0 h 1543624"/>
                <a:gd name="connsiteX1" fmla="*/ 2552316 w 2552316"/>
                <a:gd name="connsiteY1" fmla="*/ 1543624 h 1543624"/>
                <a:gd name="connsiteX2" fmla="*/ 0 w 2552316"/>
                <a:gd name="connsiteY2" fmla="*/ 1027386 h 1543624"/>
                <a:gd name="connsiteX3" fmla="*/ 1400810 w 2552316"/>
                <a:gd name="connsiteY3" fmla="*/ 0 h 1543624"/>
                <a:gd name="connsiteX0" fmla="*/ 1400810 w 2552316"/>
                <a:gd name="connsiteY0" fmla="*/ 0 h 1998942"/>
                <a:gd name="connsiteX1" fmla="*/ 2552316 w 2552316"/>
                <a:gd name="connsiteY1" fmla="*/ 1543624 h 1998942"/>
                <a:gd name="connsiteX2" fmla="*/ 797154 w 2552316"/>
                <a:gd name="connsiteY2" fmla="*/ 1998942 h 1998942"/>
                <a:gd name="connsiteX3" fmla="*/ 0 w 2552316"/>
                <a:gd name="connsiteY3" fmla="*/ 1027386 h 1998942"/>
                <a:gd name="connsiteX4" fmla="*/ 1400810 w 2552316"/>
                <a:gd name="connsiteY4" fmla="*/ 0 h 1998942"/>
                <a:gd name="connsiteX0" fmla="*/ 1400810 w 2552316"/>
                <a:gd name="connsiteY0" fmla="*/ 0 h 1996819"/>
                <a:gd name="connsiteX1" fmla="*/ 2552316 w 2552316"/>
                <a:gd name="connsiteY1" fmla="*/ 1543624 h 1996819"/>
                <a:gd name="connsiteX2" fmla="*/ 760612 w 2552316"/>
                <a:gd name="connsiteY2" fmla="*/ 1996819 h 1996819"/>
                <a:gd name="connsiteX3" fmla="*/ 0 w 2552316"/>
                <a:gd name="connsiteY3" fmla="*/ 1027386 h 1996819"/>
                <a:gd name="connsiteX4" fmla="*/ 1400810 w 2552316"/>
                <a:gd name="connsiteY4" fmla="*/ 0 h 1996819"/>
                <a:gd name="connsiteX0" fmla="*/ 1400810 w 2552316"/>
                <a:gd name="connsiteY0" fmla="*/ 0 h 1987392"/>
                <a:gd name="connsiteX1" fmla="*/ 2552316 w 2552316"/>
                <a:gd name="connsiteY1" fmla="*/ 1543624 h 1987392"/>
                <a:gd name="connsiteX2" fmla="*/ 858215 w 2552316"/>
                <a:gd name="connsiteY2" fmla="*/ 1987392 h 1987392"/>
                <a:gd name="connsiteX3" fmla="*/ 0 w 2552316"/>
                <a:gd name="connsiteY3" fmla="*/ 1027386 h 1987392"/>
                <a:gd name="connsiteX4" fmla="*/ 1400810 w 2552316"/>
                <a:gd name="connsiteY4" fmla="*/ 0 h 1987392"/>
                <a:gd name="connsiteX0" fmla="*/ 1343253 w 2552316"/>
                <a:gd name="connsiteY0" fmla="*/ 149030 h 960006"/>
                <a:gd name="connsiteX1" fmla="*/ 2552316 w 2552316"/>
                <a:gd name="connsiteY1" fmla="*/ 516238 h 960006"/>
                <a:gd name="connsiteX2" fmla="*/ 858215 w 2552316"/>
                <a:gd name="connsiteY2" fmla="*/ 960006 h 960006"/>
                <a:gd name="connsiteX3" fmla="*/ 0 w 2552316"/>
                <a:gd name="connsiteY3" fmla="*/ 0 h 960006"/>
                <a:gd name="connsiteX4" fmla="*/ 1343253 w 2552316"/>
                <a:gd name="connsiteY4" fmla="*/ 149030 h 960006"/>
                <a:gd name="connsiteX0" fmla="*/ 0 w 2552316"/>
                <a:gd name="connsiteY0" fmla="*/ 0 h 960006"/>
                <a:gd name="connsiteX1" fmla="*/ 2552316 w 2552316"/>
                <a:gd name="connsiteY1" fmla="*/ 516238 h 960006"/>
                <a:gd name="connsiteX2" fmla="*/ 858215 w 2552316"/>
                <a:gd name="connsiteY2" fmla="*/ 960006 h 960006"/>
                <a:gd name="connsiteX3" fmla="*/ 0 w 2552316"/>
                <a:gd name="connsiteY3" fmla="*/ 0 h 960006"/>
                <a:gd name="connsiteX0" fmla="*/ 0 w 2589090"/>
                <a:gd name="connsiteY0" fmla="*/ 0 h 1106646"/>
                <a:gd name="connsiteX1" fmla="*/ 2589090 w 2589090"/>
                <a:gd name="connsiteY1" fmla="*/ 662878 h 1106646"/>
                <a:gd name="connsiteX2" fmla="*/ 894989 w 2589090"/>
                <a:gd name="connsiteY2" fmla="*/ 1106646 h 1106646"/>
                <a:gd name="connsiteX3" fmla="*/ 0 w 2589090"/>
                <a:gd name="connsiteY3" fmla="*/ 0 h 1106646"/>
                <a:gd name="connsiteX0" fmla="*/ 0 w 1786844"/>
                <a:gd name="connsiteY0" fmla="*/ 378004 h 1484650"/>
                <a:gd name="connsiteX1" fmla="*/ 1786844 w 1786844"/>
                <a:gd name="connsiteY1" fmla="*/ 0 h 1484650"/>
                <a:gd name="connsiteX2" fmla="*/ 894989 w 1786844"/>
                <a:gd name="connsiteY2" fmla="*/ 1484650 h 1484650"/>
                <a:gd name="connsiteX3" fmla="*/ 0 w 1786844"/>
                <a:gd name="connsiteY3" fmla="*/ 378004 h 1484650"/>
                <a:gd name="connsiteX0" fmla="*/ 0 w 1547560"/>
                <a:gd name="connsiteY0" fmla="*/ 639934 h 1484650"/>
                <a:gd name="connsiteX1" fmla="*/ 1547560 w 1547560"/>
                <a:gd name="connsiteY1" fmla="*/ 0 h 1484650"/>
                <a:gd name="connsiteX2" fmla="*/ 655705 w 1547560"/>
                <a:gd name="connsiteY2" fmla="*/ 1484650 h 1484650"/>
                <a:gd name="connsiteX3" fmla="*/ 0 w 1547560"/>
                <a:gd name="connsiteY3" fmla="*/ 639934 h 1484650"/>
              </a:gdLst>
              <a:ahLst/>
              <a:cxnLst>
                <a:cxn ang="0">
                  <a:pos x="connsiteX0" y="connsiteY0"/>
                </a:cxn>
                <a:cxn ang="0">
                  <a:pos x="connsiteX1" y="connsiteY1"/>
                </a:cxn>
                <a:cxn ang="0">
                  <a:pos x="connsiteX2" y="connsiteY2"/>
                </a:cxn>
                <a:cxn ang="0">
                  <a:pos x="connsiteX3" y="connsiteY3"/>
                </a:cxn>
              </a:cxnLst>
              <a:rect l="l" t="t" r="r" b="b"/>
              <a:pathLst>
                <a:path w="1547560" h="1484650">
                  <a:moveTo>
                    <a:pt x="0" y="639934"/>
                  </a:moveTo>
                  <a:lnTo>
                    <a:pt x="1547560" y="0"/>
                  </a:lnTo>
                  <a:cubicBezTo>
                    <a:pt x="1536338" y="1063"/>
                    <a:pt x="666927" y="1483587"/>
                    <a:pt x="655705" y="1484650"/>
                  </a:cubicBezTo>
                  <a:lnTo>
                    <a:pt x="0" y="639934"/>
                  </a:lnTo>
                  <a:close/>
                </a:path>
              </a:pathLst>
            </a:custGeom>
            <a:grpFill/>
            <a:ln w="12700">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ms-MY">
                <a:solidFill>
                  <a:prstClr val="white"/>
                </a:solidFill>
              </a:endParaRPr>
            </a:p>
          </p:txBody>
        </p:sp>
        <p:sp>
          <p:nvSpPr>
            <p:cNvPr id="53" name="Right Triangle 9"/>
            <p:cNvSpPr/>
            <p:nvPr/>
          </p:nvSpPr>
          <p:spPr>
            <a:xfrm rot="327492">
              <a:off x="6491288" y="4806389"/>
              <a:ext cx="488336" cy="506155"/>
            </a:xfrm>
            <a:custGeom>
              <a:avLst/>
              <a:gdLst>
                <a:gd name="connsiteX0" fmla="*/ 0 w 2789556"/>
                <a:gd name="connsiteY0" fmla="*/ 2790282 h 2790282"/>
                <a:gd name="connsiteX1" fmla="*/ 0 w 2789556"/>
                <a:gd name="connsiteY1" fmla="*/ 0 h 2790282"/>
                <a:gd name="connsiteX2" fmla="*/ 2789556 w 2789556"/>
                <a:gd name="connsiteY2" fmla="*/ 2790282 h 2790282"/>
                <a:gd name="connsiteX3" fmla="*/ 0 w 2789556"/>
                <a:gd name="connsiteY3" fmla="*/ 2790282 h 2790282"/>
                <a:gd name="connsiteX0" fmla="*/ 195422 w 2984978"/>
                <a:gd name="connsiteY0" fmla="*/ 4310485 h 4310485"/>
                <a:gd name="connsiteX1" fmla="*/ 0 w 2984978"/>
                <a:gd name="connsiteY1" fmla="*/ 0 h 4310485"/>
                <a:gd name="connsiteX2" fmla="*/ 2984978 w 2984978"/>
                <a:gd name="connsiteY2" fmla="*/ 4310485 h 4310485"/>
                <a:gd name="connsiteX3" fmla="*/ 195422 w 2984978"/>
                <a:gd name="connsiteY3" fmla="*/ 4310485 h 4310485"/>
                <a:gd name="connsiteX0" fmla="*/ 195422 w 1972521"/>
                <a:gd name="connsiteY0" fmla="*/ 4310485 h 5533972"/>
                <a:gd name="connsiteX1" fmla="*/ 0 w 1972521"/>
                <a:gd name="connsiteY1" fmla="*/ 0 h 5533972"/>
                <a:gd name="connsiteX2" fmla="*/ 1972521 w 1972521"/>
                <a:gd name="connsiteY2" fmla="*/ 5533972 h 5533972"/>
                <a:gd name="connsiteX3" fmla="*/ 195422 w 1972521"/>
                <a:gd name="connsiteY3" fmla="*/ 4310485 h 5533972"/>
                <a:gd name="connsiteX0" fmla="*/ 0 w 1833461"/>
                <a:gd name="connsiteY0" fmla="*/ 2547402 h 3770889"/>
                <a:gd name="connsiteX1" fmla="*/ 1833461 w 1833461"/>
                <a:gd name="connsiteY1" fmla="*/ 0 h 3770889"/>
                <a:gd name="connsiteX2" fmla="*/ 1777099 w 1833461"/>
                <a:gd name="connsiteY2" fmla="*/ 3770889 h 3770889"/>
                <a:gd name="connsiteX3" fmla="*/ 0 w 1833461"/>
                <a:gd name="connsiteY3" fmla="*/ 2547402 h 3770889"/>
                <a:gd name="connsiteX0" fmla="*/ 0 w 1912538"/>
                <a:gd name="connsiteY0" fmla="*/ 1788383 h 3011870"/>
                <a:gd name="connsiteX1" fmla="*/ 1912538 w 1912538"/>
                <a:gd name="connsiteY1" fmla="*/ 0 h 3011870"/>
                <a:gd name="connsiteX2" fmla="*/ 1777099 w 1912538"/>
                <a:gd name="connsiteY2" fmla="*/ 3011870 h 3011870"/>
                <a:gd name="connsiteX3" fmla="*/ 0 w 1912538"/>
                <a:gd name="connsiteY3" fmla="*/ 1788383 h 3011870"/>
                <a:gd name="connsiteX0" fmla="*/ 0 w 2853253"/>
                <a:gd name="connsiteY0" fmla="*/ 0 h 1223487"/>
                <a:gd name="connsiteX1" fmla="*/ 2853253 w 2853253"/>
                <a:gd name="connsiteY1" fmla="*/ 456957 h 1223487"/>
                <a:gd name="connsiteX2" fmla="*/ 1777099 w 2853253"/>
                <a:gd name="connsiteY2" fmla="*/ 1223487 h 1223487"/>
                <a:gd name="connsiteX3" fmla="*/ 0 w 2853253"/>
                <a:gd name="connsiteY3" fmla="*/ 0 h 1223487"/>
                <a:gd name="connsiteX0" fmla="*/ 81179 w 1076154"/>
                <a:gd name="connsiteY0" fmla="*/ 0 h 2846533"/>
                <a:gd name="connsiteX1" fmla="*/ 1076154 w 1076154"/>
                <a:gd name="connsiteY1" fmla="*/ 2080003 h 2846533"/>
                <a:gd name="connsiteX2" fmla="*/ 0 w 1076154"/>
                <a:gd name="connsiteY2" fmla="*/ 2846533 h 2846533"/>
                <a:gd name="connsiteX3" fmla="*/ 81179 w 1076154"/>
                <a:gd name="connsiteY3" fmla="*/ 0 h 2846533"/>
                <a:gd name="connsiteX0" fmla="*/ 1406101 w 2401076"/>
                <a:gd name="connsiteY0" fmla="*/ 0 h 2080003"/>
                <a:gd name="connsiteX1" fmla="*/ 2401076 w 2401076"/>
                <a:gd name="connsiteY1" fmla="*/ 2080003 h 2080003"/>
                <a:gd name="connsiteX2" fmla="*/ 0 w 2401076"/>
                <a:gd name="connsiteY2" fmla="*/ 1005574 h 2080003"/>
                <a:gd name="connsiteX3" fmla="*/ 1406101 w 2401076"/>
                <a:gd name="connsiteY3" fmla="*/ 0 h 2080003"/>
                <a:gd name="connsiteX0" fmla="*/ 1406101 w 1406101"/>
                <a:gd name="connsiteY0" fmla="*/ 0 h 2844760"/>
                <a:gd name="connsiteX1" fmla="*/ 1329487 w 1406101"/>
                <a:gd name="connsiteY1" fmla="*/ 2844760 h 2844760"/>
                <a:gd name="connsiteX2" fmla="*/ 0 w 1406101"/>
                <a:gd name="connsiteY2" fmla="*/ 1005574 h 2844760"/>
                <a:gd name="connsiteX3" fmla="*/ 1406101 w 1406101"/>
                <a:gd name="connsiteY3" fmla="*/ 0 h 2844760"/>
                <a:gd name="connsiteX0" fmla="*/ 1406101 w 1617751"/>
                <a:gd name="connsiteY0" fmla="*/ 0 h 2956085"/>
                <a:gd name="connsiteX1" fmla="*/ 1617751 w 1617751"/>
                <a:gd name="connsiteY1" fmla="*/ 2956085 h 2956085"/>
                <a:gd name="connsiteX2" fmla="*/ 0 w 1617751"/>
                <a:gd name="connsiteY2" fmla="*/ 1005574 h 2956085"/>
                <a:gd name="connsiteX3" fmla="*/ 1406101 w 1617751"/>
                <a:gd name="connsiteY3" fmla="*/ 0 h 2956085"/>
                <a:gd name="connsiteX0" fmla="*/ 2672354 w 2672354"/>
                <a:gd name="connsiteY0" fmla="*/ 1012334 h 1950511"/>
                <a:gd name="connsiteX1" fmla="*/ 1617751 w 2672354"/>
                <a:gd name="connsiteY1" fmla="*/ 1950511 h 1950511"/>
                <a:gd name="connsiteX2" fmla="*/ 0 w 2672354"/>
                <a:gd name="connsiteY2" fmla="*/ 0 h 1950511"/>
                <a:gd name="connsiteX3" fmla="*/ 2672354 w 2672354"/>
                <a:gd name="connsiteY3" fmla="*/ 1012334 h 1950511"/>
                <a:gd name="connsiteX0" fmla="*/ 1254863 w 1617751"/>
                <a:gd name="connsiteY0" fmla="*/ 0 h 2586559"/>
                <a:gd name="connsiteX1" fmla="*/ 1617751 w 1617751"/>
                <a:gd name="connsiteY1" fmla="*/ 2586559 h 2586559"/>
                <a:gd name="connsiteX2" fmla="*/ 0 w 1617751"/>
                <a:gd name="connsiteY2" fmla="*/ 636048 h 2586559"/>
                <a:gd name="connsiteX3" fmla="*/ 1254863 w 1617751"/>
                <a:gd name="connsiteY3" fmla="*/ 0 h 2586559"/>
                <a:gd name="connsiteX0" fmla="*/ 785555 w 1617751"/>
                <a:gd name="connsiteY0" fmla="*/ 0 h 2534640"/>
                <a:gd name="connsiteX1" fmla="*/ 1617751 w 1617751"/>
                <a:gd name="connsiteY1" fmla="*/ 2534640 h 2534640"/>
                <a:gd name="connsiteX2" fmla="*/ 0 w 1617751"/>
                <a:gd name="connsiteY2" fmla="*/ 584129 h 2534640"/>
                <a:gd name="connsiteX3" fmla="*/ 785555 w 1617751"/>
                <a:gd name="connsiteY3" fmla="*/ 0 h 2534640"/>
                <a:gd name="connsiteX0" fmla="*/ 785555 w 1937061"/>
                <a:gd name="connsiteY0" fmla="*/ 0 h 1543624"/>
                <a:gd name="connsiteX1" fmla="*/ 1937061 w 1937061"/>
                <a:gd name="connsiteY1" fmla="*/ 1543624 h 1543624"/>
                <a:gd name="connsiteX2" fmla="*/ 0 w 1937061"/>
                <a:gd name="connsiteY2" fmla="*/ 584129 h 1543624"/>
                <a:gd name="connsiteX3" fmla="*/ 785555 w 1937061"/>
                <a:gd name="connsiteY3" fmla="*/ 0 h 1543624"/>
                <a:gd name="connsiteX0" fmla="*/ 939429 w 2090935"/>
                <a:gd name="connsiteY0" fmla="*/ 0 h 1543624"/>
                <a:gd name="connsiteX1" fmla="*/ 2090935 w 2090935"/>
                <a:gd name="connsiteY1" fmla="*/ 1543624 h 1543624"/>
                <a:gd name="connsiteX2" fmla="*/ 0 w 2090935"/>
                <a:gd name="connsiteY2" fmla="*/ 696162 h 1543624"/>
                <a:gd name="connsiteX3" fmla="*/ 939429 w 2090935"/>
                <a:gd name="connsiteY3" fmla="*/ 0 h 1543624"/>
                <a:gd name="connsiteX0" fmla="*/ 1400810 w 2552316"/>
                <a:gd name="connsiteY0" fmla="*/ 0 h 1543624"/>
                <a:gd name="connsiteX1" fmla="*/ 2552316 w 2552316"/>
                <a:gd name="connsiteY1" fmla="*/ 1543624 h 1543624"/>
                <a:gd name="connsiteX2" fmla="*/ 0 w 2552316"/>
                <a:gd name="connsiteY2" fmla="*/ 1027386 h 1543624"/>
                <a:gd name="connsiteX3" fmla="*/ 1400810 w 2552316"/>
                <a:gd name="connsiteY3" fmla="*/ 0 h 1543624"/>
                <a:gd name="connsiteX0" fmla="*/ 1400810 w 2552316"/>
                <a:gd name="connsiteY0" fmla="*/ 0 h 1998942"/>
                <a:gd name="connsiteX1" fmla="*/ 2552316 w 2552316"/>
                <a:gd name="connsiteY1" fmla="*/ 1543624 h 1998942"/>
                <a:gd name="connsiteX2" fmla="*/ 797154 w 2552316"/>
                <a:gd name="connsiteY2" fmla="*/ 1998942 h 1998942"/>
                <a:gd name="connsiteX3" fmla="*/ 0 w 2552316"/>
                <a:gd name="connsiteY3" fmla="*/ 1027386 h 1998942"/>
                <a:gd name="connsiteX4" fmla="*/ 1400810 w 2552316"/>
                <a:gd name="connsiteY4" fmla="*/ 0 h 1998942"/>
                <a:gd name="connsiteX0" fmla="*/ 1400810 w 2552316"/>
                <a:gd name="connsiteY0" fmla="*/ 0 h 1996819"/>
                <a:gd name="connsiteX1" fmla="*/ 2552316 w 2552316"/>
                <a:gd name="connsiteY1" fmla="*/ 1543624 h 1996819"/>
                <a:gd name="connsiteX2" fmla="*/ 760612 w 2552316"/>
                <a:gd name="connsiteY2" fmla="*/ 1996819 h 1996819"/>
                <a:gd name="connsiteX3" fmla="*/ 0 w 2552316"/>
                <a:gd name="connsiteY3" fmla="*/ 1027386 h 1996819"/>
                <a:gd name="connsiteX4" fmla="*/ 1400810 w 2552316"/>
                <a:gd name="connsiteY4" fmla="*/ 0 h 1996819"/>
                <a:gd name="connsiteX0" fmla="*/ 1400810 w 2552316"/>
                <a:gd name="connsiteY0" fmla="*/ 0 h 1987392"/>
                <a:gd name="connsiteX1" fmla="*/ 2552316 w 2552316"/>
                <a:gd name="connsiteY1" fmla="*/ 1543624 h 1987392"/>
                <a:gd name="connsiteX2" fmla="*/ 858215 w 2552316"/>
                <a:gd name="connsiteY2" fmla="*/ 1987392 h 1987392"/>
                <a:gd name="connsiteX3" fmla="*/ 0 w 2552316"/>
                <a:gd name="connsiteY3" fmla="*/ 1027386 h 1987392"/>
                <a:gd name="connsiteX4" fmla="*/ 1400810 w 2552316"/>
                <a:gd name="connsiteY4" fmla="*/ 0 h 1987392"/>
                <a:gd name="connsiteX0" fmla="*/ 1343253 w 2552316"/>
                <a:gd name="connsiteY0" fmla="*/ 149030 h 960006"/>
                <a:gd name="connsiteX1" fmla="*/ 2552316 w 2552316"/>
                <a:gd name="connsiteY1" fmla="*/ 516238 h 960006"/>
                <a:gd name="connsiteX2" fmla="*/ 858215 w 2552316"/>
                <a:gd name="connsiteY2" fmla="*/ 960006 h 960006"/>
                <a:gd name="connsiteX3" fmla="*/ 0 w 2552316"/>
                <a:gd name="connsiteY3" fmla="*/ 0 h 960006"/>
                <a:gd name="connsiteX4" fmla="*/ 1343253 w 2552316"/>
                <a:gd name="connsiteY4" fmla="*/ 149030 h 960006"/>
                <a:gd name="connsiteX0" fmla="*/ 0 w 2552316"/>
                <a:gd name="connsiteY0" fmla="*/ 0 h 960006"/>
                <a:gd name="connsiteX1" fmla="*/ 2552316 w 2552316"/>
                <a:gd name="connsiteY1" fmla="*/ 516238 h 960006"/>
                <a:gd name="connsiteX2" fmla="*/ 858215 w 2552316"/>
                <a:gd name="connsiteY2" fmla="*/ 960006 h 960006"/>
                <a:gd name="connsiteX3" fmla="*/ 0 w 2552316"/>
                <a:gd name="connsiteY3" fmla="*/ 0 h 960006"/>
                <a:gd name="connsiteX0" fmla="*/ 0 w 2589090"/>
                <a:gd name="connsiteY0" fmla="*/ 0 h 1106646"/>
                <a:gd name="connsiteX1" fmla="*/ 2589090 w 2589090"/>
                <a:gd name="connsiteY1" fmla="*/ 662878 h 1106646"/>
                <a:gd name="connsiteX2" fmla="*/ 894989 w 2589090"/>
                <a:gd name="connsiteY2" fmla="*/ 1106646 h 1106646"/>
                <a:gd name="connsiteX3" fmla="*/ 0 w 2589090"/>
                <a:gd name="connsiteY3" fmla="*/ 0 h 1106646"/>
                <a:gd name="connsiteX0" fmla="*/ 0 w 1786844"/>
                <a:gd name="connsiteY0" fmla="*/ 378004 h 1484650"/>
                <a:gd name="connsiteX1" fmla="*/ 1786844 w 1786844"/>
                <a:gd name="connsiteY1" fmla="*/ 0 h 1484650"/>
                <a:gd name="connsiteX2" fmla="*/ 894989 w 1786844"/>
                <a:gd name="connsiteY2" fmla="*/ 1484650 h 1484650"/>
                <a:gd name="connsiteX3" fmla="*/ 0 w 1786844"/>
                <a:gd name="connsiteY3" fmla="*/ 378004 h 1484650"/>
                <a:gd name="connsiteX0" fmla="*/ 0 w 1547560"/>
                <a:gd name="connsiteY0" fmla="*/ 639934 h 1484650"/>
                <a:gd name="connsiteX1" fmla="*/ 1547560 w 1547560"/>
                <a:gd name="connsiteY1" fmla="*/ 0 h 1484650"/>
                <a:gd name="connsiteX2" fmla="*/ 655705 w 1547560"/>
                <a:gd name="connsiteY2" fmla="*/ 1484650 h 1484650"/>
                <a:gd name="connsiteX3" fmla="*/ 0 w 1547560"/>
                <a:gd name="connsiteY3" fmla="*/ 639934 h 1484650"/>
                <a:gd name="connsiteX0" fmla="*/ 0 w 4500964"/>
                <a:gd name="connsiteY0" fmla="*/ 639934 h 2894479"/>
                <a:gd name="connsiteX1" fmla="*/ 1547560 w 4500964"/>
                <a:gd name="connsiteY1" fmla="*/ 0 h 2894479"/>
                <a:gd name="connsiteX2" fmla="*/ 4500934 w 4500964"/>
                <a:gd name="connsiteY2" fmla="*/ 2894478 h 2894479"/>
                <a:gd name="connsiteX3" fmla="*/ 0 w 4500964"/>
                <a:gd name="connsiteY3" fmla="*/ 639934 h 2894479"/>
                <a:gd name="connsiteX0" fmla="*/ 0 w 4500964"/>
                <a:gd name="connsiteY0" fmla="*/ 639934 h 2894479"/>
                <a:gd name="connsiteX1" fmla="*/ 797731 w 4500964"/>
                <a:gd name="connsiteY1" fmla="*/ 359438 h 2894479"/>
                <a:gd name="connsiteX2" fmla="*/ 1547560 w 4500964"/>
                <a:gd name="connsiteY2" fmla="*/ 0 h 2894479"/>
                <a:gd name="connsiteX3" fmla="*/ 4500934 w 4500964"/>
                <a:gd name="connsiteY3" fmla="*/ 2894478 h 2894479"/>
                <a:gd name="connsiteX4" fmla="*/ 0 w 4500964"/>
                <a:gd name="connsiteY4" fmla="*/ 639934 h 2894479"/>
                <a:gd name="connsiteX0" fmla="*/ 2153973 w 6654937"/>
                <a:gd name="connsiteY0" fmla="*/ 2742132 h 4996677"/>
                <a:gd name="connsiteX1" fmla="*/ 1 w 6654937"/>
                <a:gd name="connsiteY1" fmla="*/ 2 h 4996677"/>
                <a:gd name="connsiteX2" fmla="*/ 3701533 w 6654937"/>
                <a:gd name="connsiteY2" fmla="*/ 2102198 h 4996677"/>
                <a:gd name="connsiteX3" fmla="*/ 6654907 w 6654937"/>
                <a:gd name="connsiteY3" fmla="*/ 4996676 h 4996677"/>
                <a:gd name="connsiteX4" fmla="*/ 2153973 w 6654937"/>
                <a:gd name="connsiteY4" fmla="*/ 2742132 h 4996677"/>
                <a:gd name="connsiteX0" fmla="*/ 1137569 w 5638533"/>
                <a:gd name="connsiteY0" fmla="*/ 1521111 h 3775656"/>
                <a:gd name="connsiteX1" fmla="*/ 0 w 5638533"/>
                <a:gd name="connsiteY1" fmla="*/ -1 h 3775656"/>
                <a:gd name="connsiteX2" fmla="*/ 2685129 w 5638533"/>
                <a:gd name="connsiteY2" fmla="*/ 881177 h 3775656"/>
                <a:gd name="connsiteX3" fmla="*/ 5638503 w 5638533"/>
                <a:gd name="connsiteY3" fmla="*/ 3775655 h 3775656"/>
                <a:gd name="connsiteX4" fmla="*/ 1137569 w 5638533"/>
                <a:gd name="connsiteY4" fmla="*/ 1521111 h 3775656"/>
                <a:gd name="connsiteX0" fmla="*/ 1137569 w 5638500"/>
                <a:gd name="connsiteY0" fmla="*/ 1521111 h 3775656"/>
                <a:gd name="connsiteX1" fmla="*/ 0 w 5638500"/>
                <a:gd name="connsiteY1" fmla="*/ -1 h 3775656"/>
                <a:gd name="connsiteX2" fmla="*/ 5638503 w 5638500"/>
                <a:gd name="connsiteY2" fmla="*/ 3775655 h 3775656"/>
                <a:gd name="connsiteX3" fmla="*/ 1137569 w 5638500"/>
                <a:gd name="connsiteY3" fmla="*/ 1521111 h 3775656"/>
                <a:gd name="connsiteX0" fmla="*/ -2 w 6897702"/>
                <a:gd name="connsiteY0" fmla="*/ 5115973 h 5115971"/>
                <a:gd name="connsiteX1" fmla="*/ 1259202 w 6897702"/>
                <a:gd name="connsiteY1" fmla="*/ -1 h 5115971"/>
                <a:gd name="connsiteX2" fmla="*/ 6897705 w 6897702"/>
                <a:gd name="connsiteY2" fmla="*/ 3775655 h 5115971"/>
                <a:gd name="connsiteX3" fmla="*/ -2 w 6897702"/>
                <a:gd name="connsiteY3" fmla="*/ 5115973 h 5115971"/>
              </a:gdLst>
              <a:ahLst/>
              <a:cxnLst>
                <a:cxn ang="0">
                  <a:pos x="connsiteX0" y="connsiteY0"/>
                </a:cxn>
                <a:cxn ang="0">
                  <a:pos x="connsiteX1" y="connsiteY1"/>
                </a:cxn>
                <a:cxn ang="0">
                  <a:pos x="connsiteX2" y="connsiteY2"/>
                </a:cxn>
                <a:cxn ang="0">
                  <a:pos x="connsiteX3" y="connsiteY3"/>
                </a:cxn>
              </a:cxnLst>
              <a:rect l="l" t="t" r="r" b="b"/>
              <a:pathLst>
                <a:path w="6897702" h="5115971">
                  <a:moveTo>
                    <a:pt x="-2" y="5115973"/>
                  </a:moveTo>
                  <a:lnTo>
                    <a:pt x="1259202" y="-1"/>
                  </a:lnTo>
                  <a:lnTo>
                    <a:pt x="6897705" y="3775655"/>
                  </a:lnTo>
                  <a:lnTo>
                    <a:pt x="-2" y="5115973"/>
                  </a:lnTo>
                  <a:close/>
                </a:path>
              </a:pathLst>
            </a:custGeom>
            <a:grpFill/>
            <a:ln w="12700">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ms-MY">
                <a:solidFill>
                  <a:prstClr val="white"/>
                </a:solidFill>
              </a:endParaRPr>
            </a:p>
          </p:txBody>
        </p:sp>
        <p:sp>
          <p:nvSpPr>
            <p:cNvPr id="54" name="Right Triangle 9"/>
            <p:cNvSpPr/>
            <p:nvPr/>
          </p:nvSpPr>
          <p:spPr>
            <a:xfrm rot="327492">
              <a:off x="11517504" y="1473651"/>
              <a:ext cx="488336" cy="506155"/>
            </a:xfrm>
            <a:custGeom>
              <a:avLst/>
              <a:gdLst>
                <a:gd name="connsiteX0" fmla="*/ 0 w 2789556"/>
                <a:gd name="connsiteY0" fmla="*/ 2790282 h 2790282"/>
                <a:gd name="connsiteX1" fmla="*/ 0 w 2789556"/>
                <a:gd name="connsiteY1" fmla="*/ 0 h 2790282"/>
                <a:gd name="connsiteX2" fmla="*/ 2789556 w 2789556"/>
                <a:gd name="connsiteY2" fmla="*/ 2790282 h 2790282"/>
                <a:gd name="connsiteX3" fmla="*/ 0 w 2789556"/>
                <a:gd name="connsiteY3" fmla="*/ 2790282 h 2790282"/>
                <a:gd name="connsiteX0" fmla="*/ 195422 w 2984978"/>
                <a:gd name="connsiteY0" fmla="*/ 4310485 h 4310485"/>
                <a:gd name="connsiteX1" fmla="*/ 0 w 2984978"/>
                <a:gd name="connsiteY1" fmla="*/ 0 h 4310485"/>
                <a:gd name="connsiteX2" fmla="*/ 2984978 w 2984978"/>
                <a:gd name="connsiteY2" fmla="*/ 4310485 h 4310485"/>
                <a:gd name="connsiteX3" fmla="*/ 195422 w 2984978"/>
                <a:gd name="connsiteY3" fmla="*/ 4310485 h 4310485"/>
                <a:gd name="connsiteX0" fmla="*/ 195422 w 1972521"/>
                <a:gd name="connsiteY0" fmla="*/ 4310485 h 5533972"/>
                <a:gd name="connsiteX1" fmla="*/ 0 w 1972521"/>
                <a:gd name="connsiteY1" fmla="*/ 0 h 5533972"/>
                <a:gd name="connsiteX2" fmla="*/ 1972521 w 1972521"/>
                <a:gd name="connsiteY2" fmla="*/ 5533972 h 5533972"/>
                <a:gd name="connsiteX3" fmla="*/ 195422 w 1972521"/>
                <a:gd name="connsiteY3" fmla="*/ 4310485 h 5533972"/>
                <a:gd name="connsiteX0" fmla="*/ 0 w 1833461"/>
                <a:gd name="connsiteY0" fmla="*/ 2547402 h 3770889"/>
                <a:gd name="connsiteX1" fmla="*/ 1833461 w 1833461"/>
                <a:gd name="connsiteY1" fmla="*/ 0 h 3770889"/>
                <a:gd name="connsiteX2" fmla="*/ 1777099 w 1833461"/>
                <a:gd name="connsiteY2" fmla="*/ 3770889 h 3770889"/>
                <a:gd name="connsiteX3" fmla="*/ 0 w 1833461"/>
                <a:gd name="connsiteY3" fmla="*/ 2547402 h 3770889"/>
                <a:gd name="connsiteX0" fmla="*/ 0 w 1912538"/>
                <a:gd name="connsiteY0" fmla="*/ 1788383 h 3011870"/>
                <a:gd name="connsiteX1" fmla="*/ 1912538 w 1912538"/>
                <a:gd name="connsiteY1" fmla="*/ 0 h 3011870"/>
                <a:gd name="connsiteX2" fmla="*/ 1777099 w 1912538"/>
                <a:gd name="connsiteY2" fmla="*/ 3011870 h 3011870"/>
                <a:gd name="connsiteX3" fmla="*/ 0 w 1912538"/>
                <a:gd name="connsiteY3" fmla="*/ 1788383 h 3011870"/>
                <a:gd name="connsiteX0" fmla="*/ 0 w 2853253"/>
                <a:gd name="connsiteY0" fmla="*/ 0 h 1223487"/>
                <a:gd name="connsiteX1" fmla="*/ 2853253 w 2853253"/>
                <a:gd name="connsiteY1" fmla="*/ 456957 h 1223487"/>
                <a:gd name="connsiteX2" fmla="*/ 1777099 w 2853253"/>
                <a:gd name="connsiteY2" fmla="*/ 1223487 h 1223487"/>
                <a:gd name="connsiteX3" fmla="*/ 0 w 2853253"/>
                <a:gd name="connsiteY3" fmla="*/ 0 h 1223487"/>
                <a:gd name="connsiteX0" fmla="*/ 81179 w 1076154"/>
                <a:gd name="connsiteY0" fmla="*/ 0 h 2846533"/>
                <a:gd name="connsiteX1" fmla="*/ 1076154 w 1076154"/>
                <a:gd name="connsiteY1" fmla="*/ 2080003 h 2846533"/>
                <a:gd name="connsiteX2" fmla="*/ 0 w 1076154"/>
                <a:gd name="connsiteY2" fmla="*/ 2846533 h 2846533"/>
                <a:gd name="connsiteX3" fmla="*/ 81179 w 1076154"/>
                <a:gd name="connsiteY3" fmla="*/ 0 h 2846533"/>
                <a:gd name="connsiteX0" fmla="*/ 1406101 w 2401076"/>
                <a:gd name="connsiteY0" fmla="*/ 0 h 2080003"/>
                <a:gd name="connsiteX1" fmla="*/ 2401076 w 2401076"/>
                <a:gd name="connsiteY1" fmla="*/ 2080003 h 2080003"/>
                <a:gd name="connsiteX2" fmla="*/ 0 w 2401076"/>
                <a:gd name="connsiteY2" fmla="*/ 1005574 h 2080003"/>
                <a:gd name="connsiteX3" fmla="*/ 1406101 w 2401076"/>
                <a:gd name="connsiteY3" fmla="*/ 0 h 2080003"/>
                <a:gd name="connsiteX0" fmla="*/ 1406101 w 1406101"/>
                <a:gd name="connsiteY0" fmla="*/ 0 h 2844760"/>
                <a:gd name="connsiteX1" fmla="*/ 1329487 w 1406101"/>
                <a:gd name="connsiteY1" fmla="*/ 2844760 h 2844760"/>
                <a:gd name="connsiteX2" fmla="*/ 0 w 1406101"/>
                <a:gd name="connsiteY2" fmla="*/ 1005574 h 2844760"/>
                <a:gd name="connsiteX3" fmla="*/ 1406101 w 1406101"/>
                <a:gd name="connsiteY3" fmla="*/ 0 h 2844760"/>
                <a:gd name="connsiteX0" fmla="*/ 1406101 w 1617751"/>
                <a:gd name="connsiteY0" fmla="*/ 0 h 2956085"/>
                <a:gd name="connsiteX1" fmla="*/ 1617751 w 1617751"/>
                <a:gd name="connsiteY1" fmla="*/ 2956085 h 2956085"/>
                <a:gd name="connsiteX2" fmla="*/ 0 w 1617751"/>
                <a:gd name="connsiteY2" fmla="*/ 1005574 h 2956085"/>
                <a:gd name="connsiteX3" fmla="*/ 1406101 w 1617751"/>
                <a:gd name="connsiteY3" fmla="*/ 0 h 2956085"/>
                <a:gd name="connsiteX0" fmla="*/ 2672354 w 2672354"/>
                <a:gd name="connsiteY0" fmla="*/ 1012334 h 1950511"/>
                <a:gd name="connsiteX1" fmla="*/ 1617751 w 2672354"/>
                <a:gd name="connsiteY1" fmla="*/ 1950511 h 1950511"/>
                <a:gd name="connsiteX2" fmla="*/ 0 w 2672354"/>
                <a:gd name="connsiteY2" fmla="*/ 0 h 1950511"/>
                <a:gd name="connsiteX3" fmla="*/ 2672354 w 2672354"/>
                <a:gd name="connsiteY3" fmla="*/ 1012334 h 1950511"/>
                <a:gd name="connsiteX0" fmla="*/ 1254863 w 1617751"/>
                <a:gd name="connsiteY0" fmla="*/ 0 h 2586559"/>
                <a:gd name="connsiteX1" fmla="*/ 1617751 w 1617751"/>
                <a:gd name="connsiteY1" fmla="*/ 2586559 h 2586559"/>
                <a:gd name="connsiteX2" fmla="*/ 0 w 1617751"/>
                <a:gd name="connsiteY2" fmla="*/ 636048 h 2586559"/>
                <a:gd name="connsiteX3" fmla="*/ 1254863 w 1617751"/>
                <a:gd name="connsiteY3" fmla="*/ 0 h 2586559"/>
                <a:gd name="connsiteX0" fmla="*/ 785555 w 1617751"/>
                <a:gd name="connsiteY0" fmla="*/ 0 h 2534640"/>
                <a:gd name="connsiteX1" fmla="*/ 1617751 w 1617751"/>
                <a:gd name="connsiteY1" fmla="*/ 2534640 h 2534640"/>
                <a:gd name="connsiteX2" fmla="*/ 0 w 1617751"/>
                <a:gd name="connsiteY2" fmla="*/ 584129 h 2534640"/>
                <a:gd name="connsiteX3" fmla="*/ 785555 w 1617751"/>
                <a:gd name="connsiteY3" fmla="*/ 0 h 2534640"/>
                <a:gd name="connsiteX0" fmla="*/ 785555 w 1937061"/>
                <a:gd name="connsiteY0" fmla="*/ 0 h 1543624"/>
                <a:gd name="connsiteX1" fmla="*/ 1937061 w 1937061"/>
                <a:gd name="connsiteY1" fmla="*/ 1543624 h 1543624"/>
                <a:gd name="connsiteX2" fmla="*/ 0 w 1937061"/>
                <a:gd name="connsiteY2" fmla="*/ 584129 h 1543624"/>
                <a:gd name="connsiteX3" fmla="*/ 785555 w 1937061"/>
                <a:gd name="connsiteY3" fmla="*/ 0 h 1543624"/>
                <a:gd name="connsiteX0" fmla="*/ 939429 w 2090935"/>
                <a:gd name="connsiteY0" fmla="*/ 0 h 1543624"/>
                <a:gd name="connsiteX1" fmla="*/ 2090935 w 2090935"/>
                <a:gd name="connsiteY1" fmla="*/ 1543624 h 1543624"/>
                <a:gd name="connsiteX2" fmla="*/ 0 w 2090935"/>
                <a:gd name="connsiteY2" fmla="*/ 696162 h 1543624"/>
                <a:gd name="connsiteX3" fmla="*/ 939429 w 2090935"/>
                <a:gd name="connsiteY3" fmla="*/ 0 h 1543624"/>
                <a:gd name="connsiteX0" fmla="*/ 1400810 w 2552316"/>
                <a:gd name="connsiteY0" fmla="*/ 0 h 1543624"/>
                <a:gd name="connsiteX1" fmla="*/ 2552316 w 2552316"/>
                <a:gd name="connsiteY1" fmla="*/ 1543624 h 1543624"/>
                <a:gd name="connsiteX2" fmla="*/ 0 w 2552316"/>
                <a:gd name="connsiteY2" fmla="*/ 1027386 h 1543624"/>
                <a:gd name="connsiteX3" fmla="*/ 1400810 w 2552316"/>
                <a:gd name="connsiteY3" fmla="*/ 0 h 1543624"/>
                <a:gd name="connsiteX0" fmla="*/ 1400810 w 2552316"/>
                <a:gd name="connsiteY0" fmla="*/ 0 h 1998942"/>
                <a:gd name="connsiteX1" fmla="*/ 2552316 w 2552316"/>
                <a:gd name="connsiteY1" fmla="*/ 1543624 h 1998942"/>
                <a:gd name="connsiteX2" fmla="*/ 797154 w 2552316"/>
                <a:gd name="connsiteY2" fmla="*/ 1998942 h 1998942"/>
                <a:gd name="connsiteX3" fmla="*/ 0 w 2552316"/>
                <a:gd name="connsiteY3" fmla="*/ 1027386 h 1998942"/>
                <a:gd name="connsiteX4" fmla="*/ 1400810 w 2552316"/>
                <a:gd name="connsiteY4" fmla="*/ 0 h 1998942"/>
                <a:gd name="connsiteX0" fmla="*/ 1400810 w 2552316"/>
                <a:gd name="connsiteY0" fmla="*/ 0 h 1996819"/>
                <a:gd name="connsiteX1" fmla="*/ 2552316 w 2552316"/>
                <a:gd name="connsiteY1" fmla="*/ 1543624 h 1996819"/>
                <a:gd name="connsiteX2" fmla="*/ 760612 w 2552316"/>
                <a:gd name="connsiteY2" fmla="*/ 1996819 h 1996819"/>
                <a:gd name="connsiteX3" fmla="*/ 0 w 2552316"/>
                <a:gd name="connsiteY3" fmla="*/ 1027386 h 1996819"/>
                <a:gd name="connsiteX4" fmla="*/ 1400810 w 2552316"/>
                <a:gd name="connsiteY4" fmla="*/ 0 h 1996819"/>
                <a:gd name="connsiteX0" fmla="*/ 1400810 w 2552316"/>
                <a:gd name="connsiteY0" fmla="*/ 0 h 1987392"/>
                <a:gd name="connsiteX1" fmla="*/ 2552316 w 2552316"/>
                <a:gd name="connsiteY1" fmla="*/ 1543624 h 1987392"/>
                <a:gd name="connsiteX2" fmla="*/ 858215 w 2552316"/>
                <a:gd name="connsiteY2" fmla="*/ 1987392 h 1987392"/>
                <a:gd name="connsiteX3" fmla="*/ 0 w 2552316"/>
                <a:gd name="connsiteY3" fmla="*/ 1027386 h 1987392"/>
                <a:gd name="connsiteX4" fmla="*/ 1400810 w 2552316"/>
                <a:gd name="connsiteY4" fmla="*/ 0 h 1987392"/>
                <a:gd name="connsiteX0" fmla="*/ 1343253 w 2552316"/>
                <a:gd name="connsiteY0" fmla="*/ 149030 h 960006"/>
                <a:gd name="connsiteX1" fmla="*/ 2552316 w 2552316"/>
                <a:gd name="connsiteY1" fmla="*/ 516238 h 960006"/>
                <a:gd name="connsiteX2" fmla="*/ 858215 w 2552316"/>
                <a:gd name="connsiteY2" fmla="*/ 960006 h 960006"/>
                <a:gd name="connsiteX3" fmla="*/ 0 w 2552316"/>
                <a:gd name="connsiteY3" fmla="*/ 0 h 960006"/>
                <a:gd name="connsiteX4" fmla="*/ 1343253 w 2552316"/>
                <a:gd name="connsiteY4" fmla="*/ 149030 h 960006"/>
                <a:gd name="connsiteX0" fmla="*/ 0 w 2552316"/>
                <a:gd name="connsiteY0" fmla="*/ 0 h 960006"/>
                <a:gd name="connsiteX1" fmla="*/ 2552316 w 2552316"/>
                <a:gd name="connsiteY1" fmla="*/ 516238 h 960006"/>
                <a:gd name="connsiteX2" fmla="*/ 858215 w 2552316"/>
                <a:gd name="connsiteY2" fmla="*/ 960006 h 960006"/>
                <a:gd name="connsiteX3" fmla="*/ 0 w 2552316"/>
                <a:gd name="connsiteY3" fmla="*/ 0 h 960006"/>
                <a:gd name="connsiteX0" fmla="*/ 0 w 2589090"/>
                <a:gd name="connsiteY0" fmla="*/ 0 h 1106646"/>
                <a:gd name="connsiteX1" fmla="*/ 2589090 w 2589090"/>
                <a:gd name="connsiteY1" fmla="*/ 662878 h 1106646"/>
                <a:gd name="connsiteX2" fmla="*/ 894989 w 2589090"/>
                <a:gd name="connsiteY2" fmla="*/ 1106646 h 1106646"/>
                <a:gd name="connsiteX3" fmla="*/ 0 w 2589090"/>
                <a:gd name="connsiteY3" fmla="*/ 0 h 1106646"/>
                <a:gd name="connsiteX0" fmla="*/ 0 w 1786844"/>
                <a:gd name="connsiteY0" fmla="*/ 378004 h 1484650"/>
                <a:gd name="connsiteX1" fmla="*/ 1786844 w 1786844"/>
                <a:gd name="connsiteY1" fmla="*/ 0 h 1484650"/>
                <a:gd name="connsiteX2" fmla="*/ 894989 w 1786844"/>
                <a:gd name="connsiteY2" fmla="*/ 1484650 h 1484650"/>
                <a:gd name="connsiteX3" fmla="*/ 0 w 1786844"/>
                <a:gd name="connsiteY3" fmla="*/ 378004 h 1484650"/>
                <a:gd name="connsiteX0" fmla="*/ 0 w 1547560"/>
                <a:gd name="connsiteY0" fmla="*/ 639934 h 1484650"/>
                <a:gd name="connsiteX1" fmla="*/ 1547560 w 1547560"/>
                <a:gd name="connsiteY1" fmla="*/ 0 h 1484650"/>
                <a:gd name="connsiteX2" fmla="*/ 655705 w 1547560"/>
                <a:gd name="connsiteY2" fmla="*/ 1484650 h 1484650"/>
                <a:gd name="connsiteX3" fmla="*/ 0 w 1547560"/>
                <a:gd name="connsiteY3" fmla="*/ 639934 h 1484650"/>
                <a:gd name="connsiteX0" fmla="*/ 0 w 4500964"/>
                <a:gd name="connsiteY0" fmla="*/ 639934 h 2894479"/>
                <a:gd name="connsiteX1" fmla="*/ 1547560 w 4500964"/>
                <a:gd name="connsiteY1" fmla="*/ 0 h 2894479"/>
                <a:gd name="connsiteX2" fmla="*/ 4500934 w 4500964"/>
                <a:gd name="connsiteY2" fmla="*/ 2894478 h 2894479"/>
                <a:gd name="connsiteX3" fmla="*/ 0 w 4500964"/>
                <a:gd name="connsiteY3" fmla="*/ 639934 h 2894479"/>
                <a:gd name="connsiteX0" fmla="*/ 0 w 4500964"/>
                <a:gd name="connsiteY0" fmla="*/ 639934 h 2894479"/>
                <a:gd name="connsiteX1" fmla="*/ 797731 w 4500964"/>
                <a:gd name="connsiteY1" fmla="*/ 359438 h 2894479"/>
                <a:gd name="connsiteX2" fmla="*/ 1547560 w 4500964"/>
                <a:gd name="connsiteY2" fmla="*/ 0 h 2894479"/>
                <a:gd name="connsiteX3" fmla="*/ 4500934 w 4500964"/>
                <a:gd name="connsiteY3" fmla="*/ 2894478 h 2894479"/>
                <a:gd name="connsiteX4" fmla="*/ 0 w 4500964"/>
                <a:gd name="connsiteY4" fmla="*/ 639934 h 2894479"/>
                <a:gd name="connsiteX0" fmla="*/ 2153973 w 6654937"/>
                <a:gd name="connsiteY0" fmla="*/ 2742132 h 4996677"/>
                <a:gd name="connsiteX1" fmla="*/ 1 w 6654937"/>
                <a:gd name="connsiteY1" fmla="*/ 2 h 4996677"/>
                <a:gd name="connsiteX2" fmla="*/ 3701533 w 6654937"/>
                <a:gd name="connsiteY2" fmla="*/ 2102198 h 4996677"/>
                <a:gd name="connsiteX3" fmla="*/ 6654907 w 6654937"/>
                <a:gd name="connsiteY3" fmla="*/ 4996676 h 4996677"/>
                <a:gd name="connsiteX4" fmla="*/ 2153973 w 6654937"/>
                <a:gd name="connsiteY4" fmla="*/ 2742132 h 4996677"/>
                <a:gd name="connsiteX0" fmla="*/ 1137569 w 5638533"/>
                <a:gd name="connsiteY0" fmla="*/ 1521111 h 3775656"/>
                <a:gd name="connsiteX1" fmla="*/ 0 w 5638533"/>
                <a:gd name="connsiteY1" fmla="*/ -1 h 3775656"/>
                <a:gd name="connsiteX2" fmla="*/ 2685129 w 5638533"/>
                <a:gd name="connsiteY2" fmla="*/ 881177 h 3775656"/>
                <a:gd name="connsiteX3" fmla="*/ 5638503 w 5638533"/>
                <a:gd name="connsiteY3" fmla="*/ 3775655 h 3775656"/>
                <a:gd name="connsiteX4" fmla="*/ 1137569 w 5638533"/>
                <a:gd name="connsiteY4" fmla="*/ 1521111 h 3775656"/>
                <a:gd name="connsiteX0" fmla="*/ 1137569 w 5638500"/>
                <a:gd name="connsiteY0" fmla="*/ 1521111 h 3775656"/>
                <a:gd name="connsiteX1" fmla="*/ 0 w 5638500"/>
                <a:gd name="connsiteY1" fmla="*/ -1 h 3775656"/>
                <a:gd name="connsiteX2" fmla="*/ 5638503 w 5638500"/>
                <a:gd name="connsiteY2" fmla="*/ 3775655 h 3775656"/>
                <a:gd name="connsiteX3" fmla="*/ 1137569 w 5638500"/>
                <a:gd name="connsiteY3" fmla="*/ 1521111 h 3775656"/>
                <a:gd name="connsiteX0" fmla="*/ -2 w 6897702"/>
                <a:gd name="connsiteY0" fmla="*/ 5115973 h 5115971"/>
                <a:gd name="connsiteX1" fmla="*/ 1259202 w 6897702"/>
                <a:gd name="connsiteY1" fmla="*/ -1 h 5115971"/>
                <a:gd name="connsiteX2" fmla="*/ 6897705 w 6897702"/>
                <a:gd name="connsiteY2" fmla="*/ 3775655 h 5115971"/>
                <a:gd name="connsiteX3" fmla="*/ -2 w 6897702"/>
                <a:gd name="connsiteY3" fmla="*/ 5115973 h 5115971"/>
              </a:gdLst>
              <a:ahLst/>
              <a:cxnLst>
                <a:cxn ang="0">
                  <a:pos x="connsiteX0" y="connsiteY0"/>
                </a:cxn>
                <a:cxn ang="0">
                  <a:pos x="connsiteX1" y="connsiteY1"/>
                </a:cxn>
                <a:cxn ang="0">
                  <a:pos x="connsiteX2" y="connsiteY2"/>
                </a:cxn>
                <a:cxn ang="0">
                  <a:pos x="connsiteX3" y="connsiteY3"/>
                </a:cxn>
              </a:cxnLst>
              <a:rect l="l" t="t" r="r" b="b"/>
              <a:pathLst>
                <a:path w="6897702" h="5115971">
                  <a:moveTo>
                    <a:pt x="-2" y="5115973"/>
                  </a:moveTo>
                  <a:lnTo>
                    <a:pt x="1259202" y="-1"/>
                  </a:lnTo>
                  <a:lnTo>
                    <a:pt x="6897705" y="3775655"/>
                  </a:lnTo>
                  <a:lnTo>
                    <a:pt x="-2" y="5115973"/>
                  </a:lnTo>
                  <a:close/>
                </a:path>
              </a:pathLst>
            </a:custGeom>
            <a:grpFill/>
            <a:ln w="12700">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ms-MY">
                <a:solidFill>
                  <a:prstClr val="white"/>
                </a:solidFill>
              </a:endParaRPr>
            </a:p>
          </p:txBody>
        </p:sp>
        <p:sp>
          <p:nvSpPr>
            <p:cNvPr id="55" name="Right Triangle 9"/>
            <p:cNvSpPr/>
            <p:nvPr/>
          </p:nvSpPr>
          <p:spPr>
            <a:xfrm rot="16736933">
              <a:off x="7411949" y="4975283"/>
              <a:ext cx="418683" cy="138165"/>
            </a:xfrm>
            <a:custGeom>
              <a:avLst/>
              <a:gdLst>
                <a:gd name="connsiteX0" fmla="*/ 0 w 2789556"/>
                <a:gd name="connsiteY0" fmla="*/ 2790282 h 2790282"/>
                <a:gd name="connsiteX1" fmla="*/ 0 w 2789556"/>
                <a:gd name="connsiteY1" fmla="*/ 0 h 2790282"/>
                <a:gd name="connsiteX2" fmla="*/ 2789556 w 2789556"/>
                <a:gd name="connsiteY2" fmla="*/ 2790282 h 2790282"/>
                <a:gd name="connsiteX3" fmla="*/ 0 w 2789556"/>
                <a:gd name="connsiteY3" fmla="*/ 2790282 h 2790282"/>
                <a:gd name="connsiteX0" fmla="*/ 195422 w 2984978"/>
                <a:gd name="connsiteY0" fmla="*/ 4310485 h 4310485"/>
                <a:gd name="connsiteX1" fmla="*/ 0 w 2984978"/>
                <a:gd name="connsiteY1" fmla="*/ 0 h 4310485"/>
                <a:gd name="connsiteX2" fmla="*/ 2984978 w 2984978"/>
                <a:gd name="connsiteY2" fmla="*/ 4310485 h 4310485"/>
                <a:gd name="connsiteX3" fmla="*/ 195422 w 2984978"/>
                <a:gd name="connsiteY3" fmla="*/ 4310485 h 4310485"/>
                <a:gd name="connsiteX0" fmla="*/ 195422 w 1972521"/>
                <a:gd name="connsiteY0" fmla="*/ 4310485 h 5533972"/>
                <a:gd name="connsiteX1" fmla="*/ 0 w 1972521"/>
                <a:gd name="connsiteY1" fmla="*/ 0 h 5533972"/>
                <a:gd name="connsiteX2" fmla="*/ 1972521 w 1972521"/>
                <a:gd name="connsiteY2" fmla="*/ 5533972 h 5533972"/>
                <a:gd name="connsiteX3" fmla="*/ 195422 w 1972521"/>
                <a:gd name="connsiteY3" fmla="*/ 4310485 h 5533972"/>
                <a:gd name="connsiteX0" fmla="*/ 0 w 1833461"/>
                <a:gd name="connsiteY0" fmla="*/ 2547402 h 3770889"/>
                <a:gd name="connsiteX1" fmla="*/ 1833461 w 1833461"/>
                <a:gd name="connsiteY1" fmla="*/ 0 h 3770889"/>
                <a:gd name="connsiteX2" fmla="*/ 1777099 w 1833461"/>
                <a:gd name="connsiteY2" fmla="*/ 3770889 h 3770889"/>
                <a:gd name="connsiteX3" fmla="*/ 0 w 1833461"/>
                <a:gd name="connsiteY3" fmla="*/ 2547402 h 3770889"/>
                <a:gd name="connsiteX0" fmla="*/ 0 w 1912538"/>
                <a:gd name="connsiteY0" fmla="*/ 1788383 h 3011870"/>
                <a:gd name="connsiteX1" fmla="*/ 1912538 w 1912538"/>
                <a:gd name="connsiteY1" fmla="*/ 0 h 3011870"/>
                <a:gd name="connsiteX2" fmla="*/ 1777099 w 1912538"/>
                <a:gd name="connsiteY2" fmla="*/ 3011870 h 3011870"/>
                <a:gd name="connsiteX3" fmla="*/ 0 w 1912538"/>
                <a:gd name="connsiteY3" fmla="*/ 1788383 h 3011870"/>
                <a:gd name="connsiteX0" fmla="*/ 0 w 2853253"/>
                <a:gd name="connsiteY0" fmla="*/ 0 h 1223487"/>
                <a:gd name="connsiteX1" fmla="*/ 2853253 w 2853253"/>
                <a:gd name="connsiteY1" fmla="*/ 456957 h 1223487"/>
                <a:gd name="connsiteX2" fmla="*/ 1777099 w 2853253"/>
                <a:gd name="connsiteY2" fmla="*/ 1223487 h 1223487"/>
                <a:gd name="connsiteX3" fmla="*/ 0 w 2853253"/>
                <a:gd name="connsiteY3" fmla="*/ 0 h 1223487"/>
                <a:gd name="connsiteX0" fmla="*/ 81179 w 1076154"/>
                <a:gd name="connsiteY0" fmla="*/ 0 h 2846533"/>
                <a:gd name="connsiteX1" fmla="*/ 1076154 w 1076154"/>
                <a:gd name="connsiteY1" fmla="*/ 2080003 h 2846533"/>
                <a:gd name="connsiteX2" fmla="*/ 0 w 1076154"/>
                <a:gd name="connsiteY2" fmla="*/ 2846533 h 2846533"/>
                <a:gd name="connsiteX3" fmla="*/ 81179 w 1076154"/>
                <a:gd name="connsiteY3" fmla="*/ 0 h 2846533"/>
                <a:gd name="connsiteX0" fmla="*/ 1406101 w 2401076"/>
                <a:gd name="connsiteY0" fmla="*/ 0 h 2080003"/>
                <a:gd name="connsiteX1" fmla="*/ 2401076 w 2401076"/>
                <a:gd name="connsiteY1" fmla="*/ 2080003 h 2080003"/>
                <a:gd name="connsiteX2" fmla="*/ 0 w 2401076"/>
                <a:gd name="connsiteY2" fmla="*/ 1005574 h 2080003"/>
                <a:gd name="connsiteX3" fmla="*/ 1406101 w 2401076"/>
                <a:gd name="connsiteY3" fmla="*/ 0 h 2080003"/>
                <a:gd name="connsiteX0" fmla="*/ 1406101 w 1406101"/>
                <a:gd name="connsiteY0" fmla="*/ 0 h 2844760"/>
                <a:gd name="connsiteX1" fmla="*/ 1329487 w 1406101"/>
                <a:gd name="connsiteY1" fmla="*/ 2844760 h 2844760"/>
                <a:gd name="connsiteX2" fmla="*/ 0 w 1406101"/>
                <a:gd name="connsiteY2" fmla="*/ 1005574 h 2844760"/>
                <a:gd name="connsiteX3" fmla="*/ 1406101 w 1406101"/>
                <a:gd name="connsiteY3" fmla="*/ 0 h 2844760"/>
                <a:gd name="connsiteX0" fmla="*/ 1406101 w 1617751"/>
                <a:gd name="connsiteY0" fmla="*/ 0 h 2956085"/>
                <a:gd name="connsiteX1" fmla="*/ 1617751 w 1617751"/>
                <a:gd name="connsiteY1" fmla="*/ 2956085 h 2956085"/>
                <a:gd name="connsiteX2" fmla="*/ 0 w 1617751"/>
                <a:gd name="connsiteY2" fmla="*/ 1005574 h 2956085"/>
                <a:gd name="connsiteX3" fmla="*/ 1406101 w 1617751"/>
                <a:gd name="connsiteY3" fmla="*/ 0 h 2956085"/>
                <a:gd name="connsiteX0" fmla="*/ 2672354 w 2672354"/>
                <a:gd name="connsiteY0" fmla="*/ 1012334 h 1950511"/>
                <a:gd name="connsiteX1" fmla="*/ 1617751 w 2672354"/>
                <a:gd name="connsiteY1" fmla="*/ 1950511 h 1950511"/>
                <a:gd name="connsiteX2" fmla="*/ 0 w 2672354"/>
                <a:gd name="connsiteY2" fmla="*/ 0 h 1950511"/>
                <a:gd name="connsiteX3" fmla="*/ 2672354 w 2672354"/>
                <a:gd name="connsiteY3" fmla="*/ 1012334 h 1950511"/>
                <a:gd name="connsiteX0" fmla="*/ 1254863 w 1617751"/>
                <a:gd name="connsiteY0" fmla="*/ 0 h 2586559"/>
                <a:gd name="connsiteX1" fmla="*/ 1617751 w 1617751"/>
                <a:gd name="connsiteY1" fmla="*/ 2586559 h 2586559"/>
                <a:gd name="connsiteX2" fmla="*/ 0 w 1617751"/>
                <a:gd name="connsiteY2" fmla="*/ 636048 h 2586559"/>
                <a:gd name="connsiteX3" fmla="*/ 1254863 w 1617751"/>
                <a:gd name="connsiteY3" fmla="*/ 0 h 2586559"/>
                <a:gd name="connsiteX0" fmla="*/ 785555 w 1617751"/>
                <a:gd name="connsiteY0" fmla="*/ 0 h 2534640"/>
                <a:gd name="connsiteX1" fmla="*/ 1617751 w 1617751"/>
                <a:gd name="connsiteY1" fmla="*/ 2534640 h 2534640"/>
                <a:gd name="connsiteX2" fmla="*/ 0 w 1617751"/>
                <a:gd name="connsiteY2" fmla="*/ 584129 h 2534640"/>
                <a:gd name="connsiteX3" fmla="*/ 785555 w 1617751"/>
                <a:gd name="connsiteY3" fmla="*/ 0 h 2534640"/>
                <a:gd name="connsiteX0" fmla="*/ 785555 w 1937061"/>
                <a:gd name="connsiteY0" fmla="*/ 0 h 1543624"/>
                <a:gd name="connsiteX1" fmla="*/ 1937061 w 1937061"/>
                <a:gd name="connsiteY1" fmla="*/ 1543624 h 1543624"/>
                <a:gd name="connsiteX2" fmla="*/ 0 w 1937061"/>
                <a:gd name="connsiteY2" fmla="*/ 584129 h 1543624"/>
                <a:gd name="connsiteX3" fmla="*/ 785555 w 1937061"/>
                <a:gd name="connsiteY3" fmla="*/ 0 h 1543624"/>
                <a:gd name="connsiteX0" fmla="*/ 939429 w 2090935"/>
                <a:gd name="connsiteY0" fmla="*/ 0 h 1543624"/>
                <a:gd name="connsiteX1" fmla="*/ 2090935 w 2090935"/>
                <a:gd name="connsiteY1" fmla="*/ 1543624 h 1543624"/>
                <a:gd name="connsiteX2" fmla="*/ 0 w 2090935"/>
                <a:gd name="connsiteY2" fmla="*/ 696162 h 1543624"/>
                <a:gd name="connsiteX3" fmla="*/ 939429 w 2090935"/>
                <a:gd name="connsiteY3" fmla="*/ 0 h 1543624"/>
                <a:gd name="connsiteX0" fmla="*/ 1400810 w 2552316"/>
                <a:gd name="connsiteY0" fmla="*/ 0 h 1543624"/>
                <a:gd name="connsiteX1" fmla="*/ 2552316 w 2552316"/>
                <a:gd name="connsiteY1" fmla="*/ 1543624 h 1543624"/>
                <a:gd name="connsiteX2" fmla="*/ 0 w 2552316"/>
                <a:gd name="connsiteY2" fmla="*/ 1027386 h 1543624"/>
                <a:gd name="connsiteX3" fmla="*/ 1400810 w 2552316"/>
                <a:gd name="connsiteY3" fmla="*/ 0 h 1543624"/>
                <a:gd name="connsiteX0" fmla="*/ 1400810 w 2552316"/>
                <a:gd name="connsiteY0" fmla="*/ 0 h 1998942"/>
                <a:gd name="connsiteX1" fmla="*/ 2552316 w 2552316"/>
                <a:gd name="connsiteY1" fmla="*/ 1543624 h 1998942"/>
                <a:gd name="connsiteX2" fmla="*/ 797154 w 2552316"/>
                <a:gd name="connsiteY2" fmla="*/ 1998942 h 1998942"/>
                <a:gd name="connsiteX3" fmla="*/ 0 w 2552316"/>
                <a:gd name="connsiteY3" fmla="*/ 1027386 h 1998942"/>
                <a:gd name="connsiteX4" fmla="*/ 1400810 w 2552316"/>
                <a:gd name="connsiteY4" fmla="*/ 0 h 1998942"/>
                <a:gd name="connsiteX0" fmla="*/ 1400810 w 2552316"/>
                <a:gd name="connsiteY0" fmla="*/ 0 h 1996819"/>
                <a:gd name="connsiteX1" fmla="*/ 2552316 w 2552316"/>
                <a:gd name="connsiteY1" fmla="*/ 1543624 h 1996819"/>
                <a:gd name="connsiteX2" fmla="*/ 760612 w 2552316"/>
                <a:gd name="connsiteY2" fmla="*/ 1996819 h 1996819"/>
                <a:gd name="connsiteX3" fmla="*/ 0 w 2552316"/>
                <a:gd name="connsiteY3" fmla="*/ 1027386 h 1996819"/>
                <a:gd name="connsiteX4" fmla="*/ 1400810 w 2552316"/>
                <a:gd name="connsiteY4" fmla="*/ 0 h 1996819"/>
                <a:gd name="connsiteX0" fmla="*/ 1400810 w 2552316"/>
                <a:gd name="connsiteY0" fmla="*/ 0 h 1987392"/>
                <a:gd name="connsiteX1" fmla="*/ 2552316 w 2552316"/>
                <a:gd name="connsiteY1" fmla="*/ 1543624 h 1987392"/>
                <a:gd name="connsiteX2" fmla="*/ 858215 w 2552316"/>
                <a:gd name="connsiteY2" fmla="*/ 1987392 h 1987392"/>
                <a:gd name="connsiteX3" fmla="*/ 0 w 2552316"/>
                <a:gd name="connsiteY3" fmla="*/ 1027386 h 1987392"/>
                <a:gd name="connsiteX4" fmla="*/ 1400810 w 2552316"/>
                <a:gd name="connsiteY4" fmla="*/ 0 h 1987392"/>
                <a:gd name="connsiteX0" fmla="*/ 1343253 w 2552316"/>
                <a:gd name="connsiteY0" fmla="*/ 149030 h 960006"/>
                <a:gd name="connsiteX1" fmla="*/ 2552316 w 2552316"/>
                <a:gd name="connsiteY1" fmla="*/ 516238 h 960006"/>
                <a:gd name="connsiteX2" fmla="*/ 858215 w 2552316"/>
                <a:gd name="connsiteY2" fmla="*/ 960006 h 960006"/>
                <a:gd name="connsiteX3" fmla="*/ 0 w 2552316"/>
                <a:gd name="connsiteY3" fmla="*/ 0 h 960006"/>
                <a:gd name="connsiteX4" fmla="*/ 1343253 w 2552316"/>
                <a:gd name="connsiteY4" fmla="*/ 149030 h 960006"/>
                <a:gd name="connsiteX0" fmla="*/ 0 w 2552316"/>
                <a:gd name="connsiteY0" fmla="*/ 0 h 960006"/>
                <a:gd name="connsiteX1" fmla="*/ 2552316 w 2552316"/>
                <a:gd name="connsiteY1" fmla="*/ 516238 h 960006"/>
                <a:gd name="connsiteX2" fmla="*/ 858215 w 2552316"/>
                <a:gd name="connsiteY2" fmla="*/ 960006 h 960006"/>
                <a:gd name="connsiteX3" fmla="*/ 0 w 2552316"/>
                <a:gd name="connsiteY3" fmla="*/ 0 h 960006"/>
                <a:gd name="connsiteX0" fmla="*/ 0 w 2589090"/>
                <a:gd name="connsiteY0" fmla="*/ 0 h 1106646"/>
                <a:gd name="connsiteX1" fmla="*/ 2589090 w 2589090"/>
                <a:gd name="connsiteY1" fmla="*/ 662878 h 1106646"/>
                <a:gd name="connsiteX2" fmla="*/ 894989 w 2589090"/>
                <a:gd name="connsiteY2" fmla="*/ 1106646 h 1106646"/>
                <a:gd name="connsiteX3" fmla="*/ 0 w 2589090"/>
                <a:gd name="connsiteY3" fmla="*/ 0 h 1106646"/>
                <a:gd name="connsiteX0" fmla="*/ 0 w 1786844"/>
                <a:gd name="connsiteY0" fmla="*/ 378004 h 1484650"/>
                <a:gd name="connsiteX1" fmla="*/ 1786844 w 1786844"/>
                <a:gd name="connsiteY1" fmla="*/ 0 h 1484650"/>
                <a:gd name="connsiteX2" fmla="*/ 894989 w 1786844"/>
                <a:gd name="connsiteY2" fmla="*/ 1484650 h 1484650"/>
                <a:gd name="connsiteX3" fmla="*/ 0 w 1786844"/>
                <a:gd name="connsiteY3" fmla="*/ 378004 h 1484650"/>
                <a:gd name="connsiteX0" fmla="*/ 0 w 1547560"/>
                <a:gd name="connsiteY0" fmla="*/ 639934 h 1484650"/>
                <a:gd name="connsiteX1" fmla="*/ 1547560 w 1547560"/>
                <a:gd name="connsiteY1" fmla="*/ 0 h 1484650"/>
                <a:gd name="connsiteX2" fmla="*/ 655705 w 1547560"/>
                <a:gd name="connsiteY2" fmla="*/ 1484650 h 1484650"/>
                <a:gd name="connsiteX3" fmla="*/ 0 w 1547560"/>
                <a:gd name="connsiteY3" fmla="*/ 639934 h 1484650"/>
                <a:gd name="connsiteX0" fmla="*/ 0 w 4500964"/>
                <a:gd name="connsiteY0" fmla="*/ 639934 h 2894479"/>
                <a:gd name="connsiteX1" fmla="*/ 1547560 w 4500964"/>
                <a:gd name="connsiteY1" fmla="*/ 0 h 2894479"/>
                <a:gd name="connsiteX2" fmla="*/ 4500934 w 4500964"/>
                <a:gd name="connsiteY2" fmla="*/ 2894478 h 2894479"/>
                <a:gd name="connsiteX3" fmla="*/ 0 w 4500964"/>
                <a:gd name="connsiteY3" fmla="*/ 639934 h 2894479"/>
                <a:gd name="connsiteX0" fmla="*/ 0 w 6241002"/>
                <a:gd name="connsiteY0" fmla="*/ 4942577 h 7197122"/>
                <a:gd name="connsiteX1" fmla="*/ 6241005 w 6241002"/>
                <a:gd name="connsiteY1" fmla="*/ 2 h 7197122"/>
                <a:gd name="connsiteX2" fmla="*/ 4500934 w 6241002"/>
                <a:gd name="connsiteY2" fmla="*/ 7197121 h 7197122"/>
                <a:gd name="connsiteX3" fmla="*/ 0 w 6241002"/>
                <a:gd name="connsiteY3" fmla="*/ 4942577 h 7197122"/>
                <a:gd name="connsiteX0" fmla="*/ 0 w 6241002"/>
                <a:gd name="connsiteY0" fmla="*/ 4942577 h 7197122"/>
                <a:gd name="connsiteX1" fmla="*/ 2819951 w 6241002"/>
                <a:gd name="connsiteY1" fmla="*/ 2743592 h 7197122"/>
                <a:gd name="connsiteX2" fmla="*/ 6241005 w 6241002"/>
                <a:gd name="connsiteY2" fmla="*/ 2 h 7197122"/>
                <a:gd name="connsiteX3" fmla="*/ 4500934 w 6241002"/>
                <a:gd name="connsiteY3" fmla="*/ 7197121 h 7197122"/>
                <a:gd name="connsiteX4" fmla="*/ 0 w 6241002"/>
                <a:gd name="connsiteY4" fmla="*/ 4942577 h 7197122"/>
                <a:gd name="connsiteX0" fmla="*/ 0 w 6241002"/>
                <a:gd name="connsiteY0" fmla="*/ 5778721 h 8033266"/>
                <a:gd name="connsiteX1" fmla="*/ 431963 w 6241002"/>
                <a:gd name="connsiteY1" fmla="*/ 1 h 8033266"/>
                <a:gd name="connsiteX2" fmla="*/ 6241005 w 6241002"/>
                <a:gd name="connsiteY2" fmla="*/ 836146 h 8033266"/>
                <a:gd name="connsiteX3" fmla="*/ 4500934 w 6241002"/>
                <a:gd name="connsiteY3" fmla="*/ 8033265 h 8033266"/>
                <a:gd name="connsiteX4" fmla="*/ 0 w 6241002"/>
                <a:gd name="connsiteY4" fmla="*/ 5778721 h 8033266"/>
                <a:gd name="connsiteX0" fmla="*/ 1445726 w 5809037"/>
                <a:gd name="connsiteY0" fmla="*/ 7963719 h 8033266"/>
                <a:gd name="connsiteX1" fmla="*/ -2 w 5809037"/>
                <a:gd name="connsiteY1" fmla="*/ 1 h 8033266"/>
                <a:gd name="connsiteX2" fmla="*/ 5809040 w 5809037"/>
                <a:gd name="connsiteY2" fmla="*/ 836146 h 8033266"/>
                <a:gd name="connsiteX3" fmla="*/ 4068969 w 5809037"/>
                <a:gd name="connsiteY3" fmla="*/ 8033265 h 8033266"/>
                <a:gd name="connsiteX4" fmla="*/ 1445726 w 5809037"/>
                <a:gd name="connsiteY4" fmla="*/ 7963719 h 8033266"/>
                <a:gd name="connsiteX0" fmla="*/ 2105842 w 5809037"/>
                <a:gd name="connsiteY0" fmla="*/ 10752502 h 10752508"/>
                <a:gd name="connsiteX1" fmla="*/ -2 w 5809037"/>
                <a:gd name="connsiteY1" fmla="*/ 1 h 10752508"/>
                <a:gd name="connsiteX2" fmla="*/ 5809040 w 5809037"/>
                <a:gd name="connsiteY2" fmla="*/ 836146 h 10752508"/>
                <a:gd name="connsiteX3" fmla="*/ 4068969 w 5809037"/>
                <a:gd name="connsiteY3" fmla="*/ 8033265 h 10752508"/>
                <a:gd name="connsiteX4" fmla="*/ 2105842 w 5809037"/>
                <a:gd name="connsiteY4" fmla="*/ 10752502 h 107525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809037" h="10752508">
                  <a:moveTo>
                    <a:pt x="2105842" y="10752502"/>
                  </a:moveTo>
                  <a:lnTo>
                    <a:pt x="-2" y="1"/>
                  </a:lnTo>
                  <a:lnTo>
                    <a:pt x="5809040" y="836146"/>
                  </a:lnTo>
                  <a:cubicBezTo>
                    <a:pt x="5797818" y="837209"/>
                    <a:pt x="4080191" y="8032202"/>
                    <a:pt x="4068969" y="8033265"/>
                  </a:cubicBezTo>
                  <a:lnTo>
                    <a:pt x="2105842" y="10752502"/>
                  </a:lnTo>
                  <a:close/>
                </a:path>
              </a:pathLst>
            </a:custGeom>
            <a:grpFill/>
            <a:ln w="12700">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ms-MY">
                <a:solidFill>
                  <a:prstClr val="white"/>
                </a:solidFill>
              </a:endParaRPr>
            </a:p>
          </p:txBody>
        </p:sp>
        <p:sp>
          <p:nvSpPr>
            <p:cNvPr id="56" name="Right Triangle 9"/>
            <p:cNvSpPr/>
            <p:nvPr/>
          </p:nvSpPr>
          <p:spPr>
            <a:xfrm rot="600095">
              <a:off x="8069644" y="2670752"/>
              <a:ext cx="299550" cy="401594"/>
            </a:xfrm>
            <a:custGeom>
              <a:avLst/>
              <a:gdLst>
                <a:gd name="connsiteX0" fmla="*/ 0 w 2789556"/>
                <a:gd name="connsiteY0" fmla="*/ 2790282 h 2790282"/>
                <a:gd name="connsiteX1" fmla="*/ 0 w 2789556"/>
                <a:gd name="connsiteY1" fmla="*/ 0 h 2790282"/>
                <a:gd name="connsiteX2" fmla="*/ 2789556 w 2789556"/>
                <a:gd name="connsiteY2" fmla="*/ 2790282 h 2790282"/>
                <a:gd name="connsiteX3" fmla="*/ 0 w 2789556"/>
                <a:gd name="connsiteY3" fmla="*/ 2790282 h 2790282"/>
                <a:gd name="connsiteX0" fmla="*/ 195422 w 2984978"/>
                <a:gd name="connsiteY0" fmla="*/ 4310485 h 4310485"/>
                <a:gd name="connsiteX1" fmla="*/ 0 w 2984978"/>
                <a:gd name="connsiteY1" fmla="*/ 0 h 4310485"/>
                <a:gd name="connsiteX2" fmla="*/ 2984978 w 2984978"/>
                <a:gd name="connsiteY2" fmla="*/ 4310485 h 4310485"/>
                <a:gd name="connsiteX3" fmla="*/ 195422 w 2984978"/>
                <a:gd name="connsiteY3" fmla="*/ 4310485 h 4310485"/>
                <a:gd name="connsiteX0" fmla="*/ 195422 w 1972521"/>
                <a:gd name="connsiteY0" fmla="*/ 4310485 h 5533972"/>
                <a:gd name="connsiteX1" fmla="*/ 0 w 1972521"/>
                <a:gd name="connsiteY1" fmla="*/ 0 h 5533972"/>
                <a:gd name="connsiteX2" fmla="*/ 1972521 w 1972521"/>
                <a:gd name="connsiteY2" fmla="*/ 5533972 h 5533972"/>
                <a:gd name="connsiteX3" fmla="*/ 195422 w 1972521"/>
                <a:gd name="connsiteY3" fmla="*/ 4310485 h 5533972"/>
                <a:gd name="connsiteX0" fmla="*/ 0 w 1833461"/>
                <a:gd name="connsiteY0" fmla="*/ 2547402 h 3770889"/>
                <a:gd name="connsiteX1" fmla="*/ 1833461 w 1833461"/>
                <a:gd name="connsiteY1" fmla="*/ 0 h 3770889"/>
                <a:gd name="connsiteX2" fmla="*/ 1777099 w 1833461"/>
                <a:gd name="connsiteY2" fmla="*/ 3770889 h 3770889"/>
                <a:gd name="connsiteX3" fmla="*/ 0 w 1833461"/>
                <a:gd name="connsiteY3" fmla="*/ 2547402 h 3770889"/>
                <a:gd name="connsiteX0" fmla="*/ 0 w 1912538"/>
                <a:gd name="connsiteY0" fmla="*/ 1788383 h 3011870"/>
                <a:gd name="connsiteX1" fmla="*/ 1912538 w 1912538"/>
                <a:gd name="connsiteY1" fmla="*/ 0 h 3011870"/>
                <a:gd name="connsiteX2" fmla="*/ 1777099 w 1912538"/>
                <a:gd name="connsiteY2" fmla="*/ 3011870 h 3011870"/>
                <a:gd name="connsiteX3" fmla="*/ 0 w 1912538"/>
                <a:gd name="connsiteY3" fmla="*/ 1788383 h 3011870"/>
                <a:gd name="connsiteX0" fmla="*/ 0 w 2853253"/>
                <a:gd name="connsiteY0" fmla="*/ 0 h 1223487"/>
                <a:gd name="connsiteX1" fmla="*/ 2853253 w 2853253"/>
                <a:gd name="connsiteY1" fmla="*/ 456957 h 1223487"/>
                <a:gd name="connsiteX2" fmla="*/ 1777099 w 2853253"/>
                <a:gd name="connsiteY2" fmla="*/ 1223487 h 1223487"/>
                <a:gd name="connsiteX3" fmla="*/ 0 w 2853253"/>
                <a:gd name="connsiteY3" fmla="*/ 0 h 1223487"/>
                <a:gd name="connsiteX0" fmla="*/ 81179 w 1076154"/>
                <a:gd name="connsiteY0" fmla="*/ 0 h 2846533"/>
                <a:gd name="connsiteX1" fmla="*/ 1076154 w 1076154"/>
                <a:gd name="connsiteY1" fmla="*/ 2080003 h 2846533"/>
                <a:gd name="connsiteX2" fmla="*/ 0 w 1076154"/>
                <a:gd name="connsiteY2" fmla="*/ 2846533 h 2846533"/>
                <a:gd name="connsiteX3" fmla="*/ 81179 w 1076154"/>
                <a:gd name="connsiteY3" fmla="*/ 0 h 2846533"/>
                <a:gd name="connsiteX0" fmla="*/ 1406101 w 2401076"/>
                <a:gd name="connsiteY0" fmla="*/ 0 h 2080003"/>
                <a:gd name="connsiteX1" fmla="*/ 2401076 w 2401076"/>
                <a:gd name="connsiteY1" fmla="*/ 2080003 h 2080003"/>
                <a:gd name="connsiteX2" fmla="*/ 0 w 2401076"/>
                <a:gd name="connsiteY2" fmla="*/ 1005574 h 2080003"/>
                <a:gd name="connsiteX3" fmla="*/ 1406101 w 2401076"/>
                <a:gd name="connsiteY3" fmla="*/ 0 h 2080003"/>
                <a:gd name="connsiteX0" fmla="*/ 1406101 w 1406101"/>
                <a:gd name="connsiteY0" fmla="*/ 0 h 2844760"/>
                <a:gd name="connsiteX1" fmla="*/ 1329487 w 1406101"/>
                <a:gd name="connsiteY1" fmla="*/ 2844760 h 2844760"/>
                <a:gd name="connsiteX2" fmla="*/ 0 w 1406101"/>
                <a:gd name="connsiteY2" fmla="*/ 1005574 h 2844760"/>
                <a:gd name="connsiteX3" fmla="*/ 1406101 w 1406101"/>
                <a:gd name="connsiteY3" fmla="*/ 0 h 2844760"/>
                <a:gd name="connsiteX0" fmla="*/ 1406101 w 1617751"/>
                <a:gd name="connsiteY0" fmla="*/ 0 h 2956085"/>
                <a:gd name="connsiteX1" fmla="*/ 1617751 w 1617751"/>
                <a:gd name="connsiteY1" fmla="*/ 2956085 h 2956085"/>
                <a:gd name="connsiteX2" fmla="*/ 0 w 1617751"/>
                <a:gd name="connsiteY2" fmla="*/ 1005574 h 2956085"/>
                <a:gd name="connsiteX3" fmla="*/ 1406101 w 1617751"/>
                <a:gd name="connsiteY3" fmla="*/ 0 h 2956085"/>
                <a:gd name="connsiteX0" fmla="*/ 2672354 w 2672354"/>
                <a:gd name="connsiteY0" fmla="*/ 1012334 h 1950511"/>
                <a:gd name="connsiteX1" fmla="*/ 1617751 w 2672354"/>
                <a:gd name="connsiteY1" fmla="*/ 1950511 h 1950511"/>
                <a:gd name="connsiteX2" fmla="*/ 0 w 2672354"/>
                <a:gd name="connsiteY2" fmla="*/ 0 h 1950511"/>
                <a:gd name="connsiteX3" fmla="*/ 2672354 w 2672354"/>
                <a:gd name="connsiteY3" fmla="*/ 1012334 h 1950511"/>
                <a:gd name="connsiteX0" fmla="*/ 1254863 w 1617751"/>
                <a:gd name="connsiteY0" fmla="*/ 0 h 2586559"/>
                <a:gd name="connsiteX1" fmla="*/ 1617751 w 1617751"/>
                <a:gd name="connsiteY1" fmla="*/ 2586559 h 2586559"/>
                <a:gd name="connsiteX2" fmla="*/ 0 w 1617751"/>
                <a:gd name="connsiteY2" fmla="*/ 636048 h 2586559"/>
                <a:gd name="connsiteX3" fmla="*/ 1254863 w 1617751"/>
                <a:gd name="connsiteY3" fmla="*/ 0 h 2586559"/>
                <a:gd name="connsiteX0" fmla="*/ 785555 w 1617751"/>
                <a:gd name="connsiteY0" fmla="*/ 0 h 2534640"/>
                <a:gd name="connsiteX1" fmla="*/ 1617751 w 1617751"/>
                <a:gd name="connsiteY1" fmla="*/ 2534640 h 2534640"/>
                <a:gd name="connsiteX2" fmla="*/ 0 w 1617751"/>
                <a:gd name="connsiteY2" fmla="*/ 584129 h 2534640"/>
                <a:gd name="connsiteX3" fmla="*/ 785555 w 1617751"/>
                <a:gd name="connsiteY3" fmla="*/ 0 h 2534640"/>
                <a:gd name="connsiteX0" fmla="*/ 785555 w 1937061"/>
                <a:gd name="connsiteY0" fmla="*/ 0 h 1543624"/>
                <a:gd name="connsiteX1" fmla="*/ 1937061 w 1937061"/>
                <a:gd name="connsiteY1" fmla="*/ 1543624 h 1543624"/>
                <a:gd name="connsiteX2" fmla="*/ 0 w 1937061"/>
                <a:gd name="connsiteY2" fmla="*/ 584129 h 1543624"/>
                <a:gd name="connsiteX3" fmla="*/ 785555 w 1937061"/>
                <a:gd name="connsiteY3" fmla="*/ 0 h 1543624"/>
                <a:gd name="connsiteX0" fmla="*/ 939429 w 2090935"/>
                <a:gd name="connsiteY0" fmla="*/ 0 h 1543624"/>
                <a:gd name="connsiteX1" fmla="*/ 2090935 w 2090935"/>
                <a:gd name="connsiteY1" fmla="*/ 1543624 h 1543624"/>
                <a:gd name="connsiteX2" fmla="*/ 0 w 2090935"/>
                <a:gd name="connsiteY2" fmla="*/ 696162 h 1543624"/>
                <a:gd name="connsiteX3" fmla="*/ 939429 w 2090935"/>
                <a:gd name="connsiteY3" fmla="*/ 0 h 1543624"/>
                <a:gd name="connsiteX0" fmla="*/ 1400810 w 2552316"/>
                <a:gd name="connsiteY0" fmla="*/ 0 h 1543624"/>
                <a:gd name="connsiteX1" fmla="*/ 2552316 w 2552316"/>
                <a:gd name="connsiteY1" fmla="*/ 1543624 h 1543624"/>
                <a:gd name="connsiteX2" fmla="*/ 0 w 2552316"/>
                <a:gd name="connsiteY2" fmla="*/ 1027386 h 1543624"/>
                <a:gd name="connsiteX3" fmla="*/ 1400810 w 2552316"/>
                <a:gd name="connsiteY3" fmla="*/ 0 h 1543624"/>
                <a:gd name="connsiteX0" fmla="*/ 1400810 w 2552316"/>
                <a:gd name="connsiteY0" fmla="*/ 0 h 1998942"/>
                <a:gd name="connsiteX1" fmla="*/ 2552316 w 2552316"/>
                <a:gd name="connsiteY1" fmla="*/ 1543624 h 1998942"/>
                <a:gd name="connsiteX2" fmla="*/ 797154 w 2552316"/>
                <a:gd name="connsiteY2" fmla="*/ 1998942 h 1998942"/>
                <a:gd name="connsiteX3" fmla="*/ 0 w 2552316"/>
                <a:gd name="connsiteY3" fmla="*/ 1027386 h 1998942"/>
                <a:gd name="connsiteX4" fmla="*/ 1400810 w 2552316"/>
                <a:gd name="connsiteY4" fmla="*/ 0 h 1998942"/>
                <a:gd name="connsiteX0" fmla="*/ 1400810 w 2552316"/>
                <a:gd name="connsiteY0" fmla="*/ 0 h 1996819"/>
                <a:gd name="connsiteX1" fmla="*/ 2552316 w 2552316"/>
                <a:gd name="connsiteY1" fmla="*/ 1543624 h 1996819"/>
                <a:gd name="connsiteX2" fmla="*/ 760612 w 2552316"/>
                <a:gd name="connsiteY2" fmla="*/ 1996819 h 1996819"/>
                <a:gd name="connsiteX3" fmla="*/ 0 w 2552316"/>
                <a:gd name="connsiteY3" fmla="*/ 1027386 h 1996819"/>
                <a:gd name="connsiteX4" fmla="*/ 1400810 w 2552316"/>
                <a:gd name="connsiteY4" fmla="*/ 0 h 1996819"/>
                <a:gd name="connsiteX0" fmla="*/ 1400810 w 2552316"/>
                <a:gd name="connsiteY0" fmla="*/ 0 h 1987392"/>
                <a:gd name="connsiteX1" fmla="*/ 2552316 w 2552316"/>
                <a:gd name="connsiteY1" fmla="*/ 1543624 h 1987392"/>
                <a:gd name="connsiteX2" fmla="*/ 858215 w 2552316"/>
                <a:gd name="connsiteY2" fmla="*/ 1987392 h 1987392"/>
                <a:gd name="connsiteX3" fmla="*/ 0 w 2552316"/>
                <a:gd name="connsiteY3" fmla="*/ 1027386 h 1987392"/>
                <a:gd name="connsiteX4" fmla="*/ 1400810 w 2552316"/>
                <a:gd name="connsiteY4" fmla="*/ 0 h 1987392"/>
                <a:gd name="connsiteX0" fmla="*/ 1343253 w 2552316"/>
                <a:gd name="connsiteY0" fmla="*/ 149030 h 960006"/>
                <a:gd name="connsiteX1" fmla="*/ 2552316 w 2552316"/>
                <a:gd name="connsiteY1" fmla="*/ 516238 h 960006"/>
                <a:gd name="connsiteX2" fmla="*/ 858215 w 2552316"/>
                <a:gd name="connsiteY2" fmla="*/ 960006 h 960006"/>
                <a:gd name="connsiteX3" fmla="*/ 0 w 2552316"/>
                <a:gd name="connsiteY3" fmla="*/ 0 h 960006"/>
                <a:gd name="connsiteX4" fmla="*/ 1343253 w 2552316"/>
                <a:gd name="connsiteY4" fmla="*/ 149030 h 960006"/>
                <a:gd name="connsiteX0" fmla="*/ 0 w 2552316"/>
                <a:gd name="connsiteY0" fmla="*/ 0 h 960006"/>
                <a:gd name="connsiteX1" fmla="*/ 2552316 w 2552316"/>
                <a:gd name="connsiteY1" fmla="*/ 516238 h 960006"/>
                <a:gd name="connsiteX2" fmla="*/ 858215 w 2552316"/>
                <a:gd name="connsiteY2" fmla="*/ 960006 h 960006"/>
                <a:gd name="connsiteX3" fmla="*/ 0 w 2552316"/>
                <a:gd name="connsiteY3" fmla="*/ 0 h 960006"/>
                <a:gd name="connsiteX0" fmla="*/ 0 w 2589090"/>
                <a:gd name="connsiteY0" fmla="*/ 0 h 1106646"/>
                <a:gd name="connsiteX1" fmla="*/ 2589090 w 2589090"/>
                <a:gd name="connsiteY1" fmla="*/ 662878 h 1106646"/>
                <a:gd name="connsiteX2" fmla="*/ 894989 w 2589090"/>
                <a:gd name="connsiteY2" fmla="*/ 1106646 h 1106646"/>
                <a:gd name="connsiteX3" fmla="*/ 0 w 2589090"/>
                <a:gd name="connsiteY3" fmla="*/ 0 h 1106646"/>
                <a:gd name="connsiteX0" fmla="*/ 0 w 1786844"/>
                <a:gd name="connsiteY0" fmla="*/ 378004 h 1484650"/>
                <a:gd name="connsiteX1" fmla="*/ 1786844 w 1786844"/>
                <a:gd name="connsiteY1" fmla="*/ 0 h 1484650"/>
                <a:gd name="connsiteX2" fmla="*/ 894989 w 1786844"/>
                <a:gd name="connsiteY2" fmla="*/ 1484650 h 1484650"/>
                <a:gd name="connsiteX3" fmla="*/ 0 w 1786844"/>
                <a:gd name="connsiteY3" fmla="*/ 378004 h 1484650"/>
                <a:gd name="connsiteX0" fmla="*/ 0 w 1547560"/>
                <a:gd name="connsiteY0" fmla="*/ 639934 h 1484650"/>
                <a:gd name="connsiteX1" fmla="*/ 1547560 w 1547560"/>
                <a:gd name="connsiteY1" fmla="*/ 0 h 1484650"/>
                <a:gd name="connsiteX2" fmla="*/ 655705 w 1547560"/>
                <a:gd name="connsiteY2" fmla="*/ 1484650 h 1484650"/>
                <a:gd name="connsiteX3" fmla="*/ 0 w 1547560"/>
                <a:gd name="connsiteY3" fmla="*/ 639934 h 1484650"/>
              </a:gdLst>
              <a:ahLst/>
              <a:cxnLst>
                <a:cxn ang="0">
                  <a:pos x="connsiteX0" y="connsiteY0"/>
                </a:cxn>
                <a:cxn ang="0">
                  <a:pos x="connsiteX1" y="connsiteY1"/>
                </a:cxn>
                <a:cxn ang="0">
                  <a:pos x="connsiteX2" y="connsiteY2"/>
                </a:cxn>
                <a:cxn ang="0">
                  <a:pos x="connsiteX3" y="connsiteY3"/>
                </a:cxn>
              </a:cxnLst>
              <a:rect l="l" t="t" r="r" b="b"/>
              <a:pathLst>
                <a:path w="1547560" h="1484650">
                  <a:moveTo>
                    <a:pt x="0" y="639934"/>
                  </a:moveTo>
                  <a:lnTo>
                    <a:pt x="1547560" y="0"/>
                  </a:lnTo>
                  <a:cubicBezTo>
                    <a:pt x="1536338" y="1063"/>
                    <a:pt x="666927" y="1483587"/>
                    <a:pt x="655705" y="1484650"/>
                  </a:cubicBezTo>
                  <a:lnTo>
                    <a:pt x="0" y="639934"/>
                  </a:lnTo>
                  <a:close/>
                </a:path>
              </a:pathLst>
            </a:custGeom>
            <a:grpFill/>
            <a:ln w="12700">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ms-MY">
                <a:solidFill>
                  <a:srgbClr val="FF3399"/>
                </a:solidFill>
              </a:endParaRPr>
            </a:p>
          </p:txBody>
        </p:sp>
        <p:sp>
          <p:nvSpPr>
            <p:cNvPr id="57" name="Right Triangle 9"/>
            <p:cNvSpPr/>
            <p:nvPr/>
          </p:nvSpPr>
          <p:spPr>
            <a:xfrm rot="12348646">
              <a:off x="7741651" y="3401126"/>
              <a:ext cx="889381" cy="487796"/>
            </a:xfrm>
            <a:custGeom>
              <a:avLst/>
              <a:gdLst>
                <a:gd name="connsiteX0" fmla="*/ 0 w 2789556"/>
                <a:gd name="connsiteY0" fmla="*/ 2790282 h 2790282"/>
                <a:gd name="connsiteX1" fmla="*/ 0 w 2789556"/>
                <a:gd name="connsiteY1" fmla="*/ 0 h 2790282"/>
                <a:gd name="connsiteX2" fmla="*/ 2789556 w 2789556"/>
                <a:gd name="connsiteY2" fmla="*/ 2790282 h 2790282"/>
                <a:gd name="connsiteX3" fmla="*/ 0 w 2789556"/>
                <a:gd name="connsiteY3" fmla="*/ 2790282 h 2790282"/>
                <a:gd name="connsiteX0" fmla="*/ 195422 w 2984978"/>
                <a:gd name="connsiteY0" fmla="*/ 4310485 h 4310485"/>
                <a:gd name="connsiteX1" fmla="*/ 0 w 2984978"/>
                <a:gd name="connsiteY1" fmla="*/ 0 h 4310485"/>
                <a:gd name="connsiteX2" fmla="*/ 2984978 w 2984978"/>
                <a:gd name="connsiteY2" fmla="*/ 4310485 h 4310485"/>
                <a:gd name="connsiteX3" fmla="*/ 195422 w 2984978"/>
                <a:gd name="connsiteY3" fmla="*/ 4310485 h 4310485"/>
                <a:gd name="connsiteX0" fmla="*/ 195422 w 1972521"/>
                <a:gd name="connsiteY0" fmla="*/ 4310485 h 5533972"/>
                <a:gd name="connsiteX1" fmla="*/ 0 w 1972521"/>
                <a:gd name="connsiteY1" fmla="*/ 0 h 5533972"/>
                <a:gd name="connsiteX2" fmla="*/ 1972521 w 1972521"/>
                <a:gd name="connsiteY2" fmla="*/ 5533972 h 5533972"/>
                <a:gd name="connsiteX3" fmla="*/ 195422 w 1972521"/>
                <a:gd name="connsiteY3" fmla="*/ 4310485 h 5533972"/>
                <a:gd name="connsiteX0" fmla="*/ 0 w 1833461"/>
                <a:gd name="connsiteY0" fmla="*/ 2547402 h 3770889"/>
                <a:gd name="connsiteX1" fmla="*/ 1833461 w 1833461"/>
                <a:gd name="connsiteY1" fmla="*/ 0 h 3770889"/>
                <a:gd name="connsiteX2" fmla="*/ 1777099 w 1833461"/>
                <a:gd name="connsiteY2" fmla="*/ 3770889 h 3770889"/>
                <a:gd name="connsiteX3" fmla="*/ 0 w 1833461"/>
                <a:gd name="connsiteY3" fmla="*/ 2547402 h 3770889"/>
                <a:gd name="connsiteX0" fmla="*/ 0 w 1912538"/>
                <a:gd name="connsiteY0" fmla="*/ 1788383 h 3011870"/>
                <a:gd name="connsiteX1" fmla="*/ 1912538 w 1912538"/>
                <a:gd name="connsiteY1" fmla="*/ 0 h 3011870"/>
                <a:gd name="connsiteX2" fmla="*/ 1777099 w 1912538"/>
                <a:gd name="connsiteY2" fmla="*/ 3011870 h 3011870"/>
                <a:gd name="connsiteX3" fmla="*/ 0 w 1912538"/>
                <a:gd name="connsiteY3" fmla="*/ 1788383 h 3011870"/>
                <a:gd name="connsiteX0" fmla="*/ 0 w 2853253"/>
                <a:gd name="connsiteY0" fmla="*/ 0 h 1223487"/>
                <a:gd name="connsiteX1" fmla="*/ 2853253 w 2853253"/>
                <a:gd name="connsiteY1" fmla="*/ 456957 h 1223487"/>
                <a:gd name="connsiteX2" fmla="*/ 1777099 w 2853253"/>
                <a:gd name="connsiteY2" fmla="*/ 1223487 h 1223487"/>
                <a:gd name="connsiteX3" fmla="*/ 0 w 2853253"/>
                <a:gd name="connsiteY3" fmla="*/ 0 h 1223487"/>
                <a:gd name="connsiteX0" fmla="*/ 81179 w 1076154"/>
                <a:gd name="connsiteY0" fmla="*/ 0 h 2846533"/>
                <a:gd name="connsiteX1" fmla="*/ 1076154 w 1076154"/>
                <a:gd name="connsiteY1" fmla="*/ 2080003 h 2846533"/>
                <a:gd name="connsiteX2" fmla="*/ 0 w 1076154"/>
                <a:gd name="connsiteY2" fmla="*/ 2846533 h 2846533"/>
                <a:gd name="connsiteX3" fmla="*/ 81179 w 1076154"/>
                <a:gd name="connsiteY3" fmla="*/ 0 h 2846533"/>
                <a:gd name="connsiteX0" fmla="*/ 1406101 w 2401076"/>
                <a:gd name="connsiteY0" fmla="*/ 0 h 2080003"/>
                <a:gd name="connsiteX1" fmla="*/ 2401076 w 2401076"/>
                <a:gd name="connsiteY1" fmla="*/ 2080003 h 2080003"/>
                <a:gd name="connsiteX2" fmla="*/ 0 w 2401076"/>
                <a:gd name="connsiteY2" fmla="*/ 1005574 h 2080003"/>
                <a:gd name="connsiteX3" fmla="*/ 1406101 w 2401076"/>
                <a:gd name="connsiteY3" fmla="*/ 0 h 2080003"/>
                <a:gd name="connsiteX0" fmla="*/ 1406101 w 1406101"/>
                <a:gd name="connsiteY0" fmla="*/ 0 h 2844760"/>
                <a:gd name="connsiteX1" fmla="*/ 1329487 w 1406101"/>
                <a:gd name="connsiteY1" fmla="*/ 2844760 h 2844760"/>
                <a:gd name="connsiteX2" fmla="*/ 0 w 1406101"/>
                <a:gd name="connsiteY2" fmla="*/ 1005574 h 2844760"/>
                <a:gd name="connsiteX3" fmla="*/ 1406101 w 1406101"/>
                <a:gd name="connsiteY3" fmla="*/ 0 h 2844760"/>
                <a:gd name="connsiteX0" fmla="*/ 1406101 w 1617751"/>
                <a:gd name="connsiteY0" fmla="*/ 0 h 2956085"/>
                <a:gd name="connsiteX1" fmla="*/ 1617751 w 1617751"/>
                <a:gd name="connsiteY1" fmla="*/ 2956085 h 2956085"/>
                <a:gd name="connsiteX2" fmla="*/ 0 w 1617751"/>
                <a:gd name="connsiteY2" fmla="*/ 1005574 h 2956085"/>
                <a:gd name="connsiteX3" fmla="*/ 1406101 w 1617751"/>
                <a:gd name="connsiteY3" fmla="*/ 0 h 2956085"/>
                <a:gd name="connsiteX0" fmla="*/ 2672354 w 2672354"/>
                <a:gd name="connsiteY0" fmla="*/ 1012334 h 1950511"/>
                <a:gd name="connsiteX1" fmla="*/ 1617751 w 2672354"/>
                <a:gd name="connsiteY1" fmla="*/ 1950511 h 1950511"/>
                <a:gd name="connsiteX2" fmla="*/ 0 w 2672354"/>
                <a:gd name="connsiteY2" fmla="*/ 0 h 1950511"/>
                <a:gd name="connsiteX3" fmla="*/ 2672354 w 2672354"/>
                <a:gd name="connsiteY3" fmla="*/ 1012334 h 1950511"/>
                <a:gd name="connsiteX0" fmla="*/ 1254863 w 1617751"/>
                <a:gd name="connsiteY0" fmla="*/ 0 h 2586559"/>
                <a:gd name="connsiteX1" fmla="*/ 1617751 w 1617751"/>
                <a:gd name="connsiteY1" fmla="*/ 2586559 h 2586559"/>
                <a:gd name="connsiteX2" fmla="*/ 0 w 1617751"/>
                <a:gd name="connsiteY2" fmla="*/ 636048 h 2586559"/>
                <a:gd name="connsiteX3" fmla="*/ 1254863 w 1617751"/>
                <a:gd name="connsiteY3" fmla="*/ 0 h 2586559"/>
                <a:gd name="connsiteX0" fmla="*/ 785555 w 1617751"/>
                <a:gd name="connsiteY0" fmla="*/ 0 h 2534640"/>
                <a:gd name="connsiteX1" fmla="*/ 1617751 w 1617751"/>
                <a:gd name="connsiteY1" fmla="*/ 2534640 h 2534640"/>
                <a:gd name="connsiteX2" fmla="*/ 0 w 1617751"/>
                <a:gd name="connsiteY2" fmla="*/ 584129 h 2534640"/>
                <a:gd name="connsiteX3" fmla="*/ 785555 w 1617751"/>
                <a:gd name="connsiteY3" fmla="*/ 0 h 2534640"/>
                <a:gd name="connsiteX0" fmla="*/ 785555 w 1937061"/>
                <a:gd name="connsiteY0" fmla="*/ 0 h 1543624"/>
                <a:gd name="connsiteX1" fmla="*/ 1937061 w 1937061"/>
                <a:gd name="connsiteY1" fmla="*/ 1543624 h 1543624"/>
                <a:gd name="connsiteX2" fmla="*/ 0 w 1937061"/>
                <a:gd name="connsiteY2" fmla="*/ 584129 h 1543624"/>
                <a:gd name="connsiteX3" fmla="*/ 785555 w 1937061"/>
                <a:gd name="connsiteY3" fmla="*/ 0 h 1543624"/>
                <a:gd name="connsiteX0" fmla="*/ 939429 w 2090935"/>
                <a:gd name="connsiteY0" fmla="*/ 0 h 1543624"/>
                <a:gd name="connsiteX1" fmla="*/ 2090935 w 2090935"/>
                <a:gd name="connsiteY1" fmla="*/ 1543624 h 1543624"/>
                <a:gd name="connsiteX2" fmla="*/ 0 w 2090935"/>
                <a:gd name="connsiteY2" fmla="*/ 696162 h 1543624"/>
                <a:gd name="connsiteX3" fmla="*/ 939429 w 2090935"/>
                <a:gd name="connsiteY3" fmla="*/ 0 h 1543624"/>
                <a:gd name="connsiteX0" fmla="*/ 1400810 w 2552316"/>
                <a:gd name="connsiteY0" fmla="*/ 0 h 1543624"/>
                <a:gd name="connsiteX1" fmla="*/ 2552316 w 2552316"/>
                <a:gd name="connsiteY1" fmla="*/ 1543624 h 1543624"/>
                <a:gd name="connsiteX2" fmla="*/ 0 w 2552316"/>
                <a:gd name="connsiteY2" fmla="*/ 1027386 h 1543624"/>
                <a:gd name="connsiteX3" fmla="*/ 1400810 w 2552316"/>
                <a:gd name="connsiteY3" fmla="*/ 0 h 1543624"/>
                <a:gd name="connsiteX0" fmla="*/ 1400810 w 2552316"/>
                <a:gd name="connsiteY0" fmla="*/ 0 h 1998942"/>
                <a:gd name="connsiteX1" fmla="*/ 2552316 w 2552316"/>
                <a:gd name="connsiteY1" fmla="*/ 1543624 h 1998942"/>
                <a:gd name="connsiteX2" fmla="*/ 797154 w 2552316"/>
                <a:gd name="connsiteY2" fmla="*/ 1998942 h 1998942"/>
                <a:gd name="connsiteX3" fmla="*/ 0 w 2552316"/>
                <a:gd name="connsiteY3" fmla="*/ 1027386 h 1998942"/>
                <a:gd name="connsiteX4" fmla="*/ 1400810 w 2552316"/>
                <a:gd name="connsiteY4" fmla="*/ 0 h 1998942"/>
                <a:gd name="connsiteX0" fmla="*/ 1400810 w 2552316"/>
                <a:gd name="connsiteY0" fmla="*/ 0 h 1996819"/>
                <a:gd name="connsiteX1" fmla="*/ 2552316 w 2552316"/>
                <a:gd name="connsiteY1" fmla="*/ 1543624 h 1996819"/>
                <a:gd name="connsiteX2" fmla="*/ 760612 w 2552316"/>
                <a:gd name="connsiteY2" fmla="*/ 1996819 h 1996819"/>
                <a:gd name="connsiteX3" fmla="*/ 0 w 2552316"/>
                <a:gd name="connsiteY3" fmla="*/ 1027386 h 1996819"/>
                <a:gd name="connsiteX4" fmla="*/ 1400810 w 2552316"/>
                <a:gd name="connsiteY4" fmla="*/ 0 h 1996819"/>
                <a:gd name="connsiteX0" fmla="*/ 1400810 w 2552316"/>
                <a:gd name="connsiteY0" fmla="*/ 0 h 1987392"/>
                <a:gd name="connsiteX1" fmla="*/ 2552316 w 2552316"/>
                <a:gd name="connsiteY1" fmla="*/ 1543624 h 1987392"/>
                <a:gd name="connsiteX2" fmla="*/ 858215 w 2552316"/>
                <a:gd name="connsiteY2" fmla="*/ 1987392 h 1987392"/>
                <a:gd name="connsiteX3" fmla="*/ 0 w 2552316"/>
                <a:gd name="connsiteY3" fmla="*/ 1027386 h 1987392"/>
                <a:gd name="connsiteX4" fmla="*/ 1400810 w 2552316"/>
                <a:gd name="connsiteY4" fmla="*/ 0 h 1987392"/>
                <a:gd name="connsiteX0" fmla="*/ 1343253 w 2552316"/>
                <a:gd name="connsiteY0" fmla="*/ 149030 h 960006"/>
                <a:gd name="connsiteX1" fmla="*/ 2552316 w 2552316"/>
                <a:gd name="connsiteY1" fmla="*/ 516238 h 960006"/>
                <a:gd name="connsiteX2" fmla="*/ 858215 w 2552316"/>
                <a:gd name="connsiteY2" fmla="*/ 960006 h 960006"/>
                <a:gd name="connsiteX3" fmla="*/ 0 w 2552316"/>
                <a:gd name="connsiteY3" fmla="*/ 0 h 960006"/>
                <a:gd name="connsiteX4" fmla="*/ 1343253 w 2552316"/>
                <a:gd name="connsiteY4" fmla="*/ 149030 h 960006"/>
                <a:gd name="connsiteX0" fmla="*/ 0 w 2552316"/>
                <a:gd name="connsiteY0" fmla="*/ 0 h 960006"/>
                <a:gd name="connsiteX1" fmla="*/ 2552316 w 2552316"/>
                <a:gd name="connsiteY1" fmla="*/ 516238 h 960006"/>
                <a:gd name="connsiteX2" fmla="*/ 858215 w 2552316"/>
                <a:gd name="connsiteY2" fmla="*/ 960006 h 960006"/>
                <a:gd name="connsiteX3" fmla="*/ 0 w 2552316"/>
                <a:gd name="connsiteY3" fmla="*/ 0 h 960006"/>
                <a:gd name="connsiteX0" fmla="*/ 0 w 2589090"/>
                <a:gd name="connsiteY0" fmla="*/ 0 h 1106646"/>
                <a:gd name="connsiteX1" fmla="*/ 2589090 w 2589090"/>
                <a:gd name="connsiteY1" fmla="*/ 662878 h 1106646"/>
                <a:gd name="connsiteX2" fmla="*/ 894989 w 2589090"/>
                <a:gd name="connsiteY2" fmla="*/ 1106646 h 1106646"/>
                <a:gd name="connsiteX3" fmla="*/ 0 w 2589090"/>
                <a:gd name="connsiteY3" fmla="*/ 0 h 1106646"/>
                <a:gd name="connsiteX0" fmla="*/ 0 w 1786844"/>
                <a:gd name="connsiteY0" fmla="*/ 378004 h 1484650"/>
                <a:gd name="connsiteX1" fmla="*/ 1786844 w 1786844"/>
                <a:gd name="connsiteY1" fmla="*/ 0 h 1484650"/>
                <a:gd name="connsiteX2" fmla="*/ 894989 w 1786844"/>
                <a:gd name="connsiteY2" fmla="*/ 1484650 h 1484650"/>
                <a:gd name="connsiteX3" fmla="*/ 0 w 1786844"/>
                <a:gd name="connsiteY3" fmla="*/ 378004 h 1484650"/>
                <a:gd name="connsiteX0" fmla="*/ 0 w 1547560"/>
                <a:gd name="connsiteY0" fmla="*/ 639934 h 1484650"/>
                <a:gd name="connsiteX1" fmla="*/ 1547560 w 1547560"/>
                <a:gd name="connsiteY1" fmla="*/ 0 h 1484650"/>
                <a:gd name="connsiteX2" fmla="*/ 655705 w 1547560"/>
                <a:gd name="connsiteY2" fmla="*/ 1484650 h 1484650"/>
                <a:gd name="connsiteX3" fmla="*/ 0 w 1547560"/>
                <a:gd name="connsiteY3" fmla="*/ 639934 h 1484650"/>
                <a:gd name="connsiteX0" fmla="*/ 0 w 2770689"/>
                <a:gd name="connsiteY0" fmla="*/ 639934 h 1470262"/>
                <a:gd name="connsiteX1" fmla="*/ 1547560 w 2770689"/>
                <a:gd name="connsiteY1" fmla="*/ 0 h 1470262"/>
                <a:gd name="connsiteX2" fmla="*/ 2770614 w 2770689"/>
                <a:gd name="connsiteY2" fmla="*/ 1470262 h 1470262"/>
                <a:gd name="connsiteX3" fmla="*/ 0 w 2770689"/>
                <a:gd name="connsiteY3" fmla="*/ 639934 h 1470262"/>
                <a:gd name="connsiteX0" fmla="*/ 0 w 2739323"/>
                <a:gd name="connsiteY0" fmla="*/ 639934 h 1469233"/>
                <a:gd name="connsiteX1" fmla="*/ 1547560 w 2739323"/>
                <a:gd name="connsiteY1" fmla="*/ 0 h 1469233"/>
                <a:gd name="connsiteX2" fmla="*/ 2739246 w 2739323"/>
                <a:gd name="connsiteY2" fmla="*/ 1469233 h 1469233"/>
                <a:gd name="connsiteX3" fmla="*/ 0 w 2739323"/>
                <a:gd name="connsiteY3" fmla="*/ 639934 h 1469233"/>
                <a:gd name="connsiteX0" fmla="*/ 0 w 1854568"/>
                <a:gd name="connsiteY0" fmla="*/ 632311 h 1469233"/>
                <a:gd name="connsiteX1" fmla="*/ 662805 w 1854568"/>
                <a:gd name="connsiteY1" fmla="*/ 0 h 1469233"/>
                <a:gd name="connsiteX2" fmla="*/ 1854491 w 1854568"/>
                <a:gd name="connsiteY2" fmla="*/ 1469233 h 1469233"/>
                <a:gd name="connsiteX3" fmla="*/ 0 w 1854568"/>
                <a:gd name="connsiteY3" fmla="*/ 632311 h 1469233"/>
                <a:gd name="connsiteX0" fmla="*/ 0 w 2115288"/>
                <a:gd name="connsiteY0" fmla="*/ 602826 h 1469233"/>
                <a:gd name="connsiteX1" fmla="*/ 923525 w 2115288"/>
                <a:gd name="connsiteY1" fmla="*/ 0 h 1469233"/>
                <a:gd name="connsiteX2" fmla="*/ 2115211 w 2115288"/>
                <a:gd name="connsiteY2" fmla="*/ 1469233 h 1469233"/>
                <a:gd name="connsiteX3" fmla="*/ 0 w 2115288"/>
                <a:gd name="connsiteY3" fmla="*/ 602826 h 1469233"/>
                <a:gd name="connsiteX0" fmla="*/ 0 w 2115270"/>
                <a:gd name="connsiteY0" fmla="*/ 431671 h 1298078"/>
                <a:gd name="connsiteX1" fmla="*/ 556784 w 2115270"/>
                <a:gd name="connsiteY1" fmla="*/ 0 h 1298078"/>
                <a:gd name="connsiteX2" fmla="*/ 2115211 w 2115270"/>
                <a:gd name="connsiteY2" fmla="*/ 1298078 h 1298078"/>
                <a:gd name="connsiteX3" fmla="*/ 0 w 2115270"/>
                <a:gd name="connsiteY3" fmla="*/ 431671 h 1298078"/>
                <a:gd name="connsiteX0" fmla="*/ 0 w 2130439"/>
                <a:gd name="connsiteY0" fmla="*/ 431671 h 1314277"/>
                <a:gd name="connsiteX1" fmla="*/ 556784 w 2130439"/>
                <a:gd name="connsiteY1" fmla="*/ 0 h 1314277"/>
                <a:gd name="connsiteX2" fmla="*/ 2130381 w 2130439"/>
                <a:gd name="connsiteY2" fmla="*/ 1314277 h 1314277"/>
                <a:gd name="connsiteX3" fmla="*/ 0 w 2130439"/>
                <a:gd name="connsiteY3" fmla="*/ 431671 h 1314277"/>
                <a:gd name="connsiteX0" fmla="*/ 0 w 2130437"/>
                <a:gd name="connsiteY0" fmla="*/ 365592 h 1248198"/>
                <a:gd name="connsiteX1" fmla="*/ 497046 w 2130437"/>
                <a:gd name="connsiteY1" fmla="*/ 0 h 1248198"/>
                <a:gd name="connsiteX2" fmla="*/ 2130381 w 2130437"/>
                <a:gd name="connsiteY2" fmla="*/ 1248198 h 1248198"/>
                <a:gd name="connsiteX3" fmla="*/ 0 w 2130437"/>
                <a:gd name="connsiteY3" fmla="*/ 365592 h 1248198"/>
                <a:gd name="connsiteX0" fmla="*/ 0 w 2259597"/>
                <a:gd name="connsiteY0" fmla="*/ 314252 h 1248198"/>
                <a:gd name="connsiteX1" fmla="*/ 626206 w 2259597"/>
                <a:gd name="connsiteY1" fmla="*/ 0 h 1248198"/>
                <a:gd name="connsiteX2" fmla="*/ 2259541 w 2259597"/>
                <a:gd name="connsiteY2" fmla="*/ 1248198 h 1248198"/>
                <a:gd name="connsiteX3" fmla="*/ 0 w 2259597"/>
                <a:gd name="connsiteY3" fmla="*/ 314252 h 1248198"/>
                <a:gd name="connsiteX0" fmla="*/ 0 w 2275796"/>
                <a:gd name="connsiteY0" fmla="*/ 329421 h 1248198"/>
                <a:gd name="connsiteX1" fmla="*/ 642405 w 2275796"/>
                <a:gd name="connsiteY1" fmla="*/ 0 h 1248198"/>
                <a:gd name="connsiteX2" fmla="*/ 2275740 w 2275796"/>
                <a:gd name="connsiteY2" fmla="*/ 1248198 h 1248198"/>
                <a:gd name="connsiteX3" fmla="*/ 0 w 2275796"/>
                <a:gd name="connsiteY3" fmla="*/ 329421 h 1248198"/>
              </a:gdLst>
              <a:ahLst/>
              <a:cxnLst>
                <a:cxn ang="0">
                  <a:pos x="connsiteX0" y="connsiteY0"/>
                </a:cxn>
                <a:cxn ang="0">
                  <a:pos x="connsiteX1" y="connsiteY1"/>
                </a:cxn>
                <a:cxn ang="0">
                  <a:pos x="connsiteX2" y="connsiteY2"/>
                </a:cxn>
                <a:cxn ang="0">
                  <a:pos x="connsiteX3" y="connsiteY3"/>
                </a:cxn>
              </a:cxnLst>
              <a:rect l="l" t="t" r="r" b="b"/>
              <a:pathLst>
                <a:path w="2275796" h="1248198">
                  <a:moveTo>
                    <a:pt x="0" y="329421"/>
                  </a:moveTo>
                  <a:lnTo>
                    <a:pt x="642405" y="0"/>
                  </a:lnTo>
                  <a:cubicBezTo>
                    <a:pt x="631183" y="1063"/>
                    <a:pt x="2286962" y="1247135"/>
                    <a:pt x="2275740" y="1248198"/>
                  </a:cubicBezTo>
                  <a:lnTo>
                    <a:pt x="0" y="329421"/>
                  </a:lnTo>
                  <a:close/>
                </a:path>
              </a:pathLst>
            </a:custGeom>
            <a:grpFill/>
            <a:ln w="12700">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ms-MY">
                <a:solidFill>
                  <a:prstClr val="white"/>
                </a:solidFill>
              </a:endParaRPr>
            </a:p>
          </p:txBody>
        </p:sp>
        <p:sp>
          <p:nvSpPr>
            <p:cNvPr id="58" name="Right Triangle 9"/>
            <p:cNvSpPr/>
            <p:nvPr/>
          </p:nvSpPr>
          <p:spPr>
            <a:xfrm rot="16826751">
              <a:off x="11597326" y="3072687"/>
              <a:ext cx="2229609" cy="1093867"/>
            </a:xfrm>
            <a:custGeom>
              <a:avLst/>
              <a:gdLst>
                <a:gd name="connsiteX0" fmla="*/ 0 w 2789556"/>
                <a:gd name="connsiteY0" fmla="*/ 2790282 h 2790282"/>
                <a:gd name="connsiteX1" fmla="*/ 0 w 2789556"/>
                <a:gd name="connsiteY1" fmla="*/ 0 h 2790282"/>
                <a:gd name="connsiteX2" fmla="*/ 2789556 w 2789556"/>
                <a:gd name="connsiteY2" fmla="*/ 2790282 h 2790282"/>
                <a:gd name="connsiteX3" fmla="*/ 0 w 2789556"/>
                <a:gd name="connsiteY3" fmla="*/ 2790282 h 2790282"/>
                <a:gd name="connsiteX0" fmla="*/ 195422 w 2984978"/>
                <a:gd name="connsiteY0" fmla="*/ 4310485 h 4310485"/>
                <a:gd name="connsiteX1" fmla="*/ 0 w 2984978"/>
                <a:gd name="connsiteY1" fmla="*/ 0 h 4310485"/>
                <a:gd name="connsiteX2" fmla="*/ 2984978 w 2984978"/>
                <a:gd name="connsiteY2" fmla="*/ 4310485 h 4310485"/>
                <a:gd name="connsiteX3" fmla="*/ 195422 w 2984978"/>
                <a:gd name="connsiteY3" fmla="*/ 4310485 h 4310485"/>
                <a:gd name="connsiteX0" fmla="*/ 195422 w 1972521"/>
                <a:gd name="connsiteY0" fmla="*/ 4310485 h 5533972"/>
                <a:gd name="connsiteX1" fmla="*/ 0 w 1972521"/>
                <a:gd name="connsiteY1" fmla="*/ 0 h 5533972"/>
                <a:gd name="connsiteX2" fmla="*/ 1972521 w 1972521"/>
                <a:gd name="connsiteY2" fmla="*/ 5533972 h 5533972"/>
                <a:gd name="connsiteX3" fmla="*/ 195422 w 1972521"/>
                <a:gd name="connsiteY3" fmla="*/ 4310485 h 5533972"/>
                <a:gd name="connsiteX0" fmla="*/ 0 w 1833461"/>
                <a:gd name="connsiteY0" fmla="*/ 2547402 h 3770889"/>
                <a:gd name="connsiteX1" fmla="*/ 1833461 w 1833461"/>
                <a:gd name="connsiteY1" fmla="*/ 0 h 3770889"/>
                <a:gd name="connsiteX2" fmla="*/ 1777099 w 1833461"/>
                <a:gd name="connsiteY2" fmla="*/ 3770889 h 3770889"/>
                <a:gd name="connsiteX3" fmla="*/ 0 w 1833461"/>
                <a:gd name="connsiteY3" fmla="*/ 2547402 h 3770889"/>
                <a:gd name="connsiteX0" fmla="*/ 0 w 1912538"/>
                <a:gd name="connsiteY0" fmla="*/ 1788383 h 3011870"/>
                <a:gd name="connsiteX1" fmla="*/ 1912538 w 1912538"/>
                <a:gd name="connsiteY1" fmla="*/ 0 h 3011870"/>
                <a:gd name="connsiteX2" fmla="*/ 1777099 w 1912538"/>
                <a:gd name="connsiteY2" fmla="*/ 3011870 h 3011870"/>
                <a:gd name="connsiteX3" fmla="*/ 0 w 1912538"/>
                <a:gd name="connsiteY3" fmla="*/ 1788383 h 3011870"/>
                <a:gd name="connsiteX0" fmla="*/ 0 w 2853253"/>
                <a:gd name="connsiteY0" fmla="*/ 0 h 1223487"/>
                <a:gd name="connsiteX1" fmla="*/ 2853253 w 2853253"/>
                <a:gd name="connsiteY1" fmla="*/ 456957 h 1223487"/>
                <a:gd name="connsiteX2" fmla="*/ 1777099 w 2853253"/>
                <a:gd name="connsiteY2" fmla="*/ 1223487 h 1223487"/>
                <a:gd name="connsiteX3" fmla="*/ 0 w 2853253"/>
                <a:gd name="connsiteY3" fmla="*/ 0 h 1223487"/>
                <a:gd name="connsiteX0" fmla="*/ 81179 w 1076154"/>
                <a:gd name="connsiteY0" fmla="*/ 0 h 2846533"/>
                <a:gd name="connsiteX1" fmla="*/ 1076154 w 1076154"/>
                <a:gd name="connsiteY1" fmla="*/ 2080003 h 2846533"/>
                <a:gd name="connsiteX2" fmla="*/ 0 w 1076154"/>
                <a:gd name="connsiteY2" fmla="*/ 2846533 h 2846533"/>
                <a:gd name="connsiteX3" fmla="*/ 81179 w 1076154"/>
                <a:gd name="connsiteY3" fmla="*/ 0 h 2846533"/>
                <a:gd name="connsiteX0" fmla="*/ 1406101 w 2401076"/>
                <a:gd name="connsiteY0" fmla="*/ 0 h 2080003"/>
                <a:gd name="connsiteX1" fmla="*/ 2401076 w 2401076"/>
                <a:gd name="connsiteY1" fmla="*/ 2080003 h 2080003"/>
                <a:gd name="connsiteX2" fmla="*/ 0 w 2401076"/>
                <a:gd name="connsiteY2" fmla="*/ 1005574 h 2080003"/>
                <a:gd name="connsiteX3" fmla="*/ 1406101 w 2401076"/>
                <a:gd name="connsiteY3" fmla="*/ 0 h 2080003"/>
                <a:gd name="connsiteX0" fmla="*/ 1406101 w 1406101"/>
                <a:gd name="connsiteY0" fmla="*/ 0 h 2844760"/>
                <a:gd name="connsiteX1" fmla="*/ 1329487 w 1406101"/>
                <a:gd name="connsiteY1" fmla="*/ 2844760 h 2844760"/>
                <a:gd name="connsiteX2" fmla="*/ 0 w 1406101"/>
                <a:gd name="connsiteY2" fmla="*/ 1005574 h 2844760"/>
                <a:gd name="connsiteX3" fmla="*/ 1406101 w 1406101"/>
                <a:gd name="connsiteY3" fmla="*/ 0 h 2844760"/>
                <a:gd name="connsiteX0" fmla="*/ 1406101 w 1617751"/>
                <a:gd name="connsiteY0" fmla="*/ 0 h 2956085"/>
                <a:gd name="connsiteX1" fmla="*/ 1617751 w 1617751"/>
                <a:gd name="connsiteY1" fmla="*/ 2956085 h 2956085"/>
                <a:gd name="connsiteX2" fmla="*/ 0 w 1617751"/>
                <a:gd name="connsiteY2" fmla="*/ 1005574 h 2956085"/>
                <a:gd name="connsiteX3" fmla="*/ 1406101 w 1617751"/>
                <a:gd name="connsiteY3" fmla="*/ 0 h 2956085"/>
                <a:gd name="connsiteX0" fmla="*/ 2672354 w 2672354"/>
                <a:gd name="connsiteY0" fmla="*/ 1012334 h 1950511"/>
                <a:gd name="connsiteX1" fmla="*/ 1617751 w 2672354"/>
                <a:gd name="connsiteY1" fmla="*/ 1950511 h 1950511"/>
                <a:gd name="connsiteX2" fmla="*/ 0 w 2672354"/>
                <a:gd name="connsiteY2" fmla="*/ 0 h 1950511"/>
                <a:gd name="connsiteX3" fmla="*/ 2672354 w 2672354"/>
                <a:gd name="connsiteY3" fmla="*/ 1012334 h 1950511"/>
                <a:gd name="connsiteX0" fmla="*/ 1254863 w 1617751"/>
                <a:gd name="connsiteY0" fmla="*/ 0 h 2586559"/>
                <a:gd name="connsiteX1" fmla="*/ 1617751 w 1617751"/>
                <a:gd name="connsiteY1" fmla="*/ 2586559 h 2586559"/>
                <a:gd name="connsiteX2" fmla="*/ 0 w 1617751"/>
                <a:gd name="connsiteY2" fmla="*/ 636048 h 2586559"/>
                <a:gd name="connsiteX3" fmla="*/ 1254863 w 1617751"/>
                <a:gd name="connsiteY3" fmla="*/ 0 h 2586559"/>
                <a:gd name="connsiteX0" fmla="*/ 785555 w 1617751"/>
                <a:gd name="connsiteY0" fmla="*/ 0 h 2534640"/>
                <a:gd name="connsiteX1" fmla="*/ 1617751 w 1617751"/>
                <a:gd name="connsiteY1" fmla="*/ 2534640 h 2534640"/>
                <a:gd name="connsiteX2" fmla="*/ 0 w 1617751"/>
                <a:gd name="connsiteY2" fmla="*/ 584129 h 2534640"/>
                <a:gd name="connsiteX3" fmla="*/ 785555 w 1617751"/>
                <a:gd name="connsiteY3" fmla="*/ 0 h 2534640"/>
                <a:gd name="connsiteX0" fmla="*/ 785555 w 1937061"/>
                <a:gd name="connsiteY0" fmla="*/ 0 h 1543624"/>
                <a:gd name="connsiteX1" fmla="*/ 1937061 w 1937061"/>
                <a:gd name="connsiteY1" fmla="*/ 1543624 h 1543624"/>
                <a:gd name="connsiteX2" fmla="*/ 0 w 1937061"/>
                <a:gd name="connsiteY2" fmla="*/ 584129 h 1543624"/>
                <a:gd name="connsiteX3" fmla="*/ 785555 w 1937061"/>
                <a:gd name="connsiteY3" fmla="*/ 0 h 1543624"/>
                <a:gd name="connsiteX0" fmla="*/ 939429 w 2090935"/>
                <a:gd name="connsiteY0" fmla="*/ 0 h 1543624"/>
                <a:gd name="connsiteX1" fmla="*/ 2090935 w 2090935"/>
                <a:gd name="connsiteY1" fmla="*/ 1543624 h 1543624"/>
                <a:gd name="connsiteX2" fmla="*/ 0 w 2090935"/>
                <a:gd name="connsiteY2" fmla="*/ 696162 h 1543624"/>
                <a:gd name="connsiteX3" fmla="*/ 939429 w 2090935"/>
                <a:gd name="connsiteY3" fmla="*/ 0 h 1543624"/>
                <a:gd name="connsiteX0" fmla="*/ 1400810 w 2552316"/>
                <a:gd name="connsiteY0" fmla="*/ 0 h 1543624"/>
                <a:gd name="connsiteX1" fmla="*/ 2552316 w 2552316"/>
                <a:gd name="connsiteY1" fmla="*/ 1543624 h 1543624"/>
                <a:gd name="connsiteX2" fmla="*/ 0 w 2552316"/>
                <a:gd name="connsiteY2" fmla="*/ 1027386 h 1543624"/>
                <a:gd name="connsiteX3" fmla="*/ 1400810 w 2552316"/>
                <a:gd name="connsiteY3" fmla="*/ 0 h 1543624"/>
                <a:gd name="connsiteX0" fmla="*/ 1400810 w 2552316"/>
                <a:gd name="connsiteY0" fmla="*/ 0 h 1998942"/>
                <a:gd name="connsiteX1" fmla="*/ 2552316 w 2552316"/>
                <a:gd name="connsiteY1" fmla="*/ 1543624 h 1998942"/>
                <a:gd name="connsiteX2" fmla="*/ 797154 w 2552316"/>
                <a:gd name="connsiteY2" fmla="*/ 1998942 h 1998942"/>
                <a:gd name="connsiteX3" fmla="*/ 0 w 2552316"/>
                <a:gd name="connsiteY3" fmla="*/ 1027386 h 1998942"/>
                <a:gd name="connsiteX4" fmla="*/ 1400810 w 2552316"/>
                <a:gd name="connsiteY4" fmla="*/ 0 h 1998942"/>
                <a:gd name="connsiteX0" fmla="*/ 1400810 w 2552316"/>
                <a:gd name="connsiteY0" fmla="*/ 0 h 1996819"/>
                <a:gd name="connsiteX1" fmla="*/ 2552316 w 2552316"/>
                <a:gd name="connsiteY1" fmla="*/ 1543624 h 1996819"/>
                <a:gd name="connsiteX2" fmla="*/ 760612 w 2552316"/>
                <a:gd name="connsiteY2" fmla="*/ 1996819 h 1996819"/>
                <a:gd name="connsiteX3" fmla="*/ 0 w 2552316"/>
                <a:gd name="connsiteY3" fmla="*/ 1027386 h 1996819"/>
                <a:gd name="connsiteX4" fmla="*/ 1400810 w 2552316"/>
                <a:gd name="connsiteY4" fmla="*/ 0 h 1996819"/>
                <a:gd name="connsiteX0" fmla="*/ 1400810 w 2552316"/>
                <a:gd name="connsiteY0" fmla="*/ 0 h 1987392"/>
                <a:gd name="connsiteX1" fmla="*/ 2552316 w 2552316"/>
                <a:gd name="connsiteY1" fmla="*/ 1543624 h 1987392"/>
                <a:gd name="connsiteX2" fmla="*/ 858215 w 2552316"/>
                <a:gd name="connsiteY2" fmla="*/ 1987392 h 1987392"/>
                <a:gd name="connsiteX3" fmla="*/ 0 w 2552316"/>
                <a:gd name="connsiteY3" fmla="*/ 1027386 h 1987392"/>
                <a:gd name="connsiteX4" fmla="*/ 1400810 w 2552316"/>
                <a:gd name="connsiteY4" fmla="*/ 0 h 1987392"/>
                <a:gd name="connsiteX0" fmla="*/ 1343253 w 2552316"/>
                <a:gd name="connsiteY0" fmla="*/ 149030 h 960006"/>
                <a:gd name="connsiteX1" fmla="*/ 2552316 w 2552316"/>
                <a:gd name="connsiteY1" fmla="*/ 516238 h 960006"/>
                <a:gd name="connsiteX2" fmla="*/ 858215 w 2552316"/>
                <a:gd name="connsiteY2" fmla="*/ 960006 h 960006"/>
                <a:gd name="connsiteX3" fmla="*/ 0 w 2552316"/>
                <a:gd name="connsiteY3" fmla="*/ 0 h 960006"/>
                <a:gd name="connsiteX4" fmla="*/ 1343253 w 2552316"/>
                <a:gd name="connsiteY4" fmla="*/ 149030 h 960006"/>
                <a:gd name="connsiteX0" fmla="*/ 0 w 2552316"/>
                <a:gd name="connsiteY0" fmla="*/ 0 h 960006"/>
                <a:gd name="connsiteX1" fmla="*/ 2552316 w 2552316"/>
                <a:gd name="connsiteY1" fmla="*/ 516238 h 960006"/>
                <a:gd name="connsiteX2" fmla="*/ 858215 w 2552316"/>
                <a:gd name="connsiteY2" fmla="*/ 960006 h 960006"/>
                <a:gd name="connsiteX3" fmla="*/ 0 w 2552316"/>
                <a:gd name="connsiteY3" fmla="*/ 0 h 960006"/>
                <a:gd name="connsiteX0" fmla="*/ 0 w 2589090"/>
                <a:gd name="connsiteY0" fmla="*/ 0 h 1106646"/>
                <a:gd name="connsiteX1" fmla="*/ 2589090 w 2589090"/>
                <a:gd name="connsiteY1" fmla="*/ 662878 h 1106646"/>
                <a:gd name="connsiteX2" fmla="*/ 894989 w 2589090"/>
                <a:gd name="connsiteY2" fmla="*/ 1106646 h 1106646"/>
                <a:gd name="connsiteX3" fmla="*/ 0 w 2589090"/>
                <a:gd name="connsiteY3" fmla="*/ 0 h 1106646"/>
                <a:gd name="connsiteX0" fmla="*/ 0 w 1786844"/>
                <a:gd name="connsiteY0" fmla="*/ 378004 h 1484650"/>
                <a:gd name="connsiteX1" fmla="*/ 1786844 w 1786844"/>
                <a:gd name="connsiteY1" fmla="*/ 0 h 1484650"/>
                <a:gd name="connsiteX2" fmla="*/ 894989 w 1786844"/>
                <a:gd name="connsiteY2" fmla="*/ 1484650 h 1484650"/>
                <a:gd name="connsiteX3" fmla="*/ 0 w 1786844"/>
                <a:gd name="connsiteY3" fmla="*/ 378004 h 1484650"/>
                <a:gd name="connsiteX0" fmla="*/ 0 w 1547560"/>
                <a:gd name="connsiteY0" fmla="*/ 639934 h 1484650"/>
                <a:gd name="connsiteX1" fmla="*/ 1547560 w 1547560"/>
                <a:gd name="connsiteY1" fmla="*/ 0 h 1484650"/>
                <a:gd name="connsiteX2" fmla="*/ 655705 w 1547560"/>
                <a:gd name="connsiteY2" fmla="*/ 1484650 h 1484650"/>
                <a:gd name="connsiteX3" fmla="*/ 0 w 1547560"/>
                <a:gd name="connsiteY3" fmla="*/ 639934 h 1484650"/>
                <a:gd name="connsiteX0" fmla="*/ 0 w 1943642"/>
                <a:gd name="connsiteY0" fmla="*/ 639934 h 3456308"/>
                <a:gd name="connsiteX1" fmla="*/ 1547560 w 1943642"/>
                <a:gd name="connsiteY1" fmla="*/ 0 h 3456308"/>
                <a:gd name="connsiteX2" fmla="*/ 1943421 w 1943642"/>
                <a:gd name="connsiteY2" fmla="*/ 3456308 h 3456308"/>
                <a:gd name="connsiteX3" fmla="*/ 0 w 1943642"/>
                <a:gd name="connsiteY3" fmla="*/ 639934 h 3456308"/>
                <a:gd name="connsiteX0" fmla="*/ 0 w 2076248"/>
                <a:gd name="connsiteY0" fmla="*/ 1029907 h 3846281"/>
                <a:gd name="connsiteX1" fmla="*/ 2076248 w 2076248"/>
                <a:gd name="connsiteY1" fmla="*/ 0 h 3846281"/>
                <a:gd name="connsiteX2" fmla="*/ 1943421 w 2076248"/>
                <a:gd name="connsiteY2" fmla="*/ 3846281 h 3846281"/>
                <a:gd name="connsiteX3" fmla="*/ 0 w 2076248"/>
                <a:gd name="connsiteY3" fmla="*/ 1029907 h 3846281"/>
                <a:gd name="connsiteX0" fmla="*/ 0 w 3740213"/>
                <a:gd name="connsiteY0" fmla="*/ 1029907 h 3726794"/>
                <a:gd name="connsiteX1" fmla="*/ 2076248 w 3740213"/>
                <a:gd name="connsiteY1" fmla="*/ 0 h 3726794"/>
                <a:gd name="connsiteX2" fmla="*/ 3740157 w 3740213"/>
                <a:gd name="connsiteY2" fmla="*/ 3726795 h 3726794"/>
                <a:gd name="connsiteX3" fmla="*/ 0 w 3740213"/>
                <a:gd name="connsiteY3" fmla="*/ 1029907 h 3726794"/>
                <a:gd name="connsiteX0" fmla="*/ -1 w 2915950"/>
                <a:gd name="connsiteY0" fmla="*/ 2368921 h 3726796"/>
                <a:gd name="connsiteX1" fmla="*/ 1251985 w 2915950"/>
                <a:gd name="connsiteY1" fmla="*/ 0 h 3726796"/>
                <a:gd name="connsiteX2" fmla="*/ 2915894 w 2915950"/>
                <a:gd name="connsiteY2" fmla="*/ 3726795 h 3726796"/>
                <a:gd name="connsiteX3" fmla="*/ -1 w 2915950"/>
                <a:gd name="connsiteY3" fmla="*/ 2368921 h 3726796"/>
                <a:gd name="connsiteX0" fmla="*/ -1 w 2915940"/>
                <a:gd name="connsiteY0" fmla="*/ 1471352 h 2829225"/>
                <a:gd name="connsiteX1" fmla="*/ 931826 w 2915940"/>
                <a:gd name="connsiteY1" fmla="*/ -1 h 2829225"/>
                <a:gd name="connsiteX2" fmla="*/ 2915894 w 2915940"/>
                <a:gd name="connsiteY2" fmla="*/ 2829226 h 2829225"/>
                <a:gd name="connsiteX3" fmla="*/ -1 w 2915940"/>
                <a:gd name="connsiteY3" fmla="*/ 1471352 h 2829225"/>
                <a:gd name="connsiteX0" fmla="*/ -1 w 3098034"/>
                <a:gd name="connsiteY0" fmla="*/ 1427523 h 2829229"/>
                <a:gd name="connsiteX1" fmla="*/ 1113920 w 3098034"/>
                <a:gd name="connsiteY1" fmla="*/ 1 h 2829229"/>
                <a:gd name="connsiteX2" fmla="*/ 3097988 w 3098034"/>
                <a:gd name="connsiteY2" fmla="*/ 2829228 h 2829229"/>
                <a:gd name="connsiteX3" fmla="*/ -1 w 3098034"/>
                <a:gd name="connsiteY3" fmla="*/ 1427523 h 2829229"/>
                <a:gd name="connsiteX0" fmla="*/ -1 w 3306595"/>
                <a:gd name="connsiteY0" fmla="*/ 1427521 h 3018388"/>
                <a:gd name="connsiteX1" fmla="*/ 1113920 w 3306595"/>
                <a:gd name="connsiteY1" fmla="*/ -1 h 3018388"/>
                <a:gd name="connsiteX2" fmla="*/ 3306553 w 3306595"/>
                <a:gd name="connsiteY2" fmla="*/ 3018387 h 3018388"/>
                <a:gd name="connsiteX3" fmla="*/ -1 w 3306595"/>
                <a:gd name="connsiteY3" fmla="*/ 1427521 h 3018388"/>
                <a:gd name="connsiteX0" fmla="*/ -1 w 3306595"/>
                <a:gd name="connsiteY0" fmla="*/ 1432874 h 3023739"/>
                <a:gd name="connsiteX1" fmla="*/ 1035563 w 3306595"/>
                <a:gd name="connsiteY1" fmla="*/ 0 h 3023739"/>
                <a:gd name="connsiteX2" fmla="*/ 3306553 w 3306595"/>
                <a:gd name="connsiteY2" fmla="*/ 3023740 h 3023739"/>
                <a:gd name="connsiteX3" fmla="*/ -1 w 3306595"/>
                <a:gd name="connsiteY3" fmla="*/ 1432874 h 3023739"/>
                <a:gd name="connsiteX0" fmla="*/ -1 w 4490292"/>
                <a:gd name="connsiteY0" fmla="*/ 1432874 h 2118422"/>
                <a:gd name="connsiteX1" fmla="*/ 1035563 w 4490292"/>
                <a:gd name="connsiteY1" fmla="*/ 0 h 2118422"/>
                <a:gd name="connsiteX2" fmla="*/ 4490266 w 4490292"/>
                <a:gd name="connsiteY2" fmla="*/ 2118422 h 2118422"/>
                <a:gd name="connsiteX3" fmla="*/ -1 w 4490292"/>
                <a:gd name="connsiteY3" fmla="*/ 1432874 h 2118422"/>
                <a:gd name="connsiteX0" fmla="*/ 0 w 4459621"/>
                <a:gd name="connsiteY0" fmla="*/ 2102663 h 2118422"/>
                <a:gd name="connsiteX1" fmla="*/ 1004892 w 4459621"/>
                <a:gd name="connsiteY1" fmla="*/ 0 h 2118422"/>
                <a:gd name="connsiteX2" fmla="*/ 4459595 w 4459621"/>
                <a:gd name="connsiteY2" fmla="*/ 2118422 h 2118422"/>
                <a:gd name="connsiteX3" fmla="*/ 0 w 4459621"/>
                <a:gd name="connsiteY3" fmla="*/ 2102663 h 2118422"/>
              </a:gdLst>
              <a:ahLst/>
              <a:cxnLst>
                <a:cxn ang="0">
                  <a:pos x="connsiteX0" y="connsiteY0"/>
                </a:cxn>
                <a:cxn ang="0">
                  <a:pos x="connsiteX1" y="connsiteY1"/>
                </a:cxn>
                <a:cxn ang="0">
                  <a:pos x="connsiteX2" y="connsiteY2"/>
                </a:cxn>
                <a:cxn ang="0">
                  <a:pos x="connsiteX3" y="connsiteY3"/>
                </a:cxn>
              </a:cxnLst>
              <a:rect l="l" t="t" r="r" b="b"/>
              <a:pathLst>
                <a:path w="4459621" h="2118422">
                  <a:moveTo>
                    <a:pt x="0" y="2102663"/>
                  </a:moveTo>
                  <a:lnTo>
                    <a:pt x="1004892" y="0"/>
                  </a:lnTo>
                  <a:cubicBezTo>
                    <a:pt x="993670" y="1063"/>
                    <a:pt x="4470817" y="2117359"/>
                    <a:pt x="4459595" y="2118422"/>
                  </a:cubicBezTo>
                  <a:lnTo>
                    <a:pt x="0" y="2102663"/>
                  </a:lnTo>
                  <a:close/>
                </a:path>
              </a:pathLst>
            </a:custGeom>
            <a:grpFill/>
            <a:ln w="12700">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ms-MY">
                <a:solidFill>
                  <a:srgbClr val="FF3399"/>
                </a:solidFill>
              </a:endParaRPr>
            </a:p>
          </p:txBody>
        </p:sp>
      </p:grpSp>
    </p:spTree>
    <p:extLst>
      <p:ext uri="{BB962C8B-B14F-4D97-AF65-F5344CB8AC3E}">
        <p14:creationId xmlns:p14="http://schemas.microsoft.com/office/powerpoint/2010/main" val="471993687"/>
      </p:ext>
    </p:extLst>
  </p:cSld>
  <p:clrMapOvr>
    <a:masterClrMapping/>
  </p:clrMapOvr>
  <mc:AlternateContent xmlns:mc="http://schemas.openxmlformats.org/markup-compatibility/2006" xmlns:p14="http://schemas.microsoft.com/office/powerpoint/2010/main">
    <mc:Choice Requires="p14">
      <p:transition spd="slow" p14:dur="1300">
        <p14:pan dir="u"/>
      </p:transition>
    </mc:Choice>
    <mc:Fallback xmlns="">
      <p:transition spd="slow">
        <p:fade/>
      </p:transition>
    </mc:Fallback>
  </mc:AlternateContent>
</p:sldLayout>
</file>

<file path=ppt/slideLayouts/slideLayout701.xml><?xml version="1.0" encoding="utf-8"?>
<p:sldLayout xmlns:a="http://schemas.openxmlformats.org/drawingml/2006/main" xmlns:r="http://schemas.openxmlformats.org/officeDocument/2006/relationships" xmlns:p="http://schemas.openxmlformats.org/presentationml/2006/main" preserve="1" userDrawn="1">
  <p:cSld name="2_Section Header">
    <p:spTree>
      <p:nvGrpSpPr>
        <p:cNvPr id="1" name=""/>
        <p:cNvGrpSpPr/>
        <p:nvPr/>
      </p:nvGrpSpPr>
      <p:grpSpPr>
        <a:xfrm>
          <a:off x="0" y="0"/>
          <a:ext cx="0" cy="0"/>
          <a:chOff x="0" y="0"/>
          <a:chExt cx="0" cy="0"/>
        </a:xfrm>
      </p:grpSpPr>
      <p:sp>
        <p:nvSpPr>
          <p:cNvPr id="8" name="Picture Placeholder 7"/>
          <p:cNvSpPr>
            <a:spLocks noGrp="1"/>
          </p:cNvSpPr>
          <p:nvPr>
            <p:ph type="pic" sz="quarter" idx="11"/>
          </p:nvPr>
        </p:nvSpPr>
        <p:spPr>
          <a:xfrm>
            <a:off x="2459596" y="1427064"/>
            <a:ext cx="1804690" cy="2099311"/>
          </a:xfrm>
          <a:custGeom>
            <a:avLst/>
            <a:gdLst>
              <a:gd name="connsiteX0" fmla="*/ 0 w 4104679"/>
              <a:gd name="connsiteY0" fmla="*/ 0 h 4104679"/>
              <a:gd name="connsiteX1" fmla="*/ 4104679 w 4104679"/>
              <a:gd name="connsiteY1" fmla="*/ 0 h 4104679"/>
              <a:gd name="connsiteX2" fmla="*/ 4104679 w 4104679"/>
              <a:gd name="connsiteY2" fmla="*/ 4104679 h 4104679"/>
              <a:gd name="connsiteX3" fmla="*/ 0 w 4104679"/>
              <a:gd name="connsiteY3" fmla="*/ 4104679 h 4104679"/>
              <a:gd name="connsiteX4" fmla="*/ 0 w 4104679"/>
              <a:gd name="connsiteY4" fmla="*/ 0 h 4104679"/>
              <a:gd name="connsiteX0" fmla="*/ 0 w 4104679"/>
              <a:gd name="connsiteY0" fmla="*/ 7620 h 4112299"/>
              <a:gd name="connsiteX1" fmla="*/ 3594139 w 4104679"/>
              <a:gd name="connsiteY1" fmla="*/ 0 h 4112299"/>
              <a:gd name="connsiteX2" fmla="*/ 4104679 w 4104679"/>
              <a:gd name="connsiteY2" fmla="*/ 4112299 h 4112299"/>
              <a:gd name="connsiteX3" fmla="*/ 0 w 4104679"/>
              <a:gd name="connsiteY3" fmla="*/ 4112299 h 4112299"/>
              <a:gd name="connsiteX4" fmla="*/ 0 w 4104679"/>
              <a:gd name="connsiteY4" fmla="*/ 7620 h 4112299"/>
              <a:gd name="connsiteX0" fmla="*/ 0 w 3601759"/>
              <a:gd name="connsiteY0" fmla="*/ 7620 h 4112299"/>
              <a:gd name="connsiteX1" fmla="*/ 3594139 w 3601759"/>
              <a:gd name="connsiteY1" fmla="*/ 0 h 4112299"/>
              <a:gd name="connsiteX2" fmla="*/ 3601759 w 3601759"/>
              <a:gd name="connsiteY2" fmla="*/ 2237779 h 4112299"/>
              <a:gd name="connsiteX3" fmla="*/ 0 w 3601759"/>
              <a:gd name="connsiteY3" fmla="*/ 4112299 h 4112299"/>
              <a:gd name="connsiteX4" fmla="*/ 0 w 3601759"/>
              <a:gd name="connsiteY4" fmla="*/ 7620 h 4112299"/>
              <a:gd name="connsiteX0" fmla="*/ 7620 w 3609379"/>
              <a:gd name="connsiteY0" fmla="*/ 7620 h 2237779"/>
              <a:gd name="connsiteX1" fmla="*/ 3601759 w 3609379"/>
              <a:gd name="connsiteY1" fmla="*/ 0 h 2237779"/>
              <a:gd name="connsiteX2" fmla="*/ 3609379 w 3609379"/>
              <a:gd name="connsiteY2" fmla="*/ 2237779 h 2237779"/>
              <a:gd name="connsiteX3" fmla="*/ 0 w 3609379"/>
              <a:gd name="connsiteY3" fmla="*/ 2214919 h 2237779"/>
              <a:gd name="connsiteX4" fmla="*/ 7620 w 3609379"/>
              <a:gd name="connsiteY4" fmla="*/ 7620 h 2237779"/>
              <a:gd name="connsiteX0" fmla="*/ 7620 w 3609379"/>
              <a:gd name="connsiteY0" fmla="*/ 7620 h 2237779"/>
              <a:gd name="connsiteX1" fmla="*/ 3601759 w 3609379"/>
              <a:gd name="connsiteY1" fmla="*/ 0 h 2237779"/>
              <a:gd name="connsiteX2" fmla="*/ 3609379 w 3609379"/>
              <a:gd name="connsiteY2" fmla="*/ 2237779 h 2237779"/>
              <a:gd name="connsiteX3" fmla="*/ 1758098 w 3609379"/>
              <a:gd name="connsiteY3" fmla="*/ 2230710 h 2237779"/>
              <a:gd name="connsiteX4" fmla="*/ 0 w 3609379"/>
              <a:gd name="connsiteY4" fmla="*/ 2214919 h 2237779"/>
              <a:gd name="connsiteX5" fmla="*/ 7620 w 3609379"/>
              <a:gd name="connsiteY5" fmla="*/ 7620 h 2237779"/>
              <a:gd name="connsiteX0" fmla="*/ 7620 w 3609379"/>
              <a:gd name="connsiteY0" fmla="*/ 7620 h 3213690"/>
              <a:gd name="connsiteX1" fmla="*/ 3601759 w 3609379"/>
              <a:gd name="connsiteY1" fmla="*/ 0 h 3213690"/>
              <a:gd name="connsiteX2" fmla="*/ 3609379 w 3609379"/>
              <a:gd name="connsiteY2" fmla="*/ 2237779 h 3213690"/>
              <a:gd name="connsiteX3" fmla="*/ 1803818 w 3609379"/>
              <a:gd name="connsiteY3" fmla="*/ 3213690 h 3213690"/>
              <a:gd name="connsiteX4" fmla="*/ 0 w 3609379"/>
              <a:gd name="connsiteY4" fmla="*/ 2214919 h 3213690"/>
              <a:gd name="connsiteX5" fmla="*/ 7620 w 3609379"/>
              <a:gd name="connsiteY5" fmla="*/ 7620 h 3213690"/>
              <a:gd name="connsiteX0" fmla="*/ 7620 w 3609379"/>
              <a:gd name="connsiteY0" fmla="*/ 9571 h 3215641"/>
              <a:gd name="connsiteX1" fmla="*/ 1834298 w 3609379"/>
              <a:gd name="connsiteY1" fmla="*/ 0 h 3215641"/>
              <a:gd name="connsiteX2" fmla="*/ 3601759 w 3609379"/>
              <a:gd name="connsiteY2" fmla="*/ 1951 h 3215641"/>
              <a:gd name="connsiteX3" fmla="*/ 3609379 w 3609379"/>
              <a:gd name="connsiteY3" fmla="*/ 2239730 h 3215641"/>
              <a:gd name="connsiteX4" fmla="*/ 1803818 w 3609379"/>
              <a:gd name="connsiteY4" fmla="*/ 3215641 h 3215641"/>
              <a:gd name="connsiteX5" fmla="*/ 0 w 3609379"/>
              <a:gd name="connsiteY5" fmla="*/ 2216870 h 3215641"/>
              <a:gd name="connsiteX6" fmla="*/ 7620 w 3609379"/>
              <a:gd name="connsiteY6" fmla="*/ 9571 h 3215641"/>
              <a:gd name="connsiteX0" fmla="*/ 7620 w 3609379"/>
              <a:gd name="connsiteY0" fmla="*/ 992551 h 4198621"/>
              <a:gd name="connsiteX1" fmla="*/ 1803818 w 3609379"/>
              <a:gd name="connsiteY1" fmla="*/ 0 h 4198621"/>
              <a:gd name="connsiteX2" fmla="*/ 3601759 w 3609379"/>
              <a:gd name="connsiteY2" fmla="*/ 984931 h 4198621"/>
              <a:gd name="connsiteX3" fmla="*/ 3609379 w 3609379"/>
              <a:gd name="connsiteY3" fmla="*/ 3222710 h 4198621"/>
              <a:gd name="connsiteX4" fmla="*/ 1803818 w 3609379"/>
              <a:gd name="connsiteY4" fmla="*/ 4198621 h 4198621"/>
              <a:gd name="connsiteX5" fmla="*/ 0 w 3609379"/>
              <a:gd name="connsiteY5" fmla="*/ 3199850 h 4198621"/>
              <a:gd name="connsiteX6" fmla="*/ 7620 w 3609379"/>
              <a:gd name="connsiteY6" fmla="*/ 992551 h 4198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609379" h="4198621">
                <a:moveTo>
                  <a:pt x="7620" y="992551"/>
                </a:moveTo>
                <a:lnTo>
                  <a:pt x="1803818" y="0"/>
                </a:lnTo>
                <a:lnTo>
                  <a:pt x="3601759" y="984931"/>
                </a:lnTo>
                <a:lnTo>
                  <a:pt x="3609379" y="3222710"/>
                </a:lnTo>
                <a:lnTo>
                  <a:pt x="1803818" y="4198621"/>
                </a:lnTo>
                <a:lnTo>
                  <a:pt x="0" y="3199850"/>
                </a:lnTo>
                <a:lnTo>
                  <a:pt x="7620" y="992551"/>
                </a:lnTo>
                <a:close/>
              </a:path>
            </a:pathLst>
          </a:custGeom>
        </p:spPr>
        <p:txBody>
          <a:bodyPr/>
          <a:lstStyle>
            <a:lvl1pPr>
              <a:defRPr sz="900"/>
            </a:lvl1pPr>
          </a:lstStyle>
          <a:p>
            <a:endParaRPr lang="id-ID"/>
          </a:p>
        </p:txBody>
      </p:sp>
      <p:sp>
        <p:nvSpPr>
          <p:cNvPr id="9" name="Picture Placeholder 7"/>
          <p:cNvSpPr>
            <a:spLocks noGrp="1"/>
          </p:cNvSpPr>
          <p:nvPr>
            <p:ph type="pic" sz="quarter" idx="12"/>
          </p:nvPr>
        </p:nvSpPr>
        <p:spPr>
          <a:xfrm>
            <a:off x="4331804" y="1448780"/>
            <a:ext cx="1804690" cy="2099311"/>
          </a:xfrm>
          <a:custGeom>
            <a:avLst/>
            <a:gdLst>
              <a:gd name="connsiteX0" fmla="*/ 0 w 4104679"/>
              <a:gd name="connsiteY0" fmla="*/ 0 h 4104679"/>
              <a:gd name="connsiteX1" fmla="*/ 4104679 w 4104679"/>
              <a:gd name="connsiteY1" fmla="*/ 0 h 4104679"/>
              <a:gd name="connsiteX2" fmla="*/ 4104679 w 4104679"/>
              <a:gd name="connsiteY2" fmla="*/ 4104679 h 4104679"/>
              <a:gd name="connsiteX3" fmla="*/ 0 w 4104679"/>
              <a:gd name="connsiteY3" fmla="*/ 4104679 h 4104679"/>
              <a:gd name="connsiteX4" fmla="*/ 0 w 4104679"/>
              <a:gd name="connsiteY4" fmla="*/ 0 h 4104679"/>
              <a:gd name="connsiteX0" fmla="*/ 0 w 4104679"/>
              <a:gd name="connsiteY0" fmla="*/ 7620 h 4112299"/>
              <a:gd name="connsiteX1" fmla="*/ 3594139 w 4104679"/>
              <a:gd name="connsiteY1" fmla="*/ 0 h 4112299"/>
              <a:gd name="connsiteX2" fmla="*/ 4104679 w 4104679"/>
              <a:gd name="connsiteY2" fmla="*/ 4112299 h 4112299"/>
              <a:gd name="connsiteX3" fmla="*/ 0 w 4104679"/>
              <a:gd name="connsiteY3" fmla="*/ 4112299 h 4112299"/>
              <a:gd name="connsiteX4" fmla="*/ 0 w 4104679"/>
              <a:gd name="connsiteY4" fmla="*/ 7620 h 4112299"/>
              <a:gd name="connsiteX0" fmla="*/ 0 w 3601759"/>
              <a:gd name="connsiteY0" fmla="*/ 7620 h 4112299"/>
              <a:gd name="connsiteX1" fmla="*/ 3594139 w 3601759"/>
              <a:gd name="connsiteY1" fmla="*/ 0 h 4112299"/>
              <a:gd name="connsiteX2" fmla="*/ 3601759 w 3601759"/>
              <a:gd name="connsiteY2" fmla="*/ 2237779 h 4112299"/>
              <a:gd name="connsiteX3" fmla="*/ 0 w 3601759"/>
              <a:gd name="connsiteY3" fmla="*/ 4112299 h 4112299"/>
              <a:gd name="connsiteX4" fmla="*/ 0 w 3601759"/>
              <a:gd name="connsiteY4" fmla="*/ 7620 h 4112299"/>
              <a:gd name="connsiteX0" fmla="*/ 7620 w 3609379"/>
              <a:gd name="connsiteY0" fmla="*/ 7620 h 2237779"/>
              <a:gd name="connsiteX1" fmla="*/ 3601759 w 3609379"/>
              <a:gd name="connsiteY1" fmla="*/ 0 h 2237779"/>
              <a:gd name="connsiteX2" fmla="*/ 3609379 w 3609379"/>
              <a:gd name="connsiteY2" fmla="*/ 2237779 h 2237779"/>
              <a:gd name="connsiteX3" fmla="*/ 0 w 3609379"/>
              <a:gd name="connsiteY3" fmla="*/ 2214919 h 2237779"/>
              <a:gd name="connsiteX4" fmla="*/ 7620 w 3609379"/>
              <a:gd name="connsiteY4" fmla="*/ 7620 h 2237779"/>
              <a:gd name="connsiteX0" fmla="*/ 7620 w 3609379"/>
              <a:gd name="connsiteY0" fmla="*/ 7620 h 2237779"/>
              <a:gd name="connsiteX1" fmla="*/ 3601759 w 3609379"/>
              <a:gd name="connsiteY1" fmla="*/ 0 h 2237779"/>
              <a:gd name="connsiteX2" fmla="*/ 3609379 w 3609379"/>
              <a:gd name="connsiteY2" fmla="*/ 2237779 h 2237779"/>
              <a:gd name="connsiteX3" fmla="*/ 1758098 w 3609379"/>
              <a:gd name="connsiteY3" fmla="*/ 2230710 h 2237779"/>
              <a:gd name="connsiteX4" fmla="*/ 0 w 3609379"/>
              <a:gd name="connsiteY4" fmla="*/ 2214919 h 2237779"/>
              <a:gd name="connsiteX5" fmla="*/ 7620 w 3609379"/>
              <a:gd name="connsiteY5" fmla="*/ 7620 h 2237779"/>
              <a:gd name="connsiteX0" fmla="*/ 7620 w 3609379"/>
              <a:gd name="connsiteY0" fmla="*/ 7620 h 3213690"/>
              <a:gd name="connsiteX1" fmla="*/ 3601759 w 3609379"/>
              <a:gd name="connsiteY1" fmla="*/ 0 h 3213690"/>
              <a:gd name="connsiteX2" fmla="*/ 3609379 w 3609379"/>
              <a:gd name="connsiteY2" fmla="*/ 2237779 h 3213690"/>
              <a:gd name="connsiteX3" fmla="*/ 1803818 w 3609379"/>
              <a:gd name="connsiteY3" fmla="*/ 3213690 h 3213690"/>
              <a:gd name="connsiteX4" fmla="*/ 0 w 3609379"/>
              <a:gd name="connsiteY4" fmla="*/ 2214919 h 3213690"/>
              <a:gd name="connsiteX5" fmla="*/ 7620 w 3609379"/>
              <a:gd name="connsiteY5" fmla="*/ 7620 h 3213690"/>
              <a:gd name="connsiteX0" fmla="*/ 7620 w 3609379"/>
              <a:gd name="connsiteY0" fmla="*/ 9571 h 3215641"/>
              <a:gd name="connsiteX1" fmla="*/ 1834298 w 3609379"/>
              <a:gd name="connsiteY1" fmla="*/ 0 h 3215641"/>
              <a:gd name="connsiteX2" fmla="*/ 3601759 w 3609379"/>
              <a:gd name="connsiteY2" fmla="*/ 1951 h 3215641"/>
              <a:gd name="connsiteX3" fmla="*/ 3609379 w 3609379"/>
              <a:gd name="connsiteY3" fmla="*/ 2239730 h 3215641"/>
              <a:gd name="connsiteX4" fmla="*/ 1803818 w 3609379"/>
              <a:gd name="connsiteY4" fmla="*/ 3215641 h 3215641"/>
              <a:gd name="connsiteX5" fmla="*/ 0 w 3609379"/>
              <a:gd name="connsiteY5" fmla="*/ 2216870 h 3215641"/>
              <a:gd name="connsiteX6" fmla="*/ 7620 w 3609379"/>
              <a:gd name="connsiteY6" fmla="*/ 9571 h 3215641"/>
              <a:gd name="connsiteX0" fmla="*/ 7620 w 3609379"/>
              <a:gd name="connsiteY0" fmla="*/ 992551 h 4198621"/>
              <a:gd name="connsiteX1" fmla="*/ 1803818 w 3609379"/>
              <a:gd name="connsiteY1" fmla="*/ 0 h 4198621"/>
              <a:gd name="connsiteX2" fmla="*/ 3601759 w 3609379"/>
              <a:gd name="connsiteY2" fmla="*/ 984931 h 4198621"/>
              <a:gd name="connsiteX3" fmla="*/ 3609379 w 3609379"/>
              <a:gd name="connsiteY3" fmla="*/ 3222710 h 4198621"/>
              <a:gd name="connsiteX4" fmla="*/ 1803818 w 3609379"/>
              <a:gd name="connsiteY4" fmla="*/ 4198621 h 4198621"/>
              <a:gd name="connsiteX5" fmla="*/ 0 w 3609379"/>
              <a:gd name="connsiteY5" fmla="*/ 3199850 h 4198621"/>
              <a:gd name="connsiteX6" fmla="*/ 7620 w 3609379"/>
              <a:gd name="connsiteY6" fmla="*/ 992551 h 4198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609379" h="4198621">
                <a:moveTo>
                  <a:pt x="7620" y="992551"/>
                </a:moveTo>
                <a:lnTo>
                  <a:pt x="1803818" y="0"/>
                </a:lnTo>
                <a:lnTo>
                  <a:pt x="3601759" y="984931"/>
                </a:lnTo>
                <a:lnTo>
                  <a:pt x="3609379" y="3222710"/>
                </a:lnTo>
                <a:lnTo>
                  <a:pt x="1803818" y="4198621"/>
                </a:lnTo>
                <a:lnTo>
                  <a:pt x="0" y="3199850"/>
                </a:lnTo>
                <a:lnTo>
                  <a:pt x="7620" y="992551"/>
                </a:lnTo>
                <a:close/>
              </a:path>
            </a:pathLst>
          </a:custGeom>
        </p:spPr>
        <p:txBody>
          <a:bodyPr/>
          <a:lstStyle>
            <a:lvl1pPr>
              <a:defRPr sz="900"/>
            </a:lvl1pPr>
          </a:lstStyle>
          <a:p>
            <a:endParaRPr lang="id-ID"/>
          </a:p>
        </p:txBody>
      </p:sp>
      <p:sp>
        <p:nvSpPr>
          <p:cNvPr id="10" name="Picture Placeholder 7"/>
          <p:cNvSpPr>
            <a:spLocks noGrp="1"/>
          </p:cNvSpPr>
          <p:nvPr>
            <p:ph type="pic" sz="quarter" idx="13"/>
          </p:nvPr>
        </p:nvSpPr>
        <p:spPr>
          <a:xfrm>
            <a:off x="6204012" y="1448780"/>
            <a:ext cx="1804690" cy="2099311"/>
          </a:xfrm>
          <a:custGeom>
            <a:avLst/>
            <a:gdLst>
              <a:gd name="connsiteX0" fmla="*/ 0 w 4104679"/>
              <a:gd name="connsiteY0" fmla="*/ 0 h 4104679"/>
              <a:gd name="connsiteX1" fmla="*/ 4104679 w 4104679"/>
              <a:gd name="connsiteY1" fmla="*/ 0 h 4104679"/>
              <a:gd name="connsiteX2" fmla="*/ 4104679 w 4104679"/>
              <a:gd name="connsiteY2" fmla="*/ 4104679 h 4104679"/>
              <a:gd name="connsiteX3" fmla="*/ 0 w 4104679"/>
              <a:gd name="connsiteY3" fmla="*/ 4104679 h 4104679"/>
              <a:gd name="connsiteX4" fmla="*/ 0 w 4104679"/>
              <a:gd name="connsiteY4" fmla="*/ 0 h 4104679"/>
              <a:gd name="connsiteX0" fmla="*/ 0 w 4104679"/>
              <a:gd name="connsiteY0" fmla="*/ 7620 h 4112299"/>
              <a:gd name="connsiteX1" fmla="*/ 3594139 w 4104679"/>
              <a:gd name="connsiteY1" fmla="*/ 0 h 4112299"/>
              <a:gd name="connsiteX2" fmla="*/ 4104679 w 4104679"/>
              <a:gd name="connsiteY2" fmla="*/ 4112299 h 4112299"/>
              <a:gd name="connsiteX3" fmla="*/ 0 w 4104679"/>
              <a:gd name="connsiteY3" fmla="*/ 4112299 h 4112299"/>
              <a:gd name="connsiteX4" fmla="*/ 0 w 4104679"/>
              <a:gd name="connsiteY4" fmla="*/ 7620 h 4112299"/>
              <a:gd name="connsiteX0" fmla="*/ 0 w 3601759"/>
              <a:gd name="connsiteY0" fmla="*/ 7620 h 4112299"/>
              <a:gd name="connsiteX1" fmla="*/ 3594139 w 3601759"/>
              <a:gd name="connsiteY1" fmla="*/ 0 h 4112299"/>
              <a:gd name="connsiteX2" fmla="*/ 3601759 w 3601759"/>
              <a:gd name="connsiteY2" fmla="*/ 2237779 h 4112299"/>
              <a:gd name="connsiteX3" fmla="*/ 0 w 3601759"/>
              <a:gd name="connsiteY3" fmla="*/ 4112299 h 4112299"/>
              <a:gd name="connsiteX4" fmla="*/ 0 w 3601759"/>
              <a:gd name="connsiteY4" fmla="*/ 7620 h 4112299"/>
              <a:gd name="connsiteX0" fmla="*/ 7620 w 3609379"/>
              <a:gd name="connsiteY0" fmla="*/ 7620 h 2237779"/>
              <a:gd name="connsiteX1" fmla="*/ 3601759 w 3609379"/>
              <a:gd name="connsiteY1" fmla="*/ 0 h 2237779"/>
              <a:gd name="connsiteX2" fmla="*/ 3609379 w 3609379"/>
              <a:gd name="connsiteY2" fmla="*/ 2237779 h 2237779"/>
              <a:gd name="connsiteX3" fmla="*/ 0 w 3609379"/>
              <a:gd name="connsiteY3" fmla="*/ 2214919 h 2237779"/>
              <a:gd name="connsiteX4" fmla="*/ 7620 w 3609379"/>
              <a:gd name="connsiteY4" fmla="*/ 7620 h 2237779"/>
              <a:gd name="connsiteX0" fmla="*/ 7620 w 3609379"/>
              <a:gd name="connsiteY0" fmla="*/ 7620 h 2237779"/>
              <a:gd name="connsiteX1" fmla="*/ 3601759 w 3609379"/>
              <a:gd name="connsiteY1" fmla="*/ 0 h 2237779"/>
              <a:gd name="connsiteX2" fmla="*/ 3609379 w 3609379"/>
              <a:gd name="connsiteY2" fmla="*/ 2237779 h 2237779"/>
              <a:gd name="connsiteX3" fmla="*/ 1758098 w 3609379"/>
              <a:gd name="connsiteY3" fmla="*/ 2230710 h 2237779"/>
              <a:gd name="connsiteX4" fmla="*/ 0 w 3609379"/>
              <a:gd name="connsiteY4" fmla="*/ 2214919 h 2237779"/>
              <a:gd name="connsiteX5" fmla="*/ 7620 w 3609379"/>
              <a:gd name="connsiteY5" fmla="*/ 7620 h 2237779"/>
              <a:gd name="connsiteX0" fmla="*/ 7620 w 3609379"/>
              <a:gd name="connsiteY0" fmla="*/ 7620 h 3213690"/>
              <a:gd name="connsiteX1" fmla="*/ 3601759 w 3609379"/>
              <a:gd name="connsiteY1" fmla="*/ 0 h 3213690"/>
              <a:gd name="connsiteX2" fmla="*/ 3609379 w 3609379"/>
              <a:gd name="connsiteY2" fmla="*/ 2237779 h 3213690"/>
              <a:gd name="connsiteX3" fmla="*/ 1803818 w 3609379"/>
              <a:gd name="connsiteY3" fmla="*/ 3213690 h 3213690"/>
              <a:gd name="connsiteX4" fmla="*/ 0 w 3609379"/>
              <a:gd name="connsiteY4" fmla="*/ 2214919 h 3213690"/>
              <a:gd name="connsiteX5" fmla="*/ 7620 w 3609379"/>
              <a:gd name="connsiteY5" fmla="*/ 7620 h 3213690"/>
              <a:gd name="connsiteX0" fmla="*/ 7620 w 3609379"/>
              <a:gd name="connsiteY0" fmla="*/ 9571 h 3215641"/>
              <a:gd name="connsiteX1" fmla="*/ 1834298 w 3609379"/>
              <a:gd name="connsiteY1" fmla="*/ 0 h 3215641"/>
              <a:gd name="connsiteX2" fmla="*/ 3601759 w 3609379"/>
              <a:gd name="connsiteY2" fmla="*/ 1951 h 3215641"/>
              <a:gd name="connsiteX3" fmla="*/ 3609379 w 3609379"/>
              <a:gd name="connsiteY3" fmla="*/ 2239730 h 3215641"/>
              <a:gd name="connsiteX4" fmla="*/ 1803818 w 3609379"/>
              <a:gd name="connsiteY4" fmla="*/ 3215641 h 3215641"/>
              <a:gd name="connsiteX5" fmla="*/ 0 w 3609379"/>
              <a:gd name="connsiteY5" fmla="*/ 2216870 h 3215641"/>
              <a:gd name="connsiteX6" fmla="*/ 7620 w 3609379"/>
              <a:gd name="connsiteY6" fmla="*/ 9571 h 3215641"/>
              <a:gd name="connsiteX0" fmla="*/ 7620 w 3609379"/>
              <a:gd name="connsiteY0" fmla="*/ 992551 h 4198621"/>
              <a:gd name="connsiteX1" fmla="*/ 1803818 w 3609379"/>
              <a:gd name="connsiteY1" fmla="*/ 0 h 4198621"/>
              <a:gd name="connsiteX2" fmla="*/ 3601759 w 3609379"/>
              <a:gd name="connsiteY2" fmla="*/ 984931 h 4198621"/>
              <a:gd name="connsiteX3" fmla="*/ 3609379 w 3609379"/>
              <a:gd name="connsiteY3" fmla="*/ 3222710 h 4198621"/>
              <a:gd name="connsiteX4" fmla="*/ 1803818 w 3609379"/>
              <a:gd name="connsiteY4" fmla="*/ 4198621 h 4198621"/>
              <a:gd name="connsiteX5" fmla="*/ 0 w 3609379"/>
              <a:gd name="connsiteY5" fmla="*/ 3199850 h 4198621"/>
              <a:gd name="connsiteX6" fmla="*/ 7620 w 3609379"/>
              <a:gd name="connsiteY6" fmla="*/ 992551 h 4198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609379" h="4198621">
                <a:moveTo>
                  <a:pt x="7620" y="992551"/>
                </a:moveTo>
                <a:lnTo>
                  <a:pt x="1803818" y="0"/>
                </a:lnTo>
                <a:lnTo>
                  <a:pt x="3601759" y="984931"/>
                </a:lnTo>
                <a:lnTo>
                  <a:pt x="3609379" y="3222710"/>
                </a:lnTo>
                <a:lnTo>
                  <a:pt x="1803818" y="4198621"/>
                </a:lnTo>
                <a:lnTo>
                  <a:pt x="0" y="3199850"/>
                </a:lnTo>
                <a:lnTo>
                  <a:pt x="7620" y="992551"/>
                </a:lnTo>
                <a:close/>
              </a:path>
            </a:pathLst>
          </a:custGeom>
        </p:spPr>
        <p:txBody>
          <a:bodyPr/>
          <a:lstStyle>
            <a:lvl1pPr>
              <a:defRPr sz="900"/>
            </a:lvl1pPr>
          </a:lstStyle>
          <a:p>
            <a:endParaRPr lang="id-ID"/>
          </a:p>
        </p:txBody>
      </p:sp>
      <p:sp>
        <p:nvSpPr>
          <p:cNvPr id="11" name="Picture Placeholder 7"/>
          <p:cNvSpPr>
            <a:spLocks noGrp="1"/>
          </p:cNvSpPr>
          <p:nvPr>
            <p:ph type="pic" sz="quarter" idx="14"/>
          </p:nvPr>
        </p:nvSpPr>
        <p:spPr>
          <a:xfrm>
            <a:off x="8076220" y="1448780"/>
            <a:ext cx="1804690" cy="2099311"/>
          </a:xfrm>
          <a:custGeom>
            <a:avLst/>
            <a:gdLst>
              <a:gd name="connsiteX0" fmla="*/ 0 w 4104679"/>
              <a:gd name="connsiteY0" fmla="*/ 0 h 4104679"/>
              <a:gd name="connsiteX1" fmla="*/ 4104679 w 4104679"/>
              <a:gd name="connsiteY1" fmla="*/ 0 h 4104679"/>
              <a:gd name="connsiteX2" fmla="*/ 4104679 w 4104679"/>
              <a:gd name="connsiteY2" fmla="*/ 4104679 h 4104679"/>
              <a:gd name="connsiteX3" fmla="*/ 0 w 4104679"/>
              <a:gd name="connsiteY3" fmla="*/ 4104679 h 4104679"/>
              <a:gd name="connsiteX4" fmla="*/ 0 w 4104679"/>
              <a:gd name="connsiteY4" fmla="*/ 0 h 4104679"/>
              <a:gd name="connsiteX0" fmla="*/ 0 w 4104679"/>
              <a:gd name="connsiteY0" fmla="*/ 7620 h 4112299"/>
              <a:gd name="connsiteX1" fmla="*/ 3594139 w 4104679"/>
              <a:gd name="connsiteY1" fmla="*/ 0 h 4112299"/>
              <a:gd name="connsiteX2" fmla="*/ 4104679 w 4104679"/>
              <a:gd name="connsiteY2" fmla="*/ 4112299 h 4112299"/>
              <a:gd name="connsiteX3" fmla="*/ 0 w 4104679"/>
              <a:gd name="connsiteY3" fmla="*/ 4112299 h 4112299"/>
              <a:gd name="connsiteX4" fmla="*/ 0 w 4104679"/>
              <a:gd name="connsiteY4" fmla="*/ 7620 h 4112299"/>
              <a:gd name="connsiteX0" fmla="*/ 0 w 3601759"/>
              <a:gd name="connsiteY0" fmla="*/ 7620 h 4112299"/>
              <a:gd name="connsiteX1" fmla="*/ 3594139 w 3601759"/>
              <a:gd name="connsiteY1" fmla="*/ 0 h 4112299"/>
              <a:gd name="connsiteX2" fmla="*/ 3601759 w 3601759"/>
              <a:gd name="connsiteY2" fmla="*/ 2237779 h 4112299"/>
              <a:gd name="connsiteX3" fmla="*/ 0 w 3601759"/>
              <a:gd name="connsiteY3" fmla="*/ 4112299 h 4112299"/>
              <a:gd name="connsiteX4" fmla="*/ 0 w 3601759"/>
              <a:gd name="connsiteY4" fmla="*/ 7620 h 4112299"/>
              <a:gd name="connsiteX0" fmla="*/ 7620 w 3609379"/>
              <a:gd name="connsiteY0" fmla="*/ 7620 h 2237779"/>
              <a:gd name="connsiteX1" fmla="*/ 3601759 w 3609379"/>
              <a:gd name="connsiteY1" fmla="*/ 0 h 2237779"/>
              <a:gd name="connsiteX2" fmla="*/ 3609379 w 3609379"/>
              <a:gd name="connsiteY2" fmla="*/ 2237779 h 2237779"/>
              <a:gd name="connsiteX3" fmla="*/ 0 w 3609379"/>
              <a:gd name="connsiteY3" fmla="*/ 2214919 h 2237779"/>
              <a:gd name="connsiteX4" fmla="*/ 7620 w 3609379"/>
              <a:gd name="connsiteY4" fmla="*/ 7620 h 2237779"/>
              <a:gd name="connsiteX0" fmla="*/ 7620 w 3609379"/>
              <a:gd name="connsiteY0" fmla="*/ 7620 h 2237779"/>
              <a:gd name="connsiteX1" fmla="*/ 3601759 w 3609379"/>
              <a:gd name="connsiteY1" fmla="*/ 0 h 2237779"/>
              <a:gd name="connsiteX2" fmla="*/ 3609379 w 3609379"/>
              <a:gd name="connsiteY2" fmla="*/ 2237779 h 2237779"/>
              <a:gd name="connsiteX3" fmla="*/ 1758098 w 3609379"/>
              <a:gd name="connsiteY3" fmla="*/ 2230710 h 2237779"/>
              <a:gd name="connsiteX4" fmla="*/ 0 w 3609379"/>
              <a:gd name="connsiteY4" fmla="*/ 2214919 h 2237779"/>
              <a:gd name="connsiteX5" fmla="*/ 7620 w 3609379"/>
              <a:gd name="connsiteY5" fmla="*/ 7620 h 2237779"/>
              <a:gd name="connsiteX0" fmla="*/ 7620 w 3609379"/>
              <a:gd name="connsiteY0" fmla="*/ 7620 h 3213690"/>
              <a:gd name="connsiteX1" fmla="*/ 3601759 w 3609379"/>
              <a:gd name="connsiteY1" fmla="*/ 0 h 3213690"/>
              <a:gd name="connsiteX2" fmla="*/ 3609379 w 3609379"/>
              <a:gd name="connsiteY2" fmla="*/ 2237779 h 3213690"/>
              <a:gd name="connsiteX3" fmla="*/ 1803818 w 3609379"/>
              <a:gd name="connsiteY3" fmla="*/ 3213690 h 3213690"/>
              <a:gd name="connsiteX4" fmla="*/ 0 w 3609379"/>
              <a:gd name="connsiteY4" fmla="*/ 2214919 h 3213690"/>
              <a:gd name="connsiteX5" fmla="*/ 7620 w 3609379"/>
              <a:gd name="connsiteY5" fmla="*/ 7620 h 3213690"/>
              <a:gd name="connsiteX0" fmla="*/ 7620 w 3609379"/>
              <a:gd name="connsiteY0" fmla="*/ 9571 h 3215641"/>
              <a:gd name="connsiteX1" fmla="*/ 1834298 w 3609379"/>
              <a:gd name="connsiteY1" fmla="*/ 0 h 3215641"/>
              <a:gd name="connsiteX2" fmla="*/ 3601759 w 3609379"/>
              <a:gd name="connsiteY2" fmla="*/ 1951 h 3215641"/>
              <a:gd name="connsiteX3" fmla="*/ 3609379 w 3609379"/>
              <a:gd name="connsiteY3" fmla="*/ 2239730 h 3215641"/>
              <a:gd name="connsiteX4" fmla="*/ 1803818 w 3609379"/>
              <a:gd name="connsiteY4" fmla="*/ 3215641 h 3215641"/>
              <a:gd name="connsiteX5" fmla="*/ 0 w 3609379"/>
              <a:gd name="connsiteY5" fmla="*/ 2216870 h 3215641"/>
              <a:gd name="connsiteX6" fmla="*/ 7620 w 3609379"/>
              <a:gd name="connsiteY6" fmla="*/ 9571 h 3215641"/>
              <a:gd name="connsiteX0" fmla="*/ 7620 w 3609379"/>
              <a:gd name="connsiteY0" fmla="*/ 992551 h 4198621"/>
              <a:gd name="connsiteX1" fmla="*/ 1803818 w 3609379"/>
              <a:gd name="connsiteY1" fmla="*/ 0 h 4198621"/>
              <a:gd name="connsiteX2" fmla="*/ 3601759 w 3609379"/>
              <a:gd name="connsiteY2" fmla="*/ 984931 h 4198621"/>
              <a:gd name="connsiteX3" fmla="*/ 3609379 w 3609379"/>
              <a:gd name="connsiteY3" fmla="*/ 3222710 h 4198621"/>
              <a:gd name="connsiteX4" fmla="*/ 1803818 w 3609379"/>
              <a:gd name="connsiteY4" fmla="*/ 4198621 h 4198621"/>
              <a:gd name="connsiteX5" fmla="*/ 0 w 3609379"/>
              <a:gd name="connsiteY5" fmla="*/ 3199850 h 4198621"/>
              <a:gd name="connsiteX6" fmla="*/ 7620 w 3609379"/>
              <a:gd name="connsiteY6" fmla="*/ 992551 h 4198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609379" h="4198621">
                <a:moveTo>
                  <a:pt x="7620" y="992551"/>
                </a:moveTo>
                <a:lnTo>
                  <a:pt x="1803818" y="0"/>
                </a:lnTo>
                <a:lnTo>
                  <a:pt x="3601759" y="984931"/>
                </a:lnTo>
                <a:lnTo>
                  <a:pt x="3609379" y="3222710"/>
                </a:lnTo>
                <a:lnTo>
                  <a:pt x="1803818" y="4198621"/>
                </a:lnTo>
                <a:lnTo>
                  <a:pt x="0" y="3199850"/>
                </a:lnTo>
                <a:lnTo>
                  <a:pt x="7620" y="992551"/>
                </a:lnTo>
                <a:close/>
              </a:path>
            </a:pathLst>
          </a:custGeom>
        </p:spPr>
        <p:txBody>
          <a:bodyPr/>
          <a:lstStyle>
            <a:lvl1pPr>
              <a:defRPr sz="900"/>
            </a:lvl1pPr>
          </a:lstStyle>
          <a:p>
            <a:endParaRPr lang="id-ID"/>
          </a:p>
        </p:txBody>
      </p:sp>
      <p:sp>
        <p:nvSpPr>
          <p:cNvPr id="12" name="Picture Placeholder 7"/>
          <p:cNvSpPr>
            <a:spLocks noGrp="1"/>
          </p:cNvSpPr>
          <p:nvPr>
            <p:ph type="pic" sz="quarter" idx="15"/>
          </p:nvPr>
        </p:nvSpPr>
        <p:spPr>
          <a:xfrm>
            <a:off x="2459596" y="3659312"/>
            <a:ext cx="1804690" cy="2099311"/>
          </a:xfrm>
          <a:custGeom>
            <a:avLst/>
            <a:gdLst>
              <a:gd name="connsiteX0" fmla="*/ 0 w 4104679"/>
              <a:gd name="connsiteY0" fmla="*/ 0 h 4104679"/>
              <a:gd name="connsiteX1" fmla="*/ 4104679 w 4104679"/>
              <a:gd name="connsiteY1" fmla="*/ 0 h 4104679"/>
              <a:gd name="connsiteX2" fmla="*/ 4104679 w 4104679"/>
              <a:gd name="connsiteY2" fmla="*/ 4104679 h 4104679"/>
              <a:gd name="connsiteX3" fmla="*/ 0 w 4104679"/>
              <a:gd name="connsiteY3" fmla="*/ 4104679 h 4104679"/>
              <a:gd name="connsiteX4" fmla="*/ 0 w 4104679"/>
              <a:gd name="connsiteY4" fmla="*/ 0 h 4104679"/>
              <a:gd name="connsiteX0" fmla="*/ 0 w 4104679"/>
              <a:gd name="connsiteY0" fmla="*/ 7620 h 4112299"/>
              <a:gd name="connsiteX1" fmla="*/ 3594139 w 4104679"/>
              <a:gd name="connsiteY1" fmla="*/ 0 h 4112299"/>
              <a:gd name="connsiteX2" fmla="*/ 4104679 w 4104679"/>
              <a:gd name="connsiteY2" fmla="*/ 4112299 h 4112299"/>
              <a:gd name="connsiteX3" fmla="*/ 0 w 4104679"/>
              <a:gd name="connsiteY3" fmla="*/ 4112299 h 4112299"/>
              <a:gd name="connsiteX4" fmla="*/ 0 w 4104679"/>
              <a:gd name="connsiteY4" fmla="*/ 7620 h 4112299"/>
              <a:gd name="connsiteX0" fmla="*/ 0 w 3601759"/>
              <a:gd name="connsiteY0" fmla="*/ 7620 h 4112299"/>
              <a:gd name="connsiteX1" fmla="*/ 3594139 w 3601759"/>
              <a:gd name="connsiteY1" fmla="*/ 0 h 4112299"/>
              <a:gd name="connsiteX2" fmla="*/ 3601759 w 3601759"/>
              <a:gd name="connsiteY2" fmla="*/ 2237779 h 4112299"/>
              <a:gd name="connsiteX3" fmla="*/ 0 w 3601759"/>
              <a:gd name="connsiteY3" fmla="*/ 4112299 h 4112299"/>
              <a:gd name="connsiteX4" fmla="*/ 0 w 3601759"/>
              <a:gd name="connsiteY4" fmla="*/ 7620 h 4112299"/>
              <a:gd name="connsiteX0" fmla="*/ 7620 w 3609379"/>
              <a:gd name="connsiteY0" fmla="*/ 7620 h 2237779"/>
              <a:gd name="connsiteX1" fmla="*/ 3601759 w 3609379"/>
              <a:gd name="connsiteY1" fmla="*/ 0 h 2237779"/>
              <a:gd name="connsiteX2" fmla="*/ 3609379 w 3609379"/>
              <a:gd name="connsiteY2" fmla="*/ 2237779 h 2237779"/>
              <a:gd name="connsiteX3" fmla="*/ 0 w 3609379"/>
              <a:gd name="connsiteY3" fmla="*/ 2214919 h 2237779"/>
              <a:gd name="connsiteX4" fmla="*/ 7620 w 3609379"/>
              <a:gd name="connsiteY4" fmla="*/ 7620 h 2237779"/>
              <a:gd name="connsiteX0" fmla="*/ 7620 w 3609379"/>
              <a:gd name="connsiteY0" fmla="*/ 7620 h 2237779"/>
              <a:gd name="connsiteX1" fmla="*/ 3601759 w 3609379"/>
              <a:gd name="connsiteY1" fmla="*/ 0 h 2237779"/>
              <a:gd name="connsiteX2" fmla="*/ 3609379 w 3609379"/>
              <a:gd name="connsiteY2" fmla="*/ 2237779 h 2237779"/>
              <a:gd name="connsiteX3" fmla="*/ 1758098 w 3609379"/>
              <a:gd name="connsiteY3" fmla="*/ 2230710 h 2237779"/>
              <a:gd name="connsiteX4" fmla="*/ 0 w 3609379"/>
              <a:gd name="connsiteY4" fmla="*/ 2214919 h 2237779"/>
              <a:gd name="connsiteX5" fmla="*/ 7620 w 3609379"/>
              <a:gd name="connsiteY5" fmla="*/ 7620 h 2237779"/>
              <a:gd name="connsiteX0" fmla="*/ 7620 w 3609379"/>
              <a:gd name="connsiteY0" fmla="*/ 7620 h 3213690"/>
              <a:gd name="connsiteX1" fmla="*/ 3601759 w 3609379"/>
              <a:gd name="connsiteY1" fmla="*/ 0 h 3213690"/>
              <a:gd name="connsiteX2" fmla="*/ 3609379 w 3609379"/>
              <a:gd name="connsiteY2" fmla="*/ 2237779 h 3213690"/>
              <a:gd name="connsiteX3" fmla="*/ 1803818 w 3609379"/>
              <a:gd name="connsiteY3" fmla="*/ 3213690 h 3213690"/>
              <a:gd name="connsiteX4" fmla="*/ 0 w 3609379"/>
              <a:gd name="connsiteY4" fmla="*/ 2214919 h 3213690"/>
              <a:gd name="connsiteX5" fmla="*/ 7620 w 3609379"/>
              <a:gd name="connsiteY5" fmla="*/ 7620 h 3213690"/>
              <a:gd name="connsiteX0" fmla="*/ 7620 w 3609379"/>
              <a:gd name="connsiteY0" fmla="*/ 9571 h 3215641"/>
              <a:gd name="connsiteX1" fmla="*/ 1834298 w 3609379"/>
              <a:gd name="connsiteY1" fmla="*/ 0 h 3215641"/>
              <a:gd name="connsiteX2" fmla="*/ 3601759 w 3609379"/>
              <a:gd name="connsiteY2" fmla="*/ 1951 h 3215641"/>
              <a:gd name="connsiteX3" fmla="*/ 3609379 w 3609379"/>
              <a:gd name="connsiteY3" fmla="*/ 2239730 h 3215641"/>
              <a:gd name="connsiteX4" fmla="*/ 1803818 w 3609379"/>
              <a:gd name="connsiteY4" fmla="*/ 3215641 h 3215641"/>
              <a:gd name="connsiteX5" fmla="*/ 0 w 3609379"/>
              <a:gd name="connsiteY5" fmla="*/ 2216870 h 3215641"/>
              <a:gd name="connsiteX6" fmla="*/ 7620 w 3609379"/>
              <a:gd name="connsiteY6" fmla="*/ 9571 h 3215641"/>
              <a:gd name="connsiteX0" fmla="*/ 7620 w 3609379"/>
              <a:gd name="connsiteY0" fmla="*/ 992551 h 4198621"/>
              <a:gd name="connsiteX1" fmla="*/ 1803818 w 3609379"/>
              <a:gd name="connsiteY1" fmla="*/ 0 h 4198621"/>
              <a:gd name="connsiteX2" fmla="*/ 3601759 w 3609379"/>
              <a:gd name="connsiteY2" fmla="*/ 984931 h 4198621"/>
              <a:gd name="connsiteX3" fmla="*/ 3609379 w 3609379"/>
              <a:gd name="connsiteY3" fmla="*/ 3222710 h 4198621"/>
              <a:gd name="connsiteX4" fmla="*/ 1803818 w 3609379"/>
              <a:gd name="connsiteY4" fmla="*/ 4198621 h 4198621"/>
              <a:gd name="connsiteX5" fmla="*/ 0 w 3609379"/>
              <a:gd name="connsiteY5" fmla="*/ 3199850 h 4198621"/>
              <a:gd name="connsiteX6" fmla="*/ 7620 w 3609379"/>
              <a:gd name="connsiteY6" fmla="*/ 992551 h 4198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609379" h="4198621">
                <a:moveTo>
                  <a:pt x="7620" y="992551"/>
                </a:moveTo>
                <a:lnTo>
                  <a:pt x="1803818" y="0"/>
                </a:lnTo>
                <a:lnTo>
                  <a:pt x="3601759" y="984931"/>
                </a:lnTo>
                <a:lnTo>
                  <a:pt x="3609379" y="3222710"/>
                </a:lnTo>
                <a:lnTo>
                  <a:pt x="1803818" y="4198621"/>
                </a:lnTo>
                <a:lnTo>
                  <a:pt x="0" y="3199850"/>
                </a:lnTo>
                <a:lnTo>
                  <a:pt x="7620" y="992551"/>
                </a:lnTo>
                <a:close/>
              </a:path>
            </a:pathLst>
          </a:custGeom>
        </p:spPr>
        <p:txBody>
          <a:bodyPr/>
          <a:lstStyle>
            <a:lvl1pPr>
              <a:defRPr sz="900"/>
            </a:lvl1pPr>
          </a:lstStyle>
          <a:p>
            <a:endParaRPr lang="id-ID"/>
          </a:p>
        </p:txBody>
      </p:sp>
      <p:sp>
        <p:nvSpPr>
          <p:cNvPr id="13" name="Picture Placeholder 7"/>
          <p:cNvSpPr>
            <a:spLocks noGrp="1"/>
          </p:cNvSpPr>
          <p:nvPr>
            <p:ph type="pic" sz="quarter" idx="16"/>
          </p:nvPr>
        </p:nvSpPr>
        <p:spPr>
          <a:xfrm>
            <a:off x="4331804" y="3681028"/>
            <a:ext cx="1804690" cy="2099311"/>
          </a:xfrm>
          <a:custGeom>
            <a:avLst/>
            <a:gdLst>
              <a:gd name="connsiteX0" fmla="*/ 0 w 4104679"/>
              <a:gd name="connsiteY0" fmla="*/ 0 h 4104679"/>
              <a:gd name="connsiteX1" fmla="*/ 4104679 w 4104679"/>
              <a:gd name="connsiteY1" fmla="*/ 0 h 4104679"/>
              <a:gd name="connsiteX2" fmla="*/ 4104679 w 4104679"/>
              <a:gd name="connsiteY2" fmla="*/ 4104679 h 4104679"/>
              <a:gd name="connsiteX3" fmla="*/ 0 w 4104679"/>
              <a:gd name="connsiteY3" fmla="*/ 4104679 h 4104679"/>
              <a:gd name="connsiteX4" fmla="*/ 0 w 4104679"/>
              <a:gd name="connsiteY4" fmla="*/ 0 h 4104679"/>
              <a:gd name="connsiteX0" fmla="*/ 0 w 4104679"/>
              <a:gd name="connsiteY0" fmla="*/ 7620 h 4112299"/>
              <a:gd name="connsiteX1" fmla="*/ 3594139 w 4104679"/>
              <a:gd name="connsiteY1" fmla="*/ 0 h 4112299"/>
              <a:gd name="connsiteX2" fmla="*/ 4104679 w 4104679"/>
              <a:gd name="connsiteY2" fmla="*/ 4112299 h 4112299"/>
              <a:gd name="connsiteX3" fmla="*/ 0 w 4104679"/>
              <a:gd name="connsiteY3" fmla="*/ 4112299 h 4112299"/>
              <a:gd name="connsiteX4" fmla="*/ 0 w 4104679"/>
              <a:gd name="connsiteY4" fmla="*/ 7620 h 4112299"/>
              <a:gd name="connsiteX0" fmla="*/ 0 w 3601759"/>
              <a:gd name="connsiteY0" fmla="*/ 7620 h 4112299"/>
              <a:gd name="connsiteX1" fmla="*/ 3594139 w 3601759"/>
              <a:gd name="connsiteY1" fmla="*/ 0 h 4112299"/>
              <a:gd name="connsiteX2" fmla="*/ 3601759 w 3601759"/>
              <a:gd name="connsiteY2" fmla="*/ 2237779 h 4112299"/>
              <a:gd name="connsiteX3" fmla="*/ 0 w 3601759"/>
              <a:gd name="connsiteY3" fmla="*/ 4112299 h 4112299"/>
              <a:gd name="connsiteX4" fmla="*/ 0 w 3601759"/>
              <a:gd name="connsiteY4" fmla="*/ 7620 h 4112299"/>
              <a:gd name="connsiteX0" fmla="*/ 7620 w 3609379"/>
              <a:gd name="connsiteY0" fmla="*/ 7620 h 2237779"/>
              <a:gd name="connsiteX1" fmla="*/ 3601759 w 3609379"/>
              <a:gd name="connsiteY1" fmla="*/ 0 h 2237779"/>
              <a:gd name="connsiteX2" fmla="*/ 3609379 w 3609379"/>
              <a:gd name="connsiteY2" fmla="*/ 2237779 h 2237779"/>
              <a:gd name="connsiteX3" fmla="*/ 0 w 3609379"/>
              <a:gd name="connsiteY3" fmla="*/ 2214919 h 2237779"/>
              <a:gd name="connsiteX4" fmla="*/ 7620 w 3609379"/>
              <a:gd name="connsiteY4" fmla="*/ 7620 h 2237779"/>
              <a:gd name="connsiteX0" fmla="*/ 7620 w 3609379"/>
              <a:gd name="connsiteY0" fmla="*/ 7620 h 2237779"/>
              <a:gd name="connsiteX1" fmla="*/ 3601759 w 3609379"/>
              <a:gd name="connsiteY1" fmla="*/ 0 h 2237779"/>
              <a:gd name="connsiteX2" fmla="*/ 3609379 w 3609379"/>
              <a:gd name="connsiteY2" fmla="*/ 2237779 h 2237779"/>
              <a:gd name="connsiteX3" fmla="*/ 1758098 w 3609379"/>
              <a:gd name="connsiteY3" fmla="*/ 2230710 h 2237779"/>
              <a:gd name="connsiteX4" fmla="*/ 0 w 3609379"/>
              <a:gd name="connsiteY4" fmla="*/ 2214919 h 2237779"/>
              <a:gd name="connsiteX5" fmla="*/ 7620 w 3609379"/>
              <a:gd name="connsiteY5" fmla="*/ 7620 h 2237779"/>
              <a:gd name="connsiteX0" fmla="*/ 7620 w 3609379"/>
              <a:gd name="connsiteY0" fmla="*/ 7620 h 3213690"/>
              <a:gd name="connsiteX1" fmla="*/ 3601759 w 3609379"/>
              <a:gd name="connsiteY1" fmla="*/ 0 h 3213690"/>
              <a:gd name="connsiteX2" fmla="*/ 3609379 w 3609379"/>
              <a:gd name="connsiteY2" fmla="*/ 2237779 h 3213690"/>
              <a:gd name="connsiteX3" fmla="*/ 1803818 w 3609379"/>
              <a:gd name="connsiteY3" fmla="*/ 3213690 h 3213690"/>
              <a:gd name="connsiteX4" fmla="*/ 0 w 3609379"/>
              <a:gd name="connsiteY4" fmla="*/ 2214919 h 3213690"/>
              <a:gd name="connsiteX5" fmla="*/ 7620 w 3609379"/>
              <a:gd name="connsiteY5" fmla="*/ 7620 h 3213690"/>
              <a:gd name="connsiteX0" fmla="*/ 7620 w 3609379"/>
              <a:gd name="connsiteY0" fmla="*/ 9571 h 3215641"/>
              <a:gd name="connsiteX1" fmla="*/ 1834298 w 3609379"/>
              <a:gd name="connsiteY1" fmla="*/ 0 h 3215641"/>
              <a:gd name="connsiteX2" fmla="*/ 3601759 w 3609379"/>
              <a:gd name="connsiteY2" fmla="*/ 1951 h 3215641"/>
              <a:gd name="connsiteX3" fmla="*/ 3609379 w 3609379"/>
              <a:gd name="connsiteY3" fmla="*/ 2239730 h 3215641"/>
              <a:gd name="connsiteX4" fmla="*/ 1803818 w 3609379"/>
              <a:gd name="connsiteY4" fmla="*/ 3215641 h 3215641"/>
              <a:gd name="connsiteX5" fmla="*/ 0 w 3609379"/>
              <a:gd name="connsiteY5" fmla="*/ 2216870 h 3215641"/>
              <a:gd name="connsiteX6" fmla="*/ 7620 w 3609379"/>
              <a:gd name="connsiteY6" fmla="*/ 9571 h 3215641"/>
              <a:gd name="connsiteX0" fmla="*/ 7620 w 3609379"/>
              <a:gd name="connsiteY0" fmla="*/ 992551 h 4198621"/>
              <a:gd name="connsiteX1" fmla="*/ 1803818 w 3609379"/>
              <a:gd name="connsiteY1" fmla="*/ 0 h 4198621"/>
              <a:gd name="connsiteX2" fmla="*/ 3601759 w 3609379"/>
              <a:gd name="connsiteY2" fmla="*/ 984931 h 4198621"/>
              <a:gd name="connsiteX3" fmla="*/ 3609379 w 3609379"/>
              <a:gd name="connsiteY3" fmla="*/ 3222710 h 4198621"/>
              <a:gd name="connsiteX4" fmla="*/ 1803818 w 3609379"/>
              <a:gd name="connsiteY4" fmla="*/ 4198621 h 4198621"/>
              <a:gd name="connsiteX5" fmla="*/ 0 w 3609379"/>
              <a:gd name="connsiteY5" fmla="*/ 3199850 h 4198621"/>
              <a:gd name="connsiteX6" fmla="*/ 7620 w 3609379"/>
              <a:gd name="connsiteY6" fmla="*/ 992551 h 4198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609379" h="4198621">
                <a:moveTo>
                  <a:pt x="7620" y="992551"/>
                </a:moveTo>
                <a:lnTo>
                  <a:pt x="1803818" y="0"/>
                </a:lnTo>
                <a:lnTo>
                  <a:pt x="3601759" y="984931"/>
                </a:lnTo>
                <a:lnTo>
                  <a:pt x="3609379" y="3222710"/>
                </a:lnTo>
                <a:lnTo>
                  <a:pt x="1803818" y="4198621"/>
                </a:lnTo>
                <a:lnTo>
                  <a:pt x="0" y="3199850"/>
                </a:lnTo>
                <a:lnTo>
                  <a:pt x="7620" y="992551"/>
                </a:lnTo>
                <a:close/>
              </a:path>
            </a:pathLst>
          </a:custGeom>
        </p:spPr>
        <p:txBody>
          <a:bodyPr/>
          <a:lstStyle>
            <a:lvl1pPr>
              <a:defRPr sz="900"/>
            </a:lvl1pPr>
          </a:lstStyle>
          <a:p>
            <a:endParaRPr lang="id-ID"/>
          </a:p>
        </p:txBody>
      </p:sp>
      <p:sp>
        <p:nvSpPr>
          <p:cNvPr id="14" name="Picture Placeholder 7"/>
          <p:cNvSpPr>
            <a:spLocks noGrp="1"/>
          </p:cNvSpPr>
          <p:nvPr>
            <p:ph type="pic" sz="quarter" idx="17"/>
          </p:nvPr>
        </p:nvSpPr>
        <p:spPr>
          <a:xfrm>
            <a:off x="6204012" y="3681028"/>
            <a:ext cx="1804690" cy="2099311"/>
          </a:xfrm>
          <a:custGeom>
            <a:avLst/>
            <a:gdLst>
              <a:gd name="connsiteX0" fmla="*/ 0 w 4104679"/>
              <a:gd name="connsiteY0" fmla="*/ 0 h 4104679"/>
              <a:gd name="connsiteX1" fmla="*/ 4104679 w 4104679"/>
              <a:gd name="connsiteY1" fmla="*/ 0 h 4104679"/>
              <a:gd name="connsiteX2" fmla="*/ 4104679 w 4104679"/>
              <a:gd name="connsiteY2" fmla="*/ 4104679 h 4104679"/>
              <a:gd name="connsiteX3" fmla="*/ 0 w 4104679"/>
              <a:gd name="connsiteY3" fmla="*/ 4104679 h 4104679"/>
              <a:gd name="connsiteX4" fmla="*/ 0 w 4104679"/>
              <a:gd name="connsiteY4" fmla="*/ 0 h 4104679"/>
              <a:gd name="connsiteX0" fmla="*/ 0 w 4104679"/>
              <a:gd name="connsiteY0" fmla="*/ 7620 h 4112299"/>
              <a:gd name="connsiteX1" fmla="*/ 3594139 w 4104679"/>
              <a:gd name="connsiteY1" fmla="*/ 0 h 4112299"/>
              <a:gd name="connsiteX2" fmla="*/ 4104679 w 4104679"/>
              <a:gd name="connsiteY2" fmla="*/ 4112299 h 4112299"/>
              <a:gd name="connsiteX3" fmla="*/ 0 w 4104679"/>
              <a:gd name="connsiteY3" fmla="*/ 4112299 h 4112299"/>
              <a:gd name="connsiteX4" fmla="*/ 0 w 4104679"/>
              <a:gd name="connsiteY4" fmla="*/ 7620 h 4112299"/>
              <a:gd name="connsiteX0" fmla="*/ 0 w 3601759"/>
              <a:gd name="connsiteY0" fmla="*/ 7620 h 4112299"/>
              <a:gd name="connsiteX1" fmla="*/ 3594139 w 3601759"/>
              <a:gd name="connsiteY1" fmla="*/ 0 h 4112299"/>
              <a:gd name="connsiteX2" fmla="*/ 3601759 w 3601759"/>
              <a:gd name="connsiteY2" fmla="*/ 2237779 h 4112299"/>
              <a:gd name="connsiteX3" fmla="*/ 0 w 3601759"/>
              <a:gd name="connsiteY3" fmla="*/ 4112299 h 4112299"/>
              <a:gd name="connsiteX4" fmla="*/ 0 w 3601759"/>
              <a:gd name="connsiteY4" fmla="*/ 7620 h 4112299"/>
              <a:gd name="connsiteX0" fmla="*/ 7620 w 3609379"/>
              <a:gd name="connsiteY0" fmla="*/ 7620 h 2237779"/>
              <a:gd name="connsiteX1" fmla="*/ 3601759 w 3609379"/>
              <a:gd name="connsiteY1" fmla="*/ 0 h 2237779"/>
              <a:gd name="connsiteX2" fmla="*/ 3609379 w 3609379"/>
              <a:gd name="connsiteY2" fmla="*/ 2237779 h 2237779"/>
              <a:gd name="connsiteX3" fmla="*/ 0 w 3609379"/>
              <a:gd name="connsiteY3" fmla="*/ 2214919 h 2237779"/>
              <a:gd name="connsiteX4" fmla="*/ 7620 w 3609379"/>
              <a:gd name="connsiteY4" fmla="*/ 7620 h 2237779"/>
              <a:gd name="connsiteX0" fmla="*/ 7620 w 3609379"/>
              <a:gd name="connsiteY0" fmla="*/ 7620 h 2237779"/>
              <a:gd name="connsiteX1" fmla="*/ 3601759 w 3609379"/>
              <a:gd name="connsiteY1" fmla="*/ 0 h 2237779"/>
              <a:gd name="connsiteX2" fmla="*/ 3609379 w 3609379"/>
              <a:gd name="connsiteY2" fmla="*/ 2237779 h 2237779"/>
              <a:gd name="connsiteX3" fmla="*/ 1758098 w 3609379"/>
              <a:gd name="connsiteY3" fmla="*/ 2230710 h 2237779"/>
              <a:gd name="connsiteX4" fmla="*/ 0 w 3609379"/>
              <a:gd name="connsiteY4" fmla="*/ 2214919 h 2237779"/>
              <a:gd name="connsiteX5" fmla="*/ 7620 w 3609379"/>
              <a:gd name="connsiteY5" fmla="*/ 7620 h 2237779"/>
              <a:gd name="connsiteX0" fmla="*/ 7620 w 3609379"/>
              <a:gd name="connsiteY0" fmla="*/ 7620 h 3213690"/>
              <a:gd name="connsiteX1" fmla="*/ 3601759 w 3609379"/>
              <a:gd name="connsiteY1" fmla="*/ 0 h 3213690"/>
              <a:gd name="connsiteX2" fmla="*/ 3609379 w 3609379"/>
              <a:gd name="connsiteY2" fmla="*/ 2237779 h 3213690"/>
              <a:gd name="connsiteX3" fmla="*/ 1803818 w 3609379"/>
              <a:gd name="connsiteY3" fmla="*/ 3213690 h 3213690"/>
              <a:gd name="connsiteX4" fmla="*/ 0 w 3609379"/>
              <a:gd name="connsiteY4" fmla="*/ 2214919 h 3213690"/>
              <a:gd name="connsiteX5" fmla="*/ 7620 w 3609379"/>
              <a:gd name="connsiteY5" fmla="*/ 7620 h 3213690"/>
              <a:gd name="connsiteX0" fmla="*/ 7620 w 3609379"/>
              <a:gd name="connsiteY0" fmla="*/ 9571 h 3215641"/>
              <a:gd name="connsiteX1" fmla="*/ 1834298 w 3609379"/>
              <a:gd name="connsiteY1" fmla="*/ 0 h 3215641"/>
              <a:gd name="connsiteX2" fmla="*/ 3601759 w 3609379"/>
              <a:gd name="connsiteY2" fmla="*/ 1951 h 3215641"/>
              <a:gd name="connsiteX3" fmla="*/ 3609379 w 3609379"/>
              <a:gd name="connsiteY3" fmla="*/ 2239730 h 3215641"/>
              <a:gd name="connsiteX4" fmla="*/ 1803818 w 3609379"/>
              <a:gd name="connsiteY4" fmla="*/ 3215641 h 3215641"/>
              <a:gd name="connsiteX5" fmla="*/ 0 w 3609379"/>
              <a:gd name="connsiteY5" fmla="*/ 2216870 h 3215641"/>
              <a:gd name="connsiteX6" fmla="*/ 7620 w 3609379"/>
              <a:gd name="connsiteY6" fmla="*/ 9571 h 3215641"/>
              <a:gd name="connsiteX0" fmla="*/ 7620 w 3609379"/>
              <a:gd name="connsiteY0" fmla="*/ 992551 h 4198621"/>
              <a:gd name="connsiteX1" fmla="*/ 1803818 w 3609379"/>
              <a:gd name="connsiteY1" fmla="*/ 0 h 4198621"/>
              <a:gd name="connsiteX2" fmla="*/ 3601759 w 3609379"/>
              <a:gd name="connsiteY2" fmla="*/ 984931 h 4198621"/>
              <a:gd name="connsiteX3" fmla="*/ 3609379 w 3609379"/>
              <a:gd name="connsiteY3" fmla="*/ 3222710 h 4198621"/>
              <a:gd name="connsiteX4" fmla="*/ 1803818 w 3609379"/>
              <a:gd name="connsiteY4" fmla="*/ 4198621 h 4198621"/>
              <a:gd name="connsiteX5" fmla="*/ 0 w 3609379"/>
              <a:gd name="connsiteY5" fmla="*/ 3199850 h 4198621"/>
              <a:gd name="connsiteX6" fmla="*/ 7620 w 3609379"/>
              <a:gd name="connsiteY6" fmla="*/ 992551 h 4198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609379" h="4198621">
                <a:moveTo>
                  <a:pt x="7620" y="992551"/>
                </a:moveTo>
                <a:lnTo>
                  <a:pt x="1803818" y="0"/>
                </a:lnTo>
                <a:lnTo>
                  <a:pt x="3601759" y="984931"/>
                </a:lnTo>
                <a:lnTo>
                  <a:pt x="3609379" y="3222710"/>
                </a:lnTo>
                <a:lnTo>
                  <a:pt x="1803818" y="4198621"/>
                </a:lnTo>
                <a:lnTo>
                  <a:pt x="0" y="3199850"/>
                </a:lnTo>
                <a:lnTo>
                  <a:pt x="7620" y="992551"/>
                </a:lnTo>
                <a:close/>
              </a:path>
            </a:pathLst>
          </a:custGeom>
        </p:spPr>
        <p:txBody>
          <a:bodyPr/>
          <a:lstStyle>
            <a:lvl1pPr>
              <a:defRPr sz="900"/>
            </a:lvl1pPr>
          </a:lstStyle>
          <a:p>
            <a:endParaRPr lang="id-ID"/>
          </a:p>
        </p:txBody>
      </p:sp>
      <p:sp>
        <p:nvSpPr>
          <p:cNvPr id="15" name="Picture Placeholder 7"/>
          <p:cNvSpPr>
            <a:spLocks noGrp="1"/>
          </p:cNvSpPr>
          <p:nvPr>
            <p:ph type="pic" sz="quarter" idx="18"/>
          </p:nvPr>
        </p:nvSpPr>
        <p:spPr>
          <a:xfrm>
            <a:off x="8076220" y="3681028"/>
            <a:ext cx="1804690" cy="2099311"/>
          </a:xfrm>
          <a:custGeom>
            <a:avLst/>
            <a:gdLst>
              <a:gd name="connsiteX0" fmla="*/ 0 w 4104679"/>
              <a:gd name="connsiteY0" fmla="*/ 0 h 4104679"/>
              <a:gd name="connsiteX1" fmla="*/ 4104679 w 4104679"/>
              <a:gd name="connsiteY1" fmla="*/ 0 h 4104679"/>
              <a:gd name="connsiteX2" fmla="*/ 4104679 w 4104679"/>
              <a:gd name="connsiteY2" fmla="*/ 4104679 h 4104679"/>
              <a:gd name="connsiteX3" fmla="*/ 0 w 4104679"/>
              <a:gd name="connsiteY3" fmla="*/ 4104679 h 4104679"/>
              <a:gd name="connsiteX4" fmla="*/ 0 w 4104679"/>
              <a:gd name="connsiteY4" fmla="*/ 0 h 4104679"/>
              <a:gd name="connsiteX0" fmla="*/ 0 w 4104679"/>
              <a:gd name="connsiteY0" fmla="*/ 7620 h 4112299"/>
              <a:gd name="connsiteX1" fmla="*/ 3594139 w 4104679"/>
              <a:gd name="connsiteY1" fmla="*/ 0 h 4112299"/>
              <a:gd name="connsiteX2" fmla="*/ 4104679 w 4104679"/>
              <a:gd name="connsiteY2" fmla="*/ 4112299 h 4112299"/>
              <a:gd name="connsiteX3" fmla="*/ 0 w 4104679"/>
              <a:gd name="connsiteY3" fmla="*/ 4112299 h 4112299"/>
              <a:gd name="connsiteX4" fmla="*/ 0 w 4104679"/>
              <a:gd name="connsiteY4" fmla="*/ 7620 h 4112299"/>
              <a:gd name="connsiteX0" fmla="*/ 0 w 3601759"/>
              <a:gd name="connsiteY0" fmla="*/ 7620 h 4112299"/>
              <a:gd name="connsiteX1" fmla="*/ 3594139 w 3601759"/>
              <a:gd name="connsiteY1" fmla="*/ 0 h 4112299"/>
              <a:gd name="connsiteX2" fmla="*/ 3601759 w 3601759"/>
              <a:gd name="connsiteY2" fmla="*/ 2237779 h 4112299"/>
              <a:gd name="connsiteX3" fmla="*/ 0 w 3601759"/>
              <a:gd name="connsiteY3" fmla="*/ 4112299 h 4112299"/>
              <a:gd name="connsiteX4" fmla="*/ 0 w 3601759"/>
              <a:gd name="connsiteY4" fmla="*/ 7620 h 4112299"/>
              <a:gd name="connsiteX0" fmla="*/ 7620 w 3609379"/>
              <a:gd name="connsiteY0" fmla="*/ 7620 h 2237779"/>
              <a:gd name="connsiteX1" fmla="*/ 3601759 w 3609379"/>
              <a:gd name="connsiteY1" fmla="*/ 0 h 2237779"/>
              <a:gd name="connsiteX2" fmla="*/ 3609379 w 3609379"/>
              <a:gd name="connsiteY2" fmla="*/ 2237779 h 2237779"/>
              <a:gd name="connsiteX3" fmla="*/ 0 w 3609379"/>
              <a:gd name="connsiteY3" fmla="*/ 2214919 h 2237779"/>
              <a:gd name="connsiteX4" fmla="*/ 7620 w 3609379"/>
              <a:gd name="connsiteY4" fmla="*/ 7620 h 2237779"/>
              <a:gd name="connsiteX0" fmla="*/ 7620 w 3609379"/>
              <a:gd name="connsiteY0" fmla="*/ 7620 h 2237779"/>
              <a:gd name="connsiteX1" fmla="*/ 3601759 w 3609379"/>
              <a:gd name="connsiteY1" fmla="*/ 0 h 2237779"/>
              <a:gd name="connsiteX2" fmla="*/ 3609379 w 3609379"/>
              <a:gd name="connsiteY2" fmla="*/ 2237779 h 2237779"/>
              <a:gd name="connsiteX3" fmla="*/ 1758098 w 3609379"/>
              <a:gd name="connsiteY3" fmla="*/ 2230710 h 2237779"/>
              <a:gd name="connsiteX4" fmla="*/ 0 w 3609379"/>
              <a:gd name="connsiteY4" fmla="*/ 2214919 h 2237779"/>
              <a:gd name="connsiteX5" fmla="*/ 7620 w 3609379"/>
              <a:gd name="connsiteY5" fmla="*/ 7620 h 2237779"/>
              <a:gd name="connsiteX0" fmla="*/ 7620 w 3609379"/>
              <a:gd name="connsiteY0" fmla="*/ 7620 h 3213690"/>
              <a:gd name="connsiteX1" fmla="*/ 3601759 w 3609379"/>
              <a:gd name="connsiteY1" fmla="*/ 0 h 3213690"/>
              <a:gd name="connsiteX2" fmla="*/ 3609379 w 3609379"/>
              <a:gd name="connsiteY2" fmla="*/ 2237779 h 3213690"/>
              <a:gd name="connsiteX3" fmla="*/ 1803818 w 3609379"/>
              <a:gd name="connsiteY3" fmla="*/ 3213690 h 3213690"/>
              <a:gd name="connsiteX4" fmla="*/ 0 w 3609379"/>
              <a:gd name="connsiteY4" fmla="*/ 2214919 h 3213690"/>
              <a:gd name="connsiteX5" fmla="*/ 7620 w 3609379"/>
              <a:gd name="connsiteY5" fmla="*/ 7620 h 3213690"/>
              <a:gd name="connsiteX0" fmla="*/ 7620 w 3609379"/>
              <a:gd name="connsiteY0" fmla="*/ 9571 h 3215641"/>
              <a:gd name="connsiteX1" fmla="*/ 1834298 w 3609379"/>
              <a:gd name="connsiteY1" fmla="*/ 0 h 3215641"/>
              <a:gd name="connsiteX2" fmla="*/ 3601759 w 3609379"/>
              <a:gd name="connsiteY2" fmla="*/ 1951 h 3215641"/>
              <a:gd name="connsiteX3" fmla="*/ 3609379 w 3609379"/>
              <a:gd name="connsiteY3" fmla="*/ 2239730 h 3215641"/>
              <a:gd name="connsiteX4" fmla="*/ 1803818 w 3609379"/>
              <a:gd name="connsiteY4" fmla="*/ 3215641 h 3215641"/>
              <a:gd name="connsiteX5" fmla="*/ 0 w 3609379"/>
              <a:gd name="connsiteY5" fmla="*/ 2216870 h 3215641"/>
              <a:gd name="connsiteX6" fmla="*/ 7620 w 3609379"/>
              <a:gd name="connsiteY6" fmla="*/ 9571 h 3215641"/>
              <a:gd name="connsiteX0" fmla="*/ 7620 w 3609379"/>
              <a:gd name="connsiteY0" fmla="*/ 992551 h 4198621"/>
              <a:gd name="connsiteX1" fmla="*/ 1803818 w 3609379"/>
              <a:gd name="connsiteY1" fmla="*/ 0 h 4198621"/>
              <a:gd name="connsiteX2" fmla="*/ 3601759 w 3609379"/>
              <a:gd name="connsiteY2" fmla="*/ 984931 h 4198621"/>
              <a:gd name="connsiteX3" fmla="*/ 3609379 w 3609379"/>
              <a:gd name="connsiteY3" fmla="*/ 3222710 h 4198621"/>
              <a:gd name="connsiteX4" fmla="*/ 1803818 w 3609379"/>
              <a:gd name="connsiteY4" fmla="*/ 4198621 h 4198621"/>
              <a:gd name="connsiteX5" fmla="*/ 0 w 3609379"/>
              <a:gd name="connsiteY5" fmla="*/ 3199850 h 4198621"/>
              <a:gd name="connsiteX6" fmla="*/ 7620 w 3609379"/>
              <a:gd name="connsiteY6" fmla="*/ 992551 h 4198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609379" h="4198621">
                <a:moveTo>
                  <a:pt x="7620" y="992551"/>
                </a:moveTo>
                <a:lnTo>
                  <a:pt x="1803818" y="0"/>
                </a:lnTo>
                <a:lnTo>
                  <a:pt x="3601759" y="984931"/>
                </a:lnTo>
                <a:lnTo>
                  <a:pt x="3609379" y="3222710"/>
                </a:lnTo>
                <a:lnTo>
                  <a:pt x="1803818" y="4198621"/>
                </a:lnTo>
                <a:lnTo>
                  <a:pt x="0" y="3199850"/>
                </a:lnTo>
                <a:lnTo>
                  <a:pt x="7620" y="992551"/>
                </a:lnTo>
                <a:close/>
              </a:path>
            </a:pathLst>
          </a:custGeom>
        </p:spPr>
        <p:txBody>
          <a:bodyPr/>
          <a:lstStyle>
            <a:lvl1pPr>
              <a:defRPr sz="900"/>
            </a:lvl1pPr>
          </a:lstStyle>
          <a:p>
            <a:endParaRPr lang="id-ID"/>
          </a:p>
        </p:txBody>
      </p:sp>
    </p:spTree>
    <p:extLst>
      <p:ext uri="{BB962C8B-B14F-4D97-AF65-F5344CB8AC3E}">
        <p14:creationId xmlns:p14="http://schemas.microsoft.com/office/powerpoint/2010/main" val="1119407524"/>
      </p:ext>
    </p:extLst>
  </p:cSld>
  <p:clrMapOvr>
    <a:masterClrMapping/>
  </p:clrMapOvr>
</p:sldLayout>
</file>

<file path=ppt/slideLayouts/slideLayout702.xml><?xml version="1.0" encoding="utf-8"?>
<p:sldLayout xmlns:a="http://schemas.openxmlformats.org/drawingml/2006/main" xmlns:r="http://schemas.openxmlformats.org/officeDocument/2006/relationships" xmlns:p="http://schemas.openxmlformats.org/presentationml/2006/main" preserve="1" userDrawn="1">
  <p:cSld name="1_Two Content">
    <p:spTree>
      <p:nvGrpSpPr>
        <p:cNvPr id="1" name=""/>
        <p:cNvGrpSpPr/>
        <p:nvPr/>
      </p:nvGrpSpPr>
      <p:grpSpPr>
        <a:xfrm>
          <a:off x="0" y="0"/>
          <a:ext cx="0" cy="0"/>
          <a:chOff x="0" y="0"/>
          <a:chExt cx="0" cy="0"/>
        </a:xfrm>
      </p:grpSpPr>
      <p:sp>
        <p:nvSpPr>
          <p:cNvPr id="6" name="Picture Placeholder 5"/>
          <p:cNvSpPr>
            <a:spLocks noGrp="1"/>
          </p:cNvSpPr>
          <p:nvPr>
            <p:ph type="pic" sz="quarter" idx="10"/>
          </p:nvPr>
        </p:nvSpPr>
        <p:spPr>
          <a:xfrm>
            <a:off x="3215680" y="1844824"/>
            <a:ext cx="1512280" cy="1512280"/>
          </a:xfrm>
          <a:prstGeom prst="ellipse">
            <a:avLst/>
          </a:prstGeom>
        </p:spPr>
        <p:txBody>
          <a:bodyPr/>
          <a:lstStyle>
            <a:lvl1pPr>
              <a:defRPr sz="900"/>
            </a:lvl1pPr>
          </a:lstStyle>
          <a:p>
            <a:endParaRPr lang="id-ID"/>
          </a:p>
        </p:txBody>
      </p:sp>
      <p:sp>
        <p:nvSpPr>
          <p:cNvPr id="7" name="Picture Placeholder 5"/>
          <p:cNvSpPr>
            <a:spLocks noGrp="1"/>
          </p:cNvSpPr>
          <p:nvPr>
            <p:ph type="pic" sz="quarter" idx="11"/>
          </p:nvPr>
        </p:nvSpPr>
        <p:spPr>
          <a:xfrm>
            <a:off x="4763852" y="1844824"/>
            <a:ext cx="1512280" cy="1512280"/>
          </a:xfrm>
          <a:prstGeom prst="ellipse">
            <a:avLst/>
          </a:prstGeom>
        </p:spPr>
        <p:txBody>
          <a:bodyPr/>
          <a:lstStyle>
            <a:lvl1pPr>
              <a:defRPr sz="900"/>
            </a:lvl1pPr>
          </a:lstStyle>
          <a:p>
            <a:endParaRPr lang="id-ID"/>
          </a:p>
        </p:txBody>
      </p:sp>
      <p:sp>
        <p:nvSpPr>
          <p:cNvPr id="8" name="Picture Placeholder 5"/>
          <p:cNvSpPr>
            <a:spLocks noGrp="1"/>
          </p:cNvSpPr>
          <p:nvPr>
            <p:ph type="pic" sz="quarter" idx="12"/>
          </p:nvPr>
        </p:nvSpPr>
        <p:spPr>
          <a:xfrm>
            <a:off x="6312024" y="1844824"/>
            <a:ext cx="1512280" cy="1512280"/>
          </a:xfrm>
          <a:prstGeom prst="ellipse">
            <a:avLst/>
          </a:prstGeom>
        </p:spPr>
        <p:txBody>
          <a:bodyPr/>
          <a:lstStyle>
            <a:lvl1pPr>
              <a:defRPr sz="900"/>
            </a:lvl1pPr>
          </a:lstStyle>
          <a:p>
            <a:endParaRPr lang="id-ID"/>
          </a:p>
        </p:txBody>
      </p:sp>
      <p:sp>
        <p:nvSpPr>
          <p:cNvPr id="9" name="Picture Placeholder 5"/>
          <p:cNvSpPr>
            <a:spLocks noGrp="1"/>
          </p:cNvSpPr>
          <p:nvPr>
            <p:ph type="pic" sz="quarter" idx="13"/>
          </p:nvPr>
        </p:nvSpPr>
        <p:spPr>
          <a:xfrm>
            <a:off x="7860196" y="1844824"/>
            <a:ext cx="1512280" cy="1512280"/>
          </a:xfrm>
          <a:prstGeom prst="ellipse">
            <a:avLst/>
          </a:prstGeom>
        </p:spPr>
        <p:txBody>
          <a:bodyPr/>
          <a:lstStyle>
            <a:lvl1pPr>
              <a:defRPr sz="900"/>
            </a:lvl1pPr>
          </a:lstStyle>
          <a:p>
            <a:endParaRPr lang="id-ID"/>
          </a:p>
        </p:txBody>
      </p:sp>
      <p:sp>
        <p:nvSpPr>
          <p:cNvPr id="10" name="Picture Placeholder 5"/>
          <p:cNvSpPr>
            <a:spLocks noGrp="1"/>
          </p:cNvSpPr>
          <p:nvPr>
            <p:ph type="pic" sz="quarter" idx="14"/>
          </p:nvPr>
        </p:nvSpPr>
        <p:spPr>
          <a:xfrm>
            <a:off x="3215680" y="3392996"/>
            <a:ext cx="1512280" cy="1512280"/>
          </a:xfrm>
          <a:prstGeom prst="ellipse">
            <a:avLst/>
          </a:prstGeom>
        </p:spPr>
        <p:txBody>
          <a:bodyPr/>
          <a:lstStyle>
            <a:lvl1pPr>
              <a:defRPr sz="900"/>
            </a:lvl1pPr>
          </a:lstStyle>
          <a:p>
            <a:endParaRPr lang="id-ID"/>
          </a:p>
        </p:txBody>
      </p:sp>
      <p:sp>
        <p:nvSpPr>
          <p:cNvPr id="11" name="Picture Placeholder 5"/>
          <p:cNvSpPr>
            <a:spLocks noGrp="1"/>
          </p:cNvSpPr>
          <p:nvPr>
            <p:ph type="pic" sz="quarter" idx="15"/>
          </p:nvPr>
        </p:nvSpPr>
        <p:spPr>
          <a:xfrm>
            <a:off x="4763852" y="3392996"/>
            <a:ext cx="1512280" cy="1512280"/>
          </a:xfrm>
          <a:prstGeom prst="ellipse">
            <a:avLst/>
          </a:prstGeom>
        </p:spPr>
        <p:txBody>
          <a:bodyPr/>
          <a:lstStyle>
            <a:lvl1pPr>
              <a:defRPr sz="900"/>
            </a:lvl1pPr>
          </a:lstStyle>
          <a:p>
            <a:endParaRPr lang="id-ID"/>
          </a:p>
        </p:txBody>
      </p:sp>
      <p:sp>
        <p:nvSpPr>
          <p:cNvPr id="12" name="Picture Placeholder 5"/>
          <p:cNvSpPr>
            <a:spLocks noGrp="1"/>
          </p:cNvSpPr>
          <p:nvPr>
            <p:ph type="pic" sz="quarter" idx="16"/>
          </p:nvPr>
        </p:nvSpPr>
        <p:spPr>
          <a:xfrm>
            <a:off x="6312024" y="3392996"/>
            <a:ext cx="1512280" cy="1512280"/>
          </a:xfrm>
          <a:prstGeom prst="ellipse">
            <a:avLst/>
          </a:prstGeom>
        </p:spPr>
        <p:txBody>
          <a:bodyPr/>
          <a:lstStyle>
            <a:lvl1pPr>
              <a:defRPr sz="900"/>
            </a:lvl1pPr>
          </a:lstStyle>
          <a:p>
            <a:endParaRPr lang="id-ID"/>
          </a:p>
        </p:txBody>
      </p:sp>
      <p:sp>
        <p:nvSpPr>
          <p:cNvPr id="13" name="Picture Placeholder 5"/>
          <p:cNvSpPr>
            <a:spLocks noGrp="1"/>
          </p:cNvSpPr>
          <p:nvPr>
            <p:ph type="pic" sz="quarter" idx="17"/>
          </p:nvPr>
        </p:nvSpPr>
        <p:spPr>
          <a:xfrm>
            <a:off x="7860196" y="3392996"/>
            <a:ext cx="1512280" cy="1512280"/>
          </a:xfrm>
          <a:prstGeom prst="ellipse">
            <a:avLst/>
          </a:prstGeom>
        </p:spPr>
        <p:txBody>
          <a:bodyPr/>
          <a:lstStyle>
            <a:lvl1pPr>
              <a:defRPr sz="900"/>
            </a:lvl1pPr>
          </a:lstStyle>
          <a:p>
            <a:endParaRPr lang="id-ID"/>
          </a:p>
        </p:txBody>
      </p:sp>
    </p:spTree>
    <p:extLst>
      <p:ext uri="{BB962C8B-B14F-4D97-AF65-F5344CB8AC3E}">
        <p14:creationId xmlns:p14="http://schemas.microsoft.com/office/powerpoint/2010/main" val="631392838"/>
      </p:ext>
    </p:extLst>
  </p:cSld>
  <p:clrMapOvr>
    <a:masterClrMapping/>
  </p:clrMapOvr>
</p:sldLayout>
</file>

<file path=ppt/slideLayouts/slideLayout703.xml><?xml version="1.0" encoding="utf-8"?>
<p:sldLayout xmlns:a="http://schemas.openxmlformats.org/drawingml/2006/main" xmlns:r="http://schemas.openxmlformats.org/officeDocument/2006/relationships" xmlns:p="http://schemas.openxmlformats.org/presentationml/2006/main" preserve="1" userDrawn="1">
  <p:cSld name="1_Content with Caption">
    <p:spTree>
      <p:nvGrpSpPr>
        <p:cNvPr id="1" name=""/>
        <p:cNvGrpSpPr/>
        <p:nvPr/>
      </p:nvGrpSpPr>
      <p:grpSpPr>
        <a:xfrm>
          <a:off x="0" y="0"/>
          <a:ext cx="0" cy="0"/>
          <a:chOff x="0" y="0"/>
          <a:chExt cx="0" cy="0"/>
        </a:xfrm>
      </p:grpSpPr>
      <p:sp>
        <p:nvSpPr>
          <p:cNvPr id="8" name="Picture Placeholder 7"/>
          <p:cNvSpPr>
            <a:spLocks noGrp="1"/>
          </p:cNvSpPr>
          <p:nvPr>
            <p:ph type="pic" sz="quarter" idx="10"/>
          </p:nvPr>
        </p:nvSpPr>
        <p:spPr>
          <a:xfrm>
            <a:off x="1631504" y="2204864"/>
            <a:ext cx="2158263" cy="2196244"/>
          </a:xfrm>
          <a:prstGeom prst="rect">
            <a:avLst/>
          </a:prstGeom>
        </p:spPr>
        <p:txBody>
          <a:bodyPr/>
          <a:lstStyle>
            <a:lvl1pPr>
              <a:defRPr sz="1600"/>
            </a:lvl1pPr>
          </a:lstStyle>
          <a:p>
            <a:endParaRPr lang="id-ID"/>
          </a:p>
        </p:txBody>
      </p:sp>
      <p:sp>
        <p:nvSpPr>
          <p:cNvPr id="9" name="Picture Placeholder 7"/>
          <p:cNvSpPr>
            <a:spLocks noGrp="1"/>
          </p:cNvSpPr>
          <p:nvPr>
            <p:ph type="pic" sz="quarter" idx="11"/>
          </p:nvPr>
        </p:nvSpPr>
        <p:spPr>
          <a:xfrm>
            <a:off x="3935760" y="2204864"/>
            <a:ext cx="2158263" cy="2196244"/>
          </a:xfrm>
          <a:prstGeom prst="rect">
            <a:avLst/>
          </a:prstGeom>
        </p:spPr>
        <p:txBody>
          <a:bodyPr/>
          <a:lstStyle>
            <a:lvl1pPr>
              <a:defRPr sz="1600"/>
            </a:lvl1pPr>
          </a:lstStyle>
          <a:p>
            <a:endParaRPr lang="id-ID"/>
          </a:p>
        </p:txBody>
      </p:sp>
      <p:sp>
        <p:nvSpPr>
          <p:cNvPr id="10" name="Picture Placeholder 7"/>
          <p:cNvSpPr>
            <a:spLocks noGrp="1"/>
          </p:cNvSpPr>
          <p:nvPr>
            <p:ph type="pic" sz="quarter" idx="12"/>
          </p:nvPr>
        </p:nvSpPr>
        <p:spPr>
          <a:xfrm>
            <a:off x="6204012" y="2204864"/>
            <a:ext cx="2158263" cy="2196244"/>
          </a:xfrm>
          <a:prstGeom prst="rect">
            <a:avLst/>
          </a:prstGeom>
        </p:spPr>
        <p:txBody>
          <a:bodyPr/>
          <a:lstStyle>
            <a:lvl1pPr>
              <a:defRPr sz="1600"/>
            </a:lvl1pPr>
          </a:lstStyle>
          <a:p>
            <a:endParaRPr lang="id-ID"/>
          </a:p>
        </p:txBody>
      </p:sp>
      <p:sp>
        <p:nvSpPr>
          <p:cNvPr id="5" name="Picture Placeholder 7"/>
          <p:cNvSpPr>
            <a:spLocks noGrp="1"/>
          </p:cNvSpPr>
          <p:nvPr>
            <p:ph type="pic" sz="quarter" idx="13"/>
          </p:nvPr>
        </p:nvSpPr>
        <p:spPr>
          <a:xfrm>
            <a:off x="8472264" y="2204864"/>
            <a:ext cx="2158263" cy="2196244"/>
          </a:xfrm>
          <a:prstGeom prst="rect">
            <a:avLst/>
          </a:prstGeom>
        </p:spPr>
        <p:txBody>
          <a:bodyPr/>
          <a:lstStyle>
            <a:lvl1pPr>
              <a:defRPr sz="1600"/>
            </a:lvl1pPr>
          </a:lstStyle>
          <a:p>
            <a:endParaRPr lang="id-ID"/>
          </a:p>
        </p:txBody>
      </p:sp>
    </p:spTree>
    <p:extLst>
      <p:ext uri="{BB962C8B-B14F-4D97-AF65-F5344CB8AC3E}">
        <p14:creationId xmlns:p14="http://schemas.microsoft.com/office/powerpoint/2010/main" val="1707061727"/>
      </p:ext>
    </p:extLst>
  </p:cSld>
  <p:clrMapOvr>
    <a:masterClrMapping/>
  </p:clrMapOvr>
</p:sldLayout>
</file>

<file path=ppt/slideLayouts/slideLayout704.xml><?xml version="1.0" encoding="utf-8"?>
<p:sldLayout xmlns:a="http://schemas.openxmlformats.org/drawingml/2006/main" xmlns:r="http://schemas.openxmlformats.org/officeDocument/2006/relationships" xmlns:p="http://schemas.openxmlformats.org/presentationml/2006/main" preserve="1" userDrawn="1">
  <p:cSld name="1_Title and Vertical Text">
    <p:spTree>
      <p:nvGrpSpPr>
        <p:cNvPr id="1" name=""/>
        <p:cNvGrpSpPr/>
        <p:nvPr/>
      </p:nvGrpSpPr>
      <p:grpSpPr>
        <a:xfrm>
          <a:off x="0" y="0"/>
          <a:ext cx="0" cy="0"/>
          <a:chOff x="0" y="0"/>
          <a:chExt cx="0" cy="0"/>
        </a:xfrm>
      </p:grpSpPr>
      <p:sp>
        <p:nvSpPr>
          <p:cNvPr id="5" name="Picture Placeholder 4"/>
          <p:cNvSpPr>
            <a:spLocks noGrp="1"/>
          </p:cNvSpPr>
          <p:nvPr>
            <p:ph type="pic" sz="quarter" idx="10"/>
          </p:nvPr>
        </p:nvSpPr>
        <p:spPr>
          <a:xfrm>
            <a:off x="731404" y="692696"/>
            <a:ext cx="3801268" cy="2144899"/>
          </a:xfrm>
          <a:prstGeom prst="round2SameRect">
            <a:avLst>
              <a:gd name="adj1" fmla="val 0"/>
              <a:gd name="adj2" fmla="val 2480"/>
            </a:avLst>
          </a:prstGeom>
        </p:spPr>
        <p:txBody>
          <a:bodyPr/>
          <a:lstStyle/>
          <a:p>
            <a:endParaRPr lang="id-ID"/>
          </a:p>
        </p:txBody>
      </p:sp>
      <p:sp>
        <p:nvSpPr>
          <p:cNvPr id="7" name="Picture Placeholder 4"/>
          <p:cNvSpPr>
            <a:spLocks noGrp="1"/>
          </p:cNvSpPr>
          <p:nvPr>
            <p:ph type="pic" sz="quarter" idx="11"/>
          </p:nvPr>
        </p:nvSpPr>
        <p:spPr>
          <a:xfrm>
            <a:off x="4619836" y="692696"/>
            <a:ext cx="3801268" cy="2144899"/>
          </a:xfrm>
          <a:prstGeom prst="round2SameRect">
            <a:avLst>
              <a:gd name="adj1" fmla="val 0"/>
              <a:gd name="adj2" fmla="val 2480"/>
            </a:avLst>
          </a:prstGeom>
        </p:spPr>
        <p:txBody>
          <a:bodyPr/>
          <a:lstStyle/>
          <a:p>
            <a:endParaRPr lang="id-ID"/>
          </a:p>
        </p:txBody>
      </p:sp>
      <p:sp>
        <p:nvSpPr>
          <p:cNvPr id="8" name="Picture Placeholder 4"/>
          <p:cNvSpPr>
            <a:spLocks noGrp="1"/>
          </p:cNvSpPr>
          <p:nvPr>
            <p:ph type="pic" sz="quarter" idx="12"/>
          </p:nvPr>
        </p:nvSpPr>
        <p:spPr>
          <a:xfrm>
            <a:off x="2675620" y="2996952"/>
            <a:ext cx="3801268" cy="2144899"/>
          </a:xfrm>
          <a:prstGeom prst="round2SameRect">
            <a:avLst>
              <a:gd name="adj1" fmla="val 0"/>
              <a:gd name="adj2" fmla="val 2480"/>
            </a:avLst>
          </a:prstGeom>
        </p:spPr>
        <p:txBody>
          <a:bodyPr/>
          <a:lstStyle/>
          <a:p>
            <a:endParaRPr lang="id-ID"/>
          </a:p>
        </p:txBody>
      </p:sp>
      <p:sp>
        <p:nvSpPr>
          <p:cNvPr id="10" name="Picture Placeholder 9"/>
          <p:cNvSpPr>
            <a:spLocks noGrp="1"/>
          </p:cNvSpPr>
          <p:nvPr>
            <p:ph type="pic" sz="quarter" idx="13"/>
          </p:nvPr>
        </p:nvSpPr>
        <p:spPr>
          <a:xfrm>
            <a:off x="6672263" y="3032919"/>
            <a:ext cx="1908175" cy="2124075"/>
          </a:xfrm>
          <a:prstGeom prst="rect">
            <a:avLst/>
          </a:prstGeom>
        </p:spPr>
        <p:txBody>
          <a:bodyPr/>
          <a:lstStyle/>
          <a:p>
            <a:endParaRPr lang="id-ID"/>
          </a:p>
        </p:txBody>
      </p:sp>
    </p:spTree>
    <p:extLst>
      <p:ext uri="{BB962C8B-B14F-4D97-AF65-F5344CB8AC3E}">
        <p14:creationId xmlns:p14="http://schemas.microsoft.com/office/powerpoint/2010/main" val="2143501729"/>
      </p:ext>
    </p:extLst>
  </p:cSld>
  <p:clrMapOvr>
    <a:masterClrMapping/>
  </p:clrMapOvr>
</p:sldLayout>
</file>

<file path=ppt/slideLayouts/slideLayout705.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1524000" y="1122363"/>
            <a:ext cx="9144000" cy="2387600"/>
          </a:xfrm>
        </p:spPr>
        <p:txBody>
          <a:bodyPr anchor="b"/>
          <a:lstStyle>
            <a:lvl1pPr algn="ctr">
              <a:defRPr sz="6000"/>
            </a:lvl1pPr>
          </a:lstStyle>
          <a:p>
            <a:r>
              <a:rPr lang="en-US"/>
              <a:t>Click to edit Master title style</a:t>
            </a:r>
            <a:endParaRPr lang="en-US" dirty="0"/>
          </a:p>
        </p:txBody>
      </p:sp>
      <p:sp>
        <p:nvSpPr>
          <p:cNvPr id="3" name="Subtitle 2"/>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US" dirty="0"/>
          </a:p>
        </p:txBody>
      </p:sp>
      <p:sp>
        <p:nvSpPr>
          <p:cNvPr id="4" name="Date Placeholder 3"/>
          <p:cNvSpPr>
            <a:spLocks noGrp="1"/>
          </p:cNvSpPr>
          <p:nvPr>
            <p:ph type="dt" sz="half" idx="10"/>
          </p:nvPr>
        </p:nvSpPr>
        <p:spPr/>
        <p:txBody>
          <a:bodyPr/>
          <a:lstStyle/>
          <a:p>
            <a:fld id="{C20F2AF2-EA92-44F8-853B-5E3554E36C48}" type="datetimeFigureOut">
              <a:rPr lang="en-US" smtClean="0">
                <a:solidFill>
                  <a:prstClr val="black">
                    <a:tint val="75000"/>
                  </a:prstClr>
                </a:solidFill>
              </a:rPr>
              <a:pPr/>
              <a:t>10/21/2022</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C7575539-BFBE-477A-BDB6-9CA7B44D81A5}"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2422909494"/>
      </p:ext>
    </p:extLst>
  </p:cSld>
  <p:clrMapOvr>
    <a:masterClrMapping/>
  </p:clrMapOvr>
</p:sldLayout>
</file>

<file path=ppt/slideLayouts/slideLayout70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10"/>
          </p:nvPr>
        </p:nvSpPr>
        <p:spPr/>
        <p:txBody>
          <a:bodyPr/>
          <a:lstStyle/>
          <a:p>
            <a:fld id="{C20F2AF2-EA92-44F8-853B-5E3554E36C48}" type="datetimeFigureOut">
              <a:rPr lang="en-US" smtClean="0">
                <a:solidFill>
                  <a:prstClr val="black">
                    <a:tint val="75000"/>
                  </a:prstClr>
                </a:solidFill>
              </a:rPr>
              <a:pPr/>
              <a:t>10/21/2022</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C7575539-BFBE-477A-BDB6-9CA7B44D81A5}"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975771564"/>
      </p:ext>
    </p:extLst>
  </p:cSld>
  <p:clrMapOvr>
    <a:masterClrMapping/>
  </p:clrMapOvr>
</p:sldLayout>
</file>

<file path=ppt/slideLayouts/slideLayout70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831850" y="1709739"/>
            <a:ext cx="10515600" cy="2852737"/>
          </a:xfrm>
        </p:spPr>
        <p:txBody>
          <a:bodyPr anchor="b"/>
          <a:lstStyle>
            <a:lvl1pPr>
              <a:defRPr sz="6000"/>
            </a:lvl1pPr>
          </a:lstStyle>
          <a:p>
            <a:r>
              <a:rPr lang="en-US"/>
              <a:t>Click to edit Master title style</a:t>
            </a:r>
            <a:endParaRPr lang="en-US" dirty="0"/>
          </a:p>
        </p:txBody>
      </p:sp>
      <p:sp>
        <p:nvSpPr>
          <p:cNvPr id="3" name="Text Placeholder 2"/>
          <p:cNvSpPr>
            <a:spLocks noGrp="1"/>
          </p:cNvSpPr>
          <p:nvPr>
            <p:ph type="body" idx="1"/>
          </p:nvPr>
        </p:nvSpPr>
        <p:spPr>
          <a:xfrm>
            <a:off x="831850" y="4589464"/>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p>
            <a:fld id="{C20F2AF2-EA92-44F8-853B-5E3554E36C48}" type="datetimeFigureOut">
              <a:rPr lang="en-US" smtClean="0">
                <a:solidFill>
                  <a:prstClr val="black">
                    <a:tint val="75000"/>
                  </a:prstClr>
                </a:solidFill>
              </a:rPr>
              <a:pPr/>
              <a:t>10/21/2022</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C7575539-BFBE-477A-BDB6-9CA7B44D81A5}"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119115724"/>
      </p:ext>
    </p:extLst>
  </p:cSld>
  <p:clrMapOvr>
    <a:masterClrMapping/>
  </p:clrMapOvr>
</p:sldLayout>
</file>

<file path=ppt/slideLayouts/slideLayout70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Content Placeholder 2"/>
          <p:cNvSpPr>
            <a:spLocks noGrp="1"/>
          </p:cNvSpPr>
          <p:nvPr>
            <p:ph sz="half" idx="1"/>
          </p:nvPr>
        </p:nvSpPr>
        <p:spPr>
          <a:xfrm>
            <a:off x="838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Content Placeholder 3"/>
          <p:cNvSpPr>
            <a:spLocks noGrp="1"/>
          </p:cNvSpPr>
          <p:nvPr>
            <p:ph sz="half" idx="2"/>
          </p:nvPr>
        </p:nvSpPr>
        <p:spPr>
          <a:xfrm>
            <a:off x="6172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Date Placeholder 4"/>
          <p:cNvSpPr>
            <a:spLocks noGrp="1"/>
          </p:cNvSpPr>
          <p:nvPr>
            <p:ph type="dt" sz="half" idx="10"/>
          </p:nvPr>
        </p:nvSpPr>
        <p:spPr/>
        <p:txBody>
          <a:bodyPr/>
          <a:lstStyle/>
          <a:p>
            <a:fld id="{C20F2AF2-EA92-44F8-853B-5E3554E36C48}" type="datetimeFigureOut">
              <a:rPr lang="en-US" smtClean="0">
                <a:solidFill>
                  <a:prstClr val="black">
                    <a:tint val="75000"/>
                  </a:prstClr>
                </a:solidFill>
              </a:rPr>
              <a:pPr/>
              <a:t>10/21/2022</a:t>
            </a:fld>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C7575539-BFBE-477A-BDB6-9CA7B44D81A5}"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1543820039"/>
      </p:ext>
    </p:extLst>
  </p:cSld>
  <p:clrMapOvr>
    <a:masterClrMapping/>
  </p:clrMapOvr>
</p:sldLayout>
</file>

<file path=ppt/slideLayouts/slideLayout70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839788" y="365126"/>
            <a:ext cx="10515600" cy="1325563"/>
          </a:xfrm>
        </p:spPr>
        <p:txBody>
          <a:bodyPr/>
          <a:lstStyle/>
          <a:p>
            <a:r>
              <a:rPr lang="en-US"/>
              <a:t>Click to edit Master title style</a:t>
            </a:r>
            <a:endParaRPr lang="en-US" dirty="0"/>
          </a:p>
        </p:txBody>
      </p:sp>
      <p:sp>
        <p:nvSpPr>
          <p:cNvPr id="3" name="Text Placeholder 2"/>
          <p:cNvSpPr>
            <a:spLocks noGrp="1"/>
          </p:cNvSpPr>
          <p:nvPr>
            <p:ph type="body" idx="1"/>
          </p:nvPr>
        </p:nvSpPr>
        <p:spPr>
          <a:xfrm>
            <a:off x="839789"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839789" y="2505075"/>
            <a:ext cx="5157787"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Text Placeholder 4"/>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6172200" y="2505075"/>
            <a:ext cx="5183188"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7" name="Date Placeholder 6"/>
          <p:cNvSpPr>
            <a:spLocks noGrp="1"/>
          </p:cNvSpPr>
          <p:nvPr>
            <p:ph type="dt" sz="half" idx="10"/>
          </p:nvPr>
        </p:nvSpPr>
        <p:spPr/>
        <p:txBody>
          <a:bodyPr/>
          <a:lstStyle/>
          <a:p>
            <a:fld id="{C20F2AF2-EA92-44F8-853B-5E3554E36C48}" type="datetimeFigureOut">
              <a:rPr lang="en-US" smtClean="0">
                <a:solidFill>
                  <a:prstClr val="black">
                    <a:tint val="75000"/>
                  </a:prstClr>
                </a:solidFill>
              </a:rPr>
              <a:pPr/>
              <a:t>10/21/2022</a:t>
            </a:fld>
            <a:endParaRPr lang="en-US">
              <a:solidFill>
                <a:prstClr val="black">
                  <a:tint val="75000"/>
                </a:prstClr>
              </a:solidFill>
            </a:endParaRPr>
          </a:p>
        </p:txBody>
      </p:sp>
      <p:sp>
        <p:nvSpPr>
          <p:cNvPr id="8" name="Footer Placeholder 7"/>
          <p:cNvSpPr>
            <a:spLocks noGrp="1"/>
          </p:cNvSpPr>
          <p:nvPr>
            <p:ph type="ftr" sz="quarter" idx="11"/>
          </p:nvPr>
        </p:nvSpPr>
        <p:spPr/>
        <p:txBody>
          <a:bodyPr/>
          <a:lstStyle/>
          <a:p>
            <a:endParaRPr lang="en-US">
              <a:solidFill>
                <a:prstClr val="black">
                  <a:tint val="75000"/>
                </a:prstClr>
              </a:solidFill>
            </a:endParaRPr>
          </a:p>
        </p:txBody>
      </p:sp>
      <p:sp>
        <p:nvSpPr>
          <p:cNvPr id="9" name="Slide Number Placeholder 8"/>
          <p:cNvSpPr>
            <a:spLocks noGrp="1"/>
          </p:cNvSpPr>
          <p:nvPr>
            <p:ph type="sldNum" sz="quarter" idx="12"/>
          </p:nvPr>
        </p:nvSpPr>
        <p:spPr/>
        <p:txBody>
          <a:bodyPr/>
          <a:lstStyle/>
          <a:p>
            <a:fld id="{C7575539-BFBE-477A-BDB6-9CA7B44D81A5}"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2095858274"/>
      </p:ext>
    </p:extLst>
  </p:cSld>
  <p:clrMapOvr>
    <a:masterClrMapping/>
  </p:clrMapOvr>
</p:sldLayout>
</file>

<file path=ppt/slideLayouts/slideLayout71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Date Placeholder 2"/>
          <p:cNvSpPr>
            <a:spLocks noGrp="1"/>
          </p:cNvSpPr>
          <p:nvPr>
            <p:ph type="dt" sz="half" idx="10"/>
          </p:nvPr>
        </p:nvSpPr>
        <p:spPr/>
        <p:txBody>
          <a:bodyPr/>
          <a:lstStyle/>
          <a:p>
            <a:fld id="{C20F2AF2-EA92-44F8-853B-5E3554E36C48}" type="datetimeFigureOut">
              <a:rPr lang="en-US" smtClean="0">
                <a:solidFill>
                  <a:prstClr val="black">
                    <a:tint val="75000"/>
                  </a:prstClr>
                </a:solidFill>
              </a:rPr>
              <a:pPr/>
              <a:t>10/21/2022</a:t>
            </a:fld>
            <a:endParaRPr lang="en-US">
              <a:solidFill>
                <a:prstClr val="black">
                  <a:tint val="75000"/>
                </a:prstClr>
              </a:solidFill>
            </a:endParaRPr>
          </a:p>
        </p:txBody>
      </p:sp>
      <p:sp>
        <p:nvSpPr>
          <p:cNvPr id="4" name="Footer Placeholder 3"/>
          <p:cNvSpPr>
            <a:spLocks noGrp="1"/>
          </p:cNvSpPr>
          <p:nvPr>
            <p:ph type="ftr" sz="quarter" idx="11"/>
          </p:nvPr>
        </p:nvSpPr>
        <p:spPr/>
        <p:txBody>
          <a:bodyPr/>
          <a:lstStyle/>
          <a:p>
            <a:endParaRPr lang="en-US">
              <a:solidFill>
                <a:prstClr val="black">
                  <a:tint val="75000"/>
                </a:prstClr>
              </a:solidFill>
            </a:endParaRPr>
          </a:p>
        </p:txBody>
      </p:sp>
      <p:sp>
        <p:nvSpPr>
          <p:cNvPr id="5" name="Slide Number Placeholder 4"/>
          <p:cNvSpPr>
            <a:spLocks noGrp="1"/>
          </p:cNvSpPr>
          <p:nvPr>
            <p:ph type="sldNum" sz="quarter" idx="12"/>
          </p:nvPr>
        </p:nvSpPr>
        <p:spPr/>
        <p:txBody>
          <a:bodyPr/>
          <a:lstStyle/>
          <a:p>
            <a:fld id="{C7575539-BFBE-477A-BDB6-9CA7B44D81A5}"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1321875853"/>
      </p:ext>
    </p:extLst>
  </p:cSld>
  <p:clrMapOvr>
    <a:masterClrMapping/>
  </p:clrMapOvr>
</p:sldLayout>
</file>

<file path=ppt/slideLayouts/slideLayout71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C20F2AF2-EA92-44F8-853B-5E3554E36C48}" type="datetimeFigureOut">
              <a:rPr lang="en-US" smtClean="0">
                <a:solidFill>
                  <a:prstClr val="black">
                    <a:tint val="75000"/>
                  </a:prstClr>
                </a:solidFill>
              </a:rPr>
              <a:pPr/>
              <a:t>10/21/2022</a:t>
            </a:fld>
            <a:endParaRPr lang="en-US">
              <a:solidFill>
                <a:prstClr val="black">
                  <a:tint val="75000"/>
                </a:prstClr>
              </a:solidFill>
            </a:endParaRPr>
          </a:p>
        </p:txBody>
      </p:sp>
      <p:sp>
        <p:nvSpPr>
          <p:cNvPr id="3" name="Footer Placeholder 2"/>
          <p:cNvSpPr>
            <a:spLocks noGrp="1"/>
          </p:cNvSpPr>
          <p:nvPr>
            <p:ph type="ftr" sz="quarter" idx="11"/>
          </p:nvPr>
        </p:nvSpPr>
        <p:spPr/>
        <p:txBody>
          <a:bodyPr/>
          <a:lstStyle/>
          <a:p>
            <a:endParaRPr lang="en-US">
              <a:solidFill>
                <a:prstClr val="black">
                  <a:tint val="75000"/>
                </a:prstClr>
              </a:solidFill>
            </a:endParaRPr>
          </a:p>
        </p:txBody>
      </p:sp>
      <p:sp>
        <p:nvSpPr>
          <p:cNvPr id="4" name="Slide Number Placeholder 3"/>
          <p:cNvSpPr>
            <a:spLocks noGrp="1"/>
          </p:cNvSpPr>
          <p:nvPr>
            <p:ph type="sldNum" sz="quarter" idx="12"/>
          </p:nvPr>
        </p:nvSpPr>
        <p:spPr/>
        <p:txBody>
          <a:bodyPr/>
          <a:lstStyle/>
          <a:p>
            <a:fld id="{C7575539-BFBE-477A-BDB6-9CA7B44D81A5}"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1142913576"/>
      </p:ext>
    </p:extLst>
  </p:cSld>
  <p:clrMapOvr>
    <a:masterClrMapping/>
  </p:clrMapOvr>
</p:sldLayout>
</file>

<file path=ppt/slideLayouts/slideLayout71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9" y="457200"/>
            <a:ext cx="3932237" cy="1600200"/>
          </a:xfrm>
        </p:spPr>
        <p:txBody>
          <a:bodyPr anchor="b"/>
          <a:lstStyle>
            <a:lvl1pPr>
              <a:defRPr sz="3200"/>
            </a:lvl1pPr>
          </a:lstStyle>
          <a:p>
            <a:r>
              <a:rPr lang="en-US"/>
              <a:t>Click to edit Master title style</a:t>
            </a:r>
            <a:endParaRPr lang="en-US" dirty="0"/>
          </a:p>
        </p:txBody>
      </p:sp>
      <p:sp>
        <p:nvSpPr>
          <p:cNvPr id="3" name="Content Placeholder 2"/>
          <p:cNvSpPr>
            <a:spLocks noGrp="1"/>
          </p:cNvSpPr>
          <p:nvPr>
            <p:ph idx="1"/>
          </p:nvPr>
        </p:nvSpPr>
        <p:spPr>
          <a:xfrm>
            <a:off x="5183188" y="987426"/>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Text Placeholder 3"/>
          <p:cNvSpPr>
            <a:spLocks noGrp="1"/>
          </p:cNvSpPr>
          <p:nvPr>
            <p:ph type="body" sz="half" idx="2"/>
          </p:nvPr>
        </p:nvSpPr>
        <p:spPr>
          <a:xfrm>
            <a:off x="839789"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p:cNvSpPr>
            <a:spLocks noGrp="1"/>
          </p:cNvSpPr>
          <p:nvPr>
            <p:ph type="dt" sz="half" idx="10"/>
          </p:nvPr>
        </p:nvSpPr>
        <p:spPr/>
        <p:txBody>
          <a:bodyPr/>
          <a:lstStyle/>
          <a:p>
            <a:fld id="{C20F2AF2-EA92-44F8-853B-5E3554E36C48}" type="datetimeFigureOut">
              <a:rPr lang="en-US" smtClean="0">
                <a:solidFill>
                  <a:prstClr val="black">
                    <a:tint val="75000"/>
                  </a:prstClr>
                </a:solidFill>
              </a:rPr>
              <a:pPr/>
              <a:t>10/21/2022</a:t>
            </a:fld>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C7575539-BFBE-477A-BDB6-9CA7B44D81A5}"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1721635454"/>
      </p:ext>
    </p:extLst>
  </p:cSld>
  <p:clrMapOvr>
    <a:masterClrMapping/>
  </p:clrMapOvr>
</p:sldLayout>
</file>

<file path=ppt/slideLayouts/slideLayout71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9" y="457200"/>
            <a:ext cx="3932237" cy="1600200"/>
          </a:xfrm>
        </p:spPr>
        <p:txBody>
          <a:bodyPr anchor="b"/>
          <a:lstStyle>
            <a:lvl1pPr>
              <a:defRPr sz="3200"/>
            </a:lvl1pPr>
          </a:lstStyle>
          <a:p>
            <a:r>
              <a:rPr lang="en-US"/>
              <a:t>Click to edit Master title style</a:t>
            </a:r>
            <a:endParaRPr lang="en-US" dirty="0"/>
          </a:p>
        </p:txBody>
      </p:sp>
      <p:sp>
        <p:nvSpPr>
          <p:cNvPr id="3" name="Picture Placeholder 2"/>
          <p:cNvSpPr>
            <a:spLocks noGrp="1" noChangeAspect="1"/>
          </p:cNvSpPr>
          <p:nvPr>
            <p:ph type="pic" idx="1"/>
          </p:nvPr>
        </p:nvSpPr>
        <p:spPr>
          <a:xfrm>
            <a:off x="5183188" y="987426"/>
            <a:ext cx="6172200" cy="4873625"/>
          </a:xfrm>
        </p:spPr>
        <p:txBody>
          <a:bodyPr anchor="t"/>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t>Click icon to add picture</a:t>
            </a:r>
            <a:endParaRPr lang="en-US" dirty="0"/>
          </a:p>
        </p:txBody>
      </p:sp>
      <p:sp>
        <p:nvSpPr>
          <p:cNvPr id="4" name="Text Placeholder 3"/>
          <p:cNvSpPr>
            <a:spLocks noGrp="1"/>
          </p:cNvSpPr>
          <p:nvPr>
            <p:ph type="body" sz="half" idx="2"/>
          </p:nvPr>
        </p:nvSpPr>
        <p:spPr>
          <a:xfrm>
            <a:off x="839789"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p:cNvSpPr>
            <a:spLocks noGrp="1"/>
          </p:cNvSpPr>
          <p:nvPr>
            <p:ph type="dt" sz="half" idx="10"/>
          </p:nvPr>
        </p:nvSpPr>
        <p:spPr/>
        <p:txBody>
          <a:bodyPr/>
          <a:lstStyle/>
          <a:p>
            <a:fld id="{C20F2AF2-EA92-44F8-853B-5E3554E36C48}" type="datetimeFigureOut">
              <a:rPr lang="en-US" smtClean="0">
                <a:solidFill>
                  <a:prstClr val="black">
                    <a:tint val="75000"/>
                  </a:prstClr>
                </a:solidFill>
              </a:rPr>
              <a:pPr/>
              <a:t>10/21/2022</a:t>
            </a:fld>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C7575539-BFBE-477A-BDB6-9CA7B44D81A5}"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767941059"/>
      </p:ext>
    </p:extLst>
  </p:cSld>
  <p:clrMapOvr>
    <a:masterClrMapping/>
  </p:clrMapOvr>
</p:sldLayout>
</file>

<file path=ppt/slideLayouts/slideLayout71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10"/>
          </p:nvPr>
        </p:nvSpPr>
        <p:spPr/>
        <p:txBody>
          <a:bodyPr/>
          <a:lstStyle/>
          <a:p>
            <a:fld id="{C20F2AF2-EA92-44F8-853B-5E3554E36C48}" type="datetimeFigureOut">
              <a:rPr lang="en-US" smtClean="0">
                <a:solidFill>
                  <a:prstClr val="black">
                    <a:tint val="75000"/>
                  </a:prstClr>
                </a:solidFill>
              </a:rPr>
              <a:pPr/>
              <a:t>10/21/2022</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C7575539-BFBE-477A-BDB6-9CA7B44D81A5}"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2653586542"/>
      </p:ext>
    </p:extLst>
  </p:cSld>
  <p:clrMapOvr>
    <a:masterClrMapping/>
  </p:clrMapOvr>
</p:sldLayout>
</file>

<file path=ppt/slideLayouts/slideLayout71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724900" y="365125"/>
            <a:ext cx="2628900" cy="5811838"/>
          </a:xfrm>
        </p:spPr>
        <p:txBody>
          <a:bodyPr vert="eaVert"/>
          <a:lstStyle/>
          <a:p>
            <a:r>
              <a:rPr lang="en-US"/>
              <a:t>Click to edit Master title style</a:t>
            </a:r>
            <a:endParaRPr lang="en-US" dirty="0"/>
          </a:p>
        </p:txBody>
      </p:sp>
      <p:sp>
        <p:nvSpPr>
          <p:cNvPr id="3" name="Vertical Text Placeholder 2"/>
          <p:cNvSpPr>
            <a:spLocks noGrp="1"/>
          </p:cNvSpPr>
          <p:nvPr>
            <p:ph type="body" orient="vert" idx="1"/>
          </p:nvPr>
        </p:nvSpPr>
        <p:spPr>
          <a:xfrm>
            <a:off x="838200" y="365125"/>
            <a:ext cx="7734300" cy="5811838"/>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10"/>
          </p:nvPr>
        </p:nvSpPr>
        <p:spPr/>
        <p:txBody>
          <a:bodyPr/>
          <a:lstStyle/>
          <a:p>
            <a:fld id="{C20F2AF2-EA92-44F8-853B-5E3554E36C48}" type="datetimeFigureOut">
              <a:rPr lang="en-US" smtClean="0">
                <a:solidFill>
                  <a:prstClr val="black">
                    <a:tint val="75000"/>
                  </a:prstClr>
                </a:solidFill>
              </a:rPr>
              <a:pPr/>
              <a:t>10/21/2022</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C7575539-BFBE-477A-BDB6-9CA7B44D81A5}"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3671143699"/>
      </p:ext>
    </p:extLst>
  </p:cSld>
  <p:clrMapOvr>
    <a:masterClrMapping/>
  </p:clrMapOvr>
</p:sldLayout>
</file>

<file path=ppt/slideLayouts/slideLayout716.xml><?xml version="1.0" encoding="utf-8"?>
<p:sldLayout xmlns:a="http://schemas.openxmlformats.org/drawingml/2006/main" xmlns:r="http://schemas.openxmlformats.org/officeDocument/2006/relationships" xmlns:p="http://schemas.openxmlformats.org/presentationml/2006/main" userDrawn="1">
  <p:cSld name="1_Title Slide">
    <p:spTree>
      <p:nvGrpSpPr>
        <p:cNvPr id="1" name=""/>
        <p:cNvGrpSpPr/>
        <p:nvPr/>
      </p:nvGrpSpPr>
      <p:grpSpPr>
        <a:xfrm>
          <a:off x="0" y="0"/>
          <a:ext cx="0" cy="0"/>
          <a:chOff x="0" y="0"/>
          <a:chExt cx="0" cy="0"/>
        </a:xfrm>
      </p:grpSpPr>
      <p:sp>
        <p:nvSpPr>
          <p:cNvPr id="3" name="Picture Placeholder 2"/>
          <p:cNvSpPr>
            <a:spLocks noGrp="1"/>
          </p:cNvSpPr>
          <p:nvPr>
            <p:ph type="pic" sz="quarter" idx="15"/>
          </p:nvPr>
        </p:nvSpPr>
        <p:spPr>
          <a:xfrm>
            <a:off x="0" y="1399032"/>
            <a:ext cx="12192000" cy="3145981"/>
          </a:xfrm>
        </p:spPr>
        <p:txBody>
          <a:bodyPr/>
          <a:lstStyle>
            <a:lvl1pPr marL="0" indent="0" algn="ctr">
              <a:buNone/>
              <a:defRPr/>
            </a:lvl1pPr>
          </a:lstStyle>
          <a:p>
            <a:endParaRPr lang="id-ID"/>
          </a:p>
        </p:txBody>
      </p:sp>
      <p:sp>
        <p:nvSpPr>
          <p:cNvPr id="14" name="Rounded Rectangle 13"/>
          <p:cNvSpPr/>
          <p:nvPr userDrawn="1"/>
        </p:nvSpPr>
        <p:spPr>
          <a:xfrm>
            <a:off x="11471564" y="372774"/>
            <a:ext cx="431078" cy="298739"/>
          </a:xfrm>
          <a:prstGeom prst="roundRect">
            <a:avLst>
              <a:gd name="adj" fmla="val 50000"/>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prstClr val="white">
                  <a:lumMod val="50000"/>
                </a:prstClr>
              </a:solidFill>
            </a:endParaRPr>
          </a:p>
        </p:txBody>
      </p:sp>
      <p:sp>
        <p:nvSpPr>
          <p:cNvPr id="11" name="Text Placeholder 10"/>
          <p:cNvSpPr>
            <a:spLocks noGrp="1"/>
          </p:cNvSpPr>
          <p:nvPr>
            <p:ph type="body" sz="quarter" idx="13"/>
          </p:nvPr>
        </p:nvSpPr>
        <p:spPr>
          <a:xfrm>
            <a:off x="333375" y="397249"/>
            <a:ext cx="10905239" cy="444500"/>
          </a:xfrm>
        </p:spPr>
        <p:txBody>
          <a:bodyPr lIns="0" tIns="0" rIns="0" bIns="0">
            <a:normAutofit/>
          </a:bodyPr>
          <a:lstStyle>
            <a:lvl1pPr marL="0" indent="0">
              <a:buNone/>
              <a:defRPr sz="2000">
                <a:solidFill>
                  <a:schemeClr val="tx1">
                    <a:lumMod val="75000"/>
                    <a:lumOff val="25000"/>
                  </a:schemeClr>
                </a:solidFill>
                <a:latin typeface="Lato" panose="020F0502020204030203" pitchFamily="34" charset="0"/>
              </a:defRPr>
            </a:lvl1pPr>
          </a:lstStyle>
          <a:p>
            <a:pPr lvl="0"/>
            <a:endParaRPr lang="id-ID" dirty="0"/>
          </a:p>
        </p:txBody>
      </p:sp>
      <p:sp>
        <p:nvSpPr>
          <p:cNvPr id="6" name="Slide Number Placeholder 5"/>
          <p:cNvSpPr>
            <a:spLocks noGrp="1"/>
          </p:cNvSpPr>
          <p:nvPr>
            <p:ph type="sldNum" sz="quarter" idx="12"/>
          </p:nvPr>
        </p:nvSpPr>
        <p:spPr>
          <a:xfrm>
            <a:off x="11471564" y="327460"/>
            <a:ext cx="431078" cy="389083"/>
          </a:xfrm>
        </p:spPr>
        <p:txBody>
          <a:bodyPr lIns="0" tIns="0" rIns="0" bIns="0"/>
          <a:lstStyle>
            <a:lvl1pPr algn="ctr">
              <a:defRPr sz="1000">
                <a:solidFill>
                  <a:schemeClr val="bg1">
                    <a:lumMod val="50000"/>
                  </a:schemeClr>
                </a:solidFill>
                <a:latin typeface="Lato" panose="020F0502020204030203" pitchFamily="34" charset="0"/>
              </a:defRPr>
            </a:lvl1pPr>
          </a:lstStyle>
          <a:p>
            <a:fld id="{FCEE2C88-6C8F-484D-AF69-578F576B1F44}" type="slidenum">
              <a:rPr lang="en-US" smtClean="0">
                <a:solidFill>
                  <a:prstClr val="white">
                    <a:lumMod val="50000"/>
                  </a:prstClr>
                </a:solidFill>
              </a:rPr>
              <a:pPr/>
              <a:t>‹#›</a:t>
            </a:fld>
            <a:endParaRPr lang="en-US" dirty="0">
              <a:solidFill>
                <a:prstClr val="white">
                  <a:lumMod val="50000"/>
                </a:prstClr>
              </a:solidFill>
            </a:endParaRPr>
          </a:p>
        </p:txBody>
      </p:sp>
      <p:sp>
        <p:nvSpPr>
          <p:cNvPr id="13" name="Rounded Rectangle 12"/>
          <p:cNvSpPr/>
          <p:nvPr userDrawn="1"/>
        </p:nvSpPr>
        <p:spPr>
          <a:xfrm>
            <a:off x="-410316" y="372774"/>
            <a:ext cx="654392" cy="298739"/>
          </a:xfrm>
          <a:prstGeom prst="roundRect">
            <a:avLst>
              <a:gd name="adj" fmla="val 50000"/>
            </a:avLst>
          </a:prstGeom>
          <a:solidFill>
            <a:srgbClr val="F23B4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prstClr val="white"/>
              </a:solidFill>
            </a:endParaRPr>
          </a:p>
        </p:txBody>
      </p:sp>
      <p:sp>
        <p:nvSpPr>
          <p:cNvPr id="12" name="Text Placeholder 10"/>
          <p:cNvSpPr>
            <a:spLocks noGrp="1"/>
          </p:cNvSpPr>
          <p:nvPr>
            <p:ph type="body" sz="quarter" idx="14"/>
          </p:nvPr>
        </p:nvSpPr>
        <p:spPr>
          <a:xfrm>
            <a:off x="333375" y="790433"/>
            <a:ext cx="10905239" cy="280985"/>
          </a:xfrm>
        </p:spPr>
        <p:txBody>
          <a:bodyPr lIns="0" tIns="0" rIns="0" bIns="0">
            <a:normAutofit/>
          </a:bodyPr>
          <a:lstStyle>
            <a:lvl1pPr marL="0" indent="0">
              <a:buNone/>
              <a:defRPr sz="1000">
                <a:solidFill>
                  <a:schemeClr val="bg1">
                    <a:lumMod val="50000"/>
                  </a:schemeClr>
                </a:solidFill>
                <a:latin typeface="+mn-lt"/>
              </a:defRPr>
            </a:lvl1pPr>
          </a:lstStyle>
          <a:p>
            <a:pPr lvl="0"/>
            <a:endParaRPr lang="id-ID" dirty="0"/>
          </a:p>
        </p:txBody>
      </p:sp>
    </p:spTree>
    <p:extLst>
      <p:ext uri="{BB962C8B-B14F-4D97-AF65-F5344CB8AC3E}">
        <p14:creationId xmlns:p14="http://schemas.microsoft.com/office/powerpoint/2010/main" val="3253692752"/>
      </p:ext>
    </p:extLst>
  </p:cSld>
  <p:clrMapOvr>
    <a:masterClrMapping/>
  </p:clrMapOvr>
</p:sldLayout>
</file>

<file path=ppt/slideLayouts/slideLayout717.xml><?xml version="1.0" encoding="utf-8"?>
<p:sldLayout xmlns:a="http://schemas.openxmlformats.org/drawingml/2006/main" xmlns:r="http://schemas.openxmlformats.org/officeDocument/2006/relationships" xmlns:p="http://schemas.openxmlformats.org/presentationml/2006/main" userDrawn="1">
  <p:cSld name="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2009098836"/>
      </p:ext>
    </p:extLst>
  </p:cSld>
  <p:clrMapOvr>
    <a:masterClrMapping/>
  </p:clrMapOvr>
</p:sldLayout>
</file>

<file path=ppt/slideLayouts/slideLayout718.xml><?xml version="1.0" encoding="utf-8"?>
<p:sldLayout xmlns:a="http://schemas.openxmlformats.org/drawingml/2006/main" xmlns:r="http://schemas.openxmlformats.org/officeDocument/2006/relationships" xmlns:p="http://schemas.openxmlformats.org/presentationml/2006/main" preserve="1" userDrawn="1">
  <p:cSld name="8_Title Slide">
    <p:spTree>
      <p:nvGrpSpPr>
        <p:cNvPr id="1" name=""/>
        <p:cNvGrpSpPr/>
        <p:nvPr/>
      </p:nvGrpSpPr>
      <p:grpSpPr>
        <a:xfrm>
          <a:off x="0" y="0"/>
          <a:ext cx="0" cy="0"/>
          <a:chOff x="0" y="0"/>
          <a:chExt cx="0" cy="0"/>
        </a:xfrm>
      </p:grpSpPr>
      <p:sp>
        <p:nvSpPr>
          <p:cNvPr id="13" name="Rounded Rectangle 12"/>
          <p:cNvSpPr/>
          <p:nvPr userDrawn="1"/>
        </p:nvSpPr>
        <p:spPr>
          <a:xfrm>
            <a:off x="-410316" y="372774"/>
            <a:ext cx="654392" cy="298739"/>
          </a:xfrm>
          <a:prstGeom prst="roundRect">
            <a:avLst>
              <a:gd name="adj" fmla="val 50000"/>
            </a:avLst>
          </a:prstGeom>
          <a:solidFill>
            <a:srgbClr val="F23B4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prstClr val="white"/>
              </a:solidFill>
            </a:endParaRPr>
          </a:p>
        </p:txBody>
      </p:sp>
      <p:sp>
        <p:nvSpPr>
          <p:cNvPr id="7" name="Text Placeholder 10"/>
          <p:cNvSpPr>
            <a:spLocks noGrp="1"/>
          </p:cNvSpPr>
          <p:nvPr>
            <p:ph type="body" sz="quarter" idx="13"/>
          </p:nvPr>
        </p:nvSpPr>
        <p:spPr>
          <a:xfrm>
            <a:off x="333375" y="397249"/>
            <a:ext cx="10905239" cy="444500"/>
          </a:xfrm>
        </p:spPr>
        <p:txBody>
          <a:bodyPr lIns="0" tIns="0" rIns="0" bIns="0">
            <a:normAutofit/>
          </a:bodyPr>
          <a:lstStyle>
            <a:lvl1pPr marL="0" indent="0">
              <a:buNone/>
              <a:defRPr sz="2000">
                <a:solidFill>
                  <a:schemeClr val="tx1">
                    <a:lumMod val="65000"/>
                    <a:lumOff val="35000"/>
                  </a:schemeClr>
                </a:solidFill>
                <a:latin typeface="Lato" panose="020F0502020204030203" pitchFamily="34" charset="0"/>
              </a:defRPr>
            </a:lvl1pPr>
          </a:lstStyle>
          <a:p>
            <a:pPr lvl="0"/>
            <a:endParaRPr lang="id-ID" dirty="0"/>
          </a:p>
        </p:txBody>
      </p:sp>
      <p:sp>
        <p:nvSpPr>
          <p:cNvPr id="10" name="Rounded Rectangle 9"/>
          <p:cNvSpPr/>
          <p:nvPr userDrawn="1"/>
        </p:nvSpPr>
        <p:spPr>
          <a:xfrm>
            <a:off x="11471564" y="372774"/>
            <a:ext cx="431078" cy="298739"/>
          </a:xfrm>
          <a:prstGeom prst="roundRect">
            <a:avLst>
              <a:gd name="adj" fmla="val 50000"/>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prstClr val="white">
                  <a:lumMod val="50000"/>
                </a:prstClr>
              </a:solidFill>
            </a:endParaRPr>
          </a:p>
        </p:txBody>
      </p:sp>
      <p:sp>
        <p:nvSpPr>
          <p:cNvPr id="15" name="Slide Number Placeholder 5"/>
          <p:cNvSpPr>
            <a:spLocks noGrp="1"/>
          </p:cNvSpPr>
          <p:nvPr>
            <p:ph type="sldNum" sz="quarter" idx="12"/>
          </p:nvPr>
        </p:nvSpPr>
        <p:spPr>
          <a:xfrm>
            <a:off x="11471564" y="327460"/>
            <a:ext cx="431078" cy="389083"/>
          </a:xfrm>
        </p:spPr>
        <p:txBody>
          <a:bodyPr lIns="0" tIns="0" rIns="0" bIns="0"/>
          <a:lstStyle>
            <a:lvl1pPr algn="ctr">
              <a:defRPr sz="1000">
                <a:solidFill>
                  <a:schemeClr val="bg1">
                    <a:lumMod val="50000"/>
                  </a:schemeClr>
                </a:solidFill>
                <a:latin typeface="Lato" panose="020F0502020204030203" pitchFamily="34" charset="0"/>
              </a:defRPr>
            </a:lvl1pPr>
          </a:lstStyle>
          <a:p>
            <a:fld id="{FCEE2C88-6C8F-484D-AF69-578F576B1F44}" type="slidenum">
              <a:rPr lang="en-US" smtClean="0">
                <a:solidFill>
                  <a:prstClr val="white">
                    <a:lumMod val="50000"/>
                  </a:prstClr>
                </a:solidFill>
              </a:rPr>
              <a:pPr/>
              <a:t>‹#›</a:t>
            </a:fld>
            <a:endParaRPr lang="en-US" dirty="0">
              <a:solidFill>
                <a:prstClr val="white">
                  <a:lumMod val="50000"/>
                </a:prstClr>
              </a:solidFill>
            </a:endParaRPr>
          </a:p>
        </p:txBody>
      </p:sp>
      <p:sp>
        <p:nvSpPr>
          <p:cNvPr id="12" name="Text Placeholder 10"/>
          <p:cNvSpPr>
            <a:spLocks noGrp="1"/>
          </p:cNvSpPr>
          <p:nvPr>
            <p:ph type="body" sz="quarter" idx="14"/>
          </p:nvPr>
        </p:nvSpPr>
        <p:spPr>
          <a:xfrm>
            <a:off x="333375" y="790433"/>
            <a:ext cx="10905239" cy="280985"/>
          </a:xfrm>
        </p:spPr>
        <p:txBody>
          <a:bodyPr lIns="0" tIns="0" rIns="0" bIns="0">
            <a:normAutofit/>
          </a:bodyPr>
          <a:lstStyle>
            <a:lvl1pPr marL="0" indent="0">
              <a:buNone/>
              <a:defRPr sz="1000">
                <a:solidFill>
                  <a:schemeClr val="bg1">
                    <a:lumMod val="50000"/>
                  </a:schemeClr>
                </a:solidFill>
                <a:latin typeface="+mn-lt"/>
              </a:defRPr>
            </a:lvl1pPr>
          </a:lstStyle>
          <a:p>
            <a:pPr lvl="0"/>
            <a:endParaRPr lang="id-ID" dirty="0"/>
          </a:p>
        </p:txBody>
      </p:sp>
    </p:spTree>
    <p:extLst>
      <p:ext uri="{BB962C8B-B14F-4D97-AF65-F5344CB8AC3E}">
        <p14:creationId xmlns:p14="http://schemas.microsoft.com/office/powerpoint/2010/main" val="3173312553"/>
      </p:ext>
    </p:extLst>
  </p:cSld>
  <p:clrMapOvr>
    <a:masterClrMapping/>
  </p:clrMapOvr>
</p:sldLayout>
</file>

<file path=ppt/slideLayouts/slideLayout719.xml><?xml version="1.0" encoding="utf-8"?>
<p:sldLayout xmlns:a="http://schemas.openxmlformats.org/drawingml/2006/main" xmlns:r="http://schemas.openxmlformats.org/officeDocument/2006/relationships" xmlns:p="http://schemas.openxmlformats.org/presentationml/2006/main" preserve="1" userDrawn="1">
  <p:cSld name="49_Title Slide">
    <p:spTree>
      <p:nvGrpSpPr>
        <p:cNvPr id="1" name=""/>
        <p:cNvGrpSpPr/>
        <p:nvPr/>
      </p:nvGrpSpPr>
      <p:grpSpPr>
        <a:xfrm>
          <a:off x="0" y="0"/>
          <a:ext cx="0" cy="0"/>
          <a:chOff x="0" y="0"/>
          <a:chExt cx="0" cy="0"/>
        </a:xfrm>
      </p:grpSpPr>
      <p:sp>
        <p:nvSpPr>
          <p:cNvPr id="9" name="Picture Placeholder 2"/>
          <p:cNvSpPr>
            <a:spLocks noGrp="1"/>
          </p:cNvSpPr>
          <p:nvPr>
            <p:ph type="pic" sz="quarter" idx="22"/>
          </p:nvPr>
        </p:nvSpPr>
        <p:spPr>
          <a:xfrm>
            <a:off x="2807642" y="4874264"/>
            <a:ext cx="1896753" cy="1193072"/>
          </a:xfrm>
        </p:spPr>
        <p:txBody>
          <a:bodyPr anchor="t"/>
          <a:lstStyle>
            <a:lvl1pPr marL="0" indent="0" algn="ctr">
              <a:buNone/>
              <a:defRPr/>
            </a:lvl1pPr>
          </a:lstStyle>
          <a:p>
            <a:endParaRPr lang="id-ID"/>
          </a:p>
        </p:txBody>
      </p:sp>
      <p:sp>
        <p:nvSpPr>
          <p:cNvPr id="13" name="Rounded Rectangle 12"/>
          <p:cNvSpPr/>
          <p:nvPr userDrawn="1"/>
        </p:nvSpPr>
        <p:spPr>
          <a:xfrm>
            <a:off x="-410316" y="372774"/>
            <a:ext cx="654392" cy="298739"/>
          </a:xfrm>
          <a:prstGeom prst="roundRect">
            <a:avLst>
              <a:gd name="adj" fmla="val 50000"/>
            </a:avLst>
          </a:prstGeom>
          <a:solidFill>
            <a:srgbClr val="F23B4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prstClr val="white"/>
              </a:solidFill>
            </a:endParaRPr>
          </a:p>
        </p:txBody>
      </p:sp>
      <p:sp>
        <p:nvSpPr>
          <p:cNvPr id="7" name="Text Placeholder 10"/>
          <p:cNvSpPr>
            <a:spLocks noGrp="1"/>
          </p:cNvSpPr>
          <p:nvPr>
            <p:ph type="body" sz="quarter" idx="13"/>
          </p:nvPr>
        </p:nvSpPr>
        <p:spPr>
          <a:xfrm>
            <a:off x="333375" y="397249"/>
            <a:ext cx="10905239" cy="444500"/>
          </a:xfrm>
        </p:spPr>
        <p:txBody>
          <a:bodyPr lIns="0" tIns="0" rIns="0" bIns="0">
            <a:normAutofit/>
          </a:bodyPr>
          <a:lstStyle>
            <a:lvl1pPr marL="0" indent="0">
              <a:buNone/>
              <a:defRPr sz="2000">
                <a:solidFill>
                  <a:schemeClr val="tx1">
                    <a:lumMod val="65000"/>
                    <a:lumOff val="35000"/>
                  </a:schemeClr>
                </a:solidFill>
                <a:latin typeface="Lato" panose="020F0502020204030203" pitchFamily="34" charset="0"/>
              </a:defRPr>
            </a:lvl1pPr>
          </a:lstStyle>
          <a:p>
            <a:pPr lvl="0"/>
            <a:endParaRPr lang="id-ID" dirty="0"/>
          </a:p>
        </p:txBody>
      </p:sp>
      <p:sp>
        <p:nvSpPr>
          <p:cNvPr id="10" name="Rounded Rectangle 9"/>
          <p:cNvSpPr/>
          <p:nvPr userDrawn="1"/>
        </p:nvSpPr>
        <p:spPr>
          <a:xfrm>
            <a:off x="11471564" y="372774"/>
            <a:ext cx="431078" cy="298739"/>
          </a:xfrm>
          <a:prstGeom prst="roundRect">
            <a:avLst>
              <a:gd name="adj" fmla="val 50000"/>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prstClr val="white">
                  <a:lumMod val="50000"/>
                </a:prstClr>
              </a:solidFill>
            </a:endParaRPr>
          </a:p>
        </p:txBody>
      </p:sp>
      <p:sp>
        <p:nvSpPr>
          <p:cNvPr id="15" name="Slide Number Placeholder 5"/>
          <p:cNvSpPr>
            <a:spLocks noGrp="1"/>
          </p:cNvSpPr>
          <p:nvPr>
            <p:ph type="sldNum" sz="quarter" idx="12"/>
          </p:nvPr>
        </p:nvSpPr>
        <p:spPr>
          <a:xfrm>
            <a:off x="11471564" y="327460"/>
            <a:ext cx="431078" cy="389083"/>
          </a:xfrm>
        </p:spPr>
        <p:txBody>
          <a:bodyPr lIns="0" tIns="0" rIns="0" bIns="0"/>
          <a:lstStyle>
            <a:lvl1pPr algn="ctr">
              <a:defRPr sz="1000">
                <a:solidFill>
                  <a:schemeClr val="bg1">
                    <a:lumMod val="50000"/>
                  </a:schemeClr>
                </a:solidFill>
                <a:latin typeface="Lato" panose="020F0502020204030203" pitchFamily="34" charset="0"/>
              </a:defRPr>
            </a:lvl1pPr>
          </a:lstStyle>
          <a:p>
            <a:fld id="{FCEE2C88-6C8F-484D-AF69-578F576B1F44}" type="slidenum">
              <a:rPr lang="en-US" smtClean="0">
                <a:solidFill>
                  <a:prstClr val="white">
                    <a:lumMod val="50000"/>
                  </a:prstClr>
                </a:solidFill>
              </a:rPr>
              <a:pPr/>
              <a:t>‹#›</a:t>
            </a:fld>
            <a:endParaRPr lang="en-US" dirty="0">
              <a:solidFill>
                <a:prstClr val="white">
                  <a:lumMod val="50000"/>
                </a:prstClr>
              </a:solidFill>
            </a:endParaRPr>
          </a:p>
        </p:txBody>
      </p:sp>
      <p:sp>
        <p:nvSpPr>
          <p:cNvPr id="12" name="Text Placeholder 10"/>
          <p:cNvSpPr>
            <a:spLocks noGrp="1"/>
          </p:cNvSpPr>
          <p:nvPr>
            <p:ph type="body" sz="quarter" idx="14"/>
          </p:nvPr>
        </p:nvSpPr>
        <p:spPr>
          <a:xfrm>
            <a:off x="333375" y="790433"/>
            <a:ext cx="10905239" cy="280985"/>
          </a:xfrm>
        </p:spPr>
        <p:txBody>
          <a:bodyPr lIns="0" tIns="0" rIns="0" bIns="0">
            <a:normAutofit/>
          </a:bodyPr>
          <a:lstStyle>
            <a:lvl1pPr marL="0" indent="0">
              <a:buNone/>
              <a:defRPr sz="1000">
                <a:solidFill>
                  <a:schemeClr val="bg1">
                    <a:lumMod val="50000"/>
                  </a:schemeClr>
                </a:solidFill>
                <a:latin typeface="+mn-lt"/>
              </a:defRPr>
            </a:lvl1pPr>
          </a:lstStyle>
          <a:p>
            <a:pPr lvl="0"/>
            <a:endParaRPr lang="id-ID" dirty="0"/>
          </a:p>
        </p:txBody>
      </p:sp>
    </p:spTree>
    <p:extLst>
      <p:ext uri="{BB962C8B-B14F-4D97-AF65-F5344CB8AC3E}">
        <p14:creationId xmlns:p14="http://schemas.microsoft.com/office/powerpoint/2010/main" val="3559460506"/>
      </p:ext>
    </p:extLst>
  </p:cSld>
  <p:clrMapOvr>
    <a:masterClrMapping/>
  </p:clrMapOvr>
</p:sldLayout>
</file>

<file path=ppt/slideLayouts/slideLayout720.xml><?xml version="1.0" encoding="utf-8"?>
<p:sldLayout xmlns:a="http://schemas.openxmlformats.org/drawingml/2006/main" xmlns:r="http://schemas.openxmlformats.org/officeDocument/2006/relationships" xmlns:p="http://schemas.openxmlformats.org/presentationml/2006/main" preserve="1" userDrawn="1">
  <p:cSld name="46_Title Slide">
    <p:spTree>
      <p:nvGrpSpPr>
        <p:cNvPr id="1" name=""/>
        <p:cNvGrpSpPr/>
        <p:nvPr/>
      </p:nvGrpSpPr>
      <p:grpSpPr>
        <a:xfrm>
          <a:off x="0" y="0"/>
          <a:ext cx="0" cy="0"/>
          <a:chOff x="0" y="0"/>
          <a:chExt cx="0" cy="0"/>
        </a:xfrm>
      </p:grpSpPr>
      <p:sp>
        <p:nvSpPr>
          <p:cNvPr id="18" name="Picture Placeholder 2"/>
          <p:cNvSpPr>
            <a:spLocks noGrp="1"/>
          </p:cNvSpPr>
          <p:nvPr>
            <p:ph type="pic" sz="quarter" idx="23"/>
          </p:nvPr>
        </p:nvSpPr>
        <p:spPr>
          <a:xfrm>
            <a:off x="1302512" y="1571621"/>
            <a:ext cx="957262" cy="957262"/>
          </a:xfrm>
          <a:prstGeom prst="ellipse">
            <a:avLst/>
          </a:prstGeom>
        </p:spPr>
        <p:txBody>
          <a:bodyPr anchor="t">
            <a:normAutofit/>
          </a:bodyPr>
          <a:lstStyle>
            <a:lvl1pPr marL="0" indent="0" algn="ctr">
              <a:buNone/>
              <a:defRPr sz="1400"/>
            </a:lvl1pPr>
          </a:lstStyle>
          <a:p>
            <a:endParaRPr lang="id-ID" dirty="0"/>
          </a:p>
        </p:txBody>
      </p:sp>
      <p:sp>
        <p:nvSpPr>
          <p:cNvPr id="19" name="Picture Placeholder 2"/>
          <p:cNvSpPr>
            <a:spLocks noGrp="1"/>
          </p:cNvSpPr>
          <p:nvPr>
            <p:ph type="pic" sz="quarter" idx="24"/>
          </p:nvPr>
        </p:nvSpPr>
        <p:spPr>
          <a:xfrm>
            <a:off x="3458019" y="1571621"/>
            <a:ext cx="957262" cy="957262"/>
          </a:xfrm>
          <a:prstGeom prst="ellipse">
            <a:avLst/>
          </a:prstGeom>
        </p:spPr>
        <p:txBody>
          <a:bodyPr anchor="t">
            <a:normAutofit/>
          </a:bodyPr>
          <a:lstStyle>
            <a:lvl1pPr marL="0" indent="0" algn="ctr">
              <a:buNone/>
              <a:defRPr sz="1400"/>
            </a:lvl1pPr>
          </a:lstStyle>
          <a:p>
            <a:endParaRPr lang="id-ID" dirty="0"/>
          </a:p>
        </p:txBody>
      </p:sp>
      <p:sp>
        <p:nvSpPr>
          <p:cNvPr id="20" name="Picture Placeholder 2"/>
          <p:cNvSpPr>
            <a:spLocks noGrp="1"/>
          </p:cNvSpPr>
          <p:nvPr>
            <p:ph type="pic" sz="quarter" idx="25"/>
          </p:nvPr>
        </p:nvSpPr>
        <p:spPr>
          <a:xfrm>
            <a:off x="5615232" y="1571621"/>
            <a:ext cx="957262" cy="957262"/>
          </a:xfrm>
          <a:prstGeom prst="ellipse">
            <a:avLst/>
          </a:prstGeom>
        </p:spPr>
        <p:txBody>
          <a:bodyPr anchor="t">
            <a:normAutofit/>
          </a:bodyPr>
          <a:lstStyle>
            <a:lvl1pPr marL="0" indent="0" algn="ctr">
              <a:buNone/>
              <a:defRPr sz="1400"/>
            </a:lvl1pPr>
          </a:lstStyle>
          <a:p>
            <a:endParaRPr lang="id-ID" dirty="0"/>
          </a:p>
        </p:txBody>
      </p:sp>
      <p:sp>
        <p:nvSpPr>
          <p:cNvPr id="21" name="Picture Placeholder 2"/>
          <p:cNvSpPr>
            <a:spLocks noGrp="1"/>
          </p:cNvSpPr>
          <p:nvPr>
            <p:ph type="pic" sz="quarter" idx="26"/>
          </p:nvPr>
        </p:nvSpPr>
        <p:spPr>
          <a:xfrm>
            <a:off x="6923826" y="1571621"/>
            <a:ext cx="957262" cy="957262"/>
          </a:xfrm>
          <a:prstGeom prst="ellipse">
            <a:avLst/>
          </a:prstGeom>
        </p:spPr>
        <p:txBody>
          <a:bodyPr anchor="t">
            <a:normAutofit/>
          </a:bodyPr>
          <a:lstStyle>
            <a:lvl1pPr marL="0" indent="0" algn="ctr">
              <a:buNone/>
              <a:defRPr sz="1400"/>
            </a:lvl1pPr>
          </a:lstStyle>
          <a:p>
            <a:endParaRPr lang="id-ID" dirty="0"/>
          </a:p>
        </p:txBody>
      </p:sp>
      <p:sp>
        <p:nvSpPr>
          <p:cNvPr id="22" name="Picture Placeholder 2"/>
          <p:cNvSpPr>
            <a:spLocks noGrp="1"/>
          </p:cNvSpPr>
          <p:nvPr>
            <p:ph type="pic" sz="quarter" idx="27"/>
          </p:nvPr>
        </p:nvSpPr>
        <p:spPr>
          <a:xfrm>
            <a:off x="8212012" y="1571621"/>
            <a:ext cx="957262" cy="957262"/>
          </a:xfrm>
          <a:prstGeom prst="ellipse">
            <a:avLst/>
          </a:prstGeom>
        </p:spPr>
        <p:txBody>
          <a:bodyPr anchor="t">
            <a:normAutofit/>
          </a:bodyPr>
          <a:lstStyle>
            <a:lvl1pPr marL="0" indent="0" algn="ctr">
              <a:buNone/>
              <a:defRPr sz="1400"/>
            </a:lvl1pPr>
          </a:lstStyle>
          <a:p>
            <a:endParaRPr lang="id-ID" dirty="0"/>
          </a:p>
        </p:txBody>
      </p:sp>
      <p:sp>
        <p:nvSpPr>
          <p:cNvPr id="23" name="Picture Placeholder 2"/>
          <p:cNvSpPr>
            <a:spLocks noGrp="1"/>
          </p:cNvSpPr>
          <p:nvPr>
            <p:ph type="pic" sz="quarter" idx="28"/>
          </p:nvPr>
        </p:nvSpPr>
        <p:spPr>
          <a:xfrm>
            <a:off x="9939303" y="1571621"/>
            <a:ext cx="957262" cy="957262"/>
          </a:xfrm>
          <a:prstGeom prst="ellipse">
            <a:avLst/>
          </a:prstGeom>
        </p:spPr>
        <p:txBody>
          <a:bodyPr anchor="t">
            <a:normAutofit/>
          </a:bodyPr>
          <a:lstStyle>
            <a:lvl1pPr marL="0" indent="0" algn="ctr">
              <a:buNone/>
              <a:defRPr sz="1400"/>
            </a:lvl1pPr>
          </a:lstStyle>
          <a:p>
            <a:endParaRPr lang="id-ID" dirty="0"/>
          </a:p>
        </p:txBody>
      </p:sp>
      <p:sp>
        <p:nvSpPr>
          <p:cNvPr id="13" name="Rounded Rectangle 12"/>
          <p:cNvSpPr/>
          <p:nvPr userDrawn="1"/>
        </p:nvSpPr>
        <p:spPr>
          <a:xfrm>
            <a:off x="-410316" y="372774"/>
            <a:ext cx="654392" cy="298739"/>
          </a:xfrm>
          <a:prstGeom prst="roundRect">
            <a:avLst>
              <a:gd name="adj" fmla="val 50000"/>
            </a:avLst>
          </a:prstGeom>
          <a:solidFill>
            <a:srgbClr val="F23B4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prstClr val="white"/>
              </a:solidFill>
            </a:endParaRPr>
          </a:p>
        </p:txBody>
      </p:sp>
      <p:sp>
        <p:nvSpPr>
          <p:cNvPr id="7" name="Text Placeholder 10"/>
          <p:cNvSpPr>
            <a:spLocks noGrp="1"/>
          </p:cNvSpPr>
          <p:nvPr>
            <p:ph type="body" sz="quarter" idx="13"/>
          </p:nvPr>
        </p:nvSpPr>
        <p:spPr>
          <a:xfrm>
            <a:off x="333375" y="397249"/>
            <a:ext cx="10905239" cy="444500"/>
          </a:xfrm>
        </p:spPr>
        <p:txBody>
          <a:bodyPr lIns="0" tIns="0" rIns="0" bIns="0">
            <a:normAutofit/>
          </a:bodyPr>
          <a:lstStyle>
            <a:lvl1pPr marL="0" indent="0">
              <a:buNone/>
              <a:defRPr sz="2000">
                <a:solidFill>
                  <a:schemeClr val="tx1">
                    <a:lumMod val="65000"/>
                    <a:lumOff val="35000"/>
                  </a:schemeClr>
                </a:solidFill>
                <a:latin typeface="Lato" panose="020F0502020204030203" pitchFamily="34" charset="0"/>
              </a:defRPr>
            </a:lvl1pPr>
          </a:lstStyle>
          <a:p>
            <a:pPr lvl="0"/>
            <a:endParaRPr lang="id-ID" dirty="0"/>
          </a:p>
        </p:txBody>
      </p:sp>
      <p:sp>
        <p:nvSpPr>
          <p:cNvPr id="10" name="Rounded Rectangle 9"/>
          <p:cNvSpPr/>
          <p:nvPr userDrawn="1"/>
        </p:nvSpPr>
        <p:spPr>
          <a:xfrm>
            <a:off x="11471564" y="372774"/>
            <a:ext cx="431078" cy="298739"/>
          </a:xfrm>
          <a:prstGeom prst="roundRect">
            <a:avLst>
              <a:gd name="adj" fmla="val 50000"/>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prstClr val="white">
                  <a:lumMod val="50000"/>
                </a:prstClr>
              </a:solidFill>
            </a:endParaRPr>
          </a:p>
        </p:txBody>
      </p:sp>
      <p:sp>
        <p:nvSpPr>
          <p:cNvPr id="15" name="Slide Number Placeholder 5"/>
          <p:cNvSpPr>
            <a:spLocks noGrp="1"/>
          </p:cNvSpPr>
          <p:nvPr>
            <p:ph type="sldNum" sz="quarter" idx="12"/>
          </p:nvPr>
        </p:nvSpPr>
        <p:spPr>
          <a:xfrm>
            <a:off x="11471564" y="327460"/>
            <a:ext cx="431078" cy="389083"/>
          </a:xfrm>
        </p:spPr>
        <p:txBody>
          <a:bodyPr lIns="0" tIns="0" rIns="0" bIns="0"/>
          <a:lstStyle>
            <a:lvl1pPr algn="ctr">
              <a:defRPr sz="1000">
                <a:solidFill>
                  <a:schemeClr val="bg1">
                    <a:lumMod val="50000"/>
                  </a:schemeClr>
                </a:solidFill>
                <a:latin typeface="Lato" panose="020F0502020204030203" pitchFamily="34" charset="0"/>
              </a:defRPr>
            </a:lvl1pPr>
          </a:lstStyle>
          <a:p>
            <a:fld id="{FCEE2C88-6C8F-484D-AF69-578F576B1F44}" type="slidenum">
              <a:rPr lang="en-US" smtClean="0">
                <a:solidFill>
                  <a:prstClr val="white">
                    <a:lumMod val="50000"/>
                  </a:prstClr>
                </a:solidFill>
              </a:rPr>
              <a:pPr/>
              <a:t>‹#›</a:t>
            </a:fld>
            <a:endParaRPr lang="en-US" dirty="0">
              <a:solidFill>
                <a:prstClr val="white">
                  <a:lumMod val="50000"/>
                </a:prstClr>
              </a:solidFill>
            </a:endParaRPr>
          </a:p>
        </p:txBody>
      </p:sp>
      <p:sp>
        <p:nvSpPr>
          <p:cNvPr id="12" name="Text Placeholder 10"/>
          <p:cNvSpPr>
            <a:spLocks noGrp="1"/>
          </p:cNvSpPr>
          <p:nvPr>
            <p:ph type="body" sz="quarter" idx="14"/>
          </p:nvPr>
        </p:nvSpPr>
        <p:spPr>
          <a:xfrm>
            <a:off x="333375" y="790433"/>
            <a:ext cx="10905239" cy="280985"/>
          </a:xfrm>
        </p:spPr>
        <p:txBody>
          <a:bodyPr lIns="0" tIns="0" rIns="0" bIns="0">
            <a:normAutofit/>
          </a:bodyPr>
          <a:lstStyle>
            <a:lvl1pPr marL="0" indent="0">
              <a:buNone/>
              <a:defRPr sz="1000">
                <a:solidFill>
                  <a:schemeClr val="bg1">
                    <a:lumMod val="50000"/>
                  </a:schemeClr>
                </a:solidFill>
                <a:latin typeface="+mn-lt"/>
              </a:defRPr>
            </a:lvl1pPr>
          </a:lstStyle>
          <a:p>
            <a:pPr lvl="0"/>
            <a:endParaRPr lang="id-ID" dirty="0"/>
          </a:p>
        </p:txBody>
      </p:sp>
    </p:spTree>
    <p:extLst>
      <p:ext uri="{BB962C8B-B14F-4D97-AF65-F5344CB8AC3E}">
        <p14:creationId xmlns:p14="http://schemas.microsoft.com/office/powerpoint/2010/main" val="1344870423"/>
      </p:ext>
    </p:extLst>
  </p:cSld>
  <p:clrMapOvr>
    <a:masterClrMapping/>
  </p:clrMapOvr>
</p:sldLayout>
</file>

<file path=ppt/slideLayouts/slideLayout721.xml><?xml version="1.0" encoding="utf-8"?>
<p:sldLayout xmlns:a="http://schemas.openxmlformats.org/drawingml/2006/main" xmlns:r="http://schemas.openxmlformats.org/officeDocument/2006/relationships" xmlns:p="http://schemas.openxmlformats.org/presentationml/2006/main" preserve="1" userDrawn="1">
  <p:cSld name="43_Title Slide">
    <p:spTree>
      <p:nvGrpSpPr>
        <p:cNvPr id="1" name=""/>
        <p:cNvGrpSpPr/>
        <p:nvPr/>
      </p:nvGrpSpPr>
      <p:grpSpPr>
        <a:xfrm>
          <a:off x="0" y="0"/>
          <a:ext cx="0" cy="0"/>
          <a:chOff x="0" y="0"/>
          <a:chExt cx="0" cy="0"/>
        </a:xfrm>
      </p:grpSpPr>
      <p:sp>
        <p:nvSpPr>
          <p:cNvPr id="14" name="Picture Placeholder 2"/>
          <p:cNvSpPr>
            <a:spLocks noGrp="1"/>
          </p:cNvSpPr>
          <p:nvPr>
            <p:ph type="pic" sz="quarter" idx="23"/>
          </p:nvPr>
        </p:nvSpPr>
        <p:spPr>
          <a:xfrm>
            <a:off x="994554" y="4126327"/>
            <a:ext cx="878070" cy="878070"/>
          </a:xfrm>
          <a:prstGeom prst="ellipse">
            <a:avLst/>
          </a:prstGeom>
        </p:spPr>
        <p:txBody>
          <a:bodyPr anchor="t">
            <a:normAutofit/>
          </a:bodyPr>
          <a:lstStyle>
            <a:lvl1pPr marL="0" indent="0" algn="ctr">
              <a:buNone/>
              <a:defRPr sz="1400"/>
            </a:lvl1pPr>
          </a:lstStyle>
          <a:p>
            <a:endParaRPr lang="id-ID" dirty="0"/>
          </a:p>
        </p:txBody>
      </p:sp>
      <p:sp>
        <p:nvSpPr>
          <p:cNvPr id="16" name="Picture Placeholder 2"/>
          <p:cNvSpPr>
            <a:spLocks noGrp="1"/>
          </p:cNvSpPr>
          <p:nvPr>
            <p:ph type="pic" sz="quarter" idx="24"/>
          </p:nvPr>
        </p:nvSpPr>
        <p:spPr>
          <a:xfrm>
            <a:off x="4590609" y="4126327"/>
            <a:ext cx="878070" cy="878070"/>
          </a:xfrm>
          <a:prstGeom prst="ellipse">
            <a:avLst/>
          </a:prstGeom>
        </p:spPr>
        <p:txBody>
          <a:bodyPr anchor="t">
            <a:normAutofit/>
          </a:bodyPr>
          <a:lstStyle>
            <a:lvl1pPr marL="0" indent="0" algn="ctr">
              <a:buNone/>
              <a:defRPr sz="1400"/>
            </a:lvl1pPr>
          </a:lstStyle>
          <a:p>
            <a:endParaRPr lang="id-ID"/>
          </a:p>
        </p:txBody>
      </p:sp>
      <p:sp>
        <p:nvSpPr>
          <p:cNvPr id="17" name="Picture Placeholder 2"/>
          <p:cNvSpPr>
            <a:spLocks noGrp="1"/>
          </p:cNvSpPr>
          <p:nvPr>
            <p:ph type="pic" sz="quarter" idx="25"/>
          </p:nvPr>
        </p:nvSpPr>
        <p:spPr>
          <a:xfrm>
            <a:off x="8186664" y="4126327"/>
            <a:ext cx="878070" cy="878070"/>
          </a:xfrm>
          <a:prstGeom prst="ellipse">
            <a:avLst/>
          </a:prstGeom>
        </p:spPr>
        <p:txBody>
          <a:bodyPr anchor="t">
            <a:normAutofit/>
          </a:bodyPr>
          <a:lstStyle>
            <a:lvl1pPr marL="0" indent="0" algn="ctr">
              <a:buNone/>
              <a:defRPr sz="1400"/>
            </a:lvl1pPr>
          </a:lstStyle>
          <a:p>
            <a:endParaRPr lang="id-ID" dirty="0"/>
          </a:p>
        </p:txBody>
      </p:sp>
      <p:sp>
        <p:nvSpPr>
          <p:cNvPr id="13" name="Rounded Rectangle 12"/>
          <p:cNvSpPr/>
          <p:nvPr userDrawn="1"/>
        </p:nvSpPr>
        <p:spPr>
          <a:xfrm>
            <a:off x="-410316" y="372774"/>
            <a:ext cx="654392" cy="298739"/>
          </a:xfrm>
          <a:prstGeom prst="roundRect">
            <a:avLst>
              <a:gd name="adj" fmla="val 50000"/>
            </a:avLst>
          </a:prstGeom>
          <a:solidFill>
            <a:srgbClr val="F23B4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prstClr val="white"/>
              </a:solidFill>
            </a:endParaRPr>
          </a:p>
        </p:txBody>
      </p:sp>
      <p:sp>
        <p:nvSpPr>
          <p:cNvPr id="7" name="Text Placeholder 10"/>
          <p:cNvSpPr>
            <a:spLocks noGrp="1"/>
          </p:cNvSpPr>
          <p:nvPr>
            <p:ph type="body" sz="quarter" idx="13"/>
          </p:nvPr>
        </p:nvSpPr>
        <p:spPr>
          <a:xfrm>
            <a:off x="333375" y="397249"/>
            <a:ext cx="10905239" cy="444500"/>
          </a:xfrm>
        </p:spPr>
        <p:txBody>
          <a:bodyPr lIns="0" tIns="0" rIns="0" bIns="0">
            <a:normAutofit/>
          </a:bodyPr>
          <a:lstStyle>
            <a:lvl1pPr marL="0" indent="0">
              <a:buNone/>
              <a:defRPr sz="2000">
                <a:solidFill>
                  <a:schemeClr val="tx1">
                    <a:lumMod val="65000"/>
                    <a:lumOff val="35000"/>
                  </a:schemeClr>
                </a:solidFill>
                <a:latin typeface="Lato" panose="020F0502020204030203" pitchFamily="34" charset="0"/>
              </a:defRPr>
            </a:lvl1pPr>
          </a:lstStyle>
          <a:p>
            <a:pPr lvl="0"/>
            <a:endParaRPr lang="id-ID" dirty="0"/>
          </a:p>
        </p:txBody>
      </p:sp>
      <p:sp>
        <p:nvSpPr>
          <p:cNvPr id="10" name="Rounded Rectangle 9"/>
          <p:cNvSpPr/>
          <p:nvPr userDrawn="1"/>
        </p:nvSpPr>
        <p:spPr>
          <a:xfrm>
            <a:off x="11471564" y="372774"/>
            <a:ext cx="431078" cy="298739"/>
          </a:xfrm>
          <a:prstGeom prst="roundRect">
            <a:avLst>
              <a:gd name="adj" fmla="val 50000"/>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prstClr val="white">
                  <a:lumMod val="50000"/>
                </a:prstClr>
              </a:solidFill>
            </a:endParaRPr>
          </a:p>
        </p:txBody>
      </p:sp>
      <p:sp>
        <p:nvSpPr>
          <p:cNvPr id="15" name="Slide Number Placeholder 5"/>
          <p:cNvSpPr>
            <a:spLocks noGrp="1"/>
          </p:cNvSpPr>
          <p:nvPr>
            <p:ph type="sldNum" sz="quarter" idx="12"/>
          </p:nvPr>
        </p:nvSpPr>
        <p:spPr>
          <a:xfrm>
            <a:off x="11471564" y="327460"/>
            <a:ext cx="431078" cy="389083"/>
          </a:xfrm>
        </p:spPr>
        <p:txBody>
          <a:bodyPr lIns="0" tIns="0" rIns="0" bIns="0"/>
          <a:lstStyle>
            <a:lvl1pPr algn="ctr">
              <a:defRPr sz="1000">
                <a:solidFill>
                  <a:schemeClr val="bg1">
                    <a:lumMod val="50000"/>
                  </a:schemeClr>
                </a:solidFill>
                <a:latin typeface="Lato" panose="020F0502020204030203" pitchFamily="34" charset="0"/>
              </a:defRPr>
            </a:lvl1pPr>
          </a:lstStyle>
          <a:p>
            <a:fld id="{FCEE2C88-6C8F-484D-AF69-578F576B1F44}" type="slidenum">
              <a:rPr lang="en-US" smtClean="0">
                <a:solidFill>
                  <a:prstClr val="white">
                    <a:lumMod val="50000"/>
                  </a:prstClr>
                </a:solidFill>
              </a:rPr>
              <a:pPr/>
              <a:t>‹#›</a:t>
            </a:fld>
            <a:endParaRPr lang="en-US" dirty="0">
              <a:solidFill>
                <a:prstClr val="white">
                  <a:lumMod val="50000"/>
                </a:prstClr>
              </a:solidFill>
            </a:endParaRPr>
          </a:p>
        </p:txBody>
      </p:sp>
      <p:sp>
        <p:nvSpPr>
          <p:cNvPr id="12" name="Text Placeholder 10"/>
          <p:cNvSpPr>
            <a:spLocks noGrp="1"/>
          </p:cNvSpPr>
          <p:nvPr>
            <p:ph type="body" sz="quarter" idx="14"/>
          </p:nvPr>
        </p:nvSpPr>
        <p:spPr>
          <a:xfrm>
            <a:off x="333375" y="790433"/>
            <a:ext cx="10905239" cy="280985"/>
          </a:xfrm>
        </p:spPr>
        <p:txBody>
          <a:bodyPr lIns="0" tIns="0" rIns="0" bIns="0">
            <a:normAutofit/>
          </a:bodyPr>
          <a:lstStyle>
            <a:lvl1pPr marL="0" indent="0">
              <a:buNone/>
              <a:defRPr sz="1000">
                <a:solidFill>
                  <a:schemeClr val="bg1">
                    <a:lumMod val="50000"/>
                  </a:schemeClr>
                </a:solidFill>
                <a:latin typeface="+mn-lt"/>
              </a:defRPr>
            </a:lvl1pPr>
          </a:lstStyle>
          <a:p>
            <a:pPr lvl="0"/>
            <a:endParaRPr lang="id-ID" dirty="0"/>
          </a:p>
        </p:txBody>
      </p:sp>
    </p:spTree>
    <p:extLst>
      <p:ext uri="{BB962C8B-B14F-4D97-AF65-F5344CB8AC3E}">
        <p14:creationId xmlns:p14="http://schemas.microsoft.com/office/powerpoint/2010/main" val="1904871416"/>
      </p:ext>
    </p:extLst>
  </p:cSld>
  <p:clrMapOvr>
    <a:masterClrMapping/>
  </p:clrMapOvr>
</p:sldLayout>
</file>

<file path=ppt/slideLayouts/slideLayout722.xml><?xml version="1.0" encoding="utf-8"?>
<p:sldLayout xmlns:a="http://schemas.openxmlformats.org/drawingml/2006/main" xmlns:r="http://schemas.openxmlformats.org/officeDocument/2006/relationships" xmlns:p="http://schemas.openxmlformats.org/presentationml/2006/main" preserve="1" userDrawn="1">
  <p:cSld name="41_Title Slide">
    <p:spTree>
      <p:nvGrpSpPr>
        <p:cNvPr id="1" name=""/>
        <p:cNvGrpSpPr/>
        <p:nvPr/>
      </p:nvGrpSpPr>
      <p:grpSpPr>
        <a:xfrm>
          <a:off x="0" y="0"/>
          <a:ext cx="0" cy="0"/>
          <a:chOff x="0" y="0"/>
          <a:chExt cx="0" cy="0"/>
        </a:xfrm>
      </p:grpSpPr>
      <p:sp>
        <p:nvSpPr>
          <p:cNvPr id="13" name="Rounded Rectangle 12"/>
          <p:cNvSpPr/>
          <p:nvPr userDrawn="1"/>
        </p:nvSpPr>
        <p:spPr>
          <a:xfrm>
            <a:off x="-410316" y="372774"/>
            <a:ext cx="654392" cy="298739"/>
          </a:xfrm>
          <a:prstGeom prst="roundRect">
            <a:avLst>
              <a:gd name="adj" fmla="val 50000"/>
            </a:avLst>
          </a:prstGeom>
          <a:solidFill>
            <a:srgbClr val="F23B4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prstClr val="white"/>
              </a:solidFill>
            </a:endParaRPr>
          </a:p>
        </p:txBody>
      </p:sp>
      <p:sp>
        <p:nvSpPr>
          <p:cNvPr id="7" name="Text Placeholder 10"/>
          <p:cNvSpPr>
            <a:spLocks noGrp="1"/>
          </p:cNvSpPr>
          <p:nvPr>
            <p:ph type="body" sz="quarter" idx="13"/>
          </p:nvPr>
        </p:nvSpPr>
        <p:spPr>
          <a:xfrm>
            <a:off x="333375" y="397249"/>
            <a:ext cx="10905239" cy="444500"/>
          </a:xfrm>
        </p:spPr>
        <p:txBody>
          <a:bodyPr lIns="0" tIns="0" rIns="0" bIns="0">
            <a:normAutofit/>
          </a:bodyPr>
          <a:lstStyle>
            <a:lvl1pPr marL="0" indent="0">
              <a:buNone/>
              <a:defRPr sz="2000">
                <a:solidFill>
                  <a:schemeClr val="tx1">
                    <a:lumMod val="65000"/>
                    <a:lumOff val="35000"/>
                  </a:schemeClr>
                </a:solidFill>
                <a:latin typeface="Lato" panose="020F0502020204030203" pitchFamily="34" charset="0"/>
              </a:defRPr>
            </a:lvl1pPr>
          </a:lstStyle>
          <a:p>
            <a:pPr lvl="0"/>
            <a:endParaRPr lang="id-ID" dirty="0"/>
          </a:p>
        </p:txBody>
      </p:sp>
      <p:sp>
        <p:nvSpPr>
          <p:cNvPr id="10" name="Rounded Rectangle 9"/>
          <p:cNvSpPr/>
          <p:nvPr userDrawn="1"/>
        </p:nvSpPr>
        <p:spPr>
          <a:xfrm>
            <a:off x="11471564" y="372774"/>
            <a:ext cx="431078" cy="298739"/>
          </a:xfrm>
          <a:prstGeom prst="roundRect">
            <a:avLst>
              <a:gd name="adj" fmla="val 50000"/>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prstClr val="white">
                  <a:lumMod val="50000"/>
                </a:prstClr>
              </a:solidFill>
            </a:endParaRPr>
          </a:p>
        </p:txBody>
      </p:sp>
      <p:sp>
        <p:nvSpPr>
          <p:cNvPr id="15" name="Slide Number Placeholder 5"/>
          <p:cNvSpPr>
            <a:spLocks noGrp="1"/>
          </p:cNvSpPr>
          <p:nvPr>
            <p:ph type="sldNum" sz="quarter" idx="12"/>
          </p:nvPr>
        </p:nvSpPr>
        <p:spPr>
          <a:xfrm>
            <a:off x="11471564" y="327460"/>
            <a:ext cx="431078" cy="389083"/>
          </a:xfrm>
        </p:spPr>
        <p:txBody>
          <a:bodyPr lIns="0" tIns="0" rIns="0" bIns="0"/>
          <a:lstStyle>
            <a:lvl1pPr algn="ctr">
              <a:defRPr sz="1000">
                <a:solidFill>
                  <a:schemeClr val="bg1">
                    <a:lumMod val="50000"/>
                  </a:schemeClr>
                </a:solidFill>
                <a:latin typeface="Lato" panose="020F0502020204030203" pitchFamily="34" charset="0"/>
              </a:defRPr>
            </a:lvl1pPr>
          </a:lstStyle>
          <a:p>
            <a:fld id="{FCEE2C88-6C8F-484D-AF69-578F576B1F44}" type="slidenum">
              <a:rPr lang="en-US" smtClean="0">
                <a:solidFill>
                  <a:prstClr val="white">
                    <a:lumMod val="50000"/>
                  </a:prstClr>
                </a:solidFill>
              </a:rPr>
              <a:pPr/>
              <a:t>‹#›</a:t>
            </a:fld>
            <a:endParaRPr lang="en-US" dirty="0">
              <a:solidFill>
                <a:prstClr val="white">
                  <a:lumMod val="50000"/>
                </a:prstClr>
              </a:solidFill>
            </a:endParaRPr>
          </a:p>
        </p:txBody>
      </p:sp>
      <p:sp>
        <p:nvSpPr>
          <p:cNvPr id="12" name="Text Placeholder 10"/>
          <p:cNvSpPr>
            <a:spLocks noGrp="1"/>
          </p:cNvSpPr>
          <p:nvPr>
            <p:ph type="body" sz="quarter" idx="14"/>
          </p:nvPr>
        </p:nvSpPr>
        <p:spPr>
          <a:xfrm>
            <a:off x="333375" y="790433"/>
            <a:ext cx="10905239" cy="280985"/>
          </a:xfrm>
        </p:spPr>
        <p:txBody>
          <a:bodyPr lIns="0" tIns="0" rIns="0" bIns="0">
            <a:normAutofit/>
          </a:bodyPr>
          <a:lstStyle>
            <a:lvl1pPr marL="0" indent="0">
              <a:buNone/>
              <a:defRPr sz="1000">
                <a:solidFill>
                  <a:schemeClr val="bg1">
                    <a:lumMod val="50000"/>
                  </a:schemeClr>
                </a:solidFill>
                <a:latin typeface="+mn-lt"/>
              </a:defRPr>
            </a:lvl1pPr>
          </a:lstStyle>
          <a:p>
            <a:pPr lvl="0"/>
            <a:endParaRPr lang="id-ID" dirty="0"/>
          </a:p>
        </p:txBody>
      </p:sp>
      <p:sp>
        <p:nvSpPr>
          <p:cNvPr id="11" name="Picture Placeholder 2"/>
          <p:cNvSpPr>
            <a:spLocks noGrp="1"/>
          </p:cNvSpPr>
          <p:nvPr>
            <p:ph type="pic" sz="quarter" idx="20"/>
          </p:nvPr>
        </p:nvSpPr>
        <p:spPr>
          <a:xfrm>
            <a:off x="6233915" y="2519640"/>
            <a:ext cx="1007862" cy="1007862"/>
          </a:xfrm>
          <a:prstGeom prst="ellipse">
            <a:avLst/>
          </a:prstGeom>
          <a:ln w="38100">
            <a:solidFill>
              <a:schemeClr val="bg1"/>
            </a:solidFill>
          </a:ln>
        </p:spPr>
        <p:txBody>
          <a:bodyPr anchor="t">
            <a:normAutofit/>
          </a:bodyPr>
          <a:lstStyle>
            <a:lvl1pPr marL="0" indent="0" algn="ctr">
              <a:buNone/>
              <a:defRPr sz="1400"/>
            </a:lvl1pPr>
          </a:lstStyle>
          <a:p>
            <a:endParaRPr lang="id-ID" dirty="0"/>
          </a:p>
        </p:txBody>
      </p:sp>
      <p:sp>
        <p:nvSpPr>
          <p:cNvPr id="14" name="Picture Placeholder 2"/>
          <p:cNvSpPr>
            <a:spLocks noGrp="1"/>
          </p:cNvSpPr>
          <p:nvPr>
            <p:ph type="pic" sz="quarter" idx="21"/>
          </p:nvPr>
        </p:nvSpPr>
        <p:spPr>
          <a:xfrm>
            <a:off x="7075709" y="4261103"/>
            <a:ext cx="1211442" cy="1211442"/>
          </a:xfrm>
          <a:prstGeom prst="ellipse">
            <a:avLst/>
          </a:prstGeom>
          <a:ln w="38100">
            <a:solidFill>
              <a:schemeClr val="bg1"/>
            </a:solidFill>
          </a:ln>
        </p:spPr>
        <p:txBody>
          <a:bodyPr anchor="t">
            <a:normAutofit/>
          </a:bodyPr>
          <a:lstStyle>
            <a:lvl1pPr marL="0" indent="0" algn="ctr">
              <a:buNone/>
              <a:defRPr sz="1400"/>
            </a:lvl1pPr>
          </a:lstStyle>
          <a:p>
            <a:endParaRPr lang="id-ID" dirty="0"/>
          </a:p>
        </p:txBody>
      </p:sp>
      <p:sp>
        <p:nvSpPr>
          <p:cNvPr id="20" name="Picture Placeholder 2"/>
          <p:cNvSpPr>
            <a:spLocks noGrp="1"/>
          </p:cNvSpPr>
          <p:nvPr>
            <p:ph type="pic" sz="quarter" idx="22"/>
          </p:nvPr>
        </p:nvSpPr>
        <p:spPr>
          <a:xfrm>
            <a:off x="9603685" y="2733443"/>
            <a:ext cx="1060705" cy="1060705"/>
          </a:xfrm>
          <a:prstGeom prst="ellipse">
            <a:avLst/>
          </a:prstGeom>
          <a:ln w="38100">
            <a:solidFill>
              <a:schemeClr val="bg1"/>
            </a:solidFill>
          </a:ln>
        </p:spPr>
        <p:txBody>
          <a:bodyPr anchor="t">
            <a:normAutofit/>
          </a:bodyPr>
          <a:lstStyle>
            <a:lvl1pPr marL="0" indent="0" algn="ctr">
              <a:buNone/>
              <a:defRPr sz="1400"/>
            </a:lvl1pPr>
          </a:lstStyle>
          <a:p>
            <a:endParaRPr lang="id-ID"/>
          </a:p>
        </p:txBody>
      </p:sp>
      <p:sp>
        <p:nvSpPr>
          <p:cNvPr id="21" name="Picture Placeholder 2"/>
          <p:cNvSpPr>
            <a:spLocks noGrp="1"/>
          </p:cNvSpPr>
          <p:nvPr>
            <p:ph type="pic" sz="quarter" idx="23"/>
          </p:nvPr>
        </p:nvSpPr>
        <p:spPr>
          <a:xfrm>
            <a:off x="9164561" y="3933434"/>
            <a:ext cx="752726" cy="752726"/>
          </a:xfrm>
          <a:prstGeom prst="ellipse">
            <a:avLst/>
          </a:prstGeom>
          <a:ln w="38100">
            <a:solidFill>
              <a:schemeClr val="bg1"/>
            </a:solidFill>
          </a:ln>
        </p:spPr>
        <p:txBody>
          <a:bodyPr anchor="t">
            <a:normAutofit/>
          </a:bodyPr>
          <a:lstStyle>
            <a:lvl1pPr marL="0" indent="0" algn="ctr">
              <a:buNone/>
              <a:defRPr sz="1400"/>
            </a:lvl1pPr>
          </a:lstStyle>
          <a:p>
            <a:endParaRPr lang="id-ID"/>
          </a:p>
        </p:txBody>
      </p:sp>
    </p:spTree>
    <p:extLst>
      <p:ext uri="{BB962C8B-B14F-4D97-AF65-F5344CB8AC3E}">
        <p14:creationId xmlns:p14="http://schemas.microsoft.com/office/powerpoint/2010/main" val="4209392991"/>
      </p:ext>
    </p:extLst>
  </p:cSld>
  <p:clrMapOvr>
    <a:masterClrMapping/>
  </p:clrMapOvr>
</p:sldLayout>
</file>

<file path=ppt/slideLayouts/slideLayout723.xml><?xml version="1.0" encoding="utf-8"?>
<p:sldLayout xmlns:a="http://schemas.openxmlformats.org/drawingml/2006/main" xmlns:r="http://schemas.openxmlformats.org/officeDocument/2006/relationships" xmlns:p="http://schemas.openxmlformats.org/presentationml/2006/main" preserve="1" userDrawn="1">
  <p:cSld name="40_Title Slide">
    <p:spTree>
      <p:nvGrpSpPr>
        <p:cNvPr id="1" name=""/>
        <p:cNvGrpSpPr/>
        <p:nvPr/>
      </p:nvGrpSpPr>
      <p:grpSpPr>
        <a:xfrm>
          <a:off x="0" y="0"/>
          <a:ext cx="0" cy="0"/>
          <a:chOff x="0" y="0"/>
          <a:chExt cx="0" cy="0"/>
        </a:xfrm>
      </p:grpSpPr>
      <p:sp>
        <p:nvSpPr>
          <p:cNvPr id="11" name="Picture Placeholder 2"/>
          <p:cNvSpPr>
            <a:spLocks noGrp="1"/>
          </p:cNvSpPr>
          <p:nvPr>
            <p:ph type="pic" sz="quarter" idx="23"/>
          </p:nvPr>
        </p:nvSpPr>
        <p:spPr>
          <a:xfrm>
            <a:off x="0" y="0"/>
            <a:ext cx="12192000" cy="4816549"/>
          </a:xfrm>
        </p:spPr>
        <p:txBody>
          <a:bodyPr anchor="t"/>
          <a:lstStyle>
            <a:lvl1pPr marL="0" indent="0" algn="ctr">
              <a:buNone/>
              <a:defRPr/>
            </a:lvl1pPr>
          </a:lstStyle>
          <a:p>
            <a:endParaRPr lang="id-ID"/>
          </a:p>
        </p:txBody>
      </p:sp>
      <p:sp>
        <p:nvSpPr>
          <p:cNvPr id="20" name="Text Placeholder 10"/>
          <p:cNvSpPr>
            <a:spLocks noGrp="1"/>
          </p:cNvSpPr>
          <p:nvPr>
            <p:ph type="body" sz="quarter" idx="13"/>
          </p:nvPr>
        </p:nvSpPr>
        <p:spPr>
          <a:xfrm>
            <a:off x="333375" y="397249"/>
            <a:ext cx="10905239" cy="444500"/>
          </a:xfrm>
        </p:spPr>
        <p:txBody>
          <a:bodyPr lIns="0" tIns="0" rIns="0" bIns="0">
            <a:normAutofit/>
          </a:bodyPr>
          <a:lstStyle>
            <a:lvl1pPr marL="0" indent="0">
              <a:buNone/>
              <a:defRPr sz="2000">
                <a:solidFill>
                  <a:schemeClr val="bg1"/>
                </a:solidFill>
                <a:latin typeface="Lato" panose="020F0502020204030203" pitchFamily="34" charset="0"/>
              </a:defRPr>
            </a:lvl1pPr>
          </a:lstStyle>
          <a:p>
            <a:pPr lvl="0"/>
            <a:endParaRPr lang="id-ID" dirty="0"/>
          </a:p>
        </p:txBody>
      </p:sp>
      <p:sp>
        <p:nvSpPr>
          <p:cNvPr id="21" name="Slide Number Placeholder 5"/>
          <p:cNvSpPr>
            <a:spLocks noGrp="1"/>
          </p:cNvSpPr>
          <p:nvPr>
            <p:ph type="sldNum" sz="quarter" idx="12"/>
          </p:nvPr>
        </p:nvSpPr>
        <p:spPr>
          <a:xfrm>
            <a:off x="11471564" y="327460"/>
            <a:ext cx="431078" cy="389083"/>
          </a:xfrm>
        </p:spPr>
        <p:txBody>
          <a:bodyPr lIns="0" tIns="0" rIns="0" bIns="0"/>
          <a:lstStyle>
            <a:lvl1pPr algn="ctr">
              <a:defRPr sz="1000">
                <a:solidFill>
                  <a:schemeClr val="bg1"/>
                </a:solidFill>
                <a:latin typeface="Lato" panose="020F0502020204030203" pitchFamily="34" charset="0"/>
              </a:defRPr>
            </a:lvl1pPr>
          </a:lstStyle>
          <a:p>
            <a:fld id="{FCEE2C88-6C8F-484D-AF69-578F576B1F44}" type="slidenum">
              <a:rPr lang="en-US" smtClean="0">
                <a:solidFill>
                  <a:prstClr val="white"/>
                </a:solidFill>
              </a:rPr>
              <a:pPr/>
              <a:t>‹#›</a:t>
            </a:fld>
            <a:endParaRPr lang="en-US" dirty="0">
              <a:solidFill>
                <a:prstClr val="white"/>
              </a:solidFill>
            </a:endParaRPr>
          </a:p>
        </p:txBody>
      </p:sp>
      <p:sp>
        <p:nvSpPr>
          <p:cNvPr id="19" name="Text Placeholder 10"/>
          <p:cNvSpPr>
            <a:spLocks noGrp="1"/>
          </p:cNvSpPr>
          <p:nvPr>
            <p:ph type="body" sz="quarter" idx="14"/>
          </p:nvPr>
        </p:nvSpPr>
        <p:spPr>
          <a:xfrm>
            <a:off x="333375" y="790433"/>
            <a:ext cx="10905239" cy="280985"/>
          </a:xfrm>
        </p:spPr>
        <p:txBody>
          <a:bodyPr lIns="0" tIns="0" rIns="0" bIns="0">
            <a:normAutofit/>
          </a:bodyPr>
          <a:lstStyle>
            <a:lvl1pPr marL="0" indent="0">
              <a:buNone/>
              <a:defRPr sz="1000">
                <a:solidFill>
                  <a:schemeClr val="bg1"/>
                </a:solidFill>
                <a:latin typeface="+mn-lt"/>
              </a:defRPr>
            </a:lvl1pPr>
          </a:lstStyle>
          <a:p>
            <a:pPr lvl="0"/>
            <a:endParaRPr lang="id-ID" dirty="0"/>
          </a:p>
        </p:txBody>
      </p:sp>
    </p:spTree>
    <p:extLst>
      <p:ext uri="{BB962C8B-B14F-4D97-AF65-F5344CB8AC3E}">
        <p14:creationId xmlns:p14="http://schemas.microsoft.com/office/powerpoint/2010/main" val="1494871043"/>
      </p:ext>
    </p:extLst>
  </p:cSld>
  <p:clrMapOvr>
    <a:masterClrMapping/>
  </p:clrMapOvr>
</p:sldLayout>
</file>

<file path=ppt/slideLayouts/slideLayout724.xml><?xml version="1.0" encoding="utf-8"?>
<p:sldLayout xmlns:a="http://schemas.openxmlformats.org/drawingml/2006/main" xmlns:r="http://schemas.openxmlformats.org/officeDocument/2006/relationships" xmlns:p="http://schemas.openxmlformats.org/presentationml/2006/main" preserve="1" userDrawn="1">
  <p:cSld name="42_Title Slide">
    <p:spTree>
      <p:nvGrpSpPr>
        <p:cNvPr id="1" name=""/>
        <p:cNvGrpSpPr/>
        <p:nvPr/>
      </p:nvGrpSpPr>
      <p:grpSpPr>
        <a:xfrm>
          <a:off x="0" y="0"/>
          <a:ext cx="0" cy="0"/>
          <a:chOff x="0" y="0"/>
          <a:chExt cx="0" cy="0"/>
        </a:xfrm>
      </p:grpSpPr>
      <p:sp>
        <p:nvSpPr>
          <p:cNvPr id="11" name="Picture Placeholder 2"/>
          <p:cNvSpPr>
            <a:spLocks noGrp="1"/>
          </p:cNvSpPr>
          <p:nvPr>
            <p:ph type="pic" sz="quarter" idx="23"/>
          </p:nvPr>
        </p:nvSpPr>
        <p:spPr>
          <a:xfrm>
            <a:off x="0" y="0"/>
            <a:ext cx="12192000" cy="4816549"/>
          </a:xfrm>
        </p:spPr>
        <p:txBody>
          <a:bodyPr anchor="t"/>
          <a:lstStyle>
            <a:lvl1pPr marL="0" indent="0" algn="ctr">
              <a:buNone/>
              <a:defRPr/>
            </a:lvl1pPr>
          </a:lstStyle>
          <a:p>
            <a:endParaRPr lang="id-ID"/>
          </a:p>
        </p:txBody>
      </p:sp>
      <p:sp>
        <p:nvSpPr>
          <p:cNvPr id="21" name="Slide Number Placeholder 5"/>
          <p:cNvSpPr>
            <a:spLocks noGrp="1"/>
          </p:cNvSpPr>
          <p:nvPr>
            <p:ph type="sldNum" sz="quarter" idx="12"/>
          </p:nvPr>
        </p:nvSpPr>
        <p:spPr>
          <a:xfrm>
            <a:off x="11471564" y="327460"/>
            <a:ext cx="431078" cy="389083"/>
          </a:xfrm>
        </p:spPr>
        <p:txBody>
          <a:bodyPr lIns="0" tIns="0" rIns="0" bIns="0"/>
          <a:lstStyle>
            <a:lvl1pPr algn="ctr">
              <a:defRPr sz="1000">
                <a:solidFill>
                  <a:schemeClr val="bg1"/>
                </a:solidFill>
                <a:latin typeface="Lato" panose="020F0502020204030203" pitchFamily="34" charset="0"/>
              </a:defRPr>
            </a:lvl1pPr>
          </a:lstStyle>
          <a:p>
            <a:fld id="{FCEE2C88-6C8F-484D-AF69-578F576B1F44}" type="slidenum">
              <a:rPr lang="en-US" smtClean="0">
                <a:solidFill>
                  <a:prstClr val="white"/>
                </a:solidFill>
              </a:rPr>
              <a:pPr/>
              <a:t>‹#›</a:t>
            </a:fld>
            <a:endParaRPr lang="en-US" dirty="0">
              <a:solidFill>
                <a:prstClr val="white"/>
              </a:solidFill>
            </a:endParaRPr>
          </a:p>
        </p:txBody>
      </p:sp>
    </p:spTree>
    <p:extLst>
      <p:ext uri="{BB962C8B-B14F-4D97-AF65-F5344CB8AC3E}">
        <p14:creationId xmlns:p14="http://schemas.microsoft.com/office/powerpoint/2010/main" val="1693735092"/>
      </p:ext>
    </p:extLst>
  </p:cSld>
  <p:clrMapOvr>
    <a:masterClrMapping/>
  </p:clrMapOvr>
</p:sldLayout>
</file>

<file path=ppt/slideLayouts/slideLayout725.xml><?xml version="1.0" encoding="utf-8"?>
<p:sldLayout xmlns:a="http://schemas.openxmlformats.org/drawingml/2006/main" xmlns:r="http://schemas.openxmlformats.org/officeDocument/2006/relationships" xmlns:p="http://schemas.openxmlformats.org/presentationml/2006/main" preserve="1" userDrawn="1">
  <p:cSld name="39_Title Slide">
    <p:spTree>
      <p:nvGrpSpPr>
        <p:cNvPr id="1" name=""/>
        <p:cNvGrpSpPr/>
        <p:nvPr/>
      </p:nvGrpSpPr>
      <p:grpSpPr>
        <a:xfrm>
          <a:off x="0" y="0"/>
          <a:ext cx="0" cy="0"/>
          <a:chOff x="0" y="0"/>
          <a:chExt cx="0" cy="0"/>
        </a:xfrm>
      </p:grpSpPr>
      <p:sp>
        <p:nvSpPr>
          <p:cNvPr id="9" name="Picture Placeholder 2"/>
          <p:cNvSpPr>
            <a:spLocks noGrp="1"/>
          </p:cNvSpPr>
          <p:nvPr>
            <p:ph type="pic" sz="quarter" idx="22"/>
          </p:nvPr>
        </p:nvSpPr>
        <p:spPr>
          <a:xfrm>
            <a:off x="7637281" y="2159623"/>
            <a:ext cx="2536090" cy="3391932"/>
          </a:xfrm>
        </p:spPr>
        <p:txBody>
          <a:bodyPr anchor="t"/>
          <a:lstStyle>
            <a:lvl1pPr marL="0" indent="0" algn="ctr">
              <a:buNone/>
              <a:defRPr/>
            </a:lvl1pPr>
          </a:lstStyle>
          <a:p>
            <a:endParaRPr lang="id-ID"/>
          </a:p>
        </p:txBody>
      </p:sp>
      <p:sp>
        <p:nvSpPr>
          <p:cNvPr id="13" name="Rounded Rectangle 12"/>
          <p:cNvSpPr/>
          <p:nvPr userDrawn="1"/>
        </p:nvSpPr>
        <p:spPr>
          <a:xfrm>
            <a:off x="-410316" y="372774"/>
            <a:ext cx="654392" cy="298739"/>
          </a:xfrm>
          <a:prstGeom prst="roundRect">
            <a:avLst>
              <a:gd name="adj" fmla="val 50000"/>
            </a:avLst>
          </a:prstGeom>
          <a:solidFill>
            <a:srgbClr val="F23B4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prstClr val="white"/>
              </a:solidFill>
            </a:endParaRPr>
          </a:p>
        </p:txBody>
      </p:sp>
      <p:sp>
        <p:nvSpPr>
          <p:cNvPr id="7" name="Text Placeholder 10"/>
          <p:cNvSpPr>
            <a:spLocks noGrp="1"/>
          </p:cNvSpPr>
          <p:nvPr>
            <p:ph type="body" sz="quarter" idx="13"/>
          </p:nvPr>
        </p:nvSpPr>
        <p:spPr>
          <a:xfrm>
            <a:off x="333375" y="397249"/>
            <a:ext cx="10905239" cy="444500"/>
          </a:xfrm>
        </p:spPr>
        <p:txBody>
          <a:bodyPr lIns="0" tIns="0" rIns="0" bIns="0">
            <a:normAutofit/>
          </a:bodyPr>
          <a:lstStyle>
            <a:lvl1pPr marL="0" indent="0">
              <a:buNone/>
              <a:defRPr sz="2000">
                <a:solidFill>
                  <a:schemeClr val="tx1">
                    <a:lumMod val="65000"/>
                    <a:lumOff val="35000"/>
                  </a:schemeClr>
                </a:solidFill>
                <a:latin typeface="Lato" panose="020F0502020204030203" pitchFamily="34" charset="0"/>
              </a:defRPr>
            </a:lvl1pPr>
          </a:lstStyle>
          <a:p>
            <a:pPr lvl="0"/>
            <a:endParaRPr lang="id-ID" dirty="0"/>
          </a:p>
        </p:txBody>
      </p:sp>
      <p:sp>
        <p:nvSpPr>
          <p:cNvPr id="10" name="Rounded Rectangle 9"/>
          <p:cNvSpPr/>
          <p:nvPr userDrawn="1"/>
        </p:nvSpPr>
        <p:spPr>
          <a:xfrm>
            <a:off x="11471564" y="372774"/>
            <a:ext cx="431078" cy="298739"/>
          </a:xfrm>
          <a:prstGeom prst="roundRect">
            <a:avLst>
              <a:gd name="adj" fmla="val 50000"/>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prstClr val="white">
                  <a:lumMod val="50000"/>
                </a:prstClr>
              </a:solidFill>
            </a:endParaRPr>
          </a:p>
        </p:txBody>
      </p:sp>
      <p:sp>
        <p:nvSpPr>
          <p:cNvPr id="15" name="Slide Number Placeholder 5"/>
          <p:cNvSpPr>
            <a:spLocks noGrp="1"/>
          </p:cNvSpPr>
          <p:nvPr>
            <p:ph type="sldNum" sz="quarter" idx="12"/>
          </p:nvPr>
        </p:nvSpPr>
        <p:spPr>
          <a:xfrm>
            <a:off x="11471564" y="327460"/>
            <a:ext cx="431078" cy="389083"/>
          </a:xfrm>
        </p:spPr>
        <p:txBody>
          <a:bodyPr lIns="0" tIns="0" rIns="0" bIns="0"/>
          <a:lstStyle>
            <a:lvl1pPr algn="ctr">
              <a:defRPr sz="1000">
                <a:solidFill>
                  <a:schemeClr val="bg1">
                    <a:lumMod val="50000"/>
                  </a:schemeClr>
                </a:solidFill>
                <a:latin typeface="Lato" panose="020F0502020204030203" pitchFamily="34" charset="0"/>
              </a:defRPr>
            </a:lvl1pPr>
          </a:lstStyle>
          <a:p>
            <a:fld id="{FCEE2C88-6C8F-484D-AF69-578F576B1F44}" type="slidenum">
              <a:rPr lang="en-US" smtClean="0">
                <a:solidFill>
                  <a:prstClr val="white">
                    <a:lumMod val="50000"/>
                  </a:prstClr>
                </a:solidFill>
              </a:rPr>
              <a:pPr/>
              <a:t>‹#›</a:t>
            </a:fld>
            <a:endParaRPr lang="en-US" dirty="0">
              <a:solidFill>
                <a:prstClr val="white">
                  <a:lumMod val="50000"/>
                </a:prstClr>
              </a:solidFill>
            </a:endParaRPr>
          </a:p>
        </p:txBody>
      </p:sp>
      <p:sp>
        <p:nvSpPr>
          <p:cNvPr id="12" name="Text Placeholder 10"/>
          <p:cNvSpPr>
            <a:spLocks noGrp="1"/>
          </p:cNvSpPr>
          <p:nvPr>
            <p:ph type="body" sz="quarter" idx="14"/>
          </p:nvPr>
        </p:nvSpPr>
        <p:spPr>
          <a:xfrm>
            <a:off x="333375" y="790433"/>
            <a:ext cx="10905239" cy="280985"/>
          </a:xfrm>
        </p:spPr>
        <p:txBody>
          <a:bodyPr lIns="0" tIns="0" rIns="0" bIns="0">
            <a:normAutofit/>
          </a:bodyPr>
          <a:lstStyle>
            <a:lvl1pPr marL="0" indent="0">
              <a:buNone/>
              <a:defRPr sz="1000">
                <a:solidFill>
                  <a:schemeClr val="bg1">
                    <a:lumMod val="50000"/>
                  </a:schemeClr>
                </a:solidFill>
                <a:latin typeface="+mn-lt"/>
              </a:defRPr>
            </a:lvl1pPr>
          </a:lstStyle>
          <a:p>
            <a:pPr lvl="0"/>
            <a:endParaRPr lang="id-ID" dirty="0"/>
          </a:p>
        </p:txBody>
      </p:sp>
    </p:spTree>
    <p:extLst>
      <p:ext uri="{BB962C8B-B14F-4D97-AF65-F5344CB8AC3E}">
        <p14:creationId xmlns:p14="http://schemas.microsoft.com/office/powerpoint/2010/main" val="2873038721"/>
      </p:ext>
    </p:extLst>
  </p:cSld>
  <p:clrMapOvr>
    <a:masterClrMapping/>
  </p:clrMapOvr>
</p:sldLayout>
</file>

<file path=ppt/slideLayouts/slideLayout726.xml><?xml version="1.0" encoding="utf-8"?>
<p:sldLayout xmlns:a="http://schemas.openxmlformats.org/drawingml/2006/main" xmlns:r="http://schemas.openxmlformats.org/officeDocument/2006/relationships" xmlns:p="http://schemas.openxmlformats.org/presentationml/2006/main" preserve="1" userDrawn="1">
  <p:cSld name="47_Title Slide">
    <p:spTree>
      <p:nvGrpSpPr>
        <p:cNvPr id="1" name=""/>
        <p:cNvGrpSpPr/>
        <p:nvPr/>
      </p:nvGrpSpPr>
      <p:grpSpPr>
        <a:xfrm>
          <a:off x="0" y="0"/>
          <a:ext cx="0" cy="0"/>
          <a:chOff x="0" y="0"/>
          <a:chExt cx="0" cy="0"/>
        </a:xfrm>
      </p:grpSpPr>
      <p:sp>
        <p:nvSpPr>
          <p:cNvPr id="9" name="Picture Placeholder 2"/>
          <p:cNvSpPr>
            <a:spLocks noGrp="1"/>
          </p:cNvSpPr>
          <p:nvPr>
            <p:ph type="pic" sz="quarter" idx="22"/>
          </p:nvPr>
        </p:nvSpPr>
        <p:spPr>
          <a:xfrm>
            <a:off x="8108769" y="0"/>
            <a:ext cx="4083232" cy="6858000"/>
          </a:xfrm>
        </p:spPr>
        <p:txBody>
          <a:bodyPr anchor="t"/>
          <a:lstStyle>
            <a:lvl1pPr marL="0" indent="0" algn="ctr">
              <a:buNone/>
              <a:defRPr/>
            </a:lvl1pPr>
          </a:lstStyle>
          <a:p>
            <a:endParaRPr lang="id-ID"/>
          </a:p>
        </p:txBody>
      </p:sp>
      <p:sp>
        <p:nvSpPr>
          <p:cNvPr id="13" name="Rounded Rectangle 12"/>
          <p:cNvSpPr/>
          <p:nvPr userDrawn="1"/>
        </p:nvSpPr>
        <p:spPr>
          <a:xfrm>
            <a:off x="-410316" y="372774"/>
            <a:ext cx="654392" cy="298739"/>
          </a:xfrm>
          <a:prstGeom prst="roundRect">
            <a:avLst>
              <a:gd name="adj" fmla="val 50000"/>
            </a:avLst>
          </a:prstGeom>
          <a:solidFill>
            <a:srgbClr val="F23B4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prstClr val="white"/>
              </a:solidFill>
            </a:endParaRPr>
          </a:p>
        </p:txBody>
      </p:sp>
      <p:sp>
        <p:nvSpPr>
          <p:cNvPr id="10" name="Rounded Rectangle 9"/>
          <p:cNvSpPr/>
          <p:nvPr userDrawn="1"/>
        </p:nvSpPr>
        <p:spPr>
          <a:xfrm>
            <a:off x="11471564" y="372774"/>
            <a:ext cx="431078" cy="298739"/>
          </a:xfrm>
          <a:prstGeom prst="roundRect">
            <a:avLst>
              <a:gd name="adj" fmla="val 50000"/>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prstClr val="white">
                  <a:lumMod val="50000"/>
                </a:prstClr>
              </a:solidFill>
            </a:endParaRPr>
          </a:p>
        </p:txBody>
      </p:sp>
      <p:sp>
        <p:nvSpPr>
          <p:cNvPr id="15" name="Slide Number Placeholder 5"/>
          <p:cNvSpPr>
            <a:spLocks noGrp="1"/>
          </p:cNvSpPr>
          <p:nvPr>
            <p:ph type="sldNum" sz="quarter" idx="12"/>
          </p:nvPr>
        </p:nvSpPr>
        <p:spPr>
          <a:xfrm>
            <a:off x="11471564" y="327460"/>
            <a:ext cx="431078" cy="389083"/>
          </a:xfrm>
        </p:spPr>
        <p:txBody>
          <a:bodyPr lIns="0" tIns="0" rIns="0" bIns="0"/>
          <a:lstStyle>
            <a:lvl1pPr algn="ctr">
              <a:defRPr sz="1000">
                <a:solidFill>
                  <a:schemeClr val="bg1"/>
                </a:solidFill>
                <a:latin typeface="Lato" panose="020F0502020204030203" pitchFamily="34" charset="0"/>
              </a:defRPr>
            </a:lvl1pPr>
          </a:lstStyle>
          <a:p>
            <a:fld id="{FCEE2C88-6C8F-484D-AF69-578F576B1F44}" type="slidenum">
              <a:rPr lang="en-US" smtClean="0">
                <a:solidFill>
                  <a:prstClr val="white"/>
                </a:solidFill>
              </a:rPr>
              <a:pPr/>
              <a:t>‹#›</a:t>
            </a:fld>
            <a:endParaRPr lang="en-US" dirty="0">
              <a:solidFill>
                <a:prstClr val="white"/>
              </a:solidFill>
            </a:endParaRPr>
          </a:p>
        </p:txBody>
      </p:sp>
      <p:sp>
        <p:nvSpPr>
          <p:cNvPr id="7" name="Text Placeholder 10"/>
          <p:cNvSpPr>
            <a:spLocks noGrp="1"/>
          </p:cNvSpPr>
          <p:nvPr>
            <p:ph type="body" sz="quarter" idx="13"/>
          </p:nvPr>
        </p:nvSpPr>
        <p:spPr>
          <a:xfrm>
            <a:off x="333375" y="397249"/>
            <a:ext cx="10905239" cy="444500"/>
          </a:xfrm>
        </p:spPr>
        <p:txBody>
          <a:bodyPr lIns="0" tIns="0" rIns="0" bIns="0">
            <a:normAutofit/>
          </a:bodyPr>
          <a:lstStyle>
            <a:lvl1pPr marL="0" indent="0">
              <a:buNone/>
              <a:defRPr sz="2000">
                <a:solidFill>
                  <a:schemeClr val="tx1">
                    <a:lumMod val="65000"/>
                    <a:lumOff val="35000"/>
                  </a:schemeClr>
                </a:solidFill>
                <a:latin typeface="Lato" panose="020F0502020204030203" pitchFamily="34" charset="0"/>
              </a:defRPr>
            </a:lvl1pPr>
          </a:lstStyle>
          <a:p>
            <a:pPr lvl="0"/>
            <a:endParaRPr lang="id-ID" dirty="0"/>
          </a:p>
        </p:txBody>
      </p:sp>
      <p:sp>
        <p:nvSpPr>
          <p:cNvPr id="12" name="Text Placeholder 10"/>
          <p:cNvSpPr>
            <a:spLocks noGrp="1"/>
          </p:cNvSpPr>
          <p:nvPr>
            <p:ph type="body" sz="quarter" idx="14"/>
          </p:nvPr>
        </p:nvSpPr>
        <p:spPr>
          <a:xfrm>
            <a:off x="333375" y="790433"/>
            <a:ext cx="10905239" cy="280985"/>
          </a:xfrm>
        </p:spPr>
        <p:txBody>
          <a:bodyPr lIns="0" tIns="0" rIns="0" bIns="0">
            <a:normAutofit/>
          </a:bodyPr>
          <a:lstStyle>
            <a:lvl1pPr marL="0" indent="0">
              <a:buNone/>
              <a:defRPr sz="1000">
                <a:solidFill>
                  <a:schemeClr val="bg1">
                    <a:lumMod val="50000"/>
                  </a:schemeClr>
                </a:solidFill>
                <a:latin typeface="+mn-lt"/>
              </a:defRPr>
            </a:lvl1pPr>
          </a:lstStyle>
          <a:p>
            <a:pPr lvl="0"/>
            <a:endParaRPr lang="id-ID" dirty="0"/>
          </a:p>
        </p:txBody>
      </p:sp>
    </p:spTree>
    <p:extLst>
      <p:ext uri="{BB962C8B-B14F-4D97-AF65-F5344CB8AC3E}">
        <p14:creationId xmlns:p14="http://schemas.microsoft.com/office/powerpoint/2010/main" val="637030095"/>
      </p:ext>
    </p:extLst>
  </p:cSld>
  <p:clrMapOvr>
    <a:masterClrMapping/>
  </p:clrMapOvr>
</p:sldLayout>
</file>

<file path=ppt/slideLayouts/slideLayout727.xml><?xml version="1.0" encoding="utf-8"?>
<p:sldLayout xmlns:a="http://schemas.openxmlformats.org/drawingml/2006/main" xmlns:r="http://schemas.openxmlformats.org/officeDocument/2006/relationships" xmlns:p="http://schemas.openxmlformats.org/presentationml/2006/main" preserve="1" userDrawn="1">
  <p:cSld name="38_Title Slide">
    <p:spTree>
      <p:nvGrpSpPr>
        <p:cNvPr id="1" name=""/>
        <p:cNvGrpSpPr/>
        <p:nvPr/>
      </p:nvGrpSpPr>
      <p:grpSpPr>
        <a:xfrm>
          <a:off x="0" y="0"/>
          <a:ext cx="0" cy="0"/>
          <a:chOff x="0" y="0"/>
          <a:chExt cx="0" cy="0"/>
        </a:xfrm>
      </p:grpSpPr>
      <p:sp>
        <p:nvSpPr>
          <p:cNvPr id="9" name="Picture Placeholder 2"/>
          <p:cNvSpPr>
            <a:spLocks noGrp="1"/>
          </p:cNvSpPr>
          <p:nvPr>
            <p:ph type="pic" sz="quarter" idx="20"/>
          </p:nvPr>
        </p:nvSpPr>
        <p:spPr>
          <a:xfrm>
            <a:off x="4364425" y="2069567"/>
            <a:ext cx="3463151" cy="3463151"/>
          </a:xfrm>
          <a:prstGeom prst="ellipse">
            <a:avLst/>
          </a:prstGeom>
        </p:spPr>
        <p:txBody>
          <a:bodyPr anchor="t"/>
          <a:lstStyle>
            <a:lvl1pPr marL="0" indent="0" algn="ctr">
              <a:buNone/>
              <a:defRPr/>
            </a:lvl1pPr>
          </a:lstStyle>
          <a:p>
            <a:endParaRPr lang="id-ID"/>
          </a:p>
        </p:txBody>
      </p:sp>
      <p:sp>
        <p:nvSpPr>
          <p:cNvPr id="13" name="Rounded Rectangle 12"/>
          <p:cNvSpPr/>
          <p:nvPr userDrawn="1"/>
        </p:nvSpPr>
        <p:spPr>
          <a:xfrm>
            <a:off x="-410316" y="372774"/>
            <a:ext cx="654392" cy="298739"/>
          </a:xfrm>
          <a:prstGeom prst="roundRect">
            <a:avLst>
              <a:gd name="adj" fmla="val 50000"/>
            </a:avLst>
          </a:prstGeom>
          <a:solidFill>
            <a:srgbClr val="F23B4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prstClr val="white"/>
              </a:solidFill>
            </a:endParaRPr>
          </a:p>
        </p:txBody>
      </p:sp>
      <p:sp>
        <p:nvSpPr>
          <p:cNvPr id="7" name="Text Placeholder 10"/>
          <p:cNvSpPr>
            <a:spLocks noGrp="1"/>
          </p:cNvSpPr>
          <p:nvPr>
            <p:ph type="body" sz="quarter" idx="13"/>
          </p:nvPr>
        </p:nvSpPr>
        <p:spPr>
          <a:xfrm>
            <a:off x="333375" y="397249"/>
            <a:ext cx="10905239" cy="444500"/>
          </a:xfrm>
        </p:spPr>
        <p:txBody>
          <a:bodyPr lIns="0" tIns="0" rIns="0" bIns="0">
            <a:normAutofit/>
          </a:bodyPr>
          <a:lstStyle>
            <a:lvl1pPr marL="0" indent="0">
              <a:buNone/>
              <a:defRPr sz="2000">
                <a:solidFill>
                  <a:schemeClr val="tx1">
                    <a:lumMod val="65000"/>
                    <a:lumOff val="35000"/>
                  </a:schemeClr>
                </a:solidFill>
                <a:latin typeface="Lato" panose="020F0502020204030203" pitchFamily="34" charset="0"/>
              </a:defRPr>
            </a:lvl1pPr>
          </a:lstStyle>
          <a:p>
            <a:pPr lvl="0"/>
            <a:endParaRPr lang="id-ID" dirty="0"/>
          </a:p>
        </p:txBody>
      </p:sp>
      <p:sp>
        <p:nvSpPr>
          <p:cNvPr id="10" name="Rounded Rectangle 9"/>
          <p:cNvSpPr/>
          <p:nvPr userDrawn="1"/>
        </p:nvSpPr>
        <p:spPr>
          <a:xfrm>
            <a:off x="11471564" y="372774"/>
            <a:ext cx="431078" cy="298739"/>
          </a:xfrm>
          <a:prstGeom prst="roundRect">
            <a:avLst>
              <a:gd name="adj" fmla="val 50000"/>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prstClr val="white">
                  <a:lumMod val="50000"/>
                </a:prstClr>
              </a:solidFill>
            </a:endParaRPr>
          </a:p>
        </p:txBody>
      </p:sp>
      <p:sp>
        <p:nvSpPr>
          <p:cNvPr id="15" name="Slide Number Placeholder 5"/>
          <p:cNvSpPr>
            <a:spLocks noGrp="1"/>
          </p:cNvSpPr>
          <p:nvPr>
            <p:ph type="sldNum" sz="quarter" idx="12"/>
          </p:nvPr>
        </p:nvSpPr>
        <p:spPr>
          <a:xfrm>
            <a:off x="11471564" y="327460"/>
            <a:ext cx="431078" cy="389083"/>
          </a:xfrm>
        </p:spPr>
        <p:txBody>
          <a:bodyPr lIns="0" tIns="0" rIns="0" bIns="0"/>
          <a:lstStyle>
            <a:lvl1pPr algn="ctr">
              <a:defRPr sz="1000">
                <a:solidFill>
                  <a:schemeClr val="bg1">
                    <a:lumMod val="50000"/>
                  </a:schemeClr>
                </a:solidFill>
                <a:latin typeface="Lato" panose="020F0502020204030203" pitchFamily="34" charset="0"/>
              </a:defRPr>
            </a:lvl1pPr>
          </a:lstStyle>
          <a:p>
            <a:fld id="{FCEE2C88-6C8F-484D-AF69-578F576B1F44}" type="slidenum">
              <a:rPr lang="en-US" smtClean="0">
                <a:solidFill>
                  <a:prstClr val="white">
                    <a:lumMod val="50000"/>
                  </a:prstClr>
                </a:solidFill>
              </a:rPr>
              <a:pPr/>
              <a:t>‹#›</a:t>
            </a:fld>
            <a:endParaRPr lang="en-US" dirty="0">
              <a:solidFill>
                <a:prstClr val="white">
                  <a:lumMod val="50000"/>
                </a:prstClr>
              </a:solidFill>
            </a:endParaRPr>
          </a:p>
        </p:txBody>
      </p:sp>
      <p:sp>
        <p:nvSpPr>
          <p:cNvPr id="12" name="Text Placeholder 10"/>
          <p:cNvSpPr>
            <a:spLocks noGrp="1"/>
          </p:cNvSpPr>
          <p:nvPr>
            <p:ph type="body" sz="quarter" idx="14"/>
          </p:nvPr>
        </p:nvSpPr>
        <p:spPr>
          <a:xfrm>
            <a:off x="333375" y="790433"/>
            <a:ext cx="10905239" cy="280985"/>
          </a:xfrm>
        </p:spPr>
        <p:txBody>
          <a:bodyPr lIns="0" tIns="0" rIns="0" bIns="0">
            <a:normAutofit/>
          </a:bodyPr>
          <a:lstStyle>
            <a:lvl1pPr marL="0" indent="0">
              <a:buNone/>
              <a:defRPr sz="1000">
                <a:solidFill>
                  <a:schemeClr val="bg1">
                    <a:lumMod val="50000"/>
                  </a:schemeClr>
                </a:solidFill>
                <a:latin typeface="+mn-lt"/>
              </a:defRPr>
            </a:lvl1pPr>
          </a:lstStyle>
          <a:p>
            <a:pPr lvl="0"/>
            <a:endParaRPr lang="id-ID" dirty="0"/>
          </a:p>
        </p:txBody>
      </p:sp>
    </p:spTree>
    <p:extLst>
      <p:ext uri="{BB962C8B-B14F-4D97-AF65-F5344CB8AC3E}">
        <p14:creationId xmlns:p14="http://schemas.microsoft.com/office/powerpoint/2010/main" val="2296648206"/>
      </p:ext>
    </p:extLst>
  </p:cSld>
  <p:clrMapOvr>
    <a:masterClrMapping/>
  </p:clrMapOvr>
</p:sldLayout>
</file>

<file path=ppt/slideLayouts/slideLayout728.xml><?xml version="1.0" encoding="utf-8"?>
<p:sldLayout xmlns:a="http://schemas.openxmlformats.org/drawingml/2006/main" xmlns:r="http://schemas.openxmlformats.org/officeDocument/2006/relationships" xmlns:p="http://schemas.openxmlformats.org/presentationml/2006/main" preserve="1" userDrawn="1">
  <p:cSld name="33_Title Slide">
    <p:spTree>
      <p:nvGrpSpPr>
        <p:cNvPr id="1" name=""/>
        <p:cNvGrpSpPr/>
        <p:nvPr/>
      </p:nvGrpSpPr>
      <p:grpSpPr>
        <a:xfrm>
          <a:off x="0" y="0"/>
          <a:ext cx="0" cy="0"/>
          <a:chOff x="0" y="0"/>
          <a:chExt cx="0" cy="0"/>
        </a:xfrm>
      </p:grpSpPr>
      <p:sp>
        <p:nvSpPr>
          <p:cNvPr id="11" name="Picture Placeholder 2"/>
          <p:cNvSpPr>
            <a:spLocks noGrp="1"/>
          </p:cNvSpPr>
          <p:nvPr>
            <p:ph type="pic" sz="quarter" idx="23"/>
          </p:nvPr>
        </p:nvSpPr>
        <p:spPr>
          <a:xfrm>
            <a:off x="0" y="0"/>
            <a:ext cx="12192000" cy="4816549"/>
          </a:xfrm>
        </p:spPr>
        <p:txBody>
          <a:bodyPr anchor="t"/>
          <a:lstStyle>
            <a:lvl1pPr marL="0" indent="0" algn="ctr">
              <a:buNone/>
              <a:defRPr/>
            </a:lvl1pPr>
          </a:lstStyle>
          <a:p>
            <a:endParaRPr lang="id-ID"/>
          </a:p>
        </p:txBody>
      </p:sp>
      <p:sp>
        <p:nvSpPr>
          <p:cNvPr id="17" name="Picture Placeholder 2"/>
          <p:cNvSpPr>
            <a:spLocks noGrp="1"/>
          </p:cNvSpPr>
          <p:nvPr>
            <p:ph type="pic" sz="quarter" idx="22"/>
          </p:nvPr>
        </p:nvSpPr>
        <p:spPr>
          <a:xfrm>
            <a:off x="4678174" y="1992322"/>
            <a:ext cx="1506211" cy="2658787"/>
          </a:xfrm>
        </p:spPr>
        <p:txBody>
          <a:bodyPr anchor="t"/>
          <a:lstStyle>
            <a:lvl1pPr marL="0" indent="0" algn="ctr">
              <a:buNone/>
              <a:defRPr/>
            </a:lvl1pPr>
          </a:lstStyle>
          <a:p>
            <a:endParaRPr lang="id-ID"/>
          </a:p>
        </p:txBody>
      </p:sp>
      <p:sp>
        <p:nvSpPr>
          <p:cNvPr id="18" name="Picture Placeholder 2"/>
          <p:cNvSpPr>
            <a:spLocks noGrp="1"/>
          </p:cNvSpPr>
          <p:nvPr>
            <p:ph type="pic" sz="quarter" idx="24"/>
          </p:nvPr>
        </p:nvSpPr>
        <p:spPr>
          <a:xfrm>
            <a:off x="6123759" y="2116139"/>
            <a:ext cx="1400209" cy="2471672"/>
          </a:xfrm>
        </p:spPr>
        <p:txBody>
          <a:bodyPr anchor="t"/>
          <a:lstStyle>
            <a:lvl1pPr marL="0" indent="0" algn="ctr">
              <a:buNone/>
              <a:defRPr/>
            </a:lvl1pPr>
          </a:lstStyle>
          <a:p>
            <a:endParaRPr lang="id-ID"/>
          </a:p>
        </p:txBody>
      </p:sp>
      <p:sp>
        <p:nvSpPr>
          <p:cNvPr id="21" name="Slide Number Placeholder 5"/>
          <p:cNvSpPr>
            <a:spLocks noGrp="1"/>
          </p:cNvSpPr>
          <p:nvPr>
            <p:ph type="sldNum" sz="quarter" idx="12"/>
          </p:nvPr>
        </p:nvSpPr>
        <p:spPr>
          <a:xfrm>
            <a:off x="11471564" y="327460"/>
            <a:ext cx="431078" cy="389083"/>
          </a:xfrm>
        </p:spPr>
        <p:txBody>
          <a:bodyPr lIns="0" tIns="0" rIns="0" bIns="0"/>
          <a:lstStyle>
            <a:lvl1pPr algn="ctr">
              <a:defRPr sz="1000">
                <a:solidFill>
                  <a:schemeClr val="bg1"/>
                </a:solidFill>
                <a:latin typeface="Lato" panose="020F0502020204030203" pitchFamily="34" charset="0"/>
              </a:defRPr>
            </a:lvl1pPr>
          </a:lstStyle>
          <a:p>
            <a:fld id="{FCEE2C88-6C8F-484D-AF69-578F576B1F44}" type="slidenum">
              <a:rPr lang="en-US" smtClean="0">
                <a:solidFill>
                  <a:prstClr val="white"/>
                </a:solidFill>
              </a:rPr>
              <a:pPr/>
              <a:t>‹#›</a:t>
            </a:fld>
            <a:endParaRPr lang="en-US" dirty="0">
              <a:solidFill>
                <a:prstClr val="white"/>
              </a:solidFill>
            </a:endParaRPr>
          </a:p>
        </p:txBody>
      </p:sp>
      <p:sp>
        <p:nvSpPr>
          <p:cNvPr id="19" name="Text Placeholder 10"/>
          <p:cNvSpPr>
            <a:spLocks noGrp="1"/>
          </p:cNvSpPr>
          <p:nvPr>
            <p:ph type="body" sz="quarter" idx="14"/>
          </p:nvPr>
        </p:nvSpPr>
        <p:spPr>
          <a:xfrm>
            <a:off x="333375" y="790433"/>
            <a:ext cx="10905239" cy="280985"/>
          </a:xfrm>
        </p:spPr>
        <p:txBody>
          <a:bodyPr lIns="0" tIns="0" rIns="0" bIns="0">
            <a:normAutofit/>
          </a:bodyPr>
          <a:lstStyle>
            <a:lvl1pPr marL="0" indent="0">
              <a:buNone/>
              <a:defRPr sz="1000">
                <a:solidFill>
                  <a:schemeClr val="bg1"/>
                </a:solidFill>
                <a:latin typeface="+mn-lt"/>
              </a:defRPr>
            </a:lvl1pPr>
          </a:lstStyle>
          <a:p>
            <a:pPr lvl="0"/>
            <a:endParaRPr lang="id-ID" dirty="0"/>
          </a:p>
        </p:txBody>
      </p:sp>
      <p:sp>
        <p:nvSpPr>
          <p:cNvPr id="20" name="Text Placeholder 10"/>
          <p:cNvSpPr>
            <a:spLocks noGrp="1"/>
          </p:cNvSpPr>
          <p:nvPr>
            <p:ph type="body" sz="quarter" idx="13"/>
          </p:nvPr>
        </p:nvSpPr>
        <p:spPr>
          <a:xfrm>
            <a:off x="333375" y="397249"/>
            <a:ext cx="10905239" cy="444500"/>
          </a:xfrm>
        </p:spPr>
        <p:txBody>
          <a:bodyPr lIns="0" tIns="0" rIns="0" bIns="0">
            <a:normAutofit/>
          </a:bodyPr>
          <a:lstStyle>
            <a:lvl1pPr marL="0" indent="0">
              <a:buNone/>
              <a:defRPr sz="2000">
                <a:solidFill>
                  <a:schemeClr val="bg1"/>
                </a:solidFill>
                <a:latin typeface="Lato" panose="020F0502020204030203" pitchFamily="34" charset="0"/>
              </a:defRPr>
            </a:lvl1pPr>
          </a:lstStyle>
          <a:p>
            <a:pPr lvl="0"/>
            <a:endParaRPr lang="id-ID" dirty="0"/>
          </a:p>
        </p:txBody>
      </p:sp>
    </p:spTree>
    <p:extLst>
      <p:ext uri="{BB962C8B-B14F-4D97-AF65-F5344CB8AC3E}">
        <p14:creationId xmlns:p14="http://schemas.microsoft.com/office/powerpoint/2010/main" val="236051079"/>
      </p:ext>
    </p:extLst>
  </p:cSld>
  <p:clrMapOvr>
    <a:masterClrMapping/>
  </p:clrMapOvr>
</p:sldLayout>
</file>

<file path=ppt/slideLayouts/slideLayout729.xml><?xml version="1.0" encoding="utf-8"?>
<p:sldLayout xmlns:a="http://schemas.openxmlformats.org/drawingml/2006/main" xmlns:r="http://schemas.openxmlformats.org/officeDocument/2006/relationships" xmlns:p="http://schemas.openxmlformats.org/presentationml/2006/main" preserve="1" userDrawn="1">
  <p:cSld name="36_Title Slide">
    <p:spTree>
      <p:nvGrpSpPr>
        <p:cNvPr id="1" name=""/>
        <p:cNvGrpSpPr/>
        <p:nvPr/>
      </p:nvGrpSpPr>
      <p:grpSpPr>
        <a:xfrm>
          <a:off x="0" y="0"/>
          <a:ext cx="0" cy="0"/>
          <a:chOff x="0" y="0"/>
          <a:chExt cx="0" cy="0"/>
        </a:xfrm>
      </p:grpSpPr>
      <p:sp>
        <p:nvSpPr>
          <p:cNvPr id="11" name="Picture Placeholder 2"/>
          <p:cNvSpPr>
            <a:spLocks noGrp="1"/>
          </p:cNvSpPr>
          <p:nvPr>
            <p:ph type="pic" sz="quarter" idx="23"/>
          </p:nvPr>
        </p:nvSpPr>
        <p:spPr>
          <a:xfrm>
            <a:off x="0" y="0"/>
            <a:ext cx="12192000" cy="4859079"/>
          </a:xfrm>
        </p:spPr>
        <p:txBody>
          <a:bodyPr anchor="t"/>
          <a:lstStyle>
            <a:lvl1pPr marL="0" indent="0" algn="ctr">
              <a:buNone/>
              <a:defRPr/>
            </a:lvl1pPr>
          </a:lstStyle>
          <a:p>
            <a:endParaRPr lang="id-ID"/>
          </a:p>
        </p:txBody>
      </p:sp>
      <p:sp>
        <p:nvSpPr>
          <p:cNvPr id="17" name="Picture Placeholder 2"/>
          <p:cNvSpPr>
            <a:spLocks noGrp="1"/>
          </p:cNvSpPr>
          <p:nvPr>
            <p:ph type="pic" sz="quarter" idx="22"/>
          </p:nvPr>
        </p:nvSpPr>
        <p:spPr>
          <a:xfrm>
            <a:off x="1883537" y="1679195"/>
            <a:ext cx="2110266" cy="3725074"/>
          </a:xfrm>
        </p:spPr>
        <p:txBody>
          <a:bodyPr anchor="t"/>
          <a:lstStyle>
            <a:lvl1pPr marL="0" indent="0" algn="ctr">
              <a:buNone/>
              <a:defRPr/>
            </a:lvl1pPr>
          </a:lstStyle>
          <a:p>
            <a:endParaRPr lang="id-ID"/>
          </a:p>
        </p:txBody>
      </p:sp>
    </p:spTree>
    <p:extLst>
      <p:ext uri="{BB962C8B-B14F-4D97-AF65-F5344CB8AC3E}">
        <p14:creationId xmlns:p14="http://schemas.microsoft.com/office/powerpoint/2010/main" val="4162695522"/>
      </p:ext>
    </p:extLst>
  </p:cSld>
  <p:clrMapOvr>
    <a:masterClrMapping/>
  </p:clrMapOvr>
</p:sldLayout>
</file>

<file path=ppt/slideLayouts/slideLayout730.xml><?xml version="1.0" encoding="utf-8"?>
<p:sldLayout xmlns:a="http://schemas.openxmlformats.org/drawingml/2006/main" xmlns:r="http://schemas.openxmlformats.org/officeDocument/2006/relationships" xmlns:p="http://schemas.openxmlformats.org/presentationml/2006/main" preserve="1" userDrawn="1">
  <p:cSld name="37_Title Slide">
    <p:spTree>
      <p:nvGrpSpPr>
        <p:cNvPr id="1" name=""/>
        <p:cNvGrpSpPr/>
        <p:nvPr/>
      </p:nvGrpSpPr>
      <p:grpSpPr>
        <a:xfrm>
          <a:off x="0" y="0"/>
          <a:ext cx="0" cy="0"/>
          <a:chOff x="0" y="0"/>
          <a:chExt cx="0" cy="0"/>
        </a:xfrm>
      </p:grpSpPr>
      <p:sp>
        <p:nvSpPr>
          <p:cNvPr id="11" name="Picture Placeholder 2"/>
          <p:cNvSpPr>
            <a:spLocks noGrp="1"/>
          </p:cNvSpPr>
          <p:nvPr>
            <p:ph type="pic" sz="quarter" idx="23"/>
          </p:nvPr>
        </p:nvSpPr>
        <p:spPr>
          <a:xfrm>
            <a:off x="0" y="0"/>
            <a:ext cx="12192000" cy="4859079"/>
          </a:xfrm>
        </p:spPr>
        <p:txBody>
          <a:bodyPr anchor="t"/>
          <a:lstStyle>
            <a:lvl1pPr marL="0" indent="0" algn="ctr">
              <a:buNone/>
              <a:defRPr/>
            </a:lvl1pPr>
          </a:lstStyle>
          <a:p>
            <a:endParaRPr lang="id-ID"/>
          </a:p>
        </p:txBody>
      </p:sp>
      <p:sp>
        <p:nvSpPr>
          <p:cNvPr id="8" name="Picture Placeholder 2"/>
          <p:cNvSpPr>
            <a:spLocks noGrp="1"/>
          </p:cNvSpPr>
          <p:nvPr>
            <p:ph type="pic" sz="quarter" idx="24"/>
          </p:nvPr>
        </p:nvSpPr>
        <p:spPr>
          <a:xfrm>
            <a:off x="2469369" y="3165396"/>
            <a:ext cx="1432212" cy="1911481"/>
          </a:xfrm>
        </p:spPr>
        <p:txBody>
          <a:bodyPr anchor="t"/>
          <a:lstStyle>
            <a:lvl1pPr marL="0" indent="0" algn="ctr">
              <a:buNone/>
              <a:defRPr/>
            </a:lvl1pPr>
          </a:lstStyle>
          <a:p>
            <a:endParaRPr lang="id-ID"/>
          </a:p>
        </p:txBody>
      </p:sp>
      <p:sp>
        <p:nvSpPr>
          <p:cNvPr id="9" name="Picture Placeholder 2"/>
          <p:cNvSpPr>
            <a:spLocks noGrp="1"/>
          </p:cNvSpPr>
          <p:nvPr>
            <p:ph type="pic" sz="quarter" idx="25"/>
          </p:nvPr>
        </p:nvSpPr>
        <p:spPr>
          <a:xfrm>
            <a:off x="3619256" y="1565773"/>
            <a:ext cx="4396453" cy="2467977"/>
          </a:xfrm>
        </p:spPr>
        <p:txBody>
          <a:bodyPr anchor="t"/>
          <a:lstStyle>
            <a:lvl1pPr marL="0" indent="0" algn="ctr">
              <a:buNone/>
              <a:defRPr/>
            </a:lvl1pPr>
          </a:lstStyle>
          <a:p>
            <a:endParaRPr lang="id-ID"/>
          </a:p>
        </p:txBody>
      </p:sp>
      <p:sp>
        <p:nvSpPr>
          <p:cNvPr id="10" name="Picture Placeholder 2"/>
          <p:cNvSpPr>
            <a:spLocks noGrp="1"/>
          </p:cNvSpPr>
          <p:nvPr>
            <p:ph type="pic" sz="quarter" idx="26"/>
          </p:nvPr>
        </p:nvSpPr>
        <p:spPr>
          <a:xfrm>
            <a:off x="7378884" y="3284226"/>
            <a:ext cx="2798654" cy="1760375"/>
          </a:xfrm>
        </p:spPr>
        <p:txBody>
          <a:bodyPr anchor="t"/>
          <a:lstStyle>
            <a:lvl1pPr marL="0" indent="0" algn="ctr">
              <a:buNone/>
              <a:defRPr/>
            </a:lvl1pPr>
          </a:lstStyle>
          <a:p>
            <a:endParaRPr lang="id-ID"/>
          </a:p>
        </p:txBody>
      </p:sp>
      <p:sp>
        <p:nvSpPr>
          <p:cNvPr id="17" name="Picture Placeholder 2"/>
          <p:cNvSpPr>
            <a:spLocks noGrp="1"/>
          </p:cNvSpPr>
          <p:nvPr>
            <p:ph type="pic" sz="quarter" idx="22"/>
          </p:nvPr>
        </p:nvSpPr>
        <p:spPr>
          <a:xfrm>
            <a:off x="1610233" y="4033750"/>
            <a:ext cx="598308" cy="1058834"/>
          </a:xfrm>
        </p:spPr>
        <p:txBody>
          <a:bodyPr anchor="t"/>
          <a:lstStyle>
            <a:lvl1pPr marL="0" indent="0" algn="ctr">
              <a:buNone/>
              <a:defRPr/>
            </a:lvl1pPr>
          </a:lstStyle>
          <a:p>
            <a:endParaRPr lang="id-ID"/>
          </a:p>
        </p:txBody>
      </p:sp>
      <p:sp>
        <p:nvSpPr>
          <p:cNvPr id="13" name="Slide Number Placeholder 5"/>
          <p:cNvSpPr>
            <a:spLocks noGrp="1"/>
          </p:cNvSpPr>
          <p:nvPr>
            <p:ph type="sldNum" sz="quarter" idx="12"/>
          </p:nvPr>
        </p:nvSpPr>
        <p:spPr>
          <a:xfrm>
            <a:off x="11471564" y="327460"/>
            <a:ext cx="431078" cy="389083"/>
          </a:xfrm>
        </p:spPr>
        <p:txBody>
          <a:bodyPr lIns="0" tIns="0" rIns="0" bIns="0"/>
          <a:lstStyle>
            <a:lvl1pPr algn="ctr">
              <a:defRPr sz="1000">
                <a:solidFill>
                  <a:schemeClr val="bg1"/>
                </a:solidFill>
                <a:latin typeface="Lato" panose="020F0502020204030203" pitchFamily="34" charset="0"/>
              </a:defRPr>
            </a:lvl1pPr>
          </a:lstStyle>
          <a:p>
            <a:fld id="{FCEE2C88-6C8F-484D-AF69-578F576B1F44}" type="slidenum">
              <a:rPr lang="en-US" smtClean="0">
                <a:solidFill>
                  <a:prstClr val="white"/>
                </a:solidFill>
              </a:rPr>
              <a:pPr/>
              <a:t>‹#›</a:t>
            </a:fld>
            <a:endParaRPr lang="en-US" dirty="0">
              <a:solidFill>
                <a:prstClr val="white"/>
              </a:solidFill>
            </a:endParaRPr>
          </a:p>
        </p:txBody>
      </p:sp>
      <p:sp>
        <p:nvSpPr>
          <p:cNvPr id="7" name="Text Placeholder 10"/>
          <p:cNvSpPr>
            <a:spLocks noGrp="1"/>
          </p:cNvSpPr>
          <p:nvPr>
            <p:ph type="body" sz="quarter" idx="14"/>
          </p:nvPr>
        </p:nvSpPr>
        <p:spPr>
          <a:xfrm>
            <a:off x="333375" y="790433"/>
            <a:ext cx="10905239" cy="280985"/>
          </a:xfrm>
        </p:spPr>
        <p:txBody>
          <a:bodyPr lIns="0" tIns="0" rIns="0" bIns="0">
            <a:normAutofit/>
          </a:bodyPr>
          <a:lstStyle>
            <a:lvl1pPr marL="0" indent="0">
              <a:buNone/>
              <a:defRPr sz="1000">
                <a:solidFill>
                  <a:schemeClr val="bg1"/>
                </a:solidFill>
                <a:latin typeface="+mn-lt"/>
              </a:defRPr>
            </a:lvl1pPr>
          </a:lstStyle>
          <a:p>
            <a:pPr lvl="0"/>
            <a:endParaRPr lang="id-ID" dirty="0"/>
          </a:p>
        </p:txBody>
      </p:sp>
      <p:sp>
        <p:nvSpPr>
          <p:cNvPr id="12" name="Text Placeholder 10"/>
          <p:cNvSpPr>
            <a:spLocks noGrp="1"/>
          </p:cNvSpPr>
          <p:nvPr>
            <p:ph type="body" sz="quarter" idx="13"/>
          </p:nvPr>
        </p:nvSpPr>
        <p:spPr>
          <a:xfrm>
            <a:off x="333375" y="397249"/>
            <a:ext cx="10905239" cy="444500"/>
          </a:xfrm>
        </p:spPr>
        <p:txBody>
          <a:bodyPr lIns="0" tIns="0" rIns="0" bIns="0">
            <a:normAutofit/>
          </a:bodyPr>
          <a:lstStyle>
            <a:lvl1pPr marL="0" indent="0">
              <a:buNone/>
              <a:defRPr sz="2000">
                <a:solidFill>
                  <a:schemeClr val="bg1"/>
                </a:solidFill>
                <a:latin typeface="Lato" panose="020F0502020204030203" pitchFamily="34" charset="0"/>
              </a:defRPr>
            </a:lvl1pPr>
          </a:lstStyle>
          <a:p>
            <a:pPr lvl="0"/>
            <a:endParaRPr lang="id-ID" dirty="0"/>
          </a:p>
        </p:txBody>
      </p:sp>
    </p:spTree>
    <p:extLst>
      <p:ext uri="{BB962C8B-B14F-4D97-AF65-F5344CB8AC3E}">
        <p14:creationId xmlns:p14="http://schemas.microsoft.com/office/powerpoint/2010/main" val="560859964"/>
      </p:ext>
    </p:extLst>
  </p:cSld>
  <p:clrMapOvr>
    <a:masterClrMapping/>
  </p:clrMapOvr>
</p:sldLayout>
</file>

<file path=ppt/slideLayouts/slideLayout731.xml><?xml version="1.0" encoding="utf-8"?>
<p:sldLayout xmlns:a="http://schemas.openxmlformats.org/drawingml/2006/main" xmlns:r="http://schemas.openxmlformats.org/officeDocument/2006/relationships" xmlns:p="http://schemas.openxmlformats.org/presentationml/2006/main" preserve="1" userDrawn="1">
  <p:cSld name="44_Title Slide">
    <p:spTree>
      <p:nvGrpSpPr>
        <p:cNvPr id="1" name=""/>
        <p:cNvGrpSpPr/>
        <p:nvPr/>
      </p:nvGrpSpPr>
      <p:grpSpPr>
        <a:xfrm>
          <a:off x="0" y="0"/>
          <a:ext cx="0" cy="0"/>
          <a:chOff x="0" y="0"/>
          <a:chExt cx="0" cy="0"/>
        </a:xfrm>
      </p:grpSpPr>
      <p:sp>
        <p:nvSpPr>
          <p:cNvPr id="11" name="Picture Placeholder 2"/>
          <p:cNvSpPr>
            <a:spLocks noGrp="1"/>
          </p:cNvSpPr>
          <p:nvPr>
            <p:ph type="pic" sz="quarter" idx="23"/>
          </p:nvPr>
        </p:nvSpPr>
        <p:spPr>
          <a:xfrm>
            <a:off x="0" y="0"/>
            <a:ext cx="12192000" cy="5367651"/>
          </a:xfrm>
        </p:spPr>
        <p:txBody>
          <a:bodyPr anchor="t"/>
          <a:lstStyle>
            <a:lvl1pPr marL="0" indent="0" algn="ctr">
              <a:buNone/>
              <a:defRPr/>
            </a:lvl1pPr>
          </a:lstStyle>
          <a:p>
            <a:endParaRPr lang="id-ID"/>
          </a:p>
        </p:txBody>
      </p:sp>
      <p:sp>
        <p:nvSpPr>
          <p:cNvPr id="13" name="Slide Number Placeholder 5"/>
          <p:cNvSpPr>
            <a:spLocks noGrp="1"/>
          </p:cNvSpPr>
          <p:nvPr>
            <p:ph type="sldNum" sz="quarter" idx="12"/>
          </p:nvPr>
        </p:nvSpPr>
        <p:spPr>
          <a:xfrm>
            <a:off x="11471564" y="327460"/>
            <a:ext cx="431078" cy="389083"/>
          </a:xfrm>
        </p:spPr>
        <p:txBody>
          <a:bodyPr lIns="0" tIns="0" rIns="0" bIns="0"/>
          <a:lstStyle>
            <a:lvl1pPr algn="ctr">
              <a:defRPr sz="1000">
                <a:solidFill>
                  <a:schemeClr val="bg1"/>
                </a:solidFill>
                <a:latin typeface="Lato" panose="020F0502020204030203" pitchFamily="34" charset="0"/>
              </a:defRPr>
            </a:lvl1pPr>
          </a:lstStyle>
          <a:p>
            <a:fld id="{FCEE2C88-6C8F-484D-AF69-578F576B1F44}" type="slidenum">
              <a:rPr lang="en-US" smtClean="0">
                <a:solidFill>
                  <a:prstClr val="white"/>
                </a:solidFill>
              </a:rPr>
              <a:pPr/>
              <a:t>‹#›</a:t>
            </a:fld>
            <a:endParaRPr lang="en-US" dirty="0">
              <a:solidFill>
                <a:prstClr val="white"/>
              </a:solidFill>
            </a:endParaRPr>
          </a:p>
        </p:txBody>
      </p:sp>
      <p:sp>
        <p:nvSpPr>
          <p:cNvPr id="7" name="Text Placeholder 10"/>
          <p:cNvSpPr>
            <a:spLocks noGrp="1"/>
          </p:cNvSpPr>
          <p:nvPr>
            <p:ph type="body" sz="quarter" idx="14"/>
          </p:nvPr>
        </p:nvSpPr>
        <p:spPr>
          <a:xfrm>
            <a:off x="333375" y="790433"/>
            <a:ext cx="10905239" cy="280985"/>
          </a:xfrm>
        </p:spPr>
        <p:txBody>
          <a:bodyPr lIns="0" tIns="0" rIns="0" bIns="0">
            <a:normAutofit/>
          </a:bodyPr>
          <a:lstStyle>
            <a:lvl1pPr marL="0" indent="0">
              <a:buNone/>
              <a:defRPr sz="1000">
                <a:solidFill>
                  <a:schemeClr val="bg1"/>
                </a:solidFill>
                <a:latin typeface="+mn-lt"/>
              </a:defRPr>
            </a:lvl1pPr>
          </a:lstStyle>
          <a:p>
            <a:pPr lvl="0"/>
            <a:endParaRPr lang="id-ID" dirty="0"/>
          </a:p>
        </p:txBody>
      </p:sp>
      <p:sp>
        <p:nvSpPr>
          <p:cNvPr id="12" name="Text Placeholder 10"/>
          <p:cNvSpPr>
            <a:spLocks noGrp="1"/>
          </p:cNvSpPr>
          <p:nvPr>
            <p:ph type="body" sz="quarter" idx="13"/>
          </p:nvPr>
        </p:nvSpPr>
        <p:spPr>
          <a:xfrm>
            <a:off x="333375" y="397249"/>
            <a:ext cx="10905239" cy="444500"/>
          </a:xfrm>
        </p:spPr>
        <p:txBody>
          <a:bodyPr lIns="0" tIns="0" rIns="0" bIns="0">
            <a:normAutofit/>
          </a:bodyPr>
          <a:lstStyle>
            <a:lvl1pPr marL="0" indent="0">
              <a:buNone/>
              <a:defRPr sz="2000">
                <a:solidFill>
                  <a:schemeClr val="bg1"/>
                </a:solidFill>
                <a:latin typeface="Lato" panose="020F0502020204030203" pitchFamily="34" charset="0"/>
              </a:defRPr>
            </a:lvl1pPr>
          </a:lstStyle>
          <a:p>
            <a:pPr lvl="0"/>
            <a:endParaRPr lang="id-ID" dirty="0"/>
          </a:p>
        </p:txBody>
      </p:sp>
    </p:spTree>
    <p:extLst>
      <p:ext uri="{BB962C8B-B14F-4D97-AF65-F5344CB8AC3E}">
        <p14:creationId xmlns:p14="http://schemas.microsoft.com/office/powerpoint/2010/main" val="1527819200"/>
      </p:ext>
    </p:extLst>
  </p:cSld>
  <p:clrMapOvr>
    <a:masterClrMapping/>
  </p:clrMapOvr>
</p:sldLayout>
</file>

<file path=ppt/slideLayouts/slideLayout732.xml><?xml version="1.0" encoding="utf-8"?>
<p:sldLayout xmlns:a="http://schemas.openxmlformats.org/drawingml/2006/main" xmlns:r="http://schemas.openxmlformats.org/officeDocument/2006/relationships" xmlns:p="http://schemas.openxmlformats.org/presentationml/2006/main" preserve="1" userDrawn="1">
  <p:cSld name="48_Title Slide">
    <p:spTree>
      <p:nvGrpSpPr>
        <p:cNvPr id="1" name=""/>
        <p:cNvGrpSpPr/>
        <p:nvPr/>
      </p:nvGrpSpPr>
      <p:grpSpPr>
        <a:xfrm>
          <a:off x="0" y="0"/>
          <a:ext cx="0" cy="0"/>
          <a:chOff x="0" y="0"/>
          <a:chExt cx="0" cy="0"/>
        </a:xfrm>
      </p:grpSpPr>
      <p:sp>
        <p:nvSpPr>
          <p:cNvPr id="11" name="Picture Placeholder 2"/>
          <p:cNvSpPr>
            <a:spLocks noGrp="1"/>
          </p:cNvSpPr>
          <p:nvPr>
            <p:ph type="pic" sz="quarter" idx="23"/>
          </p:nvPr>
        </p:nvSpPr>
        <p:spPr>
          <a:xfrm>
            <a:off x="0" y="0"/>
            <a:ext cx="12192000" cy="5367651"/>
          </a:xfrm>
        </p:spPr>
        <p:txBody>
          <a:bodyPr anchor="t"/>
          <a:lstStyle>
            <a:lvl1pPr marL="0" indent="0" algn="ctr">
              <a:buNone/>
              <a:defRPr/>
            </a:lvl1pPr>
          </a:lstStyle>
          <a:p>
            <a:endParaRPr lang="id-ID"/>
          </a:p>
        </p:txBody>
      </p:sp>
      <p:sp>
        <p:nvSpPr>
          <p:cNvPr id="13" name="Slide Number Placeholder 5"/>
          <p:cNvSpPr>
            <a:spLocks noGrp="1"/>
          </p:cNvSpPr>
          <p:nvPr>
            <p:ph type="sldNum" sz="quarter" idx="12"/>
          </p:nvPr>
        </p:nvSpPr>
        <p:spPr>
          <a:xfrm>
            <a:off x="11471564" y="327460"/>
            <a:ext cx="431078" cy="389083"/>
          </a:xfrm>
        </p:spPr>
        <p:txBody>
          <a:bodyPr lIns="0" tIns="0" rIns="0" bIns="0"/>
          <a:lstStyle>
            <a:lvl1pPr algn="ctr">
              <a:defRPr sz="1000">
                <a:solidFill>
                  <a:schemeClr val="bg1"/>
                </a:solidFill>
                <a:latin typeface="Lato" panose="020F0502020204030203" pitchFamily="34" charset="0"/>
              </a:defRPr>
            </a:lvl1pPr>
          </a:lstStyle>
          <a:p>
            <a:fld id="{FCEE2C88-6C8F-484D-AF69-578F576B1F44}" type="slidenum">
              <a:rPr lang="en-US" smtClean="0">
                <a:solidFill>
                  <a:prstClr val="white"/>
                </a:solidFill>
              </a:rPr>
              <a:pPr/>
              <a:t>‹#›</a:t>
            </a:fld>
            <a:endParaRPr lang="en-US" dirty="0">
              <a:solidFill>
                <a:prstClr val="white"/>
              </a:solidFill>
            </a:endParaRPr>
          </a:p>
        </p:txBody>
      </p:sp>
      <p:sp>
        <p:nvSpPr>
          <p:cNvPr id="15" name="Picture Placeholder 2"/>
          <p:cNvSpPr>
            <a:spLocks noGrp="1"/>
          </p:cNvSpPr>
          <p:nvPr>
            <p:ph type="pic" sz="quarter" idx="24"/>
          </p:nvPr>
        </p:nvSpPr>
        <p:spPr>
          <a:xfrm>
            <a:off x="2633663" y="1799425"/>
            <a:ext cx="6924676" cy="5058575"/>
          </a:xfrm>
        </p:spPr>
        <p:txBody>
          <a:bodyPr anchor="t"/>
          <a:lstStyle>
            <a:lvl1pPr marL="0" indent="0" algn="ctr">
              <a:buNone/>
              <a:defRPr/>
            </a:lvl1pPr>
          </a:lstStyle>
          <a:p>
            <a:endParaRPr lang="id-ID"/>
          </a:p>
        </p:txBody>
      </p:sp>
      <p:sp>
        <p:nvSpPr>
          <p:cNvPr id="7" name="Text Placeholder 10"/>
          <p:cNvSpPr>
            <a:spLocks noGrp="1"/>
          </p:cNvSpPr>
          <p:nvPr>
            <p:ph type="body" sz="quarter" idx="14"/>
          </p:nvPr>
        </p:nvSpPr>
        <p:spPr>
          <a:xfrm>
            <a:off x="333375" y="790433"/>
            <a:ext cx="10905239" cy="280985"/>
          </a:xfrm>
        </p:spPr>
        <p:txBody>
          <a:bodyPr lIns="0" tIns="0" rIns="0" bIns="0">
            <a:normAutofit/>
          </a:bodyPr>
          <a:lstStyle>
            <a:lvl1pPr marL="0" indent="0">
              <a:buNone/>
              <a:defRPr sz="1000">
                <a:solidFill>
                  <a:schemeClr val="bg1"/>
                </a:solidFill>
                <a:latin typeface="+mn-lt"/>
              </a:defRPr>
            </a:lvl1pPr>
          </a:lstStyle>
          <a:p>
            <a:pPr lvl="0"/>
            <a:endParaRPr lang="id-ID" dirty="0"/>
          </a:p>
        </p:txBody>
      </p:sp>
      <p:sp>
        <p:nvSpPr>
          <p:cNvPr id="12" name="Text Placeholder 10"/>
          <p:cNvSpPr>
            <a:spLocks noGrp="1"/>
          </p:cNvSpPr>
          <p:nvPr>
            <p:ph type="body" sz="quarter" idx="13"/>
          </p:nvPr>
        </p:nvSpPr>
        <p:spPr>
          <a:xfrm>
            <a:off x="333375" y="397249"/>
            <a:ext cx="10905239" cy="444500"/>
          </a:xfrm>
        </p:spPr>
        <p:txBody>
          <a:bodyPr lIns="0" tIns="0" rIns="0" bIns="0">
            <a:normAutofit/>
          </a:bodyPr>
          <a:lstStyle>
            <a:lvl1pPr marL="0" indent="0">
              <a:buNone/>
              <a:defRPr sz="2000">
                <a:solidFill>
                  <a:schemeClr val="bg1"/>
                </a:solidFill>
                <a:latin typeface="Lato" panose="020F0502020204030203" pitchFamily="34" charset="0"/>
              </a:defRPr>
            </a:lvl1pPr>
          </a:lstStyle>
          <a:p>
            <a:pPr lvl="0"/>
            <a:endParaRPr lang="id-ID" dirty="0"/>
          </a:p>
        </p:txBody>
      </p:sp>
    </p:spTree>
    <p:extLst>
      <p:ext uri="{BB962C8B-B14F-4D97-AF65-F5344CB8AC3E}">
        <p14:creationId xmlns:p14="http://schemas.microsoft.com/office/powerpoint/2010/main" val="787642288"/>
      </p:ext>
    </p:extLst>
  </p:cSld>
  <p:clrMapOvr>
    <a:masterClrMapping/>
  </p:clrMapOvr>
</p:sldLayout>
</file>

<file path=ppt/slideLayouts/slideLayout733.xml><?xml version="1.0" encoding="utf-8"?>
<p:sldLayout xmlns:a="http://schemas.openxmlformats.org/drawingml/2006/main" xmlns:r="http://schemas.openxmlformats.org/officeDocument/2006/relationships" xmlns:p="http://schemas.openxmlformats.org/presentationml/2006/main" preserve="1" userDrawn="1">
  <p:cSld name="34_Title Slide">
    <p:spTree>
      <p:nvGrpSpPr>
        <p:cNvPr id="1" name=""/>
        <p:cNvGrpSpPr/>
        <p:nvPr/>
      </p:nvGrpSpPr>
      <p:grpSpPr>
        <a:xfrm>
          <a:off x="0" y="0"/>
          <a:ext cx="0" cy="0"/>
          <a:chOff x="0" y="0"/>
          <a:chExt cx="0" cy="0"/>
        </a:xfrm>
      </p:grpSpPr>
      <p:sp>
        <p:nvSpPr>
          <p:cNvPr id="11" name="Picture Placeholder 2"/>
          <p:cNvSpPr>
            <a:spLocks noGrp="1"/>
          </p:cNvSpPr>
          <p:nvPr>
            <p:ph type="pic" sz="quarter" idx="22"/>
          </p:nvPr>
        </p:nvSpPr>
        <p:spPr>
          <a:xfrm>
            <a:off x="2019253" y="2293246"/>
            <a:ext cx="1886180" cy="3329511"/>
          </a:xfrm>
        </p:spPr>
        <p:txBody>
          <a:bodyPr anchor="t"/>
          <a:lstStyle>
            <a:lvl1pPr marL="0" indent="0" algn="ctr">
              <a:buNone/>
              <a:defRPr/>
            </a:lvl1pPr>
          </a:lstStyle>
          <a:p>
            <a:endParaRPr lang="id-ID"/>
          </a:p>
        </p:txBody>
      </p:sp>
      <p:sp>
        <p:nvSpPr>
          <p:cNvPr id="14" name="Picture Placeholder 2"/>
          <p:cNvSpPr>
            <a:spLocks noGrp="1"/>
          </p:cNvSpPr>
          <p:nvPr>
            <p:ph type="pic" sz="quarter" idx="23"/>
          </p:nvPr>
        </p:nvSpPr>
        <p:spPr>
          <a:xfrm>
            <a:off x="4048080" y="2495735"/>
            <a:ext cx="1719286" cy="3034913"/>
          </a:xfrm>
        </p:spPr>
        <p:txBody>
          <a:bodyPr anchor="t"/>
          <a:lstStyle>
            <a:lvl1pPr marL="0" indent="0" algn="ctr">
              <a:buNone/>
              <a:defRPr/>
            </a:lvl1pPr>
          </a:lstStyle>
          <a:p>
            <a:endParaRPr lang="id-ID"/>
          </a:p>
        </p:txBody>
      </p:sp>
      <p:sp>
        <p:nvSpPr>
          <p:cNvPr id="13" name="Rounded Rectangle 12"/>
          <p:cNvSpPr/>
          <p:nvPr userDrawn="1"/>
        </p:nvSpPr>
        <p:spPr>
          <a:xfrm>
            <a:off x="-410316" y="372774"/>
            <a:ext cx="654392" cy="298739"/>
          </a:xfrm>
          <a:prstGeom prst="roundRect">
            <a:avLst>
              <a:gd name="adj" fmla="val 50000"/>
            </a:avLst>
          </a:prstGeom>
          <a:solidFill>
            <a:srgbClr val="F23B4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prstClr val="white"/>
              </a:solidFill>
            </a:endParaRPr>
          </a:p>
        </p:txBody>
      </p:sp>
      <p:sp>
        <p:nvSpPr>
          <p:cNvPr id="7" name="Text Placeholder 10"/>
          <p:cNvSpPr>
            <a:spLocks noGrp="1"/>
          </p:cNvSpPr>
          <p:nvPr>
            <p:ph type="body" sz="quarter" idx="13"/>
          </p:nvPr>
        </p:nvSpPr>
        <p:spPr>
          <a:xfrm>
            <a:off x="333375" y="397249"/>
            <a:ext cx="10905239" cy="444500"/>
          </a:xfrm>
        </p:spPr>
        <p:txBody>
          <a:bodyPr lIns="0" tIns="0" rIns="0" bIns="0">
            <a:normAutofit/>
          </a:bodyPr>
          <a:lstStyle>
            <a:lvl1pPr marL="0" indent="0">
              <a:buNone/>
              <a:defRPr sz="2000">
                <a:solidFill>
                  <a:schemeClr val="tx1">
                    <a:lumMod val="65000"/>
                    <a:lumOff val="35000"/>
                  </a:schemeClr>
                </a:solidFill>
                <a:latin typeface="Lato" panose="020F0502020204030203" pitchFamily="34" charset="0"/>
              </a:defRPr>
            </a:lvl1pPr>
          </a:lstStyle>
          <a:p>
            <a:pPr lvl="0"/>
            <a:endParaRPr lang="id-ID" dirty="0"/>
          </a:p>
        </p:txBody>
      </p:sp>
      <p:sp>
        <p:nvSpPr>
          <p:cNvPr id="10" name="Rounded Rectangle 9"/>
          <p:cNvSpPr/>
          <p:nvPr userDrawn="1"/>
        </p:nvSpPr>
        <p:spPr>
          <a:xfrm>
            <a:off x="11471564" y="372774"/>
            <a:ext cx="431078" cy="298739"/>
          </a:xfrm>
          <a:prstGeom prst="roundRect">
            <a:avLst>
              <a:gd name="adj" fmla="val 50000"/>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prstClr val="white">
                  <a:lumMod val="50000"/>
                </a:prstClr>
              </a:solidFill>
            </a:endParaRPr>
          </a:p>
        </p:txBody>
      </p:sp>
      <p:sp>
        <p:nvSpPr>
          <p:cNvPr id="15" name="Slide Number Placeholder 5"/>
          <p:cNvSpPr>
            <a:spLocks noGrp="1"/>
          </p:cNvSpPr>
          <p:nvPr>
            <p:ph type="sldNum" sz="quarter" idx="12"/>
          </p:nvPr>
        </p:nvSpPr>
        <p:spPr>
          <a:xfrm>
            <a:off x="11471564" y="327460"/>
            <a:ext cx="431078" cy="389083"/>
          </a:xfrm>
        </p:spPr>
        <p:txBody>
          <a:bodyPr lIns="0" tIns="0" rIns="0" bIns="0"/>
          <a:lstStyle>
            <a:lvl1pPr algn="ctr">
              <a:defRPr sz="1000">
                <a:solidFill>
                  <a:schemeClr val="bg1">
                    <a:lumMod val="50000"/>
                  </a:schemeClr>
                </a:solidFill>
                <a:latin typeface="Lato" panose="020F0502020204030203" pitchFamily="34" charset="0"/>
              </a:defRPr>
            </a:lvl1pPr>
          </a:lstStyle>
          <a:p>
            <a:fld id="{FCEE2C88-6C8F-484D-AF69-578F576B1F44}" type="slidenum">
              <a:rPr lang="en-US" smtClean="0">
                <a:solidFill>
                  <a:prstClr val="white">
                    <a:lumMod val="50000"/>
                  </a:prstClr>
                </a:solidFill>
              </a:rPr>
              <a:pPr/>
              <a:t>‹#›</a:t>
            </a:fld>
            <a:endParaRPr lang="en-US" dirty="0">
              <a:solidFill>
                <a:prstClr val="white">
                  <a:lumMod val="50000"/>
                </a:prstClr>
              </a:solidFill>
            </a:endParaRPr>
          </a:p>
        </p:txBody>
      </p:sp>
      <p:sp>
        <p:nvSpPr>
          <p:cNvPr id="12" name="Text Placeholder 10"/>
          <p:cNvSpPr>
            <a:spLocks noGrp="1"/>
          </p:cNvSpPr>
          <p:nvPr>
            <p:ph type="body" sz="quarter" idx="14"/>
          </p:nvPr>
        </p:nvSpPr>
        <p:spPr>
          <a:xfrm>
            <a:off x="333375" y="790433"/>
            <a:ext cx="10905239" cy="280985"/>
          </a:xfrm>
        </p:spPr>
        <p:txBody>
          <a:bodyPr lIns="0" tIns="0" rIns="0" bIns="0">
            <a:normAutofit/>
          </a:bodyPr>
          <a:lstStyle>
            <a:lvl1pPr marL="0" indent="0">
              <a:buNone/>
              <a:defRPr sz="1000">
                <a:solidFill>
                  <a:schemeClr val="bg1">
                    <a:lumMod val="50000"/>
                  </a:schemeClr>
                </a:solidFill>
                <a:latin typeface="+mn-lt"/>
              </a:defRPr>
            </a:lvl1pPr>
          </a:lstStyle>
          <a:p>
            <a:pPr lvl="0"/>
            <a:endParaRPr lang="id-ID" dirty="0"/>
          </a:p>
        </p:txBody>
      </p:sp>
    </p:spTree>
    <p:extLst>
      <p:ext uri="{BB962C8B-B14F-4D97-AF65-F5344CB8AC3E}">
        <p14:creationId xmlns:p14="http://schemas.microsoft.com/office/powerpoint/2010/main" val="3616977468"/>
      </p:ext>
    </p:extLst>
  </p:cSld>
  <p:clrMapOvr>
    <a:masterClrMapping/>
  </p:clrMapOvr>
</p:sldLayout>
</file>

<file path=ppt/slideLayouts/slideLayout734.xml><?xml version="1.0" encoding="utf-8"?>
<p:sldLayout xmlns:a="http://schemas.openxmlformats.org/drawingml/2006/main" xmlns:r="http://schemas.openxmlformats.org/officeDocument/2006/relationships" xmlns:p="http://schemas.openxmlformats.org/presentationml/2006/main" preserve="1" userDrawn="1">
  <p:cSld name="45_Title Slide">
    <p:spTree>
      <p:nvGrpSpPr>
        <p:cNvPr id="1" name=""/>
        <p:cNvGrpSpPr/>
        <p:nvPr/>
      </p:nvGrpSpPr>
      <p:grpSpPr>
        <a:xfrm>
          <a:off x="0" y="0"/>
          <a:ext cx="0" cy="0"/>
          <a:chOff x="0" y="0"/>
          <a:chExt cx="0" cy="0"/>
        </a:xfrm>
      </p:grpSpPr>
      <p:sp>
        <p:nvSpPr>
          <p:cNvPr id="11" name="Picture Placeholder 2"/>
          <p:cNvSpPr>
            <a:spLocks noGrp="1"/>
          </p:cNvSpPr>
          <p:nvPr>
            <p:ph type="pic" sz="quarter" idx="22"/>
          </p:nvPr>
        </p:nvSpPr>
        <p:spPr>
          <a:xfrm>
            <a:off x="1176031" y="2065475"/>
            <a:ext cx="2455310" cy="3279403"/>
          </a:xfrm>
        </p:spPr>
        <p:txBody>
          <a:bodyPr anchor="t"/>
          <a:lstStyle>
            <a:lvl1pPr marL="0" indent="0" algn="ctr">
              <a:buNone/>
              <a:defRPr/>
            </a:lvl1pPr>
          </a:lstStyle>
          <a:p>
            <a:endParaRPr lang="id-ID"/>
          </a:p>
        </p:txBody>
      </p:sp>
      <p:sp>
        <p:nvSpPr>
          <p:cNvPr id="14" name="Picture Placeholder 2"/>
          <p:cNvSpPr>
            <a:spLocks noGrp="1"/>
          </p:cNvSpPr>
          <p:nvPr>
            <p:ph type="pic" sz="quarter" idx="23"/>
          </p:nvPr>
        </p:nvSpPr>
        <p:spPr>
          <a:xfrm>
            <a:off x="4066708" y="3186452"/>
            <a:ext cx="1199650" cy="2128601"/>
          </a:xfrm>
        </p:spPr>
        <p:txBody>
          <a:bodyPr anchor="t"/>
          <a:lstStyle>
            <a:lvl1pPr marL="0" indent="0" algn="ctr">
              <a:buNone/>
              <a:defRPr/>
            </a:lvl1pPr>
          </a:lstStyle>
          <a:p>
            <a:endParaRPr lang="id-ID"/>
          </a:p>
        </p:txBody>
      </p:sp>
      <p:sp>
        <p:nvSpPr>
          <p:cNvPr id="13" name="Rounded Rectangle 12"/>
          <p:cNvSpPr/>
          <p:nvPr userDrawn="1"/>
        </p:nvSpPr>
        <p:spPr>
          <a:xfrm>
            <a:off x="-410316" y="372774"/>
            <a:ext cx="654392" cy="298739"/>
          </a:xfrm>
          <a:prstGeom prst="roundRect">
            <a:avLst>
              <a:gd name="adj" fmla="val 50000"/>
            </a:avLst>
          </a:prstGeom>
          <a:solidFill>
            <a:srgbClr val="F23B4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prstClr val="white"/>
              </a:solidFill>
            </a:endParaRPr>
          </a:p>
        </p:txBody>
      </p:sp>
      <p:sp>
        <p:nvSpPr>
          <p:cNvPr id="7" name="Text Placeholder 10"/>
          <p:cNvSpPr>
            <a:spLocks noGrp="1"/>
          </p:cNvSpPr>
          <p:nvPr>
            <p:ph type="body" sz="quarter" idx="13"/>
          </p:nvPr>
        </p:nvSpPr>
        <p:spPr>
          <a:xfrm>
            <a:off x="333375" y="397249"/>
            <a:ext cx="10905239" cy="444500"/>
          </a:xfrm>
        </p:spPr>
        <p:txBody>
          <a:bodyPr lIns="0" tIns="0" rIns="0" bIns="0">
            <a:normAutofit/>
          </a:bodyPr>
          <a:lstStyle>
            <a:lvl1pPr marL="0" indent="0">
              <a:buNone/>
              <a:defRPr sz="2000">
                <a:solidFill>
                  <a:schemeClr val="tx1">
                    <a:lumMod val="65000"/>
                    <a:lumOff val="35000"/>
                  </a:schemeClr>
                </a:solidFill>
                <a:latin typeface="Lato" panose="020F0502020204030203" pitchFamily="34" charset="0"/>
              </a:defRPr>
            </a:lvl1pPr>
          </a:lstStyle>
          <a:p>
            <a:pPr lvl="0"/>
            <a:endParaRPr lang="id-ID" dirty="0"/>
          </a:p>
        </p:txBody>
      </p:sp>
      <p:sp>
        <p:nvSpPr>
          <p:cNvPr id="10" name="Rounded Rectangle 9"/>
          <p:cNvSpPr/>
          <p:nvPr userDrawn="1"/>
        </p:nvSpPr>
        <p:spPr>
          <a:xfrm>
            <a:off x="11471564" y="372774"/>
            <a:ext cx="431078" cy="298739"/>
          </a:xfrm>
          <a:prstGeom prst="roundRect">
            <a:avLst>
              <a:gd name="adj" fmla="val 50000"/>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prstClr val="white">
                  <a:lumMod val="50000"/>
                </a:prstClr>
              </a:solidFill>
            </a:endParaRPr>
          </a:p>
        </p:txBody>
      </p:sp>
      <p:sp>
        <p:nvSpPr>
          <p:cNvPr id="15" name="Slide Number Placeholder 5"/>
          <p:cNvSpPr>
            <a:spLocks noGrp="1"/>
          </p:cNvSpPr>
          <p:nvPr>
            <p:ph type="sldNum" sz="quarter" idx="12"/>
          </p:nvPr>
        </p:nvSpPr>
        <p:spPr>
          <a:xfrm>
            <a:off x="11471564" y="327460"/>
            <a:ext cx="431078" cy="389083"/>
          </a:xfrm>
        </p:spPr>
        <p:txBody>
          <a:bodyPr lIns="0" tIns="0" rIns="0" bIns="0"/>
          <a:lstStyle>
            <a:lvl1pPr algn="ctr">
              <a:defRPr sz="1000">
                <a:solidFill>
                  <a:schemeClr val="bg1">
                    <a:lumMod val="50000"/>
                  </a:schemeClr>
                </a:solidFill>
                <a:latin typeface="Lato" panose="020F0502020204030203" pitchFamily="34" charset="0"/>
              </a:defRPr>
            </a:lvl1pPr>
          </a:lstStyle>
          <a:p>
            <a:fld id="{FCEE2C88-6C8F-484D-AF69-578F576B1F44}" type="slidenum">
              <a:rPr lang="en-US" smtClean="0">
                <a:solidFill>
                  <a:prstClr val="white">
                    <a:lumMod val="50000"/>
                  </a:prstClr>
                </a:solidFill>
              </a:rPr>
              <a:pPr/>
              <a:t>‹#›</a:t>
            </a:fld>
            <a:endParaRPr lang="en-US" dirty="0">
              <a:solidFill>
                <a:prstClr val="white">
                  <a:lumMod val="50000"/>
                </a:prstClr>
              </a:solidFill>
            </a:endParaRPr>
          </a:p>
        </p:txBody>
      </p:sp>
      <p:sp>
        <p:nvSpPr>
          <p:cNvPr id="12" name="Text Placeholder 10"/>
          <p:cNvSpPr>
            <a:spLocks noGrp="1"/>
          </p:cNvSpPr>
          <p:nvPr>
            <p:ph type="body" sz="quarter" idx="14"/>
          </p:nvPr>
        </p:nvSpPr>
        <p:spPr>
          <a:xfrm>
            <a:off x="333375" y="790433"/>
            <a:ext cx="10905239" cy="280985"/>
          </a:xfrm>
        </p:spPr>
        <p:txBody>
          <a:bodyPr lIns="0" tIns="0" rIns="0" bIns="0">
            <a:normAutofit/>
          </a:bodyPr>
          <a:lstStyle>
            <a:lvl1pPr marL="0" indent="0">
              <a:buNone/>
              <a:defRPr sz="1000">
                <a:solidFill>
                  <a:schemeClr val="bg1">
                    <a:lumMod val="50000"/>
                  </a:schemeClr>
                </a:solidFill>
                <a:latin typeface="+mn-lt"/>
              </a:defRPr>
            </a:lvl1pPr>
          </a:lstStyle>
          <a:p>
            <a:pPr lvl="0"/>
            <a:endParaRPr lang="id-ID" dirty="0"/>
          </a:p>
        </p:txBody>
      </p:sp>
    </p:spTree>
    <p:extLst>
      <p:ext uri="{BB962C8B-B14F-4D97-AF65-F5344CB8AC3E}">
        <p14:creationId xmlns:p14="http://schemas.microsoft.com/office/powerpoint/2010/main" val="120514789"/>
      </p:ext>
    </p:extLst>
  </p:cSld>
  <p:clrMapOvr>
    <a:masterClrMapping/>
  </p:clrMapOvr>
</p:sldLayout>
</file>

<file path=ppt/slideLayouts/slideLayout735.xml><?xml version="1.0" encoding="utf-8"?>
<p:sldLayout xmlns:a="http://schemas.openxmlformats.org/drawingml/2006/main" xmlns:r="http://schemas.openxmlformats.org/officeDocument/2006/relationships" xmlns:p="http://schemas.openxmlformats.org/presentationml/2006/main" preserve="1" userDrawn="1">
  <p:cSld name="35_Title Slide">
    <p:spTree>
      <p:nvGrpSpPr>
        <p:cNvPr id="1" name=""/>
        <p:cNvGrpSpPr/>
        <p:nvPr/>
      </p:nvGrpSpPr>
      <p:grpSpPr>
        <a:xfrm>
          <a:off x="0" y="0"/>
          <a:ext cx="0" cy="0"/>
          <a:chOff x="0" y="0"/>
          <a:chExt cx="0" cy="0"/>
        </a:xfrm>
      </p:grpSpPr>
      <p:sp>
        <p:nvSpPr>
          <p:cNvPr id="9" name="Picture Placeholder 2"/>
          <p:cNvSpPr>
            <a:spLocks noGrp="1"/>
          </p:cNvSpPr>
          <p:nvPr>
            <p:ph type="pic" sz="quarter" idx="22"/>
          </p:nvPr>
        </p:nvSpPr>
        <p:spPr>
          <a:xfrm>
            <a:off x="5152912" y="2293246"/>
            <a:ext cx="1886180" cy="3329511"/>
          </a:xfrm>
        </p:spPr>
        <p:txBody>
          <a:bodyPr anchor="t"/>
          <a:lstStyle>
            <a:lvl1pPr marL="0" indent="0" algn="ctr">
              <a:buNone/>
              <a:defRPr/>
            </a:lvl1pPr>
          </a:lstStyle>
          <a:p>
            <a:endParaRPr lang="id-ID"/>
          </a:p>
        </p:txBody>
      </p:sp>
      <p:sp>
        <p:nvSpPr>
          <p:cNvPr id="13" name="Rounded Rectangle 12"/>
          <p:cNvSpPr/>
          <p:nvPr userDrawn="1"/>
        </p:nvSpPr>
        <p:spPr>
          <a:xfrm>
            <a:off x="-410316" y="372774"/>
            <a:ext cx="654392" cy="298739"/>
          </a:xfrm>
          <a:prstGeom prst="roundRect">
            <a:avLst>
              <a:gd name="adj" fmla="val 50000"/>
            </a:avLst>
          </a:prstGeom>
          <a:solidFill>
            <a:srgbClr val="F23B4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prstClr val="white"/>
              </a:solidFill>
            </a:endParaRPr>
          </a:p>
        </p:txBody>
      </p:sp>
      <p:sp>
        <p:nvSpPr>
          <p:cNvPr id="7" name="Text Placeholder 10"/>
          <p:cNvSpPr>
            <a:spLocks noGrp="1"/>
          </p:cNvSpPr>
          <p:nvPr>
            <p:ph type="body" sz="quarter" idx="13"/>
          </p:nvPr>
        </p:nvSpPr>
        <p:spPr>
          <a:xfrm>
            <a:off x="333375" y="397249"/>
            <a:ext cx="10905239" cy="444500"/>
          </a:xfrm>
        </p:spPr>
        <p:txBody>
          <a:bodyPr lIns="0" tIns="0" rIns="0" bIns="0">
            <a:normAutofit/>
          </a:bodyPr>
          <a:lstStyle>
            <a:lvl1pPr marL="0" indent="0">
              <a:buNone/>
              <a:defRPr sz="2000">
                <a:solidFill>
                  <a:schemeClr val="tx1">
                    <a:lumMod val="65000"/>
                    <a:lumOff val="35000"/>
                  </a:schemeClr>
                </a:solidFill>
                <a:latin typeface="Lato" panose="020F0502020204030203" pitchFamily="34" charset="0"/>
              </a:defRPr>
            </a:lvl1pPr>
          </a:lstStyle>
          <a:p>
            <a:pPr lvl="0"/>
            <a:endParaRPr lang="id-ID" dirty="0"/>
          </a:p>
        </p:txBody>
      </p:sp>
      <p:sp>
        <p:nvSpPr>
          <p:cNvPr id="10" name="Rounded Rectangle 9"/>
          <p:cNvSpPr/>
          <p:nvPr userDrawn="1"/>
        </p:nvSpPr>
        <p:spPr>
          <a:xfrm>
            <a:off x="11471564" y="372774"/>
            <a:ext cx="431078" cy="298739"/>
          </a:xfrm>
          <a:prstGeom prst="roundRect">
            <a:avLst>
              <a:gd name="adj" fmla="val 50000"/>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prstClr val="white">
                  <a:lumMod val="50000"/>
                </a:prstClr>
              </a:solidFill>
            </a:endParaRPr>
          </a:p>
        </p:txBody>
      </p:sp>
      <p:sp>
        <p:nvSpPr>
          <p:cNvPr id="15" name="Slide Number Placeholder 5"/>
          <p:cNvSpPr>
            <a:spLocks noGrp="1"/>
          </p:cNvSpPr>
          <p:nvPr>
            <p:ph type="sldNum" sz="quarter" idx="12"/>
          </p:nvPr>
        </p:nvSpPr>
        <p:spPr>
          <a:xfrm>
            <a:off x="11471564" y="327460"/>
            <a:ext cx="431078" cy="389083"/>
          </a:xfrm>
        </p:spPr>
        <p:txBody>
          <a:bodyPr lIns="0" tIns="0" rIns="0" bIns="0"/>
          <a:lstStyle>
            <a:lvl1pPr algn="ctr">
              <a:defRPr sz="1000">
                <a:solidFill>
                  <a:schemeClr val="bg1">
                    <a:lumMod val="50000"/>
                  </a:schemeClr>
                </a:solidFill>
                <a:latin typeface="Lato" panose="020F0502020204030203" pitchFamily="34" charset="0"/>
              </a:defRPr>
            </a:lvl1pPr>
          </a:lstStyle>
          <a:p>
            <a:fld id="{FCEE2C88-6C8F-484D-AF69-578F576B1F44}" type="slidenum">
              <a:rPr lang="en-US" smtClean="0">
                <a:solidFill>
                  <a:prstClr val="white">
                    <a:lumMod val="50000"/>
                  </a:prstClr>
                </a:solidFill>
              </a:rPr>
              <a:pPr/>
              <a:t>‹#›</a:t>
            </a:fld>
            <a:endParaRPr lang="en-US" dirty="0">
              <a:solidFill>
                <a:prstClr val="white">
                  <a:lumMod val="50000"/>
                </a:prstClr>
              </a:solidFill>
            </a:endParaRPr>
          </a:p>
        </p:txBody>
      </p:sp>
      <p:sp>
        <p:nvSpPr>
          <p:cNvPr id="12" name="Text Placeholder 10"/>
          <p:cNvSpPr>
            <a:spLocks noGrp="1"/>
          </p:cNvSpPr>
          <p:nvPr>
            <p:ph type="body" sz="quarter" idx="14"/>
          </p:nvPr>
        </p:nvSpPr>
        <p:spPr>
          <a:xfrm>
            <a:off x="333375" y="790433"/>
            <a:ext cx="10905239" cy="280985"/>
          </a:xfrm>
        </p:spPr>
        <p:txBody>
          <a:bodyPr lIns="0" tIns="0" rIns="0" bIns="0">
            <a:normAutofit/>
          </a:bodyPr>
          <a:lstStyle>
            <a:lvl1pPr marL="0" indent="0">
              <a:buNone/>
              <a:defRPr sz="1000">
                <a:solidFill>
                  <a:schemeClr val="bg1">
                    <a:lumMod val="50000"/>
                  </a:schemeClr>
                </a:solidFill>
                <a:latin typeface="+mn-lt"/>
              </a:defRPr>
            </a:lvl1pPr>
          </a:lstStyle>
          <a:p>
            <a:pPr lvl="0"/>
            <a:endParaRPr lang="id-ID" dirty="0"/>
          </a:p>
        </p:txBody>
      </p:sp>
    </p:spTree>
    <p:extLst>
      <p:ext uri="{BB962C8B-B14F-4D97-AF65-F5344CB8AC3E}">
        <p14:creationId xmlns:p14="http://schemas.microsoft.com/office/powerpoint/2010/main" val="2642920277"/>
      </p:ext>
    </p:extLst>
  </p:cSld>
  <p:clrMapOvr>
    <a:masterClrMapping/>
  </p:clrMapOvr>
</p:sldLayout>
</file>

<file path=ppt/slideLayouts/slideLayout736.xml><?xml version="1.0" encoding="utf-8"?>
<p:sldLayout xmlns:a="http://schemas.openxmlformats.org/drawingml/2006/main" xmlns:r="http://schemas.openxmlformats.org/officeDocument/2006/relationships" xmlns:p="http://schemas.openxmlformats.org/presentationml/2006/main" preserve="1" userDrawn="1">
  <p:cSld name="52_Title Slide">
    <p:spTree>
      <p:nvGrpSpPr>
        <p:cNvPr id="1" name=""/>
        <p:cNvGrpSpPr/>
        <p:nvPr/>
      </p:nvGrpSpPr>
      <p:grpSpPr>
        <a:xfrm>
          <a:off x="0" y="0"/>
          <a:ext cx="0" cy="0"/>
          <a:chOff x="0" y="0"/>
          <a:chExt cx="0" cy="0"/>
        </a:xfrm>
      </p:grpSpPr>
      <p:sp>
        <p:nvSpPr>
          <p:cNvPr id="9" name="Picture Placeholder 2"/>
          <p:cNvSpPr>
            <a:spLocks noGrp="1"/>
          </p:cNvSpPr>
          <p:nvPr>
            <p:ph type="pic" sz="quarter" idx="22"/>
          </p:nvPr>
        </p:nvSpPr>
        <p:spPr>
          <a:xfrm>
            <a:off x="1931247" y="2293246"/>
            <a:ext cx="1886180" cy="3329511"/>
          </a:xfrm>
        </p:spPr>
        <p:txBody>
          <a:bodyPr anchor="t"/>
          <a:lstStyle>
            <a:lvl1pPr marL="0" indent="0" algn="ctr">
              <a:buNone/>
              <a:defRPr/>
            </a:lvl1pPr>
          </a:lstStyle>
          <a:p>
            <a:endParaRPr lang="id-ID"/>
          </a:p>
        </p:txBody>
      </p:sp>
      <p:sp>
        <p:nvSpPr>
          <p:cNvPr id="13" name="Rounded Rectangle 12"/>
          <p:cNvSpPr/>
          <p:nvPr userDrawn="1"/>
        </p:nvSpPr>
        <p:spPr>
          <a:xfrm>
            <a:off x="-410316" y="372774"/>
            <a:ext cx="654392" cy="298739"/>
          </a:xfrm>
          <a:prstGeom prst="roundRect">
            <a:avLst>
              <a:gd name="adj" fmla="val 50000"/>
            </a:avLst>
          </a:prstGeom>
          <a:solidFill>
            <a:srgbClr val="F23B4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prstClr val="white"/>
              </a:solidFill>
            </a:endParaRPr>
          </a:p>
        </p:txBody>
      </p:sp>
      <p:sp>
        <p:nvSpPr>
          <p:cNvPr id="7" name="Text Placeholder 10"/>
          <p:cNvSpPr>
            <a:spLocks noGrp="1"/>
          </p:cNvSpPr>
          <p:nvPr>
            <p:ph type="body" sz="quarter" idx="13"/>
          </p:nvPr>
        </p:nvSpPr>
        <p:spPr>
          <a:xfrm>
            <a:off x="333375" y="397249"/>
            <a:ext cx="10905239" cy="444500"/>
          </a:xfrm>
        </p:spPr>
        <p:txBody>
          <a:bodyPr lIns="0" tIns="0" rIns="0" bIns="0">
            <a:normAutofit/>
          </a:bodyPr>
          <a:lstStyle>
            <a:lvl1pPr marL="0" indent="0">
              <a:buNone/>
              <a:defRPr sz="2000">
                <a:solidFill>
                  <a:schemeClr val="tx1">
                    <a:lumMod val="65000"/>
                    <a:lumOff val="35000"/>
                  </a:schemeClr>
                </a:solidFill>
                <a:latin typeface="Lato" panose="020F0502020204030203" pitchFamily="34" charset="0"/>
              </a:defRPr>
            </a:lvl1pPr>
          </a:lstStyle>
          <a:p>
            <a:pPr lvl="0"/>
            <a:endParaRPr lang="id-ID" dirty="0"/>
          </a:p>
        </p:txBody>
      </p:sp>
      <p:sp>
        <p:nvSpPr>
          <p:cNvPr id="10" name="Rounded Rectangle 9"/>
          <p:cNvSpPr/>
          <p:nvPr userDrawn="1"/>
        </p:nvSpPr>
        <p:spPr>
          <a:xfrm>
            <a:off x="11471564" y="372774"/>
            <a:ext cx="431078" cy="298739"/>
          </a:xfrm>
          <a:prstGeom prst="roundRect">
            <a:avLst>
              <a:gd name="adj" fmla="val 50000"/>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prstClr val="white">
                  <a:lumMod val="50000"/>
                </a:prstClr>
              </a:solidFill>
            </a:endParaRPr>
          </a:p>
        </p:txBody>
      </p:sp>
      <p:sp>
        <p:nvSpPr>
          <p:cNvPr id="15" name="Slide Number Placeholder 5"/>
          <p:cNvSpPr>
            <a:spLocks noGrp="1"/>
          </p:cNvSpPr>
          <p:nvPr>
            <p:ph type="sldNum" sz="quarter" idx="12"/>
          </p:nvPr>
        </p:nvSpPr>
        <p:spPr>
          <a:xfrm>
            <a:off x="11471564" y="327460"/>
            <a:ext cx="431078" cy="389083"/>
          </a:xfrm>
        </p:spPr>
        <p:txBody>
          <a:bodyPr lIns="0" tIns="0" rIns="0" bIns="0"/>
          <a:lstStyle>
            <a:lvl1pPr algn="ctr">
              <a:defRPr sz="1000">
                <a:solidFill>
                  <a:schemeClr val="bg1">
                    <a:lumMod val="50000"/>
                  </a:schemeClr>
                </a:solidFill>
                <a:latin typeface="Lato" panose="020F0502020204030203" pitchFamily="34" charset="0"/>
              </a:defRPr>
            </a:lvl1pPr>
          </a:lstStyle>
          <a:p>
            <a:fld id="{FCEE2C88-6C8F-484D-AF69-578F576B1F44}" type="slidenum">
              <a:rPr lang="en-US" smtClean="0">
                <a:solidFill>
                  <a:prstClr val="white">
                    <a:lumMod val="50000"/>
                  </a:prstClr>
                </a:solidFill>
              </a:rPr>
              <a:pPr/>
              <a:t>‹#›</a:t>
            </a:fld>
            <a:endParaRPr lang="en-US" dirty="0">
              <a:solidFill>
                <a:prstClr val="white">
                  <a:lumMod val="50000"/>
                </a:prstClr>
              </a:solidFill>
            </a:endParaRPr>
          </a:p>
        </p:txBody>
      </p:sp>
      <p:sp>
        <p:nvSpPr>
          <p:cNvPr id="12" name="Text Placeholder 10"/>
          <p:cNvSpPr>
            <a:spLocks noGrp="1"/>
          </p:cNvSpPr>
          <p:nvPr>
            <p:ph type="body" sz="quarter" idx="14"/>
          </p:nvPr>
        </p:nvSpPr>
        <p:spPr>
          <a:xfrm>
            <a:off x="333375" y="790433"/>
            <a:ext cx="10905239" cy="280985"/>
          </a:xfrm>
        </p:spPr>
        <p:txBody>
          <a:bodyPr lIns="0" tIns="0" rIns="0" bIns="0">
            <a:normAutofit/>
          </a:bodyPr>
          <a:lstStyle>
            <a:lvl1pPr marL="0" indent="0">
              <a:buNone/>
              <a:defRPr sz="1000">
                <a:solidFill>
                  <a:schemeClr val="bg1">
                    <a:lumMod val="50000"/>
                  </a:schemeClr>
                </a:solidFill>
                <a:latin typeface="+mn-lt"/>
              </a:defRPr>
            </a:lvl1pPr>
          </a:lstStyle>
          <a:p>
            <a:pPr lvl="0"/>
            <a:endParaRPr lang="id-ID" dirty="0"/>
          </a:p>
        </p:txBody>
      </p:sp>
    </p:spTree>
    <p:extLst>
      <p:ext uri="{BB962C8B-B14F-4D97-AF65-F5344CB8AC3E}">
        <p14:creationId xmlns:p14="http://schemas.microsoft.com/office/powerpoint/2010/main" val="4282011876"/>
      </p:ext>
    </p:extLst>
  </p:cSld>
  <p:clrMapOvr>
    <a:masterClrMapping/>
  </p:clrMapOvr>
</p:sldLayout>
</file>

<file path=ppt/slideLayouts/slideLayout737.xml><?xml version="1.0" encoding="utf-8"?>
<p:sldLayout xmlns:a="http://schemas.openxmlformats.org/drawingml/2006/main" xmlns:r="http://schemas.openxmlformats.org/officeDocument/2006/relationships" xmlns:p="http://schemas.openxmlformats.org/presentationml/2006/main" preserve="1" userDrawn="1">
  <p:cSld name="32_Title Slide">
    <p:spTree>
      <p:nvGrpSpPr>
        <p:cNvPr id="1" name=""/>
        <p:cNvGrpSpPr/>
        <p:nvPr/>
      </p:nvGrpSpPr>
      <p:grpSpPr>
        <a:xfrm>
          <a:off x="0" y="0"/>
          <a:ext cx="0" cy="0"/>
          <a:chOff x="0" y="0"/>
          <a:chExt cx="0" cy="0"/>
        </a:xfrm>
      </p:grpSpPr>
      <p:sp>
        <p:nvSpPr>
          <p:cNvPr id="11" name="Picture Placeholder 2"/>
          <p:cNvSpPr>
            <a:spLocks noGrp="1"/>
          </p:cNvSpPr>
          <p:nvPr>
            <p:ph type="pic" sz="quarter" idx="20"/>
          </p:nvPr>
        </p:nvSpPr>
        <p:spPr>
          <a:xfrm>
            <a:off x="2221308" y="1774157"/>
            <a:ext cx="2884386" cy="2884386"/>
          </a:xfrm>
          <a:prstGeom prst="ellipse">
            <a:avLst/>
          </a:prstGeom>
        </p:spPr>
        <p:txBody>
          <a:bodyPr anchor="t"/>
          <a:lstStyle>
            <a:lvl1pPr marL="0" indent="0" algn="ctr">
              <a:buNone/>
              <a:defRPr/>
            </a:lvl1pPr>
          </a:lstStyle>
          <a:p>
            <a:endParaRPr lang="id-ID"/>
          </a:p>
        </p:txBody>
      </p:sp>
      <p:sp>
        <p:nvSpPr>
          <p:cNvPr id="14" name="Picture Placeholder 2"/>
          <p:cNvSpPr>
            <a:spLocks noGrp="1"/>
          </p:cNvSpPr>
          <p:nvPr>
            <p:ph type="pic" sz="quarter" idx="21"/>
          </p:nvPr>
        </p:nvSpPr>
        <p:spPr>
          <a:xfrm>
            <a:off x="7086308" y="1774157"/>
            <a:ext cx="2884386" cy="2884386"/>
          </a:xfrm>
          <a:prstGeom prst="ellipse">
            <a:avLst/>
          </a:prstGeom>
        </p:spPr>
        <p:txBody>
          <a:bodyPr anchor="t"/>
          <a:lstStyle>
            <a:lvl1pPr marL="0" indent="0" algn="ctr">
              <a:buNone/>
              <a:defRPr/>
            </a:lvl1pPr>
          </a:lstStyle>
          <a:p>
            <a:endParaRPr lang="id-ID"/>
          </a:p>
        </p:txBody>
      </p:sp>
      <p:sp>
        <p:nvSpPr>
          <p:cNvPr id="13" name="Rounded Rectangle 12"/>
          <p:cNvSpPr/>
          <p:nvPr userDrawn="1"/>
        </p:nvSpPr>
        <p:spPr>
          <a:xfrm>
            <a:off x="-410316" y="372774"/>
            <a:ext cx="654392" cy="298739"/>
          </a:xfrm>
          <a:prstGeom prst="roundRect">
            <a:avLst>
              <a:gd name="adj" fmla="val 50000"/>
            </a:avLst>
          </a:prstGeom>
          <a:solidFill>
            <a:srgbClr val="F23B4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prstClr val="white"/>
              </a:solidFill>
            </a:endParaRPr>
          </a:p>
        </p:txBody>
      </p:sp>
      <p:sp>
        <p:nvSpPr>
          <p:cNvPr id="7" name="Text Placeholder 10"/>
          <p:cNvSpPr>
            <a:spLocks noGrp="1"/>
          </p:cNvSpPr>
          <p:nvPr>
            <p:ph type="body" sz="quarter" idx="13"/>
          </p:nvPr>
        </p:nvSpPr>
        <p:spPr>
          <a:xfrm>
            <a:off x="333375" y="397249"/>
            <a:ext cx="10905239" cy="444500"/>
          </a:xfrm>
        </p:spPr>
        <p:txBody>
          <a:bodyPr lIns="0" tIns="0" rIns="0" bIns="0">
            <a:normAutofit/>
          </a:bodyPr>
          <a:lstStyle>
            <a:lvl1pPr marL="0" indent="0">
              <a:buNone/>
              <a:defRPr sz="2000">
                <a:solidFill>
                  <a:schemeClr val="tx1">
                    <a:lumMod val="65000"/>
                    <a:lumOff val="35000"/>
                  </a:schemeClr>
                </a:solidFill>
                <a:latin typeface="Lato" panose="020F0502020204030203" pitchFamily="34" charset="0"/>
              </a:defRPr>
            </a:lvl1pPr>
          </a:lstStyle>
          <a:p>
            <a:pPr lvl="0"/>
            <a:endParaRPr lang="id-ID" dirty="0"/>
          </a:p>
        </p:txBody>
      </p:sp>
      <p:sp>
        <p:nvSpPr>
          <p:cNvPr id="10" name="Rounded Rectangle 9"/>
          <p:cNvSpPr/>
          <p:nvPr userDrawn="1"/>
        </p:nvSpPr>
        <p:spPr>
          <a:xfrm>
            <a:off x="11471564" y="372774"/>
            <a:ext cx="431078" cy="298739"/>
          </a:xfrm>
          <a:prstGeom prst="roundRect">
            <a:avLst>
              <a:gd name="adj" fmla="val 50000"/>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prstClr val="white">
                  <a:lumMod val="50000"/>
                </a:prstClr>
              </a:solidFill>
            </a:endParaRPr>
          </a:p>
        </p:txBody>
      </p:sp>
      <p:sp>
        <p:nvSpPr>
          <p:cNvPr id="15" name="Slide Number Placeholder 5"/>
          <p:cNvSpPr>
            <a:spLocks noGrp="1"/>
          </p:cNvSpPr>
          <p:nvPr>
            <p:ph type="sldNum" sz="quarter" idx="12"/>
          </p:nvPr>
        </p:nvSpPr>
        <p:spPr>
          <a:xfrm>
            <a:off x="11471564" y="327460"/>
            <a:ext cx="431078" cy="389083"/>
          </a:xfrm>
        </p:spPr>
        <p:txBody>
          <a:bodyPr lIns="0" tIns="0" rIns="0" bIns="0"/>
          <a:lstStyle>
            <a:lvl1pPr algn="ctr">
              <a:defRPr sz="1000">
                <a:solidFill>
                  <a:schemeClr val="bg1">
                    <a:lumMod val="50000"/>
                  </a:schemeClr>
                </a:solidFill>
                <a:latin typeface="Lato" panose="020F0502020204030203" pitchFamily="34" charset="0"/>
              </a:defRPr>
            </a:lvl1pPr>
          </a:lstStyle>
          <a:p>
            <a:fld id="{FCEE2C88-6C8F-484D-AF69-578F576B1F44}" type="slidenum">
              <a:rPr lang="en-US" smtClean="0">
                <a:solidFill>
                  <a:prstClr val="white">
                    <a:lumMod val="50000"/>
                  </a:prstClr>
                </a:solidFill>
              </a:rPr>
              <a:pPr/>
              <a:t>‹#›</a:t>
            </a:fld>
            <a:endParaRPr lang="en-US" dirty="0">
              <a:solidFill>
                <a:prstClr val="white">
                  <a:lumMod val="50000"/>
                </a:prstClr>
              </a:solidFill>
            </a:endParaRPr>
          </a:p>
        </p:txBody>
      </p:sp>
      <p:sp>
        <p:nvSpPr>
          <p:cNvPr id="12" name="Text Placeholder 10"/>
          <p:cNvSpPr>
            <a:spLocks noGrp="1"/>
          </p:cNvSpPr>
          <p:nvPr>
            <p:ph type="body" sz="quarter" idx="14"/>
          </p:nvPr>
        </p:nvSpPr>
        <p:spPr>
          <a:xfrm>
            <a:off x="333375" y="790433"/>
            <a:ext cx="10905239" cy="280985"/>
          </a:xfrm>
        </p:spPr>
        <p:txBody>
          <a:bodyPr lIns="0" tIns="0" rIns="0" bIns="0">
            <a:normAutofit/>
          </a:bodyPr>
          <a:lstStyle>
            <a:lvl1pPr marL="0" indent="0">
              <a:buNone/>
              <a:defRPr sz="1000">
                <a:solidFill>
                  <a:schemeClr val="bg1">
                    <a:lumMod val="50000"/>
                  </a:schemeClr>
                </a:solidFill>
                <a:latin typeface="+mn-lt"/>
              </a:defRPr>
            </a:lvl1pPr>
          </a:lstStyle>
          <a:p>
            <a:pPr lvl="0"/>
            <a:endParaRPr lang="id-ID" dirty="0"/>
          </a:p>
        </p:txBody>
      </p:sp>
    </p:spTree>
    <p:extLst>
      <p:ext uri="{BB962C8B-B14F-4D97-AF65-F5344CB8AC3E}">
        <p14:creationId xmlns:p14="http://schemas.microsoft.com/office/powerpoint/2010/main" val="2216449879"/>
      </p:ext>
    </p:extLst>
  </p:cSld>
  <p:clrMapOvr>
    <a:masterClrMapping/>
  </p:clrMapOvr>
</p:sldLayout>
</file>

<file path=ppt/slideLayouts/slideLayout738.xml><?xml version="1.0" encoding="utf-8"?>
<p:sldLayout xmlns:a="http://schemas.openxmlformats.org/drawingml/2006/main" xmlns:r="http://schemas.openxmlformats.org/officeDocument/2006/relationships" xmlns:p="http://schemas.openxmlformats.org/presentationml/2006/main" preserve="1" userDrawn="1">
  <p:cSld name="31_Title Slide">
    <p:spTree>
      <p:nvGrpSpPr>
        <p:cNvPr id="1" name=""/>
        <p:cNvGrpSpPr/>
        <p:nvPr/>
      </p:nvGrpSpPr>
      <p:grpSpPr>
        <a:xfrm>
          <a:off x="0" y="0"/>
          <a:ext cx="0" cy="0"/>
          <a:chOff x="0" y="0"/>
          <a:chExt cx="0" cy="0"/>
        </a:xfrm>
      </p:grpSpPr>
      <p:sp>
        <p:nvSpPr>
          <p:cNvPr id="20" name="Picture Placeholder 2"/>
          <p:cNvSpPr>
            <a:spLocks noGrp="1"/>
          </p:cNvSpPr>
          <p:nvPr>
            <p:ph type="pic" sz="quarter" idx="16"/>
          </p:nvPr>
        </p:nvSpPr>
        <p:spPr>
          <a:xfrm>
            <a:off x="780879" y="1626890"/>
            <a:ext cx="4054405" cy="2160000"/>
          </a:xfrm>
        </p:spPr>
        <p:txBody>
          <a:bodyPr anchor="t"/>
          <a:lstStyle>
            <a:lvl1pPr marL="0" indent="0" algn="ctr">
              <a:buNone/>
              <a:defRPr/>
            </a:lvl1pPr>
          </a:lstStyle>
          <a:p>
            <a:endParaRPr lang="id-ID"/>
          </a:p>
        </p:txBody>
      </p:sp>
      <p:sp>
        <p:nvSpPr>
          <p:cNvPr id="21" name="Picture Placeholder 2"/>
          <p:cNvSpPr>
            <a:spLocks noGrp="1"/>
          </p:cNvSpPr>
          <p:nvPr>
            <p:ph type="pic" sz="quarter" idx="17"/>
          </p:nvPr>
        </p:nvSpPr>
        <p:spPr>
          <a:xfrm>
            <a:off x="7356714" y="3855130"/>
            <a:ext cx="4054405" cy="2160000"/>
          </a:xfrm>
        </p:spPr>
        <p:txBody>
          <a:bodyPr anchor="t"/>
          <a:lstStyle>
            <a:lvl1pPr marL="0" indent="0" algn="ctr">
              <a:buNone/>
              <a:defRPr/>
            </a:lvl1pPr>
          </a:lstStyle>
          <a:p>
            <a:endParaRPr lang="id-ID"/>
          </a:p>
        </p:txBody>
      </p:sp>
      <p:sp>
        <p:nvSpPr>
          <p:cNvPr id="22" name="Picture Placeholder 2"/>
          <p:cNvSpPr>
            <a:spLocks noGrp="1"/>
          </p:cNvSpPr>
          <p:nvPr>
            <p:ph type="pic" sz="quarter" idx="18"/>
          </p:nvPr>
        </p:nvSpPr>
        <p:spPr>
          <a:xfrm>
            <a:off x="780880" y="3855130"/>
            <a:ext cx="1994552" cy="2160000"/>
          </a:xfrm>
        </p:spPr>
        <p:txBody>
          <a:bodyPr anchor="t"/>
          <a:lstStyle>
            <a:lvl1pPr marL="0" indent="0" algn="ctr">
              <a:buNone/>
              <a:defRPr/>
            </a:lvl1pPr>
          </a:lstStyle>
          <a:p>
            <a:endParaRPr lang="id-ID"/>
          </a:p>
        </p:txBody>
      </p:sp>
      <p:sp>
        <p:nvSpPr>
          <p:cNvPr id="24" name="Picture Placeholder 2"/>
          <p:cNvSpPr>
            <a:spLocks noGrp="1"/>
          </p:cNvSpPr>
          <p:nvPr>
            <p:ph type="pic" sz="quarter" idx="20"/>
          </p:nvPr>
        </p:nvSpPr>
        <p:spPr>
          <a:xfrm>
            <a:off x="7358219" y="1626890"/>
            <a:ext cx="1994552" cy="2160000"/>
          </a:xfrm>
        </p:spPr>
        <p:txBody>
          <a:bodyPr anchor="t"/>
          <a:lstStyle>
            <a:lvl1pPr marL="0" indent="0" algn="ctr">
              <a:buNone/>
              <a:defRPr/>
            </a:lvl1pPr>
          </a:lstStyle>
          <a:p>
            <a:endParaRPr lang="id-ID"/>
          </a:p>
        </p:txBody>
      </p:sp>
      <p:sp>
        <p:nvSpPr>
          <p:cNvPr id="30" name="Picture Placeholder 2"/>
          <p:cNvSpPr>
            <a:spLocks noGrp="1"/>
          </p:cNvSpPr>
          <p:nvPr>
            <p:ph type="pic" sz="quarter" idx="22"/>
          </p:nvPr>
        </p:nvSpPr>
        <p:spPr>
          <a:xfrm>
            <a:off x="4897577" y="1626890"/>
            <a:ext cx="2393838" cy="4388240"/>
          </a:xfrm>
        </p:spPr>
        <p:txBody>
          <a:bodyPr anchor="t"/>
          <a:lstStyle>
            <a:lvl1pPr marL="0" indent="0" algn="ctr">
              <a:buNone/>
              <a:defRPr/>
            </a:lvl1pPr>
          </a:lstStyle>
          <a:p>
            <a:endParaRPr lang="id-ID"/>
          </a:p>
        </p:txBody>
      </p:sp>
      <p:sp>
        <p:nvSpPr>
          <p:cNvPr id="13" name="Rounded Rectangle 12"/>
          <p:cNvSpPr/>
          <p:nvPr userDrawn="1"/>
        </p:nvSpPr>
        <p:spPr>
          <a:xfrm>
            <a:off x="-410316" y="372774"/>
            <a:ext cx="654392" cy="298739"/>
          </a:xfrm>
          <a:prstGeom prst="roundRect">
            <a:avLst>
              <a:gd name="adj" fmla="val 50000"/>
            </a:avLst>
          </a:prstGeom>
          <a:solidFill>
            <a:srgbClr val="F23B4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prstClr val="white"/>
              </a:solidFill>
            </a:endParaRPr>
          </a:p>
        </p:txBody>
      </p:sp>
      <p:sp>
        <p:nvSpPr>
          <p:cNvPr id="7" name="Text Placeholder 10"/>
          <p:cNvSpPr>
            <a:spLocks noGrp="1"/>
          </p:cNvSpPr>
          <p:nvPr>
            <p:ph type="body" sz="quarter" idx="13"/>
          </p:nvPr>
        </p:nvSpPr>
        <p:spPr>
          <a:xfrm>
            <a:off x="333375" y="397249"/>
            <a:ext cx="10905239" cy="444500"/>
          </a:xfrm>
        </p:spPr>
        <p:txBody>
          <a:bodyPr lIns="0" tIns="0" rIns="0" bIns="0">
            <a:normAutofit/>
          </a:bodyPr>
          <a:lstStyle>
            <a:lvl1pPr marL="0" indent="0">
              <a:buNone/>
              <a:defRPr sz="2000">
                <a:solidFill>
                  <a:schemeClr val="tx1">
                    <a:lumMod val="65000"/>
                    <a:lumOff val="35000"/>
                  </a:schemeClr>
                </a:solidFill>
                <a:latin typeface="Lato" panose="020F0502020204030203" pitchFamily="34" charset="0"/>
              </a:defRPr>
            </a:lvl1pPr>
          </a:lstStyle>
          <a:p>
            <a:pPr lvl="0"/>
            <a:endParaRPr lang="id-ID" dirty="0"/>
          </a:p>
        </p:txBody>
      </p:sp>
      <p:sp>
        <p:nvSpPr>
          <p:cNvPr id="10" name="Rounded Rectangle 9"/>
          <p:cNvSpPr/>
          <p:nvPr userDrawn="1"/>
        </p:nvSpPr>
        <p:spPr>
          <a:xfrm>
            <a:off x="11471564" y="372774"/>
            <a:ext cx="431078" cy="298739"/>
          </a:xfrm>
          <a:prstGeom prst="roundRect">
            <a:avLst>
              <a:gd name="adj" fmla="val 50000"/>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prstClr val="white">
                  <a:lumMod val="50000"/>
                </a:prstClr>
              </a:solidFill>
            </a:endParaRPr>
          </a:p>
        </p:txBody>
      </p:sp>
      <p:sp>
        <p:nvSpPr>
          <p:cNvPr id="15" name="Slide Number Placeholder 5"/>
          <p:cNvSpPr>
            <a:spLocks noGrp="1"/>
          </p:cNvSpPr>
          <p:nvPr>
            <p:ph type="sldNum" sz="quarter" idx="12"/>
          </p:nvPr>
        </p:nvSpPr>
        <p:spPr>
          <a:xfrm>
            <a:off x="11471564" y="327460"/>
            <a:ext cx="431078" cy="389083"/>
          </a:xfrm>
        </p:spPr>
        <p:txBody>
          <a:bodyPr lIns="0" tIns="0" rIns="0" bIns="0"/>
          <a:lstStyle>
            <a:lvl1pPr algn="ctr">
              <a:defRPr sz="1000">
                <a:solidFill>
                  <a:schemeClr val="bg1">
                    <a:lumMod val="50000"/>
                  </a:schemeClr>
                </a:solidFill>
                <a:latin typeface="Lato" panose="020F0502020204030203" pitchFamily="34" charset="0"/>
              </a:defRPr>
            </a:lvl1pPr>
          </a:lstStyle>
          <a:p>
            <a:fld id="{FCEE2C88-6C8F-484D-AF69-578F576B1F44}" type="slidenum">
              <a:rPr lang="en-US" smtClean="0">
                <a:solidFill>
                  <a:prstClr val="white">
                    <a:lumMod val="50000"/>
                  </a:prstClr>
                </a:solidFill>
              </a:rPr>
              <a:pPr/>
              <a:t>‹#›</a:t>
            </a:fld>
            <a:endParaRPr lang="en-US" dirty="0">
              <a:solidFill>
                <a:prstClr val="white">
                  <a:lumMod val="50000"/>
                </a:prstClr>
              </a:solidFill>
            </a:endParaRPr>
          </a:p>
        </p:txBody>
      </p:sp>
      <p:sp>
        <p:nvSpPr>
          <p:cNvPr id="12" name="Text Placeholder 10"/>
          <p:cNvSpPr>
            <a:spLocks noGrp="1"/>
          </p:cNvSpPr>
          <p:nvPr>
            <p:ph type="body" sz="quarter" idx="14"/>
          </p:nvPr>
        </p:nvSpPr>
        <p:spPr>
          <a:xfrm>
            <a:off x="333375" y="790433"/>
            <a:ext cx="10905239" cy="280985"/>
          </a:xfrm>
        </p:spPr>
        <p:txBody>
          <a:bodyPr lIns="0" tIns="0" rIns="0" bIns="0">
            <a:normAutofit/>
          </a:bodyPr>
          <a:lstStyle>
            <a:lvl1pPr marL="0" indent="0">
              <a:buNone/>
              <a:defRPr sz="1000">
                <a:solidFill>
                  <a:schemeClr val="bg1">
                    <a:lumMod val="50000"/>
                  </a:schemeClr>
                </a:solidFill>
                <a:latin typeface="+mn-lt"/>
              </a:defRPr>
            </a:lvl1pPr>
          </a:lstStyle>
          <a:p>
            <a:pPr lvl="0"/>
            <a:endParaRPr lang="id-ID" dirty="0"/>
          </a:p>
        </p:txBody>
      </p:sp>
    </p:spTree>
    <p:extLst>
      <p:ext uri="{BB962C8B-B14F-4D97-AF65-F5344CB8AC3E}">
        <p14:creationId xmlns:p14="http://schemas.microsoft.com/office/powerpoint/2010/main" val="2323200250"/>
      </p:ext>
    </p:extLst>
  </p:cSld>
  <p:clrMapOvr>
    <a:masterClrMapping/>
  </p:clrMapOvr>
</p:sldLayout>
</file>

<file path=ppt/slideLayouts/slideLayout739.xml><?xml version="1.0" encoding="utf-8"?>
<p:sldLayout xmlns:a="http://schemas.openxmlformats.org/drawingml/2006/main" xmlns:r="http://schemas.openxmlformats.org/officeDocument/2006/relationships" xmlns:p="http://schemas.openxmlformats.org/presentationml/2006/main" preserve="1" userDrawn="1">
  <p:cSld name="30_Title Slide">
    <p:spTree>
      <p:nvGrpSpPr>
        <p:cNvPr id="1" name=""/>
        <p:cNvGrpSpPr/>
        <p:nvPr/>
      </p:nvGrpSpPr>
      <p:grpSpPr>
        <a:xfrm>
          <a:off x="0" y="0"/>
          <a:ext cx="0" cy="0"/>
          <a:chOff x="0" y="0"/>
          <a:chExt cx="0" cy="0"/>
        </a:xfrm>
      </p:grpSpPr>
      <p:sp>
        <p:nvSpPr>
          <p:cNvPr id="18" name="Picture Placeholder 2"/>
          <p:cNvSpPr>
            <a:spLocks noGrp="1"/>
          </p:cNvSpPr>
          <p:nvPr>
            <p:ph type="pic" sz="quarter" idx="16"/>
          </p:nvPr>
        </p:nvSpPr>
        <p:spPr>
          <a:xfrm>
            <a:off x="1362131" y="1541720"/>
            <a:ext cx="2884062" cy="1626779"/>
          </a:xfrm>
        </p:spPr>
        <p:txBody>
          <a:bodyPr anchor="t"/>
          <a:lstStyle>
            <a:lvl1pPr marL="0" indent="0" algn="ctr">
              <a:buNone/>
              <a:defRPr/>
            </a:lvl1pPr>
          </a:lstStyle>
          <a:p>
            <a:endParaRPr lang="id-ID"/>
          </a:p>
        </p:txBody>
      </p:sp>
      <p:sp>
        <p:nvSpPr>
          <p:cNvPr id="19" name="Picture Placeholder 2"/>
          <p:cNvSpPr>
            <a:spLocks noGrp="1"/>
          </p:cNvSpPr>
          <p:nvPr>
            <p:ph type="pic" sz="quarter" idx="17"/>
          </p:nvPr>
        </p:nvSpPr>
        <p:spPr>
          <a:xfrm>
            <a:off x="4653970" y="1541720"/>
            <a:ext cx="2884062" cy="1626779"/>
          </a:xfrm>
        </p:spPr>
        <p:txBody>
          <a:bodyPr anchor="t"/>
          <a:lstStyle>
            <a:lvl1pPr marL="0" indent="0" algn="ctr">
              <a:buNone/>
              <a:defRPr/>
            </a:lvl1pPr>
          </a:lstStyle>
          <a:p>
            <a:endParaRPr lang="id-ID"/>
          </a:p>
        </p:txBody>
      </p:sp>
      <p:sp>
        <p:nvSpPr>
          <p:cNvPr id="20" name="Picture Placeholder 2"/>
          <p:cNvSpPr>
            <a:spLocks noGrp="1"/>
          </p:cNvSpPr>
          <p:nvPr>
            <p:ph type="pic" sz="quarter" idx="18"/>
          </p:nvPr>
        </p:nvSpPr>
        <p:spPr>
          <a:xfrm>
            <a:off x="7945809" y="1541720"/>
            <a:ext cx="2884062" cy="1626779"/>
          </a:xfrm>
        </p:spPr>
        <p:txBody>
          <a:bodyPr anchor="t"/>
          <a:lstStyle>
            <a:lvl1pPr marL="0" indent="0" algn="ctr">
              <a:buNone/>
              <a:defRPr/>
            </a:lvl1pPr>
          </a:lstStyle>
          <a:p>
            <a:endParaRPr lang="id-ID"/>
          </a:p>
        </p:txBody>
      </p:sp>
      <p:sp>
        <p:nvSpPr>
          <p:cNvPr id="25" name="Picture Placeholder 2"/>
          <p:cNvSpPr>
            <a:spLocks noGrp="1"/>
          </p:cNvSpPr>
          <p:nvPr>
            <p:ph type="pic" sz="quarter" idx="20"/>
          </p:nvPr>
        </p:nvSpPr>
        <p:spPr>
          <a:xfrm>
            <a:off x="4653970" y="4040763"/>
            <a:ext cx="2884062" cy="1626779"/>
          </a:xfrm>
        </p:spPr>
        <p:txBody>
          <a:bodyPr anchor="t"/>
          <a:lstStyle>
            <a:lvl1pPr marL="0" indent="0" algn="ctr">
              <a:buNone/>
              <a:defRPr/>
            </a:lvl1pPr>
          </a:lstStyle>
          <a:p>
            <a:endParaRPr lang="id-ID"/>
          </a:p>
        </p:txBody>
      </p:sp>
      <p:sp>
        <p:nvSpPr>
          <p:cNvPr id="24" name="Picture Placeholder 2"/>
          <p:cNvSpPr>
            <a:spLocks noGrp="1"/>
          </p:cNvSpPr>
          <p:nvPr>
            <p:ph type="pic" sz="quarter" idx="19"/>
          </p:nvPr>
        </p:nvSpPr>
        <p:spPr>
          <a:xfrm>
            <a:off x="1362131" y="4040763"/>
            <a:ext cx="2884062" cy="1626779"/>
          </a:xfrm>
        </p:spPr>
        <p:txBody>
          <a:bodyPr anchor="t"/>
          <a:lstStyle>
            <a:lvl1pPr marL="0" indent="0" algn="ctr">
              <a:buNone/>
              <a:defRPr/>
            </a:lvl1pPr>
          </a:lstStyle>
          <a:p>
            <a:endParaRPr lang="id-ID"/>
          </a:p>
        </p:txBody>
      </p:sp>
      <p:sp>
        <p:nvSpPr>
          <p:cNvPr id="26" name="Picture Placeholder 2"/>
          <p:cNvSpPr>
            <a:spLocks noGrp="1"/>
          </p:cNvSpPr>
          <p:nvPr>
            <p:ph type="pic" sz="quarter" idx="21"/>
          </p:nvPr>
        </p:nvSpPr>
        <p:spPr>
          <a:xfrm>
            <a:off x="7945809" y="4040763"/>
            <a:ext cx="2884062" cy="1626779"/>
          </a:xfrm>
        </p:spPr>
        <p:txBody>
          <a:bodyPr anchor="t"/>
          <a:lstStyle>
            <a:lvl1pPr marL="0" indent="0" algn="ctr">
              <a:buNone/>
              <a:defRPr/>
            </a:lvl1pPr>
          </a:lstStyle>
          <a:p>
            <a:endParaRPr lang="id-ID"/>
          </a:p>
        </p:txBody>
      </p:sp>
      <p:sp>
        <p:nvSpPr>
          <p:cNvPr id="13" name="Rounded Rectangle 12"/>
          <p:cNvSpPr/>
          <p:nvPr userDrawn="1"/>
        </p:nvSpPr>
        <p:spPr>
          <a:xfrm>
            <a:off x="-410316" y="372774"/>
            <a:ext cx="654392" cy="298739"/>
          </a:xfrm>
          <a:prstGeom prst="roundRect">
            <a:avLst>
              <a:gd name="adj" fmla="val 50000"/>
            </a:avLst>
          </a:prstGeom>
          <a:solidFill>
            <a:srgbClr val="F23B4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prstClr val="white"/>
              </a:solidFill>
            </a:endParaRPr>
          </a:p>
        </p:txBody>
      </p:sp>
      <p:sp>
        <p:nvSpPr>
          <p:cNvPr id="7" name="Text Placeholder 10"/>
          <p:cNvSpPr>
            <a:spLocks noGrp="1"/>
          </p:cNvSpPr>
          <p:nvPr>
            <p:ph type="body" sz="quarter" idx="13"/>
          </p:nvPr>
        </p:nvSpPr>
        <p:spPr>
          <a:xfrm>
            <a:off x="333375" y="397249"/>
            <a:ext cx="10905239" cy="444500"/>
          </a:xfrm>
        </p:spPr>
        <p:txBody>
          <a:bodyPr lIns="0" tIns="0" rIns="0" bIns="0">
            <a:normAutofit/>
          </a:bodyPr>
          <a:lstStyle>
            <a:lvl1pPr marL="0" indent="0">
              <a:buNone/>
              <a:defRPr sz="2000">
                <a:solidFill>
                  <a:schemeClr val="tx1">
                    <a:lumMod val="65000"/>
                    <a:lumOff val="35000"/>
                  </a:schemeClr>
                </a:solidFill>
                <a:latin typeface="Lato" panose="020F0502020204030203" pitchFamily="34" charset="0"/>
              </a:defRPr>
            </a:lvl1pPr>
          </a:lstStyle>
          <a:p>
            <a:pPr lvl="0"/>
            <a:endParaRPr lang="id-ID" dirty="0"/>
          </a:p>
        </p:txBody>
      </p:sp>
      <p:sp>
        <p:nvSpPr>
          <p:cNvPr id="10" name="Rounded Rectangle 9"/>
          <p:cNvSpPr/>
          <p:nvPr userDrawn="1"/>
        </p:nvSpPr>
        <p:spPr>
          <a:xfrm>
            <a:off x="11471564" y="372774"/>
            <a:ext cx="431078" cy="298739"/>
          </a:xfrm>
          <a:prstGeom prst="roundRect">
            <a:avLst>
              <a:gd name="adj" fmla="val 50000"/>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prstClr val="white">
                  <a:lumMod val="50000"/>
                </a:prstClr>
              </a:solidFill>
            </a:endParaRPr>
          </a:p>
        </p:txBody>
      </p:sp>
      <p:sp>
        <p:nvSpPr>
          <p:cNvPr id="15" name="Slide Number Placeholder 5"/>
          <p:cNvSpPr>
            <a:spLocks noGrp="1"/>
          </p:cNvSpPr>
          <p:nvPr>
            <p:ph type="sldNum" sz="quarter" idx="12"/>
          </p:nvPr>
        </p:nvSpPr>
        <p:spPr>
          <a:xfrm>
            <a:off x="11471564" y="327460"/>
            <a:ext cx="431078" cy="389083"/>
          </a:xfrm>
        </p:spPr>
        <p:txBody>
          <a:bodyPr lIns="0" tIns="0" rIns="0" bIns="0"/>
          <a:lstStyle>
            <a:lvl1pPr algn="ctr">
              <a:defRPr sz="1000">
                <a:solidFill>
                  <a:schemeClr val="bg1">
                    <a:lumMod val="50000"/>
                  </a:schemeClr>
                </a:solidFill>
                <a:latin typeface="Lato" panose="020F0502020204030203" pitchFamily="34" charset="0"/>
              </a:defRPr>
            </a:lvl1pPr>
          </a:lstStyle>
          <a:p>
            <a:fld id="{FCEE2C88-6C8F-484D-AF69-578F576B1F44}" type="slidenum">
              <a:rPr lang="en-US" smtClean="0">
                <a:solidFill>
                  <a:prstClr val="white">
                    <a:lumMod val="50000"/>
                  </a:prstClr>
                </a:solidFill>
              </a:rPr>
              <a:pPr/>
              <a:t>‹#›</a:t>
            </a:fld>
            <a:endParaRPr lang="en-US" dirty="0">
              <a:solidFill>
                <a:prstClr val="white">
                  <a:lumMod val="50000"/>
                </a:prstClr>
              </a:solidFill>
            </a:endParaRPr>
          </a:p>
        </p:txBody>
      </p:sp>
      <p:sp>
        <p:nvSpPr>
          <p:cNvPr id="12" name="Text Placeholder 10"/>
          <p:cNvSpPr>
            <a:spLocks noGrp="1"/>
          </p:cNvSpPr>
          <p:nvPr>
            <p:ph type="body" sz="quarter" idx="14"/>
          </p:nvPr>
        </p:nvSpPr>
        <p:spPr>
          <a:xfrm>
            <a:off x="333375" y="790433"/>
            <a:ext cx="10905239" cy="280985"/>
          </a:xfrm>
        </p:spPr>
        <p:txBody>
          <a:bodyPr lIns="0" tIns="0" rIns="0" bIns="0">
            <a:normAutofit/>
          </a:bodyPr>
          <a:lstStyle>
            <a:lvl1pPr marL="0" indent="0">
              <a:buNone/>
              <a:defRPr sz="1000">
                <a:solidFill>
                  <a:schemeClr val="bg1">
                    <a:lumMod val="50000"/>
                  </a:schemeClr>
                </a:solidFill>
                <a:latin typeface="+mn-lt"/>
              </a:defRPr>
            </a:lvl1pPr>
          </a:lstStyle>
          <a:p>
            <a:pPr lvl="0"/>
            <a:endParaRPr lang="id-ID" dirty="0"/>
          </a:p>
        </p:txBody>
      </p:sp>
    </p:spTree>
    <p:extLst>
      <p:ext uri="{BB962C8B-B14F-4D97-AF65-F5344CB8AC3E}">
        <p14:creationId xmlns:p14="http://schemas.microsoft.com/office/powerpoint/2010/main" val="2883363216"/>
      </p:ext>
    </p:extLst>
  </p:cSld>
  <p:clrMapOvr>
    <a:masterClrMapping/>
  </p:clrMapOvr>
</p:sldLayout>
</file>

<file path=ppt/slideLayouts/slideLayout740.xml><?xml version="1.0" encoding="utf-8"?>
<p:sldLayout xmlns:a="http://schemas.openxmlformats.org/drawingml/2006/main" xmlns:r="http://schemas.openxmlformats.org/officeDocument/2006/relationships" xmlns:p="http://schemas.openxmlformats.org/presentationml/2006/main" preserve="1" userDrawn="1">
  <p:cSld name="29_Title Slide">
    <p:spTree>
      <p:nvGrpSpPr>
        <p:cNvPr id="1" name=""/>
        <p:cNvGrpSpPr/>
        <p:nvPr/>
      </p:nvGrpSpPr>
      <p:grpSpPr>
        <a:xfrm>
          <a:off x="0" y="0"/>
          <a:ext cx="0" cy="0"/>
          <a:chOff x="0" y="0"/>
          <a:chExt cx="0" cy="0"/>
        </a:xfrm>
      </p:grpSpPr>
      <p:sp>
        <p:nvSpPr>
          <p:cNvPr id="14" name="Picture Placeholder 2"/>
          <p:cNvSpPr>
            <a:spLocks noGrp="1"/>
          </p:cNvSpPr>
          <p:nvPr>
            <p:ph type="pic" sz="quarter" idx="16"/>
          </p:nvPr>
        </p:nvSpPr>
        <p:spPr>
          <a:xfrm>
            <a:off x="1362130" y="1727981"/>
            <a:ext cx="2884062" cy="3345938"/>
          </a:xfrm>
        </p:spPr>
        <p:txBody>
          <a:bodyPr anchor="t"/>
          <a:lstStyle>
            <a:lvl1pPr marL="0" indent="0" algn="ctr">
              <a:buNone/>
              <a:defRPr/>
            </a:lvl1pPr>
          </a:lstStyle>
          <a:p>
            <a:endParaRPr lang="id-ID"/>
          </a:p>
        </p:txBody>
      </p:sp>
      <p:sp>
        <p:nvSpPr>
          <p:cNvPr id="16" name="Picture Placeholder 2"/>
          <p:cNvSpPr>
            <a:spLocks noGrp="1"/>
          </p:cNvSpPr>
          <p:nvPr>
            <p:ph type="pic" sz="quarter" idx="17"/>
          </p:nvPr>
        </p:nvSpPr>
        <p:spPr>
          <a:xfrm>
            <a:off x="4653969" y="1727981"/>
            <a:ext cx="2884062" cy="3345938"/>
          </a:xfrm>
        </p:spPr>
        <p:txBody>
          <a:bodyPr anchor="t"/>
          <a:lstStyle>
            <a:lvl1pPr marL="0" indent="0" algn="ctr">
              <a:buNone/>
              <a:defRPr/>
            </a:lvl1pPr>
          </a:lstStyle>
          <a:p>
            <a:endParaRPr lang="id-ID"/>
          </a:p>
        </p:txBody>
      </p:sp>
      <p:sp>
        <p:nvSpPr>
          <p:cNvPr id="17" name="Picture Placeholder 2"/>
          <p:cNvSpPr>
            <a:spLocks noGrp="1"/>
          </p:cNvSpPr>
          <p:nvPr>
            <p:ph type="pic" sz="quarter" idx="18"/>
          </p:nvPr>
        </p:nvSpPr>
        <p:spPr>
          <a:xfrm>
            <a:off x="7945808" y="1727981"/>
            <a:ext cx="2884062" cy="3345938"/>
          </a:xfrm>
        </p:spPr>
        <p:txBody>
          <a:bodyPr anchor="t"/>
          <a:lstStyle>
            <a:lvl1pPr marL="0" indent="0" algn="ctr">
              <a:buNone/>
              <a:defRPr/>
            </a:lvl1pPr>
          </a:lstStyle>
          <a:p>
            <a:endParaRPr lang="id-ID"/>
          </a:p>
        </p:txBody>
      </p:sp>
      <p:sp>
        <p:nvSpPr>
          <p:cNvPr id="13" name="Rounded Rectangle 12"/>
          <p:cNvSpPr/>
          <p:nvPr userDrawn="1"/>
        </p:nvSpPr>
        <p:spPr>
          <a:xfrm>
            <a:off x="-410316" y="372774"/>
            <a:ext cx="654392" cy="298739"/>
          </a:xfrm>
          <a:prstGeom prst="roundRect">
            <a:avLst>
              <a:gd name="adj" fmla="val 50000"/>
            </a:avLst>
          </a:prstGeom>
          <a:solidFill>
            <a:srgbClr val="F23B4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prstClr val="white"/>
              </a:solidFill>
            </a:endParaRPr>
          </a:p>
        </p:txBody>
      </p:sp>
      <p:sp>
        <p:nvSpPr>
          <p:cNvPr id="7" name="Text Placeholder 10"/>
          <p:cNvSpPr>
            <a:spLocks noGrp="1"/>
          </p:cNvSpPr>
          <p:nvPr>
            <p:ph type="body" sz="quarter" idx="13"/>
          </p:nvPr>
        </p:nvSpPr>
        <p:spPr>
          <a:xfrm>
            <a:off x="333375" y="397249"/>
            <a:ext cx="10905239" cy="444500"/>
          </a:xfrm>
        </p:spPr>
        <p:txBody>
          <a:bodyPr lIns="0" tIns="0" rIns="0" bIns="0">
            <a:normAutofit/>
          </a:bodyPr>
          <a:lstStyle>
            <a:lvl1pPr marL="0" indent="0">
              <a:buNone/>
              <a:defRPr sz="2000">
                <a:solidFill>
                  <a:schemeClr val="tx1">
                    <a:lumMod val="65000"/>
                    <a:lumOff val="35000"/>
                  </a:schemeClr>
                </a:solidFill>
                <a:latin typeface="Lato" panose="020F0502020204030203" pitchFamily="34" charset="0"/>
              </a:defRPr>
            </a:lvl1pPr>
          </a:lstStyle>
          <a:p>
            <a:pPr lvl="0"/>
            <a:endParaRPr lang="id-ID" dirty="0"/>
          </a:p>
        </p:txBody>
      </p:sp>
      <p:sp>
        <p:nvSpPr>
          <p:cNvPr id="10" name="Rounded Rectangle 9"/>
          <p:cNvSpPr/>
          <p:nvPr userDrawn="1"/>
        </p:nvSpPr>
        <p:spPr>
          <a:xfrm>
            <a:off x="11471564" y="372774"/>
            <a:ext cx="431078" cy="298739"/>
          </a:xfrm>
          <a:prstGeom prst="roundRect">
            <a:avLst>
              <a:gd name="adj" fmla="val 50000"/>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prstClr val="white">
                  <a:lumMod val="50000"/>
                </a:prstClr>
              </a:solidFill>
            </a:endParaRPr>
          </a:p>
        </p:txBody>
      </p:sp>
      <p:sp>
        <p:nvSpPr>
          <p:cNvPr id="15" name="Slide Number Placeholder 5"/>
          <p:cNvSpPr>
            <a:spLocks noGrp="1"/>
          </p:cNvSpPr>
          <p:nvPr>
            <p:ph type="sldNum" sz="quarter" idx="12"/>
          </p:nvPr>
        </p:nvSpPr>
        <p:spPr>
          <a:xfrm>
            <a:off x="11471564" y="327460"/>
            <a:ext cx="431078" cy="389083"/>
          </a:xfrm>
        </p:spPr>
        <p:txBody>
          <a:bodyPr lIns="0" tIns="0" rIns="0" bIns="0"/>
          <a:lstStyle>
            <a:lvl1pPr algn="ctr">
              <a:defRPr sz="1000">
                <a:solidFill>
                  <a:schemeClr val="bg1">
                    <a:lumMod val="50000"/>
                  </a:schemeClr>
                </a:solidFill>
                <a:latin typeface="Lato" panose="020F0502020204030203" pitchFamily="34" charset="0"/>
              </a:defRPr>
            </a:lvl1pPr>
          </a:lstStyle>
          <a:p>
            <a:fld id="{FCEE2C88-6C8F-484D-AF69-578F576B1F44}" type="slidenum">
              <a:rPr lang="en-US" smtClean="0">
                <a:solidFill>
                  <a:prstClr val="white">
                    <a:lumMod val="50000"/>
                  </a:prstClr>
                </a:solidFill>
              </a:rPr>
              <a:pPr/>
              <a:t>‹#›</a:t>
            </a:fld>
            <a:endParaRPr lang="en-US" dirty="0">
              <a:solidFill>
                <a:prstClr val="white">
                  <a:lumMod val="50000"/>
                </a:prstClr>
              </a:solidFill>
            </a:endParaRPr>
          </a:p>
        </p:txBody>
      </p:sp>
      <p:sp>
        <p:nvSpPr>
          <p:cNvPr id="12" name="Text Placeholder 10"/>
          <p:cNvSpPr>
            <a:spLocks noGrp="1"/>
          </p:cNvSpPr>
          <p:nvPr>
            <p:ph type="body" sz="quarter" idx="14"/>
          </p:nvPr>
        </p:nvSpPr>
        <p:spPr>
          <a:xfrm>
            <a:off x="333375" y="790433"/>
            <a:ext cx="10905239" cy="280985"/>
          </a:xfrm>
        </p:spPr>
        <p:txBody>
          <a:bodyPr lIns="0" tIns="0" rIns="0" bIns="0">
            <a:normAutofit/>
          </a:bodyPr>
          <a:lstStyle>
            <a:lvl1pPr marL="0" indent="0">
              <a:buNone/>
              <a:defRPr sz="1000">
                <a:solidFill>
                  <a:schemeClr val="bg1">
                    <a:lumMod val="50000"/>
                  </a:schemeClr>
                </a:solidFill>
                <a:latin typeface="+mn-lt"/>
              </a:defRPr>
            </a:lvl1pPr>
          </a:lstStyle>
          <a:p>
            <a:pPr lvl="0"/>
            <a:endParaRPr lang="id-ID" dirty="0"/>
          </a:p>
        </p:txBody>
      </p:sp>
    </p:spTree>
    <p:extLst>
      <p:ext uri="{BB962C8B-B14F-4D97-AF65-F5344CB8AC3E}">
        <p14:creationId xmlns:p14="http://schemas.microsoft.com/office/powerpoint/2010/main" val="3325900619"/>
      </p:ext>
    </p:extLst>
  </p:cSld>
  <p:clrMapOvr>
    <a:masterClrMapping/>
  </p:clrMapOvr>
</p:sldLayout>
</file>

<file path=ppt/slideLayouts/slideLayout741.xml><?xml version="1.0" encoding="utf-8"?>
<p:sldLayout xmlns:a="http://schemas.openxmlformats.org/drawingml/2006/main" xmlns:r="http://schemas.openxmlformats.org/officeDocument/2006/relationships" xmlns:p="http://schemas.openxmlformats.org/presentationml/2006/main" preserve="1" userDrawn="1">
  <p:cSld name="28_Title Slide">
    <p:spTree>
      <p:nvGrpSpPr>
        <p:cNvPr id="1" name=""/>
        <p:cNvGrpSpPr/>
        <p:nvPr/>
      </p:nvGrpSpPr>
      <p:grpSpPr>
        <a:xfrm>
          <a:off x="0" y="0"/>
          <a:ext cx="0" cy="0"/>
          <a:chOff x="0" y="0"/>
          <a:chExt cx="0" cy="0"/>
        </a:xfrm>
      </p:grpSpPr>
      <p:sp>
        <p:nvSpPr>
          <p:cNvPr id="16" name="Picture Placeholder 2"/>
          <p:cNvSpPr>
            <a:spLocks noGrp="1"/>
          </p:cNvSpPr>
          <p:nvPr>
            <p:ph type="pic" sz="quarter" idx="16"/>
          </p:nvPr>
        </p:nvSpPr>
        <p:spPr>
          <a:xfrm>
            <a:off x="839890" y="1679731"/>
            <a:ext cx="2435402" cy="3323954"/>
          </a:xfrm>
        </p:spPr>
        <p:txBody>
          <a:bodyPr anchor="t"/>
          <a:lstStyle>
            <a:lvl1pPr marL="0" indent="0" algn="ctr">
              <a:buNone/>
              <a:defRPr/>
            </a:lvl1pPr>
          </a:lstStyle>
          <a:p>
            <a:endParaRPr lang="id-ID"/>
          </a:p>
        </p:txBody>
      </p:sp>
      <p:sp>
        <p:nvSpPr>
          <p:cNvPr id="17" name="Picture Placeholder 2"/>
          <p:cNvSpPr>
            <a:spLocks noGrp="1"/>
          </p:cNvSpPr>
          <p:nvPr>
            <p:ph type="pic" sz="quarter" idx="17"/>
          </p:nvPr>
        </p:nvSpPr>
        <p:spPr>
          <a:xfrm>
            <a:off x="3540780" y="1679731"/>
            <a:ext cx="2435402" cy="3323954"/>
          </a:xfrm>
        </p:spPr>
        <p:txBody>
          <a:bodyPr anchor="t"/>
          <a:lstStyle>
            <a:lvl1pPr marL="0" indent="0" algn="ctr">
              <a:buNone/>
              <a:defRPr/>
            </a:lvl1pPr>
          </a:lstStyle>
          <a:p>
            <a:endParaRPr lang="id-ID"/>
          </a:p>
        </p:txBody>
      </p:sp>
      <p:sp>
        <p:nvSpPr>
          <p:cNvPr id="18" name="Picture Placeholder 2"/>
          <p:cNvSpPr>
            <a:spLocks noGrp="1"/>
          </p:cNvSpPr>
          <p:nvPr>
            <p:ph type="pic" sz="quarter" idx="18"/>
          </p:nvPr>
        </p:nvSpPr>
        <p:spPr>
          <a:xfrm>
            <a:off x="6241670" y="1679731"/>
            <a:ext cx="2435402" cy="3323954"/>
          </a:xfrm>
        </p:spPr>
        <p:txBody>
          <a:bodyPr anchor="t"/>
          <a:lstStyle>
            <a:lvl1pPr marL="0" indent="0" algn="ctr">
              <a:buNone/>
              <a:defRPr/>
            </a:lvl1pPr>
          </a:lstStyle>
          <a:p>
            <a:endParaRPr lang="id-ID"/>
          </a:p>
        </p:txBody>
      </p:sp>
      <p:sp>
        <p:nvSpPr>
          <p:cNvPr id="19" name="Picture Placeholder 2"/>
          <p:cNvSpPr>
            <a:spLocks noGrp="1"/>
          </p:cNvSpPr>
          <p:nvPr>
            <p:ph type="pic" sz="quarter" idx="19"/>
          </p:nvPr>
        </p:nvSpPr>
        <p:spPr>
          <a:xfrm>
            <a:off x="8942560" y="1679731"/>
            <a:ext cx="2435402" cy="3323954"/>
          </a:xfrm>
        </p:spPr>
        <p:txBody>
          <a:bodyPr anchor="t"/>
          <a:lstStyle>
            <a:lvl1pPr marL="0" indent="0" algn="ctr">
              <a:buNone/>
              <a:defRPr/>
            </a:lvl1pPr>
          </a:lstStyle>
          <a:p>
            <a:endParaRPr lang="id-ID"/>
          </a:p>
        </p:txBody>
      </p:sp>
      <p:sp>
        <p:nvSpPr>
          <p:cNvPr id="13" name="Rounded Rectangle 12"/>
          <p:cNvSpPr/>
          <p:nvPr userDrawn="1"/>
        </p:nvSpPr>
        <p:spPr>
          <a:xfrm>
            <a:off x="-410316" y="372774"/>
            <a:ext cx="654392" cy="298739"/>
          </a:xfrm>
          <a:prstGeom prst="roundRect">
            <a:avLst>
              <a:gd name="adj" fmla="val 50000"/>
            </a:avLst>
          </a:prstGeom>
          <a:solidFill>
            <a:srgbClr val="F23B4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prstClr val="white"/>
              </a:solidFill>
            </a:endParaRPr>
          </a:p>
        </p:txBody>
      </p:sp>
      <p:sp>
        <p:nvSpPr>
          <p:cNvPr id="7" name="Text Placeholder 10"/>
          <p:cNvSpPr>
            <a:spLocks noGrp="1"/>
          </p:cNvSpPr>
          <p:nvPr>
            <p:ph type="body" sz="quarter" idx="13"/>
          </p:nvPr>
        </p:nvSpPr>
        <p:spPr>
          <a:xfrm>
            <a:off x="333375" y="397249"/>
            <a:ext cx="10905239" cy="444500"/>
          </a:xfrm>
        </p:spPr>
        <p:txBody>
          <a:bodyPr lIns="0" tIns="0" rIns="0" bIns="0">
            <a:normAutofit/>
          </a:bodyPr>
          <a:lstStyle>
            <a:lvl1pPr marL="0" indent="0">
              <a:buNone/>
              <a:defRPr sz="2000">
                <a:solidFill>
                  <a:schemeClr val="tx1">
                    <a:lumMod val="65000"/>
                    <a:lumOff val="35000"/>
                  </a:schemeClr>
                </a:solidFill>
                <a:latin typeface="Lato" panose="020F0502020204030203" pitchFamily="34" charset="0"/>
              </a:defRPr>
            </a:lvl1pPr>
          </a:lstStyle>
          <a:p>
            <a:pPr lvl="0"/>
            <a:endParaRPr lang="id-ID" dirty="0"/>
          </a:p>
        </p:txBody>
      </p:sp>
      <p:sp>
        <p:nvSpPr>
          <p:cNvPr id="10" name="Rounded Rectangle 9"/>
          <p:cNvSpPr/>
          <p:nvPr userDrawn="1"/>
        </p:nvSpPr>
        <p:spPr>
          <a:xfrm>
            <a:off x="11471564" y="372774"/>
            <a:ext cx="431078" cy="298739"/>
          </a:xfrm>
          <a:prstGeom prst="roundRect">
            <a:avLst>
              <a:gd name="adj" fmla="val 50000"/>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prstClr val="white">
                  <a:lumMod val="50000"/>
                </a:prstClr>
              </a:solidFill>
            </a:endParaRPr>
          </a:p>
        </p:txBody>
      </p:sp>
      <p:sp>
        <p:nvSpPr>
          <p:cNvPr id="15" name="Slide Number Placeholder 5"/>
          <p:cNvSpPr>
            <a:spLocks noGrp="1"/>
          </p:cNvSpPr>
          <p:nvPr>
            <p:ph type="sldNum" sz="quarter" idx="12"/>
          </p:nvPr>
        </p:nvSpPr>
        <p:spPr>
          <a:xfrm>
            <a:off x="11471564" y="327460"/>
            <a:ext cx="431078" cy="389083"/>
          </a:xfrm>
        </p:spPr>
        <p:txBody>
          <a:bodyPr lIns="0" tIns="0" rIns="0" bIns="0"/>
          <a:lstStyle>
            <a:lvl1pPr algn="ctr">
              <a:defRPr sz="1000">
                <a:solidFill>
                  <a:schemeClr val="bg1">
                    <a:lumMod val="50000"/>
                  </a:schemeClr>
                </a:solidFill>
                <a:latin typeface="Lato" panose="020F0502020204030203" pitchFamily="34" charset="0"/>
              </a:defRPr>
            </a:lvl1pPr>
          </a:lstStyle>
          <a:p>
            <a:fld id="{FCEE2C88-6C8F-484D-AF69-578F576B1F44}" type="slidenum">
              <a:rPr lang="en-US" smtClean="0">
                <a:solidFill>
                  <a:prstClr val="white">
                    <a:lumMod val="50000"/>
                  </a:prstClr>
                </a:solidFill>
              </a:rPr>
              <a:pPr/>
              <a:t>‹#›</a:t>
            </a:fld>
            <a:endParaRPr lang="en-US" dirty="0">
              <a:solidFill>
                <a:prstClr val="white">
                  <a:lumMod val="50000"/>
                </a:prstClr>
              </a:solidFill>
            </a:endParaRPr>
          </a:p>
        </p:txBody>
      </p:sp>
      <p:sp>
        <p:nvSpPr>
          <p:cNvPr id="12" name="Text Placeholder 10"/>
          <p:cNvSpPr>
            <a:spLocks noGrp="1"/>
          </p:cNvSpPr>
          <p:nvPr>
            <p:ph type="body" sz="quarter" idx="14"/>
          </p:nvPr>
        </p:nvSpPr>
        <p:spPr>
          <a:xfrm>
            <a:off x="333375" y="790433"/>
            <a:ext cx="10905239" cy="280985"/>
          </a:xfrm>
        </p:spPr>
        <p:txBody>
          <a:bodyPr lIns="0" tIns="0" rIns="0" bIns="0">
            <a:normAutofit/>
          </a:bodyPr>
          <a:lstStyle>
            <a:lvl1pPr marL="0" indent="0">
              <a:buNone/>
              <a:defRPr sz="1000">
                <a:solidFill>
                  <a:schemeClr val="bg1">
                    <a:lumMod val="50000"/>
                  </a:schemeClr>
                </a:solidFill>
                <a:latin typeface="+mn-lt"/>
              </a:defRPr>
            </a:lvl1pPr>
          </a:lstStyle>
          <a:p>
            <a:pPr lvl="0"/>
            <a:endParaRPr lang="id-ID" dirty="0"/>
          </a:p>
        </p:txBody>
      </p:sp>
    </p:spTree>
    <p:extLst>
      <p:ext uri="{BB962C8B-B14F-4D97-AF65-F5344CB8AC3E}">
        <p14:creationId xmlns:p14="http://schemas.microsoft.com/office/powerpoint/2010/main" val="593584741"/>
      </p:ext>
    </p:extLst>
  </p:cSld>
  <p:clrMapOvr>
    <a:masterClrMapping/>
  </p:clrMapOvr>
</p:sldLayout>
</file>

<file path=ppt/slideLayouts/slideLayout742.xml><?xml version="1.0" encoding="utf-8"?>
<p:sldLayout xmlns:a="http://schemas.openxmlformats.org/drawingml/2006/main" xmlns:r="http://schemas.openxmlformats.org/officeDocument/2006/relationships" xmlns:p="http://schemas.openxmlformats.org/presentationml/2006/main" preserve="1" userDrawn="1">
  <p:cSld name="27_Title Slide">
    <p:spTree>
      <p:nvGrpSpPr>
        <p:cNvPr id="1" name=""/>
        <p:cNvGrpSpPr/>
        <p:nvPr/>
      </p:nvGrpSpPr>
      <p:grpSpPr>
        <a:xfrm>
          <a:off x="0" y="0"/>
          <a:ext cx="0" cy="0"/>
          <a:chOff x="0" y="0"/>
          <a:chExt cx="0" cy="0"/>
        </a:xfrm>
      </p:grpSpPr>
      <p:sp>
        <p:nvSpPr>
          <p:cNvPr id="14" name="Picture Placeholder 2"/>
          <p:cNvSpPr>
            <a:spLocks noGrp="1"/>
          </p:cNvSpPr>
          <p:nvPr>
            <p:ph type="pic" sz="quarter" idx="17"/>
          </p:nvPr>
        </p:nvSpPr>
        <p:spPr>
          <a:xfrm>
            <a:off x="6259151" y="1696085"/>
            <a:ext cx="4851872" cy="3345938"/>
          </a:xfrm>
        </p:spPr>
        <p:txBody>
          <a:bodyPr anchor="t"/>
          <a:lstStyle>
            <a:lvl1pPr marL="0" indent="0" algn="ctr">
              <a:buNone/>
              <a:defRPr/>
            </a:lvl1pPr>
          </a:lstStyle>
          <a:p>
            <a:endParaRPr lang="id-ID"/>
          </a:p>
        </p:txBody>
      </p:sp>
      <p:sp>
        <p:nvSpPr>
          <p:cNvPr id="13" name="Rounded Rectangle 12"/>
          <p:cNvSpPr/>
          <p:nvPr userDrawn="1"/>
        </p:nvSpPr>
        <p:spPr>
          <a:xfrm>
            <a:off x="-410316" y="372774"/>
            <a:ext cx="654392" cy="298739"/>
          </a:xfrm>
          <a:prstGeom prst="roundRect">
            <a:avLst>
              <a:gd name="adj" fmla="val 50000"/>
            </a:avLst>
          </a:prstGeom>
          <a:solidFill>
            <a:srgbClr val="F23B4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prstClr val="white"/>
              </a:solidFill>
            </a:endParaRPr>
          </a:p>
        </p:txBody>
      </p:sp>
      <p:sp>
        <p:nvSpPr>
          <p:cNvPr id="7" name="Text Placeholder 10"/>
          <p:cNvSpPr>
            <a:spLocks noGrp="1"/>
          </p:cNvSpPr>
          <p:nvPr>
            <p:ph type="body" sz="quarter" idx="13"/>
          </p:nvPr>
        </p:nvSpPr>
        <p:spPr>
          <a:xfrm>
            <a:off x="333375" y="397249"/>
            <a:ext cx="10905239" cy="444500"/>
          </a:xfrm>
        </p:spPr>
        <p:txBody>
          <a:bodyPr lIns="0" tIns="0" rIns="0" bIns="0">
            <a:normAutofit/>
          </a:bodyPr>
          <a:lstStyle>
            <a:lvl1pPr marL="0" indent="0">
              <a:buNone/>
              <a:defRPr sz="2000">
                <a:solidFill>
                  <a:schemeClr val="tx1">
                    <a:lumMod val="65000"/>
                    <a:lumOff val="35000"/>
                  </a:schemeClr>
                </a:solidFill>
                <a:latin typeface="Lato" panose="020F0502020204030203" pitchFamily="34" charset="0"/>
              </a:defRPr>
            </a:lvl1pPr>
          </a:lstStyle>
          <a:p>
            <a:pPr lvl="0"/>
            <a:endParaRPr lang="id-ID" dirty="0"/>
          </a:p>
        </p:txBody>
      </p:sp>
      <p:sp>
        <p:nvSpPr>
          <p:cNvPr id="10" name="Rounded Rectangle 9"/>
          <p:cNvSpPr/>
          <p:nvPr userDrawn="1"/>
        </p:nvSpPr>
        <p:spPr>
          <a:xfrm>
            <a:off x="11471564" y="372774"/>
            <a:ext cx="431078" cy="298739"/>
          </a:xfrm>
          <a:prstGeom prst="roundRect">
            <a:avLst>
              <a:gd name="adj" fmla="val 50000"/>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prstClr val="white">
                  <a:lumMod val="50000"/>
                </a:prstClr>
              </a:solidFill>
            </a:endParaRPr>
          </a:p>
        </p:txBody>
      </p:sp>
      <p:sp>
        <p:nvSpPr>
          <p:cNvPr id="15" name="Slide Number Placeholder 5"/>
          <p:cNvSpPr>
            <a:spLocks noGrp="1"/>
          </p:cNvSpPr>
          <p:nvPr>
            <p:ph type="sldNum" sz="quarter" idx="12"/>
          </p:nvPr>
        </p:nvSpPr>
        <p:spPr>
          <a:xfrm>
            <a:off x="11471564" y="327460"/>
            <a:ext cx="431078" cy="389083"/>
          </a:xfrm>
        </p:spPr>
        <p:txBody>
          <a:bodyPr lIns="0" tIns="0" rIns="0" bIns="0"/>
          <a:lstStyle>
            <a:lvl1pPr algn="ctr">
              <a:defRPr sz="1000">
                <a:solidFill>
                  <a:schemeClr val="bg1">
                    <a:lumMod val="50000"/>
                  </a:schemeClr>
                </a:solidFill>
                <a:latin typeface="Lato" panose="020F0502020204030203" pitchFamily="34" charset="0"/>
              </a:defRPr>
            </a:lvl1pPr>
          </a:lstStyle>
          <a:p>
            <a:fld id="{FCEE2C88-6C8F-484D-AF69-578F576B1F44}" type="slidenum">
              <a:rPr lang="en-US" smtClean="0">
                <a:solidFill>
                  <a:prstClr val="white">
                    <a:lumMod val="50000"/>
                  </a:prstClr>
                </a:solidFill>
              </a:rPr>
              <a:pPr/>
              <a:t>‹#›</a:t>
            </a:fld>
            <a:endParaRPr lang="en-US" dirty="0">
              <a:solidFill>
                <a:prstClr val="white">
                  <a:lumMod val="50000"/>
                </a:prstClr>
              </a:solidFill>
            </a:endParaRPr>
          </a:p>
        </p:txBody>
      </p:sp>
      <p:sp>
        <p:nvSpPr>
          <p:cNvPr id="8" name="Picture Placeholder 2"/>
          <p:cNvSpPr>
            <a:spLocks noGrp="1"/>
          </p:cNvSpPr>
          <p:nvPr>
            <p:ph type="pic" sz="quarter" idx="16"/>
          </p:nvPr>
        </p:nvSpPr>
        <p:spPr>
          <a:xfrm>
            <a:off x="1080977" y="1696085"/>
            <a:ext cx="4851872" cy="3345938"/>
          </a:xfrm>
        </p:spPr>
        <p:txBody>
          <a:bodyPr anchor="t"/>
          <a:lstStyle>
            <a:lvl1pPr marL="0" indent="0" algn="ctr">
              <a:buNone/>
              <a:defRPr/>
            </a:lvl1pPr>
          </a:lstStyle>
          <a:p>
            <a:endParaRPr lang="id-ID"/>
          </a:p>
        </p:txBody>
      </p:sp>
      <p:sp>
        <p:nvSpPr>
          <p:cNvPr id="12" name="Text Placeholder 10"/>
          <p:cNvSpPr>
            <a:spLocks noGrp="1"/>
          </p:cNvSpPr>
          <p:nvPr>
            <p:ph type="body" sz="quarter" idx="14"/>
          </p:nvPr>
        </p:nvSpPr>
        <p:spPr>
          <a:xfrm>
            <a:off x="333375" y="790433"/>
            <a:ext cx="10905239" cy="280985"/>
          </a:xfrm>
        </p:spPr>
        <p:txBody>
          <a:bodyPr lIns="0" tIns="0" rIns="0" bIns="0">
            <a:normAutofit/>
          </a:bodyPr>
          <a:lstStyle>
            <a:lvl1pPr marL="0" indent="0">
              <a:buNone/>
              <a:defRPr sz="1000">
                <a:solidFill>
                  <a:schemeClr val="bg1">
                    <a:lumMod val="50000"/>
                  </a:schemeClr>
                </a:solidFill>
                <a:latin typeface="+mn-lt"/>
              </a:defRPr>
            </a:lvl1pPr>
          </a:lstStyle>
          <a:p>
            <a:pPr lvl="0"/>
            <a:endParaRPr lang="id-ID" dirty="0"/>
          </a:p>
        </p:txBody>
      </p:sp>
    </p:spTree>
    <p:extLst>
      <p:ext uri="{BB962C8B-B14F-4D97-AF65-F5344CB8AC3E}">
        <p14:creationId xmlns:p14="http://schemas.microsoft.com/office/powerpoint/2010/main" val="3445836474"/>
      </p:ext>
    </p:extLst>
  </p:cSld>
  <p:clrMapOvr>
    <a:masterClrMapping/>
  </p:clrMapOvr>
</p:sldLayout>
</file>

<file path=ppt/slideLayouts/slideLayout743.xml><?xml version="1.0" encoding="utf-8"?>
<p:sldLayout xmlns:a="http://schemas.openxmlformats.org/drawingml/2006/main" xmlns:r="http://schemas.openxmlformats.org/officeDocument/2006/relationships" xmlns:p="http://schemas.openxmlformats.org/presentationml/2006/main" preserve="1" userDrawn="1">
  <p:cSld name="26_Title Slide">
    <p:spTree>
      <p:nvGrpSpPr>
        <p:cNvPr id="1" name=""/>
        <p:cNvGrpSpPr/>
        <p:nvPr/>
      </p:nvGrpSpPr>
      <p:grpSpPr>
        <a:xfrm>
          <a:off x="0" y="0"/>
          <a:ext cx="0" cy="0"/>
          <a:chOff x="0" y="0"/>
          <a:chExt cx="0" cy="0"/>
        </a:xfrm>
      </p:grpSpPr>
      <p:sp>
        <p:nvSpPr>
          <p:cNvPr id="9" name="Picture Placeholder 2"/>
          <p:cNvSpPr>
            <a:spLocks noGrp="1"/>
          </p:cNvSpPr>
          <p:nvPr>
            <p:ph type="pic" sz="quarter" idx="16"/>
          </p:nvPr>
        </p:nvSpPr>
        <p:spPr>
          <a:xfrm>
            <a:off x="1395515" y="2080563"/>
            <a:ext cx="2642616" cy="3408440"/>
          </a:xfrm>
        </p:spPr>
        <p:txBody>
          <a:bodyPr anchor="t"/>
          <a:lstStyle>
            <a:lvl1pPr marL="0" indent="0" algn="ctr">
              <a:buNone/>
              <a:defRPr/>
            </a:lvl1pPr>
          </a:lstStyle>
          <a:p>
            <a:endParaRPr lang="id-ID"/>
          </a:p>
        </p:txBody>
      </p:sp>
      <p:sp>
        <p:nvSpPr>
          <p:cNvPr id="13" name="Rounded Rectangle 12"/>
          <p:cNvSpPr/>
          <p:nvPr userDrawn="1"/>
        </p:nvSpPr>
        <p:spPr>
          <a:xfrm>
            <a:off x="-410316" y="372774"/>
            <a:ext cx="654392" cy="298739"/>
          </a:xfrm>
          <a:prstGeom prst="roundRect">
            <a:avLst>
              <a:gd name="adj" fmla="val 50000"/>
            </a:avLst>
          </a:prstGeom>
          <a:solidFill>
            <a:srgbClr val="F23B4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prstClr val="white"/>
              </a:solidFill>
            </a:endParaRPr>
          </a:p>
        </p:txBody>
      </p:sp>
      <p:sp>
        <p:nvSpPr>
          <p:cNvPr id="7" name="Text Placeholder 10"/>
          <p:cNvSpPr>
            <a:spLocks noGrp="1"/>
          </p:cNvSpPr>
          <p:nvPr>
            <p:ph type="body" sz="quarter" idx="13"/>
          </p:nvPr>
        </p:nvSpPr>
        <p:spPr>
          <a:xfrm>
            <a:off x="333375" y="397249"/>
            <a:ext cx="10905239" cy="444500"/>
          </a:xfrm>
        </p:spPr>
        <p:txBody>
          <a:bodyPr lIns="0" tIns="0" rIns="0" bIns="0">
            <a:normAutofit/>
          </a:bodyPr>
          <a:lstStyle>
            <a:lvl1pPr marL="0" indent="0">
              <a:buNone/>
              <a:defRPr sz="2000">
                <a:solidFill>
                  <a:schemeClr val="tx1">
                    <a:lumMod val="65000"/>
                    <a:lumOff val="35000"/>
                  </a:schemeClr>
                </a:solidFill>
                <a:latin typeface="Lato" panose="020F0502020204030203" pitchFamily="34" charset="0"/>
              </a:defRPr>
            </a:lvl1pPr>
          </a:lstStyle>
          <a:p>
            <a:pPr lvl="0"/>
            <a:endParaRPr lang="id-ID" dirty="0"/>
          </a:p>
        </p:txBody>
      </p:sp>
      <p:sp>
        <p:nvSpPr>
          <p:cNvPr id="10" name="Rounded Rectangle 9"/>
          <p:cNvSpPr/>
          <p:nvPr userDrawn="1"/>
        </p:nvSpPr>
        <p:spPr>
          <a:xfrm>
            <a:off x="11471564" y="372774"/>
            <a:ext cx="431078" cy="298739"/>
          </a:xfrm>
          <a:prstGeom prst="roundRect">
            <a:avLst>
              <a:gd name="adj" fmla="val 50000"/>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prstClr val="white">
                  <a:lumMod val="50000"/>
                </a:prstClr>
              </a:solidFill>
            </a:endParaRPr>
          </a:p>
        </p:txBody>
      </p:sp>
      <p:sp>
        <p:nvSpPr>
          <p:cNvPr id="15" name="Slide Number Placeholder 5"/>
          <p:cNvSpPr>
            <a:spLocks noGrp="1"/>
          </p:cNvSpPr>
          <p:nvPr>
            <p:ph type="sldNum" sz="quarter" idx="12"/>
          </p:nvPr>
        </p:nvSpPr>
        <p:spPr>
          <a:xfrm>
            <a:off x="11471564" y="327460"/>
            <a:ext cx="431078" cy="389083"/>
          </a:xfrm>
        </p:spPr>
        <p:txBody>
          <a:bodyPr lIns="0" tIns="0" rIns="0" bIns="0"/>
          <a:lstStyle>
            <a:lvl1pPr algn="ctr">
              <a:defRPr sz="1000">
                <a:solidFill>
                  <a:schemeClr val="bg1">
                    <a:lumMod val="50000"/>
                  </a:schemeClr>
                </a:solidFill>
                <a:latin typeface="Lato" panose="020F0502020204030203" pitchFamily="34" charset="0"/>
              </a:defRPr>
            </a:lvl1pPr>
          </a:lstStyle>
          <a:p>
            <a:fld id="{FCEE2C88-6C8F-484D-AF69-578F576B1F44}" type="slidenum">
              <a:rPr lang="en-US" smtClean="0">
                <a:solidFill>
                  <a:prstClr val="white">
                    <a:lumMod val="50000"/>
                  </a:prstClr>
                </a:solidFill>
              </a:rPr>
              <a:pPr/>
              <a:t>‹#›</a:t>
            </a:fld>
            <a:endParaRPr lang="en-US" dirty="0">
              <a:solidFill>
                <a:prstClr val="white">
                  <a:lumMod val="50000"/>
                </a:prstClr>
              </a:solidFill>
            </a:endParaRPr>
          </a:p>
        </p:txBody>
      </p:sp>
      <p:sp>
        <p:nvSpPr>
          <p:cNvPr id="12" name="Text Placeholder 10"/>
          <p:cNvSpPr>
            <a:spLocks noGrp="1"/>
          </p:cNvSpPr>
          <p:nvPr>
            <p:ph type="body" sz="quarter" idx="14"/>
          </p:nvPr>
        </p:nvSpPr>
        <p:spPr>
          <a:xfrm>
            <a:off x="333375" y="790433"/>
            <a:ext cx="10905239" cy="280985"/>
          </a:xfrm>
        </p:spPr>
        <p:txBody>
          <a:bodyPr lIns="0" tIns="0" rIns="0" bIns="0">
            <a:normAutofit/>
          </a:bodyPr>
          <a:lstStyle>
            <a:lvl1pPr marL="0" indent="0">
              <a:buNone/>
              <a:defRPr sz="1000">
                <a:solidFill>
                  <a:schemeClr val="bg1">
                    <a:lumMod val="50000"/>
                  </a:schemeClr>
                </a:solidFill>
                <a:latin typeface="+mn-lt"/>
              </a:defRPr>
            </a:lvl1pPr>
          </a:lstStyle>
          <a:p>
            <a:pPr lvl="0"/>
            <a:endParaRPr lang="id-ID" dirty="0"/>
          </a:p>
        </p:txBody>
      </p:sp>
    </p:spTree>
    <p:extLst>
      <p:ext uri="{BB962C8B-B14F-4D97-AF65-F5344CB8AC3E}">
        <p14:creationId xmlns:p14="http://schemas.microsoft.com/office/powerpoint/2010/main" val="1064678041"/>
      </p:ext>
    </p:extLst>
  </p:cSld>
  <p:clrMapOvr>
    <a:masterClrMapping/>
  </p:clrMapOvr>
</p:sldLayout>
</file>

<file path=ppt/slideLayouts/slideLayout744.xml><?xml version="1.0" encoding="utf-8"?>
<p:sldLayout xmlns:a="http://schemas.openxmlformats.org/drawingml/2006/main" xmlns:r="http://schemas.openxmlformats.org/officeDocument/2006/relationships" xmlns:p="http://schemas.openxmlformats.org/presentationml/2006/main" preserve="1" userDrawn="1">
  <p:cSld name="50_Title Slide">
    <p:spTree>
      <p:nvGrpSpPr>
        <p:cNvPr id="1" name=""/>
        <p:cNvGrpSpPr/>
        <p:nvPr/>
      </p:nvGrpSpPr>
      <p:grpSpPr>
        <a:xfrm>
          <a:off x="0" y="0"/>
          <a:ext cx="0" cy="0"/>
          <a:chOff x="0" y="0"/>
          <a:chExt cx="0" cy="0"/>
        </a:xfrm>
      </p:grpSpPr>
      <p:sp>
        <p:nvSpPr>
          <p:cNvPr id="9" name="Picture Placeholder 2"/>
          <p:cNvSpPr>
            <a:spLocks noGrp="1"/>
          </p:cNvSpPr>
          <p:nvPr>
            <p:ph type="pic" sz="quarter" idx="16"/>
          </p:nvPr>
        </p:nvSpPr>
        <p:spPr>
          <a:xfrm>
            <a:off x="0" y="0"/>
            <a:ext cx="6135880" cy="6858000"/>
          </a:xfrm>
        </p:spPr>
        <p:txBody>
          <a:bodyPr anchor="t"/>
          <a:lstStyle>
            <a:lvl1pPr marL="0" indent="0" algn="ctr">
              <a:buNone/>
              <a:defRPr/>
            </a:lvl1pPr>
          </a:lstStyle>
          <a:p>
            <a:endParaRPr lang="id-ID"/>
          </a:p>
        </p:txBody>
      </p:sp>
      <p:sp>
        <p:nvSpPr>
          <p:cNvPr id="10" name="Rounded Rectangle 9"/>
          <p:cNvSpPr/>
          <p:nvPr userDrawn="1"/>
        </p:nvSpPr>
        <p:spPr>
          <a:xfrm>
            <a:off x="11471564" y="372774"/>
            <a:ext cx="431078" cy="298739"/>
          </a:xfrm>
          <a:prstGeom prst="roundRect">
            <a:avLst>
              <a:gd name="adj" fmla="val 50000"/>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prstClr val="white">
                  <a:lumMod val="50000"/>
                </a:prstClr>
              </a:solidFill>
            </a:endParaRPr>
          </a:p>
        </p:txBody>
      </p:sp>
      <p:sp>
        <p:nvSpPr>
          <p:cNvPr id="15" name="Slide Number Placeholder 5"/>
          <p:cNvSpPr>
            <a:spLocks noGrp="1"/>
          </p:cNvSpPr>
          <p:nvPr>
            <p:ph type="sldNum" sz="quarter" idx="12"/>
          </p:nvPr>
        </p:nvSpPr>
        <p:spPr>
          <a:xfrm>
            <a:off x="11471564" y="327460"/>
            <a:ext cx="431078" cy="389083"/>
          </a:xfrm>
        </p:spPr>
        <p:txBody>
          <a:bodyPr lIns="0" tIns="0" rIns="0" bIns="0"/>
          <a:lstStyle>
            <a:lvl1pPr algn="ctr">
              <a:defRPr sz="1000">
                <a:solidFill>
                  <a:schemeClr val="bg1">
                    <a:lumMod val="50000"/>
                  </a:schemeClr>
                </a:solidFill>
                <a:latin typeface="Lato" panose="020F0502020204030203" pitchFamily="34" charset="0"/>
              </a:defRPr>
            </a:lvl1pPr>
          </a:lstStyle>
          <a:p>
            <a:fld id="{FCEE2C88-6C8F-484D-AF69-578F576B1F44}" type="slidenum">
              <a:rPr lang="en-US" smtClean="0">
                <a:solidFill>
                  <a:prstClr val="white">
                    <a:lumMod val="50000"/>
                  </a:prstClr>
                </a:solidFill>
              </a:rPr>
              <a:pPr/>
              <a:t>‹#›</a:t>
            </a:fld>
            <a:endParaRPr lang="en-US" dirty="0">
              <a:solidFill>
                <a:prstClr val="white">
                  <a:lumMod val="50000"/>
                </a:prstClr>
              </a:solidFill>
            </a:endParaRPr>
          </a:p>
        </p:txBody>
      </p:sp>
    </p:spTree>
    <p:extLst>
      <p:ext uri="{BB962C8B-B14F-4D97-AF65-F5344CB8AC3E}">
        <p14:creationId xmlns:p14="http://schemas.microsoft.com/office/powerpoint/2010/main" val="3388969753"/>
      </p:ext>
    </p:extLst>
  </p:cSld>
  <p:clrMapOvr>
    <a:masterClrMapping/>
  </p:clrMapOvr>
</p:sldLayout>
</file>

<file path=ppt/slideLayouts/slideLayout745.xml><?xml version="1.0" encoding="utf-8"?>
<p:sldLayout xmlns:a="http://schemas.openxmlformats.org/drawingml/2006/main" xmlns:r="http://schemas.openxmlformats.org/officeDocument/2006/relationships" xmlns:p="http://schemas.openxmlformats.org/presentationml/2006/main" preserve="1" userDrawn="1">
  <p:cSld name="25_Title Slide">
    <p:spTree>
      <p:nvGrpSpPr>
        <p:cNvPr id="1" name=""/>
        <p:cNvGrpSpPr/>
        <p:nvPr/>
      </p:nvGrpSpPr>
      <p:grpSpPr>
        <a:xfrm>
          <a:off x="0" y="0"/>
          <a:ext cx="0" cy="0"/>
          <a:chOff x="0" y="0"/>
          <a:chExt cx="0" cy="0"/>
        </a:xfrm>
      </p:grpSpPr>
      <p:sp>
        <p:nvSpPr>
          <p:cNvPr id="3" name="Picture Placeholder 2"/>
          <p:cNvSpPr>
            <a:spLocks noGrp="1"/>
          </p:cNvSpPr>
          <p:nvPr>
            <p:ph type="pic" sz="quarter" idx="15"/>
          </p:nvPr>
        </p:nvSpPr>
        <p:spPr>
          <a:xfrm>
            <a:off x="1621498" y="1888277"/>
            <a:ext cx="1440000" cy="1440000"/>
          </a:xfrm>
          <a:prstGeom prst="ellipse">
            <a:avLst/>
          </a:prstGeom>
        </p:spPr>
        <p:txBody>
          <a:bodyPr anchor="ctr">
            <a:normAutofit/>
          </a:bodyPr>
          <a:lstStyle>
            <a:lvl1pPr marL="0" indent="0" algn="ctr">
              <a:buNone/>
              <a:defRPr sz="1800"/>
            </a:lvl1pPr>
          </a:lstStyle>
          <a:p>
            <a:endParaRPr lang="id-ID" dirty="0"/>
          </a:p>
        </p:txBody>
      </p:sp>
      <p:sp>
        <p:nvSpPr>
          <p:cNvPr id="16" name="Picture Placeholder 2"/>
          <p:cNvSpPr>
            <a:spLocks noGrp="1"/>
          </p:cNvSpPr>
          <p:nvPr>
            <p:ph type="pic" sz="quarter" idx="16"/>
          </p:nvPr>
        </p:nvSpPr>
        <p:spPr>
          <a:xfrm>
            <a:off x="4095649" y="1888277"/>
            <a:ext cx="1440000" cy="1440000"/>
          </a:xfrm>
          <a:prstGeom prst="ellipse">
            <a:avLst/>
          </a:prstGeom>
        </p:spPr>
        <p:txBody>
          <a:bodyPr anchor="ctr">
            <a:normAutofit/>
          </a:bodyPr>
          <a:lstStyle>
            <a:lvl1pPr marL="0" indent="0" algn="ctr">
              <a:buNone/>
              <a:defRPr sz="1800"/>
            </a:lvl1pPr>
          </a:lstStyle>
          <a:p>
            <a:endParaRPr lang="id-ID" dirty="0"/>
          </a:p>
        </p:txBody>
      </p:sp>
      <p:sp>
        <p:nvSpPr>
          <p:cNvPr id="17" name="Picture Placeholder 2"/>
          <p:cNvSpPr>
            <a:spLocks noGrp="1"/>
          </p:cNvSpPr>
          <p:nvPr>
            <p:ph type="pic" sz="quarter" idx="17"/>
          </p:nvPr>
        </p:nvSpPr>
        <p:spPr>
          <a:xfrm>
            <a:off x="6569800" y="1888277"/>
            <a:ext cx="1440000" cy="1440000"/>
          </a:xfrm>
          <a:prstGeom prst="ellipse">
            <a:avLst/>
          </a:prstGeom>
        </p:spPr>
        <p:txBody>
          <a:bodyPr anchor="ctr">
            <a:normAutofit/>
          </a:bodyPr>
          <a:lstStyle>
            <a:lvl1pPr marL="0" indent="0" algn="ctr">
              <a:buNone/>
              <a:defRPr sz="1800"/>
            </a:lvl1pPr>
          </a:lstStyle>
          <a:p>
            <a:endParaRPr lang="id-ID"/>
          </a:p>
        </p:txBody>
      </p:sp>
      <p:sp>
        <p:nvSpPr>
          <p:cNvPr id="18" name="Picture Placeholder 2"/>
          <p:cNvSpPr>
            <a:spLocks noGrp="1"/>
          </p:cNvSpPr>
          <p:nvPr>
            <p:ph type="pic" sz="quarter" idx="18"/>
          </p:nvPr>
        </p:nvSpPr>
        <p:spPr>
          <a:xfrm>
            <a:off x="9043951" y="1888277"/>
            <a:ext cx="1440000" cy="1440000"/>
          </a:xfrm>
          <a:prstGeom prst="ellipse">
            <a:avLst/>
          </a:prstGeom>
        </p:spPr>
        <p:txBody>
          <a:bodyPr anchor="ctr">
            <a:normAutofit/>
          </a:bodyPr>
          <a:lstStyle>
            <a:lvl1pPr marL="0" indent="0" algn="ctr">
              <a:buNone/>
              <a:defRPr sz="1800"/>
            </a:lvl1pPr>
          </a:lstStyle>
          <a:p>
            <a:endParaRPr lang="id-ID"/>
          </a:p>
        </p:txBody>
      </p:sp>
      <p:sp>
        <p:nvSpPr>
          <p:cNvPr id="13" name="Rounded Rectangle 12"/>
          <p:cNvSpPr/>
          <p:nvPr userDrawn="1"/>
        </p:nvSpPr>
        <p:spPr>
          <a:xfrm>
            <a:off x="-410316" y="372774"/>
            <a:ext cx="654392" cy="298739"/>
          </a:xfrm>
          <a:prstGeom prst="roundRect">
            <a:avLst>
              <a:gd name="adj" fmla="val 50000"/>
            </a:avLst>
          </a:prstGeom>
          <a:solidFill>
            <a:srgbClr val="F23B4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prstClr val="white"/>
              </a:solidFill>
            </a:endParaRPr>
          </a:p>
        </p:txBody>
      </p:sp>
      <p:sp>
        <p:nvSpPr>
          <p:cNvPr id="7" name="Text Placeholder 10"/>
          <p:cNvSpPr>
            <a:spLocks noGrp="1"/>
          </p:cNvSpPr>
          <p:nvPr>
            <p:ph type="body" sz="quarter" idx="13"/>
          </p:nvPr>
        </p:nvSpPr>
        <p:spPr>
          <a:xfrm>
            <a:off x="333375" y="397249"/>
            <a:ext cx="10905239" cy="444500"/>
          </a:xfrm>
        </p:spPr>
        <p:txBody>
          <a:bodyPr lIns="0" tIns="0" rIns="0" bIns="0">
            <a:normAutofit/>
          </a:bodyPr>
          <a:lstStyle>
            <a:lvl1pPr marL="0" indent="0">
              <a:buNone/>
              <a:defRPr sz="2000">
                <a:solidFill>
                  <a:schemeClr val="tx1">
                    <a:lumMod val="65000"/>
                    <a:lumOff val="35000"/>
                  </a:schemeClr>
                </a:solidFill>
                <a:latin typeface="Lato" panose="020F0502020204030203" pitchFamily="34" charset="0"/>
              </a:defRPr>
            </a:lvl1pPr>
          </a:lstStyle>
          <a:p>
            <a:pPr lvl="0"/>
            <a:endParaRPr lang="id-ID" dirty="0"/>
          </a:p>
        </p:txBody>
      </p:sp>
      <p:sp>
        <p:nvSpPr>
          <p:cNvPr id="10" name="Rounded Rectangle 9"/>
          <p:cNvSpPr/>
          <p:nvPr userDrawn="1"/>
        </p:nvSpPr>
        <p:spPr>
          <a:xfrm>
            <a:off x="11471564" y="372774"/>
            <a:ext cx="431078" cy="298739"/>
          </a:xfrm>
          <a:prstGeom prst="roundRect">
            <a:avLst>
              <a:gd name="adj" fmla="val 50000"/>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prstClr val="white">
                  <a:lumMod val="50000"/>
                </a:prstClr>
              </a:solidFill>
            </a:endParaRPr>
          </a:p>
        </p:txBody>
      </p:sp>
      <p:sp>
        <p:nvSpPr>
          <p:cNvPr id="15" name="Slide Number Placeholder 5"/>
          <p:cNvSpPr>
            <a:spLocks noGrp="1"/>
          </p:cNvSpPr>
          <p:nvPr>
            <p:ph type="sldNum" sz="quarter" idx="12"/>
          </p:nvPr>
        </p:nvSpPr>
        <p:spPr>
          <a:xfrm>
            <a:off x="11471564" y="327460"/>
            <a:ext cx="431078" cy="389083"/>
          </a:xfrm>
        </p:spPr>
        <p:txBody>
          <a:bodyPr lIns="0" tIns="0" rIns="0" bIns="0"/>
          <a:lstStyle>
            <a:lvl1pPr algn="ctr">
              <a:defRPr sz="1000">
                <a:solidFill>
                  <a:schemeClr val="bg1">
                    <a:lumMod val="50000"/>
                  </a:schemeClr>
                </a:solidFill>
                <a:latin typeface="Lato" panose="020F0502020204030203" pitchFamily="34" charset="0"/>
              </a:defRPr>
            </a:lvl1pPr>
          </a:lstStyle>
          <a:p>
            <a:fld id="{FCEE2C88-6C8F-484D-AF69-578F576B1F44}" type="slidenum">
              <a:rPr lang="en-US" smtClean="0">
                <a:solidFill>
                  <a:prstClr val="white">
                    <a:lumMod val="50000"/>
                  </a:prstClr>
                </a:solidFill>
              </a:rPr>
              <a:pPr/>
              <a:t>‹#›</a:t>
            </a:fld>
            <a:endParaRPr lang="en-US" dirty="0">
              <a:solidFill>
                <a:prstClr val="white">
                  <a:lumMod val="50000"/>
                </a:prstClr>
              </a:solidFill>
            </a:endParaRPr>
          </a:p>
        </p:txBody>
      </p:sp>
      <p:sp>
        <p:nvSpPr>
          <p:cNvPr id="12" name="Text Placeholder 10"/>
          <p:cNvSpPr>
            <a:spLocks noGrp="1"/>
          </p:cNvSpPr>
          <p:nvPr>
            <p:ph type="body" sz="quarter" idx="14"/>
          </p:nvPr>
        </p:nvSpPr>
        <p:spPr>
          <a:xfrm>
            <a:off x="333375" y="790433"/>
            <a:ext cx="10905239" cy="280985"/>
          </a:xfrm>
        </p:spPr>
        <p:txBody>
          <a:bodyPr lIns="0" tIns="0" rIns="0" bIns="0">
            <a:normAutofit/>
          </a:bodyPr>
          <a:lstStyle>
            <a:lvl1pPr marL="0" indent="0">
              <a:buNone/>
              <a:defRPr sz="1000">
                <a:solidFill>
                  <a:schemeClr val="bg1">
                    <a:lumMod val="50000"/>
                  </a:schemeClr>
                </a:solidFill>
                <a:latin typeface="+mn-lt"/>
              </a:defRPr>
            </a:lvl1pPr>
          </a:lstStyle>
          <a:p>
            <a:pPr lvl="0"/>
            <a:endParaRPr lang="id-ID" dirty="0"/>
          </a:p>
        </p:txBody>
      </p:sp>
    </p:spTree>
    <p:extLst>
      <p:ext uri="{BB962C8B-B14F-4D97-AF65-F5344CB8AC3E}">
        <p14:creationId xmlns:p14="http://schemas.microsoft.com/office/powerpoint/2010/main" val="2898364550"/>
      </p:ext>
    </p:extLst>
  </p:cSld>
  <p:clrMapOvr>
    <a:masterClrMapping/>
  </p:clrMapOvr>
</p:sldLayout>
</file>

<file path=ppt/slideLayouts/slideLayout746.xml><?xml version="1.0" encoding="utf-8"?>
<p:sldLayout xmlns:a="http://schemas.openxmlformats.org/drawingml/2006/main" xmlns:r="http://schemas.openxmlformats.org/officeDocument/2006/relationships" xmlns:p="http://schemas.openxmlformats.org/presentationml/2006/main" preserve="1" userDrawn="1">
  <p:cSld name="24_Title Slide">
    <p:spTree>
      <p:nvGrpSpPr>
        <p:cNvPr id="1" name=""/>
        <p:cNvGrpSpPr/>
        <p:nvPr/>
      </p:nvGrpSpPr>
      <p:grpSpPr>
        <a:xfrm>
          <a:off x="0" y="0"/>
          <a:ext cx="0" cy="0"/>
          <a:chOff x="0" y="0"/>
          <a:chExt cx="0" cy="0"/>
        </a:xfrm>
      </p:grpSpPr>
      <p:sp>
        <p:nvSpPr>
          <p:cNvPr id="13" name="Rounded Rectangle 12"/>
          <p:cNvSpPr/>
          <p:nvPr userDrawn="1"/>
        </p:nvSpPr>
        <p:spPr>
          <a:xfrm>
            <a:off x="-410316" y="372774"/>
            <a:ext cx="654392" cy="298739"/>
          </a:xfrm>
          <a:prstGeom prst="roundRect">
            <a:avLst>
              <a:gd name="adj" fmla="val 50000"/>
            </a:avLst>
          </a:prstGeom>
          <a:solidFill>
            <a:srgbClr val="F23B4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prstClr val="white"/>
              </a:solidFill>
            </a:endParaRPr>
          </a:p>
        </p:txBody>
      </p:sp>
      <p:sp>
        <p:nvSpPr>
          <p:cNvPr id="7" name="Text Placeholder 10"/>
          <p:cNvSpPr>
            <a:spLocks noGrp="1"/>
          </p:cNvSpPr>
          <p:nvPr>
            <p:ph type="body" sz="quarter" idx="13"/>
          </p:nvPr>
        </p:nvSpPr>
        <p:spPr>
          <a:xfrm>
            <a:off x="333375" y="397249"/>
            <a:ext cx="10905239" cy="444500"/>
          </a:xfrm>
        </p:spPr>
        <p:txBody>
          <a:bodyPr lIns="0" tIns="0" rIns="0" bIns="0">
            <a:normAutofit/>
          </a:bodyPr>
          <a:lstStyle>
            <a:lvl1pPr marL="0" indent="0">
              <a:buNone/>
              <a:defRPr sz="2000">
                <a:solidFill>
                  <a:schemeClr val="tx1">
                    <a:lumMod val="65000"/>
                    <a:lumOff val="35000"/>
                  </a:schemeClr>
                </a:solidFill>
                <a:latin typeface="Lato" panose="020F0502020204030203" pitchFamily="34" charset="0"/>
              </a:defRPr>
            </a:lvl1pPr>
          </a:lstStyle>
          <a:p>
            <a:pPr lvl="0"/>
            <a:endParaRPr lang="id-ID" dirty="0"/>
          </a:p>
        </p:txBody>
      </p:sp>
      <p:sp>
        <p:nvSpPr>
          <p:cNvPr id="10" name="Rounded Rectangle 9"/>
          <p:cNvSpPr/>
          <p:nvPr userDrawn="1"/>
        </p:nvSpPr>
        <p:spPr>
          <a:xfrm>
            <a:off x="11471564" y="372774"/>
            <a:ext cx="431078" cy="298739"/>
          </a:xfrm>
          <a:prstGeom prst="roundRect">
            <a:avLst>
              <a:gd name="adj" fmla="val 50000"/>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prstClr val="white">
                  <a:lumMod val="50000"/>
                </a:prstClr>
              </a:solidFill>
            </a:endParaRPr>
          </a:p>
        </p:txBody>
      </p:sp>
      <p:sp>
        <p:nvSpPr>
          <p:cNvPr id="15" name="Slide Number Placeholder 5"/>
          <p:cNvSpPr>
            <a:spLocks noGrp="1"/>
          </p:cNvSpPr>
          <p:nvPr>
            <p:ph type="sldNum" sz="quarter" idx="12"/>
          </p:nvPr>
        </p:nvSpPr>
        <p:spPr>
          <a:xfrm>
            <a:off x="11471564" y="327460"/>
            <a:ext cx="431078" cy="389083"/>
          </a:xfrm>
        </p:spPr>
        <p:txBody>
          <a:bodyPr lIns="0" tIns="0" rIns="0" bIns="0"/>
          <a:lstStyle>
            <a:lvl1pPr algn="ctr">
              <a:defRPr sz="1000">
                <a:solidFill>
                  <a:schemeClr val="bg1">
                    <a:lumMod val="50000"/>
                  </a:schemeClr>
                </a:solidFill>
                <a:latin typeface="Lato" panose="020F0502020204030203" pitchFamily="34" charset="0"/>
              </a:defRPr>
            </a:lvl1pPr>
          </a:lstStyle>
          <a:p>
            <a:fld id="{FCEE2C88-6C8F-484D-AF69-578F576B1F44}" type="slidenum">
              <a:rPr lang="en-US" smtClean="0">
                <a:solidFill>
                  <a:prstClr val="white">
                    <a:lumMod val="50000"/>
                  </a:prstClr>
                </a:solidFill>
              </a:rPr>
              <a:pPr/>
              <a:t>‹#›</a:t>
            </a:fld>
            <a:endParaRPr lang="en-US" dirty="0">
              <a:solidFill>
                <a:prstClr val="white">
                  <a:lumMod val="50000"/>
                </a:prstClr>
              </a:solidFill>
            </a:endParaRPr>
          </a:p>
        </p:txBody>
      </p:sp>
      <p:sp>
        <p:nvSpPr>
          <p:cNvPr id="8" name="Picture Placeholder 2"/>
          <p:cNvSpPr>
            <a:spLocks noGrp="1"/>
          </p:cNvSpPr>
          <p:nvPr>
            <p:ph type="pic" sz="quarter" idx="16"/>
          </p:nvPr>
        </p:nvSpPr>
        <p:spPr>
          <a:xfrm>
            <a:off x="333375" y="1071418"/>
            <a:ext cx="5657711" cy="5786582"/>
          </a:xfrm>
        </p:spPr>
        <p:txBody>
          <a:bodyPr anchor="t"/>
          <a:lstStyle>
            <a:lvl1pPr marL="0" indent="0" algn="ctr">
              <a:buNone/>
              <a:defRPr/>
            </a:lvl1pPr>
          </a:lstStyle>
          <a:p>
            <a:endParaRPr lang="id-ID"/>
          </a:p>
        </p:txBody>
      </p:sp>
      <p:sp>
        <p:nvSpPr>
          <p:cNvPr id="12" name="Text Placeholder 10"/>
          <p:cNvSpPr>
            <a:spLocks noGrp="1"/>
          </p:cNvSpPr>
          <p:nvPr>
            <p:ph type="body" sz="quarter" idx="14"/>
          </p:nvPr>
        </p:nvSpPr>
        <p:spPr>
          <a:xfrm>
            <a:off x="333375" y="790433"/>
            <a:ext cx="10905239" cy="280985"/>
          </a:xfrm>
        </p:spPr>
        <p:txBody>
          <a:bodyPr lIns="0" tIns="0" rIns="0" bIns="0">
            <a:normAutofit/>
          </a:bodyPr>
          <a:lstStyle>
            <a:lvl1pPr marL="0" indent="0">
              <a:buNone/>
              <a:defRPr sz="1000">
                <a:solidFill>
                  <a:schemeClr val="bg1">
                    <a:lumMod val="50000"/>
                  </a:schemeClr>
                </a:solidFill>
                <a:latin typeface="+mn-lt"/>
              </a:defRPr>
            </a:lvl1pPr>
          </a:lstStyle>
          <a:p>
            <a:pPr lvl="0"/>
            <a:endParaRPr lang="id-ID" dirty="0"/>
          </a:p>
        </p:txBody>
      </p:sp>
    </p:spTree>
    <p:extLst>
      <p:ext uri="{BB962C8B-B14F-4D97-AF65-F5344CB8AC3E}">
        <p14:creationId xmlns:p14="http://schemas.microsoft.com/office/powerpoint/2010/main" val="3958426695"/>
      </p:ext>
    </p:extLst>
  </p:cSld>
  <p:clrMapOvr>
    <a:masterClrMapping/>
  </p:clrMapOvr>
</p:sldLayout>
</file>

<file path=ppt/slideLayouts/slideLayout747.xml><?xml version="1.0" encoding="utf-8"?>
<p:sldLayout xmlns:a="http://schemas.openxmlformats.org/drawingml/2006/main" xmlns:r="http://schemas.openxmlformats.org/officeDocument/2006/relationships" xmlns:p="http://schemas.openxmlformats.org/presentationml/2006/main" preserve="1" userDrawn="1">
  <p:cSld name="22_Title Slide">
    <p:spTree>
      <p:nvGrpSpPr>
        <p:cNvPr id="1" name=""/>
        <p:cNvGrpSpPr/>
        <p:nvPr/>
      </p:nvGrpSpPr>
      <p:grpSpPr>
        <a:xfrm>
          <a:off x="0" y="0"/>
          <a:ext cx="0" cy="0"/>
          <a:chOff x="0" y="0"/>
          <a:chExt cx="0" cy="0"/>
        </a:xfrm>
      </p:grpSpPr>
      <p:sp>
        <p:nvSpPr>
          <p:cNvPr id="17" name="Picture Placeholder 2"/>
          <p:cNvSpPr>
            <a:spLocks noGrp="1"/>
          </p:cNvSpPr>
          <p:nvPr>
            <p:ph type="pic" sz="quarter" idx="17"/>
          </p:nvPr>
        </p:nvSpPr>
        <p:spPr>
          <a:xfrm>
            <a:off x="6055767" y="1690688"/>
            <a:ext cx="2186585" cy="4388240"/>
          </a:xfrm>
        </p:spPr>
        <p:txBody>
          <a:bodyPr anchor="t"/>
          <a:lstStyle>
            <a:lvl1pPr marL="0" indent="0" algn="ctr">
              <a:buNone/>
              <a:defRPr/>
            </a:lvl1pPr>
          </a:lstStyle>
          <a:p>
            <a:endParaRPr lang="id-ID"/>
          </a:p>
        </p:txBody>
      </p:sp>
      <p:sp>
        <p:nvSpPr>
          <p:cNvPr id="14" name="Picture Placeholder 2"/>
          <p:cNvSpPr>
            <a:spLocks noGrp="1"/>
          </p:cNvSpPr>
          <p:nvPr>
            <p:ph type="pic" sz="quarter" idx="16"/>
          </p:nvPr>
        </p:nvSpPr>
        <p:spPr>
          <a:xfrm>
            <a:off x="1588948" y="1690688"/>
            <a:ext cx="4402138" cy="4388240"/>
          </a:xfrm>
        </p:spPr>
        <p:txBody>
          <a:bodyPr anchor="t"/>
          <a:lstStyle>
            <a:lvl1pPr marL="0" indent="0" algn="ctr">
              <a:buNone/>
              <a:defRPr/>
            </a:lvl1pPr>
          </a:lstStyle>
          <a:p>
            <a:endParaRPr lang="id-ID"/>
          </a:p>
        </p:txBody>
      </p:sp>
      <p:sp>
        <p:nvSpPr>
          <p:cNvPr id="13" name="Rounded Rectangle 12"/>
          <p:cNvSpPr/>
          <p:nvPr userDrawn="1"/>
        </p:nvSpPr>
        <p:spPr>
          <a:xfrm>
            <a:off x="-410316" y="372774"/>
            <a:ext cx="654392" cy="298739"/>
          </a:xfrm>
          <a:prstGeom prst="roundRect">
            <a:avLst>
              <a:gd name="adj" fmla="val 50000"/>
            </a:avLst>
          </a:prstGeom>
          <a:solidFill>
            <a:srgbClr val="F23B4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prstClr val="white"/>
              </a:solidFill>
            </a:endParaRPr>
          </a:p>
        </p:txBody>
      </p:sp>
      <p:sp>
        <p:nvSpPr>
          <p:cNvPr id="7" name="Text Placeholder 10"/>
          <p:cNvSpPr>
            <a:spLocks noGrp="1"/>
          </p:cNvSpPr>
          <p:nvPr>
            <p:ph type="body" sz="quarter" idx="13"/>
          </p:nvPr>
        </p:nvSpPr>
        <p:spPr>
          <a:xfrm>
            <a:off x="333375" y="397249"/>
            <a:ext cx="10905239" cy="444500"/>
          </a:xfrm>
        </p:spPr>
        <p:txBody>
          <a:bodyPr lIns="0" tIns="0" rIns="0" bIns="0">
            <a:normAutofit/>
          </a:bodyPr>
          <a:lstStyle>
            <a:lvl1pPr marL="0" indent="0">
              <a:buNone/>
              <a:defRPr sz="2000">
                <a:solidFill>
                  <a:schemeClr val="tx1">
                    <a:lumMod val="65000"/>
                    <a:lumOff val="35000"/>
                  </a:schemeClr>
                </a:solidFill>
                <a:latin typeface="Lato" panose="020F0502020204030203" pitchFamily="34" charset="0"/>
              </a:defRPr>
            </a:lvl1pPr>
          </a:lstStyle>
          <a:p>
            <a:pPr lvl="0"/>
            <a:endParaRPr lang="id-ID" dirty="0"/>
          </a:p>
        </p:txBody>
      </p:sp>
      <p:sp>
        <p:nvSpPr>
          <p:cNvPr id="10" name="Rounded Rectangle 9"/>
          <p:cNvSpPr/>
          <p:nvPr userDrawn="1"/>
        </p:nvSpPr>
        <p:spPr>
          <a:xfrm>
            <a:off x="11471564" y="372774"/>
            <a:ext cx="431078" cy="298739"/>
          </a:xfrm>
          <a:prstGeom prst="roundRect">
            <a:avLst>
              <a:gd name="adj" fmla="val 50000"/>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prstClr val="white">
                  <a:lumMod val="50000"/>
                </a:prstClr>
              </a:solidFill>
            </a:endParaRPr>
          </a:p>
        </p:txBody>
      </p:sp>
      <p:sp>
        <p:nvSpPr>
          <p:cNvPr id="15" name="Slide Number Placeholder 5"/>
          <p:cNvSpPr>
            <a:spLocks noGrp="1"/>
          </p:cNvSpPr>
          <p:nvPr>
            <p:ph type="sldNum" sz="quarter" idx="12"/>
          </p:nvPr>
        </p:nvSpPr>
        <p:spPr>
          <a:xfrm>
            <a:off x="11471564" y="327460"/>
            <a:ext cx="431078" cy="389083"/>
          </a:xfrm>
        </p:spPr>
        <p:txBody>
          <a:bodyPr lIns="0" tIns="0" rIns="0" bIns="0"/>
          <a:lstStyle>
            <a:lvl1pPr algn="ctr">
              <a:defRPr sz="1000">
                <a:solidFill>
                  <a:schemeClr val="bg1">
                    <a:lumMod val="50000"/>
                  </a:schemeClr>
                </a:solidFill>
                <a:latin typeface="Lato" panose="020F0502020204030203" pitchFamily="34" charset="0"/>
              </a:defRPr>
            </a:lvl1pPr>
          </a:lstStyle>
          <a:p>
            <a:fld id="{FCEE2C88-6C8F-484D-AF69-578F576B1F44}" type="slidenum">
              <a:rPr lang="en-US" smtClean="0">
                <a:solidFill>
                  <a:prstClr val="white">
                    <a:lumMod val="50000"/>
                  </a:prstClr>
                </a:solidFill>
              </a:rPr>
              <a:pPr/>
              <a:t>‹#›</a:t>
            </a:fld>
            <a:endParaRPr lang="en-US" dirty="0">
              <a:solidFill>
                <a:prstClr val="white">
                  <a:lumMod val="50000"/>
                </a:prstClr>
              </a:solidFill>
            </a:endParaRPr>
          </a:p>
        </p:txBody>
      </p:sp>
      <p:sp>
        <p:nvSpPr>
          <p:cNvPr id="12" name="Text Placeholder 10"/>
          <p:cNvSpPr>
            <a:spLocks noGrp="1"/>
          </p:cNvSpPr>
          <p:nvPr>
            <p:ph type="body" sz="quarter" idx="14"/>
          </p:nvPr>
        </p:nvSpPr>
        <p:spPr>
          <a:xfrm>
            <a:off x="333375" y="790433"/>
            <a:ext cx="10905239" cy="280985"/>
          </a:xfrm>
        </p:spPr>
        <p:txBody>
          <a:bodyPr lIns="0" tIns="0" rIns="0" bIns="0">
            <a:normAutofit/>
          </a:bodyPr>
          <a:lstStyle>
            <a:lvl1pPr marL="0" indent="0">
              <a:buNone/>
              <a:defRPr sz="1000">
                <a:solidFill>
                  <a:schemeClr val="bg1">
                    <a:lumMod val="50000"/>
                  </a:schemeClr>
                </a:solidFill>
                <a:latin typeface="+mn-lt"/>
              </a:defRPr>
            </a:lvl1pPr>
          </a:lstStyle>
          <a:p>
            <a:pPr lvl="0"/>
            <a:endParaRPr lang="id-ID" dirty="0"/>
          </a:p>
        </p:txBody>
      </p:sp>
    </p:spTree>
    <p:extLst>
      <p:ext uri="{BB962C8B-B14F-4D97-AF65-F5344CB8AC3E}">
        <p14:creationId xmlns:p14="http://schemas.microsoft.com/office/powerpoint/2010/main" val="3834583291"/>
      </p:ext>
    </p:extLst>
  </p:cSld>
  <p:clrMapOvr>
    <a:masterClrMapping/>
  </p:clrMapOvr>
</p:sldLayout>
</file>

<file path=ppt/slideLayouts/slideLayout748.xml><?xml version="1.0" encoding="utf-8"?>
<p:sldLayout xmlns:a="http://schemas.openxmlformats.org/drawingml/2006/main" xmlns:r="http://schemas.openxmlformats.org/officeDocument/2006/relationships" xmlns:p="http://schemas.openxmlformats.org/presentationml/2006/main" preserve="1" userDrawn="1">
  <p:cSld name="23_Title Slide">
    <p:spTree>
      <p:nvGrpSpPr>
        <p:cNvPr id="1" name=""/>
        <p:cNvGrpSpPr/>
        <p:nvPr/>
      </p:nvGrpSpPr>
      <p:grpSpPr>
        <a:xfrm>
          <a:off x="0" y="0"/>
          <a:ext cx="0" cy="0"/>
          <a:chOff x="0" y="0"/>
          <a:chExt cx="0" cy="0"/>
        </a:xfrm>
      </p:grpSpPr>
      <p:sp>
        <p:nvSpPr>
          <p:cNvPr id="14" name="Picture Placeholder 2"/>
          <p:cNvSpPr>
            <a:spLocks noGrp="1"/>
          </p:cNvSpPr>
          <p:nvPr>
            <p:ph type="pic" sz="quarter" idx="16"/>
          </p:nvPr>
        </p:nvSpPr>
        <p:spPr>
          <a:xfrm>
            <a:off x="1588948" y="1690688"/>
            <a:ext cx="4402138" cy="4388240"/>
          </a:xfrm>
        </p:spPr>
        <p:txBody>
          <a:bodyPr anchor="t"/>
          <a:lstStyle>
            <a:lvl1pPr marL="0" indent="0" algn="ctr">
              <a:buFontTx/>
              <a:buNone/>
              <a:defRPr/>
            </a:lvl1pPr>
          </a:lstStyle>
          <a:p>
            <a:endParaRPr lang="id-ID"/>
          </a:p>
        </p:txBody>
      </p:sp>
      <p:sp>
        <p:nvSpPr>
          <p:cNvPr id="13" name="Rounded Rectangle 12"/>
          <p:cNvSpPr/>
          <p:nvPr userDrawn="1"/>
        </p:nvSpPr>
        <p:spPr>
          <a:xfrm>
            <a:off x="-410316" y="372774"/>
            <a:ext cx="654392" cy="298739"/>
          </a:xfrm>
          <a:prstGeom prst="roundRect">
            <a:avLst>
              <a:gd name="adj" fmla="val 50000"/>
            </a:avLst>
          </a:prstGeom>
          <a:solidFill>
            <a:srgbClr val="F23B4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prstClr val="white"/>
              </a:solidFill>
            </a:endParaRPr>
          </a:p>
        </p:txBody>
      </p:sp>
      <p:sp>
        <p:nvSpPr>
          <p:cNvPr id="7" name="Text Placeholder 10"/>
          <p:cNvSpPr>
            <a:spLocks noGrp="1"/>
          </p:cNvSpPr>
          <p:nvPr>
            <p:ph type="body" sz="quarter" idx="13"/>
          </p:nvPr>
        </p:nvSpPr>
        <p:spPr>
          <a:xfrm>
            <a:off x="333375" y="397249"/>
            <a:ext cx="10905239" cy="444500"/>
          </a:xfrm>
        </p:spPr>
        <p:txBody>
          <a:bodyPr lIns="0" tIns="0" rIns="0" bIns="0">
            <a:normAutofit/>
          </a:bodyPr>
          <a:lstStyle>
            <a:lvl1pPr marL="0" indent="0">
              <a:buNone/>
              <a:defRPr sz="2000">
                <a:solidFill>
                  <a:schemeClr val="tx1">
                    <a:lumMod val="65000"/>
                    <a:lumOff val="35000"/>
                  </a:schemeClr>
                </a:solidFill>
                <a:latin typeface="Lato" panose="020F0502020204030203" pitchFamily="34" charset="0"/>
              </a:defRPr>
            </a:lvl1pPr>
          </a:lstStyle>
          <a:p>
            <a:pPr lvl="0"/>
            <a:endParaRPr lang="id-ID" dirty="0"/>
          </a:p>
        </p:txBody>
      </p:sp>
      <p:sp>
        <p:nvSpPr>
          <p:cNvPr id="10" name="Rounded Rectangle 9"/>
          <p:cNvSpPr/>
          <p:nvPr userDrawn="1"/>
        </p:nvSpPr>
        <p:spPr>
          <a:xfrm>
            <a:off x="11471564" y="372774"/>
            <a:ext cx="431078" cy="298739"/>
          </a:xfrm>
          <a:prstGeom prst="roundRect">
            <a:avLst>
              <a:gd name="adj" fmla="val 50000"/>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prstClr val="white">
                  <a:lumMod val="50000"/>
                </a:prstClr>
              </a:solidFill>
            </a:endParaRPr>
          </a:p>
        </p:txBody>
      </p:sp>
      <p:sp>
        <p:nvSpPr>
          <p:cNvPr id="15" name="Slide Number Placeholder 5"/>
          <p:cNvSpPr>
            <a:spLocks noGrp="1"/>
          </p:cNvSpPr>
          <p:nvPr>
            <p:ph type="sldNum" sz="quarter" idx="12"/>
          </p:nvPr>
        </p:nvSpPr>
        <p:spPr>
          <a:xfrm>
            <a:off x="11471564" y="327460"/>
            <a:ext cx="431078" cy="389083"/>
          </a:xfrm>
        </p:spPr>
        <p:txBody>
          <a:bodyPr lIns="0" tIns="0" rIns="0" bIns="0"/>
          <a:lstStyle>
            <a:lvl1pPr algn="ctr">
              <a:defRPr sz="1000">
                <a:solidFill>
                  <a:schemeClr val="bg1">
                    <a:lumMod val="50000"/>
                  </a:schemeClr>
                </a:solidFill>
                <a:latin typeface="Lato" panose="020F0502020204030203" pitchFamily="34" charset="0"/>
              </a:defRPr>
            </a:lvl1pPr>
          </a:lstStyle>
          <a:p>
            <a:fld id="{FCEE2C88-6C8F-484D-AF69-578F576B1F44}" type="slidenum">
              <a:rPr lang="en-US" smtClean="0">
                <a:solidFill>
                  <a:prstClr val="white">
                    <a:lumMod val="50000"/>
                  </a:prstClr>
                </a:solidFill>
              </a:rPr>
              <a:pPr/>
              <a:t>‹#›</a:t>
            </a:fld>
            <a:endParaRPr lang="en-US" dirty="0">
              <a:solidFill>
                <a:prstClr val="white">
                  <a:lumMod val="50000"/>
                </a:prstClr>
              </a:solidFill>
            </a:endParaRPr>
          </a:p>
        </p:txBody>
      </p:sp>
      <p:sp>
        <p:nvSpPr>
          <p:cNvPr id="12" name="Text Placeholder 10"/>
          <p:cNvSpPr>
            <a:spLocks noGrp="1"/>
          </p:cNvSpPr>
          <p:nvPr>
            <p:ph type="body" sz="quarter" idx="14"/>
          </p:nvPr>
        </p:nvSpPr>
        <p:spPr>
          <a:xfrm>
            <a:off x="333375" y="790433"/>
            <a:ext cx="10905239" cy="280985"/>
          </a:xfrm>
        </p:spPr>
        <p:txBody>
          <a:bodyPr lIns="0" tIns="0" rIns="0" bIns="0">
            <a:normAutofit/>
          </a:bodyPr>
          <a:lstStyle>
            <a:lvl1pPr marL="0" indent="0">
              <a:buNone/>
              <a:defRPr sz="1000">
                <a:solidFill>
                  <a:schemeClr val="bg1">
                    <a:lumMod val="50000"/>
                  </a:schemeClr>
                </a:solidFill>
                <a:latin typeface="+mn-lt"/>
              </a:defRPr>
            </a:lvl1pPr>
          </a:lstStyle>
          <a:p>
            <a:pPr lvl="0"/>
            <a:endParaRPr lang="id-ID" dirty="0"/>
          </a:p>
        </p:txBody>
      </p:sp>
    </p:spTree>
    <p:extLst>
      <p:ext uri="{BB962C8B-B14F-4D97-AF65-F5344CB8AC3E}">
        <p14:creationId xmlns:p14="http://schemas.microsoft.com/office/powerpoint/2010/main" val="2649510655"/>
      </p:ext>
    </p:extLst>
  </p:cSld>
  <p:clrMapOvr>
    <a:masterClrMapping/>
  </p:clrMapOvr>
</p:sldLayout>
</file>

<file path=ppt/slideLayouts/slideLayout749.xml><?xml version="1.0" encoding="utf-8"?>
<p:sldLayout xmlns:a="http://schemas.openxmlformats.org/drawingml/2006/main" xmlns:r="http://schemas.openxmlformats.org/officeDocument/2006/relationships" xmlns:p="http://schemas.openxmlformats.org/presentationml/2006/main" preserve="1" userDrawn="1">
  <p:cSld name="21_Title Slide">
    <p:spTree>
      <p:nvGrpSpPr>
        <p:cNvPr id="1" name=""/>
        <p:cNvGrpSpPr/>
        <p:nvPr/>
      </p:nvGrpSpPr>
      <p:grpSpPr>
        <a:xfrm>
          <a:off x="0" y="0"/>
          <a:ext cx="0" cy="0"/>
          <a:chOff x="0" y="0"/>
          <a:chExt cx="0" cy="0"/>
        </a:xfrm>
      </p:grpSpPr>
      <p:sp>
        <p:nvSpPr>
          <p:cNvPr id="9" name="Picture Placeholder 2"/>
          <p:cNvSpPr>
            <a:spLocks noGrp="1"/>
          </p:cNvSpPr>
          <p:nvPr>
            <p:ph type="pic" sz="quarter" idx="15"/>
          </p:nvPr>
        </p:nvSpPr>
        <p:spPr>
          <a:xfrm>
            <a:off x="6055767" y="1691308"/>
            <a:ext cx="2186585" cy="4388240"/>
          </a:xfrm>
        </p:spPr>
        <p:txBody>
          <a:bodyPr anchor="t"/>
          <a:lstStyle>
            <a:lvl1pPr marL="0" indent="0" algn="ctr">
              <a:buNone/>
              <a:defRPr/>
            </a:lvl1pPr>
          </a:lstStyle>
          <a:p>
            <a:endParaRPr lang="id-ID"/>
          </a:p>
        </p:txBody>
      </p:sp>
      <p:sp>
        <p:nvSpPr>
          <p:cNvPr id="13" name="Rounded Rectangle 12"/>
          <p:cNvSpPr/>
          <p:nvPr userDrawn="1"/>
        </p:nvSpPr>
        <p:spPr>
          <a:xfrm>
            <a:off x="-410316" y="372774"/>
            <a:ext cx="654392" cy="298739"/>
          </a:xfrm>
          <a:prstGeom prst="roundRect">
            <a:avLst>
              <a:gd name="adj" fmla="val 50000"/>
            </a:avLst>
          </a:prstGeom>
          <a:solidFill>
            <a:srgbClr val="F23B4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prstClr val="white"/>
              </a:solidFill>
            </a:endParaRPr>
          </a:p>
        </p:txBody>
      </p:sp>
      <p:sp>
        <p:nvSpPr>
          <p:cNvPr id="7" name="Text Placeholder 10"/>
          <p:cNvSpPr>
            <a:spLocks noGrp="1"/>
          </p:cNvSpPr>
          <p:nvPr>
            <p:ph type="body" sz="quarter" idx="13"/>
          </p:nvPr>
        </p:nvSpPr>
        <p:spPr>
          <a:xfrm>
            <a:off x="333375" y="397249"/>
            <a:ext cx="10905239" cy="444500"/>
          </a:xfrm>
        </p:spPr>
        <p:txBody>
          <a:bodyPr lIns="0" tIns="0" rIns="0" bIns="0">
            <a:normAutofit/>
          </a:bodyPr>
          <a:lstStyle>
            <a:lvl1pPr marL="0" indent="0">
              <a:buNone/>
              <a:defRPr sz="2000">
                <a:solidFill>
                  <a:schemeClr val="tx1">
                    <a:lumMod val="65000"/>
                    <a:lumOff val="35000"/>
                  </a:schemeClr>
                </a:solidFill>
                <a:latin typeface="Lato" panose="020F0502020204030203" pitchFamily="34" charset="0"/>
              </a:defRPr>
            </a:lvl1pPr>
          </a:lstStyle>
          <a:p>
            <a:pPr lvl="0"/>
            <a:endParaRPr lang="id-ID" dirty="0"/>
          </a:p>
        </p:txBody>
      </p:sp>
      <p:sp>
        <p:nvSpPr>
          <p:cNvPr id="10" name="Rounded Rectangle 9"/>
          <p:cNvSpPr/>
          <p:nvPr userDrawn="1"/>
        </p:nvSpPr>
        <p:spPr>
          <a:xfrm>
            <a:off x="11471564" y="372774"/>
            <a:ext cx="431078" cy="298739"/>
          </a:xfrm>
          <a:prstGeom prst="roundRect">
            <a:avLst>
              <a:gd name="adj" fmla="val 50000"/>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prstClr val="white">
                  <a:lumMod val="50000"/>
                </a:prstClr>
              </a:solidFill>
            </a:endParaRPr>
          </a:p>
        </p:txBody>
      </p:sp>
      <p:sp>
        <p:nvSpPr>
          <p:cNvPr id="15" name="Slide Number Placeholder 5"/>
          <p:cNvSpPr>
            <a:spLocks noGrp="1"/>
          </p:cNvSpPr>
          <p:nvPr>
            <p:ph type="sldNum" sz="quarter" idx="12"/>
          </p:nvPr>
        </p:nvSpPr>
        <p:spPr>
          <a:xfrm>
            <a:off x="11471564" y="327460"/>
            <a:ext cx="431078" cy="389083"/>
          </a:xfrm>
        </p:spPr>
        <p:txBody>
          <a:bodyPr lIns="0" tIns="0" rIns="0" bIns="0"/>
          <a:lstStyle>
            <a:lvl1pPr algn="ctr">
              <a:defRPr sz="1000">
                <a:solidFill>
                  <a:schemeClr val="bg1">
                    <a:lumMod val="50000"/>
                  </a:schemeClr>
                </a:solidFill>
                <a:latin typeface="Lato" panose="020F0502020204030203" pitchFamily="34" charset="0"/>
              </a:defRPr>
            </a:lvl1pPr>
          </a:lstStyle>
          <a:p>
            <a:fld id="{FCEE2C88-6C8F-484D-AF69-578F576B1F44}" type="slidenum">
              <a:rPr lang="en-US" smtClean="0">
                <a:solidFill>
                  <a:prstClr val="white">
                    <a:lumMod val="50000"/>
                  </a:prstClr>
                </a:solidFill>
              </a:rPr>
              <a:pPr/>
              <a:t>‹#›</a:t>
            </a:fld>
            <a:endParaRPr lang="en-US" dirty="0">
              <a:solidFill>
                <a:prstClr val="white">
                  <a:lumMod val="50000"/>
                </a:prstClr>
              </a:solidFill>
            </a:endParaRPr>
          </a:p>
        </p:txBody>
      </p:sp>
      <p:sp>
        <p:nvSpPr>
          <p:cNvPr id="12" name="Text Placeholder 10"/>
          <p:cNvSpPr>
            <a:spLocks noGrp="1"/>
          </p:cNvSpPr>
          <p:nvPr>
            <p:ph type="body" sz="quarter" idx="14"/>
          </p:nvPr>
        </p:nvSpPr>
        <p:spPr>
          <a:xfrm>
            <a:off x="333375" y="790433"/>
            <a:ext cx="10905239" cy="280985"/>
          </a:xfrm>
        </p:spPr>
        <p:txBody>
          <a:bodyPr lIns="0" tIns="0" rIns="0" bIns="0">
            <a:normAutofit/>
          </a:bodyPr>
          <a:lstStyle>
            <a:lvl1pPr marL="0" indent="0">
              <a:buNone/>
              <a:defRPr sz="1000">
                <a:solidFill>
                  <a:schemeClr val="bg1">
                    <a:lumMod val="50000"/>
                  </a:schemeClr>
                </a:solidFill>
                <a:latin typeface="+mn-lt"/>
              </a:defRPr>
            </a:lvl1pPr>
          </a:lstStyle>
          <a:p>
            <a:pPr lvl="0"/>
            <a:endParaRPr lang="id-ID" dirty="0"/>
          </a:p>
        </p:txBody>
      </p:sp>
    </p:spTree>
    <p:extLst>
      <p:ext uri="{BB962C8B-B14F-4D97-AF65-F5344CB8AC3E}">
        <p14:creationId xmlns:p14="http://schemas.microsoft.com/office/powerpoint/2010/main" val="3889857838"/>
      </p:ext>
    </p:extLst>
  </p:cSld>
  <p:clrMapOvr>
    <a:masterClrMapping/>
  </p:clrMapOvr>
</p:sldLayout>
</file>

<file path=ppt/slideLayouts/slideLayout750.xml><?xml version="1.0" encoding="utf-8"?>
<p:sldLayout xmlns:a="http://schemas.openxmlformats.org/drawingml/2006/main" xmlns:r="http://schemas.openxmlformats.org/officeDocument/2006/relationships" xmlns:p="http://schemas.openxmlformats.org/presentationml/2006/main" preserve="1" userDrawn="1">
  <p:cSld name="20_Title Slide">
    <p:spTree>
      <p:nvGrpSpPr>
        <p:cNvPr id="1" name=""/>
        <p:cNvGrpSpPr/>
        <p:nvPr/>
      </p:nvGrpSpPr>
      <p:grpSpPr>
        <a:xfrm>
          <a:off x="0" y="0"/>
          <a:ext cx="0" cy="0"/>
          <a:chOff x="0" y="0"/>
          <a:chExt cx="0" cy="0"/>
        </a:xfrm>
      </p:grpSpPr>
      <p:sp>
        <p:nvSpPr>
          <p:cNvPr id="9" name="Picture Placeholder 2"/>
          <p:cNvSpPr>
            <a:spLocks noGrp="1"/>
          </p:cNvSpPr>
          <p:nvPr>
            <p:ph type="pic" sz="quarter" idx="15"/>
          </p:nvPr>
        </p:nvSpPr>
        <p:spPr>
          <a:xfrm>
            <a:off x="1341120" y="1645921"/>
            <a:ext cx="3145536" cy="1993392"/>
          </a:xfrm>
        </p:spPr>
        <p:txBody>
          <a:bodyPr anchor="t"/>
          <a:lstStyle>
            <a:lvl1pPr marL="0" indent="0" algn="ctr">
              <a:buNone/>
              <a:defRPr/>
            </a:lvl1pPr>
          </a:lstStyle>
          <a:p>
            <a:endParaRPr lang="id-ID"/>
          </a:p>
        </p:txBody>
      </p:sp>
      <p:sp>
        <p:nvSpPr>
          <p:cNvPr id="13" name="Rounded Rectangle 12"/>
          <p:cNvSpPr/>
          <p:nvPr userDrawn="1"/>
        </p:nvSpPr>
        <p:spPr>
          <a:xfrm>
            <a:off x="-410316" y="372774"/>
            <a:ext cx="654392" cy="298739"/>
          </a:xfrm>
          <a:prstGeom prst="roundRect">
            <a:avLst>
              <a:gd name="adj" fmla="val 50000"/>
            </a:avLst>
          </a:prstGeom>
          <a:solidFill>
            <a:srgbClr val="F23B4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prstClr val="white"/>
              </a:solidFill>
            </a:endParaRPr>
          </a:p>
        </p:txBody>
      </p:sp>
      <p:sp>
        <p:nvSpPr>
          <p:cNvPr id="7" name="Text Placeholder 10"/>
          <p:cNvSpPr>
            <a:spLocks noGrp="1"/>
          </p:cNvSpPr>
          <p:nvPr>
            <p:ph type="body" sz="quarter" idx="13"/>
          </p:nvPr>
        </p:nvSpPr>
        <p:spPr>
          <a:xfrm>
            <a:off x="333375" y="397249"/>
            <a:ext cx="10905239" cy="444500"/>
          </a:xfrm>
        </p:spPr>
        <p:txBody>
          <a:bodyPr lIns="0" tIns="0" rIns="0" bIns="0">
            <a:normAutofit/>
          </a:bodyPr>
          <a:lstStyle>
            <a:lvl1pPr marL="0" indent="0">
              <a:buNone/>
              <a:defRPr sz="2000">
                <a:solidFill>
                  <a:schemeClr val="tx1">
                    <a:lumMod val="65000"/>
                    <a:lumOff val="35000"/>
                  </a:schemeClr>
                </a:solidFill>
                <a:latin typeface="Lato" panose="020F0502020204030203" pitchFamily="34" charset="0"/>
              </a:defRPr>
            </a:lvl1pPr>
          </a:lstStyle>
          <a:p>
            <a:pPr lvl="0"/>
            <a:endParaRPr lang="id-ID" dirty="0"/>
          </a:p>
        </p:txBody>
      </p:sp>
      <p:sp>
        <p:nvSpPr>
          <p:cNvPr id="10" name="Rounded Rectangle 9"/>
          <p:cNvSpPr/>
          <p:nvPr userDrawn="1"/>
        </p:nvSpPr>
        <p:spPr>
          <a:xfrm>
            <a:off x="11471564" y="372774"/>
            <a:ext cx="431078" cy="298739"/>
          </a:xfrm>
          <a:prstGeom prst="roundRect">
            <a:avLst>
              <a:gd name="adj" fmla="val 50000"/>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prstClr val="white">
                  <a:lumMod val="50000"/>
                </a:prstClr>
              </a:solidFill>
            </a:endParaRPr>
          </a:p>
        </p:txBody>
      </p:sp>
      <p:sp>
        <p:nvSpPr>
          <p:cNvPr id="15" name="Slide Number Placeholder 5"/>
          <p:cNvSpPr>
            <a:spLocks noGrp="1"/>
          </p:cNvSpPr>
          <p:nvPr>
            <p:ph type="sldNum" sz="quarter" idx="12"/>
          </p:nvPr>
        </p:nvSpPr>
        <p:spPr>
          <a:xfrm>
            <a:off x="11471564" y="327460"/>
            <a:ext cx="431078" cy="389083"/>
          </a:xfrm>
        </p:spPr>
        <p:txBody>
          <a:bodyPr lIns="0" tIns="0" rIns="0" bIns="0"/>
          <a:lstStyle>
            <a:lvl1pPr algn="ctr">
              <a:defRPr sz="1000">
                <a:solidFill>
                  <a:schemeClr val="bg1">
                    <a:lumMod val="50000"/>
                  </a:schemeClr>
                </a:solidFill>
                <a:latin typeface="Lato" panose="020F0502020204030203" pitchFamily="34" charset="0"/>
              </a:defRPr>
            </a:lvl1pPr>
          </a:lstStyle>
          <a:p>
            <a:fld id="{FCEE2C88-6C8F-484D-AF69-578F576B1F44}" type="slidenum">
              <a:rPr lang="en-US" smtClean="0">
                <a:solidFill>
                  <a:prstClr val="white">
                    <a:lumMod val="50000"/>
                  </a:prstClr>
                </a:solidFill>
              </a:rPr>
              <a:pPr/>
              <a:t>‹#›</a:t>
            </a:fld>
            <a:endParaRPr lang="en-US" dirty="0">
              <a:solidFill>
                <a:prstClr val="white">
                  <a:lumMod val="50000"/>
                </a:prstClr>
              </a:solidFill>
            </a:endParaRPr>
          </a:p>
        </p:txBody>
      </p:sp>
      <p:sp>
        <p:nvSpPr>
          <p:cNvPr id="12" name="Text Placeholder 10"/>
          <p:cNvSpPr>
            <a:spLocks noGrp="1"/>
          </p:cNvSpPr>
          <p:nvPr>
            <p:ph type="body" sz="quarter" idx="14"/>
          </p:nvPr>
        </p:nvSpPr>
        <p:spPr>
          <a:xfrm>
            <a:off x="333375" y="790433"/>
            <a:ext cx="10905239" cy="280985"/>
          </a:xfrm>
        </p:spPr>
        <p:txBody>
          <a:bodyPr lIns="0" tIns="0" rIns="0" bIns="0">
            <a:normAutofit/>
          </a:bodyPr>
          <a:lstStyle>
            <a:lvl1pPr marL="0" indent="0">
              <a:buNone/>
              <a:defRPr sz="1000">
                <a:solidFill>
                  <a:schemeClr val="bg1">
                    <a:lumMod val="50000"/>
                  </a:schemeClr>
                </a:solidFill>
                <a:latin typeface="+mn-lt"/>
              </a:defRPr>
            </a:lvl1pPr>
          </a:lstStyle>
          <a:p>
            <a:pPr lvl="0"/>
            <a:endParaRPr lang="id-ID" dirty="0"/>
          </a:p>
        </p:txBody>
      </p:sp>
    </p:spTree>
    <p:extLst>
      <p:ext uri="{BB962C8B-B14F-4D97-AF65-F5344CB8AC3E}">
        <p14:creationId xmlns:p14="http://schemas.microsoft.com/office/powerpoint/2010/main" val="456205813"/>
      </p:ext>
    </p:extLst>
  </p:cSld>
  <p:clrMapOvr>
    <a:masterClrMapping/>
  </p:clrMapOvr>
</p:sldLayout>
</file>

<file path=ppt/slideLayouts/slideLayout751.xml><?xml version="1.0" encoding="utf-8"?>
<p:sldLayout xmlns:a="http://schemas.openxmlformats.org/drawingml/2006/main" xmlns:r="http://schemas.openxmlformats.org/officeDocument/2006/relationships" xmlns:p="http://schemas.openxmlformats.org/presentationml/2006/main" preserve="1" userDrawn="1">
  <p:cSld name="19_Title Slide">
    <p:spTree>
      <p:nvGrpSpPr>
        <p:cNvPr id="1" name=""/>
        <p:cNvGrpSpPr/>
        <p:nvPr/>
      </p:nvGrpSpPr>
      <p:grpSpPr>
        <a:xfrm>
          <a:off x="0" y="0"/>
          <a:ext cx="0" cy="0"/>
          <a:chOff x="0" y="0"/>
          <a:chExt cx="0" cy="0"/>
        </a:xfrm>
      </p:grpSpPr>
      <p:sp>
        <p:nvSpPr>
          <p:cNvPr id="14" name="Picture Placeholder 2"/>
          <p:cNvSpPr>
            <a:spLocks noGrp="1"/>
          </p:cNvSpPr>
          <p:nvPr>
            <p:ph type="pic" sz="quarter" idx="15"/>
          </p:nvPr>
        </p:nvSpPr>
        <p:spPr>
          <a:xfrm>
            <a:off x="3590544" y="1645918"/>
            <a:ext cx="2377440" cy="2752679"/>
          </a:xfrm>
        </p:spPr>
        <p:txBody>
          <a:bodyPr anchor="t"/>
          <a:lstStyle>
            <a:lvl1pPr marL="0" indent="0" algn="ctr">
              <a:buFontTx/>
              <a:buNone/>
              <a:defRPr/>
            </a:lvl1pPr>
          </a:lstStyle>
          <a:p>
            <a:endParaRPr lang="id-ID"/>
          </a:p>
        </p:txBody>
      </p:sp>
      <p:sp>
        <p:nvSpPr>
          <p:cNvPr id="16" name="Picture Placeholder 2"/>
          <p:cNvSpPr>
            <a:spLocks noGrp="1"/>
          </p:cNvSpPr>
          <p:nvPr>
            <p:ph type="pic" sz="quarter" idx="16"/>
          </p:nvPr>
        </p:nvSpPr>
        <p:spPr>
          <a:xfrm>
            <a:off x="6114288" y="1645918"/>
            <a:ext cx="2377440" cy="2752679"/>
          </a:xfrm>
        </p:spPr>
        <p:txBody>
          <a:bodyPr anchor="t"/>
          <a:lstStyle>
            <a:lvl1pPr marL="0" indent="0" algn="ctr">
              <a:buFontTx/>
              <a:buNone/>
              <a:defRPr/>
            </a:lvl1pPr>
          </a:lstStyle>
          <a:p>
            <a:endParaRPr lang="id-ID"/>
          </a:p>
        </p:txBody>
      </p:sp>
      <p:sp>
        <p:nvSpPr>
          <p:cNvPr id="17" name="Picture Placeholder 2"/>
          <p:cNvSpPr>
            <a:spLocks noGrp="1"/>
          </p:cNvSpPr>
          <p:nvPr>
            <p:ph type="pic" sz="quarter" idx="17"/>
          </p:nvPr>
        </p:nvSpPr>
        <p:spPr>
          <a:xfrm>
            <a:off x="8638032" y="1645918"/>
            <a:ext cx="2377440" cy="2752679"/>
          </a:xfrm>
        </p:spPr>
        <p:txBody>
          <a:bodyPr anchor="t"/>
          <a:lstStyle>
            <a:lvl1pPr marL="0" indent="0" algn="ctr">
              <a:buFontTx/>
              <a:buNone/>
              <a:defRPr/>
            </a:lvl1pPr>
          </a:lstStyle>
          <a:p>
            <a:endParaRPr lang="id-ID"/>
          </a:p>
        </p:txBody>
      </p:sp>
      <p:sp>
        <p:nvSpPr>
          <p:cNvPr id="13" name="Rounded Rectangle 12"/>
          <p:cNvSpPr/>
          <p:nvPr userDrawn="1"/>
        </p:nvSpPr>
        <p:spPr>
          <a:xfrm>
            <a:off x="-410316" y="372774"/>
            <a:ext cx="654392" cy="298739"/>
          </a:xfrm>
          <a:prstGeom prst="roundRect">
            <a:avLst>
              <a:gd name="adj" fmla="val 50000"/>
            </a:avLst>
          </a:prstGeom>
          <a:solidFill>
            <a:srgbClr val="F23B4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prstClr val="white"/>
              </a:solidFill>
            </a:endParaRPr>
          </a:p>
        </p:txBody>
      </p:sp>
      <p:sp>
        <p:nvSpPr>
          <p:cNvPr id="7" name="Text Placeholder 10"/>
          <p:cNvSpPr>
            <a:spLocks noGrp="1"/>
          </p:cNvSpPr>
          <p:nvPr>
            <p:ph type="body" sz="quarter" idx="13"/>
          </p:nvPr>
        </p:nvSpPr>
        <p:spPr>
          <a:xfrm>
            <a:off x="333375" y="397249"/>
            <a:ext cx="10905239" cy="444500"/>
          </a:xfrm>
        </p:spPr>
        <p:txBody>
          <a:bodyPr lIns="0" tIns="0" rIns="0" bIns="0">
            <a:normAutofit/>
          </a:bodyPr>
          <a:lstStyle>
            <a:lvl1pPr marL="0" indent="0">
              <a:buNone/>
              <a:defRPr sz="2000">
                <a:solidFill>
                  <a:schemeClr val="tx1">
                    <a:lumMod val="65000"/>
                    <a:lumOff val="35000"/>
                  </a:schemeClr>
                </a:solidFill>
                <a:latin typeface="Lato" panose="020F0502020204030203" pitchFamily="34" charset="0"/>
              </a:defRPr>
            </a:lvl1pPr>
          </a:lstStyle>
          <a:p>
            <a:pPr lvl="0"/>
            <a:endParaRPr lang="id-ID" dirty="0"/>
          </a:p>
        </p:txBody>
      </p:sp>
      <p:sp>
        <p:nvSpPr>
          <p:cNvPr id="10" name="Rounded Rectangle 9"/>
          <p:cNvSpPr/>
          <p:nvPr userDrawn="1"/>
        </p:nvSpPr>
        <p:spPr>
          <a:xfrm>
            <a:off x="11471564" y="372774"/>
            <a:ext cx="431078" cy="298739"/>
          </a:xfrm>
          <a:prstGeom prst="roundRect">
            <a:avLst>
              <a:gd name="adj" fmla="val 50000"/>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prstClr val="white">
                  <a:lumMod val="50000"/>
                </a:prstClr>
              </a:solidFill>
            </a:endParaRPr>
          </a:p>
        </p:txBody>
      </p:sp>
      <p:sp>
        <p:nvSpPr>
          <p:cNvPr id="15" name="Slide Number Placeholder 5"/>
          <p:cNvSpPr>
            <a:spLocks noGrp="1"/>
          </p:cNvSpPr>
          <p:nvPr>
            <p:ph type="sldNum" sz="quarter" idx="12"/>
          </p:nvPr>
        </p:nvSpPr>
        <p:spPr>
          <a:xfrm>
            <a:off x="11471564" y="327460"/>
            <a:ext cx="431078" cy="389083"/>
          </a:xfrm>
        </p:spPr>
        <p:txBody>
          <a:bodyPr lIns="0" tIns="0" rIns="0" bIns="0"/>
          <a:lstStyle>
            <a:lvl1pPr algn="ctr">
              <a:defRPr sz="1000">
                <a:solidFill>
                  <a:schemeClr val="bg1">
                    <a:lumMod val="50000"/>
                  </a:schemeClr>
                </a:solidFill>
                <a:latin typeface="Lato" panose="020F0502020204030203" pitchFamily="34" charset="0"/>
              </a:defRPr>
            </a:lvl1pPr>
          </a:lstStyle>
          <a:p>
            <a:fld id="{FCEE2C88-6C8F-484D-AF69-578F576B1F44}" type="slidenum">
              <a:rPr lang="en-US" smtClean="0">
                <a:solidFill>
                  <a:prstClr val="white">
                    <a:lumMod val="50000"/>
                  </a:prstClr>
                </a:solidFill>
              </a:rPr>
              <a:pPr/>
              <a:t>‹#›</a:t>
            </a:fld>
            <a:endParaRPr lang="en-US" dirty="0">
              <a:solidFill>
                <a:prstClr val="white">
                  <a:lumMod val="50000"/>
                </a:prstClr>
              </a:solidFill>
            </a:endParaRPr>
          </a:p>
        </p:txBody>
      </p:sp>
      <p:sp>
        <p:nvSpPr>
          <p:cNvPr id="12" name="Text Placeholder 10"/>
          <p:cNvSpPr>
            <a:spLocks noGrp="1"/>
          </p:cNvSpPr>
          <p:nvPr>
            <p:ph type="body" sz="quarter" idx="14"/>
          </p:nvPr>
        </p:nvSpPr>
        <p:spPr>
          <a:xfrm>
            <a:off x="333375" y="790433"/>
            <a:ext cx="10905239" cy="280985"/>
          </a:xfrm>
        </p:spPr>
        <p:txBody>
          <a:bodyPr lIns="0" tIns="0" rIns="0" bIns="0">
            <a:normAutofit/>
          </a:bodyPr>
          <a:lstStyle>
            <a:lvl1pPr marL="0" indent="0">
              <a:buNone/>
              <a:defRPr sz="1000">
                <a:solidFill>
                  <a:schemeClr val="bg1">
                    <a:lumMod val="50000"/>
                  </a:schemeClr>
                </a:solidFill>
                <a:latin typeface="+mn-lt"/>
              </a:defRPr>
            </a:lvl1pPr>
          </a:lstStyle>
          <a:p>
            <a:pPr lvl="0"/>
            <a:endParaRPr lang="id-ID" dirty="0"/>
          </a:p>
        </p:txBody>
      </p:sp>
    </p:spTree>
    <p:extLst>
      <p:ext uri="{BB962C8B-B14F-4D97-AF65-F5344CB8AC3E}">
        <p14:creationId xmlns:p14="http://schemas.microsoft.com/office/powerpoint/2010/main" val="528554934"/>
      </p:ext>
    </p:extLst>
  </p:cSld>
  <p:clrMapOvr>
    <a:masterClrMapping/>
  </p:clrMapOvr>
</p:sldLayout>
</file>

<file path=ppt/slideLayouts/slideLayout752.xml><?xml version="1.0" encoding="utf-8"?>
<p:sldLayout xmlns:a="http://schemas.openxmlformats.org/drawingml/2006/main" xmlns:r="http://schemas.openxmlformats.org/officeDocument/2006/relationships" xmlns:p="http://schemas.openxmlformats.org/presentationml/2006/main" preserve="1" userDrawn="1">
  <p:cSld name="18_Title Slide">
    <p:spTree>
      <p:nvGrpSpPr>
        <p:cNvPr id="1" name=""/>
        <p:cNvGrpSpPr/>
        <p:nvPr/>
      </p:nvGrpSpPr>
      <p:grpSpPr>
        <a:xfrm>
          <a:off x="0" y="0"/>
          <a:ext cx="0" cy="0"/>
          <a:chOff x="0" y="0"/>
          <a:chExt cx="0" cy="0"/>
        </a:xfrm>
      </p:grpSpPr>
      <p:sp>
        <p:nvSpPr>
          <p:cNvPr id="9" name="Picture Placeholder 2"/>
          <p:cNvSpPr>
            <a:spLocks noGrp="1"/>
          </p:cNvSpPr>
          <p:nvPr>
            <p:ph type="pic" sz="quarter" idx="15"/>
          </p:nvPr>
        </p:nvSpPr>
        <p:spPr>
          <a:xfrm>
            <a:off x="1092018" y="1627632"/>
            <a:ext cx="6480048" cy="2407006"/>
          </a:xfrm>
        </p:spPr>
        <p:txBody>
          <a:bodyPr anchor="t"/>
          <a:lstStyle>
            <a:lvl1pPr marL="0" indent="0" algn="ctr">
              <a:buNone/>
              <a:defRPr/>
            </a:lvl1pPr>
          </a:lstStyle>
          <a:p>
            <a:endParaRPr lang="id-ID"/>
          </a:p>
        </p:txBody>
      </p:sp>
      <p:sp>
        <p:nvSpPr>
          <p:cNvPr id="13" name="Rounded Rectangle 12"/>
          <p:cNvSpPr/>
          <p:nvPr userDrawn="1"/>
        </p:nvSpPr>
        <p:spPr>
          <a:xfrm>
            <a:off x="-410316" y="372774"/>
            <a:ext cx="654392" cy="298739"/>
          </a:xfrm>
          <a:prstGeom prst="roundRect">
            <a:avLst>
              <a:gd name="adj" fmla="val 50000"/>
            </a:avLst>
          </a:prstGeom>
          <a:solidFill>
            <a:srgbClr val="F23B4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prstClr val="white"/>
              </a:solidFill>
            </a:endParaRPr>
          </a:p>
        </p:txBody>
      </p:sp>
      <p:sp>
        <p:nvSpPr>
          <p:cNvPr id="7" name="Text Placeholder 10"/>
          <p:cNvSpPr>
            <a:spLocks noGrp="1"/>
          </p:cNvSpPr>
          <p:nvPr>
            <p:ph type="body" sz="quarter" idx="13"/>
          </p:nvPr>
        </p:nvSpPr>
        <p:spPr>
          <a:xfrm>
            <a:off x="333375" y="397249"/>
            <a:ext cx="10905239" cy="444500"/>
          </a:xfrm>
        </p:spPr>
        <p:txBody>
          <a:bodyPr lIns="0" tIns="0" rIns="0" bIns="0">
            <a:normAutofit/>
          </a:bodyPr>
          <a:lstStyle>
            <a:lvl1pPr marL="0" indent="0">
              <a:buNone/>
              <a:defRPr sz="2000">
                <a:solidFill>
                  <a:schemeClr val="tx1">
                    <a:lumMod val="65000"/>
                    <a:lumOff val="35000"/>
                  </a:schemeClr>
                </a:solidFill>
                <a:latin typeface="Lato" panose="020F0502020204030203" pitchFamily="34" charset="0"/>
              </a:defRPr>
            </a:lvl1pPr>
          </a:lstStyle>
          <a:p>
            <a:pPr lvl="0"/>
            <a:endParaRPr lang="id-ID" dirty="0"/>
          </a:p>
        </p:txBody>
      </p:sp>
      <p:sp>
        <p:nvSpPr>
          <p:cNvPr id="10" name="Rounded Rectangle 9"/>
          <p:cNvSpPr/>
          <p:nvPr userDrawn="1"/>
        </p:nvSpPr>
        <p:spPr>
          <a:xfrm>
            <a:off x="11471564" y="372774"/>
            <a:ext cx="431078" cy="298739"/>
          </a:xfrm>
          <a:prstGeom prst="roundRect">
            <a:avLst>
              <a:gd name="adj" fmla="val 50000"/>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prstClr val="white">
                  <a:lumMod val="50000"/>
                </a:prstClr>
              </a:solidFill>
            </a:endParaRPr>
          </a:p>
        </p:txBody>
      </p:sp>
      <p:sp>
        <p:nvSpPr>
          <p:cNvPr id="15" name="Slide Number Placeholder 5"/>
          <p:cNvSpPr>
            <a:spLocks noGrp="1"/>
          </p:cNvSpPr>
          <p:nvPr>
            <p:ph type="sldNum" sz="quarter" idx="12"/>
          </p:nvPr>
        </p:nvSpPr>
        <p:spPr>
          <a:xfrm>
            <a:off x="11471564" y="327460"/>
            <a:ext cx="431078" cy="389083"/>
          </a:xfrm>
        </p:spPr>
        <p:txBody>
          <a:bodyPr lIns="0" tIns="0" rIns="0" bIns="0"/>
          <a:lstStyle>
            <a:lvl1pPr algn="ctr">
              <a:defRPr sz="1000">
                <a:solidFill>
                  <a:schemeClr val="bg1">
                    <a:lumMod val="50000"/>
                  </a:schemeClr>
                </a:solidFill>
                <a:latin typeface="Lato" panose="020F0502020204030203" pitchFamily="34" charset="0"/>
              </a:defRPr>
            </a:lvl1pPr>
          </a:lstStyle>
          <a:p>
            <a:fld id="{FCEE2C88-6C8F-484D-AF69-578F576B1F44}" type="slidenum">
              <a:rPr lang="en-US" smtClean="0">
                <a:solidFill>
                  <a:prstClr val="white">
                    <a:lumMod val="50000"/>
                  </a:prstClr>
                </a:solidFill>
              </a:rPr>
              <a:pPr/>
              <a:t>‹#›</a:t>
            </a:fld>
            <a:endParaRPr lang="en-US" dirty="0">
              <a:solidFill>
                <a:prstClr val="white">
                  <a:lumMod val="50000"/>
                </a:prstClr>
              </a:solidFill>
            </a:endParaRPr>
          </a:p>
        </p:txBody>
      </p:sp>
      <p:sp>
        <p:nvSpPr>
          <p:cNvPr id="12" name="Text Placeholder 10"/>
          <p:cNvSpPr>
            <a:spLocks noGrp="1"/>
          </p:cNvSpPr>
          <p:nvPr>
            <p:ph type="body" sz="quarter" idx="14"/>
          </p:nvPr>
        </p:nvSpPr>
        <p:spPr>
          <a:xfrm>
            <a:off x="333375" y="790433"/>
            <a:ext cx="10905239" cy="280985"/>
          </a:xfrm>
        </p:spPr>
        <p:txBody>
          <a:bodyPr lIns="0" tIns="0" rIns="0" bIns="0">
            <a:normAutofit/>
          </a:bodyPr>
          <a:lstStyle>
            <a:lvl1pPr marL="0" indent="0">
              <a:buNone/>
              <a:defRPr sz="1000">
                <a:solidFill>
                  <a:schemeClr val="bg1">
                    <a:lumMod val="50000"/>
                  </a:schemeClr>
                </a:solidFill>
                <a:latin typeface="+mn-lt"/>
              </a:defRPr>
            </a:lvl1pPr>
          </a:lstStyle>
          <a:p>
            <a:pPr lvl="0"/>
            <a:endParaRPr lang="id-ID" dirty="0"/>
          </a:p>
        </p:txBody>
      </p:sp>
    </p:spTree>
    <p:extLst>
      <p:ext uri="{BB962C8B-B14F-4D97-AF65-F5344CB8AC3E}">
        <p14:creationId xmlns:p14="http://schemas.microsoft.com/office/powerpoint/2010/main" val="1924463205"/>
      </p:ext>
    </p:extLst>
  </p:cSld>
  <p:clrMapOvr>
    <a:masterClrMapping/>
  </p:clrMapOvr>
</p:sldLayout>
</file>

<file path=ppt/slideLayouts/slideLayout753.xml><?xml version="1.0" encoding="utf-8"?>
<p:sldLayout xmlns:a="http://schemas.openxmlformats.org/drawingml/2006/main" xmlns:r="http://schemas.openxmlformats.org/officeDocument/2006/relationships" xmlns:p="http://schemas.openxmlformats.org/presentationml/2006/main" preserve="1" userDrawn="1">
  <p:cSld name="17_Title Slide">
    <p:spTree>
      <p:nvGrpSpPr>
        <p:cNvPr id="1" name=""/>
        <p:cNvGrpSpPr/>
        <p:nvPr/>
      </p:nvGrpSpPr>
      <p:grpSpPr>
        <a:xfrm>
          <a:off x="0" y="0"/>
          <a:ext cx="0" cy="0"/>
          <a:chOff x="0" y="0"/>
          <a:chExt cx="0" cy="0"/>
        </a:xfrm>
      </p:grpSpPr>
      <p:sp>
        <p:nvSpPr>
          <p:cNvPr id="11" name="Picture Placeholder 2"/>
          <p:cNvSpPr>
            <a:spLocks noGrp="1"/>
          </p:cNvSpPr>
          <p:nvPr>
            <p:ph type="pic" sz="quarter" idx="15"/>
          </p:nvPr>
        </p:nvSpPr>
        <p:spPr>
          <a:xfrm>
            <a:off x="4197161" y="1683012"/>
            <a:ext cx="4140048" cy="2100764"/>
          </a:xfrm>
        </p:spPr>
        <p:txBody>
          <a:bodyPr anchor="t"/>
          <a:lstStyle>
            <a:lvl1pPr marL="0" indent="0" algn="ctr">
              <a:buNone/>
              <a:defRPr/>
            </a:lvl1pPr>
          </a:lstStyle>
          <a:p>
            <a:endParaRPr lang="id-ID"/>
          </a:p>
        </p:txBody>
      </p:sp>
      <p:sp>
        <p:nvSpPr>
          <p:cNvPr id="14" name="Picture Placeholder 2"/>
          <p:cNvSpPr>
            <a:spLocks noGrp="1"/>
          </p:cNvSpPr>
          <p:nvPr>
            <p:ph type="pic" sz="quarter" idx="16"/>
          </p:nvPr>
        </p:nvSpPr>
        <p:spPr>
          <a:xfrm>
            <a:off x="6538025" y="3822192"/>
            <a:ext cx="4140048" cy="2100764"/>
          </a:xfrm>
        </p:spPr>
        <p:txBody>
          <a:bodyPr anchor="t"/>
          <a:lstStyle>
            <a:lvl1pPr marL="0" indent="0" algn="ctr">
              <a:buNone/>
              <a:defRPr/>
            </a:lvl1pPr>
          </a:lstStyle>
          <a:p>
            <a:endParaRPr lang="id-ID"/>
          </a:p>
        </p:txBody>
      </p:sp>
      <p:sp>
        <p:nvSpPr>
          <p:cNvPr id="13" name="Rounded Rectangle 12"/>
          <p:cNvSpPr/>
          <p:nvPr userDrawn="1"/>
        </p:nvSpPr>
        <p:spPr>
          <a:xfrm>
            <a:off x="-410316" y="372774"/>
            <a:ext cx="654392" cy="298739"/>
          </a:xfrm>
          <a:prstGeom prst="roundRect">
            <a:avLst>
              <a:gd name="adj" fmla="val 50000"/>
            </a:avLst>
          </a:prstGeom>
          <a:solidFill>
            <a:srgbClr val="F23B4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prstClr val="white"/>
              </a:solidFill>
            </a:endParaRPr>
          </a:p>
        </p:txBody>
      </p:sp>
      <p:sp>
        <p:nvSpPr>
          <p:cNvPr id="7" name="Text Placeholder 10"/>
          <p:cNvSpPr>
            <a:spLocks noGrp="1"/>
          </p:cNvSpPr>
          <p:nvPr>
            <p:ph type="body" sz="quarter" idx="13"/>
          </p:nvPr>
        </p:nvSpPr>
        <p:spPr>
          <a:xfrm>
            <a:off x="333375" y="397249"/>
            <a:ext cx="10905239" cy="444500"/>
          </a:xfrm>
        </p:spPr>
        <p:txBody>
          <a:bodyPr lIns="0" tIns="0" rIns="0" bIns="0">
            <a:normAutofit/>
          </a:bodyPr>
          <a:lstStyle>
            <a:lvl1pPr marL="0" indent="0">
              <a:buNone/>
              <a:defRPr sz="2000">
                <a:solidFill>
                  <a:schemeClr val="tx1">
                    <a:lumMod val="65000"/>
                    <a:lumOff val="35000"/>
                  </a:schemeClr>
                </a:solidFill>
                <a:latin typeface="Lato" panose="020F0502020204030203" pitchFamily="34" charset="0"/>
              </a:defRPr>
            </a:lvl1pPr>
          </a:lstStyle>
          <a:p>
            <a:pPr lvl="0"/>
            <a:endParaRPr lang="id-ID" dirty="0"/>
          </a:p>
        </p:txBody>
      </p:sp>
      <p:sp>
        <p:nvSpPr>
          <p:cNvPr id="10" name="Rounded Rectangle 9"/>
          <p:cNvSpPr/>
          <p:nvPr userDrawn="1"/>
        </p:nvSpPr>
        <p:spPr>
          <a:xfrm>
            <a:off x="11471564" y="372774"/>
            <a:ext cx="431078" cy="298739"/>
          </a:xfrm>
          <a:prstGeom prst="roundRect">
            <a:avLst>
              <a:gd name="adj" fmla="val 50000"/>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prstClr val="white">
                  <a:lumMod val="50000"/>
                </a:prstClr>
              </a:solidFill>
            </a:endParaRPr>
          </a:p>
        </p:txBody>
      </p:sp>
      <p:sp>
        <p:nvSpPr>
          <p:cNvPr id="15" name="Slide Number Placeholder 5"/>
          <p:cNvSpPr>
            <a:spLocks noGrp="1"/>
          </p:cNvSpPr>
          <p:nvPr>
            <p:ph type="sldNum" sz="quarter" idx="12"/>
          </p:nvPr>
        </p:nvSpPr>
        <p:spPr>
          <a:xfrm>
            <a:off x="11471564" y="327460"/>
            <a:ext cx="431078" cy="389083"/>
          </a:xfrm>
        </p:spPr>
        <p:txBody>
          <a:bodyPr lIns="0" tIns="0" rIns="0" bIns="0"/>
          <a:lstStyle>
            <a:lvl1pPr algn="ctr">
              <a:defRPr sz="1000">
                <a:solidFill>
                  <a:schemeClr val="bg1">
                    <a:lumMod val="50000"/>
                  </a:schemeClr>
                </a:solidFill>
                <a:latin typeface="Lato" panose="020F0502020204030203" pitchFamily="34" charset="0"/>
              </a:defRPr>
            </a:lvl1pPr>
          </a:lstStyle>
          <a:p>
            <a:fld id="{FCEE2C88-6C8F-484D-AF69-578F576B1F44}" type="slidenum">
              <a:rPr lang="en-US" smtClean="0">
                <a:solidFill>
                  <a:prstClr val="white">
                    <a:lumMod val="50000"/>
                  </a:prstClr>
                </a:solidFill>
              </a:rPr>
              <a:pPr/>
              <a:t>‹#›</a:t>
            </a:fld>
            <a:endParaRPr lang="en-US" dirty="0">
              <a:solidFill>
                <a:prstClr val="white">
                  <a:lumMod val="50000"/>
                </a:prstClr>
              </a:solidFill>
            </a:endParaRPr>
          </a:p>
        </p:txBody>
      </p:sp>
      <p:sp>
        <p:nvSpPr>
          <p:cNvPr id="12" name="Text Placeholder 10"/>
          <p:cNvSpPr>
            <a:spLocks noGrp="1"/>
          </p:cNvSpPr>
          <p:nvPr>
            <p:ph type="body" sz="quarter" idx="14"/>
          </p:nvPr>
        </p:nvSpPr>
        <p:spPr>
          <a:xfrm>
            <a:off x="333375" y="790433"/>
            <a:ext cx="10905239" cy="280985"/>
          </a:xfrm>
        </p:spPr>
        <p:txBody>
          <a:bodyPr lIns="0" tIns="0" rIns="0" bIns="0">
            <a:normAutofit/>
          </a:bodyPr>
          <a:lstStyle>
            <a:lvl1pPr marL="0" indent="0">
              <a:buNone/>
              <a:defRPr sz="1000">
                <a:solidFill>
                  <a:schemeClr val="bg1">
                    <a:lumMod val="50000"/>
                  </a:schemeClr>
                </a:solidFill>
                <a:latin typeface="+mn-lt"/>
              </a:defRPr>
            </a:lvl1pPr>
          </a:lstStyle>
          <a:p>
            <a:pPr lvl="0"/>
            <a:endParaRPr lang="id-ID" dirty="0"/>
          </a:p>
        </p:txBody>
      </p:sp>
    </p:spTree>
    <p:extLst>
      <p:ext uri="{BB962C8B-B14F-4D97-AF65-F5344CB8AC3E}">
        <p14:creationId xmlns:p14="http://schemas.microsoft.com/office/powerpoint/2010/main" val="518189849"/>
      </p:ext>
    </p:extLst>
  </p:cSld>
  <p:clrMapOvr>
    <a:masterClrMapping/>
  </p:clrMapOvr>
</p:sldLayout>
</file>

<file path=ppt/slideLayouts/slideLayout754.xml><?xml version="1.0" encoding="utf-8"?>
<p:sldLayout xmlns:a="http://schemas.openxmlformats.org/drawingml/2006/main" xmlns:r="http://schemas.openxmlformats.org/officeDocument/2006/relationships" xmlns:p="http://schemas.openxmlformats.org/presentationml/2006/main" preserve="1" userDrawn="1">
  <p:cSld name="16_Title Slide">
    <p:spTree>
      <p:nvGrpSpPr>
        <p:cNvPr id="1" name=""/>
        <p:cNvGrpSpPr/>
        <p:nvPr/>
      </p:nvGrpSpPr>
      <p:grpSpPr>
        <a:xfrm>
          <a:off x="0" y="0"/>
          <a:ext cx="0" cy="0"/>
          <a:chOff x="0" y="0"/>
          <a:chExt cx="0" cy="0"/>
        </a:xfrm>
      </p:grpSpPr>
      <p:sp>
        <p:nvSpPr>
          <p:cNvPr id="11" name="Picture Placeholder 2"/>
          <p:cNvSpPr>
            <a:spLocks noGrp="1"/>
          </p:cNvSpPr>
          <p:nvPr>
            <p:ph type="pic" sz="quarter" idx="15"/>
          </p:nvPr>
        </p:nvSpPr>
        <p:spPr>
          <a:xfrm>
            <a:off x="1453007" y="1702131"/>
            <a:ext cx="1881899" cy="1881899"/>
          </a:xfrm>
          <a:prstGeom prst="ellipse">
            <a:avLst/>
          </a:prstGeom>
        </p:spPr>
        <p:txBody>
          <a:bodyPr anchor="ctr"/>
          <a:lstStyle>
            <a:lvl1pPr marL="0" indent="0" algn="ctr">
              <a:buNone/>
              <a:defRPr/>
            </a:lvl1pPr>
          </a:lstStyle>
          <a:p>
            <a:endParaRPr lang="id-ID" dirty="0"/>
          </a:p>
        </p:txBody>
      </p:sp>
      <p:sp>
        <p:nvSpPr>
          <p:cNvPr id="3" name="Picture Placeholder 2"/>
          <p:cNvSpPr>
            <a:spLocks noGrp="1"/>
          </p:cNvSpPr>
          <p:nvPr>
            <p:ph type="pic" sz="quarter" idx="16"/>
          </p:nvPr>
        </p:nvSpPr>
        <p:spPr>
          <a:xfrm>
            <a:off x="6389065" y="1702131"/>
            <a:ext cx="1881810" cy="1882444"/>
          </a:xfrm>
          <a:prstGeom prst="ellipse">
            <a:avLst/>
          </a:prstGeom>
        </p:spPr>
        <p:txBody>
          <a:bodyPr anchor="ctr"/>
          <a:lstStyle>
            <a:lvl1pPr marL="0" indent="0" algn="ctr">
              <a:buNone/>
              <a:defRPr/>
            </a:lvl1pPr>
          </a:lstStyle>
          <a:p>
            <a:endParaRPr lang="id-ID" dirty="0"/>
          </a:p>
        </p:txBody>
      </p:sp>
      <p:sp>
        <p:nvSpPr>
          <p:cNvPr id="13" name="Rounded Rectangle 12"/>
          <p:cNvSpPr/>
          <p:nvPr userDrawn="1"/>
        </p:nvSpPr>
        <p:spPr>
          <a:xfrm>
            <a:off x="-410316" y="372774"/>
            <a:ext cx="654392" cy="298739"/>
          </a:xfrm>
          <a:prstGeom prst="roundRect">
            <a:avLst>
              <a:gd name="adj" fmla="val 50000"/>
            </a:avLst>
          </a:prstGeom>
          <a:solidFill>
            <a:srgbClr val="F23B4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prstClr val="white"/>
              </a:solidFill>
            </a:endParaRPr>
          </a:p>
        </p:txBody>
      </p:sp>
      <p:sp>
        <p:nvSpPr>
          <p:cNvPr id="7" name="Text Placeholder 10"/>
          <p:cNvSpPr>
            <a:spLocks noGrp="1"/>
          </p:cNvSpPr>
          <p:nvPr>
            <p:ph type="body" sz="quarter" idx="13"/>
          </p:nvPr>
        </p:nvSpPr>
        <p:spPr>
          <a:xfrm>
            <a:off x="333375" y="397249"/>
            <a:ext cx="10905239" cy="444500"/>
          </a:xfrm>
        </p:spPr>
        <p:txBody>
          <a:bodyPr lIns="0" tIns="0" rIns="0" bIns="0">
            <a:normAutofit/>
          </a:bodyPr>
          <a:lstStyle>
            <a:lvl1pPr marL="0" indent="0">
              <a:buNone/>
              <a:defRPr sz="2000">
                <a:solidFill>
                  <a:schemeClr val="tx1">
                    <a:lumMod val="65000"/>
                    <a:lumOff val="35000"/>
                  </a:schemeClr>
                </a:solidFill>
                <a:latin typeface="Lato" panose="020F0502020204030203" pitchFamily="34" charset="0"/>
              </a:defRPr>
            </a:lvl1pPr>
          </a:lstStyle>
          <a:p>
            <a:pPr lvl="0"/>
            <a:endParaRPr lang="id-ID" dirty="0"/>
          </a:p>
        </p:txBody>
      </p:sp>
      <p:sp>
        <p:nvSpPr>
          <p:cNvPr id="10" name="Rounded Rectangle 9"/>
          <p:cNvSpPr/>
          <p:nvPr userDrawn="1"/>
        </p:nvSpPr>
        <p:spPr>
          <a:xfrm>
            <a:off x="11471564" y="372774"/>
            <a:ext cx="431078" cy="298739"/>
          </a:xfrm>
          <a:prstGeom prst="roundRect">
            <a:avLst>
              <a:gd name="adj" fmla="val 50000"/>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prstClr val="white">
                  <a:lumMod val="50000"/>
                </a:prstClr>
              </a:solidFill>
            </a:endParaRPr>
          </a:p>
        </p:txBody>
      </p:sp>
      <p:sp>
        <p:nvSpPr>
          <p:cNvPr id="15" name="Slide Number Placeholder 5"/>
          <p:cNvSpPr>
            <a:spLocks noGrp="1"/>
          </p:cNvSpPr>
          <p:nvPr>
            <p:ph type="sldNum" sz="quarter" idx="12"/>
          </p:nvPr>
        </p:nvSpPr>
        <p:spPr>
          <a:xfrm>
            <a:off x="11471564" y="327460"/>
            <a:ext cx="431078" cy="389083"/>
          </a:xfrm>
        </p:spPr>
        <p:txBody>
          <a:bodyPr lIns="0" tIns="0" rIns="0" bIns="0"/>
          <a:lstStyle>
            <a:lvl1pPr algn="ctr">
              <a:defRPr sz="1000">
                <a:solidFill>
                  <a:schemeClr val="bg1">
                    <a:lumMod val="50000"/>
                  </a:schemeClr>
                </a:solidFill>
                <a:latin typeface="Lato" panose="020F0502020204030203" pitchFamily="34" charset="0"/>
              </a:defRPr>
            </a:lvl1pPr>
          </a:lstStyle>
          <a:p>
            <a:fld id="{FCEE2C88-6C8F-484D-AF69-578F576B1F44}" type="slidenum">
              <a:rPr lang="en-US" smtClean="0">
                <a:solidFill>
                  <a:prstClr val="white">
                    <a:lumMod val="50000"/>
                  </a:prstClr>
                </a:solidFill>
              </a:rPr>
              <a:pPr/>
              <a:t>‹#›</a:t>
            </a:fld>
            <a:endParaRPr lang="en-US" dirty="0">
              <a:solidFill>
                <a:prstClr val="white">
                  <a:lumMod val="50000"/>
                </a:prstClr>
              </a:solidFill>
            </a:endParaRPr>
          </a:p>
        </p:txBody>
      </p:sp>
      <p:sp>
        <p:nvSpPr>
          <p:cNvPr id="12" name="Text Placeholder 10"/>
          <p:cNvSpPr>
            <a:spLocks noGrp="1"/>
          </p:cNvSpPr>
          <p:nvPr>
            <p:ph type="body" sz="quarter" idx="14"/>
          </p:nvPr>
        </p:nvSpPr>
        <p:spPr>
          <a:xfrm>
            <a:off x="333375" y="790433"/>
            <a:ext cx="10905239" cy="280985"/>
          </a:xfrm>
        </p:spPr>
        <p:txBody>
          <a:bodyPr lIns="0" tIns="0" rIns="0" bIns="0">
            <a:normAutofit/>
          </a:bodyPr>
          <a:lstStyle>
            <a:lvl1pPr marL="0" indent="0">
              <a:buNone/>
              <a:defRPr sz="1000">
                <a:solidFill>
                  <a:schemeClr val="bg1">
                    <a:lumMod val="50000"/>
                  </a:schemeClr>
                </a:solidFill>
                <a:latin typeface="+mn-lt"/>
              </a:defRPr>
            </a:lvl1pPr>
          </a:lstStyle>
          <a:p>
            <a:pPr lvl="0"/>
            <a:endParaRPr lang="id-ID" dirty="0"/>
          </a:p>
        </p:txBody>
      </p:sp>
    </p:spTree>
    <p:extLst>
      <p:ext uri="{BB962C8B-B14F-4D97-AF65-F5344CB8AC3E}">
        <p14:creationId xmlns:p14="http://schemas.microsoft.com/office/powerpoint/2010/main" val="2823713598"/>
      </p:ext>
    </p:extLst>
  </p:cSld>
  <p:clrMapOvr>
    <a:masterClrMapping/>
  </p:clrMapOvr>
</p:sldLayout>
</file>

<file path=ppt/slideLayouts/slideLayout755.xml><?xml version="1.0" encoding="utf-8"?>
<p:sldLayout xmlns:a="http://schemas.openxmlformats.org/drawingml/2006/main" xmlns:r="http://schemas.openxmlformats.org/officeDocument/2006/relationships" xmlns:p="http://schemas.openxmlformats.org/presentationml/2006/main" preserve="1" userDrawn="1">
  <p:cSld name="15_Title Slide">
    <p:spTree>
      <p:nvGrpSpPr>
        <p:cNvPr id="1" name=""/>
        <p:cNvGrpSpPr/>
        <p:nvPr/>
      </p:nvGrpSpPr>
      <p:grpSpPr>
        <a:xfrm>
          <a:off x="0" y="0"/>
          <a:ext cx="0" cy="0"/>
          <a:chOff x="0" y="0"/>
          <a:chExt cx="0" cy="0"/>
        </a:xfrm>
      </p:grpSpPr>
      <p:sp>
        <p:nvSpPr>
          <p:cNvPr id="9" name="Picture Placeholder 2"/>
          <p:cNvSpPr>
            <a:spLocks noGrp="1"/>
          </p:cNvSpPr>
          <p:nvPr>
            <p:ph type="pic" sz="quarter" idx="15"/>
          </p:nvPr>
        </p:nvSpPr>
        <p:spPr>
          <a:xfrm>
            <a:off x="4523232" y="1645920"/>
            <a:ext cx="3145536" cy="1993392"/>
          </a:xfrm>
        </p:spPr>
        <p:txBody>
          <a:bodyPr anchor="t"/>
          <a:lstStyle>
            <a:lvl1pPr marL="0" indent="0" algn="ctr">
              <a:buNone/>
              <a:defRPr/>
            </a:lvl1pPr>
          </a:lstStyle>
          <a:p>
            <a:endParaRPr lang="id-ID"/>
          </a:p>
        </p:txBody>
      </p:sp>
      <p:sp>
        <p:nvSpPr>
          <p:cNvPr id="13" name="Rounded Rectangle 12"/>
          <p:cNvSpPr/>
          <p:nvPr userDrawn="1"/>
        </p:nvSpPr>
        <p:spPr>
          <a:xfrm>
            <a:off x="-410316" y="372774"/>
            <a:ext cx="654392" cy="298739"/>
          </a:xfrm>
          <a:prstGeom prst="roundRect">
            <a:avLst>
              <a:gd name="adj" fmla="val 50000"/>
            </a:avLst>
          </a:prstGeom>
          <a:solidFill>
            <a:srgbClr val="F23B4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prstClr val="white"/>
              </a:solidFill>
            </a:endParaRPr>
          </a:p>
        </p:txBody>
      </p:sp>
      <p:sp>
        <p:nvSpPr>
          <p:cNvPr id="7" name="Text Placeholder 10"/>
          <p:cNvSpPr>
            <a:spLocks noGrp="1"/>
          </p:cNvSpPr>
          <p:nvPr>
            <p:ph type="body" sz="quarter" idx="13"/>
          </p:nvPr>
        </p:nvSpPr>
        <p:spPr>
          <a:xfrm>
            <a:off x="333375" y="397249"/>
            <a:ext cx="10905239" cy="444500"/>
          </a:xfrm>
        </p:spPr>
        <p:txBody>
          <a:bodyPr lIns="0" tIns="0" rIns="0" bIns="0">
            <a:normAutofit/>
          </a:bodyPr>
          <a:lstStyle>
            <a:lvl1pPr marL="0" indent="0">
              <a:buNone/>
              <a:defRPr sz="2000">
                <a:solidFill>
                  <a:schemeClr val="tx1">
                    <a:lumMod val="65000"/>
                    <a:lumOff val="35000"/>
                  </a:schemeClr>
                </a:solidFill>
                <a:latin typeface="Lato" panose="020F0502020204030203" pitchFamily="34" charset="0"/>
              </a:defRPr>
            </a:lvl1pPr>
          </a:lstStyle>
          <a:p>
            <a:pPr lvl="0"/>
            <a:endParaRPr lang="id-ID" dirty="0"/>
          </a:p>
        </p:txBody>
      </p:sp>
      <p:sp>
        <p:nvSpPr>
          <p:cNvPr id="10" name="Rounded Rectangle 9"/>
          <p:cNvSpPr/>
          <p:nvPr userDrawn="1"/>
        </p:nvSpPr>
        <p:spPr>
          <a:xfrm>
            <a:off x="11471564" y="372774"/>
            <a:ext cx="431078" cy="298739"/>
          </a:xfrm>
          <a:prstGeom prst="roundRect">
            <a:avLst>
              <a:gd name="adj" fmla="val 50000"/>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prstClr val="white">
                  <a:lumMod val="50000"/>
                </a:prstClr>
              </a:solidFill>
            </a:endParaRPr>
          </a:p>
        </p:txBody>
      </p:sp>
      <p:sp>
        <p:nvSpPr>
          <p:cNvPr id="15" name="Slide Number Placeholder 5"/>
          <p:cNvSpPr>
            <a:spLocks noGrp="1"/>
          </p:cNvSpPr>
          <p:nvPr>
            <p:ph type="sldNum" sz="quarter" idx="12"/>
          </p:nvPr>
        </p:nvSpPr>
        <p:spPr>
          <a:xfrm>
            <a:off x="11471564" y="327460"/>
            <a:ext cx="431078" cy="389083"/>
          </a:xfrm>
        </p:spPr>
        <p:txBody>
          <a:bodyPr lIns="0" tIns="0" rIns="0" bIns="0"/>
          <a:lstStyle>
            <a:lvl1pPr algn="ctr">
              <a:defRPr sz="1000">
                <a:solidFill>
                  <a:schemeClr val="bg1">
                    <a:lumMod val="50000"/>
                  </a:schemeClr>
                </a:solidFill>
                <a:latin typeface="Lato" panose="020F0502020204030203" pitchFamily="34" charset="0"/>
              </a:defRPr>
            </a:lvl1pPr>
          </a:lstStyle>
          <a:p>
            <a:fld id="{FCEE2C88-6C8F-484D-AF69-578F576B1F44}" type="slidenum">
              <a:rPr lang="en-US" smtClean="0">
                <a:solidFill>
                  <a:prstClr val="white">
                    <a:lumMod val="50000"/>
                  </a:prstClr>
                </a:solidFill>
              </a:rPr>
              <a:pPr/>
              <a:t>‹#›</a:t>
            </a:fld>
            <a:endParaRPr lang="en-US" dirty="0">
              <a:solidFill>
                <a:prstClr val="white">
                  <a:lumMod val="50000"/>
                </a:prstClr>
              </a:solidFill>
            </a:endParaRPr>
          </a:p>
        </p:txBody>
      </p:sp>
      <p:sp>
        <p:nvSpPr>
          <p:cNvPr id="12" name="Text Placeholder 10"/>
          <p:cNvSpPr>
            <a:spLocks noGrp="1"/>
          </p:cNvSpPr>
          <p:nvPr>
            <p:ph type="body" sz="quarter" idx="14"/>
          </p:nvPr>
        </p:nvSpPr>
        <p:spPr>
          <a:xfrm>
            <a:off x="333375" y="790433"/>
            <a:ext cx="10905239" cy="280985"/>
          </a:xfrm>
        </p:spPr>
        <p:txBody>
          <a:bodyPr lIns="0" tIns="0" rIns="0" bIns="0">
            <a:normAutofit/>
          </a:bodyPr>
          <a:lstStyle>
            <a:lvl1pPr marL="0" indent="0">
              <a:buNone/>
              <a:defRPr sz="1000">
                <a:solidFill>
                  <a:schemeClr val="bg1">
                    <a:lumMod val="50000"/>
                  </a:schemeClr>
                </a:solidFill>
                <a:latin typeface="+mn-lt"/>
              </a:defRPr>
            </a:lvl1pPr>
          </a:lstStyle>
          <a:p>
            <a:pPr lvl="0"/>
            <a:endParaRPr lang="id-ID" dirty="0"/>
          </a:p>
        </p:txBody>
      </p:sp>
    </p:spTree>
    <p:extLst>
      <p:ext uri="{BB962C8B-B14F-4D97-AF65-F5344CB8AC3E}">
        <p14:creationId xmlns:p14="http://schemas.microsoft.com/office/powerpoint/2010/main" val="115736470"/>
      </p:ext>
    </p:extLst>
  </p:cSld>
  <p:clrMapOvr>
    <a:masterClrMapping/>
  </p:clrMapOvr>
</p:sldLayout>
</file>

<file path=ppt/slideLayouts/slideLayout756.xml><?xml version="1.0" encoding="utf-8"?>
<p:sldLayout xmlns:a="http://schemas.openxmlformats.org/drawingml/2006/main" xmlns:r="http://schemas.openxmlformats.org/officeDocument/2006/relationships" xmlns:p="http://schemas.openxmlformats.org/presentationml/2006/main" preserve="1" userDrawn="1">
  <p:cSld name="14_Title Slide">
    <p:spTree>
      <p:nvGrpSpPr>
        <p:cNvPr id="1" name=""/>
        <p:cNvGrpSpPr/>
        <p:nvPr/>
      </p:nvGrpSpPr>
      <p:grpSpPr>
        <a:xfrm>
          <a:off x="0" y="0"/>
          <a:ext cx="0" cy="0"/>
          <a:chOff x="0" y="0"/>
          <a:chExt cx="0" cy="0"/>
        </a:xfrm>
      </p:grpSpPr>
      <p:sp>
        <p:nvSpPr>
          <p:cNvPr id="9" name="Picture Placeholder 2"/>
          <p:cNvSpPr>
            <a:spLocks noGrp="1"/>
          </p:cNvSpPr>
          <p:nvPr>
            <p:ph type="pic" sz="quarter" idx="15"/>
          </p:nvPr>
        </p:nvSpPr>
        <p:spPr>
          <a:xfrm>
            <a:off x="6126479" y="1709928"/>
            <a:ext cx="4331207" cy="1993392"/>
          </a:xfrm>
        </p:spPr>
        <p:txBody>
          <a:bodyPr anchor="t"/>
          <a:lstStyle>
            <a:lvl1pPr marL="0" indent="0" algn="ctr">
              <a:buNone/>
              <a:defRPr/>
            </a:lvl1pPr>
          </a:lstStyle>
          <a:p>
            <a:endParaRPr lang="id-ID"/>
          </a:p>
        </p:txBody>
      </p:sp>
      <p:sp>
        <p:nvSpPr>
          <p:cNvPr id="13" name="Rounded Rectangle 12"/>
          <p:cNvSpPr/>
          <p:nvPr userDrawn="1"/>
        </p:nvSpPr>
        <p:spPr>
          <a:xfrm>
            <a:off x="-410316" y="372774"/>
            <a:ext cx="654392" cy="298739"/>
          </a:xfrm>
          <a:prstGeom prst="roundRect">
            <a:avLst>
              <a:gd name="adj" fmla="val 50000"/>
            </a:avLst>
          </a:prstGeom>
          <a:solidFill>
            <a:srgbClr val="F23B4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prstClr val="white"/>
              </a:solidFill>
            </a:endParaRPr>
          </a:p>
        </p:txBody>
      </p:sp>
      <p:sp>
        <p:nvSpPr>
          <p:cNvPr id="7" name="Text Placeholder 10"/>
          <p:cNvSpPr>
            <a:spLocks noGrp="1"/>
          </p:cNvSpPr>
          <p:nvPr>
            <p:ph type="body" sz="quarter" idx="13"/>
          </p:nvPr>
        </p:nvSpPr>
        <p:spPr>
          <a:xfrm>
            <a:off x="333375" y="397249"/>
            <a:ext cx="10905239" cy="444500"/>
          </a:xfrm>
        </p:spPr>
        <p:txBody>
          <a:bodyPr lIns="0" tIns="0" rIns="0" bIns="0">
            <a:normAutofit/>
          </a:bodyPr>
          <a:lstStyle>
            <a:lvl1pPr marL="0" indent="0">
              <a:buNone/>
              <a:defRPr sz="2000">
                <a:solidFill>
                  <a:schemeClr val="tx1">
                    <a:lumMod val="65000"/>
                    <a:lumOff val="35000"/>
                  </a:schemeClr>
                </a:solidFill>
                <a:latin typeface="Lato" panose="020F0502020204030203" pitchFamily="34" charset="0"/>
              </a:defRPr>
            </a:lvl1pPr>
          </a:lstStyle>
          <a:p>
            <a:pPr lvl="0"/>
            <a:endParaRPr lang="id-ID" dirty="0"/>
          </a:p>
        </p:txBody>
      </p:sp>
      <p:sp>
        <p:nvSpPr>
          <p:cNvPr id="10" name="Rounded Rectangle 9"/>
          <p:cNvSpPr/>
          <p:nvPr userDrawn="1"/>
        </p:nvSpPr>
        <p:spPr>
          <a:xfrm>
            <a:off x="11471564" y="372774"/>
            <a:ext cx="431078" cy="298739"/>
          </a:xfrm>
          <a:prstGeom prst="roundRect">
            <a:avLst>
              <a:gd name="adj" fmla="val 50000"/>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prstClr val="white">
                  <a:lumMod val="50000"/>
                </a:prstClr>
              </a:solidFill>
            </a:endParaRPr>
          </a:p>
        </p:txBody>
      </p:sp>
      <p:sp>
        <p:nvSpPr>
          <p:cNvPr id="15" name="Slide Number Placeholder 5"/>
          <p:cNvSpPr>
            <a:spLocks noGrp="1"/>
          </p:cNvSpPr>
          <p:nvPr>
            <p:ph type="sldNum" sz="quarter" idx="12"/>
          </p:nvPr>
        </p:nvSpPr>
        <p:spPr>
          <a:xfrm>
            <a:off x="11471564" y="327460"/>
            <a:ext cx="431078" cy="389083"/>
          </a:xfrm>
        </p:spPr>
        <p:txBody>
          <a:bodyPr lIns="0" tIns="0" rIns="0" bIns="0"/>
          <a:lstStyle>
            <a:lvl1pPr algn="ctr">
              <a:defRPr sz="1000">
                <a:solidFill>
                  <a:schemeClr val="bg1">
                    <a:lumMod val="50000"/>
                  </a:schemeClr>
                </a:solidFill>
                <a:latin typeface="Lato" panose="020F0502020204030203" pitchFamily="34" charset="0"/>
              </a:defRPr>
            </a:lvl1pPr>
          </a:lstStyle>
          <a:p>
            <a:fld id="{FCEE2C88-6C8F-484D-AF69-578F576B1F44}" type="slidenum">
              <a:rPr lang="en-US" smtClean="0">
                <a:solidFill>
                  <a:prstClr val="white">
                    <a:lumMod val="50000"/>
                  </a:prstClr>
                </a:solidFill>
              </a:rPr>
              <a:pPr/>
              <a:t>‹#›</a:t>
            </a:fld>
            <a:endParaRPr lang="en-US" dirty="0">
              <a:solidFill>
                <a:prstClr val="white">
                  <a:lumMod val="50000"/>
                </a:prstClr>
              </a:solidFill>
            </a:endParaRPr>
          </a:p>
        </p:txBody>
      </p:sp>
      <p:sp>
        <p:nvSpPr>
          <p:cNvPr id="12" name="Text Placeholder 10"/>
          <p:cNvSpPr>
            <a:spLocks noGrp="1"/>
          </p:cNvSpPr>
          <p:nvPr>
            <p:ph type="body" sz="quarter" idx="14"/>
          </p:nvPr>
        </p:nvSpPr>
        <p:spPr>
          <a:xfrm>
            <a:off x="333375" y="790433"/>
            <a:ext cx="10905239" cy="280985"/>
          </a:xfrm>
        </p:spPr>
        <p:txBody>
          <a:bodyPr lIns="0" tIns="0" rIns="0" bIns="0">
            <a:normAutofit/>
          </a:bodyPr>
          <a:lstStyle>
            <a:lvl1pPr marL="0" indent="0">
              <a:buNone/>
              <a:defRPr sz="1000">
                <a:solidFill>
                  <a:schemeClr val="bg1">
                    <a:lumMod val="50000"/>
                  </a:schemeClr>
                </a:solidFill>
                <a:latin typeface="+mn-lt"/>
              </a:defRPr>
            </a:lvl1pPr>
          </a:lstStyle>
          <a:p>
            <a:pPr lvl="0"/>
            <a:endParaRPr lang="id-ID" dirty="0"/>
          </a:p>
        </p:txBody>
      </p:sp>
    </p:spTree>
    <p:extLst>
      <p:ext uri="{BB962C8B-B14F-4D97-AF65-F5344CB8AC3E}">
        <p14:creationId xmlns:p14="http://schemas.microsoft.com/office/powerpoint/2010/main" val="2491325134"/>
      </p:ext>
    </p:extLst>
  </p:cSld>
  <p:clrMapOvr>
    <a:masterClrMapping/>
  </p:clrMapOvr>
</p:sldLayout>
</file>

<file path=ppt/slideLayouts/slideLayout757.xml><?xml version="1.0" encoding="utf-8"?>
<p:sldLayout xmlns:a="http://schemas.openxmlformats.org/drawingml/2006/main" xmlns:r="http://schemas.openxmlformats.org/officeDocument/2006/relationships" xmlns:p="http://schemas.openxmlformats.org/presentationml/2006/main" preserve="1" userDrawn="1">
  <p:cSld name="13_Title Slide">
    <p:spTree>
      <p:nvGrpSpPr>
        <p:cNvPr id="1" name=""/>
        <p:cNvGrpSpPr/>
        <p:nvPr/>
      </p:nvGrpSpPr>
      <p:grpSpPr>
        <a:xfrm>
          <a:off x="0" y="0"/>
          <a:ext cx="0" cy="0"/>
          <a:chOff x="0" y="0"/>
          <a:chExt cx="0" cy="0"/>
        </a:xfrm>
      </p:grpSpPr>
      <p:sp>
        <p:nvSpPr>
          <p:cNvPr id="9" name="Picture Placeholder 2"/>
          <p:cNvSpPr>
            <a:spLocks noGrp="1"/>
          </p:cNvSpPr>
          <p:nvPr>
            <p:ph type="pic" sz="quarter" idx="15"/>
          </p:nvPr>
        </p:nvSpPr>
        <p:spPr>
          <a:xfrm>
            <a:off x="1508760" y="2524510"/>
            <a:ext cx="4331207" cy="3345938"/>
          </a:xfrm>
        </p:spPr>
        <p:txBody>
          <a:bodyPr/>
          <a:lstStyle>
            <a:lvl1pPr marL="0" indent="0" algn="ctr">
              <a:buNone/>
              <a:defRPr/>
            </a:lvl1pPr>
          </a:lstStyle>
          <a:p>
            <a:endParaRPr lang="id-ID"/>
          </a:p>
        </p:txBody>
      </p:sp>
      <p:sp>
        <p:nvSpPr>
          <p:cNvPr id="13" name="Rounded Rectangle 12"/>
          <p:cNvSpPr/>
          <p:nvPr userDrawn="1"/>
        </p:nvSpPr>
        <p:spPr>
          <a:xfrm>
            <a:off x="-410316" y="372774"/>
            <a:ext cx="654392" cy="298739"/>
          </a:xfrm>
          <a:prstGeom prst="roundRect">
            <a:avLst>
              <a:gd name="adj" fmla="val 50000"/>
            </a:avLst>
          </a:prstGeom>
          <a:solidFill>
            <a:srgbClr val="F23B4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prstClr val="white"/>
              </a:solidFill>
            </a:endParaRPr>
          </a:p>
        </p:txBody>
      </p:sp>
      <p:sp>
        <p:nvSpPr>
          <p:cNvPr id="7" name="Text Placeholder 10"/>
          <p:cNvSpPr>
            <a:spLocks noGrp="1"/>
          </p:cNvSpPr>
          <p:nvPr>
            <p:ph type="body" sz="quarter" idx="13"/>
          </p:nvPr>
        </p:nvSpPr>
        <p:spPr>
          <a:xfrm>
            <a:off x="333375" y="397249"/>
            <a:ext cx="10905239" cy="444500"/>
          </a:xfrm>
        </p:spPr>
        <p:txBody>
          <a:bodyPr lIns="0" tIns="0" rIns="0" bIns="0">
            <a:normAutofit/>
          </a:bodyPr>
          <a:lstStyle>
            <a:lvl1pPr marL="0" indent="0">
              <a:buNone/>
              <a:defRPr sz="2000">
                <a:solidFill>
                  <a:schemeClr val="tx1">
                    <a:lumMod val="65000"/>
                    <a:lumOff val="35000"/>
                  </a:schemeClr>
                </a:solidFill>
                <a:latin typeface="Lato" panose="020F0502020204030203" pitchFamily="34" charset="0"/>
              </a:defRPr>
            </a:lvl1pPr>
          </a:lstStyle>
          <a:p>
            <a:pPr lvl="0"/>
            <a:endParaRPr lang="id-ID" dirty="0"/>
          </a:p>
        </p:txBody>
      </p:sp>
      <p:sp>
        <p:nvSpPr>
          <p:cNvPr id="10" name="Rounded Rectangle 9"/>
          <p:cNvSpPr/>
          <p:nvPr userDrawn="1"/>
        </p:nvSpPr>
        <p:spPr>
          <a:xfrm>
            <a:off x="11471564" y="372774"/>
            <a:ext cx="431078" cy="298739"/>
          </a:xfrm>
          <a:prstGeom prst="roundRect">
            <a:avLst>
              <a:gd name="adj" fmla="val 50000"/>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prstClr val="white">
                  <a:lumMod val="50000"/>
                </a:prstClr>
              </a:solidFill>
            </a:endParaRPr>
          </a:p>
        </p:txBody>
      </p:sp>
      <p:sp>
        <p:nvSpPr>
          <p:cNvPr id="15" name="Slide Number Placeholder 5"/>
          <p:cNvSpPr>
            <a:spLocks noGrp="1"/>
          </p:cNvSpPr>
          <p:nvPr>
            <p:ph type="sldNum" sz="quarter" idx="12"/>
          </p:nvPr>
        </p:nvSpPr>
        <p:spPr>
          <a:xfrm>
            <a:off x="11471564" y="327460"/>
            <a:ext cx="431078" cy="389083"/>
          </a:xfrm>
        </p:spPr>
        <p:txBody>
          <a:bodyPr lIns="0" tIns="0" rIns="0" bIns="0"/>
          <a:lstStyle>
            <a:lvl1pPr algn="ctr">
              <a:defRPr sz="1000">
                <a:solidFill>
                  <a:schemeClr val="bg1">
                    <a:lumMod val="50000"/>
                  </a:schemeClr>
                </a:solidFill>
                <a:latin typeface="Lato" panose="020F0502020204030203" pitchFamily="34" charset="0"/>
              </a:defRPr>
            </a:lvl1pPr>
          </a:lstStyle>
          <a:p>
            <a:fld id="{FCEE2C88-6C8F-484D-AF69-578F576B1F44}" type="slidenum">
              <a:rPr lang="en-US" smtClean="0">
                <a:solidFill>
                  <a:prstClr val="white">
                    <a:lumMod val="50000"/>
                  </a:prstClr>
                </a:solidFill>
              </a:rPr>
              <a:pPr/>
              <a:t>‹#›</a:t>
            </a:fld>
            <a:endParaRPr lang="en-US" dirty="0">
              <a:solidFill>
                <a:prstClr val="white">
                  <a:lumMod val="50000"/>
                </a:prstClr>
              </a:solidFill>
            </a:endParaRPr>
          </a:p>
        </p:txBody>
      </p:sp>
      <p:sp>
        <p:nvSpPr>
          <p:cNvPr id="12" name="Text Placeholder 10"/>
          <p:cNvSpPr>
            <a:spLocks noGrp="1"/>
          </p:cNvSpPr>
          <p:nvPr>
            <p:ph type="body" sz="quarter" idx="14"/>
          </p:nvPr>
        </p:nvSpPr>
        <p:spPr>
          <a:xfrm>
            <a:off x="333375" y="790433"/>
            <a:ext cx="10905239" cy="280985"/>
          </a:xfrm>
        </p:spPr>
        <p:txBody>
          <a:bodyPr lIns="0" tIns="0" rIns="0" bIns="0">
            <a:normAutofit/>
          </a:bodyPr>
          <a:lstStyle>
            <a:lvl1pPr marL="0" indent="0">
              <a:buNone/>
              <a:defRPr sz="1000">
                <a:solidFill>
                  <a:schemeClr val="bg1">
                    <a:lumMod val="50000"/>
                  </a:schemeClr>
                </a:solidFill>
                <a:latin typeface="+mn-lt"/>
              </a:defRPr>
            </a:lvl1pPr>
          </a:lstStyle>
          <a:p>
            <a:pPr lvl="0"/>
            <a:endParaRPr lang="id-ID" dirty="0"/>
          </a:p>
        </p:txBody>
      </p:sp>
    </p:spTree>
    <p:extLst>
      <p:ext uri="{BB962C8B-B14F-4D97-AF65-F5344CB8AC3E}">
        <p14:creationId xmlns:p14="http://schemas.microsoft.com/office/powerpoint/2010/main" val="2038316710"/>
      </p:ext>
    </p:extLst>
  </p:cSld>
  <p:clrMapOvr>
    <a:masterClrMapping/>
  </p:clrMapOvr>
</p:sldLayout>
</file>

<file path=ppt/slideLayouts/slideLayout758.xml><?xml version="1.0" encoding="utf-8"?>
<p:sldLayout xmlns:a="http://schemas.openxmlformats.org/drawingml/2006/main" xmlns:r="http://schemas.openxmlformats.org/officeDocument/2006/relationships" xmlns:p="http://schemas.openxmlformats.org/presentationml/2006/main" preserve="1" userDrawn="1">
  <p:cSld name="9_Title Slide">
    <p:spTree>
      <p:nvGrpSpPr>
        <p:cNvPr id="1" name=""/>
        <p:cNvGrpSpPr/>
        <p:nvPr/>
      </p:nvGrpSpPr>
      <p:grpSpPr>
        <a:xfrm>
          <a:off x="0" y="0"/>
          <a:ext cx="0" cy="0"/>
          <a:chOff x="0" y="0"/>
          <a:chExt cx="0" cy="0"/>
        </a:xfrm>
      </p:grpSpPr>
      <p:sp>
        <p:nvSpPr>
          <p:cNvPr id="3" name="Picture Placeholder 2"/>
          <p:cNvSpPr>
            <a:spLocks noGrp="1"/>
          </p:cNvSpPr>
          <p:nvPr>
            <p:ph type="pic" sz="quarter" idx="15"/>
          </p:nvPr>
        </p:nvSpPr>
        <p:spPr>
          <a:xfrm>
            <a:off x="0" y="1399032"/>
            <a:ext cx="6099048" cy="3837942"/>
          </a:xfrm>
        </p:spPr>
        <p:txBody>
          <a:bodyPr/>
          <a:lstStyle>
            <a:lvl1pPr marL="0" indent="0" algn="ctr">
              <a:buNone/>
              <a:defRPr/>
            </a:lvl1pPr>
          </a:lstStyle>
          <a:p>
            <a:endParaRPr lang="id-ID"/>
          </a:p>
        </p:txBody>
      </p:sp>
      <p:sp>
        <p:nvSpPr>
          <p:cNvPr id="11" name="Text Placeholder 10"/>
          <p:cNvSpPr>
            <a:spLocks noGrp="1"/>
          </p:cNvSpPr>
          <p:nvPr>
            <p:ph type="body" sz="quarter" idx="13"/>
          </p:nvPr>
        </p:nvSpPr>
        <p:spPr>
          <a:xfrm>
            <a:off x="333375" y="397249"/>
            <a:ext cx="10905239" cy="444500"/>
          </a:xfrm>
        </p:spPr>
        <p:txBody>
          <a:bodyPr lIns="0" tIns="0" rIns="0" bIns="0">
            <a:normAutofit/>
          </a:bodyPr>
          <a:lstStyle>
            <a:lvl1pPr marL="0" indent="0">
              <a:buNone/>
              <a:defRPr sz="2000">
                <a:solidFill>
                  <a:schemeClr val="tx1">
                    <a:lumMod val="65000"/>
                    <a:lumOff val="35000"/>
                  </a:schemeClr>
                </a:solidFill>
                <a:latin typeface="Lato" panose="020F0502020204030203" pitchFamily="34" charset="0"/>
              </a:defRPr>
            </a:lvl1pPr>
          </a:lstStyle>
          <a:p>
            <a:pPr lvl="0"/>
            <a:endParaRPr lang="id-ID" dirty="0"/>
          </a:p>
        </p:txBody>
      </p:sp>
      <p:sp>
        <p:nvSpPr>
          <p:cNvPr id="13" name="Rounded Rectangle 12"/>
          <p:cNvSpPr/>
          <p:nvPr userDrawn="1"/>
        </p:nvSpPr>
        <p:spPr>
          <a:xfrm>
            <a:off x="-410316" y="372774"/>
            <a:ext cx="654392" cy="298739"/>
          </a:xfrm>
          <a:prstGeom prst="roundRect">
            <a:avLst>
              <a:gd name="adj" fmla="val 50000"/>
            </a:avLst>
          </a:prstGeom>
          <a:solidFill>
            <a:srgbClr val="F23B4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prstClr val="white"/>
              </a:solidFill>
            </a:endParaRPr>
          </a:p>
        </p:txBody>
      </p:sp>
      <p:sp>
        <p:nvSpPr>
          <p:cNvPr id="10" name="Rounded Rectangle 9"/>
          <p:cNvSpPr/>
          <p:nvPr userDrawn="1"/>
        </p:nvSpPr>
        <p:spPr>
          <a:xfrm>
            <a:off x="11471564" y="372774"/>
            <a:ext cx="431078" cy="298739"/>
          </a:xfrm>
          <a:prstGeom prst="roundRect">
            <a:avLst>
              <a:gd name="adj" fmla="val 50000"/>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prstClr val="white">
                  <a:lumMod val="50000"/>
                </a:prstClr>
              </a:solidFill>
            </a:endParaRPr>
          </a:p>
        </p:txBody>
      </p:sp>
      <p:sp>
        <p:nvSpPr>
          <p:cNvPr id="15" name="Slide Number Placeholder 5"/>
          <p:cNvSpPr>
            <a:spLocks noGrp="1"/>
          </p:cNvSpPr>
          <p:nvPr>
            <p:ph type="sldNum" sz="quarter" idx="12"/>
          </p:nvPr>
        </p:nvSpPr>
        <p:spPr>
          <a:xfrm>
            <a:off x="11471564" y="327460"/>
            <a:ext cx="431078" cy="389083"/>
          </a:xfrm>
        </p:spPr>
        <p:txBody>
          <a:bodyPr lIns="0" tIns="0" rIns="0" bIns="0"/>
          <a:lstStyle>
            <a:lvl1pPr algn="ctr">
              <a:defRPr sz="1000">
                <a:solidFill>
                  <a:schemeClr val="bg1">
                    <a:lumMod val="50000"/>
                  </a:schemeClr>
                </a:solidFill>
                <a:latin typeface="Lato" panose="020F0502020204030203" pitchFamily="34" charset="0"/>
              </a:defRPr>
            </a:lvl1pPr>
          </a:lstStyle>
          <a:p>
            <a:fld id="{FCEE2C88-6C8F-484D-AF69-578F576B1F44}" type="slidenum">
              <a:rPr lang="en-US" smtClean="0">
                <a:solidFill>
                  <a:prstClr val="white">
                    <a:lumMod val="50000"/>
                  </a:prstClr>
                </a:solidFill>
              </a:rPr>
              <a:pPr/>
              <a:t>‹#›</a:t>
            </a:fld>
            <a:endParaRPr lang="en-US" dirty="0">
              <a:solidFill>
                <a:prstClr val="white">
                  <a:lumMod val="50000"/>
                </a:prstClr>
              </a:solidFill>
            </a:endParaRPr>
          </a:p>
        </p:txBody>
      </p:sp>
      <p:sp>
        <p:nvSpPr>
          <p:cNvPr id="12" name="Text Placeholder 10"/>
          <p:cNvSpPr>
            <a:spLocks noGrp="1"/>
          </p:cNvSpPr>
          <p:nvPr>
            <p:ph type="body" sz="quarter" idx="14"/>
          </p:nvPr>
        </p:nvSpPr>
        <p:spPr>
          <a:xfrm>
            <a:off x="333375" y="790433"/>
            <a:ext cx="10905239" cy="280985"/>
          </a:xfrm>
        </p:spPr>
        <p:txBody>
          <a:bodyPr lIns="0" tIns="0" rIns="0" bIns="0">
            <a:normAutofit/>
          </a:bodyPr>
          <a:lstStyle>
            <a:lvl1pPr marL="0" indent="0">
              <a:buNone/>
              <a:defRPr sz="1000">
                <a:solidFill>
                  <a:schemeClr val="bg1">
                    <a:lumMod val="50000"/>
                  </a:schemeClr>
                </a:solidFill>
                <a:latin typeface="+mn-lt"/>
              </a:defRPr>
            </a:lvl1pPr>
          </a:lstStyle>
          <a:p>
            <a:pPr lvl="0"/>
            <a:endParaRPr lang="id-ID" dirty="0"/>
          </a:p>
        </p:txBody>
      </p:sp>
    </p:spTree>
    <p:extLst>
      <p:ext uri="{BB962C8B-B14F-4D97-AF65-F5344CB8AC3E}">
        <p14:creationId xmlns:p14="http://schemas.microsoft.com/office/powerpoint/2010/main" val="2083068788"/>
      </p:ext>
    </p:extLst>
  </p:cSld>
  <p:clrMapOvr>
    <a:masterClrMapping/>
  </p:clrMapOvr>
</p:sldLayout>
</file>

<file path=ppt/slideLayouts/slideLayout759.xml><?xml version="1.0" encoding="utf-8"?>
<p:sldLayout xmlns:a="http://schemas.openxmlformats.org/drawingml/2006/main" xmlns:r="http://schemas.openxmlformats.org/officeDocument/2006/relationships" xmlns:p="http://schemas.openxmlformats.org/presentationml/2006/main" preserve="1" userDrawn="1">
  <p:cSld name="10_Title Slide">
    <p:spTree>
      <p:nvGrpSpPr>
        <p:cNvPr id="1" name=""/>
        <p:cNvGrpSpPr/>
        <p:nvPr/>
      </p:nvGrpSpPr>
      <p:grpSpPr>
        <a:xfrm>
          <a:off x="0" y="0"/>
          <a:ext cx="0" cy="0"/>
          <a:chOff x="0" y="0"/>
          <a:chExt cx="0" cy="0"/>
        </a:xfrm>
      </p:grpSpPr>
      <p:sp>
        <p:nvSpPr>
          <p:cNvPr id="3" name="Picture Placeholder 2"/>
          <p:cNvSpPr>
            <a:spLocks noGrp="1"/>
          </p:cNvSpPr>
          <p:nvPr>
            <p:ph type="pic" sz="quarter" idx="15"/>
          </p:nvPr>
        </p:nvSpPr>
        <p:spPr>
          <a:xfrm>
            <a:off x="0" y="0"/>
            <a:ext cx="12192000" cy="6858000"/>
          </a:xfrm>
        </p:spPr>
        <p:txBody>
          <a:bodyPr/>
          <a:lstStyle>
            <a:lvl1pPr marL="0" indent="0" algn="ctr">
              <a:buNone/>
              <a:defRPr/>
            </a:lvl1pPr>
          </a:lstStyle>
          <a:p>
            <a:endParaRPr lang="id-ID"/>
          </a:p>
        </p:txBody>
      </p:sp>
    </p:spTree>
    <p:extLst>
      <p:ext uri="{BB962C8B-B14F-4D97-AF65-F5344CB8AC3E}">
        <p14:creationId xmlns:p14="http://schemas.microsoft.com/office/powerpoint/2010/main" val="1244946620"/>
      </p:ext>
    </p:extLst>
  </p:cSld>
  <p:clrMapOvr>
    <a:masterClrMapping/>
  </p:clrMapOvr>
</p:sldLayout>
</file>

<file path=ppt/slideLayouts/slideLayout760.xml><?xml version="1.0" encoding="utf-8"?>
<p:sldLayout xmlns:a="http://schemas.openxmlformats.org/drawingml/2006/main" xmlns:r="http://schemas.openxmlformats.org/officeDocument/2006/relationships" xmlns:p="http://schemas.openxmlformats.org/presentationml/2006/main" preserve="1" userDrawn="1">
  <p:cSld name="11_Title Slide">
    <p:spTree>
      <p:nvGrpSpPr>
        <p:cNvPr id="1" name=""/>
        <p:cNvGrpSpPr/>
        <p:nvPr/>
      </p:nvGrpSpPr>
      <p:grpSpPr>
        <a:xfrm>
          <a:off x="0" y="0"/>
          <a:ext cx="0" cy="0"/>
          <a:chOff x="0" y="0"/>
          <a:chExt cx="0" cy="0"/>
        </a:xfrm>
      </p:grpSpPr>
      <p:sp>
        <p:nvSpPr>
          <p:cNvPr id="3" name="Picture Placeholder 2"/>
          <p:cNvSpPr>
            <a:spLocks noGrp="1"/>
          </p:cNvSpPr>
          <p:nvPr>
            <p:ph type="pic" sz="quarter" idx="15"/>
          </p:nvPr>
        </p:nvSpPr>
        <p:spPr>
          <a:xfrm>
            <a:off x="0" y="1399032"/>
            <a:ext cx="4371267" cy="3145981"/>
          </a:xfrm>
        </p:spPr>
        <p:txBody>
          <a:bodyPr/>
          <a:lstStyle>
            <a:lvl1pPr marL="0" indent="0" algn="ctr">
              <a:buNone/>
              <a:defRPr/>
            </a:lvl1pPr>
          </a:lstStyle>
          <a:p>
            <a:endParaRPr lang="id-ID"/>
          </a:p>
        </p:txBody>
      </p:sp>
      <p:sp>
        <p:nvSpPr>
          <p:cNvPr id="13" name="Rounded Rectangle 12"/>
          <p:cNvSpPr/>
          <p:nvPr userDrawn="1"/>
        </p:nvSpPr>
        <p:spPr>
          <a:xfrm>
            <a:off x="-410316" y="372774"/>
            <a:ext cx="654392" cy="298739"/>
          </a:xfrm>
          <a:prstGeom prst="roundRect">
            <a:avLst>
              <a:gd name="adj" fmla="val 50000"/>
            </a:avLst>
          </a:prstGeom>
          <a:solidFill>
            <a:srgbClr val="F23B4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prstClr val="white"/>
              </a:solidFill>
            </a:endParaRPr>
          </a:p>
        </p:txBody>
      </p:sp>
      <p:sp>
        <p:nvSpPr>
          <p:cNvPr id="17" name="Picture Placeholder 2"/>
          <p:cNvSpPr>
            <a:spLocks noGrp="1"/>
          </p:cNvSpPr>
          <p:nvPr>
            <p:ph type="pic" sz="quarter" idx="16"/>
          </p:nvPr>
        </p:nvSpPr>
        <p:spPr>
          <a:xfrm>
            <a:off x="7820733" y="1399032"/>
            <a:ext cx="4371267" cy="3145981"/>
          </a:xfrm>
        </p:spPr>
        <p:txBody>
          <a:bodyPr/>
          <a:lstStyle>
            <a:lvl1pPr marL="0" indent="0" algn="ctr">
              <a:buNone/>
              <a:defRPr/>
            </a:lvl1pPr>
          </a:lstStyle>
          <a:p>
            <a:endParaRPr lang="id-ID"/>
          </a:p>
        </p:txBody>
      </p:sp>
      <p:sp>
        <p:nvSpPr>
          <p:cNvPr id="9" name="Text Placeholder 10"/>
          <p:cNvSpPr>
            <a:spLocks noGrp="1"/>
          </p:cNvSpPr>
          <p:nvPr>
            <p:ph type="body" sz="quarter" idx="13"/>
          </p:nvPr>
        </p:nvSpPr>
        <p:spPr>
          <a:xfrm>
            <a:off x="333375" y="397249"/>
            <a:ext cx="10905239" cy="444500"/>
          </a:xfrm>
        </p:spPr>
        <p:txBody>
          <a:bodyPr lIns="0" tIns="0" rIns="0" bIns="0">
            <a:normAutofit/>
          </a:bodyPr>
          <a:lstStyle>
            <a:lvl1pPr marL="0" indent="0">
              <a:buNone/>
              <a:defRPr sz="2000">
                <a:solidFill>
                  <a:schemeClr val="tx1">
                    <a:lumMod val="65000"/>
                    <a:lumOff val="35000"/>
                  </a:schemeClr>
                </a:solidFill>
                <a:latin typeface="Lato" panose="020F0502020204030203" pitchFamily="34" charset="0"/>
              </a:defRPr>
            </a:lvl1pPr>
          </a:lstStyle>
          <a:p>
            <a:pPr lvl="0"/>
            <a:endParaRPr lang="id-ID" dirty="0"/>
          </a:p>
        </p:txBody>
      </p:sp>
      <p:sp>
        <p:nvSpPr>
          <p:cNvPr id="16" name="Rounded Rectangle 15"/>
          <p:cNvSpPr/>
          <p:nvPr userDrawn="1"/>
        </p:nvSpPr>
        <p:spPr>
          <a:xfrm>
            <a:off x="11471564" y="372774"/>
            <a:ext cx="431078" cy="298739"/>
          </a:xfrm>
          <a:prstGeom prst="roundRect">
            <a:avLst>
              <a:gd name="adj" fmla="val 50000"/>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prstClr val="white">
                  <a:lumMod val="50000"/>
                </a:prstClr>
              </a:solidFill>
            </a:endParaRPr>
          </a:p>
        </p:txBody>
      </p:sp>
      <p:sp>
        <p:nvSpPr>
          <p:cNvPr id="18" name="Slide Number Placeholder 5"/>
          <p:cNvSpPr>
            <a:spLocks noGrp="1"/>
          </p:cNvSpPr>
          <p:nvPr>
            <p:ph type="sldNum" sz="quarter" idx="12"/>
          </p:nvPr>
        </p:nvSpPr>
        <p:spPr>
          <a:xfrm>
            <a:off x="11471564" y="327460"/>
            <a:ext cx="431078" cy="389083"/>
          </a:xfrm>
        </p:spPr>
        <p:txBody>
          <a:bodyPr lIns="0" tIns="0" rIns="0" bIns="0"/>
          <a:lstStyle>
            <a:lvl1pPr algn="ctr">
              <a:defRPr sz="1000">
                <a:solidFill>
                  <a:schemeClr val="bg1">
                    <a:lumMod val="50000"/>
                  </a:schemeClr>
                </a:solidFill>
                <a:latin typeface="Lato" panose="020F0502020204030203" pitchFamily="34" charset="0"/>
              </a:defRPr>
            </a:lvl1pPr>
          </a:lstStyle>
          <a:p>
            <a:fld id="{FCEE2C88-6C8F-484D-AF69-578F576B1F44}" type="slidenum">
              <a:rPr lang="en-US" smtClean="0">
                <a:solidFill>
                  <a:prstClr val="white">
                    <a:lumMod val="50000"/>
                  </a:prstClr>
                </a:solidFill>
              </a:rPr>
              <a:pPr/>
              <a:t>‹#›</a:t>
            </a:fld>
            <a:endParaRPr lang="en-US" dirty="0">
              <a:solidFill>
                <a:prstClr val="white">
                  <a:lumMod val="50000"/>
                </a:prstClr>
              </a:solidFill>
            </a:endParaRPr>
          </a:p>
        </p:txBody>
      </p:sp>
      <p:sp>
        <p:nvSpPr>
          <p:cNvPr id="12" name="Text Placeholder 10"/>
          <p:cNvSpPr>
            <a:spLocks noGrp="1"/>
          </p:cNvSpPr>
          <p:nvPr>
            <p:ph type="body" sz="quarter" idx="14"/>
          </p:nvPr>
        </p:nvSpPr>
        <p:spPr>
          <a:xfrm>
            <a:off x="333375" y="790433"/>
            <a:ext cx="10905239" cy="280985"/>
          </a:xfrm>
        </p:spPr>
        <p:txBody>
          <a:bodyPr lIns="0" tIns="0" rIns="0" bIns="0">
            <a:normAutofit/>
          </a:bodyPr>
          <a:lstStyle>
            <a:lvl1pPr marL="0" indent="0">
              <a:buNone/>
              <a:defRPr sz="1000">
                <a:solidFill>
                  <a:schemeClr val="bg1">
                    <a:lumMod val="50000"/>
                  </a:schemeClr>
                </a:solidFill>
                <a:latin typeface="+mn-lt"/>
              </a:defRPr>
            </a:lvl1pPr>
          </a:lstStyle>
          <a:p>
            <a:pPr lvl="0"/>
            <a:endParaRPr lang="id-ID" dirty="0"/>
          </a:p>
        </p:txBody>
      </p:sp>
    </p:spTree>
    <p:extLst>
      <p:ext uri="{BB962C8B-B14F-4D97-AF65-F5344CB8AC3E}">
        <p14:creationId xmlns:p14="http://schemas.microsoft.com/office/powerpoint/2010/main" val="2229974792"/>
      </p:ext>
    </p:extLst>
  </p:cSld>
  <p:clrMapOvr>
    <a:masterClrMapping/>
  </p:clrMapOvr>
</p:sldLayout>
</file>

<file path=ppt/slideLayouts/slideLayout761.xml><?xml version="1.0" encoding="utf-8"?>
<p:sldLayout xmlns:a="http://schemas.openxmlformats.org/drawingml/2006/main" xmlns:r="http://schemas.openxmlformats.org/officeDocument/2006/relationships" xmlns:p="http://schemas.openxmlformats.org/presentationml/2006/main" preserve="1" userDrawn="1">
  <p:cSld name="12_Title Slide">
    <p:spTree>
      <p:nvGrpSpPr>
        <p:cNvPr id="1" name=""/>
        <p:cNvGrpSpPr/>
        <p:nvPr/>
      </p:nvGrpSpPr>
      <p:grpSpPr>
        <a:xfrm>
          <a:off x="0" y="0"/>
          <a:ext cx="0" cy="0"/>
          <a:chOff x="0" y="0"/>
          <a:chExt cx="0" cy="0"/>
        </a:xfrm>
      </p:grpSpPr>
      <p:sp>
        <p:nvSpPr>
          <p:cNvPr id="17" name="Picture Placeholder 4"/>
          <p:cNvSpPr>
            <a:spLocks noGrp="1"/>
          </p:cNvSpPr>
          <p:nvPr>
            <p:ph type="pic" sz="quarter" idx="15"/>
          </p:nvPr>
        </p:nvSpPr>
        <p:spPr>
          <a:xfrm>
            <a:off x="1430173" y="1399033"/>
            <a:ext cx="4643189" cy="3837942"/>
          </a:xfrm>
        </p:spPr>
        <p:txBody>
          <a:bodyPr anchor="t"/>
          <a:lstStyle>
            <a:lvl1pPr marL="0" indent="0" algn="ctr">
              <a:buNone/>
              <a:defRPr/>
            </a:lvl1pPr>
          </a:lstStyle>
          <a:p>
            <a:endParaRPr lang="id-ID" dirty="0"/>
          </a:p>
        </p:txBody>
      </p:sp>
      <p:sp>
        <p:nvSpPr>
          <p:cNvPr id="18" name="Picture Placeholder 4"/>
          <p:cNvSpPr>
            <a:spLocks noGrp="1"/>
          </p:cNvSpPr>
          <p:nvPr>
            <p:ph type="pic" sz="quarter" idx="16"/>
          </p:nvPr>
        </p:nvSpPr>
        <p:spPr>
          <a:xfrm>
            <a:off x="6118634" y="3348914"/>
            <a:ext cx="4643189" cy="1888060"/>
          </a:xfrm>
        </p:spPr>
        <p:txBody>
          <a:bodyPr anchor="t"/>
          <a:lstStyle>
            <a:lvl1pPr marL="0" indent="0" algn="ctr">
              <a:buNone/>
              <a:defRPr/>
            </a:lvl1pPr>
          </a:lstStyle>
          <a:p>
            <a:endParaRPr lang="id-ID" dirty="0"/>
          </a:p>
        </p:txBody>
      </p:sp>
      <p:sp>
        <p:nvSpPr>
          <p:cNvPr id="19" name="Picture Placeholder 4"/>
          <p:cNvSpPr>
            <a:spLocks noGrp="1"/>
          </p:cNvSpPr>
          <p:nvPr>
            <p:ph type="pic" sz="quarter" idx="17"/>
          </p:nvPr>
        </p:nvSpPr>
        <p:spPr>
          <a:xfrm>
            <a:off x="1" y="1399030"/>
            <a:ext cx="1384452" cy="1904163"/>
          </a:xfrm>
        </p:spPr>
        <p:txBody>
          <a:bodyPr anchor="t"/>
          <a:lstStyle>
            <a:lvl1pPr marL="0" indent="0" algn="ctr">
              <a:buNone/>
              <a:defRPr/>
            </a:lvl1pPr>
          </a:lstStyle>
          <a:p>
            <a:endParaRPr lang="id-ID" dirty="0"/>
          </a:p>
        </p:txBody>
      </p:sp>
      <p:sp>
        <p:nvSpPr>
          <p:cNvPr id="20" name="Picture Placeholder 4"/>
          <p:cNvSpPr>
            <a:spLocks noGrp="1"/>
          </p:cNvSpPr>
          <p:nvPr>
            <p:ph type="pic" sz="quarter" idx="18"/>
          </p:nvPr>
        </p:nvSpPr>
        <p:spPr>
          <a:xfrm>
            <a:off x="-2" y="3348913"/>
            <a:ext cx="1384452" cy="1888061"/>
          </a:xfrm>
        </p:spPr>
        <p:txBody>
          <a:bodyPr anchor="t"/>
          <a:lstStyle>
            <a:lvl1pPr marL="0" indent="0" algn="ctr">
              <a:buNone/>
              <a:defRPr/>
            </a:lvl1pPr>
          </a:lstStyle>
          <a:p>
            <a:endParaRPr lang="id-ID" dirty="0"/>
          </a:p>
        </p:txBody>
      </p:sp>
      <p:sp>
        <p:nvSpPr>
          <p:cNvPr id="21" name="Picture Placeholder 4"/>
          <p:cNvSpPr>
            <a:spLocks noGrp="1"/>
          </p:cNvSpPr>
          <p:nvPr>
            <p:ph type="pic" sz="quarter" idx="19"/>
          </p:nvPr>
        </p:nvSpPr>
        <p:spPr>
          <a:xfrm>
            <a:off x="10807097" y="1399030"/>
            <a:ext cx="1384452" cy="3837944"/>
          </a:xfrm>
        </p:spPr>
        <p:txBody>
          <a:bodyPr anchor="t"/>
          <a:lstStyle>
            <a:lvl1pPr marL="0" indent="0" algn="ctr">
              <a:buNone/>
              <a:defRPr/>
            </a:lvl1pPr>
          </a:lstStyle>
          <a:p>
            <a:endParaRPr lang="id-ID" dirty="0"/>
          </a:p>
        </p:txBody>
      </p:sp>
      <p:sp>
        <p:nvSpPr>
          <p:cNvPr id="13" name="Rounded Rectangle 12"/>
          <p:cNvSpPr/>
          <p:nvPr userDrawn="1"/>
        </p:nvSpPr>
        <p:spPr>
          <a:xfrm>
            <a:off x="-410316" y="372774"/>
            <a:ext cx="654392" cy="298739"/>
          </a:xfrm>
          <a:prstGeom prst="roundRect">
            <a:avLst>
              <a:gd name="adj" fmla="val 50000"/>
            </a:avLst>
          </a:prstGeom>
          <a:solidFill>
            <a:srgbClr val="F23B4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prstClr val="white"/>
              </a:solidFill>
            </a:endParaRPr>
          </a:p>
        </p:txBody>
      </p:sp>
      <p:sp>
        <p:nvSpPr>
          <p:cNvPr id="7" name="Text Placeholder 10"/>
          <p:cNvSpPr>
            <a:spLocks noGrp="1"/>
          </p:cNvSpPr>
          <p:nvPr>
            <p:ph type="body" sz="quarter" idx="13"/>
          </p:nvPr>
        </p:nvSpPr>
        <p:spPr>
          <a:xfrm>
            <a:off x="333375" y="397249"/>
            <a:ext cx="10905239" cy="444500"/>
          </a:xfrm>
        </p:spPr>
        <p:txBody>
          <a:bodyPr lIns="0" tIns="0" rIns="0" bIns="0">
            <a:normAutofit/>
          </a:bodyPr>
          <a:lstStyle>
            <a:lvl1pPr marL="0" indent="0">
              <a:buNone/>
              <a:defRPr sz="2000">
                <a:solidFill>
                  <a:schemeClr val="tx1">
                    <a:lumMod val="65000"/>
                    <a:lumOff val="35000"/>
                  </a:schemeClr>
                </a:solidFill>
                <a:latin typeface="Lato" panose="020F0502020204030203" pitchFamily="34" charset="0"/>
              </a:defRPr>
            </a:lvl1pPr>
          </a:lstStyle>
          <a:p>
            <a:pPr lvl="0"/>
            <a:endParaRPr lang="id-ID" dirty="0"/>
          </a:p>
        </p:txBody>
      </p:sp>
      <p:sp>
        <p:nvSpPr>
          <p:cNvPr id="10" name="Rounded Rectangle 9"/>
          <p:cNvSpPr/>
          <p:nvPr userDrawn="1"/>
        </p:nvSpPr>
        <p:spPr>
          <a:xfrm>
            <a:off x="11471564" y="372774"/>
            <a:ext cx="431078" cy="298739"/>
          </a:xfrm>
          <a:prstGeom prst="roundRect">
            <a:avLst>
              <a:gd name="adj" fmla="val 50000"/>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prstClr val="white">
                  <a:lumMod val="50000"/>
                </a:prstClr>
              </a:solidFill>
            </a:endParaRPr>
          </a:p>
        </p:txBody>
      </p:sp>
      <p:sp>
        <p:nvSpPr>
          <p:cNvPr id="15" name="Slide Number Placeholder 5"/>
          <p:cNvSpPr>
            <a:spLocks noGrp="1"/>
          </p:cNvSpPr>
          <p:nvPr>
            <p:ph type="sldNum" sz="quarter" idx="12"/>
          </p:nvPr>
        </p:nvSpPr>
        <p:spPr>
          <a:xfrm>
            <a:off x="11471564" y="327460"/>
            <a:ext cx="431078" cy="389083"/>
          </a:xfrm>
        </p:spPr>
        <p:txBody>
          <a:bodyPr lIns="0" tIns="0" rIns="0" bIns="0"/>
          <a:lstStyle>
            <a:lvl1pPr algn="ctr">
              <a:defRPr sz="1000">
                <a:solidFill>
                  <a:schemeClr val="bg1">
                    <a:lumMod val="50000"/>
                  </a:schemeClr>
                </a:solidFill>
                <a:latin typeface="Lato" panose="020F0502020204030203" pitchFamily="34" charset="0"/>
              </a:defRPr>
            </a:lvl1pPr>
          </a:lstStyle>
          <a:p>
            <a:fld id="{FCEE2C88-6C8F-484D-AF69-578F576B1F44}" type="slidenum">
              <a:rPr lang="en-US" smtClean="0">
                <a:solidFill>
                  <a:prstClr val="white">
                    <a:lumMod val="50000"/>
                  </a:prstClr>
                </a:solidFill>
              </a:rPr>
              <a:pPr/>
              <a:t>‹#›</a:t>
            </a:fld>
            <a:endParaRPr lang="en-US" dirty="0">
              <a:solidFill>
                <a:prstClr val="white">
                  <a:lumMod val="50000"/>
                </a:prstClr>
              </a:solidFill>
            </a:endParaRPr>
          </a:p>
        </p:txBody>
      </p:sp>
      <p:sp>
        <p:nvSpPr>
          <p:cNvPr id="12" name="Text Placeholder 10"/>
          <p:cNvSpPr>
            <a:spLocks noGrp="1"/>
          </p:cNvSpPr>
          <p:nvPr>
            <p:ph type="body" sz="quarter" idx="14"/>
          </p:nvPr>
        </p:nvSpPr>
        <p:spPr>
          <a:xfrm>
            <a:off x="333375" y="790433"/>
            <a:ext cx="10905239" cy="280985"/>
          </a:xfrm>
        </p:spPr>
        <p:txBody>
          <a:bodyPr lIns="0" tIns="0" rIns="0" bIns="0">
            <a:normAutofit/>
          </a:bodyPr>
          <a:lstStyle>
            <a:lvl1pPr marL="0" indent="0">
              <a:buNone/>
              <a:defRPr sz="1000">
                <a:solidFill>
                  <a:schemeClr val="bg1">
                    <a:lumMod val="50000"/>
                  </a:schemeClr>
                </a:solidFill>
                <a:latin typeface="+mn-lt"/>
              </a:defRPr>
            </a:lvl1pPr>
          </a:lstStyle>
          <a:p>
            <a:pPr lvl="0"/>
            <a:endParaRPr lang="id-ID" dirty="0"/>
          </a:p>
        </p:txBody>
      </p:sp>
    </p:spTree>
    <p:extLst>
      <p:ext uri="{BB962C8B-B14F-4D97-AF65-F5344CB8AC3E}">
        <p14:creationId xmlns:p14="http://schemas.microsoft.com/office/powerpoint/2010/main" val="2899562674"/>
      </p:ext>
    </p:extLst>
  </p:cSld>
  <p:clrMapOvr>
    <a:masterClrMapping/>
  </p:clrMapOvr>
</p:sldLayout>
</file>

<file path=ppt/slideLayouts/slideLayout762.xml><?xml version="1.0" encoding="utf-8"?>
<p:sldLayout xmlns:a="http://schemas.openxmlformats.org/drawingml/2006/main" xmlns:r="http://schemas.openxmlformats.org/officeDocument/2006/relationships" xmlns:p="http://schemas.openxmlformats.org/presentationml/2006/main" preserve="1" userDrawn="1">
  <p:cSld name="5_Title Slide">
    <p:spTree>
      <p:nvGrpSpPr>
        <p:cNvPr id="1" name=""/>
        <p:cNvGrpSpPr/>
        <p:nvPr/>
      </p:nvGrpSpPr>
      <p:grpSpPr>
        <a:xfrm>
          <a:off x="0" y="0"/>
          <a:ext cx="0" cy="0"/>
          <a:chOff x="0" y="0"/>
          <a:chExt cx="0" cy="0"/>
        </a:xfrm>
      </p:grpSpPr>
      <p:sp>
        <p:nvSpPr>
          <p:cNvPr id="11" name="Text Placeholder 10"/>
          <p:cNvSpPr>
            <a:spLocks noGrp="1"/>
          </p:cNvSpPr>
          <p:nvPr>
            <p:ph type="body" sz="quarter" idx="13"/>
          </p:nvPr>
        </p:nvSpPr>
        <p:spPr>
          <a:xfrm>
            <a:off x="643381" y="397249"/>
            <a:ext cx="10905239" cy="444500"/>
          </a:xfrm>
        </p:spPr>
        <p:txBody>
          <a:bodyPr lIns="0" tIns="0" rIns="0" bIns="0">
            <a:normAutofit/>
          </a:bodyPr>
          <a:lstStyle>
            <a:lvl1pPr marL="0" indent="0" algn="ctr">
              <a:buNone/>
              <a:defRPr sz="2000">
                <a:solidFill>
                  <a:schemeClr val="tx1">
                    <a:lumMod val="65000"/>
                    <a:lumOff val="35000"/>
                  </a:schemeClr>
                </a:solidFill>
                <a:latin typeface="Lato" panose="020F0502020204030203" pitchFamily="34" charset="0"/>
              </a:defRPr>
            </a:lvl1pPr>
          </a:lstStyle>
          <a:p>
            <a:pPr lvl="0"/>
            <a:endParaRPr lang="id-ID" dirty="0"/>
          </a:p>
        </p:txBody>
      </p:sp>
      <p:sp>
        <p:nvSpPr>
          <p:cNvPr id="12" name="Text Placeholder 10"/>
          <p:cNvSpPr>
            <a:spLocks noGrp="1"/>
          </p:cNvSpPr>
          <p:nvPr>
            <p:ph type="body" sz="quarter" idx="14"/>
          </p:nvPr>
        </p:nvSpPr>
        <p:spPr>
          <a:xfrm>
            <a:off x="643381" y="790433"/>
            <a:ext cx="10905239" cy="280985"/>
          </a:xfrm>
        </p:spPr>
        <p:txBody>
          <a:bodyPr lIns="0" tIns="0" rIns="0" bIns="0">
            <a:normAutofit/>
          </a:bodyPr>
          <a:lstStyle>
            <a:lvl1pPr marL="0" indent="0" algn="ctr">
              <a:buNone/>
              <a:defRPr sz="1000">
                <a:solidFill>
                  <a:schemeClr val="bg1">
                    <a:lumMod val="50000"/>
                  </a:schemeClr>
                </a:solidFill>
                <a:latin typeface="+mn-lt"/>
              </a:defRPr>
            </a:lvl1pPr>
          </a:lstStyle>
          <a:p>
            <a:pPr lvl="0"/>
            <a:endParaRPr lang="id-ID" dirty="0"/>
          </a:p>
        </p:txBody>
      </p:sp>
    </p:spTree>
    <p:extLst>
      <p:ext uri="{BB962C8B-B14F-4D97-AF65-F5344CB8AC3E}">
        <p14:creationId xmlns:p14="http://schemas.microsoft.com/office/powerpoint/2010/main" val="1637565198"/>
      </p:ext>
    </p:extLst>
  </p:cSld>
  <p:clrMapOvr>
    <a:masterClrMapping/>
  </p:clrMapOvr>
</p:sldLayout>
</file>

<file path=ppt/slideLayouts/slideLayout763.xml><?xml version="1.0" encoding="utf-8"?>
<p:sldLayout xmlns:a="http://schemas.openxmlformats.org/drawingml/2006/main" xmlns:r="http://schemas.openxmlformats.org/officeDocument/2006/relationships" xmlns:p="http://schemas.openxmlformats.org/presentationml/2006/main" preserve="1" userDrawn="1">
  <p:cSld name="6_Title Slide">
    <p:spTree>
      <p:nvGrpSpPr>
        <p:cNvPr id="1" name=""/>
        <p:cNvGrpSpPr/>
        <p:nvPr/>
      </p:nvGrpSpPr>
      <p:grpSpPr>
        <a:xfrm>
          <a:off x="0" y="0"/>
          <a:ext cx="0" cy="0"/>
          <a:chOff x="0" y="0"/>
          <a:chExt cx="0" cy="0"/>
        </a:xfrm>
      </p:grpSpPr>
    </p:spTree>
    <p:extLst>
      <p:ext uri="{BB962C8B-B14F-4D97-AF65-F5344CB8AC3E}">
        <p14:creationId xmlns:p14="http://schemas.microsoft.com/office/powerpoint/2010/main" val="3544267021"/>
      </p:ext>
    </p:extLst>
  </p:cSld>
  <p:clrMapOvr>
    <a:masterClrMapping/>
  </p:clrMapOvr>
</p:sldLayout>
</file>

<file path=ppt/slideLayouts/slideLayout764.xml><?xml version="1.0" encoding="utf-8"?>
<p:sldLayout xmlns:a="http://schemas.openxmlformats.org/drawingml/2006/main" xmlns:r="http://schemas.openxmlformats.org/officeDocument/2006/relationships" xmlns:p="http://schemas.openxmlformats.org/presentationml/2006/main" preserve="1" userDrawn="1">
  <p:cSld name="54_Title Slide">
    <p:spTree>
      <p:nvGrpSpPr>
        <p:cNvPr id="1" name=""/>
        <p:cNvGrpSpPr/>
        <p:nvPr/>
      </p:nvGrpSpPr>
      <p:grpSpPr>
        <a:xfrm>
          <a:off x="0" y="0"/>
          <a:ext cx="0" cy="0"/>
          <a:chOff x="0" y="0"/>
          <a:chExt cx="0" cy="0"/>
        </a:xfrm>
      </p:grpSpPr>
      <p:sp>
        <p:nvSpPr>
          <p:cNvPr id="3" name="Picture Placeholder 4"/>
          <p:cNvSpPr>
            <a:spLocks noGrp="1"/>
          </p:cNvSpPr>
          <p:nvPr>
            <p:ph type="pic" sz="quarter" idx="15"/>
          </p:nvPr>
        </p:nvSpPr>
        <p:spPr>
          <a:xfrm>
            <a:off x="3035237" y="938831"/>
            <a:ext cx="2469364" cy="1481328"/>
          </a:xfrm>
        </p:spPr>
        <p:txBody>
          <a:bodyPr anchor="ctr"/>
          <a:lstStyle>
            <a:lvl1pPr marL="0" indent="0" algn="ctr">
              <a:buNone/>
              <a:defRPr/>
            </a:lvl1pPr>
          </a:lstStyle>
          <a:p>
            <a:endParaRPr lang="id-ID" dirty="0"/>
          </a:p>
        </p:txBody>
      </p:sp>
    </p:spTree>
    <p:extLst>
      <p:ext uri="{BB962C8B-B14F-4D97-AF65-F5344CB8AC3E}">
        <p14:creationId xmlns:p14="http://schemas.microsoft.com/office/powerpoint/2010/main" val="2116214101"/>
      </p:ext>
    </p:extLst>
  </p:cSld>
  <p:clrMapOvr>
    <a:masterClrMapping/>
  </p:clrMapOvr>
</p:sldLayout>
</file>

<file path=ppt/slideLayouts/slideLayout765.xml><?xml version="1.0" encoding="utf-8"?>
<p:sldLayout xmlns:a="http://schemas.openxmlformats.org/drawingml/2006/main" xmlns:r="http://schemas.openxmlformats.org/officeDocument/2006/relationships" xmlns:p="http://schemas.openxmlformats.org/presentationml/2006/main" preserve="1" userDrawn="1">
  <p:cSld name="53_Title Slide">
    <p:spTree>
      <p:nvGrpSpPr>
        <p:cNvPr id="1" name=""/>
        <p:cNvGrpSpPr/>
        <p:nvPr/>
      </p:nvGrpSpPr>
      <p:grpSpPr>
        <a:xfrm>
          <a:off x="0" y="0"/>
          <a:ext cx="0" cy="0"/>
          <a:chOff x="0" y="0"/>
          <a:chExt cx="0" cy="0"/>
        </a:xfrm>
      </p:grpSpPr>
      <p:sp>
        <p:nvSpPr>
          <p:cNvPr id="3" name="Picture Placeholder 4"/>
          <p:cNvSpPr>
            <a:spLocks noGrp="1"/>
          </p:cNvSpPr>
          <p:nvPr>
            <p:ph type="pic" sz="quarter" idx="15"/>
          </p:nvPr>
        </p:nvSpPr>
        <p:spPr>
          <a:xfrm>
            <a:off x="6830083" y="810816"/>
            <a:ext cx="2469364" cy="1481328"/>
          </a:xfrm>
        </p:spPr>
        <p:txBody>
          <a:bodyPr anchor="ctr"/>
          <a:lstStyle>
            <a:lvl1pPr marL="0" indent="0" algn="ctr">
              <a:buNone/>
              <a:defRPr/>
            </a:lvl1pPr>
          </a:lstStyle>
          <a:p>
            <a:endParaRPr lang="id-ID" dirty="0"/>
          </a:p>
        </p:txBody>
      </p:sp>
    </p:spTree>
    <p:extLst>
      <p:ext uri="{BB962C8B-B14F-4D97-AF65-F5344CB8AC3E}">
        <p14:creationId xmlns:p14="http://schemas.microsoft.com/office/powerpoint/2010/main" val="283643294"/>
      </p:ext>
    </p:extLst>
  </p:cSld>
  <p:clrMapOvr>
    <a:masterClrMapping/>
  </p:clrMapOvr>
</p:sldLayout>
</file>

<file path=ppt/slideLayouts/slideLayout766.xml><?xml version="1.0" encoding="utf-8"?>
<p:sldLayout xmlns:a="http://schemas.openxmlformats.org/drawingml/2006/main" xmlns:r="http://schemas.openxmlformats.org/officeDocument/2006/relationships" xmlns:p="http://schemas.openxmlformats.org/presentationml/2006/main" preserve="1" userDrawn="1">
  <p:cSld name="51_Title Slide">
    <p:spTree>
      <p:nvGrpSpPr>
        <p:cNvPr id="1" name=""/>
        <p:cNvGrpSpPr/>
        <p:nvPr/>
      </p:nvGrpSpPr>
      <p:grpSpPr>
        <a:xfrm>
          <a:off x="0" y="0"/>
          <a:ext cx="0" cy="0"/>
          <a:chOff x="0" y="0"/>
          <a:chExt cx="0" cy="0"/>
        </a:xfrm>
      </p:grpSpPr>
      <p:sp>
        <p:nvSpPr>
          <p:cNvPr id="5" name="Picture Placeholder 4"/>
          <p:cNvSpPr>
            <a:spLocks noGrp="1"/>
          </p:cNvSpPr>
          <p:nvPr>
            <p:ph type="pic" sz="quarter" idx="16"/>
          </p:nvPr>
        </p:nvSpPr>
        <p:spPr>
          <a:xfrm>
            <a:off x="7909317" y="1698005"/>
            <a:ext cx="2469365" cy="1840723"/>
          </a:xfrm>
        </p:spPr>
        <p:txBody>
          <a:bodyPr anchor="ctr"/>
          <a:lstStyle>
            <a:lvl1pPr marL="0" indent="0" algn="ctr">
              <a:buNone/>
              <a:defRPr/>
            </a:lvl1pPr>
          </a:lstStyle>
          <a:p>
            <a:endParaRPr lang="id-ID" dirty="0"/>
          </a:p>
        </p:txBody>
      </p:sp>
      <p:sp>
        <p:nvSpPr>
          <p:cNvPr id="4" name="Picture Placeholder 4"/>
          <p:cNvSpPr>
            <a:spLocks noGrp="1"/>
          </p:cNvSpPr>
          <p:nvPr>
            <p:ph type="pic" sz="quarter" idx="15"/>
          </p:nvPr>
        </p:nvSpPr>
        <p:spPr>
          <a:xfrm>
            <a:off x="1813318" y="1698005"/>
            <a:ext cx="2469365" cy="1840723"/>
          </a:xfrm>
        </p:spPr>
        <p:txBody>
          <a:bodyPr anchor="ctr"/>
          <a:lstStyle>
            <a:lvl1pPr marL="0" indent="0" algn="ctr">
              <a:buNone/>
              <a:defRPr/>
            </a:lvl1pPr>
          </a:lstStyle>
          <a:p>
            <a:endParaRPr lang="id-ID" dirty="0"/>
          </a:p>
        </p:txBody>
      </p:sp>
    </p:spTree>
    <p:extLst>
      <p:ext uri="{BB962C8B-B14F-4D97-AF65-F5344CB8AC3E}">
        <p14:creationId xmlns:p14="http://schemas.microsoft.com/office/powerpoint/2010/main" val="3884541186"/>
      </p:ext>
    </p:extLst>
  </p:cSld>
  <p:clrMapOvr>
    <a:masterClrMapping/>
  </p:clrMapOvr>
</p:sldLayout>
</file>

<file path=ppt/slideLayouts/slideLayout767.xml><?xml version="1.0" encoding="utf-8"?>
<p:sldLayout xmlns:a="http://schemas.openxmlformats.org/drawingml/2006/main" xmlns:r="http://schemas.openxmlformats.org/officeDocument/2006/relationships" xmlns:p="http://schemas.openxmlformats.org/presentationml/2006/main" preserve="1" userDrawn="1">
  <p:cSld name="55_Title Slide">
    <p:spTree>
      <p:nvGrpSpPr>
        <p:cNvPr id="1" name=""/>
        <p:cNvGrpSpPr/>
        <p:nvPr/>
      </p:nvGrpSpPr>
      <p:grpSpPr>
        <a:xfrm>
          <a:off x="0" y="0"/>
          <a:ext cx="0" cy="0"/>
          <a:chOff x="0" y="0"/>
          <a:chExt cx="0" cy="0"/>
        </a:xfrm>
      </p:grpSpPr>
      <p:sp>
        <p:nvSpPr>
          <p:cNvPr id="4" name="Picture Placeholder 2"/>
          <p:cNvSpPr>
            <a:spLocks noGrp="1"/>
          </p:cNvSpPr>
          <p:nvPr>
            <p:ph type="pic" sz="quarter" idx="15"/>
          </p:nvPr>
        </p:nvSpPr>
        <p:spPr>
          <a:xfrm>
            <a:off x="0" y="0"/>
            <a:ext cx="6096000" cy="6858000"/>
          </a:xfrm>
        </p:spPr>
        <p:txBody>
          <a:bodyPr/>
          <a:lstStyle/>
          <a:p>
            <a:endParaRPr lang="id-ID"/>
          </a:p>
        </p:txBody>
      </p:sp>
      <p:sp>
        <p:nvSpPr>
          <p:cNvPr id="5" name="Picture Placeholder 2"/>
          <p:cNvSpPr>
            <a:spLocks noGrp="1"/>
          </p:cNvSpPr>
          <p:nvPr>
            <p:ph type="pic" sz="quarter" idx="16"/>
          </p:nvPr>
        </p:nvSpPr>
        <p:spPr>
          <a:xfrm>
            <a:off x="6096000" y="0"/>
            <a:ext cx="6096000" cy="6858000"/>
          </a:xfrm>
        </p:spPr>
        <p:txBody>
          <a:bodyPr/>
          <a:lstStyle/>
          <a:p>
            <a:endParaRPr lang="id-ID"/>
          </a:p>
        </p:txBody>
      </p:sp>
    </p:spTree>
    <p:extLst>
      <p:ext uri="{BB962C8B-B14F-4D97-AF65-F5344CB8AC3E}">
        <p14:creationId xmlns:p14="http://schemas.microsoft.com/office/powerpoint/2010/main" val="2666119625"/>
      </p:ext>
    </p:extLst>
  </p:cSld>
  <p:clrMapOvr>
    <a:masterClrMapping/>
  </p:clrMapOvr>
</p:sldLayout>
</file>

<file path=ppt/slideLayouts/slideLayout768.xml><?xml version="1.0" encoding="utf-8"?>
<p:sldLayout xmlns:a="http://schemas.openxmlformats.org/drawingml/2006/main" xmlns:r="http://schemas.openxmlformats.org/officeDocument/2006/relationships" xmlns:p="http://schemas.openxmlformats.org/presentationml/2006/main" preserve="1" userDrawn="1">
  <p:cSld name="4_Title Slide">
    <p:spTree>
      <p:nvGrpSpPr>
        <p:cNvPr id="1" name=""/>
        <p:cNvGrpSpPr/>
        <p:nvPr/>
      </p:nvGrpSpPr>
      <p:grpSpPr>
        <a:xfrm>
          <a:off x="0" y="0"/>
          <a:ext cx="0" cy="0"/>
          <a:chOff x="0" y="0"/>
          <a:chExt cx="0" cy="0"/>
        </a:xfrm>
      </p:grpSpPr>
      <p:sp>
        <p:nvSpPr>
          <p:cNvPr id="18" name="Picture Placeholder 17"/>
          <p:cNvSpPr>
            <a:spLocks noGrp="1"/>
          </p:cNvSpPr>
          <p:nvPr>
            <p:ph type="pic" sz="quarter" idx="15"/>
          </p:nvPr>
        </p:nvSpPr>
        <p:spPr>
          <a:xfrm>
            <a:off x="4648581" y="1600200"/>
            <a:ext cx="1216025" cy="1216025"/>
          </a:xfrm>
          <a:prstGeom prst="ellipse">
            <a:avLst/>
          </a:prstGeom>
          <a:ln w="38100">
            <a:solidFill>
              <a:srgbClr val="00BBD6"/>
            </a:solidFill>
          </a:ln>
        </p:spPr>
        <p:txBody>
          <a:bodyPr>
            <a:normAutofit/>
          </a:bodyPr>
          <a:lstStyle>
            <a:lvl1pPr marL="0" indent="0">
              <a:buNone/>
              <a:defRPr sz="1400"/>
            </a:lvl1pPr>
          </a:lstStyle>
          <a:p>
            <a:endParaRPr lang="id-ID" dirty="0"/>
          </a:p>
        </p:txBody>
      </p:sp>
      <p:sp>
        <p:nvSpPr>
          <p:cNvPr id="13" name="Rounded Rectangle 12"/>
          <p:cNvSpPr/>
          <p:nvPr userDrawn="1"/>
        </p:nvSpPr>
        <p:spPr>
          <a:xfrm>
            <a:off x="-410316" y="372774"/>
            <a:ext cx="654392" cy="298739"/>
          </a:xfrm>
          <a:prstGeom prst="roundRect">
            <a:avLst>
              <a:gd name="adj" fmla="val 50000"/>
            </a:avLst>
          </a:prstGeom>
          <a:solidFill>
            <a:srgbClr val="F23B4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prstClr val="white"/>
              </a:solidFill>
            </a:endParaRPr>
          </a:p>
        </p:txBody>
      </p:sp>
      <p:sp>
        <p:nvSpPr>
          <p:cNvPr id="8" name="Text Placeholder 10"/>
          <p:cNvSpPr>
            <a:spLocks noGrp="1"/>
          </p:cNvSpPr>
          <p:nvPr>
            <p:ph type="body" sz="quarter" idx="13"/>
          </p:nvPr>
        </p:nvSpPr>
        <p:spPr>
          <a:xfrm>
            <a:off x="333375" y="397249"/>
            <a:ext cx="10905239" cy="444500"/>
          </a:xfrm>
        </p:spPr>
        <p:txBody>
          <a:bodyPr lIns="0" tIns="0" rIns="0" bIns="0">
            <a:normAutofit/>
          </a:bodyPr>
          <a:lstStyle>
            <a:lvl1pPr marL="0" indent="0">
              <a:buNone/>
              <a:defRPr sz="2000">
                <a:solidFill>
                  <a:schemeClr val="tx1">
                    <a:lumMod val="65000"/>
                    <a:lumOff val="35000"/>
                  </a:schemeClr>
                </a:solidFill>
                <a:latin typeface="Lato" panose="020F0502020204030203" pitchFamily="34" charset="0"/>
              </a:defRPr>
            </a:lvl1pPr>
          </a:lstStyle>
          <a:p>
            <a:pPr lvl="0"/>
            <a:endParaRPr lang="id-ID" dirty="0"/>
          </a:p>
        </p:txBody>
      </p:sp>
      <p:sp>
        <p:nvSpPr>
          <p:cNvPr id="15" name="Rounded Rectangle 14"/>
          <p:cNvSpPr/>
          <p:nvPr userDrawn="1"/>
        </p:nvSpPr>
        <p:spPr>
          <a:xfrm>
            <a:off x="11471564" y="372774"/>
            <a:ext cx="431078" cy="298739"/>
          </a:xfrm>
          <a:prstGeom prst="roundRect">
            <a:avLst>
              <a:gd name="adj" fmla="val 50000"/>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prstClr val="white">
                  <a:lumMod val="50000"/>
                </a:prstClr>
              </a:solidFill>
            </a:endParaRPr>
          </a:p>
        </p:txBody>
      </p:sp>
      <p:sp>
        <p:nvSpPr>
          <p:cNvPr id="16" name="Slide Number Placeholder 5"/>
          <p:cNvSpPr>
            <a:spLocks noGrp="1"/>
          </p:cNvSpPr>
          <p:nvPr>
            <p:ph type="sldNum" sz="quarter" idx="12"/>
          </p:nvPr>
        </p:nvSpPr>
        <p:spPr>
          <a:xfrm>
            <a:off x="11471564" y="327460"/>
            <a:ext cx="431078" cy="389083"/>
          </a:xfrm>
        </p:spPr>
        <p:txBody>
          <a:bodyPr lIns="0" tIns="0" rIns="0" bIns="0"/>
          <a:lstStyle>
            <a:lvl1pPr algn="ctr">
              <a:defRPr sz="1000">
                <a:solidFill>
                  <a:schemeClr val="bg1">
                    <a:lumMod val="50000"/>
                  </a:schemeClr>
                </a:solidFill>
                <a:latin typeface="Lato" panose="020F0502020204030203" pitchFamily="34" charset="0"/>
              </a:defRPr>
            </a:lvl1pPr>
          </a:lstStyle>
          <a:p>
            <a:fld id="{FCEE2C88-6C8F-484D-AF69-578F576B1F44}" type="slidenum">
              <a:rPr lang="en-US" smtClean="0">
                <a:solidFill>
                  <a:prstClr val="white">
                    <a:lumMod val="50000"/>
                  </a:prstClr>
                </a:solidFill>
              </a:rPr>
              <a:pPr/>
              <a:t>‹#›</a:t>
            </a:fld>
            <a:endParaRPr lang="en-US" dirty="0">
              <a:solidFill>
                <a:prstClr val="white">
                  <a:lumMod val="50000"/>
                </a:prstClr>
              </a:solidFill>
            </a:endParaRPr>
          </a:p>
        </p:txBody>
      </p:sp>
      <p:sp>
        <p:nvSpPr>
          <p:cNvPr id="12" name="Text Placeholder 10"/>
          <p:cNvSpPr>
            <a:spLocks noGrp="1"/>
          </p:cNvSpPr>
          <p:nvPr>
            <p:ph type="body" sz="quarter" idx="14"/>
          </p:nvPr>
        </p:nvSpPr>
        <p:spPr>
          <a:xfrm>
            <a:off x="333375" y="790433"/>
            <a:ext cx="10905239" cy="280985"/>
          </a:xfrm>
        </p:spPr>
        <p:txBody>
          <a:bodyPr lIns="0" tIns="0" rIns="0" bIns="0">
            <a:normAutofit/>
          </a:bodyPr>
          <a:lstStyle>
            <a:lvl1pPr marL="0" indent="0">
              <a:buNone/>
              <a:defRPr sz="1000">
                <a:solidFill>
                  <a:schemeClr val="bg1">
                    <a:lumMod val="50000"/>
                  </a:schemeClr>
                </a:solidFill>
                <a:latin typeface="+mn-lt"/>
              </a:defRPr>
            </a:lvl1pPr>
          </a:lstStyle>
          <a:p>
            <a:pPr lvl="0"/>
            <a:endParaRPr lang="id-ID" dirty="0"/>
          </a:p>
        </p:txBody>
      </p:sp>
    </p:spTree>
    <p:extLst>
      <p:ext uri="{BB962C8B-B14F-4D97-AF65-F5344CB8AC3E}">
        <p14:creationId xmlns:p14="http://schemas.microsoft.com/office/powerpoint/2010/main" val="2974628758"/>
      </p:ext>
    </p:extLst>
  </p:cSld>
  <p:clrMapOvr>
    <a:masterClrMapping/>
  </p:clrMapOvr>
</p:sldLayout>
</file>

<file path=ppt/slideLayouts/slideLayout769.xml><?xml version="1.0" encoding="utf-8"?>
<p:sldLayout xmlns:a="http://schemas.openxmlformats.org/drawingml/2006/main" xmlns:r="http://schemas.openxmlformats.org/officeDocument/2006/relationships" xmlns:p="http://schemas.openxmlformats.org/presentationml/2006/main" preserve="1" userDrawn="1">
  <p:cSld name="3_Title Slide">
    <p:spTree>
      <p:nvGrpSpPr>
        <p:cNvPr id="1" name=""/>
        <p:cNvGrpSpPr/>
        <p:nvPr/>
      </p:nvGrpSpPr>
      <p:grpSpPr>
        <a:xfrm>
          <a:off x="0" y="0"/>
          <a:ext cx="0" cy="0"/>
          <a:chOff x="0" y="0"/>
          <a:chExt cx="0" cy="0"/>
        </a:xfrm>
      </p:grpSpPr>
      <p:sp>
        <p:nvSpPr>
          <p:cNvPr id="11" name="Text Placeholder 10"/>
          <p:cNvSpPr>
            <a:spLocks noGrp="1"/>
          </p:cNvSpPr>
          <p:nvPr>
            <p:ph type="body" sz="quarter" idx="13"/>
          </p:nvPr>
        </p:nvSpPr>
        <p:spPr>
          <a:xfrm>
            <a:off x="333375" y="397249"/>
            <a:ext cx="10905239" cy="444500"/>
          </a:xfrm>
        </p:spPr>
        <p:txBody>
          <a:bodyPr lIns="0" tIns="0" rIns="0" bIns="0">
            <a:normAutofit/>
          </a:bodyPr>
          <a:lstStyle>
            <a:lvl1pPr marL="0" indent="0">
              <a:buNone/>
              <a:defRPr sz="2000">
                <a:solidFill>
                  <a:schemeClr val="bg1"/>
                </a:solidFill>
                <a:latin typeface="Lato" panose="020F0502020204030203" pitchFamily="34" charset="0"/>
              </a:defRPr>
            </a:lvl1pPr>
          </a:lstStyle>
          <a:p>
            <a:pPr lvl="0"/>
            <a:endParaRPr lang="id-ID" dirty="0"/>
          </a:p>
        </p:txBody>
      </p:sp>
      <p:sp>
        <p:nvSpPr>
          <p:cNvPr id="6" name="Slide Number Placeholder 5"/>
          <p:cNvSpPr>
            <a:spLocks noGrp="1"/>
          </p:cNvSpPr>
          <p:nvPr>
            <p:ph type="sldNum" sz="quarter" idx="12"/>
          </p:nvPr>
        </p:nvSpPr>
        <p:spPr>
          <a:xfrm>
            <a:off x="11471564" y="327460"/>
            <a:ext cx="431078" cy="389083"/>
          </a:xfrm>
        </p:spPr>
        <p:txBody>
          <a:bodyPr lIns="0" tIns="0" rIns="0" bIns="0"/>
          <a:lstStyle>
            <a:lvl1pPr algn="ctr">
              <a:defRPr sz="1000">
                <a:solidFill>
                  <a:srgbClr val="F23B48"/>
                </a:solidFill>
                <a:latin typeface="Lato" panose="020F0502020204030203" pitchFamily="34" charset="0"/>
              </a:defRPr>
            </a:lvl1pPr>
          </a:lstStyle>
          <a:p>
            <a:fld id="{FCEE2C88-6C8F-484D-AF69-578F576B1F44}" type="slidenum">
              <a:rPr lang="en-US" smtClean="0"/>
              <a:pPr/>
              <a:t>‹#›</a:t>
            </a:fld>
            <a:endParaRPr lang="en-US" dirty="0"/>
          </a:p>
        </p:txBody>
      </p:sp>
      <p:sp>
        <p:nvSpPr>
          <p:cNvPr id="12" name="Text Placeholder 10"/>
          <p:cNvSpPr>
            <a:spLocks noGrp="1"/>
          </p:cNvSpPr>
          <p:nvPr>
            <p:ph type="body" sz="quarter" idx="14"/>
          </p:nvPr>
        </p:nvSpPr>
        <p:spPr>
          <a:xfrm>
            <a:off x="333375" y="790433"/>
            <a:ext cx="10905239" cy="280985"/>
          </a:xfrm>
        </p:spPr>
        <p:txBody>
          <a:bodyPr lIns="0" tIns="0" rIns="0" bIns="0">
            <a:normAutofit/>
          </a:bodyPr>
          <a:lstStyle>
            <a:lvl1pPr marL="0" indent="0">
              <a:buNone/>
              <a:defRPr sz="1000">
                <a:solidFill>
                  <a:schemeClr val="bg1"/>
                </a:solidFill>
                <a:latin typeface="+mn-lt"/>
              </a:defRPr>
            </a:lvl1pPr>
          </a:lstStyle>
          <a:p>
            <a:pPr lvl="0"/>
            <a:endParaRPr lang="id-ID" dirty="0"/>
          </a:p>
        </p:txBody>
      </p:sp>
    </p:spTree>
    <p:extLst>
      <p:ext uri="{BB962C8B-B14F-4D97-AF65-F5344CB8AC3E}">
        <p14:creationId xmlns:p14="http://schemas.microsoft.com/office/powerpoint/2010/main" val="144768895"/>
      </p:ext>
    </p:extLst>
  </p:cSld>
  <p:clrMapOvr>
    <a:masterClrMapping/>
  </p:clrMapOvr>
</p:sldLayout>
</file>

<file path=ppt/slideLayouts/slideLayout770.xml><?xml version="1.0" encoding="utf-8"?>
<p:sldLayout xmlns:a="http://schemas.openxmlformats.org/drawingml/2006/main" xmlns:r="http://schemas.openxmlformats.org/officeDocument/2006/relationships" xmlns:p="http://schemas.openxmlformats.org/presentationml/2006/main" preserve="1" userDrawn="1">
  <p:cSld name="56_Title Slide">
    <p:spTree>
      <p:nvGrpSpPr>
        <p:cNvPr id="1" name=""/>
        <p:cNvGrpSpPr/>
        <p:nvPr/>
      </p:nvGrpSpPr>
      <p:grpSpPr>
        <a:xfrm>
          <a:off x="0" y="0"/>
          <a:ext cx="0" cy="0"/>
          <a:chOff x="0" y="0"/>
          <a:chExt cx="0" cy="0"/>
        </a:xfrm>
      </p:grpSpPr>
      <p:sp>
        <p:nvSpPr>
          <p:cNvPr id="5" name="Picture Placeholder 4"/>
          <p:cNvSpPr>
            <a:spLocks noGrp="1"/>
          </p:cNvSpPr>
          <p:nvPr>
            <p:ph type="pic" sz="quarter" idx="15"/>
          </p:nvPr>
        </p:nvSpPr>
        <p:spPr>
          <a:xfrm>
            <a:off x="1749415" y="1691309"/>
            <a:ext cx="4320000" cy="4319999"/>
          </a:xfrm>
        </p:spPr>
        <p:txBody>
          <a:bodyPr anchor="ctr"/>
          <a:lstStyle>
            <a:lvl1pPr marL="0" indent="0" algn="ctr">
              <a:buNone/>
              <a:defRPr/>
            </a:lvl1pPr>
          </a:lstStyle>
          <a:p>
            <a:endParaRPr lang="id-ID" dirty="0"/>
          </a:p>
        </p:txBody>
      </p:sp>
      <p:sp>
        <p:nvSpPr>
          <p:cNvPr id="13" name="Rounded Rectangle 12"/>
          <p:cNvSpPr/>
          <p:nvPr userDrawn="1"/>
        </p:nvSpPr>
        <p:spPr>
          <a:xfrm>
            <a:off x="-410316" y="372774"/>
            <a:ext cx="654392" cy="298739"/>
          </a:xfrm>
          <a:prstGeom prst="roundRect">
            <a:avLst>
              <a:gd name="adj" fmla="val 50000"/>
            </a:avLst>
          </a:prstGeom>
          <a:solidFill>
            <a:srgbClr val="F23B4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prstClr val="white"/>
              </a:solidFill>
            </a:endParaRPr>
          </a:p>
        </p:txBody>
      </p:sp>
      <p:sp>
        <p:nvSpPr>
          <p:cNvPr id="8" name="Text Placeholder 10"/>
          <p:cNvSpPr>
            <a:spLocks noGrp="1"/>
          </p:cNvSpPr>
          <p:nvPr>
            <p:ph type="body" sz="quarter" idx="13"/>
          </p:nvPr>
        </p:nvSpPr>
        <p:spPr>
          <a:xfrm>
            <a:off x="333375" y="397249"/>
            <a:ext cx="10905239" cy="444500"/>
          </a:xfrm>
        </p:spPr>
        <p:txBody>
          <a:bodyPr lIns="0" tIns="0" rIns="0" bIns="0">
            <a:normAutofit/>
          </a:bodyPr>
          <a:lstStyle>
            <a:lvl1pPr marL="0" indent="0">
              <a:buNone/>
              <a:defRPr sz="2000">
                <a:solidFill>
                  <a:schemeClr val="tx1">
                    <a:lumMod val="65000"/>
                    <a:lumOff val="35000"/>
                  </a:schemeClr>
                </a:solidFill>
                <a:latin typeface="Lato" panose="020F0502020204030203" pitchFamily="34" charset="0"/>
              </a:defRPr>
            </a:lvl1pPr>
          </a:lstStyle>
          <a:p>
            <a:pPr lvl="0"/>
            <a:endParaRPr lang="id-ID" dirty="0"/>
          </a:p>
        </p:txBody>
      </p:sp>
      <p:sp>
        <p:nvSpPr>
          <p:cNvPr id="15" name="Rounded Rectangle 14"/>
          <p:cNvSpPr/>
          <p:nvPr userDrawn="1"/>
        </p:nvSpPr>
        <p:spPr>
          <a:xfrm>
            <a:off x="11471564" y="372774"/>
            <a:ext cx="431078" cy="298739"/>
          </a:xfrm>
          <a:prstGeom prst="roundRect">
            <a:avLst>
              <a:gd name="adj" fmla="val 50000"/>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prstClr val="white">
                  <a:lumMod val="50000"/>
                </a:prstClr>
              </a:solidFill>
            </a:endParaRPr>
          </a:p>
        </p:txBody>
      </p:sp>
      <p:sp>
        <p:nvSpPr>
          <p:cNvPr id="16" name="Slide Number Placeholder 5"/>
          <p:cNvSpPr>
            <a:spLocks noGrp="1"/>
          </p:cNvSpPr>
          <p:nvPr>
            <p:ph type="sldNum" sz="quarter" idx="12"/>
          </p:nvPr>
        </p:nvSpPr>
        <p:spPr>
          <a:xfrm>
            <a:off x="11471564" y="327460"/>
            <a:ext cx="431078" cy="389083"/>
          </a:xfrm>
        </p:spPr>
        <p:txBody>
          <a:bodyPr lIns="0" tIns="0" rIns="0" bIns="0"/>
          <a:lstStyle>
            <a:lvl1pPr algn="ctr">
              <a:defRPr sz="1000">
                <a:solidFill>
                  <a:schemeClr val="bg1">
                    <a:lumMod val="50000"/>
                  </a:schemeClr>
                </a:solidFill>
                <a:latin typeface="Lato" panose="020F0502020204030203" pitchFamily="34" charset="0"/>
              </a:defRPr>
            </a:lvl1pPr>
          </a:lstStyle>
          <a:p>
            <a:fld id="{FCEE2C88-6C8F-484D-AF69-578F576B1F44}" type="slidenum">
              <a:rPr lang="en-US" smtClean="0">
                <a:solidFill>
                  <a:prstClr val="white">
                    <a:lumMod val="50000"/>
                  </a:prstClr>
                </a:solidFill>
              </a:rPr>
              <a:pPr/>
              <a:t>‹#›</a:t>
            </a:fld>
            <a:endParaRPr lang="en-US" dirty="0">
              <a:solidFill>
                <a:prstClr val="white">
                  <a:lumMod val="50000"/>
                </a:prstClr>
              </a:solidFill>
            </a:endParaRPr>
          </a:p>
        </p:txBody>
      </p:sp>
      <p:sp>
        <p:nvSpPr>
          <p:cNvPr id="12" name="Text Placeholder 10"/>
          <p:cNvSpPr>
            <a:spLocks noGrp="1"/>
          </p:cNvSpPr>
          <p:nvPr>
            <p:ph type="body" sz="quarter" idx="14"/>
          </p:nvPr>
        </p:nvSpPr>
        <p:spPr>
          <a:xfrm>
            <a:off x="333375" y="790433"/>
            <a:ext cx="10905239" cy="280985"/>
          </a:xfrm>
        </p:spPr>
        <p:txBody>
          <a:bodyPr lIns="0" tIns="0" rIns="0" bIns="0">
            <a:normAutofit/>
          </a:bodyPr>
          <a:lstStyle>
            <a:lvl1pPr marL="0" indent="0">
              <a:buNone/>
              <a:defRPr sz="1000">
                <a:solidFill>
                  <a:schemeClr val="bg1">
                    <a:lumMod val="50000"/>
                  </a:schemeClr>
                </a:solidFill>
                <a:latin typeface="+mn-lt"/>
              </a:defRPr>
            </a:lvl1pPr>
          </a:lstStyle>
          <a:p>
            <a:pPr lvl="0"/>
            <a:endParaRPr lang="id-ID" dirty="0"/>
          </a:p>
        </p:txBody>
      </p:sp>
    </p:spTree>
    <p:extLst>
      <p:ext uri="{BB962C8B-B14F-4D97-AF65-F5344CB8AC3E}">
        <p14:creationId xmlns:p14="http://schemas.microsoft.com/office/powerpoint/2010/main" val="4090144909"/>
      </p:ext>
    </p:extLst>
  </p:cSld>
  <p:clrMapOvr>
    <a:masterClrMapping/>
  </p:clrMapOvr>
</p:sldLayout>
</file>

<file path=ppt/slideLayouts/slideLayout771.xml><?xml version="1.0" encoding="utf-8"?>
<p:sldLayout xmlns:a="http://schemas.openxmlformats.org/drawingml/2006/main" xmlns:r="http://schemas.openxmlformats.org/officeDocument/2006/relationships" xmlns:p="http://schemas.openxmlformats.org/presentationml/2006/main" type="title">
  <p:cSld name="Title">
    <p:spTree>
      <p:nvGrpSpPr>
        <p:cNvPr id="1" name="Shape 32"/>
        <p:cNvGrpSpPr/>
        <p:nvPr/>
      </p:nvGrpSpPr>
      <p:grpSpPr>
        <a:xfrm>
          <a:off x="0" y="0"/>
          <a:ext cx="0" cy="0"/>
          <a:chOff x="0" y="0"/>
          <a:chExt cx="0" cy="0"/>
        </a:xfrm>
      </p:grpSpPr>
      <p:sp>
        <p:nvSpPr>
          <p:cNvPr id="3" name="Shape 33">
            <a:extLst>
              <a:ext uri="{FF2B5EF4-FFF2-40B4-BE49-F238E27FC236}">
                <a16:creationId xmlns:a16="http://schemas.microsoft.com/office/drawing/2014/main" xmlns="" id="{D0383E56-D29B-4F9E-A96F-4A50B82031FB}"/>
              </a:ext>
            </a:extLst>
          </p:cNvPr>
          <p:cNvSpPr>
            <a:spLocks/>
          </p:cNvSpPr>
          <p:nvPr/>
        </p:nvSpPr>
        <p:spPr bwMode="auto">
          <a:xfrm>
            <a:off x="-35984" y="2678113"/>
            <a:ext cx="12280901" cy="4229100"/>
          </a:xfrm>
          <a:custGeom>
            <a:avLst/>
            <a:gdLst>
              <a:gd name="T0" fmla="*/ 2147483646 w 368426"/>
              <a:gd name="T1" fmla="*/ 2147483646 h 126905"/>
              <a:gd name="T2" fmla="*/ 2147483646 w 368426"/>
              <a:gd name="T3" fmla="*/ 2147483646 h 126905"/>
              <a:gd name="T4" fmla="*/ 2147483646 w 368426"/>
              <a:gd name="T5" fmla="*/ 2147483646 h 126905"/>
              <a:gd name="T6" fmla="*/ 2147483646 w 368426"/>
              <a:gd name="T7" fmla="*/ 2147483646 h 126905"/>
              <a:gd name="T8" fmla="*/ 2147483646 w 368426"/>
              <a:gd name="T9" fmla="*/ 0 h 126905"/>
              <a:gd name="T10" fmla="*/ 2147483646 w 368426"/>
              <a:gd name="T11" fmla="*/ 2147483646 h 126905"/>
              <a:gd name="T12" fmla="*/ 2147483646 w 368426"/>
              <a:gd name="T13" fmla="*/ 2147483646 h 126905"/>
              <a:gd name="T14" fmla="*/ 2147483646 w 368426"/>
              <a:gd name="T15" fmla="*/ 2147483646 h 126905"/>
              <a:gd name="T16" fmla="*/ 2147483646 w 368426"/>
              <a:gd name="T17" fmla="*/ 2147483646 h 126905"/>
              <a:gd name="T18" fmla="*/ 2147483646 w 368426"/>
              <a:gd name="T19" fmla="*/ 2147483646 h 126905"/>
              <a:gd name="T20" fmla="*/ 2147483646 w 368426"/>
              <a:gd name="T21" fmla="*/ 2147483646 h 126905"/>
              <a:gd name="T22" fmla="*/ 2147483646 w 368426"/>
              <a:gd name="T23" fmla="*/ 2147483646 h 126905"/>
              <a:gd name="T24" fmla="*/ 2147483646 w 368426"/>
              <a:gd name="T25" fmla="*/ 2147483646 h 126905"/>
              <a:gd name="T26" fmla="*/ 2147483646 w 368426"/>
              <a:gd name="T27" fmla="*/ 2147483646 h 126905"/>
              <a:gd name="T28" fmla="*/ 2147483646 w 368426"/>
              <a:gd name="T29" fmla="*/ 2147483646 h 126905"/>
              <a:gd name="T30" fmla="*/ 2147483646 w 368426"/>
              <a:gd name="T31" fmla="*/ 2147483646 h 126905"/>
              <a:gd name="T32" fmla="*/ 2147483646 w 368426"/>
              <a:gd name="T33" fmla="*/ 2147483646 h 126905"/>
              <a:gd name="T34" fmla="*/ 2147483646 w 368426"/>
              <a:gd name="T35" fmla="*/ 2147483646 h 126905"/>
              <a:gd name="T36" fmla="*/ 2147483646 w 368426"/>
              <a:gd name="T37" fmla="*/ 2147483646 h 126905"/>
              <a:gd name="T38" fmla="*/ 2147483646 w 368426"/>
              <a:gd name="T39" fmla="*/ 2147483646 h 126905"/>
              <a:gd name="T40" fmla="*/ 2147483646 w 368426"/>
              <a:gd name="T41" fmla="*/ 2147483646 h 126905"/>
              <a:gd name="T42" fmla="*/ 2147483646 w 368426"/>
              <a:gd name="T43" fmla="*/ 2147483646 h 126905"/>
              <a:gd name="T44" fmla="*/ 2147483646 w 368426"/>
              <a:gd name="T45" fmla="*/ 2147483646 h 126905"/>
              <a:gd name="T46" fmla="*/ 2147483646 w 368426"/>
              <a:gd name="T47" fmla="*/ 2147483646 h 126905"/>
              <a:gd name="T48" fmla="*/ 0 w 368426"/>
              <a:gd name="T49" fmla="*/ 2147483646 h 126905"/>
              <a:gd name="T50" fmla="*/ 2147483646 w 368426"/>
              <a:gd name="T51" fmla="*/ 2147483646 h 12690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68426"/>
              <a:gd name="T79" fmla="*/ 0 h 126905"/>
              <a:gd name="T80" fmla="*/ 368426 w 368426"/>
              <a:gd name="T81" fmla="*/ 126905 h 12690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68426" h="126905" extrusionOk="0">
                <a:moveTo>
                  <a:pt x="309" y="263"/>
                </a:moveTo>
                <a:lnTo>
                  <a:pt x="16502" y="11294"/>
                </a:lnTo>
                <a:lnTo>
                  <a:pt x="31551" y="5122"/>
                </a:lnTo>
                <a:lnTo>
                  <a:pt x="62412" y="4991"/>
                </a:lnTo>
                <a:lnTo>
                  <a:pt x="77652" y="0"/>
                </a:lnTo>
                <a:lnTo>
                  <a:pt x="92892" y="13527"/>
                </a:lnTo>
                <a:lnTo>
                  <a:pt x="107942" y="21276"/>
                </a:lnTo>
                <a:lnTo>
                  <a:pt x="122991" y="21145"/>
                </a:lnTo>
                <a:lnTo>
                  <a:pt x="138993" y="10375"/>
                </a:lnTo>
                <a:lnTo>
                  <a:pt x="154043" y="7880"/>
                </a:lnTo>
                <a:lnTo>
                  <a:pt x="168711" y="2349"/>
                </a:lnTo>
                <a:lnTo>
                  <a:pt x="184332" y="14841"/>
                </a:lnTo>
                <a:lnTo>
                  <a:pt x="199572" y="15274"/>
                </a:lnTo>
                <a:lnTo>
                  <a:pt x="214622" y="25085"/>
                </a:lnTo>
                <a:lnTo>
                  <a:pt x="230052" y="25085"/>
                </a:lnTo>
                <a:lnTo>
                  <a:pt x="246054" y="20094"/>
                </a:lnTo>
                <a:lnTo>
                  <a:pt x="261104" y="20094"/>
                </a:lnTo>
                <a:lnTo>
                  <a:pt x="275391" y="11426"/>
                </a:lnTo>
                <a:lnTo>
                  <a:pt x="291584" y="16810"/>
                </a:lnTo>
                <a:lnTo>
                  <a:pt x="305871" y="8143"/>
                </a:lnTo>
                <a:lnTo>
                  <a:pt x="336732" y="8012"/>
                </a:lnTo>
                <a:lnTo>
                  <a:pt x="351782" y="11294"/>
                </a:lnTo>
                <a:lnTo>
                  <a:pt x="367593" y="2758"/>
                </a:lnTo>
                <a:lnTo>
                  <a:pt x="368426" y="126905"/>
                </a:lnTo>
                <a:lnTo>
                  <a:pt x="0" y="126369"/>
                </a:lnTo>
                <a:lnTo>
                  <a:pt x="309" y="263"/>
                </a:lnTo>
                <a:close/>
              </a:path>
            </a:pathLst>
          </a:custGeom>
          <a:solidFill>
            <a:srgbClr val="AFF000">
              <a:alpha val="81960"/>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800"/>
          </a:p>
        </p:txBody>
      </p:sp>
      <p:sp>
        <p:nvSpPr>
          <p:cNvPr id="4" name="Shape 34">
            <a:extLst>
              <a:ext uri="{FF2B5EF4-FFF2-40B4-BE49-F238E27FC236}">
                <a16:creationId xmlns:a16="http://schemas.microsoft.com/office/drawing/2014/main" xmlns="" id="{C85E9674-79B6-41B3-9721-E1C31FE877D6}"/>
              </a:ext>
            </a:extLst>
          </p:cNvPr>
          <p:cNvSpPr>
            <a:spLocks/>
          </p:cNvSpPr>
          <p:nvPr/>
        </p:nvSpPr>
        <p:spPr bwMode="auto">
          <a:xfrm>
            <a:off x="-35984" y="2852739"/>
            <a:ext cx="12280901" cy="4054475"/>
          </a:xfrm>
          <a:custGeom>
            <a:avLst/>
            <a:gdLst>
              <a:gd name="T0" fmla="*/ 2147483646 w 368426"/>
              <a:gd name="T1" fmla="*/ 2147483646 h 121652"/>
              <a:gd name="T2" fmla="*/ 2147483646 w 368426"/>
              <a:gd name="T3" fmla="*/ 2147483646 h 121652"/>
              <a:gd name="T4" fmla="*/ 2147483646 w 368426"/>
              <a:gd name="T5" fmla="*/ 2147483646 h 121652"/>
              <a:gd name="T6" fmla="*/ 2147483646 w 368426"/>
              <a:gd name="T7" fmla="*/ 2147483646 h 121652"/>
              <a:gd name="T8" fmla="*/ 2147483646 w 368426"/>
              <a:gd name="T9" fmla="*/ 2147483646 h 121652"/>
              <a:gd name="T10" fmla="*/ 2147483646 w 368426"/>
              <a:gd name="T11" fmla="*/ 2147483646 h 121652"/>
              <a:gd name="T12" fmla="*/ 2147483646 w 368426"/>
              <a:gd name="T13" fmla="*/ 2147483646 h 121652"/>
              <a:gd name="T14" fmla="*/ 2147483646 w 368426"/>
              <a:gd name="T15" fmla="*/ 2147483646 h 121652"/>
              <a:gd name="T16" fmla="*/ 2147483646 w 368426"/>
              <a:gd name="T17" fmla="*/ 2147483646 h 121652"/>
              <a:gd name="T18" fmla="*/ 2147483646 w 368426"/>
              <a:gd name="T19" fmla="*/ 2147483646 h 121652"/>
              <a:gd name="T20" fmla="*/ 2147483646 w 368426"/>
              <a:gd name="T21" fmla="*/ 2147483646 h 121652"/>
              <a:gd name="T22" fmla="*/ 2147483646 w 368426"/>
              <a:gd name="T23" fmla="*/ 2147483646 h 121652"/>
              <a:gd name="T24" fmla="*/ 2147483646 w 368426"/>
              <a:gd name="T25" fmla="*/ 2147483646 h 121652"/>
              <a:gd name="T26" fmla="*/ 2147483646 w 368426"/>
              <a:gd name="T27" fmla="*/ 2147483646 h 121652"/>
              <a:gd name="T28" fmla="*/ 2147483646 w 368426"/>
              <a:gd name="T29" fmla="*/ 2147483646 h 121652"/>
              <a:gd name="T30" fmla="*/ 2147483646 w 368426"/>
              <a:gd name="T31" fmla="*/ 2147483646 h 121652"/>
              <a:gd name="T32" fmla="*/ 2147483646 w 368426"/>
              <a:gd name="T33" fmla="*/ 2147483646 h 121652"/>
              <a:gd name="T34" fmla="*/ 2147483646 w 368426"/>
              <a:gd name="T35" fmla="*/ 2147483646 h 121652"/>
              <a:gd name="T36" fmla="*/ 2147483646 w 368426"/>
              <a:gd name="T37" fmla="*/ 2147483646 h 121652"/>
              <a:gd name="T38" fmla="*/ 2147483646 w 368426"/>
              <a:gd name="T39" fmla="*/ 2147483646 h 121652"/>
              <a:gd name="T40" fmla="*/ 2147483646 w 368426"/>
              <a:gd name="T41" fmla="*/ 2147483646 h 121652"/>
              <a:gd name="T42" fmla="*/ 2147483646 w 368426"/>
              <a:gd name="T43" fmla="*/ 2147483646 h 121652"/>
              <a:gd name="T44" fmla="*/ 2147483646 w 368426"/>
              <a:gd name="T45" fmla="*/ 0 h 121652"/>
              <a:gd name="T46" fmla="*/ 2147483646 w 368426"/>
              <a:gd name="T47" fmla="*/ 2147483646 h 121652"/>
              <a:gd name="T48" fmla="*/ 0 w 368426"/>
              <a:gd name="T49" fmla="*/ 2147483646 h 121652"/>
              <a:gd name="T50" fmla="*/ 2147483646 w 368426"/>
              <a:gd name="T51" fmla="*/ 2147483646 h 121652"/>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68426"/>
              <a:gd name="T79" fmla="*/ 0 h 121652"/>
              <a:gd name="T80" fmla="*/ 368426 w 368426"/>
              <a:gd name="T81" fmla="*/ 121652 h 121652"/>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68426" h="121652" extrusionOk="0">
                <a:moveTo>
                  <a:pt x="309" y="5516"/>
                </a:moveTo>
                <a:lnTo>
                  <a:pt x="16692" y="11214"/>
                </a:lnTo>
                <a:lnTo>
                  <a:pt x="47172" y="11214"/>
                </a:lnTo>
                <a:lnTo>
                  <a:pt x="62412" y="6843"/>
                </a:lnTo>
                <a:lnTo>
                  <a:pt x="77652" y="16156"/>
                </a:lnTo>
                <a:lnTo>
                  <a:pt x="92892" y="16156"/>
                </a:lnTo>
                <a:lnTo>
                  <a:pt x="107370" y="11214"/>
                </a:lnTo>
                <a:lnTo>
                  <a:pt x="122610" y="8173"/>
                </a:lnTo>
                <a:lnTo>
                  <a:pt x="138612" y="8173"/>
                </a:lnTo>
                <a:lnTo>
                  <a:pt x="153852" y="10834"/>
                </a:lnTo>
                <a:lnTo>
                  <a:pt x="168711" y="7603"/>
                </a:lnTo>
                <a:lnTo>
                  <a:pt x="183951" y="12734"/>
                </a:lnTo>
                <a:lnTo>
                  <a:pt x="199572" y="20527"/>
                </a:lnTo>
                <a:lnTo>
                  <a:pt x="214050" y="15205"/>
                </a:lnTo>
                <a:lnTo>
                  <a:pt x="229671" y="15205"/>
                </a:lnTo>
                <a:lnTo>
                  <a:pt x="245292" y="5892"/>
                </a:lnTo>
                <a:lnTo>
                  <a:pt x="260532" y="11214"/>
                </a:lnTo>
                <a:lnTo>
                  <a:pt x="275772" y="11214"/>
                </a:lnTo>
                <a:lnTo>
                  <a:pt x="291012" y="6843"/>
                </a:lnTo>
                <a:lnTo>
                  <a:pt x="321492" y="6843"/>
                </a:lnTo>
                <a:lnTo>
                  <a:pt x="336732" y="15966"/>
                </a:lnTo>
                <a:lnTo>
                  <a:pt x="351210" y="12734"/>
                </a:lnTo>
                <a:lnTo>
                  <a:pt x="367593" y="0"/>
                </a:lnTo>
                <a:lnTo>
                  <a:pt x="368426" y="121652"/>
                </a:lnTo>
                <a:lnTo>
                  <a:pt x="0" y="121652"/>
                </a:lnTo>
                <a:lnTo>
                  <a:pt x="309" y="5516"/>
                </a:lnTo>
                <a:close/>
              </a:path>
            </a:pathLst>
          </a:custGeom>
          <a:solidFill>
            <a:srgbClr val="00CEF6">
              <a:alpha val="73332"/>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800"/>
          </a:p>
        </p:txBody>
      </p:sp>
      <p:sp>
        <p:nvSpPr>
          <p:cNvPr id="5" name="Shape 35">
            <a:extLst>
              <a:ext uri="{FF2B5EF4-FFF2-40B4-BE49-F238E27FC236}">
                <a16:creationId xmlns:a16="http://schemas.microsoft.com/office/drawing/2014/main" xmlns="" id="{D98388DA-A7B9-44CC-87AC-2AD28403AD20}"/>
              </a:ext>
            </a:extLst>
          </p:cNvPr>
          <p:cNvSpPr/>
          <p:nvPr/>
        </p:nvSpPr>
        <p:spPr>
          <a:xfrm rot="8100000">
            <a:off x="2463800" y="2419351"/>
            <a:ext cx="162984" cy="163513"/>
          </a:xfrm>
          <a:prstGeom prst="teardrop">
            <a:avLst>
              <a:gd name="adj" fmla="val 100000"/>
            </a:avLst>
          </a:prstGeom>
          <a:solidFill>
            <a:srgbClr val="AFF000"/>
          </a:solidFill>
          <a:ln>
            <a:noFill/>
          </a:ln>
        </p:spPr>
        <p:txBody>
          <a:bodyPr lIns="91425" tIns="91425" rIns="91425" bIns="91425" anchor="ctr"/>
          <a:lstStyle/>
          <a:p>
            <a:pPr eaLnBrk="1" fontAlgn="auto" hangingPunct="1">
              <a:spcBef>
                <a:spcPts val="0"/>
              </a:spcBef>
              <a:spcAft>
                <a:spcPts val="0"/>
              </a:spcAft>
              <a:defRPr/>
            </a:pPr>
            <a:endParaRPr sz="1400" kern="0">
              <a:solidFill>
                <a:srgbClr val="000000"/>
              </a:solidFill>
              <a:latin typeface="Arial"/>
              <a:cs typeface="Arial"/>
              <a:sym typeface="Arial"/>
              <a:rtl val="0"/>
            </a:endParaRPr>
          </a:p>
        </p:txBody>
      </p:sp>
      <p:sp>
        <p:nvSpPr>
          <p:cNvPr id="6" name="Shape 36">
            <a:extLst>
              <a:ext uri="{FF2B5EF4-FFF2-40B4-BE49-F238E27FC236}">
                <a16:creationId xmlns:a16="http://schemas.microsoft.com/office/drawing/2014/main" xmlns="" id="{6C5AB72D-E7BD-49F4-A7F7-63DC027E8900}"/>
              </a:ext>
            </a:extLst>
          </p:cNvPr>
          <p:cNvSpPr/>
          <p:nvPr/>
        </p:nvSpPr>
        <p:spPr>
          <a:xfrm rot="8100000">
            <a:off x="8051800" y="2797176"/>
            <a:ext cx="162984" cy="163513"/>
          </a:xfrm>
          <a:prstGeom prst="teardrop">
            <a:avLst>
              <a:gd name="adj" fmla="val 100000"/>
            </a:avLst>
          </a:prstGeom>
          <a:noFill/>
          <a:ln w="28575" cap="flat" cmpd="sng">
            <a:solidFill>
              <a:srgbClr val="00CEF6"/>
            </a:solidFill>
            <a:prstDash val="solid"/>
            <a:round/>
            <a:headEnd type="none" w="med" len="med"/>
            <a:tailEnd type="none" w="med" len="med"/>
          </a:ln>
        </p:spPr>
        <p:txBody>
          <a:bodyPr lIns="91425" tIns="91425" rIns="91425" bIns="91425" anchor="ctr"/>
          <a:lstStyle/>
          <a:p>
            <a:pPr eaLnBrk="1" fontAlgn="auto" hangingPunct="1">
              <a:spcBef>
                <a:spcPts val="0"/>
              </a:spcBef>
              <a:spcAft>
                <a:spcPts val="0"/>
              </a:spcAft>
              <a:defRPr/>
            </a:pPr>
            <a:endParaRPr sz="1400" kern="0">
              <a:solidFill>
                <a:srgbClr val="000000"/>
              </a:solidFill>
              <a:latin typeface="Arial"/>
              <a:cs typeface="Arial"/>
              <a:sym typeface="Arial"/>
              <a:rtl val="0"/>
            </a:endParaRPr>
          </a:p>
        </p:txBody>
      </p:sp>
      <p:sp>
        <p:nvSpPr>
          <p:cNvPr id="7" name="Shape 37">
            <a:extLst>
              <a:ext uri="{FF2B5EF4-FFF2-40B4-BE49-F238E27FC236}">
                <a16:creationId xmlns:a16="http://schemas.microsoft.com/office/drawing/2014/main" xmlns="" id="{E35C7222-E6B9-45BB-988A-9968F5B1C991}"/>
              </a:ext>
            </a:extLst>
          </p:cNvPr>
          <p:cNvSpPr/>
          <p:nvPr/>
        </p:nvSpPr>
        <p:spPr>
          <a:xfrm rot="8100000">
            <a:off x="9575800" y="2841626"/>
            <a:ext cx="162984" cy="163513"/>
          </a:xfrm>
          <a:prstGeom prst="teardrop">
            <a:avLst>
              <a:gd name="adj" fmla="val 100000"/>
            </a:avLst>
          </a:prstGeom>
          <a:solidFill>
            <a:srgbClr val="00CEF6"/>
          </a:solidFill>
          <a:ln>
            <a:noFill/>
          </a:ln>
        </p:spPr>
        <p:txBody>
          <a:bodyPr lIns="91425" tIns="91425" rIns="91425" bIns="91425" anchor="ctr"/>
          <a:lstStyle/>
          <a:p>
            <a:pPr eaLnBrk="1" fontAlgn="auto" hangingPunct="1">
              <a:spcBef>
                <a:spcPts val="0"/>
              </a:spcBef>
              <a:spcAft>
                <a:spcPts val="0"/>
              </a:spcAft>
              <a:defRPr/>
            </a:pPr>
            <a:endParaRPr sz="1400" kern="0">
              <a:solidFill>
                <a:srgbClr val="000000"/>
              </a:solidFill>
              <a:latin typeface="Arial"/>
              <a:cs typeface="Arial"/>
              <a:sym typeface="Arial"/>
              <a:rtl val="0"/>
            </a:endParaRPr>
          </a:p>
        </p:txBody>
      </p:sp>
      <p:grpSp>
        <p:nvGrpSpPr>
          <p:cNvPr id="8" name="Shape 38">
            <a:extLst>
              <a:ext uri="{FF2B5EF4-FFF2-40B4-BE49-F238E27FC236}">
                <a16:creationId xmlns:a16="http://schemas.microsoft.com/office/drawing/2014/main" xmlns="" id="{FC1E77E7-F5F7-42E6-9C45-1D48C285EB66}"/>
              </a:ext>
            </a:extLst>
          </p:cNvPr>
          <p:cNvGrpSpPr>
            <a:grpSpLocks/>
          </p:cNvGrpSpPr>
          <p:nvPr/>
        </p:nvGrpSpPr>
        <p:grpSpPr bwMode="auto">
          <a:xfrm>
            <a:off x="-12699" y="2698750"/>
            <a:ext cx="12223751" cy="793750"/>
            <a:chOff x="-9525" y="4462475"/>
            <a:chExt cx="9167825" cy="595300"/>
          </a:xfrm>
        </p:grpSpPr>
        <p:sp>
          <p:nvSpPr>
            <p:cNvPr id="9" name="Shape 39">
              <a:extLst>
                <a:ext uri="{FF2B5EF4-FFF2-40B4-BE49-F238E27FC236}">
                  <a16:creationId xmlns:a16="http://schemas.microsoft.com/office/drawing/2014/main" xmlns="" id="{FB8E58EF-53FC-4804-BF09-55AD5A8CA164}"/>
                </a:ext>
              </a:extLst>
            </p:cNvPr>
            <p:cNvSpPr>
              <a:spLocks/>
            </p:cNvSpPr>
            <p:nvPr/>
          </p:nvSpPr>
          <p:spPr bwMode="auto">
            <a:xfrm>
              <a:off x="-9525" y="4581525"/>
              <a:ext cx="4205300" cy="476250"/>
            </a:xfrm>
            <a:custGeom>
              <a:avLst/>
              <a:gdLst>
                <a:gd name="T0" fmla="*/ 0 w 168212"/>
                <a:gd name="T1" fmla="*/ 2147483646 h 19050"/>
                <a:gd name="T2" fmla="*/ 2147483646 w 168212"/>
                <a:gd name="T3" fmla="*/ 2147483646 h 19050"/>
                <a:gd name="T4" fmla="*/ 2147483646 w 168212"/>
                <a:gd name="T5" fmla="*/ 2147483646 h 19050"/>
                <a:gd name="T6" fmla="*/ 2147483646 w 168212"/>
                <a:gd name="T7" fmla="*/ 2147483646 h 19050"/>
                <a:gd name="T8" fmla="*/ 2147483646 w 168212"/>
                <a:gd name="T9" fmla="*/ 2147483646 h 19050"/>
                <a:gd name="T10" fmla="*/ 2147483646 w 168212"/>
                <a:gd name="T11" fmla="*/ 2147483646 h 19050"/>
                <a:gd name="T12" fmla="*/ 2147483646 w 168212"/>
                <a:gd name="T13" fmla="*/ 2147483646 h 19050"/>
                <a:gd name="T14" fmla="*/ 2147483646 w 168212"/>
                <a:gd name="T15" fmla="*/ 0 h 19050"/>
                <a:gd name="T16" fmla="*/ 2147483646 w 168212"/>
                <a:gd name="T17" fmla="*/ 2147483646 h 19050"/>
                <a:gd name="T18" fmla="*/ 2147483646 w 168212"/>
                <a:gd name="T19" fmla="*/ 2147483646 h 19050"/>
                <a:gd name="T20" fmla="*/ 2147483646 w 168212"/>
                <a:gd name="T21" fmla="*/ 2147483646 h 19050"/>
                <a:gd name="T22" fmla="*/ 2147483646 w 168212"/>
                <a:gd name="T23" fmla="*/ 2147483646 h 190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68212"/>
                <a:gd name="T37" fmla="*/ 0 h 19050"/>
                <a:gd name="T38" fmla="*/ 168212 w 168212"/>
                <a:gd name="T39" fmla="*/ 19050 h 190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68212" h="19050" extrusionOk="0">
                  <a:moveTo>
                    <a:pt x="0" y="1715"/>
                  </a:moveTo>
                  <a:lnTo>
                    <a:pt x="15812" y="16574"/>
                  </a:lnTo>
                  <a:lnTo>
                    <a:pt x="31052" y="16574"/>
                  </a:lnTo>
                  <a:lnTo>
                    <a:pt x="46292" y="14097"/>
                  </a:lnTo>
                  <a:lnTo>
                    <a:pt x="61532" y="19050"/>
                  </a:lnTo>
                  <a:lnTo>
                    <a:pt x="76581" y="11240"/>
                  </a:lnTo>
                  <a:lnTo>
                    <a:pt x="92012" y="11240"/>
                  </a:lnTo>
                  <a:lnTo>
                    <a:pt x="106871" y="0"/>
                  </a:lnTo>
                  <a:lnTo>
                    <a:pt x="122111" y="2667"/>
                  </a:lnTo>
                  <a:lnTo>
                    <a:pt x="137541" y="2667"/>
                  </a:lnTo>
                  <a:lnTo>
                    <a:pt x="152972" y="16002"/>
                  </a:lnTo>
                  <a:lnTo>
                    <a:pt x="168212" y="16002"/>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endParaRPr lang="en-US" sz="1800"/>
            </a:p>
          </p:txBody>
        </p:sp>
        <p:sp>
          <p:nvSpPr>
            <p:cNvPr id="10" name="Shape 40">
              <a:extLst>
                <a:ext uri="{FF2B5EF4-FFF2-40B4-BE49-F238E27FC236}">
                  <a16:creationId xmlns:a16="http://schemas.microsoft.com/office/drawing/2014/main" xmlns="" id="{B9F20028-5B82-4748-8C39-AF5249CD8CC8}"/>
                </a:ext>
              </a:extLst>
            </p:cNvPr>
            <p:cNvSpPr>
              <a:spLocks/>
            </p:cNvSpPr>
            <p:nvPr/>
          </p:nvSpPr>
          <p:spPr bwMode="auto">
            <a:xfrm>
              <a:off x="4195775" y="4462475"/>
              <a:ext cx="3424225" cy="590550"/>
            </a:xfrm>
            <a:custGeom>
              <a:avLst/>
              <a:gdLst>
                <a:gd name="T0" fmla="*/ 0 w 136969"/>
                <a:gd name="T1" fmla="*/ 2147483646 h 23622"/>
                <a:gd name="T2" fmla="*/ 2147483646 w 136969"/>
                <a:gd name="T3" fmla="*/ 2147483646 h 23622"/>
                <a:gd name="T4" fmla="*/ 2147483646 w 136969"/>
                <a:gd name="T5" fmla="*/ 2147483646 h 23622"/>
                <a:gd name="T6" fmla="*/ 2147483646 w 136969"/>
                <a:gd name="T7" fmla="*/ 2147483646 h 23622"/>
                <a:gd name="T8" fmla="*/ 2147483646 w 136969"/>
                <a:gd name="T9" fmla="*/ 2147483646 h 23622"/>
                <a:gd name="T10" fmla="*/ 2147483646 w 136969"/>
                <a:gd name="T11" fmla="*/ 2147483646 h 23622"/>
                <a:gd name="T12" fmla="*/ 2147483646 w 136969"/>
                <a:gd name="T13" fmla="*/ 2147483646 h 23622"/>
                <a:gd name="T14" fmla="*/ 2147483646 w 136969"/>
                <a:gd name="T15" fmla="*/ 2147483646 h 23622"/>
                <a:gd name="T16" fmla="*/ 2147483646 w 136969"/>
                <a:gd name="T17" fmla="*/ 2147483646 h 23622"/>
                <a:gd name="T18" fmla="*/ 2147483646 w 136969"/>
                <a:gd name="T19" fmla="*/ 0 h 2362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36969"/>
                <a:gd name="T31" fmla="*/ 0 h 23622"/>
                <a:gd name="T32" fmla="*/ 136969 w 136969"/>
                <a:gd name="T33" fmla="*/ 23622 h 2362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36969" h="23622" extrusionOk="0">
                  <a:moveTo>
                    <a:pt x="0" y="20955"/>
                  </a:moveTo>
                  <a:lnTo>
                    <a:pt x="15049" y="9144"/>
                  </a:lnTo>
                  <a:lnTo>
                    <a:pt x="30480" y="4381"/>
                  </a:lnTo>
                  <a:lnTo>
                    <a:pt x="45720" y="13716"/>
                  </a:lnTo>
                  <a:lnTo>
                    <a:pt x="60769" y="13716"/>
                  </a:lnTo>
                  <a:lnTo>
                    <a:pt x="76009" y="16573"/>
                  </a:lnTo>
                  <a:lnTo>
                    <a:pt x="91249" y="11811"/>
                  </a:lnTo>
                  <a:lnTo>
                    <a:pt x="106680" y="23622"/>
                  </a:lnTo>
                  <a:lnTo>
                    <a:pt x="122110" y="23622"/>
                  </a:lnTo>
                  <a:lnTo>
                    <a:pt x="136969" y="0"/>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endParaRPr lang="en-US" sz="1800"/>
            </a:p>
          </p:txBody>
        </p:sp>
        <p:sp>
          <p:nvSpPr>
            <p:cNvPr id="11" name="Shape 41">
              <a:extLst>
                <a:ext uri="{FF2B5EF4-FFF2-40B4-BE49-F238E27FC236}">
                  <a16:creationId xmlns:a16="http://schemas.microsoft.com/office/drawing/2014/main" xmlns="" id="{3D5215DE-0225-487C-BC09-FD950F0E4177}"/>
                </a:ext>
              </a:extLst>
            </p:cNvPr>
            <p:cNvSpPr>
              <a:spLocks/>
            </p:cNvSpPr>
            <p:nvPr/>
          </p:nvSpPr>
          <p:spPr bwMode="auto">
            <a:xfrm>
              <a:off x="7624775" y="4472000"/>
              <a:ext cx="1533525" cy="414325"/>
            </a:xfrm>
            <a:custGeom>
              <a:avLst/>
              <a:gdLst>
                <a:gd name="T0" fmla="*/ 0 w 61341"/>
                <a:gd name="T1" fmla="*/ 0 h 16573"/>
                <a:gd name="T2" fmla="*/ 2147483646 w 61341"/>
                <a:gd name="T3" fmla="*/ 2147483646 h 16573"/>
                <a:gd name="T4" fmla="*/ 2147483646 w 61341"/>
                <a:gd name="T5" fmla="*/ 2147483646 h 16573"/>
                <a:gd name="T6" fmla="*/ 2147483646 w 61341"/>
                <a:gd name="T7" fmla="*/ 2147483646 h 16573"/>
                <a:gd name="T8" fmla="*/ 2147483646 w 61341"/>
                <a:gd name="T9" fmla="*/ 2147483646 h 16573"/>
                <a:gd name="T10" fmla="*/ 0 60000 65536"/>
                <a:gd name="T11" fmla="*/ 0 60000 65536"/>
                <a:gd name="T12" fmla="*/ 0 60000 65536"/>
                <a:gd name="T13" fmla="*/ 0 60000 65536"/>
                <a:gd name="T14" fmla="*/ 0 60000 65536"/>
                <a:gd name="T15" fmla="*/ 0 w 61341"/>
                <a:gd name="T16" fmla="*/ 0 h 16573"/>
                <a:gd name="T17" fmla="*/ 61341 w 61341"/>
                <a:gd name="T18" fmla="*/ 16573 h 16573"/>
              </a:gdLst>
              <a:ahLst/>
              <a:cxnLst>
                <a:cxn ang="T10">
                  <a:pos x="T0" y="T1"/>
                </a:cxn>
                <a:cxn ang="T11">
                  <a:pos x="T2" y="T3"/>
                </a:cxn>
                <a:cxn ang="T12">
                  <a:pos x="T4" y="T5"/>
                </a:cxn>
                <a:cxn ang="T13">
                  <a:pos x="T6" y="T7"/>
                </a:cxn>
                <a:cxn ang="T14">
                  <a:pos x="T8" y="T9"/>
                </a:cxn>
              </a:cxnLst>
              <a:rect l="T15" t="T16" r="T17" b="T18"/>
              <a:pathLst>
                <a:path w="61341" h="16573" extrusionOk="0">
                  <a:moveTo>
                    <a:pt x="0" y="0"/>
                  </a:moveTo>
                  <a:lnTo>
                    <a:pt x="15049" y="4762"/>
                  </a:lnTo>
                  <a:lnTo>
                    <a:pt x="30670" y="4762"/>
                  </a:lnTo>
                  <a:lnTo>
                    <a:pt x="45910" y="4762"/>
                  </a:lnTo>
                  <a:lnTo>
                    <a:pt x="61341" y="16573"/>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endParaRPr lang="en-US" sz="1800"/>
            </a:p>
          </p:txBody>
        </p:sp>
      </p:grpSp>
      <p:grpSp>
        <p:nvGrpSpPr>
          <p:cNvPr id="12" name="Shape 42">
            <a:extLst>
              <a:ext uri="{FF2B5EF4-FFF2-40B4-BE49-F238E27FC236}">
                <a16:creationId xmlns:a16="http://schemas.microsoft.com/office/drawing/2014/main" xmlns="" id="{AF714DC4-C576-4F58-92FD-EFB403D61F51}"/>
              </a:ext>
            </a:extLst>
          </p:cNvPr>
          <p:cNvGrpSpPr>
            <a:grpSpLocks/>
          </p:cNvGrpSpPr>
          <p:nvPr/>
        </p:nvGrpSpPr>
        <p:grpSpPr bwMode="auto">
          <a:xfrm>
            <a:off x="-57151" y="2673350"/>
            <a:ext cx="12306301" cy="857250"/>
            <a:chOff x="-42837" y="4443487"/>
            <a:chExt cx="9229574" cy="642787"/>
          </a:xfrm>
        </p:grpSpPr>
        <p:sp>
          <p:nvSpPr>
            <p:cNvPr id="13" name="Shape 43">
              <a:extLst>
                <a:ext uri="{FF2B5EF4-FFF2-40B4-BE49-F238E27FC236}">
                  <a16:creationId xmlns:a16="http://schemas.microsoft.com/office/drawing/2014/main" xmlns="" id="{DF5ABEA2-51BB-4BB5-A0FE-3BF8C9D27247}"/>
                </a:ext>
              </a:extLst>
            </p:cNvPr>
            <p:cNvSpPr>
              <a:spLocks noChangeArrowheads="1"/>
            </p:cNvSpPr>
            <p:nvPr/>
          </p:nvSpPr>
          <p:spPr bwMode="auto">
            <a:xfrm>
              <a:off x="1114432" y="4900580"/>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4" name="Shape 44">
              <a:extLst>
                <a:ext uri="{FF2B5EF4-FFF2-40B4-BE49-F238E27FC236}">
                  <a16:creationId xmlns:a16="http://schemas.microsoft.com/office/drawing/2014/main" xmlns="" id="{EAD66B6C-F7DB-4C09-B020-EF353AC4DF69}"/>
                </a:ext>
              </a:extLst>
            </p:cNvPr>
            <p:cNvSpPr>
              <a:spLocks noChangeArrowheads="1"/>
            </p:cNvSpPr>
            <p:nvPr/>
          </p:nvSpPr>
          <p:spPr bwMode="auto">
            <a:xfrm>
              <a:off x="1495426" y="5029137"/>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5" name="Shape 45">
              <a:extLst>
                <a:ext uri="{FF2B5EF4-FFF2-40B4-BE49-F238E27FC236}">
                  <a16:creationId xmlns:a16="http://schemas.microsoft.com/office/drawing/2014/main" xmlns="" id="{A2909B74-8909-4BD4-BC6A-1AF6A88742EF}"/>
                </a:ext>
              </a:extLst>
            </p:cNvPr>
            <p:cNvSpPr>
              <a:spLocks noChangeArrowheads="1"/>
            </p:cNvSpPr>
            <p:nvPr/>
          </p:nvSpPr>
          <p:spPr bwMode="auto">
            <a:xfrm>
              <a:off x="733438" y="4972001"/>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6" name="Shape 46">
              <a:extLst>
                <a:ext uri="{FF2B5EF4-FFF2-40B4-BE49-F238E27FC236}">
                  <a16:creationId xmlns:a16="http://schemas.microsoft.com/office/drawing/2014/main" xmlns="" id="{F77A6CBD-F498-4E2A-94D4-EAD7AC4C36BE}"/>
                </a:ext>
              </a:extLst>
            </p:cNvPr>
            <p:cNvSpPr>
              <a:spLocks noChangeArrowheads="1"/>
            </p:cNvSpPr>
            <p:nvPr/>
          </p:nvSpPr>
          <p:spPr bwMode="auto">
            <a:xfrm>
              <a:off x="352444" y="4962478"/>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7" name="Shape 47">
              <a:extLst>
                <a:ext uri="{FF2B5EF4-FFF2-40B4-BE49-F238E27FC236}">
                  <a16:creationId xmlns:a16="http://schemas.microsoft.com/office/drawing/2014/main" xmlns="" id="{884BADD3-479E-4BA2-8AF4-BC0FB8933596}"/>
                </a:ext>
              </a:extLst>
            </p:cNvPr>
            <p:cNvSpPr>
              <a:spLocks noChangeArrowheads="1"/>
            </p:cNvSpPr>
            <p:nvPr/>
          </p:nvSpPr>
          <p:spPr bwMode="auto">
            <a:xfrm>
              <a:off x="-42837" y="4605374"/>
              <a:ext cx="57150"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8" name="Shape 48">
              <a:extLst>
                <a:ext uri="{FF2B5EF4-FFF2-40B4-BE49-F238E27FC236}">
                  <a16:creationId xmlns:a16="http://schemas.microsoft.com/office/drawing/2014/main" xmlns="" id="{2A4346A1-0855-4ABB-813B-6C1A9169A748}"/>
                </a:ext>
              </a:extLst>
            </p:cNvPr>
            <p:cNvSpPr>
              <a:spLocks noChangeArrowheads="1"/>
            </p:cNvSpPr>
            <p:nvPr/>
          </p:nvSpPr>
          <p:spPr bwMode="auto">
            <a:xfrm>
              <a:off x="1876419" y="4833921"/>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9" name="Shape 49">
              <a:extLst>
                <a:ext uri="{FF2B5EF4-FFF2-40B4-BE49-F238E27FC236}">
                  <a16:creationId xmlns:a16="http://schemas.microsoft.com/office/drawing/2014/main" xmlns="" id="{FC9C77E9-F517-4BC2-A898-ED9C03D1E462}"/>
                </a:ext>
              </a:extLst>
            </p:cNvPr>
            <p:cNvSpPr>
              <a:spLocks noChangeArrowheads="1"/>
            </p:cNvSpPr>
            <p:nvPr/>
          </p:nvSpPr>
          <p:spPr bwMode="auto">
            <a:xfrm>
              <a:off x="2257413" y="4829159"/>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0" name="Shape 50">
              <a:extLst>
                <a:ext uri="{FF2B5EF4-FFF2-40B4-BE49-F238E27FC236}">
                  <a16:creationId xmlns:a16="http://schemas.microsoft.com/office/drawing/2014/main" xmlns="" id="{D6243203-4902-4B0D-BBED-A0670DC3025F}"/>
                </a:ext>
              </a:extLst>
            </p:cNvPr>
            <p:cNvSpPr>
              <a:spLocks noChangeArrowheads="1"/>
            </p:cNvSpPr>
            <p:nvPr/>
          </p:nvSpPr>
          <p:spPr bwMode="auto">
            <a:xfrm>
              <a:off x="2638407" y="4548237"/>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1" name="Shape 51">
              <a:extLst>
                <a:ext uri="{FF2B5EF4-FFF2-40B4-BE49-F238E27FC236}">
                  <a16:creationId xmlns:a16="http://schemas.microsoft.com/office/drawing/2014/main" xmlns="" id="{6A0D5D2B-676B-4C3F-85CB-E6B2D6D9C29F}"/>
                </a:ext>
              </a:extLst>
            </p:cNvPr>
            <p:cNvSpPr>
              <a:spLocks noChangeArrowheads="1"/>
            </p:cNvSpPr>
            <p:nvPr/>
          </p:nvSpPr>
          <p:spPr bwMode="auto">
            <a:xfrm>
              <a:off x="3019401" y="4614897"/>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2" name="Shape 52">
              <a:extLst>
                <a:ext uri="{FF2B5EF4-FFF2-40B4-BE49-F238E27FC236}">
                  <a16:creationId xmlns:a16="http://schemas.microsoft.com/office/drawing/2014/main" xmlns="" id="{D34D08AE-BFEE-46A3-8535-87187D9B3693}"/>
                </a:ext>
              </a:extLst>
            </p:cNvPr>
            <p:cNvSpPr>
              <a:spLocks noChangeArrowheads="1"/>
            </p:cNvSpPr>
            <p:nvPr/>
          </p:nvSpPr>
          <p:spPr bwMode="auto">
            <a:xfrm>
              <a:off x="3400394" y="4614897"/>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3" name="Shape 53">
              <a:extLst>
                <a:ext uri="{FF2B5EF4-FFF2-40B4-BE49-F238E27FC236}">
                  <a16:creationId xmlns:a16="http://schemas.microsoft.com/office/drawing/2014/main" xmlns="" id="{9EA382DC-9AA9-4C19-9A14-E37DA4C76FC3}"/>
                </a:ext>
              </a:extLst>
            </p:cNvPr>
            <p:cNvSpPr>
              <a:spLocks noChangeArrowheads="1"/>
            </p:cNvSpPr>
            <p:nvPr/>
          </p:nvSpPr>
          <p:spPr bwMode="auto">
            <a:xfrm>
              <a:off x="3781388" y="4948194"/>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4" name="Shape 54">
              <a:extLst>
                <a:ext uri="{FF2B5EF4-FFF2-40B4-BE49-F238E27FC236}">
                  <a16:creationId xmlns:a16="http://schemas.microsoft.com/office/drawing/2014/main" xmlns="" id="{196B4338-FFDB-4FC1-881F-9912443A2CD3}"/>
                </a:ext>
              </a:extLst>
            </p:cNvPr>
            <p:cNvSpPr>
              <a:spLocks noChangeArrowheads="1"/>
            </p:cNvSpPr>
            <p:nvPr/>
          </p:nvSpPr>
          <p:spPr bwMode="auto">
            <a:xfrm>
              <a:off x="4162382" y="4948194"/>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5" name="Shape 55">
              <a:extLst>
                <a:ext uri="{FF2B5EF4-FFF2-40B4-BE49-F238E27FC236}">
                  <a16:creationId xmlns:a16="http://schemas.microsoft.com/office/drawing/2014/main" xmlns="" id="{8AFA7427-E38C-40AE-BF6E-33679E35009A}"/>
                </a:ext>
              </a:extLst>
            </p:cNvPr>
            <p:cNvSpPr>
              <a:spLocks noChangeArrowheads="1"/>
            </p:cNvSpPr>
            <p:nvPr/>
          </p:nvSpPr>
          <p:spPr bwMode="auto">
            <a:xfrm>
              <a:off x="4543375" y="4667272"/>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6" name="Shape 56">
              <a:extLst>
                <a:ext uri="{FF2B5EF4-FFF2-40B4-BE49-F238E27FC236}">
                  <a16:creationId xmlns:a16="http://schemas.microsoft.com/office/drawing/2014/main" xmlns="" id="{7BAB4B5D-8F1D-424A-8D91-AE95A6A4D6A2}"/>
                </a:ext>
              </a:extLst>
            </p:cNvPr>
            <p:cNvSpPr>
              <a:spLocks noChangeArrowheads="1"/>
            </p:cNvSpPr>
            <p:nvPr/>
          </p:nvSpPr>
          <p:spPr bwMode="auto">
            <a:xfrm>
              <a:off x="4924369" y="4543476"/>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7" name="Shape 57">
              <a:extLst>
                <a:ext uri="{FF2B5EF4-FFF2-40B4-BE49-F238E27FC236}">
                  <a16:creationId xmlns:a16="http://schemas.microsoft.com/office/drawing/2014/main" xmlns="" id="{2E2936FE-5D2B-4A5F-A559-AF7B378C02B5}"/>
                </a:ext>
              </a:extLst>
            </p:cNvPr>
            <p:cNvSpPr>
              <a:spLocks noChangeArrowheads="1"/>
            </p:cNvSpPr>
            <p:nvPr/>
          </p:nvSpPr>
          <p:spPr bwMode="auto">
            <a:xfrm>
              <a:off x="5305363" y="4772023"/>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8" name="Shape 58">
              <a:extLst>
                <a:ext uri="{FF2B5EF4-FFF2-40B4-BE49-F238E27FC236}">
                  <a16:creationId xmlns:a16="http://schemas.microsoft.com/office/drawing/2014/main" xmlns="" id="{BB9CCB97-FC57-4CA1-81FC-5A5BAE2E5157}"/>
                </a:ext>
              </a:extLst>
            </p:cNvPr>
            <p:cNvSpPr>
              <a:spLocks noChangeArrowheads="1"/>
            </p:cNvSpPr>
            <p:nvPr/>
          </p:nvSpPr>
          <p:spPr bwMode="auto">
            <a:xfrm>
              <a:off x="5686357" y="4772023"/>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9" name="Shape 59">
              <a:extLst>
                <a:ext uri="{FF2B5EF4-FFF2-40B4-BE49-F238E27FC236}">
                  <a16:creationId xmlns:a16="http://schemas.microsoft.com/office/drawing/2014/main" xmlns="" id="{76CE6249-BE03-48FF-8E7A-C695E83F563C}"/>
                </a:ext>
              </a:extLst>
            </p:cNvPr>
            <p:cNvSpPr>
              <a:spLocks noChangeArrowheads="1"/>
            </p:cNvSpPr>
            <p:nvPr/>
          </p:nvSpPr>
          <p:spPr bwMode="auto">
            <a:xfrm>
              <a:off x="6067350" y="4848205"/>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0" name="Shape 60">
              <a:extLst>
                <a:ext uri="{FF2B5EF4-FFF2-40B4-BE49-F238E27FC236}">
                  <a16:creationId xmlns:a16="http://schemas.microsoft.com/office/drawing/2014/main" xmlns="" id="{2D774437-5C9D-4B81-AFDD-6B4283BF970B}"/>
                </a:ext>
              </a:extLst>
            </p:cNvPr>
            <p:cNvSpPr>
              <a:spLocks noChangeArrowheads="1"/>
            </p:cNvSpPr>
            <p:nvPr/>
          </p:nvSpPr>
          <p:spPr bwMode="auto">
            <a:xfrm>
              <a:off x="6448344" y="4729170"/>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1" name="Shape 61">
              <a:extLst>
                <a:ext uri="{FF2B5EF4-FFF2-40B4-BE49-F238E27FC236}">
                  <a16:creationId xmlns:a16="http://schemas.microsoft.com/office/drawing/2014/main" xmlns="" id="{8A6706FF-1DC3-49F2-A27B-A41FBAA9407E}"/>
                </a:ext>
              </a:extLst>
            </p:cNvPr>
            <p:cNvSpPr>
              <a:spLocks noChangeArrowheads="1"/>
            </p:cNvSpPr>
            <p:nvPr/>
          </p:nvSpPr>
          <p:spPr bwMode="auto">
            <a:xfrm>
              <a:off x="6829338" y="5024376"/>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2" name="Shape 62">
              <a:extLst>
                <a:ext uri="{FF2B5EF4-FFF2-40B4-BE49-F238E27FC236}">
                  <a16:creationId xmlns:a16="http://schemas.microsoft.com/office/drawing/2014/main" xmlns="" id="{96547502-1D4F-4FFB-86DA-1C0795CA5C34}"/>
                </a:ext>
              </a:extLst>
            </p:cNvPr>
            <p:cNvSpPr>
              <a:spLocks noChangeArrowheads="1"/>
            </p:cNvSpPr>
            <p:nvPr/>
          </p:nvSpPr>
          <p:spPr bwMode="auto">
            <a:xfrm>
              <a:off x="7210332" y="5024376"/>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3" name="Shape 63">
              <a:extLst>
                <a:ext uri="{FF2B5EF4-FFF2-40B4-BE49-F238E27FC236}">
                  <a16:creationId xmlns:a16="http://schemas.microsoft.com/office/drawing/2014/main" xmlns="" id="{265A93C4-71F5-4275-A90F-198EA50A48C4}"/>
                </a:ext>
              </a:extLst>
            </p:cNvPr>
            <p:cNvSpPr>
              <a:spLocks noChangeArrowheads="1"/>
            </p:cNvSpPr>
            <p:nvPr/>
          </p:nvSpPr>
          <p:spPr bwMode="auto">
            <a:xfrm>
              <a:off x="7591325" y="4443487"/>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4" name="Shape 64">
              <a:extLst>
                <a:ext uri="{FF2B5EF4-FFF2-40B4-BE49-F238E27FC236}">
                  <a16:creationId xmlns:a16="http://schemas.microsoft.com/office/drawing/2014/main" xmlns="" id="{62F8AD71-50C0-4303-AB53-7B9E7FA4E089}"/>
                </a:ext>
              </a:extLst>
            </p:cNvPr>
            <p:cNvSpPr>
              <a:spLocks noChangeArrowheads="1"/>
            </p:cNvSpPr>
            <p:nvPr/>
          </p:nvSpPr>
          <p:spPr bwMode="auto">
            <a:xfrm>
              <a:off x="7972319" y="4557760"/>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5" name="Shape 65">
              <a:extLst>
                <a:ext uri="{FF2B5EF4-FFF2-40B4-BE49-F238E27FC236}">
                  <a16:creationId xmlns:a16="http://schemas.microsoft.com/office/drawing/2014/main" xmlns="" id="{D5290936-145B-4D83-9A1F-EBB257ED54AF}"/>
                </a:ext>
              </a:extLst>
            </p:cNvPr>
            <p:cNvSpPr>
              <a:spLocks noChangeArrowheads="1"/>
            </p:cNvSpPr>
            <p:nvPr/>
          </p:nvSpPr>
          <p:spPr bwMode="auto">
            <a:xfrm>
              <a:off x="8353313" y="4557760"/>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6" name="Shape 66">
              <a:extLst>
                <a:ext uri="{FF2B5EF4-FFF2-40B4-BE49-F238E27FC236}">
                  <a16:creationId xmlns:a16="http://schemas.microsoft.com/office/drawing/2014/main" xmlns="" id="{8E8B8802-146D-471B-A718-4AB62089F375}"/>
                </a:ext>
              </a:extLst>
            </p:cNvPr>
            <p:cNvSpPr>
              <a:spLocks noChangeArrowheads="1"/>
            </p:cNvSpPr>
            <p:nvPr/>
          </p:nvSpPr>
          <p:spPr bwMode="auto">
            <a:xfrm>
              <a:off x="8734306" y="4557760"/>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7" name="Shape 67">
              <a:extLst>
                <a:ext uri="{FF2B5EF4-FFF2-40B4-BE49-F238E27FC236}">
                  <a16:creationId xmlns:a16="http://schemas.microsoft.com/office/drawing/2014/main" xmlns="" id="{1ACC66C2-59BE-4AC5-8C14-E6B2FD44DA54}"/>
                </a:ext>
              </a:extLst>
            </p:cNvPr>
            <p:cNvSpPr>
              <a:spLocks noChangeArrowheads="1"/>
            </p:cNvSpPr>
            <p:nvPr/>
          </p:nvSpPr>
          <p:spPr bwMode="auto">
            <a:xfrm>
              <a:off x="9129588" y="4867250"/>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grpSp>
      <p:sp>
        <p:nvSpPr>
          <p:cNvPr id="38" name="Shape 68">
            <a:extLst>
              <a:ext uri="{FF2B5EF4-FFF2-40B4-BE49-F238E27FC236}">
                <a16:creationId xmlns:a16="http://schemas.microsoft.com/office/drawing/2014/main" xmlns="" id="{99C0C9EE-30B8-4F99-A3FE-BDE736803C5A}"/>
              </a:ext>
            </a:extLst>
          </p:cNvPr>
          <p:cNvSpPr>
            <a:spLocks noChangeArrowheads="1"/>
          </p:cNvSpPr>
          <p:nvPr/>
        </p:nvSpPr>
        <p:spPr bwMode="auto">
          <a:xfrm>
            <a:off x="3987800" y="2863850"/>
            <a:ext cx="152400" cy="152400"/>
          </a:xfrm>
          <a:prstGeom prst="ellipse">
            <a:avLst/>
          </a:prstGeom>
          <a:noFill/>
          <a:ln w="9525">
            <a:solidFill>
              <a:srgbClr val="3C78D8"/>
            </a:solidFill>
            <a:round/>
            <a:headEnd/>
            <a:tailEnd/>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9" name="Shape 69">
            <a:extLst>
              <a:ext uri="{FF2B5EF4-FFF2-40B4-BE49-F238E27FC236}">
                <a16:creationId xmlns:a16="http://schemas.microsoft.com/office/drawing/2014/main" xmlns="" id="{A841022A-F59D-4244-BD9B-950B52758BB1}"/>
              </a:ext>
            </a:extLst>
          </p:cNvPr>
          <p:cNvSpPr>
            <a:spLocks noChangeArrowheads="1"/>
          </p:cNvSpPr>
          <p:nvPr/>
        </p:nvSpPr>
        <p:spPr bwMode="auto">
          <a:xfrm>
            <a:off x="1447800" y="3244850"/>
            <a:ext cx="152400" cy="152400"/>
          </a:xfrm>
          <a:prstGeom prst="ellipse">
            <a:avLst/>
          </a:prstGeom>
          <a:noFill/>
          <a:ln w="9525">
            <a:solidFill>
              <a:srgbClr val="3C78D8"/>
            </a:solidFill>
            <a:round/>
            <a:headEnd/>
            <a:tailEnd/>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40" name="Shape 70">
            <a:extLst>
              <a:ext uri="{FF2B5EF4-FFF2-40B4-BE49-F238E27FC236}">
                <a16:creationId xmlns:a16="http://schemas.microsoft.com/office/drawing/2014/main" xmlns="" id="{5E9E3916-66D2-47F7-BA4F-7D5816E06C94}"/>
              </a:ext>
            </a:extLst>
          </p:cNvPr>
          <p:cNvSpPr>
            <a:spLocks noChangeArrowheads="1"/>
          </p:cNvSpPr>
          <p:nvPr/>
        </p:nvSpPr>
        <p:spPr bwMode="auto">
          <a:xfrm>
            <a:off x="6527800" y="2770188"/>
            <a:ext cx="152400" cy="152400"/>
          </a:xfrm>
          <a:prstGeom prst="ellipse">
            <a:avLst/>
          </a:prstGeom>
          <a:noFill/>
          <a:ln w="9525">
            <a:solidFill>
              <a:srgbClr val="3C78D8"/>
            </a:solidFill>
            <a:round/>
            <a:headEnd/>
            <a:tailEnd/>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41" name="Shape 71">
            <a:extLst>
              <a:ext uri="{FF2B5EF4-FFF2-40B4-BE49-F238E27FC236}">
                <a16:creationId xmlns:a16="http://schemas.microsoft.com/office/drawing/2014/main" xmlns="" id="{18EBBB78-2EE3-471A-8CE3-2BA60129F5F1}"/>
              </a:ext>
            </a:extLst>
          </p:cNvPr>
          <p:cNvSpPr/>
          <p:nvPr/>
        </p:nvSpPr>
        <p:spPr>
          <a:xfrm rot="8100000">
            <a:off x="11599334" y="2520951"/>
            <a:ext cx="165100" cy="163513"/>
          </a:xfrm>
          <a:prstGeom prst="teardrop">
            <a:avLst>
              <a:gd name="adj" fmla="val 100000"/>
            </a:avLst>
          </a:prstGeom>
          <a:noFill/>
          <a:ln w="28575" cap="flat" cmpd="sng">
            <a:solidFill>
              <a:srgbClr val="AFF000"/>
            </a:solidFill>
            <a:prstDash val="solid"/>
            <a:round/>
            <a:headEnd type="none" w="med" len="med"/>
            <a:tailEnd type="none" w="med" len="med"/>
          </a:ln>
        </p:spPr>
        <p:txBody>
          <a:bodyPr lIns="91425" tIns="91425" rIns="91425" bIns="91425" anchor="ctr"/>
          <a:lstStyle/>
          <a:p>
            <a:pPr eaLnBrk="1" fontAlgn="auto" hangingPunct="1">
              <a:spcBef>
                <a:spcPts val="0"/>
              </a:spcBef>
              <a:spcAft>
                <a:spcPts val="0"/>
              </a:spcAft>
              <a:defRPr/>
            </a:pPr>
            <a:endParaRPr sz="1400" kern="0">
              <a:solidFill>
                <a:srgbClr val="000000"/>
              </a:solidFill>
              <a:latin typeface="Arial"/>
              <a:cs typeface="Arial"/>
              <a:sym typeface="Arial"/>
              <a:rtl val="0"/>
            </a:endParaRPr>
          </a:p>
        </p:txBody>
      </p:sp>
      <p:sp>
        <p:nvSpPr>
          <p:cNvPr id="72" name="Shape 72"/>
          <p:cNvSpPr txBox="1">
            <a:spLocks noGrp="1"/>
          </p:cNvSpPr>
          <p:nvPr>
            <p:ph type="ctrTitle"/>
          </p:nvPr>
        </p:nvSpPr>
        <p:spPr>
          <a:xfrm>
            <a:off x="3797300" y="4484568"/>
            <a:ext cx="7480400" cy="1546399"/>
          </a:xfrm>
          <a:prstGeom prst="rect">
            <a:avLst/>
          </a:prstGeom>
        </p:spPr>
        <p:txBody>
          <a:bodyPr anchor="ctr"/>
          <a:lstStyle>
            <a:lvl1pPr lvl="0" algn="r">
              <a:spcBef>
                <a:spcPts val="0"/>
              </a:spcBef>
              <a:buClr>
                <a:srgbClr val="FFFFFF"/>
              </a:buClr>
              <a:buSzPct val="100000"/>
              <a:defRPr sz="4800">
                <a:solidFill>
                  <a:srgbClr val="FFFFFF"/>
                </a:solidFill>
              </a:defRPr>
            </a:lvl1pPr>
            <a:lvl2pPr lvl="1" algn="r">
              <a:spcBef>
                <a:spcPts val="0"/>
              </a:spcBef>
              <a:buClr>
                <a:srgbClr val="FFFFFF"/>
              </a:buClr>
              <a:buSzPct val="100000"/>
              <a:defRPr sz="4800">
                <a:solidFill>
                  <a:srgbClr val="FFFFFF"/>
                </a:solidFill>
              </a:defRPr>
            </a:lvl2pPr>
            <a:lvl3pPr lvl="2" algn="r">
              <a:spcBef>
                <a:spcPts val="0"/>
              </a:spcBef>
              <a:buClr>
                <a:srgbClr val="FFFFFF"/>
              </a:buClr>
              <a:buSzPct val="100000"/>
              <a:defRPr sz="4800">
                <a:solidFill>
                  <a:srgbClr val="FFFFFF"/>
                </a:solidFill>
              </a:defRPr>
            </a:lvl3pPr>
            <a:lvl4pPr lvl="3" algn="r">
              <a:spcBef>
                <a:spcPts val="0"/>
              </a:spcBef>
              <a:buClr>
                <a:srgbClr val="FFFFFF"/>
              </a:buClr>
              <a:buSzPct val="100000"/>
              <a:defRPr sz="4800">
                <a:solidFill>
                  <a:srgbClr val="FFFFFF"/>
                </a:solidFill>
              </a:defRPr>
            </a:lvl4pPr>
            <a:lvl5pPr lvl="4" algn="r">
              <a:spcBef>
                <a:spcPts val="0"/>
              </a:spcBef>
              <a:buClr>
                <a:srgbClr val="FFFFFF"/>
              </a:buClr>
              <a:buSzPct val="100000"/>
              <a:defRPr sz="4800">
                <a:solidFill>
                  <a:srgbClr val="FFFFFF"/>
                </a:solidFill>
              </a:defRPr>
            </a:lvl5pPr>
            <a:lvl6pPr lvl="5" algn="r">
              <a:spcBef>
                <a:spcPts val="0"/>
              </a:spcBef>
              <a:buClr>
                <a:srgbClr val="FFFFFF"/>
              </a:buClr>
              <a:buSzPct val="100000"/>
              <a:defRPr sz="4800">
                <a:solidFill>
                  <a:srgbClr val="FFFFFF"/>
                </a:solidFill>
              </a:defRPr>
            </a:lvl6pPr>
            <a:lvl7pPr lvl="6" algn="r">
              <a:spcBef>
                <a:spcPts val="0"/>
              </a:spcBef>
              <a:buClr>
                <a:srgbClr val="FFFFFF"/>
              </a:buClr>
              <a:buSzPct val="100000"/>
              <a:defRPr sz="4800">
                <a:solidFill>
                  <a:srgbClr val="FFFFFF"/>
                </a:solidFill>
              </a:defRPr>
            </a:lvl7pPr>
            <a:lvl8pPr lvl="7" algn="r">
              <a:spcBef>
                <a:spcPts val="0"/>
              </a:spcBef>
              <a:buClr>
                <a:srgbClr val="FFFFFF"/>
              </a:buClr>
              <a:buSzPct val="100000"/>
              <a:defRPr sz="4800">
                <a:solidFill>
                  <a:srgbClr val="FFFFFF"/>
                </a:solidFill>
              </a:defRPr>
            </a:lvl8pPr>
            <a:lvl9pPr lvl="8" algn="r">
              <a:spcBef>
                <a:spcPts val="0"/>
              </a:spcBef>
              <a:buClr>
                <a:srgbClr val="FFFFFF"/>
              </a:buClr>
              <a:buSzPct val="100000"/>
              <a:defRPr sz="4800">
                <a:solidFill>
                  <a:srgbClr val="FFFFFF"/>
                </a:solidFill>
              </a:defRPr>
            </a:lvl9pPr>
          </a:lstStyle>
          <a:p>
            <a:endParaRPr/>
          </a:p>
        </p:txBody>
      </p:sp>
    </p:spTree>
    <p:extLst>
      <p:ext uri="{BB962C8B-B14F-4D97-AF65-F5344CB8AC3E}">
        <p14:creationId xmlns:p14="http://schemas.microsoft.com/office/powerpoint/2010/main" val="2957752933"/>
      </p:ext>
    </p:extLst>
  </p:cSld>
  <p:clrMapOvr>
    <a:masterClrMapping/>
  </p:clrMapOvr>
</p:sldLayout>
</file>

<file path=ppt/slideLayouts/slideLayout772.xml><?xml version="1.0" encoding="utf-8"?>
<p:sldLayout xmlns:a="http://schemas.openxmlformats.org/drawingml/2006/main" xmlns:r="http://schemas.openxmlformats.org/officeDocument/2006/relationships" xmlns:p="http://schemas.openxmlformats.org/presentationml/2006/main">
  <p:cSld name="Subtitle">
    <p:spTree>
      <p:nvGrpSpPr>
        <p:cNvPr id="1" name="Shape 73"/>
        <p:cNvGrpSpPr/>
        <p:nvPr/>
      </p:nvGrpSpPr>
      <p:grpSpPr>
        <a:xfrm>
          <a:off x="0" y="0"/>
          <a:ext cx="0" cy="0"/>
          <a:chOff x="0" y="0"/>
          <a:chExt cx="0" cy="0"/>
        </a:xfrm>
      </p:grpSpPr>
      <p:sp>
        <p:nvSpPr>
          <p:cNvPr id="4" name="Shape 74">
            <a:extLst>
              <a:ext uri="{FF2B5EF4-FFF2-40B4-BE49-F238E27FC236}">
                <a16:creationId xmlns:a16="http://schemas.microsoft.com/office/drawing/2014/main" xmlns="" id="{95A5CF00-E1DD-4E32-B96D-59A5B9BE4B61}"/>
              </a:ext>
            </a:extLst>
          </p:cNvPr>
          <p:cNvSpPr>
            <a:spLocks/>
          </p:cNvSpPr>
          <p:nvPr/>
        </p:nvSpPr>
        <p:spPr bwMode="auto">
          <a:xfrm>
            <a:off x="-35984" y="2678113"/>
            <a:ext cx="12280901" cy="4229100"/>
          </a:xfrm>
          <a:custGeom>
            <a:avLst/>
            <a:gdLst>
              <a:gd name="T0" fmla="*/ 2147483646 w 368426"/>
              <a:gd name="T1" fmla="*/ 2147483646 h 126905"/>
              <a:gd name="T2" fmla="*/ 2147483646 w 368426"/>
              <a:gd name="T3" fmla="*/ 2147483646 h 126905"/>
              <a:gd name="T4" fmla="*/ 2147483646 w 368426"/>
              <a:gd name="T5" fmla="*/ 2147483646 h 126905"/>
              <a:gd name="T6" fmla="*/ 2147483646 w 368426"/>
              <a:gd name="T7" fmla="*/ 2147483646 h 126905"/>
              <a:gd name="T8" fmla="*/ 2147483646 w 368426"/>
              <a:gd name="T9" fmla="*/ 0 h 126905"/>
              <a:gd name="T10" fmla="*/ 2147483646 w 368426"/>
              <a:gd name="T11" fmla="*/ 2147483646 h 126905"/>
              <a:gd name="T12" fmla="*/ 2147483646 w 368426"/>
              <a:gd name="T13" fmla="*/ 2147483646 h 126905"/>
              <a:gd name="T14" fmla="*/ 2147483646 w 368426"/>
              <a:gd name="T15" fmla="*/ 2147483646 h 126905"/>
              <a:gd name="T16" fmla="*/ 2147483646 w 368426"/>
              <a:gd name="T17" fmla="*/ 2147483646 h 126905"/>
              <a:gd name="T18" fmla="*/ 2147483646 w 368426"/>
              <a:gd name="T19" fmla="*/ 2147483646 h 126905"/>
              <a:gd name="T20" fmla="*/ 2147483646 w 368426"/>
              <a:gd name="T21" fmla="*/ 2147483646 h 126905"/>
              <a:gd name="T22" fmla="*/ 2147483646 w 368426"/>
              <a:gd name="T23" fmla="*/ 2147483646 h 126905"/>
              <a:gd name="T24" fmla="*/ 2147483646 w 368426"/>
              <a:gd name="T25" fmla="*/ 2147483646 h 126905"/>
              <a:gd name="T26" fmla="*/ 2147483646 w 368426"/>
              <a:gd name="T27" fmla="*/ 2147483646 h 126905"/>
              <a:gd name="T28" fmla="*/ 2147483646 w 368426"/>
              <a:gd name="T29" fmla="*/ 2147483646 h 126905"/>
              <a:gd name="T30" fmla="*/ 2147483646 w 368426"/>
              <a:gd name="T31" fmla="*/ 2147483646 h 126905"/>
              <a:gd name="T32" fmla="*/ 2147483646 w 368426"/>
              <a:gd name="T33" fmla="*/ 2147483646 h 126905"/>
              <a:gd name="T34" fmla="*/ 2147483646 w 368426"/>
              <a:gd name="T35" fmla="*/ 2147483646 h 126905"/>
              <a:gd name="T36" fmla="*/ 2147483646 w 368426"/>
              <a:gd name="T37" fmla="*/ 2147483646 h 126905"/>
              <a:gd name="T38" fmla="*/ 2147483646 w 368426"/>
              <a:gd name="T39" fmla="*/ 2147483646 h 126905"/>
              <a:gd name="T40" fmla="*/ 2147483646 w 368426"/>
              <a:gd name="T41" fmla="*/ 2147483646 h 126905"/>
              <a:gd name="T42" fmla="*/ 2147483646 w 368426"/>
              <a:gd name="T43" fmla="*/ 2147483646 h 126905"/>
              <a:gd name="T44" fmla="*/ 2147483646 w 368426"/>
              <a:gd name="T45" fmla="*/ 2147483646 h 126905"/>
              <a:gd name="T46" fmla="*/ 2147483646 w 368426"/>
              <a:gd name="T47" fmla="*/ 2147483646 h 126905"/>
              <a:gd name="T48" fmla="*/ 0 w 368426"/>
              <a:gd name="T49" fmla="*/ 2147483646 h 126905"/>
              <a:gd name="T50" fmla="*/ 2147483646 w 368426"/>
              <a:gd name="T51" fmla="*/ 2147483646 h 12690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68426"/>
              <a:gd name="T79" fmla="*/ 0 h 126905"/>
              <a:gd name="T80" fmla="*/ 368426 w 368426"/>
              <a:gd name="T81" fmla="*/ 126905 h 12690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68426" h="126905" extrusionOk="0">
                <a:moveTo>
                  <a:pt x="309" y="263"/>
                </a:moveTo>
                <a:lnTo>
                  <a:pt x="16502" y="11294"/>
                </a:lnTo>
                <a:lnTo>
                  <a:pt x="31551" y="5122"/>
                </a:lnTo>
                <a:lnTo>
                  <a:pt x="62412" y="4991"/>
                </a:lnTo>
                <a:lnTo>
                  <a:pt x="77652" y="0"/>
                </a:lnTo>
                <a:lnTo>
                  <a:pt x="92892" y="13527"/>
                </a:lnTo>
                <a:lnTo>
                  <a:pt x="107942" y="21276"/>
                </a:lnTo>
                <a:lnTo>
                  <a:pt x="122991" y="21145"/>
                </a:lnTo>
                <a:lnTo>
                  <a:pt x="138993" y="10375"/>
                </a:lnTo>
                <a:lnTo>
                  <a:pt x="154043" y="7880"/>
                </a:lnTo>
                <a:lnTo>
                  <a:pt x="168711" y="2349"/>
                </a:lnTo>
                <a:lnTo>
                  <a:pt x="184332" y="14841"/>
                </a:lnTo>
                <a:lnTo>
                  <a:pt x="199572" y="15274"/>
                </a:lnTo>
                <a:lnTo>
                  <a:pt x="214622" y="25085"/>
                </a:lnTo>
                <a:lnTo>
                  <a:pt x="230052" y="25085"/>
                </a:lnTo>
                <a:lnTo>
                  <a:pt x="246054" y="20094"/>
                </a:lnTo>
                <a:lnTo>
                  <a:pt x="261104" y="20094"/>
                </a:lnTo>
                <a:lnTo>
                  <a:pt x="275391" y="11426"/>
                </a:lnTo>
                <a:lnTo>
                  <a:pt x="291584" y="16810"/>
                </a:lnTo>
                <a:lnTo>
                  <a:pt x="305871" y="8143"/>
                </a:lnTo>
                <a:lnTo>
                  <a:pt x="336732" y="8012"/>
                </a:lnTo>
                <a:lnTo>
                  <a:pt x="351782" y="11294"/>
                </a:lnTo>
                <a:lnTo>
                  <a:pt x="367593" y="2758"/>
                </a:lnTo>
                <a:lnTo>
                  <a:pt x="368426" y="126905"/>
                </a:lnTo>
                <a:lnTo>
                  <a:pt x="0" y="126369"/>
                </a:lnTo>
                <a:lnTo>
                  <a:pt x="309" y="263"/>
                </a:lnTo>
                <a:close/>
              </a:path>
            </a:pathLst>
          </a:custGeom>
          <a:solidFill>
            <a:srgbClr val="AFF000">
              <a:alpha val="81960"/>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800"/>
          </a:p>
        </p:txBody>
      </p:sp>
      <p:sp>
        <p:nvSpPr>
          <p:cNvPr id="5" name="Shape 75">
            <a:extLst>
              <a:ext uri="{FF2B5EF4-FFF2-40B4-BE49-F238E27FC236}">
                <a16:creationId xmlns:a16="http://schemas.microsoft.com/office/drawing/2014/main" xmlns="" id="{888F4979-6F2F-4272-A800-E5B4A4637465}"/>
              </a:ext>
            </a:extLst>
          </p:cNvPr>
          <p:cNvSpPr>
            <a:spLocks/>
          </p:cNvSpPr>
          <p:nvPr/>
        </p:nvSpPr>
        <p:spPr bwMode="auto">
          <a:xfrm>
            <a:off x="-35984" y="2852739"/>
            <a:ext cx="12280901" cy="4054475"/>
          </a:xfrm>
          <a:custGeom>
            <a:avLst/>
            <a:gdLst>
              <a:gd name="T0" fmla="*/ 2147483646 w 368426"/>
              <a:gd name="T1" fmla="*/ 2147483646 h 121652"/>
              <a:gd name="T2" fmla="*/ 2147483646 w 368426"/>
              <a:gd name="T3" fmla="*/ 2147483646 h 121652"/>
              <a:gd name="T4" fmla="*/ 2147483646 w 368426"/>
              <a:gd name="T5" fmla="*/ 2147483646 h 121652"/>
              <a:gd name="T6" fmla="*/ 2147483646 w 368426"/>
              <a:gd name="T7" fmla="*/ 2147483646 h 121652"/>
              <a:gd name="T8" fmla="*/ 2147483646 w 368426"/>
              <a:gd name="T9" fmla="*/ 2147483646 h 121652"/>
              <a:gd name="T10" fmla="*/ 2147483646 w 368426"/>
              <a:gd name="T11" fmla="*/ 2147483646 h 121652"/>
              <a:gd name="T12" fmla="*/ 2147483646 w 368426"/>
              <a:gd name="T13" fmla="*/ 2147483646 h 121652"/>
              <a:gd name="T14" fmla="*/ 2147483646 w 368426"/>
              <a:gd name="T15" fmla="*/ 2147483646 h 121652"/>
              <a:gd name="T16" fmla="*/ 2147483646 w 368426"/>
              <a:gd name="T17" fmla="*/ 2147483646 h 121652"/>
              <a:gd name="T18" fmla="*/ 2147483646 w 368426"/>
              <a:gd name="T19" fmla="*/ 2147483646 h 121652"/>
              <a:gd name="T20" fmla="*/ 2147483646 w 368426"/>
              <a:gd name="T21" fmla="*/ 2147483646 h 121652"/>
              <a:gd name="T22" fmla="*/ 2147483646 w 368426"/>
              <a:gd name="T23" fmla="*/ 2147483646 h 121652"/>
              <a:gd name="T24" fmla="*/ 2147483646 w 368426"/>
              <a:gd name="T25" fmla="*/ 2147483646 h 121652"/>
              <a:gd name="T26" fmla="*/ 2147483646 w 368426"/>
              <a:gd name="T27" fmla="*/ 2147483646 h 121652"/>
              <a:gd name="T28" fmla="*/ 2147483646 w 368426"/>
              <a:gd name="T29" fmla="*/ 2147483646 h 121652"/>
              <a:gd name="T30" fmla="*/ 2147483646 w 368426"/>
              <a:gd name="T31" fmla="*/ 2147483646 h 121652"/>
              <a:gd name="T32" fmla="*/ 2147483646 w 368426"/>
              <a:gd name="T33" fmla="*/ 2147483646 h 121652"/>
              <a:gd name="T34" fmla="*/ 2147483646 w 368426"/>
              <a:gd name="T35" fmla="*/ 2147483646 h 121652"/>
              <a:gd name="T36" fmla="*/ 2147483646 w 368426"/>
              <a:gd name="T37" fmla="*/ 2147483646 h 121652"/>
              <a:gd name="T38" fmla="*/ 2147483646 w 368426"/>
              <a:gd name="T39" fmla="*/ 2147483646 h 121652"/>
              <a:gd name="T40" fmla="*/ 2147483646 w 368426"/>
              <a:gd name="T41" fmla="*/ 2147483646 h 121652"/>
              <a:gd name="T42" fmla="*/ 2147483646 w 368426"/>
              <a:gd name="T43" fmla="*/ 2147483646 h 121652"/>
              <a:gd name="T44" fmla="*/ 2147483646 w 368426"/>
              <a:gd name="T45" fmla="*/ 0 h 121652"/>
              <a:gd name="T46" fmla="*/ 2147483646 w 368426"/>
              <a:gd name="T47" fmla="*/ 2147483646 h 121652"/>
              <a:gd name="T48" fmla="*/ 0 w 368426"/>
              <a:gd name="T49" fmla="*/ 2147483646 h 121652"/>
              <a:gd name="T50" fmla="*/ 2147483646 w 368426"/>
              <a:gd name="T51" fmla="*/ 2147483646 h 121652"/>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68426"/>
              <a:gd name="T79" fmla="*/ 0 h 121652"/>
              <a:gd name="T80" fmla="*/ 368426 w 368426"/>
              <a:gd name="T81" fmla="*/ 121652 h 121652"/>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68426" h="121652" extrusionOk="0">
                <a:moveTo>
                  <a:pt x="309" y="5516"/>
                </a:moveTo>
                <a:lnTo>
                  <a:pt x="16692" y="11214"/>
                </a:lnTo>
                <a:lnTo>
                  <a:pt x="47172" y="11214"/>
                </a:lnTo>
                <a:lnTo>
                  <a:pt x="62412" y="6843"/>
                </a:lnTo>
                <a:lnTo>
                  <a:pt x="77652" y="16156"/>
                </a:lnTo>
                <a:lnTo>
                  <a:pt x="92892" y="16156"/>
                </a:lnTo>
                <a:lnTo>
                  <a:pt x="107370" y="11214"/>
                </a:lnTo>
                <a:lnTo>
                  <a:pt x="122610" y="8173"/>
                </a:lnTo>
                <a:lnTo>
                  <a:pt x="138612" y="8173"/>
                </a:lnTo>
                <a:lnTo>
                  <a:pt x="153852" y="10834"/>
                </a:lnTo>
                <a:lnTo>
                  <a:pt x="168711" y="7603"/>
                </a:lnTo>
                <a:lnTo>
                  <a:pt x="183951" y="12734"/>
                </a:lnTo>
                <a:lnTo>
                  <a:pt x="199572" y="20527"/>
                </a:lnTo>
                <a:lnTo>
                  <a:pt x="214050" y="15205"/>
                </a:lnTo>
                <a:lnTo>
                  <a:pt x="229671" y="15205"/>
                </a:lnTo>
                <a:lnTo>
                  <a:pt x="245292" y="5892"/>
                </a:lnTo>
                <a:lnTo>
                  <a:pt x="260532" y="11214"/>
                </a:lnTo>
                <a:lnTo>
                  <a:pt x="275772" y="11214"/>
                </a:lnTo>
                <a:lnTo>
                  <a:pt x="291012" y="6843"/>
                </a:lnTo>
                <a:lnTo>
                  <a:pt x="321492" y="6843"/>
                </a:lnTo>
                <a:lnTo>
                  <a:pt x="336732" y="15966"/>
                </a:lnTo>
                <a:lnTo>
                  <a:pt x="351210" y="12734"/>
                </a:lnTo>
                <a:lnTo>
                  <a:pt x="367593" y="0"/>
                </a:lnTo>
                <a:lnTo>
                  <a:pt x="368426" y="121652"/>
                </a:lnTo>
                <a:lnTo>
                  <a:pt x="0" y="121652"/>
                </a:lnTo>
                <a:lnTo>
                  <a:pt x="309" y="5516"/>
                </a:lnTo>
                <a:close/>
              </a:path>
            </a:pathLst>
          </a:custGeom>
          <a:solidFill>
            <a:srgbClr val="00CEF6">
              <a:alpha val="73332"/>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800"/>
          </a:p>
        </p:txBody>
      </p:sp>
      <p:sp>
        <p:nvSpPr>
          <p:cNvPr id="6" name="Shape 76">
            <a:extLst>
              <a:ext uri="{FF2B5EF4-FFF2-40B4-BE49-F238E27FC236}">
                <a16:creationId xmlns:a16="http://schemas.microsoft.com/office/drawing/2014/main" xmlns="" id="{72A3817D-D73B-468D-AFA9-00119A8AAD92}"/>
              </a:ext>
            </a:extLst>
          </p:cNvPr>
          <p:cNvSpPr/>
          <p:nvPr/>
        </p:nvSpPr>
        <p:spPr>
          <a:xfrm rot="8100000">
            <a:off x="2463800" y="2419351"/>
            <a:ext cx="162984" cy="163513"/>
          </a:xfrm>
          <a:prstGeom prst="teardrop">
            <a:avLst>
              <a:gd name="adj" fmla="val 100000"/>
            </a:avLst>
          </a:prstGeom>
          <a:solidFill>
            <a:srgbClr val="AFF000"/>
          </a:solidFill>
          <a:ln>
            <a:noFill/>
          </a:ln>
        </p:spPr>
        <p:txBody>
          <a:bodyPr lIns="91425" tIns="91425" rIns="91425" bIns="91425" anchor="ctr"/>
          <a:lstStyle/>
          <a:p>
            <a:pPr eaLnBrk="1" fontAlgn="auto" hangingPunct="1">
              <a:spcBef>
                <a:spcPts val="0"/>
              </a:spcBef>
              <a:spcAft>
                <a:spcPts val="0"/>
              </a:spcAft>
              <a:defRPr/>
            </a:pPr>
            <a:endParaRPr sz="1400" kern="0">
              <a:solidFill>
                <a:srgbClr val="000000"/>
              </a:solidFill>
              <a:latin typeface="Arial"/>
              <a:cs typeface="Arial"/>
              <a:sym typeface="Arial"/>
              <a:rtl val="0"/>
            </a:endParaRPr>
          </a:p>
        </p:txBody>
      </p:sp>
      <p:sp>
        <p:nvSpPr>
          <p:cNvPr id="7" name="Shape 77">
            <a:extLst>
              <a:ext uri="{FF2B5EF4-FFF2-40B4-BE49-F238E27FC236}">
                <a16:creationId xmlns:a16="http://schemas.microsoft.com/office/drawing/2014/main" xmlns="" id="{53B8103E-2B4A-4F13-811B-4095FD80486F}"/>
              </a:ext>
            </a:extLst>
          </p:cNvPr>
          <p:cNvSpPr/>
          <p:nvPr/>
        </p:nvSpPr>
        <p:spPr>
          <a:xfrm rot="8100000">
            <a:off x="8051800" y="2797176"/>
            <a:ext cx="162984" cy="163513"/>
          </a:xfrm>
          <a:prstGeom prst="teardrop">
            <a:avLst>
              <a:gd name="adj" fmla="val 100000"/>
            </a:avLst>
          </a:prstGeom>
          <a:noFill/>
          <a:ln w="28575" cap="flat" cmpd="sng">
            <a:solidFill>
              <a:srgbClr val="00CEF6"/>
            </a:solidFill>
            <a:prstDash val="solid"/>
            <a:round/>
            <a:headEnd type="none" w="med" len="med"/>
            <a:tailEnd type="none" w="med" len="med"/>
          </a:ln>
        </p:spPr>
        <p:txBody>
          <a:bodyPr lIns="91425" tIns="91425" rIns="91425" bIns="91425" anchor="ctr"/>
          <a:lstStyle/>
          <a:p>
            <a:pPr eaLnBrk="1" fontAlgn="auto" hangingPunct="1">
              <a:spcBef>
                <a:spcPts val="0"/>
              </a:spcBef>
              <a:spcAft>
                <a:spcPts val="0"/>
              </a:spcAft>
              <a:defRPr/>
            </a:pPr>
            <a:endParaRPr sz="1400" kern="0">
              <a:solidFill>
                <a:srgbClr val="000000"/>
              </a:solidFill>
              <a:latin typeface="Arial"/>
              <a:cs typeface="Arial"/>
              <a:sym typeface="Arial"/>
              <a:rtl val="0"/>
            </a:endParaRPr>
          </a:p>
        </p:txBody>
      </p:sp>
      <p:sp>
        <p:nvSpPr>
          <p:cNvPr id="8" name="Shape 78">
            <a:extLst>
              <a:ext uri="{FF2B5EF4-FFF2-40B4-BE49-F238E27FC236}">
                <a16:creationId xmlns:a16="http://schemas.microsoft.com/office/drawing/2014/main" xmlns="" id="{DC4F0EAF-54B7-405E-AB4D-D3120AD546DC}"/>
              </a:ext>
            </a:extLst>
          </p:cNvPr>
          <p:cNvSpPr/>
          <p:nvPr/>
        </p:nvSpPr>
        <p:spPr>
          <a:xfrm rot="8100000">
            <a:off x="9575800" y="2841626"/>
            <a:ext cx="162984" cy="163513"/>
          </a:xfrm>
          <a:prstGeom prst="teardrop">
            <a:avLst>
              <a:gd name="adj" fmla="val 100000"/>
            </a:avLst>
          </a:prstGeom>
          <a:solidFill>
            <a:srgbClr val="00CEF6"/>
          </a:solidFill>
          <a:ln>
            <a:noFill/>
          </a:ln>
        </p:spPr>
        <p:txBody>
          <a:bodyPr lIns="91425" tIns="91425" rIns="91425" bIns="91425" anchor="ctr"/>
          <a:lstStyle/>
          <a:p>
            <a:pPr eaLnBrk="1" fontAlgn="auto" hangingPunct="1">
              <a:spcBef>
                <a:spcPts val="0"/>
              </a:spcBef>
              <a:spcAft>
                <a:spcPts val="0"/>
              </a:spcAft>
              <a:defRPr/>
            </a:pPr>
            <a:endParaRPr sz="1400" kern="0">
              <a:solidFill>
                <a:srgbClr val="000000"/>
              </a:solidFill>
              <a:latin typeface="Arial"/>
              <a:cs typeface="Arial"/>
              <a:sym typeface="Arial"/>
              <a:rtl val="0"/>
            </a:endParaRPr>
          </a:p>
        </p:txBody>
      </p:sp>
      <p:grpSp>
        <p:nvGrpSpPr>
          <p:cNvPr id="9" name="Shape 79">
            <a:extLst>
              <a:ext uri="{FF2B5EF4-FFF2-40B4-BE49-F238E27FC236}">
                <a16:creationId xmlns:a16="http://schemas.microsoft.com/office/drawing/2014/main" xmlns="" id="{1B6D3F64-54AC-4948-8DBF-44D568EDB249}"/>
              </a:ext>
            </a:extLst>
          </p:cNvPr>
          <p:cNvGrpSpPr>
            <a:grpSpLocks/>
          </p:cNvGrpSpPr>
          <p:nvPr/>
        </p:nvGrpSpPr>
        <p:grpSpPr bwMode="auto">
          <a:xfrm>
            <a:off x="-12699" y="2698750"/>
            <a:ext cx="12223751" cy="793750"/>
            <a:chOff x="-9525" y="4462475"/>
            <a:chExt cx="9167825" cy="595300"/>
          </a:xfrm>
        </p:grpSpPr>
        <p:sp>
          <p:nvSpPr>
            <p:cNvPr id="10" name="Shape 80">
              <a:extLst>
                <a:ext uri="{FF2B5EF4-FFF2-40B4-BE49-F238E27FC236}">
                  <a16:creationId xmlns:a16="http://schemas.microsoft.com/office/drawing/2014/main" xmlns="" id="{AB14EDFA-FB51-4B5E-AC90-6D35E2B72FB9}"/>
                </a:ext>
              </a:extLst>
            </p:cNvPr>
            <p:cNvSpPr>
              <a:spLocks/>
            </p:cNvSpPr>
            <p:nvPr/>
          </p:nvSpPr>
          <p:spPr bwMode="auto">
            <a:xfrm>
              <a:off x="-9525" y="4581525"/>
              <a:ext cx="4205300" cy="476250"/>
            </a:xfrm>
            <a:custGeom>
              <a:avLst/>
              <a:gdLst>
                <a:gd name="T0" fmla="*/ 0 w 168212"/>
                <a:gd name="T1" fmla="*/ 2147483646 h 19050"/>
                <a:gd name="T2" fmla="*/ 2147483646 w 168212"/>
                <a:gd name="T3" fmla="*/ 2147483646 h 19050"/>
                <a:gd name="T4" fmla="*/ 2147483646 w 168212"/>
                <a:gd name="T5" fmla="*/ 2147483646 h 19050"/>
                <a:gd name="T6" fmla="*/ 2147483646 w 168212"/>
                <a:gd name="T7" fmla="*/ 2147483646 h 19050"/>
                <a:gd name="T8" fmla="*/ 2147483646 w 168212"/>
                <a:gd name="T9" fmla="*/ 2147483646 h 19050"/>
                <a:gd name="T10" fmla="*/ 2147483646 w 168212"/>
                <a:gd name="T11" fmla="*/ 2147483646 h 19050"/>
                <a:gd name="T12" fmla="*/ 2147483646 w 168212"/>
                <a:gd name="T13" fmla="*/ 2147483646 h 19050"/>
                <a:gd name="T14" fmla="*/ 2147483646 w 168212"/>
                <a:gd name="T15" fmla="*/ 0 h 19050"/>
                <a:gd name="T16" fmla="*/ 2147483646 w 168212"/>
                <a:gd name="T17" fmla="*/ 2147483646 h 19050"/>
                <a:gd name="T18" fmla="*/ 2147483646 w 168212"/>
                <a:gd name="T19" fmla="*/ 2147483646 h 19050"/>
                <a:gd name="T20" fmla="*/ 2147483646 w 168212"/>
                <a:gd name="T21" fmla="*/ 2147483646 h 19050"/>
                <a:gd name="T22" fmla="*/ 2147483646 w 168212"/>
                <a:gd name="T23" fmla="*/ 2147483646 h 190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68212"/>
                <a:gd name="T37" fmla="*/ 0 h 19050"/>
                <a:gd name="T38" fmla="*/ 168212 w 168212"/>
                <a:gd name="T39" fmla="*/ 19050 h 190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68212" h="19050" extrusionOk="0">
                  <a:moveTo>
                    <a:pt x="0" y="1715"/>
                  </a:moveTo>
                  <a:lnTo>
                    <a:pt x="15812" y="16574"/>
                  </a:lnTo>
                  <a:lnTo>
                    <a:pt x="31052" y="16574"/>
                  </a:lnTo>
                  <a:lnTo>
                    <a:pt x="46292" y="14097"/>
                  </a:lnTo>
                  <a:lnTo>
                    <a:pt x="61532" y="19050"/>
                  </a:lnTo>
                  <a:lnTo>
                    <a:pt x="76581" y="11240"/>
                  </a:lnTo>
                  <a:lnTo>
                    <a:pt x="92012" y="11240"/>
                  </a:lnTo>
                  <a:lnTo>
                    <a:pt x="106871" y="0"/>
                  </a:lnTo>
                  <a:lnTo>
                    <a:pt x="122111" y="2667"/>
                  </a:lnTo>
                  <a:lnTo>
                    <a:pt x="137541" y="2667"/>
                  </a:lnTo>
                  <a:lnTo>
                    <a:pt x="152972" y="16002"/>
                  </a:lnTo>
                  <a:lnTo>
                    <a:pt x="168212" y="16002"/>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endParaRPr lang="en-US" sz="1800"/>
            </a:p>
          </p:txBody>
        </p:sp>
        <p:sp>
          <p:nvSpPr>
            <p:cNvPr id="11" name="Shape 81">
              <a:extLst>
                <a:ext uri="{FF2B5EF4-FFF2-40B4-BE49-F238E27FC236}">
                  <a16:creationId xmlns:a16="http://schemas.microsoft.com/office/drawing/2014/main" xmlns="" id="{FD5133A4-0A28-49FF-B168-C53BDA569A11}"/>
                </a:ext>
              </a:extLst>
            </p:cNvPr>
            <p:cNvSpPr>
              <a:spLocks/>
            </p:cNvSpPr>
            <p:nvPr/>
          </p:nvSpPr>
          <p:spPr bwMode="auto">
            <a:xfrm>
              <a:off x="4195775" y="4462475"/>
              <a:ext cx="3424225" cy="590550"/>
            </a:xfrm>
            <a:custGeom>
              <a:avLst/>
              <a:gdLst>
                <a:gd name="T0" fmla="*/ 0 w 136969"/>
                <a:gd name="T1" fmla="*/ 2147483646 h 23622"/>
                <a:gd name="T2" fmla="*/ 2147483646 w 136969"/>
                <a:gd name="T3" fmla="*/ 2147483646 h 23622"/>
                <a:gd name="T4" fmla="*/ 2147483646 w 136969"/>
                <a:gd name="T5" fmla="*/ 2147483646 h 23622"/>
                <a:gd name="T6" fmla="*/ 2147483646 w 136969"/>
                <a:gd name="T7" fmla="*/ 2147483646 h 23622"/>
                <a:gd name="T8" fmla="*/ 2147483646 w 136969"/>
                <a:gd name="T9" fmla="*/ 2147483646 h 23622"/>
                <a:gd name="T10" fmla="*/ 2147483646 w 136969"/>
                <a:gd name="T11" fmla="*/ 2147483646 h 23622"/>
                <a:gd name="T12" fmla="*/ 2147483646 w 136969"/>
                <a:gd name="T13" fmla="*/ 2147483646 h 23622"/>
                <a:gd name="T14" fmla="*/ 2147483646 w 136969"/>
                <a:gd name="T15" fmla="*/ 2147483646 h 23622"/>
                <a:gd name="T16" fmla="*/ 2147483646 w 136969"/>
                <a:gd name="T17" fmla="*/ 2147483646 h 23622"/>
                <a:gd name="T18" fmla="*/ 2147483646 w 136969"/>
                <a:gd name="T19" fmla="*/ 0 h 2362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36969"/>
                <a:gd name="T31" fmla="*/ 0 h 23622"/>
                <a:gd name="T32" fmla="*/ 136969 w 136969"/>
                <a:gd name="T33" fmla="*/ 23622 h 2362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36969" h="23622" extrusionOk="0">
                  <a:moveTo>
                    <a:pt x="0" y="20955"/>
                  </a:moveTo>
                  <a:lnTo>
                    <a:pt x="15049" y="9144"/>
                  </a:lnTo>
                  <a:lnTo>
                    <a:pt x="30480" y="4381"/>
                  </a:lnTo>
                  <a:lnTo>
                    <a:pt x="45720" y="13716"/>
                  </a:lnTo>
                  <a:lnTo>
                    <a:pt x="60769" y="13716"/>
                  </a:lnTo>
                  <a:lnTo>
                    <a:pt x="76009" y="16573"/>
                  </a:lnTo>
                  <a:lnTo>
                    <a:pt x="91249" y="11811"/>
                  </a:lnTo>
                  <a:lnTo>
                    <a:pt x="106680" y="23622"/>
                  </a:lnTo>
                  <a:lnTo>
                    <a:pt x="122110" y="23622"/>
                  </a:lnTo>
                  <a:lnTo>
                    <a:pt x="136969" y="0"/>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endParaRPr lang="en-US" sz="1800"/>
            </a:p>
          </p:txBody>
        </p:sp>
        <p:sp>
          <p:nvSpPr>
            <p:cNvPr id="12" name="Shape 82">
              <a:extLst>
                <a:ext uri="{FF2B5EF4-FFF2-40B4-BE49-F238E27FC236}">
                  <a16:creationId xmlns:a16="http://schemas.microsoft.com/office/drawing/2014/main" xmlns="" id="{078A4FCA-330C-40C5-B7AB-DB6D676D2F86}"/>
                </a:ext>
              </a:extLst>
            </p:cNvPr>
            <p:cNvSpPr>
              <a:spLocks/>
            </p:cNvSpPr>
            <p:nvPr/>
          </p:nvSpPr>
          <p:spPr bwMode="auto">
            <a:xfrm>
              <a:off x="7624775" y="4472000"/>
              <a:ext cx="1533525" cy="414325"/>
            </a:xfrm>
            <a:custGeom>
              <a:avLst/>
              <a:gdLst>
                <a:gd name="T0" fmla="*/ 0 w 61341"/>
                <a:gd name="T1" fmla="*/ 0 h 16573"/>
                <a:gd name="T2" fmla="*/ 2147483646 w 61341"/>
                <a:gd name="T3" fmla="*/ 2147483646 h 16573"/>
                <a:gd name="T4" fmla="*/ 2147483646 w 61341"/>
                <a:gd name="T5" fmla="*/ 2147483646 h 16573"/>
                <a:gd name="T6" fmla="*/ 2147483646 w 61341"/>
                <a:gd name="T7" fmla="*/ 2147483646 h 16573"/>
                <a:gd name="T8" fmla="*/ 2147483646 w 61341"/>
                <a:gd name="T9" fmla="*/ 2147483646 h 16573"/>
                <a:gd name="T10" fmla="*/ 0 60000 65536"/>
                <a:gd name="T11" fmla="*/ 0 60000 65536"/>
                <a:gd name="T12" fmla="*/ 0 60000 65536"/>
                <a:gd name="T13" fmla="*/ 0 60000 65536"/>
                <a:gd name="T14" fmla="*/ 0 60000 65536"/>
                <a:gd name="T15" fmla="*/ 0 w 61341"/>
                <a:gd name="T16" fmla="*/ 0 h 16573"/>
                <a:gd name="T17" fmla="*/ 61341 w 61341"/>
                <a:gd name="T18" fmla="*/ 16573 h 16573"/>
              </a:gdLst>
              <a:ahLst/>
              <a:cxnLst>
                <a:cxn ang="T10">
                  <a:pos x="T0" y="T1"/>
                </a:cxn>
                <a:cxn ang="T11">
                  <a:pos x="T2" y="T3"/>
                </a:cxn>
                <a:cxn ang="T12">
                  <a:pos x="T4" y="T5"/>
                </a:cxn>
                <a:cxn ang="T13">
                  <a:pos x="T6" y="T7"/>
                </a:cxn>
                <a:cxn ang="T14">
                  <a:pos x="T8" y="T9"/>
                </a:cxn>
              </a:cxnLst>
              <a:rect l="T15" t="T16" r="T17" b="T18"/>
              <a:pathLst>
                <a:path w="61341" h="16573" extrusionOk="0">
                  <a:moveTo>
                    <a:pt x="0" y="0"/>
                  </a:moveTo>
                  <a:lnTo>
                    <a:pt x="15049" y="4762"/>
                  </a:lnTo>
                  <a:lnTo>
                    <a:pt x="30670" y="4762"/>
                  </a:lnTo>
                  <a:lnTo>
                    <a:pt x="45910" y="4762"/>
                  </a:lnTo>
                  <a:lnTo>
                    <a:pt x="61341" y="16573"/>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endParaRPr lang="en-US" sz="1800"/>
            </a:p>
          </p:txBody>
        </p:sp>
      </p:grpSp>
      <p:grpSp>
        <p:nvGrpSpPr>
          <p:cNvPr id="13" name="Shape 83">
            <a:extLst>
              <a:ext uri="{FF2B5EF4-FFF2-40B4-BE49-F238E27FC236}">
                <a16:creationId xmlns:a16="http://schemas.microsoft.com/office/drawing/2014/main" xmlns="" id="{957523EA-3FD5-43F0-B3F1-87F54741A7B4}"/>
              </a:ext>
            </a:extLst>
          </p:cNvPr>
          <p:cNvGrpSpPr>
            <a:grpSpLocks/>
          </p:cNvGrpSpPr>
          <p:nvPr/>
        </p:nvGrpSpPr>
        <p:grpSpPr bwMode="auto">
          <a:xfrm>
            <a:off x="-57151" y="2673350"/>
            <a:ext cx="12306301" cy="857250"/>
            <a:chOff x="-42837" y="4443487"/>
            <a:chExt cx="9229574" cy="642787"/>
          </a:xfrm>
        </p:grpSpPr>
        <p:sp>
          <p:nvSpPr>
            <p:cNvPr id="14" name="Shape 84">
              <a:extLst>
                <a:ext uri="{FF2B5EF4-FFF2-40B4-BE49-F238E27FC236}">
                  <a16:creationId xmlns:a16="http://schemas.microsoft.com/office/drawing/2014/main" xmlns="" id="{5F321BA9-6EB3-4A31-B509-07889BDCF060}"/>
                </a:ext>
              </a:extLst>
            </p:cNvPr>
            <p:cNvSpPr>
              <a:spLocks noChangeArrowheads="1"/>
            </p:cNvSpPr>
            <p:nvPr/>
          </p:nvSpPr>
          <p:spPr bwMode="auto">
            <a:xfrm>
              <a:off x="1114432" y="4900580"/>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5" name="Shape 85">
              <a:extLst>
                <a:ext uri="{FF2B5EF4-FFF2-40B4-BE49-F238E27FC236}">
                  <a16:creationId xmlns:a16="http://schemas.microsoft.com/office/drawing/2014/main" xmlns="" id="{7B8A2AA9-26A2-4563-9570-5AF14677F79B}"/>
                </a:ext>
              </a:extLst>
            </p:cNvPr>
            <p:cNvSpPr>
              <a:spLocks noChangeArrowheads="1"/>
            </p:cNvSpPr>
            <p:nvPr/>
          </p:nvSpPr>
          <p:spPr bwMode="auto">
            <a:xfrm>
              <a:off x="1495426" y="5029137"/>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6" name="Shape 86">
              <a:extLst>
                <a:ext uri="{FF2B5EF4-FFF2-40B4-BE49-F238E27FC236}">
                  <a16:creationId xmlns:a16="http://schemas.microsoft.com/office/drawing/2014/main" xmlns="" id="{1A32349D-ED29-4EE4-8A11-F4FA68C48962}"/>
                </a:ext>
              </a:extLst>
            </p:cNvPr>
            <p:cNvSpPr>
              <a:spLocks noChangeArrowheads="1"/>
            </p:cNvSpPr>
            <p:nvPr/>
          </p:nvSpPr>
          <p:spPr bwMode="auto">
            <a:xfrm>
              <a:off x="733438" y="4972001"/>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7" name="Shape 87">
              <a:extLst>
                <a:ext uri="{FF2B5EF4-FFF2-40B4-BE49-F238E27FC236}">
                  <a16:creationId xmlns:a16="http://schemas.microsoft.com/office/drawing/2014/main" xmlns="" id="{0EC3B8E5-17DC-425D-9317-91FF7FD7E7AD}"/>
                </a:ext>
              </a:extLst>
            </p:cNvPr>
            <p:cNvSpPr>
              <a:spLocks noChangeArrowheads="1"/>
            </p:cNvSpPr>
            <p:nvPr/>
          </p:nvSpPr>
          <p:spPr bwMode="auto">
            <a:xfrm>
              <a:off x="352444" y="4962478"/>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8" name="Shape 88">
              <a:extLst>
                <a:ext uri="{FF2B5EF4-FFF2-40B4-BE49-F238E27FC236}">
                  <a16:creationId xmlns:a16="http://schemas.microsoft.com/office/drawing/2014/main" xmlns="" id="{039BF0AB-DD69-4A70-8264-8F7F2E5B6838}"/>
                </a:ext>
              </a:extLst>
            </p:cNvPr>
            <p:cNvSpPr>
              <a:spLocks noChangeArrowheads="1"/>
            </p:cNvSpPr>
            <p:nvPr/>
          </p:nvSpPr>
          <p:spPr bwMode="auto">
            <a:xfrm>
              <a:off x="-42837" y="4605374"/>
              <a:ext cx="57150"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9" name="Shape 89">
              <a:extLst>
                <a:ext uri="{FF2B5EF4-FFF2-40B4-BE49-F238E27FC236}">
                  <a16:creationId xmlns:a16="http://schemas.microsoft.com/office/drawing/2014/main" xmlns="" id="{EFBADBD4-442D-4A87-93BC-A1755FA67FF1}"/>
                </a:ext>
              </a:extLst>
            </p:cNvPr>
            <p:cNvSpPr>
              <a:spLocks noChangeArrowheads="1"/>
            </p:cNvSpPr>
            <p:nvPr/>
          </p:nvSpPr>
          <p:spPr bwMode="auto">
            <a:xfrm>
              <a:off x="1876419" y="4833921"/>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0" name="Shape 90">
              <a:extLst>
                <a:ext uri="{FF2B5EF4-FFF2-40B4-BE49-F238E27FC236}">
                  <a16:creationId xmlns:a16="http://schemas.microsoft.com/office/drawing/2014/main" xmlns="" id="{357473C3-72F9-4EE6-8696-127A4C8E87F0}"/>
                </a:ext>
              </a:extLst>
            </p:cNvPr>
            <p:cNvSpPr>
              <a:spLocks noChangeArrowheads="1"/>
            </p:cNvSpPr>
            <p:nvPr/>
          </p:nvSpPr>
          <p:spPr bwMode="auto">
            <a:xfrm>
              <a:off x="2257413" y="4829159"/>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1" name="Shape 91">
              <a:extLst>
                <a:ext uri="{FF2B5EF4-FFF2-40B4-BE49-F238E27FC236}">
                  <a16:creationId xmlns:a16="http://schemas.microsoft.com/office/drawing/2014/main" xmlns="" id="{D63E4C56-5848-4E3B-B9E0-C0D59D6F7900}"/>
                </a:ext>
              </a:extLst>
            </p:cNvPr>
            <p:cNvSpPr>
              <a:spLocks noChangeArrowheads="1"/>
            </p:cNvSpPr>
            <p:nvPr/>
          </p:nvSpPr>
          <p:spPr bwMode="auto">
            <a:xfrm>
              <a:off x="2638407" y="4548237"/>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2" name="Shape 92">
              <a:extLst>
                <a:ext uri="{FF2B5EF4-FFF2-40B4-BE49-F238E27FC236}">
                  <a16:creationId xmlns:a16="http://schemas.microsoft.com/office/drawing/2014/main" xmlns="" id="{55E5BDF6-4F1C-433F-B8D8-E1CCC1D05C3F}"/>
                </a:ext>
              </a:extLst>
            </p:cNvPr>
            <p:cNvSpPr>
              <a:spLocks noChangeArrowheads="1"/>
            </p:cNvSpPr>
            <p:nvPr/>
          </p:nvSpPr>
          <p:spPr bwMode="auto">
            <a:xfrm>
              <a:off x="3019401" y="4614897"/>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3" name="Shape 93">
              <a:extLst>
                <a:ext uri="{FF2B5EF4-FFF2-40B4-BE49-F238E27FC236}">
                  <a16:creationId xmlns:a16="http://schemas.microsoft.com/office/drawing/2014/main" xmlns="" id="{E4D49888-7820-4CA6-9FD0-52782DCCCA1F}"/>
                </a:ext>
              </a:extLst>
            </p:cNvPr>
            <p:cNvSpPr>
              <a:spLocks noChangeArrowheads="1"/>
            </p:cNvSpPr>
            <p:nvPr/>
          </p:nvSpPr>
          <p:spPr bwMode="auto">
            <a:xfrm>
              <a:off x="3400394" y="4614897"/>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4" name="Shape 94">
              <a:extLst>
                <a:ext uri="{FF2B5EF4-FFF2-40B4-BE49-F238E27FC236}">
                  <a16:creationId xmlns:a16="http://schemas.microsoft.com/office/drawing/2014/main" xmlns="" id="{4BC64186-0D04-415C-B558-650EF4559B88}"/>
                </a:ext>
              </a:extLst>
            </p:cNvPr>
            <p:cNvSpPr>
              <a:spLocks noChangeArrowheads="1"/>
            </p:cNvSpPr>
            <p:nvPr/>
          </p:nvSpPr>
          <p:spPr bwMode="auto">
            <a:xfrm>
              <a:off x="3781388" y="4948194"/>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5" name="Shape 95">
              <a:extLst>
                <a:ext uri="{FF2B5EF4-FFF2-40B4-BE49-F238E27FC236}">
                  <a16:creationId xmlns:a16="http://schemas.microsoft.com/office/drawing/2014/main" xmlns="" id="{9DACF5CE-3C6E-49C6-B8E9-D2972A2B04CA}"/>
                </a:ext>
              </a:extLst>
            </p:cNvPr>
            <p:cNvSpPr>
              <a:spLocks noChangeArrowheads="1"/>
            </p:cNvSpPr>
            <p:nvPr/>
          </p:nvSpPr>
          <p:spPr bwMode="auto">
            <a:xfrm>
              <a:off x="4162382" y="4948194"/>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6" name="Shape 96">
              <a:extLst>
                <a:ext uri="{FF2B5EF4-FFF2-40B4-BE49-F238E27FC236}">
                  <a16:creationId xmlns:a16="http://schemas.microsoft.com/office/drawing/2014/main" xmlns="" id="{8B19002A-5596-4992-8E65-62E5A9D63D4E}"/>
                </a:ext>
              </a:extLst>
            </p:cNvPr>
            <p:cNvSpPr>
              <a:spLocks noChangeArrowheads="1"/>
            </p:cNvSpPr>
            <p:nvPr/>
          </p:nvSpPr>
          <p:spPr bwMode="auto">
            <a:xfrm>
              <a:off x="4543375" y="4667272"/>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7" name="Shape 97">
              <a:extLst>
                <a:ext uri="{FF2B5EF4-FFF2-40B4-BE49-F238E27FC236}">
                  <a16:creationId xmlns:a16="http://schemas.microsoft.com/office/drawing/2014/main" xmlns="" id="{7F1E991A-489C-4B67-B002-E435A11C8FD3}"/>
                </a:ext>
              </a:extLst>
            </p:cNvPr>
            <p:cNvSpPr>
              <a:spLocks noChangeArrowheads="1"/>
            </p:cNvSpPr>
            <p:nvPr/>
          </p:nvSpPr>
          <p:spPr bwMode="auto">
            <a:xfrm>
              <a:off x="4924369" y="4543476"/>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8" name="Shape 98">
              <a:extLst>
                <a:ext uri="{FF2B5EF4-FFF2-40B4-BE49-F238E27FC236}">
                  <a16:creationId xmlns:a16="http://schemas.microsoft.com/office/drawing/2014/main" xmlns="" id="{23055356-9A65-484E-8DD3-96353C245CB1}"/>
                </a:ext>
              </a:extLst>
            </p:cNvPr>
            <p:cNvSpPr>
              <a:spLocks noChangeArrowheads="1"/>
            </p:cNvSpPr>
            <p:nvPr/>
          </p:nvSpPr>
          <p:spPr bwMode="auto">
            <a:xfrm>
              <a:off x="5305363" y="4772023"/>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9" name="Shape 99">
              <a:extLst>
                <a:ext uri="{FF2B5EF4-FFF2-40B4-BE49-F238E27FC236}">
                  <a16:creationId xmlns:a16="http://schemas.microsoft.com/office/drawing/2014/main" xmlns="" id="{4845CA14-D738-4323-B280-F14515254EB2}"/>
                </a:ext>
              </a:extLst>
            </p:cNvPr>
            <p:cNvSpPr>
              <a:spLocks noChangeArrowheads="1"/>
            </p:cNvSpPr>
            <p:nvPr/>
          </p:nvSpPr>
          <p:spPr bwMode="auto">
            <a:xfrm>
              <a:off x="5686357" y="4772023"/>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0" name="Shape 100">
              <a:extLst>
                <a:ext uri="{FF2B5EF4-FFF2-40B4-BE49-F238E27FC236}">
                  <a16:creationId xmlns:a16="http://schemas.microsoft.com/office/drawing/2014/main" xmlns="" id="{9DD2E1B7-9108-47AA-A785-00A065C3D480}"/>
                </a:ext>
              </a:extLst>
            </p:cNvPr>
            <p:cNvSpPr>
              <a:spLocks noChangeArrowheads="1"/>
            </p:cNvSpPr>
            <p:nvPr/>
          </p:nvSpPr>
          <p:spPr bwMode="auto">
            <a:xfrm>
              <a:off x="6067350" y="4848205"/>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1" name="Shape 101">
              <a:extLst>
                <a:ext uri="{FF2B5EF4-FFF2-40B4-BE49-F238E27FC236}">
                  <a16:creationId xmlns:a16="http://schemas.microsoft.com/office/drawing/2014/main" xmlns="" id="{C236C86A-47CD-44B8-8E9F-87B1FF2D3309}"/>
                </a:ext>
              </a:extLst>
            </p:cNvPr>
            <p:cNvSpPr>
              <a:spLocks noChangeArrowheads="1"/>
            </p:cNvSpPr>
            <p:nvPr/>
          </p:nvSpPr>
          <p:spPr bwMode="auto">
            <a:xfrm>
              <a:off x="6448344" y="4729170"/>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2" name="Shape 102">
              <a:extLst>
                <a:ext uri="{FF2B5EF4-FFF2-40B4-BE49-F238E27FC236}">
                  <a16:creationId xmlns:a16="http://schemas.microsoft.com/office/drawing/2014/main" xmlns="" id="{ED2D5FE4-45E4-4A2B-9CF3-E69A9F55F525}"/>
                </a:ext>
              </a:extLst>
            </p:cNvPr>
            <p:cNvSpPr>
              <a:spLocks noChangeArrowheads="1"/>
            </p:cNvSpPr>
            <p:nvPr/>
          </p:nvSpPr>
          <p:spPr bwMode="auto">
            <a:xfrm>
              <a:off x="6829338" y="5024376"/>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3" name="Shape 103">
              <a:extLst>
                <a:ext uri="{FF2B5EF4-FFF2-40B4-BE49-F238E27FC236}">
                  <a16:creationId xmlns:a16="http://schemas.microsoft.com/office/drawing/2014/main" xmlns="" id="{86659CE4-E6A0-475D-96CA-E68DE7F3BC74}"/>
                </a:ext>
              </a:extLst>
            </p:cNvPr>
            <p:cNvSpPr>
              <a:spLocks noChangeArrowheads="1"/>
            </p:cNvSpPr>
            <p:nvPr/>
          </p:nvSpPr>
          <p:spPr bwMode="auto">
            <a:xfrm>
              <a:off x="7210332" y="5024376"/>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4" name="Shape 104">
              <a:extLst>
                <a:ext uri="{FF2B5EF4-FFF2-40B4-BE49-F238E27FC236}">
                  <a16:creationId xmlns:a16="http://schemas.microsoft.com/office/drawing/2014/main" xmlns="" id="{A86DFCAA-5C56-4FFF-883E-D03C6ACAECF4}"/>
                </a:ext>
              </a:extLst>
            </p:cNvPr>
            <p:cNvSpPr>
              <a:spLocks noChangeArrowheads="1"/>
            </p:cNvSpPr>
            <p:nvPr/>
          </p:nvSpPr>
          <p:spPr bwMode="auto">
            <a:xfrm>
              <a:off x="7591325" y="4443487"/>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5" name="Shape 105">
              <a:extLst>
                <a:ext uri="{FF2B5EF4-FFF2-40B4-BE49-F238E27FC236}">
                  <a16:creationId xmlns:a16="http://schemas.microsoft.com/office/drawing/2014/main" xmlns="" id="{0E6D39FA-AB6E-4713-9F23-CF34FB450EE9}"/>
                </a:ext>
              </a:extLst>
            </p:cNvPr>
            <p:cNvSpPr>
              <a:spLocks noChangeArrowheads="1"/>
            </p:cNvSpPr>
            <p:nvPr/>
          </p:nvSpPr>
          <p:spPr bwMode="auto">
            <a:xfrm>
              <a:off x="7972319" y="4557760"/>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6" name="Shape 106">
              <a:extLst>
                <a:ext uri="{FF2B5EF4-FFF2-40B4-BE49-F238E27FC236}">
                  <a16:creationId xmlns:a16="http://schemas.microsoft.com/office/drawing/2014/main" xmlns="" id="{B9B906BA-1D20-42B1-89A5-2A3418592E8F}"/>
                </a:ext>
              </a:extLst>
            </p:cNvPr>
            <p:cNvSpPr>
              <a:spLocks noChangeArrowheads="1"/>
            </p:cNvSpPr>
            <p:nvPr/>
          </p:nvSpPr>
          <p:spPr bwMode="auto">
            <a:xfrm>
              <a:off x="8353313" y="4557760"/>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7" name="Shape 107">
              <a:extLst>
                <a:ext uri="{FF2B5EF4-FFF2-40B4-BE49-F238E27FC236}">
                  <a16:creationId xmlns:a16="http://schemas.microsoft.com/office/drawing/2014/main" xmlns="" id="{F19E3EA4-C061-48C9-8F54-5B850E41284F}"/>
                </a:ext>
              </a:extLst>
            </p:cNvPr>
            <p:cNvSpPr>
              <a:spLocks noChangeArrowheads="1"/>
            </p:cNvSpPr>
            <p:nvPr/>
          </p:nvSpPr>
          <p:spPr bwMode="auto">
            <a:xfrm>
              <a:off x="8734306" y="4557760"/>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8" name="Shape 108">
              <a:extLst>
                <a:ext uri="{FF2B5EF4-FFF2-40B4-BE49-F238E27FC236}">
                  <a16:creationId xmlns:a16="http://schemas.microsoft.com/office/drawing/2014/main" xmlns="" id="{F7B3A7D4-D4BC-428D-BB66-9763AB56F2D2}"/>
                </a:ext>
              </a:extLst>
            </p:cNvPr>
            <p:cNvSpPr>
              <a:spLocks noChangeArrowheads="1"/>
            </p:cNvSpPr>
            <p:nvPr/>
          </p:nvSpPr>
          <p:spPr bwMode="auto">
            <a:xfrm>
              <a:off x="9129588" y="4867250"/>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grpSp>
      <p:sp>
        <p:nvSpPr>
          <p:cNvPr id="39" name="Shape 109">
            <a:extLst>
              <a:ext uri="{FF2B5EF4-FFF2-40B4-BE49-F238E27FC236}">
                <a16:creationId xmlns:a16="http://schemas.microsoft.com/office/drawing/2014/main" xmlns="" id="{46FBCE55-FBD8-42FA-915F-76C2C6EE086F}"/>
              </a:ext>
            </a:extLst>
          </p:cNvPr>
          <p:cNvSpPr>
            <a:spLocks noChangeArrowheads="1"/>
          </p:cNvSpPr>
          <p:nvPr/>
        </p:nvSpPr>
        <p:spPr bwMode="auto">
          <a:xfrm>
            <a:off x="3987800" y="2863850"/>
            <a:ext cx="152400" cy="152400"/>
          </a:xfrm>
          <a:prstGeom prst="ellipse">
            <a:avLst/>
          </a:prstGeom>
          <a:noFill/>
          <a:ln w="9525">
            <a:solidFill>
              <a:srgbClr val="3C78D8"/>
            </a:solidFill>
            <a:round/>
            <a:headEnd/>
            <a:tailEnd/>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40" name="Shape 110">
            <a:extLst>
              <a:ext uri="{FF2B5EF4-FFF2-40B4-BE49-F238E27FC236}">
                <a16:creationId xmlns:a16="http://schemas.microsoft.com/office/drawing/2014/main" xmlns="" id="{9F02D57B-1988-47A1-A156-DC27CF4F4F78}"/>
              </a:ext>
            </a:extLst>
          </p:cNvPr>
          <p:cNvSpPr>
            <a:spLocks noChangeArrowheads="1"/>
          </p:cNvSpPr>
          <p:nvPr/>
        </p:nvSpPr>
        <p:spPr bwMode="auto">
          <a:xfrm>
            <a:off x="1447800" y="3244850"/>
            <a:ext cx="152400" cy="152400"/>
          </a:xfrm>
          <a:prstGeom prst="ellipse">
            <a:avLst/>
          </a:prstGeom>
          <a:noFill/>
          <a:ln w="9525">
            <a:solidFill>
              <a:srgbClr val="3C78D8"/>
            </a:solidFill>
            <a:round/>
            <a:headEnd/>
            <a:tailEnd/>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41" name="Shape 111">
            <a:extLst>
              <a:ext uri="{FF2B5EF4-FFF2-40B4-BE49-F238E27FC236}">
                <a16:creationId xmlns:a16="http://schemas.microsoft.com/office/drawing/2014/main" xmlns="" id="{7A305C5A-3FAA-4D21-B517-84C0B562F9FE}"/>
              </a:ext>
            </a:extLst>
          </p:cNvPr>
          <p:cNvSpPr>
            <a:spLocks noChangeArrowheads="1"/>
          </p:cNvSpPr>
          <p:nvPr/>
        </p:nvSpPr>
        <p:spPr bwMode="auto">
          <a:xfrm>
            <a:off x="6527800" y="2770188"/>
            <a:ext cx="152400" cy="152400"/>
          </a:xfrm>
          <a:prstGeom prst="ellipse">
            <a:avLst/>
          </a:prstGeom>
          <a:noFill/>
          <a:ln w="9525">
            <a:solidFill>
              <a:srgbClr val="3C78D8"/>
            </a:solidFill>
            <a:round/>
            <a:headEnd/>
            <a:tailEnd/>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42" name="Shape 112">
            <a:extLst>
              <a:ext uri="{FF2B5EF4-FFF2-40B4-BE49-F238E27FC236}">
                <a16:creationId xmlns:a16="http://schemas.microsoft.com/office/drawing/2014/main" xmlns="" id="{59F774C2-6A62-40AD-BB60-3483165D4B4C}"/>
              </a:ext>
            </a:extLst>
          </p:cNvPr>
          <p:cNvSpPr/>
          <p:nvPr/>
        </p:nvSpPr>
        <p:spPr>
          <a:xfrm rot="8100000">
            <a:off x="11599334" y="2520951"/>
            <a:ext cx="165100" cy="163513"/>
          </a:xfrm>
          <a:prstGeom prst="teardrop">
            <a:avLst>
              <a:gd name="adj" fmla="val 100000"/>
            </a:avLst>
          </a:prstGeom>
          <a:noFill/>
          <a:ln w="28575" cap="flat" cmpd="sng">
            <a:solidFill>
              <a:srgbClr val="AFF000"/>
            </a:solidFill>
            <a:prstDash val="solid"/>
            <a:round/>
            <a:headEnd type="none" w="med" len="med"/>
            <a:tailEnd type="none" w="med" len="med"/>
          </a:ln>
        </p:spPr>
        <p:txBody>
          <a:bodyPr lIns="91425" tIns="91425" rIns="91425" bIns="91425" anchor="ctr"/>
          <a:lstStyle/>
          <a:p>
            <a:pPr eaLnBrk="1" fontAlgn="auto" hangingPunct="1">
              <a:spcBef>
                <a:spcPts val="0"/>
              </a:spcBef>
              <a:spcAft>
                <a:spcPts val="0"/>
              </a:spcAft>
              <a:defRPr/>
            </a:pPr>
            <a:endParaRPr sz="1400" kern="0">
              <a:solidFill>
                <a:srgbClr val="000000"/>
              </a:solidFill>
              <a:latin typeface="Arial"/>
              <a:cs typeface="Arial"/>
              <a:sym typeface="Arial"/>
              <a:rtl val="0"/>
            </a:endParaRPr>
          </a:p>
        </p:txBody>
      </p:sp>
      <p:sp>
        <p:nvSpPr>
          <p:cNvPr id="113" name="Shape 113"/>
          <p:cNvSpPr txBox="1">
            <a:spLocks noGrp="1"/>
          </p:cNvSpPr>
          <p:nvPr>
            <p:ph type="ctrTitle"/>
          </p:nvPr>
        </p:nvSpPr>
        <p:spPr>
          <a:xfrm>
            <a:off x="3079135" y="4041535"/>
            <a:ext cx="6952799" cy="1546399"/>
          </a:xfrm>
          <a:prstGeom prst="rect">
            <a:avLst/>
          </a:prstGeom>
        </p:spPr>
        <p:txBody>
          <a:bodyPr/>
          <a:lstStyle>
            <a:lvl1pPr lvl="0" algn="r" rtl="0">
              <a:spcBef>
                <a:spcPts val="0"/>
              </a:spcBef>
              <a:buClr>
                <a:srgbClr val="FFFFFF"/>
              </a:buClr>
              <a:buSzPct val="100000"/>
              <a:defRPr sz="3600">
                <a:solidFill>
                  <a:srgbClr val="FFFFFF"/>
                </a:solidFill>
              </a:defRPr>
            </a:lvl1pPr>
            <a:lvl2pPr lvl="1" algn="r" rtl="0">
              <a:spcBef>
                <a:spcPts val="0"/>
              </a:spcBef>
              <a:buClr>
                <a:srgbClr val="FFFFFF"/>
              </a:buClr>
              <a:buSzPct val="100000"/>
              <a:defRPr sz="3600">
                <a:solidFill>
                  <a:srgbClr val="FFFFFF"/>
                </a:solidFill>
              </a:defRPr>
            </a:lvl2pPr>
            <a:lvl3pPr lvl="2" algn="r" rtl="0">
              <a:spcBef>
                <a:spcPts val="0"/>
              </a:spcBef>
              <a:buClr>
                <a:srgbClr val="FFFFFF"/>
              </a:buClr>
              <a:buSzPct val="100000"/>
              <a:defRPr sz="3600">
                <a:solidFill>
                  <a:srgbClr val="FFFFFF"/>
                </a:solidFill>
              </a:defRPr>
            </a:lvl3pPr>
            <a:lvl4pPr lvl="3" algn="r" rtl="0">
              <a:spcBef>
                <a:spcPts val="0"/>
              </a:spcBef>
              <a:buClr>
                <a:srgbClr val="FFFFFF"/>
              </a:buClr>
              <a:buSzPct val="100000"/>
              <a:defRPr sz="3600">
                <a:solidFill>
                  <a:srgbClr val="FFFFFF"/>
                </a:solidFill>
              </a:defRPr>
            </a:lvl4pPr>
            <a:lvl5pPr lvl="4" algn="r" rtl="0">
              <a:spcBef>
                <a:spcPts val="0"/>
              </a:spcBef>
              <a:buClr>
                <a:srgbClr val="FFFFFF"/>
              </a:buClr>
              <a:buSzPct val="100000"/>
              <a:defRPr sz="3600">
                <a:solidFill>
                  <a:srgbClr val="FFFFFF"/>
                </a:solidFill>
              </a:defRPr>
            </a:lvl5pPr>
            <a:lvl6pPr lvl="5" algn="r" rtl="0">
              <a:spcBef>
                <a:spcPts val="0"/>
              </a:spcBef>
              <a:buClr>
                <a:srgbClr val="FFFFFF"/>
              </a:buClr>
              <a:buSzPct val="100000"/>
              <a:defRPr sz="3600">
                <a:solidFill>
                  <a:srgbClr val="FFFFFF"/>
                </a:solidFill>
              </a:defRPr>
            </a:lvl6pPr>
            <a:lvl7pPr lvl="6" algn="r" rtl="0">
              <a:spcBef>
                <a:spcPts val="0"/>
              </a:spcBef>
              <a:buClr>
                <a:srgbClr val="FFFFFF"/>
              </a:buClr>
              <a:buSzPct val="100000"/>
              <a:defRPr sz="3600">
                <a:solidFill>
                  <a:srgbClr val="FFFFFF"/>
                </a:solidFill>
              </a:defRPr>
            </a:lvl7pPr>
            <a:lvl8pPr lvl="7" algn="r" rtl="0">
              <a:spcBef>
                <a:spcPts val="0"/>
              </a:spcBef>
              <a:buClr>
                <a:srgbClr val="FFFFFF"/>
              </a:buClr>
              <a:buSzPct val="100000"/>
              <a:defRPr sz="3600">
                <a:solidFill>
                  <a:srgbClr val="FFFFFF"/>
                </a:solidFill>
              </a:defRPr>
            </a:lvl8pPr>
            <a:lvl9pPr lvl="8" algn="r" rtl="0">
              <a:spcBef>
                <a:spcPts val="0"/>
              </a:spcBef>
              <a:buClr>
                <a:srgbClr val="FFFFFF"/>
              </a:buClr>
              <a:buSzPct val="100000"/>
              <a:defRPr sz="3600">
                <a:solidFill>
                  <a:srgbClr val="FFFFFF"/>
                </a:solidFill>
              </a:defRPr>
            </a:lvl9pPr>
          </a:lstStyle>
          <a:p>
            <a:endParaRPr/>
          </a:p>
        </p:txBody>
      </p:sp>
      <p:sp>
        <p:nvSpPr>
          <p:cNvPr id="114" name="Shape 114"/>
          <p:cNvSpPr txBox="1">
            <a:spLocks noGrp="1"/>
          </p:cNvSpPr>
          <p:nvPr>
            <p:ph type="subTitle" idx="1"/>
          </p:nvPr>
        </p:nvSpPr>
        <p:spPr>
          <a:xfrm>
            <a:off x="3079255" y="5412335"/>
            <a:ext cx="6952799" cy="1046399"/>
          </a:xfrm>
          <a:prstGeom prst="rect">
            <a:avLst/>
          </a:prstGeom>
        </p:spPr>
        <p:txBody>
          <a:bodyPr/>
          <a:lstStyle>
            <a:lvl1pPr lvl="0" algn="r" rtl="0">
              <a:spcBef>
                <a:spcPts val="0"/>
              </a:spcBef>
              <a:buClr>
                <a:srgbClr val="FFFFFF"/>
              </a:buClr>
              <a:buNone/>
              <a:defRPr>
                <a:solidFill>
                  <a:srgbClr val="FFFFFF"/>
                </a:solidFill>
              </a:defRPr>
            </a:lvl1pPr>
            <a:lvl2pPr lvl="1" algn="r" rtl="0">
              <a:spcBef>
                <a:spcPts val="0"/>
              </a:spcBef>
              <a:buClr>
                <a:srgbClr val="FFFFFF"/>
              </a:buClr>
              <a:buSzPct val="100000"/>
              <a:buNone/>
              <a:defRPr sz="3000">
                <a:solidFill>
                  <a:srgbClr val="FFFFFF"/>
                </a:solidFill>
              </a:defRPr>
            </a:lvl2pPr>
            <a:lvl3pPr lvl="2" algn="r" rtl="0">
              <a:spcBef>
                <a:spcPts val="0"/>
              </a:spcBef>
              <a:buClr>
                <a:srgbClr val="FFFFFF"/>
              </a:buClr>
              <a:buSzPct val="100000"/>
              <a:buNone/>
              <a:defRPr sz="3000">
                <a:solidFill>
                  <a:srgbClr val="FFFFFF"/>
                </a:solidFill>
              </a:defRPr>
            </a:lvl3pPr>
            <a:lvl4pPr lvl="3" algn="r" rtl="0">
              <a:spcBef>
                <a:spcPts val="0"/>
              </a:spcBef>
              <a:buClr>
                <a:srgbClr val="FFFFFF"/>
              </a:buClr>
              <a:buSzPct val="100000"/>
              <a:buNone/>
              <a:defRPr sz="3000">
                <a:solidFill>
                  <a:srgbClr val="FFFFFF"/>
                </a:solidFill>
              </a:defRPr>
            </a:lvl4pPr>
            <a:lvl5pPr lvl="4" algn="r" rtl="0">
              <a:spcBef>
                <a:spcPts val="0"/>
              </a:spcBef>
              <a:buClr>
                <a:srgbClr val="FFFFFF"/>
              </a:buClr>
              <a:buSzPct val="100000"/>
              <a:buNone/>
              <a:defRPr sz="3000">
                <a:solidFill>
                  <a:srgbClr val="FFFFFF"/>
                </a:solidFill>
              </a:defRPr>
            </a:lvl5pPr>
            <a:lvl6pPr lvl="5" algn="r" rtl="0">
              <a:spcBef>
                <a:spcPts val="0"/>
              </a:spcBef>
              <a:buClr>
                <a:srgbClr val="FFFFFF"/>
              </a:buClr>
              <a:buSzPct val="100000"/>
              <a:buNone/>
              <a:defRPr sz="3000">
                <a:solidFill>
                  <a:srgbClr val="FFFFFF"/>
                </a:solidFill>
              </a:defRPr>
            </a:lvl6pPr>
            <a:lvl7pPr lvl="6" algn="r" rtl="0">
              <a:spcBef>
                <a:spcPts val="0"/>
              </a:spcBef>
              <a:buClr>
                <a:srgbClr val="FFFFFF"/>
              </a:buClr>
              <a:buSzPct val="100000"/>
              <a:buNone/>
              <a:defRPr sz="3000">
                <a:solidFill>
                  <a:srgbClr val="FFFFFF"/>
                </a:solidFill>
              </a:defRPr>
            </a:lvl7pPr>
            <a:lvl8pPr lvl="7" algn="r" rtl="0">
              <a:spcBef>
                <a:spcPts val="0"/>
              </a:spcBef>
              <a:buClr>
                <a:srgbClr val="FFFFFF"/>
              </a:buClr>
              <a:buSzPct val="100000"/>
              <a:buNone/>
              <a:defRPr sz="3000">
                <a:solidFill>
                  <a:srgbClr val="FFFFFF"/>
                </a:solidFill>
              </a:defRPr>
            </a:lvl8pPr>
            <a:lvl9pPr lvl="8" algn="r" rtl="0">
              <a:spcBef>
                <a:spcPts val="0"/>
              </a:spcBef>
              <a:buClr>
                <a:srgbClr val="FFFFFF"/>
              </a:buClr>
              <a:buSzPct val="100000"/>
              <a:buNone/>
              <a:defRPr sz="3000">
                <a:solidFill>
                  <a:srgbClr val="FFFFFF"/>
                </a:solidFill>
              </a:defRPr>
            </a:lvl9pPr>
          </a:lstStyle>
          <a:p>
            <a:endParaRPr/>
          </a:p>
        </p:txBody>
      </p:sp>
    </p:spTree>
    <p:extLst>
      <p:ext uri="{BB962C8B-B14F-4D97-AF65-F5344CB8AC3E}">
        <p14:creationId xmlns:p14="http://schemas.microsoft.com/office/powerpoint/2010/main" val="1773384370"/>
      </p:ext>
    </p:extLst>
  </p:cSld>
  <p:clrMapOvr>
    <a:masterClrMapping/>
  </p:clrMapOvr>
</p:sldLayout>
</file>

<file path=ppt/slideLayouts/slideLayout773.xml><?xml version="1.0" encoding="utf-8"?>
<p:sldLayout xmlns:a="http://schemas.openxmlformats.org/drawingml/2006/main" xmlns:r="http://schemas.openxmlformats.org/officeDocument/2006/relationships" xmlns:p="http://schemas.openxmlformats.org/presentationml/2006/main" type="tx">
  <p:cSld name="Title + 1 column">
    <p:spTree>
      <p:nvGrpSpPr>
        <p:cNvPr id="1" name="Shape 157"/>
        <p:cNvGrpSpPr/>
        <p:nvPr/>
      </p:nvGrpSpPr>
      <p:grpSpPr>
        <a:xfrm>
          <a:off x="0" y="0"/>
          <a:ext cx="0" cy="0"/>
          <a:chOff x="0" y="0"/>
          <a:chExt cx="0" cy="0"/>
        </a:xfrm>
      </p:grpSpPr>
      <p:sp>
        <p:nvSpPr>
          <p:cNvPr id="4" name="Shape 160">
            <a:extLst>
              <a:ext uri="{FF2B5EF4-FFF2-40B4-BE49-F238E27FC236}">
                <a16:creationId xmlns:a16="http://schemas.microsoft.com/office/drawing/2014/main" xmlns="" id="{8BACBB5F-371E-428E-B9CF-E72755DF96C2}"/>
              </a:ext>
            </a:extLst>
          </p:cNvPr>
          <p:cNvSpPr>
            <a:spLocks/>
          </p:cNvSpPr>
          <p:nvPr/>
        </p:nvSpPr>
        <p:spPr bwMode="auto">
          <a:xfrm>
            <a:off x="-38099" y="5929314"/>
            <a:ext cx="12255500" cy="949325"/>
          </a:xfrm>
          <a:custGeom>
            <a:avLst/>
            <a:gdLst>
              <a:gd name="T0" fmla="*/ 2147483646 w 367665"/>
              <a:gd name="T1" fmla="*/ 2147483646 h 41339"/>
              <a:gd name="T2" fmla="*/ 2147483646 w 367665"/>
              <a:gd name="T3" fmla="*/ 2147483646 h 41339"/>
              <a:gd name="T4" fmla="*/ 2147483646 w 367665"/>
              <a:gd name="T5" fmla="*/ 2147483646 h 41339"/>
              <a:gd name="T6" fmla="*/ 2147483646 w 367665"/>
              <a:gd name="T7" fmla="*/ 2147483646 h 41339"/>
              <a:gd name="T8" fmla="*/ 2147483646 w 367665"/>
              <a:gd name="T9" fmla="*/ 0 h 41339"/>
              <a:gd name="T10" fmla="*/ 2147483646 w 367665"/>
              <a:gd name="T11" fmla="*/ 2147483646 h 41339"/>
              <a:gd name="T12" fmla="*/ 2147483646 w 367665"/>
              <a:gd name="T13" fmla="*/ 2147483646 h 41339"/>
              <a:gd name="T14" fmla="*/ 2147483646 w 367665"/>
              <a:gd name="T15" fmla="*/ 2147483646 h 41339"/>
              <a:gd name="T16" fmla="*/ 2147483646 w 367665"/>
              <a:gd name="T17" fmla="*/ 2147483646 h 41339"/>
              <a:gd name="T18" fmla="*/ 2147483646 w 367665"/>
              <a:gd name="T19" fmla="*/ 2147483646 h 41339"/>
              <a:gd name="T20" fmla="*/ 2147483646 w 367665"/>
              <a:gd name="T21" fmla="*/ 2147483646 h 41339"/>
              <a:gd name="T22" fmla="*/ 2147483646 w 367665"/>
              <a:gd name="T23" fmla="*/ 2147483646 h 41339"/>
              <a:gd name="T24" fmla="*/ 2147483646 w 367665"/>
              <a:gd name="T25" fmla="*/ 2147483646 h 41339"/>
              <a:gd name="T26" fmla="*/ 2147483646 w 367665"/>
              <a:gd name="T27" fmla="*/ 2147483646 h 41339"/>
              <a:gd name="T28" fmla="*/ 2147483646 w 367665"/>
              <a:gd name="T29" fmla="*/ 2147483646 h 41339"/>
              <a:gd name="T30" fmla="*/ 2147483646 w 367665"/>
              <a:gd name="T31" fmla="*/ 2147483646 h 41339"/>
              <a:gd name="T32" fmla="*/ 2147483646 w 367665"/>
              <a:gd name="T33" fmla="*/ 2147483646 h 41339"/>
              <a:gd name="T34" fmla="*/ 2147483646 w 367665"/>
              <a:gd name="T35" fmla="*/ 2147483646 h 41339"/>
              <a:gd name="T36" fmla="*/ 2147483646 w 367665"/>
              <a:gd name="T37" fmla="*/ 2147483646 h 41339"/>
              <a:gd name="T38" fmla="*/ 2147483646 w 367665"/>
              <a:gd name="T39" fmla="*/ 2147483646 h 41339"/>
              <a:gd name="T40" fmla="*/ 2147483646 w 367665"/>
              <a:gd name="T41" fmla="*/ 2147483646 h 41339"/>
              <a:gd name="T42" fmla="*/ 2147483646 w 367665"/>
              <a:gd name="T43" fmla="*/ 2147483646 h 41339"/>
              <a:gd name="T44" fmla="*/ 2147483646 w 367665"/>
              <a:gd name="T45" fmla="*/ 2147483646 h 41339"/>
              <a:gd name="T46" fmla="*/ 2147483646 w 367665"/>
              <a:gd name="T47" fmla="*/ 2147483646 h 41339"/>
              <a:gd name="T48" fmla="*/ 0 w 367665"/>
              <a:gd name="T49" fmla="*/ 2147483646 h 41339"/>
              <a:gd name="T50" fmla="*/ 2147483646 w 367665"/>
              <a:gd name="T51" fmla="*/ 2147483646 h 4133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67665"/>
              <a:gd name="T79" fmla="*/ 0 h 41339"/>
              <a:gd name="T80" fmla="*/ 367665 w 367665"/>
              <a:gd name="T81" fmla="*/ 41339 h 4133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67665" h="41339" extrusionOk="0">
                <a:moveTo>
                  <a:pt x="381" y="381"/>
                </a:moveTo>
                <a:lnTo>
                  <a:pt x="16574" y="16383"/>
                </a:lnTo>
                <a:lnTo>
                  <a:pt x="31623" y="7430"/>
                </a:lnTo>
                <a:lnTo>
                  <a:pt x="62484" y="7239"/>
                </a:lnTo>
                <a:lnTo>
                  <a:pt x="77724" y="0"/>
                </a:lnTo>
                <a:lnTo>
                  <a:pt x="92964" y="19622"/>
                </a:lnTo>
                <a:lnTo>
                  <a:pt x="108014" y="30861"/>
                </a:lnTo>
                <a:lnTo>
                  <a:pt x="123063" y="30671"/>
                </a:lnTo>
                <a:lnTo>
                  <a:pt x="139065" y="15050"/>
                </a:lnTo>
                <a:lnTo>
                  <a:pt x="154115" y="11430"/>
                </a:lnTo>
                <a:lnTo>
                  <a:pt x="168783" y="3408"/>
                </a:lnTo>
                <a:lnTo>
                  <a:pt x="184404" y="21527"/>
                </a:lnTo>
                <a:lnTo>
                  <a:pt x="199644" y="22155"/>
                </a:lnTo>
                <a:lnTo>
                  <a:pt x="214694" y="36386"/>
                </a:lnTo>
                <a:lnTo>
                  <a:pt x="230124" y="36386"/>
                </a:lnTo>
                <a:lnTo>
                  <a:pt x="246126" y="29147"/>
                </a:lnTo>
                <a:lnTo>
                  <a:pt x="261176" y="29147"/>
                </a:lnTo>
                <a:lnTo>
                  <a:pt x="275463" y="16574"/>
                </a:lnTo>
                <a:lnTo>
                  <a:pt x="291656" y="24384"/>
                </a:lnTo>
                <a:lnTo>
                  <a:pt x="305943" y="11811"/>
                </a:lnTo>
                <a:lnTo>
                  <a:pt x="336804" y="11621"/>
                </a:lnTo>
                <a:lnTo>
                  <a:pt x="351854" y="16383"/>
                </a:lnTo>
                <a:lnTo>
                  <a:pt x="367665" y="4001"/>
                </a:lnTo>
                <a:lnTo>
                  <a:pt x="367284" y="41339"/>
                </a:lnTo>
                <a:lnTo>
                  <a:pt x="0" y="41339"/>
                </a:lnTo>
                <a:lnTo>
                  <a:pt x="381" y="381"/>
                </a:lnTo>
                <a:close/>
              </a:path>
            </a:pathLst>
          </a:custGeom>
          <a:solidFill>
            <a:srgbClr val="AFF000">
              <a:alpha val="81960"/>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800"/>
          </a:p>
        </p:txBody>
      </p:sp>
      <p:sp>
        <p:nvSpPr>
          <p:cNvPr id="5" name="Shape 161">
            <a:extLst>
              <a:ext uri="{FF2B5EF4-FFF2-40B4-BE49-F238E27FC236}">
                <a16:creationId xmlns:a16="http://schemas.microsoft.com/office/drawing/2014/main" xmlns="" id="{6A108177-2651-438F-801C-1039DBD8E1DA}"/>
              </a:ext>
            </a:extLst>
          </p:cNvPr>
          <p:cNvSpPr>
            <a:spLocks/>
          </p:cNvSpPr>
          <p:nvPr/>
        </p:nvSpPr>
        <p:spPr bwMode="auto">
          <a:xfrm>
            <a:off x="-38099" y="6103938"/>
            <a:ext cx="12255500" cy="779462"/>
          </a:xfrm>
          <a:custGeom>
            <a:avLst/>
            <a:gdLst>
              <a:gd name="T0" fmla="*/ 2147483646 w 367665"/>
              <a:gd name="T1" fmla="*/ 2147483646 h 33910"/>
              <a:gd name="T2" fmla="*/ 2147483646 w 367665"/>
              <a:gd name="T3" fmla="*/ 2147483646 h 33910"/>
              <a:gd name="T4" fmla="*/ 2147483646 w 367665"/>
              <a:gd name="T5" fmla="*/ 2147483646 h 33910"/>
              <a:gd name="T6" fmla="*/ 2147483646 w 367665"/>
              <a:gd name="T7" fmla="*/ 2147483646 h 33910"/>
              <a:gd name="T8" fmla="*/ 2147483646 w 367665"/>
              <a:gd name="T9" fmla="*/ 2147483646 h 33910"/>
              <a:gd name="T10" fmla="*/ 2147483646 w 367665"/>
              <a:gd name="T11" fmla="*/ 2147483646 h 33910"/>
              <a:gd name="T12" fmla="*/ 2147483646 w 367665"/>
              <a:gd name="T13" fmla="*/ 2147483646 h 33910"/>
              <a:gd name="T14" fmla="*/ 2147483646 w 367665"/>
              <a:gd name="T15" fmla="*/ 2147483646 h 33910"/>
              <a:gd name="T16" fmla="*/ 2147483646 w 367665"/>
              <a:gd name="T17" fmla="*/ 2147483646 h 33910"/>
              <a:gd name="T18" fmla="*/ 2147483646 w 367665"/>
              <a:gd name="T19" fmla="*/ 2147483646 h 33910"/>
              <a:gd name="T20" fmla="*/ 2147483646 w 367665"/>
              <a:gd name="T21" fmla="*/ 2147483646 h 33910"/>
              <a:gd name="T22" fmla="*/ 2147483646 w 367665"/>
              <a:gd name="T23" fmla="*/ 2147483646 h 33910"/>
              <a:gd name="T24" fmla="*/ 2147483646 w 367665"/>
              <a:gd name="T25" fmla="*/ 2147483646 h 33910"/>
              <a:gd name="T26" fmla="*/ 2147483646 w 367665"/>
              <a:gd name="T27" fmla="*/ 2147483646 h 33910"/>
              <a:gd name="T28" fmla="*/ 2147483646 w 367665"/>
              <a:gd name="T29" fmla="*/ 2147483646 h 33910"/>
              <a:gd name="T30" fmla="*/ 2147483646 w 367665"/>
              <a:gd name="T31" fmla="*/ 2147483646 h 33910"/>
              <a:gd name="T32" fmla="*/ 2147483646 w 367665"/>
              <a:gd name="T33" fmla="*/ 2147483646 h 33910"/>
              <a:gd name="T34" fmla="*/ 2147483646 w 367665"/>
              <a:gd name="T35" fmla="*/ 2147483646 h 33910"/>
              <a:gd name="T36" fmla="*/ 2147483646 w 367665"/>
              <a:gd name="T37" fmla="*/ 2147483646 h 33910"/>
              <a:gd name="T38" fmla="*/ 2147483646 w 367665"/>
              <a:gd name="T39" fmla="*/ 2147483646 h 33910"/>
              <a:gd name="T40" fmla="*/ 2147483646 w 367665"/>
              <a:gd name="T41" fmla="*/ 2147483646 h 33910"/>
              <a:gd name="T42" fmla="*/ 2147483646 w 367665"/>
              <a:gd name="T43" fmla="*/ 2147483646 h 33910"/>
              <a:gd name="T44" fmla="*/ 2147483646 w 367665"/>
              <a:gd name="T45" fmla="*/ 0 h 33910"/>
              <a:gd name="T46" fmla="*/ 2147483646 w 367665"/>
              <a:gd name="T47" fmla="*/ 2147483646 h 33910"/>
              <a:gd name="T48" fmla="*/ 0 w 367665"/>
              <a:gd name="T49" fmla="*/ 2147483646 h 33910"/>
              <a:gd name="T50" fmla="*/ 2147483646 w 367665"/>
              <a:gd name="T51" fmla="*/ 2147483646 h 3391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67665"/>
              <a:gd name="T79" fmla="*/ 0 h 33910"/>
              <a:gd name="T80" fmla="*/ 367665 w 367665"/>
              <a:gd name="T81" fmla="*/ 33910 h 3391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67665" h="33910" extrusionOk="0">
                <a:moveTo>
                  <a:pt x="381" y="8001"/>
                </a:moveTo>
                <a:lnTo>
                  <a:pt x="16764" y="16266"/>
                </a:lnTo>
                <a:lnTo>
                  <a:pt x="47244" y="16266"/>
                </a:lnTo>
                <a:lnTo>
                  <a:pt x="62484" y="9925"/>
                </a:lnTo>
                <a:lnTo>
                  <a:pt x="77724" y="23434"/>
                </a:lnTo>
                <a:lnTo>
                  <a:pt x="92964" y="23434"/>
                </a:lnTo>
                <a:lnTo>
                  <a:pt x="107442" y="16266"/>
                </a:lnTo>
                <a:lnTo>
                  <a:pt x="122682" y="11855"/>
                </a:lnTo>
                <a:lnTo>
                  <a:pt x="138684" y="11855"/>
                </a:lnTo>
                <a:lnTo>
                  <a:pt x="153924" y="15714"/>
                </a:lnTo>
                <a:lnTo>
                  <a:pt x="168783" y="11028"/>
                </a:lnTo>
                <a:lnTo>
                  <a:pt x="184023" y="18471"/>
                </a:lnTo>
                <a:lnTo>
                  <a:pt x="199644" y="29775"/>
                </a:lnTo>
                <a:lnTo>
                  <a:pt x="214122" y="22055"/>
                </a:lnTo>
                <a:lnTo>
                  <a:pt x="229743" y="22055"/>
                </a:lnTo>
                <a:lnTo>
                  <a:pt x="245364" y="8546"/>
                </a:lnTo>
                <a:lnTo>
                  <a:pt x="260604" y="16266"/>
                </a:lnTo>
                <a:lnTo>
                  <a:pt x="275844" y="16266"/>
                </a:lnTo>
                <a:lnTo>
                  <a:pt x="291084" y="9925"/>
                </a:lnTo>
                <a:lnTo>
                  <a:pt x="321564" y="9925"/>
                </a:lnTo>
                <a:lnTo>
                  <a:pt x="336804" y="23158"/>
                </a:lnTo>
                <a:lnTo>
                  <a:pt x="351282" y="18471"/>
                </a:lnTo>
                <a:lnTo>
                  <a:pt x="367665" y="0"/>
                </a:lnTo>
                <a:lnTo>
                  <a:pt x="367665" y="33910"/>
                </a:lnTo>
                <a:lnTo>
                  <a:pt x="0" y="33910"/>
                </a:lnTo>
                <a:lnTo>
                  <a:pt x="381" y="8001"/>
                </a:lnTo>
                <a:close/>
              </a:path>
            </a:pathLst>
          </a:custGeom>
          <a:solidFill>
            <a:srgbClr val="00CEF6">
              <a:alpha val="73332"/>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800"/>
          </a:p>
        </p:txBody>
      </p:sp>
      <p:sp>
        <p:nvSpPr>
          <p:cNvPr id="6" name="Shape 162">
            <a:extLst>
              <a:ext uri="{FF2B5EF4-FFF2-40B4-BE49-F238E27FC236}">
                <a16:creationId xmlns:a16="http://schemas.microsoft.com/office/drawing/2014/main" xmlns="" id="{0AF1ADCA-DFF8-4B35-B64A-9CB83F8A502C}"/>
              </a:ext>
            </a:extLst>
          </p:cNvPr>
          <p:cNvSpPr/>
          <p:nvPr/>
        </p:nvSpPr>
        <p:spPr>
          <a:xfrm rot="8100000">
            <a:off x="2463800" y="5670551"/>
            <a:ext cx="162984" cy="163513"/>
          </a:xfrm>
          <a:prstGeom prst="teardrop">
            <a:avLst>
              <a:gd name="adj" fmla="val 100000"/>
            </a:avLst>
          </a:prstGeom>
          <a:solidFill>
            <a:srgbClr val="AFF000"/>
          </a:solidFill>
          <a:ln>
            <a:noFill/>
          </a:ln>
        </p:spPr>
        <p:txBody>
          <a:bodyPr lIns="91425" tIns="91425" rIns="91425" bIns="91425" anchor="ctr"/>
          <a:lstStyle/>
          <a:p>
            <a:pPr eaLnBrk="1" fontAlgn="auto" hangingPunct="1">
              <a:spcBef>
                <a:spcPts val="0"/>
              </a:spcBef>
              <a:spcAft>
                <a:spcPts val="0"/>
              </a:spcAft>
              <a:defRPr/>
            </a:pPr>
            <a:endParaRPr sz="1400" kern="0">
              <a:solidFill>
                <a:srgbClr val="000000"/>
              </a:solidFill>
              <a:latin typeface="Arial"/>
              <a:cs typeface="Arial"/>
              <a:sym typeface="Arial"/>
              <a:rtl val="0"/>
            </a:endParaRPr>
          </a:p>
        </p:txBody>
      </p:sp>
      <p:sp>
        <p:nvSpPr>
          <p:cNvPr id="7" name="Shape 163">
            <a:extLst>
              <a:ext uri="{FF2B5EF4-FFF2-40B4-BE49-F238E27FC236}">
                <a16:creationId xmlns:a16="http://schemas.microsoft.com/office/drawing/2014/main" xmlns="" id="{A341CF2E-0397-4C9D-8E89-F3680504A2A2}"/>
              </a:ext>
            </a:extLst>
          </p:cNvPr>
          <p:cNvSpPr/>
          <p:nvPr/>
        </p:nvSpPr>
        <p:spPr>
          <a:xfrm rot="8100000">
            <a:off x="8051800" y="6048376"/>
            <a:ext cx="162984" cy="163513"/>
          </a:xfrm>
          <a:prstGeom prst="teardrop">
            <a:avLst>
              <a:gd name="adj" fmla="val 100000"/>
            </a:avLst>
          </a:prstGeom>
          <a:noFill/>
          <a:ln w="28575" cap="flat" cmpd="sng">
            <a:solidFill>
              <a:srgbClr val="00CEF6"/>
            </a:solidFill>
            <a:prstDash val="solid"/>
            <a:round/>
            <a:headEnd type="none" w="med" len="med"/>
            <a:tailEnd type="none" w="med" len="med"/>
          </a:ln>
        </p:spPr>
        <p:txBody>
          <a:bodyPr lIns="91425" tIns="91425" rIns="91425" bIns="91425" anchor="ctr"/>
          <a:lstStyle/>
          <a:p>
            <a:pPr eaLnBrk="1" fontAlgn="auto" hangingPunct="1">
              <a:spcBef>
                <a:spcPts val="0"/>
              </a:spcBef>
              <a:spcAft>
                <a:spcPts val="0"/>
              </a:spcAft>
              <a:defRPr/>
            </a:pPr>
            <a:endParaRPr sz="1400" kern="0">
              <a:solidFill>
                <a:srgbClr val="000000"/>
              </a:solidFill>
              <a:latin typeface="Arial"/>
              <a:cs typeface="Arial"/>
              <a:sym typeface="Arial"/>
              <a:rtl val="0"/>
            </a:endParaRPr>
          </a:p>
        </p:txBody>
      </p:sp>
      <p:sp>
        <p:nvSpPr>
          <p:cNvPr id="8" name="Shape 164">
            <a:extLst>
              <a:ext uri="{FF2B5EF4-FFF2-40B4-BE49-F238E27FC236}">
                <a16:creationId xmlns:a16="http://schemas.microsoft.com/office/drawing/2014/main" xmlns="" id="{9667C048-D4A8-439E-A30A-4E902797BA71}"/>
              </a:ext>
            </a:extLst>
          </p:cNvPr>
          <p:cNvSpPr/>
          <p:nvPr/>
        </p:nvSpPr>
        <p:spPr>
          <a:xfrm rot="8100000">
            <a:off x="9575800" y="6092826"/>
            <a:ext cx="162984" cy="163513"/>
          </a:xfrm>
          <a:prstGeom prst="teardrop">
            <a:avLst>
              <a:gd name="adj" fmla="val 100000"/>
            </a:avLst>
          </a:prstGeom>
          <a:solidFill>
            <a:srgbClr val="00CEF6"/>
          </a:solidFill>
          <a:ln>
            <a:noFill/>
          </a:ln>
        </p:spPr>
        <p:txBody>
          <a:bodyPr lIns="91425" tIns="91425" rIns="91425" bIns="91425" anchor="ctr"/>
          <a:lstStyle/>
          <a:p>
            <a:pPr eaLnBrk="1" fontAlgn="auto" hangingPunct="1">
              <a:spcBef>
                <a:spcPts val="0"/>
              </a:spcBef>
              <a:spcAft>
                <a:spcPts val="0"/>
              </a:spcAft>
              <a:defRPr/>
            </a:pPr>
            <a:endParaRPr sz="1400" kern="0">
              <a:solidFill>
                <a:srgbClr val="000000"/>
              </a:solidFill>
              <a:latin typeface="Arial"/>
              <a:cs typeface="Arial"/>
              <a:sym typeface="Arial"/>
              <a:rtl val="0"/>
            </a:endParaRPr>
          </a:p>
        </p:txBody>
      </p:sp>
      <p:grpSp>
        <p:nvGrpSpPr>
          <p:cNvPr id="9" name="Shape 165">
            <a:extLst>
              <a:ext uri="{FF2B5EF4-FFF2-40B4-BE49-F238E27FC236}">
                <a16:creationId xmlns:a16="http://schemas.microsoft.com/office/drawing/2014/main" xmlns="" id="{7EBB5988-7B9E-47F4-A0F6-2F3945B5D891}"/>
              </a:ext>
            </a:extLst>
          </p:cNvPr>
          <p:cNvGrpSpPr>
            <a:grpSpLocks/>
          </p:cNvGrpSpPr>
          <p:nvPr/>
        </p:nvGrpSpPr>
        <p:grpSpPr bwMode="auto">
          <a:xfrm>
            <a:off x="-12699" y="5949950"/>
            <a:ext cx="12223751" cy="793750"/>
            <a:chOff x="-9525" y="4462475"/>
            <a:chExt cx="9167825" cy="595300"/>
          </a:xfrm>
        </p:grpSpPr>
        <p:sp>
          <p:nvSpPr>
            <p:cNvPr id="10" name="Shape 166">
              <a:extLst>
                <a:ext uri="{FF2B5EF4-FFF2-40B4-BE49-F238E27FC236}">
                  <a16:creationId xmlns:a16="http://schemas.microsoft.com/office/drawing/2014/main" xmlns="" id="{4F40A1AE-33B3-4262-950E-527A7C2B494B}"/>
                </a:ext>
              </a:extLst>
            </p:cNvPr>
            <p:cNvSpPr>
              <a:spLocks/>
            </p:cNvSpPr>
            <p:nvPr/>
          </p:nvSpPr>
          <p:spPr bwMode="auto">
            <a:xfrm>
              <a:off x="-9525" y="4581525"/>
              <a:ext cx="4205300" cy="476250"/>
            </a:xfrm>
            <a:custGeom>
              <a:avLst/>
              <a:gdLst>
                <a:gd name="T0" fmla="*/ 0 w 168212"/>
                <a:gd name="T1" fmla="*/ 2147483646 h 19050"/>
                <a:gd name="T2" fmla="*/ 2147483646 w 168212"/>
                <a:gd name="T3" fmla="*/ 2147483646 h 19050"/>
                <a:gd name="T4" fmla="*/ 2147483646 w 168212"/>
                <a:gd name="T5" fmla="*/ 2147483646 h 19050"/>
                <a:gd name="T6" fmla="*/ 2147483646 w 168212"/>
                <a:gd name="T7" fmla="*/ 2147483646 h 19050"/>
                <a:gd name="T8" fmla="*/ 2147483646 w 168212"/>
                <a:gd name="T9" fmla="*/ 2147483646 h 19050"/>
                <a:gd name="T10" fmla="*/ 2147483646 w 168212"/>
                <a:gd name="T11" fmla="*/ 2147483646 h 19050"/>
                <a:gd name="T12" fmla="*/ 2147483646 w 168212"/>
                <a:gd name="T13" fmla="*/ 2147483646 h 19050"/>
                <a:gd name="T14" fmla="*/ 2147483646 w 168212"/>
                <a:gd name="T15" fmla="*/ 0 h 19050"/>
                <a:gd name="T16" fmla="*/ 2147483646 w 168212"/>
                <a:gd name="T17" fmla="*/ 2147483646 h 19050"/>
                <a:gd name="T18" fmla="*/ 2147483646 w 168212"/>
                <a:gd name="T19" fmla="*/ 2147483646 h 19050"/>
                <a:gd name="T20" fmla="*/ 2147483646 w 168212"/>
                <a:gd name="T21" fmla="*/ 2147483646 h 19050"/>
                <a:gd name="T22" fmla="*/ 2147483646 w 168212"/>
                <a:gd name="T23" fmla="*/ 2147483646 h 190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68212"/>
                <a:gd name="T37" fmla="*/ 0 h 19050"/>
                <a:gd name="T38" fmla="*/ 168212 w 168212"/>
                <a:gd name="T39" fmla="*/ 19050 h 190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68212" h="19050" extrusionOk="0">
                  <a:moveTo>
                    <a:pt x="0" y="1715"/>
                  </a:moveTo>
                  <a:lnTo>
                    <a:pt x="15812" y="16574"/>
                  </a:lnTo>
                  <a:lnTo>
                    <a:pt x="31052" y="16574"/>
                  </a:lnTo>
                  <a:lnTo>
                    <a:pt x="46292" y="14097"/>
                  </a:lnTo>
                  <a:lnTo>
                    <a:pt x="61532" y="19050"/>
                  </a:lnTo>
                  <a:lnTo>
                    <a:pt x="76581" y="11240"/>
                  </a:lnTo>
                  <a:lnTo>
                    <a:pt x="92012" y="11240"/>
                  </a:lnTo>
                  <a:lnTo>
                    <a:pt x="106871" y="0"/>
                  </a:lnTo>
                  <a:lnTo>
                    <a:pt x="122111" y="2667"/>
                  </a:lnTo>
                  <a:lnTo>
                    <a:pt x="137541" y="2667"/>
                  </a:lnTo>
                  <a:lnTo>
                    <a:pt x="152972" y="16002"/>
                  </a:lnTo>
                  <a:lnTo>
                    <a:pt x="168212" y="16002"/>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endParaRPr lang="en-US" sz="1800"/>
            </a:p>
          </p:txBody>
        </p:sp>
        <p:sp>
          <p:nvSpPr>
            <p:cNvPr id="11" name="Shape 167">
              <a:extLst>
                <a:ext uri="{FF2B5EF4-FFF2-40B4-BE49-F238E27FC236}">
                  <a16:creationId xmlns:a16="http://schemas.microsoft.com/office/drawing/2014/main" xmlns="" id="{8F70BA16-7E08-4C1B-A271-1CF6EE90C528}"/>
                </a:ext>
              </a:extLst>
            </p:cNvPr>
            <p:cNvSpPr>
              <a:spLocks/>
            </p:cNvSpPr>
            <p:nvPr/>
          </p:nvSpPr>
          <p:spPr bwMode="auto">
            <a:xfrm>
              <a:off x="4195775" y="4462475"/>
              <a:ext cx="3424225" cy="590550"/>
            </a:xfrm>
            <a:custGeom>
              <a:avLst/>
              <a:gdLst>
                <a:gd name="T0" fmla="*/ 0 w 136969"/>
                <a:gd name="T1" fmla="*/ 2147483646 h 23622"/>
                <a:gd name="T2" fmla="*/ 2147483646 w 136969"/>
                <a:gd name="T3" fmla="*/ 2147483646 h 23622"/>
                <a:gd name="T4" fmla="*/ 2147483646 w 136969"/>
                <a:gd name="T5" fmla="*/ 2147483646 h 23622"/>
                <a:gd name="T6" fmla="*/ 2147483646 w 136969"/>
                <a:gd name="T7" fmla="*/ 2147483646 h 23622"/>
                <a:gd name="T8" fmla="*/ 2147483646 w 136969"/>
                <a:gd name="T9" fmla="*/ 2147483646 h 23622"/>
                <a:gd name="T10" fmla="*/ 2147483646 w 136969"/>
                <a:gd name="T11" fmla="*/ 2147483646 h 23622"/>
                <a:gd name="T12" fmla="*/ 2147483646 w 136969"/>
                <a:gd name="T13" fmla="*/ 2147483646 h 23622"/>
                <a:gd name="T14" fmla="*/ 2147483646 w 136969"/>
                <a:gd name="T15" fmla="*/ 2147483646 h 23622"/>
                <a:gd name="T16" fmla="*/ 2147483646 w 136969"/>
                <a:gd name="T17" fmla="*/ 2147483646 h 23622"/>
                <a:gd name="T18" fmla="*/ 2147483646 w 136969"/>
                <a:gd name="T19" fmla="*/ 0 h 2362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36969"/>
                <a:gd name="T31" fmla="*/ 0 h 23622"/>
                <a:gd name="T32" fmla="*/ 136969 w 136969"/>
                <a:gd name="T33" fmla="*/ 23622 h 2362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36969" h="23622" extrusionOk="0">
                  <a:moveTo>
                    <a:pt x="0" y="20955"/>
                  </a:moveTo>
                  <a:lnTo>
                    <a:pt x="15049" y="9144"/>
                  </a:lnTo>
                  <a:lnTo>
                    <a:pt x="30480" y="4381"/>
                  </a:lnTo>
                  <a:lnTo>
                    <a:pt x="45720" y="13716"/>
                  </a:lnTo>
                  <a:lnTo>
                    <a:pt x="60769" y="13716"/>
                  </a:lnTo>
                  <a:lnTo>
                    <a:pt x="76009" y="16573"/>
                  </a:lnTo>
                  <a:lnTo>
                    <a:pt x="91249" y="11811"/>
                  </a:lnTo>
                  <a:lnTo>
                    <a:pt x="106680" y="23622"/>
                  </a:lnTo>
                  <a:lnTo>
                    <a:pt x="122110" y="23622"/>
                  </a:lnTo>
                  <a:lnTo>
                    <a:pt x="136969" y="0"/>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endParaRPr lang="en-US" sz="1800"/>
            </a:p>
          </p:txBody>
        </p:sp>
        <p:sp>
          <p:nvSpPr>
            <p:cNvPr id="12" name="Shape 168">
              <a:extLst>
                <a:ext uri="{FF2B5EF4-FFF2-40B4-BE49-F238E27FC236}">
                  <a16:creationId xmlns:a16="http://schemas.microsoft.com/office/drawing/2014/main" xmlns="" id="{FEB83523-E5D4-4546-A601-A5044E7ADA6A}"/>
                </a:ext>
              </a:extLst>
            </p:cNvPr>
            <p:cNvSpPr>
              <a:spLocks/>
            </p:cNvSpPr>
            <p:nvPr/>
          </p:nvSpPr>
          <p:spPr bwMode="auto">
            <a:xfrm>
              <a:off x="7624775" y="4472000"/>
              <a:ext cx="1533525" cy="414325"/>
            </a:xfrm>
            <a:custGeom>
              <a:avLst/>
              <a:gdLst>
                <a:gd name="T0" fmla="*/ 0 w 61341"/>
                <a:gd name="T1" fmla="*/ 0 h 16573"/>
                <a:gd name="T2" fmla="*/ 2147483646 w 61341"/>
                <a:gd name="T3" fmla="*/ 2147483646 h 16573"/>
                <a:gd name="T4" fmla="*/ 2147483646 w 61341"/>
                <a:gd name="T5" fmla="*/ 2147483646 h 16573"/>
                <a:gd name="T6" fmla="*/ 2147483646 w 61341"/>
                <a:gd name="T7" fmla="*/ 2147483646 h 16573"/>
                <a:gd name="T8" fmla="*/ 2147483646 w 61341"/>
                <a:gd name="T9" fmla="*/ 2147483646 h 16573"/>
                <a:gd name="T10" fmla="*/ 0 60000 65536"/>
                <a:gd name="T11" fmla="*/ 0 60000 65536"/>
                <a:gd name="T12" fmla="*/ 0 60000 65536"/>
                <a:gd name="T13" fmla="*/ 0 60000 65536"/>
                <a:gd name="T14" fmla="*/ 0 60000 65536"/>
                <a:gd name="T15" fmla="*/ 0 w 61341"/>
                <a:gd name="T16" fmla="*/ 0 h 16573"/>
                <a:gd name="T17" fmla="*/ 61341 w 61341"/>
                <a:gd name="T18" fmla="*/ 16573 h 16573"/>
              </a:gdLst>
              <a:ahLst/>
              <a:cxnLst>
                <a:cxn ang="T10">
                  <a:pos x="T0" y="T1"/>
                </a:cxn>
                <a:cxn ang="T11">
                  <a:pos x="T2" y="T3"/>
                </a:cxn>
                <a:cxn ang="T12">
                  <a:pos x="T4" y="T5"/>
                </a:cxn>
                <a:cxn ang="T13">
                  <a:pos x="T6" y="T7"/>
                </a:cxn>
                <a:cxn ang="T14">
                  <a:pos x="T8" y="T9"/>
                </a:cxn>
              </a:cxnLst>
              <a:rect l="T15" t="T16" r="T17" b="T18"/>
              <a:pathLst>
                <a:path w="61341" h="16573" extrusionOk="0">
                  <a:moveTo>
                    <a:pt x="0" y="0"/>
                  </a:moveTo>
                  <a:lnTo>
                    <a:pt x="15049" y="4762"/>
                  </a:lnTo>
                  <a:lnTo>
                    <a:pt x="30670" y="4762"/>
                  </a:lnTo>
                  <a:lnTo>
                    <a:pt x="45910" y="4762"/>
                  </a:lnTo>
                  <a:lnTo>
                    <a:pt x="61341" y="16573"/>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endParaRPr lang="en-US" sz="1800"/>
            </a:p>
          </p:txBody>
        </p:sp>
      </p:grpSp>
      <p:grpSp>
        <p:nvGrpSpPr>
          <p:cNvPr id="13" name="Shape 169">
            <a:extLst>
              <a:ext uri="{FF2B5EF4-FFF2-40B4-BE49-F238E27FC236}">
                <a16:creationId xmlns:a16="http://schemas.microsoft.com/office/drawing/2014/main" xmlns="" id="{D393E78A-124F-4C80-92B8-FA6B756028E0}"/>
              </a:ext>
            </a:extLst>
          </p:cNvPr>
          <p:cNvGrpSpPr>
            <a:grpSpLocks/>
          </p:cNvGrpSpPr>
          <p:nvPr/>
        </p:nvGrpSpPr>
        <p:grpSpPr bwMode="auto">
          <a:xfrm>
            <a:off x="-57151" y="5924550"/>
            <a:ext cx="12306301" cy="857250"/>
            <a:chOff x="-42837" y="4443487"/>
            <a:chExt cx="9229574" cy="642787"/>
          </a:xfrm>
        </p:grpSpPr>
        <p:sp>
          <p:nvSpPr>
            <p:cNvPr id="14" name="Shape 170">
              <a:extLst>
                <a:ext uri="{FF2B5EF4-FFF2-40B4-BE49-F238E27FC236}">
                  <a16:creationId xmlns:a16="http://schemas.microsoft.com/office/drawing/2014/main" xmlns="" id="{476E94A6-1AA1-4514-A5C4-5EF0258486EB}"/>
                </a:ext>
              </a:extLst>
            </p:cNvPr>
            <p:cNvSpPr>
              <a:spLocks noChangeArrowheads="1"/>
            </p:cNvSpPr>
            <p:nvPr/>
          </p:nvSpPr>
          <p:spPr bwMode="auto">
            <a:xfrm>
              <a:off x="1114432" y="4900580"/>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5" name="Shape 171">
              <a:extLst>
                <a:ext uri="{FF2B5EF4-FFF2-40B4-BE49-F238E27FC236}">
                  <a16:creationId xmlns:a16="http://schemas.microsoft.com/office/drawing/2014/main" xmlns="" id="{819EFB42-CBBD-4A2B-BD27-4DF71281AFD4}"/>
                </a:ext>
              </a:extLst>
            </p:cNvPr>
            <p:cNvSpPr>
              <a:spLocks noChangeArrowheads="1"/>
            </p:cNvSpPr>
            <p:nvPr/>
          </p:nvSpPr>
          <p:spPr bwMode="auto">
            <a:xfrm>
              <a:off x="1495426" y="5029137"/>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6" name="Shape 172">
              <a:extLst>
                <a:ext uri="{FF2B5EF4-FFF2-40B4-BE49-F238E27FC236}">
                  <a16:creationId xmlns:a16="http://schemas.microsoft.com/office/drawing/2014/main" xmlns="" id="{BED559A7-0FA0-420D-B6C0-0050B7D5EB89}"/>
                </a:ext>
              </a:extLst>
            </p:cNvPr>
            <p:cNvSpPr>
              <a:spLocks noChangeArrowheads="1"/>
            </p:cNvSpPr>
            <p:nvPr/>
          </p:nvSpPr>
          <p:spPr bwMode="auto">
            <a:xfrm>
              <a:off x="733438" y="4972001"/>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7" name="Shape 173">
              <a:extLst>
                <a:ext uri="{FF2B5EF4-FFF2-40B4-BE49-F238E27FC236}">
                  <a16:creationId xmlns:a16="http://schemas.microsoft.com/office/drawing/2014/main" xmlns="" id="{EE6EB699-28E0-4ED7-9237-8B89B7B2846F}"/>
                </a:ext>
              </a:extLst>
            </p:cNvPr>
            <p:cNvSpPr>
              <a:spLocks noChangeArrowheads="1"/>
            </p:cNvSpPr>
            <p:nvPr/>
          </p:nvSpPr>
          <p:spPr bwMode="auto">
            <a:xfrm>
              <a:off x="352444" y="4962478"/>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8" name="Shape 174">
              <a:extLst>
                <a:ext uri="{FF2B5EF4-FFF2-40B4-BE49-F238E27FC236}">
                  <a16:creationId xmlns:a16="http://schemas.microsoft.com/office/drawing/2014/main" xmlns="" id="{3CD10CB0-BDE1-4EE5-A0D9-175FAB209289}"/>
                </a:ext>
              </a:extLst>
            </p:cNvPr>
            <p:cNvSpPr>
              <a:spLocks noChangeArrowheads="1"/>
            </p:cNvSpPr>
            <p:nvPr/>
          </p:nvSpPr>
          <p:spPr bwMode="auto">
            <a:xfrm>
              <a:off x="-42837" y="4605374"/>
              <a:ext cx="57150"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9" name="Shape 175">
              <a:extLst>
                <a:ext uri="{FF2B5EF4-FFF2-40B4-BE49-F238E27FC236}">
                  <a16:creationId xmlns:a16="http://schemas.microsoft.com/office/drawing/2014/main" xmlns="" id="{DA3A9E28-CFBB-4CF4-ADE2-7D78A8C6CFF6}"/>
                </a:ext>
              </a:extLst>
            </p:cNvPr>
            <p:cNvSpPr>
              <a:spLocks noChangeArrowheads="1"/>
            </p:cNvSpPr>
            <p:nvPr/>
          </p:nvSpPr>
          <p:spPr bwMode="auto">
            <a:xfrm>
              <a:off x="1876419" y="4833921"/>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0" name="Shape 176">
              <a:extLst>
                <a:ext uri="{FF2B5EF4-FFF2-40B4-BE49-F238E27FC236}">
                  <a16:creationId xmlns:a16="http://schemas.microsoft.com/office/drawing/2014/main" xmlns="" id="{205E6035-7B36-4260-B18E-4836CD8D07AA}"/>
                </a:ext>
              </a:extLst>
            </p:cNvPr>
            <p:cNvSpPr>
              <a:spLocks noChangeArrowheads="1"/>
            </p:cNvSpPr>
            <p:nvPr/>
          </p:nvSpPr>
          <p:spPr bwMode="auto">
            <a:xfrm>
              <a:off x="2257413" y="4829159"/>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1" name="Shape 177">
              <a:extLst>
                <a:ext uri="{FF2B5EF4-FFF2-40B4-BE49-F238E27FC236}">
                  <a16:creationId xmlns:a16="http://schemas.microsoft.com/office/drawing/2014/main" xmlns="" id="{8C97496E-5B6D-415C-8622-405B9597C796}"/>
                </a:ext>
              </a:extLst>
            </p:cNvPr>
            <p:cNvSpPr>
              <a:spLocks noChangeArrowheads="1"/>
            </p:cNvSpPr>
            <p:nvPr/>
          </p:nvSpPr>
          <p:spPr bwMode="auto">
            <a:xfrm>
              <a:off x="2638407" y="4548237"/>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2" name="Shape 178">
              <a:extLst>
                <a:ext uri="{FF2B5EF4-FFF2-40B4-BE49-F238E27FC236}">
                  <a16:creationId xmlns:a16="http://schemas.microsoft.com/office/drawing/2014/main" xmlns="" id="{CC3860AF-A013-430C-9A39-9A35507004D4}"/>
                </a:ext>
              </a:extLst>
            </p:cNvPr>
            <p:cNvSpPr>
              <a:spLocks noChangeArrowheads="1"/>
            </p:cNvSpPr>
            <p:nvPr/>
          </p:nvSpPr>
          <p:spPr bwMode="auto">
            <a:xfrm>
              <a:off x="3019401" y="4614897"/>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3" name="Shape 179">
              <a:extLst>
                <a:ext uri="{FF2B5EF4-FFF2-40B4-BE49-F238E27FC236}">
                  <a16:creationId xmlns:a16="http://schemas.microsoft.com/office/drawing/2014/main" xmlns="" id="{C89D0AC9-0C8B-4F3C-9739-DC8FDB9D170E}"/>
                </a:ext>
              </a:extLst>
            </p:cNvPr>
            <p:cNvSpPr>
              <a:spLocks noChangeArrowheads="1"/>
            </p:cNvSpPr>
            <p:nvPr/>
          </p:nvSpPr>
          <p:spPr bwMode="auto">
            <a:xfrm>
              <a:off x="3400394" y="4614897"/>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4" name="Shape 180">
              <a:extLst>
                <a:ext uri="{FF2B5EF4-FFF2-40B4-BE49-F238E27FC236}">
                  <a16:creationId xmlns:a16="http://schemas.microsoft.com/office/drawing/2014/main" xmlns="" id="{7906F7F3-5C9D-4A63-B9D3-9D6098517DAC}"/>
                </a:ext>
              </a:extLst>
            </p:cNvPr>
            <p:cNvSpPr>
              <a:spLocks noChangeArrowheads="1"/>
            </p:cNvSpPr>
            <p:nvPr/>
          </p:nvSpPr>
          <p:spPr bwMode="auto">
            <a:xfrm>
              <a:off x="3781388" y="4948194"/>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5" name="Shape 181">
              <a:extLst>
                <a:ext uri="{FF2B5EF4-FFF2-40B4-BE49-F238E27FC236}">
                  <a16:creationId xmlns:a16="http://schemas.microsoft.com/office/drawing/2014/main" xmlns="" id="{61955AB0-9C20-457E-A637-FFE703956582}"/>
                </a:ext>
              </a:extLst>
            </p:cNvPr>
            <p:cNvSpPr>
              <a:spLocks noChangeArrowheads="1"/>
            </p:cNvSpPr>
            <p:nvPr/>
          </p:nvSpPr>
          <p:spPr bwMode="auto">
            <a:xfrm>
              <a:off x="4162382" y="4948194"/>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6" name="Shape 182">
              <a:extLst>
                <a:ext uri="{FF2B5EF4-FFF2-40B4-BE49-F238E27FC236}">
                  <a16:creationId xmlns:a16="http://schemas.microsoft.com/office/drawing/2014/main" xmlns="" id="{9CD66C6A-AF9A-4099-B2AE-4748A59FB656}"/>
                </a:ext>
              </a:extLst>
            </p:cNvPr>
            <p:cNvSpPr>
              <a:spLocks noChangeArrowheads="1"/>
            </p:cNvSpPr>
            <p:nvPr/>
          </p:nvSpPr>
          <p:spPr bwMode="auto">
            <a:xfrm>
              <a:off x="4543375" y="4667272"/>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7" name="Shape 183">
              <a:extLst>
                <a:ext uri="{FF2B5EF4-FFF2-40B4-BE49-F238E27FC236}">
                  <a16:creationId xmlns:a16="http://schemas.microsoft.com/office/drawing/2014/main" xmlns="" id="{5769D15B-2D2C-40C6-B9F8-7E1190177B5C}"/>
                </a:ext>
              </a:extLst>
            </p:cNvPr>
            <p:cNvSpPr>
              <a:spLocks noChangeArrowheads="1"/>
            </p:cNvSpPr>
            <p:nvPr/>
          </p:nvSpPr>
          <p:spPr bwMode="auto">
            <a:xfrm>
              <a:off x="4924369" y="4543476"/>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8" name="Shape 184">
              <a:extLst>
                <a:ext uri="{FF2B5EF4-FFF2-40B4-BE49-F238E27FC236}">
                  <a16:creationId xmlns:a16="http://schemas.microsoft.com/office/drawing/2014/main" xmlns="" id="{E846168C-6E2D-41FB-95C1-495111649A19}"/>
                </a:ext>
              </a:extLst>
            </p:cNvPr>
            <p:cNvSpPr>
              <a:spLocks noChangeArrowheads="1"/>
            </p:cNvSpPr>
            <p:nvPr/>
          </p:nvSpPr>
          <p:spPr bwMode="auto">
            <a:xfrm>
              <a:off x="5305363" y="4772023"/>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9" name="Shape 185">
              <a:extLst>
                <a:ext uri="{FF2B5EF4-FFF2-40B4-BE49-F238E27FC236}">
                  <a16:creationId xmlns:a16="http://schemas.microsoft.com/office/drawing/2014/main" xmlns="" id="{F67DE4EC-A056-49C0-BF77-CFFB56A306C7}"/>
                </a:ext>
              </a:extLst>
            </p:cNvPr>
            <p:cNvSpPr>
              <a:spLocks noChangeArrowheads="1"/>
            </p:cNvSpPr>
            <p:nvPr/>
          </p:nvSpPr>
          <p:spPr bwMode="auto">
            <a:xfrm>
              <a:off x="5686357" y="4772023"/>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0" name="Shape 186">
              <a:extLst>
                <a:ext uri="{FF2B5EF4-FFF2-40B4-BE49-F238E27FC236}">
                  <a16:creationId xmlns:a16="http://schemas.microsoft.com/office/drawing/2014/main" xmlns="" id="{F6BD4E10-332D-4C37-A83D-9DC126F6BABD}"/>
                </a:ext>
              </a:extLst>
            </p:cNvPr>
            <p:cNvSpPr>
              <a:spLocks noChangeArrowheads="1"/>
            </p:cNvSpPr>
            <p:nvPr/>
          </p:nvSpPr>
          <p:spPr bwMode="auto">
            <a:xfrm>
              <a:off x="6067350" y="4848205"/>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1" name="Shape 187">
              <a:extLst>
                <a:ext uri="{FF2B5EF4-FFF2-40B4-BE49-F238E27FC236}">
                  <a16:creationId xmlns:a16="http://schemas.microsoft.com/office/drawing/2014/main" xmlns="" id="{74765D5F-A609-4AD2-8963-1A88BE1BA90C}"/>
                </a:ext>
              </a:extLst>
            </p:cNvPr>
            <p:cNvSpPr>
              <a:spLocks noChangeArrowheads="1"/>
            </p:cNvSpPr>
            <p:nvPr/>
          </p:nvSpPr>
          <p:spPr bwMode="auto">
            <a:xfrm>
              <a:off x="6448344" y="4729170"/>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2" name="Shape 188">
              <a:extLst>
                <a:ext uri="{FF2B5EF4-FFF2-40B4-BE49-F238E27FC236}">
                  <a16:creationId xmlns:a16="http://schemas.microsoft.com/office/drawing/2014/main" xmlns="" id="{8B8B2E2F-9151-4C59-AA3D-248A60A1E85A}"/>
                </a:ext>
              </a:extLst>
            </p:cNvPr>
            <p:cNvSpPr>
              <a:spLocks noChangeArrowheads="1"/>
            </p:cNvSpPr>
            <p:nvPr/>
          </p:nvSpPr>
          <p:spPr bwMode="auto">
            <a:xfrm>
              <a:off x="6829338" y="5024376"/>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3" name="Shape 189">
              <a:extLst>
                <a:ext uri="{FF2B5EF4-FFF2-40B4-BE49-F238E27FC236}">
                  <a16:creationId xmlns:a16="http://schemas.microsoft.com/office/drawing/2014/main" xmlns="" id="{07A8B528-6B1E-4555-9DD8-69594E46BC19}"/>
                </a:ext>
              </a:extLst>
            </p:cNvPr>
            <p:cNvSpPr>
              <a:spLocks noChangeArrowheads="1"/>
            </p:cNvSpPr>
            <p:nvPr/>
          </p:nvSpPr>
          <p:spPr bwMode="auto">
            <a:xfrm>
              <a:off x="7210332" y="5024376"/>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4" name="Shape 190">
              <a:extLst>
                <a:ext uri="{FF2B5EF4-FFF2-40B4-BE49-F238E27FC236}">
                  <a16:creationId xmlns:a16="http://schemas.microsoft.com/office/drawing/2014/main" xmlns="" id="{B614F8AD-3B5A-4EE6-8A29-AE5F9CDF237B}"/>
                </a:ext>
              </a:extLst>
            </p:cNvPr>
            <p:cNvSpPr>
              <a:spLocks noChangeArrowheads="1"/>
            </p:cNvSpPr>
            <p:nvPr/>
          </p:nvSpPr>
          <p:spPr bwMode="auto">
            <a:xfrm>
              <a:off x="7591325" y="4443487"/>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5" name="Shape 191">
              <a:extLst>
                <a:ext uri="{FF2B5EF4-FFF2-40B4-BE49-F238E27FC236}">
                  <a16:creationId xmlns:a16="http://schemas.microsoft.com/office/drawing/2014/main" xmlns="" id="{7E504507-B954-403E-B88C-0253A6981404}"/>
                </a:ext>
              </a:extLst>
            </p:cNvPr>
            <p:cNvSpPr>
              <a:spLocks noChangeArrowheads="1"/>
            </p:cNvSpPr>
            <p:nvPr/>
          </p:nvSpPr>
          <p:spPr bwMode="auto">
            <a:xfrm>
              <a:off x="7972319" y="4557760"/>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6" name="Shape 192">
              <a:extLst>
                <a:ext uri="{FF2B5EF4-FFF2-40B4-BE49-F238E27FC236}">
                  <a16:creationId xmlns:a16="http://schemas.microsoft.com/office/drawing/2014/main" xmlns="" id="{75774B6B-93A4-418A-95DC-4731C39E62A8}"/>
                </a:ext>
              </a:extLst>
            </p:cNvPr>
            <p:cNvSpPr>
              <a:spLocks noChangeArrowheads="1"/>
            </p:cNvSpPr>
            <p:nvPr/>
          </p:nvSpPr>
          <p:spPr bwMode="auto">
            <a:xfrm>
              <a:off x="8353313" y="4557760"/>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7" name="Shape 193">
              <a:extLst>
                <a:ext uri="{FF2B5EF4-FFF2-40B4-BE49-F238E27FC236}">
                  <a16:creationId xmlns:a16="http://schemas.microsoft.com/office/drawing/2014/main" xmlns="" id="{38695EE0-E3E3-4C0D-93DC-57653C9B1535}"/>
                </a:ext>
              </a:extLst>
            </p:cNvPr>
            <p:cNvSpPr>
              <a:spLocks noChangeArrowheads="1"/>
            </p:cNvSpPr>
            <p:nvPr/>
          </p:nvSpPr>
          <p:spPr bwMode="auto">
            <a:xfrm>
              <a:off x="8734306" y="4557760"/>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8" name="Shape 194">
              <a:extLst>
                <a:ext uri="{FF2B5EF4-FFF2-40B4-BE49-F238E27FC236}">
                  <a16:creationId xmlns:a16="http://schemas.microsoft.com/office/drawing/2014/main" xmlns="" id="{2315A497-5671-4041-ACD1-1F752D4E8749}"/>
                </a:ext>
              </a:extLst>
            </p:cNvPr>
            <p:cNvSpPr>
              <a:spLocks noChangeArrowheads="1"/>
            </p:cNvSpPr>
            <p:nvPr/>
          </p:nvSpPr>
          <p:spPr bwMode="auto">
            <a:xfrm>
              <a:off x="9129588" y="4867250"/>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grpSp>
      <p:sp>
        <p:nvSpPr>
          <p:cNvPr id="39" name="Shape 195">
            <a:extLst>
              <a:ext uri="{FF2B5EF4-FFF2-40B4-BE49-F238E27FC236}">
                <a16:creationId xmlns:a16="http://schemas.microsoft.com/office/drawing/2014/main" xmlns="" id="{822EED76-199A-4437-B624-717E12E4EAEB}"/>
              </a:ext>
            </a:extLst>
          </p:cNvPr>
          <p:cNvSpPr>
            <a:spLocks noChangeArrowheads="1"/>
          </p:cNvSpPr>
          <p:nvPr/>
        </p:nvSpPr>
        <p:spPr bwMode="auto">
          <a:xfrm>
            <a:off x="3987800" y="6115050"/>
            <a:ext cx="152400" cy="152400"/>
          </a:xfrm>
          <a:prstGeom prst="ellipse">
            <a:avLst/>
          </a:prstGeom>
          <a:noFill/>
          <a:ln w="9525">
            <a:solidFill>
              <a:srgbClr val="3C78D8"/>
            </a:solidFill>
            <a:round/>
            <a:headEnd/>
            <a:tailEnd/>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40" name="Shape 196">
            <a:extLst>
              <a:ext uri="{FF2B5EF4-FFF2-40B4-BE49-F238E27FC236}">
                <a16:creationId xmlns:a16="http://schemas.microsoft.com/office/drawing/2014/main" xmlns="" id="{87AD679E-B7F9-43C7-97B8-51BB3B38D21F}"/>
              </a:ext>
            </a:extLst>
          </p:cNvPr>
          <p:cNvSpPr>
            <a:spLocks noChangeArrowheads="1"/>
          </p:cNvSpPr>
          <p:nvPr/>
        </p:nvSpPr>
        <p:spPr bwMode="auto">
          <a:xfrm>
            <a:off x="1447800" y="6496050"/>
            <a:ext cx="152400" cy="152400"/>
          </a:xfrm>
          <a:prstGeom prst="ellipse">
            <a:avLst/>
          </a:prstGeom>
          <a:noFill/>
          <a:ln w="9525">
            <a:solidFill>
              <a:srgbClr val="3C78D8"/>
            </a:solidFill>
            <a:round/>
            <a:headEnd/>
            <a:tailEnd/>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41" name="Shape 197">
            <a:extLst>
              <a:ext uri="{FF2B5EF4-FFF2-40B4-BE49-F238E27FC236}">
                <a16:creationId xmlns:a16="http://schemas.microsoft.com/office/drawing/2014/main" xmlns="" id="{34CC56B4-32F2-4E33-9199-A93197C9EDAC}"/>
              </a:ext>
            </a:extLst>
          </p:cNvPr>
          <p:cNvSpPr>
            <a:spLocks noChangeArrowheads="1"/>
          </p:cNvSpPr>
          <p:nvPr/>
        </p:nvSpPr>
        <p:spPr bwMode="auto">
          <a:xfrm>
            <a:off x="6527800" y="6021388"/>
            <a:ext cx="152400" cy="152400"/>
          </a:xfrm>
          <a:prstGeom prst="ellipse">
            <a:avLst/>
          </a:prstGeom>
          <a:noFill/>
          <a:ln w="9525">
            <a:solidFill>
              <a:srgbClr val="3C78D8"/>
            </a:solidFill>
            <a:round/>
            <a:headEnd/>
            <a:tailEnd/>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42" name="Shape 198">
            <a:extLst>
              <a:ext uri="{FF2B5EF4-FFF2-40B4-BE49-F238E27FC236}">
                <a16:creationId xmlns:a16="http://schemas.microsoft.com/office/drawing/2014/main" xmlns="" id="{18BEACC1-F646-4330-B78B-2A43CAB696BB}"/>
              </a:ext>
            </a:extLst>
          </p:cNvPr>
          <p:cNvSpPr/>
          <p:nvPr/>
        </p:nvSpPr>
        <p:spPr>
          <a:xfrm rot="8100000">
            <a:off x="11599334" y="5772151"/>
            <a:ext cx="165100" cy="163513"/>
          </a:xfrm>
          <a:prstGeom prst="teardrop">
            <a:avLst>
              <a:gd name="adj" fmla="val 100000"/>
            </a:avLst>
          </a:prstGeom>
          <a:noFill/>
          <a:ln w="28575" cap="flat" cmpd="sng">
            <a:solidFill>
              <a:srgbClr val="AFF000"/>
            </a:solidFill>
            <a:prstDash val="solid"/>
            <a:round/>
            <a:headEnd type="none" w="med" len="med"/>
            <a:tailEnd type="none" w="med" len="med"/>
          </a:ln>
        </p:spPr>
        <p:txBody>
          <a:bodyPr lIns="91425" tIns="91425" rIns="91425" bIns="91425" anchor="ctr"/>
          <a:lstStyle/>
          <a:p>
            <a:pPr eaLnBrk="1" fontAlgn="auto" hangingPunct="1">
              <a:spcBef>
                <a:spcPts val="0"/>
              </a:spcBef>
              <a:spcAft>
                <a:spcPts val="0"/>
              </a:spcAft>
              <a:defRPr/>
            </a:pPr>
            <a:endParaRPr sz="1400" kern="0">
              <a:solidFill>
                <a:srgbClr val="000000"/>
              </a:solidFill>
              <a:latin typeface="Arial"/>
              <a:cs typeface="Arial"/>
              <a:sym typeface="Arial"/>
              <a:rtl val="0"/>
            </a:endParaRPr>
          </a:p>
        </p:txBody>
      </p:sp>
      <p:sp>
        <p:nvSpPr>
          <p:cNvPr id="158" name="Shape 158"/>
          <p:cNvSpPr txBox="1">
            <a:spLocks noGrp="1"/>
          </p:cNvSpPr>
          <p:nvPr>
            <p:ph type="title"/>
          </p:nvPr>
        </p:nvSpPr>
        <p:spPr>
          <a:xfrm>
            <a:off x="1397000" y="845500"/>
            <a:ext cx="9328800" cy="954400"/>
          </a:xfrm>
          <a:prstGeom prst="rect">
            <a:avLst/>
          </a:prstGeom>
        </p:spPr>
        <p:txBody>
          <a:bodyPr/>
          <a:lstStyle>
            <a:lvl1pPr lvl="0">
              <a:spcBef>
                <a:spcPts val="0"/>
              </a:spcBef>
              <a:defRPr/>
            </a:lvl1pPr>
            <a:lvl2pPr lvl="1">
              <a:spcBef>
                <a:spcPts val="0"/>
              </a:spcBef>
              <a:defRPr/>
            </a:lvl2pPr>
            <a:lvl3pPr lvl="2">
              <a:spcBef>
                <a:spcPts val="0"/>
              </a:spcBef>
              <a:defRPr/>
            </a:lvl3pPr>
            <a:lvl4pPr lvl="3">
              <a:spcBef>
                <a:spcPts val="0"/>
              </a:spcBef>
              <a:defRPr/>
            </a:lvl4pPr>
            <a:lvl5pPr lvl="4">
              <a:spcBef>
                <a:spcPts val="0"/>
              </a:spcBef>
              <a:defRPr/>
            </a:lvl5pPr>
            <a:lvl6pPr lvl="5">
              <a:spcBef>
                <a:spcPts val="0"/>
              </a:spcBef>
              <a:defRPr/>
            </a:lvl6pPr>
            <a:lvl7pPr lvl="6">
              <a:spcBef>
                <a:spcPts val="0"/>
              </a:spcBef>
              <a:defRPr/>
            </a:lvl7pPr>
            <a:lvl8pPr lvl="7">
              <a:spcBef>
                <a:spcPts val="0"/>
              </a:spcBef>
              <a:defRPr/>
            </a:lvl8pPr>
            <a:lvl9pPr lvl="8">
              <a:spcBef>
                <a:spcPts val="0"/>
              </a:spcBef>
              <a:defRPr/>
            </a:lvl9pPr>
          </a:lstStyle>
          <a:p>
            <a:endParaRPr/>
          </a:p>
        </p:txBody>
      </p:sp>
      <p:sp>
        <p:nvSpPr>
          <p:cNvPr id="159" name="Shape 159"/>
          <p:cNvSpPr txBox="1">
            <a:spLocks noGrp="1"/>
          </p:cNvSpPr>
          <p:nvPr>
            <p:ph type="body" idx="1"/>
          </p:nvPr>
        </p:nvSpPr>
        <p:spPr>
          <a:xfrm>
            <a:off x="1434467" y="2053568"/>
            <a:ext cx="9328800" cy="2562799"/>
          </a:xfrm>
          <a:prstGeom prst="rect">
            <a:avLst/>
          </a:prstGeom>
        </p:spPr>
        <p:txBody>
          <a:bodyPr/>
          <a:lstStyle>
            <a:lvl1pPr lvl="0">
              <a:spcBef>
                <a:spcPts val="0"/>
              </a:spcBef>
              <a:defRPr/>
            </a:lvl1pPr>
            <a:lvl2pPr lvl="1">
              <a:spcBef>
                <a:spcPts val="0"/>
              </a:spcBef>
              <a:defRPr/>
            </a:lvl2pPr>
            <a:lvl3pPr lvl="2">
              <a:spcBef>
                <a:spcPts val="0"/>
              </a:spcBef>
              <a:defRPr/>
            </a:lvl3pPr>
            <a:lvl4pPr lvl="3">
              <a:spcBef>
                <a:spcPts val="0"/>
              </a:spcBef>
              <a:defRPr/>
            </a:lvl4pPr>
            <a:lvl5pPr lvl="4">
              <a:spcBef>
                <a:spcPts val="0"/>
              </a:spcBef>
              <a:defRPr/>
            </a:lvl5pPr>
            <a:lvl6pPr lvl="5">
              <a:spcBef>
                <a:spcPts val="0"/>
              </a:spcBef>
              <a:defRPr/>
            </a:lvl6pPr>
            <a:lvl7pPr lvl="6">
              <a:spcBef>
                <a:spcPts val="0"/>
              </a:spcBef>
              <a:defRPr/>
            </a:lvl7pPr>
            <a:lvl8pPr lvl="7">
              <a:spcBef>
                <a:spcPts val="0"/>
              </a:spcBef>
              <a:defRPr/>
            </a:lvl8pPr>
            <a:lvl9pPr lvl="8">
              <a:spcBef>
                <a:spcPts val="0"/>
              </a:spcBef>
              <a:defRPr/>
            </a:lvl9pPr>
          </a:lstStyle>
          <a:p>
            <a:endParaRPr/>
          </a:p>
        </p:txBody>
      </p:sp>
    </p:spTree>
    <p:extLst>
      <p:ext uri="{BB962C8B-B14F-4D97-AF65-F5344CB8AC3E}">
        <p14:creationId xmlns:p14="http://schemas.microsoft.com/office/powerpoint/2010/main" val="2748026583"/>
      </p:ext>
    </p:extLst>
  </p:cSld>
  <p:clrMapOvr>
    <a:masterClrMapping/>
  </p:clrMapOvr>
</p:sldLayout>
</file>

<file path=ppt/slideLayouts/slideLayout774.xml><?xml version="1.0" encoding="utf-8"?>
<p:sldLayout xmlns:a="http://schemas.openxmlformats.org/drawingml/2006/main" xmlns:r="http://schemas.openxmlformats.org/officeDocument/2006/relationships" xmlns:p="http://schemas.openxmlformats.org/presentationml/2006/main" type="twoColTx">
  <p:cSld name="Title + 2 columns">
    <p:spTree>
      <p:nvGrpSpPr>
        <p:cNvPr id="1" name="Shape 199"/>
        <p:cNvGrpSpPr/>
        <p:nvPr/>
      </p:nvGrpSpPr>
      <p:grpSpPr>
        <a:xfrm>
          <a:off x="0" y="0"/>
          <a:ext cx="0" cy="0"/>
          <a:chOff x="0" y="0"/>
          <a:chExt cx="0" cy="0"/>
        </a:xfrm>
      </p:grpSpPr>
      <p:sp>
        <p:nvSpPr>
          <p:cNvPr id="5" name="Shape 203">
            <a:extLst>
              <a:ext uri="{FF2B5EF4-FFF2-40B4-BE49-F238E27FC236}">
                <a16:creationId xmlns:a16="http://schemas.microsoft.com/office/drawing/2014/main" xmlns="" id="{DCF4F19F-C818-443F-9805-D41C357014FD}"/>
              </a:ext>
            </a:extLst>
          </p:cNvPr>
          <p:cNvSpPr>
            <a:spLocks/>
          </p:cNvSpPr>
          <p:nvPr/>
        </p:nvSpPr>
        <p:spPr bwMode="auto">
          <a:xfrm>
            <a:off x="-38099" y="5929314"/>
            <a:ext cx="12255500" cy="949325"/>
          </a:xfrm>
          <a:custGeom>
            <a:avLst/>
            <a:gdLst>
              <a:gd name="T0" fmla="*/ 2147483646 w 367665"/>
              <a:gd name="T1" fmla="*/ 2147483646 h 41339"/>
              <a:gd name="T2" fmla="*/ 2147483646 w 367665"/>
              <a:gd name="T3" fmla="*/ 2147483646 h 41339"/>
              <a:gd name="T4" fmla="*/ 2147483646 w 367665"/>
              <a:gd name="T5" fmla="*/ 2147483646 h 41339"/>
              <a:gd name="T6" fmla="*/ 2147483646 w 367665"/>
              <a:gd name="T7" fmla="*/ 2147483646 h 41339"/>
              <a:gd name="T8" fmla="*/ 2147483646 w 367665"/>
              <a:gd name="T9" fmla="*/ 0 h 41339"/>
              <a:gd name="T10" fmla="*/ 2147483646 w 367665"/>
              <a:gd name="T11" fmla="*/ 2147483646 h 41339"/>
              <a:gd name="T12" fmla="*/ 2147483646 w 367665"/>
              <a:gd name="T13" fmla="*/ 2147483646 h 41339"/>
              <a:gd name="T14" fmla="*/ 2147483646 w 367665"/>
              <a:gd name="T15" fmla="*/ 2147483646 h 41339"/>
              <a:gd name="T16" fmla="*/ 2147483646 w 367665"/>
              <a:gd name="T17" fmla="*/ 2147483646 h 41339"/>
              <a:gd name="T18" fmla="*/ 2147483646 w 367665"/>
              <a:gd name="T19" fmla="*/ 2147483646 h 41339"/>
              <a:gd name="T20" fmla="*/ 2147483646 w 367665"/>
              <a:gd name="T21" fmla="*/ 2147483646 h 41339"/>
              <a:gd name="T22" fmla="*/ 2147483646 w 367665"/>
              <a:gd name="T23" fmla="*/ 2147483646 h 41339"/>
              <a:gd name="T24" fmla="*/ 2147483646 w 367665"/>
              <a:gd name="T25" fmla="*/ 2147483646 h 41339"/>
              <a:gd name="T26" fmla="*/ 2147483646 w 367665"/>
              <a:gd name="T27" fmla="*/ 2147483646 h 41339"/>
              <a:gd name="T28" fmla="*/ 2147483646 w 367665"/>
              <a:gd name="T29" fmla="*/ 2147483646 h 41339"/>
              <a:gd name="T30" fmla="*/ 2147483646 w 367665"/>
              <a:gd name="T31" fmla="*/ 2147483646 h 41339"/>
              <a:gd name="T32" fmla="*/ 2147483646 w 367665"/>
              <a:gd name="T33" fmla="*/ 2147483646 h 41339"/>
              <a:gd name="T34" fmla="*/ 2147483646 w 367665"/>
              <a:gd name="T35" fmla="*/ 2147483646 h 41339"/>
              <a:gd name="T36" fmla="*/ 2147483646 w 367665"/>
              <a:gd name="T37" fmla="*/ 2147483646 h 41339"/>
              <a:gd name="T38" fmla="*/ 2147483646 w 367665"/>
              <a:gd name="T39" fmla="*/ 2147483646 h 41339"/>
              <a:gd name="T40" fmla="*/ 2147483646 w 367665"/>
              <a:gd name="T41" fmla="*/ 2147483646 h 41339"/>
              <a:gd name="T42" fmla="*/ 2147483646 w 367665"/>
              <a:gd name="T43" fmla="*/ 2147483646 h 41339"/>
              <a:gd name="T44" fmla="*/ 2147483646 w 367665"/>
              <a:gd name="T45" fmla="*/ 2147483646 h 41339"/>
              <a:gd name="T46" fmla="*/ 2147483646 w 367665"/>
              <a:gd name="T47" fmla="*/ 2147483646 h 41339"/>
              <a:gd name="T48" fmla="*/ 0 w 367665"/>
              <a:gd name="T49" fmla="*/ 2147483646 h 41339"/>
              <a:gd name="T50" fmla="*/ 2147483646 w 367665"/>
              <a:gd name="T51" fmla="*/ 2147483646 h 4133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67665"/>
              <a:gd name="T79" fmla="*/ 0 h 41339"/>
              <a:gd name="T80" fmla="*/ 367665 w 367665"/>
              <a:gd name="T81" fmla="*/ 41339 h 4133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67665" h="41339" extrusionOk="0">
                <a:moveTo>
                  <a:pt x="381" y="381"/>
                </a:moveTo>
                <a:lnTo>
                  <a:pt x="16574" y="16383"/>
                </a:lnTo>
                <a:lnTo>
                  <a:pt x="31623" y="7430"/>
                </a:lnTo>
                <a:lnTo>
                  <a:pt x="62484" y="7239"/>
                </a:lnTo>
                <a:lnTo>
                  <a:pt x="77724" y="0"/>
                </a:lnTo>
                <a:lnTo>
                  <a:pt x="92964" y="19622"/>
                </a:lnTo>
                <a:lnTo>
                  <a:pt x="108014" y="30861"/>
                </a:lnTo>
                <a:lnTo>
                  <a:pt x="123063" y="30671"/>
                </a:lnTo>
                <a:lnTo>
                  <a:pt x="139065" y="15050"/>
                </a:lnTo>
                <a:lnTo>
                  <a:pt x="154115" y="11430"/>
                </a:lnTo>
                <a:lnTo>
                  <a:pt x="168783" y="3408"/>
                </a:lnTo>
                <a:lnTo>
                  <a:pt x="184404" y="21527"/>
                </a:lnTo>
                <a:lnTo>
                  <a:pt x="199644" y="22155"/>
                </a:lnTo>
                <a:lnTo>
                  <a:pt x="214694" y="36386"/>
                </a:lnTo>
                <a:lnTo>
                  <a:pt x="230124" y="36386"/>
                </a:lnTo>
                <a:lnTo>
                  <a:pt x="246126" y="29147"/>
                </a:lnTo>
                <a:lnTo>
                  <a:pt x="261176" y="29147"/>
                </a:lnTo>
                <a:lnTo>
                  <a:pt x="275463" y="16574"/>
                </a:lnTo>
                <a:lnTo>
                  <a:pt x="291656" y="24384"/>
                </a:lnTo>
                <a:lnTo>
                  <a:pt x="305943" y="11811"/>
                </a:lnTo>
                <a:lnTo>
                  <a:pt x="336804" y="11621"/>
                </a:lnTo>
                <a:lnTo>
                  <a:pt x="351854" y="16383"/>
                </a:lnTo>
                <a:lnTo>
                  <a:pt x="367665" y="4001"/>
                </a:lnTo>
                <a:lnTo>
                  <a:pt x="367284" y="41339"/>
                </a:lnTo>
                <a:lnTo>
                  <a:pt x="0" y="41339"/>
                </a:lnTo>
                <a:lnTo>
                  <a:pt x="381" y="381"/>
                </a:lnTo>
                <a:close/>
              </a:path>
            </a:pathLst>
          </a:custGeom>
          <a:solidFill>
            <a:srgbClr val="AFF000">
              <a:alpha val="81960"/>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800"/>
          </a:p>
        </p:txBody>
      </p:sp>
      <p:sp>
        <p:nvSpPr>
          <p:cNvPr id="6" name="Shape 204">
            <a:extLst>
              <a:ext uri="{FF2B5EF4-FFF2-40B4-BE49-F238E27FC236}">
                <a16:creationId xmlns:a16="http://schemas.microsoft.com/office/drawing/2014/main" xmlns="" id="{6F16AE22-076A-4348-BE43-7291CD42B855}"/>
              </a:ext>
            </a:extLst>
          </p:cNvPr>
          <p:cNvSpPr>
            <a:spLocks/>
          </p:cNvSpPr>
          <p:nvPr/>
        </p:nvSpPr>
        <p:spPr bwMode="auto">
          <a:xfrm>
            <a:off x="-38099" y="6103938"/>
            <a:ext cx="12255500" cy="779462"/>
          </a:xfrm>
          <a:custGeom>
            <a:avLst/>
            <a:gdLst>
              <a:gd name="T0" fmla="*/ 2147483646 w 367665"/>
              <a:gd name="T1" fmla="*/ 2147483646 h 33910"/>
              <a:gd name="T2" fmla="*/ 2147483646 w 367665"/>
              <a:gd name="T3" fmla="*/ 2147483646 h 33910"/>
              <a:gd name="T4" fmla="*/ 2147483646 w 367665"/>
              <a:gd name="T5" fmla="*/ 2147483646 h 33910"/>
              <a:gd name="T6" fmla="*/ 2147483646 w 367665"/>
              <a:gd name="T7" fmla="*/ 2147483646 h 33910"/>
              <a:gd name="T8" fmla="*/ 2147483646 w 367665"/>
              <a:gd name="T9" fmla="*/ 2147483646 h 33910"/>
              <a:gd name="T10" fmla="*/ 2147483646 w 367665"/>
              <a:gd name="T11" fmla="*/ 2147483646 h 33910"/>
              <a:gd name="T12" fmla="*/ 2147483646 w 367665"/>
              <a:gd name="T13" fmla="*/ 2147483646 h 33910"/>
              <a:gd name="T14" fmla="*/ 2147483646 w 367665"/>
              <a:gd name="T15" fmla="*/ 2147483646 h 33910"/>
              <a:gd name="T16" fmla="*/ 2147483646 w 367665"/>
              <a:gd name="T17" fmla="*/ 2147483646 h 33910"/>
              <a:gd name="T18" fmla="*/ 2147483646 w 367665"/>
              <a:gd name="T19" fmla="*/ 2147483646 h 33910"/>
              <a:gd name="T20" fmla="*/ 2147483646 w 367665"/>
              <a:gd name="T21" fmla="*/ 2147483646 h 33910"/>
              <a:gd name="T22" fmla="*/ 2147483646 w 367665"/>
              <a:gd name="T23" fmla="*/ 2147483646 h 33910"/>
              <a:gd name="T24" fmla="*/ 2147483646 w 367665"/>
              <a:gd name="T25" fmla="*/ 2147483646 h 33910"/>
              <a:gd name="T26" fmla="*/ 2147483646 w 367665"/>
              <a:gd name="T27" fmla="*/ 2147483646 h 33910"/>
              <a:gd name="T28" fmla="*/ 2147483646 w 367665"/>
              <a:gd name="T29" fmla="*/ 2147483646 h 33910"/>
              <a:gd name="T30" fmla="*/ 2147483646 w 367665"/>
              <a:gd name="T31" fmla="*/ 2147483646 h 33910"/>
              <a:gd name="T32" fmla="*/ 2147483646 w 367665"/>
              <a:gd name="T33" fmla="*/ 2147483646 h 33910"/>
              <a:gd name="T34" fmla="*/ 2147483646 w 367665"/>
              <a:gd name="T35" fmla="*/ 2147483646 h 33910"/>
              <a:gd name="T36" fmla="*/ 2147483646 w 367665"/>
              <a:gd name="T37" fmla="*/ 2147483646 h 33910"/>
              <a:gd name="T38" fmla="*/ 2147483646 w 367665"/>
              <a:gd name="T39" fmla="*/ 2147483646 h 33910"/>
              <a:gd name="T40" fmla="*/ 2147483646 w 367665"/>
              <a:gd name="T41" fmla="*/ 2147483646 h 33910"/>
              <a:gd name="T42" fmla="*/ 2147483646 w 367665"/>
              <a:gd name="T43" fmla="*/ 2147483646 h 33910"/>
              <a:gd name="T44" fmla="*/ 2147483646 w 367665"/>
              <a:gd name="T45" fmla="*/ 0 h 33910"/>
              <a:gd name="T46" fmla="*/ 2147483646 w 367665"/>
              <a:gd name="T47" fmla="*/ 2147483646 h 33910"/>
              <a:gd name="T48" fmla="*/ 0 w 367665"/>
              <a:gd name="T49" fmla="*/ 2147483646 h 33910"/>
              <a:gd name="T50" fmla="*/ 2147483646 w 367665"/>
              <a:gd name="T51" fmla="*/ 2147483646 h 3391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67665"/>
              <a:gd name="T79" fmla="*/ 0 h 33910"/>
              <a:gd name="T80" fmla="*/ 367665 w 367665"/>
              <a:gd name="T81" fmla="*/ 33910 h 3391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67665" h="33910" extrusionOk="0">
                <a:moveTo>
                  <a:pt x="381" y="8001"/>
                </a:moveTo>
                <a:lnTo>
                  <a:pt x="16764" y="16266"/>
                </a:lnTo>
                <a:lnTo>
                  <a:pt x="47244" y="16266"/>
                </a:lnTo>
                <a:lnTo>
                  <a:pt x="62484" y="9925"/>
                </a:lnTo>
                <a:lnTo>
                  <a:pt x="77724" y="23434"/>
                </a:lnTo>
                <a:lnTo>
                  <a:pt x="92964" y="23434"/>
                </a:lnTo>
                <a:lnTo>
                  <a:pt x="107442" y="16266"/>
                </a:lnTo>
                <a:lnTo>
                  <a:pt x="122682" y="11855"/>
                </a:lnTo>
                <a:lnTo>
                  <a:pt x="138684" y="11855"/>
                </a:lnTo>
                <a:lnTo>
                  <a:pt x="153924" y="15714"/>
                </a:lnTo>
                <a:lnTo>
                  <a:pt x="168783" y="11028"/>
                </a:lnTo>
                <a:lnTo>
                  <a:pt x="184023" y="18471"/>
                </a:lnTo>
                <a:lnTo>
                  <a:pt x="199644" y="29775"/>
                </a:lnTo>
                <a:lnTo>
                  <a:pt x="214122" y="22055"/>
                </a:lnTo>
                <a:lnTo>
                  <a:pt x="229743" y="22055"/>
                </a:lnTo>
                <a:lnTo>
                  <a:pt x="245364" y="8546"/>
                </a:lnTo>
                <a:lnTo>
                  <a:pt x="260604" y="16266"/>
                </a:lnTo>
                <a:lnTo>
                  <a:pt x="275844" y="16266"/>
                </a:lnTo>
                <a:lnTo>
                  <a:pt x="291084" y="9925"/>
                </a:lnTo>
                <a:lnTo>
                  <a:pt x="321564" y="9925"/>
                </a:lnTo>
                <a:lnTo>
                  <a:pt x="336804" y="23158"/>
                </a:lnTo>
                <a:lnTo>
                  <a:pt x="351282" y="18471"/>
                </a:lnTo>
                <a:lnTo>
                  <a:pt x="367665" y="0"/>
                </a:lnTo>
                <a:lnTo>
                  <a:pt x="367665" y="33910"/>
                </a:lnTo>
                <a:lnTo>
                  <a:pt x="0" y="33910"/>
                </a:lnTo>
                <a:lnTo>
                  <a:pt x="381" y="8001"/>
                </a:lnTo>
                <a:close/>
              </a:path>
            </a:pathLst>
          </a:custGeom>
          <a:solidFill>
            <a:srgbClr val="00CEF6">
              <a:alpha val="73332"/>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800"/>
          </a:p>
        </p:txBody>
      </p:sp>
      <p:sp>
        <p:nvSpPr>
          <p:cNvPr id="7" name="Shape 205">
            <a:extLst>
              <a:ext uri="{FF2B5EF4-FFF2-40B4-BE49-F238E27FC236}">
                <a16:creationId xmlns:a16="http://schemas.microsoft.com/office/drawing/2014/main" xmlns="" id="{C49F3473-41AC-4E76-B59F-46D5DE8EFD3E}"/>
              </a:ext>
            </a:extLst>
          </p:cNvPr>
          <p:cNvSpPr/>
          <p:nvPr/>
        </p:nvSpPr>
        <p:spPr>
          <a:xfrm rot="8100000">
            <a:off x="2463800" y="5670551"/>
            <a:ext cx="162984" cy="163513"/>
          </a:xfrm>
          <a:prstGeom prst="teardrop">
            <a:avLst>
              <a:gd name="adj" fmla="val 100000"/>
            </a:avLst>
          </a:prstGeom>
          <a:solidFill>
            <a:srgbClr val="AFF000"/>
          </a:solidFill>
          <a:ln>
            <a:noFill/>
          </a:ln>
        </p:spPr>
        <p:txBody>
          <a:bodyPr lIns="91425" tIns="91425" rIns="91425" bIns="91425" anchor="ctr"/>
          <a:lstStyle/>
          <a:p>
            <a:pPr eaLnBrk="1" fontAlgn="auto" hangingPunct="1">
              <a:spcBef>
                <a:spcPts val="0"/>
              </a:spcBef>
              <a:spcAft>
                <a:spcPts val="0"/>
              </a:spcAft>
              <a:defRPr/>
            </a:pPr>
            <a:endParaRPr sz="1400" kern="0">
              <a:solidFill>
                <a:srgbClr val="000000"/>
              </a:solidFill>
              <a:latin typeface="Arial"/>
              <a:cs typeface="Arial"/>
              <a:sym typeface="Arial"/>
              <a:rtl val="0"/>
            </a:endParaRPr>
          </a:p>
        </p:txBody>
      </p:sp>
      <p:sp>
        <p:nvSpPr>
          <p:cNvPr id="8" name="Shape 206">
            <a:extLst>
              <a:ext uri="{FF2B5EF4-FFF2-40B4-BE49-F238E27FC236}">
                <a16:creationId xmlns:a16="http://schemas.microsoft.com/office/drawing/2014/main" xmlns="" id="{41DBA424-6677-4F7E-AFBF-43C4376FA176}"/>
              </a:ext>
            </a:extLst>
          </p:cNvPr>
          <p:cNvSpPr/>
          <p:nvPr/>
        </p:nvSpPr>
        <p:spPr>
          <a:xfrm rot="8100000">
            <a:off x="8051800" y="6048376"/>
            <a:ext cx="162984" cy="163513"/>
          </a:xfrm>
          <a:prstGeom prst="teardrop">
            <a:avLst>
              <a:gd name="adj" fmla="val 100000"/>
            </a:avLst>
          </a:prstGeom>
          <a:noFill/>
          <a:ln w="28575" cap="flat" cmpd="sng">
            <a:solidFill>
              <a:srgbClr val="00CEF6"/>
            </a:solidFill>
            <a:prstDash val="solid"/>
            <a:round/>
            <a:headEnd type="none" w="med" len="med"/>
            <a:tailEnd type="none" w="med" len="med"/>
          </a:ln>
        </p:spPr>
        <p:txBody>
          <a:bodyPr lIns="91425" tIns="91425" rIns="91425" bIns="91425" anchor="ctr"/>
          <a:lstStyle/>
          <a:p>
            <a:pPr eaLnBrk="1" fontAlgn="auto" hangingPunct="1">
              <a:spcBef>
                <a:spcPts val="0"/>
              </a:spcBef>
              <a:spcAft>
                <a:spcPts val="0"/>
              </a:spcAft>
              <a:defRPr/>
            </a:pPr>
            <a:endParaRPr sz="1400" kern="0">
              <a:solidFill>
                <a:srgbClr val="000000"/>
              </a:solidFill>
              <a:latin typeface="Arial"/>
              <a:cs typeface="Arial"/>
              <a:sym typeface="Arial"/>
              <a:rtl val="0"/>
            </a:endParaRPr>
          </a:p>
        </p:txBody>
      </p:sp>
      <p:sp>
        <p:nvSpPr>
          <p:cNvPr id="9" name="Shape 207">
            <a:extLst>
              <a:ext uri="{FF2B5EF4-FFF2-40B4-BE49-F238E27FC236}">
                <a16:creationId xmlns:a16="http://schemas.microsoft.com/office/drawing/2014/main" xmlns="" id="{0EBA8623-73DE-46F2-BEB9-3641C1761122}"/>
              </a:ext>
            </a:extLst>
          </p:cNvPr>
          <p:cNvSpPr/>
          <p:nvPr/>
        </p:nvSpPr>
        <p:spPr>
          <a:xfrm rot="8100000">
            <a:off x="9575800" y="6092826"/>
            <a:ext cx="162984" cy="163513"/>
          </a:xfrm>
          <a:prstGeom prst="teardrop">
            <a:avLst>
              <a:gd name="adj" fmla="val 100000"/>
            </a:avLst>
          </a:prstGeom>
          <a:solidFill>
            <a:srgbClr val="00CEF6"/>
          </a:solidFill>
          <a:ln>
            <a:noFill/>
          </a:ln>
        </p:spPr>
        <p:txBody>
          <a:bodyPr lIns="91425" tIns="91425" rIns="91425" bIns="91425" anchor="ctr"/>
          <a:lstStyle/>
          <a:p>
            <a:pPr eaLnBrk="1" fontAlgn="auto" hangingPunct="1">
              <a:spcBef>
                <a:spcPts val="0"/>
              </a:spcBef>
              <a:spcAft>
                <a:spcPts val="0"/>
              </a:spcAft>
              <a:defRPr/>
            </a:pPr>
            <a:endParaRPr sz="1400" kern="0">
              <a:solidFill>
                <a:srgbClr val="000000"/>
              </a:solidFill>
              <a:latin typeface="Arial"/>
              <a:cs typeface="Arial"/>
              <a:sym typeface="Arial"/>
              <a:rtl val="0"/>
            </a:endParaRPr>
          </a:p>
        </p:txBody>
      </p:sp>
      <p:grpSp>
        <p:nvGrpSpPr>
          <p:cNvPr id="10" name="Shape 208">
            <a:extLst>
              <a:ext uri="{FF2B5EF4-FFF2-40B4-BE49-F238E27FC236}">
                <a16:creationId xmlns:a16="http://schemas.microsoft.com/office/drawing/2014/main" xmlns="" id="{FEA268D4-18A6-4BE2-B6E0-FD5B1647F41C}"/>
              </a:ext>
            </a:extLst>
          </p:cNvPr>
          <p:cNvGrpSpPr>
            <a:grpSpLocks/>
          </p:cNvGrpSpPr>
          <p:nvPr/>
        </p:nvGrpSpPr>
        <p:grpSpPr bwMode="auto">
          <a:xfrm>
            <a:off x="-12699" y="5949950"/>
            <a:ext cx="12223751" cy="793750"/>
            <a:chOff x="-9525" y="4462475"/>
            <a:chExt cx="9167825" cy="595300"/>
          </a:xfrm>
        </p:grpSpPr>
        <p:sp>
          <p:nvSpPr>
            <p:cNvPr id="11" name="Shape 209">
              <a:extLst>
                <a:ext uri="{FF2B5EF4-FFF2-40B4-BE49-F238E27FC236}">
                  <a16:creationId xmlns:a16="http://schemas.microsoft.com/office/drawing/2014/main" xmlns="" id="{5B15764A-B957-4452-88B0-2E48D51F61E0}"/>
                </a:ext>
              </a:extLst>
            </p:cNvPr>
            <p:cNvSpPr>
              <a:spLocks/>
            </p:cNvSpPr>
            <p:nvPr/>
          </p:nvSpPr>
          <p:spPr bwMode="auto">
            <a:xfrm>
              <a:off x="-9525" y="4581525"/>
              <a:ext cx="4205300" cy="476250"/>
            </a:xfrm>
            <a:custGeom>
              <a:avLst/>
              <a:gdLst>
                <a:gd name="T0" fmla="*/ 0 w 168212"/>
                <a:gd name="T1" fmla="*/ 2147483646 h 19050"/>
                <a:gd name="T2" fmla="*/ 2147483646 w 168212"/>
                <a:gd name="T3" fmla="*/ 2147483646 h 19050"/>
                <a:gd name="T4" fmla="*/ 2147483646 w 168212"/>
                <a:gd name="T5" fmla="*/ 2147483646 h 19050"/>
                <a:gd name="T6" fmla="*/ 2147483646 w 168212"/>
                <a:gd name="T7" fmla="*/ 2147483646 h 19050"/>
                <a:gd name="T8" fmla="*/ 2147483646 w 168212"/>
                <a:gd name="T9" fmla="*/ 2147483646 h 19050"/>
                <a:gd name="T10" fmla="*/ 2147483646 w 168212"/>
                <a:gd name="T11" fmla="*/ 2147483646 h 19050"/>
                <a:gd name="T12" fmla="*/ 2147483646 w 168212"/>
                <a:gd name="T13" fmla="*/ 2147483646 h 19050"/>
                <a:gd name="T14" fmla="*/ 2147483646 w 168212"/>
                <a:gd name="T15" fmla="*/ 0 h 19050"/>
                <a:gd name="T16" fmla="*/ 2147483646 w 168212"/>
                <a:gd name="T17" fmla="*/ 2147483646 h 19050"/>
                <a:gd name="T18" fmla="*/ 2147483646 w 168212"/>
                <a:gd name="T19" fmla="*/ 2147483646 h 19050"/>
                <a:gd name="T20" fmla="*/ 2147483646 w 168212"/>
                <a:gd name="T21" fmla="*/ 2147483646 h 19050"/>
                <a:gd name="T22" fmla="*/ 2147483646 w 168212"/>
                <a:gd name="T23" fmla="*/ 2147483646 h 190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68212"/>
                <a:gd name="T37" fmla="*/ 0 h 19050"/>
                <a:gd name="T38" fmla="*/ 168212 w 168212"/>
                <a:gd name="T39" fmla="*/ 19050 h 190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68212" h="19050" extrusionOk="0">
                  <a:moveTo>
                    <a:pt x="0" y="1715"/>
                  </a:moveTo>
                  <a:lnTo>
                    <a:pt x="15812" y="16574"/>
                  </a:lnTo>
                  <a:lnTo>
                    <a:pt x="31052" y="16574"/>
                  </a:lnTo>
                  <a:lnTo>
                    <a:pt x="46292" y="14097"/>
                  </a:lnTo>
                  <a:lnTo>
                    <a:pt x="61532" y="19050"/>
                  </a:lnTo>
                  <a:lnTo>
                    <a:pt x="76581" y="11240"/>
                  </a:lnTo>
                  <a:lnTo>
                    <a:pt x="92012" y="11240"/>
                  </a:lnTo>
                  <a:lnTo>
                    <a:pt x="106871" y="0"/>
                  </a:lnTo>
                  <a:lnTo>
                    <a:pt x="122111" y="2667"/>
                  </a:lnTo>
                  <a:lnTo>
                    <a:pt x="137541" y="2667"/>
                  </a:lnTo>
                  <a:lnTo>
                    <a:pt x="152972" y="16002"/>
                  </a:lnTo>
                  <a:lnTo>
                    <a:pt x="168212" y="16002"/>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endParaRPr lang="en-US" sz="1800"/>
            </a:p>
          </p:txBody>
        </p:sp>
        <p:sp>
          <p:nvSpPr>
            <p:cNvPr id="12" name="Shape 210">
              <a:extLst>
                <a:ext uri="{FF2B5EF4-FFF2-40B4-BE49-F238E27FC236}">
                  <a16:creationId xmlns:a16="http://schemas.microsoft.com/office/drawing/2014/main" xmlns="" id="{ED1D531C-13AC-4CC5-8D92-D5CBCEC8B72B}"/>
                </a:ext>
              </a:extLst>
            </p:cNvPr>
            <p:cNvSpPr>
              <a:spLocks/>
            </p:cNvSpPr>
            <p:nvPr/>
          </p:nvSpPr>
          <p:spPr bwMode="auto">
            <a:xfrm>
              <a:off x="4195775" y="4462475"/>
              <a:ext cx="3424225" cy="590550"/>
            </a:xfrm>
            <a:custGeom>
              <a:avLst/>
              <a:gdLst>
                <a:gd name="T0" fmla="*/ 0 w 136969"/>
                <a:gd name="T1" fmla="*/ 2147483646 h 23622"/>
                <a:gd name="T2" fmla="*/ 2147483646 w 136969"/>
                <a:gd name="T3" fmla="*/ 2147483646 h 23622"/>
                <a:gd name="T4" fmla="*/ 2147483646 w 136969"/>
                <a:gd name="T5" fmla="*/ 2147483646 h 23622"/>
                <a:gd name="T6" fmla="*/ 2147483646 w 136969"/>
                <a:gd name="T7" fmla="*/ 2147483646 h 23622"/>
                <a:gd name="T8" fmla="*/ 2147483646 w 136969"/>
                <a:gd name="T9" fmla="*/ 2147483646 h 23622"/>
                <a:gd name="T10" fmla="*/ 2147483646 w 136969"/>
                <a:gd name="T11" fmla="*/ 2147483646 h 23622"/>
                <a:gd name="T12" fmla="*/ 2147483646 w 136969"/>
                <a:gd name="T13" fmla="*/ 2147483646 h 23622"/>
                <a:gd name="T14" fmla="*/ 2147483646 w 136969"/>
                <a:gd name="T15" fmla="*/ 2147483646 h 23622"/>
                <a:gd name="T16" fmla="*/ 2147483646 w 136969"/>
                <a:gd name="T17" fmla="*/ 2147483646 h 23622"/>
                <a:gd name="T18" fmla="*/ 2147483646 w 136969"/>
                <a:gd name="T19" fmla="*/ 0 h 2362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36969"/>
                <a:gd name="T31" fmla="*/ 0 h 23622"/>
                <a:gd name="T32" fmla="*/ 136969 w 136969"/>
                <a:gd name="T33" fmla="*/ 23622 h 2362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36969" h="23622" extrusionOk="0">
                  <a:moveTo>
                    <a:pt x="0" y="20955"/>
                  </a:moveTo>
                  <a:lnTo>
                    <a:pt x="15049" y="9144"/>
                  </a:lnTo>
                  <a:lnTo>
                    <a:pt x="30480" y="4381"/>
                  </a:lnTo>
                  <a:lnTo>
                    <a:pt x="45720" y="13716"/>
                  </a:lnTo>
                  <a:lnTo>
                    <a:pt x="60769" y="13716"/>
                  </a:lnTo>
                  <a:lnTo>
                    <a:pt x="76009" y="16573"/>
                  </a:lnTo>
                  <a:lnTo>
                    <a:pt x="91249" y="11811"/>
                  </a:lnTo>
                  <a:lnTo>
                    <a:pt x="106680" y="23622"/>
                  </a:lnTo>
                  <a:lnTo>
                    <a:pt x="122110" y="23622"/>
                  </a:lnTo>
                  <a:lnTo>
                    <a:pt x="136969" y="0"/>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endParaRPr lang="en-US" sz="1800"/>
            </a:p>
          </p:txBody>
        </p:sp>
        <p:sp>
          <p:nvSpPr>
            <p:cNvPr id="13" name="Shape 211">
              <a:extLst>
                <a:ext uri="{FF2B5EF4-FFF2-40B4-BE49-F238E27FC236}">
                  <a16:creationId xmlns:a16="http://schemas.microsoft.com/office/drawing/2014/main" xmlns="" id="{83FC705F-44A2-4E4C-A7AF-DCA8A7307C39}"/>
                </a:ext>
              </a:extLst>
            </p:cNvPr>
            <p:cNvSpPr>
              <a:spLocks/>
            </p:cNvSpPr>
            <p:nvPr/>
          </p:nvSpPr>
          <p:spPr bwMode="auto">
            <a:xfrm>
              <a:off x="7624775" y="4472000"/>
              <a:ext cx="1533525" cy="414325"/>
            </a:xfrm>
            <a:custGeom>
              <a:avLst/>
              <a:gdLst>
                <a:gd name="T0" fmla="*/ 0 w 61341"/>
                <a:gd name="T1" fmla="*/ 0 h 16573"/>
                <a:gd name="T2" fmla="*/ 2147483646 w 61341"/>
                <a:gd name="T3" fmla="*/ 2147483646 h 16573"/>
                <a:gd name="T4" fmla="*/ 2147483646 w 61341"/>
                <a:gd name="T5" fmla="*/ 2147483646 h 16573"/>
                <a:gd name="T6" fmla="*/ 2147483646 w 61341"/>
                <a:gd name="T7" fmla="*/ 2147483646 h 16573"/>
                <a:gd name="T8" fmla="*/ 2147483646 w 61341"/>
                <a:gd name="T9" fmla="*/ 2147483646 h 16573"/>
                <a:gd name="T10" fmla="*/ 0 60000 65536"/>
                <a:gd name="T11" fmla="*/ 0 60000 65536"/>
                <a:gd name="T12" fmla="*/ 0 60000 65536"/>
                <a:gd name="T13" fmla="*/ 0 60000 65536"/>
                <a:gd name="T14" fmla="*/ 0 60000 65536"/>
                <a:gd name="T15" fmla="*/ 0 w 61341"/>
                <a:gd name="T16" fmla="*/ 0 h 16573"/>
                <a:gd name="T17" fmla="*/ 61341 w 61341"/>
                <a:gd name="T18" fmla="*/ 16573 h 16573"/>
              </a:gdLst>
              <a:ahLst/>
              <a:cxnLst>
                <a:cxn ang="T10">
                  <a:pos x="T0" y="T1"/>
                </a:cxn>
                <a:cxn ang="T11">
                  <a:pos x="T2" y="T3"/>
                </a:cxn>
                <a:cxn ang="T12">
                  <a:pos x="T4" y="T5"/>
                </a:cxn>
                <a:cxn ang="T13">
                  <a:pos x="T6" y="T7"/>
                </a:cxn>
                <a:cxn ang="T14">
                  <a:pos x="T8" y="T9"/>
                </a:cxn>
              </a:cxnLst>
              <a:rect l="T15" t="T16" r="T17" b="T18"/>
              <a:pathLst>
                <a:path w="61341" h="16573" extrusionOk="0">
                  <a:moveTo>
                    <a:pt x="0" y="0"/>
                  </a:moveTo>
                  <a:lnTo>
                    <a:pt x="15049" y="4762"/>
                  </a:lnTo>
                  <a:lnTo>
                    <a:pt x="30670" y="4762"/>
                  </a:lnTo>
                  <a:lnTo>
                    <a:pt x="45910" y="4762"/>
                  </a:lnTo>
                  <a:lnTo>
                    <a:pt x="61341" y="16573"/>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endParaRPr lang="en-US" sz="1800"/>
            </a:p>
          </p:txBody>
        </p:sp>
      </p:grpSp>
      <p:grpSp>
        <p:nvGrpSpPr>
          <p:cNvPr id="14" name="Shape 212">
            <a:extLst>
              <a:ext uri="{FF2B5EF4-FFF2-40B4-BE49-F238E27FC236}">
                <a16:creationId xmlns:a16="http://schemas.microsoft.com/office/drawing/2014/main" xmlns="" id="{86A67C2C-5A17-4367-ADF5-C59AD5C951C3}"/>
              </a:ext>
            </a:extLst>
          </p:cNvPr>
          <p:cNvGrpSpPr>
            <a:grpSpLocks/>
          </p:cNvGrpSpPr>
          <p:nvPr/>
        </p:nvGrpSpPr>
        <p:grpSpPr bwMode="auto">
          <a:xfrm>
            <a:off x="-57151" y="5924550"/>
            <a:ext cx="12306301" cy="857250"/>
            <a:chOff x="-42837" y="4443487"/>
            <a:chExt cx="9229574" cy="642787"/>
          </a:xfrm>
        </p:grpSpPr>
        <p:sp>
          <p:nvSpPr>
            <p:cNvPr id="15" name="Shape 213">
              <a:extLst>
                <a:ext uri="{FF2B5EF4-FFF2-40B4-BE49-F238E27FC236}">
                  <a16:creationId xmlns:a16="http://schemas.microsoft.com/office/drawing/2014/main" xmlns="" id="{DBD1725D-DDCC-49F5-9493-658146068D5A}"/>
                </a:ext>
              </a:extLst>
            </p:cNvPr>
            <p:cNvSpPr>
              <a:spLocks noChangeArrowheads="1"/>
            </p:cNvSpPr>
            <p:nvPr/>
          </p:nvSpPr>
          <p:spPr bwMode="auto">
            <a:xfrm>
              <a:off x="1114432" y="4900580"/>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6" name="Shape 214">
              <a:extLst>
                <a:ext uri="{FF2B5EF4-FFF2-40B4-BE49-F238E27FC236}">
                  <a16:creationId xmlns:a16="http://schemas.microsoft.com/office/drawing/2014/main" xmlns="" id="{13741B09-3281-4CD5-A99A-C0DEAEFFE627}"/>
                </a:ext>
              </a:extLst>
            </p:cNvPr>
            <p:cNvSpPr>
              <a:spLocks noChangeArrowheads="1"/>
            </p:cNvSpPr>
            <p:nvPr/>
          </p:nvSpPr>
          <p:spPr bwMode="auto">
            <a:xfrm>
              <a:off x="1495426" y="5029137"/>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7" name="Shape 215">
              <a:extLst>
                <a:ext uri="{FF2B5EF4-FFF2-40B4-BE49-F238E27FC236}">
                  <a16:creationId xmlns:a16="http://schemas.microsoft.com/office/drawing/2014/main" xmlns="" id="{38431A27-8BA0-4D91-8BCF-1E3A37400397}"/>
                </a:ext>
              </a:extLst>
            </p:cNvPr>
            <p:cNvSpPr>
              <a:spLocks noChangeArrowheads="1"/>
            </p:cNvSpPr>
            <p:nvPr/>
          </p:nvSpPr>
          <p:spPr bwMode="auto">
            <a:xfrm>
              <a:off x="733438" y="4972001"/>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8" name="Shape 216">
              <a:extLst>
                <a:ext uri="{FF2B5EF4-FFF2-40B4-BE49-F238E27FC236}">
                  <a16:creationId xmlns:a16="http://schemas.microsoft.com/office/drawing/2014/main" xmlns="" id="{329EB0A8-DB10-46D3-8E31-69280CC7C7E3}"/>
                </a:ext>
              </a:extLst>
            </p:cNvPr>
            <p:cNvSpPr>
              <a:spLocks noChangeArrowheads="1"/>
            </p:cNvSpPr>
            <p:nvPr/>
          </p:nvSpPr>
          <p:spPr bwMode="auto">
            <a:xfrm>
              <a:off x="352444" y="4962478"/>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9" name="Shape 217">
              <a:extLst>
                <a:ext uri="{FF2B5EF4-FFF2-40B4-BE49-F238E27FC236}">
                  <a16:creationId xmlns:a16="http://schemas.microsoft.com/office/drawing/2014/main" xmlns="" id="{2DEA83BE-D449-41C4-B523-21EA5E81B431}"/>
                </a:ext>
              </a:extLst>
            </p:cNvPr>
            <p:cNvSpPr>
              <a:spLocks noChangeArrowheads="1"/>
            </p:cNvSpPr>
            <p:nvPr/>
          </p:nvSpPr>
          <p:spPr bwMode="auto">
            <a:xfrm>
              <a:off x="-42837" y="4605374"/>
              <a:ext cx="57150"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0" name="Shape 218">
              <a:extLst>
                <a:ext uri="{FF2B5EF4-FFF2-40B4-BE49-F238E27FC236}">
                  <a16:creationId xmlns:a16="http://schemas.microsoft.com/office/drawing/2014/main" xmlns="" id="{2303C161-7328-4223-8D77-208E18BA60B9}"/>
                </a:ext>
              </a:extLst>
            </p:cNvPr>
            <p:cNvSpPr>
              <a:spLocks noChangeArrowheads="1"/>
            </p:cNvSpPr>
            <p:nvPr/>
          </p:nvSpPr>
          <p:spPr bwMode="auto">
            <a:xfrm>
              <a:off x="1876419" y="4833921"/>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1" name="Shape 219">
              <a:extLst>
                <a:ext uri="{FF2B5EF4-FFF2-40B4-BE49-F238E27FC236}">
                  <a16:creationId xmlns:a16="http://schemas.microsoft.com/office/drawing/2014/main" xmlns="" id="{0DDA2A39-290D-4AAF-A000-4EB69E5A5DF7}"/>
                </a:ext>
              </a:extLst>
            </p:cNvPr>
            <p:cNvSpPr>
              <a:spLocks noChangeArrowheads="1"/>
            </p:cNvSpPr>
            <p:nvPr/>
          </p:nvSpPr>
          <p:spPr bwMode="auto">
            <a:xfrm>
              <a:off x="2257413" y="4829159"/>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2" name="Shape 220">
              <a:extLst>
                <a:ext uri="{FF2B5EF4-FFF2-40B4-BE49-F238E27FC236}">
                  <a16:creationId xmlns:a16="http://schemas.microsoft.com/office/drawing/2014/main" xmlns="" id="{99B3990A-77C5-43B2-883D-F8EA978824D8}"/>
                </a:ext>
              </a:extLst>
            </p:cNvPr>
            <p:cNvSpPr>
              <a:spLocks noChangeArrowheads="1"/>
            </p:cNvSpPr>
            <p:nvPr/>
          </p:nvSpPr>
          <p:spPr bwMode="auto">
            <a:xfrm>
              <a:off x="2638407" y="4548237"/>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3" name="Shape 221">
              <a:extLst>
                <a:ext uri="{FF2B5EF4-FFF2-40B4-BE49-F238E27FC236}">
                  <a16:creationId xmlns:a16="http://schemas.microsoft.com/office/drawing/2014/main" xmlns="" id="{5EA99D05-77AE-468E-AAF0-371755E5DE4B}"/>
                </a:ext>
              </a:extLst>
            </p:cNvPr>
            <p:cNvSpPr>
              <a:spLocks noChangeArrowheads="1"/>
            </p:cNvSpPr>
            <p:nvPr/>
          </p:nvSpPr>
          <p:spPr bwMode="auto">
            <a:xfrm>
              <a:off x="3019401" y="4614897"/>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4" name="Shape 222">
              <a:extLst>
                <a:ext uri="{FF2B5EF4-FFF2-40B4-BE49-F238E27FC236}">
                  <a16:creationId xmlns:a16="http://schemas.microsoft.com/office/drawing/2014/main" xmlns="" id="{0F9AE4CF-7A19-41FF-92A8-4DBE206FFC10}"/>
                </a:ext>
              </a:extLst>
            </p:cNvPr>
            <p:cNvSpPr>
              <a:spLocks noChangeArrowheads="1"/>
            </p:cNvSpPr>
            <p:nvPr/>
          </p:nvSpPr>
          <p:spPr bwMode="auto">
            <a:xfrm>
              <a:off x="3400394" y="4614897"/>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5" name="Shape 223">
              <a:extLst>
                <a:ext uri="{FF2B5EF4-FFF2-40B4-BE49-F238E27FC236}">
                  <a16:creationId xmlns:a16="http://schemas.microsoft.com/office/drawing/2014/main" xmlns="" id="{0838E736-DE08-43E8-8D8E-D0A6CB37531F}"/>
                </a:ext>
              </a:extLst>
            </p:cNvPr>
            <p:cNvSpPr>
              <a:spLocks noChangeArrowheads="1"/>
            </p:cNvSpPr>
            <p:nvPr/>
          </p:nvSpPr>
          <p:spPr bwMode="auto">
            <a:xfrm>
              <a:off x="3781388" y="4948194"/>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6" name="Shape 224">
              <a:extLst>
                <a:ext uri="{FF2B5EF4-FFF2-40B4-BE49-F238E27FC236}">
                  <a16:creationId xmlns:a16="http://schemas.microsoft.com/office/drawing/2014/main" xmlns="" id="{579C8815-C56F-43D4-AD16-9E34C6CB26B5}"/>
                </a:ext>
              </a:extLst>
            </p:cNvPr>
            <p:cNvSpPr>
              <a:spLocks noChangeArrowheads="1"/>
            </p:cNvSpPr>
            <p:nvPr/>
          </p:nvSpPr>
          <p:spPr bwMode="auto">
            <a:xfrm>
              <a:off x="4162382" y="4948194"/>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7" name="Shape 225">
              <a:extLst>
                <a:ext uri="{FF2B5EF4-FFF2-40B4-BE49-F238E27FC236}">
                  <a16:creationId xmlns:a16="http://schemas.microsoft.com/office/drawing/2014/main" xmlns="" id="{99BA4E73-FFF2-41E4-8443-5DBC9EE55A09}"/>
                </a:ext>
              </a:extLst>
            </p:cNvPr>
            <p:cNvSpPr>
              <a:spLocks noChangeArrowheads="1"/>
            </p:cNvSpPr>
            <p:nvPr/>
          </p:nvSpPr>
          <p:spPr bwMode="auto">
            <a:xfrm>
              <a:off x="4543375" y="4667272"/>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8" name="Shape 226">
              <a:extLst>
                <a:ext uri="{FF2B5EF4-FFF2-40B4-BE49-F238E27FC236}">
                  <a16:creationId xmlns:a16="http://schemas.microsoft.com/office/drawing/2014/main" xmlns="" id="{8624F536-8E53-4BEA-B1C6-5CA442C8329D}"/>
                </a:ext>
              </a:extLst>
            </p:cNvPr>
            <p:cNvSpPr>
              <a:spLocks noChangeArrowheads="1"/>
            </p:cNvSpPr>
            <p:nvPr/>
          </p:nvSpPr>
          <p:spPr bwMode="auto">
            <a:xfrm>
              <a:off x="4924369" y="4543476"/>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9" name="Shape 227">
              <a:extLst>
                <a:ext uri="{FF2B5EF4-FFF2-40B4-BE49-F238E27FC236}">
                  <a16:creationId xmlns:a16="http://schemas.microsoft.com/office/drawing/2014/main" xmlns="" id="{740E3CEF-9403-45E4-B6E9-213802224EDE}"/>
                </a:ext>
              </a:extLst>
            </p:cNvPr>
            <p:cNvSpPr>
              <a:spLocks noChangeArrowheads="1"/>
            </p:cNvSpPr>
            <p:nvPr/>
          </p:nvSpPr>
          <p:spPr bwMode="auto">
            <a:xfrm>
              <a:off x="5305363" y="4772023"/>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0" name="Shape 228">
              <a:extLst>
                <a:ext uri="{FF2B5EF4-FFF2-40B4-BE49-F238E27FC236}">
                  <a16:creationId xmlns:a16="http://schemas.microsoft.com/office/drawing/2014/main" xmlns="" id="{E04DD1B9-56A4-4689-BC7A-180267CE1416}"/>
                </a:ext>
              </a:extLst>
            </p:cNvPr>
            <p:cNvSpPr>
              <a:spLocks noChangeArrowheads="1"/>
            </p:cNvSpPr>
            <p:nvPr/>
          </p:nvSpPr>
          <p:spPr bwMode="auto">
            <a:xfrm>
              <a:off x="5686357" y="4772023"/>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1" name="Shape 229">
              <a:extLst>
                <a:ext uri="{FF2B5EF4-FFF2-40B4-BE49-F238E27FC236}">
                  <a16:creationId xmlns:a16="http://schemas.microsoft.com/office/drawing/2014/main" xmlns="" id="{285DECFD-92B6-49A6-938B-A1C18A2B13E8}"/>
                </a:ext>
              </a:extLst>
            </p:cNvPr>
            <p:cNvSpPr>
              <a:spLocks noChangeArrowheads="1"/>
            </p:cNvSpPr>
            <p:nvPr/>
          </p:nvSpPr>
          <p:spPr bwMode="auto">
            <a:xfrm>
              <a:off x="6067350" y="4848205"/>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2" name="Shape 230">
              <a:extLst>
                <a:ext uri="{FF2B5EF4-FFF2-40B4-BE49-F238E27FC236}">
                  <a16:creationId xmlns:a16="http://schemas.microsoft.com/office/drawing/2014/main" xmlns="" id="{832953D3-0657-46A9-84BD-31B51E056540}"/>
                </a:ext>
              </a:extLst>
            </p:cNvPr>
            <p:cNvSpPr>
              <a:spLocks noChangeArrowheads="1"/>
            </p:cNvSpPr>
            <p:nvPr/>
          </p:nvSpPr>
          <p:spPr bwMode="auto">
            <a:xfrm>
              <a:off x="6448344" y="4729170"/>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3" name="Shape 231">
              <a:extLst>
                <a:ext uri="{FF2B5EF4-FFF2-40B4-BE49-F238E27FC236}">
                  <a16:creationId xmlns:a16="http://schemas.microsoft.com/office/drawing/2014/main" xmlns="" id="{698A4B08-440C-412F-9457-F0C7313ED416}"/>
                </a:ext>
              </a:extLst>
            </p:cNvPr>
            <p:cNvSpPr>
              <a:spLocks noChangeArrowheads="1"/>
            </p:cNvSpPr>
            <p:nvPr/>
          </p:nvSpPr>
          <p:spPr bwMode="auto">
            <a:xfrm>
              <a:off x="6829338" y="5024376"/>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4" name="Shape 232">
              <a:extLst>
                <a:ext uri="{FF2B5EF4-FFF2-40B4-BE49-F238E27FC236}">
                  <a16:creationId xmlns:a16="http://schemas.microsoft.com/office/drawing/2014/main" xmlns="" id="{A6ABA527-93FC-416B-ADFB-F9CC571E9A0E}"/>
                </a:ext>
              </a:extLst>
            </p:cNvPr>
            <p:cNvSpPr>
              <a:spLocks noChangeArrowheads="1"/>
            </p:cNvSpPr>
            <p:nvPr/>
          </p:nvSpPr>
          <p:spPr bwMode="auto">
            <a:xfrm>
              <a:off x="7210332" y="5024376"/>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5" name="Shape 233">
              <a:extLst>
                <a:ext uri="{FF2B5EF4-FFF2-40B4-BE49-F238E27FC236}">
                  <a16:creationId xmlns:a16="http://schemas.microsoft.com/office/drawing/2014/main" xmlns="" id="{8DC345BD-7449-483E-BBCB-1EB8E8BFD81B}"/>
                </a:ext>
              </a:extLst>
            </p:cNvPr>
            <p:cNvSpPr>
              <a:spLocks noChangeArrowheads="1"/>
            </p:cNvSpPr>
            <p:nvPr/>
          </p:nvSpPr>
          <p:spPr bwMode="auto">
            <a:xfrm>
              <a:off x="7591325" y="4443487"/>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6" name="Shape 234">
              <a:extLst>
                <a:ext uri="{FF2B5EF4-FFF2-40B4-BE49-F238E27FC236}">
                  <a16:creationId xmlns:a16="http://schemas.microsoft.com/office/drawing/2014/main" xmlns="" id="{B4B6AF8F-0F00-4C42-9653-E15B63AD4C24}"/>
                </a:ext>
              </a:extLst>
            </p:cNvPr>
            <p:cNvSpPr>
              <a:spLocks noChangeArrowheads="1"/>
            </p:cNvSpPr>
            <p:nvPr/>
          </p:nvSpPr>
          <p:spPr bwMode="auto">
            <a:xfrm>
              <a:off x="7972319" y="4557760"/>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7" name="Shape 235">
              <a:extLst>
                <a:ext uri="{FF2B5EF4-FFF2-40B4-BE49-F238E27FC236}">
                  <a16:creationId xmlns:a16="http://schemas.microsoft.com/office/drawing/2014/main" xmlns="" id="{067CB013-3CFF-4230-A76D-8A0A79B9FCF6}"/>
                </a:ext>
              </a:extLst>
            </p:cNvPr>
            <p:cNvSpPr>
              <a:spLocks noChangeArrowheads="1"/>
            </p:cNvSpPr>
            <p:nvPr/>
          </p:nvSpPr>
          <p:spPr bwMode="auto">
            <a:xfrm>
              <a:off x="8353313" y="4557760"/>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8" name="Shape 236">
              <a:extLst>
                <a:ext uri="{FF2B5EF4-FFF2-40B4-BE49-F238E27FC236}">
                  <a16:creationId xmlns:a16="http://schemas.microsoft.com/office/drawing/2014/main" xmlns="" id="{8FF0FF5A-5A5A-4C96-9618-878C61A990B3}"/>
                </a:ext>
              </a:extLst>
            </p:cNvPr>
            <p:cNvSpPr>
              <a:spLocks noChangeArrowheads="1"/>
            </p:cNvSpPr>
            <p:nvPr/>
          </p:nvSpPr>
          <p:spPr bwMode="auto">
            <a:xfrm>
              <a:off x="8734306" y="4557760"/>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9" name="Shape 237">
              <a:extLst>
                <a:ext uri="{FF2B5EF4-FFF2-40B4-BE49-F238E27FC236}">
                  <a16:creationId xmlns:a16="http://schemas.microsoft.com/office/drawing/2014/main" xmlns="" id="{9BB83879-C5B9-49E7-BB29-593971D13832}"/>
                </a:ext>
              </a:extLst>
            </p:cNvPr>
            <p:cNvSpPr>
              <a:spLocks noChangeArrowheads="1"/>
            </p:cNvSpPr>
            <p:nvPr/>
          </p:nvSpPr>
          <p:spPr bwMode="auto">
            <a:xfrm>
              <a:off x="9129588" y="4867250"/>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grpSp>
      <p:sp>
        <p:nvSpPr>
          <p:cNvPr id="40" name="Shape 238">
            <a:extLst>
              <a:ext uri="{FF2B5EF4-FFF2-40B4-BE49-F238E27FC236}">
                <a16:creationId xmlns:a16="http://schemas.microsoft.com/office/drawing/2014/main" xmlns="" id="{3F25DD97-37B9-402B-ACF2-66393FBBAE83}"/>
              </a:ext>
            </a:extLst>
          </p:cNvPr>
          <p:cNvSpPr>
            <a:spLocks noChangeArrowheads="1"/>
          </p:cNvSpPr>
          <p:nvPr/>
        </p:nvSpPr>
        <p:spPr bwMode="auto">
          <a:xfrm>
            <a:off x="3987800" y="6115050"/>
            <a:ext cx="152400" cy="152400"/>
          </a:xfrm>
          <a:prstGeom prst="ellipse">
            <a:avLst/>
          </a:prstGeom>
          <a:noFill/>
          <a:ln w="9525">
            <a:solidFill>
              <a:srgbClr val="3C78D8"/>
            </a:solidFill>
            <a:round/>
            <a:headEnd/>
            <a:tailEnd/>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41" name="Shape 239">
            <a:extLst>
              <a:ext uri="{FF2B5EF4-FFF2-40B4-BE49-F238E27FC236}">
                <a16:creationId xmlns:a16="http://schemas.microsoft.com/office/drawing/2014/main" xmlns="" id="{65E865DC-D185-44D9-9E22-AC5991A924F2}"/>
              </a:ext>
            </a:extLst>
          </p:cNvPr>
          <p:cNvSpPr>
            <a:spLocks noChangeArrowheads="1"/>
          </p:cNvSpPr>
          <p:nvPr/>
        </p:nvSpPr>
        <p:spPr bwMode="auto">
          <a:xfrm>
            <a:off x="1447800" y="6496050"/>
            <a:ext cx="152400" cy="152400"/>
          </a:xfrm>
          <a:prstGeom prst="ellipse">
            <a:avLst/>
          </a:prstGeom>
          <a:noFill/>
          <a:ln w="9525">
            <a:solidFill>
              <a:srgbClr val="3C78D8"/>
            </a:solidFill>
            <a:round/>
            <a:headEnd/>
            <a:tailEnd/>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42" name="Shape 240">
            <a:extLst>
              <a:ext uri="{FF2B5EF4-FFF2-40B4-BE49-F238E27FC236}">
                <a16:creationId xmlns:a16="http://schemas.microsoft.com/office/drawing/2014/main" xmlns="" id="{536643BB-C892-4F4E-8FF3-DF14ADCB464E}"/>
              </a:ext>
            </a:extLst>
          </p:cNvPr>
          <p:cNvSpPr>
            <a:spLocks noChangeArrowheads="1"/>
          </p:cNvSpPr>
          <p:nvPr/>
        </p:nvSpPr>
        <p:spPr bwMode="auto">
          <a:xfrm>
            <a:off x="6527800" y="6021388"/>
            <a:ext cx="152400" cy="152400"/>
          </a:xfrm>
          <a:prstGeom prst="ellipse">
            <a:avLst/>
          </a:prstGeom>
          <a:noFill/>
          <a:ln w="9525">
            <a:solidFill>
              <a:srgbClr val="3C78D8"/>
            </a:solidFill>
            <a:round/>
            <a:headEnd/>
            <a:tailEnd/>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43" name="Shape 241">
            <a:extLst>
              <a:ext uri="{FF2B5EF4-FFF2-40B4-BE49-F238E27FC236}">
                <a16:creationId xmlns:a16="http://schemas.microsoft.com/office/drawing/2014/main" xmlns="" id="{DE9E6AB0-2F25-4D8F-ACC4-BF808583285F}"/>
              </a:ext>
            </a:extLst>
          </p:cNvPr>
          <p:cNvSpPr/>
          <p:nvPr/>
        </p:nvSpPr>
        <p:spPr>
          <a:xfrm rot="8100000">
            <a:off x="11599334" y="5772151"/>
            <a:ext cx="165100" cy="163513"/>
          </a:xfrm>
          <a:prstGeom prst="teardrop">
            <a:avLst>
              <a:gd name="adj" fmla="val 100000"/>
            </a:avLst>
          </a:prstGeom>
          <a:noFill/>
          <a:ln w="28575" cap="flat" cmpd="sng">
            <a:solidFill>
              <a:srgbClr val="AFF000"/>
            </a:solidFill>
            <a:prstDash val="solid"/>
            <a:round/>
            <a:headEnd type="none" w="med" len="med"/>
            <a:tailEnd type="none" w="med" len="med"/>
          </a:ln>
        </p:spPr>
        <p:txBody>
          <a:bodyPr lIns="91425" tIns="91425" rIns="91425" bIns="91425" anchor="ctr"/>
          <a:lstStyle/>
          <a:p>
            <a:pPr eaLnBrk="1" fontAlgn="auto" hangingPunct="1">
              <a:spcBef>
                <a:spcPts val="0"/>
              </a:spcBef>
              <a:spcAft>
                <a:spcPts val="0"/>
              </a:spcAft>
              <a:defRPr/>
            </a:pPr>
            <a:endParaRPr sz="1400" kern="0">
              <a:solidFill>
                <a:srgbClr val="000000"/>
              </a:solidFill>
              <a:latin typeface="Arial"/>
              <a:cs typeface="Arial"/>
              <a:sym typeface="Arial"/>
              <a:rtl val="0"/>
            </a:endParaRPr>
          </a:p>
        </p:txBody>
      </p:sp>
      <p:sp>
        <p:nvSpPr>
          <p:cNvPr id="200" name="Shape 200"/>
          <p:cNvSpPr txBox="1">
            <a:spLocks noGrp="1"/>
          </p:cNvSpPr>
          <p:nvPr>
            <p:ph type="title"/>
          </p:nvPr>
        </p:nvSpPr>
        <p:spPr>
          <a:xfrm>
            <a:off x="1397000" y="845500"/>
            <a:ext cx="9328800" cy="954400"/>
          </a:xfrm>
          <a:prstGeom prst="rect">
            <a:avLst/>
          </a:prstGeom>
        </p:spPr>
        <p:txBody>
          <a:bodyPr/>
          <a:lstStyle>
            <a:lvl1pPr lvl="0">
              <a:spcBef>
                <a:spcPts val="0"/>
              </a:spcBef>
              <a:defRPr/>
            </a:lvl1pPr>
            <a:lvl2pPr lvl="1">
              <a:spcBef>
                <a:spcPts val="0"/>
              </a:spcBef>
              <a:defRPr/>
            </a:lvl2pPr>
            <a:lvl3pPr lvl="2">
              <a:spcBef>
                <a:spcPts val="0"/>
              </a:spcBef>
              <a:defRPr/>
            </a:lvl3pPr>
            <a:lvl4pPr lvl="3">
              <a:spcBef>
                <a:spcPts val="0"/>
              </a:spcBef>
              <a:defRPr/>
            </a:lvl4pPr>
            <a:lvl5pPr lvl="4">
              <a:spcBef>
                <a:spcPts val="0"/>
              </a:spcBef>
              <a:defRPr/>
            </a:lvl5pPr>
            <a:lvl6pPr lvl="5">
              <a:spcBef>
                <a:spcPts val="0"/>
              </a:spcBef>
              <a:defRPr/>
            </a:lvl6pPr>
            <a:lvl7pPr lvl="6">
              <a:spcBef>
                <a:spcPts val="0"/>
              </a:spcBef>
              <a:defRPr/>
            </a:lvl7pPr>
            <a:lvl8pPr lvl="7">
              <a:spcBef>
                <a:spcPts val="0"/>
              </a:spcBef>
              <a:defRPr/>
            </a:lvl8pPr>
            <a:lvl9pPr lvl="8">
              <a:spcBef>
                <a:spcPts val="0"/>
              </a:spcBef>
              <a:defRPr/>
            </a:lvl9pPr>
          </a:lstStyle>
          <a:p>
            <a:endParaRPr/>
          </a:p>
        </p:txBody>
      </p:sp>
      <p:sp>
        <p:nvSpPr>
          <p:cNvPr id="201" name="Shape 201"/>
          <p:cNvSpPr txBox="1">
            <a:spLocks noGrp="1"/>
          </p:cNvSpPr>
          <p:nvPr>
            <p:ph type="body" idx="1"/>
          </p:nvPr>
        </p:nvSpPr>
        <p:spPr>
          <a:xfrm>
            <a:off x="1508668" y="2070600"/>
            <a:ext cx="4453199" cy="3554399"/>
          </a:xfrm>
          <a:prstGeom prst="rect">
            <a:avLst/>
          </a:prstGeom>
        </p:spPr>
        <p:txBody>
          <a:bodyPr/>
          <a:lstStyle>
            <a:lvl1pPr lvl="0">
              <a:spcBef>
                <a:spcPts val="0"/>
              </a:spcBef>
              <a:buSzPct val="100000"/>
              <a:defRPr sz="1800"/>
            </a:lvl1pPr>
            <a:lvl2pPr lvl="1">
              <a:spcBef>
                <a:spcPts val="0"/>
              </a:spcBef>
              <a:defRPr/>
            </a:lvl2pPr>
            <a:lvl3pPr lvl="2">
              <a:spcBef>
                <a:spcPts val="0"/>
              </a:spcBef>
              <a:defRPr/>
            </a:lvl3pPr>
            <a:lvl4pPr lvl="3">
              <a:spcBef>
                <a:spcPts val="0"/>
              </a:spcBef>
              <a:defRPr/>
            </a:lvl4pPr>
            <a:lvl5pPr lvl="4">
              <a:spcBef>
                <a:spcPts val="0"/>
              </a:spcBef>
              <a:defRPr/>
            </a:lvl5pPr>
            <a:lvl6pPr lvl="5">
              <a:spcBef>
                <a:spcPts val="0"/>
              </a:spcBef>
              <a:defRPr/>
            </a:lvl6pPr>
            <a:lvl7pPr lvl="6">
              <a:spcBef>
                <a:spcPts val="0"/>
              </a:spcBef>
              <a:defRPr/>
            </a:lvl7pPr>
            <a:lvl8pPr lvl="7">
              <a:spcBef>
                <a:spcPts val="0"/>
              </a:spcBef>
              <a:defRPr/>
            </a:lvl8pPr>
            <a:lvl9pPr lvl="8">
              <a:spcBef>
                <a:spcPts val="0"/>
              </a:spcBef>
              <a:defRPr/>
            </a:lvl9pPr>
          </a:lstStyle>
          <a:p>
            <a:endParaRPr/>
          </a:p>
        </p:txBody>
      </p:sp>
      <p:sp>
        <p:nvSpPr>
          <p:cNvPr id="202" name="Shape 202"/>
          <p:cNvSpPr txBox="1">
            <a:spLocks noGrp="1"/>
          </p:cNvSpPr>
          <p:nvPr>
            <p:ph type="body" idx="2"/>
          </p:nvPr>
        </p:nvSpPr>
        <p:spPr>
          <a:xfrm>
            <a:off x="6230085" y="2070600"/>
            <a:ext cx="4453199" cy="3554399"/>
          </a:xfrm>
          <a:prstGeom prst="rect">
            <a:avLst/>
          </a:prstGeom>
        </p:spPr>
        <p:txBody>
          <a:bodyPr/>
          <a:lstStyle>
            <a:lvl1pPr lvl="0">
              <a:spcBef>
                <a:spcPts val="0"/>
              </a:spcBef>
              <a:buSzPct val="100000"/>
              <a:defRPr sz="1800"/>
            </a:lvl1pPr>
            <a:lvl2pPr lvl="1">
              <a:spcBef>
                <a:spcPts val="0"/>
              </a:spcBef>
              <a:defRPr/>
            </a:lvl2pPr>
            <a:lvl3pPr lvl="2">
              <a:spcBef>
                <a:spcPts val="0"/>
              </a:spcBef>
              <a:defRPr/>
            </a:lvl3pPr>
            <a:lvl4pPr lvl="3">
              <a:spcBef>
                <a:spcPts val="0"/>
              </a:spcBef>
              <a:defRPr/>
            </a:lvl4pPr>
            <a:lvl5pPr lvl="4">
              <a:spcBef>
                <a:spcPts val="0"/>
              </a:spcBef>
              <a:defRPr/>
            </a:lvl5pPr>
            <a:lvl6pPr lvl="5">
              <a:spcBef>
                <a:spcPts val="0"/>
              </a:spcBef>
              <a:defRPr/>
            </a:lvl6pPr>
            <a:lvl7pPr lvl="6">
              <a:spcBef>
                <a:spcPts val="0"/>
              </a:spcBef>
              <a:defRPr/>
            </a:lvl7pPr>
            <a:lvl8pPr lvl="7">
              <a:spcBef>
                <a:spcPts val="0"/>
              </a:spcBef>
              <a:defRPr/>
            </a:lvl8pPr>
            <a:lvl9pPr lvl="8">
              <a:spcBef>
                <a:spcPts val="0"/>
              </a:spcBef>
              <a:defRPr/>
            </a:lvl9pPr>
          </a:lstStyle>
          <a:p>
            <a:endParaRPr/>
          </a:p>
        </p:txBody>
      </p:sp>
    </p:spTree>
    <p:extLst>
      <p:ext uri="{BB962C8B-B14F-4D97-AF65-F5344CB8AC3E}">
        <p14:creationId xmlns:p14="http://schemas.microsoft.com/office/powerpoint/2010/main" val="925802850"/>
      </p:ext>
    </p:extLst>
  </p:cSld>
  <p:clrMapOvr>
    <a:masterClrMapping/>
  </p:clrMapOvr>
</p:sldLayout>
</file>

<file path=ppt/slideLayouts/slideLayout775.xml><?xml version="1.0" encoding="utf-8"?>
<p:sldLayout xmlns:a="http://schemas.openxmlformats.org/drawingml/2006/main" xmlns:r="http://schemas.openxmlformats.org/officeDocument/2006/relationships" xmlns:p="http://schemas.openxmlformats.org/presentationml/2006/main">
  <p:cSld name="Title + 3 columns">
    <p:spTree>
      <p:nvGrpSpPr>
        <p:cNvPr id="1" name="Shape 242"/>
        <p:cNvGrpSpPr/>
        <p:nvPr/>
      </p:nvGrpSpPr>
      <p:grpSpPr>
        <a:xfrm>
          <a:off x="0" y="0"/>
          <a:ext cx="0" cy="0"/>
          <a:chOff x="0" y="0"/>
          <a:chExt cx="0" cy="0"/>
        </a:xfrm>
      </p:grpSpPr>
      <p:sp>
        <p:nvSpPr>
          <p:cNvPr id="6" name="Shape 247">
            <a:extLst>
              <a:ext uri="{FF2B5EF4-FFF2-40B4-BE49-F238E27FC236}">
                <a16:creationId xmlns:a16="http://schemas.microsoft.com/office/drawing/2014/main" xmlns="" id="{0072583B-1372-4719-8A8C-6D9C641D9B70}"/>
              </a:ext>
            </a:extLst>
          </p:cNvPr>
          <p:cNvSpPr>
            <a:spLocks/>
          </p:cNvSpPr>
          <p:nvPr/>
        </p:nvSpPr>
        <p:spPr bwMode="auto">
          <a:xfrm>
            <a:off x="-38099" y="5929314"/>
            <a:ext cx="12255500" cy="949325"/>
          </a:xfrm>
          <a:custGeom>
            <a:avLst/>
            <a:gdLst>
              <a:gd name="T0" fmla="*/ 2147483646 w 367665"/>
              <a:gd name="T1" fmla="*/ 2147483646 h 41339"/>
              <a:gd name="T2" fmla="*/ 2147483646 w 367665"/>
              <a:gd name="T3" fmla="*/ 2147483646 h 41339"/>
              <a:gd name="T4" fmla="*/ 2147483646 w 367665"/>
              <a:gd name="T5" fmla="*/ 2147483646 h 41339"/>
              <a:gd name="T6" fmla="*/ 2147483646 w 367665"/>
              <a:gd name="T7" fmla="*/ 2147483646 h 41339"/>
              <a:gd name="T8" fmla="*/ 2147483646 w 367665"/>
              <a:gd name="T9" fmla="*/ 0 h 41339"/>
              <a:gd name="T10" fmla="*/ 2147483646 w 367665"/>
              <a:gd name="T11" fmla="*/ 2147483646 h 41339"/>
              <a:gd name="T12" fmla="*/ 2147483646 w 367665"/>
              <a:gd name="T13" fmla="*/ 2147483646 h 41339"/>
              <a:gd name="T14" fmla="*/ 2147483646 w 367665"/>
              <a:gd name="T15" fmla="*/ 2147483646 h 41339"/>
              <a:gd name="T16" fmla="*/ 2147483646 w 367665"/>
              <a:gd name="T17" fmla="*/ 2147483646 h 41339"/>
              <a:gd name="T18" fmla="*/ 2147483646 w 367665"/>
              <a:gd name="T19" fmla="*/ 2147483646 h 41339"/>
              <a:gd name="T20" fmla="*/ 2147483646 w 367665"/>
              <a:gd name="T21" fmla="*/ 2147483646 h 41339"/>
              <a:gd name="T22" fmla="*/ 2147483646 w 367665"/>
              <a:gd name="T23" fmla="*/ 2147483646 h 41339"/>
              <a:gd name="T24" fmla="*/ 2147483646 w 367665"/>
              <a:gd name="T25" fmla="*/ 2147483646 h 41339"/>
              <a:gd name="T26" fmla="*/ 2147483646 w 367665"/>
              <a:gd name="T27" fmla="*/ 2147483646 h 41339"/>
              <a:gd name="T28" fmla="*/ 2147483646 w 367665"/>
              <a:gd name="T29" fmla="*/ 2147483646 h 41339"/>
              <a:gd name="T30" fmla="*/ 2147483646 w 367665"/>
              <a:gd name="T31" fmla="*/ 2147483646 h 41339"/>
              <a:gd name="T32" fmla="*/ 2147483646 w 367665"/>
              <a:gd name="T33" fmla="*/ 2147483646 h 41339"/>
              <a:gd name="T34" fmla="*/ 2147483646 w 367665"/>
              <a:gd name="T35" fmla="*/ 2147483646 h 41339"/>
              <a:gd name="T36" fmla="*/ 2147483646 w 367665"/>
              <a:gd name="T37" fmla="*/ 2147483646 h 41339"/>
              <a:gd name="T38" fmla="*/ 2147483646 w 367665"/>
              <a:gd name="T39" fmla="*/ 2147483646 h 41339"/>
              <a:gd name="T40" fmla="*/ 2147483646 w 367665"/>
              <a:gd name="T41" fmla="*/ 2147483646 h 41339"/>
              <a:gd name="T42" fmla="*/ 2147483646 w 367665"/>
              <a:gd name="T43" fmla="*/ 2147483646 h 41339"/>
              <a:gd name="T44" fmla="*/ 2147483646 w 367665"/>
              <a:gd name="T45" fmla="*/ 2147483646 h 41339"/>
              <a:gd name="T46" fmla="*/ 2147483646 w 367665"/>
              <a:gd name="T47" fmla="*/ 2147483646 h 41339"/>
              <a:gd name="T48" fmla="*/ 0 w 367665"/>
              <a:gd name="T49" fmla="*/ 2147483646 h 41339"/>
              <a:gd name="T50" fmla="*/ 2147483646 w 367665"/>
              <a:gd name="T51" fmla="*/ 2147483646 h 4133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67665"/>
              <a:gd name="T79" fmla="*/ 0 h 41339"/>
              <a:gd name="T80" fmla="*/ 367665 w 367665"/>
              <a:gd name="T81" fmla="*/ 41339 h 4133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67665" h="41339" extrusionOk="0">
                <a:moveTo>
                  <a:pt x="381" y="381"/>
                </a:moveTo>
                <a:lnTo>
                  <a:pt x="16574" y="16383"/>
                </a:lnTo>
                <a:lnTo>
                  <a:pt x="31623" y="7430"/>
                </a:lnTo>
                <a:lnTo>
                  <a:pt x="62484" y="7239"/>
                </a:lnTo>
                <a:lnTo>
                  <a:pt x="77724" y="0"/>
                </a:lnTo>
                <a:lnTo>
                  <a:pt x="92964" y="19622"/>
                </a:lnTo>
                <a:lnTo>
                  <a:pt x="108014" y="30861"/>
                </a:lnTo>
                <a:lnTo>
                  <a:pt x="123063" y="30671"/>
                </a:lnTo>
                <a:lnTo>
                  <a:pt x="139065" y="15050"/>
                </a:lnTo>
                <a:lnTo>
                  <a:pt x="154115" y="11430"/>
                </a:lnTo>
                <a:lnTo>
                  <a:pt x="168783" y="3408"/>
                </a:lnTo>
                <a:lnTo>
                  <a:pt x="184404" y="21527"/>
                </a:lnTo>
                <a:lnTo>
                  <a:pt x="199644" y="22155"/>
                </a:lnTo>
                <a:lnTo>
                  <a:pt x="214694" y="36386"/>
                </a:lnTo>
                <a:lnTo>
                  <a:pt x="230124" y="36386"/>
                </a:lnTo>
                <a:lnTo>
                  <a:pt x="246126" y="29147"/>
                </a:lnTo>
                <a:lnTo>
                  <a:pt x="261176" y="29147"/>
                </a:lnTo>
                <a:lnTo>
                  <a:pt x="275463" y="16574"/>
                </a:lnTo>
                <a:lnTo>
                  <a:pt x="291656" y="24384"/>
                </a:lnTo>
                <a:lnTo>
                  <a:pt x="305943" y="11811"/>
                </a:lnTo>
                <a:lnTo>
                  <a:pt x="336804" y="11621"/>
                </a:lnTo>
                <a:lnTo>
                  <a:pt x="351854" y="16383"/>
                </a:lnTo>
                <a:lnTo>
                  <a:pt x="367665" y="4001"/>
                </a:lnTo>
                <a:lnTo>
                  <a:pt x="367284" y="41339"/>
                </a:lnTo>
                <a:lnTo>
                  <a:pt x="0" y="41339"/>
                </a:lnTo>
                <a:lnTo>
                  <a:pt x="381" y="381"/>
                </a:lnTo>
                <a:close/>
              </a:path>
            </a:pathLst>
          </a:custGeom>
          <a:solidFill>
            <a:srgbClr val="AFF000">
              <a:alpha val="81960"/>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800"/>
          </a:p>
        </p:txBody>
      </p:sp>
      <p:sp>
        <p:nvSpPr>
          <p:cNvPr id="7" name="Shape 248">
            <a:extLst>
              <a:ext uri="{FF2B5EF4-FFF2-40B4-BE49-F238E27FC236}">
                <a16:creationId xmlns:a16="http://schemas.microsoft.com/office/drawing/2014/main" xmlns="" id="{67CA890C-2753-4AC9-9EFE-59C9EFD0DC02}"/>
              </a:ext>
            </a:extLst>
          </p:cNvPr>
          <p:cNvSpPr>
            <a:spLocks/>
          </p:cNvSpPr>
          <p:nvPr/>
        </p:nvSpPr>
        <p:spPr bwMode="auto">
          <a:xfrm>
            <a:off x="-38099" y="6103938"/>
            <a:ext cx="12255500" cy="779462"/>
          </a:xfrm>
          <a:custGeom>
            <a:avLst/>
            <a:gdLst>
              <a:gd name="T0" fmla="*/ 2147483646 w 367665"/>
              <a:gd name="T1" fmla="*/ 2147483646 h 33910"/>
              <a:gd name="T2" fmla="*/ 2147483646 w 367665"/>
              <a:gd name="T3" fmla="*/ 2147483646 h 33910"/>
              <a:gd name="T4" fmla="*/ 2147483646 w 367665"/>
              <a:gd name="T5" fmla="*/ 2147483646 h 33910"/>
              <a:gd name="T6" fmla="*/ 2147483646 w 367665"/>
              <a:gd name="T7" fmla="*/ 2147483646 h 33910"/>
              <a:gd name="T8" fmla="*/ 2147483646 w 367665"/>
              <a:gd name="T9" fmla="*/ 2147483646 h 33910"/>
              <a:gd name="T10" fmla="*/ 2147483646 w 367665"/>
              <a:gd name="T11" fmla="*/ 2147483646 h 33910"/>
              <a:gd name="T12" fmla="*/ 2147483646 w 367665"/>
              <a:gd name="T13" fmla="*/ 2147483646 h 33910"/>
              <a:gd name="T14" fmla="*/ 2147483646 w 367665"/>
              <a:gd name="T15" fmla="*/ 2147483646 h 33910"/>
              <a:gd name="T16" fmla="*/ 2147483646 w 367665"/>
              <a:gd name="T17" fmla="*/ 2147483646 h 33910"/>
              <a:gd name="T18" fmla="*/ 2147483646 w 367665"/>
              <a:gd name="T19" fmla="*/ 2147483646 h 33910"/>
              <a:gd name="T20" fmla="*/ 2147483646 w 367665"/>
              <a:gd name="T21" fmla="*/ 2147483646 h 33910"/>
              <a:gd name="T22" fmla="*/ 2147483646 w 367665"/>
              <a:gd name="T23" fmla="*/ 2147483646 h 33910"/>
              <a:gd name="T24" fmla="*/ 2147483646 w 367665"/>
              <a:gd name="T25" fmla="*/ 2147483646 h 33910"/>
              <a:gd name="T26" fmla="*/ 2147483646 w 367665"/>
              <a:gd name="T27" fmla="*/ 2147483646 h 33910"/>
              <a:gd name="T28" fmla="*/ 2147483646 w 367665"/>
              <a:gd name="T29" fmla="*/ 2147483646 h 33910"/>
              <a:gd name="T30" fmla="*/ 2147483646 w 367665"/>
              <a:gd name="T31" fmla="*/ 2147483646 h 33910"/>
              <a:gd name="T32" fmla="*/ 2147483646 w 367665"/>
              <a:gd name="T33" fmla="*/ 2147483646 h 33910"/>
              <a:gd name="T34" fmla="*/ 2147483646 w 367665"/>
              <a:gd name="T35" fmla="*/ 2147483646 h 33910"/>
              <a:gd name="T36" fmla="*/ 2147483646 w 367665"/>
              <a:gd name="T37" fmla="*/ 2147483646 h 33910"/>
              <a:gd name="T38" fmla="*/ 2147483646 w 367665"/>
              <a:gd name="T39" fmla="*/ 2147483646 h 33910"/>
              <a:gd name="T40" fmla="*/ 2147483646 w 367665"/>
              <a:gd name="T41" fmla="*/ 2147483646 h 33910"/>
              <a:gd name="T42" fmla="*/ 2147483646 w 367665"/>
              <a:gd name="T43" fmla="*/ 2147483646 h 33910"/>
              <a:gd name="T44" fmla="*/ 2147483646 w 367665"/>
              <a:gd name="T45" fmla="*/ 0 h 33910"/>
              <a:gd name="T46" fmla="*/ 2147483646 w 367665"/>
              <a:gd name="T47" fmla="*/ 2147483646 h 33910"/>
              <a:gd name="T48" fmla="*/ 0 w 367665"/>
              <a:gd name="T49" fmla="*/ 2147483646 h 33910"/>
              <a:gd name="T50" fmla="*/ 2147483646 w 367665"/>
              <a:gd name="T51" fmla="*/ 2147483646 h 3391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67665"/>
              <a:gd name="T79" fmla="*/ 0 h 33910"/>
              <a:gd name="T80" fmla="*/ 367665 w 367665"/>
              <a:gd name="T81" fmla="*/ 33910 h 3391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67665" h="33910" extrusionOk="0">
                <a:moveTo>
                  <a:pt x="381" y="8001"/>
                </a:moveTo>
                <a:lnTo>
                  <a:pt x="16764" y="16266"/>
                </a:lnTo>
                <a:lnTo>
                  <a:pt x="47244" y="16266"/>
                </a:lnTo>
                <a:lnTo>
                  <a:pt x="62484" y="9925"/>
                </a:lnTo>
                <a:lnTo>
                  <a:pt x="77724" y="23434"/>
                </a:lnTo>
                <a:lnTo>
                  <a:pt x="92964" y="23434"/>
                </a:lnTo>
                <a:lnTo>
                  <a:pt x="107442" y="16266"/>
                </a:lnTo>
                <a:lnTo>
                  <a:pt x="122682" y="11855"/>
                </a:lnTo>
                <a:lnTo>
                  <a:pt x="138684" y="11855"/>
                </a:lnTo>
                <a:lnTo>
                  <a:pt x="153924" y="15714"/>
                </a:lnTo>
                <a:lnTo>
                  <a:pt x="168783" y="11028"/>
                </a:lnTo>
                <a:lnTo>
                  <a:pt x="184023" y="18471"/>
                </a:lnTo>
                <a:lnTo>
                  <a:pt x="199644" y="29775"/>
                </a:lnTo>
                <a:lnTo>
                  <a:pt x="214122" y="22055"/>
                </a:lnTo>
                <a:lnTo>
                  <a:pt x="229743" y="22055"/>
                </a:lnTo>
                <a:lnTo>
                  <a:pt x="245364" y="8546"/>
                </a:lnTo>
                <a:lnTo>
                  <a:pt x="260604" y="16266"/>
                </a:lnTo>
                <a:lnTo>
                  <a:pt x="275844" y="16266"/>
                </a:lnTo>
                <a:lnTo>
                  <a:pt x="291084" y="9925"/>
                </a:lnTo>
                <a:lnTo>
                  <a:pt x="321564" y="9925"/>
                </a:lnTo>
                <a:lnTo>
                  <a:pt x="336804" y="23158"/>
                </a:lnTo>
                <a:lnTo>
                  <a:pt x="351282" y="18471"/>
                </a:lnTo>
                <a:lnTo>
                  <a:pt x="367665" y="0"/>
                </a:lnTo>
                <a:lnTo>
                  <a:pt x="367665" y="33910"/>
                </a:lnTo>
                <a:lnTo>
                  <a:pt x="0" y="33910"/>
                </a:lnTo>
                <a:lnTo>
                  <a:pt x="381" y="8001"/>
                </a:lnTo>
                <a:close/>
              </a:path>
            </a:pathLst>
          </a:custGeom>
          <a:solidFill>
            <a:srgbClr val="00CEF6">
              <a:alpha val="73332"/>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800"/>
          </a:p>
        </p:txBody>
      </p:sp>
      <p:sp>
        <p:nvSpPr>
          <p:cNvPr id="8" name="Shape 249">
            <a:extLst>
              <a:ext uri="{FF2B5EF4-FFF2-40B4-BE49-F238E27FC236}">
                <a16:creationId xmlns:a16="http://schemas.microsoft.com/office/drawing/2014/main" xmlns="" id="{4D29DCC9-6EB5-460B-8B77-39E77FD3E6E3}"/>
              </a:ext>
            </a:extLst>
          </p:cNvPr>
          <p:cNvSpPr/>
          <p:nvPr/>
        </p:nvSpPr>
        <p:spPr>
          <a:xfrm rot="8100000">
            <a:off x="2463800" y="5670551"/>
            <a:ext cx="162984" cy="163513"/>
          </a:xfrm>
          <a:prstGeom prst="teardrop">
            <a:avLst>
              <a:gd name="adj" fmla="val 100000"/>
            </a:avLst>
          </a:prstGeom>
          <a:solidFill>
            <a:srgbClr val="AFF000"/>
          </a:solidFill>
          <a:ln>
            <a:noFill/>
          </a:ln>
        </p:spPr>
        <p:txBody>
          <a:bodyPr lIns="91425" tIns="91425" rIns="91425" bIns="91425" anchor="ctr"/>
          <a:lstStyle/>
          <a:p>
            <a:pPr eaLnBrk="1" fontAlgn="auto" hangingPunct="1">
              <a:spcBef>
                <a:spcPts val="0"/>
              </a:spcBef>
              <a:spcAft>
                <a:spcPts val="0"/>
              </a:spcAft>
              <a:defRPr/>
            </a:pPr>
            <a:endParaRPr sz="1400" kern="0">
              <a:solidFill>
                <a:srgbClr val="000000"/>
              </a:solidFill>
              <a:latin typeface="Arial"/>
              <a:cs typeface="Arial"/>
              <a:sym typeface="Arial"/>
              <a:rtl val="0"/>
            </a:endParaRPr>
          </a:p>
        </p:txBody>
      </p:sp>
      <p:sp>
        <p:nvSpPr>
          <p:cNvPr id="9" name="Shape 250">
            <a:extLst>
              <a:ext uri="{FF2B5EF4-FFF2-40B4-BE49-F238E27FC236}">
                <a16:creationId xmlns:a16="http://schemas.microsoft.com/office/drawing/2014/main" xmlns="" id="{A305CF73-E728-41E4-A034-10A10B1014BD}"/>
              </a:ext>
            </a:extLst>
          </p:cNvPr>
          <p:cNvSpPr/>
          <p:nvPr/>
        </p:nvSpPr>
        <p:spPr>
          <a:xfrm rot="8100000">
            <a:off x="8051800" y="6048376"/>
            <a:ext cx="162984" cy="163513"/>
          </a:xfrm>
          <a:prstGeom prst="teardrop">
            <a:avLst>
              <a:gd name="adj" fmla="val 100000"/>
            </a:avLst>
          </a:prstGeom>
          <a:noFill/>
          <a:ln w="28575" cap="flat" cmpd="sng">
            <a:solidFill>
              <a:srgbClr val="00CEF6"/>
            </a:solidFill>
            <a:prstDash val="solid"/>
            <a:round/>
            <a:headEnd type="none" w="med" len="med"/>
            <a:tailEnd type="none" w="med" len="med"/>
          </a:ln>
        </p:spPr>
        <p:txBody>
          <a:bodyPr lIns="91425" tIns="91425" rIns="91425" bIns="91425" anchor="ctr"/>
          <a:lstStyle/>
          <a:p>
            <a:pPr eaLnBrk="1" fontAlgn="auto" hangingPunct="1">
              <a:spcBef>
                <a:spcPts val="0"/>
              </a:spcBef>
              <a:spcAft>
                <a:spcPts val="0"/>
              </a:spcAft>
              <a:defRPr/>
            </a:pPr>
            <a:endParaRPr sz="1400" kern="0">
              <a:solidFill>
                <a:srgbClr val="000000"/>
              </a:solidFill>
              <a:latin typeface="Arial"/>
              <a:cs typeface="Arial"/>
              <a:sym typeface="Arial"/>
              <a:rtl val="0"/>
            </a:endParaRPr>
          </a:p>
        </p:txBody>
      </p:sp>
      <p:sp>
        <p:nvSpPr>
          <p:cNvPr id="10" name="Shape 251">
            <a:extLst>
              <a:ext uri="{FF2B5EF4-FFF2-40B4-BE49-F238E27FC236}">
                <a16:creationId xmlns:a16="http://schemas.microsoft.com/office/drawing/2014/main" xmlns="" id="{467706FF-0960-4D62-A817-9932A5B92FE1}"/>
              </a:ext>
            </a:extLst>
          </p:cNvPr>
          <p:cNvSpPr/>
          <p:nvPr/>
        </p:nvSpPr>
        <p:spPr>
          <a:xfrm rot="8100000">
            <a:off x="9575800" y="6092826"/>
            <a:ext cx="162984" cy="163513"/>
          </a:xfrm>
          <a:prstGeom prst="teardrop">
            <a:avLst>
              <a:gd name="adj" fmla="val 100000"/>
            </a:avLst>
          </a:prstGeom>
          <a:solidFill>
            <a:srgbClr val="00CEF6"/>
          </a:solidFill>
          <a:ln>
            <a:noFill/>
          </a:ln>
        </p:spPr>
        <p:txBody>
          <a:bodyPr lIns="91425" tIns="91425" rIns="91425" bIns="91425" anchor="ctr"/>
          <a:lstStyle/>
          <a:p>
            <a:pPr eaLnBrk="1" fontAlgn="auto" hangingPunct="1">
              <a:spcBef>
                <a:spcPts val="0"/>
              </a:spcBef>
              <a:spcAft>
                <a:spcPts val="0"/>
              </a:spcAft>
              <a:defRPr/>
            </a:pPr>
            <a:endParaRPr sz="1400" kern="0">
              <a:solidFill>
                <a:srgbClr val="000000"/>
              </a:solidFill>
              <a:latin typeface="Arial"/>
              <a:cs typeface="Arial"/>
              <a:sym typeface="Arial"/>
              <a:rtl val="0"/>
            </a:endParaRPr>
          </a:p>
        </p:txBody>
      </p:sp>
      <p:grpSp>
        <p:nvGrpSpPr>
          <p:cNvPr id="11" name="Shape 252">
            <a:extLst>
              <a:ext uri="{FF2B5EF4-FFF2-40B4-BE49-F238E27FC236}">
                <a16:creationId xmlns:a16="http://schemas.microsoft.com/office/drawing/2014/main" xmlns="" id="{D76D5C00-3C1E-4ABA-A5FF-D063ACEB25B6}"/>
              </a:ext>
            </a:extLst>
          </p:cNvPr>
          <p:cNvGrpSpPr>
            <a:grpSpLocks/>
          </p:cNvGrpSpPr>
          <p:nvPr/>
        </p:nvGrpSpPr>
        <p:grpSpPr bwMode="auto">
          <a:xfrm>
            <a:off x="-12699" y="5949950"/>
            <a:ext cx="12223751" cy="793750"/>
            <a:chOff x="-9525" y="4462475"/>
            <a:chExt cx="9167825" cy="595300"/>
          </a:xfrm>
        </p:grpSpPr>
        <p:sp>
          <p:nvSpPr>
            <p:cNvPr id="12" name="Shape 253">
              <a:extLst>
                <a:ext uri="{FF2B5EF4-FFF2-40B4-BE49-F238E27FC236}">
                  <a16:creationId xmlns:a16="http://schemas.microsoft.com/office/drawing/2014/main" xmlns="" id="{41690792-7C26-4648-817C-164312325B32}"/>
                </a:ext>
              </a:extLst>
            </p:cNvPr>
            <p:cNvSpPr>
              <a:spLocks/>
            </p:cNvSpPr>
            <p:nvPr/>
          </p:nvSpPr>
          <p:spPr bwMode="auto">
            <a:xfrm>
              <a:off x="-9525" y="4581525"/>
              <a:ext cx="4205300" cy="476250"/>
            </a:xfrm>
            <a:custGeom>
              <a:avLst/>
              <a:gdLst>
                <a:gd name="T0" fmla="*/ 0 w 168212"/>
                <a:gd name="T1" fmla="*/ 2147483646 h 19050"/>
                <a:gd name="T2" fmla="*/ 2147483646 w 168212"/>
                <a:gd name="T3" fmla="*/ 2147483646 h 19050"/>
                <a:gd name="T4" fmla="*/ 2147483646 w 168212"/>
                <a:gd name="T5" fmla="*/ 2147483646 h 19050"/>
                <a:gd name="T6" fmla="*/ 2147483646 w 168212"/>
                <a:gd name="T7" fmla="*/ 2147483646 h 19050"/>
                <a:gd name="T8" fmla="*/ 2147483646 w 168212"/>
                <a:gd name="T9" fmla="*/ 2147483646 h 19050"/>
                <a:gd name="T10" fmla="*/ 2147483646 w 168212"/>
                <a:gd name="T11" fmla="*/ 2147483646 h 19050"/>
                <a:gd name="T12" fmla="*/ 2147483646 w 168212"/>
                <a:gd name="T13" fmla="*/ 2147483646 h 19050"/>
                <a:gd name="T14" fmla="*/ 2147483646 w 168212"/>
                <a:gd name="T15" fmla="*/ 0 h 19050"/>
                <a:gd name="T16" fmla="*/ 2147483646 w 168212"/>
                <a:gd name="T17" fmla="*/ 2147483646 h 19050"/>
                <a:gd name="T18" fmla="*/ 2147483646 w 168212"/>
                <a:gd name="T19" fmla="*/ 2147483646 h 19050"/>
                <a:gd name="T20" fmla="*/ 2147483646 w 168212"/>
                <a:gd name="T21" fmla="*/ 2147483646 h 19050"/>
                <a:gd name="T22" fmla="*/ 2147483646 w 168212"/>
                <a:gd name="T23" fmla="*/ 2147483646 h 190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68212"/>
                <a:gd name="T37" fmla="*/ 0 h 19050"/>
                <a:gd name="T38" fmla="*/ 168212 w 168212"/>
                <a:gd name="T39" fmla="*/ 19050 h 190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68212" h="19050" extrusionOk="0">
                  <a:moveTo>
                    <a:pt x="0" y="1715"/>
                  </a:moveTo>
                  <a:lnTo>
                    <a:pt x="15812" y="16574"/>
                  </a:lnTo>
                  <a:lnTo>
                    <a:pt x="31052" y="16574"/>
                  </a:lnTo>
                  <a:lnTo>
                    <a:pt x="46292" y="14097"/>
                  </a:lnTo>
                  <a:lnTo>
                    <a:pt x="61532" y="19050"/>
                  </a:lnTo>
                  <a:lnTo>
                    <a:pt x="76581" y="11240"/>
                  </a:lnTo>
                  <a:lnTo>
                    <a:pt x="92012" y="11240"/>
                  </a:lnTo>
                  <a:lnTo>
                    <a:pt x="106871" y="0"/>
                  </a:lnTo>
                  <a:lnTo>
                    <a:pt x="122111" y="2667"/>
                  </a:lnTo>
                  <a:lnTo>
                    <a:pt x="137541" y="2667"/>
                  </a:lnTo>
                  <a:lnTo>
                    <a:pt x="152972" y="16002"/>
                  </a:lnTo>
                  <a:lnTo>
                    <a:pt x="168212" y="16002"/>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endParaRPr lang="en-US" sz="1800"/>
            </a:p>
          </p:txBody>
        </p:sp>
        <p:sp>
          <p:nvSpPr>
            <p:cNvPr id="13" name="Shape 254">
              <a:extLst>
                <a:ext uri="{FF2B5EF4-FFF2-40B4-BE49-F238E27FC236}">
                  <a16:creationId xmlns:a16="http://schemas.microsoft.com/office/drawing/2014/main" xmlns="" id="{93F98E9A-7338-4A8B-84E8-BED331D8F80E}"/>
                </a:ext>
              </a:extLst>
            </p:cNvPr>
            <p:cNvSpPr>
              <a:spLocks/>
            </p:cNvSpPr>
            <p:nvPr/>
          </p:nvSpPr>
          <p:spPr bwMode="auto">
            <a:xfrm>
              <a:off x="4195775" y="4462475"/>
              <a:ext cx="3424225" cy="590550"/>
            </a:xfrm>
            <a:custGeom>
              <a:avLst/>
              <a:gdLst>
                <a:gd name="T0" fmla="*/ 0 w 136969"/>
                <a:gd name="T1" fmla="*/ 2147483646 h 23622"/>
                <a:gd name="T2" fmla="*/ 2147483646 w 136969"/>
                <a:gd name="T3" fmla="*/ 2147483646 h 23622"/>
                <a:gd name="T4" fmla="*/ 2147483646 w 136969"/>
                <a:gd name="T5" fmla="*/ 2147483646 h 23622"/>
                <a:gd name="T6" fmla="*/ 2147483646 w 136969"/>
                <a:gd name="T7" fmla="*/ 2147483646 h 23622"/>
                <a:gd name="T8" fmla="*/ 2147483646 w 136969"/>
                <a:gd name="T9" fmla="*/ 2147483646 h 23622"/>
                <a:gd name="T10" fmla="*/ 2147483646 w 136969"/>
                <a:gd name="T11" fmla="*/ 2147483646 h 23622"/>
                <a:gd name="T12" fmla="*/ 2147483646 w 136969"/>
                <a:gd name="T13" fmla="*/ 2147483646 h 23622"/>
                <a:gd name="T14" fmla="*/ 2147483646 w 136969"/>
                <a:gd name="T15" fmla="*/ 2147483646 h 23622"/>
                <a:gd name="T16" fmla="*/ 2147483646 w 136969"/>
                <a:gd name="T17" fmla="*/ 2147483646 h 23622"/>
                <a:gd name="T18" fmla="*/ 2147483646 w 136969"/>
                <a:gd name="T19" fmla="*/ 0 h 2362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36969"/>
                <a:gd name="T31" fmla="*/ 0 h 23622"/>
                <a:gd name="T32" fmla="*/ 136969 w 136969"/>
                <a:gd name="T33" fmla="*/ 23622 h 2362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36969" h="23622" extrusionOk="0">
                  <a:moveTo>
                    <a:pt x="0" y="20955"/>
                  </a:moveTo>
                  <a:lnTo>
                    <a:pt x="15049" y="9144"/>
                  </a:lnTo>
                  <a:lnTo>
                    <a:pt x="30480" y="4381"/>
                  </a:lnTo>
                  <a:lnTo>
                    <a:pt x="45720" y="13716"/>
                  </a:lnTo>
                  <a:lnTo>
                    <a:pt x="60769" y="13716"/>
                  </a:lnTo>
                  <a:lnTo>
                    <a:pt x="76009" y="16573"/>
                  </a:lnTo>
                  <a:lnTo>
                    <a:pt x="91249" y="11811"/>
                  </a:lnTo>
                  <a:lnTo>
                    <a:pt x="106680" y="23622"/>
                  </a:lnTo>
                  <a:lnTo>
                    <a:pt x="122110" y="23622"/>
                  </a:lnTo>
                  <a:lnTo>
                    <a:pt x="136969" y="0"/>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endParaRPr lang="en-US" sz="1800"/>
            </a:p>
          </p:txBody>
        </p:sp>
        <p:sp>
          <p:nvSpPr>
            <p:cNvPr id="14" name="Shape 255">
              <a:extLst>
                <a:ext uri="{FF2B5EF4-FFF2-40B4-BE49-F238E27FC236}">
                  <a16:creationId xmlns:a16="http://schemas.microsoft.com/office/drawing/2014/main" xmlns="" id="{29AA24AE-6698-427E-9951-78CC264118C0}"/>
                </a:ext>
              </a:extLst>
            </p:cNvPr>
            <p:cNvSpPr>
              <a:spLocks/>
            </p:cNvSpPr>
            <p:nvPr/>
          </p:nvSpPr>
          <p:spPr bwMode="auto">
            <a:xfrm>
              <a:off x="7624775" y="4472000"/>
              <a:ext cx="1533525" cy="414325"/>
            </a:xfrm>
            <a:custGeom>
              <a:avLst/>
              <a:gdLst>
                <a:gd name="T0" fmla="*/ 0 w 61341"/>
                <a:gd name="T1" fmla="*/ 0 h 16573"/>
                <a:gd name="T2" fmla="*/ 2147483646 w 61341"/>
                <a:gd name="T3" fmla="*/ 2147483646 h 16573"/>
                <a:gd name="T4" fmla="*/ 2147483646 w 61341"/>
                <a:gd name="T5" fmla="*/ 2147483646 h 16573"/>
                <a:gd name="T6" fmla="*/ 2147483646 w 61341"/>
                <a:gd name="T7" fmla="*/ 2147483646 h 16573"/>
                <a:gd name="T8" fmla="*/ 2147483646 w 61341"/>
                <a:gd name="T9" fmla="*/ 2147483646 h 16573"/>
                <a:gd name="T10" fmla="*/ 0 60000 65536"/>
                <a:gd name="T11" fmla="*/ 0 60000 65536"/>
                <a:gd name="T12" fmla="*/ 0 60000 65536"/>
                <a:gd name="T13" fmla="*/ 0 60000 65536"/>
                <a:gd name="T14" fmla="*/ 0 60000 65536"/>
                <a:gd name="T15" fmla="*/ 0 w 61341"/>
                <a:gd name="T16" fmla="*/ 0 h 16573"/>
                <a:gd name="T17" fmla="*/ 61341 w 61341"/>
                <a:gd name="T18" fmla="*/ 16573 h 16573"/>
              </a:gdLst>
              <a:ahLst/>
              <a:cxnLst>
                <a:cxn ang="T10">
                  <a:pos x="T0" y="T1"/>
                </a:cxn>
                <a:cxn ang="T11">
                  <a:pos x="T2" y="T3"/>
                </a:cxn>
                <a:cxn ang="T12">
                  <a:pos x="T4" y="T5"/>
                </a:cxn>
                <a:cxn ang="T13">
                  <a:pos x="T6" y="T7"/>
                </a:cxn>
                <a:cxn ang="T14">
                  <a:pos x="T8" y="T9"/>
                </a:cxn>
              </a:cxnLst>
              <a:rect l="T15" t="T16" r="T17" b="T18"/>
              <a:pathLst>
                <a:path w="61341" h="16573" extrusionOk="0">
                  <a:moveTo>
                    <a:pt x="0" y="0"/>
                  </a:moveTo>
                  <a:lnTo>
                    <a:pt x="15049" y="4762"/>
                  </a:lnTo>
                  <a:lnTo>
                    <a:pt x="30670" y="4762"/>
                  </a:lnTo>
                  <a:lnTo>
                    <a:pt x="45910" y="4762"/>
                  </a:lnTo>
                  <a:lnTo>
                    <a:pt x="61341" y="16573"/>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endParaRPr lang="en-US" sz="1800"/>
            </a:p>
          </p:txBody>
        </p:sp>
      </p:grpSp>
      <p:grpSp>
        <p:nvGrpSpPr>
          <p:cNvPr id="15" name="Shape 256">
            <a:extLst>
              <a:ext uri="{FF2B5EF4-FFF2-40B4-BE49-F238E27FC236}">
                <a16:creationId xmlns:a16="http://schemas.microsoft.com/office/drawing/2014/main" xmlns="" id="{92BCE973-ABDC-49B7-B08D-E1F0B5B5B761}"/>
              </a:ext>
            </a:extLst>
          </p:cNvPr>
          <p:cNvGrpSpPr>
            <a:grpSpLocks/>
          </p:cNvGrpSpPr>
          <p:nvPr/>
        </p:nvGrpSpPr>
        <p:grpSpPr bwMode="auto">
          <a:xfrm>
            <a:off x="-57151" y="5924550"/>
            <a:ext cx="12306301" cy="857250"/>
            <a:chOff x="-42837" y="4443487"/>
            <a:chExt cx="9229574" cy="642787"/>
          </a:xfrm>
        </p:grpSpPr>
        <p:sp>
          <p:nvSpPr>
            <p:cNvPr id="16" name="Shape 257">
              <a:extLst>
                <a:ext uri="{FF2B5EF4-FFF2-40B4-BE49-F238E27FC236}">
                  <a16:creationId xmlns:a16="http://schemas.microsoft.com/office/drawing/2014/main" xmlns="" id="{7FD821F2-6F5E-48FA-9470-BC555B3693F7}"/>
                </a:ext>
              </a:extLst>
            </p:cNvPr>
            <p:cNvSpPr>
              <a:spLocks noChangeArrowheads="1"/>
            </p:cNvSpPr>
            <p:nvPr/>
          </p:nvSpPr>
          <p:spPr bwMode="auto">
            <a:xfrm>
              <a:off x="1114432" y="4900580"/>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7" name="Shape 258">
              <a:extLst>
                <a:ext uri="{FF2B5EF4-FFF2-40B4-BE49-F238E27FC236}">
                  <a16:creationId xmlns:a16="http://schemas.microsoft.com/office/drawing/2014/main" xmlns="" id="{04BF5AF7-B212-402D-87AB-D00B7F9AFB68}"/>
                </a:ext>
              </a:extLst>
            </p:cNvPr>
            <p:cNvSpPr>
              <a:spLocks noChangeArrowheads="1"/>
            </p:cNvSpPr>
            <p:nvPr/>
          </p:nvSpPr>
          <p:spPr bwMode="auto">
            <a:xfrm>
              <a:off x="1495426" y="5029137"/>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8" name="Shape 259">
              <a:extLst>
                <a:ext uri="{FF2B5EF4-FFF2-40B4-BE49-F238E27FC236}">
                  <a16:creationId xmlns:a16="http://schemas.microsoft.com/office/drawing/2014/main" xmlns="" id="{9B2F674D-976E-421F-9C5A-8FFA89836757}"/>
                </a:ext>
              </a:extLst>
            </p:cNvPr>
            <p:cNvSpPr>
              <a:spLocks noChangeArrowheads="1"/>
            </p:cNvSpPr>
            <p:nvPr/>
          </p:nvSpPr>
          <p:spPr bwMode="auto">
            <a:xfrm>
              <a:off x="733438" y="4972001"/>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9" name="Shape 260">
              <a:extLst>
                <a:ext uri="{FF2B5EF4-FFF2-40B4-BE49-F238E27FC236}">
                  <a16:creationId xmlns:a16="http://schemas.microsoft.com/office/drawing/2014/main" xmlns="" id="{1F3A40CD-2802-4664-9720-DB6195D4B602}"/>
                </a:ext>
              </a:extLst>
            </p:cNvPr>
            <p:cNvSpPr>
              <a:spLocks noChangeArrowheads="1"/>
            </p:cNvSpPr>
            <p:nvPr/>
          </p:nvSpPr>
          <p:spPr bwMode="auto">
            <a:xfrm>
              <a:off x="352444" y="4962478"/>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0" name="Shape 261">
              <a:extLst>
                <a:ext uri="{FF2B5EF4-FFF2-40B4-BE49-F238E27FC236}">
                  <a16:creationId xmlns:a16="http://schemas.microsoft.com/office/drawing/2014/main" xmlns="" id="{14F865CD-8731-4964-86EB-EEDE87D1BE19}"/>
                </a:ext>
              </a:extLst>
            </p:cNvPr>
            <p:cNvSpPr>
              <a:spLocks noChangeArrowheads="1"/>
            </p:cNvSpPr>
            <p:nvPr/>
          </p:nvSpPr>
          <p:spPr bwMode="auto">
            <a:xfrm>
              <a:off x="-42837" y="4605374"/>
              <a:ext cx="57150"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1" name="Shape 262">
              <a:extLst>
                <a:ext uri="{FF2B5EF4-FFF2-40B4-BE49-F238E27FC236}">
                  <a16:creationId xmlns:a16="http://schemas.microsoft.com/office/drawing/2014/main" xmlns="" id="{5E182C0C-5F6C-4F4F-88BB-0A94386EE4DA}"/>
                </a:ext>
              </a:extLst>
            </p:cNvPr>
            <p:cNvSpPr>
              <a:spLocks noChangeArrowheads="1"/>
            </p:cNvSpPr>
            <p:nvPr/>
          </p:nvSpPr>
          <p:spPr bwMode="auto">
            <a:xfrm>
              <a:off x="1876419" y="4833921"/>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2" name="Shape 263">
              <a:extLst>
                <a:ext uri="{FF2B5EF4-FFF2-40B4-BE49-F238E27FC236}">
                  <a16:creationId xmlns:a16="http://schemas.microsoft.com/office/drawing/2014/main" xmlns="" id="{1CAAEB54-4791-4426-B45B-6AA455CF22AF}"/>
                </a:ext>
              </a:extLst>
            </p:cNvPr>
            <p:cNvSpPr>
              <a:spLocks noChangeArrowheads="1"/>
            </p:cNvSpPr>
            <p:nvPr/>
          </p:nvSpPr>
          <p:spPr bwMode="auto">
            <a:xfrm>
              <a:off x="2257413" y="4829159"/>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3" name="Shape 264">
              <a:extLst>
                <a:ext uri="{FF2B5EF4-FFF2-40B4-BE49-F238E27FC236}">
                  <a16:creationId xmlns:a16="http://schemas.microsoft.com/office/drawing/2014/main" xmlns="" id="{AD1E064C-F753-4E8E-B3A7-7454976B8DC5}"/>
                </a:ext>
              </a:extLst>
            </p:cNvPr>
            <p:cNvSpPr>
              <a:spLocks noChangeArrowheads="1"/>
            </p:cNvSpPr>
            <p:nvPr/>
          </p:nvSpPr>
          <p:spPr bwMode="auto">
            <a:xfrm>
              <a:off x="2638407" y="4548237"/>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4" name="Shape 265">
              <a:extLst>
                <a:ext uri="{FF2B5EF4-FFF2-40B4-BE49-F238E27FC236}">
                  <a16:creationId xmlns:a16="http://schemas.microsoft.com/office/drawing/2014/main" xmlns="" id="{CB29F8B8-E85E-4986-B679-2706B0425AD1}"/>
                </a:ext>
              </a:extLst>
            </p:cNvPr>
            <p:cNvSpPr>
              <a:spLocks noChangeArrowheads="1"/>
            </p:cNvSpPr>
            <p:nvPr/>
          </p:nvSpPr>
          <p:spPr bwMode="auto">
            <a:xfrm>
              <a:off x="3019401" y="4614897"/>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5" name="Shape 266">
              <a:extLst>
                <a:ext uri="{FF2B5EF4-FFF2-40B4-BE49-F238E27FC236}">
                  <a16:creationId xmlns:a16="http://schemas.microsoft.com/office/drawing/2014/main" xmlns="" id="{DFB16FCE-F946-49CC-ABC0-10EDD501560F}"/>
                </a:ext>
              </a:extLst>
            </p:cNvPr>
            <p:cNvSpPr>
              <a:spLocks noChangeArrowheads="1"/>
            </p:cNvSpPr>
            <p:nvPr/>
          </p:nvSpPr>
          <p:spPr bwMode="auto">
            <a:xfrm>
              <a:off x="3400394" y="4614897"/>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6" name="Shape 267">
              <a:extLst>
                <a:ext uri="{FF2B5EF4-FFF2-40B4-BE49-F238E27FC236}">
                  <a16:creationId xmlns:a16="http://schemas.microsoft.com/office/drawing/2014/main" xmlns="" id="{7505330F-26B4-4BAD-8647-6874C35A8878}"/>
                </a:ext>
              </a:extLst>
            </p:cNvPr>
            <p:cNvSpPr>
              <a:spLocks noChangeArrowheads="1"/>
            </p:cNvSpPr>
            <p:nvPr/>
          </p:nvSpPr>
          <p:spPr bwMode="auto">
            <a:xfrm>
              <a:off x="3781388" y="4948194"/>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7" name="Shape 268">
              <a:extLst>
                <a:ext uri="{FF2B5EF4-FFF2-40B4-BE49-F238E27FC236}">
                  <a16:creationId xmlns:a16="http://schemas.microsoft.com/office/drawing/2014/main" xmlns="" id="{4F4A7F92-4704-4EB7-9DAF-7D2DA952023A}"/>
                </a:ext>
              </a:extLst>
            </p:cNvPr>
            <p:cNvSpPr>
              <a:spLocks noChangeArrowheads="1"/>
            </p:cNvSpPr>
            <p:nvPr/>
          </p:nvSpPr>
          <p:spPr bwMode="auto">
            <a:xfrm>
              <a:off x="4162382" y="4948194"/>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8" name="Shape 269">
              <a:extLst>
                <a:ext uri="{FF2B5EF4-FFF2-40B4-BE49-F238E27FC236}">
                  <a16:creationId xmlns:a16="http://schemas.microsoft.com/office/drawing/2014/main" xmlns="" id="{288B9E80-5007-400A-B588-16EEFF85F769}"/>
                </a:ext>
              </a:extLst>
            </p:cNvPr>
            <p:cNvSpPr>
              <a:spLocks noChangeArrowheads="1"/>
            </p:cNvSpPr>
            <p:nvPr/>
          </p:nvSpPr>
          <p:spPr bwMode="auto">
            <a:xfrm>
              <a:off x="4543375" y="4667272"/>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9" name="Shape 270">
              <a:extLst>
                <a:ext uri="{FF2B5EF4-FFF2-40B4-BE49-F238E27FC236}">
                  <a16:creationId xmlns:a16="http://schemas.microsoft.com/office/drawing/2014/main" xmlns="" id="{7980655E-96D1-4E0F-874B-EE32275A5F7C}"/>
                </a:ext>
              </a:extLst>
            </p:cNvPr>
            <p:cNvSpPr>
              <a:spLocks noChangeArrowheads="1"/>
            </p:cNvSpPr>
            <p:nvPr/>
          </p:nvSpPr>
          <p:spPr bwMode="auto">
            <a:xfrm>
              <a:off x="4924369" y="4543476"/>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0" name="Shape 271">
              <a:extLst>
                <a:ext uri="{FF2B5EF4-FFF2-40B4-BE49-F238E27FC236}">
                  <a16:creationId xmlns:a16="http://schemas.microsoft.com/office/drawing/2014/main" xmlns="" id="{A6034D42-9EC0-4DC5-89D3-FE3CE1C50A48}"/>
                </a:ext>
              </a:extLst>
            </p:cNvPr>
            <p:cNvSpPr>
              <a:spLocks noChangeArrowheads="1"/>
            </p:cNvSpPr>
            <p:nvPr/>
          </p:nvSpPr>
          <p:spPr bwMode="auto">
            <a:xfrm>
              <a:off x="5305363" y="4772023"/>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1" name="Shape 272">
              <a:extLst>
                <a:ext uri="{FF2B5EF4-FFF2-40B4-BE49-F238E27FC236}">
                  <a16:creationId xmlns:a16="http://schemas.microsoft.com/office/drawing/2014/main" xmlns="" id="{F86AB758-C928-4466-A0FA-EABB0AFC7E2A}"/>
                </a:ext>
              </a:extLst>
            </p:cNvPr>
            <p:cNvSpPr>
              <a:spLocks noChangeArrowheads="1"/>
            </p:cNvSpPr>
            <p:nvPr/>
          </p:nvSpPr>
          <p:spPr bwMode="auto">
            <a:xfrm>
              <a:off x="5686357" y="4772023"/>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2" name="Shape 273">
              <a:extLst>
                <a:ext uri="{FF2B5EF4-FFF2-40B4-BE49-F238E27FC236}">
                  <a16:creationId xmlns:a16="http://schemas.microsoft.com/office/drawing/2014/main" xmlns="" id="{573884E6-1028-4EEB-9C4F-824A0DCDD1CA}"/>
                </a:ext>
              </a:extLst>
            </p:cNvPr>
            <p:cNvSpPr>
              <a:spLocks noChangeArrowheads="1"/>
            </p:cNvSpPr>
            <p:nvPr/>
          </p:nvSpPr>
          <p:spPr bwMode="auto">
            <a:xfrm>
              <a:off x="6067350" y="4848205"/>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3" name="Shape 274">
              <a:extLst>
                <a:ext uri="{FF2B5EF4-FFF2-40B4-BE49-F238E27FC236}">
                  <a16:creationId xmlns:a16="http://schemas.microsoft.com/office/drawing/2014/main" xmlns="" id="{890406A6-ED43-48CF-887A-B0A4ACCF37DE}"/>
                </a:ext>
              </a:extLst>
            </p:cNvPr>
            <p:cNvSpPr>
              <a:spLocks noChangeArrowheads="1"/>
            </p:cNvSpPr>
            <p:nvPr/>
          </p:nvSpPr>
          <p:spPr bwMode="auto">
            <a:xfrm>
              <a:off x="6448344" y="4729170"/>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4" name="Shape 275">
              <a:extLst>
                <a:ext uri="{FF2B5EF4-FFF2-40B4-BE49-F238E27FC236}">
                  <a16:creationId xmlns:a16="http://schemas.microsoft.com/office/drawing/2014/main" xmlns="" id="{5DA6F0ED-33A7-4297-8EEC-88388A726B91}"/>
                </a:ext>
              </a:extLst>
            </p:cNvPr>
            <p:cNvSpPr>
              <a:spLocks noChangeArrowheads="1"/>
            </p:cNvSpPr>
            <p:nvPr/>
          </p:nvSpPr>
          <p:spPr bwMode="auto">
            <a:xfrm>
              <a:off x="6829338" y="5024376"/>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5" name="Shape 276">
              <a:extLst>
                <a:ext uri="{FF2B5EF4-FFF2-40B4-BE49-F238E27FC236}">
                  <a16:creationId xmlns:a16="http://schemas.microsoft.com/office/drawing/2014/main" xmlns="" id="{133BEC80-0FD4-4343-AE36-D1DBC5565A78}"/>
                </a:ext>
              </a:extLst>
            </p:cNvPr>
            <p:cNvSpPr>
              <a:spLocks noChangeArrowheads="1"/>
            </p:cNvSpPr>
            <p:nvPr/>
          </p:nvSpPr>
          <p:spPr bwMode="auto">
            <a:xfrm>
              <a:off x="7210332" y="5024376"/>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6" name="Shape 277">
              <a:extLst>
                <a:ext uri="{FF2B5EF4-FFF2-40B4-BE49-F238E27FC236}">
                  <a16:creationId xmlns:a16="http://schemas.microsoft.com/office/drawing/2014/main" xmlns="" id="{E647CE75-0C53-4748-B0E1-52F7D91E9797}"/>
                </a:ext>
              </a:extLst>
            </p:cNvPr>
            <p:cNvSpPr>
              <a:spLocks noChangeArrowheads="1"/>
            </p:cNvSpPr>
            <p:nvPr/>
          </p:nvSpPr>
          <p:spPr bwMode="auto">
            <a:xfrm>
              <a:off x="7591325" y="4443487"/>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7" name="Shape 278">
              <a:extLst>
                <a:ext uri="{FF2B5EF4-FFF2-40B4-BE49-F238E27FC236}">
                  <a16:creationId xmlns:a16="http://schemas.microsoft.com/office/drawing/2014/main" xmlns="" id="{0FB68F16-A6B4-4DE4-B647-F7AA9010E1EA}"/>
                </a:ext>
              </a:extLst>
            </p:cNvPr>
            <p:cNvSpPr>
              <a:spLocks noChangeArrowheads="1"/>
            </p:cNvSpPr>
            <p:nvPr/>
          </p:nvSpPr>
          <p:spPr bwMode="auto">
            <a:xfrm>
              <a:off x="7972319" y="4557760"/>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8" name="Shape 279">
              <a:extLst>
                <a:ext uri="{FF2B5EF4-FFF2-40B4-BE49-F238E27FC236}">
                  <a16:creationId xmlns:a16="http://schemas.microsoft.com/office/drawing/2014/main" xmlns="" id="{2CFE5765-92C3-43F3-B6B9-1F3811969A9E}"/>
                </a:ext>
              </a:extLst>
            </p:cNvPr>
            <p:cNvSpPr>
              <a:spLocks noChangeArrowheads="1"/>
            </p:cNvSpPr>
            <p:nvPr/>
          </p:nvSpPr>
          <p:spPr bwMode="auto">
            <a:xfrm>
              <a:off x="8353313" y="4557760"/>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9" name="Shape 280">
              <a:extLst>
                <a:ext uri="{FF2B5EF4-FFF2-40B4-BE49-F238E27FC236}">
                  <a16:creationId xmlns:a16="http://schemas.microsoft.com/office/drawing/2014/main" xmlns="" id="{84243257-0C2D-4F1C-A31C-F63CA8105967}"/>
                </a:ext>
              </a:extLst>
            </p:cNvPr>
            <p:cNvSpPr>
              <a:spLocks noChangeArrowheads="1"/>
            </p:cNvSpPr>
            <p:nvPr/>
          </p:nvSpPr>
          <p:spPr bwMode="auto">
            <a:xfrm>
              <a:off x="8734306" y="4557760"/>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40" name="Shape 281">
              <a:extLst>
                <a:ext uri="{FF2B5EF4-FFF2-40B4-BE49-F238E27FC236}">
                  <a16:creationId xmlns:a16="http://schemas.microsoft.com/office/drawing/2014/main" xmlns="" id="{85664F59-6D42-4924-8D18-2137CD9D0398}"/>
                </a:ext>
              </a:extLst>
            </p:cNvPr>
            <p:cNvSpPr>
              <a:spLocks noChangeArrowheads="1"/>
            </p:cNvSpPr>
            <p:nvPr/>
          </p:nvSpPr>
          <p:spPr bwMode="auto">
            <a:xfrm>
              <a:off x="9129588" y="4867250"/>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grpSp>
      <p:sp>
        <p:nvSpPr>
          <p:cNvPr id="41" name="Shape 282">
            <a:extLst>
              <a:ext uri="{FF2B5EF4-FFF2-40B4-BE49-F238E27FC236}">
                <a16:creationId xmlns:a16="http://schemas.microsoft.com/office/drawing/2014/main" xmlns="" id="{A1FE242E-031D-49D6-8E02-269F54576E13}"/>
              </a:ext>
            </a:extLst>
          </p:cNvPr>
          <p:cNvSpPr>
            <a:spLocks noChangeArrowheads="1"/>
          </p:cNvSpPr>
          <p:nvPr/>
        </p:nvSpPr>
        <p:spPr bwMode="auto">
          <a:xfrm>
            <a:off x="3987800" y="6115050"/>
            <a:ext cx="152400" cy="152400"/>
          </a:xfrm>
          <a:prstGeom prst="ellipse">
            <a:avLst/>
          </a:prstGeom>
          <a:noFill/>
          <a:ln w="9525">
            <a:solidFill>
              <a:srgbClr val="3C78D8"/>
            </a:solidFill>
            <a:round/>
            <a:headEnd/>
            <a:tailEnd/>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42" name="Shape 283">
            <a:extLst>
              <a:ext uri="{FF2B5EF4-FFF2-40B4-BE49-F238E27FC236}">
                <a16:creationId xmlns:a16="http://schemas.microsoft.com/office/drawing/2014/main" xmlns="" id="{C6995DD2-E2B6-419E-81CB-F0A6C3781A8B}"/>
              </a:ext>
            </a:extLst>
          </p:cNvPr>
          <p:cNvSpPr>
            <a:spLocks noChangeArrowheads="1"/>
          </p:cNvSpPr>
          <p:nvPr/>
        </p:nvSpPr>
        <p:spPr bwMode="auto">
          <a:xfrm>
            <a:off x="1447800" y="6496050"/>
            <a:ext cx="152400" cy="152400"/>
          </a:xfrm>
          <a:prstGeom prst="ellipse">
            <a:avLst/>
          </a:prstGeom>
          <a:noFill/>
          <a:ln w="9525">
            <a:solidFill>
              <a:srgbClr val="3C78D8"/>
            </a:solidFill>
            <a:round/>
            <a:headEnd/>
            <a:tailEnd/>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43" name="Shape 284">
            <a:extLst>
              <a:ext uri="{FF2B5EF4-FFF2-40B4-BE49-F238E27FC236}">
                <a16:creationId xmlns:a16="http://schemas.microsoft.com/office/drawing/2014/main" xmlns="" id="{E69F0CBB-B0BF-4B0E-92A7-9BCF08965766}"/>
              </a:ext>
            </a:extLst>
          </p:cNvPr>
          <p:cNvSpPr>
            <a:spLocks noChangeArrowheads="1"/>
          </p:cNvSpPr>
          <p:nvPr/>
        </p:nvSpPr>
        <p:spPr bwMode="auto">
          <a:xfrm>
            <a:off x="6527800" y="6021388"/>
            <a:ext cx="152400" cy="152400"/>
          </a:xfrm>
          <a:prstGeom prst="ellipse">
            <a:avLst/>
          </a:prstGeom>
          <a:noFill/>
          <a:ln w="9525">
            <a:solidFill>
              <a:srgbClr val="3C78D8"/>
            </a:solidFill>
            <a:round/>
            <a:headEnd/>
            <a:tailEnd/>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44" name="Shape 285">
            <a:extLst>
              <a:ext uri="{FF2B5EF4-FFF2-40B4-BE49-F238E27FC236}">
                <a16:creationId xmlns:a16="http://schemas.microsoft.com/office/drawing/2014/main" xmlns="" id="{E43F79B3-A7FE-4E1D-8D09-5522730F5732}"/>
              </a:ext>
            </a:extLst>
          </p:cNvPr>
          <p:cNvSpPr/>
          <p:nvPr/>
        </p:nvSpPr>
        <p:spPr>
          <a:xfrm rot="8100000">
            <a:off x="11599334" y="5772151"/>
            <a:ext cx="165100" cy="163513"/>
          </a:xfrm>
          <a:prstGeom prst="teardrop">
            <a:avLst>
              <a:gd name="adj" fmla="val 100000"/>
            </a:avLst>
          </a:prstGeom>
          <a:noFill/>
          <a:ln w="28575" cap="flat" cmpd="sng">
            <a:solidFill>
              <a:srgbClr val="AFF000"/>
            </a:solidFill>
            <a:prstDash val="solid"/>
            <a:round/>
            <a:headEnd type="none" w="med" len="med"/>
            <a:tailEnd type="none" w="med" len="med"/>
          </a:ln>
        </p:spPr>
        <p:txBody>
          <a:bodyPr lIns="91425" tIns="91425" rIns="91425" bIns="91425" anchor="ctr"/>
          <a:lstStyle/>
          <a:p>
            <a:pPr eaLnBrk="1" fontAlgn="auto" hangingPunct="1">
              <a:spcBef>
                <a:spcPts val="0"/>
              </a:spcBef>
              <a:spcAft>
                <a:spcPts val="0"/>
              </a:spcAft>
              <a:defRPr/>
            </a:pPr>
            <a:endParaRPr sz="1400" kern="0">
              <a:solidFill>
                <a:srgbClr val="000000"/>
              </a:solidFill>
              <a:latin typeface="Arial"/>
              <a:cs typeface="Arial"/>
              <a:sym typeface="Arial"/>
              <a:rtl val="0"/>
            </a:endParaRPr>
          </a:p>
        </p:txBody>
      </p:sp>
      <p:sp>
        <p:nvSpPr>
          <p:cNvPr id="243" name="Shape 243"/>
          <p:cNvSpPr txBox="1">
            <a:spLocks noGrp="1"/>
          </p:cNvSpPr>
          <p:nvPr>
            <p:ph type="title"/>
          </p:nvPr>
        </p:nvSpPr>
        <p:spPr>
          <a:xfrm>
            <a:off x="1397000" y="845500"/>
            <a:ext cx="9328800" cy="954400"/>
          </a:xfrm>
          <a:prstGeom prst="rect">
            <a:avLst/>
          </a:prstGeom>
        </p:spPr>
        <p:txBody>
          <a:bodyPr/>
          <a:lstStyle>
            <a:lvl1pPr lvl="0" rtl="0">
              <a:spcBef>
                <a:spcPts val="0"/>
              </a:spcBef>
              <a:defRPr/>
            </a:lvl1pPr>
            <a:lvl2pPr lvl="1" rtl="0">
              <a:spcBef>
                <a:spcPts val="0"/>
              </a:spcBef>
              <a:defRPr/>
            </a:lvl2pPr>
            <a:lvl3pPr lvl="2" rtl="0">
              <a:spcBef>
                <a:spcPts val="0"/>
              </a:spcBef>
              <a:defRPr/>
            </a:lvl3pPr>
            <a:lvl4pPr lvl="3" rtl="0">
              <a:spcBef>
                <a:spcPts val="0"/>
              </a:spcBef>
              <a:defRPr/>
            </a:lvl4pPr>
            <a:lvl5pPr lvl="4" rtl="0">
              <a:spcBef>
                <a:spcPts val="0"/>
              </a:spcBef>
              <a:defRPr/>
            </a:lvl5pPr>
            <a:lvl6pPr lvl="5" rtl="0">
              <a:spcBef>
                <a:spcPts val="0"/>
              </a:spcBef>
              <a:defRPr/>
            </a:lvl6pPr>
            <a:lvl7pPr lvl="6" rtl="0">
              <a:spcBef>
                <a:spcPts val="0"/>
              </a:spcBef>
              <a:defRPr/>
            </a:lvl7pPr>
            <a:lvl8pPr lvl="7" rtl="0">
              <a:spcBef>
                <a:spcPts val="0"/>
              </a:spcBef>
              <a:defRPr/>
            </a:lvl8pPr>
            <a:lvl9pPr lvl="8" rtl="0">
              <a:spcBef>
                <a:spcPts val="0"/>
              </a:spcBef>
              <a:defRPr/>
            </a:lvl9pPr>
          </a:lstStyle>
          <a:p>
            <a:endParaRPr/>
          </a:p>
        </p:txBody>
      </p:sp>
      <p:sp>
        <p:nvSpPr>
          <p:cNvPr id="244" name="Shape 244"/>
          <p:cNvSpPr txBox="1">
            <a:spLocks noGrp="1"/>
          </p:cNvSpPr>
          <p:nvPr>
            <p:ph type="body" idx="1"/>
          </p:nvPr>
        </p:nvSpPr>
        <p:spPr>
          <a:xfrm>
            <a:off x="941202" y="2168802"/>
            <a:ext cx="3295599" cy="4399199"/>
          </a:xfrm>
          <a:prstGeom prst="rect">
            <a:avLst/>
          </a:prstGeom>
        </p:spPr>
        <p:txBody>
          <a:bodyPr/>
          <a:lstStyle>
            <a:lvl1pPr lvl="0" rtl="0">
              <a:spcBef>
                <a:spcPts val="0"/>
              </a:spcBef>
              <a:buSzPct val="100000"/>
              <a:defRPr sz="1600"/>
            </a:lvl1pPr>
            <a:lvl2pPr lvl="1" rtl="0">
              <a:spcBef>
                <a:spcPts val="0"/>
              </a:spcBef>
              <a:buSzPct val="100000"/>
              <a:defRPr sz="1600"/>
            </a:lvl2pPr>
            <a:lvl3pPr lvl="2" rtl="0">
              <a:spcBef>
                <a:spcPts val="0"/>
              </a:spcBef>
              <a:buSzPct val="100000"/>
              <a:defRPr sz="1600"/>
            </a:lvl3pPr>
            <a:lvl4pPr lvl="3" rtl="0">
              <a:spcBef>
                <a:spcPts val="0"/>
              </a:spcBef>
              <a:buSzPct val="100000"/>
              <a:defRPr sz="1600"/>
            </a:lvl4pPr>
            <a:lvl5pPr lvl="4" rtl="0">
              <a:spcBef>
                <a:spcPts val="0"/>
              </a:spcBef>
              <a:buSzPct val="100000"/>
              <a:defRPr sz="1600"/>
            </a:lvl5pPr>
            <a:lvl6pPr lvl="5" rtl="0">
              <a:spcBef>
                <a:spcPts val="0"/>
              </a:spcBef>
              <a:buSzPct val="100000"/>
              <a:defRPr sz="1600"/>
            </a:lvl6pPr>
            <a:lvl7pPr lvl="6" rtl="0">
              <a:spcBef>
                <a:spcPts val="0"/>
              </a:spcBef>
              <a:buSzPct val="100000"/>
              <a:defRPr sz="1600"/>
            </a:lvl7pPr>
            <a:lvl8pPr lvl="7" rtl="0">
              <a:spcBef>
                <a:spcPts val="0"/>
              </a:spcBef>
              <a:buSzPct val="100000"/>
              <a:defRPr sz="1600"/>
            </a:lvl8pPr>
            <a:lvl9pPr lvl="8" rtl="0">
              <a:spcBef>
                <a:spcPts val="0"/>
              </a:spcBef>
              <a:buSzPct val="100000"/>
              <a:defRPr sz="1600"/>
            </a:lvl9pPr>
          </a:lstStyle>
          <a:p>
            <a:endParaRPr/>
          </a:p>
        </p:txBody>
      </p:sp>
      <p:sp>
        <p:nvSpPr>
          <p:cNvPr id="245" name="Shape 245"/>
          <p:cNvSpPr txBox="1">
            <a:spLocks noGrp="1"/>
          </p:cNvSpPr>
          <p:nvPr>
            <p:ph type="body" idx="2"/>
          </p:nvPr>
        </p:nvSpPr>
        <p:spPr>
          <a:xfrm>
            <a:off x="4405502" y="2168802"/>
            <a:ext cx="3295599" cy="4399199"/>
          </a:xfrm>
          <a:prstGeom prst="rect">
            <a:avLst/>
          </a:prstGeom>
        </p:spPr>
        <p:txBody>
          <a:bodyPr/>
          <a:lstStyle>
            <a:lvl1pPr lvl="0" rtl="0">
              <a:spcBef>
                <a:spcPts val="0"/>
              </a:spcBef>
              <a:buSzPct val="100000"/>
              <a:defRPr sz="1600"/>
            </a:lvl1pPr>
            <a:lvl2pPr lvl="1" rtl="0">
              <a:spcBef>
                <a:spcPts val="0"/>
              </a:spcBef>
              <a:buSzPct val="100000"/>
              <a:defRPr sz="1600"/>
            </a:lvl2pPr>
            <a:lvl3pPr lvl="2" rtl="0">
              <a:spcBef>
                <a:spcPts val="0"/>
              </a:spcBef>
              <a:buSzPct val="100000"/>
              <a:defRPr sz="1600"/>
            </a:lvl3pPr>
            <a:lvl4pPr lvl="3" rtl="0">
              <a:spcBef>
                <a:spcPts val="0"/>
              </a:spcBef>
              <a:buSzPct val="100000"/>
              <a:defRPr sz="1600"/>
            </a:lvl4pPr>
            <a:lvl5pPr lvl="4" rtl="0">
              <a:spcBef>
                <a:spcPts val="0"/>
              </a:spcBef>
              <a:buSzPct val="100000"/>
              <a:defRPr sz="1600"/>
            </a:lvl5pPr>
            <a:lvl6pPr lvl="5" rtl="0">
              <a:spcBef>
                <a:spcPts val="0"/>
              </a:spcBef>
              <a:buSzPct val="100000"/>
              <a:defRPr sz="1600"/>
            </a:lvl6pPr>
            <a:lvl7pPr lvl="6" rtl="0">
              <a:spcBef>
                <a:spcPts val="0"/>
              </a:spcBef>
              <a:buSzPct val="100000"/>
              <a:defRPr sz="1600"/>
            </a:lvl7pPr>
            <a:lvl8pPr lvl="7" rtl="0">
              <a:spcBef>
                <a:spcPts val="0"/>
              </a:spcBef>
              <a:buSzPct val="100000"/>
              <a:defRPr sz="1600"/>
            </a:lvl8pPr>
            <a:lvl9pPr lvl="8" rtl="0">
              <a:spcBef>
                <a:spcPts val="0"/>
              </a:spcBef>
              <a:buSzPct val="100000"/>
              <a:defRPr sz="1600"/>
            </a:lvl9pPr>
          </a:lstStyle>
          <a:p>
            <a:endParaRPr/>
          </a:p>
        </p:txBody>
      </p:sp>
      <p:sp>
        <p:nvSpPr>
          <p:cNvPr id="246" name="Shape 246"/>
          <p:cNvSpPr txBox="1">
            <a:spLocks noGrp="1"/>
          </p:cNvSpPr>
          <p:nvPr>
            <p:ph type="body" idx="3"/>
          </p:nvPr>
        </p:nvSpPr>
        <p:spPr>
          <a:xfrm>
            <a:off x="7869802" y="2168802"/>
            <a:ext cx="3295599" cy="4399199"/>
          </a:xfrm>
          <a:prstGeom prst="rect">
            <a:avLst/>
          </a:prstGeom>
        </p:spPr>
        <p:txBody>
          <a:bodyPr/>
          <a:lstStyle>
            <a:lvl1pPr lvl="0" rtl="0">
              <a:spcBef>
                <a:spcPts val="0"/>
              </a:spcBef>
              <a:buSzPct val="100000"/>
              <a:defRPr sz="1600"/>
            </a:lvl1pPr>
            <a:lvl2pPr lvl="1" rtl="0">
              <a:spcBef>
                <a:spcPts val="0"/>
              </a:spcBef>
              <a:buSzPct val="100000"/>
              <a:defRPr sz="1600"/>
            </a:lvl2pPr>
            <a:lvl3pPr lvl="2" rtl="0">
              <a:spcBef>
                <a:spcPts val="0"/>
              </a:spcBef>
              <a:buSzPct val="100000"/>
              <a:defRPr sz="1600"/>
            </a:lvl3pPr>
            <a:lvl4pPr lvl="3" rtl="0">
              <a:spcBef>
                <a:spcPts val="0"/>
              </a:spcBef>
              <a:buSzPct val="100000"/>
              <a:defRPr sz="1600"/>
            </a:lvl4pPr>
            <a:lvl5pPr lvl="4" rtl="0">
              <a:spcBef>
                <a:spcPts val="0"/>
              </a:spcBef>
              <a:buSzPct val="100000"/>
              <a:defRPr sz="1600"/>
            </a:lvl5pPr>
            <a:lvl6pPr lvl="5" rtl="0">
              <a:spcBef>
                <a:spcPts val="0"/>
              </a:spcBef>
              <a:buSzPct val="100000"/>
              <a:defRPr sz="1600"/>
            </a:lvl6pPr>
            <a:lvl7pPr lvl="6" rtl="0">
              <a:spcBef>
                <a:spcPts val="0"/>
              </a:spcBef>
              <a:buSzPct val="100000"/>
              <a:defRPr sz="1600"/>
            </a:lvl7pPr>
            <a:lvl8pPr lvl="7" rtl="0">
              <a:spcBef>
                <a:spcPts val="0"/>
              </a:spcBef>
              <a:buSzPct val="100000"/>
              <a:defRPr sz="1600"/>
            </a:lvl8pPr>
            <a:lvl9pPr lvl="8" rtl="0">
              <a:spcBef>
                <a:spcPts val="0"/>
              </a:spcBef>
              <a:buSzPct val="100000"/>
              <a:defRPr sz="1600"/>
            </a:lvl9pPr>
          </a:lstStyle>
          <a:p>
            <a:endParaRPr/>
          </a:p>
        </p:txBody>
      </p:sp>
    </p:spTree>
    <p:extLst>
      <p:ext uri="{BB962C8B-B14F-4D97-AF65-F5344CB8AC3E}">
        <p14:creationId xmlns:p14="http://schemas.microsoft.com/office/powerpoint/2010/main" val="4258870471"/>
      </p:ext>
    </p:extLst>
  </p:cSld>
  <p:clrMapOvr>
    <a:masterClrMapping/>
  </p:clrMapOvr>
</p:sldLayout>
</file>

<file path=ppt/slideLayouts/slideLayout776.xml><?xml version="1.0" encoding="utf-8"?>
<p:sldLayout xmlns:a="http://schemas.openxmlformats.org/drawingml/2006/main" xmlns:r="http://schemas.openxmlformats.org/officeDocument/2006/relationships" xmlns:p="http://schemas.openxmlformats.org/presentationml/2006/main" type="titleOnly">
  <p:cSld name="Title only">
    <p:spTree>
      <p:nvGrpSpPr>
        <p:cNvPr id="1" name="Shape 286"/>
        <p:cNvGrpSpPr/>
        <p:nvPr/>
      </p:nvGrpSpPr>
      <p:grpSpPr>
        <a:xfrm>
          <a:off x="0" y="0"/>
          <a:ext cx="0" cy="0"/>
          <a:chOff x="0" y="0"/>
          <a:chExt cx="0" cy="0"/>
        </a:xfrm>
      </p:grpSpPr>
      <p:sp>
        <p:nvSpPr>
          <p:cNvPr id="3" name="Shape 288">
            <a:extLst>
              <a:ext uri="{FF2B5EF4-FFF2-40B4-BE49-F238E27FC236}">
                <a16:creationId xmlns:a16="http://schemas.microsoft.com/office/drawing/2014/main" xmlns="" id="{E3AE65FD-96E9-4233-84CD-13E68C262DB4}"/>
              </a:ext>
            </a:extLst>
          </p:cNvPr>
          <p:cNvSpPr>
            <a:spLocks/>
          </p:cNvSpPr>
          <p:nvPr/>
        </p:nvSpPr>
        <p:spPr bwMode="auto">
          <a:xfrm>
            <a:off x="-38099" y="5929314"/>
            <a:ext cx="12255500" cy="949325"/>
          </a:xfrm>
          <a:custGeom>
            <a:avLst/>
            <a:gdLst>
              <a:gd name="T0" fmla="*/ 2147483646 w 367665"/>
              <a:gd name="T1" fmla="*/ 2147483646 h 41339"/>
              <a:gd name="T2" fmla="*/ 2147483646 w 367665"/>
              <a:gd name="T3" fmla="*/ 2147483646 h 41339"/>
              <a:gd name="T4" fmla="*/ 2147483646 w 367665"/>
              <a:gd name="T5" fmla="*/ 2147483646 h 41339"/>
              <a:gd name="T6" fmla="*/ 2147483646 w 367665"/>
              <a:gd name="T7" fmla="*/ 2147483646 h 41339"/>
              <a:gd name="T8" fmla="*/ 2147483646 w 367665"/>
              <a:gd name="T9" fmla="*/ 0 h 41339"/>
              <a:gd name="T10" fmla="*/ 2147483646 w 367665"/>
              <a:gd name="T11" fmla="*/ 2147483646 h 41339"/>
              <a:gd name="T12" fmla="*/ 2147483646 w 367665"/>
              <a:gd name="T13" fmla="*/ 2147483646 h 41339"/>
              <a:gd name="T14" fmla="*/ 2147483646 w 367665"/>
              <a:gd name="T15" fmla="*/ 2147483646 h 41339"/>
              <a:gd name="T16" fmla="*/ 2147483646 w 367665"/>
              <a:gd name="T17" fmla="*/ 2147483646 h 41339"/>
              <a:gd name="T18" fmla="*/ 2147483646 w 367665"/>
              <a:gd name="T19" fmla="*/ 2147483646 h 41339"/>
              <a:gd name="T20" fmla="*/ 2147483646 w 367665"/>
              <a:gd name="T21" fmla="*/ 2147483646 h 41339"/>
              <a:gd name="T22" fmla="*/ 2147483646 w 367665"/>
              <a:gd name="T23" fmla="*/ 2147483646 h 41339"/>
              <a:gd name="T24" fmla="*/ 2147483646 w 367665"/>
              <a:gd name="T25" fmla="*/ 2147483646 h 41339"/>
              <a:gd name="T26" fmla="*/ 2147483646 w 367665"/>
              <a:gd name="T27" fmla="*/ 2147483646 h 41339"/>
              <a:gd name="T28" fmla="*/ 2147483646 w 367665"/>
              <a:gd name="T29" fmla="*/ 2147483646 h 41339"/>
              <a:gd name="T30" fmla="*/ 2147483646 w 367665"/>
              <a:gd name="T31" fmla="*/ 2147483646 h 41339"/>
              <a:gd name="T32" fmla="*/ 2147483646 w 367665"/>
              <a:gd name="T33" fmla="*/ 2147483646 h 41339"/>
              <a:gd name="T34" fmla="*/ 2147483646 w 367665"/>
              <a:gd name="T35" fmla="*/ 2147483646 h 41339"/>
              <a:gd name="T36" fmla="*/ 2147483646 w 367665"/>
              <a:gd name="T37" fmla="*/ 2147483646 h 41339"/>
              <a:gd name="T38" fmla="*/ 2147483646 w 367665"/>
              <a:gd name="T39" fmla="*/ 2147483646 h 41339"/>
              <a:gd name="T40" fmla="*/ 2147483646 w 367665"/>
              <a:gd name="T41" fmla="*/ 2147483646 h 41339"/>
              <a:gd name="T42" fmla="*/ 2147483646 w 367665"/>
              <a:gd name="T43" fmla="*/ 2147483646 h 41339"/>
              <a:gd name="T44" fmla="*/ 2147483646 w 367665"/>
              <a:gd name="T45" fmla="*/ 2147483646 h 41339"/>
              <a:gd name="T46" fmla="*/ 2147483646 w 367665"/>
              <a:gd name="T47" fmla="*/ 2147483646 h 41339"/>
              <a:gd name="T48" fmla="*/ 0 w 367665"/>
              <a:gd name="T49" fmla="*/ 2147483646 h 41339"/>
              <a:gd name="T50" fmla="*/ 2147483646 w 367665"/>
              <a:gd name="T51" fmla="*/ 2147483646 h 4133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67665"/>
              <a:gd name="T79" fmla="*/ 0 h 41339"/>
              <a:gd name="T80" fmla="*/ 367665 w 367665"/>
              <a:gd name="T81" fmla="*/ 41339 h 4133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67665" h="41339" extrusionOk="0">
                <a:moveTo>
                  <a:pt x="381" y="381"/>
                </a:moveTo>
                <a:lnTo>
                  <a:pt x="16574" y="16383"/>
                </a:lnTo>
                <a:lnTo>
                  <a:pt x="31623" y="7430"/>
                </a:lnTo>
                <a:lnTo>
                  <a:pt x="62484" y="7239"/>
                </a:lnTo>
                <a:lnTo>
                  <a:pt x="77724" y="0"/>
                </a:lnTo>
                <a:lnTo>
                  <a:pt x="92964" y="19622"/>
                </a:lnTo>
                <a:lnTo>
                  <a:pt x="108014" y="30861"/>
                </a:lnTo>
                <a:lnTo>
                  <a:pt x="123063" y="30671"/>
                </a:lnTo>
                <a:lnTo>
                  <a:pt x="139065" y="15050"/>
                </a:lnTo>
                <a:lnTo>
                  <a:pt x="154115" y="11430"/>
                </a:lnTo>
                <a:lnTo>
                  <a:pt x="168783" y="3408"/>
                </a:lnTo>
                <a:lnTo>
                  <a:pt x="184404" y="21527"/>
                </a:lnTo>
                <a:lnTo>
                  <a:pt x="199644" y="22155"/>
                </a:lnTo>
                <a:lnTo>
                  <a:pt x="214694" y="36386"/>
                </a:lnTo>
                <a:lnTo>
                  <a:pt x="230124" y="36386"/>
                </a:lnTo>
                <a:lnTo>
                  <a:pt x="246126" y="29147"/>
                </a:lnTo>
                <a:lnTo>
                  <a:pt x="261176" y="29147"/>
                </a:lnTo>
                <a:lnTo>
                  <a:pt x="275463" y="16574"/>
                </a:lnTo>
                <a:lnTo>
                  <a:pt x="291656" y="24384"/>
                </a:lnTo>
                <a:lnTo>
                  <a:pt x="305943" y="11811"/>
                </a:lnTo>
                <a:lnTo>
                  <a:pt x="336804" y="11621"/>
                </a:lnTo>
                <a:lnTo>
                  <a:pt x="351854" y="16383"/>
                </a:lnTo>
                <a:lnTo>
                  <a:pt x="367665" y="4001"/>
                </a:lnTo>
                <a:lnTo>
                  <a:pt x="367284" y="41339"/>
                </a:lnTo>
                <a:lnTo>
                  <a:pt x="0" y="41339"/>
                </a:lnTo>
                <a:lnTo>
                  <a:pt x="381" y="381"/>
                </a:lnTo>
                <a:close/>
              </a:path>
            </a:pathLst>
          </a:custGeom>
          <a:solidFill>
            <a:srgbClr val="AFF000">
              <a:alpha val="81960"/>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800"/>
          </a:p>
        </p:txBody>
      </p:sp>
      <p:sp>
        <p:nvSpPr>
          <p:cNvPr id="4" name="Shape 289">
            <a:extLst>
              <a:ext uri="{FF2B5EF4-FFF2-40B4-BE49-F238E27FC236}">
                <a16:creationId xmlns:a16="http://schemas.microsoft.com/office/drawing/2014/main" xmlns="" id="{469D5731-AB0A-4E96-ACD8-351E3A437517}"/>
              </a:ext>
            </a:extLst>
          </p:cNvPr>
          <p:cNvSpPr>
            <a:spLocks/>
          </p:cNvSpPr>
          <p:nvPr/>
        </p:nvSpPr>
        <p:spPr bwMode="auto">
          <a:xfrm>
            <a:off x="-38099" y="6103938"/>
            <a:ext cx="12255500" cy="779462"/>
          </a:xfrm>
          <a:custGeom>
            <a:avLst/>
            <a:gdLst>
              <a:gd name="T0" fmla="*/ 2147483646 w 367665"/>
              <a:gd name="T1" fmla="*/ 2147483646 h 33910"/>
              <a:gd name="T2" fmla="*/ 2147483646 w 367665"/>
              <a:gd name="T3" fmla="*/ 2147483646 h 33910"/>
              <a:gd name="T4" fmla="*/ 2147483646 w 367665"/>
              <a:gd name="T5" fmla="*/ 2147483646 h 33910"/>
              <a:gd name="T6" fmla="*/ 2147483646 w 367665"/>
              <a:gd name="T7" fmla="*/ 2147483646 h 33910"/>
              <a:gd name="T8" fmla="*/ 2147483646 w 367665"/>
              <a:gd name="T9" fmla="*/ 2147483646 h 33910"/>
              <a:gd name="T10" fmla="*/ 2147483646 w 367665"/>
              <a:gd name="T11" fmla="*/ 2147483646 h 33910"/>
              <a:gd name="T12" fmla="*/ 2147483646 w 367665"/>
              <a:gd name="T13" fmla="*/ 2147483646 h 33910"/>
              <a:gd name="T14" fmla="*/ 2147483646 w 367665"/>
              <a:gd name="T15" fmla="*/ 2147483646 h 33910"/>
              <a:gd name="T16" fmla="*/ 2147483646 w 367665"/>
              <a:gd name="T17" fmla="*/ 2147483646 h 33910"/>
              <a:gd name="T18" fmla="*/ 2147483646 w 367665"/>
              <a:gd name="T19" fmla="*/ 2147483646 h 33910"/>
              <a:gd name="T20" fmla="*/ 2147483646 w 367665"/>
              <a:gd name="T21" fmla="*/ 2147483646 h 33910"/>
              <a:gd name="T22" fmla="*/ 2147483646 w 367665"/>
              <a:gd name="T23" fmla="*/ 2147483646 h 33910"/>
              <a:gd name="T24" fmla="*/ 2147483646 w 367665"/>
              <a:gd name="T25" fmla="*/ 2147483646 h 33910"/>
              <a:gd name="T26" fmla="*/ 2147483646 w 367665"/>
              <a:gd name="T27" fmla="*/ 2147483646 h 33910"/>
              <a:gd name="T28" fmla="*/ 2147483646 w 367665"/>
              <a:gd name="T29" fmla="*/ 2147483646 h 33910"/>
              <a:gd name="T30" fmla="*/ 2147483646 w 367665"/>
              <a:gd name="T31" fmla="*/ 2147483646 h 33910"/>
              <a:gd name="T32" fmla="*/ 2147483646 w 367665"/>
              <a:gd name="T33" fmla="*/ 2147483646 h 33910"/>
              <a:gd name="T34" fmla="*/ 2147483646 w 367665"/>
              <a:gd name="T35" fmla="*/ 2147483646 h 33910"/>
              <a:gd name="T36" fmla="*/ 2147483646 w 367665"/>
              <a:gd name="T37" fmla="*/ 2147483646 h 33910"/>
              <a:gd name="T38" fmla="*/ 2147483646 w 367665"/>
              <a:gd name="T39" fmla="*/ 2147483646 h 33910"/>
              <a:gd name="T40" fmla="*/ 2147483646 w 367665"/>
              <a:gd name="T41" fmla="*/ 2147483646 h 33910"/>
              <a:gd name="T42" fmla="*/ 2147483646 w 367665"/>
              <a:gd name="T43" fmla="*/ 2147483646 h 33910"/>
              <a:gd name="T44" fmla="*/ 2147483646 w 367665"/>
              <a:gd name="T45" fmla="*/ 0 h 33910"/>
              <a:gd name="T46" fmla="*/ 2147483646 w 367665"/>
              <a:gd name="T47" fmla="*/ 2147483646 h 33910"/>
              <a:gd name="T48" fmla="*/ 0 w 367665"/>
              <a:gd name="T49" fmla="*/ 2147483646 h 33910"/>
              <a:gd name="T50" fmla="*/ 2147483646 w 367665"/>
              <a:gd name="T51" fmla="*/ 2147483646 h 3391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67665"/>
              <a:gd name="T79" fmla="*/ 0 h 33910"/>
              <a:gd name="T80" fmla="*/ 367665 w 367665"/>
              <a:gd name="T81" fmla="*/ 33910 h 3391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67665" h="33910" extrusionOk="0">
                <a:moveTo>
                  <a:pt x="381" y="8001"/>
                </a:moveTo>
                <a:lnTo>
                  <a:pt x="16764" y="16266"/>
                </a:lnTo>
                <a:lnTo>
                  <a:pt x="47244" y="16266"/>
                </a:lnTo>
                <a:lnTo>
                  <a:pt x="62484" y="9925"/>
                </a:lnTo>
                <a:lnTo>
                  <a:pt x="77724" y="23434"/>
                </a:lnTo>
                <a:lnTo>
                  <a:pt x="92964" y="23434"/>
                </a:lnTo>
                <a:lnTo>
                  <a:pt x="107442" y="16266"/>
                </a:lnTo>
                <a:lnTo>
                  <a:pt x="122682" y="11855"/>
                </a:lnTo>
                <a:lnTo>
                  <a:pt x="138684" y="11855"/>
                </a:lnTo>
                <a:lnTo>
                  <a:pt x="153924" y="15714"/>
                </a:lnTo>
                <a:lnTo>
                  <a:pt x="168783" y="11028"/>
                </a:lnTo>
                <a:lnTo>
                  <a:pt x="184023" y="18471"/>
                </a:lnTo>
                <a:lnTo>
                  <a:pt x="199644" y="29775"/>
                </a:lnTo>
                <a:lnTo>
                  <a:pt x="214122" y="22055"/>
                </a:lnTo>
                <a:lnTo>
                  <a:pt x="229743" y="22055"/>
                </a:lnTo>
                <a:lnTo>
                  <a:pt x="245364" y="8546"/>
                </a:lnTo>
                <a:lnTo>
                  <a:pt x="260604" y="16266"/>
                </a:lnTo>
                <a:lnTo>
                  <a:pt x="275844" y="16266"/>
                </a:lnTo>
                <a:lnTo>
                  <a:pt x="291084" y="9925"/>
                </a:lnTo>
                <a:lnTo>
                  <a:pt x="321564" y="9925"/>
                </a:lnTo>
                <a:lnTo>
                  <a:pt x="336804" y="23158"/>
                </a:lnTo>
                <a:lnTo>
                  <a:pt x="351282" y="18471"/>
                </a:lnTo>
                <a:lnTo>
                  <a:pt x="367665" y="0"/>
                </a:lnTo>
                <a:lnTo>
                  <a:pt x="367665" y="33910"/>
                </a:lnTo>
                <a:lnTo>
                  <a:pt x="0" y="33910"/>
                </a:lnTo>
                <a:lnTo>
                  <a:pt x="381" y="8001"/>
                </a:lnTo>
                <a:close/>
              </a:path>
            </a:pathLst>
          </a:custGeom>
          <a:solidFill>
            <a:srgbClr val="00CEF6">
              <a:alpha val="73332"/>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800"/>
          </a:p>
        </p:txBody>
      </p:sp>
      <p:sp>
        <p:nvSpPr>
          <p:cNvPr id="5" name="Shape 290">
            <a:extLst>
              <a:ext uri="{FF2B5EF4-FFF2-40B4-BE49-F238E27FC236}">
                <a16:creationId xmlns:a16="http://schemas.microsoft.com/office/drawing/2014/main" xmlns="" id="{651E9AD5-A8F9-49B6-B10D-6EECFC304308}"/>
              </a:ext>
            </a:extLst>
          </p:cNvPr>
          <p:cNvSpPr/>
          <p:nvPr/>
        </p:nvSpPr>
        <p:spPr>
          <a:xfrm rot="8100000">
            <a:off x="2463800" y="5670551"/>
            <a:ext cx="162984" cy="163513"/>
          </a:xfrm>
          <a:prstGeom prst="teardrop">
            <a:avLst>
              <a:gd name="adj" fmla="val 100000"/>
            </a:avLst>
          </a:prstGeom>
          <a:solidFill>
            <a:srgbClr val="AFF000"/>
          </a:solidFill>
          <a:ln>
            <a:noFill/>
          </a:ln>
        </p:spPr>
        <p:txBody>
          <a:bodyPr lIns="91425" tIns="91425" rIns="91425" bIns="91425" anchor="ctr"/>
          <a:lstStyle/>
          <a:p>
            <a:pPr eaLnBrk="1" fontAlgn="auto" hangingPunct="1">
              <a:spcBef>
                <a:spcPts val="0"/>
              </a:spcBef>
              <a:spcAft>
                <a:spcPts val="0"/>
              </a:spcAft>
              <a:defRPr/>
            </a:pPr>
            <a:endParaRPr sz="1400" kern="0">
              <a:solidFill>
                <a:srgbClr val="000000"/>
              </a:solidFill>
              <a:latin typeface="Arial"/>
              <a:cs typeface="Arial"/>
              <a:sym typeface="Arial"/>
              <a:rtl val="0"/>
            </a:endParaRPr>
          </a:p>
        </p:txBody>
      </p:sp>
      <p:sp>
        <p:nvSpPr>
          <p:cNvPr id="6" name="Shape 291">
            <a:extLst>
              <a:ext uri="{FF2B5EF4-FFF2-40B4-BE49-F238E27FC236}">
                <a16:creationId xmlns:a16="http://schemas.microsoft.com/office/drawing/2014/main" xmlns="" id="{7BEFA5A5-B5E6-494D-A40D-102636B2C819}"/>
              </a:ext>
            </a:extLst>
          </p:cNvPr>
          <p:cNvSpPr/>
          <p:nvPr/>
        </p:nvSpPr>
        <p:spPr>
          <a:xfrm rot="8100000">
            <a:off x="8051800" y="6048376"/>
            <a:ext cx="162984" cy="163513"/>
          </a:xfrm>
          <a:prstGeom prst="teardrop">
            <a:avLst>
              <a:gd name="adj" fmla="val 100000"/>
            </a:avLst>
          </a:prstGeom>
          <a:noFill/>
          <a:ln w="28575" cap="flat" cmpd="sng">
            <a:solidFill>
              <a:srgbClr val="00CEF6"/>
            </a:solidFill>
            <a:prstDash val="solid"/>
            <a:round/>
            <a:headEnd type="none" w="med" len="med"/>
            <a:tailEnd type="none" w="med" len="med"/>
          </a:ln>
        </p:spPr>
        <p:txBody>
          <a:bodyPr lIns="91425" tIns="91425" rIns="91425" bIns="91425" anchor="ctr"/>
          <a:lstStyle/>
          <a:p>
            <a:pPr eaLnBrk="1" fontAlgn="auto" hangingPunct="1">
              <a:spcBef>
                <a:spcPts val="0"/>
              </a:spcBef>
              <a:spcAft>
                <a:spcPts val="0"/>
              </a:spcAft>
              <a:defRPr/>
            </a:pPr>
            <a:endParaRPr sz="1400" kern="0">
              <a:solidFill>
                <a:srgbClr val="000000"/>
              </a:solidFill>
              <a:latin typeface="Arial"/>
              <a:cs typeface="Arial"/>
              <a:sym typeface="Arial"/>
              <a:rtl val="0"/>
            </a:endParaRPr>
          </a:p>
        </p:txBody>
      </p:sp>
      <p:sp>
        <p:nvSpPr>
          <p:cNvPr id="7" name="Shape 292">
            <a:extLst>
              <a:ext uri="{FF2B5EF4-FFF2-40B4-BE49-F238E27FC236}">
                <a16:creationId xmlns:a16="http://schemas.microsoft.com/office/drawing/2014/main" xmlns="" id="{C61B8CF1-8767-4A55-99DB-362BFE36E7B5}"/>
              </a:ext>
            </a:extLst>
          </p:cNvPr>
          <p:cNvSpPr/>
          <p:nvPr/>
        </p:nvSpPr>
        <p:spPr>
          <a:xfrm rot="8100000">
            <a:off x="9575800" y="6092826"/>
            <a:ext cx="162984" cy="163513"/>
          </a:xfrm>
          <a:prstGeom prst="teardrop">
            <a:avLst>
              <a:gd name="adj" fmla="val 100000"/>
            </a:avLst>
          </a:prstGeom>
          <a:solidFill>
            <a:srgbClr val="00CEF6"/>
          </a:solidFill>
          <a:ln>
            <a:noFill/>
          </a:ln>
        </p:spPr>
        <p:txBody>
          <a:bodyPr lIns="91425" tIns="91425" rIns="91425" bIns="91425" anchor="ctr"/>
          <a:lstStyle/>
          <a:p>
            <a:pPr eaLnBrk="1" fontAlgn="auto" hangingPunct="1">
              <a:spcBef>
                <a:spcPts val="0"/>
              </a:spcBef>
              <a:spcAft>
                <a:spcPts val="0"/>
              </a:spcAft>
              <a:defRPr/>
            </a:pPr>
            <a:endParaRPr sz="1400" kern="0">
              <a:solidFill>
                <a:srgbClr val="000000"/>
              </a:solidFill>
              <a:latin typeface="Arial"/>
              <a:cs typeface="Arial"/>
              <a:sym typeface="Arial"/>
              <a:rtl val="0"/>
            </a:endParaRPr>
          </a:p>
        </p:txBody>
      </p:sp>
      <p:grpSp>
        <p:nvGrpSpPr>
          <p:cNvPr id="8" name="Shape 293">
            <a:extLst>
              <a:ext uri="{FF2B5EF4-FFF2-40B4-BE49-F238E27FC236}">
                <a16:creationId xmlns:a16="http://schemas.microsoft.com/office/drawing/2014/main" xmlns="" id="{D21FE829-D5EC-4B18-9A2D-AD6F8FE8996D}"/>
              </a:ext>
            </a:extLst>
          </p:cNvPr>
          <p:cNvGrpSpPr>
            <a:grpSpLocks/>
          </p:cNvGrpSpPr>
          <p:nvPr/>
        </p:nvGrpSpPr>
        <p:grpSpPr bwMode="auto">
          <a:xfrm>
            <a:off x="-12699" y="5949950"/>
            <a:ext cx="12223751" cy="793750"/>
            <a:chOff x="-9525" y="4462475"/>
            <a:chExt cx="9167825" cy="595300"/>
          </a:xfrm>
        </p:grpSpPr>
        <p:sp>
          <p:nvSpPr>
            <p:cNvPr id="9" name="Shape 294">
              <a:extLst>
                <a:ext uri="{FF2B5EF4-FFF2-40B4-BE49-F238E27FC236}">
                  <a16:creationId xmlns:a16="http://schemas.microsoft.com/office/drawing/2014/main" xmlns="" id="{DDC7AA77-B9CB-461F-A851-BE04B839DD7C}"/>
                </a:ext>
              </a:extLst>
            </p:cNvPr>
            <p:cNvSpPr>
              <a:spLocks/>
            </p:cNvSpPr>
            <p:nvPr/>
          </p:nvSpPr>
          <p:spPr bwMode="auto">
            <a:xfrm>
              <a:off x="-9525" y="4581525"/>
              <a:ext cx="4205300" cy="476250"/>
            </a:xfrm>
            <a:custGeom>
              <a:avLst/>
              <a:gdLst>
                <a:gd name="T0" fmla="*/ 0 w 168212"/>
                <a:gd name="T1" fmla="*/ 2147483646 h 19050"/>
                <a:gd name="T2" fmla="*/ 2147483646 w 168212"/>
                <a:gd name="T3" fmla="*/ 2147483646 h 19050"/>
                <a:gd name="T4" fmla="*/ 2147483646 w 168212"/>
                <a:gd name="T5" fmla="*/ 2147483646 h 19050"/>
                <a:gd name="T6" fmla="*/ 2147483646 w 168212"/>
                <a:gd name="T7" fmla="*/ 2147483646 h 19050"/>
                <a:gd name="T8" fmla="*/ 2147483646 w 168212"/>
                <a:gd name="T9" fmla="*/ 2147483646 h 19050"/>
                <a:gd name="T10" fmla="*/ 2147483646 w 168212"/>
                <a:gd name="T11" fmla="*/ 2147483646 h 19050"/>
                <a:gd name="T12" fmla="*/ 2147483646 w 168212"/>
                <a:gd name="T13" fmla="*/ 2147483646 h 19050"/>
                <a:gd name="T14" fmla="*/ 2147483646 w 168212"/>
                <a:gd name="T15" fmla="*/ 0 h 19050"/>
                <a:gd name="T16" fmla="*/ 2147483646 w 168212"/>
                <a:gd name="T17" fmla="*/ 2147483646 h 19050"/>
                <a:gd name="T18" fmla="*/ 2147483646 w 168212"/>
                <a:gd name="T19" fmla="*/ 2147483646 h 19050"/>
                <a:gd name="T20" fmla="*/ 2147483646 w 168212"/>
                <a:gd name="T21" fmla="*/ 2147483646 h 19050"/>
                <a:gd name="T22" fmla="*/ 2147483646 w 168212"/>
                <a:gd name="T23" fmla="*/ 2147483646 h 190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68212"/>
                <a:gd name="T37" fmla="*/ 0 h 19050"/>
                <a:gd name="T38" fmla="*/ 168212 w 168212"/>
                <a:gd name="T39" fmla="*/ 19050 h 190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68212" h="19050" extrusionOk="0">
                  <a:moveTo>
                    <a:pt x="0" y="1715"/>
                  </a:moveTo>
                  <a:lnTo>
                    <a:pt x="15812" y="16574"/>
                  </a:lnTo>
                  <a:lnTo>
                    <a:pt x="31052" y="16574"/>
                  </a:lnTo>
                  <a:lnTo>
                    <a:pt x="46292" y="14097"/>
                  </a:lnTo>
                  <a:lnTo>
                    <a:pt x="61532" y="19050"/>
                  </a:lnTo>
                  <a:lnTo>
                    <a:pt x="76581" y="11240"/>
                  </a:lnTo>
                  <a:lnTo>
                    <a:pt x="92012" y="11240"/>
                  </a:lnTo>
                  <a:lnTo>
                    <a:pt x="106871" y="0"/>
                  </a:lnTo>
                  <a:lnTo>
                    <a:pt x="122111" y="2667"/>
                  </a:lnTo>
                  <a:lnTo>
                    <a:pt x="137541" y="2667"/>
                  </a:lnTo>
                  <a:lnTo>
                    <a:pt x="152972" y="16002"/>
                  </a:lnTo>
                  <a:lnTo>
                    <a:pt x="168212" y="16002"/>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endParaRPr lang="en-US" sz="1800"/>
            </a:p>
          </p:txBody>
        </p:sp>
        <p:sp>
          <p:nvSpPr>
            <p:cNvPr id="10" name="Shape 295">
              <a:extLst>
                <a:ext uri="{FF2B5EF4-FFF2-40B4-BE49-F238E27FC236}">
                  <a16:creationId xmlns:a16="http://schemas.microsoft.com/office/drawing/2014/main" xmlns="" id="{AB8A9BB7-F16F-4C8B-A220-730544225180}"/>
                </a:ext>
              </a:extLst>
            </p:cNvPr>
            <p:cNvSpPr>
              <a:spLocks/>
            </p:cNvSpPr>
            <p:nvPr/>
          </p:nvSpPr>
          <p:spPr bwMode="auto">
            <a:xfrm>
              <a:off x="4195775" y="4462475"/>
              <a:ext cx="3424225" cy="590550"/>
            </a:xfrm>
            <a:custGeom>
              <a:avLst/>
              <a:gdLst>
                <a:gd name="T0" fmla="*/ 0 w 136969"/>
                <a:gd name="T1" fmla="*/ 2147483646 h 23622"/>
                <a:gd name="T2" fmla="*/ 2147483646 w 136969"/>
                <a:gd name="T3" fmla="*/ 2147483646 h 23622"/>
                <a:gd name="T4" fmla="*/ 2147483646 w 136969"/>
                <a:gd name="T5" fmla="*/ 2147483646 h 23622"/>
                <a:gd name="T6" fmla="*/ 2147483646 w 136969"/>
                <a:gd name="T7" fmla="*/ 2147483646 h 23622"/>
                <a:gd name="T8" fmla="*/ 2147483646 w 136969"/>
                <a:gd name="T9" fmla="*/ 2147483646 h 23622"/>
                <a:gd name="T10" fmla="*/ 2147483646 w 136969"/>
                <a:gd name="T11" fmla="*/ 2147483646 h 23622"/>
                <a:gd name="T12" fmla="*/ 2147483646 w 136969"/>
                <a:gd name="T13" fmla="*/ 2147483646 h 23622"/>
                <a:gd name="T14" fmla="*/ 2147483646 w 136969"/>
                <a:gd name="T15" fmla="*/ 2147483646 h 23622"/>
                <a:gd name="T16" fmla="*/ 2147483646 w 136969"/>
                <a:gd name="T17" fmla="*/ 2147483646 h 23622"/>
                <a:gd name="T18" fmla="*/ 2147483646 w 136969"/>
                <a:gd name="T19" fmla="*/ 0 h 2362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36969"/>
                <a:gd name="T31" fmla="*/ 0 h 23622"/>
                <a:gd name="T32" fmla="*/ 136969 w 136969"/>
                <a:gd name="T33" fmla="*/ 23622 h 2362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36969" h="23622" extrusionOk="0">
                  <a:moveTo>
                    <a:pt x="0" y="20955"/>
                  </a:moveTo>
                  <a:lnTo>
                    <a:pt x="15049" y="9144"/>
                  </a:lnTo>
                  <a:lnTo>
                    <a:pt x="30480" y="4381"/>
                  </a:lnTo>
                  <a:lnTo>
                    <a:pt x="45720" y="13716"/>
                  </a:lnTo>
                  <a:lnTo>
                    <a:pt x="60769" y="13716"/>
                  </a:lnTo>
                  <a:lnTo>
                    <a:pt x="76009" y="16573"/>
                  </a:lnTo>
                  <a:lnTo>
                    <a:pt x="91249" y="11811"/>
                  </a:lnTo>
                  <a:lnTo>
                    <a:pt x="106680" y="23622"/>
                  </a:lnTo>
                  <a:lnTo>
                    <a:pt x="122110" y="23622"/>
                  </a:lnTo>
                  <a:lnTo>
                    <a:pt x="136969" y="0"/>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endParaRPr lang="en-US" sz="1800"/>
            </a:p>
          </p:txBody>
        </p:sp>
        <p:sp>
          <p:nvSpPr>
            <p:cNvPr id="11" name="Shape 296">
              <a:extLst>
                <a:ext uri="{FF2B5EF4-FFF2-40B4-BE49-F238E27FC236}">
                  <a16:creationId xmlns:a16="http://schemas.microsoft.com/office/drawing/2014/main" xmlns="" id="{A44932FF-474E-461D-A0F6-C858F8FA8FAB}"/>
                </a:ext>
              </a:extLst>
            </p:cNvPr>
            <p:cNvSpPr>
              <a:spLocks/>
            </p:cNvSpPr>
            <p:nvPr/>
          </p:nvSpPr>
          <p:spPr bwMode="auto">
            <a:xfrm>
              <a:off x="7624775" y="4472000"/>
              <a:ext cx="1533525" cy="414325"/>
            </a:xfrm>
            <a:custGeom>
              <a:avLst/>
              <a:gdLst>
                <a:gd name="T0" fmla="*/ 0 w 61341"/>
                <a:gd name="T1" fmla="*/ 0 h 16573"/>
                <a:gd name="T2" fmla="*/ 2147483646 w 61341"/>
                <a:gd name="T3" fmla="*/ 2147483646 h 16573"/>
                <a:gd name="T4" fmla="*/ 2147483646 w 61341"/>
                <a:gd name="T5" fmla="*/ 2147483646 h 16573"/>
                <a:gd name="T6" fmla="*/ 2147483646 w 61341"/>
                <a:gd name="T7" fmla="*/ 2147483646 h 16573"/>
                <a:gd name="T8" fmla="*/ 2147483646 w 61341"/>
                <a:gd name="T9" fmla="*/ 2147483646 h 16573"/>
                <a:gd name="T10" fmla="*/ 0 60000 65536"/>
                <a:gd name="T11" fmla="*/ 0 60000 65536"/>
                <a:gd name="T12" fmla="*/ 0 60000 65536"/>
                <a:gd name="T13" fmla="*/ 0 60000 65536"/>
                <a:gd name="T14" fmla="*/ 0 60000 65536"/>
                <a:gd name="T15" fmla="*/ 0 w 61341"/>
                <a:gd name="T16" fmla="*/ 0 h 16573"/>
                <a:gd name="T17" fmla="*/ 61341 w 61341"/>
                <a:gd name="T18" fmla="*/ 16573 h 16573"/>
              </a:gdLst>
              <a:ahLst/>
              <a:cxnLst>
                <a:cxn ang="T10">
                  <a:pos x="T0" y="T1"/>
                </a:cxn>
                <a:cxn ang="T11">
                  <a:pos x="T2" y="T3"/>
                </a:cxn>
                <a:cxn ang="T12">
                  <a:pos x="T4" y="T5"/>
                </a:cxn>
                <a:cxn ang="T13">
                  <a:pos x="T6" y="T7"/>
                </a:cxn>
                <a:cxn ang="T14">
                  <a:pos x="T8" y="T9"/>
                </a:cxn>
              </a:cxnLst>
              <a:rect l="T15" t="T16" r="T17" b="T18"/>
              <a:pathLst>
                <a:path w="61341" h="16573" extrusionOk="0">
                  <a:moveTo>
                    <a:pt x="0" y="0"/>
                  </a:moveTo>
                  <a:lnTo>
                    <a:pt x="15049" y="4762"/>
                  </a:lnTo>
                  <a:lnTo>
                    <a:pt x="30670" y="4762"/>
                  </a:lnTo>
                  <a:lnTo>
                    <a:pt x="45910" y="4762"/>
                  </a:lnTo>
                  <a:lnTo>
                    <a:pt x="61341" y="16573"/>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endParaRPr lang="en-US" sz="1800"/>
            </a:p>
          </p:txBody>
        </p:sp>
      </p:grpSp>
      <p:grpSp>
        <p:nvGrpSpPr>
          <p:cNvPr id="12" name="Shape 297">
            <a:extLst>
              <a:ext uri="{FF2B5EF4-FFF2-40B4-BE49-F238E27FC236}">
                <a16:creationId xmlns:a16="http://schemas.microsoft.com/office/drawing/2014/main" xmlns="" id="{76C48849-DFB7-408D-813D-A5BE69B91C20}"/>
              </a:ext>
            </a:extLst>
          </p:cNvPr>
          <p:cNvGrpSpPr>
            <a:grpSpLocks/>
          </p:cNvGrpSpPr>
          <p:nvPr/>
        </p:nvGrpSpPr>
        <p:grpSpPr bwMode="auto">
          <a:xfrm>
            <a:off x="-57151" y="5924550"/>
            <a:ext cx="12306301" cy="857250"/>
            <a:chOff x="-42837" y="4443487"/>
            <a:chExt cx="9229574" cy="642787"/>
          </a:xfrm>
        </p:grpSpPr>
        <p:sp>
          <p:nvSpPr>
            <p:cNvPr id="13" name="Shape 298">
              <a:extLst>
                <a:ext uri="{FF2B5EF4-FFF2-40B4-BE49-F238E27FC236}">
                  <a16:creationId xmlns:a16="http://schemas.microsoft.com/office/drawing/2014/main" xmlns="" id="{B8964C85-BAE0-4D51-B617-18316D5EE511}"/>
                </a:ext>
              </a:extLst>
            </p:cNvPr>
            <p:cNvSpPr>
              <a:spLocks noChangeArrowheads="1"/>
            </p:cNvSpPr>
            <p:nvPr/>
          </p:nvSpPr>
          <p:spPr bwMode="auto">
            <a:xfrm>
              <a:off x="1114432" y="4900580"/>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4" name="Shape 299">
              <a:extLst>
                <a:ext uri="{FF2B5EF4-FFF2-40B4-BE49-F238E27FC236}">
                  <a16:creationId xmlns:a16="http://schemas.microsoft.com/office/drawing/2014/main" xmlns="" id="{D341E2C2-2DC5-4974-A473-951B0D3BFA72}"/>
                </a:ext>
              </a:extLst>
            </p:cNvPr>
            <p:cNvSpPr>
              <a:spLocks noChangeArrowheads="1"/>
            </p:cNvSpPr>
            <p:nvPr/>
          </p:nvSpPr>
          <p:spPr bwMode="auto">
            <a:xfrm>
              <a:off x="1495426" y="5029137"/>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5" name="Shape 300">
              <a:extLst>
                <a:ext uri="{FF2B5EF4-FFF2-40B4-BE49-F238E27FC236}">
                  <a16:creationId xmlns:a16="http://schemas.microsoft.com/office/drawing/2014/main" xmlns="" id="{71BDD9BE-7AF5-45E2-A5AA-E89E83A07CF0}"/>
                </a:ext>
              </a:extLst>
            </p:cNvPr>
            <p:cNvSpPr>
              <a:spLocks noChangeArrowheads="1"/>
            </p:cNvSpPr>
            <p:nvPr/>
          </p:nvSpPr>
          <p:spPr bwMode="auto">
            <a:xfrm>
              <a:off x="733438" y="4972001"/>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6" name="Shape 301">
              <a:extLst>
                <a:ext uri="{FF2B5EF4-FFF2-40B4-BE49-F238E27FC236}">
                  <a16:creationId xmlns:a16="http://schemas.microsoft.com/office/drawing/2014/main" xmlns="" id="{61744DE0-15F8-4FF8-99E6-EBA3F093596A}"/>
                </a:ext>
              </a:extLst>
            </p:cNvPr>
            <p:cNvSpPr>
              <a:spLocks noChangeArrowheads="1"/>
            </p:cNvSpPr>
            <p:nvPr/>
          </p:nvSpPr>
          <p:spPr bwMode="auto">
            <a:xfrm>
              <a:off x="352444" y="4962478"/>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7" name="Shape 302">
              <a:extLst>
                <a:ext uri="{FF2B5EF4-FFF2-40B4-BE49-F238E27FC236}">
                  <a16:creationId xmlns:a16="http://schemas.microsoft.com/office/drawing/2014/main" xmlns="" id="{2ADF4D29-0942-4186-B42F-3F59BB73B4F8}"/>
                </a:ext>
              </a:extLst>
            </p:cNvPr>
            <p:cNvSpPr>
              <a:spLocks noChangeArrowheads="1"/>
            </p:cNvSpPr>
            <p:nvPr/>
          </p:nvSpPr>
          <p:spPr bwMode="auto">
            <a:xfrm>
              <a:off x="-42837" y="4605374"/>
              <a:ext cx="57150"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8" name="Shape 303">
              <a:extLst>
                <a:ext uri="{FF2B5EF4-FFF2-40B4-BE49-F238E27FC236}">
                  <a16:creationId xmlns:a16="http://schemas.microsoft.com/office/drawing/2014/main" xmlns="" id="{62FD078D-7820-4B95-84E3-6330451874E0}"/>
                </a:ext>
              </a:extLst>
            </p:cNvPr>
            <p:cNvSpPr>
              <a:spLocks noChangeArrowheads="1"/>
            </p:cNvSpPr>
            <p:nvPr/>
          </p:nvSpPr>
          <p:spPr bwMode="auto">
            <a:xfrm>
              <a:off x="1876419" y="4833921"/>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9" name="Shape 304">
              <a:extLst>
                <a:ext uri="{FF2B5EF4-FFF2-40B4-BE49-F238E27FC236}">
                  <a16:creationId xmlns:a16="http://schemas.microsoft.com/office/drawing/2014/main" xmlns="" id="{2A6DB582-DE1F-4441-93C8-30639ACBC4F4}"/>
                </a:ext>
              </a:extLst>
            </p:cNvPr>
            <p:cNvSpPr>
              <a:spLocks noChangeArrowheads="1"/>
            </p:cNvSpPr>
            <p:nvPr/>
          </p:nvSpPr>
          <p:spPr bwMode="auto">
            <a:xfrm>
              <a:off x="2257413" y="4829159"/>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0" name="Shape 305">
              <a:extLst>
                <a:ext uri="{FF2B5EF4-FFF2-40B4-BE49-F238E27FC236}">
                  <a16:creationId xmlns:a16="http://schemas.microsoft.com/office/drawing/2014/main" xmlns="" id="{0DC619D0-0D4A-4CAF-B53C-B5AF80CC14E2}"/>
                </a:ext>
              </a:extLst>
            </p:cNvPr>
            <p:cNvSpPr>
              <a:spLocks noChangeArrowheads="1"/>
            </p:cNvSpPr>
            <p:nvPr/>
          </p:nvSpPr>
          <p:spPr bwMode="auto">
            <a:xfrm>
              <a:off x="2638407" y="4548237"/>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1" name="Shape 306">
              <a:extLst>
                <a:ext uri="{FF2B5EF4-FFF2-40B4-BE49-F238E27FC236}">
                  <a16:creationId xmlns:a16="http://schemas.microsoft.com/office/drawing/2014/main" xmlns="" id="{80C32BCF-68B2-44E7-8D10-14C59B4DD1F3}"/>
                </a:ext>
              </a:extLst>
            </p:cNvPr>
            <p:cNvSpPr>
              <a:spLocks noChangeArrowheads="1"/>
            </p:cNvSpPr>
            <p:nvPr/>
          </p:nvSpPr>
          <p:spPr bwMode="auto">
            <a:xfrm>
              <a:off x="3019401" y="4614897"/>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2" name="Shape 307">
              <a:extLst>
                <a:ext uri="{FF2B5EF4-FFF2-40B4-BE49-F238E27FC236}">
                  <a16:creationId xmlns:a16="http://schemas.microsoft.com/office/drawing/2014/main" xmlns="" id="{EC270A3D-3BD5-4835-8741-C24452B96702}"/>
                </a:ext>
              </a:extLst>
            </p:cNvPr>
            <p:cNvSpPr>
              <a:spLocks noChangeArrowheads="1"/>
            </p:cNvSpPr>
            <p:nvPr/>
          </p:nvSpPr>
          <p:spPr bwMode="auto">
            <a:xfrm>
              <a:off x="3400394" y="4614897"/>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3" name="Shape 308">
              <a:extLst>
                <a:ext uri="{FF2B5EF4-FFF2-40B4-BE49-F238E27FC236}">
                  <a16:creationId xmlns:a16="http://schemas.microsoft.com/office/drawing/2014/main" xmlns="" id="{F56E87D1-F6CA-4FC4-9488-99451C0D54D7}"/>
                </a:ext>
              </a:extLst>
            </p:cNvPr>
            <p:cNvSpPr>
              <a:spLocks noChangeArrowheads="1"/>
            </p:cNvSpPr>
            <p:nvPr/>
          </p:nvSpPr>
          <p:spPr bwMode="auto">
            <a:xfrm>
              <a:off x="3781388" y="4948194"/>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4" name="Shape 309">
              <a:extLst>
                <a:ext uri="{FF2B5EF4-FFF2-40B4-BE49-F238E27FC236}">
                  <a16:creationId xmlns:a16="http://schemas.microsoft.com/office/drawing/2014/main" xmlns="" id="{B208E1E7-F628-4D8C-91B6-AD60C440F19B}"/>
                </a:ext>
              </a:extLst>
            </p:cNvPr>
            <p:cNvSpPr>
              <a:spLocks noChangeArrowheads="1"/>
            </p:cNvSpPr>
            <p:nvPr/>
          </p:nvSpPr>
          <p:spPr bwMode="auto">
            <a:xfrm>
              <a:off x="4162382" y="4948194"/>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5" name="Shape 310">
              <a:extLst>
                <a:ext uri="{FF2B5EF4-FFF2-40B4-BE49-F238E27FC236}">
                  <a16:creationId xmlns:a16="http://schemas.microsoft.com/office/drawing/2014/main" xmlns="" id="{5EDFD6D0-725D-4C1F-B439-25705117B350}"/>
                </a:ext>
              </a:extLst>
            </p:cNvPr>
            <p:cNvSpPr>
              <a:spLocks noChangeArrowheads="1"/>
            </p:cNvSpPr>
            <p:nvPr/>
          </p:nvSpPr>
          <p:spPr bwMode="auto">
            <a:xfrm>
              <a:off x="4543375" y="4667272"/>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6" name="Shape 311">
              <a:extLst>
                <a:ext uri="{FF2B5EF4-FFF2-40B4-BE49-F238E27FC236}">
                  <a16:creationId xmlns:a16="http://schemas.microsoft.com/office/drawing/2014/main" xmlns="" id="{8158D6CD-409D-480F-9EAA-03CC2627351A}"/>
                </a:ext>
              </a:extLst>
            </p:cNvPr>
            <p:cNvSpPr>
              <a:spLocks noChangeArrowheads="1"/>
            </p:cNvSpPr>
            <p:nvPr/>
          </p:nvSpPr>
          <p:spPr bwMode="auto">
            <a:xfrm>
              <a:off x="4924369" y="4543476"/>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7" name="Shape 312">
              <a:extLst>
                <a:ext uri="{FF2B5EF4-FFF2-40B4-BE49-F238E27FC236}">
                  <a16:creationId xmlns:a16="http://schemas.microsoft.com/office/drawing/2014/main" xmlns="" id="{BA7687DA-E9BE-45FD-AE36-14B20191FB97}"/>
                </a:ext>
              </a:extLst>
            </p:cNvPr>
            <p:cNvSpPr>
              <a:spLocks noChangeArrowheads="1"/>
            </p:cNvSpPr>
            <p:nvPr/>
          </p:nvSpPr>
          <p:spPr bwMode="auto">
            <a:xfrm>
              <a:off x="5305363" y="4772023"/>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8" name="Shape 313">
              <a:extLst>
                <a:ext uri="{FF2B5EF4-FFF2-40B4-BE49-F238E27FC236}">
                  <a16:creationId xmlns:a16="http://schemas.microsoft.com/office/drawing/2014/main" xmlns="" id="{18F49056-382A-4FAA-AA70-AD449D0344BA}"/>
                </a:ext>
              </a:extLst>
            </p:cNvPr>
            <p:cNvSpPr>
              <a:spLocks noChangeArrowheads="1"/>
            </p:cNvSpPr>
            <p:nvPr/>
          </p:nvSpPr>
          <p:spPr bwMode="auto">
            <a:xfrm>
              <a:off x="5686357" y="4772023"/>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9" name="Shape 314">
              <a:extLst>
                <a:ext uri="{FF2B5EF4-FFF2-40B4-BE49-F238E27FC236}">
                  <a16:creationId xmlns:a16="http://schemas.microsoft.com/office/drawing/2014/main" xmlns="" id="{FBE423A5-B746-4BFA-9B40-E9C489B74521}"/>
                </a:ext>
              </a:extLst>
            </p:cNvPr>
            <p:cNvSpPr>
              <a:spLocks noChangeArrowheads="1"/>
            </p:cNvSpPr>
            <p:nvPr/>
          </p:nvSpPr>
          <p:spPr bwMode="auto">
            <a:xfrm>
              <a:off x="6067350" y="4848205"/>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0" name="Shape 315">
              <a:extLst>
                <a:ext uri="{FF2B5EF4-FFF2-40B4-BE49-F238E27FC236}">
                  <a16:creationId xmlns:a16="http://schemas.microsoft.com/office/drawing/2014/main" xmlns="" id="{853FF205-4D9D-41D2-B110-8D2D8F26BBE3}"/>
                </a:ext>
              </a:extLst>
            </p:cNvPr>
            <p:cNvSpPr>
              <a:spLocks noChangeArrowheads="1"/>
            </p:cNvSpPr>
            <p:nvPr/>
          </p:nvSpPr>
          <p:spPr bwMode="auto">
            <a:xfrm>
              <a:off x="6448344" y="4729170"/>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1" name="Shape 316">
              <a:extLst>
                <a:ext uri="{FF2B5EF4-FFF2-40B4-BE49-F238E27FC236}">
                  <a16:creationId xmlns:a16="http://schemas.microsoft.com/office/drawing/2014/main" xmlns="" id="{713812A8-A1BC-45B7-BECD-C294848666D7}"/>
                </a:ext>
              </a:extLst>
            </p:cNvPr>
            <p:cNvSpPr>
              <a:spLocks noChangeArrowheads="1"/>
            </p:cNvSpPr>
            <p:nvPr/>
          </p:nvSpPr>
          <p:spPr bwMode="auto">
            <a:xfrm>
              <a:off x="6829338" y="5024376"/>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2" name="Shape 317">
              <a:extLst>
                <a:ext uri="{FF2B5EF4-FFF2-40B4-BE49-F238E27FC236}">
                  <a16:creationId xmlns:a16="http://schemas.microsoft.com/office/drawing/2014/main" xmlns="" id="{5920A560-4253-4AC1-A15D-DAC56ADF4145}"/>
                </a:ext>
              </a:extLst>
            </p:cNvPr>
            <p:cNvSpPr>
              <a:spLocks noChangeArrowheads="1"/>
            </p:cNvSpPr>
            <p:nvPr/>
          </p:nvSpPr>
          <p:spPr bwMode="auto">
            <a:xfrm>
              <a:off x="7210332" y="5024376"/>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3" name="Shape 318">
              <a:extLst>
                <a:ext uri="{FF2B5EF4-FFF2-40B4-BE49-F238E27FC236}">
                  <a16:creationId xmlns:a16="http://schemas.microsoft.com/office/drawing/2014/main" xmlns="" id="{30EBDAB1-3063-4926-A304-F3AEA202CEFC}"/>
                </a:ext>
              </a:extLst>
            </p:cNvPr>
            <p:cNvSpPr>
              <a:spLocks noChangeArrowheads="1"/>
            </p:cNvSpPr>
            <p:nvPr/>
          </p:nvSpPr>
          <p:spPr bwMode="auto">
            <a:xfrm>
              <a:off x="7591325" y="4443487"/>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4" name="Shape 319">
              <a:extLst>
                <a:ext uri="{FF2B5EF4-FFF2-40B4-BE49-F238E27FC236}">
                  <a16:creationId xmlns:a16="http://schemas.microsoft.com/office/drawing/2014/main" xmlns="" id="{7C7E2C6C-4853-4259-812B-1728C1988F42}"/>
                </a:ext>
              </a:extLst>
            </p:cNvPr>
            <p:cNvSpPr>
              <a:spLocks noChangeArrowheads="1"/>
            </p:cNvSpPr>
            <p:nvPr/>
          </p:nvSpPr>
          <p:spPr bwMode="auto">
            <a:xfrm>
              <a:off x="7972319" y="4557760"/>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5" name="Shape 320">
              <a:extLst>
                <a:ext uri="{FF2B5EF4-FFF2-40B4-BE49-F238E27FC236}">
                  <a16:creationId xmlns:a16="http://schemas.microsoft.com/office/drawing/2014/main" xmlns="" id="{B6267E52-C4B4-483E-8A24-5D1B49C9580B}"/>
                </a:ext>
              </a:extLst>
            </p:cNvPr>
            <p:cNvSpPr>
              <a:spLocks noChangeArrowheads="1"/>
            </p:cNvSpPr>
            <p:nvPr/>
          </p:nvSpPr>
          <p:spPr bwMode="auto">
            <a:xfrm>
              <a:off x="8353313" y="4557760"/>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6" name="Shape 321">
              <a:extLst>
                <a:ext uri="{FF2B5EF4-FFF2-40B4-BE49-F238E27FC236}">
                  <a16:creationId xmlns:a16="http://schemas.microsoft.com/office/drawing/2014/main" xmlns="" id="{ACEE4CE9-DA2A-4B6B-AC46-778C3668560D}"/>
                </a:ext>
              </a:extLst>
            </p:cNvPr>
            <p:cNvSpPr>
              <a:spLocks noChangeArrowheads="1"/>
            </p:cNvSpPr>
            <p:nvPr/>
          </p:nvSpPr>
          <p:spPr bwMode="auto">
            <a:xfrm>
              <a:off x="8734306" y="4557760"/>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7" name="Shape 322">
              <a:extLst>
                <a:ext uri="{FF2B5EF4-FFF2-40B4-BE49-F238E27FC236}">
                  <a16:creationId xmlns:a16="http://schemas.microsoft.com/office/drawing/2014/main" xmlns="" id="{CE99325C-BF24-42D2-B0A9-E41DCDBDE20B}"/>
                </a:ext>
              </a:extLst>
            </p:cNvPr>
            <p:cNvSpPr>
              <a:spLocks noChangeArrowheads="1"/>
            </p:cNvSpPr>
            <p:nvPr/>
          </p:nvSpPr>
          <p:spPr bwMode="auto">
            <a:xfrm>
              <a:off x="9129588" y="4867250"/>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grpSp>
      <p:sp>
        <p:nvSpPr>
          <p:cNvPr id="38" name="Shape 323">
            <a:extLst>
              <a:ext uri="{FF2B5EF4-FFF2-40B4-BE49-F238E27FC236}">
                <a16:creationId xmlns:a16="http://schemas.microsoft.com/office/drawing/2014/main" xmlns="" id="{87C4C037-E5CC-4661-B614-60E38E9920A3}"/>
              </a:ext>
            </a:extLst>
          </p:cNvPr>
          <p:cNvSpPr>
            <a:spLocks noChangeArrowheads="1"/>
          </p:cNvSpPr>
          <p:nvPr/>
        </p:nvSpPr>
        <p:spPr bwMode="auto">
          <a:xfrm>
            <a:off x="3987800" y="6115050"/>
            <a:ext cx="152400" cy="152400"/>
          </a:xfrm>
          <a:prstGeom prst="ellipse">
            <a:avLst/>
          </a:prstGeom>
          <a:noFill/>
          <a:ln w="9525">
            <a:solidFill>
              <a:srgbClr val="3C78D8"/>
            </a:solidFill>
            <a:round/>
            <a:headEnd/>
            <a:tailEnd/>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9" name="Shape 324">
            <a:extLst>
              <a:ext uri="{FF2B5EF4-FFF2-40B4-BE49-F238E27FC236}">
                <a16:creationId xmlns:a16="http://schemas.microsoft.com/office/drawing/2014/main" xmlns="" id="{03C7A3DC-BD2B-40EA-967C-E69B0EFF7536}"/>
              </a:ext>
            </a:extLst>
          </p:cNvPr>
          <p:cNvSpPr>
            <a:spLocks noChangeArrowheads="1"/>
          </p:cNvSpPr>
          <p:nvPr/>
        </p:nvSpPr>
        <p:spPr bwMode="auto">
          <a:xfrm>
            <a:off x="1447800" y="6496050"/>
            <a:ext cx="152400" cy="152400"/>
          </a:xfrm>
          <a:prstGeom prst="ellipse">
            <a:avLst/>
          </a:prstGeom>
          <a:noFill/>
          <a:ln w="9525">
            <a:solidFill>
              <a:srgbClr val="3C78D8"/>
            </a:solidFill>
            <a:round/>
            <a:headEnd/>
            <a:tailEnd/>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40" name="Shape 325">
            <a:extLst>
              <a:ext uri="{FF2B5EF4-FFF2-40B4-BE49-F238E27FC236}">
                <a16:creationId xmlns:a16="http://schemas.microsoft.com/office/drawing/2014/main" xmlns="" id="{E9984649-FEF9-406E-A0B3-83818872D7D6}"/>
              </a:ext>
            </a:extLst>
          </p:cNvPr>
          <p:cNvSpPr>
            <a:spLocks noChangeArrowheads="1"/>
          </p:cNvSpPr>
          <p:nvPr/>
        </p:nvSpPr>
        <p:spPr bwMode="auto">
          <a:xfrm>
            <a:off x="6527800" y="6021388"/>
            <a:ext cx="152400" cy="152400"/>
          </a:xfrm>
          <a:prstGeom prst="ellipse">
            <a:avLst/>
          </a:prstGeom>
          <a:noFill/>
          <a:ln w="9525">
            <a:solidFill>
              <a:srgbClr val="3C78D8"/>
            </a:solidFill>
            <a:round/>
            <a:headEnd/>
            <a:tailEnd/>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41" name="Shape 326">
            <a:extLst>
              <a:ext uri="{FF2B5EF4-FFF2-40B4-BE49-F238E27FC236}">
                <a16:creationId xmlns:a16="http://schemas.microsoft.com/office/drawing/2014/main" xmlns="" id="{3E29D4BA-AFCD-4F94-837D-B145FB215BAA}"/>
              </a:ext>
            </a:extLst>
          </p:cNvPr>
          <p:cNvSpPr/>
          <p:nvPr/>
        </p:nvSpPr>
        <p:spPr>
          <a:xfrm rot="8100000">
            <a:off x="11599334" y="5772151"/>
            <a:ext cx="165100" cy="163513"/>
          </a:xfrm>
          <a:prstGeom prst="teardrop">
            <a:avLst>
              <a:gd name="adj" fmla="val 100000"/>
            </a:avLst>
          </a:prstGeom>
          <a:noFill/>
          <a:ln w="28575" cap="flat" cmpd="sng">
            <a:solidFill>
              <a:srgbClr val="AFF000"/>
            </a:solidFill>
            <a:prstDash val="solid"/>
            <a:round/>
            <a:headEnd type="none" w="med" len="med"/>
            <a:tailEnd type="none" w="med" len="med"/>
          </a:ln>
        </p:spPr>
        <p:txBody>
          <a:bodyPr lIns="91425" tIns="91425" rIns="91425" bIns="91425" anchor="ctr"/>
          <a:lstStyle/>
          <a:p>
            <a:pPr eaLnBrk="1" fontAlgn="auto" hangingPunct="1">
              <a:spcBef>
                <a:spcPts val="0"/>
              </a:spcBef>
              <a:spcAft>
                <a:spcPts val="0"/>
              </a:spcAft>
              <a:defRPr/>
            </a:pPr>
            <a:endParaRPr sz="1400" kern="0">
              <a:solidFill>
                <a:srgbClr val="000000"/>
              </a:solidFill>
              <a:latin typeface="Arial"/>
              <a:cs typeface="Arial"/>
              <a:sym typeface="Arial"/>
              <a:rtl val="0"/>
            </a:endParaRPr>
          </a:p>
        </p:txBody>
      </p:sp>
      <p:sp>
        <p:nvSpPr>
          <p:cNvPr id="287" name="Shape 287"/>
          <p:cNvSpPr txBox="1">
            <a:spLocks noGrp="1"/>
          </p:cNvSpPr>
          <p:nvPr>
            <p:ph type="title"/>
          </p:nvPr>
        </p:nvSpPr>
        <p:spPr>
          <a:xfrm>
            <a:off x="1397000" y="845500"/>
            <a:ext cx="9328800" cy="954400"/>
          </a:xfrm>
          <a:prstGeom prst="rect">
            <a:avLst/>
          </a:prstGeom>
        </p:spPr>
        <p:txBody>
          <a:bodyPr/>
          <a:lstStyle>
            <a:lvl1pPr lvl="0">
              <a:spcBef>
                <a:spcPts val="0"/>
              </a:spcBef>
              <a:defRPr/>
            </a:lvl1pPr>
            <a:lvl2pPr lvl="1">
              <a:spcBef>
                <a:spcPts val="0"/>
              </a:spcBef>
              <a:defRPr/>
            </a:lvl2pPr>
            <a:lvl3pPr lvl="2">
              <a:spcBef>
                <a:spcPts val="0"/>
              </a:spcBef>
              <a:defRPr/>
            </a:lvl3pPr>
            <a:lvl4pPr lvl="3">
              <a:spcBef>
                <a:spcPts val="0"/>
              </a:spcBef>
              <a:defRPr/>
            </a:lvl4pPr>
            <a:lvl5pPr lvl="4">
              <a:spcBef>
                <a:spcPts val="0"/>
              </a:spcBef>
              <a:defRPr/>
            </a:lvl5pPr>
            <a:lvl6pPr lvl="5">
              <a:spcBef>
                <a:spcPts val="0"/>
              </a:spcBef>
              <a:defRPr/>
            </a:lvl6pPr>
            <a:lvl7pPr lvl="6">
              <a:spcBef>
                <a:spcPts val="0"/>
              </a:spcBef>
              <a:defRPr/>
            </a:lvl7pPr>
            <a:lvl8pPr lvl="7">
              <a:spcBef>
                <a:spcPts val="0"/>
              </a:spcBef>
              <a:defRPr/>
            </a:lvl8pPr>
            <a:lvl9pPr lvl="8">
              <a:spcBef>
                <a:spcPts val="0"/>
              </a:spcBef>
              <a:defRPr/>
            </a:lvl9pPr>
          </a:lstStyle>
          <a:p>
            <a:endParaRPr/>
          </a:p>
        </p:txBody>
      </p:sp>
    </p:spTree>
    <p:extLst>
      <p:ext uri="{BB962C8B-B14F-4D97-AF65-F5344CB8AC3E}">
        <p14:creationId xmlns:p14="http://schemas.microsoft.com/office/powerpoint/2010/main" val="2834528953"/>
      </p:ext>
    </p:extLst>
  </p:cSld>
  <p:clrMapOvr>
    <a:masterClrMapping/>
  </p:clrMapOvr>
</p:sldLayout>
</file>

<file path=ppt/slideLayouts/slideLayout777.xml><?xml version="1.0" encoding="utf-8"?>
<p:sldLayout xmlns:a="http://schemas.openxmlformats.org/drawingml/2006/main" xmlns:r="http://schemas.openxmlformats.org/officeDocument/2006/relationships" xmlns:p="http://schemas.openxmlformats.org/presentationml/2006/main">
  <p:cSld name="Caption">
    <p:spTree>
      <p:nvGrpSpPr>
        <p:cNvPr id="1" name="Shape 327"/>
        <p:cNvGrpSpPr/>
        <p:nvPr/>
      </p:nvGrpSpPr>
      <p:grpSpPr>
        <a:xfrm>
          <a:off x="0" y="0"/>
          <a:ext cx="0" cy="0"/>
          <a:chOff x="0" y="0"/>
          <a:chExt cx="0" cy="0"/>
        </a:xfrm>
      </p:grpSpPr>
      <p:sp>
        <p:nvSpPr>
          <p:cNvPr id="3" name="Shape 329">
            <a:extLst>
              <a:ext uri="{FF2B5EF4-FFF2-40B4-BE49-F238E27FC236}">
                <a16:creationId xmlns:a16="http://schemas.microsoft.com/office/drawing/2014/main" xmlns="" id="{F8988F7B-A8F2-402E-AC17-392595AC9178}"/>
              </a:ext>
            </a:extLst>
          </p:cNvPr>
          <p:cNvSpPr>
            <a:spLocks/>
          </p:cNvSpPr>
          <p:nvPr/>
        </p:nvSpPr>
        <p:spPr bwMode="auto">
          <a:xfrm>
            <a:off x="-38099" y="5929314"/>
            <a:ext cx="12255500" cy="949325"/>
          </a:xfrm>
          <a:custGeom>
            <a:avLst/>
            <a:gdLst>
              <a:gd name="T0" fmla="*/ 2147483646 w 367665"/>
              <a:gd name="T1" fmla="*/ 2147483646 h 41339"/>
              <a:gd name="T2" fmla="*/ 2147483646 w 367665"/>
              <a:gd name="T3" fmla="*/ 2147483646 h 41339"/>
              <a:gd name="T4" fmla="*/ 2147483646 w 367665"/>
              <a:gd name="T5" fmla="*/ 2147483646 h 41339"/>
              <a:gd name="T6" fmla="*/ 2147483646 w 367665"/>
              <a:gd name="T7" fmla="*/ 2147483646 h 41339"/>
              <a:gd name="T8" fmla="*/ 2147483646 w 367665"/>
              <a:gd name="T9" fmla="*/ 0 h 41339"/>
              <a:gd name="T10" fmla="*/ 2147483646 w 367665"/>
              <a:gd name="T11" fmla="*/ 2147483646 h 41339"/>
              <a:gd name="T12" fmla="*/ 2147483646 w 367665"/>
              <a:gd name="T13" fmla="*/ 2147483646 h 41339"/>
              <a:gd name="T14" fmla="*/ 2147483646 w 367665"/>
              <a:gd name="T15" fmla="*/ 2147483646 h 41339"/>
              <a:gd name="T16" fmla="*/ 2147483646 w 367665"/>
              <a:gd name="T17" fmla="*/ 2147483646 h 41339"/>
              <a:gd name="T18" fmla="*/ 2147483646 w 367665"/>
              <a:gd name="T19" fmla="*/ 2147483646 h 41339"/>
              <a:gd name="T20" fmla="*/ 2147483646 w 367665"/>
              <a:gd name="T21" fmla="*/ 2147483646 h 41339"/>
              <a:gd name="T22" fmla="*/ 2147483646 w 367665"/>
              <a:gd name="T23" fmla="*/ 2147483646 h 41339"/>
              <a:gd name="T24" fmla="*/ 2147483646 w 367665"/>
              <a:gd name="T25" fmla="*/ 2147483646 h 41339"/>
              <a:gd name="T26" fmla="*/ 2147483646 w 367665"/>
              <a:gd name="T27" fmla="*/ 2147483646 h 41339"/>
              <a:gd name="T28" fmla="*/ 2147483646 w 367665"/>
              <a:gd name="T29" fmla="*/ 2147483646 h 41339"/>
              <a:gd name="T30" fmla="*/ 2147483646 w 367665"/>
              <a:gd name="T31" fmla="*/ 2147483646 h 41339"/>
              <a:gd name="T32" fmla="*/ 2147483646 w 367665"/>
              <a:gd name="T33" fmla="*/ 2147483646 h 41339"/>
              <a:gd name="T34" fmla="*/ 2147483646 w 367665"/>
              <a:gd name="T35" fmla="*/ 2147483646 h 41339"/>
              <a:gd name="T36" fmla="*/ 2147483646 w 367665"/>
              <a:gd name="T37" fmla="*/ 2147483646 h 41339"/>
              <a:gd name="T38" fmla="*/ 2147483646 w 367665"/>
              <a:gd name="T39" fmla="*/ 2147483646 h 41339"/>
              <a:gd name="T40" fmla="*/ 2147483646 w 367665"/>
              <a:gd name="T41" fmla="*/ 2147483646 h 41339"/>
              <a:gd name="T42" fmla="*/ 2147483646 w 367665"/>
              <a:gd name="T43" fmla="*/ 2147483646 h 41339"/>
              <a:gd name="T44" fmla="*/ 2147483646 w 367665"/>
              <a:gd name="T45" fmla="*/ 2147483646 h 41339"/>
              <a:gd name="T46" fmla="*/ 2147483646 w 367665"/>
              <a:gd name="T47" fmla="*/ 2147483646 h 41339"/>
              <a:gd name="T48" fmla="*/ 0 w 367665"/>
              <a:gd name="T49" fmla="*/ 2147483646 h 41339"/>
              <a:gd name="T50" fmla="*/ 2147483646 w 367665"/>
              <a:gd name="T51" fmla="*/ 2147483646 h 4133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67665"/>
              <a:gd name="T79" fmla="*/ 0 h 41339"/>
              <a:gd name="T80" fmla="*/ 367665 w 367665"/>
              <a:gd name="T81" fmla="*/ 41339 h 4133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67665" h="41339" extrusionOk="0">
                <a:moveTo>
                  <a:pt x="381" y="381"/>
                </a:moveTo>
                <a:lnTo>
                  <a:pt x="16574" y="16383"/>
                </a:lnTo>
                <a:lnTo>
                  <a:pt x="31623" y="7430"/>
                </a:lnTo>
                <a:lnTo>
                  <a:pt x="62484" y="7239"/>
                </a:lnTo>
                <a:lnTo>
                  <a:pt x="77724" y="0"/>
                </a:lnTo>
                <a:lnTo>
                  <a:pt x="92964" y="19622"/>
                </a:lnTo>
                <a:lnTo>
                  <a:pt x="108014" y="30861"/>
                </a:lnTo>
                <a:lnTo>
                  <a:pt x="123063" y="30671"/>
                </a:lnTo>
                <a:lnTo>
                  <a:pt x="139065" y="15050"/>
                </a:lnTo>
                <a:lnTo>
                  <a:pt x="154115" y="11430"/>
                </a:lnTo>
                <a:lnTo>
                  <a:pt x="168783" y="3408"/>
                </a:lnTo>
                <a:lnTo>
                  <a:pt x="184404" y="21527"/>
                </a:lnTo>
                <a:lnTo>
                  <a:pt x="199644" y="22155"/>
                </a:lnTo>
                <a:lnTo>
                  <a:pt x="214694" y="36386"/>
                </a:lnTo>
                <a:lnTo>
                  <a:pt x="230124" y="36386"/>
                </a:lnTo>
                <a:lnTo>
                  <a:pt x="246126" y="29147"/>
                </a:lnTo>
                <a:lnTo>
                  <a:pt x="261176" y="29147"/>
                </a:lnTo>
                <a:lnTo>
                  <a:pt x="275463" y="16574"/>
                </a:lnTo>
                <a:lnTo>
                  <a:pt x="291656" y="24384"/>
                </a:lnTo>
                <a:lnTo>
                  <a:pt x="305943" y="11811"/>
                </a:lnTo>
                <a:lnTo>
                  <a:pt x="336804" y="11621"/>
                </a:lnTo>
                <a:lnTo>
                  <a:pt x="351854" y="16383"/>
                </a:lnTo>
                <a:lnTo>
                  <a:pt x="367665" y="4001"/>
                </a:lnTo>
                <a:lnTo>
                  <a:pt x="367284" y="41339"/>
                </a:lnTo>
                <a:lnTo>
                  <a:pt x="0" y="41339"/>
                </a:lnTo>
                <a:lnTo>
                  <a:pt x="381" y="381"/>
                </a:lnTo>
                <a:close/>
              </a:path>
            </a:pathLst>
          </a:custGeom>
          <a:solidFill>
            <a:srgbClr val="AFF000">
              <a:alpha val="81960"/>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800"/>
          </a:p>
        </p:txBody>
      </p:sp>
      <p:sp>
        <p:nvSpPr>
          <p:cNvPr id="4" name="Shape 330">
            <a:extLst>
              <a:ext uri="{FF2B5EF4-FFF2-40B4-BE49-F238E27FC236}">
                <a16:creationId xmlns:a16="http://schemas.microsoft.com/office/drawing/2014/main" xmlns="" id="{2A7615AB-FC64-4F91-91F0-196857F53CA6}"/>
              </a:ext>
            </a:extLst>
          </p:cNvPr>
          <p:cNvSpPr>
            <a:spLocks/>
          </p:cNvSpPr>
          <p:nvPr/>
        </p:nvSpPr>
        <p:spPr bwMode="auto">
          <a:xfrm>
            <a:off x="-38099" y="6103938"/>
            <a:ext cx="12255500" cy="779462"/>
          </a:xfrm>
          <a:custGeom>
            <a:avLst/>
            <a:gdLst>
              <a:gd name="T0" fmla="*/ 2147483646 w 367665"/>
              <a:gd name="T1" fmla="*/ 2147483646 h 33910"/>
              <a:gd name="T2" fmla="*/ 2147483646 w 367665"/>
              <a:gd name="T3" fmla="*/ 2147483646 h 33910"/>
              <a:gd name="T4" fmla="*/ 2147483646 w 367665"/>
              <a:gd name="T5" fmla="*/ 2147483646 h 33910"/>
              <a:gd name="T6" fmla="*/ 2147483646 w 367665"/>
              <a:gd name="T7" fmla="*/ 2147483646 h 33910"/>
              <a:gd name="T8" fmla="*/ 2147483646 w 367665"/>
              <a:gd name="T9" fmla="*/ 2147483646 h 33910"/>
              <a:gd name="T10" fmla="*/ 2147483646 w 367665"/>
              <a:gd name="T11" fmla="*/ 2147483646 h 33910"/>
              <a:gd name="T12" fmla="*/ 2147483646 w 367665"/>
              <a:gd name="T13" fmla="*/ 2147483646 h 33910"/>
              <a:gd name="T14" fmla="*/ 2147483646 w 367665"/>
              <a:gd name="T15" fmla="*/ 2147483646 h 33910"/>
              <a:gd name="T16" fmla="*/ 2147483646 w 367665"/>
              <a:gd name="T17" fmla="*/ 2147483646 h 33910"/>
              <a:gd name="T18" fmla="*/ 2147483646 w 367665"/>
              <a:gd name="T19" fmla="*/ 2147483646 h 33910"/>
              <a:gd name="T20" fmla="*/ 2147483646 w 367665"/>
              <a:gd name="T21" fmla="*/ 2147483646 h 33910"/>
              <a:gd name="T22" fmla="*/ 2147483646 w 367665"/>
              <a:gd name="T23" fmla="*/ 2147483646 h 33910"/>
              <a:gd name="T24" fmla="*/ 2147483646 w 367665"/>
              <a:gd name="T25" fmla="*/ 2147483646 h 33910"/>
              <a:gd name="T26" fmla="*/ 2147483646 w 367665"/>
              <a:gd name="T27" fmla="*/ 2147483646 h 33910"/>
              <a:gd name="T28" fmla="*/ 2147483646 w 367665"/>
              <a:gd name="T29" fmla="*/ 2147483646 h 33910"/>
              <a:gd name="T30" fmla="*/ 2147483646 w 367665"/>
              <a:gd name="T31" fmla="*/ 2147483646 h 33910"/>
              <a:gd name="T32" fmla="*/ 2147483646 w 367665"/>
              <a:gd name="T33" fmla="*/ 2147483646 h 33910"/>
              <a:gd name="T34" fmla="*/ 2147483646 w 367665"/>
              <a:gd name="T35" fmla="*/ 2147483646 h 33910"/>
              <a:gd name="T36" fmla="*/ 2147483646 w 367665"/>
              <a:gd name="T37" fmla="*/ 2147483646 h 33910"/>
              <a:gd name="T38" fmla="*/ 2147483646 w 367665"/>
              <a:gd name="T39" fmla="*/ 2147483646 h 33910"/>
              <a:gd name="T40" fmla="*/ 2147483646 w 367665"/>
              <a:gd name="T41" fmla="*/ 2147483646 h 33910"/>
              <a:gd name="T42" fmla="*/ 2147483646 w 367665"/>
              <a:gd name="T43" fmla="*/ 2147483646 h 33910"/>
              <a:gd name="T44" fmla="*/ 2147483646 w 367665"/>
              <a:gd name="T45" fmla="*/ 0 h 33910"/>
              <a:gd name="T46" fmla="*/ 2147483646 w 367665"/>
              <a:gd name="T47" fmla="*/ 2147483646 h 33910"/>
              <a:gd name="T48" fmla="*/ 0 w 367665"/>
              <a:gd name="T49" fmla="*/ 2147483646 h 33910"/>
              <a:gd name="T50" fmla="*/ 2147483646 w 367665"/>
              <a:gd name="T51" fmla="*/ 2147483646 h 3391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67665"/>
              <a:gd name="T79" fmla="*/ 0 h 33910"/>
              <a:gd name="T80" fmla="*/ 367665 w 367665"/>
              <a:gd name="T81" fmla="*/ 33910 h 3391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67665" h="33910" extrusionOk="0">
                <a:moveTo>
                  <a:pt x="381" y="8001"/>
                </a:moveTo>
                <a:lnTo>
                  <a:pt x="16764" y="16266"/>
                </a:lnTo>
                <a:lnTo>
                  <a:pt x="47244" y="16266"/>
                </a:lnTo>
                <a:lnTo>
                  <a:pt x="62484" y="9925"/>
                </a:lnTo>
                <a:lnTo>
                  <a:pt x="77724" y="23434"/>
                </a:lnTo>
                <a:lnTo>
                  <a:pt x="92964" y="23434"/>
                </a:lnTo>
                <a:lnTo>
                  <a:pt x="107442" y="16266"/>
                </a:lnTo>
                <a:lnTo>
                  <a:pt x="122682" y="11855"/>
                </a:lnTo>
                <a:lnTo>
                  <a:pt x="138684" y="11855"/>
                </a:lnTo>
                <a:lnTo>
                  <a:pt x="153924" y="15714"/>
                </a:lnTo>
                <a:lnTo>
                  <a:pt x="168783" y="11028"/>
                </a:lnTo>
                <a:lnTo>
                  <a:pt x="184023" y="18471"/>
                </a:lnTo>
                <a:lnTo>
                  <a:pt x="199644" y="29775"/>
                </a:lnTo>
                <a:lnTo>
                  <a:pt x="214122" y="22055"/>
                </a:lnTo>
                <a:lnTo>
                  <a:pt x="229743" y="22055"/>
                </a:lnTo>
                <a:lnTo>
                  <a:pt x="245364" y="8546"/>
                </a:lnTo>
                <a:lnTo>
                  <a:pt x="260604" y="16266"/>
                </a:lnTo>
                <a:lnTo>
                  <a:pt x="275844" y="16266"/>
                </a:lnTo>
                <a:lnTo>
                  <a:pt x="291084" y="9925"/>
                </a:lnTo>
                <a:lnTo>
                  <a:pt x="321564" y="9925"/>
                </a:lnTo>
                <a:lnTo>
                  <a:pt x="336804" y="23158"/>
                </a:lnTo>
                <a:lnTo>
                  <a:pt x="351282" y="18471"/>
                </a:lnTo>
                <a:lnTo>
                  <a:pt x="367665" y="0"/>
                </a:lnTo>
                <a:lnTo>
                  <a:pt x="367665" y="33910"/>
                </a:lnTo>
                <a:lnTo>
                  <a:pt x="0" y="33910"/>
                </a:lnTo>
                <a:lnTo>
                  <a:pt x="381" y="8001"/>
                </a:lnTo>
                <a:close/>
              </a:path>
            </a:pathLst>
          </a:custGeom>
          <a:solidFill>
            <a:srgbClr val="00CEF6">
              <a:alpha val="73332"/>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800"/>
          </a:p>
        </p:txBody>
      </p:sp>
      <p:sp>
        <p:nvSpPr>
          <p:cNvPr id="5" name="Shape 331">
            <a:extLst>
              <a:ext uri="{FF2B5EF4-FFF2-40B4-BE49-F238E27FC236}">
                <a16:creationId xmlns:a16="http://schemas.microsoft.com/office/drawing/2014/main" xmlns="" id="{9F29D18B-0FF3-4B1B-984E-48DB7782F1DD}"/>
              </a:ext>
            </a:extLst>
          </p:cNvPr>
          <p:cNvSpPr/>
          <p:nvPr/>
        </p:nvSpPr>
        <p:spPr>
          <a:xfrm rot="8100000">
            <a:off x="2463800" y="5670551"/>
            <a:ext cx="162984" cy="163513"/>
          </a:xfrm>
          <a:prstGeom prst="teardrop">
            <a:avLst>
              <a:gd name="adj" fmla="val 100000"/>
            </a:avLst>
          </a:prstGeom>
          <a:solidFill>
            <a:srgbClr val="AFF000"/>
          </a:solidFill>
          <a:ln>
            <a:noFill/>
          </a:ln>
        </p:spPr>
        <p:txBody>
          <a:bodyPr lIns="91425" tIns="91425" rIns="91425" bIns="91425" anchor="ctr"/>
          <a:lstStyle/>
          <a:p>
            <a:pPr eaLnBrk="1" fontAlgn="auto" hangingPunct="1">
              <a:spcBef>
                <a:spcPts val="0"/>
              </a:spcBef>
              <a:spcAft>
                <a:spcPts val="0"/>
              </a:spcAft>
              <a:defRPr/>
            </a:pPr>
            <a:endParaRPr sz="1400" kern="0">
              <a:solidFill>
                <a:srgbClr val="000000"/>
              </a:solidFill>
              <a:latin typeface="Arial"/>
              <a:cs typeface="Arial"/>
              <a:sym typeface="Arial"/>
              <a:rtl val="0"/>
            </a:endParaRPr>
          </a:p>
        </p:txBody>
      </p:sp>
      <p:sp>
        <p:nvSpPr>
          <p:cNvPr id="6" name="Shape 332">
            <a:extLst>
              <a:ext uri="{FF2B5EF4-FFF2-40B4-BE49-F238E27FC236}">
                <a16:creationId xmlns:a16="http://schemas.microsoft.com/office/drawing/2014/main" xmlns="" id="{A01ACDDF-4B7B-404F-8ADD-FC00EDE8B065}"/>
              </a:ext>
            </a:extLst>
          </p:cNvPr>
          <p:cNvSpPr/>
          <p:nvPr/>
        </p:nvSpPr>
        <p:spPr>
          <a:xfrm rot="8100000">
            <a:off x="8051800" y="6048376"/>
            <a:ext cx="162984" cy="163513"/>
          </a:xfrm>
          <a:prstGeom prst="teardrop">
            <a:avLst>
              <a:gd name="adj" fmla="val 100000"/>
            </a:avLst>
          </a:prstGeom>
          <a:noFill/>
          <a:ln w="28575" cap="flat" cmpd="sng">
            <a:solidFill>
              <a:srgbClr val="00CEF6"/>
            </a:solidFill>
            <a:prstDash val="solid"/>
            <a:round/>
            <a:headEnd type="none" w="med" len="med"/>
            <a:tailEnd type="none" w="med" len="med"/>
          </a:ln>
        </p:spPr>
        <p:txBody>
          <a:bodyPr lIns="91425" tIns="91425" rIns="91425" bIns="91425" anchor="ctr"/>
          <a:lstStyle/>
          <a:p>
            <a:pPr eaLnBrk="1" fontAlgn="auto" hangingPunct="1">
              <a:spcBef>
                <a:spcPts val="0"/>
              </a:spcBef>
              <a:spcAft>
                <a:spcPts val="0"/>
              </a:spcAft>
              <a:defRPr/>
            </a:pPr>
            <a:endParaRPr sz="1400" kern="0">
              <a:solidFill>
                <a:srgbClr val="000000"/>
              </a:solidFill>
              <a:latin typeface="Arial"/>
              <a:cs typeface="Arial"/>
              <a:sym typeface="Arial"/>
              <a:rtl val="0"/>
            </a:endParaRPr>
          </a:p>
        </p:txBody>
      </p:sp>
      <p:sp>
        <p:nvSpPr>
          <p:cNvPr id="7" name="Shape 333">
            <a:extLst>
              <a:ext uri="{FF2B5EF4-FFF2-40B4-BE49-F238E27FC236}">
                <a16:creationId xmlns:a16="http://schemas.microsoft.com/office/drawing/2014/main" xmlns="" id="{8495CD15-3509-4256-99D3-75D601C73DE7}"/>
              </a:ext>
            </a:extLst>
          </p:cNvPr>
          <p:cNvSpPr/>
          <p:nvPr/>
        </p:nvSpPr>
        <p:spPr>
          <a:xfrm rot="8100000">
            <a:off x="9575800" y="6092826"/>
            <a:ext cx="162984" cy="163513"/>
          </a:xfrm>
          <a:prstGeom prst="teardrop">
            <a:avLst>
              <a:gd name="adj" fmla="val 100000"/>
            </a:avLst>
          </a:prstGeom>
          <a:solidFill>
            <a:srgbClr val="00CEF6"/>
          </a:solidFill>
          <a:ln>
            <a:noFill/>
          </a:ln>
        </p:spPr>
        <p:txBody>
          <a:bodyPr lIns="91425" tIns="91425" rIns="91425" bIns="91425" anchor="ctr"/>
          <a:lstStyle/>
          <a:p>
            <a:pPr eaLnBrk="1" fontAlgn="auto" hangingPunct="1">
              <a:spcBef>
                <a:spcPts val="0"/>
              </a:spcBef>
              <a:spcAft>
                <a:spcPts val="0"/>
              </a:spcAft>
              <a:defRPr/>
            </a:pPr>
            <a:endParaRPr sz="1400" kern="0">
              <a:solidFill>
                <a:srgbClr val="000000"/>
              </a:solidFill>
              <a:latin typeface="Arial"/>
              <a:cs typeface="Arial"/>
              <a:sym typeface="Arial"/>
              <a:rtl val="0"/>
            </a:endParaRPr>
          </a:p>
        </p:txBody>
      </p:sp>
      <p:grpSp>
        <p:nvGrpSpPr>
          <p:cNvPr id="8" name="Shape 334">
            <a:extLst>
              <a:ext uri="{FF2B5EF4-FFF2-40B4-BE49-F238E27FC236}">
                <a16:creationId xmlns:a16="http://schemas.microsoft.com/office/drawing/2014/main" xmlns="" id="{37292698-AB6F-4DA0-AFAD-335EFDECF78F}"/>
              </a:ext>
            </a:extLst>
          </p:cNvPr>
          <p:cNvGrpSpPr>
            <a:grpSpLocks/>
          </p:cNvGrpSpPr>
          <p:nvPr/>
        </p:nvGrpSpPr>
        <p:grpSpPr bwMode="auto">
          <a:xfrm>
            <a:off x="-12699" y="5949950"/>
            <a:ext cx="12223751" cy="793750"/>
            <a:chOff x="-9525" y="4462475"/>
            <a:chExt cx="9167825" cy="595300"/>
          </a:xfrm>
        </p:grpSpPr>
        <p:sp>
          <p:nvSpPr>
            <p:cNvPr id="9" name="Shape 335">
              <a:extLst>
                <a:ext uri="{FF2B5EF4-FFF2-40B4-BE49-F238E27FC236}">
                  <a16:creationId xmlns:a16="http://schemas.microsoft.com/office/drawing/2014/main" xmlns="" id="{6A1AA0D1-2EE3-494A-AC64-60EA845656D6}"/>
                </a:ext>
              </a:extLst>
            </p:cNvPr>
            <p:cNvSpPr>
              <a:spLocks/>
            </p:cNvSpPr>
            <p:nvPr/>
          </p:nvSpPr>
          <p:spPr bwMode="auto">
            <a:xfrm>
              <a:off x="-9525" y="4581525"/>
              <a:ext cx="4205300" cy="476250"/>
            </a:xfrm>
            <a:custGeom>
              <a:avLst/>
              <a:gdLst>
                <a:gd name="T0" fmla="*/ 0 w 168212"/>
                <a:gd name="T1" fmla="*/ 2147483646 h 19050"/>
                <a:gd name="T2" fmla="*/ 2147483646 w 168212"/>
                <a:gd name="T3" fmla="*/ 2147483646 h 19050"/>
                <a:gd name="T4" fmla="*/ 2147483646 w 168212"/>
                <a:gd name="T5" fmla="*/ 2147483646 h 19050"/>
                <a:gd name="T6" fmla="*/ 2147483646 w 168212"/>
                <a:gd name="T7" fmla="*/ 2147483646 h 19050"/>
                <a:gd name="T8" fmla="*/ 2147483646 w 168212"/>
                <a:gd name="T9" fmla="*/ 2147483646 h 19050"/>
                <a:gd name="T10" fmla="*/ 2147483646 w 168212"/>
                <a:gd name="T11" fmla="*/ 2147483646 h 19050"/>
                <a:gd name="T12" fmla="*/ 2147483646 w 168212"/>
                <a:gd name="T13" fmla="*/ 2147483646 h 19050"/>
                <a:gd name="T14" fmla="*/ 2147483646 w 168212"/>
                <a:gd name="T15" fmla="*/ 0 h 19050"/>
                <a:gd name="T16" fmla="*/ 2147483646 w 168212"/>
                <a:gd name="T17" fmla="*/ 2147483646 h 19050"/>
                <a:gd name="T18" fmla="*/ 2147483646 w 168212"/>
                <a:gd name="T19" fmla="*/ 2147483646 h 19050"/>
                <a:gd name="T20" fmla="*/ 2147483646 w 168212"/>
                <a:gd name="T21" fmla="*/ 2147483646 h 19050"/>
                <a:gd name="T22" fmla="*/ 2147483646 w 168212"/>
                <a:gd name="T23" fmla="*/ 2147483646 h 190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68212"/>
                <a:gd name="T37" fmla="*/ 0 h 19050"/>
                <a:gd name="T38" fmla="*/ 168212 w 168212"/>
                <a:gd name="T39" fmla="*/ 19050 h 190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68212" h="19050" extrusionOk="0">
                  <a:moveTo>
                    <a:pt x="0" y="1715"/>
                  </a:moveTo>
                  <a:lnTo>
                    <a:pt x="15812" y="16574"/>
                  </a:lnTo>
                  <a:lnTo>
                    <a:pt x="31052" y="16574"/>
                  </a:lnTo>
                  <a:lnTo>
                    <a:pt x="46292" y="14097"/>
                  </a:lnTo>
                  <a:lnTo>
                    <a:pt x="61532" y="19050"/>
                  </a:lnTo>
                  <a:lnTo>
                    <a:pt x="76581" y="11240"/>
                  </a:lnTo>
                  <a:lnTo>
                    <a:pt x="92012" y="11240"/>
                  </a:lnTo>
                  <a:lnTo>
                    <a:pt x="106871" y="0"/>
                  </a:lnTo>
                  <a:lnTo>
                    <a:pt x="122111" y="2667"/>
                  </a:lnTo>
                  <a:lnTo>
                    <a:pt x="137541" y="2667"/>
                  </a:lnTo>
                  <a:lnTo>
                    <a:pt x="152972" y="16002"/>
                  </a:lnTo>
                  <a:lnTo>
                    <a:pt x="168212" y="16002"/>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endParaRPr lang="en-US" sz="1800"/>
            </a:p>
          </p:txBody>
        </p:sp>
        <p:sp>
          <p:nvSpPr>
            <p:cNvPr id="10" name="Shape 336">
              <a:extLst>
                <a:ext uri="{FF2B5EF4-FFF2-40B4-BE49-F238E27FC236}">
                  <a16:creationId xmlns:a16="http://schemas.microsoft.com/office/drawing/2014/main" xmlns="" id="{C9E57101-AB6C-48AF-B1FD-98C8A60B3A24}"/>
                </a:ext>
              </a:extLst>
            </p:cNvPr>
            <p:cNvSpPr>
              <a:spLocks/>
            </p:cNvSpPr>
            <p:nvPr/>
          </p:nvSpPr>
          <p:spPr bwMode="auto">
            <a:xfrm>
              <a:off x="4195775" y="4462475"/>
              <a:ext cx="3424225" cy="590550"/>
            </a:xfrm>
            <a:custGeom>
              <a:avLst/>
              <a:gdLst>
                <a:gd name="T0" fmla="*/ 0 w 136969"/>
                <a:gd name="T1" fmla="*/ 2147483646 h 23622"/>
                <a:gd name="T2" fmla="*/ 2147483646 w 136969"/>
                <a:gd name="T3" fmla="*/ 2147483646 h 23622"/>
                <a:gd name="T4" fmla="*/ 2147483646 w 136969"/>
                <a:gd name="T5" fmla="*/ 2147483646 h 23622"/>
                <a:gd name="T6" fmla="*/ 2147483646 w 136969"/>
                <a:gd name="T7" fmla="*/ 2147483646 h 23622"/>
                <a:gd name="T8" fmla="*/ 2147483646 w 136969"/>
                <a:gd name="T9" fmla="*/ 2147483646 h 23622"/>
                <a:gd name="T10" fmla="*/ 2147483646 w 136969"/>
                <a:gd name="T11" fmla="*/ 2147483646 h 23622"/>
                <a:gd name="T12" fmla="*/ 2147483646 w 136969"/>
                <a:gd name="T13" fmla="*/ 2147483646 h 23622"/>
                <a:gd name="T14" fmla="*/ 2147483646 w 136969"/>
                <a:gd name="T15" fmla="*/ 2147483646 h 23622"/>
                <a:gd name="T16" fmla="*/ 2147483646 w 136969"/>
                <a:gd name="T17" fmla="*/ 2147483646 h 23622"/>
                <a:gd name="T18" fmla="*/ 2147483646 w 136969"/>
                <a:gd name="T19" fmla="*/ 0 h 2362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36969"/>
                <a:gd name="T31" fmla="*/ 0 h 23622"/>
                <a:gd name="T32" fmla="*/ 136969 w 136969"/>
                <a:gd name="T33" fmla="*/ 23622 h 2362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36969" h="23622" extrusionOk="0">
                  <a:moveTo>
                    <a:pt x="0" y="20955"/>
                  </a:moveTo>
                  <a:lnTo>
                    <a:pt x="15049" y="9144"/>
                  </a:lnTo>
                  <a:lnTo>
                    <a:pt x="30480" y="4381"/>
                  </a:lnTo>
                  <a:lnTo>
                    <a:pt x="45720" y="13716"/>
                  </a:lnTo>
                  <a:lnTo>
                    <a:pt x="60769" y="13716"/>
                  </a:lnTo>
                  <a:lnTo>
                    <a:pt x="76009" y="16573"/>
                  </a:lnTo>
                  <a:lnTo>
                    <a:pt x="91249" y="11811"/>
                  </a:lnTo>
                  <a:lnTo>
                    <a:pt x="106680" y="23622"/>
                  </a:lnTo>
                  <a:lnTo>
                    <a:pt x="122110" y="23622"/>
                  </a:lnTo>
                  <a:lnTo>
                    <a:pt x="136969" y="0"/>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endParaRPr lang="en-US" sz="1800"/>
            </a:p>
          </p:txBody>
        </p:sp>
        <p:sp>
          <p:nvSpPr>
            <p:cNvPr id="11" name="Shape 337">
              <a:extLst>
                <a:ext uri="{FF2B5EF4-FFF2-40B4-BE49-F238E27FC236}">
                  <a16:creationId xmlns:a16="http://schemas.microsoft.com/office/drawing/2014/main" xmlns="" id="{30CA5EFF-686C-4438-80B6-403537AE0ADE}"/>
                </a:ext>
              </a:extLst>
            </p:cNvPr>
            <p:cNvSpPr>
              <a:spLocks/>
            </p:cNvSpPr>
            <p:nvPr/>
          </p:nvSpPr>
          <p:spPr bwMode="auto">
            <a:xfrm>
              <a:off x="7624775" y="4472000"/>
              <a:ext cx="1533525" cy="414325"/>
            </a:xfrm>
            <a:custGeom>
              <a:avLst/>
              <a:gdLst>
                <a:gd name="T0" fmla="*/ 0 w 61341"/>
                <a:gd name="T1" fmla="*/ 0 h 16573"/>
                <a:gd name="T2" fmla="*/ 2147483646 w 61341"/>
                <a:gd name="T3" fmla="*/ 2147483646 h 16573"/>
                <a:gd name="T4" fmla="*/ 2147483646 w 61341"/>
                <a:gd name="T5" fmla="*/ 2147483646 h 16573"/>
                <a:gd name="T6" fmla="*/ 2147483646 w 61341"/>
                <a:gd name="T7" fmla="*/ 2147483646 h 16573"/>
                <a:gd name="T8" fmla="*/ 2147483646 w 61341"/>
                <a:gd name="T9" fmla="*/ 2147483646 h 16573"/>
                <a:gd name="T10" fmla="*/ 0 60000 65536"/>
                <a:gd name="T11" fmla="*/ 0 60000 65536"/>
                <a:gd name="T12" fmla="*/ 0 60000 65536"/>
                <a:gd name="T13" fmla="*/ 0 60000 65536"/>
                <a:gd name="T14" fmla="*/ 0 60000 65536"/>
                <a:gd name="T15" fmla="*/ 0 w 61341"/>
                <a:gd name="T16" fmla="*/ 0 h 16573"/>
                <a:gd name="T17" fmla="*/ 61341 w 61341"/>
                <a:gd name="T18" fmla="*/ 16573 h 16573"/>
              </a:gdLst>
              <a:ahLst/>
              <a:cxnLst>
                <a:cxn ang="T10">
                  <a:pos x="T0" y="T1"/>
                </a:cxn>
                <a:cxn ang="T11">
                  <a:pos x="T2" y="T3"/>
                </a:cxn>
                <a:cxn ang="T12">
                  <a:pos x="T4" y="T5"/>
                </a:cxn>
                <a:cxn ang="T13">
                  <a:pos x="T6" y="T7"/>
                </a:cxn>
                <a:cxn ang="T14">
                  <a:pos x="T8" y="T9"/>
                </a:cxn>
              </a:cxnLst>
              <a:rect l="T15" t="T16" r="T17" b="T18"/>
              <a:pathLst>
                <a:path w="61341" h="16573" extrusionOk="0">
                  <a:moveTo>
                    <a:pt x="0" y="0"/>
                  </a:moveTo>
                  <a:lnTo>
                    <a:pt x="15049" y="4762"/>
                  </a:lnTo>
                  <a:lnTo>
                    <a:pt x="30670" y="4762"/>
                  </a:lnTo>
                  <a:lnTo>
                    <a:pt x="45910" y="4762"/>
                  </a:lnTo>
                  <a:lnTo>
                    <a:pt x="61341" y="16573"/>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endParaRPr lang="en-US" sz="1800"/>
            </a:p>
          </p:txBody>
        </p:sp>
      </p:grpSp>
      <p:grpSp>
        <p:nvGrpSpPr>
          <p:cNvPr id="12" name="Shape 338">
            <a:extLst>
              <a:ext uri="{FF2B5EF4-FFF2-40B4-BE49-F238E27FC236}">
                <a16:creationId xmlns:a16="http://schemas.microsoft.com/office/drawing/2014/main" xmlns="" id="{B9B149FD-D58D-4ED7-899F-684B38E98FC3}"/>
              </a:ext>
            </a:extLst>
          </p:cNvPr>
          <p:cNvGrpSpPr>
            <a:grpSpLocks/>
          </p:cNvGrpSpPr>
          <p:nvPr/>
        </p:nvGrpSpPr>
        <p:grpSpPr bwMode="auto">
          <a:xfrm>
            <a:off x="-57151" y="5924550"/>
            <a:ext cx="12306301" cy="857250"/>
            <a:chOff x="-42837" y="4443487"/>
            <a:chExt cx="9229574" cy="642787"/>
          </a:xfrm>
        </p:grpSpPr>
        <p:sp>
          <p:nvSpPr>
            <p:cNvPr id="13" name="Shape 339">
              <a:extLst>
                <a:ext uri="{FF2B5EF4-FFF2-40B4-BE49-F238E27FC236}">
                  <a16:creationId xmlns:a16="http://schemas.microsoft.com/office/drawing/2014/main" xmlns="" id="{04123662-EC57-4D3D-B621-3D0DAF79983E}"/>
                </a:ext>
              </a:extLst>
            </p:cNvPr>
            <p:cNvSpPr>
              <a:spLocks noChangeArrowheads="1"/>
            </p:cNvSpPr>
            <p:nvPr/>
          </p:nvSpPr>
          <p:spPr bwMode="auto">
            <a:xfrm>
              <a:off x="1114432" y="4900580"/>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4" name="Shape 340">
              <a:extLst>
                <a:ext uri="{FF2B5EF4-FFF2-40B4-BE49-F238E27FC236}">
                  <a16:creationId xmlns:a16="http://schemas.microsoft.com/office/drawing/2014/main" xmlns="" id="{C0EA25C9-A3B1-4B51-A633-819C620CB200}"/>
                </a:ext>
              </a:extLst>
            </p:cNvPr>
            <p:cNvSpPr>
              <a:spLocks noChangeArrowheads="1"/>
            </p:cNvSpPr>
            <p:nvPr/>
          </p:nvSpPr>
          <p:spPr bwMode="auto">
            <a:xfrm>
              <a:off x="1495426" y="5029137"/>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5" name="Shape 341">
              <a:extLst>
                <a:ext uri="{FF2B5EF4-FFF2-40B4-BE49-F238E27FC236}">
                  <a16:creationId xmlns:a16="http://schemas.microsoft.com/office/drawing/2014/main" xmlns="" id="{27BB7B36-B451-4688-A17F-A444327E7934}"/>
                </a:ext>
              </a:extLst>
            </p:cNvPr>
            <p:cNvSpPr>
              <a:spLocks noChangeArrowheads="1"/>
            </p:cNvSpPr>
            <p:nvPr/>
          </p:nvSpPr>
          <p:spPr bwMode="auto">
            <a:xfrm>
              <a:off x="733438" y="4972001"/>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6" name="Shape 342">
              <a:extLst>
                <a:ext uri="{FF2B5EF4-FFF2-40B4-BE49-F238E27FC236}">
                  <a16:creationId xmlns:a16="http://schemas.microsoft.com/office/drawing/2014/main" xmlns="" id="{DDED84DA-7C63-405C-AA84-88B669D89B99}"/>
                </a:ext>
              </a:extLst>
            </p:cNvPr>
            <p:cNvSpPr>
              <a:spLocks noChangeArrowheads="1"/>
            </p:cNvSpPr>
            <p:nvPr/>
          </p:nvSpPr>
          <p:spPr bwMode="auto">
            <a:xfrm>
              <a:off x="352444" y="4962478"/>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7" name="Shape 343">
              <a:extLst>
                <a:ext uri="{FF2B5EF4-FFF2-40B4-BE49-F238E27FC236}">
                  <a16:creationId xmlns:a16="http://schemas.microsoft.com/office/drawing/2014/main" xmlns="" id="{581D69D5-E1BF-47E1-BC13-CE792D9A79E5}"/>
                </a:ext>
              </a:extLst>
            </p:cNvPr>
            <p:cNvSpPr>
              <a:spLocks noChangeArrowheads="1"/>
            </p:cNvSpPr>
            <p:nvPr/>
          </p:nvSpPr>
          <p:spPr bwMode="auto">
            <a:xfrm>
              <a:off x="-42837" y="4605374"/>
              <a:ext cx="57150"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8" name="Shape 344">
              <a:extLst>
                <a:ext uri="{FF2B5EF4-FFF2-40B4-BE49-F238E27FC236}">
                  <a16:creationId xmlns:a16="http://schemas.microsoft.com/office/drawing/2014/main" xmlns="" id="{52C5DE6C-8FDA-4DFF-AB08-092D8ED5075B}"/>
                </a:ext>
              </a:extLst>
            </p:cNvPr>
            <p:cNvSpPr>
              <a:spLocks noChangeArrowheads="1"/>
            </p:cNvSpPr>
            <p:nvPr/>
          </p:nvSpPr>
          <p:spPr bwMode="auto">
            <a:xfrm>
              <a:off x="1876419" y="4833921"/>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9" name="Shape 345">
              <a:extLst>
                <a:ext uri="{FF2B5EF4-FFF2-40B4-BE49-F238E27FC236}">
                  <a16:creationId xmlns:a16="http://schemas.microsoft.com/office/drawing/2014/main" xmlns="" id="{B451D117-8D37-4482-9825-A509504DA765}"/>
                </a:ext>
              </a:extLst>
            </p:cNvPr>
            <p:cNvSpPr>
              <a:spLocks noChangeArrowheads="1"/>
            </p:cNvSpPr>
            <p:nvPr/>
          </p:nvSpPr>
          <p:spPr bwMode="auto">
            <a:xfrm>
              <a:off x="2257413" y="4829159"/>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0" name="Shape 346">
              <a:extLst>
                <a:ext uri="{FF2B5EF4-FFF2-40B4-BE49-F238E27FC236}">
                  <a16:creationId xmlns:a16="http://schemas.microsoft.com/office/drawing/2014/main" xmlns="" id="{31E19920-8744-4C48-B064-5D5894889C6D}"/>
                </a:ext>
              </a:extLst>
            </p:cNvPr>
            <p:cNvSpPr>
              <a:spLocks noChangeArrowheads="1"/>
            </p:cNvSpPr>
            <p:nvPr/>
          </p:nvSpPr>
          <p:spPr bwMode="auto">
            <a:xfrm>
              <a:off x="2638407" y="4548237"/>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1" name="Shape 347">
              <a:extLst>
                <a:ext uri="{FF2B5EF4-FFF2-40B4-BE49-F238E27FC236}">
                  <a16:creationId xmlns:a16="http://schemas.microsoft.com/office/drawing/2014/main" xmlns="" id="{61AEF789-6BE1-4F4E-830B-B9718C9D5120}"/>
                </a:ext>
              </a:extLst>
            </p:cNvPr>
            <p:cNvSpPr>
              <a:spLocks noChangeArrowheads="1"/>
            </p:cNvSpPr>
            <p:nvPr/>
          </p:nvSpPr>
          <p:spPr bwMode="auto">
            <a:xfrm>
              <a:off x="3019401" y="4614897"/>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2" name="Shape 348">
              <a:extLst>
                <a:ext uri="{FF2B5EF4-FFF2-40B4-BE49-F238E27FC236}">
                  <a16:creationId xmlns:a16="http://schemas.microsoft.com/office/drawing/2014/main" xmlns="" id="{6EE757AE-7991-4160-8FCD-6BAB332F3D11}"/>
                </a:ext>
              </a:extLst>
            </p:cNvPr>
            <p:cNvSpPr>
              <a:spLocks noChangeArrowheads="1"/>
            </p:cNvSpPr>
            <p:nvPr/>
          </p:nvSpPr>
          <p:spPr bwMode="auto">
            <a:xfrm>
              <a:off x="3400394" y="4614897"/>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3" name="Shape 349">
              <a:extLst>
                <a:ext uri="{FF2B5EF4-FFF2-40B4-BE49-F238E27FC236}">
                  <a16:creationId xmlns:a16="http://schemas.microsoft.com/office/drawing/2014/main" xmlns="" id="{9D3DD361-EE37-4B3F-9296-946FDBC49E25}"/>
                </a:ext>
              </a:extLst>
            </p:cNvPr>
            <p:cNvSpPr>
              <a:spLocks noChangeArrowheads="1"/>
            </p:cNvSpPr>
            <p:nvPr/>
          </p:nvSpPr>
          <p:spPr bwMode="auto">
            <a:xfrm>
              <a:off x="3781388" y="4948194"/>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4" name="Shape 350">
              <a:extLst>
                <a:ext uri="{FF2B5EF4-FFF2-40B4-BE49-F238E27FC236}">
                  <a16:creationId xmlns:a16="http://schemas.microsoft.com/office/drawing/2014/main" xmlns="" id="{4503C3C5-E1FF-4F36-99F7-1C4F4588977A}"/>
                </a:ext>
              </a:extLst>
            </p:cNvPr>
            <p:cNvSpPr>
              <a:spLocks noChangeArrowheads="1"/>
            </p:cNvSpPr>
            <p:nvPr/>
          </p:nvSpPr>
          <p:spPr bwMode="auto">
            <a:xfrm>
              <a:off x="4162382" y="4948194"/>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5" name="Shape 351">
              <a:extLst>
                <a:ext uri="{FF2B5EF4-FFF2-40B4-BE49-F238E27FC236}">
                  <a16:creationId xmlns:a16="http://schemas.microsoft.com/office/drawing/2014/main" xmlns="" id="{5E22C5FA-3530-425E-BE7B-2E2EC6E330A0}"/>
                </a:ext>
              </a:extLst>
            </p:cNvPr>
            <p:cNvSpPr>
              <a:spLocks noChangeArrowheads="1"/>
            </p:cNvSpPr>
            <p:nvPr/>
          </p:nvSpPr>
          <p:spPr bwMode="auto">
            <a:xfrm>
              <a:off x="4543375" y="4667272"/>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6" name="Shape 352">
              <a:extLst>
                <a:ext uri="{FF2B5EF4-FFF2-40B4-BE49-F238E27FC236}">
                  <a16:creationId xmlns:a16="http://schemas.microsoft.com/office/drawing/2014/main" xmlns="" id="{12F822BF-B56E-45C8-85B1-B58B7F6961DD}"/>
                </a:ext>
              </a:extLst>
            </p:cNvPr>
            <p:cNvSpPr>
              <a:spLocks noChangeArrowheads="1"/>
            </p:cNvSpPr>
            <p:nvPr/>
          </p:nvSpPr>
          <p:spPr bwMode="auto">
            <a:xfrm>
              <a:off x="4924369" y="4543476"/>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7" name="Shape 353">
              <a:extLst>
                <a:ext uri="{FF2B5EF4-FFF2-40B4-BE49-F238E27FC236}">
                  <a16:creationId xmlns:a16="http://schemas.microsoft.com/office/drawing/2014/main" xmlns="" id="{FAEFF949-B7C1-4216-9D49-4158906267F0}"/>
                </a:ext>
              </a:extLst>
            </p:cNvPr>
            <p:cNvSpPr>
              <a:spLocks noChangeArrowheads="1"/>
            </p:cNvSpPr>
            <p:nvPr/>
          </p:nvSpPr>
          <p:spPr bwMode="auto">
            <a:xfrm>
              <a:off x="5305363" y="4772023"/>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8" name="Shape 354">
              <a:extLst>
                <a:ext uri="{FF2B5EF4-FFF2-40B4-BE49-F238E27FC236}">
                  <a16:creationId xmlns:a16="http://schemas.microsoft.com/office/drawing/2014/main" xmlns="" id="{9EBE403D-3176-4B47-BAA5-1D59BB12C9F0}"/>
                </a:ext>
              </a:extLst>
            </p:cNvPr>
            <p:cNvSpPr>
              <a:spLocks noChangeArrowheads="1"/>
            </p:cNvSpPr>
            <p:nvPr/>
          </p:nvSpPr>
          <p:spPr bwMode="auto">
            <a:xfrm>
              <a:off x="5686357" y="4772023"/>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9" name="Shape 355">
              <a:extLst>
                <a:ext uri="{FF2B5EF4-FFF2-40B4-BE49-F238E27FC236}">
                  <a16:creationId xmlns:a16="http://schemas.microsoft.com/office/drawing/2014/main" xmlns="" id="{575E2C6F-3A43-491A-908F-7634F71CDED9}"/>
                </a:ext>
              </a:extLst>
            </p:cNvPr>
            <p:cNvSpPr>
              <a:spLocks noChangeArrowheads="1"/>
            </p:cNvSpPr>
            <p:nvPr/>
          </p:nvSpPr>
          <p:spPr bwMode="auto">
            <a:xfrm>
              <a:off x="6067350" y="4848205"/>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0" name="Shape 356">
              <a:extLst>
                <a:ext uri="{FF2B5EF4-FFF2-40B4-BE49-F238E27FC236}">
                  <a16:creationId xmlns:a16="http://schemas.microsoft.com/office/drawing/2014/main" xmlns="" id="{83E629C8-16E7-4C1F-BC2F-4C2BA548C998}"/>
                </a:ext>
              </a:extLst>
            </p:cNvPr>
            <p:cNvSpPr>
              <a:spLocks noChangeArrowheads="1"/>
            </p:cNvSpPr>
            <p:nvPr/>
          </p:nvSpPr>
          <p:spPr bwMode="auto">
            <a:xfrm>
              <a:off x="6448344" y="4729170"/>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1" name="Shape 357">
              <a:extLst>
                <a:ext uri="{FF2B5EF4-FFF2-40B4-BE49-F238E27FC236}">
                  <a16:creationId xmlns:a16="http://schemas.microsoft.com/office/drawing/2014/main" xmlns="" id="{B12C624E-708D-44B7-9FA4-A5773F417FA2}"/>
                </a:ext>
              </a:extLst>
            </p:cNvPr>
            <p:cNvSpPr>
              <a:spLocks noChangeArrowheads="1"/>
            </p:cNvSpPr>
            <p:nvPr/>
          </p:nvSpPr>
          <p:spPr bwMode="auto">
            <a:xfrm>
              <a:off x="6829338" y="5024376"/>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2" name="Shape 358">
              <a:extLst>
                <a:ext uri="{FF2B5EF4-FFF2-40B4-BE49-F238E27FC236}">
                  <a16:creationId xmlns:a16="http://schemas.microsoft.com/office/drawing/2014/main" xmlns="" id="{F02C7FE0-E364-4FFF-9511-A10241FDABE9}"/>
                </a:ext>
              </a:extLst>
            </p:cNvPr>
            <p:cNvSpPr>
              <a:spLocks noChangeArrowheads="1"/>
            </p:cNvSpPr>
            <p:nvPr/>
          </p:nvSpPr>
          <p:spPr bwMode="auto">
            <a:xfrm>
              <a:off x="7210332" y="5024376"/>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3" name="Shape 359">
              <a:extLst>
                <a:ext uri="{FF2B5EF4-FFF2-40B4-BE49-F238E27FC236}">
                  <a16:creationId xmlns:a16="http://schemas.microsoft.com/office/drawing/2014/main" xmlns="" id="{4099B01F-322E-4198-BE6D-60EFF3D3B366}"/>
                </a:ext>
              </a:extLst>
            </p:cNvPr>
            <p:cNvSpPr>
              <a:spLocks noChangeArrowheads="1"/>
            </p:cNvSpPr>
            <p:nvPr/>
          </p:nvSpPr>
          <p:spPr bwMode="auto">
            <a:xfrm>
              <a:off x="7591325" y="4443487"/>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4" name="Shape 360">
              <a:extLst>
                <a:ext uri="{FF2B5EF4-FFF2-40B4-BE49-F238E27FC236}">
                  <a16:creationId xmlns:a16="http://schemas.microsoft.com/office/drawing/2014/main" xmlns="" id="{6191CD6F-8947-4BA6-A8EE-1EF72BF68205}"/>
                </a:ext>
              </a:extLst>
            </p:cNvPr>
            <p:cNvSpPr>
              <a:spLocks noChangeArrowheads="1"/>
            </p:cNvSpPr>
            <p:nvPr/>
          </p:nvSpPr>
          <p:spPr bwMode="auto">
            <a:xfrm>
              <a:off x="7972319" y="4557760"/>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5" name="Shape 361">
              <a:extLst>
                <a:ext uri="{FF2B5EF4-FFF2-40B4-BE49-F238E27FC236}">
                  <a16:creationId xmlns:a16="http://schemas.microsoft.com/office/drawing/2014/main" xmlns="" id="{0630E8D7-F9B2-4BFD-A392-03083B9642F3}"/>
                </a:ext>
              </a:extLst>
            </p:cNvPr>
            <p:cNvSpPr>
              <a:spLocks noChangeArrowheads="1"/>
            </p:cNvSpPr>
            <p:nvPr/>
          </p:nvSpPr>
          <p:spPr bwMode="auto">
            <a:xfrm>
              <a:off x="8353313" y="4557760"/>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6" name="Shape 362">
              <a:extLst>
                <a:ext uri="{FF2B5EF4-FFF2-40B4-BE49-F238E27FC236}">
                  <a16:creationId xmlns:a16="http://schemas.microsoft.com/office/drawing/2014/main" xmlns="" id="{77422E81-B87E-4BF9-B399-FF22414D24B7}"/>
                </a:ext>
              </a:extLst>
            </p:cNvPr>
            <p:cNvSpPr>
              <a:spLocks noChangeArrowheads="1"/>
            </p:cNvSpPr>
            <p:nvPr/>
          </p:nvSpPr>
          <p:spPr bwMode="auto">
            <a:xfrm>
              <a:off x="8734306" y="4557760"/>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7" name="Shape 363">
              <a:extLst>
                <a:ext uri="{FF2B5EF4-FFF2-40B4-BE49-F238E27FC236}">
                  <a16:creationId xmlns:a16="http://schemas.microsoft.com/office/drawing/2014/main" xmlns="" id="{34301F31-AB0F-4028-A204-5C7A048C1B7B}"/>
                </a:ext>
              </a:extLst>
            </p:cNvPr>
            <p:cNvSpPr>
              <a:spLocks noChangeArrowheads="1"/>
            </p:cNvSpPr>
            <p:nvPr/>
          </p:nvSpPr>
          <p:spPr bwMode="auto">
            <a:xfrm>
              <a:off x="9129588" y="4867250"/>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grpSp>
      <p:sp>
        <p:nvSpPr>
          <p:cNvPr id="38" name="Shape 364">
            <a:extLst>
              <a:ext uri="{FF2B5EF4-FFF2-40B4-BE49-F238E27FC236}">
                <a16:creationId xmlns:a16="http://schemas.microsoft.com/office/drawing/2014/main" xmlns="" id="{9A43F19C-197E-4D5E-8C40-A2C236407E36}"/>
              </a:ext>
            </a:extLst>
          </p:cNvPr>
          <p:cNvSpPr>
            <a:spLocks noChangeArrowheads="1"/>
          </p:cNvSpPr>
          <p:nvPr/>
        </p:nvSpPr>
        <p:spPr bwMode="auto">
          <a:xfrm>
            <a:off x="3987800" y="6115050"/>
            <a:ext cx="152400" cy="152400"/>
          </a:xfrm>
          <a:prstGeom prst="ellipse">
            <a:avLst/>
          </a:prstGeom>
          <a:noFill/>
          <a:ln w="9525">
            <a:solidFill>
              <a:srgbClr val="3C78D8"/>
            </a:solidFill>
            <a:round/>
            <a:headEnd/>
            <a:tailEnd/>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9" name="Shape 365">
            <a:extLst>
              <a:ext uri="{FF2B5EF4-FFF2-40B4-BE49-F238E27FC236}">
                <a16:creationId xmlns:a16="http://schemas.microsoft.com/office/drawing/2014/main" xmlns="" id="{65DB8C3D-476B-41EF-AEC7-6FD2507DDC10}"/>
              </a:ext>
            </a:extLst>
          </p:cNvPr>
          <p:cNvSpPr>
            <a:spLocks noChangeArrowheads="1"/>
          </p:cNvSpPr>
          <p:nvPr/>
        </p:nvSpPr>
        <p:spPr bwMode="auto">
          <a:xfrm>
            <a:off x="1447800" y="6496050"/>
            <a:ext cx="152400" cy="152400"/>
          </a:xfrm>
          <a:prstGeom prst="ellipse">
            <a:avLst/>
          </a:prstGeom>
          <a:noFill/>
          <a:ln w="9525">
            <a:solidFill>
              <a:srgbClr val="3C78D8"/>
            </a:solidFill>
            <a:round/>
            <a:headEnd/>
            <a:tailEnd/>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40" name="Shape 366">
            <a:extLst>
              <a:ext uri="{FF2B5EF4-FFF2-40B4-BE49-F238E27FC236}">
                <a16:creationId xmlns:a16="http://schemas.microsoft.com/office/drawing/2014/main" xmlns="" id="{75A8AD47-A757-4439-A2BB-EC39402E1A0C}"/>
              </a:ext>
            </a:extLst>
          </p:cNvPr>
          <p:cNvSpPr>
            <a:spLocks noChangeArrowheads="1"/>
          </p:cNvSpPr>
          <p:nvPr/>
        </p:nvSpPr>
        <p:spPr bwMode="auto">
          <a:xfrm>
            <a:off x="6527800" y="6021388"/>
            <a:ext cx="152400" cy="152400"/>
          </a:xfrm>
          <a:prstGeom prst="ellipse">
            <a:avLst/>
          </a:prstGeom>
          <a:noFill/>
          <a:ln w="9525">
            <a:solidFill>
              <a:srgbClr val="3C78D8"/>
            </a:solidFill>
            <a:round/>
            <a:headEnd/>
            <a:tailEnd/>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41" name="Shape 367">
            <a:extLst>
              <a:ext uri="{FF2B5EF4-FFF2-40B4-BE49-F238E27FC236}">
                <a16:creationId xmlns:a16="http://schemas.microsoft.com/office/drawing/2014/main" xmlns="" id="{4EED96F6-5C4D-4FD6-8E32-EC0716BF2598}"/>
              </a:ext>
            </a:extLst>
          </p:cNvPr>
          <p:cNvSpPr/>
          <p:nvPr/>
        </p:nvSpPr>
        <p:spPr>
          <a:xfrm rot="8100000">
            <a:off x="11599334" y="5772151"/>
            <a:ext cx="165100" cy="163513"/>
          </a:xfrm>
          <a:prstGeom prst="teardrop">
            <a:avLst>
              <a:gd name="adj" fmla="val 100000"/>
            </a:avLst>
          </a:prstGeom>
          <a:noFill/>
          <a:ln w="28575" cap="flat" cmpd="sng">
            <a:solidFill>
              <a:srgbClr val="AFF000"/>
            </a:solidFill>
            <a:prstDash val="solid"/>
            <a:round/>
            <a:headEnd type="none" w="med" len="med"/>
            <a:tailEnd type="none" w="med" len="med"/>
          </a:ln>
        </p:spPr>
        <p:txBody>
          <a:bodyPr lIns="91425" tIns="91425" rIns="91425" bIns="91425" anchor="ctr"/>
          <a:lstStyle/>
          <a:p>
            <a:pPr eaLnBrk="1" fontAlgn="auto" hangingPunct="1">
              <a:spcBef>
                <a:spcPts val="0"/>
              </a:spcBef>
              <a:spcAft>
                <a:spcPts val="0"/>
              </a:spcAft>
              <a:defRPr/>
            </a:pPr>
            <a:endParaRPr sz="1400" kern="0">
              <a:solidFill>
                <a:srgbClr val="000000"/>
              </a:solidFill>
              <a:latin typeface="Arial"/>
              <a:cs typeface="Arial"/>
              <a:sym typeface="Arial"/>
              <a:rtl val="0"/>
            </a:endParaRPr>
          </a:p>
        </p:txBody>
      </p:sp>
      <p:sp>
        <p:nvSpPr>
          <p:cNvPr id="328" name="Shape 328"/>
          <p:cNvSpPr txBox="1">
            <a:spLocks noGrp="1"/>
          </p:cNvSpPr>
          <p:nvPr>
            <p:ph type="body" idx="1"/>
          </p:nvPr>
        </p:nvSpPr>
        <p:spPr>
          <a:xfrm>
            <a:off x="609600" y="5137106"/>
            <a:ext cx="10972800" cy="692799"/>
          </a:xfrm>
          <a:prstGeom prst="rect">
            <a:avLst/>
          </a:prstGeom>
        </p:spPr>
        <p:txBody>
          <a:bodyPr/>
          <a:lstStyle>
            <a:lvl1pPr lvl="0" algn="ctr">
              <a:spcBef>
                <a:spcPts val="360"/>
              </a:spcBef>
              <a:buClr>
                <a:srgbClr val="00CEF6"/>
              </a:buClr>
              <a:buSzPct val="100000"/>
              <a:buNone/>
              <a:defRPr sz="1400">
                <a:solidFill>
                  <a:srgbClr val="00CEF6"/>
                </a:solidFill>
              </a:defRPr>
            </a:lvl1pPr>
          </a:lstStyle>
          <a:p>
            <a:endParaRPr/>
          </a:p>
        </p:txBody>
      </p:sp>
    </p:spTree>
    <p:extLst>
      <p:ext uri="{BB962C8B-B14F-4D97-AF65-F5344CB8AC3E}">
        <p14:creationId xmlns:p14="http://schemas.microsoft.com/office/powerpoint/2010/main" val="2886006930"/>
      </p:ext>
    </p:extLst>
  </p:cSld>
  <p:clrMapOvr>
    <a:masterClrMapping/>
  </p:clrMapOvr>
</p:sldLayout>
</file>

<file path=ppt/slideLayouts/slideLayout778.xml><?xml version="1.0" encoding="utf-8"?>
<p:sldLayout xmlns:a="http://schemas.openxmlformats.org/drawingml/2006/main" xmlns:r="http://schemas.openxmlformats.org/officeDocument/2006/relationships" xmlns:p="http://schemas.openxmlformats.org/presentationml/2006/main" type="blank">
  <p:cSld name="Blank">
    <p:spTree>
      <p:nvGrpSpPr>
        <p:cNvPr id="1" name="Shape 368"/>
        <p:cNvGrpSpPr/>
        <p:nvPr/>
      </p:nvGrpSpPr>
      <p:grpSpPr>
        <a:xfrm>
          <a:off x="0" y="0"/>
          <a:ext cx="0" cy="0"/>
          <a:chOff x="0" y="0"/>
          <a:chExt cx="0" cy="0"/>
        </a:xfrm>
      </p:grpSpPr>
      <p:sp>
        <p:nvSpPr>
          <p:cNvPr id="2" name="Shape 369">
            <a:extLst>
              <a:ext uri="{FF2B5EF4-FFF2-40B4-BE49-F238E27FC236}">
                <a16:creationId xmlns:a16="http://schemas.microsoft.com/office/drawing/2014/main" xmlns="" id="{2EDE1CA1-CEC2-4521-B466-584E6B521234}"/>
              </a:ext>
            </a:extLst>
          </p:cNvPr>
          <p:cNvSpPr>
            <a:spLocks/>
          </p:cNvSpPr>
          <p:nvPr/>
        </p:nvSpPr>
        <p:spPr bwMode="auto">
          <a:xfrm>
            <a:off x="-38099" y="5929314"/>
            <a:ext cx="12255500" cy="949325"/>
          </a:xfrm>
          <a:custGeom>
            <a:avLst/>
            <a:gdLst>
              <a:gd name="T0" fmla="*/ 2147483646 w 367665"/>
              <a:gd name="T1" fmla="*/ 2147483646 h 41339"/>
              <a:gd name="T2" fmla="*/ 2147483646 w 367665"/>
              <a:gd name="T3" fmla="*/ 2147483646 h 41339"/>
              <a:gd name="T4" fmla="*/ 2147483646 w 367665"/>
              <a:gd name="T5" fmla="*/ 2147483646 h 41339"/>
              <a:gd name="T6" fmla="*/ 2147483646 w 367665"/>
              <a:gd name="T7" fmla="*/ 2147483646 h 41339"/>
              <a:gd name="T8" fmla="*/ 2147483646 w 367665"/>
              <a:gd name="T9" fmla="*/ 0 h 41339"/>
              <a:gd name="T10" fmla="*/ 2147483646 w 367665"/>
              <a:gd name="T11" fmla="*/ 2147483646 h 41339"/>
              <a:gd name="T12" fmla="*/ 2147483646 w 367665"/>
              <a:gd name="T13" fmla="*/ 2147483646 h 41339"/>
              <a:gd name="T14" fmla="*/ 2147483646 w 367665"/>
              <a:gd name="T15" fmla="*/ 2147483646 h 41339"/>
              <a:gd name="T16" fmla="*/ 2147483646 w 367665"/>
              <a:gd name="T17" fmla="*/ 2147483646 h 41339"/>
              <a:gd name="T18" fmla="*/ 2147483646 w 367665"/>
              <a:gd name="T19" fmla="*/ 2147483646 h 41339"/>
              <a:gd name="T20" fmla="*/ 2147483646 w 367665"/>
              <a:gd name="T21" fmla="*/ 2147483646 h 41339"/>
              <a:gd name="T22" fmla="*/ 2147483646 w 367665"/>
              <a:gd name="T23" fmla="*/ 2147483646 h 41339"/>
              <a:gd name="T24" fmla="*/ 2147483646 w 367665"/>
              <a:gd name="T25" fmla="*/ 2147483646 h 41339"/>
              <a:gd name="T26" fmla="*/ 2147483646 w 367665"/>
              <a:gd name="T27" fmla="*/ 2147483646 h 41339"/>
              <a:gd name="T28" fmla="*/ 2147483646 w 367665"/>
              <a:gd name="T29" fmla="*/ 2147483646 h 41339"/>
              <a:gd name="T30" fmla="*/ 2147483646 w 367665"/>
              <a:gd name="T31" fmla="*/ 2147483646 h 41339"/>
              <a:gd name="T32" fmla="*/ 2147483646 w 367665"/>
              <a:gd name="T33" fmla="*/ 2147483646 h 41339"/>
              <a:gd name="T34" fmla="*/ 2147483646 w 367665"/>
              <a:gd name="T35" fmla="*/ 2147483646 h 41339"/>
              <a:gd name="T36" fmla="*/ 2147483646 w 367665"/>
              <a:gd name="T37" fmla="*/ 2147483646 h 41339"/>
              <a:gd name="T38" fmla="*/ 2147483646 w 367665"/>
              <a:gd name="T39" fmla="*/ 2147483646 h 41339"/>
              <a:gd name="T40" fmla="*/ 2147483646 w 367665"/>
              <a:gd name="T41" fmla="*/ 2147483646 h 41339"/>
              <a:gd name="T42" fmla="*/ 2147483646 w 367665"/>
              <a:gd name="T43" fmla="*/ 2147483646 h 41339"/>
              <a:gd name="T44" fmla="*/ 2147483646 w 367665"/>
              <a:gd name="T45" fmla="*/ 2147483646 h 41339"/>
              <a:gd name="T46" fmla="*/ 2147483646 w 367665"/>
              <a:gd name="T47" fmla="*/ 2147483646 h 41339"/>
              <a:gd name="T48" fmla="*/ 0 w 367665"/>
              <a:gd name="T49" fmla="*/ 2147483646 h 41339"/>
              <a:gd name="T50" fmla="*/ 2147483646 w 367665"/>
              <a:gd name="T51" fmla="*/ 2147483646 h 4133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67665"/>
              <a:gd name="T79" fmla="*/ 0 h 41339"/>
              <a:gd name="T80" fmla="*/ 367665 w 367665"/>
              <a:gd name="T81" fmla="*/ 41339 h 4133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67665" h="41339" extrusionOk="0">
                <a:moveTo>
                  <a:pt x="381" y="381"/>
                </a:moveTo>
                <a:lnTo>
                  <a:pt x="16574" y="16383"/>
                </a:lnTo>
                <a:lnTo>
                  <a:pt x="31623" y="7430"/>
                </a:lnTo>
                <a:lnTo>
                  <a:pt x="62484" y="7239"/>
                </a:lnTo>
                <a:lnTo>
                  <a:pt x="77724" y="0"/>
                </a:lnTo>
                <a:lnTo>
                  <a:pt x="92964" y="19622"/>
                </a:lnTo>
                <a:lnTo>
                  <a:pt x="108014" y="30861"/>
                </a:lnTo>
                <a:lnTo>
                  <a:pt x="123063" y="30671"/>
                </a:lnTo>
                <a:lnTo>
                  <a:pt x="139065" y="15050"/>
                </a:lnTo>
                <a:lnTo>
                  <a:pt x="154115" y="11430"/>
                </a:lnTo>
                <a:lnTo>
                  <a:pt x="168783" y="3408"/>
                </a:lnTo>
                <a:lnTo>
                  <a:pt x="184404" y="21527"/>
                </a:lnTo>
                <a:lnTo>
                  <a:pt x="199644" y="22155"/>
                </a:lnTo>
                <a:lnTo>
                  <a:pt x="214694" y="36386"/>
                </a:lnTo>
                <a:lnTo>
                  <a:pt x="230124" y="36386"/>
                </a:lnTo>
                <a:lnTo>
                  <a:pt x="246126" y="29147"/>
                </a:lnTo>
                <a:lnTo>
                  <a:pt x="261176" y="29147"/>
                </a:lnTo>
                <a:lnTo>
                  <a:pt x="275463" y="16574"/>
                </a:lnTo>
                <a:lnTo>
                  <a:pt x="291656" y="24384"/>
                </a:lnTo>
                <a:lnTo>
                  <a:pt x="305943" y="11811"/>
                </a:lnTo>
                <a:lnTo>
                  <a:pt x="336804" y="11621"/>
                </a:lnTo>
                <a:lnTo>
                  <a:pt x="351854" y="16383"/>
                </a:lnTo>
                <a:lnTo>
                  <a:pt x="367665" y="4001"/>
                </a:lnTo>
                <a:lnTo>
                  <a:pt x="367284" y="41339"/>
                </a:lnTo>
                <a:lnTo>
                  <a:pt x="0" y="41339"/>
                </a:lnTo>
                <a:lnTo>
                  <a:pt x="381" y="381"/>
                </a:lnTo>
                <a:close/>
              </a:path>
            </a:pathLst>
          </a:custGeom>
          <a:solidFill>
            <a:srgbClr val="AFF000">
              <a:alpha val="81960"/>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800"/>
          </a:p>
        </p:txBody>
      </p:sp>
      <p:sp>
        <p:nvSpPr>
          <p:cNvPr id="3" name="Shape 370">
            <a:extLst>
              <a:ext uri="{FF2B5EF4-FFF2-40B4-BE49-F238E27FC236}">
                <a16:creationId xmlns:a16="http://schemas.microsoft.com/office/drawing/2014/main" xmlns="" id="{67692E77-F8A3-43D2-97FF-8874F0FFBA1E}"/>
              </a:ext>
            </a:extLst>
          </p:cNvPr>
          <p:cNvSpPr>
            <a:spLocks/>
          </p:cNvSpPr>
          <p:nvPr/>
        </p:nvSpPr>
        <p:spPr bwMode="auto">
          <a:xfrm>
            <a:off x="-38099" y="6103938"/>
            <a:ext cx="12255500" cy="779462"/>
          </a:xfrm>
          <a:custGeom>
            <a:avLst/>
            <a:gdLst>
              <a:gd name="T0" fmla="*/ 2147483646 w 367665"/>
              <a:gd name="T1" fmla="*/ 2147483646 h 33910"/>
              <a:gd name="T2" fmla="*/ 2147483646 w 367665"/>
              <a:gd name="T3" fmla="*/ 2147483646 h 33910"/>
              <a:gd name="T4" fmla="*/ 2147483646 w 367665"/>
              <a:gd name="T5" fmla="*/ 2147483646 h 33910"/>
              <a:gd name="T6" fmla="*/ 2147483646 w 367665"/>
              <a:gd name="T7" fmla="*/ 2147483646 h 33910"/>
              <a:gd name="T8" fmla="*/ 2147483646 w 367665"/>
              <a:gd name="T9" fmla="*/ 2147483646 h 33910"/>
              <a:gd name="T10" fmla="*/ 2147483646 w 367665"/>
              <a:gd name="T11" fmla="*/ 2147483646 h 33910"/>
              <a:gd name="T12" fmla="*/ 2147483646 w 367665"/>
              <a:gd name="T13" fmla="*/ 2147483646 h 33910"/>
              <a:gd name="T14" fmla="*/ 2147483646 w 367665"/>
              <a:gd name="T15" fmla="*/ 2147483646 h 33910"/>
              <a:gd name="T16" fmla="*/ 2147483646 w 367665"/>
              <a:gd name="T17" fmla="*/ 2147483646 h 33910"/>
              <a:gd name="T18" fmla="*/ 2147483646 w 367665"/>
              <a:gd name="T19" fmla="*/ 2147483646 h 33910"/>
              <a:gd name="T20" fmla="*/ 2147483646 w 367665"/>
              <a:gd name="T21" fmla="*/ 2147483646 h 33910"/>
              <a:gd name="T22" fmla="*/ 2147483646 w 367665"/>
              <a:gd name="T23" fmla="*/ 2147483646 h 33910"/>
              <a:gd name="T24" fmla="*/ 2147483646 w 367665"/>
              <a:gd name="T25" fmla="*/ 2147483646 h 33910"/>
              <a:gd name="T26" fmla="*/ 2147483646 w 367665"/>
              <a:gd name="T27" fmla="*/ 2147483646 h 33910"/>
              <a:gd name="T28" fmla="*/ 2147483646 w 367665"/>
              <a:gd name="T29" fmla="*/ 2147483646 h 33910"/>
              <a:gd name="T30" fmla="*/ 2147483646 w 367665"/>
              <a:gd name="T31" fmla="*/ 2147483646 h 33910"/>
              <a:gd name="T32" fmla="*/ 2147483646 w 367665"/>
              <a:gd name="T33" fmla="*/ 2147483646 h 33910"/>
              <a:gd name="T34" fmla="*/ 2147483646 w 367665"/>
              <a:gd name="T35" fmla="*/ 2147483646 h 33910"/>
              <a:gd name="T36" fmla="*/ 2147483646 w 367665"/>
              <a:gd name="T37" fmla="*/ 2147483646 h 33910"/>
              <a:gd name="T38" fmla="*/ 2147483646 w 367665"/>
              <a:gd name="T39" fmla="*/ 2147483646 h 33910"/>
              <a:gd name="T40" fmla="*/ 2147483646 w 367665"/>
              <a:gd name="T41" fmla="*/ 2147483646 h 33910"/>
              <a:gd name="T42" fmla="*/ 2147483646 w 367665"/>
              <a:gd name="T43" fmla="*/ 2147483646 h 33910"/>
              <a:gd name="T44" fmla="*/ 2147483646 w 367665"/>
              <a:gd name="T45" fmla="*/ 0 h 33910"/>
              <a:gd name="T46" fmla="*/ 2147483646 w 367665"/>
              <a:gd name="T47" fmla="*/ 2147483646 h 33910"/>
              <a:gd name="T48" fmla="*/ 0 w 367665"/>
              <a:gd name="T49" fmla="*/ 2147483646 h 33910"/>
              <a:gd name="T50" fmla="*/ 2147483646 w 367665"/>
              <a:gd name="T51" fmla="*/ 2147483646 h 3391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67665"/>
              <a:gd name="T79" fmla="*/ 0 h 33910"/>
              <a:gd name="T80" fmla="*/ 367665 w 367665"/>
              <a:gd name="T81" fmla="*/ 33910 h 3391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67665" h="33910" extrusionOk="0">
                <a:moveTo>
                  <a:pt x="381" y="8001"/>
                </a:moveTo>
                <a:lnTo>
                  <a:pt x="16764" y="16266"/>
                </a:lnTo>
                <a:lnTo>
                  <a:pt x="47244" y="16266"/>
                </a:lnTo>
                <a:lnTo>
                  <a:pt x="62484" y="9925"/>
                </a:lnTo>
                <a:lnTo>
                  <a:pt x="77724" y="23434"/>
                </a:lnTo>
                <a:lnTo>
                  <a:pt x="92964" y="23434"/>
                </a:lnTo>
                <a:lnTo>
                  <a:pt x="107442" y="16266"/>
                </a:lnTo>
                <a:lnTo>
                  <a:pt x="122682" y="11855"/>
                </a:lnTo>
                <a:lnTo>
                  <a:pt x="138684" y="11855"/>
                </a:lnTo>
                <a:lnTo>
                  <a:pt x="153924" y="15714"/>
                </a:lnTo>
                <a:lnTo>
                  <a:pt x="168783" y="11028"/>
                </a:lnTo>
                <a:lnTo>
                  <a:pt x="184023" y="18471"/>
                </a:lnTo>
                <a:lnTo>
                  <a:pt x="199644" y="29775"/>
                </a:lnTo>
                <a:lnTo>
                  <a:pt x="214122" y="22055"/>
                </a:lnTo>
                <a:lnTo>
                  <a:pt x="229743" y="22055"/>
                </a:lnTo>
                <a:lnTo>
                  <a:pt x="245364" y="8546"/>
                </a:lnTo>
                <a:lnTo>
                  <a:pt x="260604" y="16266"/>
                </a:lnTo>
                <a:lnTo>
                  <a:pt x="275844" y="16266"/>
                </a:lnTo>
                <a:lnTo>
                  <a:pt x="291084" y="9925"/>
                </a:lnTo>
                <a:lnTo>
                  <a:pt x="321564" y="9925"/>
                </a:lnTo>
                <a:lnTo>
                  <a:pt x="336804" y="23158"/>
                </a:lnTo>
                <a:lnTo>
                  <a:pt x="351282" y="18471"/>
                </a:lnTo>
                <a:lnTo>
                  <a:pt x="367665" y="0"/>
                </a:lnTo>
                <a:lnTo>
                  <a:pt x="367665" y="33910"/>
                </a:lnTo>
                <a:lnTo>
                  <a:pt x="0" y="33910"/>
                </a:lnTo>
                <a:lnTo>
                  <a:pt x="381" y="8001"/>
                </a:lnTo>
                <a:close/>
              </a:path>
            </a:pathLst>
          </a:custGeom>
          <a:solidFill>
            <a:srgbClr val="00CEF6">
              <a:alpha val="73332"/>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800"/>
          </a:p>
        </p:txBody>
      </p:sp>
      <p:sp>
        <p:nvSpPr>
          <p:cNvPr id="4" name="Shape 371">
            <a:extLst>
              <a:ext uri="{FF2B5EF4-FFF2-40B4-BE49-F238E27FC236}">
                <a16:creationId xmlns:a16="http://schemas.microsoft.com/office/drawing/2014/main" xmlns="" id="{A60D655E-FC95-4E3C-9C7F-A74DC790D9C4}"/>
              </a:ext>
            </a:extLst>
          </p:cNvPr>
          <p:cNvSpPr/>
          <p:nvPr/>
        </p:nvSpPr>
        <p:spPr>
          <a:xfrm rot="8100000">
            <a:off x="2463800" y="5670551"/>
            <a:ext cx="162984" cy="163513"/>
          </a:xfrm>
          <a:prstGeom prst="teardrop">
            <a:avLst>
              <a:gd name="adj" fmla="val 100000"/>
            </a:avLst>
          </a:prstGeom>
          <a:solidFill>
            <a:srgbClr val="AFF000"/>
          </a:solidFill>
          <a:ln>
            <a:noFill/>
          </a:ln>
        </p:spPr>
        <p:txBody>
          <a:bodyPr lIns="91425" tIns="91425" rIns="91425" bIns="91425" anchor="ctr"/>
          <a:lstStyle/>
          <a:p>
            <a:pPr eaLnBrk="1" fontAlgn="auto" hangingPunct="1">
              <a:spcBef>
                <a:spcPts val="0"/>
              </a:spcBef>
              <a:spcAft>
                <a:spcPts val="0"/>
              </a:spcAft>
              <a:defRPr/>
            </a:pPr>
            <a:endParaRPr sz="1400" kern="0">
              <a:solidFill>
                <a:srgbClr val="000000"/>
              </a:solidFill>
              <a:latin typeface="Arial"/>
              <a:cs typeface="Arial"/>
              <a:sym typeface="Arial"/>
              <a:rtl val="0"/>
            </a:endParaRPr>
          </a:p>
        </p:txBody>
      </p:sp>
      <p:sp>
        <p:nvSpPr>
          <p:cNvPr id="5" name="Shape 372">
            <a:extLst>
              <a:ext uri="{FF2B5EF4-FFF2-40B4-BE49-F238E27FC236}">
                <a16:creationId xmlns:a16="http://schemas.microsoft.com/office/drawing/2014/main" xmlns="" id="{B02101EB-8008-4915-87EC-15103FEE7A0A}"/>
              </a:ext>
            </a:extLst>
          </p:cNvPr>
          <p:cNvSpPr/>
          <p:nvPr/>
        </p:nvSpPr>
        <p:spPr>
          <a:xfrm rot="8100000">
            <a:off x="8051800" y="6048376"/>
            <a:ext cx="162984" cy="163513"/>
          </a:xfrm>
          <a:prstGeom prst="teardrop">
            <a:avLst>
              <a:gd name="adj" fmla="val 100000"/>
            </a:avLst>
          </a:prstGeom>
          <a:noFill/>
          <a:ln w="28575" cap="flat" cmpd="sng">
            <a:solidFill>
              <a:srgbClr val="00CEF6"/>
            </a:solidFill>
            <a:prstDash val="solid"/>
            <a:round/>
            <a:headEnd type="none" w="med" len="med"/>
            <a:tailEnd type="none" w="med" len="med"/>
          </a:ln>
        </p:spPr>
        <p:txBody>
          <a:bodyPr lIns="91425" tIns="91425" rIns="91425" bIns="91425" anchor="ctr"/>
          <a:lstStyle/>
          <a:p>
            <a:pPr eaLnBrk="1" fontAlgn="auto" hangingPunct="1">
              <a:spcBef>
                <a:spcPts val="0"/>
              </a:spcBef>
              <a:spcAft>
                <a:spcPts val="0"/>
              </a:spcAft>
              <a:defRPr/>
            </a:pPr>
            <a:endParaRPr sz="1400" kern="0">
              <a:solidFill>
                <a:srgbClr val="000000"/>
              </a:solidFill>
              <a:latin typeface="Arial"/>
              <a:cs typeface="Arial"/>
              <a:sym typeface="Arial"/>
              <a:rtl val="0"/>
            </a:endParaRPr>
          </a:p>
        </p:txBody>
      </p:sp>
      <p:sp>
        <p:nvSpPr>
          <p:cNvPr id="6" name="Shape 373">
            <a:extLst>
              <a:ext uri="{FF2B5EF4-FFF2-40B4-BE49-F238E27FC236}">
                <a16:creationId xmlns:a16="http://schemas.microsoft.com/office/drawing/2014/main" xmlns="" id="{A9BA445D-EE5D-49C2-9420-8685F011FEB8}"/>
              </a:ext>
            </a:extLst>
          </p:cNvPr>
          <p:cNvSpPr/>
          <p:nvPr/>
        </p:nvSpPr>
        <p:spPr>
          <a:xfrm rot="8100000">
            <a:off x="9575800" y="6092826"/>
            <a:ext cx="162984" cy="163513"/>
          </a:xfrm>
          <a:prstGeom prst="teardrop">
            <a:avLst>
              <a:gd name="adj" fmla="val 100000"/>
            </a:avLst>
          </a:prstGeom>
          <a:solidFill>
            <a:srgbClr val="00CEF6"/>
          </a:solidFill>
          <a:ln>
            <a:noFill/>
          </a:ln>
        </p:spPr>
        <p:txBody>
          <a:bodyPr lIns="91425" tIns="91425" rIns="91425" bIns="91425" anchor="ctr"/>
          <a:lstStyle/>
          <a:p>
            <a:pPr eaLnBrk="1" fontAlgn="auto" hangingPunct="1">
              <a:spcBef>
                <a:spcPts val="0"/>
              </a:spcBef>
              <a:spcAft>
                <a:spcPts val="0"/>
              </a:spcAft>
              <a:defRPr/>
            </a:pPr>
            <a:endParaRPr sz="1400" kern="0">
              <a:solidFill>
                <a:srgbClr val="000000"/>
              </a:solidFill>
              <a:latin typeface="Arial"/>
              <a:cs typeface="Arial"/>
              <a:sym typeface="Arial"/>
              <a:rtl val="0"/>
            </a:endParaRPr>
          </a:p>
        </p:txBody>
      </p:sp>
      <p:grpSp>
        <p:nvGrpSpPr>
          <p:cNvPr id="7" name="Shape 374">
            <a:extLst>
              <a:ext uri="{FF2B5EF4-FFF2-40B4-BE49-F238E27FC236}">
                <a16:creationId xmlns:a16="http://schemas.microsoft.com/office/drawing/2014/main" xmlns="" id="{E643A0CD-5E3B-4C0B-A745-38CD0B1C90B3}"/>
              </a:ext>
            </a:extLst>
          </p:cNvPr>
          <p:cNvGrpSpPr>
            <a:grpSpLocks/>
          </p:cNvGrpSpPr>
          <p:nvPr/>
        </p:nvGrpSpPr>
        <p:grpSpPr bwMode="auto">
          <a:xfrm>
            <a:off x="-12699" y="5949950"/>
            <a:ext cx="12223751" cy="793750"/>
            <a:chOff x="-9525" y="4462475"/>
            <a:chExt cx="9167825" cy="595300"/>
          </a:xfrm>
        </p:grpSpPr>
        <p:sp>
          <p:nvSpPr>
            <p:cNvPr id="8" name="Shape 375">
              <a:extLst>
                <a:ext uri="{FF2B5EF4-FFF2-40B4-BE49-F238E27FC236}">
                  <a16:creationId xmlns:a16="http://schemas.microsoft.com/office/drawing/2014/main" xmlns="" id="{102C6633-476C-461B-9F99-E6C8730DA536}"/>
                </a:ext>
              </a:extLst>
            </p:cNvPr>
            <p:cNvSpPr>
              <a:spLocks/>
            </p:cNvSpPr>
            <p:nvPr/>
          </p:nvSpPr>
          <p:spPr bwMode="auto">
            <a:xfrm>
              <a:off x="-9525" y="4581525"/>
              <a:ext cx="4205300" cy="476250"/>
            </a:xfrm>
            <a:custGeom>
              <a:avLst/>
              <a:gdLst>
                <a:gd name="T0" fmla="*/ 0 w 168212"/>
                <a:gd name="T1" fmla="*/ 2147483646 h 19050"/>
                <a:gd name="T2" fmla="*/ 2147483646 w 168212"/>
                <a:gd name="T3" fmla="*/ 2147483646 h 19050"/>
                <a:gd name="T4" fmla="*/ 2147483646 w 168212"/>
                <a:gd name="T5" fmla="*/ 2147483646 h 19050"/>
                <a:gd name="T6" fmla="*/ 2147483646 w 168212"/>
                <a:gd name="T7" fmla="*/ 2147483646 h 19050"/>
                <a:gd name="T8" fmla="*/ 2147483646 w 168212"/>
                <a:gd name="T9" fmla="*/ 2147483646 h 19050"/>
                <a:gd name="T10" fmla="*/ 2147483646 w 168212"/>
                <a:gd name="T11" fmla="*/ 2147483646 h 19050"/>
                <a:gd name="T12" fmla="*/ 2147483646 w 168212"/>
                <a:gd name="T13" fmla="*/ 2147483646 h 19050"/>
                <a:gd name="T14" fmla="*/ 2147483646 w 168212"/>
                <a:gd name="T15" fmla="*/ 0 h 19050"/>
                <a:gd name="T16" fmla="*/ 2147483646 w 168212"/>
                <a:gd name="T17" fmla="*/ 2147483646 h 19050"/>
                <a:gd name="T18" fmla="*/ 2147483646 w 168212"/>
                <a:gd name="T19" fmla="*/ 2147483646 h 19050"/>
                <a:gd name="T20" fmla="*/ 2147483646 w 168212"/>
                <a:gd name="T21" fmla="*/ 2147483646 h 19050"/>
                <a:gd name="T22" fmla="*/ 2147483646 w 168212"/>
                <a:gd name="T23" fmla="*/ 2147483646 h 190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68212"/>
                <a:gd name="T37" fmla="*/ 0 h 19050"/>
                <a:gd name="T38" fmla="*/ 168212 w 168212"/>
                <a:gd name="T39" fmla="*/ 19050 h 190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68212" h="19050" extrusionOk="0">
                  <a:moveTo>
                    <a:pt x="0" y="1715"/>
                  </a:moveTo>
                  <a:lnTo>
                    <a:pt x="15812" y="16574"/>
                  </a:lnTo>
                  <a:lnTo>
                    <a:pt x="31052" y="16574"/>
                  </a:lnTo>
                  <a:lnTo>
                    <a:pt x="46292" y="14097"/>
                  </a:lnTo>
                  <a:lnTo>
                    <a:pt x="61532" y="19050"/>
                  </a:lnTo>
                  <a:lnTo>
                    <a:pt x="76581" y="11240"/>
                  </a:lnTo>
                  <a:lnTo>
                    <a:pt x="92012" y="11240"/>
                  </a:lnTo>
                  <a:lnTo>
                    <a:pt x="106871" y="0"/>
                  </a:lnTo>
                  <a:lnTo>
                    <a:pt x="122111" y="2667"/>
                  </a:lnTo>
                  <a:lnTo>
                    <a:pt x="137541" y="2667"/>
                  </a:lnTo>
                  <a:lnTo>
                    <a:pt x="152972" y="16002"/>
                  </a:lnTo>
                  <a:lnTo>
                    <a:pt x="168212" y="16002"/>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endParaRPr lang="en-US" sz="1800"/>
            </a:p>
          </p:txBody>
        </p:sp>
        <p:sp>
          <p:nvSpPr>
            <p:cNvPr id="9" name="Shape 376">
              <a:extLst>
                <a:ext uri="{FF2B5EF4-FFF2-40B4-BE49-F238E27FC236}">
                  <a16:creationId xmlns:a16="http://schemas.microsoft.com/office/drawing/2014/main" xmlns="" id="{264F67FF-BDA1-4223-AF01-7256229DA043}"/>
                </a:ext>
              </a:extLst>
            </p:cNvPr>
            <p:cNvSpPr>
              <a:spLocks/>
            </p:cNvSpPr>
            <p:nvPr/>
          </p:nvSpPr>
          <p:spPr bwMode="auto">
            <a:xfrm>
              <a:off x="4195775" y="4462475"/>
              <a:ext cx="3424225" cy="590550"/>
            </a:xfrm>
            <a:custGeom>
              <a:avLst/>
              <a:gdLst>
                <a:gd name="T0" fmla="*/ 0 w 136969"/>
                <a:gd name="T1" fmla="*/ 2147483646 h 23622"/>
                <a:gd name="T2" fmla="*/ 2147483646 w 136969"/>
                <a:gd name="T3" fmla="*/ 2147483646 h 23622"/>
                <a:gd name="T4" fmla="*/ 2147483646 w 136969"/>
                <a:gd name="T5" fmla="*/ 2147483646 h 23622"/>
                <a:gd name="T6" fmla="*/ 2147483646 w 136969"/>
                <a:gd name="T7" fmla="*/ 2147483646 h 23622"/>
                <a:gd name="T8" fmla="*/ 2147483646 w 136969"/>
                <a:gd name="T9" fmla="*/ 2147483646 h 23622"/>
                <a:gd name="T10" fmla="*/ 2147483646 w 136969"/>
                <a:gd name="T11" fmla="*/ 2147483646 h 23622"/>
                <a:gd name="T12" fmla="*/ 2147483646 w 136969"/>
                <a:gd name="T13" fmla="*/ 2147483646 h 23622"/>
                <a:gd name="T14" fmla="*/ 2147483646 w 136969"/>
                <a:gd name="T15" fmla="*/ 2147483646 h 23622"/>
                <a:gd name="T16" fmla="*/ 2147483646 w 136969"/>
                <a:gd name="T17" fmla="*/ 2147483646 h 23622"/>
                <a:gd name="T18" fmla="*/ 2147483646 w 136969"/>
                <a:gd name="T19" fmla="*/ 0 h 2362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36969"/>
                <a:gd name="T31" fmla="*/ 0 h 23622"/>
                <a:gd name="T32" fmla="*/ 136969 w 136969"/>
                <a:gd name="T33" fmla="*/ 23622 h 2362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36969" h="23622" extrusionOk="0">
                  <a:moveTo>
                    <a:pt x="0" y="20955"/>
                  </a:moveTo>
                  <a:lnTo>
                    <a:pt x="15049" y="9144"/>
                  </a:lnTo>
                  <a:lnTo>
                    <a:pt x="30480" y="4381"/>
                  </a:lnTo>
                  <a:lnTo>
                    <a:pt x="45720" y="13716"/>
                  </a:lnTo>
                  <a:lnTo>
                    <a:pt x="60769" y="13716"/>
                  </a:lnTo>
                  <a:lnTo>
                    <a:pt x="76009" y="16573"/>
                  </a:lnTo>
                  <a:lnTo>
                    <a:pt x="91249" y="11811"/>
                  </a:lnTo>
                  <a:lnTo>
                    <a:pt x="106680" y="23622"/>
                  </a:lnTo>
                  <a:lnTo>
                    <a:pt x="122110" y="23622"/>
                  </a:lnTo>
                  <a:lnTo>
                    <a:pt x="136969" y="0"/>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endParaRPr lang="en-US" sz="1800"/>
            </a:p>
          </p:txBody>
        </p:sp>
        <p:sp>
          <p:nvSpPr>
            <p:cNvPr id="10" name="Shape 377">
              <a:extLst>
                <a:ext uri="{FF2B5EF4-FFF2-40B4-BE49-F238E27FC236}">
                  <a16:creationId xmlns:a16="http://schemas.microsoft.com/office/drawing/2014/main" xmlns="" id="{DF4C4AF7-2506-47FB-8C79-ADFF237CBB9C}"/>
                </a:ext>
              </a:extLst>
            </p:cNvPr>
            <p:cNvSpPr>
              <a:spLocks/>
            </p:cNvSpPr>
            <p:nvPr/>
          </p:nvSpPr>
          <p:spPr bwMode="auto">
            <a:xfrm>
              <a:off x="7624775" y="4472000"/>
              <a:ext cx="1533525" cy="414325"/>
            </a:xfrm>
            <a:custGeom>
              <a:avLst/>
              <a:gdLst>
                <a:gd name="T0" fmla="*/ 0 w 61341"/>
                <a:gd name="T1" fmla="*/ 0 h 16573"/>
                <a:gd name="T2" fmla="*/ 2147483646 w 61341"/>
                <a:gd name="T3" fmla="*/ 2147483646 h 16573"/>
                <a:gd name="T4" fmla="*/ 2147483646 w 61341"/>
                <a:gd name="T5" fmla="*/ 2147483646 h 16573"/>
                <a:gd name="T6" fmla="*/ 2147483646 w 61341"/>
                <a:gd name="T7" fmla="*/ 2147483646 h 16573"/>
                <a:gd name="T8" fmla="*/ 2147483646 w 61341"/>
                <a:gd name="T9" fmla="*/ 2147483646 h 16573"/>
                <a:gd name="T10" fmla="*/ 0 60000 65536"/>
                <a:gd name="T11" fmla="*/ 0 60000 65536"/>
                <a:gd name="T12" fmla="*/ 0 60000 65536"/>
                <a:gd name="T13" fmla="*/ 0 60000 65536"/>
                <a:gd name="T14" fmla="*/ 0 60000 65536"/>
                <a:gd name="T15" fmla="*/ 0 w 61341"/>
                <a:gd name="T16" fmla="*/ 0 h 16573"/>
                <a:gd name="T17" fmla="*/ 61341 w 61341"/>
                <a:gd name="T18" fmla="*/ 16573 h 16573"/>
              </a:gdLst>
              <a:ahLst/>
              <a:cxnLst>
                <a:cxn ang="T10">
                  <a:pos x="T0" y="T1"/>
                </a:cxn>
                <a:cxn ang="T11">
                  <a:pos x="T2" y="T3"/>
                </a:cxn>
                <a:cxn ang="T12">
                  <a:pos x="T4" y="T5"/>
                </a:cxn>
                <a:cxn ang="T13">
                  <a:pos x="T6" y="T7"/>
                </a:cxn>
                <a:cxn ang="T14">
                  <a:pos x="T8" y="T9"/>
                </a:cxn>
              </a:cxnLst>
              <a:rect l="T15" t="T16" r="T17" b="T18"/>
              <a:pathLst>
                <a:path w="61341" h="16573" extrusionOk="0">
                  <a:moveTo>
                    <a:pt x="0" y="0"/>
                  </a:moveTo>
                  <a:lnTo>
                    <a:pt x="15049" y="4762"/>
                  </a:lnTo>
                  <a:lnTo>
                    <a:pt x="30670" y="4762"/>
                  </a:lnTo>
                  <a:lnTo>
                    <a:pt x="45910" y="4762"/>
                  </a:lnTo>
                  <a:lnTo>
                    <a:pt x="61341" y="16573"/>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endParaRPr lang="en-US" sz="1800"/>
            </a:p>
          </p:txBody>
        </p:sp>
      </p:grpSp>
      <p:grpSp>
        <p:nvGrpSpPr>
          <p:cNvPr id="11" name="Shape 378">
            <a:extLst>
              <a:ext uri="{FF2B5EF4-FFF2-40B4-BE49-F238E27FC236}">
                <a16:creationId xmlns:a16="http://schemas.microsoft.com/office/drawing/2014/main" xmlns="" id="{492CA9D8-1E3A-41F1-959B-4010F392B95A}"/>
              </a:ext>
            </a:extLst>
          </p:cNvPr>
          <p:cNvGrpSpPr>
            <a:grpSpLocks/>
          </p:cNvGrpSpPr>
          <p:nvPr/>
        </p:nvGrpSpPr>
        <p:grpSpPr bwMode="auto">
          <a:xfrm>
            <a:off x="-57151" y="5924550"/>
            <a:ext cx="12306301" cy="857250"/>
            <a:chOff x="-42837" y="4443487"/>
            <a:chExt cx="9229574" cy="642787"/>
          </a:xfrm>
        </p:grpSpPr>
        <p:sp>
          <p:nvSpPr>
            <p:cNvPr id="12" name="Shape 379">
              <a:extLst>
                <a:ext uri="{FF2B5EF4-FFF2-40B4-BE49-F238E27FC236}">
                  <a16:creationId xmlns:a16="http://schemas.microsoft.com/office/drawing/2014/main" xmlns="" id="{330AC366-F75A-482F-B16A-E56C29DC3219}"/>
                </a:ext>
              </a:extLst>
            </p:cNvPr>
            <p:cNvSpPr>
              <a:spLocks noChangeArrowheads="1"/>
            </p:cNvSpPr>
            <p:nvPr/>
          </p:nvSpPr>
          <p:spPr bwMode="auto">
            <a:xfrm>
              <a:off x="1114432" y="4900580"/>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3" name="Shape 380">
              <a:extLst>
                <a:ext uri="{FF2B5EF4-FFF2-40B4-BE49-F238E27FC236}">
                  <a16:creationId xmlns:a16="http://schemas.microsoft.com/office/drawing/2014/main" xmlns="" id="{726BC3C9-3A30-4EF1-809F-1FE60F8A6BF8}"/>
                </a:ext>
              </a:extLst>
            </p:cNvPr>
            <p:cNvSpPr>
              <a:spLocks noChangeArrowheads="1"/>
            </p:cNvSpPr>
            <p:nvPr/>
          </p:nvSpPr>
          <p:spPr bwMode="auto">
            <a:xfrm>
              <a:off x="1495426" y="5029137"/>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4" name="Shape 381">
              <a:extLst>
                <a:ext uri="{FF2B5EF4-FFF2-40B4-BE49-F238E27FC236}">
                  <a16:creationId xmlns:a16="http://schemas.microsoft.com/office/drawing/2014/main" xmlns="" id="{C719E8CA-5DF1-4F0A-B85B-27C00B466EE4}"/>
                </a:ext>
              </a:extLst>
            </p:cNvPr>
            <p:cNvSpPr>
              <a:spLocks noChangeArrowheads="1"/>
            </p:cNvSpPr>
            <p:nvPr/>
          </p:nvSpPr>
          <p:spPr bwMode="auto">
            <a:xfrm>
              <a:off x="733438" y="4972001"/>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5" name="Shape 382">
              <a:extLst>
                <a:ext uri="{FF2B5EF4-FFF2-40B4-BE49-F238E27FC236}">
                  <a16:creationId xmlns:a16="http://schemas.microsoft.com/office/drawing/2014/main" xmlns="" id="{DB0D33E5-F61A-455E-8D95-982D7646862E}"/>
                </a:ext>
              </a:extLst>
            </p:cNvPr>
            <p:cNvSpPr>
              <a:spLocks noChangeArrowheads="1"/>
            </p:cNvSpPr>
            <p:nvPr/>
          </p:nvSpPr>
          <p:spPr bwMode="auto">
            <a:xfrm>
              <a:off x="352444" y="4962478"/>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6" name="Shape 383">
              <a:extLst>
                <a:ext uri="{FF2B5EF4-FFF2-40B4-BE49-F238E27FC236}">
                  <a16:creationId xmlns:a16="http://schemas.microsoft.com/office/drawing/2014/main" xmlns="" id="{6C1B77FD-F3D5-4456-8868-C25903E17AFA}"/>
                </a:ext>
              </a:extLst>
            </p:cNvPr>
            <p:cNvSpPr>
              <a:spLocks noChangeArrowheads="1"/>
            </p:cNvSpPr>
            <p:nvPr/>
          </p:nvSpPr>
          <p:spPr bwMode="auto">
            <a:xfrm>
              <a:off x="-42837" y="4605374"/>
              <a:ext cx="57150"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7" name="Shape 384">
              <a:extLst>
                <a:ext uri="{FF2B5EF4-FFF2-40B4-BE49-F238E27FC236}">
                  <a16:creationId xmlns:a16="http://schemas.microsoft.com/office/drawing/2014/main" xmlns="" id="{6FB1039A-24E1-45AF-A4F0-E4A3CA46BA4A}"/>
                </a:ext>
              </a:extLst>
            </p:cNvPr>
            <p:cNvSpPr>
              <a:spLocks noChangeArrowheads="1"/>
            </p:cNvSpPr>
            <p:nvPr/>
          </p:nvSpPr>
          <p:spPr bwMode="auto">
            <a:xfrm>
              <a:off x="1876419" y="4833921"/>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8" name="Shape 385">
              <a:extLst>
                <a:ext uri="{FF2B5EF4-FFF2-40B4-BE49-F238E27FC236}">
                  <a16:creationId xmlns:a16="http://schemas.microsoft.com/office/drawing/2014/main" xmlns="" id="{7A6D21FB-1EFC-4F52-BD3E-2AFFF5664550}"/>
                </a:ext>
              </a:extLst>
            </p:cNvPr>
            <p:cNvSpPr>
              <a:spLocks noChangeArrowheads="1"/>
            </p:cNvSpPr>
            <p:nvPr/>
          </p:nvSpPr>
          <p:spPr bwMode="auto">
            <a:xfrm>
              <a:off x="2257413" y="4829159"/>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9" name="Shape 386">
              <a:extLst>
                <a:ext uri="{FF2B5EF4-FFF2-40B4-BE49-F238E27FC236}">
                  <a16:creationId xmlns:a16="http://schemas.microsoft.com/office/drawing/2014/main" xmlns="" id="{F0E91588-33E9-4417-8541-29AD668545D4}"/>
                </a:ext>
              </a:extLst>
            </p:cNvPr>
            <p:cNvSpPr>
              <a:spLocks noChangeArrowheads="1"/>
            </p:cNvSpPr>
            <p:nvPr/>
          </p:nvSpPr>
          <p:spPr bwMode="auto">
            <a:xfrm>
              <a:off x="2638407" y="4548237"/>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0" name="Shape 387">
              <a:extLst>
                <a:ext uri="{FF2B5EF4-FFF2-40B4-BE49-F238E27FC236}">
                  <a16:creationId xmlns:a16="http://schemas.microsoft.com/office/drawing/2014/main" xmlns="" id="{2CC41309-26D9-4C87-AE97-15F4C7C66A8B}"/>
                </a:ext>
              </a:extLst>
            </p:cNvPr>
            <p:cNvSpPr>
              <a:spLocks noChangeArrowheads="1"/>
            </p:cNvSpPr>
            <p:nvPr/>
          </p:nvSpPr>
          <p:spPr bwMode="auto">
            <a:xfrm>
              <a:off x="3019401" y="4614897"/>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1" name="Shape 388">
              <a:extLst>
                <a:ext uri="{FF2B5EF4-FFF2-40B4-BE49-F238E27FC236}">
                  <a16:creationId xmlns:a16="http://schemas.microsoft.com/office/drawing/2014/main" xmlns="" id="{4FE36814-16CF-4E9E-8D05-358D9BEF4850}"/>
                </a:ext>
              </a:extLst>
            </p:cNvPr>
            <p:cNvSpPr>
              <a:spLocks noChangeArrowheads="1"/>
            </p:cNvSpPr>
            <p:nvPr/>
          </p:nvSpPr>
          <p:spPr bwMode="auto">
            <a:xfrm>
              <a:off x="3400394" y="4614897"/>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2" name="Shape 389">
              <a:extLst>
                <a:ext uri="{FF2B5EF4-FFF2-40B4-BE49-F238E27FC236}">
                  <a16:creationId xmlns:a16="http://schemas.microsoft.com/office/drawing/2014/main" xmlns="" id="{96162A1B-B315-4CE3-BD63-235C8A26437E}"/>
                </a:ext>
              </a:extLst>
            </p:cNvPr>
            <p:cNvSpPr>
              <a:spLocks noChangeArrowheads="1"/>
            </p:cNvSpPr>
            <p:nvPr/>
          </p:nvSpPr>
          <p:spPr bwMode="auto">
            <a:xfrm>
              <a:off x="3781388" y="4948194"/>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3" name="Shape 390">
              <a:extLst>
                <a:ext uri="{FF2B5EF4-FFF2-40B4-BE49-F238E27FC236}">
                  <a16:creationId xmlns:a16="http://schemas.microsoft.com/office/drawing/2014/main" xmlns="" id="{E7AA14F3-50A1-46D0-ABB1-FF1346AE6F76}"/>
                </a:ext>
              </a:extLst>
            </p:cNvPr>
            <p:cNvSpPr>
              <a:spLocks noChangeArrowheads="1"/>
            </p:cNvSpPr>
            <p:nvPr/>
          </p:nvSpPr>
          <p:spPr bwMode="auto">
            <a:xfrm>
              <a:off x="4162382" y="4948194"/>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4" name="Shape 391">
              <a:extLst>
                <a:ext uri="{FF2B5EF4-FFF2-40B4-BE49-F238E27FC236}">
                  <a16:creationId xmlns:a16="http://schemas.microsoft.com/office/drawing/2014/main" xmlns="" id="{8C7E71A7-CAF0-4904-9286-CA2A72952420}"/>
                </a:ext>
              </a:extLst>
            </p:cNvPr>
            <p:cNvSpPr>
              <a:spLocks noChangeArrowheads="1"/>
            </p:cNvSpPr>
            <p:nvPr/>
          </p:nvSpPr>
          <p:spPr bwMode="auto">
            <a:xfrm>
              <a:off x="4543375" y="4667272"/>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5" name="Shape 392">
              <a:extLst>
                <a:ext uri="{FF2B5EF4-FFF2-40B4-BE49-F238E27FC236}">
                  <a16:creationId xmlns:a16="http://schemas.microsoft.com/office/drawing/2014/main" xmlns="" id="{D88D6839-6315-483B-AB0D-C84054D98A5F}"/>
                </a:ext>
              </a:extLst>
            </p:cNvPr>
            <p:cNvSpPr>
              <a:spLocks noChangeArrowheads="1"/>
            </p:cNvSpPr>
            <p:nvPr/>
          </p:nvSpPr>
          <p:spPr bwMode="auto">
            <a:xfrm>
              <a:off x="4924369" y="4543476"/>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6" name="Shape 393">
              <a:extLst>
                <a:ext uri="{FF2B5EF4-FFF2-40B4-BE49-F238E27FC236}">
                  <a16:creationId xmlns:a16="http://schemas.microsoft.com/office/drawing/2014/main" xmlns="" id="{5E84FD37-1A47-45E8-8B52-384069A2A315}"/>
                </a:ext>
              </a:extLst>
            </p:cNvPr>
            <p:cNvSpPr>
              <a:spLocks noChangeArrowheads="1"/>
            </p:cNvSpPr>
            <p:nvPr/>
          </p:nvSpPr>
          <p:spPr bwMode="auto">
            <a:xfrm>
              <a:off x="5305363" y="4772023"/>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7" name="Shape 394">
              <a:extLst>
                <a:ext uri="{FF2B5EF4-FFF2-40B4-BE49-F238E27FC236}">
                  <a16:creationId xmlns:a16="http://schemas.microsoft.com/office/drawing/2014/main" xmlns="" id="{8F9A9B23-023A-409C-BDE9-DA1E15897C9A}"/>
                </a:ext>
              </a:extLst>
            </p:cNvPr>
            <p:cNvSpPr>
              <a:spLocks noChangeArrowheads="1"/>
            </p:cNvSpPr>
            <p:nvPr/>
          </p:nvSpPr>
          <p:spPr bwMode="auto">
            <a:xfrm>
              <a:off x="5686357" y="4772023"/>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8" name="Shape 395">
              <a:extLst>
                <a:ext uri="{FF2B5EF4-FFF2-40B4-BE49-F238E27FC236}">
                  <a16:creationId xmlns:a16="http://schemas.microsoft.com/office/drawing/2014/main" xmlns="" id="{F3AFC52B-E254-4CE4-B999-927D62BFADAC}"/>
                </a:ext>
              </a:extLst>
            </p:cNvPr>
            <p:cNvSpPr>
              <a:spLocks noChangeArrowheads="1"/>
            </p:cNvSpPr>
            <p:nvPr/>
          </p:nvSpPr>
          <p:spPr bwMode="auto">
            <a:xfrm>
              <a:off x="6067350" y="4848205"/>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9" name="Shape 396">
              <a:extLst>
                <a:ext uri="{FF2B5EF4-FFF2-40B4-BE49-F238E27FC236}">
                  <a16:creationId xmlns:a16="http://schemas.microsoft.com/office/drawing/2014/main" xmlns="" id="{DAF1E759-6E8E-4634-8689-A81C0EA044F4}"/>
                </a:ext>
              </a:extLst>
            </p:cNvPr>
            <p:cNvSpPr>
              <a:spLocks noChangeArrowheads="1"/>
            </p:cNvSpPr>
            <p:nvPr/>
          </p:nvSpPr>
          <p:spPr bwMode="auto">
            <a:xfrm>
              <a:off x="6448344" y="4729170"/>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0" name="Shape 397">
              <a:extLst>
                <a:ext uri="{FF2B5EF4-FFF2-40B4-BE49-F238E27FC236}">
                  <a16:creationId xmlns:a16="http://schemas.microsoft.com/office/drawing/2014/main" xmlns="" id="{5F92E085-5D7B-4403-80DF-BC8A9141EF1F}"/>
                </a:ext>
              </a:extLst>
            </p:cNvPr>
            <p:cNvSpPr>
              <a:spLocks noChangeArrowheads="1"/>
            </p:cNvSpPr>
            <p:nvPr/>
          </p:nvSpPr>
          <p:spPr bwMode="auto">
            <a:xfrm>
              <a:off x="6829338" y="5024376"/>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1" name="Shape 398">
              <a:extLst>
                <a:ext uri="{FF2B5EF4-FFF2-40B4-BE49-F238E27FC236}">
                  <a16:creationId xmlns:a16="http://schemas.microsoft.com/office/drawing/2014/main" xmlns="" id="{0A0C59E9-A9B7-4140-9187-D85C18C3A199}"/>
                </a:ext>
              </a:extLst>
            </p:cNvPr>
            <p:cNvSpPr>
              <a:spLocks noChangeArrowheads="1"/>
            </p:cNvSpPr>
            <p:nvPr/>
          </p:nvSpPr>
          <p:spPr bwMode="auto">
            <a:xfrm>
              <a:off x="7210332" y="5024376"/>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2" name="Shape 399">
              <a:extLst>
                <a:ext uri="{FF2B5EF4-FFF2-40B4-BE49-F238E27FC236}">
                  <a16:creationId xmlns:a16="http://schemas.microsoft.com/office/drawing/2014/main" xmlns="" id="{70FD3945-4C89-4439-944F-04E3015ED16D}"/>
                </a:ext>
              </a:extLst>
            </p:cNvPr>
            <p:cNvSpPr>
              <a:spLocks noChangeArrowheads="1"/>
            </p:cNvSpPr>
            <p:nvPr/>
          </p:nvSpPr>
          <p:spPr bwMode="auto">
            <a:xfrm>
              <a:off x="7591325" y="4443487"/>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3" name="Shape 400">
              <a:extLst>
                <a:ext uri="{FF2B5EF4-FFF2-40B4-BE49-F238E27FC236}">
                  <a16:creationId xmlns:a16="http://schemas.microsoft.com/office/drawing/2014/main" xmlns="" id="{9ED1CE43-27B9-48EC-8B52-AB9C5DC9446D}"/>
                </a:ext>
              </a:extLst>
            </p:cNvPr>
            <p:cNvSpPr>
              <a:spLocks noChangeArrowheads="1"/>
            </p:cNvSpPr>
            <p:nvPr/>
          </p:nvSpPr>
          <p:spPr bwMode="auto">
            <a:xfrm>
              <a:off x="7972319" y="4557760"/>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4" name="Shape 401">
              <a:extLst>
                <a:ext uri="{FF2B5EF4-FFF2-40B4-BE49-F238E27FC236}">
                  <a16:creationId xmlns:a16="http://schemas.microsoft.com/office/drawing/2014/main" xmlns="" id="{EBA30098-90EC-4E65-945E-492B604C52B7}"/>
                </a:ext>
              </a:extLst>
            </p:cNvPr>
            <p:cNvSpPr>
              <a:spLocks noChangeArrowheads="1"/>
            </p:cNvSpPr>
            <p:nvPr/>
          </p:nvSpPr>
          <p:spPr bwMode="auto">
            <a:xfrm>
              <a:off x="8353313" y="4557760"/>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5" name="Shape 402">
              <a:extLst>
                <a:ext uri="{FF2B5EF4-FFF2-40B4-BE49-F238E27FC236}">
                  <a16:creationId xmlns:a16="http://schemas.microsoft.com/office/drawing/2014/main" xmlns="" id="{1888DFFB-DA1E-48D5-B6B0-586F4D9F3824}"/>
                </a:ext>
              </a:extLst>
            </p:cNvPr>
            <p:cNvSpPr>
              <a:spLocks noChangeArrowheads="1"/>
            </p:cNvSpPr>
            <p:nvPr/>
          </p:nvSpPr>
          <p:spPr bwMode="auto">
            <a:xfrm>
              <a:off x="8734306" y="4557760"/>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6" name="Shape 403">
              <a:extLst>
                <a:ext uri="{FF2B5EF4-FFF2-40B4-BE49-F238E27FC236}">
                  <a16:creationId xmlns:a16="http://schemas.microsoft.com/office/drawing/2014/main" xmlns="" id="{B7179F0C-A4A4-40AD-8FBF-831B4535F98C}"/>
                </a:ext>
              </a:extLst>
            </p:cNvPr>
            <p:cNvSpPr>
              <a:spLocks noChangeArrowheads="1"/>
            </p:cNvSpPr>
            <p:nvPr/>
          </p:nvSpPr>
          <p:spPr bwMode="auto">
            <a:xfrm>
              <a:off x="9129588" y="4867250"/>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grpSp>
      <p:sp>
        <p:nvSpPr>
          <p:cNvPr id="37" name="Shape 404">
            <a:extLst>
              <a:ext uri="{FF2B5EF4-FFF2-40B4-BE49-F238E27FC236}">
                <a16:creationId xmlns:a16="http://schemas.microsoft.com/office/drawing/2014/main" xmlns="" id="{DA5EE99E-D6CC-40D7-AC76-088DA59C8F38}"/>
              </a:ext>
            </a:extLst>
          </p:cNvPr>
          <p:cNvSpPr>
            <a:spLocks noChangeArrowheads="1"/>
          </p:cNvSpPr>
          <p:nvPr/>
        </p:nvSpPr>
        <p:spPr bwMode="auto">
          <a:xfrm>
            <a:off x="3987800" y="6115050"/>
            <a:ext cx="152400" cy="152400"/>
          </a:xfrm>
          <a:prstGeom prst="ellipse">
            <a:avLst/>
          </a:prstGeom>
          <a:noFill/>
          <a:ln w="9525">
            <a:solidFill>
              <a:srgbClr val="3C78D8"/>
            </a:solidFill>
            <a:round/>
            <a:headEnd/>
            <a:tailEnd/>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8" name="Shape 405">
            <a:extLst>
              <a:ext uri="{FF2B5EF4-FFF2-40B4-BE49-F238E27FC236}">
                <a16:creationId xmlns:a16="http://schemas.microsoft.com/office/drawing/2014/main" xmlns="" id="{3C993808-0F05-4049-BDD8-633BE6C98115}"/>
              </a:ext>
            </a:extLst>
          </p:cNvPr>
          <p:cNvSpPr>
            <a:spLocks noChangeArrowheads="1"/>
          </p:cNvSpPr>
          <p:nvPr/>
        </p:nvSpPr>
        <p:spPr bwMode="auto">
          <a:xfrm>
            <a:off x="1447800" y="6496050"/>
            <a:ext cx="152400" cy="152400"/>
          </a:xfrm>
          <a:prstGeom prst="ellipse">
            <a:avLst/>
          </a:prstGeom>
          <a:noFill/>
          <a:ln w="9525">
            <a:solidFill>
              <a:srgbClr val="3C78D8"/>
            </a:solidFill>
            <a:round/>
            <a:headEnd/>
            <a:tailEnd/>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9" name="Shape 406">
            <a:extLst>
              <a:ext uri="{FF2B5EF4-FFF2-40B4-BE49-F238E27FC236}">
                <a16:creationId xmlns:a16="http://schemas.microsoft.com/office/drawing/2014/main" xmlns="" id="{39956D88-C1A3-49B0-864A-A08955D6C8E3}"/>
              </a:ext>
            </a:extLst>
          </p:cNvPr>
          <p:cNvSpPr>
            <a:spLocks noChangeArrowheads="1"/>
          </p:cNvSpPr>
          <p:nvPr/>
        </p:nvSpPr>
        <p:spPr bwMode="auto">
          <a:xfrm>
            <a:off x="6527800" y="6021388"/>
            <a:ext cx="152400" cy="152400"/>
          </a:xfrm>
          <a:prstGeom prst="ellipse">
            <a:avLst/>
          </a:prstGeom>
          <a:noFill/>
          <a:ln w="9525">
            <a:solidFill>
              <a:srgbClr val="3C78D8"/>
            </a:solidFill>
            <a:round/>
            <a:headEnd/>
            <a:tailEnd/>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40" name="Shape 407">
            <a:extLst>
              <a:ext uri="{FF2B5EF4-FFF2-40B4-BE49-F238E27FC236}">
                <a16:creationId xmlns:a16="http://schemas.microsoft.com/office/drawing/2014/main" xmlns="" id="{B0FBD4C0-B205-4F30-B46A-49ECFE317980}"/>
              </a:ext>
            </a:extLst>
          </p:cNvPr>
          <p:cNvSpPr/>
          <p:nvPr/>
        </p:nvSpPr>
        <p:spPr>
          <a:xfrm rot="8100000">
            <a:off x="11599334" y="5772151"/>
            <a:ext cx="165100" cy="163513"/>
          </a:xfrm>
          <a:prstGeom prst="teardrop">
            <a:avLst>
              <a:gd name="adj" fmla="val 100000"/>
            </a:avLst>
          </a:prstGeom>
          <a:noFill/>
          <a:ln w="28575" cap="flat" cmpd="sng">
            <a:solidFill>
              <a:srgbClr val="AFF000"/>
            </a:solidFill>
            <a:prstDash val="solid"/>
            <a:round/>
            <a:headEnd type="none" w="med" len="med"/>
            <a:tailEnd type="none" w="med" len="med"/>
          </a:ln>
        </p:spPr>
        <p:txBody>
          <a:bodyPr lIns="91425" tIns="91425" rIns="91425" bIns="91425" anchor="ctr"/>
          <a:lstStyle/>
          <a:p>
            <a:pPr eaLnBrk="1" fontAlgn="auto" hangingPunct="1">
              <a:spcBef>
                <a:spcPts val="0"/>
              </a:spcBef>
              <a:spcAft>
                <a:spcPts val="0"/>
              </a:spcAft>
              <a:defRPr/>
            </a:pPr>
            <a:endParaRPr sz="1400" kern="0">
              <a:solidFill>
                <a:srgbClr val="000000"/>
              </a:solidFill>
              <a:latin typeface="Arial"/>
              <a:cs typeface="Arial"/>
              <a:sym typeface="Arial"/>
              <a:rtl val="0"/>
            </a:endParaRPr>
          </a:p>
        </p:txBody>
      </p:sp>
    </p:spTree>
    <p:extLst>
      <p:ext uri="{BB962C8B-B14F-4D97-AF65-F5344CB8AC3E}">
        <p14:creationId xmlns:p14="http://schemas.microsoft.com/office/powerpoint/2010/main" val="600914289"/>
      </p:ext>
    </p:extLst>
  </p:cSld>
  <p:clrMapOvr>
    <a:masterClrMapping/>
  </p:clrMapOvr>
</p:sldLayout>
</file>

<file path=ppt/slideLayouts/slideLayout779.xml><?xml version="1.0" encoding="utf-8"?>
<p:sldLayout xmlns:a="http://schemas.openxmlformats.org/drawingml/2006/main" xmlns:r="http://schemas.openxmlformats.org/officeDocument/2006/relationships" xmlns:p="http://schemas.openxmlformats.org/presentationml/2006/main">
  <p:cSld name="All graph">
    <p:spTree>
      <p:nvGrpSpPr>
        <p:cNvPr id="1" name="Shape 408"/>
        <p:cNvGrpSpPr/>
        <p:nvPr/>
      </p:nvGrpSpPr>
      <p:grpSpPr>
        <a:xfrm>
          <a:off x="0" y="0"/>
          <a:ext cx="0" cy="0"/>
          <a:chOff x="0" y="0"/>
          <a:chExt cx="0" cy="0"/>
        </a:xfrm>
      </p:grpSpPr>
      <p:sp>
        <p:nvSpPr>
          <p:cNvPr id="2" name="Shape 409">
            <a:extLst>
              <a:ext uri="{FF2B5EF4-FFF2-40B4-BE49-F238E27FC236}">
                <a16:creationId xmlns:a16="http://schemas.microsoft.com/office/drawing/2014/main" xmlns="" id="{FE7594BA-556C-4A9C-A2A9-A9FEEBCC8819}"/>
              </a:ext>
            </a:extLst>
          </p:cNvPr>
          <p:cNvSpPr>
            <a:spLocks/>
          </p:cNvSpPr>
          <p:nvPr/>
        </p:nvSpPr>
        <p:spPr bwMode="auto">
          <a:xfrm>
            <a:off x="-27517" y="849314"/>
            <a:ext cx="12272435" cy="6067425"/>
          </a:xfrm>
          <a:custGeom>
            <a:avLst/>
            <a:gdLst>
              <a:gd name="T0" fmla="*/ 2147483646 w 368158"/>
              <a:gd name="T1" fmla="*/ 2147483646 h 182036"/>
              <a:gd name="T2" fmla="*/ 2147483646 w 368158"/>
              <a:gd name="T3" fmla="*/ 2147483646 h 182036"/>
              <a:gd name="T4" fmla="*/ 2147483646 w 368158"/>
              <a:gd name="T5" fmla="*/ 2147483646 h 182036"/>
              <a:gd name="T6" fmla="*/ 2147483646 w 368158"/>
              <a:gd name="T7" fmla="*/ 2147483646 h 182036"/>
              <a:gd name="T8" fmla="*/ 2147483646 w 368158"/>
              <a:gd name="T9" fmla="*/ 0 h 182036"/>
              <a:gd name="T10" fmla="*/ 2147483646 w 368158"/>
              <a:gd name="T11" fmla="*/ 2147483646 h 182036"/>
              <a:gd name="T12" fmla="*/ 2147483646 w 368158"/>
              <a:gd name="T13" fmla="*/ 2147483646 h 182036"/>
              <a:gd name="T14" fmla="*/ 2147483646 w 368158"/>
              <a:gd name="T15" fmla="*/ 2147483646 h 182036"/>
              <a:gd name="T16" fmla="*/ 2147483646 w 368158"/>
              <a:gd name="T17" fmla="*/ 2147483646 h 182036"/>
              <a:gd name="T18" fmla="*/ 2147483646 w 368158"/>
              <a:gd name="T19" fmla="*/ 2147483646 h 182036"/>
              <a:gd name="T20" fmla="*/ 2147483646 w 368158"/>
              <a:gd name="T21" fmla="*/ 2147483646 h 182036"/>
              <a:gd name="T22" fmla="*/ 2147483646 w 368158"/>
              <a:gd name="T23" fmla="*/ 2147483646 h 182036"/>
              <a:gd name="T24" fmla="*/ 2147483646 w 368158"/>
              <a:gd name="T25" fmla="*/ 2147483646 h 182036"/>
              <a:gd name="T26" fmla="*/ 2147483646 w 368158"/>
              <a:gd name="T27" fmla="*/ 2147483646 h 182036"/>
              <a:gd name="T28" fmla="*/ 2147483646 w 368158"/>
              <a:gd name="T29" fmla="*/ 2147483646 h 182036"/>
              <a:gd name="T30" fmla="*/ 2147483646 w 368158"/>
              <a:gd name="T31" fmla="*/ 2147483646 h 182036"/>
              <a:gd name="T32" fmla="*/ 2147483646 w 368158"/>
              <a:gd name="T33" fmla="*/ 2147483646 h 182036"/>
              <a:gd name="T34" fmla="*/ 2147483646 w 368158"/>
              <a:gd name="T35" fmla="*/ 2147483646 h 182036"/>
              <a:gd name="T36" fmla="*/ 2147483646 w 368158"/>
              <a:gd name="T37" fmla="*/ 2147483646 h 182036"/>
              <a:gd name="T38" fmla="*/ 2147483646 w 368158"/>
              <a:gd name="T39" fmla="*/ 2147483646 h 182036"/>
              <a:gd name="T40" fmla="*/ 2147483646 w 368158"/>
              <a:gd name="T41" fmla="*/ 2147483646 h 182036"/>
              <a:gd name="T42" fmla="*/ 2147483646 w 368158"/>
              <a:gd name="T43" fmla="*/ 2147483646 h 182036"/>
              <a:gd name="T44" fmla="*/ 2147483646 w 368158"/>
              <a:gd name="T45" fmla="*/ 2147483646 h 182036"/>
              <a:gd name="T46" fmla="*/ 2147483646 w 368158"/>
              <a:gd name="T47" fmla="*/ 2147483646 h 182036"/>
              <a:gd name="T48" fmla="*/ 0 w 368158"/>
              <a:gd name="T49" fmla="*/ 2147483646 h 182036"/>
              <a:gd name="T50" fmla="*/ 2147483646 w 368158"/>
              <a:gd name="T51" fmla="*/ 2147483646 h 1820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68158"/>
              <a:gd name="T79" fmla="*/ 0 h 182036"/>
              <a:gd name="T80" fmla="*/ 368158 w 368158"/>
              <a:gd name="T81" fmla="*/ 182036 h 1820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68158" h="182036" extrusionOk="0">
                <a:moveTo>
                  <a:pt x="41" y="263"/>
                </a:moveTo>
                <a:lnTo>
                  <a:pt x="16234" y="11294"/>
                </a:lnTo>
                <a:lnTo>
                  <a:pt x="31283" y="5122"/>
                </a:lnTo>
                <a:lnTo>
                  <a:pt x="62144" y="4991"/>
                </a:lnTo>
                <a:lnTo>
                  <a:pt x="77384" y="0"/>
                </a:lnTo>
                <a:lnTo>
                  <a:pt x="92624" y="13527"/>
                </a:lnTo>
                <a:lnTo>
                  <a:pt x="107674" y="21276"/>
                </a:lnTo>
                <a:lnTo>
                  <a:pt x="122723" y="21145"/>
                </a:lnTo>
                <a:lnTo>
                  <a:pt x="138725" y="10375"/>
                </a:lnTo>
                <a:lnTo>
                  <a:pt x="153775" y="7880"/>
                </a:lnTo>
                <a:lnTo>
                  <a:pt x="168443" y="2349"/>
                </a:lnTo>
                <a:lnTo>
                  <a:pt x="184064" y="14841"/>
                </a:lnTo>
                <a:lnTo>
                  <a:pt x="199304" y="15274"/>
                </a:lnTo>
                <a:lnTo>
                  <a:pt x="214354" y="25085"/>
                </a:lnTo>
                <a:lnTo>
                  <a:pt x="229784" y="25085"/>
                </a:lnTo>
                <a:lnTo>
                  <a:pt x="245786" y="20094"/>
                </a:lnTo>
                <a:lnTo>
                  <a:pt x="260836" y="20094"/>
                </a:lnTo>
                <a:lnTo>
                  <a:pt x="275123" y="11426"/>
                </a:lnTo>
                <a:lnTo>
                  <a:pt x="291316" y="16810"/>
                </a:lnTo>
                <a:lnTo>
                  <a:pt x="305603" y="8143"/>
                </a:lnTo>
                <a:lnTo>
                  <a:pt x="336464" y="8012"/>
                </a:lnTo>
                <a:lnTo>
                  <a:pt x="351514" y="11294"/>
                </a:lnTo>
                <a:lnTo>
                  <a:pt x="367325" y="2758"/>
                </a:lnTo>
                <a:lnTo>
                  <a:pt x="368158" y="181769"/>
                </a:lnTo>
                <a:lnTo>
                  <a:pt x="0" y="182036"/>
                </a:lnTo>
                <a:lnTo>
                  <a:pt x="41" y="263"/>
                </a:lnTo>
                <a:close/>
              </a:path>
            </a:pathLst>
          </a:custGeom>
          <a:solidFill>
            <a:srgbClr val="AFF000">
              <a:alpha val="81960"/>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800"/>
          </a:p>
        </p:txBody>
      </p:sp>
      <p:sp>
        <p:nvSpPr>
          <p:cNvPr id="3" name="Shape 410">
            <a:extLst>
              <a:ext uri="{FF2B5EF4-FFF2-40B4-BE49-F238E27FC236}">
                <a16:creationId xmlns:a16="http://schemas.microsoft.com/office/drawing/2014/main" xmlns="" id="{247ABC0F-42DC-4BE7-A47A-530034D02641}"/>
              </a:ext>
            </a:extLst>
          </p:cNvPr>
          <p:cNvSpPr>
            <a:spLocks/>
          </p:cNvSpPr>
          <p:nvPr/>
        </p:nvSpPr>
        <p:spPr bwMode="auto">
          <a:xfrm>
            <a:off x="-44451" y="1023939"/>
            <a:ext cx="12280901" cy="5875337"/>
          </a:xfrm>
          <a:custGeom>
            <a:avLst/>
            <a:gdLst>
              <a:gd name="T0" fmla="*/ 2147483646 w 368426"/>
              <a:gd name="T1" fmla="*/ 2147483646 h 176248"/>
              <a:gd name="T2" fmla="*/ 2147483646 w 368426"/>
              <a:gd name="T3" fmla="*/ 2147483646 h 176248"/>
              <a:gd name="T4" fmla="*/ 2147483646 w 368426"/>
              <a:gd name="T5" fmla="*/ 2147483646 h 176248"/>
              <a:gd name="T6" fmla="*/ 2147483646 w 368426"/>
              <a:gd name="T7" fmla="*/ 2147483646 h 176248"/>
              <a:gd name="T8" fmla="*/ 2147483646 w 368426"/>
              <a:gd name="T9" fmla="*/ 2147483646 h 176248"/>
              <a:gd name="T10" fmla="*/ 2147483646 w 368426"/>
              <a:gd name="T11" fmla="*/ 2147483646 h 176248"/>
              <a:gd name="T12" fmla="*/ 2147483646 w 368426"/>
              <a:gd name="T13" fmla="*/ 2147483646 h 176248"/>
              <a:gd name="T14" fmla="*/ 2147483646 w 368426"/>
              <a:gd name="T15" fmla="*/ 2147483646 h 176248"/>
              <a:gd name="T16" fmla="*/ 2147483646 w 368426"/>
              <a:gd name="T17" fmla="*/ 2147483646 h 176248"/>
              <a:gd name="T18" fmla="*/ 2147483646 w 368426"/>
              <a:gd name="T19" fmla="*/ 2147483646 h 176248"/>
              <a:gd name="T20" fmla="*/ 2147483646 w 368426"/>
              <a:gd name="T21" fmla="*/ 2147483646 h 176248"/>
              <a:gd name="T22" fmla="*/ 2147483646 w 368426"/>
              <a:gd name="T23" fmla="*/ 2147483646 h 176248"/>
              <a:gd name="T24" fmla="*/ 2147483646 w 368426"/>
              <a:gd name="T25" fmla="*/ 2147483646 h 176248"/>
              <a:gd name="T26" fmla="*/ 2147483646 w 368426"/>
              <a:gd name="T27" fmla="*/ 2147483646 h 176248"/>
              <a:gd name="T28" fmla="*/ 2147483646 w 368426"/>
              <a:gd name="T29" fmla="*/ 2147483646 h 176248"/>
              <a:gd name="T30" fmla="*/ 2147483646 w 368426"/>
              <a:gd name="T31" fmla="*/ 2147483646 h 176248"/>
              <a:gd name="T32" fmla="*/ 2147483646 w 368426"/>
              <a:gd name="T33" fmla="*/ 2147483646 h 176248"/>
              <a:gd name="T34" fmla="*/ 2147483646 w 368426"/>
              <a:gd name="T35" fmla="*/ 2147483646 h 176248"/>
              <a:gd name="T36" fmla="*/ 2147483646 w 368426"/>
              <a:gd name="T37" fmla="*/ 2147483646 h 176248"/>
              <a:gd name="T38" fmla="*/ 2147483646 w 368426"/>
              <a:gd name="T39" fmla="*/ 2147483646 h 176248"/>
              <a:gd name="T40" fmla="*/ 2147483646 w 368426"/>
              <a:gd name="T41" fmla="*/ 2147483646 h 176248"/>
              <a:gd name="T42" fmla="*/ 2147483646 w 368426"/>
              <a:gd name="T43" fmla="*/ 2147483646 h 176248"/>
              <a:gd name="T44" fmla="*/ 2147483646 w 368426"/>
              <a:gd name="T45" fmla="*/ 0 h 176248"/>
              <a:gd name="T46" fmla="*/ 2147483646 w 368426"/>
              <a:gd name="T47" fmla="*/ 2147483646 h 176248"/>
              <a:gd name="T48" fmla="*/ 0 w 368426"/>
              <a:gd name="T49" fmla="*/ 2147483646 h 176248"/>
              <a:gd name="T50" fmla="*/ 2147483646 w 368426"/>
              <a:gd name="T51" fmla="*/ 2147483646 h 176248"/>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68426"/>
              <a:gd name="T79" fmla="*/ 0 h 176248"/>
              <a:gd name="T80" fmla="*/ 368426 w 368426"/>
              <a:gd name="T81" fmla="*/ 176248 h 176248"/>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68426" h="176248" extrusionOk="0">
                <a:moveTo>
                  <a:pt x="577" y="5516"/>
                </a:moveTo>
                <a:lnTo>
                  <a:pt x="16960" y="11214"/>
                </a:lnTo>
                <a:lnTo>
                  <a:pt x="47440" y="11214"/>
                </a:lnTo>
                <a:lnTo>
                  <a:pt x="62680" y="6843"/>
                </a:lnTo>
                <a:lnTo>
                  <a:pt x="77920" y="16156"/>
                </a:lnTo>
                <a:lnTo>
                  <a:pt x="93160" y="16156"/>
                </a:lnTo>
                <a:lnTo>
                  <a:pt x="107638" y="11214"/>
                </a:lnTo>
                <a:lnTo>
                  <a:pt x="122878" y="8173"/>
                </a:lnTo>
                <a:lnTo>
                  <a:pt x="138880" y="8173"/>
                </a:lnTo>
                <a:lnTo>
                  <a:pt x="154120" y="10834"/>
                </a:lnTo>
                <a:lnTo>
                  <a:pt x="168979" y="7603"/>
                </a:lnTo>
                <a:lnTo>
                  <a:pt x="184219" y="12734"/>
                </a:lnTo>
                <a:lnTo>
                  <a:pt x="199840" y="20527"/>
                </a:lnTo>
                <a:lnTo>
                  <a:pt x="214318" y="15205"/>
                </a:lnTo>
                <a:lnTo>
                  <a:pt x="229939" y="15205"/>
                </a:lnTo>
                <a:lnTo>
                  <a:pt x="245560" y="5892"/>
                </a:lnTo>
                <a:lnTo>
                  <a:pt x="260800" y="11214"/>
                </a:lnTo>
                <a:lnTo>
                  <a:pt x="276040" y="11214"/>
                </a:lnTo>
                <a:lnTo>
                  <a:pt x="291280" y="6843"/>
                </a:lnTo>
                <a:lnTo>
                  <a:pt x="321760" y="6843"/>
                </a:lnTo>
                <a:lnTo>
                  <a:pt x="337000" y="15966"/>
                </a:lnTo>
                <a:lnTo>
                  <a:pt x="351478" y="12734"/>
                </a:lnTo>
                <a:lnTo>
                  <a:pt x="367861" y="0"/>
                </a:lnTo>
                <a:lnTo>
                  <a:pt x="368426" y="176248"/>
                </a:lnTo>
                <a:lnTo>
                  <a:pt x="0" y="176248"/>
                </a:lnTo>
                <a:lnTo>
                  <a:pt x="577" y="5516"/>
                </a:lnTo>
                <a:close/>
              </a:path>
            </a:pathLst>
          </a:custGeom>
          <a:solidFill>
            <a:srgbClr val="00CEF6">
              <a:alpha val="73332"/>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800"/>
          </a:p>
        </p:txBody>
      </p:sp>
      <p:sp>
        <p:nvSpPr>
          <p:cNvPr id="4" name="Shape 411">
            <a:extLst>
              <a:ext uri="{FF2B5EF4-FFF2-40B4-BE49-F238E27FC236}">
                <a16:creationId xmlns:a16="http://schemas.microsoft.com/office/drawing/2014/main" xmlns="" id="{301315D4-CBAE-4F28-B82A-81D4EB439B89}"/>
              </a:ext>
            </a:extLst>
          </p:cNvPr>
          <p:cNvSpPr/>
          <p:nvPr/>
        </p:nvSpPr>
        <p:spPr>
          <a:xfrm rot="8100000">
            <a:off x="2463800" y="590551"/>
            <a:ext cx="162984" cy="163513"/>
          </a:xfrm>
          <a:prstGeom prst="teardrop">
            <a:avLst>
              <a:gd name="adj" fmla="val 100000"/>
            </a:avLst>
          </a:prstGeom>
          <a:solidFill>
            <a:srgbClr val="AFF000"/>
          </a:solidFill>
          <a:ln>
            <a:noFill/>
          </a:ln>
        </p:spPr>
        <p:txBody>
          <a:bodyPr lIns="91425" tIns="91425" rIns="91425" bIns="91425" anchor="ctr"/>
          <a:lstStyle/>
          <a:p>
            <a:pPr eaLnBrk="1" fontAlgn="auto" hangingPunct="1">
              <a:spcBef>
                <a:spcPts val="0"/>
              </a:spcBef>
              <a:spcAft>
                <a:spcPts val="0"/>
              </a:spcAft>
              <a:defRPr/>
            </a:pPr>
            <a:endParaRPr sz="1400" kern="0">
              <a:solidFill>
                <a:srgbClr val="000000"/>
              </a:solidFill>
              <a:latin typeface="Arial"/>
              <a:cs typeface="Arial"/>
              <a:sym typeface="Arial"/>
              <a:rtl val="0"/>
            </a:endParaRPr>
          </a:p>
        </p:txBody>
      </p:sp>
      <p:sp>
        <p:nvSpPr>
          <p:cNvPr id="5" name="Shape 412">
            <a:extLst>
              <a:ext uri="{FF2B5EF4-FFF2-40B4-BE49-F238E27FC236}">
                <a16:creationId xmlns:a16="http://schemas.microsoft.com/office/drawing/2014/main" xmlns="" id="{96B7DD0E-4786-4A8B-8404-593EFAFFC0C2}"/>
              </a:ext>
            </a:extLst>
          </p:cNvPr>
          <p:cNvSpPr/>
          <p:nvPr/>
        </p:nvSpPr>
        <p:spPr>
          <a:xfrm rot="8100000">
            <a:off x="8051800" y="968376"/>
            <a:ext cx="162984" cy="163513"/>
          </a:xfrm>
          <a:prstGeom prst="teardrop">
            <a:avLst>
              <a:gd name="adj" fmla="val 100000"/>
            </a:avLst>
          </a:prstGeom>
          <a:noFill/>
          <a:ln w="28575" cap="flat" cmpd="sng">
            <a:solidFill>
              <a:srgbClr val="00CEF6"/>
            </a:solidFill>
            <a:prstDash val="solid"/>
            <a:round/>
            <a:headEnd type="none" w="med" len="med"/>
            <a:tailEnd type="none" w="med" len="med"/>
          </a:ln>
        </p:spPr>
        <p:txBody>
          <a:bodyPr lIns="91425" tIns="91425" rIns="91425" bIns="91425" anchor="ctr"/>
          <a:lstStyle/>
          <a:p>
            <a:pPr eaLnBrk="1" fontAlgn="auto" hangingPunct="1">
              <a:spcBef>
                <a:spcPts val="0"/>
              </a:spcBef>
              <a:spcAft>
                <a:spcPts val="0"/>
              </a:spcAft>
              <a:defRPr/>
            </a:pPr>
            <a:endParaRPr sz="1400" kern="0">
              <a:solidFill>
                <a:srgbClr val="000000"/>
              </a:solidFill>
              <a:latin typeface="Arial"/>
              <a:cs typeface="Arial"/>
              <a:sym typeface="Arial"/>
              <a:rtl val="0"/>
            </a:endParaRPr>
          </a:p>
        </p:txBody>
      </p:sp>
      <p:sp>
        <p:nvSpPr>
          <p:cNvPr id="6" name="Shape 413">
            <a:extLst>
              <a:ext uri="{FF2B5EF4-FFF2-40B4-BE49-F238E27FC236}">
                <a16:creationId xmlns:a16="http://schemas.microsoft.com/office/drawing/2014/main" xmlns="" id="{8DEEA3B1-E9A4-4F99-8892-E1194170B4E0}"/>
              </a:ext>
            </a:extLst>
          </p:cNvPr>
          <p:cNvSpPr/>
          <p:nvPr/>
        </p:nvSpPr>
        <p:spPr>
          <a:xfrm rot="8100000">
            <a:off x="9575800" y="1012826"/>
            <a:ext cx="162984" cy="163513"/>
          </a:xfrm>
          <a:prstGeom prst="teardrop">
            <a:avLst>
              <a:gd name="adj" fmla="val 100000"/>
            </a:avLst>
          </a:prstGeom>
          <a:solidFill>
            <a:srgbClr val="00CEF6"/>
          </a:solidFill>
          <a:ln>
            <a:noFill/>
          </a:ln>
        </p:spPr>
        <p:txBody>
          <a:bodyPr lIns="91425" tIns="91425" rIns="91425" bIns="91425" anchor="ctr"/>
          <a:lstStyle/>
          <a:p>
            <a:pPr eaLnBrk="1" fontAlgn="auto" hangingPunct="1">
              <a:spcBef>
                <a:spcPts val="0"/>
              </a:spcBef>
              <a:spcAft>
                <a:spcPts val="0"/>
              </a:spcAft>
              <a:defRPr/>
            </a:pPr>
            <a:endParaRPr sz="1400" kern="0">
              <a:solidFill>
                <a:srgbClr val="000000"/>
              </a:solidFill>
              <a:latin typeface="Arial"/>
              <a:cs typeface="Arial"/>
              <a:sym typeface="Arial"/>
              <a:rtl val="0"/>
            </a:endParaRPr>
          </a:p>
        </p:txBody>
      </p:sp>
      <p:grpSp>
        <p:nvGrpSpPr>
          <p:cNvPr id="7" name="Shape 414">
            <a:extLst>
              <a:ext uri="{FF2B5EF4-FFF2-40B4-BE49-F238E27FC236}">
                <a16:creationId xmlns:a16="http://schemas.microsoft.com/office/drawing/2014/main" xmlns="" id="{964BCBD2-6607-4715-B981-4C2D87338156}"/>
              </a:ext>
            </a:extLst>
          </p:cNvPr>
          <p:cNvGrpSpPr>
            <a:grpSpLocks/>
          </p:cNvGrpSpPr>
          <p:nvPr/>
        </p:nvGrpSpPr>
        <p:grpSpPr bwMode="auto">
          <a:xfrm>
            <a:off x="-12699" y="869950"/>
            <a:ext cx="12223751" cy="793750"/>
            <a:chOff x="-9525" y="4462475"/>
            <a:chExt cx="9167825" cy="595300"/>
          </a:xfrm>
        </p:grpSpPr>
        <p:sp>
          <p:nvSpPr>
            <p:cNvPr id="8" name="Shape 415">
              <a:extLst>
                <a:ext uri="{FF2B5EF4-FFF2-40B4-BE49-F238E27FC236}">
                  <a16:creationId xmlns:a16="http://schemas.microsoft.com/office/drawing/2014/main" xmlns="" id="{BC5CE5E5-C4DC-4995-8CED-5F18E81E7059}"/>
                </a:ext>
              </a:extLst>
            </p:cNvPr>
            <p:cNvSpPr>
              <a:spLocks/>
            </p:cNvSpPr>
            <p:nvPr/>
          </p:nvSpPr>
          <p:spPr bwMode="auto">
            <a:xfrm>
              <a:off x="-9525" y="4581525"/>
              <a:ext cx="4205300" cy="476250"/>
            </a:xfrm>
            <a:custGeom>
              <a:avLst/>
              <a:gdLst>
                <a:gd name="T0" fmla="*/ 0 w 168212"/>
                <a:gd name="T1" fmla="*/ 2147483646 h 19050"/>
                <a:gd name="T2" fmla="*/ 2147483646 w 168212"/>
                <a:gd name="T3" fmla="*/ 2147483646 h 19050"/>
                <a:gd name="T4" fmla="*/ 2147483646 w 168212"/>
                <a:gd name="T5" fmla="*/ 2147483646 h 19050"/>
                <a:gd name="T6" fmla="*/ 2147483646 w 168212"/>
                <a:gd name="T7" fmla="*/ 2147483646 h 19050"/>
                <a:gd name="T8" fmla="*/ 2147483646 w 168212"/>
                <a:gd name="T9" fmla="*/ 2147483646 h 19050"/>
                <a:gd name="T10" fmla="*/ 2147483646 w 168212"/>
                <a:gd name="T11" fmla="*/ 2147483646 h 19050"/>
                <a:gd name="T12" fmla="*/ 2147483646 w 168212"/>
                <a:gd name="T13" fmla="*/ 2147483646 h 19050"/>
                <a:gd name="T14" fmla="*/ 2147483646 w 168212"/>
                <a:gd name="T15" fmla="*/ 0 h 19050"/>
                <a:gd name="T16" fmla="*/ 2147483646 w 168212"/>
                <a:gd name="T17" fmla="*/ 2147483646 h 19050"/>
                <a:gd name="T18" fmla="*/ 2147483646 w 168212"/>
                <a:gd name="T19" fmla="*/ 2147483646 h 19050"/>
                <a:gd name="T20" fmla="*/ 2147483646 w 168212"/>
                <a:gd name="T21" fmla="*/ 2147483646 h 19050"/>
                <a:gd name="T22" fmla="*/ 2147483646 w 168212"/>
                <a:gd name="T23" fmla="*/ 2147483646 h 190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68212"/>
                <a:gd name="T37" fmla="*/ 0 h 19050"/>
                <a:gd name="T38" fmla="*/ 168212 w 168212"/>
                <a:gd name="T39" fmla="*/ 19050 h 190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68212" h="19050" extrusionOk="0">
                  <a:moveTo>
                    <a:pt x="0" y="1715"/>
                  </a:moveTo>
                  <a:lnTo>
                    <a:pt x="15812" y="16574"/>
                  </a:lnTo>
                  <a:lnTo>
                    <a:pt x="31052" y="16574"/>
                  </a:lnTo>
                  <a:lnTo>
                    <a:pt x="46292" y="14097"/>
                  </a:lnTo>
                  <a:lnTo>
                    <a:pt x="61532" y="19050"/>
                  </a:lnTo>
                  <a:lnTo>
                    <a:pt x="76581" y="11240"/>
                  </a:lnTo>
                  <a:lnTo>
                    <a:pt x="92012" y="11240"/>
                  </a:lnTo>
                  <a:lnTo>
                    <a:pt x="106871" y="0"/>
                  </a:lnTo>
                  <a:lnTo>
                    <a:pt x="122111" y="2667"/>
                  </a:lnTo>
                  <a:lnTo>
                    <a:pt x="137541" y="2667"/>
                  </a:lnTo>
                  <a:lnTo>
                    <a:pt x="152972" y="16002"/>
                  </a:lnTo>
                  <a:lnTo>
                    <a:pt x="168212" y="16002"/>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endParaRPr lang="en-US" sz="1800"/>
            </a:p>
          </p:txBody>
        </p:sp>
        <p:sp>
          <p:nvSpPr>
            <p:cNvPr id="9" name="Shape 416">
              <a:extLst>
                <a:ext uri="{FF2B5EF4-FFF2-40B4-BE49-F238E27FC236}">
                  <a16:creationId xmlns:a16="http://schemas.microsoft.com/office/drawing/2014/main" xmlns="" id="{9FE39C33-A105-4774-B8E6-8FEB2C95913A}"/>
                </a:ext>
              </a:extLst>
            </p:cNvPr>
            <p:cNvSpPr>
              <a:spLocks/>
            </p:cNvSpPr>
            <p:nvPr/>
          </p:nvSpPr>
          <p:spPr bwMode="auto">
            <a:xfrm>
              <a:off x="4195775" y="4462475"/>
              <a:ext cx="3424225" cy="590550"/>
            </a:xfrm>
            <a:custGeom>
              <a:avLst/>
              <a:gdLst>
                <a:gd name="T0" fmla="*/ 0 w 136969"/>
                <a:gd name="T1" fmla="*/ 2147483646 h 23622"/>
                <a:gd name="T2" fmla="*/ 2147483646 w 136969"/>
                <a:gd name="T3" fmla="*/ 2147483646 h 23622"/>
                <a:gd name="T4" fmla="*/ 2147483646 w 136969"/>
                <a:gd name="T5" fmla="*/ 2147483646 h 23622"/>
                <a:gd name="T6" fmla="*/ 2147483646 w 136969"/>
                <a:gd name="T7" fmla="*/ 2147483646 h 23622"/>
                <a:gd name="T8" fmla="*/ 2147483646 w 136969"/>
                <a:gd name="T9" fmla="*/ 2147483646 h 23622"/>
                <a:gd name="T10" fmla="*/ 2147483646 w 136969"/>
                <a:gd name="T11" fmla="*/ 2147483646 h 23622"/>
                <a:gd name="T12" fmla="*/ 2147483646 w 136969"/>
                <a:gd name="T13" fmla="*/ 2147483646 h 23622"/>
                <a:gd name="T14" fmla="*/ 2147483646 w 136969"/>
                <a:gd name="T15" fmla="*/ 2147483646 h 23622"/>
                <a:gd name="T16" fmla="*/ 2147483646 w 136969"/>
                <a:gd name="T17" fmla="*/ 2147483646 h 23622"/>
                <a:gd name="T18" fmla="*/ 2147483646 w 136969"/>
                <a:gd name="T19" fmla="*/ 0 h 2362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36969"/>
                <a:gd name="T31" fmla="*/ 0 h 23622"/>
                <a:gd name="T32" fmla="*/ 136969 w 136969"/>
                <a:gd name="T33" fmla="*/ 23622 h 2362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36969" h="23622" extrusionOk="0">
                  <a:moveTo>
                    <a:pt x="0" y="20955"/>
                  </a:moveTo>
                  <a:lnTo>
                    <a:pt x="15049" y="9144"/>
                  </a:lnTo>
                  <a:lnTo>
                    <a:pt x="30480" y="4381"/>
                  </a:lnTo>
                  <a:lnTo>
                    <a:pt x="45720" y="13716"/>
                  </a:lnTo>
                  <a:lnTo>
                    <a:pt x="60769" y="13716"/>
                  </a:lnTo>
                  <a:lnTo>
                    <a:pt x="76009" y="16573"/>
                  </a:lnTo>
                  <a:lnTo>
                    <a:pt x="91249" y="11811"/>
                  </a:lnTo>
                  <a:lnTo>
                    <a:pt x="106680" y="23622"/>
                  </a:lnTo>
                  <a:lnTo>
                    <a:pt x="122110" y="23622"/>
                  </a:lnTo>
                  <a:lnTo>
                    <a:pt x="136969" y="0"/>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endParaRPr lang="en-US" sz="1800"/>
            </a:p>
          </p:txBody>
        </p:sp>
        <p:sp>
          <p:nvSpPr>
            <p:cNvPr id="10" name="Shape 417">
              <a:extLst>
                <a:ext uri="{FF2B5EF4-FFF2-40B4-BE49-F238E27FC236}">
                  <a16:creationId xmlns:a16="http://schemas.microsoft.com/office/drawing/2014/main" xmlns="" id="{2E572F57-958F-4148-835F-0F55AA15B293}"/>
                </a:ext>
              </a:extLst>
            </p:cNvPr>
            <p:cNvSpPr>
              <a:spLocks/>
            </p:cNvSpPr>
            <p:nvPr/>
          </p:nvSpPr>
          <p:spPr bwMode="auto">
            <a:xfrm>
              <a:off x="7624775" y="4472000"/>
              <a:ext cx="1533525" cy="414325"/>
            </a:xfrm>
            <a:custGeom>
              <a:avLst/>
              <a:gdLst>
                <a:gd name="T0" fmla="*/ 0 w 61341"/>
                <a:gd name="T1" fmla="*/ 0 h 16573"/>
                <a:gd name="T2" fmla="*/ 2147483646 w 61341"/>
                <a:gd name="T3" fmla="*/ 2147483646 h 16573"/>
                <a:gd name="T4" fmla="*/ 2147483646 w 61341"/>
                <a:gd name="T5" fmla="*/ 2147483646 h 16573"/>
                <a:gd name="T6" fmla="*/ 2147483646 w 61341"/>
                <a:gd name="T7" fmla="*/ 2147483646 h 16573"/>
                <a:gd name="T8" fmla="*/ 2147483646 w 61341"/>
                <a:gd name="T9" fmla="*/ 2147483646 h 16573"/>
                <a:gd name="T10" fmla="*/ 0 60000 65536"/>
                <a:gd name="T11" fmla="*/ 0 60000 65536"/>
                <a:gd name="T12" fmla="*/ 0 60000 65536"/>
                <a:gd name="T13" fmla="*/ 0 60000 65536"/>
                <a:gd name="T14" fmla="*/ 0 60000 65536"/>
                <a:gd name="T15" fmla="*/ 0 w 61341"/>
                <a:gd name="T16" fmla="*/ 0 h 16573"/>
                <a:gd name="T17" fmla="*/ 61341 w 61341"/>
                <a:gd name="T18" fmla="*/ 16573 h 16573"/>
              </a:gdLst>
              <a:ahLst/>
              <a:cxnLst>
                <a:cxn ang="T10">
                  <a:pos x="T0" y="T1"/>
                </a:cxn>
                <a:cxn ang="T11">
                  <a:pos x="T2" y="T3"/>
                </a:cxn>
                <a:cxn ang="T12">
                  <a:pos x="T4" y="T5"/>
                </a:cxn>
                <a:cxn ang="T13">
                  <a:pos x="T6" y="T7"/>
                </a:cxn>
                <a:cxn ang="T14">
                  <a:pos x="T8" y="T9"/>
                </a:cxn>
              </a:cxnLst>
              <a:rect l="T15" t="T16" r="T17" b="T18"/>
              <a:pathLst>
                <a:path w="61341" h="16573" extrusionOk="0">
                  <a:moveTo>
                    <a:pt x="0" y="0"/>
                  </a:moveTo>
                  <a:lnTo>
                    <a:pt x="15049" y="4762"/>
                  </a:lnTo>
                  <a:lnTo>
                    <a:pt x="30670" y="4762"/>
                  </a:lnTo>
                  <a:lnTo>
                    <a:pt x="45910" y="4762"/>
                  </a:lnTo>
                  <a:lnTo>
                    <a:pt x="61341" y="16573"/>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endParaRPr lang="en-US" sz="1800"/>
            </a:p>
          </p:txBody>
        </p:sp>
      </p:grpSp>
      <p:grpSp>
        <p:nvGrpSpPr>
          <p:cNvPr id="11" name="Shape 418">
            <a:extLst>
              <a:ext uri="{FF2B5EF4-FFF2-40B4-BE49-F238E27FC236}">
                <a16:creationId xmlns:a16="http://schemas.microsoft.com/office/drawing/2014/main" xmlns="" id="{183E555D-92EC-47D5-9155-F28F99223806}"/>
              </a:ext>
            </a:extLst>
          </p:cNvPr>
          <p:cNvGrpSpPr>
            <a:grpSpLocks/>
          </p:cNvGrpSpPr>
          <p:nvPr/>
        </p:nvGrpSpPr>
        <p:grpSpPr bwMode="auto">
          <a:xfrm>
            <a:off x="-57151" y="844550"/>
            <a:ext cx="12306301" cy="857250"/>
            <a:chOff x="-42837" y="4443487"/>
            <a:chExt cx="9229574" cy="642787"/>
          </a:xfrm>
        </p:grpSpPr>
        <p:sp>
          <p:nvSpPr>
            <p:cNvPr id="12" name="Shape 419">
              <a:extLst>
                <a:ext uri="{FF2B5EF4-FFF2-40B4-BE49-F238E27FC236}">
                  <a16:creationId xmlns:a16="http://schemas.microsoft.com/office/drawing/2014/main" xmlns="" id="{44321918-9BC7-464C-AA8A-6E50EF2A0DB5}"/>
                </a:ext>
              </a:extLst>
            </p:cNvPr>
            <p:cNvSpPr>
              <a:spLocks noChangeArrowheads="1"/>
            </p:cNvSpPr>
            <p:nvPr/>
          </p:nvSpPr>
          <p:spPr bwMode="auto">
            <a:xfrm>
              <a:off x="1114432" y="4900580"/>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3" name="Shape 420">
              <a:extLst>
                <a:ext uri="{FF2B5EF4-FFF2-40B4-BE49-F238E27FC236}">
                  <a16:creationId xmlns:a16="http://schemas.microsoft.com/office/drawing/2014/main" xmlns="" id="{EA0BF29F-0F04-4A6C-BEA6-053C54B96718}"/>
                </a:ext>
              </a:extLst>
            </p:cNvPr>
            <p:cNvSpPr>
              <a:spLocks noChangeArrowheads="1"/>
            </p:cNvSpPr>
            <p:nvPr/>
          </p:nvSpPr>
          <p:spPr bwMode="auto">
            <a:xfrm>
              <a:off x="1495426" y="5029137"/>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4" name="Shape 421">
              <a:extLst>
                <a:ext uri="{FF2B5EF4-FFF2-40B4-BE49-F238E27FC236}">
                  <a16:creationId xmlns:a16="http://schemas.microsoft.com/office/drawing/2014/main" xmlns="" id="{A7470A0D-0D2A-4E0E-8A54-23558F7BC61C}"/>
                </a:ext>
              </a:extLst>
            </p:cNvPr>
            <p:cNvSpPr>
              <a:spLocks noChangeArrowheads="1"/>
            </p:cNvSpPr>
            <p:nvPr/>
          </p:nvSpPr>
          <p:spPr bwMode="auto">
            <a:xfrm>
              <a:off x="733438" y="4972001"/>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5" name="Shape 422">
              <a:extLst>
                <a:ext uri="{FF2B5EF4-FFF2-40B4-BE49-F238E27FC236}">
                  <a16:creationId xmlns:a16="http://schemas.microsoft.com/office/drawing/2014/main" xmlns="" id="{7665BBC7-E7E3-4F28-9C97-ED084F34FEF6}"/>
                </a:ext>
              </a:extLst>
            </p:cNvPr>
            <p:cNvSpPr>
              <a:spLocks noChangeArrowheads="1"/>
            </p:cNvSpPr>
            <p:nvPr/>
          </p:nvSpPr>
          <p:spPr bwMode="auto">
            <a:xfrm>
              <a:off x="352444" y="4962478"/>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6" name="Shape 423">
              <a:extLst>
                <a:ext uri="{FF2B5EF4-FFF2-40B4-BE49-F238E27FC236}">
                  <a16:creationId xmlns:a16="http://schemas.microsoft.com/office/drawing/2014/main" xmlns="" id="{E876C72E-887D-42BC-80C2-7B8C52E9151A}"/>
                </a:ext>
              </a:extLst>
            </p:cNvPr>
            <p:cNvSpPr>
              <a:spLocks noChangeArrowheads="1"/>
            </p:cNvSpPr>
            <p:nvPr/>
          </p:nvSpPr>
          <p:spPr bwMode="auto">
            <a:xfrm>
              <a:off x="-42837" y="4605374"/>
              <a:ext cx="57150"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7" name="Shape 424">
              <a:extLst>
                <a:ext uri="{FF2B5EF4-FFF2-40B4-BE49-F238E27FC236}">
                  <a16:creationId xmlns:a16="http://schemas.microsoft.com/office/drawing/2014/main" xmlns="" id="{90435AC0-97BC-46C0-A1EE-BE29D569C0E0}"/>
                </a:ext>
              </a:extLst>
            </p:cNvPr>
            <p:cNvSpPr>
              <a:spLocks noChangeArrowheads="1"/>
            </p:cNvSpPr>
            <p:nvPr/>
          </p:nvSpPr>
          <p:spPr bwMode="auto">
            <a:xfrm>
              <a:off x="1876419" y="4833921"/>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8" name="Shape 425">
              <a:extLst>
                <a:ext uri="{FF2B5EF4-FFF2-40B4-BE49-F238E27FC236}">
                  <a16:creationId xmlns:a16="http://schemas.microsoft.com/office/drawing/2014/main" xmlns="" id="{24F74115-0011-4199-B999-9401E4865981}"/>
                </a:ext>
              </a:extLst>
            </p:cNvPr>
            <p:cNvSpPr>
              <a:spLocks noChangeArrowheads="1"/>
            </p:cNvSpPr>
            <p:nvPr/>
          </p:nvSpPr>
          <p:spPr bwMode="auto">
            <a:xfrm>
              <a:off x="2257413" y="4829159"/>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9" name="Shape 426">
              <a:extLst>
                <a:ext uri="{FF2B5EF4-FFF2-40B4-BE49-F238E27FC236}">
                  <a16:creationId xmlns:a16="http://schemas.microsoft.com/office/drawing/2014/main" xmlns="" id="{09C7FAAA-DCD2-4B3D-B42F-258685CF04BF}"/>
                </a:ext>
              </a:extLst>
            </p:cNvPr>
            <p:cNvSpPr>
              <a:spLocks noChangeArrowheads="1"/>
            </p:cNvSpPr>
            <p:nvPr/>
          </p:nvSpPr>
          <p:spPr bwMode="auto">
            <a:xfrm>
              <a:off x="2638407" y="4548237"/>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0" name="Shape 427">
              <a:extLst>
                <a:ext uri="{FF2B5EF4-FFF2-40B4-BE49-F238E27FC236}">
                  <a16:creationId xmlns:a16="http://schemas.microsoft.com/office/drawing/2014/main" xmlns="" id="{C51BB3F6-2143-4AB5-BE31-30629AC4B297}"/>
                </a:ext>
              </a:extLst>
            </p:cNvPr>
            <p:cNvSpPr>
              <a:spLocks noChangeArrowheads="1"/>
            </p:cNvSpPr>
            <p:nvPr/>
          </p:nvSpPr>
          <p:spPr bwMode="auto">
            <a:xfrm>
              <a:off x="3019401" y="4614897"/>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1" name="Shape 428">
              <a:extLst>
                <a:ext uri="{FF2B5EF4-FFF2-40B4-BE49-F238E27FC236}">
                  <a16:creationId xmlns:a16="http://schemas.microsoft.com/office/drawing/2014/main" xmlns="" id="{08027A53-AC53-4203-A57C-7F64E0F0D6C1}"/>
                </a:ext>
              </a:extLst>
            </p:cNvPr>
            <p:cNvSpPr>
              <a:spLocks noChangeArrowheads="1"/>
            </p:cNvSpPr>
            <p:nvPr/>
          </p:nvSpPr>
          <p:spPr bwMode="auto">
            <a:xfrm>
              <a:off x="3400394" y="4614897"/>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2" name="Shape 429">
              <a:extLst>
                <a:ext uri="{FF2B5EF4-FFF2-40B4-BE49-F238E27FC236}">
                  <a16:creationId xmlns:a16="http://schemas.microsoft.com/office/drawing/2014/main" xmlns="" id="{946E32EB-3D8B-4A53-A8C4-E386BAC47036}"/>
                </a:ext>
              </a:extLst>
            </p:cNvPr>
            <p:cNvSpPr>
              <a:spLocks noChangeArrowheads="1"/>
            </p:cNvSpPr>
            <p:nvPr/>
          </p:nvSpPr>
          <p:spPr bwMode="auto">
            <a:xfrm>
              <a:off x="3781388" y="4948194"/>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3" name="Shape 430">
              <a:extLst>
                <a:ext uri="{FF2B5EF4-FFF2-40B4-BE49-F238E27FC236}">
                  <a16:creationId xmlns:a16="http://schemas.microsoft.com/office/drawing/2014/main" xmlns="" id="{5D8A1200-8133-49B2-8670-9A558D198E6D}"/>
                </a:ext>
              </a:extLst>
            </p:cNvPr>
            <p:cNvSpPr>
              <a:spLocks noChangeArrowheads="1"/>
            </p:cNvSpPr>
            <p:nvPr/>
          </p:nvSpPr>
          <p:spPr bwMode="auto">
            <a:xfrm>
              <a:off x="4162382" y="4948194"/>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4" name="Shape 431">
              <a:extLst>
                <a:ext uri="{FF2B5EF4-FFF2-40B4-BE49-F238E27FC236}">
                  <a16:creationId xmlns:a16="http://schemas.microsoft.com/office/drawing/2014/main" xmlns="" id="{8CFEE641-B5AE-4B54-948F-6F42377D1375}"/>
                </a:ext>
              </a:extLst>
            </p:cNvPr>
            <p:cNvSpPr>
              <a:spLocks noChangeArrowheads="1"/>
            </p:cNvSpPr>
            <p:nvPr/>
          </p:nvSpPr>
          <p:spPr bwMode="auto">
            <a:xfrm>
              <a:off x="4543375" y="4667272"/>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5" name="Shape 432">
              <a:extLst>
                <a:ext uri="{FF2B5EF4-FFF2-40B4-BE49-F238E27FC236}">
                  <a16:creationId xmlns:a16="http://schemas.microsoft.com/office/drawing/2014/main" xmlns="" id="{7C412628-C194-4220-85A5-01328D160C27}"/>
                </a:ext>
              </a:extLst>
            </p:cNvPr>
            <p:cNvSpPr>
              <a:spLocks noChangeArrowheads="1"/>
            </p:cNvSpPr>
            <p:nvPr/>
          </p:nvSpPr>
          <p:spPr bwMode="auto">
            <a:xfrm>
              <a:off x="4924369" y="4543476"/>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6" name="Shape 433">
              <a:extLst>
                <a:ext uri="{FF2B5EF4-FFF2-40B4-BE49-F238E27FC236}">
                  <a16:creationId xmlns:a16="http://schemas.microsoft.com/office/drawing/2014/main" xmlns="" id="{591AE55E-21FE-4A6D-BBD7-DC5FDB8D9054}"/>
                </a:ext>
              </a:extLst>
            </p:cNvPr>
            <p:cNvSpPr>
              <a:spLocks noChangeArrowheads="1"/>
            </p:cNvSpPr>
            <p:nvPr/>
          </p:nvSpPr>
          <p:spPr bwMode="auto">
            <a:xfrm>
              <a:off x="5305363" y="4772023"/>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7" name="Shape 434">
              <a:extLst>
                <a:ext uri="{FF2B5EF4-FFF2-40B4-BE49-F238E27FC236}">
                  <a16:creationId xmlns:a16="http://schemas.microsoft.com/office/drawing/2014/main" xmlns="" id="{44048193-0A67-44CB-B75E-31AFE576B0EB}"/>
                </a:ext>
              </a:extLst>
            </p:cNvPr>
            <p:cNvSpPr>
              <a:spLocks noChangeArrowheads="1"/>
            </p:cNvSpPr>
            <p:nvPr/>
          </p:nvSpPr>
          <p:spPr bwMode="auto">
            <a:xfrm>
              <a:off x="5686357" y="4772023"/>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8" name="Shape 435">
              <a:extLst>
                <a:ext uri="{FF2B5EF4-FFF2-40B4-BE49-F238E27FC236}">
                  <a16:creationId xmlns:a16="http://schemas.microsoft.com/office/drawing/2014/main" xmlns="" id="{781AB903-4098-4A44-AF33-672B6227497D}"/>
                </a:ext>
              </a:extLst>
            </p:cNvPr>
            <p:cNvSpPr>
              <a:spLocks noChangeArrowheads="1"/>
            </p:cNvSpPr>
            <p:nvPr/>
          </p:nvSpPr>
          <p:spPr bwMode="auto">
            <a:xfrm>
              <a:off x="6067350" y="4848205"/>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9" name="Shape 436">
              <a:extLst>
                <a:ext uri="{FF2B5EF4-FFF2-40B4-BE49-F238E27FC236}">
                  <a16:creationId xmlns:a16="http://schemas.microsoft.com/office/drawing/2014/main" xmlns="" id="{F4ED8AB3-54C1-4B14-AB18-2686607F1A64}"/>
                </a:ext>
              </a:extLst>
            </p:cNvPr>
            <p:cNvSpPr>
              <a:spLocks noChangeArrowheads="1"/>
            </p:cNvSpPr>
            <p:nvPr/>
          </p:nvSpPr>
          <p:spPr bwMode="auto">
            <a:xfrm>
              <a:off x="6448344" y="4729170"/>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0" name="Shape 437">
              <a:extLst>
                <a:ext uri="{FF2B5EF4-FFF2-40B4-BE49-F238E27FC236}">
                  <a16:creationId xmlns:a16="http://schemas.microsoft.com/office/drawing/2014/main" xmlns="" id="{3AA2FF32-7C97-4B29-9732-FF6563E8C7A0}"/>
                </a:ext>
              </a:extLst>
            </p:cNvPr>
            <p:cNvSpPr>
              <a:spLocks noChangeArrowheads="1"/>
            </p:cNvSpPr>
            <p:nvPr/>
          </p:nvSpPr>
          <p:spPr bwMode="auto">
            <a:xfrm>
              <a:off x="6829338" y="5024376"/>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1" name="Shape 438">
              <a:extLst>
                <a:ext uri="{FF2B5EF4-FFF2-40B4-BE49-F238E27FC236}">
                  <a16:creationId xmlns:a16="http://schemas.microsoft.com/office/drawing/2014/main" xmlns="" id="{89824668-6B12-47B4-92C4-3FAE3FBF3E0B}"/>
                </a:ext>
              </a:extLst>
            </p:cNvPr>
            <p:cNvSpPr>
              <a:spLocks noChangeArrowheads="1"/>
            </p:cNvSpPr>
            <p:nvPr/>
          </p:nvSpPr>
          <p:spPr bwMode="auto">
            <a:xfrm>
              <a:off x="7210332" y="5024376"/>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2" name="Shape 439">
              <a:extLst>
                <a:ext uri="{FF2B5EF4-FFF2-40B4-BE49-F238E27FC236}">
                  <a16:creationId xmlns:a16="http://schemas.microsoft.com/office/drawing/2014/main" xmlns="" id="{2D08AF18-3681-4ACC-B46C-0D07AF37D4B3}"/>
                </a:ext>
              </a:extLst>
            </p:cNvPr>
            <p:cNvSpPr>
              <a:spLocks noChangeArrowheads="1"/>
            </p:cNvSpPr>
            <p:nvPr/>
          </p:nvSpPr>
          <p:spPr bwMode="auto">
            <a:xfrm>
              <a:off x="7591325" y="4443487"/>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3" name="Shape 440">
              <a:extLst>
                <a:ext uri="{FF2B5EF4-FFF2-40B4-BE49-F238E27FC236}">
                  <a16:creationId xmlns:a16="http://schemas.microsoft.com/office/drawing/2014/main" xmlns="" id="{3D150259-D137-4EEF-B271-C8405FA6FA89}"/>
                </a:ext>
              </a:extLst>
            </p:cNvPr>
            <p:cNvSpPr>
              <a:spLocks noChangeArrowheads="1"/>
            </p:cNvSpPr>
            <p:nvPr/>
          </p:nvSpPr>
          <p:spPr bwMode="auto">
            <a:xfrm>
              <a:off x="7972319" y="4557760"/>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4" name="Shape 441">
              <a:extLst>
                <a:ext uri="{FF2B5EF4-FFF2-40B4-BE49-F238E27FC236}">
                  <a16:creationId xmlns:a16="http://schemas.microsoft.com/office/drawing/2014/main" xmlns="" id="{746D574C-7F26-45E3-BBD9-F9E040AB5728}"/>
                </a:ext>
              </a:extLst>
            </p:cNvPr>
            <p:cNvSpPr>
              <a:spLocks noChangeArrowheads="1"/>
            </p:cNvSpPr>
            <p:nvPr/>
          </p:nvSpPr>
          <p:spPr bwMode="auto">
            <a:xfrm>
              <a:off x="8353313" y="4557760"/>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5" name="Shape 442">
              <a:extLst>
                <a:ext uri="{FF2B5EF4-FFF2-40B4-BE49-F238E27FC236}">
                  <a16:creationId xmlns:a16="http://schemas.microsoft.com/office/drawing/2014/main" xmlns="" id="{607B7013-C5DC-42EC-8333-D97975303BB5}"/>
                </a:ext>
              </a:extLst>
            </p:cNvPr>
            <p:cNvSpPr>
              <a:spLocks noChangeArrowheads="1"/>
            </p:cNvSpPr>
            <p:nvPr/>
          </p:nvSpPr>
          <p:spPr bwMode="auto">
            <a:xfrm>
              <a:off x="8734306" y="4557760"/>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6" name="Shape 443">
              <a:extLst>
                <a:ext uri="{FF2B5EF4-FFF2-40B4-BE49-F238E27FC236}">
                  <a16:creationId xmlns:a16="http://schemas.microsoft.com/office/drawing/2014/main" xmlns="" id="{56F3DED1-F8F9-45CB-9492-6B623A5DD406}"/>
                </a:ext>
              </a:extLst>
            </p:cNvPr>
            <p:cNvSpPr>
              <a:spLocks noChangeArrowheads="1"/>
            </p:cNvSpPr>
            <p:nvPr/>
          </p:nvSpPr>
          <p:spPr bwMode="auto">
            <a:xfrm>
              <a:off x="9129588" y="4867250"/>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grpSp>
      <p:sp>
        <p:nvSpPr>
          <p:cNvPr id="37" name="Shape 444">
            <a:extLst>
              <a:ext uri="{FF2B5EF4-FFF2-40B4-BE49-F238E27FC236}">
                <a16:creationId xmlns:a16="http://schemas.microsoft.com/office/drawing/2014/main" xmlns="" id="{3CC8A5D8-900E-4D33-B123-C70F299E8D05}"/>
              </a:ext>
            </a:extLst>
          </p:cNvPr>
          <p:cNvSpPr>
            <a:spLocks noChangeArrowheads="1"/>
          </p:cNvSpPr>
          <p:nvPr/>
        </p:nvSpPr>
        <p:spPr bwMode="auto">
          <a:xfrm>
            <a:off x="3987800" y="1035050"/>
            <a:ext cx="152400" cy="152400"/>
          </a:xfrm>
          <a:prstGeom prst="ellipse">
            <a:avLst/>
          </a:prstGeom>
          <a:noFill/>
          <a:ln w="9525">
            <a:solidFill>
              <a:srgbClr val="3C78D8"/>
            </a:solidFill>
            <a:round/>
            <a:headEnd/>
            <a:tailEnd/>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8" name="Shape 445">
            <a:extLst>
              <a:ext uri="{FF2B5EF4-FFF2-40B4-BE49-F238E27FC236}">
                <a16:creationId xmlns:a16="http://schemas.microsoft.com/office/drawing/2014/main" xmlns="" id="{7481A80C-0828-4108-8C9D-E198BF47E662}"/>
              </a:ext>
            </a:extLst>
          </p:cNvPr>
          <p:cNvSpPr>
            <a:spLocks noChangeArrowheads="1"/>
          </p:cNvSpPr>
          <p:nvPr/>
        </p:nvSpPr>
        <p:spPr bwMode="auto">
          <a:xfrm>
            <a:off x="1447800" y="1416050"/>
            <a:ext cx="152400" cy="152400"/>
          </a:xfrm>
          <a:prstGeom prst="ellipse">
            <a:avLst/>
          </a:prstGeom>
          <a:noFill/>
          <a:ln w="9525">
            <a:solidFill>
              <a:srgbClr val="3C78D8"/>
            </a:solidFill>
            <a:round/>
            <a:headEnd/>
            <a:tailEnd/>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9" name="Shape 446">
            <a:extLst>
              <a:ext uri="{FF2B5EF4-FFF2-40B4-BE49-F238E27FC236}">
                <a16:creationId xmlns:a16="http://schemas.microsoft.com/office/drawing/2014/main" xmlns="" id="{8A6D4041-E5C2-4F89-A4A6-63A5DB478917}"/>
              </a:ext>
            </a:extLst>
          </p:cNvPr>
          <p:cNvSpPr>
            <a:spLocks noChangeArrowheads="1"/>
          </p:cNvSpPr>
          <p:nvPr/>
        </p:nvSpPr>
        <p:spPr bwMode="auto">
          <a:xfrm>
            <a:off x="6527800" y="941388"/>
            <a:ext cx="152400" cy="152400"/>
          </a:xfrm>
          <a:prstGeom prst="ellipse">
            <a:avLst/>
          </a:prstGeom>
          <a:noFill/>
          <a:ln w="9525">
            <a:solidFill>
              <a:srgbClr val="3C78D8"/>
            </a:solidFill>
            <a:round/>
            <a:headEnd/>
            <a:tailEnd/>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40" name="Shape 447">
            <a:extLst>
              <a:ext uri="{FF2B5EF4-FFF2-40B4-BE49-F238E27FC236}">
                <a16:creationId xmlns:a16="http://schemas.microsoft.com/office/drawing/2014/main" xmlns="" id="{391D5780-033C-4B4E-A2DF-6CC718FF9F42}"/>
              </a:ext>
            </a:extLst>
          </p:cNvPr>
          <p:cNvSpPr/>
          <p:nvPr/>
        </p:nvSpPr>
        <p:spPr>
          <a:xfrm rot="8100000">
            <a:off x="11599334" y="692151"/>
            <a:ext cx="165100" cy="163513"/>
          </a:xfrm>
          <a:prstGeom prst="teardrop">
            <a:avLst>
              <a:gd name="adj" fmla="val 100000"/>
            </a:avLst>
          </a:prstGeom>
          <a:noFill/>
          <a:ln w="28575" cap="flat" cmpd="sng">
            <a:solidFill>
              <a:srgbClr val="AFF000"/>
            </a:solidFill>
            <a:prstDash val="solid"/>
            <a:round/>
            <a:headEnd type="none" w="med" len="med"/>
            <a:tailEnd type="none" w="med" len="med"/>
          </a:ln>
        </p:spPr>
        <p:txBody>
          <a:bodyPr lIns="91425" tIns="91425" rIns="91425" bIns="91425" anchor="ctr"/>
          <a:lstStyle/>
          <a:p>
            <a:pPr eaLnBrk="1" fontAlgn="auto" hangingPunct="1">
              <a:spcBef>
                <a:spcPts val="0"/>
              </a:spcBef>
              <a:spcAft>
                <a:spcPts val="0"/>
              </a:spcAft>
              <a:defRPr/>
            </a:pPr>
            <a:endParaRPr sz="1400" kern="0">
              <a:solidFill>
                <a:srgbClr val="000000"/>
              </a:solidFill>
              <a:latin typeface="Arial"/>
              <a:cs typeface="Arial"/>
              <a:sym typeface="Arial"/>
              <a:rtl val="0"/>
            </a:endParaRPr>
          </a:p>
        </p:txBody>
      </p:sp>
    </p:spTree>
    <p:extLst>
      <p:ext uri="{BB962C8B-B14F-4D97-AF65-F5344CB8AC3E}">
        <p14:creationId xmlns:p14="http://schemas.microsoft.com/office/powerpoint/2010/main" val="2162303709"/>
      </p:ext>
    </p:extLst>
  </p:cSld>
  <p:clrMapOvr>
    <a:masterClrMapping/>
  </p:clrMapOvr>
</p:sldLayout>
</file>

<file path=ppt/slideLayouts/slideLayout780.xml><?xml version="1.0" encoding="utf-8"?>
<p:sldLayout xmlns:a="http://schemas.openxmlformats.org/drawingml/2006/main" xmlns:r="http://schemas.openxmlformats.org/officeDocument/2006/relationships" xmlns:p="http://schemas.openxmlformats.org/presentationml/2006/main">
  <p:cSld name="Completely blank">
    <p:spTree>
      <p:nvGrpSpPr>
        <p:cNvPr id="1" name="Shape 448"/>
        <p:cNvGrpSpPr/>
        <p:nvPr/>
      </p:nvGrpSpPr>
      <p:grpSpPr>
        <a:xfrm>
          <a:off x="0" y="0"/>
          <a:ext cx="0" cy="0"/>
          <a:chOff x="0" y="0"/>
          <a:chExt cx="0" cy="0"/>
        </a:xfrm>
      </p:grpSpPr>
    </p:spTree>
    <p:extLst>
      <p:ext uri="{BB962C8B-B14F-4D97-AF65-F5344CB8AC3E}">
        <p14:creationId xmlns:p14="http://schemas.microsoft.com/office/powerpoint/2010/main" val="2490378537"/>
      </p:ext>
    </p:extLst>
  </p:cSld>
  <p:clrMapOvr>
    <a:masterClrMapping/>
  </p:clrMapOvr>
</p:sldLayout>
</file>

<file path=ppt/slideLayouts/slideLayout781.xml><?xml version="1.0" encoding="utf-8"?>
<p:sldLayout xmlns:a="http://schemas.openxmlformats.org/drawingml/2006/main" xmlns:r="http://schemas.openxmlformats.org/officeDocument/2006/relationships" xmlns:p="http://schemas.openxmlformats.org/presentationml/2006/main" type="obj">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a:extLst>
              <a:ext uri="{FF2B5EF4-FFF2-40B4-BE49-F238E27FC236}">
                <a16:creationId xmlns:a16="http://schemas.microsoft.com/office/drawing/2014/main" xmlns="" id="{F1D7C548-137E-40AB-BBDF-2D5F7664AD75}"/>
              </a:ext>
            </a:extLst>
          </p:cNvPr>
          <p:cNvSpPr>
            <a:spLocks noGrp="1" noChangeArrowheads="1"/>
          </p:cNvSpPr>
          <p:nvPr>
            <p:ph type="dt" sz="half" idx="10"/>
          </p:nvPr>
        </p:nvSpPr>
        <p:spPr>
          <a:xfrm>
            <a:off x="609600" y="6245225"/>
            <a:ext cx="2844800" cy="476250"/>
          </a:xfrm>
          <a:prstGeom prst="rect">
            <a:avLst/>
          </a:prstGeom>
        </p:spPr>
        <p:txBody>
          <a:bodyPr/>
          <a:lstStyle>
            <a:lvl1pPr>
              <a:defRPr/>
            </a:lvl1pPr>
          </a:lstStyle>
          <a:p>
            <a:pPr>
              <a:defRPr/>
            </a:pPr>
            <a:endParaRPr lang="en-US"/>
          </a:p>
        </p:txBody>
      </p:sp>
      <p:sp>
        <p:nvSpPr>
          <p:cNvPr id="5" name="Rectangle 5">
            <a:extLst>
              <a:ext uri="{FF2B5EF4-FFF2-40B4-BE49-F238E27FC236}">
                <a16:creationId xmlns:a16="http://schemas.microsoft.com/office/drawing/2014/main" xmlns="" id="{A2DD376B-4235-486F-B6D2-5C657B30A666}"/>
              </a:ext>
            </a:extLst>
          </p:cNvPr>
          <p:cNvSpPr>
            <a:spLocks noGrp="1" noChangeArrowheads="1"/>
          </p:cNvSpPr>
          <p:nvPr>
            <p:ph type="ftr" sz="quarter" idx="11"/>
          </p:nvPr>
        </p:nvSpPr>
        <p:spPr>
          <a:xfrm>
            <a:off x="4165600" y="6245225"/>
            <a:ext cx="3860800" cy="476250"/>
          </a:xfrm>
          <a:prstGeom prst="rect">
            <a:avLst/>
          </a:prstGeom>
        </p:spPr>
        <p:txBody>
          <a:bodyPr/>
          <a:lstStyle>
            <a:lvl1pPr>
              <a:defRPr/>
            </a:lvl1pPr>
          </a:lstStyle>
          <a:p>
            <a:pPr>
              <a:defRPr/>
            </a:pPr>
            <a:endParaRPr lang="en-US"/>
          </a:p>
        </p:txBody>
      </p:sp>
      <p:sp>
        <p:nvSpPr>
          <p:cNvPr id="6" name="Rectangle 6">
            <a:extLst>
              <a:ext uri="{FF2B5EF4-FFF2-40B4-BE49-F238E27FC236}">
                <a16:creationId xmlns:a16="http://schemas.microsoft.com/office/drawing/2014/main" xmlns="" id="{4ED0B9B1-7427-4A85-9265-6AAB2AD784FF}"/>
              </a:ext>
            </a:extLst>
          </p:cNvPr>
          <p:cNvSpPr>
            <a:spLocks noGrp="1" noChangeArrowheads="1"/>
          </p:cNvSpPr>
          <p:nvPr>
            <p:ph type="sldNum" sz="quarter" idx="12"/>
          </p:nvPr>
        </p:nvSpPr>
        <p:spPr>
          <a:xfrm>
            <a:off x="8737600" y="6245225"/>
            <a:ext cx="2844800" cy="476250"/>
          </a:xfrm>
          <a:prstGeom prst="rect">
            <a:avLst/>
          </a:prstGeom>
        </p:spPr>
        <p:txBody>
          <a:bodyPr vert="horz" wrap="square" lIns="91440" tIns="45720" rIns="91440" bIns="45720" numCol="1" anchor="t" anchorCtr="0" compatLnSpc="1">
            <a:prstTxWarp prst="textNoShape">
              <a:avLst/>
            </a:prstTxWarp>
          </a:bodyPr>
          <a:lstStyle>
            <a:lvl1pPr>
              <a:defRPr smtClean="0"/>
            </a:lvl1pPr>
          </a:lstStyle>
          <a:p>
            <a:pPr>
              <a:defRPr/>
            </a:pPr>
            <a:fld id="{4BAC7B82-BB72-4D09-BE27-E72D47C17A85}" type="slidenum">
              <a:rPr lang="en-US" altLang="en-US"/>
              <a:pPr>
                <a:defRPr/>
              </a:pPr>
              <a:t>‹#›</a:t>
            </a:fld>
            <a:endParaRPr lang="en-US" altLang="en-US"/>
          </a:p>
        </p:txBody>
      </p:sp>
    </p:spTree>
    <p:extLst>
      <p:ext uri="{BB962C8B-B14F-4D97-AF65-F5344CB8AC3E}">
        <p14:creationId xmlns:p14="http://schemas.microsoft.com/office/powerpoint/2010/main" val="304785166"/>
      </p:ext>
    </p:extLst>
  </p:cSld>
  <p:clrMapOvr>
    <a:masterClrMapping/>
  </p:clrMapOvr>
</p:sldLayout>
</file>

<file path=ppt/slideLayouts/slideLayout782.xml><?xml version="1.0" encoding="utf-8"?>
<p:sldLayout xmlns:a="http://schemas.openxmlformats.org/drawingml/2006/main" xmlns:r="http://schemas.openxmlformats.org/officeDocument/2006/relationships" xmlns:p="http://schemas.openxmlformats.org/presentationml/2006/main" type="title">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914400" y="2130426"/>
            <a:ext cx="10363200" cy="1470025"/>
          </a:xfrm>
        </p:spPr>
        <p:txBody>
          <a:bodyPr/>
          <a:lstStyle/>
          <a:p>
            <a:r>
              <a:rPr lang="en-US"/>
              <a:t>Click to edit Master title style</a:t>
            </a:r>
          </a:p>
        </p:txBody>
      </p:sp>
      <p:sp>
        <p:nvSpPr>
          <p:cNvPr id="3" name="Subtitle 2"/>
          <p:cNvSpPr>
            <a:spLocks noGrp="1"/>
          </p:cNvSpPr>
          <p:nvPr>
            <p:ph type="subTitle" idx="1"/>
          </p:nvPr>
        </p:nvSpPr>
        <p:spPr>
          <a:xfrm>
            <a:off x="1828800" y="3886200"/>
            <a:ext cx="85344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a:t>Click to edit Master subtitle style</a:t>
            </a:r>
          </a:p>
        </p:txBody>
      </p:sp>
      <p:sp>
        <p:nvSpPr>
          <p:cNvPr id="4" name="Rectangle 4">
            <a:extLst>
              <a:ext uri="{FF2B5EF4-FFF2-40B4-BE49-F238E27FC236}">
                <a16:creationId xmlns:a16="http://schemas.microsoft.com/office/drawing/2014/main" xmlns="" id="{52B77D9A-F152-49EE-B4AE-821DA2463FFF}"/>
              </a:ext>
            </a:extLst>
          </p:cNvPr>
          <p:cNvSpPr>
            <a:spLocks noGrp="1" noChangeArrowheads="1"/>
          </p:cNvSpPr>
          <p:nvPr>
            <p:ph type="dt" sz="half" idx="10"/>
          </p:nvPr>
        </p:nvSpPr>
        <p:spPr>
          <a:xfrm>
            <a:off x="609600" y="6245225"/>
            <a:ext cx="2844800" cy="476250"/>
          </a:xfrm>
          <a:prstGeom prst="rect">
            <a:avLst/>
          </a:prstGeom>
        </p:spPr>
        <p:txBody>
          <a:bodyPr/>
          <a:lstStyle>
            <a:lvl1pPr>
              <a:defRPr/>
            </a:lvl1pPr>
          </a:lstStyle>
          <a:p>
            <a:pPr>
              <a:defRPr/>
            </a:pPr>
            <a:endParaRPr lang="en-US"/>
          </a:p>
        </p:txBody>
      </p:sp>
      <p:sp>
        <p:nvSpPr>
          <p:cNvPr id="5" name="Rectangle 5">
            <a:extLst>
              <a:ext uri="{FF2B5EF4-FFF2-40B4-BE49-F238E27FC236}">
                <a16:creationId xmlns:a16="http://schemas.microsoft.com/office/drawing/2014/main" xmlns="" id="{3353D620-30B0-4F82-8113-548DF9799065}"/>
              </a:ext>
            </a:extLst>
          </p:cNvPr>
          <p:cNvSpPr>
            <a:spLocks noGrp="1" noChangeArrowheads="1"/>
          </p:cNvSpPr>
          <p:nvPr>
            <p:ph type="ftr" sz="quarter" idx="11"/>
          </p:nvPr>
        </p:nvSpPr>
        <p:spPr>
          <a:xfrm>
            <a:off x="4165600" y="6245225"/>
            <a:ext cx="3860800" cy="476250"/>
          </a:xfrm>
          <a:prstGeom prst="rect">
            <a:avLst/>
          </a:prstGeom>
        </p:spPr>
        <p:txBody>
          <a:bodyPr/>
          <a:lstStyle>
            <a:lvl1pPr>
              <a:defRPr/>
            </a:lvl1pPr>
          </a:lstStyle>
          <a:p>
            <a:pPr>
              <a:defRPr/>
            </a:pPr>
            <a:endParaRPr lang="en-US"/>
          </a:p>
        </p:txBody>
      </p:sp>
      <p:sp>
        <p:nvSpPr>
          <p:cNvPr id="6" name="Rectangle 6">
            <a:extLst>
              <a:ext uri="{FF2B5EF4-FFF2-40B4-BE49-F238E27FC236}">
                <a16:creationId xmlns:a16="http://schemas.microsoft.com/office/drawing/2014/main" xmlns="" id="{B0282845-9D44-41A1-96A0-0D35410C208D}"/>
              </a:ext>
            </a:extLst>
          </p:cNvPr>
          <p:cNvSpPr>
            <a:spLocks noGrp="1" noChangeArrowheads="1"/>
          </p:cNvSpPr>
          <p:nvPr>
            <p:ph type="sldNum" sz="quarter" idx="12"/>
          </p:nvPr>
        </p:nvSpPr>
        <p:spPr>
          <a:xfrm>
            <a:off x="8737600" y="6245225"/>
            <a:ext cx="2844800" cy="476250"/>
          </a:xfrm>
          <a:prstGeom prst="rect">
            <a:avLst/>
          </a:prstGeom>
        </p:spPr>
        <p:txBody>
          <a:bodyPr vert="horz" wrap="square" lIns="91440" tIns="45720" rIns="91440" bIns="45720" numCol="1" anchor="t" anchorCtr="0" compatLnSpc="1">
            <a:prstTxWarp prst="textNoShape">
              <a:avLst/>
            </a:prstTxWarp>
          </a:bodyPr>
          <a:lstStyle>
            <a:lvl1pPr>
              <a:defRPr smtClean="0"/>
            </a:lvl1pPr>
          </a:lstStyle>
          <a:p>
            <a:pPr>
              <a:defRPr/>
            </a:pPr>
            <a:fld id="{6CE6E2B6-4293-4171-92A8-6F440D3F7EC8}" type="slidenum">
              <a:rPr lang="en-US" altLang="en-US"/>
              <a:pPr>
                <a:defRPr/>
              </a:pPr>
              <a:t>‹#›</a:t>
            </a:fld>
            <a:endParaRPr lang="en-US" altLang="en-US"/>
          </a:p>
        </p:txBody>
      </p:sp>
    </p:spTree>
    <p:extLst>
      <p:ext uri="{BB962C8B-B14F-4D97-AF65-F5344CB8AC3E}">
        <p14:creationId xmlns:p14="http://schemas.microsoft.com/office/powerpoint/2010/main" val="116281744"/>
      </p:ext>
    </p:extLst>
  </p:cSld>
  <p:clrMapOvr>
    <a:masterClrMapping/>
  </p:clrMapOvr>
</p:sldLayout>
</file>

<file path=ppt/slideLayouts/slideLayout783.xml><?xml version="1.0" encoding="utf-8"?>
<p:sldLayout xmlns:a="http://schemas.openxmlformats.org/drawingml/2006/main" xmlns:r="http://schemas.openxmlformats.org/officeDocument/2006/relationships" xmlns:p="http://schemas.openxmlformats.org/presentationml/2006/main" type="txAndObj">
  <p:cSld name="Title, Text,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8"/>
            <a:ext cx="10972800" cy="1143000"/>
          </a:xfrm>
        </p:spPr>
        <p:txBody>
          <a:bodyPr/>
          <a:lstStyle/>
          <a:p>
            <a:r>
              <a:rPr lang="en-US"/>
              <a:t>Click to edit Master title style</a:t>
            </a:r>
          </a:p>
        </p:txBody>
      </p:sp>
      <p:sp>
        <p:nvSpPr>
          <p:cNvPr id="3" name="Text Placeholder 2"/>
          <p:cNvSpPr>
            <a:spLocks noGrp="1"/>
          </p:cNvSpPr>
          <p:nvPr>
            <p:ph type="body" sz="half" idx="1"/>
          </p:nvPr>
        </p:nvSpPr>
        <p:spPr>
          <a:xfrm>
            <a:off x="609600" y="1600201"/>
            <a:ext cx="5384800" cy="452596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97600" y="1600201"/>
            <a:ext cx="5384800" cy="452596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a:extLst>
              <a:ext uri="{FF2B5EF4-FFF2-40B4-BE49-F238E27FC236}">
                <a16:creationId xmlns:a16="http://schemas.microsoft.com/office/drawing/2014/main" xmlns="" id="{05E3EF9E-8EC7-476A-B29D-0D35D5924E34}"/>
              </a:ext>
            </a:extLst>
          </p:cNvPr>
          <p:cNvSpPr>
            <a:spLocks noGrp="1" noChangeArrowheads="1"/>
          </p:cNvSpPr>
          <p:nvPr>
            <p:ph type="dt" sz="half" idx="10"/>
          </p:nvPr>
        </p:nvSpPr>
        <p:spPr>
          <a:xfrm>
            <a:off x="609600" y="6245225"/>
            <a:ext cx="2844800" cy="476250"/>
          </a:xfrm>
          <a:prstGeom prst="rect">
            <a:avLst/>
          </a:prstGeom>
        </p:spPr>
        <p:txBody>
          <a:bodyPr/>
          <a:lstStyle>
            <a:lvl1pPr>
              <a:defRPr/>
            </a:lvl1pPr>
          </a:lstStyle>
          <a:p>
            <a:pPr>
              <a:defRPr/>
            </a:pPr>
            <a:endParaRPr lang="en-US"/>
          </a:p>
        </p:txBody>
      </p:sp>
      <p:sp>
        <p:nvSpPr>
          <p:cNvPr id="6" name="Footer Placeholder 5">
            <a:extLst>
              <a:ext uri="{FF2B5EF4-FFF2-40B4-BE49-F238E27FC236}">
                <a16:creationId xmlns:a16="http://schemas.microsoft.com/office/drawing/2014/main" xmlns="" id="{9C51B836-CF5D-4845-885E-07A9A1FC961F}"/>
              </a:ext>
            </a:extLst>
          </p:cNvPr>
          <p:cNvSpPr>
            <a:spLocks noGrp="1" noChangeArrowheads="1"/>
          </p:cNvSpPr>
          <p:nvPr>
            <p:ph type="ftr" sz="quarter" idx="11"/>
          </p:nvPr>
        </p:nvSpPr>
        <p:spPr>
          <a:xfrm>
            <a:off x="4165600" y="6245225"/>
            <a:ext cx="3860800" cy="476250"/>
          </a:xfrm>
          <a:prstGeom prst="rect">
            <a:avLst/>
          </a:prstGeom>
        </p:spPr>
        <p:txBody>
          <a:bodyPr/>
          <a:lstStyle>
            <a:lvl1pPr>
              <a:defRPr/>
            </a:lvl1pPr>
          </a:lstStyle>
          <a:p>
            <a:pPr>
              <a:defRPr/>
            </a:pPr>
            <a:endParaRPr lang="en-US"/>
          </a:p>
        </p:txBody>
      </p:sp>
      <p:sp>
        <p:nvSpPr>
          <p:cNvPr id="7" name="Slide Number Placeholder 6">
            <a:extLst>
              <a:ext uri="{FF2B5EF4-FFF2-40B4-BE49-F238E27FC236}">
                <a16:creationId xmlns:a16="http://schemas.microsoft.com/office/drawing/2014/main" xmlns="" id="{6BC69C77-5C82-464F-B586-7F66A2EF39FB}"/>
              </a:ext>
            </a:extLst>
          </p:cNvPr>
          <p:cNvSpPr>
            <a:spLocks noGrp="1" noChangeArrowheads="1"/>
          </p:cNvSpPr>
          <p:nvPr>
            <p:ph type="sldNum" sz="quarter" idx="12"/>
          </p:nvPr>
        </p:nvSpPr>
        <p:spPr>
          <a:xfrm>
            <a:off x="8737600" y="6245225"/>
            <a:ext cx="2844800" cy="476250"/>
          </a:xfrm>
          <a:prstGeom prst="rect">
            <a:avLst/>
          </a:prstGeom>
        </p:spPr>
        <p:txBody>
          <a:bodyPr vert="horz" wrap="square" lIns="91440" tIns="45720" rIns="91440" bIns="45720" numCol="1" anchor="t" anchorCtr="0" compatLnSpc="1">
            <a:prstTxWarp prst="textNoShape">
              <a:avLst/>
            </a:prstTxWarp>
          </a:bodyPr>
          <a:lstStyle>
            <a:lvl1pPr>
              <a:defRPr smtClean="0"/>
            </a:lvl1pPr>
          </a:lstStyle>
          <a:p>
            <a:pPr>
              <a:defRPr/>
            </a:pPr>
            <a:fld id="{7AAC0DD9-D722-4973-B827-04B7BC45BA08}" type="slidenum">
              <a:rPr lang="en-US" altLang="en-US"/>
              <a:pPr>
                <a:defRPr/>
              </a:pPr>
              <a:t>‹#›</a:t>
            </a:fld>
            <a:endParaRPr lang="en-US" altLang="en-US"/>
          </a:p>
        </p:txBody>
      </p:sp>
    </p:spTree>
    <p:extLst>
      <p:ext uri="{BB962C8B-B14F-4D97-AF65-F5344CB8AC3E}">
        <p14:creationId xmlns:p14="http://schemas.microsoft.com/office/powerpoint/2010/main" val="552842512"/>
      </p:ext>
    </p:extLst>
  </p:cSld>
  <p:clrMapOvr>
    <a:masterClrMapping/>
  </p:clrMapOvr>
</p:sldLayout>
</file>

<file path=ppt/slideLayouts/slideLayout784.xml><?xml version="1.0" encoding="utf-8"?>
<p:sldLayout xmlns:a="http://schemas.openxmlformats.org/drawingml/2006/main" xmlns:r="http://schemas.openxmlformats.org/officeDocument/2006/relationships" xmlns:p="http://schemas.openxmlformats.org/presentationml/2006/main" type="objAndTwoObj">
  <p:cSld name="Title, Content, and 2 Content">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8"/>
            <a:ext cx="10972800" cy="1143000"/>
          </a:xfrm>
        </p:spPr>
        <p:txBody>
          <a:bodyPr/>
          <a:lstStyle/>
          <a:p>
            <a:r>
              <a:rPr lang="en-US"/>
              <a:t>Click to edit Master title style</a:t>
            </a:r>
          </a:p>
        </p:txBody>
      </p:sp>
      <p:sp>
        <p:nvSpPr>
          <p:cNvPr id="3" name="Content Placeholder 2"/>
          <p:cNvSpPr>
            <a:spLocks noGrp="1"/>
          </p:cNvSpPr>
          <p:nvPr>
            <p:ph sz="half" idx="1"/>
          </p:nvPr>
        </p:nvSpPr>
        <p:spPr>
          <a:xfrm>
            <a:off x="609600" y="1600201"/>
            <a:ext cx="5384800" cy="452596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quarter" idx="2"/>
          </p:nvPr>
        </p:nvSpPr>
        <p:spPr>
          <a:xfrm>
            <a:off x="6197600" y="1600200"/>
            <a:ext cx="5384800" cy="21859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Content Placeholder 4"/>
          <p:cNvSpPr>
            <a:spLocks noGrp="1"/>
          </p:cNvSpPr>
          <p:nvPr>
            <p:ph sz="quarter" idx="3"/>
          </p:nvPr>
        </p:nvSpPr>
        <p:spPr>
          <a:xfrm>
            <a:off x="6197600" y="3938589"/>
            <a:ext cx="5384800" cy="2187575"/>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Rectangle 4">
            <a:extLst>
              <a:ext uri="{FF2B5EF4-FFF2-40B4-BE49-F238E27FC236}">
                <a16:creationId xmlns:a16="http://schemas.microsoft.com/office/drawing/2014/main" xmlns="" id="{3342D60F-BAC1-48FD-89EE-7C00438CF980}"/>
              </a:ext>
            </a:extLst>
          </p:cNvPr>
          <p:cNvSpPr>
            <a:spLocks noGrp="1" noChangeArrowheads="1"/>
          </p:cNvSpPr>
          <p:nvPr>
            <p:ph type="dt" sz="half" idx="10"/>
          </p:nvPr>
        </p:nvSpPr>
        <p:spPr>
          <a:xfrm>
            <a:off x="609600" y="6245225"/>
            <a:ext cx="2844800" cy="476250"/>
          </a:xfrm>
          <a:prstGeom prst="rect">
            <a:avLst/>
          </a:prstGeom>
        </p:spPr>
        <p:txBody>
          <a:bodyPr/>
          <a:lstStyle>
            <a:lvl1pPr>
              <a:defRPr/>
            </a:lvl1pPr>
          </a:lstStyle>
          <a:p>
            <a:pPr>
              <a:defRPr/>
            </a:pPr>
            <a:endParaRPr lang="en-US"/>
          </a:p>
        </p:txBody>
      </p:sp>
      <p:sp>
        <p:nvSpPr>
          <p:cNvPr id="7" name="Rectangle 5">
            <a:extLst>
              <a:ext uri="{FF2B5EF4-FFF2-40B4-BE49-F238E27FC236}">
                <a16:creationId xmlns:a16="http://schemas.microsoft.com/office/drawing/2014/main" xmlns="" id="{EBCBBAF0-7815-4AF0-BF2D-7DD13FECB7FE}"/>
              </a:ext>
            </a:extLst>
          </p:cNvPr>
          <p:cNvSpPr>
            <a:spLocks noGrp="1" noChangeArrowheads="1"/>
          </p:cNvSpPr>
          <p:nvPr>
            <p:ph type="ftr" sz="quarter" idx="11"/>
          </p:nvPr>
        </p:nvSpPr>
        <p:spPr>
          <a:xfrm>
            <a:off x="4165600" y="6245225"/>
            <a:ext cx="3860800" cy="476250"/>
          </a:xfrm>
          <a:prstGeom prst="rect">
            <a:avLst/>
          </a:prstGeom>
        </p:spPr>
        <p:txBody>
          <a:bodyPr/>
          <a:lstStyle>
            <a:lvl1pPr>
              <a:defRPr/>
            </a:lvl1pPr>
          </a:lstStyle>
          <a:p>
            <a:pPr>
              <a:defRPr/>
            </a:pPr>
            <a:endParaRPr lang="en-US"/>
          </a:p>
        </p:txBody>
      </p:sp>
      <p:sp>
        <p:nvSpPr>
          <p:cNvPr id="8" name="Rectangle 6">
            <a:extLst>
              <a:ext uri="{FF2B5EF4-FFF2-40B4-BE49-F238E27FC236}">
                <a16:creationId xmlns:a16="http://schemas.microsoft.com/office/drawing/2014/main" xmlns="" id="{36DF7377-BBB2-4A2F-A518-98E6AF0F6DDF}"/>
              </a:ext>
            </a:extLst>
          </p:cNvPr>
          <p:cNvSpPr>
            <a:spLocks noGrp="1" noChangeArrowheads="1"/>
          </p:cNvSpPr>
          <p:nvPr>
            <p:ph type="sldNum" sz="quarter" idx="12"/>
          </p:nvPr>
        </p:nvSpPr>
        <p:spPr>
          <a:xfrm>
            <a:off x="8737600" y="6245225"/>
            <a:ext cx="2844800" cy="476250"/>
          </a:xfrm>
          <a:prstGeom prst="rect">
            <a:avLst/>
          </a:prstGeom>
        </p:spPr>
        <p:txBody>
          <a:bodyPr vert="horz" wrap="square" lIns="91440" tIns="45720" rIns="91440" bIns="45720" numCol="1" anchor="t" anchorCtr="0" compatLnSpc="1">
            <a:prstTxWarp prst="textNoShape">
              <a:avLst/>
            </a:prstTxWarp>
          </a:bodyPr>
          <a:lstStyle>
            <a:lvl1pPr>
              <a:defRPr smtClean="0"/>
            </a:lvl1pPr>
          </a:lstStyle>
          <a:p>
            <a:pPr>
              <a:defRPr/>
            </a:pPr>
            <a:fld id="{6EAE7DFF-6EDE-49CA-93A9-0A0EBC0F5269}" type="slidenum">
              <a:rPr lang="en-US" altLang="en-US"/>
              <a:pPr>
                <a:defRPr/>
              </a:pPr>
              <a:t>‹#›</a:t>
            </a:fld>
            <a:endParaRPr lang="en-US" altLang="en-US"/>
          </a:p>
        </p:txBody>
      </p:sp>
    </p:spTree>
    <p:extLst>
      <p:ext uri="{BB962C8B-B14F-4D97-AF65-F5344CB8AC3E}">
        <p14:creationId xmlns:p14="http://schemas.microsoft.com/office/powerpoint/2010/main" val="2674813569"/>
      </p:ext>
    </p:extLst>
  </p:cSld>
  <p:clrMapOvr>
    <a:masterClrMapping/>
  </p:clrMapOvr>
</p:sldLayout>
</file>

<file path=ppt/slideLayouts/slideLayout785.xml><?xml version="1.0" encoding="utf-8"?>
<p:sldLayout xmlns:a="http://schemas.openxmlformats.org/drawingml/2006/main" xmlns:r="http://schemas.openxmlformats.org/officeDocument/2006/relationships" xmlns:p="http://schemas.openxmlformats.org/presentationml/2006/main" type="objOnly">
  <p:cSld name="Content">
    <p:spTree>
      <p:nvGrpSpPr>
        <p:cNvPr id="1" name=""/>
        <p:cNvGrpSpPr/>
        <p:nvPr/>
      </p:nvGrpSpPr>
      <p:grpSpPr>
        <a:xfrm>
          <a:off x="0" y="0"/>
          <a:ext cx="0" cy="0"/>
          <a:chOff x="0" y="0"/>
          <a:chExt cx="0" cy="0"/>
        </a:xfrm>
      </p:grpSpPr>
      <p:sp>
        <p:nvSpPr>
          <p:cNvPr id="2" name="Content Placeholder 1"/>
          <p:cNvSpPr>
            <a:spLocks noGrp="1"/>
          </p:cNvSpPr>
          <p:nvPr>
            <p:ph/>
          </p:nvPr>
        </p:nvSpPr>
        <p:spPr>
          <a:xfrm>
            <a:off x="304800" y="76200"/>
            <a:ext cx="11582400" cy="38100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3773951886"/>
      </p:ext>
    </p:extLst>
  </p:cSld>
  <p:clrMapOvr>
    <a:masterClrMapping/>
  </p:clrMapOvr>
</p:sldLayout>
</file>

<file path=ppt/slideLayouts/slideLayout786.xml><?xml version="1.0" encoding="utf-8"?>
<p:sldLayout xmlns:a="http://schemas.openxmlformats.org/drawingml/2006/main" xmlns:r="http://schemas.openxmlformats.org/officeDocument/2006/relationships" xmlns:p="http://schemas.openxmlformats.org/presentationml/2006/main" userDrawn="1">
  <p:cSld name="1_Contents slide layout">
    <p:spTree>
      <p:nvGrpSpPr>
        <p:cNvPr id="1" name=""/>
        <p:cNvGrpSpPr/>
        <p:nvPr/>
      </p:nvGrpSpPr>
      <p:grpSpPr>
        <a:xfrm>
          <a:off x="0" y="0"/>
          <a:ext cx="0" cy="0"/>
          <a:chOff x="0" y="0"/>
          <a:chExt cx="0" cy="0"/>
        </a:xfrm>
      </p:grpSpPr>
      <p:grpSp>
        <p:nvGrpSpPr>
          <p:cNvPr id="3" name="Group 27">
            <a:extLst>
              <a:ext uri="{FF2B5EF4-FFF2-40B4-BE49-F238E27FC236}">
                <a16:creationId xmlns:a16="http://schemas.microsoft.com/office/drawing/2014/main" xmlns="" id="{89D7FA76-659F-44CE-9F6A-F15A0A3DC9C1}"/>
              </a:ext>
            </a:extLst>
          </p:cNvPr>
          <p:cNvGrpSpPr>
            <a:grpSpLocks/>
          </p:cNvGrpSpPr>
          <p:nvPr userDrawn="1"/>
        </p:nvGrpSpPr>
        <p:grpSpPr bwMode="auto">
          <a:xfrm rot="10800000" flipH="1" flipV="1">
            <a:off x="6286500" y="5899151"/>
            <a:ext cx="5573184" cy="862013"/>
            <a:chOff x="477110" y="4905446"/>
            <a:chExt cx="11078677" cy="1714429"/>
          </a:xfrm>
        </p:grpSpPr>
        <p:sp>
          <p:nvSpPr>
            <p:cNvPr id="4" name="Freeform: Shape 5">
              <a:extLst>
                <a:ext uri="{FF2B5EF4-FFF2-40B4-BE49-F238E27FC236}">
                  <a16:creationId xmlns:a16="http://schemas.microsoft.com/office/drawing/2014/main" xmlns="" id="{3D919F1F-CEE8-4A00-9998-7DFCA9DA9607}"/>
                </a:ext>
              </a:extLst>
            </p:cNvPr>
            <p:cNvSpPr>
              <a:spLocks/>
            </p:cNvSpPr>
            <p:nvPr/>
          </p:nvSpPr>
          <p:spPr bwMode="auto">
            <a:xfrm>
              <a:off x="6913640" y="4905446"/>
              <a:ext cx="4642147" cy="1714429"/>
            </a:xfrm>
            <a:custGeom>
              <a:avLst/>
              <a:gdLst>
                <a:gd name="T0" fmla="*/ 3206349 w 4797505"/>
                <a:gd name="T1" fmla="*/ 47316 h 1771805"/>
                <a:gd name="T2" fmla="*/ 3115450 w 4797505"/>
                <a:gd name="T3" fmla="*/ 4162 h 1771805"/>
                <a:gd name="T4" fmla="*/ 3109943 w 4797505"/>
                <a:gd name="T5" fmla="*/ 56957 h 1771805"/>
                <a:gd name="T6" fmla="*/ 3184772 w 4797505"/>
                <a:gd name="T7" fmla="*/ 68432 h 1771805"/>
                <a:gd name="T8" fmla="*/ 3141619 w 4797505"/>
                <a:gd name="T9" fmla="*/ 307611 h 1771805"/>
                <a:gd name="T10" fmla="*/ 3107648 w 4797505"/>
                <a:gd name="T11" fmla="*/ 341583 h 1771805"/>
                <a:gd name="T12" fmla="*/ 2868010 w 4797505"/>
                <a:gd name="T13" fmla="*/ 339747 h 1771805"/>
                <a:gd name="T14" fmla="*/ 2834038 w 4797505"/>
                <a:gd name="T15" fmla="*/ 305776 h 1771805"/>
                <a:gd name="T16" fmla="*/ 2789509 w 4797505"/>
                <a:gd name="T17" fmla="*/ 67055 h 1771805"/>
                <a:gd name="T18" fmla="*/ 2864797 w 4797505"/>
                <a:gd name="T19" fmla="*/ 55579 h 1771805"/>
                <a:gd name="T20" fmla="*/ 2859288 w 4797505"/>
                <a:gd name="T21" fmla="*/ 2785 h 1771805"/>
                <a:gd name="T22" fmla="*/ 2768391 w 4797505"/>
                <a:gd name="T23" fmla="*/ 45937 h 1771805"/>
                <a:gd name="T24" fmla="*/ 2827152 w 4797505"/>
                <a:gd name="T25" fmla="*/ 350306 h 1771805"/>
                <a:gd name="T26" fmla="*/ 2958449 w 4797505"/>
                <a:gd name="T27" fmla="*/ 444875 h 1771805"/>
                <a:gd name="T28" fmla="*/ 2909327 w 4797505"/>
                <a:gd name="T29" fmla="*/ 694615 h 1771805"/>
                <a:gd name="T30" fmla="*/ 2451169 w 4797505"/>
                <a:gd name="T31" fmla="*/ 453601 h 1771805"/>
                <a:gd name="T32" fmla="*/ 2428215 w 4797505"/>
                <a:gd name="T33" fmla="*/ 435695 h 1771805"/>
                <a:gd name="T34" fmla="*/ 2413066 w 4797505"/>
                <a:gd name="T35" fmla="*/ 441203 h 1771805"/>
                <a:gd name="T36" fmla="*/ 2360732 w 4797505"/>
                <a:gd name="T37" fmla="*/ 694156 h 1771805"/>
                <a:gd name="T38" fmla="*/ 2204645 w 4797505"/>
                <a:gd name="T39" fmla="*/ 215336 h 1771805"/>
                <a:gd name="T40" fmla="*/ 2181693 w 4797505"/>
                <a:gd name="T41" fmla="*/ 195599 h 1771805"/>
                <a:gd name="T42" fmla="*/ 2158738 w 4797505"/>
                <a:gd name="T43" fmla="*/ 215336 h 1771805"/>
                <a:gd name="T44" fmla="*/ 2052232 w 4797505"/>
                <a:gd name="T45" fmla="*/ 701500 h 1771805"/>
                <a:gd name="T46" fmla="*/ 2029278 w 4797505"/>
                <a:gd name="T47" fmla="*/ 679924 h 1771805"/>
                <a:gd name="T48" fmla="*/ 2001276 w 4797505"/>
                <a:gd name="T49" fmla="*/ 679463 h 1771805"/>
                <a:gd name="T50" fmla="*/ 1959958 w 4797505"/>
                <a:gd name="T51" fmla="*/ 679463 h 1771805"/>
                <a:gd name="T52" fmla="*/ 942648 w 4797505"/>
                <a:gd name="T53" fmla="*/ 679463 h 1771805"/>
                <a:gd name="T54" fmla="*/ 915101 w 4797505"/>
                <a:gd name="T55" fmla="*/ 684973 h 1771805"/>
                <a:gd name="T56" fmla="*/ 842108 w 4797505"/>
                <a:gd name="T57" fmla="*/ 1007246 h 1771805"/>
                <a:gd name="T58" fmla="*/ 722289 w 4797505"/>
                <a:gd name="T59" fmla="*/ 367752 h 1771805"/>
                <a:gd name="T60" fmla="*/ 706682 w 4797505"/>
                <a:gd name="T61" fmla="*/ 362243 h 1771805"/>
                <a:gd name="T62" fmla="*/ 691073 w 4797505"/>
                <a:gd name="T63" fmla="*/ 368668 h 1771805"/>
                <a:gd name="T64" fmla="*/ 658937 w 4797505"/>
                <a:gd name="T65" fmla="*/ 679924 h 1771805"/>
                <a:gd name="T66" fmla="*/ 590536 w 4797505"/>
                <a:gd name="T67" fmla="*/ 685432 h 1771805"/>
                <a:gd name="T68" fmla="*/ 542331 w 4797505"/>
                <a:gd name="T69" fmla="*/ 868606 h 1771805"/>
                <a:gd name="T70" fmla="*/ 513869 w 4797505"/>
                <a:gd name="T71" fmla="*/ 695991 h 1771805"/>
                <a:gd name="T72" fmla="*/ 2460 w 4797505"/>
                <a:gd name="T73" fmla="*/ 690941 h 1771805"/>
                <a:gd name="T74" fmla="*/ 480356 w 4797505"/>
                <a:gd name="T75" fmla="*/ 737767 h 1771805"/>
                <a:gd name="T76" fmla="*/ 530856 w 4797505"/>
                <a:gd name="T77" fmla="*/ 1015051 h 1771805"/>
                <a:gd name="T78" fmla="*/ 560695 w 4797505"/>
                <a:gd name="T79" fmla="*/ 1014590 h 1771805"/>
                <a:gd name="T80" fmla="*/ 625886 w 4797505"/>
                <a:gd name="T81" fmla="*/ 727667 h 1771805"/>
                <a:gd name="T82" fmla="*/ 696123 w 4797505"/>
                <a:gd name="T83" fmla="*/ 721700 h 1771805"/>
                <a:gd name="T84" fmla="*/ 712650 w 4797505"/>
                <a:gd name="T85" fmla="*/ 599583 h 1771805"/>
                <a:gd name="T86" fmla="*/ 827419 w 4797505"/>
                <a:gd name="T87" fmla="*/ 1186746 h 1771805"/>
                <a:gd name="T88" fmla="*/ 857716 w 4797505"/>
                <a:gd name="T89" fmla="*/ 1186285 h 1771805"/>
                <a:gd name="T90" fmla="*/ 949991 w 4797505"/>
                <a:gd name="T91" fmla="*/ 726749 h 1771805"/>
                <a:gd name="T92" fmla="*/ 1978321 w 4797505"/>
                <a:gd name="T93" fmla="*/ 726749 h 1771805"/>
                <a:gd name="T94" fmla="*/ 1999898 w 4797505"/>
                <a:gd name="T95" fmla="*/ 726291 h 1771805"/>
                <a:gd name="T96" fmla="*/ 2031574 w 4797505"/>
                <a:gd name="T97" fmla="*/ 1008623 h 1771805"/>
                <a:gd name="T98" fmla="*/ 2054069 w 4797505"/>
                <a:gd name="T99" fmla="*/ 1029741 h 1771805"/>
                <a:gd name="T100" fmla="*/ 2054986 w 4797505"/>
                <a:gd name="T101" fmla="*/ 1029741 h 1771805"/>
                <a:gd name="T102" fmla="*/ 2077941 w 4797505"/>
                <a:gd name="T103" fmla="*/ 1010001 h 1771805"/>
                <a:gd name="T104" fmla="*/ 2250093 w 4797505"/>
                <a:gd name="T105" fmla="*/ 719862 h 1771805"/>
                <a:gd name="T106" fmla="*/ 2273046 w 4797505"/>
                <a:gd name="T107" fmla="*/ 740062 h 1771805"/>
                <a:gd name="T108" fmla="*/ 2395162 w 4797505"/>
                <a:gd name="T109" fmla="*/ 734554 h 1771805"/>
                <a:gd name="T110" fmla="*/ 2430052 w 4797505"/>
                <a:gd name="T111" fmla="*/ 567449 h 1771805"/>
                <a:gd name="T112" fmla="*/ 2471827 w 4797505"/>
                <a:gd name="T113" fmla="*/ 735012 h 1771805"/>
                <a:gd name="T114" fmla="*/ 2914836 w 4797505"/>
                <a:gd name="T115" fmla="*/ 740062 h 1771805"/>
                <a:gd name="T116" fmla="*/ 3004357 w 4797505"/>
                <a:gd name="T117" fmla="*/ 684055 h 1771805"/>
                <a:gd name="T118" fmla="*/ 3142996 w 4797505"/>
                <a:gd name="T119" fmla="*/ 371884 h 1771805"/>
                <a:gd name="T120" fmla="*/ 3229761 w 4797505"/>
                <a:gd name="T121" fmla="*/ 124438 h 1771805"/>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4797505" h="1771805">
                  <a:moveTo>
                    <a:pt x="4794342" y="184721"/>
                  </a:moveTo>
                  <a:cubicBezTo>
                    <a:pt x="4799112" y="137019"/>
                    <a:pt x="4787527" y="98176"/>
                    <a:pt x="4759588" y="70236"/>
                  </a:cubicBezTo>
                  <a:cubicBezTo>
                    <a:pt x="4733692" y="43658"/>
                    <a:pt x="4698256" y="32074"/>
                    <a:pt x="4668953" y="27303"/>
                  </a:cubicBezTo>
                  <a:cubicBezTo>
                    <a:pt x="4659412" y="16400"/>
                    <a:pt x="4643739" y="8222"/>
                    <a:pt x="4624657" y="6178"/>
                  </a:cubicBezTo>
                  <a:cubicBezTo>
                    <a:pt x="4593310" y="2771"/>
                    <a:pt x="4566052" y="18444"/>
                    <a:pt x="4564007" y="39570"/>
                  </a:cubicBezTo>
                  <a:cubicBezTo>
                    <a:pt x="4561963" y="61377"/>
                    <a:pt x="4585814" y="81820"/>
                    <a:pt x="4616480" y="84546"/>
                  </a:cubicBezTo>
                  <a:cubicBezTo>
                    <a:pt x="4636242" y="86591"/>
                    <a:pt x="4653961" y="81139"/>
                    <a:pt x="4665545" y="71598"/>
                  </a:cubicBezTo>
                  <a:cubicBezTo>
                    <a:pt x="4686671" y="75687"/>
                    <a:pt x="4711203" y="83865"/>
                    <a:pt x="4727559" y="101583"/>
                  </a:cubicBezTo>
                  <a:cubicBezTo>
                    <a:pt x="4745958" y="119982"/>
                    <a:pt x="4753454" y="145878"/>
                    <a:pt x="4750047" y="180633"/>
                  </a:cubicBezTo>
                  <a:cubicBezTo>
                    <a:pt x="4742551" y="254912"/>
                    <a:pt x="4715974" y="366672"/>
                    <a:pt x="4663501" y="456625"/>
                  </a:cubicBezTo>
                  <a:cubicBezTo>
                    <a:pt x="4655323" y="470255"/>
                    <a:pt x="4647146" y="483203"/>
                    <a:pt x="4638968" y="494787"/>
                  </a:cubicBezTo>
                  <a:cubicBezTo>
                    <a:pt x="4629428" y="494787"/>
                    <a:pt x="4619888" y="499558"/>
                    <a:pt x="4613073" y="507054"/>
                  </a:cubicBezTo>
                  <a:cubicBezTo>
                    <a:pt x="4561963" y="567023"/>
                    <a:pt x="4499268" y="593600"/>
                    <a:pt x="4430440" y="593600"/>
                  </a:cubicBezTo>
                  <a:cubicBezTo>
                    <a:pt x="4365020" y="591555"/>
                    <a:pt x="4306414" y="562252"/>
                    <a:pt x="4257349" y="504328"/>
                  </a:cubicBezTo>
                  <a:cubicBezTo>
                    <a:pt x="4250534" y="496150"/>
                    <a:pt x="4240993" y="492062"/>
                    <a:pt x="4231453" y="492062"/>
                  </a:cubicBezTo>
                  <a:cubicBezTo>
                    <a:pt x="4223275" y="480477"/>
                    <a:pt x="4214417" y="467529"/>
                    <a:pt x="4206920" y="453900"/>
                  </a:cubicBezTo>
                  <a:cubicBezTo>
                    <a:pt x="4153766" y="363946"/>
                    <a:pt x="4126507" y="252186"/>
                    <a:pt x="4119011" y="178588"/>
                  </a:cubicBezTo>
                  <a:cubicBezTo>
                    <a:pt x="4115604" y="143834"/>
                    <a:pt x="4122419" y="117938"/>
                    <a:pt x="4140818" y="99538"/>
                  </a:cubicBezTo>
                  <a:cubicBezTo>
                    <a:pt x="4157855" y="81820"/>
                    <a:pt x="4181706" y="73643"/>
                    <a:pt x="4203513" y="69554"/>
                  </a:cubicBezTo>
                  <a:cubicBezTo>
                    <a:pt x="4214417" y="79095"/>
                    <a:pt x="4232816" y="84546"/>
                    <a:pt x="4252578" y="82502"/>
                  </a:cubicBezTo>
                  <a:cubicBezTo>
                    <a:pt x="4283926" y="79095"/>
                    <a:pt x="4307777" y="59332"/>
                    <a:pt x="4305051" y="37525"/>
                  </a:cubicBezTo>
                  <a:cubicBezTo>
                    <a:pt x="4303007" y="15718"/>
                    <a:pt x="4275748" y="726"/>
                    <a:pt x="4244401" y="4134"/>
                  </a:cubicBezTo>
                  <a:cubicBezTo>
                    <a:pt x="4225320" y="6178"/>
                    <a:pt x="4208964" y="14356"/>
                    <a:pt x="4199424" y="25259"/>
                  </a:cubicBezTo>
                  <a:cubicBezTo>
                    <a:pt x="4170121" y="30029"/>
                    <a:pt x="4135366" y="42296"/>
                    <a:pt x="4109471" y="68191"/>
                  </a:cubicBezTo>
                  <a:cubicBezTo>
                    <a:pt x="4081531" y="96131"/>
                    <a:pt x="4069946" y="134975"/>
                    <a:pt x="4075398" y="183359"/>
                  </a:cubicBezTo>
                  <a:cubicBezTo>
                    <a:pt x="4083575" y="262408"/>
                    <a:pt x="4118330" y="413012"/>
                    <a:pt x="4196698" y="520002"/>
                  </a:cubicBezTo>
                  <a:cubicBezTo>
                    <a:pt x="4194654" y="530224"/>
                    <a:pt x="4197380" y="541127"/>
                    <a:pt x="4204195" y="549986"/>
                  </a:cubicBezTo>
                  <a:cubicBezTo>
                    <a:pt x="4258712" y="614044"/>
                    <a:pt x="4319362" y="647435"/>
                    <a:pt x="4391597" y="660383"/>
                  </a:cubicBezTo>
                  <a:lnTo>
                    <a:pt x="4391597" y="928880"/>
                  </a:lnTo>
                  <a:cubicBezTo>
                    <a:pt x="4392960" y="972494"/>
                    <a:pt x="4385464" y="1027011"/>
                    <a:pt x="4318680" y="1031099"/>
                  </a:cubicBezTo>
                  <a:lnTo>
                    <a:pt x="3718992" y="1031099"/>
                  </a:lnTo>
                  <a:lnTo>
                    <a:pt x="3638579" y="673331"/>
                  </a:lnTo>
                  <a:cubicBezTo>
                    <a:pt x="3636535" y="665153"/>
                    <a:pt x="3632446" y="659020"/>
                    <a:pt x="3626313" y="654250"/>
                  </a:cubicBezTo>
                  <a:cubicBezTo>
                    <a:pt x="3620861" y="649480"/>
                    <a:pt x="3613365" y="647435"/>
                    <a:pt x="3604506" y="646754"/>
                  </a:cubicBezTo>
                  <a:lnTo>
                    <a:pt x="3603825" y="646754"/>
                  </a:lnTo>
                  <a:cubicBezTo>
                    <a:pt x="3595647" y="646754"/>
                    <a:pt x="3588151" y="649480"/>
                    <a:pt x="3582018" y="654931"/>
                  </a:cubicBezTo>
                  <a:cubicBezTo>
                    <a:pt x="3576566" y="659702"/>
                    <a:pt x="3571796" y="666516"/>
                    <a:pt x="3570433" y="674694"/>
                  </a:cubicBezTo>
                  <a:lnTo>
                    <a:pt x="3504331" y="1030418"/>
                  </a:lnTo>
                  <a:lnTo>
                    <a:pt x="3404837" y="1030418"/>
                  </a:lnTo>
                  <a:lnTo>
                    <a:pt x="3272633" y="319651"/>
                  </a:lnTo>
                  <a:cubicBezTo>
                    <a:pt x="3271270" y="311474"/>
                    <a:pt x="3267182" y="303978"/>
                    <a:pt x="3261048" y="298526"/>
                  </a:cubicBezTo>
                  <a:cubicBezTo>
                    <a:pt x="3254915" y="293074"/>
                    <a:pt x="3246738" y="290348"/>
                    <a:pt x="3238560" y="290348"/>
                  </a:cubicBezTo>
                  <a:cubicBezTo>
                    <a:pt x="3230382" y="290348"/>
                    <a:pt x="3222205" y="293756"/>
                    <a:pt x="3216072" y="298526"/>
                  </a:cubicBezTo>
                  <a:cubicBezTo>
                    <a:pt x="3209938" y="303978"/>
                    <a:pt x="3205850" y="311474"/>
                    <a:pt x="3204487" y="319651"/>
                  </a:cubicBezTo>
                  <a:lnTo>
                    <a:pt x="3060016" y="1199421"/>
                  </a:lnTo>
                  <a:lnTo>
                    <a:pt x="3046387" y="1041321"/>
                  </a:lnTo>
                  <a:cubicBezTo>
                    <a:pt x="3045706" y="1032462"/>
                    <a:pt x="3041617" y="1024285"/>
                    <a:pt x="3035484" y="1018833"/>
                  </a:cubicBezTo>
                  <a:cubicBezTo>
                    <a:pt x="3029351" y="1013381"/>
                    <a:pt x="3021173" y="1009293"/>
                    <a:pt x="3012314" y="1009293"/>
                  </a:cubicBezTo>
                  <a:lnTo>
                    <a:pt x="2970745" y="1009293"/>
                  </a:lnTo>
                  <a:lnTo>
                    <a:pt x="2970745" y="1008611"/>
                  </a:lnTo>
                  <a:lnTo>
                    <a:pt x="2938716" y="1008611"/>
                  </a:lnTo>
                  <a:lnTo>
                    <a:pt x="2909413" y="1008611"/>
                  </a:lnTo>
                  <a:lnTo>
                    <a:pt x="1420414" y="1008611"/>
                  </a:lnTo>
                  <a:lnTo>
                    <a:pt x="1399289" y="1008611"/>
                  </a:lnTo>
                  <a:lnTo>
                    <a:pt x="1380889" y="1008611"/>
                  </a:lnTo>
                  <a:cubicBezTo>
                    <a:pt x="1372030" y="1008611"/>
                    <a:pt x="1363853" y="1012018"/>
                    <a:pt x="1358401" y="1016789"/>
                  </a:cubicBezTo>
                  <a:cubicBezTo>
                    <a:pt x="1352268" y="1022240"/>
                    <a:pt x="1347498" y="1029736"/>
                    <a:pt x="1346816" y="1037914"/>
                  </a:cubicBezTo>
                  <a:lnTo>
                    <a:pt x="1250048" y="1495176"/>
                  </a:lnTo>
                  <a:lnTo>
                    <a:pt x="1083771" y="567023"/>
                  </a:lnTo>
                  <a:cubicBezTo>
                    <a:pt x="1082408" y="558845"/>
                    <a:pt x="1078319" y="551349"/>
                    <a:pt x="1072186" y="545897"/>
                  </a:cubicBezTo>
                  <a:cubicBezTo>
                    <a:pt x="1066053" y="540446"/>
                    <a:pt x="1058557" y="537720"/>
                    <a:pt x="1049698" y="537720"/>
                  </a:cubicBezTo>
                  <a:lnTo>
                    <a:pt x="1049016" y="537720"/>
                  </a:lnTo>
                  <a:lnTo>
                    <a:pt x="1048335" y="537720"/>
                  </a:lnTo>
                  <a:cubicBezTo>
                    <a:pt x="1040157" y="537720"/>
                    <a:pt x="1031980" y="541808"/>
                    <a:pt x="1025847" y="547260"/>
                  </a:cubicBezTo>
                  <a:cubicBezTo>
                    <a:pt x="1019713" y="552712"/>
                    <a:pt x="1015625" y="560889"/>
                    <a:pt x="1014943" y="569748"/>
                  </a:cubicBezTo>
                  <a:lnTo>
                    <a:pt x="978144" y="1009293"/>
                  </a:lnTo>
                  <a:lnTo>
                    <a:pt x="899094" y="1009293"/>
                  </a:lnTo>
                  <a:cubicBezTo>
                    <a:pt x="890235" y="1009293"/>
                    <a:pt x="882739" y="1012700"/>
                    <a:pt x="876606" y="1017470"/>
                  </a:cubicBezTo>
                  <a:cubicBezTo>
                    <a:pt x="870473" y="1022922"/>
                    <a:pt x="866384" y="1029736"/>
                    <a:pt x="865021" y="1038595"/>
                  </a:cubicBezTo>
                  <a:lnTo>
                    <a:pt x="805052" y="1289374"/>
                  </a:lnTo>
                  <a:lnTo>
                    <a:pt x="775068" y="1052906"/>
                  </a:lnTo>
                  <a:cubicBezTo>
                    <a:pt x="773705" y="1044729"/>
                    <a:pt x="768935" y="1037914"/>
                    <a:pt x="762801" y="1033144"/>
                  </a:cubicBezTo>
                  <a:cubicBezTo>
                    <a:pt x="756668" y="1028374"/>
                    <a:pt x="749172" y="1025648"/>
                    <a:pt x="740995" y="1025648"/>
                  </a:cubicBezTo>
                  <a:lnTo>
                    <a:pt x="3651" y="1025648"/>
                  </a:lnTo>
                  <a:lnTo>
                    <a:pt x="3651" y="1095157"/>
                  </a:lnTo>
                  <a:lnTo>
                    <a:pt x="713055" y="1095157"/>
                  </a:lnTo>
                  <a:lnTo>
                    <a:pt x="775749" y="1486999"/>
                  </a:lnTo>
                  <a:cubicBezTo>
                    <a:pt x="777794" y="1495176"/>
                    <a:pt x="781882" y="1501991"/>
                    <a:pt x="788016" y="1506761"/>
                  </a:cubicBezTo>
                  <a:cubicBezTo>
                    <a:pt x="794149" y="1511531"/>
                    <a:pt x="802326" y="1514257"/>
                    <a:pt x="810504" y="1514257"/>
                  </a:cubicBezTo>
                  <a:cubicBezTo>
                    <a:pt x="818682" y="1514257"/>
                    <a:pt x="826178" y="1510850"/>
                    <a:pt x="832311" y="1506080"/>
                  </a:cubicBezTo>
                  <a:cubicBezTo>
                    <a:pt x="838444" y="1500628"/>
                    <a:pt x="842533" y="1493813"/>
                    <a:pt x="843896" y="1485636"/>
                  </a:cubicBezTo>
                  <a:lnTo>
                    <a:pt x="929079" y="1080165"/>
                  </a:lnTo>
                  <a:lnTo>
                    <a:pt x="1010173" y="1080165"/>
                  </a:lnTo>
                  <a:cubicBezTo>
                    <a:pt x="1019032" y="1080165"/>
                    <a:pt x="1027209" y="1076758"/>
                    <a:pt x="1033343" y="1071306"/>
                  </a:cubicBezTo>
                  <a:cubicBezTo>
                    <a:pt x="1039476" y="1065854"/>
                    <a:pt x="1043565" y="1057677"/>
                    <a:pt x="1044246" y="1048817"/>
                  </a:cubicBezTo>
                  <a:lnTo>
                    <a:pt x="1057875" y="890036"/>
                  </a:lnTo>
                  <a:lnTo>
                    <a:pt x="1216656" y="1740503"/>
                  </a:lnTo>
                  <a:cubicBezTo>
                    <a:pt x="1218019" y="1748681"/>
                    <a:pt x="1222108" y="1756177"/>
                    <a:pt x="1228241" y="1761629"/>
                  </a:cubicBezTo>
                  <a:cubicBezTo>
                    <a:pt x="1234375" y="1767080"/>
                    <a:pt x="1241871" y="1769806"/>
                    <a:pt x="1250730" y="1769806"/>
                  </a:cubicBezTo>
                  <a:cubicBezTo>
                    <a:pt x="1259589" y="1769806"/>
                    <a:pt x="1267085" y="1766399"/>
                    <a:pt x="1273218" y="1760947"/>
                  </a:cubicBezTo>
                  <a:cubicBezTo>
                    <a:pt x="1279351" y="1755495"/>
                    <a:pt x="1283440" y="1747999"/>
                    <a:pt x="1284803" y="1739822"/>
                  </a:cubicBezTo>
                  <a:lnTo>
                    <a:pt x="1410192" y="1078802"/>
                  </a:lnTo>
                  <a:lnTo>
                    <a:pt x="2907369" y="1078802"/>
                  </a:lnTo>
                  <a:lnTo>
                    <a:pt x="2936671" y="1078802"/>
                  </a:lnTo>
                  <a:lnTo>
                    <a:pt x="2968700" y="1078802"/>
                  </a:lnTo>
                  <a:lnTo>
                    <a:pt x="2968700" y="1078120"/>
                  </a:lnTo>
                  <a:lnTo>
                    <a:pt x="2978922" y="1078120"/>
                  </a:lnTo>
                  <a:lnTo>
                    <a:pt x="3015721" y="1497221"/>
                  </a:lnTo>
                  <a:cubicBezTo>
                    <a:pt x="3016403" y="1505398"/>
                    <a:pt x="3020492" y="1513576"/>
                    <a:pt x="3026625" y="1519027"/>
                  </a:cubicBezTo>
                  <a:cubicBezTo>
                    <a:pt x="3032758" y="1524479"/>
                    <a:pt x="3040254" y="1528568"/>
                    <a:pt x="3049113" y="1528568"/>
                  </a:cubicBezTo>
                  <a:lnTo>
                    <a:pt x="3049794" y="1528568"/>
                  </a:lnTo>
                  <a:lnTo>
                    <a:pt x="3050476" y="1528568"/>
                  </a:lnTo>
                  <a:cubicBezTo>
                    <a:pt x="3059335" y="1528568"/>
                    <a:pt x="3066831" y="1525161"/>
                    <a:pt x="3072964" y="1520390"/>
                  </a:cubicBezTo>
                  <a:cubicBezTo>
                    <a:pt x="3079097" y="1514939"/>
                    <a:pt x="3083186" y="1507443"/>
                    <a:pt x="3084549" y="1499265"/>
                  </a:cubicBezTo>
                  <a:lnTo>
                    <a:pt x="3237197" y="563615"/>
                  </a:lnTo>
                  <a:lnTo>
                    <a:pt x="3340098" y="1068580"/>
                  </a:lnTo>
                  <a:cubicBezTo>
                    <a:pt x="3341461" y="1076758"/>
                    <a:pt x="3345550" y="1084254"/>
                    <a:pt x="3351683" y="1089705"/>
                  </a:cubicBezTo>
                  <a:cubicBezTo>
                    <a:pt x="3357816" y="1095157"/>
                    <a:pt x="3365994" y="1098564"/>
                    <a:pt x="3374171" y="1098564"/>
                  </a:cubicBezTo>
                  <a:lnTo>
                    <a:pt x="3533634" y="1098564"/>
                  </a:lnTo>
                  <a:cubicBezTo>
                    <a:pt x="3541811" y="1098564"/>
                    <a:pt x="3549307" y="1095157"/>
                    <a:pt x="3555441" y="1090387"/>
                  </a:cubicBezTo>
                  <a:cubicBezTo>
                    <a:pt x="3561574" y="1085616"/>
                    <a:pt x="3565663" y="1078802"/>
                    <a:pt x="3567026" y="1069943"/>
                  </a:cubicBezTo>
                  <a:lnTo>
                    <a:pt x="3607232" y="842334"/>
                  </a:lnTo>
                  <a:lnTo>
                    <a:pt x="3656979" y="1071987"/>
                  </a:lnTo>
                  <a:cubicBezTo>
                    <a:pt x="3659023" y="1079483"/>
                    <a:pt x="3663112" y="1086298"/>
                    <a:pt x="3669245" y="1091068"/>
                  </a:cubicBezTo>
                  <a:cubicBezTo>
                    <a:pt x="3675378" y="1095838"/>
                    <a:pt x="3682875" y="1098564"/>
                    <a:pt x="3690371" y="1098564"/>
                  </a:cubicBezTo>
                  <a:cubicBezTo>
                    <a:pt x="3854603" y="1098564"/>
                    <a:pt x="4162625" y="1098564"/>
                    <a:pt x="4326858" y="1098564"/>
                  </a:cubicBezTo>
                  <a:cubicBezTo>
                    <a:pt x="4340487" y="1098564"/>
                    <a:pt x="4354798" y="1098564"/>
                    <a:pt x="4368427" y="1098564"/>
                  </a:cubicBezTo>
                  <a:cubicBezTo>
                    <a:pt x="4405226" y="1098564"/>
                    <a:pt x="4459744" y="1066536"/>
                    <a:pt x="4459744" y="1015426"/>
                  </a:cubicBezTo>
                  <a:lnTo>
                    <a:pt x="4459744" y="659020"/>
                  </a:lnTo>
                  <a:cubicBezTo>
                    <a:pt x="4532660" y="646072"/>
                    <a:pt x="4611710" y="615407"/>
                    <a:pt x="4665545" y="552030"/>
                  </a:cubicBezTo>
                  <a:cubicBezTo>
                    <a:pt x="4672360" y="543171"/>
                    <a:pt x="4675086" y="532268"/>
                    <a:pt x="4673042" y="522046"/>
                  </a:cubicBezTo>
                  <a:cubicBezTo>
                    <a:pt x="4752091" y="414375"/>
                    <a:pt x="4786846" y="264453"/>
                    <a:pt x="4794342" y="184721"/>
                  </a:cubicBezTo>
                  <a:close/>
                </a:path>
              </a:pathLst>
            </a:custGeom>
            <a:solidFill>
              <a:schemeClr val="accent1"/>
            </a:solidFill>
            <a:ln>
              <a:noFill/>
            </a:ln>
            <a:extLst>
              <a:ext uri="{91240B29-F687-4F45-9708-019B960494DF}">
                <a14:hiddenLine xmlns:a14="http://schemas.microsoft.com/office/drawing/2010/main" w="6804" cap="flat">
                  <a:solidFill>
                    <a:srgbClr val="000000"/>
                  </a:solidFill>
                  <a:prstDash val="solid"/>
                  <a:miter lim="800000"/>
                  <a:headEnd/>
                  <a:tailEnd/>
                </a14:hiddenLine>
              </a:ext>
            </a:extLst>
          </p:spPr>
          <p:txBody>
            <a:bodyPr anchor="ctr"/>
            <a:lstStyle/>
            <a:p>
              <a:endParaRPr lang="en-US" sz="1800"/>
            </a:p>
          </p:txBody>
        </p:sp>
        <p:grpSp>
          <p:nvGrpSpPr>
            <p:cNvPr id="5" name="Group 29">
              <a:extLst>
                <a:ext uri="{FF2B5EF4-FFF2-40B4-BE49-F238E27FC236}">
                  <a16:creationId xmlns:a16="http://schemas.microsoft.com/office/drawing/2014/main" xmlns="" id="{FD1F7A2C-AAD7-4420-BC78-035AFD09606A}"/>
                </a:ext>
              </a:extLst>
            </p:cNvPr>
            <p:cNvGrpSpPr>
              <a:grpSpLocks/>
            </p:cNvGrpSpPr>
            <p:nvPr/>
          </p:nvGrpSpPr>
          <p:grpSpPr bwMode="auto">
            <a:xfrm>
              <a:off x="477110" y="5658084"/>
              <a:ext cx="655351" cy="517912"/>
              <a:chOff x="6456816" y="5667609"/>
              <a:chExt cx="655351" cy="517912"/>
            </a:xfrm>
          </p:grpSpPr>
          <p:sp>
            <p:nvSpPr>
              <p:cNvPr id="7" name="Freeform: Shape 8">
                <a:extLst>
                  <a:ext uri="{FF2B5EF4-FFF2-40B4-BE49-F238E27FC236}">
                    <a16:creationId xmlns:a16="http://schemas.microsoft.com/office/drawing/2014/main" xmlns="" id="{E676C078-A3D7-40A4-BFE5-093E330D2FF8}"/>
                  </a:ext>
                </a:extLst>
              </p:cNvPr>
              <p:cNvSpPr>
                <a:spLocks/>
              </p:cNvSpPr>
              <p:nvPr/>
            </p:nvSpPr>
            <p:spPr bwMode="auto">
              <a:xfrm>
                <a:off x="6456816" y="5667609"/>
                <a:ext cx="517913" cy="517912"/>
              </a:xfrm>
              <a:custGeom>
                <a:avLst/>
                <a:gdLst>
                  <a:gd name="T0" fmla="*/ 460489 w 517912"/>
                  <a:gd name="T1" fmla="*/ 259443 h 517912"/>
                  <a:gd name="T2" fmla="*/ 259457 w 517912"/>
                  <a:gd name="T3" fmla="*/ 460475 h 517912"/>
                  <a:gd name="T4" fmla="*/ 58411 w 517912"/>
                  <a:gd name="T5" fmla="*/ 259443 h 517912"/>
                  <a:gd name="T6" fmla="*/ 259457 w 517912"/>
                  <a:gd name="T7" fmla="*/ 58411 h 517912"/>
                  <a:gd name="T8" fmla="*/ 460489 w 517912"/>
                  <a:gd name="T9" fmla="*/ 259443 h 5179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17912" h="517912">
                    <a:moveTo>
                      <a:pt x="460475" y="259443"/>
                    </a:moveTo>
                    <a:cubicBezTo>
                      <a:pt x="460475" y="370470"/>
                      <a:pt x="370470" y="460475"/>
                      <a:pt x="259443" y="460475"/>
                    </a:cubicBezTo>
                    <a:cubicBezTo>
                      <a:pt x="148416" y="460475"/>
                      <a:pt x="58411" y="370470"/>
                      <a:pt x="58411" y="259443"/>
                    </a:cubicBezTo>
                    <a:cubicBezTo>
                      <a:pt x="58411" y="148416"/>
                      <a:pt x="148416" y="58411"/>
                      <a:pt x="259443" y="58411"/>
                    </a:cubicBezTo>
                    <a:cubicBezTo>
                      <a:pt x="370470" y="58411"/>
                      <a:pt x="460475" y="148416"/>
                      <a:pt x="460475" y="259443"/>
                    </a:cubicBezTo>
                    <a:close/>
                  </a:path>
                </a:pathLst>
              </a:custGeom>
              <a:noFill/>
              <a:ln w="108857"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anchor="ctr"/>
              <a:lstStyle/>
              <a:p>
                <a:endParaRPr lang="en-US" sz="1800"/>
              </a:p>
            </p:txBody>
          </p:sp>
          <p:sp>
            <p:nvSpPr>
              <p:cNvPr id="8" name="Rectangle: Rounded Corners 9">
                <a:extLst>
                  <a:ext uri="{FF2B5EF4-FFF2-40B4-BE49-F238E27FC236}">
                    <a16:creationId xmlns:a16="http://schemas.microsoft.com/office/drawing/2014/main" xmlns="" id="{1B3CF195-AE77-4CE7-96D4-BC9451E129AF}"/>
                  </a:ext>
                </a:extLst>
              </p:cNvPr>
              <p:cNvSpPr/>
              <p:nvPr/>
            </p:nvSpPr>
            <p:spPr>
              <a:xfrm>
                <a:off x="6797635" y="5871641"/>
                <a:ext cx="197757" cy="129449"/>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1800"/>
              </a:p>
            </p:txBody>
          </p:sp>
        </p:grpSp>
        <p:sp>
          <p:nvSpPr>
            <p:cNvPr id="6" name="Rectangle 5">
              <a:extLst>
                <a:ext uri="{FF2B5EF4-FFF2-40B4-BE49-F238E27FC236}">
                  <a16:creationId xmlns:a16="http://schemas.microsoft.com/office/drawing/2014/main" xmlns="" id="{ED7F7E1E-2887-4086-97DE-DC337D2E5A7D}"/>
                </a:ext>
              </a:extLst>
            </p:cNvPr>
            <p:cNvSpPr/>
            <p:nvPr/>
          </p:nvSpPr>
          <p:spPr>
            <a:xfrm>
              <a:off x="994649" y="5896846"/>
              <a:ext cx="6479742" cy="6630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1800"/>
            </a:p>
          </p:txBody>
        </p:sp>
      </p:grpSp>
      <p:grpSp>
        <p:nvGrpSpPr>
          <p:cNvPr id="9" name="Group 33">
            <a:extLst>
              <a:ext uri="{FF2B5EF4-FFF2-40B4-BE49-F238E27FC236}">
                <a16:creationId xmlns:a16="http://schemas.microsoft.com/office/drawing/2014/main" xmlns="" id="{A6171A6F-EB39-47D8-874F-97BA415F4196}"/>
              </a:ext>
            </a:extLst>
          </p:cNvPr>
          <p:cNvGrpSpPr>
            <a:grpSpLocks/>
          </p:cNvGrpSpPr>
          <p:nvPr userDrawn="1"/>
        </p:nvGrpSpPr>
        <p:grpSpPr bwMode="auto">
          <a:xfrm rot="10800000" flipV="1">
            <a:off x="347133" y="5899151"/>
            <a:ext cx="5573184" cy="862013"/>
            <a:chOff x="477110" y="4905446"/>
            <a:chExt cx="11078677" cy="1714429"/>
          </a:xfrm>
        </p:grpSpPr>
        <p:sp>
          <p:nvSpPr>
            <p:cNvPr id="10" name="Freeform: Shape 11">
              <a:extLst>
                <a:ext uri="{FF2B5EF4-FFF2-40B4-BE49-F238E27FC236}">
                  <a16:creationId xmlns:a16="http://schemas.microsoft.com/office/drawing/2014/main" xmlns="" id="{83E16D6D-1CDD-4A0E-BCC8-F332D194A030}"/>
                </a:ext>
              </a:extLst>
            </p:cNvPr>
            <p:cNvSpPr>
              <a:spLocks/>
            </p:cNvSpPr>
            <p:nvPr/>
          </p:nvSpPr>
          <p:spPr bwMode="auto">
            <a:xfrm>
              <a:off x="6913640" y="4905446"/>
              <a:ext cx="4642147" cy="1714429"/>
            </a:xfrm>
            <a:custGeom>
              <a:avLst/>
              <a:gdLst>
                <a:gd name="T0" fmla="*/ 3206349 w 4797505"/>
                <a:gd name="T1" fmla="*/ 47316 h 1771805"/>
                <a:gd name="T2" fmla="*/ 3115450 w 4797505"/>
                <a:gd name="T3" fmla="*/ 4162 h 1771805"/>
                <a:gd name="T4" fmla="*/ 3109943 w 4797505"/>
                <a:gd name="T5" fmla="*/ 56957 h 1771805"/>
                <a:gd name="T6" fmla="*/ 3184772 w 4797505"/>
                <a:gd name="T7" fmla="*/ 68432 h 1771805"/>
                <a:gd name="T8" fmla="*/ 3141619 w 4797505"/>
                <a:gd name="T9" fmla="*/ 307611 h 1771805"/>
                <a:gd name="T10" fmla="*/ 3107648 w 4797505"/>
                <a:gd name="T11" fmla="*/ 341583 h 1771805"/>
                <a:gd name="T12" fmla="*/ 2868010 w 4797505"/>
                <a:gd name="T13" fmla="*/ 339747 h 1771805"/>
                <a:gd name="T14" fmla="*/ 2834038 w 4797505"/>
                <a:gd name="T15" fmla="*/ 305776 h 1771805"/>
                <a:gd name="T16" fmla="*/ 2789509 w 4797505"/>
                <a:gd name="T17" fmla="*/ 67055 h 1771805"/>
                <a:gd name="T18" fmla="*/ 2864797 w 4797505"/>
                <a:gd name="T19" fmla="*/ 55579 h 1771805"/>
                <a:gd name="T20" fmla="*/ 2859288 w 4797505"/>
                <a:gd name="T21" fmla="*/ 2785 h 1771805"/>
                <a:gd name="T22" fmla="*/ 2768391 w 4797505"/>
                <a:gd name="T23" fmla="*/ 45937 h 1771805"/>
                <a:gd name="T24" fmla="*/ 2827152 w 4797505"/>
                <a:gd name="T25" fmla="*/ 350306 h 1771805"/>
                <a:gd name="T26" fmla="*/ 2958449 w 4797505"/>
                <a:gd name="T27" fmla="*/ 444875 h 1771805"/>
                <a:gd name="T28" fmla="*/ 2909327 w 4797505"/>
                <a:gd name="T29" fmla="*/ 694615 h 1771805"/>
                <a:gd name="T30" fmla="*/ 2451169 w 4797505"/>
                <a:gd name="T31" fmla="*/ 453601 h 1771805"/>
                <a:gd name="T32" fmla="*/ 2428215 w 4797505"/>
                <a:gd name="T33" fmla="*/ 435695 h 1771805"/>
                <a:gd name="T34" fmla="*/ 2413066 w 4797505"/>
                <a:gd name="T35" fmla="*/ 441203 h 1771805"/>
                <a:gd name="T36" fmla="*/ 2360732 w 4797505"/>
                <a:gd name="T37" fmla="*/ 694156 h 1771805"/>
                <a:gd name="T38" fmla="*/ 2204645 w 4797505"/>
                <a:gd name="T39" fmla="*/ 215336 h 1771805"/>
                <a:gd name="T40" fmla="*/ 2181693 w 4797505"/>
                <a:gd name="T41" fmla="*/ 195599 h 1771805"/>
                <a:gd name="T42" fmla="*/ 2158738 w 4797505"/>
                <a:gd name="T43" fmla="*/ 215336 h 1771805"/>
                <a:gd name="T44" fmla="*/ 2052232 w 4797505"/>
                <a:gd name="T45" fmla="*/ 701500 h 1771805"/>
                <a:gd name="T46" fmla="*/ 2029278 w 4797505"/>
                <a:gd name="T47" fmla="*/ 679924 h 1771805"/>
                <a:gd name="T48" fmla="*/ 2001276 w 4797505"/>
                <a:gd name="T49" fmla="*/ 679463 h 1771805"/>
                <a:gd name="T50" fmla="*/ 1959958 w 4797505"/>
                <a:gd name="T51" fmla="*/ 679463 h 1771805"/>
                <a:gd name="T52" fmla="*/ 942648 w 4797505"/>
                <a:gd name="T53" fmla="*/ 679463 h 1771805"/>
                <a:gd name="T54" fmla="*/ 915101 w 4797505"/>
                <a:gd name="T55" fmla="*/ 684973 h 1771805"/>
                <a:gd name="T56" fmla="*/ 842108 w 4797505"/>
                <a:gd name="T57" fmla="*/ 1007246 h 1771805"/>
                <a:gd name="T58" fmla="*/ 722289 w 4797505"/>
                <a:gd name="T59" fmla="*/ 367752 h 1771805"/>
                <a:gd name="T60" fmla="*/ 706682 w 4797505"/>
                <a:gd name="T61" fmla="*/ 362243 h 1771805"/>
                <a:gd name="T62" fmla="*/ 691073 w 4797505"/>
                <a:gd name="T63" fmla="*/ 368668 h 1771805"/>
                <a:gd name="T64" fmla="*/ 658937 w 4797505"/>
                <a:gd name="T65" fmla="*/ 679924 h 1771805"/>
                <a:gd name="T66" fmla="*/ 590536 w 4797505"/>
                <a:gd name="T67" fmla="*/ 685432 h 1771805"/>
                <a:gd name="T68" fmla="*/ 542331 w 4797505"/>
                <a:gd name="T69" fmla="*/ 868606 h 1771805"/>
                <a:gd name="T70" fmla="*/ 513869 w 4797505"/>
                <a:gd name="T71" fmla="*/ 695991 h 1771805"/>
                <a:gd name="T72" fmla="*/ 2460 w 4797505"/>
                <a:gd name="T73" fmla="*/ 690941 h 1771805"/>
                <a:gd name="T74" fmla="*/ 480356 w 4797505"/>
                <a:gd name="T75" fmla="*/ 737767 h 1771805"/>
                <a:gd name="T76" fmla="*/ 530856 w 4797505"/>
                <a:gd name="T77" fmla="*/ 1015051 h 1771805"/>
                <a:gd name="T78" fmla="*/ 560695 w 4797505"/>
                <a:gd name="T79" fmla="*/ 1014590 h 1771805"/>
                <a:gd name="T80" fmla="*/ 625886 w 4797505"/>
                <a:gd name="T81" fmla="*/ 727667 h 1771805"/>
                <a:gd name="T82" fmla="*/ 696123 w 4797505"/>
                <a:gd name="T83" fmla="*/ 721700 h 1771805"/>
                <a:gd name="T84" fmla="*/ 712650 w 4797505"/>
                <a:gd name="T85" fmla="*/ 599583 h 1771805"/>
                <a:gd name="T86" fmla="*/ 827419 w 4797505"/>
                <a:gd name="T87" fmla="*/ 1186746 h 1771805"/>
                <a:gd name="T88" fmla="*/ 857716 w 4797505"/>
                <a:gd name="T89" fmla="*/ 1186285 h 1771805"/>
                <a:gd name="T90" fmla="*/ 949991 w 4797505"/>
                <a:gd name="T91" fmla="*/ 726749 h 1771805"/>
                <a:gd name="T92" fmla="*/ 1978321 w 4797505"/>
                <a:gd name="T93" fmla="*/ 726749 h 1771805"/>
                <a:gd name="T94" fmla="*/ 1999898 w 4797505"/>
                <a:gd name="T95" fmla="*/ 726291 h 1771805"/>
                <a:gd name="T96" fmla="*/ 2031574 w 4797505"/>
                <a:gd name="T97" fmla="*/ 1008623 h 1771805"/>
                <a:gd name="T98" fmla="*/ 2054069 w 4797505"/>
                <a:gd name="T99" fmla="*/ 1029741 h 1771805"/>
                <a:gd name="T100" fmla="*/ 2054986 w 4797505"/>
                <a:gd name="T101" fmla="*/ 1029741 h 1771805"/>
                <a:gd name="T102" fmla="*/ 2077941 w 4797505"/>
                <a:gd name="T103" fmla="*/ 1010001 h 1771805"/>
                <a:gd name="T104" fmla="*/ 2250093 w 4797505"/>
                <a:gd name="T105" fmla="*/ 719862 h 1771805"/>
                <a:gd name="T106" fmla="*/ 2273046 w 4797505"/>
                <a:gd name="T107" fmla="*/ 740062 h 1771805"/>
                <a:gd name="T108" fmla="*/ 2395162 w 4797505"/>
                <a:gd name="T109" fmla="*/ 734554 h 1771805"/>
                <a:gd name="T110" fmla="*/ 2430052 w 4797505"/>
                <a:gd name="T111" fmla="*/ 567449 h 1771805"/>
                <a:gd name="T112" fmla="*/ 2471827 w 4797505"/>
                <a:gd name="T113" fmla="*/ 735012 h 1771805"/>
                <a:gd name="T114" fmla="*/ 2914836 w 4797505"/>
                <a:gd name="T115" fmla="*/ 740062 h 1771805"/>
                <a:gd name="T116" fmla="*/ 3004357 w 4797505"/>
                <a:gd name="T117" fmla="*/ 684055 h 1771805"/>
                <a:gd name="T118" fmla="*/ 3142996 w 4797505"/>
                <a:gd name="T119" fmla="*/ 371884 h 1771805"/>
                <a:gd name="T120" fmla="*/ 3229761 w 4797505"/>
                <a:gd name="T121" fmla="*/ 124438 h 1771805"/>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4797505" h="1771805">
                  <a:moveTo>
                    <a:pt x="4794342" y="184721"/>
                  </a:moveTo>
                  <a:cubicBezTo>
                    <a:pt x="4799112" y="137019"/>
                    <a:pt x="4787527" y="98176"/>
                    <a:pt x="4759588" y="70236"/>
                  </a:cubicBezTo>
                  <a:cubicBezTo>
                    <a:pt x="4733692" y="43658"/>
                    <a:pt x="4698256" y="32074"/>
                    <a:pt x="4668953" y="27303"/>
                  </a:cubicBezTo>
                  <a:cubicBezTo>
                    <a:pt x="4659412" y="16400"/>
                    <a:pt x="4643739" y="8222"/>
                    <a:pt x="4624657" y="6178"/>
                  </a:cubicBezTo>
                  <a:cubicBezTo>
                    <a:pt x="4593310" y="2771"/>
                    <a:pt x="4566052" y="18444"/>
                    <a:pt x="4564007" y="39570"/>
                  </a:cubicBezTo>
                  <a:cubicBezTo>
                    <a:pt x="4561963" y="61377"/>
                    <a:pt x="4585814" y="81820"/>
                    <a:pt x="4616480" y="84546"/>
                  </a:cubicBezTo>
                  <a:cubicBezTo>
                    <a:pt x="4636242" y="86591"/>
                    <a:pt x="4653961" y="81139"/>
                    <a:pt x="4665545" y="71598"/>
                  </a:cubicBezTo>
                  <a:cubicBezTo>
                    <a:pt x="4686671" y="75687"/>
                    <a:pt x="4711203" y="83865"/>
                    <a:pt x="4727559" y="101583"/>
                  </a:cubicBezTo>
                  <a:cubicBezTo>
                    <a:pt x="4745958" y="119982"/>
                    <a:pt x="4753454" y="145878"/>
                    <a:pt x="4750047" y="180633"/>
                  </a:cubicBezTo>
                  <a:cubicBezTo>
                    <a:pt x="4742551" y="254912"/>
                    <a:pt x="4715974" y="366672"/>
                    <a:pt x="4663501" y="456625"/>
                  </a:cubicBezTo>
                  <a:cubicBezTo>
                    <a:pt x="4655323" y="470255"/>
                    <a:pt x="4647146" y="483203"/>
                    <a:pt x="4638968" y="494787"/>
                  </a:cubicBezTo>
                  <a:cubicBezTo>
                    <a:pt x="4629428" y="494787"/>
                    <a:pt x="4619888" y="499558"/>
                    <a:pt x="4613073" y="507054"/>
                  </a:cubicBezTo>
                  <a:cubicBezTo>
                    <a:pt x="4561963" y="567023"/>
                    <a:pt x="4499268" y="593600"/>
                    <a:pt x="4430440" y="593600"/>
                  </a:cubicBezTo>
                  <a:cubicBezTo>
                    <a:pt x="4365020" y="591555"/>
                    <a:pt x="4306414" y="562252"/>
                    <a:pt x="4257349" y="504328"/>
                  </a:cubicBezTo>
                  <a:cubicBezTo>
                    <a:pt x="4250534" y="496150"/>
                    <a:pt x="4240993" y="492062"/>
                    <a:pt x="4231453" y="492062"/>
                  </a:cubicBezTo>
                  <a:cubicBezTo>
                    <a:pt x="4223275" y="480477"/>
                    <a:pt x="4214417" y="467529"/>
                    <a:pt x="4206920" y="453900"/>
                  </a:cubicBezTo>
                  <a:cubicBezTo>
                    <a:pt x="4153766" y="363946"/>
                    <a:pt x="4126507" y="252186"/>
                    <a:pt x="4119011" y="178588"/>
                  </a:cubicBezTo>
                  <a:cubicBezTo>
                    <a:pt x="4115604" y="143834"/>
                    <a:pt x="4122419" y="117938"/>
                    <a:pt x="4140818" y="99538"/>
                  </a:cubicBezTo>
                  <a:cubicBezTo>
                    <a:pt x="4157855" y="81820"/>
                    <a:pt x="4181706" y="73643"/>
                    <a:pt x="4203513" y="69554"/>
                  </a:cubicBezTo>
                  <a:cubicBezTo>
                    <a:pt x="4214417" y="79095"/>
                    <a:pt x="4232816" y="84546"/>
                    <a:pt x="4252578" y="82502"/>
                  </a:cubicBezTo>
                  <a:cubicBezTo>
                    <a:pt x="4283926" y="79095"/>
                    <a:pt x="4307777" y="59332"/>
                    <a:pt x="4305051" y="37525"/>
                  </a:cubicBezTo>
                  <a:cubicBezTo>
                    <a:pt x="4303007" y="15718"/>
                    <a:pt x="4275748" y="726"/>
                    <a:pt x="4244401" y="4134"/>
                  </a:cubicBezTo>
                  <a:cubicBezTo>
                    <a:pt x="4225320" y="6178"/>
                    <a:pt x="4208964" y="14356"/>
                    <a:pt x="4199424" y="25259"/>
                  </a:cubicBezTo>
                  <a:cubicBezTo>
                    <a:pt x="4170121" y="30029"/>
                    <a:pt x="4135366" y="42296"/>
                    <a:pt x="4109471" y="68191"/>
                  </a:cubicBezTo>
                  <a:cubicBezTo>
                    <a:pt x="4081531" y="96131"/>
                    <a:pt x="4069946" y="134975"/>
                    <a:pt x="4075398" y="183359"/>
                  </a:cubicBezTo>
                  <a:cubicBezTo>
                    <a:pt x="4083575" y="262408"/>
                    <a:pt x="4118330" y="413012"/>
                    <a:pt x="4196698" y="520002"/>
                  </a:cubicBezTo>
                  <a:cubicBezTo>
                    <a:pt x="4194654" y="530224"/>
                    <a:pt x="4197380" y="541127"/>
                    <a:pt x="4204195" y="549986"/>
                  </a:cubicBezTo>
                  <a:cubicBezTo>
                    <a:pt x="4258712" y="614044"/>
                    <a:pt x="4319362" y="647435"/>
                    <a:pt x="4391597" y="660383"/>
                  </a:cubicBezTo>
                  <a:lnTo>
                    <a:pt x="4391597" y="928880"/>
                  </a:lnTo>
                  <a:cubicBezTo>
                    <a:pt x="4392960" y="972494"/>
                    <a:pt x="4385464" y="1027011"/>
                    <a:pt x="4318680" y="1031099"/>
                  </a:cubicBezTo>
                  <a:lnTo>
                    <a:pt x="3718992" y="1031099"/>
                  </a:lnTo>
                  <a:lnTo>
                    <a:pt x="3638579" y="673331"/>
                  </a:lnTo>
                  <a:cubicBezTo>
                    <a:pt x="3636535" y="665153"/>
                    <a:pt x="3632446" y="659020"/>
                    <a:pt x="3626313" y="654250"/>
                  </a:cubicBezTo>
                  <a:cubicBezTo>
                    <a:pt x="3620861" y="649480"/>
                    <a:pt x="3613365" y="647435"/>
                    <a:pt x="3604506" y="646754"/>
                  </a:cubicBezTo>
                  <a:lnTo>
                    <a:pt x="3603825" y="646754"/>
                  </a:lnTo>
                  <a:cubicBezTo>
                    <a:pt x="3595647" y="646754"/>
                    <a:pt x="3588151" y="649480"/>
                    <a:pt x="3582018" y="654931"/>
                  </a:cubicBezTo>
                  <a:cubicBezTo>
                    <a:pt x="3576566" y="659702"/>
                    <a:pt x="3571796" y="666516"/>
                    <a:pt x="3570433" y="674694"/>
                  </a:cubicBezTo>
                  <a:lnTo>
                    <a:pt x="3504331" y="1030418"/>
                  </a:lnTo>
                  <a:lnTo>
                    <a:pt x="3404837" y="1030418"/>
                  </a:lnTo>
                  <a:lnTo>
                    <a:pt x="3272633" y="319651"/>
                  </a:lnTo>
                  <a:cubicBezTo>
                    <a:pt x="3271270" y="311474"/>
                    <a:pt x="3267182" y="303978"/>
                    <a:pt x="3261048" y="298526"/>
                  </a:cubicBezTo>
                  <a:cubicBezTo>
                    <a:pt x="3254915" y="293074"/>
                    <a:pt x="3246738" y="290348"/>
                    <a:pt x="3238560" y="290348"/>
                  </a:cubicBezTo>
                  <a:cubicBezTo>
                    <a:pt x="3230382" y="290348"/>
                    <a:pt x="3222205" y="293756"/>
                    <a:pt x="3216072" y="298526"/>
                  </a:cubicBezTo>
                  <a:cubicBezTo>
                    <a:pt x="3209938" y="303978"/>
                    <a:pt x="3205850" y="311474"/>
                    <a:pt x="3204487" y="319651"/>
                  </a:cubicBezTo>
                  <a:lnTo>
                    <a:pt x="3060016" y="1199421"/>
                  </a:lnTo>
                  <a:lnTo>
                    <a:pt x="3046387" y="1041321"/>
                  </a:lnTo>
                  <a:cubicBezTo>
                    <a:pt x="3045706" y="1032462"/>
                    <a:pt x="3041617" y="1024285"/>
                    <a:pt x="3035484" y="1018833"/>
                  </a:cubicBezTo>
                  <a:cubicBezTo>
                    <a:pt x="3029351" y="1013381"/>
                    <a:pt x="3021173" y="1009293"/>
                    <a:pt x="3012314" y="1009293"/>
                  </a:cubicBezTo>
                  <a:lnTo>
                    <a:pt x="2970745" y="1009293"/>
                  </a:lnTo>
                  <a:lnTo>
                    <a:pt x="2970745" y="1008611"/>
                  </a:lnTo>
                  <a:lnTo>
                    <a:pt x="2938716" y="1008611"/>
                  </a:lnTo>
                  <a:lnTo>
                    <a:pt x="2909413" y="1008611"/>
                  </a:lnTo>
                  <a:lnTo>
                    <a:pt x="1420414" y="1008611"/>
                  </a:lnTo>
                  <a:lnTo>
                    <a:pt x="1399289" y="1008611"/>
                  </a:lnTo>
                  <a:lnTo>
                    <a:pt x="1380889" y="1008611"/>
                  </a:lnTo>
                  <a:cubicBezTo>
                    <a:pt x="1372030" y="1008611"/>
                    <a:pt x="1363853" y="1012018"/>
                    <a:pt x="1358401" y="1016789"/>
                  </a:cubicBezTo>
                  <a:cubicBezTo>
                    <a:pt x="1352268" y="1022240"/>
                    <a:pt x="1347498" y="1029736"/>
                    <a:pt x="1346816" y="1037914"/>
                  </a:cubicBezTo>
                  <a:lnTo>
                    <a:pt x="1250048" y="1495176"/>
                  </a:lnTo>
                  <a:lnTo>
                    <a:pt x="1083771" y="567023"/>
                  </a:lnTo>
                  <a:cubicBezTo>
                    <a:pt x="1082408" y="558845"/>
                    <a:pt x="1078319" y="551349"/>
                    <a:pt x="1072186" y="545897"/>
                  </a:cubicBezTo>
                  <a:cubicBezTo>
                    <a:pt x="1066053" y="540446"/>
                    <a:pt x="1058557" y="537720"/>
                    <a:pt x="1049698" y="537720"/>
                  </a:cubicBezTo>
                  <a:lnTo>
                    <a:pt x="1049016" y="537720"/>
                  </a:lnTo>
                  <a:lnTo>
                    <a:pt x="1048335" y="537720"/>
                  </a:lnTo>
                  <a:cubicBezTo>
                    <a:pt x="1040157" y="537720"/>
                    <a:pt x="1031980" y="541808"/>
                    <a:pt x="1025847" y="547260"/>
                  </a:cubicBezTo>
                  <a:cubicBezTo>
                    <a:pt x="1019713" y="552712"/>
                    <a:pt x="1015625" y="560889"/>
                    <a:pt x="1014943" y="569748"/>
                  </a:cubicBezTo>
                  <a:lnTo>
                    <a:pt x="978144" y="1009293"/>
                  </a:lnTo>
                  <a:lnTo>
                    <a:pt x="899094" y="1009293"/>
                  </a:lnTo>
                  <a:cubicBezTo>
                    <a:pt x="890235" y="1009293"/>
                    <a:pt x="882739" y="1012700"/>
                    <a:pt x="876606" y="1017470"/>
                  </a:cubicBezTo>
                  <a:cubicBezTo>
                    <a:pt x="870473" y="1022922"/>
                    <a:pt x="866384" y="1029736"/>
                    <a:pt x="865021" y="1038595"/>
                  </a:cubicBezTo>
                  <a:lnTo>
                    <a:pt x="805052" y="1289374"/>
                  </a:lnTo>
                  <a:lnTo>
                    <a:pt x="775068" y="1052906"/>
                  </a:lnTo>
                  <a:cubicBezTo>
                    <a:pt x="773705" y="1044729"/>
                    <a:pt x="768935" y="1037914"/>
                    <a:pt x="762801" y="1033144"/>
                  </a:cubicBezTo>
                  <a:cubicBezTo>
                    <a:pt x="756668" y="1028374"/>
                    <a:pt x="749172" y="1025648"/>
                    <a:pt x="740995" y="1025648"/>
                  </a:cubicBezTo>
                  <a:lnTo>
                    <a:pt x="3651" y="1025648"/>
                  </a:lnTo>
                  <a:lnTo>
                    <a:pt x="3651" y="1095157"/>
                  </a:lnTo>
                  <a:lnTo>
                    <a:pt x="713055" y="1095157"/>
                  </a:lnTo>
                  <a:lnTo>
                    <a:pt x="775749" y="1486999"/>
                  </a:lnTo>
                  <a:cubicBezTo>
                    <a:pt x="777794" y="1495176"/>
                    <a:pt x="781882" y="1501991"/>
                    <a:pt x="788016" y="1506761"/>
                  </a:cubicBezTo>
                  <a:cubicBezTo>
                    <a:pt x="794149" y="1511531"/>
                    <a:pt x="802326" y="1514257"/>
                    <a:pt x="810504" y="1514257"/>
                  </a:cubicBezTo>
                  <a:cubicBezTo>
                    <a:pt x="818682" y="1514257"/>
                    <a:pt x="826178" y="1510850"/>
                    <a:pt x="832311" y="1506080"/>
                  </a:cubicBezTo>
                  <a:cubicBezTo>
                    <a:pt x="838444" y="1500628"/>
                    <a:pt x="842533" y="1493813"/>
                    <a:pt x="843896" y="1485636"/>
                  </a:cubicBezTo>
                  <a:lnTo>
                    <a:pt x="929079" y="1080165"/>
                  </a:lnTo>
                  <a:lnTo>
                    <a:pt x="1010173" y="1080165"/>
                  </a:lnTo>
                  <a:cubicBezTo>
                    <a:pt x="1019032" y="1080165"/>
                    <a:pt x="1027209" y="1076758"/>
                    <a:pt x="1033343" y="1071306"/>
                  </a:cubicBezTo>
                  <a:cubicBezTo>
                    <a:pt x="1039476" y="1065854"/>
                    <a:pt x="1043565" y="1057677"/>
                    <a:pt x="1044246" y="1048817"/>
                  </a:cubicBezTo>
                  <a:lnTo>
                    <a:pt x="1057875" y="890036"/>
                  </a:lnTo>
                  <a:lnTo>
                    <a:pt x="1216656" y="1740503"/>
                  </a:lnTo>
                  <a:cubicBezTo>
                    <a:pt x="1218019" y="1748681"/>
                    <a:pt x="1222108" y="1756177"/>
                    <a:pt x="1228241" y="1761629"/>
                  </a:cubicBezTo>
                  <a:cubicBezTo>
                    <a:pt x="1234375" y="1767080"/>
                    <a:pt x="1241871" y="1769806"/>
                    <a:pt x="1250730" y="1769806"/>
                  </a:cubicBezTo>
                  <a:cubicBezTo>
                    <a:pt x="1259589" y="1769806"/>
                    <a:pt x="1267085" y="1766399"/>
                    <a:pt x="1273218" y="1760947"/>
                  </a:cubicBezTo>
                  <a:cubicBezTo>
                    <a:pt x="1279351" y="1755495"/>
                    <a:pt x="1283440" y="1747999"/>
                    <a:pt x="1284803" y="1739822"/>
                  </a:cubicBezTo>
                  <a:lnTo>
                    <a:pt x="1410192" y="1078802"/>
                  </a:lnTo>
                  <a:lnTo>
                    <a:pt x="2907369" y="1078802"/>
                  </a:lnTo>
                  <a:lnTo>
                    <a:pt x="2936671" y="1078802"/>
                  </a:lnTo>
                  <a:lnTo>
                    <a:pt x="2968700" y="1078802"/>
                  </a:lnTo>
                  <a:lnTo>
                    <a:pt x="2968700" y="1078120"/>
                  </a:lnTo>
                  <a:lnTo>
                    <a:pt x="2978922" y="1078120"/>
                  </a:lnTo>
                  <a:lnTo>
                    <a:pt x="3015721" y="1497221"/>
                  </a:lnTo>
                  <a:cubicBezTo>
                    <a:pt x="3016403" y="1505398"/>
                    <a:pt x="3020492" y="1513576"/>
                    <a:pt x="3026625" y="1519027"/>
                  </a:cubicBezTo>
                  <a:cubicBezTo>
                    <a:pt x="3032758" y="1524479"/>
                    <a:pt x="3040254" y="1528568"/>
                    <a:pt x="3049113" y="1528568"/>
                  </a:cubicBezTo>
                  <a:lnTo>
                    <a:pt x="3049794" y="1528568"/>
                  </a:lnTo>
                  <a:lnTo>
                    <a:pt x="3050476" y="1528568"/>
                  </a:lnTo>
                  <a:cubicBezTo>
                    <a:pt x="3059335" y="1528568"/>
                    <a:pt x="3066831" y="1525161"/>
                    <a:pt x="3072964" y="1520390"/>
                  </a:cubicBezTo>
                  <a:cubicBezTo>
                    <a:pt x="3079097" y="1514939"/>
                    <a:pt x="3083186" y="1507443"/>
                    <a:pt x="3084549" y="1499265"/>
                  </a:cubicBezTo>
                  <a:lnTo>
                    <a:pt x="3237197" y="563615"/>
                  </a:lnTo>
                  <a:lnTo>
                    <a:pt x="3340098" y="1068580"/>
                  </a:lnTo>
                  <a:cubicBezTo>
                    <a:pt x="3341461" y="1076758"/>
                    <a:pt x="3345550" y="1084254"/>
                    <a:pt x="3351683" y="1089705"/>
                  </a:cubicBezTo>
                  <a:cubicBezTo>
                    <a:pt x="3357816" y="1095157"/>
                    <a:pt x="3365994" y="1098564"/>
                    <a:pt x="3374171" y="1098564"/>
                  </a:cubicBezTo>
                  <a:lnTo>
                    <a:pt x="3533634" y="1098564"/>
                  </a:lnTo>
                  <a:cubicBezTo>
                    <a:pt x="3541811" y="1098564"/>
                    <a:pt x="3549307" y="1095157"/>
                    <a:pt x="3555441" y="1090387"/>
                  </a:cubicBezTo>
                  <a:cubicBezTo>
                    <a:pt x="3561574" y="1085616"/>
                    <a:pt x="3565663" y="1078802"/>
                    <a:pt x="3567026" y="1069943"/>
                  </a:cubicBezTo>
                  <a:lnTo>
                    <a:pt x="3607232" y="842334"/>
                  </a:lnTo>
                  <a:lnTo>
                    <a:pt x="3656979" y="1071987"/>
                  </a:lnTo>
                  <a:cubicBezTo>
                    <a:pt x="3659023" y="1079483"/>
                    <a:pt x="3663112" y="1086298"/>
                    <a:pt x="3669245" y="1091068"/>
                  </a:cubicBezTo>
                  <a:cubicBezTo>
                    <a:pt x="3675378" y="1095838"/>
                    <a:pt x="3682875" y="1098564"/>
                    <a:pt x="3690371" y="1098564"/>
                  </a:cubicBezTo>
                  <a:cubicBezTo>
                    <a:pt x="3854603" y="1098564"/>
                    <a:pt x="4162625" y="1098564"/>
                    <a:pt x="4326858" y="1098564"/>
                  </a:cubicBezTo>
                  <a:cubicBezTo>
                    <a:pt x="4340487" y="1098564"/>
                    <a:pt x="4354798" y="1098564"/>
                    <a:pt x="4368427" y="1098564"/>
                  </a:cubicBezTo>
                  <a:cubicBezTo>
                    <a:pt x="4405226" y="1098564"/>
                    <a:pt x="4459744" y="1066536"/>
                    <a:pt x="4459744" y="1015426"/>
                  </a:cubicBezTo>
                  <a:lnTo>
                    <a:pt x="4459744" y="659020"/>
                  </a:lnTo>
                  <a:cubicBezTo>
                    <a:pt x="4532660" y="646072"/>
                    <a:pt x="4611710" y="615407"/>
                    <a:pt x="4665545" y="552030"/>
                  </a:cubicBezTo>
                  <a:cubicBezTo>
                    <a:pt x="4672360" y="543171"/>
                    <a:pt x="4675086" y="532268"/>
                    <a:pt x="4673042" y="522046"/>
                  </a:cubicBezTo>
                  <a:cubicBezTo>
                    <a:pt x="4752091" y="414375"/>
                    <a:pt x="4786846" y="264453"/>
                    <a:pt x="4794342" y="184721"/>
                  </a:cubicBezTo>
                  <a:close/>
                </a:path>
              </a:pathLst>
            </a:custGeom>
            <a:solidFill>
              <a:schemeClr val="accent1"/>
            </a:solidFill>
            <a:ln>
              <a:noFill/>
            </a:ln>
            <a:extLst>
              <a:ext uri="{91240B29-F687-4F45-9708-019B960494DF}">
                <a14:hiddenLine xmlns:a14="http://schemas.microsoft.com/office/drawing/2010/main" w="6804" cap="flat">
                  <a:solidFill>
                    <a:srgbClr val="000000"/>
                  </a:solidFill>
                  <a:prstDash val="solid"/>
                  <a:miter lim="800000"/>
                  <a:headEnd/>
                  <a:tailEnd/>
                </a14:hiddenLine>
              </a:ext>
            </a:extLst>
          </p:spPr>
          <p:txBody>
            <a:bodyPr anchor="ctr"/>
            <a:lstStyle/>
            <a:p>
              <a:endParaRPr lang="en-US" sz="1800"/>
            </a:p>
          </p:txBody>
        </p:sp>
        <p:grpSp>
          <p:nvGrpSpPr>
            <p:cNvPr id="11" name="Group 35">
              <a:extLst>
                <a:ext uri="{FF2B5EF4-FFF2-40B4-BE49-F238E27FC236}">
                  <a16:creationId xmlns:a16="http://schemas.microsoft.com/office/drawing/2014/main" xmlns="" id="{7AF5BA62-887A-45EE-ABEE-D8F3625E808F}"/>
                </a:ext>
              </a:extLst>
            </p:cNvPr>
            <p:cNvGrpSpPr>
              <a:grpSpLocks/>
            </p:cNvGrpSpPr>
            <p:nvPr/>
          </p:nvGrpSpPr>
          <p:grpSpPr bwMode="auto">
            <a:xfrm>
              <a:off x="477110" y="5658084"/>
              <a:ext cx="655351" cy="517912"/>
              <a:chOff x="6456816" y="5667609"/>
              <a:chExt cx="655351" cy="517912"/>
            </a:xfrm>
          </p:grpSpPr>
          <p:sp>
            <p:nvSpPr>
              <p:cNvPr id="13" name="Freeform: Shape 14">
                <a:extLst>
                  <a:ext uri="{FF2B5EF4-FFF2-40B4-BE49-F238E27FC236}">
                    <a16:creationId xmlns:a16="http://schemas.microsoft.com/office/drawing/2014/main" xmlns="" id="{2206222A-52E9-4A78-9870-5179701D293B}"/>
                  </a:ext>
                </a:extLst>
              </p:cNvPr>
              <p:cNvSpPr>
                <a:spLocks/>
              </p:cNvSpPr>
              <p:nvPr/>
            </p:nvSpPr>
            <p:spPr bwMode="auto">
              <a:xfrm>
                <a:off x="6456816" y="5667609"/>
                <a:ext cx="517913" cy="517912"/>
              </a:xfrm>
              <a:custGeom>
                <a:avLst/>
                <a:gdLst>
                  <a:gd name="T0" fmla="*/ 460489 w 517912"/>
                  <a:gd name="T1" fmla="*/ 259443 h 517912"/>
                  <a:gd name="T2" fmla="*/ 259457 w 517912"/>
                  <a:gd name="T3" fmla="*/ 460475 h 517912"/>
                  <a:gd name="T4" fmla="*/ 58411 w 517912"/>
                  <a:gd name="T5" fmla="*/ 259443 h 517912"/>
                  <a:gd name="T6" fmla="*/ 259457 w 517912"/>
                  <a:gd name="T7" fmla="*/ 58411 h 517912"/>
                  <a:gd name="T8" fmla="*/ 460489 w 517912"/>
                  <a:gd name="T9" fmla="*/ 259443 h 5179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17912" h="517912">
                    <a:moveTo>
                      <a:pt x="460475" y="259443"/>
                    </a:moveTo>
                    <a:cubicBezTo>
                      <a:pt x="460475" y="370470"/>
                      <a:pt x="370470" y="460475"/>
                      <a:pt x="259443" y="460475"/>
                    </a:cubicBezTo>
                    <a:cubicBezTo>
                      <a:pt x="148416" y="460475"/>
                      <a:pt x="58411" y="370470"/>
                      <a:pt x="58411" y="259443"/>
                    </a:cubicBezTo>
                    <a:cubicBezTo>
                      <a:pt x="58411" y="148416"/>
                      <a:pt x="148416" y="58411"/>
                      <a:pt x="259443" y="58411"/>
                    </a:cubicBezTo>
                    <a:cubicBezTo>
                      <a:pt x="370470" y="58411"/>
                      <a:pt x="460475" y="148416"/>
                      <a:pt x="460475" y="259443"/>
                    </a:cubicBezTo>
                    <a:close/>
                  </a:path>
                </a:pathLst>
              </a:custGeom>
              <a:noFill/>
              <a:ln w="108857"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anchor="ctr"/>
              <a:lstStyle/>
              <a:p>
                <a:endParaRPr lang="en-US" sz="1800"/>
              </a:p>
            </p:txBody>
          </p:sp>
          <p:sp>
            <p:nvSpPr>
              <p:cNvPr id="14" name="Rectangle: Rounded Corners 15">
                <a:extLst>
                  <a:ext uri="{FF2B5EF4-FFF2-40B4-BE49-F238E27FC236}">
                    <a16:creationId xmlns:a16="http://schemas.microsoft.com/office/drawing/2014/main" xmlns="" id="{44807236-83EB-43D3-8B32-32C53DF848F8}"/>
                  </a:ext>
                </a:extLst>
              </p:cNvPr>
              <p:cNvSpPr/>
              <p:nvPr/>
            </p:nvSpPr>
            <p:spPr>
              <a:xfrm>
                <a:off x="6915449" y="5827438"/>
                <a:ext cx="197757" cy="129449"/>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1800"/>
              </a:p>
            </p:txBody>
          </p:sp>
        </p:grpSp>
        <p:sp>
          <p:nvSpPr>
            <p:cNvPr id="12" name="Rectangle 11">
              <a:extLst>
                <a:ext uri="{FF2B5EF4-FFF2-40B4-BE49-F238E27FC236}">
                  <a16:creationId xmlns:a16="http://schemas.microsoft.com/office/drawing/2014/main" xmlns="" id="{2DC1EC5C-AA92-44E6-BAD0-D9477F252DD5}"/>
                </a:ext>
              </a:extLst>
            </p:cNvPr>
            <p:cNvSpPr/>
            <p:nvPr/>
          </p:nvSpPr>
          <p:spPr>
            <a:xfrm>
              <a:off x="935742" y="5896846"/>
              <a:ext cx="6479742" cy="6630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1800"/>
            </a:p>
          </p:txBody>
        </p:sp>
      </p:grpSp>
      <p:sp>
        <p:nvSpPr>
          <p:cNvPr id="2" name="Text Placeholder 9"/>
          <p:cNvSpPr>
            <a:spLocks noGrp="1"/>
          </p:cNvSpPr>
          <p:nvPr>
            <p:ph type="body" sz="quarter" idx="10"/>
          </p:nvPr>
        </p:nvSpPr>
        <p:spPr>
          <a:xfrm>
            <a:off x="323530" y="339511"/>
            <a:ext cx="11573197" cy="724247"/>
          </a:xfrm>
          <a:prstGeom prst="rect">
            <a:avLst/>
          </a:prstGeom>
        </p:spPr>
        <p:txBody>
          <a:bodyPr anchor="ctr"/>
          <a:lstStyle>
            <a:lvl1pPr marL="0" indent="0" algn="ctr">
              <a:buNone/>
              <a:defRPr sz="4050" b="0" baseline="0">
                <a:solidFill>
                  <a:schemeClr val="tx1">
                    <a:lumMod val="85000"/>
                    <a:lumOff val="15000"/>
                  </a:schemeClr>
                </a:solidFill>
                <a:latin typeface="+mj-lt"/>
                <a:cs typeface="Arial" pitchFamily="34" charset="0"/>
              </a:defRPr>
            </a:lvl1pPr>
          </a:lstStyle>
          <a:p>
            <a:pPr lvl="0"/>
            <a:r>
              <a:rPr lang="en-US" altLang="ko-KR"/>
              <a:t>Click to edit Master text styles</a:t>
            </a:r>
          </a:p>
        </p:txBody>
      </p:sp>
    </p:spTree>
    <p:extLst>
      <p:ext uri="{BB962C8B-B14F-4D97-AF65-F5344CB8AC3E}">
        <p14:creationId xmlns:p14="http://schemas.microsoft.com/office/powerpoint/2010/main" val="2118255204"/>
      </p:ext>
    </p:extLst>
  </p:cSld>
  <p:clrMapOvr>
    <a:masterClrMapping/>
  </p:clrMapOvr>
</p:sldLayout>
</file>

<file path=ppt/slideLayouts/slideLayout787.xml><?xml version="1.0" encoding="utf-8"?>
<p:sldLayout xmlns:a="http://schemas.openxmlformats.org/drawingml/2006/main" xmlns:r="http://schemas.openxmlformats.org/officeDocument/2006/relationships" xmlns:p="http://schemas.openxmlformats.org/presentationml/2006/main" type="fourObj">
  <p:cSld name="Title and 4 Content">
    <p:spTree>
      <p:nvGrpSpPr>
        <p:cNvPr id="1" name=""/>
        <p:cNvGrpSpPr/>
        <p:nvPr/>
      </p:nvGrpSpPr>
      <p:grpSpPr>
        <a:xfrm>
          <a:off x="0" y="0"/>
          <a:ext cx="0" cy="0"/>
          <a:chOff x="0" y="0"/>
          <a:chExt cx="0" cy="0"/>
        </a:xfrm>
      </p:grpSpPr>
      <p:sp>
        <p:nvSpPr>
          <p:cNvPr id="2" name="Title 1"/>
          <p:cNvSpPr>
            <a:spLocks noGrp="1"/>
          </p:cNvSpPr>
          <p:nvPr>
            <p:ph type="title" sz="quarter"/>
          </p:nvPr>
        </p:nvSpPr>
        <p:spPr>
          <a:xfrm>
            <a:off x="304800" y="76200"/>
            <a:ext cx="11582400" cy="609600"/>
          </a:xfrm>
        </p:spPr>
        <p:txBody>
          <a:bodyPr/>
          <a:lstStyle/>
          <a:p>
            <a:r>
              <a:rPr lang="en-US"/>
              <a:t>Click to edit Master title style</a:t>
            </a:r>
          </a:p>
        </p:txBody>
      </p:sp>
      <p:sp>
        <p:nvSpPr>
          <p:cNvPr id="3" name="Content Placeholder 2"/>
          <p:cNvSpPr>
            <a:spLocks noGrp="1"/>
          </p:cNvSpPr>
          <p:nvPr>
            <p:ph sz="quarter" idx="1"/>
          </p:nvPr>
        </p:nvSpPr>
        <p:spPr>
          <a:xfrm>
            <a:off x="508000" y="1295400"/>
            <a:ext cx="5537200" cy="12192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quarter" idx="2"/>
          </p:nvPr>
        </p:nvSpPr>
        <p:spPr>
          <a:xfrm>
            <a:off x="6248400" y="1295400"/>
            <a:ext cx="5537200" cy="12192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Content Placeholder 4"/>
          <p:cNvSpPr>
            <a:spLocks noGrp="1"/>
          </p:cNvSpPr>
          <p:nvPr>
            <p:ph sz="quarter" idx="3"/>
          </p:nvPr>
        </p:nvSpPr>
        <p:spPr>
          <a:xfrm>
            <a:off x="508000" y="2667000"/>
            <a:ext cx="5537200" cy="12192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Content Placeholder 5"/>
          <p:cNvSpPr>
            <a:spLocks noGrp="1"/>
          </p:cNvSpPr>
          <p:nvPr>
            <p:ph sz="quarter" idx="4"/>
          </p:nvPr>
        </p:nvSpPr>
        <p:spPr>
          <a:xfrm>
            <a:off x="6248400" y="2667000"/>
            <a:ext cx="5537200" cy="12192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1881491309"/>
      </p:ext>
    </p:extLst>
  </p:cSld>
  <p:clrMapOvr>
    <a:masterClrMapping/>
  </p:clrMapOvr>
</p:sldLayout>
</file>

<file path=ppt/slideLayouts/slideLayout788.xml><?xml version="1.0" encoding="utf-8"?>
<p:sldLayout xmlns:a="http://schemas.openxmlformats.org/drawingml/2006/main" xmlns:r="http://schemas.openxmlformats.org/officeDocument/2006/relationships" xmlns:p="http://schemas.openxmlformats.org/presentationml/2006/main" type="title">
  <p:cSld name="Title">
    <p:spTree>
      <p:nvGrpSpPr>
        <p:cNvPr id="1" name="Shape 32"/>
        <p:cNvGrpSpPr/>
        <p:nvPr/>
      </p:nvGrpSpPr>
      <p:grpSpPr>
        <a:xfrm>
          <a:off x="0" y="0"/>
          <a:ext cx="0" cy="0"/>
          <a:chOff x="0" y="0"/>
          <a:chExt cx="0" cy="0"/>
        </a:xfrm>
      </p:grpSpPr>
      <p:sp>
        <p:nvSpPr>
          <p:cNvPr id="3" name="Shape 33">
            <a:extLst>
              <a:ext uri="{FF2B5EF4-FFF2-40B4-BE49-F238E27FC236}">
                <a16:creationId xmlns:a16="http://schemas.microsoft.com/office/drawing/2014/main" xmlns="" id="{FE794C48-4B27-4BB8-BA05-0A8738E07633}"/>
              </a:ext>
            </a:extLst>
          </p:cNvPr>
          <p:cNvSpPr>
            <a:spLocks/>
          </p:cNvSpPr>
          <p:nvPr/>
        </p:nvSpPr>
        <p:spPr bwMode="auto">
          <a:xfrm>
            <a:off x="-35984" y="2678113"/>
            <a:ext cx="12280901" cy="4229100"/>
          </a:xfrm>
          <a:custGeom>
            <a:avLst/>
            <a:gdLst>
              <a:gd name="T0" fmla="*/ 2147483646 w 368426"/>
              <a:gd name="T1" fmla="*/ 2147483646 h 126905"/>
              <a:gd name="T2" fmla="*/ 2147483646 w 368426"/>
              <a:gd name="T3" fmla="*/ 2147483646 h 126905"/>
              <a:gd name="T4" fmla="*/ 2147483646 w 368426"/>
              <a:gd name="T5" fmla="*/ 2147483646 h 126905"/>
              <a:gd name="T6" fmla="*/ 2147483646 w 368426"/>
              <a:gd name="T7" fmla="*/ 2147483646 h 126905"/>
              <a:gd name="T8" fmla="*/ 2147483646 w 368426"/>
              <a:gd name="T9" fmla="*/ 0 h 126905"/>
              <a:gd name="T10" fmla="*/ 2147483646 w 368426"/>
              <a:gd name="T11" fmla="*/ 2147483646 h 126905"/>
              <a:gd name="T12" fmla="*/ 2147483646 w 368426"/>
              <a:gd name="T13" fmla="*/ 2147483646 h 126905"/>
              <a:gd name="T14" fmla="*/ 2147483646 w 368426"/>
              <a:gd name="T15" fmla="*/ 2147483646 h 126905"/>
              <a:gd name="T16" fmla="*/ 2147483646 w 368426"/>
              <a:gd name="T17" fmla="*/ 2147483646 h 126905"/>
              <a:gd name="T18" fmla="*/ 2147483646 w 368426"/>
              <a:gd name="T19" fmla="*/ 2147483646 h 126905"/>
              <a:gd name="T20" fmla="*/ 2147483646 w 368426"/>
              <a:gd name="T21" fmla="*/ 2147483646 h 126905"/>
              <a:gd name="T22" fmla="*/ 2147483646 w 368426"/>
              <a:gd name="T23" fmla="*/ 2147483646 h 126905"/>
              <a:gd name="T24" fmla="*/ 2147483646 w 368426"/>
              <a:gd name="T25" fmla="*/ 2147483646 h 126905"/>
              <a:gd name="T26" fmla="*/ 2147483646 w 368426"/>
              <a:gd name="T27" fmla="*/ 2147483646 h 126905"/>
              <a:gd name="T28" fmla="*/ 2147483646 w 368426"/>
              <a:gd name="T29" fmla="*/ 2147483646 h 126905"/>
              <a:gd name="T30" fmla="*/ 2147483646 w 368426"/>
              <a:gd name="T31" fmla="*/ 2147483646 h 126905"/>
              <a:gd name="T32" fmla="*/ 2147483646 w 368426"/>
              <a:gd name="T33" fmla="*/ 2147483646 h 126905"/>
              <a:gd name="T34" fmla="*/ 2147483646 w 368426"/>
              <a:gd name="T35" fmla="*/ 2147483646 h 126905"/>
              <a:gd name="T36" fmla="*/ 2147483646 w 368426"/>
              <a:gd name="T37" fmla="*/ 2147483646 h 126905"/>
              <a:gd name="T38" fmla="*/ 2147483646 w 368426"/>
              <a:gd name="T39" fmla="*/ 2147483646 h 126905"/>
              <a:gd name="T40" fmla="*/ 2147483646 w 368426"/>
              <a:gd name="T41" fmla="*/ 2147483646 h 126905"/>
              <a:gd name="T42" fmla="*/ 2147483646 w 368426"/>
              <a:gd name="T43" fmla="*/ 2147483646 h 126905"/>
              <a:gd name="T44" fmla="*/ 2147483646 w 368426"/>
              <a:gd name="T45" fmla="*/ 2147483646 h 126905"/>
              <a:gd name="T46" fmla="*/ 2147483646 w 368426"/>
              <a:gd name="T47" fmla="*/ 2147483646 h 126905"/>
              <a:gd name="T48" fmla="*/ 0 w 368426"/>
              <a:gd name="T49" fmla="*/ 2147483646 h 126905"/>
              <a:gd name="T50" fmla="*/ 2147483646 w 368426"/>
              <a:gd name="T51" fmla="*/ 2147483646 h 12690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68426"/>
              <a:gd name="T79" fmla="*/ 0 h 126905"/>
              <a:gd name="T80" fmla="*/ 368426 w 368426"/>
              <a:gd name="T81" fmla="*/ 126905 h 12690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68426" h="126905" extrusionOk="0">
                <a:moveTo>
                  <a:pt x="309" y="263"/>
                </a:moveTo>
                <a:lnTo>
                  <a:pt x="16502" y="11294"/>
                </a:lnTo>
                <a:lnTo>
                  <a:pt x="31551" y="5122"/>
                </a:lnTo>
                <a:lnTo>
                  <a:pt x="62412" y="4991"/>
                </a:lnTo>
                <a:lnTo>
                  <a:pt x="77652" y="0"/>
                </a:lnTo>
                <a:lnTo>
                  <a:pt x="92892" y="13527"/>
                </a:lnTo>
                <a:lnTo>
                  <a:pt x="107942" y="21276"/>
                </a:lnTo>
                <a:lnTo>
                  <a:pt x="122991" y="21145"/>
                </a:lnTo>
                <a:lnTo>
                  <a:pt x="138993" y="10375"/>
                </a:lnTo>
                <a:lnTo>
                  <a:pt x="154043" y="7880"/>
                </a:lnTo>
                <a:lnTo>
                  <a:pt x="168711" y="2349"/>
                </a:lnTo>
                <a:lnTo>
                  <a:pt x="184332" y="14841"/>
                </a:lnTo>
                <a:lnTo>
                  <a:pt x="199572" y="15274"/>
                </a:lnTo>
                <a:lnTo>
                  <a:pt x="214622" y="25085"/>
                </a:lnTo>
                <a:lnTo>
                  <a:pt x="230052" y="25085"/>
                </a:lnTo>
                <a:lnTo>
                  <a:pt x="246054" y="20094"/>
                </a:lnTo>
                <a:lnTo>
                  <a:pt x="261104" y="20094"/>
                </a:lnTo>
                <a:lnTo>
                  <a:pt x="275391" y="11426"/>
                </a:lnTo>
                <a:lnTo>
                  <a:pt x="291584" y="16810"/>
                </a:lnTo>
                <a:lnTo>
                  <a:pt x="305871" y="8143"/>
                </a:lnTo>
                <a:lnTo>
                  <a:pt x="336732" y="8012"/>
                </a:lnTo>
                <a:lnTo>
                  <a:pt x="351782" y="11294"/>
                </a:lnTo>
                <a:lnTo>
                  <a:pt x="367593" y="2758"/>
                </a:lnTo>
                <a:lnTo>
                  <a:pt x="368426" y="126905"/>
                </a:lnTo>
                <a:lnTo>
                  <a:pt x="0" y="126369"/>
                </a:lnTo>
                <a:lnTo>
                  <a:pt x="309" y="263"/>
                </a:lnTo>
                <a:close/>
              </a:path>
            </a:pathLst>
          </a:custGeom>
          <a:solidFill>
            <a:srgbClr val="AFF000">
              <a:alpha val="81960"/>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800"/>
          </a:p>
        </p:txBody>
      </p:sp>
      <p:sp>
        <p:nvSpPr>
          <p:cNvPr id="4" name="Shape 34">
            <a:extLst>
              <a:ext uri="{FF2B5EF4-FFF2-40B4-BE49-F238E27FC236}">
                <a16:creationId xmlns:a16="http://schemas.microsoft.com/office/drawing/2014/main" xmlns="" id="{5C517E84-5C8A-40A7-9209-A7047DD86B4E}"/>
              </a:ext>
            </a:extLst>
          </p:cNvPr>
          <p:cNvSpPr>
            <a:spLocks/>
          </p:cNvSpPr>
          <p:nvPr/>
        </p:nvSpPr>
        <p:spPr bwMode="auto">
          <a:xfrm>
            <a:off x="-35984" y="2852739"/>
            <a:ext cx="12280901" cy="4054475"/>
          </a:xfrm>
          <a:custGeom>
            <a:avLst/>
            <a:gdLst>
              <a:gd name="T0" fmla="*/ 2147483646 w 368426"/>
              <a:gd name="T1" fmla="*/ 2147483646 h 121652"/>
              <a:gd name="T2" fmla="*/ 2147483646 w 368426"/>
              <a:gd name="T3" fmla="*/ 2147483646 h 121652"/>
              <a:gd name="T4" fmla="*/ 2147483646 w 368426"/>
              <a:gd name="T5" fmla="*/ 2147483646 h 121652"/>
              <a:gd name="T6" fmla="*/ 2147483646 w 368426"/>
              <a:gd name="T7" fmla="*/ 2147483646 h 121652"/>
              <a:gd name="T8" fmla="*/ 2147483646 w 368426"/>
              <a:gd name="T9" fmla="*/ 2147483646 h 121652"/>
              <a:gd name="T10" fmla="*/ 2147483646 w 368426"/>
              <a:gd name="T11" fmla="*/ 2147483646 h 121652"/>
              <a:gd name="T12" fmla="*/ 2147483646 w 368426"/>
              <a:gd name="T13" fmla="*/ 2147483646 h 121652"/>
              <a:gd name="T14" fmla="*/ 2147483646 w 368426"/>
              <a:gd name="T15" fmla="*/ 2147483646 h 121652"/>
              <a:gd name="T16" fmla="*/ 2147483646 w 368426"/>
              <a:gd name="T17" fmla="*/ 2147483646 h 121652"/>
              <a:gd name="T18" fmla="*/ 2147483646 w 368426"/>
              <a:gd name="T19" fmla="*/ 2147483646 h 121652"/>
              <a:gd name="T20" fmla="*/ 2147483646 w 368426"/>
              <a:gd name="T21" fmla="*/ 2147483646 h 121652"/>
              <a:gd name="T22" fmla="*/ 2147483646 w 368426"/>
              <a:gd name="T23" fmla="*/ 2147483646 h 121652"/>
              <a:gd name="T24" fmla="*/ 2147483646 w 368426"/>
              <a:gd name="T25" fmla="*/ 2147483646 h 121652"/>
              <a:gd name="T26" fmla="*/ 2147483646 w 368426"/>
              <a:gd name="T27" fmla="*/ 2147483646 h 121652"/>
              <a:gd name="T28" fmla="*/ 2147483646 w 368426"/>
              <a:gd name="T29" fmla="*/ 2147483646 h 121652"/>
              <a:gd name="T30" fmla="*/ 2147483646 w 368426"/>
              <a:gd name="T31" fmla="*/ 2147483646 h 121652"/>
              <a:gd name="T32" fmla="*/ 2147483646 w 368426"/>
              <a:gd name="T33" fmla="*/ 2147483646 h 121652"/>
              <a:gd name="T34" fmla="*/ 2147483646 w 368426"/>
              <a:gd name="T35" fmla="*/ 2147483646 h 121652"/>
              <a:gd name="T36" fmla="*/ 2147483646 w 368426"/>
              <a:gd name="T37" fmla="*/ 2147483646 h 121652"/>
              <a:gd name="T38" fmla="*/ 2147483646 w 368426"/>
              <a:gd name="T39" fmla="*/ 2147483646 h 121652"/>
              <a:gd name="T40" fmla="*/ 2147483646 w 368426"/>
              <a:gd name="T41" fmla="*/ 2147483646 h 121652"/>
              <a:gd name="T42" fmla="*/ 2147483646 w 368426"/>
              <a:gd name="T43" fmla="*/ 2147483646 h 121652"/>
              <a:gd name="T44" fmla="*/ 2147483646 w 368426"/>
              <a:gd name="T45" fmla="*/ 0 h 121652"/>
              <a:gd name="T46" fmla="*/ 2147483646 w 368426"/>
              <a:gd name="T47" fmla="*/ 2147483646 h 121652"/>
              <a:gd name="T48" fmla="*/ 0 w 368426"/>
              <a:gd name="T49" fmla="*/ 2147483646 h 121652"/>
              <a:gd name="T50" fmla="*/ 2147483646 w 368426"/>
              <a:gd name="T51" fmla="*/ 2147483646 h 121652"/>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68426"/>
              <a:gd name="T79" fmla="*/ 0 h 121652"/>
              <a:gd name="T80" fmla="*/ 368426 w 368426"/>
              <a:gd name="T81" fmla="*/ 121652 h 121652"/>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68426" h="121652" extrusionOk="0">
                <a:moveTo>
                  <a:pt x="309" y="5516"/>
                </a:moveTo>
                <a:lnTo>
                  <a:pt x="16692" y="11214"/>
                </a:lnTo>
                <a:lnTo>
                  <a:pt x="47172" y="11214"/>
                </a:lnTo>
                <a:lnTo>
                  <a:pt x="62412" y="6843"/>
                </a:lnTo>
                <a:lnTo>
                  <a:pt x="77652" y="16156"/>
                </a:lnTo>
                <a:lnTo>
                  <a:pt x="92892" y="16156"/>
                </a:lnTo>
                <a:lnTo>
                  <a:pt x="107370" y="11214"/>
                </a:lnTo>
                <a:lnTo>
                  <a:pt x="122610" y="8173"/>
                </a:lnTo>
                <a:lnTo>
                  <a:pt x="138612" y="8173"/>
                </a:lnTo>
                <a:lnTo>
                  <a:pt x="153852" y="10834"/>
                </a:lnTo>
                <a:lnTo>
                  <a:pt x="168711" y="7603"/>
                </a:lnTo>
                <a:lnTo>
                  <a:pt x="183951" y="12734"/>
                </a:lnTo>
                <a:lnTo>
                  <a:pt x="199572" y="20527"/>
                </a:lnTo>
                <a:lnTo>
                  <a:pt x="214050" y="15205"/>
                </a:lnTo>
                <a:lnTo>
                  <a:pt x="229671" y="15205"/>
                </a:lnTo>
                <a:lnTo>
                  <a:pt x="245292" y="5892"/>
                </a:lnTo>
                <a:lnTo>
                  <a:pt x="260532" y="11214"/>
                </a:lnTo>
                <a:lnTo>
                  <a:pt x="275772" y="11214"/>
                </a:lnTo>
                <a:lnTo>
                  <a:pt x="291012" y="6843"/>
                </a:lnTo>
                <a:lnTo>
                  <a:pt x="321492" y="6843"/>
                </a:lnTo>
                <a:lnTo>
                  <a:pt x="336732" y="15966"/>
                </a:lnTo>
                <a:lnTo>
                  <a:pt x="351210" y="12734"/>
                </a:lnTo>
                <a:lnTo>
                  <a:pt x="367593" y="0"/>
                </a:lnTo>
                <a:lnTo>
                  <a:pt x="368426" y="121652"/>
                </a:lnTo>
                <a:lnTo>
                  <a:pt x="0" y="121652"/>
                </a:lnTo>
                <a:lnTo>
                  <a:pt x="309" y="5516"/>
                </a:lnTo>
                <a:close/>
              </a:path>
            </a:pathLst>
          </a:custGeom>
          <a:solidFill>
            <a:srgbClr val="00CEF6">
              <a:alpha val="73332"/>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800"/>
          </a:p>
        </p:txBody>
      </p:sp>
      <p:sp>
        <p:nvSpPr>
          <p:cNvPr id="5" name="Shape 35">
            <a:extLst>
              <a:ext uri="{FF2B5EF4-FFF2-40B4-BE49-F238E27FC236}">
                <a16:creationId xmlns:a16="http://schemas.microsoft.com/office/drawing/2014/main" xmlns="" id="{0FB83DB4-D857-433A-97EF-731B52CB0179}"/>
              </a:ext>
            </a:extLst>
          </p:cNvPr>
          <p:cNvSpPr/>
          <p:nvPr/>
        </p:nvSpPr>
        <p:spPr>
          <a:xfrm rot="8100000">
            <a:off x="2463800" y="2419351"/>
            <a:ext cx="162984" cy="163513"/>
          </a:xfrm>
          <a:prstGeom prst="teardrop">
            <a:avLst>
              <a:gd name="adj" fmla="val 100000"/>
            </a:avLst>
          </a:prstGeom>
          <a:solidFill>
            <a:srgbClr val="AFF000"/>
          </a:solidFill>
          <a:ln>
            <a:noFill/>
          </a:ln>
        </p:spPr>
        <p:txBody>
          <a:bodyPr lIns="91425" tIns="91425" rIns="91425" bIns="91425" anchor="ctr"/>
          <a:lstStyle/>
          <a:p>
            <a:pPr eaLnBrk="1" fontAlgn="auto" hangingPunct="1">
              <a:spcBef>
                <a:spcPts val="0"/>
              </a:spcBef>
              <a:spcAft>
                <a:spcPts val="0"/>
              </a:spcAft>
              <a:defRPr/>
            </a:pPr>
            <a:endParaRPr sz="1400" kern="0">
              <a:solidFill>
                <a:srgbClr val="000000"/>
              </a:solidFill>
              <a:latin typeface="Arial"/>
              <a:cs typeface="Arial"/>
              <a:sym typeface="Arial"/>
              <a:rtl val="0"/>
            </a:endParaRPr>
          </a:p>
        </p:txBody>
      </p:sp>
      <p:sp>
        <p:nvSpPr>
          <p:cNvPr id="6" name="Shape 36">
            <a:extLst>
              <a:ext uri="{FF2B5EF4-FFF2-40B4-BE49-F238E27FC236}">
                <a16:creationId xmlns:a16="http://schemas.microsoft.com/office/drawing/2014/main" xmlns="" id="{8FE365B6-830A-4AA5-AAA8-985C73C4D960}"/>
              </a:ext>
            </a:extLst>
          </p:cNvPr>
          <p:cNvSpPr/>
          <p:nvPr/>
        </p:nvSpPr>
        <p:spPr>
          <a:xfrm rot="8100000">
            <a:off x="8051800" y="2797176"/>
            <a:ext cx="162984" cy="163513"/>
          </a:xfrm>
          <a:prstGeom prst="teardrop">
            <a:avLst>
              <a:gd name="adj" fmla="val 100000"/>
            </a:avLst>
          </a:prstGeom>
          <a:noFill/>
          <a:ln w="28575" cap="flat" cmpd="sng">
            <a:solidFill>
              <a:srgbClr val="00CEF6"/>
            </a:solidFill>
            <a:prstDash val="solid"/>
            <a:round/>
            <a:headEnd type="none" w="med" len="med"/>
            <a:tailEnd type="none" w="med" len="med"/>
          </a:ln>
        </p:spPr>
        <p:txBody>
          <a:bodyPr lIns="91425" tIns="91425" rIns="91425" bIns="91425" anchor="ctr"/>
          <a:lstStyle/>
          <a:p>
            <a:pPr eaLnBrk="1" fontAlgn="auto" hangingPunct="1">
              <a:spcBef>
                <a:spcPts val="0"/>
              </a:spcBef>
              <a:spcAft>
                <a:spcPts val="0"/>
              </a:spcAft>
              <a:defRPr/>
            </a:pPr>
            <a:endParaRPr sz="1400" kern="0">
              <a:solidFill>
                <a:srgbClr val="000000"/>
              </a:solidFill>
              <a:latin typeface="Arial"/>
              <a:cs typeface="Arial"/>
              <a:sym typeface="Arial"/>
              <a:rtl val="0"/>
            </a:endParaRPr>
          </a:p>
        </p:txBody>
      </p:sp>
      <p:sp>
        <p:nvSpPr>
          <p:cNvPr id="7" name="Shape 37">
            <a:extLst>
              <a:ext uri="{FF2B5EF4-FFF2-40B4-BE49-F238E27FC236}">
                <a16:creationId xmlns:a16="http://schemas.microsoft.com/office/drawing/2014/main" xmlns="" id="{9D0A8FDA-EEE3-4EE8-A276-CE8727934905}"/>
              </a:ext>
            </a:extLst>
          </p:cNvPr>
          <p:cNvSpPr/>
          <p:nvPr/>
        </p:nvSpPr>
        <p:spPr>
          <a:xfrm rot="8100000">
            <a:off x="9575800" y="2841626"/>
            <a:ext cx="162984" cy="163513"/>
          </a:xfrm>
          <a:prstGeom prst="teardrop">
            <a:avLst>
              <a:gd name="adj" fmla="val 100000"/>
            </a:avLst>
          </a:prstGeom>
          <a:solidFill>
            <a:srgbClr val="00CEF6"/>
          </a:solidFill>
          <a:ln>
            <a:noFill/>
          </a:ln>
        </p:spPr>
        <p:txBody>
          <a:bodyPr lIns="91425" tIns="91425" rIns="91425" bIns="91425" anchor="ctr"/>
          <a:lstStyle/>
          <a:p>
            <a:pPr eaLnBrk="1" fontAlgn="auto" hangingPunct="1">
              <a:spcBef>
                <a:spcPts val="0"/>
              </a:spcBef>
              <a:spcAft>
                <a:spcPts val="0"/>
              </a:spcAft>
              <a:defRPr/>
            </a:pPr>
            <a:endParaRPr sz="1400" kern="0">
              <a:solidFill>
                <a:srgbClr val="000000"/>
              </a:solidFill>
              <a:latin typeface="Arial"/>
              <a:cs typeface="Arial"/>
              <a:sym typeface="Arial"/>
              <a:rtl val="0"/>
            </a:endParaRPr>
          </a:p>
        </p:txBody>
      </p:sp>
      <p:grpSp>
        <p:nvGrpSpPr>
          <p:cNvPr id="8" name="Shape 38">
            <a:extLst>
              <a:ext uri="{FF2B5EF4-FFF2-40B4-BE49-F238E27FC236}">
                <a16:creationId xmlns:a16="http://schemas.microsoft.com/office/drawing/2014/main" xmlns="" id="{97977A85-0734-4F1B-97C2-B1B5D1EFD7D4}"/>
              </a:ext>
            </a:extLst>
          </p:cNvPr>
          <p:cNvGrpSpPr>
            <a:grpSpLocks/>
          </p:cNvGrpSpPr>
          <p:nvPr/>
        </p:nvGrpSpPr>
        <p:grpSpPr bwMode="auto">
          <a:xfrm>
            <a:off x="-12699" y="2698750"/>
            <a:ext cx="12223751" cy="793750"/>
            <a:chOff x="-9525" y="4462475"/>
            <a:chExt cx="9167825" cy="595300"/>
          </a:xfrm>
        </p:grpSpPr>
        <p:sp>
          <p:nvSpPr>
            <p:cNvPr id="9" name="Shape 39">
              <a:extLst>
                <a:ext uri="{FF2B5EF4-FFF2-40B4-BE49-F238E27FC236}">
                  <a16:creationId xmlns:a16="http://schemas.microsoft.com/office/drawing/2014/main" xmlns="" id="{5409FFB8-9C00-4DCD-82A8-21C1FEED4859}"/>
                </a:ext>
              </a:extLst>
            </p:cNvPr>
            <p:cNvSpPr>
              <a:spLocks/>
            </p:cNvSpPr>
            <p:nvPr/>
          </p:nvSpPr>
          <p:spPr bwMode="auto">
            <a:xfrm>
              <a:off x="-9525" y="4581525"/>
              <a:ext cx="4205300" cy="476250"/>
            </a:xfrm>
            <a:custGeom>
              <a:avLst/>
              <a:gdLst>
                <a:gd name="T0" fmla="*/ 0 w 168212"/>
                <a:gd name="T1" fmla="*/ 2147483646 h 19050"/>
                <a:gd name="T2" fmla="*/ 2147483646 w 168212"/>
                <a:gd name="T3" fmla="*/ 2147483646 h 19050"/>
                <a:gd name="T4" fmla="*/ 2147483646 w 168212"/>
                <a:gd name="T5" fmla="*/ 2147483646 h 19050"/>
                <a:gd name="T6" fmla="*/ 2147483646 w 168212"/>
                <a:gd name="T7" fmla="*/ 2147483646 h 19050"/>
                <a:gd name="T8" fmla="*/ 2147483646 w 168212"/>
                <a:gd name="T9" fmla="*/ 2147483646 h 19050"/>
                <a:gd name="T10" fmla="*/ 2147483646 w 168212"/>
                <a:gd name="T11" fmla="*/ 2147483646 h 19050"/>
                <a:gd name="T12" fmla="*/ 2147483646 w 168212"/>
                <a:gd name="T13" fmla="*/ 2147483646 h 19050"/>
                <a:gd name="T14" fmla="*/ 2147483646 w 168212"/>
                <a:gd name="T15" fmla="*/ 0 h 19050"/>
                <a:gd name="T16" fmla="*/ 2147483646 w 168212"/>
                <a:gd name="T17" fmla="*/ 2147483646 h 19050"/>
                <a:gd name="T18" fmla="*/ 2147483646 w 168212"/>
                <a:gd name="T19" fmla="*/ 2147483646 h 19050"/>
                <a:gd name="T20" fmla="*/ 2147483646 w 168212"/>
                <a:gd name="T21" fmla="*/ 2147483646 h 19050"/>
                <a:gd name="T22" fmla="*/ 2147483646 w 168212"/>
                <a:gd name="T23" fmla="*/ 2147483646 h 190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68212"/>
                <a:gd name="T37" fmla="*/ 0 h 19050"/>
                <a:gd name="T38" fmla="*/ 168212 w 168212"/>
                <a:gd name="T39" fmla="*/ 19050 h 190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68212" h="19050" extrusionOk="0">
                  <a:moveTo>
                    <a:pt x="0" y="1715"/>
                  </a:moveTo>
                  <a:lnTo>
                    <a:pt x="15812" y="16574"/>
                  </a:lnTo>
                  <a:lnTo>
                    <a:pt x="31052" y="16574"/>
                  </a:lnTo>
                  <a:lnTo>
                    <a:pt x="46292" y="14097"/>
                  </a:lnTo>
                  <a:lnTo>
                    <a:pt x="61532" y="19050"/>
                  </a:lnTo>
                  <a:lnTo>
                    <a:pt x="76581" y="11240"/>
                  </a:lnTo>
                  <a:lnTo>
                    <a:pt x="92012" y="11240"/>
                  </a:lnTo>
                  <a:lnTo>
                    <a:pt x="106871" y="0"/>
                  </a:lnTo>
                  <a:lnTo>
                    <a:pt x="122111" y="2667"/>
                  </a:lnTo>
                  <a:lnTo>
                    <a:pt x="137541" y="2667"/>
                  </a:lnTo>
                  <a:lnTo>
                    <a:pt x="152972" y="16002"/>
                  </a:lnTo>
                  <a:lnTo>
                    <a:pt x="168212" y="16002"/>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endParaRPr lang="en-US" sz="1800"/>
            </a:p>
          </p:txBody>
        </p:sp>
        <p:sp>
          <p:nvSpPr>
            <p:cNvPr id="10" name="Shape 40">
              <a:extLst>
                <a:ext uri="{FF2B5EF4-FFF2-40B4-BE49-F238E27FC236}">
                  <a16:creationId xmlns:a16="http://schemas.microsoft.com/office/drawing/2014/main" xmlns="" id="{B3CD5950-217C-4A73-BE90-77A9569B9438}"/>
                </a:ext>
              </a:extLst>
            </p:cNvPr>
            <p:cNvSpPr>
              <a:spLocks/>
            </p:cNvSpPr>
            <p:nvPr/>
          </p:nvSpPr>
          <p:spPr bwMode="auto">
            <a:xfrm>
              <a:off x="4195775" y="4462475"/>
              <a:ext cx="3424225" cy="590550"/>
            </a:xfrm>
            <a:custGeom>
              <a:avLst/>
              <a:gdLst>
                <a:gd name="T0" fmla="*/ 0 w 136969"/>
                <a:gd name="T1" fmla="*/ 2147483646 h 23622"/>
                <a:gd name="T2" fmla="*/ 2147483646 w 136969"/>
                <a:gd name="T3" fmla="*/ 2147483646 h 23622"/>
                <a:gd name="T4" fmla="*/ 2147483646 w 136969"/>
                <a:gd name="T5" fmla="*/ 2147483646 h 23622"/>
                <a:gd name="T6" fmla="*/ 2147483646 w 136969"/>
                <a:gd name="T7" fmla="*/ 2147483646 h 23622"/>
                <a:gd name="T8" fmla="*/ 2147483646 w 136969"/>
                <a:gd name="T9" fmla="*/ 2147483646 h 23622"/>
                <a:gd name="T10" fmla="*/ 2147483646 w 136969"/>
                <a:gd name="T11" fmla="*/ 2147483646 h 23622"/>
                <a:gd name="T12" fmla="*/ 2147483646 w 136969"/>
                <a:gd name="T13" fmla="*/ 2147483646 h 23622"/>
                <a:gd name="T14" fmla="*/ 2147483646 w 136969"/>
                <a:gd name="T15" fmla="*/ 2147483646 h 23622"/>
                <a:gd name="T16" fmla="*/ 2147483646 w 136969"/>
                <a:gd name="T17" fmla="*/ 2147483646 h 23622"/>
                <a:gd name="T18" fmla="*/ 2147483646 w 136969"/>
                <a:gd name="T19" fmla="*/ 0 h 2362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36969"/>
                <a:gd name="T31" fmla="*/ 0 h 23622"/>
                <a:gd name="T32" fmla="*/ 136969 w 136969"/>
                <a:gd name="T33" fmla="*/ 23622 h 2362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36969" h="23622" extrusionOk="0">
                  <a:moveTo>
                    <a:pt x="0" y="20955"/>
                  </a:moveTo>
                  <a:lnTo>
                    <a:pt x="15049" y="9144"/>
                  </a:lnTo>
                  <a:lnTo>
                    <a:pt x="30480" y="4381"/>
                  </a:lnTo>
                  <a:lnTo>
                    <a:pt x="45720" y="13716"/>
                  </a:lnTo>
                  <a:lnTo>
                    <a:pt x="60769" y="13716"/>
                  </a:lnTo>
                  <a:lnTo>
                    <a:pt x="76009" y="16573"/>
                  </a:lnTo>
                  <a:lnTo>
                    <a:pt x="91249" y="11811"/>
                  </a:lnTo>
                  <a:lnTo>
                    <a:pt x="106680" y="23622"/>
                  </a:lnTo>
                  <a:lnTo>
                    <a:pt x="122110" y="23622"/>
                  </a:lnTo>
                  <a:lnTo>
                    <a:pt x="136969" y="0"/>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endParaRPr lang="en-US" sz="1800"/>
            </a:p>
          </p:txBody>
        </p:sp>
        <p:sp>
          <p:nvSpPr>
            <p:cNvPr id="11" name="Shape 41">
              <a:extLst>
                <a:ext uri="{FF2B5EF4-FFF2-40B4-BE49-F238E27FC236}">
                  <a16:creationId xmlns:a16="http://schemas.microsoft.com/office/drawing/2014/main" xmlns="" id="{CA9EA6EC-051C-4B42-85A4-CC97757D83B4}"/>
                </a:ext>
              </a:extLst>
            </p:cNvPr>
            <p:cNvSpPr>
              <a:spLocks/>
            </p:cNvSpPr>
            <p:nvPr/>
          </p:nvSpPr>
          <p:spPr bwMode="auto">
            <a:xfrm>
              <a:off x="7624775" y="4472000"/>
              <a:ext cx="1533525" cy="414325"/>
            </a:xfrm>
            <a:custGeom>
              <a:avLst/>
              <a:gdLst>
                <a:gd name="T0" fmla="*/ 0 w 61341"/>
                <a:gd name="T1" fmla="*/ 0 h 16573"/>
                <a:gd name="T2" fmla="*/ 2147483646 w 61341"/>
                <a:gd name="T3" fmla="*/ 2147483646 h 16573"/>
                <a:gd name="T4" fmla="*/ 2147483646 w 61341"/>
                <a:gd name="T5" fmla="*/ 2147483646 h 16573"/>
                <a:gd name="T6" fmla="*/ 2147483646 w 61341"/>
                <a:gd name="T7" fmla="*/ 2147483646 h 16573"/>
                <a:gd name="T8" fmla="*/ 2147483646 w 61341"/>
                <a:gd name="T9" fmla="*/ 2147483646 h 16573"/>
                <a:gd name="T10" fmla="*/ 0 60000 65536"/>
                <a:gd name="T11" fmla="*/ 0 60000 65536"/>
                <a:gd name="T12" fmla="*/ 0 60000 65536"/>
                <a:gd name="T13" fmla="*/ 0 60000 65536"/>
                <a:gd name="T14" fmla="*/ 0 60000 65536"/>
                <a:gd name="T15" fmla="*/ 0 w 61341"/>
                <a:gd name="T16" fmla="*/ 0 h 16573"/>
                <a:gd name="T17" fmla="*/ 61341 w 61341"/>
                <a:gd name="T18" fmla="*/ 16573 h 16573"/>
              </a:gdLst>
              <a:ahLst/>
              <a:cxnLst>
                <a:cxn ang="T10">
                  <a:pos x="T0" y="T1"/>
                </a:cxn>
                <a:cxn ang="T11">
                  <a:pos x="T2" y="T3"/>
                </a:cxn>
                <a:cxn ang="T12">
                  <a:pos x="T4" y="T5"/>
                </a:cxn>
                <a:cxn ang="T13">
                  <a:pos x="T6" y="T7"/>
                </a:cxn>
                <a:cxn ang="T14">
                  <a:pos x="T8" y="T9"/>
                </a:cxn>
              </a:cxnLst>
              <a:rect l="T15" t="T16" r="T17" b="T18"/>
              <a:pathLst>
                <a:path w="61341" h="16573" extrusionOk="0">
                  <a:moveTo>
                    <a:pt x="0" y="0"/>
                  </a:moveTo>
                  <a:lnTo>
                    <a:pt x="15049" y="4762"/>
                  </a:lnTo>
                  <a:lnTo>
                    <a:pt x="30670" y="4762"/>
                  </a:lnTo>
                  <a:lnTo>
                    <a:pt x="45910" y="4762"/>
                  </a:lnTo>
                  <a:lnTo>
                    <a:pt x="61341" y="16573"/>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endParaRPr lang="en-US" sz="1800"/>
            </a:p>
          </p:txBody>
        </p:sp>
      </p:grpSp>
      <p:grpSp>
        <p:nvGrpSpPr>
          <p:cNvPr id="12" name="Shape 42">
            <a:extLst>
              <a:ext uri="{FF2B5EF4-FFF2-40B4-BE49-F238E27FC236}">
                <a16:creationId xmlns:a16="http://schemas.microsoft.com/office/drawing/2014/main" xmlns="" id="{E58E7A06-C1A2-4411-8152-2797ECAFFB3B}"/>
              </a:ext>
            </a:extLst>
          </p:cNvPr>
          <p:cNvGrpSpPr>
            <a:grpSpLocks/>
          </p:cNvGrpSpPr>
          <p:nvPr/>
        </p:nvGrpSpPr>
        <p:grpSpPr bwMode="auto">
          <a:xfrm>
            <a:off x="-57151" y="2673350"/>
            <a:ext cx="12306301" cy="857250"/>
            <a:chOff x="-42837" y="4443487"/>
            <a:chExt cx="9229574" cy="642787"/>
          </a:xfrm>
        </p:grpSpPr>
        <p:sp>
          <p:nvSpPr>
            <p:cNvPr id="13" name="Shape 43">
              <a:extLst>
                <a:ext uri="{FF2B5EF4-FFF2-40B4-BE49-F238E27FC236}">
                  <a16:creationId xmlns:a16="http://schemas.microsoft.com/office/drawing/2014/main" xmlns="" id="{FA3D7311-B74D-49AE-8AA6-978CC4F75A89}"/>
                </a:ext>
              </a:extLst>
            </p:cNvPr>
            <p:cNvSpPr>
              <a:spLocks noChangeArrowheads="1"/>
            </p:cNvSpPr>
            <p:nvPr/>
          </p:nvSpPr>
          <p:spPr bwMode="auto">
            <a:xfrm>
              <a:off x="1114432" y="4900580"/>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4" name="Shape 44">
              <a:extLst>
                <a:ext uri="{FF2B5EF4-FFF2-40B4-BE49-F238E27FC236}">
                  <a16:creationId xmlns:a16="http://schemas.microsoft.com/office/drawing/2014/main" xmlns="" id="{E3C20F5A-9DFA-401D-ABE7-51BCF77FB230}"/>
                </a:ext>
              </a:extLst>
            </p:cNvPr>
            <p:cNvSpPr>
              <a:spLocks noChangeArrowheads="1"/>
            </p:cNvSpPr>
            <p:nvPr/>
          </p:nvSpPr>
          <p:spPr bwMode="auto">
            <a:xfrm>
              <a:off x="1495426" y="5029137"/>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5" name="Shape 45">
              <a:extLst>
                <a:ext uri="{FF2B5EF4-FFF2-40B4-BE49-F238E27FC236}">
                  <a16:creationId xmlns:a16="http://schemas.microsoft.com/office/drawing/2014/main" xmlns="" id="{23BB4535-C967-4608-9348-E897E26F2448}"/>
                </a:ext>
              </a:extLst>
            </p:cNvPr>
            <p:cNvSpPr>
              <a:spLocks noChangeArrowheads="1"/>
            </p:cNvSpPr>
            <p:nvPr/>
          </p:nvSpPr>
          <p:spPr bwMode="auto">
            <a:xfrm>
              <a:off x="733438" y="4972001"/>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6" name="Shape 46">
              <a:extLst>
                <a:ext uri="{FF2B5EF4-FFF2-40B4-BE49-F238E27FC236}">
                  <a16:creationId xmlns:a16="http://schemas.microsoft.com/office/drawing/2014/main" xmlns="" id="{A8657DDE-4212-4EB9-8380-265B4837A9C5}"/>
                </a:ext>
              </a:extLst>
            </p:cNvPr>
            <p:cNvSpPr>
              <a:spLocks noChangeArrowheads="1"/>
            </p:cNvSpPr>
            <p:nvPr/>
          </p:nvSpPr>
          <p:spPr bwMode="auto">
            <a:xfrm>
              <a:off x="352444" y="4962478"/>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7" name="Shape 47">
              <a:extLst>
                <a:ext uri="{FF2B5EF4-FFF2-40B4-BE49-F238E27FC236}">
                  <a16:creationId xmlns:a16="http://schemas.microsoft.com/office/drawing/2014/main" xmlns="" id="{1581BF83-4935-4B05-BD1C-7EA6544AFE41}"/>
                </a:ext>
              </a:extLst>
            </p:cNvPr>
            <p:cNvSpPr>
              <a:spLocks noChangeArrowheads="1"/>
            </p:cNvSpPr>
            <p:nvPr/>
          </p:nvSpPr>
          <p:spPr bwMode="auto">
            <a:xfrm>
              <a:off x="-42837" y="4605374"/>
              <a:ext cx="57150"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8" name="Shape 48">
              <a:extLst>
                <a:ext uri="{FF2B5EF4-FFF2-40B4-BE49-F238E27FC236}">
                  <a16:creationId xmlns:a16="http://schemas.microsoft.com/office/drawing/2014/main" xmlns="" id="{F4F3AF43-89C9-44CA-9ADE-AEF8AB792867}"/>
                </a:ext>
              </a:extLst>
            </p:cNvPr>
            <p:cNvSpPr>
              <a:spLocks noChangeArrowheads="1"/>
            </p:cNvSpPr>
            <p:nvPr/>
          </p:nvSpPr>
          <p:spPr bwMode="auto">
            <a:xfrm>
              <a:off x="1876419" y="4833921"/>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9" name="Shape 49">
              <a:extLst>
                <a:ext uri="{FF2B5EF4-FFF2-40B4-BE49-F238E27FC236}">
                  <a16:creationId xmlns:a16="http://schemas.microsoft.com/office/drawing/2014/main" xmlns="" id="{59E0BFA7-7EF3-4089-97E8-C686F3D132B4}"/>
                </a:ext>
              </a:extLst>
            </p:cNvPr>
            <p:cNvSpPr>
              <a:spLocks noChangeArrowheads="1"/>
            </p:cNvSpPr>
            <p:nvPr/>
          </p:nvSpPr>
          <p:spPr bwMode="auto">
            <a:xfrm>
              <a:off x="2257413" y="4829159"/>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0" name="Shape 50">
              <a:extLst>
                <a:ext uri="{FF2B5EF4-FFF2-40B4-BE49-F238E27FC236}">
                  <a16:creationId xmlns:a16="http://schemas.microsoft.com/office/drawing/2014/main" xmlns="" id="{E8E434F3-F850-4BBC-A19F-715225A11B38}"/>
                </a:ext>
              </a:extLst>
            </p:cNvPr>
            <p:cNvSpPr>
              <a:spLocks noChangeArrowheads="1"/>
            </p:cNvSpPr>
            <p:nvPr/>
          </p:nvSpPr>
          <p:spPr bwMode="auto">
            <a:xfrm>
              <a:off x="2638407" y="4548237"/>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1" name="Shape 51">
              <a:extLst>
                <a:ext uri="{FF2B5EF4-FFF2-40B4-BE49-F238E27FC236}">
                  <a16:creationId xmlns:a16="http://schemas.microsoft.com/office/drawing/2014/main" xmlns="" id="{A4FA6A36-0707-4277-B84B-9C417A9B17C9}"/>
                </a:ext>
              </a:extLst>
            </p:cNvPr>
            <p:cNvSpPr>
              <a:spLocks noChangeArrowheads="1"/>
            </p:cNvSpPr>
            <p:nvPr/>
          </p:nvSpPr>
          <p:spPr bwMode="auto">
            <a:xfrm>
              <a:off x="3019401" y="4614897"/>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2" name="Shape 52">
              <a:extLst>
                <a:ext uri="{FF2B5EF4-FFF2-40B4-BE49-F238E27FC236}">
                  <a16:creationId xmlns:a16="http://schemas.microsoft.com/office/drawing/2014/main" xmlns="" id="{4E337707-B17A-4FFB-9651-5DF34CE9BEAF}"/>
                </a:ext>
              </a:extLst>
            </p:cNvPr>
            <p:cNvSpPr>
              <a:spLocks noChangeArrowheads="1"/>
            </p:cNvSpPr>
            <p:nvPr/>
          </p:nvSpPr>
          <p:spPr bwMode="auto">
            <a:xfrm>
              <a:off x="3400394" y="4614897"/>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3" name="Shape 53">
              <a:extLst>
                <a:ext uri="{FF2B5EF4-FFF2-40B4-BE49-F238E27FC236}">
                  <a16:creationId xmlns:a16="http://schemas.microsoft.com/office/drawing/2014/main" xmlns="" id="{31048A30-0959-4531-B3A5-1C0C1F52435E}"/>
                </a:ext>
              </a:extLst>
            </p:cNvPr>
            <p:cNvSpPr>
              <a:spLocks noChangeArrowheads="1"/>
            </p:cNvSpPr>
            <p:nvPr/>
          </p:nvSpPr>
          <p:spPr bwMode="auto">
            <a:xfrm>
              <a:off x="3781388" y="4948194"/>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4" name="Shape 54">
              <a:extLst>
                <a:ext uri="{FF2B5EF4-FFF2-40B4-BE49-F238E27FC236}">
                  <a16:creationId xmlns:a16="http://schemas.microsoft.com/office/drawing/2014/main" xmlns="" id="{D41AA3A4-291B-42D4-B958-90FCBD3A03D6}"/>
                </a:ext>
              </a:extLst>
            </p:cNvPr>
            <p:cNvSpPr>
              <a:spLocks noChangeArrowheads="1"/>
            </p:cNvSpPr>
            <p:nvPr/>
          </p:nvSpPr>
          <p:spPr bwMode="auto">
            <a:xfrm>
              <a:off x="4162382" y="4948194"/>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5" name="Shape 55">
              <a:extLst>
                <a:ext uri="{FF2B5EF4-FFF2-40B4-BE49-F238E27FC236}">
                  <a16:creationId xmlns:a16="http://schemas.microsoft.com/office/drawing/2014/main" xmlns="" id="{506A07AD-45A6-4956-9372-20FCD5A28114}"/>
                </a:ext>
              </a:extLst>
            </p:cNvPr>
            <p:cNvSpPr>
              <a:spLocks noChangeArrowheads="1"/>
            </p:cNvSpPr>
            <p:nvPr/>
          </p:nvSpPr>
          <p:spPr bwMode="auto">
            <a:xfrm>
              <a:off x="4543375" y="4667272"/>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6" name="Shape 56">
              <a:extLst>
                <a:ext uri="{FF2B5EF4-FFF2-40B4-BE49-F238E27FC236}">
                  <a16:creationId xmlns:a16="http://schemas.microsoft.com/office/drawing/2014/main" xmlns="" id="{62EE12F2-A7C7-4836-8170-1701E12EBDA4}"/>
                </a:ext>
              </a:extLst>
            </p:cNvPr>
            <p:cNvSpPr>
              <a:spLocks noChangeArrowheads="1"/>
            </p:cNvSpPr>
            <p:nvPr/>
          </p:nvSpPr>
          <p:spPr bwMode="auto">
            <a:xfrm>
              <a:off x="4924369" y="4543476"/>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7" name="Shape 57">
              <a:extLst>
                <a:ext uri="{FF2B5EF4-FFF2-40B4-BE49-F238E27FC236}">
                  <a16:creationId xmlns:a16="http://schemas.microsoft.com/office/drawing/2014/main" xmlns="" id="{377DA5D3-8C9F-4C7C-9CD9-72CDA87EBB62}"/>
                </a:ext>
              </a:extLst>
            </p:cNvPr>
            <p:cNvSpPr>
              <a:spLocks noChangeArrowheads="1"/>
            </p:cNvSpPr>
            <p:nvPr/>
          </p:nvSpPr>
          <p:spPr bwMode="auto">
            <a:xfrm>
              <a:off x="5305363" y="4772023"/>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8" name="Shape 58">
              <a:extLst>
                <a:ext uri="{FF2B5EF4-FFF2-40B4-BE49-F238E27FC236}">
                  <a16:creationId xmlns:a16="http://schemas.microsoft.com/office/drawing/2014/main" xmlns="" id="{62CE438A-5244-42AA-801F-483E68509C90}"/>
                </a:ext>
              </a:extLst>
            </p:cNvPr>
            <p:cNvSpPr>
              <a:spLocks noChangeArrowheads="1"/>
            </p:cNvSpPr>
            <p:nvPr/>
          </p:nvSpPr>
          <p:spPr bwMode="auto">
            <a:xfrm>
              <a:off x="5686357" y="4772023"/>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9" name="Shape 59">
              <a:extLst>
                <a:ext uri="{FF2B5EF4-FFF2-40B4-BE49-F238E27FC236}">
                  <a16:creationId xmlns:a16="http://schemas.microsoft.com/office/drawing/2014/main" xmlns="" id="{67E2935F-6904-4AB0-BE71-79BC43032168}"/>
                </a:ext>
              </a:extLst>
            </p:cNvPr>
            <p:cNvSpPr>
              <a:spLocks noChangeArrowheads="1"/>
            </p:cNvSpPr>
            <p:nvPr/>
          </p:nvSpPr>
          <p:spPr bwMode="auto">
            <a:xfrm>
              <a:off x="6067350" y="4848205"/>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0" name="Shape 60">
              <a:extLst>
                <a:ext uri="{FF2B5EF4-FFF2-40B4-BE49-F238E27FC236}">
                  <a16:creationId xmlns:a16="http://schemas.microsoft.com/office/drawing/2014/main" xmlns="" id="{075B25CE-C06E-4DBB-887B-329B0EF2A93C}"/>
                </a:ext>
              </a:extLst>
            </p:cNvPr>
            <p:cNvSpPr>
              <a:spLocks noChangeArrowheads="1"/>
            </p:cNvSpPr>
            <p:nvPr/>
          </p:nvSpPr>
          <p:spPr bwMode="auto">
            <a:xfrm>
              <a:off x="6448344" y="4729170"/>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1" name="Shape 61">
              <a:extLst>
                <a:ext uri="{FF2B5EF4-FFF2-40B4-BE49-F238E27FC236}">
                  <a16:creationId xmlns:a16="http://schemas.microsoft.com/office/drawing/2014/main" xmlns="" id="{27B415A7-4FB7-40FD-9BDA-795771FE6F4B}"/>
                </a:ext>
              </a:extLst>
            </p:cNvPr>
            <p:cNvSpPr>
              <a:spLocks noChangeArrowheads="1"/>
            </p:cNvSpPr>
            <p:nvPr/>
          </p:nvSpPr>
          <p:spPr bwMode="auto">
            <a:xfrm>
              <a:off x="6829338" y="5024376"/>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2" name="Shape 62">
              <a:extLst>
                <a:ext uri="{FF2B5EF4-FFF2-40B4-BE49-F238E27FC236}">
                  <a16:creationId xmlns:a16="http://schemas.microsoft.com/office/drawing/2014/main" xmlns="" id="{3FF1D436-764D-41CE-A35E-67F6A80E8710}"/>
                </a:ext>
              </a:extLst>
            </p:cNvPr>
            <p:cNvSpPr>
              <a:spLocks noChangeArrowheads="1"/>
            </p:cNvSpPr>
            <p:nvPr/>
          </p:nvSpPr>
          <p:spPr bwMode="auto">
            <a:xfrm>
              <a:off x="7210332" y="5024376"/>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3" name="Shape 63">
              <a:extLst>
                <a:ext uri="{FF2B5EF4-FFF2-40B4-BE49-F238E27FC236}">
                  <a16:creationId xmlns:a16="http://schemas.microsoft.com/office/drawing/2014/main" xmlns="" id="{FF58B577-AF0A-4365-931E-B1F1C4468A7D}"/>
                </a:ext>
              </a:extLst>
            </p:cNvPr>
            <p:cNvSpPr>
              <a:spLocks noChangeArrowheads="1"/>
            </p:cNvSpPr>
            <p:nvPr/>
          </p:nvSpPr>
          <p:spPr bwMode="auto">
            <a:xfrm>
              <a:off x="7591325" y="4443487"/>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4" name="Shape 64">
              <a:extLst>
                <a:ext uri="{FF2B5EF4-FFF2-40B4-BE49-F238E27FC236}">
                  <a16:creationId xmlns:a16="http://schemas.microsoft.com/office/drawing/2014/main" xmlns="" id="{74302D64-98D3-4AFF-A36C-1535D6EA7991}"/>
                </a:ext>
              </a:extLst>
            </p:cNvPr>
            <p:cNvSpPr>
              <a:spLocks noChangeArrowheads="1"/>
            </p:cNvSpPr>
            <p:nvPr/>
          </p:nvSpPr>
          <p:spPr bwMode="auto">
            <a:xfrm>
              <a:off x="7972319" y="4557760"/>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5" name="Shape 65">
              <a:extLst>
                <a:ext uri="{FF2B5EF4-FFF2-40B4-BE49-F238E27FC236}">
                  <a16:creationId xmlns:a16="http://schemas.microsoft.com/office/drawing/2014/main" xmlns="" id="{93388681-3F27-43EC-A290-7AC1CCCB352E}"/>
                </a:ext>
              </a:extLst>
            </p:cNvPr>
            <p:cNvSpPr>
              <a:spLocks noChangeArrowheads="1"/>
            </p:cNvSpPr>
            <p:nvPr/>
          </p:nvSpPr>
          <p:spPr bwMode="auto">
            <a:xfrm>
              <a:off x="8353313" y="4557760"/>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6" name="Shape 66">
              <a:extLst>
                <a:ext uri="{FF2B5EF4-FFF2-40B4-BE49-F238E27FC236}">
                  <a16:creationId xmlns:a16="http://schemas.microsoft.com/office/drawing/2014/main" xmlns="" id="{FD36B97E-056F-45D3-9B2F-618C8BB03882}"/>
                </a:ext>
              </a:extLst>
            </p:cNvPr>
            <p:cNvSpPr>
              <a:spLocks noChangeArrowheads="1"/>
            </p:cNvSpPr>
            <p:nvPr/>
          </p:nvSpPr>
          <p:spPr bwMode="auto">
            <a:xfrm>
              <a:off x="8734306" y="4557760"/>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7" name="Shape 67">
              <a:extLst>
                <a:ext uri="{FF2B5EF4-FFF2-40B4-BE49-F238E27FC236}">
                  <a16:creationId xmlns:a16="http://schemas.microsoft.com/office/drawing/2014/main" xmlns="" id="{9EA08F10-E274-41B4-90C4-12E286CCCE5A}"/>
                </a:ext>
              </a:extLst>
            </p:cNvPr>
            <p:cNvSpPr>
              <a:spLocks noChangeArrowheads="1"/>
            </p:cNvSpPr>
            <p:nvPr/>
          </p:nvSpPr>
          <p:spPr bwMode="auto">
            <a:xfrm>
              <a:off x="9129588" y="4867250"/>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grpSp>
      <p:sp>
        <p:nvSpPr>
          <p:cNvPr id="38" name="Shape 68">
            <a:extLst>
              <a:ext uri="{FF2B5EF4-FFF2-40B4-BE49-F238E27FC236}">
                <a16:creationId xmlns:a16="http://schemas.microsoft.com/office/drawing/2014/main" xmlns="" id="{E619712D-4EC0-4C0B-90B9-2BC6EBB583D7}"/>
              </a:ext>
            </a:extLst>
          </p:cNvPr>
          <p:cNvSpPr>
            <a:spLocks noChangeArrowheads="1"/>
          </p:cNvSpPr>
          <p:nvPr/>
        </p:nvSpPr>
        <p:spPr bwMode="auto">
          <a:xfrm>
            <a:off x="3987800" y="2863850"/>
            <a:ext cx="152400" cy="152400"/>
          </a:xfrm>
          <a:prstGeom prst="ellipse">
            <a:avLst/>
          </a:prstGeom>
          <a:noFill/>
          <a:ln w="9525">
            <a:solidFill>
              <a:srgbClr val="3C78D8"/>
            </a:solidFill>
            <a:round/>
            <a:headEnd/>
            <a:tailEnd/>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9" name="Shape 69">
            <a:extLst>
              <a:ext uri="{FF2B5EF4-FFF2-40B4-BE49-F238E27FC236}">
                <a16:creationId xmlns:a16="http://schemas.microsoft.com/office/drawing/2014/main" xmlns="" id="{3114E11C-4F19-4EE9-994E-6115837C4865}"/>
              </a:ext>
            </a:extLst>
          </p:cNvPr>
          <p:cNvSpPr>
            <a:spLocks noChangeArrowheads="1"/>
          </p:cNvSpPr>
          <p:nvPr/>
        </p:nvSpPr>
        <p:spPr bwMode="auto">
          <a:xfrm>
            <a:off x="1447800" y="3244850"/>
            <a:ext cx="152400" cy="152400"/>
          </a:xfrm>
          <a:prstGeom prst="ellipse">
            <a:avLst/>
          </a:prstGeom>
          <a:noFill/>
          <a:ln w="9525">
            <a:solidFill>
              <a:srgbClr val="3C78D8"/>
            </a:solidFill>
            <a:round/>
            <a:headEnd/>
            <a:tailEnd/>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40" name="Shape 70">
            <a:extLst>
              <a:ext uri="{FF2B5EF4-FFF2-40B4-BE49-F238E27FC236}">
                <a16:creationId xmlns:a16="http://schemas.microsoft.com/office/drawing/2014/main" xmlns="" id="{E7A7ABF2-C62E-41DE-8521-2DB16E853F14}"/>
              </a:ext>
            </a:extLst>
          </p:cNvPr>
          <p:cNvSpPr>
            <a:spLocks noChangeArrowheads="1"/>
          </p:cNvSpPr>
          <p:nvPr/>
        </p:nvSpPr>
        <p:spPr bwMode="auto">
          <a:xfrm>
            <a:off x="6527800" y="2770188"/>
            <a:ext cx="152400" cy="152400"/>
          </a:xfrm>
          <a:prstGeom prst="ellipse">
            <a:avLst/>
          </a:prstGeom>
          <a:noFill/>
          <a:ln w="9525">
            <a:solidFill>
              <a:srgbClr val="3C78D8"/>
            </a:solidFill>
            <a:round/>
            <a:headEnd/>
            <a:tailEnd/>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41" name="Shape 71">
            <a:extLst>
              <a:ext uri="{FF2B5EF4-FFF2-40B4-BE49-F238E27FC236}">
                <a16:creationId xmlns:a16="http://schemas.microsoft.com/office/drawing/2014/main" xmlns="" id="{546CC6C3-E833-4148-9AC2-0324AA403A43}"/>
              </a:ext>
            </a:extLst>
          </p:cNvPr>
          <p:cNvSpPr/>
          <p:nvPr/>
        </p:nvSpPr>
        <p:spPr>
          <a:xfrm rot="8100000">
            <a:off x="11599334" y="2520951"/>
            <a:ext cx="165100" cy="163513"/>
          </a:xfrm>
          <a:prstGeom prst="teardrop">
            <a:avLst>
              <a:gd name="adj" fmla="val 100000"/>
            </a:avLst>
          </a:prstGeom>
          <a:noFill/>
          <a:ln w="28575" cap="flat" cmpd="sng">
            <a:solidFill>
              <a:srgbClr val="AFF000"/>
            </a:solidFill>
            <a:prstDash val="solid"/>
            <a:round/>
            <a:headEnd type="none" w="med" len="med"/>
            <a:tailEnd type="none" w="med" len="med"/>
          </a:ln>
        </p:spPr>
        <p:txBody>
          <a:bodyPr lIns="91425" tIns="91425" rIns="91425" bIns="91425" anchor="ctr"/>
          <a:lstStyle/>
          <a:p>
            <a:pPr eaLnBrk="1" fontAlgn="auto" hangingPunct="1">
              <a:spcBef>
                <a:spcPts val="0"/>
              </a:spcBef>
              <a:spcAft>
                <a:spcPts val="0"/>
              </a:spcAft>
              <a:defRPr/>
            </a:pPr>
            <a:endParaRPr sz="1400" kern="0">
              <a:solidFill>
                <a:srgbClr val="000000"/>
              </a:solidFill>
              <a:latin typeface="Arial"/>
              <a:cs typeface="Arial"/>
              <a:sym typeface="Arial"/>
              <a:rtl val="0"/>
            </a:endParaRPr>
          </a:p>
        </p:txBody>
      </p:sp>
      <p:sp>
        <p:nvSpPr>
          <p:cNvPr id="72" name="Shape 72"/>
          <p:cNvSpPr txBox="1">
            <a:spLocks noGrp="1"/>
          </p:cNvSpPr>
          <p:nvPr>
            <p:ph type="ctrTitle"/>
          </p:nvPr>
        </p:nvSpPr>
        <p:spPr>
          <a:xfrm>
            <a:off x="3797300" y="4484568"/>
            <a:ext cx="7480400" cy="1546399"/>
          </a:xfrm>
          <a:prstGeom prst="rect">
            <a:avLst/>
          </a:prstGeom>
        </p:spPr>
        <p:txBody>
          <a:bodyPr anchor="ctr"/>
          <a:lstStyle>
            <a:lvl1pPr lvl="0" algn="r">
              <a:spcBef>
                <a:spcPts val="0"/>
              </a:spcBef>
              <a:buClr>
                <a:srgbClr val="FFFFFF"/>
              </a:buClr>
              <a:buSzPct val="100000"/>
              <a:defRPr sz="4800">
                <a:solidFill>
                  <a:srgbClr val="FFFFFF"/>
                </a:solidFill>
              </a:defRPr>
            </a:lvl1pPr>
            <a:lvl2pPr lvl="1" algn="r">
              <a:spcBef>
                <a:spcPts val="0"/>
              </a:spcBef>
              <a:buClr>
                <a:srgbClr val="FFFFFF"/>
              </a:buClr>
              <a:buSzPct val="100000"/>
              <a:defRPr sz="4800">
                <a:solidFill>
                  <a:srgbClr val="FFFFFF"/>
                </a:solidFill>
              </a:defRPr>
            </a:lvl2pPr>
            <a:lvl3pPr lvl="2" algn="r">
              <a:spcBef>
                <a:spcPts val="0"/>
              </a:spcBef>
              <a:buClr>
                <a:srgbClr val="FFFFFF"/>
              </a:buClr>
              <a:buSzPct val="100000"/>
              <a:defRPr sz="4800">
                <a:solidFill>
                  <a:srgbClr val="FFFFFF"/>
                </a:solidFill>
              </a:defRPr>
            </a:lvl3pPr>
            <a:lvl4pPr lvl="3" algn="r">
              <a:spcBef>
                <a:spcPts val="0"/>
              </a:spcBef>
              <a:buClr>
                <a:srgbClr val="FFFFFF"/>
              </a:buClr>
              <a:buSzPct val="100000"/>
              <a:defRPr sz="4800">
                <a:solidFill>
                  <a:srgbClr val="FFFFFF"/>
                </a:solidFill>
              </a:defRPr>
            </a:lvl4pPr>
            <a:lvl5pPr lvl="4" algn="r">
              <a:spcBef>
                <a:spcPts val="0"/>
              </a:spcBef>
              <a:buClr>
                <a:srgbClr val="FFFFFF"/>
              </a:buClr>
              <a:buSzPct val="100000"/>
              <a:defRPr sz="4800">
                <a:solidFill>
                  <a:srgbClr val="FFFFFF"/>
                </a:solidFill>
              </a:defRPr>
            </a:lvl5pPr>
            <a:lvl6pPr lvl="5" algn="r">
              <a:spcBef>
                <a:spcPts val="0"/>
              </a:spcBef>
              <a:buClr>
                <a:srgbClr val="FFFFFF"/>
              </a:buClr>
              <a:buSzPct val="100000"/>
              <a:defRPr sz="4800">
                <a:solidFill>
                  <a:srgbClr val="FFFFFF"/>
                </a:solidFill>
              </a:defRPr>
            </a:lvl6pPr>
            <a:lvl7pPr lvl="6" algn="r">
              <a:spcBef>
                <a:spcPts val="0"/>
              </a:spcBef>
              <a:buClr>
                <a:srgbClr val="FFFFFF"/>
              </a:buClr>
              <a:buSzPct val="100000"/>
              <a:defRPr sz="4800">
                <a:solidFill>
                  <a:srgbClr val="FFFFFF"/>
                </a:solidFill>
              </a:defRPr>
            </a:lvl7pPr>
            <a:lvl8pPr lvl="7" algn="r">
              <a:spcBef>
                <a:spcPts val="0"/>
              </a:spcBef>
              <a:buClr>
                <a:srgbClr val="FFFFFF"/>
              </a:buClr>
              <a:buSzPct val="100000"/>
              <a:defRPr sz="4800">
                <a:solidFill>
                  <a:srgbClr val="FFFFFF"/>
                </a:solidFill>
              </a:defRPr>
            </a:lvl8pPr>
            <a:lvl9pPr lvl="8" algn="r">
              <a:spcBef>
                <a:spcPts val="0"/>
              </a:spcBef>
              <a:buClr>
                <a:srgbClr val="FFFFFF"/>
              </a:buClr>
              <a:buSzPct val="100000"/>
              <a:defRPr sz="4800">
                <a:solidFill>
                  <a:srgbClr val="FFFFFF"/>
                </a:solidFill>
              </a:defRPr>
            </a:lvl9pPr>
          </a:lstStyle>
          <a:p>
            <a:endParaRPr/>
          </a:p>
        </p:txBody>
      </p:sp>
    </p:spTree>
    <p:extLst>
      <p:ext uri="{BB962C8B-B14F-4D97-AF65-F5344CB8AC3E}">
        <p14:creationId xmlns:p14="http://schemas.microsoft.com/office/powerpoint/2010/main" val="2839411730"/>
      </p:ext>
    </p:extLst>
  </p:cSld>
  <p:clrMapOvr>
    <a:masterClrMapping/>
  </p:clrMapOvr>
</p:sldLayout>
</file>

<file path=ppt/slideLayouts/slideLayout789.xml><?xml version="1.0" encoding="utf-8"?>
<p:sldLayout xmlns:a="http://schemas.openxmlformats.org/drawingml/2006/main" xmlns:r="http://schemas.openxmlformats.org/officeDocument/2006/relationships" xmlns:p="http://schemas.openxmlformats.org/presentationml/2006/main">
  <p:cSld name="Subtitle">
    <p:spTree>
      <p:nvGrpSpPr>
        <p:cNvPr id="1" name="Shape 73"/>
        <p:cNvGrpSpPr/>
        <p:nvPr/>
      </p:nvGrpSpPr>
      <p:grpSpPr>
        <a:xfrm>
          <a:off x="0" y="0"/>
          <a:ext cx="0" cy="0"/>
          <a:chOff x="0" y="0"/>
          <a:chExt cx="0" cy="0"/>
        </a:xfrm>
      </p:grpSpPr>
      <p:sp>
        <p:nvSpPr>
          <p:cNvPr id="4" name="Shape 74">
            <a:extLst>
              <a:ext uri="{FF2B5EF4-FFF2-40B4-BE49-F238E27FC236}">
                <a16:creationId xmlns:a16="http://schemas.microsoft.com/office/drawing/2014/main" xmlns="" id="{D0027407-6291-4DE2-9133-2C8EA2E22ABC}"/>
              </a:ext>
            </a:extLst>
          </p:cNvPr>
          <p:cNvSpPr>
            <a:spLocks/>
          </p:cNvSpPr>
          <p:nvPr/>
        </p:nvSpPr>
        <p:spPr bwMode="auto">
          <a:xfrm>
            <a:off x="-35984" y="2678113"/>
            <a:ext cx="12280901" cy="4229100"/>
          </a:xfrm>
          <a:custGeom>
            <a:avLst/>
            <a:gdLst>
              <a:gd name="T0" fmla="*/ 2147483646 w 368426"/>
              <a:gd name="T1" fmla="*/ 2147483646 h 126905"/>
              <a:gd name="T2" fmla="*/ 2147483646 w 368426"/>
              <a:gd name="T3" fmla="*/ 2147483646 h 126905"/>
              <a:gd name="T4" fmla="*/ 2147483646 w 368426"/>
              <a:gd name="T5" fmla="*/ 2147483646 h 126905"/>
              <a:gd name="T6" fmla="*/ 2147483646 w 368426"/>
              <a:gd name="T7" fmla="*/ 2147483646 h 126905"/>
              <a:gd name="T8" fmla="*/ 2147483646 w 368426"/>
              <a:gd name="T9" fmla="*/ 0 h 126905"/>
              <a:gd name="T10" fmla="*/ 2147483646 w 368426"/>
              <a:gd name="T11" fmla="*/ 2147483646 h 126905"/>
              <a:gd name="T12" fmla="*/ 2147483646 w 368426"/>
              <a:gd name="T13" fmla="*/ 2147483646 h 126905"/>
              <a:gd name="T14" fmla="*/ 2147483646 w 368426"/>
              <a:gd name="T15" fmla="*/ 2147483646 h 126905"/>
              <a:gd name="T16" fmla="*/ 2147483646 w 368426"/>
              <a:gd name="T17" fmla="*/ 2147483646 h 126905"/>
              <a:gd name="T18" fmla="*/ 2147483646 w 368426"/>
              <a:gd name="T19" fmla="*/ 2147483646 h 126905"/>
              <a:gd name="T20" fmla="*/ 2147483646 w 368426"/>
              <a:gd name="T21" fmla="*/ 2147483646 h 126905"/>
              <a:gd name="T22" fmla="*/ 2147483646 w 368426"/>
              <a:gd name="T23" fmla="*/ 2147483646 h 126905"/>
              <a:gd name="T24" fmla="*/ 2147483646 w 368426"/>
              <a:gd name="T25" fmla="*/ 2147483646 h 126905"/>
              <a:gd name="T26" fmla="*/ 2147483646 w 368426"/>
              <a:gd name="T27" fmla="*/ 2147483646 h 126905"/>
              <a:gd name="T28" fmla="*/ 2147483646 w 368426"/>
              <a:gd name="T29" fmla="*/ 2147483646 h 126905"/>
              <a:gd name="T30" fmla="*/ 2147483646 w 368426"/>
              <a:gd name="T31" fmla="*/ 2147483646 h 126905"/>
              <a:gd name="T32" fmla="*/ 2147483646 w 368426"/>
              <a:gd name="T33" fmla="*/ 2147483646 h 126905"/>
              <a:gd name="T34" fmla="*/ 2147483646 w 368426"/>
              <a:gd name="T35" fmla="*/ 2147483646 h 126905"/>
              <a:gd name="T36" fmla="*/ 2147483646 w 368426"/>
              <a:gd name="T37" fmla="*/ 2147483646 h 126905"/>
              <a:gd name="T38" fmla="*/ 2147483646 w 368426"/>
              <a:gd name="T39" fmla="*/ 2147483646 h 126905"/>
              <a:gd name="T40" fmla="*/ 2147483646 w 368426"/>
              <a:gd name="T41" fmla="*/ 2147483646 h 126905"/>
              <a:gd name="T42" fmla="*/ 2147483646 w 368426"/>
              <a:gd name="T43" fmla="*/ 2147483646 h 126905"/>
              <a:gd name="T44" fmla="*/ 2147483646 w 368426"/>
              <a:gd name="T45" fmla="*/ 2147483646 h 126905"/>
              <a:gd name="T46" fmla="*/ 2147483646 w 368426"/>
              <a:gd name="T47" fmla="*/ 2147483646 h 126905"/>
              <a:gd name="T48" fmla="*/ 0 w 368426"/>
              <a:gd name="T49" fmla="*/ 2147483646 h 126905"/>
              <a:gd name="T50" fmla="*/ 2147483646 w 368426"/>
              <a:gd name="T51" fmla="*/ 2147483646 h 12690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68426"/>
              <a:gd name="T79" fmla="*/ 0 h 126905"/>
              <a:gd name="T80" fmla="*/ 368426 w 368426"/>
              <a:gd name="T81" fmla="*/ 126905 h 12690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68426" h="126905" extrusionOk="0">
                <a:moveTo>
                  <a:pt x="309" y="263"/>
                </a:moveTo>
                <a:lnTo>
                  <a:pt x="16502" y="11294"/>
                </a:lnTo>
                <a:lnTo>
                  <a:pt x="31551" y="5122"/>
                </a:lnTo>
                <a:lnTo>
                  <a:pt x="62412" y="4991"/>
                </a:lnTo>
                <a:lnTo>
                  <a:pt x="77652" y="0"/>
                </a:lnTo>
                <a:lnTo>
                  <a:pt x="92892" y="13527"/>
                </a:lnTo>
                <a:lnTo>
                  <a:pt x="107942" y="21276"/>
                </a:lnTo>
                <a:lnTo>
                  <a:pt x="122991" y="21145"/>
                </a:lnTo>
                <a:lnTo>
                  <a:pt x="138993" y="10375"/>
                </a:lnTo>
                <a:lnTo>
                  <a:pt x="154043" y="7880"/>
                </a:lnTo>
                <a:lnTo>
                  <a:pt x="168711" y="2349"/>
                </a:lnTo>
                <a:lnTo>
                  <a:pt x="184332" y="14841"/>
                </a:lnTo>
                <a:lnTo>
                  <a:pt x="199572" y="15274"/>
                </a:lnTo>
                <a:lnTo>
                  <a:pt x="214622" y="25085"/>
                </a:lnTo>
                <a:lnTo>
                  <a:pt x="230052" y="25085"/>
                </a:lnTo>
                <a:lnTo>
                  <a:pt x="246054" y="20094"/>
                </a:lnTo>
                <a:lnTo>
                  <a:pt x="261104" y="20094"/>
                </a:lnTo>
                <a:lnTo>
                  <a:pt x="275391" y="11426"/>
                </a:lnTo>
                <a:lnTo>
                  <a:pt x="291584" y="16810"/>
                </a:lnTo>
                <a:lnTo>
                  <a:pt x="305871" y="8143"/>
                </a:lnTo>
                <a:lnTo>
                  <a:pt x="336732" y="8012"/>
                </a:lnTo>
                <a:lnTo>
                  <a:pt x="351782" y="11294"/>
                </a:lnTo>
                <a:lnTo>
                  <a:pt x="367593" y="2758"/>
                </a:lnTo>
                <a:lnTo>
                  <a:pt x="368426" y="126905"/>
                </a:lnTo>
                <a:lnTo>
                  <a:pt x="0" y="126369"/>
                </a:lnTo>
                <a:lnTo>
                  <a:pt x="309" y="263"/>
                </a:lnTo>
                <a:close/>
              </a:path>
            </a:pathLst>
          </a:custGeom>
          <a:solidFill>
            <a:srgbClr val="AFF000">
              <a:alpha val="81960"/>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800"/>
          </a:p>
        </p:txBody>
      </p:sp>
      <p:sp>
        <p:nvSpPr>
          <p:cNvPr id="5" name="Shape 75">
            <a:extLst>
              <a:ext uri="{FF2B5EF4-FFF2-40B4-BE49-F238E27FC236}">
                <a16:creationId xmlns:a16="http://schemas.microsoft.com/office/drawing/2014/main" xmlns="" id="{0F949FEF-1AFF-4362-8AE4-FB54530F109B}"/>
              </a:ext>
            </a:extLst>
          </p:cNvPr>
          <p:cNvSpPr>
            <a:spLocks/>
          </p:cNvSpPr>
          <p:nvPr/>
        </p:nvSpPr>
        <p:spPr bwMode="auto">
          <a:xfrm>
            <a:off x="-35984" y="2852739"/>
            <a:ext cx="12280901" cy="4054475"/>
          </a:xfrm>
          <a:custGeom>
            <a:avLst/>
            <a:gdLst>
              <a:gd name="T0" fmla="*/ 2147483646 w 368426"/>
              <a:gd name="T1" fmla="*/ 2147483646 h 121652"/>
              <a:gd name="T2" fmla="*/ 2147483646 w 368426"/>
              <a:gd name="T3" fmla="*/ 2147483646 h 121652"/>
              <a:gd name="T4" fmla="*/ 2147483646 w 368426"/>
              <a:gd name="T5" fmla="*/ 2147483646 h 121652"/>
              <a:gd name="T6" fmla="*/ 2147483646 w 368426"/>
              <a:gd name="T7" fmla="*/ 2147483646 h 121652"/>
              <a:gd name="T8" fmla="*/ 2147483646 w 368426"/>
              <a:gd name="T9" fmla="*/ 2147483646 h 121652"/>
              <a:gd name="T10" fmla="*/ 2147483646 w 368426"/>
              <a:gd name="T11" fmla="*/ 2147483646 h 121652"/>
              <a:gd name="T12" fmla="*/ 2147483646 w 368426"/>
              <a:gd name="T13" fmla="*/ 2147483646 h 121652"/>
              <a:gd name="T14" fmla="*/ 2147483646 w 368426"/>
              <a:gd name="T15" fmla="*/ 2147483646 h 121652"/>
              <a:gd name="T16" fmla="*/ 2147483646 w 368426"/>
              <a:gd name="T17" fmla="*/ 2147483646 h 121652"/>
              <a:gd name="T18" fmla="*/ 2147483646 w 368426"/>
              <a:gd name="T19" fmla="*/ 2147483646 h 121652"/>
              <a:gd name="T20" fmla="*/ 2147483646 w 368426"/>
              <a:gd name="T21" fmla="*/ 2147483646 h 121652"/>
              <a:gd name="T22" fmla="*/ 2147483646 w 368426"/>
              <a:gd name="T23" fmla="*/ 2147483646 h 121652"/>
              <a:gd name="T24" fmla="*/ 2147483646 w 368426"/>
              <a:gd name="T25" fmla="*/ 2147483646 h 121652"/>
              <a:gd name="T26" fmla="*/ 2147483646 w 368426"/>
              <a:gd name="T27" fmla="*/ 2147483646 h 121652"/>
              <a:gd name="T28" fmla="*/ 2147483646 w 368426"/>
              <a:gd name="T29" fmla="*/ 2147483646 h 121652"/>
              <a:gd name="T30" fmla="*/ 2147483646 w 368426"/>
              <a:gd name="T31" fmla="*/ 2147483646 h 121652"/>
              <a:gd name="T32" fmla="*/ 2147483646 w 368426"/>
              <a:gd name="T33" fmla="*/ 2147483646 h 121652"/>
              <a:gd name="T34" fmla="*/ 2147483646 w 368426"/>
              <a:gd name="T35" fmla="*/ 2147483646 h 121652"/>
              <a:gd name="T36" fmla="*/ 2147483646 w 368426"/>
              <a:gd name="T37" fmla="*/ 2147483646 h 121652"/>
              <a:gd name="T38" fmla="*/ 2147483646 w 368426"/>
              <a:gd name="T39" fmla="*/ 2147483646 h 121652"/>
              <a:gd name="T40" fmla="*/ 2147483646 w 368426"/>
              <a:gd name="T41" fmla="*/ 2147483646 h 121652"/>
              <a:gd name="T42" fmla="*/ 2147483646 w 368426"/>
              <a:gd name="T43" fmla="*/ 2147483646 h 121652"/>
              <a:gd name="T44" fmla="*/ 2147483646 w 368426"/>
              <a:gd name="T45" fmla="*/ 0 h 121652"/>
              <a:gd name="T46" fmla="*/ 2147483646 w 368426"/>
              <a:gd name="T47" fmla="*/ 2147483646 h 121652"/>
              <a:gd name="T48" fmla="*/ 0 w 368426"/>
              <a:gd name="T49" fmla="*/ 2147483646 h 121652"/>
              <a:gd name="T50" fmla="*/ 2147483646 w 368426"/>
              <a:gd name="T51" fmla="*/ 2147483646 h 121652"/>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68426"/>
              <a:gd name="T79" fmla="*/ 0 h 121652"/>
              <a:gd name="T80" fmla="*/ 368426 w 368426"/>
              <a:gd name="T81" fmla="*/ 121652 h 121652"/>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68426" h="121652" extrusionOk="0">
                <a:moveTo>
                  <a:pt x="309" y="5516"/>
                </a:moveTo>
                <a:lnTo>
                  <a:pt x="16692" y="11214"/>
                </a:lnTo>
                <a:lnTo>
                  <a:pt x="47172" y="11214"/>
                </a:lnTo>
                <a:lnTo>
                  <a:pt x="62412" y="6843"/>
                </a:lnTo>
                <a:lnTo>
                  <a:pt x="77652" y="16156"/>
                </a:lnTo>
                <a:lnTo>
                  <a:pt x="92892" y="16156"/>
                </a:lnTo>
                <a:lnTo>
                  <a:pt x="107370" y="11214"/>
                </a:lnTo>
                <a:lnTo>
                  <a:pt x="122610" y="8173"/>
                </a:lnTo>
                <a:lnTo>
                  <a:pt x="138612" y="8173"/>
                </a:lnTo>
                <a:lnTo>
                  <a:pt x="153852" y="10834"/>
                </a:lnTo>
                <a:lnTo>
                  <a:pt x="168711" y="7603"/>
                </a:lnTo>
                <a:lnTo>
                  <a:pt x="183951" y="12734"/>
                </a:lnTo>
                <a:lnTo>
                  <a:pt x="199572" y="20527"/>
                </a:lnTo>
                <a:lnTo>
                  <a:pt x="214050" y="15205"/>
                </a:lnTo>
                <a:lnTo>
                  <a:pt x="229671" y="15205"/>
                </a:lnTo>
                <a:lnTo>
                  <a:pt x="245292" y="5892"/>
                </a:lnTo>
                <a:lnTo>
                  <a:pt x="260532" y="11214"/>
                </a:lnTo>
                <a:lnTo>
                  <a:pt x="275772" y="11214"/>
                </a:lnTo>
                <a:lnTo>
                  <a:pt x="291012" y="6843"/>
                </a:lnTo>
                <a:lnTo>
                  <a:pt x="321492" y="6843"/>
                </a:lnTo>
                <a:lnTo>
                  <a:pt x="336732" y="15966"/>
                </a:lnTo>
                <a:lnTo>
                  <a:pt x="351210" y="12734"/>
                </a:lnTo>
                <a:lnTo>
                  <a:pt x="367593" y="0"/>
                </a:lnTo>
                <a:lnTo>
                  <a:pt x="368426" y="121652"/>
                </a:lnTo>
                <a:lnTo>
                  <a:pt x="0" y="121652"/>
                </a:lnTo>
                <a:lnTo>
                  <a:pt x="309" y="5516"/>
                </a:lnTo>
                <a:close/>
              </a:path>
            </a:pathLst>
          </a:custGeom>
          <a:solidFill>
            <a:srgbClr val="00CEF6">
              <a:alpha val="73332"/>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800"/>
          </a:p>
        </p:txBody>
      </p:sp>
      <p:sp>
        <p:nvSpPr>
          <p:cNvPr id="6" name="Shape 76">
            <a:extLst>
              <a:ext uri="{FF2B5EF4-FFF2-40B4-BE49-F238E27FC236}">
                <a16:creationId xmlns:a16="http://schemas.microsoft.com/office/drawing/2014/main" xmlns="" id="{80947A25-9BE9-4ABB-9065-BB5C06F075CF}"/>
              </a:ext>
            </a:extLst>
          </p:cNvPr>
          <p:cNvSpPr/>
          <p:nvPr/>
        </p:nvSpPr>
        <p:spPr>
          <a:xfrm rot="8100000">
            <a:off x="2463800" y="2419351"/>
            <a:ext cx="162984" cy="163513"/>
          </a:xfrm>
          <a:prstGeom prst="teardrop">
            <a:avLst>
              <a:gd name="adj" fmla="val 100000"/>
            </a:avLst>
          </a:prstGeom>
          <a:solidFill>
            <a:srgbClr val="AFF000"/>
          </a:solidFill>
          <a:ln>
            <a:noFill/>
          </a:ln>
        </p:spPr>
        <p:txBody>
          <a:bodyPr lIns="91425" tIns="91425" rIns="91425" bIns="91425" anchor="ctr"/>
          <a:lstStyle/>
          <a:p>
            <a:pPr eaLnBrk="1" fontAlgn="auto" hangingPunct="1">
              <a:spcBef>
                <a:spcPts val="0"/>
              </a:spcBef>
              <a:spcAft>
                <a:spcPts val="0"/>
              </a:spcAft>
              <a:defRPr/>
            </a:pPr>
            <a:endParaRPr sz="1400" kern="0">
              <a:solidFill>
                <a:srgbClr val="000000"/>
              </a:solidFill>
              <a:latin typeface="Arial"/>
              <a:cs typeface="Arial"/>
              <a:sym typeface="Arial"/>
              <a:rtl val="0"/>
            </a:endParaRPr>
          </a:p>
        </p:txBody>
      </p:sp>
      <p:sp>
        <p:nvSpPr>
          <p:cNvPr id="7" name="Shape 77">
            <a:extLst>
              <a:ext uri="{FF2B5EF4-FFF2-40B4-BE49-F238E27FC236}">
                <a16:creationId xmlns:a16="http://schemas.microsoft.com/office/drawing/2014/main" xmlns="" id="{2A2CB087-C500-481D-9291-844F329AAEE5}"/>
              </a:ext>
            </a:extLst>
          </p:cNvPr>
          <p:cNvSpPr/>
          <p:nvPr/>
        </p:nvSpPr>
        <p:spPr>
          <a:xfrm rot="8100000">
            <a:off x="8051800" y="2797176"/>
            <a:ext cx="162984" cy="163513"/>
          </a:xfrm>
          <a:prstGeom prst="teardrop">
            <a:avLst>
              <a:gd name="adj" fmla="val 100000"/>
            </a:avLst>
          </a:prstGeom>
          <a:noFill/>
          <a:ln w="28575" cap="flat" cmpd="sng">
            <a:solidFill>
              <a:srgbClr val="00CEF6"/>
            </a:solidFill>
            <a:prstDash val="solid"/>
            <a:round/>
            <a:headEnd type="none" w="med" len="med"/>
            <a:tailEnd type="none" w="med" len="med"/>
          </a:ln>
        </p:spPr>
        <p:txBody>
          <a:bodyPr lIns="91425" tIns="91425" rIns="91425" bIns="91425" anchor="ctr"/>
          <a:lstStyle/>
          <a:p>
            <a:pPr eaLnBrk="1" fontAlgn="auto" hangingPunct="1">
              <a:spcBef>
                <a:spcPts val="0"/>
              </a:spcBef>
              <a:spcAft>
                <a:spcPts val="0"/>
              </a:spcAft>
              <a:defRPr/>
            </a:pPr>
            <a:endParaRPr sz="1400" kern="0">
              <a:solidFill>
                <a:srgbClr val="000000"/>
              </a:solidFill>
              <a:latin typeface="Arial"/>
              <a:cs typeface="Arial"/>
              <a:sym typeface="Arial"/>
              <a:rtl val="0"/>
            </a:endParaRPr>
          </a:p>
        </p:txBody>
      </p:sp>
      <p:sp>
        <p:nvSpPr>
          <p:cNvPr id="8" name="Shape 78">
            <a:extLst>
              <a:ext uri="{FF2B5EF4-FFF2-40B4-BE49-F238E27FC236}">
                <a16:creationId xmlns:a16="http://schemas.microsoft.com/office/drawing/2014/main" xmlns="" id="{A6AA40FF-39D2-4AD9-8C38-62F065A3DF51}"/>
              </a:ext>
            </a:extLst>
          </p:cNvPr>
          <p:cNvSpPr/>
          <p:nvPr/>
        </p:nvSpPr>
        <p:spPr>
          <a:xfrm rot="8100000">
            <a:off x="9575800" y="2841626"/>
            <a:ext cx="162984" cy="163513"/>
          </a:xfrm>
          <a:prstGeom prst="teardrop">
            <a:avLst>
              <a:gd name="adj" fmla="val 100000"/>
            </a:avLst>
          </a:prstGeom>
          <a:solidFill>
            <a:srgbClr val="00CEF6"/>
          </a:solidFill>
          <a:ln>
            <a:noFill/>
          </a:ln>
        </p:spPr>
        <p:txBody>
          <a:bodyPr lIns="91425" tIns="91425" rIns="91425" bIns="91425" anchor="ctr"/>
          <a:lstStyle/>
          <a:p>
            <a:pPr eaLnBrk="1" fontAlgn="auto" hangingPunct="1">
              <a:spcBef>
                <a:spcPts val="0"/>
              </a:spcBef>
              <a:spcAft>
                <a:spcPts val="0"/>
              </a:spcAft>
              <a:defRPr/>
            </a:pPr>
            <a:endParaRPr sz="1400" kern="0">
              <a:solidFill>
                <a:srgbClr val="000000"/>
              </a:solidFill>
              <a:latin typeface="Arial"/>
              <a:cs typeface="Arial"/>
              <a:sym typeface="Arial"/>
              <a:rtl val="0"/>
            </a:endParaRPr>
          </a:p>
        </p:txBody>
      </p:sp>
      <p:grpSp>
        <p:nvGrpSpPr>
          <p:cNvPr id="9" name="Shape 79">
            <a:extLst>
              <a:ext uri="{FF2B5EF4-FFF2-40B4-BE49-F238E27FC236}">
                <a16:creationId xmlns:a16="http://schemas.microsoft.com/office/drawing/2014/main" xmlns="" id="{B8FFB8C6-7360-422D-9D64-D332B7E459AD}"/>
              </a:ext>
            </a:extLst>
          </p:cNvPr>
          <p:cNvGrpSpPr>
            <a:grpSpLocks/>
          </p:cNvGrpSpPr>
          <p:nvPr/>
        </p:nvGrpSpPr>
        <p:grpSpPr bwMode="auto">
          <a:xfrm>
            <a:off x="-12699" y="2698750"/>
            <a:ext cx="12223751" cy="793750"/>
            <a:chOff x="-9525" y="4462475"/>
            <a:chExt cx="9167825" cy="595300"/>
          </a:xfrm>
        </p:grpSpPr>
        <p:sp>
          <p:nvSpPr>
            <p:cNvPr id="10" name="Shape 80">
              <a:extLst>
                <a:ext uri="{FF2B5EF4-FFF2-40B4-BE49-F238E27FC236}">
                  <a16:creationId xmlns:a16="http://schemas.microsoft.com/office/drawing/2014/main" xmlns="" id="{A3CA7B86-E885-4807-85E0-7F27F38147C5}"/>
                </a:ext>
              </a:extLst>
            </p:cNvPr>
            <p:cNvSpPr>
              <a:spLocks/>
            </p:cNvSpPr>
            <p:nvPr/>
          </p:nvSpPr>
          <p:spPr bwMode="auto">
            <a:xfrm>
              <a:off x="-9525" y="4581525"/>
              <a:ext cx="4205300" cy="476250"/>
            </a:xfrm>
            <a:custGeom>
              <a:avLst/>
              <a:gdLst>
                <a:gd name="T0" fmla="*/ 0 w 168212"/>
                <a:gd name="T1" fmla="*/ 2147483646 h 19050"/>
                <a:gd name="T2" fmla="*/ 2147483646 w 168212"/>
                <a:gd name="T3" fmla="*/ 2147483646 h 19050"/>
                <a:gd name="T4" fmla="*/ 2147483646 w 168212"/>
                <a:gd name="T5" fmla="*/ 2147483646 h 19050"/>
                <a:gd name="T6" fmla="*/ 2147483646 w 168212"/>
                <a:gd name="T7" fmla="*/ 2147483646 h 19050"/>
                <a:gd name="T8" fmla="*/ 2147483646 w 168212"/>
                <a:gd name="T9" fmla="*/ 2147483646 h 19050"/>
                <a:gd name="T10" fmla="*/ 2147483646 w 168212"/>
                <a:gd name="T11" fmla="*/ 2147483646 h 19050"/>
                <a:gd name="T12" fmla="*/ 2147483646 w 168212"/>
                <a:gd name="T13" fmla="*/ 2147483646 h 19050"/>
                <a:gd name="T14" fmla="*/ 2147483646 w 168212"/>
                <a:gd name="T15" fmla="*/ 0 h 19050"/>
                <a:gd name="T16" fmla="*/ 2147483646 w 168212"/>
                <a:gd name="T17" fmla="*/ 2147483646 h 19050"/>
                <a:gd name="T18" fmla="*/ 2147483646 w 168212"/>
                <a:gd name="T19" fmla="*/ 2147483646 h 19050"/>
                <a:gd name="T20" fmla="*/ 2147483646 w 168212"/>
                <a:gd name="T21" fmla="*/ 2147483646 h 19050"/>
                <a:gd name="T22" fmla="*/ 2147483646 w 168212"/>
                <a:gd name="T23" fmla="*/ 2147483646 h 190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68212"/>
                <a:gd name="T37" fmla="*/ 0 h 19050"/>
                <a:gd name="T38" fmla="*/ 168212 w 168212"/>
                <a:gd name="T39" fmla="*/ 19050 h 190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68212" h="19050" extrusionOk="0">
                  <a:moveTo>
                    <a:pt x="0" y="1715"/>
                  </a:moveTo>
                  <a:lnTo>
                    <a:pt x="15812" y="16574"/>
                  </a:lnTo>
                  <a:lnTo>
                    <a:pt x="31052" y="16574"/>
                  </a:lnTo>
                  <a:lnTo>
                    <a:pt x="46292" y="14097"/>
                  </a:lnTo>
                  <a:lnTo>
                    <a:pt x="61532" y="19050"/>
                  </a:lnTo>
                  <a:lnTo>
                    <a:pt x="76581" y="11240"/>
                  </a:lnTo>
                  <a:lnTo>
                    <a:pt x="92012" y="11240"/>
                  </a:lnTo>
                  <a:lnTo>
                    <a:pt x="106871" y="0"/>
                  </a:lnTo>
                  <a:lnTo>
                    <a:pt x="122111" y="2667"/>
                  </a:lnTo>
                  <a:lnTo>
                    <a:pt x="137541" y="2667"/>
                  </a:lnTo>
                  <a:lnTo>
                    <a:pt x="152972" y="16002"/>
                  </a:lnTo>
                  <a:lnTo>
                    <a:pt x="168212" y="16002"/>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endParaRPr lang="en-US" sz="1800"/>
            </a:p>
          </p:txBody>
        </p:sp>
        <p:sp>
          <p:nvSpPr>
            <p:cNvPr id="11" name="Shape 81">
              <a:extLst>
                <a:ext uri="{FF2B5EF4-FFF2-40B4-BE49-F238E27FC236}">
                  <a16:creationId xmlns:a16="http://schemas.microsoft.com/office/drawing/2014/main" xmlns="" id="{F44F2534-B459-4744-A8D0-E771D703EEBA}"/>
                </a:ext>
              </a:extLst>
            </p:cNvPr>
            <p:cNvSpPr>
              <a:spLocks/>
            </p:cNvSpPr>
            <p:nvPr/>
          </p:nvSpPr>
          <p:spPr bwMode="auto">
            <a:xfrm>
              <a:off x="4195775" y="4462475"/>
              <a:ext cx="3424225" cy="590550"/>
            </a:xfrm>
            <a:custGeom>
              <a:avLst/>
              <a:gdLst>
                <a:gd name="T0" fmla="*/ 0 w 136969"/>
                <a:gd name="T1" fmla="*/ 2147483646 h 23622"/>
                <a:gd name="T2" fmla="*/ 2147483646 w 136969"/>
                <a:gd name="T3" fmla="*/ 2147483646 h 23622"/>
                <a:gd name="T4" fmla="*/ 2147483646 w 136969"/>
                <a:gd name="T5" fmla="*/ 2147483646 h 23622"/>
                <a:gd name="T6" fmla="*/ 2147483646 w 136969"/>
                <a:gd name="T7" fmla="*/ 2147483646 h 23622"/>
                <a:gd name="T8" fmla="*/ 2147483646 w 136969"/>
                <a:gd name="T9" fmla="*/ 2147483646 h 23622"/>
                <a:gd name="T10" fmla="*/ 2147483646 w 136969"/>
                <a:gd name="T11" fmla="*/ 2147483646 h 23622"/>
                <a:gd name="T12" fmla="*/ 2147483646 w 136969"/>
                <a:gd name="T13" fmla="*/ 2147483646 h 23622"/>
                <a:gd name="T14" fmla="*/ 2147483646 w 136969"/>
                <a:gd name="T15" fmla="*/ 2147483646 h 23622"/>
                <a:gd name="T16" fmla="*/ 2147483646 w 136969"/>
                <a:gd name="T17" fmla="*/ 2147483646 h 23622"/>
                <a:gd name="T18" fmla="*/ 2147483646 w 136969"/>
                <a:gd name="T19" fmla="*/ 0 h 2362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36969"/>
                <a:gd name="T31" fmla="*/ 0 h 23622"/>
                <a:gd name="T32" fmla="*/ 136969 w 136969"/>
                <a:gd name="T33" fmla="*/ 23622 h 2362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36969" h="23622" extrusionOk="0">
                  <a:moveTo>
                    <a:pt x="0" y="20955"/>
                  </a:moveTo>
                  <a:lnTo>
                    <a:pt x="15049" y="9144"/>
                  </a:lnTo>
                  <a:lnTo>
                    <a:pt x="30480" y="4381"/>
                  </a:lnTo>
                  <a:lnTo>
                    <a:pt x="45720" y="13716"/>
                  </a:lnTo>
                  <a:lnTo>
                    <a:pt x="60769" y="13716"/>
                  </a:lnTo>
                  <a:lnTo>
                    <a:pt x="76009" y="16573"/>
                  </a:lnTo>
                  <a:lnTo>
                    <a:pt x="91249" y="11811"/>
                  </a:lnTo>
                  <a:lnTo>
                    <a:pt x="106680" y="23622"/>
                  </a:lnTo>
                  <a:lnTo>
                    <a:pt x="122110" y="23622"/>
                  </a:lnTo>
                  <a:lnTo>
                    <a:pt x="136969" y="0"/>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endParaRPr lang="en-US" sz="1800"/>
            </a:p>
          </p:txBody>
        </p:sp>
        <p:sp>
          <p:nvSpPr>
            <p:cNvPr id="12" name="Shape 82">
              <a:extLst>
                <a:ext uri="{FF2B5EF4-FFF2-40B4-BE49-F238E27FC236}">
                  <a16:creationId xmlns:a16="http://schemas.microsoft.com/office/drawing/2014/main" xmlns="" id="{EFD293ED-A651-41A7-8B53-58F15EF3A2C0}"/>
                </a:ext>
              </a:extLst>
            </p:cNvPr>
            <p:cNvSpPr>
              <a:spLocks/>
            </p:cNvSpPr>
            <p:nvPr/>
          </p:nvSpPr>
          <p:spPr bwMode="auto">
            <a:xfrm>
              <a:off x="7624775" y="4472000"/>
              <a:ext cx="1533525" cy="414325"/>
            </a:xfrm>
            <a:custGeom>
              <a:avLst/>
              <a:gdLst>
                <a:gd name="T0" fmla="*/ 0 w 61341"/>
                <a:gd name="T1" fmla="*/ 0 h 16573"/>
                <a:gd name="T2" fmla="*/ 2147483646 w 61341"/>
                <a:gd name="T3" fmla="*/ 2147483646 h 16573"/>
                <a:gd name="T4" fmla="*/ 2147483646 w 61341"/>
                <a:gd name="T5" fmla="*/ 2147483646 h 16573"/>
                <a:gd name="T6" fmla="*/ 2147483646 w 61341"/>
                <a:gd name="T7" fmla="*/ 2147483646 h 16573"/>
                <a:gd name="T8" fmla="*/ 2147483646 w 61341"/>
                <a:gd name="T9" fmla="*/ 2147483646 h 16573"/>
                <a:gd name="T10" fmla="*/ 0 60000 65536"/>
                <a:gd name="T11" fmla="*/ 0 60000 65536"/>
                <a:gd name="T12" fmla="*/ 0 60000 65536"/>
                <a:gd name="T13" fmla="*/ 0 60000 65536"/>
                <a:gd name="T14" fmla="*/ 0 60000 65536"/>
                <a:gd name="T15" fmla="*/ 0 w 61341"/>
                <a:gd name="T16" fmla="*/ 0 h 16573"/>
                <a:gd name="T17" fmla="*/ 61341 w 61341"/>
                <a:gd name="T18" fmla="*/ 16573 h 16573"/>
              </a:gdLst>
              <a:ahLst/>
              <a:cxnLst>
                <a:cxn ang="T10">
                  <a:pos x="T0" y="T1"/>
                </a:cxn>
                <a:cxn ang="T11">
                  <a:pos x="T2" y="T3"/>
                </a:cxn>
                <a:cxn ang="T12">
                  <a:pos x="T4" y="T5"/>
                </a:cxn>
                <a:cxn ang="T13">
                  <a:pos x="T6" y="T7"/>
                </a:cxn>
                <a:cxn ang="T14">
                  <a:pos x="T8" y="T9"/>
                </a:cxn>
              </a:cxnLst>
              <a:rect l="T15" t="T16" r="T17" b="T18"/>
              <a:pathLst>
                <a:path w="61341" h="16573" extrusionOk="0">
                  <a:moveTo>
                    <a:pt x="0" y="0"/>
                  </a:moveTo>
                  <a:lnTo>
                    <a:pt x="15049" y="4762"/>
                  </a:lnTo>
                  <a:lnTo>
                    <a:pt x="30670" y="4762"/>
                  </a:lnTo>
                  <a:lnTo>
                    <a:pt x="45910" y="4762"/>
                  </a:lnTo>
                  <a:lnTo>
                    <a:pt x="61341" y="16573"/>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endParaRPr lang="en-US" sz="1800"/>
            </a:p>
          </p:txBody>
        </p:sp>
      </p:grpSp>
      <p:grpSp>
        <p:nvGrpSpPr>
          <p:cNvPr id="13" name="Shape 83">
            <a:extLst>
              <a:ext uri="{FF2B5EF4-FFF2-40B4-BE49-F238E27FC236}">
                <a16:creationId xmlns:a16="http://schemas.microsoft.com/office/drawing/2014/main" xmlns="" id="{415299E2-6320-4002-88C9-2FABCF4B1CED}"/>
              </a:ext>
            </a:extLst>
          </p:cNvPr>
          <p:cNvGrpSpPr>
            <a:grpSpLocks/>
          </p:cNvGrpSpPr>
          <p:nvPr/>
        </p:nvGrpSpPr>
        <p:grpSpPr bwMode="auto">
          <a:xfrm>
            <a:off x="-57151" y="2673350"/>
            <a:ext cx="12306301" cy="857250"/>
            <a:chOff x="-42837" y="4443487"/>
            <a:chExt cx="9229574" cy="642787"/>
          </a:xfrm>
        </p:grpSpPr>
        <p:sp>
          <p:nvSpPr>
            <p:cNvPr id="14" name="Shape 84">
              <a:extLst>
                <a:ext uri="{FF2B5EF4-FFF2-40B4-BE49-F238E27FC236}">
                  <a16:creationId xmlns:a16="http://schemas.microsoft.com/office/drawing/2014/main" xmlns="" id="{30B65D65-E79D-44D2-82A7-04E293004283}"/>
                </a:ext>
              </a:extLst>
            </p:cNvPr>
            <p:cNvSpPr>
              <a:spLocks noChangeArrowheads="1"/>
            </p:cNvSpPr>
            <p:nvPr/>
          </p:nvSpPr>
          <p:spPr bwMode="auto">
            <a:xfrm>
              <a:off x="1114432" y="4900580"/>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5" name="Shape 85">
              <a:extLst>
                <a:ext uri="{FF2B5EF4-FFF2-40B4-BE49-F238E27FC236}">
                  <a16:creationId xmlns:a16="http://schemas.microsoft.com/office/drawing/2014/main" xmlns="" id="{7B7F583A-43B8-4F95-9228-E61649D6D619}"/>
                </a:ext>
              </a:extLst>
            </p:cNvPr>
            <p:cNvSpPr>
              <a:spLocks noChangeArrowheads="1"/>
            </p:cNvSpPr>
            <p:nvPr/>
          </p:nvSpPr>
          <p:spPr bwMode="auto">
            <a:xfrm>
              <a:off x="1495426" y="5029137"/>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6" name="Shape 86">
              <a:extLst>
                <a:ext uri="{FF2B5EF4-FFF2-40B4-BE49-F238E27FC236}">
                  <a16:creationId xmlns:a16="http://schemas.microsoft.com/office/drawing/2014/main" xmlns="" id="{49DA0089-9607-4B15-A182-D81D346D3F42}"/>
                </a:ext>
              </a:extLst>
            </p:cNvPr>
            <p:cNvSpPr>
              <a:spLocks noChangeArrowheads="1"/>
            </p:cNvSpPr>
            <p:nvPr/>
          </p:nvSpPr>
          <p:spPr bwMode="auto">
            <a:xfrm>
              <a:off x="733438" y="4972001"/>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7" name="Shape 87">
              <a:extLst>
                <a:ext uri="{FF2B5EF4-FFF2-40B4-BE49-F238E27FC236}">
                  <a16:creationId xmlns:a16="http://schemas.microsoft.com/office/drawing/2014/main" xmlns="" id="{39151930-4DAC-4DE4-8C88-32D42E2872CD}"/>
                </a:ext>
              </a:extLst>
            </p:cNvPr>
            <p:cNvSpPr>
              <a:spLocks noChangeArrowheads="1"/>
            </p:cNvSpPr>
            <p:nvPr/>
          </p:nvSpPr>
          <p:spPr bwMode="auto">
            <a:xfrm>
              <a:off x="352444" y="4962478"/>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8" name="Shape 88">
              <a:extLst>
                <a:ext uri="{FF2B5EF4-FFF2-40B4-BE49-F238E27FC236}">
                  <a16:creationId xmlns:a16="http://schemas.microsoft.com/office/drawing/2014/main" xmlns="" id="{86A86022-004E-44ED-A409-56C5A0256493}"/>
                </a:ext>
              </a:extLst>
            </p:cNvPr>
            <p:cNvSpPr>
              <a:spLocks noChangeArrowheads="1"/>
            </p:cNvSpPr>
            <p:nvPr/>
          </p:nvSpPr>
          <p:spPr bwMode="auto">
            <a:xfrm>
              <a:off x="-42837" y="4605374"/>
              <a:ext cx="57150"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9" name="Shape 89">
              <a:extLst>
                <a:ext uri="{FF2B5EF4-FFF2-40B4-BE49-F238E27FC236}">
                  <a16:creationId xmlns:a16="http://schemas.microsoft.com/office/drawing/2014/main" xmlns="" id="{A4D16529-1AEE-4923-A871-D912EC56C1FE}"/>
                </a:ext>
              </a:extLst>
            </p:cNvPr>
            <p:cNvSpPr>
              <a:spLocks noChangeArrowheads="1"/>
            </p:cNvSpPr>
            <p:nvPr/>
          </p:nvSpPr>
          <p:spPr bwMode="auto">
            <a:xfrm>
              <a:off x="1876419" y="4833921"/>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0" name="Shape 90">
              <a:extLst>
                <a:ext uri="{FF2B5EF4-FFF2-40B4-BE49-F238E27FC236}">
                  <a16:creationId xmlns:a16="http://schemas.microsoft.com/office/drawing/2014/main" xmlns="" id="{CE2A7C47-ECFC-4E90-B06E-BAAE45D3BB9C}"/>
                </a:ext>
              </a:extLst>
            </p:cNvPr>
            <p:cNvSpPr>
              <a:spLocks noChangeArrowheads="1"/>
            </p:cNvSpPr>
            <p:nvPr/>
          </p:nvSpPr>
          <p:spPr bwMode="auto">
            <a:xfrm>
              <a:off x="2257413" y="4829159"/>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1" name="Shape 91">
              <a:extLst>
                <a:ext uri="{FF2B5EF4-FFF2-40B4-BE49-F238E27FC236}">
                  <a16:creationId xmlns:a16="http://schemas.microsoft.com/office/drawing/2014/main" xmlns="" id="{A0118C37-B2D1-44EA-87A6-D45077AFB74B}"/>
                </a:ext>
              </a:extLst>
            </p:cNvPr>
            <p:cNvSpPr>
              <a:spLocks noChangeArrowheads="1"/>
            </p:cNvSpPr>
            <p:nvPr/>
          </p:nvSpPr>
          <p:spPr bwMode="auto">
            <a:xfrm>
              <a:off x="2638407" y="4548237"/>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2" name="Shape 92">
              <a:extLst>
                <a:ext uri="{FF2B5EF4-FFF2-40B4-BE49-F238E27FC236}">
                  <a16:creationId xmlns:a16="http://schemas.microsoft.com/office/drawing/2014/main" xmlns="" id="{A6A79BD7-5386-41A6-8ED2-0FDABAEEE7AC}"/>
                </a:ext>
              </a:extLst>
            </p:cNvPr>
            <p:cNvSpPr>
              <a:spLocks noChangeArrowheads="1"/>
            </p:cNvSpPr>
            <p:nvPr/>
          </p:nvSpPr>
          <p:spPr bwMode="auto">
            <a:xfrm>
              <a:off x="3019401" y="4614897"/>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3" name="Shape 93">
              <a:extLst>
                <a:ext uri="{FF2B5EF4-FFF2-40B4-BE49-F238E27FC236}">
                  <a16:creationId xmlns:a16="http://schemas.microsoft.com/office/drawing/2014/main" xmlns="" id="{A5F39663-8287-4686-945B-55D6B42A5FD7}"/>
                </a:ext>
              </a:extLst>
            </p:cNvPr>
            <p:cNvSpPr>
              <a:spLocks noChangeArrowheads="1"/>
            </p:cNvSpPr>
            <p:nvPr/>
          </p:nvSpPr>
          <p:spPr bwMode="auto">
            <a:xfrm>
              <a:off x="3400394" y="4614897"/>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4" name="Shape 94">
              <a:extLst>
                <a:ext uri="{FF2B5EF4-FFF2-40B4-BE49-F238E27FC236}">
                  <a16:creationId xmlns:a16="http://schemas.microsoft.com/office/drawing/2014/main" xmlns="" id="{EF25336D-8166-4B8D-B64C-CC8CAD1801C4}"/>
                </a:ext>
              </a:extLst>
            </p:cNvPr>
            <p:cNvSpPr>
              <a:spLocks noChangeArrowheads="1"/>
            </p:cNvSpPr>
            <p:nvPr/>
          </p:nvSpPr>
          <p:spPr bwMode="auto">
            <a:xfrm>
              <a:off x="3781388" y="4948194"/>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5" name="Shape 95">
              <a:extLst>
                <a:ext uri="{FF2B5EF4-FFF2-40B4-BE49-F238E27FC236}">
                  <a16:creationId xmlns:a16="http://schemas.microsoft.com/office/drawing/2014/main" xmlns="" id="{D7695749-D2B2-49B8-AE40-FE36B9534530}"/>
                </a:ext>
              </a:extLst>
            </p:cNvPr>
            <p:cNvSpPr>
              <a:spLocks noChangeArrowheads="1"/>
            </p:cNvSpPr>
            <p:nvPr/>
          </p:nvSpPr>
          <p:spPr bwMode="auto">
            <a:xfrm>
              <a:off x="4162382" y="4948194"/>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6" name="Shape 96">
              <a:extLst>
                <a:ext uri="{FF2B5EF4-FFF2-40B4-BE49-F238E27FC236}">
                  <a16:creationId xmlns:a16="http://schemas.microsoft.com/office/drawing/2014/main" xmlns="" id="{D23A60EC-FEFB-4D3C-B72B-59147278067D}"/>
                </a:ext>
              </a:extLst>
            </p:cNvPr>
            <p:cNvSpPr>
              <a:spLocks noChangeArrowheads="1"/>
            </p:cNvSpPr>
            <p:nvPr/>
          </p:nvSpPr>
          <p:spPr bwMode="auto">
            <a:xfrm>
              <a:off x="4543375" y="4667272"/>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7" name="Shape 97">
              <a:extLst>
                <a:ext uri="{FF2B5EF4-FFF2-40B4-BE49-F238E27FC236}">
                  <a16:creationId xmlns:a16="http://schemas.microsoft.com/office/drawing/2014/main" xmlns="" id="{6F422097-6BC9-4C7A-9617-186E660B8240}"/>
                </a:ext>
              </a:extLst>
            </p:cNvPr>
            <p:cNvSpPr>
              <a:spLocks noChangeArrowheads="1"/>
            </p:cNvSpPr>
            <p:nvPr/>
          </p:nvSpPr>
          <p:spPr bwMode="auto">
            <a:xfrm>
              <a:off x="4924369" y="4543476"/>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8" name="Shape 98">
              <a:extLst>
                <a:ext uri="{FF2B5EF4-FFF2-40B4-BE49-F238E27FC236}">
                  <a16:creationId xmlns:a16="http://schemas.microsoft.com/office/drawing/2014/main" xmlns="" id="{61CF5256-65D6-46B7-AE54-5C7E387155C8}"/>
                </a:ext>
              </a:extLst>
            </p:cNvPr>
            <p:cNvSpPr>
              <a:spLocks noChangeArrowheads="1"/>
            </p:cNvSpPr>
            <p:nvPr/>
          </p:nvSpPr>
          <p:spPr bwMode="auto">
            <a:xfrm>
              <a:off x="5305363" y="4772023"/>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9" name="Shape 99">
              <a:extLst>
                <a:ext uri="{FF2B5EF4-FFF2-40B4-BE49-F238E27FC236}">
                  <a16:creationId xmlns:a16="http://schemas.microsoft.com/office/drawing/2014/main" xmlns="" id="{9B1F36BA-F1A5-415D-BA3C-E79FF11CC8F1}"/>
                </a:ext>
              </a:extLst>
            </p:cNvPr>
            <p:cNvSpPr>
              <a:spLocks noChangeArrowheads="1"/>
            </p:cNvSpPr>
            <p:nvPr/>
          </p:nvSpPr>
          <p:spPr bwMode="auto">
            <a:xfrm>
              <a:off x="5686357" y="4772023"/>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0" name="Shape 100">
              <a:extLst>
                <a:ext uri="{FF2B5EF4-FFF2-40B4-BE49-F238E27FC236}">
                  <a16:creationId xmlns:a16="http://schemas.microsoft.com/office/drawing/2014/main" xmlns="" id="{64A85B6C-4647-4769-AC68-40519609436B}"/>
                </a:ext>
              </a:extLst>
            </p:cNvPr>
            <p:cNvSpPr>
              <a:spLocks noChangeArrowheads="1"/>
            </p:cNvSpPr>
            <p:nvPr/>
          </p:nvSpPr>
          <p:spPr bwMode="auto">
            <a:xfrm>
              <a:off x="6067350" y="4848205"/>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1" name="Shape 101">
              <a:extLst>
                <a:ext uri="{FF2B5EF4-FFF2-40B4-BE49-F238E27FC236}">
                  <a16:creationId xmlns:a16="http://schemas.microsoft.com/office/drawing/2014/main" xmlns="" id="{01665D79-B517-4759-9530-17E405991DA1}"/>
                </a:ext>
              </a:extLst>
            </p:cNvPr>
            <p:cNvSpPr>
              <a:spLocks noChangeArrowheads="1"/>
            </p:cNvSpPr>
            <p:nvPr/>
          </p:nvSpPr>
          <p:spPr bwMode="auto">
            <a:xfrm>
              <a:off x="6448344" y="4729170"/>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2" name="Shape 102">
              <a:extLst>
                <a:ext uri="{FF2B5EF4-FFF2-40B4-BE49-F238E27FC236}">
                  <a16:creationId xmlns:a16="http://schemas.microsoft.com/office/drawing/2014/main" xmlns="" id="{5A0612CC-C98F-460B-A85D-B1B261A71D81}"/>
                </a:ext>
              </a:extLst>
            </p:cNvPr>
            <p:cNvSpPr>
              <a:spLocks noChangeArrowheads="1"/>
            </p:cNvSpPr>
            <p:nvPr/>
          </p:nvSpPr>
          <p:spPr bwMode="auto">
            <a:xfrm>
              <a:off x="6829338" y="5024376"/>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3" name="Shape 103">
              <a:extLst>
                <a:ext uri="{FF2B5EF4-FFF2-40B4-BE49-F238E27FC236}">
                  <a16:creationId xmlns:a16="http://schemas.microsoft.com/office/drawing/2014/main" xmlns="" id="{32942BAA-C005-456A-B095-BD2DFAF4C0E1}"/>
                </a:ext>
              </a:extLst>
            </p:cNvPr>
            <p:cNvSpPr>
              <a:spLocks noChangeArrowheads="1"/>
            </p:cNvSpPr>
            <p:nvPr/>
          </p:nvSpPr>
          <p:spPr bwMode="auto">
            <a:xfrm>
              <a:off x="7210332" y="5024376"/>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4" name="Shape 104">
              <a:extLst>
                <a:ext uri="{FF2B5EF4-FFF2-40B4-BE49-F238E27FC236}">
                  <a16:creationId xmlns:a16="http://schemas.microsoft.com/office/drawing/2014/main" xmlns="" id="{7C10D128-78A1-4C6E-993D-59A32A01E9E6}"/>
                </a:ext>
              </a:extLst>
            </p:cNvPr>
            <p:cNvSpPr>
              <a:spLocks noChangeArrowheads="1"/>
            </p:cNvSpPr>
            <p:nvPr/>
          </p:nvSpPr>
          <p:spPr bwMode="auto">
            <a:xfrm>
              <a:off x="7591325" y="4443487"/>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5" name="Shape 105">
              <a:extLst>
                <a:ext uri="{FF2B5EF4-FFF2-40B4-BE49-F238E27FC236}">
                  <a16:creationId xmlns:a16="http://schemas.microsoft.com/office/drawing/2014/main" xmlns="" id="{74BB133C-1406-49EB-BE2D-C7E9E85759B3}"/>
                </a:ext>
              </a:extLst>
            </p:cNvPr>
            <p:cNvSpPr>
              <a:spLocks noChangeArrowheads="1"/>
            </p:cNvSpPr>
            <p:nvPr/>
          </p:nvSpPr>
          <p:spPr bwMode="auto">
            <a:xfrm>
              <a:off x="7972319" y="4557760"/>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6" name="Shape 106">
              <a:extLst>
                <a:ext uri="{FF2B5EF4-FFF2-40B4-BE49-F238E27FC236}">
                  <a16:creationId xmlns:a16="http://schemas.microsoft.com/office/drawing/2014/main" xmlns="" id="{C86A700D-8AF2-4F66-9AFD-EBE053CA9E2C}"/>
                </a:ext>
              </a:extLst>
            </p:cNvPr>
            <p:cNvSpPr>
              <a:spLocks noChangeArrowheads="1"/>
            </p:cNvSpPr>
            <p:nvPr/>
          </p:nvSpPr>
          <p:spPr bwMode="auto">
            <a:xfrm>
              <a:off x="8353313" y="4557760"/>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7" name="Shape 107">
              <a:extLst>
                <a:ext uri="{FF2B5EF4-FFF2-40B4-BE49-F238E27FC236}">
                  <a16:creationId xmlns:a16="http://schemas.microsoft.com/office/drawing/2014/main" xmlns="" id="{955F00D5-55FD-42E7-81AD-3F9F627C6BE3}"/>
                </a:ext>
              </a:extLst>
            </p:cNvPr>
            <p:cNvSpPr>
              <a:spLocks noChangeArrowheads="1"/>
            </p:cNvSpPr>
            <p:nvPr/>
          </p:nvSpPr>
          <p:spPr bwMode="auto">
            <a:xfrm>
              <a:off x="8734306" y="4557760"/>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8" name="Shape 108">
              <a:extLst>
                <a:ext uri="{FF2B5EF4-FFF2-40B4-BE49-F238E27FC236}">
                  <a16:creationId xmlns:a16="http://schemas.microsoft.com/office/drawing/2014/main" xmlns="" id="{DC987CD6-78FF-4B0D-B8BF-6D3367E54FB6}"/>
                </a:ext>
              </a:extLst>
            </p:cNvPr>
            <p:cNvSpPr>
              <a:spLocks noChangeArrowheads="1"/>
            </p:cNvSpPr>
            <p:nvPr/>
          </p:nvSpPr>
          <p:spPr bwMode="auto">
            <a:xfrm>
              <a:off x="9129588" y="4867250"/>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grpSp>
      <p:sp>
        <p:nvSpPr>
          <p:cNvPr id="39" name="Shape 109">
            <a:extLst>
              <a:ext uri="{FF2B5EF4-FFF2-40B4-BE49-F238E27FC236}">
                <a16:creationId xmlns:a16="http://schemas.microsoft.com/office/drawing/2014/main" xmlns="" id="{33E0497D-FE5C-408F-8E09-CD2B03DEB157}"/>
              </a:ext>
            </a:extLst>
          </p:cNvPr>
          <p:cNvSpPr>
            <a:spLocks noChangeArrowheads="1"/>
          </p:cNvSpPr>
          <p:nvPr/>
        </p:nvSpPr>
        <p:spPr bwMode="auto">
          <a:xfrm>
            <a:off x="3987800" y="2863850"/>
            <a:ext cx="152400" cy="152400"/>
          </a:xfrm>
          <a:prstGeom prst="ellipse">
            <a:avLst/>
          </a:prstGeom>
          <a:noFill/>
          <a:ln w="9525">
            <a:solidFill>
              <a:srgbClr val="3C78D8"/>
            </a:solidFill>
            <a:round/>
            <a:headEnd/>
            <a:tailEnd/>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40" name="Shape 110">
            <a:extLst>
              <a:ext uri="{FF2B5EF4-FFF2-40B4-BE49-F238E27FC236}">
                <a16:creationId xmlns:a16="http://schemas.microsoft.com/office/drawing/2014/main" xmlns="" id="{71132A69-4B6A-4F53-A166-85D2458872DE}"/>
              </a:ext>
            </a:extLst>
          </p:cNvPr>
          <p:cNvSpPr>
            <a:spLocks noChangeArrowheads="1"/>
          </p:cNvSpPr>
          <p:nvPr/>
        </p:nvSpPr>
        <p:spPr bwMode="auto">
          <a:xfrm>
            <a:off x="1447800" y="3244850"/>
            <a:ext cx="152400" cy="152400"/>
          </a:xfrm>
          <a:prstGeom prst="ellipse">
            <a:avLst/>
          </a:prstGeom>
          <a:noFill/>
          <a:ln w="9525">
            <a:solidFill>
              <a:srgbClr val="3C78D8"/>
            </a:solidFill>
            <a:round/>
            <a:headEnd/>
            <a:tailEnd/>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41" name="Shape 111">
            <a:extLst>
              <a:ext uri="{FF2B5EF4-FFF2-40B4-BE49-F238E27FC236}">
                <a16:creationId xmlns:a16="http://schemas.microsoft.com/office/drawing/2014/main" xmlns="" id="{1408F117-E8D4-4616-9F77-EC83EDE0992A}"/>
              </a:ext>
            </a:extLst>
          </p:cNvPr>
          <p:cNvSpPr>
            <a:spLocks noChangeArrowheads="1"/>
          </p:cNvSpPr>
          <p:nvPr/>
        </p:nvSpPr>
        <p:spPr bwMode="auto">
          <a:xfrm>
            <a:off x="6527800" y="2770188"/>
            <a:ext cx="152400" cy="152400"/>
          </a:xfrm>
          <a:prstGeom prst="ellipse">
            <a:avLst/>
          </a:prstGeom>
          <a:noFill/>
          <a:ln w="9525">
            <a:solidFill>
              <a:srgbClr val="3C78D8"/>
            </a:solidFill>
            <a:round/>
            <a:headEnd/>
            <a:tailEnd/>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42" name="Shape 112">
            <a:extLst>
              <a:ext uri="{FF2B5EF4-FFF2-40B4-BE49-F238E27FC236}">
                <a16:creationId xmlns:a16="http://schemas.microsoft.com/office/drawing/2014/main" xmlns="" id="{A20DA4FC-D7D2-4FD2-992B-B9D00F6B016A}"/>
              </a:ext>
            </a:extLst>
          </p:cNvPr>
          <p:cNvSpPr/>
          <p:nvPr/>
        </p:nvSpPr>
        <p:spPr>
          <a:xfrm rot="8100000">
            <a:off x="11599334" y="2520951"/>
            <a:ext cx="165100" cy="163513"/>
          </a:xfrm>
          <a:prstGeom prst="teardrop">
            <a:avLst>
              <a:gd name="adj" fmla="val 100000"/>
            </a:avLst>
          </a:prstGeom>
          <a:noFill/>
          <a:ln w="28575" cap="flat" cmpd="sng">
            <a:solidFill>
              <a:srgbClr val="AFF000"/>
            </a:solidFill>
            <a:prstDash val="solid"/>
            <a:round/>
            <a:headEnd type="none" w="med" len="med"/>
            <a:tailEnd type="none" w="med" len="med"/>
          </a:ln>
        </p:spPr>
        <p:txBody>
          <a:bodyPr lIns="91425" tIns="91425" rIns="91425" bIns="91425" anchor="ctr"/>
          <a:lstStyle/>
          <a:p>
            <a:pPr eaLnBrk="1" fontAlgn="auto" hangingPunct="1">
              <a:spcBef>
                <a:spcPts val="0"/>
              </a:spcBef>
              <a:spcAft>
                <a:spcPts val="0"/>
              </a:spcAft>
              <a:defRPr/>
            </a:pPr>
            <a:endParaRPr sz="1400" kern="0">
              <a:solidFill>
                <a:srgbClr val="000000"/>
              </a:solidFill>
              <a:latin typeface="Arial"/>
              <a:cs typeface="Arial"/>
              <a:sym typeface="Arial"/>
              <a:rtl val="0"/>
            </a:endParaRPr>
          </a:p>
        </p:txBody>
      </p:sp>
      <p:sp>
        <p:nvSpPr>
          <p:cNvPr id="113" name="Shape 113"/>
          <p:cNvSpPr txBox="1">
            <a:spLocks noGrp="1"/>
          </p:cNvSpPr>
          <p:nvPr>
            <p:ph type="ctrTitle"/>
          </p:nvPr>
        </p:nvSpPr>
        <p:spPr>
          <a:xfrm>
            <a:off x="3079135" y="4041535"/>
            <a:ext cx="6952799" cy="1546399"/>
          </a:xfrm>
          <a:prstGeom prst="rect">
            <a:avLst/>
          </a:prstGeom>
        </p:spPr>
        <p:txBody>
          <a:bodyPr/>
          <a:lstStyle>
            <a:lvl1pPr lvl="0" algn="r" rtl="0">
              <a:spcBef>
                <a:spcPts val="0"/>
              </a:spcBef>
              <a:buClr>
                <a:srgbClr val="FFFFFF"/>
              </a:buClr>
              <a:buSzPct val="100000"/>
              <a:defRPr sz="3600">
                <a:solidFill>
                  <a:srgbClr val="FFFFFF"/>
                </a:solidFill>
              </a:defRPr>
            </a:lvl1pPr>
            <a:lvl2pPr lvl="1" algn="r" rtl="0">
              <a:spcBef>
                <a:spcPts val="0"/>
              </a:spcBef>
              <a:buClr>
                <a:srgbClr val="FFFFFF"/>
              </a:buClr>
              <a:buSzPct val="100000"/>
              <a:defRPr sz="3600">
                <a:solidFill>
                  <a:srgbClr val="FFFFFF"/>
                </a:solidFill>
              </a:defRPr>
            </a:lvl2pPr>
            <a:lvl3pPr lvl="2" algn="r" rtl="0">
              <a:spcBef>
                <a:spcPts val="0"/>
              </a:spcBef>
              <a:buClr>
                <a:srgbClr val="FFFFFF"/>
              </a:buClr>
              <a:buSzPct val="100000"/>
              <a:defRPr sz="3600">
                <a:solidFill>
                  <a:srgbClr val="FFFFFF"/>
                </a:solidFill>
              </a:defRPr>
            </a:lvl3pPr>
            <a:lvl4pPr lvl="3" algn="r" rtl="0">
              <a:spcBef>
                <a:spcPts val="0"/>
              </a:spcBef>
              <a:buClr>
                <a:srgbClr val="FFFFFF"/>
              </a:buClr>
              <a:buSzPct val="100000"/>
              <a:defRPr sz="3600">
                <a:solidFill>
                  <a:srgbClr val="FFFFFF"/>
                </a:solidFill>
              </a:defRPr>
            </a:lvl4pPr>
            <a:lvl5pPr lvl="4" algn="r" rtl="0">
              <a:spcBef>
                <a:spcPts val="0"/>
              </a:spcBef>
              <a:buClr>
                <a:srgbClr val="FFFFFF"/>
              </a:buClr>
              <a:buSzPct val="100000"/>
              <a:defRPr sz="3600">
                <a:solidFill>
                  <a:srgbClr val="FFFFFF"/>
                </a:solidFill>
              </a:defRPr>
            </a:lvl5pPr>
            <a:lvl6pPr lvl="5" algn="r" rtl="0">
              <a:spcBef>
                <a:spcPts val="0"/>
              </a:spcBef>
              <a:buClr>
                <a:srgbClr val="FFFFFF"/>
              </a:buClr>
              <a:buSzPct val="100000"/>
              <a:defRPr sz="3600">
                <a:solidFill>
                  <a:srgbClr val="FFFFFF"/>
                </a:solidFill>
              </a:defRPr>
            </a:lvl6pPr>
            <a:lvl7pPr lvl="6" algn="r" rtl="0">
              <a:spcBef>
                <a:spcPts val="0"/>
              </a:spcBef>
              <a:buClr>
                <a:srgbClr val="FFFFFF"/>
              </a:buClr>
              <a:buSzPct val="100000"/>
              <a:defRPr sz="3600">
                <a:solidFill>
                  <a:srgbClr val="FFFFFF"/>
                </a:solidFill>
              </a:defRPr>
            </a:lvl7pPr>
            <a:lvl8pPr lvl="7" algn="r" rtl="0">
              <a:spcBef>
                <a:spcPts val="0"/>
              </a:spcBef>
              <a:buClr>
                <a:srgbClr val="FFFFFF"/>
              </a:buClr>
              <a:buSzPct val="100000"/>
              <a:defRPr sz="3600">
                <a:solidFill>
                  <a:srgbClr val="FFFFFF"/>
                </a:solidFill>
              </a:defRPr>
            </a:lvl8pPr>
            <a:lvl9pPr lvl="8" algn="r" rtl="0">
              <a:spcBef>
                <a:spcPts val="0"/>
              </a:spcBef>
              <a:buClr>
                <a:srgbClr val="FFFFFF"/>
              </a:buClr>
              <a:buSzPct val="100000"/>
              <a:defRPr sz="3600">
                <a:solidFill>
                  <a:srgbClr val="FFFFFF"/>
                </a:solidFill>
              </a:defRPr>
            </a:lvl9pPr>
          </a:lstStyle>
          <a:p>
            <a:endParaRPr/>
          </a:p>
        </p:txBody>
      </p:sp>
      <p:sp>
        <p:nvSpPr>
          <p:cNvPr id="114" name="Shape 114"/>
          <p:cNvSpPr txBox="1">
            <a:spLocks noGrp="1"/>
          </p:cNvSpPr>
          <p:nvPr>
            <p:ph type="subTitle" idx="1"/>
          </p:nvPr>
        </p:nvSpPr>
        <p:spPr>
          <a:xfrm>
            <a:off x="3079255" y="5412335"/>
            <a:ext cx="6952799" cy="1046399"/>
          </a:xfrm>
          <a:prstGeom prst="rect">
            <a:avLst/>
          </a:prstGeom>
        </p:spPr>
        <p:txBody>
          <a:bodyPr/>
          <a:lstStyle>
            <a:lvl1pPr lvl="0" algn="r" rtl="0">
              <a:spcBef>
                <a:spcPts val="0"/>
              </a:spcBef>
              <a:buClr>
                <a:srgbClr val="FFFFFF"/>
              </a:buClr>
              <a:buNone/>
              <a:defRPr>
                <a:solidFill>
                  <a:srgbClr val="FFFFFF"/>
                </a:solidFill>
              </a:defRPr>
            </a:lvl1pPr>
            <a:lvl2pPr lvl="1" algn="r" rtl="0">
              <a:spcBef>
                <a:spcPts val="0"/>
              </a:spcBef>
              <a:buClr>
                <a:srgbClr val="FFFFFF"/>
              </a:buClr>
              <a:buSzPct val="100000"/>
              <a:buNone/>
              <a:defRPr sz="3000">
                <a:solidFill>
                  <a:srgbClr val="FFFFFF"/>
                </a:solidFill>
              </a:defRPr>
            </a:lvl2pPr>
            <a:lvl3pPr lvl="2" algn="r" rtl="0">
              <a:spcBef>
                <a:spcPts val="0"/>
              </a:spcBef>
              <a:buClr>
                <a:srgbClr val="FFFFFF"/>
              </a:buClr>
              <a:buSzPct val="100000"/>
              <a:buNone/>
              <a:defRPr sz="3000">
                <a:solidFill>
                  <a:srgbClr val="FFFFFF"/>
                </a:solidFill>
              </a:defRPr>
            </a:lvl3pPr>
            <a:lvl4pPr lvl="3" algn="r" rtl="0">
              <a:spcBef>
                <a:spcPts val="0"/>
              </a:spcBef>
              <a:buClr>
                <a:srgbClr val="FFFFFF"/>
              </a:buClr>
              <a:buSzPct val="100000"/>
              <a:buNone/>
              <a:defRPr sz="3000">
                <a:solidFill>
                  <a:srgbClr val="FFFFFF"/>
                </a:solidFill>
              </a:defRPr>
            </a:lvl4pPr>
            <a:lvl5pPr lvl="4" algn="r" rtl="0">
              <a:spcBef>
                <a:spcPts val="0"/>
              </a:spcBef>
              <a:buClr>
                <a:srgbClr val="FFFFFF"/>
              </a:buClr>
              <a:buSzPct val="100000"/>
              <a:buNone/>
              <a:defRPr sz="3000">
                <a:solidFill>
                  <a:srgbClr val="FFFFFF"/>
                </a:solidFill>
              </a:defRPr>
            </a:lvl5pPr>
            <a:lvl6pPr lvl="5" algn="r" rtl="0">
              <a:spcBef>
                <a:spcPts val="0"/>
              </a:spcBef>
              <a:buClr>
                <a:srgbClr val="FFFFFF"/>
              </a:buClr>
              <a:buSzPct val="100000"/>
              <a:buNone/>
              <a:defRPr sz="3000">
                <a:solidFill>
                  <a:srgbClr val="FFFFFF"/>
                </a:solidFill>
              </a:defRPr>
            </a:lvl6pPr>
            <a:lvl7pPr lvl="6" algn="r" rtl="0">
              <a:spcBef>
                <a:spcPts val="0"/>
              </a:spcBef>
              <a:buClr>
                <a:srgbClr val="FFFFFF"/>
              </a:buClr>
              <a:buSzPct val="100000"/>
              <a:buNone/>
              <a:defRPr sz="3000">
                <a:solidFill>
                  <a:srgbClr val="FFFFFF"/>
                </a:solidFill>
              </a:defRPr>
            </a:lvl7pPr>
            <a:lvl8pPr lvl="7" algn="r" rtl="0">
              <a:spcBef>
                <a:spcPts val="0"/>
              </a:spcBef>
              <a:buClr>
                <a:srgbClr val="FFFFFF"/>
              </a:buClr>
              <a:buSzPct val="100000"/>
              <a:buNone/>
              <a:defRPr sz="3000">
                <a:solidFill>
                  <a:srgbClr val="FFFFFF"/>
                </a:solidFill>
              </a:defRPr>
            </a:lvl8pPr>
            <a:lvl9pPr lvl="8" algn="r" rtl="0">
              <a:spcBef>
                <a:spcPts val="0"/>
              </a:spcBef>
              <a:buClr>
                <a:srgbClr val="FFFFFF"/>
              </a:buClr>
              <a:buSzPct val="100000"/>
              <a:buNone/>
              <a:defRPr sz="3000">
                <a:solidFill>
                  <a:srgbClr val="FFFFFF"/>
                </a:solidFill>
              </a:defRPr>
            </a:lvl9pPr>
          </a:lstStyle>
          <a:p>
            <a:endParaRPr/>
          </a:p>
        </p:txBody>
      </p:sp>
    </p:spTree>
    <p:extLst>
      <p:ext uri="{BB962C8B-B14F-4D97-AF65-F5344CB8AC3E}">
        <p14:creationId xmlns:p14="http://schemas.microsoft.com/office/powerpoint/2010/main" val="737474828"/>
      </p:ext>
    </p:extLst>
  </p:cSld>
  <p:clrMapOvr>
    <a:masterClrMapping/>
  </p:clrMapOvr>
</p:sldLayout>
</file>

<file path=ppt/slideLayouts/slideLayout790.xml><?xml version="1.0" encoding="utf-8"?>
<p:sldLayout xmlns:a="http://schemas.openxmlformats.org/drawingml/2006/main" xmlns:r="http://schemas.openxmlformats.org/officeDocument/2006/relationships" xmlns:p="http://schemas.openxmlformats.org/presentationml/2006/main" type="tx">
  <p:cSld name="Title + 1 column">
    <p:spTree>
      <p:nvGrpSpPr>
        <p:cNvPr id="1" name="Shape 157"/>
        <p:cNvGrpSpPr/>
        <p:nvPr/>
      </p:nvGrpSpPr>
      <p:grpSpPr>
        <a:xfrm>
          <a:off x="0" y="0"/>
          <a:ext cx="0" cy="0"/>
          <a:chOff x="0" y="0"/>
          <a:chExt cx="0" cy="0"/>
        </a:xfrm>
      </p:grpSpPr>
      <p:sp>
        <p:nvSpPr>
          <p:cNvPr id="4" name="Shape 160">
            <a:extLst>
              <a:ext uri="{FF2B5EF4-FFF2-40B4-BE49-F238E27FC236}">
                <a16:creationId xmlns:a16="http://schemas.microsoft.com/office/drawing/2014/main" xmlns="" id="{509D0F0F-680F-4C8A-A955-C85FE97DEC52}"/>
              </a:ext>
            </a:extLst>
          </p:cNvPr>
          <p:cNvSpPr>
            <a:spLocks/>
          </p:cNvSpPr>
          <p:nvPr/>
        </p:nvSpPr>
        <p:spPr bwMode="auto">
          <a:xfrm>
            <a:off x="-38099" y="5929314"/>
            <a:ext cx="12255500" cy="949325"/>
          </a:xfrm>
          <a:custGeom>
            <a:avLst/>
            <a:gdLst>
              <a:gd name="T0" fmla="*/ 2147483646 w 367665"/>
              <a:gd name="T1" fmla="*/ 2147483646 h 41339"/>
              <a:gd name="T2" fmla="*/ 2147483646 w 367665"/>
              <a:gd name="T3" fmla="*/ 2147483646 h 41339"/>
              <a:gd name="T4" fmla="*/ 2147483646 w 367665"/>
              <a:gd name="T5" fmla="*/ 2147483646 h 41339"/>
              <a:gd name="T6" fmla="*/ 2147483646 w 367665"/>
              <a:gd name="T7" fmla="*/ 2147483646 h 41339"/>
              <a:gd name="T8" fmla="*/ 2147483646 w 367665"/>
              <a:gd name="T9" fmla="*/ 0 h 41339"/>
              <a:gd name="T10" fmla="*/ 2147483646 w 367665"/>
              <a:gd name="T11" fmla="*/ 2147483646 h 41339"/>
              <a:gd name="T12" fmla="*/ 2147483646 w 367665"/>
              <a:gd name="T13" fmla="*/ 2147483646 h 41339"/>
              <a:gd name="T14" fmla="*/ 2147483646 w 367665"/>
              <a:gd name="T15" fmla="*/ 2147483646 h 41339"/>
              <a:gd name="T16" fmla="*/ 2147483646 w 367665"/>
              <a:gd name="T17" fmla="*/ 2147483646 h 41339"/>
              <a:gd name="T18" fmla="*/ 2147483646 w 367665"/>
              <a:gd name="T19" fmla="*/ 2147483646 h 41339"/>
              <a:gd name="T20" fmla="*/ 2147483646 w 367665"/>
              <a:gd name="T21" fmla="*/ 2147483646 h 41339"/>
              <a:gd name="T22" fmla="*/ 2147483646 w 367665"/>
              <a:gd name="T23" fmla="*/ 2147483646 h 41339"/>
              <a:gd name="T24" fmla="*/ 2147483646 w 367665"/>
              <a:gd name="T25" fmla="*/ 2147483646 h 41339"/>
              <a:gd name="T26" fmla="*/ 2147483646 w 367665"/>
              <a:gd name="T27" fmla="*/ 2147483646 h 41339"/>
              <a:gd name="T28" fmla="*/ 2147483646 w 367665"/>
              <a:gd name="T29" fmla="*/ 2147483646 h 41339"/>
              <a:gd name="T30" fmla="*/ 2147483646 w 367665"/>
              <a:gd name="T31" fmla="*/ 2147483646 h 41339"/>
              <a:gd name="T32" fmla="*/ 2147483646 w 367665"/>
              <a:gd name="T33" fmla="*/ 2147483646 h 41339"/>
              <a:gd name="T34" fmla="*/ 2147483646 w 367665"/>
              <a:gd name="T35" fmla="*/ 2147483646 h 41339"/>
              <a:gd name="T36" fmla="*/ 2147483646 w 367665"/>
              <a:gd name="T37" fmla="*/ 2147483646 h 41339"/>
              <a:gd name="T38" fmla="*/ 2147483646 w 367665"/>
              <a:gd name="T39" fmla="*/ 2147483646 h 41339"/>
              <a:gd name="T40" fmla="*/ 2147483646 w 367665"/>
              <a:gd name="T41" fmla="*/ 2147483646 h 41339"/>
              <a:gd name="T42" fmla="*/ 2147483646 w 367665"/>
              <a:gd name="T43" fmla="*/ 2147483646 h 41339"/>
              <a:gd name="T44" fmla="*/ 2147483646 w 367665"/>
              <a:gd name="T45" fmla="*/ 2147483646 h 41339"/>
              <a:gd name="T46" fmla="*/ 2147483646 w 367665"/>
              <a:gd name="T47" fmla="*/ 2147483646 h 41339"/>
              <a:gd name="T48" fmla="*/ 0 w 367665"/>
              <a:gd name="T49" fmla="*/ 2147483646 h 41339"/>
              <a:gd name="T50" fmla="*/ 2147483646 w 367665"/>
              <a:gd name="T51" fmla="*/ 2147483646 h 4133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67665"/>
              <a:gd name="T79" fmla="*/ 0 h 41339"/>
              <a:gd name="T80" fmla="*/ 367665 w 367665"/>
              <a:gd name="T81" fmla="*/ 41339 h 4133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67665" h="41339" extrusionOk="0">
                <a:moveTo>
                  <a:pt x="381" y="381"/>
                </a:moveTo>
                <a:lnTo>
                  <a:pt x="16574" y="16383"/>
                </a:lnTo>
                <a:lnTo>
                  <a:pt x="31623" y="7430"/>
                </a:lnTo>
                <a:lnTo>
                  <a:pt x="62484" y="7239"/>
                </a:lnTo>
                <a:lnTo>
                  <a:pt x="77724" y="0"/>
                </a:lnTo>
                <a:lnTo>
                  <a:pt x="92964" y="19622"/>
                </a:lnTo>
                <a:lnTo>
                  <a:pt x="108014" y="30861"/>
                </a:lnTo>
                <a:lnTo>
                  <a:pt x="123063" y="30671"/>
                </a:lnTo>
                <a:lnTo>
                  <a:pt x="139065" y="15050"/>
                </a:lnTo>
                <a:lnTo>
                  <a:pt x="154115" y="11430"/>
                </a:lnTo>
                <a:lnTo>
                  <a:pt x="168783" y="3408"/>
                </a:lnTo>
                <a:lnTo>
                  <a:pt x="184404" y="21527"/>
                </a:lnTo>
                <a:lnTo>
                  <a:pt x="199644" y="22155"/>
                </a:lnTo>
                <a:lnTo>
                  <a:pt x="214694" y="36386"/>
                </a:lnTo>
                <a:lnTo>
                  <a:pt x="230124" y="36386"/>
                </a:lnTo>
                <a:lnTo>
                  <a:pt x="246126" y="29147"/>
                </a:lnTo>
                <a:lnTo>
                  <a:pt x="261176" y="29147"/>
                </a:lnTo>
                <a:lnTo>
                  <a:pt x="275463" y="16574"/>
                </a:lnTo>
                <a:lnTo>
                  <a:pt x="291656" y="24384"/>
                </a:lnTo>
                <a:lnTo>
                  <a:pt x="305943" y="11811"/>
                </a:lnTo>
                <a:lnTo>
                  <a:pt x="336804" y="11621"/>
                </a:lnTo>
                <a:lnTo>
                  <a:pt x="351854" y="16383"/>
                </a:lnTo>
                <a:lnTo>
                  <a:pt x="367665" y="4001"/>
                </a:lnTo>
                <a:lnTo>
                  <a:pt x="367284" y="41339"/>
                </a:lnTo>
                <a:lnTo>
                  <a:pt x="0" y="41339"/>
                </a:lnTo>
                <a:lnTo>
                  <a:pt x="381" y="381"/>
                </a:lnTo>
                <a:close/>
              </a:path>
            </a:pathLst>
          </a:custGeom>
          <a:solidFill>
            <a:srgbClr val="AFF000">
              <a:alpha val="81960"/>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800"/>
          </a:p>
        </p:txBody>
      </p:sp>
      <p:sp>
        <p:nvSpPr>
          <p:cNvPr id="5" name="Shape 161">
            <a:extLst>
              <a:ext uri="{FF2B5EF4-FFF2-40B4-BE49-F238E27FC236}">
                <a16:creationId xmlns:a16="http://schemas.microsoft.com/office/drawing/2014/main" xmlns="" id="{AC4DE9A4-9343-4A1E-9003-5465E17C7EA5}"/>
              </a:ext>
            </a:extLst>
          </p:cNvPr>
          <p:cNvSpPr>
            <a:spLocks/>
          </p:cNvSpPr>
          <p:nvPr/>
        </p:nvSpPr>
        <p:spPr bwMode="auto">
          <a:xfrm>
            <a:off x="-38099" y="6103938"/>
            <a:ext cx="12255500" cy="779462"/>
          </a:xfrm>
          <a:custGeom>
            <a:avLst/>
            <a:gdLst>
              <a:gd name="T0" fmla="*/ 2147483646 w 367665"/>
              <a:gd name="T1" fmla="*/ 2147483646 h 33910"/>
              <a:gd name="T2" fmla="*/ 2147483646 w 367665"/>
              <a:gd name="T3" fmla="*/ 2147483646 h 33910"/>
              <a:gd name="T4" fmla="*/ 2147483646 w 367665"/>
              <a:gd name="T5" fmla="*/ 2147483646 h 33910"/>
              <a:gd name="T6" fmla="*/ 2147483646 w 367665"/>
              <a:gd name="T7" fmla="*/ 2147483646 h 33910"/>
              <a:gd name="T8" fmla="*/ 2147483646 w 367665"/>
              <a:gd name="T9" fmla="*/ 2147483646 h 33910"/>
              <a:gd name="T10" fmla="*/ 2147483646 w 367665"/>
              <a:gd name="T11" fmla="*/ 2147483646 h 33910"/>
              <a:gd name="T12" fmla="*/ 2147483646 w 367665"/>
              <a:gd name="T13" fmla="*/ 2147483646 h 33910"/>
              <a:gd name="T14" fmla="*/ 2147483646 w 367665"/>
              <a:gd name="T15" fmla="*/ 2147483646 h 33910"/>
              <a:gd name="T16" fmla="*/ 2147483646 w 367665"/>
              <a:gd name="T17" fmla="*/ 2147483646 h 33910"/>
              <a:gd name="T18" fmla="*/ 2147483646 w 367665"/>
              <a:gd name="T19" fmla="*/ 2147483646 h 33910"/>
              <a:gd name="T20" fmla="*/ 2147483646 w 367665"/>
              <a:gd name="T21" fmla="*/ 2147483646 h 33910"/>
              <a:gd name="T22" fmla="*/ 2147483646 w 367665"/>
              <a:gd name="T23" fmla="*/ 2147483646 h 33910"/>
              <a:gd name="T24" fmla="*/ 2147483646 w 367665"/>
              <a:gd name="T25" fmla="*/ 2147483646 h 33910"/>
              <a:gd name="T26" fmla="*/ 2147483646 w 367665"/>
              <a:gd name="T27" fmla="*/ 2147483646 h 33910"/>
              <a:gd name="T28" fmla="*/ 2147483646 w 367665"/>
              <a:gd name="T29" fmla="*/ 2147483646 h 33910"/>
              <a:gd name="T30" fmla="*/ 2147483646 w 367665"/>
              <a:gd name="T31" fmla="*/ 2147483646 h 33910"/>
              <a:gd name="T32" fmla="*/ 2147483646 w 367665"/>
              <a:gd name="T33" fmla="*/ 2147483646 h 33910"/>
              <a:gd name="T34" fmla="*/ 2147483646 w 367665"/>
              <a:gd name="T35" fmla="*/ 2147483646 h 33910"/>
              <a:gd name="T36" fmla="*/ 2147483646 w 367665"/>
              <a:gd name="T37" fmla="*/ 2147483646 h 33910"/>
              <a:gd name="T38" fmla="*/ 2147483646 w 367665"/>
              <a:gd name="T39" fmla="*/ 2147483646 h 33910"/>
              <a:gd name="T40" fmla="*/ 2147483646 w 367665"/>
              <a:gd name="T41" fmla="*/ 2147483646 h 33910"/>
              <a:gd name="T42" fmla="*/ 2147483646 w 367665"/>
              <a:gd name="T43" fmla="*/ 2147483646 h 33910"/>
              <a:gd name="T44" fmla="*/ 2147483646 w 367665"/>
              <a:gd name="T45" fmla="*/ 0 h 33910"/>
              <a:gd name="T46" fmla="*/ 2147483646 w 367665"/>
              <a:gd name="T47" fmla="*/ 2147483646 h 33910"/>
              <a:gd name="T48" fmla="*/ 0 w 367665"/>
              <a:gd name="T49" fmla="*/ 2147483646 h 33910"/>
              <a:gd name="T50" fmla="*/ 2147483646 w 367665"/>
              <a:gd name="T51" fmla="*/ 2147483646 h 3391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67665"/>
              <a:gd name="T79" fmla="*/ 0 h 33910"/>
              <a:gd name="T80" fmla="*/ 367665 w 367665"/>
              <a:gd name="T81" fmla="*/ 33910 h 3391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67665" h="33910" extrusionOk="0">
                <a:moveTo>
                  <a:pt x="381" y="8001"/>
                </a:moveTo>
                <a:lnTo>
                  <a:pt x="16764" y="16266"/>
                </a:lnTo>
                <a:lnTo>
                  <a:pt x="47244" y="16266"/>
                </a:lnTo>
                <a:lnTo>
                  <a:pt x="62484" y="9925"/>
                </a:lnTo>
                <a:lnTo>
                  <a:pt x="77724" y="23434"/>
                </a:lnTo>
                <a:lnTo>
                  <a:pt x="92964" y="23434"/>
                </a:lnTo>
                <a:lnTo>
                  <a:pt x="107442" y="16266"/>
                </a:lnTo>
                <a:lnTo>
                  <a:pt x="122682" y="11855"/>
                </a:lnTo>
                <a:lnTo>
                  <a:pt x="138684" y="11855"/>
                </a:lnTo>
                <a:lnTo>
                  <a:pt x="153924" y="15714"/>
                </a:lnTo>
                <a:lnTo>
                  <a:pt x="168783" y="11028"/>
                </a:lnTo>
                <a:lnTo>
                  <a:pt x="184023" y="18471"/>
                </a:lnTo>
                <a:lnTo>
                  <a:pt x="199644" y="29775"/>
                </a:lnTo>
                <a:lnTo>
                  <a:pt x="214122" y="22055"/>
                </a:lnTo>
                <a:lnTo>
                  <a:pt x="229743" y="22055"/>
                </a:lnTo>
                <a:lnTo>
                  <a:pt x="245364" y="8546"/>
                </a:lnTo>
                <a:lnTo>
                  <a:pt x="260604" y="16266"/>
                </a:lnTo>
                <a:lnTo>
                  <a:pt x="275844" y="16266"/>
                </a:lnTo>
                <a:lnTo>
                  <a:pt x="291084" y="9925"/>
                </a:lnTo>
                <a:lnTo>
                  <a:pt x="321564" y="9925"/>
                </a:lnTo>
                <a:lnTo>
                  <a:pt x="336804" y="23158"/>
                </a:lnTo>
                <a:lnTo>
                  <a:pt x="351282" y="18471"/>
                </a:lnTo>
                <a:lnTo>
                  <a:pt x="367665" y="0"/>
                </a:lnTo>
                <a:lnTo>
                  <a:pt x="367665" y="33910"/>
                </a:lnTo>
                <a:lnTo>
                  <a:pt x="0" y="33910"/>
                </a:lnTo>
                <a:lnTo>
                  <a:pt x="381" y="8001"/>
                </a:lnTo>
                <a:close/>
              </a:path>
            </a:pathLst>
          </a:custGeom>
          <a:solidFill>
            <a:srgbClr val="00CEF6">
              <a:alpha val="73332"/>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800"/>
          </a:p>
        </p:txBody>
      </p:sp>
      <p:sp>
        <p:nvSpPr>
          <p:cNvPr id="6" name="Shape 162">
            <a:extLst>
              <a:ext uri="{FF2B5EF4-FFF2-40B4-BE49-F238E27FC236}">
                <a16:creationId xmlns:a16="http://schemas.microsoft.com/office/drawing/2014/main" xmlns="" id="{501A502B-2E06-447A-A40D-25F5536984B3}"/>
              </a:ext>
            </a:extLst>
          </p:cNvPr>
          <p:cNvSpPr/>
          <p:nvPr/>
        </p:nvSpPr>
        <p:spPr>
          <a:xfrm rot="8100000">
            <a:off x="2463800" y="5670551"/>
            <a:ext cx="162984" cy="163513"/>
          </a:xfrm>
          <a:prstGeom prst="teardrop">
            <a:avLst>
              <a:gd name="adj" fmla="val 100000"/>
            </a:avLst>
          </a:prstGeom>
          <a:solidFill>
            <a:srgbClr val="AFF000"/>
          </a:solidFill>
          <a:ln>
            <a:noFill/>
          </a:ln>
        </p:spPr>
        <p:txBody>
          <a:bodyPr lIns="91425" tIns="91425" rIns="91425" bIns="91425" anchor="ctr"/>
          <a:lstStyle/>
          <a:p>
            <a:pPr eaLnBrk="1" fontAlgn="auto" hangingPunct="1">
              <a:spcBef>
                <a:spcPts val="0"/>
              </a:spcBef>
              <a:spcAft>
                <a:spcPts val="0"/>
              </a:spcAft>
              <a:defRPr/>
            </a:pPr>
            <a:endParaRPr sz="1400" kern="0">
              <a:solidFill>
                <a:srgbClr val="000000"/>
              </a:solidFill>
              <a:latin typeface="Arial"/>
              <a:cs typeface="Arial"/>
              <a:sym typeface="Arial"/>
              <a:rtl val="0"/>
            </a:endParaRPr>
          </a:p>
        </p:txBody>
      </p:sp>
      <p:sp>
        <p:nvSpPr>
          <p:cNvPr id="7" name="Shape 163">
            <a:extLst>
              <a:ext uri="{FF2B5EF4-FFF2-40B4-BE49-F238E27FC236}">
                <a16:creationId xmlns:a16="http://schemas.microsoft.com/office/drawing/2014/main" xmlns="" id="{5D675D17-A53E-404E-9475-2582D66F2584}"/>
              </a:ext>
            </a:extLst>
          </p:cNvPr>
          <p:cNvSpPr/>
          <p:nvPr/>
        </p:nvSpPr>
        <p:spPr>
          <a:xfrm rot="8100000">
            <a:off x="8051800" y="6048376"/>
            <a:ext cx="162984" cy="163513"/>
          </a:xfrm>
          <a:prstGeom prst="teardrop">
            <a:avLst>
              <a:gd name="adj" fmla="val 100000"/>
            </a:avLst>
          </a:prstGeom>
          <a:noFill/>
          <a:ln w="28575" cap="flat" cmpd="sng">
            <a:solidFill>
              <a:srgbClr val="00CEF6"/>
            </a:solidFill>
            <a:prstDash val="solid"/>
            <a:round/>
            <a:headEnd type="none" w="med" len="med"/>
            <a:tailEnd type="none" w="med" len="med"/>
          </a:ln>
        </p:spPr>
        <p:txBody>
          <a:bodyPr lIns="91425" tIns="91425" rIns="91425" bIns="91425" anchor="ctr"/>
          <a:lstStyle/>
          <a:p>
            <a:pPr eaLnBrk="1" fontAlgn="auto" hangingPunct="1">
              <a:spcBef>
                <a:spcPts val="0"/>
              </a:spcBef>
              <a:spcAft>
                <a:spcPts val="0"/>
              </a:spcAft>
              <a:defRPr/>
            </a:pPr>
            <a:endParaRPr sz="1400" kern="0">
              <a:solidFill>
                <a:srgbClr val="000000"/>
              </a:solidFill>
              <a:latin typeface="Arial"/>
              <a:cs typeface="Arial"/>
              <a:sym typeface="Arial"/>
              <a:rtl val="0"/>
            </a:endParaRPr>
          </a:p>
        </p:txBody>
      </p:sp>
      <p:sp>
        <p:nvSpPr>
          <p:cNvPr id="8" name="Shape 164">
            <a:extLst>
              <a:ext uri="{FF2B5EF4-FFF2-40B4-BE49-F238E27FC236}">
                <a16:creationId xmlns:a16="http://schemas.microsoft.com/office/drawing/2014/main" xmlns="" id="{A963DCB4-A504-4282-87C6-5511295178B6}"/>
              </a:ext>
            </a:extLst>
          </p:cNvPr>
          <p:cNvSpPr/>
          <p:nvPr/>
        </p:nvSpPr>
        <p:spPr>
          <a:xfrm rot="8100000">
            <a:off x="9575800" y="6092826"/>
            <a:ext cx="162984" cy="163513"/>
          </a:xfrm>
          <a:prstGeom prst="teardrop">
            <a:avLst>
              <a:gd name="adj" fmla="val 100000"/>
            </a:avLst>
          </a:prstGeom>
          <a:solidFill>
            <a:srgbClr val="00CEF6"/>
          </a:solidFill>
          <a:ln>
            <a:noFill/>
          </a:ln>
        </p:spPr>
        <p:txBody>
          <a:bodyPr lIns="91425" tIns="91425" rIns="91425" bIns="91425" anchor="ctr"/>
          <a:lstStyle/>
          <a:p>
            <a:pPr eaLnBrk="1" fontAlgn="auto" hangingPunct="1">
              <a:spcBef>
                <a:spcPts val="0"/>
              </a:spcBef>
              <a:spcAft>
                <a:spcPts val="0"/>
              </a:spcAft>
              <a:defRPr/>
            </a:pPr>
            <a:endParaRPr sz="1400" kern="0">
              <a:solidFill>
                <a:srgbClr val="000000"/>
              </a:solidFill>
              <a:latin typeface="Arial"/>
              <a:cs typeface="Arial"/>
              <a:sym typeface="Arial"/>
              <a:rtl val="0"/>
            </a:endParaRPr>
          </a:p>
        </p:txBody>
      </p:sp>
      <p:grpSp>
        <p:nvGrpSpPr>
          <p:cNvPr id="9" name="Shape 165">
            <a:extLst>
              <a:ext uri="{FF2B5EF4-FFF2-40B4-BE49-F238E27FC236}">
                <a16:creationId xmlns:a16="http://schemas.microsoft.com/office/drawing/2014/main" xmlns="" id="{4918CD61-6FDB-4AC6-95D6-3D2927CEF66B}"/>
              </a:ext>
            </a:extLst>
          </p:cNvPr>
          <p:cNvGrpSpPr>
            <a:grpSpLocks/>
          </p:cNvGrpSpPr>
          <p:nvPr/>
        </p:nvGrpSpPr>
        <p:grpSpPr bwMode="auto">
          <a:xfrm>
            <a:off x="-12699" y="5949950"/>
            <a:ext cx="12223751" cy="793750"/>
            <a:chOff x="-9525" y="4462475"/>
            <a:chExt cx="9167825" cy="595300"/>
          </a:xfrm>
        </p:grpSpPr>
        <p:sp>
          <p:nvSpPr>
            <p:cNvPr id="10" name="Shape 166">
              <a:extLst>
                <a:ext uri="{FF2B5EF4-FFF2-40B4-BE49-F238E27FC236}">
                  <a16:creationId xmlns:a16="http://schemas.microsoft.com/office/drawing/2014/main" xmlns="" id="{B6C8B5F6-C31C-44AB-B604-8785D501307E}"/>
                </a:ext>
              </a:extLst>
            </p:cNvPr>
            <p:cNvSpPr>
              <a:spLocks/>
            </p:cNvSpPr>
            <p:nvPr/>
          </p:nvSpPr>
          <p:spPr bwMode="auto">
            <a:xfrm>
              <a:off x="-9525" y="4581525"/>
              <a:ext cx="4205300" cy="476250"/>
            </a:xfrm>
            <a:custGeom>
              <a:avLst/>
              <a:gdLst>
                <a:gd name="T0" fmla="*/ 0 w 168212"/>
                <a:gd name="T1" fmla="*/ 2147483646 h 19050"/>
                <a:gd name="T2" fmla="*/ 2147483646 w 168212"/>
                <a:gd name="T3" fmla="*/ 2147483646 h 19050"/>
                <a:gd name="T4" fmla="*/ 2147483646 w 168212"/>
                <a:gd name="T5" fmla="*/ 2147483646 h 19050"/>
                <a:gd name="T6" fmla="*/ 2147483646 w 168212"/>
                <a:gd name="T7" fmla="*/ 2147483646 h 19050"/>
                <a:gd name="T8" fmla="*/ 2147483646 w 168212"/>
                <a:gd name="T9" fmla="*/ 2147483646 h 19050"/>
                <a:gd name="T10" fmla="*/ 2147483646 w 168212"/>
                <a:gd name="T11" fmla="*/ 2147483646 h 19050"/>
                <a:gd name="T12" fmla="*/ 2147483646 w 168212"/>
                <a:gd name="T13" fmla="*/ 2147483646 h 19050"/>
                <a:gd name="T14" fmla="*/ 2147483646 w 168212"/>
                <a:gd name="T15" fmla="*/ 0 h 19050"/>
                <a:gd name="T16" fmla="*/ 2147483646 w 168212"/>
                <a:gd name="T17" fmla="*/ 2147483646 h 19050"/>
                <a:gd name="T18" fmla="*/ 2147483646 w 168212"/>
                <a:gd name="T19" fmla="*/ 2147483646 h 19050"/>
                <a:gd name="T20" fmla="*/ 2147483646 w 168212"/>
                <a:gd name="T21" fmla="*/ 2147483646 h 19050"/>
                <a:gd name="T22" fmla="*/ 2147483646 w 168212"/>
                <a:gd name="T23" fmla="*/ 2147483646 h 190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68212"/>
                <a:gd name="T37" fmla="*/ 0 h 19050"/>
                <a:gd name="T38" fmla="*/ 168212 w 168212"/>
                <a:gd name="T39" fmla="*/ 19050 h 190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68212" h="19050" extrusionOk="0">
                  <a:moveTo>
                    <a:pt x="0" y="1715"/>
                  </a:moveTo>
                  <a:lnTo>
                    <a:pt x="15812" y="16574"/>
                  </a:lnTo>
                  <a:lnTo>
                    <a:pt x="31052" y="16574"/>
                  </a:lnTo>
                  <a:lnTo>
                    <a:pt x="46292" y="14097"/>
                  </a:lnTo>
                  <a:lnTo>
                    <a:pt x="61532" y="19050"/>
                  </a:lnTo>
                  <a:lnTo>
                    <a:pt x="76581" y="11240"/>
                  </a:lnTo>
                  <a:lnTo>
                    <a:pt x="92012" y="11240"/>
                  </a:lnTo>
                  <a:lnTo>
                    <a:pt x="106871" y="0"/>
                  </a:lnTo>
                  <a:lnTo>
                    <a:pt x="122111" y="2667"/>
                  </a:lnTo>
                  <a:lnTo>
                    <a:pt x="137541" y="2667"/>
                  </a:lnTo>
                  <a:lnTo>
                    <a:pt x="152972" y="16002"/>
                  </a:lnTo>
                  <a:lnTo>
                    <a:pt x="168212" y="16002"/>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endParaRPr lang="en-US" sz="1800"/>
            </a:p>
          </p:txBody>
        </p:sp>
        <p:sp>
          <p:nvSpPr>
            <p:cNvPr id="11" name="Shape 167">
              <a:extLst>
                <a:ext uri="{FF2B5EF4-FFF2-40B4-BE49-F238E27FC236}">
                  <a16:creationId xmlns:a16="http://schemas.microsoft.com/office/drawing/2014/main" xmlns="" id="{764FCCD1-BA8D-4034-83FC-1A61C5883A12}"/>
                </a:ext>
              </a:extLst>
            </p:cNvPr>
            <p:cNvSpPr>
              <a:spLocks/>
            </p:cNvSpPr>
            <p:nvPr/>
          </p:nvSpPr>
          <p:spPr bwMode="auto">
            <a:xfrm>
              <a:off x="4195775" y="4462475"/>
              <a:ext cx="3424225" cy="590550"/>
            </a:xfrm>
            <a:custGeom>
              <a:avLst/>
              <a:gdLst>
                <a:gd name="T0" fmla="*/ 0 w 136969"/>
                <a:gd name="T1" fmla="*/ 2147483646 h 23622"/>
                <a:gd name="T2" fmla="*/ 2147483646 w 136969"/>
                <a:gd name="T3" fmla="*/ 2147483646 h 23622"/>
                <a:gd name="T4" fmla="*/ 2147483646 w 136969"/>
                <a:gd name="T5" fmla="*/ 2147483646 h 23622"/>
                <a:gd name="T6" fmla="*/ 2147483646 w 136969"/>
                <a:gd name="T7" fmla="*/ 2147483646 h 23622"/>
                <a:gd name="T8" fmla="*/ 2147483646 w 136969"/>
                <a:gd name="T9" fmla="*/ 2147483646 h 23622"/>
                <a:gd name="T10" fmla="*/ 2147483646 w 136969"/>
                <a:gd name="T11" fmla="*/ 2147483646 h 23622"/>
                <a:gd name="T12" fmla="*/ 2147483646 w 136969"/>
                <a:gd name="T13" fmla="*/ 2147483646 h 23622"/>
                <a:gd name="T14" fmla="*/ 2147483646 w 136969"/>
                <a:gd name="T15" fmla="*/ 2147483646 h 23622"/>
                <a:gd name="T16" fmla="*/ 2147483646 w 136969"/>
                <a:gd name="T17" fmla="*/ 2147483646 h 23622"/>
                <a:gd name="T18" fmla="*/ 2147483646 w 136969"/>
                <a:gd name="T19" fmla="*/ 0 h 2362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36969"/>
                <a:gd name="T31" fmla="*/ 0 h 23622"/>
                <a:gd name="T32" fmla="*/ 136969 w 136969"/>
                <a:gd name="T33" fmla="*/ 23622 h 2362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36969" h="23622" extrusionOk="0">
                  <a:moveTo>
                    <a:pt x="0" y="20955"/>
                  </a:moveTo>
                  <a:lnTo>
                    <a:pt x="15049" y="9144"/>
                  </a:lnTo>
                  <a:lnTo>
                    <a:pt x="30480" y="4381"/>
                  </a:lnTo>
                  <a:lnTo>
                    <a:pt x="45720" y="13716"/>
                  </a:lnTo>
                  <a:lnTo>
                    <a:pt x="60769" y="13716"/>
                  </a:lnTo>
                  <a:lnTo>
                    <a:pt x="76009" y="16573"/>
                  </a:lnTo>
                  <a:lnTo>
                    <a:pt x="91249" y="11811"/>
                  </a:lnTo>
                  <a:lnTo>
                    <a:pt x="106680" y="23622"/>
                  </a:lnTo>
                  <a:lnTo>
                    <a:pt x="122110" y="23622"/>
                  </a:lnTo>
                  <a:lnTo>
                    <a:pt x="136969" y="0"/>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endParaRPr lang="en-US" sz="1800"/>
            </a:p>
          </p:txBody>
        </p:sp>
        <p:sp>
          <p:nvSpPr>
            <p:cNvPr id="12" name="Shape 168">
              <a:extLst>
                <a:ext uri="{FF2B5EF4-FFF2-40B4-BE49-F238E27FC236}">
                  <a16:creationId xmlns:a16="http://schemas.microsoft.com/office/drawing/2014/main" xmlns="" id="{54B368EC-F946-4D41-8432-67A1114F76AB}"/>
                </a:ext>
              </a:extLst>
            </p:cNvPr>
            <p:cNvSpPr>
              <a:spLocks/>
            </p:cNvSpPr>
            <p:nvPr/>
          </p:nvSpPr>
          <p:spPr bwMode="auto">
            <a:xfrm>
              <a:off x="7624775" y="4472000"/>
              <a:ext cx="1533525" cy="414325"/>
            </a:xfrm>
            <a:custGeom>
              <a:avLst/>
              <a:gdLst>
                <a:gd name="T0" fmla="*/ 0 w 61341"/>
                <a:gd name="T1" fmla="*/ 0 h 16573"/>
                <a:gd name="T2" fmla="*/ 2147483646 w 61341"/>
                <a:gd name="T3" fmla="*/ 2147483646 h 16573"/>
                <a:gd name="T4" fmla="*/ 2147483646 w 61341"/>
                <a:gd name="T5" fmla="*/ 2147483646 h 16573"/>
                <a:gd name="T6" fmla="*/ 2147483646 w 61341"/>
                <a:gd name="T7" fmla="*/ 2147483646 h 16573"/>
                <a:gd name="T8" fmla="*/ 2147483646 w 61341"/>
                <a:gd name="T9" fmla="*/ 2147483646 h 16573"/>
                <a:gd name="T10" fmla="*/ 0 60000 65536"/>
                <a:gd name="T11" fmla="*/ 0 60000 65536"/>
                <a:gd name="T12" fmla="*/ 0 60000 65536"/>
                <a:gd name="T13" fmla="*/ 0 60000 65536"/>
                <a:gd name="T14" fmla="*/ 0 60000 65536"/>
                <a:gd name="T15" fmla="*/ 0 w 61341"/>
                <a:gd name="T16" fmla="*/ 0 h 16573"/>
                <a:gd name="T17" fmla="*/ 61341 w 61341"/>
                <a:gd name="T18" fmla="*/ 16573 h 16573"/>
              </a:gdLst>
              <a:ahLst/>
              <a:cxnLst>
                <a:cxn ang="T10">
                  <a:pos x="T0" y="T1"/>
                </a:cxn>
                <a:cxn ang="T11">
                  <a:pos x="T2" y="T3"/>
                </a:cxn>
                <a:cxn ang="T12">
                  <a:pos x="T4" y="T5"/>
                </a:cxn>
                <a:cxn ang="T13">
                  <a:pos x="T6" y="T7"/>
                </a:cxn>
                <a:cxn ang="T14">
                  <a:pos x="T8" y="T9"/>
                </a:cxn>
              </a:cxnLst>
              <a:rect l="T15" t="T16" r="T17" b="T18"/>
              <a:pathLst>
                <a:path w="61341" h="16573" extrusionOk="0">
                  <a:moveTo>
                    <a:pt x="0" y="0"/>
                  </a:moveTo>
                  <a:lnTo>
                    <a:pt x="15049" y="4762"/>
                  </a:lnTo>
                  <a:lnTo>
                    <a:pt x="30670" y="4762"/>
                  </a:lnTo>
                  <a:lnTo>
                    <a:pt x="45910" y="4762"/>
                  </a:lnTo>
                  <a:lnTo>
                    <a:pt x="61341" y="16573"/>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endParaRPr lang="en-US" sz="1800"/>
            </a:p>
          </p:txBody>
        </p:sp>
      </p:grpSp>
      <p:grpSp>
        <p:nvGrpSpPr>
          <p:cNvPr id="13" name="Shape 169">
            <a:extLst>
              <a:ext uri="{FF2B5EF4-FFF2-40B4-BE49-F238E27FC236}">
                <a16:creationId xmlns:a16="http://schemas.microsoft.com/office/drawing/2014/main" xmlns="" id="{B03D036C-6C67-4C06-A142-2A5E387F6D89}"/>
              </a:ext>
            </a:extLst>
          </p:cNvPr>
          <p:cNvGrpSpPr>
            <a:grpSpLocks/>
          </p:cNvGrpSpPr>
          <p:nvPr/>
        </p:nvGrpSpPr>
        <p:grpSpPr bwMode="auto">
          <a:xfrm>
            <a:off x="-57151" y="5924550"/>
            <a:ext cx="12306301" cy="857250"/>
            <a:chOff x="-42837" y="4443487"/>
            <a:chExt cx="9229574" cy="642787"/>
          </a:xfrm>
        </p:grpSpPr>
        <p:sp>
          <p:nvSpPr>
            <p:cNvPr id="14" name="Shape 170">
              <a:extLst>
                <a:ext uri="{FF2B5EF4-FFF2-40B4-BE49-F238E27FC236}">
                  <a16:creationId xmlns:a16="http://schemas.microsoft.com/office/drawing/2014/main" xmlns="" id="{7CD5A0E1-9868-484D-BCC6-0B4F4D015612}"/>
                </a:ext>
              </a:extLst>
            </p:cNvPr>
            <p:cNvSpPr>
              <a:spLocks noChangeArrowheads="1"/>
            </p:cNvSpPr>
            <p:nvPr/>
          </p:nvSpPr>
          <p:spPr bwMode="auto">
            <a:xfrm>
              <a:off x="1114432" y="4900580"/>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5" name="Shape 171">
              <a:extLst>
                <a:ext uri="{FF2B5EF4-FFF2-40B4-BE49-F238E27FC236}">
                  <a16:creationId xmlns:a16="http://schemas.microsoft.com/office/drawing/2014/main" xmlns="" id="{EA0D438B-4F05-4119-80FB-C49249885E9F}"/>
                </a:ext>
              </a:extLst>
            </p:cNvPr>
            <p:cNvSpPr>
              <a:spLocks noChangeArrowheads="1"/>
            </p:cNvSpPr>
            <p:nvPr/>
          </p:nvSpPr>
          <p:spPr bwMode="auto">
            <a:xfrm>
              <a:off x="1495426" y="5029137"/>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6" name="Shape 172">
              <a:extLst>
                <a:ext uri="{FF2B5EF4-FFF2-40B4-BE49-F238E27FC236}">
                  <a16:creationId xmlns:a16="http://schemas.microsoft.com/office/drawing/2014/main" xmlns="" id="{63B2B974-7B9F-4B9C-8A75-70A39F7E54E3}"/>
                </a:ext>
              </a:extLst>
            </p:cNvPr>
            <p:cNvSpPr>
              <a:spLocks noChangeArrowheads="1"/>
            </p:cNvSpPr>
            <p:nvPr/>
          </p:nvSpPr>
          <p:spPr bwMode="auto">
            <a:xfrm>
              <a:off x="733438" y="4972001"/>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7" name="Shape 173">
              <a:extLst>
                <a:ext uri="{FF2B5EF4-FFF2-40B4-BE49-F238E27FC236}">
                  <a16:creationId xmlns:a16="http://schemas.microsoft.com/office/drawing/2014/main" xmlns="" id="{06E8A393-53EF-48A5-B196-AA16DC3006E6}"/>
                </a:ext>
              </a:extLst>
            </p:cNvPr>
            <p:cNvSpPr>
              <a:spLocks noChangeArrowheads="1"/>
            </p:cNvSpPr>
            <p:nvPr/>
          </p:nvSpPr>
          <p:spPr bwMode="auto">
            <a:xfrm>
              <a:off x="352444" y="4962478"/>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8" name="Shape 174">
              <a:extLst>
                <a:ext uri="{FF2B5EF4-FFF2-40B4-BE49-F238E27FC236}">
                  <a16:creationId xmlns:a16="http://schemas.microsoft.com/office/drawing/2014/main" xmlns="" id="{3E3D75C3-E0F6-48AE-915C-5B22A75CACA7}"/>
                </a:ext>
              </a:extLst>
            </p:cNvPr>
            <p:cNvSpPr>
              <a:spLocks noChangeArrowheads="1"/>
            </p:cNvSpPr>
            <p:nvPr/>
          </p:nvSpPr>
          <p:spPr bwMode="auto">
            <a:xfrm>
              <a:off x="-42837" y="4605374"/>
              <a:ext cx="57150"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9" name="Shape 175">
              <a:extLst>
                <a:ext uri="{FF2B5EF4-FFF2-40B4-BE49-F238E27FC236}">
                  <a16:creationId xmlns:a16="http://schemas.microsoft.com/office/drawing/2014/main" xmlns="" id="{E02A7135-9B4B-43C6-BACB-032F19833C04}"/>
                </a:ext>
              </a:extLst>
            </p:cNvPr>
            <p:cNvSpPr>
              <a:spLocks noChangeArrowheads="1"/>
            </p:cNvSpPr>
            <p:nvPr/>
          </p:nvSpPr>
          <p:spPr bwMode="auto">
            <a:xfrm>
              <a:off x="1876419" y="4833921"/>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0" name="Shape 176">
              <a:extLst>
                <a:ext uri="{FF2B5EF4-FFF2-40B4-BE49-F238E27FC236}">
                  <a16:creationId xmlns:a16="http://schemas.microsoft.com/office/drawing/2014/main" xmlns="" id="{31CAC4D5-AD8A-4544-A869-80ACDC034124}"/>
                </a:ext>
              </a:extLst>
            </p:cNvPr>
            <p:cNvSpPr>
              <a:spLocks noChangeArrowheads="1"/>
            </p:cNvSpPr>
            <p:nvPr/>
          </p:nvSpPr>
          <p:spPr bwMode="auto">
            <a:xfrm>
              <a:off x="2257413" y="4829159"/>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1" name="Shape 177">
              <a:extLst>
                <a:ext uri="{FF2B5EF4-FFF2-40B4-BE49-F238E27FC236}">
                  <a16:creationId xmlns:a16="http://schemas.microsoft.com/office/drawing/2014/main" xmlns="" id="{C5C653AC-75FC-4FA4-9489-980C9AD3DDC4}"/>
                </a:ext>
              </a:extLst>
            </p:cNvPr>
            <p:cNvSpPr>
              <a:spLocks noChangeArrowheads="1"/>
            </p:cNvSpPr>
            <p:nvPr/>
          </p:nvSpPr>
          <p:spPr bwMode="auto">
            <a:xfrm>
              <a:off x="2638407" y="4548237"/>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2" name="Shape 178">
              <a:extLst>
                <a:ext uri="{FF2B5EF4-FFF2-40B4-BE49-F238E27FC236}">
                  <a16:creationId xmlns:a16="http://schemas.microsoft.com/office/drawing/2014/main" xmlns="" id="{715A5808-F124-4ABF-8080-796031C74285}"/>
                </a:ext>
              </a:extLst>
            </p:cNvPr>
            <p:cNvSpPr>
              <a:spLocks noChangeArrowheads="1"/>
            </p:cNvSpPr>
            <p:nvPr/>
          </p:nvSpPr>
          <p:spPr bwMode="auto">
            <a:xfrm>
              <a:off x="3019401" y="4614897"/>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3" name="Shape 179">
              <a:extLst>
                <a:ext uri="{FF2B5EF4-FFF2-40B4-BE49-F238E27FC236}">
                  <a16:creationId xmlns:a16="http://schemas.microsoft.com/office/drawing/2014/main" xmlns="" id="{6D2C1ED8-ED5C-497C-8836-4930D90987E2}"/>
                </a:ext>
              </a:extLst>
            </p:cNvPr>
            <p:cNvSpPr>
              <a:spLocks noChangeArrowheads="1"/>
            </p:cNvSpPr>
            <p:nvPr/>
          </p:nvSpPr>
          <p:spPr bwMode="auto">
            <a:xfrm>
              <a:off x="3400394" y="4614897"/>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4" name="Shape 180">
              <a:extLst>
                <a:ext uri="{FF2B5EF4-FFF2-40B4-BE49-F238E27FC236}">
                  <a16:creationId xmlns:a16="http://schemas.microsoft.com/office/drawing/2014/main" xmlns="" id="{07BCBD99-FD21-426F-BF9B-11542F157915}"/>
                </a:ext>
              </a:extLst>
            </p:cNvPr>
            <p:cNvSpPr>
              <a:spLocks noChangeArrowheads="1"/>
            </p:cNvSpPr>
            <p:nvPr/>
          </p:nvSpPr>
          <p:spPr bwMode="auto">
            <a:xfrm>
              <a:off x="3781388" y="4948194"/>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5" name="Shape 181">
              <a:extLst>
                <a:ext uri="{FF2B5EF4-FFF2-40B4-BE49-F238E27FC236}">
                  <a16:creationId xmlns:a16="http://schemas.microsoft.com/office/drawing/2014/main" xmlns="" id="{9872CDF6-1089-4562-913B-8F58EF873102}"/>
                </a:ext>
              </a:extLst>
            </p:cNvPr>
            <p:cNvSpPr>
              <a:spLocks noChangeArrowheads="1"/>
            </p:cNvSpPr>
            <p:nvPr/>
          </p:nvSpPr>
          <p:spPr bwMode="auto">
            <a:xfrm>
              <a:off x="4162382" y="4948194"/>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6" name="Shape 182">
              <a:extLst>
                <a:ext uri="{FF2B5EF4-FFF2-40B4-BE49-F238E27FC236}">
                  <a16:creationId xmlns:a16="http://schemas.microsoft.com/office/drawing/2014/main" xmlns="" id="{4052B18E-C8F1-4060-8CD2-A981D3FF257A}"/>
                </a:ext>
              </a:extLst>
            </p:cNvPr>
            <p:cNvSpPr>
              <a:spLocks noChangeArrowheads="1"/>
            </p:cNvSpPr>
            <p:nvPr/>
          </p:nvSpPr>
          <p:spPr bwMode="auto">
            <a:xfrm>
              <a:off x="4543375" y="4667272"/>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7" name="Shape 183">
              <a:extLst>
                <a:ext uri="{FF2B5EF4-FFF2-40B4-BE49-F238E27FC236}">
                  <a16:creationId xmlns:a16="http://schemas.microsoft.com/office/drawing/2014/main" xmlns="" id="{56B011F6-8138-419E-A1A8-2848A8FDF0E0}"/>
                </a:ext>
              </a:extLst>
            </p:cNvPr>
            <p:cNvSpPr>
              <a:spLocks noChangeArrowheads="1"/>
            </p:cNvSpPr>
            <p:nvPr/>
          </p:nvSpPr>
          <p:spPr bwMode="auto">
            <a:xfrm>
              <a:off x="4924369" y="4543476"/>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8" name="Shape 184">
              <a:extLst>
                <a:ext uri="{FF2B5EF4-FFF2-40B4-BE49-F238E27FC236}">
                  <a16:creationId xmlns:a16="http://schemas.microsoft.com/office/drawing/2014/main" xmlns="" id="{1CDB5B05-C563-4ABA-B999-DC7AE2B05EAA}"/>
                </a:ext>
              </a:extLst>
            </p:cNvPr>
            <p:cNvSpPr>
              <a:spLocks noChangeArrowheads="1"/>
            </p:cNvSpPr>
            <p:nvPr/>
          </p:nvSpPr>
          <p:spPr bwMode="auto">
            <a:xfrm>
              <a:off x="5305363" y="4772023"/>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9" name="Shape 185">
              <a:extLst>
                <a:ext uri="{FF2B5EF4-FFF2-40B4-BE49-F238E27FC236}">
                  <a16:creationId xmlns:a16="http://schemas.microsoft.com/office/drawing/2014/main" xmlns="" id="{175689B2-8C51-42FC-8E46-86B1ACFF31E9}"/>
                </a:ext>
              </a:extLst>
            </p:cNvPr>
            <p:cNvSpPr>
              <a:spLocks noChangeArrowheads="1"/>
            </p:cNvSpPr>
            <p:nvPr/>
          </p:nvSpPr>
          <p:spPr bwMode="auto">
            <a:xfrm>
              <a:off x="5686357" y="4772023"/>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0" name="Shape 186">
              <a:extLst>
                <a:ext uri="{FF2B5EF4-FFF2-40B4-BE49-F238E27FC236}">
                  <a16:creationId xmlns:a16="http://schemas.microsoft.com/office/drawing/2014/main" xmlns="" id="{350CD2F9-6F9D-450C-B638-C5C811F570DB}"/>
                </a:ext>
              </a:extLst>
            </p:cNvPr>
            <p:cNvSpPr>
              <a:spLocks noChangeArrowheads="1"/>
            </p:cNvSpPr>
            <p:nvPr/>
          </p:nvSpPr>
          <p:spPr bwMode="auto">
            <a:xfrm>
              <a:off x="6067350" y="4848205"/>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1" name="Shape 187">
              <a:extLst>
                <a:ext uri="{FF2B5EF4-FFF2-40B4-BE49-F238E27FC236}">
                  <a16:creationId xmlns:a16="http://schemas.microsoft.com/office/drawing/2014/main" xmlns="" id="{29478032-B952-4E38-A23A-C80859C28390}"/>
                </a:ext>
              </a:extLst>
            </p:cNvPr>
            <p:cNvSpPr>
              <a:spLocks noChangeArrowheads="1"/>
            </p:cNvSpPr>
            <p:nvPr/>
          </p:nvSpPr>
          <p:spPr bwMode="auto">
            <a:xfrm>
              <a:off x="6448344" y="4729170"/>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2" name="Shape 188">
              <a:extLst>
                <a:ext uri="{FF2B5EF4-FFF2-40B4-BE49-F238E27FC236}">
                  <a16:creationId xmlns:a16="http://schemas.microsoft.com/office/drawing/2014/main" xmlns="" id="{15F69A26-ACBD-4023-887B-1CB8EA6AFF9E}"/>
                </a:ext>
              </a:extLst>
            </p:cNvPr>
            <p:cNvSpPr>
              <a:spLocks noChangeArrowheads="1"/>
            </p:cNvSpPr>
            <p:nvPr/>
          </p:nvSpPr>
          <p:spPr bwMode="auto">
            <a:xfrm>
              <a:off x="6829338" y="5024376"/>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3" name="Shape 189">
              <a:extLst>
                <a:ext uri="{FF2B5EF4-FFF2-40B4-BE49-F238E27FC236}">
                  <a16:creationId xmlns:a16="http://schemas.microsoft.com/office/drawing/2014/main" xmlns="" id="{C91DDDDC-B63C-47B7-A310-82726B6D5A6C}"/>
                </a:ext>
              </a:extLst>
            </p:cNvPr>
            <p:cNvSpPr>
              <a:spLocks noChangeArrowheads="1"/>
            </p:cNvSpPr>
            <p:nvPr/>
          </p:nvSpPr>
          <p:spPr bwMode="auto">
            <a:xfrm>
              <a:off x="7210332" y="5024376"/>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4" name="Shape 190">
              <a:extLst>
                <a:ext uri="{FF2B5EF4-FFF2-40B4-BE49-F238E27FC236}">
                  <a16:creationId xmlns:a16="http://schemas.microsoft.com/office/drawing/2014/main" xmlns="" id="{BDC15A2C-CC02-4EFE-ABC6-4A57FAA4F248}"/>
                </a:ext>
              </a:extLst>
            </p:cNvPr>
            <p:cNvSpPr>
              <a:spLocks noChangeArrowheads="1"/>
            </p:cNvSpPr>
            <p:nvPr/>
          </p:nvSpPr>
          <p:spPr bwMode="auto">
            <a:xfrm>
              <a:off x="7591325" y="4443487"/>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5" name="Shape 191">
              <a:extLst>
                <a:ext uri="{FF2B5EF4-FFF2-40B4-BE49-F238E27FC236}">
                  <a16:creationId xmlns:a16="http://schemas.microsoft.com/office/drawing/2014/main" xmlns="" id="{696A7B57-1A53-4861-A7E4-6BB5C402A5B7}"/>
                </a:ext>
              </a:extLst>
            </p:cNvPr>
            <p:cNvSpPr>
              <a:spLocks noChangeArrowheads="1"/>
            </p:cNvSpPr>
            <p:nvPr/>
          </p:nvSpPr>
          <p:spPr bwMode="auto">
            <a:xfrm>
              <a:off x="7972319" y="4557760"/>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6" name="Shape 192">
              <a:extLst>
                <a:ext uri="{FF2B5EF4-FFF2-40B4-BE49-F238E27FC236}">
                  <a16:creationId xmlns:a16="http://schemas.microsoft.com/office/drawing/2014/main" xmlns="" id="{60B53334-6BA1-4E57-AD60-46472B8CA114}"/>
                </a:ext>
              </a:extLst>
            </p:cNvPr>
            <p:cNvSpPr>
              <a:spLocks noChangeArrowheads="1"/>
            </p:cNvSpPr>
            <p:nvPr/>
          </p:nvSpPr>
          <p:spPr bwMode="auto">
            <a:xfrm>
              <a:off x="8353313" y="4557760"/>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7" name="Shape 193">
              <a:extLst>
                <a:ext uri="{FF2B5EF4-FFF2-40B4-BE49-F238E27FC236}">
                  <a16:creationId xmlns:a16="http://schemas.microsoft.com/office/drawing/2014/main" xmlns="" id="{054EC31F-4E56-4A62-A297-1CC5308258CB}"/>
                </a:ext>
              </a:extLst>
            </p:cNvPr>
            <p:cNvSpPr>
              <a:spLocks noChangeArrowheads="1"/>
            </p:cNvSpPr>
            <p:nvPr/>
          </p:nvSpPr>
          <p:spPr bwMode="auto">
            <a:xfrm>
              <a:off x="8734306" y="4557760"/>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8" name="Shape 194">
              <a:extLst>
                <a:ext uri="{FF2B5EF4-FFF2-40B4-BE49-F238E27FC236}">
                  <a16:creationId xmlns:a16="http://schemas.microsoft.com/office/drawing/2014/main" xmlns="" id="{B841B1C9-E8CA-44C9-BDC6-559B57EBEBED}"/>
                </a:ext>
              </a:extLst>
            </p:cNvPr>
            <p:cNvSpPr>
              <a:spLocks noChangeArrowheads="1"/>
            </p:cNvSpPr>
            <p:nvPr/>
          </p:nvSpPr>
          <p:spPr bwMode="auto">
            <a:xfrm>
              <a:off x="9129588" y="4867250"/>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grpSp>
      <p:sp>
        <p:nvSpPr>
          <p:cNvPr id="39" name="Shape 195">
            <a:extLst>
              <a:ext uri="{FF2B5EF4-FFF2-40B4-BE49-F238E27FC236}">
                <a16:creationId xmlns:a16="http://schemas.microsoft.com/office/drawing/2014/main" xmlns="" id="{549988E1-EB80-4AC9-B0C7-9085CB977CF7}"/>
              </a:ext>
            </a:extLst>
          </p:cNvPr>
          <p:cNvSpPr>
            <a:spLocks noChangeArrowheads="1"/>
          </p:cNvSpPr>
          <p:nvPr/>
        </p:nvSpPr>
        <p:spPr bwMode="auto">
          <a:xfrm>
            <a:off x="3987800" y="6115050"/>
            <a:ext cx="152400" cy="152400"/>
          </a:xfrm>
          <a:prstGeom prst="ellipse">
            <a:avLst/>
          </a:prstGeom>
          <a:noFill/>
          <a:ln w="9525">
            <a:solidFill>
              <a:srgbClr val="3C78D8"/>
            </a:solidFill>
            <a:round/>
            <a:headEnd/>
            <a:tailEnd/>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40" name="Shape 196">
            <a:extLst>
              <a:ext uri="{FF2B5EF4-FFF2-40B4-BE49-F238E27FC236}">
                <a16:creationId xmlns:a16="http://schemas.microsoft.com/office/drawing/2014/main" xmlns="" id="{1413F115-2EE6-462F-8591-C852873DADEE}"/>
              </a:ext>
            </a:extLst>
          </p:cNvPr>
          <p:cNvSpPr>
            <a:spLocks noChangeArrowheads="1"/>
          </p:cNvSpPr>
          <p:nvPr/>
        </p:nvSpPr>
        <p:spPr bwMode="auto">
          <a:xfrm>
            <a:off x="1447800" y="6496050"/>
            <a:ext cx="152400" cy="152400"/>
          </a:xfrm>
          <a:prstGeom prst="ellipse">
            <a:avLst/>
          </a:prstGeom>
          <a:noFill/>
          <a:ln w="9525">
            <a:solidFill>
              <a:srgbClr val="3C78D8"/>
            </a:solidFill>
            <a:round/>
            <a:headEnd/>
            <a:tailEnd/>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41" name="Shape 197">
            <a:extLst>
              <a:ext uri="{FF2B5EF4-FFF2-40B4-BE49-F238E27FC236}">
                <a16:creationId xmlns:a16="http://schemas.microsoft.com/office/drawing/2014/main" xmlns="" id="{DDA1F861-976F-4FA0-9476-332F78946E4B}"/>
              </a:ext>
            </a:extLst>
          </p:cNvPr>
          <p:cNvSpPr>
            <a:spLocks noChangeArrowheads="1"/>
          </p:cNvSpPr>
          <p:nvPr/>
        </p:nvSpPr>
        <p:spPr bwMode="auto">
          <a:xfrm>
            <a:off x="6527800" y="6021388"/>
            <a:ext cx="152400" cy="152400"/>
          </a:xfrm>
          <a:prstGeom prst="ellipse">
            <a:avLst/>
          </a:prstGeom>
          <a:noFill/>
          <a:ln w="9525">
            <a:solidFill>
              <a:srgbClr val="3C78D8"/>
            </a:solidFill>
            <a:round/>
            <a:headEnd/>
            <a:tailEnd/>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42" name="Shape 198">
            <a:extLst>
              <a:ext uri="{FF2B5EF4-FFF2-40B4-BE49-F238E27FC236}">
                <a16:creationId xmlns:a16="http://schemas.microsoft.com/office/drawing/2014/main" xmlns="" id="{7372FCAA-8C5F-494C-808B-DECE9749FFB2}"/>
              </a:ext>
            </a:extLst>
          </p:cNvPr>
          <p:cNvSpPr/>
          <p:nvPr/>
        </p:nvSpPr>
        <p:spPr>
          <a:xfrm rot="8100000">
            <a:off x="11599334" y="5772151"/>
            <a:ext cx="165100" cy="163513"/>
          </a:xfrm>
          <a:prstGeom prst="teardrop">
            <a:avLst>
              <a:gd name="adj" fmla="val 100000"/>
            </a:avLst>
          </a:prstGeom>
          <a:noFill/>
          <a:ln w="28575" cap="flat" cmpd="sng">
            <a:solidFill>
              <a:srgbClr val="AFF000"/>
            </a:solidFill>
            <a:prstDash val="solid"/>
            <a:round/>
            <a:headEnd type="none" w="med" len="med"/>
            <a:tailEnd type="none" w="med" len="med"/>
          </a:ln>
        </p:spPr>
        <p:txBody>
          <a:bodyPr lIns="91425" tIns="91425" rIns="91425" bIns="91425" anchor="ctr"/>
          <a:lstStyle/>
          <a:p>
            <a:pPr eaLnBrk="1" fontAlgn="auto" hangingPunct="1">
              <a:spcBef>
                <a:spcPts val="0"/>
              </a:spcBef>
              <a:spcAft>
                <a:spcPts val="0"/>
              </a:spcAft>
              <a:defRPr/>
            </a:pPr>
            <a:endParaRPr sz="1400" kern="0">
              <a:solidFill>
                <a:srgbClr val="000000"/>
              </a:solidFill>
              <a:latin typeface="Arial"/>
              <a:cs typeface="Arial"/>
              <a:sym typeface="Arial"/>
              <a:rtl val="0"/>
            </a:endParaRPr>
          </a:p>
        </p:txBody>
      </p:sp>
      <p:sp>
        <p:nvSpPr>
          <p:cNvPr id="158" name="Shape 158"/>
          <p:cNvSpPr txBox="1">
            <a:spLocks noGrp="1"/>
          </p:cNvSpPr>
          <p:nvPr>
            <p:ph type="title"/>
          </p:nvPr>
        </p:nvSpPr>
        <p:spPr>
          <a:xfrm>
            <a:off x="1397000" y="845500"/>
            <a:ext cx="9328800" cy="954400"/>
          </a:xfrm>
          <a:prstGeom prst="rect">
            <a:avLst/>
          </a:prstGeom>
        </p:spPr>
        <p:txBody>
          <a:bodyPr/>
          <a:lstStyle>
            <a:lvl1pPr lvl="0">
              <a:spcBef>
                <a:spcPts val="0"/>
              </a:spcBef>
              <a:defRPr/>
            </a:lvl1pPr>
            <a:lvl2pPr lvl="1">
              <a:spcBef>
                <a:spcPts val="0"/>
              </a:spcBef>
              <a:defRPr/>
            </a:lvl2pPr>
            <a:lvl3pPr lvl="2">
              <a:spcBef>
                <a:spcPts val="0"/>
              </a:spcBef>
              <a:defRPr/>
            </a:lvl3pPr>
            <a:lvl4pPr lvl="3">
              <a:spcBef>
                <a:spcPts val="0"/>
              </a:spcBef>
              <a:defRPr/>
            </a:lvl4pPr>
            <a:lvl5pPr lvl="4">
              <a:spcBef>
                <a:spcPts val="0"/>
              </a:spcBef>
              <a:defRPr/>
            </a:lvl5pPr>
            <a:lvl6pPr lvl="5">
              <a:spcBef>
                <a:spcPts val="0"/>
              </a:spcBef>
              <a:defRPr/>
            </a:lvl6pPr>
            <a:lvl7pPr lvl="6">
              <a:spcBef>
                <a:spcPts val="0"/>
              </a:spcBef>
              <a:defRPr/>
            </a:lvl7pPr>
            <a:lvl8pPr lvl="7">
              <a:spcBef>
                <a:spcPts val="0"/>
              </a:spcBef>
              <a:defRPr/>
            </a:lvl8pPr>
            <a:lvl9pPr lvl="8">
              <a:spcBef>
                <a:spcPts val="0"/>
              </a:spcBef>
              <a:defRPr/>
            </a:lvl9pPr>
          </a:lstStyle>
          <a:p>
            <a:endParaRPr/>
          </a:p>
        </p:txBody>
      </p:sp>
      <p:sp>
        <p:nvSpPr>
          <p:cNvPr id="159" name="Shape 159"/>
          <p:cNvSpPr txBox="1">
            <a:spLocks noGrp="1"/>
          </p:cNvSpPr>
          <p:nvPr>
            <p:ph type="body" idx="1"/>
          </p:nvPr>
        </p:nvSpPr>
        <p:spPr>
          <a:xfrm>
            <a:off x="1434467" y="2053568"/>
            <a:ext cx="9328800" cy="2562799"/>
          </a:xfrm>
          <a:prstGeom prst="rect">
            <a:avLst/>
          </a:prstGeom>
        </p:spPr>
        <p:txBody>
          <a:bodyPr/>
          <a:lstStyle>
            <a:lvl1pPr lvl="0">
              <a:spcBef>
                <a:spcPts val="0"/>
              </a:spcBef>
              <a:defRPr/>
            </a:lvl1pPr>
            <a:lvl2pPr lvl="1">
              <a:spcBef>
                <a:spcPts val="0"/>
              </a:spcBef>
              <a:defRPr/>
            </a:lvl2pPr>
            <a:lvl3pPr lvl="2">
              <a:spcBef>
                <a:spcPts val="0"/>
              </a:spcBef>
              <a:defRPr/>
            </a:lvl3pPr>
            <a:lvl4pPr lvl="3">
              <a:spcBef>
                <a:spcPts val="0"/>
              </a:spcBef>
              <a:defRPr/>
            </a:lvl4pPr>
            <a:lvl5pPr lvl="4">
              <a:spcBef>
                <a:spcPts val="0"/>
              </a:spcBef>
              <a:defRPr/>
            </a:lvl5pPr>
            <a:lvl6pPr lvl="5">
              <a:spcBef>
                <a:spcPts val="0"/>
              </a:spcBef>
              <a:defRPr/>
            </a:lvl6pPr>
            <a:lvl7pPr lvl="6">
              <a:spcBef>
                <a:spcPts val="0"/>
              </a:spcBef>
              <a:defRPr/>
            </a:lvl7pPr>
            <a:lvl8pPr lvl="7">
              <a:spcBef>
                <a:spcPts val="0"/>
              </a:spcBef>
              <a:defRPr/>
            </a:lvl8pPr>
            <a:lvl9pPr lvl="8">
              <a:spcBef>
                <a:spcPts val="0"/>
              </a:spcBef>
              <a:defRPr/>
            </a:lvl9pPr>
          </a:lstStyle>
          <a:p>
            <a:endParaRPr/>
          </a:p>
        </p:txBody>
      </p:sp>
    </p:spTree>
    <p:extLst>
      <p:ext uri="{BB962C8B-B14F-4D97-AF65-F5344CB8AC3E}">
        <p14:creationId xmlns:p14="http://schemas.microsoft.com/office/powerpoint/2010/main" val="3952134922"/>
      </p:ext>
    </p:extLst>
  </p:cSld>
  <p:clrMapOvr>
    <a:masterClrMapping/>
  </p:clrMapOvr>
</p:sldLayout>
</file>

<file path=ppt/slideLayouts/slideLayout791.xml><?xml version="1.0" encoding="utf-8"?>
<p:sldLayout xmlns:a="http://schemas.openxmlformats.org/drawingml/2006/main" xmlns:r="http://schemas.openxmlformats.org/officeDocument/2006/relationships" xmlns:p="http://schemas.openxmlformats.org/presentationml/2006/main" type="twoColTx">
  <p:cSld name="Title + 2 columns">
    <p:spTree>
      <p:nvGrpSpPr>
        <p:cNvPr id="1" name="Shape 199"/>
        <p:cNvGrpSpPr/>
        <p:nvPr/>
      </p:nvGrpSpPr>
      <p:grpSpPr>
        <a:xfrm>
          <a:off x="0" y="0"/>
          <a:ext cx="0" cy="0"/>
          <a:chOff x="0" y="0"/>
          <a:chExt cx="0" cy="0"/>
        </a:xfrm>
      </p:grpSpPr>
      <p:sp>
        <p:nvSpPr>
          <p:cNvPr id="5" name="Shape 203">
            <a:extLst>
              <a:ext uri="{FF2B5EF4-FFF2-40B4-BE49-F238E27FC236}">
                <a16:creationId xmlns:a16="http://schemas.microsoft.com/office/drawing/2014/main" xmlns="" id="{164412C3-65D2-476A-A442-55486019A19E}"/>
              </a:ext>
            </a:extLst>
          </p:cNvPr>
          <p:cNvSpPr>
            <a:spLocks/>
          </p:cNvSpPr>
          <p:nvPr/>
        </p:nvSpPr>
        <p:spPr bwMode="auto">
          <a:xfrm>
            <a:off x="-38099" y="5929314"/>
            <a:ext cx="12255500" cy="949325"/>
          </a:xfrm>
          <a:custGeom>
            <a:avLst/>
            <a:gdLst>
              <a:gd name="T0" fmla="*/ 2147483646 w 367665"/>
              <a:gd name="T1" fmla="*/ 2147483646 h 41339"/>
              <a:gd name="T2" fmla="*/ 2147483646 w 367665"/>
              <a:gd name="T3" fmla="*/ 2147483646 h 41339"/>
              <a:gd name="T4" fmla="*/ 2147483646 w 367665"/>
              <a:gd name="T5" fmla="*/ 2147483646 h 41339"/>
              <a:gd name="T6" fmla="*/ 2147483646 w 367665"/>
              <a:gd name="T7" fmla="*/ 2147483646 h 41339"/>
              <a:gd name="T8" fmla="*/ 2147483646 w 367665"/>
              <a:gd name="T9" fmla="*/ 0 h 41339"/>
              <a:gd name="T10" fmla="*/ 2147483646 w 367665"/>
              <a:gd name="T11" fmla="*/ 2147483646 h 41339"/>
              <a:gd name="T12" fmla="*/ 2147483646 w 367665"/>
              <a:gd name="T13" fmla="*/ 2147483646 h 41339"/>
              <a:gd name="T14" fmla="*/ 2147483646 w 367665"/>
              <a:gd name="T15" fmla="*/ 2147483646 h 41339"/>
              <a:gd name="T16" fmla="*/ 2147483646 w 367665"/>
              <a:gd name="T17" fmla="*/ 2147483646 h 41339"/>
              <a:gd name="T18" fmla="*/ 2147483646 w 367665"/>
              <a:gd name="T19" fmla="*/ 2147483646 h 41339"/>
              <a:gd name="T20" fmla="*/ 2147483646 w 367665"/>
              <a:gd name="T21" fmla="*/ 2147483646 h 41339"/>
              <a:gd name="T22" fmla="*/ 2147483646 w 367665"/>
              <a:gd name="T23" fmla="*/ 2147483646 h 41339"/>
              <a:gd name="T24" fmla="*/ 2147483646 w 367665"/>
              <a:gd name="T25" fmla="*/ 2147483646 h 41339"/>
              <a:gd name="T26" fmla="*/ 2147483646 w 367665"/>
              <a:gd name="T27" fmla="*/ 2147483646 h 41339"/>
              <a:gd name="T28" fmla="*/ 2147483646 w 367665"/>
              <a:gd name="T29" fmla="*/ 2147483646 h 41339"/>
              <a:gd name="T30" fmla="*/ 2147483646 w 367665"/>
              <a:gd name="T31" fmla="*/ 2147483646 h 41339"/>
              <a:gd name="T32" fmla="*/ 2147483646 w 367665"/>
              <a:gd name="T33" fmla="*/ 2147483646 h 41339"/>
              <a:gd name="T34" fmla="*/ 2147483646 w 367665"/>
              <a:gd name="T35" fmla="*/ 2147483646 h 41339"/>
              <a:gd name="T36" fmla="*/ 2147483646 w 367665"/>
              <a:gd name="T37" fmla="*/ 2147483646 h 41339"/>
              <a:gd name="T38" fmla="*/ 2147483646 w 367665"/>
              <a:gd name="T39" fmla="*/ 2147483646 h 41339"/>
              <a:gd name="T40" fmla="*/ 2147483646 w 367665"/>
              <a:gd name="T41" fmla="*/ 2147483646 h 41339"/>
              <a:gd name="T42" fmla="*/ 2147483646 w 367665"/>
              <a:gd name="T43" fmla="*/ 2147483646 h 41339"/>
              <a:gd name="T44" fmla="*/ 2147483646 w 367665"/>
              <a:gd name="T45" fmla="*/ 2147483646 h 41339"/>
              <a:gd name="T46" fmla="*/ 2147483646 w 367665"/>
              <a:gd name="T47" fmla="*/ 2147483646 h 41339"/>
              <a:gd name="T48" fmla="*/ 0 w 367665"/>
              <a:gd name="T49" fmla="*/ 2147483646 h 41339"/>
              <a:gd name="T50" fmla="*/ 2147483646 w 367665"/>
              <a:gd name="T51" fmla="*/ 2147483646 h 4133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67665"/>
              <a:gd name="T79" fmla="*/ 0 h 41339"/>
              <a:gd name="T80" fmla="*/ 367665 w 367665"/>
              <a:gd name="T81" fmla="*/ 41339 h 4133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67665" h="41339" extrusionOk="0">
                <a:moveTo>
                  <a:pt x="381" y="381"/>
                </a:moveTo>
                <a:lnTo>
                  <a:pt x="16574" y="16383"/>
                </a:lnTo>
                <a:lnTo>
                  <a:pt x="31623" y="7430"/>
                </a:lnTo>
                <a:lnTo>
                  <a:pt x="62484" y="7239"/>
                </a:lnTo>
                <a:lnTo>
                  <a:pt x="77724" y="0"/>
                </a:lnTo>
                <a:lnTo>
                  <a:pt x="92964" y="19622"/>
                </a:lnTo>
                <a:lnTo>
                  <a:pt x="108014" y="30861"/>
                </a:lnTo>
                <a:lnTo>
                  <a:pt x="123063" y="30671"/>
                </a:lnTo>
                <a:lnTo>
                  <a:pt x="139065" y="15050"/>
                </a:lnTo>
                <a:lnTo>
                  <a:pt x="154115" y="11430"/>
                </a:lnTo>
                <a:lnTo>
                  <a:pt x="168783" y="3408"/>
                </a:lnTo>
                <a:lnTo>
                  <a:pt x="184404" y="21527"/>
                </a:lnTo>
                <a:lnTo>
                  <a:pt x="199644" y="22155"/>
                </a:lnTo>
                <a:lnTo>
                  <a:pt x="214694" y="36386"/>
                </a:lnTo>
                <a:lnTo>
                  <a:pt x="230124" y="36386"/>
                </a:lnTo>
                <a:lnTo>
                  <a:pt x="246126" y="29147"/>
                </a:lnTo>
                <a:lnTo>
                  <a:pt x="261176" y="29147"/>
                </a:lnTo>
                <a:lnTo>
                  <a:pt x="275463" y="16574"/>
                </a:lnTo>
                <a:lnTo>
                  <a:pt x="291656" y="24384"/>
                </a:lnTo>
                <a:lnTo>
                  <a:pt x="305943" y="11811"/>
                </a:lnTo>
                <a:lnTo>
                  <a:pt x="336804" y="11621"/>
                </a:lnTo>
                <a:lnTo>
                  <a:pt x="351854" y="16383"/>
                </a:lnTo>
                <a:lnTo>
                  <a:pt x="367665" y="4001"/>
                </a:lnTo>
                <a:lnTo>
                  <a:pt x="367284" y="41339"/>
                </a:lnTo>
                <a:lnTo>
                  <a:pt x="0" y="41339"/>
                </a:lnTo>
                <a:lnTo>
                  <a:pt x="381" y="381"/>
                </a:lnTo>
                <a:close/>
              </a:path>
            </a:pathLst>
          </a:custGeom>
          <a:solidFill>
            <a:srgbClr val="AFF000">
              <a:alpha val="81960"/>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800"/>
          </a:p>
        </p:txBody>
      </p:sp>
      <p:sp>
        <p:nvSpPr>
          <p:cNvPr id="6" name="Shape 204">
            <a:extLst>
              <a:ext uri="{FF2B5EF4-FFF2-40B4-BE49-F238E27FC236}">
                <a16:creationId xmlns:a16="http://schemas.microsoft.com/office/drawing/2014/main" xmlns="" id="{75344EFA-1487-46F2-95C5-4AA20D3E2FDB}"/>
              </a:ext>
            </a:extLst>
          </p:cNvPr>
          <p:cNvSpPr>
            <a:spLocks/>
          </p:cNvSpPr>
          <p:nvPr/>
        </p:nvSpPr>
        <p:spPr bwMode="auto">
          <a:xfrm>
            <a:off x="-38099" y="6103938"/>
            <a:ext cx="12255500" cy="779462"/>
          </a:xfrm>
          <a:custGeom>
            <a:avLst/>
            <a:gdLst>
              <a:gd name="T0" fmla="*/ 2147483646 w 367665"/>
              <a:gd name="T1" fmla="*/ 2147483646 h 33910"/>
              <a:gd name="T2" fmla="*/ 2147483646 w 367665"/>
              <a:gd name="T3" fmla="*/ 2147483646 h 33910"/>
              <a:gd name="T4" fmla="*/ 2147483646 w 367665"/>
              <a:gd name="T5" fmla="*/ 2147483646 h 33910"/>
              <a:gd name="T6" fmla="*/ 2147483646 w 367665"/>
              <a:gd name="T7" fmla="*/ 2147483646 h 33910"/>
              <a:gd name="T8" fmla="*/ 2147483646 w 367665"/>
              <a:gd name="T9" fmla="*/ 2147483646 h 33910"/>
              <a:gd name="T10" fmla="*/ 2147483646 w 367665"/>
              <a:gd name="T11" fmla="*/ 2147483646 h 33910"/>
              <a:gd name="T12" fmla="*/ 2147483646 w 367665"/>
              <a:gd name="T13" fmla="*/ 2147483646 h 33910"/>
              <a:gd name="T14" fmla="*/ 2147483646 w 367665"/>
              <a:gd name="T15" fmla="*/ 2147483646 h 33910"/>
              <a:gd name="T16" fmla="*/ 2147483646 w 367665"/>
              <a:gd name="T17" fmla="*/ 2147483646 h 33910"/>
              <a:gd name="T18" fmla="*/ 2147483646 w 367665"/>
              <a:gd name="T19" fmla="*/ 2147483646 h 33910"/>
              <a:gd name="T20" fmla="*/ 2147483646 w 367665"/>
              <a:gd name="T21" fmla="*/ 2147483646 h 33910"/>
              <a:gd name="T22" fmla="*/ 2147483646 w 367665"/>
              <a:gd name="T23" fmla="*/ 2147483646 h 33910"/>
              <a:gd name="T24" fmla="*/ 2147483646 w 367665"/>
              <a:gd name="T25" fmla="*/ 2147483646 h 33910"/>
              <a:gd name="T26" fmla="*/ 2147483646 w 367665"/>
              <a:gd name="T27" fmla="*/ 2147483646 h 33910"/>
              <a:gd name="T28" fmla="*/ 2147483646 w 367665"/>
              <a:gd name="T29" fmla="*/ 2147483646 h 33910"/>
              <a:gd name="T30" fmla="*/ 2147483646 w 367665"/>
              <a:gd name="T31" fmla="*/ 2147483646 h 33910"/>
              <a:gd name="T32" fmla="*/ 2147483646 w 367665"/>
              <a:gd name="T33" fmla="*/ 2147483646 h 33910"/>
              <a:gd name="T34" fmla="*/ 2147483646 w 367665"/>
              <a:gd name="T35" fmla="*/ 2147483646 h 33910"/>
              <a:gd name="T36" fmla="*/ 2147483646 w 367665"/>
              <a:gd name="T37" fmla="*/ 2147483646 h 33910"/>
              <a:gd name="T38" fmla="*/ 2147483646 w 367665"/>
              <a:gd name="T39" fmla="*/ 2147483646 h 33910"/>
              <a:gd name="T40" fmla="*/ 2147483646 w 367665"/>
              <a:gd name="T41" fmla="*/ 2147483646 h 33910"/>
              <a:gd name="T42" fmla="*/ 2147483646 w 367665"/>
              <a:gd name="T43" fmla="*/ 2147483646 h 33910"/>
              <a:gd name="T44" fmla="*/ 2147483646 w 367665"/>
              <a:gd name="T45" fmla="*/ 0 h 33910"/>
              <a:gd name="T46" fmla="*/ 2147483646 w 367665"/>
              <a:gd name="T47" fmla="*/ 2147483646 h 33910"/>
              <a:gd name="T48" fmla="*/ 0 w 367665"/>
              <a:gd name="T49" fmla="*/ 2147483646 h 33910"/>
              <a:gd name="T50" fmla="*/ 2147483646 w 367665"/>
              <a:gd name="T51" fmla="*/ 2147483646 h 3391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67665"/>
              <a:gd name="T79" fmla="*/ 0 h 33910"/>
              <a:gd name="T80" fmla="*/ 367665 w 367665"/>
              <a:gd name="T81" fmla="*/ 33910 h 3391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67665" h="33910" extrusionOk="0">
                <a:moveTo>
                  <a:pt x="381" y="8001"/>
                </a:moveTo>
                <a:lnTo>
                  <a:pt x="16764" y="16266"/>
                </a:lnTo>
                <a:lnTo>
                  <a:pt x="47244" y="16266"/>
                </a:lnTo>
                <a:lnTo>
                  <a:pt x="62484" y="9925"/>
                </a:lnTo>
                <a:lnTo>
                  <a:pt x="77724" y="23434"/>
                </a:lnTo>
                <a:lnTo>
                  <a:pt x="92964" y="23434"/>
                </a:lnTo>
                <a:lnTo>
                  <a:pt x="107442" y="16266"/>
                </a:lnTo>
                <a:lnTo>
                  <a:pt x="122682" y="11855"/>
                </a:lnTo>
                <a:lnTo>
                  <a:pt x="138684" y="11855"/>
                </a:lnTo>
                <a:lnTo>
                  <a:pt x="153924" y="15714"/>
                </a:lnTo>
                <a:lnTo>
                  <a:pt x="168783" y="11028"/>
                </a:lnTo>
                <a:lnTo>
                  <a:pt x="184023" y="18471"/>
                </a:lnTo>
                <a:lnTo>
                  <a:pt x="199644" y="29775"/>
                </a:lnTo>
                <a:lnTo>
                  <a:pt x="214122" y="22055"/>
                </a:lnTo>
                <a:lnTo>
                  <a:pt x="229743" y="22055"/>
                </a:lnTo>
                <a:lnTo>
                  <a:pt x="245364" y="8546"/>
                </a:lnTo>
                <a:lnTo>
                  <a:pt x="260604" y="16266"/>
                </a:lnTo>
                <a:lnTo>
                  <a:pt x="275844" y="16266"/>
                </a:lnTo>
                <a:lnTo>
                  <a:pt x="291084" y="9925"/>
                </a:lnTo>
                <a:lnTo>
                  <a:pt x="321564" y="9925"/>
                </a:lnTo>
                <a:lnTo>
                  <a:pt x="336804" y="23158"/>
                </a:lnTo>
                <a:lnTo>
                  <a:pt x="351282" y="18471"/>
                </a:lnTo>
                <a:lnTo>
                  <a:pt x="367665" y="0"/>
                </a:lnTo>
                <a:lnTo>
                  <a:pt x="367665" y="33910"/>
                </a:lnTo>
                <a:lnTo>
                  <a:pt x="0" y="33910"/>
                </a:lnTo>
                <a:lnTo>
                  <a:pt x="381" y="8001"/>
                </a:lnTo>
                <a:close/>
              </a:path>
            </a:pathLst>
          </a:custGeom>
          <a:solidFill>
            <a:srgbClr val="00CEF6">
              <a:alpha val="73332"/>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800"/>
          </a:p>
        </p:txBody>
      </p:sp>
      <p:sp>
        <p:nvSpPr>
          <p:cNvPr id="7" name="Shape 205">
            <a:extLst>
              <a:ext uri="{FF2B5EF4-FFF2-40B4-BE49-F238E27FC236}">
                <a16:creationId xmlns:a16="http://schemas.microsoft.com/office/drawing/2014/main" xmlns="" id="{AEBBE19F-0BA4-4BA1-8D86-9EA30E118F01}"/>
              </a:ext>
            </a:extLst>
          </p:cNvPr>
          <p:cNvSpPr/>
          <p:nvPr/>
        </p:nvSpPr>
        <p:spPr>
          <a:xfrm rot="8100000">
            <a:off x="2463800" y="5670551"/>
            <a:ext cx="162984" cy="163513"/>
          </a:xfrm>
          <a:prstGeom prst="teardrop">
            <a:avLst>
              <a:gd name="adj" fmla="val 100000"/>
            </a:avLst>
          </a:prstGeom>
          <a:solidFill>
            <a:srgbClr val="AFF000"/>
          </a:solidFill>
          <a:ln>
            <a:noFill/>
          </a:ln>
        </p:spPr>
        <p:txBody>
          <a:bodyPr lIns="91425" tIns="91425" rIns="91425" bIns="91425" anchor="ctr"/>
          <a:lstStyle/>
          <a:p>
            <a:pPr eaLnBrk="1" fontAlgn="auto" hangingPunct="1">
              <a:spcBef>
                <a:spcPts val="0"/>
              </a:spcBef>
              <a:spcAft>
                <a:spcPts val="0"/>
              </a:spcAft>
              <a:defRPr/>
            </a:pPr>
            <a:endParaRPr sz="1400" kern="0">
              <a:solidFill>
                <a:srgbClr val="000000"/>
              </a:solidFill>
              <a:latin typeface="Arial"/>
              <a:cs typeface="Arial"/>
              <a:sym typeface="Arial"/>
              <a:rtl val="0"/>
            </a:endParaRPr>
          </a:p>
        </p:txBody>
      </p:sp>
      <p:sp>
        <p:nvSpPr>
          <p:cNvPr id="8" name="Shape 206">
            <a:extLst>
              <a:ext uri="{FF2B5EF4-FFF2-40B4-BE49-F238E27FC236}">
                <a16:creationId xmlns:a16="http://schemas.microsoft.com/office/drawing/2014/main" xmlns="" id="{E63CD7CA-7E96-4AA7-94CF-C059942CDCE3}"/>
              </a:ext>
            </a:extLst>
          </p:cNvPr>
          <p:cNvSpPr/>
          <p:nvPr/>
        </p:nvSpPr>
        <p:spPr>
          <a:xfrm rot="8100000">
            <a:off x="8051800" y="6048376"/>
            <a:ext cx="162984" cy="163513"/>
          </a:xfrm>
          <a:prstGeom prst="teardrop">
            <a:avLst>
              <a:gd name="adj" fmla="val 100000"/>
            </a:avLst>
          </a:prstGeom>
          <a:noFill/>
          <a:ln w="28575" cap="flat" cmpd="sng">
            <a:solidFill>
              <a:srgbClr val="00CEF6"/>
            </a:solidFill>
            <a:prstDash val="solid"/>
            <a:round/>
            <a:headEnd type="none" w="med" len="med"/>
            <a:tailEnd type="none" w="med" len="med"/>
          </a:ln>
        </p:spPr>
        <p:txBody>
          <a:bodyPr lIns="91425" tIns="91425" rIns="91425" bIns="91425" anchor="ctr"/>
          <a:lstStyle/>
          <a:p>
            <a:pPr eaLnBrk="1" fontAlgn="auto" hangingPunct="1">
              <a:spcBef>
                <a:spcPts val="0"/>
              </a:spcBef>
              <a:spcAft>
                <a:spcPts val="0"/>
              </a:spcAft>
              <a:defRPr/>
            </a:pPr>
            <a:endParaRPr sz="1400" kern="0">
              <a:solidFill>
                <a:srgbClr val="000000"/>
              </a:solidFill>
              <a:latin typeface="Arial"/>
              <a:cs typeface="Arial"/>
              <a:sym typeface="Arial"/>
              <a:rtl val="0"/>
            </a:endParaRPr>
          </a:p>
        </p:txBody>
      </p:sp>
      <p:sp>
        <p:nvSpPr>
          <p:cNvPr id="9" name="Shape 207">
            <a:extLst>
              <a:ext uri="{FF2B5EF4-FFF2-40B4-BE49-F238E27FC236}">
                <a16:creationId xmlns:a16="http://schemas.microsoft.com/office/drawing/2014/main" xmlns="" id="{F8242879-59CA-4662-BBE7-51D5CB0CA0DA}"/>
              </a:ext>
            </a:extLst>
          </p:cNvPr>
          <p:cNvSpPr/>
          <p:nvPr/>
        </p:nvSpPr>
        <p:spPr>
          <a:xfrm rot="8100000">
            <a:off x="9575800" y="6092826"/>
            <a:ext cx="162984" cy="163513"/>
          </a:xfrm>
          <a:prstGeom prst="teardrop">
            <a:avLst>
              <a:gd name="adj" fmla="val 100000"/>
            </a:avLst>
          </a:prstGeom>
          <a:solidFill>
            <a:srgbClr val="00CEF6"/>
          </a:solidFill>
          <a:ln>
            <a:noFill/>
          </a:ln>
        </p:spPr>
        <p:txBody>
          <a:bodyPr lIns="91425" tIns="91425" rIns="91425" bIns="91425" anchor="ctr"/>
          <a:lstStyle/>
          <a:p>
            <a:pPr eaLnBrk="1" fontAlgn="auto" hangingPunct="1">
              <a:spcBef>
                <a:spcPts val="0"/>
              </a:spcBef>
              <a:spcAft>
                <a:spcPts val="0"/>
              </a:spcAft>
              <a:defRPr/>
            </a:pPr>
            <a:endParaRPr sz="1400" kern="0">
              <a:solidFill>
                <a:srgbClr val="000000"/>
              </a:solidFill>
              <a:latin typeface="Arial"/>
              <a:cs typeface="Arial"/>
              <a:sym typeface="Arial"/>
              <a:rtl val="0"/>
            </a:endParaRPr>
          </a:p>
        </p:txBody>
      </p:sp>
      <p:grpSp>
        <p:nvGrpSpPr>
          <p:cNvPr id="10" name="Shape 208">
            <a:extLst>
              <a:ext uri="{FF2B5EF4-FFF2-40B4-BE49-F238E27FC236}">
                <a16:creationId xmlns:a16="http://schemas.microsoft.com/office/drawing/2014/main" xmlns="" id="{8487EA4F-9A81-4B5A-AC5C-7318A94365E5}"/>
              </a:ext>
            </a:extLst>
          </p:cNvPr>
          <p:cNvGrpSpPr>
            <a:grpSpLocks/>
          </p:cNvGrpSpPr>
          <p:nvPr/>
        </p:nvGrpSpPr>
        <p:grpSpPr bwMode="auto">
          <a:xfrm>
            <a:off x="-12699" y="5949950"/>
            <a:ext cx="12223751" cy="793750"/>
            <a:chOff x="-9525" y="4462475"/>
            <a:chExt cx="9167825" cy="595300"/>
          </a:xfrm>
        </p:grpSpPr>
        <p:sp>
          <p:nvSpPr>
            <p:cNvPr id="11" name="Shape 209">
              <a:extLst>
                <a:ext uri="{FF2B5EF4-FFF2-40B4-BE49-F238E27FC236}">
                  <a16:creationId xmlns:a16="http://schemas.microsoft.com/office/drawing/2014/main" xmlns="" id="{E06A170D-3B55-46C9-AED0-3A75FAB1F405}"/>
                </a:ext>
              </a:extLst>
            </p:cNvPr>
            <p:cNvSpPr>
              <a:spLocks/>
            </p:cNvSpPr>
            <p:nvPr/>
          </p:nvSpPr>
          <p:spPr bwMode="auto">
            <a:xfrm>
              <a:off x="-9525" y="4581525"/>
              <a:ext cx="4205300" cy="476250"/>
            </a:xfrm>
            <a:custGeom>
              <a:avLst/>
              <a:gdLst>
                <a:gd name="T0" fmla="*/ 0 w 168212"/>
                <a:gd name="T1" fmla="*/ 2147483646 h 19050"/>
                <a:gd name="T2" fmla="*/ 2147483646 w 168212"/>
                <a:gd name="T3" fmla="*/ 2147483646 h 19050"/>
                <a:gd name="T4" fmla="*/ 2147483646 w 168212"/>
                <a:gd name="T5" fmla="*/ 2147483646 h 19050"/>
                <a:gd name="T6" fmla="*/ 2147483646 w 168212"/>
                <a:gd name="T7" fmla="*/ 2147483646 h 19050"/>
                <a:gd name="T8" fmla="*/ 2147483646 w 168212"/>
                <a:gd name="T9" fmla="*/ 2147483646 h 19050"/>
                <a:gd name="T10" fmla="*/ 2147483646 w 168212"/>
                <a:gd name="T11" fmla="*/ 2147483646 h 19050"/>
                <a:gd name="T12" fmla="*/ 2147483646 w 168212"/>
                <a:gd name="T13" fmla="*/ 2147483646 h 19050"/>
                <a:gd name="T14" fmla="*/ 2147483646 w 168212"/>
                <a:gd name="T15" fmla="*/ 0 h 19050"/>
                <a:gd name="T16" fmla="*/ 2147483646 w 168212"/>
                <a:gd name="T17" fmla="*/ 2147483646 h 19050"/>
                <a:gd name="T18" fmla="*/ 2147483646 w 168212"/>
                <a:gd name="T19" fmla="*/ 2147483646 h 19050"/>
                <a:gd name="T20" fmla="*/ 2147483646 w 168212"/>
                <a:gd name="T21" fmla="*/ 2147483646 h 19050"/>
                <a:gd name="T22" fmla="*/ 2147483646 w 168212"/>
                <a:gd name="T23" fmla="*/ 2147483646 h 190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68212"/>
                <a:gd name="T37" fmla="*/ 0 h 19050"/>
                <a:gd name="T38" fmla="*/ 168212 w 168212"/>
                <a:gd name="T39" fmla="*/ 19050 h 190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68212" h="19050" extrusionOk="0">
                  <a:moveTo>
                    <a:pt x="0" y="1715"/>
                  </a:moveTo>
                  <a:lnTo>
                    <a:pt x="15812" y="16574"/>
                  </a:lnTo>
                  <a:lnTo>
                    <a:pt x="31052" y="16574"/>
                  </a:lnTo>
                  <a:lnTo>
                    <a:pt x="46292" y="14097"/>
                  </a:lnTo>
                  <a:lnTo>
                    <a:pt x="61532" y="19050"/>
                  </a:lnTo>
                  <a:lnTo>
                    <a:pt x="76581" y="11240"/>
                  </a:lnTo>
                  <a:lnTo>
                    <a:pt x="92012" y="11240"/>
                  </a:lnTo>
                  <a:lnTo>
                    <a:pt x="106871" y="0"/>
                  </a:lnTo>
                  <a:lnTo>
                    <a:pt x="122111" y="2667"/>
                  </a:lnTo>
                  <a:lnTo>
                    <a:pt x="137541" y="2667"/>
                  </a:lnTo>
                  <a:lnTo>
                    <a:pt x="152972" y="16002"/>
                  </a:lnTo>
                  <a:lnTo>
                    <a:pt x="168212" y="16002"/>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endParaRPr lang="en-US" sz="1800"/>
            </a:p>
          </p:txBody>
        </p:sp>
        <p:sp>
          <p:nvSpPr>
            <p:cNvPr id="12" name="Shape 210">
              <a:extLst>
                <a:ext uri="{FF2B5EF4-FFF2-40B4-BE49-F238E27FC236}">
                  <a16:creationId xmlns:a16="http://schemas.microsoft.com/office/drawing/2014/main" xmlns="" id="{5DF1B67A-50F4-495A-A0B4-8FD720FEA335}"/>
                </a:ext>
              </a:extLst>
            </p:cNvPr>
            <p:cNvSpPr>
              <a:spLocks/>
            </p:cNvSpPr>
            <p:nvPr/>
          </p:nvSpPr>
          <p:spPr bwMode="auto">
            <a:xfrm>
              <a:off x="4195775" y="4462475"/>
              <a:ext cx="3424225" cy="590550"/>
            </a:xfrm>
            <a:custGeom>
              <a:avLst/>
              <a:gdLst>
                <a:gd name="T0" fmla="*/ 0 w 136969"/>
                <a:gd name="T1" fmla="*/ 2147483646 h 23622"/>
                <a:gd name="T2" fmla="*/ 2147483646 w 136969"/>
                <a:gd name="T3" fmla="*/ 2147483646 h 23622"/>
                <a:gd name="T4" fmla="*/ 2147483646 w 136969"/>
                <a:gd name="T5" fmla="*/ 2147483646 h 23622"/>
                <a:gd name="T6" fmla="*/ 2147483646 w 136969"/>
                <a:gd name="T7" fmla="*/ 2147483646 h 23622"/>
                <a:gd name="T8" fmla="*/ 2147483646 w 136969"/>
                <a:gd name="T9" fmla="*/ 2147483646 h 23622"/>
                <a:gd name="T10" fmla="*/ 2147483646 w 136969"/>
                <a:gd name="T11" fmla="*/ 2147483646 h 23622"/>
                <a:gd name="T12" fmla="*/ 2147483646 w 136969"/>
                <a:gd name="T13" fmla="*/ 2147483646 h 23622"/>
                <a:gd name="T14" fmla="*/ 2147483646 w 136969"/>
                <a:gd name="T15" fmla="*/ 2147483646 h 23622"/>
                <a:gd name="T16" fmla="*/ 2147483646 w 136969"/>
                <a:gd name="T17" fmla="*/ 2147483646 h 23622"/>
                <a:gd name="T18" fmla="*/ 2147483646 w 136969"/>
                <a:gd name="T19" fmla="*/ 0 h 2362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36969"/>
                <a:gd name="T31" fmla="*/ 0 h 23622"/>
                <a:gd name="T32" fmla="*/ 136969 w 136969"/>
                <a:gd name="T33" fmla="*/ 23622 h 2362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36969" h="23622" extrusionOk="0">
                  <a:moveTo>
                    <a:pt x="0" y="20955"/>
                  </a:moveTo>
                  <a:lnTo>
                    <a:pt x="15049" y="9144"/>
                  </a:lnTo>
                  <a:lnTo>
                    <a:pt x="30480" y="4381"/>
                  </a:lnTo>
                  <a:lnTo>
                    <a:pt x="45720" y="13716"/>
                  </a:lnTo>
                  <a:lnTo>
                    <a:pt x="60769" y="13716"/>
                  </a:lnTo>
                  <a:lnTo>
                    <a:pt x="76009" y="16573"/>
                  </a:lnTo>
                  <a:lnTo>
                    <a:pt x="91249" y="11811"/>
                  </a:lnTo>
                  <a:lnTo>
                    <a:pt x="106680" y="23622"/>
                  </a:lnTo>
                  <a:lnTo>
                    <a:pt x="122110" y="23622"/>
                  </a:lnTo>
                  <a:lnTo>
                    <a:pt x="136969" y="0"/>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endParaRPr lang="en-US" sz="1800"/>
            </a:p>
          </p:txBody>
        </p:sp>
        <p:sp>
          <p:nvSpPr>
            <p:cNvPr id="13" name="Shape 211">
              <a:extLst>
                <a:ext uri="{FF2B5EF4-FFF2-40B4-BE49-F238E27FC236}">
                  <a16:creationId xmlns:a16="http://schemas.microsoft.com/office/drawing/2014/main" xmlns="" id="{61EC1F39-8F6B-4980-9DA5-9E05098450B8}"/>
                </a:ext>
              </a:extLst>
            </p:cNvPr>
            <p:cNvSpPr>
              <a:spLocks/>
            </p:cNvSpPr>
            <p:nvPr/>
          </p:nvSpPr>
          <p:spPr bwMode="auto">
            <a:xfrm>
              <a:off x="7624775" y="4472000"/>
              <a:ext cx="1533525" cy="414325"/>
            </a:xfrm>
            <a:custGeom>
              <a:avLst/>
              <a:gdLst>
                <a:gd name="T0" fmla="*/ 0 w 61341"/>
                <a:gd name="T1" fmla="*/ 0 h 16573"/>
                <a:gd name="T2" fmla="*/ 2147483646 w 61341"/>
                <a:gd name="T3" fmla="*/ 2147483646 h 16573"/>
                <a:gd name="T4" fmla="*/ 2147483646 w 61341"/>
                <a:gd name="T5" fmla="*/ 2147483646 h 16573"/>
                <a:gd name="T6" fmla="*/ 2147483646 w 61341"/>
                <a:gd name="T7" fmla="*/ 2147483646 h 16573"/>
                <a:gd name="T8" fmla="*/ 2147483646 w 61341"/>
                <a:gd name="T9" fmla="*/ 2147483646 h 16573"/>
                <a:gd name="T10" fmla="*/ 0 60000 65536"/>
                <a:gd name="T11" fmla="*/ 0 60000 65536"/>
                <a:gd name="T12" fmla="*/ 0 60000 65536"/>
                <a:gd name="T13" fmla="*/ 0 60000 65536"/>
                <a:gd name="T14" fmla="*/ 0 60000 65536"/>
                <a:gd name="T15" fmla="*/ 0 w 61341"/>
                <a:gd name="T16" fmla="*/ 0 h 16573"/>
                <a:gd name="T17" fmla="*/ 61341 w 61341"/>
                <a:gd name="T18" fmla="*/ 16573 h 16573"/>
              </a:gdLst>
              <a:ahLst/>
              <a:cxnLst>
                <a:cxn ang="T10">
                  <a:pos x="T0" y="T1"/>
                </a:cxn>
                <a:cxn ang="T11">
                  <a:pos x="T2" y="T3"/>
                </a:cxn>
                <a:cxn ang="T12">
                  <a:pos x="T4" y="T5"/>
                </a:cxn>
                <a:cxn ang="T13">
                  <a:pos x="T6" y="T7"/>
                </a:cxn>
                <a:cxn ang="T14">
                  <a:pos x="T8" y="T9"/>
                </a:cxn>
              </a:cxnLst>
              <a:rect l="T15" t="T16" r="T17" b="T18"/>
              <a:pathLst>
                <a:path w="61341" h="16573" extrusionOk="0">
                  <a:moveTo>
                    <a:pt x="0" y="0"/>
                  </a:moveTo>
                  <a:lnTo>
                    <a:pt x="15049" y="4762"/>
                  </a:lnTo>
                  <a:lnTo>
                    <a:pt x="30670" y="4762"/>
                  </a:lnTo>
                  <a:lnTo>
                    <a:pt x="45910" y="4762"/>
                  </a:lnTo>
                  <a:lnTo>
                    <a:pt x="61341" y="16573"/>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endParaRPr lang="en-US" sz="1800"/>
            </a:p>
          </p:txBody>
        </p:sp>
      </p:grpSp>
      <p:grpSp>
        <p:nvGrpSpPr>
          <p:cNvPr id="14" name="Shape 212">
            <a:extLst>
              <a:ext uri="{FF2B5EF4-FFF2-40B4-BE49-F238E27FC236}">
                <a16:creationId xmlns:a16="http://schemas.microsoft.com/office/drawing/2014/main" xmlns="" id="{1CEF40C8-8C04-43C5-9C37-283EFEE3697F}"/>
              </a:ext>
            </a:extLst>
          </p:cNvPr>
          <p:cNvGrpSpPr>
            <a:grpSpLocks/>
          </p:cNvGrpSpPr>
          <p:nvPr/>
        </p:nvGrpSpPr>
        <p:grpSpPr bwMode="auto">
          <a:xfrm>
            <a:off x="-57151" y="5924550"/>
            <a:ext cx="12306301" cy="857250"/>
            <a:chOff x="-42837" y="4443487"/>
            <a:chExt cx="9229574" cy="642787"/>
          </a:xfrm>
        </p:grpSpPr>
        <p:sp>
          <p:nvSpPr>
            <p:cNvPr id="15" name="Shape 213">
              <a:extLst>
                <a:ext uri="{FF2B5EF4-FFF2-40B4-BE49-F238E27FC236}">
                  <a16:creationId xmlns:a16="http://schemas.microsoft.com/office/drawing/2014/main" xmlns="" id="{842358F8-E97D-49D3-B257-C113AE66F485}"/>
                </a:ext>
              </a:extLst>
            </p:cNvPr>
            <p:cNvSpPr>
              <a:spLocks noChangeArrowheads="1"/>
            </p:cNvSpPr>
            <p:nvPr/>
          </p:nvSpPr>
          <p:spPr bwMode="auto">
            <a:xfrm>
              <a:off x="1114432" y="4900580"/>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6" name="Shape 214">
              <a:extLst>
                <a:ext uri="{FF2B5EF4-FFF2-40B4-BE49-F238E27FC236}">
                  <a16:creationId xmlns:a16="http://schemas.microsoft.com/office/drawing/2014/main" xmlns="" id="{03F0592C-361D-46DD-B638-8708D5433BBB}"/>
                </a:ext>
              </a:extLst>
            </p:cNvPr>
            <p:cNvSpPr>
              <a:spLocks noChangeArrowheads="1"/>
            </p:cNvSpPr>
            <p:nvPr/>
          </p:nvSpPr>
          <p:spPr bwMode="auto">
            <a:xfrm>
              <a:off x="1495426" y="5029137"/>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7" name="Shape 215">
              <a:extLst>
                <a:ext uri="{FF2B5EF4-FFF2-40B4-BE49-F238E27FC236}">
                  <a16:creationId xmlns:a16="http://schemas.microsoft.com/office/drawing/2014/main" xmlns="" id="{72C17B9B-30D0-4982-B2F3-ED86D4EE070C}"/>
                </a:ext>
              </a:extLst>
            </p:cNvPr>
            <p:cNvSpPr>
              <a:spLocks noChangeArrowheads="1"/>
            </p:cNvSpPr>
            <p:nvPr/>
          </p:nvSpPr>
          <p:spPr bwMode="auto">
            <a:xfrm>
              <a:off x="733438" y="4972001"/>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8" name="Shape 216">
              <a:extLst>
                <a:ext uri="{FF2B5EF4-FFF2-40B4-BE49-F238E27FC236}">
                  <a16:creationId xmlns:a16="http://schemas.microsoft.com/office/drawing/2014/main" xmlns="" id="{3EA67421-A4B7-4EFA-9614-128D023EDB94}"/>
                </a:ext>
              </a:extLst>
            </p:cNvPr>
            <p:cNvSpPr>
              <a:spLocks noChangeArrowheads="1"/>
            </p:cNvSpPr>
            <p:nvPr/>
          </p:nvSpPr>
          <p:spPr bwMode="auto">
            <a:xfrm>
              <a:off x="352444" y="4962478"/>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9" name="Shape 217">
              <a:extLst>
                <a:ext uri="{FF2B5EF4-FFF2-40B4-BE49-F238E27FC236}">
                  <a16:creationId xmlns:a16="http://schemas.microsoft.com/office/drawing/2014/main" xmlns="" id="{CE562110-2AA9-480A-AB9B-DF0CC93BBCF1}"/>
                </a:ext>
              </a:extLst>
            </p:cNvPr>
            <p:cNvSpPr>
              <a:spLocks noChangeArrowheads="1"/>
            </p:cNvSpPr>
            <p:nvPr/>
          </p:nvSpPr>
          <p:spPr bwMode="auto">
            <a:xfrm>
              <a:off x="-42837" y="4605374"/>
              <a:ext cx="57150"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0" name="Shape 218">
              <a:extLst>
                <a:ext uri="{FF2B5EF4-FFF2-40B4-BE49-F238E27FC236}">
                  <a16:creationId xmlns:a16="http://schemas.microsoft.com/office/drawing/2014/main" xmlns="" id="{1720EDE1-767E-4710-84F6-AE6A17F0C452}"/>
                </a:ext>
              </a:extLst>
            </p:cNvPr>
            <p:cNvSpPr>
              <a:spLocks noChangeArrowheads="1"/>
            </p:cNvSpPr>
            <p:nvPr/>
          </p:nvSpPr>
          <p:spPr bwMode="auto">
            <a:xfrm>
              <a:off x="1876419" y="4833921"/>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1" name="Shape 219">
              <a:extLst>
                <a:ext uri="{FF2B5EF4-FFF2-40B4-BE49-F238E27FC236}">
                  <a16:creationId xmlns:a16="http://schemas.microsoft.com/office/drawing/2014/main" xmlns="" id="{9CCCBC1F-0D35-4D2A-AFFC-FD064BD1DBA4}"/>
                </a:ext>
              </a:extLst>
            </p:cNvPr>
            <p:cNvSpPr>
              <a:spLocks noChangeArrowheads="1"/>
            </p:cNvSpPr>
            <p:nvPr/>
          </p:nvSpPr>
          <p:spPr bwMode="auto">
            <a:xfrm>
              <a:off x="2257413" y="4829159"/>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2" name="Shape 220">
              <a:extLst>
                <a:ext uri="{FF2B5EF4-FFF2-40B4-BE49-F238E27FC236}">
                  <a16:creationId xmlns:a16="http://schemas.microsoft.com/office/drawing/2014/main" xmlns="" id="{7E95447F-914D-4E50-B75C-0CBC54CE2DC0}"/>
                </a:ext>
              </a:extLst>
            </p:cNvPr>
            <p:cNvSpPr>
              <a:spLocks noChangeArrowheads="1"/>
            </p:cNvSpPr>
            <p:nvPr/>
          </p:nvSpPr>
          <p:spPr bwMode="auto">
            <a:xfrm>
              <a:off x="2638407" y="4548237"/>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3" name="Shape 221">
              <a:extLst>
                <a:ext uri="{FF2B5EF4-FFF2-40B4-BE49-F238E27FC236}">
                  <a16:creationId xmlns:a16="http://schemas.microsoft.com/office/drawing/2014/main" xmlns="" id="{3C7A3E48-006A-4B2F-98CA-B761B8564719}"/>
                </a:ext>
              </a:extLst>
            </p:cNvPr>
            <p:cNvSpPr>
              <a:spLocks noChangeArrowheads="1"/>
            </p:cNvSpPr>
            <p:nvPr/>
          </p:nvSpPr>
          <p:spPr bwMode="auto">
            <a:xfrm>
              <a:off x="3019401" y="4614897"/>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4" name="Shape 222">
              <a:extLst>
                <a:ext uri="{FF2B5EF4-FFF2-40B4-BE49-F238E27FC236}">
                  <a16:creationId xmlns:a16="http://schemas.microsoft.com/office/drawing/2014/main" xmlns="" id="{3A8E15E4-374C-4FCC-863C-73138047CA6C}"/>
                </a:ext>
              </a:extLst>
            </p:cNvPr>
            <p:cNvSpPr>
              <a:spLocks noChangeArrowheads="1"/>
            </p:cNvSpPr>
            <p:nvPr/>
          </p:nvSpPr>
          <p:spPr bwMode="auto">
            <a:xfrm>
              <a:off x="3400394" y="4614897"/>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5" name="Shape 223">
              <a:extLst>
                <a:ext uri="{FF2B5EF4-FFF2-40B4-BE49-F238E27FC236}">
                  <a16:creationId xmlns:a16="http://schemas.microsoft.com/office/drawing/2014/main" xmlns="" id="{F5410712-D5A9-4CD3-9542-54BA18FED4F2}"/>
                </a:ext>
              </a:extLst>
            </p:cNvPr>
            <p:cNvSpPr>
              <a:spLocks noChangeArrowheads="1"/>
            </p:cNvSpPr>
            <p:nvPr/>
          </p:nvSpPr>
          <p:spPr bwMode="auto">
            <a:xfrm>
              <a:off x="3781388" y="4948194"/>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6" name="Shape 224">
              <a:extLst>
                <a:ext uri="{FF2B5EF4-FFF2-40B4-BE49-F238E27FC236}">
                  <a16:creationId xmlns:a16="http://schemas.microsoft.com/office/drawing/2014/main" xmlns="" id="{2FAC8AAC-4AA4-417D-AAFF-96084EEAEEAD}"/>
                </a:ext>
              </a:extLst>
            </p:cNvPr>
            <p:cNvSpPr>
              <a:spLocks noChangeArrowheads="1"/>
            </p:cNvSpPr>
            <p:nvPr/>
          </p:nvSpPr>
          <p:spPr bwMode="auto">
            <a:xfrm>
              <a:off x="4162382" y="4948194"/>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7" name="Shape 225">
              <a:extLst>
                <a:ext uri="{FF2B5EF4-FFF2-40B4-BE49-F238E27FC236}">
                  <a16:creationId xmlns:a16="http://schemas.microsoft.com/office/drawing/2014/main" xmlns="" id="{E654E901-623C-48F9-BF32-6F68C13B5218}"/>
                </a:ext>
              </a:extLst>
            </p:cNvPr>
            <p:cNvSpPr>
              <a:spLocks noChangeArrowheads="1"/>
            </p:cNvSpPr>
            <p:nvPr/>
          </p:nvSpPr>
          <p:spPr bwMode="auto">
            <a:xfrm>
              <a:off x="4543375" y="4667272"/>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8" name="Shape 226">
              <a:extLst>
                <a:ext uri="{FF2B5EF4-FFF2-40B4-BE49-F238E27FC236}">
                  <a16:creationId xmlns:a16="http://schemas.microsoft.com/office/drawing/2014/main" xmlns="" id="{C67BC0C4-6D3E-4E92-9A24-754180ED9C64}"/>
                </a:ext>
              </a:extLst>
            </p:cNvPr>
            <p:cNvSpPr>
              <a:spLocks noChangeArrowheads="1"/>
            </p:cNvSpPr>
            <p:nvPr/>
          </p:nvSpPr>
          <p:spPr bwMode="auto">
            <a:xfrm>
              <a:off x="4924369" y="4543476"/>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9" name="Shape 227">
              <a:extLst>
                <a:ext uri="{FF2B5EF4-FFF2-40B4-BE49-F238E27FC236}">
                  <a16:creationId xmlns:a16="http://schemas.microsoft.com/office/drawing/2014/main" xmlns="" id="{3C4F2C93-5224-492F-BF8A-67E19DF08E08}"/>
                </a:ext>
              </a:extLst>
            </p:cNvPr>
            <p:cNvSpPr>
              <a:spLocks noChangeArrowheads="1"/>
            </p:cNvSpPr>
            <p:nvPr/>
          </p:nvSpPr>
          <p:spPr bwMode="auto">
            <a:xfrm>
              <a:off x="5305363" y="4772023"/>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0" name="Shape 228">
              <a:extLst>
                <a:ext uri="{FF2B5EF4-FFF2-40B4-BE49-F238E27FC236}">
                  <a16:creationId xmlns:a16="http://schemas.microsoft.com/office/drawing/2014/main" xmlns="" id="{5582ECD6-266B-481E-A2D5-ECA5BCC26216}"/>
                </a:ext>
              </a:extLst>
            </p:cNvPr>
            <p:cNvSpPr>
              <a:spLocks noChangeArrowheads="1"/>
            </p:cNvSpPr>
            <p:nvPr/>
          </p:nvSpPr>
          <p:spPr bwMode="auto">
            <a:xfrm>
              <a:off x="5686357" y="4772023"/>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1" name="Shape 229">
              <a:extLst>
                <a:ext uri="{FF2B5EF4-FFF2-40B4-BE49-F238E27FC236}">
                  <a16:creationId xmlns:a16="http://schemas.microsoft.com/office/drawing/2014/main" xmlns="" id="{6DBA5531-D36B-4A64-8816-97DB7062250B}"/>
                </a:ext>
              </a:extLst>
            </p:cNvPr>
            <p:cNvSpPr>
              <a:spLocks noChangeArrowheads="1"/>
            </p:cNvSpPr>
            <p:nvPr/>
          </p:nvSpPr>
          <p:spPr bwMode="auto">
            <a:xfrm>
              <a:off x="6067350" y="4848205"/>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2" name="Shape 230">
              <a:extLst>
                <a:ext uri="{FF2B5EF4-FFF2-40B4-BE49-F238E27FC236}">
                  <a16:creationId xmlns:a16="http://schemas.microsoft.com/office/drawing/2014/main" xmlns="" id="{E9C90A36-5905-49F9-97FB-B7319049D2CD}"/>
                </a:ext>
              </a:extLst>
            </p:cNvPr>
            <p:cNvSpPr>
              <a:spLocks noChangeArrowheads="1"/>
            </p:cNvSpPr>
            <p:nvPr/>
          </p:nvSpPr>
          <p:spPr bwMode="auto">
            <a:xfrm>
              <a:off x="6448344" y="4729170"/>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3" name="Shape 231">
              <a:extLst>
                <a:ext uri="{FF2B5EF4-FFF2-40B4-BE49-F238E27FC236}">
                  <a16:creationId xmlns:a16="http://schemas.microsoft.com/office/drawing/2014/main" xmlns="" id="{A268645C-68E2-4DBD-819C-6C78869FF8FA}"/>
                </a:ext>
              </a:extLst>
            </p:cNvPr>
            <p:cNvSpPr>
              <a:spLocks noChangeArrowheads="1"/>
            </p:cNvSpPr>
            <p:nvPr/>
          </p:nvSpPr>
          <p:spPr bwMode="auto">
            <a:xfrm>
              <a:off x="6829338" y="5024376"/>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4" name="Shape 232">
              <a:extLst>
                <a:ext uri="{FF2B5EF4-FFF2-40B4-BE49-F238E27FC236}">
                  <a16:creationId xmlns:a16="http://schemas.microsoft.com/office/drawing/2014/main" xmlns="" id="{AE41362C-B505-47D7-9EDC-A1EEC141C132}"/>
                </a:ext>
              </a:extLst>
            </p:cNvPr>
            <p:cNvSpPr>
              <a:spLocks noChangeArrowheads="1"/>
            </p:cNvSpPr>
            <p:nvPr/>
          </p:nvSpPr>
          <p:spPr bwMode="auto">
            <a:xfrm>
              <a:off x="7210332" y="5024376"/>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5" name="Shape 233">
              <a:extLst>
                <a:ext uri="{FF2B5EF4-FFF2-40B4-BE49-F238E27FC236}">
                  <a16:creationId xmlns:a16="http://schemas.microsoft.com/office/drawing/2014/main" xmlns="" id="{590A4B2D-9508-4F66-A78A-8BE0793881FD}"/>
                </a:ext>
              </a:extLst>
            </p:cNvPr>
            <p:cNvSpPr>
              <a:spLocks noChangeArrowheads="1"/>
            </p:cNvSpPr>
            <p:nvPr/>
          </p:nvSpPr>
          <p:spPr bwMode="auto">
            <a:xfrm>
              <a:off x="7591325" y="4443487"/>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6" name="Shape 234">
              <a:extLst>
                <a:ext uri="{FF2B5EF4-FFF2-40B4-BE49-F238E27FC236}">
                  <a16:creationId xmlns:a16="http://schemas.microsoft.com/office/drawing/2014/main" xmlns="" id="{AFF38342-FC37-4DC2-9905-419825FAD34F}"/>
                </a:ext>
              </a:extLst>
            </p:cNvPr>
            <p:cNvSpPr>
              <a:spLocks noChangeArrowheads="1"/>
            </p:cNvSpPr>
            <p:nvPr/>
          </p:nvSpPr>
          <p:spPr bwMode="auto">
            <a:xfrm>
              <a:off x="7972319" y="4557760"/>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7" name="Shape 235">
              <a:extLst>
                <a:ext uri="{FF2B5EF4-FFF2-40B4-BE49-F238E27FC236}">
                  <a16:creationId xmlns:a16="http://schemas.microsoft.com/office/drawing/2014/main" xmlns="" id="{61D4A38E-7392-413E-B257-F65146A09BF7}"/>
                </a:ext>
              </a:extLst>
            </p:cNvPr>
            <p:cNvSpPr>
              <a:spLocks noChangeArrowheads="1"/>
            </p:cNvSpPr>
            <p:nvPr/>
          </p:nvSpPr>
          <p:spPr bwMode="auto">
            <a:xfrm>
              <a:off x="8353313" y="4557760"/>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8" name="Shape 236">
              <a:extLst>
                <a:ext uri="{FF2B5EF4-FFF2-40B4-BE49-F238E27FC236}">
                  <a16:creationId xmlns:a16="http://schemas.microsoft.com/office/drawing/2014/main" xmlns="" id="{E449D17E-F705-4C6D-8B7D-48DF8FB9A169}"/>
                </a:ext>
              </a:extLst>
            </p:cNvPr>
            <p:cNvSpPr>
              <a:spLocks noChangeArrowheads="1"/>
            </p:cNvSpPr>
            <p:nvPr/>
          </p:nvSpPr>
          <p:spPr bwMode="auto">
            <a:xfrm>
              <a:off x="8734306" y="4557760"/>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9" name="Shape 237">
              <a:extLst>
                <a:ext uri="{FF2B5EF4-FFF2-40B4-BE49-F238E27FC236}">
                  <a16:creationId xmlns:a16="http://schemas.microsoft.com/office/drawing/2014/main" xmlns="" id="{EA266AFE-A09F-4F77-BA4B-D638A00C775B}"/>
                </a:ext>
              </a:extLst>
            </p:cNvPr>
            <p:cNvSpPr>
              <a:spLocks noChangeArrowheads="1"/>
            </p:cNvSpPr>
            <p:nvPr/>
          </p:nvSpPr>
          <p:spPr bwMode="auto">
            <a:xfrm>
              <a:off x="9129588" y="4867250"/>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grpSp>
      <p:sp>
        <p:nvSpPr>
          <p:cNvPr id="40" name="Shape 238">
            <a:extLst>
              <a:ext uri="{FF2B5EF4-FFF2-40B4-BE49-F238E27FC236}">
                <a16:creationId xmlns:a16="http://schemas.microsoft.com/office/drawing/2014/main" xmlns="" id="{FC1C9F7A-36B6-4D07-9497-A4555C54896E}"/>
              </a:ext>
            </a:extLst>
          </p:cNvPr>
          <p:cNvSpPr>
            <a:spLocks noChangeArrowheads="1"/>
          </p:cNvSpPr>
          <p:nvPr/>
        </p:nvSpPr>
        <p:spPr bwMode="auto">
          <a:xfrm>
            <a:off x="3987800" y="6115050"/>
            <a:ext cx="152400" cy="152400"/>
          </a:xfrm>
          <a:prstGeom prst="ellipse">
            <a:avLst/>
          </a:prstGeom>
          <a:noFill/>
          <a:ln w="9525">
            <a:solidFill>
              <a:srgbClr val="3C78D8"/>
            </a:solidFill>
            <a:round/>
            <a:headEnd/>
            <a:tailEnd/>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41" name="Shape 239">
            <a:extLst>
              <a:ext uri="{FF2B5EF4-FFF2-40B4-BE49-F238E27FC236}">
                <a16:creationId xmlns:a16="http://schemas.microsoft.com/office/drawing/2014/main" xmlns="" id="{447F8804-BD4C-442C-A398-107B8414D32B}"/>
              </a:ext>
            </a:extLst>
          </p:cNvPr>
          <p:cNvSpPr>
            <a:spLocks noChangeArrowheads="1"/>
          </p:cNvSpPr>
          <p:nvPr/>
        </p:nvSpPr>
        <p:spPr bwMode="auto">
          <a:xfrm>
            <a:off x="1447800" y="6496050"/>
            <a:ext cx="152400" cy="152400"/>
          </a:xfrm>
          <a:prstGeom prst="ellipse">
            <a:avLst/>
          </a:prstGeom>
          <a:noFill/>
          <a:ln w="9525">
            <a:solidFill>
              <a:srgbClr val="3C78D8"/>
            </a:solidFill>
            <a:round/>
            <a:headEnd/>
            <a:tailEnd/>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42" name="Shape 240">
            <a:extLst>
              <a:ext uri="{FF2B5EF4-FFF2-40B4-BE49-F238E27FC236}">
                <a16:creationId xmlns:a16="http://schemas.microsoft.com/office/drawing/2014/main" xmlns="" id="{7EF1A4FC-69D4-40CD-9099-CA3D56150564}"/>
              </a:ext>
            </a:extLst>
          </p:cNvPr>
          <p:cNvSpPr>
            <a:spLocks noChangeArrowheads="1"/>
          </p:cNvSpPr>
          <p:nvPr/>
        </p:nvSpPr>
        <p:spPr bwMode="auto">
          <a:xfrm>
            <a:off x="6527800" y="6021388"/>
            <a:ext cx="152400" cy="152400"/>
          </a:xfrm>
          <a:prstGeom prst="ellipse">
            <a:avLst/>
          </a:prstGeom>
          <a:noFill/>
          <a:ln w="9525">
            <a:solidFill>
              <a:srgbClr val="3C78D8"/>
            </a:solidFill>
            <a:round/>
            <a:headEnd/>
            <a:tailEnd/>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43" name="Shape 241">
            <a:extLst>
              <a:ext uri="{FF2B5EF4-FFF2-40B4-BE49-F238E27FC236}">
                <a16:creationId xmlns:a16="http://schemas.microsoft.com/office/drawing/2014/main" xmlns="" id="{EA8AAF0D-1992-4D0B-9DF7-3F184EBF3D28}"/>
              </a:ext>
            </a:extLst>
          </p:cNvPr>
          <p:cNvSpPr/>
          <p:nvPr/>
        </p:nvSpPr>
        <p:spPr>
          <a:xfrm rot="8100000">
            <a:off x="11599334" y="5772151"/>
            <a:ext cx="165100" cy="163513"/>
          </a:xfrm>
          <a:prstGeom prst="teardrop">
            <a:avLst>
              <a:gd name="adj" fmla="val 100000"/>
            </a:avLst>
          </a:prstGeom>
          <a:noFill/>
          <a:ln w="28575" cap="flat" cmpd="sng">
            <a:solidFill>
              <a:srgbClr val="AFF000"/>
            </a:solidFill>
            <a:prstDash val="solid"/>
            <a:round/>
            <a:headEnd type="none" w="med" len="med"/>
            <a:tailEnd type="none" w="med" len="med"/>
          </a:ln>
        </p:spPr>
        <p:txBody>
          <a:bodyPr lIns="91425" tIns="91425" rIns="91425" bIns="91425" anchor="ctr"/>
          <a:lstStyle/>
          <a:p>
            <a:pPr eaLnBrk="1" fontAlgn="auto" hangingPunct="1">
              <a:spcBef>
                <a:spcPts val="0"/>
              </a:spcBef>
              <a:spcAft>
                <a:spcPts val="0"/>
              </a:spcAft>
              <a:defRPr/>
            </a:pPr>
            <a:endParaRPr sz="1400" kern="0">
              <a:solidFill>
                <a:srgbClr val="000000"/>
              </a:solidFill>
              <a:latin typeface="Arial"/>
              <a:cs typeface="Arial"/>
              <a:sym typeface="Arial"/>
              <a:rtl val="0"/>
            </a:endParaRPr>
          </a:p>
        </p:txBody>
      </p:sp>
      <p:sp>
        <p:nvSpPr>
          <p:cNvPr id="200" name="Shape 200"/>
          <p:cNvSpPr txBox="1">
            <a:spLocks noGrp="1"/>
          </p:cNvSpPr>
          <p:nvPr>
            <p:ph type="title"/>
          </p:nvPr>
        </p:nvSpPr>
        <p:spPr>
          <a:xfrm>
            <a:off x="1397000" y="845500"/>
            <a:ext cx="9328800" cy="954400"/>
          </a:xfrm>
          <a:prstGeom prst="rect">
            <a:avLst/>
          </a:prstGeom>
        </p:spPr>
        <p:txBody>
          <a:bodyPr/>
          <a:lstStyle>
            <a:lvl1pPr lvl="0">
              <a:spcBef>
                <a:spcPts val="0"/>
              </a:spcBef>
              <a:defRPr/>
            </a:lvl1pPr>
            <a:lvl2pPr lvl="1">
              <a:spcBef>
                <a:spcPts val="0"/>
              </a:spcBef>
              <a:defRPr/>
            </a:lvl2pPr>
            <a:lvl3pPr lvl="2">
              <a:spcBef>
                <a:spcPts val="0"/>
              </a:spcBef>
              <a:defRPr/>
            </a:lvl3pPr>
            <a:lvl4pPr lvl="3">
              <a:spcBef>
                <a:spcPts val="0"/>
              </a:spcBef>
              <a:defRPr/>
            </a:lvl4pPr>
            <a:lvl5pPr lvl="4">
              <a:spcBef>
                <a:spcPts val="0"/>
              </a:spcBef>
              <a:defRPr/>
            </a:lvl5pPr>
            <a:lvl6pPr lvl="5">
              <a:spcBef>
                <a:spcPts val="0"/>
              </a:spcBef>
              <a:defRPr/>
            </a:lvl6pPr>
            <a:lvl7pPr lvl="6">
              <a:spcBef>
                <a:spcPts val="0"/>
              </a:spcBef>
              <a:defRPr/>
            </a:lvl7pPr>
            <a:lvl8pPr lvl="7">
              <a:spcBef>
                <a:spcPts val="0"/>
              </a:spcBef>
              <a:defRPr/>
            </a:lvl8pPr>
            <a:lvl9pPr lvl="8">
              <a:spcBef>
                <a:spcPts val="0"/>
              </a:spcBef>
              <a:defRPr/>
            </a:lvl9pPr>
          </a:lstStyle>
          <a:p>
            <a:endParaRPr/>
          </a:p>
        </p:txBody>
      </p:sp>
      <p:sp>
        <p:nvSpPr>
          <p:cNvPr id="201" name="Shape 201"/>
          <p:cNvSpPr txBox="1">
            <a:spLocks noGrp="1"/>
          </p:cNvSpPr>
          <p:nvPr>
            <p:ph type="body" idx="1"/>
          </p:nvPr>
        </p:nvSpPr>
        <p:spPr>
          <a:xfrm>
            <a:off x="1508668" y="2070600"/>
            <a:ext cx="4453199" cy="3554399"/>
          </a:xfrm>
          <a:prstGeom prst="rect">
            <a:avLst/>
          </a:prstGeom>
        </p:spPr>
        <p:txBody>
          <a:bodyPr/>
          <a:lstStyle>
            <a:lvl1pPr lvl="0">
              <a:spcBef>
                <a:spcPts val="0"/>
              </a:spcBef>
              <a:buSzPct val="100000"/>
              <a:defRPr sz="1800"/>
            </a:lvl1pPr>
            <a:lvl2pPr lvl="1">
              <a:spcBef>
                <a:spcPts val="0"/>
              </a:spcBef>
              <a:defRPr/>
            </a:lvl2pPr>
            <a:lvl3pPr lvl="2">
              <a:spcBef>
                <a:spcPts val="0"/>
              </a:spcBef>
              <a:defRPr/>
            </a:lvl3pPr>
            <a:lvl4pPr lvl="3">
              <a:spcBef>
                <a:spcPts val="0"/>
              </a:spcBef>
              <a:defRPr/>
            </a:lvl4pPr>
            <a:lvl5pPr lvl="4">
              <a:spcBef>
                <a:spcPts val="0"/>
              </a:spcBef>
              <a:defRPr/>
            </a:lvl5pPr>
            <a:lvl6pPr lvl="5">
              <a:spcBef>
                <a:spcPts val="0"/>
              </a:spcBef>
              <a:defRPr/>
            </a:lvl6pPr>
            <a:lvl7pPr lvl="6">
              <a:spcBef>
                <a:spcPts val="0"/>
              </a:spcBef>
              <a:defRPr/>
            </a:lvl7pPr>
            <a:lvl8pPr lvl="7">
              <a:spcBef>
                <a:spcPts val="0"/>
              </a:spcBef>
              <a:defRPr/>
            </a:lvl8pPr>
            <a:lvl9pPr lvl="8">
              <a:spcBef>
                <a:spcPts val="0"/>
              </a:spcBef>
              <a:defRPr/>
            </a:lvl9pPr>
          </a:lstStyle>
          <a:p>
            <a:endParaRPr/>
          </a:p>
        </p:txBody>
      </p:sp>
      <p:sp>
        <p:nvSpPr>
          <p:cNvPr id="202" name="Shape 202"/>
          <p:cNvSpPr txBox="1">
            <a:spLocks noGrp="1"/>
          </p:cNvSpPr>
          <p:nvPr>
            <p:ph type="body" idx="2"/>
          </p:nvPr>
        </p:nvSpPr>
        <p:spPr>
          <a:xfrm>
            <a:off x="6230085" y="2070600"/>
            <a:ext cx="4453199" cy="3554399"/>
          </a:xfrm>
          <a:prstGeom prst="rect">
            <a:avLst/>
          </a:prstGeom>
        </p:spPr>
        <p:txBody>
          <a:bodyPr/>
          <a:lstStyle>
            <a:lvl1pPr lvl="0">
              <a:spcBef>
                <a:spcPts val="0"/>
              </a:spcBef>
              <a:buSzPct val="100000"/>
              <a:defRPr sz="1800"/>
            </a:lvl1pPr>
            <a:lvl2pPr lvl="1">
              <a:spcBef>
                <a:spcPts val="0"/>
              </a:spcBef>
              <a:defRPr/>
            </a:lvl2pPr>
            <a:lvl3pPr lvl="2">
              <a:spcBef>
                <a:spcPts val="0"/>
              </a:spcBef>
              <a:defRPr/>
            </a:lvl3pPr>
            <a:lvl4pPr lvl="3">
              <a:spcBef>
                <a:spcPts val="0"/>
              </a:spcBef>
              <a:defRPr/>
            </a:lvl4pPr>
            <a:lvl5pPr lvl="4">
              <a:spcBef>
                <a:spcPts val="0"/>
              </a:spcBef>
              <a:defRPr/>
            </a:lvl5pPr>
            <a:lvl6pPr lvl="5">
              <a:spcBef>
                <a:spcPts val="0"/>
              </a:spcBef>
              <a:defRPr/>
            </a:lvl6pPr>
            <a:lvl7pPr lvl="6">
              <a:spcBef>
                <a:spcPts val="0"/>
              </a:spcBef>
              <a:defRPr/>
            </a:lvl7pPr>
            <a:lvl8pPr lvl="7">
              <a:spcBef>
                <a:spcPts val="0"/>
              </a:spcBef>
              <a:defRPr/>
            </a:lvl8pPr>
            <a:lvl9pPr lvl="8">
              <a:spcBef>
                <a:spcPts val="0"/>
              </a:spcBef>
              <a:defRPr/>
            </a:lvl9pPr>
          </a:lstStyle>
          <a:p>
            <a:endParaRPr/>
          </a:p>
        </p:txBody>
      </p:sp>
    </p:spTree>
    <p:extLst>
      <p:ext uri="{BB962C8B-B14F-4D97-AF65-F5344CB8AC3E}">
        <p14:creationId xmlns:p14="http://schemas.microsoft.com/office/powerpoint/2010/main" val="3854821151"/>
      </p:ext>
    </p:extLst>
  </p:cSld>
  <p:clrMapOvr>
    <a:masterClrMapping/>
  </p:clrMapOvr>
</p:sldLayout>
</file>

<file path=ppt/slideLayouts/slideLayout792.xml><?xml version="1.0" encoding="utf-8"?>
<p:sldLayout xmlns:a="http://schemas.openxmlformats.org/drawingml/2006/main" xmlns:r="http://schemas.openxmlformats.org/officeDocument/2006/relationships" xmlns:p="http://schemas.openxmlformats.org/presentationml/2006/main">
  <p:cSld name="Title + 3 columns">
    <p:spTree>
      <p:nvGrpSpPr>
        <p:cNvPr id="1" name="Shape 242"/>
        <p:cNvGrpSpPr/>
        <p:nvPr/>
      </p:nvGrpSpPr>
      <p:grpSpPr>
        <a:xfrm>
          <a:off x="0" y="0"/>
          <a:ext cx="0" cy="0"/>
          <a:chOff x="0" y="0"/>
          <a:chExt cx="0" cy="0"/>
        </a:xfrm>
      </p:grpSpPr>
      <p:sp>
        <p:nvSpPr>
          <p:cNvPr id="6" name="Shape 247">
            <a:extLst>
              <a:ext uri="{FF2B5EF4-FFF2-40B4-BE49-F238E27FC236}">
                <a16:creationId xmlns:a16="http://schemas.microsoft.com/office/drawing/2014/main" xmlns="" id="{9F7F996F-A5D0-4414-BF69-71413353D55A}"/>
              </a:ext>
            </a:extLst>
          </p:cNvPr>
          <p:cNvSpPr>
            <a:spLocks/>
          </p:cNvSpPr>
          <p:nvPr/>
        </p:nvSpPr>
        <p:spPr bwMode="auto">
          <a:xfrm>
            <a:off x="-38099" y="5929314"/>
            <a:ext cx="12255500" cy="949325"/>
          </a:xfrm>
          <a:custGeom>
            <a:avLst/>
            <a:gdLst>
              <a:gd name="T0" fmla="*/ 2147483646 w 367665"/>
              <a:gd name="T1" fmla="*/ 2147483646 h 41339"/>
              <a:gd name="T2" fmla="*/ 2147483646 w 367665"/>
              <a:gd name="T3" fmla="*/ 2147483646 h 41339"/>
              <a:gd name="T4" fmla="*/ 2147483646 w 367665"/>
              <a:gd name="T5" fmla="*/ 2147483646 h 41339"/>
              <a:gd name="T6" fmla="*/ 2147483646 w 367665"/>
              <a:gd name="T7" fmla="*/ 2147483646 h 41339"/>
              <a:gd name="T8" fmla="*/ 2147483646 w 367665"/>
              <a:gd name="T9" fmla="*/ 0 h 41339"/>
              <a:gd name="T10" fmla="*/ 2147483646 w 367665"/>
              <a:gd name="T11" fmla="*/ 2147483646 h 41339"/>
              <a:gd name="T12" fmla="*/ 2147483646 w 367665"/>
              <a:gd name="T13" fmla="*/ 2147483646 h 41339"/>
              <a:gd name="T14" fmla="*/ 2147483646 w 367665"/>
              <a:gd name="T15" fmla="*/ 2147483646 h 41339"/>
              <a:gd name="T16" fmla="*/ 2147483646 w 367665"/>
              <a:gd name="T17" fmla="*/ 2147483646 h 41339"/>
              <a:gd name="T18" fmla="*/ 2147483646 w 367665"/>
              <a:gd name="T19" fmla="*/ 2147483646 h 41339"/>
              <a:gd name="T20" fmla="*/ 2147483646 w 367665"/>
              <a:gd name="T21" fmla="*/ 2147483646 h 41339"/>
              <a:gd name="T22" fmla="*/ 2147483646 w 367665"/>
              <a:gd name="T23" fmla="*/ 2147483646 h 41339"/>
              <a:gd name="T24" fmla="*/ 2147483646 w 367665"/>
              <a:gd name="T25" fmla="*/ 2147483646 h 41339"/>
              <a:gd name="T26" fmla="*/ 2147483646 w 367665"/>
              <a:gd name="T27" fmla="*/ 2147483646 h 41339"/>
              <a:gd name="T28" fmla="*/ 2147483646 w 367665"/>
              <a:gd name="T29" fmla="*/ 2147483646 h 41339"/>
              <a:gd name="T30" fmla="*/ 2147483646 w 367665"/>
              <a:gd name="T31" fmla="*/ 2147483646 h 41339"/>
              <a:gd name="T32" fmla="*/ 2147483646 w 367665"/>
              <a:gd name="T33" fmla="*/ 2147483646 h 41339"/>
              <a:gd name="T34" fmla="*/ 2147483646 w 367665"/>
              <a:gd name="T35" fmla="*/ 2147483646 h 41339"/>
              <a:gd name="T36" fmla="*/ 2147483646 w 367665"/>
              <a:gd name="T37" fmla="*/ 2147483646 h 41339"/>
              <a:gd name="T38" fmla="*/ 2147483646 w 367665"/>
              <a:gd name="T39" fmla="*/ 2147483646 h 41339"/>
              <a:gd name="T40" fmla="*/ 2147483646 w 367665"/>
              <a:gd name="T41" fmla="*/ 2147483646 h 41339"/>
              <a:gd name="T42" fmla="*/ 2147483646 w 367665"/>
              <a:gd name="T43" fmla="*/ 2147483646 h 41339"/>
              <a:gd name="T44" fmla="*/ 2147483646 w 367665"/>
              <a:gd name="T45" fmla="*/ 2147483646 h 41339"/>
              <a:gd name="T46" fmla="*/ 2147483646 w 367665"/>
              <a:gd name="T47" fmla="*/ 2147483646 h 41339"/>
              <a:gd name="T48" fmla="*/ 0 w 367665"/>
              <a:gd name="T49" fmla="*/ 2147483646 h 41339"/>
              <a:gd name="T50" fmla="*/ 2147483646 w 367665"/>
              <a:gd name="T51" fmla="*/ 2147483646 h 4133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67665"/>
              <a:gd name="T79" fmla="*/ 0 h 41339"/>
              <a:gd name="T80" fmla="*/ 367665 w 367665"/>
              <a:gd name="T81" fmla="*/ 41339 h 4133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67665" h="41339" extrusionOk="0">
                <a:moveTo>
                  <a:pt x="381" y="381"/>
                </a:moveTo>
                <a:lnTo>
                  <a:pt x="16574" y="16383"/>
                </a:lnTo>
                <a:lnTo>
                  <a:pt x="31623" y="7430"/>
                </a:lnTo>
                <a:lnTo>
                  <a:pt x="62484" y="7239"/>
                </a:lnTo>
                <a:lnTo>
                  <a:pt x="77724" y="0"/>
                </a:lnTo>
                <a:lnTo>
                  <a:pt x="92964" y="19622"/>
                </a:lnTo>
                <a:lnTo>
                  <a:pt x="108014" y="30861"/>
                </a:lnTo>
                <a:lnTo>
                  <a:pt x="123063" y="30671"/>
                </a:lnTo>
                <a:lnTo>
                  <a:pt x="139065" y="15050"/>
                </a:lnTo>
                <a:lnTo>
                  <a:pt x="154115" y="11430"/>
                </a:lnTo>
                <a:lnTo>
                  <a:pt x="168783" y="3408"/>
                </a:lnTo>
                <a:lnTo>
                  <a:pt x="184404" y="21527"/>
                </a:lnTo>
                <a:lnTo>
                  <a:pt x="199644" y="22155"/>
                </a:lnTo>
                <a:lnTo>
                  <a:pt x="214694" y="36386"/>
                </a:lnTo>
                <a:lnTo>
                  <a:pt x="230124" y="36386"/>
                </a:lnTo>
                <a:lnTo>
                  <a:pt x="246126" y="29147"/>
                </a:lnTo>
                <a:lnTo>
                  <a:pt x="261176" y="29147"/>
                </a:lnTo>
                <a:lnTo>
                  <a:pt x="275463" y="16574"/>
                </a:lnTo>
                <a:lnTo>
                  <a:pt x="291656" y="24384"/>
                </a:lnTo>
                <a:lnTo>
                  <a:pt x="305943" y="11811"/>
                </a:lnTo>
                <a:lnTo>
                  <a:pt x="336804" y="11621"/>
                </a:lnTo>
                <a:lnTo>
                  <a:pt x="351854" y="16383"/>
                </a:lnTo>
                <a:lnTo>
                  <a:pt x="367665" y="4001"/>
                </a:lnTo>
                <a:lnTo>
                  <a:pt x="367284" y="41339"/>
                </a:lnTo>
                <a:lnTo>
                  <a:pt x="0" y="41339"/>
                </a:lnTo>
                <a:lnTo>
                  <a:pt x="381" y="381"/>
                </a:lnTo>
                <a:close/>
              </a:path>
            </a:pathLst>
          </a:custGeom>
          <a:solidFill>
            <a:srgbClr val="AFF000">
              <a:alpha val="81960"/>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800"/>
          </a:p>
        </p:txBody>
      </p:sp>
      <p:sp>
        <p:nvSpPr>
          <p:cNvPr id="7" name="Shape 248">
            <a:extLst>
              <a:ext uri="{FF2B5EF4-FFF2-40B4-BE49-F238E27FC236}">
                <a16:creationId xmlns:a16="http://schemas.microsoft.com/office/drawing/2014/main" xmlns="" id="{4049B64B-B557-4171-B834-DF54A40B03EB}"/>
              </a:ext>
            </a:extLst>
          </p:cNvPr>
          <p:cNvSpPr>
            <a:spLocks/>
          </p:cNvSpPr>
          <p:nvPr/>
        </p:nvSpPr>
        <p:spPr bwMode="auto">
          <a:xfrm>
            <a:off x="-38099" y="6103938"/>
            <a:ext cx="12255500" cy="779462"/>
          </a:xfrm>
          <a:custGeom>
            <a:avLst/>
            <a:gdLst>
              <a:gd name="T0" fmla="*/ 2147483646 w 367665"/>
              <a:gd name="T1" fmla="*/ 2147483646 h 33910"/>
              <a:gd name="T2" fmla="*/ 2147483646 w 367665"/>
              <a:gd name="T3" fmla="*/ 2147483646 h 33910"/>
              <a:gd name="T4" fmla="*/ 2147483646 w 367665"/>
              <a:gd name="T5" fmla="*/ 2147483646 h 33910"/>
              <a:gd name="T6" fmla="*/ 2147483646 w 367665"/>
              <a:gd name="T7" fmla="*/ 2147483646 h 33910"/>
              <a:gd name="T8" fmla="*/ 2147483646 w 367665"/>
              <a:gd name="T9" fmla="*/ 2147483646 h 33910"/>
              <a:gd name="T10" fmla="*/ 2147483646 w 367665"/>
              <a:gd name="T11" fmla="*/ 2147483646 h 33910"/>
              <a:gd name="T12" fmla="*/ 2147483646 w 367665"/>
              <a:gd name="T13" fmla="*/ 2147483646 h 33910"/>
              <a:gd name="T14" fmla="*/ 2147483646 w 367665"/>
              <a:gd name="T15" fmla="*/ 2147483646 h 33910"/>
              <a:gd name="T16" fmla="*/ 2147483646 w 367665"/>
              <a:gd name="T17" fmla="*/ 2147483646 h 33910"/>
              <a:gd name="T18" fmla="*/ 2147483646 w 367665"/>
              <a:gd name="T19" fmla="*/ 2147483646 h 33910"/>
              <a:gd name="T20" fmla="*/ 2147483646 w 367665"/>
              <a:gd name="T21" fmla="*/ 2147483646 h 33910"/>
              <a:gd name="T22" fmla="*/ 2147483646 w 367665"/>
              <a:gd name="T23" fmla="*/ 2147483646 h 33910"/>
              <a:gd name="T24" fmla="*/ 2147483646 w 367665"/>
              <a:gd name="T25" fmla="*/ 2147483646 h 33910"/>
              <a:gd name="T26" fmla="*/ 2147483646 w 367665"/>
              <a:gd name="T27" fmla="*/ 2147483646 h 33910"/>
              <a:gd name="T28" fmla="*/ 2147483646 w 367665"/>
              <a:gd name="T29" fmla="*/ 2147483646 h 33910"/>
              <a:gd name="T30" fmla="*/ 2147483646 w 367665"/>
              <a:gd name="T31" fmla="*/ 2147483646 h 33910"/>
              <a:gd name="T32" fmla="*/ 2147483646 w 367665"/>
              <a:gd name="T33" fmla="*/ 2147483646 h 33910"/>
              <a:gd name="T34" fmla="*/ 2147483646 w 367665"/>
              <a:gd name="T35" fmla="*/ 2147483646 h 33910"/>
              <a:gd name="T36" fmla="*/ 2147483646 w 367665"/>
              <a:gd name="T37" fmla="*/ 2147483646 h 33910"/>
              <a:gd name="T38" fmla="*/ 2147483646 w 367665"/>
              <a:gd name="T39" fmla="*/ 2147483646 h 33910"/>
              <a:gd name="T40" fmla="*/ 2147483646 w 367665"/>
              <a:gd name="T41" fmla="*/ 2147483646 h 33910"/>
              <a:gd name="T42" fmla="*/ 2147483646 w 367665"/>
              <a:gd name="T43" fmla="*/ 2147483646 h 33910"/>
              <a:gd name="T44" fmla="*/ 2147483646 w 367665"/>
              <a:gd name="T45" fmla="*/ 0 h 33910"/>
              <a:gd name="T46" fmla="*/ 2147483646 w 367665"/>
              <a:gd name="T47" fmla="*/ 2147483646 h 33910"/>
              <a:gd name="T48" fmla="*/ 0 w 367665"/>
              <a:gd name="T49" fmla="*/ 2147483646 h 33910"/>
              <a:gd name="T50" fmla="*/ 2147483646 w 367665"/>
              <a:gd name="T51" fmla="*/ 2147483646 h 3391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67665"/>
              <a:gd name="T79" fmla="*/ 0 h 33910"/>
              <a:gd name="T80" fmla="*/ 367665 w 367665"/>
              <a:gd name="T81" fmla="*/ 33910 h 3391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67665" h="33910" extrusionOk="0">
                <a:moveTo>
                  <a:pt x="381" y="8001"/>
                </a:moveTo>
                <a:lnTo>
                  <a:pt x="16764" y="16266"/>
                </a:lnTo>
                <a:lnTo>
                  <a:pt x="47244" y="16266"/>
                </a:lnTo>
                <a:lnTo>
                  <a:pt x="62484" y="9925"/>
                </a:lnTo>
                <a:lnTo>
                  <a:pt x="77724" y="23434"/>
                </a:lnTo>
                <a:lnTo>
                  <a:pt x="92964" y="23434"/>
                </a:lnTo>
                <a:lnTo>
                  <a:pt x="107442" y="16266"/>
                </a:lnTo>
                <a:lnTo>
                  <a:pt x="122682" y="11855"/>
                </a:lnTo>
                <a:lnTo>
                  <a:pt x="138684" y="11855"/>
                </a:lnTo>
                <a:lnTo>
                  <a:pt x="153924" y="15714"/>
                </a:lnTo>
                <a:lnTo>
                  <a:pt x="168783" y="11028"/>
                </a:lnTo>
                <a:lnTo>
                  <a:pt x="184023" y="18471"/>
                </a:lnTo>
                <a:lnTo>
                  <a:pt x="199644" y="29775"/>
                </a:lnTo>
                <a:lnTo>
                  <a:pt x="214122" y="22055"/>
                </a:lnTo>
                <a:lnTo>
                  <a:pt x="229743" y="22055"/>
                </a:lnTo>
                <a:lnTo>
                  <a:pt x="245364" y="8546"/>
                </a:lnTo>
                <a:lnTo>
                  <a:pt x="260604" y="16266"/>
                </a:lnTo>
                <a:lnTo>
                  <a:pt x="275844" y="16266"/>
                </a:lnTo>
                <a:lnTo>
                  <a:pt x="291084" y="9925"/>
                </a:lnTo>
                <a:lnTo>
                  <a:pt x="321564" y="9925"/>
                </a:lnTo>
                <a:lnTo>
                  <a:pt x="336804" y="23158"/>
                </a:lnTo>
                <a:lnTo>
                  <a:pt x="351282" y="18471"/>
                </a:lnTo>
                <a:lnTo>
                  <a:pt x="367665" y="0"/>
                </a:lnTo>
                <a:lnTo>
                  <a:pt x="367665" y="33910"/>
                </a:lnTo>
                <a:lnTo>
                  <a:pt x="0" y="33910"/>
                </a:lnTo>
                <a:lnTo>
                  <a:pt x="381" y="8001"/>
                </a:lnTo>
                <a:close/>
              </a:path>
            </a:pathLst>
          </a:custGeom>
          <a:solidFill>
            <a:srgbClr val="00CEF6">
              <a:alpha val="73332"/>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800"/>
          </a:p>
        </p:txBody>
      </p:sp>
      <p:sp>
        <p:nvSpPr>
          <p:cNvPr id="8" name="Shape 249">
            <a:extLst>
              <a:ext uri="{FF2B5EF4-FFF2-40B4-BE49-F238E27FC236}">
                <a16:creationId xmlns:a16="http://schemas.microsoft.com/office/drawing/2014/main" xmlns="" id="{F4969DE8-4EF1-4FEC-BF39-40B50A132032}"/>
              </a:ext>
            </a:extLst>
          </p:cNvPr>
          <p:cNvSpPr/>
          <p:nvPr/>
        </p:nvSpPr>
        <p:spPr>
          <a:xfrm rot="8100000">
            <a:off x="2463800" y="5670551"/>
            <a:ext cx="162984" cy="163513"/>
          </a:xfrm>
          <a:prstGeom prst="teardrop">
            <a:avLst>
              <a:gd name="adj" fmla="val 100000"/>
            </a:avLst>
          </a:prstGeom>
          <a:solidFill>
            <a:srgbClr val="AFF000"/>
          </a:solidFill>
          <a:ln>
            <a:noFill/>
          </a:ln>
        </p:spPr>
        <p:txBody>
          <a:bodyPr lIns="91425" tIns="91425" rIns="91425" bIns="91425" anchor="ctr"/>
          <a:lstStyle/>
          <a:p>
            <a:pPr eaLnBrk="1" fontAlgn="auto" hangingPunct="1">
              <a:spcBef>
                <a:spcPts val="0"/>
              </a:spcBef>
              <a:spcAft>
                <a:spcPts val="0"/>
              </a:spcAft>
              <a:defRPr/>
            </a:pPr>
            <a:endParaRPr sz="1400" kern="0">
              <a:solidFill>
                <a:srgbClr val="000000"/>
              </a:solidFill>
              <a:latin typeface="Arial"/>
              <a:cs typeface="Arial"/>
              <a:sym typeface="Arial"/>
              <a:rtl val="0"/>
            </a:endParaRPr>
          </a:p>
        </p:txBody>
      </p:sp>
      <p:sp>
        <p:nvSpPr>
          <p:cNvPr id="9" name="Shape 250">
            <a:extLst>
              <a:ext uri="{FF2B5EF4-FFF2-40B4-BE49-F238E27FC236}">
                <a16:creationId xmlns:a16="http://schemas.microsoft.com/office/drawing/2014/main" xmlns="" id="{CD7F9578-164A-4034-BFD1-33E24CFC7898}"/>
              </a:ext>
            </a:extLst>
          </p:cNvPr>
          <p:cNvSpPr/>
          <p:nvPr/>
        </p:nvSpPr>
        <p:spPr>
          <a:xfrm rot="8100000">
            <a:off x="8051800" y="6048376"/>
            <a:ext cx="162984" cy="163513"/>
          </a:xfrm>
          <a:prstGeom prst="teardrop">
            <a:avLst>
              <a:gd name="adj" fmla="val 100000"/>
            </a:avLst>
          </a:prstGeom>
          <a:noFill/>
          <a:ln w="28575" cap="flat" cmpd="sng">
            <a:solidFill>
              <a:srgbClr val="00CEF6"/>
            </a:solidFill>
            <a:prstDash val="solid"/>
            <a:round/>
            <a:headEnd type="none" w="med" len="med"/>
            <a:tailEnd type="none" w="med" len="med"/>
          </a:ln>
        </p:spPr>
        <p:txBody>
          <a:bodyPr lIns="91425" tIns="91425" rIns="91425" bIns="91425" anchor="ctr"/>
          <a:lstStyle/>
          <a:p>
            <a:pPr eaLnBrk="1" fontAlgn="auto" hangingPunct="1">
              <a:spcBef>
                <a:spcPts val="0"/>
              </a:spcBef>
              <a:spcAft>
                <a:spcPts val="0"/>
              </a:spcAft>
              <a:defRPr/>
            </a:pPr>
            <a:endParaRPr sz="1400" kern="0">
              <a:solidFill>
                <a:srgbClr val="000000"/>
              </a:solidFill>
              <a:latin typeface="Arial"/>
              <a:cs typeface="Arial"/>
              <a:sym typeface="Arial"/>
              <a:rtl val="0"/>
            </a:endParaRPr>
          </a:p>
        </p:txBody>
      </p:sp>
      <p:sp>
        <p:nvSpPr>
          <p:cNvPr id="10" name="Shape 251">
            <a:extLst>
              <a:ext uri="{FF2B5EF4-FFF2-40B4-BE49-F238E27FC236}">
                <a16:creationId xmlns:a16="http://schemas.microsoft.com/office/drawing/2014/main" xmlns="" id="{00D83284-8FF6-4544-8B3E-7E006D889656}"/>
              </a:ext>
            </a:extLst>
          </p:cNvPr>
          <p:cNvSpPr/>
          <p:nvPr/>
        </p:nvSpPr>
        <p:spPr>
          <a:xfrm rot="8100000">
            <a:off x="9575800" y="6092826"/>
            <a:ext cx="162984" cy="163513"/>
          </a:xfrm>
          <a:prstGeom prst="teardrop">
            <a:avLst>
              <a:gd name="adj" fmla="val 100000"/>
            </a:avLst>
          </a:prstGeom>
          <a:solidFill>
            <a:srgbClr val="00CEF6"/>
          </a:solidFill>
          <a:ln>
            <a:noFill/>
          </a:ln>
        </p:spPr>
        <p:txBody>
          <a:bodyPr lIns="91425" tIns="91425" rIns="91425" bIns="91425" anchor="ctr"/>
          <a:lstStyle/>
          <a:p>
            <a:pPr eaLnBrk="1" fontAlgn="auto" hangingPunct="1">
              <a:spcBef>
                <a:spcPts val="0"/>
              </a:spcBef>
              <a:spcAft>
                <a:spcPts val="0"/>
              </a:spcAft>
              <a:defRPr/>
            </a:pPr>
            <a:endParaRPr sz="1400" kern="0">
              <a:solidFill>
                <a:srgbClr val="000000"/>
              </a:solidFill>
              <a:latin typeface="Arial"/>
              <a:cs typeface="Arial"/>
              <a:sym typeface="Arial"/>
              <a:rtl val="0"/>
            </a:endParaRPr>
          </a:p>
        </p:txBody>
      </p:sp>
      <p:grpSp>
        <p:nvGrpSpPr>
          <p:cNvPr id="11" name="Shape 252">
            <a:extLst>
              <a:ext uri="{FF2B5EF4-FFF2-40B4-BE49-F238E27FC236}">
                <a16:creationId xmlns:a16="http://schemas.microsoft.com/office/drawing/2014/main" xmlns="" id="{FDDF9532-31CF-4151-B91D-BB84DC0B1016}"/>
              </a:ext>
            </a:extLst>
          </p:cNvPr>
          <p:cNvGrpSpPr>
            <a:grpSpLocks/>
          </p:cNvGrpSpPr>
          <p:nvPr/>
        </p:nvGrpSpPr>
        <p:grpSpPr bwMode="auto">
          <a:xfrm>
            <a:off x="-12699" y="5949950"/>
            <a:ext cx="12223751" cy="793750"/>
            <a:chOff x="-9525" y="4462475"/>
            <a:chExt cx="9167825" cy="595300"/>
          </a:xfrm>
        </p:grpSpPr>
        <p:sp>
          <p:nvSpPr>
            <p:cNvPr id="12" name="Shape 253">
              <a:extLst>
                <a:ext uri="{FF2B5EF4-FFF2-40B4-BE49-F238E27FC236}">
                  <a16:creationId xmlns:a16="http://schemas.microsoft.com/office/drawing/2014/main" xmlns="" id="{19413677-7D2B-4C95-A6B1-9947013D6689}"/>
                </a:ext>
              </a:extLst>
            </p:cNvPr>
            <p:cNvSpPr>
              <a:spLocks/>
            </p:cNvSpPr>
            <p:nvPr/>
          </p:nvSpPr>
          <p:spPr bwMode="auto">
            <a:xfrm>
              <a:off x="-9525" y="4581525"/>
              <a:ext cx="4205300" cy="476250"/>
            </a:xfrm>
            <a:custGeom>
              <a:avLst/>
              <a:gdLst>
                <a:gd name="T0" fmla="*/ 0 w 168212"/>
                <a:gd name="T1" fmla="*/ 2147483646 h 19050"/>
                <a:gd name="T2" fmla="*/ 2147483646 w 168212"/>
                <a:gd name="T3" fmla="*/ 2147483646 h 19050"/>
                <a:gd name="T4" fmla="*/ 2147483646 w 168212"/>
                <a:gd name="T5" fmla="*/ 2147483646 h 19050"/>
                <a:gd name="T6" fmla="*/ 2147483646 w 168212"/>
                <a:gd name="T7" fmla="*/ 2147483646 h 19050"/>
                <a:gd name="T8" fmla="*/ 2147483646 w 168212"/>
                <a:gd name="T9" fmla="*/ 2147483646 h 19050"/>
                <a:gd name="T10" fmla="*/ 2147483646 w 168212"/>
                <a:gd name="T11" fmla="*/ 2147483646 h 19050"/>
                <a:gd name="T12" fmla="*/ 2147483646 w 168212"/>
                <a:gd name="T13" fmla="*/ 2147483646 h 19050"/>
                <a:gd name="T14" fmla="*/ 2147483646 w 168212"/>
                <a:gd name="T15" fmla="*/ 0 h 19050"/>
                <a:gd name="T16" fmla="*/ 2147483646 w 168212"/>
                <a:gd name="T17" fmla="*/ 2147483646 h 19050"/>
                <a:gd name="T18" fmla="*/ 2147483646 w 168212"/>
                <a:gd name="T19" fmla="*/ 2147483646 h 19050"/>
                <a:gd name="T20" fmla="*/ 2147483646 w 168212"/>
                <a:gd name="T21" fmla="*/ 2147483646 h 19050"/>
                <a:gd name="T22" fmla="*/ 2147483646 w 168212"/>
                <a:gd name="T23" fmla="*/ 2147483646 h 190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68212"/>
                <a:gd name="T37" fmla="*/ 0 h 19050"/>
                <a:gd name="T38" fmla="*/ 168212 w 168212"/>
                <a:gd name="T39" fmla="*/ 19050 h 190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68212" h="19050" extrusionOk="0">
                  <a:moveTo>
                    <a:pt x="0" y="1715"/>
                  </a:moveTo>
                  <a:lnTo>
                    <a:pt x="15812" y="16574"/>
                  </a:lnTo>
                  <a:lnTo>
                    <a:pt x="31052" y="16574"/>
                  </a:lnTo>
                  <a:lnTo>
                    <a:pt x="46292" y="14097"/>
                  </a:lnTo>
                  <a:lnTo>
                    <a:pt x="61532" y="19050"/>
                  </a:lnTo>
                  <a:lnTo>
                    <a:pt x="76581" y="11240"/>
                  </a:lnTo>
                  <a:lnTo>
                    <a:pt x="92012" y="11240"/>
                  </a:lnTo>
                  <a:lnTo>
                    <a:pt x="106871" y="0"/>
                  </a:lnTo>
                  <a:lnTo>
                    <a:pt x="122111" y="2667"/>
                  </a:lnTo>
                  <a:lnTo>
                    <a:pt x="137541" y="2667"/>
                  </a:lnTo>
                  <a:lnTo>
                    <a:pt x="152972" y="16002"/>
                  </a:lnTo>
                  <a:lnTo>
                    <a:pt x="168212" y="16002"/>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endParaRPr lang="en-US" sz="1800"/>
            </a:p>
          </p:txBody>
        </p:sp>
        <p:sp>
          <p:nvSpPr>
            <p:cNvPr id="13" name="Shape 254">
              <a:extLst>
                <a:ext uri="{FF2B5EF4-FFF2-40B4-BE49-F238E27FC236}">
                  <a16:creationId xmlns:a16="http://schemas.microsoft.com/office/drawing/2014/main" xmlns="" id="{61DCC7B5-6D79-4C5B-ADD1-6680F941F72F}"/>
                </a:ext>
              </a:extLst>
            </p:cNvPr>
            <p:cNvSpPr>
              <a:spLocks/>
            </p:cNvSpPr>
            <p:nvPr/>
          </p:nvSpPr>
          <p:spPr bwMode="auto">
            <a:xfrm>
              <a:off x="4195775" y="4462475"/>
              <a:ext cx="3424225" cy="590550"/>
            </a:xfrm>
            <a:custGeom>
              <a:avLst/>
              <a:gdLst>
                <a:gd name="T0" fmla="*/ 0 w 136969"/>
                <a:gd name="T1" fmla="*/ 2147483646 h 23622"/>
                <a:gd name="T2" fmla="*/ 2147483646 w 136969"/>
                <a:gd name="T3" fmla="*/ 2147483646 h 23622"/>
                <a:gd name="T4" fmla="*/ 2147483646 w 136969"/>
                <a:gd name="T5" fmla="*/ 2147483646 h 23622"/>
                <a:gd name="T6" fmla="*/ 2147483646 w 136969"/>
                <a:gd name="T7" fmla="*/ 2147483646 h 23622"/>
                <a:gd name="T8" fmla="*/ 2147483646 w 136969"/>
                <a:gd name="T9" fmla="*/ 2147483646 h 23622"/>
                <a:gd name="T10" fmla="*/ 2147483646 w 136969"/>
                <a:gd name="T11" fmla="*/ 2147483646 h 23622"/>
                <a:gd name="T12" fmla="*/ 2147483646 w 136969"/>
                <a:gd name="T13" fmla="*/ 2147483646 h 23622"/>
                <a:gd name="T14" fmla="*/ 2147483646 w 136969"/>
                <a:gd name="T15" fmla="*/ 2147483646 h 23622"/>
                <a:gd name="T16" fmla="*/ 2147483646 w 136969"/>
                <a:gd name="T17" fmla="*/ 2147483646 h 23622"/>
                <a:gd name="T18" fmla="*/ 2147483646 w 136969"/>
                <a:gd name="T19" fmla="*/ 0 h 2362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36969"/>
                <a:gd name="T31" fmla="*/ 0 h 23622"/>
                <a:gd name="T32" fmla="*/ 136969 w 136969"/>
                <a:gd name="T33" fmla="*/ 23622 h 2362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36969" h="23622" extrusionOk="0">
                  <a:moveTo>
                    <a:pt x="0" y="20955"/>
                  </a:moveTo>
                  <a:lnTo>
                    <a:pt x="15049" y="9144"/>
                  </a:lnTo>
                  <a:lnTo>
                    <a:pt x="30480" y="4381"/>
                  </a:lnTo>
                  <a:lnTo>
                    <a:pt x="45720" y="13716"/>
                  </a:lnTo>
                  <a:lnTo>
                    <a:pt x="60769" y="13716"/>
                  </a:lnTo>
                  <a:lnTo>
                    <a:pt x="76009" y="16573"/>
                  </a:lnTo>
                  <a:lnTo>
                    <a:pt x="91249" y="11811"/>
                  </a:lnTo>
                  <a:lnTo>
                    <a:pt x="106680" y="23622"/>
                  </a:lnTo>
                  <a:lnTo>
                    <a:pt x="122110" y="23622"/>
                  </a:lnTo>
                  <a:lnTo>
                    <a:pt x="136969" y="0"/>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endParaRPr lang="en-US" sz="1800"/>
            </a:p>
          </p:txBody>
        </p:sp>
        <p:sp>
          <p:nvSpPr>
            <p:cNvPr id="14" name="Shape 255">
              <a:extLst>
                <a:ext uri="{FF2B5EF4-FFF2-40B4-BE49-F238E27FC236}">
                  <a16:creationId xmlns:a16="http://schemas.microsoft.com/office/drawing/2014/main" xmlns="" id="{66CF7357-7A19-4288-B676-F0CA39A4FD82}"/>
                </a:ext>
              </a:extLst>
            </p:cNvPr>
            <p:cNvSpPr>
              <a:spLocks/>
            </p:cNvSpPr>
            <p:nvPr/>
          </p:nvSpPr>
          <p:spPr bwMode="auto">
            <a:xfrm>
              <a:off x="7624775" y="4472000"/>
              <a:ext cx="1533525" cy="414325"/>
            </a:xfrm>
            <a:custGeom>
              <a:avLst/>
              <a:gdLst>
                <a:gd name="T0" fmla="*/ 0 w 61341"/>
                <a:gd name="T1" fmla="*/ 0 h 16573"/>
                <a:gd name="T2" fmla="*/ 2147483646 w 61341"/>
                <a:gd name="T3" fmla="*/ 2147483646 h 16573"/>
                <a:gd name="T4" fmla="*/ 2147483646 w 61341"/>
                <a:gd name="T5" fmla="*/ 2147483646 h 16573"/>
                <a:gd name="T6" fmla="*/ 2147483646 w 61341"/>
                <a:gd name="T7" fmla="*/ 2147483646 h 16573"/>
                <a:gd name="T8" fmla="*/ 2147483646 w 61341"/>
                <a:gd name="T9" fmla="*/ 2147483646 h 16573"/>
                <a:gd name="T10" fmla="*/ 0 60000 65536"/>
                <a:gd name="T11" fmla="*/ 0 60000 65536"/>
                <a:gd name="T12" fmla="*/ 0 60000 65536"/>
                <a:gd name="T13" fmla="*/ 0 60000 65536"/>
                <a:gd name="T14" fmla="*/ 0 60000 65536"/>
                <a:gd name="T15" fmla="*/ 0 w 61341"/>
                <a:gd name="T16" fmla="*/ 0 h 16573"/>
                <a:gd name="T17" fmla="*/ 61341 w 61341"/>
                <a:gd name="T18" fmla="*/ 16573 h 16573"/>
              </a:gdLst>
              <a:ahLst/>
              <a:cxnLst>
                <a:cxn ang="T10">
                  <a:pos x="T0" y="T1"/>
                </a:cxn>
                <a:cxn ang="T11">
                  <a:pos x="T2" y="T3"/>
                </a:cxn>
                <a:cxn ang="T12">
                  <a:pos x="T4" y="T5"/>
                </a:cxn>
                <a:cxn ang="T13">
                  <a:pos x="T6" y="T7"/>
                </a:cxn>
                <a:cxn ang="T14">
                  <a:pos x="T8" y="T9"/>
                </a:cxn>
              </a:cxnLst>
              <a:rect l="T15" t="T16" r="T17" b="T18"/>
              <a:pathLst>
                <a:path w="61341" h="16573" extrusionOk="0">
                  <a:moveTo>
                    <a:pt x="0" y="0"/>
                  </a:moveTo>
                  <a:lnTo>
                    <a:pt x="15049" y="4762"/>
                  </a:lnTo>
                  <a:lnTo>
                    <a:pt x="30670" y="4762"/>
                  </a:lnTo>
                  <a:lnTo>
                    <a:pt x="45910" y="4762"/>
                  </a:lnTo>
                  <a:lnTo>
                    <a:pt x="61341" y="16573"/>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endParaRPr lang="en-US" sz="1800"/>
            </a:p>
          </p:txBody>
        </p:sp>
      </p:grpSp>
      <p:grpSp>
        <p:nvGrpSpPr>
          <p:cNvPr id="15" name="Shape 256">
            <a:extLst>
              <a:ext uri="{FF2B5EF4-FFF2-40B4-BE49-F238E27FC236}">
                <a16:creationId xmlns:a16="http://schemas.microsoft.com/office/drawing/2014/main" xmlns="" id="{4A49D89D-5F47-4642-96F0-823DA218210B}"/>
              </a:ext>
            </a:extLst>
          </p:cNvPr>
          <p:cNvGrpSpPr>
            <a:grpSpLocks/>
          </p:cNvGrpSpPr>
          <p:nvPr/>
        </p:nvGrpSpPr>
        <p:grpSpPr bwMode="auto">
          <a:xfrm>
            <a:off x="-57151" y="5924550"/>
            <a:ext cx="12306301" cy="857250"/>
            <a:chOff x="-42837" y="4443487"/>
            <a:chExt cx="9229574" cy="642787"/>
          </a:xfrm>
        </p:grpSpPr>
        <p:sp>
          <p:nvSpPr>
            <p:cNvPr id="16" name="Shape 257">
              <a:extLst>
                <a:ext uri="{FF2B5EF4-FFF2-40B4-BE49-F238E27FC236}">
                  <a16:creationId xmlns:a16="http://schemas.microsoft.com/office/drawing/2014/main" xmlns="" id="{B823BD1E-04F6-4092-AA3C-D3D2A4C1737F}"/>
                </a:ext>
              </a:extLst>
            </p:cNvPr>
            <p:cNvSpPr>
              <a:spLocks noChangeArrowheads="1"/>
            </p:cNvSpPr>
            <p:nvPr/>
          </p:nvSpPr>
          <p:spPr bwMode="auto">
            <a:xfrm>
              <a:off x="1114432" y="4900580"/>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7" name="Shape 258">
              <a:extLst>
                <a:ext uri="{FF2B5EF4-FFF2-40B4-BE49-F238E27FC236}">
                  <a16:creationId xmlns:a16="http://schemas.microsoft.com/office/drawing/2014/main" xmlns="" id="{0168E389-9C6B-4321-8E93-887BDA3BF5B4}"/>
                </a:ext>
              </a:extLst>
            </p:cNvPr>
            <p:cNvSpPr>
              <a:spLocks noChangeArrowheads="1"/>
            </p:cNvSpPr>
            <p:nvPr/>
          </p:nvSpPr>
          <p:spPr bwMode="auto">
            <a:xfrm>
              <a:off x="1495426" y="5029137"/>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8" name="Shape 259">
              <a:extLst>
                <a:ext uri="{FF2B5EF4-FFF2-40B4-BE49-F238E27FC236}">
                  <a16:creationId xmlns:a16="http://schemas.microsoft.com/office/drawing/2014/main" xmlns="" id="{E23F61DB-E698-4C67-9360-38ECFC7892A0}"/>
                </a:ext>
              </a:extLst>
            </p:cNvPr>
            <p:cNvSpPr>
              <a:spLocks noChangeArrowheads="1"/>
            </p:cNvSpPr>
            <p:nvPr/>
          </p:nvSpPr>
          <p:spPr bwMode="auto">
            <a:xfrm>
              <a:off x="733438" y="4972001"/>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9" name="Shape 260">
              <a:extLst>
                <a:ext uri="{FF2B5EF4-FFF2-40B4-BE49-F238E27FC236}">
                  <a16:creationId xmlns:a16="http://schemas.microsoft.com/office/drawing/2014/main" xmlns="" id="{AB009D17-2577-42E7-951B-B51438B75E1C}"/>
                </a:ext>
              </a:extLst>
            </p:cNvPr>
            <p:cNvSpPr>
              <a:spLocks noChangeArrowheads="1"/>
            </p:cNvSpPr>
            <p:nvPr/>
          </p:nvSpPr>
          <p:spPr bwMode="auto">
            <a:xfrm>
              <a:off x="352444" y="4962478"/>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0" name="Shape 261">
              <a:extLst>
                <a:ext uri="{FF2B5EF4-FFF2-40B4-BE49-F238E27FC236}">
                  <a16:creationId xmlns:a16="http://schemas.microsoft.com/office/drawing/2014/main" xmlns="" id="{E0167472-005F-4DD8-9F47-15D1A976F631}"/>
                </a:ext>
              </a:extLst>
            </p:cNvPr>
            <p:cNvSpPr>
              <a:spLocks noChangeArrowheads="1"/>
            </p:cNvSpPr>
            <p:nvPr/>
          </p:nvSpPr>
          <p:spPr bwMode="auto">
            <a:xfrm>
              <a:off x="-42837" y="4605374"/>
              <a:ext cx="57150"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1" name="Shape 262">
              <a:extLst>
                <a:ext uri="{FF2B5EF4-FFF2-40B4-BE49-F238E27FC236}">
                  <a16:creationId xmlns:a16="http://schemas.microsoft.com/office/drawing/2014/main" xmlns="" id="{083D71B2-1DFC-486E-8405-954DF0AC8BE7}"/>
                </a:ext>
              </a:extLst>
            </p:cNvPr>
            <p:cNvSpPr>
              <a:spLocks noChangeArrowheads="1"/>
            </p:cNvSpPr>
            <p:nvPr/>
          </p:nvSpPr>
          <p:spPr bwMode="auto">
            <a:xfrm>
              <a:off x="1876419" y="4833921"/>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2" name="Shape 263">
              <a:extLst>
                <a:ext uri="{FF2B5EF4-FFF2-40B4-BE49-F238E27FC236}">
                  <a16:creationId xmlns:a16="http://schemas.microsoft.com/office/drawing/2014/main" xmlns="" id="{28807BB9-D7A8-4E10-8BC3-7D82C47D323C}"/>
                </a:ext>
              </a:extLst>
            </p:cNvPr>
            <p:cNvSpPr>
              <a:spLocks noChangeArrowheads="1"/>
            </p:cNvSpPr>
            <p:nvPr/>
          </p:nvSpPr>
          <p:spPr bwMode="auto">
            <a:xfrm>
              <a:off x="2257413" y="4829159"/>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3" name="Shape 264">
              <a:extLst>
                <a:ext uri="{FF2B5EF4-FFF2-40B4-BE49-F238E27FC236}">
                  <a16:creationId xmlns:a16="http://schemas.microsoft.com/office/drawing/2014/main" xmlns="" id="{6FC4C642-51E3-4A94-A573-4C61F3FEC00D}"/>
                </a:ext>
              </a:extLst>
            </p:cNvPr>
            <p:cNvSpPr>
              <a:spLocks noChangeArrowheads="1"/>
            </p:cNvSpPr>
            <p:nvPr/>
          </p:nvSpPr>
          <p:spPr bwMode="auto">
            <a:xfrm>
              <a:off x="2638407" y="4548237"/>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4" name="Shape 265">
              <a:extLst>
                <a:ext uri="{FF2B5EF4-FFF2-40B4-BE49-F238E27FC236}">
                  <a16:creationId xmlns:a16="http://schemas.microsoft.com/office/drawing/2014/main" xmlns="" id="{2AC1B274-7D10-4D05-92C8-181798B011E0}"/>
                </a:ext>
              </a:extLst>
            </p:cNvPr>
            <p:cNvSpPr>
              <a:spLocks noChangeArrowheads="1"/>
            </p:cNvSpPr>
            <p:nvPr/>
          </p:nvSpPr>
          <p:spPr bwMode="auto">
            <a:xfrm>
              <a:off x="3019401" y="4614897"/>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5" name="Shape 266">
              <a:extLst>
                <a:ext uri="{FF2B5EF4-FFF2-40B4-BE49-F238E27FC236}">
                  <a16:creationId xmlns:a16="http://schemas.microsoft.com/office/drawing/2014/main" xmlns="" id="{FEE0A50B-C873-42FE-B4BC-0070D158FBFF}"/>
                </a:ext>
              </a:extLst>
            </p:cNvPr>
            <p:cNvSpPr>
              <a:spLocks noChangeArrowheads="1"/>
            </p:cNvSpPr>
            <p:nvPr/>
          </p:nvSpPr>
          <p:spPr bwMode="auto">
            <a:xfrm>
              <a:off x="3400394" y="4614897"/>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6" name="Shape 267">
              <a:extLst>
                <a:ext uri="{FF2B5EF4-FFF2-40B4-BE49-F238E27FC236}">
                  <a16:creationId xmlns:a16="http://schemas.microsoft.com/office/drawing/2014/main" xmlns="" id="{017D07E0-3F80-4702-BC38-8A9BA0783D33}"/>
                </a:ext>
              </a:extLst>
            </p:cNvPr>
            <p:cNvSpPr>
              <a:spLocks noChangeArrowheads="1"/>
            </p:cNvSpPr>
            <p:nvPr/>
          </p:nvSpPr>
          <p:spPr bwMode="auto">
            <a:xfrm>
              <a:off x="3781388" y="4948194"/>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7" name="Shape 268">
              <a:extLst>
                <a:ext uri="{FF2B5EF4-FFF2-40B4-BE49-F238E27FC236}">
                  <a16:creationId xmlns:a16="http://schemas.microsoft.com/office/drawing/2014/main" xmlns="" id="{24811222-6309-479B-A179-3DFA6F7D1A1B}"/>
                </a:ext>
              </a:extLst>
            </p:cNvPr>
            <p:cNvSpPr>
              <a:spLocks noChangeArrowheads="1"/>
            </p:cNvSpPr>
            <p:nvPr/>
          </p:nvSpPr>
          <p:spPr bwMode="auto">
            <a:xfrm>
              <a:off x="4162382" y="4948194"/>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8" name="Shape 269">
              <a:extLst>
                <a:ext uri="{FF2B5EF4-FFF2-40B4-BE49-F238E27FC236}">
                  <a16:creationId xmlns:a16="http://schemas.microsoft.com/office/drawing/2014/main" xmlns="" id="{7151A708-4A1D-466F-B9BB-7FD2508567E8}"/>
                </a:ext>
              </a:extLst>
            </p:cNvPr>
            <p:cNvSpPr>
              <a:spLocks noChangeArrowheads="1"/>
            </p:cNvSpPr>
            <p:nvPr/>
          </p:nvSpPr>
          <p:spPr bwMode="auto">
            <a:xfrm>
              <a:off x="4543375" y="4667272"/>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9" name="Shape 270">
              <a:extLst>
                <a:ext uri="{FF2B5EF4-FFF2-40B4-BE49-F238E27FC236}">
                  <a16:creationId xmlns:a16="http://schemas.microsoft.com/office/drawing/2014/main" xmlns="" id="{0D80AE99-B0C3-4F9B-9FC9-34CBC08480FD}"/>
                </a:ext>
              </a:extLst>
            </p:cNvPr>
            <p:cNvSpPr>
              <a:spLocks noChangeArrowheads="1"/>
            </p:cNvSpPr>
            <p:nvPr/>
          </p:nvSpPr>
          <p:spPr bwMode="auto">
            <a:xfrm>
              <a:off x="4924369" y="4543476"/>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0" name="Shape 271">
              <a:extLst>
                <a:ext uri="{FF2B5EF4-FFF2-40B4-BE49-F238E27FC236}">
                  <a16:creationId xmlns:a16="http://schemas.microsoft.com/office/drawing/2014/main" xmlns="" id="{7D4A3840-1151-42E9-8510-4EEFB0C8D5A1}"/>
                </a:ext>
              </a:extLst>
            </p:cNvPr>
            <p:cNvSpPr>
              <a:spLocks noChangeArrowheads="1"/>
            </p:cNvSpPr>
            <p:nvPr/>
          </p:nvSpPr>
          <p:spPr bwMode="auto">
            <a:xfrm>
              <a:off x="5305363" y="4772023"/>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1" name="Shape 272">
              <a:extLst>
                <a:ext uri="{FF2B5EF4-FFF2-40B4-BE49-F238E27FC236}">
                  <a16:creationId xmlns:a16="http://schemas.microsoft.com/office/drawing/2014/main" xmlns="" id="{2061CB55-8AD7-4BE9-B5AF-6A9E573A3380}"/>
                </a:ext>
              </a:extLst>
            </p:cNvPr>
            <p:cNvSpPr>
              <a:spLocks noChangeArrowheads="1"/>
            </p:cNvSpPr>
            <p:nvPr/>
          </p:nvSpPr>
          <p:spPr bwMode="auto">
            <a:xfrm>
              <a:off x="5686357" y="4772023"/>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2" name="Shape 273">
              <a:extLst>
                <a:ext uri="{FF2B5EF4-FFF2-40B4-BE49-F238E27FC236}">
                  <a16:creationId xmlns:a16="http://schemas.microsoft.com/office/drawing/2014/main" xmlns="" id="{F8EEBA64-7593-4AAD-8165-B976F942C29F}"/>
                </a:ext>
              </a:extLst>
            </p:cNvPr>
            <p:cNvSpPr>
              <a:spLocks noChangeArrowheads="1"/>
            </p:cNvSpPr>
            <p:nvPr/>
          </p:nvSpPr>
          <p:spPr bwMode="auto">
            <a:xfrm>
              <a:off x="6067350" y="4848205"/>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3" name="Shape 274">
              <a:extLst>
                <a:ext uri="{FF2B5EF4-FFF2-40B4-BE49-F238E27FC236}">
                  <a16:creationId xmlns:a16="http://schemas.microsoft.com/office/drawing/2014/main" xmlns="" id="{1930FF2B-0FE8-467B-84A5-E5054AEB0561}"/>
                </a:ext>
              </a:extLst>
            </p:cNvPr>
            <p:cNvSpPr>
              <a:spLocks noChangeArrowheads="1"/>
            </p:cNvSpPr>
            <p:nvPr/>
          </p:nvSpPr>
          <p:spPr bwMode="auto">
            <a:xfrm>
              <a:off x="6448344" y="4729170"/>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4" name="Shape 275">
              <a:extLst>
                <a:ext uri="{FF2B5EF4-FFF2-40B4-BE49-F238E27FC236}">
                  <a16:creationId xmlns:a16="http://schemas.microsoft.com/office/drawing/2014/main" xmlns="" id="{6DE1C09E-BBC5-4986-ADE8-96BA3BA3AA20}"/>
                </a:ext>
              </a:extLst>
            </p:cNvPr>
            <p:cNvSpPr>
              <a:spLocks noChangeArrowheads="1"/>
            </p:cNvSpPr>
            <p:nvPr/>
          </p:nvSpPr>
          <p:spPr bwMode="auto">
            <a:xfrm>
              <a:off x="6829338" y="5024376"/>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5" name="Shape 276">
              <a:extLst>
                <a:ext uri="{FF2B5EF4-FFF2-40B4-BE49-F238E27FC236}">
                  <a16:creationId xmlns:a16="http://schemas.microsoft.com/office/drawing/2014/main" xmlns="" id="{8C958DED-17E6-408F-ACB4-7D455EBFA8C7}"/>
                </a:ext>
              </a:extLst>
            </p:cNvPr>
            <p:cNvSpPr>
              <a:spLocks noChangeArrowheads="1"/>
            </p:cNvSpPr>
            <p:nvPr/>
          </p:nvSpPr>
          <p:spPr bwMode="auto">
            <a:xfrm>
              <a:off x="7210332" y="5024376"/>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6" name="Shape 277">
              <a:extLst>
                <a:ext uri="{FF2B5EF4-FFF2-40B4-BE49-F238E27FC236}">
                  <a16:creationId xmlns:a16="http://schemas.microsoft.com/office/drawing/2014/main" xmlns="" id="{90C4D343-9FD3-4C75-AB0F-A8B35985D333}"/>
                </a:ext>
              </a:extLst>
            </p:cNvPr>
            <p:cNvSpPr>
              <a:spLocks noChangeArrowheads="1"/>
            </p:cNvSpPr>
            <p:nvPr/>
          </p:nvSpPr>
          <p:spPr bwMode="auto">
            <a:xfrm>
              <a:off x="7591325" y="4443487"/>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7" name="Shape 278">
              <a:extLst>
                <a:ext uri="{FF2B5EF4-FFF2-40B4-BE49-F238E27FC236}">
                  <a16:creationId xmlns:a16="http://schemas.microsoft.com/office/drawing/2014/main" xmlns="" id="{3DCE258E-1611-4C89-B6E7-3FA6038D319B}"/>
                </a:ext>
              </a:extLst>
            </p:cNvPr>
            <p:cNvSpPr>
              <a:spLocks noChangeArrowheads="1"/>
            </p:cNvSpPr>
            <p:nvPr/>
          </p:nvSpPr>
          <p:spPr bwMode="auto">
            <a:xfrm>
              <a:off x="7972319" y="4557760"/>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8" name="Shape 279">
              <a:extLst>
                <a:ext uri="{FF2B5EF4-FFF2-40B4-BE49-F238E27FC236}">
                  <a16:creationId xmlns:a16="http://schemas.microsoft.com/office/drawing/2014/main" xmlns="" id="{9EF344B4-1AD1-4990-807D-0E2D5AF9F41C}"/>
                </a:ext>
              </a:extLst>
            </p:cNvPr>
            <p:cNvSpPr>
              <a:spLocks noChangeArrowheads="1"/>
            </p:cNvSpPr>
            <p:nvPr/>
          </p:nvSpPr>
          <p:spPr bwMode="auto">
            <a:xfrm>
              <a:off x="8353313" y="4557760"/>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9" name="Shape 280">
              <a:extLst>
                <a:ext uri="{FF2B5EF4-FFF2-40B4-BE49-F238E27FC236}">
                  <a16:creationId xmlns:a16="http://schemas.microsoft.com/office/drawing/2014/main" xmlns="" id="{10F8A81B-ACDE-4F0C-987F-F955B9E1B76A}"/>
                </a:ext>
              </a:extLst>
            </p:cNvPr>
            <p:cNvSpPr>
              <a:spLocks noChangeArrowheads="1"/>
            </p:cNvSpPr>
            <p:nvPr/>
          </p:nvSpPr>
          <p:spPr bwMode="auto">
            <a:xfrm>
              <a:off x="8734306" y="4557760"/>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40" name="Shape 281">
              <a:extLst>
                <a:ext uri="{FF2B5EF4-FFF2-40B4-BE49-F238E27FC236}">
                  <a16:creationId xmlns:a16="http://schemas.microsoft.com/office/drawing/2014/main" xmlns="" id="{9ED692DD-F344-4C61-A40B-3B340E75428D}"/>
                </a:ext>
              </a:extLst>
            </p:cNvPr>
            <p:cNvSpPr>
              <a:spLocks noChangeArrowheads="1"/>
            </p:cNvSpPr>
            <p:nvPr/>
          </p:nvSpPr>
          <p:spPr bwMode="auto">
            <a:xfrm>
              <a:off x="9129588" y="4867250"/>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grpSp>
      <p:sp>
        <p:nvSpPr>
          <p:cNvPr id="41" name="Shape 282">
            <a:extLst>
              <a:ext uri="{FF2B5EF4-FFF2-40B4-BE49-F238E27FC236}">
                <a16:creationId xmlns:a16="http://schemas.microsoft.com/office/drawing/2014/main" xmlns="" id="{CBED4553-D51E-412E-ACD5-273F0E113416}"/>
              </a:ext>
            </a:extLst>
          </p:cNvPr>
          <p:cNvSpPr>
            <a:spLocks noChangeArrowheads="1"/>
          </p:cNvSpPr>
          <p:nvPr/>
        </p:nvSpPr>
        <p:spPr bwMode="auto">
          <a:xfrm>
            <a:off x="3987800" y="6115050"/>
            <a:ext cx="152400" cy="152400"/>
          </a:xfrm>
          <a:prstGeom prst="ellipse">
            <a:avLst/>
          </a:prstGeom>
          <a:noFill/>
          <a:ln w="9525">
            <a:solidFill>
              <a:srgbClr val="3C78D8"/>
            </a:solidFill>
            <a:round/>
            <a:headEnd/>
            <a:tailEnd/>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42" name="Shape 283">
            <a:extLst>
              <a:ext uri="{FF2B5EF4-FFF2-40B4-BE49-F238E27FC236}">
                <a16:creationId xmlns:a16="http://schemas.microsoft.com/office/drawing/2014/main" xmlns="" id="{C12B2F19-204E-4CC6-8395-B3084B88FF44}"/>
              </a:ext>
            </a:extLst>
          </p:cNvPr>
          <p:cNvSpPr>
            <a:spLocks noChangeArrowheads="1"/>
          </p:cNvSpPr>
          <p:nvPr/>
        </p:nvSpPr>
        <p:spPr bwMode="auto">
          <a:xfrm>
            <a:off x="1447800" y="6496050"/>
            <a:ext cx="152400" cy="152400"/>
          </a:xfrm>
          <a:prstGeom prst="ellipse">
            <a:avLst/>
          </a:prstGeom>
          <a:noFill/>
          <a:ln w="9525">
            <a:solidFill>
              <a:srgbClr val="3C78D8"/>
            </a:solidFill>
            <a:round/>
            <a:headEnd/>
            <a:tailEnd/>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43" name="Shape 284">
            <a:extLst>
              <a:ext uri="{FF2B5EF4-FFF2-40B4-BE49-F238E27FC236}">
                <a16:creationId xmlns:a16="http://schemas.microsoft.com/office/drawing/2014/main" xmlns="" id="{39EA9315-1288-4DAC-937A-879AC9F5C287}"/>
              </a:ext>
            </a:extLst>
          </p:cNvPr>
          <p:cNvSpPr>
            <a:spLocks noChangeArrowheads="1"/>
          </p:cNvSpPr>
          <p:nvPr/>
        </p:nvSpPr>
        <p:spPr bwMode="auto">
          <a:xfrm>
            <a:off x="6527800" y="6021388"/>
            <a:ext cx="152400" cy="152400"/>
          </a:xfrm>
          <a:prstGeom prst="ellipse">
            <a:avLst/>
          </a:prstGeom>
          <a:noFill/>
          <a:ln w="9525">
            <a:solidFill>
              <a:srgbClr val="3C78D8"/>
            </a:solidFill>
            <a:round/>
            <a:headEnd/>
            <a:tailEnd/>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44" name="Shape 285">
            <a:extLst>
              <a:ext uri="{FF2B5EF4-FFF2-40B4-BE49-F238E27FC236}">
                <a16:creationId xmlns:a16="http://schemas.microsoft.com/office/drawing/2014/main" xmlns="" id="{1D68EB8E-9345-4765-8DA5-BD81BF0467D2}"/>
              </a:ext>
            </a:extLst>
          </p:cNvPr>
          <p:cNvSpPr/>
          <p:nvPr/>
        </p:nvSpPr>
        <p:spPr>
          <a:xfrm rot="8100000">
            <a:off x="11599334" y="5772151"/>
            <a:ext cx="165100" cy="163513"/>
          </a:xfrm>
          <a:prstGeom prst="teardrop">
            <a:avLst>
              <a:gd name="adj" fmla="val 100000"/>
            </a:avLst>
          </a:prstGeom>
          <a:noFill/>
          <a:ln w="28575" cap="flat" cmpd="sng">
            <a:solidFill>
              <a:srgbClr val="AFF000"/>
            </a:solidFill>
            <a:prstDash val="solid"/>
            <a:round/>
            <a:headEnd type="none" w="med" len="med"/>
            <a:tailEnd type="none" w="med" len="med"/>
          </a:ln>
        </p:spPr>
        <p:txBody>
          <a:bodyPr lIns="91425" tIns="91425" rIns="91425" bIns="91425" anchor="ctr"/>
          <a:lstStyle/>
          <a:p>
            <a:pPr eaLnBrk="1" fontAlgn="auto" hangingPunct="1">
              <a:spcBef>
                <a:spcPts val="0"/>
              </a:spcBef>
              <a:spcAft>
                <a:spcPts val="0"/>
              </a:spcAft>
              <a:defRPr/>
            </a:pPr>
            <a:endParaRPr sz="1400" kern="0">
              <a:solidFill>
                <a:srgbClr val="000000"/>
              </a:solidFill>
              <a:latin typeface="Arial"/>
              <a:cs typeface="Arial"/>
              <a:sym typeface="Arial"/>
              <a:rtl val="0"/>
            </a:endParaRPr>
          </a:p>
        </p:txBody>
      </p:sp>
      <p:sp>
        <p:nvSpPr>
          <p:cNvPr id="243" name="Shape 243"/>
          <p:cNvSpPr txBox="1">
            <a:spLocks noGrp="1"/>
          </p:cNvSpPr>
          <p:nvPr>
            <p:ph type="title"/>
          </p:nvPr>
        </p:nvSpPr>
        <p:spPr>
          <a:xfrm>
            <a:off x="1397000" y="845500"/>
            <a:ext cx="9328800" cy="954400"/>
          </a:xfrm>
          <a:prstGeom prst="rect">
            <a:avLst/>
          </a:prstGeom>
        </p:spPr>
        <p:txBody>
          <a:bodyPr/>
          <a:lstStyle>
            <a:lvl1pPr lvl="0" rtl="0">
              <a:spcBef>
                <a:spcPts val="0"/>
              </a:spcBef>
              <a:defRPr/>
            </a:lvl1pPr>
            <a:lvl2pPr lvl="1" rtl="0">
              <a:spcBef>
                <a:spcPts val="0"/>
              </a:spcBef>
              <a:defRPr/>
            </a:lvl2pPr>
            <a:lvl3pPr lvl="2" rtl="0">
              <a:spcBef>
                <a:spcPts val="0"/>
              </a:spcBef>
              <a:defRPr/>
            </a:lvl3pPr>
            <a:lvl4pPr lvl="3" rtl="0">
              <a:spcBef>
                <a:spcPts val="0"/>
              </a:spcBef>
              <a:defRPr/>
            </a:lvl4pPr>
            <a:lvl5pPr lvl="4" rtl="0">
              <a:spcBef>
                <a:spcPts val="0"/>
              </a:spcBef>
              <a:defRPr/>
            </a:lvl5pPr>
            <a:lvl6pPr lvl="5" rtl="0">
              <a:spcBef>
                <a:spcPts val="0"/>
              </a:spcBef>
              <a:defRPr/>
            </a:lvl6pPr>
            <a:lvl7pPr lvl="6" rtl="0">
              <a:spcBef>
                <a:spcPts val="0"/>
              </a:spcBef>
              <a:defRPr/>
            </a:lvl7pPr>
            <a:lvl8pPr lvl="7" rtl="0">
              <a:spcBef>
                <a:spcPts val="0"/>
              </a:spcBef>
              <a:defRPr/>
            </a:lvl8pPr>
            <a:lvl9pPr lvl="8" rtl="0">
              <a:spcBef>
                <a:spcPts val="0"/>
              </a:spcBef>
              <a:defRPr/>
            </a:lvl9pPr>
          </a:lstStyle>
          <a:p>
            <a:endParaRPr/>
          </a:p>
        </p:txBody>
      </p:sp>
      <p:sp>
        <p:nvSpPr>
          <p:cNvPr id="244" name="Shape 244"/>
          <p:cNvSpPr txBox="1">
            <a:spLocks noGrp="1"/>
          </p:cNvSpPr>
          <p:nvPr>
            <p:ph type="body" idx="1"/>
          </p:nvPr>
        </p:nvSpPr>
        <p:spPr>
          <a:xfrm>
            <a:off x="941202" y="2168802"/>
            <a:ext cx="3295599" cy="4399199"/>
          </a:xfrm>
          <a:prstGeom prst="rect">
            <a:avLst/>
          </a:prstGeom>
        </p:spPr>
        <p:txBody>
          <a:bodyPr/>
          <a:lstStyle>
            <a:lvl1pPr lvl="0" rtl="0">
              <a:spcBef>
                <a:spcPts val="0"/>
              </a:spcBef>
              <a:buSzPct val="100000"/>
              <a:defRPr sz="1600"/>
            </a:lvl1pPr>
            <a:lvl2pPr lvl="1" rtl="0">
              <a:spcBef>
                <a:spcPts val="0"/>
              </a:spcBef>
              <a:buSzPct val="100000"/>
              <a:defRPr sz="1600"/>
            </a:lvl2pPr>
            <a:lvl3pPr lvl="2" rtl="0">
              <a:spcBef>
                <a:spcPts val="0"/>
              </a:spcBef>
              <a:buSzPct val="100000"/>
              <a:defRPr sz="1600"/>
            </a:lvl3pPr>
            <a:lvl4pPr lvl="3" rtl="0">
              <a:spcBef>
                <a:spcPts val="0"/>
              </a:spcBef>
              <a:buSzPct val="100000"/>
              <a:defRPr sz="1600"/>
            </a:lvl4pPr>
            <a:lvl5pPr lvl="4" rtl="0">
              <a:spcBef>
                <a:spcPts val="0"/>
              </a:spcBef>
              <a:buSzPct val="100000"/>
              <a:defRPr sz="1600"/>
            </a:lvl5pPr>
            <a:lvl6pPr lvl="5" rtl="0">
              <a:spcBef>
                <a:spcPts val="0"/>
              </a:spcBef>
              <a:buSzPct val="100000"/>
              <a:defRPr sz="1600"/>
            </a:lvl6pPr>
            <a:lvl7pPr lvl="6" rtl="0">
              <a:spcBef>
                <a:spcPts val="0"/>
              </a:spcBef>
              <a:buSzPct val="100000"/>
              <a:defRPr sz="1600"/>
            </a:lvl7pPr>
            <a:lvl8pPr lvl="7" rtl="0">
              <a:spcBef>
                <a:spcPts val="0"/>
              </a:spcBef>
              <a:buSzPct val="100000"/>
              <a:defRPr sz="1600"/>
            </a:lvl8pPr>
            <a:lvl9pPr lvl="8" rtl="0">
              <a:spcBef>
                <a:spcPts val="0"/>
              </a:spcBef>
              <a:buSzPct val="100000"/>
              <a:defRPr sz="1600"/>
            </a:lvl9pPr>
          </a:lstStyle>
          <a:p>
            <a:endParaRPr/>
          </a:p>
        </p:txBody>
      </p:sp>
      <p:sp>
        <p:nvSpPr>
          <p:cNvPr id="245" name="Shape 245"/>
          <p:cNvSpPr txBox="1">
            <a:spLocks noGrp="1"/>
          </p:cNvSpPr>
          <p:nvPr>
            <p:ph type="body" idx="2"/>
          </p:nvPr>
        </p:nvSpPr>
        <p:spPr>
          <a:xfrm>
            <a:off x="4405502" y="2168802"/>
            <a:ext cx="3295599" cy="4399199"/>
          </a:xfrm>
          <a:prstGeom prst="rect">
            <a:avLst/>
          </a:prstGeom>
        </p:spPr>
        <p:txBody>
          <a:bodyPr/>
          <a:lstStyle>
            <a:lvl1pPr lvl="0" rtl="0">
              <a:spcBef>
                <a:spcPts val="0"/>
              </a:spcBef>
              <a:buSzPct val="100000"/>
              <a:defRPr sz="1600"/>
            </a:lvl1pPr>
            <a:lvl2pPr lvl="1" rtl="0">
              <a:spcBef>
                <a:spcPts val="0"/>
              </a:spcBef>
              <a:buSzPct val="100000"/>
              <a:defRPr sz="1600"/>
            </a:lvl2pPr>
            <a:lvl3pPr lvl="2" rtl="0">
              <a:spcBef>
                <a:spcPts val="0"/>
              </a:spcBef>
              <a:buSzPct val="100000"/>
              <a:defRPr sz="1600"/>
            </a:lvl3pPr>
            <a:lvl4pPr lvl="3" rtl="0">
              <a:spcBef>
                <a:spcPts val="0"/>
              </a:spcBef>
              <a:buSzPct val="100000"/>
              <a:defRPr sz="1600"/>
            </a:lvl4pPr>
            <a:lvl5pPr lvl="4" rtl="0">
              <a:spcBef>
                <a:spcPts val="0"/>
              </a:spcBef>
              <a:buSzPct val="100000"/>
              <a:defRPr sz="1600"/>
            </a:lvl5pPr>
            <a:lvl6pPr lvl="5" rtl="0">
              <a:spcBef>
                <a:spcPts val="0"/>
              </a:spcBef>
              <a:buSzPct val="100000"/>
              <a:defRPr sz="1600"/>
            </a:lvl6pPr>
            <a:lvl7pPr lvl="6" rtl="0">
              <a:spcBef>
                <a:spcPts val="0"/>
              </a:spcBef>
              <a:buSzPct val="100000"/>
              <a:defRPr sz="1600"/>
            </a:lvl7pPr>
            <a:lvl8pPr lvl="7" rtl="0">
              <a:spcBef>
                <a:spcPts val="0"/>
              </a:spcBef>
              <a:buSzPct val="100000"/>
              <a:defRPr sz="1600"/>
            </a:lvl8pPr>
            <a:lvl9pPr lvl="8" rtl="0">
              <a:spcBef>
                <a:spcPts val="0"/>
              </a:spcBef>
              <a:buSzPct val="100000"/>
              <a:defRPr sz="1600"/>
            </a:lvl9pPr>
          </a:lstStyle>
          <a:p>
            <a:endParaRPr/>
          </a:p>
        </p:txBody>
      </p:sp>
      <p:sp>
        <p:nvSpPr>
          <p:cNvPr id="246" name="Shape 246"/>
          <p:cNvSpPr txBox="1">
            <a:spLocks noGrp="1"/>
          </p:cNvSpPr>
          <p:nvPr>
            <p:ph type="body" idx="3"/>
          </p:nvPr>
        </p:nvSpPr>
        <p:spPr>
          <a:xfrm>
            <a:off x="7869802" y="2168802"/>
            <a:ext cx="3295599" cy="4399199"/>
          </a:xfrm>
          <a:prstGeom prst="rect">
            <a:avLst/>
          </a:prstGeom>
        </p:spPr>
        <p:txBody>
          <a:bodyPr/>
          <a:lstStyle>
            <a:lvl1pPr lvl="0" rtl="0">
              <a:spcBef>
                <a:spcPts val="0"/>
              </a:spcBef>
              <a:buSzPct val="100000"/>
              <a:defRPr sz="1600"/>
            </a:lvl1pPr>
            <a:lvl2pPr lvl="1" rtl="0">
              <a:spcBef>
                <a:spcPts val="0"/>
              </a:spcBef>
              <a:buSzPct val="100000"/>
              <a:defRPr sz="1600"/>
            </a:lvl2pPr>
            <a:lvl3pPr lvl="2" rtl="0">
              <a:spcBef>
                <a:spcPts val="0"/>
              </a:spcBef>
              <a:buSzPct val="100000"/>
              <a:defRPr sz="1600"/>
            </a:lvl3pPr>
            <a:lvl4pPr lvl="3" rtl="0">
              <a:spcBef>
                <a:spcPts val="0"/>
              </a:spcBef>
              <a:buSzPct val="100000"/>
              <a:defRPr sz="1600"/>
            </a:lvl4pPr>
            <a:lvl5pPr lvl="4" rtl="0">
              <a:spcBef>
                <a:spcPts val="0"/>
              </a:spcBef>
              <a:buSzPct val="100000"/>
              <a:defRPr sz="1600"/>
            </a:lvl5pPr>
            <a:lvl6pPr lvl="5" rtl="0">
              <a:spcBef>
                <a:spcPts val="0"/>
              </a:spcBef>
              <a:buSzPct val="100000"/>
              <a:defRPr sz="1600"/>
            </a:lvl6pPr>
            <a:lvl7pPr lvl="6" rtl="0">
              <a:spcBef>
                <a:spcPts val="0"/>
              </a:spcBef>
              <a:buSzPct val="100000"/>
              <a:defRPr sz="1600"/>
            </a:lvl7pPr>
            <a:lvl8pPr lvl="7" rtl="0">
              <a:spcBef>
                <a:spcPts val="0"/>
              </a:spcBef>
              <a:buSzPct val="100000"/>
              <a:defRPr sz="1600"/>
            </a:lvl8pPr>
            <a:lvl9pPr lvl="8" rtl="0">
              <a:spcBef>
                <a:spcPts val="0"/>
              </a:spcBef>
              <a:buSzPct val="100000"/>
              <a:defRPr sz="1600"/>
            </a:lvl9pPr>
          </a:lstStyle>
          <a:p>
            <a:endParaRPr/>
          </a:p>
        </p:txBody>
      </p:sp>
    </p:spTree>
    <p:extLst>
      <p:ext uri="{BB962C8B-B14F-4D97-AF65-F5344CB8AC3E}">
        <p14:creationId xmlns:p14="http://schemas.microsoft.com/office/powerpoint/2010/main" val="4252600714"/>
      </p:ext>
    </p:extLst>
  </p:cSld>
  <p:clrMapOvr>
    <a:masterClrMapping/>
  </p:clrMapOvr>
</p:sldLayout>
</file>

<file path=ppt/slideLayouts/slideLayout793.xml><?xml version="1.0" encoding="utf-8"?>
<p:sldLayout xmlns:a="http://schemas.openxmlformats.org/drawingml/2006/main" xmlns:r="http://schemas.openxmlformats.org/officeDocument/2006/relationships" xmlns:p="http://schemas.openxmlformats.org/presentationml/2006/main" type="titleOnly">
  <p:cSld name="Title only">
    <p:spTree>
      <p:nvGrpSpPr>
        <p:cNvPr id="1" name="Shape 286"/>
        <p:cNvGrpSpPr/>
        <p:nvPr/>
      </p:nvGrpSpPr>
      <p:grpSpPr>
        <a:xfrm>
          <a:off x="0" y="0"/>
          <a:ext cx="0" cy="0"/>
          <a:chOff x="0" y="0"/>
          <a:chExt cx="0" cy="0"/>
        </a:xfrm>
      </p:grpSpPr>
      <p:sp>
        <p:nvSpPr>
          <p:cNvPr id="3" name="Shape 288">
            <a:extLst>
              <a:ext uri="{FF2B5EF4-FFF2-40B4-BE49-F238E27FC236}">
                <a16:creationId xmlns:a16="http://schemas.microsoft.com/office/drawing/2014/main" xmlns="" id="{5125A77F-BE6D-4E2E-A6CF-12921F29632E}"/>
              </a:ext>
            </a:extLst>
          </p:cNvPr>
          <p:cNvSpPr>
            <a:spLocks/>
          </p:cNvSpPr>
          <p:nvPr/>
        </p:nvSpPr>
        <p:spPr bwMode="auto">
          <a:xfrm>
            <a:off x="-38099" y="5929314"/>
            <a:ext cx="12255500" cy="949325"/>
          </a:xfrm>
          <a:custGeom>
            <a:avLst/>
            <a:gdLst>
              <a:gd name="T0" fmla="*/ 2147483646 w 367665"/>
              <a:gd name="T1" fmla="*/ 2147483646 h 41339"/>
              <a:gd name="T2" fmla="*/ 2147483646 w 367665"/>
              <a:gd name="T3" fmla="*/ 2147483646 h 41339"/>
              <a:gd name="T4" fmla="*/ 2147483646 w 367665"/>
              <a:gd name="T5" fmla="*/ 2147483646 h 41339"/>
              <a:gd name="T6" fmla="*/ 2147483646 w 367665"/>
              <a:gd name="T7" fmla="*/ 2147483646 h 41339"/>
              <a:gd name="T8" fmla="*/ 2147483646 w 367665"/>
              <a:gd name="T9" fmla="*/ 0 h 41339"/>
              <a:gd name="T10" fmla="*/ 2147483646 w 367665"/>
              <a:gd name="T11" fmla="*/ 2147483646 h 41339"/>
              <a:gd name="T12" fmla="*/ 2147483646 w 367665"/>
              <a:gd name="T13" fmla="*/ 2147483646 h 41339"/>
              <a:gd name="T14" fmla="*/ 2147483646 w 367665"/>
              <a:gd name="T15" fmla="*/ 2147483646 h 41339"/>
              <a:gd name="T16" fmla="*/ 2147483646 w 367665"/>
              <a:gd name="T17" fmla="*/ 2147483646 h 41339"/>
              <a:gd name="T18" fmla="*/ 2147483646 w 367665"/>
              <a:gd name="T19" fmla="*/ 2147483646 h 41339"/>
              <a:gd name="T20" fmla="*/ 2147483646 w 367665"/>
              <a:gd name="T21" fmla="*/ 2147483646 h 41339"/>
              <a:gd name="T22" fmla="*/ 2147483646 w 367665"/>
              <a:gd name="T23" fmla="*/ 2147483646 h 41339"/>
              <a:gd name="T24" fmla="*/ 2147483646 w 367665"/>
              <a:gd name="T25" fmla="*/ 2147483646 h 41339"/>
              <a:gd name="T26" fmla="*/ 2147483646 w 367665"/>
              <a:gd name="T27" fmla="*/ 2147483646 h 41339"/>
              <a:gd name="T28" fmla="*/ 2147483646 w 367665"/>
              <a:gd name="T29" fmla="*/ 2147483646 h 41339"/>
              <a:gd name="T30" fmla="*/ 2147483646 w 367665"/>
              <a:gd name="T31" fmla="*/ 2147483646 h 41339"/>
              <a:gd name="T32" fmla="*/ 2147483646 w 367665"/>
              <a:gd name="T33" fmla="*/ 2147483646 h 41339"/>
              <a:gd name="T34" fmla="*/ 2147483646 w 367665"/>
              <a:gd name="T35" fmla="*/ 2147483646 h 41339"/>
              <a:gd name="T36" fmla="*/ 2147483646 w 367665"/>
              <a:gd name="T37" fmla="*/ 2147483646 h 41339"/>
              <a:gd name="T38" fmla="*/ 2147483646 w 367665"/>
              <a:gd name="T39" fmla="*/ 2147483646 h 41339"/>
              <a:gd name="T40" fmla="*/ 2147483646 w 367665"/>
              <a:gd name="T41" fmla="*/ 2147483646 h 41339"/>
              <a:gd name="T42" fmla="*/ 2147483646 w 367665"/>
              <a:gd name="T43" fmla="*/ 2147483646 h 41339"/>
              <a:gd name="T44" fmla="*/ 2147483646 w 367665"/>
              <a:gd name="T45" fmla="*/ 2147483646 h 41339"/>
              <a:gd name="T46" fmla="*/ 2147483646 w 367665"/>
              <a:gd name="T47" fmla="*/ 2147483646 h 41339"/>
              <a:gd name="T48" fmla="*/ 0 w 367665"/>
              <a:gd name="T49" fmla="*/ 2147483646 h 41339"/>
              <a:gd name="T50" fmla="*/ 2147483646 w 367665"/>
              <a:gd name="T51" fmla="*/ 2147483646 h 4133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67665"/>
              <a:gd name="T79" fmla="*/ 0 h 41339"/>
              <a:gd name="T80" fmla="*/ 367665 w 367665"/>
              <a:gd name="T81" fmla="*/ 41339 h 4133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67665" h="41339" extrusionOk="0">
                <a:moveTo>
                  <a:pt x="381" y="381"/>
                </a:moveTo>
                <a:lnTo>
                  <a:pt x="16574" y="16383"/>
                </a:lnTo>
                <a:lnTo>
                  <a:pt x="31623" y="7430"/>
                </a:lnTo>
                <a:lnTo>
                  <a:pt x="62484" y="7239"/>
                </a:lnTo>
                <a:lnTo>
                  <a:pt x="77724" y="0"/>
                </a:lnTo>
                <a:lnTo>
                  <a:pt x="92964" y="19622"/>
                </a:lnTo>
                <a:lnTo>
                  <a:pt x="108014" y="30861"/>
                </a:lnTo>
                <a:lnTo>
                  <a:pt x="123063" y="30671"/>
                </a:lnTo>
                <a:lnTo>
                  <a:pt x="139065" y="15050"/>
                </a:lnTo>
                <a:lnTo>
                  <a:pt x="154115" y="11430"/>
                </a:lnTo>
                <a:lnTo>
                  <a:pt x="168783" y="3408"/>
                </a:lnTo>
                <a:lnTo>
                  <a:pt x="184404" y="21527"/>
                </a:lnTo>
                <a:lnTo>
                  <a:pt x="199644" y="22155"/>
                </a:lnTo>
                <a:lnTo>
                  <a:pt x="214694" y="36386"/>
                </a:lnTo>
                <a:lnTo>
                  <a:pt x="230124" y="36386"/>
                </a:lnTo>
                <a:lnTo>
                  <a:pt x="246126" y="29147"/>
                </a:lnTo>
                <a:lnTo>
                  <a:pt x="261176" y="29147"/>
                </a:lnTo>
                <a:lnTo>
                  <a:pt x="275463" y="16574"/>
                </a:lnTo>
                <a:lnTo>
                  <a:pt x="291656" y="24384"/>
                </a:lnTo>
                <a:lnTo>
                  <a:pt x="305943" y="11811"/>
                </a:lnTo>
                <a:lnTo>
                  <a:pt x="336804" y="11621"/>
                </a:lnTo>
                <a:lnTo>
                  <a:pt x="351854" y="16383"/>
                </a:lnTo>
                <a:lnTo>
                  <a:pt x="367665" y="4001"/>
                </a:lnTo>
                <a:lnTo>
                  <a:pt x="367284" y="41339"/>
                </a:lnTo>
                <a:lnTo>
                  <a:pt x="0" y="41339"/>
                </a:lnTo>
                <a:lnTo>
                  <a:pt x="381" y="381"/>
                </a:lnTo>
                <a:close/>
              </a:path>
            </a:pathLst>
          </a:custGeom>
          <a:solidFill>
            <a:srgbClr val="AFF000">
              <a:alpha val="81960"/>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800"/>
          </a:p>
        </p:txBody>
      </p:sp>
      <p:sp>
        <p:nvSpPr>
          <p:cNvPr id="4" name="Shape 289">
            <a:extLst>
              <a:ext uri="{FF2B5EF4-FFF2-40B4-BE49-F238E27FC236}">
                <a16:creationId xmlns:a16="http://schemas.microsoft.com/office/drawing/2014/main" xmlns="" id="{E51F46BB-3915-4C45-9610-E5E992892C3D}"/>
              </a:ext>
            </a:extLst>
          </p:cNvPr>
          <p:cNvSpPr>
            <a:spLocks/>
          </p:cNvSpPr>
          <p:nvPr/>
        </p:nvSpPr>
        <p:spPr bwMode="auto">
          <a:xfrm>
            <a:off x="-38099" y="6103938"/>
            <a:ext cx="12255500" cy="779462"/>
          </a:xfrm>
          <a:custGeom>
            <a:avLst/>
            <a:gdLst>
              <a:gd name="T0" fmla="*/ 2147483646 w 367665"/>
              <a:gd name="T1" fmla="*/ 2147483646 h 33910"/>
              <a:gd name="T2" fmla="*/ 2147483646 w 367665"/>
              <a:gd name="T3" fmla="*/ 2147483646 h 33910"/>
              <a:gd name="T4" fmla="*/ 2147483646 w 367665"/>
              <a:gd name="T5" fmla="*/ 2147483646 h 33910"/>
              <a:gd name="T6" fmla="*/ 2147483646 w 367665"/>
              <a:gd name="T7" fmla="*/ 2147483646 h 33910"/>
              <a:gd name="T8" fmla="*/ 2147483646 w 367665"/>
              <a:gd name="T9" fmla="*/ 2147483646 h 33910"/>
              <a:gd name="T10" fmla="*/ 2147483646 w 367665"/>
              <a:gd name="T11" fmla="*/ 2147483646 h 33910"/>
              <a:gd name="T12" fmla="*/ 2147483646 w 367665"/>
              <a:gd name="T13" fmla="*/ 2147483646 h 33910"/>
              <a:gd name="T14" fmla="*/ 2147483646 w 367665"/>
              <a:gd name="T15" fmla="*/ 2147483646 h 33910"/>
              <a:gd name="T16" fmla="*/ 2147483646 w 367665"/>
              <a:gd name="T17" fmla="*/ 2147483646 h 33910"/>
              <a:gd name="T18" fmla="*/ 2147483646 w 367665"/>
              <a:gd name="T19" fmla="*/ 2147483646 h 33910"/>
              <a:gd name="T20" fmla="*/ 2147483646 w 367665"/>
              <a:gd name="T21" fmla="*/ 2147483646 h 33910"/>
              <a:gd name="T22" fmla="*/ 2147483646 w 367665"/>
              <a:gd name="T23" fmla="*/ 2147483646 h 33910"/>
              <a:gd name="T24" fmla="*/ 2147483646 w 367665"/>
              <a:gd name="T25" fmla="*/ 2147483646 h 33910"/>
              <a:gd name="T26" fmla="*/ 2147483646 w 367665"/>
              <a:gd name="T27" fmla="*/ 2147483646 h 33910"/>
              <a:gd name="T28" fmla="*/ 2147483646 w 367665"/>
              <a:gd name="T29" fmla="*/ 2147483646 h 33910"/>
              <a:gd name="T30" fmla="*/ 2147483646 w 367665"/>
              <a:gd name="T31" fmla="*/ 2147483646 h 33910"/>
              <a:gd name="T32" fmla="*/ 2147483646 w 367665"/>
              <a:gd name="T33" fmla="*/ 2147483646 h 33910"/>
              <a:gd name="T34" fmla="*/ 2147483646 w 367665"/>
              <a:gd name="T35" fmla="*/ 2147483646 h 33910"/>
              <a:gd name="T36" fmla="*/ 2147483646 w 367665"/>
              <a:gd name="T37" fmla="*/ 2147483646 h 33910"/>
              <a:gd name="T38" fmla="*/ 2147483646 w 367665"/>
              <a:gd name="T39" fmla="*/ 2147483646 h 33910"/>
              <a:gd name="T40" fmla="*/ 2147483646 w 367665"/>
              <a:gd name="T41" fmla="*/ 2147483646 h 33910"/>
              <a:gd name="T42" fmla="*/ 2147483646 w 367665"/>
              <a:gd name="T43" fmla="*/ 2147483646 h 33910"/>
              <a:gd name="T44" fmla="*/ 2147483646 w 367665"/>
              <a:gd name="T45" fmla="*/ 0 h 33910"/>
              <a:gd name="T46" fmla="*/ 2147483646 w 367665"/>
              <a:gd name="T47" fmla="*/ 2147483646 h 33910"/>
              <a:gd name="T48" fmla="*/ 0 w 367665"/>
              <a:gd name="T49" fmla="*/ 2147483646 h 33910"/>
              <a:gd name="T50" fmla="*/ 2147483646 w 367665"/>
              <a:gd name="T51" fmla="*/ 2147483646 h 3391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67665"/>
              <a:gd name="T79" fmla="*/ 0 h 33910"/>
              <a:gd name="T80" fmla="*/ 367665 w 367665"/>
              <a:gd name="T81" fmla="*/ 33910 h 3391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67665" h="33910" extrusionOk="0">
                <a:moveTo>
                  <a:pt x="381" y="8001"/>
                </a:moveTo>
                <a:lnTo>
                  <a:pt x="16764" y="16266"/>
                </a:lnTo>
                <a:lnTo>
                  <a:pt x="47244" y="16266"/>
                </a:lnTo>
                <a:lnTo>
                  <a:pt x="62484" y="9925"/>
                </a:lnTo>
                <a:lnTo>
                  <a:pt x="77724" y="23434"/>
                </a:lnTo>
                <a:lnTo>
                  <a:pt x="92964" y="23434"/>
                </a:lnTo>
                <a:lnTo>
                  <a:pt x="107442" y="16266"/>
                </a:lnTo>
                <a:lnTo>
                  <a:pt x="122682" y="11855"/>
                </a:lnTo>
                <a:lnTo>
                  <a:pt x="138684" y="11855"/>
                </a:lnTo>
                <a:lnTo>
                  <a:pt x="153924" y="15714"/>
                </a:lnTo>
                <a:lnTo>
                  <a:pt x="168783" y="11028"/>
                </a:lnTo>
                <a:lnTo>
                  <a:pt x="184023" y="18471"/>
                </a:lnTo>
                <a:lnTo>
                  <a:pt x="199644" y="29775"/>
                </a:lnTo>
                <a:lnTo>
                  <a:pt x="214122" y="22055"/>
                </a:lnTo>
                <a:lnTo>
                  <a:pt x="229743" y="22055"/>
                </a:lnTo>
                <a:lnTo>
                  <a:pt x="245364" y="8546"/>
                </a:lnTo>
                <a:lnTo>
                  <a:pt x="260604" y="16266"/>
                </a:lnTo>
                <a:lnTo>
                  <a:pt x="275844" y="16266"/>
                </a:lnTo>
                <a:lnTo>
                  <a:pt x="291084" y="9925"/>
                </a:lnTo>
                <a:lnTo>
                  <a:pt x="321564" y="9925"/>
                </a:lnTo>
                <a:lnTo>
                  <a:pt x="336804" y="23158"/>
                </a:lnTo>
                <a:lnTo>
                  <a:pt x="351282" y="18471"/>
                </a:lnTo>
                <a:lnTo>
                  <a:pt x="367665" y="0"/>
                </a:lnTo>
                <a:lnTo>
                  <a:pt x="367665" y="33910"/>
                </a:lnTo>
                <a:lnTo>
                  <a:pt x="0" y="33910"/>
                </a:lnTo>
                <a:lnTo>
                  <a:pt x="381" y="8001"/>
                </a:lnTo>
                <a:close/>
              </a:path>
            </a:pathLst>
          </a:custGeom>
          <a:solidFill>
            <a:srgbClr val="00CEF6">
              <a:alpha val="73332"/>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800"/>
          </a:p>
        </p:txBody>
      </p:sp>
      <p:sp>
        <p:nvSpPr>
          <p:cNvPr id="5" name="Shape 290">
            <a:extLst>
              <a:ext uri="{FF2B5EF4-FFF2-40B4-BE49-F238E27FC236}">
                <a16:creationId xmlns:a16="http://schemas.microsoft.com/office/drawing/2014/main" xmlns="" id="{90E9B4C6-8440-4D04-9177-A80F17AACE45}"/>
              </a:ext>
            </a:extLst>
          </p:cNvPr>
          <p:cNvSpPr/>
          <p:nvPr/>
        </p:nvSpPr>
        <p:spPr>
          <a:xfrm rot="8100000">
            <a:off x="2463800" y="5670551"/>
            <a:ext cx="162984" cy="163513"/>
          </a:xfrm>
          <a:prstGeom prst="teardrop">
            <a:avLst>
              <a:gd name="adj" fmla="val 100000"/>
            </a:avLst>
          </a:prstGeom>
          <a:solidFill>
            <a:srgbClr val="AFF000"/>
          </a:solidFill>
          <a:ln>
            <a:noFill/>
          </a:ln>
        </p:spPr>
        <p:txBody>
          <a:bodyPr lIns="91425" tIns="91425" rIns="91425" bIns="91425" anchor="ctr"/>
          <a:lstStyle/>
          <a:p>
            <a:pPr eaLnBrk="1" fontAlgn="auto" hangingPunct="1">
              <a:spcBef>
                <a:spcPts val="0"/>
              </a:spcBef>
              <a:spcAft>
                <a:spcPts val="0"/>
              </a:spcAft>
              <a:defRPr/>
            </a:pPr>
            <a:endParaRPr sz="1400" kern="0">
              <a:solidFill>
                <a:srgbClr val="000000"/>
              </a:solidFill>
              <a:latin typeface="Arial"/>
              <a:cs typeface="Arial"/>
              <a:sym typeface="Arial"/>
              <a:rtl val="0"/>
            </a:endParaRPr>
          </a:p>
        </p:txBody>
      </p:sp>
      <p:sp>
        <p:nvSpPr>
          <p:cNvPr id="6" name="Shape 291">
            <a:extLst>
              <a:ext uri="{FF2B5EF4-FFF2-40B4-BE49-F238E27FC236}">
                <a16:creationId xmlns:a16="http://schemas.microsoft.com/office/drawing/2014/main" xmlns="" id="{B9272670-CA9D-47AC-A773-6DEFF6BFC4FB}"/>
              </a:ext>
            </a:extLst>
          </p:cNvPr>
          <p:cNvSpPr/>
          <p:nvPr/>
        </p:nvSpPr>
        <p:spPr>
          <a:xfrm rot="8100000">
            <a:off x="8051800" y="6048376"/>
            <a:ext cx="162984" cy="163513"/>
          </a:xfrm>
          <a:prstGeom prst="teardrop">
            <a:avLst>
              <a:gd name="adj" fmla="val 100000"/>
            </a:avLst>
          </a:prstGeom>
          <a:noFill/>
          <a:ln w="28575" cap="flat" cmpd="sng">
            <a:solidFill>
              <a:srgbClr val="00CEF6"/>
            </a:solidFill>
            <a:prstDash val="solid"/>
            <a:round/>
            <a:headEnd type="none" w="med" len="med"/>
            <a:tailEnd type="none" w="med" len="med"/>
          </a:ln>
        </p:spPr>
        <p:txBody>
          <a:bodyPr lIns="91425" tIns="91425" rIns="91425" bIns="91425" anchor="ctr"/>
          <a:lstStyle/>
          <a:p>
            <a:pPr eaLnBrk="1" fontAlgn="auto" hangingPunct="1">
              <a:spcBef>
                <a:spcPts val="0"/>
              </a:spcBef>
              <a:spcAft>
                <a:spcPts val="0"/>
              </a:spcAft>
              <a:defRPr/>
            </a:pPr>
            <a:endParaRPr sz="1400" kern="0">
              <a:solidFill>
                <a:srgbClr val="000000"/>
              </a:solidFill>
              <a:latin typeface="Arial"/>
              <a:cs typeface="Arial"/>
              <a:sym typeface="Arial"/>
              <a:rtl val="0"/>
            </a:endParaRPr>
          </a:p>
        </p:txBody>
      </p:sp>
      <p:sp>
        <p:nvSpPr>
          <p:cNvPr id="7" name="Shape 292">
            <a:extLst>
              <a:ext uri="{FF2B5EF4-FFF2-40B4-BE49-F238E27FC236}">
                <a16:creationId xmlns:a16="http://schemas.microsoft.com/office/drawing/2014/main" xmlns="" id="{479B17AA-5FF7-496B-B2EA-FE5A1A0951EB}"/>
              </a:ext>
            </a:extLst>
          </p:cNvPr>
          <p:cNvSpPr/>
          <p:nvPr/>
        </p:nvSpPr>
        <p:spPr>
          <a:xfrm rot="8100000">
            <a:off x="9575800" y="6092826"/>
            <a:ext cx="162984" cy="163513"/>
          </a:xfrm>
          <a:prstGeom prst="teardrop">
            <a:avLst>
              <a:gd name="adj" fmla="val 100000"/>
            </a:avLst>
          </a:prstGeom>
          <a:solidFill>
            <a:srgbClr val="00CEF6"/>
          </a:solidFill>
          <a:ln>
            <a:noFill/>
          </a:ln>
        </p:spPr>
        <p:txBody>
          <a:bodyPr lIns="91425" tIns="91425" rIns="91425" bIns="91425" anchor="ctr"/>
          <a:lstStyle/>
          <a:p>
            <a:pPr eaLnBrk="1" fontAlgn="auto" hangingPunct="1">
              <a:spcBef>
                <a:spcPts val="0"/>
              </a:spcBef>
              <a:spcAft>
                <a:spcPts val="0"/>
              </a:spcAft>
              <a:defRPr/>
            </a:pPr>
            <a:endParaRPr sz="1400" kern="0">
              <a:solidFill>
                <a:srgbClr val="000000"/>
              </a:solidFill>
              <a:latin typeface="Arial"/>
              <a:cs typeface="Arial"/>
              <a:sym typeface="Arial"/>
              <a:rtl val="0"/>
            </a:endParaRPr>
          </a:p>
        </p:txBody>
      </p:sp>
      <p:grpSp>
        <p:nvGrpSpPr>
          <p:cNvPr id="8" name="Shape 293">
            <a:extLst>
              <a:ext uri="{FF2B5EF4-FFF2-40B4-BE49-F238E27FC236}">
                <a16:creationId xmlns:a16="http://schemas.microsoft.com/office/drawing/2014/main" xmlns="" id="{43241B41-D073-454F-9666-BA9E91E2E690}"/>
              </a:ext>
            </a:extLst>
          </p:cNvPr>
          <p:cNvGrpSpPr>
            <a:grpSpLocks/>
          </p:cNvGrpSpPr>
          <p:nvPr/>
        </p:nvGrpSpPr>
        <p:grpSpPr bwMode="auto">
          <a:xfrm>
            <a:off x="-12699" y="5949950"/>
            <a:ext cx="12223751" cy="793750"/>
            <a:chOff x="-9525" y="4462475"/>
            <a:chExt cx="9167825" cy="595300"/>
          </a:xfrm>
        </p:grpSpPr>
        <p:sp>
          <p:nvSpPr>
            <p:cNvPr id="9" name="Shape 294">
              <a:extLst>
                <a:ext uri="{FF2B5EF4-FFF2-40B4-BE49-F238E27FC236}">
                  <a16:creationId xmlns:a16="http://schemas.microsoft.com/office/drawing/2014/main" xmlns="" id="{B3B38CF2-01EF-4EE7-A89A-3F1327EBC532}"/>
                </a:ext>
              </a:extLst>
            </p:cNvPr>
            <p:cNvSpPr>
              <a:spLocks/>
            </p:cNvSpPr>
            <p:nvPr/>
          </p:nvSpPr>
          <p:spPr bwMode="auto">
            <a:xfrm>
              <a:off x="-9525" y="4581525"/>
              <a:ext cx="4205300" cy="476250"/>
            </a:xfrm>
            <a:custGeom>
              <a:avLst/>
              <a:gdLst>
                <a:gd name="T0" fmla="*/ 0 w 168212"/>
                <a:gd name="T1" fmla="*/ 2147483646 h 19050"/>
                <a:gd name="T2" fmla="*/ 2147483646 w 168212"/>
                <a:gd name="T3" fmla="*/ 2147483646 h 19050"/>
                <a:gd name="T4" fmla="*/ 2147483646 w 168212"/>
                <a:gd name="T5" fmla="*/ 2147483646 h 19050"/>
                <a:gd name="T6" fmla="*/ 2147483646 w 168212"/>
                <a:gd name="T7" fmla="*/ 2147483646 h 19050"/>
                <a:gd name="T8" fmla="*/ 2147483646 w 168212"/>
                <a:gd name="T9" fmla="*/ 2147483646 h 19050"/>
                <a:gd name="T10" fmla="*/ 2147483646 w 168212"/>
                <a:gd name="T11" fmla="*/ 2147483646 h 19050"/>
                <a:gd name="T12" fmla="*/ 2147483646 w 168212"/>
                <a:gd name="T13" fmla="*/ 2147483646 h 19050"/>
                <a:gd name="T14" fmla="*/ 2147483646 w 168212"/>
                <a:gd name="T15" fmla="*/ 0 h 19050"/>
                <a:gd name="T16" fmla="*/ 2147483646 w 168212"/>
                <a:gd name="T17" fmla="*/ 2147483646 h 19050"/>
                <a:gd name="T18" fmla="*/ 2147483646 w 168212"/>
                <a:gd name="T19" fmla="*/ 2147483646 h 19050"/>
                <a:gd name="T20" fmla="*/ 2147483646 w 168212"/>
                <a:gd name="T21" fmla="*/ 2147483646 h 19050"/>
                <a:gd name="T22" fmla="*/ 2147483646 w 168212"/>
                <a:gd name="T23" fmla="*/ 2147483646 h 190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68212"/>
                <a:gd name="T37" fmla="*/ 0 h 19050"/>
                <a:gd name="T38" fmla="*/ 168212 w 168212"/>
                <a:gd name="T39" fmla="*/ 19050 h 190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68212" h="19050" extrusionOk="0">
                  <a:moveTo>
                    <a:pt x="0" y="1715"/>
                  </a:moveTo>
                  <a:lnTo>
                    <a:pt x="15812" y="16574"/>
                  </a:lnTo>
                  <a:lnTo>
                    <a:pt x="31052" y="16574"/>
                  </a:lnTo>
                  <a:lnTo>
                    <a:pt x="46292" y="14097"/>
                  </a:lnTo>
                  <a:lnTo>
                    <a:pt x="61532" y="19050"/>
                  </a:lnTo>
                  <a:lnTo>
                    <a:pt x="76581" y="11240"/>
                  </a:lnTo>
                  <a:lnTo>
                    <a:pt x="92012" y="11240"/>
                  </a:lnTo>
                  <a:lnTo>
                    <a:pt x="106871" y="0"/>
                  </a:lnTo>
                  <a:lnTo>
                    <a:pt x="122111" y="2667"/>
                  </a:lnTo>
                  <a:lnTo>
                    <a:pt x="137541" y="2667"/>
                  </a:lnTo>
                  <a:lnTo>
                    <a:pt x="152972" y="16002"/>
                  </a:lnTo>
                  <a:lnTo>
                    <a:pt x="168212" y="16002"/>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endParaRPr lang="en-US" sz="1800"/>
            </a:p>
          </p:txBody>
        </p:sp>
        <p:sp>
          <p:nvSpPr>
            <p:cNvPr id="10" name="Shape 295">
              <a:extLst>
                <a:ext uri="{FF2B5EF4-FFF2-40B4-BE49-F238E27FC236}">
                  <a16:creationId xmlns:a16="http://schemas.microsoft.com/office/drawing/2014/main" xmlns="" id="{2DF63C22-C523-43AC-B79B-92FFBE8332CF}"/>
                </a:ext>
              </a:extLst>
            </p:cNvPr>
            <p:cNvSpPr>
              <a:spLocks/>
            </p:cNvSpPr>
            <p:nvPr/>
          </p:nvSpPr>
          <p:spPr bwMode="auto">
            <a:xfrm>
              <a:off x="4195775" y="4462475"/>
              <a:ext cx="3424225" cy="590550"/>
            </a:xfrm>
            <a:custGeom>
              <a:avLst/>
              <a:gdLst>
                <a:gd name="T0" fmla="*/ 0 w 136969"/>
                <a:gd name="T1" fmla="*/ 2147483646 h 23622"/>
                <a:gd name="T2" fmla="*/ 2147483646 w 136969"/>
                <a:gd name="T3" fmla="*/ 2147483646 h 23622"/>
                <a:gd name="T4" fmla="*/ 2147483646 w 136969"/>
                <a:gd name="T5" fmla="*/ 2147483646 h 23622"/>
                <a:gd name="T6" fmla="*/ 2147483646 w 136969"/>
                <a:gd name="T7" fmla="*/ 2147483646 h 23622"/>
                <a:gd name="T8" fmla="*/ 2147483646 w 136969"/>
                <a:gd name="T9" fmla="*/ 2147483646 h 23622"/>
                <a:gd name="T10" fmla="*/ 2147483646 w 136969"/>
                <a:gd name="T11" fmla="*/ 2147483646 h 23622"/>
                <a:gd name="T12" fmla="*/ 2147483646 w 136969"/>
                <a:gd name="T13" fmla="*/ 2147483646 h 23622"/>
                <a:gd name="T14" fmla="*/ 2147483646 w 136969"/>
                <a:gd name="T15" fmla="*/ 2147483646 h 23622"/>
                <a:gd name="T16" fmla="*/ 2147483646 w 136969"/>
                <a:gd name="T17" fmla="*/ 2147483646 h 23622"/>
                <a:gd name="T18" fmla="*/ 2147483646 w 136969"/>
                <a:gd name="T19" fmla="*/ 0 h 2362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36969"/>
                <a:gd name="T31" fmla="*/ 0 h 23622"/>
                <a:gd name="T32" fmla="*/ 136969 w 136969"/>
                <a:gd name="T33" fmla="*/ 23622 h 2362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36969" h="23622" extrusionOk="0">
                  <a:moveTo>
                    <a:pt x="0" y="20955"/>
                  </a:moveTo>
                  <a:lnTo>
                    <a:pt x="15049" y="9144"/>
                  </a:lnTo>
                  <a:lnTo>
                    <a:pt x="30480" y="4381"/>
                  </a:lnTo>
                  <a:lnTo>
                    <a:pt x="45720" y="13716"/>
                  </a:lnTo>
                  <a:lnTo>
                    <a:pt x="60769" y="13716"/>
                  </a:lnTo>
                  <a:lnTo>
                    <a:pt x="76009" y="16573"/>
                  </a:lnTo>
                  <a:lnTo>
                    <a:pt x="91249" y="11811"/>
                  </a:lnTo>
                  <a:lnTo>
                    <a:pt x="106680" y="23622"/>
                  </a:lnTo>
                  <a:lnTo>
                    <a:pt x="122110" y="23622"/>
                  </a:lnTo>
                  <a:lnTo>
                    <a:pt x="136969" y="0"/>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endParaRPr lang="en-US" sz="1800"/>
            </a:p>
          </p:txBody>
        </p:sp>
        <p:sp>
          <p:nvSpPr>
            <p:cNvPr id="11" name="Shape 296">
              <a:extLst>
                <a:ext uri="{FF2B5EF4-FFF2-40B4-BE49-F238E27FC236}">
                  <a16:creationId xmlns:a16="http://schemas.microsoft.com/office/drawing/2014/main" xmlns="" id="{694EA44C-9EBA-4ED1-9987-C115D07C1F47}"/>
                </a:ext>
              </a:extLst>
            </p:cNvPr>
            <p:cNvSpPr>
              <a:spLocks/>
            </p:cNvSpPr>
            <p:nvPr/>
          </p:nvSpPr>
          <p:spPr bwMode="auto">
            <a:xfrm>
              <a:off x="7624775" y="4472000"/>
              <a:ext cx="1533525" cy="414325"/>
            </a:xfrm>
            <a:custGeom>
              <a:avLst/>
              <a:gdLst>
                <a:gd name="T0" fmla="*/ 0 w 61341"/>
                <a:gd name="T1" fmla="*/ 0 h 16573"/>
                <a:gd name="T2" fmla="*/ 2147483646 w 61341"/>
                <a:gd name="T3" fmla="*/ 2147483646 h 16573"/>
                <a:gd name="T4" fmla="*/ 2147483646 w 61341"/>
                <a:gd name="T5" fmla="*/ 2147483646 h 16573"/>
                <a:gd name="T6" fmla="*/ 2147483646 w 61341"/>
                <a:gd name="T7" fmla="*/ 2147483646 h 16573"/>
                <a:gd name="T8" fmla="*/ 2147483646 w 61341"/>
                <a:gd name="T9" fmla="*/ 2147483646 h 16573"/>
                <a:gd name="T10" fmla="*/ 0 60000 65536"/>
                <a:gd name="T11" fmla="*/ 0 60000 65536"/>
                <a:gd name="T12" fmla="*/ 0 60000 65536"/>
                <a:gd name="T13" fmla="*/ 0 60000 65536"/>
                <a:gd name="T14" fmla="*/ 0 60000 65536"/>
                <a:gd name="T15" fmla="*/ 0 w 61341"/>
                <a:gd name="T16" fmla="*/ 0 h 16573"/>
                <a:gd name="T17" fmla="*/ 61341 w 61341"/>
                <a:gd name="T18" fmla="*/ 16573 h 16573"/>
              </a:gdLst>
              <a:ahLst/>
              <a:cxnLst>
                <a:cxn ang="T10">
                  <a:pos x="T0" y="T1"/>
                </a:cxn>
                <a:cxn ang="T11">
                  <a:pos x="T2" y="T3"/>
                </a:cxn>
                <a:cxn ang="T12">
                  <a:pos x="T4" y="T5"/>
                </a:cxn>
                <a:cxn ang="T13">
                  <a:pos x="T6" y="T7"/>
                </a:cxn>
                <a:cxn ang="T14">
                  <a:pos x="T8" y="T9"/>
                </a:cxn>
              </a:cxnLst>
              <a:rect l="T15" t="T16" r="T17" b="T18"/>
              <a:pathLst>
                <a:path w="61341" h="16573" extrusionOk="0">
                  <a:moveTo>
                    <a:pt x="0" y="0"/>
                  </a:moveTo>
                  <a:lnTo>
                    <a:pt x="15049" y="4762"/>
                  </a:lnTo>
                  <a:lnTo>
                    <a:pt x="30670" y="4762"/>
                  </a:lnTo>
                  <a:lnTo>
                    <a:pt x="45910" y="4762"/>
                  </a:lnTo>
                  <a:lnTo>
                    <a:pt x="61341" y="16573"/>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endParaRPr lang="en-US" sz="1800"/>
            </a:p>
          </p:txBody>
        </p:sp>
      </p:grpSp>
      <p:grpSp>
        <p:nvGrpSpPr>
          <p:cNvPr id="12" name="Shape 297">
            <a:extLst>
              <a:ext uri="{FF2B5EF4-FFF2-40B4-BE49-F238E27FC236}">
                <a16:creationId xmlns:a16="http://schemas.microsoft.com/office/drawing/2014/main" xmlns="" id="{E94C8E4B-0202-48F8-8EB5-5F81CD438757}"/>
              </a:ext>
            </a:extLst>
          </p:cNvPr>
          <p:cNvGrpSpPr>
            <a:grpSpLocks/>
          </p:cNvGrpSpPr>
          <p:nvPr/>
        </p:nvGrpSpPr>
        <p:grpSpPr bwMode="auto">
          <a:xfrm>
            <a:off x="-57151" y="5924550"/>
            <a:ext cx="12306301" cy="857250"/>
            <a:chOff x="-42837" y="4443487"/>
            <a:chExt cx="9229574" cy="642787"/>
          </a:xfrm>
        </p:grpSpPr>
        <p:sp>
          <p:nvSpPr>
            <p:cNvPr id="13" name="Shape 298">
              <a:extLst>
                <a:ext uri="{FF2B5EF4-FFF2-40B4-BE49-F238E27FC236}">
                  <a16:creationId xmlns:a16="http://schemas.microsoft.com/office/drawing/2014/main" xmlns="" id="{E078600A-1C80-41F7-8CC8-4F0F1F35F092}"/>
                </a:ext>
              </a:extLst>
            </p:cNvPr>
            <p:cNvSpPr>
              <a:spLocks noChangeArrowheads="1"/>
            </p:cNvSpPr>
            <p:nvPr/>
          </p:nvSpPr>
          <p:spPr bwMode="auto">
            <a:xfrm>
              <a:off x="1114432" y="4900580"/>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4" name="Shape 299">
              <a:extLst>
                <a:ext uri="{FF2B5EF4-FFF2-40B4-BE49-F238E27FC236}">
                  <a16:creationId xmlns:a16="http://schemas.microsoft.com/office/drawing/2014/main" xmlns="" id="{B5BD564C-E414-4D77-89C1-F5E91983361F}"/>
                </a:ext>
              </a:extLst>
            </p:cNvPr>
            <p:cNvSpPr>
              <a:spLocks noChangeArrowheads="1"/>
            </p:cNvSpPr>
            <p:nvPr/>
          </p:nvSpPr>
          <p:spPr bwMode="auto">
            <a:xfrm>
              <a:off x="1495426" y="5029137"/>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5" name="Shape 300">
              <a:extLst>
                <a:ext uri="{FF2B5EF4-FFF2-40B4-BE49-F238E27FC236}">
                  <a16:creationId xmlns:a16="http://schemas.microsoft.com/office/drawing/2014/main" xmlns="" id="{6E7C8AAD-FF10-4D10-8FC9-18C48B313BC1}"/>
                </a:ext>
              </a:extLst>
            </p:cNvPr>
            <p:cNvSpPr>
              <a:spLocks noChangeArrowheads="1"/>
            </p:cNvSpPr>
            <p:nvPr/>
          </p:nvSpPr>
          <p:spPr bwMode="auto">
            <a:xfrm>
              <a:off x="733438" y="4972001"/>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6" name="Shape 301">
              <a:extLst>
                <a:ext uri="{FF2B5EF4-FFF2-40B4-BE49-F238E27FC236}">
                  <a16:creationId xmlns:a16="http://schemas.microsoft.com/office/drawing/2014/main" xmlns="" id="{989229B8-CAC3-45D1-92A9-1AF9958C1F02}"/>
                </a:ext>
              </a:extLst>
            </p:cNvPr>
            <p:cNvSpPr>
              <a:spLocks noChangeArrowheads="1"/>
            </p:cNvSpPr>
            <p:nvPr/>
          </p:nvSpPr>
          <p:spPr bwMode="auto">
            <a:xfrm>
              <a:off x="352444" y="4962478"/>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7" name="Shape 302">
              <a:extLst>
                <a:ext uri="{FF2B5EF4-FFF2-40B4-BE49-F238E27FC236}">
                  <a16:creationId xmlns:a16="http://schemas.microsoft.com/office/drawing/2014/main" xmlns="" id="{2164489F-2D34-43E6-A380-ABE6FBD91E08}"/>
                </a:ext>
              </a:extLst>
            </p:cNvPr>
            <p:cNvSpPr>
              <a:spLocks noChangeArrowheads="1"/>
            </p:cNvSpPr>
            <p:nvPr/>
          </p:nvSpPr>
          <p:spPr bwMode="auto">
            <a:xfrm>
              <a:off x="-42837" y="4605374"/>
              <a:ext cx="57150"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8" name="Shape 303">
              <a:extLst>
                <a:ext uri="{FF2B5EF4-FFF2-40B4-BE49-F238E27FC236}">
                  <a16:creationId xmlns:a16="http://schemas.microsoft.com/office/drawing/2014/main" xmlns="" id="{37671A74-09EB-4253-AA26-9284854D64E9}"/>
                </a:ext>
              </a:extLst>
            </p:cNvPr>
            <p:cNvSpPr>
              <a:spLocks noChangeArrowheads="1"/>
            </p:cNvSpPr>
            <p:nvPr/>
          </p:nvSpPr>
          <p:spPr bwMode="auto">
            <a:xfrm>
              <a:off x="1876419" y="4833921"/>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9" name="Shape 304">
              <a:extLst>
                <a:ext uri="{FF2B5EF4-FFF2-40B4-BE49-F238E27FC236}">
                  <a16:creationId xmlns:a16="http://schemas.microsoft.com/office/drawing/2014/main" xmlns="" id="{239DDCC7-0210-4A5D-97DC-D3DAAEFE99D6}"/>
                </a:ext>
              </a:extLst>
            </p:cNvPr>
            <p:cNvSpPr>
              <a:spLocks noChangeArrowheads="1"/>
            </p:cNvSpPr>
            <p:nvPr/>
          </p:nvSpPr>
          <p:spPr bwMode="auto">
            <a:xfrm>
              <a:off x="2257413" y="4829159"/>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0" name="Shape 305">
              <a:extLst>
                <a:ext uri="{FF2B5EF4-FFF2-40B4-BE49-F238E27FC236}">
                  <a16:creationId xmlns:a16="http://schemas.microsoft.com/office/drawing/2014/main" xmlns="" id="{0D3C9374-F952-466A-B9B0-82615C78F2D8}"/>
                </a:ext>
              </a:extLst>
            </p:cNvPr>
            <p:cNvSpPr>
              <a:spLocks noChangeArrowheads="1"/>
            </p:cNvSpPr>
            <p:nvPr/>
          </p:nvSpPr>
          <p:spPr bwMode="auto">
            <a:xfrm>
              <a:off x="2638407" y="4548237"/>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1" name="Shape 306">
              <a:extLst>
                <a:ext uri="{FF2B5EF4-FFF2-40B4-BE49-F238E27FC236}">
                  <a16:creationId xmlns:a16="http://schemas.microsoft.com/office/drawing/2014/main" xmlns="" id="{2262AB06-058E-4876-ACB9-557A59A5C144}"/>
                </a:ext>
              </a:extLst>
            </p:cNvPr>
            <p:cNvSpPr>
              <a:spLocks noChangeArrowheads="1"/>
            </p:cNvSpPr>
            <p:nvPr/>
          </p:nvSpPr>
          <p:spPr bwMode="auto">
            <a:xfrm>
              <a:off x="3019401" y="4614897"/>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2" name="Shape 307">
              <a:extLst>
                <a:ext uri="{FF2B5EF4-FFF2-40B4-BE49-F238E27FC236}">
                  <a16:creationId xmlns:a16="http://schemas.microsoft.com/office/drawing/2014/main" xmlns="" id="{72FF4371-4693-46AC-A7DB-BF9B19541174}"/>
                </a:ext>
              </a:extLst>
            </p:cNvPr>
            <p:cNvSpPr>
              <a:spLocks noChangeArrowheads="1"/>
            </p:cNvSpPr>
            <p:nvPr/>
          </p:nvSpPr>
          <p:spPr bwMode="auto">
            <a:xfrm>
              <a:off x="3400394" y="4614897"/>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3" name="Shape 308">
              <a:extLst>
                <a:ext uri="{FF2B5EF4-FFF2-40B4-BE49-F238E27FC236}">
                  <a16:creationId xmlns:a16="http://schemas.microsoft.com/office/drawing/2014/main" xmlns="" id="{EF99E7C1-8AF2-4F8F-B198-738162ED4490}"/>
                </a:ext>
              </a:extLst>
            </p:cNvPr>
            <p:cNvSpPr>
              <a:spLocks noChangeArrowheads="1"/>
            </p:cNvSpPr>
            <p:nvPr/>
          </p:nvSpPr>
          <p:spPr bwMode="auto">
            <a:xfrm>
              <a:off x="3781388" y="4948194"/>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4" name="Shape 309">
              <a:extLst>
                <a:ext uri="{FF2B5EF4-FFF2-40B4-BE49-F238E27FC236}">
                  <a16:creationId xmlns:a16="http://schemas.microsoft.com/office/drawing/2014/main" xmlns="" id="{9B6D740F-C15C-4098-BEFC-29A875EA1425}"/>
                </a:ext>
              </a:extLst>
            </p:cNvPr>
            <p:cNvSpPr>
              <a:spLocks noChangeArrowheads="1"/>
            </p:cNvSpPr>
            <p:nvPr/>
          </p:nvSpPr>
          <p:spPr bwMode="auto">
            <a:xfrm>
              <a:off x="4162382" y="4948194"/>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5" name="Shape 310">
              <a:extLst>
                <a:ext uri="{FF2B5EF4-FFF2-40B4-BE49-F238E27FC236}">
                  <a16:creationId xmlns:a16="http://schemas.microsoft.com/office/drawing/2014/main" xmlns="" id="{4FD615CD-E146-4401-902B-DE75FCC9C939}"/>
                </a:ext>
              </a:extLst>
            </p:cNvPr>
            <p:cNvSpPr>
              <a:spLocks noChangeArrowheads="1"/>
            </p:cNvSpPr>
            <p:nvPr/>
          </p:nvSpPr>
          <p:spPr bwMode="auto">
            <a:xfrm>
              <a:off x="4543375" y="4667272"/>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6" name="Shape 311">
              <a:extLst>
                <a:ext uri="{FF2B5EF4-FFF2-40B4-BE49-F238E27FC236}">
                  <a16:creationId xmlns:a16="http://schemas.microsoft.com/office/drawing/2014/main" xmlns="" id="{4F1C9372-FCF2-4B90-9539-400DEC5BCB59}"/>
                </a:ext>
              </a:extLst>
            </p:cNvPr>
            <p:cNvSpPr>
              <a:spLocks noChangeArrowheads="1"/>
            </p:cNvSpPr>
            <p:nvPr/>
          </p:nvSpPr>
          <p:spPr bwMode="auto">
            <a:xfrm>
              <a:off x="4924369" y="4543476"/>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7" name="Shape 312">
              <a:extLst>
                <a:ext uri="{FF2B5EF4-FFF2-40B4-BE49-F238E27FC236}">
                  <a16:creationId xmlns:a16="http://schemas.microsoft.com/office/drawing/2014/main" xmlns="" id="{342A88CF-D7FB-4D04-A78F-7586E4E72F3D}"/>
                </a:ext>
              </a:extLst>
            </p:cNvPr>
            <p:cNvSpPr>
              <a:spLocks noChangeArrowheads="1"/>
            </p:cNvSpPr>
            <p:nvPr/>
          </p:nvSpPr>
          <p:spPr bwMode="auto">
            <a:xfrm>
              <a:off x="5305363" y="4772023"/>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8" name="Shape 313">
              <a:extLst>
                <a:ext uri="{FF2B5EF4-FFF2-40B4-BE49-F238E27FC236}">
                  <a16:creationId xmlns:a16="http://schemas.microsoft.com/office/drawing/2014/main" xmlns="" id="{B26194A3-A1F2-4FE6-B76A-5CA87DC5D3F1}"/>
                </a:ext>
              </a:extLst>
            </p:cNvPr>
            <p:cNvSpPr>
              <a:spLocks noChangeArrowheads="1"/>
            </p:cNvSpPr>
            <p:nvPr/>
          </p:nvSpPr>
          <p:spPr bwMode="auto">
            <a:xfrm>
              <a:off x="5686357" y="4772023"/>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9" name="Shape 314">
              <a:extLst>
                <a:ext uri="{FF2B5EF4-FFF2-40B4-BE49-F238E27FC236}">
                  <a16:creationId xmlns:a16="http://schemas.microsoft.com/office/drawing/2014/main" xmlns="" id="{38230340-D121-476A-AEDE-0D261A1C4E0C}"/>
                </a:ext>
              </a:extLst>
            </p:cNvPr>
            <p:cNvSpPr>
              <a:spLocks noChangeArrowheads="1"/>
            </p:cNvSpPr>
            <p:nvPr/>
          </p:nvSpPr>
          <p:spPr bwMode="auto">
            <a:xfrm>
              <a:off x="6067350" y="4848205"/>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0" name="Shape 315">
              <a:extLst>
                <a:ext uri="{FF2B5EF4-FFF2-40B4-BE49-F238E27FC236}">
                  <a16:creationId xmlns:a16="http://schemas.microsoft.com/office/drawing/2014/main" xmlns="" id="{3DBB81CB-0AB5-4A0E-BA75-0761B06130AE}"/>
                </a:ext>
              </a:extLst>
            </p:cNvPr>
            <p:cNvSpPr>
              <a:spLocks noChangeArrowheads="1"/>
            </p:cNvSpPr>
            <p:nvPr/>
          </p:nvSpPr>
          <p:spPr bwMode="auto">
            <a:xfrm>
              <a:off x="6448344" y="4729170"/>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1" name="Shape 316">
              <a:extLst>
                <a:ext uri="{FF2B5EF4-FFF2-40B4-BE49-F238E27FC236}">
                  <a16:creationId xmlns:a16="http://schemas.microsoft.com/office/drawing/2014/main" xmlns="" id="{63BCFC9C-8904-4C66-BC09-C806584E205B}"/>
                </a:ext>
              </a:extLst>
            </p:cNvPr>
            <p:cNvSpPr>
              <a:spLocks noChangeArrowheads="1"/>
            </p:cNvSpPr>
            <p:nvPr/>
          </p:nvSpPr>
          <p:spPr bwMode="auto">
            <a:xfrm>
              <a:off x="6829338" y="5024376"/>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2" name="Shape 317">
              <a:extLst>
                <a:ext uri="{FF2B5EF4-FFF2-40B4-BE49-F238E27FC236}">
                  <a16:creationId xmlns:a16="http://schemas.microsoft.com/office/drawing/2014/main" xmlns="" id="{B853F25F-3055-4269-B6B9-104E945307F3}"/>
                </a:ext>
              </a:extLst>
            </p:cNvPr>
            <p:cNvSpPr>
              <a:spLocks noChangeArrowheads="1"/>
            </p:cNvSpPr>
            <p:nvPr/>
          </p:nvSpPr>
          <p:spPr bwMode="auto">
            <a:xfrm>
              <a:off x="7210332" y="5024376"/>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3" name="Shape 318">
              <a:extLst>
                <a:ext uri="{FF2B5EF4-FFF2-40B4-BE49-F238E27FC236}">
                  <a16:creationId xmlns:a16="http://schemas.microsoft.com/office/drawing/2014/main" xmlns="" id="{0A52BDD6-FA20-4FCF-A224-D4008EE2AA31}"/>
                </a:ext>
              </a:extLst>
            </p:cNvPr>
            <p:cNvSpPr>
              <a:spLocks noChangeArrowheads="1"/>
            </p:cNvSpPr>
            <p:nvPr/>
          </p:nvSpPr>
          <p:spPr bwMode="auto">
            <a:xfrm>
              <a:off x="7591325" y="4443487"/>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4" name="Shape 319">
              <a:extLst>
                <a:ext uri="{FF2B5EF4-FFF2-40B4-BE49-F238E27FC236}">
                  <a16:creationId xmlns:a16="http://schemas.microsoft.com/office/drawing/2014/main" xmlns="" id="{0A810AE9-2650-467A-A0DB-B6F2601813E6}"/>
                </a:ext>
              </a:extLst>
            </p:cNvPr>
            <p:cNvSpPr>
              <a:spLocks noChangeArrowheads="1"/>
            </p:cNvSpPr>
            <p:nvPr/>
          </p:nvSpPr>
          <p:spPr bwMode="auto">
            <a:xfrm>
              <a:off x="7972319" y="4557760"/>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5" name="Shape 320">
              <a:extLst>
                <a:ext uri="{FF2B5EF4-FFF2-40B4-BE49-F238E27FC236}">
                  <a16:creationId xmlns:a16="http://schemas.microsoft.com/office/drawing/2014/main" xmlns="" id="{831F6308-6B83-41B2-9A3B-08C69D002C04}"/>
                </a:ext>
              </a:extLst>
            </p:cNvPr>
            <p:cNvSpPr>
              <a:spLocks noChangeArrowheads="1"/>
            </p:cNvSpPr>
            <p:nvPr/>
          </p:nvSpPr>
          <p:spPr bwMode="auto">
            <a:xfrm>
              <a:off x="8353313" y="4557760"/>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6" name="Shape 321">
              <a:extLst>
                <a:ext uri="{FF2B5EF4-FFF2-40B4-BE49-F238E27FC236}">
                  <a16:creationId xmlns:a16="http://schemas.microsoft.com/office/drawing/2014/main" xmlns="" id="{ED853EEC-F4A6-46B2-BA8D-9C9C60BFE7D3}"/>
                </a:ext>
              </a:extLst>
            </p:cNvPr>
            <p:cNvSpPr>
              <a:spLocks noChangeArrowheads="1"/>
            </p:cNvSpPr>
            <p:nvPr/>
          </p:nvSpPr>
          <p:spPr bwMode="auto">
            <a:xfrm>
              <a:off x="8734306" y="4557760"/>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7" name="Shape 322">
              <a:extLst>
                <a:ext uri="{FF2B5EF4-FFF2-40B4-BE49-F238E27FC236}">
                  <a16:creationId xmlns:a16="http://schemas.microsoft.com/office/drawing/2014/main" xmlns="" id="{51F6660C-AFC0-4A43-875F-F1A86E00FE8B}"/>
                </a:ext>
              </a:extLst>
            </p:cNvPr>
            <p:cNvSpPr>
              <a:spLocks noChangeArrowheads="1"/>
            </p:cNvSpPr>
            <p:nvPr/>
          </p:nvSpPr>
          <p:spPr bwMode="auto">
            <a:xfrm>
              <a:off x="9129588" y="4867250"/>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grpSp>
      <p:sp>
        <p:nvSpPr>
          <p:cNvPr id="38" name="Shape 323">
            <a:extLst>
              <a:ext uri="{FF2B5EF4-FFF2-40B4-BE49-F238E27FC236}">
                <a16:creationId xmlns:a16="http://schemas.microsoft.com/office/drawing/2014/main" xmlns="" id="{AD73645F-6C99-4275-86A0-5EE8B5430B39}"/>
              </a:ext>
            </a:extLst>
          </p:cNvPr>
          <p:cNvSpPr>
            <a:spLocks noChangeArrowheads="1"/>
          </p:cNvSpPr>
          <p:nvPr/>
        </p:nvSpPr>
        <p:spPr bwMode="auto">
          <a:xfrm>
            <a:off x="3987800" y="6115050"/>
            <a:ext cx="152400" cy="152400"/>
          </a:xfrm>
          <a:prstGeom prst="ellipse">
            <a:avLst/>
          </a:prstGeom>
          <a:noFill/>
          <a:ln w="9525">
            <a:solidFill>
              <a:srgbClr val="3C78D8"/>
            </a:solidFill>
            <a:round/>
            <a:headEnd/>
            <a:tailEnd/>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9" name="Shape 324">
            <a:extLst>
              <a:ext uri="{FF2B5EF4-FFF2-40B4-BE49-F238E27FC236}">
                <a16:creationId xmlns:a16="http://schemas.microsoft.com/office/drawing/2014/main" xmlns="" id="{00A123E3-6C56-4AEE-B8ED-8E9D0CD0CA6E}"/>
              </a:ext>
            </a:extLst>
          </p:cNvPr>
          <p:cNvSpPr>
            <a:spLocks noChangeArrowheads="1"/>
          </p:cNvSpPr>
          <p:nvPr/>
        </p:nvSpPr>
        <p:spPr bwMode="auto">
          <a:xfrm>
            <a:off x="1447800" y="6496050"/>
            <a:ext cx="152400" cy="152400"/>
          </a:xfrm>
          <a:prstGeom prst="ellipse">
            <a:avLst/>
          </a:prstGeom>
          <a:noFill/>
          <a:ln w="9525">
            <a:solidFill>
              <a:srgbClr val="3C78D8"/>
            </a:solidFill>
            <a:round/>
            <a:headEnd/>
            <a:tailEnd/>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40" name="Shape 325">
            <a:extLst>
              <a:ext uri="{FF2B5EF4-FFF2-40B4-BE49-F238E27FC236}">
                <a16:creationId xmlns:a16="http://schemas.microsoft.com/office/drawing/2014/main" xmlns="" id="{3255CDBC-8AA7-458B-90A8-538D43E14DEC}"/>
              </a:ext>
            </a:extLst>
          </p:cNvPr>
          <p:cNvSpPr>
            <a:spLocks noChangeArrowheads="1"/>
          </p:cNvSpPr>
          <p:nvPr/>
        </p:nvSpPr>
        <p:spPr bwMode="auto">
          <a:xfrm>
            <a:off x="6527800" y="6021388"/>
            <a:ext cx="152400" cy="152400"/>
          </a:xfrm>
          <a:prstGeom prst="ellipse">
            <a:avLst/>
          </a:prstGeom>
          <a:noFill/>
          <a:ln w="9525">
            <a:solidFill>
              <a:srgbClr val="3C78D8"/>
            </a:solidFill>
            <a:round/>
            <a:headEnd/>
            <a:tailEnd/>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41" name="Shape 326">
            <a:extLst>
              <a:ext uri="{FF2B5EF4-FFF2-40B4-BE49-F238E27FC236}">
                <a16:creationId xmlns:a16="http://schemas.microsoft.com/office/drawing/2014/main" xmlns="" id="{B1EA0854-1985-4D4E-85AF-80542D415907}"/>
              </a:ext>
            </a:extLst>
          </p:cNvPr>
          <p:cNvSpPr/>
          <p:nvPr/>
        </p:nvSpPr>
        <p:spPr>
          <a:xfrm rot="8100000">
            <a:off x="11599334" y="5772151"/>
            <a:ext cx="165100" cy="163513"/>
          </a:xfrm>
          <a:prstGeom prst="teardrop">
            <a:avLst>
              <a:gd name="adj" fmla="val 100000"/>
            </a:avLst>
          </a:prstGeom>
          <a:noFill/>
          <a:ln w="28575" cap="flat" cmpd="sng">
            <a:solidFill>
              <a:srgbClr val="AFF000"/>
            </a:solidFill>
            <a:prstDash val="solid"/>
            <a:round/>
            <a:headEnd type="none" w="med" len="med"/>
            <a:tailEnd type="none" w="med" len="med"/>
          </a:ln>
        </p:spPr>
        <p:txBody>
          <a:bodyPr lIns="91425" tIns="91425" rIns="91425" bIns="91425" anchor="ctr"/>
          <a:lstStyle/>
          <a:p>
            <a:pPr eaLnBrk="1" fontAlgn="auto" hangingPunct="1">
              <a:spcBef>
                <a:spcPts val="0"/>
              </a:spcBef>
              <a:spcAft>
                <a:spcPts val="0"/>
              </a:spcAft>
              <a:defRPr/>
            </a:pPr>
            <a:endParaRPr sz="1400" kern="0">
              <a:solidFill>
                <a:srgbClr val="000000"/>
              </a:solidFill>
              <a:latin typeface="Arial"/>
              <a:cs typeface="Arial"/>
              <a:sym typeface="Arial"/>
              <a:rtl val="0"/>
            </a:endParaRPr>
          </a:p>
        </p:txBody>
      </p:sp>
      <p:sp>
        <p:nvSpPr>
          <p:cNvPr id="287" name="Shape 287"/>
          <p:cNvSpPr txBox="1">
            <a:spLocks noGrp="1"/>
          </p:cNvSpPr>
          <p:nvPr>
            <p:ph type="title"/>
          </p:nvPr>
        </p:nvSpPr>
        <p:spPr>
          <a:xfrm>
            <a:off x="1397000" y="845500"/>
            <a:ext cx="9328800" cy="954400"/>
          </a:xfrm>
          <a:prstGeom prst="rect">
            <a:avLst/>
          </a:prstGeom>
        </p:spPr>
        <p:txBody>
          <a:bodyPr/>
          <a:lstStyle>
            <a:lvl1pPr lvl="0">
              <a:spcBef>
                <a:spcPts val="0"/>
              </a:spcBef>
              <a:defRPr/>
            </a:lvl1pPr>
            <a:lvl2pPr lvl="1">
              <a:spcBef>
                <a:spcPts val="0"/>
              </a:spcBef>
              <a:defRPr/>
            </a:lvl2pPr>
            <a:lvl3pPr lvl="2">
              <a:spcBef>
                <a:spcPts val="0"/>
              </a:spcBef>
              <a:defRPr/>
            </a:lvl3pPr>
            <a:lvl4pPr lvl="3">
              <a:spcBef>
                <a:spcPts val="0"/>
              </a:spcBef>
              <a:defRPr/>
            </a:lvl4pPr>
            <a:lvl5pPr lvl="4">
              <a:spcBef>
                <a:spcPts val="0"/>
              </a:spcBef>
              <a:defRPr/>
            </a:lvl5pPr>
            <a:lvl6pPr lvl="5">
              <a:spcBef>
                <a:spcPts val="0"/>
              </a:spcBef>
              <a:defRPr/>
            </a:lvl6pPr>
            <a:lvl7pPr lvl="6">
              <a:spcBef>
                <a:spcPts val="0"/>
              </a:spcBef>
              <a:defRPr/>
            </a:lvl7pPr>
            <a:lvl8pPr lvl="7">
              <a:spcBef>
                <a:spcPts val="0"/>
              </a:spcBef>
              <a:defRPr/>
            </a:lvl8pPr>
            <a:lvl9pPr lvl="8">
              <a:spcBef>
                <a:spcPts val="0"/>
              </a:spcBef>
              <a:defRPr/>
            </a:lvl9pPr>
          </a:lstStyle>
          <a:p>
            <a:endParaRPr/>
          </a:p>
        </p:txBody>
      </p:sp>
    </p:spTree>
    <p:extLst>
      <p:ext uri="{BB962C8B-B14F-4D97-AF65-F5344CB8AC3E}">
        <p14:creationId xmlns:p14="http://schemas.microsoft.com/office/powerpoint/2010/main" val="3736202266"/>
      </p:ext>
    </p:extLst>
  </p:cSld>
  <p:clrMapOvr>
    <a:masterClrMapping/>
  </p:clrMapOvr>
</p:sldLayout>
</file>

<file path=ppt/slideLayouts/slideLayout794.xml><?xml version="1.0" encoding="utf-8"?>
<p:sldLayout xmlns:a="http://schemas.openxmlformats.org/drawingml/2006/main" xmlns:r="http://schemas.openxmlformats.org/officeDocument/2006/relationships" xmlns:p="http://schemas.openxmlformats.org/presentationml/2006/main">
  <p:cSld name="Caption">
    <p:spTree>
      <p:nvGrpSpPr>
        <p:cNvPr id="1" name="Shape 327"/>
        <p:cNvGrpSpPr/>
        <p:nvPr/>
      </p:nvGrpSpPr>
      <p:grpSpPr>
        <a:xfrm>
          <a:off x="0" y="0"/>
          <a:ext cx="0" cy="0"/>
          <a:chOff x="0" y="0"/>
          <a:chExt cx="0" cy="0"/>
        </a:xfrm>
      </p:grpSpPr>
      <p:sp>
        <p:nvSpPr>
          <p:cNvPr id="3" name="Shape 329">
            <a:extLst>
              <a:ext uri="{FF2B5EF4-FFF2-40B4-BE49-F238E27FC236}">
                <a16:creationId xmlns:a16="http://schemas.microsoft.com/office/drawing/2014/main" xmlns="" id="{8479E34D-D17F-491B-B213-77878FA78710}"/>
              </a:ext>
            </a:extLst>
          </p:cNvPr>
          <p:cNvSpPr>
            <a:spLocks/>
          </p:cNvSpPr>
          <p:nvPr/>
        </p:nvSpPr>
        <p:spPr bwMode="auto">
          <a:xfrm>
            <a:off x="-38099" y="5929314"/>
            <a:ext cx="12255500" cy="949325"/>
          </a:xfrm>
          <a:custGeom>
            <a:avLst/>
            <a:gdLst>
              <a:gd name="T0" fmla="*/ 2147483646 w 367665"/>
              <a:gd name="T1" fmla="*/ 2147483646 h 41339"/>
              <a:gd name="T2" fmla="*/ 2147483646 w 367665"/>
              <a:gd name="T3" fmla="*/ 2147483646 h 41339"/>
              <a:gd name="T4" fmla="*/ 2147483646 w 367665"/>
              <a:gd name="T5" fmla="*/ 2147483646 h 41339"/>
              <a:gd name="T6" fmla="*/ 2147483646 w 367665"/>
              <a:gd name="T7" fmla="*/ 2147483646 h 41339"/>
              <a:gd name="T8" fmla="*/ 2147483646 w 367665"/>
              <a:gd name="T9" fmla="*/ 0 h 41339"/>
              <a:gd name="T10" fmla="*/ 2147483646 w 367665"/>
              <a:gd name="T11" fmla="*/ 2147483646 h 41339"/>
              <a:gd name="T12" fmla="*/ 2147483646 w 367665"/>
              <a:gd name="T13" fmla="*/ 2147483646 h 41339"/>
              <a:gd name="T14" fmla="*/ 2147483646 w 367665"/>
              <a:gd name="T15" fmla="*/ 2147483646 h 41339"/>
              <a:gd name="T16" fmla="*/ 2147483646 w 367665"/>
              <a:gd name="T17" fmla="*/ 2147483646 h 41339"/>
              <a:gd name="T18" fmla="*/ 2147483646 w 367665"/>
              <a:gd name="T19" fmla="*/ 2147483646 h 41339"/>
              <a:gd name="T20" fmla="*/ 2147483646 w 367665"/>
              <a:gd name="T21" fmla="*/ 2147483646 h 41339"/>
              <a:gd name="T22" fmla="*/ 2147483646 w 367665"/>
              <a:gd name="T23" fmla="*/ 2147483646 h 41339"/>
              <a:gd name="T24" fmla="*/ 2147483646 w 367665"/>
              <a:gd name="T25" fmla="*/ 2147483646 h 41339"/>
              <a:gd name="T26" fmla="*/ 2147483646 w 367665"/>
              <a:gd name="T27" fmla="*/ 2147483646 h 41339"/>
              <a:gd name="T28" fmla="*/ 2147483646 w 367665"/>
              <a:gd name="T29" fmla="*/ 2147483646 h 41339"/>
              <a:gd name="T30" fmla="*/ 2147483646 w 367665"/>
              <a:gd name="T31" fmla="*/ 2147483646 h 41339"/>
              <a:gd name="T32" fmla="*/ 2147483646 w 367665"/>
              <a:gd name="T33" fmla="*/ 2147483646 h 41339"/>
              <a:gd name="T34" fmla="*/ 2147483646 w 367665"/>
              <a:gd name="T35" fmla="*/ 2147483646 h 41339"/>
              <a:gd name="T36" fmla="*/ 2147483646 w 367665"/>
              <a:gd name="T37" fmla="*/ 2147483646 h 41339"/>
              <a:gd name="T38" fmla="*/ 2147483646 w 367665"/>
              <a:gd name="T39" fmla="*/ 2147483646 h 41339"/>
              <a:gd name="T40" fmla="*/ 2147483646 w 367665"/>
              <a:gd name="T41" fmla="*/ 2147483646 h 41339"/>
              <a:gd name="T42" fmla="*/ 2147483646 w 367665"/>
              <a:gd name="T43" fmla="*/ 2147483646 h 41339"/>
              <a:gd name="T44" fmla="*/ 2147483646 w 367665"/>
              <a:gd name="T45" fmla="*/ 2147483646 h 41339"/>
              <a:gd name="T46" fmla="*/ 2147483646 w 367665"/>
              <a:gd name="T47" fmla="*/ 2147483646 h 41339"/>
              <a:gd name="T48" fmla="*/ 0 w 367665"/>
              <a:gd name="T49" fmla="*/ 2147483646 h 41339"/>
              <a:gd name="T50" fmla="*/ 2147483646 w 367665"/>
              <a:gd name="T51" fmla="*/ 2147483646 h 4133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67665"/>
              <a:gd name="T79" fmla="*/ 0 h 41339"/>
              <a:gd name="T80" fmla="*/ 367665 w 367665"/>
              <a:gd name="T81" fmla="*/ 41339 h 4133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67665" h="41339" extrusionOk="0">
                <a:moveTo>
                  <a:pt x="381" y="381"/>
                </a:moveTo>
                <a:lnTo>
                  <a:pt x="16574" y="16383"/>
                </a:lnTo>
                <a:lnTo>
                  <a:pt x="31623" y="7430"/>
                </a:lnTo>
                <a:lnTo>
                  <a:pt x="62484" y="7239"/>
                </a:lnTo>
                <a:lnTo>
                  <a:pt x="77724" y="0"/>
                </a:lnTo>
                <a:lnTo>
                  <a:pt x="92964" y="19622"/>
                </a:lnTo>
                <a:lnTo>
                  <a:pt x="108014" y="30861"/>
                </a:lnTo>
                <a:lnTo>
                  <a:pt x="123063" y="30671"/>
                </a:lnTo>
                <a:lnTo>
                  <a:pt x="139065" y="15050"/>
                </a:lnTo>
                <a:lnTo>
                  <a:pt x="154115" y="11430"/>
                </a:lnTo>
                <a:lnTo>
                  <a:pt x="168783" y="3408"/>
                </a:lnTo>
                <a:lnTo>
                  <a:pt x="184404" y="21527"/>
                </a:lnTo>
                <a:lnTo>
                  <a:pt x="199644" y="22155"/>
                </a:lnTo>
                <a:lnTo>
                  <a:pt x="214694" y="36386"/>
                </a:lnTo>
                <a:lnTo>
                  <a:pt x="230124" y="36386"/>
                </a:lnTo>
                <a:lnTo>
                  <a:pt x="246126" y="29147"/>
                </a:lnTo>
                <a:lnTo>
                  <a:pt x="261176" y="29147"/>
                </a:lnTo>
                <a:lnTo>
                  <a:pt x="275463" y="16574"/>
                </a:lnTo>
                <a:lnTo>
                  <a:pt x="291656" y="24384"/>
                </a:lnTo>
                <a:lnTo>
                  <a:pt x="305943" y="11811"/>
                </a:lnTo>
                <a:lnTo>
                  <a:pt x="336804" y="11621"/>
                </a:lnTo>
                <a:lnTo>
                  <a:pt x="351854" y="16383"/>
                </a:lnTo>
                <a:lnTo>
                  <a:pt x="367665" y="4001"/>
                </a:lnTo>
                <a:lnTo>
                  <a:pt x="367284" y="41339"/>
                </a:lnTo>
                <a:lnTo>
                  <a:pt x="0" y="41339"/>
                </a:lnTo>
                <a:lnTo>
                  <a:pt x="381" y="381"/>
                </a:lnTo>
                <a:close/>
              </a:path>
            </a:pathLst>
          </a:custGeom>
          <a:solidFill>
            <a:srgbClr val="AFF000">
              <a:alpha val="81960"/>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800"/>
          </a:p>
        </p:txBody>
      </p:sp>
      <p:sp>
        <p:nvSpPr>
          <p:cNvPr id="4" name="Shape 330">
            <a:extLst>
              <a:ext uri="{FF2B5EF4-FFF2-40B4-BE49-F238E27FC236}">
                <a16:creationId xmlns:a16="http://schemas.microsoft.com/office/drawing/2014/main" xmlns="" id="{5600405A-12AF-40BA-91DF-E1D13B38E252}"/>
              </a:ext>
            </a:extLst>
          </p:cNvPr>
          <p:cNvSpPr>
            <a:spLocks/>
          </p:cNvSpPr>
          <p:nvPr/>
        </p:nvSpPr>
        <p:spPr bwMode="auto">
          <a:xfrm>
            <a:off x="-38099" y="6103938"/>
            <a:ext cx="12255500" cy="779462"/>
          </a:xfrm>
          <a:custGeom>
            <a:avLst/>
            <a:gdLst>
              <a:gd name="T0" fmla="*/ 2147483646 w 367665"/>
              <a:gd name="T1" fmla="*/ 2147483646 h 33910"/>
              <a:gd name="T2" fmla="*/ 2147483646 w 367665"/>
              <a:gd name="T3" fmla="*/ 2147483646 h 33910"/>
              <a:gd name="T4" fmla="*/ 2147483646 w 367665"/>
              <a:gd name="T5" fmla="*/ 2147483646 h 33910"/>
              <a:gd name="T6" fmla="*/ 2147483646 w 367665"/>
              <a:gd name="T7" fmla="*/ 2147483646 h 33910"/>
              <a:gd name="T8" fmla="*/ 2147483646 w 367665"/>
              <a:gd name="T9" fmla="*/ 2147483646 h 33910"/>
              <a:gd name="T10" fmla="*/ 2147483646 w 367665"/>
              <a:gd name="T11" fmla="*/ 2147483646 h 33910"/>
              <a:gd name="T12" fmla="*/ 2147483646 w 367665"/>
              <a:gd name="T13" fmla="*/ 2147483646 h 33910"/>
              <a:gd name="T14" fmla="*/ 2147483646 w 367665"/>
              <a:gd name="T15" fmla="*/ 2147483646 h 33910"/>
              <a:gd name="T16" fmla="*/ 2147483646 w 367665"/>
              <a:gd name="T17" fmla="*/ 2147483646 h 33910"/>
              <a:gd name="T18" fmla="*/ 2147483646 w 367665"/>
              <a:gd name="T19" fmla="*/ 2147483646 h 33910"/>
              <a:gd name="T20" fmla="*/ 2147483646 w 367665"/>
              <a:gd name="T21" fmla="*/ 2147483646 h 33910"/>
              <a:gd name="T22" fmla="*/ 2147483646 w 367665"/>
              <a:gd name="T23" fmla="*/ 2147483646 h 33910"/>
              <a:gd name="T24" fmla="*/ 2147483646 w 367665"/>
              <a:gd name="T25" fmla="*/ 2147483646 h 33910"/>
              <a:gd name="T26" fmla="*/ 2147483646 w 367665"/>
              <a:gd name="T27" fmla="*/ 2147483646 h 33910"/>
              <a:gd name="T28" fmla="*/ 2147483646 w 367665"/>
              <a:gd name="T29" fmla="*/ 2147483646 h 33910"/>
              <a:gd name="T30" fmla="*/ 2147483646 w 367665"/>
              <a:gd name="T31" fmla="*/ 2147483646 h 33910"/>
              <a:gd name="T32" fmla="*/ 2147483646 w 367665"/>
              <a:gd name="T33" fmla="*/ 2147483646 h 33910"/>
              <a:gd name="T34" fmla="*/ 2147483646 w 367665"/>
              <a:gd name="T35" fmla="*/ 2147483646 h 33910"/>
              <a:gd name="T36" fmla="*/ 2147483646 w 367665"/>
              <a:gd name="T37" fmla="*/ 2147483646 h 33910"/>
              <a:gd name="T38" fmla="*/ 2147483646 w 367665"/>
              <a:gd name="T39" fmla="*/ 2147483646 h 33910"/>
              <a:gd name="T40" fmla="*/ 2147483646 w 367665"/>
              <a:gd name="T41" fmla="*/ 2147483646 h 33910"/>
              <a:gd name="T42" fmla="*/ 2147483646 w 367665"/>
              <a:gd name="T43" fmla="*/ 2147483646 h 33910"/>
              <a:gd name="T44" fmla="*/ 2147483646 w 367665"/>
              <a:gd name="T45" fmla="*/ 0 h 33910"/>
              <a:gd name="T46" fmla="*/ 2147483646 w 367665"/>
              <a:gd name="T47" fmla="*/ 2147483646 h 33910"/>
              <a:gd name="T48" fmla="*/ 0 w 367665"/>
              <a:gd name="T49" fmla="*/ 2147483646 h 33910"/>
              <a:gd name="T50" fmla="*/ 2147483646 w 367665"/>
              <a:gd name="T51" fmla="*/ 2147483646 h 3391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67665"/>
              <a:gd name="T79" fmla="*/ 0 h 33910"/>
              <a:gd name="T80" fmla="*/ 367665 w 367665"/>
              <a:gd name="T81" fmla="*/ 33910 h 3391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67665" h="33910" extrusionOk="0">
                <a:moveTo>
                  <a:pt x="381" y="8001"/>
                </a:moveTo>
                <a:lnTo>
                  <a:pt x="16764" y="16266"/>
                </a:lnTo>
                <a:lnTo>
                  <a:pt x="47244" y="16266"/>
                </a:lnTo>
                <a:lnTo>
                  <a:pt x="62484" y="9925"/>
                </a:lnTo>
                <a:lnTo>
                  <a:pt x="77724" y="23434"/>
                </a:lnTo>
                <a:lnTo>
                  <a:pt x="92964" y="23434"/>
                </a:lnTo>
                <a:lnTo>
                  <a:pt x="107442" y="16266"/>
                </a:lnTo>
                <a:lnTo>
                  <a:pt x="122682" y="11855"/>
                </a:lnTo>
                <a:lnTo>
                  <a:pt x="138684" y="11855"/>
                </a:lnTo>
                <a:lnTo>
                  <a:pt x="153924" y="15714"/>
                </a:lnTo>
                <a:lnTo>
                  <a:pt x="168783" y="11028"/>
                </a:lnTo>
                <a:lnTo>
                  <a:pt x="184023" y="18471"/>
                </a:lnTo>
                <a:lnTo>
                  <a:pt x="199644" y="29775"/>
                </a:lnTo>
                <a:lnTo>
                  <a:pt x="214122" y="22055"/>
                </a:lnTo>
                <a:lnTo>
                  <a:pt x="229743" y="22055"/>
                </a:lnTo>
                <a:lnTo>
                  <a:pt x="245364" y="8546"/>
                </a:lnTo>
                <a:lnTo>
                  <a:pt x="260604" y="16266"/>
                </a:lnTo>
                <a:lnTo>
                  <a:pt x="275844" y="16266"/>
                </a:lnTo>
                <a:lnTo>
                  <a:pt x="291084" y="9925"/>
                </a:lnTo>
                <a:lnTo>
                  <a:pt x="321564" y="9925"/>
                </a:lnTo>
                <a:lnTo>
                  <a:pt x="336804" y="23158"/>
                </a:lnTo>
                <a:lnTo>
                  <a:pt x="351282" y="18471"/>
                </a:lnTo>
                <a:lnTo>
                  <a:pt x="367665" y="0"/>
                </a:lnTo>
                <a:lnTo>
                  <a:pt x="367665" y="33910"/>
                </a:lnTo>
                <a:lnTo>
                  <a:pt x="0" y="33910"/>
                </a:lnTo>
                <a:lnTo>
                  <a:pt x="381" y="8001"/>
                </a:lnTo>
                <a:close/>
              </a:path>
            </a:pathLst>
          </a:custGeom>
          <a:solidFill>
            <a:srgbClr val="00CEF6">
              <a:alpha val="73332"/>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800"/>
          </a:p>
        </p:txBody>
      </p:sp>
      <p:sp>
        <p:nvSpPr>
          <p:cNvPr id="5" name="Shape 331">
            <a:extLst>
              <a:ext uri="{FF2B5EF4-FFF2-40B4-BE49-F238E27FC236}">
                <a16:creationId xmlns:a16="http://schemas.microsoft.com/office/drawing/2014/main" xmlns="" id="{B998B115-2D64-4490-B28A-7DD5E83A0024}"/>
              </a:ext>
            </a:extLst>
          </p:cNvPr>
          <p:cNvSpPr/>
          <p:nvPr/>
        </p:nvSpPr>
        <p:spPr>
          <a:xfrm rot="8100000">
            <a:off x="2463800" y="5670551"/>
            <a:ext cx="162984" cy="163513"/>
          </a:xfrm>
          <a:prstGeom prst="teardrop">
            <a:avLst>
              <a:gd name="adj" fmla="val 100000"/>
            </a:avLst>
          </a:prstGeom>
          <a:solidFill>
            <a:srgbClr val="AFF000"/>
          </a:solidFill>
          <a:ln>
            <a:noFill/>
          </a:ln>
        </p:spPr>
        <p:txBody>
          <a:bodyPr lIns="91425" tIns="91425" rIns="91425" bIns="91425" anchor="ctr"/>
          <a:lstStyle/>
          <a:p>
            <a:pPr eaLnBrk="1" fontAlgn="auto" hangingPunct="1">
              <a:spcBef>
                <a:spcPts val="0"/>
              </a:spcBef>
              <a:spcAft>
                <a:spcPts val="0"/>
              </a:spcAft>
              <a:defRPr/>
            </a:pPr>
            <a:endParaRPr sz="1400" kern="0">
              <a:solidFill>
                <a:srgbClr val="000000"/>
              </a:solidFill>
              <a:latin typeface="Arial"/>
              <a:cs typeface="Arial"/>
              <a:sym typeface="Arial"/>
              <a:rtl val="0"/>
            </a:endParaRPr>
          </a:p>
        </p:txBody>
      </p:sp>
      <p:sp>
        <p:nvSpPr>
          <p:cNvPr id="6" name="Shape 332">
            <a:extLst>
              <a:ext uri="{FF2B5EF4-FFF2-40B4-BE49-F238E27FC236}">
                <a16:creationId xmlns:a16="http://schemas.microsoft.com/office/drawing/2014/main" xmlns="" id="{37DB83B2-50CB-4556-9CF9-56C8C5FCCB4A}"/>
              </a:ext>
            </a:extLst>
          </p:cNvPr>
          <p:cNvSpPr/>
          <p:nvPr/>
        </p:nvSpPr>
        <p:spPr>
          <a:xfrm rot="8100000">
            <a:off x="8051800" y="6048376"/>
            <a:ext cx="162984" cy="163513"/>
          </a:xfrm>
          <a:prstGeom prst="teardrop">
            <a:avLst>
              <a:gd name="adj" fmla="val 100000"/>
            </a:avLst>
          </a:prstGeom>
          <a:noFill/>
          <a:ln w="28575" cap="flat" cmpd="sng">
            <a:solidFill>
              <a:srgbClr val="00CEF6"/>
            </a:solidFill>
            <a:prstDash val="solid"/>
            <a:round/>
            <a:headEnd type="none" w="med" len="med"/>
            <a:tailEnd type="none" w="med" len="med"/>
          </a:ln>
        </p:spPr>
        <p:txBody>
          <a:bodyPr lIns="91425" tIns="91425" rIns="91425" bIns="91425" anchor="ctr"/>
          <a:lstStyle/>
          <a:p>
            <a:pPr eaLnBrk="1" fontAlgn="auto" hangingPunct="1">
              <a:spcBef>
                <a:spcPts val="0"/>
              </a:spcBef>
              <a:spcAft>
                <a:spcPts val="0"/>
              </a:spcAft>
              <a:defRPr/>
            </a:pPr>
            <a:endParaRPr sz="1400" kern="0">
              <a:solidFill>
                <a:srgbClr val="000000"/>
              </a:solidFill>
              <a:latin typeface="Arial"/>
              <a:cs typeface="Arial"/>
              <a:sym typeface="Arial"/>
              <a:rtl val="0"/>
            </a:endParaRPr>
          </a:p>
        </p:txBody>
      </p:sp>
      <p:sp>
        <p:nvSpPr>
          <p:cNvPr id="7" name="Shape 333">
            <a:extLst>
              <a:ext uri="{FF2B5EF4-FFF2-40B4-BE49-F238E27FC236}">
                <a16:creationId xmlns:a16="http://schemas.microsoft.com/office/drawing/2014/main" xmlns="" id="{34EFEEE8-DD97-4A6F-9C78-93F2A3CF759E}"/>
              </a:ext>
            </a:extLst>
          </p:cNvPr>
          <p:cNvSpPr/>
          <p:nvPr/>
        </p:nvSpPr>
        <p:spPr>
          <a:xfrm rot="8100000">
            <a:off x="9575800" y="6092826"/>
            <a:ext cx="162984" cy="163513"/>
          </a:xfrm>
          <a:prstGeom prst="teardrop">
            <a:avLst>
              <a:gd name="adj" fmla="val 100000"/>
            </a:avLst>
          </a:prstGeom>
          <a:solidFill>
            <a:srgbClr val="00CEF6"/>
          </a:solidFill>
          <a:ln>
            <a:noFill/>
          </a:ln>
        </p:spPr>
        <p:txBody>
          <a:bodyPr lIns="91425" tIns="91425" rIns="91425" bIns="91425" anchor="ctr"/>
          <a:lstStyle/>
          <a:p>
            <a:pPr eaLnBrk="1" fontAlgn="auto" hangingPunct="1">
              <a:spcBef>
                <a:spcPts val="0"/>
              </a:spcBef>
              <a:spcAft>
                <a:spcPts val="0"/>
              </a:spcAft>
              <a:defRPr/>
            </a:pPr>
            <a:endParaRPr sz="1400" kern="0">
              <a:solidFill>
                <a:srgbClr val="000000"/>
              </a:solidFill>
              <a:latin typeface="Arial"/>
              <a:cs typeface="Arial"/>
              <a:sym typeface="Arial"/>
              <a:rtl val="0"/>
            </a:endParaRPr>
          </a:p>
        </p:txBody>
      </p:sp>
      <p:grpSp>
        <p:nvGrpSpPr>
          <p:cNvPr id="8" name="Shape 334">
            <a:extLst>
              <a:ext uri="{FF2B5EF4-FFF2-40B4-BE49-F238E27FC236}">
                <a16:creationId xmlns:a16="http://schemas.microsoft.com/office/drawing/2014/main" xmlns="" id="{80B002A0-C8FC-4297-A187-9E48BCF8DC0E}"/>
              </a:ext>
            </a:extLst>
          </p:cNvPr>
          <p:cNvGrpSpPr>
            <a:grpSpLocks/>
          </p:cNvGrpSpPr>
          <p:nvPr/>
        </p:nvGrpSpPr>
        <p:grpSpPr bwMode="auto">
          <a:xfrm>
            <a:off x="-12699" y="5949950"/>
            <a:ext cx="12223751" cy="793750"/>
            <a:chOff x="-9525" y="4462475"/>
            <a:chExt cx="9167825" cy="595300"/>
          </a:xfrm>
        </p:grpSpPr>
        <p:sp>
          <p:nvSpPr>
            <p:cNvPr id="9" name="Shape 335">
              <a:extLst>
                <a:ext uri="{FF2B5EF4-FFF2-40B4-BE49-F238E27FC236}">
                  <a16:creationId xmlns:a16="http://schemas.microsoft.com/office/drawing/2014/main" xmlns="" id="{FC5F32B9-0FFE-47DC-A0A3-3EFD07B12939}"/>
                </a:ext>
              </a:extLst>
            </p:cNvPr>
            <p:cNvSpPr>
              <a:spLocks/>
            </p:cNvSpPr>
            <p:nvPr/>
          </p:nvSpPr>
          <p:spPr bwMode="auto">
            <a:xfrm>
              <a:off x="-9525" y="4581525"/>
              <a:ext cx="4205300" cy="476250"/>
            </a:xfrm>
            <a:custGeom>
              <a:avLst/>
              <a:gdLst>
                <a:gd name="T0" fmla="*/ 0 w 168212"/>
                <a:gd name="T1" fmla="*/ 2147483646 h 19050"/>
                <a:gd name="T2" fmla="*/ 2147483646 w 168212"/>
                <a:gd name="T3" fmla="*/ 2147483646 h 19050"/>
                <a:gd name="T4" fmla="*/ 2147483646 w 168212"/>
                <a:gd name="T5" fmla="*/ 2147483646 h 19050"/>
                <a:gd name="T6" fmla="*/ 2147483646 w 168212"/>
                <a:gd name="T7" fmla="*/ 2147483646 h 19050"/>
                <a:gd name="T8" fmla="*/ 2147483646 w 168212"/>
                <a:gd name="T9" fmla="*/ 2147483646 h 19050"/>
                <a:gd name="T10" fmla="*/ 2147483646 w 168212"/>
                <a:gd name="T11" fmla="*/ 2147483646 h 19050"/>
                <a:gd name="T12" fmla="*/ 2147483646 w 168212"/>
                <a:gd name="T13" fmla="*/ 2147483646 h 19050"/>
                <a:gd name="T14" fmla="*/ 2147483646 w 168212"/>
                <a:gd name="T15" fmla="*/ 0 h 19050"/>
                <a:gd name="T16" fmla="*/ 2147483646 w 168212"/>
                <a:gd name="T17" fmla="*/ 2147483646 h 19050"/>
                <a:gd name="T18" fmla="*/ 2147483646 w 168212"/>
                <a:gd name="T19" fmla="*/ 2147483646 h 19050"/>
                <a:gd name="T20" fmla="*/ 2147483646 w 168212"/>
                <a:gd name="T21" fmla="*/ 2147483646 h 19050"/>
                <a:gd name="T22" fmla="*/ 2147483646 w 168212"/>
                <a:gd name="T23" fmla="*/ 2147483646 h 190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68212"/>
                <a:gd name="T37" fmla="*/ 0 h 19050"/>
                <a:gd name="T38" fmla="*/ 168212 w 168212"/>
                <a:gd name="T39" fmla="*/ 19050 h 190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68212" h="19050" extrusionOk="0">
                  <a:moveTo>
                    <a:pt x="0" y="1715"/>
                  </a:moveTo>
                  <a:lnTo>
                    <a:pt x="15812" y="16574"/>
                  </a:lnTo>
                  <a:lnTo>
                    <a:pt x="31052" y="16574"/>
                  </a:lnTo>
                  <a:lnTo>
                    <a:pt x="46292" y="14097"/>
                  </a:lnTo>
                  <a:lnTo>
                    <a:pt x="61532" y="19050"/>
                  </a:lnTo>
                  <a:lnTo>
                    <a:pt x="76581" y="11240"/>
                  </a:lnTo>
                  <a:lnTo>
                    <a:pt x="92012" y="11240"/>
                  </a:lnTo>
                  <a:lnTo>
                    <a:pt x="106871" y="0"/>
                  </a:lnTo>
                  <a:lnTo>
                    <a:pt x="122111" y="2667"/>
                  </a:lnTo>
                  <a:lnTo>
                    <a:pt x="137541" y="2667"/>
                  </a:lnTo>
                  <a:lnTo>
                    <a:pt x="152972" y="16002"/>
                  </a:lnTo>
                  <a:lnTo>
                    <a:pt x="168212" y="16002"/>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endParaRPr lang="en-US" sz="1800"/>
            </a:p>
          </p:txBody>
        </p:sp>
        <p:sp>
          <p:nvSpPr>
            <p:cNvPr id="10" name="Shape 336">
              <a:extLst>
                <a:ext uri="{FF2B5EF4-FFF2-40B4-BE49-F238E27FC236}">
                  <a16:creationId xmlns:a16="http://schemas.microsoft.com/office/drawing/2014/main" xmlns="" id="{E7414644-6CA5-477B-9129-17E2ADE533A0}"/>
                </a:ext>
              </a:extLst>
            </p:cNvPr>
            <p:cNvSpPr>
              <a:spLocks/>
            </p:cNvSpPr>
            <p:nvPr/>
          </p:nvSpPr>
          <p:spPr bwMode="auto">
            <a:xfrm>
              <a:off x="4195775" y="4462475"/>
              <a:ext cx="3424225" cy="590550"/>
            </a:xfrm>
            <a:custGeom>
              <a:avLst/>
              <a:gdLst>
                <a:gd name="T0" fmla="*/ 0 w 136969"/>
                <a:gd name="T1" fmla="*/ 2147483646 h 23622"/>
                <a:gd name="T2" fmla="*/ 2147483646 w 136969"/>
                <a:gd name="T3" fmla="*/ 2147483646 h 23622"/>
                <a:gd name="T4" fmla="*/ 2147483646 w 136969"/>
                <a:gd name="T5" fmla="*/ 2147483646 h 23622"/>
                <a:gd name="T6" fmla="*/ 2147483646 w 136969"/>
                <a:gd name="T7" fmla="*/ 2147483646 h 23622"/>
                <a:gd name="T8" fmla="*/ 2147483646 w 136969"/>
                <a:gd name="T9" fmla="*/ 2147483646 h 23622"/>
                <a:gd name="T10" fmla="*/ 2147483646 w 136969"/>
                <a:gd name="T11" fmla="*/ 2147483646 h 23622"/>
                <a:gd name="T12" fmla="*/ 2147483646 w 136969"/>
                <a:gd name="T13" fmla="*/ 2147483646 h 23622"/>
                <a:gd name="T14" fmla="*/ 2147483646 w 136969"/>
                <a:gd name="T15" fmla="*/ 2147483646 h 23622"/>
                <a:gd name="T16" fmla="*/ 2147483646 w 136969"/>
                <a:gd name="T17" fmla="*/ 2147483646 h 23622"/>
                <a:gd name="T18" fmla="*/ 2147483646 w 136969"/>
                <a:gd name="T19" fmla="*/ 0 h 2362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36969"/>
                <a:gd name="T31" fmla="*/ 0 h 23622"/>
                <a:gd name="T32" fmla="*/ 136969 w 136969"/>
                <a:gd name="T33" fmla="*/ 23622 h 2362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36969" h="23622" extrusionOk="0">
                  <a:moveTo>
                    <a:pt x="0" y="20955"/>
                  </a:moveTo>
                  <a:lnTo>
                    <a:pt x="15049" y="9144"/>
                  </a:lnTo>
                  <a:lnTo>
                    <a:pt x="30480" y="4381"/>
                  </a:lnTo>
                  <a:lnTo>
                    <a:pt x="45720" y="13716"/>
                  </a:lnTo>
                  <a:lnTo>
                    <a:pt x="60769" y="13716"/>
                  </a:lnTo>
                  <a:lnTo>
                    <a:pt x="76009" y="16573"/>
                  </a:lnTo>
                  <a:lnTo>
                    <a:pt x="91249" y="11811"/>
                  </a:lnTo>
                  <a:lnTo>
                    <a:pt x="106680" y="23622"/>
                  </a:lnTo>
                  <a:lnTo>
                    <a:pt x="122110" y="23622"/>
                  </a:lnTo>
                  <a:lnTo>
                    <a:pt x="136969" y="0"/>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endParaRPr lang="en-US" sz="1800"/>
            </a:p>
          </p:txBody>
        </p:sp>
        <p:sp>
          <p:nvSpPr>
            <p:cNvPr id="11" name="Shape 337">
              <a:extLst>
                <a:ext uri="{FF2B5EF4-FFF2-40B4-BE49-F238E27FC236}">
                  <a16:creationId xmlns:a16="http://schemas.microsoft.com/office/drawing/2014/main" xmlns="" id="{4D28B7E6-8D62-4375-B615-9CE9FD81341B}"/>
                </a:ext>
              </a:extLst>
            </p:cNvPr>
            <p:cNvSpPr>
              <a:spLocks/>
            </p:cNvSpPr>
            <p:nvPr/>
          </p:nvSpPr>
          <p:spPr bwMode="auto">
            <a:xfrm>
              <a:off x="7624775" y="4472000"/>
              <a:ext cx="1533525" cy="414325"/>
            </a:xfrm>
            <a:custGeom>
              <a:avLst/>
              <a:gdLst>
                <a:gd name="T0" fmla="*/ 0 w 61341"/>
                <a:gd name="T1" fmla="*/ 0 h 16573"/>
                <a:gd name="T2" fmla="*/ 2147483646 w 61341"/>
                <a:gd name="T3" fmla="*/ 2147483646 h 16573"/>
                <a:gd name="T4" fmla="*/ 2147483646 w 61341"/>
                <a:gd name="T5" fmla="*/ 2147483646 h 16573"/>
                <a:gd name="T6" fmla="*/ 2147483646 w 61341"/>
                <a:gd name="T7" fmla="*/ 2147483646 h 16573"/>
                <a:gd name="T8" fmla="*/ 2147483646 w 61341"/>
                <a:gd name="T9" fmla="*/ 2147483646 h 16573"/>
                <a:gd name="T10" fmla="*/ 0 60000 65536"/>
                <a:gd name="T11" fmla="*/ 0 60000 65536"/>
                <a:gd name="T12" fmla="*/ 0 60000 65536"/>
                <a:gd name="T13" fmla="*/ 0 60000 65536"/>
                <a:gd name="T14" fmla="*/ 0 60000 65536"/>
                <a:gd name="T15" fmla="*/ 0 w 61341"/>
                <a:gd name="T16" fmla="*/ 0 h 16573"/>
                <a:gd name="T17" fmla="*/ 61341 w 61341"/>
                <a:gd name="T18" fmla="*/ 16573 h 16573"/>
              </a:gdLst>
              <a:ahLst/>
              <a:cxnLst>
                <a:cxn ang="T10">
                  <a:pos x="T0" y="T1"/>
                </a:cxn>
                <a:cxn ang="T11">
                  <a:pos x="T2" y="T3"/>
                </a:cxn>
                <a:cxn ang="T12">
                  <a:pos x="T4" y="T5"/>
                </a:cxn>
                <a:cxn ang="T13">
                  <a:pos x="T6" y="T7"/>
                </a:cxn>
                <a:cxn ang="T14">
                  <a:pos x="T8" y="T9"/>
                </a:cxn>
              </a:cxnLst>
              <a:rect l="T15" t="T16" r="T17" b="T18"/>
              <a:pathLst>
                <a:path w="61341" h="16573" extrusionOk="0">
                  <a:moveTo>
                    <a:pt x="0" y="0"/>
                  </a:moveTo>
                  <a:lnTo>
                    <a:pt x="15049" y="4762"/>
                  </a:lnTo>
                  <a:lnTo>
                    <a:pt x="30670" y="4762"/>
                  </a:lnTo>
                  <a:lnTo>
                    <a:pt x="45910" y="4762"/>
                  </a:lnTo>
                  <a:lnTo>
                    <a:pt x="61341" y="16573"/>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endParaRPr lang="en-US" sz="1800"/>
            </a:p>
          </p:txBody>
        </p:sp>
      </p:grpSp>
      <p:grpSp>
        <p:nvGrpSpPr>
          <p:cNvPr id="12" name="Shape 338">
            <a:extLst>
              <a:ext uri="{FF2B5EF4-FFF2-40B4-BE49-F238E27FC236}">
                <a16:creationId xmlns:a16="http://schemas.microsoft.com/office/drawing/2014/main" xmlns="" id="{F5790502-3AE2-4D0D-A0E4-A525BD4CC68F}"/>
              </a:ext>
            </a:extLst>
          </p:cNvPr>
          <p:cNvGrpSpPr>
            <a:grpSpLocks/>
          </p:cNvGrpSpPr>
          <p:nvPr/>
        </p:nvGrpSpPr>
        <p:grpSpPr bwMode="auto">
          <a:xfrm>
            <a:off x="-57151" y="5924550"/>
            <a:ext cx="12306301" cy="857250"/>
            <a:chOff x="-42837" y="4443487"/>
            <a:chExt cx="9229574" cy="642787"/>
          </a:xfrm>
        </p:grpSpPr>
        <p:sp>
          <p:nvSpPr>
            <p:cNvPr id="13" name="Shape 339">
              <a:extLst>
                <a:ext uri="{FF2B5EF4-FFF2-40B4-BE49-F238E27FC236}">
                  <a16:creationId xmlns:a16="http://schemas.microsoft.com/office/drawing/2014/main" xmlns="" id="{E82C5956-A7B2-4C35-BB47-84A6CD8A7737}"/>
                </a:ext>
              </a:extLst>
            </p:cNvPr>
            <p:cNvSpPr>
              <a:spLocks noChangeArrowheads="1"/>
            </p:cNvSpPr>
            <p:nvPr/>
          </p:nvSpPr>
          <p:spPr bwMode="auto">
            <a:xfrm>
              <a:off x="1114432" y="4900580"/>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4" name="Shape 340">
              <a:extLst>
                <a:ext uri="{FF2B5EF4-FFF2-40B4-BE49-F238E27FC236}">
                  <a16:creationId xmlns:a16="http://schemas.microsoft.com/office/drawing/2014/main" xmlns="" id="{3229F3CE-5035-4625-A192-52F8E99E13B6}"/>
                </a:ext>
              </a:extLst>
            </p:cNvPr>
            <p:cNvSpPr>
              <a:spLocks noChangeArrowheads="1"/>
            </p:cNvSpPr>
            <p:nvPr/>
          </p:nvSpPr>
          <p:spPr bwMode="auto">
            <a:xfrm>
              <a:off x="1495426" y="5029137"/>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5" name="Shape 341">
              <a:extLst>
                <a:ext uri="{FF2B5EF4-FFF2-40B4-BE49-F238E27FC236}">
                  <a16:creationId xmlns:a16="http://schemas.microsoft.com/office/drawing/2014/main" xmlns="" id="{E7263828-26E6-4DA3-B7AD-8FFCA7756B85}"/>
                </a:ext>
              </a:extLst>
            </p:cNvPr>
            <p:cNvSpPr>
              <a:spLocks noChangeArrowheads="1"/>
            </p:cNvSpPr>
            <p:nvPr/>
          </p:nvSpPr>
          <p:spPr bwMode="auto">
            <a:xfrm>
              <a:off x="733438" y="4972001"/>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6" name="Shape 342">
              <a:extLst>
                <a:ext uri="{FF2B5EF4-FFF2-40B4-BE49-F238E27FC236}">
                  <a16:creationId xmlns:a16="http://schemas.microsoft.com/office/drawing/2014/main" xmlns="" id="{DCB8664C-94C6-4BF7-A6AA-AF3D921854DF}"/>
                </a:ext>
              </a:extLst>
            </p:cNvPr>
            <p:cNvSpPr>
              <a:spLocks noChangeArrowheads="1"/>
            </p:cNvSpPr>
            <p:nvPr/>
          </p:nvSpPr>
          <p:spPr bwMode="auto">
            <a:xfrm>
              <a:off x="352444" y="4962478"/>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7" name="Shape 343">
              <a:extLst>
                <a:ext uri="{FF2B5EF4-FFF2-40B4-BE49-F238E27FC236}">
                  <a16:creationId xmlns:a16="http://schemas.microsoft.com/office/drawing/2014/main" xmlns="" id="{D099B30B-0D9F-4DBE-9A99-3FEE4F6D87D3}"/>
                </a:ext>
              </a:extLst>
            </p:cNvPr>
            <p:cNvSpPr>
              <a:spLocks noChangeArrowheads="1"/>
            </p:cNvSpPr>
            <p:nvPr/>
          </p:nvSpPr>
          <p:spPr bwMode="auto">
            <a:xfrm>
              <a:off x="-42837" y="4605374"/>
              <a:ext cx="57150"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8" name="Shape 344">
              <a:extLst>
                <a:ext uri="{FF2B5EF4-FFF2-40B4-BE49-F238E27FC236}">
                  <a16:creationId xmlns:a16="http://schemas.microsoft.com/office/drawing/2014/main" xmlns="" id="{5AD95EF2-9B87-4EA4-9BB5-1E267218B18C}"/>
                </a:ext>
              </a:extLst>
            </p:cNvPr>
            <p:cNvSpPr>
              <a:spLocks noChangeArrowheads="1"/>
            </p:cNvSpPr>
            <p:nvPr/>
          </p:nvSpPr>
          <p:spPr bwMode="auto">
            <a:xfrm>
              <a:off x="1876419" y="4833921"/>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9" name="Shape 345">
              <a:extLst>
                <a:ext uri="{FF2B5EF4-FFF2-40B4-BE49-F238E27FC236}">
                  <a16:creationId xmlns:a16="http://schemas.microsoft.com/office/drawing/2014/main" xmlns="" id="{196EECD8-84D1-4733-8437-AEA3DE5794CF}"/>
                </a:ext>
              </a:extLst>
            </p:cNvPr>
            <p:cNvSpPr>
              <a:spLocks noChangeArrowheads="1"/>
            </p:cNvSpPr>
            <p:nvPr/>
          </p:nvSpPr>
          <p:spPr bwMode="auto">
            <a:xfrm>
              <a:off x="2257413" y="4829159"/>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0" name="Shape 346">
              <a:extLst>
                <a:ext uri="{FF2B5EF4-FFF2-40B4-BE49-F238E27FC236}">
                  <a16:creationId xmlns:a16="http://schemas.microsoft.com/office/drawing/2014/main" xmlns="" id="{31C1960F-83FD-4242-814B-54110816757B}"/>
                </a:ext>
              </a:extLst>
            </p:cNvPr>
            <p:cNvSpPr>
              <a:spLocks noChangeArrowheads="1"/>
            </p:cNvSpPr>
            <p:nvPr/>
          </p:nvSpPr>
          <p:spPr bwMode="auto">
            <a:xfrm>
              <a:off x="2638407" y="4548237"/>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1" name="Shape 347">
              <a:extLst>
                <a:ext uri="{FF2B5EF4-FFF2-40B4-BE49-F238E27FC236}">
                  <a16:creationId xmlns:a16="http://schemas.microsoft.com/office/drawing/2014/main" xmlns="" id="{434745AA-0746-485E-B7DA-E601425FC42E}"/>
                </a:ext>
              </a:extLst>
            </p:cNvPr>
            <p:cNvSpPr>
              <a:spLocks noChangeArrowheads="1"/>
            </p:cNvSpPr>
            <p:nvPr/>
          </p:nvSpPr>
          <p:spPr bwMode="auto">
            <a:xfrm>
              <a:off x="3019401" y="4614897"/>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2" name="Shape 348">
              <a:extLst>
                <a:ext uri="{FF2B5EF4-FFF2-40B4-BE49-F238E27FC236}">
                  <a16:creationId xmlns:a16="http://schemas.microsoft.com/office/drawing/2014/main" xmlns="" id="{CE5B0031-A733-4223-B52D-C7F1B49E9D87}"/>
                </a:ext>
              </a:extLst>
            </p:cNvPr>
            <p:cNvSpPr>
              <a:spLocks noChangeArrowheads="1"/>
            </p:cNvSpPr>
            <p:nvPr/>
          </p:nvSpPr>
          <p:spPr bwMode="auto">
            <a:xfrm>
              <a:off x="3400394" y="4614897"/>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3" name="Shape 349">
              <a:extLst>
                <a:ext uri="{FF2B5EF4-FFF2-40B4-BE49-F238E27FC236}">
                  <a16:creationId xmlns:a16="http://schemas.microsoft.com/office/drawing/2014/main" xmlns="" id="{D1C4FC6C-0E74-44B0-9611-0CF30AE2B340}"/>
                </a:ext>
              </a:extLst>
            </p:cNvPr>
            <p:cNvSpPr>
              <a:spLocks noChangeArrowheads="1"/>
            </p:cNvSpPr>
            <p:nvPr/>
          </p:nvSpPr>
          <p:spPr bwMode="auto">
            <a:xfrm>
              <a:off x="3781388" y="4948194"/>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4" name="Shape 350">
              <a:extLst>
                <a:ext uri="{FF2B5EF4-FFF2-40B4-BE49-F238E27FC236}">
                  <a16:creationId xmlns:a16="http://schemas.microsoft.com/office/drawing/2014/main" xmlns="" id="{1CB8BC70-161F-4668-891A-6532E58F85DA}"/>
                </a:ext>
              </a:extLst>
            </p:cNvPr>
            <p:cNvSpPr>
              <a:spLocks noChangeArrowheads="1"/>
            </p:cNvSpPr>
            <p:nvPr/>
          </p:nvSpPr>
          <p:spPr bwMode="auto">
            <a:xfrm>
              <a:off x="4162382" y="4948194"/>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5" name="Shape 351">
              <a:extLst>
                <a:ext uri="{FF2B5EF4-FFF2-40B4-BE49-F238E27FC236}">
                  <a16:creationId xmlns:a16="http://schemas.microsoft.com/office/drawing/2014/main" xmlns="" id="{5EA0BD18-06D4-4688-BBAD-1EC5BBE9732C}"/>
                </a:ext>
              </a:extLst>
            </p:cNvPr>
            <p:cNvSpPr>
              <a:spLocks noChangeArrowheads="1"/>
            </p:cNvSpPr>
            <p:nvPr/>
          </p:nvSpPr>
          <p:spPr bwMode="auto">
            <a:xfrm>
              <a:off x="4543375" y="4667272"/>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6" name="Shape 352">
              <a:extLst>
                <a:ext uri="{FF2B5EF4-FFF2-40B4-BE49-F238E27FC236}">
                  <a16:creationId xmlns:a16="http://schemas.microsoft.com/office/drawing/2014/main" xmlns="" id="{129BCC2B-1C89-46AA-B2A0-32FC7D361963}"/>
                </a:ext>
              </a:extLst>
            </p:cNvPr>
            <p:cNvSpPr>
              <a:spLocks noChangeArrowheads="1"/>
            </p:cNvSpPr>
            <p:nvPr/>
          </p:nvSpPr>
          <p:spPr bwMode="auto">
            <a:xfrm>
              <a:off x="4924369" y="4543476"/>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7" name="Shape 353">
              <a:extLst>
                <a:ext uri="{FF2B5EF4-FFF2-40B4-BE49-F238E27FC236}">
                  <a16:creationId xmlns:a16="http://schemas.microsoft.com/office/drawing/2014/main" xmlns="" id="{FDBFD061-8ABD-4A53-B906-FAB7F1B6128E}"/>
                </a:ext>
              </a:extLst>
            </p:cNvPr>
            <p:cNvSpPr>
              <a:spLocks noChangeArrowheads="1"/>
            </p:cNvSpPr>
            <p:nvPr/>
          </p:nvSpPr>
          <p:spPr bwMode="auto">
            <a:xfrm>
              <a:off x="5305363" y="4772023"/>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8" name="Shape 354">
              <a:extLst>
                <a:ext uri="{FF2B5EF4-FFF2-40B4-BE49-F238E27FC236}">
                  <a16:creationId xmlns:a16="http://schemas.microsoft.com/office/drawing/2014/main" xmlns="" id="{3473C8DA-2C78-47E9-B501-5756C02B3D98}"/>
                </a:ext>
              </a:extLst>
            </p:cNvPr>
            <p:cNvSpPr>
              <a:spLocks noChangeArrowheads="1"/>
            </p:cNvSpPr>
            <p:nvPr/>
          </p:nvSpPr>
          <p:spPr bwMode="auto">
            <a:xfrm>
              <a:off x="5686357" y="4772023"/>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9" name="Shape 355">
              <a:extLst>
                <a:ext uri="{FF2B5EF4-FFF2-40B4-BE49-F238E27FC236}">
                  <a16:creationId xmlns:a16="http://schemas.microsoft.com/office/drawing/2014/main" xmlns="" id="{5F62DA92-FA21-4300-B6E3-4949C38AC7E8}"/>
                </a:ext>
              </a:extLst>
            </p:cNvPr>
            <p:cNvSpPr>
              <a:spLocks noChangeArrowheads="1"/>
            </p:cNvSpPr>
            <p:nvPr/>
          </p:nvSpPr>
          <p:spPr bwMode="auto">
            <a:xfrm>
              <a:off x="6067350" y="4848205"/>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0" name="Shape 356">
              <a:extLst>
                <a:ext uri="{FF2B5EF4-FFF2-40B4-BE49-F238E27FC236}">
                  <a16:creationId xmlns:a16="http://schemas.microsoft.com/office/drawing/2014/main" xmlns="" id="{40B94254-DC7B-417E-B121-AF5DCF83F9C0}"/>
                </a:ext>
              </a:extLst>
            </p:cNvPr>
            <p:cNvSpPr>
              <a:spLocks noChangeArrowheads="1"/>
            </p:cNvSpPr>
            <p:nvPr/>
          </p:nvSpPr>
          <p:spPr bwMode="auto">
            <a:xfrm>
              <a:off x="6448344" y="4729170"/>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1" name="Shape 357">
              <a:extLst>
                <a:ext uri="{FF2B5EF4-FFF2-40B4-BE49-F238E27FC236}">
                  <a16:creationId xmlns:a16="http://schemas.microsoft.com/office/drawing/2014/main" xmlns="" id="{61FE4D0F-4CC7-419A-A6F5-CA77D42241CB}"/>
                </a:ext>
              </a:extLst>
            </p:cNvPr>
            <p:cNvSpPr>
              <a:spLocks noChangeArrowheads="1"/>
            </p:cNvSpPr>
            <p:nvPr/>
          </p:nvSpPr>
          <p:spPr bwMode="auto">
            <a:xfrm>
              <a:off x="6829338" y="5024376"/>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2" name="Shape 358">
              <a:extLst>
                <a:ext uri="{FF2B5EF4-FFF2-40B4-BE49-F238E27FC236}">
                  <a16:creationId xmlns:a16="http://schemas.microsoft.com/office/drawing/2014/main" xmlns="" id="{E2FA22F5-5465-4258-A428-C345B5B024B3}"/>
                </a:ext>
              </a:extLst>
            </p:cNvPr>
            <p:cNvSpPr>
              <a:spLocks noChangeArrowheads="1"/>
            </p:cNvSpPr>
            <p:nvPr/>
          </p:nvSpPr>
          <p:spPr bwMode="auto">
            <a:xfrm>
              <a:off x="7210332" y="5024376"/>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3" name="Shape 359">
              <a:extLst>
                <a:ext uri="{FF2B5EF4-FFF2-40B4-BE49-F238E27FC236}">
                  <a16:creationId xmlns:a16="http://schemas.microsoft.com/office/drawing/2014/main" xmlns="" id="{5B111B96-9D0B-4000-BF71-2F6CA307864A}"/>
                </a:ext>
              </a:extLst>
            </p:cNvPr>
            <p:cNvSpPr>
              <a:spLocks noChangeArrowheads="1"/>
            </p:cNvSpPr>
            <p:nvPr/>
          </p:nvSpPr>
          <p:spPr bwMode="auto">
            <a:xfrm>
              <a:off x="7591325" y="4443487"/>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4" name="Shape 360">
              <a:extLst>
                <a:ext uri="{FF2B5EF4-FFF2-40B4-BE49-F238E27FC236}">
                  <a16:creationId xmlns:a16="http://schemas.microsoft.com/office/drawing/2014/main" xmlns="" id="{42394C5E-2A86-4132-8C46-012DA9480D55}"/>
                </a:ext>
              </a:extLst>
            </p:cNvPr>
            <p:cNvSpPr>
              <a:spLocks noChangeArrowheads="1"/>
            </p:cNvSpPr>
            <p:nvPr/>
          </p:nvSpPr>
          <p:spPr bwMode="auto">
            <a:xfrm>
              <a:off x="7972319" y="4557760"/>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5" name="Shape 361">
              <a:extLst>
                <a:ext uri="{FF2B5EF4-FFF2-40B4-BE49-F238E27FC236}">
                  <a16:creationId xmlns:a16="http://schemas.microsoft.com/office/drawing/2014/main" xmlns="" id="{E4314AA1-4FBF-405F-95DE-6A7DC58886D1}"/>
                </a:ext>
              </a:extLst>
            </p:cNvPr>
            <p:cNvSpPr>
              <a:spLocks noChangeArrowheads="1"/>
            </p:cNvSpPr>
            <p:nvPr/>
          </p:nvSpPr>
          <p:spPr bwMode="auto">
            <a:xfrm>
              <a:off x="8353313" y="4557760"/>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6" name="Shape 362">
              <a:extLst>
                <a:ext uri="{FF2B5EF4-FFF2-40B4-BE49-F238E27FC236}">
                  <a16:creationId xmlns:a16="http://schemas.microsoft.com/office/drawing/2014/main" xmlns="" id="{E9E2DBD6-B046-4F16-85FF-878554D9BBFB}"/>
                </a:ext>
              </a:extLst>
            </p:cNvPr>
            <p:cNvSpPr>
              <a:spLocks noChangeArrowheads="1"/>
            </p:cNvSpPr>
            <p:nvPr/>
          </p:nvSpPr>
          <p:spPr bwMode="auto">
            <a:xfrm>
              <a:off x="8734306" y="4557760"/>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7" name="Shape 363">
              <a:extLst>
                <a:ext uri="{FF2B5EF4-FFF2-40B4-BE49-F238E27FC236}">
                  <a16:creationId xmlns:a16="http://schemas.microsoft.com/office/drawing/2014/main" xmlns="" id="{244EA381-F5A5-46B3-87A0-2208E583F0D5}"/>
                </a:ext>
              </a:extLst>
            </p:cNvPr>
            <p:cNvSpPr>
              <a:spLocks noChangeArrowheads="1"/>
            </p:cNvSpPr>
            <p:nvPr/>
          </p:nvSpPr>
          <p:spPr bwMode="auto">
            <a:xfrm>
              <a:off x="9129588" y="4867250"/>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grpSp>
      <p:sp>
        <p:nvSpPr>
          <p:cNvPr id="38" name="Shape 364">
            <a:extLst>
              <a:ext uri="{FF2B5EF4-FFF2-40B4-BE49-F238E27FC236}">
                <a16:creationId xmlns:a16="http://schemas.microsoft.com/office/drawing/2014/main" xmlns="" id="{6D98F7A1-B074-45AA-B9F9-0D0D15D92E84}"/>
              </a:ext>
            </a:extLst>
          </p:cNvPr>
          <p:cNvSpPr>
            <a:spLocks noChangeArrowheads="1"/>
          </p:cNvSpPr>
          <p:nvPr/>
        </p:nvSpPr>
        <p:spPr bwMode="auto">
          <a:xfrm>
            <a:off x="3987800" y="6115050"/>
            <a:ext cx="152400" cy="152400"/>
          </a:xfrm>
          <a:prstGeom prst="ellipse">
            <a:avLst/>
          </a:prstGeom>
          <a:noFill/>
          <a:ln w="9525">
            <a:solidFill>
              <a:srgbClr val="3C78D8"/>
            </a:solidFill>
            <a:round/>
            <a:headEnd/>
            <a:tailEnd/>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9" name="Shape 365">
            <a:extLst>
              <a:ext uri="{FF2B5EF4-FFF2-40B4-BE49-F238E27FC236}">
                <a16:creationId xmlns:a16="http://schemas.microsoft.com/office/drawing/2014/main" xmlns="" id="{BD279BBF-883C-4D3F-9C4D-A259DC10439B}"/>
              </a:ext>
            </a:extLst>
          </p:cNvPr>
          <p:cNvSpPr>
            <a:spLocks noChangeArrowheads="1"/>
          </p:cNvSpPr>
          <p:nvPr/>
        </p:nvSpPr>
        <p:spPr bwMode="auto">
          <a:xfrm>
            <a:off x="1447800" y="6496050"/>
            <a:ext cx="152400" cy="152400"/>
          </a:xfrm>
          <a:prstGeom prst="ellipse">
            <a:avLst/>
          </a:prstGeom>
          <a:noFill/>
          <a:ln w="9525">
            <a:solidFill>
              <a:srgbClr val="3C78D8"/>
            </a:solidFill>
            <a:round/>
            <a:headEnd/>
            <a:tailEnd/>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40" name="Shape 366">
            <a:extLst>
              <a:ext uri="{FF2B5EF4-FFF2-40B4-BE49-F238E27FC236}">
                <a16:creationId xmlns:a16="http://schemas.microsoft.com/office/drawing/2014/main" xmlns="" id="{3715DD33-B20B-4F6E-BACD-5B1E0318E2A1}"/>
              </a:ext>
            </a:extLst>
          </p:cNvPr>
          <p:cNvSpPr>
            <a:spLocks noChangeArrowheads="1"/>
          </p:cNvSpPr>
          <p:nvPr/>
        </p:nvSpPr>
        <p:spPr bwMode="auto">
          <a:xfrm>
            <a:off x="6527800" y="6021388"/>
            <a:ext cx="152400" cy="152400"/>
          </a:xfrm>
          <a:prstGeom prst="ellipse">
            <a:avLst/>
          </a:prstGeom>
          <a:noFill/>
          <a:ln w="9525">
            <a:solidFill>
              <a:srgbClr val="3C78D8"/>
            </a:solidFill>
            <a:round/>
            <a:headEnd/>
            <a:tailEnd/>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41" name="Shape 367">
            <a:extLst>
              <a:ext uri="{FF2B5EF4-FFF2-40B4-BE49-F238E27FC236}">
                <a16:creationId xmlns:a16="http://schemas.microsoft.com/office/drawing/2014/main" xmlns="" id="{01E3E425-E913-4195-A0C5-C09E1D3C338E}"/>
              </a:ext>
            </a:extLst>
          </p:cNvPr>
          <p:cNvSpPr/>
          <p:nvPr/>
        </p:nvSpPr>
        <p:spPr>
          <a:xfrm rot="8100000">
            <a:off x="11599334" y="5772151"/>
            <a:ext cx="165100" cy="163513"/>
          </a:xfrm>
          <a:prstGeom prst="teardrop">
            <a:avLst>
              <a:gd name="adj" fmla="val 100000"/>
            </a:avLst>
          </a:prstGeom>
          <a:noFill/>
          <a:ln w="28575" cap="flat" cmpd="sng">
            <a:solidFill>
              <a:srgbClr val="AFF000"/>
            </a:solidFill>
            <a:prstDash val="solid"/>
            <a:round/>
            <a:headEnd type="none" w="med" len="med"/>
            <a:tailEnd type="none" w="med" len="med"/>
          </a:ln>
        </p:spPr>
        <p:txBody>
          <a:bodyPr lIns="91425" tIns="91425" rIns="91425" bIns="91425" anchor="ctr"/>
          <a:lstStyle/>
          <a:p>
            <a:pPr eaLnBrk="1" fontAlgn="auto" hangingPunct="1">
              <a:spcBef>
                <a:spcPts val="0"/>
              </a:spcBef>
              <a:spcAft>
                <a:spcPts val="0"/>
              </a:spcAft>
              <a:defRPr/>
            </a:pPr>
            <a:endParaRPr sz="1400" kern="0">
              <a:solidFill>
                <a:srgbClr val="000000"/>
              </a:solidFill>
              <a:latin typeface="Arial"/>
              <a:cs typeface="Arial"/>
              <a:sym typeface="Arial"/>
              <a:rtl val="0"/>
            </a:endParaRPr>
          </a:p>
        </p:txBody>
      </p:sp>
      <p:sp>
        <p:nvSpPr>
          <p:cNvPr id="328" name="Shape 328"/>
          <p:cNvSpPr txBox="1">
            <a:spLocks noGrp="1"/>
          </p:cNvSpPr>
          <p:nvPr>
            <p:ph type="body" idx="1"/>
          </p:nvPr>
        </p:nvSpPr>
        <p:spPr>
          <a:xfrm>
            <a:off x="609600" y="5137106"/>
            <a:ext cx="10972800" cy="692799"/>
          </a:xfrm>
          <a:prstGeom prst="rect">
            <a:avLst/>
          </a:prstGeom>
        </p:spPr>
        <p:txBody>
          <a:bodyPr/>
          <a:lstStyle>
            <a:lvl1pPr lvl="0" algn="ctr">
              <a:spcBef>
                <a:spcPts val="360"/>
              </a:spcBef>
              <a:buClr>
                <a:srgbClr val="00CEF6"/>
              </a:buClr>
              <a:buSzPct val="100000"/>
              <a:buNone/>
              <a:defRPr sz="1400">
                <a:solidFill>
                  <a:srgbClr val="00CEF6"/>
                </a:solidFill>
              </a:defRPr>
            </a:lvl1pPr>
          </a:lstStyle>
          <a:p>
            <a:endParaRPr/>
          </a:p>
        </p:txBody>
      </p:sp>
    </p:spTree>
    <p:extLst>
      <p:ext uri="{BB962C8B-B14F-4D97-AF65-F5344CB8AC3E}">
        <p14:creationId xmlns:p14="http://schemas.microsoft.com/office/powerpoint/2010/main" val="4243306685"/>
      </p:ext>
    </p:extLst>
  </p:cSld>
  <p:clrMapOvr>
    <a:masterClrMapping/>
  </p:clrMapOvr>
</p:sldLayout>
</file>

<file path=ppt/slideLayouts/slideLayout795.xml><?xml version="1.0" encoding="utf-8"?>
<p:sldLayout xmlns:a="http://schemas.openxmlformats.org/drawingml/2006/main" xmlns:r="http://schemas.openxmlformats.org/officeDocument/2006/relationships" xmlns:p="http://schemas.openxmlformats.org/presentationml/2006/main" type="blank">
  <p:cSld name="Blank">
    <p:spTree>
      <p:nvGrpSpPr>
        <p:cNvPr id="1" name="Shape 368"/>
        <p:cNvGrpSpPr/>
        <p:nvPr/>
      </p:nvGrpSpPr>
      <p:grpSpPr>
        <a:xfrm>
          <a:off x="0" y="0"/>
          <a:ext cx="0" cy="0"/>
          <a:chOff x="0" y="0"/>
          <a:chExt cx="0" cy="0"/>
        </a:xfrm>
      </p:grpSpPr>
      <p:sp>
        <p:nvSpPr>
          <p:cNvPr id="2" name="Shape 369">
            <a:extLst>
              <a:ext uri="{FF2B5EF4-FFF2-40B4-BE49-F238E27FC236}">
                <a16:creationId xmlns:a16="http://schemas.microsoft.com/office/drawing/2014/main" xmlns="" id="{46C7A2ED-55CF-4650-A5DA-06846FACC9D7}"/>
              </a:ext>
            </a:extLst>
          </p:cNvPr>
          <p:cNvSpPr>
            <a:spLocks/>
          </p:cNvSpPr>
          <p:nvPr/>
        </p:nvSpPr>
        <p:spPr bwMode="auto">
          <a:xfrm>
            <a:off x="-38099" y="5929314"/>
            <a:ext cx="12255500" cy="949325"/>
          </a:xfrm>
          <a:custGeom>
            <a:avLst/>
            <a:gdLst>
              <a:gd name="T0" fmla="*/ 2147483646 w 367665"/>
              <a:gd name="T1" fmla="*/ 2147483646 h 41339"/>
              <a:gd name="T2" fmla="*/ 2147483646 w 367665"/>
              <a:gd name="T3" fmla="*/ 2147483646 h 41339"/>
              <a:gd name="T4" fmla="*/ 2147483646 w 367665"/>
              <a:gd name="T5" fmla="*/ 2147483646 h 41339"/>
              <a:gd name="T6" fmla="*/ 2147483646 w 367665"/>
              <a:gd name="T7" fmla="*/ 2147483646 h 41339"/>
              <a:gd name="T8" fmla="*/ 2147483646 w 367665"/>
              <a:gd name="T9" fmla="*/ 0 h 41339"/>
              <a:gd name="T10" fmla="*/ 2147483646 w 367665"/>
              <a:gd name="T11" fmla="*/ 2147483646 h 41339"/>
              <a:gd name="T12" fmla="*/ 2147483646 w 367665"/>
              <a:gd name="T13" fmla="*/ 2147483646 h 41339"/>
              <a:gd name="T14" fmla="*/ 2147483646 w 367665"/>
              <a:gd name="T15" fmla="*/ 2147483646 h 41339"/>
              <a:gd name="T16" fmla="*/ 2147483646 w 367665"/>
              <a:gd name="T17" fmla="*/ 2147483646 h 41339"/>
              <a:gd name="T18" fmla="*/ 2147483646 w 367665"/>
              <a:gd name="T19" fmla="*/ 2147483646 h 41339"/>
              <a:gd name="T20" fmla="*/ 2147483646 w 367665"/>
              <a:gd name="T21" fmla="*/ 2147483646 h 41339"/>
              <a:gd name="T22" fmla="*/ 2147483646 w 367665"/>
              <a:gd name="T23" fmla="*/ 2147483646 h 41339"/>
              <a:gd name="T24" fmla="*/ 2147483646 w 367665"/>
              <a:gd name="T25" fmla="*/ 2147483646 h 41339"/>
              <a:gd name="T26" fmla="*/ 2147483646 w 367665"/>
              <a:gd name="T27" fmla="*/ 2147483646 h 41339"/>
              <a:gd name="T28" fmla="*/ 2147483646 w 367665"/>
              <a:gd name="T29" fmla="*/ 2147483646 h 41339"/>
              <a:gd name="T30" fmla="*/ 2147483646 w 367665"/>
              <a:gd name="T31" fmla="*/ 2147483646 h 41339"/>
              <a:gd name="T32" fmla="*/ 2147483646 w 367665"/>
              <a:gd name="T33" fmla="*/ 2147483646 h 41339"/>
              <a:gd name="T34" fmla="*/ 2147483646 w 367665"/>
              <a:gd name="T35" fmla="*/ 2147483646 h 41339"/>
              <a:gd name="T36" fmla="*/ 2147483646 w 367665"/>
              <a:gd name="T37" fmla="*/ 2147483646 h 41339"/>
              <a:gd name="T38" fmla="*/ 2147483646 w 367665"/>
              <a:gd name="T39" fmla="*/ 2147483646 h 41339"/>
              <a:gd name="T40" fmla="*/ 2147483646 w 367665"/>
              <a:gd name="T41" fmla="*/ 2147483646 h 41339"/>
              <a:gd name="T42" fmla="*/ 2147483646 w 367665"/>
              <a:gd name="T43" fmla="*/ 2147483646 h 41339"/>
              <a:gd name="T44" fmla="*/ 2147483646 w 367665"/>
              <a:gd name="T45" fmla="*/ 2147483646 h 41339"/>
              <a:gd name="T46" fmla="*/ 2147483646 w 367665"/>
              <a:gd name="T47" fmla="*/ 2147483646 h 41339"/>
              <a:gd name="T48" fmla="*/ 0 w 367665"/>
              <a:gd name="T49" fmla="*/ 2147483646 h 41339"/>
              <a:gd name="T50" fmla="*/ 2147483646 w 367665"/>
              <a:gd name="T51" fmla="*/ 2147483646 h 4133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67665"/>
              <a:gd name="T79" fmla="*/ 0 h 41339"/>
              <a:gd name="T80" fmla="*/ 367665 w 367665"/>
              <a:gd name="T81" fmla="*/ 41339 h 4133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67665" h="41339" extrusionOk="0">
                <a:moveTo>
                  <a:pt x="381" y="381"/>
                </a:moveTo>
                <a:lnTo>
                  <a:pt x="16574" y="16383"/>
                </a:lnTo>
                <a:lnTo>
                  <a:pt x="31623" y="7430"/>
                </a:lnTo>
                <a:lnTo>
                  <a:pt x="62484" y="7239"/>
                </a:lnTo>
                <a:lnTo>
                  <a:pt x="77724" y="0"/>
                </a:lnTo>
                <a:lnTo>
                  <a:pt x="92964" y="19622"/>
                </a:lnTo>
                <a:lnTo>
                  <a:pt x="108014" y="30861"/>
                </a:lnTo>
                <a:lnTo>
                  <a:pt x="123063" y="30671"/>
                </a:lnTo>
                <a:lnTo>
                  <a:pt x="139065" y="15050"/>
                </a:lnTo>
                <a:lnTo>
                  <a:pt x="154115" y="11430"/>
                </a:lnTo>
                <a:lnTo>
                  <a:pt x="168783" y="3408"/>
                </a:lnTo>
                <a:lnTo>
                  <a:pt x="184404" y="21527"/>
                </a:lnTo>
                <a:lnTo>
                  <a:pt x="199644" y="22155"/>
                </a:lnTo>
                <a:lnTo>
                  <a:pt x="214694" y="36386"/>
                </a:lnTo>
                <a:lnTo>
                  <a:pt x="230124" y="36386"/>
                </a:lnTo>
                <a:lnTo>
                  <a:pt x="246126" y="29147"/>
                </a:lnTo>
                <a:lnTo>
                  <a:pt x="261176" y="29147"/>
                </a:lnTo>
                <a:lnTo>
                  <a:pt x="275463" y="16574"/>
                </a:lnTo>
                <a:lnTo>
                  <a:pt x="291656" y="24384"/>
                </a:lnTo>
                <a:lnTo>
                  <a:pt x="305943" y="11811"/>
                </a:lnTo>
                <a:lnTo>
                  <a:pt x="336804" y="11621"/>
                </a:lnTo>
                <a:lnTo>
                  <a:pt x="351854" y="16383"/>
                </a:lnTo>
                <a:lnTo>
                  <a:pt x="367665" y="4001"/>
                </a:lnTo>
                <a:lnTo>
                  <a:pt x="367284" y="41339"/>
                </a:lnTo>
                <a:lnTo>
                  <a:pt x="0" y="41339"/>
                </a:lnTo>
                <a:lnTo>
                  <a:pt x="381" y="381"/>
                </a:lnTo>
                <a:close/>
              </a:path>
            </a:pathLst>
          </a:custGeom>
          <a:solidFill>
            <a:srgbClr val="AFF000">
              <a:alpha val="81960"/>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800"/>
          </a:p>
        </p:txBody>
      </p:sp>
      <p:sp>
        <p:nvSpPr>
          <p:cNvPr id="3" name="Shape 370">
            <a:extLst>
              <a:ext uri="{FF2B5EF4-FFF2-40B4-BE49-F238E27FC236}">
                <a16:creationId xmlns:a16="http://schemas.microsoft.com/office/drawing/2014/main" xmlns="" id="{64D9752D-96CD-45A5-BFCE-B48AA253D290}"/>
              </a:ext>
            </a:extLst>
          </p:cNvPr>
          <p:cNvSpPr>
            <a:spLocks/>
          </p:cNvSpPr>
          <p:nvPr/>
        </p:nvSpPr>
        <p:spPr bwMode="auto">
          <a:xfrm>
            <a:off x="-38099" y="6103938"/>
            <a:ext cx="12255500" cy="779462"/>
          </a:xfrm>
          <a:custGeom>
            <a:avLst/>
            <a:gdLst>
              <a:gd name="T0" fmla="*/ 2147483646 w 367665"/>
              <a:gd name="T1" fmla="*/ 2147483646 h 33910"/>
              <a:gd name="T2" fmla="*/ 2147483646 w 367665"/>
              <a:gd name="T3" fmla="*/ 2147483646 h 33910"/>
              <a:gd name="T4" fmla="*/ 2147483646 w 367665"/>
              <a:gd name="T5" fmla="*/ 2147483646 h 33910"/>
              <a:gd name="T6" fmla="*/ 2147483646 w 367665"/>
              <a:gd name="T7" fmla="*/ 2147483646 h 33910"/>
              <a:gd name="T8" fmla="*/ 2147483646 w 367665"/>
              <a:gd name="T9" fmla="*/ 2147483646 h 33910"/>
              <a:gd name="T10" fmla="*/ 2147483646 w 367665"/>
              <a:gd name="T11" fmla="*/ 2147483646 h 33910"/>
              <a:gd name="T12" fmla="*/ 2147483646 w 367665"/>
              <a:gd name="T13" fmla="*/ 2147483646 h 33910"/>
              <a:gd name="T14" fmla="*/ 2147483646 w 367665"/>
              <a:gd name="T15" fmla="*/ 2147483646 h 33910"/>
              <a:gd name="T16" fmla="*/ 2147483646 w 367665"/>
              <a:gd name="T17" fmla="*/ 2147483646 h 33910"/>
              <a:gd name="T18" fmla="*/ 2147483646 w 367665"/>
              <a:gd name="T19" fmla="*/ 2147483646 h 33910"/>
              <a:gd name="T20" fmla="*/ 2147483646 w 367665"/>
              <a:gd name="T21" fmla="*/ 2147483646 h 33910"/>
              <a:gd name="T22" fmla="*/ 2147483646 w 367665"/>
              <a:gd name="T23" fmla="*/ 2147483646 h 33910"/>
              <a:gd name="T24" fmla="*/ 2147483646 w 367665"/>
              <a:gd name="T25" fmla="*/ 2147483646 h 33910"/>
              <a:gd name="T26" fmla="*/ 2147483646 w 367665"/>
              <a:gd name="T27" fmla="*/ 2147483646 h 33910"/>
              <a:gd name="T28" fmla="*/ 2147483646 w 367665"/>
              <a:gd name="T29" fmla="*/ 2147483646 h 33910"/>
              <a:gd name="T30" fmla="*/ 2147483646 w 367665"/>
              <a:gd name="T31" fmla="*/ 2147483646 h 33910"/>
              <a:gd name="T32" fmla="*/ 2147483646 w 367665"/>
              <a:gd name="T33" fmla="*/ 2147483646 h 33910"/>
              <a:gd name="T34" fmla="*/ 2147483646 w 367665"/>
              <a:gd name="T35" fmla="*/ 2147483646 h 33910"/>
              <a:gd name="T36" fmla="*/ 2147483646 w 367665"/>
              <a:gd name="T37" fmla="*/ 2147483646 h 33910"/>
              <a:gd name="T38" fmla="*/ 2147483646 w 367665"/>
              <a:gd name="T39" fmla="*/ 2147483646 h 33910"/>
              <a:gd name="T40" fmla="*/ 2147483646 w 367665"/>
              <a:gd name="T41" fmla="*/ 2147483646 h 33910"/>
              <a:gd name="T42" fmla="*/ 2147483646 w 367665"/>
              <a:gd name="T43" fmla="*/ 2147483646 h 33910"/>
              <a:gd name="T44" fmla="*/ 2147483646 w 367665"/>
              <a:gd name="T45" fmla="*/ 0 h 33910"/>
              <a:gd name="T46" fmla="*/ 2147483646 w 367665"/>
              <a:gd name="T47" fmla="*/ 2147483646 h 33910"/>
              <a:gd name="T48" fmla="*/ 0 w 367665"/>
              <a:gd name="T49" fmla="*/ 2147483646 h 33910"/>
              <a:gd name="T50" fmla="*/ 2147483646 w 367665"/>
              <a:gd name="T51" fmla="*/ 2147483646 h 3391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67665"/>
              <a:gd name="T79" fmla="*/ 0 h 33910"/>
              <a:gd name="T80" fmla="*/ 367665 w 367665"/>
              <a:gd name="T81" fmla="*/ 33910 h 3391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67665" h="33910" extrusionOk="0">
                <a:moveTo>
                  <a:pt x="381" y="8001"/>
                </a:moveTo>
                <a:lnTo>
                  <a:pt x="16764" y="16266"/>
                </a:lnTo>
                <a:lnTo>
                  <a:pt x="47244" y="16266"/>
                </a:lnTo>
                <a:lnTo>
                  <a:pt x="62484" y="9925"/>
                </a:lnTo>
                <a:lnTo>
                  <a:pt x="77724" y="23434"/>
                </a:lnTo>
                <a:lnTo>
                  <a:pt x="92964" y="23434"/>
                </a:lnTo>
                <a:lnTo>
                  <a:pt x="107442" y="16266"/>
                </a:lnTo>
                <a:lnTo>
                  <a:pt x="122682" y="11855"/>
                </a:lnTo>
                <a:lnTo>
                  <a:pt x="138684" y="11855"/>
                </a:lnTo>
                <a:lnTo>
                  <a:pt x="153924" y="15714"/>
                </a:lnTo>
                <a:lnTo>
                  <a:pt x="168783" y="11028"/>
                </a:lnTo>
                <a:lnTo>
                  <a:pt x="184023" y="18471"/>
                </a:lnTo>
                <a:lnTo>
                  <a:pt x="199644" y="29775"/>
                </a:lnTo>
                <a:lnTo>
                  <a:pt x="214122" y="22055"/>
                </a:lnTo>
                <a:lnTo>
                  <a:pt x="229743" y="22055"/>
                </a:lnTo>
                <a:lnTo>
                  <a:pt x="245364" y="8546"/>
                </a:lnTo>
                <a:lnTo>
                  <a:pt x="260604" y="16266"/>
                </a:lnTo>
                <a:lnTo>
                  <a:pt x="275844" y="16266"/>
                </a:lnTo>
                <a:lnTo>
                  <a:pt x="291084" y="9925"/>
                </a:lnTo>
                <a:lnTo>
                  <a:pt x="321564" y="9925"/>
                </a:lnTo>
                <a:lnTo>
                  <a:pt x="336804" y="23158"/>
                </a:lnTo>
                <a:lnTo>
                  <a:pt x="351282" y="18471"/>
                </a:lnTo>
                <a:lnTo>
                  <a:pt x="367665" y="0"/>
                </a:lnTo>
                <a:lnTo>
                  <a:pt x="367665" y="33910"/>
                </a:lnTo>
                <a:lnTo>
                  <a:pt x="0" y="33910"/>
                </a:lnTo>
                <a:lnTo>
                  <a:pt x="381" y="8001"/>
                </a:lnTo>
                <a:close/>
              </a:path>
            </a:pathLst>
          </a:custGeom>
          <a:solidFill>
            <a:srgbClr val="00CEF6">
              <a:alpha val="73332"/>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800"/>
          </a:p>
        </p:txBody>
      </p:sp>
      <p:sp>
        <p:nvSpPr>
          <p:cNvPr id="4" name="Shape 371">
            <a:extLst>
              <a:ext uri="{FF2B5EF4-FFF2-40B4-BE49-F238E27FC236}">
                <a16:creationId xmlns:a16="http://schemas.microsoft.com/office/drawing/2014/main" xmlns="" id="{1E5B3844-04F6-4338-BBDE-8C3371C770DF}"/>
              </a:ext>
            </a:extLst>
          </p:cNvPr>
          <p:cNvSpPr/>
          <p:nvPr/>
        </p:nvSpPr>
        <p:spPr>
          <a:xfrm rot="8100000">
            <a:off x="2463800" y="5670551"/>
            <a:ext cx="162984" cy="163513"/>
          </a:xfrm>
          <a:prstGeom prst="teardrop">
            <a:avLst>
              <a:gd name="adj" fmla="val 100000"/>
            </a:avLst>
          </a:prstGeom>
          <a:solidFill>
            <a:srgbClr val="AFF000"/>
          </a:solidFill>
          <a:ln>
            <a:noFill/>
          </a:ln>
        </p:spPr>
        <p:txBody>
          <a:bodyPr lIns="91425" tIns="91425" rIns="91425" bIns="91425" anchor="ctr"/>
          <a:lstStyle/>
          <a:p>
            <a:pPr eaLnBrk="1" fontAlgn="auto" hangingPunct="1">
              <a:spcBef>
                <a:spcPts val="0"/>
              </a:spcBef>
              <a:spcAft>
                <a:spcPts val="0"/>
              </a:spcAft>
              <a:defRPr/>
            </a:pPr>
            <a:endParaRPr sz="1400" kern="0">
              <a:solidFill>
                <a:srgbClr val="000000"/>
              </a:solidFill>
              <a:latin typeface="Arial"/>
              <a:cs typeface="Arial"/>
              <a:sym typeface="Arial"/>
              <a:rtl val="0"/>
            </a:endParaRPr>
          </a:p>
        </p:txBody>
      </p:sp>
      <p:sp>
        <p:nvSpPr>
          <p:cNvPr id="5" name="Shape 372">
            <a:extLst>
              <a:ext uri="{FF2B5EF4-FFF2-40B4-BE49-F238E27FC236}">
                <a16:creationId xmlns:a16="http://schemas.microsoft.com/office/drawing/2014/main" xmlns="" id="{6D7471EA-F6C4-4AF6-A7AC-B9B075F4AA8A}"/>
              </a:ext>
            </a:extLst>
          </p:cNvPr>
          <p:cNvSpPr/>
          <p:nvPr/>
        </p:nvSpPr>
        <p:spPr>
          <a:xfrm rot="8100000">
            <a:off x="8051800" y="6048376"/>
            <a:ext cx="162984" cy="163513"/>
          </a:xfrm>
          <a:prstGeom prst="teardrop">
            <a:avLst>
              <a:gd name="adj" fmla="val 100000"/>
            </a:avLst>
          </a:prstGeom>
          <a:noFill/>
          <a:ln w="28575" cap="flat" cmpd="sng">
            <a:solidFill>
              <a:srgbClr val="00CEF6"/>
            </a:solidFill>
            <a:prstDash val="solid"/>
            <a:round/>
            <a:headEnd type="none" w="med" len="med"/>
            <a:tailEnd type="none" w="med" len="med"/>
          </a:ln>
        </p:spPr>
        <p:txBody>
          <a:bodyPr lIns="91425" tIns="91425" rIns="91425" bIns="91425" anchor="ctr"/>
          <a:lstStyle/>
          <a:p>
            <a:pPr eaLnBrk="1" fontAlgn="auto" hangingPunct="1">
              <a:spcBef>
                <a:spcPts val="0"/>
              </a:spcBef>
              <a:spcAft>
                <a:spcPts val="0"/>
              </a:spcAft>
              <a:defRPr/>
            </a:pPr>
            <a:endParaRPr sz="1400" kern="0">
              <a:solidFill>
                <a:srgbClr val="000000"/>
              </a:solidFill>
              <a:latin typeface="Arial"/>
              <a:cs typeface="Arial"/>
              <a:sym typeface="Arial"/>
              <a:rtl val="0"/>
            </a:endParaRPr>
          </a:p>
        </p:txBody>
      </p:sp>
      <p:sp>
        <p:nvSpPr>
          <p:cNvPr id="6" name="Shape 373">
            <a:extLst>
              <a:ext uri="{FF2B5EF4-FFF2-40B4-BE49-F238E27FC236}">
                <a16:creationId xmlns:a16="http://schemas.microsoft.com/office/drawing/2014/main" xmlns="" id="{DCEE4EF7-00B2-404C-886B-9024305AF32E}"/>
              </a:ext>
            </a:extLst>
          </p:cNvPr>
          <p:cNvSpPr/>
          <p:nvPr/>
        </p:nvSpPr>
        <p:spPr>
          <a:xfrm rot="8100000">
            <a:off x="9575800" y="6092826"/>
            <a:ext cx="162984" cy="163513"/>
          </a:xfrm>
          <a:prstGeom prst="teardrop">
            <a:avLst>
              <a:gd name="adj" fmla="val 100000"/>
            </a:avLst>
          </a:prstGeom>
          <a:solidFill>
            <a:srgbClr val="00CEF6"/>
          </a:solidFill>
          <a:ln>
            <a:noFill/>
          </a:ln>
        </p:spPr>
        <p:txBody>
          <a:bodyPr lIns="91425" tIns="91425" rIns="91425" bIns="91425" anchor="ctr"/>
          <a:lstStyle/>
          <a:p>
            <a:pPr eaLnBrk="1" fontAlgn="auto" hangingPunct="1">
              <a:spcBef>
                <a:spcPts val="0"/>
              </a:spcBef>
              <a:spcAft>
                <a:spcPts val="0"/>
              </a:spcAft>
              <a:defRPr/>
            </a:pPr>
            <a:endParaRPr sz="1400" kern="0">
              <a:solidFill>
                <a:srgbClr val="000000"/>
              </a:solidFill>
              <a:latin typeface="Arial"/>
              <a:cs typeface="Arial"/>
              <a:sym typeface="Arial"/>
              <a:rtl val="0"/>
            </a:endParaRPr>
          </a:p>
        </p:txBody>
      </p:sp>
      <p:grpSp>
        <p:nvGrpSpPr>
          <p:cNvPr id="7" name="Shape 374">
            <a:extLst>
              <a:ext uri="{FF2B5EF4-FFF2-40B4-BE49-F238E27FC236}">
                <a16:creationId xmlns:a16="http://schemas.microsoft.com/office/drawing/2014/main" xmlns="" id="{4156DBA1-0638-4C82-9434-0841D9AC6A6B}"/>
              </a:ext>
            </a:extLst>
          </p:cNvPr>
          <p:cNvGrpSpPr>
            <a:grpSpLocks/>
          </p:cNvGrpSpPr>
          <p:nvPr/>
        </p:nvGrpSpPr>
        <p:grpSpPr bwMode="auto">
          <a:xfrm>
            <a:off x="-12699" y="5949950"/>
            <a:ext cx="12223751" cy="793750"/>
            <a:chOff x="-9525" y="4462475"/>
            <a:chExt cx="9167825" cy="595300"/>
          </a:xfrm>
        </p:grpSpPr>
        <p:sp>
          <p:nvSpPr>
            <p:cNvPr id="8" name="Shape 375">
              <a:extLst>
                <a:ext uri="{FF2B5EF4-FFF2-40B4-BE49-F238E27FC236}">
                  <a16:creationId xmlns:a16="http://schemas.microsoft.com/office/drawing/2014/main" xmlns="" id="{2709A495-8EE0-4A72-8103-5F867F5EAABF}"/>
                </a:ext>
              </a:extLst>
            </p:cNvPr>
            <p:cNvSpPr>
              <a:spLocks/>
            </p:cNvSpPr>
            <p:nvPr/>
          </p:nvSpPr>
          <p:spPr bwMode="auto">
            <a:xfrm>
              <a:off x="-9525" y="4581525"/>
              <a:ext cx="4205300" cy="476250"/>
            </a:xfrm>
            <a:custGeom>
              <a:avLst/>
              <a:gdLst>
                <a:gd name="T0" fmla="*/ 0 w 168212"/>
                <a:gd name="T1" fmla="*/ 2147483646 h 19050"/>
                <a:gd name="T2" fmla="*/ 2147483646 w 168212"/>
                <a:gd name="T3" fmla="*/ 2147483646 h 19050"/>
                <a:gd name="T4" fmla="*/ 2147483646 w 168212"/>
                <a:gd name="T5" fmla="*/ 2147483646 h 19050"/>
                <a:gd name="T6" fmla="*/ 2147483646 w 168212"/>
                <a:gd name="T7" fmla="*/ 2147483646 h 19050"/>
                <a:gd name="T8" fmla="*/ 2147483646 w 168212"/>
                <a:gd name="T9" fmla="*/ 2147483646 h 19050"/>
                <a:gd name="T10" fmla="*/ 2147483646 w 168212"/>
                <a:gd name="T11" fmla="*/ 2147483646 h 19050"/>
                <a:gd name="T12" fmla="*/ 2147483646 w 168212"/>
                <a:gd name="T13" fmla="*/ 2147483646 h 19050"/>
                <a:gd name="T14" fmla="*/ 2147483646 w 168212"/>
                <a:gd name="T15" fmla="*/ 0 h 19050"/>
                <a:gd name="T16" fmla="*/ 2147483646 w 168212"/>
                <a:gd name="T17" fmla="*/ 2147483646 h 19050"/>
                <a:gd name="T18" fmla="*/ 2147483646 w 168212"/>
                <a:gd name="T19" fmla="*/ 2147483646 h 19050"/>
                <a:gd name="T20" fmla="*/ 2147483646 w 168212"/>
                <a:gd name="T21" fmla="*/ 2147483646 h 19050"/>
                <a:gd name="T22" fmla="*/ 2147483646 w 168212"/>
                <a:gd name="T23" fmla="*/ 2147483646 h 190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68212"/>
                <a:gd name="T37" fmla="*/ 0 h 19050"/>
                <a:gd name="T38" fmla="*/ 168212 w 168212"/>
                <a:gd name="T39" fmla="*/ 19050 h 190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68212" h="19050" extrusionOk="0">
                  <a:moveTo>
                    <a:pt x="0" y="1715"/>
                  </a:moveTo>
                  <a:lnTo>
                    <a:pt x="15812" y="16574"/>
                  </a:lnTo>
                  <a:lnTo>
                    <a:pt x="31052" y="16574"/>
                  </a:lnTo>
                  <a:lnTo>
                    <a:pt x="46292" y="14097"/>
                  </a:lnTo>
                  <a:lnTo>
                    <a:pt x="61532" y="19050"/>
                  </a:lnTo>
                  <a:lnTo>
                    <a:pt x="76581" y="11240"/>
                  </a:lnTo>
                  <a:lnTo>
                    <a:pt x="92012" y="11240"/>
                  </a:lnTo>
                  <a:lnTo>
                    <a:pt x="106871" y="0"/>
                  </a:lnTo>
                  <a:lnTo>
                    <a:pt x="122111" y="2667"/>
                  </a:lnTo>
                  <a:lnTo>
                    <a:pt x="137541" y="2667"/>
                  </a:lnTo>
                  <a:lnTo>
                    <a:pt x="152972" y="16002"/>
                  </a:lnTo>
                  <a:lnTo>
                    <a:pt x="168212" y="16002"/>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endParaRPr lang="en-US" sz="1800"/>
            </a:p>
          </p:txBody>
        </p:sp>
        <p:sp>
          <p:nvSpPr>
            <p:cNvPr id="9" name="Shape 376">
              <a:extLst>
                <a:ext uri="{FF2B5EF4-FFF2-40B4-BE49-F238E27FC236}">
                  <a16:creationId xmlns:a16="http://schemas.microsoft.com/office/drawing/2014/main" xmlns="" id="{9D233D85-F215-4D01-966F-EC7816664FBC}"/>
                </a:ext>
              </a:extLst>
            </p:cNvPr>
            <p:cNvSpPr>
              <a:spLocks/>
            </p:cNvSpPr>
            <p:nvPr/>
          </p:nvSpPr>
          <p:spPr bwMode="auto">
            <a:xfrm>
              <a:off x="4195775" y="4462475"/>
              <a:ext cx="3424225" cy="590550"/>
            </a:xfrm>
            <a:custGeom>
              <a:avLst/>
              <a:gdLst>
                <a:gd name="T0" fmla="*/ 0 w 136969"/>
                <a:gd name="T1" fmla="*/ 2147483646 h 23622"/>
                <a:gd name="T2" fmla="*/ 2147483646 w 136969"/>
                <a:gd name="T3" fmla="*/ 2147483646 h 23622"/>
                <a:gd name="T4" fmla="*/ 2147483646 w 136969"/>
                <a:gd name="T5" fmla="*/ 2147483646 h 23622"/>
                <a:gd name="T6" fmla="*/ 2147483646 w 136969"/>
                <a:gd name="T7" fmla="*/ 2147483646 h 23622"/>
                <a:gd name="T8" fmla="*/ 2147483646 w 136969"/>
                <a:gd name="T9" fmla="*/ 2147483646 h 23622"/>
                <a:gd name="T10" fmla="*/ 2147483646 w 136969"/>
                <a:gd name="T11" fmla="*/ 2147483646 h 23622"/>
                <a:gd name="T12" fmla="*/ 2147483646 w 136969"/>
                <a:gd name="T13" fmla="*/ 2147483646 h 23622"/>
                <a:gd name="T14" fmla="*/ 2147483646 w 136969"/>
                <a:gd name="T15" fmla="*/ 2147483646 h 23622"/>
                <a:gd name="T16" fmla="*/ 2147483646 w 136969"/>
                <a:gd name="T17" fmla="*/ 2147483646 h 23622"/>
                <a:gd name="T18" fmla="*/ 2147483646 w 136969"/>
                <a:gd name="T19" fmla="*/ 0 h 2362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36969"/>
                <a:gd name="T31" fmla="*/ 0 h 23622"/>
                <a:gd name="T32" fmla="*/ 136969 w 136969"/>
                <a:gd name="T33" fmla="*/ 23622 h 2362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36969" h="23622" extrusionOk="0">
                  <a:moveTo>
                    <a:pt x="0" y="20955"/>
                  </a:moveTo>
                  <a:lnTo>
                    <a:pt x="15049" y="9144"/>
                  </a:lnTo>
                  <a:lnTo>
                    <a:pt x="30480" y="4381"/>
                  </a:lnTo>
                  <a:lnTo>
                    <a:pt x="45720" y="13716"/>
                  </a:lnTo>
                  <a:lnTo>
                    <a:pt x="60769" y="13716"/>
                  </a:lnTo>
                  <a:lnTo>
                    <a:pt x="76009" y="16573"/>
                  </a:lnTo>
                  <a:lnTo>
                    <a:pt x="91249" y="11811"/>
                  </a:lnTo>
                  <a:lnTo>
                    <a:pt x="106680" y="23622"/>
                  </a:lnTo>
                  <a:lnTo>
                    <a:pt x="122110" y="23622"/>
                  </a:lnTo>
                  <a:lnTo>
                    <a:pt x="136969" y="0"/>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endParaRPr lang="en-US" sz="1800"/>
            </a:p>
          </p:txBody>
        </p:sp>
        <p:sp>
          <p:nvSpPr>
            <p:cNvPr id="10" name="Shape 377">
              <a:extLst>
                <a:ext uri="{FF2B5EF4-FFF2-40B4-BE49-F238E27FC236}">
                  <a16:creationId xmlns:a16="http://schemas.microsoft.com/office/drawing/2014/main" xmlns="" id="{E9E9AE39-BDD5-4B3A-A8CD-D4D38E8510B9}"/>
                </a:ext>
              </a:extLst>
            </p:cNvPr>
            <p:cNvSpPr>
              <a:spLocks/>
            </p:cNvSpPr>
            <p:nvPr/>
          </p:nvSpPr>
          <p:spPr bwMode="auto">
            <a:xfrm>
              <a:off x="7624775" y="4472000"/>
              <a:ext cx="1533525" cy="414325"/>
            </a:xfrm>
            <a:custGeom>
              <a:avLst/>
              <a:gdLst>
                <a:gd name="T0" fmla="*/ 0 w 61341"/>
                <a:gd name="T1" fmla="*/ 0 h 16573"/>
                <a:gd name="T2" fmla="*/ 2147483646 w 61341"/>
                <a:gd name="T3" fmla="*/ 2147483646 h 16573"/>
                <a:gd name="T4" fmla="*/ 2147483646 w 61341"/>
                <a:gd name="T5" fmla="*/ 2147483646 h 16573"/>
                <a:gd name="T6" fmla="*/ 2147483646 w 61341"/>
                <a:gd name="T7" fmla="*/ 2147483646 h 16573"/>
                <a:gd name="T8" fmla="*/ 2147483646 w 61341"/>
                <a:gd name="T9" fmla="*/ 2147483646 h 16573"/>
                <a:gd name="T10" fmla="*/ 0 60000 65536"/>
                <a:gd name="T11" fmla="*/ 0 60000 65536"/>
                <a:gd name="T12" fmla="*/ 0 60000 65536"/>
                <a:gd name="T13" fmla="*/ 0 60000 65536"/>
                <a:gd name="T14" fmla="*/ 0 60000 65536"/>
                <a:gd name="T15" fmla="*/ 0 w 61341"/>
                <a:gd name="T16" fmla="*/ 0 h 16573"/>
                <a:gd name="T17" fmla="*/ 61341 w 61341"/>
                <a:gd name="T18" fmla="*/ 16573 h 16573"/>
              </a:gdLst>
              <a:ahLst/>
              <a:cxnLst>
                <a:cxn ang="T10">
                  <a:pos x="T0" y="T1"/>
                </a:cxn>
                <a:cxn ang="T11">
                  <a:pos x="T2" y="T3"/>
                </a:cxn>
                <a:cxn ang="T12">
                  <a:pos x="T4" y="T5"/>
                </a:cxn>
                <a:cxn ang="T13">
                  <a:pos x="T6" y="T7"/>
                </a:cxn>
                <a:cxn ang="T14">
                  <a:pos x="T8" y="T9"/>
                </a:cxn>
              </a:cxnLst>
              <a:rect l="T15" t="T16" r="T17" b="T18"/>
              <a:pathLst>
                <a:path w="61341" h="16573" extrusionOk="0">
                  <a:moveTo>
                    <a:pt x="0" y="0"/>
                  </a:moveTo>
                  <a:lnTo>
                    <a:pt x="15049" y="4762"/>
                  </a:lnTo>
                  <a:lnTo>
                    <a:pt x="30670" y="4762"/>
                  </a:lnTo>
                  <a:lnTo>
                    <a:pt x="45910" y="4762"/>
                  </a:lnTo>
                  <a:lnTo>
                    <a:pt x="61341" y="16573"/>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endParaRPr lang="en-US" sz="1800"/>
            </a:p>
          </p:txBody>
        </p:sp>
      </p:grpSp>
      <p:grpSp>
        <p:nvGrpSpPr>
          <p:cNvPr id="11" name="Shape 378">
            <a:extLst>
              <a:ext uri="{FF2B5EF4-FFF2-40B4-BE49-F238E27FC236}">
                <a16:creationId xmlns:a16="http://schemas.microsoft.com/office/drawing/2014/main" xmlns="" id="{40F4B6A6-3618-42CA-9C5D-02357F2D9DDE}"/>
              </a:ext>
            </a:extLst>
          </p:cNvPr>
          <p:cNvGrpSpPr>
            <a:grpSpLocks/>
          </p:cNvGrpSpPr>
          <p:nvPr/>
        </p:nvGrpSpPr>
        <p:grpSpPr bwMode="auto">
          <a:xfrm>
            <a:off x="-57151" y="5924550"/>
            <a:ext cx="12306301" cy="857250"/>
            <a:chOff x="-42837" y="4443487"/>
            <a:chExt cx="9229574" cy="642787"/>
          </a:xfrm>
        </p:grpSpPr>
        <p:sp>
          <p:nvSpPr>
            <p:cNvPr id="12" name="Shape 379">
              <a:extLst>
                <a:ext uri="{FF2B5EF4-FFF2-40B4-BE49-F238E27FC236}">
                  <a16:creationId xmlns:a16="http://schemas.microsoft.com/office/drawing/2014/main" xmlns="" id="{BE98020F-7473-40E3-9A68-C4BFACB970AB}"/>
                </a:ext>
              </a:extLst>
            </p:cNvPr>
            <p:cNvSpPr>
              <a:spLocks noChangeArrowheads="1"/>
            </p:cNvSpPr>
            <p:nvPr/>
          </p:nvSpPr>
          <p:spPr bwMode="auto">
            <a:xfrm>
              <a:off x="1114432" y="4900580"/>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3" name="Shape 380">
              <a:extLst>
                <a:ext uri="{FF2B5EF4-FFF2-40B4-BE49-F238E27FC236}">
                  <a16:creationId xmlns:a16="http://schemas.microsoft.com/office/drawing/2014/main" xmlns="" id="{0BA155A6-3AA4-4E96-9412-8DEEA12B7DAC}"/>
                </a:ext>
              </a:extLst>
            </p:cNvPr>
            <p:cNvSpPr>
              <a:spLocks noChangeArrowheads="1"/>
            </p:cNvSpPr>
            <p:nvPr/>
          </p:nvSpPr>
          <p:spPr bwMode="auto">
            <a:xfrm>
              <a:off x="1495426" y="5029137"/>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4" name="Shape 381">
              <a:extLst>
                <a:ext uri="{FF2B5EF4-FFF2-40B4-BE49-F238E27FC236}">
                  <a16:creationId xmlns:a16="http://schemas.microsoft.com/office/drawing/2014/main" xmlns="" id="{BDD434FA-D02B-4B97-9F60-DEF0ED22130E}"/>
                </a:ext>
              </a:extLst>
            </p:cNvPr>
            <p:cNvSpPr>
              <a:spLocks noChangeArrowheads="1"/>
            </p:cNvSpPr>
            <p:nvPr/>
          </p:nvSpPr>
          <p:spPr bwMode="auto">
            <a:xfrm>
              <a:off x="733438" y="4972001"/>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5" name="Shape 382">
              <a:extLst>
                <a:ext uri="{FF2B5EF4-FFF2-40B4-BE49-F238E27FC236}">
                  <a16:creationId xmlns:a16="http://schemas.microsoft.com/office/drawing/2014/main" xmlns="" id="{2DB31E6F-809F-4315-ADC5-CE43BB65CD44}"/>
                </a:ext>
              </a:extLst>
            </p:cNvPr>
            <p:cNvSpPr>
              <a:spLocks noChangeArrowheads="1"/>
            </p:cNvSpPr>
            <p:nvPr/>
          </p:nvSpPr>
          <p:spPr bwMode="auto">
            <a:xfrm>
              <a:off x="352444" y="4962478"/>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6" name="Shape 383">
              <a:extLst>
                <a:ext uri="{FF2B5EF4-FFF2-40B4-BE49-F238E27FC236}">
                  <a16:creationId xmlns:a16="http://schemas.microsoft.com/office/drawing/2014/main" xmlns="" id="{8BF630D3-6DBC-4551-BB1D-75EB76B94705}"/>
                </a:ext>
              </a:extLst>
            </p:cNvPr>
            <p:cNvSpPr>
              <a:spLocks noChangeArrowheads="1"/>
            </p:cNvSpPr>
            <p:nvPr/>
          </p:nvSpPr>
          <p:spPr bwMode="auto">
            <a:xfrm>
              <a:off x="-42837" y="4605374"/>
              <a:ext cx="57150"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7" name="Shape 384">
              <a:extLst>
                <a:ext uri="{FF2B5EF4-FFF2-40B4-BE49-F238E27FC236}">
                  <a16:creationId xmlns:a16="http://schemas.microsoft.com/office/drawing/2014/main" xmlns="" id="{E2EB3690-698B-450F-89DA-0D29F397E4F6}"/>
                </a:ext>
              </a:extLst>
            </p:cNvPr>
            <p:cNvSpPr>
              <a:spLocks noChangeArrowheads="1"/>
            </p:cNvSpPr>
            <p:nvPr/>
          </p:nvSpPr>
          <p:spPr bwMode="auto">
            <a:xfrm>
              <a:off x="1876419" y="4833921"/>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8" name="Shape 385">
              <a:extLst>
                <a:ext uri="{FF2B5EF4-FFF2-40B4-BE49-F238E27FC236}">
                  <a16:creationId xmlns:a16="http://schemas.microsoft.com/office/drawing/2014/main" xmlns="" id="{4BEB8623-C617-4AC5-845C-B4E6023FF6CE}"/>
                </a:ext>
              </a:extLst>
            </p:cNvPr>
            <p:cNvSpPr>
              <a:spLocks noChangeArrowheads="1"/>
            </p:cNvSpPr>
            <p:nvPr/>
          </p:nvSpPr>
          <p:spPr bwMode="auto">
            <a:xfrm>
              <a:off x="2257413" y="4829159"/>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9" name="Shape 386">
              <a:extLst>
                <a:ext uri="{FF2B5EF4-FFF2-40B4-BE49-F238E27FC236}">
                  <a16:creationId xmlns:a16="http://schemas.microsoft.com/office/drawing/2014/main" xmlns="" id="{02233A42-FE9A-4216-B87B-9CE4CCAEEC13}"/>
                </a:ext>
              </a:extLst>
            </p:cNvPr>
            <p:cNvSpPr>
              <a:spLocks noChangeArrowheads="1"/>
            </p:cNvSpPr>
            <p:nvPr/>
          </p:nvSpPr>
          <p:spPr bwMode="auto">
            <a:xfrm>
              <a:off x="2638407" y="4548237"/>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0" name="Shape 387">
              <a:extLst>
                <a:ext uri="{FF2B5EF4-FFF2-40B4-BE49-F238E27FC236}">
                  <a16:creationId xmlns:a16="http://schemas.microsoft.com/office/drawing/2014/main" xmlns="" id="{FD3ABB55-DF5F-4C3B-BF4E-8C0DB9F570CF}"/>
                </a:ext>
              </a:extLst>
            </p:cNvPr>
            <p:cNvSpPr>
              <a:spLocks noChangeArrowheads="1"/>
            </p:cNvSpPr>
            <p:nvPr/>
          </p:nvSpPr>
          <p:spPr bwMode="auto">
            <a:xfrm>
              <a:off x="3019401" y="4614897"/>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1" name="Shape 388">
              <a:extLst>
                <a:ext uri="{FF2B5EF4-FFF2-40B4-BE49-F238E27FC236}">
                  <a16:creationId xmlns:a16="http://schemas.microsoft.com/office/drawing/2014/main" xmlns="" id="{F41A6791-1CCD-466A-827E-355E1DCF025C}"/>
                </a:ext>
              </a:extLst>
            </p:cNvPr>
            <p:cNvSpPr>
              <a:spLocks noChangeArrowheads="1"/>
            </p:cNvSpPr>
            <p:nvPr/>
          </p:nvSpPr>
          <p:spPr bwMode="auto">
            <a:xfrm>
              <a:off x="3400394" y="4614897"/>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2" name="Shape 389">
              <a:extLst>
                <a:ext uri="{FF2B5EF4-FFF2-40B4-BE49-F238E27FC236}">
                  <a16:creationId xmlns:a16="http://schemas.microsoft.com/office/drawing/2014/main" xmlns="" id="{BABD3CEB-3C7D-4E9D-B1E6-8FDF28BC642E}"/>
                </a:ext>
              </a:extLst>
            </p:cNvPr>
            <p:cNvSpPr>
              <a:spLocks noChangeArrowheads="1"/>
            </p:cNvSpPr>
            <p:nvPr/>
          </p:nvSpPr>
          <p:spPr bwMode="auto">
            <a:xfrm>
              <a:off x="3781388" y="4948194"/>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3" name="Shape 390">
              <a:extLst>
                <a:ext uri="{FF2B5EF4-FFF2-40B4-BE49-F238E27FC236}">
                  <a16:creationId xmlns:a16="http://schemas.microsoft.com/office/drawing/2014/main" xmlns="" id="{01B087EB-07C9-4DE2-84ED-B28338F356E9}"/>
                </a:ext>
              </a:extLst>
            </p:cNvPr>
            <p:cNvSpPr>
              <a:spLocks noChangeArrowheads="1"/>
            </p:cNvSpPr>
            <p:nvPr/>
          </p:nvSpPr>
          <p:spPr bwMode="auto">
            <a:xfrm>
              <a:off x="4162382" y="4948194"/>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4" name="Shape 391">
              <a:extLst>
                <a:ext uri="{FF2B5EF4-FFF2-40B4-BE49-F238E27FC236}">
                  <a16:creationId xmlns:a16="http://schemas.microsoft.com/office/drawing/2014/main" xmlns="" id="{84516EEA-4850-4251-A369-356B8EA945B3}"/>
                </a:ext>
              </a:extLst>
            </p:cNvPr>
            <p:cNvSpPr>
              <a:spLocks noChangeArrowheads="1"/>
            </p:cNvSpPr>
            <p:nvPr/>
          </p:nvSpPr>
          <p:spPr bwMode="auto">
            <a:xfrm>
              <a:off x="4543375" y="4667272"/>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5" name="Shape 392">
              <a:extLst>
                <a:ext uri="{FF2B5EF4-FFF2-40B4-BE49-F238E27FC236}">
                  <a16:creationId xmlns:a16="http://schemas.microsoft.com/office/drawing/2014/main" xmlns="" id="{0CC46A06-208D-4616-B7A1-0E1C305BA0AA}"/>
                </a:ext>
              </a:extLst>
            </p:cNvPr>
            <p:cNvSpPr>
              <a:spLocks noChangeArrowheads="1"/>
            </p:cNvSpPr>
            <p:nvPr/>
          </p:nvSpPr>
          <p:spPr bwMode="auto">
            <a:xfrm>
              <a:off x="4924369" y="4543476"/>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6" name="Shape 393">
              <a:extLst>
                <a:ext uri="{FF2B5EF4-FFF2-40B4-BE49-F238E27FC236}">
                  <a16:creationId xmlns:a16="http://schemas.microsoft.com/office/drawing/2014/main" xmlns="" id="{410BEB87-7B58-47FB-A86B-D5CD1FC24BFC}"/>
                </a:ext>
              </a:extLst>
            </p:cNvPr>
            <p:cNvSpPr>
              <a:spLocks noChangeArrowheads="1"/>
            </p:cNvSpPr>
            <p:nvPr/>
          </p:nvSpPr>
          <p:spPr bwMode="auto">
            <a:xfrm>
              <a:off x="5305363" y="4772023"/>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7" name="Shape 394">
              <a:extLst>
                <a:ext uri="{FF2B5EF4-FFF2-40B4-BE49-F238E27FC236}">
                  <a16:creationId xmlns:a16="http://schemas.microsoft.com/office/drawing/2014/main" xmlns="" id="{76572F14-96C9-4AF8-B075-E3EC772D5034}"/>
                </a:ext>
              </a:extLst>
            </p:cNvPr>
            <p:cNvSpPr>
              <a:spLocks noChangeArrowheads="1"/>
            </p:cNvSpPr>
            <p:nvPr/>
          </p:nvSpPr>
          <p:spPr bwMode="auto">
            <a:xfrm>
              <a:off x="5686357" y="4772023"/>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8" name="Shape 395">
              <a:extLst>
                <a:ext uri="{FF2B5EF4-FFF2-40B4-BE49-F238E27FC236}">
                  <a16:creationId xmlns:a16="http://schemas.microsoft.com/office/drawing/2014/main" xmlns="" id="{492550AE-6BA6-468B-B58C-D1F52DF17911}"/>
                </a:ext>
              </a:extLst>
            </p:cNvPr>
            <p:cNvSpPr>
              <a:spLocks noChangeArrowheads="1"/>
            </p:cNvSpPr>
            <p:nvPr/>
          </p:nvSpPr>
          <p:spPr bwMode="auto">
            <a:xfrm>
              <a:off x="6067350" y="4848205"/>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9" name="Shape 396">
              <a:extLst>
                <a:ext uri="{FF2B5EF4-FFF2-40B4-BE49-F238E27FC236}">
                  <a16:creationId xmlns:a16="http://schemas.microsoft.com/office/drawing/2014/main" xmlns="" id="{40EE2808-BB28-4EFB-A412-3BD98D96E81E}"/>
                </a:ext>
              </a:extLst>
            </p:cNvPr>
            <p:cNvSpPr>
              <a:spLocks noChangeArrowheads="1"/>
            </p:cNvSpPr>
            <p:nvPr/>
          </p:nvSpPr>
          <p:spPr bwMode="auto">
            <a:xfrm>
              <a:off x="6448344" y="4729170"/>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0" name="Shape 397">
              <a:extLst>
                <a:ext uri="{FF2B5EF4-FFF2-40B4-BE49-F238E27FC236}">
                  <a16:creationId xmlns:a16="http://schemas.microsoft.com/office/drawing/2014/main" xmlns="" id="{9E00C1E5-E2B7-4E26-B6CF-7FBD655F6944}"/>
                </a:ext>
              </a:extLst>
            </p:cNvPr>
            <p:cNvSpPr>
              <a:spLocks noChangeArrowheads="1"/>
            </p:cNvSpPr>
            <p:nvPr/>
          </p:nvSpPr>
          <p:spPr bwMode="auto">
            <a:xfrm>
              <a:off x="6829338" y="5024376"/>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1" name="Shape 398">
              <a:extLst>
                <a:ext uri="{FF2B5EF4-FFF2-40B4-BE49-F238E27FC236}">
                  <a16:creationId xmlns:a16="http://schemas.microsoft.com/office/drawing/2014/main" xmlns="" id="{5167F37D-7F00-4013-A186-B4D9BC3B4E1C}"/>
                </a:ext>
              </a:extLst>
            </p:cNvPr>
            <p:cNvSpPr>
              <a:spLocks noChangeArrowheads="1"/>
            </p:cNvSpPr>
            <p:nvPr/>
          </p:nvSpPr>
          <p:spPr bwMode="auto">
            <a:xfrm>
              <a:off x="7210332" y="5024376"/>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2" name="Shape 399">
              <a:extLst>
                <a:ext uri="{FF2B5EF4-FFF2-40B4-BE49-F238E27FC236}">
                  <a16:creationId xmlns:a16="http://schemas.microsoft.com/office/drawing/2014/main" xmlns="" id="{1310DD4D-7921-40AE-BB66-53BDC7656DAA}"/>
                </a:ext>
              </a:extLst>
            </p:cNvPr>
            <p:cNvSpPr>
              <a:spLocks noChangeArrowheads="1"/>
            </p:cNvSpPr>
            <p:nvPr/>
          </p:nvSpPr>
          <p:spPr bwMode="auto">
            <a:xfrm>
              <a:off x="7591325" y="4443487"/>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3" name="Shape 400">
              <a:extLst>
                <a:ext uri="{FF2B5EF4-FFF2-40B4-BE49-F238E27FC236}">
                  <a16:creationId xmlns:a16="http://schemas.microsoft.com/office/drawing/2014/main" xmlns="" id="{24C8191B-E4BE-4802-8F95-624F0E417CA7}"/>
                </a:ext>
              </a:extLst>
            </p:cNvPr>
            <p:cNvSpPr>
              <a:spLocks noChangeArrowheads="1"/>
            </p:cNvSpPr>
            <p:nvPr/>
          </p:nvSpPr>
          <p:spPr bwMode="auto">
            <a:xfrm>
              <a:off x="7972319" y="4557760"/>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4" name="Shape 401">
              <a:extLst>
                <a:ext uri="{FF2B5EF4-FFF2-40B4-BE49-F238E27FC236}">
                  <a16:creationId xmlns:a16="http://schemas.microsoft.com/office/drawing/2014/main" xmlns="" id="{92CDB984-5D24-4D75-9BD3-57ACF88C014F}"/>
                </a:ext>
              </a:extLst>
            </p:cNvPr>
            <p:cNvSpPr>
              <a:spLocks noChangeArrowheads="1"/>
            </p:cNvSpPr>
            <p:nvPr/>
          </p:nvSpPr>
          <p:spPr bwMode="auto">
            <a:xfrm>
              <a:off x="8353313" y="4557760"/>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5" name="Shape 402">
              <a:extLst>
                <a:ext uri="{FF2B5EF4-FFF2-40B4-BE49-F238E27FC236}">
                  <a16:creationId xmlns:a16="http://schemas.microsoft.com/office/drawing/2014/main" xmlns="" id="{C9FC032E-3E62-47A5-A604-D29487997949}"/>
                </a:ext>
              </a:extLst>
            </p:cNvPr>
            <p:cNvSpPr>
              <a:spLocks noChangeArrowheads="1"/>
            </p:cNvSpPr>
            <p:nvPr/>
          </p:nvSpPr>
          <p:spPr bwMode="auto">
            <a:xfrm>
              <a:off x="8734306" y="4557760"/>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6" name="Shape 403">
              <a:extLst>
                <a:ext uri="{FF2B5EF4-FFF2-40B4-BE49-F238E27FC236}">
                  <a16:creationId xmlns:a16="http://schemas.microsoft.com/office/drawing/2014/main" xmlns="" id="{289B8115-AE2F-4B90-A847-BB8685DE8296}"/>
                </a:ext>
              </a:extLst>
            </p:cNvPr>
            <p:cNvSpPr>
              <a:spLocks noChangeArrowheads="1"/>
            </p:cNvSpPr>
            <p:nvPr/>
          </p:nvSpPr>
          <p:spPr bwMode="auto">
            <a:xfrm>
              <a:off x="9129588" y="4867250"/>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grpSp>
      <p:sp>
        <p:nvSpPr>
          <p:cNvPr id="37" name="Shape 404">
            <a:extLst>
              <a:ext uri="{FF2B5EF4-FFF2-40B4-BE49-F238E27FC236}">
                <a16:creationId xmlns:a16="http://schemas.microsoft.com/office/drawing/2014/main" xmlns="" id="{D4AFD955-3008-4786-A5BC-599A74752200}"/>
              </a:ext>
            </a:extLst>
          </p:cNvPr>
          <p:cNvSpPr>
            <a:spLocks noChangeArrowheads="1"/>
          </p:cNvSpPr>
          <p:nvPr/>
        </p:nvSpPr>
        <p:spPr bwMode="auto">
          <a:xfrm>
            <a:off x="3987800" y="6115050"/>
            <a:ext cx="152400" cy="152400"/>
          </a:xfrm>
          <a:prstGeom prst="ellipse">
            <a:avLst/>
          </a:prstGeom>
          <a:noFill/>
          <a:ln w="9525">
            <a:solidFill>
              <a:srgbClr val="3C78D8"/>
            </a:solidFill>
            <a:round/>
            <a:headEnd/>
            <a:tailEnd/>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8" name="Shape 405">
            <a:extLst>
              <a:ext uri="{FF2B5EF4-FFF2-40B4-BE49-F238E27FC236}">
                <a16:creationId xmlns:a16="http://schemas.microsoft.com/office/drawing/2014/main" xmlns="" id="{E6FE174B-D9FD-448E-B4B5-0623F94037AB}"/>
              </a:ext>
            </a:extLst>
          </p:cNvPr>
          <p:cNvSpPr>
            <a:spLocks noChangeArrowheads="1"/>
          </p:cNvSpPr>
          <p:nvPr/>
        </p:nvSpPr>
        <p:spPr bwMode="auto">
          <a:xfrm>
            <a:off x="1447800" y="6496050"/>
            <a:ext cx="152400" cy="152400"/>
          </a:xfrm>
          <a:prstGeom prst="ellipse">
            <a:avLst/>
          </a:prstGeom>
          <a:noFill/>
          <a:ln w="9525">
            <a:solidFill>
              <a:srgbClr val="3C78D8"/>
            </a:solidFill>
            <a:round/>
            <a:headEnd/>
            <a:tailEnd/>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9" name="Shape 406">
            <a:extLst>
              <a:ext uri="{FF2B5EF4-FFF2-40B4-BE49-F238E27FC236}">
                <a16:creationId xmlns:a16="http://schemas.microsoft.com/office/drawing/2014/main" xmlns="" id="{11A8C951-C85E-4490-A677-A61BC99A124D}"/>
              </a:ext>
            </a:extLst>
          </p:cNvPr>
          <p:cNvSpPr>
            <a:spLocks noChangeArrowheads="1"/>
          </p:cNvSpPr>
          <p:nvPr/>
        </p:nvSpPr>
        <p:spPr bwMode="auto">
          <a:xfrm>
            <a:off x="6527800" y="6021388"/>
            <a:ext cx="152400" cy="152400"/>
          </a:xfrm>
          <a:prstGeom prst="ellipse">
            <a:avLst/>
          </a:prstGeom>
          <a:noFill/>
          <a:ln w="9525">
            <a:solidFill>
              <a:srgbClr val="3C78D8"/>
            </a:solidFill>
            <a:round/>
            <a:headEnd/>
            <a:tailEnd/>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40" name="Shape 407">
            <a:extLst>
              <a:ext uri="{FF2B5EF4-FFF2-40B4-BE49-F238E27FC236}">
                <a16:creationId xmlns:a16="http://schemas.microsoft.com/office/drawing/2014/main" xmlns="" id="{FF1C97F6-27A0-40D6-9746-515E725D46A4}"/>
              </a:ext>
            </a:extLst>
          </p:cNvPr>
          <p:cNvSpPr/>
          <p:nvPr/>
        </p:nvSpPr>
        <p:spPr>
          <a:xfrm rot="8100000">
            <a:off x="11599334" y="5772151"/>
            <a:ext cx="165100" cy="163513"/>
          </a:xfrm>
          <a:prstGeom prst="teardrop">
            <a:avLst>
              <a:gd name="adj" fmla="val 100000"/>
            </a:avLst>
          </a:prstGeom>
          <a:noFill/>
          <a:ln w="28575" cap="flat" cmpd="sng">
            <a:solidFill>
              <a:srgbClr val="AFF000"/>
            </a:solidFill>
            <a:prstDash val="solid"/>
            <a:round/>
            <a:headEnd type="none" w="med" len="med"/>
            <a:tailEnd type="none" w="med" len="med"/>
          </a:ln>
        </p:spPr>
        <p:txBody>
          <a:bodyPr lIns="91425" tIns="91425" rIns="91425" bIns="91425" anchor="ctr"/>
          <a:lstStyle/>
          <a:p>
            <a:pPr eaLnBrk="1" fontAlgn="auto" hangingPunct="1">
              <a:spcBef>
                <a:spcPts val="0"/>
              </a:spcBef>
              <a:spcAft>
                <a:spcPts val="0"/>
              </a:spcAft>
              <a:defRPr/>
            </a:pPr>
            <a:endParaRPr sz="1400" kern="0">
              <a:solidFill>
                <a:srgbClr val="000000"/>
              </a:solidFill>
              <a:latin typeface="Arial"/>
              <a:cs typeface="Arial"/>
              <a:sym typeface="Arial"/>
              <a:rtl val="0"/>
            </a:endParaRPr>
          </a:p>
        </p:txBody>
      </p:sp>
    </p:spTree>
    <p:extLst>
      <p:ext uri="{BB962C8B-B14F-4D97-AF65-F5344CB8AC3E}">
        <p14:creationId xmlns:p14="http://schemas.microsoft.com/office/powerpoint/2010/main" val="1235944200"/>
      </p:ext>
    </p:extLst>
  </p:cSld>
  <p:clrMapOvr>
    <a:masterClrMapping/>
  </p:clrMapOvr>
</p:sldLayout>
</file>

<file path=ppt/slideLayouts/slideLayout796.xml><?xml version="1.0" encoding="utf-8"?>
<p:sldLayout xmlns:a="http://schemas.openxmlformats.org/drawingml/2006/main" xmlns:r="http://schemas.openxmlformats.org/officeDocument/2006/relationships" xmlns:p="http://schemas.openxmlformats.org/presentationml/2006/main">
  <p:cSld name="All graph">
    <p:spTree>
      <p:nvGrpSpPr>
        <p:cNvPr id="1" name="Shape 408"/>
        <p:cNvGrpSpPr/>
        <p:nvPr/>
      </p:nvGrpSpPr>
      <p:grpSpPr>
        <a:xfrm>
          <a:off x="0" y="0"/>
          <a:ext cx="0" cy="0"/>
          <a:chOff x="0" y="0"/>
          <a:chExt cx="0" cy="0"/>
        </a:xfrm>
      </p:grpSpPr>
      <p:sp>
        <p:nvSpPr>
          <p:cNvPr id="2" name="Shape 409">
            <a:extLst>
              <a:ext uri="{FF2B5EF4-FFF2-40B4-BE49-F238E27FC236}">
                <a16:creationId xmlns:a16="http://schemas.microsoft.com/office/drawing/2014/main" xmlns="" id="{275C08CD-65D4-4F8A-B7DC-DFCFC16B85B9}"/>
              </a:ext>
            </a:extLst>
          </p:cNvPr>
          <p:cNvSpPr>
            <a:spLocks/>
          </p:cNvSpPr>
          <p:nvPr/>
        </p:nvSpPr>
        <p:spPr bwMode="auto">
          <a:xfrm>
            <a:off x="-27517" y="849314"/>
            <a:ext cx="12272435" cy="6067425"/>
          </a:xfrm>
          <a:custGeom>
            <a:avLst/>
            <a:gdLst>
              <a:gd name="T0" fmla="*/ 2147483646 w 368158"/>
              <a:gd name="T1" fmla="*/ 2147483646 h 182036"/>
              <a:gd name="T2" fmla="*/ 2147483646 w 368158"/>
              <a:gd name="T3" fmla="*/ 2147483646 h 182036"/>
              <a:gd name="T4" fmla="*/ 2147483646 w 368158"/>
              <a:gd name="T5" fmla="*/ 2147483646 h 182036"/>
              <a:gd name="T6" fmla="*/ 2147483646 w 368158"/>
              <a:gd name="T7" fmla="*/ 2147483646 h 182036"/>
              <a:gd name="T8" fmla="*/ 2147483646 w 368158"/>
              <a:gd name="T9" fmla="*/ 0 h 182036"/>
              <a:gd name="T10" fmla="*/ 2147483646 w 368158"/>
              <a:gd name="T11" fmla="*/ 2147483646 h 182036"/>
              <a:gd name="T12" fmla="*/ 2147483646 w 368158"/>
              <a:gd name="T13" fmla="*/ 2147483646 h 182036"/>
              <a:gd name="T14" fmla="*/ 2147483646 w 368158"/>
              <a:gd name="T15" fmla="*/ 2147483646 h 182036"/>
              <a:gd name="T16" fmla="*/ 2147483646 w 368158"/>
              <a:gd name="T17" fmla="*/ 2147483646 h 182036"/>
              <a:gd name="T18" fmla="*/ 2147483646 w 368158"/>
              <a:gd name="T19" fmla="*/ 2147483646 h 182036"/>
              <a:gd name="T20" fmla="*/ 2147483646 w 368158"/>
              <a:gd name="T21" fmla="*/ 2147483646 h 182036"/>
              <a:gd name="T22" fmla="*/ 2147483646 w 368158"/>
              <a:gd name="T23" fmla="*/ 2147483646 h 182036"/>
              <a:gd name="T24" fmla="*/ 2147483646 w 368158"/>
              <a:gd name="T25" fmla="*/ 2147483646 h 182036"/>
              <a:gd name="T26" fmla="*/ 2147483646 w 368158"/>
              <a:gd name="T27" fmla="*/ 2147483646 h 182036"/>
              <a:gd name="T28" fmla="*/ 2147483646 w 368158"/>
              <a:gd name="T29" fmla="*/ 2147483646 h 182036"/>
              <a:gd name="T30" fmla="*/ 2147483646 w 368158"/>
              <a:gd name="T31" fmla="*/ 2147483646 h 182036"/>
              <a:gd name="T32" fmla="*/ 2147483646 w 368158"/>
              <a:gd name="T33" fmla="*/ 2147483646 h 182036"/>
              <a:gd name="T34" fmla="*/ 2147483646 w 368158"/>
              <a:gd name="T35" fmla="*/ 2147483646 h 182036"/>
              <a:gd name="T36" fmla="*/ 2147483646 w 368158"/>
              <a:gd name="T37" fmla="*/ 2147483646 h 182036"/>
              <a:gd name="T38" fmla="*/ 2147483646 w 368158"/>
              <a:gd name="T39" fmla="*/ 2147483646 h 182036"/>
              <a:gd name="T40" fmla="*/ 2147483646 w 368158"/>
              <a:gd name="T41" fmla="*/ 2147483646 h 182036"/>
              <a:gd name="T42" fmla="*/ 2147483646 w 368158"/>
              <a:gd name="T43" fmla="*/ 2147483646 h 182036"/>
              <a:gd name="T44" fmla="*/ 2147483646 w 368158"/>
              <a:gd name="T45" fmla="*/ 2147483646 h 182036"/>
              <a:gd name="T46" fmla="*/ 2147483646 w 368158"/>
              <a:gd name="T47" fmla="*/ 2147483646 h 182036"/>
              <a:gd name="T48" fmla="*/ 0 w 368158"/>
              <a:gd name="T49" fmla="*/ 2147483646 h 182036"/>
              <a:gd name="T50" fmla="*/ 2147483646 w 368158"/>
              <a:gd name="T51" fmla="*/ 2147483646 h 1820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68158"/>
              <a:gd name="T79" fmla="*/ 0 h 182036"/>
              <a:gd name="T80" fmla="*/ 368158 w 368158"/>
              <a:gd name="T81" fmla="*/ 182036 h 1820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68158" h="182036" extrusionOk="0">
                <a:moveTo>
                  <a:pt x="41" y="263"/>
                </a:moveTo>
                <a:lnTo>
                  <a:pt x="16234" y="11294"/>
                </a:lnTo>
                <a:lnTo>
                  <a:pt x="31283" y="5122"/>
                </a:lnTo>
                <a:lnTo>
                  <a:pt x="62144" y="4991"/>
                </a:lnTo>
                <a:lnTo>
                  <a:pt x="77384" y="0"/>
                </a:lnTo>
                <a:lnTo>
                  <a:pt x="92624" y="13527"/>
                </a:lnTo>
                <a:lnTo>
                  <a:pt x="107674" y="21276"/>
                </a:lnTo>
                <a:lnTo>
                  <a:pt x="122723" y="21145"/>
                </a:lnTo>
                <a:lnTo>
                  <a:pt x="138725" y="10375"/>
                </a:lnTo>
                <a:lnTo>
                  <a:pt x="153775" y="7880"/>
                </a:lnTo>
                <a:lnTo>
                  <a:pt x="168443" y="2349"/>
                </a:lnTo>
                <a:lnTo>
                  <a:pt x="184064" y="14841"/>
                </a:lnTo>
                <a:lnTo>
                  <a:pt x="199304" y="15274"/>
                </a:lnTo>
                <a:lnTo>
                  <a:pt x="214354" y="25085"/>
                </a:lnTo>
                <a:lnTo>
                  <a:pt x="229784" y="25085"/>
                </a:lnTo>
                <a:lnTo>
                  <a:pt x="245786" y="20094"/>
                </a:lnTo>
                <a:lnTo>
                  <a:pt x="260836" y="20094"/>
                </a:lnTo>
                <a:lnTo>
                  <a:pt x="275123" y="11426"/>
                </a:lnTo>
                <a:lnTo>
                  <a:pt x="291316" y="16810"/>
                </a:lnTo>
                <a:lnTo>
                  <a:pt x="305603" y="8143"/>
                </a:lnTo>
                <a:lnTo>
                  <a:pt x="336464" y="8012"/>
                </a:lnTo>
                <a:lnTo>
                  <a:pt x="351514" y="11294"/>
                </a:lnTo>
                <a:lnTo>
                  <a:pt x="367325" y="2758"/>
                </a:lnTo>
                <a:lnTo>
                  <a:pt x="368158" y="181769"/>
                </a:lnTo>
                <a:lnTo>
                  <a:pt x="0" y="182036"/>
                </a:lnTo>
                <a:lnTo>
                  <a:pt x="41" y="263"/>
                </a:lnTo>
                <a:close/>
              </a:path>
            </a:pathLst>
          </a:custGeom>
          <a:solidFill>
            <a:srgbClr val="AFF000">
              <a:alpha val="81960"/>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800"/>
          </a:p>
        </p:txBody>
      </p:sp>
      <p:sp>
        <p:nvSpPr>
          <p:cNvPr id="3" name="Shape 410">
            <a:extLst>
              <a:ext uri="{FF2B5EF4-FFF2-40B4-BE49-F238E27FC236}">
                <a16:creationId xmlns:a16="http://schemas.microsoft.com/office/drawing/2014/main" xmlns="" id="{BD3032AF-D4E7-4795-A32F-1B402357823E}"/>
              </a:ext>
            </a:extLst>
          </p:cNvPr>
          <p:cNvSpPr>
            <a:spLocks/>
          </p:cNvSpPr>
          <p:nvPr/>
        </p:nvSpPr>
        <p:spPr bwMode="auto">
          <a:xfrm>
            <a:off x="-44451" y="1023939"/>
            <a:ext cx="12280901" cy="5875337"/>
          </a:xfrm>
          <a:custGeom>
            <a:avLst/>
            <a:gdLst>
              <a:gd name="T0" fmla="*/ 2147483646 w 368426"/>
              <a:gd name="T1" fmla="*/ 2147483646 h 176248"/>
              <a:gd name="T2" fmla="*/ 2147483646 w 368426"/>
              <a:gd name="T3" fmla="*/ 2147483646 h 176248"/>
              <a:gd name="T4" fmla="*/ 2147483646 w 368426"/>
              <a:gd name="T5" fmla="*/ 2147483646 h 176248"/>
              <a:gd name="T6" fmla="*/ 2147483646 w 368426"/>
              <a:gd name="T7" fmla="*/ 2147483646 h 176248"/>
              <a:gd name="T8" fmla="*/ 2147483646 w 368426"/>
              <a:gd name="T9" fmla="*/ 2147483646 h 176248"/>
              <a:gd name="T10" fmla="*/ 2147483646 w 368426"/>
              <a:gd name="T11" fmla="*/ 2147483646 h 176248"/>
              <a:gd name="T12" fmla="*/ 2147483646 w 368426"/>
              <a:gd name="T13" fmla="*/ 2147483646 h 176248"/>
              <a:gd name="T14" fmla="*/ 2147483646 w 368426"/>
              <a:gd name="T15" fmla="*/ 2147483646 h 176248"/>
              <a:gd name="T16" fmla="*/ 2147483646 w 368426"/>
              <a:gd name="T17" fmla="*/ 2147483646 h 176248"/>
              <a:gd name="T18" fmla="*/ 2147483646 w 368426"/>
              <a:gd name="T19" fmla="*/ 2147483646 h 176248"/>
              <a:gd name="T20" fmla="*/ 2147483646 w 368426"/>
              <a:gd name="T21" fmla="*/ 2147483646 h 176248"/>
              <a:gd name="T22" fmla="*/ 2147483646 w 368426"/>
              <a:gd name="T23" fmla="*/ 2147483646 h 176248"/>
              <a:gd name="T24" fmla="*/ 2147483646 w 368426"/>
              <a:gd name="T25" fmla="*/ 2147483646 h 176248"/>
              <a:gd name="T26" fmla="*/ 2147483646 w 368426"/>
              <a:gd name="T27" fmla="*/ 2147483646 h 176248"/>
              <a:gd name="T28" fmla="*/ 2147483646 w 368426"/>
              <a:gd name="T29" fmla="*/ 2147483646 h 176248"/>
              <a:gd name="T30" fmla="*/ 2147483646 w 368426"/>
              <a:gd name="T31" fmla="*/ 2147483646 h 176248"/>
              <a:gd name="T32" fmla="*/ 2147483646 w 368426"/>
              <a:gd name="T33" fmla="*/ 2147483646 h 176248"/>
              <a:gd name="T34" fmla="*/ 2147483646 w 368426"/>
              <a:gd name="T35" fmla="*/ 2147483646 h 176248"/>
              <a:gd name="T36" fmla="*/ 2147483646 w 368426"/>
              <a:gd name="T37" fmla="*/ 2147483646 h 176248"/>
              <a:gd name="T38" fmla="*/ 2147483646 w 368426"/>
              <a:gd name="T39" fmla="*/ 2147483646 h 176248"/>
              <a:gd name="T40" fmla="*/ 2147483646 w 368426"/>
              <a:gd name="T41" fmla="*/ 2147483646 h 176248"/>
              <a:gd name="T42" fmla="*/ 2147483646 w 368426"/>
              <a:gd name="T43" fmla="*/ 2147483646 h 176248"/>
              <a:gd name="T44" fmla="*/ 2147483646 w 368426"/>
              <a:gd name="T45" fmla="*/ 0 h 176248"/>
              <a:gd name="T46" fmla="*/ 2147483646 w 368426"/>
              <a:gd name="T47" fmla="*/ 2147483646 h 176248"/>
              <a:gd name="T48" fmla="*/ 0 w 368426"/>
              <a:gd name="T49" fmla="*/ 2147483646 h 176248"/>
              <a:gd name="T50" fmla="*/ 2147483646 w 368426"/>
              <a:gd name="T51" fmla="*/ 2147483646 h 176248"/>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68426"/>
              <a:gd name="T79" fmla="*/ 0 h 176248"/>
              <a:gd name="T80" fmla="*/ 368426 w 368426"/>
              <a:gd name="T81" fmla="*/ 176248 h 176248"/>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68426" h="176248" extrusionOk="0">
                <a:moveTo>
                  <a:pt x="577" y="5516"/>
                </a:moveTo>
                <a:lnTo>
                  <a:pt x="16960" y="11214"/>
                </a:lnTo>
                <a:lnTo>
                  <a:pt x="47440" y="11214"/>
                </a:lnTo>
                <a:lnTo>
                  <a:pt x="62680" y="6843"/>
                </a:lnTo>
                <a:lnTo>
                  <a:pt x="77920" y="16156"/>
                </a:lnTo>
                <a:lnTo>
                  <a:pt x="93160" y="16156"/>
                </a:lnTo>
                <a:lnTo>
                  <a:pt x="107638" y="11214"/>
                </a:lnTo>
                <a:lnTo>
                  <a:pt x="122878" y="8173"/>
                </a:lnTo>
                <a:lnTo>
                  <a:pt x="138880" y="8173"/>
                </a:lnTo>
                <a:lnTo>
                  <a:pt x="154120" y="10834"/>
                </a:lnTo>
                <a:lnTo>
                  <a:pt x="168979" y="7603"/>
                </a:lnTo>
                <a:lnTo>
                  <a:pt x="184219" y="12734"/>
                </a:lnTo>
                <a:lnTo>
                  <a:pt x="199840" y="20527"/>
                </a:lnTo>
                <a:lnTo>
                  <a:pt x="214318" y="15205"/>
                </a:lnTo>
                <a:lnTo>
                  <a:pt x="229939" y="15205"/>
                </a:lnTo>
                <a:lnTo>
                  <a:pt x="245560" y="5892"/>
                </a:lnTo>
                <a:lnTo>
                  <a:pt x="260800" y="11214"/>
                </a:lnTo>
                <a:lnTo>
                  <a:pt x="276040" y="11214"/>
                </a:lnTo>
                <a:lnTo>
                  <a:pt x="291280" y="6843"/>
                </a:lnTo>
                <a:lnTo>
                  <a:pt x="321760" y="6843"/>
                </a:lnTo>
                <a:lnTo>
                  <a:pt x="337000" y="15966"/>
                </a:lnTo>
                <a:lnTo>
                  <a:pt x="351478" y="12734"/>
                </a:lnTo>
                <a:lnTo>
                  <a:pt x="367861" y="0"/>
                </a:lnTo>
                <a:lnTo>
                  <a:pt x="368426" y="176248"/>
                </a:lnTo>
                <a:lnTo>
                  <a:pt x="0" y="176248"/>
                </a:lnTo>
                <a:lnTo>
                  <a:pt x="577" y="5516"/>
                </a:lnTo>
                <a:close/>
              </a:path>
            </a:pathLst>
          </a:custGeom>
          <a:solidFill>
            <a:srgbClr val="00CEF6">
              <a:alpha val="73332"/>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800"/>
          </a:p>
        </p:txBody>
      </p:sp>
      <p:sp>
        <p:nvSpPr>
          <p:cNvPr id="4" name="Shape 411">
            <a:extLst>
              <a:ext uri="{FF2B5EF4-FFF2-40B4-BE49-F238E27FC236}">
                <a16:creationId xmlns:a16="http://schemas.microsoft.com/office/drawing/2014/main" xmlns="" id="{9B4B7EDA-69C7-45B5-AA94-F46A7C110E1B}"/>
              </a:ext>
            </a:extLst>
          </p:cNvPr>
          <p:cNvSpPr/>
          <p:nvPr/>
        </p:nvSpPr>
        <p:spPr>
          <a:xfrm rot="8100000">
            <a:off x="2463800" y="590551"/>
            <a:ext cx="162984" cy="163513"/>
          </a:xfrm>
          <a:prstGeom prst="teardrop">
            <a:avLst>
              <a:gd name="adj" fmla="val 100000"/>
            </a:avLst>
          </a:prstGeom>
          <a:solidFill>
            <a:srgbClr val="AFF000"/>
          </a:solidFill>
          <a:ln>
            <a:noFill/>
          </a:ln>
        </p:spPr>
        <p:txBody>
          <a:bodyPr lIns="91425" tIns="91425" rIns="91425" bIns="91425" anchor="ctr"/>
          <a:lstStyle/>
          <a:p>
            <a:pPr eaLnBrk="1" fontAlgn="auto" hangingPunct="1">
              <a:spcBef>
                <a:spcPts val="0"/>
              </a:spcBef>
              <a:spcAft>
                <a:spcPts val="0"/>
              </a:spcAft>
              <a:defRPr/>
            </a:pPr>
            <a:endParaRPr sz="1400" kern="0">
              <a:solidFill>
                <a:srgbClr val="000000"/>
              </a:solidFill>
              <a:latin typeface="Arial"/>
              <a:cs typeface="Arial"/>
              <a:sym typeface="Arial"/>
              <a:rtl val="0"/>
            </a:endParaRPr>
          </a:p>
        </p:txBody>
      </p:sp>
      <p:sp>
        <p:nvSpPr>
          <p:cNvPr id="5" name="Shape 412">
            <a:extLst>
              <a:ext uri="{FF2B5EF4-FFF2-40B4-BE49-F238E27FC236}">
                <a16:creationId xmlns:a16="http://schemas.microsoft.com/office/drawing/2014/main" xmlns="" id="{2869CC28-91B8-402F-9071-13C30BEA4F95}"/>
              </a:ext>
            </a:extLst>
          </p:cNvPr>
          <p:cNvSpPr/>
          <p:nvPr/>
        </p:nvSpPr>
        <p:spPr>
          <a:xfrm rot="8100000">
            <a:off x="8051800" y="968376"/>
            <a:ext cx="162984" cy="163513"/>
          </a:xfrm>
          <a:prstGeom prst="teardrop">
            <a:avLst>
              <a:gd name="adj" fmla="val 100000"/>
            </a:avLst>
          </a:prstGeom>
          <a:noFill/>
          <a:ln w="28575" cap="flat" cmpd="sng">
            <a:solidFill>
              <a:srgbClr val="00CEF6"/>
            </a:solidFill>
            <a:prstDash val="solid"/>
            <a:round/>
            <a:headEnd type="none" w="med" len="med"/>
            <a:tailEnd type="none" w="med" len="med"/>
          </a:ln>
        </p:spPr>
        <p:txBody>
          <a:bodyPr lIns="91425" tIns="91425" rIns="91425" bIns="91425" anchor="ctr"/>
          <a:lstStyle/>
          <a:p>
            <a:pPr eaLnBrk="1" fontAlgn="auto" hangingPunct="1">
              <a:spcBef>
                <a:spcPts val="0"/>
              </a:spcBef>
              <a:spcAft>
                <a:spcPts val="0"/>
              </a:spcAft>
              <a:defRPr/>
            </a:pPr>
            <a:endParaRPr sz="1400" kern="0">
              <a:solidFill>
                <a:srgbClr val="000000"/>
              </a:solidFill>
              <a:latin typeface="Arial"/>
              <a:cs typeface="Arial"/>
              <a:sym typeface="Arial"/>
              <a:rtl val="0"/>
            </a:endParaRPr>
          </a:p>
        </p:txBody>
      </p:sp>
      <p:sp>
        <p:nvSpPr>
          <p:cNvPr id="6" name="Shape 413">
            <a:extLst>
              <a:ext uri="{FF2B5EF4-FFF2-40B4-BE49-F238E27FC236}">
                <a16:creationId xmlns:a16="http://schemas.microsoft.com/office/drawing/2014/main" xmlns="" id="{92AD15F5-5781-4A84-AA69-85CD7E887BF4}"/>
              </a:ext>
            </a:extLst>
          </p:cNvPr>
          <p:cNvSpPr/>
          <p:nvPr/>
        </p:nvSpPr>
        <p:spPr>
          <a:xfrm rot="8100000">
            <a:off x="9575800" y="1012826"/>
            <a:ext cx="162984" cy="163513"/>
          </a:xfrm>
          <a:prstGeom prst="teardrop">
            <a:avLst>
              <a:gd name="adj" fmla="val 100000"/>
            </a:avLst>
          </a:prstGeom>
          <a:solidFill>
            <a:srgbClr val="00CEF6"/>
          </a:solidFill>
          <a:ln>
            <a:noFill/>
          </a:ln>
        </p:spPr>
        <p:txBody>
          <a:bodyPr lIns="91425" tIns="91425" rIns="91425" bIns="91425" anchor="ctr"/>
          <a:lstStyle/>
          <a:p>
            <a:pPr eaLnBrk="1" fontAlgn="auto" hangingPunct="1">
              <a:spcBef>
                <a:spcPts val="0"/>
              </a:spcBef>
              <a:spcAft>
                <a:spcPts val="0"/>
              </a:spcAft>
              <a:defRPr/>
            </a:pPr>
            <a:endParaRPr sz="1400" kern="0">
              <a:solidFill>
                <a:srgbClr val="000000"/>
              </a:solidFill>
              <a:latin typeface="Arial"/>
              <a:cs typeface="Arial"/>
              <a:sym typeface="Arial"/>
              <a:rtl val="0"/>
            </a:endParaRPr>
          </a:p>
        </p:txBody>
      </p:sp>
      <p:grpSp>
        <p:nvGrpSpPr>
          <p:cNvPr id="7" name="Shape 414">
            <a:extLst>
              <a:ext uri="{FF2B5EF4-FFF2-40B4-BE49-F238E27FC236}">
                <a16:creationId xmlns:a16="http://schemas.microsoft.com/office/drawing/2014/main" xmlns="" id="{9F88D577-ADD6-4B0D-B50C-27AA1EC9AD30}"/>
              </a:ext>
            </a:extLst>
          </p:cNvPr>
          <p:cNvGrpSpPr>
            <a:grpSpLocks/>
          </p:cNvGrpSpPr>
          <p:nvPr/>
        </p:nvGrpSpPr>
        <p:grpSpPr bwMode="auto">
          <a:xfrm>
            <a:off x="-12699" y="869950"/>
            <a:ext cx="12223751" cy="793750"/>
            <a:chOff x="-9525" y="4462475"/>
            <a:chExt cx="9167825" cy="595300"/>
          </a:xfrm>
        </p:grpSpPr>
        <p:sp>
          <p:nvSpPr>
            <p:cNvPr id="8" name="Shape 415">
              <a:extLst>
                <a:ext uri="{FF2B5EF4-FFF2-40B4-BE49-F238E27FC236}">
                  <a16:creationId xmlns:a16="http://schemas.microsoft.com/office/drawing/2014/main" xmlns="" id="{914A2AC0-8057-492A-8A34-8F444680C261}"/>
                </a:ext>
              </a:extLst>
            </p:cNvPr>
            <p:cNvSpPr>
              <a:spLocks/>
            </p:cNvSpPr>
            <p:nvPr/>
          </p:nvSpPr>
          <p:spPr bwMode="auto">
            <a:xfrm>
              <a:off x="-9525" y="4581525"/>
              <a:ext cx="4205300" cy="476250"/>
            </a:xfrm>
            <a:custGeom>
              <a:avLst/>
              <a:gdLst>
                <a:gd name="T0" fmla="*/ 0 w 168212"/>
                <a:gd name="T1" fmla="*/ 2147483646 h 19050"/>
                <a:gd name="T2" fmla="*/ 2147483646 w 168212"/>
                <a:gd name="T3" fmla="*/ 2147483646 h 19050"/>
                <a:gd name="T4" fmla="*/ 2147483646 w 168212"/>
                <a:gd name="T5" fmla="*/ 2147483646 h 19050"/>
                <a:gd name="T6" fmla="*/ 2147483646 w 168212"/>
                <a:gd name="T7" fmla="*/ 2147483646 h 19050"/>
                <a:gd name="T8" fmla="*/ 2147483646 w 168212"/>
                <a:gd name="T9" fmla="*/ 2147483646 h 19050"/>
                <a:gd name="T10" fmla="*/ 2147483646 w 168212"/>
                <a:gd name="T11" fmla="*/ 2147483646 h 19050"/>
                <a:gd name="T12" fmla="*/ 2147483646 w 168212"/>
                <a:gd name="T13" fmla="*/ 2147483646 h 19050"/>
                <a:gd name="T14" fmla="*/ 2147483646 w 168212"/>
                <a:gd name="T15" fmla="*/ 0 h 19050"/>
                <a:gd name="T16" fmla="*/ 2147483646 w 168212"/>
                <a:gd name="T17" fmla="*/ 2147483646 h 19050"/>
                <a:gd name="T18" fmla="*/ 2147483646 w 168212"/>
                <a:gd name="T19" fmla="*/ 2147483646 h 19050"/>
                <a:gd name="T20" fmla="*/ 2147483646 w 168212"/>
                <a:gd name="T21" fmla="*/ 2147483646 h 19050"/>
                <a:gd name="T22" fmla="*/ 2147483646 w 168212"/>
                <a:gd name="T23" fmla="*/ 2147483646 h 190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68212"/>
                <a:gd name="T37" fmla="*/ 0 h 19050"/>
                <a:gd name="T38" fmla="*/ 168212 w 168212"/>
                <a:gd name="T39" fmla="*/ 19050 h 190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68212" h="19050" extrusionOk="0">
                  <a:moveTo>
                    <a:pt x="0" y="1715"/>
                  </a:moveTo>
                  <a:lnTo>
                    <a:pt x="15812" y="16574"/>
                  </a:lnTo>
                  <a:lnTo>
                    <a:pt x="31052" y="16574"/>
                  </a:lnTo>
                  <a:lnTo>
                    <a:pt x="46292" y="14097"/>
                  </a:lnTo>
                  <a:lnTo>
                    <a:pt x="61532" y="19050"/>
                  </a:lnTo>
                  <a:lnTo>
                    <a:pt x="76581" y="11240"/>
                  </a:lnTo>
                  <a:lnTo>
                    <a:pt x="92012" y="11240"/>
                  </a:lnTo>
                  <a:lnTo>
                    <a:pt x="106871" y="0"/>
                  </a:lnTo>
                  <a:lnTo>
                    <a:pt x="122111" y="2667"/>
                  </a:lnTo>
                  <a:lnTo>
                    <a:pt x="137541" y="2667"/>
                  </a:lnTo>
                  <a:lnTo>
                    <a:pt x="152972" y="16002"/>
                  </a:lnTo>
                  <a:lnTo>
                    <a:pt x="168212" y="16002"/>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endParaRPr lang="en-US" sz="1800"/>
            </a:p>
          </p:txBody>
        </p:sp>
        <p:sp>
          <p:nvSpPr>
            <p:cNvPr id="9" name="Shape 416">
              <a:extLst>
                <a:ext uri="{FF2B5EF4-FFF2-40B4-BE49-F238E27FC236}">
                  <a16:creationId xmlns:a16="http://schemas.microsoft.com/office/drawing/2014/main" xmlns="" id="{CF97B8F7-4902-4924-8864-A0B4CD8064D9}"/>
                </a:ext>
              </a:extLst>
            </p:cNvPr>
            <p:cNvSpPr>
              <a:spLocks/>
            </p:cNvSpPr>
            <p:nvPr/>
          </p:nvSpPr>
          <p:spPr bwMode="auto">
            <a:xfrm>
              <a:off x="4195775" y="4462475"/>
              <a:ext cx="3424225" cy="590550"/>
            </a:xfrm>
            <a:custGeom>
              <a:avLst/>
              <a:gdLst>
                <a:gd name="T0" fmla="*/ 0 w 136969"/>
                <a:gd name="T1" fmla="*/ 2147483646 h 23622"/>
                <a:gd name="T2" fmla="*/ 2147483646 w 136969"/>
                <a:gd name="T3" fmla="*/ 2147483646 h 23622"/>
                <a:gd name="T4" fmla="*/ 2147483646 w 136969"/>
                <a:gd name="T5" fmla="*/ 2147483646 h 23622"/>
                <a:gd name="T6" fmla="*/ 2147483646 w 136969"/>
                <a:gd name="T7" fmla="*/ 2147483646 h 23622"/>
                <a:gd name="T8" fmla="*/ 2147483646 w 136969"/>
                <a:gd name="T9" fmla="*/ 2147483646 h 23622"/>
                <a:gd name="T10" fmla="*/ 2147483646 w 136969"/>
                <a:gd name="T11" fmla="*/ 2147483646 h 23622"/>
                <a:gd name="T12" fmla="*/ 2147483646 w 136969"/>
                <a:gd name="T13" fmla="*/ 2147483646 h 23622"/>
                <a:gd name="T14" fmla="*/ 2147483646 w 136969"/>
                <a:gd name="T15" fmla="*/ 2147483646 h 23622"/>
                <a:gd name="T16" fmla="*/ 2147483646 w 136969"/>
                <a:gd name="T17" fmla="*/ 2147483646 h 23622"/>
                <a:gd name="T18" fmla="*/ 2147483646 w 136969"/>
                <a:gd name="T19" fmla="*/ 0 h 2362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36969"/>
                <a:gd name="T31" fmla="*/ 0 h 23622"/>
                <a:gd name="T32" fmla="*/ 136969 w 136969"/>
                <a:gd name="T33" fmla="*/ 23622 h 2362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36969" h="23622" extrusionOk="0">
                  <a:moveTo>
                    <a:pt x="0" y="20955"/>
                  </a:moveTo>
                  <a:lnTo>
                    <a:pt x="15049" y="9144"/>
                  </a:lnTo>
                  <a:lnTo>
                    <a:pt x="30480" y="4381"/>
                  </a:lnTo>
                  <a:lnTo>
                    <a:pt x="45720" y="13716"/>
                  </a:lnTo>
                  <a:lnTo>
                    <a:pt x="60769" y="13716"/>
                  </a:lnTo>
                  <a:lnTo>
                    <a:pt x="76009" y="16573"/>
                  </a:lnTo>
                  <a:lnTo>
                    <a:pt x="91249" y="11811"/>
                  </a:lnTo>
                  <a:lnTo>
                    <a:pt x="106680" y="23622"/>
                  </a:lnTo>
                  <a:lnTo>
                    <a:pt x="122110" y="23622"/>
                  </a:lnTo>
                  <a:lnTo>
                    <a:pt x="136969" y="0"/>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endParaRPr lang="en-US" sz="1800"/>
            </a:p>
          </p:txBody>
        </p:sp>
        <p:sp>
          <p:nvSpPr>
            <p:cNvPr id="10" name="Shape 417">
              <a:extLst>
                <a:ext uri="{FF2B5EF4-FFF2-40B4-BE49-F238E27FC236}">
                  <a16:creationId xmlns:a16="http://schemas.microsoft.com/office/drawing/2014/main" xmlns="" id="{6E93698C-E100-4D91-AF6E-248F9479EAE3}"/>
                </a:ext>
              </a:extLst>
            </p:cNvPr>
            <p:cNvSpPr>
              <a:spLocks/>
            </p:cNvSpPr>
            <p:nvPr/>
          </p:nvSpPr>
          <p:spPr bwMode="auto">
            <a:xfrm>
              <a:off x="7624775" y="4472000"/>
              <a:ext cx="1533525" cy="414325"/>
            </a:xfrm>
            <a:custGeom>
              <a:avLst/>
              <a:gdLst>
                <a:gd name="T0" fmla="*/ 0 w 61341"/>
                <a:gd name="T1" fmla="*/ 0 h 16573"/>
                <a:gd name="T2" fmla="*/ 2147483646 w 61341"/>
                <a:gd name="T3" fmla="*/ 2147483646 h 16573"/>
                <a:gd name="T4" fmla="*/ 2147483646 w 61341"/>
                <a:gd name="T5" fmla="*/ 2147483646 h 16573"/>
                <a:gd name="T6" fmla="*/ 2147483646 w 61341"/>
                <a:gd name="T7" fmla="*/ 2147483646 h 16573"/>
                <a:gd name="T8" fmla="*/ 2147483646 w 61341"/>
                <a:gd name="T9" fmla="*/ 2147483646 h 16573"/>
                <a:gd name="T10" fmla="*/ 0 60000 65536"/>
                <a:gd name="T11" fmla="*/ 0 60000 65536"/>
                <a:gd name="T12" fmla="*/ 0 60000 65536"/>
                <a:gd name="T13" fmla="*/ 0 60000 65536"/>
                <a:gd name="T14" fmla="*/ 0 60000 65536"/>
                <a:gd name="T15" fmla="*/ 0 w 61341"/>
                <a:gd name="T16" fmla="*/ 0 h 16573"/>
                <a:gd name="T17" fmla="*/ 61341 w 61341"/>
                <a:gd name="T18" fmla="*/ 16573 h 16573"/>
              </a:gdLst>
              <a:ahLst/>
              <a:cxnLst>
                <a:cxn ang="T10">
                  <a:pos x="T0" y="T1"/>
                </a:cxn>
                <a:cxn ang="T11">
                  <a:pos x="T2" y="T3"/>
                </a:cxn>
                <a:cxn ang="T12">
                  <a:pos x="T4" y="T5"/>
                </a:cxn>
                <a:cxn ang="T13">
                  <a:pos x="T6" y="T7"/>
                </a:cxn>
                <a:cxn ang="T14">
                  <a:pos x="T8" y="T9"/>
                </a:cxn>
              </a:cxnLst>
              <a:rect l="T15" t="T16" r="T17" b="T18"/>
              <a:pathLst>
                <a:path w="61341" h="16573" extrusionOk="0">
                  <a:moveTo>
                    <a:pt x="0" y="0"/>
                  </a:moveTo>
                  <a:lnTo>
                    <a:pt x="15049" y="4762"/>
                  </a:lnTo>
                  <a:lnTo>
                    <a:pt x="30670" y="4762"/>
                  </a:lnTo>
                  <a:lnTo>
                    <a:pt x="45910" y="4762"/>
                  </a:lnTo>
                  <a:lnTo>
                    <a:pt x="61341" y="16573"/>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endParaRPr lang="en-US" sz="1800"/>
            </a:p>
          </p:txBody>
        </p:sp>
      </p:grpSp>
      <p:grpSp>
        <p:nvGrpSpPr>
          <p:cNvPr id="11" name="Shape 418">
            <a:extLst>
              <a:ext uri="{FF2B5EF4-FFF2-40B4-BE49-F238E27FC236}">
                <a16:creationId xmlns:a16="http://schemas.microsoft.com/office/drawing/2014/main" xmlns="" id="{B8DF8E00-737B-4E87-9BAB-929FECFB7B36}"/>
              </a:ext>
            </a:extLst>
          </p:cNvPr>
          <p:cNvGrpSpPr>
            <a:grpSpLocks/>
          </p:cNvGrpSpPr>
          <p:nvPr/>
        </p:nvGrpSpPr>
        <p:grpSpPr bwMode="auto">
          <a:xfrm>
            <a:off x="-57151" y="844550"/>
            <a:ext cx="12306301" cy="857250"/>
            <a:chOff x="-42837" y="4443487"/>
            <a:chExt cx="9229574" cy="642787"/>
          </a:xfrm>
        </p:grpSpPr>
        <p:sp>
          <p:nvSpPr>
            <p:cNvPr id="12" name="Shape 419">
              <a:extLst>
                <a:ext uri="{FF2B5EF4-FFF2-40B4-BE49-F238E27FC236}">
                  <a16:creationId xmlns:a16="http://schemas.microsoft.com/office/drawing/2014/main" xmlns="" id="{85B39C88-7230-48D2-A22C-B1796EE59F4E}"/>
                </a:ext>
              </a:extLst>
            </p:cNvPr>
            <p:cNvSpPr>
              <a:spLocks noChangeArrowheads="1"/>
            </p:cNvSpPr>
            <p:nvPr/>
          </p:nvSpPr>
          <p:spPr bwMode="auto">
            <a:xfrm>
              <a:off x="1114432" y="4900580"/>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3" name="Shape 420">
              <a:extLst>
                <a:ext uri="{FF2B5EF4-FFF2-40B4-BE49-F238E27FC236}">
                  <a16:creationId xmlns:a16="http://schemas.microsoft.com/office/drawing/2014/main" xmlns="" id="{C800DDAE-1793-4683-8323-16FE19E87268}"/>
                </a:ext>
              </a:extLst>
            </p:cNvPr>
            <p:cNvSpPr>
              <a:spLocks noChangeArrowheads="1"/>
            </p:cNvSpPr>
            <p:nvPr/>
          </p:nvSpPr>
          <p:spPr bwMode="auto">
            <a:xfrm>
              <a:off x="1495426" y="5029137"/>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4" name="Shape 421">
              <a:extLst>
                <a:ext uri="{FF2B5EF4-FFF2-40B4-BE49-F238E27FC236}">
                  <a16:creationId xmlns:a16="http://schemas.microsoft.com/office/drawing/2014/main" xmlns="" id="{5674374E-E0EF-4FB7-BCD8-37144C63EA29}"/>
                </a:ext>
              </a:extLst>
            </p:cNvPr>
            <p:cNvSpPr>
              <a:spLocks noChangeArrowheads="1"/>
            </p:cNvSpPr>
            <p:nvPr/>
          </p:nvSpPr>
          <p:spPr bwMode="auto">
            <a:xfrm>
              <a:off x="733438" y="4972001"/>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5" name="Shape 422">
              <a:extLst>
                <a:ext uri="{FF2B5EF4-FFF2-40B4-BE49-F238E27FC236}">
                  <a16:creationId xmlns:a16="http://schemas.microsoft.com/office/drawing/2014/main" xmlns="" id="{BF53ECE8-41E6-41F2-9975-1751287A4D17}"/>
                </a:ext>
              </a:extLst>
            </p:cNvPr>
            <p:cNvSpPr>
              <a:spLocks noChangeArrowheads="1"/>
            </p:cNvSpPr>
            <p:nvPr/>
          </p:nvSpPr>
          <p:spPr bwMode="auto">
            <a:xfrm>
              <a:off x="352444" y="4962478"/>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6" name="Shape 423">
              <a:extLst>
                <a:ext uri="{FF2B5EF4-FFF2-40B4-BE49-F238E27FC236}">
                  <a16:creationId xmlns:a16="http://schemas.microsoft.com/office/drawing/2014/main" xmlns="" id="{5411E3B8-5397-4795-8638-572C8C073913}"/>
                </a:ext>
              </a:extLst>
            </p:cNvPr>
            <p:cNvSpPr>
              <a:spLocks noChangeArrowheads="1"/>
            </p:cNvSpPr>
            <p:nvPr/>
          </p:nvSpPr>
          <p:spPr bwMode="auto">
            <a:xfrm>
              <a:off x="-42837" y="4605374"/>
              <a:ext cx="57150"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7" name="Shape 424">
              <a:extLst>
                <a:ext uri="{FF2B5EF4-FFF2-40B4-BE49-F238E27FC236}">
                  <a16:creationId xmlns:a16="http://schemas.microsoft.com/office/drawing/2014/main" xmlns="" id="{295CAF2B-6224-4235-8601-0CAA61C7EB43}"/>
                </a:ext>
              </a:extLst>
            </p:cNvPr>
            <p:cNvSpPr>
              <a:spLocks noChangeArrowheads="1"/>
            </p:cNvSpPr>
            <p:nvPr/>
          </p:nvSpPr>
          <p:spPr bwMode="auto">
            <a:xfrm>
              <a:off x="1876419" y="4833921"/>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8" name="Shape 425">
              <a:extLst>
                <a:ext uri="{FF2B5EF4-FFF2-40B4-BE49-F238E27FC236}">
                  <a16:creationId xmlns:a16="http://schemas.microsoft.com/office/drawing/2014/main" xmlns="" id="{16298838-8D83-40D0-B9B8-4EB4157E4688}"/>
                </a:ext>
              </a:extLst>
            </p:cNvPr>
            <p:cNvSpPr>
              <a:spLocks noChangeArrowheads="1"/>
            </p:cNvSpPr>
            <p:nvPr/>
          </p:nvSpPr>
          <p:spPr bwMode="auto">
            <a:xfrm>
              <a:off x="2257413" y="4829159"/>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19" name="Shape 426">
              <a:extLst>
                <a:ext uri="{FF2B5EF4-FFF2-40B4-BE49-F238E27FC236}">
                  <a16:creationId xmlns:a16="http://schemas.microsoft.com/office/drawing/2014/main" xmlns="" id="{4ED4B8C8-0B59-473F-ACE8-C98C722482B0}"/>
                </a:ext>
              </a:extLst>
            </p:cNvPr>
            <p:cNvSpPr>
              <a:spLocks noChangeArrowheads="1"/>
            </p:cNvSpPr>
            <p:nvPr/>
          </p:nvSpPr>
          <p:spPr bwMode="auto">
            <a:xfrm>
              <a:off x="2638407" y="4548237"/>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0" name="Shape 427">
              <a:extLst>
                <a:ext uri="{FF2B5EF4-FFF2-40B4-BE49-F238E27FC236}">
                  <a16:creationId xmlns:a16="http://schemas.microsoft.com/office/drawing/2014/main" xmlns="" id="{1A8CA627-DCCE-494A-BD20-2F97EEDC82B6}"/>
                </a:ext>
              </a:extLst>
            </p:cNvPr>
            <p:cNvSpPr>
              <a:spLocks noChangeArrowheads="1"/>
            </p:cNvSpPr>
            <p:nvPr/>
          </p:nvSpPr>
          <p:spPr bwMode="auto">
            <a:xfrm>
              <a:off x="3019401" y="4614897"/>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1" name="Shape 428">
              <a:extLst>
                <a:ext uri="{FF2B5EF4-FFF2-40B4-BE49-F238E27FC236}">
                  <a16:creationId xmlns:a16="http://schemas.microsoft.com/office/drawing/2014/main" xmlns="" id="{94539DD0-4FF1-4BA5-BF61-8576A5FBA957}"/>
                </a:ext>
              </a:extLst>
            </p:cNvPr>
            <p:cNvSpPr>
              <a:spLocks noChangeArrowheads="1"/>
            </p:cNvSpPr>
            <p:nvPr/>
          </p:nvSpPr>
          <p:spPr bwMode="auto">
            <a:xfrm>
              <a:off x="3400394" y="4614897"/>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2" name="Shape 429">
              <a:extLst>
                <a:ext uri="{FF2B5EF4-FFF2-40B4-BE49-F238E27FC236}">
                  <a16:creationId xmlns:a16="http://schemas.microsoft.com/office/drawing/2014/main" xmlns="" id="{646608C6-3A3B-4B1D-A06F-D2E9B917CC85}"/>
                </a:ext>
              </a:extLst>
            </p:cNvPr>
            <p:cNvSpPr>
              <a:spLocks noChangeArrowheads="1"/>
            </p:cNvSpPr>
            <p:nvPr/>
          </p:nvSpPr>
          <p:spPr bwMode="auto">
            <a:xfrm>
              <a:off x="3781388" y="4948194"/>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3" name="Shape 430">
              <a:extLst>
                <a:ext uri="{FF2B5EF4-FFF2-40B4-BE49-F238E27FC236}">
                  <a16:creationId xmlns:a16="http://schemas.microsoft.com/office/drawing/2014/main" xmlns="" id="{49A4781C-0138-492C-AC25-BBC5665F2350}"/>
                </a:ext>
              </a:extLst>
            </p:cNvPr>
            <p:cNvSpPr>
              <a:spLocks noChangeArrowheads="1"/>
            </p:cNvSpPr>
            <p:nvPr/>
          </p:nvSpPr>
          <p:spPr bwMode="auto">
            <a:xfrm>
              <a:off x="4162382" y="4948194"/>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4" name="Shape 431">
              <a:extLst>
                <a:ext uri="{FF2B5EF4-FFF2-40B4-BE49-F238E27FC236}">
                  <a16:creationId xmlns:a16="http://schemas.microsoft.com/office/drawing/2014/main" xmlns="" id="{F48F6D4D-EDBF-44C3-AAEE-5DDB4255EAE6}"/>
                </a:ext>
              </a:extLst>
            </p:cNvPr>
            <p:cNvSpPr>
              <a:spLocks noChangeArrowheads="1"/>
            </p:cNvSpPr>
            <p:nvPr/>
          </p:nvSpPr>
          <p:spPr bwMode="auto">
            <a:xfrm>
              <a:off x="4543375" y="4667272"/>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5" name="Shape 432">
              <a:extLst>
                <a:ext uri="{FF2B5EF4-FFF2-40B4-BE49-F238E27FC236}">
                  <a16:creationId xmlns:a16="http://schemas.microsoft.com/office/drawing/2014/main" xmlns="" id="{FDC684C8-9682-491D-8545-FA2ED028BBA2}"/>
                </a:ext>
              </a:extLst>
            </p:cNvPr>
            <p:cNvSpPr>
              <a:spLocks noChangeArrowheads="1"/>
            </p:cNvSpPr>
            <p:nvPr/>
          </p:nvSpPr>
          <p:spPr bwMode="auto">
            <a:xfrm>
              <a:off x="4924369" y="4543476"/>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6" name="Shape 433">
              <a:extLst>
                <a:ext uri="{FF2B5EF4-FFF2-40B4-BE49-F238E27FC236}">
                  <a16:creationId xmlns:a16="http://schemas.microsoft.com/office/drawing/2014/main" xmlns="" id="{DBE32B7B-9A9E-4D1B-B2B1-4E2E390137FF}"/>
                </a:ext>
              </a:extLst>
            </p:cNvPr>
            <p:cNvSpPr>
              <a:spLocks noChangeArrowheads="1"/>
            </p:cNvSpPr>
            <p:nvPr/>
          </p:nvSpPr>
          <p:spPr bwMode="auto">
            <a:xfrm>
              <a:off x="5305363" y="4772023"/>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7" name="Shape 434">
              <a:extLst>
                <a:ext uri="{FF2B5EF4-FFF2-40B4-BE49-F238E27FC236}">
                  <a16:creationId xmlns:a16="http://schemas.microsoft.com/office/drawing/2014/main" xmlns="" id="{3EC03D30-6D61-4DB9-960C-09B4AC091C90}"/>
                </a:ext>
              </a:extLst>
            </p:cNvPr>
            <p:cNvSpPr>
              <a:spLocks noChangeArrowheads="1"/>
            </p:cNvSpPr>
            <p:nvPr/>
          </p:nvSpPr>
          <p:spPr bwMode="auto">
            <a:xfrm>
              <a:off x="5686357" y="4772023"/>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8" name="Shape 435">
              <a:extLst>
                <a:ext uri="{FF2B5EF4-FFF2-40B4-BE49-F238E27FC236}">
                  <a16:creationId xmlns:a16="http://schemas.microsoft.com/office/drawing/2014/main" xmlns="" id="{D8E7083D-A5A5-45A0-A56C-F650A862182D}"/>
                </a:ext>
              </a:extLst>
            </p:cNvPr>
            <p:cNvSpPr>
              <a:spLocks noChangeArrowheads="1"/>
            </p:cNvSpPr>
            <p:nvPr/>
          </p:nvSpPr>
          <p:spPr bwMode="auto">
            <a:xfrm>
              <a:off x="6067350" y="4848205"/>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29" name="Shape 436">
              <a:extLst>
                <a:ext uri="{FF2B5EF4-FFF2-40B4-BE49-F238E27FC236}">
                  <a16:creationId xmlns:a16="http://schemas.microsoft.com/office/drawing/2014/main" xmlns="" id="{5D2BF372-D722-4E2C-BBA7-0C9ADF90BD36}"/>
                </a:ext>
              </a:extLst>
            </p:cNvPr>
            <p:cNvSpPr>
              <a:spLocks noChangeArrowheads="1"/>
            </p:cNvSpPr>
            <p:nvPr/>
          </p:nvSpPr>
          <p:spPr bwMode="auto">
            <a:xfrm>
              <a:off x="6448344" y="4729170"/>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0" name="Shape 437">
              <a:extLst>
                <a:ext uri="{FF2B5EF4-FFF2-40B4-BE49-F238E27FC236}">
                  <a16:creationId xmlns:a16="http://schemas.microsoft.com/office/drawing/2014/main" xmlns="" id="{50D0B312-B39C-4480-A3E1-C362B1C124D7}"/>
                </a:ext>
              </a:extLst>
            </p:cNvPr>
            <p:cNvSpPr>
              <a:spLocks noChangeArrowheads="1"/>
            </p:cNvSpPr>
            <p:nvPr/>
          </p:nvSpPr>
          <p:spPr bwMode="auto">
            <a:xfrm>
              <a:off x="6829338" y="5024376"/>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1" name="Shape 438">
              <a:extLst>
                <a:ext uri="{FF2B5EF4-FFF2-40B4-BE49-F238E27FC236}">
                  <a16:creationId xmlns:a16="http://schemas.microsoft.com/office/drawing/2014/main" xmlns="" id="{B701F3BE-14ED-4557-8BDF-2E0C584CD701}"/>
                </a:ext>
              </a:extLst>
            </p:cNvPr>
            <p:cNvSpPr>
              <a:spLocks noChangeArrowheads="1"/>
            </p:cNvSpPr>
            <p:nvPr/>
          </p:nvSpPr>
          <p:spPr bwMode="auto">
            <a:xfrm>
              <a:off x="7210332" y="5024376"/>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2" name="Shape 439">
              <a:extLst>
                <a:ext uri="{FF2B5EF4-FFF2-40B4-BE49-F238E27FC236}">
                  <a16:creationId xmlns:a16="http://schemas.microsoft.com/office/drawing/2014/main" xmlns="" id="{4B3D606A-E270-4B41-9026-13EBF207137D}"/>
                </a:ext>
              </a:extLst>
            </p:cNvPr>
            <p:cNvSpPr>
              <a:spLocks noChangeArrowheads="1"/>
            </p:cNvSpPr>
            <p:nvPr/>
          </p:nvSpPr>
          <p:spPr bwMode="auto">
            <a:xfrm>
              <a:off x="7591325" y="4443487"/>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3" name="Shape 440">
              <a:extLst>
                <a:ext uri="{FF2B5EF4-FFF2-40B4-BE49-F238E27FC236}">
                  <a16:creationId xmlns:a16="http://schemas.microsoft.com/office/drawing/2014/main" xmlns="" id="{8AEA0B5C-694B-4994-B0D2-4A63D7A4351E}"/>
                </a:ext>
              </a:extLst>
            </p:cNvPr>
            <p:cNvSpPr>
              <a:spLocks noChangeArrowheads="1"/>
            </p:cNvSpPr>
            <p:nvPr/>
          </p:nvSpPr>
          <p:spPr bwMode="auto">
            <a:xfrm>
              <a:off x="7972319" y="4557760"/>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4" name="Shape 441">
              <a:extLst>
                <a:ext uri="{FF2B5EF4-FFF2-40B4-BE49-F238E27FC236}">
                  <a16:creationId xmlns:a16="http://schemas.microsoft.com/office/drawing/2014/main" xmlns="" id="{0551E119-688C-4AEF-BD1E-03763316C7FA}"/>
                </a:ext>
              </a:extLst>
            </p:cNvPr>
            <p:cNvSpPr>
              <a:spLocks noChangeArrowheads="1"/>
            </p:cNvSpPr>
            <p:nvPr/>
          </p:nvSpPr>
          <p:spPr bwMode="auto">
            <a:xfrm>
              <a:off x="8353313" y="4557760"/>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5" name="Shape 442">
              <a:extLst>
                <a:ext uri="{FF2B5EF4-FFF2-40B4-BE49-F238E27FC236}">
                  <a16:creationId xmlns:a16="http://schemas.microsoft.com/office/drawing/2014/main" xmlns="" id="{5E9D4BF8-390F-4688-AC9B-38E3744C221D}"/>
                </a:ext>
              </a:extLst>
            </p:cNvPr>
            <p:cNvSpPr>
              <a:spLocks noChangeArrowheads="1"/>
            </p:cNvSpPr>
            <p:nvPr/>
          </p:nvSpPr>
          <p:spPr bwMode="auto">
            <a:xfrm>
              <a:off x="8734306" y="4557760"/>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6" name="Shape 443">
              <a:extLst>
                <a:ext uri="{FF2B5EF4-FFF2-40B4-BE49-F238E27FC236}">
                  <a16:creationId xmlns:a16="http://schemas.microsoft.com/office/drawing/2014/main" xmlns="" id="{76E64F6D-370D-48C9-A27A-C9FE746167C9}"/>
                </a:ext>
              </a:extLst>
            </p:cNvPr>
            <p:cNvSpPr>
              <a:spLocks noChangeArrowheads="1"/>
            </p:cNvSpPr>
            <p:nvPr/>
          </p:nvSpPr>
          <p:spPr bwMode="auto">
            <a:xfrm>
              <a:off x="9129588" y="4867250"/>
              <a:ext cx="57149" cy="57137"/>
            </a:xfrm>
            <a:prstGeom prst="ellipse">
              <a:avLst/>
            </a:prstGeom>
            <a:solidFill>
              <a:srgbClr val="3C78D8"/>
            </a:solidFill>
            <a:ln>
              <a:noFill/>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grpSp>
      <p:sp>
        <p:nvSpPr>
          <p:cNvPr id="37" name="Shape 444">
            <a:extLst>
              <a:ext uri="{FF2B5EF4-FFF2-40B4-BE49-F238E27FC236}">
                <a16:creationId xmlns:a16="http://schemas.microsoft.com/office/drawing/2014/main" xmlns="" id="{8C173F70-F317-478A-812D-1F2E608F58B0}"/>
              </a:ext>
            </a:extLst>
          </p:cNvPr>
          <p:cNvSpPr>
            <a:spLocks noChangeArrowheads="1"/>
          </p:cNvSpPr>
          <p:nvPr/>
        </p:nvSpPr>
        <p:spPr bwMode="auto">
          <a:xfrm>
            <a:off x="3987800" y="1035050"/>
            <a:ext cx="152400" cy="152400"/>
          </a:xfrm>
          <a:prstGeom prst="ellipse">
            <a:avLst/>
          </a:prstGeom>
          <a:noFill/>
          <a:ln w="9525">
            <a:solidFill>
              <a:srgbClr val="3C78D8"/>
            </a:solidFill>
            <a:round/>
            <a:headEnd/>
            <a:tailEnd/>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8" name="Shape 445">
            <a:extLst>
              <a:ext uri="{FF2B5EF4-FFF2-40B4-BE49-F238E27FC236}">
                <a16:creationId xmlns:a16="http://schemas.microsoft.com/office/drawing/2014/main" xmlns="" id="{F4B745E0-7206-4F58-9845-3F7673B7624F}"/>
              </a:ext>
            </a:extLst>
          </p:cNvPr>
          <p:cNvSpPr>
            <a:spLocks noChangeArrowheads="1"/>
          </p:cNvSpPr>
          <p:nvPr/>
        </p:nvSpPr>
        <p:spPr bwMode="auto">
          <a:xfrm>
            <a:off x="1447800" y="1416050"/>
            <a:ext cx="152400" cy="152400"/>
          </a:xfrm>
          <a:prstGeom prst="ellipse">
            <a:avLst/>
          </a:prstGeom>
          <a:noFill/>
          <a:ln w="9525">
            <a:solidFill>
              <a:srgbClr val="3C78D8"/>
            </a:solidFill>
            <a:round/>
            <a:headEnd/>
            <a:tailEnd/>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39" name="Shape 446">
            <a:extLst>
              <a:ext uri="{FF2B5EF4-FFF2-40B4-BE49-F238E27FC236}">
                <a16:creationId xmlns:a16="http://schemas.microsoft.com/office/drawing/2014/main" xmlns="" id="{B7406B1F-C3DF-4D94-AC89-169A8234BC42}"/>
              </a:ext>
            </a:extLst>
          </p:cNvPr>
          <p:cNvSpPr>
            <a:spLocks noChangeArrowheads="1"/>
          </p:cNvSpPr>
          <p:nvPr/>
        </p:nvSpPr>
        <p:spPr bwMode="auto">
          <a:xfrm>
            <a:off x="6527800" y="941388"/>
            <a:ext cx="152400" cy="152400"/>
          </a:xfrm>
          <a:prstGeom prst="ellipse">
            <a:avLst/>
          </a:prstGeom>
          <a:noFill/>
          <a:ln w="9525">
            <a:solidFill>
              <a:srgbClr val="3C78D8"/>
            </a:solidFill>
            <a:round/>
            <a:headEnd/>
            <a:tailEnd/>
          </a:ln>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sz="1400">
              <a:solidFill>
                <a:srgbClr val="000000"/>
              </a:solidFill>
              <a:cs typeface="Arial" panose="020B0604020202020204" pitchFamily="34" charset="0"/>
              <a:sym typeface="Arial" panose="020B0604020202020204" pitchFamily="34" charset="0"/>
            </a:endParaRPr>
          </a:p>
        </p:txBody>
      </p:sp>
      <p:sp>
        <p:nvSpPr>
          <p:cNvPr id="40" name="Shape 447">
            <a:extLst>
              <a:ext uri="{FF2B5EF4-FFF2-40B4-BE49-F238E27FC236}">
                <a16:creationId xmlns:a16="http://schemas.microsoft.com/office/drawing/2014/main" xmlns="" id="{D30920E2-D65D-48AE-990D-94D307A6857F}"/>
              </a:ext>
            </a:extLst>
          </p:cNvPr>
          <p:cNvSpPr/>
          <p:nvPr/>
        </p:nvSpPr>
        <p:spPr>
          <a:xfrm rot="8100000">
            <a:off x="11599334" y="692151"/>
            <a:ext cx="165100" cy="163513"/>
          </a:xfrm>
          <a:prstGeom prst="teardrop">
            <a:avLst>
              <a:gd name="adj" fmla="val 100000"/>
            </a:avLst>
          </a:prstGeom>
          <a:noFill/>
          <a:ln w="28575" cap="flat" cmpd="sng">
            <a:solidFill>
              <a:srgbClr val="AFF000"/>
            </a:solidFill>
            <a:prstDash val="solid"/>
            <a:round/>
            <a:headEnd type="none" w="med" len="med"/>
            <a:tailEnd type="none" w="med" len="med"/>
          </a:ln>
        </p:spPr>
        <p:txBody>
          <a:bodyPr lIns="91425" tIns="91425" rIns="91425" bIns="91425" anchor="ctr"/>
          <a:lstStyle/>
          <a:p>
            <a:pPr eaLnBrk="1" fontAlgn="auto" hangingPunct="1">
              <a:spcBef>
                <a:spcPts val="0"/>
              </a:spcBef>
              <a:spcAft>
                <a:spcPts val="0"/>
              </a:spcAft>
              <a:defRPr/>
            </a:pPr>
            <a:endParaRPr sz="1400" kern="0">
              <a:solidFill>
                <a:srgbClr val="000000"/>
              </a:solidFill>
              <a:latin typeface="Arial"/>
              <a:cs typeface="Arial"/>
              <a:sym typeface="Arial"/>
              <a:rtl val="0"/>
            </a:endParaRPr>
          </a:p>
        </p:txBody>
      </p:sp>
    </p:spTree>
    <p:extLst>
      <p:ext uri="{BB962C8B-B14F-4D97-AF65-F5344CB8AC3E}">
        <p14:creationId xmlns:p14="http://schemas.microsoft.com/office/powerpoint/2010/main" val="3728418726"/>
      </p:ext>
    </p:extLst>
  </p:cSld>
  <p:clrMapOvr>
    <a:masterClrMapping/>
  </p:clrMapOvr>
</p:sldLayout>
</file>

<file path=ppt/slideLayouts/slideLayout797.xml><?xml version="1.0" encoding="utf-8"?>
<p:sldLayout xmlns:a="http://schemas.openxmlformats.org/drawingml/2006/main" xmlns:r="http://schemas.openxmlformats.org/officeDocument/2006/relationships" xmlns:p="http://schemas.openxmlformats.org/presentationml/2006/main">
  <p:cSld name="Completely blank">
    <p:spTree>
      <p:nvGrpSpPr>
        <p:cNvPr id="1" name="Shape 448"/>
        <p:cNvGrpSpPr/>
        <p:nvPr/>
      </p:nvGrpSpPr>
      <p:grpSpPr>
        <a:xfrm>
          <a:off x="0" y="0"/>
          <a:ext cx="0" cy="0"/>
          <a:chOff x="0" y="0"/>
          <a:chExt cx="0" cy="0"/>
        </a:xfrm>
      </p:grpSpPr>
    </p:spTree>
    <p:extLst>
      <p:ext uri="{BB962C8B-B14F-4D97-AF65-F5344CB8AC3E}">
        <p14:creationId xmlns:p14="http://schemas.microsoft.com/office/powerpoint/2010/main" val="2289373169"/>
      </p:ext>
    </p:extLst>
  </p:cSld>
  <p:clrMapOvr>
    <a:masterClrMapping/>
  </p:clrMapOvr>
</p:sldLayout>
</file>

<file path=ppt/slideLayouts/slideLayout798.xml><?xml version="1.0" encoding="utf-8"?>
<p:sldLayout xmlns:a="http://schemas.openxmlformats.org/drawingml/2006/main" xmlns:r="http://schemas.openxmlformats.org/officeDocument/2006/relationships" xmlns:p="http://schemas.openxmlformats.org/presentationml/2006/main" type="obj">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a:extLst>
              <a:ext uri="{FF2B5EF4-FFF2-40B4-BE49-F238E27FC236}">
                <a16:creationId xmlns:a16="http://schemas.microsoft.com/office/drawing/2014/main" xmlns="" id="{E7C45AB5-0B26-4F91-B065-032B997C3E58}"/>
              </a:ext>
            </a:extLst>
          </p:cNvPr>
          <p:cNvSpPr>
            <a:spLocks noGrp="1" noChangeArrowheads="1"/>
          </p:cNvSpPr>
          <p:nvPr>
            <p:ph type="dt" sz="half" idx="10"/>
          </p:nvPr>
        </p:nvSpPr>
        <p:spPr>
          <a:xfrm>
            <a:off x="609600" y="6245225"/>
            <a:ext cx="2844800" cy="476250"/>
          </a:xfrm>
          <a:prstGeom prst="rect">
            <a:avLst/>
          </a:prstGeom>
        </p:spPr>
        <p:txBody>
          <a:bodyPr/>
          <a:lstStyle>
            <a:lvl1pPr>
              <a:defRPr/>
            </a:lvl1pPr>
          </a:lstStyle>
          <a:p>
            <a:pPr>
              <a:defRPr/>
            </a:pPr>
            <a:endParaRPr lang="en-US"/>
          </a:p>
        </p:txBody>
      </p:sp>
      <p:sp>
        <p:nvSpPr>
          <p:cNvPr id="5" name="Rectangle 5">
            <a:extLst>
              <a:ext uri="{FF2B5EF4-FFF2-40B4-BE49-F238E27FC236}">
                <a16:creationId xmlns:a16="http://schemas.microsoft.com/office/drawing/2014/main" xmlns="" id="{444304C2-8770-4A81-8783-DB9A2A8E5D18}"/>
              </a:ext>
            </a:extLst>
          </p:cNvPr>
          <p:cNvSpPr>
            <a:spLocks noGrp="1" noChangeArrowheads="1"/>
          </p:cNvSpPr>
          <p:nvPr>
            <p:ph type="ftr" sz="quarter" idx="11"/>
          </p:nvPr>
        </p:nvSpPr>
        <p:spPr>
          <a:xfrm>
            <a:off x="4165600" y="6245225"/>
            <a:ext cx="3860800" cy="476250"/>
          </a:xfrm>
          <a:prstGeom prst="rect">
            <a:avLst/>
          </a:prstGeom>
        </p:spPr>
        <p:txBody>
          <a:bodyPr/>
          <a:lstStyle>
            <a:lvl1pPr>
              <a:defRPr/>
            </a:lvl1pPr>
          </a:lstStyle>
          <a:p>
            <a:pPr>
              <a:defRPr/>
            </a:pPr>
            <a:endParaRPr lang="en-US"/>
          </a:p>
        </p:txBody>
      </p:sp>
      <p:sp>
        <p:nvSpPr>
          <p:cNvPr id="6" name="Rectangle 6">
            <a:extLst>
              <a:ext uri="{FF2B5EF4-FFF2-40B4-BE49-F238E27FC236}">
                <a16:creationId xmlns:a16="http://schemas.microsoft.com/office/drawing/2014/main" xmlns="" id="{EBFEFB6E-B406-41E6-9CD8-9329DA4DAB58}"/>
              </a:ext>
            </a:extLst>
          </p:cNvPr>
          <p:cNvSpPr>
            <a:spLocks noGrp="1" noChangeArrowheads="1"/>
          </p:cNvSpPr>
          <p:nvPr>
            <p:ph type="sldNum" sz="quarter" idx="12"/>
          </p:nvPr>
        </p:nvSpPr>
        <p:spPr>
          <a:xfrm>
            <a:off x="8737600" y="6245225"/>
            <a:ext cx="2844800" cy="476250"/>
          </a:xfrm>
          <a:prstGeom prst="rect">
            <a:avLst/>
          </a:prstGeom>
        </p:spPr>
        <p:txBody>
          <a:bodyPr vert="horz" wrap="square" lIns="91440" tIns="45720" rIns="91440" bIns="45720" numCol="1" anchor="t" anchorCtr="0" compatLnSpc="1">
            <a:prstTxWarp prst="textNoShape">
              <a:avLst/>
            </a:prstTxWarp>
          </a:bodyPr>
          <a:lstStyle>
            <a:lvl1pPr>
              <a:defRPr smtClean="0"/>
            </a:lvl1pPr>
          </a:lstStyle>
          <a:p>
            <a:pPr>
              <a:defRPr/>
            </a:pPr>
            <a:fld id="{4A5C6632-A621-4AD9-A31E-23AA9445E98A}" type="slidenum">
              <a:rPr lang="en-US" altLang="en-US"/>
              <a:pPr>
                <a:defRPr/>
              </a:pPr>
              <a:t>‹#›</a:t>
            </a:fld>
            <a:endParaRPr lang="en-US" altLang="en-US"/>
          </a:p>
        </p:txBody>
      </p:sp>
    </p:spTree>
    <p:extLst>
      <p:ext uri="{BB962C8B-B14F-4D97-AF65-F5344CB8AC3E}">
        <p14:creationId xmlns:p14="http://schemas.microsoft.com/office/powerpoint/2010/main" val="3517079735"/>
      </p:ext>
    </p:extLst>
  </p:cSld>
  <p:clrMapOvr>
    <a:masterClrMapping/>
  </p:clrMapOvr>
</p:sldLayout>
</file>

<file path=ppt/slideLayouts/slideLayout799.xml><?xml version="1.0" encoding="utf-8"?>
<p:sldLayout xmlns:a="http://schemas.openxmlformats.org/drawingml/2006/main" xmlns:r="http://schemas.openxmlformats.org/officeDocument/2006/relationships" xmlns:p="http://schemas.openxmlformats.org/presentationml/2006/main" type="title">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914400" y="2130426"/>
            <a:ext cx="10363200" cy="1470025"/>
          </a:xfrm>
        </p:spPr>
        <p:txBody>
          <a:bodyPr/>
          <a:lstStyle/>
          <a:p>
            <a:r>
              <a:rPr lang="en-US"/>
              <a:t>Click to edit Master title style</a:t>
            </a:r>
          </a:p>
        </p:txBody>
      </p:sp>
      <p:sp>
        <p:nvSpPr>
          <p:cNvPr id="3" name="Subtitle 2"/>
          <p:cNvSpPr>
            <a:spLocks noGrp="1"/>
          </p:cNvSpPr>
          <p:nvPr>
            <p:ph type="subTitle" idx="1"/>
          </p:nvPr>
        </p:nvSpPr>
        <p:spPr>
          <a:xfrm>
            <a:off x="1828800" y="3886200"/>
            <a:ext cx="85344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a:t>Click to edit Master subtitle style</a:t>
            </a:r>
          </a:p>
        </p:txBody>
      </p:sp>
      <p:sp>
        <p:nvSpPr>
          <p:cNvPr id="4" name="Rectangle 4">
            <a:extLst>
              <a:ext uri="{FF2B5EF4-FFF2-40B4-BE49-F238E27FC236}">
                <a16:creationId xmlns:a16="http://schemas.microsoft.com/office/drawing/2014/main" xmlns="" id="{4D252B5C-DF34-4828-B945-991C213F90AD}"/>
              </a:ext>
            </a:extLst>
          </p:cNvPr>
          <p:cNvSpPr>
            <a:spLocks noGrp="1" noChangeArrowheads="1"/>
          </p:cNvSpPr>
          <p:nvPr>
            <p:ph type="dt" sz="half" idx="10"/>
          </p:nvPr>
        </p:nvSpPr>
        <p:spPr>
          <a:xfrm>
            <a:off x="609600" y="6245225"/>
            <a:ext cx="2844800" cy="476250"/>
          </a:xfrm>
          <a:prstGeom prst="rect">
            <a:avLst/>
          </a:prstGeom>
        </p:spPr>
        <p:txBody>
          <a:bodyPr/>
          <a:lstStyle>
            <a:lvl1pPr>
              <a:defRPr/>
            </a:lvl1pPr>
          </a:lstStyle>
          <a:p>
            <a:pPr>
              <a:defRPr/>
            </a:pPr>
            <a:endParaRPr lang="en-US"/>
          </a:p>
        </p:txBody>
      </p:sp>
      <p:sp>
        <p:nvSpPr>
          <p:cNvPr id="5" name="Rectangle 5">
            <a:extLst>
              <a:ext uri="{FF2B5EF4-FFF2-40B4-BE49-F238E27FC236}">
                <a16:creationId xmlns:a16="http://schemas.microsoft.com/office/drawing/2014/main" xmlns="" id="{5A4C5E1E-CFF8-41DC-B136-E4CE0B2F82B9}"/>
              </a:ext>
            </a:extLst>
          </p:cNvPr>
          <p:cNvSpPr>
            <a:spLocks noGrp="1" noChangeArrowheads="1"/>
          </p:cNvSpPr>
          <p:nvPr>
            <p:ph type="ftr" sz="quarter" idx="11"/>
          </p:nvPr>
        </p:nvSpPr>
        <p:spPr>
          <a:xfrm>
            <a:off x="4165600" y="6245225"/>
            <a:ext cx="3860800" cy="476250"/>
          </a:xfrm>
          <a:prstGeom prst="rect">
            <a:avLst/>
          </a:prstGeom>
        </p:spPr>
        <p:txBody>
          <a:bodyPr/>
          <a:lstStyle>
            <a:lvl1pPr>
              <a:defRPr/>
            </a:lvl1pPr>
          </a:lstStyle>
          <a:p>
            <a:pPr>
              <a:defRPr/>
            </a:pPr>
            <a:endParaRPr lang="en-US"/>
          </a:p>
        </p:txBody>
      </p:sp>
      <p:sp>
        <p:nvSpPr>
          <p:cNvPr id="6" name="Rectangle 6">
            <a:extLst>
              <a:ext uri="{FF2B5EF4-FFF2-40B4-BE49-F238E27FC236}">
                <a16:creationId xmlns:a16="http://schemas.microsoft.com/office/drawing/2014/main" xmlns="" id="{128BE5CA-822E-4CAF-8716-0BF95C70402F}"/>
              </a:ext>
            </a:extLst>
          </p:cNvPr>
          <p:cNvSpPr>
            <a:spLocks noGrp="1" noChangeArrowheads="1"/>
          </p:cNvSpPr>
          <p:nvPr>
            <p:ph type="sldNum" sz="quarter" idx="12"/>
          </p:nvPr>
        </p:nvSpPr>
        <p:spPr>
          <a:xfrm>
            <a:off x="8737600" y="6245225"/>
            <a:ext cx="2844800" cy="476250"/>
          </a:xfrm>
          <a:prstGeom prst="rect">
            <a:avLst/>
          </a:prstGeom>
        </p:spPr>
        <p:txBody>
          <a:bodyPr vert="horz" wrap="square" lIns="91440" tIns="45720" rIns="91440" bIns="45720" numCol="1" anchor="t" anchorCtr="0" compatLnSpc="1">
            <a:prstTxWarp prst="textNoShape">
              <a:avLst/>
            </a:prstTxWarp>
          </a:bodyPr>
          <a:lstStyle>
            <a:lvl1pPr>
              <a:defRPr smtClean="0"/>
            </a:lvl1pPr>
          </a:lstStyle>
          <a:p>
            <a:pPr>
              <a:defRPr/>
            </a:pPr>
            <a:fld id="{BD89CDE1-3A57-4E05-AA09-2F7671650AA9}" type="slidenum">
              <a:rPr lang="en-US" altLang="en-US"/>
              <a:pPr>
                <a:defRPr/>
              </a:pPr>
              <a:t>‹#›</a:t>
            </a:fld>
            <a:endParaRPr lang="en-US" altLang="en-US"/>
          </a:p>
        </p:txBody>
      </p:sp>
    </p:spTree>
    <p:extLst>
      <p:ext uri="{BB962C8B-B14F-4D97-AF65-F5344CB8AC3E}">
        <p14:creationId xmlns:p14="http://schemas.microsoft.com/office/powerpoint/2010/main" val="3806167236"/>
      </p:ext>
    </p:extLst>
  </p:cSld>
  <p:clrMapOvr>
    <a:masterClrMapping/>
  </p:clrMapOvr>
</p:sldLayout>
</file>

<file path=ppt/slideLayouts/slideLayout800.xml><?xml version="1.0" encoding="utf-8"?>
<p:sldLayout xmlns:a="http://schemas.openxmlformats.org/drawingml/2006/main" xmlns:r="http://schemas.openxmlformats.org/officeDocument/2006/relationships" xmlns:p="http://schemas.openxmlformats.org/presentationml/2006/main" type="txAndObj">
  <p:cSld name="Title, Text,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8"/>
            <a:ext cx="10972800" cy="1143000"/>
          </a:xfrm>
        </p:spPr>
        <p:txBody>
          <a:bodyPr/>
          <a:lstStyle/>
          <a:p>
            <a:r>
              <a:rPr lang="en-US"/>
              <a:t>Click to edit Master title style</a:t>
            </a:r>
          </a:p>
        </p:txBody>
      </p:sp>
      <p:sp>
        <p:nvSpPr>
          <p:cNvPr id="3" name="Text Placeholder 2"/>
          <p:cNvSpPr>
            <a:spLocks noGrp="1"/>
          </p:cNvSpPr>
          <p:nvPr>
            <p:ph type="body" sz="half" idx="1"/>
          </p:nvPr>
        </p:nvSpPr>
        <p:spPr>
          <a:xfrm>
            <a:off x="609600" y="1600201"/>
            <a:ext cx="5384800" cy="452596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97600" y="1600201"/>
            <a:ext cx="5384800" cy="452596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a:extLst>
              <a:ext uri="{FF2B5EF4-FFF2-40B4-BE49-F238E27FC236}">
                <a16:creationId xmlns:a16="http://schemas.microsoft.com/office/drawing/2014/main" xmlns="" id="{263F2CD0-AFEE-42FD-94AE-21836CF539BF}"/>
              </a:ext>
            </a:extLst>
          </p:cNvPr>
          <p:cNvSpPr>
            <a:spLocks noGrp="1" noChangeArrowheads="1"/>
          </p:cNvSpPr>
          <p:nvPr>
            <p:ph type="dt" sz="half" idx="10"/>
          </p:nvPr>
        </p:nvSpPr>
        <p:spPr>
          <a:xfrm>
            <a:off x="609600" y="6245225"/>
            <a:ext cx="2844800" cy="476250"/>
          </a:xfrm>
          <a:prstGeom prst="rect">
            <a:avLst/>
          </a:prstGeom>
        </p:spPr>
        <p:txBody>
          <a:bodyPr/>
          <a:lstStyle>
            <a:lvl1pPr>
              <a:defRPr/>
            </a:lvl1pPr>
          </a:lstStyle>
          <a:p>
            <a:pPr>
              <a:defRPr/>
            </a:pPr>
            <a:endParaRPr lang="en-US"/>
          </a:p>
        </p:txBody>
      </p:sp>
      <p:sp>
        <p:nvSpPr>
          <p:cNvPr id="6" name="Footer Placeholder 5">
            <a:extLst>
              <a:ext uri="{FF2B5EF4-FFF2-40B4-BE49-F238E27FC236}">
                <a16:creationId xmlns:a16="http://schemas.microsoft.com/office/drawing/2014/main" xmlns="" id="{C38ADC85-728E-4753-A2F8-8E6E3C1DE33A}"/>
              </a:ext>
            </a:extLst>
          </p:cNvPr>
          <p:cNvSpPr>
            <a:spLocks noGrp="1" noChangeArrowheads="1"/>
          </p:cNvSpPr>
          <p:nvPr>
            <p:ph type="ftr" sz="quarter" idx="11"/>
          </p:nvPr>
        </p:nvSpPr>
        <p:spPr>
          <a:xfrm>
            <a:off x="4165600" y="6245225"/>
            <a:ext cx="3860800" cy="476250"/>
          </a:xfrm>
          <a:prstGeom prst="rect">
            <a:avLst/>
          </a:prstGeom>
        </p:spPr>
        <p:txBody>
          <a:bodyPr/>
          <a:lstStyle>
            <a:lvl1pPr>
              <a:defRPr/>
            </a:lvl1pPr>
          </a:lstStyle>
          <a:p>
            <a:pPr>
              <a:defRPr/>
            </a:pPr>
            <a:endParaRPr lang="en-US"/>
          </a:p>
        </p:txBody>
      </p:sp>
      <p:sp>
        <p:nvSpPr>
          <p:cNvPr id="7" name="Slide Number Placeholder 6">
            <a:extLst>
              <a:ext uri="{FF2B5EF4-FFF2-40B4-BE49-F238E27FC236}">
                <a16:creationId xmlns:a16="http://schemas.microsoft.com/office/drawing/2014/main" xmlns="" id="{FF790701-3DC8-42FC-A777-833F3EE01D14}"/>
              </a:ext>
            </a:extLst>
          </p:cNvPr>
          <p:cNvSpPr>
            <a:spLocks noGrp="1" noChangeArrowheads="1"/>
          </p:cNvSpPr>
          <p:nvPr>
            <p:ph type="sldNum" sz="quarter" idx="12"/>
          </p:nvPr>
        </p:nvSpPr>
        <p:spPr>
          <a:xfrm>
            <a:off x="8737600" y="6245225"/>
            <a:ext cx="2844800" cy="476250"/>
          </a:xfrm>
          <a:prstGeom prst="rect">
            <a:avLst/>
          </a:prstGeom>
        </p:spPr>
        <p:txBody>
          <a:bodyPr vert="horz" wrap="square" lIns="91440" tIns="45720" rIns="91440" bIns="45720" numCol="1" anchor="t" anchorCtr="0" compatLnSpc="1">
            <a:prstTxWarp prst="textNoShape">
              <a:avLst/>
            </a:prstTxWarp>
          </a:bodyPr>
          <a:lstStyle>
            <a:lvl1pPr>
              <a:defRPr smtClean="0"/>
            </a:lvl1pPr>
          </a:lstStyle>
          <a:p>
            <a:pPr>
              <a:defRPr/>
            </a:pPr>
            <a:fld id="{8895BECA-E1B3-4BA1-A64E-CFCD151EDCC6}" type="slidenum">
              <a:rPr lang="en-US" altLang="en-US"/>
              <a:pPr>
                <a:defRPr/>
              </a:pPr>
              <a:t>‹#›</a:t>
            </a:fld>
            <a:endParaRPr lang="en-US" altLang="en-US"/>
          </a:p>
        </p:txBody>
      </p:sp>
    </p:spTree>
    <p:extLst>
      <p:ext uri="{BB962C8B-B14F-4D97-AF65-F5344CB8AC3E}">
        <p14:creationId xmlns:p14="http://schemas.microsoft.com/office/powerpoint/2010/main" val="1528125403"/>
      </p:ext>
    </p:extLst>
  </p:cSld>
  <p:clrMapOvr>
    <a:masterClrMapping/>
  </p:clrMapOvr>
</p:sldLayout>
</file>

<file path=ppt/slideLayouts/slideLayout801.xml><?xml version="1.0" encoding="utf-8"?>
<p:sldLayout xmlns:a="http://schemas.openxmlformats.org/drawingml/2006/main" xmlns:r="http://schemas.openxmlformats.org/officeDocument/2006/relationships" xmlns:p="http://schemas.openxmlformats.org/presentationml/2006/main" type="objAndTwoObj">
  <p:cSld name="Title, Content, and 2 Content">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8"/>
            <a:ext cx="10972800" cy="1143000"/>
          </a:xfrm>
        </p:spPr>
        <p:txBody>
          <a:bodyPr/>
          <a:lstStyle/>
          <a:p>
            <a:r>
              <a:rPr lang="en-US"/>
              <a:t>Click to edit Master title style</a:t>
            </a:r>
          </a:p>
        </p:txBody>
      </p:sp>
      <p:sp>
        <p:nvSpPr>
          <p:cNvPr id="3" name="Content Placeholder 2"/>
          <p:cNvSpPr>
            <a:spLocks noGrp="1"/>
          </p:cNvSpPr>
          <p:nvPr>
            <p:ph sz="half" idx="1"/>
          </p:nvPr>
        </p:nvSpPr>
        <p:spPr>
          <a:xfrm>
            <a:off x="609600" y="1600201"/>
            <a:ext cx="5384800" cy="452596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quarter" idx="2"/>
          </p:nvPr>
        </p:nvSpPr>
        <p:spPr>
          <a:xfrm>
            <a:off x="6197600" y="1600200"/>
            <a:ext cx="5384800" cy="21859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Content Placeholder 4"/>
          <p:cNvSpPr>
            <a:spLocks noGrp="1"/>
          </p:cNvSpPr>
          <p:nvPr>
            <p:ph sz="quarter" idx="3"/>
          </p:nvPr>
        </p:nvSpPr>
        <p:spPr>
          <a:xfrm>
            <a:off x="6197600" y="3938589"/>
            <a:ext cx="5384800" cy="2187575"/>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Rectangle 4">
            <a:extLst>
              <a:ext uri="{FF2B5EF4-FFF2-40B4-BE49-F238E27FC236}">
                <a16:creationId xmlns:a16="http://schemas.microsoft.com/office/drawing/2014/main" xmlns="" id="{CD624331-27B1-4F15-9F93-DB7869915A78}"/>
              </a:ext>
            </a:extLst>
          </p:cNvPr>
          <p:cNvSpPr>
            <a:spLocks noGrp="1" noChangeArrowheads="1"/>
          </p:cNvSpPr>
          <p:nvPr>
            <p:ph type="dt" sz="half" idx="10"/>
          </p:nvPr>
        </p:nvSpPr>
        <p:spPr>
          <a:xfrm>
            <a:off x="609600" y="6245225"/>
            <a:ext cx="2844800" cy="476250"/>
          </a:xfrm>
          <a:prstGeom prst="rect">
            <a:avLst/>
          </a:prstGeom>
        </p:spPr>
        <p:txBody>
          <a:bodyPr/>
          <a:lstStyle>
            <a:lvl1pPr>
              <a:defRPr/>
            </a:lvl1pPr>
          </a:lstStyle>
          <a:p>
            <a:pPr>
              <a:defRPr/>
            </a:pPr>
            <a:endParaRPr lang="en-US"/>
          </a:p>
        </p:txBody>
      </p:sp>
      <p:sp>
        <p:nvSpPr>
          <p:cNvPr id="7" name="Rectangle 5">
            <a:extLst>
              <a:ext uri="{FF2B5EF4-FFF2-40B4-BE49-F238E27FC236}">
                <a16:creationId xmlns:a16="http://schemas.microsoft.com/office/drawing/2014/main" xmlns="" id="{44B96774-C410-4A0F-88FC-92B4F88CD8F1}"/>
              </a:ext>
            </a:extLst>
          </p:cNvPr>
          <p:cNvSpPr>
            <a:spLocks noGrp="1" noChangeArrowheads="1"/>
          </p:cNvSpPr>
          <p:nvPr>
            <p:ph type="ftr" sz="quarter" idx="11"/>
          </p:nvPr>
        </p:nvSpPr>
        <p:spPr>
          <a:xfrm>
            <a:off x="4165600" y="6245225"/>
            <a:ext cx="3860800" cy="476250"/>
          </a:xfrm>
          <a:prstGeom prst="rect">
            <a:avLst/>
          </a:prstGeom>
        </p:spPr>
        <p:txBody>
          <a:bodyPr/>
          <a:lstStyle>
            <a:lvl1pPr>
              <a:defRPr/>
            </a:lvl1pPr>
          </a:lstStyle>
          <a:p>
            <a:pPr>
              <a:defRPr/>
            </a:pPr>
            <a:endParaRPr lang="en-US"/>
          </a:p>
        </p:txBody>
      </p:sp>
      <p:sp>
        <p:nvSpPr>
          <p:cNvPr id="8" name="Rectangle 6">
            <a:extLst>
              <a:ext uri="{FF2B5EF4-FFF2-40B4-BE49-F238E27FC236}">
                <a16:creationId xmlns:a16="http://schemas.microsoft.com/office/drawing/2014/main" xmlns="" id="{DAB0A5F7-529E-47D5-9449-C6B334106E8D}"/>
              </a:ext>
            </a:extLst>
          </p:cNvPr>
          <p:cNvSpPr>
            <a:spLocks noGrp="1" noChangeArrowheads="1"/>
          </p:cNvSpPr>
          <p:nvPr>
            <p:ph type="sldNum" sz="quarter" idx="12"/>
          </p:nvPr>
        </p:nvSpPr>
        <p:spPr>
          <a:xfrm>
            <a:off x="8737600" y="6245225"/>
            <a:ext cx="2844800" cy="476250"/>
          </a:xfrm>
          <a:prstGeom prst="rect">
            <a:avLst/>
          </a:prstGeom>
        </p:spPr>
        <p:txBody>
          <a:bodyPr vert="horz" wrap="square" lIns="91440" tIns="45720" rIns="91440" bIns="45720" numCol="1" anchor="t" anchorCtr="0" compatLnSpc="1">
            <a:prstTxWarp prst="textNoShape">
              <a:avLst/>
            </a:prstTxWarp>
          </a:bodyPr>
          <a:lstStyle>
            <a:lvl1pPr>
              <a:defRPr smtClean="0"/>
            </a:lvl1pPr>
          </a:lstStyle>
          <a:p>
            <a:pPr>
              <a:defRPr/>
            </a:pPr>
            <a:fld id="{859B28B7-B30D-4508-BD94-B403EE4B6E86}" type="slidenum">
              <a:rPr lang="en-US" altLang="en-US"/>
              <a:pPr>
                <a:defRPr/>
              </a:pPr>
              <a:t>‹#›</a:t>
            </a:fld>
            <a:endParaRPr lang="en-US" altLang="en-US"/>
          </a:p>
        </p:txBody>
      </p:sp>
    </p:spTree>
    <p:extLst>
      <p:ext uri="{BB962C8B-B14F-4D97-AF65-F5344CB8AC3E}">
        <p14:creationId xmlns:p14="http://schemas.microsoft.com/office/powerpoint/2010/main" val="246352234"/>
      </p:ext>
    </p:extLst>
  </p:cSld>
  <p:clrMapOvr>
    <a:masterClrMapping/>
  </p:clrMapOvr>
</p:sldLayout>
</file>

<file path=ppt/slideLayouts/slideLayout802.xml><?xml version="1.0" encoding="utf-8"?>
<p:sldLayout xmlns:a="http://schemas.openxmlformats.org/drawingml/2006/main" xmlns:r="http://schemas.openxmlformats.org/officeDocument/2006/relationships" xmlns:p="http://schemas.openxmlformats.org/presentationml/2006/main" type="objOnly">
  <p:cSld name="Content">
    <p:spTree>
      <p:nvGrpSpPr>
        <p:cNvPr id="1" name=""/>
        <p:cNvGrpSpPr/>
        <p:nvPr/>
      </p:nvGrpSpPr>
      <p:grpSpPr>
        <a:xfrm>
          <a:off x="0" y="0"/>
          <a:ext cx="0" cy="0"/>
          <a:chOff x="0" y="0"/>
          <a:chExt cx="0" cy="0"/>
        </a:xfrm>
      </p:grpSpPr>
      <p:sp>
        <p:nvSpPr>
          <p:cNvPr id="2" name="Content Placeholder 1"/>
          <p:cNvSpPr>
            <a:spLocks noGrp="1"/>
          </p:cNvSpPr>
          <p:nvPr>
            <p:ph/>
          </p:nvPr>
        </p:nvSpPr>
        <p:spPr>
          <a:xfrm>
            <a:off x="304800" y="76200"/>
            <a:ext cx="11582400" cy="38100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2492162671"/>
      </p:ext>
    </p:extLst>
  </p:cSld>
  <p:clrMapOvr>
    <a:masterClrMapping/>
  </p:clrMapOvr>
</p:sldLayout>
</file>

<file path=ppt/slideLayouts/slideLayout803.xml><?xml version="1.0" encoding="utf-8"?>
<p:sldLayout xmlns:a="http://schemas.openxmlformats.org/drawingml/2006/main" xmlns:r="http://schemas.openxmlformats.org/officeDocument/2006/relationships" xmlns:p="http://schemas.openxmlformats.org/presentationml/2006/main" userDrawn="1">
  <p:cSld name="1_Contents slide layout">
    <p:spTree>
      <p:nvGrpSpPr>
        <p:cNvPr id="1" name=""/>
        <p:cNvGrpSpPr/>
        <p:nvPr/>
      </p:nvGrpSpPr>
      <p:grpSpPr>
        <a:xfrm>
          <a:off x="0" y="0"/>
          <a:ext cx="0" cy="0"/>
          <a:chOff x="0" y="0"/>
          <a:chExt cx="0" cy="0"/>
        </a:xfrm>
      </p:grpSpPr>
      <p:grpSp>
        <p:nvGrpSpPr>
          <p:cNvPr id="3" name="Group 27">
            <a:extLst>
              <a:ext uri="{FF2B5EF4-FFF2-40B4-BE49-F238E27FC236}">
                <a16:creationId xmlns:a16="http://schemas.microsoft.com/office/drawing/2014/main" xmlns="" id="{129BB1AE-93CA-4A4D-BC86-66C7AAC018B7}"/>
              </a:ext>
            </a:extLst>
          </p:cNvPr>
          <p:cNvGrpSpPr>
            <a:grpSpLocks/>
          </p:cNvGrpSpPr>
          <p:nvPr userDrawn="1"/>
        </p:nvGrpSpPr>
        <p:grpSpPr bwMode="auto">
          <a:xfrm rot="10800000" flipH="1" flipV="1">
            <a:off x="6286500" y="5899151"/>
            <a:ext cx="5573184" cy="862013"/>
            <a:chOff x="477110" y="4905446"/>
            <a:chExt cx="11078677" cy="1714429"/>
          </a:xfrm>
        </p:grpSpPr>
        <p:sp>
          <p:nvSpPr>
            <p:cNvPr id="4" name="Freeform: Shape 5">
              <a:extLst>
                <a:ext uri="{FF2B5EF4-FFF2-40B4-BE49-F238E27FC236}">
                  <a16:creationId xmlns:a16="http://schemas.microsoft.com/office/drawing/2014/main" xmlns="" id="{FB64A648-66D5-4ED6-9120-3634D40E7F83}"/>
                </a:ext>
              </a:extLst>
            </p:cNvPr>
            <p:cNvSpPr>
              <a:spLocks/>
            </p:cNvSpPr>
            <p:nvPr/>
          </p:nvSpPr>
          <p:spPr bwMode="auto">
            <a:xfrm>
              <a:off x="6913640" y="4905446"/>
              <a:ext cx="4642147" cy="1714429"/>
            </a:xfrm>
            <a:custGeom>
              <a:avLst/>
              <a:gdLst>
                <a:gd name="T0" fmla="*/ 3206349 w 4797505"/>
                <a:gd name="T1" fmla="*/ 47316 h 1771805"/>
                <a:gd name="T2" fmla="*/ 3115450 w 4797505"/>
                <a:gd name="T3" fmla="*/ 4162 h 1771805"/>
                <a:gd name="T4" fmla="*/ 3109943 w 4797505"/>
                <a:gd name="T5" fmla="*/ 56957 h 1771805"/>
                <a:gd name="T6" fmla="*/ 3184772 w 4797505"/>
                <a:gd name="T7" fmla="*/ 68432 h 1771805"/>
                <a:gd name="T8" fmla="*/ 3141619 w 4797505"/>
                <a:gd name="T9" fmla="*/ 307611 h 1771805"/>
                <a:gd name="T10" fmla="*/ 3107648 w 4797505"/>
                <a:gd name="T11" fmla="*/ 341583 h 1771805"/>
                <a:gd name="T12" fmla="*/ 2868010 w 4797505"/>
                <a:gd name="T13" fmla="*/ 339747 h 1771805"/>
                <a:gd name="T14" fmla="*/ 2834038 w 4797505"/>
                <a:gd name="T15" fmla="*/ 305776 h 1771805"/>
                <a:gd name="T16" fmla="*/ 2789509 w 4797505"/>
                <a:gd name="T17" fmla="*/ 67055 h 1771805"/>
                <a:gd name="T18" fmla="*/ 2864797 w 4797505"/>
                <a:gd name="T19" fmla="*/ 55579 h 1771805"/>
                <a:gd name="T20" fmla="*/ 2859288 w 4797505"/>
                <a:gd name="T21" fmla="*/ 2785 h 1771805"/>
                <a:gd name="T22" fmla="*/ 2768391 w 4797505"/>
                <a:gd name="T23" fmla="*/ 45937 h 1771805"/>
                <a:gd name="T24" fmla="*/ 2827152 w 4797505"/>
                <a:gd name="T25" fmla="*/ 350306 h 1771805"/>
                <a:gd name="T26" fmla="*/ 2958449 w 4797505"/>
                <a:gd name="T27" fmla="*/ 444875 h 1771805"/>
                <a:gd name="T28" fmla="*/ 2909327 w 4797505"/>
                <a:gd name="T29" fmla="*/ 694615 h 1771805"/>
                <a:gd name="T30" fmla="*/ 2451169 w 4797505"/>
                <a:gd name="T31" fmla="*/ 453601 h 1771805"/>
                <a:gd name="T32" fmla="*/ 2428215 w 4797505"/>
                <a:gd name="T33" fmla="*/ 435695 h 1771805"/>
                <a:gd name="T34" fmla="*/ 2413066 w 4797505"/>
                <a:gd name="T35" fmla="*/ 441203 h 1771805"/>
                <a:gd name="T36" fmla="*/ 2360732 w 4797505"/>
                <a:gd name="T37" fmla="*/ 694156 h 1771805"/>
                <a:gd name="T38" fmla="*/ 2204645 w 4797505"/>
                <a:gd name="T39" fmla="*/ 215336 h 1771805"/>
                <a:gd name="T40" fmla="*/ 2181693 w 4797505"/>
                <a:gd name="T41" fmla="*/ 195599 h 1771805"/>
                <a:gd name="T42" fmla="*/ 2158738 w 4797505"/>
                <a:gd name="T43" fmla="*/ 215336 h 1771805"/>
                <a:gd name="T44" fmla="*/ 2052232 w 4797505"/>
                <a:gd name="T45" fmla="*/ 701500 h 1771805"/>
                <a:gd name="T46" fmla="*/ 2029278 w 4797505"/>
                <a:gd name="T47" fmla="*/ 679924 h 1771805"/>
                <a:gd name="T48" fmla="*/ 2001276 w 4797505"/>
                <a:gd name="T49" fmla="*/ 679463 h 1771805"/>
                <a:gd name="T50" fmla="*/ 1959958 w 4797505"/>
                <a:gd name="T51" fmla="*/ 679463 h 1771805"/>
                <a:gd name="T52" fmla="*/ 942648 w 4797505"/>
                <a:gd name="T53" fmla="*/ 679463 h 1771805"/>
                <a:gd name="T54" fmla="*/ 915101 w 4797505"/>
                <a:gd name="T55" fmla="*/ 684973 h 1771805"/>
                <a:gd name="T56" fmla="*/ 842108 w 4797505"/>
                <a:gd name="T57" fmla="*/ 1007246 h 1771805"/>
                <a:gd name="T58" fmla="*/ 722289 w 4797505"/>
                <a:gd name="T59" fmla="*/ 367752 h 1771805"/>
                <a:gd name="T60" fmla="*/ 706682 w 4797505"/>
                <a:gd name="T61" fmla="*/ 362243 h 1771805"/>
                <a:gd name="T62" fmla="*/ 691073 w 4797505"/>
                <a:gd name="T63" fmla="*/ 368668 h 1771805"/>
                <a:gd name="T64" fmla="*/ 658937 w 4797505"/>
                <a:gd name="T65" fmla="*/ 679924 h 1771805"/>
                <a:gd name="T66" fmla="*/ 590536 w 4797505"/>
                <a:gd name="T67" fmla="*/ 685432 h 1771805"/>
                <a:gd name="T68" fmla="*/ 542331 w 4797505"/>
                <a:gd name="T69" fmla="*/ 868606 h 1771805"/>
                <a:gd name="T70" fmla="*/ 513869 w 4797505"/>
                <a:gd name="T71" fmla="*/ 695991 h 1771805"/>
                <a:gd name="T72" fmla="*/ 2460 w 4797505"/>
                <a:gd name="T73" fmla="*/ 690941 h 1771805"/>
                <a:gd name="T74" fmla="*/ 480356 w 4797505"/>
                <a:gd name="T75" fmla="*/ 737767 h 1771805"/>
                <a:gd name="T76" fmla="*/ 530856 w 4797505"/>
                <a:gd name="T77" fmla="*/ 1015051 h 1771805"/>
                <a:gd name="T78" fmla="*/ 560695 w 4797505"/>
                <a:gd name="T79" fmla="*/ 1014590 h 1771805"/>
                <a:gd name="T80" fmla="*/ 625886 w 4797505"/>
                <a:gd name="T81" fmla="*/ 727667 h 1771805"/>
                <a:gd name="T82" fmla="*/ 696123 w 4797505"/>
                <a:gd name="T83" fmla="*/ 721700 h 1771805"/>
                <a:gd name="T84" fmla="*/ 712650 w 4797505"/>
                <a:gd name="T85" fmla="*/ 599583 h 1771805"/>
                <a:gd name="T86" fmla="*/ 827419 w 4797505"/>
                <a:gd name="T87" fmla="*/ 1186746 h 1771805"/>
                <a:gd name="T88" fmla="*/ 857716 w 4797505"/>
                <a:gd name="T89" fmla="*/ 1186285 h 1771805"/>
                <a:gd name="T90" fmla="*/ 949991 w 4797505"/>
                <a:gd name="T91" fmla="*/ 726749 h 1771805"/>
                <a:gd name="T92" fmla="*/ 1978321 w 4797505"/>
                <a:gd name="T93" fmla="*/ 726749 h 1771805"/>
                <a:gd name="T94" fmla="*/ 1999898 w 4797505"/>
                <a:gd name="T95" fmla="*/ 726291 h 1771805"/>
                <a:gd name="T96" fmla="*/ 2031574 w 4797505"/>
                <a:gd name="T97" fmla="*/ 1008623 h 1771805"/>
                <a:gd name="T98" fmla="*/ 2054069 w 4797505"/>
                <a:gd name="T99" fmla="*/ 1029741 h 1771805"/>
                <a:gd name="T100" fmla="*/ 2054986 w 4797505"/>
                <a:gd name="T101" fmla="*/ 1029741 h 1771805"/>
                <a:gd name="T102" fmla="*/ 2077941 w 4797505"/>
                <a:gd name="T103" fmla="*/ 1010001 h 1771805"/>
                <a:gd name="T104" fmla="*/ 2250093 w 4797505"/>
                <a:gd name="T105" fmla="*/ 719862 h 1771805"/>
                <a:gd name="T106" fmla="*/ 2273046 w 4797505"/>
                <a:gd name="T107" fmla="*/ 740062 h 1771805"/>
                <a:gd name="T108" fmla="*/ 2395162 w 4797505"/>
                <a:gd name="T109" fmla="*/ 734554 h 1771805"/>
                <a:gd name="T110" fmla="*/ 2430052 w 4797505"/>
                <a:gd name="T111" fmla="*/ 567449 h 1771805"/>
                <a:gd name="T112" fmla="*/ 2471827 w 4797505"/>
                <a:gd name="T113" fmla="*/ 735012 h 1771805"/>
                <a:gd name="T114" fmla="*/ 2914836 w 4797505"/>
                <a:gd name="T115" fmla="*/ 740062 h 1771805"/>
                <a:gd name="T116" fmla="*/ 3004357 w 4797505"/>
                <a:gd name="T117" fmla="*/ 684055 h 1771805"/>
                <a:gd name="T118" fmla="*/ 3142996 w 4797505"/>
                <a:gd name="T119" fmla="*/ 371884 h 1771805"/>
                <a:gd name="T120" fmla="*/ 3229761 w 4797505"/>
                <a:gd name="T121" fmla="*/ 124438 h 1771805"/>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4797505" h="1771805">
                  <a:moveTo>
                    <a:pt x="4794342" y="184721"/>
                  </a:moveTo>
                  <a:cubicBezTo>
                    <a:pt x="4799112" y="137019"/>
                    <a:pt x="4787527" y="98176"/>
                    <a:pt x="4759588" y="70236"/>
                  </a:cubicBezTo>
                  <a:cubicBezTo>
                    <a:pt x="4733692" y="43658"/>
                    <a:pt x="4698256" y="32074"/>
                    <a:pt x="4668953" y="27303"/>
                  </a:cubicBezTo>
                  <a:cubicBezTo>
                    <a:pt x="4659412" y="16400"/>
                    <a:pt x="4643739" y="8222"/>
                    <a:pt x="4624657" y="6178"/>
                  </a:cubicBezTo>
                  <a:cubicBezTo>
                    <a:pt x="4593310" y="2771"/>
                    <a:pt x="4566052" y="18444"/>
                    <a:pt x="4564007" y="39570"/>
                  </a:cubicBezTo>
                  <a:cubicBezTo>
                    <a:pt x="4561963" y="61377"/>
                    <a:pt x="4585814" y="81820"/>
                    <a:pt x="4616480" y="84546"/>
                  </a:cubicBezTo>
                  <a:cubicBezTo>
                    <a:pt x="4636242" y="86591"/>
                    <a:pt x="4653961" y="81139"/>
                    <a:pt x="4665545" y="71598"/>
                  </a:cubicBezTo>
                  <a:cubicBezTo>
                    <a:pt x="4686671" y="75687"/>
                    <a:pt x="4711203" y="83865"/>
                    <a:pt x="4727559" y="101583"/>
                  </a:cubicBezTo>
                  <a:cubicBezTo>
                    <a:pt x="4745958" y="119982"/>
                    <a:pt x="4753454" y="145878"/>
                    <a:pt x="4750047" y="180633"/>
                  </a:cubicBezTo>
                  <a:cubicBezTo>
                    <a:pt x="4742551" y="254912"/>
                    <a:pt x="4715974" y="366672"/>
                    <a:pt x="4663501" y="456625"/>
                  </a:cubicBezTo>
                  <a:cubicBezTo>
                    <a:pt x="4655323" y="470255"/>
                    <a:pt x="4647146" y="483203"/>
                    <a:pt x="4638968" y="494787"/>
                  </a:cubicBezTo>
                  <a:cubicBezTo>
                    <a:pt x="4629428" y="494787"/>
                    <a:pt x="4619888" y="499558"/>
                    <a:pt x="4613073" y="507054"/>
                  </a:cubicBezTo>
                  <a:cubicBezTo>
                    <a:pt x="4561963" y="567023"/>
                    <a:pt x="4499268" y="593600"/>
                    <a:pt x="4430440" y="593600"/>
                  </a:cubicBezTo>
                  <a:cubicBezTo>
                    <a:pt x="4365020" y="591555"/>
                    <a:pt x="4306414" y="562252"/>
                    <a:pt x="4257349" y="504328"/>
                  </a:cubicBezTo>
                  <a:cubicBezTo>
                    <a:pt x="4250534" y="496150"/>
                    <a:pt x="4240993" y="492062"/>
                    <a:pt x="4231453" y="492062"/>
                  </a:cubicBezTo>
                  <a:cubicBezTo>
                    <a:pt x="4223275" y="480477"/>
                    <a:pt x="4214417" y="467529"/>
                    <a:pt x="4206920" y="453900"/>
                  </a:cubicBezTo>
                  <a:cubicBezTo>
                    <a:pt x="4153766" y="363946"/>
                    <a:pt x="4126507" y="252186"/>
                    <a:pt x="4119011" y="178588"/>
                  </a:cubicBezTo>
                  <a:cubicBezTo>
                    <a:pt x="4115604" y="143834"/>
                    <a:pt x="4122419" y="117938"/>
                    <a:pt x="4140818" y="99538"/>
                  </a:cubicBezTo>
                  <a:cubicBezTo>
                    <a:pt x="4157855" y="81820"/>
                    <a:pt x="4181706" y="73643"/>
                    <a:pt x="4203513" y="69554"/>
                  </a:cubicBezTo>
                  <a:cubicBezTo>
                    <a:pt x="4214417" y="79095"/>
                    <a:pt x="4232816" y="84546"/>
                    <a:pt x="4252578" y="82502"/>
                  </a:cubicBezTo>
                  <a:cubicBezTo>
                    <a:pt x="4283926" y="79095"/>
                    <a:pt x="4307777" y="59332"/>
                    <a:pt x="4305051" y="37525"/>
                  </a:cubicBezTo>
                  <a:cubicBezTo>
                    <a:pt x="4303007" y="15718"/>
                    <a:pt x="4275748" y="726"/>
                    <a:pt x="4244401" y="4134"/>
                  </a:cubicBezTo>
                  <a:cubicBezTo>
                    <a:pt x="4225320" y="6178"/>
                    <a:pt x="4208964" y="14356"/>
                    <a:pt x="4199424" y="25259"/>
                  </a:cubicBezTo>
                  <a:cubicBezTo>
                    <a:pt x="4170121" y="30029"/>
                    <a:pt x="4135366" y="42296"/>
                    <a:pt x="4109471" y="68191"/>
                  </a:cubicBezTo>
                  <a:cubicBezTo>
                    <a:pt x="4081531" y="96131"/>
                    <a:pt x="4069946" y="134975"/>
                    <a:pt x="4075398" y="183359"/>
                  </a:cubicBezTo>
                  <a:cubicBezTo>
                    <a:pt x="4083575" y="262408"/>
                    <a:pt x="4118330" y="413012"/>
                    <a:pt x="4196698" y="520002"/>
                  </a:cubicBezTo>
                  <a:cubicBezTo>
                    <a:pt x="4194654" y="530224"/>
                    <a:pt x="4197380" y="541127"/>
                    <a:pt x="4204195" y="549986"/>
                  </a:cubicBezTo>
                  <a:cubicBezTo>
                    <a:pt x="4258712" y="614044"/>
                    <a:pt x="4319362" y="647435"/>
                    <a:pt x="4391597" y="660383"/>
                  </a:cubicBezTo>
                  <a:lnTo>
                    <a:pt x="4391597" y="928880"/>
                  </a:lnTo>
                  <a:cubicBezTo>
                    <a:pt x="4392960" y="972494"/>
                    <a:pt x="4385464" y="1027011"/>
                    <a:pt x="4318680" y="1031099"/>
                  </a:cubicBezTo>
                  <a:lnTo>
                    <a:pt x="3718992" y="1031099"/>
                  </a:lnTo>
                  <a:lnTo>
                    <a:pt x="3638579" y="673331"/>
                  </a:lnTo>
                  <a:cubicBezTo>
                    <a:pt x="3636535" y="665153"/>
                    <a:pt x="3632446" y="659020"/>
                    <a:pt x="3626313" y="654250"/>
                  </a:cubicBezTo>
                  <a:cubicBezTo>
                    <a:pt x="3620861" y="649480"/>
                    <a:pt x="3613365" y="647435"/>
                    <a:pt x="3604506" y="646754"/>
                  </a:cubicBezTo>
                  <a:lnTo>
                    <a:pt x="3603825" y="646754"/>
                  </a:lnTo>
                  <a:cubicBezTo>
                    <a:pt x="3595647" y="646754"/>
                    <a:pt x="3588151" y="649480"/>
                    <a:pt x="3582018" y="654931"/>
                  </a:cubicBezTo>
                  <a:cubicBezTo>
                    <a:pt x="3576566" y="659702"/>
                    <a:pt x="3571796" y="666516"/>
                    <a:pt x="3570433" y="674694"/>
                  </a:cubicBezTo>
                  <a:lnTo>
                    <a:pt x="3504331" y="1030418"/>
                  </a:lnTo>
                  <a:lnTo>
                    <a:pt x="3404837" y="1030418"/>
                  </a:lnTo>
                  <a:lnTo>
                    <a:pt x="3272633" y="319651"/>
                  </a:lnTo>
                  <a:cubicBezTo>
                    <a:pt x="3271270" y="311474"/>
                    <a:pt x="3267182" y="303978"/>
                    <a:pt x="3261048" y="298526"/>
                  </a:cubicBezTo>
                  <a:cubicBezTo>
                    <a:pt x="3254915" y="293074"/>
                    <a:pt x="3246738" y="290348"/>
                    <a:pt x="3238560" y="290348"/>
                  </a:cubicBezTo>
                  <a:cubicBezTo>
                    <a:pt x="3230382" y="290348"/>
                    <a:pt x="3222205" y="293756"/>
                    <a:pt x="3216072" y="298526"/>
                  </a:cubicBezTo>
                  <a:cubicBezTo>
                    <a:pt x="3209938" y="303978"/>
                    <a:pt x="3205850" y="311474"/>
                    <a:pt x="3204487" y="319651"/>
                  </a:cubicBezTo>
                  <a:lnTo>
                    <a:pt x="3060016" y="1199421"/>
                  </a:lnTo>
                  <a:lnTo>
                    <a:pt x="3046387" y="1041321"/>
                  </a:lnTo>
                  <a:cubicBezTo>
                    <a:pt x="3045706" y="1032462"/>
                    <a:pt x="3041617" y="1024285"/>
                    <a:pt x="3035484" y="1018833"/>
                  </a:cubicBezTo>
                  <a:cubicBezTo>
                    <a:pt x="3029351" y="1013381"/>
                    <a:pt x="3021173" y="1009293"/>
                    <a:pt x="3012314" y="1009293"/>
                  </a:cubicBezTo>
                  <a:lnTo>
                    <a:pt x="2970745" y="1009293"/>
                  </a:lnTo>
                  <a:lnTo>
                    <a:pt x="2970745" y="1008611"/>
                  </a:lnTo>
                  <a:lnTo>
                    <a:pt x="2938716" y="1008611"/>
                  </a:lnTo>
                  <a:lnTo>
                    <a:pt x="2909413" y="1008611"/>
                  </a:lnTo>
                  <a:lnTo>
                    <a:pt x="1420414" y="1008611"/>
                  </a:lnTo>
                  <a:lnTo>
                    <a:pt x="1399289" y="1008611"/>
                  </a:lnTo>
                  <a:lnTo>
                    <a:pt x="1380889" y="1008611"/>
                  </a:lnTo>
                  <a:cubicBezTo>
                    <a:pt x="1372030" y="1008611"/>
                    <a:pt x="1363853" y="1012018"/>
                    <a:pt x="1358401" y="1016789"/>
                  </a:cubicBezTo>
                  <a:cubicBezTo>
                    <a:pt x="1352268" y="1022240"/>
                    <a:pt x="1347498" y="1029736"/>
                    <a:pt x="1346816" y="1037914"/>
                  </a:cubicBezTo>
                  <a:lnTo>
                    <a:pt x="1250048" y="1495176"/>
                  </a:lnTo>
                  <a:lnTo>
                    <a:pt x="1083771" y="567023"/>
                  </a:lnTo>
                  <a:cubicBezTo>
                    <a:pt x="1082408" y="558845"/>
                    <a:pt x="1078319" y="551349"/>
                    <a:pt x="1072186" y="545897"/>
                  </a:cubicBezTo>
                  <a:cubicBezTo>
                    <a:pt x="1066053" y="540446"/>
                    <a:pt x="1058557" y="537720"/>
                    <a:pt x="1049698" y="537720"/>
                  </a:cubicBezTo>
                  <a:lnTo>
                    <a:pt x="1049016" y="537720"/>
                  </a:lnTo>
                  <a:lnTo>
                    <a:pt x="1048335" y="537720"/>
                  </a:lnTo>
                  <a:cubicBezTo>
                    <a:pt x="1040157" y="537720"/>
                    <a:pt x="1031980" y="541808"/>
                    <a:pt x="1025847" y="547260"/>
                  </a:cubicBezTo>
                  <a:cubicBezTo>
                    <a:pt x="1019713" y="552712"/>
                    <a:pt x="1015625" y="560889"/>
                    <a:pt x="1014943" y="569748"/>
                  </a:cubicBezTo>
                  <a:lnTo>
                    <a:pt x="978144" y="1009293"/>
                  </a:lnTo>
                  <a:lnTo>
                    <a:pt x="899094" y="1009293"/>
                  </a:lnTo>
                  <a:cubicBezTo>
                    <a:pt x="890235" y="1009293"/>
                    <a:pt x="882739" y="1012700"/>
                    <a:pt x="876606" y="1017470"/>
                  </a:cubicBezTo>
                  <a:cubicBezTo>
                    <a:pt x="870473" y="1022922"/>
                    <a:pt x="866384" y="1029736"/>
                    <a:pt x="865021" y="1038595"/>
                  </a:cubicBezTo>
                  <a:lnTo>
                    <a:pt x="805052" y="1289374"/>
                  </a:lnTo>
                  <a:lnTo>
                    <a:pt x="775068" y="1052906"/>
                  </a:lnTo>
                  <a:cubicBezTo>
                    <a:pt x="773705" y="1044729"/>
                    <a:pt x="768935" y="1037914"/>
                    <a:pt x="762801" y="1033144"/>
                  </a:cubicBezTo>
                  <a:cubicBezTo>
                    <a:pt x="756668" y="1028374"/>
                    <a:pt x="749172" y="1025648"/>
                    <a:pt x="740995" y="1025648"/>
                  </a:cubicBezTo>
                  <a:lnTo>
                    <a:pt x="3651" y="1025648"/>
                  </a:lnTo>
                  <a:lnTo>
                    <a:pt x="3651" y="1095157"/>
                  </a:lnTo>
                  <a:lnTo>
                    <a:pt x="713055" y="1095157"/>
                  </a:lnTo>
                  <a:lnTo>
                    <a:pt x="775749" y="1486999"/>
                  </a:lnTo>
                  <a:cubicBezTo>
                    <a:pt x="777794" y="1495176"/>
                    <a:pt x="781882" y="1501991"/>
                    <a:pt x="788016" y="1506761"/>
                  </a:cubicBezTo>
                  <a:cubicBezTo>
                    <a:pt x="794149" y="1511531"/>
                    <a:pt x="802326" y="1514257"/>
                    <a:pt x="810504" y="1514257"/>
                  </a:cubicBezTo>
                  <a:cubicBezTo>
                    <a:pt x="818682" y="1514257"/>
                    <a:pt x="826178" y="1510850"/>
                    <a:pt x="832311" y="1506080"/>
                  </a:cubicBezTo>
                  <a:cubicBezTo>
                    <a:pt x="838444" y="1500628"/>
                    <a:pt x="842533" y="1493813"/>
                    <a:pt x="843896" y="1485636"/>
                  </a:cubicBezTo>
                  <a:lnTo>
                    <a:pt x="929079" y="1080165"/>
                  </a:lnTo>
                  <a:lnTo>
                    <a:pt x="1010173" y="1080165"/>
                  </a:lnTo>
                  <a:cubicBezTo>
                    <a:pt x="1019032" y="1080165"/>
                    <a:pt x="1027209" y="1076758"/>
                    <a:pt x="1033343" y="1071306"/>
                  </a:cubicBezTo>
                  <a:cubicBezTo>
                    <a:pt x="1039476" y="1065854"/>
                    <a:pt x="1043565" y="1057677"/>
                    <a:pt x="1044246" y="1048817"/>
                  </a:cubicBezTo>
                  <a:lnTo>
                    <a:pt x="1057875" y="890036"/>
                  </a:lnTo>
                  <a:lnTo>
                    <a:pt x="1216656" y="1740503"/>
                  </a:lnTo>
                  <a:cubicBezTo>
                    <a:pt x="1218019" y="1748681"/>
                    <a:pt x="1222108" y="1756177"/>
                    <a:pt x="1228241" y="1761629"/>
                  </a:cubicBezTo>
                  <a:cubicBezTo>
                    <a:pt x="1234375" y="1767080"/>
                    <a:pt x="1241871" y="1769806"/>
                    <a:pt x="1250730" y="1769806"/>
                  </a:cubicBezTo>
                  <a:cubicBezTo>
                    <a:pt x="1259589" y="1769806"/>
                    <a:pt x="1267085" y="1766399"/>
                    <a:pt x="1273218" y="1760947"/>
                  </a:cubicBezTo>
                  <a:cubicBezTo>
                    <a:pt x="1279351" y="1755495"/>
                    <a:pt x="1283440" y="1747999"/>
                    <a:pt x="1284803" y="1739822"/>
                  </a:cubicBezTo>
                  <a:lnTo>
                    <a:pt x="1410192" y="1078802"/>
                  </a:lnTo>
                  <a:lnTo>
                    <a:pt x="2907369" y="1078802"/>
                  </a:lnTo>
                  <a:lnTo>
                    <a:pt x="2936671" y="1078802"/>
                  </a:lnTo>
                  <a:lnTo>
                    <a:pt x="2968700" y="1078802"/>
                  </a:lnTo>
                  <a:lnTo>
                    <a:pt x="2968700" y="1078120"/>
                  </a:lnTo>
                  <a:lnTo>
                    <a:pt x="2978922" y="1078120"/>
                  </a:lnTo>
                  <a:lnTo>
                    <a:pt x="3015721" y="1497221"/>
                  </a:lnTo>
                  <a:cubicBezTo>
                    <a:pt x="3016403" y="1505398"/>
                    <a:pt x="3020492" y="1513576"/>
                    <a:pt x="3026625" y="1519027"/>
                  </a:cubicBezTo>
                  <a:cubicBezTo>
                    <a:pt x="3032758" y="1524479"/>
                    <a:pt x="3040254" y="1528568"/>
                    <a:pt x="3049113" y="1528568"/>
                  </a:cubicBezTo>
                  <a:lnTo>
                    <a:pt x="3049794" y="1528568"/>
                  </a:lnTo>
                  <a:lnTo>
                    <a:pt x="3050476" y="1528568"/>
                  </a:lnTo>
                  <a:cubicBezTo>
                    <a:pt x="3059335" y="1528568"/>
                    <a:pt x="3066831" y="1525161"/>
                    <a:pt x="3072964" y="1520390"/>
                  </a:cubicBezTo>
                  <a:cubicBezTo>
                    <a:pt x="3079097" y="1514939"/>
                    <a:pt x="3083186" y="1507443"/>
                    <a:pt x="3084549" y="1499265"/>
                  </a:cubicBezTo>
                  <a:lnTo>
                    <a:pt x="3237197" y="563615"/>
                  </a:lnTo>
                  <a:lnTo>
                    <a:pt x="3340098" y="1068580"/>
                  </a:lnTo>
                  <a:cubicBezTo>
                    <a:pt x="3341461" y="1076758"/>
                    <a:pt x="3345550" y="1084254"/>
                    <a:pt x="3351683" y="1089705"/>
                  </a:cubicBezTo>
                  <a:cubicBezTo>
                    <a:pt x="3357816" y="1095157"/>
                    <a:pt x="3365994" y="1098564"/>
                    <a:pt x="3374171" y="1098564"/>
                  </a:cubicBezTo>
                  <a:lnTo>
                    <a:pt x="3533634" y="1098564"/>
                  </a:lnTo>
                  <a:cubicBezTo>
                    <a:pt x="3541811" y="1098564"/>
                    <a:pt x="3549307" y="1095157"/>
                    <a:pt x="3555441" y="1090387"/>
                  </a:cubicBezTo>
                  <a:cubicBezTo>
                    <a:pt x="3561574" y="1085616"/>
                    <a:pt x="3565663" y="1078802"/>
                    <a:pt x="3567026" y="1069943"/>
                  </a:cubicBezTo>
                  <a:lnTo>
                    <a:pt x="3607232" y="842334"/>
                  </a:lnTo>
                  <a:lnTo>
                    <a:pt x="3656979" y="1071987"/>
                  </a:lnTo>
                  <a:cubicBezTo>
                    <a:pt x="3659023" y="1079483"/>
                    <a:pt x="3663112" y="1086298"/>
                    <a:pt x="3669245" y="1091068"/>
                  </a:cubicBezTo>
                  <a:cubicBezTo>
                    <a:pt x="3675378" y="1095838"/>
                    <a:pt x="3682875" y="1098564"/>
                    <a:pt x="3690371" y="1098564"/>
                  </a:cubicBezTo>
                  <a:cubicBezTo>
                    <a:pt x="3854603" y="1098564"/>
                    <a:pt x="4162625" y="1098564"/>
                    <a:pt x="4326858" y="1098564"/>
                  </a:cubicBezTo>
                  <a:cubicBezTo>
                    <a:pt x="4340487" y="1098564"/>
                    <a:pt x="4354798" y="1098564"/>
                    <a:pt x="4368427" y="1098564"/>
                  </a:cubicBezTo>
                  <a:cubicBezTo>
                    <a:pt x="4405226" y="1098564"/>
                    <a:pt x="4459744" y="1066536"/>
                    <a:pt x="4459744" y="1015426"/>
                  </a:cubicBezTo>
                  <a:lnTo>
                    <a:pt x="4459744" y="659020"/>
                  </a:lnTo>
                  <a:cubicBezTo>
                    <a:pt x="4532660" y="646072"/>
                    <a:pt x="4611710" y="615407"/>
                    <a:pt x="4665545" y="552030"/>
                  </a:cubicBezTo>
                  <a:cubicBezTo>
                    <a:pt x="4672360" y="543171"/>
                    <a:pt x="4675086" y="532268"/>
                    <a:pt x="4673042" y="522046"/>
                  </a:cubicBezTo>
                  <a:cubicBezTo>
                    <a:pt x="4752091" y="414375"/>
                    <a:pt x="4786846" y="264453"/>
                    <a:pt x="4794342" y="184721"/>
                  </a:cubicBezTo>
                  <a:close/>
                </a:path>
              </a:pathLst>
            </a:custGeom>
            <a:solidFill>
              <a:schemeClr val="accent1"/>
            </a:solidFill>
            <a:ln>
              <a:noFill/>
            </a:ln>
            <a:extLst>
              <a:ext uri="{91240B29-F687-4F45-9708-019B960494DF}">
                <a14:hiddenLine xmlns:a14="http://schemas.microsoft.com/office/drawing/2010/main" w="6804" cap="flat">
                  <a:solidFill>
                    <a:srgbClr val="000000"/>
                  </a:solidFill>
                  <a:prstDash val="solid"/>
                  <a:miter lim="800000"/>
                  <a:headEnd/>
                  <a:tailEnd/>
                </a14:hiddenLine>
              </a:ext>
            </a:extLst>
          </p:spPr>
          <p:txBody>
            <a:bodyPr anchor="ctr"/>
            <a:lstStyle/>
            <a:p>
              <a:endParaRPr lang="en-US" sz="1800"/>
            </a:p>
          </p:txBody>
        </p:sp>
        <p:grpSp>
          <p:nvGrpSpPr>
            <p:cNvPr id="5" name="Group 29">
              <a:extLst>
                <a:ext uri="{FF2B5EF4-FFF2-40B4-BE49-F238E27FC236}">
                  <a16:creationId xmlns:a16="http://schemas.microsoft.com/office/drawing/2014/main" xmlns="" id="{C9053D74-A425-471D-A807-85174C4A3653}"/>
                </a:ext>
              </a:extLst>
            </p:cNvPr>
            <p:cNvGrpSpPr>
              <a:grpSpLocks/>
            </p:cNvGrpSpPr>
            <p:nvPr/>
          </p:nvGrpSpPr>
          <p:grpSpPr bwMode="auto">
            <a:xfrm>
              <a:off x="477110" y="5658084"/>
              <a:ext cx="655351" cy="517912"/>
              <a:chOff x="6456816" y="5667609"/>
              <a:chExt cx="655351" cy="517912"/>
            </a:xfrm>
          </p:grpSpPr>
          <p:sp>
            <p:nvSpPr>
              <p:cNvPr id="7" name="Freeform: Shape 8">
                <a:extLst>
                  <a:ext uri="{FF2B5EF4-FFF2-40B4-BE49-F238E27FC236}">
                    <a16:creationId xmlns:a16="http://schemas.microsoft.com/office/drawing/2014/main" xmlns="" id="{2EE8DED1-9434-4553-B8CF-297DDC5D341D}"/>
                  </a:ext>
                </a:extLst>
              </p:cNvPr>
              <p:cNvSpPr>
                <a:spLocks/>
              </p:cNvSpPr>
              <p:nvPr/>
            </p:nvSpPr>
            <p:spPr bwMode="auto">
              <a:xfrm>
                <a:off x="6456816" y="5667609"/>
                <a:ext cx="517913" cy="517912"/>
              </a:xfrm>
              <a:custGeom>
                <a:avLst/>
                <a:gdLst>
                  <a:gd name="T0" fmla="*/ 460489 w 517912"/>
                  <a:gd name="T1" fmla="*/ 259443 h 517912"/>
                  <a:gd name="T2" fmla="*/ 259457 w 517912"/>
                  <a:gd name="T3" fmla="*/ 460475 h 517912"/>
                  <a:gd name="T4" fmla="*/ 58411 w 517912"/>
                  <a:gd name="T5" fmla="*/ 259443 h 517912"/>
                  <a:gd name="T6" fmla="*/ 259457 w 517912"/>
                  <a:gd name="T7" fmla="*/ 58411 h 517912"/>
                  <a:gd name="T8" fmla="*/ 460489 w 517912"/>
                  <a:gd name="T9" fmla="*/ 259443 h 5179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17912" h="517912">
                    <a:moveTo>
                      <a:pt x="460475" y="259443"/>
                    </a:moveTo>
                    <a:cubicBezTo>
                      <a:pt x="460475" y="370470"/>
                      <a:pt x="370470" y="460475"/>
                      <a:pt x="259443" y="460475"/>
                    </a:cubicBezTo>
                    <a:cubicBezTo>
                      <a:pt x="148416" y="460475"/>
                      <a:pt x="58411" y="370470"/>
                      <a:pt x="58411" y="259443"/>
                    </a:cubicBezTo>
                    <a:cubicBezTo>
                      <a:pt x="58411" y="148416"/>
                      <a:pt x="148416" y="58411"/>
                      <a:pt x="259443" y="58411"/>
                    </a:cubicBezTo>
                    <a:cubicBezTo>
                      <a:pt x="370470" y="58411"/>
                      <a:pt x="460475" y="148416"/>
                      <a:pt x="460475" y="259443"/>
                    </a:cubicBezTo>
                    <a:close/>
                  </a:path>
                </a:pathLst>
              </a:custGeom>
              <a:noFill/>
              <a:ln w="108857"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anchor="ctr"/>
              <a:lstStyle/>
              <a:p>
                <a:endParaRPr lang="en-US" sz="1800"/>
              </a:p>
            </p:txBody>
          </p:sp>
          <p:sp>
            <p:nvSpPr>
              <p:cNvPr id="8" name="Rectangle: Rounded Corners 9">
                <a:extLst>
                  <a:ext uri="{FF2B5EF4-FFF2-40B4-BE49-F238E27FC236}">
                    <a16:creationId xmlns:a16="http://schemas.microsoft.com/office/drawing/2014/main" xmlns="" id="{CADDA724-7954-4BAE-B302-E4A16FA9C909}"/>
                  </a:ext>
                </a:extLst>
              </p:cNvPr>
              <p:cNvSpPr/>
              <p:nvPr/>
            </p:nvSpPr>
            <p:spPr>
              <a:xfrm>
                <a:off x="6797635" y="5871641"/>
                <a:ext cx="197757" cy="129449"/>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1800"/>
              </a:p>
            </p:txBody>
          </p:sp>
        </p:grpSp>
        <p:sp>
          <p:nvSpPr>
            <p:cNvPr id="6" name="Rectangle 5">
              <a:extLst>
                <a:ext uri="{FF2B5EF4-FFF2-40B4-BE49-F238E27FC236}">
                  <a16:creationId xmlns:a16="http://schemas.microsoft.com/office/drawing/2014/main" xmlns="" id="{DE776645-ECA9-4622-8AF5-3C76ED553638}"/>
                </a:ext>
              </a:extLst>
            </p:cNvPr>
            <p:cNvSpPr/>
            <p:nvPr/>
          </p:nvSpPr>
          <p:spPr>
            <a:xfrm>
              <a:off x="994649" y="5896846"/>
              <a:ext cx="6479742" cy="6630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1800"/>
            </a:p>
          </p:txBody>
        </p:sp>
      </p:grpSp>
      <p:grpSp>
        <p:nvGrpSpPr>
          <p:cNvPr id="9" name="Group 33">
            <a:extLst>
              <a:ext uri="{FF2B5EF4-FFF2-40B4-BE49-F238E27FC236}">
                <a16:creationId xmlns:a16="http://schemas.microsoft.com/office/drawing/2014/main" xmlns="" id="{FEE352EE-7FAA-4EEB-87CC-D62D9D5039E5}"/>
              </a:ext>
            </a:extLst>
          </p:cNvPr>
          <p:cNvGrpSpPr>
            <a:grpSpLocks/>
          </p:cNvGrpSpPr>
          <p:nvPr userDrawn="1"/>
        </p:nvGrpSpPr>
        <p:grpSpPr bwMode="auto">
          <a:xfrm rot="10800000" flipV="1">
            <a:off x="347133" y="5899151"/>
            <a:ext cx="5573184" cy="862013"/>
            <a:chOff x="477110" y="4905446"/>
            <a:chExt cx="11078677" cy="1714429"/>
          </a:xfrm>
        </p:grpSpPr>
        <p:sp>
          <p:nvSpPr>
            <p:cNvPr id="10" name="Freeform: Shape 11">
              <a:extLst>
                <a:ext uri="{FF2B5EF4-FFF2-40B4-BE49-F238E27FC236}">
                  <a16:creationId xmlns:a16="http://schemas.microsoft.com/office/drawing/2014/main" xmlns="" id="{12D78BD8-065A-483B-8B02-E98C8D1928FB}"/>
                </a:ext>
              </a:extLst>
            </p:cNvPr>
            <p:cNvSpPr>
              <a:spLocks/>
            </p:cNvSpPr>
            <p:nvPr/>
          </p:nvSpPr>
          <p:spPr bwMode="auto">
            <a:xfrm>
              <a:off x="6913640" y="4905446"/>
              <a:ext cx="4642147" cy="1714429"/>
            </a:xfrm>
            <a:custGeom>
              <a:avLst/>
              <a:gdLst>
                <a:gd name="T0" fmla="*/ 3206349 w 4797505"/>
                <a:gd name="T1" fmla="*/ 47316 h 1771805"/>
                <a:gd name="T2" fmla="*/ 3115450 w 4797505"/>
                <a:gd name="T3" fmla="*/ 4162 h 1771805"/>
                <a:gd name="T4" fmla="*/ 3109943 w 4797505"/>
                <a:gd name="T5" fmla="*/ 56957 h 1771805"/>
                <a:gd name="T6" fmla="*/ 3184772 w 4797505"/>
                <a:gd name="T7" fmla="*/ 68432 h 1771805"/>
                <a:gd name="T8" fmla="*/ 3141619 w 4797505"/>
                <a:gd name="T9" fmla="*/ 307611 h 1771805"/>
                <a:gd name="T10" fmla="*/ 3107648 w 4797505"/>
                <a:gd name="T11" fmla="*/ 341583 h 1771805"/>
                <a:gd name="T12" fmla="*/ 2868010 w 4797505"/>
                <a:gd name="T13" fmla="*/ 339747 h 1771805"/>
                <a:gd name="T14" fmla="*/ 2834038 w 4797505"/>
                <a:gd name="T15" fmla="*/ 305776 h 1771805"/>
                <a:gd name="T16" fmla="*/ 2789509 w 4797505"/>
                <a:gd name="T17" fmla="*/ 67055 h 1771805"/>
                <a:gd name="T18" fmla="*/ 2864797 w 4797505"/>
                <a:gd name="T19" fmla="*/ 55579 h 1771805"/>
                <a:gd name="T20" fmla="*/ 2859288 w 4797505"/>
                <a:gd name="T21" fmla="*/ 2785 h 1771805"/>
                <a:gd name="T22" fmla="*/ 2768391 w 4797505"/>
                <a:gd name="T23" fmla="*/ 45937 h 1771805"/>
                <a:gd name="T24" fmla="*/ 2827152 w 4797505"/>
                <a:gd name="T25" fmla="*/ 350306 h 1771805"/>
                <a:gd name="T26" fmla="*/ 2958449 w 4797505"/>
                <a:gd name="T27" fmla="*/ 444875 h 1771805"/>
                <a:gd name="T28" fmla="*/ 2909327 w 4797505"/>
                <a:gd name="T29" fmla="*/ 694615 h 1771805"/>
                <a:gd name="T30" fmla="*/ 2451169 w 4797505"/>
                <a:gd name="T31" fmla="*/ 453601 h 1771805"/>
                <a:gd name="T32" fmla="*/ 2428215 w 4797505"/>
                <a:gd name="T33" fmla="*/ 435695 h 1771805"/>
                <a:gd name="T34" fmla="*/ 2413066 w 4797505"/>
                <a:gd name="T35" fmla="*/ 441203 h 1771805"/>
                <a:gd name="T36" fmla="*/ 2360732 w 4797505"/>
                <a:gd name="T37" fmla="*/ 694156 h 1771805"/>
                <a:gd name="T38" fmla="*/ 2204645 w 4797505"/>
                <a:gd name="T39" fmla="*/ 215336 h 1771805"/>
                <a:gd name="T40" fmla="*/ 2181693 w 4797505"/>
                <a:gd name="T41" fmla="*/ 195599 h 1771805"/>
                <a:gd name="T42" fmla="*/ 2158738 w 4797505"/>
                <a:gd name="T43" fmla="*/ 215336 h 1771805"/>
                <a:gd name="T44" fmla="*/ 2052232 w 4797505"/>
                <a:gd name="T45" fmla="*/ 701500 h 1771805"/>
                <a:gd name="T46" fmla="*/ 2029278 w 4797505"/>
                <a:gd name="T47" fmla="*/ 679924 h 1771805"/>
                <a:gd name="T48" fmla="*/ 2001276 w 4797505"/>
                <a:gd name="T49" fmla="*/ 679463 h 1771805"/>
                <a:gd name="T50" fmla="*/ 1959958 w 4797505"/>
                <a:gd name="T51" fmla="*/ 679463 h 1771805"/>
                <a:gd name="T52" fmla="*/ 942648 w 4797505"/>
                <a:gd name="T53" fmla="*/ 679463 h 1771805"/>
                <a:gd name="T54" fmla="*/ 915101 w 4797505"/>
                <a:gd name="T55" fmla="*/ 684973 h 1771805"/>
                <a:gd name="T56" fmla="*/ 842108 w 4797505"/>
                <a:gd name="T57" fmla="*/ 1007246 h 1771805"/>
                <a:gd name="T58" fmla="*/ 722289 w 4797505"/>
                <a:gd name="T59" fmla="*/ 367752 h 1771805"/>
                <a:gd name="T60" fmla="*/ 706682 w 4797505"/>
                <a:gd name="T61" fmla="*/ 362243 h 1771805"/>
                <a:gd name="T62" fmla="*/ 691073 w 4797505"/>
                <a:gd name="T63" fmla="*/ 368668 h 1771805"/>
                <a:gd name="T64" fmla="*/ 658937 w 4797505"/>
                <a:gd name="T65" fmla="*/ 679924 h 1771805"/>
                <a:gd name="T66" fmla="*/ 590536 w 4797505"/>
                <a:gd name="T67" fmla="*/ 685432 h 1771805"/>
                <a:gd name="T68" fmla="*/ 542331 w 4797505"/>
                <a:gd name="T69" fmla="*/ 868606 h 1771805"/>
                <a:gd name="T70" fmla="*/ 513869 w 4797505"/>
                <a:gd name="T71" fmla="*/ 695991 h 1771805"/>
                <a:gd name="T72" fmla="*/ 2460 w 4797505"/>
                <a:gd name="T73" fmla="*/ 690941 h 1771805"/>
                <a:gd name="T74" fmla="*/ 480356 w 4797505"/>
                <a:gd name="T75" fmla="*/ 737767 h 1771805"/>
                <a:gd name="T76" fmla="*/ 530856 w 4797505"/>
                <a:gd name="T77" fmla="*/ 1015051 h 1771805"/>
                <a:gd name="T78" fmla="*/ 560695 w 4797505"/>
                <a:gd name="T79" fmla="*/ 1014590 h 1771805"/>
                <a:gd name="T80" fmla="*/ 625886 w 4797505"/>
                <a:gd name="T81" fmla="*/ 727667 h 1771805"/>
                <a:gd name="T82" fmla="*/ 696123 w 4797505"/>
                <a:gd name="T83" fmla="*/ 721700 h 1771805"/>
                <a:gd name="T84" fmla="*/ 712650 w 4797505"/>
                <a:gd name="T85" fmla="*/ 599583 h 1771805"/>
                <a:gd name="T86" fmla="*/ 827419 w 4797505"/>
                <a:gd name="T87" fmla="*/ 1186746 h 1771805"/>
                <a:gd name="T88" fmla="*/ 857716 w 4797505"/>
                <a:gd name="T89" fmla="*/ 1186285 h 1771805"/>
                <a:gd name="T90" fmla="*/ 949991 w 4797505"/>
                <a:gd name="T91" fmla="*/ 726749 h 1771805"/>
                <a:gd name="T92" fmla="*/ 1978321 w 4797505"/>
                <a:gd name="T93" fmla="*/ 726749 h 1771805"/>
                <a:gd name="T94" fmla="*/ 1999898 w 4797505"/>
                <a:gd name="T95" fmla="*/ 726291 h 1771805"/>
                <a:gd name="T96" fmla="*/ 2031574 w 4797505"/>
                <a:gd name="T97" fmla="*/ 1008623 h 1771805"/>
                <a:gd name="T98" fmla="*/ 2054069 w 4797505"/>
                <a:gd name="T99" fmla="*/ 1029741 h 1771805"/>
                <a:gd name="T100" fmla="*/ 2054986 w 4797505"/>
                <a:gd name="T101" fmla="*/ 1029741 h 1771805"/>
                <a:gd name="T102" fmla="*/ 2077941 w 4797505"/>
                <a:gd name="T103" fmla="*/ 1010001 h 1771805"/>
                <a:gd name="T104" fmla="*/ 2250093 w 4797505"/>
                <a:gd name="T105" fmla="*/ 719862 h 1771805"/>
                <a:gd name="T106" fmla="*/ 2273046 w 4797505"/>
                <a:gd name="T107" fmla="*/ 740062 h 1771805"/>
                <a:gd name="T108" fmla="*/ 2395162 w 4797505"/>
                <a:gd name="T109" fmla="*/ 734554 h 1771805"/>
                <a:gd name="T110" fmla="*/ 2430052 w 4797505"/>
                <a:gd name="T111" fmla="*/ 567449 h 1771805"/>
                <a:gd name="T112" fmla="*/ 2471827 w 4797505"/>
                <a:gd name="T113" fmla="*/ 735012 h 1771805"/>
                <a:gd name="T114" fmla="*/ 2914836 w 4797505"/>
                <a:gd name="T115" fmla="*/ 740062 h 1771805"/>
                <a:gd name="T116" fmla="*/ 3004357 w 4797505"/>
                <a:gd name="T117" fmla="*/ 684055 h 1771805"/>
                <a:gd name="T118" fmla="*/ 3142996 w 4797505"/>
                <a:gd name="T119" fmla="*/ 371884 h 1771805"/>
                <a:gd name="T120" fmla="*/ 3229761 w 4797505"/>
                <a:gd name="T121" fmla="*/ 124438 h 1771805"/>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4797505" h="1771805">
                  <a:moveTo>
                    <a:pt x="4794342" y="184721"/>
                  </a:moveTo>
                  <a:cubicBezTo>
                    <a:pt x="4799112" y="137019"/>
                    <a:pt x="4787527" y="98176"/>
                    <a:pt x="4759588" y="70236"/>
                  </a:cubicBezTo>
                  <a:cubicBezTo>
                    <a:pt x="4733692" y="43658"/>
                    <a:pt x="4698256" y="32074"/>
                    <a:pt x="4668953" y="27303"/>
                  </a:cubicBezTo>
                  <a:cubicBezTo>
                    <a:pt x="4659412" y="16400"/>
                    <a:pt x="4643739" y="8222"/>
                    <a:pt x="4624657" y="6178"/>
                  </a:cubicBezTo>
                  <a:cubicBezTo>
                    <a:pt x="4593310" y="2771"/>
                    <a:pt x="4566052" y="18444"/>
                    <a:pt x="4564007" y="39570"/>
                  </a:cubicBezTo>
                  <a:cubicBezTo>
                    <a:pt x="4561963" y="61377"/>
                    <a:pt x="4585814" y="81820"/>
                    <a:pt x="4616480" y="84546"/>
                  </a:cubicBezTo>
                  <a:cubicBezTo>
                    <a:pt x="4636242" y="86591"/>
                    <a:pt x="4653961" y="81139"/>
                    <a:pt x="4665545" y="71598"/>
                  </a:cubicBezTo>
                  <a:cubicBezTo>
                    <a:pt x="4686671" y="75687"/>
                    <a:pt x="4711203" y="83865"/>
                    <a:pt x="4727559" y="101583"/>
                  </a:cubicBezTo>
                  <a:cubicBezTo>
                    <a:pt x="4745958" y="119982"/>
                    <a:pt x="4753454" y="145878"/>
                    <a:pt x="4750047" y="180633"/>
                  </a:cubicBezTo>
                  <a:cubicBezTo>
                    <a:pt x="4742551" y="254912"/>
                    <a:pt x="4715974" y="366672"/>
                    <a:pt x="4663501" y="456625"/>
                  </a:cubicBezTo>
                  <a:cubicBezTo>
                    <a:pt x="4655323" y="470255"/>
                    <a:pt x="4647146" y="483203"/>
                    <a:pt x="4638968" y="494787"/>
                  </a:cubicBezTo>
                  <a:cubicBezTo>
                    <a:pt x="4629428" y="494787"/>
                    <a:pt x="4619888" y="499558"/>
                    <a:pt x="4613073" y="507054"/>
                  </a:cubicBezTo>
                  <a:cubicBezTo>
                    <a:pt x="4561963" y="567023"/>
                    <a:pt x="4499268" y="593600"/>
                    <a:pt x="4430440" y="593600"/>
                  </a:cubicBezTo>
                  <a:cubicBezTo>
                    <a:pt x="4365020" y="591555"/>
                    <a:pt x="4306414" y="562252"/>
                    <a:pt x="4257349" y="504328"/>
                  </a:cubicBezTo>
                  <a:cubicBezTo>
                    <a:pt x="4250534" y="496150"/>
                    <a:pt x="4240993" y="492062"/>
                    <a:pt x="4231453" y="492062"/>
                  </a:cubicBezTo>
                  <a:cubicBezTo>
                    <a:pt x="4223275" y="480477"/>
                    <a:pt x="4214417" y="467529"/>
                    <a:pt x="4206920" y="453900"/>
                  </a:cubicBezTo>
                  <a:cubicBezTo>
                    <a:pt x="4153766" y="363946"/>
                    <a:pt x="4126507" y="252186"/>
                    <a:pt x="4119011" y="178588"/>
                  </a:cubicBezTo>
                  <a:cubicBezTo>
                    <a:pt x="4115604" y="143834"/>
                    <a:pt x="4122419" y="117938"/>
                    <a:pt x="4140818" y="99538"/>
                  </a:cubicBezTo>
                  <a:cubicBezTo>
                    <a:pt x="4157855" y="81820"/>
                    <a:pt x="4181706" y="73643"/>
                    <a:pt x="4203513" y="69554"/>
                  </a:cubicBezTo>
                  <a:cubicBezTo>
                    <a:pt x="4214417" y="79095"/>
                    <a:pt x="4232816" y="84546"/>
                    <a:pt x="4252578" y="82502"/>
                  </a:cubicBezTo>
                  <a:cubicBezTo>
                    <a:pt x="4283926" y="79095"/>
                    <a:pt x="4307777" y="59332"/>
                    <a:pt x="4305051" y="37525"/>
                  </a:cubicBezTo>
                  <a:cubicBezTo>
                    <a:pt x="4303007" y="15718"/>
                    <a:pt x="4275748" y="726"/>
                    <a:pt x="4244401" y="4134"/>
                  </a:cubicBezTo>
                  <a:cubicBezTo>
                    <a:pt x="4225320" y="6178"/>
                    <a:pt x="4208964" y="14356"/>
                    <a:pt x="4199424" y="25259"/>
                  </a:cubicBezTo>
                  <a:cubicBezTo>
                    <a:pt x="4170121" y="30029"/>
                    <a:pt x="4135366" y="42296"/>
                    <a:pt x="4109471" y="68191"/>
                  </a:cubicBezTo>
                  <a:cubicBezTo>
                    <a:pt x="4081531" y="96131"/>
                    <a:pt x="4069946" y="134975"/>
                    <a:pt x="4075398" y="183359"/>
                  </a:cubicBezTo>
                  <a:cubicBezTo>
                    <a:pt x="4083575" y="262408"/>
                    <a:pt x="4118330" y="413012"/>
                    <a:pt x="4196698" y="520002"/>
                  </a:cubicBezTo>
                  <a:cubicBezTo>
                    <a:pt x="4194654" y="530224"/>
                    <a:pt x="4197380" y="541127"/>
                    <a:pt x="4204195" y="549986"/>
                  </a:cubicBezTo>
                  <a:cubicBezTo>
                    <a:pt x="4258712" y="614044"/>
                    <a:pt x="4319362" y="647435"/>
                    <a:pt x="4391597" y="660383"/>
                  </a:cubicBezTo>
                  <a:lnTo>
                    <a:pt x="4391597" y="928880"/>
                  </a:lnTo>
                  <a:cubicBezTo>
                    <a:pt x="4392960" y="972494"/>
                    <a:pt x="4385464" y="1027011"/>
                    <a:pt x="4318680" y="1031099"/>
                  </a:cubicBezTo>
                  <a:lnTo>
                    <a:pt x="3718992" y="1031099"/>
                  </a:lnTo>
                  <a:lnTo>
                    <a:pt x="3638579" y="673331"/>
                  </a:lnTo>
                  <a:cubicBezTo>
                    <a:pt x="3636535" y="665153"/>
                    <a:pt x="3632446" y="659020"/>
                    <a:pt x="3626313" y="654250"/>
                  </a:cubicBezTo>
                  <a:cubicBezTo>
                    <a:pt x="3620861" y="649480"/>
                    <a:pt x="3613365" y="647435"/>
                    <a:pt x="3604506" y="646754"/>
                  </a:cubicBezTo>
                  <a:lnTo>
                    <a:pt x="3603825" y="646754"/>
                  </a:lnTo>
                  <a:cubicBezTo>
                    <a:pt x="3595647" y="646754"/>
                    <a:pt x="3588151" y="649480"/>
                    <a:pt x="3582018" y="654931"/>
                  </a:cubicBezTo>
                  <a:cubicBezTo>
                    <a:pt x="3576566" y="659702"/>
                    <a:pt x="3571796" y="666516"/>
                    <a:pt x="3570433" y="674694"/>
                  </a:cubicBezTo>
                  <a:lnTo>
                    <a:pt x="3504331" y="1030418"/>
                  </a:lnTo>
                  <a:lnTo>
                    <a:pt x="3404837" y="1030418"/>
                  </a:lnTo>
                  <a:lnTo>
                    <a:pt x="3272633" y="319651"/>
                  </a:lnTo>
                  <a:cubicBezTo>
                    <a:pt x="3271270" y="311474"/>
                    <a:pt x="3267182" y="303978"/>
                    <a:pt x="3261048" y="298526"/>
                  </a:cubicBezTo>
                  <a:cubicBezTo>
                    <a:pt x="3254915" y="293074"/>
                    <a:pt x="3246738" y="290348"/>
                    <a:pt x="3238560" y="290348"/>
                  </a:cubicBezTo>
                  <a:cubicBezTo>
                    <a:pt x="3230382" y="290348"/>
                    <a:pt x="3222205" y="293756"/>
                    <a:pt x="3216072" y="298526"/>
                  </a:cubicBezTo>
                  <a:cubicBezTo>
                    <a:pt x="3209938" y="303978"/>
                    <a:pt x="3205850" y="311474"/>
                    <a:pt x="3204487" y="319651"/>
                  </a:cubicBezTo>
                  <a:lnTo>
                    <a:pt x="3060016" y="1199421"/>
                  </a:lnTo>
                  <a:lnTo>
                    <a:pt x="3046387" y="1041321"/>
                  </a:lnTo>
                  <a:cubicBezTo>
                    <a:pt x="3045706" y="1032462"/>
                    <a:pt x="3041617" y="1024285"/>
                    <a:pt x="3035484" y="1018833"/>
                  </a:cubicBezTo>
                  <a:cubicBezTo>
                    <a:pt x="3029351" y="1013381"/>
                    <a:pt x="3021173" y="1009293"/>
                    <a:pt x="3012314" y="1009293"/>
                  </a:cubicBezTo>
                  <a:lnTo>
                    <a:pt x="2970745" y="1009293"/>
                  </a:lnTo>
                  <a:lnTo>
                    <a:pt x="2970745" y="1008611"/>
                  </a:lnTo>
                  <a:lnTo>
                    <a:pt x="2938716" y="1008611"/>
                  </a:lnTo>
                  <a:lnTo>
                    <a:pt x="2909413" y="1008611"/>
                  </a:lnTo>
                  <a:lnTo>
                    <a:pt x="1420414" y="1008611"/>
                  </a:lnTo>
                  <a:lnTo>
                    <a:pt x="1399289" y="1008611"/>
                  </a:lnTo>
                  <a:lnTo>
                    <a:pt x="1380889" y="1008611"/>
                  </a:lnTo>
                  <a:cubicBezTo>
                    <a:pt x="1372030" y="1008611"/>
                    <a:pt x="1363853" y="1012018"/>
                    <a:pt x="1358401" y="1016789"/>
                  </a:cubicBezTo>
                  <a:cubicBezTo>
                    <a:pt x="1352268" y="1022240"/>
                    <a:pt x="1347498" y="1029736"/>
                    <a:pt x="1346816" y="1037914"/>
                  </a:cubicBezTo>
                  <a:lnTo>
                    <a:pt x="1250048" y="1495176"/>
                  </a:lnTo>
                  <a:lnTo>
                    <a:pt x="1083771" y="567023"/>
                  </a:lnTo>
                  <a:cubicBezTo>
                    <a:pt x="1082408" y="558845"/>
                    <a:pt x="1078319" y="551349"/>
                    <a:pt x="1072186" y="545897"/>
                  </a:cubicBezTo>
                  <a:cubicBezTo>
                    <a:pt x="1066053" y="540446"/>
                    <a:pt x="1058557" y="537720"/>
                    <a:pt x="1049698" y="537720"/>
                  </a:cubicBezTo>
                  <a:lnTo>
                    <a:pt x="1049016" y="537720"/>
                  </a:lnTo>
                  <a:lnTo>
                    <a:pt x="1048335" y="537720"/>
                  </a:lnTo>
                  <a:cubicBezTo>
                    <a:pt x="1040157" y="537720"/>
                    <a:pt x="1031980" y="541808"/>
                    <a:pt x="1025847" y="547260"/>
                  </a:cubicBezTo>
                  <a:cubicBezTo>
                    <a:pt x="1019713" y="552712"/>
                    <a:pt x="1015625" y="560889"/>
                    <a:pt x="1014943" y="569748"/>
                  </a:cubicBezTo>
                  <a:lnTo>
                    <a:pt x="978144" y="1009293"/>
                  </a:lnTo>
                  <a:lnTo>
                    <a:pt x="899094" y="1009293"/>
                  </a:lnTo>
                  <a:cubicBezTo>
                    <a:pt x="890235" y="1009293"/>
                    <a:pt x="882739" y="1012700"/>
                    <a:pt x="876606" y="1017470"/>
                  </a:cubicBezTo>
                  <a:cubicBezTo>
                    <a:pt x="870473" y="1022922"/>
                    <a:pt x="866384" y="1029736"/>
                    <a:pt x="865021" y="1038595"/>
                  </a:cubicBezTo>
                  <a:lnTo>
                    <a:pt x="805052" y="1289374"/>
                  </a:lnTo>
                  <a:lnTo>
                    <a:pt x="775068" y="1052906"/>
                  </a:lnTo>
                  <a:cubicBezTo>
                    <a:pt x="773705" y="1044729"/>
                    <a:pt x="768935" y="1037914"/>
                    <a:pt x="762801" y="1033144"/>
                  </a:cubicBezTo>
                  <a:cubicBezTo>
                    <a:pt x="756668" y="1028374"/>
                    <a:pt x="749172" y="1025648"/>
                    <a:pt x="740995" y="1025648"/>
                  </a:cubicBezTo>
                  <a:lnTo>
                    <a:pt x="3651" y="1025648"/>
                  </a:lnTo>
                  <a:lnTo>
                    <a:pt x="3651" y="1095157"/>
                  </a:lnTo>
                  <a:lnTo>
                    <a:pt x="713055" y="1095157"/>
                  </a:lnTo>
                  <a:lnTo>
                    <a:pt x="775749" y="1486999"/>
                  </a:lnTo>
                  <a:cubicBezTo>
                    <a:pt x="777794" y="1495176"/>
                    <a:pt x="781882" y="1501991"/>
                    <a:pt x="788016" y="1506761"/>
                  </a:cubicBezTo>
                  <a:cubicBezTo>
                    <a:pt x="794149" y="1511531"/>
                    <a:pt x="802326" y="1514257"/>
                    <a:pt x="810504" y="1514257"/>
                  </a:cubicBezTo>
                  <a:cubicBezTo>
                    <a:pt x="818682" y="1514257"/>
                    <a:pt x="826178" y="1510850"/>
                    <a:pt x="832311" y="1506080"/>
                  </a:cubicBezTo>
                  <a:cubicBezTo>
                    <a:pt x="838444" y="1500628"/>
                    <a:pt x="842533" y="1493813"/>
                    <a:pt x="843896" y="1485636"/>
                  </a:cubicBezTo>
                  <a:lnTo>
                    <a:pt x="929079" y="1080165"/>
                  </a:lnTo>
                  <a:lnTo>
                    <a:pt x="1010173" y="1080165"/>
                  </a:lnTo>
                  <a:cubicBezTo>
                    <a:pt x="1019032" y="1080165"/>
                    <a:pt x="1027209" y="1076758"/>
                    <a:pt x="1033343" y="1071306"/>
                  </a:cubicBezTo>
                  <a:cubicBezTo>
                    <a:pt x="1039476" y="1065854"/>
                    <a:pt x="1043565" y="1057677"/>
                    <a:pt x="1044246" y="1048817"/>
                  </a:cubicBezTo>
                  <a:lnTo>
                    <a:pt x="1057875" y="890036"/>
                  </a:lnTo>
                  <a:lnTo>
                    <a:pt x="1216656" y="1740503"/>
                  </a:lnTo>
                  <a:cubicBezTo>
                    <a:pt x="1218019" y="1748681"/>
                    <a:pt x="1222108" y="1756177"/>
                    <a:pt x="1228241" y="1761629"/>
                  </a:cubicBezTo>
                  <a:cubicBezTo>
                    <a:pt x="1234375" y="1767080"/>
                    <a:pt x="1241871" y="1769806"/>
                    <a:pt x="1250730" y="1769806"/>
                  </a:cubicBezTo>
                  <a:cubicBezTo>
                    <a:pt x="1259589" y="1769806"/>
                    <a:pt x="1267085" y="1766399"/>
                    <a:pt x="1273218" y="1760947"/>
                  </a:cubicBezTo>
                  <a:cubicBezTo>
                    <a:pt x="1279351" y="1755495"/>
                    <a:pt x="1283440" y="1747999"/>
                    <a:pt x="1284803" y="1739822"/>
                  </a:cubicBezTo>
                  <a:lnTo>
                    <a:pt x="1410192" y="1078802"/>
                  </a:lnTo>
                  <a:lnTo>
                    <a:pt x="2907369" y="1078802"/>
                  </a:lnTo>
                  <a:lnTo>
                    <a:pt x="2936671" y="1078802"/>
                  </a:lnTo>
                  <a:lnTo>
                    <a:pt x="2968700" y="1078802"/>
                  </a:lnTo>
                  <a:lnTo>
                    <a:pt x="2968700" y="1078120"/>
                  </a:lnTo>
                  <a:lnTo>
                    <a:pt x="2978922" y="1078120"/>
                  </a:lnTo>
                  <a:lnTo>
                    <a:pt x="3015721" y="1497221"/>
                  </a:lnTo>
                  <a:cubicBezTo>
                    <a:pt x="3016403" y="1505398"/>
                    <a:pt x="3020492" y="1513576"/>
                    <a:pt x="3026625" y="1519027"/>
                  </a:cubicBezTo>
                  <a:cubicBezTo>
                    <a:pt x="3032758" y="1524479"/>
                    <a:pt x="3040254" y="1528568"/>
                    <a:pt x="3049113" y="1528568"/>
                  </a:cubicBezTo>
                  <a:lnTo>
                    <a:pt x="3049794" y="1528568"/>
                  </a:lnTo>
                  <a:lnTo>
                    <a:pt x="3050476" y="1528568"/>
                  </a:lnTo>
                  <a:cubicBezTo>
                    <a:pt x="3059335" y="1528568"/>
                    <a:pt x="3066831" y="1525161"/>
                    <a:pt x="3072964" y="1520390"/>
                  </a:cubicBezTo>
                  <a:cubicBezTo>
                    <a:pt x="3079097" y="1514939"/>
                    <a:pt x="3083186" y="1507443"/>
                    <a:pt x="3084549" y="1499265"/>
                  </a:cubicBezTo>
                  <a:lnTo>
                    <a:pt x="3237197" y="563615"/>
                  </a:lnTo>
                  <a:lnTo>
                    <a:pt x="3340098" y="1068580"/>
                  </a:lnTo>
                  <a:cubicBezTo>
                    <a:pt x="3341461" y="1076758"/>
                    <a:pt x="3345550" y="1084254"/>
                    <a:pt x="3351683" y="1089705"/>
                  </a:cubicBezTo>
                  <a:cubicBezTo>
                    <a:pt x="3357816" y="1095157"/>
                    <a:pt x="3365994" y="1098564"/>
                    <a:pt x="3374171" y="1098564"/>
                  </a:cubicBezTo>
                  <a:lnTo>
                    <a:pt x="3533634" y="1098564"/>
                  </a:lnTo>
                  <a:cubicBezTo>
                    <a:pt x="3541811" y="1098564"/>
                    <a:pt x="3549307" y="1095157"/>
                    <a:pt x="3555441" y="1090387"/>
                  </a:cubicBezTo>
                  <a:cubicBezTo>
                    <a:pt x="3561574" y="1085616"/>
                    <a:pt x="3565663" y="1078802"/>
                    <a:pt x="3567026" y="1069943"/>
                  </a:cubicBezTo>
                  <a:lnTo>
                    <a:pt x="3607232" y="842334"/>
                  </a:lnTo>
                  <a:lnTo>
                    <a:pt x="3656979" y="1071987"/>
                  </a:lnTo>
                  <a:cubicBezTo>
                    <a:pt x="3659023" y="1079483"/>
                    <a:pt x="3663112" y="1086298"/>
                    <a:pt x="3669245" y="1091068"/>
                  </a:cubicBezTo>
                  <a:cubicBezTo>
                    <a:pt x="3675378" y="1095838"/>
                    <a:pt x="3682875" y="1098564"/>
                    <a:pt x="3690371" y="1098564"/>
                  </a:cubicBezTo>
                  <a:cubicBezTo>
                    <a:pt x="3854603" y="1098564"/>
                    <a:pt x="4162625" y="1098564"/>
                    <a:pt x="4326858" y="1098564"/>
                  </a:cubicBezTo>
                  <a:cubicBezTo>
                    <a:pt x="4340487" y="1098564"/>
                    <a:pt x="4354798" y="1098564"/>
                    <a:pt x="4368427" y="1098564"/>
                  </a:cubicBezTo>
                  <a:cubicBezTo>
                    <a:pt x="4405226" y="1098564"/>
                    <a:pt x="4459744" y="1066536"/>
                    <a:pt x="4459744" y="1015426"/>
                  </a:cubicBezTo>
                  <a:lnTo>
                    <a:pt x="4459744" y="659020"/>
                  </a:lnTo>
                  <a:cubicBezTo>
                    <a:pt x="4532660" y="646072"/>
                    <a:pt x="4611710" y="615407"/>
                    <a:pt x="4665545" y="552030"/>
                  </a:cubicBezTo>
                  <a:cubicBezTo>
                    <a:pt x="4672360" y="543171"/>
                    <a:pt x="4675086" y="532268"/>
                    <a:pt x="4673042" y="522046"/>
                  </a:cubicBezTo>
                  <a:cubicBezTo>
                    <a:pt x="4752091" y="414375"/>
                    <a:pt x="4786846" y="264453"/>
                    <a:pt x="4794342" y="184721"/>
                  </a:cubicBezTo>
                  <a:close/>
                </a:path>
              </a:pathLst>
            </a:custGeom>
            <a:solidFill>
              <a:schemeClr val="accent1"/>
            </a:solidFill>
            <a:ln>
              <a:noFill/>
            </a:ln>
            <a:extLst>
              <a:ext uri="{91240B29-F687-4F45-9708-019B960494DF}">
                <a14:hiddenLine xmlns:a14="http://schemas.microsoft.com/office/drawing/2010/main" w="6804" cap="flat">
                  <a:solidFill>
                    <a:srgbClr val="000000"/>
                  </a:solidFill>
                  <a:prstDash val="solid"/>
                  <a:miter lim="800000"/>
                  <a:headEnd/>
                  <a:tailEnd/>
                </a14:hiddenLine>
              </a:ext>
            </a:extLst>
          </p:spPr>
          <p:txBody>
            <a:bodyPr anchor="ctr"/>
            <a:lstStyle/>
            <a:p>
              <a:endParaRPr lang="en-US" sz="1800"/>
            </a:p>
          </p:txBody>
        </p:sp>
        <p:grpSp>
          <p:nvGrpSpPr>
            <p:cNvPr id="11" name="Group 35">
              <a:extLst>
                <a:ext uri="{FF2B5EF4-FFF2-40B4-BE49-F238E27FC236}">
                  <a16:creationId xmlns:a16="http://schemas.microsoft.com/office/drawing/2014/main" xmlns="" id="{1F962E51-1B7D-4057-8D4B-B4BCBA445701}"/>
                </a:ext>
              </a:extLst>
            </p:cNvPr>
            <p:cNvGrpSpPr>
              <a:grpSpLocks/>
            </p:cNvGrpSpPr>
            <p:nvPr/>
          </p:nvGrpSpPr>
          <p:grpSpPr bwMode="auto">
            <a:xfrm>
              <a:off x="477110" y="5658084"/>
              <a:ext cx="655351" cy="517912"/>
              <a:chOff x="6456816" y="5667609"/>
              <a:chExt cx="655351" cy="517912"/>
            </a:xfrm>
          </p:grpSpPr>
          <p:sp>
            <p:nvSpPr>
              <p:cNvPr id="13" name="Freeform: Shape 14">
                <a:extLst>
                  <a:ext uri="{FF2B5EF4-FFF2-40B4-BE49-F238E27FC236}">
                    <a16:creationId xmlns:a16="http://schemas.microsoft.com/office/drawing/2014/main" xmlns="" id="{D2A7C40C-9AE9-489A-8D94-8B3A88474C5A}"/>
                  </a:ext>
                </a:extLst>
              </p:cNvPr>
              <p:cNvSpPr>
                <a:spLocks/>
              </p:cNvSpPr>
              <p:nvPr/>
            </p:nvSpPr>
            <p:spPr bwMode="auto">
              <a:xfrm>
                <a:off x="6456816" y="5667609"/>
                <a:ext cx="517913" cy="517912"/>
              </a:xfrm>
              <a:custGeom>
                <a:avLst/>
                <a:gdLst>
                  <a:gd name="T0" fmla="*/ 460489 w 517912"/>
                  <a:gd name="T1" fmla="*/ 259443 h 517912"/>
                  <a:gd name="T2" fmla="*/ 259457 w 517912"/>
                  <a:gd name="T3" fmla="*/ 460475 h 517912"/>
                  <a:gd name="T4" fmla="*/ 58411 w 517912"/>
                  <a:gd name="T5" fmla="*/ 259443 h 517912"/>
                  <a:gd name="T6" fmla="*/ 259457 w 517912"/>
                  <a:gd name="T7" fmla="*/ 58411 h 517912"/>
                  <a:gd name="T8" fmla="*/ 460489 w 517912"/>
                  <a:gd name="T9" fmla="*/ 259443 h 5179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17912" h="517912">
                    <a:moveTo>
                      <a:pt x="460475" y="259443"/>
                    </a:moveTo>
                    <a:cubicBezTo>
                      <a:pt x="460475" y="370470"/>
                      <a:pt x="370470" y="460475"/>
                      <a:pt x="259443" y="460475"/>
                    </a:cubicBezTo>
                    <a:cubicBezTo>
                      <a:pt x="148416" y="460475"/>
                      <a:pt x="58411" y="370470"/>
                      <a:pt x="58411" y="259443"/>
                    </a:cubicBezTo>
                    <a:cubicBezTo>
                      <a:pt x="58411" y="148416"/>
                      <a:pt x="148416" y="58411"/>
                      <a:pt x="259443" y="58411"/>
                    </a:cubicBezTo>
                    <a:cubicBezTo>
                      <a:pt x="370470" y="58411"/>
                      <a:pt x="460475" y="148416"/>
                      <a:pt x="460475" y="259443"/>
                    </a:cubicBezTo>
                    <a:close/>
                  </a:path>
                </a:pathLst>
              </a:custGeom>
              <a:noFill/>
              <a:ln w="108857"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anchor="ctr"/>
              <a:lstStyle/>
              <a:p>
                <a:endParaRPr lang="en-US" sz="1800"/>
              </a:p>
            </p:txBody>
          </p:sp>
          <p:sp>
            <p:nvSpPr>
              <p:cNvPr id="14" name="Rectangle: Rounded Corners 15">
                <a:extLst>
                  <a:ext uri="{FF2B5EF4-FFF2-40B4-BE49-F238E27FC236}">
                    <a16:creationId xmlns:a16="http://schemas.microsoft.com/office/drawing/2014/main" xmlns="" id="{7964E9C6-B4C2-4EB6-AAF5-226D50758276}"/>
                  </a:ext>
                </a:extLst>
              </p:cNvPr>
              <p:cNvSpPr/>
              <p:nvPr/>
            </p:nvSpPr>
            <p:spPr>
              <a:xfrm>
                <a:off x="6915449" y="5827438"/>
                <a:ext cx="197757" cy="129449"/>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1800"/>
              </a:p>
            </p:txBody>
          </p:sp>
        </p:grpSp>
        <p:sp>
          <p:nvSpPr>
            <p:cNvPr id="12" name="Rectangle 11">
              <a:extLst>
                <a:ext uri="{FF2B5EF4-FFF2-40B4-BE49-F238E27FC236}">
                  <a16:creationId xmlns:a16="http://schemas.microsoft.com/office/drawing/2014/main" xmlns="" id="{5513C32E-F6A0-41F2-89F7-44DA88C8AAE1}"/>
                </a:ext>
              </a:extLst>
            </p:cNvPr>
            <p:cNvSpPr/>
            <p:nvPr/>
          </p:nvSpPr>
          <p:spPr>
            <a:xfrm>
              <a:off x="935742" y="5896846"/>
              <a:ext cx="6479742" cy="6630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1800"/>
            </a:p>
          </p:txBody>
        </p:sp>
      </p:grpSp>
      <p:sp>
        <p:nvSpPr>
          <p:cNvPr id="2" name="Text Placeholder 9"/>
          <p:cNvSpPr>
            <a:spLocks noGrp="1"/>
          </p:cNvSpPr>
          <p:nvPr>
            <p:ph type="body" sz="quarter" idx="10"/>
          </p:nvPr>
        </p:nvSpPr>
        <p:spPr>
          <a:xfrm>
            <a:off x="323530" y="339511"/>
            <a:ext cx="11573197" cy="724247"/>
          </a:xfrm>
          <a:prstGeom prst="rect">
            <a:avLst/>
          </a:prstGeom>
        </p:spPr>
        <p:txBody>
          <a:bodyPr anchor="ctr"/>
          <a:lstStyle>
            <a:lvl1pPr marL="0" indent="0" algn="ctr">
              <a:buNone/>
              <a:defRPr sz="4050" b="0" baseline="0">
                <a:solidFill>
                  <a:schemeClr val="tx1">
                    <a:lumMod val="85000"/>
                    <a:lumOff val="15000"/>
                  </a:schemeClr>
                </a:solidFill>
                <a:latin typeface="+mj-lt"/>
                <a:cs typeface="Arial" pitchFamily="34" charset="0"/>
              </a:defRPr>
            </a:lvl1pPr>
          </a:lstStyle>
          <a:p>
            <a:pPr lvl="0"/>
            <a:r>
              <a:rPr lang="en-US" altLang="ko-KR"/>
              <a:t>Click to edit Master text styles</a:t>
            </a:r>
          </a:p>
        </p:txBody>
      </p:sp>
    </p:spTree>
    <p:extLst>
      <p:ext uri="{BB962C8B-B14F-4D97-AF65-F5344CB8AC3E}">
        <p14:creationId xmlns:p14="http://schemas.microsoft.com/office/powerpoint/2010/main" val="2353509767"/>
      </p:ext>
    </p:extLst>
  </p:cSld>
  <p:clrMapOvr>
    <a:masterClrMapping/>
  </p:clrMapOvr>
</p:sldLayout>
</file>

<file path=ppt/slideLayouts/slideLayout804.xml><?xml version="1.0" encoding="utf-8"?>
<p:sldLayout xmlns:a="http://schemas.openxmlformats.org/drawingml/2006/main" xmlns:r="http://schemas.openxmlformats.org/officeDocument/2006/relationships" xmlns:p="http://schemas.openxmlformats.org/presentationml/2006/main" type="fourObj">
  <p:cSld name="Title and 4 Content">
    <p:spTree>
      <p:nvGrpSpPr>
        <p:cNvPr id="1" name=""/>
        <p:cNvGrpSpPr/>
        <p:nvPr/>
      </p:nvGrpSpPr>
      <p:grpSpPr>
        <a:xfrm>
          <a:off x="0" y="0"/>
          <a:ext cx="0" cy="0"/>
          <a:chOff x="0" y="0"/>
          <a:chExt cx="0" cy="0"/>
        </a:xfrm>
      </p:grpSpPr>
      <p:sp>
        <p:nvSpPr>
          <p:cNvPr id="2" name="Title 1"/>
          <p:cNvSpPr>
            <a:spLocks noGrp="1"/>
          </p:cNvSpPr>
          <p:nvPr>
            <p:ph type="title" sz="quarter"/>
          </p:nvPr>
        </p:nvSpPr>
        <p:spPr>
          <a:xfrm>
            <a:off x="304800" y="76200"/>
            <a:ext cx="11582400" cy="609600"/>
          </a:xfrm>
        </p:spPr>
        <p:txBody>
          <a:bodyPr/>
          <a:lstStyle/>
          <a:p>
            <a:r>
              <a:rPr lang="en-US"/>
              <a:t>Click to edit Master title style</a:t>
            </a:r>
          </a:p>
        </p:txBody>
      </p:sp>
      <p:sp>
        <p:nvSpPr>
          <p:cNvPr id="3" name="Content Placeholder 2"/>
          <p:cNvSpPr>
            <a:spLocks noGrp="1"/>
          </p:cNvSpPr>
          <p:nvPr>
            <p:ph sz="quarter" idx="1"/>
          </p:nvPr>
        </p:nvSpPr>
        <p:spPr>
          <a:xfrm>
            <a:off x="508000" y="1295400"/>
            <a:ext cx="5537200" cy="12192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quarter" idx="2"/>
          </p:nvPr>
        </p:nvSpPr>
        <p:spPr>
          <a:xfrm>
            <a:off x="6248400" y="1295400"/>
            <a:ext cx="5537200" cy="12192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Content Placeholder 4"/>
          <p:cNvSpPr>
            <a:spLocks noGrp="1"/>
          </p:cNvSpPr>
          <p:nvPr>
            <p:ph sz="quarter" idx="3"/>
          </p:nvPr>
        </p:nvSpPr>
        <p:spPr>
          <a:xfrm>
            <a:off x="508000" y="2667000"/>
            <a:ext cx="5537200" cy="12192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Content Placeholder 5"/>
          <p:cNvSpPr>
            <a:spLocks noGrp="1"/>
          </p:cNvSpPr>
          <p:nvPr>
            <p:ph sz="quarter" idx="4"/>
          </p:nvPr>
        </p:nvSpPr>
        <p:spPr>
          <a:xfrm>
            <a:off x="6248400" y="2667000"/>
            <a:ext cx="5537200" cy="12192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2499028672"/>
      </p:ext>
    </p:extLst>
  </p:cSld>
  <p:clrMapOvr>
    <a:masterClrMapping/>
  </p:clrMapOvr>
</p:sldLayout>
</file>

<file path=ppt/slideLayouts/slideLayout805.xml><?xml version="1.0" encoding="utf-8"?>
<p:sldLayout xmlns:a="http://schemas.openxmlformats.org/drawingml/2006/main" xmlns:r="http://schemas.openxmlformats.org/officeDocument/2006/relationships" xmlns:p="http://schemas.openxmlformats.org/presentationml/2006/main" matchingName="Title" type="title">
  <p:cSld name="Title">
    <p:bg>
      <p:bgPr>
        <a:solidFill>
          <a:schemeClr val="accent1"/>
        </a:solidFill>
        <a:effectLst/>
      </p:bgPr>
    </p:bg>
    <p:spTree>
      <p:nvGrpSpPr>
        <p:cNvPr id="1" name="Shape 9"/>
        <p:cNvGrpSpPr/>
        <p:nvPr/>
      </p:nvGrpSpPr>
      <p:grpSpPr>
        <a:xfrm>
          <a:off x="0" y="0"/>
          <a:ext cx="0" cy="0"/>
          <a:chOff x="0" y="0"/>
          <a:chExt cx="0" cy="0"/>
        </a:xfrm>
      </p:grpSpPr>
      <p:sp>
        <p:nvSpPr>
          <p:cNvPr id="10" name="Google Shape;10;p2"/>
          <p:cNvSpPr/>
          <p:nvPr/>
        </p:nvSpPr>
        <p:spPr>
          <a:xfrm>
            <a:off x="245467" y="167601"/>
            <a:ext cx="11701140" cy="6522841"/>
          </a:xfrm>
          <a:custGeom>
            <a:avLst/>
            <a:gdLst/>
            <a:ahLst/>
            <a:cxnLst/>
            <a:rect l="l" t="t" r="r" b="b"/>
            <a:pathLst>
              <a:path w="92849" h="51759" extrusionOk="0">
                <a:moveTo>
                  <a:pt x="3110" y="336"/>
                </a:moveTo>
                <a:lnTo>
                  <a:pt x="2942" y="578"/>
                </a:lnTo>
                <a:lnTo>
                  <a:pt x="2756" y="783"/>
                </a:lnTo>
                <a:lnTo>
                  <a:pt x="2812" y="652"/>
                </a:lnTo>
                <a:lnTo>
                  <a:pt x="2886" y="522"/>
                </a:lnTo>
                <a:lnTo>
                  <a:pt x="2979" y="410"/>
                </a:lnTo>
                <a:lnTo>
                  <a:pt x="3110" y="336"/>
                </a:lnTo>
                <a:close/>
                <a:moveTo>
                  <a:pt x="19252" y="336"/>
                </a:moveTo>
                <a:lnTo>
                  <a:pt x="19103" y="559"/>
                </a:lnTo>
                <a:lnTo>
                  <a:pt x="18935" y="783"/>
                </a:lnTo>
                <a:lnTo>
                  <a:pt x="18935" y="708"/>
                </a:lnTo>
                <a:lnTo>
                  <a:pt x="18954" y="634"/>
                </a:lnTo>
                <a:lnTo>
                  <a:pt x="18991" y="578"/>
                </a:lnTo>
                <a:lnTo>
                  <a:pt x="19028" y="503"/>
                </a:lnTo>
                <a:lnTo>
                  <a:pt x="19065" y="448"/>
                </a:lnTo>
                <a:lnTo>
                  <a:pt x="19121" y="392"/>
                </a:lnTo>
                <a:lnTo>
                  <a:pt x="19177" y="355"/>
                </a:lnTo>
                <a:lnTo>
                  <a:pt x="19252" y="336"/>
                </a:lnTo>
                <a:close/>
                <a:moveTo>
                  <a:pt x="9980" y="373"/>
                </a:moveTo>
                <a:lnTo>
                  <a:pt x="9924" y="503"/>
                </a:lnTo>
                <a:lnTo>
                  <a:pt x="9849" y="634"/>
                </a:lnTo>
                <a:lnTo>
                  <a:pt x="9756" y="746"/>
                </a:lnTo>
                <a:lnTo>
                  <a:pt x="9663" y="857"/>
                </a:lnTo>
                <a:lnTo>
                  <a:pt x="9700" y="708"/>
                </a:lnTo>
                <a:lnTo>
                  <a:pt x="9775" y="578"/>
                </a:lnTo>
                <a:lnTo>
                  <a:pt x="9868" y="466"/>
                </a:lnTo>
                <a:lnTo>
                  <a:pt x="9980" y="373"/>
                </a:lnTo>
                <a:close/>
                <a:moveTo>
                  <a:pt x="32172" y="615"/>
                </a:moveTo>
                <a:lnTo>
                  <a:pt x="32079" y="783"/>
                </a:lnTo>
                <a:lnTo>
                  <a:pt x="31949" y="932"/>
                </a:lnTo>
                <a:lnTo>
                  <a:pt x="31968" y="820"/>
                </a:lnTo>
                <a:lnTo>
                  <a:pt x="32024" y="727"/>
                </a:lnTo>
                <a:lnTo>
                  <a:pt x="32098" y="652"/>
                </a:lnTo>
                <a:lnTo>
                  <a:pt x="32172" y="615"/>
                </a:lnTo>
                <a:close/>
                <a:moveTo>
                  <a:pt x="5772" y="801"/>
                </a:moveTo>
                <a:lnTo>
                  <a:pt x="5660" y="894"/>
                </a:lnTo>
                <a:lnTo>
                  <a:pt x="5549" y="969"/>
                </a:lnTo>
                <a:lnTo>
                  <a:pt x="5660" y="876"/>
                </a:lnTo>
                <a:lnTo>
                  <a:pt x="5772" y="801"/>
                </a:lnTo>
                <a:close/>
                <a:moveTo>
                  <a:pt x="60621" y="708"/>
                </a:moveTo>
                <a:lnTo>
                  <a:pt x="60472" y="857"/>
                </a:lnTo>
                <a:lnTo>
                  <a:pt x="60304" y="988"/>
                </a:lnTo>
                <a:lnTo>
                  <a:pt x="60360" y="894"/>
                </a:lnTo>
                <a:lnTo>
                  <a:pt x="60435" y="801"/>
                </a:lnTo>
                <a:lnTo>
                  <a:pt x="60528" y="746"/>
                </a:lnTo>
                <a:lnTo>
                  <a:pt x="60621" y="708"/>
                </a:lnTo>
                <a:close/>
                <a:moveTo>
                  <a:pt x="33383" y="690"/>
                </a:moveTo>
                <a:lnTo>
                  <a:pt x="33271" y="839"/>
                </a:lnTo>
                <a:lnTo>
                  <a:pt x="33141" y="1006"/>
                </a:lnTo>
                <a:lnTo>
                  <a:pt x="33141" y="1006"/>
                </a:lnTo>
                <a:lnTo>
                  <a:pt x="33178" y="894"/>
                </a:lnTo>
                <a:lnTo>
                  <a:pt x="33215" y="801"/>
                </a:lnTo>
                <a:lnTo>
                  <a:pt x="33290" y="727"/>
                </a:lnTo>
                <a:lnTo>
                  <a:pt x="33383" y="690"/>
                </a:lnTo>
                <a:close/>
                <a:moveTo>
                  <a:pt x="59020" y="727"/>
                </a:moveTo>
                <a:lnTo>
                  <a:pt x="58945" y="932"/>
                </a:lnTo>
                <a:lnTo>
                  <a:pt x="58908" y="1006"/>
                </a:lnTo>
                <a:lnTo>
                  <a:pt x="58927" y="913"/>
                </a:lnTo>
                <a:lnTo>
                  <a:pt x="59020" y="727"/>
                </a:lnTo>
                <a:close/>
                <a:moveTo>
                  <a:pt x="43232" y="522"/>
                </a:moveTo>
                <a:lnTo>
                  <a:pt x="43176" y="652"/>
                </a:lnTo>
                <a:lnTo>
                  <a:pt x="43101" y="783"/>
                </a:lnTo>
                <a:lnTo>
                  <a:pt x="43008" y="913"/>
                </a:lnTo>
                <a:lnTo>
                  <a:pt x="42915" y="1025"/>
                </a:lnTo>
                <a:lnTo>
                  <a:pt x="42896" y="950"/>
                </a:lnTo>
                <a:lnTo>
                  <a:pt x="42915" y="857"/>
                </a:lnTo>
                <a:lnTo>
                  <a:pt x="42952" y="783"/>
                </a:lnTo>
                <a:lnTo>
                  <a:pt x="42990" y="708"/>
                </a:lnTo>
                <a:lnTo>
                  <a:pt x="43027" y="652"/>
                </a:lnTo>
                <a:lnTo>
                  <a:pt x="43083" y="597"/>
                </a:lnTo>
                <a:lnTo>
                  <a:pt x="43157" y="541"/>
                </a:lnTo>
                <a:lnTo>
                  <a:pt x="43232" y="522"/>
                </a:lnTo>
                <a:close/>
                <a:moveTo>
                  <a:pt x="36771" y="801"/>
                </a:moveTo>
                <a:lnTo>
                  <a:pt x="36380" y="1043"/>
                </a:lnTo>
                <a:lnTo>
                  <a:pt x="36455" y="950"/>
                </a:lnTo>
                <a:lnTo>
                  <a:pt x="36548" y="894"/>
                </a:lnTo>
                <a:lnTo>
                  <a:pt x="36659" y="839"/>
                </a:lnTo>
                <a:lnTo>
                  <a:pt x="36771" y="801"/>
                </a:lnTo>
                <a:close/>
                <a:moveTo>
                  <a:pt x="92048" y="746"/>
                </a:moveTo>
                <a:lnTo>
                  <a:pt x="91862" y="932"/>
                </a:lnTo>
                <a:lnTo>
                  <a:pt x="91657" y="1081"/>
                </a:lnTo>
                <a:lnTo>
                  <a:pt x="91657" y="1081"/>
                </a:lnTo>
                <a:lnTo>
                  <a:pt x="91843" y="894"/>
                </a:lnTo>
                <a:lnTo>
                  <a:pt x="91936" y="820"/>
                </a:lnTo>
                <a:lnTo>
                  <a:pt x="92048" y="746"/>
                </a:lnTo>
                <a:close/>
                <a:moveTo>
                  <a:pt x="8509" y="634"/>
                </a:moveTo>
                <a:lnTo>
                  <a:pt x="8360" y="876"/>
                </a:lnTo>
                <a:lnTo>
                  <a:pt x="8267" y="969"/>
                </a:lnTo>
                <a:lnTo>
                  <a:pt x="8155" y="1081"/>
                </a:lnTo>
                <a:lnTo>
                  <a:pt x="8211" y="950"/>
                </a:lnTo>
                <a:lnTo>
                  <a:pt x="8286" y="839"/>
                </a:lnTo>
                <a:lnTo>
                  <a:pt x="8397" y="727"/>
                </a:lnTo>
                <a:lnTo>
                  <a:pt x="8509" y="634"/>
                </a:lnTo>
                <a:close/>
                <a:moveTo>
                  <a:pt x="14411" y="652"/>
                </a:moveTo>
                <a:lnTo>
                  <a:pt x="14281" y="783"/>
                </a:lnTo>
                <a:lnTo>
                  <a:pt x="14150" y="913"/>
                </a:lnTo>
                <a:lnTo>
                  <a:pt x="14001" y="1006"/>
                </a:lnTo>
                <a:lnTo>
                  <a:pt x="13834" y="1081"/>
                </a:lnTo>
                <a:lnTo>
                  <a:pt x="13871" y="1006"/>
                </a:lnTo>
                <a:lnTo>
                  <a:pt x="13927" y="932"/>
                </a:lnTo>
                <a:lnTo>
                  <a:pt x="13983" y="857"/>
                </a:lnTo>
                <a:lnTo>
                  <a:pt x="14057" y="783"/>
                </a:lnTo>
                <a:lnTo>
                  <a:pt x="14132" y="746"/>
                </a:lnTo>
                <a:lnTo>
                  <a:pt x="14225" y="690"/>
                </a:lnTo>
                <a:lnTo>
                  <a:pt x="14318" y="671"/>
                </a:lnTo>
                <a:lnTo>
                  <a:pt x="14411" y="652"/>
                </a:lnTo>
                <a:close/>
                <a:moveTo>
                  <a:pt x="17315" y="634"/>
                </a:moveTo>
                <a:lnTo>
                  <a:pt x="17185" y="857"/>
                </a:lnTo>
                <a:lnTo>
                  <a:pt x="17017" y="1081"/>
                </a:lnTo>
                <a:lnTo>
                  <a:pt x="17036" y="857"/>
                </a:lnTo>
                <a:lnTo>
                  <a:pt x="17166" y="727"/>
                </a:lnTo>
                <a:lnTo>
                  <a:pt x="17315" y="634"/>
                </a:lnTo>
                <a:close/>
                <a:moveTo>
                  <a:pt x="38074" y="969"/>
                </a:moveTo>
                <a:lnTo>
                  <a:pt x="37944" y="1081"/>
                </a:lnTo>
                <a:lnTo>
                  <a:pt x="38000" y="1025"/>
                </a:lnTo>
                <a:lnTo>
                  <a:pt x="38074" y="969"/>
                </a:lnTo>
                <a:close/>
                <a:moveTo>
                  <a:pt x="49431" y="988"/>
                </a:moveTo>
                <a:lnTo>
                  <a:pt x="49394" y="1081"/>
                </a:lnTo>
                <a:lnTo>
                  <a:pt x="49357" y="1025"/>
                </a:lnTo>
                <a:lnTo>
                  <a:pt x="49357" y="1006"/>
                </a:lnTo>
                <a:lnTo>
                  <a:pt x="49394" y="988"/>
                </a:lnTo>
                <a:close/>
                <a:moveTo>
                  <a:pt x="86816" y="783"/>
                </a:moveTo>
                <a:lnTo>
                  <a:pt x="86612" y="932"/>
                </a:lnTo>
                <a:lnTo>
                  <a:pt x="86407" y="1081"/>
                </a:lnTo>
                <a:lnTo>
                  <a:pt x="86481" y="988"/>
                </a:lnTo>
                <a:lnTo>
                  <a:pt x="86593" y="894"/>
                </a:lnTo>
                <a:lnTo>
                  <a:pt x="86686" y="820"/>
                </a:lnTo>
                <a:lnTo>
                  <a:pt x="86816" y="783"/>
                </a:lnTo>
                <a:close/>
                <a:moveTo>
                  <a:pt x="633" y="224"/>
                </a:moveTo>
                <a:lnTo>
                  <a:pt x="801" y="261"/>
                </a:lnTo>
                <a:lnTo>
                  <a:pt x="950" y="317"/>
                </a:lnTo>
                <a:lnTo>
                  <a:pt x="1099" y="410"/>
                </a:lnTo>
                <a:lnTo>
                  <a:pt x="1211" y="522"/>
                </a:lnTo>
                <a:lnTo>
                  <a:pt x="1304" y="652"/>
                </a:lnTo>
                <a:lnTo>
                  <a:pt x="1360" y="783"/>
                </a:lnTo>
                <a:lnTo>
                  <a:pt x="1397" y="950"/>
                </a:lnTo>
                <a:lnTo>
                  <a:pt x="1397" y="1118"/>
                </a:lnTo>
                <a:lnTo>
                  <a:pt x="1136" y="988"/>
                </a:lnTo>
                <a:lnTo>
                  <a:pt x="987" y="876"/>
                </a:lnTo>
                <a:lnTo>
                  <a:pt x="838" y="764"/>
                </a:lnTo>
                <a:lnTo>
                  <a:pt x="727" y="634"/>
                </a:lnTo>
                <a:lnTo>
                  <a:pt x="633" y="503"/>
                </a:lnTo>
                <a:lnTo>
                  <a:pt x="615" y="429"/>
                </a:lnTo>
                <a:lnTo>
                  <a:pt x="615" y="355"/>
                </a:lnTo>
                <a:lnTo>
                  <a:pt x="615" y="299"/>
                </a:lnTo>
                <a:lnTo>
                  <a:pt x="633" y="224"/>
                </a:lnTo>
                <a:close/>
                <a:moveTo>
                  <a:pt x="44591" y="839"/>
                </a:moveTo>
                <a:lnTo>
                  <a:pt x="44460" y="988"/>
                </a:lnTo>
                <a:lnTo>
                  <a:pt x="44330" y="1118"/>
                </a:lnTo>
                <a:lnTo>
                  <a:pt x="44367" y="1025"/>
                </a:lnTo>
                <a:lnTo>
                  <a:pt x="44442" y="969"/>
                </a:lnTo>
                <a:lnTo>
                  <a:pt x="44498" y="894"/>
                </a:lnTo>
                <a:lnTo>
                  <a:pt x="44591" y="839"/>
                </a:lnTo>
                <a:close/>
                <a:moveTo>
                  <a:pt x="84471" y="839"/>
                </a:moveTo>
                <a:lnTo>
                  <a:pt x="84340" y="988"/>
                </a:lnTo>
                <a:lnTo>
                  <a:pt x="84191" y="1118"/>
                </a:lnTo>
                <a:lnTo>
                  <a:pt x="84229" y="988"/>
                </a:lnTo>
                <a:lnTo>
                  <a:pt x="84284" y="913"/>
                </a:lnTo>
                <a:lnTo>
                  <a:pt x="84359" y="857"/>
                </a:lnTo>
                <a:lnTo>
                  <a:pt x="84471" y="839"/>
                </a:lnTo>
                <a:close/>
                <a:moveTo>
                  <a:pt x="20573" y="746"/>
                </a:moveTo>
                <a:lnTo>
                  <a:pt x="20648" y="764"/>
                </a:lnTo>
                <a:lnTo>
                  <a:pt x="20406" y="969"/>
                </a:lnTo>
                <a:lnTo>
                  <a:pt x="20257" y="1062"/>
                </a:lnTo>
                <a:lnTo>
                  <a:pt x="20127" y="1137"/>
                </a:lnTo>
                <a:lnTo>
                  <a:pt x="20127" y="1137"/>
                </a:lnTo>
                <a:lnTo>
                  <a:pt x="20164" y="1062"/>
                </a:lnTo>
                <a:lnTo>
                  <a:pt x="20201" y="988"/>
                </a:lnTo>
                <a:lnTo>
                  <a:pt x="20257" y="913"/>
                </a:lnTo>
                <a:lnTo>
                  <a:pt x="20331" y="839"/>
                </a:lnTo>
                <a:lnTo>
                  <a:pt x="20406" y="801"/>
                </a:lnTo>
                <a:lnTo>
                  <a:pt x="20480" y="764"/>
                </a:lnTo>
                <a:lnTo>
                  <a:pt x="20573" y="746"/>
                </a:lnTo>
                <a:close/>
                <a:moveTo>
                  <a:pt x="24409" y="932"/>
                </a:moveTo>
                <a:lnTo>
                  <a:pt x="24278" y="1155"/>
                </a:lnTo>
                <a:lnTo>
                  <a:pt x="24334" y="1043"/>
                </a:lnTo>
                <a:lnTo>
                  <a:pt x="24409" y="932"/>
                </a:lnTo>
                <a:close/>
                <a:moveTo>
                  <a:pt x="29175" y="652"/>
                </a:moveTo>
                <a:lnTo>
                  <a:pt x="29063" y="820"/>
                </a:lnTo>
                <a:lnTo>
                  <a:pt x="28952" y="969"/>
                </a:lnTo>
                <a:lnTo>
                  <a:pt x="28821" y="1099"/>
                </a:lnTo>
                <a:lnTo>
                  <a:pt x="28672" y="1211"/>
                </a:lnTo>
                <a:lnTo>
                  <a:pt x="28672" y="1118"/>
                </a:lnTo>
                <a:lnTo>
                  <a:pt x="28691" y="1025"/>
                </a:lnTo>
                <a:lnTo>
                  <a:pt x="28728" y="932"/>
                </a:lnTo>
                <a:lnTo>
                  <a:pt x="28803" y="857"/>
                </a:lnTo>
                <a:lnTo>
                  <a:pt x="28877" y="783"/>
                </a:lnTo>
                <a:lnTo>
                  <a:pt x="28970" y="727"/>
                </a:lnTo>
                <a:lnTo>
                  <a:pt x="29082" y="671"/>
                </a:lnTo>
                <a:lnTo>
                  <a:pt x="29175" y="652"/>
                </a:lnTo>
                <a:close/>
                <a:moveTo>
                  <a:pt x="82944" y="839"/>
                </a:moveTo>
                <a:lnTo>
                  <a:pt x="82665" y="1043"/>
                </a:lnTo>
                <a:lnTo>
                  <a:pt x="82367" y="1211"/>
                </a:lnTo>
                <a:lnTo>
                  <a:pt x="82478" y="1062"/>
                </a:lnTo>
                <a:lnTo>
                  <a:pt x="82609" y="950"/>
                </a:lnTo>
                <a:lnTo>
                  <a:pt x="82776" y="876"/>
                </a:lnTo>
                <a:lnTo>
                  <a:pt x="82944" y="839"/>
                </a:lnTo>
                <a:close/>
                <a:moveTo>
                  <a:pt x="80840" y="708"/>
                </a:moveTo>
                <a:lnTo>
                  <a:pt x="80747" y="857"/>
                </a:lnTo>
                <a:lnTo>
                  <a:pt x="80617" y="988"/>
                </a:lnTo>
                <a:lnTo>
                  <a:pt x="80486" y="1118"/>
                </a:lnTo>
                <a:lnTo>
                  <a:pt x="80356" y="1230"/>
                </a:lnTo>
                <a:lnTo>
                  <a:pt x="80375" y="1155"/>
                </a:lnTo>
                <a:lnTo>
                  <a:pt x="80412" y="1081"/>
                </a:lnTo>
                <a:lnTo>
                  <a:pt x="80524" y="932"/>
                </a:lnTo>
                <a:lnTo>
                  <a:pt x="80691" y="801"/>
                </a:lnTo>
                <a:lnTo>
                  <a:pt x="80840" y="708"/>
                </a:lnTo>
                <a:close/>
                <a:moveTo>
                  <a:pt x="39806" y="913"/>
                </a:moveTo>
                <a:lnTo>
                  <a:pt x="39657" y="1099"/>
                </a:lnTo>
                <a:lnTo>
                  <a:pt x="39471" y="1248"/>
                </a:lnTo>
                <a:lnTo>
                  <a:pt x="39620" y="1062"/>
                </a:lnTo>
                <a:lnTo>
                  <a:pt x="39806" y="913"/>
                </a:lnTo>
                <a:close/>
                <a:moveTo>
                  <a:pt x="88325" y="969"/>
                </a:moveTo>
                <a:lnTo>
                  <a:pt x="88380" y="988"/>
                </a:lnTo>
                <a:lnTo>
                  <a:pt x="88231" y="1137"/>
                </a:lnTo>
                <a:lnTo>
                  <a:pt x="88064" y="1267"/>
                </a:lnTo>
                <a:lnTo>
                  <a:pt x="88083" y="1211"/>
                </a:lnTo>
                <a:lnTo>
                  <a:pt x="88101" y="1137"/>
                </a:lnTo>
                <a:lnTo>
                  <a:pt x="88138" y="1081"/>
                </a:lnTo>
                <a:lnTo>
                  <a:pt x="88176" y="1025"/>
                </a:lnTo>
                <a:lnTo>
                  <a:pt x="88213" y="988"/>
                </a:lnTo>
                <a:lnTo>
                  <a:pt x="88269" y="969"/>
                </a:lnTo>
                <a:close/>
                <a:moveTo>
                  <a:pt x="22137" y="708"/>
                </a:moveTo>
                <a:lnTo>
                  <a:pt x="22137" y="727"/>
                </a:lnTo>
                <a:lnTo>
                  <a:pt x="22119" y="783"/>
                </a:lnTo>
                <a:lnTo>
                  <a:pt x="22081" y="857"/>
                </a:lnTo>
                <a:lnTo>
                  <a:pt x="21970" y="1025"/>
                </a:lnTo>
                <a:lnTo>
                  <a:pt x="21746" y="1285"/>
                </a:lnTo>
                <a:lnTo>
                  <a:pt x="21746" y="1230"/>
                </a:lnTo>
                <a:lnTo>
                  <a:pt x="21784" y="1137"/>
                </a:lnTo>
                <a:lnTo>
                  <a:pt x="21933" y="913"/>
                </a:lnTo>
                <a:lnTo>
                  <a:pt x="22063" y="746"/>
                </a:lnTo>
                <a:lnTo>
                  <a:pt x="22119" y="708"/>
                </a:lnTo>
                <a:close/>
                <a:moveTo>
                  <a:pt x="23180" y="746"/>
                </a:moveTo>
                <a:lnTo>
                  <a:pt x="23161" y="894"/>
                </a:lnTo>
                <a:lnTo>
                  <a:pt x="23143" y="1025"/>
                </a:lnTo>
                <a:lnTo>
                  <a:pt x="23087" y="1155"/>
                </a:lnTo>
                <a:lnTo>
                  <a:pt x="23031" y="1285"/>
                </a:lnTo>
                <a:lnTo>
                  <a:pt x="23012" y="1211"/>
                </a:lnTo>
                <a:lnTo>
                  <a:pt x="22994" y="1137"/>
                </a:lnTo>
                <a:lnTo>
                  <a:pt x="22994" y="1062"/>
                </a:lnTo>
                <a:lnTo>
                  <a:pt x="23012" y="988"/>
                </a:lnTo>
                <a:lnTo>
                  <a:pt x="23031" y="913"/>
                </a:lnTo>
                <a:lnTo>
                  <a:pt x="23068" y="857"/>
                </a:lnTo>
                <a:lnTo>
                  <a:pt x="23124" y="801"/>
                </a:lnTo>
                <a:lnTo>
                  <a:pt x="23180" y="746"/>
                </a:lnTo>
                <a:close/>
                <a:moveTo>
                  <a:pt x="34760" y="894"/>
                </a:moveTo>
                <a:lnTo>
                  <a:pt x="34853" y="913"/>
                </a:lnTo>
                <a:lnTo>
                  <a:pt x="34667" y="1099"/>
                </a:lnTo>
                <a:lnTo>
                  <a:pt x="34481" y="1285"/>
                </a:lnTo>
                <a:lnTo>
                  <a:pt x="34463" y="1211"/>
                </a:lnTo>
                <a:lnTo>
                  <a:pt x="34463" y="1137"/>
                </a:lnTo>
                <a:lnTo>
                  <a:pt x="34500" y="1062"/>
                </a:lnTo>
                <a:lnTo>
                  <a:pt x="34537" y="1006"/>
                </a:lnTo>
                <a:lnTo>
                  <a:pt x="34611" y="932"/>
                </a:lnTo>
                <a:lnTo>
                  <a:pt x="34686" y="894"/>
                </a:lnTo>
                <a:close/>
                <a:moveTo>
                  <a:pt x="70712" y="913"/>
                </a:moveTo>
                <a:lnTo>
                  <a:pt x="70656" y="1025"/>
                </a:lnTo>
                <a:lnTo>
                  <a:pt x="70582" y="1137"/>
                </a:lnTo>
                <a:lnTo>
                  <a:pt x="70488" y="1211"/>
                </a:lnTo>
                <a:lnTo>
                  <a:pt x="70395" y="1285"/>
                </a:lnTo>
                <a:lnTo>
                  <a:pt x="70451" y="1192"/>
                </a:lnTo>
                <a:lnTo>
                  <a:pt x="70526" y="1081"/>
                </a:lnTo>
                <a:lnTo>
                  <a:pt x="70619" y="1006"/>
                </a:lnTo>
                <a:lnTo>
                  <a:pt x="70712" y="913"/>
                </a:lnTo>
                <a:close/>
                <a:moveTo>
                  <a:pt x="57400" y="913"/>
                </a:moveTo>
                <a:lnTo>
                  <a:pt x="57661" y="950"/>
                </a:lnTo>
                <a:lnTo>
                  <a:pt x="57549" y="1043"/>
                </a:lnTo>
                <a:lnTo>
                  <a:pt x="57437" y="1137"/>
                </a:lnTo>
                <a:lnTo>
                  <a:pt x="57195" y="1304"/>
                </a:lnTo>
                <a:lnTo>
                  <a:pt x="57195" y="1192"/>
                </a:lnTo>
                <a:lnTo>
                  <a:pt x="57232" y="1062"/>
                </a:lnTo>
                <a:lnTo>
                  <a:pt x="57270" y="1006"/>
                </a:lnTo>
                <a:lnTo>
                  <a:pt x="57307" y="969"/>
                </a:lnTo>
                <a:lnTo>
                  <a:pt x="57344" y="932"/>
                </a:lnTo>
                <a:lnTo>
                  <a:pt x="57400" y="913"/>
                </a:lnTo>
                <a:close/>
                <a:moveTo>
                  <a:pt x="76800" y="876"/>
                </a:moveTo>
                <a:lnTo>
                  <a:pt x="76893" y="894"/>
                </a:lnTo>
                <a:lnTo>
                  <a:pt x="76986" y="950"/>
                </a:lnTo>
                <a:lnTo>
                  <a:pt x="76726" y="1137"/>
                </a:lnTo>
                <a:lnTo>
                  <a:pt x="76446" y="1304"/>
                </a:lnTo>
                <a:lnTo>
                  <a:pt x="76446" y="1211"/>
                </a:lnTo>
                <a:lnTo>
                  <a:pt x="76483" y="1099"/>
                </a:lnTo>
                <a:lnTo>
                  <a:pt x="76539" y="1006"/>
                </a:lnTo>
                <a:lnTo>
                  <a:pt x="76614" y="950"/>
                </a:lnTo>
                <a:lnTo>
                  <a:pt x="76707" y="894"/>
                </a:lnTo>
                <a:lnTo>
                  <a:pt x="76800" y="876"/>
                </a:lnTo>
                <a:close/>
                <a:moveTo>
                  <a:pt x="30627" y="932"/>
                </a:moveTo>
                <a:lnTo>
                  <a:pt x="30515" y="1043"/>
                </a:lnTo>
                <a:lnTo>
                  <a:pt x="30404" y="1155"/>
                </a:lnTo>
                <a:lnTo>
                  <a:pt x="30273" y="1248"/>
                </a:lnTo>
                <a:lnTo>
                  <a:pt x="30143" y="1323"/>
                </a:lnTo>
                <a:lnTo>
                  <a:pt x="30143" y="1323"/>
                </a:lnTo>
                <a:lnTo>
                  <a:pt x="30218" y="1192"/>
                </a:lnTo>
                <a:lnTo>
                  <a:pt x="30329" y="1081"/>
                </a:lnTo>
                <a:lnTo>
                  <a:pt x="30478" y="988"/>
                </a:lnTo>
                <a:lnTo>
                  <a:pt x="30553" y="950"/>
                </a:lnTo>
                <a:lnTo>
                  <a:pt x="30627" y="932"/>
                </a:lnTo>
                <a:close/>
                <a:moveTo>
                  <a:pt x="63805" y="1006"/>
                </a:moveTo>
                <a:lnTo>
                  <a:pt x="63823" y="1025"/>
                </a:lnTo>
                <a:lnTo>
                  <a:pt x="63823" y="1062"/>
                </a:lnTo>
                <a:lnTo>
                  <a:pt x="63749" y="1192"/>
                </a:lnTo>
                <a:lnTo>
                  <a:pt x="63693" y="1267"/>
                </a:lnTo>
                <a:lnTo>
                  <a:pt x="63656" y="1323"/>
                </a:lnTo>
                <a:lnTo>
                  <a:pt x="63618" y="1323"/>
                </a:lnTo>
                <a:lnTo>
                  <a:pt x="63618" y="1285"/>
                </a:lnTo>
                <a:lnTo>
                  <a:pt x="63637" y="1211"/>
                </a:lnTo>
                <a:lnTo>
                  <a:pt x="63674" y="1137"/>
                </a:lnTo>
                <a:lnTo>
                  <a:pt x="63730" y="1062"/>
                </a:lnTo>
                <a:lnTo>
                  <a:pt x="63786" y="1006"/>
                </a:lnTo>
                <a:close/>
                <a:moveTo>
                  <a:pt x="65759" y="1006"/>
                </a:moveTo>
                <a:lnTo>
                  <a:pt x="65834" y="1025"/>
                </a:lnTo>
                <a:lnTo>
                  <a:pt x="65648" y="1174"/>
                </a:lnTo>
                <a:lnTo>
                  <a:pt x="65462" y="1323"/>
                </a:lnTo>
                <a:lnTo>
                  <a:pt x="65480" y="1248"/>
                </a:lnTo>
                <a:lnTo>
                  <a:pt x="65499" y="1192"/>
                </a:lnTo>
                <a:lnTo>
                  <a:pt x="65536" y="1137"/>
                </a:lnTo>
                <a:lnTo>
                  <a:pt x="65592" y="1081"/>
                </a:lnTo>
                <a:lnTo>
                  <a:pt x="65648" y="1043"/>
                </a:lnTo>
                <a:lnTo>
                  <a:pt x="65704" y="1025"/>
                </a:lnTo>
                <a:lnTo>
                  <a:pt x="65759" y="1006"/>
                </a:lnTo>
                <a:close/>
                <a:moveTo>
                  <a:pt x="75068" y="783"/>
                </a:moveTo>
                <a:lnTo>
                  <a:pt x="75143" y="801"/>
                </a:lnTo>
                <a:lnTo>
                  <a:pt x="75180" y="820"/>
                </a:lnTo>
                <a:lnTo>
                  <a:pt x="75199" y="876"/>
                </a:lnTo>
                <a:lnTo>
                  <a:pt x="75199" y="950"/>
                </a:lnTo>
                <a:lnTo>
                  <a:pt x="75180" y="1006"/>
                </a:lnTo>
                <a:lnTo>
                  <a:pt x="75143" y="1062"/>
                </a:lnTo>
                <a:lnTo>
                  <a:pt x="75031" y="1155"/>
                </a:lnTo>
                <a:lnTo>
                  <a:pt x="74771" y="1323"/>
                </a:lnTo>
                <a:lnTo>
                  <a:pt x="74715" y="1211"/>
                </a:lnTo>
                <a:lnTo>
                  <a:pt x="74715" y="1099"/>
                </a:lnTo>
                <a:lnTo>
                  <a:pt x="74752" y="988"/>
                </a:lnTo>
                <a:lnTo>
                  <a:pt x="74826" y="894"/>
                </a:lnTo>
                <a:lnTo>
                  <a:pt x="74882" y="839"/>
                </a:lnTo>
                <a:lnTo>
                  <a:pt x="74938" y="801"/>
                </a:lnTo>
                <a:lnTo>
                  <a:pt x="75013" y="783"/>
                </a:lnTo>
                <a:close/>
                <a:moveTo>
                  <a:pt x="25917" y="783"/>
                </a:moveTo>
                <a:lnTo>
                  <a:pt x="25842" y="969"/>
                </a:lnTo>
                <a:lnTo>
                  <a:pt x="25731" y="1118"/>
                </a:lnTo>
                <a:lnTo>
                  <a:pt x="25600" y="1267"/>
                </a:lnTo>
                <a:lnTo>
                  <a:pt x="25433" y="1379"/>
                </a:lnTo>
                <a:lnTo>
                  <a:pt x="25451" y="1285"/>
                </a:lnTo>
                <a:lnTo>
                  <a:pt x="25489" y="1174"/>
                </a:lnTo>
                <a:lnTo>
                  <a:pt x="25526" y="1099"/>
                </a:lnTo>
                <a:lnTo>
                  <a:pt x="25600" y="1006"/>
                </a:lnTo>
                <a:lnTo>
                  <a:pt x="25656" y="932"/>
                </a:lnTo>
                <a:lnTo>
                  <a:pt x="25749" y="876"/>
                </a:lnTo>
                <a:lnTo>
                  <a:pt x="25824" y="820"/>
                </a:lnTo>
                <a:lnTo>
                  <a:pt x="25917" y="783"/>
                </a:lnTo>
                <a:close/>
                <a:moveTo>
                  <a:pt x="52541" y="988"/>
                </a:moveTo>
                <a:lnTo>
                  <a:pt x="52373" y="1192"/>
                </a:lnTo>
                <a:lnTo>
                  <a:pt x="52187" y="1379"/>
                </a:lnTo>
                <a:lnTo>
                  <a:pt x="52206" y="1323"/>
                </a:lnTo>
                <a:lnTo>
                  <a:pt x="52224" y="1267"/>
                </a:lnTo>
                <a:lnTo>
                  <a:pt x="52299" y="1155"/>
                </a:lnTo>
                <a:lnTo>
                  <a:pt x="52410" y="1043"/>
                </a:lnTo>
                <a:lnTo>
                  <a:pt x="52541" y="988"/>
                </a:lnTo>
                <a:close/>
                <a:moveTo>
                  <a:pt x="54347" y="1025"/>
                </a:moveTo>
                <a:lnTo>
                  <a:pt x="54216" y="1137"/>
                </a:lnTo>
                <a:lnTo>
                  <a:pt x="54086" y="1230"/>
                </a:lnTo>
                <a:lnTo>
                  <a:pt x="53956" y="1323"/>
                </a:lnTo>
                <a:lnTo>
                  <a:pt x="53825" y="1397"/>
                </a:lnTo>
                <a:lnTo>
                  <a:pt x="53844" y="1323"/>
                </a:lnTo>
                <a:lnTo>
                  <a:pt x="53881" y="1267"/>
                </a:lnTo>
                <a:lnTo>
                  <a:pt x="53937" y="1211"/>
                </a:lnTo>
                <a:lnTo>
                  <a:pt x="54011" y="1155"/>
                </a:lnTo>
                <a:lnTo>
                  <a:pt x="54179" y="1062"/>
                </a:lnTo>
                <a:lnTo>
                  <a:pt x="54347" y="1025"/>
                </a:lnTo>
                <a:close/>
                <a:moveTo>
                  <a:pt x="41630" y="969"/>
                </a:moveTo>
                <a:lnTo>
                  <a:pt x="41537" y="1099"/>
                </a:lnTo>
                <a:lnTo>
                  <a:pt x="41426" y="1230"/>
                </a:lnTo>
                <a:lnTo>
                  <a:pt x="41295" y="1341"/>
                </a:lnTo>
                <a:lnTo>
                  <a:pt x="41146" y="1434"/>
                </a:lnTo>
                <a:lnTo>
                  <a:pt x="41109" y="1360"/>
                </a:lnTo>
                <a:lnTo>
                  <a:pt x="41091" y="1267"/>
                </a:lnTo>
                <a:lnTo>
                  <a:pt x="41128" y="1192"/>
                </a:lnTo>
                <a:lnTo>
                  <a:pt x="41202" y="1118"/>
                </a:lnTo>
                <a:lnTo>
                  <a:pt x="41295" y="1043"/>
                </a:lnTo>
                <a:lnTo>
                  <a:pt x="41407" y="988"/>
                </a:lnTo>
                <a:lnTo>
                  <a:pt x="41519" y="969"/>
                </a:lnTo>
                <a:close/>
                <a:moveTo>
                  <a:pt x="71959" y="969"/>
                </a:moveTo>
                <a:lnTo>
                  <a:pt x="71903" y="1099"/>
                </a:lnTo>
                <a:lnTo>
                  <a:pt x="71829" y="1230"/>
                </a:lnTo>
                <a:lnTo>
                  <a:pt x="71736" y="1323"/>
                </a:lnTo>
                <a:lnTo>
                  <a:pt x="71624" y="1434"/>
                </a:lnTo>
                <a:lnTo>
                  <a:pt x="71606" y="1341"/>
                </a:lnTo>
                <a:lnTo>
                  <a:pt x="71624" y="1267"/>
                </a:lnTo>
                <a:lnTo>
                  <a:pt x="71643" y="1192"/>
                </a:lnTo>
                <a:lnTo>
                  <a:pt x="71680" y="1118"/>
                </a:lnTo>
                <a:lnTo>
                  <a:pt x="71736" y="1062"/>
                </a:lnTo>
                <a:lnTo>
                  <a:pt x="71810" y="1025"/>
                </a:lnTo>
                <a:lnTo>
                  <a:pt x="71885" y="988"/>
                </a:lnTo>
                <a:lnTo>
                  <a:pt x="71959" y="969"/>
                </a:lnTo>
                <a:close/>
                <a:moveTo>
                  <a:pt x="67510" y="969"/>
                </a:moveTo>
                <a:lnTo>
                  <a:pt x="67398" y="1099"/>
                </a:lnTo>
                <a:lnTo>
                  <a:pt x="67268" y="1230"/>
                </a:lnTo>
                <a:lnTo>
                  <a:pt x="67137" y="1341"/>
                </a:lnTo>
                <a:lnTo>
                  <a:pt x="66988" y="1453"/>
                </a:lnTo>
                <a:lnTo>
                  <a:pt x="67063" y="1323"/>
                </a:lnTo>
                <a:lnTo>
                  <a:pt x="67156" y="1192"/>
                </a:lnTo>
                <a:lnTo>
                  <a:pt x="67230" y="1118"/>
                </a:lnTo>
                <a:lnTo>
                  <a:pt x="67323" y="1062"/>
                </a:lnTo>
                <a:lnTo>
                  <a:pt x="67416" y="1006"/>
                </a:lnTo>
                <a:lnTo>
                  <a:pt x="67510" y="969"/>
                </a:lnTo>
                <a:close/>
                <a:moveTo>
                  <a:pt x="55817" y="932"/>
                </a:moveTo>
                <a:lnTo>
                  <a:pt x="55873" y="950"/>
                </a:lnTo>
                <a:lnTo>
                  <a:pt x="55892" y="988"/>
                </a:lnTo>
                <a:lnTo>
                  <a:pt x="55892" y="1025"/>
                </a:lnTo>
                <a:lnTo>
                  <a:pt x="55892" y="1062"/>
                </a:lnTo>
                <a:lnTo>
                  <a:pt x="55873" y="1099"/>
                </a:lnTo>
                <a:lnTo>
                  <a:pt x="55799" y="1174"/>
                </a:lnTo>
                <a:lnTo>
                  <a:pt x="55706" y="1267"/>
                </a:lnTo>
                <a:lnTo>
                  <a:pt x="55482" y="1416"/>
                </a:lnTo>
                <a:lnTo>
                  <a:pt x="55352" y="1490"/>
                </a:lnTo>
                <a:lnTo>
                  <a:pt x="55352" y="1416"/>
                </a:lnTo>
                <a:lnTo>
                  <a:pt x="55371" y="1323"/>
                </a:lnTo>
                <a:lnTo>
                  <a:pt x="55389" y="1267"/>
                </a:lnTo>
                <a:lnTo>
                  <a:pt x="55445" y="1192"/>
                </a:lnTo>
                <a:lnTo>
                  <a:pt x="55520" y="1118"/>
                </a:lnTo>
                <a:lnTo>
                  <a:pt x="55631" y="1006"/>
                </a:lnTo>
                <a:lnTo>
                  <a:pt x="55706" y="969"/>
                </a:lnTo>
                <a:lnTo>
                  <a:pt x="55762" y="932"/>
                </a:lnTo>
                <a:close/>
                <a:moveTo>
                  <a:pt x="69334" y="932"/>
                </a:moveTo>
                <a:lnTo>
                  <a:pt x="69353" y="950"/>
                </a:lnTo>
                <a:lnTo>
                  <a:pt x="69353" y="969"/>
                </a:lnTo>
                <a:lnTo>
                  <a:pt x="69334" y="1006"/>
                </a:lnTo>
                <a:lnTo>
                  <a:pt x="69297" y="1081"/>
                </a:lnTo>
                <a:lnTo>
                  <a:pt x="69111" y="1248"/>
                </a:lnTo>
                <a:lnTo>
                  <a:pt x="68906" y="1397"/>
                </a:lnTo>
                <a:lnTo>
                  <a:pt x="68776" y="1490"/>
                </a:lnTo>
                <a:lnTo>
                  <a:pt x="68831" y="1379"/>
                </a:lnTo>
                <a:lnTo>
                  <a:pt x="68887" y="1285"/>
                </a:lnTo>
                <a:lnTo>
                  <a:pt x="68962" y="1192"/>
                </a:lnTo>
                <a:lnTo>
                  <a:pt x="69036" y="1118"/>
                </a:lnTo>
                <a:lnTo>
                  <a:pt x="69185" y="1006"/>
                </a:lnTo>
                <a:lnTo>
                  <a:pt x="69297" y="950"/>
                </a:lnTo>
                <a:lnTo>
                  <a:pt x="69334" y="932"/>
                </a:lnTo>
                <a:close/>
                <a:moveTo>
                  <a:pt x="73095" y="1174"/>
                </a:moveTo>
                <a:lnTo>
                  <a:pt x="72946" y="1341"/>
                </a:lnTo>
                <a:lnTo>
                  <a:pt x="72797" y="1490"/>
                </a:lnTo>
                <a:lnTo>
                  <a:pt x="72760" y="1379"/>
                </a:lnTo>
                <a:lnTo>
                  <a:pt x="72741" y="1304"/>
                </a:lnTo>
                <a:lnTo>
                  <a:pt x="72741" y="1248"/>
                </a:lnTo>
                <a:lnTo>
                  <a:pt x="72778" y="1211"/>
                </a:lnTo>
                <a:lnTo>
                  <a:pt x="72834" y="1174"/>
                </a:lnTo>
                <a:close/>
                <a:moveTo>
                  <a:pt x="79332" y="988"/>
                </a:moveTo>
                <a:lnTo>
                  <a:pt x="79183" y="1137"/>
                </a:lnTo>
                <a:lnTo>
                  <a:pt x="79016" y="1267"/>
                </a:lnTo>
                <a:lnTo>
                  <a:pt x="78848" y="1379"/>
                </a:lnTo>
                <a:lnTo>
                  <a:pt x="78662" y="1490"/>
                </a:lnTo>
                <a:lnTo>
                  <a:pt x="78718" y="1379"/>
                </a:lnTo>
                <a:lnTo>
                  <a:pt x="78773" y="1304"/>
                </a:lnTo>
                <a:lnTo>
                  <a:pt x="78848" y="1230"/>
                </a:lnTo>
                <a:lnTo>
                  <a:pt x="78941" y="1155"/>
                </a:lnTo>
                <a:lnTo>
                  <a:pt x="79016" y="1099"/>
                </a:lnTo>
                <a:lnTo>
                  <a:pt x="79127" y="1043"/>
                </a:lnTo>
                <a:lnTo>
                  <a:pt x="79220" y="1006"/>
                </a:lnTo>
                <a:lnTo>
                  <a:pt x="79332" y="988"/>
                </a:lnTo>
                <a:close/>
                <a:moveTo>
                  <a:pt x="46229" y="1006"/>
                </a:moveTo>
                <a:lnTo>
                  <a:pt x="46155" y="1155"/>
                </a:lnTo>
                <a:lnTo>
                  <a:pt x="46062" y="1304"/>
                </a:lnTo>
                <a:lnTo>
                  <a:pt x="45950" y="1416"/>
                </a:lnTo>
                <a:lnTo>
                  <a:pt x="45820" y="1527"/>
                </a:lnTo>
                <a:lnTo>
                  <a:pt x="45801" y="1397"/>
                </a:lnTo>
                <a:lnTo>
                  <a:pt x="45820" y="1323"/>
                </a:lnTo>
                <a:lnTo>
                  <a:pt x="45857" y="1267"/>
                </a:lnTo>
                <a:lnTo>
                  <a:pt x="45968" y="1155"/>
                </a:lnTo>
                <a:lnTo>
                  <a:pt x="46099" y="1081"/>
                </a:lnTo>
                <a:lnTo>
                  <a:pt x="46229" y="1006"/>
                </a:lnTo>
                <a:close/>
                <a:moveTo>
                  <a:pt x="50995" y="1341"/>
                </a:moveTo>
                <a:lnTo>
                  <a:pt x="50884" y="1453"/>
                </a:lnTo>
                <a:lnTo>
                  <a:pt x="50791" y="1546"/>
                </a:lnTo>
                <a:lnTo>
                  <a:pt x="50809" y="1490"/>
                </a:lnTo>
                <a:lnTo>
                  <a:pt x="50846" y="1453"/>
                </a:lnTo>
                <a:lnTo>
                  <a:pt x="50995" y="1341"/>
                </a:lnTo>
                <a:close/>
                <a:moveTo>
                  <a:pt x="25712" y="1751"/>
                </a:moveTo>
                <a:lnTo>
                  <a:pt x="25786" y="1770"/>
                </a:lnTo>
                <a:lnTo>
                  <a:pt x="25786" y="1751"/>
                </a:lnTo>
                <a:close/>
                <a:moveTo>
                  <a:pt x="1043" y="1956"/>
                </a:moveTo>
                <a:lnTo>
                  <a:pt x="969" y="2030"/>
                </a:lnTo>
                <a:lnTo>
                  <a:pt x="876" y="2067"/>
                </a:lnTo>
                <a:lnTo>
                  <a:pt x="782" y="2123"/>
                </a:lnTo>
                <a:lnTo>
                  <a:pt x="689" y="2142"/>
                </a:lnTo>
                <a:lnTo>
                  <a:pt x="745" y="2067"/>
                </a:lnTo>
                <a:lnTo>
                  <a:pt x="838" y="1993"/>
                </a:lnTo>
                <a:lnTo>
                  <a:pt x="950" y="1974"/>
                </a:lnTo>
                <a:lnTo>
                  <a:pt x="1043" y="1956"/>
                </a:lnTo>
                <a:close/>
                <a:moveTo>
                  <a:pt x="92085" y="2142"/>
                </a:moveTo>
                <a:lnTo>
                  <a:pt x="92067" y="2198"/>
                </a:lnTo>
                <a:lnTo>
                  <a:pt x="92030" y="2254"/>
                </a:lnTo>
                <a:lnTo>
                  <a:pt x="91992" y="2309"/>
                </a:lnTo>
                <a:lnTo>
                  <a:pt x="91936" y="2347"/>
                </a:lnTo>
                <a:lnTo>
                  <a:pt x="91806" y="2403"/>
                </a:lnTo>
                <a:lnTo>
                  <a:pt x="91676" y="2403"/>
                </a:lnTo>
                <a:lnTo>
                  <a:pt x="91769" y="2309"/>
                </a:lnTo>
                <a:lnTo>
                  <a:pt x="91862" y="2235"/>
                </a:lnTo>
                <a:lnTo>
                  <a:pt x="91974" y="2179"/>
                </a:lnTo>
                <a:lnTo>
                  <a:pt x="92085" y="2142"/>
                </a:lnTo>
                <a:close/>
                <a:moveTo>
                  <a:pt x="92123" y="6759"/>
                </a:moveTo>
                <a:lnTo>
                  <a:pt x="92067" y="6796"/>
                </a:lnTo>
                <a:lnTo>
                  <a:pt x="91992" y="6834"/>
                </a:lnTo>
                <a:lnTo>
                  <a:pt x="91918" y="6852"/>
                </a:lnTo>
                <a:lnTo>
                  <a:pt x="91843" y="6871"/>
                </a:lnTo>
                <a:lnTo>
                  <a:pt x="91992" y="6815"/>
                </a:lnTo>
                <a:lnTo>
                  <a:pt x="92123" y="6759"/>
                </a:lnTo>
                <a:close/>
                <a:moveTo>
                  <a:pt x="91955" y="9850"/>
                </a:moveTo>
                <a:lnTo>
                  <a:pt x="91992" y="9868"/>
                </a:lnTo>
                <a:lnTo>
                  <a:pt x="91992" y="9906"/>
                </a:lnTo>
                <a:lnTo>
                  <a:pt x="91955" y="9924"/>
                </a:lnTo>
                <a:lnTo>
                  <a:pt x="91899" y="9961"/>
                </a:lnTo>
                <a:lnTo>
                  <a:pt x="91750" y="9999"/>
                </a:lnTo>
                <a:lnTo>
                  <a:pt x="91639" y="10017"/>
                </a:lnTo>
                <a:lnTo>
                  <a:pt x="91694" y="9943"/>
                </a:lnTo>
                <a:lnTo>
                  <a:pt x="91788" y="9906"/>
                </a:lnTo>
                <a:lnTo>
                  <a:pt x="91862" y="9868"/>
                </a:lnTo>
                <a:lnTo>
                  <a:pt x="91955" y="9850"/>
                </a:lnTo>
                <a:close/>
                <a:moveTo>
                  <a:pt x="1304" y="10297"/>
                </a:moveTo>
                <a:lnTo>
                  <a:pt x="1341" y="10315"/>
                </a:lnTo>
                <a:lnTo>
                  <a:pt x="1378" y="10315"/>
                </a:lnTo>
                <a:lnTo>
                  <a:pt x="1378" y="10352"/>
                </a:lnTo>
                <a:lnTo>
                  <a:pt x="1378" y="10371"/>
                </a:lnTo>
                <a:lnTo>
                  <a:pt x="1322" y="10446"/>
                </a:lnTo>
                <a:lnTo>
                  <a:pt x="1229" y="10539"/>
                </a:lnTo>
                <a:lnTo>
                  <a:pt x="1118" y="10650"/>
                </a:lnTo>
                <a:lnTo>
                  <a:pt x="1006" y="10743"/>
                </a:lnTo>
                <a:lnTo>
                  <a:pt x="894" y="10799"/>
                </a:lnTo>
                <a:lnTo>
                  <a:pt x="838" y="10818"/>
                </a:lnTo>
                <a:lnTo>
                  <a:pt x="782" y="10818"/>
                </a:lnTo>
                <a:lnTo>
                  <a:pt x="745" y="10799"/>
                </a:lnTo>
                <a:lnTo>
                  <a:pt x="727" y="10781"/>
                </a:lnTo>
                <a:lnTo>
                  <a:pt x="708" y="10725"/>
                </a:lnTo>
                <a:lnTo>
                  <a:pt x="727" y="10650"/>
                </a:lnTo>
                <a:lnTo>
                  <a:pt x="727" y="10594"/>
                </a:lnTo>
                <a:lnTo>
                  <a:pt x="764" y="10539"/>
                </a:lnTo>
                <a:lnTo>
                  <a:pt x="838" y="10464"/>
                </a:lnTo>
                <a:lnTo>
                  <a:pt x="969" y="10390"/>
                </a:lnTo>
                <a:lnTo>
                  <a:pt x="1080" y="10334"/>
                </a:lnTo>
                <a:lnTo>
                  <a:pt x="1211" y="10297"/>
                </a:lnTo>
                <a:close/>
                <a:moveTo>
                  <a:pt x="91639" y="11637"/>
                </a:moveTo>
                <a:lnTo>
                  <a:pt x="91583" y="11693"/>
                </a:lnTo>
                <a:lnTo>
                  <a:pt x="91527" y="11674"/>
                </a:lnTo>
                <a:lnTo>
                  <a:pt x="91639" y="11637"/>
                </a:lnTo>
                <a:close/>
                <a:moveTo>
                  <a:pt x="1099" y="12438"/>
                </a:moveTo>
                <a:lnTo>
                  <a:pt x="1211" y="12456"/>
                </a:lnTo>
                <a:lnTo>
                  <a:pt x="1341" y="12475"/>
                </a:lnTo>
                <a:lnTo>
                  <a:pt x="1434" y="12512"/>
                </a:lnTo>
                <a:lnTo>
                  <a:pt x="1304" y="12680"/>
                </a:lnTo>
                <a:lnTo>
                  <a:pt x="1155" y="12829"/>
                </a:lnTo>
                <a:lnTo>
                  <a:pt x="1006" y="12922"/>
                </a:lnTo>
                <a:lnTo>
                  <a:pt x="913" y="12959"/>
                </a:lnTo>
                <a:lnTo>
                  <a:pt x="857" y="12978"/>
                </a:lnTo>
                <a:lnTo>
                  <a:pt x="782" y="12978"/>
                </a:lnTo>
                <a:lnTo>
                  <a:pt x="727" y="12940"/>
                </a:lnTo>
                <a:lnTo>
                  <a:pt x="708" y="12866"/>
                </a:lnTo>
                <a:lnTo>
                  <a:pt x="689" y="12736"/>
                </a:lnTo>
                <a:lnTo>
                  <a:pt x="689" y="12680"/>
                </a:lnTo>
                <a:lnTo>
                  <a:pt x="708" y="12642"/>
                </a:lnTo>
                <a:lnTo>
                  <a:pt x="764" y="12549"/>
                </a:lnTo>
                <a:lnTo>
                  <a:pt x="857" y="12494"/>
                </a:lnTo>
                <a:lnTo>
                  <a:pt x="969" y="12456"/>
                </a:lnTo>
                <a:lnTo>
                  <a:pt x="1099" y="12438"/>
                </a:lnTo>
                <a:close/>
                <a:moveTo>
                  <a:pt x="91750" y="13201"/>
                </a:moveTo>
                <a:lnTo>
                  <a:pt x="91713" y="13275"/>
                </a:lnTo>
                <a:lnTo>
                  <a:pt x="91657" y="13331"/>
                </a:lnTo>
                <a:lnTo>
                  <a:pt x="91583" y="13387"/>
                </a:lnTo>
                <a:lnTo>
                  <a:pt x="91508" y="13406"/>
                </a:lnTo>
                <a:lnTo>
                  <a:pt x="91508" y="13406"/>
                </a:lnTo>
                <a:lnTo>
                  <a:pt x="91750" y="13201"/>
                </a:lnTo>
                <a:close/>
                <a:moveTo>
                  <a:pt x="1024" y="14355"/>
                </a:moveTo>
                <a:lnTo>
                  <a:pt x="1118" y="14374"/>
                </a:lnTo>
                <a:lnTo>
                  <a:pt x="820" y="14560"/>
                </a:lnTo>
                <a:lnTo>
                  <a:pt x="540" y="14709"/>
                </a:lnTo>
                <a:lnTo>
                  <a:pt x="540" y="14709"/>
                </a:lnTo>
                <a:lnTo>
                  <a:pt x="559" y="14635"/>
                </a:lnTo>
                <a:lnTo>
                  <a:pt x="615" y="14560"/>
                </a:lnTo>
                <a:lnTo>
                  <a:pt x="671" y="14486"/>
                </a:lnTo>
                <a:lnTo>
                  <a:pt x="764" y="14448"/>
                </a:lnTo>
                <a:lnTo>
                  <a:pt x="838" y="14393"/>
                </a:lnTo>
                <a:lnTo>
                  <a:pt x="931" y="14374"/>
                </a:lnTo>
                <a:lnTo>
                  <a:pt x="1024" y="14355"/>
                </a:lnTo>
                <a:close/>
                <a:moveTo>
                  <a:pt x="92104" y="14784"/>
                </a:moveTo>
                <a:lnTo>
                  <a:pt x="92067" y="14839"/>
                </a:lnTo>
                <a:lnTo>
                  <a:pt x="92030" y="14895"/>
                </a:lnTo>
                <a:lnTo>
                  <a:pt x="91918" y="14988"/>
                </a:lnTo>
                <a:lnTo>
                  <a:pt x="91769" y="15063"/>
                </a:lnTo>
                <a:lnTo>
                  <a:pt x="91620" y="15081"/>
                </a:lnTo>
                <a:lnTo>
                  <a:pt x="91620" y="15081"/>
                </a:lnTo>
                <a:lnTo>
                  <a:pt x="91862" y="14914"/>
                </a:lnTo>
                <a:lnTo>
                  <a:pt x="92104" y="14784"/>
                </a:lnTo>
                <a:close/>
                <a:moveTo>
                  <a:pt x="1173" y="15901"/>
                </a:moveTo>
                <a:lnTo>
                  <a:pt x="950" y="16087"/>
                </a:lnTo>
                <a:lnTo>
                  <a:pt x="727" y="16236"/>
                </a:lnTo>
                <a:lnTo>
                  <a:pt x="727" y="16143"/>
                </a:lnTo>
                <a:lnTo>
                  <a:pt x="764" y="16068"/>
                </a:lnTo>
                <a:lnTo>
                  <a:pt x="801" y="16012"/>
                </a:lnTo>
                <a:lnTo>
                  <a:pt x="876" y="15956"/>
                </a:lnTo>
                <a:lnTo>
                  <a:pt x="931" y="15938"/>
                </a:lnTo>
                <a:lnTo>
                  <a:pt x="1006" y="15901"/>
                </a:lnTo>
                <a:close/>
                <a:moveTo>
                  <a:pt x="92141" y="16366"/>
                </a:moveTo>
                <a:lnTo>
                  <a:pt x="92067" y="16459"/>
                </a:lnTo>
                <a:lnTo>
                  <a:pt x="91955" y="16515"/>
                </a:lnTo>
                <a:lnTo>
                  <a:pt x="91843" y="16552"/>
                </a:lnTo>
                <a:lnTo>
                  <a:pt x="91732" y="16552"/>
                </a:lnTo>
                <a:lnTo>
                  <a:pt x="91936" y="16459"/>
                </a:lnTo>
                <a:lnTo>
                  <a:pt x="92141" y="16366"/>
                </a:lnTo>
                <a:close/>
                <a:moveTo>
                  <a:pt x="876" y="17688"/>
                </a:moveTo>
                <a:lnTo>
                  <a:pt x="969" y="17725"/>
                </a:lnTo>
                <a:lnTo>
                  <a:pt x="801" y="17781"/>
                </a:lnTo>
                <a:lnTo>
                  <a:pt x="633" y="17818"/>
                </a:lnTo>
                <a:lnTo>
                  <a:pt x="633" y="17818"/>
                </a:lnTo>
                <a:lnTo>
                  <a:pt x="652" y="17762"/>
                </a:lnTo>
                <a:lnTo>
                  <a:pt x="689" y="17725"/>
                </a:lnTo>
                <a:lnTo>
                  <a:pt x="727" y="17707"/>
                </a:lnTo>
                <a:lnTo>
                  <a:pt x="764" y="17688"/>
                </a:lnTo>
                <a:close/>
                <a:moveTo>
                  <a:pt x="91992" y="17930"/>
                </a:moveTo>
                <a:lnTo>
                  <a:pt x="91899" y="17986"/>
                </a:lnTo>
                <a:lnTo>
                  <a:pt x="91806" y="18023"/>
                </a:lnTo>
                <a:lnTo>
                  <a:pt x="91694" y="18042"/>
                </a:lnTo>
                <a:lnTo>
                  <a:pt x="91583" y="18042"/>
                </a:lnTo>
                <a:lnTo>
                  <a:pt x="91788" y="17967"/>
                </a:lnTo>
                <a:lnTo>
                  <a:pt x="91992" y="17930"/>
                </a:lnTo>
                <a:close/>
                <a:moveTo>
                  <a:pt x="91955" y="19475"/>
                </a:moveTo>
                <a:lnTo>
                  <a:pt x="91881" y="19568"/>
                </a:lnTo>
                <a:lnTo>
                  <a:pt x="91806" y="19643"/>
                </a:lnTo>
                <a:lnTo>
                  <a:pt x="91694" y="19699"/>
                </a:lnTo>
                <a:lnTo>
                  <a:pt x="91583" y="19736"/>
                </a:lnTo>
                <a:lnTo>
                  <a:pt x="91359" y="19736"/>
                </a:lnTo>
                <a:lnTo>
                  <a:pt x="91248" y="19699"/>
                </a:lnTo>
                <a:lnTo>
                  <a:pt x="91136" y="19661"/>
                </a:lnTo>
                <a:lnTo>
                  <a:pt x="91229" y="19606"/>
                </a:lnTo>
                <a:lnTo>
                  <a:pt x="91341" y="19550"/>
                </a:lnTo>
                <a:lnTo>
                  <a:pt x="91527" y="19494"/>
                </a:lnTo>
                <a:lnTo>
                  <a:pt x="91750" y="19475"/>
                </a:lnTo>
                <a:close/>
                <a:moveTo>
                  <a:pt x="91769" y="20555"/>
                </a:moveTo>
                <a:lnTo>
                  <a:pt x="91676" y="20611"/>
                </a:lnTo>
                <a:lnTo>
                  <a:pt x="91564" y="20648"/>
                </a:lnTo>
                <a:lnTo>
                  <a:pt x="91564" y="20648"/>
                </a:lnTo>
                <a:lnTo>
                  <a:pt x="91657" y="20592"/>
                </a:lnTo>
                <a:lnTo>
                  <a:pt x="91769" y="20555"/>
                </a:lnTo>
                <a:close/>
                <a:moveTo>
                  <a:pt x="1118" y="20648"/>
                </a:moveTo>
                <a:lnTo>
                  <a:pt x="1024" y="20741"/>
                </a:lnTo>
                <a:lnTo>
                  <a:pt x="913" y="20797"/>
                </a:lnTo>
                <a:lnTo>
                  <a:pt x="801" y="20853"/>
                </a:lnTo>
                <a:lnTo>
                  <a:pt x="671" y="20872"/>
                </a:lnTo>
                <a:lnTo>
                  <a:pt x="671" y="20872"/>
                </a:lnTo>
                <a:lnTo>
                  <a:pt x="708" y="20816"/>
                </a:lnTo>
                <a:lnTo>
                  <a:pt x="764" y="20779"/>
                </a:lnTo>
                <a:lnTo>
                  <a:pt x="857" y="20704"/>
                </a:lnTo>
                <a:lnTo>
                  <a:pt x="987" y="20667"/>
                </a:lnTo>
                <a:lnTo>
                  <a:pt x="1118" y="20648"/>
                </a:lnTo>
                <a:close/>
                <a:moveTo>
                  <a:pt x="92141" y="30888"/>
                </a:moveTo>
                <a:lnTo>
                  <a:pt x="92104" y="30944"/>
                </a:lnTo>
                <a:lnTo>
                  <a:pt x="92067" y="31000"/>
                </a:lnTo>
                <a:lnTo>
                  <a:pt x="91955" y="31056"/>
                </a:lnTo>
                <a:lnTo>
                  <a:pt x="91825" y="31112"/>
                </a:lnTo>
                <a:lnTo>
                  <a:pt x="91694" y="31112"/>
                </a:lnTo>
                <a:lnTo>
                  <a:pt x="91788" y="31037"/>
                </a:lnTo>
                <a:lnTo>
                  <a:pt x="91899" y="30963"/>
                </a:lnTo>
                <a:lnTo>
                  <a:pt x="92011" y="30925"/>
                </a:lnTo>
                <a:lnTo>
                  <a:pt x="92141" y="30888"/>
                </a:lnTo>
                <a:close/>
                <a:moveTo>
                  <a:pt x="1266" y="31112"/>
                </a:moveTo>
                <a:lnTo>
                  <a:pt x="1155" y="31167"/>
                </a:lnTo>
                <a:lnTo>
                  <a:pt x="1062" y="31205"/>
                </a:lnTo>
                <a:lnTo>
                  <a:pt x="1155" y="31149"/>
                </a:lnTo>
                <a:lnTo>
                  <a:pt x="1266" y="31112"/>
                </a:lnTo>
                <a:close/>
                <a:moveTo>
                  <a:pt x="1341" y="32024"/>
                </a:moveTo>
                <a:lnTo>
                  <a:pt x="1453" y="32042"/>
                </a:lnTo>
                <a:lnTo>
                  <a:pt x="1564" y="32061"/>
                </a:lnTo>
                <a:lnTo>
                  <a:pt x="1676" y="32117"/>
                </a:lnTo>
                <a:lnTo>
                  <a:pt x="1583" y="32173"/>
                </a:lnTo>
                <a:lnTo>
                  <a:pt x="1490" y="32210"/>
                </a:lnTo>
                <a:lnTo>
                  <a:pt x="1285" y="32266"/>
                </a:lnTo>
                <a:lnTo>
                  <a:pt x="1080" y="32303"/>
                </a:lnTo>
                <a:lnTo>
                  <a:pt x="857" y="32285"/>
                </a:lnTo>
                <a:lnTo>
                  <a:pt x="931" y="32210"/>
                </a:lnTo>
                <a:lnTo>
                  <a:pt x="1024" y="32136"/>
                </a:lnTo>
                <a:lnTo>
                  <a:pt x="1118" y="32080"/>
                </a:lnTo>
                <a:lnTo>
                  <a:pt x="1229" y="32042"/>
                </a:lnTo>
                <a:lnTo>
                  <a:pt x="1341" y="32024"/>
                </a:lnTo>
                <a:close/>
                <a:moveTo>
                  <a:pt x="1118" y="33718"/>
                </a:moveTo>
                <a:lnTo>
                  <a:pt x="1229" y="33737"/>
                </a:lnTo>
                <a:lnTo>
                  <a:pt x="1024" y="33811"/>
                </a:lnTo>
                <a:lnTo>
                  <a:pt x="820" y="33830"/>
                </a:lnTo>
                <a:lnTo>
                  <a:pt x="913" y="33774"/>
                </a:lnTo>
                <a:lnTo>
                  <a:pt x="1024" y="33737"/>
                </a:lnTo>
                <a:lnTo>
                  <a:pt x="1118" y="33718"/>
                </a:lnTo>
                <a:close/>
                <a:moveTo>
                  <a:pt x="92197" y="33960"/>
                </a:moveTo>
                <a:lnTo>
                  <a:pt x="92160" y="33997"/>
                </a:lnTo>
                <a:lnTo>
                  <a:pt x="92141" y="34035"/>
                </a:lnTo>
                <a:lnTo>
                  <a:pt x="92104" y="34072"/>
                </a:lnTo>
                <a:lnTo>
                  <a:pt x="92048" y="34090"/>
                </a:lnTo>
                <a:lnTo>
                  <a:pt x="91955" y="34072"/>
                </a:lnTo>
                <a:lnTo>
                  <a:pt x="91843" y="34035"/>
                </a:lnTo>
                <a:lnTo>
                  <a:pt x="92011" y="33979"/>
                </a:lnTo>
                <a:lnTo>
                  <a:pt x="92197" y="33960"/>
                </a:lnTo>
                <a:close/>
                <a:moveTo>
                  <a:pt x="1099" y="35208"/>
                </a:moveTo>
                <a:lnTo>
                  <a:pt x="894" y="35319"/>
                </a:lnTo>
                <a:lnTo>
                  <a:pt x="671" y="35394"/>
                </a:lnTo>
                <a:lnTo>
                  <a:pt x="764" y="35319"/>
                </a:lnTo>
                <a:lnTo>
                  <a:pt x="857" y="35263"/>
                </a:lnTo>
                <a:lnTo>
                  <a:pt x="969" y="35226"/>
                </a:lnTo>
                <a:lnTo>
                  <a:pt x="1099" y="35208"/>
                </a:lnTo>
                <a:close/>
                <a:moveTo>
                  <a:pt x="92104" y="35543"/>
                </a:moveTo>
                <a:lnTo>
                  <a:pt x="92085" y="35636"/>
                </a:lnTo>
                <a:lnTo>
                  <a:pt x="92048" y="35692"/>
                </a:lnTo>
                <a:lnTo>
                  <a:pt x="92011" y="35766"/>
                </a:lnTo>
                <a:lnTo>
                  <a:pt x="91955" y="35803"/>
                </a:lnTo>
                <a:lnTo>
                  <a:pt x="91881" y="35841"/>
                </a:lnTo>
                <a:lnTo>
                  <a:pt x="91806" y="35859"/>
                </a:lnTo>
                <a:lnTo>
                  <a:pt x="91732" y="35878"/>
                </a:lnTo>
                <a:lnTo>
                  <a:pt x="91639" y="35859"/>
                </a:lnTo>
                <a:lnTo>
                  <a:pt x="91862" y="35692"/>
                </a:lnTo>
                <a:lnTo>
                  <a:pt x="92104" y="35543"/>
                </a:lnTo>
                <a:close/>
                <a:moveTo>
                  <a:pt x="1211" y="36697"/>
                </a:moveTo>
                <a:lnTo>
                  <a:pt x="969" y="36846"/>
                </a:lnTo>
                <a:lnTo>
                  <a:pt x="708" y="36995"/>
                </a:lnTo>
                <a:lnTo>
                  <a:pt x="745" y="36920"/>
                </a:lnTo>
                <a:lnTo>
                  <a:pt x="801" y="36865"/>
                </a:lnTo>
                <a:lnTo>
                  <a:pt x="913" y="36771"/>
                </a:lnTo>
                <a:lnTo>
                  <a:pt x="1043" y="36716"/>
                </a:lnTo>
                <a:lnTo>
                  <a:pt x="1211" y="36697"/>
                </a:lnTo>
                <a:close/>
                <a:moveTo>
                  <a:pt x="92290" y="37051"/>
                </a:moveTo>
                <a:lnTo>
                  <a:pt x="92253" y="37144"/>
                </a:lnTo>
                <a:lnTo>
                  <a:pt x="92197" y="37218"/>
                </a:lnTo>
                <a:lnTo>
                  <a:pt x="92141" y="37274"/>
                </a:lnTo>
                <a:lnTo>
                  <a:pt x="92067" y="37330"/>
                </a:lnTo>
                <a:lnTo>
                  <a:pt x="91974" y="37367"/>
                </a:lnTo>
                <a:lnTo>
                  <a:pt x="91899" y="37386"/>
                </a:lnTo>
                <a:lnTo>
                  <a:pt x="91806" y="37404"/>
                </a:lnTo>
                <a:lnTo>
                  <a:pt x="91713" y="37404"/>
                </a:lnTo>
                <a:lnTo>
                  <a:pt x="91992" y="37218"/>
                </a:lnTo>
                <a:lnTo>
                  <a:pt x="92290" y="37051"/>
                </a:lnTo>
                <a:close/>
                <a:moveTo>
                  <a:pt x="1322" y="38354"/>
                </a:moveTo>
                <a:lnTo>
                  <a:pt x="1062" y="38577"/>
                </a:lnTo>
                <a:lnTo>
                  <a:pt x="1062" y="38577"/>
                </a:lnTo>
                <a:lnTo>
                  <a:pt x="1099" y="38503"/>
                </a:lnTo>
                <a:lnTo>
                  <a:pt x="1155" y="38428"/>
                </a:lnTo>
                <a:lnTo>
                  <a:pt x="1229" y="38391"/>
                </a:lnTo>
                <a:lnTo>
                  <a:pt x="1322" y="38354"/>
                </a:lnTo>
                <a:close/>
                <a:moveTo>
                  <a:pt x="91974" y="38782"/>
                </a:moveTo>
                <a:lnTo>
                  <a:pt x="92030" y="38801"/>
                </a:lnTo>
                <a:lnTo>
                  <a:pt x="92085" y="38838"/>
                </a:lnTo>
                <a:lnTo>
                  <a:pt x="92123" y="38913"/>
                </a:lnTo>
                <a:lnTo>
                  <a:pt x="92123" y="39024"/>
                </a:lnTo>
                <a:lnTo>
                  <a:pt x="92123" y="39080"/>
                </a:lnTo>
                <a:lnTo>
                  <a:pt x="92104" y="39136"/>
                </a:lnTo>
                <a:lnTo>
                  <a:pt x="92048" y="39210"/>
                </a:lnTo>
                <a:lnTo>
                  <a:pt x="91955" y="39266"/>
                </a:lnTo>
                <a:lnTo>
                  <a:pt x="91843" y="39304"/>
                </a:lnTo>
                <a:lnTo>
                  <a:pt x="91732" y="39322"/>
                </a:lnTo>
                <a:lnTo>
                  <a:pt x="91601" y="39322"/>
                </a:lnTo>
                <a:lnTo>
                  <a:pt x="91490" y="39304"/>
                </a:lnTo>
                <a:lnTo>
                  <a:pt x="91378" y="39248"/>
                </a:lnTo>
                <a:lnTo>
                  <a:pt x="91508" y="39080"/>
                </a:lnTo>
                <a:lnTo>
                  <a:pt x="91676" y="38931"/>
                </a:lnTo>
                <a:lnTo>
                  <a:pt x="91825" y="38838"/>
                </a:lnTo>
                <a:lnTo>
                  <a:pt x="91899" y="38801"/>
                </a:lnTo>
                <a:lnTo>
                  <a:pt x="91974" y="38782"/>
                </a:lnTo>
                <a:close/>
                <a:moveTo>
                  <a:pt x="1285" y="40085"/>
                </a:moveTo>
                <a:lnTo>
                  <a:pt x="1192" y="40141"/>
                </a:lnTo>
                <a:lnTo>
                  <a:pt x="1192" y="40123"/>
                </a:lnTo>
                <a:lnTo>
                  <a:pt x="1229" y="40085"/>
                </a:lnTo>
                <a:close/>
                <a:moveTo>
                  <a:pt x="92030" y="40942"/>
                </a:moveTo>
                <a:lnTo>
                  <a:pt x="92067" y="40961"/>
                </a:lnTo>
                <a:lnTo>
                  <a:pt x="92085" y="40998"/>
                </a:lnTo>
                <a:lnTo>
                  <a:pt x="92104" y="41054"/>
                </a:lnTo>
                <a:lnTo>
                  <a:pt x="92104" y="41128"/>
                </a:lnTo>
                <a:lnTo>
                  <a:pt x="92085" y="41165"/>
                </a:lnTo>
                <a:lnTo>
                  <a:pt x="92067" y="41221"/>
                </a:lnTo>
                <a:lnTo>
                  <a:pt x="91974" y="41314"/>
                </a:lnTo>
                <a:lnTo>
                  <a:pt x="91862" y="41389"/>
                </a:lnTo>
                <a:lnTo>
                  <a:pt x="91732" y="41445"/>
                </a:lnTo>
                <a:lnTo>
                  <a:pt x="91601" y="41463"/>
                </a:lnTo>
                <a:lnTo>
                  <a:pt x="91471" y="41463"/>
                </a:lnTo>
                <a:lnTo>
                  <a:pt x="91452" y="41445"/>
                </a:lnTo>
                <a:lnTo>
                  <a:pt x="91434" y="41426"/>
                </a:lnTo>
                <a:lnTo>
                  <a:pt x="91452" y="41389"/>
                </a:lnTo>
                <a:lnTo>
                  <a:pt x="91490" y="41333"/>
                </a:lnTo>
                <a:lnTo>
                  <a:pt x="91583" y="41221"/>
                </a:lnTo>
                <a:lnTo>
                  <a:pt x="91694" y="41128"/>
                </a:lnTo>
                <a:lnTo>
                  <a:pt x="91825" y="41035"/>
                </a:lnTo>
                <a:lnTo>
                  <a:pt x="91936" y="40961"/>
                </a:lnTo>
                <a:lnTo>
                  <a:pt x="91992" y="40942"/>
                </a:lnTo>
                <a:close/>
                <a:moveTo>
                  <a:pt x="1192" y="41761"/>
                </a:moveTo>
                <a:lnTo>
                  <a:pt x="1118" y="41817"/>
                </a:lnTo>
                <a:lnTo>
                  <a:pt x="1043" y="41873"/>
                </a:lnTo>
                <a:lnTo>
                  <a:pt x="950" y="41891"/>
                </a:lnTo>
                <a:lnTo>
                  <a:pt x="857" y="41910"/>
                </a:lnTo>
                <a:lnTo>
                  <a:pt x="820" y="41891"/>
                </a:lnTo>
                <a:lnTo>
                  <a:pt x="838" y="41873"/>
                </a:lnTo>
                <a:lnTo>
                  <a:pt x="876" y="41836"/>
                </a:lnTo>
                <a:lnTo>
                  <a:pt x="931" y="41817"/>
                </a:lnTo>
                <a:lnTo>
                  <a:pt x="1080" y="41761"/>
                </a:lnTo>
                <a:close/>
                <a:moveTo>
                  <a:pt x="969" y="44908"/>
                </a:moveTo>
                <a:lnTo>
                  <a:pt x="838" y="44963"/>
                </a:lnTo>
                <a:lnTo>
                  <a:pt x="689" y="45019"/>
                </a:lnTo>
                <a:lnTo>
                  <a:pt x="689" y="45019"/>
                </a:lnTo>
                <a:lnTo>
                  <a:pt x="745" y="44963"/>
                </a:lnTo>
                <a:lnTo>
                  <a:pt x="820" y="44926"/>
                </a:lnTo>
                <a:lnTo>
                  <a:pt x="894" y="44908"/>
                </a:lnTo>
                <a:close/>
                <a:moveTo>
                  <a:pt x="1155" y="49357"/>
                </a:moveTo>
                <a:lnTo>
                  <a:pt x="1062" y="49450"/>
                </a:lnTo>
                <a:lnTo>
                  <a:pt x="950" y="49525"/>
                </a:lnTo>
                <a:lnTo>
                  <a:pt x="838" y="49581"/>
                </a:lnTo>
                <a:lnTo>
                  <a:pt x="745" y="49637"/>
                </a:lnTo>
                <a:lnTo>
                  <a:pt x="764" y="49562"/>
                </a:lnTo>
                <a:lnTo>
                  <a:pt x="801" y="49506"/>
                </a:lnTo>
                <a:lnTo>
                  <a:pt x="838" y="49469"/>
                </a:lnTo>
                <a:lnTo>
                  <a:pt x="894" y="49413"/>
                </a:lnTo>
                <a:lnTo>
                  <a:pt x="1006" y="49376"/>
                </a:lnTo>
                <a:lnTo>
                  <a:pt x="1155" y="49357"/>
                </a:lnTo>
                <a:close/>
                <a:moveTo>
                  <a:pt x="42040" y="50232"/>
                </a:moveTo>
                <a:lnTo>
                  <a:pt x="42021" y="50270"/>
                </a:lnTo>
                <a:lnTo>
                  <a:pt x="41966" y="50325"/>
                </a:lnTo>
                <a:lnTo>
                  <a:pt x="41835" y="50437"/>
                </a:lnTo>
                <a:lnTo>
                  <a:pt x="41928" y="50325"/>
                </a:lnTo>
                <a:lnTo>
                  <a:pt x="42040" y="50232"/>
                </a:lnTo>
                <a:close/>
                <a:moveTo>
                  <a:pt x="20015" y="50288"/>
                </a:moveTo>
                <a:lnTo>
                  <a:pt x="20034" y="50493"/>
                </a:lnTo>
                <a:lnTo>
                  <a:pt x="20015" y="50549"/>
                </a:lnTo>
                <a:lnTo>
                  <a:pt x="19996" y="50605"/>
                </a:lnTo>
                <a:lnTo>
                  <a:pt x="19959" y="50661"/>
                </a:lnTo>
                <a:lnTo>
                  <a:pt x="19922" y="50679"/>
                </a:lnTo>
                <a:lnTo>
                  <a:pt x="19754" y="50679"/>
                </a:lnTo>
                <a:lnTo>
                  <a:pt x="19829" y="50586"/>
                </a:lnTo>
                <a:lnTo>
                  <a:pt x="19885" y="50474"/>
                </a:lnTo>
                <a:lnTo>
                  <a:pt x="19940" y="50363"/>
                </a:lnTo>
                <a:lnTo>
                  <a:pt x="20015" y="50288"/>
                </a:lnTo>
                <a:close/>
                <a:moveTo>
                  <a:pt x="39005" y="50363"/>
                </a:moveTo>
                <a:lnTo>
                  <a:pt x="38987" y="50437"/>
                </a:lnTo>
                <a:lnTo>
                  <a:pt x="38949" y="50512"/>
                </a:lnTo>
                <a:lnTo>
                  <a:pt x="38894" y="50567"/>
                </a:lnTo>
                <a:lnTo>
                  <a:pt x="38819" y="50623"/>
                </a:lnTo>
                <a:lnTo>
                  <a:pt x="38652" y="50698"/>
                </a:lnTo>
                <a:lnTo>
                  <a:pt x="38484" y="50754"/>
                </a:lnTo>
                <a:lnTo>
                  <a:pt x="38484" y="50754"/>
                </a:lnTo>
                <a:lnTo>
                  <a:pt x="38596" y="50642"/>
                </a:lnTo>
                <a:lnTo>
                  <a:pt x="38726" y="50530"/>
                </a:lnTo>
                <a:lnTo>
                  <a:pt x="38856" y="50456"/>
                </a:lnTo>
                <a:lnTo>
                  <a:pt x="39005" y="50363"/>
                </a:lnTo>
                <a:close/>
                <a:moveTo>
                  <a:pt x="27369" y="50437"/>
                </a:moveTo>
                <a:lnTo>
                  <a:pt x="27350" y="50512"/>
                </a:lnTo>
                <a:lnTo>
                  <a:pt x="27313" y="50586"/>
                </a:lnTo>
                <a:lnTo>
                  <a:pt x="27276" y="50642"/>
                </a:lnTo>
                <a:lnTo>
                  <a:pt x="27239" y="50679"/>
                </a:lnTo>
                <a:lnTo>
                  <a:pt x="27183" y="50716"/>
                </a:lnTo>
                <a:lnTo>
                  <a:pt x="27127" y="50754"/>
                </a:lnTo>
                <a:lnTo>
                  <a:pt x="26997" y="50754"/>
                </a:lnTo>
                <a:lnTo>
                  <a:pt x="27183" y="50586"/>
                </a:lnTo>
                <a:lnTo>
                  <a:pt x="27369" y="50437"/>
                </a:lnTo>
                <a:close/>
                <a:moveTo>
                  <a:pt x="29194" y="50437"/>
                </a:moveTo>
                <a:lnTo>
                  <a:pt x="29194" y="50493"/>
                </a:lnTo>
                <a:lnTo>
                  <a:pt x="29175" y="50549"/>
                </a:lnTo>
                <a:lnTo>
                  <a:pt x="29138" y="50642"/>
                </a:lnTo>
                <a:lnTo>
                  <a:pt x="29082" y="50716"/>
                </a:lnTo>
                <a:lnTo>
                  <a:pt x="29026" y="50754"/>
                </a:lnTo>
                <a:lnTo>
                  <a:pt x="29007" y="50754"/>
                </a:lnTo>
                <a:lnTo>
                  <a:pt x="29007" y="50716"/>
                </a:lnTo>
                <a:lnTo>
                  <a:pt x="29082" y="50567"/>
                </a:lnTo>
                <a:lnTo>
                  <a:pt x="29119" y="50493"/>
                </a:lnTo>
                <a:lnTo>
                  <a:pt x="29175" y="50456"/>
                </a:lnTo>
                <a:lnTo>
                  <a:pt x="29194" y="50437"/>
                </a:lnTo>
                <a:close/>
                <a:moveTo>
                  <a:pt x="47011" y="50251"/>
                </a:moveTo>
                <a:lnTo>
                  <a:pt x="47011" y="50381"/>
                </a:lnTo>
                <a:lnTo>
                  <a:pt x="46992" y="50437"/>
                </a:lnTo>
                <a:lnTo>
                  <a:pt x="46955" y="50512"/>
                </a:lnTo>
                <a:lnTo>
                  <a:pt x="46844" y="50605"/>
                </a:lnTo>
                <a:lnTo>
                  <a:pt x="46713" y="50698"/>
                </a:lnTo>
                <a:lnTo>
                  <a:pt x="46583" y="50754"/>
                </a:lnTo>
                <a:lnTo>
                  <a:pt x="46657" y="50605"/>
                </a:lnTo>
                <a:lnTo>
                  <a:pt x="46750" y="50474"/>
                </a:lnTo>
                <a:lnTo>
                  <a:pt x="46881" y="50344"/>
                </a:lnTo>
                <a:lnTo>
                  <a:pt x="47011" y="50251"/>
                </a:lnTo>
                <a:close/>
                <a:moveTo>
                  <a:pt x="14150" y="50288"/>
                </a:moveTo>
                <a:lnTo>
                  <a:pt x="14113" y="50381"/>
                </a:lnTo>
                <a:lnTo>
                  <a:pt x="14038" y="50474"/>
                </a:lnTo>
                <a:lnTo>
                  <a:pt x="13964" y="50549"/>
                </a:lnTo>
                <a:lnTo>
                  <a:pt x="13890" y="50623"/>
                </a:lnTo>
                <a:lnTo>
                  <a:pt x="13796" y="50679"/>
                </a:lnTo>
                <a:lnTo>
                  <a:pt x="13703" y="50716"/>
                </a:lnTo>
                <a:lnTo>
                  <a:pt x="13592" y="50754"/>
                </a:lnTo>
                <a:lnTo>
                  <a:pt x="13499" y="50772"/>
                </a:lnTo>
                <a:lnTo>
                  <a:pt x="13648" y="50623"/>
                </a:lnTo>
                <a:lnTo>
                  <a:pt x="13796" y="50493"/>
                </a:lnTo>
                <a:lnTo>
                  <a:pt x="13983" y="50381"/>
                </a:lnTo>
                <a:lnTo>
                  <a:pt x="14150" y="50288"/>
                </a:lnTo>
                <a:close/>
                <a:moveTo>
                  <a:pt x="25824" y="50307"/>
                </a:moveTo>
                <a:lnTo>
                  <a:pt x="25749" y="50456"/>
                </a:lnTo>
                <a:lnTo>
                  <a:pt x="25656" y="50586"/>
                </a:lnTo>
                <a:lnTo>
                  <a:pt x="25582" y="50642"/>
                </a:lnTo>
                <a:lnTo>
                  <a:pt x="25507" y="50716"/>
                </a:lnTo>
                <a:lnTo>
                  <a:pt x="25414" y="50754"/>
                </a:lnTo>
                <a:lnTo>
                  <a:pt x="25321" y="50791"/>
                </a:lnTo>
                <a:lnTo>
                  <a:pt x="25321" y="50791"/>
                </a:lnTo>
                <a:lnTo>
                  <a:pt x="25433" y="50661"/>
                </a:lnTo>
                <a:lnTo>
                  <a:pt x="25544" y="50530"/>
                </a:lnTo>
                <a:lnTo>
                  <a:pt x="25675" y="50419"/>
                </a:lnTo>
                <a:lnTo>
                  <a:pt x="25824" y="50307"/>
                </a:lnTo>
                <a:close/>
                <a:moveTo>
                  <a:pt x="54868" y="50679"/>
                </a:moveTo>
                <a:lnTo>
                  <a:pt x="54812" y="50754"/>
                </a:lnTo>
                <a:lnTo>
                  <a:pt x="54738" y="50791"/>
                </a:lnTo>
                <a:lnTo>
                  <a:pt x="54738" y="50791"/>
                </a:lnTo>
                <a:lnTo>
                  <a:pt x="54868" y="50679"/>
                </a:lnTo>
                <a:close/>
                <a:moveTo>
                  <a:pt x="4748" y="50493"/>
                </a:moveTo>
                <a:lnTo>
                  <a:pt x="4748" y="50567"/>
                </a:lnTo>
                <a:lnTo>
                  <a:pt x="4729" y="50623"/>
                </a:lnTo>
                <a:lnTo>
                  <a:pt x="4692" y="50679"/>
                </a:lnTo>
                <a:lnTo>
                  <a:pt x="4636" y="50735"/>
                </a:lnTo>
                <a:lnTo>
                  <a:pt x="4599" y="50772"/>
                </a:lnTo>
                <a:lnTo>
                  <a:pt x="4543" y="50791"/>
                </a:lnTo>
                <a:lnTo>
                  <a:pt x="4487" y="50791"/>
                </a:lnTo>
                <a:lnTo>
                  <a:pt x="4432" y="50772"/>
                </a:lnTo>
                <a:lnTo>
                  <a:pt x="4581" y="50623"/>
                </a:lnTo>
                <a:lnTo>
                  <a:pt x="4748" y="50493"/>
                </a:lnTo>
                <a:close/>
                <a:moveTo>
                  <a:pt x="21188" y="50344"/>
                </a:moveTo>
                <a:lnTo>
                  <a:pt x="21206" y="50419"/>
                </a:lnTo>
                <a:lnTo>
                  <a:pt x="21188" y="50493"/>
                </a:lnTo>
                <a:lnTo>
                  <a:pt x="21169" y="50567"/>
                </a:lnTo>
                <a:lnTo>
                  <a:pt x="21132" y="50642"/>
                </a:lnTo>
                <a:lnTo>
                  <a:pt x="21076" y="50698"/>
                </a:lnTo>
                <a:lnTo>
                  <a:pt x="21020" y="50754"/>
                </a:lnTo>
                <a:lnTo>
                  <a:pt x="20946" y="50791"/>
                </a:lnTo>
                <a:lnTo>
                  <a:pt x="20853" y="50791"/>
                </a:lnTo>
                <a:lnTo>
                  <a:pt x="20927" y="50661"/>
                </a:lnTo>
                <a:lnTo>
                  <a:pt x="21002" y="50549"/>
                </a:lnTo>
                <a:lnTo>
                  <a:pt x="21095" y="50437"/>
                </a:lnTo>
                <a:lnTo>
                  <a:pt x="21188" y="50344"/>
                </a:lnTo>
                <a:close/>
                <a:moveTo>
                  <a:pt x="40625" y="50400"/>
                </a:moveTo>
                <a:lnTo>
                  <a:pt x="40625" y="50456"/>
                </a:lnTo>
                <a:lnTo>
                  <a:pt x="40606" y="50512"/>
                </a:lnTo>
                <a:lnTo>
                  <a:pt x="40532" y="50623"/>
                </a:lnTo>
                <a:lnTo>
                  <a:pt x="40420" y="50716"/>
                </a:lnTo>
                <a:lnTo>
                  <a:pt x="40290" y="50791"/>
                </a:lnTo>
                <a:lnTo>
                  <a:pt x="40439" y="50586"/>
                </a:lnTo>
                <a:lnTo>
                  <a:pt x="40625" y="50400"/>
                </a:lnTo>
                <a:close/>
                <a:moveTo>
                  <a:pt x="43436" y="50698"/>
                </a:moveTo>
                <a:lnTo>
                  <a:pt x="43455" y="50735"/>
                </a:lnTo>
                <a:lnTo>
                  <a:pt x="43455" y="50772"/>
                </a:lnTo>
                <a:lnTo>
                  <a:pt x="43436" y="50791"/>
                </a:lnTo>
                <a:lnTo>
                  <a:pt x="43381" y="50772"/>
                </a:lnTo>
                <a:lnTo>
                  <a:pt x="43436" y="50698"/>
                </a:lnTo>
                <a:close/>
                <a:moveTo>
                  <a:pt x="12624" y="988"/>
                </a:moveTo>
                <a:lnTo>
                  <a:pt x="12624" y="1062"/>
                </a:lnTo>
                <a:lnTo>
                  <a:pt x="12642" y="1118"/>
                </a:lnTo>
                <a:lnTo>
                  <a:pt x="12679" y="1174"/>
                </a:lnTo>
                <a:lnTo>
                  <a:pt x="12735" y="1211"/>
                </a:lnTo>
                <a:lnTo>
                  <a:pt x="12791" y="1248"/>
                </a:lnTo>
                <a:lnTo>
                  <a:pt x="12866" y="1285"/>
                </a:lnTo>
                <a:lnTo>
                  <a:pt x="13033" y="1304"/>
                </a:lnTo>
                <a:lnTo>
                  <a:pt x="13219" y="1323"/>
                </a:lnTo>
                <a:lnTo>
                  <a:pt x="13387" y="1323"/>
                </a:lnTo>
                <a:lnTo>
                  <a:pt x="13554" y="1304"/>
                </a:lnTo>
                <a:lnTo>
                  <a:pt x="13666" y="1285"/>
                </a:lnTo>
                <a:lnTo>
                  <a:pt x="13648" y="1453"/>
                </a:lnTo>
                <a:lnTo>
                  <a:pt x="13666" y="1527"/>
                </a:lnTo>
                <a:lnTo>
                  <a:pt x="13685" y="1583"/>
                </a:lnTo>
                <a:lnTo>
                  <a:pt x="13703" y="1639"/>
                </a:lnTo>
                <a:lnTo>
                  <a:pt x="13759" y="1676"/>
                </a:lnTo>
                <a:lnTo>
                  <a:pt x="13852" y="1751"/>
                </a:lnTo>
                <a:lnTo>
                  <a:pt x="13964" y="1770"/>
                </a:lnTo>
                <a:lnTo>
                  <a:pt x="14113" y="1788"/>
                </a:lnTo>
                <a:lnTo>
                  <a:pt x="14281" y="1770"/>
                </a:lnTo>
                <a:lnTo>
                  <a:pt x="14448" y="1732"/>
                </a:lnTo>
                <a:lnTo>
                  <a:pt x="14634" y="1676"/>
                </a:lnTo>
                <a:lnTo>
                  <a:pt x="14802" y="1602"/>
                </a:lnTo>
                <a:lnTo>
                  <a:pt x="15156" y="1453"/>
                </a:lnTo>
                <a:lnTo>
                  <a:pt x="15435" y="1285"/>
                </a:lnTo>
                <a:lnTo>
                  <a:pt x="15621" y="1155"/>
                </a:lnTo>
                <a:lnTo>
                  <a:pt x="15677" y="1267"/>
                </a:lnTo>
                <a:lnTo>
                  <a:pt x="15733" y="1360"/>
                </a:lnTo>
                <a:lnTo>
                  <a:pt x="15826" y="1453"/>
                </a:lnTo>
                <a:lnTo>
                  <a:pt x="15919" y="1527"/>
                </a:lnTo>
                <a:lnTo>
                  <a:pt x="16031" y="1565"/>
                </a:lnTo>
                <a:lnTo>
                  <a:pt x="16142" y="1602"/>
                </a:lnTo>
                <a:lnTo>
                  <a:pt x="16273" y="1621"/>
                </a:lnTo>
                <a:lnTo>
                  <a:pt x="16384" y="1621"/>
                </a:lnTo>
                <a:lnTo>
                  <a:pt x="16496" y="1583"/>
                </a:lnTo>
                <a:lnTo>
                  <a:pt x="16608" y="1527"/>
                </a:lnTo>
                <a:lnTo>
                  <a:pt x="16719" y="1472"/>
                </a:lnTo>
                <a:lnTo>
                  <a:pt x="16831" y="1434"/>
                </a:lnTo>
                <a:lnTo>
                  <a:pt x="17017" y="1248"/>
                </a:lnTo>
                <a:lnTo>
                  <a:pt x="17129" y="1379"/>
                </a:lnTo>
                <a:lnTo>
                  <a:pt x="17259" y="1453"/>
                </a:lnTo>
                <a:lnTo>
                  <a:pt x="17501" y="1527"/>
                </a:lnTo>
                <a:lnTo>
                  <a:pt x="17725" y="1565"/>
                </a:lnTo>
                <a:lnTo>
                  <a:pt x="17930" y="1565"/>
                </a:lnTo>
                <a:lnTo>
                  <a:pt x="18134" y="1546"/>
                </a:lnTo>
                <a:lnTo>
                  <a:pt x="18339" y="1472"/>
                </a:lnTo>
                <a:lnTo>
                  <a:pt x="18525" y="1379"/>
                </a:lnTo>
                <a:lnTo>
                  <a:pt x="18712" y="1230"/>
                </a:lnTo>
                <a:lnTo>
                  <a:pt x="18898" y="1062"/>
                </a:lnTo>
                <a:lnTo>
                  <a:pt x="18991" y="1192"/>
                </a:lnTo>
                <a:lnTo>
                  <a:pt x="19103" y="1285"/>
                </a:lnTo>
                <a:lnTo>
                  <a:pt x="19233" y="1360"/>
                </a:lnTo>
                <a:lnTo>
                  <a:pt x="19382" y="1397"/>
                </a:lnTo>
                <a:lnTo>
                  <a:pt x="19549" y="1416"/>
                </a:lnTo>
                <a:lnTo>
                  <a:pt x="19698" y="1416"/>
                </a:lnTo>
                <a:lnTo>
                  <a:pt x="19866" y="1379"/>
                </a:lnTo>
                <a:lnTo>
                  <a:pt x="19996" y="1341"/>
                </a:lnTo>
                <a:lnTo>
                  <a:pt x="20034" y="1509"/>
                </a:lnTo>
                <a:lnTo>
                  <a:pt x="20089" y="1639"/>
                </a:lnTo>
                <a:lnTo>
                  <a:pt x="20164" y="1751"/>
                </a:lnTo>
                <a:lnTo>
                  <a:pt x="20257" y="1844"/>
                </a:lnTo>
                <a:lnTo>
                  <a:pt x="20350" y="1900"/>
                </a:lnTo>
                <a:lnTo>
                  <a:pt x="20480" y="1918"/>
                </a:lnTo>
                <a:lnTo>
                  <a:pt x="20611" y="1937"/>
                </a:lnTo>
                <a:lnTo>
                  <a:pt x="20741" y="1937"/>
                </a:lnTo>
                <a:lnTo>
                  <a:pt x="20890" y="1900"/>
                </a:lnTo>
                <a:lnTo>
                  <a:pt x="21020" y="1863"/>
                </a:lnTo>
                <a:lnTo>
                  <a:pt x="21169" y="1807"/>
                </a:lnTo>
                <a:lnTo>
                  <a:pt x="21300" y="1751"/>
                </a:lnTo>
                <a:lnTo>
                  <a:pt x="21430" y="1676"/>
                </a:lnTo>
                <a:lnTo>
                  <a:pt x="21542" y="1602"/>
                </a:lnTo>
                <a:lnTo>
                  <a:pt x="21635" y="1527"/>
                </a:lnTo>
                <a:lnTo>
                  <a:pt x="21728" y="1434"/>
                </a:lnTo>
                <a:lnTo>
                  <a:pt x="21765" y="1527"/>
                </a:lnTo>
                <a:lnTo>
                  <a:pt x="21821" y="1621"/>
                </a:lnTo>
                <a:lnTo>
                  <a:pt x="21877" y="1676"/>
                </a:lnTo>
                <a:lnTo>
                  <a:pt x="21933" y="1732"/>
                </a:lnTo>
                <a:lnTo>
                  <a:pt x="22007" y="1770"/>
                </a:lnTo>
                <a:lnTo>
                  <a:pt x="22081" y="1788"/>
                </a:lnTo>
                <a:lnTo>
                  <a:pt x="22230" y="1825"/>
                </a:lnTo>
                <a:lnTo>
                  <a:pt x="22398" y="1807"/>
                </a:lnTo>
                <a:lnTo>
                  <a:pt x="22547" y="1770"/>
                </a:lnTo>
                <a:lnTo>
                  <a:pt x="22882" y="1676"/>
                </a:lnTo>
                <a:lnTo>
                  <a:pt x="23031" y="1527"/>
                </a:lnTo>
                <a:lnTo>
                  <a:pt x="23105" y="1583"/>
                </a:lnTo>
                <a:lnTo>
                  <a:pt x="23199" y="1639"/>
                </a:lnTo>
                <a:lnTo>
                  <a:pt x="23292" y="1676"/>
                </a:lnTo>
                <a:lnTo>
                  <a:pt x="23385" y="1714"/>
                </a:lnTo>
                <a:lnTo>
                  <a:pt x="23571" y="1732"/>
                </a:lnTo>
                <a:lnTo>
                  <a:pt x="23738" y="1695"/>
                </a:lnTo>
                <a:lnTo>
                  <a:pt x="23887" y="1639"/>
                </a:lnTo>
                <a:lnTo>
                  <a:pt x="24036" y="1565"/>
                </a:lnTo>
                <a:lnTo>
                  <a:pt x="24036" y="1621"/>
                </a:lnTo>
                <a:lnTo>
                  <a:pt x="24074" y="1676"/>
                </a:lnTo>
                <a:lnTo>
                  <a:pt x="24129" y="1732"/>
                </a:lnTo>
                <a:lnTo>
                  <a:pt x="24204" y="1751"/>
                </a:lnTo>
                <a:lnTo>
                  <a:pt x="24297" y="1770"/>
                </a:lnTo>
                <a:lnTo>
                  <a:pt x="24390" y="1770"/>
                </a:lnTo>
                <a:lnTo>
                  <a:pt x="24632" y="1751"/>
                </a:lnTo>
                <a:lnTo>
                  <a:pt x="24874" y="1714"/>
                </a:lnTo>
                <a:lnTo>
                  <a:pt x="25098" y="1658"/>
                </a:lnTo>
                <a:lnTo>
                  <a:pt x="25340" y="1602"/>
                </a:lnTo>
                <a:lnTo>
                  <a:pt x="25321" y="1621"/>
                </a:lnTo>
                <a:lnTo>
                  <a:pt x="25358" y="1639"/>
                </a:lnTo>
                <a:lnTo>
                  <a:pt x="25582" y="1695"/>
                </a:lnTo>
                <a:lnTo>
                  <a:pt x="25786" y="1751"/>
                </a:lnTo>
                <a:lnTo>
                  <a:pt x="25973" y="1751"/>
                </a:lnTo>
                <a:lnTo>
                  <a:pt x="26122" y="1732"/>
                </a:lnTo>
                <a:lnTo>
                  <a:pt x="26252" y="1676"/>
                </a:lnTo>
                <a:lnTo>
                  <a:pt x="26531" y="1583"/>
                </a:lnTo>
                <a:lnTo>
                  <a:pt x="26755" y="1453"/>
                </a:lnTo>
                <a:lnTo>
                  <a:pt x="26773" y="1527"/>
                </a:lnTo>
                <a:lnTo>
                  <a:pt x="26810" y="1583"/>
                </a:lnTo>
                <a:lnTo>
                  <a:pt x="26866" y="1621"/>
                </a:lnTo>
                <a:lnTo>
                  <a:pt x="26922" y="1658"/>
                </a:lnTo>
                <a:lnTo>
                  <a:pt x="27015" y="1695"/>
                </a:lnTo>
                <a:lnTo>
                  <a:pt x="27108" y="1714"/>
                </a:lnTo>
                <a:lnTo>
                  <a:pt x="27332" y="1732"/>
                </a:lnTo>
                <a:lnTo>
                  <a:pt x="27555" y="1732"/>
                </a:lnTo>
                <a:lnTo>
                  <a:pt x="27779" y="1714"/>
                </a:lnTo>
                <a:lnTo>
                  <a:pt x="27965" y="1676"/>
                </a:lnTo>
                <a:lnTo>
                  <a:pt x="28095" y="1658"/>
                </a:lnTo>
                <a:lnTo>
                  <a:pt x="28319" y="1546"/>
                </a:lnTo>
                <a:lnTo>
                  <a:pt x="28449" y="1490"/>
                </a:lnTo>
                <a:lnTo>
                  <a:pt x="28561" y="1453"/>
                </a:lnTo>
                <a:lnTo>
                  <a:pt x="28598" y="1472"/>
                </a:lnTo>
                <a:lnTo>
                  <a:pt x="28635" y="1509"/>
                </a:lnTo>
                <a:lnTo>
                  <a:pt x="28672" y="1565"/>
                </a:lnTo>
                <a:lnTo>
                  <a:pt x="28710" y="1583"/>
                </a:lnTo>
                <a:lnTo>
                  <a:pt x="28840" y="1602"/>
                </a:lnTo>
                <a:lnTo>
                  <a:pt x="28970" y="1639"/>
                </a:lnTo>
                <a:lnTo>
                  <a:pt x="29101" y="1676"/>
                </a:lnTo>
                <a:lnTo>
                  <a:pt x="29231" y="1695"/>
                </a:lnTo>
                <a:lnTo>
                  <a:pt x="29324" y="1676"/>
                </a:lnTo>
                <a:lnTo>
                  <a:pt x="29417" y="1676"/>
                </a:lnTo>
                <a:lnTo>
                  <a:pt x="29603" y="1639"/>
                </a:lnTo>
                <a:lnTo>
                  <a:pt x="29771" y="1583"/>
                </a:lnTo>
                <a:lnTo>
                  <a:pt x="29957" y="1583"/>
                </a:lnTo>
                <a:lnTo>
                  <a:pt x="30124" y="1658"/>
                </a:lnTo>
                <a:lnTo>
                  <a:pt x="30255" y="1714"/>
                </a:lnTo>
                <a:lnTo>
                  <a:pt x="30385" y="1732"/>
                </a:lnTo>
                <a:lnTo>
                  <a:pt x="30590" y="1751"/>
                </a:lnTo>
                <a:lnTo>
                  <a:pt x="30813" y="1714"/>
                </a:lnTo>
                <a:lnTo>
                  <a:pt x="31018" y="1676"/>
                </a:lnTo>
                <a:lnTo>
                  <a:pt x="31223" y="1621"/>
                </a:lnTo>
                <a:lnTo>
                  <a:pt x="31409" y="1527"/>
                </a:lnTo>
                <a:lnTo>
                  <a:pt x="31595" y="1416"/>
                </a:lnTo>
                <a:lnTo>
                  <a:pt x="31670" y="1379"/>
                </a:lnTo>
                <a:lnTo>
                  <a:pt x="31763" y="1341"/>
                </a:lnTo>
                <a:lnTo>
                  <a:pt x="31930" y="1341"/>
                </a:lnTo>
                <a:lnTo>
                  <a:pt x="31986" y="1379"/>
                </a:lnTo>
                <a:lnTo>
                  <a:pt x="32079" y="1453"/>
                </a:lnTo>
                <a:lnTo>
                  <a:pt x="32172" y="1509"/>
                </a:lnTo>
                <a:lnTo>
                  <a:pt x="32266" y="1565"/>
                </a:lnTo>
                <a:lnTo>
                  <a:pt x="32359" y="1583"/>
                </a:lnTo>
                <a:lnTo>
                  <a:pt x="32433" y="1565"/>
                </a:lnTo>
                <a:lnTo>
                  <a:pt x="32582" y="1527"/>
                </a:lnTo>
                <a:lnTo>
                  <a:pt x="32731" y="1472"/>
                </a:lnTo>
                <a:lnTo>
                  <a:pt x="32805" y="1453"/>
                </a:lnTo>
                <a:lnTo>
                  <a:pt x="32861" y="1453"/>
                </a:lnTo>
                <a:lnTo>
                  <a:pt x="32936" y="1490"/>
                </a:lnTo>
                <a:lnTo>
                  <a:pt x="33010" y="1527"/>
                </a:lnTo>
                <a:lnTo>
                  <a:pt x="33178" y="1621"/>
                </a:lnTo>
                <a:lnTo>
                  <a:pt x="33345" y="1732"/>
                </a:lnTo>
                <a:lnTo>
                  <a:pt x="33439" y="1770"/>
                </a:lnTo>
                <a:lnTo>
                  <a:pt x="33550" y="1807"/>
                </a:lnTo>
                <a:lnTo>
                  <a:pt x="33755" y="1807"/>
                </a:lnTo>
                <a:lnTo>
                  <a:pt x="33848" y="1770"/>
                </a:lnTo>
                <a:lnTo>
                  <a:pt x="33941" y="1732"/>
                </a:lnTo>
                <a:lnTo>
                  <a:pt x="34127" y="1676"/>
                </a:lnTo>
                <a:lnTo>
                  <a:pt x="34220" y="1639"/>
                </a:lnTo>
                <a:lnTo>
                  <a:pt x="34388" y="1639"/>
                </a:lnTo>
                <a:lnTo>
                  <a:pt x="34481" y="1658"/>
                </a:lnTo>
                <a:lnTo>
                  <a:pt x="34649" y="1732"/>
                </a:lnTo>
                <a:lnTo>
                  <a:pt x="34835" y="1807"/>
                </a:lnTo>
                <a:lnTo>
                  <a:pt x="34947" y="1825"/>
                </a:lnTo>
                <a:lnTo>
                  <a:pt x="35040" y="1844"/>
                </a:lnTo>
                <a:lnTo>
                  <a:pt x="35189" y="1825"/>
                </a:lnTo>
                <a:lnTo>
                  <a:pt x="35319" y="1788"/>
                </a:lnTo>
                <a:lnTo>
                  <a:pt x="35431" y="1732"/>
                </a:lnTo>
                <a:lnTo>
                  <a:pt x="35561" y="1676"/>
                </a:lnTo>
                <a:lnTo>
                  <a:pt x="35803" y="1546"/>
                </a:lnTo>
                <a:lnTo>
                  <a:pt x="35915" y="1509"/>
                </a:lnTo>
                <a:lnTo>
                  <a:pt x="36045" y="1490"/>
                </a:lnTo>
                <a:lnTo>
                  <a:pt x="36120" y="1490"/>
                </a:lnTo>
                <a:lnTo>
                  <a:pt x="36231" y="1509"/>
                </a:lnTo>
                <a:lnTo>
                  <a:pt x="36455" y="1583"/>
                </a:lnTo>
                <a:lnTo>
                  <a:pt x="36697" y="1658"/>
                </a:lnTo>
                <a:lnTo>
                  <a:pt x="36808" y="1676"/>
                </a:lnTo>
                <a:lnTo>
                  <a:pt x="36920" y="1695"/>
                </a:lnTo>
                <a:lnTo>
                  <a:pt x="37144" y="1658"/>
                </a:lnTo>
                <a:lnTo>
                  <a:pt x="37367" y="1602"/>
                </a:lnTo>
                <a:lnTo>
                  <a:pt x="37590" y="1583"/>
                </a:lnTo>
                <a:lnTo>
                  <a:pt x="37683" y="1565"/>
                </a:lnTo>
                <a:lnTo>
                  <a:pt x="37758" y="1583"/>
                </a:lnTo>
                <a:lnTo>
                  <a:pt x="37851" y="1621"/>
                </a:lnTo>
                <a:lnTo>
                  <a:pt x="37944" y="1676"/>
                </a:lnTo>
                <a:lnTo>
                  <a:pt x="38093" y="1788"/>
                </a:lnTo>
                <a:lnTo>
                  <a:pt x="38167" y="1844"/>
                </a:lnTo>
                <a:lnTo>
                  <a:pt x="38261" y="1881"/>
                </a:lnTo>
                <a:lnTo>
                  <a:pt x="38354" y="1918"/>
                </a:lnTo>
                <a:lnTo>
                  <a:pt x="38577" y="1918"/>
                </a:lnTo>
                <a:lnTo>
                  <a:pt x="38689" y="1900"/>
                </a:lnTo>
                <a:lnTo>
                  <a:pt x="38875" y="1844"/>
                </a:lnTo>
                <a:lnTo>
                  <a:pt x="39061" y="1770"/>
                </a:lnTo>
                <a:lnTo>
                  <a:pt x="39136" y="1751"/>
                </a:lnTo>
                <a:lnTo>
                  <a:pt x="39322" y="1751"/>
                </a:lnTo>
                <a:lnTo>
                  <a:pt x="39434" y="1788"/>
                </a:lnTo>
                <a:lnTo>
                  <a:pt x="39638" y="1844"/>
                </a:lnTo>
                <a:lnTo>
                  <a:pt x="39862" y="1918"/>
                </a:lnTo>
                <a:lnTo>
                  <a:pt x="39973" y="1956"/>
                </a:lnTo>
                <a:lnTo>
                  <a:pt x="40309" y="1956"/>
                </a:lnTo>
                <a:lnTo>
                  <a:pt x="40513" y="1918"/>
                </a:lnTo>
                <a:lnTo>
                  <a:pt x="40942" y="1807"/>
                </a:lnTo>
                <a:lnTo>
                  <a:pt x="41146" y="1770"/>
                </a:lnTo>
                <a:lnTo>
                  <a:pt x="41351" y="1770"/>
                </a:lnTo>
                <a:lnTo>
                  <a:pt x="41779" y="1751"/>
                </a:lnTo>
                <a:lnTo>
                  <a:pt x="41910" y="1732"/>
                </a:lnTo>
                <a:lnTo>
                  <a:pt x="42021" y="1695"/>
                </a:lnTo>
                <a:lnTo>
                  <a:pt x="42263" y="1583"/>
                </a:lnTo>
                <a:lnTo>
                  <a:pt x="42506" y="1472"/>
                </a:lnTo>
                <a:lnTo>
                  <a:pt x="42617" y="1434"/>
                </a:lnTo>
                <a:lnTo>
                  <a:pt x="42710" y="1416"/>
                </a:lnTo>
                <a:lnTo>
                  <a:pt x="42803" y="1434"/>
                </a:lnTo>
                <a:lnTo>
                  <a:pt x="42878" y="1453"/>
                </a:lnTo>
                <a:lnTo>
                  <a:pt x="43027" y="1546"/>
                </a:lnTo>
                <a:lnTo>
                  <a:pt x="43213" y="1639"/>
                </a:lnTo>
                <a:lnTo>
                  <a:pt x="43306" y="1676"/>
                </a:lnTo>
                <a:lnTo>
                  <a:pt x="43418" y="1714"/>
                </a:lnTo>
                <a:lnTo>
                  <a:pt x="43548" y="1714"/>
                </a:lnTo>
                <a:lnTo>
                  <a:pt x="43660" y="1695"/>
                </a:lnTo>
                <a:lnTo>
                  <a:pt x="43753" y="1658"/>
                </a:lnTo>
                <a:lnTo>
                  <a:pt x="43883" y="1639"/>
                </a:lnTo>
                <a:lnTo>
                  <a:pt x="44032" y="1639"/>
                </a:lnTo>
                <a:lnTo>
                  <a:pt x="44051" y="1621"/>
                </a:lnTo>
                <a:lnTo>
                  <a:pt x="44237" y="1695"/>
                </a:lnTo>
                <a:lnTo>
                  <a:pt x="44367" y="1751"/>
                </a:lnTo>
                <a:lnTo>
                  <a:pt x="44498" y="1825"/>
                </a:lnTo>
                <a:lnTo>
                  <a:pt x="44628" y="1900"/>
                </a:lnTo>
                <a:lnTo>
                  <a:pt x="44777" y="1937"/>
                </a:lnTo>
                <a:lnTo>
                  <a:pt x="44926" y="1956"/>
                </a:lnTo>
                <a:lnTo>
                  <a:pt x="45056" y="1956"/>
                </a:lnTo>
                <a:lnTo>
                  <a:pt x="45187" y="1937"/>
                </a:lnTo>
                <a:lnTo>
                  <a:pt x="45317" y="1900"/>
                </a:lnTo>
                <a:lnTo>
                  <a:pt x="45540" y="1844"/>
                </a:lnTo>
                <a:lnTo>
                  <a:pt x="45671" y="1825"/>
                </a:lnTo>
                <a:lnTo>
                  <a:pt x="45875" y="1825"/>
                </a:lnTo>
                <a:lnTo>
                  <a:pt x="45950" y="1844"/>
                </a:lnTo>
                <a:lnTo>
                  <a:pt x="46099" y="1900"/>
                </a:lnTo>
                <a:lnTo>
                  <a:pt x="46266" y="1956"/>
                </a:lnTo>
                <a:lnTo>
                  <a:pt x="46341" y="1974"/>
                </a:lnTo>
                <a:lnTo>
                  <a:pt x="46434" y="1974"/>
                </a:lnTo>
                <a:lnTo>
                  <a:pt x="46527" y="1956"/>
                </a:lnTo>
                <a:lnTo>
                  <a:pt x="46620" y="1918"/>
                </a:lnTo>
                <a:lnTo>
                  <a:pt x="46769" y="1844"/>
                </a:lnTo>
                <a:lnTo>
                  <a:pt x="46918" y="1732"/>
                </a:lnTo>
                <a:lnTo>
                  <a:pt x="46992" y="1695"/>
                </a:lnTo>
                <a:lnTo>
                  <a:pt x="47067" y="1658"/>
                </a:lnTo>
                <a:lnTo>
                  <a:pt x="47234" y="1621"/>
                </a:lnTo>
                <a:lnTo>
                  <a:pt x="47439" y="1602"/>
                </a:lnTo>
                <a:lnTo>
                  <a:pt x="47663" y="1602"/>
                </a:lnTo>
                <a:lnTo>
                  <a:pt x="47849" y="1621"/>
                </a:lnTo>
                <a:lnTo>
                  <a:pt x="47979" y="1565"/>
                </a:lnTo>
                <a:lnTo>
                  <a:pt x="48072" y="1509"/>
                </a:lnTo>
                <a:lnTo>
                  <a:pt x="48128" y="1509"/>
                </a:lnTo>
                <a:lnTo>
                  <a:pt x="48165" y="1527"/>
                </a:lnTo>
                <a:lnTo>
                  <a:pt x="48203" y="1546"/>
                </a:lnTo>
                <a:lnTo>
                  <a:pt x="48221" y="1583"/>
                </a:lnTo>
                <a:lnTo>
                  <a:pt x="48277" y="1714"/>
                </a:lnTo>
                <a:lnTo>
                  <a:pt x="48389" y="1751"/>
                </a:lnTo>
                <a:lnTo>
                  <a:pt x="48501" y="1807"/>
                </a:lnTo>
                <a:lnTo>
                  <a:pt x="48612" y="1844"/>
                </a:lnTo>
                <a:lnTo>
                  <a:pt x="48743" y="1863"/>
                </a:lnTo>
                <a:lnTo>
                  <a:pt x="48854" y="1844"/>
                </a:lnTo>
                <a:lnTo>
                  <a:pt x="48947" y="1807"/>
                </a:lnTo>
                <a:lnTo>
                  <a:pt x="49115" y="1695"/>
                </a:lnTo>
                <a:lnTo>
                  <a:pt x="49264" y="1621"/>
                </a:lnTo>
                <a:lnTo>
                  <a:pt x="49338" y="1602"/>
                </a:lnTo>
                <a:lnTo>
                  <a:pt x="49431" y="1602"/>
                </a:lnTo>
                <a:lnTo>
                  <a:pt x="49506" y="1621"/>
                </a:lnTo>
                <a:lnTo>
                  <a:pt x="49580" y="1658"/>
                </a:lnTo>
                <a:lnTo>
                  <a:pt x="49729" y="1770"/>
                </a:lnTo>
                <a:lnTo>
                  <a:pt x="49897" y="1881"/>
                </a:lnTo>
                <a:lnTo>
                  <a:pt x="49990" y="1918"/>
                </a:lnTo>
                <a:lnTo>
                  <a:pt x="50083" y="1937"/>
                </a:lnTo>
                <a:lnTo>
                  <a:pt x="50269" y="1956"/>
                </a:lnTo>
                <a:lnTo>
                  <a:pt x="50437" y="1937"/>
                </a:lnTo>
                <a:lnTo>
                  <a:pt x="50623" y="1900"/>
                </a:lnTo>
                <a:lnTo>
                  <a:pt x="50772" y="1918"/>
                </a:lnTo>
                <a:lnTo>
                  <a:pt x="50902" y="1937"/>
                </a:lnTo>
                <a:lnTo>
                  <a:pt x="51014" y="1974"/>
                </a:lnTo>
                <a:lnTo>
                  <a:pt x="51219" y="2030"/>
                </a:lnTo>
                <a:lnTo>
                  <a:pt x="51312" y="2049"/>
                </a:lnTo>
                <a:lnTo>
                  <a:pt x="51424" y="2049"/>
                </a:lnTo>
                <a:lnTo>
                  <a:pt x="51535" y="2030"/>
                </a:lnTo>
                <a:lnTo>
                  <a:pt x="51684" y="1974"/>
                </a:lnTo>
                <a:lnTo>
                  <a:pt x="51759" y="1937"/>
                </a:lnTo>
                <a:lnTo>
                  <a:pt x="51852" y="1863"/>
                </a:lnTo>
                <a:lnTo>
                  <a:pt x="51945" y="1807"/>
                </a:lnTo>
                <a:lnTo>
                  <a:pt x="52019" y="1788"/>
                </a:lnTo>
                <a:lnTo>
                  <a:pt x="52112" y="1770"/>
                </a:lnTo>
                <a:lnTo>
                  <a:pt x="52168" y="1770"/>
                </a:lnTo>
                <a:lnTo>
                  <a:pt x="52224" y="1788"/>
                </a:lnTo>
                <a:lnTo>
                  <a:pt x="52541" y="1788"/>
                </a:lnTo>
                <a:lnTo>
                  <a:pt x="52745" y="1825"/>
                </a:lnTo>
                <a:lnTo>
                  <a:pt x="52969" y="1844"/>
                </a:lnTo>
                <a:lnTo>
                  <a:pt x="53081" y="1825"/>
                </a:lnTo>
                <a:lnTo>
                  <a:pt x="53192" y="1825"/>
                </a:lnTo>
                <a:lnTo>
                  <a:pt x="53285" y="1788"/>
                </a:lnTo>
                <a:lnTo>
                  <a:pt x="53378" y="1751"/>
                </a:lnTo>
                <a:lnTo>
                  <a:pt x="53490" y="1714"/>
                </a:lnTo>
                <a:lnTo>
                  <a:pt x="53676" y="1714"/>
                </a:lnTo>
                <a:lnTo>
                  <a:pt x="53769" y="1751"/>
                </a:lnTo>
                <a:lnTo>
                  <a:pt x="53844" y="1788"/>
                </a:lnTo>
                <a:lnTo>
                  <a:pt x="53956" y="1807"/>
                </a:lnTo>
                <a:lnTo>
                  <a:pt x="54216" y="1863"/>
                </a:lnTo>
                <a:lnTo>
                  <a:pt x="54440" y="1881"/>
                </a:lnTo>
                <a:lnTo>
                  <a:pt x="54682" y="1881"/>
                </a:lnTo>
                <a:lnTo>
                  <a:pt x="54924" y="1863"/>
                </a:lnTo>
                <a:lnTo>
                  <a:pt x="55371" y="1825"/>
                </a:lnTo>
                <a:lnTo>
                  <a:pt x="55817" y="1825"/>
                </a:lnTo>
                <a:lnTo>
                  <a:pt x="56264" y="1788"/>
                </a:lnTo>
                <a:lnTo>
                  <a:pt x="56506" y="1770"/>
                </a:lnTo>
                <a:lnTo>
                  <a:pt x="56730" y="1714"/>
                </a:lnTo>
                <a:lnTo>
                  <a:pt x="57009" y="1639"/>
                </a:lnTo>
                <a:lnTo>
                  <a:pt x="57083" y="1639"/>
                </a:lnTo>
                <a:lnTo>
                  <a:pt x="57139" y="1714"/>
                </a:lnTo>
                <a:lnTo>
                  <a:pt x="57195" y="1751"/>
                </a:lnTo>
                <a:lnTo>
                  <a:pt x="57307" y="1807"/>
                </a:lnTo>
                <a:lnTo>
                  <a:pt x="57512" y="1881"/>
                </a:lnTo>
                <a:lnTo>
                  <a:pt x="57698" y="1918"/>
                </a:lnTo>
                <a:lnTo>
                  <a:pt x="57884" y="1918"/>
                </a:lnTo>
                <a:lnTo>
                  <a:pt x="58107" y="1863"/>
                </a:lnTo>
                <a:lnTo>
                  <a:pt x="58182" y="1807"/>
                </a:lnTo>
                <a:lnTo>
                  <a:pt x="58275" y="1751"/>
                </a:lnTo>
                <a:lnTo>
                  <a:pt x="58461" y="1583"/>
                </a:lnTo>
                <a:lnTo>
                  <a:pt x="58647" y="1434"/>
                </a:lnTo>
                <a:lnTo>
                  <a:pt x="58740" y="1379"/>
                </a:lnTo>
                <a:lnTo>
                  <a:pt x="58815" y="1341"/>
                </a:lnTo>
                <a:lnTo>
                  <a:pt x="59001" y="1341"/>
                </a:lnTo>
                <a:lnTo>
                  <a:pt x="59262" y="1379"/>
                </a:lnTo>
                <a:lnTo>
                  <a:pt x="59522" y="1416"/>
                </a:lnTo>
                <a:lnTo>
                  <a:pt x="59709" y="1453"/>
                </a:lnTo>
                <a:lnTo>
                  <a:pt x="59802" y="1434"/>
                </a:lnTo>
                <a:lnTo>
                  <a:pt x="59895" y="1397"/>
                </a:lnTo>
                <a:lnTo>
                  <a:pt x="60006" y="1360"/>
                </a:lnTo>
                <a:lnTo>
                  <a:pt x="60081" y="1360"/>
                </a:lnTo>
                <a:lnTo>
                  <a:pt x="60342" y="1732"/>
                </a:lnTo>
                <a:lnTo>
                  <a:pt x="60435" y="1807"/>
                </a:lnTo>
                <a:lnTo>
                  <a:pt x="60546" y="1863"/>
                </a:lnTo>
                <a:lnTo>
                  <a:pt x="60658" y="1900"/>
                </a:lnTo>
                <a:lnTo>
                  <a:pt x="60788" y="1937"/>
                </a:lnTo>
                <a:lnTo>
                  <a:pt x="61030" y="1937"/>
                </a:lnTo>
                <a:lnTo>
                  <a:pt x="61161" y="1918"/>
                </a:lnTo>
                <a:lnTo>
                  <a:pt x="61273" y="1881"/>
                </a:lnTo>
                <a:lnTo>
                  <a:pt x="61384" y="1844"/>
                </a:lnTo>
                <a:lnTo>
                  <a:pt x="61477" y="1788"/>
                </a:lnTo>
                <a:lnTo>
                  <a:pt x="61663" y="1676"/>
                </a:lnTo>
                <a:lnTo>
                  <a:pt x="61812" y="1583"/>
                </a:lnTo>
                <a:lnTo>
                  <a:pt x="61906" y="1565"/>
                </a:lnTo>
                <a:lnTo>
                  <a:pt x="62054" y="1565"/>
                </a:lnTo>
                <a:lnTo>
                  <a:pt x="62148" y="1602"/>
                </a:lnTo>
                <a:lnTo>
                  <a:pt x="62334" y="1695"/>
                </a:lnTo>
                <a:lnTo>
                  <a:pt x="62539" y="1788"/>
                </a:lnTo>
                <a:lnTo>
                  <a:pt x="62632" y="1807"/>
                </a:lnTo>
                <a:lnTo>
                  <a:pt x="62743" y="1825"/>
                </a:lnTo>
                <a:lnTo>
                  <a:pt x="62855" y="1825"/>
                </a:lnTo>
                <a:lnTo>
                  <a:pt x="62948" y="1807"/>
                </a:lnTo>
                <a:lnTo>
                  <a:pt x="63172" y="1751"/>
                </a:lnTo>
                <a:lnTo>
                  <a:pt x="63376" y="1714"/>
                </a:lnTo>
                <a:lnTo>
                  <a:pt x="63563" y="1714"/>
                </a:lnTo>
                <a:lnTo>
                  <a:pt x="63656" y="1751"/>
                </a:lnTo>
                <a:lnTo>
                  <a:pt x="63749" y="1770"/>
                </a:lnTo>
                <a:lnTo>
                  <a:pt x="63916" y="1863"/>
                </a:lnTo>
                <a:lnTo>
                  <a:pt x="64102" y="1937"/>
                </a:lnTo>
                <a:lnTo>
                  <a:pt x="64196" y="1956"/>
                </a:lnTo>
                <a:lnTo>
                  <a:pt x="64307" y="1974"/>
                </a:lnTo>
                <a:lnTo>
                  <a:pt x="64419" y="1974"/>
                </a:lnTo>
                <a:lnTo>
                  <a:pt x="64531" y="1956"/>
                </a:lnTo>
                <a:lnTo>
                  <a:pt x="64735" y="1900"/>
                </a:lnTo>
                <a:lnTo>
                  <a:pt x="64922" y="1825"/>
                </a:lnTo>
                <a:lnTo>
                  <a:pt x="65126" y="1788"/>
                </a:lnTo>
                <a:lnTo>
                  <a:pt x="65331" y="1751"/>
                </a:lnTo>
                <a:lnTo>
                  <a:pt x="65347" y="1748"/>
                </a:lnTo>
                <a:lnTo>
                  <a:pt x="65347" y="1748"/>
                </a:lnTo>
                <a:lnTo>
                  <a:pt x="65350" y="1751"/>
                </a:lnTo>
                <a:lnTo>
                  <a:pt x="65424" y="1788"/>
                </a:lnTo>
                <a:lnTo>
                  <a:pt x="65517" y="1825"/>
                </a:lnTo>
                <a:lnTo>
                  <a:pt x="65592" y="1900"/>
                </a:lnTo>
                <a:lnTo>
                  <a:pt x="65685" y="1974"/>
                </a:lnTo>
                <a:lnTo>
                  <a:pt x="65778" y="2012"/>
                </a:lnTo>
                <a:lnTo>
                  <a:pt x="65890" y="2049"/>
                </a:lnTo>
                <a:lnTo>
                  <a:pt x="66020" y="2030"/>
                </a:lnTo>
                <a:lnTo>
                  <a:pt x="66169" y="2012"/>
                </a:lnTo>
                <a:lnTo>
                  <a:pt x="66318" y="1974"/>
                </a:lnTo>
                <a:lnTo>
                  <a:pt x="66597" y="1900"/>
                </a:lnTo>
                <a:lnTo>
                  <a:pt x="66728" y="1863"/>
                </a:lnTo>
                <a:lnTo>
                  <a:pt x="66970" y="1863"/>
                </a:lnTo>
                <a:lnTo>
                  <a:pt x="67137" y="1918"/>
                </a:lnTo>
                <a:lnTo>
                  <a:pt x="67305" y="1974"/>
                </a:lnTo>
                <a:lnTo>
                  <a:pt x="67472" y="2012"/>
                </a:lnTo>
                <a:lnTo>
                  <a:pt x="67714" y="2012"/>
                </a:lnTo>
                <a:lnTo>
                  <a:pt x="67938" y="1974"/>
                </a:lnTo>
                <a:lnTo>
                  <a:pt x="68161" y="1918"/>
                </a:lnTo>
                <a:lnTo>
                  <a:pt x="68385" y="1863"/>
                </a:lnTo>
                <a:lnTo>
                  <a:pt x="68608" y="1825"/>
                </a:lnTo>
                <a:lnTo>
                  <a:pt x="68906" y="1844"/>
                </a:lnTo>
                <a:lnTo>
                  <a:pt x="69111" y="1863"/>
                </a:lnTo>
                <a:lnTo>
                  <a:pt x="69316" y="1881"/>
                </a:lnTo>
                <a:lnTo>
                  <a:pt x="69409" y="1863"/>
                </a:lnTo>
                <a:lnTo>
                  <a:pt x="69539" y="1844"/>
                </a:lnTo>
                <a:lnTo>
                  <a:pt x="69781" y="1751"/>
                </a:lnTo>
                <a:lnTo>
                  <a:pt x="70004" y="1658"/>
                </a:lnTo>
                <a:lnTo>
                  <a:pt x="70116" y="1621"/>
                </a:lnTo>
                <a:lnTo>
                  <a:pt x="70209" y="1621"/>
                </a:lnTo>
                <a:lnTo>
                  <a:pt x="70302" y="1732"/>
                </a:lnTo>
                <a:lnTo>
                  <a:pt x="70358" y="1807"/>
                </a:lnTo>
                <a:lnTo>
                  <a:pt x="70414" y="1844"/>
                </a:lnTo>
                <a:lnTo>
                  <a:pt x="70637" y="1881"/>
                </a:lnTo>
                <a:lnTo>
                  <a:pt x="70861" y="1900"/>
                </a:lnTo>
                <a:lnTo>
                  <a:pt x="70954" y="1900"/>
                </a:lnTo>
                <a:lnTo>
                  <a:pt x="71047" y="1881"/>
                </a:lnTo>
                <a:lnTo>
                  <a:pt x="71233" y="1807"/>
                </a:lnTo>
                <a:lnTo>
                  <a:pt x="71401" y="1751"/>
                </a:lnTo>
                <a:lnTo>
                  <a:pt x="71550" y="1751"/>
                </a:lnTo>
                <a:lnTo>
                  <a:pt x="71643" y="1770"/>
                </a:lnTo>
                <a:lnTo>
                  <a:pt x="71717" y="1807"/>
                </a:lnTo>
                <a:lnTo>
                  <a:pt x="71866" y="1900"/>
                </a:lnTo>
                <a:lnTo>
                  <a:pt x="71922" y="1937"/>
                </a:lnTo>
                <a:lnTo>
                  <a:pt x="72015" y="1974"/>
                </a:lnTo>
                <a:lnTo>
                  <a:pt x="72090" y="1993"/>
                </a:lnTo>
                <a:lnTo>
                  <a:pt x="72201" y="1993"/>
                </a:lnTo>
                <a:lnTo>
                  <a:pt x="72313" y="1956"/>
                </a:lnTo>
                <a:lnTo>
                  <a:pt x="72406" y="1918"/>
                </a:lnTo>
                <a:lnTo>
                  <a:pt x="72481" y="1863"/>
                </a:lnTo>
                <a:lnTo>
                  <a:pt x="72592" y="1825"/>
                </a:lnTo>
                <a:lnTo>
                  <a:pt x="72704" y="1807"/>
                </a:lnTo>
                <a:lnTo>
                  <a:pt x="72741" y="1788"/>
                </a:lnTo>
                <a:lnTo>
                  <a:pt x="72760" y="1788"/>
                </a:lnTo>
                <a:lnTo>
                  <a:pt x="72890" y="1807"/>
                </a:lnTo>
                <a:lnTo>
                  <a:pt x="73095" y="1844"/>
                </a:lnTo>
                <a:lnTo>
                  <a:pt x="73281" y="1900"/>
                </a:lnTo>
                <a:lnTo>
                  <a:pt x="73486" y="1937"/>
                </a:lnTo>
                <a:lnTo>
                  <a:pt x="73598" y="1937"/>
                </a:lnTo>
                <a:lnTo>
                  <a:pt x="73728" y="1918"/>
                </a:lnTo>
                <a:lnTo>
                  <a:pt x="73914" y="1863"/>
                </a:lnTo>
                <a:lnTo>
                  <a:pt x="74100" y="1788"/>
                </a:lnTo>
                <a:lnTo>
                  <a:pt x="74268" y="1714"/>
                </a:lnTo>
                <a:lnTo>
                  <a:pt x="74454" y="1658"/>
                </a:lnTo>
                <a:lnTo>
                  <a:pt x="74622" y="1621"/>
                </a:lnTo>
                <a:lnTo>
                  <a:pt x="74678" y="1621"/>
                </a:lnTo>
                <a:lnTo>
                  <a:pt x="74715" y="1658"/>
                </a:lnTo>
                <a:lnTo>
                  <a:pt x="74864" y="1714"/>
                </a:lnTo>
                <a:lnTo>
                  <a:pt x="75050" y="1788"/>
                </a:lnTo>
                <a:lnTo>
                  <a:pt x="75199" y="1844"/>
                </a:lnTo>
                <a:lnTo>
                  <a:pt x="75366" y="1881"/>
                </a:lnTo>
                <a:lnTo>
                  <a:pt x="75571" y="1863"/>
                </a:lnTo>
                <a:lnTo>
                  <a:pt x="75683" y="1844"/>
                </a:lnTo>
                <a:lnTo>
                  <a:pt x="75795" y="1825"/>
                </a:lnTo>
                <a:lnTo>
                  <a:pt x="76018" y="1732"/>
                </a:lnTo>
                <a:lnTo>
                  <a:pt x="76223" y="1676"/>
                </a:lnTo>
                <a:lnTo>
                  <a:pt x="76316" y="1658"/>
                </a:lnTo>
                <a:lnTo>
                  <a:pt x="76390" y="1676"/>
                </a:lnTo>
                <a:lnTo>
                  <a:pt x="76483" y="1714"/>
                </a:lnTo>
                <a:lnTo>
                  <a:pt x="76558" y="1751"/>
                </a:lnTo>
                <a:lnTo>
                  <a:pt x="76707" y="1881"/>
                </a:lnTo>
                <a:lnTo>
                  <a:pt x="76874" y="1993"/>
                </a:lnTo>
                <a:lnTo>
                  <a:pt x="76986" y="2030"/>
                </a:lnTo>
                <a:lnTo>
                  <a:pt x="77079" y="2067"/>
                </a:lnTo>
                <a:lnTo>
                  <a:pt x="77359" y="2067"/>
                </a:lnTo>
                <a:lnTo>
                  <a:pt x="77601" y="2049"/>
                </a:lnTo>
                <a:lnTo>
                  <a:pt x="78122" y="1918"/>
                </a:lnTo>
                <a:lnTo>
                  <a:pt x="78308" y="1881"/>
                </a:lnTo>
                <a:lnTo>
                  <a:pt x="79127" y="1881"/>
                </a:lnTo>
                <a:lnTo>
                  <a:pt x="79332" y="1863"/>
                </a:lnTo>
                <a:lnTo>
                  <a:pt x="79537" y="1844"/>
                </a:lnTo>
                <a:lnTo>
                  <a:pt x="79742" y="1788"/>
                </a:lnTo>
                <a:lnTo>
                  <a:pt x="79984" y="1714"/>
                </a:lnTo>
                <a:lnTo>
                  <a:pt x="80151" y="1676"/>
                </a:lnTo>
                <a:lnTo>
                  <a:pt x="80319" y="1658"/>
                </a:lnTo>
                <a:lnTo>
                  <a:pt x="80561" y="1676"/>
                </a:lnTo>
                <a:lnTo>
                  <a:pt x="80859" y="1695"/>
                </a:lnTo>
                <a:lnTo>
                  <a:pt x="81157" y="1676"/>
                </a:lnTo>
                <a:lnTo>
                  <a:pt x="81752" y="1639"/>
                </a:lnTo>
                <a:lnTo>
                  <a:pt x="81883" y="1621"/>
                </a:lnTo>
                <a:lnTo>
                  <a:pt x="81994" y="1639"/>
                </a:lnTo>
                <a:lnTo>
                  <a:pt x="82218" y="1676"/>
                </a:lnTo>
                <a:lnTo>
                  <a:pt x="82441" y="1714"/>
                </a:lnTo>
                <a:lnTo>
                  <a:pt x="82721" y="1751"/>
                </a:lnTo>
                <a:lnTo>
                  <a:pt x="82851" y="1770"/>
                </a:lnTo>
                <a:lnTo>
                  <a:pt x="82963" y="1751"/>
                </a:lnTo>
                <a:lnTo>
                  <a:pt x="83205" y="1732"/>
                </a:lnTo>
                <a:lnTo>
                  <a:pt x="83707" y="1621"/>
                </a:lnTo>
                <a:lnTo>
                  <a:pt x="83838" y="1602"/>
                </a:lnTo>
                <a:lnTo>
                  <a:pt x="83931" y="1565"/>
                </a:lnTo>
                <a:lnTo>
                  <a:pt x="84005" y="1546"/>
                </a:lnTo>
                <a:lnTo>
                  <a:pt x="84117" y="1565"/>
                </a:lnTo>
                <a:lnTo>
                  <a:pt x="84210" y="1602"/>
                </a:lnTo>
                <a:lnTo>
                  <a:pt x="84322" y="1695"/>
                </a:lnTo>
                <a:lnTo>
                  <a:pt x="84415" y="1770"/>
                </a:lnTo>
                <a:lnTo>
                  <a:pt x="84526" y="1825"/>
                </a:lnTo>
                <a:lnTo>
                  <a:pt x="84675" y="1881"/>
                </a:lnTo>
                <a:lnTo>
                  <a:pt x="84843" y="1900"/>
                </a:lnTo>
                <a:lnTo>
                  <a:pt x="84973" y="1881"/>
                </a:lnTo>
                <a:lnTo>
                  <a:pt x="85122" y="1863"/>
                </a:lnTo>
                <a:lnTo>
                  <a:pt x="85420" y="1788"/>
                </a:lnTo>
                <a:lnTo>
                  <a:pt x="85718" y="1714"/>
                </a:lnTo>
                <a:lnTo>
                  <a:pt x="85774" y="1695"/>
                </a:lnTo>
                <a:lnTo>
                  <a:pt x="85848" y="1658"/>
                </a:lnTo>
                <a:lnTo>
                  <a:pt x="85923" y="1621"/>
                </a:lnTo>
                <a:lnTo>
                  <a:pt x="85997" y="1602"/>
                </a:lnTo>
                <a:lnTo>
                  <a:pt x="86053" y="1639"/>
                </a:lnTo>
                <a:lnTo>
                  <a:pt x="86090" y="1695"/>
                </a:lnTo>
                <a:lnTo>
                  <a:pt x="86146" y="1751"/>
                </a:lnTo>
                <a:lnTo>
                  <a:pt x="86221" y="1788"/>
                </a:lnTo>
                <a:lnTo>
                  <a:pt x="86463" y="1844"/>
                </a:lnTo>
                <a:lnTo>
                  <a:pt x="86705" y="1881"/>
                </a:lnTo>
                <a:lnTo>
                  <a:pt x="86947" y="1900"/>
                </a:lnTo>
                <a:lnTo>
                  <a:pt x="87207" y="1881"/>
                </a:lnTo>
                <a:lnTo>
                  <a:pt x="87338" y="1844"/>
                </a:lnTo>
                <a:lnTo>
                  <a:pt x="87450" y="1807"/>
                </a:lnTo>
                <a:lnTo>
                  <a:pt x="87580" y="1770"/>
                </a:lnTo>
                <a:lnTo>
                  <a:pt x="87692" y="1751"/>
                </a:lnTo>
                <a:lnTo>
                  <a:pt x="87896" y="1751"/>
                </a:lnTo>
                <a:lnTo>
                  <a:pt x="88083" y="1807"/>
                </a:lnTo>
                <a:lnTo>
                  <a:pt x="88492" y="1918"/>
                </a:lnTo>
                <a:lnTo>
                  <a:pt x="88697" y="1956"/>
                </a:lnTo>
                <a:lnTo>
                  <a:pt x="88920" y="1956"/>
                </a:lnTo>
                <a:lnTo>
                  <a:pt x="89181" y="1900"/>
                </a:lnTo>
                <a:lnTo>
                  <a:pt x="89423" y="1825"/>
                </a:lnTo>
                <a:lnTo>
                  <a:pt x="89665" y="1751"/>
                </a:lnTo>
                <a:lnTo>
                  <a:pt x="89795" y="1732"/>
                </a:lnTo>
                <a:lnTo>
                  <a:pt x="89907" y="1714"/>
                </a:lnTo>
                <a:lnTo>
                  <a:pt x="90224" y="1714"/>
                </a:lnTo>
                <a:lnTo>
                  <a:pt x="90503" y="1732"/>
                </a:lnTo>
                <a:lnTo>
                  <a:pt x="90801" y="1714"/>
                </a:lnTo>
                <a:lnTo>
                  <a:pt x="90950" y="1695"/>
                </a:lnTo>
                <a:lnTo>
                  <a:pt x="91117" y="1658"/>
                </a:lnTo>
                <a:lnTo>
                  <a:pt x="91061" y="1732"/>
                </a:lnTo>
                <a:lnTo>
                  <a:pt x="91043" y="1807"/>
                </a:lnTo>
                <a:lnTo>
                  <a:pt x="91043" y="1900"/>
                </a:lnTo>
                <a:lnTo>
                  <a:pt x="91043" y="1974"/>
                </a:lnTo>
                <a:lnTo>
                  <a:pt x="91080" y="2123"/>
                </a:lnTo>
                <a:lnTo>
                  <a:pt x="91136" y="2254"/>
                </a:lnTo>
                <a:lnTo>
                  <a:pt x="91266" y="2477"/>
                </a:lnTo>
                <a:lnTo>
                  <a:pt x="91303" y="2551"/>
                </a:lnTo>
                <a:lnTo>
                  <a:pt x="91303" y="2589"/>
                </a:lnTo>
                <a:lnTo>
                  <a:pt x="91285" y="2607"/>
                </a:lnTo>
                <a:lnTo>
                  <a:pt x="91192" y="2775"/>
                </a:lnTo>
                <a:lnTo>
                  <a:pt x="91117" y="2961"/>
                </a:lnTo>
                <a:lnTo>
                  <a:pt x="91061" y="3147"/>
                </a:lnTo>
                <a:lnTo>
                  <a:pt x="91043" y="3315"/>
                </a:lnTo>
                <a:lnTo>
                  <a:pt x="91061" y="3482"/>
                </a:lnTo>
                <a:lnTo>
                  <a:pt x="91099" y="3631"/>
                </a:lnTo>
                <a:lnTo>
                  <a:pt x="91154" y="3780"/>
                </a:lnTo>
                <a:lnTo>
                  <a:pt x="91248" y="3911"/>
                </a:lnTo>
                <a:lnTo>
                  <a:pt x="91378" y="4022"/>
                </a:lnTo>
                <a:lnTo>
                  <a:pt x="91545" y="4115"/>
                </a:lnTo>
                <a:lnTo>
                  <a:pt x="91434" y="4246"/>
                </a:lnTo>
                <a:lnTo>
                  <a:pt x="91341" y="4395"/>
                </a:lnTo>
                <a:lnTo>
                  <a:pt x="91285" y="4544"/>
                </a:lnTo>
                <a:lnTo>
                  <a:pt x="91266" y="4711"/>
                </a:lnTo>
                <a:lnTo>
                  <a:pt x="91266" y="4860"/>
                </a:lnTo>
                <a:lnTo>
                  <a:pt x="91322" y="5028"/>
                </a:lnTo>
                <a:lnTo>
                  <a:pt x="91397" y="5158"/>
                </a:lnTo>
                <a:lnTo>
                  <a:pt x="91527" y="5288"/>
                </a:lnTo>
                <a:lnTo>
                  <a:pt x="91434" y="5363"/>
                </a:lnTo>
                <a:lnTo>
                  <a:pt x="91341" y="5456"/>
                </a:lnTo>
                <a:lnTo>
                  <a:pt x="91266" y="5549"/>
                </a:lnTo>
                <a:lnTo>
                  <a:pt x="91192" y="5661"/>
                </a:lnTo>
                <a:lnTo>
                  <a:pt x="91117" y="5772"/>
                </a:lnTo>
                <a:lnTo>
                  <a:pt x="91061" y="5903"/>
                </a:lnTo>
                <a:lnTo>
                  <a:pt x="91024" y="6014"/>
                </a:lnTo>
                <a:lnTo>
                  <a:pt x="91006" y="6145"/>
                </a:lnTo>
                <a:lnTo>
                  <a:pt x="90987" y="6256"/>
                </a:lnTo>
                <a:lnTo>
                  <a:pt x="90987" y="6387"/>
                </a:lnTo>
                <a:lnTo>
                  <a:pt x="91006" y="6499"/>
                </a:lnTo>
                <a:lnTo>
                  <a:pt x="91043" y="6610"/>
                </a:lnTo>
                <a:lnTo>
                  <a:pt x="91099" y="6722"/>
                </a:lnTo>
                <a:lnTo>
                  <a:pt x="91173" y="6815"/>
                </a:lnTo>
                <a:lnTo>
                  <a:pt x="91266" y="6908"/>
                </a:lnTo>
                <a:lnTo>
                  <a:pt x="91397" y="6983"/>
                </a:lnTo>
                <a:lnTo>
                  <a:pt x="91322" y="7076"/>
                </a:lnTo>
                <a:lnTo>
                  <a:pt x="91248" y="7169"/>
                </a:lnTo>
                <a:lnTo>
                  <a:pt x="91192" y="7262"/>
                </a:lnTo>
                <a:lnTo>
                  <a:pt x="91154" y="7374"/>
                </a:lnTo>
                <a:lnTo>
                  <a:pt x="91117" y="7485"/>
                </a:lnTo>
                <a:lnTo>
                  <a:pt x="91099" y="7597"/>
                </a:lnTo>
                <a:lnTo>
                  <a:pt x="91080" y="7709"/>
                </a:lnTo>
                <a:lnTo>
                  <a:pt x="91080" y="7820"/>
                </a:lnTo>
                <a:lnTo>
                  <a:pt x="91099" y="7932"/>
                </a:lnTo>
                <a:lnTo>
                  <a:pt x="91117" y="8044"/>
                </a:lnTo>
                <a:lnTo>
                  <a:pt x="91154" y="8156"/>
                </a:lnTo>
                <a:lnTo>
                  <a:pt x="91210" y="8249"/>
                </a:lnTo>
                <a:lnTo>
                  <a:pt x="91266" y="8342"/>
                </a:lnTo>
                <a:lnTo>
                  <a:pt x="91359" y="8416"/>
                </a:lnTo>
                <a:lnTo>
                  <a:pt x="91452" y="8491"/>
                </a:lnTo>
                <a:lnTo>
                  <a:pt x="91564" y="8565"/>
                </a:lnTo>
                <a:lnTo>
                  <a:pt x="91378" y="8695"/>
                </a:lnTo>
                <a:lnTo>
                  <a:pt x="91229" y="8863"/>
                </a:lnTo>
                <a:lnTo>
                  <a:pt x="91154" y="8956"/>
                </a:lnTo>
                <a:lnTo>
                  <a:pt x="91099" y="9049"/>
                </a:lnTo>
                <a:lnTo>
                  <a:pt x="91061" y="9142"/>
                </a:lnTo>
                <a:lnTo>
                  <a:pt x="91043" y="9254"/>
                </a:lnTo>
                <a:lnTo>
                  <a:pt x="91024" y="9366"/>
                </a:lnTo>
                <a:lnTo>
                  <a:pt x="91024" y="9459"/>
                </a:lnTo>
                <a:lnTo>
                  <a:pt x="91024" y="9570"/>
                </a:lnTo>
                <a:lnTo>
                  <a:pt x="91061" y="9664"/>
                </a:lnTo>
                <a:lnTo>
                  <a:pt x="91080" y="9719"/>
                </a:lnTo>
                <a:lnTo>
                  <a:pt x="91117" y="9775"/>
                </a:lnTo>
                <a:lnTo>
                  <a:pt x="91248" y="9906"/>
                </a:lnTo>
                <a:lnTo>
                  <a:pt x="91341" y="10017"/>
                </a:lnTo>
                <a:lnTo>
                  <a:pt x="91359" y="10073"/>
                </a:lnTo>
                <a:lnTo>
                  <a:pt x="91359" y="10092"/>
                </a:lnTo>
                <a:lnTo>
                  <a:pt x="91229" y="10259"/>
                </a:lnTo>
                <a:lnTo>
                  <a:pt x="91080" y="10483"/>
                </a:lnTo>
                <a:lnTo>
                  <a:pt x="90950" y="10706"/>
                </a:lnTo>
                <a:lnTo>
                  <a:pt x="90894" y="10837"/>
                </a:lnTo>
                <a:lnTo>
                  <a:pt x="90875" y="10948"/>
                </a:lnTo>
                <a:lnTo>
                  <a:pt x="90875" y="11060"/>
                </a:lnTo>
                <a:lnTo>
                  <a:pt x="90912" y="11172"/>
                </a:lnTo>
                <a:lnTo>
                  <a:pt x="90968" y="11283"/>
                </a:lnTo>
                <a:lnTo>
                  <a:pt x="91024" y="11376"/>
                </a:lnTo>
                <a:lnTo>
                  <a:pt x="91154" y="11563"/>
                </a:lnTo>
                <a:lnTo>
                  <a:pt x="91192" y="11656"/>
                </a:lnTo>
                <a:lnTo>
                  <a:pt x="91210" y="11730"/>
                </a:lnTo>
                <a:lnTo>
                  <a:pt x="91192" y="11805"/>
                </a:lnTo>
                <a:lnTo>
                  <a:pt x="91154" y="11879"/>
                </a:lnTo>
                <a:lnTo>
                  <a:pt x="91006" y="12065"/>
                </a:lnTo>
                <a:lnTo>
                  <a:pt x="90857" y="12270"/>
                </a:lnTo>
                <a:lnTo>
                  <a:pt x="90782" y="12363"/>
                </a:lnTo>
                <a:lnTo>
                  <a:pt x="90745" y="12438"/>
                </a:lnTo>
                <a:lnTo>
                  <a:pt x="90726" y="12587"/>
                </a:lnTo>
                <a:lnTo>
                  <a:pt x="90708" y="12717"/>
                </a:lnTo>
                <a:lnTo>
                  <a:pt x="90708" y="12829"/>
                </a:lnTo>
                <a:lnTo>
                  <a:pt x="90726" y="12940"/>
                </a:lnTo>
                <a:lnTo>
                  <a:pt x="90745" y="13052"/>
                </a:lnTo>
                <a:lnTo>
                  <a:pt x="90782" y="13145"/>
                </a:lnTo>
                <a:lnTo>
                  <a:pt x="90894" y="13387"/>
                </a:lnTo>
                <a:lnTo>
                  <a:pt x="90987" y="13499"/>
                </a:lnTo>
                <a:lnTo>
                  <a:pt x="91117" y="13573"/>
                </a:lnTo>
                <a:lnTo>
                  <a:pt x="90968" y="13797"/>
                </a:lnTo>
                <a:lnTo>
                  <a:pt x="90931" y="13908"/>
                </a:lnTo>
                <a:lnTo>
                  <a:pt x="90894" y="14020"/>
                </a:lnTo>
                <a:lnTo>
                  <a:pt x="90838" y="14132"/>
                </a:lnTo>
                <a:lnTo>
                  <a:pt x="90801" y="14262"/>
                </a:lnTo>
                <a:lnTo>
                  <a:pt x="90801" y="14393"/>
                </a:lnTo>
                <a:lnTo>
                  <a:pt x="90819" y="14542"/>
                </a:lnTo>
                <a:lnTo>
                  <a:pt x="90838" y="14672"/>
                </a:lnTo>
                <a:lnTo>
                  <a:pt x="90894" y="14802"/>
                </a:lnTo>
                <a:lnTo>
                  <a:pt x="90968" y="14914"/>
                </a:lnTo>
                <a:lnTo>
                  <a:pt x="91043" y="15026"/>
                </a:lnTo>
                <a:lnTo>
                  <a:pt x="91136" y="15119"/>
                </a:lnTo>
                <a:lnTo>
                  <a:pt x="91266" y="15193"/>
                </a:lnTo>
                <a:lnTo>
                  <a:pt x="91136" y="15361"/>
                </a:lnTo>
                <a:lnTo>
                  <a:pt x="91043" y="15547"/>
                </a:lnTo>
                <a:lnTo>
                  <a:pt x="90987" y="15752"/>
                </a:lnTo>
                <a:lnTo>
                  <a:pt x="90968" y="15975"/>
                </a:lnTo>
                <a:lnTo>
                  <a:pt x="90968" y="16068"/>
                </a:lnTo>
                <a:lnTo>
                  <a:pt x="90987" y="16161"/>
                </a:lnTo>
                <a:lnTo>
                  <a:pt x="91024" y="16273"/>
                </a:lnTo>
                <a:lnTo>
                  <a:pt x="91061" y="16366"/>
                </a:lnTo>
                <a:lnTo>
                  <a:pt x="91117" y="16441"/>
                </a:lnTo>
                <a:lnTo>
                  <a:pt x="91192" y="16515"/>
                </a:lnTo>
                <a:lnTo>
                  <a:pt x="91266" y="16589"/>
                </a:lnTo>
                <a:lnTo>
                  <a:pt x="91378" y="16645"/>
                </a:lnTo>
                <a:lnTo>
                  <a:pt x="91229" y="16794"/>
                </a:lnTo>
                <a:lnTo>
                  <a:pt x="91099" y="16962"/>
                </a:lnTo>
                <a:lnTo>
                  <a:pt x="91006" y="17148"/>
                </a:lnTo>
                <a:lnTo>
                  <a:pt x="90950" y="17353"/>
                </a:lnTo>
                <a:lnTo>
                  <a:pt x="90931" y="17446"/>
                </a:lnTo>
                <a:lnTo>
                  <a:pt x="90931" y="17558"/>
                </a:lnTo>
                <a:lnTo>
                  <a:pt x="90950" y="17651"/>
                </a:lnTo>
                <a:lnTo>
                  <a:pt x="90968" y="17744"/>
                </a:lnTo>
                <a:lnTo>
                  <a:pt x="91024" y="17837"/>
                </a:lnTo>
                <a:lnTo>
                  <a:pt x="91080" y="17930"/>
                </a:lnTo>
                <a:lnTo>
                  <a:pt x="91154" y="18004"/>
                </a:lnTo>
                <a:lnTo>
                  <a:pt x="91229" y="18079"/>
                </a:lnTo>
                <a:lnTo>
                  <a:pt x="91117" y="18172"/>
                </a:lnTo>
                <a:lnTo>
                  <a:pt x="91024" y="18284"/>
                </a:lnTo>
                <a:lnTo>
                  <a:pt x="90912" y="18395"/>
                </a:lnTo>
                <a:lnTo>
                  <a:pt x="90838" y="18526"/>
                </a:lnTo>
                <a:lnTo>
                  <a:pt x="90782" y="18656"/>
                </a:lnTo>
                <a:lnTo>
                  <a:pt x="90726" y="18805"/>
                </a:lnTo>
                <a:lnTo>
                  <a:pt x="90708" y="18954"/>
                </a:lnTo>
                <a:lnTo>
                  <a:pt x="90708" y="19103"/>
                </a:lnTo>
                <a:lnTo>
                  <a:pt x="90745" y="19215"/>
                </a:lnTo>
                <a:lnTo>
                  <a:pt x="90819" y="19382"/>
                </a:lnTo>
                <a:lnTo>
                  <a:pt x="90931" y="19643"/>
                </a:lnTo>
                <a:lnTo>
                  <a:pt x="90912" y="19699"/>
                </a:lnTo>
                <a:lnTo>
                  <a:pt x="90875" y="19755"/>
                </a:lnTo>
                <a:lnTo>
                  <a:pt x="90801" y="19848"/>
                </a:lnTo>
                <a:lnTo>
                  <a:pt x="90726" y="19959"/>
                </a:lnTo>
                <a:lnTo>
                  <a:pt x="90689" y="20034"/>
                </a:lnTo>
                <a:lnTo>
                  <a:pt x="90670" y="20090"/>
                </a:lnTo>
                <a:lnTo>
                  <a:pt x="90670" y="20239"/>
                </a:lnTo>
                <a:lnTo>
                  <a:pt x="90689" y="20369"/>
                </a:lnTo>
                <a:lnTo>
                  <a:pt x="90745" y="20481"/>
                </a:lnTo>
                <a:lnTo>
                  <a:pt x="90801" y="20592"/>
                </a:lnTo>
                <a:lnTo>
                  <a:pt x="90950" y="20779"/>
                </a:lnTo>
                <a:lnTo>
                  <a:pt x="91006" y="20872"/>
                </a:lnTo>
                <a:lnTo>
                  <a:pt x="91024" y="20965"/>
                </a:lnTo>
                <a:lnTo>
                  <a:pt x="91024" y="21076"/>
                </a:lnTo>
                <a:lnTo>
                  <a:pt x="91006" y="21207"/>
                </a:lnTo>
                <a:lnTo>
                  <a:pt x="90950" y="21449"/>
                </a:lnTo>
                <a:lnTo>
                  <a:pt x="90931" y="21561"/>
                </a:lnTo>
                <a:lnTo>
                  <a:pt x="90950" y="21616"/>
                </a:lnTo>
                <a:lnTo>
                  <a:pt x="90968" y="21654"/>
                </a:lnTo>
                <a:lnTo>
                  <a:pt x="91006" y="21709"/>
                </a:lnTo>
                <a:lnTo>
                  <a:pt x="91043" y="21747"/>
                </a:lnTo>
                <a:lnTo>
                  <a:pt x="91117" y="21784"/>
                </a:lnTo>
                <a:lnTo>
                  <a:pt x="91210" y="21821"/>
                </a:lnTo>
                <a:lnTo>
                  <a:pt x="91099" y="21914"/>
                </a:lnTo>
                <a:lnTo>
                  <a:pt x="91024" y="22026"/>
                </a:lnTo>
                <a:lnTo>
                  <a:pt x="90931" y="22138"/>
                </a:lnTo>
                <a:lnTo>
                  <a:pt x="90875" y="22249"/>
                </a:lnTo>
                <a:lnTo>
                  <a:pt x="90801" y="22380"/>
                </a:lnTo>
                <a:lnTo>
                  <a:pt x="90764" y="22510"/>
                </a:lnTo>
                <a:lnTo>
                  <a:pt x="90726" y="22640"/>
                </a:lnTo>
                <a:lnTo>
                  <a:pt x="90708" y="22789"/>
                </a:lnTo>
                <a:lnTo>
                  <a:pt x="90708" y="22938"/>
                </a:lnTo>
                <a:lnTo>
                  <a:pt x="90726" y="23087"/>
                </a:lnTo>
                <a:lnTo>
                  <a:pt x="90782" y="23218"/>
                </a:lnTo>
                <a:lnTo>
                  <a:pt x="90838" y="23366"/>
                </a:lnTo>
                <a:lnTo>
                  <a:pt x="90931" y="23609"/>
                </a:lnTo>
                <a:lnTo>
                  <a:pt x="90968" y="23720"/>
                </a:lnTo>
                <a:lnTo>
                  <a:pt x="90968" y="23832"/>
                </a:lnTo>
                <a:lnTo>
                  <a:pt x="90931" y="23999"/>
                </a:lnTo>
                <a:lnTo>
                  <a:pt x="90838" y="24223"/>
                </a:lnTo>
                <a:lnTo>
                  <a:pt x="90745" y="24502"/>
                </a:lnTo>
                <a:lnTo>
                  <a:pt x="90652" y="24781"/>
                </a:lnTo>
                <a:lnTo>
                  <a:pt x="90615" y="24930"/>
                </a:lnTo>
                <a:lnTo>
                  <a:pt x="90596" y="25061"/>
                </a:lnTo>
                <a:lnTo>
                  <a:pt x="90596" y="25191"/>
                </a:lnTo>
                <a:lnTo>
                  <a:pt x="90615" y="25303"/>
                </a:lnTo>
                <a:lnTo>
                  <a:pt x="90652" y="25414"/>
                </a:lnTo>
                <a:lnTo>
                  <a:pt x="90726" y="25508"/>
                </a:lnTo>
                <a:lnTo>
                  <a:pt x="90838" y="25582"/>
                </a:lnTo>
                <a:lnTo>
                  <a:pt x="90968" y="25619"/>
                </a:lnTo>
                <a:lnTo>
                  <a:pt x="90894" y="25731"/>
                </a:lnTo>
                <a:lnTo>
                  <a:pt x="90838" y="25861"/>
                </a:lnTo>
                <a:lnTo>
                  <a:pt x="90801" y="25973"/>
                </a:lnTo>
                <a:lnTo>
                  <a:pt x="90764" y="26103"/>
                </a:lnTo>
                <a:lnTo>
                  <a:pt x="90745" y="26234"/>
                </a:lnTo>
                <a:lnTo>
                  <a:pt x="90745" y="26364"/>
                </a:lnTo>
                <a:lnTo>
                  <a:pt x="90764" y="26476"/>
                </a:lnTo>
                <a:lnTo>
                  <a:pt x="90782" y="26606"/>
                </a:lnTo>
                <a:lnTo>
                  <a:pt x="90819" y="26718"/>
                </a:lnTo>
                <a:lnTo>
                  <a:pt x="90875" y="26848"/>
                </a:lnTo>
                <a:lnTo>
                  <a:pt x="90950" y="26941"/>
                </a:lnTo>
                <a:lnTo>
                  <a:pt x="91024" y="27053"/>
                </a:lnTo>
                <a:lnTo>
                  <a:pt x="91099" y="27146"/>
                </a:lnTo>
                <a:lnTo>
                  <a:pt x="91210" y="27220"/>
                </a:lnTo>
                <a:lnTo>
                  <a:pt x="91322" y="27295"/>
                </a:lnTo>
                <a:lnTo>
                  <a:pt x="91434" y="27369"/>
                </a:lnTo>
                <a:lnTo>
                  <a:pt x="91359" y="27444"/>
                </a:lnTo>
                <a:lnTo>
                  <a:pt x="91303" y="27518"/>
                </a:lnTo>
                <a:lnTo>
                  <a:pt x="91248" y="27611"/>
                </a:lnTo>
                <a:lnTo>
                  <a:pt x="91210" y="27704"/>
                </a:lnTo>
                <a:lnTo>
                  <a:pt x="91154" y="27891"/>
                </a:lnTo>
                <a:lnTo>
                  <a:pt x="91136" y="28095"/>
                </a:lnTo>
                <a:lnTo>
                  <a:pt x="91173" y="28282"/>
                </a:lnTo>
                <a:lnTo>
                  <a:pt x="91248" y="28468"/>
                </a:lnTo>
                <a:lnTo>
                  <a:pt x="91303" y="28542"/>
                </a:lnTo>
                <a:lnTo>
                  <a:pt x="91359" y="28635"/>
                </a:lnTo>
                <a:lnTo>
                  <a:pt x="91434" y="28710"/>
                </a:lnTo>
                <a:lnTo>
                  <a:pt x="91527" y="28766"/>
                </a:lnTo>
                <a:lnTo>
                  <a:pt x="91359" y="28933"/>
                </a:lnTo>
                <a:lnTo>
                  <a:pt x="91210" y="29138"/>
                </a:lnTo>
                <a:lnTo>
                  <a:pt x="91080" y="29361"/>
                </a:lnTo>
                <a:lnTo>
                  <a:pt x="90968" y="29604"/>
                </a:lnTo>
                <a:lnTo>
                  <a:pt x="90894" y="29846"/>
                </a:lnTo>
                <a:lnTo>
                  <a:pt x="90838" y="30106"/>
                </a:lnTo>
                <a:lnTo>
                  <a:pt x="90819" y="30348"/>
                </a:lnTo>
                <a:lnTo>
                  <a:pt x="90838" y="30590"/>
                </a:lnTo>
                <a:lnTo>
                  <a:pt x="90875" y="30702"/>
                </a:lnTo>
                <a:lnTo>
                  <a:pt x="90931" y="30814"/>
                </a:lnTo>
                <a:lnTo>
                  <a:pt x="90987" y="30925"/>
                </a:lnTo>
                <a:lnTo>
                  <a:pt x="91061" y="31018"/>
                </a:lnTo>
                <a:lnTo>
                  <a:pt x="91192" y="31205"/>
                </a:lnTo>
                <a:lnTo>
                  <a:pt x="91248" y="31279"/>
                </a:lnTo>
                <a:lnTo>
                  <a:pt x="91303" y="31372"/>
                </a:lnTo>
                <a:lnTo>
                  <a:pt x="91322" y="31521"/>
                </a:lnTo>
                <a:lnTo>
                  <a:pt x="91341" y="31652"/>
                </a:lnTo>
                <a:lnTo>
                  <a:pt x="91378" y="31894"/>
                </a:lnTo>
                <a:lnTo>
                  <a:pt x="91415" y="32005"/>
                </a:lnTo>
                <a:lnTo>
                  <a:pt x="91471" y="32117"/>
                </a:lnTo>
                <a:lnTo>
                  <a:pt x="91583" y="32210"/>
                </a:lnTo>
                <a:lnTo>
                  <a:pt x="91750" y="32285"/>
                </a:lnTo>
                <a:lnTo>
                  <a:pt x="91639" y="32396"/>
                </a:lnTo>
                <a:lnTo>
                  <a:pt x="91545" y="32527"/>
                </a:lnTo>
                <a:lnTo>
                  <a:pt x="91452" y="32657"/>
                </a:lnTo>
                <a:lnTo>
                  <a:pt x="91378" y="32787"/>
                </a:lnTo>
                <a:lnTo>
                  <a:pt x="91341" y="32936"/>
                </a:lnTo>
                <a:lnTo>
                  <a:pt x="91285" y="33085"/>
                </a:lnTo>
                <a:lnTo>
                  <a:pt x="91266" y="33253"/>
                </a:lnTo>
                <a:lnTo>
                  <a:pt x="91266" y="33402"/>
                </a:lnTo>
                <a:lnTo>
                  <a:pt x="91303" y="33532"/>
                </a:lnTo>
                <a:lnTo>
                  <a:pt x="91359" y="33681"/>
                </a:lnTo>
                <a:lnTo>
                  <a:pt x="91397" y="33830"/>
                </a:lnTo>
                <a:lnTo>
                  <a:pt x="91415" y="33886"/>
                </a:lnTo>
                <a:lnTo>
                  <a:pt x="91415" y="33942"/>
                </a:lnTo>
                <a:lnTo>
                  <a:pt x="91397" y="34072"/>
                </a:lnTo>
                <a:lnTo>
                  <a:pt x="91341" y="34165"/>
                </a:lnTo>
                <a:lnTo>
                  <a:pt x="91173" y="34407"/>
                </a:lnTo>
                <a:lnTo>
                  <a:pt x="91099" y="34537"/>
                </a:lnTo>
                <a:lnTo>
                  <a:pt x="91043" y="34686"/>
                </a:lnTo>
                <a:lnTo>
                  <a:pt x="91006" y="34835"/>
                </a:lnTo>
                <a:lnTo>
                  <a:pt x="90968" y="34984"/>
                </a:lnTo>
                <a:lnTo>
                  <a:pt x="90950" y="35133"/>
                </a:lnTo>
                <a:lnTo>
                  <a:pt x="90950" y="35301"/>
                </a:lnTo>
                <a:lnTo>
                  <a:pt x="90987" y="35450"/>
                </a:lnTo>
                <a:lnTo>
                  <a:pt x="91024" y="35580"/>
                </a:lnTo>
                <a:lnTo>
                  <a:pt x="91099" y="35692"/>
                </a:lnTo>
                <a:lnTo>
                  <a:pt x="91210" y="35841"/>
                </a:lnTo>
                <a:lnTo>
                  <a:pt x="91303" y="35990"/>
                </a:lnTo>
                <a:lnTo>
                  <a:pt x="91322" y="36045"/>
                </a:lnTo>
                <a:lnTo>
                  <a:pt x="91303" y="36083"/>
                </a:lnTo>
                <a:lnTo>
                  <a:pt x="91248" y="36176"/>
                </a:lnTo>
                <a:lnTo>
                  <a:pt x="91192" y="36250"/>
                </a:lnTo>
                <a:lnTo>
                  <a:pt x="91136" y="36585"/>
                </a:lnTo>
                <a:lnTo>
                  <a:pt x="91117" y="36753"/>
                </a:lnTo>
                <a:lnTo>
                  <a:pt x="91099" y="36902"/>
                </a:lnTo>
                <a:lnTo>
                  <a:pt x="91117" y="37051"/>
                </a:lnTo>
                <a:lnTo>
                  <a:pt x="91173" y="37200"/>
                </a:lnTo>
                <a:lnTo>
                  <a:pt x="91229" y="37274"/>
                </a:lnTo>
                <a:lnTo>
                  <a:pt x="91285" y="37330"/>
                </a:lnTo>
                <a:lnTo>
                  <a:pt x="91359" y="37404"/>
                </a:lnTo>
                <a:lnTo>
                  <a:pt x="91434" y="37460"/>
                </a:lnTo>
                <a:lnTo>
                  <a:pt x="91303" y="37572"/>
                </a:lnTo>
                <a:lnTo>
                  <a:pt x="91192" y="37702"/>
                </a:lnTo>
                <a:lnTo>
                  <a:pt x="91080" y="37833"/>
                </a:lnTo>
                <a:lnTo>
                  <a:pt x="90987" y="37982"/>
                </a:lnTo>
                <a:lnTo>
                  <a:pt x="90912" y="38131"/>
                </a:lnTo>
                <a:lnTo>
                  <a:pt x="90875" y="38298"/>
                </a:lnTo>
                <a:lnTo>
                  <a:pt x="90838" y="38466"/>
                </a:lnTo>
                <a:lnTo>
                  <a:pt x="90857" y="38633"/>
                </a:lnTo>
                <a:lnTo>
                  <a:pt x="90875" y="38726"/>
                </a:lnTo>
                <a:lnTo>
                  <a:pt x="90912" y="38819"/>
                </a:lnTo>
                <a:lnTo>
                  <a:pt x="91024" y="39006"/>
                </a:lnTo>
                <a:lnTo>
                  <a:pt x="91136" y="39155"/>
                </a:lnTo>
                <a:lnTo>
                  <a:pt x="91173" y="39229"/>
                </a:lnTo>
                <a:lnTo>
                  <a:pt x="91192" y="39285"/>
                </a:lnTo>
                <a:lnTo>
                  <a:pt x="91173" y="39359"/>
                </a:lnTo>
                <a:lnTo>
                  <a:pt x="91154" y="39434"/>
                </a:lnTo>
                <a:lnTo>
                  <a:pt x="91043" y="39601"/>
                </a:lnTo>
                <a:lnTo>
                  <a:pt x="90912" y="39788"/>
                </a:lnTo>
                <a:lnTo>
                  <a:pt x="90838" y="39918"/>
                </a:lnTo>
                <a:lnTo>
                  <a:pt x="90782" y="40085"/>
                </a:lnTo>
                <a:lnTo>
                  <a:pt x="90745" y="40253"/>
                </a:lnTo>
                <a:lnTo>
                  <a:pt x="90726" y="40421"/>
                </a:lnTo>
                <a:lnTo>
                  <a:pt x="90708" y="40607"/>
                </a:lnTo>
                <a:lnTo>
                  <a:pt x="90708" y="40774"/>
                </a:lnTo>
                <a:lnTo>
                  <a:pt x="90745" y="40942"/>
                </a:lnTo>
                <a:lnTo>
                  <a:pt x="90801" y="41109"/>
                </a:lnTo>
                <a:lnTo>
                  <a:pt x="90894" y="41258"/>
                </a:lnTo>
                <a:lnTo>
                  <a:pt x="90950" y="41352"/>
                </a:lnTo>
                <a:lnTo>
                  <a:pt x="91043" y="41445"/>
                </a:lnTo>
                <a:lnTo>
                  <a:pt x="91136" y="41519"/>
                </a:lnTo>
                <a:lnTo>
                  <a:pt x="91229" y="41575"/>
                </a:lnTo>
                <a:lnTo>
                  <a:pt x="91210" y="41798"/>
                </a:lnTo>
                <a:lnTo>
                  <a:pt x="91285" y="41985"/>
                </a:lnTo>
                <a:lnTo>
                  <a:pt x="91378" y="42152"/>
                </a:lnTo>
                <a:lnTo>
                  <a:pt x="91415" y="42227"/>
                </a:lnTo>
                <a:lnTo>
                  <a:pt x="91471" y="42301"/>
                </a:lnTo>
                <a:lnTo>
                  <a:pt x="91545" y="42357"/>
                </a:lnTo>
                <a:lnTo>
                  <a:pt x="91639" y="42413"/>
                </a:lnTo>
                <a:lnTo>
                  <a:pt x="91490" y="42580"/>
                </a:lnTo>
                <a:lnTo>
                  <a:pt x="91322" y="42785"/>
                </a:lnTo>
                <a:lnTo>
                  <a:pt x="91266" y="42897"/>
                </a:lnTo>
                <a:lnTo>
                  <a:pt x="91210" y="43009"/>
                </a:lnTo>
                <a:lnTo>
                  <a:pt x="91173" y="43120"/>
                </a:lnTo>
                <a:lnTo>
                  <a:pt x="91154" y="43232"/>
                </a:lnTo>
                <a:lnTo>
                  <a:pt x="91154" y="43306"/>
                </a:lnTo>
                <a:lnTo>
                  <a:pt x="91173" y="43381"/>
                </a:lnTo>
                <a:lnTo>
                  <a:pt x="91210" y="43493"/>
                </a:lnTo>
                <a:lnTo>
                  <a:pt x="91266" y="43604"/>
                </a:lnTo>
                <a:lnTo>
                  <a:pt x="91303" y="43716"/>
                </a:lnTo>
                <a:lnTo>
                  <a:pt x="91303" y="43939"/>
                </a:lnTo>
                <a:lnTo>
                  <a:pt x="91303" y="44163"/>
                </a:lnTo>
                <a:lnTo>
                  <a:pt x="91303" y="44368"/>
                </a:lnTo>
                <a:lnTo>
                  <a:pt x="91341" y="44610"/>
                </a:lnTo>
                <a:lnTo>
                  <a:pt x="91397" y="44666"/>
                </a:lnTo>
                <a:lnTo>
                  <a:pt x="91452" y="44703"/>
                </a:lnTo>
                <a:lnTo>
                  <a:pt x="91490" y="44740"/>
                </a:lnTo>
                <a:lnTo>
                  <a:pt x="91508" y="44796"/>
                </a:lnTo>
                <a:lnTo>
                  <a:pt x="91508" y="44833"/>
                </a:lnTo>
                <a:lnTo>
                  <a:pt x="91471" y="44889"/>
                </a:lnTo>
                <a:lnTo>
                  <a:pt x="91434" y="44926"/>
                </a:lnTo>
                <a:lnTo>
                  <a:pt x="91378" y="44982"/>
                </a:lnTo>
                <a:lnTo>
                  <a:pt x="91303" y="45131"/>
                </a:lnTo>
                <a:lnTo>
                  <a:pt x="91248" y="45280"/>
                </a:lnTo>
                <a:lnTo>
                  <a:pt x="91192" y="45503"/>
                </a:lnTo>
                <a:lnTo>
                  <a:pt x="91173" y="45690"/>
                </a:lnTo>
                <a:lnTo>
                  <a:pt x="91192" y="45894"/>
                </a:lnTo>
                <a:lnTo>
                  <a:pt x="91229" y="46081"/>
                </a:lnTo>
                <a:lnTo>
                  <a:pt x="91322" y="46434"/>
                </a:lnTo>
                <a:lnTo>
                  <a:pt x="91341" y="46602"/>
                </a:lnTo>
                <a:lnTo>
                  <a:pt x="91359" y="46769"/>
                </a:lnTo>
                <a:lnTo>
                  <a:pt x="91341" y="46974"/>
                </a:lnTo>
                <a:lnTo>
                  <a:pt x="91285" y="47179"/>
                </a:lnTo>
                <a:lnTo>
                  <a:pt x="91229" y="47384"/>
                </a:lnTo>
                <a:lnTo>
                  <a:pt x="91192" y="47589"/>
                </a:lnTo>
                <a:lnTo>
                  <a:pt x="91173" y="47682"/>
                </a:lnTo>
                <a:lnTo>
                  <a:pt x="91173" y="47775"/>
                </a:lnTo>
                <a:lnTo>
                  <a:pt x="91192" y="47868"/>
                </a:lnTo>
                <a:lnTo>
                  <a:pt x="91229" y="47961"/>
                </a:lnTo>
                <a:lnTo>
                  <a:pt x="91266" y="48054"/>
                </a:lnTo>
                <a:lnTo>
                  <a:pt x="91341" y="48147"/>
                </a:lnTo>
                <a:lnTo>
                  <a:pt x="91434" y="48222"/>
                </a:lnTo>
                <a:lnTo>
                  <a:pt x="91545" y="48315"/>
                </a:lnTo>
                <a:lnTo>
                  <a:pt x="91452" y="48426"/>
                </a:lnTo>
                <a:lnTo>
                  <a:pt x="91359" y="48538"/>
                </a:lnTo>
                <a:lnTo>
                  <a:pt x="91248" y="48762"/>
                </a:lnTo>
                <a:lnTo>
                  <a:pt x="91154" y="49004"/>
                </a:lnTo>
                <a:lnTo>
                  <a:pt x="91099" y="49264"/>
                </a:lnTo>
                <a:lnTo>
                  <a:pt x="91099" y="49506"/>
                </a:lnTo>
                <a:lnTo>
                  <a:pt x="91099" y="49767"/>
                </a:lnTo>
                <a:lnTo>
                  <a:pt x="91136" y="50046"/>
                </a:lnTo>
                <a:lnTo>
                  <a:pt x="91173" y="50307"/>
                </a:lnTo>
                <a:lnTo>
                  <a:pt x="91061" y="50307"/>
                </a:lnTo>
                <a:lnTo>
                  <a:pt x="90950" y="50325"/>
                </a:lnTo>
                <a:lnTo>
                  <a:pt x="90745" y="50400"/>
                </a:lnTo>
                <a:lnTo>
                  <a:pt x="90540" y="50456"/>
                </a:lnTo>
                <a:lnTo>
                  <a:pt x="90447" y="50493"/>
                </a:lnTo>
                <a:lnTo>
                  <a:pt x="90242" y="50493"/>
                </a:lnTo>
                <a:lnTo>
                  <a:pt x="90131" y="50474"/>
                </a:lnTo>
                <a:lnTo>
                  <a:pt x="89888" y="50437"/>
                </a:lnTo>
                <a:lnTo>
                  <a:pt x="89646" y="50400"/>
                </a:lnTo>
                <a:lnTo>
                  <a:pt x="89516" y="50400"/>
                </a:lnTo>
                <a:lnTo>
                  <a:pt x="89367" y="50419"/>
                </a:lnTo>
                <a:lnTo>
                  <a:pt x="89200" y="50474"/>
                </a:lnTo>
                <a:lnTo>
                  <a:pt x="89013" y="50567"/>
                </a:lnTo>
                <a:lnTo>
                  <a:pt x="88827" y="50642"/>
                </a:lnTo>
                <a:lnTo>
                  <a:pt x="88753" y="50661"/>
                </a:lnTo>
                <a:lnTo>
                  <a:pt x="88678" y="50679"/>
                </a:lnTo>
                <a:lnTo>
                  <a:pt x="88529" y="50642"/>
                </a:lnTo>
                <a:lnTo>
                  <a:pt x="88399" y="50605"/>
                </a:lnTo>
                <a:lnTo>
                  <a:pt x="88157" y="50512"/>
                </a:lnTo>
                <a:lnTo>
                  <a:pt x="88027" y="50474"/>
                </a:lnTo>
                <a:lnTo>
                  <a:pt x="87896" y="50437"/>
                </a:lnTo>
                <a:lnTo>
                  <a:pt x="87747" y="50419"/>
                </a:lnTo>
                <a:lnTo>
                  <a:pt x="87598" y="50437"/>
                </a:lnTo>
                <a:lnTo>
                  <a:pt x="87580" y="50270"/>
                </a:lnTo>
                <a:lnTo>
                  <a:pt x="87561" y="50195"/>
                </a:lnTo>
                <a:lnTo>
                  <a:pt x="87543" y="50139"/>
                </a:lnTo>
                <a:lnTo>
                  <a:pt x="87505" y="50083"/>
                </a:lnTo>
                <a:lnTo>
                  <a:pt x="87468" y="50046"/>
                </a:lnTo>
                <a:lnTo>
                  <a:pt x="87375" y="49990"/>
                </a:lnTo>
                <a:lnTo>
                  <a:pt x="87263" y="49972"/>
                </a:lnTo>
                <a:lnTo>
                  <a:pt x="87114" y="49990"/>
                </a:lnTo>
                <a:lnTo>
                  <a:pt x="86965" y="50028"/>
                </a:lnTo>
                <a:lnTo>
                  <a:pt x="86816" y="50083"/>
                </a:lnTo>
                <a:lnTo>
                  <a:pt x="86649" y="50158"/>
                </a:lnTo>
                <a:lnTo>
                  <a:pt x="86481" y="50251"/>
                </a:lnTo>
                <a:lnTo>
                  <a:pt x="86183" y="50437"/>
                </a:lnTo>
                <a:lnTo>
                  <a:pt x="85923" y="50623"/>
                </a:lnTo>
                <a:lnTo>
                  <a:pt x="85774" y="50772"/>
                </a:lnTo>
                <a:lnTo>
                  <a:pt x="85699" y="50623"/>
                </a:lnTo>
                <a:lnTo>
                  <a:pt x="85606" y="50512"/>
                </a:lnTo>
                <a:lnTo>
                  <a:pt x="85495" y="50419"/>
                </a:lnTo>
                <a:lnTo>
                  <a:pt x="85364" y="50363"/>
                </a:lnTo>
                <a:lnTo>
                  <a:pt x="85215" y="50325"/>
                </a:lnTo>
                <a:lnTo>
                  <a:pt x="85066" y="50325"/>
                </a:lnTo>
                <a:lnTo>
                  <a:pt x="84917" y="50363"/>
                </a:lnTo>
                <a:lnTo>
                  <a:pt x="84787" y="50419"/>
                </a:lnTo>
                <a:lnTo>
                  <a:pt x="84750" y="50344"/>
                </a:lnTo>
                <a:lnTo>
                  <a:pt x="84713" y="50270"/>
                </a:lnTo>
                <a:lnTo>
                  <a:pt x="84638" y="50232"/>
                </a:lnTo>
                <a:lnTo>
                  <a:pt x="84545" y="50214"/>
                </a:lnTo>
                <a:lnTo>
                  <a:pt x="84433" y="50214"/>
                </a:lnTo>
                <a:lnTo>
                  <a:pt x="84322" y="50232"/>
                </a:lnTo>
                <a:lnTo>
                  <a:pt x="84061" y="50288"/>
                </a:lnTo>
                <a:lnTo>
                  <a:pt x="83819" y="50381"/>
                </a:lnTo>
                <a:lnTo>
                  <a:pt x="83577" y="50493"/>
                </a:lnTo>
                <a:lnTo>
                  <a:pt x="83372" y="50586"/>
                </a:lnTo>
                <a:lnTo>
                  <a:pt x="83260" y="50679"/>
                </a:lnTo>
                <a:lnTo>
                  <a:pt x="83242" y="50586"/>
                </a:lnTo>
                <a:lnTo>
                  <a:pt x="83205" y="50512"/>
                </a:lnTo>
                <a:lnTo>
                  <a:pt x="83167" y="50456"/>
                </a:lnTo>
                <a:lnTo>
                  <a:pt x="83111" y="50419"/>
                </a:lnTo>
                <a:lnTo>
                  <a:pt x="83037" y="50381"/>
                </a:lnTo>
                <a:lnTo>
                  <a:pt x="82963" y="50363"/>
                </a:lnTo>
                <a:lnTo>
                  <a:pt x="82795" y="50363"/>
                </a:lnTo>
                <a:lnTo>
                  <a:pt x="82609" y="50400"/>
                </a:lnTo>
                <a:lnTo>
                  <a:pt x="82423" y="50456"/>
                </a:lnTo>
                <a:lnTo>
                  <a:pt x="82106" y="50567"/>
                </a:lnTo>
                <a:lnTo>
                  <a:pt x="82106" y="50567"/>
                </a:lnTo>
                <a:lnTo>
                  <a:pt x="82125" y="50456"/>
                </a:lnTo>
                <a:lnTo>
                  <a:pt x="82106" y="50419"/>
                </a:lnTo>
                <a:lnTo>
                  <a:pt x="82088" y="50381"/>
                </a:lnTo>
                <a:lnTo>
                  <a:pt x="82013" y="50325"/>
                </a:lnTo>
                <a:lnTo>
                  <a:pt x="81920" y="50288"/>
                </a:lnTo>
                <a:lnTo>
                  <a:pt x="81641" y="50288"/>
                </a:lnTo>
                <a:lnTo>
                  <a:pt x="81473" y="50307"/>
                </a:lnTo>
                <a:lnTo>
                  <a:pt x="81306" y="50344"/>
                </a:lnTo>
                <a:lnTo>
                  <a:pt x="80952" y="50456"/>
                </a:lnTo>
                <a:lnTo>
                  <a:pt x="80617" y="50567"/>
                </a:lnTo>
                <a:lnTo>
                  <a:pt x="80356" y="50698"/>
                </a:lnTo>
                <a:lnTo>
                  <a:pt x="80188" y="50791"/>
                </a:lnTo>
                <a:lnTo>
                  <a:pt x="80188" y="50716"/>
                </a:lnTo>
                <a:lnTo>
                  <a:pt x="80170" y="50642"/>
                </a:lnTo>
                <a:lnTo>
                  <a:pt x="80133" y="50605"/>
                </a:lnTo>
                <a:lnTo>
                  <a:pt x="80077" y="50549"/>
                </a:lnTo>
                <a:lnTo>
                  <a:pt x="80021" y="50512"/>
                </a:lnTo>
                <a:lnTo>
                  <a:pt x="79946" y="50493"/>
                </a:lnTo>
                <a:lnTo>
                  <a:pt x="79779" y="50456"/>
                </a:lnTo>
                <a:lnTo>
                  <a:pt x="79425" y="50456"/>
                </a:lnTo>
                <a:lnTo>
                  <a:pt x="79276" y="50474"/>
                </a:lnTo>
                <a:lnTo>
                  <a:pt x="79164" y="50493"/>
                </a:lnTo>
                <a:lnTo>
                  <a:pt x="79164" y="50325"/>
                </a:lnTo>
                <a:lnTo>
                  <a:pt x="79164" y="50251"/>
                </a:lnTo>
                <a:lnTo>
                  <a:pt x="79146" y="50176"/>
                </a:lnTo>
                <a:lnTo>
                  <a:pt x="79109" y="50139"/>
                </a:lnTo>
                <a:lnTo>
                  <a:pt x="79071" y="50083"/>
                </a:lnTo>
                <a:lnTo>
                  <a:pt x="78978" y="50028"/>
                </a:lnTo>
                <a:lnTo>
                  <a:pt x="78848" y="49990"/>
                </a:lnTo>
                <a:lnTo>
                  <a:pt x="78699" y="49990"/>
                </a:lnTo>
                <a:lnTo>
                  <a:pt x="78550" y="50009"/>
                </a:lnTo>
                <a:lnTo>
                  <a:pt x="78364" y="50046"/>
                </a:lnTo>
                <a:lnTo>
                  <a:pt x="78196" y="50102"/>
                </a:lnTo>
                <a:lnTo>
                  <a:pt x="78010" y="50158"/>
                </a:lnTo>
                <a:lnTo>
                  <a:pt x="77675" y="50325"/>
                </a:lnTo>
                <a:lnTo>
                  <a:pt x="77377" y="50474"/>
                </a:lnTo>
                <a:lnTo>
                  <a:pt x="77191" y="50605"/>
                </a:lnTo>
                <a:lnTo>
                  <a:pt x="77154" y="50493"/>
                </a:lnTo>
                <a:lnTo>
                  <a:pt x="77079" y="50400"/>
                </a:lnTo>
                <a:lnTo>
                  <a:pt x="76986" y="50325"/>
                </a:lnTo>
                <a:lnTo>
                  <a:pt x="76893" y="50251"/>
                </a:lnTo>
                <a:lnTo>
                  <a:pt x="76781" y="50195"/>
                </a:lnTo>
                <a:lnTo>
                  <a:pt x="76670" y="50158"/>
                </a:lnTo>
                <a:lnTo>
                  <a:pt x="76558" y="50139"/>
                </a:lnTo>
                <a:lnTo>
                  <a:pt x="76446" y="50158"/>
                </a:lnTo>
                <a:lnTo>
                  <a:pt x="76316" y="50176"/>
                </a:lnTo>
                <a:lnTo>
                  <a:pt x="76204" y="50232"/>
                </a:lnTo>
                <a:lnTo>
                  <a:pt x="76111" y="50288"/>
                </a:lnTo>
                <a:lnTo>
                  <a:pt x="75999" y="50344"/>
                </a:lnTo>
                <a:lnTo>
                  <a:pt x="75795" y="50512"/>
                </a:lnTo>
                <a:lnTo>
                  <a:pt x="75683" y="50400"/>
                </a:lnTo>
                <a:lnTo>
                  <a:pt x="75553" y="50307"/>
                </a:lnTo>
                <a:lnTo>
                  <a:pt x="75311" y="50251"/>
                </a:lnTo>
                <a:lnTo>
                  <a:pt x="75087" y="50195"/>
                </a:lnTo>
                <a:lnTo>
                  <a:pt x="74882" y="50195"/>
                </a:lnTo>
                <a:lnTo>
                  <a:pt x="74678" y="50232"/>
                </a:lnTo>
                <a:lnTo>
                  <a:pt x="74473" y="50288"/>
                </a:lnTo>
                <a:lnTo>
                  <a:pt x="74287" y="50400"/>
                </a:lnTo>
                <a:lnTo>
                  <a:pt x="74100" y="50530"/>
                </a:lnTo>
                <a:lnTo>
                  <a:pt x="73933" y="50716"/>
                </a:lnTo>
                <a:lnTo>
                  <a:pt x="73840" y="50586"/>
                </a:lnTo>
                <a:lnTo>
                  <a:pt x="73709" y="50474"/>
                </a:lnTo>
                <a:lnTo>
                  <a:pt x="73579" y="50400"/>
                </a:lnTo>
                <a:lnTo>
                  <a:pt x="73430" y="50363"/>
                </a:lnTo>
                <a:lnTo>
                  <a:pt x="73281" y="50344"/>
                </a:lnTo>
                <a:lnTo>
                  <a:pt x="73114" y="50363"/>
                </a:lnTo>
                <a:lnTo>
                  <a:pt x="72965" y="50381"/>
                </a:lnTo>
                <a:lnTo>
                  <a:pt x="72816" y="50437"/>
                </a:lnTo>
                <a:lnTo>
                  <a:pt x="72778" y="50270"/>
                </a:lnTo>
                <a:lnTo>
                  <a:pt x="72741" y="50121"/>
                </a:lnTo>
                <a:lnTo>
                  <a:pt x="72667" y="50009"/>
                </a:lnTo>
                <a:lnTo>
                  <a:pt x="72574" y="49934"/>
                </a:lnTo>
                <a:lnTo>
                  <a:pt x="72462" y="49879"/>
                </a:lnTo>
                <a:lnTo>
                  <a:pt x="72350" y="49841"/>
                </a:lnTo>
                <a:lnTo>
                  <a:pt x="72220" y="49823"/>
                </a:lnTo>
                <a:lnTo>
                  <a:pt x="72071" y="49841"/>
                </a:lnTo>
                <a:lnTo>
                  <a:pt x="71941" y="49860"/>
                </a:lnTo>
                <a:lnTo>
                  <a:pt x="71792" y="49897"/>
                </a:lnTo>
                <a:lnTo>
                  <a:pt x="71661" y="49953"/>
                </a:lnTo>
                <a:lnTo>
                  <a:pt x="71531" y="50009"/>
                </a:lnTo>
                <a:lnTo>
                  <a:pt x="71401" y="50083"/>
                </a:lnTo>
                <a:lnTo>
                  <a:pt x="71289" y="50176"/>
                </a:lnTo>
                <a:lnTo>
                  <a:pt x="71177" y="50251"/>
                </a:lnTo>
                <a:lnTo>
                  <a:pt x="71103" y="50344"/>
                </a:lnTo>
                <a:lnTo>
                  <a:pt x="71010" y="50158"/>
                </a:lnTo>
                <a:lnTo>
                  <a:pt x="70954" y="50083"/>
                </a:lnTo>
                <a:lnTo>
                  <a:pt x="70879" y="50009"/>
                </a:lnTo>
                <a:lnTo>
                  <a:pt x="70824" y="49972"/>
                </a:lnTo>
                <a:lnTo>
                  <a:pt x="70768" y="49934"/>
                </a:lnTo>
                <a:lnTo>
                  <a:pt x="70693" y="49897"/>
                </a:lnTo>
                <a:lnTo>
                  <a:pt x="70619" y="49879"/>
                </a:lnTo>
                <a:lnTo>
                  <a:pt x="70470" y="49879"/>
                </a:lnTo>
                <a:lnTo>
                  <a:pt x="70302" y="49916"/>
                </a:lnTo>
                <a:lnTo>
                  <a:pt x="70116" y="49990"/>
                </a:lnTo>
                <a:lnTo>
                  <a:pt x="69949" y="50083"/>
                </a:lnTo>
                <a:lnTo>
                  <a:pt x="69781" y="50251"/>
                </a:lnTo>
                <a:lnTo>
                  <a:pt x="69706" y="50176"/>
                </a:lnTo>
                <a:lnTo>
                  <a:pt x="69613" y="50121"/>
                </a:lnTo>
                <a:lnTo>
                  <a:pt x="69520" y="50083"/>
                </a:lnTo>
                <a:lnTo>
                  <a:pt x="69427" y="50065"/>
                </a:lnTo>
                <a:lnTo>
                  <a:pt x="69260" y="50046"/>
                </a:lnTo>
                <a:lnTo>
                  <a:pt x="69092" y="50065"/>
                </a:lnTo>
                <a:lnTo>
                  <a:pt x="68925" y="50121"/>
                </a:lnTo>
                <a:lnTo>
                  <a:pt x="68776" y="50214"/>
                </a:lnTo>
                <a:lnTo>
                  <a:pt x="68776" y="50139"/>
                </a:lnTo>
                <a:lnTo>
                  <a:pt x="68757" y="50083"/>
                </a:lnTo>
                <a:lnTo>
                  <a:pt x="68701" y="50046"/>
                </a:lnTo>
                <a:lnTo>
                  <a:pt x="68627" y="50028"/>
                </a:lnTo>
                <a:lnTo>
                  <a:pt x="68534" y="50009"/>
                </a:lnTo>
                <a:lnTo>
                  <a:pt x="68422" y="50009"/>
                </a:lnTo>
                <a:lnTo>
                  <a:pt x="68180" y="50028"/>
                </a:lnTo>
                <a:lnTo>
                  <a:pt x="67956" y="50065"/>
                </a:lnTo>
                <a:lnTo>
                  <a:pt x="67733" y="50102"/>
                </a:lnTo>
                <a:lnTo>
                  <a:pt x="67491" y="50158"/>
                </a:lnTo>
                <a:lnTo>
                  <a:pt x="67416" y="50121"/>
                </a:lnTo>
                <a:lnTo>
                  <a:pt x="67249" y="50083"/>
                </a:lnTo>
                <a:lnTo>
                  <a:pt x="67025" y="50065"/>
                </a:lnTo>
                <a:lnTo>
                  <a:pt x="66783" y="50065"/>
                </a:lnTo>
                <a:lnTo>
                  <a:pt x="66523" y="50102"/>
                </a:lnTo>
                <a:lnTo>
                  <a:pt x="66392" y="50139"/>
                </a:lnTo>
                <a:lnTo>
                  <a:pt x="66281" y="50176"/>
                </a:lnTo>
                <a:lnTo>
                  <a:pt x="66169" y="50232"/>
                </a:lnTo>
                <a:lnTo>
                  <a:pt x="66057" y="50325"/>
                </a:lnTo>
                <a:lnTo>
                  <a:pt x="66057" y="50251"/>
                </a:lnTo>
                <a:lnTo>
                  <a:pt x="66020" y="50195"/>
                </a:lnTo>
                <a:lnTo>
                  <a:pt x="65964" y="50139"/>
                </a:lnTo>
                <a:lnTo>
                  <a:pt x="65890" y="50102"/>
                </a:lnTo>
                <a:lnTo>
                  <a:pt x="65797" y="50083"/>
                </a:lnTo>
                <a:lnTo>
                  <a:pt x="65704" y="50065"/>
                </a:lnTo>
                <a:lnTo>
                  <a:pt x="65480" y="50046"/>
                </a:lnTo>
                <a:lnTo>
                  <a:pt x="65257" y="50046"/>
                </a:lnTo>
                <a:lnTo>
                  <a:pt x="65033" y="50065"/>
                </a:lnTo>
                <a:lnTo>
                  <a:pt x="64866" y="50083"/>
                </a:lnTo>
                <a:lnTo>
                  <a:pt x="64735" y="50102"/>
                </a:lnTo>
                <a:lnTo>
                  <a:pt x="64512" y="50214"/>
                </a:lnTo>
                <a:lnTo>
                  <a:pt x="64363" y="50288"/>
                </a:lnTo>
                <a:lnTo>
                  <a:pt x="64251" y="50307"/>
                </a:lnTo>
                <a:lnTo>
                  <a:pt x="64233" y="50288"/>
                </a:lnTo>
                <a:lnTo>
                  <a:pt x="64196" y="50251"/>
                </a:lnTo>
                <a:lnTo>
                  <a:pt x="64158" y="50214"/>
                </a:lnTo>
                <a:lnTo>
                  <a:pt x="64102" y="50195"/>
                </a:lnTo>
                <a:lnTo>
                  <a:pt x="63991" y="50158"/>
                </a:lnTo>
                <a:lnTo>
                  <a:pt x="63860" y="50139"/>
                </a:lnTo>
                <a:lnTo>
                  <a:pt x="63730" y="50102"/>
                </a:lnTo>
                <a:lnTo>
                  <a:pt x="63600" y="50083"/>
                </a:lnTo>
                <a:lnTo>
                  <a:pt x="63507" y="50083"/>
                </a:lnTo>
                <a:lnTo>
                  <a:pt x="63414" y="50102"/>
                </a:lnTo>
                <a:lnTo>
                  <a:pt x="63227" y="50139"/>
                </a:lnTo>
                <a:lnTo>
                  <a:pt x="63041" y="50176"/>
                </a:lnTo>
                <a:lnTo>
                  <a:pt x="62874" y="50195"/>
                </a:lnTo>
                <a:lnTo>
                  <a:pt x="62706" y="50121"/>
                </a:lnTo>
                <a:lnTo>
                  <a:pt x="62557" y="50065"/>
                </a:lnTo>
                <a:lnTo>
                  <a:pt x="62445" y="50028"/>
                </a:lnTo>
                <a:lnTo>
                  <a:pt x="62222" y="50028"/>
                </a:lnTo>
                <a:lnTo>
                  <a:pt x="62017" y="50046"/>
                </a:lnTo>
                <a:lnTo>
                  <a:pt x="61794" y="50083"/>
                </a:lnTo>
                <a:lnTo>
                  <a:pt x="61608" y="50158"/>
                </a:lnTo>
                <a:lnTo>
                  <a:pt x="61403" y="50251"/>
                </a:lnTo>
                <a:lnTo>
                  <a:pt x="61217" y="50344"/>
                </a:lnTo>
                <a:lnTo>
                  <a:pt x="61142" y="50381"/>
                </a:lnTo>
                <a:lnTo>
                  <a:pt x="61068" y="50419"/>
                </a:lnTo>
                <a:lnTo>
                  <a:pt x="60975" y="50437"/>
                </a:lnTo>
                <a:lnTo>
                  <a:pt x="60900" y="50419"/>
                </a:lnTo>
                <a:lnTo>
                  <a:pt x="60826" y="50381"/>
                </a:lnTo>
                <a:lnTo>
                  <a:pt x="60733" y="50325"/>
                </a:lnTo>
                <a:lnTo>
                  <a:pt x="60639" y="50251"/>
                </a:lnTo>
                <a:lnTo>
                  <a:pt x="60565" y="50214"/>
                </a:lnTo>
                <a:lnTo>
                  <a:pt x="60472" y="50195"/>
                </a:lnTo>
                <a:lnTo>
                  <a:pt x="60379" y="50195"/>
                </a:lnTo>
                <a:lnTo>
                  <a:pt x="60230" y="50251"/>
                </a:lnTo>
                <a:lnTo>
                  <a:pt x="60100" y="50288"/>
                </a:lnTo>
                <a:lnTo>
                  <a:pt x="60025" y="50307"/>
                </a:lnTo>
                <a:lnTo>
                  <a:pt x="59951" y="50307"/>
                </a:lnTo>
                <a:lnTo>
                  <a:pt x="59876" y="50288"/>
                </a:lnTo>
                <a:lnTo>
                  <a:pt x="59802" y="50251"/>
                </a:lnTo>
                <a:lnTo>
                  <a:pt x="59653" y="50139"/>
                </a:lnTo>
                <a:lnTo>
                  <a:pt x="59467" y="50046"/>
                </a:lnTo>
                <a:lnTo>
                  <a:pt x="59373" y="49990"/>
                </a:lnTo>
                <a:lnTo>
                  <a:pt x="59262" y="49972"/>
                </a:lnTo>
                <a:lnTo>
                  <a:pt x="59169" y="49953"/>
                </a:lnTo>
                <a:lnTo>
                  <a:pt x="59057" y="49972"/>
                </a:lnTo>
                <a:lnTo>
                  <a:pt x="58964" y="49990"/>
                </a:lnTo>
                <a:lnTo>
                  <a:pt x="58871" y="50028"/>
                </a:lnTo>
                <a:lnTo>
                  <a:pt x="58685" y="50102"/>
                </a:lnTo>
                <a:lnTo>
                  <a:pt x="58610" y="50121"/>
                </a:lnTo>
                <a:lnTo>
                  <a:pt x="58517" y="50139"/>
                </a:lnTo>
                <a:lnTo>
                  <a:pt x="58424" y="50121"/>
                </a:lnTo>
                <a:lnTo>
                  <a:pt x="58349" y="50102"/>
                </a:lnTo>
                <a:lnTo>
                  <a:pt x="58163" y="50028"/>
                </a:lnTo>
                <a:lnTo>
                  <a:pt x="57977" y="49972"/>
                </a:lnTo>
                <a:lnTo>
                  <a:pt x="57884" y="49934"/>
                </a:lnTo>
                <a:lnTo>
                  <a:pt x="57642" y="49934"/>
                </a:lnTo>
                <a:lnTo>
                  <a:pt x="57512" y="49972"/>
                </a:lnTo>
                <a:lnTo>
                  <a:pt x="57381" y="50028"/>
                </a:lnTo>
                <a:lnTo>
                  <a:pt x="57270" y="50083"/>
                </a:lnTo>
                <a:lnTo>
                  <a:pt x="57028" y="50214"/>
                </a:lnTo>
                <a:lnTo>
                  <a:pt x="56897" y="50251"/>
                </a:lnTo>
                <a:lnTo>
                  <a:pt x="56786" y="50288"/>
                </a:lnTo>
                <a:lnTo>
                  <a:pt x="56692" y="50270"/>
                </a:lnTo>
                <a:lnTo>
                  <a:pt x="56599" y="50251"/>
                </a:lnTo>
                <a:lnTo>
                  <a:pt x="56357" y="50176"/>
                </a:lnTo>
                <a:lnTo>
                  <a:pt x="56134" y="50102"/>
                </a:lnTo>
                <a:lnTo>
                  <a:pt x="56022" y="50083"/>
                </a:lnTo>
                <a:lnTo>
                  <a:pt x="55911" y="50083"/>
                </a:lnTo>
                <a:lnTo>
                  <a:pt x="55668" y="50102"/>
                </a:lnTo>
                <a:lnTo>
                  <a:pt x="55445" y="50158"/>
                </a:lnTo>
                <a:lnTo>
                  <a:pt x="55240" y="50195"/>
                </a:lnTo>
                <a:lnTo>
                  <a:pt x="55147" y="50195"/>
                </a:lnTo>
                <a:lnTo>
                  <a:pt x="55054" y="50176"/>
                </a:lnTo>
                <a:lnTo>
                  <a:pt x="54961" y="50139"/>
                </a:lnTo>
                <a:lnTo>
                  <a:pt x="54887" y="50102"/>
                </a:lnTo>
                <a:lnTo>
                  <a:pt x="54738" y="49990"/>
                </a:lnTo>
                <a:lnTo>
                  <a:pt x="54644" y="49934"/>
                </a:lnTo>
                <a:lnTo>
                  <a:pt x="54570" y="49897"/>
                </a:lnTo>
                <a:lnTo>
                  <a:pt x="54458" y="49860"/>
                </a:lnTo>
                <a:lnTo>
                  <a:pt x="54328" y="49841"/>
                </a:lnTo>
                <a:lnTo>
                  <a:pt x="54235" y="49860"/>
                </a:lnTo>
                <a:lnTo>
                  <a:pt x="54142" y="49879"/>
                </a:lnTo>
                <a:lnTo>
                  <a:pt x="53956" y="49934"/>
                </a:lnTo>
                <a:lnTo>
                  <a:pt x="53769" y="49990"/>
                </a:lnTo>
                <a:lnTo>
                  <a:pt x="53676" y="50009"/>
                </a:lnTo>
                <a:lnTo>
                  <a:pt x="53602" y="50028"/>
                </a:lnTo>
                <a:lnTo>
                  <a:pt x="53490" y="50009"/>
                </a:lnTo>
                <a:lnTo>
                  <a:pt x="53397" y="49990"/>
                </a:lnTo>
                <a:lnTo>
                  <a:pt x="53174" y="49916"/>
                </a:lnTo>
                <a:lnTo>
                  <a:pt x="52950" y="49841"/>
                </a:lnTo>
                <a:lnTo>
                  <a:pt x="52839" y="49823"/>
                </a:lnTo>
                <a:lnTo>
                  <a:pt x="52727" y="49804"/>
                </a:lnTo>
                <a:lnTo>
                  <a:pt x="52522" y="49823"/>
                </a:lnTo>
                <a:lnTo>
                  <a:pt x="52299" y="49860"/>
                </a:lnTo>
                <a:lnTo>
                  <a:pt x="51870" y="49953"/>
                </a:lnTo>
                <a:lnTo>
                  <a:pt x="51666" y="49990"/>
                </a:lnTo>
                <a:lnTo>
                  <a:pt x="51461" y="50009"/>
                </a:lnTo>
                <a:lnTo>
                  <a:pt x="51051" y="50009"/>
                </a:lnTo>
                <a:lnTo>
                  <a:pt x="50921" y="50046"/>
                </a:lnTo>
                <a:lnTo>
                  <a:pt x="50791" y="50083"/>
                </a:lnTo>
                <a:lnTo>
                  <a:pt x="50549" y="50195"/>
                </a:lnTo>
                <a:lnTo>
                  <a:pt x="50325" y="50288"/>
                </a:lnTo>
                <a:lnTo>
                  <a:pt x="50213" y="50325"/>
                </a:lnTo>
                <a:lnTo>
                  <a:pt x="50102" y="50344"/>
                </a:lnTo>
                <a:lnTo>
                  <a:pt x="50027" y="50344"/>
                </a:lnTo>
                <a:lnTo>
                  <a:pt x="49934" y="50307"/>
                </a:lnTo>
                <a:lnTo>
                  <a:pt x="49785" y="50232"/>
                </a:lnTo>
                <a:lnTo>
                  <a:pt x="49618" y="50121"/>
                </a:lnTo>
                <a:lnTo>
                  <a:pt x="49506" y="50083"/>
                </a:lnTo>
                <a:lnTo>
                  <a:pt x="49413" y="50065"/>
                </a:lnTo>
                <a:lnTo>
                  <a:pt x="49282" y="50065"/>
                </a:lnTo>
                <a:lnTo>
                  <a:pt x="49171" y="50083"/>
                </a:lnTo>
                <a:lnTo>
                  <a:pt x="49059" y="50102"/>
                </a:lnTo>
                <a:lnTo>
                  <a:pt x="48947" y="50121"/>
                </a:lnTo>
                <a:lnTo>
                  <a:pt x="48798" y="50139"/>
                </a:lnTo>
                <a:lnTo>
                  <a:pt x="48761" y="50158"/>
                </a:lnTo>
                <a:lnTo>
                  <a:pt x="48594" y="50083"/>
                </a:lnTo>
                <a:lnTo>
                  <a:pt x="48445" y="50009"/>
                </a:lnTo>
                <a:lnTo>
                  <a:pt x="48314" y="49934"/>
                </a:lnTo>
                <a:lnTo>
                  <a:pt x="48184" y="49879"/>
                </a:lnTo>
                <a:lnTo>
                  <a:pt x="48035" y="49823"/>
                </a:lnTo>
                <a:lnTo>
                  <a:pt x="47886" y="49804"/>
                </a:lnTo>
                <a:lnTo>
                  <a:pt x="47756" y="49804"/>
                </a:lnTo>
                <a:lnTo>
                  <a:pt x="47625" y="49823"/>
                </a:lnTo>
                <a:lnTo>
                  <a:pt x="47514" y="49860"/>
                </a:lnTo>
                <a:lnTo>
                  <a:pt x="47272" y="49916"/>
                </a:lnTo>
                <a:lnTo>
                  <a:pt x="47141" y="49953"/>
                </a:lnTo>
                <a:lnTo>
                  <a:pt x="47030" y="49953"/>
                </a:lnTo>
                <a:lnTo>
                  <a:pt x="46955" y="49934"/>
                </a:lnTo>
                <a:lnTo>
                  <a:pt x="46862" y="49916"/>
                </a:lnTo>
                <a:lnTo>
                  <a:pt x="46713" y="49860"/>
                </a:lnTo>
                <a:lnTo>
                  <a:pt x="46564" y="49804"/>
                </a:lnTo>
                <a:lnTo>
                  <a:pt x="46471" y="49785"/>
                </a:lnTo>
                <a:lnTo>
                  <a:pt x="46397" y="49785"/>
                </a:lnTo>
                <a:lnTo>
                  <a:pt x="46285" y="49804"/>
                </a:lnTo>
                <a:lnTo>
                  <a:pt x="46192" y="49841"/>
                </a:lnTo>
                <a:lnTo>
                  <a:pt x="46043" y="49934"/>
                </a:lnTo>
                <a:lnTo>
                  <a:pt x="45913" y="50028"/>
                </a:lnTo>
                <a:lnTo>
                  <a:pt x="45838" y="50083"/>
                </a:lnTo>
                <a:lnTo>
                  <a:pt x="45745" y="50121"/>
                </a:lnTo>
                <a:lnTo>
                  <a:pt x="45652" y="50139"/>
                </a:lnTo>
                <a:lnTo>
                  <a:pt x="45540" y="50158"/>
                </a:lnTo>
                <a:lnTo>
                  <a:pt x="45242" y="50176"/>
                </a:lnTo>
                <a:lnTo>
                  <a:pt x="44963" y="50195"/>
                </a:lnTo>
                <a:lnTo>
                  <a:pt x="44833" y="50195"/>
                </a:lnTo>
                <a:lnTo>
                  <a:pt x="44740" y="50251"/>
                </a:lnTo>
                <a:lnTo>
                  <a:pt x="44665" y="50251"/>
                </a:lnTo>
                <a:lnTo>
                  <a:pt x="44628" y="50214"/>
                </a:lnTo>
                <a:lnTo>
                  <a:pt x="44591" y="50176"/>
                </a:lnTo>
                <a:lnTo>
                  <a:pt x="44553" y="50065"/>
                </a:lnTo>
                <a:lnTo>
                  <a:pt x="44423" y="50009"/>
                </a:lnTo>
                <a:lnTo>
                  <a:pt x="44330" y="49953"/>
                </a:lnTo>
                <a:lnTo>
                  <a:pt x="44218" y="49916"/>
                </a:lnTo>
                <a:lnTo>
                  <a:pt x="44088" y="49916"/>
                </a:lnTo>
                <a:lnTo>
                  <a:pt x="43976" y="49934"/>
                </a:lnTo>
                <a:lnTo>
                  <a:pt x="43883" y="49972"/>
                </a:lnTo>
                <a:lnTo>
                  <a:pt x="43697" y="50065"/>
                </a:lnTo>
                <a:lnTo>
                  <a:pt x="43548" y="50158"/>
                </a:lnTo>
                <a:lnTo>
                  <a:pt x="43474" y="50176"/>
                </a:lnTo>
                <a:lnTo>
                  <a:pt x="43399" y="50176"/>
                </a:lnTo>
                <a:lnTo>
                  <a:pt x="43325" y="50139"/>
                </a:lnTo>
                <a:lnTo>
                  <a:pt x="43250" y="50102"/>
                </a:lnTo>
                <a:lnTo>
                  <a:pt x="43083" y="49990"/>
                </a:lnTo>
                <a:lnTo>
                  <a:pt x="42934" y="49897"/>
                </a:lnTo>
                <a:lnTo>
                  <a:pt x="42841" y="49841"/>
                </a:lnTo>
                <a:lnTo>
                  <a:pt x="42748" y="49823"/>
                </a:lnTo>
                <a:lnTo>
                  <a:pt x="42561" y="49823"/>
                </a:lnTo>
                <a:lnTo>
                  <a:pt x="42375" y="49841"/>
                </a:lnTo>
                <a:lnTo>
                  <a:pt x="42208" y="49860"/>
                </a:lnTo>
                <a:lnTo>
                  <a:pt x="42040" y="49860"/>
                </a:lnTo>
                <a:lnTo>
                  <a:pt x="41910" y="49841"/>
                </a:lnTo>
                <a:lnTo>
                  <a:pt x="41798" y="49804"/>
                </a:lnTo>
                <a:lnTo>
                  <a:pt x="41612" y="49748"/>
                </a:lnTo>
                <a:lnTo>
                  <a:pt x="41519" y="49730"/>
                </a:lnTo>
                <a:lnTo>
                  <a:pt x="41407" y="49730"/>
                </a:lnTo>
                <a:lnTo>
                  <a:pt x="41277" y="49748"/>
                </a:lnTo>
                <a:lnTo>
                  <a:pt x="41128" y="49785"/>
                </a:lnTo>
                <a:lnTo>
                  <a:pt x="41053" y="49841"/>
                </a:lnTo>
                <a:lnTo>
                  <a:pt x="40960" y="49897"/>
                </a:lnTo>
                <a:lnTo>
                  <a:pt x="40886" y="49953"/>
                </a:lnTo>
                <a:lnTo>
                  <a:pt x="40793" y="49990"/>
                </a:lnTo>
                <a:lnTo>
                  <a:pt x="40495" y="49990"/>
                </a:lnTo>
                <a:lnTo>
                  <a:pt x="40290" y="49972"/>
                </a:lnTo>
                <a:lnTo>
                  <a:pt x="40067" y="49953"/>
                </a:lnTo>
                <a:lnTo>
                  <a:pt x="39843" y="49934"/>
                </a:lnTo>
                <a:lnTo>
                  <a:pt x="39731" y="49934"/>
                </a:lnTo>
                <a:lnTo>
                  <a:pt x="39620" y="49953"/>
                </a:lnTo>
                <a:lnTo>
                  <a:pt x="39527" y="49972"/>
                </a:lnTo>
                <a:lnTo>
                  <a:pt x="39434" y="50009"/>
                </a:lnTo>
                <a:lnTo>
                  <a:pt x="39340" y="50046"/>
                </a:lnTo>
                <a:lnTo>
                  <a:pt x="39247" y="50065"/>
                </a:lnTo>
                <a:lnTo>
                  <a:pt x="39136" y="50046"/>
                </a:lnTo>
                <a:lnTo>
                  <a:pt x="39061" y="50028"/>
                </a:lnTo>
                <a:lnTo>
                  <a:pt x="38968" y="49990"/>
                </a:lnTo>
                <a:lnTo>
                  <a:pt x="38856" y="49953"/>
                </a:lnTo>
                <a:lnTo>
                  <a:pt x="38614" y="49916"/>
                </a:lnTo>
                <a:lnTo>
                  <a:pt x="38372" y="49879"/>
                </a:lnTo>
                <a:lnTo>
                  <a:pt x="38149" y="49879"/>
                </a:lnTo>
                <a:lnTo>
                  <a:pt x="37888" y="49897"/>
                </a:lnTo>
                <a:lnTo>
                  <a:pt x="37441" y="49934"/>
                </a:lnTo>
                <a:lnTo>
                  <a:pt x="36995" y="49953"/>
                </a:lnTo>
                <a:lnTo>
                  <a:pt x="36548" y="49972"/>
                </a:lnTo>
                <a:lnTo>
                  <a:pt x="36324" y="50009"/>
                </a:lnTo>
                <a:lnTo>
                  <a:pt x="36082" y="50065"/>
                </a:lnTo>
                <a:lnTo>
                  <a:pt x="35822" y="50121"/>
                </a:lnTo>
                <a:lnTo>
                  <a:pt x="35766" y="50139"/>
                </a:lnTo>
                <a:lnTo>
                  <a:pt x="35729" y="50121"/>
                </a:lnTo>
                <a:lnTo>
                  <a:pt x="35691" y="50065"/>
                </a:lnTo>
                <a:lnTo>
                  <a:pt x="35617" y="50009"/>
                </a:lnTo>
                <a:lnTo>
                  <a:pt x="35505" y="49953"/>
                </a:lnTo>
                <a:lnTo>
                  <a:pt x="35300" y="49879"/>
                </a:lnTo>
                <a:lnTo>
                  <a:pt x="35114" y="49841"/>
                </a:lnTo>
                <a:lnTo>
                  <a:pt x="35021" y="49841"/>
                </a:lnTo>
                <a:lnTo>
                  <a:pt x="34928" y="49860"/>
                </a:lnTo>
                <a:lnTo>
                  <a:pt x="34723" y="49916"/>
                </a:lnTo>
                <a:lnTo>
                  <a:pt x="34630" y="49953"/>
                </a:lnTo>
                <a:lnTo>
                  <a:pt x="34537" y="50028"/>
                </a:lnTo>
                <a:lnTo>
                  <a:pt x="34351" y="50176"/>
                </a:lnTo>
                <a:lnTo>
                  <a:pt x="34165" y="50344"/>
                </a:lnTo>
                <a:lnTo>
                  <a:pt x="34090" y="50400"/>
                </a:lnTo>
                <a:lnTo>
                  <a:pt x="33997" y="50437"/>
                </a:lnTo>
                <a:lnTo>
                  <a:pt x="33829" y="50437"/>
                </a:lnTo>
                <a:lnTo>
                  <a:pt x="33569" y="50400"/>
                </a:lnTo>
                <a:lnTo>
                  <a:pt x="33308" y="50344"/>
                </a:lnTo>
                <a:lnTo>
                  <a:pt x="33103" y="50325"/>
                </a:lnTo>
                <a:lnTo>
                  <a:pt x="33029" y="50344"/>
                </a:lnTo>
                <a:lnTo>
                  <a:pt x="32917" y="50381"/>
                </a:lnTo>
                <a:lnTo>
                  <a:pt x="32805" y="50400"/>
                </a:lnTo>
                <a:lnTo>
                  <a:pt x="32731" y="50400"/>
                </a:lnTo>
                <a:lnTo>
                  <a:pt x="32489" y="50028"/>
                </a:lnTo>
                <a:lnTo>
                  <a:pt x="32377" y="49953"/>
                </a:lnTo>
                <a:lnTo>
                  <a:pt x="32266" y="49897"/>
                </a:lnTo>
                <a:lnTo>
                  <a:pt x="32154" y="49860"/>
                </a:lnTo>
                <a:lnTo>
                  <a:pt x="32042" y="49841"/>
                </a:lnTo>
                <a:lnTo>
                  <a:pt x="31912" y="49823"/>
                </a:lnTo>
                <a:lnTo>
                  <a:pt x="31782" y="49841"/>
                </a:lnTo>
                <a:lnTo>
                  <a:pt x="31670" y="49860"/>
                </a:lnTo>
                <a:lnTo>
                  <a:pt x="31539" y="49879"/>
                </a:lnTo>
                <a:lnTo>
                  <a:pt x="31446" y="49934"/>
                </a:lnTo>
                <a:lnTo>
                  <a:pt x="31335" y="49972"/>
                </a:lnTo>
                <a:lnTo>
                  <a:pt x="31167" y="50083"/>
                </a:lnTo>
                <a:lnTo>
                  <a:pt x="31000" y="50176"/>
                </a:lnTo>
                <a:lnTo>
                  <a:pt x="30925" y="50214"/>
                </a:lnTo>
                <a:lnTo>
                  <a:pt x="30832" y="50214"/>
                </a:lnTo>
                <a:lnTo>
                  <a:pt x="30758" y="50195"/>
                </a:lnTo>
                <a:lnTo>
                  <a:pt x="30664" y="50176"/>
                </a:lnTo>
                <a:lnTo>
                  <a:pt x="30478" y="50083"/>
                </a:lnTo>
                <a:lnTo>
                  <a:pt x="30292" y="49990"/>
                </a:lnTo>
                <a:lnTo>
                  <a:pt x="30180" y="49953"/>
                </a:lnTo>
                <a:lnTo>
                  <a:pt x="29976" y="49953"/>
                </a:lnTo>
                <a:lnTo>
                  <a:pt x="29864" y="49972"/>
                </a:lnTo>
                <a:lnTo>
                  <a:pt x="29640" y="50009"/>
                </a:lnTo>
                <a:lnTo>
                  <a:pt x="29436" y="50065"/>
                </a:lnTo>
                <a:lnTo>
                  <a:pt x="29343" y="50065"/>
                </a:lnTo>
                <a:lnTo>
                  <a:pt x="29268" y="50046"/>
                </a:lnTo>
                <a:lnTo>
                  <a:pt x="29156" y="50028"/>
                </a:lnTo>
                <a:lnTo>
                  <a:pt x="29082" y="49990"/>
                </a:lnTo>
                <a:lnTo>
                  <a:pt x="28914" y="49897"/>
                </a:lnTo>
                <a:lnTo>
                  <a:pt x="28728" y="49823"/>
                </a:lnTo>
                <a:lnTo>
                  <a:pt x="28616" y="49804"/>
                </a:lnTo>
                <a:lnTo>
                  <a:pt x="28393" y="49804"/>
                </a:lnTo>
                <a:lnTo>
                  <a:pt x="28300" y="49823"/>
                </a:lnTo>
                <a:lnTo>
                  <a:pt x="28095" y="49879"/>
                </a:lnTo>
                <a:lnTo>
                  <a:pt x="27890" y="49934"/>
                </a:lnTo>
                <a:lnTo>
                  <a:pt x="27686" y="49990"/>
                </a:lnTo>
                <a:lnTo>
                  <a:pt x="27481" y="50009"/>
                </a:lnTo>
                <a:lnTo>
                  <a:pt x="27457" y="50018"/>
                </a:lnTo>
                <a:lnTo>
                  <a:pt x="27388" y="49990"/>
                </a:lnTo>
                <a:lnTo>
                  <a:pt x="27313" y="49934"/>
                </a:lnTo>
                <a:lnTo>
                  <a:pt x="27220" y="49879"/>
                </a:lnTo>
                <a:lnTo>
                  <a:pt x="27127" y="49804"/>
                </a:lnTo>
                <a:lnTo>
                  <a:pt x="27053" y="49748"/>
                </a:lnTo>
                <a:lnTo>
                  <a:pt x="26941" y="49730"/>
                </a:lnTo>
                <a:lnTo>
                  <a:pt x="26848" y="49711"/>
                </a:lnTo>
                <a:lnTo>
                  <a:pt x="26755" y="49711"/>
                </a:lnTo>
                <a:lnTo>
                  <a:pt x="26662" y="49730"/>
                </a:lnTo>
                <a:lnTo>
                  <a:pt x="26271" y="49804"/>
                </a:lnTo>
                <a:lnTo>
                  <a:pt x="25813" y="49887"/>
                </a:lnTo>
                <a:lnTo>
                  <a:pt x="25813" y="49887"/>
                </a:lnTo>
                <a:lnTo>
                  <a:pt x="25675" y="49841"/>
                </a:lnTo>
                <a:lnTo>
                  <a:pt x="25507" y="49785"/>
                </a:lnTo>
                <a:lnTo>
                  <a:pt x="25340" y="49748"/>
                </a:lnTo>
                <a:lnTo>
                  <a:pt x="25228" y="49748"/>
                </a:lnTo>
                <a:lnTo>
                  <a:pt x="25098" y="49767"/>
                </a:lnTo>
                <a:lnTo>
                  <a:pt x="24874" y="49804"/>
                </a:lnTo>
                <a:lnTo>
                  <a:pt x="24651" y="49860"/>
                </a:lnTo>
                <a:lnTo>
                  <a:pt x="24427" y="49897"/>
                </a:lnTo>
                <a:lnTo>
                  <a:pt x="24204" y="49934"/>
                </a:lnTo>
                <a:lnTo>
                  <a:pt x="23925" y="49916"/>
                </a:lnTo>
                <a:lnTo>
                  <a:pt x="23720" y="49897"/>
                </a:lnTo>
                <a:lnTo>
                  <a:pt x="23515" y="49879"/>
                </a:lnTo>
                <a:lnTo>
                  <a:pt x="23403" y="49897"/>
                </a:lnTo>
                <a:lnTo>
                  <a:pt x="23292" y="49934"/>
                </a:lnTo>
                <a:lnTo>
                  <a:pt x="23050" y="50028"/>
                </a:lnTo>
                <a:lnTo>
                  <a:pt x="22808" y="50121"/>
                </a:lnTo>
                <a:lnTo>
                  <a:pt x="22715" y="50139"/>
                </a:lnTo>
                <a:lnTo>
                  <a:pt x="22621" y="50139"/>
                </a:lnTo>
                <a:lnTo>
                  <a:pt x="22528" y="50046"/>
                </a:lnTo>
                <a:lnTo>
                  <a:pt x="22454" y="49972"/>
                </a:lnTo>
                <a:lnTo>
                  <a:pt x="22398" y="49934"/>
                </a:lnTo>
                <a:lnTo>
                  <a:pt x="22175" y="49879"/>
                </a:lnTo>
                <a:lnTo>
                  <a:pt x="21951" y="49860"/>
                </a:lnTo>
                <a:lnTo>
                  <a:pt x="21877" y="49879"/>
                </a:lnTo>
                <a:lnTo>
                  <a:pt x="21784" y="49897"/>
                </a:lnTo>
                <a:lnTo>
                  <a:pt x="21597" y="49953"/>
                </a:lnTo>
                <a:lnTo>
                  <a:pt x="21411" y="50009"/>
                </a:lnTo>
                <a:lnTo>
                  <a:pt x="21337" y="50028"/>
                </a:lnTo>
                <a:lnTo>
                  <a:pt x="21262" y="50028"/>
                </a:lnTo>
                <a:lnTo>
                  <a:pt x="21169" y="49990"/>
                </a:lnTo>
                <a:lnTo>
                  <a:pt x="21095" y="49953"/>
                </a:lnTo>
                <a:lnTo>
                  <a:pt x="20964" y="49879"/>
                </a:lnTo>
                <a:lnTo>
                  <a:pt x="20890" y="49823"/>
                </a:lnTo>
                <a:lnTo>
                  <a:pt x="20815" y="49804"/>
                </a:lnTo>
                <a:lnTo>
                  <a:pt x="20722" y="49785"/>
                </a:lnTo>
                <a:lnTo>
                  <a:pt x="20611" y="49785"/>
                </a:lnTo>
                <a:lnTo>
                  <a:pt x="20499" y="49804"/>
                </a:lnTo>
                <a:lnTo>
                  <a:pt x="20424" y="49860"/>
                </a:lnTo>
                <a:lnTo>
                  <a:pt x="20331" y="49897"/>
                </a:lnTo>
                <a:lnTo>
                  <a:pt x="20238" y="49934"/>
                </a:lnTo>
                <a:lnTo>
                  <a:pt x="20108" y="49972"/>
                </a:lnTo>
                <a:lnTo>
                  <a:pt x="20052" y="49972"/>
                </a:lnTo>
                <a:lnTo>
                  <a:pt x="19922" y="49953"/>
                </a:lnTo>
                <a:lnTo>
                  <a:pt x="19717" y="49916"/>
                </a:lnTo>
                <a:lnTo>
                  <a:pt x="19531" y="49879"/>
                </a:lnTo>
                <a:lnTo>
                  <a:pt x="19345" y="49841"/>
                </a:lnTo>
                <a:lnTo>
                  <a:pt x="19103" y="49841"/>
                </a:lnTo>
                <a:lnTo>
                  <a:pt x="18916" y="49897"/>
                </a:lnTo>
                <a:lnTo>
                  <a:pt x="18730" y="49990"/>
                </a:lnTo>
                <a:lnTo>
                  <a:pt x="18544" y="50065"/>
                </a:lnTo>
                <a:lnTo>
                  <a:pt x="18358" y="50121"/>
                </a:lnTo>
                <a:lnTo>
                  <a:pt x="18209" y="50139"/>
                </a:lnTo>
                <a:lnTo>
                  <a:pt x="18153" y="50139"/>
                </a:lnTo>
                <a:lnTo>
                  <a:pt x="18097" y="50121"/>
                </a:lnTo>
                <a:lnTo>
                  <a:pt x="17967" y="50046"/>
                </a:lnTo>
                <a:lnTo>
                  <a:pt x="17781" y="49990"/>
                </a:lnTo>
                <a:lnTo>
                  <a:pt x="17613" y="49934"/>
                </a:lnTo>
                <a:lnTo>
                  <a:pt x="17446" y="49897"/>
                </a:lnTo>
                <a:lnTo>
                  <a:pt x="17241" y="49897"/>
                </a:lnTo>
                <a:lnTo>
                  <a:pt x="17129" y="49916"/>
                </a:lnTo>
                <a:lnTo>
                  <a:pt x="17017" y="49953"/>
                </a:lnTo>
                <a:lnTo>
                  <a:pt x="16794" y="50028"/>
                </a:lnTo>
                <a:lnTo>
                  <a:pt x="16589" y="50102"/>
                </a:lnTo>
                <a:lnTo>
                  <a:pt x="16422" y="50102"/>
                </a:lnTo>
                <a:lnTo>
                  <a:pt x="16329" y="50065"/>
                </a:lnTo>
                <a:lnTo>
                  <a:pt x="16254" y="50009"/>
                </a:lnTo>
                <a:lnTo>
                  <a:pt x="16105" y="49897"/>
                </a:lnTo>
                <a:lnTo>
                  <a:pt x="15938" y="49785"/>
                </a:lnTo>
                <a:lnTo>
                  <a:pt x="15844" y="49730"/>
                </a:lnTo>
                <a:lnTo>
                  <a:pt x="15733" y="49711"/>
                </a:lnTo>
                <a:lnTo>
                  <a:pt x="15602" y="49692"/>
                </a:lnTo>
                <a:lnTo>
                  <a:pt x="15472" y="49692"/>
                </a:lnTo>
                <a:lnTo>
                  <a:pt x="15211" y="49730"/>
                </a:lnTo>
                <a:lnTo>
                  <a:pt x="14709" y="49841"/>
                </a:lnTo>
                <a:lnTo>
                  <a:pt x="14504" y="49879"/>
                </a:lnTo>
                <a:lnTo>
                  <a:pt x="14299" y="49897"/>
                </a:lnTo>
                <a:lnTo>
                  <a:pt x="13499" y="49897"/>
                </a:lnTo>
                <a:lnTo>
                  <a:pt x="13294" y="49934"/>
                </a:lnTo>
                <a:lnTo>
                  <a:pt x="13089" y="49990"/>
                </a:lnTo>
                <a:lnTo>
                  <a:pt x="12847" y="50065"/>
                </a:lnTo>
                <a:lnTo>
                  <a:pt x="12679" y="50102"/>
                </a:lnTo>
                <a:lnTo>
                  <a:pt x="12493" y="50102"/>
                </a:lnTo>
                <a:lnTo>
                  <a:pt x="12270" y="50083"/>
                </a:lnTo>
                <a:lnTo>
                  <a:pt x="11674" y="50083"/>
                </a:lnTo>
                <a:lnTo>
                  <a:pt x="11078" y="50139"/>
                </a:lnTo>
                <a:lnTo>
                  <a:pt x="10818" y="50139"/>
                </a:lnTo>
                <a:lnTo>
                  <a:pt x="10594" y="50102"/>
                </a:lnTo>
                <a:lnTo>
                  <a:pt x="10371" y="50046"/>
                </a:lnTo>
                <a:lnTo>
                  <a:pt x="10110" y="50009"/>
                </a:lnTo>
                <a:lnTo>
                  <a:pt x="9849" y="50009"/>
                </a:lnTo>
                <a:lnTo>
                  <a:pt x="9607" y="50046"/>
                </a:lnTo>
                <a:lnTo>
                  <a:pt x="9123" y="50139"/>
                </a:lnTo>
                <a:lnTo>
                  <a:pt x="8993" y="50176"/>
                </a:lnTo>
                <a:lnTo>
                  <a:pt x="8900" y="50214"/>
                </a:lnTo>
                <a:lnTo>
                  <a:pt x="8695" y="50214"/>
                </a:lnTo>
                <a:lnTo>
                  <a:pt x="8602" y="50158"/>
                </a:lnTo>
                <a:lnTo>
                  <a:pt x="8509" y="50083"/>
                </a:lnTo>
                <a:lnTo>
                  <a:pt x="8397" y="49990"/>
                </a:lnTo>
                <a:lnTo>
                  <a:pt x="8286" y="49934"/>
                </a:lnTo>
                <a:lnTo>
                  <a:pt x="8137" y="49897"/>
                </a:lnTo>
                <a:lnTo>
                  <a:pt x="7988" y="49879"/>
                </a:lnTo>
                <a:lnTo>
                  <a:pt x="7839" y="49879"/>
                </a:lnTo>
                <a:lnTo>
                  <a:pt x="7690" y="49897"/>
                </a:lnTo>
                <a:lnTo>
                  <a:pt x="7410" y="49972"/>
                </a:lnTo>
                <a:lnTo>
                  <a:pt x="7113" y="50046"/>
                </a:lnTo>
                <a:lnTo>
                  <a:pt x="7038" y="50083"/>
                </a:lnTo>
                <a:lnTo>
                  <a:pt x="6964" y="50121"/>
                </a:lnTo>
                <a:lnTo>
                  <a:pt x="6889" y="50158"/>
                </a:lnTo>
                <a:lnTo>
                  <a:pt x="6833" y="50158"/>
                </a:lnTo>
                <a:lnTo>
                  <a:pt x="6777" y="50139"/>
                </a:lnTo>
                <a:lnTo>
                  <a:pt x="6722" y="50083"/>
                </a:lnTo>
                <a:lnTo>
                  <a:pt x="6666" y="50028"/>
                </a:lnTo>
                <a:lnTo>
                  <a:pt x="6610" y="49990"/>
                </a:lnTo>
                <a:lnTo>
                  <a:pt x="6349" y="49916"/>
                </a:lnTo>
                <a:lnTo>
                  <a:pt x="6107" y="49879"/>
                </a:lnTo>
                <a:lnTo>
                  <a:pt x="5865" y="49860"/>
                </a:lnTo>
                <a:lnTo>
                  <a:pt x="5605" y="49897"/>
                </a:lnTo>
                <a:lnTo>
                  <a:pt x="5493" y="49916"/>
                </a:lnTo>
                <a:lnTo>
                  <a:pt x="5362" y="49953"/>
                </a:lnTo>
                <a:lnTo>
                  <a:pt x="5232" y="49990"/>
                </a:lnTo>
                <a:lnTo>
                  <a:pt x="5120" y="50009"/>
                </a:lnTo>
                <a:lnTo>
                  <a:pt x="4916" y="50028"/>
                </a:lnTo>
                <a:lnTo>
                  <a:pt x="4729" y="49972"/>
                </a:lnTo>
                <a:lnTo>
                  <a:pt x="4320" y="49841"/>
                </a:lnTo>
                <a:lnTo>
                  <a:pt x="4134" y="49804"/>
                </a:lnTo>
                <a:lnTo>
                  <a:pt x="4022" y="49804"/>
                </a:lnTo>
                <a:lnTo>
                  <a:pt x="3892" y="49823"/>
                </a:lnTo>
                <a:lnTo>
                  <a:pt x="3650" y="49879"/>
                </a:lnTo>
                <a:lnTo>
                  <a:pt x="3389" y="49953"/>
                </a:lnTo>
                <a:lnTo>
                  <a:pt x="3147" y="50009"/>
                </a:lnTo>
                <a:lnTo>
                  <a:pt x="3035" y="50046"/>
                </a:lnTo>
                <a:lnTo>
                  <a:pt x="2309" y="50046"/>
                </a:lnTo>
                <a:lnTo>
                  <a:pt x="2011" y="50065"/>
                </a:lnTo>
                <a:lnTo>
                  <a:pt x="1862" y="50083"/>
                </a:lnTo>
                <a:lnTo>
                  <a:pt x="1713" y="50121"/>
                </a:lnTo>
                <a:lnTo>
                  <a:pt x="1751" y="50028"/>
                </a:lnTo>
                <a:lnTo>
                  <a:pt x="1788" y="49934"/>
                </a:lnTo>
                <a:lnTo>
                  <a:pt x="1788" y="49860"/>
                </a:lnTo>
                <a:lnTo>
                  <a:pt x="1788" y="49785"/>
                </a:lnTo>
                <a:lnTo>
                  <a:pt x="1751" y="49637"/>
                </a:lnTo>
                <a:lnTo>
                  <a:pt x="1695" y="49506"/>
                </a:lnTo>
                <a:lnTo>
                  <a:pt x="1564" y="49283"/>
                </a:lnTo>
                <a:lnTo>
                  <a:pt x="1527" y="49208"/>
                </a:lnTo>
                <a:lnTo>
                  <a:pt x="1527" y="49190"/>
                </a:lnTo>
                <a:lnTo>
                  <a:pt x="1527" y="49171"/>
                </a:lnTo>
                <a:lnTo>
                  <a:pt x="1639" y="48985"/>
                </a:lnTo>
                <a:lnTo>
                  <a:pt x="1713" y="48799"/>
                </a:lnTo>
                <a:lnTo>
                  <a:pt x="1751" y="48631"/>
                </a:lnTo>
                <a:lnTo>
                  <a:pt x="1769" y="48464"/>
                </a:lnTo>
                <a:lnTo>
                  <a:pt x="1769" y="48296"/>
                </a:lnTo>
                <a:lnTo>
                  <a:pt x="1732" y="48128"/>
                </a:lnTo>
                <a:lnTo>
                  <a:pt x="1657" y="47980"/>
                </a:lnTo>
                <a:lnTo>
                  <a:pt x="1564" y="47849"/>
                </a:lnTo>
                <a:lnTo>
                  <a:pt x="1434" y="47738"/>
                </a:lnTo>
                <a:lnTo>
                  <a:pt x="1285" y="47644"/>
                </a:lnTo>
                <a:lnTo>
                  <a:pt x="1397" y="47514"/>
                </a:lnTo>
                <a:lnTo>
                  <a:pt x="1471" y="47384"/>
                </a:lnTo>
                <a:lnTo>
                  <a:pt x="1527" y="47216"/>
                </a:lnTo>
                <a:lnTo>
                  <a:pt x="1564" y="47067"/>
                </a:lnTo>
                <a:lnTo>
                  <a:pt x="1546" y="46900"/>
                </a:lnTo>
                <a:lnTo>
                  <a:pt x="1509" y="46751"/>
                </a:lnTo>
                <a:lnTo>
                  <a:pt x="1415" y="46602"/>
                </a:lnTo>
                <a:lnTo>
                  <a:pt x="1304" y="46471"/>
                </a:lnTo>
                <a:lnTo>
                  <a:pt x="1397" y="46397"/>
                </a:lnTo>
                <a:lnTo>
                  <a:pt x="1471" y="46304"/>
                </a:lnTo>
                <a:lnTo>
                  <a:pt x="1564" y="46211"/>
                </a:lnTo>
                <a:lnTo>
                  <a:pt x="1639" y="46099"/>
                </a:lnTo>
                <a:lnTo>
                  <a:pt x="1695" y="45987"/>
                </a:lnTo>
                <a:lnTo>
                  <a:pt x="1751" y="45876"/>
                </a:lnTo>
                <a:lnTo>
                  <a:pt x="1788" y="45745"/>
                </a:lnTo>
                <a:lnTo>
                  <a:pt x="1825" y="45634"/>
                </a:lnTo>
                <a:lnTo>
                  <a:pt x="1825" y="45503"/>
                </a:lnTo>
                <a:lnTo>
                  <a:pt x="1825" y="45392"/>
                </a:lnTo>
                <a:lnTo>
                  <a:pt x="1806" y="45261"/>
                </a:lnTo>
                <a:lnTo>
                  <a:pt x="1788" y="45150"/>
                </a:lnTo>
                <a:lnTo>
                  <a:pt x="1732" y="45038"/>
                </a:lnTo>
                <a:lnTo>
                  <a:pt x="1657" y="44945"/>
                </a:lnTo>
                <a:lnTo>
                  <a:pt x="1546" y="44870"/>
                </a:lnTo>
                <a:lnTo>
                  <a:pt x="1434" y="44796"/>
                </a:lnTo>
                <a:lnTo>
                  <a:pt x="1509" y="44703"/>
                </a:lnTo>
                <a:lnTo>
                  <a:pt x="1564" y="44610"/>
                </a:lnTo>
                <a:lnTo>
                  <a:pt x="1620" y="44498"/>
                </a:lnTo>
                <a:lnTo>
                  <a:pt x="1676" y="44386"/>
                </a:lnTo>
                <a:lnTo>
                  <a:pt x="1713" y="44275"/>
                </a:lnTo>
                <a:lnTo>
                  <a:pt x="1732" y="44163"/>
                </a:lnTo>
                <a:lnTo>
                  <a:pt x="1732" y="44051"/>
                </a:lnTo>
                <a:lnTo>
                  <a:pt x="1732" y="43939"/>
                </a:lnTo>
                <a:lnTo>
                  <a:pt x="1732" y="43828"/>
                </a:lnTo>
                <a:lnTo>
                  <a:pt x="1695" y="43716"/>
                </a:lnTo>
                <a:lnTo>
                  <a:pt x="1657" y="43623"/>
                </a:lnTo>
                <a:lnTo>
                  <a:pt x="1602" y="43530"/>
                </a:lnTo>
                <a:lnTo>
                  <a:pt x="1546" y="43437"/>
                </a:lnTo>
                <a:lnTo>
                  <a:pt x="1471" y="43344"/>
                </a:lnTo>
                <a:lnTo>
                  <a:pt x="1378" y="43269"/>
                </a:lnTo>
                <a:lnTo>
                  <a:pt x="1266" y="43213"/>
                </a:lnTo>
                <a:lnTo>
                  <a:pt x="1434" y="43064"/>
                </a:lnTo>
                <a:lnTo>
                  <a:pt x="1602" y="42915"/>
                </a:lnTo>
                <a:lnTo>
                  <a:pt x="1657" y="42822"/>
                </a:lnTo>
                <a:lnTo>
                  <a:pt x="1713" y="42729"/>
                </a:lnTo>
                <a:lnTo>
                  <a:pt x="1751" y="42618"/>
                </a:lnTo>
                <a:lnTo>
                  <a:pt x="1788" y="42506"/>
                </a:lnTo>
                <a:lnTo>
                  <a:pt x="1806" y="42413"/>
                </a:lnTo>
                <a:lnTo>
                  <a:pt x="1806" y="42301"/>
                </a:lnTo>
                <a:lnTo>
                  <a:pt x="1788" y="42208"/>
                </a:lnTo>
                <a:lnTo>
                  <a:pt x="1769" y="42096"/>
                </a:lnTo>
                <a:lnTo>
                  <a:pt x="1695" y="42003"/>
                </a:lnTo>
                <a:lnTo>
                  <a:pt x="1602" y="41873"/>
                </a:lnTo>
                <a:lnTo>
                  <a:pt x="1490" y="41742"/>
                </a:lnTo>
                <a:lnTo>
                  <a:pt x="1471" y="41705"/>
                </a:lnTo>
                <a:lnTo>
                  <a:pt x="1453" y="41668"/>
                </a:lnTo>
                <a:lnTo>
                  <a:pt x="1471" y="41575"/>
                </a:lnTo>
                <a:lnTo>
                  <a:pt x="1527" y="41482"/>
                </a:lnTo>
                <a:lnTo>
                  <a:pt x="1695" y="41277"/>
                </a:lnTo>
                <a:lnTo>
                  <a:pt x="1862" y="41054"/>
                </a:lnTo>
                <a:lnTo>
                  <a:pt x="1918" y="40942"/>
                </a:lnTo>
                <a:lnTo>
                  <a:pt x="1955" y="40830"/>
                </a:lnTo>
                <a:lnTo>
                  <a:pt x="1937" y="40700"/>
                </a:lnTo>
                <a:lnTo>
                  <a:pt x="1918" y="40588"/>
                </a:lnTo>
                <a:lnTo>
                  <a:pt x="1862" y="40476"/>
                </a:lnTo>
                <a:lnTo>
                  <a:pt x="1788" y="40383"/>
                </a:lnTo>
                <a:lnTo>
                  <a:pt x="1657" y="40197"/>
                </a:lnTo>
                <a:lnTo>
                  <a:pt x="1620" y="40123"/>
                </a:lnTo>
                <a:lnTo>
                  <a:pt x="1602" y="40048"/>
                </a:lnTo>
                <a:lnTo>
                  <a:pt x="1620" y="39974"/>
                </a:lnTo>
                <a:lnTo>
                  <a:pt x="1676" y="39881"/>
                </a:lnTo>
                <a:lnTo>
                  <a:pt x="1806" y="39695"/>
                </a:lnTo>
                <a:lnTo>
                  <a:pt x="1974" y="39508"/>
                </a:lnTo>
                <a:lnTo>
                  <a:pt x="2030" y="39415"/>
                </a:lnTo>
                <a:lnTo>
                  <a:pt x="2067" y="39322"/>
                </a:lnTo>
                <a:lnTo>
                  <a:pt x="2104" y="39192"/>
                </a:lnTo>
                <a:lnTo>
                  <a:pt x="2123" y="39061"/>
                </a:lnTo>
                <a:lnTo>
                  <a:pt x="2123" y="38950"/>
                </a:lnTo>
                <a:lnTo>
                  <a:pt x="2104" y="38838"/>
                </a:lnTo>
                <a:lnTo>
                  <a:pt x="2067" y="38726"/>
                </a:lnTo>
                <a:lnTo>
                  <a:pt x="2030" y="38615"/>
                </a:lnTo>
                <a:lnTo>
                  <a:pt x="1918" y="38373"/>
                </a:lnTo>
                <a:lnTo>
                  <a:pt x="1825" y="38280"/>
                </a:lnTo>
                <a:lnTo>
                  <a:pt x="1713" y="38205"/>
                </a:lnTo>
                <a:lnTo>
                  <a:pt x="1844" y="37982"/>
                </a:lnTo>
                <a:lnTo>
                  <a:pt x="1881" y="37870"/>
                </a:lnTo>
                <a:lnTo>
                  <a:pt x="1937" y="37740"/>
                </a:lnTo>
                <a:lnTo>
                  <a:pt x="1974" y="37628"/>
                </a:lnTo>
                <a:lnTo>
                  <a:pt x="2011" y="37516"/>
                </a:lnTo>
                <a:lnTo>
                  <a:pt x="2011" y="37367"/>
                </a:lnTo>
                <a:lnTo>
                  <a:pt x="2011" y="37237"/>
                </a:lnTo>
                <a:lnTo>
                  <a:pt x="1974" y="37107"/>
                </a:lnTo>
                <a:lnTo>
                  <a:pt x="1918" y="36976"/>
                </a:lnTo>
                <a:lnTo>
                  <a:pt x="1862" y="36846"/>
                </a:lnTo>
                <a:lnTo>
                  <a:pt x="1769" y="36734"/>
                </a:lnTo>
                <a:lnTo>
                  <a:pt x="1676" y="36641"/>
                </a:lnTo>
                <a:lnTo>
                  <a:pt x="1564" y="36567"/>
                </a:lnTo>
                <a:lnTo>
                  <a:pt x="1676" y="36399"/>
                </a:lnTo>
                <a:lnTo>
                  <a:pt x="1769" y="36213"/>
                </a:lnTo>
                <a:lnTo>
                  <a:pt x="1825" y="36008"/>
                </a:lnTo>
                <a:lnTo>
                  <a:pt x="1844" y="35803"/>
                </a:lnTo>
                <a:lnTo>
                  <a:pt x="1844" y="35692"/>
                </a:lnTo>
                <a:lnTo>
                  <a:pt x="1825" y="35599"/>
                </a:lnTo>
                <a:lnTo>
                  <a:pt x="1806" y="35505"/>
                </a:lnTo>
                <a:lnTo>
                  <a:pt x="1751" y="35412"/>
                </a:lnTo>
                <a:lnTo>
                  <a:pt x="1695" y="35319"/>
                </a:lnTo>
                <a:lnTo>
                  <a:pt x="1639" y="35245"/>
                </a:lnTo>
                <a:lnTo>
                  <a:pt x="1546" y="35170"/>
                </a:lnTo>
                <a:lnTo>
                  <a:pt x="1453" y="35114"/>
                </a:lnTo>
                <a:lnTo>
                  <a:pt x="1602" y="34966"/>
                </a:lnTo>
                <a:lnTo>
                  <a:pt x="1732" y="34798"/>
                </a:lnTo>
                <a:lnTo>
                  <a:pt x="1825" y="34612"/>
                </a:lnTo>
                <a:lnTo>
                  <a:pt x="1862" y="34426"/>
                </a:lnTo>
                <a:lnTo>
                  <a:pt x="1881" y="34314"/>
                </a:lnTo>
                <a:lnTo>
                  <a:pt x="1881" y="34221"/>
                </a:lnTo>
                <a:lnTo>
                  <a:pt x="1862" y="34128"/>
                </a:lnTo>
                <a:lnTo>
                  <a:pt x="1844" y="34016"/>
                </a:lnTo>
                <a:lnTo>
                  <a:pt x="1806" y="33923"/>
                </a:lnTo>
                <a:lnTo>
                  <a:pt x="1751" y="33848"/>
                </a:lnTo>
                <a:lnTo>
                  <a:pt x="1676" y="33755"/>
                </a:lnTo>
                <a:lnTo>
                  <a:pt x="1583" y="33681"/>
                </a:lnTo>
                <a:lnTo>
                  <a:pt x="1695" y="33588"/>
                </a:lnTo>
                <a:lnTo>
                  <a:pt x="1806" y="33495"/>
                </a:lnTo>
                <a:lnTo>
                  <a:pt x="1900" y="33364"/>
                </a:lnTo>
                <a:lnTo>
                  <a:pt x="1974" y="33234"/>
                </a:lnTo>
                <a:lnTo>
                  <a:pt x="2048" y="33104"/>
                </a:lnTo>
                <a:lnTo>
                  <a:pt x="2086" y="32973"/>
                </a:lnTo>
                <a:lnTo>
                  <a:pt x="2123" y="32824"/>
                </a:lnTo>
                <a:lnTo>
                  <a:pt x="2123" y="32675"/>
                </a:lnTo>
                <a:lnTo>
                  <a:pt x="2086" y="32564"/>
                </a:lnTo>
                <a:lnTo>
                  <a:pt x="2011" y="32378"/>
                </a:lnTo>
                <a:lnTo>
                  <a:pt x="1900" y="32117"/>
                </a:lnTo>
                <a:lnTo>
                  <a:pt x="1900" y="32080"/>
                </a:lnTo>
                <a:lnTo>
                  <a:pt x="1937" y="32024"/>
                </a:lnTo>
                <a:lnTo>
                  <a:pt x="2011" y="31912"/>
                </a:lnTo>
                <a:lnTo>
                  <a:pt x="2104" y="31800"/>
                </a:lnTo>
                <a:lnTo>
                  <a:pt x="2123" y="31745"/>
                </a:lnTo>
                <a:lnTo>
                  <a:pt x="2142" y="31670"/>
                </a:lnTo>
                <a:lnTo>
                  <a:pt x="2160" y="31540"/>
                </a:lnTo>
                <a:lnTo>
                  <a:pt x="2123" y="31409"/>
                </a:lnTo>
                <a:lnTo>
                  <a:pt x="2086" y="31298"/>
                </a:lnTo>
                <a:lnTo>
                  <a:pt x="2011" y="31186"/>
                </a:lnTo>
                <a:lnTo>
                  <a:pt x="1881" y="31000"/>
                </a:lnTo>
                <a:lnTo>
                  <a:pt x="1825" y="30907"/>
                </a:lnTo>
                <a:lnTo>
                  <a:pt x="1788" y="30795"/>
                </a:lnTo>
                <a:lnTo>
                  <a:pt x="1788" y="30683"/>
                </a:lnTo>
                <a:lnTo>
                  <a:pt x="1806" y="30572"/>
                </a:lnTo>
                <a:lnTo>
                  <a:pt x="1881" y="30330"/>
                </a:lnTo>
                <a:lnTo>
                  <a:pt x="1881" y="30218"/>
                </a:lnTo>
                <a:lnTo>
                  <a:pt x="1881" y="30162"/>
                </a:lnTo>
                <a:lnTo>
                  <a:pt x="1844" y="30106"/>
                </a:lnTo>
                <a:lnTo>
                  <a:pt x="1825" y="30069"/>
                </a:lnTo>
                <a:lnTo>
                  <a:pt x="1769" y="30013"/>
                </a:lnTo>
                <a:lnTo>
                  <a:pt x="1695" y="29976"/>
                </a:lnTo>
                <a:lnTo>
                  <a:pt x="1620" y="29957"/>
                </a:lnTo>
                <a:lnTo>
                  <a:pt x="1713" y="29846"/>
                </a:lnTo>
                <a:lnTo>
                  <a:pt x="1806" y="29752"/>
                </a:lnTo>
                <a:lnTo>
                  <a:pt x="1881" y="29641"/>
                </a:lnTo>
                <a:lnTo>
                  <a:pt x="1955" y="29510"/>
                </a:lnTo>
                <a:lnTo>
                  <a:pt x="2011" y="29380"/>
                </a:lnTo>
                <a:lnTo>
                  <a:pt x="2067" y="29268"/>
                </a:lnTo>
                <a:lnTo>
                  <a:pt x="2086" y="29119"/>
                </a:lnTo>
                <a:lnTo>
                  <a:pt x="2104" y="28989"/>
                </a:lnTo>
                <a:lnTo>
                  <a:pt x="2104" y="28840"/>
                </a:lnTo>
                <a:lnTo>
                  <a:pt x="2086" y="28691"/>
                </a:lnTo>
                <a:lnTo>
                  <a:pt x="2048" y="28542"/>
                </a:lnTo>
                <a:lnTo>
                  <a:pt x="1993" y="28412"/>
                </a:lnTo>
                <a:lnTo>
                  <a:pt x="1881" y="28170"/>
                </a:lnTo>
                <a:lnTo>
                  <a:pt x="1844" y="28058"/>
                </a:lnTo>
                <a:lnTo>
                  <a:pt x="1844" y="27947"/>
                </a:lnTo>
                <a:lnTo>
                  <a:pt x="1881" y="27779"/>
                </a:lnTo>
                <a:lnTo>
                  <a:pt x="1974" y="27537"/>
                </a:lnTo>
                <a:lnTo>
                  <a:pt x="2086" y="27276"/>
                </a:lnTo>
                <a:lnTo>
                  <a:pt x="2179" y="26978"/>
                </a:lnTo>
                <a:lnTo>
                  <a:pt x="2216" y="26848"/>
                </a:lnTo>
                <a:lnTo>
                  <a:pt x="2235" y="26699"/>
                </a:lnTo>
                <a:lnTo>
                  <a:pt x="2235" y="26587"/>
                </a:lnTo>
                <a:lnTo>
                  <a:pt x="2216" y="26457"/>
                </a:lnTo>
                <a:lnTo>
                  <a:pt x="2160" y="26364"/>
                </a:lnTo>
                <a:lnTo>
                  <a:pt x="2086" y="26271"/>
                </a:lnTo>
                <a:lnTo>
                  <a:pt x="1993" y="26196"/>
                </a:lnTo>
                <a:lnTo>
                  <a:pt x="1844" y="26141"/>
                </a:lnTo>
                <a:lnTo>
                  <a:pt x="1918" y="26029"/>
                </a:lnTo>
                <a:lnTo>
                  <a:pt x="1974" y="25917"/>
                </a:lnTo>
                <a:lnTo>
                  <a:pt x="2030" y="25787"/>
                </a:lnTo>
                <a:lnTo>
                  <a:pt x="2048" y="25656"/>
                </a:lnTo>
                <a:lnTo>
                  <a:pt x="2067" y="25545"/>
                </a:lnTo>
                <a:lnTo>
                  <a:pt x="2067" y="25414"/>
                </a:lnTo>
                <a:lnTo>
                  <a:pt x="2048" y="25284"/>
                </a:lnTo>
                <a:lnTo>
                  <a:pt x="2030" y="25154"/>
                </a:lnTo>
                <a:lnTo>
                  <a:pt x="1993" y="25042"/>
                </a:lnTo>
                <a:lnTo>
                  <a:pt x="1937" y="24930"/>
                </a:lnTo>
                <a:lnTo>
                  <a:pt x="1881" y="24819"/>
                </a:lnTo>
                <a:lnTo>
                  <a:pt x="1806" y="24726"/>
                </a:lnTo>
                <a:lnTo>
                  <a:pt x="1713" y="24632"/>
                </a:lnTo>
                <a:lnTo>
                  <a:pt x="1620" y="24539"/>
                </a:lnTo>
                <a:lnTo>
                  <a:pt x="1509" y="24465"/>
                </a:lnTo>
                <a:lnTo>
                  <a:pt x="1378" y="24409"/>
                </a:lnTo>
                <a:lnTo>
                  <a:pt x="1453" y="24335"/>
                </a:lnTo>
                <a:lnTo>
                  <a:pt x="1527" y="24242"/>
                </a:lnTo>
                <a:lnTo>
                  <a:pt x="1583" y="24148"/>
                </a:lnTo>
                <a:lnTo>
                  <a:pt x="1620" y="24074"/>
                </a:lnTo>
                <a:lnTo>
                  <a:pt x="1676" y="23869"/>
                </a:lnTo>
                <a:lnTo>
                  <a:pt x="1676" y="23683"/>
                </a:lnTo>
                <a:lnTo>
                  <a:pt x="1639" y="23497"/>
                </a:lnTo>
                <a:lnTo>
                  <a:pt x="1564" y="23311"/>
                </a:lnTo>
                <a:lnTo>
                  <a:pt x="1509" y="23218"/>
                </a:lnTo>
                <a:lnTo>
                  <a:pt x="1453" y="23143"/>
                </a:lnTo>
                <a:lnTo>
                  <a:pt x="1378" y="23069"/>
                </a:lnTo>
                <a:lnTo>
                  <a:pt x="1304" y="22994"/>
                </a:lnTo>
                <a:lnTo>
                  <a:pt x="1453" y="22827"/>
                </a:lnTo>
                <a:lnTo>
                  <a:pt x="1602" y="22622"/>
                </a:lnTo>
                <a:lnTo>
                  <a:pt x="1732" y="22398"/>
                </a:lnTo>
                <a:lnTo>
                  <a:pt x="1844" y="22175"/>
                </a:lnTo>
                <a:lnTo>
                  <a:pt x="1937" y="21914"/>
                </a:lnTo>
                <a:lnTo>
                  <a:pt x="1974" y="21672"/>
                </a:lnTo>
                <a:lnTo>
                  <a:pt x="1993" y="21430"/>
                </a:lnTo>
                <a:lnTo>
                  <a:pt x="1974" y="21188"/>
                </a:lnTo>
                <a:lnTo>
                  <a:pt x="1955" y="21058"/>
                </a:lnTo>
                <a:lnTo>
                  <a:pt x="1900" y="20946"/>
                </a:lnTo>
                <a:lnTo>
                  <a:pt x="1825" y="20853"/>
                </a:lnTo>
                <a:lnTo>
                  <a:pt x="1751" y="20760"/>
                </a:lnTo>
                <a:lnTo>
                  <a:pt x="1620" y="20574"/>
                </a:lnTo>
                <a:lnTo>
                  <a:pt x="1564" y="20481"/>
                </a:lnTo>
                <a:lnTo>
                  <a:pt x="1527" y="20388"/>
                </a:lnTo>
                <a:lnTo>
                  <a:pt x="1490" y="20257"/>
                </a:lnTo>
                <a:lnTo>
                  <a:pt x="1471" y="20108"/>
                </a:lnTo>
                <a:lnTo>
                  <a:pt x="1434" y="19866"/>
                </a:lnTo>
                <a:lnTo>
                  <a:pt x="1415" y="19755"/>
                </a:lnTo>
                <a:lnTo>
                  <a:pt x="1341" y="19661"/>
                </a:lnTo>
                <a:lnTo>
                  <a:pt x="1229" y="19568"/>
                </a:lnTo>
                <a:lnTo>
                  <a:pt x="1080" y="19475"/>
                </a:lnTo>
                <a:lnTo>
                  <a:pt x="1192" y="19345"/>
                </a:lnTo>
                <a:lnTo>
                  <a:pt x="1304" y="19196"/>
                </a:lnTo>
                <a:lnTo>
                  <a:pt x="1397" y="19047"/>
                </a:lnTo>
                <a:lnTo>
                  <a:pt x="1471" y="18880"/>
                </a:lnTo>
                <a:lnTo>
                  <a:pt x="1527" y="18693"/>
                </a:lnTo>
                <a:lnTo>
                  <a:pt x="1546" y="18507"/>
                </a:lnTo>
                <a:lnTo>
                  <a:pt x="1546" y="18321"/>
                </a:lnTo>
                <a:lnTo>
                  <a:pt x="1527" y="18153"/>
                </a:lnTo>
                <a:lnTo>
                  <a:pt x="1490" y="18042"/>
                </a:lnTo>
                <a:lnTo>
                  <a:pt x="1453" y="17930"/>
                </a:lnTo>
                <a:lnTo>
                  <a:pt x="1397" y="17818"/>
                </a:lnTo>
                <a:lnTo>
                  <a:pt x="1341" y="17725"/>
                </a:lnTo>
                <a:lnTo>
                  <a:pt x="1509" y="17558"/>
                </a:lnTo>
                <a:lnTo>
                  <a:pt x="1602" y="17353"/>
                </a:lnTo>
                <a:lnTo>
                  <a:pt x="1695" y="17185"/>
                </a:lnTo>
                <a:lnTo>
                  <a:pt x="1788" y="16999"/>
                </a:lnTo>
                <a:lnTo>
                  <a:pt x="1825" y="16887"/>
                </a:lnTo>
                <a:lnTo>
                  <a:pt x="1844" y="16776"/>
                </a:lnTo>
                <a:lnTo>
                  <a:pt x="1844" y="16589"/>
                </a:lnTo>
                <a:lnTo>
                  <a:pt x="1825" y="16441"/>
                </a:lnTo>
                <a:lnTo>
                  <a:pt x="1769" y="16292"/>
                </a:lnTo>
                <a:lnTo>
                  <a:pt x="1713" y="16161"/>
                </a:lnTo>
                <a:lnTo>
                  <a:pt x="1583" y="15919"/>
                </a:lnTo>
                <a:lnTo>
                  <a:pt x="1546" y="15789"/>
                </a:lnTo>
                <a:lnTo>
                  <a:pt x="1527" y="15677"/>
                </a:lnTo>
                <a:lnTo>
                  <a:pt x="1527" y="15621"/>
                </a:lnTo>
                <a:lnTo>
                  <a:pt x="1546" y="15547"/>
                </a:lnTo>
                <a:lnTo>
                  <a:pt x="1620" y="15379"/>
                </a:lnTo>
                <a:lnTo>
                  <a:pt x="1695" y="15212"/>
                </a:lnTo>
                <a:lnTo>
                  <a:pt x="1713" y="15137"/>
                </a:lnTo>
                <a:lnTo>
                  <a:pt x="1732" y="15063"/>
                </a:lnTo>
                <a:lnTo>
                  <a:pt x="1713" y="14839"/>
                </a:lnTo>
                <a:lnTo>
                  <a:pt x="1695" y="14746"/>
                </a:lnTo>
                <a:lnTo>
                  <a:pt x="1657" y="14635"/>
                </a:lnTo>
                <a:lnTo>
                  <a:pt x="1620" y="14542"/>
                </a:lnTo>
                <a:lnTo>
                  <a:pt x="1546" y="14448"/>
                </a:lnTo>
                <a:lnTo>
                  <a:pt x="1471" y="14374"/>
                </a:lnTo>
                <a:lnTo>
                  <a:pt x="1378" y="14318"/>
                </a:lnTo>
                <a:lnTo>
                  <a:pt x="1509" y="14188"/>
                </a:lnTo>
                <a:lnTo>
                  <a:pt x="1639" y="14076"/>
                </a:lnTo>
                <a:lnTo>
                  <a:pt x="1732" y="13927"/>
                </a:lnTo>
                <a:lnTo>
                  <a:pt x="1825" y="13797"/>
                </a:lnTo>
                <a:lnTo>
                  <a:pt x="1900" y="13629"/>
                </a:lnTo>
                <a:lnTo>
                  <a:pt x="1955" y="13480"/>
                </a:lnTo>
                <a:lnTo>
                  <a:pt x="1974" y="13313"/>
                </a:lnTo>
                <a:lnTo>
                  <a:pt x="1974" y="13127"/>
                </a:lnTo>
                <a:lnTo>
                  <a:pt x="1955" y="13033"/>
                </a:lnTo>
                <a:lnTo>
                  <a:pt x="1900" y="12940"/>
                </a:lnTo>
                <a:lnTo>
                  <a:pt x="1788" y="12773"/>
                </a:lnTo>
                <a:lnTo>
                  <a:pt x="1676" y="12605"/>
                </a:lnTo>
                <a:lnTo>
                  <a:pt x="1639" y="12531"/>
                </a:lnTo>
                <a:lnTo>
                  <a:pt x="1639" y="12475"/>
                </a:lnTo>
                <a:lnTo>
                  <a:pt x="1639" y="12419"/>
                </a:lnTo>
                <a:lnTo>
                  <a:pt x="1676" y="12345"/>
                </a:lnTo>
                <a:lnTo>
                  <a:pt x="1788" y="12158"/>
                </a:lnTo>
                <a:lnTo>
                  <a:pt x="1900" y="11972"/>
                </a:lnTo>
                <a:lnTo>
                  <a:pt x="1974" y="11842"/>
                </a:lnTo>
                <a:lnTo>
                  <a:pt x="2030" y="11693"/>
                </a:lnTo>
                <a:lnTo>
                  <a:pt x="2067" y="11507"/>
                </a:lnTo>
                <a:lnTo>
                  <a:pt x="2104" y="11339"/>
                </a:lnTo>
                <a:lnTo>
                  <a:pt x="2104" y="11172"/>
                </a:lnTo>
                <a:lnTo>
                  <a:pt x="2104" y="10985"/>
                </a:lnTo>
                <a:lnTo>
                  <a:pt x="2067" y="10818"/>
                </a:lnTo>
                <a:lnTo>
                  <a:pt x="2011" y="10669"/>
                </a:lnTo>
                <a:lnTo>
                  <a:pt x="1937" y="10501"/>
                </a:lnTo>
                <a:lnTo>
                  <a:pt x="1862" y="10408"/>
                </a:lnTo>
                <a:lnTo>
                  <a:pt x="1788" y="10334"/>
                </a:lnTo>
                <a:lnTo>
                  <a:pt x="1695" y="10259"/>
                </a:lnTo>
                <a:lnTo>
                  <a:pt x="1583" y="10203"/>
                </a:lnTo>
                <a:lnTo>
                  <a:pt x="1602" y="9980"/>
                </a:lnTo>
                <a:lnTo>
                  <a:pt x="1527" y="9794"/>
                </a:lnTo>
                <a:lnTo>
                  <a:pt x="1453" y="9626"/>
                </a:lnTo>
                <a:lnTo>
                  <a:pt x="1397" y="9552"/>
                </a:lnTo>
                <a:lnTo>
                  <a:pt x="1341" y="9477"/>
                </a:lnTo>
                <a:lnTo>
                  <a:pt x="1266" y="9403"/>
                </a:lnTo>
                <a:lnTo>
                  <a:pt x="1173" y="9347"/>
                </a:lnTo>
                <a:lnTo>
                  <a:pt x="1341" y="9180"/>
                </a:lnTo>
                <a:lnTo>
                  <a:pt x="1490" y="8993"/>
                </a:lnTo>
                <a:lnTo>
                  <a:pt x="1546" y="8882"/>
                </a:lnTo>
                <a:lnTo>
                  <a:pt x="1602" y="8770"/>
                </a:lnTo>
                <a:lnTo>
                  <a:pt x="1639" y="8658"/>
                </a:lnTo>
                <a:lnTo>
                  <a:pt x="1657" y="8528"/>
                </a:lnTo>
                <a:lnTo>
                  <a:pt x="1657" y="8453"/>
                </a:lnTo>
                <a:lnTo>
                  <a:pt x="1639" y="8398"/>
                </a:lnTo>
                <a:lnTo>
                  <a:pt x="1602" y="8267"/>
                </a:lnTo>
                <a:lnTo>
                  <a:pt x="1546" y="8174"/>
                </a:lnTo>
                <a:lnTo>
                  <a:pt x="1527" y="8062"/>
                </a:lnTo>
                <a:lnTo>
                  <a:pt x="1527" y="7820"/>
                </a:lnTo>
                <a:lnTo>
                  <a:pt x="1527" y="7616"/>
                </a:lnTo>
                <a:lnTo>
                  <a:pt x="1527" y="7392"/>
                </a:lnTo>
                <a:lnTo>
                  <a:pt x="1490" y="7150"/>
                </a:lnTo>
                <a:lnTo>
                  <a:pt x="1415" y="7113"/>
                </a:lnTo>
                <a:lnTo>
                  <a:pt x="1360" y="7076"/>
                </a:lnTo>
                <a:lnTo>
                  <a:pt x="1322" y="7020"/>
                </a:lnTo>
                <a:lnTo>
                  <a:pt x="1322" y="6983"/>
                </a:lnTo>
                <a:lnTo>
                  <a:pt x="1322" y="6927"/>
                </a:lnTo>
                <a:lnTo>
                  <a:pt x="1341" y="6889"/>
                </a:lnTo>
                <a:lnTo>
                  <a:pt x="1378" y="6834"/>
                </a:lnTo>
                <a:lnTo>
                  <a:pt x="1434" y="6778"/>
                </a:lnTo>
                <a:lnTo>
                  <a:pt x="1509" y="6647"/>
                </a:lnTo>
                <a:lnTo>
                  <a:pt x="1564" y="6480"/>
                </a:lnTo>
                <a:lnTo>
                  <a:pt x="1620" y="6275"/>
                </a:lnTo>
                <a:lnTo>
                  <a:pt x="1639" y="6070"/>
                </a:lnTo>
                <a:lnTo>
                  <a:pt x="1620" y="5884"/>
                </a:lnTo>
                <a:lnTo>
                  <a:pt x="1583" y="5698"/>
                </a:lnTo>
                <a:lnTo>
                  <a:pt x="1509" y="5344"/>
                </a:lnTo>
                <a:lnTo>
                  <a:pt x="1471" y="5177"/>
                </a:lnTo>
                <a:lnTo>
                  <a:pt x="1471" y="4990"/>
                </a:lnTo>
                <a:lnTo>
                  <a:pt x="1490" y="4804"/>
                </a:lnTo>
                <a:lnTo>
                  <a:pt x="1527" y="4599"/>
                </a:lnTo>
                <a:lnTo>
                  <a:pt x="1583" y="4395"/>
                </a:lnTo>
                <a:lnTo>
                  <a:pt x="1639" y="4190"/>
                </a:lnTo>
                <a:lnTo>
                  <a:pt x="1639" y="4078"/>
                </a:lnTo>
                <a:lnTo>
                  <a:pt x="1639" y="3985"/>
                </a:lnTo>
                <a:lnTo>
                  <a:pt x="1620" y="3892"/>
                </a:lnTo>
                <a:lnTo>
                  <a:pt x="1602" y="3799"/>
                </a:lnTo>
                <a:lnTo>
                  <a:pt x="1546" y="3706"/>
                </a:lnTo>
                <a:lnTo>
                  <a:pt x="1490" y="3631"/>
                </a:lnTo>
                <a:lnTo>
                  <a:pt x="1397" y="3538"/>
                </a:lnTo>
                <a:lnTo>
                  <a:pt x="1285" y="3464"/>
                </a:lnTo>
                <a:lnTo>
                  <a:pt x="1378" y="3352"/>
                </a:lnTo>
                <a:lnTo>
                  <a:pt x="1471" y="3222"/>
                </a:lnTo>
                <a:lnTo>
                  <a:pt x="1546" y="3091"/>
                </a:lnTo>
                <a:lnTo>
                  <a:pt x="1620" y="2942"/>
                </a:lnTo>
                <a:lnTo>
                  <a:pt x="1676" y="2812"/>
                </a:lnTo>
                <a:lnTo>
                  <a:pt x="1713" y="2663"/>
                </a:lnTo>
                <a:lnTo>
                  <a:pt x="1751" y="2514"/>
                </a:lnTo>
                <a:lnTo>
                  <a:pt x="1751" y="2347"/>
                </a:lnTo>
                <a:lnTo>
                  <a:pt x="1751" y="2235"/>
                </a:lnTo>
                <a:lnTo>
                  <a:pt x="1713" y="2105"/>
                </a:lnTo>
                <a:lnTo>
                  <a:pt x="1602" y="1825"/>
                </a:lnTo>
                <a:lnTo>
                  <a:pt x="1490" y="1565"/>
                </a:lnTo>
                <a:lnTo>
                  <a:pt x="1471" y="1472"/>
                </a:lnTo>
                <a:lnTo>
                  <a:pt x="1471" y="1416"/>
                </a:lnTo>
                <a:lnTo>
                  <a:pt x="1583" y="1434"/>
                </a:lnTo>
                <a:lnTo>
                  <a:pt x="1713" y="1453"/>
                </a:lnTo>
                <a:lnTo>
                  <a:pt x="1937" y="1453"/>
                </a:lnTo>
                <a:lnTo>
                  <a:pt x="2011" y="1434"/>
                </a:lnTo>
                <a:lnTo>
                  <a:pt x="2179" y="1360"/>
                </a:lnTo>
                <a:lnTo>
                  <a:pt x="2384" y="1267"/>
                </a:lnTo>
                <a:lnTo>
                  <a:pt x="2551" y="1230"/>
                </a:lnTo>
                <a:lnTo>
                  <a:pt x="2644" y="1248"/>
                </a:lnTo>
                <a:lnTo>
                  <a:pt x="2756" y="1267"/>
                </a:lnTo>
                <a:lnTo>
                  <a:pt x="2961" y="1323"/>
                </a:lnTo>
                <a:lnTo>
                  <a:pt x="3072" y="1341"/>
                </a:lnTo>
                <a:lnTo>
                  <a:pt x="3184" y="1360"/>
                </a:lnTo>
                <a:lnTo>
                  <a:pt x="3445" y="1360"/>
                </a:lnTo>
                <a:lnTo>
                  <a:pt x="3631" y="1285"/>
                </a:lnTo>
                <a:lnTo>
                  <a:pt x="3817" y="1192"/>
                </a:lnTo>
                <a:lnTo>
                  <a:pt x="3985" y="1118"/>
                </a:lnTo>
                <a:lnTo>
                  <a:pt x="4078" y="1099"/>
                </a:lnTo>
                <a:lnTo>
                  <a:pt x="4134" y="1099"/>
                </a:lnTo>
                <a:lnTo>
                  <a:pt x="4283" y="1118"/>
                </a:lnTo>
                <a:lnTo>
                  <a:pt x="4413" y="1155"/>
                </a:lnTo>
                <a:lnTo>
                  <a:pt x="4655" y="1248"/>
                </a:lnTo>
                <a:lnTo>
                  <a:pt x="4785" y="1304"/>
                </a:lnTo>
                <a:lnTo>
                  <a:pt x="4916" y="1341"/>
                </a:lnTo>
                <a:lnTo>
                  <a:pt x="5065" y="1341"/>
                </a:lnTo>
                <a:lnTo>
                  <a:pt x="5232" y="1323"/>
                </a:lnTo>
                <a:lnTo>
                  <a:pt x="5232" y="1509"/>
                </a:lnTo>
                <a:lnTo>
                  <a:pt x="5251" y="1565"/>
                </a:lnTo>
                <a:lnTo>
                  <a:pt x="5269" y="1639"/>
                </a:lnTo>
                <a:lnTo>
                  <a:pt x="5307" y="1676"/>
                </a:lnTo>
                <a:lnTo>
                  <a:pt x="5344" y="1714"/>
                </a:lnTo>
                <a:lnTo>
                  <a:pt x="5437" y="1770"/>
                </a:lnTo>
                <a:lnTo>
                  <a:pt x="5567" y="1788"/>
                </a:lnTo>
                <a:lnTo>
                  <a:pt x="5698" y="1770"/>
                </a:lnTo>
                <a:lnTo>
                  <a:pt x="5847" y="1732"/>
                </a:lnTo>
                <a:lnTo>
                  <a:pt x="6014" y="1676"/>
                </a:lnTo>
                <a:lnTo>
                  <a:pt x="6182" y="1602"/>
                </a:lnTo>
                <a:lnTo>
                  <a:pt x="6331" y="1527"/>
                </a:lnTo>
                <a:lnTo>
                  <a:pt x="6647" y="1341"/>
                </a:lnTo>
                <a:lnTo>
                  <a:pt x="6889" y="1155"/>
                </a:lnTo>
                <a:lnTo>
                  <a:pt x="7057" y="1006"/>
                </a:lnTo>
                <a:lnTo>
                  <a:pt x="7131" y="1137"/>
                </a:lnTo>
                <a:lnTo>
                  <a:pt x="7224" y="1267"/>
                </a:lnTo>
                <a:lnTo>
                  <a:pt x="7336" y="1360"/>
                </a:lnTo>
                <a:lnTo>
                  <a:pt x="7466" y="1416"/>
                </a:lnTo>
                <a:lnTo>
                  <a:pt x="7597" y="1453"/>
                </a:lnTo>
                <a:lnTo>
                  <a:pt x="7746" y="1453"/>
                </a:lnTo>
                <a:lnTo>
                  <a:pt x="7895" y="1416"/>
                </a:lnTo>
                <a:lnTo>
                  <a:pt x="8043" y="1341"/>
                </a:lnTo>
                <a:lnTo>
                  <a:pt x="8062" y="1434"/>
                </a:lnTo>
                <a:lnTo>
                  <a:pt x="8118" y="1490"/>
                </a:lnTo>
                <a:lnTo>
                  <a:pt x="8192" y="1527"/>
                </a:lnTo>
                <a:lnTo>
                  <a:pt x="8286" y="1546"/>
                </a:lnTo>
                <a:lnTo>
                  <a:pt x="8490" y="1546"/>
                </a:lnTo>
                <a:lnTo>
                  <a:pt x="8751" y="1472"/>
                </a:lnTo>
                <a:lnTo>
                  <a:pt x="9012" y="1379"/>
                </a:lnTo>
                <a:lnTo>
                  <a:pt x="9254" y="1285"/>
                </a:lnTo>
                <a:lnTo>
                  <a:pt x="9440" y="1174"/>
                </a:lnTo>
                <a:lnTo>
                  <a:pt x="9570" y="1099"/>
                </a:lnTo>
                <a:lnTo>
                  <a:pt x="9570" y="1192"/>
                </a:lnTo>
                <a:lnTo>
                  <a:pt x="9607" y="1267"/>
                </a:lnTo>
                <a:lnTo>
                  <a:pt x="9645" y="1323"/>
                </a:lnTo>
                <a:lnTo>
                  <a:pt x="9700" y="1360"/>
                </a:lnTo>
                <a:lnTo>
                  <a:pt x="9775" y="1379"/>
                </a:lnTo>
                <a:lnTo>
                  <a:pt x="9849" y="1397"/>
                </a:lnTo>
                <a:lnTo>
                  <a:pt x="10036" y="1397"/>
                </a:lnTo>
                <a:lnTo>
                  <a:pt x="10222" y="1360"/>
                </a:lnTo>
                <a:lnTo>
                  <a:pt x="10408" y="1304"/>
                </a:lnTo>
                <a:lnTo>
                  <a:pt x="10706" y="1192"/>
                </a:lnTo>
                <a:lnTo>
                  <a:pt x="10706" y="1304"/>
                </a:lnTo>
                <a:lnTo>
                  <a:pt x="10706" y="1360"/>
                </a:lnTo>
                <a:lnTo>
                  <a:pt x="10743" y="1397"/>
                </a:lnTo>
                <a:lnTo>
                  <a:pt x="10799" y="1453"/>
                </a:lnTo>
                <a:lnTo>
                  <a:pt x="10911" y="1472"/>
                </a:lnTo>
                <a:lnTo>
                  <a:pt x="11041" y="1490"/>
                </a:lnTo>
                <a:lnTo>
                  <a:pt x="11171" y="1472"/>
                </a:lnTo>
                <a:lnTo>
                  <a:pt x="11339" y="1453"/>
                </a:lnTo>
                <a:lnTo>
                  <a:pt x="11506" y="1416"/>
                </a:lnTo>
                <a:lnTo>
                  <a:pt x="11860" y="1323"/>
                </a:lnTo>
                <a:lnTo>
                  <a:pt x="12195" y="1192"/>
                </a:lnTo>
                <a:lnTo>
                  <a:pt x="12475" y="1081"/>
                </a:lnTo>
                <a:lnTo>
                  <a:pt x="12624" y="988"/>
                </a:lnTo>
                <a:close/>
                <a:moveTo>
                  <a:pt x="51666" y="50325"/>
                </a:moveTo>
                <a:lnTo>
                  <a:pt x="51721" y="50419"/>
                </a:lnTo>
                <a:lnTo>
                  <a:pt x="51721" y="50493"/>
                </a:lnTo>
                <a:lnTo>
                  <a:pt x="51684" y="50567"/>
                </a:lnTo>
                <a:lnTo>
                  <a:pt x="51610" y="50642"/>
                </a:lnTo>
                <a:lnTo>
                  <a:pt x="51517" y="50735"/>
                </a:lnTo>
                <a:lnTo>
                  <a:pt x="51424" y="50791"/>
                </a:lnTo>
                <a:lnTo>
                  <a:pt x="51312" y="50809"/>
                </a:lnTo>
                <a:lnTo>
                  <a:pt x="51182" y="50809"/>
                </a:lnTo>
                <a:lnTo>
                  <a:pt x="51293" y="50679"/>
                </a:lnTo>
                <a:lnTo>
                  <a:pt x="51405" y="50549"/>
                </a:lnTo>
                <a:lnTo>
                  <a:pt x="51535" y="50437"/>
                </a:lnTo>
                <a:lnTo>
                  <a:pt x="51666" y="50325"/>
                </a:lnTo>
                <a:close/>
                <a:moveTo>
                  <a:pt x="24036" y="50288"/>
                </a:moveTo>
                <a:lnTo>
                  <a:pt x="23999" y="50381"/>
                </a:lnTo>
                <a:lnTo>
                  <a:pt x="23943" y="50493"/>
                </a:lnTo>
                <a:lnTo>
                  <a:pt x="23869" y="50567"/>
                </a:lnTo>
                <a:lnTo>
                  <a:pt x="23794" y="50661"/>
                </a:lnTo>
                <a:lnTo>
                  <a:pt x="23627" y="50772"/>
                </a:lnTo>
                <a:lnTo>
                  <a:pt x="23534" y="50828"/>
                </a:lnTo>
                <a:lnTo>
                  <a:pt x="23496" y="50828"/>
                </a:lnTo>
                <a:lnTo>
                  <a:pt x="23478" y="50809"/>
                </a:lnTo>
                <a:lnTo>
                  <a:pt x="23459" y="50791"/>
                </a:lnTo>
                <a:lnTo>
                  <a:pt x="23478" y="50754"/>
                </a:lnTo>
                <a:lnTo>
                  <a:pt x="23534" y="50698"/>
                </a:lnTo>
                <a:lnTo>
                  <a:pt x="23720" y="50512"/>
                </a:lnTo>
                <a:lnTo>
                  <a:pt x="23925" y="50363"/>
                </a:lnTo>
                <a:lnTo>
                  <a:pt x="24036" y="50288"/>
                </a:lnTo>
                <a:close/>
                <a:moveTo>
                  <a:pt x="62687" y="50456"/>
                </a:moveTo>
                <a:lnTo>
                  <a:pt x="62594" y="50567"/>
                </a:lnTo>
                <a:lnTo>
                  <a:pt x="62483" y="50698"/>
                </a:lnTo>
                <a:lnTo>
                  <a:pt x="62334" y="50791"/>
                </a:lnTo>
                <a:lnTo>
                  <a:pt x="62259" y="50809"/>
                </a:lnTo>
                <a:lnTo>
                  <a:pt x="62185" y="50828"/>
                </a:lnTo>
                <a:lnTo>
                  <a:pt x="62297" y="50716"/>
                </a:lnTo>
                <a:lnTo>
                  <a:pt x="62408" y="50623"/>
                </a:lnTo>
                <a:lnTo>
                  <a:pt x="62539" y="50530"/>
                </a:lnTo>
                <a:lnTo>
                  <a:pt x="62687" y="50456"/>
                </a:lnTo>
                <a:close/>
                <a:moveTo>
                  <a:pt x="22417" y="50474"/>
                </a:moveTo>
                <a:lnTo>
                  <a:pt x="22361" y="50586"/>
                </a:lnTo>
                <a:lnTo>
                  <a:pt x="22286" y="50679"/>
                </a:lnTo>
                <a:lnTo>
                  <a:pt x="22212" y="50772"/>
                </a:lnTo>
                <a:lnTo>
                  <a:pt x="22100" y="50847"/>
                </a:lnTo>
                <a:lnTo>
                  <a:pt x="22100" y="50847"/>
                </a:lnTo>
                <a:lnTo>
                  <a:pt x="22156" y="50735"/>
                </a:lnTo>
                <a:lnTo>
                  <a:pt x="22230" y="50642"/>
                </a:lnTo>
                <a:lnTo>
                  <a:pt x="22324" y="50549"/>
                </a:lnTo>
                <a:lnTo>
                  <a:pt x="22417" y="50474"/>
                </a:lnTo>
                <a:close/>
                <a:moveTo>
                  <a:pt x="37479" y="50270"/>
                </a:moveTo>
                <a:lnTo>
                  <a:pt x="37479" y="50363"/>
                </a:lnTo>
                <a:lnTo>
                  <a:pt x="37460" y="50437"/>
                </a:lnTo>
                <a:lnTo>
                  <a:pt x="37423" y="50512"/>
                </a:lnTo>
                <a:lnTo>
                  <a:pt x="37386" y="50586"/>
                </a:lnTo>
                <a:lnTo>
                  <a:pt x="37311" y="50661"/>
                </a:lnTo>
                <a:lnTo>
                  <a:pt x="37181" y="50772"/>
                </a:lnTo>
                <a:lnTo>
                  <a:pt x="37125" y="50809"/>
                </a:lnTo>
                <a:lnTo>
                  <a:pt x="37050" y="50828"/>
                </a:lnTo>
                <a:lnTo>
                  <a:pt x="36995" y="50847"/>
                </a:lnTo>
                <a:lnTo>
                  <a:pt x="36957" y="50828"/>
                </a:lnTo>
                <a:lnTo>
                  <a:pt x="36939" y="50791"/>
                </a:lnTo>
                <a:lnTo>
                  <a:pt x="36920" y="50754"/>
                </a:lnTo>
                <a:lnTo>
                  <a:pt x="36939" y="50716"/>
                </a:lnTo>
                <a:lnTo>
                  <a:pt x="36957" y="50679"/>
                </a:lnTo>
                <a:lnTo>
                  <a:pt x="37013" y="50586"/>
                </a:lnTo>
                <a:lnTo>
                  <a:pt x="37125" y="50512"/>
                </a:lnTo>
                <a:lnTo>
                  <a:pt x="37330" y="50363"/>
                </a:lnTo>
                <a:lnTo>
                  <a:pt x="37479" y="50270"/>
                </a:lnTo>
                <a:close/>
                <a:moveTo>
                  <a:pt x="53341" y="50512"/>
                </a:moveTo>
                <a:lnTo>
                  <a:pt x="53192" y="50716"/>
                </a:lnTo>
                <a:lnTo>
                  <a:pt x="53006" y="50847"/>
                </a:lnTo>
                <a:lnTo>
                  <a:pt x="53174" y="50679"/>
                </a:lnTo>
                <a:lnTo>
                  <a:pt x="53341" y="50512"/>
                </a:lnTo>
                <a:close/>
                <a:moveTo>
                  <a:pt x="35617" y="50456"/>
                </a:moveTo>
                <a:lnTo>
                  <a:pt x="35617" y="50586"/>
                </a:lnTo>
                <a:lnTo>
                  <a:pt x="35580" y="50698"/>
                </a:lnTo>
                <a:lnTo>
                  <a:pt x="35561" y="50754"/>
                </a:lnTo>
                <a:lnTo>
                  <a:pt x="35524" y="50791"/>
                </a:lnTo>
                <a:lnTo>
                  <a:pt x="35468" y="50828"/>
                </a:lnTo>
                <a:lnTo>
                  <a:pt x="35412" y="50865"/>
                </a:lnTo>
                <a:lnTo>
                  <a:pt x="35393" y="50847"/>
                </a:lnTo>
                <a:lnTo>
                  <a:pt x="35393" y="50809"/>
                </a:lnTo>
                <a:lnTo>
                  <a:pt x="35431" y="50698"/>
                </a:lnTo>
                <a:lnTo>
                  <a:pt x="35505" y="50567"/>
                </a:lnTo>
                <a:lnTo>
                  <a:pt x="35561" y="50512"/>
                </a:lnTo>
                <a:lnTo>
                  <a:pt x="35617" y="50456"/>
                </a:lnTo>
                <a:close/>
                <a:moveTo>
                  <a:pt x="58349" y="50493"/>
                </a:moveTo>
                <a:lnTo>
                  <a:pt x="58349" y="50567"/>
                </a:lnTo>
                <a:lnTo>
                  <a:pt x="58349" y="50642"/>
                </a:lnTo>
                <a:lnTo>
                  <a:pt x="58331" y="50698"/>
                </a:lnTo>
                <a:lnTo>
                  <a:pt x="58275" y="50772"/>
                </a:lnTo>
                <a:lnTo>
                  <a:pt x="58219" y="50828"/>
                </a:lnTo>
                <a:lnTo>
                  <a:pt x="58145" y="50865"/>
                </a:lnTo>
                <a:lnTo>
                  <a:pt x="58052" y="50884"/>
                </a:lnTo>
                <a:lnTo>
                  <a:pt x="57958" y="50865"/>
                </a:lnTo>
                <a:lnTo>
                  <a:pt x="58145" y="50679"/>
                </a:lnTo>
                <a:lnTo>
                  <a:pt x="58349" y="50493"/>
                </a:lnTo>
                <a:close/>
                <a:moveTo>
                  <a:pt x="16366" y="50456"/>
                </a:moveTo>
                <a:lnTo>
                  <a:pt x="16366" y="50567"/>
                </a:lnTo>
                <a:lnTo>
                  <a:pt x="16329" y="50661"/>
                </a:lnTo>
                <a:lnTo>
                  <a:pt x="16273" y="50754"/>
                </a:lnTo>
                <a:lnTo>
                  <a:pt x="16198" y="50828"/>
                </a:lnTo>
                <a:lnTo>
                  <a:pt x="16105" y="50884"/>
                </a:lnTo>
                <a:lnTo>
                  <a:pt x="16012" y="50903"/>
                </a:lnTo>
                <a:lnTo>
                  <a:pt x="15919" y="50884"/>
                </a:lnTo>
                <a:lnTo>
                  <a:pt x="15826" y="50828"/>
                </a:lnTo>
                <a:lnTo>
                  <a:pt x="16086" y="50642"/>
                </a:lnTo>
                <a:lnTo>
                  <a:pt x="16366" y="50456"/>
                </a:lnTo>
                <a:close/>
                <a:moveTo>
                  <a:pt x="8621" y="50661"/>
                </a:moveTo>
                <a:lnTo>
                  <a:pt x="8583" y="50772"/>
                </a:lnTo>
                <a:lnTo>
                  <a:pt x="8528" y="50865"/>
                </a:lnTo>
                <a:lnTo>
                  <a:pt x="8453" y="50903"/>
                </a:lnTo>
                <a:lnTo>
                  <a:pt x="8341" y="50921"/>
                </a:lnTo>
                <a:lnTo>
                  <a:pt x="8341" y="50921"/>
                </a:lnTo>
                <a:lnTo>
                  <a:pt x="8472" y="50791"/>
                </a:lnTo>
                <a:lnTo>
                  <a:pt x="8621" y="50661"/>
                </a:lnTo>
                <a:close/>
                <a:moveTo>
                  <a:pt x="48482" y="50661"/>
                </a:moveTo>
                <a:lnTo>
                  <a:pt x="48445" y="50735"/>
                </a:lnTo>
                <a:lnTo>
                  <a:pt x="48389" y="50809"/>
                </a:lnTo>
                <a:lnTo>
                  <a:pt x="48314" y="50865"/>
                </a:lnTo>
                <a:lnTo>
                  <a:pt x="48240" y="50921"/>
                </a:lnTo>
                <a:lnTo>
                  <a:pt x="48352" y="50791"/>
                </a:lnTo>
                <a:lnTo>
                  <a:pt x="48482" y="50661"/>
                </a:lnTo>
                <a:close/>
                <a:moveTo>
                  <a:pt x="10464" y="50567"/>
                </a:moveTo>
                <a:lnTo>
                  <a:pt x="10352" y="50698"/>
                </a:lnTo>
                <a:lnTo>
                  <a:pt x="10203" y="50809"/>
                </a:lnTo>
                <a:lnTo>
                  <a:pt x="10036" y="50884"/>
                </a:lnTo>
                <a:lnTo>
                  <a:pt x="9868" y="50940"/>
                </a:lnTo>
                <a:lnTo>
                  <a:pt x="10147" y="50735"/>
                </a:lnTo>
                <a:lnTo>
                  <a:pt x="10464" y="50567"/>
                </a:lnTo>
                <a:close/>
                <a:moveTo>
                  <a:pt x="87263" y="50791"/>
                </a:moveTo>
                <a:lnTo>
                  <a:pt x="87170" y="50884"/>
                </a:lnTo>
                <a:lnTo>
                  <a:pt x="87059" y="50958"/>
                </a:lnTo>
                <a:lnTo>
                  <a:pt x="87059" y="50958"/>
                </a:lnTo>
                <a:lnTo>
                  <a:pt x="87152" y="50865"/>
                </a:lnTo>
                <a:lnTo>
                  <a:pt x="87263" y="50791"/>
                </a:lnTo>
                <a:close/>
                <a:moveTo>
                  <a:pt x="56432" y="50735"/>
                </a:moveTo>
                <a:lnTo>
                  <a:pt x="56357" y="50809"/>
                </a:lnTo>
                <a:lnTo>
                  <a:pt x="56264" y="50884"/>
                </a:lnTo>
                <a:lnTo>
                  <a:pt x="56171" y="50921"/>
                </a:lnTo>
                <a:lnTo>
                  <a:pt x="56059" y="50958"/>
                </a:lnTo>
                <a:lnTo>
                  <a:pt x="56432" y="50735"/>
                </a:lnTo>
                <a:close/>
                <a:moveTo>
                  <a:pt x="65797" y="50716"/>
                </a:moveTo>
                <a:lnTo>
                  <a:pt x="65759" y="50791"/>
                </a:lnTo>
                <a:lnTo>
                  <a:pt x="65611" y="50958"/>
                </a:lnTo>
                <a:lnTo>
                  <a:pt x="65778" y="50735"/>
                </a:lnTo>
                <a:lnTo>
                  <a:pt x="65797" y="50716"/>
                </a:lnTo>
                <a:close/>
                <a:moveTo>
                  <a:pt x="67379" y="50381"/>
                </a:moveTo>
                <a:lnTo>
                  <a:pt x="67361" y="50493"/>
                </a:lnTo>
                <a:lnTo>
                  <a:pt x="67323" y="50586"/>
                </a:lnTo>
                <a:lnTo>
                  <a:pt x="67286" y="50679"/>
                </a:lnTo>
                <a:lnTo>
                  <a:pt x="67230" y="50754"/>
                </a:lnTo>
                <a:lnTo>
                  <a:pt x="67156" y="50828"/>
                </a:lnTo>
                <a:lnTo>
                  <a:pt x="67081" y="50903"/>
                </a:lnTo>
                <a:lnTo>
                  <a:pt x="66988" y="50940"/>
                </a:lnTo>
                <a:lnTo>
                  <a:pt x="66895" y="50977"/>
                </a:lnTo>
                <a:lnTo>
                  <a:pt x="66988" y="50809"/>
                </a:lnTo>
                <a:lnTo>
                  <a:pt x="67100" y="50642"/>
                </a:lnTo>
                <a:lnTo>
                  <a:pt x="67230" y="50512"/>
                </a:lnTo>
                <a:lnTo>
                  <a:pt x="67379" y="50381"/>
                </a:lnTo>
                <a:close/>
                <a:moveTo>
                  <a:pt x="91527" y="50549"/>
                </a:moveTo>
                <a:lnTo>
                  <a:pt x="91639" y="50567"/>
                </a:lnTo>
                <a:lnTo>
                  <a:pt x="91806" y="50605"/>
                </a:lnTo>
                <a:lnTo>
                  <a:pt x="91955" y="50661"/>
                </a:lnTo>
                <a:lnTo>
                  <a:pt x="92011" y="50716"/>
                </a:lnTo>
                <a:lnTo>
                  <a:pt x="92048" y="50754"/>
                </a:lnTo>
                <a:lnTo>
                  <a:pt x="91992" y="50865"/>
                </a:lnTo>
                <a:lnTo>
                  <a:pt x="91918" y="50977"/>
                </a:lnTo>
                <a:lnTo>
                  <a:pt x="91806" y="50884"/>
                </a:lnTo>
                <a:lnTo>
                  <a:pt x="91694" y="50791"/>
                </a:lnTo>
                <a:lnTo>
                  <a:pt x="91601" y="50679"/>
                </a:lnTo>
                <a:lnTo>
                  <a:pt x="91527" y="50549"/>
                </a:lnTo>
                <a:close/>
                <a:moveTo>
                  <a:pt x="6424" y="50679"/>
                </a:moveTo>
                <a:lnTo>
                  <a:pt x="6331" y="50791"/>
                </a:lnTo>
                <a:lnTo>
                  <a:pt x="6238" y="50865"/>
                </a:lnTo>
                <a:lnTo>
                  <a:pt x="6126" y="50940"/>
                </a:lnTo>
                <a:lnTo>
                  <a:pt x="6014" y="50996"/>
                </a:lnTo>
                <a:lnTo>
                  <a:pt x="6200" y="50828"/>
                </a:lnTo>
                <a:lnTo>
                  <a:pt x="6424" y="50679"/>
                </a:lnTo>
                <a:close/>
                <a:moveTo>
                  <a:pt x="18041" y="50456"/>
                </a:moveTo>
                <a:lnTo>
                  <a:pt x="18097" y="50567"/>
                </a:lnTo>
                <a:lnTo>
                  <a:pt x="18097" y="50679"/>
                </a:lnTo>
                <a:lnTo>
                  <a:pt x="18079" y="50772"/>
                </a:lnTo>
                <a:lnTo>
                  <a:pt x="18004" y="50884"/>
                </a:lnTo>
                <a:lnTo>
                  <a:pt x="17948" y="50921"/>
                </a:lnTo>
                <a:lnTo>
                  <a:pt x="17874" y="50958"/>
                </a:lnTo>
                <a:lnTo>
                  <a:pt x="17818" y="50977"/>
                </a:lnTo>
                <a:lnTo>
                  <a:pt x="17743" y="50996"/>
                </a:lnTo>
                <a:lnTo>
                  <a:pt x="17688" y="50977"/>
                </a:lnTo>
                <a:lnTo>
                  <a:pt x="17632" y="50940"/>
                </a:lnTo>
                <a:lnTo>
                  <a:pt x="17613" y="50884"/>
                </a:lnTo>
                <a:lnTo>
                  <a:pt x="17613" y="50809"/>
                </a:lnTo>
                <a:lnTo>
                  <a:pt x="17632" y="50754"/>
                </a:lnTo>
                <a:lnTo>
                  <a:pt x="17669" y="50698"/>
                </a:lnTo>
                <a:lnTo>
                  <a:pt x="17799" y="50605"/>
                </a:lnTo>
                <a:lnTo>
                  <a:pt x="18041" y="50456"/>
                </a:lnTo>
                <a:close/>
                <a:moveTo>
                  <a:pt x="1155" y="50698"/>
                </a:moveTo>
                <a:lnTo>
                  <a:pt x="1136" y="50754"/>
                </a:lnTo>
                <a:lnTo>
                  <a:pt x="1099" y="50828"/>
                </a:lnTo>
                <a:lnTo>
                  <a:pt x="1043" y="50865"/>
                </a:lnTo>
                <a:lnTo>
                  <a:pt x="1006" y="50903"/>
                </a:lnTo>
                <a:lnTo>
                  <a:pt x="894" y="50958"/>
                </a:lnTo>
                <a:lnTo>
                  <a:pt x="782" y="51014"/>
                </a:lnTo>
                <a:lnTo>
                  <a:pt x="820" y="50921"/>
                </a:lnTo>
                <a:lnTo>
                  <a:pt x="857" y="50847"/>
                </a:lnTo>
                <a:lnTo>
                  <a:pt x="913" y="50791"/>
                </a:lnTo>
                <a:lnTo>
                  <a:pt x="950" y="50754"/>
                </a:lnTo>
                <a:lnTo>
                  <a:pt x="1062" y="50735"/>
                </a:lnTo>
                <a:lnTo>
                  <a:pt x="1099" y="50716"/>
                </a:lnTo>
                <a:lnTo>
                  <a:pt x="1155" y="50698"/>
                </a:lnTo>
                <a:close/>
                <a:moveTo>
                  <a:pt x="69781" y="50474"/>
                </a:moveTo>
                <a:lnTo>
                  <a:pt x="69800" y="50549"/>
                </a:lnTo>
                <a:lnTo>
                  <a:pt x="69818" y="50623"/>
                </a:lnTo>
                <a:lnTo>
                  <a:pt x="69818" y="50698"/>
                </a:lnTo>
                <a:lnTo>
                  <a:pt x="69800" y="50772"/>
                </a:lnTo>
                <a:lnTo>
                  <a:pt x="69781" y="50847"/>
                </a:lnTo>
                <a:lnTo>
                  <a:pt x="69744" y="50921"/>
                </a:lnTo>
                <a:lnTo>
                  <a:pt x="69706" y="50977"/>
                </a:lnTo>
                <a:lnTo>
                  <a:pt x="69632" y="51014"/>
                </a:lnTo>
                <a:lnTo>
                  <a:pt x="69651" y="50884"/>
                </a:lnTo>
                <a:lnTo>
                  <a:pt x="69688" y="50735"/>
                </a:lnTo>
                <a:lnTo>
                  <a:pt x="69725" y="50605"/>
                </a:lnTo>
                <a:lnTo>
                  <a:pt x="69781" y="50474"/>
                </a:lnTo>
                <a:close/>
                <a:moveTo>
                  <a:pt x="72704" y="50623"/>
                </a:moveTo>
                <a:lnTo>
                  <a:pt x="72667" y="50716"/>
                </a:lnTo>
                <a:lnTo>
                  <a:pt x="72611" y="50791"/>
                </a:lnTo>
                <a:lnTo>
                  <a:pt x="72555" y="50865"/>
                </a:lnTo>
                <a:lnTo>
                  <a:pt x="72499" y="50921"/>
                </a:lnTo>
                <a:lnTo>
                  <a:pt x="72425" y="50977"/>
                </a:lnTo>
                <a:lnTo>
                  <a:pt x="72332" y="50996"/>
                </a:lnTo>
                <a:lnTo>
                  <a:pt x="72257" y="51014"/>
                </a:lnTo>
                <a:lnTo>
                  <a:pt x="72164" y="51014"/>
                </a:lnTo>
                <a:lnTo>
                  <a:pt x="72425" y="50809"/>
                </a:lnTo>
                <a:lnTo>
                  <a:pt x="72555" y="50716"/>
                </a:lnTo>
                <a:lnTo>
                  <a:pt x="72704" y="50623"/>
                </a:lnTo>
                <a:close/>
                <a:moveTo>
                  <a:pt x="33904" y="50772"/>
                </a:moveTo>
                <a:lnTo>
                  <a:pt x="33885" y="50847"/>
                </a:lnTo>
                <a:lnTo>
                  <a:pt x="33792" y="51033"/>
                </a:lnTo>
                <a:lnTo>
                  <a:pt x="33867" y="50847"/>
                </a:lnTo>
                <a:lnTo>
                  <a:pt x="33904" y="50772"/>
                </a:lnTo>
                <a:close/>
                <a:moveTo>
                  <a:pt x="32526" y="50772"/>
                </a:moveTo>
                <a:lnTo>
                  <a:pt x="32470" y="50884"/>
                </a:lnTo>
                <a:lnTo>
                  <a:pt x="32377" y="50958"/>
                </a:lnTo>
                <a:lnTo>
                  <a:pt x="32303" y="51033"/>
                </a:lnTo>
                <a:lnTo>
                  <a:pt x="32191" y="51052"/>
                </a:lnTo>
                <a:lnTo>
                  <a:pt x="32340" y="50903"/>
                </a:lnTo>
                <a:lnTo>
                  <a:pt x="32526" y="50772"/>
                </a:lnTo>
                <a:close/>
                <a:moveTo>
                  <a:pt x="12475" y="50530"/>
                </a:moveTo>
                <a:lnTo>
                  <a:pt x="12456" y="50605"/>
                </a:lnTo>
                <a:lnTo>
                  <a:pt x="12400" y="50679"/>
                </a:lnTo>
                <a:lnTo>
                  <a:pt x="12288" y="50828"/>
                </a:lnTo>
                <a:lnTo>
                  <a:pt x="12139" y="50958"/>
                </a:lnTo>
                <a:lnTo>
                  <a:pt x="11972" y="51070"/>
                </a:lnTo>
                <a:lnTo>
                  <a:pt x="12084" y="50921"/>
                </a:lnTo>
                <a:lnTo>
                  <a:pt x="12195" y="50772"/>
                </a:lnTo>
                <a:lnTo>
                  <a:pt x="12326" y="50642"/>
                </a:lnTo>
                <a:lnTo>
                  <a:pt x="12475" y="50530"/>
                </a:lnTo>
                <a:close/>
                <a:moveTo>
                  <a:pt x="59671" y="50772"/>
                </a:moveTo>
                <a:lnTo>
                  <a:pt x="59653" y="50865"/>
                </a:lnTo>
                <a:lnTo>
                  <a:pt x="59597" y="50958"/>
                </a:lnTo>
                <a:lnTo>
                  <a:pt x="59522" y="51033"/>
                </a:lnTo>
                <a:lnTo>
                  <a:pt x="59448" y="51089"/>
                </a:lnTo>
                <a:lnTo>
                  <a:pt x="59560" y="50921"/>
                </a:lnTo>
                <a:lnTo>
                  <a:pt x="59671" y="50772"/>
                </a:lnTo>
                <a:close/>
                <a:moveTo>
                  <a:pt x="71084" y="50474"/>
                </a:moveTo>
                <a:lnTo>
                  <a:pt x="71084" y="50586"/>
                </a:lnTo>
                <a:lnTo>
                  <a:pt x="71047" y="50735"/>
                </a:lnTo>
                <a:lnTo>
                  <a:pt x="70991" y="50865"/>
                </a:lnTo>
                <a:lnTo>
                  <a:pt x="70954" y="50977"/>
                </a:lnTo>
                <a:lnTo>
                  <a:pt x="70917" y="50996"/>
                </a:lnTo>
                <a:lnTo>
                  <a:pt x="70824" y="51052"/>
                </a:lnTo>
                <a:lnTo>
                  <a:pt x="70730" y="51089"/>
                </a:lnTo>
                <a:lnTo>
                  <a:pt x="70693" y="51070"/>
                </a:lnTo>
                <a:lnTo>
                  <a:pt x="70693" y="51052"/>
                </a:lnTo>
                <a:lnTo>
                  <a:pt x="70693" y="50996"/>
                </a:lnTo>
                <a:lnTo>
                  <a:pt x="70730" y="50921"/>
                </a:lnTo>
                <a:lnTo>
                  <a:pt x="70861" y="50754"/>
                </a:lnTo>
                <a:lnTo>
                  <a:pt x="71084" y="50474"/>
                </a:lnTo>
                <a:close/>
                <a:moveTo>
                  <a:pt x="64158" y="50549"/>
                </a:moveTo>
                <a:lnTo>
                  <a:pt x="64158" y="50661"/>
                </a:lnTo>
                <a:lnTo>
                  <a:pt x="64121" y="50754"/>
                </a:lnTo>
                <a:lnTo>
                  <a:pt x="64084" y="50847"/>
                </a:lnTo>
                <a:lnTo>
                  <a:pt x="64009" y="50921"/>
                </a:lnTo>
                <a:lnTo>
                  <a:pt x="63935" y="50996"/>
                </a:lnTo>
                <a:lnTo>
                  <a:pt x="63842" y="51052"/>
                </a:lnTo>
                <a:lnTo>
                  <a:pt x="63749" y="51089"/>
                </a:lnTo>
                <a:lnTo>
                  <a:pt x="63637" y="51107"/>
                </a:lnTo>
                <a:lnTo>
                  <a:pt x="63749" y="50958"/>
                </a:lnTo>
                <a:lnTo>
                  <a:pt x="63879" y="50809"/>
                </a:lnTo>
                <a:lnTo>
                  <a:pt x="64009" y="50679"/>
                </a:lnTo>
                <a:lnTo>
                  <a:pt x="64158" y="50549"/>
                </a:lnTo>
                <a:close/>
                <a:moveTo>
                  <a:pt x="78997" y="50679"/>
                </a:moveTo>
                <a:lnTo>
                  <a:pt x="78941" y="50772"/>
                </a:lnTo>
                <a:lnTo>
                  <a:pt x="78885" y="50847"/>
                </a:lnTo>
                <a:lnTo>
                  <a:pt x="78829" y="50921"/>
                </a:lnTo>
                <a:lnTo>
                  <a:pt x="78755" y="50977"/>
                </a:lnTo>
                <a:lnTo>
                  <a:pt x="78680" y="51033"/>
                </a:lnTo>
                <a:lnTo>
                  <a:pt x="78587" y="51070"/>
                </a:lnTo>
                <a:lnTo>
                  <a:pt x="78513" y="51107"/>
                </a:lnTo>
                <a:lnTo>
                  <a:pt x="78420" y="51126"/>
                </a:lnTo>
                <a:lnTo>
                  <a:pt x="78420" y="51126"/>
                </a:lnTo>
                <a:lnTo>
                  <a:pt x="78531" y="50977"/>
                </a:lnTo>
                <a:lnTo>
                  <a:pt x="78680" y="50865"/>
                </a:lnTo>
                <a:lnTo>
                  <a:pt x="78829" y="50772"/>
                </a:lnTo>
                <a:lnTo>
                  <a:pt x="78997" y="50679"/>
                </a:lnTo>
                <a:close/>
                <a:moveTo>
                  <a:pt x="84657" y="50698"/>
                </a:moveTo>
                <a:lnTo>
                  <a:pt x="84620" y="50809"/>
                </a:lnTo>
                <a:lnTo>
                  <a:pt x="84526" y="50940"/>
                </a:lnTo>
                <a:lnTo>
                  <a:pt x="84433" y="51052"/>
                </a:lnTo>
                <a:lnTo>
                  <a:pt x="84322" y="51126"/>
                </a:lnTo>
                <a:lnTo>
                  <a:pt x="84471" y="50903"/>
                </a:lnTo>
                <a:lnTo>
                  <a:pt x="84564" y="50791"/>
                </a:lnTo>
                <a:lnTo>
                  <a:pt x="84657" y="50698"/>
                </a:lnTo>
                <a:close/>
                <a:moveTo>
                  <a:pt x="75813" y="50679"/>
                </a:moveTo>
                <a:lnTo>
                  <a:pt x="75776" y="50921"/>
                </a:lnTo>
                <a:lnTo>
                  <a:pt x="75646" y="51033"/>
                </a:lnTo>
                <a:lnTo>
                  <a:pt x="75497" y="51145"/>
                </a:lnTo>
                <a:lnTo>
                  <a:pt x="75646" y="50903"/>
                </a:lnTo>
                <a:lnTo>
                  <a:pt x="75813" y="50679"/>
                </a:lnTo>
                <a:close/>
                <a:moveTo>
                  <a:pt x="60863" y="50847"/>
                </a:moveTo>
                <a:lnTo>
                  <a:pt x="60844" y="50940"/>
                </a:lnTo>
                <a:lnTo>
                  <a:pt x="60807" y="51033"/>
                </a:lnTo>
                <a:lnTo>
                  <a:pt x="60733" y="51107"/>
                </a:lnTo>
                <a:lnTo>
                  <a:pt x="60639" y="51163"/>
                </a:lnTo>
                <a:lnTo>
                  <a:pt x="60639" y="51163"/>
                </a:lnTo>
                <a:lnTo>
                  <a:pt x="60751" y="50996"/>
                </a:lnTo>
                <a:lnTo>
                  <a:pt x="60863" y="50847"/>
                </a:lnTo>
                <a:close/>
                <a:moveTo>
                  <a:pt x="49915" y="50735"/>
                </a:moveTo>
                <a:lnTo>
                  <a:pt x="49915" y="50828"/>
                </a:lnTo>
                <a:lnTo>
                  <a:pt x="49897" y="50903"/>
                </a:lnTo>
                <a:lnTo>
                  <a:pt x="49878" y="50977"/>
                </a:lnTo>
                <a:lnTo>
                  <a:pt x="49841" y="51052"/>
                </a:lnTo>
                <a:lnTo>
                  <a:pt x="49785" y="51126"/>
                </a:lnTo>
                <a:lnTo>
                  <a:pt x="49729" y="51182"/>
                </a:lnTo>
                <a:lnTo>
                  <a:pt x="49655" y="51219"/>
                </a:lnTo>
                <a:lnTo>
                  <a:pt x="49580" y="51256"/>
                </a:lnTo>
                <a:lnTo>
                  <a:pt x="49655" y="51107"/>
                </a:lnTo>
                <a:lnTo>
                  <a:pt x="49729" y="50977"/>
                </a:lnTo>
                <a:lnTo>
                  <a:pt x="49822" y="50847"/>
                </a:lnTo>
                <a:lnTo>
                  <a:pt x="49915" y="50735"/>
                </a:lnTo>
                <a:close/>
                <a:moveTo>
                  <a:pt x="83167" y="50921"/>
                </a:moveTo>
                <a:lnTo>
                  <a:pt x="83111" y="51052"/>
                </a:lnTo>
                <a:lnTo>
                  <a:pt x="83037" y="51182"/>
                </a:lnTo>
                <a:lnTo>
                  <a:pt x="82944" y="51312"/>
                </a:lnTo>
                <a:lnTo>
                  <a:pt x="82832" y="51405"/>
                </a:lnTo>
                <a:lnTo>
                  <a:pt x="82907" y="51275"/>
                </a:lnTo>
                <a:lnTo>
                  <a:pt x="82981" y="51145"/>
                </a:lnTo>
                <a:lnTo>
                  <a:pt x="83074" y="51033"/>
                </a:lnTo>
                <a:lnTo>
                  <a:pt x="83167" y="50921"/>
                </a:lnTo>
                <a:close/>
                <a:moveTo>
                  <a:pt x="90075" y="50977"/>
                </a:moveTo>
                <a:lnTo>
                  <a:pt x="90019" y="51126"/>
                </a:lnTo>
                <a:lnTo>
                  <a:pt x="89944" y="51256"/>
                </a:lnTo>
                <a:lnTo>
                  <a:pt x="89833" y="51349"/>
                </a:lnTo>
                <a:lnTo>
                  <a:pt x="89721" y="51443"/>
                </a:lnTo>
                <a:lnTo>
                  <a:pt x="89721" y="51443"/>
                </a:lnTo>
                <a:lnTo>
                  <a:pt x="89870" y="51200"/>
                </a:lnTo>
                <a:lnTo>
                  <a:pt x="90075" y="50977"/>
                </a:lnTo>
                <a:close/>
                <a:moveTo>
                  <a:pt x="73877" y="50977"/>
                </a:moveTo>
                <a:lnTo>
                  <a:pt x="73877" y="51052"/>
                </a:lnTo>
                <a:lnTo>
                  <a:pt x="73858" y="51126"/>
                </a:lnTo>
                <a:lnTo>
                  <a:pt x="73840" y="51200"/>
                </a:lnTo>
                <a:lnTo>
                  <a:pt x="73802" y="51256"/>
                </a:lnTo>
                <a:lnTo>
                  <a:pt x="73747" y="51312"/>
                </a:lnTo>
                <a:lnTo>
                  <a:pt x="73691" y="51368"/>
                </a:lnTo>
                <a:lnTo>
                  <a:pt x="73635" y="51405"/>
                </a:lnTo>
                <a:lnTo>
                  <a:pt x="73579" y="51443"/>
                </a:lnTo>
                <a:lnTo>
                  <a:pt x="73709" y="51200"/>
                </a:lnTo>
                <a:lnTo>
                  <a:pt x="73877" y="50977"/>
                </a:lnTo>
                <a:close/>
                <a:moveTo>
                  <a:pt x="3259" y="1"/>
                </a:moveTo>
                <a:lnTo>
                  <a:pt x="3184" y="19"/>
                </a:lnTo>
                <a:lnTo>
                  <a:pt x="3072" y="75"/>
                </a:lnTo>
                <a:lnTo>
                  <a:pt x="2924" y="168"/>
                </a:lnTo>
                <a:lnTo>
                  <a:pt x="2849" y="243"/>
                </a:lnTo>
                <a:lnTo>
                  <a:pt x="2775" y="317"/>
                </a:lnTo>
                <a:lnTo>
                  <a:pt x="2663" y="503"/>
                </a:lnTo>
                <a:lnTo>
                  <a:pt x="2477" y="894"/>
                </a:lnTo>
                <a:lnTo>
                  <a:pt x="2421" y="988"/>
                </a:lnTo>
                <a:lnTo>
                  <a:pt x="2365" y="1062"/>
                </a:lnTo>
                <a:lnTo>
                  <a:pt x="2290" y="1137"/>
                </a:lnTo>
                <a:lnTo>
                  <a:pt x="2216" y="1192"/>
                </a:lnTo>
                <a:lnTo>
                  <a:pt x="2123" y="1230"/>
                </a:lnTo>
                <a:lnTo>
                  <a:pt x="2030" y="1248"/>
                </a:lnTo>
                <a:lnTo>
                  <a:pt x="1900" y="1230"/>
                </a:lnTo>
                <a:lnTo>
                  <a:pt x="1769" y="1192"/>
                </a:lnTo>
                <a:lnTo>
                  <a:pt x="1676" y="1155"/>
                </a:lnTo>
                <a:lnTo>
                  <a:pt x="1602" y="1081"/>
                </a:lnTo>
                <a:lnTo>
                  <a:pt x="1564" y="1006"/>
                </a:lnTo>
                <a:lnTo>
                  <a:pt x="1546" y="932"/>
                </a:lnTo>
                <a:lnTo>
                  <a:pt x="1527" y="727"/>
                </a:lnTo>
                <a:lnTo>
                  <a:pt x="1490" y="615"/>
                </a:lnTo>
                <a:lnTo>
                  <a:pt x="1434" y="503"/>
                </a:lnTo>
                <a:lnTo>
                  <a:pt x="1378" y="410"/>
                </a:lnTo>
                <a:lnTo>
                  <a:pt x="1304" y="336"/>
                </a:lnTo>
                <a:lnTo>
                  <a:pt x="1211" y="243"/>
                </a:lnTo>
                <a:lnTo>
                  <a:pt x="1099" y="168"/>
                </a:lnTo>
                <a:lnTo>
                  <a:pt x="987" y="94"/>
                </a:lnTo>
                <a:lnTo>
                  <a:pt x="876" y="57"/>
                </a:lnTo>
                <a:lnTo>
                  <a:pt x="764" y="38"/>
                </a:lnTo>
                <a:lnTo>
                  <a:pt x="652" y="38"/>
                </a:lnTo>
                <a:lnTo>
                  <a:pt x="540" y="75"/>
                </a:lnTo>
                <a:lnTo>
                  <a:pt x="466" y="131"/>
                </a:lnTo>
                <a:lnTo>
                  <a:pt x="429" y="206"/>
                </a:lnTo>
                <a:lnTo>
                  <a:pt x="410" y="280"/>
                </a:lnTo>
                <a:lnTo>
                  <a:pt x="410" y="373"/>
                </a:lnTo>
                <a:lnTo>
                  <a:pt x="447" y="485"/>
                </a:lnTo>
                <a:lnTo>
                  <a:pt x="522" y="597"/>
                </a:lnTo>
                <a:lnTo>
                  <a:pt x="578" y="690"/>
                </a:lnTo>
                <a:lnTo>
                  <a:pt x="764" y="913"/>
                </a:lnTo>
                <a:lnTo>
                  <a:pt x="969" y="1099"/>
                </a:lnTo>
                <a:lnTo>
                  <a:pt x="1155" y="1267"/>
                </a:lnTo>
                <a:lnTo>
                  <a:pt x="1304" y="1360"/>
                </a:lnTo>
                <a:lnTo>
                  <a:pt x="1304" y="1453"/>
                </a:lnTo>
                <a:lnTo>
                  <a:pt x="1285" y="1546"/>
                </a:lnTo>
                <a:lnTo>
                  <a:pt x="1248" y="1602"/>
                </a:lnTo>
                <a:lnTo>
                  <a:pt x="1192" y="1658"/>
                </a:lnTo>
                <a:lnTo>
                  <a:pt x="1136" y="1695"/>
                </a:lnTo>
                <a:lnTo>
                  <a:pt x="1080" y="1732"/>
                </a:lnTo>
                <a:lnTo>
                  <a:pt x="931" y="1788"/>
                </a:lnTo>
                <a:lnTo>
                  <a:pt x="782" y="1825"/>
                </a:lnTo>
                <a:lnTo>
                  <a:pt x="652" y="1881"/>
                </a:lnTo>
                <a:lnTo>
                  <a:pt x="596" y="1937"/>
                </a:lnTo>
                <a:lnTo>
                  <a:pt x="559" y="1993"/>
                </a:lnTo>
                <a:lnTo>
                  <a:pt x="540" y="2067"/>
                </a:lnTo>
                <a:lnTo>
                  <a:pt x="522" y="2142"/>
                </a:lnTo>
                <a:lnTo>
                  <a:pt x="522" y="2216"/>
                </a:lnTo>
                <a:lnTo>
                  <a:pt x="540" y="2254"/>
                </a:lnTo>
                <a:lnTo>
                  <a:pt x="559" y="2291"/>
                </a:lnTo>
                <a:lnTo>
                  <a:pt x="596" y="2328"/>
                </a:lnTo>
                <a:lnTo>
                  <a:pt x="689" y="2328"/>
                </a:lnTo>
                <a:lnTo>
                  <a:pt x="801" y="2291"/>
                </a:lnTo>
                <a:lnTo>
                  <a:pt x="931" y="2235"/>
                </a:lnTo>
                <a:lnTo>
                  <a:pt x="1043" y="2160"/>
                </a:lnTo>
                <a:lnTo>
                  <a:pt x="1229" y="2030"/>
                </a:lnTo>
                <a:lnTo>
                  <a:pt x="1304" y="2086"/>
                </a:lnTo>
                <a:lnTo>
                  <a:pt x="1360" y="2160"/>
                </a:lnTo>
                <a:lnTo>
                  <a:pt x="1415" y="2254"/>
                </a:lnTo>
                <a:lnTo>
                  <a:pt x="1453" y="2328"/>
                </a:lnTo>
                <a:lnTo>
                  <a:pt x="1490" y="2421"/>
                </a:lnTo>
                <a:lnTo>
                  <a:pt x="1490" y="2533"/>
                </a:lnTo>
                <a:lnTo>
                  <a:pt x="1490" y="2626"/>
                </a:lnTo>
                <a:lnTo>
                  <a:pt x="1490" y="2719"/>
                </a:lnTo>
                <a:lnTo>
                  <a:pt x="1434" y="2924"/>
                </a:lnTo>
                <a:lnTo>
                  <a:pt x="1341" y="3091"/>
                </a:lnTo>
                <a:lnTo>
                  <a:pt x="1285" y="3184"/>
                </a:lnTo>
                <a:lnTo>
                  <a:pt x="1229" y="3259"/>
                </a:lnTo>
                <a:lnTo>
                  <a:pt x="1155" y="3315"/>
                </a:lnTo>
                <a:lnTo>
                  <a:pt x="1062" y="3371"/>
                </a:lnTo>
                <a:lnTo>
                  <a:pt x="987" y="3408"/>
                </a:lnTo>
                <a:lnTo>
                  <a:pt x="633" y="3408"/>
                </a:lnTo>
                <a:lnTo>
                  <a:pt x="559" y="3427"/>
                </a:lnTo>
                <a:lnTo>
                  <a:pt x="466" y="3464"/>
                </a:lnTo>
                <a:lnTo>
                  <a:pt x="373" y="3538"/>
                </a:lnTo>
                <a:lnTo>
                  <a:pt x="336" y="3613"/>
                </a:lnTo>
                <a:lnTo>
                  <a:pt x="298" y="3687"/>
                </a:lnTo>
                <a:lnTo>
                  <a:pt x="261" y="3743"/>
                </a:lnTo>
                <a:lnTo>
                  <a:pt x="261" y="3818"/>
                </a:lnTo>
                <a:lnTo>
                  <a:pt x="261" y="3892"/>
                </a:lnTo>
                <a:lnTo>
                  <a:pt x="280" y="3948"/>
                </a:lnTo>
                <a:lnTo>
                  <a:pt x="336" y="4004"/>
                </a:lnTo>
                <a:lnTo>
                  <a:pt x="391" y="4041"/>
                </a:lnTo>
                <a:lnTo>
                  <a:pt x="578" y="4041"/>
                </a:lnTo>
                <a:lnTo>
                  <a:pt x="633" y="4004"/>
                </a:lnTo>
                <a:lnTo>
                  <a:pt x="727" y="3929"/>
                </a:lnTo>
                <a:lnTo>
                  <a:pt x="820" y="3836"/>
                </a:lnTo>
                <a:lnTo>
                  <a:pt x="913" y="3762"/>
                </a:lnTo>
                <a:lnTo>
                  <a:pt x="1006" y="3706"/>
                </a:lnTo>
                <a:lnTo>
                  <a:pt x="1118" y="3706"/>
                </a:lnTo>
                <a:lnTo>
                  <a:pt x="1173" y="3743"/>
                </a:lnTo>
                <a:lnTo>
                  <a:pt x="1248" y="3780"/>
                </a:lnTo>
                <a:lnTo>
                  <a:pt x="1304" y="3855"/>
                </a:lnTo>
                <a:lnTo>
                  <a:pt x="1341" y="3948"/>
                </a:lnTo>
                <a:lnTo>
                  <a:pt x="1378" y="4060"/>
                </a:lnTo>
                <a:lnTo>
                  <a:pt x="1378" y="4171"/>
                </a:lnTo>
                <a:lnTo>
                  <a:pt x="1378" y="4395"/>
                </a:lnTo>
                <a:lnTo>
                  <a:pt x="1341" y="4581"/>
                </a:lnTo>
                <a:lnTo>
                  <a:pt x="1285" y="4730"/>
                </a:lnTo>
                <a:lnTo>
                  <a:pt x="1248" y="4804"/>
                </a:lnTo>
                <a:lnTo>
                  <a:pt x="1211" y="4860"/>
                </a:lnTo>
                <a:lnTo>
                  <a:pt x="1155" y="4879"/>
                </a:lnTo>
                <a:lnTo>
                  <a:pt x="1024" y="4916"/>
                </a:lnTo>
                <a:lnTo>
                  <a:pt x="950" y="4935"/>
                </a:lnTo>
                <a:lnTo>
                  <a:pt x="857" y="4972"/>
                </a:lnTo>
                <a:lnTo>
                  <a:pt x="727" y="5084"/>
                </a:lnTo>
                <a:lnTo>
                  <a:pt x="652" y="5139"/>
                </a:lnTo>
                <a:lnTo>
                  <a:pt x="596" y="5214"/>
                </a:lnTo>
                <a:lnTo>
                  <a:pt x="559" y="5288"/>
                </a:lnTo>
                <a:lnTo>
                  <a:pt x="540" y="5363"/>
                </a:lnTo>
                <a:lnTo>
                  <a:pt x="559" y="5437"/>
                </a:lnTo>
                <a:lnTo>
                  <a:pt x="633" y="5512"/>
                </a:lnTo>
                <a:lnTo>
                  <a:pt x="708" y="5549"/>
                </a:lnTo>
                <a:lnTo>
                  <a:pt x="801" y="5530"/>
                </a:lnTo>
                <a:lnTo>
                  <a:pt x="876" y="5512"/>
                </a:lnTo>
                <a:lnTo>
                  <a:pt x="950" y="5475"/>
                </a:lnTo>
                <a:lnTo>
                  <a:pt x="1043" y="5419"/>
                </a:lnTo>
                <a:lnTo>
                  <a:pt x="1118" y="5400"/>
                </a:lnTo>
                <a:lnTo>
                  <a:pt x="1192" y="5400"/>
                </a:lnTo>
                <a:lnTo>
                  <a:pt x="1266" y="5419"/>
                </a:lnTo>
                <a:lnTo>
                  <a:pt x="1341" y="5493"/>
                </a:lnTo>
                <a:lnTo>
                  <a:pt x="1378" y="5605"/>
                </a:lnTo>
                <a:lnTo>
                  <a:pt x="1397" y="5735"/>
                </a:lnTo>
                <a:lnTo>
                  <a:pt x="1397" y="5865"/>
                </a:lnTo>
                <a:lnTo>
                  <a:pt x="1378" y="6126"/>
                </a:lnTo>
                <a:lnTo>
                  <a:pt x="1322" y="6350"/>
                </a:lnTo>
                <a:lnTo>
                  <a:pt x="1248" y="6554"/>
                </a:lnTo>
                <a:lnTo>
                  <a:pt x="1211" y="6666"/>
                </a:lnTo>
                <a:lnTo>
                  <a:pt x="1136" y="6741"/>
                </a:lnTo>
                <a:lnTo>
                  <a:pt x="1080" y="6778"/>
                </a:lnTo>
                <a:lnTo>
                  <a:pt x="1043" y="6796"/>
                </a:lnTo>
                <a:lnTo>
                  <a:pt x="969" y="6796"/>
                </a:lnTo>
                <a:lnTo>
                  <a:pt x="913" y="6778"/>
                </a:lnTo>
                <a:lnTo>
                  <a:pt x="876" y="6796"/>
                </a:lnTo>
                <a:lnTo>
                  <a:pt x="820" y="6815"/>
                </a:lnTo>
                <a:lnTo>
                  <a:pt x="671" y="6871"/>
                </a:lnTo>
                <a:lnTo>
                  <a:pt x="540" y="6964"/>
                </a:lnTo>
                <a:lnTo>
                  <a:pt x="485" y="7020"/>
                </a:lnTo>
                <a:lnTo>
                  <a:pt x="447" y="7076"/>
                </a:lnTo>
                <a:lnTo>
                  <a:pt x="466" y="7150"/>
                </a:lnTo>
                <a:lnTo>
                  <a:pt x="522" y="7225"/>
                </a:lnTo>
                <a:lnTo>
                  <a:pt x="596" y="7262"/>
                </a:lnTo>
                <a:lnTo>
                  <a:pt x="671" y="7280"/>
                </a:lnTo>
                <a:lnTo>
                  <a:pt x="764" y="7262"/>
                </a:lnTo>
                <a:lnTo>
                  <a:pt x="857" y="7225"/>
                </a:lnTo>
                <a:lnTo>
                  <a:pt x="1024" y="7169"/>
                </a:lnTo>
                <a:lnTo>
                  <a:pt x="1099" y="7169"/>
                </a:lnTo>
                <a:lnTo>
                  <a:pt x="1173" y="7187"/>
                </a:lnTo>
                <a:lnTo>
                  <a:pt x="1229" y="7243"/>
                </a:lnTo>
                <a:lnTo>
                  <a:pt x="1285" y="7318"/>
                </a:lnTo>
                <a:lnTo>
                  <a:pt x="1322" y="7411"/>
                </a:lnTo>
                <a:lnTo>
                  <a:pt x="1341" y="7522"/>
                </a:lnTo>
                <a:lnTo>
                  <a:pt x="1360" y="7634"/>
                </a:lnTo>
                <a:lnTo>
                  <a:pt x="1341" y="7727"/>
                </a:lnTo>
                <a:lnTo>
                  <a:pt x="1322" y="7820"/>
                </a:lnTo>
                <a:lnTo>
                  <a:pt x="1285" y="7895"/>
                </a:lnTo>
                <a:lnTo>
                  <a:pt x="1248" y="7951"/>
                </a:lnTo>
                <a:lnTo>
                  <a:pt x="1173" y="7988"/>
                </a:lnTo>
                <a:lnTo>
                  <a:pt x="1024" y="8044"/>
                </a:lnTo>
                <a:lnTo>
                  <a:pt x="950" y="8081"/>
                </a:lnTo>
                <a:lnTo>
                  <a:pt x="894" y="8137"/>
                </a:lnTo>
                <a:lnTo>
                  <a:pt x="876" y="8211"/>
                </a:lnTo>
                <a:lnTo>
                  <a:pt x="876" y="8323"/>
                </a:lnTo>
                <a:lnTo>
                  <a:pt x="913" y="8416"/>
                </a:lnTo>
                <a:lnTo>
                  <a:pt x="969" y="8472"/>
                </a:lnTo>
                <a:lnTo>
                  <a:pt x="1043" y="8509"/>
                </a:lnTo>
                <a:lnTo>
                  <a:pt x="1118" y="8509"/>
                </a:lnTo>
                <a:lnTo>
                  <a:pt x="1192" y="8491"/>
                </a:lnTo>
                <a:lnTo>
                  <a:pt x="1266" y="8453"/>
                </a:lnTo>
                <a:lnTo>
                  <a:pt x="1341" y="8398"/>
                </a:lnTo>
                <a:lnTo>
                  <a:pt x="1397" y="8323"/>
                </a:lnTo>
                <a:lnTo>
                  <a:pt x="1415" y="8435"/>
                </a:lnTo>
                <a:lnTo>
                  <a:pt x="1397" y="8546"/>
                </a:lnTo>
                <a:lnTo>
                  <a:pt x="1378" y="8677"/>
                </a:lnTo>
                <a:lnTo>
                  <a:pt x="1341" y="8807"/>
                </a:lnTo>
                <a:lnTo>
                  <a:pt x="1285" y="8919"/>
                </a:lnTo>
                <a:lnTo>
                  <a:pt x="1211" y="9031"/>
                </a:lnTo>
                <a:lnTo>
                  <a:pt x="1136" y="9124"/>
                </a:lnTo>
                <a:lnTo>
                  <a:pt x="1062" y="9180"/>
                </a:lnTo>
                <a:lnTo>
                  <a:pt x="950" y="9235"/>
                </a:lnTo>
                <a:lnTo>
                  <a:pt x="876" y="9254"/>
                </a:lnTo>
                <a:lnTo>
                  <a:pt x="708" y="9254"/>
                </a:lnTo>
                <a:lnTo>
                  <a:pt x="652" y="9273"/>
                </a:lnTo>
                <a:lnTo>
                  <a:pt x="596" y="9291"/>
                </a:lnTo>
                <a:lnTo>
                  <a:pt x="540" y="9328"/>
                </a:lnTo>
                <a:lnTo>
                  <a:pt x="503" y="9403"/>
                </a:lnTo>
                <a:lnTo>
                  <a:pt x="447" y="9570"/>
                </a:lnTo>
                <a:lnTo>
                  <a:pt x="447" y="9608"/>
                </a:lnTo>
                <a:lnTo>
                  <a:pt x="466" y="9626"/>
                </a:lnTo>
                <a:lnTo>
                  <a:pt x="578" y="9608"/>
                </a:lnTo>
                <a:lnTo>
                  <a:pt x="838" y="9608"/>
                </a:lnTo>
                <a:lnTo>
                  <a:pt x="913" y="9589"/>
                </a:lnTo>
                <a:lnTo>
                  <a:pt x="1006" y="9552"/>
                </a:lnTo>
                <a:lnTo>
                  <a:pt x="1043" y="9533"/>
                </a:lnTo>
                <a:lnTo>
                  <a:pt x="1099" y="9552"/>
                </a:lnTo>
                <a:lnTo>
                  <a:pt x="1155" y="9589"/>
                </a:lnTo>
                <a:lnTo>
                  <a:pt x="1248" y="9664"/>
                </a:lnTo>
                <a:lnTo>
                  <a:pt x="1341" y="9775"/>
                </a:lnTo>
                <a:lnTo>
                  <a:pt x="1397" y="9887"/>
                </a:lnTo>
                <a:lnTo>
                  <a:pt x="1434" y="10017"/>
                </a:lnTo>
                <a:lnTo>
                  <a:pt x="1434" y="10148"/>
                </a:lnTo>
                <a:lnTo>
                  <a:pt x="1304" y="10129"/>
                </a:lnTo>
                <a:lnTo>
                  <a:pt x="1155" y="10148"/>
                </a:lnTo>
                <a:lnTo>
                  <a:pt x="987" y="10203"/>
                </a:lnTo>
                <a:lnTo>
                  <a:pt x="820" y="10278"/>
                </a:lnTo>
                <a:lnTo>
                  <a:pt x="689" y="10371"/>
                </a:lnTo>
                <a:lnTo>
                  <a:pt x="633" y="10427"/>
                </a:lnTo>
                <a:lnTo>
                  <a:pt x="596" y="10483"/>
                </a:lnTo>
                <a:lnTo>
                  <a:pt x="559" y="10557"/>
                </a:lnTo>
                <a:lnTo>
                  <a:pt x="559" y="10632"/>
                </a:lnTo>
                <a:lnTo>
                  <a:pt x="559" y="10706"/>
                </a:lnTo>
                <a:lnTo>
                  <a:pt x="578" y="10781"/>
                </a:lnTo>
                <a:lnTo>
                  <a:pt x="615" y="10855"/>
                </a:lnTo>
                <a:lnTo>
                  <a:pt x="671" y="10892"/>
                </a:lnTo>
                <a:lnTo>
                  <a:pt x="727" y="10911"/>
                </a:lnTo>
                <a:lnTo>
                  <a:pt x="782" y="10930"/>
                </a:lnTo>
                <a:lnTo>
                  <a:pt x="857" y="10911"/>
                </a:lnTo>
                <a:lnTo>
                  <a:pt x="931" y="10892"/>
                </a:lnTo>
                <a:lnTo>
                  <a:pt x="1099" y="10818"/>
                </a:lnTo>
                <a:lnTo>
                  <a:pt x="1248" y="10706"/>
                </a:lnTo>
                <a:lnTo>
                  <a:pt x="1378" y="10576"/>
                </a:lnTo>
                <a:lnTo>
                  <a:pt x="1490" y="10464"/>
                </a:lnTo>
                <a:lnTo>
                  <a:pt x="1546" y="10334"/>
                </a:lnTo>
                <a:lnTo>
                  <a:pt x="1676" y="10427"/>
                </a:lnTo>
                <a:lnTo>
                  <a:pt x="1788" y="10539"/>
                </a:lnTo>
                <a:lnTo>
                  <a:pt x="1862" y="10669"/>
                </a:lnTo>
                <a:lnTo>
                  <a:pt x="1918" y="10818"/>
                </a:lnTo>
                <a:lnTo>
                  <a:pt x="1955" y="10967"/>
                </a:lnTo>
                <a:lnTo>
                  <a:pt x="1974" y="11134"/>
                </a:lnTo>
                <a:lnTo>
                  <a:pt x="1974" y="11283"/>
                </a:lnTo>
                <a:lnTo>
                  <a:pt x="1955" y="11432"/>
                </a:lnTo>
                <a:lnTo>
                  <a:pt x="1918" y="11618"/>
                </a:lnTo>
                <a:lnTo>
                  <a:pt x="1844" y="11823"/>
                </a:lnTo>
                <a:lnTo>
                  <a:pt x="1769" y="12009"/>
                </a:lnTo>
                <a:lnTo>
                  <a:pt x="1713" y="12084"/>
                </a:lnTo>
                <a:lnTo>
                  <a:pt x="1657" y="12158"/>
                </a:lnTo>
                <a:lnTo>
                  <a:pt x="1490" y="12345"/>
                </a:lnTo>
                <a:lnTo>
                  <a:pt x="1471" y="12363"/>
                </a:lnTo>
                <a:lnTo>
                  <a:pt x="1471" y="12326"/>
                </a:lnTo>
                <a:lnTo>
                  <a:pt x="1453" y="12307"/>
                </a:lnTo>
                <a:lnTo>
                  <a:pt x="1378" y="12289"/>
                </a:lnTo>
                <a:lnTo>
                  <a:pt x="1248" y="12307"/>
                </a:lnTo>
                <a:lnTo>
                  <a:pt x="1006" y="12363"/>
                </a:lnTo>
                <a:lnTo>
                  <a:pt x="857" y="12419"/>
                </a:lnTo>
                <a:lnTo>
                  <a:pt x="708" y="12475"/>
                </a:lnTo>
                <a:lnTo>
                  <a:pt x="596" y="12549"/>
                </a:lnTo>
                <a:lnTo>
                  <a:pt x="540" y="12605"/>
                </a:lnTo>
                <a:lnTo>
                  <a:pt x="503" y="12661"/>
                </a:lnTo>
                <a:lnTo>
                  <a:pt x="485" y="12717"/>
                </a:lnTo>
                <a:lnTo>
                  <a:pt x="485" y="12773"/>
                </a:lnTo>
                <a:lnTo>
                  <a:pt x="503" y="12866"/>
                </a:lnTo>
                <a:lnTo>
                  <a:pt x="540" y="12940"/>
                </a:lnTo>
                <a:lnTo>
                  <a:pt x="596" y="13015"/>
                </a:lnTo>
                <a:lnTo>
                  <a:pt x="652" y="13052"/>
                </a:lnTo>
                <a:lnTo>
                  <a:pt x="708" y="13089"/>
                </a:lnTo>
                <a:lnTo>
                  <a:pt x="838" y="13089"/>
                </a:lnTo>
                <a:lnTo>
                  <a:pt x="913" y="13071"/>
                </a:lnTo>
                <a:lnTo>
                  <a:pt x="1080" y="12996"/>
                </a:lnTo>
                <a:lnTo>
                  <a:pt x="1211" y="12903"/>
                </a:lnTo>
                <a:lnTo>
                  <a:pt x="1360" y="12791"/>
                </a:lnTo>
                <a:lnTo>
                  <a:pt x="1546" y="12587"/>
                </a:lnTo>
                <a:lnTo>
                  <a:pt x="1639" y="12661"/>
                </a:lnTo>
                <a:lnTo>
                  <a:pt x="1695" y="12736"/>
                </a:lnTo>
                <a:lnTo>
                  <a:pt x="1751" y="12829"/>
                </a:lnTo>
                <a:lnTo>
                  <a:pt x="1806" y="12922"/>
                </a:lnTo>
                <a:lnTo>
                  <a:pt x="1825" y="13015"/>
                </a:lnTo>
                <a:lnTo>
                  <a:pt x="1844" y="13127"/>
                </a:lnTo>
                <a:lnTo>
                  <a:pt x="1862" y="13238"/>
                </a:lnTo>
                <a:lnTo>
                  <a:pt x="1844" y="13350"/>
                </a:lnTo>
                <a:lnTo>
                  <a:pt x="1806" y="13555"/>
                </a:lnTo>
                <a:lnTo>
                  <a:pt x="1732" y="13760"/>
                </a:lnTo>
                <a:lnTo>
                  <a:pt x="1676" y="13853"/>
                </a:lnTo>
                <a:lnTo>
                  <a:pt x="1602" y="13946"/>
                </a:lnTo>
                <a:lnTo>
                  <a:pt x="1527" y="14020"/>
                </a:lnTo>
                <a:lnTo>
                  <a:pt x="1453" y="14095"/>
                </a:lnTo>
                <a:lnTo>
                  <a:pt x="1211" y="14188"/>
                </a:lnTo>
                <a:lnTo>
                  <a:pt x="987" y="14262"/>
                </a:lnTo>
                <a:lnTo>
                  <a:pt x="745" y="14374"/>
                </a:lnTo>
                <a:lnTo>
                  <a:pt x="540" y="14504"/>
                </a:lnTo>
                <a:lnTo>
                  <a:pt x="466" y="14560"/>
                </a:lnTo>
                <a:lnTo>
                  <a:pt x="391" y="14616"/>
                </a:lnTo>
                <a:lnTo>
                  <a:pt x="373" y="14672"/>
                </a:lnTo>
                <a:lnTo>
                  <a:pt x="373" y="14746"/>
                </a:lnTo>
                <a:lnTo>
                  <a:pt x="410" y="14802"/>
                </a:lnTo>
                <a:lnTo>
                  <a:pt x="485" y="14839"/>
                </a:lnTo>
                <a:lnTo>
                  <a:pt x="540" y="14858"/>
                </a:lnTo>
                <a:lnTo>
                  <a:pt x="578" y="14858"/>
                </a:lnTo>
                <a:lnTo>
                  <a:pt x="689" y="14821"/>
                </a:lnTo>
                <a:lnTo>
                  <a:pt x="782" y="14746"/>
                </a:lnTo>
                <a:lnTo>
                  <a:pt x="913" y="14653"/>
                </a:lnTo>
                <a:lnTo>
                  <a:pt x="1024" y="14560"/>
                </a:lnTo>
                <a:lnTo>
                  <a:pt x="1136" y="14504"/>
                </a:lnTo>
                <a:lnTo>
                  <a:pt x="1248" y="14448"/>
                </a:lnTo>
                <a:lnTo>
                  <a:pt x="1285" y="14448"/>
                </a:lnTo>
                <a:lnTo>
                  <a:pt x="1341" y="14467"/>
                </a:lnTo>
                <a:lnTo>
                  <a:pt x="1415" y="14523"/>
                </a:lnTo>
                <a:lnTo>
                  <a:pt x="1471" y="14597"/>
                </a:lnTo>
                <a:lnTo>
                  <a:pt x="1527" y="14690"/>
                </a:lnTo>
                <a:lnTo>
                  <a:pt x="1564" y="14784"/>
                </a:lnTo>
                <a:lnTo>
                  <a:pt x="1583" y="14895"/>
                </a:lnTo>
                <a:lnTo>
                  <a:pt x="1583" y="15007"/>
                </a:lnTo>
                <a:lnTo>
                  <a:pt x="1583" y="15193"/>
                </a:lnTo>
                <a:lnTo>
                  <a:pt x="1564" y="15305"/>
                </a:lnTo>
                <a:lnTo>
                  <a:pt x="1527" y="15417"/>
                </a:lnTo>
                <a:lnTo>
                  <a:pt x="1490" y="15528"/>
                </a:lnTo>
                <a:lnTo>
                  <a:pt x="1415" y="15603"/>
                </a:lnTo>
                <a:lnTo>
                  <a:pt x="1341" y="15659"/>
                </a:lnTo>
                <a:lnTo>
                  <a:pt x="1229" y="15659"/>
                </a:lnTo>
                <a:lnTo>
                  <a:pt x="1136" y="15677"/>
                </a:lnTo>
                <a:lnTo>
                  <a:pt x="950" y="15733"/>
                </a:lnTo>
                <a:lnTo>
                  <a:pt x="764" y="15826"/>
                </a:lnTo>
                <a:lnTo>
                  <a:pt x="689" y="15863"/>
                </a:lnTo>
                <a:lnTo>
                  <a:pt x="615" y="15938"/>
                </a:lnTo>
                <a:lnTo>
                  <a:pt x="578" y="16031"/>
                </a:lnTo>
                <a:lnTo>
                  <a:pt x="559" y="16161"/>
                </a:lnTo>
                <a:lnTo>
                  <a:pt x="578" y="16236"/>
                </a:lnTo>
                <a:lnTo>
                  <a:pt x="596" y="16292"/>
                </a:lnTo>
                <a:lnTo>
                  <a:pt x="633" y="16310"/>
                </a:lnTo>
                <a:lnTo>
                  <a:pt x="689" y="16310"/>
                </a:lnTo>
                <a:lnTo>
                  <a:pt x="820" y="16236"/>
                </a:lnTo>
                <a:lnTo>
                  <a:pt x="969" y="16143"/>
                </a:lnTo>
                <a:lnTo>
                  <a:pt x="1155" y="16050"/>
                </a:lnTo>
                <a:lnTo>
                  <a:pt x="1229" y="16031"/>
                </a:lnTo>
                <a:lnTo>
                  <a:pt x="1322" y="16012"/>
                </a:lnTo>
                <a:lnTo>
                  <a:pt x="1397" y="16031"/>
                </a:lnTo>
                <a:lnTo>
                  <a:pt x="1490" y="16068"/>
                </a:lnTo>
                <a:lnTo>
                  <a:pt x="1546" y="16161"/>
                </a:lnTo>
                <a:lnTo>
                  <a:pt x="1620" y="16273"/>
                </a:lnTo>
                <a:lnTo>
                  <a:pt x="1639" y="16366"/>
                </a:lnTo>
                <a:lnTo>
                  <a:pt x="1657" y="16459"/>
                </a:lnTo>
                <a:lnTo>
                  <a:pt x="1657" y="16683"/>
                </a:lnTo>
                <a:lnTo>
                  <a:pt x="1620" y="16887"/>
                </a:lnTo>
                <a:lnTo>
                  <a:pt x="1546" y="17074"/>
                </a:lnTo>
                <a:lnTo>
                  <a:pt x="1471" y="17260"/>
                </a:lnTo>
                <a:lnTo>
                  <a:pt x="1397" y="17371"/>
                </a:lnTo>
                <a:lnTo>
                  <a:pt x="1341" y="17427"/>
                </a:lnTo>
                <a:lnTo>
                  <a:pt x="1229" y="17520"/>
                </a:lnTo>
                <a:lnTo>
                  <a:pt x="1155" y="17558"/>
                </a:lnTo>
                <a:lnTo>
                  <a:pt x="1136" y="17558"/>
                </a:lnTo>
                <a:lnTo>
                  <a:pt x="1118" y="17520"/>
                </a:lnTo>
                <a:lnTo>
                  <a:pt x="1099" y="17483"/>
                </a:lnTo>
                <a:lnTo>
                  <a:pt x="1062" y="17465"/>
                </a:lnTo>
                <a:lnTo>
                  <a:pt x="1006" y="17446"/>
                </a:lnTo>
                <a:lnTo>
                  <a:pt x="876" y="17465"/>
                </a:lnTo>
                <a:lnTo>
                  <a:pt x="708" y="17539"/>
                </a:lnTo>
                <a:lnTo>
                  <a:pt x="578" y="17613"/>
                </a:lnTo>
                <a:lnTo>
                  <a:pt x="485" y="17707"/>
                </a:lnTo>
                <a:lnTo>
                  <a:pt x="429" y="17800"/>
                </a:lnTo>
                <a:lnTo>
                  <a:pt x="429" y="17856"/>
                </a:lnTo>
                <a:lnTo>
                  <a:pt x="429" y="17893"/>
                </a:lnTo>
                <a:lnTo>
                  <a:pt x="466" y="17930"/>
                </a:lnTo>
                <a:lnTo>
                  <a:pt x="503" y="17949"/>
                </a:lnTo>
                <a:lnTo>
                  <a:pt x="559" y="17967"/>
                </a:lnTo>
                <a:lnTo>
                  <a:pt x="633" y="17986"/>
                </a:lnTo>
                <a:lnTo>
                  <a:pt x="857" y="17986"/>
                </a:lnTo>
                <a:lnTo>
                  <a:pt x="969" y="17967"/>
                </a:lnTo>
                <a:lnTo>
                  <a:pt x="1062" y="17949"/>
                </a:lnTo>
                <a:lnTo>
                  <a:pt x="1136" y="17930"/>
                </a:lnTo>
                <a:lnTo>
                  <a:pt x="1173" y="17911"/>
                </a:lnTo>
                <a:lnTo>
                  <a:pt x="1211" y="17930"/>
                </a:lnTo>
                <a:lnTo>
                  <a:pt x="1248" y="17967"/>
                </a:lnTo>
                <a:lnTo>
                  <a:pt x="1322" y="18209"/>
                </a:lnTo>
                <a:lnTo>
                  <a:pt x="1341" y="18340"/>
                </a:lnTo>
                <a:lnTo>
                  <a:pt x="1341" y="18470"/>
                </a:lnTo>
                <a:lnTo>
                  <a:pt x="1341" y="18600"/>
                </a:lnTo>
                <a:lnTo>
                  <a:pt x="1304" y="18749"/>
                </a:lnTo>
                <a:lnTo>
                  <a:pt x="1266" y="18880"/>
                </a:lnTo>
                <a:lnTo>
                  <a:pt x="1192" y="19010"/>
                </a:lnTo>
                <a:lnTo>
                  <a:pt x="1136" y="19122"/>
                </a:lnTo>
                <a:lnTo>
                  <a:pt x="1043" y="19215"/>
                </a:lnTo>
                <a:lnTo>
                  <a:pt x="950" y="19270"/>
                </a:lnTo>
                <a:lnTo>
                  <a:pt x="764" y="19364"/>
                </a:lnTo>
                <a:lnTo>
                  <a:pt x="280" y="19606"/>
                </a:lnTo>
                <a:lnTo>
                  <a:pt x="94" y="19717"/>
                </a:lnTo>
                <a:lnTo>
                  <a:pt x="38" y="19773"/>
                </a:lnTo>
                <a:lnTo>
                  <a:pt x="0" y="19810"/>
                </a:lnTo>
                <a:lnTo>
                  <a:pt x="19" y="19848"/>
                </a:lnTo>
                <a:lnTo>
                  <a:pt x="75" y="19866"/>
                </a:lnTo>
                <a:lnTo>
                  <a:pt x="187" y="19866"/>
                </a:lnTo>
                <a:lnTo>
                  <a:pt x="354" y="19848"/>
                </a:lnTo>
                <a:lnTo>
                  <a:pt x="466" y="19829"/>
                </a:lnTo>
                <a:lnTo>
                  <a:pt x="578" y="19792"/>
                </a:lnTo>
                <a:lnTo>
                  <a:pt x="782" y="19699"/>
                </a:lnTo>
                <a:lnTo>
                  <a:pt x="894" y="19680"/>
                </a:lnTo>
                <a:lnTo>
                  <a:pt x="987" y="19699"/>
                </a:lnTo>
                <a:lnTo>
                  <a:pt x="1080" y="19755"/>
                </a:lnTo>
                <a:lnTo>
                  <a:pt x="1192" y="19848"/>
                </a:lnTo>
                <a:lnTo>
                  <a:pt x="1248" y="19922"/>
                </a:lnTo>
                <a:lnTo>
                  <a:pt x="1304" y="20034"/>
                </a:lnTo>
                <a:lnTo>
                  <a:pt x="1322" y="20146"/>
                </a:lnTo>
                <a:lnTo>
                  <a:pt x="1322" y="20239"/>
                </a:lnTo>
                <a:lnTo>
                  <a:pt x="1304" y="20350"/>
                </a:lnTo>
                <a:lnTo>
                  <a:pt x="1266" y="20406"/>
                </a:lnTo>
                <a:lnTo>
                  <a:pt x="1248" y="20425"/>
                </a:lnTo>
                <a:lnTo>
                  <a:pt x="1211" y="20425"/>
                </a:lnTo>
                <a:lnTo>
                  <a:pt x="1099" y="20406"/>
                </a:lnTo>
                <a:lnTo>
                  <a:pt x="1043" y="20406"/>
                </a:lnTo>
                <a:lnTo>
                  <a:pt x="950" y="20443"/>
                </a:lnTo>
                <a:lnTo>
                  <a:pt x="857" y="20481"/>
                </a:lnTo>
                <a:lnTo>
                  <a:pt x="764" y="20555"/>
                </a:lnTo>
                <a:lnTo>
                  <a:pt x="615" y="20685"/>
                </a:lnTo>
                <a:lnTo>
                  <a:pt x="522" y="20834"/>
                </a:lnTo>
                <a:lnTo>
                  <a:pt x="503" y="20890"/>
                </a:lnTo>
                <a:lnTo>
                  <a:pt x="485" y="20965"/>
                </a:lnTo>
                <a:lnTo>
                  <a:pt x="485" y="21021"/>
                </a:lnTo>
                <a:lnTo>
                  <a:pt x="503" y="21058"/>
                </a:lnTo>
                <a:lnTo>
                  <a:pt x="540" y="21095"/>
                </a:lnTo>
                <a:lnTo>
                  <a:pt x="596" y="21114"/>
                </a:lnTo>
                <a:lnTo>
                  <a:pt x="764" y="21114"/>
                </a:lnTo>
                <a:lnTo>
                  <a:pt x="876" y="21076"/>
                </a:lnTo>
                <a:lnTo>
                  <a:pt x="1006" y="21021"/>
                </a:lnTo>
                <a:lnTo>
                  <a:pt x="1118" y="20965"/>
                </a:lnTo>
                <a:lnTo>
                  <a:pt x="1192" y="20890"/>
                </a:lnTo>
                <a:lnTo>
                  <a:pt x="1322" y="20779"/>
                </a:lnTo>
                <a:lnTo>
                  <a:pt x="1378" y="20760"/>
                </a:lnTo>
                <a:lnTo>
                  <a:pt x="1453" y="20760"/>
                </a:lnTo>
                <a:lnTo>
                  <a:pt x="1527" y="20816"/>
                </a:lnTo>
                <a:lnTo>
                  <a:pt x="1620" y="20909"/>
                </a:lnTo>
                <a:lnTo>
                  <a:pt x="1676" y="21002"/>
                </a:lnTo>
                <a:lnTo>
                  <a:pt x="1713" y="21095"/>
                </a:lnTo>
                <a:lnTo>
                  <a:pt x="1751" y="21207"/>
                </a:lnTo>
                <a:lnTo>
                  <a:pt x="1751" y="21337"/>
                </a:lnTo>
                <a:lnTo>
                  <a:pt x="1751" y="21561"/>
                </a:lnTo>
                <a:lnTo>
                  <a:pt x="1713" y="21784"/>
                </a:lnTo>
                <a:lnTo>
                  <a:pt x="1639" y="21989"/>
                </a:lnTo>
                <a:lnTo>
                  <a:pt x="1564" y="22194"/>
                </a:lnTo>
                <a:lnTo>
                  <a:pt x="1453" y="22380"/>
                </a:lnTo>
                <a:lnTo>
                  <a:pt x="1341" y="22566"/>
                </a:lnTo>
                <a:lnTo>
                  <a:pt x="1229" y="22696"/>
                </a:lnTo>
                <a:lnTo>
                  <a:pt x="1136" y="22752"/>
                </a:lnTo>
                <a:lnTo>
                  <a:pt x="1062" y="22789"/>
                </a:lnTo>
                <a:lnTo>
                  <a:pt x="969" y="22808"/>
                </a:lnTo>
                <a:lnTo>
                  <a:pt x="782" y="22789"/>
                </a:lnTo>
                <a:lnTo>
                  <a:pt x="652" y="22789"/>
                </a:lnTo>
                <a:lnTo>
                  <a:pt x="503" y="22808"/>
                </a:lnTo>
                <a:lnTo>
                  <a:pt x="373" y="22845"/>
                </a:lnTo>
                <a:lnTo>
                  <a:pt x="280" y="22901"/>
                </a:lnTo>
                <a:lnTo>
                  <a:pt x="224" y="22938"/>
                </a:lnTo>
                <a:lnTo>
                  <a:pt x="205" y="22994"/>
                </a:lnTo>
                <a:lnTo>
                  <a:pt x="224" y="23050"/>
                </a:lnTo>
                <a:lnTo>
                  <a:pt x="261" y="23106"/>
                </a:lnTo>
                <a:lnTo>
                  <a:pt x="354" y="23180"/>
                </a:lnTo>
                <a:lnTo>
                  <a:pt x="466" y="23236"/>
                </a:lnTo>
                <a:lnTo>
                  <a:pt x="596" y="23273"/>
                </a:lnTo>
                <a:lnTo>
                  <a:pt x="727" y="23273"/>
                </a:lnTo>
                <a:lnTo>
                  <a:pt x="950" y="23236"/>
                </a:lnTo>
                <a:lnTo>
                  <a:pt x="1043" y="23218"/>
                </a:lnTo>
                <a:lnTo>
                  <a:pt x="1136" y="23236"/>
                </a:lnTo>
                <a:lnTo>
                  <a:pt x="1192" y="23255"/>
                </a:lnTo>
                <a:lnTo>
                  <a:pt x="1229" y="23292"/>
                </a:lnTo>
                <a:lnTo>
                  <a:pt x="1341" y="23422"/>
                </a:lnTo>
                <a:lnTo>
                  <a:pt x="1378" y="23515"/>
                </a:lnTo>
                <a:lnTo>
                  <a:pt x="1415" y="23609"/>
                </a:lnTo>
                <a:lnTo>
                  <a:pt x="1415" y="23702"/>
                </a:lnTo>
                <a:lnTo>
                  <a:pt x="1415" y="23813"/>
                </a:lnTo>
                <a:lnTo>
                  <a:pt x="1397" y="23906"/>
                </a:lnTo>
                <a:lnTo>
                  <a:pt x="1360" y="24018"/>
                </a:lnTo>
                <a:lnTo>
                  <a:pt x="1322" y="24093"/>
                </a:lnTo>
                <a:lnTo>
                  <a:pt x="1248" y="24167"/>
                </a:lnTo>
                <a:lnTo>
                  <a:pt x="1211" y="24204"/>
                </a:lnTo>
                <a:lnTo>
                  <a:pt x="1155" y="24242"/>
                </a:lnTo>
                <a:lnTo>
                  <a:pt x="1024" y="24260"/>
                </a:lnTo>
                <a:lnTo>
                  <a:pt x="894" y="24279"/>
                </a:lnTo>
                <a:lnTo>
                  <a:pt x="764" y="24260"/>
                </a:lnTo>
                <a:lnTo>
                  <a:pt x="615" y="24279"/>
                </a:lnTo>
                <a:lnTo>
                  <a:pt x="485" y="24279"/>
                </a:lnTo>
                <a:lnTo>
                  <a:pt x="373" y="24316"/>
                </a:lnTo>
                <a:lnTo>
                  <a:pt x="336" y="24353"/>
                </a:lnTo>
                <a:lnTo>
                  <a:pt x="298" y="24390"/>
                </a:lnTo>
                <a:lnTo>
                  <a:pt x="261" y="24465"/>
                </a:lnTo>
                <a:lnTo>
                  <a:pt x="243" y="24502"/>
                </a:lnTo>
                <a:lnTo>
                  <a:pt x="261" y="24558"/>
                </a:lnTo>
                <a:lnTo>
                  <a:pt x="261" y="24577"/>
                </a:lnTo>
                <a:lnTo>
                  <a:pt x="298" y="24614"/>
                </a:lnTo>
                <a:lnTo>
                  <a:pt x="336" y="24632"/>
                </a:lnTo>
                <a:lnTo>
                  <a:pt x="447" y="24670"/>
                </a:lnTo>
                <a:lnTo>
                  <a:pt x="1211" y="24670"/>
                </a:lnTo>
                <a:lnTo>
                  <a:pt x="1304" y="24688"/>
                </a:lnTo>
                <a:lnTo>
                  <a:pt x="1397" y="24707"/>
                </a:lnTo>
                <a:lnTo>
                  <a:pt x="1490" y="24763"/>
                </a:lnTo>
                <a:lnTo>
                  <a:pt x="1583" y="24837"/>
                </a:lnTo>
                <a:lnTo>
                  <a:pt x="1657" y="24949"/>
                </a:lnTo>
                <a:lnTo>
                  <a:pt x="1713" y="25042"/>
                </a:lnTo>
                <a:lnTo>
                  <a:pt x="1769" y="25154"/>
                </a:lnTo>
                <a:lnTo>
                  <a:pt x="1788" y="25247"/>
                </a:lnTo>
                <a:lnTo>
                  <a:pt x="1806" y="25359"/>
                </a:lnTo>
                <a:lnTo>
                  <a:pt x="1806" y="25470"/>
                </a:lnTo>
                <a:lnTo>
                  <a:pt x="1806" y="25563"/>
                </a:lnTo>
                <a:lnTo>
                  <a:pt x="1788" y="25675"/>
                </a:lnTo>
                <a:lnTo>
                  <a:pt x="1751" y="25787"/>
                </a:lnTo>
                <a:lnTo>
                  <a:pt x="1695" y="25917"/>
                </a:lnTo>
                <a:lnTo>
                  <a:pt x="1620" y="26010"/>
                </a:lnTo>
                <a:lnTo>
                  <a:pt x="1527" y="26066"/>
                </a:lnTo>
                <a:lnTo>
                  <a:pt x="1434" y="26103"/>
                </a:lnTo>
                <a:lnTo>
                  <a:pt x="1248" y="26178"/>
                </a:lnTo>
                <a:lnTo>
                  <a:pt x="1136" y="26234"/>
                </a:lnTo>
                <a:lnTo>
                  <a:pt x="1024" y="26308"/>
                </a:lnTo>
                <a:lnTo>
                  <a:pt x="913" y="26401"/>
                </a:lnTo>
                <a:lnTo>
                  <a:pt x="857" y="26476"/>
                </a:lnTo>
                <a:lnTo>
                  <a:pt x="820" y="26550"/>
                </a:lnTo>
                <a:lnTo>
                  <a:pt x="838" y="26606"/>
                </a:lnTo>
                <a:lnTo>
                  <a:pt x="876" y="26643"/>
                </a:lnTo>
                <a:lnTo>
                  <a:pt x="950" y="26662"/>
                </a:lnTo>
                <a:lnTo>
                  <a:pt x="1043" y="26662"/>
                </a:lnTo>
                <a:lnTo>
                  <a:pt x="1192" y="26625"/>
                </a:lnTo>
                <a:lnTo>
                  <a:pt x="1341" y="26587"/>
                </a:lnTo>
                <a:lnTo>
                  <a:pt x="1471" y="26532"/>
                </a:lnTo>
                <a:lnTo>
                  <a:pt x="1583" y="26457"/>
                </a:lnTo>
                <a:lnTo>
                  <a:pt x="1676" y="26420"/>
                </a:lnTo>
                <a:lnTo>
                  <a:pt x="1769" y="26420"/>
                </a:lnTo>
                <a:lnTo>
                  <a:pt x="1806" y="26438"/>
                </a:lnTo>
                <a:lnTo>
                  <a:pt x="1844" y="26457"/>
                </a:lnTo>
                <a:lnTo>
                  <a:pt x="1862" y="26513"/>
                </a:lnTo>
                <a:lnTo>
                  <a:pt x="1900" y="26569"/>
                </a:lnTo>
                <a:lnTo>
                  <a:pt x="1955" y="26755"/>
                </a:lnTo>
                <a:lnTo>
                  <a:pt x="1955" y="26848"/>
                </a:lnTo>
                <a:lnTo>
                  <a:pt x="1955" y="26960"/>
                </a:lnTo>
                <a:lnTo>
                  <a:pt x="1918" y="27183"/>
                </a:lnTo>
                <a:lnTo>
                  <a:pt x="1862" y="27388"/>
                </a:lnTo>
                <a:lnTo>
                  <a:pt x="1788" y="27574"/>
                </a:lnTo>
                <a:lnTo>
                  <a:pt x="1657" y="27779"/>
                </a:lnTo>
                <a:lnTo>
                  <a:pt x="1583" y="27891"/>
                </a:lnTo>
                <a:lnTo>
                  <a:pt x="1509" y="27965"/>
                </a:lnTo>
                <a:lnTo>
                  <a:pt x="1471" y="27984"/>
                </a:lnTo>
                <a:lnTo>
                  <a:pt x="1434" y="28002"/>
                </a:lnTo>
                <a:lnTo>
                  <a:pt x="1341" y="27984"/>
                </a:lnTo>
                <a:lnTo>
                  <a:pt x="1248" y="28002"/>
                </a:lnTo>
                <a:lnTo>
                  <a:pt x="1192" y="28021"/>
                </a:lnTo>
                <a:lnTo>
                  <a:pt x="1136" y="28058"/>
                </a:lnTo>
                <a:lnTo>
                  <a:pt x="1043" y="28189"/>
                </a:lnTo>
                <a:lnTo>
                  <a:pt x="987" y="28263"/>
                </a:lnTo>
                <a:lnTo>
                  <a:pt x="969" y="28319"/>
                </a:lnTo>
                <a:lnTo>
                  <a:pt x="950" y="28375"/>
                </a:lnTo>
                <a:lnTo>
                  <a:pt x="969" y="28431"/>
                </a:lnTo>
                <a:lnTo>
                  <a:pt x="1006" y="28486"/>
                </a:lnTo>
                <a:lnTo>
                  <a:pt x="1099" y="28524"/>
                </a:lnTo>
                <a:lnTo>
                  <a:pt x="1155" y="28542"/>
                </a:lnTo>
                <a:lnTo>
                  <a:pt x="1229" y="28542"/>
                </a:lnTo>
                <a:lnTo>
                  <a:pt x="1285" y="28524"/>
                </a:lnTo>
                <a:lnTo>
                  <a:pt x="1341" y="28505"/>
                </a:lnTo>
                <a:lnTo>
                  <a:pt x="1434" y="28431"/>
                </a:lnTo>
                <a:lnTo>
                  <a:pt x="1527" y="28356"/>
                </a:lnTo>
                <a:lnTo>
                  <a:pt x="1620" y="28319"/>
                </a:lnTo>
                <a:lnTo>
                  <a:pt x="1713" y="28319"/>
                </a:lnTo>
                <a:lnTo>
                  <a:pt x="1751" y="28356"/>
                </a:lnTo>
                <a:lnTo>
                  <a:pt x="1788" y="28431"/>
                </a:lnTo>
                <a:lnTo>
                  <a:pt x="1825" y="28524"/>
                </a:lnTo>
                <a:lnTo>
                  <a:pt x="1881" y="28635"/>
                </a:lnTo>
                <a:lnTo>
                  <a:pt x="1900" y="28747"/>
                </a:lnTo>
                <a:lnTo>
                  <a:pt x="1900" y="28877"/>
                </a:lnTo>
                <a:lnTo>
                  <a:pt x="1900" y="28989"/>
                </a:lnTo>
                <a:lnTo>
                  <a:pt x="1881" y="29101"/>
                </a:lnTo>
                <a:lnTo>
                  <a:pt x="1806" y="29324"/>
                </a:lnTo>
                <a:lnTo>
                  <a:pt x="1695" y="29529"/>
                </a:lnTo>
                <a:lnTo>
                  <a:pt x="1620" y="29622"/>
                </a:lnTo>
                <a:lnTo>
                  <a:pt x="1546" y="29697"/>
                </a:lnTo>
                <a:lnTo>
                  <a:pt x="1453" y="29752"/>
                </a:lnTo>
                <a:lnTo>
                  <a:pt x="1378" y="29808"/>
                </a:lnTo>
                <a:lnTo>
                  <a:pt x="1192" y="29901"/>
                </a:lnTo>
                <a:lnTo>
                  <a:pt x="1118" y="29957"/>
                </a:lnTo>
                <a:lnTo>
                  <a:pt x="1043" y="30013"/>
                </a:lnTo>
                <a:lnTo>
                  <a:pt x="931" y="30125"/>
                </a:lnTo>
                <a:lnTo>
                  <a:pt x="857" y="30218"/>
                </a:lnTo>
                <a:lnTo>
                  <a:pt x="857" y="30255"/>
                </a:lnTo>
                <a:lnTo>
                  <a:pt x="876" y="30274"/>
                </a:lnTo>
                <a:lnTo>
                  <a:pt x="931" y="30292"/>
                </a:lnTo>
                <a:lnTo>
                  <a:pt x="1006" y="30274"/>
                </a:lnTo>
                <a:lnTo>
                  <a:pt x="1229" y="30237"/>
                </a:lnTo>
                <a:lnTo>
                  <a:pt x="1453" y="30218"/>
                </a:lnTo>
                <a:lnTo>
                  <a:pt x="1546" y="30218"/>
                </a:lnTo>
                <a:lnTo>
                  <a:pt x="1639" y="30237"/>
                </a:lnTo>
                <a:lnTo>
                  <a:pt x="1695" y="30292"/>
                </a:lnTo>
                <a:lnTo>
                  <a:pt x="1713" y="30311"/>
                </a:lnTo>
                <a:lnTo>
                  <a:pt x="1713" y="30367"/>
                </a:lnTo>
                <a:lnTo>
                  <a:pt x="1713" y="30479"/>
                </a:lnTo>
                <a:lnTo>
                  <a:pt x="1657" y="30628"/>
                </a:lnTo>
                <a:lnTo>
                  <a:pt x="1620" y="30702"/>
                </a:lnTo>
                <a:lnTo>
                  <a:pt x="1564" y="30758"/>
                </a:lnTo>
                <a:lnTo>
                  <a:pt x="1490" y="30814"/>
                </a:lnTo>
                <a:lnTo>
                  <a:pt x="1415" y="30851"/>
                </a:lnTo>
                <a:lnTo>
                  <a:pt x="1248" y="30925"/>
                </a:lnTo>
                <a:lnTo>
                  <a:pt x="1099" y="31018"/>
                </a:lnTo>
                <a:lnTo>
                  <a:pt x="969" y="31093"/>
                </a:lnTo>
                <a:lnTo>
                  <a:pt x="838" y="31205"/>
                </a:lnTo>
                <a:lnTo>
                  <a:pt x="801" y="31242"/>
                </a:lnTo>
                <a:lnTo>
                  <a:pt x="782" y="31298"/>
                </a:lnTo>
                <a:lnTo>
                  <a:pt x="801" y="31372"/>
                </a:lnTo>
                <a:lnTo>
                  <a:pt x="857" y="31428"/>
                </a:lnTo>
                <a:lnTo>
                  <a:pt x="913" y="31447"/>
                </a:lnTo>
                <a:lnTo>
                  <a:pt x="950" y="31465"/>
                </a:lnTo>
                <a:lnTo>
                  <a:pt x="1006" y="31465"/>
                </a:lnTo>
                <a:lnTo>
                  <a:pt x="1062" y="31447"/>
                </a:lnTo>
                <a:lnTo>
                  <a:pt x="1173" y="31372"/>
                </a:lnTo>
                <a:lnTo>
                  <a:pt x="1285" y="31298"/>
                </a:lnTo>
                <a:lnTo>
                  <a:pt x="1490" y="31112"/>
                </a:lnTo>
                <a:lnTo>
                  <a:pt x="1583" y="31056"/>
                </a:lnTo>
                <a:lnTo>
                  <a:pt x="1639" y="31037"/>
                </a:lnTo>
                <a:lnTo>
                  <a:pt x="1695" y="31037"/>
                </a:lnTo>
                <a:lnTo>
                  <a:pt x="1732" y="31074"/>
                </a:lnTo>
                <a:lnTo>
                  <a:pt x="1806" y="31130"/>
                </a:lnTo>
                <a:lnTo>
                  <a:pt x="1881" y="31223"/>
                </a:lnTo>
                <a:lnTo>
                  <a:pt x="1918" y="31354"/>
                </a:lnTo>
                <a:lnTo>
                  <a:pt x="1955" y="31465"/>
                </a:lnTo>
                <a:lnTo>
                  <a:pt x="1974" y="31596"/>
                </a:lnTo>
                <a:lnTo>
                  <a:pt x="1955" y="31689"/>
                </a:lnTo>
                <a:lnTo>
                  <a:pt x="1937" y="31782"/>
                </a:lnTo>
                <a:lnTo>
                  <a:pt x="1881" y="31894"/>
                </a:lnTo>
                <a:lnTo>
                  <a:pt x="1825" y="31949"/>
                </a:lnTo>
                <a:lnTo>
                  <a:pt x="1769" y="31987"/>
                </a:lnTo>
                <a:lnTo>
                  <a:pt x="1713" y="31987"/>
                </a:lnTo>
                <a:lnTo>
                  <a:pt x="1564" y="31931"/>
                </a:lnTo>
                <a:lnTo>
                  <a:pt x="1471" y="31894"/>
                </a:lnTo>
                <a:lnTo>
                  <a:pt x="1360" y="31894"/>
                </a:lnTo>
                <a:lnTo>
                  <a:pt x="1192" y="31912"/>
                </a:lnTo>
                <a:lnTo>
                  <a:pt x="1099" y="31931"/>
                </a:lnTo>
                <a:lnTo>
                  <a:pt x="1006" y="31968"/>
                </a:lnTo>
                <a:lnTo>
                  <a:pt x="913" y="32024"/>
                </a:lnTo>
                <a:lnTo>
                  <a:pt x="838" y="32080"/>
                </a:lnTo>
                <a:lnTo>
                  <a:pt x="782" y="32154"/>
                </a:lnTo>
                <a:lnTo>
                  <a:pt x="764" y="32229"/>
                </a:lnTo>
                <a:lnTo>
                  <a:pt x="764" y="32303"/>
                </a:lnTo>
                <a:lnTo>
                  <a:pt x="782" y="32359"/>
                </a:lnTo>
                <a:lnTo>
                  <a:pt x="820" y="32396"/>
                </a:lnTo>
                <a:lnTo>
                  <a:pt x="876" y="32415"/>
                </a:lnTo>
                <a:lnTo>
                  <a:pt x="1043" y="32415"/>
                </a:lnTo>
                <a:lnTo>
                  <a:pt x="1229" y="32378"/>
                </a:lnTo>
                <a:lnTo>
                  <a:pt x="1434" y="32340"/>
                </a:lnTo>
                <a:lnTo>
                  <a:pt x="1620" y="32303"/>
                </a:lnTo>
                <a:lnTo>
                  <a:pt x="1769" y="32303"/>
                </a:lnTo>
                <a:lnTo>
                  <a:pt x="1844" y="32322"/>
                </a:lnTo>
                <a:lnTo>
                  <a:pt x="1881" y="32359"/>
                </a:lnTo>
                <a:lnTo>
                  <a:pt x="1937" y="32433"/>
                </a:lnTo>
                <a:lnTo>
                  <a:pt x="1955" y="32527"/>
                </a:lnTo>
                <a:lnTo>
                  <a:pt x="1974" y="32620"/>
                </a:lnTo>
                <a:lnTo>
                  <a:pt x="1974" y="32731"/>
                </a:lnTo>
                <a:lnTo>
                  <a:pt x="1955" y="32936"/>
                </a:lnTo>
                <a:lnTo>
                  <a:pt x="1900" y="33104"/>
                </a:lnTo>
                <a:lnTo>
                  <a:pt x="1825" y="33234"/>
                </a:lnTo>
                <a:lnTo>
                  <a:pt x="1769" y="33327"/>
                </a:lnTo>
                <a:lnTo>
                  <a:pt x="1695" y="33402"/>
                </a:lnTo>
                <a:lnTo>
                  <a:pt x="1620" y="33439"/>
                </a:lnTo>
                <a:lnTo>
                  <a:pt x="1546" y="33476"/>
                </a:lnTo>
                <a:lnTo>
                  <a:pt x="1471" y="33513"/>
                </a:lnTo>
                <a:lnTo>
                  <a:pt x="1266" y="33569"/>
                </a:lnTo>
                <a:lnTo>
                  <a:pt x="1099" y="33588"/>
                </a:lnTo>
                <a:lnTo>
                  <a:pt x="894" y="33625"/>
                </a:lnTo>
                <a:lnTo>
                  <a:pt x="782" y="33662"/>
                </a:lnTo>
                <a:lnTo>
                  <a:pt x="708" y="33718"/>
                </a:lnTo>
                <a:lnTo>
                  <a:pt x="652" y="33793"/>
                </a:lnTo>
                <a:lnTo>
                  <a:pt x="633" y="33830"/>
                </a:lnTo>
                <a:lnTo>
                  <a:pt x="633" y="33886"/>
                </a:lnTo>
                <a:lnTo>
                  <a:pt x="633" y="33923"/>
                </a:lnTo>
                <a:lnTo>
                  <a:pt x="652" y="33960"/>
                </a:lnTo>
                <a:lnTo>
                  <a:pt x="671" y="33979"/>
                </a:lnTo>
                <a:lnTo>
                  <a:pt x="820" y="33979"/>
                </a:lnTo>
                <a:lnTo>
                  <a:pt x="931" y="33960"/>
                </a:lnTo>
                <a:lnTo>
                  <a:pt x="1155" y="33886"/>
                </a:lnTo>
                <a:lnTo>
                  <a:pt x="1248" y="33848"/>
                </a:lnTo>
                <a:lnTo>
                  <a:pt x="1304" y="33848"/>
                </a:lnTo>
                <a:lnTo>
                  <a:pt x="1415" y="33867"/>
                </a:lnTo>
                <a:lnTo>
                  <a:pt x="1490" y="33923"/>
                </a:lnTo>
                <a:lnTo>
                  <a:pt x="1564" y="33979"/>
                </a:lnTo>
                <a:lnTo>
                  <a:pt x="1620" y="34035"/>
                </a:lnTo>
                <a:lnTo>
                  <a:pt x="1657" y="34128"/>
                </a:lnTo>
                <a:lnTo>
                  <a:pt x="1676" y="34221"/>
                </a:lnTo>
                <a:lnTo>
                  <a:pt x="1676" y="34314"/>
                </a:lnTo>
                <a:lnTo>
                  <a:pt x="1676" y="34407"/>
                </a:lnTo>
                <a:lnTo>
                  <a:pt x="1657" y="34500"/>
                </a:lnTo>
                <a:lnTo>
                  <a:pt x="1620" y="34612"/>
                </a:lnTo>
                <a:lnTo>
                  <a:pt x="1583" y="34705"/>
                </a:lnTo>
                <a:lnTo>
                  <a:pt x="1527" y="34798"/>
                </a:lnTo>
                <a:lnTo>
                  <a:pt x="1471" y="34872"/>
                </a:lnTo>
                <a:lnTo>
                  <a:pt x="1397" y="34947"/>
                </a:lnTo>
                <a:lnTo>
                  <a:pt x="1304" y="35003"/>
                </a:lnTo>
                <a:lnTo>
                  <a:pt x="1229" y="35040"/>
                </a:lnTo>
                <a:lnTo>
                  <a:pt x="1136" y="35077"/>
                </a:lnTo>
                <a:lnTo>
                  <a:pt x="894" y="35077"/>
                </a:lnTo>
                <a:lnTo>
                  <a:pt x="820" y="35096"/>
                </a:lnTo>
                <a:lnTo>
                  <a:pt x="745" y="35114"/>
                </a:lnTo>
                <a:lnTo>
                  <a:pt x="671" y="35170"/>
                </a:lnTo>
                <a:lnTo>
                  <a:pt x="615" y="35245"/>
                </a:lnTo>
                <a:lnTo>
                  <a:pt x="540" y="35356"/>
                </a:lnTo>
                <a:lnTo>
                  <a:pt x="503" y="35431"/>
                </a:lnTo>
                <a:lnTo>
                  <a:pt x="485" y="35487"/>
                </a:lnTo>
                <a:lnTo>
                  <a:pt x="503" y="35505"/>
                </a:lnTo>
                <a:lnTo>
                  <a:pt x="559" y="35524"/>
                </a:lnTo>
                <a:lnTo>
                  <a:pt x="615" y="35524"/>
                </a:lnTo>
                <a:lnTo>
                  <a:pt x="801" y="35487"/>
                </a:lnTo>
                <a:lnTo>
                  <a:pt x="931" y="35450"/>
                </a:lnTo>
                <a:lnTo>
                  <a:pt x="1024" y="35412"/>
                </a:lnTo>
                <a:lnTo>
                  <a:pt x="1211" y="35319"/>
                </a:lnTo>
                <a:lnTo>
                  <a:pt x="1285" y="35282"/>
                </a:lnTo>
                <a:lnTo>
                  <a:pt x="1360" y="35301"/>
                </a:lnTo>
                <a:lnTo>
                  <a:pt x="1453" y="35356"/>
                </a:lnTo>
                <a:lnTo>
                  <a:pt x="1564" y="35468"/>
                </a:lnTo>
                <a:lnTo>
                  <a:pt x="1602" y="35543"/>
                </a:lnTo>
                <a:lnTo>
                  <a:pt x="1620" y="35636"/>
                </a:lnTo>
                <a:lnTo>
                  <a:pt x="1639" y="35729"/>
                </a:lnTo>
                <a:lnTo>
                  <a:pt x="1657" y="35841"/>
                </a:lnTo>
                <a:lnTo>
                  <a:pt x="1639" y="36027"/>
                </a:lnTo>
                <a:lnTo>
                  <a:pt x="1620" y="36120"/>
                </a:lnTo>
                <a:lnTo>
                  <a:pt x="1583" y="36194"/>
                </a:lnTo>
                <a:lnTo>
                  <a:pt x="1509" y="36325"/>
                </a:lnTo>
                <a:lnTo>
                  <a:pt x="1453" y="36399"/>
                </a:lnTo>
                <a:lnTo>
                  <a:pt x="1397" y="36436"/>
                </a:lnTo>
                <a:lnTo>
                  <a:pt x="1341" y="36436"/>
                </a:lnTo>
                <a:lnTo>
                  <a:pt x="1211" y="36455"/>
                </a:lnTo>
                <a:lnTo>
                  <a:pt x="1118" y="36455"/>
                </a:lnTo>
                <a:lnTo>
                  <a:pt x="1024" y="36492"/>
                </a:lnTo>
                <a:lnTo>
                  <a:pt x="838" y="36585"/>
                </a:lnTo>
                <a:lnTo>
                  <a:pt x="745" y="36623"/>
                </a:lnTo>
                <a:lnTo>
                  <a:pt x="652" y="36697"/>
                </a:lnTo>
                <a:lnTo>
                  <a:pt x="578" y="36771"/>
                </a:lnTo>
                <a:lnTo>
                  <a:pt x="522" y="36846"/>
                </a:lnTo>
                <a:lnTo>
                  <a:pt x="485" y="36939"/>
                </a:lnTo>
                <a:lnTo>
                  <a:pt x="485" y="37051"/>
                </a:lnTo>
                <a:lnTo>
                  <a:pt x="522" y="37162"/>
                </a:lnTo>
                <a:lnTo>
                  <a:pt x="559" y="37218"/>
                </a:lnTo>
                <a:lnTo>
                  <a:pt x="615" y="37237"/>
                </a:lnTo>
                <a:lnTo>
                  <a:pt x="689" y="37218"/>
                </a:lnTo>
                <a:lnTo>
                  <a:pt x="764" y="37200"/>
                </a:lnTo>
                <a:lnTo>
                  <a:pt x="838" y="37144"/>
                </a:lnTo>
                <a:lnTo>
                  <a:pt x="1024" y="37032"/>
                </a:lnTo>
                <a:lnTo>
                  <a:pt x="1266" y="36865"/>
                </a:lnTo>
                <a:lnTo>
                  <a:pt x="1360" y="36827"/>
                </a:lnTo>
                <a:lnTo>
                  <a:pt x="1453" y="36809"/>
                </a:lnTo>
                <a:lnTo>
                  <a:pt x="1527" y="36827"/>
                </a:lnTo>
                <a:lnTo>
                  <a:pt x="1602" y="36883"/>
                </a:lnTo>
                <a:lnTo>
                  <a:pt x="1676" y="36995"/>
                </a:lnTo>
                <a:lnTo>
                  <a:pt x="1751" y="37162"/>
                </a:lnTo>
                <a:lnTo>
                  <a:pt x="1769" y="37274"/>
                </a:lnTo>
                <a:lnTo>
                  <a:pt x="1788" y="37386"/>
                </a:lnTo>
                <a:lnTo>
                  <a:pt x="1788" y="37516"/>
                </a:lnTo>
                <a:lnTo>
                  <a:pt x="1769" y="37628"/>
                </a:lnTo>
                <a:lnTo>
                  <a:pt x="1732" y="37758"/>
                </a:lnTo>
                <a:lnTo>
                  <a:pt x="1695" y="37870"/>
                </a:lnTo>
                <a:lnTo>
                  <a:pt x="1639" y="37963"/>
                </a:lnTo>
                <a:lnTo>
                  <a:pt x="1583" y="38056"/>
                </a:lnTo>
                <a:lnTo>
                  <a:pt x="1509" y="38112"/>
                </a:lnTo>
                <a:lnTo>
                  <a:pt x="1434" y="38149"/>
                </a:lnTo>
                <a:lnTo>
                  <a:pt x="1248" y="38205"/>
                </a:lnTo>
                <a:lnTo>
                  <a:pt x="1173" y="38242"/>
                </a:lnTo>
                <a:lnTo>
                  <a:pt x="1080" y="38280"/>
                </a:lnTo>
                <a:lnTo>
                  <a:pt x="1006" y="38335"/>
                </a:lnTo>
                <a:lnTo>
                  <a:pt x="931" y="38428"/>
                </a:lnTo>
                <a:lnTo>
                  <a:pt x="876" y="38540"/>
                </a:lnTo>
                <a:lnTo>
                  <a:pt x="857" y="38615"/>
                </a:lnTo>
                <a:lnTo>
                  <a:pt x="838" y="38689"/>
                </a:lnTo>
                <a:lnTo>
                  <a:pt x="857" y="38745"/>
                </a:lnTo>
                <a:lnTo>
                  <a:pt x="876" y="38782"/>
                </a:lnTo>
                <a:lnTo>
                  <a:pt x="931" y="38801"/>
                </a:lnTo>
                <a:lnTo>
                  <a:pt x="1006" y="38801"/>
                </a:lnTo>
                <a:lnTo>
                  <a:pt x="1099" y="38782"/>
                </a:lnTo>
                <a:lnTo>
                  <a:pt x="1173" y="38764"/>
                </a:lnTo>
                <a:lnTo>
                  <a:pt x="1229" y="38745"/>
                </a:lnTo>
                <a:lnTo>
                  <a:pt x="1341" y="38652"/>
                </a:lnTo>
                <a:lnTo>
                  <a:pt x="1527" y="38466"/>
                </a:lnTo>
                <a:lnTo>
                  <a:pt x="1620" y="38410"/>
                </a:lnTo>
                <a:lnTo>
                  <a:pt x="1657" y="38410"/>
                </a:lnTo>
                <a:lnTo>
                  <a:pt x="1695" y="38428"/>
                </a:lnTo>
                <a:lnTo>
                  <a:pt x="1751" y="38447"/>
                </a:lnTo>
                <a:lnTo>
                  <a:pt x="1788" y="38503"/>
                </a:lnTo>
                <a:lnTo>
                  <a:pt x="1844" y="38596"/>
                </a:lnTo>
                <a:lnTo>
                  <a:pt x="1900" y="38689"/>
                </a:lnTo>
                <a:lnTo>
                  <a:pt x="1937" y="38838"/>
                </a:lnTo>
                <a:lnTo>
                  <a:pt x="1937" y="38987"/>
                </a:lnTo>
                <a:lnTo>
                  <a:pt x="1937" y="39155"/>
                </a:lnTo>
                <a:lnTo>
                  <a:pt x="1881" y="39322"/>
                </a:lnTo>
                <a:lnTo>
                  <a:pt x="1825" y="39490"/>
                </a:lnTo>
                <a:lnTo>
                  <a:pt x="1732" y="39639"/>
                </a:lnTo>
                <a:lnTo>
                  <a:pt x="1639" y="39769"/>
                </a:lnTo>
                <a:lnTo>
                  <a:pt x="1527" y="39862"/>
                </a:lnTo>
                <a:lnTo>
                  <a:pt x="1471" y="39881"/>
                </a:lnTo>
                <a:lnTo>
                  <a:pt x="1378" y="39899"/>
                </a:lnTo>
                <a:lnTo>
                  <a:pt x="1173" y="39918"/>
                </a:lnTo>
                <a:lnTo>
                  <a:pt x="1080" y="39937"/>
                </a:lnTo>
                <a:lnTo>
                  <a:pt x="987" y="39974"/>
                </a:lnTo>
                <a:lnTo>
                  <a:pt x="913" y="40030"/>
                </a:lnTo>
                <a:lnTo>
                  <a:pt x="894" y="40067"/>
                </a:lnTo>
                <a:lnTo>
                  <a:pt x="876" y="40104"/>
                </a:lnTo>
                <a:lnTo>
                  <a:pt x="876" y="40179"/>
                </a:lnTo>
                <a:lnTo>
                  <a:pt x="876" y="40234"/>
                </a:lnTo>
                <a:lnTo>
                  <a:pt x="894" y="40272"/>
                </a:lnTo>
                <a:lnTo>
                  <a:pt x="931" y="40290"/>
                </a:lnTo>
                <a:lnTo>
                  <a:pt x="969" y="40309"/>
                </a:lnTo>
                <a:lnTo>
                  <a:pt x="1024" y="40309"/>
                </a:lnTo>
                <a:lnTo>
                  <a:pt x="1136" y="40290"/>
                </a:lnTo>
                <a:lnTo>
                  <a:pt x="1360" y="40197"/>
                </a:lnTo>
                <a:lnTo>
                  <a:pt x="1490" y="40160"/>
                </a:lnTo>
                <a:lnTo>
                  <a:pt x="1583" y="40197"/>
                </a:lnTo>
                <a:lnTo>
                  <a:pt x="1657" y="40272"/>
                </a:lnTo>
                <a:lnTo>
                  <a:pt x="1713" y="40365"/>
                </a:lnTo>
                <a:lnTo>
                  <a:pt x="1769" y="40476"/>
                </a:lnTo>
                <a:lnTo>
                  <a:pt x="1788" y="40588"/>
                </a:lnTo>
                <a:lnTo>
                  <a:pt x="1788" y="40700"/>
                </a:lnTo>
                <a:lnTo>
                  <a:pt x="1788" y="40812"/>
                </a:lnTo>
                <a:lnTo>
                  <a:pt x="1769" y="40905"/>
                </a:lnTo>
                <a:lnTo>
                  <a:pt x="1751" y="41016"/>
                </a:lnTo>
                <a:lnTo>
                  <a:pt x="1695" y="41128"/>
                </a:lnTo>
                <a:lnTo>
                  <a:pt x="1639" y="41240"/>
                </a:lnTo>
                <a:lnTo>
                  <a:pt x="1564" y="41333"/>
                </a:lnTo>
                <a:lnTo>
                  <a:pt x="1490" y="41407"/>
                </a:lnTo>
                <a:lnTo>
                  <a:pt x="1415" y="41482"/>
                </a:lnTo>
                <a:lnTo>
                  <a:pt x="1322" y="41538"/>
                </a:lnTo>
                <a:lnTo>
                  <a:pt x="1248" y="41594"/>
                </a:lnTo>
                <a:lnTo>
                  <a:pt x="1155" y="41594"/>
                </a:lnTo>
                <a:lnTo>
                  <a:pt x="1062" y="41612"/>
                </a:lnTo>
                <a:lnTo>
                  <a:pt x="745" y="41612"/>
                </a:lnTo>
                <a:lnTo>
                  <a:pt x="652" y="41649"/>
                </a:lnTo>
                <a:lnTo>
                  <a:pt x="596" y="41724"/>
                </a:lnTo>
                <a:lnTo>
                  <a:pt x="559" y="41780"/>
                </a:lnTo>
                <a:lnTo>
                  <a:pt x="540" y="41836"/>
                </a:lnTo>
                <a:lnTo>
                  <a:pt x="540" y="41929"/>
                </a:lnTo>
                <a:lnTo>
                  <a:pt x="540" y="42003"/>
                </a:lnTo>
                <a:lnTo>
                  <a:pt x="559" y="42059"/>
                </a:lnTo>
                <a:lnTo>
                  <a:pt x="596" y="42096"/>
                </a:lnTo>
                <a:lnTo>
                  <a:pt x="633" y="42115"/>
                </a:lnTo>
                <a:lnTo>
                  <a:pt x="689" y="42115"/>
                </a:lnTo>
                <a:lnTo>
                  <a:pt x="801" y="42096"/>
                </a:lnTo>
                <a:lnTo>
                  <a:pt x="931" y="42040"/>
                </a:lnTo>
                <a:lnTo>
                  <a:pt x="1062" y="41985"/>
                </a:lnTo>
                <a:lnTo>
                  <a:pt x="1211" y="41910"/>
                </a:lnTo>
                <a:lnTo>
                  <a:pt x="1322" y="41910"/>
                </a:lnTo>
                <a:lnTo>
                  <a:pt x="1415" y="41929"/>
                </a:lnTo>
                <a:lnTo>
                  <a:pt x="1490" y="41985"/>
                </a:lnTo>
                <a:lnTo>
                  <a:pt x="1546" y="42059"/>
                </a:lnTo>
                <a:lnTo>
                  <a:pt x="1602" y="42133"/>
                </a:lnTo>
                <a:lnTo>
                  <a:pt x="1620" y="42245"/>
                </a:lnTo>
                <a:lnTo>
                  <a:pt x="1620" y="42376"/>
                </a:lnTo>
                <a:lnTo>
                  <a:pt x="1602" y="42524"/>
                </a:lnTo>
                <a:lnTo>
                  <a:pt x="1564" y="42655"/>
                </a:lnTo>
                <a:lnTo>
                  <a:pt x="1509" y="42766"/>
                </a:lnTo>
                <a:lnTo>
                  <a:pt x="1415" y="42860"/>
                </a:lnTo>
                <a:lnTo>
                  <a:pt x="1322" y="42934"/>
                </a:lnTo>
                <a:lnTo>
                  <a:pt x="1229" y="42990"/>
                </a:lnTo>
                <a:lnTo>
                  <a:pt x="1118" y="43046"/>
                </a:lnTo>
                <a:lnTo>
                  <a:pt x="876" y="43120"/>
                </a:lnTo>
                <a:lnTo>
                  <a:pt x="708" y="43176"/>
                </a:lnTo>
                <a:lnTo>
                  <a:pt x="447" y="43269"/>
                </a:lnTo>
                <a:lnTo>
                  <a:pt x="317" y="43325"/>
                </a:lnTo>
                <a:lnTo>
                  <a:pt x="224" y="43399"/>
                </a:lnTo>
                <a:lnTo>
                  <a:pt x="205" y="43455"/>
                </a:lnTo>
                <a:lnTo>
                  <a:pt x="187" y="43493"/>
                </a:lnTo>
                <a:lnTo>
                  <a:pt x="205" y="43530"/>
                </a:lnTo>
                <a:lnTo>
                  <a:pt x="224" y="43586"/>
                </a:lnTo>
                <a:lnTo>
                  <a:pt x="298" y="43642"/>
                </a:lnTo>
                <a:lnTo>
                  <a:pt x="373" y="43660"/>
                </a:lnTo>
                <a:lnTo>
                  <a:pt x="447" y="43660"/>
                </a:lnTo>
                <a:lnTo>
                  <a:pt x="540" y="43642"/>
                </a:lnTo>
                <a:lnTo>
                  <a:pt x="727" y="43548"/>
                </a:lnTo>
                <a:lnTo>
                  <a:pt x="931" y="43455"/>
                </a:lnTo>
                <a:lnTo>
                  <a:pt x="1024" y="43418"/>
                </a:lnTo>
                <a:lnTo>
                  <a:pt x="1118" y="43381"/>
                </a:lnTo>
                <a:lnTo>
                  <a:pt x="1211" y="43381"/>
                </a:lnTo>
                <a:lnTo>
                  <a:pt x="1304" y="43418"/>
                </a:lnTo>
                <a:lnTo>
                  <a:pt x="1378" y="43474"/>
                </a:lnTo>
                <a:lnTo>
                  <a:pt x="1453" y="43567"/>
                </a:lnTo>
                <a:lnTo>
                  <a:pt x="1509" y="43697"/>
                </a:lnTo>
                <a:lnTo>
                  <a:pt x="1546" y="43902"/>
                </a:lnTo>
                <a:lnTo>
                  <a:pt x="1564" y="44033"/>
                </a:lnTo>
                <a:lnTo>
                  <a:pt x="1546" y="44144"/>
                </a:lnTo>
                <a:lnTo>
                  <a:pt x="1527" y="44275"/>
                </a:lnTo>
                <a:lnTo>
                  <a:pt x="1490" y="44386"/>
                </a:lnTo>
                <a:lnTo>
                  <a:pt x="1415" y="44498"/>
                </a:lnTo>
                <a:lnTo>
                  <a:pt x="1341" y="44572"/>
                </a:lnTo>
                <a:lnTo>
                  <a:pt x="1266" y="44647"/>
                </a:lnTo>
                <a:lnTo>
                  <a:pt x="1155" y="44703"/>
                </a:lnTo>
                <a:lnTo>
                  <a:pt x="1062" y="44740"/>
                </a:lnTo>
                <a:lnTo>
                  <a:pt x="969" y="44740"/>
                </a:lnTo>
                <a:lnTo>
                  <a:pt x="782" y="44759"/>
                </a:lnTo>
                <a:lnTo>
                  <a:pt x="689" y="44759"/>
                </a:lnTo>
                <a:lnTo>
                  <a:pt x="596" y="44796"/>
                </a:lnTo>
                <a:lnTo>
                  <a:pt x="522" y="44870"/>
                </a:lnTo>
                <a:lnTo>
                  <a:pt x="447" y="44963"/>
                </a:lnTo>
                <a:lnTo>
                  <a:pt x="391" y="45094"/>
                </a:lnTo>
                <a:lnTo>
                  <a:pt x="391" y="45187"/>
                </a:lnTo>
                <a:lnTo>
                  <a:pt x="391" y="45205"/>
                </a:lnTo>
                <a:lnTo>
                  <a:pt x="410" y="45243"/>
                </a:lnTo>
                <a:lnTo>
                  <a:pt x="485" y="45261"/>
                </a:lnTo>
                <a:lnTo>
                  <a:pt x="559" y="45261"/>
                </a:lnTo>
                <a:lnTo>
                  <a:pt x="671" y="45243"/>
                </a:lnTo>
                <a:lnTo>
                  <a:pt x="894" y="45150"/>
                </a:lnTo>
                <a:lnTo>
                  <a:pt x="1118" y="45057"/>
                </a:lnTo>
                <a:lnTo>
                  <a:pt x="1211" y="45019"/>
                </a:lnTo>
                <a:lnTo>
                  <a:pt x="1304" y="45001"/>
                </a:lnTo>
                <a:lnTo>
                  <a:pt x="1378" y="45019"/>
                </a:lnTo>
                <a:lnTo>
                  <a:pt x="1453" y="45057"/>
                </a:lnTo>
                <a:lnTo>
                  <a:pt x="1527" y="45150"/>
                </a:lnTo>
                <a:lnTo>
                  <a:pt x="1602" y="45299"/>
                </a:lnTo>
                <a:lnTo>
                  <a:pt x="1620" y="45410"/>
                </a:lnTo>
                <a:lnTo>
                  <a:pt x="1620" y="45522"/>
                </a:lnTo>
                <a:lnTo>
                  <a:pt x="1620" y="45634"/>
                </a:lnTo>
                <a:lnTo>
                  <a:pt x="1583" y="45764"/>
                </a:lnTo>
                <a:lnTo>
                  <a:pt x="1527" y="45876"/>
                </a:lnTo>
                <a:lnTo>
                  <a:pt x="1471" y="45969"/>
                </a:lnTo>
                <a:lnTo>
                  <a:pt x="1397" y="46062"/>
                </a:lnTo>
                <a:lnTo>
                  <a:pt x="1322" y="46136"/>
                </a:lnTo>
                <a:lnTo>
                  <a:pt x="1229" y="46229"/>
                </a:lnTo>
                <a:lnTo>
                  <a:pt x="1155" y="46267"/>
                </a:lnTo>
                <a:lnTo>
                  <a:pt x="969" y="46323"/>
                </a:lnTo>
                <a:lnTo>
                  <a:pt x="596" y="46323"/>
                </a:lnTo>
                <a:lnTo>
                  <a:pt x="522" y="46341"/>
                </a:lnTo>
                <a:lnTo>
                  <a:pt x="466" y="46378"/>
                </a:lnTo>
                <a:lnTo>
                  <a:pt x="429" y="46453"/>
                </a:lnTo>
                <a:lnTo>
                  <a:pt x="410" y="46546"/>
                </a:lnTo>
                <a:lnTo>
                  <a:pt x="429" y="46602"/>
                </a:lnTo>
                <a:lnTo>
                  <a:pt x="485" y="46639"/>
                </a:lnTo>
                <a:lnTo>
                  <a:pt x="559" y="46658"/>
                </a:lnTo>
                <a:lnTo>
                  <a:pt x="1155" y="46658"/>
                </a:lnTo>
                <a:lnTo>
                  <a:pt x="1192" y="46695"/>
                </a:lnTo>
                <a:lnTo>
                  <a:pt x="1285" y="46825"/>
                </a:lnTo>
                <a:lnTo>
                  <a:pt x="1322" y="46918"/>
                </a:lnTo>
                <a:lnTo>
                  <a:pt x="1341" y="47011"/>
                </a:lnTo>
                <a:lnTo>
                  <a:pt x="1341" y="47104"/>
                </a:lnTo>
                <a:lnTo>
                  <a:pt x="1304" y="47198"/>
                </a:lnTo>
                <a:lnTo>
                  <a:pt x="1266" y="47347"/>
                </a:lnTo>
                <a:lnTo>
                  <a:pt x="1192" y="47458"/>
                </a:lnTo>
                <a:lnTo>
                  <a:pt x="1118" y="47514"/>
                </a:lnTo>
                <a:lnTo>
                  <a:pt x="1024" y="47533"/>
                </a:lnTo>
                <a:lnTo>
                  <a:pt x="820" y="47589"/>
                </a:lnTo>
                <a:lnTo>
                  <a:pt x="708" y="47626"/>
                </a:lnTo>
                <a:lnTo>
                  <a:pt x="596" y="47682"/>
                </a:lnTo>
                <a:lnTo>
                  <a:pt x="466" y="47831"/>
                </a:lnTo>
                <a:lnTo>
                  <a:pt x="429" y="47868"/>
                </a:lnTo>
                <a:lnTo>
                  <a:pt x="410" y="47905"/>
                </a:lnTo>
                <a:lnTo>
                  <a:pt x="410" y="47942"/>
                </a:lnTo>
                <a:lnTo>
                  <a:pt x="447" y="47942"/>
                </a:lnTo>
                <a:lnTo>
                  <a:pt x="522" y="47961"/>
                </a:lnTo>
                <a:lnTo>
                  <a:pt x="764" y="47905"/>
                </a:lnTo>
                <a:lnTo>
                  <a:pt x="950" y="47868"/>
                </a:lnTo>
                <a:lnTo>
                  <a:pt x="1099" y="47868"/>
                </a:lnTo>
                <a:lnTo>
                  <a:pt x="1211" y="47886"/>
                </a:lnTo>
                <a:lnTo>
                  <a:pt x="1322" y="47942"/>
                </a:lnTo>
                <a:lnTo>
                  <a:pt x="1415" y="48017"/>
                </a:lnTo>
                <a:lnTo>
                  <a:pt x="1490" y="48128"/>
                </a:lnTo>
                <a:lnTo>
                  <a:pt x="1546" y="48240"/>
                </a:lnTo>
                <a:lnTo>
                  <a:pt x="1564" y="48371"/>
                </a:lnTo>
                <a:lnTo>
                  <a:pt x="1564" y="48519"/>
                </a:lnTo>
                <a:lnTo>
                  <a:pt x="1546" y="48668"/>
                </a:lnTo>
                <a:lnTo>
                  <a:pt x="1509" y="48817"/>
                </a:lnTo>
                <a:lnTo>
                  <a:pt x="1434" y="48966"/>
                </a:lnTo>
                <a:lnTo>
                  <a:pt x="1360" y="49078"/>
                </a:lnTo>
                <a:lnTo>
                  <a:pt x="1304" y="49115"/>
                </a:lnTo>
                <a:lnTo>
                  <a:pt x="1248" y="49152"/>
                </a:lnTo>
                <a:lnTo>
                  <a:pt x="1043" y="49152"/>
                </a:lnTo>
                <a:lnTo>
                  <a:pt x="987" y="49171"/>
                </a:lnTo>
                <a:lnTo>
                  <a:pt x="931" y="49190"/>
                </a:lnTo>
                <a:lnTo>
                  <a:pt x="801" y="49283"/>
                </a:lnTo>
                <a:lnTo>
                  <a:pt x="689" y="49357"/>
                </a:lnTo>
                <a:lnTo>
                  <a:pt x="633" y="49432"/>
                </a:lnTo>
                <a:lnTo>
                  <a:pt x="578" y="49506"/>
                </a:lnTo>
                <a:lnTo>
                  <a:pt x="559" y="49581"/>
                </a:lnTo>
                <a:lnTo>
                  <a:pt x="559" y="49637"/>
                </a:lnTo>
                <a:lnTo>
                  <a:pt x="578" y="49692"/>
                </a:lnTo>
                <a:lnTo>
                  <a:pt x="615" y="49730"/>
                </a:lnTo>
                <a:lnTo>
                  <a:pt x="671" y="49748"/>
                </a:lnTo>
                <a:lnTo>
                  <a:pt x="745" y="49767"/>
                </a:lnTo>
                <a:lnTo>
                  <a:pt x="820" y="49767"/>
                </a:lnTo>
                <a:lnTo>
                  <a:pt x="913" y="49730"/>
                </a:lnTo>
                <a:lnTo>
                  <a:pt x="1006" y="49692"/>
                </a:lnTo>
                <a:lnTo>
                  <a:pt x="1118" y="49637"/>
                </a:lnTo>
                <a:lnTo>
                  <a:pt x="1229" y="49543"/>
                </a:lnTo>
                <a:lnTo>
                  <a:pt x="1341" y="49432"/>
                </a:lnTo>
                <a:lnTo>
                  <a:pt x="1434" y="49506"/>
                </a:lnTo>
                <a:lnTo>
                  <a:pt x="1509" y="49581"/>
                </a:lnTo>
                <a:lnTo>
                  <a:pt x="1546" y="49637"/>
                </a:lnTo>
                <a:lnTo>
                  <a:pt x="1583" y="49711"/>
                </a:lnTo>
                <a:lnTo>
                  <a:pt x="1602" y="49767"/>
                </a:lnTo>
                <a:lnTo>
                  <a:pt x="1620" y="49841"/>
                </a:lnTo>
                <a:lnTo>
                  <a:pt x="1602" y="49897"/>
                </a:lnTo>
                <a:lnTo>
                  <a:pt x="1583" y="49972"/>
                </a:lnTo>
                <a:lnTo>
                  <a:pt x="1509" y="50083"/>
                </a:lnTo>
                <a:lnTo>
                  <a:pt x="1397" y="50195"/>
                </a:lnTo>
                <a:lnTo>
                  <a:pt x="1266" y="50307"/>
                </a:lnTo>
                <a:lnTo>
                  <a:pt x="1099" y="50419"/>
                </a:lnTo>
                <a:lnTo>
                  <a:pt x="782" y="50623"/>
                </a:lnTo>
                <a:lnTo>
                  <a:pt x="633" y="50716"/>
                </a:lnTo>
                <a:lnTo>
                  <a:pt x="485" y="50828"/>
                </a:lnTo>
                <a:lnTo>
                  <a:pt x="391" y="50921"/>
                </a:lnTo>
                <a:lnTo>
                  <a:pt x="317" y="51014"/>
                </a:lnTo>
                <a:lnTo>
                  <a:pt x="298" y="51070"/>
                </a:lnTo>
                <a:lnTo>
                  <a:pt x="280" y="51126"/>
                </a:lnTo>
                <a:lnTo>
                  <a:pt x="298" y="51182"/>
                </a:lnTo>
                <a:lnTo>
                  <a:pt x="317" y="51219"/>
                </a:lnTo>
                <a:lnTo>
                  <a:pt x="354" y="51275"/>
                </a:lnTo>
                <a:lnTo>
                  <a:pt x="410" y="51312"/>
                </a:lnTo>
                <a:lnTo>
                  <a:pt x="466" y="51331"/>
                </a:lnTo>
                <a:lnTo>
                  <a:pt x="522" y="51331"/>
                </a:lnTo>
                <a:lnTo>
                  <a:pt x="652" y="51294"/>
                </a:lnTo>
                <a:lnTo>
                  <a:pt x="801" y="51219"/>
                </a:lnTo>
                <a:lnTo>
                  <a:pt x="950" y="51126"/>
                </a:lnTo>
                <a:lnTo>
                  <a:pt x="1062" y="51014"/>
                </a:lnTo>
                <a:lnTo>
                  <a:pt x="1248" y="50865"/>
                </a:lnTo>
                <a:lnTo>
                  <a:pt x="1397" y="50698"/>
                </a:lnTo>
                <a:lnTo>
                  <a:pt x="1546" y="50567"/>
                </a:lnTo>
                <a:lnTo>
                  <a:pt x="1695" y="50474"/>
                </a:lnTo>
                <a:lnTo>
                  <a:pt x="1862" y="50381"/>
                </a:lnTo>
                <a:lnTo>
                  <a:pt x="2030" y="50325"/>
                </a:lnTo>
                <a:lnTo>
                  <a:pt x="2216" y="50288"/>
                </a:lnTo>
                <a:lnTo>
                  <a:pt x="2421" y="50270"/>
                </a:lnTo>
                <a:lnTo>
                  <a:pt x="2663" y="50288"/>
                </a:lnTo>
                <a:lnTo>
                  <a:pt x="2495" y="50419"/>
                </a:lnTo>
                <a:lnTo>
                  <a:pt x="2384" y="50512"/>
                </a:lnTo>
                <a:lnTo>
                  <a:pt x="2290" y="50605"/>
                </a:lnTo>
                <a:lnTo>
                  <a:pt x="2216" y="50716"/>
                </a:lnTo>
                <a:lnTo>
                  <a:pt x="2160" y="50828"/>
                </a:lnTo>
                <a:lnTo>
                  <a:pt x="2142" y="50884"/>
                </a:lnTo>
                <a:lnTo>
                  <a:pt x="2160" y="50921"/>
                </a:lnTo>
                <a:lnTo>
                  <a:pt x="2160" y="50977"/>
                </a:lnTo>
                <a:lnTo>
                  <a:pt x="2197" y="51014"/>
                </a:lnTo>
                <a:lnTo>
                  <a:pt x="2253" y="51052"/>
                </a:lnTo>
                <a:lnTo>
                  <a:pt x="2290" y="51052"/>
                </a:lnTo>
                <a:lnTo>
                  <a:pt x="2346" y="51070"/>
                </a:lnTo>
                <a:lnTo>
                  <a:pt x="2402" y="51052"/>
                </a:lnTo>
                <a:lnTo>
                  <a:pt x="2533" y="50996"/>
                </a:lnTo>
                <a:lnTo>
                  <a:pt x="2663" y="50921"/>
                </a:lnTo>
                <a:lnTo>
                  <a:pt x="2793" y="50828"/>
                </a:lnTo>
                <a:lnTo>
                  <a:pt x="2905" y="50735"/>
                </a:lnTo>
                <a:lnTo>
                  <a:pt x="3035" y="50586"/>
                </a:lnTo>
                <a:lnTo>
                  <a:pt x="3203" y="50419"/>
                </a:lnTo>
                <a:lnTo>
                  <a:pt x="3333" y="50288"/>
                </a:lnTo>
                <a:lnTo>
                  <a:pt x="3408" y="50232"/>
                </a:lnTo>
                <a:lnTo>
                  <a:pt x="3501" y="50195"/>
                </a:lnTo>
                <a:lnTo>
                  <a:pt x="3743" y="50121"/>
                </a:lnTo>
                <a:lnTo>
                  <a:pt x="3985" y="50083"/>
                </a:lnTo>
                <a:lnTo>
                  <a:pt x="4096" y="50065"/>
                </a:lnTo>
                <a:lnTo>
                  <a:pt x="4227" y="50065"/>
                </a:lnTo>
                <a:lnTo>
                  <a:pt x="4338" y="50083"/>
                </a:lnTo>
                <a:lnTo>
                  <a:pt x="4450" y="50121"/>
                </a:lnTo>
                <a:lnTo>
                  <a:pt x="4562" y="50176"/>
                </a:lnTo>
                <a:lnTo>
                  <a:pt x="4655" y="50251"/>
                </a:lnTo>
                <a:lnTo>
                  <a:pt x="4506" y="50344"/>
                </a:lnTo>
                <a:lnTo>
                  <a:pt x="4320" y="50493"/>
                </a:lnTo>
                <a:lnTo>
                  <a:pt x="4227" y="50586"/>
                </a:lnTo>
                <a:lnTo>
                  <a:pt x="4171" y="50679"/>
                </a:lnTo>
                <a:lnTo>
                  <a:pt x="4134" y="50754"/>
                </a:lnTo>
                <a:lnTo>
                  <a:pt x="4134" y="50809"/>
                </a:lnTo>
                <a:lnTo>
                  <a:pt x="4134" y="50847"/>
                </a:lnTo>
                <a:lnTo>
                  <a:pt x="4171" y="50903"/>
                </a:lnTo>
                <a:lnTo>
                  <a:pt x="4190" y="50940"/>
                </a:lnTo>
                <a:lnTo>
                  <a:pt x="4283" y="51014"/>
                </a:lnTo>
                <a:lnTo>
                  <a:pt x="4394" y="51033"/>
                </a:lnTo>
                <a:lnTo>
                  <a:pt x="4525" y="51033"/>
                </a:lnTo>
                <a:lnTo>
                  <a:pt x="4636" y="51014"/>
                </a:lnTo>
                <a:lnTo>
                  <a:pt x="4767" y="50977"/>
                </a:lnTo>
                <a:lnTo>
                  <a:pt x="4860" y="50921"/>
                </a:lnTo>
                <a:lnTo>
                  <a:pt x="4934" y="50847"/>
                </a:lnTo>
                <a:lnTo>
                  <a:pt x="4971" y="50772"/>
                </a:lnTo>
                <a:lnTo>
                  <a:pt x="5009" y="50679"/>
                </a:lnTo>
                <a:lnTo>
                  <a:pt x="5009" y="50586"/>
                </a:lnTo>
                <a:lnTo>
                  <a:pt x="5046" y="50512"/>
                </a:lnTo>
                <a:lnTo>
                  <a:pt x="5009" y="50437"/>
                </a:lnTo>
                <a:lnTo>
                  <a:pt x="5009" y="50363"/>
                </a:lnTo>
                <a:lnTo>
                  <a:pt x="5046" y="50325"/>
                </a:lnTo>
                <a:lnTo>
                  <a:pt x="5120" y="50307"/>
                </a:lnTo>
                <a:lnTo>
                  <a:pt x="5214" y="50251"/>
                </a:lnTo>
                <a:lnTo>
                  <a:pt x="5325" y="50232"/>
                </a:lnTo>
                <a:lnTo>
                  <a:pt x="5437" y="50176"/>
                </a:lnTo>
                <a:lnTo>
                  <a:pt x="5586" y="50139"/>
                </a:lnTo>
                <a:lnTo>
                  <a:pt x="5772" y="50121"/>
                </a:lnTo>
                <a:lnTo>
                  <a:pt x="6126" y="50121"/>
                </a:lnTo>
                <a:lnTo>
                  <a:pt x="6293" y="50158"/>
                </a:lnTo>
                <a:lnTo>
                  <a:pt x="6349" y="50195"/>
                </a:lnTo>
                <a:lnTo>
                  <a:pt x="6405" y="50232"/>
                </a:lnTo>
                <a:lnTo>
                  <a:pt x="6461" y="50270"/>
                </a:lnTo>
                <a:lnTo>
                  <a:pt x="6498" y="50325"/>
                </a:lnTo>
                <a:lnTo>
                  <a:pt x="6256" y="50474"/>
                </a:lnTo>
                <a:lnTo>
                  <a:pt x="5884" y="50716"/>
                </a:lnTo>
                <a:lnTo>
                  <a:pt x="5716" y="50847"/>
                </a:lnTo>
                <a:lnTo>
                  <a:pt x="5567" y="50996"/>
                </a:lnTo>
                <a:lnTo>
                  <a:pt x="5530" y="51052"/>
                </a:lnTo>
                <a:lnTo>
                  <a:pt x="5493" y="51107"/>
                </a:lnTo>
                <a:lnTo>
                  <a:pt x="5474" y="51163"/>
                </a:lnTo>
                <a:lnTo>
                  <a:pt x="5493" y="51200"/>
                </a:lnTo>
                <a:lnTo>
                  <a:pt x="5530" y="51256"/>
                </a:lnTo>
                <a:lnTo>
                  <a:pt x="5586" y="51294"/>
                </a:lnTo>
                <a:lnTo>
                  <a:pt x="5660" y="51331"/>
                </a:lnTo>
                <a:lnTo>
                  <a:pt x="5716" y="51331"/>
                </a:lnTo>
                <a:lnTo>
                  <a:pt x="5884" y="51312"/>
                </a:lnTo>
                <a:lnTo>
                  <a:pt x="6051" y="51256"/>
                </a:lnTo>
                <a:lnTo>
                  <a:pt x="6219" y="51163"/>
                </a:lnTo>
                <a:lnTo>
                  <a:pt x="6368" y="51089"/>
                </a:lnTo>
                <a:lnTo>
                  <a:pt x="6498" y="50996"/>
                </a:lnTo>
                <a:lnTo>
                  <a:pt x="6573" y="50921"/>
                </a:lnTo>
                <a:lnTo>
                  <a:pt x="6759" y="50679"/>
                </a:lnTo>
                <a:lnTo>
                  <a:pt x="6889" y="50493"/>
                </a:lnTo>
                <a:lnTo>
                  <a:pt x="6964" y="50419"/>
                </a:lnTo>
                <a:lnTo>
                  <a:pt x="7075" y="50363"/>
                </a:lnTo>
                <a:lnTo>
                  <a:pt x="7206" y="50307"/>
                </a:lnTo>
                <a:lnTo>
                  <a:pt x="7373" y="50251"/>
                </a:lnTo>
                <a:lnTo>
                  <a:pt x="7671" y="50176"/>
                </a:lnTo>
                <a:lnTo>
                  <a:pt x="7839" y="50158"/>
                </a:lnTo>
                <a:lnTo>
                  <a:pt x="8025" y="50139"/>
                </a:lnTo>
                <a:lnTo>
                  <a:pt x="8174" y="50176"/>
                </a:lnTo>
                <a:lnTo>
                  <a:pt x="8341" y="50214"/>
                </a:lnTo>
                <a:lnTo>
                  <a:pt x="8397" y="50251"/>
                </a:lnTo>
                <a:lnTo>
                  <a:pt x="8472" y="50307"/>
                </a:lnTo>
                <a:lnTo>
                  <a:pt x="8528" y="50363"/>
                </a:lnTo>
                <a:lnTo>
                  <a:pt x="8583" y="50437"/>
                </a:lnTo>
                <a:lnTo>
                  <a:pt x="8416" y="50549"/>
                </a:lnTo>
                <a:lnTo>
                  <a:pt x="8230" y="50716"/>
                </a:lnTo>
                <a:lnTo>
                  <a:pt x="8155" y="50791"/>
                </a:lnTo>
                <a:lnTo>
                  <a:pt x="8081" y="50884"/>
                </a:lnTo>
                <a:lnTo>
                  <a:pt x="8062" y="50977"/>
                </a:lnTo>
                <a:lnTo>
                  <a:pt x="8062" y="51014"/>
                </a:lnTo>
                <a:lnTo>
                  <a:pt x="8081" y="51052"/>
                </a:lnTo>
                <a:lnTo>
                  <a:pt x="8137" y="51126"/>
                </a:lnTo>
                <a:lnTo>
                  <a:pt x="8211" y="51145"/>
                </a:lnTo>
                <a:lnTo>
                  <a:pt x="8304" y="51163"/>
                </a:lnTo>
                <a:lnTo>
                  <a:pt x="8416" y="51145"/>
                </a:lnTo>
                <a:lnTo>
                  <a:pt x="8509" y="51126"/>
                </a:lnTo>
                <a:lnTo>
                  <a:pt x="8602" y="51070"/>
                </a:lnTo>
                <a:lnTo>
                  <a:pt x="8676" y="51033"/>
                </a:lnTo>
                <a:lnTo>
                  <a:pt x="8751" y="50977"/>
                </a:lnTo>
                <a:lnTo>
                  <a:pt x="8807" y="50884"/>
                </a:lnTo>
                <a:lnTo>
                  <a:pt x="8863" y="50809"/>
                </a:lnTo>
                <a:lnTo>
                  <a:pt x="8900" y="50661"/>
                </a:lnTo>
                <a:lnTo>
                  <a:pt x="8919" y="50586"/>
                </a:lnTo>
                <a:lnTo>
                  <a:pt x="8956" y="50530"/>
                </a:lnTo>
                <a:lnTo>
                  <a:pt x="9012" y="50456"/>
                </a:lnTo>
                <a:lnTo>
                  <a:pt x="9123" y="50381"/>
                </a:lnTo>
                <a:lnTo>
                  <a:pt x="9254" y="50307"/>
                </a:lnTo>
                <a:lnTo>
                  <a:pt x="9421" y="50251"/>
                </a:lnTo>
                <a:lnTo>
                  <a:pt x="9607" y="50232"/>
                </a:lnTo>
                <a:lnTo>
                  <a:pt x="9794" y="50214"/>
                </a:lnTo>
                <a:lnTo>
                  <a:pt x="9998" y="50214"/>
                </a:lnTo>
                <a:lnTo>
                  <a:pt x="10185" y="50251"/>
                </a:lnTo>
                <a:lnTo>
                  <a:pt x="10352" y="50270"/>
                </a:lnTo>
                <a:lnTo>
                  <a:pt x="10501" y="50307"/>
                </a:lnTo>
                <a:lnTo>
                  <a:pt x="10278" y="50419"/>
                </a:lnTo>
                <a:lnTo>
                  <a:pt x="9943" y="50586"/>
                </a:lnTo>
                <a:lnTo>
                  <a:pt x="9794" y="50679"/>
                </a:lnTo>
                <a:lnTo>
                  <a:pt x="9645" y="50772"/>
                </a:lnTo>
                <a:lnTo>
                  <a:pt x="9552" y="50865"/>
                </a:lnTo>
                <a:lnTo>
                  <a:pt x="9514" y="50903"/>
                </a:lnTo>
                <a:lnTo>
                  <a:pt x="9514" y="50958"/>
                </a:lnTo>
                <a:lnTo>
                  <a:pt x="9514" y="51014"/>
                </a:lnTo>
                <a:lnTo>
                  <a:pt x="9533" y="51070"/>
                </a:lnTo>
                <a:lnTo>
                  <a:pt x="9552" y="51107"/>
                </a:lnTo>
                <a:lnTo>
                  <a:pt x="9589" y="51126"/>
                </a:lnTo>
                <a:lnTo>
                  <a:pt x="9682" y="51163"/>
                </a:lnTo>
                <a:lnTo>
                  <a:pt x="9812" y="51163"/>
                </a:lnTo>
                <a:lnTo>
                  <a:pt x="9943" y="51126"/>
                </a:lnTo>
                <a:lnTo>
                  <a:pt x="10073" y="51089"/>
                </a:lnTo>
                <a:lnTo>
                  <a:pt x="10296" y="50996"/>
                </a:lnTo>
                <a:lnTo>
                  <a:pt x="10427" y="50903"/>
                </a:lnTo>
                <a:lnTo>
                  <a:pt x="10538" y="50809"/>
                </a:lnTo>
                <a:lnTo>
                  <a:pt x="10706" y="50623"/>
                </a:lnTo>
                <a:lnTo>
                  <a:pt x="10780" y="50530"/>
                </a:lnTo>
                <a:lnTo>
                  <a:pt x="10892" y="50437"/>
                </a:lnTo>
                <a:lnTo>
                  <a:pt x="11022" y="50381"/>
                </a:lnTo>
                <a:lnTo>
                  <a:pt x="11190" y="50325"/>
                </a:lnTo>
                <a:lnTo>
                  <a:pt x="11469" y="50270"/>
                </a:lnTo>
                <a:lnTo>
                  <a:pt x="11804" y="50232"/>
                </a:lnTo>
                <a:lnTo>
                  <a:pt x="11972" y="50214"/>
                </a:lnTo>
                <a:lnTo>
                  <a:pt x="12139" y="50232"/>
                </a:lnTo>
                <a:lnTo>
                  <a:pt x="12270" y="50270"/>
                </a:lnTo>
                <a:lnTo>
                  <a:pt x="12400" y="50344"/>
                </a:lnTo>
                <a:lnTo>
                  <a:pt x="12214" y="50493"/>
                </a:lnTo>
                <a:lnTo>
                  <a:pt x="11972" y="50754"/>
                </a:lnTo>
                <a:lnTo>
                  <a:pt x="11860" y="50884"/>
                </a:lnTo>
                <a:lnTo>
                  <a:pt x="11767" y="51014"/>
                </a:lnTo>
                <a:lnTo>
                  <a:pt x="11711" y="51126"/>
                </a:lnTo>
                <a:lnTo>
                  <a:pt x="11711" y="51163"/>
                </a:lnTo>
                <a:lnTo>
                  <a:pt x="11730" y="51200"/>
                </a:lnTo>
                <a:lnTo>
                  <a:pt x="11748" y="51238"/>
                </a:lnTo>
                <a:lnTo>
                  <a:pt x="11786" y="51256"/>
                </a:lnTo>
                <a:lnTo>
                  <a:pt x="11879" y="51275"/>
                </a:lnTo>
                <a:lnTo>
                  <a:pt x="11953" y="51256"/>
                </a:lnTo>
                <a:lnTo>
                  <a:pt x="12065" y="51219"/>
                </a:lnTo>
                <a:lnTo>
                  <a:pt x="12158" y="51182"/>
                </a:lnTo>
                <a:lnTo>
                  <a:pt x="12251" y="51126"/>
                </a:lnTo>
                <a:lnTo>
                  <a:pt x="12381" y="50996"/>
                </a:lnTo>
                <a:lnTo>
                  <a:pt x="12475" y="50903"/>
                </a:lnTo>
                <a:lnTo>
                  <a:pt x="12530" y="50809"/>
                </a:lnTo>
                <a:lnTo>
                  <a:pt x="12605" y="50623"/>
                </a:lnTo>
                <a:lnTo>
                  <a:pt x="12661" y="50530"/>
                </a:lnTo>
                <a:lnTo>
                  <a:pt x="12698" y="50456"/>
                </a:lnTo>
                <a:lnTo>
                  <a:pt x="12772" y="50381"/>
                </a:lnTo>
                <a:lnTo>
                  <a:pt x="12866" y="50288"/>
                </a:lnTo>
                <a:lnTo>
                  <a:pt x="12996" y="50214"/>
                </a:lnTo>
                <a:lnTo>
                  <a:pt x="13126" y="50158"/>
                </a:lnTo>
                <a:lnTo>
                  <a:pt x="13294" y="50121"/>
                </a:lnTo>
                <a:lnTo>
                  <a:pt x="13461" y="50102"/>
                </a:lnTo>
                <a:lnTo>
                  <a:pt x="13629" y="50083"/>
                </a:lnTo>
                <a:lnTo>
                  <a:pt x="13796" y="50083"/>
                </a:lnTo>
                <a:lnTo>
                  <a:pt x="14094" y="50102"/>
                </a:lnTo>
                <a:lnTo>
                  <a:pt x="13890" y="50232"/>
                </a:lnTo>
                <a:lnTo>
                  <a:pt x="13573" y="50437"/>
                </a:lnTo>
                <a:lnTo>
                  <a:pt x="13424" y="50567"/>
                </a:lnTo>
                <a:lnTo>
                  <a:pt x="13312" y="50698"/>
                </a:lnTo>
                <a:lnTo>
                  <a:pt x="13238" y="50809"/>
                </a:lnTo>
                <a:lnTo>
                  <a:pt x="13219" y="50847"/>
                </a:lnTo>
                <a:lnTo>
                  <a:pt x="13238" y="50903"/>
                </a:lnTo>
                <a:lnTo>
                  <a:pt x="13257" y="50921"/>
                </a:lnTo>
                <a:lnTo>
                  <a:pt x="13275" y="50940"/>
                </a:lnTo>
                <a:lnTo>
                  <a:pt x="13350" y="50977"/>
                </a:lnTo>
                <a:lnTo>
                  <a:pt x="13461" y="50977"/>
                </a:lnTo>
                <a:lnTo>
                  <a:pt x="13554" y="50958"/>
                </a:lnTo>
                <a:lnTo>
                  <a:pt x="13778" y="50884"/>
                </a:lnTo>
                <a:lnTo>
                  <a:pt x="13908" y="50809"/>
                </a:lnTo>
                <a:lnTo>
                  <a:pt x="14001" y="50754"/>
                </a:lnTo>
                <a:lnTo>
                  <a:pt x="14076" y="50679"/>
                </a:lnTo>
                <a:lnTo>
                  <a:pt x="14150" y="50586"/>
                </a:lnTo>
                <a:lnTo>
                  <a:pt x="14187" y="50512"/>
                </a:lnTo>
                <a:lnTo>
                  <a:pt x="14281" y="50325"/>
                </a:lnTo>
                <a:lnTo>
                  <a:pt x="14336" y="50251"/>
                </a:lnTo>
                <a:lnTo>
                  <a:pt x="14392" y="50176"/>
                </a:lnTo>
                <a:lnTo>
                  <a:pt x="14485" y="50102"/>
                </a:lnTo>
                <a:lnTo>
                  <a:pt x="14578" y="50046"/>
                </a:lnTo>
                <a:lnTo>
                  <a:pt x="14690" y="50009"/>
                </a:lnTo>
                <a:lnTo>
                  <a:pt x="14820" y="49972"/>
                </a:lnTo>
                <a:lnTo>
                  <a:pt x="15100" y="49916"/>
                </a:lnTo>
                <a:lnTo>
                  <a:pt x="15379" y="49897"/>
                </a:lnTo>
                <a:lnTo>
                  <a:pt x="15677" y="49916"/>
                </a:lnTo>
                <a:lnTo>
                  <a:pt x="15807" y="49953"/>
                </a:lnTo>
                <a:lnTo>
                  <a:pt x="15938" y="49990"/>
                </a:lnTo>
                <a:lnTo>
                  <a:pt x="16049" y="50046"/>
                </a:lnTo>
                <a:lnTo>
                  <a:pt x="16142" y="50102"/>
                </a:lnTo>
                <a:lnTo>
                  <a:pt x="16235" y="50176"/>
                </a:lnTo>
                <a:lnTo>
                  <a:pt x="16310" y="50270"/>
                </a:lnTo>
                <a:lnTo>
                  <a:pt x="16086" y="50381"/>
                </a:lnTo>
                <a:lnTo>
                  <a:pt x="15956" y="50456"/>
                </a:lnTo>
                <a:lnTo>
                  <a:pt x="15844" y="50530"/>
                </a:lnTo>
                <a:lnTo>
                  <a:pt x="15733" y="50623"/>
                </a:lnTo>
                <a:lnTo>
                  <a:pt x="15677" y="50716"/>
                </a:lnTo>
                <a:lnTo>
                  <a:pt x="15658" y="50772"/>
                </a:lnTo>
                <a:lnTo>
                  <a:pt x="15640" y="50828"/>
                </a:lnTo>
                <a:lnTo>
                  <a:pt x="15658" y="50865"/>
                </a:lnTo>
                <a:lnTo>
                  <a:pt x="15677" y="50921"/>
                </a:lnTo>
                <a:lnTo>
                  <a:pt x="15733" y="50996"/>
                </a:lnTo>
                <a:lnTo>
                  <a:pt x="15826" y="51033"/>
                </a:lnTo>
                <a:lnTo>
                  <a:pt x="15919" y="51070"/>
                </a:lnTo>
                <a:lnTo>
                  <a:pt x="16031" y="51070"/>
                </a:lnTo>
                <a:lnTo>
                  <a:pt x="16142" y="51033"/>
                </a:lnTo>
                <a:lnTo>
                  <a:pt x="16235" y="51014"/>
                </a:lnTo>
                <a:lnTo>
                  <a:pt x="16329" y="50958"/>
                </a:lnTo>
                <a:lnTo>
                  <a:pt x="16403" y="50903"/>
                </a:lnTo>
                <a:lnTo>
                  <a:pt x="16496" y="50809"/>
                </a:lnTo>
                <a:lnTo>
                  <a:pt x="16533" y="50716"/>
                </a:lnTo>
                <a:lnTo>
                  <a:pt x="16552" y="50623"/>
                </a:lnTo>
                <a:lnTo>
                  <a:pt x="16571" y="50549"/>
                </a:lnTo>
                <a:lnTo>
                  <a:pt x="16589" y="50456"/>
                </a:lnTo>
                <a:lnTo>
                  <a:pt x="16626" y="50381"/>
                </a:lnTo>
                <a:lnTo>
                  <a:pt x="16701" y="50307"/>
                </a:lnTo>
                <a:lnTo>
                  <a:pt x="16831" y="50232"/>
                </a:lnTo>
                <a:lnTo>
                  <a:pt x="16962" y="50176"/>
                </a:lnTo>
                <a:lnTo>
                  <a:pt x="17110" y="50139"/>
                </a:lnTo>
                <a:lnTo>
                  <a:pt x="17259" y="50102"/>
                </a:lnTo>
                <a:lnTo>
                  <a:pt x="17408" y="50102"/>
                </a:lnTo>
                <a:lnTo>
                  <a:pt x="17557" y="50121"/>
                </a:lnTo>
                <a:lnTo>
                  <a:pt x="17706" y="50176"/>
                </a:lnTo>
                <a:lnTo>
                  <a:pt x="17837" y="50232"/>
                </a:lnTo>
                <a:lnTo>
                  <a:pt x="17967" y="50325"/>
                </a:lnTo>
                <a:lnTo>
                  <a:pt x="17762" y="50474"/>
                </a:lnTo>
                <a:lnTo>
                  <a:pt x="17650" y="50549"/>
                </a:lnTo>
                <a:lnTo>
                  <a:pt x="17557" y="50642"/>
                </a:lnTo>
                <a:lnTo>
                  <a:pt x="17483" y="50735"/>
                </a:lnTo>
                <a:lnTo>
                  <a:pt x="17446" y="50828"/>
                </a:lnTo>
                <a:lnTo>
                  <a:pt x="17427" y="50921"/>
                </a:lnTo>
                <a:lnTo>
                  <a:pt x="17446" y="50977"/>
                </a:lnTo>
                <a:lnTo>
                  <a:pt x="17464" y="51033"/>
                </a:lnTo>
                <a:lnTo>
                  <a:pt x="17501" y="51070"/>
                </a:lnTo>
                <a:lnTo>
                  <a:pt x="17557" y="51107"/>
                </a:lnTo>
                <a:lnTo>
                  <a:pt x="17650" y="51145"/>
                </a:lnTo>
                <a:lnTo>
                  <a:pt x="17762" y="51163"/>
                </a:lnTo>
                <a:lnTo>
                  <a:pt x="17874" y="51145"/>
                </a:lnTo>
                <a:lnTo>
                  <a:pt x="17986" y="51089"/>
                </a:lnTo>
                <a:lnTo>
                  <a:pt x="18097" y="51033"/>
                </a:lnTo>
                <a:lnTo>
                  <a:pt x="18172" y="50958"/>
                </a:lnTo>
                <a:lnTo>
                  <a:pt x="18228" y="50884"/>
                </a:lnTo>
                <a:lnTo>
                  <a:pt x="18283" y="50754"/>
                </a:lnTo>
                <a:lnTo>
                  <a:pt x="18302" y="50642"/>
                </a:lnTo>
                <a:lnTo>
                  <a:pt x="18302" y="50567"/>
                </a:lnTo>
                <a:lnTo>
                  <a:pt x="18283" y="50512"/>
                </a:lnTo>
                <a:lnTo>
                  <a:pt x="18283" y="50437"/>
                </a:lnTo>
                <a:lnTo>
                  <a:pt x="18321" y="50381"/>
                </a:lnTo>
                <a:lnTo>
                  <a:pt x="18395" y="50307"/>
                </a:lnTo>
                <a:lnTo>
                  <a:pt x="18525" y="50232"/>
                </a:lnTo>
                <a:lnTo>
                  <a:pt x="18767" y="50121"/>
                </a:lnTo>
                <a:lnTo>
                  <a:pt x="19047" y="50028"/>
                </a:lnTo>
                <a:lnTo>
                  <a:pt x="19177" y="50009"/>
                </a:lnTo>
                <a:lnTo>
                  <a:pt x="19326" y="49990"/>
                </a:lnTo>
                <a:lnTo>
                  <a:pt x="19475" y="49990"/>
                </a:lnTo>
                <a:lnTo>
                  <a:pt x="19587" y="50009"/>
                </a:lnTo>
                <a:lnTo>
                  <a:pt x="19717" y="50046"/>
                </a:lnTo>
                <a:lnTo>
                  <a:pt x="19810" y="50102"/>
                </a:lnTo>
                <a:lnTo>
                  <a:pt x="19866" y="50158"/>
                </a:lnTo>
                <a:lnTo>
                  <a:pt x="19885" y="50232"/>
                </a:lnTo>
                <a:lnTo>
                  <a:pt x="19866" y="50288"/>
                </a:lnTo>
                <a:lnTo>
                  <a:pt x="19847" y="50363"/>
                </a:lnTo>
                <a:lnTo>
                  <a:pt x="19754" y="50512"/>
                </a:lnTo>
                <a:lnTo>
                  <a:pt x="19661" y="50642"/>
                </a:lnTo>
                <a:lnTo>
                  <a:pt x="19624" y="50698"/>
                </a:lnTo>
                <a:lnTo>
                  <a:pt x="19605" y="50735"/>
                </a:lnTo>
                <a:lnTo>
                  <a:pt x="19605" y="50791"/>
                </a:lnTo>
                <a:lnTo>
                  <a:pt x="19643" y="50809"/>
                </a:lnTo>
                <a:lnTo>
                  <a:pt x="19717" y="50828"/>
                </a:lnTo>
                <a:lnTo>
                  <a:pt x="19829" y="50828"/>
                </a:lnTo>
                <a:lnTo>
                  <a:pt x="19903" y="50809"/>
                </a:lnTo>
                <a:lnTo>
                  <a:pt x="19978" y="50791"/>
                </a:lnTo>
                <a:lnTo>
                  <a:pt x="20034" y="50772"/>
                </a:lnTo>
                <a:lnTo>
                  <a:pt x="20071" y="50735"/>
                </a:lnTo>
                <a:lnTo>
                  <a:pt x="20108" y="50698"/>
                </a:lnTo>
                <a:lnTo>
                  <a:pt x="20127" y="50661"/>
                </a:lnTo>
                <a:lnTo>
                  <a:pt x="20127" y="50567"/>
                </a:lnTo>
                <a:lnTo>
                  <a:pt x="20108" y="50363"/>
                </a:lnTo>
                <a:lnTo>
                  <a:pt x="20108" y="50270"/>
                </a:lnTo>
                <a:lnTo>
                  <a:pt x="20127" y="50232"/>
                </a:lnTo>
                <a:lnTo>
                  <a:pt x="20145" y="50195"/>
                </a:lnTo>
                <a:lnTo>
                  <a:pt x="20220" y="50121"/>
                </a:lnTo>
                <a:lnTo>
                  <a:pt x="20350" y="50065"/>
                </a:lnTo>
                <a:lnTo>
                  <a:pt x="20480" y="50028"/>
                </a:lnTo>
                <a:lnTo>
                  <a:pt x="20760" y="50028"/>
                </a:lnTo>
                <a:lnTo>
                  <a:pt x="20909" y="50065"/>
                </a:lnTo>
                <a:lnTo>
                  <a:pt x="21020" y="50121"/>
                </a:lnTo>
                <a:lnTo>
                  <a:pt x="21113" y="50195"/>
                </a:lnTo>
                <a:lnTo>
                  <a:pt x="20964" y="50325"/>
                </a:lnTo>
                <a:lnTo>
                  <a:pt x="20797" y="50512"/>
                </a:lnTo>
                <a:lnTo>
                  <a:pt x="20722" y="50623"/>
                </a:lnTo>
                <a:lnTo>
                  <a:pt x="20667" y="50735"/>
                </a:lnTo>
                <a:lnTo>
                  <a:pt x="20648" y="50828"/>
                </a:lnTo>
                <a:lnTo>
                  <a:pt x="20648" y="50865"/>
                </a:lnTo>
                <a:lnTo>
                  <a:pt x="20667" y="50903"/>
                </a:lnTo>
                <a:lnTo>
                  <a:pt x="20685" y="50940"/>
                </a:lnTo>
                <a:lnTo>
                  <a:pt x="20722" y="50977"/>
                </a:lnTo>
                <a:lnTo>
                  <a:pt x="20815" y="51014"/>
                </a:lnTo>
                <a:lnTo>
                  <a:pt x="20909" y="51014"/>
                </a:lnTo>
                <a:lnTo>
                  <a:pt x="21002" y="50996"/>
                </a:lnTo>
                <a:lnTo>
                  <a:pt x="21095" y="50940"/>
                </a:lnTo>
                <a:lnTo>
                  <a:pt x="21188" y="50884"/>
                </a:lnTo>
                <a:lnTo>
                  <a:pt x="21262" y="50809"/>
                </a:lnTo>
                <a:lnTo>
                  <a:pt x="21318" y="50754"/>
                </a:lnTo>
                <a:lnTo>
                  <a:pt x="21374" y="50661"/>
                </a:lnTo>
                <a:lnTo>
                  <a:pt x="21393" y="50567"/>
                </a:lnTo>
                <a:lnTo>
                  <a:pt x="21411" y="50419"/>
                </a:lnTo>
                <a:lnTo>
                  <a:pt x="21430" y="50344"/>
                </a:lnTo>
                <a:lnTo>
                  <a:pt x="21448" y="50270"/>
                </a:lnTo>
                <a:lnTo>
                  <a:pt x="21486" y="50195"/>
                </a:lnTo>
                <a:lnTo>
                  <a:pt x="21560" y="50139"/>
                </a:lnTo>
                <a:lnTo>
                  <a:pt x="21653" y="50083"/>
                </a:lnTo>
                <a:lnTo>
                  <a:pt x="21765" y="50046"/>
                </a:lnTo>
                <a:lnTo>
                  <a:pt x="21895" y="50028"/>
                </a:lnTo>
                <a:lnTo>
                  <a:pt x="22044" y="50028"/>
                </a:lnTo>
                <a:lnTo>
                  <a:pt x="22193" y="50046"/>
                </a:lnTo>
                <a:lnTo>
                  <a:pt x="22305" y="50083"/>
                </a:lnTo>
                <a:lnTo>
                  <a:pt x="22398" y="50158"/>
                </a:lnTo>
                <a:lnTo>
                  <a:pt x="22435" y="50214"/>
                </a:lnTo>
                <a:lnTo>
                  <a:pt x="22454" y="50270"/>
                </a:lnTo>
                <a:lnTo>
                  <a:pt x="22305" y="50363"/>
                </a:lnTo>
                <a:lnTo>
                  <a:pt x="22137" y="50493"/>
                </a:lnTo>
                <a:lnTo>
                  <a:pt x="22081" y="50549"/>
                </a:lnTo>
                <a:lnTo>
                  <a:pt x="22007" y="50623"/>
                </a:lnTo>
                <a:lnTo>
                  <a:pt x="21970" y="50716"/>
                </a:lnTo>
                <a:lnTo>
                  <a:pt x="21951" y="50809"/>
                </a:lnTo>
                <a:lnTo>
                  <a:pt x="21951" y="50940"/>
                </a:lnTo>
                <a:lnTo>
                  <a:pt x="21970" y="51014"/>
                </a:lnTo>
                <a:lnTo>
                  <a:pt x="21988" y="51052"/>
                </a:lnTo>
                <a:lnTo>
                  <a:pt x="22044" y="51070"/>
                </a:lnTo>
                <a:lnTo>
                  <a:pt x="22100" y="51052"/>
                </a:lnTo>
                <a:lnTo>
                  <a:pt x="22175" y="51014"/>
                </a:lnTo>
                <a:lnTo>
                  <a:pt x="22342" y="50884"/>
                </a:lnTo>
                <a:lnTo>
                  <a:pt x="22417" y="50809"/>
                </a:lnTo>
                <a:lnTo>
                  <a:pt x="22472" y="50735"/>
                </a:lnTo>
                <a:lnTo>
                  <a:pt x="22547" y="50567"/>
                </a:lnTo>
                <a:lnTo>
                  <a:pt x="22621" y="50419"/>
                </a:lnTo>
                <a:lnTo>
                  <a:pt x="22677" y="50344"/>
                </a:lnTo>
                <a:lnTo>
                  <a:pt x="22752" y="50270"/>
                </a:lnTo>
                <a:lnTo>
                  <a:pt x="22863" y="50195"/>
                </a:lnTo>
                <a:lnTo>
                  <a:pt x="23012" y="50139"/>
                </a:lnTo>
                <a:lnTo>
                  <a:pt x="23180" y="50102"/>
                </a:lnTo>
                <a:lnTo>
                  <a:pt x="23348" y="50083"/>
                </a:lnTo>
                <a:lnTo>
                  <a:pt x="23683" y="50083"/>
                </a:lnTo>
                <a:lnTo>
                  <a:pt x="23850" y="50102"/>
                </a:lnTo>
                <a:lnTo>
                  <a:pt x="23981" y="50139"/>
                </a:lnTo>
                <a:lnTo>
                  <a:pt x="23813" y="50270"/>
                </a:lnTo>
                <a:lnTo>
                  <a:pt x="23571" y="50493"/>
                </a:lnTo>
                <a:lnTo>
                  <a:pt x="23459" y="50623"/>
                </a:lnTo>
                <a:lnTo>
                  <a:pt x="23385" y="50735"/>
                </a:lnTo>
                <a:lnTo>
                  <a:pt x="23348" y="50791"/>
                </a:lnTo>
                <a:lnTo>
                  <a:pt x="23348" y="50847"/>
                </a:lnTo>
                <a:lnTo>
                  <a:pt x="23348" y="50884"/>
                </a:lnTo>
                <a:lnTo>
                  <a:pt x="23385" y="50921"/>
                </a:lnTo>
                <a:lnTo>
                  <a:pt x="23459" y="50977"/>
                </a:lnTo>
                <a:lnTo>
                  <a:pt x="23552" y="51014"/>
                </a:lnTo>
                <a:lnTo>
                  <a:pt x="23627" y="51014"/>
                </a:lnTo>
                <a:lnTo>
                  <a:pt x="23701" y="50996"/>
                </a:lnTo>
                <a:lnTo>
                  <a:pt x="23757" y="50940"/>
                </a:lnTo>
                <a:lnTo>
                  <a:pt x="23832" y="50884"/>
                </a:lnTo>
                <a:lnTo>
                  <a:pt x="23943" y="50735"/>
                </a:lnTo>
                <a:lnTo>
                  <a:pt x="24185" y="50363"/>
                </a:lnTo>
                <a:lnTo>
                  <a:pt x="24316" y="50195"/>
                </a:lnTo>
                <a:lnTo>
                  <a:pt x="24390" y="50139"/>
                </a:lnTo>
                <a:lnTo>
                  <a:pt x="24465" y="50083"/>
                </a:lnTo>
                <a:lnTo>
                  <a:pt x="24595" y="50028"/>
                </a:lnTo>
                <a:lnTo>
                  <a:pt x="24762" y="49990"/>
                </a:lnTo>
                <a:lnTo>
                  <a:pt x="24949" y="49953"/>
                </a:lnTo>
                <a:lnTo>
                  <a:pt x="25172" y="49934"/>
                </a:lnTo>
                <a:lnTo>
                  <a:pt x="25377" y="49934"/>
                </a:lnTo>
                <a:lnTo>
                  <a:pt x="25563" y="49953"/>
                </a:lnTo>
                <a:lnTo>
                  <a:pt x="25712" y="49990"/>
                </a:lnTo>
                <a:lnTo>
                  <a:pt x="25786" y="50028"/>
                </a:lnTo>
                <a:lnTo>
                  <a:pt x="25842" y="50065"/>
                </a:lnTo>
                <a:lnTo>
                  <a:pt x="25656" y="50214"/>
                </a:lnTo>
                <a:lnTo>
                  <a:pt x="25396" y="50456"/>
                </a:lnTo>
                <a:lnTo>
                  <a:pt x="25284" y="50586"/>
                </a:lnTo>
                <a:lnTo>
                  <a:pt x="25191" y="50698"/>
                </a:lnTo>
                <a:lnTo>
                  <a:pt x="25135" y="50809"/>
                </a:lnTo>
                <a:lnTo>
                  <a:pt x="25135" y="50847"/>
                </a:lnTo>
                <a:lnTo>
                  <a:pt x="25135" y="50884"/>
                </a:lnTo>
                <a:lnTo>
                  <a:pt x="25153" y="50903"/>
                </a:lnTo>
                <a:lnTo>
                  <a:pt x="25191" y="50921"/>
                </a:lnTo>
                <a:lnTo>
                  <a:pt x="25247" y="50940"/>
                </a:lnTo>
                <a:lnTo>
                  <a:pt x="25340" y="50921"/>
                </a:lnTo>
                <a:lnTo>
                  <a:pt x="25433" y="50884"/>
                </a:lnTo>
                <a:lnTo>
                  <a:pt x="25619" y="50791"/>
                </a:lnTo>
                <a:lnTo>
                  <a:pt x="25731" y="50698"/>
                </a:lnTo>
                <a:lnTo>
                  <a:pt x="25824" y="50623"/>
                </a:lnTo>
                <a:lnTo>
                  <a:pt x="25880" y="50530"/>
                </a:lnTo>
                <a:lnTo>
                  <a:pt x="25991" y="50363"/>
                </a:lnTo>
                <a:lnTo>
                  <a:pt x="26084" y="50214"/>
                </a:lnTo>
                <a:lnTo>
                  <a:pt x="26159" y="50139"/>
                </a:lnTo>
                <a:lnTo>
                  <a:pt x="26252" y="50083"/>
                </a:lnTo>
                <a:lnTo>
                  <a:pt x="26382" y="50009"/>
                </a:lnTo>
                <a:lnTo>
                  <a:pt x="26513" y="49972"/>
                </a:lnTo>
                <a:lnTo>
                  <a:pt x="26662" y="49953"/>
                </a:lnTo>
                <a:lnTo>
                  <a:pt x="26810" y="49953"/>
                </a:lnTo>
                <a:lnTo>
                  <a:pt x="26959" y="49972"/>
                </a:lnTo>
                <a:lnTo>
                  <a:pt x="27090" y="50028"/>
                </a:lnTo>
                <a:lnTo>
                  <a:pt x="27201" y="50102"/>
                </a:lnTo>
                <a:lnTo>
                  <a:pt x="27313" y="50214"/>
                </a:lnTo>
                <a:lnTo>
                  <a:pt x="27146" y="50325"/>
                </a:lnTo>
                <a:lnTo>
                  <a:pt x="26941" y="50493"/>
                </a:lnTo>
                <a:lnTo>
                  <a:pt x="26848" y="50586"/>
                </a:lnTo>
                <a:lnTo>
                  <a:pt x="26773" y="50679"/>
                </a:lnTo>
                <a:lnTo>
                  <a:pt x="26755" y="50772"/>
                </a:lnTo>
                <a:lnTo>
                  <a:pt x="26755" y="50809"/>
                </a:lnTo>
                <a:lnTo>
                  <a:pt x="26773" y="50865"/>
                </a:lnTo>
                <a:lnTo>
                  <a:pt x="26829" y="50921"/>
                </a:lnTo>
                <a:lnTo>
                  <a:pt x="26885" y="50977"/>
                </a:lnTo>
                <a:lnTo>
                  <a:pt x="26941" y="50996"/>
                </a:lnTo>
                <a:lnTo>
                  <a:pt x="26997" y="51014"/>
                </a:lnTo>
                <a:lnTo>
                  <a:pt x="27053" y="50996"/>
                </a:lnTo>
                <a:lnTo>
                  <a:pt x="27108" y="50977"/>
                </a:lnTo>
                <a:lnTo>
                  <a:pt x="27201" y="50903"/>
                </a:lnTo>
                <a:lnTo>
                  <a:pt x="27313" y="50809"/>
                </a:lnTo>
                <a:lnTo>
                  <a:pt x="27406" y="50698"/>
                </a:lnTo>
                <a:lnTo>
                  <a:pt x="27518" y="50530"/>
                </a:lnTo>
                <a:lnTo>
                  <a:pt x="27574" y="50437"/>
                </a:lnTo>
                <a:lnTo>
                  <a:pt x="27611" y="50381"/>
                </a:lnTo>
                <a:lnTo>
                  <a:pt x="27648" y="50307"/>
                </a:lnTo>
                <a:lnTo>
                  <a:pt x="27760" y="50232"/>
                </a:lnTo>
                <a:lnTo>
                  <a:pt x="27853" y="50176"/>
                </a:lnTo>
                <a:lnTo>
                  <a:pt x="27983" y="50139"/>
                </a:lnTo>
                <a:lnTo>
                  <a:pt x="28207" y="50083"/>
                </a:lnTo>
                <a:lnTo>
                  <a:pt x="28430" y="50065"/>
                </a:lnTo>
                <a:lnTo>
                  <a:pt x="28691" y="50046"/>
                </a:lnTo>
                <a:lnTo>
                  <a:pt x="28821" y="50065"/>
                </a:lnTo>
                <a:lnTo>
                  <a:pt x="28933" y="50102"/>
                </a:lnTo>
                <a:lnTo>
                  <a:pt x="29045" y="50139"/>
                </a:lnTo>
                <a:lnTo>
                  <a:pt x="29138" y="50214"/>
                </a:lnTo>
                <a:lnTo>
                  <a:pt x="29026" y="50288"/>
                </a:lnTo>
                <a:lnTo>
                  <a:pt x="28952" y="50363"/>
                </a:lnTo>
                <a:lnTo>
                  <a:pt x="28896" y="50456"/>
                </a:lnTo>
                <a:lnTo>
                  <a:pt x="28858" y="50530"/>
                </a:lnTo>
                <a:lnTo>
                  <a:pt x="28821" y="50623"/>
                </a:lnTo>
                <a:lnTo>
                  <a:pt x="28821" y="50698"/>
                </a:lnTo>
                <a:lnTo>
                  <a:pt x="28821" y="50772"/>
                </a:lnTo>
                <a:lnTo>
                  <a:pt x="28821" y="50847"/>
                </a:lnTo>
                <a:lnTo>
                  <a:pt x="28858" y="50903"/>
                </a:lnTo>
                <a:lnTo>
                  <a:pt x="28896" y="50940"/>
                </a:lnTo>
                <a:lnTo>
                  <a:pt x="28952" y="50958"/>
                </a:lnTo>
                <a:lnTo>
                  <a:pt x="29007" y="50977"/>
                </a:lnTo>
                <a:lnTo>
                  <a:pt x="29063" y="50958"/>
                </a:lnTo>
                <a:lnTo>
                  <a:pt x="29138" y="50921"/>
                </a:lnTo>
                <a:lnTo>
                  <a:pt x="29212" y="50865"/>
                </a:lnTo>
                <a:lnTo>
                  <a:pt x="29305" y="50772"/>
                </a:lnTo>
                <a:lnTo>
                  <a:pt x="29343" y="50735"/>
                </a:lnTo>
                <a:lnTo>
                  <a:pt x="29361" y="50661"/>
                </a:lnTo>
                <a:lnTo>
                  <a:pt x="29380" y="50530"/>
                </a:lnTo>
                <a:lnTo>
                  <a:pt x="29398" y="50400"/>
                </a:lnTo>
                <a:lnTo>
                  <a:pt x="29398" y="50344"/>
                </a:lnTo>
                <a:lnTo>
                  <a:pt x="29417" y="50307"/>
                </a:lnTo>
                <a:lnTo>
                  <a:pt x="29473" y="50270"/>
                </a:lnTo>
                <a:lnTo>
                  <a:pt x="29566" y="50232"/>
                </a:lnTo>
                <a:lnTo>
                  <a:pt x="29808" y="50195"/>
                </a:lnTo>
                <a:lnTo>
                  <a:pt x="30050" y="50176"/>
                </a:lnTo>
                <a:lnTo>
                  <a:pt x="30218" y="50176"/>
                </a:lnTo>
                <a:lnTo>
                  <a:pt x="30329" y="50195"/>
                </a:lnTo>
                <a:lnTo>
                  <a:pt x="30460" y="50214"/>
                </a:lnTo>
                <a:lnTo>
                  <a:pt x="30571" y="50270"/>
                </a:lnTo>
                <a:lnTo>
                  <a:pt x="30609" y="50307"/>
                </a:lnTo>
                <a:lnTo>
                  <a:pt x="30646" y="50344"/>
                </a:lnTo>
                <a:lnTo>
                  <a:pt x="30664" y="50419"/>
                </a:lnTo>
                <a:lnTo>
                  <a:pt x="30683" y="50456"/>
                </a:lnTo>
                <a:lnTo>
                  <a:pt x="30683" y="50512"/>
                </a:lnTo>
                <a:lnTo>
                  <a:pt x="30664" y="50549"/>
                </a:lnTo>
                <a:lnTo>
                  <a:pt x="30609" y="50623"/>
                </a:lnTo>
                <a:lnTo>
                  <a:pt x="30534" y="50679"/>
                </a:lnTo>
                <a:lnTo>
                  <a:pt x="30460" y="50735"/>
                </a:lnTo>
                <a:lnTo>
                  <a:pt x="30404" y="50809"/>
                </a:lnTo>
                <a:lnTo>
                  <a:pt x="30367" y="50884"/>
                </a:lnTo>
                <a:lnTo>
                  <a:pt x="30367" y="50921"/>
                </a:lnTo>
                <a:lnTo>
                  <a:pt x="30385" y="50958"/>
                </a:lnTo>
                <a:lnTo>
                  <a:pt x="30422" y="51070"/>
                </a:lnTo>
                <a:lnTo>
                  <a:pt x="30478" y="51126"/>
                </a:lnTo>
                <a:lnTo>
                  <a:pt x="30515" y="51163"/>
                </a:lnTo>
                <a:lnTo>
                  <a:pt x="30571" y="51163"/>
                </a:lnTo>
                <a:lnTo>
                  <a:pt x="30627" y="51145"/>
                </a:lnTo>
                <a:lnTo>
                  <a:pt x="30664" y="51107"/>
                </a:lnTo>
                <a:lnTo>
                  <a:pt x="30758" y="50996"/>
                </a:lnTo>
                <a:lnTo>
                  <a:pt x="30851" y="50847"/>
                </a:lnTo>
                <a:lnTo>
                  <a:pt x="30925" y="50698"/>
                </a:lnTo>
                <a:lnTo>
                  <a:pt x="31000" y="50512"/>
                </a:lnTo>
                <a:lnTo>
                  <a:pt x="31111" y="50381"/>
                </a:lnTo>
                <a:lnTo>
                  <a:pt x="31260" y="50270"/>
                </a:lnTo>
                <a:lnTo>
                  <a:pt x="31409" y="50195"/>
                </a:lnTo>
                <a:lnTo>
                  <a:pt x="31595" y="50121"/>
                </a:lnTo>
                <a:lnTo>
                  <a:pt x="31782" y="50102"/>
                </a:lnTo>
                <a:lnTo>
                  <a:pt x="31968" y="50083"/>
                </a:lnTo>
                <a:lnTo>
                  <a:pt x="32135" y="50121"/>
                </a:lnTo>
                <a:lnTo>
                  <a:pt x="32210" y="50158"/>
                </a:lnTo>
                <a:lnTo>
                  <a:pt x="32284" y="50195"/>
                </a:lnTo>
                <a:lnTo>
                  <a:pt x="32396" y="50270"/>
                </a:lnTo>
                <a:lnTo>
                  <a:pt x="32470" y="50344"/>
                </a:lnTo>
                <a:lnTo>
                  <a:pt x="32508" y="50400"/>
                </a:lnTo>
                <a:lnTo>
                  <a:pt x="32526" y="50456"/>
                </a:lnTo>
                <a:lnTo>
                  <a:pt x="32508" y="50493"/>
                </a:lnTo>
                <a:lnTo>
                  <a:pt x="32452" y="50549"/>
                </a:lnTo>
                <a:lnTo>
                  <a:pt x="32340" y="50642"/>
                </a:lnTo>
                <a:lnTo>
                  <a:pt x="32172" y="50716"/>
                </a:lnTo>
                <a:lnTo>
                  <a:pt x="32024" y="50828"/>
                </a:lnTo>
                <a:lnTo>
                  <a:pt x="31949" y="50884"/>
                </a:lnTo>
                <a:lnTo>
                  <a:pt x="31893" y="50940"/>
                </a:lnTo>
                <a:lnTo>
                  <a:pt x="31856" y="51014"/>
                </a:lnTo>
                <a:lnTo>
                  <a:pt x="31856" y="51089"/>
                </a:lnTo>
                <a:lnTo>
                  <a:pt x="31856" y="51163"/>
                </a:lnTo>
                <a:lnTo>
                  <a:pt x="31893" y="51238"/>
                </a:lnTo>
                <a:lnTo>
                  <a:pt x="31912" y="51275"/>
                </a:lnTo>
                <a:lnTo>
                  <a:pt x="31968" y="51312"/>
                </a:lnTo>
                <a:lnTo>
                  <a:pt x="32005" y="51331"/>
                </a:lnTo>
                <a:lnTo>
                  <a:pt x="32061" y="51331"/>
                </a:lnTo>
                <a:lnTo>
                  <a:pt x="32191" y="51312"/>
                </a:lnTo>
                <a:lnTo>
                  <a:pt x="32321" y="51275"/>
                </a:lnTo>
                <a:lnTo>
                  <a:pt x="32452" y="51200"/>
                </a:lnTo>
                <a:lnTo>
                  <a:pt x="32563" y="51126"/>
                </a:lnTo>
                <a:lnTo>
                  <a:pt x="32638" y="51033"/>
                </a:lnTo>
                <a:lnTo>
                  <a:pt x="32694" y="50958"/>
                </a:lnTo>
                <a:lnTo>
                  <a:pt x="32731" y="50884"/>
                </a:lnTo>
                <a:lnTo>
                  <a:pt x="32768" y="50772"/>
                </a:lnTo>
                <a:lnTo>
                  <a:pt x="32787" y="50716"/>
                </a:lnTo>
                <a:lnTo>
                  <a:pt x="32824" y="50679"/>
                </a:lnTo>
                <a:lnTo>
                  <a:pt x="32880" y="50642"/>
                </a:lnTo>
                <a:lnTo>
                  <a:pt x="32973" y="50586"/>
                </a:lnTo>
                <a:lnTo>
                  <a:pt x="33048" y="50549"/>
                </a:lnTo>
                <a:lnTo>
                  <a:pt x="33159" y="50530"/>
                </a:lnTo>
                <a:lnTo>
                  <a:pt x="33364" y="50530"/>
                </a:lnTo>
                <a:lnTo>
                  <a:pt x="33587" y="50549"/>
                </a:lnTo>
                <a:lnTo>
                  <a:pt x="33774" y="50605"/>
                </a:lnTo>
                <a:lnTo>
                  <a:pt x="33681" y="50698"/>
                </a:lnTo>
                <a:lnTo>
                  <a:pt x="33625" y="50791"/>
                </a:lnTo>
                <a:lnTo>
                  <a:pt x="33587" y="50884"/>
                </a:lnTo>
                <a:lnTo>
                  <a:pt x="33569" y="50977"/>
                </a:lnTo>
                <a:lnTo>
                  <a:pt x="33569" y="51070"/>
                </a:lnTo>
                <a:lnTo>
                  <a:pt x="33569" y="51145"/>
                </a:lnTo>
                <a:lnTo>
                  <a:pt x="33606" y="51219"/>
                </a:lnTo>
                <a:lnTo>
                  <a:pt x="33643" y="51275"/>
                </a:lnTo>
                <a:lnTo>
                  <a:pt x="33681" y="51312"/>
                </a:lnTo>
                <a:lnTo>
                  <a:pt x="33736" y="51331"/>
                </a:lnTo>
                <a:lnTo>
                  <a:pt x="33792" y="51331"/>
                </a:lnTo>
                <a:lnTo>
                  <a:pt x="33848" y="51312"/>
                </a:lnTo>
                <a:lnTo>
                  <a:pt x="33923" y="51256"/>
                </a:lnTo>
                <a:lnTo>
                  <a:pt x="33978" y="51182"/>
                </a:lnTo>
                <a:lnTo>
                  <a:pt x="34053" y="51070"/>
                </a:lnTo>
                <a:lnTo>
                  <a:pt x="34109" y="50921"/>
                </a:lnTo>
                <a:lnTo>
                  <a:pt x="34146" y="50791"/>
                </a:lnTo>
                <a:lnTo>
                  <a:pt x="34165" y="50698"/>
                </a:lnTo>
                <a:lnTo>
                  <a:pt x="34165" y="50567"/>
                </a:lnTo>
                <a:lnTo>
                  <a:pt x="34183" y="50512"/>
                </a:lnTo>
                <a:lnTo>
                  <a:pt x="34220" y="50456"/>
                </a:lnTo>
                <a:lnTo>
                  <a:pt x="34276" y="50381"/>
                </a:lnTo>
                <a:lnTo>
                  <a:pt x="34351" y="50307"/>
                </a:lnTo>
                <a:lnTo>
                  <a:pt x="34463" y="50214"/>
                </a:lnTo>
                <a:lnTo>
                  <a:pt x="34574" y="50139"/>
                </a:lnTo>
                <a:lnTo>
                  <a:pt x="34705" y="50083"/>
                </a:lnTo>
                <a:lnTo>
                  <a:pt x="34853" y="50046"/>
                </a:lnTo>
                <a:lnTo>
                  <a:pt x="35002" y="50028"/>
                </a:lnTo>
                <a:lnTo>
                  <a:pt x="35133" y="50028"/>
                </a:lnTo>
                <a:lnTo>
                  <a:pt x="35263" y="50065"/>
                </a:lnTo>
                <a:lnTo>
                  <a:pt x="35393" y="50121"/>
                </a:lnTo>
                <a:lnTo>
                  <a:pt x="35505" y="50232"/>
                </a:lnTo>
                <a:lnTo>
                  <a:pt x="35524" y="50270"/>
                </a:lnTo>
                <a:lnTo>
                  <a:pt x="35542" y="50307"/>
                </a:lnTo>
                <a:lnTo>
                  <a:pt x="35524" y="50344"/>
                </a:lnTo>
                <a:lnTo>
                  <a:pt x="35505" y="50381"/>
                </a:lnTo>
                <a:lnTo>
                  <a:pt x="35431" y="50437"/>
                </a:lnTo>
                <a:lnTo>
                  <a:pt x="35338" y="50493"/>
                </a:lnTo>
                <a:lnTo>
                  <a:pt x="35244" y="50549"/>
                </a:lnTo>
                <a:lnTo>
                  <a:pt x="35170" y="50642"/>
                </a:lnTo>
                <a:lnTo>
                  <a:pt x="35133" y="50698"/>
                </a:lnTo>
                <a:lnTo>
                  <a:pt x="35114" y="50754"/>
                </a:lnTo>
                <a:lnTo>
                  <a:pt x="35114" y="50847"/>
                </a:lnTo>
                <a:lnTo>
                  <a:pt x="35133" y="50921"/>
                </a:lnTo>
                <a:lnTo>
                  <a:pt x="35207" y="50958"/>
                </a:lnTo>
                <a:lnTo>
                  <a:pt x="35282" y="50977"/>
                </a:lnTo>
                <a:lnTo>
                  <a:pt x="35356" y="50958"/>
                </a:lnTo>
                <a:lnTo>
                  <a:pt x="35449" y="50921"/>
                </a:lnTo>
                <a:lnTo>
                  <a:pt x="35542" y="50865"/>
                </a:lnTo>
                <a:lnTo>
                  <a:pt x="35635" y="50791"/>
                </a:lnTo>
                <a:lnTo>
                  <a:pt x="35710" y="50679"/>
                </a:lnTo>
                <a:lnTo>
                  <a:pt x="35766" y="50586"/>
                </a:lnTo>
                <a:lnTo>
                  <a:pt x="35840" y="50437"/>
                </a:lnTo>
                <a:lnTo>
                  <a:pt x="35877" y="50381"/>
                </a:lnTo>
                <a:lnTo>
                  <a:pt x="35933" y="50325"/>
                </a:lnTo>
                <a:lnTo>
                  <a:pt x="36026" y="50270"/>
                </a:lnTo>
                <a:lnTo>
                  <a:pt x="36175" y="50214"/>
                </a:lnTo>
                <a:lnTo>
                  <a:pt x="36455" y="50139"/>
                </a:lnTo>
                <a:lnTo>
                  <a:pt x="36753" y="50102"/>
                </a:lnTo>
                <a:lnTo>
                  <a:pt x="36901" y="50083"/>
                </a:lnTo>
                <a:lnTo>
                  <a:pt x="37050" y="50083"/>
                </a:lnTo>
                <a:lnTo>
                  <a:pt x="37199" y="50102"/>
                </a:lnTo>
                <a:lnTo>
                  <a:pt x="37330" y="50139"/>
                </a:lnTo>
                <a:lnTo>
                  <a:pt x="37162" y="50251"/>
                </a:lnTo>
                <a:lnTo>
                  <a:pt x="36939" y="50456"/>
                </a:lnTo>
                <a:lnTo>
                  <a:pt x="36846" y="50567"/>
                </a:lnTo>
                <a:lnTo>
                  <a:pt x="36771" y="50661"/>
                </a:lnTo>
                <a:lnTo>
                  <a:pt x="36734" y="50772"/>
                </a:lnTo>
                <a:lnTo>
                  <a:pt x="36734" y="50809"/>
                </a:lnTo>
                <a:lnTo>
                  <a:pt x="36753" y="50847"/>
                </a:lnTo>
                <a:lnTo>
                  <a:pt x="36771" y="50884"/>
                </a:lnTo>
                <a:lnTo>
                  <a:pt x="36808" y="50903"/>
                </a:lnTo>
                <a:lnTo>
                  <a:pt x="36901" y="50921"/>
                </a:lnTo>
                <a:lnTo>
                  <a:pt x="37013" y="50903"/>
                </a:lnTo>
                <a:lnTo>
                  <a:pt x="37144" y="50865"/>
                </a:lnTo>
                <a:lnTo>
                  <a:pt x="37255" y="50791"/>
                </a:lnTo>
                <a:lnTo>
                  <a:pt x="37367" y="50735"/>
                </a:lnTo>
                <a:lnTo>
                  <a:pt x="37441" y="50661"/>
                </a:lnTo>
                <a:lnTo>
                  <a:pt x="37497" y="50605"/>
                </a:lnTo>
                <a:lnTo>
                  <a:pt x="37628" y="50381"/>
                </a:lnTo>
                <a:lnTo>
                  <a:pt x="37683" y="50288"/>
                </a:lnTo>
                <a:lnTo>
                  <a:pt x="37739" y="50232"/>
                </a:lnTo>
                <a:lnTo>
                  <a:pt x="37795" y="50176"/>
                </a:lnTo>
                <a:lnTo>
                  <a:pt x="37870" y="50121"/>
                </a:lnTo>
                <a:lnTo>
                  <a:pt x="38000" y="50102"/>
                </a:lnTo>
                <a:lnTo>
                  <a:pt x="38167" y="50065"/>
                </a:lnTo>
                <a:lnTo>
                  <a:pt x="38354" y="50046"/>
                </a:lnTo>
                <a:lnTo>
                  <a:pt x="38558" y="50065"/>
                </a:lnTo>
                <a:lnTo>
                  <a:pt x="38670" y="50065"/>
                </a:lnTo>
                <a:lnTo>
                  <a:pt x="38782" y="50102"/>
                </a:lnTo>
                <a:lnTo>
                  <a:pt x="38856" y="50139"/>
                </a:lnTo>
                <a:lnTo>
                  <a:pt x="38931" y="50195"/>
                </a:lnTo>
                <a:lnTo>
                  <a:pt x="38763" y="50307"/>
                </a:lnTo>
                <a:lnTo>
                  <a:pt x="38540" y="50456"/>
                </a:lnTo>
                <a:lnTo>
                  <a:pt x="38428" y="50549"/>
                </a:lnTo>
                <a:lnTo>
                  <a:pt x="38335" y="50642"/>
                </a:lnTo>
                <a:lnTo>
                  <a:pt x="38279" y="50716"/>
                </a:lnTo>
                <a:lnTo>
                  <a:pt x="38261" y="50754"/>
                </a:lnTo>
                <a:lnTo>
                  <a:pt x="38261" y="50791"/>
                </a:lnTo>
                <a:lnTo>
                  <a:pt x="38316" y="50847"/>
                </a:lnTo>
                <a:lnTo>
                  <a:pt x="38372" y="50884"/>
                </a:lnTo>
                <a:lnTo>
                  <a:pt x="38447" y="50903"/>
                </a:lnTo>
                <a:lnTo>
                  <a:pt x="38558" y="50884"/>
                </a:lnTo>
                <a:lnTo>
                  <a:pt x="38652" y="50865"/>
                </a:lnTo>
                <a:lnTo>
                  <a:pt x="38745" y="50847"/>
                </a:lnTo>
                <a:lnTo>
                  <a:pt x="38875" y="50772"/>
                </a:lnTo>
                <a:lnTo>
                  <a:pt x="38968" y="50698"/>
                </a:lnTo>
                <a:lnTo>
                  <a:pt x="39043" y="50623"/>
                </a:lnTo>
                <a:lnTo>
                  <a:pt x="39136" y="50474"/>
                </a:lnTo>
                <a:lnTo>
                  <a:pt x="39191" y="50400"/>
                </a:lnTo>
                <a:lnTo>
                  <a:pt x="39247" y="50325"/>
                </a:lnTo>
                <a:lnTo>
                  <a:pt x="39322" y="50270"/>
                </a:lnTo>
                <a:lnTo>
                  <a:pt x="39415" y="50214"/>
                </a:lnTo>
                <a:lnTo>
                  <a:pt x="39527" y="50158"/>
                </a:lnTo>
                <a:lnTo>
                  <a:pt x="39657" y="50139"/>
                </a:lnTo>
                <a:lnTo>
                  <a:pt x="39825" y="50121"/>
                </a:lnTo>
                <a:lnTo>
                  <a:pt x="39973" y="50102"/>
                </a:lnTo>
                <a:lnTo>
                  <a:pt x="40141" y="50102"/>
                </a:lnTo>
                <a:lnTo>
                  <a:pt x="40290" y="50121"/>
                </a:lnTo>
                <a:lnTo>
                  <a:pt x="40420" y="50158"/>
                </a:lnTo>
                <a:lnTo>
                  <a:pt x="40532" y="50214"/>
                </a:lnTo>
                <a:lnTo>
                  <a:pt x="40402" y="50344"/>
                </a:lnTo>
                <a:lnTo>
                  <a:pt x="40215" y="50567"/>
                </a:lnTo>
                <a:lnTo>
                  <a:pt x="40122" y="50679"/>
                </a:lnTo>
                <a:lnTo>
                  <a:pt x="40048" y="50791"/>
                </a:lnTo>
                <a:lnTo>
                  <a:pt x="40011" y="50884"/>
                </a:lnTo>
                <a:lnTo>
                  <a:pt x="40011" y="50921"/>
                </a:lnTo>
                <a:lnTo>
                  <a:pt x="40029" y="50958"/>
                </a:lnTo>
                <a:lnTo>
                  <a:pt x="40067" y="50996"/>
                </a:lnTo>
                <a:lnTo>
                  <a:pt x="40104" y="51014"/>
                </a:lnTo>
                <a:lnTo>
                  <a:pt x="40197" y="51014"/>
                </a:lnTo>
                <a:lnTo>
                  <a:pt x="40309" y="50977"/>
                </a:lnTo>
                <a:lnTo>
                  <a:pt x="40402" y="50921"/>
                </a:lnTo>
                <a:lnTo>
                  <a:pt x="40513" y="50828"/>
                </a:lnTo>
                <a:lnTo>
                  <a:pt x="40588" y="50754"/>
                </a:lnTo>
                <a:lnTo>
                  <a:pt x="40700" y="50623"/>
                </a:lnTo>
                <a:lnTo>
                  <a:pt x="40793" y="50474"/>
                </a:lnTo>
                <a:lnTo>
                  <a:pt x="40830" y="50363"/>
                </a:lnTo>
                <a:lnTo>
                  <a:pt x="40886" y="50251"/>
                </a:lnTo>
                <a:lnTo>
                  <a:pt x="40923" y="50195"/>
                </a:lnTo>
                <a:lnTo>
                  <a:pt x="40997" y="50139"/>
                </a:lnTo>
                <a:lnTo>
                  <a:pt x="41091" y="50083"/>
                </a:lnTo>
                <a:lnTo>
                  <a:pt x="41202" y="50028"/>
                </a:lnTo>
                <a:lnTo>
                  <a:pt x="41314" y="49972"/>
                </a:lnTo>
                <a:lnTo>
                  <a:pt x="41444" y="49953"/>
                </a:lnTo>
                <a:lnTo>
                  <a:pt x="41686" y="49953"/>
                </a:lnTo>
                <a:lnTo>
                  <a:pt x="41798" y="49972"/>
                </a:lnTo>
                <a:lnTo>
                  <a:pt x="41910" y="50028"/>
                </a:lnTo>
                <a:lnTo>
                  <a:pt x="41817" y="50121"/>
                </a:lnTo>
                <a:lnTo>
                  <a:pt x="41705" y="50251"/>
                </a:lnTo>
                <a:lnTo>
                  <a:pt x="41630" y="50400"/>
                </a:lnTo>
                <a:lnTo>
                  <a:pt x="41593" y="50530"/>
                </a:lnTo>
                <a:lnTo>
                  <a:pt x="41575" y="50605"/>
                </a:lnTo>
                <a:lnTo>
                  <a:pt x="41575" y="50661"/>
                </a:lnTo>
                <a:lnTo>
                  <a:pt x="41593" y="50698"/>
                </a:lnTo>
                <a:lnTo>
                  <a:pt x="41630" y="50754"/>
                </a:lnTo>
                <a:lnTo>
                  <a:pt x="41686" y="50772"/>
                </a:lnTo>
                <a:lnTo>
                  <a:pt x="41742" y="50791"/>
                </a:lnTo>
                <a:lnTo>
                  <a:pt x="41835" y="50791"/>
                </a:lnTo>
                <a:lnTo>
                  <a:pt x="41947" y="50772"/>
                </a:lnTo>
                <a:lnTo>
                  <a:pt x="42021" y="50735"/>
                </a:lnTo>
                <a:lnTo>
                  <a:pt x="42077" y="50698"/>
                </a:lnTo>
                <a:lnTo>
                  <a:pt x="42115" y="50661"/>
                </a:lnTo>
                <a:lnTo>
                  <a:pt x="42152" y="50623"/>
                </a:lnTo>
                <a:lnTo>
                  <a:pt x="42208" y="50530"/>
                </a:lnTo>
                <a:lnTo>
                  <a:pt x="42226" y="50419"/>
                </a:lnTo>
                <a:lnTo>
                  <a:pt x="42263" y="50307"/>
                </a:lnTo>
                <a:lnTo>
                  <a:pt x="42282" y="50214"/>
                </a:lnTo>
                <a:lnTo>
                  <a:pt x="42338" y="50121"/>
                </a:lnTo>
                <a:lnTo>
                  <a:pt x="42375" y="50083"/>
                </a:lnTo>
                <a:lnTo>
                  <a:pt x="42431" y="50065"/>
                </a:lnTo>
                <a:lnTo>
                  <a:pt x="42506" y="50046"/>
                </a:lnTo>
                <a:lnTo>
                  <a:pt x="42580" y="50028"/>
                </a:lnTo>
                <a:lnTo>
                  <a:pt x="42729" y="50046"/>
                </a:lnTo>
                <a:lnTo>
                  <a:pt x="42896" y="50102"/>
                </a:lnTo>
                <a:lnTo>
                  <a:pt x="43027" y="50158"/>
                </a:lnTo>
                <a:lnTo>
                  <a:pt x="43083" y="50195"/>
                </a:lnTo>
                <a:lnTo>
                  <a:pt x="43120" y="50251"/>
                </a:lnTo>
                <a:lnTo>
                  <a:pt x="43157" y="50307"/>
                </a:lnTo>
                <a:lnTo>
                  <a:pt x="43176" y="50363"/>
                </a:lnTo>
                <a:lnTo>
                  <a:pt x="43176" y="50474"/>
                </a:lnTo>
                <a:lnTo>
                  <a:pt x="43157" y="50605"/>
                </a:lnTo>
                <a:lnTo>
                  <a:pt x="43083" y="50847"/>
                </a:lnTo>
                <a:lnTo>
                  <a:pt x="43083" y="50940"/>
                </a:lnTo>
                <a:lnTo>
                  <a:pt x="43083" y="50977"/>
                </a:lnTo>
                <a:lnTo>
                  <a:pt x="43101" y="51014"/>
                </a:lnTo>
                <a:lnTo>
                  <a:pt x="43139" y="51033"/>
                </a:lnTo>
                <a:lnTo>
                  <a:pt x="43194" y="51052"/>
                </a:lnTo>
                <a:lnTo>
                  <a:pt x="43362" y="51033"/>
                </a:lnTo>
                <a:lnTo>
                  <a:pt x="43529" y="51014"/>
                </a:lnTo>
                <a:lnTo>
                  <a:pt x="43585" y="50996"/>
                </a:lnTo>
                <a:lnTo>
                  <a:pt x="43623" y="50977"/>
                </a:lnTo>
                <a:lnTo>
                  <a:pt x="43660" y="50940"/>
                </a:lnTo>
                <a:lnTo>
                  <a:pt x="43697" y="50884"/>
                </a:lnTo>
                <a:lnTo>
                  <a:pt x="43716" y="50772"/>
                </a:lnTo>
                <a:lnTo>
                  <a:pt x="43697" y="50661"/>
                </a:lnTo>
                <a:lnTo>
                  <a:pt x="43678" y="50549"/>
                </a:lnTo>
                <a:lnTo>
                  <a:pt x="43678" y="50456"/>
                </a:lnTo>
                <a:lnTo>
                  <a:pt x="43678" y="50400"/>
                </a:lnTo>
                <a:lnTo>
                  <a:pt x="43697" y="50363"/>
                </a:lnTo>
                <a:lnTo>
                  <a:pt x="43734" y="50307"/>
                </a:lnTo>
                <a:lnTo>
                  <a:pt x="43790" y="50270"/>
                </a:lnTo>
                <a:lnTo>
                  <a:pt x="43865" y="50232"/>
                </a:lnTo>
                <a:lnTo>
                  <a:pt x="43976" y="50214"/>
                </a:lnTo>
                <a:lnTo>
                  <a:pt x="44088" y="50195"/>
                </a:lnTo>
                <a:lnTo>
                  <a:pt x="44237" y="50195"/>
                </a:lnTo>
                <a:lnTo>
                  <a:pt x="44367" y="50232"/>
                </a:lnTo>
                <a:lnTo>
                  <a:pt x="44423" y="50270"/>
                </a:lnTo>
                <a:lnTo>
                  <a:pt x="44460" y="50307"/>
                </a:lnTo>
                <a:lnTo>
                  <a:pt x="44498" y="50363"/>
                </a:lnTo>
                <a:lnTo>
                  <a:pt x="44498" y="50400"/>
                </a:lnTo>
                <a:lnTo>
                  <a:pt x="44479" y="50437"/>
                </a:lnTo>
                <a:lnTo>
                  <a:pt x="44442" y="50456"/>
                </a:lnTo>
                <a:lnTo>
                  <a:pt x="44367" y="50512"/>
                </a:lnTo>
                <a:lnTo>
                  <a:pt x="44349" y="50549"/>
                </a:lnTo>
                <a:lnTo>
                  <a:pt x="44330" y="50605"/>
                </a:lnTo>
                <a:lnTo>
                  <a:pt x="44311" y="50716"/>
                </a:lnTo>
                <a:lnTo>
                  <a:pt x="44293" y="50809"/>
                </a:lnTo>
                <a:lnTo>
                  <a:pt x="44274" y="50884"/>
                </a:lnTo>
                <a:lnTo>
                  <a:pt x="44274" y="50958"/>
                </a:lnTo>
                <a:lnTo>
                  <a:pt x="44293" y="50977"/>
                </a:lnTo>
                <a:lnTo>
                  <a:pt x="44349" y="50977"/>
                </a:lnTo>
                <a:lnTo>
                  <a:pt x="44442" y="50940"/>
                </a:lnTo>
                <a:lnTo>
                  <a:pt x="44609" y="50847"/>
                </a:lnTo>
                <a:lnTo>
                  <a:pt x="44684" y="50791"/>
                </a:lnTo>
                <a:lnTo>
                  <a:pt x="44721" y="50735"/>
                </a:lnTo>
                <a:lnTo>
                  <a:pt x="44740" y="50698"/>
                </a:lnTo>
                <a:lnTo>
                  <a:pt x="44758" y="50642"/>
                </a:lnTo>
                <a:lnTo>
                  <a:pt x="44777" y="50586"/>
                </a:lnTo>
                <a:lnTo>
                  <a:pt x="44814" y="50549"/>
                </a:lnTo>
                <a:lnTo>
                  <a:pt x="44870" y="50493"/>
                </a:lnTo>
                <a:lnTo>
                  <a:pt x="44982" y="50437"/>
                </a:lnTo>
                <a:lnTo>
                  <a:pt x="45093" y="50400"/>
                </a:lnTo>
                <a:lnTo>
                  <a:pt x="45224" y="50381"/>
                </a:lnTo>
                <a:lnTo>
                  <a:pt x="45335" y="50400"/>
                </a:lnTo>
                <a:lnTo>
                  <a:pt x="45466" y="50419"/>
                </a:lnTo>
                <a:lnTo>
                  <a:pt x="45335" y="50530"/>
                </a:lnTo>
                <a:lnTo>
                  <a:pt x="45261" y="50623"/>
                </a:lnTo>
                <a:lnTo>
                  <a:pt x="45187" y="50698"/>
                </a:lnTo>
                <a:lnTo>
                  <a:pt x="45149" y="50791"/>
                </a:lnTo>
                <a:lnTo>
                  <a:pt x="45149" y="50865"/>
                </a:lnTo>
                <a:lnTo>
                  <a:pt x="45149" y="50903"/>
                </a:lnTo>
                <a:lnTo>
                  <a:pt x="45168" y="50940"/>
                </a:lnTo>
                <a:lnTo>
                  <a:pt x="45205" y="50958"/>
                </a:lnTo>
                <a:lnTo>
                  <a:pt x="45261" y="50996"/>
                </a:lnTo>
                <a:lnTo>
                  <a:pt x="45373" y="50996"/>
                </a:lnTo>
                <a:lnTo>
                  <a:pt x="45466" y="50977"/>
                </a:lnTo>
                <a:lnTo>
                  <a:pt x="45540" y="50921"/>
                </a:lnTo>
                <a:lnTo>
                  <a:pt x="45615" y="50847"/>
                </a:lnTo>
                <a:lnTo>
                  <a:pt x="45708" y="50661"/>
                </a:lnTo>
                <a:lnTo>
                  <a:pt x="45801" y="50512"/>
                </a:lnTo>
                <a:lnTo>
                  <a:pt x="45987" y="50270"/>
                </a:lnTo>
                <a:lnTo>
                  <a:pt x="46099" y="50176"/>
                </a:lnTo>
                <a:lnTo>
                  <a:pt x="46211" y="50083"/>
                </a:lnTo>
                <a:lnTo>
                  <a:pt x="46341" y="50028"/>
                </a:lnTo>
                <a:lnTo>
                  <a:pt x="46471" y="50009"/>
                </a:lnTo>
                <a:lnTo>
                  <a:pt x="46639" y="50028"/>
                </a:lnTo>
                <a:lnTo>
                  <a:pt x="46825" y="50102"/>
                </a:lnTo>
                <a:lnTo>
                  <a:pt x="46713" y="50176"/>
                </a:lnTo>
                <a:lnTo>
                  <a:pt x="46601" y="50307"/>
                </a:lnTo>
                <a:lnTo>
                  <a:pt x="46490" y="50456"/>
                </a:lnTo>
                <a:lnTo>
                  <a:pt x="46397" y="50605"/>
                </a:lnTo>
                <a:lnTo>
                  <a:pt x="46341" y="50754"/>
                </a:lnTo>
                <a:lnTo>
                  <a:pt x="46322" y="50828"/>
                </a:lnTo>
                <a:lnTo>
                  <a:pt x="46341" y="50884"/>
                </a:lnTo>
                <a:lnTo>
                  <a:pt x="46359" y="50940"/>
                </a:lnTo>
                <a:lnTo>
                  <a:pt x="46397" y="50977"/>
                </a:lnTo>
                <a:lnTo>
                  <a:pt x="46471" y="50996"/>
                </a:lnTo>
                <a:lnTo>
                  <a:pt x="46564" y="51014"/>
                </a:lnTo>
                <a:lnTo>
                  <a:pt x="46620" y="51014"/>
                </a:lnTo>
                <a:lnTo>
                  <a:pt x="46676" y="50996"/>
                </a:lnTo>
                <a:lnTo>
                  <a:pt x="46825" y="50921"/>
                </a:lnTo>
                <a:lnTo>
                  <a:pt x="46955" y="50809"/>
                </a:lnTo>
                <a:lnTo>
                  <a:pt x="47086" y="50698"/>
                </a:lnTo>
                <a:lnTo>
                  <a:pt x="47179" y="50549"/>
                </a:lnTo>
                <a:lnTo>
                  <a:pt x="47253" y="50400"/>
                </a:lnTo>
                <a:lnTo>
                  <a:pt x="47272" y="50325"/>
                </a:lnTo>
                <a:lnTo>
                  <a:pt x="47272" y="50251"/>
                </a:lnTo>
                <a:lnTo>
                  <a:pt x="47253" y="50195"/>
                </a:lnTo>
                <a:lnTo>
                  <a:pt x="47216" y="50139"/>
                </a:lnTo>
                <a:lnTo>
                  <a:pt x="47346" y="50083"/>
                </a:lnTo>
                <a:lnTo>
                  <a:pt x="47495" y="50065"/>
                </a:lnTo>
                <a:lnTo>
                  <a:pt x="47681" y="50028"/>
                </a:lnTo>
                <a:lnTo>
                  <a:pt x="48072" y="50028"/>
                </a:lnTo>
                <a:lnTo>
                  <a:pt x="48240" y="50083"/>
                </a:lnTo>
                <a:lnTo>
                  <a:pt x="48314" y="50121"/>
                </a:lnTo>
                <a:lnTo>
                  <a:pt x="48370" y="50158"/>
                </a:lnTo>
                <a:lnTo>
                  <a:pt x="48407" y="50214"/>
                </a:lnTo>
                <a:lnTo>
                  <a:pt x="48445" y="50270"/>
                </a:lnTo>
                <a:lnTo>
                  <a:pt x="48445" y="50325"/>
                </a:lnTo>
                <a:lnTo>
                  <a:pt x="48445" y="50381"/>
                </a:lnTo>
                <a:lnTo>
                  <a:pt x="48426" y="50437"/>
                </a:lnTo>
                <a:lnTo>
                  <a:pt x="48389" y="50493"/>
                </a:lnTo>
                <a:lnTo>
                  <a:pt x="48296" y="50567"/>
                </a:lnTo>
                <a:lnTo>
                  <a:pt x="48184" y="50661"/>
                </a:lnTo>
                <a:lnTo>
                  <a:pt x="48054" y="50735"/>
                </a:lnTo>
                <a:lnTo>
                  <a:pt x="47961" y="50828"/>
                </a:lnTo>
                <a:lnTo>
                  <a:pt x="47886" y="50921"/>
                </a:lnTo>
                <a:lnTo>
                  <a:pt x="47849" y="50996"/>
                </a:lnTo>
                <a:lnTo>
                  <a:pt x="47849" y="51052"/>
                </a:lnTo>
                <a:lnTo>
                  <a:pt x="47849" y="51126"/>
                </a:lnTo>
                <a:lnTo>
                  <a:pt x="47868" y="51182"/>
                </a:lnTo>
                <a:lnTo>
                  <a:pt x="47905" y="51219"/>
                </a:lnTo>
                <a:lnTo>
                  <a:pt x="47942" y="51238"/>
                </a:lnTo>
                <a:lnTo>
                  <a:pt x="48054" y="51238"/>
                </a:lnTo>
                <a:lnTo>
                  <a:pt x="48184" y="51200"/>
                </a:lnTo>
                <a:lnTo>
                  <a:pt x="48314" y="51145"/>
                </a:lnTo>
                <a:lnTo>
                  <a:pt x="48445" y="51052"/>
                </a:lnTo>
                <a:lnTo>
                  <a:pt x="48556" y="50958"/>
                </a:lnTo>
                <a:lnTo>
                  <a:pt x="48631" y="50884"/>
                </a:lnTo>
                <a:lnTo>
                  <a:pt x="48705" y="50754"/>
                </a:lnTo>
                <a:lnTo>
                  <a:pt x="48761" y="50642"/>
                </a:lnTo>
                <a:lnTo>
                  <a:pt x="48798" y="50549"/>
                </a:lnTo>
                <a:lnTo>
                  <a:pt x="48836" y="50456"/>
                </a:lnTo>
                <a:lnTo>
                  <a:pt x="48892" y="50381"/>
                </a:lnTo>
                <a:lnTo>
                  <a:pt x="48966" y="50344"/>
                </a:lnTo>
                <a:lnTo>
                  <a:pt x="49096" y="50307"/>
                </a:lnTo>
                <a:lnTo>
                  <a:pt x="49394" y="50307"/>
                </a:lnTo>
                <a:lnTo>
                  <a:pt x="49506" y="50325"/>
                </a:lnTo>
                <a:lnTo>
                  <a:pt x="49636" y="50363"/>
                </a:lnTo>
                <a:lnTo>
                  <a:pt x="49673" y="50400"/>
                </a:lnTo>
                <a:lnTo>
                  <a:pt x="49711" y="50437"/>
                </a:lnTo>
                <a:lnTo>
                  <a:pt x="49767" y="50512"/>
                </a:lnTo>
                <a:lnTo>
                  <a:pt x="49785" y="50567"/>
                </a:lnTo>
                <a:lnTo>
                  <a:pt x="49785" y="50605"/>
                </a:lnTo>
                <a:lnTo>
                  <a:pt x="49767" y="50661"/>
                </a:lnTo>
                <a:lnTo>
                  <a:pt x="49673" y="50754"/>
                </a:lnTo>
                <a:lnTo>
                  <a:pt x="49618" y="50828"/>
                </a:lnTo>
                <a:lnTo>
                  <a:pt x="49562" y="50903"/>
                </a:lnTo>
                <a:lnTo>
                  <a:pt x="49431" y="51126"/>
                </a:lnTo>
                <a:lnTo>
                  <a:pt x="49394" y="51219"/>
                </a:lnTo>
                <a:lnTo>
                  <a:pt x="49376" y="51312"/>
                </a:lnTo>
                <a:lnTo>
                  <a:pt x="49394" y="51387"/>
                </a:lnTo>
                <a:lnTo>
                  <a:pt x="49413" y="51405"/>
                </a:lnTo>
                <a:lnTo>
                  <a:pt x="49450" y="51424"/>
                </a:lnTo>
                <a:lnTo>
                  <a:pt x="49562" y="51424"/>
                </a:lnTo>
                <a:lnTo>
                  <a:pt x="49711" y="51405"/>
                </a:lnTo>
                <a:lnTo>
                  <a:pt x="49785" y="51368"/>
                </a:lnTo>
                <a:lnTo>
                  <a:pt x="49860" y="51331"/>
                </a:lnTo>
                <a:lnTo>
                  <a:pt x="49915" y="51294"/>
                </a:lnTo>
                <a:lnTo>
                  <a:pt x="49953" y="51256"/>
                </a:lnTo>
                <a:lnTo>
                  <a:pt x="49990" y="51145"/>
                </a:lnTo>
                <a:lnTo>
                  <a:pt x="50009" y="51033"/>
                </a:lnTo>
                <a:lnTo>
                  <a:pt x="50009" y="50809"/>
                </a:lnTo>
                <a:lnTo>
                  <a:pt x="50027" y="50698"/>
                </a:lnTo>
                <a:lnTo>
                  <a:pt x="50083" y="50605"/>
                </a:lnTo>
                <a:lnTo>
                  <a:pt x="50120" y="50530"/>
                </a:lnTo>
                <a:lnTo>
                  <a:pt x="50176" y="50474"/>
                </a:lnTo>
                <a:lnTo>
                  <a:pt x="50325" y="50400"/>
                </a:lnTo>
                <a:lnTo>
                  <a:pt x="50493" y="50325"/>
                </a:lnTo>
                <a:lnTo>
                  <a:pt x="50697" y="50270"/>
                </a:lnTo>
                <a:lnTo>
                  <a:pt x="50884" y="50232"/>
                </a:lnTo>
                <a:lnTo>
                  <a:pt x="51256" y="50232"/>
                </a:lnTo>
                <a:lnTo>
                  <a:pt x="51386" y="50251"/>
                </a:lnTo>
                <a:lnTo>
                  <a:pt x="51144" y="50456"/>
                </a:lnTo>
                <a:lnTo>
                  <a:pt x="50977" y="50642"/>
                </a:lnTo>
                <a:lnTo>
                  <a:pt x="50921" y="50716"/>
                </a:lnTo>
                <a:lnTo>
                  <a:pt x="50884" y="50772"/>
                </a:lnTo>
                <a:lnTo>
                  <a:pt x="50884" y="50828"/>
                </a:lnTo>
                <a:lnTo>
                  <a:pt x="50884" y="50884"/>
                </a:lnTo>
                <a:lnTo>
                  <a:pt x="50902" y="50921"/>
                </a:lnTo>
                <a:lnTo>
                  <a:pt x="50921" y="50940"/>
                </a:lnTo>
                <a:lnTo>
                  <a:pt x="51014" y="50977"/>
                </a:lnTo>
                <a:lnTo>
                  <a:pt x="51144" y="50996"/>
                </a:lnTo>
                <a:lnTo>
                  <a:pt x="51293" y="50958"/>
                </a:lnTo>
                <a:lnTo>
                  <a:pt x="51461" y="50921"/>
                </a:lnTo>
                <a:lnTo>
                  <a:pt x="51610" y="50865"/>
                </a:lnTo>
                <a:lnTo>
                  <a:pt x="51759" y="50772"/>
                </a:lnTo>
                <a:lnTo>
                  <a:pt x="51889" y="50679"/>
                </a:lnTo>
                <a:lnTo>
                  <a:pt x="51982" y="50567"/>
                </a:lnTo>
                <a:lnTo>
                  <a:pt x="52001" y="50512"/>
                </a:lnTo>
                <a:lnTo>
                  <a:pt x="52019" y="50456"/>
                </a:lnTo>
                <a:lnTo>
                  <a:pt x="52019" y="50400"/>
                </a:lnTo>
                <a:lnTo>
                  <a:pt x="52001" y="50325"/>
                </a:lnTo>
                <a:lnTo>
                  <a:pt x="51963" y="50270"/>
                </a:lnTo>
                <a:lnTo>
                  <a:pt x="51908" y="50195"/>
                </a:lnTo>
                <a:lnTo>
                  <a:pt x="52057" y="50139"/>
                </a:lnTo>
                <a:lnTo>
                  <a:pt x="52243" y="50083"/>
                </a:lnTo>
                <a:lnTo>
                  <a:pt x="52448" y="50046"/>
                </a:lnTo>
                <a:lnTo>
                  <a:pt x="52671" y="50009"/>
                </a:lnTo>
                <a:lnTo>
                  <a:pt x="52894" y="50009"/>
                </a:lnTo>
                <a:lnTo>
                  <a:pt x="53099" y="50028"/>
                </a:lnTo>
                <a:lnTo>
                  <a:pt x="53192" y="50046"/>
                </a:lnTo>
                <a:lnTo>
                  <a:pt x="53267" y="50083"/>
                </a:lnTo>
                <a:lnTo>
                  <a:pt x="53341" y="50121"/>
                </a:lnTo>
                <a:lnTo>
                  <a:pt x="53397" y="50176"/>
                </a:lnTo>
                <a:lnTo>
                  <a:pt x="53192" y="50325"/>
                </a:lnTo>
                <a:lnTo>
                  <a:pt x="52932" y="50549"/>
                </a:lnTo>
                <a:lnTo>
                  <a:pt x="52820" y="50679"/>
                </a:lnTo>
                <a:lnTo>
                  <a:pt x="52708" y="50791"/>
                </a:lnTo>
                <a:lnTo>
                  <a:pt x="52652" y="50903"/>
                </a:lnTo>
                <a:lnTo>
                  <a:pt x="52634" y="50958"/>
                </a:lnTo>
                <a:lnTo>
                  <a:pt x="52634" y="51014"/>
                </a:lnTo>
                <a:lnTo>
                  <a:pt x="52634" y="51070"/>
                </a:lnTo>
                <a:lnTo>
                  <a:pt x="52652" y="51107"/>
                </a:lnTo>
                <a:lnTo>
                  <a:pt x="52690" y="51145"/>
                </a:lnTo>
                <a:lnTo>
                  <a:pt x="52727" y="51163"/>
                </a:lnTo>
                <a:lnTo>
                  <a:pt x="52820" y="51163"/>
                </a:lnTo>
                <a:lnTo>
                  <a:pt x="52950" y="51145"/>
                </a:lnTo>
                <a:lnTo>
                  <a:pt x="53062" y="51089"/>
                </a:lnTo>
                <a:lnTo>
                  <a:pt x="53174" y="51014"/>
                </a:lnTo>
                <a:lnTo>
                  <a:pt x="53341" y="50884"/>
                </a:lnTo>
                <a:lnTo>
                  <a:pt x="53416" y="50791"/>
                </a:lnTo>
                <a:lnTo>
                  <a:pt x="53490" y="50698"/>
                </a:lnTo>
                <a:lnTo>
                  <a:pt x="53583" y="50512"/>
                </a:lnTo>
                <a:lnTo>
                  <a:pt x="53639" y="50437"/>
                </a:lnTo>
                <a:lnTo>
                  <a:pt x="53695" y="50344"/>
                </a:lnTo>
                <a:lnTo>
                  <a:pt x="53769" y="50270"/>
                </a:lnTo>
                <a:lnTo>
                  <a:pt x="53863" y="50195"/>
                </a:lnTo>
                <a:lnTo>
                  <a:pt x="53974" y="50158"/>
                </a:lnTo>
                <a:lnTo>
                  <a:pt x="54123" y="50102"/>
                </a:lnTo>
                <a:lnTo>
                  <a:pt x="54291" y="50083"/>
                </a:lnTo>
                <a:lnTo>
                  <a:pt x="54440" y="50083"/>
                </a:lnTo>
                <a:lnTo>
                  <a:pt x="54607" y="50102"/>
                </a:lnTo>
                <a:lnTo>
                  <a:pt x="54738" y="50158"/>
                </a:lnTo>
                <a:lnTo>
                  <a:pt x="54812" y="50195"/>
                </a:lnTo>
                <a:lnTo>
                  <a:pt x="54849" y="50251"/>
                </a:lnTo>
                <a:lnTo>
                  <a:pt x="54887" y="50307"/>
                </a:lnTo>
                <a:lnTo>
                  <a:pt x="54924" y="50381"/>
                </a:lnTo>
                <a:lnTo>
                  <a:pt x="54793" y="50456"/>
                </a:lnTo>
                <a:lnTo>
                  <a:pt x="54607" y="50605"/>
                </a:lnTo>
                <a:lnTo>
                  <a:pt x="54514" y="50679"/>
                </a:lnTo>
                <a:lnTo>
                  <a:pt x="54458" y="50754"/>
                </a:lnTo>
                <a:lnTo>
                  <a:pt x="54402" y="50828"/>
                </a:lnTo>
                <a:lnTo>
                  <a:pt x="54402" y="50903"/>
                </a:lnTo>
                <a:lnTo>
                  <a:pt x="54458" y="50977"/>
                </a:lnTo>
                <a:lnTo>
                  <a:pt x="54514" y="51033"/>
                </a:lnTo>
                <a:lnTo>
                  <a:pt x="54700" y="51033"/>
                </a:lnTo>
                <a:lnTo>
                  <a:pt x="54793" y="50996"/>
                </a:lnTo>
                <a:lnTo>
                  <a:pt x="54868" y="50958"/>
                </a:lnTo>
                <a:lnTo>
                  <a:pt x="54961" y="50903"/>
                </a:lnTo>
                <a:lnTo>
                  <a:pt x="55017" y="50865"/>
                </a:lnTo>
                <a:lnTo>
                  <a:pt x="55091" y="50754"/>
                </a:lnTo>
                <a:lnTo>
                  <a:pt x="55147" y="50679"/>
                </a:lnTo>
                <a:lnTo>
                  <a:pt x="55240" y="50530"/>
                </a:lnTo>
                <a:lnTo>
                  <a:pt x="55277" y="50474"/>
                </a:lnTo>
                <a:lnTo>
                  <a:pt x="55352" y="50419"/>
                </a:lnTo>
                <a:lnTo>
                  <a:pt x="55464" y="50363"/>
                </a:lnTo>
                <a:lnTo>
                  <a:pt x="55613" y="50325"/>
                </a:lnTo>
                <a:lnTo>
                  <a:pt x="55855" y="50288"/>
                </a:lnTo>
                <a:lnTo>
                  <a:pt x="56097" y="50288"/>
                </a:lnTo>
                <a:lnTo>
                  <a:pt x="56339" y="50325"/>
                </a:lnTo>
                <a:lnTo>
                  <a:pt x="56581" y="50400"/>
                </a:lnTo>
                <a:lnTo>
                  <a:pt x="56562" y="50437"/>
                </a:lnTo>
                <a:lnTo>
                  <a:pt x="56544" y="50474"/>
                </a:lnTo>
                <a:lnTo>
                  <a:pt x="56432" y="50549"/>
                </a:lnTo>
                <a:lnTo>
                  <a:pt x="56283" y="50623"/>
                </a:lnTo>
                <a:lnTo>
                  <a:pt x="56134" y="50679"/>
                </a:lnTo>
                <a:lnTo>
                  <a:pt x="55966" y="50754"/>
                </a:lnTo>
                <a:lnTo>
                  <a:pt x="55836" y="50809"/>
                </a:lnTo>
                <a:lnTo>
                  <a:pt x="55724" y="50884"/>
                </a:lnTo>
                <a:lnTo>
                  <a:pt x="55687" y="50940"/>
                </a:lnTo>
                <a:lnTo>
                  <a:pt x="55668" y="50977"/>
                </a:lnTo>
                <a:lnTo>
                  <a:pt x="55668" y="51033"/>
                </a:lnTo>
                <a:lnTo>
                  <a:pt x="55687" y="51070"/>
                </a:lnTo>
                <a:lnTo>
                  <a:pt x="55706" y="51107"/>
                </a:lnTo>
                <a:lnTo>
                  <a:pt x="55724" y="51145"/>
                </a:lnTo>
                <a:lnTo>
                  <a:pt x="55817" y="51163"/>
                </a:lnTo>
                <a:lnTo>
                  <a:pt x="55929" y="51182"/>
                </a:lnTo>
                <a:lnTo>
                  <a:pt x="56041" y="51163"/>
                </a:lnTo>
                <a:lnTo>
                  <a:pt x="56153" y="51126"/>
                </a:lnTo>
                <a:lnTo>
                  <a:pt x="56264" y="51089"/>
                </a:lnTo>
                <a:lnTo>
                  <a:pt x="56357" y="51052"/>
                </a:lnTo>
                <a:lnTo>
                  <a:pt x="56469" y="50977"/>
                </a:lnTo>
                <a:lnTo>
                  <a:pt x="56562" y="50884"/>
                </a:lnTo>
                <a:lnTo>
                  <a:pt x="56711" y="50716"/>
                </a:lnTo>
                <a:lnTo>
                  <a:pt x="56860" y="50530"/>
                </a:lnTo>
                <a:lnTo>
                  <a:pt x="56953" y="50437"/>
                </a:lnTo>
                <a:lnTo>
                  <a:pt x="57065" y="50363"/>
                </a:lnTo>
                <a:lnTo>
                  <a:pt x="57195" y="50288"/>
                </a:lnTo>
                <a:lnTo>
                  <a:pt x="57344" y="50232"/>
                </a:lnTo>
                <a:lnTo>
                  <a:pt x="57493" y="50176"/>
                </a:lnTo>
                <a:lnTo>
                  <a:pt x="57661" y="50139"/>
                </a:lnTo>
                <a:lnTo>
                  <a:pt x="57810" y="50139"/>
                </a:lnTo>
                <a:lnTo>
                  <a:pt x="57958" y="50158"/>
                </a:lnTo>
                <a:lnTo>
                  <a:pt x="58107" y="50214"/>
                </a:lnTo>
                <a:lnTo>
                  <a:pt x="58182" y="50270"/>
                </a:lnTo>
                <a:lnTo>
                  <a:pt x="58238" y="50325"/>
                </a:lnTo>
                <a:lnTo>
                  <a:pt x="58089" y="50437"/>
                </a:lnTo>
                <a:lnTo>
                  <a:pt x="57884" y="50586"/>
                </a:lnTo>
                <a:lnTo>
                  <a:pt x="57791" y="50679"/>
                </a:lnTo>
                <a:lnTo>
                  <a:pt x="57735" y="50791"/>
                </a:lnTo>
                <a:lnTo>
                  <a:pt x="57698" y="50865"/>
                </a:lnTo>
                <a:lnTo>
                  <a:pt x="57698" y="50921"/>
                </a:lnTo>
                <a:lnTo>
                  <a:pt x="57716" y="50958"/>
                </a:lnTo>
                <a:lnTo>
                  <a:pt x="57754" y="51014"/>
                </a:lnTo>
                <a:lnTo>
                  <a:pt x="57810" y="51052"/>
                </a:lnTo>
                <a:lnTo>
                  <a:pt x="57865" y="51070"/>
                </a:lnTo>
                <a:lnTo>
                  <a:pt x="57940" y="51089"/>
                </a:lnTo>
                <a:lnTo>
                  <a:pt x="58070" y="51107"/>
                </a:lnTo>
                <a:lnTo>
                  <a:pt x="58182" y="51089"/>
                </a:lnTo>
                <a:lnTo>
                  <a:pt x="58294" y="51033"/>
                </a:lnTo>
                <a:lnTo>
                  <a:pt x="58368" y="50996"/>
                </a:lnTo>
                <a:lnTo>
                  <a:pt x="58424" y="50921"/>
                </a:lnTo>
                <a:lnTo>
                  <a:pt x="58461" y="50865"/>
                </a:lnTo>
                <a:lnTo>
                  <a:pt x="58517" y="50716"/>
                </a:lnTo>
                <a:lnTo>
                  <a:pt x="58536" y="50567"/>
                </a:lnTo>
                <a:lnTo>
                  <a:pt x="58573" y="50437"/>
                </a:lnTo>
                <a:lnTo>
                  <a:pt x="58610" y="50381"/>
                </a:lnTo>
                <a:lnTo>
                  <a:pt x="58647" y="50325"/>
                </a:lnTo>
                <a:lnTo>
                  <a:pt x="58703" y="50270"/>
                </a:lnTo>
                <a:lnTo>
                  <a:pt x="58796" y="50232"/>
                </a:lnTo>
                <a:lnTo>
                  <a:pt x="58889" y="50214"/>
                </a:lnTo>
                <a:lnTo>
                  <a:pt x="59020" y="50195"/>
                </a:lnTo>
                <a:lnTo>
                  <a:pt x="59187" y="50214"/>
                </a:lnTo>
                <a:lnTo>
                  <a:pt x="59355" y="50251"/>
                </a:lnTo>
                <a:lnTo>
                  <a:pt x="59429" y="50270"/>
                </a:lnTo>
                <a:lnTo>
                  <a:pt x="59504" y="50325"/>
                </a:lnTo>
                <a:lnTo>
                  <a:pt x="59560" y="50363"/>
                </a:lnTo>
                <a:lnTo>
                  <a:pt x="59616" y="50437"/>
                </a:lnTo>
                <a:lnTo>
                  <a:pt x="59616" y="50512"/>
                </a:lnTo>
                <a:lnTo>
                  <a:pt x="59597" y="50586"/>
                </a:lnTo>
                <a:lnTo>
                  <a:pt x="59560" y="50642"/>
                </a:lnTo>
                <a:lnTo>
                  <a:pt x="59504" y="50698"/>
                </a:lnTo>
                <a:lnTo>
                  <a:pt x="59392" y="50809"/>
                </a:lnTo>
                <a:lnTo>
                  <a:pt x="59336" y="50865"/>
                </a:lnTo>
                <a:lnTo>
                  <a:pt x="59280" y="50940"/>
                </a:lnTo>
                <a:lnTo>
                  <a:pt x="59243" y="51052"/>
                </a:lnTo>
                <a:lnTo>
                  <a:pt x="59206" y="51145"/>
                </a:lnTo>
                <a:lnTo>
                  <a:pt x="59206" y="51200"/>
                </a:lnTo>
                <a:lnTo>
                  <a:pt x="59206" y="51256"/>
                </a:lnTo>
                <a:lnTo>
                  <a:pt x="59243" y="51294"/>
                </a:lnTo>
                <a:lnTo>
                  <a:pt x="59280" y="51312"/>
                </a:lnTo>
                <a:lnTo>
                  <a:pt x="59373" y="51312"/>
                </a:lnTo>
                <a:lnTo>
                  <a:pt x="59504" y="51256"/>
                </a:lnTo>
                <a:lnTo>
                  <a:pt x="59634" y="51182"/>
                </a:lnTo>
                <a:lnTo>
                  <a:pt x="59746" y="51070"/>
                </a:lnTo>
                <a:lnTo>
                  <a:pt x="59858" y="50958"/>
                </a:lnTo>
                <a:lnTo>
                  <a:pt x="59895" y="50865"/>
                </a:lnTo>
                <a:lnTo>
                  <a:pt x="59913" y="50791"/>
                </a:lnTo>
                <a:lnTo>
                  <a:pt x="59913" y="50698"/>
                </a:lnTo>
                <a:lnTo>
                  <a:pt x="59913" y="50642"/>
                </a:lnTo>
                <a:lnTo>
                  <a:pt x="59932" y="50586"/>
                </a:lnTo>
                <a:lnTo>
                  <a:pt x="59969" y="50530"/>
                </a:lnTo>
                <a:lnTo>
                  <a:pt x="60044" y="50474"/>
                </a:lnTo>
                <a:lnTo>
                  <a:pt x="60100" y="50437"/>
                </a:lnTo>
                <a:lnTo>
                  <a:pt x="60174" y="50419"/>
                </a:lnTo>
                <a:lnTo>
                  <a:pt x="60323" y="50400"/>
                </a:lnTo>
                <a:lnTo>
                  <a:pt x="60491" y="50400"/>
                </a:lnTo>
                <a:lnTo>
                  <a:pt x="60546" y="50437"/>
                </a:lnTo>
                <a:lnTo>
                  <a:pt x="60621" y="50456"/>
                </a:lnTo>
                <a:lnTo>
                  <a:pt x="60714" y="50512"/>
                </a:lnTo>
                <a:lnTo>
                  <a:pt x="60770" y="50567"/>
                </a:lnTo>
                <a:lnTo>
                  <a:pt x="60788" y="50642"/>
                </a:lnTo>
                <a:lnTo>
                  <a:pt x="60788" y="50679"/>
                </a:lnTo>
                <a:lnTo>
                  <a:pt x="60770" y="50735"/>
                </a:lnTo>
                <a:lnTo>
                  <a:pt x="60751" y="50791"/>
                </a:lnTo>
                <a:lnTo>
                  <a:pt x="60658" y="50884"/>
                </a:lnTo>
                <a:lnTo>
                  <a:pt x="60546" y="50996"/>
                </a:lnTo>
                <a:lnTo>
                  <a:pt x="60453" y="51089"/>
                </a:lnTo>
                <a:lnTo>
                  <a:pt x="60416" y="51126"/>
                </a:lnTo>
                <a:lnTo>
                  <a:pt x="60397" y="51182"/>
                </a:lnTo>
                <a:lnTo>
                  <a:pt x="60416" y="51238"/>
                </a:lnTo>
                <a:lnTo>
                  <a:pt x="60435" y="51294"/>
                </a:lnTo>
                <a:lnTo>
                  <a:pt x="60491" y="51349"/>
                </a:lnTo>
                <a:lnTo>
                  <a:pt x="60639" y="51349"/>
                </a:lnTo>
                <a:lnTo>
                  <a:pt x="60714" y="51312"/>
                </a:lnTo>
                <a:lnTo>
                  <a:pt x="60844" y="51238"/>
                </a:lnTo>
                <a:lnTo>
                  <a:pt x="60937" y="51145"/>
                </a:lnTo>
                <a:lnTo>
                  <a:pt x="60993" y="51033"/>
                </a:lnTo>
                <a:lnTo>
                  <a:pt x="61030" y="50958"/>
                </a:lnTo>
                <a:lnTo>
                  <a:pt x="61068" y="50809"/>
                </a:lnTo>
                <a:lnTo>
                  <a:pt x="61086" y="50735"/>
                </a:lnTo>
                <a:lnTo>
                  <a:pt x="61105" y="50661"/>
                </a:lnTo>
                <a:lnTo>
                  <a:pt x="61161" y="50586"/>
                </a:lnTo>
                <a:lnTo>
                  <a:pt x="61254" y="50493"/>
                </a:lnTo>
                <a:lnTo>
                  <a:pt x="61366" y="50419"/>
                </a:lnTo>
                <a:lnTo>
                  <a:pt x="61552" y="50325"/>
                </a:lnTo>
                <a:lnTo>
                  <a:pt x="61757" y="50251"/>
                </a:lnTo>
                <a:lnTo>
                  <a:pt x="61980" y="50176"/>
                </a:lnTo>
                <a:lnTo>
                  <a:pt x="62203" y="50139"/>
                </a:lnTo>
                <a:lnTo>
                  <a:pt x="62501" y="50139"/>
                </a:lnTo>
                <a:lnTo>
                  <a:pt x="62576" y="50176"/>
                </a:lnTo>
                <a:lnTo>
                  <a:pt x="62632" y="50214"/>
                </a:lnTo>
                <a:lnTo>
                  <a:pt x="62687" y="50270"/>
                </a:lnTo>
                <a:lnTo>
                  <a:pt x="62501" y="50381"/>
                </a:lnTo>
                <a:lnTo>
                  <a:pt x="62241" y="50549"/>
                </a:lnTo>
                <a:lnTo>
                  <a:pt x="62110" y="50642"/>
                </a:lnTo>
                <a:lnTo>
                  <a:pt x="62017" y="50754"/>
                </a:lnTo>
                <a:lnTo>
                  <a:pt x="61961" y="50828"/>
                </a:lnTo>
                <a:lnTo>
                  <a:pt x="61943" y="50884"/>
                </a:lnTo>
                <a:lnTo>
                  <a:pt x="61943" y="50903"/>
                </a:lnTo>
                <a:lnTo>
                  <a:pt x="61999" y="50977"/>
                </a:lnTo>
                <a:lnTo>
                  <a:pt x="62054" y="50996"/>
                </a:lnTo>
                <a:lnTo>
                  <a:pt x="62148" y="51014"/>
                </a:lnTo>
                <a:lnTo>
                  <a:pt x="62241" y="50996"/>
                </a:lnTo>
                <a:lnTo>
                  <a:pt x="62427" y="50940"/>
                </a:lnTo>
                <a:lnTo>
                  <a:pt x="62576" y="50865"/>
                </a:lnTo>
                <a:lnTo>
                  <a:pt x="62669" y="50772"/>
                </a:lnTo>
                <a:lnTo>
                  <a:pt x="62743" y="50698"/>
                </a:lnTo>
                <a:lnTo>
                  <a:pt x="62836" y="50530"/>
                </a:lnTo>
                <a:lnTo>
                  <a:pt x="62874" y="50474"/>
                </a:lnTo>
                <a:lnTo>
                  <a:pt x="62948" y="50400"/>
                </a:lnTo>
                <a:lnTo>
                  <a:pt x="63023" y="50344"/>
                </a:lnTo>
                <a:lnTo>
                  <a:pt x="63134" y="50288"/>
                </a:lnTo>
                <a:lnTo>
                  <a:pt x="63246" y="50251"/>
                </a:lnTo>
                <a:lnTo>
                  <a:pt x="63358" y="50232"/>
                </a:lnTo>
                <a:lnTo>
                  <a:pt x="63507" y="50214"/>
                </a:lnTo>
                <a:lnTo>
                  <a:pt x="63637" y="50232"/>
                </a:lnTo>
                <a:lnTo>
                  <a:pt x="63786" y="50251"/>
                </a:lnTo>
                <a:lnTo>
                  <a:pt x="63916" y="50288"/>
                </a:lnTo>
                <a:lnTo>
                  <a:pt x="64009" y="50344"/>
                </a:lnTo>
                <a:lnTo>
                  <a:pt x="64084" y="50419"/>
                </a:lnTo>
                <a:lnTo>
                  <a:pt x="63935" y="50549"/>
                </a:lnTo>
                <a:lnTo>
                  <a:pt x="63693" y="50772"/>
                </a:lnTo>
                <a:lnTo>
                  <a:pt x="63581" y="50903"/>
                </a:lnTo>
                <a:lnTo>
                  <a:pt x="63507" y="51033"/>
                </a:lnTo>
                <a:lnTo>
                  <a:pt x="63451" y="51126"/>
                </a:lnTo>
                <a:lnTo>
                  <a:pt x="63451" y="51182"/>
                </a:lnTo>
                <a:lnTo>
                  <a:pt x="63469" y="51219"/>
                </a:lnTo>
                <a:lnTo>
                  <a:pt x="63507" y="51256"/>
                </a:lnTo>
                <a:lnTo>
                  <a:pt x="63544" y="51275"/>
                </a:lnTo>
                <a:lnTo>
                  <a:pt x="63581" y="51294"/>
                </a:lnTo>
                <a:lnTo>
                  <a:pt x="63637" y="51275"/>
                </a:lnTo>
                <a:lnTo>
                  <a:pt x="63749" y="51238"/>
                </a:lnTo>
                <a:lnTo>
                  <a:pt x="63860" y="51163"/>
                </a:lnTo>
                <a:lnTo>
                  <a:pt x="63972" y="51070"/>
                </a:lnTo>
                <a:lnTo>
                  <a:pt x="64084" y="50958"/>
                </a:lnTo>
                <a:lnTo>
                  <a:pt x="64214" y="50809"/>
                </a:lnTo>
                <a:lnTo>
                  <a:pt x="64289" y="50716"/>
                </a:lnTo>
                <a:lnTo>
                  <a:pt x="64307" y="50642"/>
                </a:lnTo>
                <a:lnTo>
                  <a:pt x="64326" y="50549"/>
                </a:lnTo>
                <a:lnTo>
                  <a:pt x="64344" y="50512"/>
                </a:lnTo>
                <a:lnTo>
                  <a:pt x="64363" y="50474"/>
                </a:lnTo>
                <a:lnTo>
                  <a:pt x="64419" y="50419"/>
                </a:lnTo>
                <a:lnTo>
                  <a:pt x="64512" y="50344"/>
                </a:lnTo>
                <a:lnTo>
                  <a:pt x="64624" y="50288"/>
                </a:lnTo>
                <a:lnTo>
                  <a:pt x="64735" y="50251"/>
                </a:lnTo>
                <a:lnTo>
                  <a:pt x="64959" y="50214"/>
                </a:lnTo>
                <a:lnTo>
                  <a:pt x="65145" y="50176"/>
                </a:lnTo>
                <a:lnTo>
                  <a:pt x="65406" y="50158"/>
                </a:lnTo>
                <a:lnTo>
                  <a:pt x="65536" y="50158"/>
                </a:lnTo>
                <a:lnTo>
                  <a:pt x="65666" y="50176"/>
                </a:lnTo>
                <a:lnTo>
                  <a:pt x="65759" y="50214"/>
                </a:lnTo>
                <a:lnTo>
                  <a:pt x="65815" y="50251"/>
                </a:lnTo>
                <a:lnTo>
                  <a:pt x="65834" y="50325"/>
                </a:lnTo>
                <a:lnTo>
                  <a:pt x="65853" y="50363"/>
                </a:lnTo>
                <a:lnTo>
                  <a:pt x="65853" y="50419"/>
                </a:lnTo>
                <a:lnTo>
                  <a:pt x="65834" y="50474"/>
                </a:lnTo>
                <a:lnTo>
                  <a:pt x="65778" y="50549"/>
                </a:lnTo>
                <a:lnTo>
                  <a:pt x="65685" y="50642"/>
                </a:lnTo>
                <a:lnTo>
                  <a:pt x="65573" y="50735"/>
                </a:lnTo>
                <a:lnTo>
                  <a:pt x="65480" y="50828"/>
                </a:lnTo>
                <a:lnTo>
                  <a:pt x="65387" y="50940"/>
                </a:lnTo>
                <a:lnTo>
                  <a:pt x="65368" y="50996"/>
                </a:lnTo>
                <a:lnTo>
                  <a:pt x="65350" y="51052"/>
                </a:lnTo>
                <a:lnTo>
                  <a:pt x="65350" y="51182"/>
                </a:lnTo>
                <a:lnTo>
                  <a:pt x="65350" y="51219"/>
                </a:lnTo>
                <a:lnTo>
                  <a:pt x="65368" y="51256"/>
                </a:lnTo>
                <a:lnTo>
                  <a:pt x="65387" y="51256"/>
                </a:lnTo>
                <a:lnTo>
                  <a:pt x="65424" y="51275"/>
                </a:lnTo>
                <a:lnTo>
                  <a:pt x="65499" y="51256"/>
                </a:lnTo>
                <a:lnTo>
                  <a:pt x="65573" y="51200"/>
                </a:lnTo>
                <a:lnTo>
                  <a:pt x="65666" y="51145"/>
                </a:lnTo>
                <a:lnTo>
                  <a:pt x="65815" y="50958"/>
                </a:lnTo>
                <a:lnTo>
                  <a:pt x="65908" y="50847"/>
                </a:lnTo>
                <a:lnTo>
                  <a:pt x="65983" y="50735"/>
                </a:lnTo>
                <a:lnTo>
                  <a:pt x="66113" y="50549"/>
                </a:lnTo>
                <a:lnTo>
                  <a:pt x="66169" y="50456"/>
                </a:lnTo>
                <a:lnTo>
                  <a:pt x="66262" y="50381"/>
                </a:lnTo>
                <a:lnTo>
                  <a:pt x="66374" y="50307"/>
                </a:lnTo>
                <a:lnTo>
                  <a:pt x="66541" y="50251"/>
                </a:lnTo>
                <a:lnTo>
                  <a:pt x="66728" y="50176"/>
                </a:lnTo>
                <a:lnTo>
                  <a:pt x="66970" y="50139"/>
                </a:lnTo>
                <a:lnTo>
                  <a:pt x="67081" y="50121"/>
                </a:lnTo>
                <a:lnTo>
                  <a:pt x="67193" y="50139"/>
                </a:lnTo>
                <a:lnTo>
                  <a:pt x="67286" y="50158"/>
                </a:lnTo>
                <a:lnTo>
                  <a:pt x="67323" y="50195"/>
                </a:lnTo>
                <a:lnTo>
                  <a:pt x="67361" y="50232"/>
                </a:lnTo>
                <a:lnTo>
                  <a:pt x="67174" y="50381"/>
                </a:lnTo>
                <a:lnTo>
                  <a:pt x="67044" y="50493"/>
                </a:lnTo>
                <a:lnTo>
                  <a:pt x="66914" y="50642"/>
                </a:lnTo>
                <a:lnTo>
                  <a:pt x="66802" y="50772"/>
                </a:lnTo>
                <a:lnTo>
                  <a:pt x="66728" y="50921"/>
                </a:lnTo>
                <a:lnTo>
                  <a:pt x="66709" y="50977"/>
                </a:lnTo>
                <a:lnTo>
                  <a:pt x="66709" y="51033"/>
                </a:lnTo>
                <a:lnTo>
                  <a:pt x="66709" y="51089"/>
                </a:lnTo>
                <a:lnTo>
                  <a:pt x="66746" y="51126"/>
                </a:lnTo>
                <a:lnTo>
                  <a:pt x="66802" y="51182"/>
                </a:lnTo>
                <a:lnTo>
                  <a:pt x="66858" y="51200"/>
                </a:lnTo>
                <a:lnTo>
                  <a:pt x="66932" y="51182"/>
                </a:lnTo>
                <a:lnTo>
                  <a:pt x="66988" y="51163"/>
                </a:lnTo>
                <a:lnTo>
                  <a:pt x="67044" y="51126"/>
                </a:lnTo>
                <a:lnTo>
                  <a:pt x="67119" y="51070"/>
                </a:lnTo>
                <a:lnTo>
                  <a:pt x="67230" y="50921"/>
                </a:lnTo>
                <a:lnTo>
                  <a:pt x="67323" y="50754"/>
                </a:lnTo>
                <a:lnTo>
                  <a:pt x="67398" y="50605"/>
                </a:lnTo>
                <a:lnTo>
                  <a:pt x="67491" y="50419"/>
                </a:lnTo>
                <a:lnTo>
                  <a:pt x="67565" y="50344"/>
                </a:lnTo>
                <a:lnTo>
                  <a:pt x="67659" y="50270"/>
                </a:lnTo>
                <a:lnTo>
                  <a:pt x="67789" y="50214"/>
                </a:lnTo>
                <a:lnTo>
                  <a:pt x="67919" y="50158"/>
                </a:lnTo>
                <a:lnTo>
                  <a:pt x="68068" y="50121"/>
                </a:lnTo>
                <a:lnTo>
                  <a:pt x="68217" y="50102"/>
                </a:lnTo>
                <a:lnTo>
                  <a:pt x="68347" y="50121"/>
                </a:lnTo>
                <a:lnTo>
                  <a:pt x="68403" y="50139"/>
                </a:lnTo>
                <a:lnTo>
                  <a:pt x="68459" y="50176"/>
                </a:lnTo>
                <a:lnTo>
                  <a:pt x="68534" y="50251"/>
                </a:lnTo>
                <a:lnTo>
                  <a:pt x="68571" y="50307"/>
                </a:lnTo>
                <a:lnTo>
                  <a:pt x="68571" y="50381"/>
                </a:lnTo>
                <a:lnTo>
                  <a:pt x="68552" y="50437"/>
                </a:lnTo>
                <a:lnTo>
                  <a:pt x="68515" y="50512"/>
                </a:lnTo>
                <a:lnTo>
                  <a:pt x="68459" y="50586"/>
                </a:lnTo>
                <a:lnTo>
                  <a:pt x="68329" y="50716"/>
                </a:lnTo>
                <a:lnTo>
                  <a:pt x="68198" y="50847"/>
                </a:lnTo>
                <a:lnTo>
                  <a:pt x="68087" y="50996"/>
                </a:lnTo>
                <a:lnTo>
                  <a:pt x="68049" y="51052"/>
                </a:lnTo>
                <a:lnTo>
                  <a:pt x="68031" y="51126"/>
                </a:lnTo>
                <a:lnTo>
                  <a:pt x="68049" y="51200"/>
                </a:lnTo>
                <a:lnTo>
                  <a:pt x="68087" y="51256"/>
                </a:lnTo>
                <a:lnTo>
                  <a:pt x="68105" y="51275"/>
                </a:lnTo>
                <a:lnTo>
                  <a:pt x="68143" y="51275"/>
                </a:lnTo>
                <a:lnTo>
                  <a:pt x="68217" y="51238"/>
                </a:lnTo>
                <a:lnTo>
                  <a:pt x="68310" y="51163"/>
                </a:lnTo>
                <a:lnTo>
                  <a:pt x="68385" y="51070"/>
                </a:lnTo>
                <a:lnTo>
                  <a:pt x="68552" y="50847"/>
                </a:lnTo>
                <a:lnTo>
                  <a:pt x="68645" y="50698"/>
                </a:lnTo>
                <a:lnTo>
                  <a:pt x="68738" y="50530"/>
                </a:lnTo>
                <a:lnTo>
                  <a:pt x="68813" y="50400"/>
                </a:lnTo>
                <a:lnTo>
                  <a:pt x="68869" y="50344"/>
                </a:lnTo>
                <a:lnTo>
                  <a:pt x="68925" y="50288"/>
                </a:lnTo>
                <a:lnTo>
                  <a:pt x="69018" y="50251"/>
                </a:lnTo>
                <a:lnTo>
                  <a:pt x="69129" y="50232"/>
                </a:lnTo>
                <a:lnTo>
                  <a:pt x="69297" y="50214"/>
                </a:lnTo>
                <a:lnTo>
                  <a:pt x="69427" y="50214"/>
                </a:lnTo>
                <a:lnTo>
                  <a:pt x="69520" y="50251"/>
                </a:lnTo>
                <a:lnTo>
                  <a:pt x="69576" y="50307"/>
                </a:lnTo>
                <a:lnTo>
                  <a:pt x="69613" y="50381"/>
                </a:lnTo>
                <a:lnTo>
                  <a:pt x="69632" y="50456"/>
                </a:lnTo>
                <a:lnTo>
                  <a:pt x="69632" y="50549"/>
                </a:lnTo>
                <a:lnTo>
                  <a:pt x="69613" y="50642"/>
                </a:lnTo>
                <a:lnTo>
                  <a:pt x="69576" y="50847"/>
                </a:lnTo>
                <a:lnTo>
                  <a:pt x="69539" y="51014"/>
                </a:lnTo>
                <a:lnTo>
                  <a:pt x="69539" y="51089"/>
                </a:lnTo>
                <a:lnTo>
                  <a:pt x="69558" y="51126"/>
                </a:lnTo>
                <a:lnTo>
                  <a:pt x="69595" y="51145"/>
                </a:lnTo>
                <a:lnTo>
                  <a:pt x="69669" y="51145"/>
                </a:lnTo>
                <a:lnTo>
                  <a:pt x="69762" y="51107"/>
                </a:lnTo>
                <a:lnTo>
                  <a:pt x="69818" y="51070"/>
                </a:lnTo>
                <a:lnTo>
                  <a:pt x="69855" y="50996"/>
                </a:lnTo>
                <a:lnTo>
                  <a:pt x="69893" y="50921"/>
                </a:lnTo>
                <a:lnTo>
                  <a:pt x="69930" y="50754"/>
                </a:lnTo>
                <a:lnTo>
                  <a:pt x="69949" y="50586"/>
                </a:lnTo>
                <a:lnTo>
                  <a:pt x="69949" y="50512"/>
                </a:lnTo>
                <a:lnTo>
                  <a:pt x="69930" y="50456"/>
                </a:lnTo>
                <a:lnTo>
                  <a:pt x="69893" y="50400"/>
                </a:lnTo>
                <a:lnTo>
                  <a:pt x="69893" y="50381"/>
                </a:lnTo>
                <a:lnTo>
                  <a:pt x="69893" y="50344"/>
                </a:lnTo>
                <a:lnTo>
                  <a:pt x="70004" y="50195"/>
                </a:lnTo>
                <a:lnTo>
                  <a:pt x="70079" y="50121"/>
                </a:lnTo>
                <a:lnTo>
                  <a:pt x="70191" y="50083"/>
                </a:lnTo>
                <a:lnTo>
                  <a:pt x="70284" y="50046"/>
                </a:lnTo>
                <a:lnTo>
                  <a:pt x="70377" y="50028"/>
                </a:lnTo>
                <a:lnTo>
                  <a:pt x="70563" y="50028"/>
                </a:lnTo>
                <a:lnTo>
                  <a:pt x="70675" y="50065"/>
                </a:lnTo>
                <a:lnTo>
                  <a:pt x="70786" y="50102"/>
                </a:lnTo>
                <a:lnTo>
                  <a:pt x="70879" y="50139"/>
                </a:lnTo>
                <a:lnTo>
                  <a:pt x="70973" y="50214"/>
                </a:lnTo>
                <a:lnTo>
                  <a:pt x="71028" y="50288"/>
                </a:lnTo>
                <a:lnTo>
                  <a:pt x="71047" y="50381"/>
                </a:lnTo>
                <a:lnTo>
                  <a:pt x="70954" y="50493"/>
                </a:lnTo>
                <a:lnTo>
                  <a:pt x="70730" y="50735"/>
                </a:lnTo>
                <a:lnTo>
                  <a:pt x="70637" y="50884"/>
                </a:lnTo>
                <a:lnTo>
                  <a:pt x="70563" y="51014"/>
                </a:lnTo>
                <a:lnTo>
                  <a:pt x="70544" y="51070"/>
                </a:lnTo>
                <a:lnTo>
                  <a:pt x="70544" y="51107"/>
                </a:lnTo>
                <a:lnTo>
                  <a:pt x="70563" y="51145"/>
                </a:lnTo>
                <a:lnTo>
                  <a:pt x="70600" y="51182"/>
                </a:lnTo>
                <a:lnTo>
                  <a:pt x="70712" y="51219"/>
                </a:lnTo>
                <a:lnTo>
                  <a:pt x="70805" y="51238"/>
                </a:lnTo>
                <a:lnTo>
                  <a:pt x="70879" y="51219"/>
                </a:lnTo>
                <a:lnTo>
                  <a:pt x="70935" y="51182"/>
                </a:lnTo>
                <a:lnTo>
                  <a:pt x="70991" y="51126"/>
                </a:lnTo>
                <a:lnTo>
                  <a:pt x="71028" y="51052"/>
                </a:lnTo>
                <a:lnTo>
                  <a:pt x="71103" y="50884"/>
                </a:lnTo>
                <a:lnTo>
                  <a:pt x="71159" y="50661"/>
                </a:lnTo>
                <a:lnTo>
                  <a:pt x="71233" y="50456"/>
                </a:lnTo>
                <a:lnTo>
                  <a:pt x="71270" y="50363"/>
                </a:lnTo>
                <a:lnTo>
                  <a:pt x="71326" y="50270"/>
                </a:lnTo>
                <a:lnTo>
                  <a:pt x="71382" y="50195"/>
                </a:lnTo>
                <a:lnTo>
                  <a:pt x="71457" y="50139"/>
                </a:lnTo>
                <a:lnTo>
                  <a:pt x="71587" y="50065"/>
                </a:lnTo>
                <a:lnTo>
                  <a:pt x="71754" y="50009"/>
                </a:lnTo>
                <a:lnTo>
                  <a:pt x="71941" y="49990"/>
                </a:lnTo>
                <a:lnTo>
                  <a:pt x="72145" y="49972"/>
                </a:lnTo>
                <a:lnTo>
                  <a:pt x="72332" y="49990"/>
                </a:lnTo>
                <a:lnTo>
                  <a:pt x="72406" y="50009"/>
                </a:lnTo>
                <a:lnTo>
                  <a:pt x="72481" y="50046"/>
                </a:lnTo>
                <a:lnTo>
                  <a:pt x="72555" y="50083"/>
                </a:lnTo>
                <a:lnTo>
                  <a:pt x="72611" y="50158"/>
                </a:lnTo>
                <a:lnTo>
                  <a:pt x="72648" y="50214"/>
                </a:lnTo>
                <a:lnTo>
                  <a:pt x="72667" y="50307"/>
                </a:lnTo>
                <a:lnTo>
                  <a:pt x="72685" y="50363"/>
                </a:lnTo>
                <a:lnTo>
                  <a:pt x="72667" y="50419"/>
                </a:lnTo>
                <a:lnTo>
                  <a:pt x="72630" y="50474"/>
                </a:lnTo>
                <a:lnTo>
                  <a:pt x="72574" y="50530"/>
                </a:lnTo>
                <a:lnTo>
                  <a:pt x="72462" y="50623"/>
                </a:lnTo>
                <a:lnTo>
                  <a:pt x="72313" y="50716"/>
                </a:lnTo>
                <a:lnTo>
                  <a:pt x="72164" y="50809"/>
                </a:lnTo>
                <a:lnTo>
                  <a:pt x="72052" y="50903"/>
                </a:lnTo>
                <a:lnTo>
                  <a:pt x="72015" y="50940"/>
                </a:lnTo>
                <a:lnTo>
                  <a:pt x="71997" y="50996"/>
                </a:lnTo>
                <a:lnTo>
                  <a:pt x="71997" y="51033"/>
                </a:lnTo>
                <a:lnTo>
                  <a:pt x="71997" y="51089"/>
                </a:lnTo>
                <a:lnTo>
                  <a:pt x="72034" y="51126"/>
                </a:lnTo>
                <a:lnTo>
                  <a:pt x="72071" y="51163"/>
                </a:lnTo>
                <a:lnTo>
                  <a:pt x="72108" y="51182"/>
                </a:lnTo>
                <a:lnTo>
                  <a:pt x="72257" y="51182"/>
                </a:lnTo>
                <a:lnTo>
                  <a:pt x="72350" y="51145"/>
                </a:lnTo>
                <a:lnTo>
                  <a:pt x="72462" y="51089"/>
                </a:lnTo>
                <a:lnTo>
                  <a:pt x="72555" y="51014"/>
                </a:lnTo>
                <a:lnTo>
                  <a:pt x="72667" y="50921"/>
                </a:lnTo>
                <a:lnTo>
                  <a:pt x="72760" y="50847"/>
                </a:lnTo>
                <a:lnTo>
                  <a:pt x="72797" y="50791"/>
                </a:lnTo>
                <a:lnTo>
                  <a:pt x="72853" y="50661"/>
                </a:lnTo>
                <a:lnTo>
                  <a:pt x="72872" y="50605"/>
                </a:lnTo>
                <a:lnTo>
                  <a:pt x="72927" y="50567"/>
                </a:lnTo>
                <a:lnTo>
                  <a:pt x="73002" y="50530"/>
                </a:lnTo>
                <a:lnTo>
                  <a:pt x="73132" y="50493"/>
                </a:lnTo>
                <a:lnTo>
                  <a:pt x="73281" y="50493"/>
                </a:lnTo>
                <a:lnTo>
                  <a:pt x="73449" y="50512"/>
                </a:lnTo>
                <a:lnTo>
                  <a:pt x="73542" y="50530"/>
                </a:lnTo>
                <a:lnTo>
                  <a:pt x="73616" y="50567"/>
                </a:lnTo>
                <a:lnTo>
                  <a:pt x="73691" y="50623"/>
                </a:lnTo>
                <a:lnTo>
                  <a:pt x="73728" y="50679"/>
                </a:lnTo>
                <a:lnTo>
                  <a:pt x="73765" y="50735"/>
                </a:lnTo>
                <a:lnTo>
                  <a:pt x="73784" y="50809"/>
                </a:lnTo>
                <a:lnTo>
                  <a:pt x="73765" y="50865"/>
                </a:lnTo>
                <a:lnTo>
                  <a:pt x="73747" y="50921"/>
                </a:lnTo>
                <a:lnTo>
                  <a:pt x="73691" y="51014"/>
                </a:lnTo>
                <a:lnTo>
                  <a:pt x="73598" y="51107"/>
                </a:lnTo>
                <a:lnTo>
                  <a:pt x="73505" y="51200"/>
                </a:lnTo>
                <a:lnTo>
                  <a:pt x="73430" y="51294"/>
                </a:lnTo>
                <a:lnTo>
                  <a:pt x="73393" y="51331"/>
                </a:lnTo>
                <a:lnTo>
                  <a:pt x="73374" y="51387"/>
                </a:lnTo>
                <a:lnTo>
                  <a:pt x="73374" y="51424"/>
                </a:lnTo>
                <a:lnTo>
                  <a:pt x="73393" y="51480"/>
                </a:lnTo>
                <a:lnTo>
                  <a:pt x="73411" y="51554"/>
                </a:lnTo>
                <a:lnTo>
                  <a:pt x="73449" y="51591"/>
                </a:lnTo>
                <a:lnTo>
                  <a:pt x="73505" y="51610"/>
                </a:lnTo>
                <a:lnTo>
                  <a:pt x="73598" y="51610"/>
                </a:lnTo>
                <a:lnTo>
                  <a:pt x="73635" y="51573"/>
                </a:lnTo>
                <a:lnTo>
                  <a:pt x="73728" y="51480"/>
                </a:lnTo>
                <a:lnTo>
                  <a:pt x="73821" y="51349"/>
                </a:lnTo>
                <a:lnTo>
                  <a:pt x="73896" y="51219"/>
                </a:lnTo>
                <a:lnTo>
                  <a:pt x="74007" y="51033"/>
                </a:lnTo>
                <a:lnTo>
                  <a:pt x="74082" y="50865"/>
                </a:lnTo>
                <a:lnTo>
                  <a:pt x="74156" y="50716"/>
                </a:lnTo>
                <a:lnTo>
                  <a:pt x="74212" y="50642"/>
                </a:lnTo>
                <a:lnTo>
                  <a:pt x="74268" y="50586"/>
                </a:lnTo>
                <a:lnTo>
                  <a:pt x="74342" y="50512"/>
                </a:lnTo>
                <a:lnTo>
                  <a:pt x="74454" y="50456"/>
                </a:lnTo>
                <a:lnTo>
                  <a:pt x="74603" y="50381"/>
                </a:lnTo>
                <a:lnTo>
                  <a:pt x="74752" y="50344"/>
                </a:lnTo>
                <a:lnTo>
                  <a:pt x="74901" y="50307"/>
                </a:lnTo>
                <a:lnTo>
                  <a:pt x="75050" y="50307"/>
                </a:lnTo>
                <a:lnTo>
                  <a:pt x="75217" y="50325"/>
                </a:lnTo>
                <a:lnTo>
                  <a:pt x="75422" y="50363"/>
                </a:lnTo>
                <a:lnTo>
                  <a:pt x="75534" y="50419"/>
                </a:lnTo>
                <a:lnTo>
                  <a:pt x="75627" y="50456"/>
                </a:lnTo>
                <a:lnTo>
                  <a:pt x="75702" y="50512"/>
                </a:lnTo>
                <a:lnTo>
                  <a:pt x="75739" y="50586"/>
                </a:lnTo>
                <a:lnTo>
                  <a:pt x="75720" y="50642"/>
                </a:lnTo>
                <a:lnTo>
                  <a:pt x="75646" y="50735"/>
                </a:lnTo>
                <a:lnTo>
                  <a:pt x="75459" y="50958"/>
                </a:lnTo>
                <a:lnTo>
                  <a:pt x="75348" y="51089"/>
                </a:lnTo>
                <a:lnTo>
                  <a:pt x="75292" y="51200"/>
                </a:lnTo>
                <a:lnTo>
                  <a:pt x="75273" y="51256"/>
                </a:lnTo>
                <a:lnTo>
                  <a:pt x="75255" y="51294"/>
                </a:lnTo>
                <a:lnTo>
                  <a:pt x="75273" y="51331"/>
                </a:lnTo>
                <a:lnTo>
                  <a:pt x="75292" y="51368"/>
                </a:lnTo>
                <a:lnTo>
                  <a:pt x="75348" y="51368"/>
                </a:lnTo>
                <a:lnTo>
                  <a:pt x="75422" y="51331"/>
                </a:lnTo>
                <a:lnTo>
                  <a:pt x="75646" y="51182"/>
                </a:lnTo>
                <a:lnTo>
                  <a:pt x="75850" y="51014"/>
                </a:lnTo>
                <a:lnTo>
                  <a:pt x="75962" y="50903"/>
                </a:lnTo>
                <a:lnTo>
                  <a:pt x="75981" y="50828"/>
                </a:lnTo>
                <a:lnTo>
                  <a:pt x="75981" y="50772"/>
                </a:lnTo>
                <a:lnTo>
                  <a:pt x="75981" y="50716"/>
                </a:lnTo>
                <a:lnTo>
                  <a:pt x="75962" y="50679"/>
                </a:lnTo>
                <a:lnTo>
                  <a:pt x="75944" y="50642"/>
                </a:lnTo>
                <a:lnTo>
                  <a:pt x="75944" y="50605"/>
                </a:lnTo>
                <a:lnTo>
                  <a:pt x="75962" y="50549"/>
                </a:lnTo>
                <a:lnTo>
                  <a:pt x="76018" y="50493"/>
                </a:lnTo>
                <a:lnTo>
                  <a:pt x="76092" y="50419"/>
                </a:lnTo>
                <a:lnTo>
                  <a:pt x="76186" y="50381"/>
                </a:lnTo>
                <a:lnTo>
                  <a:pt x="76279" y="50344"/>
                </a:lnTo>
                <a:lnTo>
                  <a:pt x="76390" y="50325"/>
                </a:lnTo>
                <a:lnTo>
                  <a:pt x="76502" y="50307"/>
                </a:lnTo>
                <a:lnTo>
                  <a:pt x="76614" y="50307"/>
                </a:lnTo>
                <a:lnTo>
                  <a:pt x="76726" y="50325"/>
                </a:lnTo>
                <a:lnTo>
                  <a:pt x="76800" y="50363"/>
                </a:lnTo>
                <a:lnTo>
                  <a:pt x="76912" y="50419"/>
                </a:lnTo>
                <a:lnTo>
                  <a:pt x="76986" y="50474"/>
                </a:lnTo>
                <a:lnTo>
                  <a:pt x="77023" y="50530"/>
                </a:lnTo>
                <a:lnTo>
                  <a:pt x="77023" y="50605"/>
                </a:lnTo>
                <a:lnTo>
                  <a:pt x="77023" y="50661"/>
                </a:lnTo>
                <a:lnTo>
                  <a:pt x="76986" y="50716"/>
                </a:lnTo>
                <a:lnTo>
                  <a:pt x="76930" y="50865"/>
                </a:lnTo>
                <a:lnTo>
                  <a:pt x="76856" y="50958"/>
                </a:lnTo>
                <a:lnTo>
                  <a:pt x="76726" y="51107"/>
                </a:lnTo>
                <a:lnTo>
                  <a:pt x="76688" y="51182"/>
                </a:lnTo>
                <a:lnTo>
                  <a:pt x="76670" y="51238"/>
                </a:lnTo>
                <a:lnTo>
                  <a:pt x="76670" y="51275"/>
                </a:lnTo>
                <a:lnTo>
                  <a:pt x="76670" y="51294"/>
                </a:lnTo>
                <a:lnTo>
                  <a:pt x="76707" y="51312"/>
                </a:lnTo>
                <a:lnTo>
                  <a:pt x="76726" y="51331"/>
                </a:lnTo>
                <a:lnTo>
                  <a:pt x="76819" y="51331"/>
                </a:lnTo>
                <a:lnTo>
                  <a:pt x="76893" y="51312"/>
                </a:lnTo>
                <a:lnTo>
                  <a:pt x="76949" y="51275"/>
                </a:lnTo>
                <a:lnTo>
                  <a:pt x="77005" y="51219"/>
                </a:lnTo>
                <a:lnTo>
                  <a:pt x="77098" y="51089"/>
                </a:lnTo>
                <a:lnTo>
                  <a:pt x="77172" y="50977"/>
                </a:lnTo>
                <a:lnTo>
                  <a:pt x="77321" y="50791"/>
                </a:lnTo>
                <a:lnTo>
                  <a:pt x="77452" y="50623"/>
                </a:lnTo>
                <a:lnTo>
                  <a:pt x="77526" y="50549"/>
                </a:lnTo>
                <a:lnTo>
                  <a:pt x="77619" y="50493"/>
                </a:lnTo>
                <a:lnTo>
                  <a:pt x="77712" y="50419"/>
                </a:lnTo>
                <a:lnTo>
                  <a:pt x="77843" y="50344"/>
                </a:lnTo>
                <a:lnTo>
                  <a:pt x="78010" y="50270"/>
                </a:lnTo>
                <a:lnTo>
                  <a:pt x="78196" y="50214"/>
                </a:lnTo>
                <a:lnTo>
                  <a:pt x="78401" y="50158"/>
                </a:lnTo>
                <a:lnTo>
                  <a:pt x="78569" y="50139"/>
                </a:lnTo>
                <a:lnTo>
                  <a:pt x="78699" y="50121"/>
                </a:lnTo>
                <a:lnTo>
                  <a:pt x="78829" y="50121"/>
                </a:lnTo>
                <a:lnTo>
                  <a:pt x="78885" y="50139"/>
                </a:lnTo>
                <a:lnTo>
                  <a:pt x="78941" y="50158"/>
                </a:lnTo>
                <a:lnTo>
                  <a:pt x="78997" y="50195"/>
                </a:lnTo>
                <a:lnTo>
                  <a:pt x="79034" y="50251"/>
                </a:lnTo>
                <a:lnTo>
                  <a:pt x="79071" y="50344"/>
                </a:lnTo>
                <a:lnTo>
                  <a:pt x="79090" y="50419"/>
                </a:lnTo>
                <a:lnTo>
                  <a:pt x="79053" y="50474"/>
                </a:lnTo>
                <a:lnTo>
                  <a:pt x="79016" y="50512"/>
                </a:lnTo>
                <a:lnTo>
                  <a:pt x="78885" y="50586"/>
                </a:lnTo>
                <a:lnTo>
                  <a:pt x="78773" y="50661"/>
                </a:lnTo>
                <a:lnTo>
                  <a:pt x="78550" y="50847"/>
                </a:lnTo>
                <a:lnTo>
                  <a:pt x="78420" y="50958"/>
                </a:lnTo>
                <a:lnTo>
                  <a:pt x="78327" y="51070"/>
                </a:lnTo>
                <a:lnTo>
                  <a:pt x="78289" y="51163"/>
                </a:lnTo>
                <a:lnTo>
                  <a:pt x="78289" y="51200"/>
                </a:lnTo>
                <a:lnTo>
                  <a:pt x="78308" y="51219"/>
                </a:lnTo>
                <a:lnTo>
                  <a:pt x="78345" y="51238"/>
                </a:lnTo>
                <a:lnTo>
                  <a:pt x="78401" y="51219"/>
                </a:lnTo>
                <a:lnTo>
                  <a:pt x="78625" y="51163"/>
                </a:lnTo>
                <a:lnTo>
                  <a:pt x="78699" y="51126"/>
                </a:lnTo>
                <a:lnTo>
                  <a:pt x="78773" y="51089"/>
                </a:lnTo>
                <a:lnTo>
                  <a:pt x="78904" y="50977"/>
                </a:lnTo>
                <a:lnTo>
                  <a:pt x="79146" y="50716"/>
                </a:lnTo>
                <a:lnTo>
                  <a:pt x="79276" y="50605"/>
                </a:lnTo>
                <a:lnTo>
                  <a:pt x="79351" y="50567"/>
                </a:lnTo>
                <a:lnTo>
                  <a:pt x="79425" y="50549"/>
                </a:lnTo>
                <a:lnTo>
                  <a:pt x="79500" y="50530"/>
                </a:lnTo>
                <a:lnTo>
                  <a:pt x="79593" y="50549"/>
                </a:lnTo>
                <a:lnTo>
                  <a:pt x="79686" y="50586"/>
                </a:lnTo>
                <a:lnTo>
                  <a:pt x="79797" y="50623"/>
                </a:lnTo>
                <a:lnTo>
                  <a:pt x="79891" y="50698"/>
                </a:lnTo>
                <a:lnTo>
                  <a:pt x="79946" y="50772"/>
                </a:lnTo>
                <a:lnTo>
                  <a:pt x="79984" y="50847"/>
                </a:lnTo>
                <a:lnTo>
                  <a:pt x="79965" y="50921"/>
                </a:lnTo>
                <a:lnTo>
                  <a:pt x="79946" y="50996"/>
                </a:lnTo>
                <a:lnTo>
                  <a:pt x="79891" y="51070"/>
                </a:lnTo>
                <a:lnTo>
                  <a:pt x="79760" y="51200"/>
                </a:lnTo>
                <a:lnTo>
                  <a:pt x="79593" y="51331"/>
                </a:lnTo>
                <a:lnTo>
                  <a:pt x="79462" y="51461"/>
                </a:lnTo>
                <a:lnTo>
                  <a:pt x="79425" y="51517"/>
                </a:lnTo>
                <a:lnTo>
                  <a:pt x="79407" y="51591"/>
                </a:lnTo>
                <a:lnTo>
                  <a:pt x="79407" y="51647"/>
                </a:lnTo>
                <a:lnTo>
                  <a:pt x="79444" y="51703"/>
                </a:lnTo>
                <a:lnTo>
                  <a:pt x="79500" y="51722"/>
                </a:lnTo>
                <a:lnTo>
                  <a:pt x="79537" y="51740"/>
                </a:lnTo>
                <a:lnTo>
                  <a:pt x="79593" y="51722"/>
                </a:lnTo>
                <a:lnTo>
                  <a:pt x="79649" y="51703"/>
                </a:lnTo>
                <a:lnTo>
                  <a:pt x="79742" y="51591"/>
                </a:lnTo>
                <a:lnTo>
                  <a:pt x="79853" y="51461"/>
                </a:lnTo>
                <a:lnTo>
                  <a:pt x="80040" y="51182"/>
                </a:lnTo>
                <a:lnTo>
                  <a:pt x="80133" y="51014"/>
                </a:lnTo>
                <a:lnTo>
                  <a:pt x="80226" y="50921"/>
                </a:lnTo>
                <a:lnTo>
                  <a:pt x="80337" y="50847"/>
                </a:lnTo>
                <a:lnTo>
                  <a:pt x="80468" y="50772"/>
                </a:lnTo>
                <a:lnTo>
                  <a:pt x="80598" y="50698"/>
                </a:lnTo>
                <a:lnTo>
                  <a:pt x="80877" y="50586"/>
                </a:lnTo>
                <a:lnTo>
                  <a:pt x="81138" y="50512"/>
                </a:lnTo>
                <a:lnTo>
                  <a:pt x="81343" y="50456"/>
                </a:lnTo>
                <a:lnTo>
                  <a:pt x="81454" y="50437"/>
                </a:lnTo>
                <a:lnTo>
                  <a:pt x="81585" y="50419"/>
                </a:lnTo>
                <a:lnTo>
                  <a:pt x="81715" y="50419"/>
                </a:lnTo>
                <a:lnTo>
                  <a:pt x="81808" y="50456"/>
                </a:lnTo>
                <a:lnTo>
                  <a:pt x="81883" y="50512"/>
                </a:lnTo>
                <a:lnTo>
                  <a:pt x="81920" y="50549"/>
                </a:lnTo>
                <a:lnTo>
                  <a:pt x="81939" y="50586"/>
                </a:lnTo>
                <a:lnTo>
                  <a:pt x="81939" y="50623"/>
                </a:lnTo>
                <a:lnTo>
                  <a:pt x="81901" y="50661"/>
                </a:lnTo>
                <a:lnTo>
                  <a:pt x="81827" y="50735"/>
                </a:lnTo>
                <a:lnTo>
                  <a:pt x="81566" y="50921"/>
                </a:lnTo>
                <a:lnTo>
                  <a:pt x="81417" y="51014"/>
                </a:lnTo>
                <a:lnTo>
                  <a:pt x="81306" y="51107"/>
                </a:lnTo>
                <a:lnTo>
                  <a:pt x="81268" y="51145"/>
                </a:lnTo>
                <a:lnTo>
                  <a:pt x="81250" y="51200"/>
                </a:lnTo>
                <a:lnTo>
                  <a:pt x="81250" y="51238"/>
                </a:lnTo>
                <a:lnTo>
                  <a:pt x="81250" y="51294"/>
                </a:lnTo>
                <a:lnTo>
                  <a:pt x="81287" y="51331"/>
                </a:lnTo>
                <a:lnTo>
                  <a:pt x="81399" y="51331"/>
                </a:lnTo>
                <a:lnTo>
                  <a:pt x="81492" y="51294"/>
                </a:lnTo>
                <a:lnTo>
                  <a:pt x="81603" y="51238"/>
                </a:lnTo>
                <a:lnTo>
                  <a:pt x="81790" y="51089"/>
                </a:lnTo>
                <a:lnTo>
                  <a:pt x="81920" y="50977"/>
                </a:lnTo>
                <a:lnTo>
                  <a:pt x="82106" y="50809"/>
                </a:lnTo>
                <a:lnTo>
                  <a:pt x="82199" y="50716"/>
                </a:lnTo>
                <a:lnTo>
                  <a:pt x="82292" y="50623"/>
                </a:lnTo>
                <a:lnTo>
                  <a:pt x="82423" y="50567"/>
                </a:lnTo>
                <a:lnTo>
                  <a:pt x="82534" y="50512"/>
                </a:lnTo>
                <a:lnTo>
                  <a:pt x="82665" y="50493"/>
                </a:lnTo>
                <a:lnTo>
                  <a:pt x="82814" y="50493"/>
                </a:lnTo>
                <a:lnTo>
                  <a:pt x="82981" y="50530"/>
                </a:lnTo>
                <a:lnTo>
                  <a:pt x="83093" y="50567"/>
                </a:lnTo>
                <a:lnTo>
                  <a:pt x="83149" y="50605"/>
                </a:lnTo>
                <a:lnTo>
                  <a:pt x="83167" y="50679"/>
                </a:lnTo>
                <a:lnTo>
                  <a:pt x="83167" y="50735"/>
                </a:lnTo>
                <a:lnTo>
                  <a:pt x="83130" y="50809"/>
                </a:lnTo>
                <a:lnTo>
                  <a:pt x="83000" y="50958"/>
                </a:lnTo>
                <a:lnTo>
                  <a:pt x="82851" y="51126"/>
                </a:lnTo>
                <a:lnTo>
                  <a:pt x="82702" y="51294"/>
                </a:lnTo>
                <a:lnTo>
                  <a:pt x="82665" y="51368"/>
                </a:lnTo>
                <a:lnTo>
                  <a:pt x="82646" y="51424"/>
                </a:lnTo>
                <a:lnTo>
                  <a:pt x="82665" y="51498"/>
                </a:lnTo>
                <a:lnTo>
                  <a:pt x="82721" y="51554"/>
                </a:lnTo>
                <a:lnTo>
                  <a:pt x="82758" y="51554"/>
                </a:lnTo>
                <a:lnTo>
                  <a:pt x="82795" y="51536"/>
                </a:lnTo>
                <a:lnTo>
                  <a:pt x="82925" y="51461"/>
                </a:lnTo>
                <a:lnTo>
                  <a:pt x="83018" y="51331"/>
                </a:lnTo>
                <a:lnTo>
                  <a:pt x="83093" y="51238"/>
                </a:lnTo>
                <a:lnTo>
                  <a:pt x="83205" y="51052"/>
                </a:lnTo>
                <a:lnTo>
                  <a:pt x="83279" y="50903"/>
                </a:lnTo>
                <a:lnTo>
                  <a:pt x="83372" y="50772"/>
                </a:lnTo>
                <a:lnTo>
                  <a:pt x="83447" y="50698"/>
                </a:lnTo>
                <a:lnTo>
                  <a:pt x="83540" y="50623"/>
                </a:lnTo>
                <a:lnTo>
                  <a:pt x="83651" y="50567"/>
                </a:lnTo>
                <a:lnTo>
                  <a:pt x="83782" y="50493"/>
                </a:lnTo>
                <a:lnTo>
                  <a:pt x="83931" y="50437"/>
                </a:lnTo>
                <a:lnTo>
                  <a:pt x="84098" y="50400"/>
                </a:lnTo>
                <a:lnTo>
                  <a:pt x="84266" y="50363"/>
                </a:lnTo>
                <a:lnTo>
                  <a:pt x="84415" y="50381"/>
                </a:lnTo>
                <a:lnTo>
                  <a:pt x="84471" y="50400"/>
                </a:lnTo>
                <a:lnTo>
                  <a:pt x="84545" y="50437"/>
                </a:lnTo>
                <a:lnTo>
                  <a:pt x="84582" y="50474"/>
                </a:lnTo>
                <a:lnTo>
                  <a:pt x="84638" y="50530"/>
                </a:lnTo>
                <a:lnTo>
                  <a:pt x="84489" y="50661"/>
                </a:lnTo>
                <a:lnTo>
                  <a:pt x="84266" y="50921"/>
                </a:lnTo>
                <a:lnTo>
                  <a:pt x="84173" y="51052"/>
                </a:lnTo>
                <a:lnTo>
                  <a:pt x="84098" y="51182"/>
                </a:lnTo>
                <a:lnTo>
                  <a:pt x="84061" y="51294"/>
                </a:lnTo>
                <a:lnTo>
                  <a:pt x="84080" y="51331"/>
                </a:lnTo>
                <a:lnTo>
                  <a:pt x="84098" y="51368"/>
                </a:lnTo>
                <a:lnTo>
                  <a:pt x="84154" y="51405"/>
                </a:lnTo>
                <a:lnTo>
                  <a:pt x="84210" y="51424"/>
                </a:lnTo>
                <a:lnTo>
                  <a:pt x="84266" y="51405"/>
                </a:lnTo>
                <a:lnTo>
                  <a:pt x="84322" y="51387"/>
                </a:lnTo>
                <a:lnTo>
                  <a:pt x="84378" y="51331"/>
                </a:lnTo>
                <a:lnTo>
                  <a:pt x="84433" y="51275"/>
                </a:lnTo>
                <a:lnTo>
                  <a:pt x="84545" y="51126"/>
                </a:lnTo>
                <a:lnTo>
                  <a:pt x="84620" y="50958"/>
                </a:lnTo>
                <a:lnTo>
                  <a:pt x="84694" y="50791"/>
                </a:lnTo>
                <a:lnTo>
                  <a:pt x="84750" y="50661"/>
                </a:lnTo>
                <a:lnTo>
                  <a:pt x="84787" y="50586"/>
                </a:lnTo>
                <a:lnTo>
                  <a:pt x="84843" y="50549"/>
                </a:lnTo>
                <a:lnTo>
                  <a:pt x="84899" y="50512"/>
                </a:lnTo>
                <a:lnTo>
                  <a:pt x="85029" y="50474"/>
                </a:lnTo>
                <a:lnTo>
                  <a:pt x="85178" y="50493"/>
                </a:lnTo>
                <a:lnTo>
                  <a:pt x="85308" y="50530"/>
                </a:lnTo>
                <a:lnTo>
                  <a:pt x="85420" y="50586"/>
                </a:lnTo>
                <a:lnTo>
                  <a:pt x="85532" y="50679"/>
                </a:lnTo>
                <a:lnTo>
                  <a:pt x="85606" y="50809"/>
                </a:lnTo>
                <a:lnTo>
                  <a:pt x="85625" y="50865"/>
                </a:lnTo>
                <a:lnTo>
                  <a:pt x="85644" y="50940"/>
                </a:lnTo>
                <a:lnTo>
                  <a:pt x="85625" y="50977"/>
                </a:lnTo>
                <a:lnTo>
                  <a:pt x="85588" y="51033"/>
                </a:lnTo>
                <a:lnTo>
                  <a:pt x="85457" y="51219"/>
                </a:lnTo>
                <a:lnTo>
                  <a:pt x="85402" y="51312"/>
                </a:lnTo>
                <a:lnTo>
                  <a:pt x="85364" y="51405"/>
                </a:lnTo>
                <a:lnTo>
                  <a:pt x="85364" y="51461"/>
                </a:lnTo>
                <a:lnTo>
                  <a:pt x="85364" y="51498"/>
                </a:lnTo>
                <a:lnTo>
                  <a:pt x="85402" y="51517"/>
                </a:lnTo>
                <a:lnTo>
                  <a:pt x="85513" y="51517"/>
                </a:lnTo>
                <a:lnTo>
                  <a:pt x="85550" y="51498"/>
                </a:lnTo>
                <a:lnTo>
                  <a:pt x="85606" y="51480"/>
                </a:lnTo>
                <a:lnTo>
                  <a:pt x="85681" y="51405"/>
                </a:lnTo>
                <a:lnTo>
                  <a:pt x="85755" y="51312"/>
                </a:lnTo>
                <a:lnTo>
                  <a:pt x="85792" y="51275"/>
                </a:lnTo>
                <a:lnTo>
                  <a:pt x="85811" y="51219"/>
                </a:lnTo>
                <a:lnTo>
                  <a:pt x="85830" y="51107"/>
                </a:lnTo>
                <a:lnTo>
                  <a:pt x="85867" y="50996"/>
                </a:lnTo>
                <a:lnTo>
                  <a:pt x="85904" y="50903"/>
                </a:lnTo>
                <a:lnTo>
                  <a:pt x="86016" y="50754"/>
                </a:lnTo>
                <a:lnTo>
                  <a:pt x="86146" y="50642"/>
                </a:lnTo>
                <a:lnTo>
                  <a:pt x="86314" y="50530"/>
                </a:lnTo>
                <a:lnTo>
                  <a:pt x="86463" y="50437"/>
                </a:lnTo>
                <a:lnTo>
                  <a:pt x="86668" y="50325"/>
                </a:lnTo>
                <a:lnTo>
                  <a:pt x="86816" y="50270"/>
                </a:lnTo>
                <a:lnTo>
                  <a:pt x="86965" y="50214"/>
                </a:lnTo>
                <a:lnTo>
                  <a:pt x="87096" y="50195"/>
                </a:lnTo>
                <a:lnTo>
                  <a:pt x="87226" y="50195"/>
                </a:lnTo>
                <a:lnTo>
                  <a:pt x="87282" y="50214"/>
                </a:lnTo>
                <a:lnTo>
                  <a:pt x="87338" y="50251"/>
                </a:lnTo>
                <a:lnTo>
                  <a:pt x="87375" y="50288"/>
                </a:lnTo>
                <a:lnTo>
                  <a:pt x="87394" y="50344"/>
                </a:lnTo>
                <a:lnTo>
                  <a:pt x="87412" y="50400"/>
                </a:lnTo>
                <a:lnTo>
                  <a:pt x="87394" y="50456"/>
                </a:lnTo>
                <a:lnTo>
                  <a:pt x="87375" y="50493"/>
                </a:lnTo>
                <a:lnTo>
                  <a:pt x="87338" y="50549"/>
                </a:lnTo>
                <a:lnTo>
                  <a:pt x="87207" y="50623"/>
                </a:lnTo>
                <a:lnTo>
                  <a:pt x="87059" y="50698"/>
                </a:lnTo>
                <a:lnTo>
                  <a:pt x="86910" y="50791"/>
                </a:lnTo>
                <a:lnTo>
                  <a:pt x="86798" y="50884"/>
                </a:lnTo>
                <a:lnTo>
                  <a:pt x="86742" y="50921"/>
                </a:lnTo>
                <a:lnTo>
                  <a:pt x="86723" y="50977"/>
                </a:lnTo>
                <a:lnTo>
                  <a:pt x="86705" y="51033"/>
                </a:lnTo>
                <a:lnTo>
                  <a:pt x="86705" y="51107"/>
                </a:lnTo>
                <a:lnTo>
                  <a:pt x="86742" y="51163"/>
                </a:lnTo>
                <a:lnTo>
                  <a:pt x="86761" y="51200"/>
                </a:lnTo>
                <a:lnTo>
                  <a:pt x="86798" y="51219"/>
                </a:lnTo>
                <a:lnTo>
                  <a:pt x="86854" y="51238"/>
                </a:lnTo>
                <a:lnTo>
                  <a:pt x="86947" y="51219"/>
                </a:lnTo>
                <a:lnTo>
                  <a:pt x="87059" y="51163"/>
                </a:lnTo>
                <a:lnTo>
                  <a:pt x="87189" y="51089"/>
                </a:lnTo>
                <a:lnTo>
                  <a:pt x="87282" y="51014"/>
                </a:lnTo>
                <a:lnTo>
                  <a:pt x="87450" y="50884"/>
                </a:lnTo>
                <a:lnTo>
                  <a:pt x="87561" y="50791"/>
                </a:lnTo>
                <a:lnTo>
                  <a:pt x="87580" y="50735"/>
                </a:lnTo>
                <a:lnTo>
                  <a:pt x="87580" y="50716"/>
                </a:lnTo>
                <a:lnTo>
                  <a:pt x="87543" y="50698"/>
                </a:lnTo>
                <a:lnTo>
                  <a:pt x="87524" y="50698"/>
                </a:lnTo>
                <a:lnTo>
                  <a:pt x="87785" y="50623"/>
                </a:lnTo>
                <a:lnTo>
                  <a:pt x="87952" y="50623"/>
                </a:lnTo>
                <a:lnTo>
                  <a:pt x="88138" y="50661"/>
                </a:lnTo>
                <a:lnTo>
                  <a:pt x="88325" y="50716"/>
                </a:lnTo>
                <a:lnTo>
                  <a:pt x="88473" y="50791"/>
                </a:lnTo>
                <a:lnTo>
                  <a:pt x="88250" y="51126"/>
                </a:lnTo>
                <a:lnTo>
                  <a:pt x="88194" y="51238"/>
                </a:lnTo>
                <a:lnTo>
                  <a:pt x="88138" y="51331"/>
                </a:lnTo>
                <a:lnTo>
                  <a:pt x="88120" y="51405"/>
                </a:lnTo>
                <a:lnTo>
                  <a:pt x="88138" y="51480"/>
                </a:lnTo>
                <a:lnTo>
                  <a:pt x="88157" y="51517"/>
                </a:lnTo>
                <a:lnTo>
                  <a:pt x="88176" y="51536"/>
                </a:lnTo>
                <a:lnTo>
                  <a:pt x="88250" y="51536"/>
                </a:lnTo>
                <a:lnTo>
                  <a:pt x="88306" y="51480"/>
                </a:lnTo>
                <a:lnTo>
                  <a:pt x="88362" y="51424"/>
                </a:lnTo>
                <a:lnTo>
                  <a:pt x="88473" y="51256"/>
                </a:lnTo>
                <a:lnTo>
                  <a:pt x="88548" y="51163"/>
                </a:lnTo>
                <a:lnTo>
                  <a:pt x="88660" y="51052"/>
                </a:lnTo>
                <a:lnTo>
                  <a:pt x="88827" y="50940"/>
                </a:lnTo>
                <a:lnTo>
                  <a:pt x="89032" y="50809"/>
                </a:lnTo>
                <a:lnTo>
                  <a:pt x="89274" y="50679"/>
                </a:lnTo>
                <a:lnTo>
                  <a:pt x="89497" y="50586"/>
                </a:lnTo>
                <a:lnTo>
                  <a:pt x="89609" y="50567"/>
                </a:lnTo>
                <a:lnTo>
                  <a:pt x="89721" y="50549"/>
                </a:lnTo>
                <a:lnTo>
                  <a:pt x="89814" y="50549"/>
                </a:lnTo>
                <a:lnTo>
                  <a:pt x="89907" y="50586"/>
                </a:lnTo>
                <a:lnTo>
                  <a:pt x="89982" y="50623"/>
                </a:lnTo>
                <a:lnTo>
                  <a:pt x="90056" y="50698"/>
                </a:lnTo>
                <a:lnTo>
                  <a:pt x="89833" y="50903"/>
                </a:lnTo>
                <a:lnTo>
                  <a:pt x="89702" y="51052"/>
                </a:lnTo>
                <a:lnTo>
                  <a:pt x="89572" y="51219"/>
                </a:lnTo>
                <a:lnTo>
                  <a:pt x="89460" y="51387"/>
                </a:lnTo>
                <a:lnTo>
                  <a:pt x="89423" y="51461"/>
                </a:lnTo>
                <a:lnTo>
                  <a:pt x="89404" y="51536"/>
                </a:lnTo>
                <a:lnTo>
                  <a:pt x="89404" y="51610"/>
                </a:lnTo>
                <a:lnTo>
                  <a:pt x="89423" y="51666"/>
                </a:lnTo>
                <a:lnTo>
                  <a:pt x="89460" y="51703"/>
                </a:lnTo>
                <a:lnTo>
                  <a:pt x="89516" y="51740"/>
                </a:lnTo>
                <a:lnTo>
                  <a:pt x="89609" y="51759"/>
                </a:lnTo>
                <a:lnTo>
                  <a:pt x="89684" y="51759"/>
                </a:lnTo>
                <a:lnTo>
                  <a:pt x="89758" y="51740"/>
                </a:lnTo>
                <a:lnTo>
                  <a:pt x="89833" y="51703"/>
                </a:lnTo>
                <a:lnTo>
                  <a:pt x="89888" y="51647"/>
                </a:lnTo>
                <a:lnTo>
                  <a:pt x="89944" y="51591"/>
                </a:lnTo>
                <a:lnTo>
                  <a:pt x="90056" y="51443"/>
                </a:lnTo>
                <a:lnTo>
                  <a:pt x="90131" y="51275"/>
                </a:lnTo>
                <a:lnTo>
                  <a:pt x="90205" y="51107"/>
                </a:lnTo>
                <a:lnTo>
                  <a:pt x="90261" y="50958"/>
                </a:lnTo>
                <a:lnTo>
                  <a:pt x="90317" y="50865"/>
                </a:lnTo>
                <a:lnTo>
                  <a:pt x="90428" y="50735"/>
                </a:lnTo>
                <a:lnTo>
                  <a:pt x="90577" y="50623"/>
                </a:lnTo>
                <a:lnTo>
                  <a:pt x="90652" y="50586"/>
                </a:lnTo>
                <a:lnTo>
                  <a:pt x="90745" y="50549"/>
                </a:lnTo>
                <a:lnTo>
                  <a:pt x="90838" y="50512"/>
                </a:lnTo>
                <a:lnTo>
                  <a:pt x="91024" y="50512"/>
                </a:lnTo>
                <a:lnTo>
                  <a:pt x="91099" y="50530"/>
                </a:lnTo>
                <a:lnTo>
                  <a:pt x="91173" y="50549"/>
                </a:lnTo>
                <a:lnTo>
                  <a:pt x="91229" y="50586"/>
                </a:lnTo>
                <a:lnTo>
                  <a:pt x="91322" y="50679"/>
                </a:lnTo>
                <a:lnTo>
                  <a:pt x="91397" y="50809"/>
                </a:lnTo>
                <a:lnTo>
                  <a:pt x="91490" y="50921"/>
                </a:lnTo>
                <a:lnTo>
                  <a:pt x="91583" y="51033"/>
                </a:lnTo>
                <a:lnTo>
                  <a:pt x="91713" y="51145"/>
                </a:lnTo>
                <a:lnTo>
                  <a:pt x="91788" y="51182"/>
                </a:lnTo>
                <a:lnTo>
                  <a:pt x="91881" y="51219"/>
                </a:lnTo>
                <a:lnTo>
                  <a:pt x="92011" y="51238"/>
                </a:lnTo>
                <a:lnTo>
                  <a:pt x="92141" y="51238"/>
                </a:lnTo>
                <a:lnTo>
                  <a:pt x="92253" y="51219"/>
                </a:lnTo>
                <a:lnTo>
                  <a:pt x="92327" y="51163"/>
                </a:lnTo>
                <a:lnTo>
                  <a:pt x="92402" y="51089"/>
                </a:lnTo>
                <a:lnTo>
                  <a:pt x="92421" y="50996"/>
                </a:lnTo>
                <a:lnTo>
                  <a:pt x="92421" y="50884"/>
                </a:lnTo>
                <a:lnTo>
                  <a:pt x="92365" y="50754"/>
                </a:lnTo>
                <a:lnTo>
                  <a:pt x="92327" y="50679"/>
                </a:lnTo>
                <a:lnTo>
                  <a:pt x="92272" y="50642"/>
                </a:lnTo>
                <a:lnTo>
                  <a:pt x="92141" y="50549"/>
                </a:lnTo>
                <a:lnTo>
                  <a:pt x="91992" y="50493"/>
                </a:lnTo>
                <a:lnTo>
                  <a:pt x="91843" y="50437"/>
                </a:lnTo>
                <a:lnTo>
                  <a:pt x="91676" y="50381"/>
                </a:lnTo>
                <a:lnTo>
                  <a:pt x="91545" y="50344"/>
                </a:lnTo>
                <a:lnTo>
                  <a:pt x="91508" y="50307"/>
                </a:lnTo>
                <a:lnTo>
                  <a:pt x="91471" y="50270"/>
                </a:lnTo>
                <a:lnTo>
                  <a:pt x="91378" y="50102"/>
                </a:lnTo>
                <a:lnTo>
                  <a:pt x="91322" y="49990"/>
                </a:lnTo>
                <a:lnTo>
                  <a:pt x="91285" y="49841"/>
                </a:lnTo>
                <a:lnTo>
                  <a:pt x="91285" y="49692"/>
                </a:lnTo>
                <a:lnTo>
                  <a:pt x="91266" y="49543"/>
                </a:lnTo>
                <a:lnTo>
                  <a:pt x="91285" y="49395"/>
                </a:lnTo>
                <a:lnTo>
                  <a:pt x="91303" y="49246"/>
                </a:lnTo>
                <a:lnTo>
                  <a:pt x="91341" y="49097"/>
                </a:lnTo>
                <a:lnTo>
                  <a:pt x="91397" y="48966"/>
                </a:lnTo>
                <a:lnTo>
                  <a:pt x="91490" y="48762"/>
                </a:lnTo>
                <a:lnTo>
                  <a:pt x="91601" y="48575"/>
                </a:lnTo>
                <a:lnTo>
                  <a:pt x="91676" y="48464"/>
                </a:lnTo>
                <a:lnTo>
                  <a:pt x="91694" y="48426"/>
                </a:lnTo>
                <a:lnTo>
                  <a:pt x="91750" y="48408"/>
                </a:lnTo>
                <a:lnTo>
                  <a:pt x="91788" y="48389"/>
                </a:lnTo>
                <a:lnTo>
                  <a:pt x="91843" y="48389"/>
                </a:lnTo>
                <a:lnTo>
                  <a:pt x="91955" y="48426"/>
                </a:lnTo>
                <a:lnTo>
                  <a:pt x="92085" y="48389"/>
                </a:lnTo>
                <a:lnTo>
                  <a:pt x="92197" y="48371"/>
                </a:lnTo>
                <a:lnTo>
                  <a:pt x="92327" y="48333"/>
                </a:lnTo>
                <a:lnTo>
                  <a:pt x="92383" y="48277"/>
                </a:lnTo>
                <a:lnTo>
                  <a:pt x="92439" y="48222"/>
                </a:lnTo>
                <a:lnTo>
                  <a:pt x="92495" y="48128"/>
                </a:lnTo>
                <a:lnTo>
                  <a:pt x="92551" y="47998"/>
                </a:lnTo>
                <a:lnTo>
                  <a:pt x="92569" y="47924"/>
                </a:lnTo>
                <a:lnTo>
                  <a:pt x="92569" y="47868"/>
                </a:lnTo>
                <a:lnTo>
                  <a:pt x="92551" y="47812"/>
                </a:lnTo>
                <a:lnTo>
                  <a:pt x="92532" y="47756"/>
                </a:lnTo>
                <a:lnTo>
                  <a:pt x="92495" y="47738"/>
                </a:lnTo>
                <a:lnTo>
                  <a:pt x="92458" y="47719"/>
                </a:lnTo>
                <a:lnTo>
                  <a:pt x="92365" y="47719"/>
                </a:lnTo>
                <a:lnTo>
                  <a:pt x="92272" y="47775"/>
                </a:lnTo>
                <a:lnTo>
                  <a:pt x="92178" y="47831"/>
                </a:lnTo>
                <a:lnTo>
                  <a:pt x="91992" y="47980"/>
                </a:lnTo>
                <a:lnTo>
                  <a:pt x="91899" y="48017"/>
                </a:lnTo>
                <a:lnTo>
                  <a:pt x="91843" y="48035"/>
                </a:lnTo>
                <a:lnTo>
                  <a:pt x="91750" y="48035"/>
                </a:lnTo>
                <a:lnTo>
                  <a:pt x="91676" y="48017"/>
                </a:lnTo>
                <a:lnTo>
                  <a:pt x="91620" y="47980"/>
                </a:lnTo>
                <a:lnTo>
                  <a:pt x="91564" y="47942"/>
                </a:lnTo>
                <a:lnTo>
                  <a:pt x="91508" y="47886"/>
                </a:lnTo>
                <a:lnTo>
                  <a:pt x="91490" y="47793"/>
                </a:lnTo>
                <a:lnTo>
                  <a:pt x="91452" y="47700"/>
                </a:lnTo>
                <a:lnTo>
                  <a:pt x="91434" y="47570"/>
                </a:lnTo>
                <a:lnTo>
                  <a:pt x="91434" y="47440"/>
                </a:lnTo>
                <a:lnTo>
                  <a:pt x="91452" y="47272"/>
                </a:lnTo>
                <a:lnTo>
                  <a:pt x="91490" y="47104"/>
                </a:lnTo>
                <a:lnTo>
                  <a:pt x="91545" y="46974"/>
                </a:lnTo>
                <a:lnTo>
                  <a:pt x="91620" y="46900"/>
                </a:lnTo>
                <a:lnTo>
                  <a:pt x="91676" y="46862"/>
                </a:lnTo>
                <a:lnTo>
                  <a:pt x="91713" y="46844"/>
                </a:lnTo>
                <a:lnTo>
                  <a:pt x="91899" y="46844"/>
                </a:lnTo>
                <a:lnTo>
                  <a:pt x="91974" y="46788"/>
                </a:lnTo>
                <a:lnTo>
                  <a:pt x="92085" y="46695"/>
                </a:lnTo>
                <a:lnTo>
                  <a:pt x="92216" y="46583"/>
                </a:lnTo>
                <a:lnTo>
                  <a:pt x="92272" y="46509"/>
                </a:lnTo>
                <a:lnTo>
                  <a:pt x="92290" y="46434"/>
                </a:lnTo>
                <a:lnTo>
                  <a:pt x="92290" y="46360"/>
                </a:lnTo>
                <a:lnTo>
                  <a:pt x="92234" y="46285"/>
                </a:lnTo>
                <a:lnTo>
                  <a:pt x="92178" y="46229"/>
                </a:lnTo>
                <a:lnTo>
                  <a:pt x="92104" y="46192"/>
                </a:lnTo>
                <a:lnTo>
                  <a:pt x="92048" y="46192"/>
                </a:lnTo>
                <a:lnTo>
                  <a:pt x="91992" y="46211"/>
                </a:lnTo>
                <a:lnTo>
                  <a:pt x="91881" y="46248"/>
                </a:lnTo>
                <a:lnTo>
                  <a:pt x="91769" y="46323"/>
                </a:lnTo>
                <a:lnTo>
                  <a:pt x="91676" y="46378"/>
                </a:lnTo>
                <a:lnTo>
                  <a:pt x="91620" y="46378"/>
                </a:lnTo>
                <a:lnTo>
                  <a:pt x="91583" y="46360"/>
                </a:lnTo>
                <a:lnTo>
                  <a:pt x="91545" y="46323"/>
                </a:lnTo>
                <a:lnTo>
                  <a:pt x="91508" y="46248"/>
                </a:lnTo>
                <a:lnTo>
                  <a:pt x="91471" y="46155"/>
                </a:lnTo>
                <a:lnTo>
                  <a:pt x="91434" y="46006"/>
                </a:lnTo>
                <a:lnTo>
                  <a:pt x="91415" y="45820"/>
                </a:lnTo>
                <a:lnTo>
                  <a:pt x="91434" y="45596"/>
                </a:lnTo>
                <a:lnTo>
                  <a:pt x="91490" y="45392"/>
                </a:lnTo>
                <a:lnTo>
                  <a:pt x="91527" y="45299"/>
                </a:lnTo>
                <a:lnTo>
                  <a:pt x="91564" y="45205"/>
                </a:lnTo>
                <a:lnTo>
                  <a:pt x="91639" y="45112"/>
                </a:lnTo>
                <a:lnTo>
                  <a:pt x="91713" y="45057"/>
                </a:lnTo>
                <a:lnTo>
                  <a:pt x="91769" y="45038"/>
                </a:lnTo>
                <a:lnTo>
                  <a:pt x="91825" y="45019"/>
                </a:lnTo>
                <a:lnTo>
                  <a:pt x="91936" y="45019"/>
                </a:lnTo>
                <a:lnTo>
                  <a:pt x="92011" y="44982"/>
                </a:lnTo>
                <a:lnTo>
                  <a:pt x="92085" y="44945"/>
                </a:lnTo>
                <a:lnTo>
                  <a:pt x="92178" y="44889"/>
                </a:lnTo>
                <a:lnTo>
                  <a:pt x="92290" y="44814"/>
                </a:lnTo>
                <a:lnTo>
                  <a:pt x="92346" y="44759"/>
                </a:lnTo>
                <a:lnTo>
                  <a:pt x="92383" y="44703"/>
                </a:lnTo>
                <a:lnTo>
                  <a:pt x="92383" y="44647"/>
                </a:lnTo>
                <a:lnTo>
                  <a:pt x="92365" y="44591"/>
                </a:lnTo>
                <a:lnTo>
                  <a:pt x="92309" y="44535"/>
                </a:lnTo>
                <a:lnTo>
                  <a:pt x="92253" y="44498"/>
                </a:lnTo>
                <a:lnTo>
                  <a:pt x="92197" y="44498"/>
                </a:lnTo>
                <a:lnTo>
                  <a:pt x="92123" y="44517"/>
                </a:lnTo>
                <a:lnTo>
                  <a:pt x="91992" y="44554"/>
                </a:lnTo>
                <a:lnTo>
                  <a:pt x="91918" y="44572"/>
                </a:lnTo>
                <a:lnTo>
                  <a:pt x="91862" y="44554"/>
                </a:lnTo>
                <a:lnTo>
                  <a:pt x="91713" y="44535"/>
                </a:lnTo>
                <a:lnTo>
                  <a:pt x="91639" y="44535"/>
                </a:lnTo>
                <a:lnTo>
                  <a:pt x="91583" y="44517"/>
                </a:lnTo>
                <a:lnTo>
                  <a:pt x="91545" y="44479"/>
                </a:lnTo>
                <a:lnTo>
                  <a:pt x="91508" y="44405"/>
                </a:lnTo>
                <a:lnTo>
                  <a:pt x="91490" y="44312"/>
                </a:lnTo>
                <a:lnTo>
                  <a:pt x="91471" y="44163"/>
                </a:lnTo>
                <a:lnTo>
                  <a:pt x="91490" y="44070"/>
                </a:lnTo>
                <a:lnTo>
                  <a:pt x="91508" y="43995"/>
                </a:lnTo>
                <a:lnTo>
                  <a:pt x="91527" y="43939"/>
                </a:lnTo>
                <a:lnTo>
                  <a:pt x="91564" y="43921"/>
                </a:lnTo>
                <a:lnTo>
                  <a:pt x="91639" y="43865"/>
                </a:lnTo>
                <a:lnTo>
                  <a:pt x="91694" y="43828"/>
                </a:lnTo>
                <a:lnTo>
                  <a:pt x="91732" y="43790"/>
                </a:lnTo>
                <a:lnTo>
                  <a:pt x="91769" y="43735"/>
                </a:lnTo>
                <a:lnTo>
                  <a:pt x="91825" y="43697"/>
                </a:lnTo>
                <a:lnTo>
                  <a:pt x="91918" y="43604"/>
                </a:lnTo>
                <a:lnTo>
                  <a:pt x="91955" y="43567"/>
                </a:lnTo>
                <a:lnTo>
                  <a:pt x="91974" y="43511"/>
                </a:lnTo>
                <a:lnTo>
                  <a:pt x="91955" y="43437"/>
                </a:lnTo>
                <a:lnTo>
                  <a:pt x="91918" y="43362"/>
                </a:lnTo>
                <a:lnTo>
                  <a:pt x="91862" y="43288"/>
                </a:lnTo>
                <a:lnTo>
                  <a:pt x="91788" y="43251"/>
                </a:lnTo>
                <a:lnTo>
                  <a:pt x="91732" y="43251"/>
                </a:lnTo>
                <a:lnTo>
                  <a:pt x="91657" y="43269"/>
                </a:lnTo>
                <a:lnTo>
                  <a:pt x="91601" y="43288"/>
                </a:lnTo>
                <a:lnTo>
                  <a:pt x="91527" y="43325"/>
                </a:lnTo>
                <a:lnTo>
                  <a:pt x="91434" y="43437"/>
                </a:lnTo>
                <a:lnTo>
                  <a:pt x="91415" y="43325"/>
                </a:lnTo>
                <a:lnTo>
                  <a:pt x="91415" y="43213"/>
                </a:lnTo>
                <a:lnTo>
                  <a:pt x="91434" y="43083"/>
                </a:lnTo>
                <a:lnTo>
                  <a:pt x="91471" y="42971"/>
                </a:lnTo>
                <a:lnTo>
                  <a:pt x="91527" y="42841"/>
                </a:lnTo>
                <a:lnTo>
                  <a:pt x="91601" y="42748"/>
                </a:lnTo>
                <a:lnTo>
                  <a:pt x="91676" y="42655"/>
                </a:lnTo>
                <a:lnTo>
                  <a:pt x="91769" y="42580"/>
                </a:lnTo>
                <a:lnTo>
                  <a:pt x="91862" y="42543"/>
                </a:lnTo>
                <a:lnTo>
                  <a:pt x="91955" y="42524"/>
                </a:lnTo>
                <a:lnTo>
                  <a:pt x="92104" y="42506"/>
                </a:lnTo>
                <a:lnTo>
                  <a:pt x="92160" y="42506"/>
                </a:lnTo>
                <a:lnTo>
                  <a:pt x="92216" y="42487"/>
                </a:lnTo>
                <a:lnTo>
                  <a:pt x="92272" y="42450"/>
                </a:lnTo>
                <a:lnTo>
                  <a:pt x="92309" y="42376"/>
                </a:lnTo>
                <a:lnTo>
                  <a:pt x="92365" y="42208"/>
                </a:lnTo>
                <a:lnTo>
                  <a:pt x="92365" y="42171"/>
                </a:lnTo>
                <a:lnTo>
                  <a:pt x="92346" y="42152"/>
                </a:lnTo>
                <a:lnTo>
                  <a:pt x="92253" y="42152"/>
                </a:lnTo>
                <a:lnTo>
                  <a:pt x="92160" y="42171"/>
                </a:lnTo>
                <a:lnTo>
                  <a:pt x="92067" y="42152"/>
                </a:lnTo>
                <a:lnTo>
                  <a:pt x="91974" y="42152"/>
                </a:lnTo>
                <a:lnTo>
                  <a:pt x="91918" y="42171"/>
                </a:lnTo>
                <a:lnTo>
                  <a:pt x="91825" y="42227"/>
                </a:lnTo>
                <a:lnTo>
                  <a:pt x="91732" y="42227"/>
                </a:lnTo>
                <a:lnTo>
                  <a:pt x="91657" y="42189"/>
                </a:lnTo>
                <a:lnTo>
                  <a:pt x="91564" y="42096"/>
                </a:lnTo>
                <a:lnTo>
                  <a:pt x="91490" y="42003"/>
                </a:lnTo>
                <a:lnTo>
                  <a:pt x="91434" y="41891"/>
                </a:lnTo>
                <a:lnTo>
                  <a:pt x="91397" y="41761"/>
                </a:lnTo>
                <a:lnTo>
                  <a:pt x="91378" y="41631"/>
                </a:lnTo>
                <a:lnTo>
                  <a:pt x="91508" y="41631"/>
                </a:lnTo>
                <a:lnTo>
                  <a:pt x="91676" y="41612"/>
                </a:lnTo>
                <a:lnTo>
                  <a:pt x="91825" y="41575"/>
                </a:lnTo>
                <a:lnTo>
                  <a:pt x="91992" y="41500"/>
                </a:lnTo>
                <a:lnTo>
                  <a:pt x="92123" y="41407"/>
                </a:lnTo>
                <a:lnTo>
                  <a:pt x="92178" y="41333"/>
                </a:lnTo>
                <a:lnTo>
                  <a:pt x="92216" y="41277"/>
                </a:lnTo>
                <a:lnTo>
                  <a:pt x="92253" y="41203"/>
                </a:lnTo>
                <a:lnTo>
                  <a:pt x="92272" y="41147"/>
                </a:lnTo>
                <a:lnTo>
                  <a:pt x="92253" y="41072"/>
                </a:lnTo>
                <a:lnTo>
                  <a:pt x="92234" y="40979"/>
                </a:lnTo>
                <a:lnTo>
                  <a:pt x="92197" y="40923"/>
                </a:lnTo>
                <a:lnTo>
                  <a:pt x="92141" y="40886"/>
                </a:lnTo>
                <a:lnTo>
                  <a:pt x="92085" y="40849"/>
                </a:lnTo>
                <a:lnTo>
                  <a:pt x="91955" y="40849"/>
                </a:lnTo>
                <a:lnTo>
                  <a:pt x="91881" y="40867"/>
                </a:lnTo>
                <a:lnTo>
                  <a:pt x="91732" y="40961"/>
                </a:lnTo>
                <a:lnTo>
                  <a:pt x="91583" y="41054"/>
                </a:lnTo>
                <a:lnTo>
                  <a:pt x="91434" y="41184"/>
                </a:lnTo>
                <a:lnTo>
                  <a:pt x="91341" y="41314"/>
                </a:lnTo>
                <a:lnTo>
                  <a:pt x="91266" y="41426"/>
                </a:lnTo>
                <a:lnTo>
                  <a:pt x="91136" y="41333"/>
                </a:lnTo>
                <a:lnTo>
                  <a:pt x="91043" y="41221"/>
                </a:lnTo>
                <a:lnTo>
                  <a:pt x="90950" y="41091"/>
                </a:lnTo>
                <a:lnTo>
                  <a:pt x="90894" y="40942"/>
                </a:lnTo>
                <a:lnTo>
                  <a:pt x="90857" y="40793"/>
                </a:lnTo>
                <a:lnTo>
                  <a:pt x="90857" y="40644"/>
                </a:lnTo>
                <a:lnTo>
                  <a:pt x="90857" y="40476"/>
                </a:lnTo>
                <a:lnTo>
                  <a:pt x="90875" y="40328"/>
                </a:lnTo>
                <a:lnTo>
                  <a:pt x="90912" y="40160"/>
                </a:lnTo>
                <a:lnTo>
                  <a:pt x="90968" y="39955"/>
                </a:lnTo>
                <a:lnTo>
                  <a:pt x="91061" y="39769"/>
                </a:lnTo>
                <a:lnTo>
                  <a:pt x="91099" y="39676"/>
                </a:lnTo>
                <a:lnTo>
                  <a:pt x="91154" y="39601"/>
                </a:lnTo>
                <a:lnTo>
                  <a:pt x="91322" y="39415"/>
                </a:lnTo>
                <a:lnTo>
                  <a:pt x="91341" y="39397"/>
                </a:lnTo>
                <a:lnTo>
                  <a:pt x="91341" y="39415"/>
                </a:lnTo>
                <a:lnTo>
                  <a:pt x="91341" y="39434"/>
                </a:lnTo>
                <a:lnTo>
                  <a:pt x="91378" y="39471"/>
                </a:lnTo>
                <a:lnTo>
                  <a:pt x="91434" y="39471"/>
                </a:lnTo>
                <a:lnTo>
                  <a:pt x="91564" y="39452"/>
                </a:lnTo>
                <a:lnTo>
                  <a:pt x="91825" y="39397"/>
                </a:lnTo>
                <a:lnTo>
                  <a:pt x="91974" y="39359"/>
                </a:lnTo>
                <a:lnTo>
                  <a:pt x="92104" y="39304"/>
                </a:lnTo>
                <a:lnTo>
                  <a:pt x="92234" y="39210"/>
                </a:lnTo>
                <a:lnTo>
                  <a:pt x="92272" y="39173"/>
                </a:lnTo>
                <a:lnTo>
                  <a:pt x="92309" y="39117"/>
                </a:lnTo>
                <a:lnTo>
                  <a:pt x="92327" y="39061"/>
                </a:lnTo>
                <a:lnTo>
                  <a:pt x="92327" y="38987"/>
                </a:lnTo>
                <a:lnTo>
                  <a:pt x="92309" y="38913"/>
                </a:lnTo>
                <a:lnTo>
                  <a:pt x="92272" y="38838"/>
                </a:lnTo>
                <a:lnTo>
                  <a:pt x="92234" y="38764"/>
                </a:lnTo>
                <a:lnTo>
                  <a:pt x="92178" y="38708"/>
                </a:lnTo>
                <a:lnTo>
                  <a:pt x="92104" y="38689"/>
                </a:lnTo>
                <a:lnTo>
                  <a:pt x="92048" y="38671"/>
                </a:lnTo>
                <a:lnTo>
                  <a:pt x="91974" y="38689"/>
                </a:lnTo>
                <a:lnTo>
                  <a:pt x="91899" y="38708"/>
                </a:lnTo>
                <a:lnTo>
                  <a:pt x="91750" y="38764"/>
                </a:lnTo>
                <a:lnTo>
                  <a:pt x="91601" y="38875"/>
                </a:lnTo>
                <a:lnTo>
                  <a:pt x="91471" y="38987"/>
                </a:lnTo>
                <a:lnTo>
                  <a:pt x="91266" y="39192"/>
                </a:lnTo>
                <a:lnTo>
                  <a:pt x="91173" y="39099"/>
                </a:lnTo>
                <a:lnTo>
                  <a:pt x="91099" y="39006"/>
                </a:lnTo>
                <a:lnTo>
                  <a:pt x="91043" y="38913"/>
                </a:lnTo>
                <a:lnTo>
                  <a:pt x="91006" y="38801"/>
                </a:lnTo>
                <a:lnTo>
                  <a:pt x="90987" y="38671"/>
                </a:lnTo>
                <a:lnTo>
                  <a:pt x="90968" y="38559"/>
                </a:lnTo>
                <a:lnTo>
                  <a:pt x="90968" y="38428"/>
                </a:lnTo>
                <a:lnTo>
                  <a:pt x="90987" y="38298"/>
                </a:lnTo>
                <a:lnTo>
                  <a:pt x="91024" y="38168"/>
                </a:lnTo>
                <a:lnTo>
                  <a:pt x="91061" y="38056"/>
                </a:lnTo>
                <a:lnTo>
                  <a:pt x="91117" y="37944"/>
                </a:lnTo>
                <a:lnTo>
                  <a:pt x="91192" y="37833"/>
                </a:lnTo>
                <a:lnTo>
                  <a:pt x="91266" y="37740"/>
                </a:lnTo>
                <a:lnTo>
                  <a:pt x="91359" y="37647"/>
                </a:lnTo>
                <a:lnTo>
                  <a:pt x="91452" y="37572"/>
                </a:lnTo>
                <a:lnTo>
                  <a:pt x="91564" y="37516"/>
                </a:lnTo>
                <a:lnTo>
                  <a:pt x="91657" y="37479"/>
                </a:lnTo>
                <a:lnTo>
                  <a:pt x="91955" y="37479"/>
                </a:lnTo>
                <a:lnTo>
                  <a:pt x="92067" y="37460"/>
                </a:lnTo>
                <a:lnTo>
                  <a:pt x="92141" y="37442"/>
                </a:lnTo>
                <a:lnTo>
                  <a:pt x="92234" y="37367"/>
                </a:lnTo>
                <a:lnTo>
                  <a:pt x="92309" y="37256"/>
                </a:lnTo>
                <a:lnTo>
                  <a:pt x="92383" y="37125"/>
                </a:lnTo>
                <a:lnTo>
                  <a:pt x="92421" y="37032"/>
                </a:lnTo>
                <a:lnTo>
                  <a:pt x="92421" y="36976"/>
                </a:lnTo>
                <a:lnTo>
                  <a:pt x="92383" y="36958"/>
                </a:lnTo>
                <a:lnTo>
                  <a:pt x="92327" y="36958"/>
                </a:lnTo>
                <a:lnTo>
                  <a:pt x="92253" y="36976"/>
                </a:lnTo>
                <a:lnTo>
                  <a:pt x="92067" y="37051"/>
                </a:lnTo>
                <a:lnTo>
                  <a:pt x="91936" y="37107"/>
                </a:lnTo>
                <a:lnTo>
                  <a:pt x="91806" y="37181"/>
                </a:lnTo>
                <a:lnTo>
                  <a:pt x="91694" y="37237"/>
                </a:lnTo>
                <a:lnTo>
                  <a:pt x="91601" y="37274"/>
                </a:lnTo>
                <a:lnTo>
                  <a:pt x="91508" y="37293"/>
                </a:lnTo>
                <a:lnTo>
                  <a:pt x="91452" y="37274"/>
                </a:lnTo>
                <a:lnTo>
                  <a:pt x="91415" y="37256"/>
                </a:lnTo>
                <a:lnTo>
                  <a:pt x="91378" y="37218"/>
                </a:lnTo>
                <a:lnTo>
                  <a:pt x="91341" y="37162"/>
                </a:lnTo>
                <a:lnTo>
                  <a:pt x="91266" y="36976"/>
                </a:lnTo>
                <a:lnTo>
                  <a:pt x="91248" y="36883"/>
                </a:lnTo>
                <a:lnTo>
                  <a:pt x="91229" y="36771"/>
                </a:lnTo>
                <a:lnTo>
                  <a:pt x="91229" y="36641"/>
                </a:lnTo>
                <a:lnTo>
                  <a:pt x="91248" y="36492"/>
                </a:lnTo>
                <a:lnTo>
                  <a:pt x="91285" y="36362"/>
                </a:lnTo>
                <a:lnTo>
                  <a:pt x="91322" y="36250"/>
                </a:lnTo>
                <a:lnTo>
                  <a:pt x="91378" y="36138"/>
                </a:lnTo>
                <a:lnTo>
                  <a:pt x="91452" y="36064"/>
                </a:lnTo>
                <a:lnTo>
                  <a:pt x="91545" y="36027"/>
                </a:lnTo>
                <a:lnTo>
                  <a:pt x="91955" y="36027"/>
                </a:lnTo>
                <a:lnTo>
                  <a:pt x="92048" y="35990"/>
                </a:lnTo>
                <a:lnTo>
                  <a:pt x="92141" y="35915"/>
                </a:lnTo>
                <a:lnTo>
                  <a:pt x="92216" y="35785"/>
                </a:lnTo>
                <a:lnTo>
                  <a:pt x="92253" y="35636"/>
                </a:lnTo>
                <a:lnTo>
                  <a:pt x="92272" y="35524"/>
                </a:lnTo>
                <a:lnTo>
                  <a:pt x="92253" y="35505"/>
                </a:lnTo>
                <a:lnTo>
                  <a:pt x="92234" y="35468"/>
                </a:lnTo>
                <a:lnTo>
                  <a:pt x="92104" y="35468"/>
                </a:lnTo>
                <a:lnTo>
                  <a:pt x="92011" y="35505"/>
                </a:lnTo>
                <a:lnTo>
                  <a:pt x="91806" y="35617"/>
                </a:lnTo>
                <a:lnTo>
                  <a:pt x="91601" y="35729"/>
                </a:lnTo>
                <a:lnTo>
                  <a:pt x="91527" y="35766"/>
                </a:lnTo>
                <a:lnTo>
                  <a:pt x="91452" y="35785"/>
                </a:lnTo>
                <a:lnTo>
                  <a:pt x="91397" y="35766"/>
                </a:lnTo>
                <a:lnTo>
                  <a:pt x="91341" y="35729"/>
                </a:lnTo>
                <a:lnTo>
                  <a:pt x="91266" y="35636"/>
                </a:lnTo>
                <a:lnTo>
                  <a:pt x="91210" y="35505"/>
                </a:lnTo>
                <a:lnTo>
                  <a:pt x="91173" y="35394"/>
                </a:lnTo>
                <a:lnTo>
                  <a:pt x="91154" y="35282"/>
                </a:lnTo>
                <a:lnTo>
                  <a:pt x="91154" y="35152"/>
                </a:lnTo>
                <a:lnTo>
                  <a:pt x="91173" y="35040"/>
                </a:lnTo>
                <a:lnTo>
                  <a:pt x="91229" y="34798"/>
                </a:lnTo>
                <a:lnTo>
                  <a:pt x="91303" y="34593"/>
                </a:lnTo>
                <a:lnTo>
                  <a:pt x="91415" y="34407"/>
                </a:lnTo>
                <a:lnTo>
                  <a:pt x="91471" y="34314"/>
                </a:lnTo>
                <a:lnTo>
                  <a:pt x="91545" y="34258"/>
                </a:lnTo>
                <a:lnTo>
                  <a:pt x="91620" y="34239"/>
                </a:lnTo>
                <a:lnTo>
                  <a:pt x="91657" y="34239"/>
                </a:lnTo>
                <a:lnTo>
                  <a:pt x="91750" y="34258"/>
                </a:lnTo>
                <a:lnTo>
                  <a:pt x="91825" y="34295"/>
                </a:lnTo>
                <a:lnTo>
                  <a:pt x="91881" y="34314"/>
                </a:lnTo>
                <a:lnTo>
                  <a:pt x="91936" y="34295"/>
                </a:lnTo>
                <a:lnTo>
                  <a:pt x="92123" y="34239"/>
                </a:lnTo>
                <a:lnTo>
                  <a:pt x="92216" y="34202"/>
                </a:lnTo>
                <a:lnTo>
                  <a:pt x="92290" y="34146"/>
                </a:lnTo>
                <a:lnTo>
                  <a:pt x="92365" y="34090"/>
                </a:lnTo>
                <a:lnTo>
                  <a:pt x="92421" y="33997"/>
                </a:lnTo>
                <a:lnTo>
                  <a:pt x="92439" y="33923"/>
                </a:lnTo>
                <a:lnTo>
                  <a:pt x="92402" y="33811"/>
                </a:lnTo>
                <a:lnTo>
                  <a:pt x="92383" y="33774"/>
                </a:lnTo>
                <a:lnTo>
                  <a:pt x="92346" y="33737"/>
                </a:lnTo>
                <a:lnTo>
                  <a:pt x="92309" y="33718"/>
                </a:lnTo>
                <a:lnTo>
                  <a:pt x="92253" y="33718"/>
                </a:lnTo>
                <a:lnTo>
                  <a:pt x="92160" y="33737"/>
                </a:lnTo>
                <a:lnTo>
                  <a:pt x="92030" y="33774"/>
                </a:lnTo>
                <a:lnTo>
                  <a:pt x="91806" y="33867"/>
                </a:lnTo>
                <a:lnTo>
                  <a:pt x="91713" y="33904"/>
                </a:lnTo>
                <a:lnTo>
                  <a:pt x="91657" y="33904"/>
                </a:lnTo>
                <a:lnTo>
                  <a:pt x="91583" y="33848"/>
                </a:lnTo>
                <a:lnTo>
                  <a:pt x="91527" y="33774"/>
                </a:lnTo>
                <a:lnTo>
                  <a:pt x="91508" y="33662"/>
                </a:lnTo>
                <a:lnTo>
                  <a:pt x="91490" y="33551"/>
                </a:lnTo>
                <a:lnTo>
                  <a:pt x="91490" y="33290"/>
                </a:lnTo>
                <a:lnTo>
                  <a:pt x="91508" y="33104"/>
                </a:lnTo>
                <a:lnTo>
                  <a:pt x="91545" y="32992"/>
                </a:lnTo>
                <a:lnTo>
                  <a:pt x="91583" y="32880"/>
                </a:lnTo>
                <a:lnTo>
                  <a:pt x="91694" y="32675"/>
                </a:lnTo>
                <a:lnTo>
                  <a:pt x="91769" y="32582"/>
                </a:lnTo>
                <a:lnTo>
                  <a:pt x="91825" y="32508"/>
                </a:lnTo>
                <a:lnTo>
                  <a:pt x="91881" y="32471"/>
                </a:lnTo>
                <a:lnTo>
                  <a:pt x="91936" y="32452"/>
                </a:lnTo>
                <a:lnTo>
                  <a:pt x="92048" y="32415"/>
                </a:lnTo>
                <a:lnTo>
                  <a:pt x="92197" y="32378"/>
                </a:lnTo>
                <a:lnTo>
                  <a:pt x="92383" y="32285"/>
                </a:lnTo>
                <a:lnTo>
                  <a:pt x="92644" y="32117"/>
                </a:lnTo>
                <a:lnTo>
                  <a:pt x="92756" y="32024"/>
                </a:lnTo>
                <a:lnTo>
                  <a:pt x="92830" y="31949"/>
                </a:lnTo>
                <a:lnTo>
                  <a:pt x="92849" y="31931"/>
                </a:lnTo>
                <a:lnTo>
                  <a:pt x="92830" y="31894"/>
                </a:lnTo>
                <a:lnTo>
                  <a:pt x="92737" y="31894"/>
                </a:lnTo>
                <a:lnTo>
                  <a:pt x="92569" y="31912"/>
                </a:lnTo>
                <a:lnTo>
                  <a:pt x="92402" y="31949"/>
                </a:lnTo>
                <a:lnTo>
                  <a:pt x="92216" y="32005"/>
                </a:lnTo>
                <a:lnTo>
                  <a:pt x="92048" y="32061"/>
                </a:lnTo>
                <a:lnTo>
                  <a:pt x="91806" y="32061"/>
                </a:lnTo>
                <a:lnTo>
                  <a:pt x="91732" y="32024"/>
                </a:lnTo>
                <a:lnTo>
                  <a:pt x="91657" y="31987"/>
                </a:lnTo>
                <a:lnTo>
                  <a:pt x="91601" y="31912"/>
                </a:lnTo>
                <a:lnTo>
                  <a:pt x="91564" y="31838"/>
                </a:lnTo>
                <a:lnTo>
                  <a:pt x="91508" y="31726"/>
                </a:lnTo>
                <a:lnTo>
                  <a:pt x="91490" y="31614"/>
                </a:lnTo>
                <a:lnTo>
                  <a:pt x="91490" y="31540"/>
                </a:lnTo>
                <a:lnTo>
                  <a:pt x="91508" y="31465"/>
                </a:lnTo>
                <a:lnTo>
                  <a:pt x="91545" y="31409"/>
                </a:lnTo>
                <a:lnTo>
                  <a:pt x="91583" y="31372"/>
                </a:lnTo>
                <a:lnTo>
                  <a:pt x="91657" y="31354"/>
                </a:lnTo>
                <a:lnTo>
                  <a:pt x="91788" y="31316"/>
                </a:lnTo>
                <a:lnTo>
                  <a:pt x="91955" y="31279"/>
                </a:lnTo>
                <a:lnTo>
                  <a:pt x="92123" y="31242"/>
                </a:lnTo>
                <a:lnTo>
                  <a:pt x="92178" y="31205"/>
                </a:lnTo>
                <a:lnTo>
                  <a:pt x="92253" y="31149"/>
                </a:lnTo>
                <a:lnTo>
                  <a:pt x="92309" y="31074"/>
                </a:lnTo>
                <a:lnTo>
                  <a:pt x="92346" y="30981"/>
                </a:lnTo>
                <a:lnTo>
                  <a:pt x="92365" y="30888"/>
                </a:lnTo>
                <a:lnTo>
                  <a:pt x="92383" y="30814"/>
                </a:lnTo>
                <a:lnTo>
                  <a:pt x="92365" y="30758"/>
                </a:lnTo>
                <a:lnTo>
                  <a:pt x="92346" y="30702"/>
                </a:lnTo>
                <a:lnTo>
                  <a:pt x="92309" y="30683"/>
                </a:lnTo>
                <a:lnTo>
                  <a:pt x="92272" y="30665"/>
                </a:lnTo>
                <a:lnTo>
                  <a:pt x="92141" y="30683"/>
                </a:lnTo>
                <a:lnTo>
                  <a:pt x="92011" y="30721"/>
                </a:lnTo>
                <a:lnTo>
                  <a:pt x="91862" y="30776"/>
                </a:lnTo>
                <a:lnTo>
                  <a:pt x="91601" y="30888"/>
                </a:lnTo>
                <a:lnTo>
                  <a:pt x="91452" y="30944"/>
                </a:lnTo>
                <a:lnTo>
                  <a:pt x="91378" y="31000"/>
                </a:lnTo>
                <a:lnTo>
                  <a:pt x="91322" y="31000"/>
                </a:lnTo>
                <a:lnTo>
                  <a:pt x="91266" y="30944"/>
                </a:lnTo>
                <a:lnTo>
                  <a:pt x="91210" y="30888"/>
                </a:lnTo>
                <a:lnTo>
                  <a:pt x="91173" y="30814"/>
                </a:lnTo>
                <a:lnTo>
                  <a:pt x="91117" y="30683"/>
                </a:lnTo>
                <a:lnTo>
                  <a:pt x="91080" y="30497"/>
                </a:lnTo>
                <a:lnTo>
                  <a:pt x="91061" y="30330"/>
                </a:lnTo>
                <a:lnTo>
                  <a:pt x="91080" y="30162"/>
                </a:lnTo>
                <a:lnTo>
                  <a:pt x="91117" y="29976"/>
                </a:lnTo>
                <a:lnTo>
                  <a:pt x="91192" y="29697"/>
                </a:lnTo>
                <a:lnTo>
                  <a:pt x="91266" y="29548"/>
                </a:lnTo>
                <a:lnTo>
                  <a:pt x="91341" y="29380"/>
                </a:lnTo>
                <a:lnTo>
                  <a:pt x="91434" y="29213"/>
                </a:lnTo>
                <a:lnTo>
                  <a:pt x="91545" y="29064"/>
                </a:lnTo>
                <a:lnTo>
                  <a:pt x="91657" y="28971"/>
                </a:lnTo>
                <a:lnTo>
                  <a:pt x="91713" y="28933"/>
                </a:lnTo>
                <a:lnTo>
                  <a:pt x="91769" y="28896"/>
                </a:lnTo>
                <a:lnTo>
                  <a:pt x="91843" y="28896"/>
                </a:lnTo>
                <a:lnTo>
                  <a:pt x="91955" y="28915"/>
                </a:lnTo>
                <a:lnTo>
                  <a:pt x="92216" y="28971"/>
                </a:lnTo>
                <a:lnTo>
                  <a:pt x="92346" y="28989"/>
                </a:lnTo>
                <a:lnTo>
                  <a:pt x="92458" y="28971"/>
                </a:lnTo>
                <a:lnTo>
                  <a:pt x="92514" y="28952"/>
                </a:lnTo>
                <a:lnTo>
                  <a:pt x="92551" y="28915"/>
                </a:lnTo>
                <a:lnTo>
                  <a:pt x="92588" y="28877"/>
                </a:lnTo>
                <a:lnTo>
                  <a:pt x="92607" y="28822"/>
                </a:lnTo>
                <a:lnTo>
                  <a:pt x="92625" y="28747"/>
                </a:lnTo>
                <a:lnTo>
                  <a:pt x="92588" y="28691"/>
                </a:lnTo>
                <a:lnTo>
                  <a:pt x="92532" y="28635"/>
                </a:lnTo>
                <a:lnTo>
                  <a:pt x="92476" y="28580"/>
                </a:lnTo>
                <a:lnTo>
                  <a:pt x="92383" y="28542"/>
                </a:lnTo>
                <a:lnTo>
                  <a:pt x="92309" y="28524"/>
                </a:lnTo>
                <a:lnTo>
                  <a:pt x="92141" y="28505"/>
                </a:lnTo>
                <a:lnTo>
                  <a:pt x="92067" y="28505"/>
                </a:lnTo>
                <a:lnTo>
                  <a:pt x="91992" y="28524"/>
                </a:lnTo>
                <a:lnTo>
                  <a:pt x="91862" y="28561"/>
                </a:lnTo>
                <a:lnTo>
                  <a:pt x="91732" y="28561"/>
                </a:lnTo>
                <a:lnTo>
                  <a:pt x="91676" y="28542"/>
                </a:lnTo>
                <a:lnTo>
                  <a:pt x="91601" y="28486"/>
                </a:lnTo>
                <a:lnTo>
                  <a:pt x="91545" y="28449"/>
                </a:lnTo>
                <a:lnTo>
                  <a:pt x="91508" y="28393"/>
                </a:lnTo>
                <a:lnTo>
                  <a:pt x="91434" y="28263"/>
                </a:lnTo>
                <a:lnTo>
                  <a:pt x="91397" y="28114"/>
                </a:lnTo>
                <a:lnTo>
                  <a:pt x="91397" y="27984"/>
                </a:lnTo>
                <a:lnTo>
                  <a:pt x="91415" y="27872"/>
                </a:lnTo>
                <a:lnTo>
                  <a:pt x="91452" y="27760"/>
                </a:lnTo>
                <a:lnTo>
                  <a:pt x="91527" y="27686"/>
                </a:lnTo>
                <a:lnTo>
                  <a:pt x="91601" y="27630"/>
                </a:lnTo>
                <a:lnTo>
                  <a:pt x="91694" y="27574"/>
                </a:lnTo>
                <a:lnTo>
                  <a:pt x="91788" y="27537"/>
                </a:lnTo>
                <a:lnTo>
                  <a:pt x="92011" y="27500"/>
                </a:lnTo>
                <a:lnTo>
                  <a:pt x="92234" y="27462"/>
                </a:lnTo>
                <a:lnTo>
                  <a:pt x="92421" y="27425"/>
                </a:lnTo>
                <a:lnTo>
                  <a:pt x="92495" y="27388"/>
                </a:lnTo>
                <a:lnTo>
                  <a:pt x="92532" y="27351"/>
                </a:lnTo>
                <a:lnTo>
                  <a:pt x="92569" y="27313"/>
                </a:lnTo>
                <a:lnTo>
                  <a:pt x="92588" y="27239"/>
                </a:lnTo>
                <a:lnTo>
                  <a:pt x="92569" y="27202"/>
                </a:lnTo>
                <a:lnTo>
                  <a:pt x="92551" y="27165"/>
                </a:lnTo>
                <a:lnTo>
                  <a:pt x="92495" y="27127"/>
                </a:lnTo>
                <a:lnTo>
                  <a:pt x="92402" y="27090"/>
                </a:lnTo>
                <a:lnTo>
                  <a:pt x="91955" y="27090"/>
                </a:lnTo>
                <a:lnTo>
                  <a:pt x="91769" y="27109"/>
                </a:lnTo>
                <a:lnTo>
                  <a:pt x="91620" y="27127"/>
                </a:lnTo>
                <a:lnTo>
                  <a:pt x="91545" y="27127"/>
                </a:lnTo>
                <a:lnTo>
                  <a:pt x="91471" y="27090"/>
                </a:lnTo>
                <a:lnTo>
                  <a:pt x="91397" y="27053"/>
                </a:lnTo>
                <a:lnTo>
                  <a:pt x="91303" y="26978"/>
                </a:lnTo>
                <a:lnTo>
                  <a:pt x="91173" y="26829"/>
                </a:lnTo>
                <a:lnTo>
                  <a:pt x="91080" y="26680"/>
                </a:lnTo>
                <a:lnTo>
                  <a:pt x="91024" y="26494"/>
                </a:lnTo>
                <a:lnTo>
                  <a:pt x="91006" y="26308"/>
                </a:lnTo>
                <a:lnTo>
                  <a:pt x="91024" y="26122"/>
                </a:lnTo>
                <a:lnTo>
                  <a:pt x="91080" y="25936"/>
                </a:lnTo>
                <a:lnTo>
                  <a:pt x="91117" y="25861"/>
                </a:lnTo>
                <a:lnTo>
                  <a:pt x="91173" y="25768"/>
                </a:lnTo>
                <a:lnTo>
                  <a:pt x="91229" y="25712"/>
                </a:lnTo>
                <a:lnTo>
                  <a:pt x="91303" y="25638"/>
                </a:lnTo>
                <a:lnTo>
                  <a:pt x="91378" y="25601"/>
                </a:lnTo>
                <a:lnTo>
                  <a:pt x="91452" y="25582"/>
                </a:lnTo>
                <a:lnTo>
                  <a:pt x="91676" y="25526"/>
                </a:lnTo>
                <a:lnTo>
                  <a:pt x="91788" y="25489"/>
                </a:lnTo>
                <a:lnTo>
                  <a:pt x="91881" y="25452"/>
                </a:lnTo>
                <a:lnTo>
                  <a:pt x="91955" y="25377"/>
                </a:lnTo>
                <a:lnTo>
                  <a:pt x="91992" y="25340"/>
                </a:lnTo>
                <a:lnTo>
                  <a:pt x="91992" y="25303"/>
                </a:lnTo>
                <a:lnTo>
                  <a:pt x="92011" y="25228"/>
                </a:lnTo>
                <a:lnTo>
                  <a:pt x="91992" y="25154"/>
                </a:lnTo>
                <a:lnTo>
                  <a:pt x="91955" y="25117"/>
                </a:lnTo>
                <a:lnTo>
                  <a:pt x="91918" y="25098"/>
                </a:lnTo>
                <a:lnTo>
                  <a:pt x="91788" y="25098"/>
                </a:lnTo>
                <a:lnTo>
                  <a:pt x="91639" y="25135"/>
                </a:lnTo>
                <a:lnTo>
                  <a:pt x="91545" y="25172"/>
                </a:lnTo>
                <a:lnTo>
                  <a:pt x="91471" y="25210"/>
                </a:lnTo>
                <a:lnTo>
                  <a:pt x="91303" y="25321"/>
                </a:lnTo>
                <a:lnTo>
                  <a:pt x="91229" y="25359"/>
                </a:lnTo>
                <a:lnTo>
                  <a:pt x="91136" y="25396"/>
                </a:lnTo>
                <a:lnTo>
                  <a:pt x="91061" y="25377"/>
                </a:lnTo>
                <a:lnTo>
                  <a:pt x="90968" y="25340"/>
                </a:lnTo>
                <a:lnTo>
                  <a:pt x="90912" y="25284"/>
                </a:lnTo>
                <a:lnTo>
                  <a:pt x="90875" y="25210"/>
                </a:lnTo>
                <a:lnTo>
                  <a:pt x="90857" y="25117"/>
                </a:lnTo>
                <a:lnTo>
                  <a:pt x="90857" y="25005"/>
                </a:lnTo>
                <a:lnTo>
                  <a:pt x="90875" y="24819"/>
                </a:lnTo>
                <a:lnTo>
                  <a:pt x="90894" y="24651"/>
                </a:lnTo>
                <a:lnTo>
                  <a:pt x="90931" y="24484"/>
                </a:lnTo>
                <a:lnTo>
                  <a:pt x="90987" y="24297"/>
                </a:lnTo>
                <a:lnTo>
                  <a:pt x="91061" y="24130"/>
                </a:lnTo>
                <a:lnTo>
                  <a:pt x="91099" y="24055"/>
                </a:lnTo>
                <a:lnTo>
                  <a:pt x="91154" y="23999"/>
                </a:lnTo>
                <a:lnTo>
                  <a:pt x="91229" y="23925"/>
                </a:lnTo>
                <a:lnTo>
                  <a:pt x="91285" y="23888"/>
                </a:lnTo>
                <a:lnTo>
                  <a:pt x="91415" y="23832"/>
                </a:lnTo>
                <a:lnTo>
                  <a:pt x="91545" y="23795"/>
                </a:lnTo>
                <a:lnTo>
                  <a:pt x="91620" y="23757"/>
                </a:lnTo>
                <a:lnTo>
                  <a:pt x="91676" y="23702"/>
                </a:lnTo>
                <a:lnTo>
                  <a:pt x="91750" y="23627"/>
                </a:lnTo>
                <a:lnTo>
                  <a:pt x="91843" y="23515"/>
                </a:lnTo>
                <a:lnTo>
                  <a:pt x="91862" y="23441"/>
                </a:lnTo>
                <a:lnTo>
                  <a:pt x="91881" y="23385"/>
                </a:lnTo>
                <a:lnTo>
                  <a:pt x="91881" y="23329"/>
                </a:lnTo>
                <a:lnTo>
                  <a:pt x="91843" y="23273"/>
                </a:lnTo>
                <a:lnTo>
                  <a:pt x="91806" y="23236"/>
                </a:lnTo>
                <a:lnTo>
                  <a:pt x="91676" y="23236"/>
                </a:lnTo>
                <a:lnTo>
                  <a:pt x="91583" y="23292"/>
                </a:lnTo>
                <a:lnTo>
                  <a:pt x="91490" y="23348"/>
                </a:lnTo>
                <a:lnTo>
                  <a:pt x="91397" y="23404"/>
                </a:lnTo>
                <a:lnTo>
                  <a:pt x="91285" y="23441"/>
                </a:lnTo>
                <a:lnTo>
                  <a:pt x="91248" y="23460"/>
                </a:lnTo>
                <a:lnTo>
                  <a:pt x="91192" y="23460"/>
                </a:lnTo>
                <a:lnTo>
                  <a:pt x="91136" y="23441"/>
                </a:lnTo>
                <a:lnTo>
                  <a:pt x="91080" y="23404"/>
                </a:lnTo>
                <a:lnTo>
                  <a:pt x="91024" y="23348"/>
                </a:lnTo>
                <a:lnTo>
                  <a:pt x="90968" y="23292"/>
                </a:lnTo>
                <a:lnTo>
                  <a:pt x="90931" y="23218"/>
                </a:lnTo>
                <a:lnTo>
                  <a:pt x="90912" y="23143"/>
                </a:lnTo>
                <a:lnTo>
                  <a:pt x="90894" y="22957"/>
                </a:lnTo>
                <a:lnTo>
                  <a:pt x="90912" y="22771"/>
                </a:lnTo>
                <a:lnTo>
                  <a:pt x="90968" y="22585"/>
                </a:lnTo>
                <a:lnTo>
                  <a:pt x="91024" y="22417"/>
                </a:lnTo>
                <a:lnTo>
                  <a:pt x="91117" y="22268"/>
                </a:lnTo>
                <a:lnTo>
                  <a:pt x="91192" y="22138"/>
                </a:lnTo>
                <a:lnTo>
                  <a:pt x="91285" y="22045"/>
                </a:lnTo>
                <a:lnTo>
                  <a:pt x="91434" y="21951"/>
                </a:lnTo>
                <a:lnTo>
                  <a:pt x="91769" y="21728"/>
                </a:lnTo>
                <a:lnTo>
                  <a:pt x="91899" y="21635"/>
                </a:lnTo>
                <a:lnTo>
                  <a:pt x="91936" y="21598"/>
                </a:lnTo>
                <a:lnTo>
                  <a:pt x="91974" y="21561"/>
                </a:lnTo>
                <a:lnTo>
                  <a:pt x="91974" y="21523"/>
                </a:lnTo>
                <a:lnTo>
                  <a:pt x="91936" y="21505"/>
                </a:lnTo>
                <a:lnTo>
                  <a:pt x="91881" y="21486"/>
                </a:lnTo>
                <a:lnTo>
                  <a:pt x="91694" y="21486"/>
                </a:lnTo>
                <a:lnTo>
                  <a:pt x="91620" y="21523"/>
                </a:lnTo>
                <a:lnTo>
                  <a:pt x="91471" y="21579"/>
                </a:lnTo>
                <a:lnTo>
                  <a:pt x="91397" y="21616"/>
                </a:lnTo>
                <a:lnTo>
                  <a:pt x="91322" y="21616"/>
                </a:lnTo>
                <a:lnTo>
                  <a:pt x="91248" y="21579"/>
                </a:lnTo>
                <a:lnTo>
                  <a:pt x="91173" y="21486"/>
                </a:lnTo>
                <a:lnTo>
                  <a:pt x="91154" y="21430"/>
                </a:lnTo>
                <a:lnTo>
                  <a:pt x="91136" y="21374"/>
                </a:lnTo>
                <a:lnTo>
                  <a:pt x="91136" y="21207"/>
                </a:lnTo>
                <a:lnTo>
                  <a:pt x="91173" y="21058"/>
                </a:lnTo>
                <a:lnTo>
                  <a:pt x="91210" y="21002"/>
                </a:lnTo>
                <a:lnTo>
                  <a:pt x="91248" y="20946"/>
                </a:lnTo>
                <a:lnTo>
                  <a:pt x="91303" y="20909"/>
                </a:lnTo>
                <a:lnTo>
                  <a:pt x="91434" y="20872"/>
                </a:lnTo>
                <a:lnTo>
                  <a:pt x="91583" y="20816"/>
                </a:lnTo>
                <a:lnTo>
                  <a:pt x="91750" y="20760"/>
                </a:lnTo>
                <a:lnTo>
                  <a:pt x="91899" y="20685"/>
                </a:lnTo>
                <a:lnTo>
                  <a:pt x="91955" y="20630"/>
                </a:lnTo>
                <a:lnTo>
                  <a:pt x="92011" y="20592"/>
                </a:lnTo>
                <a:lnTo>
                  <a:pt x="92048" y="20537"/>
                </a:lnTo>
                <a:lnTo>
                  <a:pt x="92048" y="20481"/>
                </a:lnTo>
                <a:lnTo>
                  <a:pt x="92030" y="20425"/>
                </a:lnTo>
                <a:lnTo>
                  <a:pt x="91992" y="20369"/>
                </a:lnTo>
                <a:lnTo>
                  <a:pt x="91936" y="20313"/>
                </a:lnTo>
                <a:lnTo>
                  <a:pt x="91881" y="20294"/>
                </a:lnTo>
                <a:lnTo>
                  <a:pt x="91806" y="20294"/>
                </a:lnTo>
                <a:lnTo>
                  <a:pt x="91750" y="20313"/>
                </a:lnTo>
                <a:lnTo>
                  <a:pt x="91601" y="20388"/>
                </a:lnTo>
                <a:lnTo>
                  <a:pt x="91471" y="20518"/>
                </a:lnTo>
                <a:lnTo>
                  <a:pt x="91341" y="20611"/>
                </a:lnTo>
                <a:lnTo>
                  <a:pt x="91266" y="20648"/>
                </a:lnTo>
                <a:lnTo>
                  <a:pt x="91192" y="20667"/>
                </a:lnTo>
                <a:lnTo>
                  <a:pt x="91117" y="20648"/>
                </a:lnTo>
                <a:lnTo>
                  <a:pt x="91061" y="20630"/>
                </a:lnTo>
                <a:lnTo>
                  <a:pt x="90987" y="20555"/>
                </a:lnTo>
                <a:lnTo>
                  <a:pt x="90912" y="20462"/>
                </a:lnTo>
                <a:lnTo>
                  <a:pt x="90875" y="20332"/>
                </a:lnTo>
                <a:lnTo>
                  <a:pt x="90838" y="20183"/>
                </a:lnTo>
                <a:lnTo>
                  <a:pt x="90857" y="20034"/>
                </a:lnTo>
                <a:lnTo>
                  <a:pt x="90875" y="19959"/>
                </a:lnTo>
                <a:lnTo>
                  <a:pt x="90912" y="19904"/>
                </a:lnTo>
                <a:lnTo>
                  <a:pt x="90968" y="19829"/>
                </a:lnTo>
                <a:lnTo>
                  <a:pt x="91043" y="19792"/>
                </a:lnTo>
                <a:lnTo>
                  <a:pt x="91154" y="19792"/>
                </a:lnTo>
                <a:lnTo>
                  <a:pt x="91285" y="19848"/>
                </a:lnTo>
                <a:lnTo>
                  <a:pt x="91359" y="19866"/>
                </a:lnTo>
                <a:lnTo>
                  <a:pt x="91471" y="19885"/>
                </a:lnTo>
                <a:lnTo>
                  <a:pt x="91564" y="19866"/>
                </a:lnTo>
                <a:lnTo>
                  <a:pt x="91676" y="19829"/>
                </a:lnTo>
                <a:lnTo>
                  <a:pt x="91806" y="19773"/>
                </a:lnTo>
                <a:lnTo>
                  <a:pt x="91936" y="19699"/>
                </a:lnTo>
                <a:lnTo>
                  <a:pt x="92030" y="19624"/>
                </a:lnTo>
                <a:lnTo>
                  <a:pt x="92104" y="19531"/>
                </a:lnTo>
                <a:lnTo>
                  <a:pt x="92104" y="19494"/>
                </a:lnTo>
                <a:lnTo>
                  <a:pt x="92104" y="19457"/>
                </a:lnTo>
                <a:lnTo>
                  <a:pt x="92085" y="19401"/>
                </a:lnTo>
                <a:lnTo>
                  <a:pt x="92048" y="19364"/>
                </a:lnTo>
                <a:lnTo>
                  <a:pt x="91974" y="19308"/>
                </a:lnTo>
                <a:lnTo>
                  <a:pt x="91899" y="19289"/>
                </a:lnTo>
                <a:lnTo>
                  <a:pt x="91825" y="19270"/>
                </a:lnTo>
                <a:lnTo>
                  <a:pt x="91750" y="19289"/>
                </a:lnTo>
                <a:lnTo>
                  <a:pt x="91601" y="19345"/>
                </a:lnTo>
                <a:lnTo>
                  <a:pt x="91434" y="19419"/>
                </a:lnTo>
                <a:lnTo>
                  <a:pt x="91285" y="19475"/>
                </a:lnTo>
                <a:lnTo>
                  <a:pt x="91229" y="19494"/>
                </a:lnTo>
                <a:lnTo>
                  <a:pt x="91080" y="19494"/>
                </a:lnTo>
                <a:lnTo>
                  <a:pt x="91024" y="19457"/>
                </a:lnTo>
                <a:lnTo>
                  <a:pt x="90968" y="19401"/>
                </a:lnTo>
                <a:lnTo>
                  <a:pt x="90912" y="19326"/>
                </a:lnTo>
                <a:lnTo>
                  <a:pt x="90875" y="19252"/>
                </a:lnTo>
                <a:lnTo>
                  <a:pt x="90857" y="19177"/>
                </a:lnTo>
                <a:lnTo>
                  <a:pt x="90838" y="19010"/>
                </a:lnTo>
                <a:lnTo>
                  <a:pt x="90857" y="18842"/>
                </a:lnTo>
                <a:lnTo>
                  <a:pt x="90912" y="18656"/>
                </a:lnTo>
                <a:lnTo>
                  <a:pt x="91006" y="18489"/>
                </a:lnTo>
                <a:lnTo>
                  <a:pt x="91117" y="18340"/>
                </a:lnTo>
                <a:lnTo>
                  <a:pt x="91229" y="18228"/>
                </a:lnTo>
                <a:lnTo>
                  <a:pt x="91303" y="18191"/>
                </a:lnTo>
                <a:lnTo>
                  <a:pt x="91378" y="18153"/>
                </a:lnTo>
                <a:lnTo>
                  <a:pt x="91545" y="18153"/>
                </a:lnTo>
                <a:lnTo>
                  <a:pt x="91713" y="18135"/>
                </a:lnTo>
                <a:lnTo>
                  <a:pt x="91899" y="18116"/>
                </a:lnTo>
                <a:lnTo>
                  <a:pt x="92067" y="18079"/>
                </a:lnTo>
                <a:lnTo>
                  <a:pt x="92141" y="18042"/>
                </a:lnTo>
                <a:lnTo>
                  <a:pt x="92178" y="18004"/>
                </a:lnTo>
                <a:lnTo>
                  <a:pt x="92216" y="17967"/>
                </a:lnTo>
                <a:lnTo>
                  <a:pt x="92234" y="17930"/>
                </a:lnTo>
                <a:lnTo>
                  <a:pt x="92216" y="17874"/>
                </a:lnTo>
                <a:lnTo>
                  <a:pt x="92160" y="17800"/>
                </a:lnTo>
                <a:lnTo>
                  <a:pt x="92104" y="17762"/>
                </a:lnTo>
                <a:lnTo>
                  <a:pt x="92030" y="17744"/>
                </a:lnTo>
                <a:lnTo>
                  <a:pt x="91955" y="17725"/>
                </a:lnTo>
                <a:lnTo>
                  <a:pt x="91862" y="17744"/>
                </a:lnTo>
                <a:lnTo>
                  <a:pt x="91694" y="17818"/>
                </a:lnTo>
                <a:lnTo>
                  <a:pt x="91527" y="17874"/>
                </a:lnTo>
                <a:lnTo>
                  <a:pt x="91452" y="17893"/>
                </a:lnTo>
                <a:lnTo>
                  <a:pt x="91378" y="17911"/>
                </a:lnTo>
                <a:lnTo>
                  <a:pt x="91303" y="17911"/>
                </a:lnTo>
                <a:lnTo>
                  <a:pt x="91248" y="17874"/>
                </a:lnTo>
                <a:lnTo>
                  <a:pt x="91210" y="17818"/>
                </a:lnTo>
                <a:lnTo>
                  <a:pt x="91173" y="17725"/>
                </a:lnTo>
                <a:lnTo>
                  <a:pt x="91136" y="17595"/>
                </a:lnTo>
                <a:lnTo>
                  <a:pt x="91136" y="17427"/>
                </a:lnTo>
                <a:lnTo>
                  <a:pt x="91154" y="17278"/>
                </a:lnTo>
                <a:lnTo>
                  <a:pt x="91192" y="17129"/>
                </a:lnTo>
                <a:lnTo>
                  <a:pt x="91266" y="16980"/>
                </a:lnTo>
                <a:lnTo>
                  <a:pt x="91303" y="16906"/>
                </a:lnTo>
                <a:lnTo>
                  <a:pt x="91359" y="16850"/>
                </a:lnTo>
                <a:lnTo>
                  <a:pt x="91434" y="16794"/>
                </a:lnTo>
                <a:lnTo>
                  <a:pt x="91508" y="16757"/>
                </a:lnTo>
                <a:lnTo>
                  <a:pt x="91564" y="16738"/>
                </a:lnTo>
                <a:lnTo>
                  <a:pt x="91769" y="16738"/>
                </a:lnTo>
                <a:lnTo>
                  <a:pt x="91843" y="16720"/>
                </a:lnTo>
                <a:lnTo>
                  <a:pt x="91936" y="16701"/>
                </a:lnTo>
                <a:lnTo>
                  <a:pt x="92048" y="16645"/>
                </a:lnTo>
                <a:lnTo>
                  <a:pt x="92160" y="16571"/>
                </a:lnTo>
                <a:lnTo>
                  <a:pt x="92253" y="16478"/>
                </a:lnTo>
                <a:lnTo>
                  <a:pt x="92309" y="16403"/>
                </a:lnTo>
                <a:lnTo>
                  <a:pt x="92327" y="16329"/>
                </a:lnTo>
                <a:lnTo>
                  <a:pt x="92327" y="16292"/>
                </a:lnTo>
                <a:lnTo>
                  <a:pt x="92290" y="16273"/>
                </a:lnTo>
                <a:lnTo>
                  <a:pt x="92253" y="16254"/>
                </a:lnTo>
                <a:lnTo>
                  <a:pt x="92197" y="16254"/>
                </a:lnTo>
                <a:lnTo>
                  <a:pt x="92030" y="16292"/>
                </a:lnTo>
                <a:lnTo>
                  <a:pt x="91918" y="16310"/>
                </a:lnTo>
                <a:lnTo>
                  <a:pt x="91843" y="16347"/>
                </a:lnTo>
                <a:lnTo>
                  <a:pt x="91694" y="16441"/>
                </a:lnTo>
                <a:lnTo>
                  <a:pt x="91620" y="16478"/>
                </a:lnTo>
                <a:lnTo>
                  <a:pt x="91471" y="16478"/>
                </a:lnTo>
                <a:lnTo>
                  <a:pt x="91378" y="16441"/>
                </a:lnTo>
                <a:lnTo>
                  <a:pt x="91322" y="16385"/>
                </a:lnTo>
                <a:lnTo>
                  <a:pt x="91266" y="16329"/>
                </a:lnTo>
                <a:lnTo>
                  <a:pt x="91229" y="16254"/>
                </a:lnTo>
                <a:lnTo>
                  <a:pt x="91210" y="16161"/>
                </a:lnTo>
                <a:lnTo>
                  <a:pt x="91173" y="15994"/>
                </a:lnTo>
                <a:lnTo>
                  <a:pt x="91173" y="15845"/>
                </a:lnTo>
                <a:lnTo>
                  <a:pt x="91210" y="15659"/>
                </a:lnTo>
                <a:lnTo>
                  <a:pt x="91248" y="15528"/>
                </a:lnTo>
                <a:lnTo>
                  <a:pt x="91322" y="15435"/>
                </a:lnTo>
                <a:lnTo>
                  <a:pt x="91397" y="15379"/>
                </a:lnTo>
                <a:lnTo>
                  <a:pt x="91490" y="15342"/>
                </a:lnTo>
                <a:lnTo>
                  <a:pt x="91620" y="15323"/>
                </a:lnTo>
                <a:lnTo>
                  <a:pt x="91750" y="15286"/>
                </a:lnTo>
                <a:lnTo>
                  <a:pt x="91899" y="15249"/>
                </a:lnTo>
                <a:lnTo>
                  <a:pt x="92011" y="15175"/>
                </a:lnTo>
                <a:lnTo>
                  <a:pt x="92123" y="15081"/>
                </a:lnTo>
                <a:lnTo>
                  <a:pt x="92234" y="14970"/>
                </a:lnTo>
                <a:lnTo>
                  <a:pt x="92309" y="14858"/>
                </a:lnTo>
                <a:lnTo>
                  <a:pt x="92346" y="14746"/>
                </a:lnTo>
                <a:lnTo>
                  <a:pt x="92346" y="14690"/>
                </a:lnTo>
                <a:lnTo>
                  <a:pt x="92327" y="14653"/>
                </a:lnTo>
                <a:lnTo>
                  <a:pt x="92290" y="14616"/>
                </a:lnTo>
                <a:lnTo>
                  <a:pt x="92253" y="14597"/>
                </a:lnTo>
                <a:lnTo>
                  <a:pt x="92178" y="14579"/>
                </a:lnTo>
                <a:lnTo>
                  <a:pt x="92104" y="14579"/>
                </a:lnTo>
                <a:lnTo>
                  <a:pt x="92011" y="14597"/>
                </a:lnTo>
                <a:lnTo>
                  <a:pt x="91936" y="14616"/>
                </a:lnTo>
                <a:lnTo>
                  <a:pt x="91806" y="14709"/>
                </a:lnTo>
                <a:lnTo>
                  <a:pt x="91545" y="14914"/>
                </a:lnTo>
                <a:lnTo>
                  <a:pt x="91452" y="14970"/>
                </a:lnTo>
                <a:lnTo>
                  <a:pt x="91341" y="14970"/>
                </a:lnTo>
                <a:lnTo>
                  <a:pt x="91285" y="14932"/>
                </a:lnTo>
                <a:lnTo>
                  <a:pt x="91229" y="14895"/>
                </a:lnTo>
                <a:lnTo>
                  <a:pt x="91173" y="14802"/>
                </a:lnTo>
                <a:lnTo>
                  <a:pt x="91117" y="14690"/>
                </a:lnTo>
                <a:lnTo>
                  <a:pt x="91061" y="14523"/>
                </a:lnTo>
                <a:lnTo>
                  <a:pt x="91043" y="14337"/>
                </a:lnTo>
                <a:lnTo>
                  <a:pt x="91061" y="14169"/>
                </a:lnTo>
                <a:lnTo>
                  <a:pt x="91099" y="14002"/>
                </a:lnTo>
                <a:lnTo>
                  <a:pt x="91136" y="13890"/>
                </a:lnTo>
                <a:lnTo>
                  <a:pt x="91173" y="13834"/>
                </a:lnTo>
                <a:lnTo>
                  <a:pt x="91210" y="13778"/>
                </a:lnTo>
                <a:lnTo>
                  <a:pt x="91266" y="13741"/>
                </a:lnTo>
                <a:lnTo>
                  <a:pt x="91359" y="13685"/>
                </a:lnTo>
                <a:lnTo>
                  <a:pt x="91490" y="13611"/>
                </a:lnTo>
                <a:lnTo>
                  <a:pt x="91694" y="13424"/>
                </a:lnTo>
                <a:lnTo>
                  <a:pt x="91806" y="13313"/>
                </a:lnTo>
                <a:lnTo>
                  <a:pt x="91899" y="13201"/>
                </a:lnTo>
                <a:lnTo>
                  <a:pt x="91955" y="13108"/>
                </a:lnTo>
                <a:lnTo>
                  <a:pt x="91974" y="13052"/>
                </a:lnTo>
                <a:lnTo>
                  <a:pt x="91955" y="13015"/>
                </a:lnTo>
                <a:lnTo>
                  <a:pt x="91936" y="12996"/>
                </a:lnTo>
                <a:lnTo>
                  <a:pt x="91881" y="12978"/>
                </a:lnTo>
                <a:lnTo>
                  <a:pt x="91713" y="12978"/>
                </a:lnTo>
                <a:lnTo>
                  <a:pt x="91657" y="12996"/>
                </a:lnTo>
                <a:lnTo>
                  <a:pt x="91601" y="13015"/>
                </a:lnTo>
                <a:lnTo>
                  <a:pt x="91508" y="13089"/>
                </a:lnTo>
                <a:lnTo>
                  <a:pt x="91359" y="13275"/>
                </a:lnTo>
                <a:lnTo>
                  <a:pt x="91285" y="13331"/>
                </a:lnTo>
                <a:lnTo>
                  <a:pt x="91248" y="13350"/>
                </a:lnTo>
                <a:lnTo>
                  <a:pt x="91154" y="13350"/>
                </a:lnTo>
                <a:lnTo>
                  <a:pt x="91099" y="13313"/>
                </a:lnTo>
                <a:lnTo>
                  <a:pt x="90987" y="13182"/>
                </a:lnTo>
                <a:lnTo>
                  <a:pt x="90931" y="13089"/>
                </a:lnTo>
                <a:lnTo>
                  <a:pt x="90894" y="12978"/>
                </a:lnTo>
                <a:lnTo>
                  <a:pt x="90875" y="12866"/>
                </a:lnTo>
                <a:lnTo>
                  <a:pt x="90875" y="12754"/>
                </a:lnTo>
                <a:lnTo>
                  <a:pt x="90894" y="12642"/>
                </a:lnTo>
                <a:lnTo>
                  <a:pt x="90912" y="12531"/>
                </a:lnTo>
                <a:lnTo>
                  <a:pt x="90987" y="12326"/>
                </a:lnTo>
                <a:lnTo>
                  <a:pt x="91080" y="12158"/>
                </a:lnTo>
                <a:lnTo>
                  <a:pt x="91192" y="12028"/>
                </a:lnTo>
                <a:lnTo>
                  <a:pt x="91322" y="11916"/>
                </a:lnTo>
                <a:lnTo>
                  <a:pt x="91452" y="11842"/>
                </a:lnTo>
                <a:lnTo>
                  <a:pt x="91508" y="11823"/>
                </a:lnTo>
                <a:lnTo>
                  <a:pt x="91583" y="11823"/>
                </a:lnTo>
                <a:lnTo>
                  <a:pt x="91769" y="11805"/>
                </a:lnTo>
                <a:lnTo>
                  <a:pt x="91843" y="11786"/>
                </a:lnTo>
                <a:lnTo>
                  <a:pt x="91918" y="11749"/>
                </a:lnTo>
                <a:lnTo>
                  <a:pt x="91955" y="11693"/>
                </a:lnTo>
                <a:lnTo>
                  <a:pt x="91955" y="11600"/>
                </a:lnTo>
                <a:lnTo>
                  <a:pt x="91936" y="11544"/>
                </a:lnTo>
                <a:lnTo>
                  <a:pt x="91899" y="11507"/>
                </a:lnTo>
                <a:lnTo>
                  <a:pt x="91843" y="11488"/>
                </a:lnTo>
                <a:lnTo>
                  <a:pt x="91676" y="11488"/>
                </a:lnTo>
                <a:lnTo>
                  <a:pt x="91527" y="11525"/>
                </a:lnTo>
                <a:lnTo>
                  <a:pt x="91303" y="11525"/>
                </a:lnTo>
                <a:lnTo>
                  <a:pt x="91229" y="11507"/>
                </a:lnTo>
                <a:lnTo>
                  <a:pt x="91173" y="11451"/>
                </a:lnTo>
                <a:lnTo>
                  <a:pt x="91117" y="11395"/>
                </a:lnTo>
                <a:lnTo>
                  <a:pt x="91061" y="11302"/>
                </a:lnTo>
                <a:lnTo>
                  <a:pt x="91043" y="11190"/>
                </a:lnTo>
                <a:lnTo>
                  <a:pt x="91024" y="11097"/>
                </a:lnTo>
                <a:lnTo>
                  <a:pt x="91024" y="10985"/>
                </a:lnTo>
                <a:lnTo>
                  <a:pt x="91043" y="10892"/>
                </a:lnTo>
                <a:lnTo>
                  <a:pt x="91061" y="10799"/>
                </a:lnTo>
                <a:lnTo>
                  <a:pt x="91154" y="10613"/>
                </a:lnTo>
                <a:lnTo>
                  <a:pt x="91266" y="10446"/>
                </a:lnTo>
                <a:lnTo>
                  <a:pt x="91397" y="10297"/>
                </a:lnTo>
                <a:lnTo>
                  <a:pt x="91452" y="10259"/>
                </a:lnTo>
                <a:lnTo>
                  <a:pt x="91490" y="10241"/>
                </a:lnTo>
                <a:lnTo>
                  <a:pt x="91601" y="10241"/>
                </a:lnTo>
                <a:lnTo>
                  <a:pt x="91769" y="10203"/>
                </a:lnTo>
                <a:lnTo>
                  <a:pt x="91974" y="10129"/>
                </a:lnTo>
                <a:lnTo>
                  <a:pt x="92123" y="10036"/>
                </a:lnTo>
                <a:lnTo>
                  <a:pt x="92160" y="9980"/>
                </a:lnTo>
                <a:lnTo>
                  <a:pt x="92197" y="9943"/>
                </a:lnTo>
                <a:lnTo>
                  <a:pt x="92216" y="9887"/>
                </a:lnTo>
                <a:lnTo>
                  <a:pt x="92216" y="9850"/>
                </a:lnTo>
                <a:lnTo>
                  <a:pt x="92216" y="9813"/>
                </a:lnTo>
                <a:lnTo>
                  <a:pt x="92178" y="9775"/>
                </a:lnTo>
                <a:lnTo>
                  <a:pt x="92141" y="9757"/>
                </a:lnTo>
                <a:lnTo>
                  <a:pt x="92085" y="9738"/>
                </a:lnTo>
                <a:lnTo>
                  <a:pt x="92011" y="9719"/>
                </a:lnTo>
                <a:lnTo>
                  <a:pt x="91936" y="9738"/>
                </a:lnTo>
                <a:lnTo>
                  <a:pt x="91713" y="9775"/>
                </a:lnTo>
                <a:lnTo>
                  <a:pt x="91657" y="9794"/>
                </a:lnTo>
                <a:lnTo>
                  <a:pt x="91620" y="9831"/>
                </a:lnTo>
                <a:lnTo>
                  <a:pt x="91564" y="9887"/>
                </a:lnTo>
                <a:lnTo>
                  <a:pt x="91545" y="9906"/>
                </a:lnTo>
                <a:lnTo>
                  <a:pt x="91527" y="9924"/>
                </a:lnTo>
                <a:lnTo>
                  <a:pt x="91490" y="9924"/>
                </a:lnTo>
                <a:lnTo>
                  <a:pt x="91415" y="9906"/>
                </a:lnTo>
                <a:lnTo>
                  <a:pt x="91378" y="9887"/>
                </a:lnTo>
                <a:lnTo>
                  <a:pt x="91341" y="9850"/>
                </a:lnTo>
                <a:lnTo>
                  <a:pt x="91285" y="9757"/>
                </a:lnTo>
                <a:lnTo>
                  <a:pt x="91248" y="9664"/>
                </a:lnTo>
                <a:lnTo>
                  <a:pt x="91229" y="9570"/>
                </a:lnTo>
                <a:lnTo>
                  <a:pt x="91210" y="9477"/>
                </a:lnTo>
                <a:lnTo>
                  <a:pt x="91210" y="9384"/>
                </a:lnTo>
                <a:lnTo>
                  <a:pt x="91210" y="9310"/>
                </a:lnTo>
                <a:lnTo>
                  <a:pt x="91229" y="9217"/>
                </a:lnTo>
                <a:lnTo>
                  <a:pt x="91303" y="9049"/>
                </a:lnTo>
                <a:lnTo>
                  <a:pt x="91415" y="8900"/>
                </a:lnTo>
                <a:lnTo>
                  <a:pt x="91508" y="8807"/>
                </a:lnTo>
                <a:lnTo>
                  <a:pt x="91583" y="8733"/>
                </a:lnTo>
                <a:lnTo>
                  <a:pt x="91676" y="8714"/>
                </a:lnTo>
                <a:lnTo>
                  <a:pt x="91750" y="8695"/>
                </a:lnTo>
                <a:lnTo>
                  <a:pt x="91918" y="8677"/>
                </a:lnTo>
                <a:lnTo>
                  <a:pt x="92030" y="8658"/>
                </a:lnTo>
                <a:lnTo>
                  <a:pt x="92123" y="8621"/>
                </a:lnTo>
                <a:lnTo>
                  <a:pt x="92272" y="8565"/>
                </a:lnTo>
                <a:lnTo>
                  <a:pt x="92458" y="8453"/>
                </a:lnTo>
                <a:lnTo>
                  <a:pt x="92532" y="8398"/>
                </a:lnTo>
                <a:lnTo>
                  <a:pt x="92588" y="8323"/>
                </a:lnTo>
                <a:lnTo>
                  <a:pt x="92625" y="8249"/>
                </a:lnTo>
                <a:lnTo>
                  <a:pt x="92607" y="8211"/>
                </a:lnTo>
                <a:lnTo>
                  <a:pt x="92588" y="8193"/>
                </a:lnTo>
                <a:lnTo>
                  <a:pt x="92532" y="8118"/>
                </a:lnTo>
                <a:lnTo>
                  <a:pt x="92458" y="8100"/>
                </a:lnTo>
                <a:lnTo>
                  <a:pt x="92365" y="8100"/>
                </a:lnTo>
                <a:lnTo>
                  <a:pt x="92272" y="8137"/>
                </a:lnTo>
                <a:lnTo>
                  <a:pt x="92085" y="8211"/>
                </a:lnTo>
                <a:lnTo>
                  <a:pt x="91881" y="8323"/>
                </a:lnTo>
                <a:lnTo>
                  <a:pt x="91788" y="8360"/>
                </a:lnTo>
                <a:lnTo>
                  <a:pt x="91694" y="8379"/>
                </a:lnTo>
                <a:lnTo>
                  <a:pt x="91601" y="8379"/>
                </a:lnTo>
                <a:lnTo>
                  <a:pt x="91527" y="8360"/>
                </a:lnTo>
                <a:lnTo>
                  <a:pt x="91434" y="8304"/>
                </a:lnTo>
                <a:lnTo>
                  <a:pt x="91378" y="8211"/>
                </a:lnTo>
                <a:lnTo>
                  <a:pt x="91322" y="8062"/>
                </a:lnTo>
                <a:lnTo>
                  <a:pt x="91266" y="7876"/>
                </a:lnTo>
                <a:lnTo>
                  <a:pt x="91266" y="7746"/>
                </a:lnTo>
                <a:lnTo>
                  <a:pt x="91266" y="7616"/>
                </a:lnTo>
                <a:lnTo>
                  <a:pt x="91285" y="7485"/>
                </a:lnTo>
                <a:lnTo>
                  <a:pt x="91341" y="7374"/>
                </a:lnTo>
                <a:lnTo>
                  <a:pt x="91397" y="7280"/>
                </a:lnTo>
                <a:lnTo>
                  <a:pt x="91471" y="7187"/>
                </a:lnTo>
                <a:lnTo>
                  <a:pt x="91564" y="7113"/>
                </a:lnTo>
                <a:lnTo>
                  <a:pt x="91657" y="7057"/>
                </a:lnTo>
                <a:lnTo>
                  <a:pt x="91750" y="7038"/>
                </a:lnTo>
                <a:lnTo>
                  <a:pt x="91843" y="7020"/>
                </a:lnTo>
                <a:lnTo>
                  <a:pt x="92048" y="7020"/>
                </a:lnTo>
                <a:lnTo>
                  <a:pt x="92141" y="7001"/>
                </a:lnTo>
                <a:lnTo>
                  <a:pt x="92234" y="6964"/>
                </a:lnTo>
                <a:lnTo>
                  <a:pt x="92309" y="6908"/>
                </a:lnTo>
                <a:lnTo>
                  <a:pt x="92383" y="6796"/>
                </a:lnTo>
                <a:lnTo>
                  <a:pt x="92421" y="6666"/>
                </a:lnTo>
                <a:lnTo>
                  <a:pt x="92439" y="6592"/>
                </a:lnTo>
                <a:lnTo>
                  <a:pt x="92421" y="6554"/>
                </a:lnTo>
                <a:lnTo>
                  <a:pt x="92402" y="6536"/>
                </a:lnTo>
                <a:lnTo>
                  <a:pt x="92346" y="6517"/>
                </a:lnTo>
                <a:lnTo>
                  <a:pt x="92253" y="6517"/>
                </a:lnTo>
                <a:lnTo>
                  <a:pt x="92160" y="6536"/>
                </a:lnTo>
                <a:lnTo>
                  <a:pt x="91936" y="6610"/>
                </a:lnTo>
                <a:lnTo>
                  <a:pt x="91713" y="6703"/>
                </a:lnTo>
                <a:lnTo>
                  <a:pt x="91620" y="6741"/>
                </a:lnTo>
                <a:lnTo>
                  <a:pt x="91527" y="6759"/>
                </a:lnTo>
                <a:lnTo>
                  <a:pt x="91434" y="6759"/>
                </a:lnTo>
                <a:lnTo>
                  <a:pt x="91359" y="6703"/>
                </a:lnTo>
                <a:lnTo>
                  <a:pt x="91285" y="6610"/>
                </a:lnTo>
                <a:lnTo>
                  <a:pt x="91229" y="6480"/>
                </a:lnTo>
                <a:lnTo>
                  <a:pt x="91192" y="6368"/>
                </a:lnTo>
                <a:lnTo>
                  <a:pt x="91192" y="6256"/>
                </a:lnTo>
                <a:lnTo>
                  <a:pt x="91210" y="6126"/>
                </a:lnTo>
                <a:lnTo>
                  <a:pt x="91248" y="6014"/>
                </a:lnTo>
                <a:lnTo>
                  <a:pt x="91285" y="5903"/>
                </a:lnTo>
                <a:lnTo>
                  <a:pt x="91341" y="5791"/>
                </a:lnTo>
                <a:lnTo>
                  <a:pt x="91415" y="5698"/>
                </a:lnTo>
                <a:lnTo>
                  <a:pt x="91490" y="5623"/>
                </a:lnTo>
                <a:lnTo>
                  <a:pt x="91583" y="5549"/>
                </a:lnTo>
                <a:lnTo>
                  <a:pt x="91657" y="5512"/>
                </a:lnTo>
                <a:lnTo>
                  <a:pt x="91843" y="5456"/>
                </a:lnTo>
                <a:lnTo>
                  <a:pt x="91899" y="5437"/>
                </a:lnTo>
                <a:lnTo>
                  <a:pt x="91974" y="5437"/>
                </a:lnTo>
                <a:lnTo>
                  <a:pt x="92141" y="5456"/>
                </a:lnTo>
                <a:lnTo>
                  <a:pt x="92216" y="5456"/>
                </a:lnTo>
                <a:lnTo>
                  <a:pt x="92290" y="5437"/>
                </a:lnTo>
                <a:lnTo>
                  <a:pt x="92346" y="5400"/>
                </a:lnTo>
                <a:lnTo>
                  <a:pt x="92402" y="5326"/>
                </a:lnTo>
                <a:lnTo>
                  <a:pt x="92402" y="5232"/>
                </a:lnTo>
                <a:lnTo>
                  <a:pt x="92383" y="5177"/>
                </a:lnTo>
                <a:lnTo>
                  <a:pt x="92327" y="5139"/>
                </a:lnTo>
                <a:lnTo>
                  <a:pt x="92253" y="5121"/>
                </a:lnTo>
                <a:lnTo>
                  <a:pt x="92085" y="5102"/>
                </a:lnTo>
                <a:lnTo>
                  <a:pt x="91788" y="5102"/>
                </a:lnTo>
                <a:lnTo>
                  <a:pt x="91694" y="5121"/>
                </a:lnTo>
                <a:lnTo>
                  <a:pt x="91657" y="5102"/>
                </a:lnTo>
                <a:lnTo>
                  <a:pt x="91620" y="5084"/>
                </a:lnTo>
                <a:lnTo>
                  <a:pt x="91545" y="4935"/>
                </a:lnTo>
                <a:lnTo>
                  <a:pt x="91490" y="4841"/>
                </a:lnTo>
                <a:lnTo>
                  <a:pt x="91490" y="4748"/>
                </a:lnTo>
                <a:lnTo>
                  <a:pt x="91490" y="4655"/>
                </a:lnTo>
                <a:lnTo>
                  <a:pt x="91508" y="4562"/>
                </a:lnTo>
                <a:lnTo>
                  <a:pt x="91564" y="4413"/>
                </a:lnTo>
                <a:lnTo>
                  <a:pt x="91639" y="4320"/>
                </a:lnTo>
                <a:lnTo>
                  <a:pt x="91713" y="4264"/>
                </a:lnTo>
                <a:lnTo>
                  <a:pt x="91806" y="4227"/>
                </a:lnTo>
                <a:lnTo>
                  <a:pt x="92011" y="4190"/>
                </a:lnTo>
                <a:lnTo>
                  <a:pt x="92104" y="4153"/>
                </a:lnTo>
                <a:lnTo>
                  <a:pt x="92216" y="4078"/>
                </a:lnTo>
                <a:lnTo>
                  <a:pt x="92365" y="3948"/>
                </a:lnTo>
                <a:lnTo>
                  <a:pt x="92402" y="3892"/>
                </a:lnTo>
                <a:lnTo>
                  <a:pt x="92402" y="3855"/>
                </a:lnTo>
                <a:lnTo>
                  <a:pt x="92402" y="3836"/>
                </a:lnTo>
                <a:lnTo>
                  <a:pt x="92383" y="3818"/>
                </a:lnTo>
                <a:lnTo>
                  <a:pt x="92290" y="3818"/>
                </a:lnTo>
                <a:lnTo>
                  <a:pt x="92048" y="3855"/>
                </a:lnTo>
                <a:lnTo>
                  <a:pt x="91862" y="3911"/>
                </a:lnTo>
                <a:lnTo>
                  <a:pt x="91732" y="3911"/>
                </a:lnTo>
                <a:lnTo>
                  <a:pt x="91601" y="3873"/>
                </a:lnTo>
                <a:lnTo>
                  <a:pt x="91490" y="3818"/>
                </a:lnTo>
                <a:lnTo>
                  <a:pt x="91397" y="3743"/>
                </a:lnTo>
                <a:lnTo>
                  <a:pt x="91341" y="3650"/>
                </a:lnTo>
                <a:lnTo>
                  <a:pt x="91285" y="3520"/>
                </a:lnTo>
                <a:lnTo>
                  <a:pt x="91248" y="3389"/>
                </a:lnTo>
                <a:lnTo>
                  <a:pt x="91248" y="3240"/>
                </a:lnTo>
                <a:lnTo>
                  <a:pt x="91266" y="3110"/>
                </a:lnTo>
                <a:lnTo>
                  <a:pt x="91322" y="2942"/>
                </a:lnTo>
                <a:lnTo>
                  <a:pt x="91378" y="2794"/>
                </a:lnTo>
                <a:lnTo>
                  <a:pt x="91471" y="2700"/>
                </a:lnTo>
                <a:lnTo>
                  <a:pt x="91527" y="2645"/>
                </a:lnTo>
                <a:lnTo>
                  <a:pt x="91564" y="2626"/>
                </a:lnTo>
                <a:lnTo>
                  <a:pt x="91676" y="2607"/>
                </a:lnTo>
                <a:lnTo>
                  <a:pt x="91825" y="2607"/>
                </a:lnTo>
                <a:lnTo>
                  <a:pt x="91899" y="2570"/>
                </a:lnTo>
                <a:lnTo>
                  <a:pt x="92030" y="2496"/>
                </a:lnTo>
                <a:lnTo>
                  <a:pt x="92123" y="2403"/>
                </a:lnTo>
                <a:lnTo>
                  <a:pt x="92197" y="2328"/>
                </a:lnTo>
                <a:lnTo>
                  <a:pt x="92234" y="2254"/>
                </a:lnTo>
                <a:lnTo>
                  <a:pt x="92253" y="2198"/>
                </a:lnTo>
                <a:lnTo>
                  <a:pt x="92253" y="2123"/>
                </a:lnTo>
                <a:lnTo>
                  <a:pt x="92234" y="2086"/>
                </a:lnTo>
                <a:lnTo>
                  <a:pt x="92197" y="2049"/>
                </a:lnTo>
                <a:lnTo>
                  <a:pt x="92141" y="2012"/>
                </a:lnTo>
                <a:lnTo>
                  <a:pt x="91992" y="2012"/>
                </a:lnTo>
                <a:lnTo>
                  <a:pt x="91899" y="2030"/>
                </a:lnTo>
                <a:lnTo>
                  <a:pt x="91806" y="2067"/>
                </a:lnTo>
                <a:lnTo>
                  <a:pt x="91694" y="2142"/>
                </a:lnTo>
                <a:lnTo>
                  <a:pt x="91583" y="2216"/>
                </a:lnTo>
                <a:lnTo>
                  <a:pt x="91471" y="2328"/>
                </a:lnTo>
                <a:lnTo>
                  <a:pt x="91397" y="2272"/>
                </a:lnTo>
                <a:lnTo>
                  <a:pt x="91322" y="2198"/>
                </a:lnTo>
                <a:lnTo>
                  <a:pt x="91266" y="2123"/>
                </a:lnTo>
                <a:lnTo>
                  <a:pt x="91229" y="2067"/>
                </a:lnTo>
                <a:lnTo>
                  <a:pt x="91210" y="1993"/>
                </a:lnTo>
                <a:lnTo>
                  <a:pt x="91210" y="1937"/>
                </a:lnTo>
                <a:lnTo>
                  <a:pt x="91210" y="1863"/>
                </a:lnTo>
                <a:lnTo>
                  <a:pt x="91229" y="1807"/>
                </a:lnTo>
                <a:lnTo>
                  <a:pt x="91303" y="1695"/>
                </a:lnTo>
                <a:lnTo>
                  <a:pt x="91415" y="1565"/>
                </a:lnTo>
                <a:lnTo>
                  <a:pt x="91564" y="1472"/>
                </a:lnTo>
                <a:lnTo>
                  <a:pt x="91713" y="1360"/>
                </a:lnTo>
                <a:lnTo>
                  <a:pt x="92048" y="1155"/>
                </a:lnTo>
                <a:lnTo>
                  <a:pt x="92197" y="1043"/>
                </a:lnTo>
                <a:lnTo>
                  <a:pt x="92327" y="950"/>
                </a:lnTo>
                <a:lnTo>
                  <a:pt x="92439" y="857"/>
                </a:lnTo>
                <a:lnTo>
                  <a:pt x="92514" y="746"/>
                </a:lnTo>
                <a:lnTo>
                  <a:pt x="92532" y="690"/>
                </a:lnTo>
                <a:lnTo>
                  <a:pt x="92532" y="652"/>
                </a:lnTo>
                <a:lnTo>
                  <a:pt x="92532" y="597"/>
                </a:lnTo>
                <a:lnTo>
                  <a:pt x="92514" y="541"/>
                </a:lnTo>
                <a:lnTo>
                  <a:pt x="92458" y="485"/>
                </a:lnTo>
                <a:lnTo>
                  <a:pt x="92421" y="466"/>
                </a:lnTo>
                <a:lnTo>
                  <a:pt x="92365" y="448"/>
                </a:lnTo>
                <a:lnTo>
                  <a:pt x="92309" y="448"/>
                </a:lnTo>
                <a:lnTo>
                  <a:pt x="92160" y="485"/>
                </a:lnTo>
                <a:lnTo>
                  <a:pt x="92011" y="559"/>
                </a:lnTo>
                <a:lnTo>
                  <a:pt x="91881" y="652"/>
                </a:lnTo>
                <a:lnTo>
                  <a:pt x="91750" y="746"/>
                </a:lnTo>
                <a:lnTo>
                  <a:pt x="91583" y="913"/>
                </a:lnTo>
                <a:lnTo>
                  <a:pt x="91415" y="1062"/>
                </a:lnTo>
                <a:lnTo>
                  <a:pt x="91266" y="1192"/>
                </a:lnTo>
                <a:lnTo>
                  <a:pt x="91117" y="1304"/>
                </a:lnTo>
                <a:lnTo>
                  <a:pt x="90968" y="1379"/>
                </a:lnTo>
                <a:lnTo>
                  <a:pt x="90801" y="1453"/>
                </a:lnTo>
                <a:lnTo>
                  <a:pt x="90596" y="1490"/>
                </a:lnTo>
                <a:lnTo>
                  <a:pt x="90149" y="1490"/>
                </a:lnTo>
                <a:lnTo>
                  <a:pt x="90335" y="1360"/>
                </a:lnTo>
                <a:lnTo>
                  <a:pt x="90428" y="1267"/>
                </a:lnTo>
                <a:lnTo>
                  <a:pt x="90540" y="1155"/>
                </a:lnTo>
                <a:lnTo>
                  <a:pt x="90615" y="1043"/>
                </a:lnTo>
                <a:lnTo>
                  <a:pt x="90670" y="950"/>
                </a:lnTo>
                <a:lnTo>
                  <a:pt x="90670" y="894"/>
                </a:lnTo>
                <a:lnTo>
                  <a:pt x="90670" y="839"/>
                </a:lnTo>
                <a:lnTo>
                  <a:pt x="90652" y="801"/>
                </a:lnTo>
                <a:lnTo>
                  <a:pt x="90615" y="764"/>
                </a:lnTo>
                <a:lnTo>
                  <a:pt x="90577" y="727"/>
                </a:lnTo>
                <a:lnTo>
                  <a:pt x="90521" y="708"/>
                </a:lnTo>
                <a:lnTo>
                  <a:pt x="90410" y="708"/>
                </a:lnTo>
                <a:lnTo>
                  <a:pt x="90279" y="764"/>
                </a:lnTo>
                <a:lnTo>
                  <a:pt x="90149" y="839"/>
                </a:lnTo>
                <a:lnTo>
                  <a:pt x="90037" y="932"/>
                </a:lnTo>
                <a:lnTo>
                  <a:pt x="89926" y="1025"/>
                </a:lnTo>
                <a:lnTo>
                  <a:pt x="89777" y="1174"/>
                </a:lnTo>
                <a:lnTo>
                  <a:pt x="89628" y="1360"/>
                </a:lnTo>
                <a:lnTo>
                  <a:pt x="89497" y="1472"/>
                </a:lnTo>
                <a:lnTo>
                  <a:pt x="89423" y="1527"/>
                </a:lnTo>
                <a:lnTo>
                  <a:pt x="89330" y="1565"/>
                </a:lnTo>
                <a:lnTo>
                  <a:pt x="89069" y="1639"/>
                </a:lnTo>
                <a:lnTo>
                  <a:pt x="88846" y="1695"/>
                </a:lnTo>
                <a:lnTo>
                  <a:pt x="88473" y="1695"/>
                </a:lnTo>
                <a:lnTo>
                  <a:pt x="88362" y="1658"/>
                </a:lnTo>
                <a:lnTo>
                  <a:pt x="88269" y="1602"/>
                </a:lnTo>
                <a:lnTo>
                  <a:pt x="88157" y="1527"/>
                </a:lnTo>
                <a:lnTo>
                  <a:pt x="88325" y="1416"/>
                </a:lnTo>
                <a:lnTo>
                  <a:pt x="88511" y="1267"/>
                </a:lnTo>
                <a:lnTo>
                  <a:pt x="88585" y="1174"/>
                </a:lnTo>
                <a:lnTo>
                  <a:pt x="88660" y="1099"/>
                </a:lnTo>
                <a:lnTo>
                  <a:pt x="88697" y="1006"/>
                </a:lnTo>
                <a:lnTo>
                  <a:pt x="88697" y="969"/>
                </a:lnTo>
                <a:lnTo>
                  <a:pt x="88678" y="913"/>
                </a:lnTo>
                <a:lnTo>
                  <a:pt x="88660" y="876"/>
                </a:lnTo>
                <a:lnTo>
                  <a:pt x="88622" y="820"/>
                </a:lnTo>
                <a:lnTo>
                  <a:pt x="88585" y="783"/>
                </a:lnTo>
                <a:lnTo>
                  <a:pt x="88529" y="764"/>
                </a:lnTo>
                <a:lnTo>
                  <a:pt x="88418" y="727"/>
                </a:lnTo>
                <a:lnTo>
                  <a:pt x="88306" y="727"/>
                </a:lnTo>
                <a:lnTo>
                  <a:pt x="88176" y="746"/>
                </a:lnTo>
                <a:lnTo>
                  <a:pt x="88064" y="801"/>
                </a:lnTo>
                <a:lnTo>
                  <a:pt x="87952" y="857"/>
                </a:lnTo>
                <a:lnTo>
                  <a:pt x="87878" y="913"/>
                </a:lnTo>
                <a:lnTo>
                  <a:pt x="87859" y="969"/>
                </a:lnTo>
                <a:lnTo>
                  <a:pt x="87840" y="1043"/>
                </a:lnTo>
                <a:lnTo>
                  <a:pt x="87803" y="1230"/>
                </a:lnTo>
                <a:lnTo>
                  <a:pt x="87766" y="1379"/>
                </a:lnTo>
                <a:lnTo>
                  <a:pt x="87747" y="1434"/>
                </a:lnTo>
                <a:lnTo>
                  <a:pt x="87710" y="1472"/>
                </a:lnTo>
                <a:lnTo>
                  <a:pt x="87598" y="1509"/>
                </a:lnTo>
                <a:lnTo>
                  <a:pt x="87487" y="1546"/>
                </a:lnTo>
                <a:lnTo>
                  <a:pt x="87375" y="1583"/>
                </a:lnTo>
                <a:lnTo>
                  <a:pt x="87226" y="1621"/>
                </a:lnTo>
                <a:lnTo>
                  <a:pt x="87059" y="1639"/>
                </a:lnTo>
                <a:lnTo>
                  <a:pt x="86872" y="1658"/>
                </a:lnTo>
                <a:lnTo>
                  <a:pt x="86686" y="1639"/>
                </a:lnTo>
                <a:lnTo>
                  <a:pt x="86537" y="1602"/>
                </a:lnTo>
                <a:lnTo>
                  <a:pt x="86463" y="1583"/>
                </a:lnTo>
                <a:lnTo>
                  <a:pt x="86407" y="1546"/>
                </a:lnTo>
                <a:lnTo>
                  <a:pt x="86351" y="1490"/>
                </a:lnTo>
                <a:lnTo>
                  <a:pt x="86314" y="1434"/>
                </a:lnTo>
                <a:lnTo>
                  <a:pt x="86574" y="1285"/>
                </a:lnTo>
                <a:lnTo>
                  <a:pt x="86947" y="1043"/>
                </a:lnTo>
                <a:lnTo>
                  <a:pt x="87114" y="913"/>
                </a:lnTo>
                <a:lnTo>
                  <a:pt x="87245" y="783"/>
                </a:lnTo>
                <a:lnTo>
                  <a:pt x="87301" y="727"/>
                </a:lnTo>
                <a:lnTo>
                  <a:pt x="87319" y="652"/>
                </a:lnTo>
                <a:lnTo>
                  <a:pt x="87338" y="615"/>
                </a:lnTo>
                <a:lnTo>
                  <a:pt x="87319" y="559"/>
                </a:lnTo>
                <a:lnTo>
                  <a:pt x="87282" y="503"/>
                </a:lnTo>
                <a:lnTo>
                  <a:pt x="87226" y="466"/>
                </a:lnTo>
                <a:lnTo>
                  <a:pt x="87170" y="448"/>
                </a:lnTo>
                <a:lnTo>
                  <a:pt x="87096" y="429"/>
                </a:lnTo>
                <a:lnTo>
                  <a:pt x="86928" y="466"/>
                </a:lnTo>
                <a:lnTo>
                  <a:pt x="86761" y="522"/>
                </a:lnTo>
                <a:lnTo>
                  <a:pt x="86593" y="597"/>
                </a:lnTo>
                <a:lnTo>
                  <a:pt x="86444" y="690"/>
                </a:lnTo>
                <a:lnTo>
                  <a:pt x="86332" y="783"/>
                </a:lnTo>
                <a:lnTo>
                  <a:pt x="86258" y="857"/>
                </a:lnTo>
                <a:lnTo>
                  <a:pt x="86072" y="1099"/>
                </a:lnTo>
                <a:lnTo>
                  <a:pt x="85923" y="1267"/>
                </a:lnTo>
                <a:lnTo>
                  <a:pt x="85848" y="1341"/>
                </a:lnTo>
                <a:lnTo>
                  <a:pt x="85755" y="1416"/>
                </a:lnTo>
                <a:lnTo>
                  <a:pt x="85625" y="1472"/>
                </a:lnTo>
                <a:lnTo>
                  <a:pt x="85457" y="1527"/>
                </a:lnTo>
                <a:lnTo>
                  <a:pt x="85141" y="1602"/>
                </a:lnTo>
                <a:lnTo>
                  <a:pt x="84973" y="1621"/>
                </a:lnTo>
                <a:lnTo>
                  <a:pt x="84806" y="1621"/>
                </a:lnTo>
                <a:lnTo>
                  <a:pt x="84638" y="1602"/>
                </a:lnTo>
                <a:lnTo>
                  <a:pt x="84489" y="1546"/>
                </a:lnTo>
                <a:lnTo>
                  <a:pt x="84415" y="1509"/>
                </a:lnTo>
                <a:lnTo>
                  <a:pt x="84359" y="1472"/>
                </a:lnTo>
                <a:lnTo>
                  <a:pt x="84303" y="1416"/>
                </a:lnTo>
                <a:lnTo>
                  <a:pt x="84247" y="1341"/>
                </a:lnTo>
                <a:lnTo>
                  <a:pt x="84396" y="1230"/>
                </a:lnTo>
                <a:lnTo>
                  <a:pt x="84582" y="1062"/>
                </a:lnTo>
                <a:lnTo>
                  <a:pt x="84675" y="969"/>
                </a:lnTo>
                <a:lnTo>
                  <a:pt x="84731" y="876"/>
                </a:lnTo>
                <a:lnTo>
                  <a:pt x="84769" y="801"/>
                </a:lnTo>
                <a:lnTo>
                  <a:pt x="84750" y="764"/>
                </a:lnTo>
                <a:lnTo>
                  <a:pt x="84750" y="708"/>
                </a:lnTo>
                <a:lnTo>
                  <a:pt x="84694" y="652"/>
                </a:lnTo>
                <a:lnTo>
                  <a:pt x="84601" y="615"/>
                </a:lnTo>
                <a:lnTo>
                  <a:pt x="84415" y="615"/>
                </a:lnTo>
                <a:lnTo>
                  <a:pt x="84303" y="652"/>
                </a:lnTo>
                <a:lnTo>
                  <a:pt x="84210" y="690"/>
                </a:lnTo>
                <a:lnTo>
                  <a:pt x="84135" y="746"/>
                </a:lnTo>
                <a:lnTo>
                  <a:pt x="84080" y="783"/>
                </a:lnTo>
                <a:lnTo>
                  <a:pt x="84005" y="876"/>
                </a:lnTo>
                <a:lnTo>
                  <a:pt x="83968" y="969"/>
                </a:lnTo>
                <a:lnTo>
                  <a:pt x="83912" y="1118"/>
                </a:lnTo>
                <a:lnTo>
                  <a:pt x="83893" y="1174"/>
                </a:lnTo>
                <a:lnTo>
                  <a:pt x="83856" y="1248"/>
                </a:lnTo>
                <a:lnTo>
                  <a:pt x="83800" y="1323"/>
                </a:lnTo>
                <a:lnTo>
                  <a:pt x="83707" y="1397"/>
                </a:lnTo>
                <a:lnTo>
                  <a:pt x="83558" y="1472"/>
                </a:lnTo>
                <a:lnTo>
                  <a:pt x="83391" y="1509"/>
                </a:lnTo>
                <a:lnTo>
                  <a:pt x="83205" y="1546"/>
                </a:lnTo>
                <a:lnTo>
                  <a:pt x="82832" y="1546"/>
                </a:lnTo>
                <a:lnTo>
                  <a:pt x="82646" y="1527"/>
                </a:lnTo>
                <a:lnTo>
                  <a:pt x="82478" y="1490"/>
                </a:lnTo>
                <a:lnTo>
                  <a:pt x="82311" y="1453"/>
                </a:lnTo>
                <a:lnTo>
                  <a:pt x="82553" y="1360"/>
                </a:lnTo>
                <a:lnTo>
                  <a:pt x="82869" y="1192"/>
                </a:lnTo>
                <a:lnTo>
                  <a:pt x="83037" y="1099"/>
                </a:lnTo>
                <a:lnTo>
                  <a:pt x="83167" y="1006"/>
                </a:lnTo>
                <a:lnTo>
                  <a:pt x="83260" y="913"/>
                </a:lnTo>
                <a:lnTo>
                  <a:pt x="83298" y="857"/>
                </a:lnTo>
                <a:lnTo>
                  <a:pt x="83316" y="820"/>
                </a:lnTo>
                <a:lnTo>
                  <a:pt x="83316" y="746"/>
                </a:lnTo>
                <a:lnTo>
                  <a:pt x="83298" y="708"/>
                </a:lnTo>
                <a:lnTo>
                  <a:pt x="83260" y="671"/>
                </a:lnTo>
                <a:lnTo>
                  <a:pt x="83223" y="634"/>
                </a:lnTo>
                <a:lnTo>
                  <a:pt x="83130" y="615"/>
                </a:lnTo>
                <a:lnTo>
                  <a:pt x="83000" y="615"/>
                </a:lnTo>
                <a:lnTo>
                  <a:pt x="82869" y="634"/>
                </a:lnTo>
                <a:lnTo>
                  <a:pt x="82739" y="671"/>
                </a:lnTo>
                <a:lnTo>
                  <a:pt x="82534" y="764"/>
                </a:lnTo>
                <a:lnTo>
                  <a:pt x="82404" y="857"/>
                </a:lnTo>
                <a:lnTo>
                  <a:pt x="82292" y="950"/>
                </a:lnTo>
                <a:lnTo>
                  <a:pt x="82125" y="1155"/>
                </a:lnTo>
                <a:lnTo>
                  <a:pt x="82032" y="1248"/>
                </a:lnTo>
                <a:lnTo>
                  <a:pt x="81939" y="1323"/>
                </a:lnTo>
                <a:lnTo>
                  <a:pt x="81808" y="1397"/>
                </a:lnTo>
                <a:lnTo>
                  <a:pt x="81641" y="1434"/>
                </a:lnTo>
                <a:lnTo>
                  <a:pt x="81361" y="1490"/>
                </a:lnTo>
                <a:lnTo>
                  <a:pt x="81026" y="1546"/>
                </a:lnTo>
                <a:lnTo>
                  <a:pt x="80840" y="1546"/>
                </a:lnTo>
                <a:lnTo>
                  <a:pt x="80691" y="1527"/>
                </a:lnTo>
                <a:lnTo>
                  <a:pt x="80542" y="1490"/>
                </a:lnTo>
                <a:lnTo>
                  <a:pt x="80430" y="1434"/>
                </a:lnTo>
                <a:lnTo>
                  <a:pt x="80598" y="1267"/>
                </a:lnTo>
                <a:lnTo>
                  <a:pt x="80859" y="1025"/>
                </a:lnTo>
                <a:lnTo>
                  <a:pt x="80970" y="894"/>
                </a:lnTo>
                <a:lnTo>
                  <a:pt x="81045" y="764"/>
                </a:lnTo>
                <a:lnTo>
                  <a:pt x="81101" y="652"/>
                </a:lnTo>
                <a:lnTo>
                  <a:pt x="81101" y="597"/>
                </a:lnTo>
                <a:lnTo>
                  <a:pt x="81082" y="578"/>
                </a:lnTo>
                <a:lnTo>
                  <a:pt x="81064" y="541"/>
                </a:lnTo>
                <a:lnTo>
                  <a:pt x="81026" y="522"/>
                </a:lnTo>
                <a:lnTo>
                  <a:pt x="80952" y="503"/>
                </a:lnTo>
                <a:lnTo>
                  <a:pt x="80859" y="503"/>
                </a:lnTo>
                <a:lnTo>
                  <a:pt x="80766" y="541"/>
                </a:lnTo>
                <a:lnTo>
                  <a:pt x="80654" y="597"/>
                </a:lnTo>
                <a:lnTo>
                  <a:pt x="80561" y="652"/>
                </a:lnTo>
                <a:lnTo>
                  <a:pt x="80430" y="764"/>
                </a:lnTo>
                <a:lnTo>
                  <a:pt x="80356" y="857"/>
                </a:lnTo>
                <a:lnTo>
                  <a:pt x="80300" y="950"/>
                </a:lnTo>
                <a:lnTo>
                  <a:pt x="80207" y="1137"/>
                </a:lnTo>
                <a:lnTo>
                  <a:pt x="80170" y="1230"/>
                </a:lnTo>
                <a:lnTo>
                  <a:pt x="80114" y="1323"/>
                </a:lnTo>
                <a:lnTo>
                  <a:pt x="80058" y="1397"/>
                </a:lnTo>
                <a:lnTo>
                  <a:pt x="79965" y="1472"/>
                </a:lnTo>
                <a:lnTo>
                  <a:pt x="79835" y="1546"/>
                </a:lnTo>
                <a:lnTo>
                  <a:pt x="79686" y="1602"/>
                </a:lnTo>
                <a:lnTo>
                  <a:pt x="79537" y="1639"/>
                </a:lnTo>
                <a:lnTo>
                  <a:pt x="79369" y="1676"/>
                </a:lnTo>
                <a:lnTo>
                  <a:pt x="79034" y="1676"/>
                </a:lnTo>
                <a:lnTo>
                  <a:pt x="78736" y="1658"/>
                </a:lnTo>
                <a:lnTo>
                  <a:pt x="78941" y="1546"/>
                </a:lnTo>
                <a:lnTo>
                  <a:pt x="79239" y="1323"/>
                </a:lnTo>
                <a:lnTo>
                  <a:pt x="79388" y="1192"/>
                </a:lnTo>
                <a:lnTo>
                  <a:pt x="79518" y="1081"/>
                </a:lnTo>
                <a:lnTo>
                  <a:pt x="79593" y="969"/>
                </a:lnTo>
                <a:lnTo>
                  <a:pt x="79593" y="913"/>
                </a:lnTo>
                <a:lnTo>
                  <a:pt x="79593" y="876"/>
                </a:lnTo>
                <a:lnTo>
                  <a:pt x="79574" y="839"/>
                </a:lnTo>
                <a:lnTo>
                  <a:pt x="79537" y="820"/>
                </a:lnTo>
                <a:lnTo>
                  <a:pt x="79462" y="801"/>
                </a:lnTo>
                <a:lnTo>
                  <a:pt x="79369" y="801"/>
                </a:lnTo>
                <a:lnTo>
                  <a:pt x="79258" y="820"/>
                </a:lnTo>
                <a:lnTo>
                  <a:pt x="79053" y="894"/>
                </a:lnTo>
                <a:lnTo>
                  <a:pt x="78904" y="950"/>
                </a:lnTo>
                <a:lnTo>
                  <a:pt x="78811" y="1025"/>
                </a:lnTo>
                <a:lnTo>
                  <a:pt x="78736" y="1099"/>
                </a:lnTo>
                <a:lnTo>
                  <a:pt x="78680" y="1174"/>
                </a:lnTo>
                <a:lnTo>
                  <a:pt x="78625" y="1267"/>
                </a:lnTo>
                <a:lnTo>
                  <a:pt x="78531" y="1434"/>
                </a:lnTo>
                <a:lnTo>
                  <a:pt x="78494" y="1527"/>
                </a:lnTo>
                <a:lnTo>
                  <a:pt x="78420" y="1602"/>
                </a:lnTo>
                <a:lnTo>
                  <a:pt x="78345" y="1658"/>
                </a:lnTo>
                <a:lnTo>
                  <a:pt x="78234" y="1714"/>
                </a:lnTo>
                <a:lnTo>
                  <a:pt x="78122" y="1770"/>
                </a:lnTo>
                <a:lnTo>
                  <a:pt x="77992" y="1807"/>
                </a:lnTo>
                <a:lnTo>
                  <a:pt x="77731" y="1863"/>
                </a:lnTo>
                <a:lnTo>
                  <a:pt x="77433" y="1863"/>
                </a:lnTo>
                <a:lnTo>
                  <a:pt x="77154" y="1844"/>
                </a:lnTo>
                <a:lnTo>
                  <a:pt x="77023" y="1825"/>
                </a:lnTo>
                <a:lnTo>
                  <a:pt x="76893" y="1770"/>
                </a:lnTo>
                <a:lnTo>
                  <a:pt x="76781" y="1732"/>
                </a:lnTo>
                <a:lnTo>
                  <a:pt x="76670" y="1676"/>
                </a:lnTo>
                <a:lnTo>
                  <a:pt x="76595" y="1602"/>
                </a:lnTo>
                <a:lnTo>
                  <a:pt x="76521" y="1509"/>
                </a:lnTo>
                <a:lnTo>
                  <a:pt x="76744" y="1379"/>
                </a:lnTo>
                <a:lnTo>
                  <a:pt x="76856" y="1304"/>
                </a:lnTo>
                <a:lnTo>
                  <a:pt x="76986" y="1230"/>
                </a:lnTo>
                <a:lnTo>
                  <a:pt x="77079" y="1137"/>
                </a:lnTo>
                <a:lnTo>
                  <a:pt x="77154" y="1043"/>
                </a:lnTo>
                <a:lnTo>
                  <a:pt x="77172" y="1006"/>
                </a:lnTo>
                <a:lnTo>
                  <a:pt x="77172" y="950"/>
                </a:lnTo>
                <a:lnTo>
                  <a:pt x="77172" y="894"/>
                </a:lnTo>
                <a:lnTo>
                  <a:pt x="77154" y="839"/>
                </a:lnTo>
                <a:lnTo>
                  <a:pt x="77079" y="764"/>
                </a:lnTo>
                <a:lnTo>
                  <a:pt x="76986" y="727"/>
                </a:lnTo>
                <a:lnTo>
                  <a:pt x="76893" y="708"/>
                </a:lnTo>
                <a:lnTo>
                  <a:pt x="76781" y="708"/>
                </a:lnTo>
                <a:lnTo>
                  <a:pt x="76670" y="727"/>
                </a:lnTo>
                <a:lnTo>
                  <a:pt x="76577" y="764"/>
                </a:lnTo>
                <a:lnTo>
                  <a:pt x="76483" y="801"/>
                </a:lnTo>
                <a:lnTo>
                  <a:pt x="76409" y="857"/>
                </a:lnTo>
                <a:lnTo>
                  <a:pt x="76335" y="969"/>
                </a:lnTo>
                <a:lnTo>
                  <a:pt x="76279" y="1062"/>
                </a:lnTo>
                <a:lnTo>
                  <a:pt x="76260" y="1155"/>
                </a:lnTo>
                <a:lnTo>
                  <a:pt x="76241" y="1230"/>
                </a:lnTo>
                <a:lnTo>
                  <a:pt x="76223" y="1304"/>
                </a:lnTo>
                <a:lnTo>
                  <a:pt x="76186" y="1379"/>
                </a:lnTo>
                <a:lnTo>
                  <a:pt x="76111" y="1453"/>
                </a:lnTo>
                <a:lnTo>
                  <a:pt x="75999" y="1527"/>
                </a:lnTo>
                <a:lnTo>
                  <a:pt x="75869" y="1583"/>
                </a:lnTo>
                <a:lnTo>
                  <a:pt x="75720" y="1639"/>
                </a:lnTo>
                <a:lnTo>
                  <a:pt x="75571" y="1658"/>
                </a:lnTo>
                <a:lnTo>
                  <a:pt x="75404" y="1658"/>
                </a:lnTo>
                <a:lnTo>
                  <a:pt x="75255" y="1639"/>
                </a:lnTo>
                <a:lnTo>
                  <a:pt x="75106" y="1602"/>
                </a:lnTo>
                <a:lnTo>
                  <a:pt x="74975" y="1527"/>
                </a:lnTo>
                <a:lnTo>
                  <a:pt x="74864" y="1434"/>
                </a:lnTo>
                <a:lnTo>
                  <a:pt x="75050" y="1304"/>
                </a:lnTo>
                <a:lnTo>
                  <a:pt x="75162" y="1211"/>
                </a:lnTo>
                <a:lnTo>
                  <a:pt x="75255" y="1137"/>
                </a:lnTo>
                <a:lnTo>
                  <a:pt x="75329" y="1043"/>
                </a:lnTo>
                <a:lnTo>
                  <a:pt x="75385" y="932"/>
                </a:lnTo>
                <a:lnTo>
                  <a:pt x="75385" y="839"/>
                </a:lnTo>
                <a:lnTo>
                  <a:pt x="75385" y="783"/>
                </a:lnTo>
                <a:lnTo>
                  <a:pt x="75348" y="746"/>
                </a:lnTo>
                <a:lnTo>
                  <a:pt x="75311" y="690"/>
                </a:lnTo>
                <a:lnTo>
                  <a:pt x="75273" y="652"/>
                </a:lnTo>
                <a:lnTo>
                  <a:pt x="75180" y="615"/>
                </a:lnTo>
                <a:lnTo>
                  <a:pt x="75068" y="615"/>
                </a:lnTo>
                <a:lnTo>
                  <a:pt x="74938" y="634"/>
                </a:lnTo>
                <a:lnTo>
                  <a:pt x="74826" y="671"/>
                </a:lnTo>
                <a:lnTo>
                  <a:pt x="74733" y="746"/>
                </a:lnTo>
                <a:lnTo>
                  <a:pt x="74640" y="801"/>
                </a:lnTo>
                <a:lnTo>
                  <a:pt x="74584" y="894"/>
                </a:lnTo>
                <a:lnTo>
                  <a:pt x="74529" y="1025"/>
                </a:lnTo>
                <a:lnTo>
                  <a:pt x="74510" y="1118"/>
                </a:lnTo>
                <a:lnTo>
                  <a:pt x="74529" y="1192"/>
                </a:lnTo>
                <a:lnTo>
                  <a:pt x="74529" y="1267"/>
                </a:lnTo>
                <a:lnTo>
                  <a:pt x="74529" y="1323"/>
                </a:lnTo>
                <a:lnTo>
                  <a:pt x="74510" y="1379"/>
                </a:lnTo>
                <a:lnTo>
                  <a:pt x="74435" y="1453"/>
                </a:lnTo>
                <a:lnTo>
                  <a:pt x="74305" y="1546"/>
                </a:lnTo>
                <a:lnTo>
                  <a:pt x="74063" y="1658"/>
                </a:lnTo>
                <a:lnTo>
                  <a:pt x="73784" y="1732"/>
                </a:lnTo>
                <a:lnTo>
                  <a:pt x="73635" y="1770"/>
                </a:lnTo>
                <a:lnTo>
                  <a:pt x="73356" y="1770"/>
                </a:lnTo>
                <a:lnTo>
                  <a:pt x="73225" y="1751"/>
                </a:lnTo>
                <a:lnTo>
                  <a:pt x="73095" y="1714"/>
                </a:lnTo>
                <a:lnTo>
                  <a:pt x="73002" y="1676"/>
                </a:lnTo>
                <a:lnTo>
                  <a:pt x="72965" y="1602"/>
                </a:lnTo>
                <a:lnTo>
                  <a:pt x="72946" y="1546"/>
                </a:lnTo>
                <a:lnTo>
                  <a:pt x="72946" y="1472"/>
                </a:lnTo>
                <a:lnTo>
                  <a:pt x="72983" y="1416"/>
                </a:lnTo>
                <a:lnTo>
                  <a:pt x="73076" y="1267"/>
                </a:lnTo>
                <a:lnTo>
                  <a:pt x="73169" y="1137"/>
                </a:lnTo>
                <a:lnTo>
                  <a:pt x="73207" y="1081"/>
                </a:lnTo>
                <a:lnTo>
                  <a:pt x="73225" y="1025"/>
                </a:lnTo>
                <a:lnTo>
                  <a:pt x="73207" y="988"/>
                </a:lnTo>
                <a:lnTo>
                  <a:pt x="73188" y="950"/>
                </a:lnTo>
                <a:lnTo>
                  <a:pt x="72909" y="950"/>
                </a:lnTo>
                <a:lnTo>
                  <a:pt x="72834" y="969"/>
                </a:lnTo>
                <a:lnTo>
                  <a:pt x="72778" y="1006"/>
                </a:lnTo>
                <a:lnTo>
                  <a:pt x="72741" y="1025"/>
                </a:lnTo>
                <a:lnTo>
                  <a:pt x="72723" y="1062"/>
                </a:lnTo>
                <a:lnTo>
                  <a:pt x="72704" y="1118"/>
                </a:lnTo>
                <a:lnTo>
                  <a:pt x="72685" y="1211"/>
                </a:lnTo>
                <a:lnTo>
                  <a:pt x="72723" y="1397"/>
                </a:lnTo>
                <a:lnTo>
                  <a:pt x="72704" y="1490"/>
                </a:lnTo>
                <a:lnTo>
                  <a:pt x="72704" y="1546"/>
                </a:lnTo>
                <a:lnTo>
                  <a:pt x="72685" y="1565"/>
                </a:lnTo>
                <a:lnTo>
                  <a:pt x="72592" y="1658"/>
                </a:lnTo>
                <a:lnTo>
                  <a:pt x="72481" y="1714"/>
                </a:lnTo>
                <a:lnTo>
                  <a:pt x="72350" y="1732"/>
                </a:lnTo>
                <a:lnTo>
                  <a:pt x="72201" y="1751"/>
                </a:lnTo>
                <a:lnTo>
                  <a:pt x="72052" y="1732"/>
                </a:lnTo>
                <a:lnTo>
                  <a:pt x="71922" y="1695"/>
                </a:lnTo>
                <a:lnTo>
                  <a:pt x="71810" y="1658"/>
                </a:lnTo>
                <a:lnTo>
                  <a:pt x="71717" y="1583"/>
                </a:lnTo>
                <a:lnTo>
                  <a:pt x="71848" y="1453"/>
                </a:lnTo>
                <a:lnTo>
                  <a:pt x="72034" y="1248"/>
                </a:lnTo>
                <a:lnTo>
                  <a:pt x="72108" y="1137"/>
                </a:lnTo>
                <a:lnTo>
                  <a:pt x="72145" y="1043"/>
                </a:lnTo>
                <a:lnTo>
                  <a:pt x="72183" y="950"/>
                </a:lnTo>
                <a:lnTo>
                  <a:pt x="72164" y="894"/>
                </a:lnTo>
                <a:lnTo>
                  <a:pt x="72164" y="857"/>
                </a:lnTo>
                <a:lnTo>
                  <a:pt x="72127" y="820"/>
                </a:lnTo>
                <a:lnTo>
                  <a:pt x="72090" y="783"/>
                </a:lnTo>
                <a:lnTo>
                  <a:pt x="72015" y="764"/>
                </a:lnTo>
                <a:lnTo>
                  <a:pt x="71922" y="764"/>
                </a:lnTo>
                <a:lnTo>
                  <a:pt x="71810" y="783"/>
                </a:lnTo>
                <a:lnTo>
                  <a:pt x="71717" y="820"/>
                </a:lnTo>
                <a:lnTo>
                  <a:pt x="71624" y="894"/>
                </a:lnTo>
                <a:lnTo>
                  <a:pt x="71550" y="950"/>
                </a:lnTo>
                <a:lnTo>
                  <a:pt x="71494" y="1025"/>
                </a:lnTo>
                <a:lnTo>
                  <a:pt x="71438" y="1118"/>
                </a:lnTo>
                <a:lnTo>
                  <a:pt x="71419" y="1211"/>
                </a:lnTo>
                <a:lnTo>
                  <a:pt x="71401" y="1360"/>
                </a:lnTo>
                <a:lnTo>
                  <a:pt x="71401" y="1434"/>
                </a:lnTo>
                <a:lnTo>
                  <a:pt x="71382" y="1490"/>
                </a:lnTo>
                <a:lnTo>
                  <a:pt x="71345" y="1565"/>
                </a:lnTo>
                <a:lnTo>
                  <a:pt x="71270" y="1639"/>
                </a:lnTo>
                <a:lnTo>
                  <a:pt x="71177" y="1676"/>
                </a:lnTo>
                <a:lnTo>
                  <a:pt x="71047" y="1714"/>
                </a:lnTo>
                <a:lnTo>
                  <a:pt x="70917" y="1732"/>
                </a:lnTo>
                <a:lnTo>
                  <a:pt x="70768" y="1732"/>
                </a:lnTo>
                <a:lnTo>
                  <a:pt x="70637" y="1714"/>
                </a:lnTo>
                <a:lnTo>
                  <a:pt x="70507" y="1676"/>
                </a:lnTo>
                <a:lnTo>
                  <a:pt x="70414" y="1602"/>
                </a:lnTo>
                <a:lnTo>
                  <a:pt x="70395" y="1565"/>
                </a:lnTo>
                <a:lnTo>
                  <a:pt x="70377" y="1509"/>
                </a:lnTo>
                <a:lnTo>
                  <a:pt x="70526" y="1397"/>
                </a:lnTo>
                <a:lnTo>
                  <a:pt x="70675" y="1285"/>
                </a:lnTo>
                <a:lnTo>
                  <a:pt x="70749" y="1211"/>
                </a:lnTo>
                <a:lnTo>
                  <a:pt x="70805" y="1137"/>
                </a:lnTo>
                <a:lnTo>
                  <a:pt x="70842" y="1062"/>
                </a:lnTo>
                <a:lnTo>
                  <a:pt x="70861" y="950"/>
                </a:lnTo>
                <a:lnTo>
                  <a:pt x="70879" y="839"/>
                </a:lnTo>
                <a:lnTo>
                  <a:pt x="70861" y="764"/>
                </a:lnTo>
                <a:lnTo>
                  <a:pt x="70824" y="708"/>
                </a:lnTo>
                <a:lnTo>
                  <a:pt x="70712" y="708"/>
                </a:lnTo>
                <a:lnTo>
                  <a:pt x="70637" y="746"/>
                </a:lnTo>
                <a:lnTo>
                  <a:pt x="70470" y="894"/>
                </a:lnTo>
                <a:lnTo>
                  <a:pt x="70414" y="950"/>
                </a:lnTo>
                <a:lnTo>
                  <a:pt x="70358" y="1043"/>
                </a:lnTo>
                <a:lnTo>
                  <a:pt x="70265" y="1211"/>
                </a:lnTo>
                <a:lnTo>
                  <a:pt x="70191" y="1360"/>
                </a:lnTo>
                <a:lnTo>
                  <a:pt x="70135" y="1434"/>
                </a:lnTo>
                <a:lnTo>
                  <a:pt x="70079" y="1490"/>
                </a:lnTo>
                <a:lnTo>
                  <a:pt x="69949" y="1565"/>
                </a:lnTo>
                <a:lnTo>
                  <a:pt x="69818" y="1621"/>
                </a:lnTo>
                <a:lnTo>
                  <a:pt x="69651" y="1658"/>
                </a:lnTo>
                <a:lnTo>
                  <a:pt x="69483" y="1676"/>
                </a:lnTo>
                <a:lnTo>
                  <a:pt x="69297" y="1695"/>
                </a:lnTo>
                <a:lnTo>
                  <a:pt x="69129" y="1676"/>
                </a:lnTo>
                <a:lnTo>
                  <a:pt x="68980" y="1658"/>
                </a:lnTo>
                <a:lnTo>
                  <a:pt x="68831" y="1621"/>
                </a:lnTo>
                <a:lnTo>
                  <a:pt x="68999" y="1490"/>
                </a:lnTo>
                <a:lnTo>
                  <a:pt x="69260" y="1267"/>
                </a:lnTo>
                <a:lnTo>
                  <a:pt x="69371" y="1137"/>
                </a:lnTo>
                <a:lnTo>
                  <a:pt x="69464" y="1025"/>
                </a:lnTo>
                <a:lnTo>
                  <a:pt x="69483" y="969"/>
                </a:lnTo>
                <a:lnTo>
                  <a:pt x="69483" y="913"/>
                </a:lnTo>
                <a:lnTo>
                  <a:pt x="69464" y="876"/>
                </a:lnTo>
                <a:lnTo>
                  <a:pt x="69446" y="857"/>
                </a:lnTo>
                <a:lnTo>
                  <a:pt x="69334" y="801"/>
                </a:lnTo>
                <a:lnTo>
                  <a:pt x="69167" y="801"/>
                </a:lnTo>
                <a:lnTo>
                  <a:pt x="69092" y="820"/>
                </a:lnTo>
                <a:lnTo>
                  <a:pt x="69036" y="876"/>
                </a:lnTo>
                <a:lnTo>
                  <a:pt x="68962" y="932"/>
                </a:lnTo>
                <a:lnTo>
                  <a:pt x="68850" y="1081"/>
                </a:lnTo>
                <a:lnTo>
                  <a:pt x="68627" y="1416"/>
                </a:lnTo>
                <a:lnTo>
                  <a:pt x="68496" y="1565"/>
                </a:lnTo>
                <a:lnTo>
                  <a:pt x="68422" y="1639"/>
                </a:lnTo>
                <a:lnTo>
                  <a:pt x="68347" y="1676"/>
                </a:lnTo>
                <a:lnTo>
                  <a:pt x="68217" y="1732"/>
                </a:lnTo>
                <a:lnTo>
                  <a:pt x="68049" y="1788"/>
                </a:lnTo>
                <a:lnTo>
                  <a:pt x="67863" y="1825"/>
                </a:lnTo>
                <a:lnTo>
                  <a:pt x="67659" y="1844"/>
                </a:lnTo>
                <a:lnTo>
                  <a:pt x="67454" y="1844"/>
                </a:lnTo>
                <a:lnTo>
                  <a:pt x="67268" y="1825"/>
                </a:lnTo>
                <a:lnTo>
                  <a:pt x="67100" y="1770"/>
                </a:lnTo>
                <a:lnTo>
                  <a:pt x="67044" y="1732"/>
                </a:lnTo>
                <a:lnTo>
                  <a:pt x="66988" y="1695"/>
                </a:lnTo>
                <a:lnTo>
                  <a:pt x="67156" y="1546"/>
                </a:lnTo>
                <a:lnTo>
                  <a:pt x="67416" y="1323"/>
                </a:lnTo>
                <a:lnTo>
                  <a:pt x="67528" y="1192"/>
                </a:lnTo>
                <a:lnTo>
                  <a:pt x="67621" y="1062"/>
                </a:lnTo>
                <a:lnTo>
                  <a:pt x="67677" y="969"/>
                </a:lnTo>
                <a:lnTo>
                  <a:pt x="67696" y="913"/>
                </a:lnTo>
                <a:lnTo>
                  <a:pt x="67677" y="894"/>
                </a:lnTo>
                <a:lnTo>
                  <a:pt x="67659" y="857"/>
                </a:lnTo>
                <a:lnTo>
                  <a:pt x="67640" y="839"/>
                </a:lnTo>
                <a:lnTo>
                  <a:pt x="67565" y="839"/>
                </a:lnTo>
                <a:lnTo>
                  <a:pt x="67472" y="857"/>
                </a:lnTo>
                <a:lnTo>
                  <a:pt x="67379" y="876"/>
                </a:lnTo>
                <a:lnTo>
                  <a:pt x="67193" y="988"/>
                </a:lnTo>
                <a:lnTo>
                  <a:pt x="67081" y="1062"/>
                </a:lnTo>
                <a:lnTo>
                  <a:pt x="67007" y="1155"/>
                </a:lnTo>
                <a:lnTo>
                  <a:pt x="66932" y="1230"/>
                </a:lnTo>
                <a:lnTo>
                  <a:pt x="66839" y="1397"/>
                </a:lnTo>
                <a:lnTo>
                  <a:pt x="66728" y="1565"/>
                </a:lnTo>
                <a:lnTo>
                  <a:pt x="66653" y="1621"/>
                </a:lnTo>
                <a:lnTo>
                  <a:pt x="66560" y="1695"/>
                </a:lnTo>
                <a:lnTo>
                  <a:pt x="66448" y="1751"/>
                </a:lnTo>
                <a:lnTo>
                  <a:pt x="66299" y="1788"/>
                </a:lnTo>
                <a:lnTo>
                  <a:pt x="66150" y="1825"/>
                </a:lnTo>
                <a:lnTo>
                  <a:pt x="66001" y="1807"/>
                </a:lnTo>
                <a:lnTo>
                  <a:pt x="65871" y="1788"/>
                </a:lnTo>
                <a:lnTo>
                  <a:pt x="65722" y="1751"/>
                </a:lnTo>
                <a:lnTo>
                  <a:pt x="65611" y="1676"/>
                </a:lnTo>
                <a:lnTo>
                  <a:pt x="65517" y="1565"/>
                </a:lnTo>
                <a:lnTo>
                  <a:pt x="65685" y="1453"/>
                </a:lnTo>
                <a:lnTo>
                  <a:pt x="65890" y="1285"/>
                </a:lnTo>
                <a:lnTo>
                  <a:pt x="65983" y="1192"/>
                </a:lnTo>
                <a:lnTo>
                  <a:pt x="66039" y="1099"/>
                </a:lnTo>
                <a:lnTo>
                  <a:pt x="66057" y="1006"/>
                </a:lnTo>
                <a:lnTo>
                  <a:pt x="66057" y="950"/>
                </a:lnTo>
                <a:lnTo>
                  <a:pt x="66039" y="913"/>
                </a:lnTo>
                <a:lnTo>
                  <a:pt x="65983" y="839"/>
                </a:lnTo>
                <a:lnTo>
                  <a:pt x="65946" y="801"/>
                </a:lnTo>
                <a:lnTo>
                  <a:pt x="65890" y="764"/>
                </a:lnTo>
                <a:lnTo>
                  <a:pt x="65778" y="764"/>
                </a:lnTo>
                <a:lnTo>
                  <a:pt x="65722" y="783"/>
                </a:lnTo>
                <a:lnTo>
                  <a:pt x="65611" y="857"/>
                </a:lnTo>
                <a:lnTo>
                  <a:pt x="65517" y="950"/>
                </a:lnTo>
                <a:lnTo>
                  <a:pt x="65424" y="1062"/>
                </a:lnTo>
                <a:lnTo>
                  <a:pt x="65294" y="1230"/>
                </a:lnTo>
                <a:lnTo>
                  <a:pt x="65238" y="1323"/>
                </a:lnTo>
                <a:lnTo>
                  <a:pt x="65220" y="1397"/>
                </a:lnTo>
                <a:lnTo>
                  <a:pt x="65164" y="1453"/>
                </a:lnTo>
                <a:lnTo>
                  <a:pt x="65052" y="1546"/>
                </a:lnTo>
                <a:lnTo>
                  <a:pt x="64959" y="1602"/>
                </a:lnTo>
                <a:lnTo>
                  <a:pt x="64847" y="1639"/>
                </a:lnTo>
                <a:lnTo>
                  <a:pt x="64605" y="1676"/>
                </a:lnTo>
                <a:lnTo>
                  <a:pt x="64382" y="1714"/>
                </a:lnTo>
                <a:lnTo>
                  <a:pt x="64121" y="1714"/>
                </a:lnTo>
                <a:lnTo>
                  <a:pt x="64009" y="1695"/>
                </a:lnTo>
                <a:lnTo>
                  <a:pt x="63879" y="1676"/>
                </a:lnTo>
                <a:lnTo>
                  <a:pt x="63786" y="1621"/>
                </a:lnTo>
                <a:lnTo>
                  <a:pt x="63693" y="1565"/>
                </a:lnTo>
                <a:lnTo>
                  <a:pt x="63786" y="1472"/>
                </a:lnTo>
                <a:lnTo>
                  <a:pt x="63860" y="1397"/>
                </a:lnTo>
                <a:lnTo>
                  <a:pt x="63916" y="1323"/>
                </a:lnTo>
                <a:lnTo>
                  <a:pt x="63972" y="1230"/>
                </a:lnTo>
                <a:lnTo>
                  <a:pt x="63991" y="1155"/>
                </a:lnTo>
                <a:lnTo>
                  <a:pt x="64009" y="1062"/>
                </a:lnTo>
                <a:lnTo>
                  <a:pt x="64009" y="988"/>
                </a:lnTo>
                <a:lnTo>
                  <a:pt x="63991" y="932"/>
                </a:lnTo>
                <a:lnTo>
                  <a:pt x="63972" y="876"/>
                </a:lnTo>
                <a:lnTo>
                  <a:pt x="63916" y="839"/>
                </a:lnTo>
                <a:lnTo>
                  <a:pt x="63879" y="801"/>
                </a:lnTo>
                <a:lnTo>
                  <a:pt x="63823" y="801"/>
                </a:lnTo>
                <a:lnTo>
                  <a:pt x="63749" y="820"/>
                </a:lnTo>
                <a:lnTo>
                  <a:pt x="63674" y="839"/>
                </a:lnTo>
                <a:lnTo>
                  <a:pt x="63600" y="913"/>
                </a:lnTo>
                <a:lnTo>
                  <a:pt x="63507" y="988"/>
                </a:lnTo>
                <a:lnTo>
                  <a:pt x="63488" y="1043"/>
                </a:lnTo>
                <a:lnTo>
                  <a:pt x="63451" y="1099"/>
                </a:lnTo>
                <a:lnTo>
                  <a:pt x="63432" y="1248"/>
                </a:lnTo>
                <a:lnTo>
                  <a:pt x="63432" y="1379"/>
                </a:lnTo>
                <a:lnTo>
                  <a:pt x="63414" y="1416"/>
                </a:lnTo>
                <a:lnTo>
                  <a:pt x="63395" y="1453"/>
                </a:lnTo>
                <a:lnTo>
                  <a:pt x="63339" y="1509"/>
                </a:lnTo>
                <a:lnTo>
                  <a:pt x="63246" y="1546"/>
                </a:lnTo>
                <a:lnTo>
                  <a:pt x="63004" y="1583"/>
                </a:lnTo>
                <a:lnTo>
                  <a:pt x="62762" y="1602"/>
                </a:lnTo>
                <a:lnTo>
                  <a:pt x="62594" y="1583"/>
                </a:lnTo>
                <a:lnTo>
                  <a:pt x="62483" y="1565"/>
                </a:lnTo>
                <a:lnTo>
                  <a:pt x="62371" y="1546"/>
                </a:lnTo>
                <a:lnTo>
                  <a:pt x="62259" y="1509"/>
                </a:lnTo>
                <a:lnTo>
                  <a:pt x="62203" y="1472"/>
                </a:lnTo>
                <a:lnTo>
                  <a:pt x="62166" y="1416"/>
                </a:lnTo>
                <a:lnTo>
                  <a:pt x="62148" y="1360"/>
                </a:lnTo>
                <a:lnTo>
                  <a:pt x="62148" y="1304"/>
                </a:lnTo>
                <a:lnTo>
                  <a:pt x="62148" y="1267"/>
                </a:lnTo>
                <a:lnTo>
                  <a:pt x="62148" y="1230"/>
                </a:lnTo>
                <a:lnTo>
                  <a:pt x="62203" y="1155"/>
                </a:lnTo>
                <a:lnTo>
                  <a:pt x="62278" y="1081"/>
                </a:lnTo>
                <a:lnTo>
                  <a:pt x="62352" y="1025"/>
                </a:lnTo>
                <a:lnTo>
                  <a:pt x="62408" y="969"/>
                </a:lnTo>
                <a:lnTo>
                  <a:pt x="62445" y="894"/>
                </a:lnTo>
                <a:lnTo>
                  <a:pt x="62445" y="857"/>
                </a:lnTo>
                <a:lnTo>
                  <a:pt x="62445" y="801"/>
                </a:lnTo>
                <a:lnTo>
                  <a:pt x="62390" y="708"/>
                </a:lnTo>
                <a:lnTo>
                  <a:pt x="62352" y="652"/>
                </a:lnTo>
                <a:lnTo>
                  <a:pt x="62297" y="615"/>
                </a:lnTo>
                <a:lnTo>
                  <a:pt x="62203" y="615"/>
                </a:lnTo>
                <a:lnTo>
                  <a:pt x="62148" y="652"/>
                </a:lnTo>
                <a:lnTo>
                  <a:pt x="62054" y="783"/>
                </a:lnTo>
                <a:lnTo>
                  <a:pt x="61961" y="932"/>
                </a:lnTo>
                <a:lnTo>
                  <a:pt x="61906" y="1081"/>
                </a:lnTo>
                <a:lnTo>
                  <a:pt x="61812" y="1267"/>
                </a:lnTo>
                <a:lnTo>
                  <a:pt x="61701" y="1379"/>
                </a:lnTo>
                <a:lnTo>
                  <a:pt x="61570" y="1490"/>
                </a:lnTo>
                <a:lnTo>
                  <a:pt x="61403" y="1583"/>
                </a:lnTo>
                <a:lnTo>
                  <a:pt x="61217" y="1639"/>
                </a:lnTo>
                <a:lnTo>
                  <a:pt x="61049" y="1676"/>
                </a:lnTo>
                <a:lnTo>
                  <a:pt x="60863" y="1676"/>
                </a:lnTo>
                <a:lnTo>
                  <a:pt x="60695" y="1639"/>
                </a:lnTo>
                <a:lnTo>
                  <a:pt x="60602" y="1621"/>
                </a:lnTo>
                <a:lnTo>
                  <a:pt x="60528" y="1583"/>
                </a:lnTo>
                <a:lnTo>
                  <a:pt x="60416" y="1509"/>
                </a:lnTo>
                <a:lnTo>
                  <a:pt x="60342" y="1434"/>
                </a:lnTo>
                <a:lnTo>
                  <a:pt x="60304" y="1379"/>
                </a:lnTo>
                <a:lnTo>
                  <a:pt x="60304" y="1323"/>
                </a:lnTo>
                <a:lnTo>
                  <a:pt x="60323" y="1267"/>
                </a:lnTo>
                <a:lnTo>
                  <a:pt x="60360" y="1230"/>
                </a:lnTo>
                <a:lnTo>
                  <a:pt x="60491" y="1137"/>
                </a:lnTo>
                <a:lnTo>
                  <a:pt x="60639" y="1043"/>
                </a:lnTo>
                <a:lnTo>
                  <a:pt x="60807" y="950"/>
                </a:lnTo>
                <a:lnTo>
                  <a:pt x="60863" y="894"/>
                </a:lnTo>
                <a:lnTo>
                  <a:pt x="60919" y="820"/>
                </a:lnTo>
                <a:lnTo>
                  <a:pt x="60956" y="746"/>
                </a:lnTo>
                <a:lnTo>
                  <a:pt x="60956" y="671"/>
                </a:lnTo>
                <a:lnTo>
                  <a:pt x="60956" y="597"/>
                </a:lnTo>
                <a:lnTo>
                  <a:pt x="60937" y="541"/>
                </a:lnTo>
                <a:lnTo>
                  <a:pt x="60900" y="503"/>
                </a:lnTo>
                <a:lnTo>
                  <a:pt x="60863" y="466"/>
                </a:lnTo>
                <a:lnTo>
                  <a:pt x="60807" y="448"/>
                </a:lnTo>
                <a:lnTo>
                  <a:pt x="60621" y="448"/>
                </a:lnTo>
                <a:lnTo>
                  <a:pt x="60491" y="503"/>
                </a:lnTo>
                <a:lnTo>
                  <a:pt x="60360" y="559"/>
                </a:lnTo>
                <a:lnTo>
                  <a:pt x="60267" y="634"/>
                </a:lnTo>
                <a:lnTo>
                  <a:pt x="60174" y="727"/>
                </a:lnTo>
                <a:lnTo>
                  <a:pt x="60137" y="820"/>
                </a:lnTo>
                <a:lnTo>
                  <a:pt x="60100" y="894"/>
                </a:lnTo>
                <a:lnTo>
                  <a:pt x="60044" y="1006"/>
                </a:lnTo>
                <a:lnTo>
                  <a:pt x="60025" y="1043"/>
                </a:lnTo>
                <a:lnTo>
                  <a:pt x="59988" y="1099"/>
                </a:lnTo>
                <a:lnTo>
                  <a:pt x="59932" y="1137"/>
                </a:lnTo>
                <a:lnTo>
                  <a:pt x="59858" y="1192"/>
                </a:lnTo>
                <a:lnTo>
                  <a:pt x="59764" y="1211"/>
                </a:lnTo>
                <a:lnTo>
                  <a:pt x="59671" y="1230"/>
                </a:lnTo>
                <a:lnTo>
                  <a:pt x="59448" y="1248"/>
                </a:lnTo>
                <a:lnTo>
                  <a:pt x="59243" y="1211"/>
                </a:lnTo>
                <a:lnTo>
                  <a:pt x="59057" y="1174"/>
                </a:lnTo>
                <a:lnTo>
                  <a:pt x="59131" y="1081"/>
                </a:lnTo>
                <a:lnTo>
                  <a:pt x="59187" y="988"/>
                </a:lnTo>
                <a:lnTo>
                  <a:pt x="59225" y="876"/>
                </a:lnTo>
                <a:lnTo>
                  <a:pt x="59243" y="783"/>
                </a:lnTo>
                <a:lnTo>
                  <a:pt x="59262" y="708"/>
                </a:lnTo>
                <a:lnTo>
                  <a:pt x="59243" y="615"/>
                </a:lnTo>
                <a:lnTo>
                  <a:pt x="59225" y="559"/>
                </a:lnTo>
                <a:lnTo>
                  <a:pt x="59187" y="503"/>
                </a:lnTo>
                <a:lnTo>
                  <a:pt x="59131" y="448"/>
                </a:lnTo>
                <a:lnTo>
                  <a:pt x="59076" y="429"/>
                </a:lnTo>
                <a:lnTo>
                  <a:pt x="59020" y="429"/>
                </a:lnTo>
                <a:lnTo>
                  <a:pt x="58964" y="466"/>
                </a:lnTo>
                <a:lnTo>
                  <a:pt x="58908" y="503"/>
                </a:lnTo>
                <a:lnTo>
                  <a:pt x="58834" y="597"/>
                </a:lnTo>
                <a:lnTo>
                  <a:pt x="58778" y="708"/>
                </a:lnTo>
                <a:lnTo>
                  <a:pt x="58722" y="857"/>
                </a:lnTo>
                <a:lnTo>
                  <a:pt x="58685" y="969"/>
                </a:lnTo>
                <a:lnTo>
                  <a:pt x="58666" y="1062"/>
                </a:lnTo>
                <a:lnTo>
                  <a:pt x="58647" y="1192"/>
                </a:lnTo>
                <a:lnTo>
                  <a:pt x="58629" y="1248"/>
                </a:lnTo>
                <a:lnTo>
                  <a:pt x="58610" y="1304"/>
                </a:lnTo>
                <a:lnTo>
                  <a:pt x="58554" y="1379"/>
                </a:lnTo>
                <a:lnTo>
                  <a:pt x="58461" y="1472"/>
                </a:lnTo>
                <a:lnTo>
                  <a:pt x="58368" y="1546"/>
                </a:lnTo>
                <a:lnTo>
                  <a:pt x="58238" y="1621"/>
                </a:lnTo>
                <a:lnTo>
                  <a:pt x="58107" y="1676"/>
                </a:lnTo>
                <a:lnTo>
                  <a:pt x="57958" y="1732"/>
                </a:lnTo>
                <a:lnTo>
                  <a:pt x="57828" y="1751"/>
                </a:lnTo>
                <a:lnTo>
                  <a:pt x="57679" y="1751"/>
                </a:lnTo>
                <a:lnTo>
                  <a:pt x="57549" y="1714"/>
                </a:lnTo>
                <a:lnTo>
                  <a:pt x="57437" y="1639"/>
                </a:lnTo>
                <a:lnTo>
                  <a:pt x="57325" y="1527"/>
                </a:lnTo>
                <a:lnTo>
                  <a:pt x="57288" y="1490"/>
                </a:lnTo>
                <a:lnTo>
                  <a:pt x="57288" y="1453"/>
                </a:lnTo>
                <a:lnTo>
                  <a:pt x="57288" y="1416"/>
                </a:lnTo>
                <a:lnTo>
                  <a:pt x="57307" y="1397"/>
                </a:lnTo>
                <a:lnTo>
                  <a:pt x="57381" y="1341"/>
                </a:lnTo>
                <a:lnTo>
                  <a:pt x="57474" y="1285"/>
                </a:lnTo>
                <a:lnTo>
                  <a:pt x="57568" y="1211"/>
                </a:lnTo>
                <a:lnTo>
                  <a:pt x="57661" y="1137"/>
                </a:lnTo>
                <a:lnTo>
                  <a:pt x="57679" y="1081"/>
                </a:lnTo>
                <a:lnTo>
                  <a:pt x="57698" y="1025"/>
                </a:lnTo>
                <a:lnTo>
                  <a:pt x="57716" y="913"/>
                </a:lnTo>
                <a:lnTo>
                  <a:pt x="57679" y="857"/>
                </a:lnTo>
                <a:lnTo>
                  <a:pt x="57623" y="801"/>
                </a:lnTo>
                <a:lnTo>
                  <a:pt x="57456" y="801"/>
                </a:lnTo>
                <a:lnTo>
                  <a:pt x="57363" y="839"/>
                </a:lnTo>
                <a:lnTo>
                  <a:pt x="57270" y="913"/>
                </a:lnTo>
                <a:lnTo>
                  <a:pt x="57195" y="988"/>
                </a:lnTo>
                <a:lnTo>
                  <a:pt x="57102" y="1081"/>
                </a:lnTo>
                <a:lnTo>
                  <a:pt x="57046" y="1174"/>
                </a:lnTo>
                <a:lnTo>
                  <a:pt x="56990" y="1323"/>
                </a:lnTo>
                <a:lnTo>
                  <a:pt x="56953" y="1397"/>
                </a:lnTo>
                <a:lnTo>
                  <a:pt x="56879" y="1453"/>
                </a:lnTo>
                <a:lnTo>
                  <a:pt x="56786" y="1509"/>
                </a:lnTo>
                <a:lnTo>
                  <a:pt x="56637" y="1546"/>
                </a:lnTo>
                <a:lnTo>
                  <a:pt x="56376" y="1621"/>
                </a:lnTo>
                <a:lnTo>
                  <a:pt x="56078" y="1676"/>
                </a:lnTo>
                <a:lnTo>
                  <a:pt x="55780" y="1676"/>
                </a:lnTo>
                <a:lnTo>
                  <a:pt x="55631" y="1658"/>
                </a:lnTo>
                <a:lnTo>
                  <a:pt x="55501" y="1639"/>
                </a:lnTo>
                <a:lnTo>
                  <a:pt x="55668" y="1509"/>
                </a:lnTo>
                <a:lnTo>
                  <a:pt x="55873" y="1323"/>
                </a:lnTo>
                <a:lnTo>
                  <a:pt x="55985" y="1211"/>
                </a:lnTo>
                <a:lnTo>
                  <a:pt x="56059" y="1099"/>
                </a:lnTo>
                <a:lnTo>
                  <a:pt x="56097" y="1006"/>
                </a:lnTo>
                <a:lnTo>
                  <a:pt x="56097" y="969"/>
                </a:lnTo>
                <a:lnTo>
                  <a:pt x="56078" y="932"/>
                </a:lnTo>
                <a:lnTo>
                  <a:pt x="56041" y="894"/>
                </a:lnTo>
                <a:lnTo>
                  <a:pt x="56004" y="857"/>
                </a:lnTo>
                <a:lnTo>
                  <a:pt x="55911" y="839"/>
                </a:lnTo>
                <a:lnTo>
                  <a:pt x="55799" y="857"/>
                </a:lnTo>
                <a:lnTo>
                  <a:pt x="55687" y="913"/>
                </a:lnTo>
                <a:lnTo>
                  <a:pt x="55557" y="969"/>
                </a:lnTo>
                <a:lnTo>
                  <a:pt x="55464" y="1043"/>
                </a:lnTo>
                <a:lnTo>
                  <a:pt x="55371" y="1118"/>
                </a:lnTo>
                <a:lnTo>
                  <a:pt x="55315" y="1174"/>
                </a:lnTo>
                <a:lnTo>
                  <a:pt x="55184" y="1397"/>
                </a:lnTo>
                <a:lnTo>
                  <a:pt x="55129" y="1472"/>
                </a:lnTo>
                <a:lnTo>
                  <a:pt x="55091" y="1546"/>
                </a:lnTo>
                <a:lnTo>
                  <a:pt x="55035" y="1602"/>
                </a:lnTo>
                <a:lnTo>
                  <a:pt x="54942" y="1639"/>
                </a:lnTo>
                <a:lnTo>
                  <a:pt x="54831" y="1676"/>
                </a:lnTo>
                <a:lnTo>
                  <a:pt x="54663" y="1695"/>
                </a:lnTo>
                <a:lnTo>
                  <a:pt x="54477" y="1714"/>
                </a:lnTo>
                <a:lnTo>
                  <a:pt x="54254" y="1714"/>
                </a:lnTo>
                <a:lnTo>
                  <a:pt x="54142" y="1695"/>
                </a:lnTo>
                <a:lnTo>
                  <a:pt x="54049" y="1676"/>
                </a:lnTo>
                <a:lnTo>
                  <a:pt x="53956" y="1621"/>
                </a:lnTo>
                <a:lnTo>
                  <a:pt x="53881" y="1565"/>
                </a:lnTo>
                <a:lnTo>
                  <a:pt x="54049" y="1472"/>
                </a:lnTo>
                <a:lnTo>
                  <a:pt x="54291" y="1304"/>
                </a:lnTo>
                <a:lnTo>
                  <a:pt x="54402" y="1211"/>
                </a:lnTo>
                <a:lnTo>
                  <a:pt x="54477" y="1137"/>
                </a:lnTo>
                <a:lnTo>
                  <a:pt x="54533" y="1043"/>
                </a:lnTo>
                <a:lnTo>
                  <a:pt x="54551" y="1006"/>
                </a:lnTo>
                <a:lnTo>
                  <a:pt x="54551" y="988"/>
                </a:lnTo>
                <a:lnTo>
                  <a:pt x="54514" y="913"/>
                </a:lnTo>
                <a:lnTo>
                  <a:pt x="54440" y="876"/>
                </a:lnTo>
                <a:lnTo>
                  <a:pt x="54272" y="876"/>
                </a:lnTo>
                <a:lnTo>
                  <a:pt x="54179" y="894"/>
                </a:lnTo>
                <a:lnTo>
                  <a:pt x="54086" y="932"/>
                </a:lnTo>
                <a:lnTo>
                  <a:pt x="53937" y="1006"/>
                </a:lnTo>
                <a:lnTo>
                  <a:pt x="53844" y="1081"/>
                </a:lnTo>
                <a:lnTo>
                  <a:pt x="53769" y="1155"/>
                </a:lnTo>
                <a:lnTo>
                  <a:pt x="53676" y="1304"/>
                </a:lnTo>
                <a:lnTo>
                  <a:pt x="53639" y="1379"/>
                </a:lnTo>
                <a:lnTo>
                  <a:pt x="53583" y="1434"/>
                </a:lnTo>
                <a:lnTo>
                  <a:pt x="53509" y="1509"/>
                </a:lnTo>
                <a:lnTo>
                  <a:pt x="53397" y="1565"/>
                </a:lnTo>
                <a:lnTo>
                  <a:pt x="53285" y="1602"/>
                </a:lnTo>
                <a:lnTo>
                  <a:pt x="53155" y="1639"/>
                </a:lnTo>
                <a:lnTo>
                  <a:pt x="53006" y="1658"/>
                </a:lnTo>
                <a:lnTo>
                  <a:pt x="52690" y="1658"/>
                </a:lnTo>
                <a:lnTo>
                  <a:pt x="52522" y="1639"/>
                </a:lnTo>
                <a:lnTo>
                  <a:pt x="52392" y="1602"/>
                </a:lnTo>
                <a:lnTo>
                  <a:pt x="52280" y="1565"/>
                </a:lnTo>
                <a:lnTo>
                  <a:pt x="52410" y="1434"/>
                </a:lnTo>
                <a:lnTo>
                  <a:pt x="52615" y="1211"/>
                </a:lnTo>
                <a:lnTo>
                  <a:pt x="52708" y="1081"/>
                </a:lnTo>
                <a:lnTo>
                  <a:pt x="52764" y="969"/>
                </a:lnTo>
                <a:lnTo>
                  <a:pt x="52801" y="876"/>
                </a:lnTo>
                <a:lnTo>
                  <a:pt x="52801" y="839"/>
                </a:lnTo>
                <a:lnTo>
                  <a:pt x="52783" y="820"/>
                </a:lnTo>
                <a:lnTo>
                  <a:pt x="52745" y="783"/>
                </a:lnTo>
                <a:lnTo>
                  <a:pt x="52708" y="764"/>
                </a:lnTo>
                <a:lnTo>
                  <a:pt x="52671" y="746"/>
                </a:lnTo>
                <a:lnTo>
                  <a:pt x="52615" y="764"/>
                </a:lnTo>
                <a:lnTo>
                  <a:pt x="52522" y="801"/>
                </a:lnTo>
                <a:lnTo>
                  <a:pt x="52410" y="857"/>
                </a:lnTo>
                <a:lnTo>
                  <a:pt x="52317" y="932"/>
                </a:lnTo>
                <a:lnTo>
                  <a:pt x="52224" y="1006"/>
                </a:lnTo>
                <a:lnTo>
                  <a:pt x="52112" y="1137"/>
                </a:lnTo>
                <a:lnTo>
                  <a:pt x="52038" y="1285"/>
                </a:lnTo>
                <a:lnTo>
                  <a:pt x="52001" y="1416"/>
                </a:lnTo>
                <a:lnTo>
                  <a:pt x="51945" y="1509"/>
                </a:lnTo>
                <a:lnTo>
                  <a:pt x="51889" y="1565"/>
                </a:lnTo>
                <a:lnTo>
                  <a:pt x="51833" y="1621"/>
                </a:lnTo>
                <a:lnTo>
                  <a:pt x="51721" y="1695"/>
                </a:lnTo>
                <a:lnTo>
                  <a:pt x="51628" y="1751"/>
                </a:lnTo>
                <a:lnTo>
                  <a:pt x="51498" y="1788"/>
                </a:lnTo>
                <a:lnTo>
                  <a:pt x="51386" y="1807"/>
                </a:lnTo>
                <a:lnTo>
                  <a:pt x="51256" y="1825"/>
                </a:lnTo>
                <a:lnTo>
                  <a:pt x="51126" y="1825"/>
                </a:lnTo>
                <a:lnTo>
                  <a:pt x="51014" y="1788"/>
                </a:lnTo>
                <a:lnTo>
                  <a:pt x="50902" y="1732"/>
                </a:lnTo>
                <a:lnTo>
                  <a:pt x="51014" y="1639"/>
                </a:lnTo>
                <a:lnTo>
                  <a:pt x="51107" y="1509"/>
                </a:lnTo>
                <a:lnTo>
                  <a:pt x="51182" y="1379"/>
                </a:lnTo>
                <a:lnTo>
                  <a:pt x="51237" y="1230"/>
                </a:lnTo>
                <a:lnTo>
                  <a:pt x="51237" y="1174"/>
                </a:lnTo>
                <a:lnTo>
                  <a:pt x="51237" y="1118"/>
                </a:lnTo>
                <a:lnTo>
                  <a:pt x="51219" y="1062"/>
                </a:lnTo>
                <a:lnTo>
                  <a:pt x="51200" y="1025"/>
                </a:lnTo>
                <a:lnTo>
                  <a:pt x="51144" y="988"/>
                </a:lnTo>
                <a:lnTo>
                  <a:pt x="50977" y="988"/>
                </a:lnTo>
                <a:lnTo>
                  <a:pt x="50884" y="1006"/>
                </a:lnTo>
                <a:lnTo>
                  <a:pt x="50809" y="1025"/>
                </a:lnTo>
                <a:lnTo>
                  <a:pt x="50735" y="1062"/>
                </a:lnTo>
                <a:lnTo>
                  <a:pt x="50697" y="1099"/>
                </a:lnTo>
                <a:lnTo>
                  <a:pt x="50660" y="1137"/>
                </a:lnTo>
                <a:lnTo>
                  <a:pt x="50604" y="1248"/>
                </a:lnTo>
                <a:lnTo>
                  <a:pt x="50586" y="1360"/>
                </a:lnTo>
                <a:lnTo>
                  <a:pt x="50567" y="1453"/>
                </a:lnTo>
                <a:lnTo>
                  <a:pt x="50530" y="1565"/>
                </a:lnTo>
                <a:lnTo>
                  <a:pt x="50474" y="1658"/>
                </a:lnTo>
                <a:lnTo>
                  <a:pt x="50437" y="1676"/>
                </a:lnTo>
                <a:lnTo>
                  <a:pt x="50381" y="1714"/>
                </a:lnTo>
                <a:lnTo>
                  <a:pt x="50325" y="1732"/>
                </a:lnTo>
                <a:lnTo>
                  <a:pt x="50251" y="1732"/>
                </a:lnTo>
                <a:lnTo>
                  <a:pt x="50083" y="1714"/>
                </a:lnTo>
                <a:lnTo>
                  <a:pt x="49934" y="1676"/>
                </a:lnTo>
                <a:lnTo>
                  <a:pt x="49804" y="1602"/>
                </a:lnTo>
                <a:lnTo>
                  <a:pt x="49673" y="1546"/>
                </a:lnTo>
                <a:lnTo>
                  <a:pt x="49618" y="1490"/>
                </a:lnTo>
                <a:lnTo>
                  <a:pt x="49580" y="1434"/>
                </a:lnTo>
                <a:lnTo>
                  <a:pt x="49562" y="1397"/>
                </a:lnTo>
                <a:lnTo>
                  <a:pt x="49599" y="1285"/>
                </a:lnTo>
                <a:lnTo>
                  <a:pt x="49636" y="1211"/>
                </a:lnTo>
                <a:lnTo>
                  <a:pt x="49655" y="1118"/>
                </a:lnTo>
                <a:lnTo>
                  <a:pt x="49673" y="1062"/>
                </a:lnTo>
                <a:lnTo>
                  <a:pt x="49692" y="1006"/>
                </a:lnTo>
                <a:lnTo>
                  <a:pt x="49748" y="932"/>
                </a:lnTo>
                <a:lnTo>
                  <a:pt x="49767" y="894"/>
                </a:lnTo>
                <a:lnTo>
                  <a:pt x="49767" y="857"/>
                </a:lnTo>
                <a:lnTo>
                  <a:pt x="49748" y="801"/>
                </a:lnTo>
                <a:lnTo>
                  <a:pt x="49711" y="746"/>
                </a:lnTo>
                <a:lnTo>
                  <a:pt x="49673" y="727"/>
                </a:lnTo>
                <a:lnTo>
                  <a:pt x="49450" y="727"/>
                </a:lnTo>
                <a:lnTo>
                  <a:pt x="49282" y="746"/>
                </a:lnTo>
                <a:lnTo>
                  <a:pt x="49227" y="764"/>
                </a:lnTo>
                <a:lnTo>
                  <a:pt x="49189" y="783"/>
                </a:lnTo>
                <a:lnTo>
                  <a:pt x="49152" y="839"/>
                </a:lnTo>
                <a:lnTo>
                  <a:pt x="49134" y="894"/>
                </a:lnTo>
                <a:lnTo>
                  <a:pt x="49115" y="988"/>
                </a:lnTo>
                <a:lnTo>
                  <a:pt x="49134" y="1099"/>
                </a:lnTo>
                <a:lnTo>
                  <a:pt x="49152" y="1211"/>
                </a:lnTo>
                <a:lnTo>
                  <a:pt x="49152" y="1323"/>
                </a:lnTo>
                <a:lnTo>
                  <a:pt x="49134" y="1360"/>
                </a:lnTo>
                <a:lnTo>
                  <a:pt x="49115" y="1416"/>
                </a:lnTo>
                <a:lnTo>
                  <a:pt x="49078" y="1453"/>
                </a:lnTo>
                <a:lnTo>
                  <a:pt x="49022" y="1490"/>
                </a:lnTo>
                <a:lnTo>
                  <a:pt x="48947" y="1527"/>
                </a:lnTo>
                <a:lnTo>
                  <a:pt x="48854" y="1565"/>
                </a:lnTo>
                <a:lnTo>
                  <a:pt x="48594" y="1565"/>
                </a:lnTo>
                <a:lnTo>
                  <a:pt x="48445" y="1527"/>
                </a:lnTo>
                <a:lnTo>
                  <a:pt x="48389" y="1509"/>
                </a:lnTo>
                <a:lnTo>
                  <a:pt x="48352" y="1472"/>
                </a:lnTo>
                <a:lnTo>
                  <a:pt x="48333" y="1416"/>
                </a:lnTo>
                <a:lnTo>
                  <a:pt x="48333" y="1379"/>
                </a:lnTo>
                <a:lnTo>
                  <a:pt x="48352" y="1341"/>
                </a:lnTo>
                <a:lnTo>
                  <a:pt x="48370" y="1323"/>
                </a:lnTo>
                <a:lnTo>
                  <a:pt x="48445" y="1267"/>
                </a:lnTo>
                <a:lnTo>
                  <a:pt x="48482" y="1230"/>
                </a:lnTo>
                <a:lnTo>
                  <a:pt x="48482" y="1174"/>
                </a:lnTo>
                <a:lnTo>
                  <a:pt x="48501" y="1062"/>
                </a:lnTo>
                <a:lnTo>
                  <a:pt x="48519" y="950"/>
                </a:lnTo>
                <a:lnTo>
                  <a:pt x="48538" y="876"/>
                </a:lnTo>
                <a:lnTo>
                  <a:pt x="48556" y="820"/>
                </a:lnTo>
                <a:lnTo>
                  <a:pt x="48519" y="783"/>
                </a:lnTo>
                <a:lnTo>
                  <a:pt x="48463" y="801"/>
                </a:lnTo>
                <a:lnTo>
                  <a:pt x="48370" y="839"/>
                </a:lnTo>
                <a:lnTo>
                  <a:pt x="48221" y="932"/>
                </a:lnTo>
                <a:lnTo>
                  <a:pt x="48147" y="988"/>
                </a:lnTo>
                <a:lnTo>
                  <a:pt x="48091" y="1025"/>
                </a:lnTo>
                <a:lnTo>
                  <a:pt x="48072" y="1081"/>
                </a:lnTo>
                <a:lnTo>
                  <a:pt x="48072" y="1137"/>
                </a:lnTo>
                <a:lnTo>
                  <a:pt x="48054" y="1174"/>
                </a:lnTo>
                <a:lnTo>
                  <a:pt x="48016" y="1230"/>
                </a:lnTo>
                <a:lnTo>
                  <a:pt x="47942" y="1285"/>
                </a:lnTo>
                <a:lnTo>
                  <a:pt x="47830" y="1341"/>
                </a:lnTo>
                <a:lnTo>
                  <a:pt x="47719" y="1379"/>
                </a:lnTo>
                <a:lnTo>
                  <a:pt x="47477" y="1379"/>
                </a:lnTo>
                <a:lnTo>
                  <a:pt x="47365" y="1360"/>
                </a:lnTo>
                <a:lnTo>
                  <a:pt x="47495" y="1230"/>
                </a:lnTo>
                <a:lnTo>
                  <a:pt x="47570" y="1155"/>
                </a:lnTo>
                <a:lnTo>
                  <a:pt x="47625" y="1062"/>
                </a:lnTo>
                <a:lnTo>
                  <a:pt x="47663" y="988"/>
                </a:lnTo>
                <a:lnTo>
                  <a:pt x="47681" y="894"/>
                </a:lnTo>
                <a:lnTo>
                  <a:pt x="47663" y="857"/>
                </a:lnTo>
                <a:lnTo>
                  <a:pt x="47644" y="839"/>
                </a:lnTo>
                <a:lnTo>
                  <a:pt x="47607" y="801"/>
                </a:lnTo>
                <a:lnTo>
                  <a:pt x="47551" y="783"/>
                </a:lnTo>
                <a:lnTo>
                  <a:pt x="47439" y="764"/>
                </a:lnTo>
                <a:lnTo>
                  <a:pt x="47346" y="783"/>
                </a:lnTo>
                <a:lnTo>
                  <a:pt x="47272" y="839"/>
                </a:lnTo>
                <a:lnTo>
                  <a:pt x="47216" y="932"/>
                </a:lnTo>
                <a:lnTo>
                  <a:pt x="47104" y="1099"/>
                </a:lnTo>
                <a:lnTo>
                  <a:pt x="47030" y="1248"/>
                </a:lnTo>
                <a:lnTo>
                  <a:pt x="46825" y="1490"/>
                </a:lnTo>
                <a:lnTo>
                  <a:pt x="46713" y="1602"/>
                </a:lnTo>
                <a:lnTo>
                  <a:pt x="46601" y="1676"/>
                </a:lnTo>
                <a:lnTo>
                  <a:pt x="46490" y="1732"/>
                </a:lnTo>
                <a:lnTo>
                  <a:pt x="46341" y="1751"/>
                </a:lnTo>
                <a:lnTo>
                  <a:pt x="46173" y="1732"/>
                </a:lnTo>
                <a:lnTo>
                  <a:pt x="46006" y="1676"/>
                </a:lnTo>
                <a:lnTo>
                  <a:pt x="46099" y="1583"/>
                </a:lnTo>
                <a:lnTo>
                  <a:pt x="46211" y="1453"/>
                </a:lnTo>
                <a:lnTo>
                  <a:pt x="46322" y="1304"/>
                </a:lnTo>
                <a:lnTo>
                  <a:pt x="46434" y="1155"/>
                </a:lnTo>
                <a:lnTo>
                  <a:pt x="46490" y="1006"/>
                </a:lnTo>
                <a:lnTo>
                  <a:pt x="46490" y="932"/>
                </a:lnTo>
                <a:lnTo>
                  <a:pt x="46490" y="876"/>
                </a:lnTo>
                <a:lnTo>
                  <a:pt x="46471" y="839"/>
                </a:lnTo>
                <a:lnTo>
                  <a:pt x="46415" y="801"/>
                </a:lnTo>
                <a:lnTo>
                  <a:pt x="46359" y="764"/>
                </a:lnTo>
                <a:lnTo>
                  <a:pt x="46211" y="764"/>
                </a:lnTo>
                <a:lnTo>
                  <a:pt x="46136" y="783"/>
                </a:lnTo>
                <a:lnTo>
                  <a:pt x="46006" y="839"/>
                </a:lnTo>
                <a:lnTo>
                  <a:pt x="45857" y="950"/>
                </a:lnTo>
                <a:lnTo>
                  <a:pt x="45745" y="1081"/>
                </a:lnTo>
                <a:lnTo>
                  <a:pt x="45633" y="1230"/>
                </a:lnTo>
                <a:lnTo>
                  <a:pt x="45577" y="1379"/>
                </a:lnTo>
                <a:lnTo>
                  <a:pt x="45559" y="1434"/>
                </a:lnTo>
                <a:lnTo>
                  <a:pt x="45559" y="1509"/>
                </a:lnTo>
                <a:lnTo>
                  <a:pt x="45577" y="1583"/>
                </a:lnTo>
                <a:lnTo>
                  <a:pt x="45596" y="1639"/>
                </a:lnTo>
                <a:lnTo>
                  <a:pt x="45484" y="1676"/>
                </a:lnTo>
                <a:lnTo>
                  <a:pt x="45317" y="1714"/>
                </a:lnTo>
                <a:lnTo>
                  <a:pt x="45131" y="1732"/>
                </a:lnTo>
                <a:lnTo>
                  <a:pt x="44944" y="1751"/>
                </a:lnTo>
                <a:lnTo>
                  <a:pt x="44740" y="1732"/>
                </a:lnTo>
                <a:lnTo>
                  <a:pt x="44591" y="1695"/>
                </a:lnTo>
                <a:lnTo>
                  <a:pt x="44516" y="1658"/>
                </a:lnTo>
                <a:lnTo>
                  <a:pt x="44460" y="1621"/>
                </a:lnTo>
                <a:lnTo>
                  <a:pt x="44405" y="1565"/>
                </a:lnTo>
                <a:lnTo>
                  <a:pt x="44386" y="1490"/>
                </a:lnTo>
                <a:lnTo>
                  <a:pt x="44367" y="1434"/>
                </a:lnTo>
                <a:lnTo>
                  <a:pt x="44386" y="1379"/>
                </a:lnTo>
                <a:lnTo>
                  <a:pt x="44405" y="1341"/>
                </a:lnTo>
                <a:lnTo>
                  <a:pt x="44442" y="1285"/>
                </a:lnTo>
                <a:lnTo>
                  <a:pt x="44535" y="1192"/>
                </a:lnTo>
                <a:lnTo>
                  <a:pt x="44647" y="1118"/>
                </a:lnTo>
                <a:lnTo>
                  <a:pt x="44758" y="1025"/>
                </a:lnTo>
                <a:lnTo>
                  <a:pt x="44870" y="932"/>
                </a:lnTo>
                <a:lnTo>
                  <a:pt x="44944" y="839"/>
                </a:lnTo>
                <a:lnTo>
                  <a:pt x="44963" y="783"/>
                </a:lnTo>
                <a:lnTo>
                  <a:pt x="44982" y="727"/>
                </a:lnTo>
                <a:lnTo>
                  <a:pt x="44963" y="652"/>
                </a:lnTo>
                <a:lnTo>
                  <a:pt x="44944" y="597"/>
                </a:lnTo>
                <a:lnTo>
                  <a:pt x="44926" y="559"/>
                </a:lnTo>
                <a:lnTo>
                  <a:pt x="44870" y="541"/>
                </a:lnTo>
                <a:lnTo>
                  <a:pt x="44833" y="522"/>
                </a:lnTo>
                <a:lnTo>
                  <a:pt x="44777" y="522"/>
                </a:lnTo>
                <a:lnTo>
                  <a:pt x="44647" y="559"/>
                </a:lnTo>
                <a:lnTo>
                  <a:pt x="44498" y="634"/>
                </a:lnTo>
                <a:lnTo>
                  <a:pt x="44367" y="708"/>
                </a:lnTo>
                <a:lnTo>
                  <a:pt x="44256" y="801"/>
                </a:lnTo>
                <a:lnTo>
                  <a:pt x="44181" y="894"/>
                </a:lnTo>
                <a:lnTo>
                  <a:pt x="44107" y="1006"/>
                </a:lnTo>
                <a:lnTo>
                  <a:pt x="44069" y="1137"/>
                </a:lnTo>
                <a:lnTo>
                  <a:pt x="44032" y="1230"/>
                </a:lnTo>
                <a:lnTo>
                  <a:pt x="43995" y="1304"/>
                </a:lnTo>
                <a:lnTo>
                  <a:pt x="43939" y="1379"/>
                </a:lnTo>
                <a:lnTo>
                  <a:pt x="43846" y="1434"/>
                </a:lnTo>
                <a:lnTo>
                  <a:pt x="43716" y="1453"/>
                </a:lnTo>
                <a:lnTo>
                  <a:pt x="43529" y="1472"/>
                </a:lnTo>
                <a:lnTo>
                  <a:pt x="43436" y="1453"/>
                </a:lnTo>
                <a:lnTo>
                  <a:pt x="43306" y="1434"/>
                </a:lnTo>
                <a:lnTo>
                  <a:pt x="43194" y="1397"/>
                </a:lnTo>
                <a:lnTo>
                  <a:pt x="43139" y="1379"/>
                </a:lnTo>
                <a:lnTo>
                  <a:pt x="43101" y="1341"/>
                </a:lnTo>
                <a:lnTo>
                  <a:pt x="43045" y="1267"/>
                </a:lnTo>
                <a:lnTo>
                  <a:pt x="43027" y="1211"/>
                </a:lnTo>
                <a:lnTo>
                  <a:pt x="43027" y="1155"/>
                </a:lnTo>
                <a:lnTo>
                  <a:pt x="43064" y="1118"/>
                </a:lnTo>
                <a:lnTo>
                  <a:pt x="43139" y="1006"/>
                </a:lnTo>
                <a:lnTo>
                  <a:pt x="43194" y="950"/>
                </a:lnTo>
                <a:lnTo>
                  <a:pt x="43269" y="857"/>
                </a:lnTo>
                <a:lnTo>
                  <a:pt x="43381" y="652"/>
                </a:lnTo>
                <a:lnTo>
                  <a:pt x="43418" y="541"/>
                </a:lnTo>
                <a:lnTo>
                  <a:pt x="43436" y="448"/>
                </a:lnTo>
                <a:lnTo>
                  <a:pt x="43418" y="392"/>
                </a:lnTo>
                <a:lnTo>
                  <a:pt x="43399" y="355"/>
                </a:lnTo>
                <a:lnTo>
                  <a:pt x="43362" y="355"/>
                </a:lnTo>
                <a:lnTo>
                  <a:pt x="43269" y="336"/>
                </a:lnTo>
                <a:lnTo>
                  <a:pt x="43101" y="373"/>
                </a:lnTo>
                <a:lnTo>
                  <a:pt x="43027" y="392"/>
                </a:lnTo>
                <a:lnTo>
                  <a:pt x="42952" y="429"/>
                </a:lnTo>
                <a:lnTo>
                  <a:pt x="42915" y="485"/>
                </a:lnTo>
                <a:lnTo>
                  <a:pt x="42878" y="522"/>
                </a:lnTo>
                <a:lnTo>
                  <a:pt x="42822" y="615"/>
                </a:lnTo>
                <a:lnTo>
                  <a:pt x="42803" y="727"/>
                </a:lnTo>
                <a:lnTo>
                  <a:pt x="42803" y="969"/>
                </a:lnTo>
                <a:lnTo>
                  <a:pt x="42785" y="1081"/>
                </a:lnTo>
                <a:lnTo>
                  <a:pt x="42748" y="1174"/>
                </a:lnTo>
                <a:lnTo>
                  <a:pt x="42692" y="1230"/>
                </a:lnTo>
                <a:lnTo>
                  <a:pt x="42636" y="1285"/>
                </a:lnTo>
                <a:lnTo>
                  <a:pt x="42487" y="1379"/>
                </a:lnTo>
                <a:lnTo>
                  <a:pt x="42319" y="1453"/>
                </a:lnTo>
                <a:lnTo>
                  <a:pt x="42133" y="1490"/>
                </a:lnTo>
                <a:lnTo>
                  <a:pt x="41928" y="1527"/>
                </a:lnTo>
                <a:lnTo>
                  <a:pt x="41742" y="1546"/>
                </a:lnTo>
                <a:lnTo>
                  <a:pt x="41575" y="1546"/>
                </a:lnTo>
                <a:lnTo>
                  <a:pt x="41426" y="1527"/>
                </a:lnTo>
                <a:lnTo>
                  <a:pt x="41686" y="1304"/>
                </a:lnTo>
                <a:lnTo>
                  <a:pt x="41854" y="1137"/>
                </a:lnTo>
                <a:lnTo>
                  <a:pt x="41891" y="1062"/>
                </a:lnTo>
                <a:lnTo>
                  <a:pt x="41928" y="988"/>
                </a:lnTo>
                <a:lnTo>
                  <a:pt x="41947" y="932"/>
                </a:lnTo>
                <a:lnTo>
                  <a:pt x="41947" y="894"/>
                </a:lnTo>
                <a:lnTo>
                  <a:pt x="41928" y="857"/>
                </a:lnTo>
                <a:lnTo>
                  <a:pt x="41891" y="820"/>
                </a:lnTo>
                <a:lnTo>
                  <a:pt x="41798" y="783"/>
                </a:lnTo>
                <a:lnTo>
                  <a:pt x="41686" y="783"/>
                </a:lnTo>
                <a:lnTo>
                  <a:pt x="41537" y="801"/>
                </a:lnTo>
                <a:lnTo>
                  <a:pt x="41370" y="839"/>
                </a:lnTo>
                <a:lnTo>
                  <a:pt x="41202" y="913"/>
                </a:lnTo>
                <a:lnTo>
                  <a:pt x="41053" y="988"/>
                </a:lnTo>
                <a:lnTo>
                  <a:pt x="40942" y="1081"/>
                </a:lnTo>
                <a:lnTo>
                  <a:pt x="40848" y="1192"/>
                </a:lnTo>
                <a:lnTo>
                  <a:pt x="40811" y="1248"/>
                </a:lnTo>
                <a:lnTo>
                  <a:pt x="40793" y="1323"/>
                </a:lnTo>
                <a:lnTo>
                  <a:pt x="40793" y="1379"/>
                </a:lnTo>
                <a:lnTo>
                  <a:pt x="40811" y="1434"/>
                </a:lnTo>
                <a:lnTo>
                  <a:pt x="40848" y="1509"/>
                </a:lnTo>
                <a:lnTo>
                  <a:pt x="40904" y="1565"/>
                </a:lnTo>
                <a:lnTo>
                  <a:pt x="40755" y="1621"/>
                </a:lnTo>
                <a:lnTo>
                  <a:pt x="40588" y="1676"/>
                </a:lnTo>
                <a:lnTo>
                  <a:pt x="40364" y="1732"/>
                </a:lnTo>
                <a:lnTo>
                  <a:pt x="40141" y="1751"/>
                </a:lnTo>
                <a:lnTo>
                  <a:pt x="39936" y="1770"/>
                </a:lnTo>
                <a:lnTo>
                  <a:pt x="39731" y="1751"/>
                </a:lnTo>
                <a:lnTo>
                  <a:pt x="39638" y="1732"/>
                </a:lnTo>
                <a:lnTo>
                  <a:pt x="39545" y="1695"/>
                </a:lnTo>
                <a:lnTo>
                  <a:pt x="39471" y="1639"/>
                </a:lnTo>
                <a:lnTo>
                  <a:pt x="39415" y="1583"/>
                </a:lnTo>
                <a:lnTo>
                  <a:pt x="39620" y="1434"/>
                </a:lnTo>
                <a:lnTo>
                  <a:pt x="39880" y="1211"/>
                </a:lnTo>
                <a:lnTo>
                  <a:pt x="40011" y="1099"/>
                </a:lnTo>
                <a:lnTo>
                  <a:pt x="40104" y="969"/>
                </a:lnTo>
                <a:lnTo>
                  <a:pt x="40178" y="857"/>
                </a:lnTo>
                <a:lnTo>
                  <a:pt x="40197" y="801"/>
                </a:lnTo>
                <a:lnTo>
                  <a:pt x="40197" y="764"/>
                </a:lnTo>
                <a:lnTo>
                  <a:pt x="40178" y="708"/>
                </a:lnTo>
                <a:lnTo>
                  <a:pt x="40160" y="652"/>
                </a:lnTo>
                <a:lnTo>
                  <a:pt x="40122" y="615"/>
                </a:lnTo>
                <a:lnTo>
                  <a:pt x="40085" y="597"/>
                </a:lnTo>
                <a:lnTo>
                  <a:pt x="39992" y="597"/>
                </a:lnTo>
                <a:lnTo>
                  <a:pt x="39880" y="634"/>
                </a:lnTo>
                <a:lnTo>
                  <a:pt x="39750" y="690"/>
                </a:lnTo>
                <a:lnTo>
                  <a:pt x="39638" y="746"/>
                </a:lnTo>
                <a:lnTo>
                  <a:pt x="39471" y="876"/>
                </a:lnTo>
                <a:lnTo>
                  <a:pt x="39396" y="969"/>
                </a:lnTo>
                <a:lnTo>
                  <a:pt x="39340" y="1062"/>
                </a:lnTo>
                <a:lnTo>
                  <a:pt x="39229" y="1248"/>
                </a:lnTo>
                <a:lnTo>
                  <a:pt x="39191" y="1341"/>
                </a:lnTo>
                <a:lnTo>
                  <a:pt x="39136" y="1416"/>
                </a:lnTo>
                <a:lnTo>
                  <a:pt x="39061" y="1490"/>
                </a:lnTo>
                <a:lnTo>
                  <a:pt x="38968" y="1565"/>
                </a:lnTo>
                <a:lnTo>
                  <a:pt x="38838" y="1621"/>
                </a:lnTo>
                <a:lnTo>
                  <a:pt x="38689" y="1658"/>
                </a:lnTo>
                <a:lnTo>
                  <a:pt x="38540" y="1676"/>
                </a:lnTo>
                <a:lnTo>
                  <a:pt x="38372" y="1676"/>
                </a:lnTo>
                <a:lnTo>
                  <a:pt x="38223" y="1658"/>
                </a:lnTo>
                <a:lnTo>
                  <a:pt x="38074" y="1602"/>
                </a:lnTo>
                <a:lnTo>
                  <a:pt x="38019" y="1565"/>
                </a:lnTo>
                <a:lnTo>
                  <a:pt x="37963" y="1509"/>
                </a:lnTo>
                <a:lnTo>
                  <a:pt x="37925" y="1453"/>
                </a:lnTo>
                <a:lnTo>
                  <a:pt x="37888" y="1397"/>
                </a:lnTo>
                <a:lnTo>
                  <a:pt x="38019" y="1304"/>
                </a:lnTo>
                <a:lnTo>
                  <a:pt x="38205" y="1174"/>
                </a:lnTo>
                <a:lnTo>
                  <a:pt x="38298" y="1081"/>
                </a:lnTo>
                <a:lnTo>
                  <a:pt x="38372" y="1006"/>
                </a:lnTo>
                <a:lnTo>
                  <a:pt x="38410" y="932"/>
                </a:lnTo>
                <a:lnTo>
                  <a:pt x="38410" y="876"/>
                </a:lnTo>
                <a:lnTo>
                  <a:pt x="38372" y="783"/>
                </a:lnTo>
                <a:lnTo>
                  <a:pt x="38298" y="746"/>
                </a:lnTo>
                <a:lnTo>
                  <a:pt x="38223" y="727"/>
                </a:lnTo>
                <a:lnTo>
                  <a:pt x="38130" y="746"/>
                </a:lnTo>
                <a:lnTo>
                  <a:pt x="38037" y="764"/>
                </a:lnTo>
                <a:lnTo>
                  <a:pt x="37944" y="801"/>
                </a:lnTo>
                <a:lnTo>
                  <a:pt x="37870" y="857"/>
                </a:lnTo>
                <a:lnTo>
                  <a:pt x="37814" y="913"/>
                </a:lnTo>
                <a:lnTo>
                  <a:pt x="37721" y="1006"/>
                </a:lnTo>
                <a:lnTo>
                  <a:pt x="37665" y="1099"/>
                </a:lnTo>
                <a:lnTo>
                  <a:pt x="37590" y="1248"/>
                </a:lnTo>
                <a:lnTo>
                  <a:pt x="37534" y="1304"/>
                </a:lnTo>
                <a:lnTo>
                  <a:pt x="37460" y="1360"/>
                </a:lnTo>
                <a:lnTo>
                  <a:pt x="37367" y="1397"/>
                </a:lnTo>
                <a:lnTo>
                  <a:pt x="37199" y="1434"/>
                </a:lnTo>
                <a:lnTo>
                  <a:pt x="36957" y="1472"/>
                </a:lnTo>
                <a:lnTo>
                  <a:pt x="36715" y="1472"/>
                </a:lnTo>
                <a:lnTo>
                  <a:pt x="36473" y="1434"/>
                </a:lnTo>
                <a:lnTo>
                  <a:pt x="36231" y="1379"/>
                </a:lnTo>
                <a:lnTo>
                  <a:pt x="36250" y="1341"/>
                </a:lnTo>
                <a:lnTo>
                  <a:pt x="36287" y="1304"/>
                </a:lnTo>
                <a:lnTo>
                  <a:pt x="36380" y="1211"/>
                </a:lnTo>
                <a:lnTo>
                  <a:pt x="36529" y="1155"/>
                </a:lnTo>
                <a:lnTo>
                  <a:pt x="36697" y="1081"/>
                </a:lnTo>
                <a:lnTo>
                  <a:pt x="36846" y="1025"/>
                </a:lnTo>
                <a:lnTo>
                  <a:pt x="36995" y="950"/>
                </a:lnTo>
                <a:lnTo>
                  <a:pt x="37088" y="876"/>
                </a:lnTo>
                <a:lnTo>
                  <a:pt x="37125" y="839"/>
                </a:lnTo>
                <a:lnTo>
                  <a:pt x="37144" y="801"/>
                </a:lnTo>
                <a:lnTo>
                  <a:pt x="37144" y="746"/>
                </a:lnTo>
                <a:lnTo>
                  <a:pt x="37144" y="690"/>
                </a:lnTo>
                <a:lnTo>
                  <a:pt x="37125" y="652"/>
                </a:lnTo>
                <a:lnTo>
                  <a:pt x="37088" y="634"/>
                </a:lnTo>
                <a:lnTo>
                  <a:pt x="36995" y="597"/>
                </a:lnTo>
                <a:lnTo>
                  <a:pt x="36901" y="597"/>
                </a:lnTo>
                <a:lnTo>
                  <a:pt x="36771" y="615"/>
                </a:lnTo>
                <a:lnTo>
                  <a:pt x="36659" y="634"/>
                </a:lnTo>
                <a:lnTo>
                  <a:pt x="36548" y="671"/>
                </a:lnTo>
                <a:lnTo>
                  <a:pt x="36455" y="727"/>
                </a:lnTo>
                <a:lnTo>
                  <a:pt x="36362" y="801"/>
                </a:lnTo>
                <a:lnTo>
                  <a:pt x="36268" y="876"/>
                </a:lnTo>
                <a:lnTo>
                  <a:pt x="36120" y="1062"/>
                </a:lnTo>
                <a:lnTo>
                  <a:pt x="35952" y="1248"/>
                </a:lnTo>
                <a:lnTo>
                  <a:pt x="35859" y="1323"/>
                </a:lnTo>
                <a:lnTo>
                  <a:pt x="35766" y="1397"/>
                </a:lnTo>
                <a:lnTo>
                  <a:pt x="35635" y="1472"/>
                </a:lnTo>
                <a:lnTo>
                  <a:pt x="35486" y="1546"/>
                </a:lnTo>
                <a:lnTo>
                  <a:pt x="35319" y="1602"/>
                </a:lnTo>
                <a:lnTo>
                  <a:pt x="35170" y="1621"/>
                </a:lnTo>
                <a:lnTo>
                  <a:pt x="35002" y="1639"/>
                </a:lnTo>
                <a:lnTo>
                  <a:pt x="34853" y="1602"/>
                </a:lnTo>
                <a:lnTo>
                  <a:pt x="34705" y="1546"/>
                </a:lnTo>
                <a:lnTo>
                  <a:pt x="34649" y="1509"/>
                </a:lnTo>
                <a:lnTo>
                  <a:pt x="34593" y="1453"/>
                </a:lnTo>
                <a:lnTo>
                  <a:pt x="34742" y="1341"/>
                </a:lnTo>
                <a:lnTo>
                  <a:pt x="34928" y="1174"/>
                </a:lnTo>
                <a:lnTo>
                  <a:pt x="35021" y="1081"/>
                </a:lnTo>
                <a:lnTo>
                  <a:pt x="35096" y="988"/>
                </a:lnTo>
                <a:lnTo>
                  <a:pt x="35114" y="894"/>
                </a:lnTo>
                <a:lnTo>
                  <a:pt x="35114" y="857"/>
                </a:lnTo>
                <a:lnTo>
                  <a:pt x="35096" y="801"/>
                </a:lnTo>
                <a:lnTo>
                  <a:pt x="35058" y="764"/>
                </a:lnTo>
                <a:lnTo>
                  <a:pt x="35021" y="727"/>
                </a:lnTo>
                <a:lnTo>
                  <a:pt x="34947" y="690"/>
                </a:lnTo>
                <a:lnTo>
                  <a:pt x="34891" y="671"/>
                </a:lnTo>
                <a:lnTo>
                  <a:pt x="34742" y="671"/>
                </a:lnTo>
                <a:lnTo>
                  <a:pt x="34630" y="690"/>
                </a:lnTo>
                <a:lnTo>
                  <a:pt x="34537" y="727"/>
                </a:lnTo>
                <a:lnTo>
                  <a:pt x="34444" y="783"/>
                </a:lnTo>
                <a:lnTo>
                  <a:pt x="34388" y="839"/>
                </a:lnTo>
                <a:lnTo>
                  <a:pt x="34351" y="913"/>
                </a:lnTo>
                <a:lnTo>
                  <a:pt x="34314" y="1043"/>
                </a:lnTo>
                <a:lnTo>
                  <a:pt x="34276" y="1192"/>
                </a:lnTo>
                <a:lnTo>
                  <a:pt x="34239" y="1341"/>
                </a:lnTo>
                <a:lnTo>
                  <a:pt x="34220" y="1397"/>
                </a:lnTo>
                <a:lnTo>
                  <a:pt x="34165" y="1453"/>
                </a:lnTo>
                <a:lnTo>
                  <a:pt x="34109" y="1490"/>
                </a:lnTo>
                <a:lnTo>
                  <a:pt x="34034" y="1527"/>
                </a:lnTo>
                <a:lnTo>
                  <a:pt x="33923" y="1565"/>
                </a:lnTo>
                <a:lnTo>
                  <a:pt x="33643" y="1565"/>
                </a:lnTo>
                <a:lnTo>
                  <a:pt x="33457" y="1527"/>
                </a:lnTo>
                <a:lnTo>
                  <a:pt x="33383" y="1490"/>
                </a:lnTo>
                <a:lnTo>
                  <a:pt x="33308" y="1453"/>
                </a:lnTo>
                <a:lnTo>
                  <a:pt x="33252" y="1397"/>
                </a:lnTo>
                <a:lnTo>
                  <a:pt x="33215" y="1341"/>
                </a:lnTo>
                <a:lnTo>
                  <a:pt x="33196" y="1267"/>
                </a:lnTo>
                <a:lnTo>
                  <a:pt x="33215" y="1192"/>
                </a:lnTo>
                <a:lnTo>
                  <a:pt x="33252" y="1137"/>
                </a:lnTo>
                <a:lnTo>
                  <a:pt x="33308" y="1081"/>
                </a:lnTo>
                <a:lnTo>
                  <a:pt x="33439" y="950"/>
                </a:lnTo>
                <a:lnTo>
                  <a:pt x="33494" y="894"/>
                </a:lnTo>
                <a:lnTo>
                  <a:pt x="33532" y="839"/>
                </a:lnTo>
                <a:lnTo>
                  <a:pt x="33587" y="727"/>
                </a:lnTo>
                <a:lnTo>
                  <a:pt x="33606" y="634"/>
                </a:lnTo>
                <a:lnTo>
                  <a:pt x="33606" y="559"/>
                </a:lnTo>
                <a:lnTo>
                  <a:pt x="33606" y="522"/>
                </a:lnTo>
                <a:lnTo>
                  <a:pt x="33587" y="485"/>
                </a:lnTo>
                <a:lnTo>
                  <a:pt x="33550" y="466"/>
                </a:lnTo>
                <a:lnTo>
                  <a:pt x="33494" y="448"/>
                </a:lnTo>
                <a:lnTo>
                  <a:pt x="33457" y="466"/>
                </a:lnTo>
                <a:lnTo>
                  <a:pt x="33327" y="503"/>
                </a:lnTo>
                <a:lnTo>
                  <a:pt x="33196" y="597"/>
                </a:lnTo>
                <a:lnTo>
                  <a:pt x="33066" y="708"/>
                </a:lnTo>
                <a:lnTo>
                  <a:pt x="32973" y="820"/>
                </a:lnTo>
                <a:lnTo>
                  <a:pt x="32917" y="894"/>
                </a:lnTo>
                <a:lnTo>
                  <a:pt x="32899" y="969"/>
                </a:lnTo>
                <a:lnTo>
                  <a:pt x="32899" y="1081"/>
                </a:lnTo>
                <a:lnTo>
                  <a:pt x="32899" y="1137"/>
                </a:lnTo>
                <a:lnTo>
                  <a:pt x="32899" y="1174"/>
                </a:lnTo>
                <a:lnTo>
                  <a:pt x="32861" y="1230"/>
                </a:lnTo>
                <a:lnTo>
                  <a:pt x="32787" y="1285"/>
                </a:lnTo>
                <a:lnTo>
                  <a:pt x="32731" y="1323"/>
                </a:lnTo>
                <a:lnTo>
                  <a:pt x="32657" y="1341"/>
                </a:lnTo>
                <a:lnTo>
                  <a:pt x="32489" y="1379"/>
                </a:lnTo>
                <a:lnTo>
                  <a:pt x="32340" y="1360"/>
                </a:lnTo>
                <a:lnTo>
                  <a:pt x="32266" y="1341"/>
                </a:lnTo>
                <a:lnTo>
                  <a:pt x="32210" y="1304"/>
                </a:lnTo>
                <a:lnTo>
                  <a:pt x="32117" y="1248"/>
                </a:lnTo>
                <a:lnTo>
                  <a:pt x="32061" y="1192"/>
                </a:lnTo>
                <a:lnTo>
                  <a:pt x="32024" y="1137"/>
                </a:lnTo>
                <a:lnTo>
                  <a:pt x="32024" y="1081"/>
                </a:lnTo>
                <a:lnTo>
                  <a:pt x="32042" y="1025"/>
                </a:lnTo>
                <a:lnTo>
                  <a:pt x="32079" y="988"/>
                </a:lnTo>
                <a:lnTo>
                  <a:pt x="32172" y="876"/>
                </a:lnTo>
                <a:lnTo>
                  <a:pt x="32284" y="783"/>
                </a:lnTo>
                <a:lnTo>
                  <a:pt x="32377" y="690"/>
                </a:lnTo>
                <a:lnTo>
                  <a:pt x="32396" y="634"/>
                </a:lnTo>
                <a:lnTo>
                  <a:pt x="32415" y="578"/>
                </a:lnTo>
                <a:lnTo>
                  <a:pt x="32415" y="522"/>
                </a:lnTo>
                <a:lnTo>
                  <a:pt x="32377" y="485"/>
                </a:lnTo>
                <a:lnTo>
                  <a:pt x="32321" y="429"/>
                </a:lnTo>
                <a:lnTo>
                  <a:pt x="32266" y="410"/>
                </a:lnTo>
                <a:lnTo>
                  <a:pt x="32191" y="429"/>
                </a:lnTo>
                <a:lnTo>
                  <a:pt x="32117" y="448"/>
                </a:lnTo>
                <a:lnTo>
                  <a:pt x="31986" y="541"/>
                </a:lnTo>
                <a:lnTo>
                  <a:pt x="31893" y="634"/>
                </a:lnTo>
                <a:lnTo>
                  <a:pt x="31819" y="727"/>
                </a:lnTo>
                <a:lnTo>
                  <a:pt x="31782" y="820"/>
                </a:lnTo>
                <a:lnTo>
                  <a:pt x="31763" y="950"/>
                </a:lnTo>
                <a:lnTo>
                  <a:pt x="31744" y="1025"/>
                </a:lnTo>
                <a:lnTo>
                  <a:pt x="31707" y="1099"/>
                </a:lnTo>
                <a:lnTo>
                  <a:pt x="31651" y="1174"/>
                </a:lnTo>
                <a:lnTo>
                  <a:pt x="31577" y="1267"/>
                </a:lnTo>
                <a:lnTo>
                  <a:pt x="31446" y="1360"/>
                </a:lnTo>
                <a:lnTo>
                  <a:pt x="31279" y="1434"/>
                </a:lnTo>
                <a:lnTo>
                  <a:pt x="31074" y="1527"/>
                </a:lnTo>
                <a:lnTo>
                  <a:pt x="30832" y="1583"/>
                </a:lnTo>
                <a:lnTo>
                  <a:pt x="30609" y="1639"/>
                </a:lnTo>
                <a:lnTo>
                  <a:pt x="30404" y="1639"/>
                </a:lnTo>
                <a:lnTo>
                  <a:pt x="30311" y="1621"/>
                </a:lnTo>
                <a:lnTo>
                  <a:pt x="30236" y="1602"/>
                </a:lnTo>
                <a:lnTo>
                  <a:pt x="30180" y="1565"/>
                </a:lnTo>
                <a:lnTo>
                  <a:pt x="30124" y="1509"/>
                </a:lnTo>
                <a:lnTo>
                  <a:pt x="30329" y="1397"/>
                </a:lnTo>
                <a:lnTo>
                  <a:pt x="30590" y="1211"/>
                </a:lnTo>
                <a:lnTo>
                  <a:pt x="30702" y="1118"/>
                </a:lnTo>
                <a:lnTo>
                  <a:pt x="30813" y="1025"/>
                </a:lnTo>
                <a:lnTo>
                  <a:pt x="30869" y="932"/>
                </a:lnTo>
                <a:lnTo>
                  <a:pt x="30869" y="894"/>
                </a:lnTo>
                <a:lnTo>
                  <a:pt x="30869" y="857"/>
                </a:lnTo>
                <a:lnTo>
                  <a:pt x="30832" y="801"/>
                </a:lnTo>
                <a:lnTo>
                  <a:pt x="30758" y="764"/>
                </a:lnTo>
                <a:lnTo>
                  <a:pt x="30571" y="764"/>
                </a:lnTo>
                <a:lnTo>
                  <a:pt x="30385" y="839"/>
                </a:lnTo>
                <a:lnTo>
                  <a:pt x="30255" y="913"/>
                </a:lnTo>
                <a:lnTo>
                  <a:pt x="30162" y="988"/>
                </a:lnTo>
                <a:lnTo>
                  <a:pt x="30087" y="1081"/>
                </a:lnTo>
                <a:lnTo>
                  <a:pt x="29994" y="1230"/>
                </a:lnTo>
                <a:lnTo>
                  <a:pt x="29938" y="1304"/>
                </a:lnTo>
                <a:lnTo>
                  <a:pt x="29882" y="1379"/>
                </a:lnTo>
                <a:lnTo>
                  <a:pt x="29789" y="1434"/>
                </a:lnTo>
                <a:lnTo>
                  <a:pt x="29678" y="1490"/>
                </a:lnTo>
                <a:lnTo>
                  <a:pt x="29585" y="1509"/>
                </a:lnTo>
                <a:lnTo>
                  <a:pt x="29454" y="1527"/>
                </a:lnTo>
                <a:lnTo>
                  <a:pt x="29324" y="1546"/>
                </a:lnTo>
                <a:lnTo>
                  <a:pt x="29175" y="1546"/>
                </a:lnTo>
                <a:lnTo>
                  <a:pt x="29045" y="1527"/>
                </a:lnTo>
                <a:lnTo>
                  <a:pt x="28914" y="1490"/>
                </a:lnTo>
                <a:lnTo>
                  <a:pt x="28803" y="1434"/>
                </a:lnTo>
                <a:lnTo>
                  <a:pt x="28728" y="1360"/>
                </a:lnTo>
                <a:lnTo>
                  <a:pt x="28896" y="1211"/>
                </a:lnTo>
                <a:lnTo>
                  <a:pt x="29119" y="988"/>
                </a:lnTo>
                <a:lnTo>
                  <a:pt x="29231" y="857"/>
                </a:lnTo>
                <a:lnTo>
                  <a:pt x="29324" y="746"/>
                </a:lnTo>
                <a:lnTo>
                  <a:pt x="29361" y="634"/>
                </a:lnTo>
                <a:lnTo>
                  <a:pt x="29361" y="597"/>
                </a:lnTo>
                <a:lnTo>
                  <a:pt x="29343" y="559"/>
                </a:lnTo>
                <a:lnTo>
                  <a:pt x="29324" y="503"/>
                </a:lnTo>
                <a:lnTo>
                  <a:pt x="29268" y="485"/>
                </a:lnTo>
                <a:lnTo>
                  <a:pt x="29175" y="485"/>
                </a:lnTo>
                <a:lnTo>
                  <a:pt x="29063" y="541"/>
                </a:lnTo>
                <a:lnTo>
                  <a:pt x="28952" y="615"/>
                </a:lnTo>
                <a:lnTo>
                  <a:pt x="28840" y="708"/>
                </a:lnTo>
                <a:lnTo>
                  <a:pt x="28728" y="801"/>
                </a:lnTo>
                <a:lnTo>
                  <a:pt x="28598" y="950"/>
                </a:lnTo>
                <a:lnTo>
                  <a:pt x="28542" y="1043"/>
                </a:lnTo>
                <a:lnTo>
                  <a:pt x="28505" y="1118"/>
                </a:lnTo>
                <a:lnTo>
                  <a:pt x="28486" y="1211"/>
                </a:lnTo>
                <a:lnTo>
                  <a:pt x="28486" y="1248"/>
                </a:lnTo>
                <a:lnTo>
                  <a:pt x="28449" y="1304"/>
                </a:lnTo>
                <a:lnTo>
                  <a:pt x="28393" y="1360"/>
                </a:lnTo>
                <a:lnTo>
                  <a:pt x="28300" y="1416"/>
                </a:lnTo>
                <a:lnTo>
                  <a:pt x="28207" y="1472"/>
                </a:lnTo>
                <a:lnTo>
                  <a:pt x="28095" y="1509"/>
                </a:lnTo>
                <a:lnTo>
                  <a:pt x="27853" y="1565"/>
                </a:lnTo>
                <a:lnTo>
                  <a:pt x="27667" y="1583"/>
                </a:lnTo>
                <a:lnTo>
                  <a:pt x="27406" y="1602"/>
                </a:lnTo>
                <a:lnTo>
                  <a:pt x="27164" y="1602"/>
                </a:lnTo>
                <a:lnTo>
                  <a:pt x="27071" y="1565"/>
                </a:lnTo>
                <a:lnTo>
                  <a:pt x="26997" y="1509"/>
                </a:lnTo>
                <a:lnTo>
                  <a:pt x="26978" y="1453"/>
                </a:lnTo>
                <a:lnTo>
                  <a:pt x="26959" y="1397"/>
                </a:lnTo>
                <a:lnTo>
                  <a:pt x="26959" y="1341"/>
                </a:lnTo>
                <a:lnTo>
                  <a:pt x="26978" y="1304"/>
                </a:lnTo>
                <a:lnTo>
                  <a:pt x="27053" y="1211"/>
                </a:lnTo>
                <a:lnTo>
                  <a:pt x="27146" y="1118"/>
                </a:lnTo>
                <a:lnTo>
                  <a:pt x="27239" y="1043"/>
                </a:lnTo>
                <a:lnTo>
                  <a:pt x="27350" y="950"/>
                </a:lnTo>
                <a:lnTo>
                  <a:pt x="27425" y="839"/>
                </a:lnTo>
                <a:lnTo>
                  <a:pt x="27443" y="783"/>
                </a:lnTo>
                <a:lnTo>
                  <a:pt x="27462" y="708"/>
                </a:lnTo>
                <a:lnTo>
                  <a:pt x="27481" y="597"/>
                </a:lnTo>
                <a:lnTo>
                  <a:pt x="27462" y="541"/>
                </a:lnTo>
                <a:lnTo>
                  <a:pt x="27443" y="522"/>
                </a:lnTo>
                <a:lnTo>
                  <a:pt x="27425" y="503"/>
                </a:lnTo>
                <a:lnTo>
                  <a:pt x="27388" y="503"/>
                </a:lnTo>
                <a:lnTo>
                  <a:pt x="27332" y="522"/>
                </a:lnTo>
                <a:lnTo>
                  <a:pt x="27239" y="559"/>
                </a:lnTo>
                <a:lnTo>
                  <a:pt x="27164" y="634"/>
                </a:lnTo>
                <a:lnTo>
                  <a:pt x="26997" y="801"/>
                </a:lnTo>
                <a:lnTo>
                  <a:pt x="26904" y="932"/>
                </a:lnTo>
                <a:lnTo>
                  <a:pt x="26829" y="1043"/>
                </a:lnTo>
                <a:lnTo>
                  <a:pt x="26717" y="1230"/>
                </a:lnTo>
                <a:lnTo>
                  <a:pt x="26643" y="1304"/>
                </a:lnTo>
                <a:lnTo>
                  <a:pt x="26550" y="1379"/>
                </a:lnTo>
                <a:lnTo>
                  <a:pt x="26438" y="1453"/>
                </a:lnTo>
                <a:lnTo>
                  <a:pt x="26289" y="1527"/>
                </a:lnTo>
                <a:lnTo>
                  <a:pt x="26103" y="1583"/>
                </a:lnTo>
                <a:lnTo>
                  <a:pt x="25861" y="1639"/>
                </a:lnTo>
                <a:lnTo>
                  <a:pt x="25619" y="1639"/>
                </a:lnTo>
                <a:lnTo>
                  <a:pt x="25526" y="1602"/>
                </a:lnTo>
                <a:lnTo>
                  <a:pt x="25489" y="1583"/>
                </a:lnTo>
                <a:lnTo>
                  <a:pt x="25470" y="1527"/>
                </a:lnTo>
                <a:lnTo>
                  <a:pt x="25638" y="1397"/>
                </a:lnTo>
                <a:lnTo>
                  <a:pt x="25768" y="1267"/>
                </a:lnTo>
                <a:lnTo>
                  <a:pt x="25898" y="1137"/>
                </a:lnTo>
                <a:lnTo>
                  <a:pt x="26010" y="988"/>
                </a:lnTo>
                <a:lnTo>
                  <a:pt x="26084" y="857"/>
                </a:lnTo>
                <a:lnTo>
                  <a:pt x="26122" y="783"/>
                </a:lnTo>
                <a:lnTo>
                  <a:pt x="26122" y="727"/>
                </a:lnTo>
                <a:lnTo>
                  <a:pt x="26103" y="690"/>
                </a:lnTo>
                <a:lnTo>
                  <a:pt x="26084" y="634"/>
                </a:lnTo>
                <a:lnTo>
                  <a:pt x="26010" y="597"/>
                </a:lnTo>
                <a:lnTo>
                  <a:pt x="25954" y="578"/>
                </a:lnTo>
                <a:lnTo>
                  <a:pt x="25898" y="578"/>
                </a:lnTo>
                <a:lnTo>
                  <a:pt x="25824" y="615"/>
                </a:lnTo>
                <a:lnTo>
                  <a:pt x="25768" y="652"/>
                </a:lnTo>
                <a:lnTo>
                  <a:pt x="25712" y="708"/>
                </a:lnTo>
                <a:lnTo>
                  <a:pt x="25600" y="857"/>
                </a:lnTo>
                <a:lnTo>
                  <a:pt x="25507" y="1006"/>
                </a:lnTo>
                <a:lnTo>
                  <a:pt x="25414" y="1174"/>
                </a:lnTo>
                <a:lnTo>
                  <a:pt x="25321" y="1360"/>
                </a:lnTo>
                <a:lnTo>
                  <a:pt x="25265" y="1416"/>
                </a:lnTo>
                <a:lnTo>
                  <a:pt x="25153" y="1490"/>
                </a:lnTo>
                <a:lnTo>
                  <a:pt x="25042" y="1565"/>
                </a:lnTo>
                <a:lnTo>
                  <a:pt x="24893" y="1602"/>
                </a:lnTo>
                <a:lnTo>
                  <a:pt x="24744" y="1658"/>
                </a:lnTo>
                <a:lnTo>
                  <a:pt x="24614" y="1658"/>
                </a:lnTo>
                <a:lnTo>
                  <a:pt x="24483" y="1639"/>
                </a:lnTo>
                <a:lnTo>
                  <a:pt x="24409" y="1621"/>
                </a:lnTo>
                <a:lnTo>
                  <a:pt x="24353" y="1583"/>
                </a:lnTo>
                <a:lnTo>
                  <a:pt x="24297" y="1527"/>
                </a:lnTo>
                <a:lnTo>
                  <a:pt x="24260" y="1453"/>
                </a:lnTo>
                <a:lnTo>
                  <a:pt x="24241" y="1397"/>
                </a:lnTo>
                <a:lnTo>
                  <a:pt x="24260" y="1323"/>
                </a:lnTo>
                <a:lnTo>
                  <a:pt x="24297" y="1267"/>
                </a:lnTo>
                <a:lnTo>
                  <a:pt x="24353" y="1192"/>
                </a:lnTo>
                <a:lnTo>
                  <a:pt x="24483" y="1062"/>
                </a:lnTo>
                <a:lnTo>
                  <a:pt x="24632" y="913"/>
                </a:lnTo>
                <a:lnTo>
                  <a:pt x="24725" y="783"/>
                </a:lnTo>
                <a:lnTo>
                  <a:pt x="24762" y="708"/>
                </a:lnTo>
                <a:lnTo>
                  <a:pt x="24781" y="652"/>
                </a:lnTo>
                <a:lnTo>
                  <a:pt x="24762" y="578"/>
                </a:lnTo>
                <a:lnTo>
                  <a:pt x="24725" y="503"/>
                </a:lnTo>
                <a:lnTo>
                  <a:pt x="24707" y="485"/>
                </a:lnTo>
                <a:lnTo>
                  <a:pt x="24669" y="485"/>
                </a:lnTo>
                <a:lnTo>
                  <a:pt x="24595" y="522"/>
                </a:lnTo>
                <a:lnTo>
                  <a:pt x="24520" y="597"/>
                </a:lnTo>
                <a:lnTo>
                  <a:pt x="24427" y="708"/>
                </a:lnTo>
                <a:lnTo>
                  <a:pt x="24278" y="932"/>
                </a:lnTo>
                <a:lnTo>
                  <a:pt x="24185" y="1062"/>
                </a:lnTo>
                <a:lnTo>
                  <a:pt x="24074" y="1248"/>
                </a:lnTo>
                <a:lnTo>
                  <a:pt x="23999" y="1379"/>
                </a:lnTo>
                <a:lnTo>
                  <a:pt x="23962" y="1434"/>
                </a:lnTo>
                <a:lnTo>
                  <a:pt x="23887" y="1472"/>
                </a:lnTo>
                <a:lnTo>
                  <a:pt x="23813" y="1509"/>
                </a:lnTo>
                <a:lnTo>
                  <a:pt x="23701" y="1546"/>
                </a:lnTo>
                <a:lnTo>
                  <a:pt x="23534" y="1565"/>
                </a:lnTo>
                <a:lnTo>
                  <a:pt x="23403" y="1546"/>
                </a:lnTo>
                <a:lnTo>
                  <a:pt x="23310" y="1527"/>
                </a:lnTo>
                <a:lnTo>
                  <a:pt x="23236" y="1472"/>
                </a:lnTo>
                <a:lnTo>
                  <a:pt x="23199" y="1397"/>
                </a:lnTo>
                <a:lnTo>
                  <a:pt x="23199" y="1304"/>
                </a:lnTo>
                <a:lnTo>
                  <a:pt x="23199" y="1211"/>
                </a:lnTo>
                <a:lnTo>
                  <a:pt x="23199" y="1118"/>
                </a:lnTo>
                <a:lnTo>
                  <a:pt x="23254" y="913"/>
                </a:lnTo>
                <a:lnTo>
                  <a:pt x="23273" y="746"/>
                </a:lnTo>
                <a:lnTo>
                  <a:pt x="23273" y="690"/>
                </a:lnTo>
                <a:lnTo>
                  <a:pt x="23254" y="634"/>
                </a:lnTo>
                <a:lnTo>
                  <a:pt x="23217" y="615"/>
                </a:lnTo>
                <a:lnTo>
                  <a:pt x="23143" y="615"/>
                </a:lnTo>
                <a:lnTo>
                  <a:pt x="23068" y="652"/>
                </a:lnTo>
                <a:lnTo>
                  <a:pt x="22994" y="708"/>
                </a:lnTo>
                <a:lnTo>
                  <a:pt x="22957" y="783"/>
                </a:lnTo>
                <a:lnTo>
                  <a:pt x="22919" y="857"/>
                </a:lnTo>
                <a:lnTo>
                  <a:pt x="22901" y="1025"/>
                </a:lnTo>
                <a:lnTo>
                  <a:pt x="22882" y="1174"/>
                </a:lnTo>
                <a:lnTo>
                  <a:pt x="22882" y="1267"/>
                </a:lnTo>
                <a:lnTo>
                  <a:pt x="22882" y="1323"/>
                </a:lnTo>
                <a:lnTo>
                  <a:pt x="22919" y="1379"/>
                </a:lnTo>
                <a:lnTo>
                  <a:pt x="22938" y="1397"/>
                </a:lnTo>
                <a:lnTo>
                  <a:pt x="22919" y="1434"/>
                </a:lnTo>
                <a:lnTo>
                  <a:pt x="22808" y="1583"/>
                </a:lnTo>
                <a:lnTo>
                  <a:pt x="22733" y="1639"/>
                </a:lnTo>
                <a:lnTo>
                  <a:pt x="22640" y="1695"/>
                </a:lnTo>
                <a:lnTo>
                  <a:pt x="22528" y="1732"/>
                </a:lnTo>
                <a:lnTo>
                  <a:pt x="22435" y="1751"/>
                </a:lnTo>
                <a:lnTo>
                  <a:pt x="22342" y="1751"/>
                </a:lnTo>
                <a:lnTo>
                  <a:pt x="22249" y="1732"/>
                </a:lnTo>
                <a:lnTo>
                  <a:pt x="22137" y="1714"/>
                </a:lnTo>
                <a:lnTo>
                  <a:pt x="22026" y="1676"/>
                </a:lnTo>
                <a:lnTo>
                  <a:pt x="21933" y="1621"/>
                </a:lnTo>
                <a:lnTo>
                  <a:pt x="21858" y="1565"/>
                </a:lnTo>
                <a:lnTo>
                  <a:pt x="21784" y="1472"/>
                </a:lnTo>
                <a:lnTo>
                  <a:pt x="21765" y="1379"/>
                </a:lnTo>
                <a:lnTo>
                  <a:pt x="21858" y="1267"/>
                </a:lnTo>
                <a:lnTo>
                  <a:pt x="22044" y="988"/>
                </a:lnTo>
                <a:lnTo>
                  <a:pt x="22193" y="708"/>
                </a:lnTo>
                <a:lnTo>
                  <a:pt x="22230" y="615"/>
                </a:lnTo>
                <a:lnTo>
                  <a:pt x="22230" y="597"/>
                </a:lnTo>
                <a:lnTo>
                  <a:pt x="22212" y="578"/>
                </a:lnTo>
                <a:lnTo>
                  <a:pt x="22100" y="597"/>
                </a:lnTo>
                <a:lnTo>
                  <a:pt x="22026" y="634"/>
                </a:lnTo>
                <a:lnTo>
                  <a:pt x="21933" y="671"/>
                </a:lnTo>
                <a:lnTo>
                  <a:pt x="21877" y="727"/>
                </a:lnTo>
                <a:lnTo>
                  <a:pt x="21821" y="801"/>
                </a:lnTo>
                <a:lnTo>
                  <a:pt x="21784" y="857"/>
                </a:lnTo>
                <a:lnTo>
                  <a:pt x="21709" y="1025"/>
                </a:lnTo>
                <a:lnTo>
                  <a:pt x="21653" y="1192"/>
                </a:lnTo>
                <a:lnTo>
                  <a:pt x="21597" y="1360"/>
                </a:lnTo>
                <a:lnTo>
                  <a:pt x="21542" y="1453"/>
                </a:lnTo>
                <a:lnTo>
                  <a:pt x="21504" y="1509"/>
                </a:lnTo>
                <a:lnTo>
                  <a:pt x="21430" y="1583"/>
                </a:lnTo>
                <a:lnTo>
                  <a:pt x="21355" y="1639"/>
                </a:lnTo>
                <a:lnTo>
                  <a:pt x="21225" y="1695"/>
                </a:lnTo>
                <a:lnTo>
                  <a:pt x="21057" y="1751"/>
                </a:lnTo>
                <a:lnTo>
                  <a:pt x="20871" y="1788"/>
                </a:lnTo>
                <a:lnTo>
                  <a:pt x="20685" y="1807"/>
                </a:lnTo>
                <a:lnTo>
                  <a:pt x="20499" y="1788"/>
                </a:lnTo>
                <a:lnTo>
                  <a:pt x="20406" y="1751"/>
                </a:lnTo>
                <a:lnTo>
                  <a:pt x="20331" y="1714"/>
                </a:lnTo>
                <a:lnTo>
                  <a:pt x="20257" y="1676"/>
                </a:lnTo>
                <a:lnTo>
                  <a:pt x="20220" y="1621"/>
                </a:lnTo>
                <a:lnTo>
                  <a:pt x="20164" y="1546"/>
                </a:lnTo>
                <a:lnTo>
                  <a:pt x="20145" y="1453"/>
                </a:lnTo>
                <a:lnTo>
                  <a:pt x="20145" y="1397"/>
                </a:lnTo>
                <a:lnTo>
                  <a:pt x="20164" y="1341"/>
                </a:lnTo>
                <a:lnTo>
                  <a:pt x="20201" y="1285"/>
                </a:lnTo>
                <a:lnTo>
                  <a:pt x="20238" y="1230"/>
                </a:lnTo>
                <a:lnTo>
                  <a:pt x="20369" y="1137"/>
                </a:lnTo>
                <a:lnTo>
                  <a:pt x="20518" y="1043"/>
                </a:lnTo>
                <a:lnTo>
                  <a:pt x="20648" y="969"/>
                </a:lnTo>
                <a:lnTo>
                  <a:pt x="20760" y="876"/>
                </a:lnTo>
                <a:lnTo>
                  <a:pt x="20797" y="820"/>
                </a:lnTo>
                <a:lnTo>
                  <a:pt x="20815" y="783"/>
                </a:lnTo>
                <a:lnTo>
                  <a:pt x="20834" y="727"/>
                </a:lnTo>
                <a:lnTo>
                  <a:pt x="20815" y="690"/>
                </a:lnTo>
                <a:lnTo>
                  <a:pt x="20778" y="634"/>
                </a:lnTo>
                <a:lnTo>
                  <a:pt x="20741" y="615"/>
                </a:lnTo>
                <a:lnTo>
                  <a:pt x="20704" y="597"/>
                </a:lnTo>
                <a:lnTo>
                  <a:pt x="20667" y="578"/>
                </a:lnTo>
                <a:lnTo>
                  <a:pt x="20573" y="597"/>
                </a:lnTo>
                <a:lnTo>
                  <a:pt x="20462" y="634"/>
                </a:lnTo>
                <a:lnTo>
                  <a:pt x="20369" y="690"/>
                </a:lnTo>
                <a:lnTo>
                  <a:pt x="20276" y="746"/>
                </a:lnTo>
                <a:lnTo>
                  <a:pt x="20145" y="839"/>
                </a:lnTo>
                <a:lnTo>
                  <a:pt x="20071" y="913"/>
                </a:lnTo>
                <a:lnTo>
                  <a:pt x="20015" y="988"/>
                </a:lnTo>
                <a:lnTo>
                  <a:pt x="19978" y="1099"/>
                </a:lnTo>
                <a:lnTo>
                  <a:pt x="19940" y="1155"/>
                </a:lnTo>
                <a:lnTo>
                  <a:pt x="19903" y="1211"/>
                </a:lnTo>
                <a:lnTo>
                  <a:pt x="19810" y="1248"/>
                </a:lnTo>
                <a:lnTo>
                  <a:pt x="19698" y="1267"/>
                </a:lnTo>
                <a:lnTo>
                  <a:pt x="19549" y="1285"/>
                </a:lnTo>
                <a:lnTo>
                  <a:pt x="19363" y="1248"/>
                </a:lnTo>
                <a:lnTo>
                  <a:pt x="19270" y="1230"/>
                </a:lnTo>
                <a:lnTo>
                  <a:pt x="19196" y="1192"/>
                </a:lnTo>
                <a:lnTo>
                  <a:pt x="19140" y="1155"/>
                </a:lnTo>
                <a:lnTo>
                  <a:pt x="19084" y="1099"/>
                </a:lnTo>
                <a:lnTo>
                  <a:pt x="19047" y="1025"/>
                </a:lnTo>
                <a:lnTo>
                  <a:pt x="19047" y="969"/>
                </a:lnTo>
                <a:lnTo>
                  <a:pt x="19047" y="913"/>
                </a:lnTo>
                <a:lnTo>
                  <a:pt x="19065" y="857"/>
                </a:lnTo>
                <a:lnTo>
                  <a:pt x="19140" y="746"/>
                </a:lnTo>
                <a:lnTo>
                  <a:pt x="19214" y="652"/>
                </a:lnTo>
                <a:lnTo>
                  <a:pt x="19326" y="578"/>
                </a:lnTo>
                <a:lnTo>
                  <a:pt x="19400" y="485"/>
                </a:lnTo>
                <a:lnTo>
                  <a:pt x="19419" y="429"/>
                </a:lnTo>
                <a:lnTo>
                  <a:pt x="19438" y="392"/>
                </a:lnTo>
                <a:lnTo>
                  <a:pt x="19456" y="336"/>
                </a:lnTo>
                <a:lnTo>
                  <a:pt x="19438" y="280"/>
                </a:lnTo>
                <a:lnTo>
                  <a:pt x="19400" y="224"/>
                </a:lnTo>
                <a:lnTo>
                  <a:pt x="19363" y="168"/>
                </a:lnTo>
                <a:lnTo>
                  <a:pt x="19326" y="150"/>
                </a:lnTo>
                <a:lnTo>
                  <a:pt x="19270" y="150"/>
                </a:lnTo>
                <a:lnTo>
                  <a:pt x="19233" y="168"/>
                </a:lnTo>
                <a:lnTo>
                  <a:pt x="19177" y="206"/>
                </a:lnTo>
                <a:lnTo>
                  <a:pt x="19084" y="299"/>
                </a:lnTo>
                <a:lnTo>
                  <a:pt x="18991" y="429"/>
                </a:lnTo>
                <a:lnTo>
                  <a:pt x="18916" y="559"/>
                </a:lnTo>
                <a:lnTo>
                  <a:pt x="18823" y="746"/>
                </a:lnTo>
                <a:lnTo>
                  <a:pt x="18749" y="913"/>
                </a:lnTo>
                <a:lnTo>
                  <a:pt x="18656" y="1062"/>
                </a:lnTo>
                <a:lnTo>
                  <a:pt x="18619" y="1118"/>
                </a:lnTo>
                <a:lnTo>
                  <a:pt x="18544" y="1192"/>
                </a:lnTo>
                <a:lnTo>
                  <a:pt x="18470" y="1248"/>
                </a:lnTo>
                <a:lnTo>
                  <a:pt x="18358" y="1323"/>
                </a:lnTo>
                <a:lnTo>
                  <a:pt x="18228" y="1379"/>
                </a:lnTo>
                <a:lnTo>
                  <a:pt x="18079" y="1434"/>
                </a:lnTo>
                <a:lnTo>
                  <a:pt x="17930" y="1453"/>
                </a:lnTo>
                <a:lnTo>
                  <a:pt x="17762" y="1472"/>
                </a:lnTo>
                <a:lnTo>
                  <a:pt x="17595" y="1453"/>
                </a:lnTo>
                <a:lnTo>
                  <a:pt x="17390" y="1397"/>
                </a:lnTo>
                <a:lnTo>
                  <a:pt x="17278" y="1360"/>
                </a:lnTo>
                <a:lnTo>
                  <a:pt x="17185" y="1304"/>
                </a:lnTo>
                <a:lnTo>
                  <a:pt x="17129" y="1248"/>
                </a:lnTo>
                <a:lnTo>
                  <a:pt x="17092" y="1192"/>
                </a:lnTo>
                <a:lnTo>
                  <a:pt x="17110" y="1118"/>
                </a:lnTo>
                <a:lnTo>
                  <a:pt x="17166" y="1043"/>
                </a:lnTo>
                <a:lnTo>
                  <a:pt x="17371" y="801"/>
                </a:lnTo>
                <a:lnTo>
                  <a:pt x="17464" y="690"/>
                </a:lnTo>
                <a:lnTo>
                  <a:pt x="17539" y="559"/>
                </a:lnTo>
                <a:lnTo>
                  <a:pt x="17557" y="522"/>
                </a:lnTo>
                <a:lnTo>
                  <a:pt x="17557" y="466"/>
                </a:lnTo>
                <a:lnTo>
                  <a:pt x="17557" y="429"/>
                </a:lnTo>
                <a:lnTo>
                  <a:pt x="17520" y="410"/>
                </a:lnTo>
                <a:lnTo>
                  <a:pt x="17483" y="410"/>
                </a:lnTo>
                <a:lnTo>
                  <a:pt x="17390" y="448"/>
                </a:lnTo>
                <a:lnTo>
                  <a:pt x="17185" y="578"/>
                </a:lnTo>
                <a:lnTo>
                  <a:pt x="16980" y="746"/>
                </a:lnTo>
                <a:lnTo>
                  <a:pt x="16868" y="857"/>
                </a:lnTo>
                <a:lnTo>
                  <a:pt x="16831" y="932"/>
                </a:lnTo>
                <a:lnTo>
                  <a:pt x="16831" y="1006"/>
                </a:lnTo>
                <a:lnTo>
                  <a:pt x="16850" y="1043"/>
                </a:lnTo>
                <a:lnTo>
                  <a:pt x="16868" y="1081"/>
                </a:lnTo>
                <a:lnTo>
                  <a:pt x="16887" y="1118"/>
                </a:lnTo>
                <a:lnTo>
                  <a:pt x="16887" y="1155"/>
                </a:lnTo>
                <a:lnTo>
                  <a:pt x="16850" y="1211"/>
                </a:lnTo>
                <a:lnTo>
                  <a:pt x="16794" y="1285"/>
                </a:lnTo>
                <a:lnTo>
                  <a:pt x="16719" y="1341"/>
                </a:lnTo>
                <a:lnTo>
                  <a:pt x="16645" y="1397"/>
                </a:lnTo>
                <a:lnTo>
                  <a:pt x="16533" y="1434"/>
                </a:lnTo>
                <a:lnTo>
                  <a:pt x="16422" y="1453"/>
                </a:lnTo>
                <a:lnTo>
                  <a:pt x="16198" y="1453"/>
                </a:lnTo>
                <a:lnTo>
                  <a:pt x="16105" y="1434"/>
                </a:lnTo>
                <a:lnTo>
                  <a:pt x="16012" y="1416"/>
                </a:lnTo>
                <a:lnTo>
                  <a:pt x="15919" y="1341"/>
                </a:lnTo>
                <a:lnTo>
                  <a:pt x="15844" y="1285"/>
                </a:lnTo>
                <a:lnTo>
                  <a:pt x="15807" y="1230"/>
                </a:lnTo>
                <a:lnTo>
                  <a:pt x="15789" y="1174"/>
                </a:lnTo>
                <a:lnTo>
                  <a:pt x="15807" y="1118"/>
                </a:lnTo>
                <a:lnTo>
                  <a:pt x="15826" y="1043"/>
                </a:lnTo>
                <a:lnTo>
                  <a:pt x="15900" y="894"/>
                </a:lnTo>
                <a:lnTo>
                  <a:pt x="15975" y="801"/>
                </a:lnTo>
                <a:lnTo>
                  <a:pt x="16086" y="671"/>
                </a:lnTo>
                <a:lnTo>
                  <a:pt x="16142" y="597"/>
                </a:lnTo>
                <a:lnTo>
                  <a:pt x="16161" y="522"/>
                </a:lnTo>
                <a:lnTo>
                  <a:pt x="16161" y="503"/>
                </a:lnTo>
                <a:lnTo>
                  <a:pt x="16142" y="466"/>
                </a:lnTo>
                <a:lnTo>
                  <a:pt x="16124" y="448"/>
                </a:lnTo>
                <a:lnTo>
                  <a:pt x="16086" y="448"/>
                </a:lnTo>
                <a:lnTo>
                  <a:pt x="15993" y="429"/>
                </a:lnTo>
                <a:lnTo>
                  <a:pt x="15919" y="448"/>
                </a:lnTo>
                <a:lnTo>
                  <a:pt x="15863" y="485"/>
                </a:lnTo>
                <a:lnTo>
                  <a:pt x="15807" y="541"/>
                </a:lnTo>
                <a:lnTo>
                  <a:pt x="15714" y="671"/>
                </a:lnTo>
                <a:lnTo>
                  <a:pt x="15640" y="801"/>
                </a:lnTo>
                <a:lnTo>
                  <a:pt x="15491" y="969"/>
                </a:lnTo>
                <a:lnTo>
                  <a:pt x="15360" y="1137"/>
                </a:lnTo>
                <a:lnTo>
                  <a:pt x="15286" y="1211"/>
                </a:lnTo>
                <a:lnTo>
                  <a:pt x="15211" y="1285"/>
                </a:lnTo>
                <a:lnTo>
                  <a:pt x="15100" y="1360"/>
                </a:lnTo>
                <a:lnTo>
                  <a:pt x="14969" y="1416"/>
                </a:lnTo>
                <a:lnTo>
                  <a:pt x="14802" y="1490"/>
                </a:lnTo>
                <a:lnTo>
                  <a:pt x="14616" y="1565"/>
                </a:lnTo>
                <a:lnTo>
                  <a:pt x="14429" y="1621"/>
                </a:lnTo>
                <a:lnTo>
                  <a:pt x="14243" y="1639"/>
                </a:lnTo>
                <a:lnTo>
                  <a:pt x="13927" y="1639"/>
                </a:lnTo>
                <a:lnTo>
                  <a:pt x="13871" y="1602"/>
                </a:lnTo>
                <a:lnTo>
                  <a:pt x="13834" y="1565"/>
                </a:lnTo>
                <a:lnTo>
                  <a:pt x="13778" y="1509"/>
                </a:lnTo>
                <a:lnTo>
                  <a:pt x="13741" y="1416"/>
                </a:lnTo>
                <a:lnTo>
                  <a:pt x="13741" y="1341"/>
                </a:lnTo>
                <a:lnTo>
                  <a:pt x="13759" y="1304"/>
                </a:lnTo>
                <a:lnTo>
                  <a:pt x="13796" y="1248"/>
                </a:lnTo>
                <a:lnTo>
                  <a:pt x="13927" y="1192"/>
                </a:lnTo>
                <a:lnTo>
                  <a:pt x="14057" y="1118"/>
                </a:lnTo>
                <a:lnTo>
                  <a:pt x="14281" y="913"/>
                </a:lnTo>
                <a:lnTo>
                  <a:pt x="14392" y="801"/>
                </a:lnTo>
                <a:lnTo>
                  <a:pt x="14485" y="690"/>
                </a:lnTo>
                <a:lnTo>
                  <a:pt x="14541" y="597"/>
                </a:lnTo>
                <a:lnTo>
                  <a:pt x="14541" y="559"/>
                </a:lnTo>
                <a:lnTo>
                  <a:pt x="14523" y="541"/>
                </a:lnTo>
                <a:lnTo>
                  <a:pt x="14411" y="541"/>
                </a:lnTo>
                <a:lnTo>
                  <a:pt x="14187" y="597"/>
                </a:lnTo>
                <a:lnTo>
                  <a:pt x="14113" y="634"/>
                </a:lnTo>
                <a:lnTo>
                  <a:pt x="14038" y="671"/>
                </a:lnTo>
                <a:lnTo>
                  <a:pt x="13908" y="801"/>
                </a:lnTo>
                <a:lnTo>
                  <a:pt x="13666" y="1062"/>
                </a:lnTo>
                <a:lnTo>
                  <a:pt x="13536" y="1155"/>
                </a:lnTo>
                <a:lnTo>
                  <a:pt x="13480" y="1192"/>
                </a:lnTo>
                <a:lnTo>
                  <a:pt x="13405" y="1230"/>
                </a:lnTo>
                <a:lnTo>
                  <a:pt x="13238" y="1230"/>
                </a:lnTo>
                <a:lnTo>
                  <a:pt x="13126" y="1192"/>
                </a:lnTo>
                <a:lnTo>
                  <a:pt x="13033" y="1137"/>
                </a:lnTo>
                <a:lnTo>
                  <a:pt x="12921" y="1062"/>
                </a:lnTo>
                <a:lnTo>
                  <a:pt x="12866" y="988"/>
                </a:lnTo>
                <a:lnTo>
                  <a:pt x="12847" y="913"/>
                </a:lnTo>
                <a:lnTo>
                  <a:pt x="12847" y="857"/>
                </a:lnTo>
                <a:lnTo>
                  <a:pt x="12884" y="783"/>
                </a:lnTo>
                <a:lnTo>
                  <a:pt x="12921" y="708"/>
                </a:lnTo>
                <a:lnTo>
                  <a:pt x="13070" y="559"/>
                </a:lnTo>
                <a:lnTo>
                  <a:pt x="13219" y="429"/>
                </a:lnTo>
                <a:lnTo>
                  <a:pt x="13350" y="299"/>
                </a:lnTo>
                <a:lnTo>
                  <a:pt x="13387" y="243"/>
                </a:lnTo>
                <a:lnTo>
                  <a:pt x="13405" y="187"/>
                </a:lnTo>
                <a:lnTo>
                  <a:pt x="13405" y="131"/>
                </a:lnTo>
                <a:lnTo>
                  <a:pt x="13368" y="75"/>
                </a:lnTo>
                <a:lnTo>
                  <a:pt x="13331" y="38"/>
                </a:lnTo>
                <a:lnTo>
                  <a:pt x="13238" y="38"/>
                </a:lnTo>
                <a:lnTo>
                  <a:pt x="13182" y="75"/>
                </a:lnTo>
                <a:lnTo>
                  <a:pt x="13070" y="168"/>
                </a:lnTo>
                <a:lnTo>
                  <a:pt x="12959" y="299"/>
                </a:lnTo>
                <a:lnTo>
                  <a:pt x="12791" y="597"/>
                </a:lnTo>
                <a:lnTo>
                  <a:pt x="12679" y="746"/>
                </a:lnTo>
                <a:lnTo>
                  <a:pt x="12586" y="839"/>
                </a:lnTo>
                <a:lnTo>
                  <a:pt x="12475" y="932"/>
                </a:lnTo>
                <a:lnTo>
                  <a:pt x="12344" y="1006"/>
                </a:lnTo>
                <a:lnTo>
                  <a:pt x="12214" y="1081"/>
                </a:lnTo>
                <a:lnTo>
                  <a:pt x="11953" y="1174"/>
                </a:lnTo>
                <a:lnTo>
                  <a:pt x="11674" y="1267"/>
                </a:lnTo>
                <a:lnTo>
                  <a:pt x="11488" y="1304"/>
                </a:lnTo>
                <a:lnTo>
                  <a:pt x="11357" y="1341"/>
                </a:lnTo>
                <a:lnTo>
                  <a:pt x="11115" y="1341"/>
                </a:lnTo>
                <a:lnTo>
                  <a:pt x="11004" y="1323"/>
                </a:lnTo>
                <a:lnTo>
                  <a:pt x="10929" y="1267"/>
                </a:lnTo>
                <a:lnTo>
                  <a:pt x="10911" y="1230"/>
                </a:lnTo>
                <a:lnTo>
                  <a:pt x="10892" y="1174"/>
                </a:lnTo>
                <a:lnTo>
                  <a:pt x="10892" y="1155"/>
                </a:lnTo>
                <a:lnTo>
                  <a:pt x="10911" y="1118"/>
                </a:lnTo>
                <a:lnTo>
                  <a:pt x="11004" y="1043"/>
                </a:lnTo>
                <a:lnTo>
                  <a:pt x="11264" y="857"/>
                </a:lnTo>
                <a:lnTo>
                  <a:pt x="11395" y="764"/>
                </a:lnTo>
                <a:lnTo>
                  <a:pt x="11506" y="671"/>
                </a:lnTo>
                <a:lnTo>
                  <a:pt x="11544" y="615"/>
                </a:lnTo>
                <a:lnTo>
                  <a:pt x="11562" y="559"/>
                </a:lnTo>
                <a:lnTo>
                  <a:pt x="11581" y="522"/>
                </a:lnTo>
                <a:lnTo>
                  <a:pt x="11562" y="485"/>
                </a:lnTo>
                <a:lnTo>
                  <a:pt x="11544" y="448"/>
                </a:lnTo>
                <a:lnTo>
                  <a:pt x="11506" y="429"/>
                </a:lnTo>
                <a:lnTo>
                  <a:pt x="11413" y="429"/>
                </a:lnTo>
                <a:lnTo>
                  <a:pt x="11320" y="466"/>
                </a:lnTo>
                <a:lnTo>
                  <a:pt x="11227" y="522"/>
                </a:lnTo>
                <a:lnTo>
                  <a:pt x="11022" y="690"/>
                </a:lnTo>
                <a:lnTo>
                  <a:pt x="10911" y="783"/>
                </a:lnTo>
                <a:lnTo>
                  <a:pt x="10724" y="969"/>
                </a:lnTo>
                <a:lnTo>
                  <a:pt x="10631" y="1062"/>
                </a:lnTo>
                <a:lnTo>
                  <a:pt x="10520" y="1137"/>
                </a:lnTo>
                <a:lnTo>
                  <a:pt x="10408" y="1211"/>
                </a:lnTo>
                <a:lnTo>
                  <a:pt x="10278" y="1248"/>
                </a:lnTo>
                <a:lnTo>
                  <a:pt x="10147" y="1285"/>
                </a:lnTo>
                <a:lnTo>
                  <a:pt x="9998" y="1285"/>
                </a:lnTo>
                <a:lnTo>
                  <a:pt x="9849" y="1248"/>
                </a:lnTo>
                <a:lnTo>
                  <a:pt x="9738" y="1211"/>
                </a:lnTo>
                <a:lnTo>
                  <a:pt x="9682" y="1155"/>
                </a:lnTo>
                <a:lnTo>
                  <a:pt x="9645" y="1099"/>
                </a:lnTo>
                <a:lnTo>
                  <a:pt x="9663" y="1025"/>
                </a:lnTo>
                <a:lnTo>
                  <a:pt x="9700" y="950"/>
                </a:lnTo>
                <a:lnTo>
                  <a:pt x="9812" y="801"/>
                </a:lnTo>
                <a:lnTo>
                  <a:pt x="9980" y="634"/>
                </a:lnTo>
                <a:lnTo>
                  <a:pt x="10110" y="485"/>
                </a:lnTo>
                <a:lnTo>
                  <a:pt x="10147" y="410"/>
                </a:lnTo>
                <a:lnTo>
                  <a:pt x="10166" y="336"/>
                </a:lnTo>
                <a:lnTo>
                  <a:pt x="10166" y="280"/>
                </a:lnTo>
                <a:lnTo>
                  <a:pt x="10110" y="224"/>
                </a:lnTo>
                <a:lnTo>
                  <a:pt x="10073" y="206"/>
                </a:lnTo>
                <a:lnTo>
                  <a:pt x="10017" y="224"/>
                </a:lnTo>
                <a:lnTo>
                  <a:pt x="9905" y="317"/>
                </a:lnTo>
                <a:lnTo>
                  <a:pt x="9794" y="429"/>
                </a:lnTo>
                <a:lnTo>
                  <a:pt x="9738" y="522"/>
                </a:lnTo>
                <a:lnTo>
                  <a:pt x="9626" y="708"/>
                </a:lnTo>
                <a:lnTo>
                  <a:pt x="9552" y="857"/>
                </a:lnTo>
                <a:lnTo>
                  <a:pt x="9440" y="1006"/>
                </a:lnTo>
                <a:lnTo>
                  <a:pt x="9365" y="1081"/>
                </a:lnTo>
                <a:lnTo>
                  <a:pt x="9272" y="1155"/>
                </a:lnTo>
                <a:lnTo>
                  <a:pt x="9179" y="1211"/>
                </a:lnTo>
                <a:lnTo>
                  <a:pt x="9049" y="1267"/>
                </a:lnTo>
                <a:lnTo>
                  <a:pt x="8881" y="1323"/>
                </a:lnTo>
                <a:lnTo>
                  <a:pt x="8732" y="1379"/>
                </a:lnTo>
                <a:lnTo>
                  <a:pt x="8565" y="1397"/>
                </a:lnTo>
                <a:lnTo>
                  <a:pt x="8416" y="1397"/>
                </a:lnTo>
                <a:lnTo>
                  <a:pt x="8341" y="1379"/>
                </a:lnTo>
                <a:lnTo>
                  <a:pt x="8286" y="1341"/>
                </a:lnTo>
                <a:lnTo>
                  <a:pt x="8230" y="1304"/>
                </a:lnTo>
                <a:lnTo>
                  <a:pt x="8192" y="1248"/>
                </a:lnTo>
                <a:lnTo>
                  <a:pt x="8341" y="1099"/>
                </a:lnTo>
                <a:lnTo>
                  <a:pt x="8546" y="857"/>
                </a:lnTo>
                <a:lnTo>
                  <a:pt x="8658" y="708"/>
                </a:lnTo>
                <a:lnTo>
                  <a:pt x="8714" y="597"/>
                </a:lnTo>
                <a:lnTo>
                  <a:pt x="8751" y="485"/>
                </a:lnTo>
                <a:lnTo>
                  <a:pt x="8751" y="448"/>
                </a:lnTo>
                <a:lnTo>
                  <a:pt x="8732" y="410"/>
                </a:lnTo>
                <a:lnTo>
                  <a:pt x="8658" y="373"/>
                </a:lnTo>
                <a:lnTo>
                  <a:pt x="8602" y="355"/>
                </a:lnTo>
                <a:lnTo>
                  <a:pt x="8546" y="355"/>
                </a:lnTo>
                <a:lnTo>
                  <a:pt x="8490" y="392"/>
                </a:lnTo>
                <a:lnTo>
                  <a:pt x="8434" y="429"/>
                </a:lnTo>
                <a:lnTo>
                  <a:pt x="8379" y="485"/>
                </a:lnTo>
                <a:lnTo>
                  <a:pt x="8286" y="652"/>
                </a:lnTo>
                <a:lnTo>
                  <a:pt x="8192" y="820"/>
                </a:lnTo>
                <a:lnTo>
                  <a:pt x="8118" y="988"/>
                </a:lnTo>
                <a:lnTo>
                  <a:pt x="8062" y="1118"/>
                </a:lnTo>
                <a:lnTo>
                  <a:pt x="8025" y="1174"/>
                </a:lnTo>
                <a:lnTo>
                  <a:pt x="7988" y="1230"/>
                </a:lnTo>
                <a:lnTo>
                  <a:pt x="7913" y="1248"/>
                </a:lnTo>
                <a:lnTo>
                  <a:pt x="7783" y="1285"/>
                </a:lnTo>
                <a:lnTo>
                  <a:pt x="7652" y="1285"/>
                </a:lnTo>
                <a:lnTo>
                  <a:pt x="7522" y="1248"/>
                </a:lnTo>
                <a:lnTo>
                  <a:pt x="7392" y="1174"/>
                </a:lnTo>
                <a:lnTo>
                  <a:pt x="7280" y="1081"/>
                </a:lnTo>
                <a:lnTo>
                  <a:pt x="7206" y="969"/>
                </a:lnTo>
                <a:lnTo>
                  <a:pt x="7187" y="894"/>
                </a:lnTo>
                <a:lnTo>
                  <a:pt x="7187" y="839"/>
                </a:lnTo>
                <a:lnTo>
                  <a:pt x="7187" y="801"/>
                </a:lnTo>
                <a:lnTo>
                  <a:pt x="7243" y="727"/>
                </a:lnTo>
                <a:lnTo>
                  <a:pt x="7355" y="559"/>
                </a:lnTo>
                <a:lnTo>
                  <a:pt x="7410" y="466"/>
                </a:lnTo>
                <a:lnTo>
                  <a:pt x="7448" y="373"/>
                </a:lnTo>
                <a:lnTo>
                  <a:pt x="7466" y="299"/>
                </a:lnTo>
                <a:lnTo>
                  <a:pt x="7448" y="280"/>
                </a:lnTo>
                <a:lnTo>
                  <a:pt x="7429" y="261"/>
                </a:lnTo>
                <a:lnTo>
                  <a:pt x="7373" y="243"/>
                </a:lnTo>
                <a:lnTo>
                  <a:pt x="7317" y="243"/>
                </a:lnTo>
                <a:lnTo>
                  <a:pt x="7262" y="261"/>
                </a:lnTo>
                <a:lnTo>
                  <a:pt x="7224" y="299"/>
                </a:lnTo>
                <a:lnTo>
                  <a:pt x="7131" y="373"/>
                </a:lnTo>
                <a:lnTo>
                  <a:pt x="7057" y="448"/>
                </a:lnTo>
                <a:lnTo>
                  <a:pt x="7038" y="503"/>
                </a:lnTo>
                <a:lnTo>
                  <a:pt x="7019" y="541"/>
                </a:lnTo>
                <a:lnTo>
                  <a:pt x="6982" y="652"/>
                </a:lnTo>
                <a:lnTo>
                  <a:pt x="6964" y="764"/>
                </a:lnTo>
                <a:lnTo>
                  <a:pt x="6926" y="876"/>
                </a:lnTo>
                <a:lnTo>
                  <a:pt x="6815" y="1006"/>
                </a:lnTo>
                <a:lnTo>
                  <a:pt x="6666" y="1137"/>
                </a:lnTo>
                <a:lnTo>
                  <a:pt x="6517" y="1230"/>
                </a:lnTo>
                <a:lnTo>
                  <a:pt x="6349" y="1323"/>
                </a:lnTo>
                <a:lnTo>
                  <a:pt x="6144" y="1434"/>
                </a:lnTo>
                <a:lnTo>
                  <a:pt x="6014" y="1490"/>
                </a:lnTo>
                <a:lnTo>
                  <a:pt x="5865" y="1546"/>
                </a:lnTo>
                <a:lnTo>
                  <a:pt x="5716" y="1583"/>
                </a:lnTo>
                <a:lnTo>
                  <a:pt x="5586" y="1565"/>
                </a:lnTo>
                <a:lnTo>
                  <a:pt x="5530" y="1546"/>
                </a:lnTo>
                <a:lnTo>
                  <a:pt x="5493" y="1527"/>
                </a:lnTo>
                <a:lnTo>
                  <a:pt x="5456" y="1490"/>
                </a:lnTo>
                <a:lnTo>
                  <a:pt x="5418" y="1434"/>
                </a:lnTo>
                <a:lnTo>
                  <a:pt x="5418" y="1379"/>
                </a:lnTo>
                <a:lnTo>
                  <a:pt x="5418" y="1323"/>
                </a:lnTo>
                <a:lnTo>
                  <a:pt x="5456" y="1267"/>
                </a:lnTo>
                <a:lnTo>
                  <a:pt x="5493" y="1230"/>
                </a:lnTo>
                <a:lnTo>
                  <a:pt x="5605" y="1137"/>
                </a:lnTo>
                <a:lnTo>
                  <a:pt x="5753" y="1062"/>
                </a:lnTo>
                <a:lnTo>
                  <a:pt x="5902" y="988"/>
                </a:lnTo>
                <a:lnTo>
                  <a:pt x="6033" y="894"/>
                </a:lnTo>
                <a:lnTo>
                  <a:pt x="6070" y="839"/>
                </a:lnTo>
                <a:lnTo>
                  <a:pt x="6107" y="783"/>
                </a:lnTo>
                <a:lnTo>
                  <a:pt x="6107" y="727"/>
                </a:lnTo>
                <a:lnTo>
                  <a:pt x="6107" y="652"/>
                </a:lnTo>
                <a:lnTo>
                  <a:pt x="6089" y="597"/>
                </a:lnTo>
                <a:lnTo>
                  <a:pt x="6051" y="578"/>
                </a:lnTo>
                <a:lnTo>
                  <a:pt x="6033" y="559"/>
                </a:lnTo>
                <a:lnTo>
                  <a:pt x="5995" y="559"/>
                </a:lnTo>
                <a:lnTo>
                  <a:pt x="5902" y="615"/>
                </a:lnTo>
                <a:lnTo>
                  <a:pt x="5772" y="708"/>
                </a:lnTo>
                <a:lnTo>
                  <a:pt x="5623" y="820"/>
                </a:lnTo>
                <a:lnTo>
                  <a:pt x="5456" y="950"/>
                </a:lnTo>
                <a:lnTo>
                  <a:pt x="5251" y="1062"/>
                </a:lnTo>
                <a:lnTo>
                  <a:pt x="5158" y="1099"/>
                </a:lnTo>
                <a:lnTo>
                  <a:pt x="5027" y="1137"/>
                </a:lnTo>
                <a:lnTo>
                  <a:pt x="4953" y="1155"/>
                </a:lnTo>
                <a:lnTo>
                  <a:pt x="4860" y="1155"/>
                </a:lnTo>
                <a:lnTo>
                  <a:pt x="4674" y="1118"/>
                </a:lnTo>
                <a:lnTo>
                  <a:pt x="4487" y="1043"/>
                </a:lnTo>
                <a:lnTo>
                  <a:pt x="4338" y="969"/>
                </a:lnTo>
                <a:lnTo>
                  <a:pt x="4581" y="634"/>
                </a:lnTo>
                <a:lnTo>
                  <a:pt x="4636" y="541"/>
                </a:lnTo>
                <a:lnTo>
                  <a:pt x="4674" y="448"/>
                </a:lnTo>
                <a:lnTo>
                  <a:pt x="4692" y="355"/>
                </a:lnTo>
                <a:lnTo>
                  <a:pt x="4692" y="280"/>
                </a:lnTo>
                <a:lnTo>
                  <a:pt x="4655" y="261"/>
                </a:lnTo>
                <a:lnTo>
                  <a:pt x="4636" y="243"/>
                </a:lnTo>
                <a:lnTo>
                  <a:pt x="4599" y="224"/>
                </a:lnTo>
                <a:lnTo>
                  <a:pt x="4581" y="243"/>
                </a:lnTo>
                <a:lnTo>
                  <a:pt x="4506" y="280"/>
                </a:lnTo>
                <a:lnTo>
                  <a:pt x="4450" y="355"/>
                </a:lnTo>
                <a:lnTo>
                  <a:pt x="4338" y="503"/>
                </a:lnTo>
                <a:lnTo>
                  <a:pt x="4283" y="615"/>
                </a:lnTo>
                <a:lnTo>
                  <a:pt x="4152" y="708"/>
                </a:lnTo>
                <a:lnTo>
                  <a:pt x="3985" y="839"/>
                </a:lnTo>
                <a:lnTo>
                  <a:pt x="3780" y="969"/>
                </a:lnTo>
                <a:lnTo>
                  <a:pt x="3557" y="1081"/>
                </a:lnTo>
                <a:lnTo>
                  <a:pt x="3314" y="1174"/>
                </a:lnTo>
                <a:lnTo>
                  <a:pt x="3203" y="1211"/>
                </a:lnTo>
                <a:lnTo>
                  <a:pt x="2998" y="1211"/>
                </a:lnTo>
                <a:lnTo>
                  <a:pt x="2905" y="1192"/>
                </a:lnTo>
                <a:lnTo>
                  <a:pt x="2830" y="1155"/>
                </a:lnTo>
                <a:lnTo>
                  <a:pt x="2775" y="1081"/>
                </a:lnTo>
                <a:lnTo>
                  <a:pt x="2905" y="932"/>
                </a:lnTo>
                <a:lnTo>
                  <a:pt x="3054" y="746"/>
                </a:lnTo>
                <a:lnTo>
                  <a:pt x="3184" y="522"/>
                </a:lnTo>
                <a:lnTo>
                  <a:pt x="3296" y="299"/>
                </a:lnTo>
                <a:lnTo>
                  <a:pt x="3333" y="206"/>
                </a:lnTo>
                <a:lnTo>
                  <a:pt x="3352" y="131"/>
                </a:lnTo>
                <a:lnTo>
                  <a:pt x="3352" y="57"/>
                </a:lnTo>
                <a:lnTo>
                  <a:pt x="3314" y="19"/>
                </a:lnTo>
                <a:lnTo>
                  <a:pt x="3259" y="1"/>
                </a:lnTo>
                <a:close/>
              </a:path>
            </a:pathLst>
          </a:custGeom>
          <a:solidFill>
            <a:schemeClr val="lt1"/>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1" name="Google Shape;11;p2"/>
          <p:cNvSpPr txBox="1">
            <a:spLocks noGrp="1"/>
          </p:cNvSpPr>
          <p:nvPr>
            <p:ph type="ctrTitle"/>
          </p:nvPr>
        </p:nvSpPr>
        <p:spPr>
          <a:xfrm>
            <a:off x="3519333" y="2655767"/>
            <a:ext cx="5153200" cy="1546400"/>
          </a:xfrm>
          <a:prstGeom prst="rect">
            <a:avLst/>
          </a:prstGeom>
        </p:spPr>
        <p:txBody>
          <a:bodyPr spcFirstLastPara="1" wrap="square" lIns="91425" tIns="91425" rIns="91425" bIns="91425" anchor="b" anchorCtr="0">
            <a:noAutofit/>
          </a:bodyPr>
          <a:lstStyle>
            <a:lvl1pPr lvl="0" algn="ctr">
              <a:spcBef>
                <a:spcPts val="0"/>
              </a:spcBef>
              <a:spcAft>
                <a:spcPts val="0"/>
              </a:spcAft>
              <a:buSzPts val="4800"/>
              <a:buNone/>
              <a:defRPr sz="6400"/>
            </a:lvl1pPr>
            <a:lvl2pPr lvl="1" algn="ctr">
              <a:spcBef>
                <a:spcPts val="0"/>
              </a:spcBef>
              <a:spcAft>
                <a:spcPts val="0"/>
              </a:spcAft>
              <a:buSzPts val="4800"/>
              <a:buNone/>
              <a:defRPr sz="6400"/>
            </a:lvl2pPr>
            <a:lvl3pPr lvl="2" algn="ctr">
              <a:spcBef>
                <a:spcPts val="0"/>
              </a:spcBef>
              <a:spcAft>
                <a:spcPts val="0"/>
              </a:spcAft>
              <a:buSzPts val="4800"/>
              <a:buNone/>
              <a:defRPr sz="6400"/>
            </a:lvl3pPr>
            <a:lvl4pPr lvl="3" algn="ctr">
              <a:spcBef>
                <a:spcPts val="0"/>
              </a:spcBef>
              <a:spcAft>
                <a:spcPts val="0"/>
              </a:spcAft>
              <a:buSzPts val="4800"/>
              <a:buNone/>
              <a:defRPr sz="6400"/>
            </a:lvl4pPr>
            <a:lvl5pPr lvl="4" algn="ctr">
              <a:spcBef>
                <a:spcPts val="0"/>
              </a:spcBef>
              <a:spcAft>
                <a:spcPts val="0"/>
              </a:spcAft>
              <a:buSzPts val="4800"/>
              <a:buNone/>
              <a:defRPr sz="6400"/>
            </a:lvl5pPr>
            <a:lvl6pPr lvl="5" algn="ctr">
              <a:spcBef>
                <a:spcPts val="0"/>
              </a:spcBef>
              <a:spcAft>
                <a:spcPts val="0"/>
              </a:spcAft>
              <a:buSzPts val="4800"/>
              <a:buNone/>
              <a:defRPr sz="6400"/>
            </a:lvl6pPr>
            <a:lvl7pPr lvl="6" algn="ctr">
              <a:spcBef>
                <a:spcPts val="0"/>
              </a:spcBef>
              <a:spcAft>
                <a:spcPts val="0"/>
              </a:spcAft>
              <a:buSzPts val="4800"/>
              <a:buNone/>
              <a:defRPr sz="6400"/>
            </a:lvl7pPr>
            <a:lvl8pPr lvl="7" algn="ctr">
              <a:spcBef>
                <a:spcPts val="0"/>
              </a:spcBef>
              <a:spcAft>
                <a:spcPts val="0"/>
              </a:spcAft>
              <a:buSzPts val="4800"/>
              <a:buNone/>
              <a:defRPr sz="6400"/>
            </a:lvl8pPr>
            <a:lvl9pPr lvl="8" algn="ctr">
              <a:spcBef>
                <a:spcPts val="0"/>
              </a:spcBef>
              <a:spcAft>
                <a:spcPts val="0"/>
              </a:spcAft>
              <a:buSzPts val="4800"/>
              <a:buNone/>
              <a:defRPr sz="6400"/>
            </a:lvl9pPr>
          </a:lstStyle>
          <a:p>
            <a:endParaRPr/>
          </a:p>
        </p:txBody>
      </p:sp>
      <p:sp>
        <p:nvSpPr>
          <p:cNvPr id="12" name="Google Shape;12;p2"/>
          <p:cNvSpPr/>
          <p:nvPr/>
        </p:nvSpPr>
        <p:spPr>
          <a:xfrm>
            <a:off x="4828467" y="4418134"/>
            <a:ext cx="2378392" cy="227165"/>
          </a:xfrm>
          <a:custGeom>
            <a:avLst/>
            <a:gdLst/>
            <a:ahLst/>
            <a:cxnLst/>
            <a:rect l="l" t="t" r="r" b="b"/>
            <a:pathLst>
              <a:path w="16385" h="1565" extrusionOk="0">
                <a:moveTo>
                  <a:pt x="112" y="652"/>
                </a:moveTo>
                <a:lnTo>
                  <a:pt x="75" y="671"/>
                </a:lnTo>
                <a:lnTo>
                  <a:pt x="19" y="708"/>
                </a:lnTo>
                <a:lnTo>
                  <a:pt x="1" y="745"/>
                </a:lnTo>
                <a:lnTo>
                  <a:pt x="1" y="801"/>
                </a:lnTo>
                <a:lnTo>
                  <a:pt x="1" y="876"/>
                </a:lnTo>
                <a:lnTo>
                  <a:pt x="19" y="913"/>
                </a:lnTo>
                <a:lnTo>
                  <a:pt x="57" y="950"/>
                </a:lnTo>
                <a:lnTo>
                  <a:pt x="131" y="987"/>
                </a:lnTo>
                <a:lnTo>
                  <a:pt x="187" y="987"/>
                </a:lnTo>
                <a:lnTo>
                  <a:pt x="261" y="950"/>
                </a:lnTo>
                <a:lnTo>
                  <a:pt x="317" y="894"/>
                </a:lnTo>
                <a:lnTo>
                  <a:pt x="336" y="838"/>
                </a:lnTo>
                <a:lnTo>
                  <a:pt x="336" y="764"/>
                </a:lnTo>
                <a:lnTo>
                  <a:pt x="317" y="727"/>
                </a:lnTo>
                <a:lnTo>
                  <a:pt x="280" y="689"/>
                </a:lnTo>
                <a:lnTo>
                  <a:pt x="224" y="671"/>
                </a:lnTo>
                <a:lnTo>
                  <a:pt x="168" y="652"/>
                </a:lnTo>
                <a:close/>
                <a:moveTo>
                  <a:pt x="16236" y="689"/>
                </a:moveTo>
                <a:lnTo>
                  <a:pt x="16161" y="708"/>
                </a:lnTo>
                <a:lnTo>
                  <a:pt x="16087" y="745"/>
                </a:lnTo>
                <a:lnTo>
                  <a:pt x="16031" y="801"/>
                </a:lnTo>
                <a:lnTo>
                  <a:pt x="15994" y="857"/>
                </a:lnTo>
                <a:lnTo>
                  <a:pt x="15975" y="931"/>
                </a:lnTo>
                <a:lnTo>
                  <a:pt x="15994" y="987"/>
                </a:lnTo>
                <a:lnTo>
                  <a:pt x="16049" y="1043"/>
                </a:lnTo>
                <a:lnTo>
                  <a:pt x="16124" y="1080"/>
                </a:lnTo>
                <a:lnTo>
                  <a:pt x="16180" y="1099"/>
                </a:lnTo>
                <a:lnTo>
                  <a:pt x="16217" y="1080"/>
                </a:lnTo>
                <a:lnTo>
                  <a:pt x="16291" y="1062"/>
                </a:lnTo>
                <a:lnTo>
                  <a:pt x="16347" y="987"/>
                </a:lnTo>
                <a:lnTo>
                  <a:pt x="16385" y="913"/>
                </a:lnTo>
                <a:lnTo>
                  <a:pt x="16385" y="838"/>
                </a:lnTo>
                <a:lnTo>
                  <a:pt x="16366" y="764"/>
                </a:lnTo>
                <a:lnTo>
                  <a:pt x="16310" y="708"/>
                </a:lnTo>
                <a:lnTo>
                  <a:pt x="16273" y="689"/>
                </a:lnTo>
                <a:close/>
                <a:moveTo>
                  <a:pt x="4655" y="1"/>
                </a:moveTo>
                <a:lnTo>
                  <a:pt x="4506" y="19"/>
                </a:lnTo>
                <a:lnTo>
                  <a:pt x="4357" y="56"/>
                </a:lnTo>
                <a:lnTo>
                  <a:pt x="4246" y="94"/>
                </a:lnTo>
                <a:lnTo>
                  <a:pt x="4134" y="168"/>
                </a:lnTo>
                <a:lnTo>
                  <a:pt x="4022" y="243"/>
                </a:lnTo>
                <a:lnTo>
                  <a:pt x="3929" y="336"/>
                </a:lnTo>
                <a:lnTo>
                  <a:pt x="3575" y="727"/>
                </a:lnTo>
                <a:lnTo>
                  <a:pt x="3408" y="876"/>
                </a:lnTo>
                <a:lnTo>
                  <a:pt x="3315" y="931"/>
                </a:lnTo>
                <a:lnTo>
                  <a:pt x="3203" y="987"/>
                </a:lnTo>
                <a:lnTo>
                  <a:pt x="3110" y="1025"/>
                </a:lnTo>
                <a:lnTo>
                  <a:pt x="2998" y="1025"/>
                </a:lnTo>
                <a:lnTo>
                  <a:pt x="2886" y="1006"/>
                </a:lnTo>
                <a:lnTo>
                  <a:pt x="2775" y="969"/>
                </a:lnTo>
                <a:lnTo>
                  <a:pt x="2682" y="894"/>
                </a:lnTo>
                <a:lnTo>
                  <a:pt x="2607" y="820"/>
                </a:lnTo>
                <a:lnTo>
                  <a:pt x="2458" y="652"/>
                </a:lnTo>
                <a:lnTo>
                  <a:pt x="2309" y="485"/>
                </a:lnTo>
                <a:lnTo>
                  <a:pt x="2235" y="410"/>
                </a:lnTo>
                <a:lnTo>
                  <a:pt x="2142" y="354"/>
                </a:lnTo>
                <a:lnTo>
                  <a:pt x="2011" y="298"/>
                </a:lnTo>
                <a:lnTo>
                  <a:pt x="1900" y="261"/>
                </a:lnTo>
                <a:lnTo>
                  <a:pt x="1658" y="261"/>
                </a:lnTo>
                <a:lnTo>
                  <a:pt x="1546" y="280"/>
                </a:lnTo>
                <a:lnTo>
                  <a:pt x="1434" y="317"/>
                </a:lnTo>
                <a:lnTo>
                  <a:pt x="1323" y="373"/>
                </a:lnTo>
                <a:lnTo>
                  <a:pt x="1211" y="429"/>
                </a:lnTo>
                <a:lnTo>
                  <a:pt x="1099" y="578"/>
                </a:lnTo>
                <a:lnTo>
                  <a:pt x="1006" y="689"/>
                </a:lnTo>
                <a:lnTo>
                  <a:pt x="932" y="820"/>
                </a:lnTo>
                <a:lnTo>
                  <a:pt x="876" y="950"/>
                </a:lnTo>
                <a:lnTo>
                  <a:pt x="857" y="1062"/>
                </a:lnTo>
                <a:lnTo>
                  <a:pt x="857" y="1099"/>
                </a:lnTo>
                <a:lnTo>
                  <a:pt x="857" y="1136"/>
                </a:lnTo>
                <a:lnTo>
                  <a:pt x="894" y="1174"/>
                </a:lnTo>
                <a:lnTo>
                  <a:pt x="969" y="1174"/>
                </a:lnTo>
                <a:lnTo>
                  <a:pt x="1006" y="1155"/>
                </a:lnTo>
                <a:lnTo>
                  <a:pt x="1062" y="1043"/>
                </a:lnTo>
                <a:lnTo>
                  <a:pt x="1118" y="931"/>
                </a:lnTo>
                <a:lnTo>
                  <a:pt x="1155" y="838"/>
                </a:lnTo>
                <a:lnTo>
                  <a:pt x="1211" y="764"/>
                </a:lnTo>
                <a:lnTo>
                  <a:pt x="1285" y="671"/>
                </a:lnTo>
                <a:lnTo>
                  <a:pt x="1378" y="615"/>
                </a:lnTo>
                <a:lnTo>
                  <a:pt x="1471" y="559"/>
                </a:lnTo>
                <a:lnTo>
                  <a:pt x="1602" y="522"/>
                </a:lnTo>
                <a:lnTo>
                  <a:pt x="1825" y="522"/>
                </a:lnTo>
                <a:lnTo>
                  <a:pt x="1937" y="559"/>
                </a:lnTo>
                <a:lnTo>
                  <a:pt x="2030" y="615"/>
                </a:lnTo>
                <a:lnTo>
                  <a:pt x="2142" y="671"/>
                </a:lnTo>
                <a:lnTo>
                  <a:pt x="2216" y="764"/>
                </a:lnTo>
                <a:lnTo>
                  <a:pt x="2309" y="838"/>
                </a:lnTo>
                <a:lnTo>
                  <a:pt x="2458" y="1043"/>
                </a:lnTo>
                <a:lnTo>
                  <a:pt x="2533" y="1118"/>
                </a:lnTo>
                <a:lnTo>
                  <a:pt x="2607" y="1211"/>
                </a:lnTo>
                <a:lnTo>
                  <a:pt x="2700" y="1267"/>
                </a:lnTo>
                <a:lnTo>
                  <a:pt x="2812" y="1322"/>
                </a:lnTo>
                <a:lnTo>
                  <a:pt x="2924" y="1341"/>
                </a:lnTo>
                <a:lnTo>
                  <a:pt x="3054" y="1341"/>
                </a:lnTo>
                <a:lnTo>
                  <a:pt x="3166" y="1322"/>
                </a:lnTo>
                <a:lnTo>
                  <a:pt x="3277" y="1285"/>
                </a:lnTo>
                <a:lnTo>
                  <a:pt x="3371" y="1248"/>
                </a:lnTo>
                <a:lnTo>
                  <a:pt x="3464" y="1174"/>
                </a:lnTo>
                <a:lnTo>
                  <a:pt x="3631" y="1043"/>
                </a:lnTo>
                <a:lnTo>
                  <a:pt x="3799" y="876"/>
                </a:lnTo>
                <a:lnTo>
                  <a:pt x="4078" y="578"/>
                </a:lnTo>
                <a:lnTo>
                  <a:pt x="4227" y="447"/>
                </a:lnTo>
                <a:lnTo>
                  <a:pt x="4376" y="336"/>
                </a:lnTo>
                <a:lnTo>
                  <a:pt x="4450" y="298"/>
                </a:lnTo>
                <a:lnTo>
                  <a:pt x="4543" y="261"/>
                </a:lnTo>
                <a:lnTo>
                  <a:pt x="4711" y="261"/>
                </a:lnTo>
                <a:lnTo>
                  <a:pt x="4786" y="280"/>
                </a:lnTo>
                <a:lnTo>
                  <a:pt x="4879" y="317"/>
                </a:lnTo>
                <a:lnTo>
                  <a:pt x="4953" y="392"/>
                </a:lnTo>
                <a:lnTo>
                  <a:pt x="5046" y="485"/>
                </a:lnTo>
                <a:lnTo>
                  <a:pt x="5195" y="671"/>
                </a:lnTo>
                <a:lnTo>
                  <a:pt x="5344" y="857"/>
                </a:lnTo>
                <a:lnTo>
                  <a:pt x="5474" y="1043"/>
                </a:lnTo>
                <a:lnTo>
                  <a:pt x="5623" y="1211"/>
                </a:lnTo>
                <a:lnTo>
                  <a:pt x="5716" y="1267"/>
                </a:lnTo>
                <a:lnTo>
                  <a:pt x="5810" y="1322"/>
                </a:lnTo>
                <a:lnTo>
                  <a:pt x="5903" y="1378"/>
                </a:lnTo>
                <a:lnTo>
                  <a:pt x="5996" y="1397"/>
                </a:lnTo>
                <a:lnTo>
                  <a:pt x="6107" y="1416"/>
                </a:lnTo>
                <a:lnTo>
                  <a:pt x="6219" y="1397"/>
                </a:lnTo>
                <a:lnTo>
                  <a:pt x="6349" y="1378"/>
                </a:lnTo>
                <a:lnTo>
                  <a:pt x="6498" y="1322"/>
                </a:lnTo>
                <a:lnTo>
                  <a:pt x="6591" y="1267"/>
                </a:lnTo>
                <a:lnTo>
                  <a:pt x="6703" y="1211"/>
                </a:lnTo>
                <a:lnTo>
                  <a:pt x="6908" y="1043"/>
                </a:lnTo>
                <a:lnTo>
                  <a:pt x="7131" y="894"/>
                </a:lnTo>
                <a:lnTo>
                  <a:pt x="7336" y="727"/>
                </a:lnTo>
                <a:lnTo>
                  <a:pt x="7448" y="671"/>
                </a:lnTo>
                <a:lnTo>
                  <a:pt x="7560" y="615"/>
                </a:lnTo>
                <a:lnTo>
                  <a:pt x="7671" y="578"/>
                </a:lnTo>
                <a:lnTo>
                  <a:pt x="7895" y="578"/>
                </a:lnTo>
                <a:lnTo>
                  <a:pt x="8006" y="615"/>
                </a:lnTo>
                <a:lnTo>
                  <a:pt x="8137" y="671"/>
                </a:lnTo>
                <a:lnTo>
                  <a:pt x="8248" y="764"/>
                </a:lnTo>
                <a:lnTo>
                  <a:pt x="8397" y="931"/>
                </a:lnTo>
                <a:lnTo>
                  <a:pt x="8528" y="1099"/>
                </a:lnTo>
                <a:lnTo>
                  <a:pt x="8677" y="1248"/>
                </a:lnTo>
                <a:lnTo>
                  <a:pt x="8826" y="1397"/>
                </a:lnTo>
                <a:lnTo>
                  <a:pt x="8900" y="1453"/>
                </a:lnTo>
                <a:lnTo>
                  <a:pt x="8993" y="1509"/>
                </a:lnTo>
                <a:lnTo>
                  <a:pt x="9068" y="1546"/>
                </a:lnTo>
                <a:lnTo>
                  <a:pt x="9161" y="1564"/>
                </a:lnTo>
                <a:lnTo>
                  <a:pt x="9272" y="1564"/>
                </a:lnTo>
                <a:lnTo>
                  <a:pt x="9366" y="1546"/>
                </a:lnTo>
                <a:lnTo>
                  <a:pt x="9477" y="1527"/>
                </a:lnTo>
                <a:lnTo>
                  <a:pt x="9608" y="1471"/>
                </a:lnTo>
                <a:lnTo>
                  <a:pt x="9757" y="1360"/>
                </a:lnTo>
                <a:lnTo>
                  <a:pt x="9924" y="1211"/>
                </a:lnTo>
                <a:lnTo>
                  <a:pt x="10110" y="1043"/>
                </a:lnTo>
                <a:lnTo>
                  <a:pt x="10296" y="876"/>
                </a:lnTo>
                <a:lnTo>
                  <a:pt x="10483" y="745"/>
                </a:lnTo>
                <a:lnTo>
                  <a:pt x="10576" y="708"/>
                </a:lnTo>
                <a:lnTo>
                  <a:pt x="10687" y="671"/>
                </a:lnTo>
                <a:lnTo>
                  <a:pt x="10781" y="652"/>
                </a:lnTo>
                <a:lnTo>
                  <a:pt x="10874" y="652"/>
                </a:lnTo>
                <a:lnTo>
                  <a:pt x="10967" y="689"/>
                </a:lnTo>
                <a:lnTo>
                  <a:pt x="11078" y="727"/>
                </a:lnTo>
                <a:lnTo>
                  <a:pt x="11172" y="801"/>
                </a:lnTo>
                <a:lnTo>
                  <a:pt x="11246" y="894"/>
                </a:lnTo>
                <a:lnTo>
                  <a:pt x="11395" y="1099"/>
                </a:lnTo>
                <a:lnTo>
                  <a:pt x="11544" y="1304"/>
                </a:lnTo>
                <a:lnTo>
                  <a:pt x="11637" y="1378"/>
                </a:lnTo>
                <a:lnTo>
                  <a:pt x="11730" y="1453"/>
                </a:lnTo>
                <a:lnTo>
                  <a:pt x="11879" y="1509"/>
                </a:lnTo>
                <a:lnTo>
                  <a:pt x="12028" y="1527"/>
                </a:lnTo>
                <a:lnTo>
                  <a:pt x="12177" y="1509"/>
                </a:lnTo>
                <a:lnTo>
                  <a:pt x="12326" y="1471"/>
                </a:lnTo>
                <a:lnTo>
                  <a:pt x="12456" y="1397"/>
                </a:lnTo>
                <a:lnTo>
                  <a:pt x="12586" y="1304"/>
                </a:lnTo>
                <a:lnTo>
                  <a:pt x="12810" y="1099"/>
                </a:lnTo>
                <a:lnTo>
                  <a:pt x="13015" y="894"/>
                </a:lnTo>
                <a:lnTo>
                  <a:pt x="13126" y="801"/>
                </a:lnTo>
                <a:lnTo>
                  <a:pt x="13238" y="708"/>
                </a:lnTo>
                <a:lnTo>
                  <a:pt x="13368" y="615"/>
                </a:lnTo>
                <a:lnTo>
                  <a:pt x="13517" y="578"/>
                </a:lnTo>
                <a:lnTo>
                  <a:pt x="13573" y="559"/>
                </a:lnTo>
                <a:lnTo>
                  <a:pt x="13648" y="559"/>
                </a:lnTo>
                <a:lnTo>
                  <a:pt x="13722" y="578"/>
                </a:lnTo>
                <a:lnTo>
                  <a:pt x="13778" y="615"/>
                </a:lnTo>
                <a:lnTo>
                  <a:pt x="13890" y="671"/>
                </a:lnTo>
                <a:lnTo>
                  <a:pt x="13964" y="764"/>
                </a:lnTo>
                <a:lnTo>
                  <a:pt x="14095" y="969"/>
                </a:lnTo>
                <a:lnTo>
                  <a:pt x="14169" y="1062"/>
                </a:lnTo>
                <a:lnTo>
                  <a:pt x="14243" y="1155"/>
                </a:lnTo>
                <a:lnTo>
                  <a:pt x="14337" y="1248"/>
                </a:lnTo>
                <a:lnTo>
                  <a:pt x="14448" y="1304"/>
                </a:lnTo>
                <a:lnTo>
                  <a:pt x="14597" y="1341"/>
                </a:lnTo>
                <a:lnTo>
                  <a:pt x="14746" y="1360"/>
                </a:lnTo>
                <a:lnTo>
                  <a:pt x="14895" y="1341"/>
                </a:lnTo>
                <a:lnTo>
                  <a:pt x="15025" y="1304"/>
                </a:lnTo>
                <a:lnTo>
                  <a:pt x="15156" y="1229"/>
                </a:lnTo>
                <a:lnTo>
                  <a:pt x="15286" y="1155"/>
                </a:lnTo>
                <a:lnTo>
                  <a:pt x="15398" y="1062"/>
                </a:lnTo>
                <a:lnTo>
                  <a:pt x="15510" y="950"/>
                </a:lnTo>
                <a:lnTo>
                  <a:pt x="15677" y="745"/>
                </a:lnTo>
                <a:lnTo>
                  <a:pt x="15770" y="634"/>
                </a:lnTo>
                <a:lnTo>
                  <a:pt x="15826" y="503"/>
                </a:lnTo>
                <a:lnTo>
                  <a:pt x="15882" y="410"/>
                </a:lnTo>
                <a:lnTo>
                  <a:pt x="15900" y="354"/>
                </a:lnTo>
                <a:lnTo>
                  <a:pt x="15882" y="298"/>
                </a:lnTo>
                <a:lnTo>
                  <a:pt x="15845" y="243"/>
                </a:lnTo>
                <a:lnTo>
                  <a:pt x="15770" y="205"/>
                </a:lnTo>
                <a:lnTo>
                  <a:pt x="15714" y="224"/>
                </a:lnTo>
                <a:lnTo>
                  <a:pt x="15677" y="243"/>
                </a:lnTo>
                <a:lnTo>
                  <a:pt x="15658" y="280"/>
                </a:lnTo>
                <a:lnTo>
                  <a:pt x="15528" y="466"/>
                </a:lnTo>
                <a:lnTo>
                  <a:pt x="15379" y="652"/>
                </a:lnTo>
                <a:lnTo>
                  <a:pt x="15212" y="820"/>
                </a:lnTo>
                <a:lnTo>
                  <a:pt x="15044" y="969"/>
                </a:lnTo>
                <a:lnTo>
                  <a:pt x="14951" y="1025"/>
                </a:lnTo>
                <a:lnTo>
                  <a:pt x="14858" y="1043"/>
                </a:lnTo>
                <a:lnTo>
                  <a:pt x="14765" y="1062"/>
                </a:lnTo>
                <a:lnTo>
                  <a:pt x="14653" y="1062"/>
                </a:lnTo>
                <a:lnTo>
                  <a:pt x="14560" y="1043"/>
                </a:lnTo>
                <a:lnTo>
                  <a:pt x="14467" y="987"/>
                </a:lnTo>
                <a:lnTo>
                  <a:pt x="14355" y="913"/>
                </a:lnTo>
                <a:lnTo>
                  <a:pt x="14262" y="801"/>
                </a:lnTo>
                <a:lnTo>
                  <a:pt x="14113" y="634"/>
                </a:lnTo>
                <a:lnTo>
                  <a:pt x="14039" y="540"/>
                </a:lnTo>
                <a:lnTo>
                  <a:pt x="13964" y="466"/>
                </a:lnTo>
                <a:lnTo>
                  <a:pt x="13871" y="410"/>
                </a:lnTo>
                <a:lnTo>
                  <a:pt x="13778" y="373"/>
                </a:lnTo>
                <a:lnTo>
                  <a:pt x="13666" y="336"/>
                </a:lnTo>
                <a:lnTo>
                  <a:pt x="13536" y="336"/>
                </a:lnTo>
                <a:lnTo>
                  <a:pt x="13424" y="354"/>
                </a:lnTo>
                <a:lnTo>
                  <a:pt x="13331" y="392"/>
                </a:lnTo>
                <a:lnTo>
                  <a:pt x="13238" y="429"/>
                </a:lnTo>
                <a:lnTo>
                  <a:pt x="13145" y="485"/>
                </a:lnTo>
                <a:lnTo>
                  <a:pt x="12977" y="615"/>
                </a:lnTo>
                <a:lnTo>
                  <a:pt x="12810" y="764"/>
                </a:lnTo>
                <a:lnTo>
                  <a:pt x="12661" y="913"/>
                </a:lnTo>
                <a:lnTo>
                  <a:pt x="12493" y="1043"/>
                </a:lnTo>
                <a:lnTo>
                  <a:pt x="12400" y="1118"/>
                </a:lnTo>
                <a:lnTo>
                  <a:pt x="12307" y="1174"/>
                </a:lnTo>
                <a:lnTo>
                  <a:pt x="12214" y="1211"/>
                </a:lnTo>
                <a:lnTo>
                  <a:pt x="12102" y="1248"/>
                </a:lnTo>
                <a:lnTo>
                  <a:pt x="11991" y="1248"/>
                </a:lnTo>
                <a:lnTo>
                  <a:pt x="11898" y="1229"/>
                </a:lnTo>
                <a:lnTo>
                  <a:pt x="11805" y="1192"/>
                </a:lnTo>
                <a:lnTo>
                  <a:pt x="11730" y="1118"/>
                </a:lnTo>
                <a:lnTo>
                  <a:pt x="11656" y="1043"/>
                </a:lnTo>
                <a:lnTo>
                  <a:pt x="11600" y="969"/>
                </a:lnTo>
                <a:lnTo>
                  <a:pt x="11469" y="783"/>
                </a:lnTo>
                <a:lnTo>
                  <a:pt x="11376" y="671"/>
                </a:lnTo>
                <a:lnTo>
                  <a:pt x="11283" y="578"/>
                </a:lnTo>
                <a:lnTo>
                  <a:pt x="11190" y="503"/>
                </a:lnTo>
                <a:lnTo>
                  <a:pt x="11097" y="447"/>
                </a:lnTo>
                <a:lnTo>
                  <a:pt x="10985" y="429"/>
                </a:lnTo>
                <a:lnTo>
                  <a:pt x="10892" y="410"/>
                </a:lnTo>
                <a:lnTo>
                  <a:pt x="10706" y="410"/>
                </a:lnTo>
                <a:lnTo>
                  <a:pt x="10613" y="447"/>
                </a:lnTo>
                <a:lnTo>
                  <a:pt x="10501" y="485"/>
                </a:lnTo>
                <a:lnTo>
                  <a:pt x="10315" y="596"/>
                </a:lnTo>
                <a:lnTo>
                  <a:pt x="10110" y="727"/>
                </a:lnTo>
                <a:lnTo>
                  <a:pt x="9924" y="894"/>
                </a:lnTo>
                <a:lnTo>
                  <a:pt x="9775" y="1006"/>
                </a:lnTo>
                <a:lnTo>
                  <a:pt x="9608" y="1136"/>
                </a:lnTo>
                <a:lnTo>
                  <a:pt x="9533" y="1192"/>
                </a:lnTo>
                <a:lnTo>
                  <a:pt x="9440" y="1229"/>
                </a:lnTo>
                <a:lnTo>
                  <a:pt x="9347" y="1248"/>
                </a:lnTo>
                <a:lnTo>
                  <a:pt x="9254" y="1267"/>
                </a:lnTo>
                <a:lnTo>
                  <a:pt x="9142" y="1267"/>
                </a:lnTo>
                <a:lnTo>
                  <a:pt x="9049" y="1229"/>
                </a:lnTo>
                <a:lnTo>
                  <a:pt x="8956" y="1174"/>
                </a:lnTo>
                <a:lnTo>
                  <a:pt x="8863" y="1118"/>
                </a:lnTo>
                <a:lnTo>
                  <a:pt x="8714" y="950"/>
                </a:lnTo>
                <a:lnTo>
                  <a:pt x="8584" y="801"/>
                </a:lnTo>
                <a:lnTo>
                  <a:pt x="8435" y="615"/>
                </a:lnTo>
                <a:lnTo>
                  <a:pt x="8267" y="466"/>
                </a:lnTo>
                <a:lnTo>
                  <a:pt x="8155" y="392"/>
                </a:lnTo>
                <a:lnTo>
                  <a:pt x="8062" y="354"/>
                </a:lnTo>
                <a:lnTo>
                  <a:pt x="7951" y="317"/>
                </a:lnTo>
                <a:lnTo>
                  <a:pt x="7820" y="298"/>
                </a:lnTo>
                <a:lnTo>
                  <a:pt x="7690" y="317"/>
                </a:lnTo>
                <a:lnTo>
                  <a:pt x="7541" y="336"/>
                </a:lnTo>
                <a:lnTo>
                  <a:pt x="7411" y="392"/>
                </a:lnTo>
                <a:lnTo>
                  <a:pt x="7280" y="466"/>
                </a:lnTo>
                <a:lnTo>
                  <a:pt x="7057" y="615"/>
                </a:lnTo>
                <a:lnTo>
                  <a:pt x="6833" y="783"/>
                </a:lnTo>
                <a:lnTo>
                  <a:pt x="6629" y="931"/>
                </a:lnTo>
                <a:lnTo>
                  <a:pt x="6517" y="1006"/>
                </a:lnTo>
                <a:lnTo>
                  <a:pt x="6405" y="1062"/>
                </a:lnTo>
                <a:lnTo>
                  <a:pt x="6294" y="1099"/>
                </a:lnTo>
                <a:lnTo>
                  <a:pt x="6182" y="1118"/>
                </a:lnTo>
                <a:lnTo>
                  <a:pt x="6052" y="1118"/>
                </a:lnTo>
                <a:lnTo>
                  <a:pt x="5921" y="1080"/>
                </a:lnTo>
                <a:lnTo>
                  <a:pt x="5828" y="1025"/>
                </a:lnTo>
                <a:lnTo>
                  <a:pt x="5754" y="950"/>
                </a:lnTo>
                <a:lnTo>
                  <a:pt x="5661" y="876"/>
                </a:lnTo>
                <a:lnTo>
                  <a:pt x="5586" y="783"/>
                </a:lnTo>
                <a:lnTo>
                  <a:pt x="5325" y="410"/>
                </a:lnTo>
                <a:lnTo>
                  <a:pt x="5232" y="298"/>
                </a:lnTo>
                <a:lnTo>
                  <a:pt x="5139" y="205"/>
                </a:lnTo>
                <a:lnTo>
                  <a:pt x="5028" y="131"/>
                </a:lnTo>
                <a:lnTo>
                  <a:pt x="4897" y="56"/>
                </a:lnTo>
                <a:lnTo>
                  <a:pt x="4786" y="19"/>
                </a:lnTo>
                <a:lnTo>
                  <a:pt x="4655" y="1"/>
                </a:lnTo>
                <a:close/>
              </a:path>
            </a:pathLst>
          </a:custGeom>
          <a:solidFill>
            <a:schemeClr val="lt1"/>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1659176913"/>
      </p:ext>
    </p:extLst>
  </p:cSld>
  <p:clrMapOvr>
    <a:masterClrMapping/>
  </p:clrMapOvr>
</p:sldLayout>
</file>

<file path=ppt/slideLayouts/slideLayout806.xml><?xml version="1.0" encoding="utf-8"?>
<p:sldLayout xmlns:a="http://schemas.openxmlformats.org/drawingml/2006/main" xmlns:r="http://schemas.openxmlformats.org/officeDocument/2006/relationships" xmlns:p="http://schemas.openxmlformats.org/presentationml/2006/main" matchingName="Subtitle">
  <p:cSld name="Subtitle">
    <p:spTree>
      <p:nvGrpSpPr>
        <p:cNvPr id="1" name="Shape 13"/>
        <p:cNvGrpSpPr/>
        <p:nvPr/>
      </p:nvGrpSpPr>
      <p:grpSpPr>
        <a:xfrm>
          <a:off x="0" y="0"/>
          <a:ext cx="0" cy="0"/>
          <a:chOff x="0" y="0"/>
          <a:chExt cx="0" cy="0"/>
        </a:xfrm>
      </p:grpSpPr>
      <p:sp>
        <p:nvSpPr>
          <p:cNvPr id="14" name="Google Shape;14;p3"/>
          <p:cNvSpPr/>
          <p:nvPr/>
        </p:nvSpPr>
        <p:spPr>
          <a:xfrm>
            <a:off x="279301" y="178834"/>
            <a:ext cx="11633236" cy="6500244"/>
          </a:xfrm>
          <a:custGeom>
            <a:avLst/>
            <a:gdLst/>
            <a:ahLst/>
            <a:cxnLst/>
            <a:rect l="l" t="t" r="r" b="b"/>
            <a:pathLst>
              <a:path w="92198" h="51517" extrusionOk="0">
                <a:moveTo>
                  <a:pt x="16254" y="186"/>
                </a:moveTo>
                <a:lnTo>
                  <a:pt x="16198" y="205"/>
                </a:lnTo>
                <a:lnTo>
                  <a:pt x="16161" y="242"/>
                </a:lnTo>
                <a:lnTo>
                  <a:pt x="16142" y="279"/>
                </a:lnTo>
                <a:lnTo>
                  <a:pt x="16124" y="354"/>
                </a:lnTo>
                <a:lnTo>
                  <a:pt x="16124" y="391"/>
                </a:lnTo>
                <a:lnTo>
                  <a:pt x="16161" y="447"/>
                </a:lnTo>
                <a:lnTo>
                  <a:pt x="16198" y="484"/>
                </a:lnTo>
                <a:lnTo>
                  <a:pt x="16291" y="559"/>
                </a:lnTo>
                <a:lnTo>
                  <a:pt x="16384" y="614"/>
                </a:lnTo>
                <a:lnTo>
                  <a:pt x="16254" y="726"/>
                </a:lnTo>
                <a:lnTo>
                  <a:pt x="16124" y="856"/>
                </a:lnTo>
                <a:lnTo>
                  <a:pt x="16105" y="912"/>
                </a:lnTo>
                <a:lnTo>
                  <a:pt x="16105" y="950"/>
                </a:lnTo>
                <a:lnTo>
                  <a:pt x="16105" y="968"/>
                </a:lnTo>
                <a:lnTo>
                  <a:pt x="16142" y="987"/>
                </a:lnTo>
                <a:lnTo>
                  <a:pt x="16291" y="987"/>
                </a:lnTo>
                <a:lnTo>
                  <a:pt x="16347" y="950"/>
                </a:lnTo>
                <a:lnTo>
                  <a:pt x="16403" y="912"/>
                </a:lnTo>
                <a:lnTo>
                  <a:pt x="16477" y="875"/>
                </a:lnTo>
                <a:lnTo>
                  <a:pt x="16533" y="856"/>
                </a:lnTo>
                <a:lnTo>
                  <a:pt x="16626" y="801"/>
                </a:lnTo>
                <a:lnTo>
                  <a:pt x="16719" y="875"/>
                </a:lnTo>
                <a:lnTo>
                  <a:pt x="16794" y="894"/>
                </a:lnTo>
                <a:lnTo>
                  <a:pt x="16868" y="875"/>
                </a:lnTo>
                <a:lnTo>
                  <a:pt x="16924" y="856"/>
                </a:lnTo>
                <a:lnTo>
                  <a:pt x="16980" y="819"/>
                </a:lnTo>
                <a:lnTo>
                  <a:pt x="16999" y="763"/>
                </a:lnTo>
                <a:lnTo>
                  <a:pt x="16999" y="707"/>
                </a:lnTo>
                <a:lnTo>
                  <a:pt x="16980" y="633"/>
                </a:lnTo>
                <a:lnTo>
                  <a:pt x="16924" y="577"/>
                </a:lnTo>
                <a:lnTo>
                  <a:pt x="16999" y="503"/>
                </a:lnTo>
                <a:lnTo>
                  <a:pt x="17036" y="428"/>
                </a:lnTo>
                <a:lnTo>
                  <a:pt x="17055" y="391"/>
                </a:lnTo>
                <a:lnTo>
                  <a:pt x="17036" y="335"/>
                </a:lnTo>
                <a:lnTo>
                  <a:pt x="17017" y="298"/>
                </a:lnTo>
                <a:lnTo>
                  <a:pt x="16980" y="261"/>
                </a:lnTo>
                <a:lnTo>
                  <a:pt x="16924" y="242"/>
                </a:lnTo>
                <a:lnTo>
                  <a:pt x="16868" y="261"/>
                </a:lnTo>
                <a:lnTo>
                  <a:pt x="16757" y="317"/>
                </a:lnTo>
                <a:lnTo>
                  <a:pt x="16682" y="335"/>
                </a:lnTo>
                <a:lnTo>
                  <a:pt x="16626" y="335"/>
                </a:lnTo>
                <a:lnTo>
                  <a:pt x="16496" y="279"/>
                </a:lnTo>
                <a:lnTo>
                  <a:pt x="16403" y="223"/>
                </a:lnTo>
                <a:lnTo>
                  <a:pt x="16310" y="205"/>
                </a:lnTo>
                <a:lnTo>
                  <a:pt x="16254" y="186"/>
                </a:lnTo>
                <a:close/>
                <a:moveTo>
                  <a:pt x="22324" y="186"/>
                </a:moveTo>
                <a:lnTo>
                  <a:pt x="22249" y="205"/>
                </a:lnTo>
                <a:lnTo>
                  <a:pt x="22175" y="242"/>
                </a:lnTo>
                <a:lnTo>
                  <a:pt x="22044" y="335"/>
                </a:lnTo>
                <a:lnTo>
                  <a:pt x="21933" y="391"/>
                </a:lnTo>
                <a:lnTo>
                  <a:pt x="21877" y="391"/>
                </a:lnTo>
                <a:lnTo>
                  <a:pt x="21821" y="354"/>
                </a:lnTo>
                <a:lnTo>
                  <a:pt x="21691" y="279"/>
                </a:lnTo>
                <a:lnTo>
                  <a:pt x="21560" y="223"/>
                </a:lnTo>
                <a:lnTo>
                  <a:pt x="21504" y="205"/>
                </a:lnTo>
                <a:lnTo>
                  <a:pt x="21448" y="205"/>
                </a:lnTo>
                <a:lnTo>
                  <a:pt x="21393" y="242"/>
                </a:lnTo>
                <a:lnTo>
                  <a:pt x="21374" y="298"/>
                </a:lnTo>
                <a:lnTo>
                  <a:pt x="21393" y="354"/>
                </a:lnTo>
                <a:lnTo>
                  <a:pt x="21430" y="410"/>
                </a:lnTo>
                <a:lnTo>
                  <a:pt x="21542" y="521"/>
                </a:lnTo>
                <a:lnTo>
                  <a:pt x="21616" y="596"/>
                </a:lnTo>
                <a:lnTo>
                  <a:pt x="21542" y="652"/>
                </a:lnTo>
                <a:lnTo>
                  <a:pt x="21486" y="726"/>
                </a:lnTo>
                <a:lnTo>
                  <a:pt x="21467" y="763"/>
                </a:lnTo>
                <a:lnTo>
                  <a:pt x="21467" y="801"/>
                </a:lnTo>
                <a:lnTo>
                  <a:pt x="21486" y="838"/>
                </a:lnTo>
                <a:lnTo>
                  <a:pt x="21523" y="875"/>
                </a:lnTo>
                <a:lnTo>
                  <a:pt x="21560" y="912"/>
                </a:lnTo>
                <a:lnTo>
                  <a:pt x="21691" y="912"/>
                </a:lnTo>
                <a:lnTo>
                  <a:pt x="21877" y="782"/>
                </a:lnTo>
                <a:lnTo>
                  <a:pt x="21951" y="838"/>
                </a:lnTo>
                <a:lnTo>
                  <a:pt x="21988" y="856"/>
                </a:lnTo>
                <a:lnTo>
                  <a:pt x="22044" y="894"/>
                </a:lnTo>
                <a:lnTo>
                  <a:pt x="22193" y="968"/>
                </a:lnTo>
                <a:lnTo>
                  <a:pt x="22249" y="1005"/>
                </a:lnTo>
                <a:lnTo>
                  <a:pt x="22324" y="1024"/>
                </a:lnTo>
                <a:lnTo>
                  <a:pt x="22398" y="1024"/>
                </a:lnTo>
                <a:lnTo>
                  <a:pt x="22454" y="987"/>
                </a:lnTo>
                <a:lnTo>
                  <a:pt x="22491" y="931"/>
                </a:lnTo>
                <a:lnTo>
                  <a:pt x="22491" y="856"/>
                </a:lnTo>
                <a:lnTo>
                  <a:pt x="22454" y="801"/>
                </a:lnTo>
                <a:lnTo>
                  <a:pt x="22417" y="745"/>
                </a:lnTo>
                <a:lnTo>
                  <a:pt x="22286" y="633"/>
                </a:lnTo>
                <a:lnTo>
                  <a:pt x="22175" y="577"/>
                </a:lnTo>
                <a:lnTo>
                  <a:pt x="22230" y="521"/>
                </a:lnTo>
                <a:lnTo>
                  <a:pt x="22342" y="410"/>
                </a:lnTo>
                <a:lnTo>
                  <a:pt x="22417" y="317"/>
                </a:lnTo>
                <a:lnTo>
                  <a:pt x="22435" y="261"/>
                </a:lnTo>
                <a:lnTo>
                  <a:pt x="22435" y="223"/>
                </a:lnTo>
                <a:lnTo>
                  <a:pt x="22379" y="186"/>
                </a:lnTo>
                <a:close/>
                <a:moveTo>
                  <a:pt x="77731" y="186"/>
                </a:moveTo>
                <a:lnTo>
                  <a:pt x="77675" y="205"/>
                </a:lnTo>
                <a:lnTo>
                  <a:pt x="77638" y="223"/>
                </a:lnTo>
                <a:lnTo>
                  <a:pt x="77619" y="261"/>
                </a:lnTo>
                <a:lnTo>
                  <a:pt x="77619" y="298"/>
                </a:lnTo>
                <a:lnTo>
                  <a:pt x="77619" y="372"/>
                </a:lnTo>
                <a:lnTo>
                  <a:pt x="77638" y="447"/>
                </a:lnTo>
                <a:lnTo>
                  <a:pt x="77731" y="577"/>
                </a:lnTo>
                <a:lnTo>
                  <a:pt x="77805" y="707"/>
                </a:lnTo>
                <a:lnTo>
                  <a:pt x="77768" y="745"/>
                </a:lnTo>
                <a:lnTo>
                  <a:pt x="77712" y="801"/>
                </a:lnTo>
                <a:lnTo>
                  <a:pt x="77638" y="856"/>
                </a:lnTo>
                <a:lnTo>
                  <a:pt x="77601" y="894"/>
                </a:lnTo>
                <a:lnTo>
                  <a:pt x="77582" y="950"/>
                </a:lnTo>
                <a:lnTo>
                  <a:pt x="77601" y="987"/>
                </a:lnTo>
                <a:lnTo>
                  <a:pt x="77638" y="987"/>
                </a:lnTo>
                <a:lnTo>
                  <a:pt x="77824" y="912"/>
                </a:lnTo>
                <a:lnTo>
                  <a:pt x="77936" y="875"/>
                </a:lnTo>
                <a:lnTo>
                  <a:pt x="77992" y="894"/>
                </a:lnTo>
                <a:lnTo>
                  <a:pt x="78159" y="968"/>
                </a:lnTo>
                <a:lnTo>
                  <a:pt x="78252" y="1005"/>
                </a:lnTo>
                <a:lnTo>
                  <a:pt x="78364" y="1024"/>
                </a:lnTo>
                <a:lnTo>
                  <a:pt x="78476" y="1024"/>
                </a:lnTo>
                <a:lnTo>
                  <a:pt x="78513" y="1005"/>
                </a:lnTo>
                <a:lnTo>
                  <a:pt x="78550" y="968"/>
                </a:lnTo>
                <a:lnTo>
                  <a:pt x="78569" y="912"/>
                </a:lnTo>
                <a:lnTo>
                  <a:pt x="78569" y="875"/>
                </a:lnTo>
                <a:lnTo>
                  <a:pt x="78531" y="819"/>
                </a:lnTo>
                <a:lnTo>
                  <a:pt x="78494" y="782"/>
                </a:lnTo>
                <a:lnTo>
                  <a:pt x="78420" y="689"/>
                </a:lnTo>
                <a:lnTo>
                  <a:pt x="78327" y="633"/>
                </a:lnTo>
                <a:lnTo>
                  <a:pt x="78569" y="521"/>
                </a:lnTo>
                <a:lnTo>
                  <a:pt x="78680" y="465"/>
                </a:lnTo>
                <a:lnTo>
                  <a:pt x="78718" y="428"/>
                </a:lnTo>
                <a:lnTo>
                  <a:pt x="78755" y="372"/>
                </a:lnTo>
                <a:lnTo>
                  <a:pt x="78755" y="317"/>
                </a:lnTo>
                <a:lnTo>
                  <a:pt x="78736" y="242"/>
                </a:lnTo>
                <a:lnTo>
                  <a:pt x="78699" y="205"/>
                </a:lnTo>
                <a:lnTo>
                  <a:pt x="78662" y="186"/>
                </a:lnTo>
                <a:lnTo>
                  <a:pt x="78625" y="205"/>
                </a:lnTo>
                <a:lnTo>
                  <a:pt x="78513" y="261"/>
                </a:lnTo>
                <a:lnTo>
                  <a:pt x="78345" y="354"/>
                </a:lnTo>
                <a:lnTo>
                  <a:pt x="78215" y="428"/>
                </a:lnTo>
                <a:lnTo>
                  <a:pt x="78140" y="447"/>
                </a:lnTo>
                <a:lnTo>
                  <a:pt x="78103" y="447"/>
                </a:lnTo>
                <a:lnTo>
                  <a:pt x="78066" y="428"/>
                </a:lnTo>
                <a:lnTo>
                  <a:pt x="78010" y="391"/>
                </a:lnTo>
                <a:lnTo>
                  <a:pt x="77936" y="298"/>
                </a:lnTo>
                <a:lnTo>
                  <a:pt x="77880" y="261"/>
                </a:lnTo>
                <a:lnTo>
                  <a:pt x="77843" y="205"/>
                </a:lnTo>
                <a:lnTo>
                  <a:pt x="77787" y="186"/>
                </a:lnTo>
                <a:close/>
                <a:moveTo>
                  <a:pt x="5418" y="168"/>
                </a:moveTo>
                <a:lnTo>
                  <a:pt x="5362" y="186"/>
                </a:lnTo>
                <a:lnTo>
                  <a:pt x="5307" y="223"/>
                </a:lnTo>
                <a:lnTo>
                  <a:pt x="5269" y="261"/>
                </a:lnTo>
                <a:lnTo>
                  <a:pt x="5269" y="317"/>
                </a:lnTo>
                <a:lnTo>
                  <a:pt x="5307" y="372"/>
                </a:lnTo>
                <a:lnTo>
                  <a:pt x="5400" y="465"/>
                </a:lnTo>
                <a:lnTo>
                  <a:pt x="5474" y="540"/>
                </a:lnTo>
                <a:lnTo>
                  <a:pt x="5567" y="596"/>
                </a:lnTo>
                <a:lnTo>
                  <a:pt x="5642" y="633"/>
                </a:lnTo>
                <a:lnTo>
                  <a:pt x="5660" y="670"/>
                </a:lnTo>
                <a:lnTo>
                  <a:pt x="5660" y="707"/>
                </a:lnTo>
                <a:lnTo>
                  <a:pt x="5605" y="763"/>
                </a:lnTo>
                <a:lnTo>
                  <a:pt x="5605" y="819"/>
                </a:lnTo>
                <a:lnTo>
                  <a:pt x="5586" y="856"/>
                </a:lnTo>
                <a:lnTo>
                  <a:pt x="5567" y="912"/>
                </a:lnTo>
                <a:lnTo>
                  <a:pt x="5586" y="968"/>
                </a:lnTo>
                <a:lnTo>
                  <a:pt x="5642" y="1024"/>
                </a:lnTo>
                <a:lnTo>
                  <a:pt x="5679" y="1043"/>
                </a:lnTo>
                <a:lnTo>
                  <a:pt x="5735" y="1024"/>
                </a:lnTo>
                <a:lnTo>
                  <a:pt x="5772" y="987"/>
                </a:lnTo>
                <a:lnTo>
                  <a:pt x="5865" y="894"/>
                </a:lnTo>
                <a:lnTo>
                  <a:pt x="5902" y="856"/>
                </a:lnTo>
                <a:lnTo>
                  <a:pt x="5940" y="838"/>
                </a:lnTo>
                <a:lnTo>
                  <a:pt x="5995" y="856"/>
                </a:lnTo>
                <a:lnTo>
                  <a:pt x="6051" y="894"/>
                </a:lnTo>
                <a:lnTo>
                  <a:pt x="6200" y="968"/>
                </a:lnTo>
                <a:lnTo>
                  <a:pt x="6275" y="1005"/>
                </a:lnTo>
                <a:lnTo>
                  <a:pt x="6331" y="1005"/>
                </a:lnTo>
                <a:lnTo>
                  <a:pt x="6405" y="987"/>
                </a:lnTo>
                <a:lnTo>
                  <a:pt x="6442" y="931"/>
                </a:lnTo>
                <a:lnTo>
                  <a:pt x="6461" y="875"/>
                </a:lnTo>
                <a:lnTo>
                  <a:pt x="6461" y="819"/>
                </a:lnTo>
                <a:lnTo>
                  <a:pt x="6442" y="763"/>
                </a:lnTo>
                <a:lnTo>
                  <a:pt x="6405" y="707"/>
                </a:lnTo>
                <a:lnTo>
                  <a:pt x="6293" y="633"/>
                </a:lnTo>
                <a:lnTo>
                  <a:pt x="6200" y="577"/>
                </a:lnTo>
                <a:lnTo>
                  <a:pt x="6293" y="484"/>
                </a:lnTo>
                <a:lnTo>
                  <a:pt x="6349" y="372"/>
                </a:lnTo>
                <a:lnTo>
                  <a:pt x="6368" y="317"/>
                </a:lnTo>
                <a:lnTo>
                  <a:pt x="6349" y="261"/>
                </a:lnTo>
                <a:lnTo>
                  <a:pt x="6312" y="223"/>
                </a:lnTo>
                <a:lnTo>
                  <a:pt x="6238" y="186"/>
                </a:lnTo>
                <a:lnTo>
                  <a:pt x="6182" y="186"/>
                </a:lnTo>
                <a:lnTo>
                  <a:pt x="6126" y="205"/>
                </a:lnTo>
                <a:lnTo>
                  <a:pt x="6033" y="279"/>
                </a:lnTo>
                <a:lnTo>
                  <a:pt x="5940" y="354"/>
                </a:lnTo>
                <a:lnTo>
                  <a:pt x="5884" y="372"/>
                </a:lnTo>
                <a:lnTo>
                  <a:pt x="5847" y="372"/>
                </a:lnTo>
                <a:lnTo>
                  <a:pt x="5791" y="354"/>
                </a:lnTo>
                <a:lnTo>
                  <a:pt x="5735" y="335"/>
                </a:lnTo>
                <a:lnTo>
                  <a:pt x="5605" y="242"/>
                </a:lnTo>
                <a:lnTo>
                  <a:pt x="5474" y="186"/>
                </a:lnTo>
                <a:lnTo>
                  <a:pt x="5418" y="168"/>
                </a:lnTo>
                <a:close/>
                <a:moveTo>
                  <a:pt x="11600" y="149"/>
                </a:moveTo>
                <a:lnTo>
                  <a:pt x="11544" y="168"/>
                </a:lnTo>
                <a:lnTo>
                  <a:pt x="11506" y="205"/>
                </a:lnTo>
                <a:lnTo>
                  <a:pt x="11413" y="279"/>
                </a:lnTo>
                <a:lnTo>
                  <a:pt x="11339" y="354"/>
                </a:lnTo>
                <a:lnTo>
                  <a:pt x="11264" y="391"/>
                </a:lnTo>
                <a:lnTo>
                  <a:pt x="11227" y="410"/>
                </a:lnTo>
                <a:lnTo>
                  <a:pt x="11190" y="410"/>
                </a:lnTo>
                <a:lnTo>
                  <a:pt x="11115" y="372"/>
                </a:lnTo>
                <a:lnTo>
                  <a:pt x="11004" y="317"/>
                </a:lnTo>
                <a:lnTo>
                  <a:pt x="10873" y="279"/>
                </a:lnTo>
                <a:lnTo>
                  <a:pt x="10780" y="279"/>
                </a:lnTo>
                <a:lnTo>
                  <a:pt x="10687" y="317"/>
                </a:lnTo>
                <a:lnTo>
                  <a:pt x="10650" y="335"/>
                </a:lnTo>
                <a:lnTo>
                  <a:pt x="10631" y="372"/>
                </a:lnTo>
                <a:lnTo>
                  <a:pt x="10650" y="410"/>
                </a:lnTo>
                <a:lnTo>
                  <a:pt x="10706" y="447"/>
                </a:lnTo>
                <a:lnTo>
                  <a:pt x="11060" y="689"/>
                </a:lnTo>
                <a:lnTo>
                  <a:pt x="11004" y="782"/>
                </a:lnTo>
                <a:lnTo>
                  <a:pt x="10948" y="894"/>
                </a:lnTo>
                <a:lnTo>
                  <a:pt x="10948" y="950"/>
                </a:lnTo>
                <a:lnTo>
                  <a:pt x="10967" y="1005"/>
                </a:lnTo>
                <a:lnTo>
                  <a:pt x="11004" y="1024"/>
                </a:lnTo>
                <a:lnTo>
                  <a:pt x="11078" y="1043"/>
                </a:lnTo>
                <a:lnTo>
                  <a:pt x="11115" y="1024"/>
                </a:lnTo>
                <a:lnTo>
                  <a:pt x="11171" y="1005"/>
                </a:lnTo>
                <a:lnTo>
                  <a:pt x="11209" y="968"/>
                </a:lnTo>
                <a:lnTo>
                  <a:pt x="11264" y="931"/>
                </a:lnTo>
                <a:lnTo>
                  <a:pt x="11339" y="894"/>
                </a:lnTo>
                <a:lnTo>
                  <a:pt x="11357" y="894"/>
                </a:lnTo>
                <a:lnTo>
                  <a:pt x="11395" y="931"/>
                </a:lnTo>
                <a:lnTo>
                  <a:pt x="11469" y="968"/>
                </a:lnTo>
                <a:lnTo>
                  <a:pt x="11581" y="987"/>
                </a:lnTo>
                <a:lnTo>
                  <a:pt x="11655" y="968"/>
                </a:lnTo>
                <a:lnTo>
                  <a:pt x="11693" y="950"/>
                </a:lnTo>
                <a:lnTo>
                  <a:pt x="11711" y="931"/>
                </a:lnTo>
                <a:lnTo>
                  <a:pt x="11711" y="875"/>
                </a:lnTo>
                <a:lnTo>
                  <a:pt x="11711" y="819"/>
                </a:lnTo>
                <a:lnTo>
                  <a:pt x="11674" y="782"/>
                </a:lnTo>
                <a:lnTo>
                  <a:pt x="11637" y="726"/>
                </a:lnTo>
                <a:lnTo>
                  <a:pt x="11600" y="670"/>
                </a:lnTo>
                <a:lnTo>
                  <a:pt x="11581" y="652"/>
                </a:lnTo>
                <a:lnTo>
                  <a:pt x="11600" y="596"/>
                </a:lnTo>
                <a:lnTo>
                  <a:pt x="11655" y="540"/>
                </a:lnTo>
                <a:lnTo>
                  <a:pt x="11730" y="447"/>
                </a:lnTo>
                <a:lnTo>
                  <a:pt x="11767" y="372"/>
                </a:lnTo>
                <a:lnTo>
                  <a:pt x="11786" y="298"/>
                </a:lnTo>
                <a:lnTo>
                  <a:pt x="11767" y="242"/>
                </a:lnTo>
                <a:lnTo>
                  <a:pt x="11711" y="186"/>
                </a:lnTo>
                <a:lnTo>
                  <a:pt x="11637" y="149"/>
                </a:lnTo>
                <a:close/>
                <a:moveTo>
                  <a:pt x="59001" y="130"/>
                </a:moveTo>
                <a:lnTo>
                  <a:pt x="58945" y="149"/>
                </a:lnTo>
                <a:lnTo>
                  <a:pt x="58889" y="168"/>
                </a:lnTo>
                <a:lnTo>
                  <a:pt x="58852" y="205"/>
                </a:lnTo>
                <a:lnTo>
                  <a:pt x="58852" y="261"/>
                </a:lnTo>
                <a:lnTo>
                  <a:pt x="58889" y="317"/>
                </a:lnTo>
                <a:lnTo>
                  <a:pt x="59001" y="428"/>
                </a:lnTo>
                <a:lnTo>
                  <a:pt x="59131" y="521"/>
                </a:lnTo>
                <a:lnTo>
                  <a:pt x="59225" y="577"/>
                </a:lnTo>
                <a:lnTo>
                  <a:pt x="59131" y="670"/>
                </a:lnTo>
                <a:lnTo>
                  <a:pt x="59020" y="782"/>
                </a:lnTo>
                <a:lnTo>
                  <a:pt x="58982" y="856"/>
                </a:lnTo>
                <a:lnTo>
                  <a:pt x="58945" y="912"/>
                </a:lnTo>
                <a:lnTo>
                  <a:pt x="58945" y="968"/>
                </a:lnTo>
                <a:lnTo>
                  <a:pt x="58982" y="1024"/>
                </a:lnTo>
                <a:lnTo>
                  <a:pt x="59038" y="1043"/>
                </a:lnTo>
                <a:lnTo>
                  <a:pt x="59113" y="1043"/>
                </a:lnTo>
                <a:lnTo>
                  <a:pt x="59169" y="1005"/>
                </a:lnTo>
                <a:lnTo>
                  <a:pt x="59225" y="950"/>
                </a:lnTo>
                <a:lnTo>
                  <a:pt x="59336" y="838"/>
                </a:lnTo>
                <a:lnTo>
                  <a:pt x="59411" y="726"/>
                </a:lnTo>
                <a:lnTo>
                  <a:pt x="59522" y="838"/>
                </a:lnTo>
                <a:lnTo>
                  <a:pt x="59671" y="950"/>
                </a:lnTo>
                <a:lnTo>
                  <a:pt x="59746" y="1005"/>
                </a:lnTo>
                <a:lnTo>
                  <a:pt x="59820" y="1024"/>
                </a:lnTo>
                <a:lnTo>
                  <a:pt x="59895" y="1024"/>
                </a:lnTo>
                <a:lnTo>
                  <a:pt x="59951" y="987"/>
                </a:lnTo>
                <a:lnTo>
                  <a:pt x="59988" y="931"/>
                </a:lnTo>
                <a:lnTo>
                  <a:pt x="59988" y="856"/>
                </a:lnTo>
                <a:lnTo>
                  <a:pt x="59951" y="782"/>
                </a:lnTo>
                <a:lnTo>
                  <a:pt x="59913" y="707"/>
                </a:lnTo>
                <a:lnTo>
                  <a:pt x="59764" y="577"/>
                </a:lnTo>
                <a:lnTo>
                  <a:pt x="59653" y="484"/>
                </a:lnTo>
                <a:lnTo>
                  <a:pt x="59727" y="428"/>
                </a:lnTo>
                <a:lnTo>
                  <a:pt x="59820" y="335"/>
                </a:lnTo>
                <a:lnTo>
                  <a:pt x="59858" y="279"/>
                </a:lnTo>
                <a:lnTo>
                  <a:pt x="59876" y="242"/>
                </a:lnTo>
                <a:lnTo>
                  <a:pt x="59858" y="205"/>
                </a:lnTo>
                <a:lnTo>
                  <a:pt x="59820" y="186"/>
                </a:lnTo>
                <a:lnTo>
                  <a:pt x="59764" y="186"/>
                </a:lnTo>
                <a:lnTo>
                  <a:pt x="59690" y="242"/>
                </a:lnTo>
                <a:lnTo>
                  <a:pt x="59560" y="317"/>
                </a:lnTo>
                <a:lnTo>
                  <a:pt x="59485" y="335"/>
                </a:lnTo>
                <a:lnTo>
                  <a:pt x="59429" y="335"/>
                </a:lnTo>
                <a:lnTo>
                  <a:pt x="59318" y="261"/>
                </a:lnTo>
                <a:lnTo>
                  <a:pt x="59206" y="205"/>
                </a:lnTo>
                <a:lnTo>
                  <a:pt x="59076" y="149"/>
                </a:lnTo>
                <a:lnTo>
                  <a:pt x="59001" y="130"/>
                </a:lnTo>
                <a:close/>
                <a:moveTo>
                  <a:pt x="73188" y="149"/>
                </a:moveTo>
                <a:lnTo>
                  <a:pt x="73114" y="186"/>
                </a:lnTo>
                <a:lnTo>
                  <a:pt x="72983" y="261"/>
                </a:lnTo>
                <a:lnTo>
                  <a:pt x="72890" y="317"/>
                </a:lnTo>
                <a:lnTo>
                  <a:pt x="72816" y="335"/>
                </a:lnTo>
                <a:lnTo>
                  <a:pt x="72760" y="354"/>
                </a:lnTo>
                <a:lnTo>
                  <a:pt x="72723" y="335"/>
                </a:lnTo>
                <a:lnTo>
                  <a:pt x="72630" y="298"/>
                </a:lnTo>
                <a:lnTo>
                  <a:pt x="72518" y="223"/>
                </a:lnTo>
                <a:lnTo>
                  <a:pt x="72443" y="205"/>
                </a:lnTo>
                <a:lnTo>
                  <a:pt x="72388" y="205"/>
                </a:lnTo>
                <a:lnTo>
                  <a:pt x="72332" y="223"/>
                </a:lnTo>
                <a:lnTo>
                  <a:pt x="72313" y="279"/>
                </a:lnTo>
                <a:lnTo>
                  <a:pt x="72313" y="317"/>
                </a:lnTo>
                <a:lnTo>
                  <a:pt x="72350" y="372"/>
                </a:lnTo>
                <a:lnTo>
                  <a:pt x="72462" y="484"/>
                </a:lnTo>
                <a:lnTo>
                  <a:pt x="72555" y="559"/>
                </a:lnTo>
                <a:lnTo>
                  <a:pt x="72388" y="689"/>
                </a:lnTo>
                <a:lnTo>
                  <a:pt x="72313" y="763"/>
                </a:lnTo>
                <a:lnTo>
                  <a:pt x="72276" y="801"/>
                </a:lnTo>
                <a:lnTo>
                  <a:pt x="72257" y="838"/>
                </a:lnTo>
                <a:lnTo>
                  <a:pt x="72257" y="894"/>
                </a:lnTo>
                <a:lnTo>
                  <a:pt x="72276" y="968"/>
                </a:lnTo>
                <a:lnTo>
                  <a:pt x="72313" y="1005"/>
                </a:lnTo>
                <a:lnTo>
                  <a:pt x="72388" y="1005"/>
                </a:lnTo>
                <a:lnTo>
                  <a:pt x="72481" y="968"/>
                </a:lnTo>
                <a:lnTo>
                  <a:pt x="72555" y="912"/>
                </a:lnTo>
                <a:lnTo>
                  <a:pt x="72648" y="875"/>
                </a:lnTo>
                <a:lnTo>
                  <a:pt x="72741" y="838"/>
                </a:lnTo>
                <a:lnTo>
                  <a:pt x="72816" y="819"/>
                </a:lnTo>
                <a:lnTo>
                  <a:pt x="72872" y="875"/>
                </a:lnTo>
                <a:lnTo>
                  <a:pt x="72927" y="894"/>
                </a:lnTo>
                <a:lnTo>
                  <a:pt x="72965" y="950"/>
                </a:lnTo>
                <a:lnTo>
                  <a:pt x="73002" y="987"/>
                </a:lnTo>
                <a:lnTo>
                  <a:pt x="73058" y="1024"/>
                </a:lnTo>
                <a:lnTo>
                  <a:pt x="73169" y="1043"/>
                </a:lnTo>
                <a:lnTo>
                  <a:pt x="73244" y="1043"/>
                </a:lnTo>
                <a:lnTo>
                  <a:pt x="73263" y="1005"/>
                </a:lnTo>
                <a:lnTo>
                  <a:pt x="73263" y="987"/>
                </a:lnTo>
                <a:lnTo>
                  <a:pt x="73263" y="912"/>
                </a:lnTo>
                <a:lnTo>
                  <a:pt x="73244" y="838"/>
                </a:lnTo>
                <a:lnTo>
                  <a:pt x="73207" y="745"/>
                </a:lnTo>
                <a:lnTo>
                  <a:pt x="73151" y="670"/>
                </a:lnTo>
                <a:lnTo>
                  <a:pt x="73095" y="614"/>
                </a:lnTo>
                <a:lnTo>
                  <a:pt x="73188" y="540"/>
                </a:lnTo>
                <a:lnTo>
                  <a:pt x="73300" y="447"/>
                </a:lnTo>
                <a:lnTo>
                  <a:pt x="73356" y="391"/>
                </a:lnTo>
                <a:lnTo>
                  <a:pt x="73374" y="335"/>
                </a:lnTo>
                <a:lnTo>
                  <a:pt x="73374" y="261"/>
                </a:lnTo>
                <a:lnTo>
                  <a:pt x="73356" y="205"/>
                </a:lnTo>
                <a:lnTo>
                  <a:pt x="73300" y="168"/>
                </a:lnTo>
                <a:lnTo>
                  <a:pt x="73244" y="149"/>
                </a:lnTo>
                <a:close/>
                <a:moveTo>
                  <a:pt x="2719" y="130"/>
                </a:moveTo>
                <a:lnTo>
                  <a:pt x="2663" y="168"/>
                </a:lnTo>
                <a:lnTo>
                  <a:pt x="2644" y="186"/>
                </a:lnTo>
                <a:lnTo>
                  <a:pt x="2626" y="223"/>
                </a:lnTo>
                <a:lnTo>
                  <a:pt x="2626" y="298"/>
                </a:lnTo>
                <a:lnTo>
                  <a:pt x="2663" y="372"/>
                </a:lnTo>
                <a:lnTo>
                  <a:pt x="2719" y="447"/>
                </a:lnTo>
                <a:lnTo>
                  <a:pt x="2868" y="577"/>
                </a:lnTo>
                <a:lnTo>
                  <a:pt x="2979" y="652"/>
                </a:lnTo>
                <a:lnTo>
                  <a:pt x="2905" y="726"/>
                </a:lnTo>
                <a:lnTo>
                  <a:pt x="2830" y="838"/>
                </a:lnTo>
                <a:lnTo>
                  <a:pt x="2812" y="875"/>
                </a:lnTo>
                <a:lnTo>
                  <a:pt x="2812" y="931"/>
                </a:lnTo>
                <a:lnTo>
                  <a:pt x="2830" y="968"/>
                </a:lnTo>
                <a:lnTo>
                  <a:pt x="2868" y="987"/>
                </a:lnTo>
                <a:lnTo>
                  <a:pt x="2924" y="987"/>
                </a:lnTo>
                <a:lnTo>
                  <a:pt x="2998" y="950"/>
                </a:lnTo>
                <a:lnTo>
                  <a:pt x="3054" y="912"/>
                </a:lnTo>
                <a:lnTo>
                  <a:pt x="3110" y="875"/>
                </a:lnTo>
                <a:lnTo>
                  <a:pt x="3166" y="838"/>
                </a:lnTo>
                <a:lnTo>
                  <a:pt x="3203" y="838"/>
                </a:lnTo>
                <a:lnTo>
                  <a:pt x="3240" y="856"/>
                </a:lnTo>
                <a:lnTo>
                  <a:pt x="3296" y="912"/>
                </a:lnTo>
                <a:lnTo>
                  <a:pt x="3445" y="1005"/>
                </a:lnTo>
                <a:lnTo>
                  <a:pt x="3519" y="1043"/>
                </a:lnTo>
                <a:lnTo>
                  <a:pt x="3612" y="1061"/>
                </a:lnTo>
                <a:lnTo>
                  <a:pt x="3650" y="1043"/>
                </a:lnTo>
                <a:lnTo>
                  <a:pt x="3687" y="1024"/>
                </a:lnTo>
                <a:lnTo>
                  <a:pt x="3724" y="987"/>
                </a:lnTo>
                <a:lnTo>
                  <a:pt x="3743" y="950"/>
                </a:lnTo>
                <a:lnTo>
                  <a:pt x="3761" y="875"/>
                </a:lnTo>
                <a:lnTo>
                  <a:pt x="3761" y="838"/>
                </a:lnTo>
                <a:lnTo>
                  <a:pt x="3724" y="782"/>
                </a:lnTo>
                <a:lnTo>
                  <a:pt x="3705" y="745"/>
                </a:lnTo>
                <a:lnTo>
                  <a:pt x="3612" y="670"/>
                </a:lnTo>
                <a:lnTo>
                  <a:pt x="3519" y="596"/>
                </a:lnTo>
                <a:lnTo>
                  <a:pt x="3612" y="521"/>
                </a:lnTo>
                <a:lnTo>
                  <a:pt x="3705" y="410"/>
                </a:lnTo>
                <a:lnTo>
                  <a:pt x="3743" y="335"/>
                </a:lnTo>
                <a:lnTo>
                  <a:pt x="3743" y="279"/>
                </a:lnTo>
                <a:lnTo>
                  <a:pt x="3724" y="242"/>
                </a:lnTo>
                <a:lnTo>
                  <a:pt x="3668" y="186"/>
                </a:lnTo>
                <a:lnTo>
                  <a:pt x="3594" y="186"/>
                </a:lnTo>
                <a:lnTo>
                  <a:pt x="3519" y="205"/>
                </a:lnTo>
                <a:lnTo>
                  <a:pt x="3389" y="279"/>
                </a:lnTo>
                <a:lnTo>
                  <a:pt x="3277" y="372"/>
                </a:lnTo>
                <a:lnTo>
                  <a:pt x="3240" y="372"/>
                </a:lnTo>
                <a:lnTo>
                  <a:pt x="3166" y="354"/>
                </a:lnTo>
                <a:lnTo>
                  <a:pt x="3054" y="279"/>
                </a:lnTo>
                <a:lnTo>
                  <a:pt x="2905" y="205"/>
                </a:lnTo>
                <a:lnTo>
                  <a:pt x="2849" y="168"/>
                </a:lnTo>
                <a:lnTo>
                  <a:pt x="2775" y="130"/>
                </a:lnTo>
                <a:close/>
                <a:moveTo>
                  <a:pt x="37367" y="149"/>
                </a:moveTo>
                <a:lnTo>
                  <a:pt x="37311" y="168"/>
                </a:lnTo>
                <a:lnTo>
                  <a:pt x="37292" y="186"/>
                </a:lnTo>
                <a:lnTo>
                  <a:pt x="37274" y="223"/>
                </a:lnTo>
                <a:lnTo>
                  <a:pt x="37274" y="279"/>
                </a:lnTo>
                <a:lnTo>
                  <a:pt x="37311" y="354"/>
                </a:lnTo>
                <a:lnTo>
                  <a:pt x="37367" y="410"/>
                </a:lnTo>
                <a:lnTo>
                  <a:pt x="37441" y="465"/>
                </a:lnTo>
                <a:lnTo>
                  <a:pt x="37609" y="577"/>
                </a:lnTo>
                <a:lnTo>
                  <a:pt x="37739" y="652"/>
                </a:lnTo>
                <a:lnTo>
                  <a:pt x="37628" y="801"/>
                </a:lnTo>
                <a:lnTo>
                  <a:pt x="37572" y="875"/>
                </a:lnTo>
                <a:lnTo>
                  <a:pt x="37534" y="950"/>
                </a:lnTo>
                <a:lnTo>
                  <a:pt x="37534" y="987"/>
                </a:lnTo>
                <a:lnTo>
                  <a:pt x="37590" y="1005"/>
                </a:lnTo>
                <a:lnTo>
                  <a:pt x="37721" y="931"/>
                </a:lnTo>
                <a:lnTo>
                  <a:pt x="37963" y="782"/>
                </a:lnTo>
                <a:lnTo>
                  <a:pt x="38019" y="801"/>
                </a:lnTo>
                <a:lnTo>
                  <a:pt x="38074" y="819"/>
                </a:lnTo>
                <a:lnTo>
                  <a:pt x="38205" y="894"/>
                </a:lnTo>
                <a:lnTo>
                  <a:pt x="38354" y="987"/>
                </a:lnTo>
                <a:lnTo>
                  <a:pt x="38465" y="1043"/>
                </a:lnTo>
                <a:lnTo>
                  <a:pt x="38558" y="1061"/>
                </a:lnTo>
                <a:lnTo>
                  <a:pt x="38652" y="1043"/>
                </a:lnTo>
                <a:lnTo>
                  <a:pt x="38689" y="1043"/>
                </a:lnTo>
                <a:lnTo>
                  <a:pt x="38726" y="1005"/>
                </a:lnTo>
                <a:lnTo>
                  <a:pt x="38726" y="968"/>
                </a:lnTo>
                <a:lnTo>
                  <a:pt x="38726" y="912"/>
                </a:lnTo>
                <a:lnTo>
                  <a:pt x="38707" y="856"/>
                </a:lnTo>
                <a:lnTo>
                  <a:pt x="38652" y="801"/>
                </a:lnTo>
                <a:lnTo>
                  <a:pt x="38521" y="707"/>
                </a:lnTo>
                <a:lnTo>
                  <a:pt x="38372" y="633"/>
                </a:lnTo>
                <a:lnTo>
                  <a:pt x="38242" y="577"/>
                </a:lnTo>
                <a:lnTo>
                  <a:pt x="38354" y="503"/>
                </a:lnTo>
                <a:lnTo>
                  <a:pt x="38465" y="372"/>
                </a:lnTo>
                <a:lnTo>
                  <a:pt x="38503" y="298"/>
                </a:lnTo>
                <a:lnTo>
                  <a:pt x="38503" y="242"/>
                </a:lnTo>
                <a:lnTo>
                  <a:pt x="38503" y="223"/>
                </a:lnTo>
                <a:lnTo>
                  <a:pt x="38465" y="205"/>
                </a:lnTo>
                <a:lnTo>
                  <a:pt x="38391" y="168"/>
                </a:lnTo>
                <a:lnTo>
                  <a:pt x="38316" y="168"/>
                </a:lnTo>
                <a:lnTo>
                  <a:pt x="38223" y="205"/>
                </a:lnTo>
                <a:lnTo>
                  <a:pt x="38093" y="317"/>
                </a:lnTo>
                <a:lnTo>
                  <a:pt x="38019" y="391"/>
                </a:lnTo>
                <a:lnTo>
                  <a:pt x="37963" y="410"/>
                </a:lnTo>
                <a:lnTo>
                  <a:pt x="37907" y="410"/>
                </a:lnTo>
                <a:lnTo>
                  <a:pt x="37814" y="354"/>
                </a:lnTo>
                <a:lnTo>
                  <a:pt x="37702" y="279"/>
                </a:lnTo>
                <a:lnTo>
                  <a:pt x="37534" y="186"/>
                </a:lnTo>
                <a:lnTo>
                  <a:pt x="37441" y="168"/>
                </a:lnTo>
                <a:lnTo>
                  <a:pt x="37367" y="149"/>
                </a:lnTo>
                <a:close/>
                <a:moveTo>
                  <a:pt x="40327" y="149"/>
                </a:moveTo>
                <a:lnTo>
                  <a:pt x="40290" y="186"/>
                </a:lnTo>
                <a:lnTo>
                  <a:pt x="40290" y="223"/>
                </a:lnTo>
                <a:lnTo>
                  <a:pt x="40290" y="242"/>
                </a:lnTo>
                <a:lnTo>
                  <a:pt x="40327" y="317"/>
                </a:lnTo>
                <a:lnTo>
                  <a:pt x="40364" y="372"/>
                </a:lnTo>
                <a:lnTo>
                  <a:pt x="40383" y="410"/>
                </a:lnTo>
                <a:lnTo>
                  <a:pt x="40402" y="503"/>
                </a:lnTo>
                <a:lnTo>
                  <a:pt x="40364" y="559"/>
                </a:lnTo>
                <a:lnTo>
                  <a:pt x="40290" y="652"/>
                </a:lnTo>
                <a:lnTo>
                  <a:pt x="40197" y="726"/>
                </a:lnTo>
                <a:lnTo>
                  <a:pt x="40104" y="819"/>
                </a:lnTo>
                <a:lnTo>
                  <a:pt x="40085" y="875"/>
                </a:lnTo>
                <a:lnTo>
                  <a:pt x="40104" y="931"/>
                </a:lnTo>
                <a:lnTo>
                  <a:pt x="40122" y="987"/>
                </a:lnTo>
                <a:lnTo>
                  <a:pt x="40160" y="1005"/>
                </a:lnTo>
                <a:lnTo>
                  <a:pt x="40234" y="1005"/>
                </a:lnTo>
                <a:lnTo>
                  <a:pt x="40327" y="968"/>
                </a:lnTo>
                <a:lnTo>
                  <a:pt x="40402" y="912"/>
                </a:lnTo>
                <a:lnTo>
                  <a:pt x="40513" y="819"/>
                </a:lnTo>
                <a:lnTo>
                  <a:pt x="40588" y="782"/>
                </a:lnTo>
                <a:lnTo>
                  <a:pt x="40625" y="763"/>
                </a:lnTo>
                <a:lnTo>
                  <a:pt x="40662" y="801"/>
                </a:lnTo>
                <a:lnTo>
                  <a:pt x="40718" y="856"/>
                </a:lnTo>
                <a:lnTo>
                  <a:pt x="40793" y="987"/>
                </a:lnTo>
                <a:lnTo>
                  <a:pt x="40849" y="1024"/>
                </a:lnTo>
                <a:lnTo>
                  <a:pt x="40923" y="1061"/>
                </a:lnTo>
                <a:lnTo>
                  <a:pt x="40960" y="1061"/>
                </a:lnTo>
                <a:lnTo>
                  <a:pt x="40997" y="1043"/>
                </a:lnTo>
                <a:lnTo>
                  <a:pt x="41035" y="1024"/>
                </a:lnTo>
                <a:lnTo>
                  <a:pt x="41053" y="987"/>
                </a:lnTo>
                <a:lnTo>
                  <a:pt x="41072" y="931"/>
                </a:lnTo>
                <a:lnTo>
                  <a:pt x="41072" y="894"/>
                </a:lnTo>
                <a:lnTo>
                  <a:pt x="41016" y="782"/>
                </a:lnTo>
                <a:lnTo>
                  <a:pt x="40942" y="689"/>
                </a:lnTo>
                <a:lnTo>
                  <a:pt x="40886" y="614"/>
                </a:lnTo>
                <a:lnTo>
                  <a:pt x="41109" y="521"/>
                </a:lnTo>
                <a:lnTo>
                  <a:pt x="41202" y="447"/>
                </a:lnTo>
                <a:lnTo>
                  <a:pt x="41239" y="410"/>
                </a:lnTo>
                <a:lnTo>
                  <a:pt x="41258" y="354"/>
                </a:lnTo>
                <a:lnTo>
                  <a:pt x="41258" y="279"/>
                </a:lnTo>
                <a:lnTo>
                  <a:pt x="41221" y="205"/>
                </a:lnTo>
                <a:lnTo>
                  <a:pt x="41146" y="149"/>
                </a:lnTo>
                <a:lnTo>
                  <a:pt x="41053" y="149"/>
                </a:lnTo>
                <a:lnTo>
                  <a:pt x="40960" y="205"/>
                </a:lnTo>
                <a:lnTo>
                  <a:pt x="40849" y="261"/>
                </a:lnTo>
                <a:lnTo>
                  <a:pt x="40718" y="335"/>
                </a:lnTo>
                <a:lnTo>
                  <a:pt x="40644" y="354"/>
                </a:lnTo>
                <a:lnTo>
                  <a:pt x="40606" y="335"/>
                </a:lnTo>
                <a:lnTo>
                  <a:pt x="40569" y="298"/>
                </a:lnTo>
                <a:lnTo>
                  <a:pt x="40476" y="205"/>
                </a:lnTo>
                <a:lnTo>
                  <a:pt x="40420" y="168"/>
                </a:lnTo>
                <a:lnTo>
                  <a:pt x="40383" y="149"/>
                </a:lnTo>
                <a:close/>
                <a:moveTo>
                  <a:pt x="49022" y="130"/>
                </a:moveTo>
                <a:lnTo>
                  <a:pt x="48966" y="168"/>
                </a:lnTo>
                <a:lnTo>
                  <a:pt x="48910" y="205"/>
                </a:lnTo>
                <a:lnTo>
                  <a:pt x="48817" y="317"/>
                </a:lnTo>
                <a:lnTo>
                  <a:pt x="48761" y="372"/>
                </a:lnTo>
                <a:lnTo>
                  <a:pt x="48724" y="391"/>
                </a:lnTo>
                <a:lnTo>
                  <a:pt x="48668" y="372"/>
                </a:lnTo>
                <a:lnTo>
                  <a:pt x="48612" y="335"/>
                </a:lnTo>
                <a:lnTo>
                  <a:pt x="48463" y="242"/>
                </a:lnTo>
                <a:lnTo>
                  <a:pt x="48370" y="205"/>
                </a:lnTo>
                <a:lnTo>
                  <a:pt x="48296" y="186"/>
                </a:lnTo>
                <a:lnTo>
                  <a:pt x="48240" y="205"/>
                </a:lnTo>
                <a:lnTo>
                  <a:pt x="48221" y="223"/>
                </a:lnTo>
                <a:lnTo>
                  <a:pt x="48203" y="242"/>
                </a:lnTo>
                <a:lnTo>
                  <a:pt x="48203" y="298"/>
                </a:lnTo>
                <a:lnTo>
                  <a:pt x="48240" y="354"/>
                </a:lnTo>
                <a:lnTo>
                  <a:pt x="48333" y="465"/>
                </a:lnTo>
                <a:lnTo>
                  <a:pt x="48463" y="559"/>
                </a:lnTo>
                <a:lnTo>
                  <a:pt x="48538" y="614"/>
                </a:lnTo>
                <a:lnTo>
                  <a:pt x="48426" y="838"/>
                </a:lnTo>
                <a:lnTo>
                  <a:pt x="48370" y="968"/>
                </a:lnTo>
                <a:lnTo>
                  <a:pt x="48370" y="1005"/>
                </a:lnTo>
                <a:lnTo>
                  <a:pt x="48389" y="1043"/>
                </a:lnTo>
                <a:lnTo>
                  <a:pt x="48426" y="1061"/>
                </a:lnTo>
                <a:lnTo>
                  <a:pt x="48482" y="1043"/>
                </a:lnTo>
                <a:lnTo>
                  <a:pt x="48519" y="1005"/>
                </a:lnTo>
                <a:lnTo>
                  <a:pt x="48556" y="968"/>
                </a:lnTo>
                <a:lnTo>
                  <a:pt x="48631" y="875"/>
                </a:lnTo>
                <a:lnTo>
                  <a:pt x="48668" y="838"/>
                </a:lnTo>
                <a:lnTo>
                  <a:pt x="48705" y="801"/>
                </a:lnTo>
                <a:lnTo>
                  <a:pt x="48761" y="801"/>
                </a:lnTo>
                <a:lnTo>
                  <a:pt x="48798" y="819"/>
                </a:lnTo>
                <a:lnTo>
                  <a:pt x="48910" y="875"/>
                </a:lnTo>
                <a:lnTo>
                  <a:pt x="48966" y="912"/>
                </a:lnTo>
                <a:lnTo>
                  <a:pt x="49078" y="912"/>
                </a:lnTo>
                <a:lnTo>
                  <a:pt x="49134" y="894"/>
                </a:lnTo>
                <a:lnTo>
                  <a:pt x="49171" y="838"/>
                </a:lnTo>
                <a:lnTo>
                  <a:pt x="49171" y="801"/>
                </a:lnTo>
                <a:lnTo>
                  <a:pt x="49171" y="745"/>
                </a:lnTo>
                <a:lnTo>
                  <a:pt x="49134" y="707"/>
                </a:lnTo>
                <a:lnTo>
                  <a:pt x="49059" y="614"/>
                </a:lnTo>
                <a:lnTo>
                  <a:pt x="48985" y="559"/>
                </a:lnTo>
                <a:lnTo>
                  <a:pt x="49078" y="484"/>
                </a:lnTo>
                <a:lnTo>
                  <a:pt x="49171" y="391"/>
                </a:lnTo>
                <a:lnTo>
                  <a:pt x="49208" y="335"/>
                </a:lnTo>
                <a:lnTo>
                  <a:pt x="49227" y="279"/>
                </a:lnTo>
                <a:lnTo>
                  <a:pt x="49208" y="223"/>
                </a:lnTo>
                <a:lnTo>
                  <a:pt x="49171" y="168"/>
                </a:lnTo>
                <a:lnTo>
                  <a:pt x="49096" y="130"/>
                </a:lnTo>
                <a:close/>
                <a:moveTo>
                  <a:pt x="53490" y="130"/>
                </a:moveTo>
                <a:lnTo>
                  <a:pt x="53416" y="149"/>
                </a:lnTo>
                <a:lnTo>
                  <a:pt x="53378" y="205"/>
                </a:lnTo>
                <a:lnTo>
                  <a:pt x="53378" y="261"/>
                </a:lnTo>
                <a:lnTo>
                  <a:pt x="53397" y="317"/>
                </a:lnTo>
                <a:lnTo>
                  <a:pt x="53434" y="372"/>
                </a:lnTo>
                <a:lnTo>
                  <a:pt x="53509" y="447"/>
                </a:lnTo>
                <a:lnTo>
                  <a:pt x="53639" y="540"/>
                </a:lnTo>
                <a:lnTo>
                  <a:pt x="53751" y="614"/>
                </a:lnTo>
                <a:lnTo>
                  <a:pt x="53676" y="726"/>
                </a:lnTo>
                <a:lnTo>
                  <a:pt x="53583" y="856"/>
                </a:lnTo>
                <a:lnTo>
                  <a:pt x="53583" y="912"/>
                </a:lnTo>
                <a:lnTo>
                  <a:pt x="53602" y="950"/>
                </a:lnTo>
                <a:lnTo>
                  <a:pt x="53639" y="950"/>
                </a:lnTo>
                <a:lnTo>
                  <a:pt x="53732" y="931"/>
                </a:lnTo>
                <a:lnTo>
                  <a:pt x="53807" y="894"/>
                </a:lnTo>
                <a:lnTo>
                  <a:pt x="53881" y="856"/>
                </a:lnTo>
                <a:lnTo>
                  <a:pt x="53956" y="801"/>
                </a:lnTo>
                <a:lnTo>
                  <a:pt x="54011" y="782"/>
                </a:lnTo>
                <a:lnTo>
                  <a:pt x="54086" y="801"/>
                </a:lnTo>
                <a:lnTo>
                  <a:pt x="54160" y="856"/>
                </a:lnTo>
                <a:lnTo>
                  <a:pt x="54309" y="968"/>
                </a:lnTo>
                <a:lnTo>
                  <a:pt x="54421" y="1024"/>
                </a:lnTo>
                <a:lnTo>
                  <a:pt x="54570" y="1061"/>
                </a:lnTo>
                <a:lnTo>
                  <a:pt x="54644" y="1061"/>
                </a:lnTo>
                <a:lnTo>
                  <a:pt x="54700" y="1043"/>
                </a:lnTo>
                <a:lnTo>
                  <a:pt x="54738" y="1005"/>
                </a:lnTo>
                <a:lnTo>
                  <a:pt x="54756" y="931"/>
                </a:lnTo>
                <a:lnTo>
                  <a:pt x="54756" y="875"/>
                </a:lnTo>
                <a:lnTo>
                  <a:pt x="54719" y="801"/>
                </a:lnTo>
                <a:lnTo>
                  <a:pt x="54663" y="745"/>
                </a:lnTo>
                <a:lnTo>
                  <a:pt x="54607" y="689"/>
                </a:lnTo>
                <a:lnTo>
                  <a:pt x="54458" y="596"/>
                </a:lnTo>
                <a:lnTo>
                  <a:pt x="54347" y="540"/>
                </a:lnTo>
                <a:lnTo>
                  <a:pt x="54421" y="465"/>
                </a:lnTo>
                <a:lnTo>
                  <a:pt x="54496" y="372"/>
                </a:lnTo>
                <a:lnTo>
                  <a:pt x="54514" y="317"/>
                </a:lnTo>
                <a:lnTo>
                  <a:pt x="54514" y="261"/>
                </a:lnTo>
                <a:lnTo>
                  <a:pt x="54496" y="223"/>
                </a:lnTo>
                <a:lnTo>
                  <a:pt x="54440" y="168"/>
                </a:lnTo>
                <a:lnTo>
                  <a:pt x="54365" y="149"/>
                </a:lnTo>
                <a:lnTo>
                  <a:pt x="54309" y="168"/>
                </a:lnTo>
                <a:lnTo>
                  <a:pt x="54198" y="223"/>
                </a:lnTo>
                <a:lnTo>
                  <a:pt x="54067" y="317"/>
                </a:lnTo>
                <a:lnTo>
                  <a:pt x="54011" y="335"/>
                </a:lnTo>
                <a:lnTo>
                  <a:pt x="53918" y="317"/>
                </a:lnTo>
                <a:lnTo>
                  <a:pt x="53788" y="261"/>
                </a:lnTo>
                <a:lnTo>
                  <a:pt x="53639" y="186"/>
                </a:lnTo>
                <a:lnTo>
                  <a:pt x="53546" y="149"/>
                </a:lnTo>
                <a:lnTo>
                  <a:pt x="53490" y="130"/>
                </a:lnTo>
                <a:close/>
                <a:moveTo>
                  <a:pt x="57270" y="130"/>
                </a:moveTo>
                <a:lnTo>
                  <a:pt x="57158" y="168"/>
                </a:lnTo>
                <a:lnTo>
                  <a:pt x="57028" y="223"/>
                </a:lnTo>
                <a:lnTo>
                  <a:pt x="56953" y="261"/>
                </a:lnTo>
                <a:lnTo>
                  <a:pt x="56860" y="317"/>
                </a:lnTo>
                <a:lnTo>
                  <a:pt x="56804" y="391"/>
                </a:lnTo>
                <a:lnTo>
                  <a:pt x="56730" y="428"/>
                </a:lnTo>
                <a:lnTo>
                  <a:pt x="56655" y="428"/>
                </a:lnTo>
                <a:lnTo>
                  <a:pt x="56599" y="391"/>
                </a:lnTo>
                <a:lnTo>
                  <a:pt x="56525" y="335"/>
                </a:lnTo>
                <a:lnTo>
                  <a:pt x="56376" y="223"/>
                </a:lnTo>
                <a:lnTo>
                  <a:pt x="56301" y="168"/>
                </a:lnTo>
                <a:lnTo>
                  <a:pt x="56227" y="149"/>
                </a:lnTo>
                <a:lnTo>
                  <a:pt x="56171" y="168"/>
                </a:lnTo>
                <a:lnTo>
                  <a:pt x="56134" y="186"/>
                </a:lnTo>
                <a:lnTo>
                  <a:pt x="56115" y="223"/>
                </a:lnTo>
                <a:lnTo>
                  <a:pt x="56097" y="298"/>
                </a:lnTo>
                <a:lnTo>
                  <a:pt x="56115" y="354"/>
                </a:lnTo>
                <a:lnTo>
                  <a:pt x="56171" y="428"/>
                </a:lnTo>
                <a:lnTo>
                  <a:pt x="56227" y="484"/>
                </a:lnTo>
                <a:lnTo>
                  <a:pt x="56395" y="596"/>
                </a:lnTo>
                <a:lnTo>
                  <a:pt x="56506" y="670"/>
                </a:lnTo>
                <a:lnTo>
                  <a:pt x="56506" y="689"/>
                </a:lnTo>
                <a:lnTo>
                  <a:pt x="56488" y="707"/>
                </a:lnTo>
                <a:lnTo>
                  <a:pt x="56432" y="801"/>
                </a:lnTo>
                <a:lnTo>
                  <a:pt x="56413" y="838"/>
                </a:lnTo>
                <a:lnTo>
                  <a:pt x="56395" y="875"/>
                </a:lnTo>
                <a:lnTo>
                  <a:pt x="56413" y="912"/>
                </a:lnTo>
                <a:lnTo>
                  <a:pt x="56450" y="931"/>
                </a:lnTo>
                <a:lnTo>
                  <a:pt x="56506" y="931"/>
                </a:lnTo>
                <a:lnTo>
                  <a:pt x="56544" y="894"/>
                </a:lnTo>
                <a:lnTo>
                  <a:pt x="56581" y="856"/>
                </a:lnTo>
                <a:lnTo>
                  <a:pt x="56618" y="838"/>
                </a:lnTo>
                <a:lnTo>
                  <a:pt x="56748" y="838"/>
                </a:lnTo>
                <a:lnTo>
                  <a:pt x="56860" y="931"/>
                </a:lnTo>
                <a:lnTo>
                  <a:pt x="56953" y="987"/>
                </a:lnTo>
                <a:lnTo>
                  <a:pt x="57065" y="1043"/>
                </a:lnTo>
                <a:lnTo>
                  <a:pt x="57139" y="1061"/>
                </a:lnTo>
                <a:lnTo>
                  <a:pt x="57195" y="1061"/>
                </a:lnTo>
                <a:lnTo>
                  <a:pt x="57232" y="1043"/>
                </a:lnTo>
                <a:lnTo>
                  <a:pt x="57251" y="1005"/>
                </a:lnTo>
                <a:lnTo>
                  <a:pt x="57251" y="950"/>
                </a:lnTo>
                <a:lnTo>
                  <a:pt x="57232" y="894"/>
                </a:lnTo>
                <a:lnTo>
                  <a:pt x="57139" y="782"/>
                </a:lnTo>
                <a:lnTo>
                  <a:pt x="57009" y="689"/>
                </a:lnTo>
                <a:lnTo>
                  <a:pt x="56935" y="614"/>
                </a:lnTo>
                <a:lnTo>
                  <a:pt x="57046" y="540"/>
                </a:lnTo>
                <a:lnTo>
                  <a:pt x="57214" y="410"/>
                </a:lnTo>
                <a:lnTo>
                  <a:pt x="57307" y="335"/>
                </a:lnTo>
                <a:lnTo>
                  <a:pt x="57363" y="279"/>
                </a:lnTo>
                <a:lnTo>
                  <a:pt x="57381" y="205"/>
                </a:lnTo>
                <a:lnTo>
                  <a:pt x="57381" y="186"/>
                </a:lnTo>
                <a:lnTo>
                  <a:pt x="57363" y="149"/>
                </a:lnTo>
                <a:lnTo>
                  <a:pt x="57325" y="130"/>
                </a:lnTo>
                <a:close/>
                <a:moveTo>
                  <a:pt x="70544" y="168"/>
                </a:moveTo>
                <a:lnTo>
                  <a:pt x="70451" y="186"/>
                </a:lnTo>
                <a:lnTo>
                  <a:pt x="70302" y="261"/>
                </a:lnTo>
                <a:lnTo>
                  <a:pt x="70153" y="335"/>
                </a:lnTo>
                <a:lnTo>
                  <a:pt x="70079" y="354"/>
                </a:lnTo>
                <a:lnTo>
                  <a:pt x="70004" y="354"/>
                </a:lnTo>
                <a:lnTo>
                  <a:pt x="69911" y="317"/>
                </a:lnTo>
                <a:lnTo>
                  <a:pt x="69800" y="261"/>
                </a:lnTo>
                <a:lnTo>
                  <a:pt x="69744" y="242"/>
                </a:lnTo>
                <a:lnTo>
                  <a:pt x="69725" y="261"/>
                </a:lnTo>
                <a:lnTo>
                  <a:pt x="69725" y="298"/>
                </a:lnTo>
                <a:lnTo>
                  <a:pt x="69762" y="372"/>
                </a:lnTo>
                <a:lnTo>
                  <a:pt x="69818" y="465"/>
                </a:lnTo>
                <a:lnTo>
                  <a:pt x="69855" y="484"/>
                </a:lnTo>
                <a:lnTo>
                  <a:pt x="69837" y="503"/>
                </a:lnTo>
                <a:lnTo>
                  <a:pt x="69800" y="596"/>
                </a:lnTo>
                <a:lnTo>
                  <a:pt x="69762" y="652"/>
                </a:lnTo>
                <a:lnTo>
                  <a:pt x="69688" y="707"/>
                </a:lnTo>
                <a:lnTo>
                  <a:pt x="69632" y="763"/>
                </a:lnTo>
                <a:lnTo>
                  <a:pt x="69595" y="819"/>
                </a:lnTo>
                <a:lnTo>
                  <a:pt x="69595" y="875"/>
                </a:lnTo>
                <a:lnTo>
                  <a:pt x="69595" y="931"/>
                </a:lnTo>
                <a:lnTo>
                  <a:pt x="69613" y="987"/>
                </a:lnTo>
                <a:lnTo>
                  <a:pt x="69651" y="1024"/>
                </a:lnTo>
                <a:lnTo>
                  <a:pt x="69688" y="1043"/>
                </a:lnTo>
                <a:lnTo>
                  <a:pt x="69744" y="1061"/>
                </a:lnTo>
                <a:lnTo>
                  <a:pt x="69781" y="1043"/>
                </a:lnTo>
                <a:lnTo>
                  <a:pt x="69837" y="1005"/>
                </a:lnTo>
                <a:lnTo>
                  <a:pt x="69986" y="856"/>
                </a:lnTo>
                <a:lnTo>
                  <a:pt x="70060" y="782"/>
                </a:lnTo>
                <a:lnTo>
                  <a:pt x="70097" y="745"/>
                </a:lnTo>
                <a:lnTo>
                  <a:pt x="70116" y="745"/>
                </a:lnTo>
                <a:lnTo>
                  <a:pt x="70172" y="763"/>
                </a:lnTo>
                <a:lnTo>
                  <a:pt x="70228" y="782"/>
                </a:lnTo>
                <a:lnTo>
                  <a:pt x="70321" y="875"/>
                </a:lnTo>
                <a:lnTo>
                  <a:pt x="70433" y="968"/>
                </a:lnTo>
                <a:lnTo>
                  <a:pt x="70488" y="1005"/>
                </a:lnTo>
                <a:lnTo>
                  <a:pt x="70619" y="1005"/>
                </a:lnTo>
                <a:lnTo>
                  <a:pt x="70656" y="987"/>
                </a:lnTo>
                <a:lnTo>
                  <a:pt x="70675" y="968"/>
                </a:lnTo>
                <a:lnTo>
                  <a:pt x="70693" y="950"/>
                </a:lnTo>
                <a:lnTo>
                  <a:pt x="70656" y="875"/>
                </a:lnTo>
                <a:lnTo>
                  <a:pt x="70600" y="801"/>
                </a:lnTo>
                <a:lnTo>
                  <a:pt x="70414" y="652"/>
                </a:lnTo>
                <a:lnTo>
                  <a:pt x="70284" y="540"/>
                </a:lnTo>
                <a:lnTo>
                  <a:pt x="70470" y="372"/>
                </a:lnTo>
                <a:lnTo>
                  <a:pt x="70563" y="242"/>
                </a:lnTo>
                <a:lnTo>
                  <a:pt x="70600" y="205"/>
                </a:lnTo>
                <a:lnTo>
                  <a:pt x="70600" y="168"/>
                </a:lnTo>
                <a:close/>
                <a:moveTo>
                  <a:pt x="76074" y="130"/>
                </a:moveTo>
                <a:lnTo>
                  <a:pt x="75944" y="149"/>
                </a:lnTo>
                <a:lnTo>
                  <a:pt x="75813" y="186"/>
                </a:lnTo>
                <a:lnTo>
                  <a:pt x="75683" y="242"/>
                </a:lnTo>
                <a:lnTo>
                  <a:pt x="75571" y="298"/>
                </a:lnTo>
                <a:lnTo>
                  <a:pt x="75459" y="372"/>
                </a:lnTo>
                <a:lnTo>
                  <a:pt x="75404" y="410"/>
                </a:lnTo>
                <a:lnTo>
                  <a:pt x="75348" y="428"/>
                </a:lnTo>
                <a:lnTo>
                  <a:pt x="75255" y="428"/>
                </a:lnTo>
                <a:lnTo>
                  <a:pt x="75143" y="335"/>
                </a:lnTo>
                <a:lnTo>
                  <a:pt x="74975" y="223"/>
                </a:lnTo>
                <a:lnTo>
                  <a:pt x="74864" y="168"/>
                </a:lnTo>
                <a:lnTo>
                  <a:pt x="74826" y="149"/>
                </a:lnTo>
                <a:lnTo>
                  <a:pt x="74789" y="168"/>
                </a:lnTo>
                <a:lnTo>
                  <a:pt x="74771" y="186"/>
                </a:lnTo>
                <a:lnTo>
                  <a:pt x="74771" y="205"/>
                </a:lnTo>
                <a:lnTo>
                  <a:pt x="74771" y="279"/>
                </a:lnTo>
                <a:lnTo>
                  <a:pt x="74808" y="335"/>
                </a:lnTo>
                <a:lnTo>
                  <a:pt x="74864" y="428"/>
                </a:lnTo>
                <a:lnTo>
                  <a:pt x="74975" y="559"/>
                </a:lnTo>
                <a:lnTo>
                  <a:pt x="75050" y="633"/>
                </a:lnTo>
                <a:lnTo>
                  <a:pt x="74882" y="782"/>
                </a:lnTo>
                <a:lnTo>
                  <a:pt x="74808" y="894"/>
                </a:lnTo>
                <a:lnTo>
                  <a:pt x="74789" y="931"/>
                </a:lnTo>
                <a:lnTo>
                  <a:pt x="74808" y="950"/>
                </a:lnTo>
                <a:lnTo>
                  <a:pt x="74826" y="968"/>
                </a:lnTo>
                <a:lnTo>
                  <a:pt x="74882" y="968"/>
                </a:lnTo>
                <a:lnTo>
                  <a:pt x="74994" y="931"/>
                </a:lnTo>
                <a:lnTo>
                  <a:pt x="75106" y="875"/>
                </a:lnTo>
                <a:lnTo>
                  <a:pt x="75180" y="838"/>
                </a:lnTo>
                <a:lnTo>
                  <a:pt x="75236" y="838"/>
                </a:lnTo>
                <a:lnTo>
                  <a:pt x="75273" y="856"/>
                </a:lnTo>
                <a:lnTo>
                  <a:pt x="75366" y="931"/>
                </a:lnTo>
                <a:lnTo>
                  <a:pt x="75459" y="987"/>
                </a:lnTo>
                <a:lnTo>
                  <a:pt x="75553" y="1043"/>
                </a:lnTo>
                <a:lnTo>
                  <a:pt x="75646" y="1061"/>
                </a:lnTo>
                <a:lnTo>
                  <a:pt x="75739" y="1061"/>
                </a:lnTo>
                <a:lnTo>
                  <a:pt x="75776" y="1043"/>
                </a:lnTo>
                <a:lnTo>
                  <a:pt x="75795" y="1024"/>
                </a:lnTo>
                <a:lnTo>
                  <a:pt x="75832" y="987"/>
                </a:lnTo>
                <a:lnTo>
                  <a:pt x="75832" y="950"/>
                </a:lnTo>
                <a:lnTo>
                  <a:pt x="75832" y="894"/>
                </a:lnTo>
                <a:lnTo>
                  <a:pt x="75813" y="856"/>
                </a:lnTo>
                <a:lnTo>
                  <a:pt x="75739" y="763"/>
                </a:lnTo>
                <a:lnTo>
                  <a:pt x="75664" y="689"/>
                </a:lnTo>
                <a:lnTo>
                  <a:pt x="75571" y="652"/>
                </a:lnTo>
                <a:lnTo>
                  <a:pt x="75832" y="540"/>
                </a:lnTo>
                <a:lnTo>
                  <a:pt x="75944" y="484"/>
                </a:lnTo>
                <a:lnTo>
                  <a:pt x="76055" y="428"/>
                </a:lnTo>
                <a:lnTo>
                  <a:pt x="76130" y="354"/>
                </a:lnTo>
                <a:lnTo>
                  <a:pt x="76186" y="261"/>
                </a:lnTo>
                <a:lnTo>
                  <a:pt x="76204" y="205"/>
                </a:lnTo>
                <a:lnTo>
                  <a:pt x="76186" y="168"/>
                </a:lnTo>
                <a:lnTo>
                  <a:pt x="76148" y="149"/>
                </a:lnTo>
                <a:lnTo>
                  <a:pt x="76074" y="130"/>
                </a:lnTo>
                <a:close/>
                <a:moveTo>
                  <a:pt x="18767" y="168"/>
                </a:moveTo>
                <a:lnTo>
                  <a:pt x="18749" y="242"/>
                </a:lnTo>
                <a:lnTo>
                  <a:pt x="18749" y="317"/>
                </a:lnTo>
                <a:lnTo>
                  <a:pt x="18786" y="372"/>
                </a:lnTo>
                <a:lnTo>
                  <a:pt x="18823" y="428"/>
                </a:lnTo>
                <a:lnTo>
                  <a:pt x="18842" y="484"/>
                </a:lnTo>
                <a:lnTo>
                  <a:pt x="18879" y="521"/>
                </a:lnTo>
                <a:lnTo>
                  <a:pt x="18879" y="540"/>
                </a:lnTo>
                <a:lnTo>
                  <a:pt x="18861" y="577"/>
                </a:lnTo>
                <a:lnTo>
                  <a:pt x="18823" y="596"/>
                </a:lnTo>
                <a:lnTo>
                  <a:pt x="18730" y="726"/>
                </a:lnTo>
                <a:lnTo>
                  <a:pt x="18712" y="782"/>
                </a:lnTo>
                <a:lnTo>
                  <a:pt x="18712" y="838"/>
                </a:lnTo>
                <a:lnTo>
                  <a:pt x="18712" y="875"/>
                </a:lnTo>
                <a:lnTo>
                  <a:pt x="18730" y="894"/>
                </a:lnTo>
                <a:lnTo>
                  <a:pt x="18805" y="894"/>
                </a:lnTo>
                <a:lnTo>
                  <a:pt x="18879" y="875"/>
                </a:lnTo>
                <a:lnTo>
                  <a:pt x="18935" y="838"/>
                </a:lnTo>
                <a:lnTo>
                  <a:pt x="18991" y="819"/>
                </a:lnTo>
                <a:lnTo>
                  <a:pt x="19065" y="801"/>
                </a:lnTo>
                <a:lnTo>
                  <a:pt x="19121" y="801"/>
                </a:lnTo>
                <a:lnTo>
                  <a:pt x="19158" y="819"/>
                </a:lnTo>
                <a:lnTo>
                  <a:pt x="19252" y="894"/>
                </a:lnTo>
                <a:lnTo>
                  <a:pt x="19345" y="968"/>
                </a:lnTo>
                <a:lnTo>
                  <a:pt x="19475" y="1024"/>
                </a:lnTo>
                <a:lnTo>
                  <a:pt x="19605" y="1061"/>
                </a:lnTo>
                <a:lnTo>
                  <a:pt x="19661" y="1080"/>
                </a:lnTo>
                <a:lnTo>
                  <a:pt x="19717" y="1061"/>
                </a:lnTo>
                <a:lnTo>
                  <a:pt x="19773" y="1024"/>
                </a:lnTo>
                <a:lnTo>
                  <a:pt x="19810" y="1005"/>
                </a:lnTo>
                <a:lnTo>
                  <a:pt x="19829" y="968"/>
                </a:lnTo>
                <a:lnTo>
                  <a:pt x="19829" y="931"/>
                </a:lnTo>
                <a:lnTo>
                  <a:pt x="19791" y="856"/>
                </a:lnTo>
                <a:lnTo>
                  <a:pt x="19736" y="801"/>
                </a:lnTo>
                <a:lnTo>
                  <a:pt x="19549" y="670"/>
                </a:lnTo>
                <a:lnTo>
                  <a:pt x="19401" y="596"/>
                </a:lnTo>
                <a:lnTo>
                  <a:pt x="19531" y="484"/>
                </a:lnTo>
                <a:lnTo>
                  <a:pt x="19605" y="410"/>
                </a:lnTo>
                <a:lnTo>
                  <a:pt x="19643" y="354"/>
                </a:lnTo>
                <a:lnTo>
                  <a:pt x="19661" y="279"/>
                </a:lnTo>
                <a:lnTo>
                  <a:pt x="19643" y="223"/>
                </a:lnTo>
                <a:lnTo>
                  <a:pt x="19624" y="205"/>
                </a:lnTo>
                <a:lnTo>
                  <a:pt x="19587" y="186"/>
                </a:lnTo>
                <a:lnTo>
                  <a:pt x="19438" y="186"/>
                </a:lnTo>
                <a:lnTo>
                  <a:pt x="19382" y="205"/>
                </a:lnTo>
                <a:lnTo>
                  <a:pt x="19289" y="279"/>
                </a:lnTo>
                <a:lnTo>
                  <a:pt x="19196" y="335"/>
                </a:lnTo>
                <a:lnTo>
                  <a:pt x="19158" y="354"/>
                </a:lnTo>
                <a:lnTo>
                  <a:pt x="19121" y="372"/>
                </a:lnTo>
                <a:lnTo>
                  <a:pt x="19084" y="354"/>
                </a:lnTo>
                <a:lnTo>
                  <a:pt x="19047" y="335"/>
                </a:lnTo>
                <a:lnTo>
                  <a:pt x="18991" y="279"/>
                </a:lnTo>
                <a:lnTo>
                  <a:pt x="18935" y="223"/>
                </a:lnTo>
                <a:lnTo>
                  <a:pt x="18898" y="186"/>
                </a:lnTo>
                <a:lnTo>
                  <a:pt x="18861" y="186"/>
                </a:lnTo>
                <a:lnTo>
                  <a:pt x="18786" y="168"/>
                </a:lnTo>
                <a:close/>
                <a:moveTo>
                  <a:pt x="30367" y="112"/>
                </a:moveTo>
                <a:lnTo>
                  <a:pt x="30311" y="130"/>
                </a:lnTo>
                <a:lnTo>
                  <a:pt x="30199" y="168"/>
                </a:lnTo>
                <a:lnTo>
                  <a:pt x="30106" y="223"/>
                </a:lnTo>
                <a:lnTo>
                  <a:pt x="29994" y="317"/>
                </a:lnTo>
                <a:lnTo>
                  <a:pt x="29920" y="372"/>
                </a:lnTo>
                <a:lnTo>
                  <a:pt x="29882" y="391"/>
                </a:lnTo>
                <a:lnTo>
                  <a:pt x="29845" y="391"/>
                </a:lnTo>
                <a:lnTo>
                  <a:pt x="29827" y="372"/>
                </a:lnTo>
                <a:lnTo>
                  <a:pt x="29771" y="298"/>
                </a:lnTo>
                <a:lnTo>
                  <a:pt x="29715" y="242"/>
                </a:lnTo>
                <a:lnTo>
                  <a:pt x="29678" y="223"/>
                </a:lnTo>
                <a:lnTo>
                  <a:pt x="29547" y="223"/>
                </a:lnTo>
                <a:lnTo>
                  <a:pt x="29491" y="261"/>
                </a:lnTo>
                <a:lnTo>
                  <a:pt x="29473" y="317"/>
                </a:lnTo>
                <a:lnTo>
                  <a:pt x="29473" y="391"/>
                </a:lnTo>
                <a:lnTo>
                  <a:pt x="29491" y="447"/>
                </a:lnTo>
                <a:lnTo>
                  <a:pt x="29529" y="521"/>
                </a:lnTo>
                <a:lnTo>
                  <a:pt x="29603" y="633"/>
                </a:lnTo>
                <a:lnTo>
                  <a:pt x="29547" y="707"/>
                </a:lnTo>
                <a:lnTo>
                  <a:pt x="29510" y="782"/>
                </a:lnTo>
                <a:lnTo>
                  <a:pt x="29510" y="819"/>
                </a:lnTo>
                <a:lnTo>
                  <a:pt x="29510" y="856"/>
                </a:lnTo>
                <a:lnTo>
                  <a:pt x="29547" y="875"/>
                </a:lnTo>
                <a:lnTo>
                  <a:pt x="29603" y="875"/>
                </a:lnTo>
                <a:lnTo>
                  <a:pt x="29659" y="894"/>
                </a:lnTo>
                <a:lnTo>
                  <a:pt x="29696" y="875"/>
                </a:lnTo>
                <a:lnTo>
                  <a:pt x="29715" y="838"/>
                </a:lnTo>
                <a:lnTo>
                  <a:pt x="29752" y="838"/>
                </a:lnTo>
                <a:lnTo>
                  <a:pt x="29845" y="875"/>
                </a:lnTo>
                <a:lnTo>
                  <a:pt x="29976" y="968"/>
                </a:lnTo>
                <a:lnTo>
                  <a:pt x="30106" y="1043"/>
                </a:lnTo>
                <a:lnTo>
                  <a:pt x="30218" y="1080"/>
                </a:lnTo>
                <a:lnTo>
                  <a:pt x="30367" y="1080"/>
                </a:lnTo>
                <a:lnTo>
                  <a:pt x="30404" y="1043"/>
                </a:lnTo>
                <a:lnTo>
                  <a:pt x="30422" y="1005"/>
                </a:lnTo>
                <a:lnTo>
                  <a:pt x="30441" y="931"/>
                </a:lnTo>
                <a:lnTo>
                  <a:pt x="30422" y="875"/>
                </a:lnTo>
                <a:lnTo>
                  <a:pt x="30404" y="819"/>
                </a:lnTo>
                <a:lnTo>
                  <a:pt x="30311" y="745"/>
                </a:lnTo>
                <a:lnTo>
                  <a:pt x="30106" y="596"/>
                </a:lnTo>
                <a:lnTo>
                  <a:pt x="30218" y="540"/>
                </a:lnTo>
                <a:lnTo>
                  <a:pt x="30348" y="447"/>
                </a:lnTo>
                <a:lnTo>
                  <a:pt x="30404" y="391"/>
                </a:lnTo>
                <a:lnTo>
                  <a:pt x="30441" y="335"/>
                </a:lnTo>
                <a:lnTo>
                  <a:pt x="30478" y="279"/>
                </a:lnTo>
                <a:lnTo>
                  <a:pt x="30478" y="223"/>
                </a:lnTo>
                <a:lnTo>
                  <a:pt x="30460" y="168"/>
                </a:lnTo>
                <a:lnTo>
                  <a:pt x="30422" y="130"/>
                </a:lnTo>
                <a:lnTo>
                  <a:pt x="30367" y="112"/>
                </a:lnTo>
                <a:close/>
                <a:moveTo>
                  <a:pt x="62520" y="130"/>
                </a:moveTo>
                <a:lnTo>
                  <a:pt x="62390" y="168"/>
                </a:lnTo>
                <a:lnTo>
                  <a:pt x="62278" y="223"/>
                </a:lnTo>
                <a:lnTo>
                  <a:pt x="62166" y="279"/>
                </a:lnTo>
                <a:lnTo>
                  <a:pt x="62092" y="354"/>
                </a:lnTo>
                <a:lnTo>
                  <a:pt x="62054" y="391"/>
                </a:lnTo>
                <a:lnTo>
                  <a:pt x="62017" y="410"/>
                </a:lnTo>
                <a:lnTo>
                  <a:pt x="61961" y="410"/>
                </a:lnTo>
                <a:lnTo>
                  <a:pt x="61924" y="372"/>
                </a:lnTo>
                <a:lnTo>
                  <a:pt x="61831" y="298"/>
                </a:lnTo>
                <a:lnTo>
                  <a:pt x="61719" y="242"/>
                </a:lnTo>
                <a:lnTo>
                  <a:pt x="61664" y="223"/>
                </a:lnTo>
                <a:lnTo>
                  <a:pt x="61626" y="205"/>
                </a:lnTo>
                <a:lnTo>
                  <a:pt x="61589" y="223"/>
                </a:lnTo>
                <a:lnTo>
                  <a:pt x="61589" y="242"/>
                </a:lnTo>
                <a:lnTo>
                  <a:pt x="61570" y="298"/>
                </a:lnTo>
                <a:lnTo>
                  <a:pt x="61589" y="372"/>
                </a:lnTo>
                <a:lnTo>
                  <a:pt x="61626" y="428"/>
                </a:lnTo>
                <a:lnTo>
                  <a:pt x="61664" y="465"/>
                </a:lnTo>
                <a:lnTo>
                  <a:pt x="61701" y="521"/>
                </a:lnTo>
                <a:lnTo>
                  <a:pt x="61719" y="577"/>
                </a:lnTo>
                <a:lnTo>
                  <a:pt x="61719" y="633"/>
                </a:lnTo>
                <a:lnTo>
                  <a:pt x="61701" y="670"/>
                </a:lnTo>
                <a:lnTo>
                  <a:pt x="61608" y="782"/>
                </a:lnTo>
                <a:lnTo>
                  <a:pt x="61552" y="856"/>
                </a:lnTo>
                <a:lnTo>
                  <a:pt x="61515" y="931"/>
                </a:lnTo>
                <a:lnTo>
                  <a:pt x="61496" y="968"/>
                </a:lnTo>
                <a:lnTo>
                  <a:pt x="61515" y="1005"/>
                </a:lnTo>
                <a:lnTo>
                  <a:pt x="61533" y="1024"/>
                </a:lnTo>
                <a:lnTo>
                  <a:pt x="61589" y="1043"/>
                </a:lnTo>
                <a:lnTo>
                  <a:pt x="61608" y="1043"/>
                </a:lnTo>
                <a:lnTo>
                  <a:pt x="61645" y="1024"/>
                </a:lnTo>
                <a:lnTo>
                  <a:pt x="61719" y="987"/>
                </a:lnTo>
                <a:lnTo>
                  <a:pt x="61812" y="912"/>
                </a:lnTo>
                <a:lnTo>
                  <a:pt x="61868" y="875"/>
                </a:lnTo>
                <a:lnTo>
                  <a:pt x="61961" y="856"/>
                </a:lnTo>
                <a:lnTo>
                  <a:pt x="62054" y="912"/>
                </a:lnTo>
                <a:lnTo>
                  <a:pt x="62129" y="968"/>
                </a:lnTo>
                <a:lnTo>
                  <a:pt x="62241" y="1043"/>
                </a:lnTo>
                <a:lnTo>
                  <a:pt x="62297" y="1061"/>
                </a:lnTo>
                <a:lnTo>
                  <a:pt x="62352" y="1080"/>
                </a:lnTo>
                <a:lnTo>
                  <a:pt x="62408" y="1080"/>
                </a:lnTo>
                <a:lnTo>
                  <a:pt x="62464" y="1043"/>
                </a:lnTo>
                <a:lnTo>
                  <a:pt x="62483" y="987"/>
                </a:lnTo>
                <a:lnTo>
                  <a:pt x="62464" y="931"/>
                </a:lnTo>
                <a:lnTo>
                  <a:pt x="62445" y="875"/>
                </a:lnTo>
                <a:lnTo>
                  <a:pt x="62408" y="801"/>
                </a:lnTo>
                <a:lnTo>
                  <a:pt x="62297" y="707"/>
                </a:lnTo>
                <a:lnTo>
                  <a:pt x="62222" y="633"/>
                </a:lnTo>
                <a:lnTo>
                  <a:pt x="62352" y="559"/>
                </a:lnTo>
                <a:lnTo>
                  <a:pt x="62557" y="428"/>
                </a:lnTo>
                <a:lnTo>
                  <a:pt x="62650" y="354"/>
                </a:lnTo>
                <a:lnTo>
                  <a:pt x="62706" y="279"/>
                </a:lnTo>
                <a:lnTo>
                  <a:pt x="62706" y="242"/>
                </a:lnTo>
                <a:lnTo>
                  <a:pt x="62706" y="205"/>
                </a:lnTo>
                <a:lnTo>
                  <a:pt x="62687" y="186"/>
                </a:lnTo>
                <a:lnTo>
                  <a:pt x="62632" y="149"/>
                </a:lnTo>
                <a:lnTo>
                  <a:pt x="62576" y="149"/>
                </a:lnTo>
                <a:lnTo>
                  <a:pt x="62520" y="130"/>
                </a:lnTo>
                <a:close/>
                <a:moveTo>
                  <a:pt x="67007" y="149"/>
                </a:moveTo>
                <a:lnTo>
                  <a:pt x="66988" y="168"/>
                </a:lnTo>
                <a:lnTo>
                  <a:pt x="66951" y="205"/>
                </a:lnTo>
                <a:lnTo>
                  <a:pt x="66932" y="242"/>
                </a:lnTo>
                <a:lnTo>
                  <a:pt x="66932" y="279"/>
                </a:lnTo>
                <a:lnTo>
                  <a:pt x="66932" y="335"/>
                </a:lnTo>
                <a:lnTo>
                  <a:pt x="66970" y="391"/>
                </a:lnTo>
                <a:lnTo>
                  <a:pt x="67063" y="465"/>
                </a:lnTo>
                <a:lnTo>
                  <a:pt x="67268" y="577"/>
                </a:lnTo>
                <a:lnTo>
                  <a:pt x="67137" y="707"/>
                </a:lnTo>
                <a:lnTo>
                  <a:pt x="67007" y="856"/>
                </a:lnTo>
                <a:lnTo>
                  <a:pt x="66951" y="987"/>
                </a:lnTo>
                <a:lnTo>
                  <a:pt x="66914" y="1061"/>
                </a:lnTo>
                <a:lnTo>
                  <a:pt x="66932" y="1080"/>
                </a:lnTo>
                <a:lnTo>
                  <a:pt x="66951" y="1061"/>
                </a:lnTo>
                <a:lnTo>
                  <a:pt x="67063" y="987"/>
                </a:lnTo>
                <a:lnTo>
                  <a:pt x="67193" y="894"/>
                </a:lnTo>
                <a:lnTo>
                  <a:pt x="67323" y="801"/>
                </a:lnTo>
                <a:lnTo>
                  <a:pt x="67454" y="745"/>
                </a:lnTo>
                <a:lnTo>
                  <a:pt x="67491" y="763"/>
                </a:lnTo>
                <a:lnTo>
                  <a:pt x="67547" y="782"/>
                </a:lnTo>
                <a:lnTo>
                  <a:pt x="67640" y="875"/>
                </a:lnTo>
                <a:lnTo>
                  <a:pt x="67733" y="950"/>
                </a:lnTo>
                <a:lnTo>
                  <a:pt x="67789" y="968"/>
                </a:lnTo>
                <a:lnTo>
                  <a:pt x="67826" y="968"/>
                </a:lnTo>
                <a:lnTo>
                  <a:pt x="67863" y="950"/>
                </a:lnTo>
                <a:lnTo>
                  <a:pt x="67882" y="912"/>
                </a:lnTo>
                <a:lnTo>
                  <a:pt x="67882" y="856"/>
                </a:lnTo>
                <a:lnTo>
                  <a:pt x="67863" y="819"/>
                </a:lnTo>
                <a:lnTo>
                  <a:pt x="67807" y="726"/>
                </a:lnTo>
                <a:lnTo>
                  <a:pt x="67770" y="633"/>
                </a:lnTo>
                <a:lnTo>
                  <a:pt x="67770" y="559"/>
                </a:lnTo>
                <a:lnTo>
                  <a:pt x="67770" y="521"/>
                </a:lnTo>
                <a:lnTo>
                  <a:pt x="67807" y="503"/>
                </a:lnTo>
                <a:lnTo>
                  <a:pt x="67882" y="447"/>
                </a:lnTo>
                <a:lnTo>
                  <a:pt x="67956" y="354"/>
                </a:lnTo>
                <a:lnTo>
                  <a:pt x="67994" y="317"/>
                </a:lnTo>
                <a:lnTo>
                  <a:pt x="67994" y="261"/>
                </a:lnTo>
                <a:lnTo>
                  <a:pt x="67975" y="223"/>
                </a:lnTo>
                <a:lnTo>
                  <a:pt x="67938" y="205"/>
                </a:lnTo>
                <a:lnTo>
                  <a:pt x="67845" y="205"/>
                </a:lnTo>
                <a:lnTo>
                  <a:pt x="67733" y="242"/>
                </a:lnTo>
                <a:lnTo>
                  <a:pt x="67640" y="279"/>
                </a:lnTo>
                <a:lnTo>
                  <a:pt x="67547" y="317"/>
                </a:lnTo>
                <a:lnTo>
                  <a:pt x="67510" y="317"/>
                </a:lnTo>
                <a:lnTo>
                  <a:pt x="67454" y="298"/>
                </a:lnTo>
                <a:lnTo>
                  <a:pt x="67323" y="223"/>
                </a:lnTo>
                <a:lnTo>
                  <a:pt x="67249" y="186"/>
                </a:lnTo>
                <a:lnTo>
                  <a:pt x="67174" y="149"/>
                </a:lnTo>
                <a:close/>
                <a:moveTo>
                  <a:pt x="27648" y="112"/>
                </a:moveTo>
                <a:lnTo>
                  <a:pt x="27574" y="130"/>
                </a:lnTo>
                <a:lnTo>
                  <a:pt x="27499" y="186"/>
                </a:lnTo>
                <a:lnTo>
                  <a:pt x="27444" y="261"/>
                </a:lnTo>
                <a:lnTo>
                  <a:pt x="27406" y="317"/>
                </a:lnTo>
                <a:lnTo>
                  <a:pt x="27350" y="372"/>
                </a:lnTo>
                <a:lnTo>
                  <a:pt x="27276" y="391"/>
                </a:lnTo>
                <a:lnTo>
                  <a:pt x="27201" y="372"/>
                </a:lnTo>
                <a:lnTo>
                  <a:pt x="27127" y="335"/>
                </a:lnTo>
                <a:lnTo>
                  <a:pt x="26978" y="279"/>
                </a:lnTo>
                <a:lnTo>
                  <a:pt x="26848" y="261"/>
                </a:lnTo>
                <a:lnTo>
                  <a:pt x="26792" y="261"/>
                </a:lnTo>
                <a:lnTo>
                  <a:pt x="26755" y="298"/>
                </a:lnTo>
                <a:lnTo>
                  <a:pt x="26717" y="335"/>
                </a:lnTo>
                <a:lnTo>
                  <a:pt x="26717" y="391"/>
                </a:lnTo>
                <a:lnTo>
                  <a:pt x="26736" y="428"/>
                </a:lnTo>
                <a:lnTo>
                  <a:pt x="26773" y="465"/>
                </a:lnTo>
                <a:lnTo>
                  <a:pt x="26941" y="559"/>
                </a:lnTo>
                <a:lnTo>
                  <a:pt x="27108" y="633"/>
                </a:lnTo>
                <a:lnTo>
                  <a:pt x="26904" y="801"/>
                </a:lnTo>
                <a:lnTo>
                  <a:pt x="26866" y="856"/>
                </a:lnTo>
                <a:lnTo>
                  <a:pt x="26829" y="894"/>
                </a:lnTo>
                <a:lnTo>
                  <a:pt x="26829" y="950"/>
                </a:lnTo>
                <a:lnTo>
                  <a:pt x="26829" y="1005"/>
                </a:lnTo>
                <a:lnTo>
                  <a:pt x="26866" y="1061"/>
                </a:lnTo>
                <a:lnTo>
                  <a:pt x="26904" y="1098"/>
                </a:lnTo>
                <a:lnTo>
                  <a:pt x="26997" y="1098"/>
                </a:lnTo>
                <a:lnTo>
                  <a:pt x="27090" y="1061"/>
                </a:lnTo>
                <a:lnTo>
                  <a:pt x="27164" y="1005"/>
                </a:lnTo>
                <a:lnTo>
                  <a:pt x="27276" y="894"/>
                </a:lnTo>
                <a:lnTo>
                  <a:pt x="27332" y="819"/>
                </a:lnTo>
                <a:lnTo>
                  <a:pt x="27388" y="782"/>
                </a:lnTo>
                <a:lnTo>
                  <a:pt x="27444" y="801"/>
                </a:lnTo>
                <a:lnTo>
                  <a:pt x="27518" y="838"/>
                </a:lnTo>
                <a:lnTo>
                  <a:pt x="27611" y="875"/>
                </a:lnTo>
                <a:lnTo>
                  <a:pt x="27667" y="912"/>
                </a:lnTo>
                <a:lnTo>
                  <a:pt x="27760" y="931"/>
                </a:lnTo>
                <a:lnTo>
                  <a:pt x="27816" y="931"/>
                </a:lnTo>
                <a:lnTo>
                  <a:pt x="27834" y="912"/>
                </a:lnTo>
                <a:lnTo>
                  <a:pt x="27853" y="875"/>
                </a:lnTo>
                <a:lnTo>
                  <a:pt x="27834" y="838"/>
                </a:lnTo>
                <a:lnTo>
                  <a:pt x="27816" y="782"/>
                </a:lnTo>
                <a:lnTo>
                  <a:pt x="27723" y="670"/>
                </a:lnTo>
                <a:lnTo>
                  <a:pt x="27630" y="577"/>
                </a:lnTo>
                <a:lnTo>
                  <a:pt x="27611" y="540"/>
                </a:lnTo>
                <a:lnTo>
                  <a:pt x="27611" y="484"/>
                </a:lnTo>
                <a:lnTo>
                  <a:pt x="27630" y="428"/>
                </a:lnTo>
                <a:lnTo>
                  <a:pt x="27686" y="372"/>
                </a:lnTo>
                <a:lnTo>
                  <a:pt x="27723" y="298"/>
                </a:lnTo>
                <a:lnTo>
                  <a:pt x="27723" y="261"/>
                </a:lnTo>
                <a:lnTo>
                  <a:pt x="27741" y="223"/>
                </a:lnTo>
                <a:lnTo>
                  <a:pt x="27723" y="168"/>
                </a:lnTo>
                <a:lnTo>
                  <a:pt x="27704" y="130"/>
                </a:lnTo>
                <a:lnTo>
                  <a:pt x="27686" y="112"/>
                </a:lnTo>
                <a:close/>
                <a:moveTo>
                  <a:pt x="80244" y="112"/>
                </a:moveTo>
                <a:lnTo>
                  <a:pt x="80188" y="130"/>
                </a:lnTo>
                <a:lnTo>
                  <a:pt x="80170" y="168"/>
                </a:lnTo>
                <a:lnTo>
                  <a:pt x="80133" y="205"/>
                </a:lnTo>
                <a:lnTo>
                  <a:pt x="80133" y="261"/>
                </a:lnTo>
                <a:lnTo>
                  <a:pt x="80133" y="317"/>
                </a:lnTo>
                <a:lnTo>
                  <a:pt x="80151" y="372"/>
                </a:lnTo>
                <a:lnTo>
                  <a:pt x="80226" y="465"/>
                </a:lnTo>
                <a:lnTo>
                  <a:pt x="80337" y="540"/>
                </a:lnTo>
                <a:lnTo>
                  <a:pt x="80431" y="596"/>
                </a:lnTo>
                <a:lnTo>
                  <a:pt x="80337" y="670"/>
                </a:lnTo>
                <a:lnTo>
                  <a:pt x="80226" y="763"/>
                </a:lnTo>
                <a:lnTo>
                  <a:pt x="80170" y="819"/>
                </a:lnTo>
                <a:lnTo>
                  <a:pt x="80133" y="875"/>
                </a:lnTo>
                <a:lnTo>
                  <a:pt x="80114" y="950"/>
                </a:lnTo>
                <a:lnTo>
                  <a:pt x="80133" y="1005"/>
                </a:lnTo>
                <a:lnTo>
                  <a:pt x="80170" y="1061"/>
                </a:lnTo>
                <a:lnTo>
                  <a:pt x="80207" y="1098"/>
                </a:lnTo>
                <a:lnTo>
                  <a:pt x="80263" y="1098"/>
                </a:lnTo>
                <a:lnTo>
                  <a:pt x="80319" y="1080"/>
                </a:lnTo>
                <a:lnTo>
                  <a:pt x="80449" y="1024"/>
                </a:lnTo>
                <a:lnTo>
                  <a:pt x="80542" y="968"/>
                </a:lnTo>
                <a:lnTo>
                  <a:pt x="80673" y="894"/>
                </a:lnTo>
                <a:lnTo>
                  <a:pt x="80728" y="838"/>
                </a:lnTo>
                <a:lnTo>
                  <a:pt x="80784" y="819"/>
                </a:lnTo>
                <a:lnTo>
                  <a:pt x="80840" y="838"/>
                </a:lnTo>
                <a:lnTo>
                  <a:pt x="80896" y="894"/>
                </a:lnTo>
                <a:lnTo>
                  <a:pt x="81008" y="968"/>
                </a:lnTo>
                <a:lnTo>
                  <a:pt x="81101" y="1005"/>
                </a:lnTo>
                <a:lnTo>
                  <a:pt x="81157" y="1024"/>
                </a:lnTo>
                <a:lnTo>
                  <a:pt x="81194" y="987"/>
                </a:lnTo>
                <a:lnTo>
                  <a:pt x="81194" y="950"/>
                </a:lnTo>
                <a:lnTo>
                  <a:pt x="81175" y="875"/>
                </a:lnTo>
                <a:lnTo>
                  <a:pt x="81157" y="801"/>
                </a:lnTo>
                <a:lnTo>
                  <a:pt x="81082" y="670"/>
                </a:lnTo>
                <a:lnTo>
                  <a:pt x="81343" y="540"/>
                </a:lnTo>
                <a:lnTo>
                  <a:pt x="81473" y="465"/>
                </a:lnTo>
                <a:lnTo>
                  <a:pt x="81529" y="410"/>
                </a:lnTo>
                <a:lnTo>
                  <a:pt x="81548" y="354"/>
                </a:lnTo>
                <a:lnTo>
                  <a:pt x="81566" y="317"/>
                </a:lnTo>
                <a:lnTo>
                  <a:pt x="81548" y="261"/>
                </a:lnTo>
                <a:lnTo>
                  <a:pt x="81529" y="223"/>
                </a:lnTo>
                <a:lnTo>
                  <a:pt x="81510" y="168"/>
                </a:lnTo>
                <a:lnTo>
                  <a:pt x="81473" y="149"/>
                </a:lnTo>
                <a:lnTo>
                  <a:pt x="81417" y="130"/>
                </a:lnTo>
                <a:lnTo>
                  <a:pt x="81380" y="112"/>
                </a:lnTo>
                <a:lnTo>
                  <a:pt x="81324" y="112"/>
                </a:lnTo>
                <a:lnTo>
                  <a:pt x="81212" y="149"/>
                </a:lnTo>
                <a:lnTo>
                  <a:pt x="81101" y="205"/>
                </a:lnTo>
                <a:lnTo>
                  <a:pt x="80989" y="261"/>
                </a:lnTo>
                <a:lnTo>
                  <a:pt x="80877" y="317"/>
                </a:lnTo>
                <a:lnTo>
                  <a:pt x="80784" y="335"/>
                </a:lnTo>
                <a:lnTo>
                  <a:pt x="80747" y="335"/>
                </a:lnTo>
                <a:lnTo>
                  <a:pt x="80654" y="242"/>
                </a:lnTo>
                <a:lnTo>
                  <a:pt x="80542" y="186"/>
                </a:lnTo>
                <a:lnTo>
                  <a:pt x="80449" y="130"/>
                </a:lnTo>
                <a:lnTo>
                  <a:pt x="80337" y="112"/>
                </a:lnTo>
                <a:close/>
                <a:moveTo>
                  <a:pt x="14318" y="93"/>
                </a:moveTo>
                <a:lnTo>
                  <a:pt x="14243" y="112"/>
                </a:lnTo>
                <a:lnTo>
                  <a:pt x="14113" y="149"/>
                </a:lnTo>
                <a:lnTo>
                  <a:pt x="14001" y="223"/>
                </a:lnTo>
                <a:lnTo>
                  <a:pt x="13908" y="298"/>
                </a:lnTo>
                <a:lnTo>
                  <a:pt x="13852" y="354"/>
                </a:lnTo>
                <a:lnTo>
                  <a:pt x="13796" y="372"/>
                </a:lnTo>
                <a:lnTo>
                  <a:pt x="13741" y="372"/>
                </a:lnTo>
                <a:lnTo>
                  <a:pt x="13685" y="354"/>
                </a:lnTo>
                <a:lnTo>
                  <a:pt x="13629" y="317"/>
                </a:lnTo>
                <a:lnTo>
                  <a:pt x="13554" y="298"/>
                </a:lnTo>
                <a:lnTo>
                  <a:pt x="13461" y="279"/>
                </a:lnTo>
                <a:lnTo>
                  <a:pt x="13405" y="298"/>
                </a:lnTo>
                <a:lnTo>
                  <a:pt x="13387" y="335"/>
                </a:lnTo>
                <a:lnTo>
                  <a:pt x="13387" y="391"/>
                </a:lnTo>
                <a:lnTo>
                  <a:pt x="13405" y="447"/>
                </a:lnTo>
                <a:lnTo>
                  <a:pt x="13443" y="521"/>
                </a:lnTo>
                <a:lnTo>
                  <a:pt x="13554" y="633"/>
                </a:lnTo>
                <a:lnTo>
                  <a:pt x="13480" y="745"/>
                </a:lnTo>
                <a:lnTo>
                  <a:pt x="13424" y="875"/>
                </a:lnTo>
                <a:lnTo>
                  <a:pt x="13424" y="931"/>
                </a:lnTo>
                <a:lnTo>
                  <a:pt x="13424" y="968"/>
                </a:lnTo>
                <a:lnTo>
                  <a:pt x="13480" y="987"/>
                </a:lnTo>
                <a:lnTo>
                  <a:pt x="13554" y="987"/>
                </a:lnTo>
                <a:lnTo>
                  <a:pt x="13610" y="950"/>
                </a:lnTo>
                <a:lnTo>
                  <a:pt x="13666" y="894"/>
                </a:lnTo>
                <a:lnTo>
                  <a:pt x="13722" y="838"/>
                </a:lnTo>
                <a:lnTo>
                  <a:pt x="13759" y="819"/>
                </a:lnTo>
                <a:lnTo>
                  <a:pt x="13778" y="801"/>
                </a:lnTo>
                <a:lnTo>
                  <a:pt x="13834" y="838"/>
                </a:lnTo>
                <a:lnTo>
                  <a:pt x="13908" y="894"/>
                </a:lnTo>
                <a:lnTo>
                  <a:pt x="14020" y="1005"/>
                </a:lnTo>
                <a:lnTo>
                  <a:pt x="14113" y="1061"/>
                </a:lnTo>
                <a:lnTo>
                  <a:pt x="14262" y="1098"/>
                </a:lnTo>
                <a:lnTo>
                  <a:pt x="14318" y="1117"/>
                </a:lnTo>
                <a:lnTo>
                  <a:pt x="14374" y="1098"/>
                </a:lnTo>
                <a:lnTo>
                  <a:pt x="14411" y="1061"/>
                </a:lnTo>
                <a:lnTo>
                  <a:pt x="14448" y="987"/>
                </a:lnTo>
                <a:lnTo>
                  <a:pt x="14448" y="912"/>
                </a:lnTo>
                <a:lnTo>
                  <a:pt x="14411" y="856"/>
                </a:lnTo>
                <a:lnTo>
                  <a:pt x="14355" y="801"/>
                </a:lnTo>
                <a:lnTo>
                  <a:pt x="14299" y="745"/>
                </a:lnTo>
                <a:lnTo>
                  <a:pt x="14150" y="652"/>
                </a:lnTo>
                <a:lnTo>
                  <a:pt x="14038" y="577"/>
                </a:lnTo>
                <a:lnTo>
                  <a:pt x="14262" y="428"/>
                </a:lnTo>
                <a:lnTo>
                  <a:pt x="14355" y="335"/>
                </a:lnTo>
                <a:lnTo>
                  <a:pt x="14392" y="279"/>
                </a:lnTo>
                <a:lnTo>
                  <a:pt x="14411" y="223"/>
                </a:lnTo>
                <a:lnTo>
                  <a:pt x="14392" y="149"/>
                </a:lnTo>
                <a:lnTo>
                  <a:pt x="14374" y="112"/>
                </a:lnTo>
                <a:lnTo>
                  <a:pt x="14318" y="93"/>
                </a:lnTo>
                <a:close/>
                <a:moveTo>
                  <a:pt x="25042" y="74"/>
                </a:moveTo>
                <a:lnTo>
                  <a:pt x="24986" y="93"/>
                </a:lnTo>
                <a:lnTo>
                  <a:pt x="24874" y="168"/>
                </a:lnTo>
                <a:lnTo>
                  <a:pt x="24763" y="242"/>
                </a:lnTo>
                <a:lnTo>
                  <a:pt x="24669" y="335"/>
                </a:lnTo>
                <a:lnTo>
                  <a:pt x="24558" y="410"/>
                </a:lnTo>
                <a:lnTo>
                  <a:pt x="24483" y="447"/>
                </a:lnTo>
                <a:lnTo>
                  <a:pt x="24446" y="465"/>
                </a:lnTo>
                <a:lnTo>
                  <a:pt x="24316" y="372"/>
                </a:lnTo>
                <a:lnTo>
                  <a:pt x="24223" y="317"/>
                </a:lnTo>
                <a:lnTo>
                  <a:pt x="24167" y="298"/>
                </a:lnTo>
                <a:lnTo>
                  <a:pt x="24055" y="298"/>
                </a:lnTo>
                <a:lnTo>
                  <a:pt x="24036" y="317"/>
                </a:lnTo>
                <a:lnTo>
                  <a:pt x="24018" y="335"/>
                </a:lnTo>
                <a:lnTo>
                  <a:pt x="24018" y="372"/>
                </a:lnTo>
                <a:lnTo>
                  <a:pt x="24036" y="447"/>
                </a:lnTo>
                <a:lnTo>
                  <a:pt x="24092" y="521"/>
                </a:lnTo>
                <a:lnTo>
                  <a:pt x="24204" y="614"/>
                </a:lnTo>
                <a:lnTo>
                  <a:pt x="24278" y="670"/>
                </a:lnTo>
                <a:lnTo>
                  <a:pt x="24316" y="726"/>
                </a:lnTo>
                <a:lnTo>
                  <a:pt x="24297" y="763"/>
                </a:lnTo>
                <a:lnTo>
                  <a:pt x="24260" y="819"/>
                </a:lnTo>
                <a:lnTo>
                  <a:pt x="24223" y="856"/>
                </a:lnTo>
                <a:lnTo>
                  <a:pt x="24204" y="912"/>
                </a:lnTo>
                <a:lnTo>
                  <a:pt x="24204" y="968"/>
                </a:lnTo>
                <a:lnTo>
                  <a:pt x="24223" y="987"/>
                </a:lnTo>
                <a:lnTo>
                  <a:pt x="24241" y="987"/>
                </a:lnTo>
                <a:lnTo>
                  <a:pt x="24278" y="968"/>
                </a:lnTo>
                <a:lnTo>
                  <a:pt x="24353" y="894"/>
                </a:lnTo>
                <a:lnTo>
                  <a:pt x="24390" y="875"/>
                </a:lnTo>
                <a:lnTo>
                  <a:pt x="24427" y="856"/>
                </a:lnTo>
                <a:lnTo>
                  <a:pt x="24465" y="856"/>
                </a:lnTo>
                <a:lnTo>
                  <a:pt x="24502" y="875"/>
                </a:lnTo>
                <a:lnTo>
                  <a:pt x="24595" y="950"/>
                </a:lnTo>
                <a:lnTo>
                  <a:pt x="24707" y="1024"/>
                </a:lnTo>
                <a:lnTo>
                  <a:pt x="24800" y="1080"/>
                </a:lnTo>
                <a:lnTo>
                  <a:pt x="24893" y="1117"/>
                </a:lnTo>
                <a:lnTo>
                  <a:pt x="24986" y="1117"/>
                </a:lnTo>
                <a:lnTo>
                  <a:pt x="25023" y="1098"/>
                </a:lnTo>
                <a:lnTo>
                  <a:pt x="25060" y="1080"/>
                </a:lnTo>
                <a:lnTo>
                  <a:pt x="25079" y="1043"/>
                </a:lnTo>
                <a:lnTo>
                  <a:pt x="25079" y="987"/>
                </a:lnTo>
                <a:lnTo>
                  <a:pt x="25060" y="931"/>
                </a:lnTo>
                <a:lnTo>
                  <a:pt x="25023" y="875"/>
                </a:lnTo>
                <a:lnTo>
                  <a:pt x="24930" y="782"/>
                </a:lnTo>
                <a:lnTo>
                  <a:pt x="24818" y="689"/>
                </a:lnTo>
                <a:lnTo>
                  <a:pt x="24707" y="633"/>
                </a:lnTo>
                <a:lnTo>
                  <a:pt x="24986" y="484"/>
                </a:lnTo>
                <a:lnTo>
                  <a:pt x="25135" y="391"/>
                </a:lnTo>
                <a:lnTo>
                  <a:pt x="25172" y="335"/>
                </a:lnTo>
                <a:lnTo>
                  <a:pt x="25209" y="298"/>
                </a:lnTo>
                <a:lnTo>
                  <a:pt x="25209" y="242"/>
                </a:lnTo>
                <a:lnTo>
                  <a:pt x="25209" y="205"/>
                </a:lnTo>
                <a:lnTo>
                  <a:pt x="25191" y="149"/>
                </a:lnTo>
                <a:lnTo>
                  <a:pt x="25172" y="112"/>
                </a:lnTo>
                <a:lnTo>
                  <a:pt x="25135" y="93"/>
                </a:lnTo>
                <a:lnTo>
                  <a:pt x="25079" y="74"/>
                </a:lnTo>
                <a:close/>
                <a:moveTo>
                  <a:pt x="46266" y="112"/>
                </a:moveTo>
                <a:lnTo>
                  <a:pt x="46192" y="149"/>
                </a:lnTo>
                <a:lnTo>
                  <a:pt x="46043" y="242"/>
                </a:lnTo>
                <a:lnTo>
                  <a:pt x="45950" y="317"/>
                </a:lnTo>
                <a:lnTo>
                  <a:pt x="45894" y="242"/>
                </a:lnTo>
                <a:lnTo>
                  <a:pt x="45820" y="168"/>
                </a:lnTo>
                <a:lnTo>
                  <a:pt x="45782" y="149"/>
                </a:lnTo>
                <a:lnTo>
                  <a:pt x="45745" y="130"/>
                </a:lnTo>
                <a:lnTo>
                  <a:pt x="45708" y="130"/>
                </a:lnTo>
                <a:lnTo>
                  <a:pt x="45652" y="149"/>
                </a:lnTo>
                <a:lnTo>
                  <a:pt x="45615" y="168"/>
                </a:lnTo>
                <a:lnTo>
                  <a:pt x="45577" y="205"/>
                </a:lnTo>
                <a:lnTo>
                  <a:pt x="45577" y="261"/>
                </a:lnTo>
                <a:lnTo>
                  <a:pt x="45577" y="298"/>
                </a:lnTo>
                <a:lnTo>
                  <a:pt x="45615" y="391"/>
                </a:lnTo>
                <a:lnTo>
                  <a:pt x="45652" y="465"/>
                </a:lnTo>
                <a:lnTo>
                  <a:pt x="45671" y="540"/>
                </a:lnTo>
                <a:lnTo>
                  <a:pt x="45689" y="559"/>
                </a:lnTo>
                <a:lnTo>
                  <a:pt x="45671" y="670"/>
                </a:lnTo>
                <a:lnTo>
                  <a:pt x="45652" y="726"/>
                </a:lnTo>
                <a:lnTo>
                  <a:pt x="45615" y="782"/>
                </a:lnTo>
                <a:lnTo>
                  <a:pt x="45596" y="838"/>
                </a:lnTo>
                <a:lnTo>
                  <a:pt x="45577" y="894"/>
                </a:lnTo>
                <a:lnTo>
                  <a:pt x="45596" y="950"/>
                </a:lnTo>
                <a:lnTo>
                  <a:pt x="45633" y="968"/>
                </a:lnTo>
                <a:lnTo>
                  <a:pt x="45671" y="950"/>
                </a:lnTo>
                <a:lnTo>
                  <a:pt x="45708" y="931"/>
                </a:lnTo>
                <a:lnTo>
                  <a:pt x="45875" y="745"/>
                </a:lnTo>
                <a:lnTo>
                  <a:pt x="45968" y="856"/>
                </a:lnTo>
                <a:lnTo>
                  <a:pt x="46099" y="987"/>
                </a:lnTo>
                <a:lnTo>
                  <a:pt x="46173" y="1061"/>
                </a:lnTo>
                <a:lnTo>
                  <a:pt x="46248" y="1098"/>
                </a:lnTo>
                <a:lnTo>
                  <a:pt x="46322" y="1117"/>
                </a:lnTo>
                <a:lnTo>
                  <a:pt x="46359" y="1098"/>
                </a:lnTo>
                <a:lnTo>
                  <a:pt x="46378" y="1098"/>
                </a:lnTo>
                <a:lnTo>
                  <a:pt x="46397" y="1061"/>
                </a:lnTo>
                <a:lnTo>
                  <a:pt x="46415" y="1043"/>
                </a:lnTo>
                <a:lnTo>
                  <a:pt x="46397" y="968"/>
                </a:lnTo>
                <a:lnTo>
                  <a:pt x="46359" y="894"/>
                </a:lnTo>
                <a:lnTo>
                  <a:pt x="46304" y="819"/>
                </a:lnTo>
                <a:lnTo>
                  <a:pt x="46192" y="652"/>
                </a:lnTo>
                <a:lnTo>
                  <a:pt x="46099" y="559"/>
                </a:lnTo>
                <a:lnTo>
                  <a:pt x="46229" y="484"/>
                </a:lnTo>
                <a:lnTo>
                  <a:pt x="46378" y="391"/>
                </a:lnTo>
                <a:lnTo>
                  <a:pt x="46434" y="335"/>
                </a:lnTo>
                <a:lnTo>
                  <a:pt x="46490" y="279"/>
                </a:lnTo>
                <a:lnTo>
                  <a:pt x="46490" y="205"/>
                </a:lnTo>
                <a:lnTo>
                  <a:pt x="46453" y="149"/>
                </a:lnTo>
                <a:lnTo>
                  <a:pt x="46397" y="112"/>
                </a:lnTo>
                <a:close/>
                <a:moveTo>
                  <a:pt x="51833" y="93"/>
                </a:moveTo>
                <a:lnTo>
                  <a:pt x="51721" y="130"/>
                </a:lnTo>
                <a:lnTo>
                  <a:pt x="51573" y="242"/>
                </a:lnTo>
                <a:lnTo>
                  <a:pt x="51479" y="317"/>
                </a:lnTo>
                <a:lnTo>
                  <a:pt x="51424" y="372"/>
                </a:lnTo>
                <a:lnTo>
                  <a:pt x="51386" y="391"/>
                </a:lnTo>
                <a:lnTo>
                  <a:pt x="51330" y="372"/>
                </a:lnTo>
                <a:lnTo>
                  <a:pt x="51275" y="335"/>
                </a:lnTo>
                <a:lnTo>
                  <a:pt x="51163" y="242"/>
                </a:lnTo>
                <a:lnTo>
                  <a:pt x="51088" y="205"/>
                </a:lnTo>
                <a:lnTo>
                  <a:pt x="50995" y="168"/>
                </a:lnTo>
                <a:lnTo>
                  <a:pt x="50921" y="168"/>
                </a:lnTo>
                <a:lnTo>
                  <a:pt x="50884" y="186"/>
                </a:lnTo>
                <a:lnTo>
                  <a:pt x="50865" y="242"/>
                </a:lnTo>
                <a:lnTo>
                  <a:pt x="50865" y="279"/>
                </a:lnTo>
                <a:lnTo>
                  <a:pt x="50884" y="335"/>
                </a:lnTo>
                <a:lnTo>
                  <a:pt x="50977" y="447"/>
                </a:lnTo>
                <a:lnTo>
                  <a:pt x="51144" y="614"/>
                </a:lnTo>
                <a:lnTo>
                  <a:pt x="51051" y="707"/>
                </a:lnTo>
                <a:lnTo>
                  <a:pt x="50939" y="819"/>
                </a:lnTo>
                <a:lnTo>
                  <a:pt x="50902" y="875"/>
                </a:lnTo>
                <a:lnTo>
                  <a:pt x="50884" y="950"/>
                </a:lnTo>
                <a:lnTo>
                  <a:pt x="50884" y="1005"/>
                </a:lnTo>
                <a:lnTo>
                  <a:pt x="50902" y="1061"/>
                </a:lnTo>
                <a:lnTo>
                  <a:pt x="50977" y="1117"/>
                </a:lnTo>
                <a:lnTo>
                  <a:pt x="51033" y="1117"/>
                </a:lnTo>
                <a:lnTo>
                  <a:pt x="51107" y="1098"/>
                </a:lnTo>
                <a:lnTo>
                  <a:pt x="51163" y="1043"/>
                </a:lnTo>
                <a:lnTo>
                  <a:pt x="51275" y="912"/>
                </a:lnTo>
                <a:lnTo>
                  <a:pt x="51368" y="819"/>
                </a:lnTo>
                <a:lnTo>
                  <a:pt x="51461" y="912"/>
                </a:lnTo>
                <a:lnTo>
                  <a:pt x="51591" y="1024"/>
                </a:lnTo>
                <a:lnTo>
                  <a:pt x="51666" y="1061"/>
                </a:lnTo>
                <a:lnTo>
                  <a:pt x="51740" y="1080"/>
                </a:lnTo>
                <a:lnTo>
                  <a:pt x="51815" y="1080"/>
                </a:lnTo>
                <a:lnTo>
                  <a:pt x="51870" y="1043"/>
                </a:lnTo>
                <a:lnTo>
                  <a:pt x="51908" y="968"/>
                </a:lnTo>
                <a:lnTo>
                  <a:pt x="51908" y="912"/>
                </a:lnTo>
                <a:lnTo>
                  <a:pt x="51889" y="838"/>
                </a:lnTo>
                <a:lnTo>
                  <a:pt x="51833" y="763"/>
                </a:lnTo>
                <a:lnTo>
                  <a:pt x="51703" y="652"/>
                </a:lnTo>
                <a:lnTo>
                  <a:pt x="51573" y="559"/>
                </a:lnTo>
                <a:lnTo>
                  <a:pt x="51777" y="335"/>
                </a:lnTo>
                <a:lnTo>
                  <a:pt x="51870" y="205"/>
                </a:lnTo>
                <a:lnTo>
                  <a:pt x="51908" y="149"/>
                </a:lnTo>
                <a:lnTo>
                  <a:pt x="51889" y="112"/>
                </a:lnTo>
                <a:lnTo>
                  <a:pt x="51870" y="93"/>
                </a:lnTo>
                <a:close/>
                <a:moveTo>
                  <a:pt x="32191" y="93"/>
                </a:moveTo>
                <a:lnTo>
                  <a:pt x="32117" y="112"/>
                </a:lnTo>
                <a:lnTo>
                  <a:pt x="32098" y="149"/>
                </a:lnTo>
                <a:lnTo>
                  <a:pt x="32079" y="205"/>
                </a:lnTo>
                <a:lnTo>
                  <a:pt x="32117" y="279"/>
                </a:lnTo>
                <a:lnTo>
                  <a:pt x="32191" y="410"/>
                </a:lnTo>
                <a:lnTo>
                  <a:pt x="32266" y="521"/>
                </a:lnTo>
                <a:lnTo>
                  <a:pt x="32191" y="577"/>
                </a:lnTo>
                <a:lnTo>
                  <a:pt x="32117" y="652"/>
                </a:lnTo>
                <a:lnTo>
                  <a:pt x="32042" y="726"/>
                </a:lnTo>
                <a:lnTo>
                  <a:pt x="32042" y="763"/>
                </a:lnTo>
                <a:lnTo>
                  <a:pt x="32042" y="819"/>
                </a:lnTo>
                <a:lnTo>
                  <a:pt x="32061" y="856"/>
                </a:lnTo>
                <a:lnTo>
                  <a:pt x="32117" y="894"/>
                </a:lnTo>
                <a:lnTo>
                  <a:pt x="32154" y="912"/>
                </a:lnTo>
                <a:lnTo>
                  <a:pt x="32210" y="912"/>
                </a:lnTo>
                <a:lnTo>
                  <a:pt x="32340" y="856"/>
                </a:lnTo>
                <a:lnTo>
                  <a:pt x="32415" y="838"/>
                </a:lnTo>
                <a:lnTo>
                  <a:pt x="32470" y="819"/>
                </a:lnTo>
                <a:lnTo>
                  <a:pt x="32526" y="819"/>
                </a:lnTo>
                <a:lnTo>
                  <a:pt x="32563" y="838"/>
                </a:lnTo>
                <a:lnTo>
                  <a:pt x="32638" y="912"/>
                </a:lnTo>
                <a:lnTo>
                  <a:pt x="32806" y="1043"/>
                </a:lnTo>
                <a:lnTo>
                  <a:pt x="32917" y="1098"/>
                </a:lnTo>
                <a:lnTo>
                  <a:pt x="33010" y="1136"/>
                </a:lnTo>
                <a:lnTo>
                  <a:pt x="33085" y="1136"/>
                </a:lnTo>
                <a:lnTo>
                  <a:pt x="33141" y="1117"/>
                </a:lnTo>
                <a:lnTo>
                  <a:pt x="33178" y="1098"/>
                </a:lnTo>
                <a:lnTo>
                  <a:pt x="33196" y="1080"/>
                </a:lnTo>
                <a:lnTo>
                  <a:pt x="33215" y="1043"/>
                </a:lnTo>
                <a:lnTo>
                  <a:pt x="33196" y="1005"/>
                </a:lnTo>
                <a:lnTo>
                  <a:pt x="33159" y="931"/>
                </a:lnTo>
                <a:lnTo>
                  <a:pt x="33085" y="838"/>
                </a:lnTo>
                <a:lnTo>
                  <a:pt x="33010" y="745"/>
                </a:lnTo>
                <a:lnTo>
                  <a:pt x="32861" y="633"/>
                </a:lnTo>
                <a:lnTo>
                  <a:pt x="32992" y="559"/>
                </a:lnTo>
                <a:lnTo>
                  <a:pt x="33141" y="484"/>
                </a:lnTo>
                <a:lnTo>
                  <a:pt x="33196" y="428"/>
                </a:lnTo>
                <a:lnTo>
                  <a:pt x="33234" y="372"/>
                </a:lnTo>
                <a:lnTo>
                  <a:pt x="33252" y="298"/>
                </a:lnTo>
                <a:lnTo>
                  <a:pt x="33252" y="223"/>
                </a:lnTo>
                <a:lnTo>
                  <a:pt x="33196" y="168"/>
                </a:lnTo>
                <a:lnTo>
                  <a:pt x="33159" y="130"/>
                </a:lnTo>
                <a:lnTo>
                  <a:pt x="33085" y="112"/>
                </a:lnTo>
                <a:lnTo>
                  <a:pt x="33029" y="112"/>
                </a:lnTo>
                <a:lnTo>
                  <a:pt x="32880" y="149"/>
                </a:lnTo>
                <a:lnTo>
                  <a:pt x="32768" y="205"/>
                </a:lnTo>
                <a:lnTo>
                  <a:pt x="32657" y="298"/>
                </a:lnTo>
                <a:lnTo>
                  <a:pt x="32582" y="335"/>
                </a:lnTo>
                <a:lnTo>
                  <a:pt x="32526" y="354"/>
                </a:lnTo>
                <a:lnTo>
                  <a:pt x="32489" y="354"/>
                </a:lnTo>
                <a:lnTo>
                  <a:pt x="32452" y="317"/>
                </a:lnTo>
                <a:lnTo>
                  <a:pt x="32377" y="223"/>
                </a:lnTo>
                <a:lnTo>
                  <a:pt x="32284" y="130"/>
                </a:lnTo>
                <a:lnTo>
                  <a:pt x="32247" y="93"/>
                </a:lnTo>
                <a:close/>
                <a:moveTo>
                  <a:pt x="83949" y="93"/>
                </a:moveTo>
                <a:lnTo>
                  <a:pt x="83856" y="112"/>
                </a:lnTo>
                <a:lnTo>
                  <a:pt x="83745" y="186"/>
                </a:lnTo>
                <a:lnTo>
                  <a:pt x="83633" y="261"/>
                </a:lnTo>
                <a:lnTo>
                  <a:pt x="83558" y="298"/>
                </a:lnTo>
                <a:lnTo>
                  <a:pt x="83521" y="335"/>
                </a:lnTo>
                <a:lnTo>
                  <a:pt x="83484" y="317"/>
                </a:lnTo>
                <a:lnTo>
                  <a:pt x="83428" y="298"/>
                </a:lnTo>
                <a:lnTo>
                  <a:pt x="83354" y="242"/>
                </a:lnTo>
                <a:lnTo>
                  <a:pt x="83279" y="186"/>
                </a:lnTo>
                <a:lnTo>
                  <a:pt x="83186" y="130"/>
                </a:lnTo>
                <a:lnTo>
                  <a:pt x="83093" y="130"/>
                </a:lnTo>
                <a:lnTo>
                  <a:pt x="83074" y="168"/>
                </a:lnTo>
                <a:lnTo>
                  <a:pt x="83056" y="186"/>
                </a:lnTo>
                <a:lnTo>
                  <a:pt x="83056" y="223"/>
                </a:lnTo>
                <a:lnTo>
                  <a:pt x="83056" y="261"/>
                </a:lnTo>
                <a:lnTo>
                  <a:pt x="83093" y="335"/>
                </a:lnTo>
                <a:lnTo>
                  <a:pt x="83130" y="410"/>
                </a:lnTo>
                <a:lnTo>
                  <a:pt x="83205" y="484"/>
                </a:lnTo>
                <a:lnTo>
                  <a:pt x="83242" y="521"/>
                </a:lnTo>
                <a:lnTo>
                  <a:pt x="83260" y="559"/>
                </a:lnTo>
                <a:lnTo>
                  <a:pt x="83242" y="596"/>
                </a:lnTo>
                <a:lnTo>
                  <a:pt x="83186" y="652"/>
                </a:lnTo>
                <a:lnTo>
                  <a:pt x="83112" y="745"/>
                </a:lnTo>
                <a:lnTo>
                  <a:pt x="83000" y="894"/>
                </a:lnTo>
                <a:lnTo>
                  <a:pt x="82963" y="968"/>
                </a:lnTo>
                <a:lnTo>
                  <a:pt x="82944" y="1024"/>
                </a:lnTo>
                <a:lnTo>
                  <a:pt x="82963" y="1061"/>
                </a:lnTo>
                <a:lnTo>
                  <a:pt x="82981" y="1098"/>
                </a:lnTo>
                <a:lnTo>
                  <a:pt x="83000" y="1117"/>
                </a:lnTo>
                <a:lnTo>
                  <a:pt x="83074" y="1136"/>
                </a:lnTo>
                <a:lnTo>
                  <a:pt x="83149" y="1117"/>
                </a:lnTo>
                <a:lnTo>
                  <a:pt x="83186" y="1098"/>
                </a:lnTo>
                <a:lnTo>
                  <a:pt x="83205" y="1080"/>
                </a:lnTo>
                <a:lnTo>
                  <a:pt x="83447" y="745"/>
                </a:lnTo>
                <a:lnTo>
                  <a:pt x="83577" y="838"/>
                </a:lnTo>
                <a:lnTo>
                  <a:pt x="83726" y="950"/>
                </a:lnTo>
                <a:lnTo>
                  <a:pt x="83800" y="1005"/>
                </a:lnTo>
                <a:lnTo>
                  <a:pt x="83875" y="1024"/>
                </a:lnTo>
                <a:lnTo>
                  <a:pt x="83949" y="1005"/>
                </a:lnTo>
                <a:lnTo>
                  <a:pt x="84024" y="968"/>
                </a:lnTo>
                <a:lnTo>
                  <a:pt x="84061" y="931"/>
                </a:lnTo>
                <a:lnTo>
                  <a:pt x="84080" y="894"/>
                </a:lnTo>
                <a:lnTo>
                  <a:pt x="84080" y="856"/>
                </a:lnTo>
                <a:lnTo>
                  <a:pt x="84080" y="819"/>
                </a:lnTo>
                <a:lnTo>
                  <a:pt x="84042" y="745"/>
                </a:lnTo>
                <a:lnTo>
                  <a:pt x="83987" y="689"/>
                </a:lnTo>
                <a:lnTo>
                  <a:pt x="83800" y="559"/>
                </a:lnTo>
                <a:lnTo>
                  <a:pt x="83670" y="484"/>
                </a:lnTo>
                <a:lnTo>
                  <a:pt x="83782" y="372"/>
                </a:lnTo>
                <a:lnTo>
                  <a:pt x="83931" y="205"/>
                </a:lnTo>
                <a:lnTo>
                  <a:pt x="83968" y="149"/>
                </a:lnTo>
                <a:lnTo>
                  <a:pt x="83987" y="93"/>
                </a:lnTo>
                <a:close/>
                <a:moveTo>
                  <a:pt x="86668" y="74"/>
                </a:moveTo>
                <a:lnTo>
                  <a:pt x="86593" y="93"/>
                </a:lnTo>
                <a:lnTo>
                  <a:pt x="86500" y="130"/>
                </a:lnTo>
                <a:lnTo>
                  <a:pt x="86426" y="168"/>
                </a:lnTo>
                <a:lnTo>
                  <a:pt x="86351" y="223"/>
                </a:lnTo>
                <a:lnTo>
                  <a:pt x="86258" y="279"/>
                </a:lnTo>
                <a:lnTo>
                  <a:pt x="86183" y="335"/>
                </a:lnTo>
                <a:lnTo>
                  <a:pt x="86090" y="335"/>
                </a:lnTo>
                <a:lnTo>
                  <a:pt x="86016" y="298"/>
                </a:lnTo>
                <a:lnTo>
                  <a:pt x="85904" y="186"/>
                </a:lnTo>
                <a:lnTo>
                  <a:pt x="85774" y="112"/>
                </a:lnTo>
                <a:lnTo>
                  <a:pt x="85718" y="93"/>
                </a:lnTo>
                <a:lnTo>
                  <a:pt x="85699" y="112"/>
                </a:lnTo>
                <a:lnTo>
                  <a:pt x="85681" y="130"/>
                </a:lnTo>
                <a:lnTo>
                  <a:pt x="85699" y="168"/>
                </a:lnTo>
                <a:lnTo>
                  <a:pt x="85737" y="261"/>
                </a:lnTo>
                <a:lnTo>
                  <a:pt x="85848" y="391"/>
                </a:lnTo>
                <a:lnTo>
                  <a:pt x="85904" y="447"/>
                </a:lnTo>
                <a:lnTo>
                  <a:pt x="85960" y="503"/>
                </a:lnTo>
                <a:lnTo>
                  <a:pt x="85960" y="521"/>
                </a:lnTo>
                <a:lnTo>
                  <a:pt x="85941" y="577"/>
                </a:lnTo>
                <a:lnTo>
                  <a:pt x="85886" y="633"/>
                </a:lnTo>
                <a:lnTo>
                  <a:pt x="85793" y="726"/>
                </a:lnTo>
                <a:lnTo>
                  <a:pt x="85737" y="801"/>
                </a:lnTo>
                <a:lnTo>
                  <a:pt x="85699" y="894"/>
                </a:lnTo>
                <a:lnTo>
                  <a:pt x="85681" y="987"/>
                </a:lnTo>
                <a:lnTo>
                  <a:pt x="85681" y="1024"/>
                </a:lnTo>
                <a:lnTo>
                  <a:pt x="85681" y="1061"/>
                </a:lnTo>
                <a:lnTo>
                  <a:pt x="85737" y="1117"/>
                </a:lnTo>
                <a:lnTo>
                  <a:pt x="85793" y="1136"/>
                </a:lnTo>
                <a:lnTo>
                  <a:pt x="85848" y="1136"/>
                </a:lnTo>
                <a:lnTo>
                  <a:pt x="85923" y="1098"/>
                </a:lnTo>
                <a:lnTo>
                  <a:pt x="85997" y="1024"/>
                </a:lnTo>
                <a:lnTo>
                  <a:pt x="86053" y="950"/>
                </a:lnTo>
                <a:lnTo>
                  <a:pt x="86183" y="763"/>
                </a:lnTo>
                <a:lnTo>
                  <a:pt x="86258" y="856"/>
                </a:lnTo>
                <a:lnTo>
                  <a:pt x="86370" y="968"/>
                </a:lnTo>
                <a:lnTo>
                  <a:pt x="86444" y="1005"/>
                </a:lnTo>
                <a:lnTo>
                  <a:pt x="86500" y="1043"/>
                </a:lnTo>
                <a:lnTo>
                  <a:pt x="86556" y="1024"/>
                </a:lnTo>
                <a:lnTo>
                  <a:pt x="86612" y="1005"/>
                </a:lnTo>
                <a:lnTo>
                  <a:pt x="86649" y="950"/>
                </a:lnTo>
                <a:lnTo>
                  <a:pt x="86649" y="875"/>
                </a:lnTo>
                <a:lnTo>
                  <a:pt x="86612" y="819"/>
                </a:lnTo>
                <a:lnTo>
                  <a:pt x="86574" y="745"/>
                </a:lnTo>
                <a:lnTo>
                  <a:pt x="86444" y="633"/>
                </a:lnTo>
                <a:lnTo>
                  <a:pt x="86351" y="540"/>
                </a:lnTo>
                <a:lnTo>
                  <a:pt x="86556" y="335"/>
                </a:lnTo>
                <a:lnTo>
                  <a:pt x="86668" y="205"/>
                </a:lnTo>
                <a:lnTo>
                  <a:pt x="86705" y="149"/>
                </a:lnTo>
                <a:lnTo>
                  <a:pt x="86723" y="112"/>
                </a:lnTo>
                <a:lnTo>
                  <a:pt x="86705" y="93"/>
                </a:lnTo>
                <a:lnTo>
                  <a:pt x="86668" y="74"/>
                </a:lnTo>
                <a:close/>
                <a:moveTo>
                  <a:pt x="91936" y="74"/>
                </a:moveTo>
                <a:lnTo>
                  <a:pt x="91881" y="93"/>
                </a:lnTo>
                <a:lnTo>
                  <a:pt x="91843" y="130"/>
                </a:lnTo>
                <a:lnTo>
                  <a:pt x="91750" y="242"/>
                </a:lnTo>
                <a:lnTo>
                  <a:pt x="91657" y="317"/>
                </a:lnTo>
                <a:lnTo>
                  <a:pt x="91601" y="391"/>
                </a:lnTo>
                <a:lnTo>
                  <a:pt x="91434" y="279"/>
                </a:lnTo>
                <a:lnTo>
                  <a:pt x="91322" y="223"/>
                </a:lnTo>
                <a:lnTo>
                  <a:pt x="91266" y="205"/>
                </a:lnTo>
                <a:lnTo>
                  <a:pt x="91210" y="205"/>
                </a:lnTo>
                <a:lnTo>
                  <a:pt x="91173" y="242"/>
                </a:lnTo>
                <a:lnTo>
                  <a:pt x="91155" y="298"/>
                </a:lnTo>
                <a:lnTo>
                  <a:pt x="91192" y="354"/>
                </a:lnTo>
                <a:lnTo>
                  <a:pt x="91229" y="410"/>
                </a:lnTo>
                <a:lnTo>
                  <a:pt x="91322" y="521"/>
                </a:lnTo>
                <a:lnTo>
                  <a:pt x="91359" y="577"/>
                </a:lnTo>
                <a:lnTo>
                  <a:pt x="91378" y="614"/>
                </a:lnTo>
                <a:lnTo>
                  <a:pt x="91359" y="670"/>
                </a:lnTo>
                <a:lnTo>
                  <a:pt x="91322" y="707"/>
                </a:lnTo>
                <a:lnTo>
                  <a:pt x="91210" y="801"/>
                </a:lnTo>
                <a:lnTo>
                  <a:pt x="91080" y="875"/>
                </a:lnTo>
                <a:lnTo>
                  <a:pt x="91061" y="931"/>
                </a:lnTo>
                <a:lnTo>
                  <a:pt x="91043" y="987"/>
                </a:lnTo>
                <a:lnTo>
                  <a:pt x="91061" y="1024"/>
                </a:lnTo>
                <a:lnTo>
                  <a:pt x="91080" y="1061"/>
                </a:lnTo>
                <a:lnTo>
                  <a:pt x="91136" y="1117"/>
                </a:lnTo>
                <a:lnTo>
                  <a:pt x="91229" y="1136"/>
                </a:lnTo>
                <a:lnTo>
                  <a:pt x="91266" y="1117"/>
                </a:lnTo>
                <a:lnTo>
                  <a:pt x="91303" y="1098"/>
                </a:lnTo>
                <a:lnTo>
                  <a:pt x="91583" y="856"/>
                </a:lnTo>
                <a:lnTo>
                  <a:pt x="91657" y="931"/>
                </a:lnTo>
                <a:lnTo>
                  <a:pt x="91788" y="1005"/>
                </a:lnTo>
                <a:lnTo>
                  <a:pt x="91843" y="1024"/>
                </a:lnTo>
                <a:lnTo>
                  <a:pt x="91899" y="1024"/>
                </a:lnTo>
                <a:lnTo>
                  <a:pt x="91955" y="987"/>
                </a:lnTo>
                <a:lnTo>
                  <a:pt x="91992" y="950"/>
                </a:lnTo>
                <a:lnTo>
                  <a:pt x="92011" y="875"/>
                </a:lnTo>
                <a:lnTo>
                  <a:pt x="92011" y="819"/>
                </a:lnTo>
                <a:lnTo>
                  <a:pt x="91992" y="763"/>
                </a:lnTo>
                <a:lnTo>
                  <a:pt x="91955" y="707"/>
                </a:lnTo>
                <a:lnTo>
                  <a:pt x="91881" y="614"/>
                </a:lnTo>
                <a:lnTo>
                  <a:pt x="91862" y="577"/>
                </a:lnTo>
                <a:lnTo>
                  <a:pt x="91862" y="540"/>
                </a:lnTo>
                <a:lnTo>
                  <a:pt x="91862" y="484"/>
                </a:lnTo>
                <a:lnTo>
                  <a:pt x="91899" y="428"/>
                </a:lnTo>
                <a:lnTo>
                  <a:pt x="91992" y="335"/>
                </a:lnTo>
                <a:lnTo>
                  <a:pt x="92030" y="279"/>
                </a:lnTo>
                <a:lnTo>
                  <a:pt x="92048" y="223"/>
                </a:lnTo>
                <a:lnTo>
                  <a:pt x="92067" y="168"/>
                </a:lnTo>
                <a:lnTo>
                  <a:pt x="92030" y="112"/>
                </a:lnTo>
                <a:lnTo>
                  <a:pt x="91992" y="74"/>
                </a:lnTo>
                <a:close/>
                <a:moveTo>
                  <a:pt x="8937" y="56"/>
                </a:moveTo>
                <a:lnTo>
                  <a:pt x="8900" y="74"/>
                </a:lnTo>
                <a:lnTo>
                  <a:pt x="8844" y="74"/>
                </a:lnTo>
                <a:lnTo>
                  <a:pt x="8751" y="130"/>
                </a:lnTo>
                <a:lnTo>
                  <a:pt x="8676" y="205"/>
                </a:lnTo>
                <a:lnTo>
                  <a:pt x="8509" y="372"/>
                </a:lnTo>
                <a:lnTo>
                  <a:pt x="8434" y="428"/>
                </a:lnTo>
                <a:lnTo>
                  <a:pt x="8397" y="428"/>
                </a:lnTo>
                <a:lnTo>
                  <a:pt x="8360" y="447"/>
                </a:lnTo>
                <a:lnTo>
                  <a:pt x="8304" y="428"/>
                </a:lnTo>
                <a:lnTo>
                  <a:pt x="8267" y="391"/>
                </a:lnTo>
                <a:lnTo>
                  <a:pt x="8192" y="317"/>
                </a:lnTo>
                <a:lnTo>
                  <a:pt x="8099" y="242"/>
                </a:lnTo>
                <a:lnTo>
                  <a:pt x="8062" y="223"/>
                </a:lnTo>
                <a:lnTo>
                  <a:pt x="8006" y="223"/>
                </a:lnTo>
                <a:lnTo>
                  <a:pt x="7969" y="261"/>
                </a:lnTo>
                <a:lnTo>
                  <a:pt x="7950" y="279"/>
                </a:lnTo>
                <a:lnTo>
                  <a:pt x="7950" y="317"/>
                </a:lnTo>
                <a:lnTo>
                  <a:pt x="7969" y="372"/>
                </a:lnTo>
                <a:lnTo>
                  <a:pt x="8025" y="447"/>
                </a:lnTo>
                <a:lnTo>
                  <a:pt x="8081" y="521"/>
                </a:lnTo>
                <a:lnTo>
                  <a:pt x="8155" y="614"/>
                </a:lnTo>
                <a:lnTo>
                  <a:pt x="8174" y="652"/>
                </a:lnTo>
                <a:lnTo>
                  <a:pt x="8174" y="707"/>
                </a:lnTo>
                <a:lnTo>
                  <a:pt x="8155" y="763"/>
                </a:lnTo>
                <a:lnTo>
                  <a:pt x="8118" y="819"/>
                </a:lnTo>
                <a:lnTo>
                  <a:pt x="8043" y="912"/>
                </a:lnTo>
                <a:lnTo>
                  <a:pt x="8025" y="1005"/>
                </a:lnTo>
                <a:lnTo>
                  <a:pt x="8025" y="1098"/>
                </a:lnTo>
                <a:lnTo>
                  <a:pt x="8043" y="1136"/>
                </a:lnTo>
                <a:lnTo>
                  <a:pt x="8062" y="1154"/>
                </a:lnTo>
                <a:lnTo>
                  <a:pt x="8099" y="1154"/>
                </a:lnTo>
                <a:lnTo>
                  <a:pt x="8155" y="1136"/>
                </a:lnTo>
                <a:lnTo>
                  <a:pt x="8230" y="1080"/>
                </a:lnTo>
                <a:lnTo>
                  <a:pt x="8323" y="1005"/>
                </a:lnTo>
                <a:lnTo>
                  <a:pt x="8416" y="931"/>
                </a:lnTo>
                <a:lnTo>
                  <a:pt x="8490" y="894"/>
                </a:lnTo>
                <a:lnTo>
                  <a:pt x="8528" y="894"/>
                </a:lnTo>
                <a:lnTo>
                  <a:pt x="8565" y="912"/>
                </a:lnTo>
                <a:lnTo>
                  <a:pt x="8658" y="987"/>
                </a:lnTo>
                <a:lnTo>
                  <a:pt x="8751" y="1043"/>
                </a:lnTo>
                <a:lnTo>
                  <a:pt x="8807" y="1061"/>
                </a:lnTo>
                <a:lnTo>
                  <a:pt x="8844" y="1061"/>
                </a:lnTo>
                <a:lnTo>
                  <a:pt x="8956" y="1043"/>
                </a:lnTo>
                <a:lnTo>
                  <a:pt x="8993" y="1043"/>
                </a:lnTo>
                <a:lnTo>
                  <a:pt x="9012" y="1005"/>
                </a:lnTo>
                <a:lnTo>
                  <a:pt x="9012" y="968"/>
                </a:lnTo>
                <a:lnTo>
                  <a:pt x="8993" y="894"/>
                </a:lnTo>
                <a:lnTo>
                  <a:pt x="8937" y="838"/>
                </a:lnTo>
                <a:lnTo>
                  <a:pt x="8881" y="763"/>
                </a:lnTo>
                <a:lnTo>
                  <a:pt x="8751" y="670"/>
                </a:lnTo>
                <a:lnTo>
                  <a:pt x="8900" y="559"/>
                </a:lnTo>
                <a:lnTo>
                  <a:pt x="8993" y="484"/>
                </a:lnTo>
                <a:lnTo>
                  <a:pt x="9067" y="410"/>
                </a:lnTo>
                <a:lnTo>
                  <a:pt x="9123" y="335"/>
                </a:lnTo>
                <a:lnTo>
                  <a:pt x="9142" y="242"/>
                </a:lnTo>
                <a:lnTo>
                  <a:pt x="9142" y="205"/>
                </a:lnTo>
                <a:lnTo>
                  <a:pt x="9123" y="168"/>
                </a:lnTo>
                <a:lnTo>
                  <a:pt x="9086" y="130"/>
                </a:lnTo>
                <a:lnTo>
                  <a:pt x="9049" y="93"/>
                </a:lnTo>
                <a:lnTo>
                  <a:pt x="8993" y="74"/>
                </a:lnTo>
                <a:lnTo>
                  <a:pt x="8937" y="56"/>
                </a:lnTo>
                <a:close/>
                <a:moveTo>
                  <a:pt x="35840" y="19"/>
                </a:moveTo>
                <a:lnTo>
                  <a:pt x="35766" y="37"/>
                </a:lnTo>
                <a:lnTo>
                  <a:pt x="35691" y="56"/>
                </a:lnTo>
                <a:lnTo>
                  <a:pt x="35542" y="168"/>
                </a:lnTo>
                <a:lnTo>
                  <a:pt x="35431" y="242"/>
                </a:lnTo>
                <a:lnTo>
                  <a:pt x="35338" y="354"/>
                </a:lnTo>
                <a:lnTo>
                  <a:pt x="35282" y="410"/>
                </a:lnTo>
                <a:lnTo>
                  <a:pt x="35244" y="428"/>
                </a:lnTo>
                <a:lnTo>
                  <a:pt x="35207" y="428"/>
                </a:lnTo>
                <a:lnTo>
                  <a:pt x="35151" y="391"/>
                </a:lnTo>
                <a:lnTo>
                  <a:pt x="35058" y="298"/>
                </a:lnTo>
                <a:lnTo>
                  <a:pt x="34965" y="205"/>
                </a:lnTo>
                <a:lnTo>
                  <a:pt x="34928" y="186"/>
                </a:lnTo>
                <a:lnTo>
                  <a:pt x="34872" y="168"/>
                </a:lnTo>
                <a:lnTo>
                  <a:pt x="34816" y="168"/>
                </a:lnTo>
                <a:lnTo>
                  <a:pt x="34760" y="186"/>
                </a:lnTo>
                <a:lnTo>
                  <a:pt x="34742" y="205"/>
                </a:lnTo>
                <a:lnTo>
                  <a:pt x="34723" y="223"/>
                </a:lnTo>
                <a:lnTo>
                  <a:pt x="34723" y="298"/>
                </a:lnTo>
                <a:lnTo>
                  <a:pt x="34779" y="391"/>
                </a:lnTo>
                <a:lnTo>
                  <a:pt x="34835" y="484"/>
                </a:lnTo>
                <a:lnTo>
                  <a:pt x="34909" y="577"/>
                </a:lnTo>
                <a:lnTo>
                  <a:pt x="35021" y="707"/>
                </a:lnTo>
                <a:lnTo>
                  <a:pt x="34947" y="819"/>
                </a:lnTo>
                <a:lnTo>
                  <a:pt x="34909" y="931"/>
                </a:lnTo>
                <a:lnTo>
                  <a:pt x="34909" y="968"/>
                </a:lnTo>
                <a:lnTo>
                  <a:pt x="34928" y="987"/>
                </a:lnTo>
                <a:lnTo>
                  <a:pt x="34965" y="987"/>
                </a:lnTo>
                <a:lnTo>
                  <a:pt x="35040" y="950"/>
                </a:lnTo>
                <a:lnTo>
                  <a:pt x="35170" y="838"/>
                </a:lnTo>
                <a:lnTo>
                  <a:pt x="35300" y="931"/>
                </a:lnTo>
                <a:lnTo>
                  <a:pt x="35375" y="968"/>
                </a:lnTo>
                <a:lnTo>
                  <a:pt x="35431" y="1005"/>
                </a:lnTo>
                <a:lnTo>
                  <a:pt x="35580" y="1117"/>
                </a:lnTo>
                <a:lnTo>
                  <a:pt x="35710" y="1154"/>
                </a:lnTo>
                <a:lnTo>
                  <a:pt x="35766" y="1154"/>
                </a:lnTo>
                <a:lnTo>
                  <a:pt x="35822" y="1136"/>
                </a:lnTo>
                <a:lnTo>
                  <a:pt x="35877" y="1117"/>
                </a:lnTo>
                <a:lnTo>
                  <a:pt x="35896" y="1080"/>
                </a:lnTo>
                <a:lnTo>
                  <a:pt x="35896" y="1024"/>
                </a:lnTo>
                <a:lnTo>
                  <a:pt x="35877" y="950"/>
                </a:lnTo>
                <a:lnTo>
                  <a:pt x="35859" y="894"/>
                </a:lnTo>
                <a:lnTo>
                  <a:pt x="35803" y="838"/>
                </a:lnTo>
                <a:lnTo>
                  <a:pt x="35673" y="745"/>
                </a:lnTo>
                <a:lnTo>
                  <a:pt x="35449" y="596"/>
                </a:lnTo>
                <a:lnTo>
                  <a:pt x="35747" y="391"/>
                </a:lnTo>
                <a:lnTo>
                  <a:pt x="35822" y="317"/>
                </a:lnTo>
                <a:lnTo>
                  <a:pt x="35896" y="242"/>
                </a:lnTo>
                <a:lnTo>
                  <a:pt x="35933" y="168"/>
                </a:lnTo>
                <a:lnTo>
                  <a:pt x="35933" y="112"/>
                </a:lnTo>
                <a:lnTo>
                  <a:pt x="35896" y="37"/>
                </a:lnTo>
                <a:lnTo>
                  <a:pt x="35840" y="19"/>
                </a:lnTo>
                <a:close/>
                <a:moveTo>
                  <a:pt x="88548" y="56"/>
                </a:moveTo>
                <a:lnTo>
                  <a:pt x="88474" y="74"/>
                </a:lnTo>
                <a:lnTo>
                  <a:pt x="88399" y="112"/>
                </a:lnTo>
                <a:lnTo>
                  <a:pt x="88362" y="186"/>
                </a:lnTo>
                <a:lnTo>
                  <a:pt x="88362" y="242"/>
                </a:lnTo>
                <a:lnTo>
                  <a:pt x="88380" y="298"/>
                </a:lnTo>
                <a:lnTo>
                  <a:pt x="88455" y="410"/>
                </a:lnTo>
                <a:lnTo>
                  <a:pt x="88622" y="614"/>
                </a:lnTo>
                <a:lnTo>
                  <a:pt x="88492" y="689"/>
                </a:lnTo>
                <a:lnTo>
                  <a:pt x="88325" y="838"/>
                </a:lnTo>
                <a:lnTo>
                  <a:pt x="88250" y="912"/>
                </a:lnTo>
                <a:lnTo>
                  <a:pt x="88213" y="987"/>
                </a:lnTo>
                <a:lnTo>
                  <a:pt x="88213" y="1024"/>
                </a:lnTo>
                <a:lnTo>
                  <a:pt x="88231" y="1061"/>
                </a:lnTo>
                <a:lnTo>
                  <a:pt x="88250" y="1080"/>
                </a:lnTo>
                <a:lnTo>
                  <a:pt x="88306" y="1117"/>
                </a:lnTo>
                <a:lnTo>
                  <a:pt x="88399" y="1117"/>
                </a:lnTo>
                <a:lnTo>
                  <a:pt x="88529" y="1061"/>
                </a:lnTo>
                <a:lnTo>
                  <a:pt x="88641" y="987"/>
                </a:lnTo>
                <a:lnTo>
                  <a:pt x="88753" y="931"/>
                </a:lnTo>
                <a:lnTo>
                  <a:pt x="88864" y="931"/>
                </a:lnTo>
                <a:lnTo>
                  <a:pt x="88864" y="950"/>
                </a:lnTo>
                <a:lnTo>
                  <a:pt x="88902" y="1005"/>
                </a:lnTo>
                <a:lnTo>
                  <a:pt x="88958" y="1080"/>
                </a:lnTo>
                <a:lnTo>
                  <a:pt x="89051" y="1154"/>
                </a:lnTo>
                <a:lnTo>
                  <a:pt x="89088" y="1154"/>
                </a:lnTo>
                <a:lnTo>
                  <a:pt x="89144" y="1136"/>
                </a:lnTo>
                <a:lnTo>
                  <a:pt x="89181" y="1098"/>
                </a:lnTo>
                <a:lnTo>
                  <a:pt x="89200" y="1061"/>
                </a:lnTo>
                <a:lnTo>
                  <a:pt x="89200" y="1024"/>
                </a:lnTo>
                <a:lnTo>
                  <a:pt x="89181" y="968"/>
                </a:lnTo>
                <a:lnTo>
                  <a:pt x="89162" y="875"/>
                </a:lnTo>
                <a:lnTo>
                  <a:pt x="89144" y="801"/>
                </a:lnTo>
                <a:lnTo>
                  <a:pt x="89162" y="763"/>
                </a:lnTo>
                <a:lnTo>
                  <a:pt x="89181" y="726"/>
                </a:lnTo>
                <a:lnTo>
                  <a:pt x="89255" y="689"/>
                </a:lnTo>
                <a:lnTo>
                  <a:pt x="89330" y="633"/>
                </a:lnTo>
                <a:lnTo>
                  <a:pt x="89404" y="577"/>
                </a:lnTo>
                <a:lnTo>
                  <a:pt x="89460" y="521"/>
                </a:lnTo>
                <a:lnTo>
                  <a:pt x="89516" y="447"/>
                </a:lnTo>
                <a:lnTo>
                  <a:pt x="89535" y="391"/>
                </a:lnTo>
                <a:lnTo>
                  <a:pt x="89535" y="354"/>
                </a:lnTo>
                <a:lnTo>
                  <a:pt x="89516" y="317"/>
                </a:lnTo>
                <a:lnTo>
                  <a:pt x="89498" y="298"/>
                </a:lnTo>
                <a:lnTo>
                  <a:pt x="89423" y="261"/>
                </a:lnTo>
                <a:lnTo>
                  <a:pt x="89293" y="261"/>
                </a:lnTo>
                <a:lnTo>
                  <a:pt x="89237" y="298"/>
                </a:lnTo>
                <a:lnTo>
                  <a:pt x="89107" y="354"/>
                </a:lnTo>
                <a:lnTo>
                  <a:pt x="89051" y="372"/>
                </a:lnTo>
                <a:lnTo>
                  <a:pt x="88995" y="391"/>
                </a:lnTo>
                <a:lnTo>
                  <a:pt x="88939" y="372"/>
                </a:lnTo>
                <a:lnTo>
                  <a:pt x="88902" y="354"/>
                </a:lnTo>
                <a:lnTo>
                  <a:pt x="88809" y="261"/>
                </a:lnTo>
                <a:lnTo>
                  <a:pt x="88716" y="149"/>
                </a:lnTo>
                <a:lnTo>
                  <a:pt x="88678" y="112"/>
                </a:lnTo>
                <a:lnTo>
                  <a:pt x="88622" y="74"/>
                </a:lnTo>
                <a:lnTo>
                  <a:pt x="88548" y="56"/>
                </a:lnTo>
                <a:close/>
                <a:moveTo>
                  <a:pt x="43045" y="19"/>
                </a:moveTo>
                <a:lnTo>
                  <a:pt x="42971" y="37"/>
                </a:lnTo>
                <a:lnTo>
                  <a:pt x="42952" y="37"/>
                </a:lnTo>
                <a:lnTo>
                  <a:pt x="42952" y="74"/>
                </a:lnTo>
                <a:lnTo>
                  <a:pt x="42952" y="130"/>
                </a:lnTo>
                <a:lnTo>
                  <a:pt x="42971" y="205"/>
                </a:lnTo>
                <a:lnTo>
                  <a:pt x="43027" y="298"/>
                </a:lnTo>
                <a:lnTo>
                  <a:pt x="43064" y="372"/>
                </a:lnTo>
                <a:lnTo>
                  <a:pt x="43101" y="447"/>
                </a:lnTo>
                <a:lnTo>
                  <a:pt x="43120" y="465"/>
                </a:lnTo>
                <a:lnTo>
                  <a:pt x="43120" y="484"/>
                </a:lnTo>
                <a:lnTo>
                  <a:pt x="43083" y="559"/>
                </a:lnTo>
                <a:lnTo>
                  <a:pt x="43045" y="614"/>
                </a:lnTo>
                <a:lnTo>
                  <a:pt x="42990" y="689"/>
                </a:lnTo>
                <a:lnTo>
                  <a:pt x="42841" y="856"/>
                </a:lnTo>
                <a:lnTo>
                  <a:pt x="42785" y="950"/>
                </a:lnTo>
                <a:lnTo>
                  <a:pt x="42748" y="1024"/>
                </a:lnTo>
                <a:lnTo>
                  <a:pt x="42729" y="1098"/>
                </a:lnTo>
                <a:lnTo>
                  <a:pt x="42748" y="1136"/>
                </a:lnTo>
                <a:lnTo>
                  <a:pt x="42766" y="1173"/>
                </a:lnTo>
                <a:lnTo>
                  <a:pt x="42803" y="1192"/>
                </a:lnTo>
                <a:lnTo>
                  <a:pt x="42841" y="1192"/>
                </a:lnTo>
                <a:lnTo>
                  <a:pt x="42896" y="1154"/>
                </a:lnTo>
                <a:lnTo>
                  <a:pt x="42971" y="1098"/>
                </a:lnTo>
                <a:lnTo>
                  <a:pt x="43045" y="987"/>
                </a:lnTo>
                <a:lnTo>
                  <a:pt x="43194" y="782"/>
                </a:lnTo>
                <a:lnTo>
                  <a:pt x="43269" y="633"/>
                </a:lnTo>
                <a:lnTo>
                  <a:pt x="43399" y="745"/>
                </a:lnTo>
                <a:lnTo>
                  <a:pt x="43511" y="819"/>
                </a:lnTo>
                <a:lnTo>
                  <a:pt x="43623" y="875"/>
                </a:lnTo>
                <a:lnTo>
                  <a:pt x="43734" y="931"/>
                </a:lnTo>
                <a:lnTo>
                  <a:pt x="43827" y="950"/>
                </a:lnTo>
                <a:lnTo>
                  <a:pt x="43883" y="950"/>
                </a:lnTo>
                <a:lnTo>
                  <a:pt x="43920" y="931"/>
                </a:lnTo>
                <a:lnTo>
                  <a:pt x="43939" y="894"/>
                </a:lnTo>
                <a:lnTo>
                  <a:pt x="43976" y="856"/>
                </a:lnTo>
                <a:lnTo>
                  <a:pt x="43976" y="801"/>
                </a:lnTo>
                <a:lnTo>
                  <a:pt x="43958" y="745"/>
                </a:lnTo>
                <a:lnTo>
                  <a:pt x="43920" y="689"/>
                </a:lnTo>
                <a:lnTo>
                  <a:pt x="43865" y="652"/>
                </a:lnTo>
                <a:lnTo>
                  <a:pt x="43753" y="596"/>
                </a:lnTo>
                <a:lnTo>
                  <a:pt x="43641" y="540"/>
                </a:lnTo>
                <a:lnTo>
                  <a:pt x="43511" y="447"/>
                </a:lnTo>
                <a:lnTo>
                  <a:pt x="43455" y="410"/>
                </a:lnTo>
                <a:lnTo>
                  <a:pt x="43436" y="391"/>
                </a:lnTo>
                <a:lnTo>
                  <a:pt x="43455" y="354"/>
                </a:lnTo>
                <a:lnTo>
                  <a:pt x="43511" y="317"/>
                </a:lnTo>
                <a:lnTo>
                  <a:pt x="43548" y="261"/>
                </a:lnTo>
                <a:lnTo>
                  <a:pt x="43623" y="186"/>
                </a:lnTo>
                <a:lnTo>
                  <a:pt x="43678" y="112"/>
                </a:lnTo>
                <a:lnTo>
                  <a:pt x="43697" y="74"/>
                </a:lnTo>
                <a:lnTo>
                  <a:pt x="43697" y="56"/>
                </a:lnTo>
                <a:lnTo>
                  <a:pt x="43678" y="56"/>
                </a:lnTo>
                <a:lnTo>
                  <a:pt x="43641" y="74"/>
                </a:lnTo>
                <a:lnTo>
                  <a:pt x="43548" y="149"/>
                </a:lnTo>
                <a:lnTo>
                  <a:pt x="43455" y="223"/>
                </a:lnTo>
                <a:lnTo>
                  <a:pt x="43381" y="279"/>
                </a:lnTo>
                <a:lnTo>
                  <a:pt x="43325" y="279"/>
                </a:lnTo>
                <a:lnTo>
                  <a:pt x="43287" y="261"/>
                </a:lnTo>
                <a:lnTo>
                  <a:pt x="43213" y="168"/>
                </a:lnTo>
                <a:lnTo>
                  <a:pt x="43139" y="74"/>
                </a:lnTo>
                <a:lnTo>
                  <a:pt x="43083" y="37"/>
                </a:lnTo>
                <a:lnTo>
                  <a:pt x="43045" y="19"/>
                </a:lnTo>
                <a:close/>
                <a:moveTo>
                  <a:pt x="65257" y="0"/>
                </a:moveTo>
                <a:lnTo>
                  <a:pt x="65182" y="19"/>
                </a:lnTo>
                <a:lnTo>
                  <a:pt x="65108" y="56"/>
                </a:lnTo>
                <a:lnTo>
                  <a:pt x="64978" y="149"/>
                </a:lnTo>
                <a:lnTo>
                  <a:pt x="64903" y="242"/>
                </a:lnTo>
                <a:lnTo>
                  <a:pt x="64810" y="354"/>
                </a:lnTo>
                <a:lnTo>
                  <a:pt x="64754" y="410"/>
                </a:lnTo>
                <a:lnTo>
                  <a:pt x="64717" y="428"/>
                </a:lnTo>
                <a:lnTo>
                  <a:pt x="64661" y="447"/>
                </a:lnTo>
                <a:lnTo>
                  <a:pt x="64624" y="428"/>
                </a:lnTo>
                <a:lnTo>
                  <a:pt x="64493" y="391"/>
                </a:lnTo>
                <a:lnTo>
                  <a:pt x="64382" y="335"/>
                </a:lnTo>
                <a:lnTo>
                  <a:pt x="64270" y="317"/>
                </a:lnTo>
                <a:lnTo>
                  <a:pt x="64158" y="317"/>
                </a:lnTo>
                <a:lnTo>
                  <a:pt x="64140" y="335"/>
                </a:lnTo>
                <a:lnTo>
                  <a:pt x="64121" y="354"/>
                </a:lnTo>
                <a:lnTo>
                  <a:pt x="64140" y="391"/>
                </a:lnTo>
                <a:lnTo>
                  <a:pt x="64196" y="447"/>
                </a:lnTo>
                <a:lnTo>
                  <a:pt x="64363" y="559"/>
                </a:lnTo>
                <a:lnTo>
                  <a:pt x="64512" y="652"/>
                </a:lnTo>
                <a:lnTo>
                  <a:pt x="64400" y="782"/>
                </a:lnTo>
                <a:lnTo>
                  <a:pt x="64270" y="950"/>
                </a:lnTo>
                <a:lnTo>
                  <a:pt x="64251" y="1024"/>
                </a:lnTo>
                <a:lnTo>
                  <a:pt x="64233" y="1080"/>
                </a:lnTo>
                <a:lnTo>
                  <a:pt x="64251" y="1098"/>
                </a:lnTo>
                <a:lnTo>
                  <a:pt x="64289" y="1117"/>
                </a:lnTo>
                <a:lnTo>
                  <a:pt x="64400" y="1080"/>
                </a:lnTo>
                <a:lnTo>
                  <a:pt x="64475" y="1024"/>
                </a:lnTo>
                <a:lnTo>
                  <a:pt x="64549" y="950"/>
                </a:lnTo>
                <a:lnTo>
                  <a:pt x="64624" y="875"/>
                </a:lnTo>
                <a:lnTo>
                  <a:pt x="64661" y="856"/>
                </a:lnTo>
                <a:lnTo>
                  <a:pt x="64698" y="838"/>
                </a:lnTo>
                <a:lnTo>
                  <a:pt x="64773" y="838"/>
                </a:lnTo>
                <a:lnTo>
                  <a:pt x="64829" y="875"/>
                </a:lnTo>
                <a:lnTo>
                  <a:pt x="64959" y="987"/>
                </a:lnTo>
                <a:lnTo>
                  <a:pt x="65071" y="1080"/>
                </a:lnTo>
                <a:lnTo>
                  <a:pt x="65220" y="1173"/>
                </a:lnTo>
                <a:lnTo>
                  <a:pt x="65294" y="1192"/>
                </a:lnTo>
                <a:lnTo>
                  <a:pt x="65369" y="1192"/>
                </a:lnTo>
                <a:lnTo>
                  <a:pt x="65424" y="1154"/>
                </a:lnTo>
                <a:lnTo>
                  <a:pt x="65443" y="1080"/>
                </a:lnTo>
                <a:lnTo>
                  <a:pt x="65443" y="987"/>
                </a:lnTo>
                <a:lnTo>
                  <a:pt x="65406" y="912"/>
                </a:lnTo>
                <a:lnTo>
                  <a:pt x="65350" y="838"/>
                </a:lnTo>
                <a:lnTo>
                  <a:pt x="65275" y="763"/>
                </a:lnTo>
                <a:lnTo>
                  <a:pt x="65108" y="652"/>
                </a:lnTo>
                <a:lnTo>
                  <a:pt x="64978" y="577"/>
                </a:lnTo>
                <a:lnTo>
                  <a:pt x="65089" y="484"/>
                </a:lnTo>
                <a:lnTo>
                  <a:pt x="65220" y="354"/>
                </a:lnTo>
                <a:lnTo>
                  <a:pt x="65275" y="279"/>
                </a:lnTo>
                <a:lnTo>
                  <a:pt x="65331" y="205"/>
                </a:lnTo>
                <a:lnTo>
                  <a:pt x="65350" y="149"/>
                </a:lnTo>
                <a:lnTo>
                  <a:pt x="65350" y="74"/>
                </a:lnTo>
                <a:lnTo>
                  <a:pt x="65294" y="19"/>
                </a:lnTo>
                <a:lnTo>
                  <a:pt x="65257" y="0"/>
                </a:lnTo>
                <a:close/>
                <a:moveTo>
                  <a:pt x="931" y="37"/>
                </a:moveTo>
                <a:lnTo>
                  <a:pt x="801" y="93"/>
                </a:lnTo>
                <a:lnTo>
                  <a:pt x="689" y="186"/>
                </a:lnTo>
                <a:lnTo>
                  <a:pt x="596" y="298"/>
                </a:lnTo>
                <a:lnTo>
                  <a:pt x="540" y="372"/>
                </a:lnTo>
                <a:lnTo>
                  <a:pt x="485" y="391"/>
                </a:lnTo>
                <a:lnTo>
                  <a:pt x="447" y="391"/>
                </a:lnTo>
                <a:lnTo>
                  <a:pt x="391" y="354"/>
                </a:lnTo>
                <a:lnTo>
                  <a:pt x="298" y="279"/>
                </a:lnTo>
                <a:lnTo>
                  <a:pt x="243" y="242"/>
                </a:lnTo>
                <a:lnTo>
                  <a:pt x="187" y="205"/>
                </a:lnTo>
                <a:lnTo>
                  <a:pt x="131" y="205"/>
                </a:lnTo>
                <a:lnTo>
                  <a:pt x="75" y="242"/>
                </a:lnTo>
                <a:lnTo>
                  <a:pt x="75" y="261"/>
                </a:lnTo>
                <a:lnTo>
                  <a:pt x="75" y="279"/>
                </a:lnTo>
                <a:lnTo>
                  <a:pt x="94" y="354"/>
                </a:lnTo>
                <a:lnTo>
                  <a:pt x="168" y="465"/>
                </a:lnTo>
                <a:lnTo>
                  <a:pt x="243" y="540"/>
                </a:lnTo>
                <a:lnTo>
                  <a:pt x="298" y="577"/>
                </a:lnTo>
                <a:lnTo>
                  <a:pt x="317" y="614"/>
                </a:lnTo>
                <a:lnTo>
                  <a:pt x="298" y="633"/>
                </a:lnTo>
                <a:lnTo>
                  <a:pt x="261" y="670"/>
                </a:lnTo>
                <a:lnTo>
                  <a:pt x="224" y="726"/>
                </a:lnTo>
                <a:lnTo>
                  <a:pt x="187" y="782"/>
                </a:lnTo>
                <a:lnTo>
                  <a:pt x="112" y="875"/>
                </a:lnTo>
                <a:lnTo>
                  <a:pt x="75" y="931"/>
                </a:lnTo>
                <a:lnTo>
                  <a:pt x="56" y="987"/>
                </a:lnTo>
                <a:lnTo>
                  <a:pt x="38" y="1043"/>
                </a:lnTo>
                <a:lnTo>
                  <a:pt x="56" y="1117"/>
                </a:lnTo>
                <a:lnTo>
                  <a:pt x="94" y="1173"/>
                </a:lnTo>
                <a:lnTo>
                  <a:pt x="112" y="1192"/>
                </a:lnTo>
                <a:lnTo>
                  <a:pt x="149" y="1210"/>
                </a:lnTo>
                <a:lnTo>
                  <a:pt x="187" y="1192"/>
                </a:lnTo>
                <a:lnTo>
                  <a:pt x="261" y="1154"/>
                </a:lnTo>
                <a:lnTo>
                  <a:pt x="336" y="1080"/>
                </a:lnTo>
                <a:lnTo>
                  <a:pt x="485" y="894"/>
                </a:lnTo>
                <a:lnTo>
                  <a:pt x="559" y="782"/>
                </a:lnTo>
                <a:lnTo>
                  <a:pt x="615" y="782"/>
                </a:lnTo>
                <a:lnTo>
                  <a:pt x="652" y="801"/>
                </a:lnTo>
                <a:lnTo>
                  <a:pt x="764" y="856"/>
                </a:lnTo>
                <a:lnTo>
                  <a:pt x="820" y="875"/>
                </a:lnTo>
                <a:lnTo>
                  <a:pt x="857" y="894"/>
                </a:lnTo>
                <a:lnTo>
                  <a:pt x="913" y="856"/>
                </a:lnTo>
                <a:lnTo>
                  <a:pt x="950" y="801"/>
                </a:lnTo>
                <a:lnTo>
                  <a:pt x="987" y="745"/>
                </a:lnTo>
                <a:lnTo>
                  <a:pt x="969" y="707"/>
                </a:lnTo>
                <a:lnTo>
                  <a:pt x="950" y="652"/>
                </a:lnTo>
                <a:lnTo>
                  <a:pt x="931" y="633"/>
                </a:lnTo>
                <a:lnTo>
                  <a:pt x="838" y="577"/>
                </a:lnTo>
                <a:lnTo>
                  <a:pt x="745" y="521"/>
                </a:lnTo>
                <a:lnTo>
                  <a:pt x="857" y="261"/>
                </a:lnTo>
                <a:lnTo>
                  <a:pt x="931" y="37"/>
                </a:lnTo>
                <a:close/>
                <a:moveTo>
                  <a:pt x="91862" y="2625"/>
                </a:moveTo>
                <a:lnTo>
                  <a:pt x="91825" y="2644"/>
                </a:lnTo>
                <a:lnTo>
                  <a:pt x="91750" y="2718"/>
                </a:lnTo>
                <a:lnTo>
                  <a:pt x="91639" y="2849"/>
                </a:lnTo>
                <a:lnTo>
                  <a:pt x="91545" y="2755"/>
                </a:lnTo>
                <a:lnTo>
                  <a:pt x="91490" y="2700"/>
                </a:lnTo>
                <a:lnTo>
                  <a:pt x="91434" y="2681"/>
                </a:lnTo>
                <a:lnTo>
                  <a:pt x="91378" y="2662"/>
                </a:lnTo>
                <a:lnTo>
                  <a:pt x="91322" y="2681"/>
                </a:lnTo>
                <a:lnTo>
                  <a:pt x="91303" y="2737"/>
                </a:lnTo>
                <a:lnTo>
                  <a:pt x="91285" y="2830"/>
                </a:lnTo>
                <a:lnTo>
                  <a:pt x="91303" y="2886"/>
                </a:lnTo>
                <a:lnTo>
                  <a:pt x="91359" y="2960"/>
                </a:lnTo>
                <a:lnTo>
                  <a:pt x="91415" y="3035"/>
                </a:lnTo>
                <a:lnTo>
                  <a:pt x="91434" y="3091"/>
                </a:lnTo>
                <a:lnTo>
                  <a:pt x="91397" y="3146"/>
                </a:lnTo>
                <a:lnTo>
                  <a:pt x="91303" y="3240"/>
                </a:lnTo>
                <a:lnTo>
                  <a:pt x="91155" y="3370"/>
                </a:lnTo>
                <a:lnTo>
                  <a:pt x="91117" y="3407"/>
                </a:lnTo>
                <a:lnTo>
                  <a:pt x="91117" y="3426"/>
                </a:lnTo>
                <a:lnTo>
                  <a:pt x="91155" y="3444"/>
                </a:lnTo>
                <a:lnTo>
                  <a:pt x="91192" y="3444"/>
                </a:lnTo>
                <a:lnTo>
                  <a:pt x="91303" y="3426"/>
                </a:lnTo>
                <a:lnTo>
                  <a:pt x="91490" y="3351"/>
                </a:lnTo>
                <a:lnTo>
                  <a:pt x="91545" y="3295"/>
                </a:lnTo>
                <a:lnTo>
                  <a:pt x="91583" y="3295"/>
                </a:lnTo>
                <a:lnTo>
                  <a:pt x="91601" y="3314"/>
                </a:lnTo>
                <a:lnTo>
                  <a:pt x="91639" y="3370"/>
                </a:lnTo>
                <a:lnTo>
                  <a:pt x="91732" y="3463"/>
                </a:lnTo>
                <a:lnTo>
                  <a:pt x="91862" y="3575"/>
                </a:lnTo>
                <a:lnTo>
                  <a:pt x="91918" y="3612"/>
                </a:lnTo>
                <a:lnTo>
                  <a:pt x="91974" y="3612"/>
                </a:lnTo>
                <a:lnTo>
                  <a:pt x="91992" y="3575"/>
                </a:lnTo>
                <a:lnTo>
                  <a:pt x="91992" y="3482"/>
                </a:lnTo>
                <a:lnTo>
                  <a:pt x="91955" y="3388"/>
                </a:lnTo>
                <a:lnTo>
                  <a:pt x="91899" y="3295"/>
                </a:lnTo>
                <a:lnTo>
                  <a:pt x="91825" y="3202"/>
                </a:lnTo>
                <a:lnTo>
                  <a:pt x="91806" y="3146"/>
                </a:lnTo>
                <a:lnTo>
                  <a:pt x="91806" y="3128"/>
                </a:lnTo>
                <a:lnTo>
                  <a:pt x="91825" y="3091"/>
                </a:lnTo>
                <a:lnTo>
                  <a:pt x="91843" y="3053"/>
                </a:lnTo>
                <a:lnTo>
                  <a:pt x="91918" y="2979"/>
                </a:lnTo>
                <a:lnTo>
                  <a:pt x="92011" y="2904"/>
                </a:lnTo>
                <a:lnTo>
                  <a:pt x="92030" y="2867"/>
                </a:lnTo>
                <a:lnTo>
                  <a:pt x="92048" y="2830"/>
                </a:lnTo>
                <a:lnTo>
                  <a:pt x="92048" y="2737"/>
                </a:lnTo>
                <a:lnTo>
                  <a:pt x="92030" y="2681"/>
                </a:lnTo>
                <a:lnTo>
                  <a:pt x="91974" y="2625"/>
                </a:lnTo>
                <a:close/>
                <a:moveTo>
                  <a:pt x="969" y="2607"/>
                </a:moveTo>
                <a:lnTo>
                  <a:pt x="913" y="2625"/>
                </a:lnTo>
                <a:lnTo>
                  <a:pt x="801" y="2700"/>
                </a:lnTo>
                <a:lnTo>
                  <a:pt x="615" y="2849"/>
                </a:lnTo>
                <a:lnTo>
                  <a:pt x="522" y="2737"/>
                </a:lnTo>
                <a:lnTo>
                  <a:pt x="410" y="2681"/>
                </a:lnTo>
                <a:lnTo>
                  <a:pt x="317" y="2681"/>
                </a:lnTo>
                <a:lnTo>
                  <a:pt x="243" y="2718"/>
                </a:lnTo>
                <a:lnTo>
                  <a:pt x="205" y="2774"/>
                </a:lnTo>
                <a:lnTo>
                  <a:pt x="205" y="2830"/>
                </a:lnTo>
                <a:lnTo>
                  <a:pt x="205" y="2867"/>
                </a:lnTo>
                <a:lnTo>
                  <a:pt x="224" y="2923"/>
                </a:lnTo>
                <a:lnTo>
                  <a:pt x="243" y="2979"/>
                </a:lnTo>
                <a:lnTo>
                  <a:pt x="280" y="3035"/>
                </a:lnTo>
                <a:lnTo>
                  <a:pt x="336" y="3091"/>
                </a:lnTo>
                <a:lnTo>
                  <a:pt x="243" y="3202"/>
                </a:lnTo>
                <a:lnTo>
                  <a:pt x="168" y="3295"/>
                </a:lnTo>
                <a:lnTo>
                  <a:pt x="112" y="3388"/>
                </a:lnTo>
                <a:lnTo>
                  <a:pt x="75" y="3463"/>
                </a:lnTo>
                <a:lnTo>
                  <a:pt x="56" y="3537"/>
                </a:lnTo>
                <a:lnTo>
                  <a:pt x="75" y="3575"/>
                </a:lnTo>
                <a:lnTo>
                  <a:pt x="112" y="3593"/>
                </a:lnTo>
                <a:lnTo>
                  <a:pt x="149" y="3612"/>
                </a:lnTo>
                <a:lnTo>
                  <a:pt x="205" y="3631"/>
                </a:lnTo>
                <a:lnTo>
                  <a:pt x="243" y="3612"/>
                </a:lnTo>
                <a:lnTo>
                  <a:pt x="280" y="3593"/>
                </a:lnTo>
                <a:lnTo>
                  <a:pt x="354" y="3537"/>
                </a:lnTo>
                <a:lnTo>
                  <a:pt x="410" y="3463"/>
                </a:lnTo>
                <a:lnTo>
                  <a:pt x="466" y="3388"/>
                </a:lnTo>
                <a:lnTo>
                  <a:pt x="559" y="3314"/>
                </a:lnTo>
                <a:lnTo>
                  <a:pt x="652" y="3351"/>
                </a:lnTo>
                <a:lnTo>
                  <a:pt x="708" y="3388"/>
                </a:lnTo>
                <a:lnTo>
                  <a:pt x="764" y="3426"/>
                </a:lnTo>
                <a:lnTo>
                  <a:pt x="820" y="3463"/>
                </a:lnTo>
                <a:lnTo>
                  <a:pt x="876" y="3482"/>
                </a:lnTo>
                <a:lnTo>
                  <a:pt x="969" y="3482"/>
                </a:lnTo>
                <a:lnTo>
                  <a:pt x="987" y="3444"/>
                </a:lnTo>
                <a:lnTo>
                  <a:pt x="987" y="3426"/>
                </a:lnTo>
                <a:lnTo>
                  <a:pt x="969" y="3333"/>
                </a:lnTo>
                <a:lnTo>
                  <a:pt x="913" y="3240"/>
                </a:lnTo>
                <a:lnTo>
                  <a:pt x="838" y="3128"/>
                </a:lnTo>
                <a:lnTo>
                  <a:pt x="820" y="3091"/>
                </a:lnTo>
                <a:lnTo>
                  <a:pt x="838" y="3035"/>
                </a:lnTo>
                <a:lnTo>
                  <a:pt x="857" y="2998"/>
                </a:lnTo>
                <a:lnTo>
                  <a:pt x="913" y="2942"/>
                </a:lnTo>
                <a:lnTo>
                  <a:pt x="1024" y="2867"/>
                </a:lnTo>
                <a:lnTo>
                  <a:pt x="1080" y="2793"/>
                </a:lnTo>
                <a:lnTo>
                  <a:pt x="1118" y="2718"/>
                </a:lnTo>
                <a:lnTo>
                  <a:pt x="1118" y="2681"/>
                </a:lnTo>
                <a:lnTo>
                  <a:pt x="1099" y="2644"/>
                </a:lnTo>
                <a:lnTo>
                  <a:pt x="1080" y="2625"/>
                </a:lnTo>
                <a:lnTo>
                  <a:pt x="1024" y="2607"/>
                </a:lnTo>
                <a:close/>
                <a:moveTo>
                  <a:pt x="91955" y="5176"/>
                </a:moveTo>
                <a:lnTo>
                  <a:pt x="91918" y="5194"/>
                </a:lnTo>
                <a:lnTo>
                  <a:pt x="91881" y="5232"/>
                </a:lnTo>
                <a:lnTo>
                  <a:pt x="91769" y="5399"/>
                </a:lnTo>
                <a:lnTo>
                  <a:pt x="91657" y="5585"/>
                </a:lnTo>
                <a:lnTo>
                  <a:pt x="91545" y="5492"/>
                </a:lnTo>
                <a:lnTo>
                  <a:pt x="91378" y="5362"/>
                </a:lnTo>
                <a:lnTo>
                  <a:pt x="91303" y="5325"/>
                </a:lnTo>
                <a:lnTo>
                  <a:pt x="91229" y="5288"/>
                </a:lnTo>
                <a:lnTo>
                  <a:pt x="91155" y="5269"/>
                </a:lnTo>
                <a:lnTo>
                  <a:pt x="91136" y="5288"/>
                </a:lnTo>
                <a:lnTo>
                  <a:pt x="91099" y="5306"/>
                </a:lnTo>
                <a:lnTo>
                  <a:pt x="91099" y="5325"/>
                </a:lnTo>
                <a:lnTo>
                  <a:pt x="91080" y="5362"/>
                </a:lnTo>
                <a:lnTo>
                  <a:pt x="91099" y="5436"/>
                </a:lnTo>
                <a:lnTo>
                  <a:pt x="91136" y="5511"/>
                </a:lnTo>
                <a:lnTo>
                  <a:pt x="91210" y="5585"/>
                </a:lnTo>
                <a:lnTo>
                  <a:pt x="91341" y="5716"/>
                </a:lnTo>
                <a:lnTo>
                  <a:pt x="91452" y="5809"/>
                </a:lnTo>
                <a:lnTo>
                  <a:pt x="91285" y="5958"/>
                </a:lnTo>
                <a:lnTo>
                  <a:pt x="91248" y="5995"/>
                </a:lnTo>
                <a:lnTo>
                  <a:pt x="91229" y="6051"/>
                </a:lnTo>
                <a:lnTo>
                  <a:pt x="91229" y="6088"/>
                </a:lnTo>
                <a:lnTo>
                  <a:pt x="91248" y="6107"/>
                </a:lnTo>
                <a:lnTo>
                  <a:pt x="91322" y="6107"/>
                </a:lnTo>
                <a:lnTo>
                  <a:pt x="91397" y="6069"/>
                </a:lnTo>
                <a:lnTo>
                  <a:pt x="91527" y="6014"/>
                </a:lnTo>
                <a:lnTo>
                  <a:pt x="91620" y="5995"/>
                </a:lnTo>
                <a:lnTo>
                  <a:pt x="91732" y="6032"/>
                </a:lnTo>
                <a:lnTo>
                  <a:pt x="91806" y="6069"/>
                </a:lnTo>
                <a:lnTo>
                  <a:pt x="91881" y="6107"/>
                </a:lnTo>
                <a:lnTo>
                  <a:pt x="91955" y="6107"/>
                </a:lnTo>
                <a:lnTo>
                  <a:pt x="91992" y="6088"/>
                </a:lnTo>
                <a:lnTo>
                  <a:pt x="92030" y="6051"/>
                </a:lnTo>
                <a:lnTo>
                  <a:pt x="92067" y="5995"/>
                </a:lnTo>
                <a:lnTo>
                  <a:pt x="92067" y="5958"/>
                </a:lnTo>
                <a:lnTo>
                  <a:pt x="92067" y="5902"/>
                </a:lnTo>
                <a:lnTo>
                  <a:pt x="92030" y="5865"/>
                </a:lnTo>
                <a:lnTo>
                  <a:pt x="91955" y="5790"/>
                </a:lnTo>
                <a:lnTo>
                  <a:pt x="91881" y="5734"/>
                </a:lnTo>
                <a:lnTo>
                  <a:pt x="91936" y="5660"/>
                </a:lnTo>
                <a:lnTo>
                  <a:pt x="92011" y="5548"/>
                </a:lnTo>
                <a:lnTo>
                  <a:pt x="92067" y="5436"/>
                </a:lnTo>
                <a:lnTo>
                  <a:pt x="92085" y="5399"/>
                </a:lnTo>
                <a:lnTo>
                  <a:pt x="92085" y="5343"/>
                </a:lnTo>
                <a:lnTo>
                  <a:pt x="92067" y="5269"/>
                </a:lnTo>
                <a:lnTo>
                  <a:pt x="92011" y="5194"/>
                </a:lnTo>
                <a:lnTo>
                  <a:pt x="91992" y="5176"/>
                </a:lnTo>
                <a:close/>
                <a:moveTo>
                  <a:pt x="782" y="4971"/>
                </a:moveTo>
                <a:lnTo>
                  <a:pt x="745" y="4990"/>
                </a:lnTo>
                <a:lnTo>
                  <a:pt x="671" y="5027"/>
                </a:lnTo>
                <a:lnTo>
                  <a:pt x="615" y="5083"/>
                </a:lnTo>
                <a:lnTo>
                  <a:pt x="578" y="5139"/>
                </a:lnTo>
                <a:lnTo>
                  <a:pt x="540" y="5194"/>
                </a:lnTo>
                <a:lnTo>
                  <a:pt x="522" y="5250"/>
                </a:lnTo>
                <a:lnTo>
                  <a:pt x="485" y="5306"/>
                </a:lnTo>
                <a:lnTo>
                  <a:pt x="429" y="5343"/>
                </a:lnTo>
                <a:lnTo>
                  <a:pt x="391" y="5343"/>
                </a:lnTo>
                <a:lnTo>
                  <a:pt x="336" y="5325"/>
                </a:lnTo>
                <a:lnTo>
                  <a:pt x="243" y="5306"/>
                </a:lnTo>
                <a:lnTo>
                  <a:pt x="131" y="5306"/>
                </a:lnTo>
                <a:lnTo>
                  <a:pt x="75" y="5343"/>
                </a:lnTo>
                <a:lnTo>
                  <a:pt x="56" y="5381"/>
                </a:lnTo>
                <a:lnTo>
                  <a:pt x="75" y="5436"/>
                </a:lnTo>
                <a:lnTo>
                  <a:pt x="112" y="5492"/>
                </a:lnTo>
                <a:lnTo>
                  <a:pt x="168" y="5567"/>
                </a:lnTo>
                <a:lnTo>
                  <a:pt x="298" y="5660"/>
                </a:lnTo>
                <a:lnTo>
                  <a:pt x="224" y="5790"/>
                </a:lnTo>
                <a:lnTo>
                  <a:pt x="131" y="5976"/>
                </a:lnTo>
                <a:lnTo>
                  <a:pt x="94" y="6069"/>
                </a:lnTo>
                <a:lnTo>
                  <a:pt x="94" y="6144"/>
                </a:lnTo>
                <a:lnTo>
                  <a:pt x="94" y="6218"/>
                </a:lnTo>
                <a:lnTo>
                  <a:pt x="112" y="6237"/>
                </a:lnTo>
                <a:lnTo>
                  <a:pt x="149" y="6256"/>
                </a:lnTo>
                <a:lnTo>
                  <a:pt x="205" y="6274"/>
                </a:lnTo>
                <a:lnTo>
                  <a:pt x="280" y="6256"/>
                </a:lnTo>
                <a:lnTo>
                  <a:pt x="336" y="6218"/>
                </a:lnTo>
                <a:lnTo>
                  <a:pt x="410" y="6144"/>
                </a:lnTo>
                <a:lnTo>
                  <a:pt x="503" y="5995"/>
                </a:lnTo>
                <a:lnTo>
                  <a:pt x="596" y="5883"/>
                </a:lnTo>
                <a:lnTo>
                  <a:pt x="764" y="6051"/>
                </a:lnTo>
                <a:lnTo>
                  <a:pt x="876" y="6107"/>
                </a:lnTo>
                <a:lnTo>
                  <a:pt x="931" y="6125"/>
                </a:lnTo>
                <a:lnTo>
                  <a:pt x="1024" y="6125"/>
                </a:lnTo>
                <a:lnTo>
                  <a:pt x="1062" y="6107"/>
                </a:lnTo>
                <a:lnTo>
                  <a:pt x="1118" y="6051"/>
                </a:lnTo>
                <a:lnTo>
                  <a:pt x="1136" y="5976"/>
                </a:lnTo>
                <a:lnTo>
                  <a:pt x="1118" y="5883"/>
                </a:lnTo>
                <a:lnTo>
                  <a:pt x="1099" y="5827"/>
                </a:lnTo>
                <a:lnTo>
                  <a:pt x="1043" y="5772"/>
                </a:lnTo>
                <a:lnTo>
                  <a:pt x="950" y="5679"/>
                </a:lnTo>
                <a:lnTo>
                  <a:pt x="838" y="5604"/>
                </a:lnTo>
                <a:lnTo>
                  <a:pt x="820" y="5548"/>
                </a:lnTo>
                <a:lnTo>
                  <a:pt x="801" y="5511"/>
                </a:lnTo>
                <a:lnTo>
                  <a:pt x="820" y="5455"/>
                </a:lnTo>
                <a:lnTo>
                  <a:pt x="857" y="5399"/>
                </a:lnTo>
                <a:lnTo>
                  <a:pt x="913" y="5269"/>
                </a:lnTo>
                <a:lnTo>
                  <a:pt x="950" y="5194"/>
                </a:lnTo>
                <a:lnTo>
                  <a:pt x="950" y="5139"/>
                </a:lnTo>
                <a:lnTo>
                  <a:pt x="950" y="5064"/>
                </a:lnTo>
                <a:lnTo>
                  <a:pt x="913" y="5008"/>
                </a:lnTo>
                <a:lnTo>
                  <a:pt x="876" y="4990"/>
                </a:lnTo>
                <a:lnTo>
                  <a:pt x="820" y="4971"/>
                </a:lnTo>
                <a:close/>
                <a:moveTo>
                  <a:pt x="1080" y="7615"/>
                </a:moveTo>
                <a:lnTo>
                  <a:pt x="857" y="7801"/>
                </a:lnTo>
                <a:lnTo>
                  <a:pt x="652" y="7987"/>
                </a:lnTo>
                <a:lnTo>
                  <a:pt x="559" y="7875"/>
                </a:lnTo>
                <a:lnTo>
                  <a:pt x="447" y="7764"/>
                </a:lnTo>
                <a:lnTo>
                  <a:pt x="373" y="7708"/>
                </a:lnTo>
                <a:lnTo>
                  <a:pt x="317" y="7689"/>
                </a:lnTo>
                <a:lnTo>
                  <a:pt x="243" y="7689"/>
                </a:lnTo>
                <a:lnTo>
                  <a:pt x="187" y="7708"/>
                </a:lnTo>
                <a:lnTo>
                  <a:pt x="168" y="7764"/>
                </a:lnTo>
                <a:lnTo>
                  <a:pt x="168" y="7838"/>
                </a:lnTo>
                <a:lnTo>
                  <a:pt x="187" y="7894"/>
                </a:lnTo>
                <a:lnTo>
                  <a:pt x="224" y="7950"/>
                </a:lnTo>
                <a:lnTo>
                  <a:pt x="336" y="8080"/>
                </a:lnTo>
                <a:lnTo>
                  <a:pt x="429" y="8155"/>
                </a:lnTo>
                <a:lnTo>
                  <a:pt x="205" y="8285"/>
                </a:lnTo>
                <a:lnTo>
                  <a:pt x="112" y="8378"/>
                </a:lnTo>
                <a:lnTo>
                  <a:pt x="75" y="8415"/>
                </a:lnTo>
                <a:lnTo>
                  <a:pt x="56" y="8471"/>
                </a:lnTo>
                <a:lnTo>
                  <a:pt x="56" y="8527"/>
                </a:lnTo>
                <a:lnTo>
                  <a:pt x="56" y="8564"/>
                </a:lnTo>
                <a:lnTo>
                  <a:pt x="75" y="8602"/>
                </a:lnTo>
                <a:lnTo>
                  <a:pt x="112" y="8620"/>
                </a:lnTo>
                <a:lnTo>
                  <a:pt x="187" y="8657"/>
                </a:lnTo>
                <a:lnTo>
                  <a:pt x="280" y="8639"/>
                </a:lnTo>
                <a:lnTo>
                  <a:pt x="336" y="8620"/>
                </a:lnTo>
                <a:lnTo>
                  <a:pt x="391" y="8583"/>
                </a:lnTo>
                <a:lnTo>
                  <a:pt x="503" y="8490"/>
                </a:lnTo>
                <a:lnTo>
                  <a:pt x="615" y="8415"/>
                </a:lnTo>
                <a:lnTo>
                  <a:pt x="652" y="8397"/>
                </a:lnTo>
                <a:lnTo>
                  <a:pt x="708" y="8397"/>
                </a:lnTo>
                <a:lnTo>
                  <a:pt x="745" y="8415"/>
                </a:lnTo>
                <a:lnTo>
                  <a:pt x="782" y="8453"/>
                </a:lnTo>
                <a:lnTo>
                  <a:pt x="894" y="8546"/>
                </a:lnTo>
                <a:lnTo>
                  <a:pt x="987" y="8639"/>
                </a:lnTo>
                <a:lnTo>
                  <a:pt x="1043" y="8657"/>
                </a:lnTo>
                <a:lnTo>
                  <a:pt x="1080" y="8639"/>
                </a:lnTo>
                <a:lnTo>
                  <a:pt x="1099" y="8620"/>
                </a:lnTo>
                <a:lnTo>
                  <a:pt x="1099" y="8583"/>
                </a:lnTo>
                <a:lnTo>
                  <a:pt x="1043" y="8490"/>
                </a:lnTo>
                <a:lnTo>
                  <a:pt x="950" y="8360"/>
                </a:lnTo>
                <a:lnTo>
                  <a:pt x="820" y="8192"/>
                </a:lnTo>
                <a:lnTo>
                  <a:pt x="913" y="8099"/>
                </a:lnTo>
                <a:lnTo>
                  <a:pt x="1043" y="7820"/>
                </a:lnTo>
                <a:lnTo>
                  <a:pt x="1099" y="7652"/>
                </a:lnTo>
                <a:lnTo>
                  <a:pt x="1099" y="7615"/>
                </a:lnTo>
                <a:close/>
                <a:moveTo>
                  <a:pt x="91341" y="7559"/>
                </a:moveTo>
                <a:lnTo>
                  <a:pt x="91303" y="7578"/>
                </a:lnTo>
                <a:lnTo>
                  <a:pt x="91285" y="7615"/>
                </a:lnTo>
                <a:lnTo>
                  <a:pt x="91266" y="7652"/>
                </a:lnTo>
                <a:lnTo>
                  <a:pt x="91248" y="7726"/>
                </a:lnTo>
                <a:lnTo>
                  <a:pt x="91266" y="7801"/>
                </a:lnTo>
                <a:lnTo>
                  <a:pt x="91303" y="7894"/>
                </a:lnTo>
                <a:lnTo>
                  <a:pt x="91359" y="7987"/>
                </a:lnTo>
                <a:lnTo>
                  <a:pt x="91471" y="8136"/>
                </a:lnTo>
                <a:lnTo>
                  <a:pt x="91564" y="8248"/>
                </a:lnTo>
                <a:lnTo>
                  <a:pt x="91266" y="8415"/>
                </a:lnTo>
                <a:lnTo>
                  <a:pt x="91099" y="8527"/>
                </a:lnTo>
                <a:lnTo>
                  <a:pt x="91043" y="8583"/>
                </a:lnTo>
                <a:lnTo>
                  <a:pt x="91006" y="8639"/>
                </a:lnTo>
                <a:lnTo>
                  <a:pt x="90987" y="8713"/>
                </a:lnTo>
                <a:lnTo>
                  <a:pt x="91006" y="8750"/>
                </a:lnTo>
                <a:lnTo>
                  <a:pt x="91043" y="8769"/>
                </a:lnTo>
                <a:lnTo>
                  <a:pt x="91080" y="8769"/>
                </a:lnTo>
                <a:lnTo>
                  <a:pt x="91192" y="8750"/>
                </a:lnTo>
                <a:lnTo>
                  <a:pt x="91285" y="8713"/>
                </a:lnTo>
                <a:lnTo>
                  <a:pt x="91434" y="8620"/>
                </a:lnTo>
                <a:lnTo>
                  <a:pt x="91564" y="8508"/>
                </a:lnTo>
                <a:lnTo>
                  <a:pt x="91639" y="8453"/>
                </a:lnTo>
                <a:lnTo>
                  <a:pt x="91676" y="8397"/>
                </a:lnTo>
                <a:lnTo>
                  <a:pt x="91713" y="8378"/>
                </a:lnTo>
                <a:lnTo>
                  <a:pt x="91750" y="8397"/>
                </a:lnTo>
                <a:lnTo>
                  <a:pt x="91788" y="8434"/>
                </a:lnTo>
                <a:lnTo>
                  <a:pt x="91862" y="8471"/>
                </a:lnTo>
                <a:lnTo>
                  <a:pt x="92030" y="8527"/>
                </a:lnTo>
                <a:lnTo>
                  <a:pt x="92123" y="8564"/>
                </a:lnTo>
                <a:lnTo>
                  <a:pt x="92179" y="8564"/>
                </a:lnTo>
                <a:lnTo>
                  <a:pt x="92197" y="8546"/>
                </a:lnTo>
                <a:lnTo>
                  <a:pt x="92179" y="8490"/>
                </a:lnTo>
                <a:lnTo>
                  <a:pt x="92011" y="8322"/>
                </a:lnTo>
                <a:lnTo>
                  <a:pt x="91936" y="8229"/>
                </a:lnTo>
                <a:lnTo>
                  <a:pt x="91918" y="8173"/>
                </a:lnTo>
                <a:lnTo>
                  <a:pt x="91918" y="8136"/>
                </a:lnTo>
                <a:lnTo>
                  <a:pt x="91974" y="8080"/>
                </a:lnTo>
                <a:lnTo>
                  <a:pt x="92048" y="7987"/>
                </a:lnTo>
                <a:lnTo>
                  <a:pt x="92123" y="7894"/>
                </a:lnTo>
                <a:lnTo>
                  <a:pt x="92141" y="7857"/>
                </a:lnTo>
                <a:lnTo>
                  <a:pt x="92141" y="7820"/>
                </a:lnTo>
                <a:lnTo>
                  <a:pt x="92123" y="7820"/>
                </a:lnTo>
                <a:lnTo>
                  <a:pt x="92085" y="7838"/>
                </a:lnTo>
                <a:lnTo>
                  <a:pt x="92030" y="7894"/>
                </a:lnTo>
                <a:lnTo>
                  <a:pt x="91918" y="7987"/>
                </a:lnTo>
                <a:lnTo>
                  <a:pt x="91825" y="8062"/>
                </a:lnTo>
                <a:lnTo>
                  <a:pt x="91788" y="8043"/>
                </a:lnTo>
                <a:lnTo>
                  <a:pt x="91732" y="7987"/>
                </a:lnTo>
                <a:lnTo>
                  <a:pt x="91657" y="7913"/>
                </a:lnTo>
                <a:lnTo>
                  <a:pt x="91620" y="7820"/>
                </a:lnTo>
                <a:lnTo>
                  <a:pt x="91583" y="7708"/>
                </a:lnTo>
                <a:lnTo>
                  <a:pt x="91527" y="7633"/>
                </a:lnTo>
                <a:lnTo>
                  <a:pt x="91452" y="7578"/>
                </a:lnTo>
                <a:lnTo>
                  <a:pt x="91378" y="7559"/>
                </a:lnTo>
                <a:close/>
                <a:moveTo>
                  <a:pt x="336" y="10072"/>
                </a:moveTo>
                <a:lnTo>
                  <a:pt x="298" y="10091"/>
                </a:lnTo>
                <a:lnTo>
                  <a:pt x="261" y="10110"/>
                </a:lnTo>
                <a:lnTo>
                  <a:pt x="224" y="10147"/>
                </a:lnTo>
                <a:lnTo>
                  <a:pt x="187" y="10203"/>
                </a:lnTo>
                <a:lnTo>
                  <a:pt x="168" y="10277"/>
                </a:lnTo>
                <a:lnTo>
                  <a:pt x="187" y="10370"/>
                </a:lnTo>
                <a:lnTo>
                  <a:pt x="243" y="10445"/>
                </a:lnTo>
                <a:lnTo>
                  <a:pt x="354" y="10594"/>
                </a:lnTo>
                <a:lnTo>
                  <a:pt x="466" y="10705"/>
                </a:lnTo>
                <a:lnTo>
                  <a:pt x="336" y="10798"/>
                </a:lnTo>
                <a:lnTo>
                  <a:pt x="149" y="10929"/>
                </a:lnTo>
                <a:lnTo>
                  <a:pt x="75" y="11003"/>
                </a:lnTo>
                <a:lnTo>
                  <a:pt x="56" y="11078"/>
                </a:lnTo>
                <a:lnTo>
                  <a:pt x="38" y="11115"/>
                </a:lnTo>
                <a:lnTo>
                  <a:pt x="56" y="11152"/>
                </a:lnTo>
                <a:lnTo>
                  <a:pt x="94" y="11189"/>
                </a:lnTo>
                <a:lnTo>
                  <a:pt x="131" y="11208"/>
                </a:lnTo>
                <a:lnTo>
                  <a:pt x="187" y="11227"/>
                </a:lnTo>
                <a:lnTo>
                  <a:pt x="224" y="11208"/>
                </a:lnTo>
                <a:lnTo>
                  <a:pt x="317" y="11171"/>
                </a:lnTo>
                <a:lnTo>
                  <a:pt x="466" y="11059"/>
                </a:lnTo>
                <a:lnTo>
                  <a:pt x="522" y="10985"/>
                </a:lnTo>
                <a:lnTo>
                  <a:pt x="559" y="10947"/>
                </a:lnTo>
                <a:lnTo>
                  <a:pt x="596" y="10929"/>
                </a:lnTo>
                <a:lnTo>
                  <a:pt x="652" y="10929"/>
                </a:lnTo>
                <a:lnTo>
                  <a:pt x="689" y="10947"/>
                </a:lnTo>
                <a:lnTo>
                  <a:pt x="782" y="11022"/>
                </a:lnTo>
                <a:lnTo>
                  <a:pt x="838" y="11078"/>
                </a:lnTo>
                <a:lnTo>
                  <a:pt x="913" y="11115"/>
                </a:lnTo>
                <a:lnTo>
                  <a:pt x="1024" y="11115"/>
                </a:lnTo>
                <a:lnTo>
                  <a:pt x="1043" y="11096"/>
                </a:lnTo>
                <a:lnTo>
                  <a:pt x="1062" y="11059"/>
                </a:lnTo>
                <a:lnTo>
                  <a:pt x="1062" y="11022"/>
                </a:lnTo>
                <a:lnTo>
                  <a:pt x="1043" y="10929"/>
                </a:lnTo>
                <a:lnTo>
                  <a:pt x="931" y="10780"/>
                </a:lnTo>
                <a:lnTo>
                  <a:pt x="876" y="10687"/>
                </a:lnTo>
                <a:lnTo>
                  <a:pt x="876" y="10650"/>
                </a:lnTo>
                <a:lnTo>
                  <a:pt x="913" y="10575"/>
                </a:lnTo>
                <a:lnTo>
                  <a:pt x="969" y="10482"/>
                </a:lnTo>
                <a:lnTo>
                  <a:pt x="1024" y="10407"/>
                </a:lnTo>
                <a:lnTo>
                  <a:pt x="1080" y="10296"/>
                </a:lnTo>
                <a:lnTo>
                  <a:pt x="1118" y="10240"/>
                </a:lnTo>
                <a:lnTo>
                  <a:pt x="1118" y="10203"/>
                </a:lnTo>
                <a:lnTo>
                  <a:pt x="1099" y="10147"/>
                </a:lnTo>
                <a:lnTo>
                  <a:pt x="1080" y="10147"/>
                </a:lnTo>
                <a:lnTo>
                  <a:pt x="1062" y="10165"/>
                </a:lnTo>
                <a:lnTo>
                  <a:pt x="894" y="10333"/>
                </a:lnTo>
                <a:lnTo>
                  <a:pt x="727" y="10501"/>
                </a:lnTo>
                <a:lnTo>
                  <a:pt x="633" y="10352"/>
                </a:lnTo>
                <a:lnTo>
                  <a:pt x="522" y="10184"/>
                </a:lnTo>
                <a:lnTo>
                  <a:pt x="447" y="10128"/>
                </a:lnTo>
                <a:lnTo>
                  <a:pt x="373" y="10091"/>
                </a:lnTo>
                <a:lnTo>
                  <a:pt x="336" y="10072"/>
                </a:lnTo>
                <a:close/>
                <a:moveTo>
                  <a:pt x="91899" y="10091"/>
                </a:moveTo>
                <a:lnTo>
                  <a:pt x="91843" y="10110"/>
                </a:lnTo>
                <a:lnTo>
                  <a:pt x="91769" y="10147"/>
                </a:lnTo>
                <a:lnTo>
                  <a:pt x="91713" y="10221"/>
                </a:lnTo>
                <a:lnTo>
                  <a:pt x="91639" y="10370"/>
                </a:lnTo>
                <a:lnTo>
                  <a:pt x="91583" y="10482"/>
                </a:lnTo>
                <a:lnTo>
                  <a:pt x="91508" y="10426"/>
                </a:lnTo>
                <a:lnTo>
                  <a:pt x="91415" y="10352"/>
                </a:lnTo>
                <a:lnTo>
                  <a:pt x="91303" y="10296"/>
                </a:lnTo>
                <a:lnTo>
                  <a:pt x="91266" y="10296"/>
                </a:lnTo>
                <a:lnTo>
                  <a:pt x="91210" y="10314"/>
                </a:lnTo>
                <a:lnTo>
                  <a:pt x="91173" y="10352"/>
                </a:lnTo>
                <a:lnTo>
                  <a:pt x="91155" y="10389"/>
                </a:lnTo>
                <a:lnTo>
                  <a:pt x="91136" y="10426"/>
                </a:lnTo>
                <a:lnTo>
                  <a:pt x="91155" y="10463"/>
                </a:lnTo>
                <a:lnTo>
                  <a:pt x="91192" y="10538"/>
                </a:lnTo>
                <a:lnTo>
                  <a:pt x="91266" y="10612"/>
                </a:lnTo>
                <a:lnTo>
                  <a:pt x="91341" y="10668"/>
                </a:lnTo>
                <a:lnTo>
                  <a:pt x="91378" y="10705"/>
                </a:lnTo>
                <a:lnTo>
                  <a:pt x="91397" y="10743"/>
                </a:lnTo>
                <a:lnTo>
                  <a:pt x="91378" y="10836"/>
                </a:lnTo>
                <a:lnTo>
                  <a:pt x="91341" y="10892"/>
                </a:lnTo>
                <a:lnTo>
                  <a:pt x="91303" y="10947"/>
                </a:lnTo>
                <a:lnTo>
                  <a:pt x="91266" y="11003"/>
                </a:lnTo>
                <a:lnTo>
                  <a:pt x="91229" y="11059"/>
                </a:lnTo>
                <a:lnTo>
                  <a:pt x="91210" y="11152"/>
                </a:lnTo>
                <a:lnTo>
                  <a:pt x="91210" y="11227"/>
                </a:lnTo>
                <a:lnTo>
                  <a:pt x="91229" y="11245"/>
                </a:lnTo>
                <a:lnTo>
                  <a:pt x="91248" y="11264"/>
                </a:lnTo>
                <a:lnTo>
                  <a:pt x="91359" y="11264"/>
                </a:lnTo>
                <a:lnTo>
                  <a:pt x="91397" y="11245"/>
                </a:lnTo>
                <a:lnTo>
                  <a:pt x="91452" y="11208"/>
                </a:lnTo>
                <a:lnTo>
                  <a:pt x="91527" y="11096"/>
                </a:lnTo>
                <a:lnTo>
                  <a:pt x="91620" y="10985"/>
                </a:lnTo>
                <a:lnTo>
                  <a:pt x="91657" y="10966"/>
                </a:lnTo>
                <a:lnTo>
                  <a:pt x="91694" y="10947"/>
                </a:lnTo>
                <a:lnTo>
                  <a:pt x="91732" y="10947"/>
                </a:lnTo>
                <a:lnTo>
                  <a:pt x="91788" y="10985"/>
                </a:lnTo>
                <a:lnTo>
                  <a:pt x="91899" y="11059"/>
                </a:lnTo>
                <a:lnTo>
                  <a:pt x="91955" y="11078"/>
                </a:lnTo>
                <a:lnTo>
                  <a:pt x="91992" y="11078"/>
                </a:lnTo>
                <a:lnTo>
                  <a:pt x="92030" y="11041"/>
                </a:lnTo>
                <a:lnTo>
                  <a:pt x="92030" y="10966"/>
                </a:lnTo>
                <a:lnTo>
                  <a:pt x="92011" y="10910"/>
                </a:lnTo>
                <a:lnTo>
                  <a:pt x="91974" y="10873"/>
                </a:lnTo>
                <a:lnTo>
                  <a:pt x="91918" y="10817"/>
                </a:lnTo>
                <a:lnTo>
                  <a:pt x="91881" y="10780"/>
                </a:lnTo>
                <a:lnTo>
                  <a:pt x="91881" y="10724"/>
                </a:lnTo>
                <a:lnTo>
                  <a:pt x="91881" y="10668"/>
                </a:lnTo>
                <a:lnTo>
                  <a:pt x="91936" y="10575"/>
                </a:lnTo>
                <a:lnTo>
                  <a:pt x="91992" y="10463"/>
                </a:lnTo>
                <a:lnTo>
                  <a:pt x="92030" y="10333"/>
                </a:lnTo>
                <a:lnTo>
                  <a:pt x="92048" y="10277"/>
                </a:lnTo>
                <a:lnTo>
                  <a:pt x="92030" y="10221"/>
                </a:lnTo>
                <a:lnTo>
                  <a:pt x="92011" y="10165"/>
                </a:lnTo>
                <a:lnTo>
                  <a:pt x="91974" y="10128"/>
                </a:lnTo>
                <a:lnTo>
                  <a:pt x="91899" y="10091"/>
                </a:lnTo>
                <a:close/>
                <a:moveTo>
                  <a:pt x="894" y="12437"/>
                </a:moveTo>
                <a:lnTo>
                  <a:pt x="857" y="12455"/>
                </a:lnTo>
                <a:lnTo>
                  <a:pt x="782" y="12493"/>
                </a:lnTo>
                <a:lnTo>
                  <a:pt x="708" y="12567"/>
                </a:lnTo>
                <a:lnTo>
                  <a:pt x="596" y="12772"/>
                </a:lnTo>
                <a:lnTo>
                  <a:pt x="522" y="12921"/>
                </a:lnTo>
                <a:lnTo>
                  <a:pt x="391" y="12846"/>
                </a:lnTo>
                <a:lnTo>
                  <a:pt x="317" y="12828"/>
                </a:lnTo>
                <a:lnTo>
                  <a:pt x="243" y="12809"/>
                </a:lnTo>
                <a:lnTo>
                  <a:pt x="205" y="12809"/>
                </a:lnTo>
                <a:lnTo>
                  <a:pt x="168" y="12846"/>
                </a:lnTo>
                <a:lnTo>
                  <a:pt x="187" y="12902"/>
                </a:lnTo>
                <a:lnTo>
                  <a:pt x="224" y="12995"/>
                </a:lnTo>
                <a:lnTo>
                  <a:pt x="298" y="13107"/>
                </a:lnTo>
                <a:lnTo>
                  <a:pt x="354" y="13163"/>
                </a:lnTo>
                <a:lnTo>
                  <a:pt x="373" y="13219"/>
                </a:lnTo>
                <a:lnTo>
                  <a:pt x="354" y="13275"/>
                </a:lnTo>
                <a:lnTo>
                  <a:pt x="317" y="13331"/>
                </a:lnTo>
                <a:lnTo>
                  <a:pt x="224" y="13461"/>
                </a:lnTo>
                <a:lnTo>
                  <a:pt x="168" y="13554"/>
                </a:lnTo>
                <a:lnTo>
                  <a:pt x="112" y="13684"/>
                </a:lnTo>
                <a:lnTo>
                  <a:pt x="94" y="13740"/>
                </a:lnTo>
                <a:lnTo>
                  <a:pt x="112" y="13796"/>
                </a:lnTo>
                <a:lnTo>
                  <a:pt x="131" y="13833"/>
                </a:lnTo>
                <a:lnTo>
                  <a:pt x="187" y="13870"/>
                </a:lnTo>
                <a:lnTo>
                  <a:pt x="317" y="13870"/>
                </a:lnTo>
                <a:lnTo>
                  <a:pt x="373" y="13833"/>
                </a:lnTo>
                <a:lnTo>
                  <a:pt x="429" y="13777"/>
                </a:lnTo>
                <a:lnTo>
                  <a:pt x="522" y="13666"/>
                </a:lnTo>
                <a:lnTo>
                  <a:pt x="596" y="13573"/>
                </a:lnTo>
                <a:lnTo>
                  <a:pt x="689" y="13703"/>
                </a:lnTo>
                <a:lnTo>
                  <a:pt x="745" y="13759"/>
                </a:lnTo>
                <a:lnTo>
                  <a:pt x="801" y="13815"/>
                </a:lnTo>
                <a:lnTo>
                  <a:pt x="857" y="13870"/>
                </a:lnTo>
                <a:lnTo>
                  <a:pt x="931" y="13889"/>
                </a:lnTo>
                <a:lnTo>
                  <a:pt x="987" y="13870"/>
                </a:lnTo>
                <a:lnTo>
                  <a:pt x="1062" y="13796"/>
                </a:lnTo>
                <a:lnTo>
                  <a:pt x="1099" y="13722"/>
                </a:lnTo>
                <a:lnTo>
                  <a:pt x="1099" y="13647"/>
                </a:lnTo>
                <a:lnTo>
                  <a:pt x="1080" y="13573"/>
                </a:lnTo>
                <a:lnTo>
                  <a:pt x="1043" y="13479"/>
                </a:lnTo>
                <a:lnTo>
                  <a:pt x="931" y="13331"/>
                </a:lnTo>
                <a:lnTo>
                  <a:pt x="838" y="13219"/>
                </a:lnTo>
                <a:lnTo>
                  <a:pt x="931" y="13070"/>
                </a:lnTo>
                <a:lnTo>
                  <a:pt x="1043" y="12865"/>
                </a:lnTo>
                <a:lnTo>
                  <a:pt x="1080" y="12753"/>
                </a:lnTo>
                <a:lnTo>
                  <a:pt x="1080" y="12660"/>
                </a:lnTo>
                <a:lnTo>
                  <a:pt x="1062" y="12567"/>
                </a:lnTo>
                <a:lnTo>
                  <a:pt x="1043" y="12530"/>
                </a:lnTo>
                <a:lnTo>
                  <a:pt x="1006" y="12493"/>
                </a:lnTo>
                <a:lnTo>
                  <a:pt x="969" y="12455"/>
                </a:lnTo>
                <a:lnTo>
                  <a:pt x="931" y="12437"/>
                </a:lnTo>
                <a:close/>
                <a:moveTo>
                  <a:pt x="91229" y="12474"/>
                </a:moveTo>
                <a:lnTo>
                  <a:pt x="91192" y="12493"/>
                </a:lnTo>
                <a:lnTo>
                  <a:pt x="91155" y="12530"/>
                </a:lnTo>
                <a:lnTo>
                  <a:pt x="91136" y="12549"/>
                </a:lnTo>
                <a:lnTo>
                  <a:pt x="91136" y="12586"/>
                </a:lnTo>
                <a:lnTo>
                  <a:pt x="91136" y="12679"/>
                </a:lnTo>
                <a:lnTo>
                  <a:pt x="91155" y="12791"/>
                </a:lnTo>
                <a:lnTo>
                  <a:pt x="91210" y="12902"/>
                </a:lnTo>
                <a:lnTo>
                  <a:pt x="91322" y="13107"/>
                </a:lnTo>
                <a:lnTo>
                  <a:pt x="91415" y="13256"/>
                </a:lnTo>
                <a:lnTo>
                  <a:pt x="91266" y="13442"/>
                </a:lnTo>
                <a:lnTo>
                  <a:pt x="91192" y="13573"/>
                </a:lnTo>
                <a:lnTo>
                  <a:pt x="91192" y="13628"/>
                </a:lnTo>
                <a:lnTo>
                  <a:pt x="91192" y="13666"/>
                </a:lnTo>
                <a:lnTo>
                  <a:pt x="91229" y="13684"/>
                </a:lnTo>
                <a:lnTo>
                  <a:pt x="91266" y="13666"/>
                </a:lnTo>
                <a:lnTo>
                  <a:pt x="91378" y="13610"/>
                </a:lnTo>
                <a:lnTo>
                  <a:pt x="91545" y="13479"/>
                </a:lnTo>
                <a:lnTo>
                  <a:pt x="91620" y="13591"/>
                </a:lnTo>
                <a:lnTo>
                  <a:pt x="91713" y="13759"/>
                </a:lnTo>
                <a:lnTo>
                  <a:pt x="91825" y="13889"/>
                </a:lnTo>
                <a:lnTo>
                  <a:pt x="91881" y="13926"/>
                </a:lnTo>
                <a:lnTo>
                  <a:pt x="91936" y="13945"/>
                </a:lnTo>
                <a:lnTo>
                  <a:pt x="91992" y="13945"/>
                </a:lnTo>
                <a:lnTo>
                  <a:pt x="92011" y="13926"/>
                </a:lnTo>
                <a:lnTo>
                  <a:pt x="92030" y="13908"/>
                </a:lnTo>
                <a:lnTo>
                  <a:pt x="92048" y="13870"/>
                </a:lnTo>
                <a:lnTo>
                  <a:pt x="92030" y="13796"/>
                </a:lnTo>
                <a:lnTo>
                  <a:pt x="92011" y="13703"/>
                </a:lnTo>
                <a:lnTo>
                  <a:pt x="91918" y="13517"/>
                </a:lnTo>
                <a:lnTo>
                  <a:pt x="91843" y="13405"/>
                </a:lnTo>
                <a:lnTo>
                  <a:pt x="91788" y="13312"/>
                </a:lnTo>
                <a:lnTo>
                  <a:pt x="91788" y="13256"/>
                </a:lnTo>
                <a:lnTo>
                  <a:pt x="91806" y="13200"/>
                </a:lnTo>
                <a:lnTo>
                  <a:pt x="91881" y="13126"/>
                </a:lnTo>
                <a:lnTo>
                  <a:pt x="91974" y="12995"/>
                </a:lnTo>
                <a:lnTo>
                  <a:pt x="92011" y="12940"/>
                </a:lnTo>
                <a:lnTo>
                  <a:pt x="92030" y="12865"/>
                </a:lnTo>
                <a:lnTo>
                  <a:pt x="92011" y="12772"/>
                </a:lnTo>
                <a:lnTo>
                  <a:pt x="91992" y="12735"/>
                </a:lnTo>
                <a:lnTo>
                  <a:pt x="91974" y="12716"/>
                </a:lnTo>
                <a:lnTo>
                  <a:pt x="91918" y="12716"/>
                </a:lnTo>
                <a:lnTo>
                  <a:pt x="91843" y="12735"/>
                </a:lnTo>
                <a:lnTo>
                  <a:pt x="91788" y="12791"/>
                </a:lnTo>
                <a:lnTo>
                  <a:pt x="91713" y="12846"/>
                </a:lnTo>
                <a:lnTo>
                  <a:pt x="91620" y="12977"/>
                </a:lnTo>
                <a:lnTo>
                  <a:pt x="91545" y="12828"/>
                </a:lnTo>
                <a:lnTo>
                  <a:pt x="91434" y="12623"/>
                </a:lnTo>
                <a:lnTo>
                  <a:pt x="91378" y="12549"/>
                </a:lnTo>
                <a:lnTo>
                  <a:pt x="91303" y="12493"/>
                </a:lnTo>
                <a:lnTo>
                  <a:pt x="91266" y="12474"/>
                </a:lnTo>
                <a:close/>
                <a:moveTo>
                  <a:pt x="838" y="15062"/>
                </a:moveTo>
                <a:lnTo>
                  <a:pt x="801" y="15081"/>
                </a:lnTo>
                <a:lnTo>
                  <a:pt x="764" y="15118"/>
                </a:lnTo>
                <a:lnTo>
                  <a:pt x="652" y="15304"/>
                </a:lnTo>
                <a:lnTo>
                  <a:pt x="559" y="15509"/>
                </a:lnTo>
                <a:lnTo>
                  <a:pt x="503" y="15416"/>
                </a:lnTo>
                <a:lnTo>
                  <a:pt x="410" y="15323"/>
                </a:lnTo>
                <a:lnTo>
                  <a:pt x="354" y="15285"/>
                </a:lnTo>
                <a:lnTo>
                  <a:pt x="298" y="15267"/>
                </a:lnTo>
                <a:lnTo>
                  <a:pt x="261" y="15267"/>
                </a:lnTo>
                <a:lnTo>
                  <a:pt x="205" y="15304"/>
                </a:lnTo>
                <a:lnTo>
                  <a:pt x="168" y="15341"/>
                </a:lnTo>
                <a:lnTo>
                  <a:pt x="168" y="15416"/>
                </a:lnTo>
                <a:lnTo>
                  <a:pt x="168" y="15472"/>
                </a:lnTo>
                <a:lnTo>
                  <a:pt x="187" y="15546"/>
                </a:lnTo>
                <a:lnTo>
                  <a:pt x="243" y="15676"/>
                </a:lnTo>
                <a:lnTo>
                  <a:pt x="280" y="15788"/>
                </a:lnTo>
                <a:lnTo>
                  <a:pt x="317" y="15844"/>
                </a:lnTo>
                <a:lnTo>
                  <a:pt x="336" y="15863"/>
                </a:lnTo>
                <a:lnTo>
                  <a:pt x="317" y="15974"/>
                </a:lnTo>
                <a:lnTo>
                  <a:pt x="280" y="16012"/>
                </a:lnTo>
                <a:lnTo>
                  <a:pt x="261" y="16067"/>
                </a:lnTo>
                <a:lnTo>
                  <a:pt x="224" y="16123"/>
                </a:lnTo>
                <a:lnTo>
                  <a:pt x="205" y="16179"/>
                </a:lnTo>
                <a:lnTo>
                  <a:pt x="224" y="16235"/>
                </a:lnTo>
                <a:lnTo>
                  <a:pt x="243" y="16254"/>
                </a:lnTo>
                <a:lnTo>
                  <a:pt x="298" y="16235"/>
                </a:lnTo>
                <a:lnTo>
                  <a:pt x="336" y="16198"/>
                </a:lnTo>
                <a:lnTo>
                  <a:pt x="447" y="16105"/>
                </a:lnTo>
                <a:lnTo>
                  <a:pt x="485" y="16086"/>
                </a:lnTo>
                <a:lnTo>
                  <a:pt x="540" y="16067"/>
                </a:lnTo>
                <a:lnTo>
                  <a:pt x="578" y="16086"/>
                </a:lnTo>
                <a:lnTo>
                  <a:pt x="633" y="16105"/>
                </a:lnTo>
                <a:lnTo>
                  <a:pt x="727" y="16198"/>
                </a:lnTo>
                <a:lnTo>
                  <a:pt x="782" y="16216"/>
                </a:lnTo>
                <a:lnTo>
                  <a:pt x="838" y="16235"/>
                </a:lnTo>
                <a:lnTo>
                  <a:pt x="894" y="16235"/>
                </a:lnTo>
                <a:lnTo>
                  <a:pt x="950" y="16198"/>
                </a:lnTo>
                <a:lnTo>
                  <a:pt x="1006" y="16160"/>
                </a:lnTo>
                <a:lnTo>
                  <a:pt x="1006" y="16105"/>
                </a:lnTo>
                <a:lnTo>
                  <a:pt x="1006" y="16049"/>
                </a:lnTo>
                <a:lnTo>
                  <a:pt x="969" y="15993"/>
                </a:lnTo>
                <a:lnTo>
                  <a:pt x="894" y="15900"/>
                </a:lnTo>
                <a:lnTo>
                  <a:pt x="820" y="15807"/>
                </a:lnTo>
                <a:lnTo>
                  <a:pt x="764" y="15732"/>
                </a:lnTo>
                <a:lnTo>
                  <a:pt x="764" y="15676"/>
                </a:lnTo>
                <a:lnTo>
                  <a:pt x="857" y="15527"/>
                </a:lnTo>
                <a:lnTo>
                  <a:pt x="950" y="15379"/>
                </a:lnTo>
                <a:lnTo>
                  <a:pt x="987" y="15285"/>
                </a:lnTo>
                <a:lnTo>
                  <a:pt x="987" y="15211"/>
                </a:lnTo>
                <a:lnTo>
                  <a:pt x="969" y="15136"/>
                </a:lnTo>
                <a:lnTo>
                  <a:pt x="913" y="15081"/>
                </a:lnTo>
                <a:lnTo>
                  <a:pt x="876" y="15062"/>
                </a:lnTo>
                <a:close/>
                <a:moveTo>
                  <a:pt x="92011" y="15136"/>
                </a:moveTo>
                <a:lnTo>
                  <a:pt x="91955" y="15174"/>
                </a:lnTo>
                <a:lnTo>
                  <a:pt x="91862" y="15267"/>
                </a:lnTo>
                <a:lnTo>
                  <a:pt x="91769" y="15379"/>
                </a:lnTo>
                <a:lnTo>
                  <a:pt x="91694" y="15509"/>
                </a:lnTo>
                <a:lnTo>
                  <a:pt x="91601" y="15621"/>
                </a:lnTo>
                <a:lnTo>
                  <a:pt x="91508" y="15472"/>
                </a:lnTo>
                <a:lnTo>
                  <a:pt x="91359" y="15267"/>
                </a:lnTo>
                <a:lnTo>
                  <a:pt x="91285" y="15192"/>
                </a:lnTo>
                <a:lnTo>
                  <a:pt x="91192" y="15155"/>
                </a:lnTo>
                <a:lnTo>
                  <a:pt x="91117" y="15155"/>
                </a:lnTo>
                <a:lnTo>
                  <a:pt x="91080" y="15192"/>
                </a:lnTo>
                <a:lnTo>
                  <a:pt x="91043" y="15230"/>
                </a:lnTo>
                <a:lnTo>
                  <a:pt x="91024" y="15304"/>
                </a:lnTo>
                <a:lnTo>
                  <a:pt x="91024" y="15379"/>
                </a:lnTo>
                <a:lnTo>
                  <a:pt x="91061" y="15453"/>
                </a:lnTo>
                <a:lnTo>
                  <a:pt x="91117" y="15527"/>
                </a:lnTo>
                <a:lnTo>
                  <a:pt x="91229" y="15676"/>
                </a:lnTo>
                <a:lnTo>
                  <a:pt x="91266" y="15751"/>
                </a:lnTo>
                <a:lnTo>
                  <a:pt x="91303" y="15807"/>
                </a:lnTo>
                <a:lnTo>
                  <a:pt x="91341" y="15881"/>
                </a:lnTo>
                <a:lnTo>
                  <a:pt x="91341" y="15918"/>
                </a:lnTo>
                <a:lnTo>
                  <a:pt x="91303" y="15937"/>
                </a:lnTo>
                <a:lnTo>
                  <a:pt x="91248" y="16012"/>
                </a:lnTo>
                <a:lnTo>
                  <a:pt x="91192" y="16086"/>
                </a:lnTo>
                <a:lnTo>
                  <a:pt x="91192" y="16123"/>
                </a:lnTo>
                <a:lnTo>
                  <a:pt x="91210" y="16160"/>
                </a:lnTo>
                <a:lnTo>
                  <a:pt x="91229" y="16179"/>
                </a:lnTo>
                <a:lnTo>
                  <a:pt x="91266" y="16179"/>
                </a:lnTo>
                <a:lnTo>
                  <a:pt x="91359" y="16123"/>
                </a:lnTo>
                <a:lnTo>
                  <a:pt x="91434" y="16067"/>
                </a:lnTo>
                <a:lnTo>
                  <a:pt x="91490" y="16030"/>
                </a:lnTo>
                <a:lnTo>
                  <a:pt x="91545" y="16067"/>
                </a:lnTo>
                <a:lnTo>
                  <a:pt x="91601" y="16123"/>
                </a:lnTo>
                <a:lnTo>
                  <a:pt x="91694" y="16235"/>
                </a:lnTo>
                <a:lnTo>
                  <a:pt x="91806" y="16291"/>
                </a:lnTo>
                <a:lnTo>
                  <a:pt x="91918" y="16328"/>
                </a:lnTo>
                <a:lnTo>
                  <a:pt x="91955" y="16328"/>
                </a:lnTo>
                <a:lnTo>
                  <a:pt x="91992" y="16309"/>
                </a:lnTo>
                <a:lnTo>
                  <a:pt x="92030" y="16272"/>
                </a:lnTo>
                <a:lnTo>
                  <a:pt x="92030" y="16198"/>
                </a:lnTo>
                <a:lnTo>
                  <a:pt x="92030" y="16142"/>
                </a:lnTo>
                <a:lnTo>
                  <a:pt x="92011" y="16105"/>
                </a:lnTo>
                <a:lnTo>
                  <a:pt x="91936" y="16030"/>
                </a:lnTo>
                <a:lnTo>
                  <a:pt x="91881" y="15974"/>
                </a:lnTo>
                <a:lnTo>
                  <a:pt x="91825" y="15900"/>
                </a:lnTo>
                <a:lnTo>
                  <a:pt x="91788" y="15807"/>
                </a:lnTo>
                <a:lnTo>
                  <a:pt x="91862" y="15714"/>
                </a:lnTo>
                <a:lnTo>
                  <a:pt x="91936" y="15621"/>
                </a:lnTo>
                <a:lnTo>
                  <a:pt x="92011" y="15546"/>
                </a:lnTo>
                <a:lnTo>
                  <a:pt x="92104" y="15453"/>
                </a:lnTo>
                <a:lnTo>
                  <a:pt x="92141" y="15341"/>
                </a:lnTo>
                <a:lnTo>
                  <a:pt x="92160" y="15230"/>
                </a:lnTo>
                <a:lnTo>
                  <a:pt x="92160" y="15174"/>
                </a:lnTo>
                <a:lnTo>
                  <a:pt x="92123" y="15155"/>
                </a:lnTo>
                <a:lnTo>
                  <a:pt x="92104" y="15136"/>
                </a:lnTo>
                <a:close/>
                <a:moveTo>
                  <a:pt x="91881" y="17650"/>
                </a:moveTo>
                <a:lnTo>
                  <a:pt x="91825" y="17669"/>
                </a:lnTo>
                <a:lnTo>
                  <a:pt x="91788" y="17706"/>
                </a:lnTo>
                <a:lnTo>
                  <a:pt x="91732" y="17780"/>
                </a:lnTo>
                <a:lnTo>
                  <a:pt x="91657" y="17855"/>
                </a:lnTo>
                <a:lnTo>
                  <a:pt x="91564" y="18041"/>
                </a:lnTo>
                <a:lnTo>
                  <a:pt x="91490" y="17911"/>
                </a:lnTo>
                <a:lnTo>
                  <a:pt x="91359" y="17762"/>
                </a:lnTo>
                <a:lnTo>
                  <a:pt x="91303" y="17724"/>
                </a:lnTo>
                <a:lnTo>
                  <a:pt x="91229" y="17687"/>
                </a:lnTo>
                <a:lnTo>
                  <a:pt x="91155" y="17706"/>
                </a:lnTo>
                <a:lnTo>
                  <a:pt x="91080" y="17743"/>
                </a:lnTo>
                <a:lnTo>
                  <a:pt x="91061" y="17817"/>
                </a:lnTo>
                <a:lnTo>
                  <a:pt x="91061" y="17873"/>
                </a:lnTo>
                <a:lnTo>
                  <a:pt x="91080" y="17948"/>
                </a:lnTo>
                <a:lnTo>
                  <a:pt x="91117" y="18022"/>
                </a:lnTo>
                <a:lnTo>
                  <a:pt x="91192" y="18153"/>
                </a:lnTo>
                <a:lnTo>
                  <a:pt x="91285" y="18264"/>
                </a:lnTo>
                <a:lnTo>
                  <a:pt x="91359" y="18357"/>
                </a:lnTo>
                <a:lnTo>
                  <a:pt x="91378" y="18413"/>
                </a:lnTo>
                <a:lnTo>
                  <a:pt x="91359" y="18469"/>
                </a:lnTo>
                <a:lnTo>
                  <a:pt x="91322" y="18581"/>
                </a:lnTo>
                <a:lnTo>
                  <a:pt x="91285" y="18693"/>
                </a:lnTo>
                <a:lnTo>
                  <a:pt x="91285" y="18748"/>
                </a:lnTo>
                <a:lnTo>
                  <a:pt x="91303" y="18804"/>
                </a:lnTo>
                <a:lnTo>
                  <a:pt x="91359" y="18860"/>
                </a:lnTo>
                <a:lnTo>
                  <a:pt x="91452" y="18860"/>
                </a:lnTo>
                <a:lnTo>
                  <a:pt x="91508" y="18823"/>
                </a:lnTo>
                <a:lnTo>
                  <a:pt x="91601" y="18730"/>
                </a:lnTo>
                <a:lnTo>
                  <a:pt x="91676" y="18637"/>
                </a:lnTo>
                <a:lnTo>
                  <a:pt x="91750" y="18693"/>
                </a:lnTo>
                <a:lnTo>
                  <a:pt x="91899" y="18786"/>
                </a:lnTo>
                <a:lnTo>
                  <a:pt x="91974" y="18804"/>
                </a:lnTo>
                <a:lnTo>
                  <a:pt x="92030" y="18823"/>
                </a:lnTo>
                <a:lnTo>
                  <a:pt x="92085" y="18823"/>
                </a:lnTo>
                <a:lnTo>
                  <a:pt x="92123" y="18767"/>
                </a:lnTo>
                <a:lnTo>
                  <a:pt x="92123" y="18748"/>
                </a:lnTo>
                <a:lnTo>
                  <a:pt x="92123" y="18711"/>
                </a:lnTo>
                <a:lnTo>
                  <a:pt x="92085" y="18637"/>
                </a:lnTo>
                <a:lnTo>
                  <a:pt x="91992" y="18544"/>
                </a:lnTo>
                <a:lnTo>
                  <a:pt x="91881" y="18413"/>
                </a:lnTo>
                <a:lnTo>
                  <a:pt x="91881" y="18376"/>
                </a:lnTo>
                <a:lnTo>
                  <a:pt x="91881" y="18302"/>
                </a:lnTo>
                <a:lnTo>
                  <a:pt x="91918" y="18246"/>
                </a:lnTo>
                <a:lnTo>
                  <a:pt x="91936" y="18171"/>
                </a:lnTo>
                <a:lnTo>
                  <a:pt x="92011" y="18060"/>
                </a:lnTo>
                <a:lnTo>
                  <a:pt x="92085" y="17948"/>
                </a:lnTo>
                <a:lnTo>
                  <a:pt x="92104" y="17873"/>
                </a:lnTo>
                <a:lnTo>
                  <a:pt x="92085" y="17799"/>
                </a:lnTo>
                <a:lnTo>
                  <a:pt x="92067" y="17762"/>
                </a:lnTo>
                <a:lnTo>
                  <a:pt x="92048" y="17724"/>
                </a:lnTo>
                <a:lnTo>
                  <a:pt x="92011" y="17687"/>
                </a:lnTo>
                <a:lnTo>
                  <a:pt x="91974" y="17669"/>
                </a:lnTo>
                <a:lnTo>
                  <a:pt x="91918" y="17650"/>
                </a:lnTo>
                <a:close/>
                <a:moveTo>
                  <a:pt x="931" y="17445"/>
                </a:moveTo>
                <a:lnTo>
                  <a:pt x="857" y="17501"/>
                </a:lnTo>
                <a:lnTo>
                  <a:pt x="745" y="17631"/>
                </a:lnTo>
                <a:lnTo>
                  <a:pt x="671" y="17780"/>
                </a:lnTo>
                <a:lnTo>
                  <a:pt x="559" y="18097"/>
                </a:lnTo>
                <a:lnTo>
                  <a:pt x="503" y="18022"/>
                </a:lnTo>
                <a:lnTo>
                  <a:pt x="447" y="17929"/>
                </a:lnTo>
                <a:lnTo>
                  <a:pt x="373" y="17873"/>
                </a:lnTo>
                <a:lnTo>
                  <a:pt x="298" y="17836"/>
                </a:lnTo>
                <a:lnTo>
                  <a:pt x="243" y="17836"/>
                </a:lnTo>
                <a:lnTo>
                  <a:pt x="187" y="17855"/>
                </a:lnTo>
                <a:lnTo>
                  <a:pt x="168" y="17892"/>
                </a:lnTo>
                <a:lnTo>
                  <a:pt x="131" y="17911"/>
                </a:lnTo>
                <a:lnTo>
                  <a:pt x="131" y="18004"/>
                </a:lnTo>
                <a:lnTo>
                  <a:pt x="149" y="18115"/>
                </a:lnTo>
                <a:lnTo>
                  <a:pt x="205" y="18190"/>
                </a:lnTo>
                <a:lnTo>
                  <a:pt x="280" y="18283"/>
                </a:lnTo>
                <a:lnTo>
                  <a:pt x="336" y="18357"/>
                </a:lnTo>
                <a:lnTo>
                  <a:pt x="373" y="18395"/>
                </a:lnTo>
                <a:lnTo>
                  <a:pt x="373" y="18432"/>
                </a:lnTo>
                <a:lnTo>
                  <a:pt x="373" y="18469"/>
                </a:lnTo>
                <a:lnTo>
                  <a:pt x="354" y="18525"/>
                </a:lnTo>
                <a:lnTo>
                  <a:pt x="280" y="18655"/>
                </a:lnTo>
                <a:lnTo>
                  <a:pt x="224" y="18786"/>
                </a:lnTo>
                <a:lnTo>
                  <a:pt x="224" y="18823"/>
                </a:lnTo>
                <a:lnTo>
                  <a:pt x="243" y="18860"/>
                </a:lnTo>
                <a:lnTo>
                  <a:pt x="261" y="18879"/>
                </a:lnTo>
                <a:lnTo>
                  <a:pt x="317" y="18860"/>
                </a:lnTo>
                <a:lnTo>
                  <a:pt x="410" y="18786"/>
                </a:lnTo>
                <a:lnTo>
                  <a:pt x="559" y="18618"/>
                </a:lnTo>
                <a:lnTo>
                  <a:pt x="652" y="18711"/>
                </a:lnTo>
                <a:lnTo>
                  <a:pt x="782" y="18823"/>
                </a:lnTo>
                <a:lnTo>
                  <a:pt x="857" y="18860"/>
                </a:lnTo>
                <a:lnTo>
                  <a:pt x="931" y="18897"/>
                </a:lnTo>
                <a:lnTo>
                  <a:pt x="987" y="18897"/>
                </a:lnTo>
                <a:lnTo>
                  <a:pt x="1024" y="18860"/>
                </a:lnTo>
                <a:lnTo>
                  <a:pt x="1043" y="18804"/>
                </a:lnTo>
                <a:lnTo>
                  <a:pt x="1024" y="18748"/>
                </a:lnTo>
                <a:lnTo>
                  <a:pt x="987" y="18674"/>
                </a:lnTo>
                <a:lnTo>
                  <a:pt x="913" y="18599"/>
                </a:lnTo>
                <a:lnTo>
                  <a:pt x="801" y="18469"/>
                </a:lnTo>
                <a:lnTo>
                  <a:pt x="745" y="18413"/>
                </a:lnTo>
                <a:lnTo>
                  <a:pt x="727" y="18376"/>
                </a:lnTo>
                <a:lnTo>
                  <a:pt x="745" y="18320"/>
                </a:lnTo>
                <a:lnTo>
                  <a:pt x="764" y="18246"/>
                </a:lnTo>
                <a:lnTo>
                  <a:pt x="857" y="18115"/>
                </a:lnTo>
                <a:lnTo>
                  <a:pt x="950" y="17985"/>
                </a:lnTo>
                <a:lnTo>
                  <a:pt x="1006" y="17873"/>
                </a:lnTo>
                <a:lnTo>
                  <a:pt x="1024" y="17743"/>
                </a:lnTo>
                <a:lnTo>
                  <a:pt x="1024" y="17575"/>
                </a:lnTo>
                <a:lnTo>
                  <a:pt x="1006" y="17501"/>
                </a:lnTo>
                <a:lnTo>
                  <a:pt x="987" y="17445"/>
                </a:lnTo>
                <a:close/>
                <a:moveTo>
                  <a:pt x="913" y="20108"/>
                </a:moveTo>
                <a:lnTo>
                  <a:pt x="857" y="20126"/>
                </a:lnTo>
                <a:lnTo>
                  <a:pt x="782" y="20182"/>
                </a:lnTo>
                <a:lnTo>
                  <a:pt x="671" y="20294"/>
                </a:lnTo>
                <a:lnTo>
                  <a:pt x="578" y="20405"/>
                </a:lnTo>
                <a:lnTo>
                  <a:pt x="503" y="20312"/>
                </a:lnTo>
                <a:lnTo>
                  <a:pt x="391" y="20238"/>
                </a:lnTo>
                <a:lnTo>
                  <a:pt x="336" y="20201"/>
                </a:lnTo>
                <a:lnTo>
                  <a:pt x="261" y="20201"/>
                </a:lnTo>
                <a:lnTo>
                  <a:pt x="205" y="20219"/>
                </a:lnTo>
                <a:lnTo>
                  <a:pt x="168" y="20256"/>
                </a:lnTo>
                <a:lnTo>
                  <a:pt x="131" y="20331"/>
                </a:lnTo>
                <a:lnTo>
                  <a:pt x="149" y="20387"/>
                </a:lnTo>
                <a:lnTo>
                  <a:pt x="187" y="20461"/>
                </a:lnTo>
                <a:lnTo>
                  <a:pt x="224" y="20517"/>
                </a:lnTo>
                <a:lnTo>
                  <a:pt x="317" y="20629"/>
                </a:lnTo>
                <a:lnTo>
                  <a:pt x="354" y="20685"/>
                </a:lnTo>
                <a:lnTo>
                  <a:pt x="373" y="20722"/>
                </a:lnTo>
                <a:lnTo>
                  <a:pt x="354" y="20778"/>
                </a:lnTo>
                <a:lnTo>
                  <a:pt x="336" y="20834"/>
                </a:lnTo>
                <a:lnTo>
                  <a:pt x="261" y="20964"/>
                </a:lnTo>
                <a:lnTo>
                  <a:pt x="224" y="21020"/>
                </a:lnTo>
                <a:lnTo>
                  <a:pt x="187" y="21094"/>
                </a:lnTo>
                <a:lnTo>
                  <a:pt x="187" y="21150"/>
                </a:lnTo>
                <a:lnTo>
                  <a:pt x="224" y="21206"/>
                </a:lnTo>
                <a:lnTo>
                  <a:pt x="280" y="21243"/>
                </a:lnTo>
                <a:lnTo>
                  <a:pt x="336" y="21243"/>
                </a:lnTo>
                <a:lnTo>
                  <a:pt x="391" y="21206"/>
                </a:lnTo>
                <a:lnTo>
                  <a:pt x="447" y="21169"/>
                </a:lnTo>
                <a:lnTo>
                  <a:pt x="559" y="21038"/>
                </a:lnTo>
                <a:lnTo>
                  <a:pt x="652" y="20945"/>
                </a:lnTo>
                <a:lnTo>
                  <a:pt x="764" y="21094"/>
                </a:lnTo>
                <a:lnTo>
                  <a:pt x="838" y="21169"/>
                </a:lnTo>
                <a:lnTo>
                  <a:pt x="876" y="21187"/>
                </a:lnTo>
                <a:lnTo>
                  <a:pt x="913" y="21206"/>
                </a:lnTo>
                <a:lnTo>
                  <a:pt x="950" y="21187"/>
                </a:lnTo>
                <a:lnTo>
                  <a:pt x="987" y="21150"/>
                </a:lnTo>
                <a:lnTo>
                  <a:pt x="987" y="21113"/>
                </a:lnTo>
                <a:lnTo>
                  <a:pt x="987" y="21076"/>
                </a:lnTo>
                <a:lnTo>
                  <a:pt x="950" y="20983"/>
                </a:lnTo>
                <a:lnTo>
                  <a:pt x="931" y="20908"/>
                </a:lnTo>
                <a:lnTo>
                  <a:pt x="876" y="20815"/>
                </a:lnTo>
                <a:lnTo>
                  <a:pt x="857" y="20741"/>
                </a:lnTo>
                <a:lnTo>
                  <a:pt x="857" y="20685"/>
                </a:lnTo>
                <a:lnTo>
                  <a:pt x="913" y="20573"/>
                </a:lnTo>
                <a:lnTo>
                  <a:pt x="969" y="20498"/>
                </a:lnTo>
                <a:lnTo>
                  <a:pt x="1006" y="20405"/>
                </a:lnTo>
                <a:lnTo>
                  <a:pt x="1043" y="20294"/>
                </a:lnTo>
                <a:lnTo>
                  <a:pt x="1043" y="20256"/>
                </a:lnTo>
                <a:lnTo>
                  <a:pt x="1024" y="20201"/>
                </a:lnTo>
                <a:lnTo>
                  <a:pt x="987" y="20126"/>
                </a:lnTo>
                <a:lnTo>
                  <a:pt x="913" y="20108"/>
                </a:lnTo>
                <a:close/>
                <a:moveTo>
                  <a:pt x="91899" y="20275"/>
                </a:moveTo>
                <a:lnTo>
                  <a:pt x="91825" y="20331"/>
                </a:lnTo>
                <a:lnTo>
                  <a:pt x="91769" y="20387"/>
                </a:lnTo>
                <a:lnTo>
                  <a:pt x="91676" y="20517"/>
                </a:lnTo>
                <a:lnTo>
                  <a:pt x="91601" y="20647"/>
                </a:lnTo>
                <a:lnTo>
                  <a:pt x="91452" y="20424"/>
                </a:lnTo>
                <a:lnTo>
                  <a:pt x="91415" y="20387"/>
                </a:lnTo>
                <a:lnTo>
                  <a:pt x="91378" y="20350"/>
                </a:lnTo>
                <a:lnTo>
                  <a:pt x="91322" y="20312"/>
                </a:lnTo>
                <a:lnTo>
                  <a:pt x="91192" y="20312"/>
                </a:lnTo>
                <a:lnTo>
                  <a:pt x="91155" y="20331"/>
                </a:lnTo>
                <a:lnTo>
                  <a:pt x="91136" y="20368"/>
                </a:lnTo>
                <a:lnTo>
                  <a:pt x="91117" y="20405"/>
                </a:lnTo>
                <a:lnTo>
                  <a:pt x="91117" y="20498"/>
                </a:lnTo>
                <a:lnTo>
                  <a:pt x="91136" y="20592"/>
                </a:lnTo>
                <a:lnTo>
                  <a:pt x="91210" y="20741"/>
                </a:lnTo>
                <a:lnTo>
                  <a:pt x="91285" y="20852"/>
                </a:lnTo>
                <a:lnTo>
                  <a:pt x="91359" y="20964"/>
                </a:lnTo>
                <a:lnTo>
                  <a:pt x="91359" y="21057"/>
                </a:lnTo>
                <a:lnTo>
                  <a:pt x="91341" y="21113"/>
                </a:lnTo>
                <a:lnTo>
                  <a:pt x="91322" y="21150"/>
                </a:lnTo>
                <a:lnTo>
                  <a:pt x="91322" y="21206"/>
                </a:lnTo>
                <a:lnTo>
                  <a:pt x="91359" y="21243"/>
                </a:lnTo>
                <a:lnTo>
                  <a:pt x="91397" y="21262"/>
                </a:lnTo>
                <a:lnTo>
                  <a:pt x="91434" y="21243"/>
                </a:lnTo>
                <a:lnTo>
                  <a:pt x="91471" y="21206"/>
                </a:lnTo>
                <a:lnTo>
                  <a:pt x="91508" y="21187"/>
                </a:lnTo>
                <a:lnTo>
                  <a:pt x="91564" y="21131"/>
                </a:lnTo>
                <a:lnTo>
                  <a:pt x="91732" y="21262"/>
                </a:lnTo>
                <a:lnTo>
                  <a:pt x="91806" y="21280"/>
                </a:lnTo>
                <a:lnTo>
                  <a:pt x="91881" y="21280"/>
                </a:lnTo>
                <a:lnTo>
                  <a:pt x="91918" y="21262"/>
                </a:lnTo>
                <a:lnTo>
                  <a:pt x="91936" y="21225"/>
                </a:lnTo>
                <a:lnTo>
                  <a:pt x="91974" y="21150"/>
                </a:lnTo>
                <a:lnTo>
                  <a:pt x="91955" y="21076"/>
                </a:lnTo>
                <a:lnTo>
                  <a:pt x="91936" y="21001"/>
                </a:lnTo>
                <a:lnTo>
                  <a:pt x="91881" y="20927"/>
                </a:lnTo>
                <a:lnTo>
                  <a:pt x="91843" y="20908"/>
                </a:lnTo>
                <a:lnTo>
                  <a:pt x="91825" y="20871"/>
                </a:lnTo>
                <a:lnTo>
                  <a:pt x="91843" y="20796"/>
                </a:lnTo>
                <a:lnTo>
                  <a:pt x="91881" y="20759"/>
                </a:lnTo>
                <a:lnTo>
                  <a:pt x="91918" y="20722"/>
                </a:lnTo>
                <a:lnTo>
                  <a:pt x="91992" y="20629"/>
                </a:lnTo>
                <a:lnTo>
                  <a:pt x="92030" y="20554"/>
                </a:lnTo>
                <a:lnTo>
                  <a:pt x="92067" y="20461"/>
                </a:lnTo>
                <a:lnTo>
                  <a:pt x="92085" y="20405"/>
                </a:lnTo>
                <a:lnTo>
                  <a:pt x="92085" y="20368"/>
                </a:lnTo>
                <a:lnTo>
                  <a:pt x="92067" y="20331"/>
                </a:lnTo>
                <a:lnTo>
                  <a:pt x="92030" y="20294"/>
                </a:lnTo>
                <a:lnTo>
                  <a:pt x="91955" y="20275"/>
                </a:lnTo>
                <a:close/>
                <a:moveTo>
                  <a:pt x="261" y="22658"/>
                </a:moveTo>
                <a:lnTo>
                  <a:pt x="224" y="22677"/>
                </a:lnTo>
                <a:lnTo>
                  <a:pt x="205" y="22714"/>
                </a:lnTo>
                <a:lnTo>
                  <a:pt x="187" y="22751"/>
                </a:lnTo>
                <a:lnTo>
                  <a:pt x="187" y="22789"/>
                </a:lnTo>
                <a:lnTo>
                  <a:pt x="224" y="22919"/>
                </a:lnTo>
                <a:lnTo>
                  <a:pt x="261" y="22975"/>
                </a:lnTo>
                <a:lnTo>
                  <a:pt x="317" y="23031"/>
                </a:lnTo>
                <a:lnTo>
                  <a:pt x="354" y="23086"/>
                </a:lnTo>
                <a:lnTo>
                  <a:pt x="391" y="23142"/>
                </a:lnTo>
                <a:lnTo>
                  <a:pt x="447" y="23217"/>
                </a:lnTo>
                <a:lnTo>
                  <a:pt x="391" y="23291"/>
                </a:lnTo>
                <a:lnTo>
                  <a:pt x="354" y="23328"/>
                </a:lnTo>
                <a:lnTo>
                  <a:pt x="317" y="23384"/>
                </a:lnTo>
                <a:lnTo>
                  <a:pt x="224" y="23459"/>
                </a:lnTo>
                <a:lnTo>
                  <a:pt x="187" y="23496"/>
                </a:lnTo>
                <a:lnTo>
                  <a:pt x="149" y="23552"/>
                </a:lnTo>
                <a:lnTo>
                  <a:pt x="149" y="23608"/>
                </a:lnTo>
                <a:lnTo>
                  <a:pt x="168" y="23664"/>
                </a:lnTo>
                <a:lnTo>
                  <a:pt x="205" y="23719"/>
                </a:lnTo>
                <a:lnTo>
                  <a:pt x="243" y="23757"/>
                </a:lnTo>
                <a:lnTo>
                  <a:pt x="298" y="23757"/>
                </a:lnTo>
                <a:lnTo>
                  <a:pt x="354" y="23738"/>
                </a:lnTo>
                <a:lnTo>
                  <a:pt x="447" y="23682"/>
                </a:lnTo>
                <a:lnTo>
                  <a:pt x="540" y="23608"/>
                </a:lnTo>
                <a:lnTo>
                  <a:pt x="615" y="23533"/>
                </a:lnTo>
                <a:lnTo>
                  <a:pt x="633" y="23477"/>
                </a:lnTo>
                <a:lnTo>
                  <a:pt x="671" y="23459"/>
                </a:lnTo>
                <a:lnTo>
                  <a:pt x="708" y="23477"/>
                </a:lnTo>
                <a:lnTo>
                  <a:pt x="745" y="23515"/>
                </a:lnTo>
                <a:lnTo>
                  <a:pt x="782" y="23552"/>
                </a:lnTo>
                <a:lnTo>
                  <a:pt x="838" y="23589"/>
                </a:lnTo>
                <a:lnTo>
                  <a:pt x="894" y="23626"/>
                </a:lnTo>
                <a:lnTo>
                  <a:pt x="931" y="23626"/>
                </a:lnTo>
                <a:lnTo>
                  <a:pt x="950" y="23608"/>
                </a:lnTo>
                <a:lnTo>
                  <a:pt x="969" y="23589"/>
                </a:lnTo>
                <a:lnTo>
                  <a:pt x="950" y="23533"/>
                </a:lnTo>
                <a:lnTo>
                  <a:pt x="913" y="23459"/>
                </a:lnTo>
                <a:lnTo>
                  <a:pt x="857" y="23347"/>
                </a:lnTo>
                <a:lnTo>
                  <a:pt x="838" y="23291"/>
                </a:lnTo>
                <a:lnTo>
                  <a:pt x="838" y="23235"/>
                </a:lnTo>
                <a:lnTo>
                  <a:pt x="931" y="22956"/>
                </a:lnTo>
                <a:lnTo>
                  <a:pt x="987" y="22789"/>
                </a:lnTo>
                <a:lnTo>
                  <a:pt x="1006" y="22751"/>
                </a:lnTo>
                <a:lnTo>
                  <a:pt x="1006" y="22733"/>
                </a:lnTo>
                <a:lnTo>
                  <a:pt x="987" y="22733"/>
                </a:lnTo>
                <a:lnTo>
                  <a:pt x="652" y="23049"/>
                </a:lnTo>
                <a:lnTo>
                  <a:pt x="522" y="22863"/>
                </a:lnTo>
                <a:lnTo>
                  <a:pt x="447" y="22751"/>
                </a:lnTo>
                <a:lnTo>
                  <a:pt x="373" y="22695"/>
                </a:lnTo>
                <a:lnTo>
                  <a:pt x="298" y="22658"/>
                </a:lnTo>
                <a:close/>
                <a:moveTo>
                  <a:pt x="91359" y="22733"/>
                </a:moveTo>
                <a:lnTo>
                  <a:pt x="91285" y="22751"/>
                </a:lnTo>
                <a:lnTo>
                  <a:pt x="91266" y="22770"/>
                </a:lnTo>
                <a:lnTo>
                  <a:pt x="91248" y="22826"/>
                </a:lnTo>
                <a:lnTo>
                  <a:pt x="91266" y="22882"/>
                </a:lnTo>
                <a:lnTo>
                  <a:pt x="91322" y="23012"/>
                </a:lnTo>
                <a:lnTo>
                  <a:pt x="91359" y="23124"/>
                </a:lnTo>
                <a:lnTo>
                  <a:pt x="91397" y="23161"/>
                </a:lnTo>
                <a:lnTo>
                  <a:pt x="91415" y="23217"/>
                </a:lnTo>
                <a:lnTo>
                  <a:pt x="91397" y="23254"/>
                </a:lnTo>
                <a:lnTo>
                  <a:pt x="91341" y="23273"/>
                </a:lnTo>
                <a:lnTo>
                  <a:pt x="91266" y="23347"/>
                </a:lnTo>
                <a:lnTo>
                  <a:pt x="91173" y="23459"/>
                </a:lnTo>
                <a:lnTo>
                  <a:pt x="91117" y="23515"/>
                </a:lnTo>
                <a:lnTo>
                  <a:pt x="91099" y="23570"/>
                </a:lnTo>
                <a:lnTo>
                  <a:pt x="91099" y="23626"/>
                </a:lnTo>
                <a:lnTo>
                  <a:pt x="91099" y="23664"/>
                </a:lnTo>
                <a:lnTo>
                  <a:pt x="91136" y="23719"/>
                </a:lnTo>
                <a:lnTo>
                  <a:pt x="91173" y="23757"/>
                </a:lnTo>
                <a:lnTo>
                  <a:pt x="91210" y="23775"/>
                </a:lnTo>
                <a:lnTo>
                  <a:pt x="91248" y="23775"/>
                </a:lnTo>
                <a:lnTo>
                  <a:pt x="91303" y="23757"/>
                </a:lnTo>
                <a:lnTo>
                  <a:pt x="91341" y="23719"/>
                </a:lnTo>
                <a:lnTo>
                  <a:pt x="91564" y="23496"/>
                </a:lnTo>
                <a:lnTo>
                  <a:pt x="91601" y="23589"/>
                </a:lnTo>
                <a:lnTo>
                  <a:pt x="91676" y="23738"/>
                </a:lnTo>
                <a:lnTo>
                  <a:pt x="91713" y="23794"/>
                </a:lnTo>
                <a:lnTo>
                  <a:pt x="91750" y="23850"/>
                </a:lnTo>
                <a:lnTo>
                  <a:pt x="91806" y="23868"/>
                </a:lnTo>
                <a:lnTo>
                  <a:pt x="91862" y="23868"/>
                </a:lnTo>
                <a:lnTo>
                  <a:pt x="91899" y="23831"/>
                </a:lnTo>
                <a:lnTo>
                  <a:pt x="91936" y="23794"/>
                </a:lnTo>
                <a:lnTo>
                  <a:pt x="91936" y="23738"/>
                </a:lnTo>
                <a:lnTo>
                  <a:pt x="91936" y="23664"/>
                </a:lnTo>
                <a:lnTo>
                  <a:pt x="91899" y="23515"/>
                </a:lnTo>
                <a:lnTo>
                  <a:pt x="91862" y="23422"/>
                </a:lnTo>
                <a:lnTo>
                  <a:pt x="91825" y="23310"/>
                </a:lnTo>
                <a:lnTo>
                  <a:pt x="91825" y="23254"/>
                </a:lnTo>
                <a:lnTo>
                  <a:pt x="91881" y="23198"/>
                </a:lnTo>
                <a:lnTo>
                  <a:pt x="91955" y="23124"/>
                </a:lnTo>
                <a:lnTo>
                  <a:pt x="92048" y="23049"/>
                </a:lnTo>
                <a:lnTo>
                  <a:pt x="92085" y="23012"/>
                </a:lnTo>
                <a:lnTo>
                  <a:pt x="92104" y="22956"/>
                </a:lnTo>
                <a:lnTo>
                  <a:pt x="92085" y="22900"/>
                </a:lnTo>
                <a:lnTo>
                  <a:pt x="92048" y="22863"/>
                </a:lnTo>
                <a:lnTo>
                  <a:pt x="91955" y="22863"/>
                </a:lnTo>
                <a:lnTo>
                  <a:pt x="91843" y="22919"/>
                </a:lnTo>
                <a:lnTo>
                  <a:pt x="91750" y="22956"/>
                </a:lnTo>
                <a:lnTo>
                  <a:pt x="91676" y="22993"/>
                </a:lnTo>
                <a:lnTo>
                  <a:pt x="91639" y="22993"/>
                </a:lnTo>
                <a:lnTo>
                  <a:pt x="91564" y="22900"/>
                </a:lnTo>
                <a:lnTo>
                  <a:pt x="91471" y="22807"/>
                </a:lnTo>
                <a:lnTo>
                  <a:pt x="91397" y="22751"/>
                </a:lnTo>
                <a:lnTo>
                  <a:pt x="91359" y="22733"/>
                </a:lnTo>
                <a:close/>
                <a:moveTo>
                  <a:pt x="913" y="25190"/>
                </a:moveTo>
                <a:lnTo>
                  <a:pt x="857" y="25209"/>
                </a:lnTo>
                <a:lnTo>
                  <a:pt x="801" y="25227"/>
                </a:lnTo>
                <a:lnTo>
                  <a:pt x="764" y="25283"/>
                </a:lnTo>
                <a:lnTo>
                  <a:pt x="727" y="25321"/>
                </a:lnTo>
                <a:lnTo>
                  <a:pt x="689" y="25358"/>
                </a:lnTo>
                <a:lnTo>
                  <a:pt x="633" y="25395"/>
                </a:lnTo>
                <a:lnTo>
                  <a:pt x="596" y="25414"/>
                </a:lnTo>
                <a:lnTo>
                  <a:pt x="485" y="25358"/>
                </a:lnTo>
                <a:lnTo>
                  <a:pt x="373" y="25302"/>
                </a:lnTo>
                <a:lnTo>
                  <a:pt x="261" y="25302"/>
                </a:lnTo>
                <a:lnTo>
                  <a:pt x="243" y="25339"/>
                </a:lnTo>
                <a:lnTo>
                  <a:pt x="243" y="25376"/>
                </a:lnTo>
                <a:lnTo>
                  <a:pt x="261" y="25432"/>
                </a:lnTo>
                <a:lnTo>
                  <a:pt x="298" y="25488"/>
                </a:lnTo>
                <a:lnTo>
                  <a:pt x="336" y="25525"/>
                </a:lnTo>
                <a:lnTo>
                  <a:pt x="391" y="25563"/>
                </a:lnTo>
                <a:lnTo>
                  <a:pt x="410" y="25600"/>
                </a:lnTo>
                <a:lnTo>
                  <a:pt x="447" y="25674"/>
                </a:lnTo>
                <a:lnTo>
                  <a:pt x="447" y="25730"/>
                </a:lnTo>
                <a:lnTo>
                  <a:pt x="354" y="25860"/>
                </a:lnTo>
                <a:lnTo>
                  <a:pt x="224" y="26084"/>
                </a:lnTo>
                <a:lnTo>
                  <a:pt x="168" y="26214"/>
                </a:lnTo>
                <a:lnTo>
                  <a:pt x="149" y="26251"/>
                </a:lnTo>
                <a:lnTo>
                  <a:pt x="168" y="26251"/>
                </a:lnTo>
                <a:lnTo>
                  <a:pt x="410" y="26103"/>
                </a:lnTo>
                <a:lnTo>
                  <a:pt x="522" y="26009"/>
                </a:lnTo>
                <a:lnTo>
                  <a:pt x="633" y="25898"/>
                </a:lnTo>
                <a:lnTo>
                  <a:pt x="727" y="26103"/>
                </a:lnTo>
                <a:lnTo>
                  <a:pt x="820" y="26196"/>
                </a:lnTo>
                <a:lnTo>
                  <a:pt x="857" y="26233"/>
                </a:lnTo>
                <a:lnTo>
                  <a:pt x="950" y="26233"/>
                </a:lnTo>
                <a:lnTo>
                  <a:pt x="987" y="26214"/>
                </a:lnTo>
                <a:lnTo>
                  <a:pt x="1024" y="26196"/>
                </a:lnTo>
                <a:lnTo>
                  <a:pt x="1043" y="26158"/>
                </a:lnTo>
                <a:lnTo>
                  <a:pt x="1043" y="26065"/>
                </a:lnTo>
                <a:lnTo>
                  <a:pt x="1043" y="25991"/>
                </a:lnTo>
                <a:lnTo>
                  <a:pt x="1006" y="25916"/>
                </a:lnTo>
                <a:lnTo>
                  <a:pt x="969" y="25842"/>
                </a:lnTo>
                <a:lnTo>
                  <a:pt x="931" y="25786"/>
                </a:lnTo>
                <a:lnTo>
                  <a:pt x="913" y="25712"/>
                </a:lnTo>
                <a:lnTo>
                  <a:pt x="876" y="25637"/>
                </a:lnTo>
                <a:lnTo>
                  <a:pt x="876" y="25600"/>
                </a:lnTo>
                <a:lnTo>
                  <a:pt x="931" y="25488"/>
                </a:lnTo>
                <a:lnTo>
                  <a:pt x="969" y="25376"/>
                </a:lnTo>
                <a:lnTo>
                  <a:pt x="987" y="25265"/>
                </a:lnTo>
                <a:lnTo>
                  <a:pt x="987" y="25227"/>
                </a:lnTo>
                <a:lnTo>
                  <a:pt x="969" y="25209"/>
                </a:lnTo>
                <a:lnTo>
                  <a:pt x="913" y="25190"/>
                </a:lnTo>
                <a:close/>
                <a:moveTo>
                  <a:pt x="91899" y="25227"/>
                </a:moveTo>
                <a:lnTo>
                  <a:pt x="91862" y="25246"/>
                </a:lnTo>
                <a:lnTo>
                  <a:pt x="91825" y="25302"/>
                </a:lnTo>
                <a:lnTo>
                  <a:pt x="91694" y="25507"/>
                </a:lnTo>
                <a:lnTo>
                  <a:pt x="91564" y="25730"/>
                </a:lnTo>
                <a:lnTo>
                  <a:pt x="91508" y="25618"/>
                </a:lnTo>
                <a:lnTo>
                  <a:pt x="91415" y="25488"/>
                </a:lnTo>
                <a:lnTo>
                  <a:pt x="91359" y="25432"/>
                </a:lnTo>
                <a:lnTo>
                  <a:pt x="91303" y="25395"/>
                </a:lnTo>
                <a:lnTo>
                  <a:pt x="91248" y="25358"/>
                </a:lnTo>
                <a:lnTo>
                  <a:pt x="91173" y="25358"/>
                </a:lnTo>
                <a:lnTo>
                  <a:pt x="91117" y="25376"/>
                </a:lnTo>
                <a:lnTo>
                  <a:pt x="91080" y="25414"/>
                </a:lnTo>
                <a:lnTo>
                  <a:pt x="91061" y="25470"/>
                </a:lnTo>
                <a:lnTo>
                  <a:pt x="91080" y="25544"/>
                </a:lnTo>
                <a:lnTo>
                  <a:pt x="91136" y="25656"/>
                </a:lnTo>
                <a:lnTo>
                  <a:pt x="91192" y="25767"/>
                </a:lnTo>
                <a:lnTo>
                  <a:pt x="91285" y="25860"/>
                </a:lnTo>
                <a:lnTo>
                  <a:pt x="91341" y="25935"/>
                </a:lnTo>
                <a:lnTo>
                  <a:pt x="91378" y="25991"/>
                </a:lnTo>
                <a:lnTo>
                  <a:pt x="91341" y="26028"/>
                </a:lnTo>
                <a:lnTo>
                  <a:pt x="91285" y="26084"/>
                </a:lnTo>
                <a:lnTo>
                  <a:pt x="91229" y="26140"/>
                </a:lnTo>
                <a:lnTo>
                  <a:pt x="91210" y="26177"/>
                </a:lnTo>
                <a:lnTo>
                  <a:pt x="91210" y="26196"/>
                </a:lnTo>
                <a:lnTo>
                  <a:pt x="91210" y="26233"/>
                </a:lnTo>
                <a:lnTo>
                  <a:pt x="91248" y="26251"/>
                </a:lnTo>
                <a:lnTo>
                  <a:pt x="91322" y="26214"/>
                </a:lnTo>
                <a:lnTo>
                  <a:pt x="91490" y="26121"/>
                </a:lnTo>
                <a:lnTo>
                  <a:pt x="91583" y="26233"/>
                </a:lnTo>
                <a:lnTo>
                  <a:pt x="91657" y="26307"/>
                </a:lnTo>
                <a:lnTo>
                  <a:pt x="91750" y="26400"/>
                </a:lnTo>
                <a:lnTo>
                  <a:pt x="91788" y="26419"/>
                </a:lnTo>
                <a:lnTo>
                  <a:pt x="91843" y="26438"/>
                </a:lnTo>
                <a:lnTo>
                  <a:pt x="91881" y="26419"/>
                </a:lnTo>
                <a:lnTo>
                  <a:pt x="91918" y="26345"/>
                </a:lnTo>
                <a:lnTo>
                  <a:pt x="91899" y="26289"/>
                </a:lnTo>
                <a:lnTo>
                  <a:pt x="91881" y="26214"/>
                </a:lnTo>
                <a:lnTo>
                  <a:pt x="91788" y="26084"/>
                </a:lnTo>
                <a:lnTo>
                  <a:pt x="91750" y="26009"/>
                </a:lnTo>
                <a:lnTo>
                  <a:pt x="91732" y="25954"/>
                </a:lnTo>
                <a:lnTo>
                  <a:pt x="91769" y="25898"/>
                </a:lnTo>
                <a:lnTo>
                  <a:pt x="91825" y="25842"/>
                </a:lnTo>
                <a:lnTo>
                  <a:pt x="91918" y="25749"/>
                </a:lnTo>
                <a:lnTo>
                  <a:pt x="92011" y="25618"/>
                </a:lnTo>
                <a:lnTo>
                  <a:pt x="92104" y="25488"/>
                </a:lnTo>
                <a:lnTo>
                  <a:pt x="92123" y="25414"/>
                </a:lnTo>
                <a:lnTo>
                  <a:pt x="92123" y="25358"/>
                </a:lnTo>
                <a:lnTo>
                  <a:pt x="92104" y="25302"/>
                </a:lnTo>
                <a:lnTo>
                  <a:pt x="92067" y="25265"/>
                </a:lnTo>
                <a:lnTo>
                  <a:pt x="92030" y="25246"/>
                </a:lnTo>
                <a:lnTo>
                  <a:pt x="91992" y="25227"/>
                </a:lnTo>
                <a:close/>
                <a:moveTo>
                  <a:pt x="112" y="27555"/>
                </a:moveTo>
                <a:lnTo>
                  <a:pt x="75" y="27573"/>
                </a:lnTo>
                <a:lnTo>
                  <a:pt x="38" y="27592"/>
                </a:lnTo>
                <a:lnTo>
                  <a:pt x="0" y="27629"/>
                </a:lnTo>
                <a:lnTo>
                  <a:pt x="0" y="27666"/>
                </a:lnTo>
                <a:lnTo>
                  <a:pt x="0" y="27760"/>
                </a:lnTo>
                <a:lnTo>
                  <a:pt x="38" y="27853"/>
                </a:lnTo>
                <a:lnTo>
                  <a:pt x="112" y="27946"/>
                </a:lnTo>
                <a:lnTo>
                  <a:pt x="280" y="28132"/>
                </a:lnTo>
                <a:lnTo>
                  <a:pt x="391" y="28262"/>
                </a:lnTo>
                <a:lnTo>
                  <a:pt x="298" y="28355"/>
                </a:lnTo>
                <a:lnTo>
                  <a:pt x="187" y="28486"/>
                </a:lnTo>
                <a:lnTo>
                  <a:pt x="94" y="28616"/>
                </a:lnTo>
                <a:lnTo>
                  <a:pt x="75" y="28690"/>
                </a:lnTo>
                <a:lnTo>
                  <a:pt x="94" y="28728"/>
                </a:lnTo>
                <a:lnTo>
                  <a:pt x="112" y="28765"/>
                </a:lnTo>
                <a:lnTo>
                  <a:pt x="131" y="28765"/>
                </a:lnTo>
                <a:lnTo>
                  <a:pt x="187" y="28784"/>
                </a:lnTo>
                <a:lnTo>
                  <a:pt x="261" y="28746"/>
                </a:lnTo>
                <a:lnTo>
                  <a:pt x="317" y="28709"/>
                </a:lnTo>
                <a:lnTo>
                  <a:pt x="466" y="28579"/>
                </a:lnTo>
                <a:lnTo>
                  <a:pt x="540" y="28504"/>
                </a:lnTo>
                <a:lnTo>
                  <a:pt x="633" y="28635"/>
                </a:lnTo>
                <a:lnTo>
                  <a:pt x="745" y="28802"/>
                </a:lnTo>
                <a:lnTo>
                  <a:pt x="801" y="28858"/>
                </a:lnTo>
                <a:lnTo>
                  <a:pt x="857" y="28877"/>
                </a:lnTo>
                <a:lnTo>
                  <a:pt x="876" y="28858"/>
                </a:lnTo>
                <a:lnTo>
                  <a:pt x="876" y="28839"/>
                </a:lnTo>
                <a:lnTo>
                  <a:pt x="894" y="28728"/>
                </a:lnTo>
                <a:lnTo>
                  <a:pt x="857" y="28616"/>
                </a:lnTo>
                <a:lnTo>
                  <a:pt x="820" y="28504"/>
                </a:lnTo>
                <a:lnTo>
                  <a:pt x="764" y="28374"/>
                </a:lnTo>
                <a:lnTo>
                  <a:pt x="764" y="28337"/>
                </a:lnTo>
                <a:lnTo>
                  <a:pt x="764" y="28299"/>
                </a:lnTo>
                <a:lnTo>
                  <a:pt x="782" y="28244"/>
                </a:lnTo>
                <a:lnTo>
                  <a:pt x="857" y="28188"/>
                </a:lnTo>
                <a:lnTo>
                  <a:pt x="969" y="28113"/>
                </a:lnTo>
                <a:lnTo>
                  <a:pt x="1043" y="28020"/>
                </a:lnTo>
                <a:lnTo>
                  <a:pt x="1136" y="27890"/>
                </a:lnTo>
                <a:lnTo>
                  <a:pt x="1173" y="27815"/>
                </a:lnTo>
                <a:lnTo>
                  <a:pt x="1192" y="27760"/>
                </a:lnTo>
                <a:lnTo>
                  <a:pt x="1173" y="27704"/>
                </a:lnTo>
                <a:lnTo>
                  <a:pt x="1118" y="27666"/>
                </a:lnTo>
                <a:lnTo>
                  <a:pt x="1062" y="27648"/>
                </a:lnTo>
                <a:lnTo>
                  <a:pt x="987" y="27666"/>
                </a:lnTo>
                <a:lnTo>
                  <a:pt x="913" y="27722"/>
                </a:lnTo>
                <a:lnTo>
                  <a:pt x="838" y="27778"/>
                </a:lnTo>
                <a:lnTo>
                  <a:pt x="708" y="27908"/>
                </a:lnTo>
                <a:lnTo>
                  <a:pt x="615" y="28020"/>
                </a:lnTo>
                <a:lnTo>
                  <a:pt x="522" y="27871"/>
                </a:lnTo>
                <a:lnTo>
                  <a:pt x="447" y="27778"/>
                </a:lnTo>
                <a:lnTo>
                  <a:pt x="373" y="27685"/>
                </a:lnTo>
                <a:lnTo>
                  <a:pt x="298" y="27611"/>
                </a:lnTo>
                <a:lnTo>
                  <a:pt x="205" y="27555"/>
                </a:lnTo>
                <a:close/>
                <a:moveTo>
                  <a:pt x="91303" y="27778"/>
                </a:moveTo>
                <a:lnTo>
                  <a:pt x="91248" y="27797"/>
                </a:lnTo>
                <a:lnTo>
                  <a:pt x="91192" y="27853"/>
                </a:lnTo>
                <a:lnTo>
                  <a:pt x="91173" y="27927"/>
                </a:lnTo>
                <a:lnTo>
                  <a:pt x="91173" y="28002"/>
                </a:lnTo>
                <a:lnTo>
                  <a:pt x="91210" y="28076"/>
                </a:lnTo>
                <a:lnTo>
                  <a:pt x="91303" y="28225"/>
                </a:lnTo>
                <a:lnTo>
                  <a:pt x="91359" y="28337"/>
                </a:lnTo>
                <a:lnTo>
                  <a:pt x="91378" y="28393"/>
                </a:lnTo>
                <a:lnTo>
                  <a:pt x="91378" y="28430"/>
                </a:lnTo>
                <a:lnTo>
                  <a:pt x="91322" y="28541"/>
                </a:lnTo>
                <a:lnTo>
                  <a:pt x="91285" y="28635"/>
                </a:lnTo>
                <a:lnTo>
                  <a:pt x="91285" y="28690"/>
                </a:lnTo>
                <a:lnTo>
                  <a:pt x="91303" y="28728"/>
                </a:lnTo>
                <a:lnTo>
                  <a:pt x="91341" y="28784"/>
                </a:lnTo>
                <a:lnTo>
                  <a:pt x="91378" y="28821"/>
                </a:lnTo>
                <a:lnTo>
                  <a:pt x="91415" y="28821"/>
                </a:lnTo>
                <a:lnTo>
                  <a:pt x="91452" y="28802"/>
                </a:lnTo>
                <a:lnTo>
                  <a:pt x="91545" y="28746"/>
                </a:lnTo>
                <a:lnTo>
                  <a:pt x="91601" y="28672"/>
                </a:lnTo>
                <a:lnTo>
                  <a:pt x="91694" y="28765"/>
                </a:lnTo>
                <a:lnTo>
                  <a:pt x="91806" y="28877"/>
                </a:lnTo>
                <a:lnTo>
                  <a:pt x="91862" y="28895"/>
                </a:lnTo>
                <a:lnTo>
                  <a:pt x="91918" y="28895"/>
                </a:lnTo>
                <a:lnTo>
                  <a:pt x="91955" y="28877"/>
                </a:lnTo>
                <a:lnTo>
                  <a:pt x="91992" y="28784"/>
                </a:lnTo>
                <a:lnTo>
                  <a:pt x="91974" y="28728"/>
                </a:lnTo>
                <a:lnTo>
                  <a:pt x="91955" y="28690"/>
                </a:lnTo>
                <a:lnTo>
                  <a:pt x="91899" y="28579"/>
                </a:lnTo>
                <a:lnTo>
                  <a:pt x="91825" y="28486"/>
                </a:lnTo>
                <a:lnTo>
                  <a:pt x="91788" y="28430"/>
                </a:lnTo>
                <a:lnTo>
                  <a:pt x="91788" y="28393"/>
                </a:lnTo>
                <a:lnTo>
                  <a:pt x="91806" y="28318"/>
                </a:lnTo>
                <a:lnTo>
                  <a:pt x="91862" y="28244"/>
                </a:lnTo>
                <a:lnTo>
                  <a:pt x="91955" y="28113"/>
                </a:lnTo>
                <a:lnTo>
                  <a:pt x="92011" y="27964"/>
                </a:lnTo>
                <a:lnTo>
                  <a:pt x="92011" y="27890"/>
                </a:lnTo>
                <a:lnTo>
                  <a:pt x="91992" y="27871"/>
                </a:lnTo>
                <a:lnTo>
                  <a:pt x="91974" y="27871"/>
                </a:lnTo>
                <a:lnTo>
                  <a:pt x="91918" y="27890"/>
                </a:lnTo>
                <a:lnTo>
                  <a:pt x="91843" y="27927"/>
                </a:lnTo>
                <a:lnTo>
                  <a:pt x="91750" y="27983"/>
                </a:lnTo>
                <a:lnTo>
                  <a:pt x="91620" y="28113"/>
                </a:lnTo>
                <a:lnTo>
                  <a:pt x="91564" y="28020"/>
                </a:lnTo>
                <a:lnTo>
                  <a:pt x="91471" y="27890"/>
                </a:lnTo>
                <a:lnTo>
                  <a:pt x="91415" y="27834"/>
                </a:lnTo>
                <a:lnTo>
                  <a:pt x="91359" y="27797"/>
                </a:lnTo>
                <a:lnTo>
                  <a:pt x="91303" y="27778"/>
                </a:lnTo>
                <a:close/>
                <a:moveTo>
                  <a:pt x="913" y="30124"/>
                </a:moveTo>
                <a:lnTo>
                  <a:pt x="838" y="30180"/>
                </a:lnTo>
                <a:lnTo>
                  <a:pt x="764" y="30273"/>
                </a:lnTo>
                <a:lnTo>
                  <a:pt x="633" y="30478"/>
                </a:lnTo>
                <a:lnTo>
                  <a:pt x="559" y="30627"/>
                </a:lnTo>
                <a:lnTo>
                  <a:pt x="485" y="30534"/>
                </a:lnTo>
                <a:lnTo>
                  <a:pt x="391" y="30422"/>
                </a:lnTo>
                <a:lnTo>
                  <a:pt x="317" y="30385"/>
                </a:lnTo>
                <a:lnTo>
                  <a:pt x="261" y="30366"/>
                </a:lnTo>
                <a:lnTo>
                  <a:pt x="205" y="30366"/>
                </a:lnTo>
                <a:lnTo>
                  <a:pt x="149" y="30385"/>
                </a:lnTo>
                <a:lnTo>
                  <a:pt x="131" y="30422"/>
                </a:lnTo>
                <a:lnTo>
                  <a:pt x="112" y="30459"/>
                </a:lnTo>
                <a:lnTo>
                  <a:pt x="131" y="30515"/>
                </a:lnTo>
                <a:lnTo>
                  <a:pt x="149" y="30571"/>
                </a:lnTo>
                <a:lnTo>
                  <a:pt x="205" y="30683"/>
                </a:lnTo>
                <a:lnTo>
                  <a:pt x="261" y="30757"/>
                </a:lnTo>
                <a:lnTo>
                  <a:pt x="336" y="30850"/>
                </a:lnTo>
                <a:lnTo>
                  <a:pt x="336" y="30887"/>
                </a:lnTo>
                <a:lnTo>
                  <a:pt x="317" y="30962"/>
                </a:lnTo>
                <a:lnTo>
                  <a:pt x="280" y="31036"/>
                </a:lnTo>
                <a:lnTo>
                  <a:pt x="224" y="31111"/>
                </a:lnTo>
                <a:lnTo>
                  <a:pt x="168" y="31185"/>
                </a:lnTo>
                <a:lnTo>
                  <a:pt x="149" y="31260"/>
                </a:lnTo>
                <a:lnTo>
                  <a:pt x="168" y="31297"/>
                </a:lnTo>
                <a:lnTo>
                  <a:pt x="187" y="31334"/>
                </a:lnTo>
                <a:lnTo>
                  <a:pt x="261" y="31334"/>
                </a:lnTo>
                <a:lnTo>
                  <a:pt x="354" y="31278"/>
                </a:lnTo>
                <a:lnTo>
                  <a:pt x="429" y="31222"/>
                </a:lnTo>
                <a:lnTo>
                  <a:pt x="503" y="31148"/>
                </a:lnTo>
                <a:lnTo>
                  <a:pt x="540" y="31092"/>
                </a:lnTo>
                <a:lnTo>
                  <a:pt x="578" y="31074"/>
                </a:lnTo>
                <a:lnTo>
                  <a:pt x="633" y="31092"/>
                </a:lnTo>
                <a:lnTo>
                  <a:pt x="708" y="31148"/>
                </a:lnTo>
                <a:lnTo>
                  <a:pt x="764" y="31204"/>
                </a:lnTo>
                <a:lnTo>
                  <a:pt x="820" y="31241"/>
                </a:lnTo>
                <a:lnTo>
                  <a:pt x="931" y="31260"/>
                </a:lnTo>
                <a:lnTo>
                  <a:pt x="969" y="31241"/>
                </a:lnTo>
                <a:lnTo>
                  <a:pt x="987" y="31222"/>
                </a:lnTo>
                <a:lnTo>
                  <a:pt x="987" y="31185"/>
                </a:lnTo>
                <a:lnTo>
                  <a:pt x="969" y="31148"/>
                </a:lnTo>
                <a:lnTo>
                  <a:pt x="913" y="31055"/>
                </a:lnTo>
                <a:lnTo>
                  <a:pt x="838" y="30943"/>
                </a:lnTo>
                <a:lnTo>
                  <a:pt x="782" y="30906"/>
                </a:lnTo>
                <a:lnTo>
                  <a:pt x="764" y="30850"/>
                </a:lnTo>
                <a:lnTo>
                  <a:pt x="782" y="30813"/>
                </a:lnTo>
                <a:lnTo>
                  <a:pt x="838" y="30757"/>
                </a:lnTo>
                <a:lnTo>
                  <a:pt x="913" y="30664"/>
                </a:lnTo>
                <a:lnTo>
                  <a:pt x="969" y="30552"/>
                </a:lnTo>
                <a:lnTo>
                  <a:pt x="1024" y="30441"/>
                </a:lnTo>
                <a:lnTo>
                  <a:pt x="1062" y="30310"/>
                </a:lnTo>
                <a:lnTo>
                  <a:pt x="1062" y="30254"/>
                </a:lnTo>
                <a:lnTo>
                  <a:pt x="1043" y="30198"/>
                </a:lnTo>
                <a:lnTo>
                  <a:pt x="1006" y="30161"/>
                </a:lnTo>
                <a:lnTo>
                  <a:pt x="987" y="30124"/>
                </a:lnTo>
                <a:close/>
                <a:moveTo>
                  <a:pt x="91192" y="30292"/>
                </a:moveTo>
                <a:lnTo>
                  <a:pt x="91173" y="30310"/>
                </a:lnTo>
                <a:lnTo>
                  <a:pt x="91155" y="30347"/>
                </a:lnTo>
                <a:lnTo>
                  <a:pt x="91136" y="30403"/>
                </a:lnTo>
                <a:lnTo>
                  <a:pt x="91136" y="30534"/>
                </a:lnTo>
                <a:lnTo>
                  <a:pt x="91173" y="30645"/>
                </a:lnTo>
                <a:lnTo>
                  <a:pt x="91229" y="30757"/>
                </a:lnTo>
                <a:lnTo>
                  <a:pt x="91303" y="30869"/>
                </a:lnTo>
                <a:lnTo>
                  <a:pt x="91397" y="30980"/>
                </a:lnTo>
                <a:lnTo>
                  <a:pt x="91397" y="31036"/>
                </a:lnTo>
                <a:lnTo>
                  <a:pt x="91378" y="31111"/>
                </a:lnTo>
                <a:lnTo>
                  <a:pt x="91322" y="31222"/>
                </a:lnTo>
                <a:lnTo>
                  <a:pt x="91303" y="31297"/>
                </a:lnTo>
                <a:lnTo>
                  <a:pt x="91303" y="31353"/>
                </a:lnTo>
                <a:lnTo>
                  <a:pt x="91322" y="31390"/>
                </a:lnTo>
                <a:lnTo>
                  <a:pt x="91359" y="31427"/>
                </a:lnTo>
                <a:lnTo>
                  <a:pt x="91397" y="31427"/>
                </a:lnTo>
                <a:lnTo>
                  <a:pt x="91434" y="31409"/>
                </a:lnTo>
                <a:lnTo>
                  <a:pt x="91508" y="31371"/>
                </a:lnTo>
                <a:lnTo>
                  <a:pt x="91583" y="31316"/>
                </a:lnTo>
                <a:lnTo>
                  <a:pt x="91639" y="31278"/>
                </a:lnTo>
                <a:lnTo>
                  <a:pt x="91713" y="31278"/>
                </a:lnTo>
                <a:lnTo>
                  <a:pt x="91769" y="31297"/>
                </a:lnTo>
                <a:lnTo>
                  <a:pt x="91806" y="31334"/>
                </a:lnTo>
                <a:lnTo>
                  <a:pt x="91843" y="31371"/>
                </a:lnTo>
                <a:lnTo>
                  <a:pt x="91899" y="31371"/>
                </a:lnTo>
                <a:lnTo>
                  <a:pt x="91992" y="31390"/>
                </a:lnTo>
                <a:lnTo>
                  <a:pt x="92030" y="31371"/>
                </a:lnTo>
                <a:lnTo>
                  <a:pt x="92030" y="31334"/>
                </a:lnTo>
                <a:lnTo>
                  <a:pt x="92011" y="31278"/>
                </a:lnTo>
                <a:lnTo>
                  <a:pt x="91992" y="31222"/>
                </a:lnTo>
                <a:lnTo>
                  <a:pt x="91974" y="31185"/>
                </a:lnTo>
                <a:lnTo>
                  <a:pt x="91918" y="31111"/>
                </a:lnTo>
                <a:lnTo>
                  <a:pt x="91862" y="31018"/>
                </a:lnTo>
                <a:lnTo>
                  <a:pt x="91862" y="30999"/>
                </a:lnTo>
                <a:lnTo>
                  <a:pt x="91899" y="30925"/>
                </a:lnTo>
                <a:lnTo>
                  <a:pt x="91955" y="30813"/>
                </a:lnTo>
                <a:lnTo>
                  <a:pt x="92011" y="30701"/>
                </a:lnTo>
                <a:lnTo>
                  <a:pt x="92030" y="30627"/>
                </a:lnTo>
                <a:lnTo>
                  <a:pt x="92030" y="30571"/>
                </a:lnTo>
                <a:lnTo>
                  <a:pt x="92011" y="30515"/>
                </a:lnTo>
                <a:lnTo>
                  <a:pt x="91955" y="30478"/>
                </a:lnTo>
                <a:lnTo>
                  <a:pt x="91899" y="30459"/>
                </a:lnTo>
                <a:lnTo>
                  <a:pt x="91843" y="30459"/>
                </a:lnTo>
                <a:lnTo>
                  <a:pt x="91788" y="30478"/>
                </a:lnTo>
                <a:lnTo>
                  <a:pt x="91750" y="30534"/>
                </a:lnTo>
                <a:lnTo>
                  <a:pt x="91657" y="30627"/>
                </a:lnTo>
                <a:lnTo>
                  <a:pt x="91601" y="30720"/>
                </a:lnTo>
                <a:lnTo>
                  <a:pt x="91527" y="30608"/>
                </a:lnTo>
                <a:lnTo>
                  <a:pt x="91378" y="30403"/>
                </a:lnTo>
                <a:lnTo>
                  <a:pt x="91303" y="30329"/>
                </a:lnTo>
                <a:lnTo>
                  <a:pt x="91229" y="30292"/>
                </a:lnTo>
                <a:close/>
                <a:moveTo>
                  <a:pt x="280" y="32675"/>
                </a:moveTo>
                <a:lnTo>
                  <a:pt x="205" y="32712"/>
                </a:lnTo>
                <a:lnTo>
                  <a:pt x="168" y="32768"/>
                </a:lnTo>
                <a:lnTo>
                  <a:pt x="168" y="32842"/>
                </a:lnTo>
                <a:lnTo>
                  <a:pt x="205" y="32917"/>
                </a:lnTo>
                <a:lnTo>
                  <a:pt x="243" y="32991"/>
                </a:lnTo>
                <a:lnTo>
                  <a:pt x="354" y="33140"/>
                </a:lnTo>
                <a:lnTo>
                  <a:pt x="466" y="33252"/>
                </a:lnTo>
                <a:lnTo>
                  <a:pt x="298" y="33401"/>
                </a:lnTo>
                <a:lnTo>
                  <a:pt x="149" y="33550"/>
                </a:lnTo>
                <a:lnTo>
                  <a:pt x="131" y="33587"/>
                </a:lnTo>
                <a:lnTo>
                  <a:pt x="131" y="33624"/>
                </a:lnTo>
                <a:lnTo>
                  <a:pt x="149" y="33661"/>
                </a:lnTo>
                <a:lnTo>
                  <a:pt x="205" y="33699"/>
                </a:lnTo>
                <a:lnTo>
                  <a:pt x="280" y="33717"/>
                </a:lnTo>
                <a:lnTo>
                  <a:pt x="317" y="33699"/>
                </a:lnTo>
                <a:lnTo>
                  <a:pt x="373" y="33680"/>
                </a:lnTo>
                <a:lnTo>
                  <a:pt x="466" y="33606"/>
                </a:lnTo>
                <a:lnTo>
                  <a:pt x="615" y="33457"/>
                </a:lnTo>
                <a:lnTo>
                  <a:pt x="671" y="33550"/>
                </a:lnTo>
                <a:lnTo>
                  <a:pt x="764" y="33680"/>
                </a:lnTo>
                <a:lnTo>
                  <a:pt x="876" y="33792"/>
                </a:lnTo>
                <a:lnTo>
                  <a:pt x="931" y="33810"/>
                </a:lnTo>
                <a:lnTo>
                  <a:pt x="987" y="33810"/>
                </a:lnTo>
                <a:lnTo>
                  <a:pt x="1024" y="33773"/>
                </a:lnTo>
                <a:lnTo>
                  <a:pt x="1062" y="33736"/>
                </a:lnTo>
                <a:lnTo>
                  <a:pt x="1062" y="33661"/>
                </a:lnTo>
                <a:lnTo>
                  <a:pt x="1043" y="33606"/>
                </a:lnTo>
                <a:lnTo>
                  <a:pt x="987" y="33457"/>
                </a:lnTo>
                <a:lnTo>
                  <a:pt x="931" y="33364"/>
                </a:lnTo>
                <a:lnTo>
                  <a:pt x="876" y="33233"/>
                </a:lnTo>
                <a:lnTo>
                  <a:pt x="876" y="33177"/>
                </a:lnTo>
                <a:lnTo>
                  <a:pt x="876" y="33103"/>
                </a:lnTo>
                <a:lnTo>
                  <a:pt x="913" y="33047"/>
                </a:lnTo>
                <a:lnTo>
                  <a:pt x="969" y="32973"/>
                </a:lnTo>
                <a:lnTo>
                  <a:pt x="1006" y="32917"/>
                </a:lnTo>
                <a:lnTo>
                  <a:pt x="1006" y="32842"/>
                </a:lnTo>
                <a:lnTo>
                  <a:pt x="987" y="32805"/>
                </a:lnTo>
                <a:lnTo>
                  <a:pt x="950" y="32786"/>
                </a:lnTo>
                <a:lnTo>
                  <a:pt x="913" y="32805"/>
                </a:lnTo>
                <a:lnTo>
                  <a:pt x="876" y="32842"/>
                </a:lnTo>
                <a:lnTo>
                  <a:pt x="764" y="32935"/>
                </a:lnTo>
                <a:lnTo>
                  <a:pt x="708" y="33010"/>
                </a:lnTo>
                <a:lnTo>
                  <a:pt x="615" y="32898"/>
                </a:lnTo>
                <a:lnTo>
                  <a:pt x="485" y="32768"/>
                </a:lnTo>
                <a:lnTo>
                  <a:pt x="410" y="32712"/>
                </a:lnTo>
                <a:lnTo>
                  <a:pt x="336" y="32675"/>
                </a:lnTo>
                <a:close/>
                <a:moveTo>
                  <a:pt x="91825" y="32917"/>
                </a:moveTo>
                <a:lnTo>
                  <a:pt x="91769" y="32935"/>
                </a:lnTo>
                <a:lnTo>
                  <a:pt x="91694" y="32991"/>
                </a:lnTo>
                <a:lnTo>
                  <a:pt x="91620" y="33047"/>
                </a:lnTo>
                <a:lnTo>
                  <a:pt x="91564" y="32991"/>
                </a:lnTo>
                <a:lnTo>
                  <a:pt x="91490" y="32973"/>
                </a:lnTo>
                <a:lnTo>
                  <a:pt x="91434" y="32973"/>
                </a:lnTo>
                <a:lnTo>
                  <a:pt x="91378" y="32991"/>
                </a:lnTo>
                <a:lnTo>
                  <a:pt x="91341" y="33047"/>
                </a:lnTo>
                <a:lnTo>
                  <a:pt x="91322" y="33103"/>
                </a:lnTo>
                <a:lnTo>
                  <a:pt x="91303" y="33177"/>
                </a:lnTo>
                <a:lnTo>
                  <a:pt x="91322" y="33252"/>
                </a:lnTo>
                <a:lnTo>
                  <a:pt x="91341" y="33289"/>
                </a:lnTo>
                <a:lnTo>
                  <a:pt x="91359" y="33326"/>
                </a:lnTo>
                <a:lnTo>
                  <a:pt x="91378" y="33345"/>
                </a:lnTo>
                <a:lnTo>
                  <a:pt x="91378" y="33401"/>
                </a:lnTo>
                <a:lnTo>
                  <a:pt x="91359" y="33457"/>
                </a:lnTo>
                <a:lnTo>
                  <a:pt x="91322" y="33513"/>
                </a:lnTo>
                <a:lnTo>
                  <a:pt x="91248" y="33624"/>
                </a:lnTo>
                <a:lnTo>
                  <a:pt x="91210" y="33717"/>
                </a:lnTo>
                <a:lnTo>
                  <a:pt x="91210" y="33810"/>
                </a:lnTo>
                <a:lnTo>
                  <a:pt x="91229" y="33848"/>
                </a:lnTo>
                <a:lnTo>
                  <a:pt x="91248" y="33885"/>
                </a:lnTo>
                <a:lnTo>
                  <a:pt x="91285" y="33866"/>
                </a:lnTo>
                <a:lnTo>
                  <a:pt x="91341" y="33848"/>
                </a:lnTo>
                <a:lnTo>
                  <a:pt x="91471" y="33717"/>
                </a:lnTo>
                <a:lnTo>
                  <a:pt x="91583" y="33587"/>
                </a:lnTo>
                <a:lnTo>
                  <a:pt x="91639" y="33680"/>
                </a:lnTo>
                <a:lnTo>
                  <a:pt x="91713" y="33773"/>
                </a:lnTo>
                <a:lnTo>
                  <a:pt x="91750" y="33810"/>
                </a:lnTo>
                <a:lnTo>
                  <a:pt x="91806" y="33848"/>
                </a:lnTo>
                <a:lnTo>
                  <a:pt x="91862" y="33848"/>
                </a:lnTo>
                <a:lnTo>
                  <a:pt x="91918" y="33829"/>
                </a:lnTo>
                <a:lnTo>
                  <a:pt x="91955" y="33810"/>
                </a:lnTo>
                <a:lnTo>
                  <a:pt x="91992" y="33773"/>
                </a:lnTo>
                <a:lnTo>
                  <a:pt x="92011" y="33717"/>
                </a:lnTo>
                <a:lnTo>
                  <a:pt x="91992" y="33680"/>
                </a:lnTo>
                <a:lnTo>
                  <a:pt x="91974" y="33568"/>
                </a:lnTo>
                <a:lnTo>
                  <a:pt x="91918" y="33475"/>
                </a:lnTo>
                <a:lnTo>
                  <a:pt x="91881" y="33382"/>
                </a:lnTo>
                <a:lnTo>
                  <a:pt x="91843" y="33345"/>
                </a:lnTo>
                <a:lnTo>
                  <a:pt x="91825" y="33289"/>
                </a:lnTo>
                <a:lnTo>
                  <a:pt x="91843" y="33252"/>
                </a:lnTo>
                <a:lnTo>
                  <a:pt x="91881" y="33215"/>
                </a:lnTo>
                <a:lnTo>
                  <a:pt x="91899" y="33159"/>
                </a:lnTo>
                <a:lnTo>
                  <a:pt x="91936" y="33103"/>
                </a:lnTo>
                <a:lnTo>
                  <a:pt x="91955" y="33047"/>
                </a:lnTo>
                <a:lnTo>
                  <a:pt x="91936" y="32991"/>
                </a:lnTo>
                <a:lnTo>
                  <a:pt x="91899" y="32954"/>
                </a:lnTo>
                <a:lnTo>
                  <a:pt x="91862" y="32935"/>
                </a:lnTo>
                <a:lnTo>
                  <a:pt x="91825" y="32917"/>
                </a:lnTo>
                <a:close/>
                <a:moveTo>
                  <a:pt x="1006" y="35114"/>
                </a:moveTo>
                <a:lnTo>
                  <a:pt x="969" y="35132"/>
                </a:lnTo>
                <a:lnTo>
                  <a:pt x="764" y="35337"/>
                </a:lnTo>
                <a:lnTo>
                  <a:pt x="578" y="35579"/>
                </a:lnTo>
                <a:lnTo>
                  <a:pt x="503" y="35486"/>
                </a:lnTo>
                <a:lnTo>
                  <a:pt x="373" y="35337"/>
                </a:lnTo>
                <a:lnTo>
                  <a:pt x="317" y="35281"/>
                </a:lnTo>
                <a:lnTo>
                  <a:pt x="243" y="35244"/>
                </a:lnTo>
                <a:lnTo>
                  <a:pt x="187" y="35244"/>
                </a:lnTo>
                <a:lnTo>
                  <a:pt x="168" y="35263"/>
                </a:lnTo>
                <a:lnTo>
                  <a:pt x="149" y="35281"/>
                </a:lnTo>
                <a:lnTo>
                  <a:pt x="112" y="35356"/>
                </a:lnTo>
                <a:lnTo>
                  <a:pt x="131" y="35430"/>
                </a:lnTo>
                <a:lnTo>
                  <a:pt x="168" y="35505"/>
                </a:lnTo>
                <a:lnTo>
                  <a:pt x="224" y="35560"/>
                </a:lnTo>
                <a:lnTo>
                  <a:pt x="336" y="35691"/>
                </a:lnTo>
                <a:lnTo>
                  <a:pt x="373" y="35747"/>
                </a:lnTo>
                <a:lnTo>
                  <a:pt x="391" y="35821"/>
                </a:lnTo>
                <a:lnTo>
                  <a:pt x="391" y="35858"/>
                </a:lnTo>
                <a:lnTo>
                  <a:pt x="354" y="35914"/>
                </a:lnTo>
                <a:lnTo>
                  <a:pt x="280" y="36007"/>
                </a:lnTo>
                <a:lnTo>
                  <a:pt x="261" y="36045"/>
                </a:lnTo>
                <a:lnTo>
                  <a:pt x="280" y="36063"/>
                </a:lnTo>
                <a:lnTo>
                  <a:pt x="317" y="36082"/>
                </a:lnTo>
                <a:lnTo>
                  <a:pt x="391" y="36063"/>
                </a:lnTo>
                <a:lnTo>
                  <a:pt x="466" y="36045"/>
                </a:lnTo>
                <a:lnTo>
                  <a:pt x="485" y="36026"/>
                </a:lnTo>
                <a:lnTo>
                  <a:pt x="522" y="36026"/>
                </a:lnTo>
                <a:lnTo>
                  <a:pt x="559" y="36045"/>
                </a:lnTo>
                <a:lnTo>
                  <a:pt x="596" y="36082"/>
                </a:lnTo>
                <a:lnTo>
                  <a:pt x="633" y="36138"/>
                </a:lnTo>
                <a:lnTo>
                  <a:pt x="689" y="36231"/>
                </a:lnTo>
                <a:lnTo>
                  <a:pt x="745" y="36287"/>
                </a:lnTo>
                <a:lnTo>
                  <a:pt x="820" y="36361"/>
                </a:lnTo>
                <a:lnTo>
                  <a:pt x="894" y="36398"/>
                </a:lnTo>
                <a:lnTo>
                  <a:pt x="931" y="36398"/>
                </a:lnTo>
                <a:lnTo>
                  <a:pt x="987" y="36380"/>
                </a:lnTo>
                <a:lnTo>
                  <a:pt x="1024" y="36342"/>
                </a:lnTo>
                <a:lnTo>
                  <a:pt x="1043" y="36287"/>
                </a:lnTo>
                <a:lnTo>
                  <a:pt x="1024" y="36231"/>
                </a:lnTo>
                <a:lnTo>
                  <a:pt x="1006" y="36156"/>
                </a:lnTo>
                <a:lnTo>
                  <a:pt x="913" y="36026"/>
                </a:lnTo>
                <a:lnTo>
                  <a:pt x="857" y="35951"/>
                </a:lnTo>
                <a:lnTo>
                  <a:pt x="782" y="35877"/>
                </a:lnTo>
                <a:lnTo>
                  <a:pt x="745" y="35840"/>
                </a:lnTo>
                <a:lnTo>
                  <a:pt x="727" y="35803"/>
                </a:lnTo>
                <a:lnTo>
                  <a:pt x="764" y="35747"/>
                </a:lnTo>
                <a:lnTo>
                  <a:pt x="820" y="35672"/>
                </a:lnTo>
                <a:lnTo>
                  <a:pt x="931" y="35560"/>
                </a:lnTo>
                <a:lnTo>
                  <a:pt x="969" y="35449"/>
                </a:lnTo>
                <a:lnTo>
                  <a:pt x="1006" y="35281"/>
                </a:lnTo>
                <a:lnTo>
                  <a:pt x="1024" y="35188"/>
                </a:lnTo>
                <a:lnTo>
                  <a:pt x="1024" y="35132"/>
                </a:lnTo>
                <a:lnTo>
                  <a:pt x="1006" y="35114"/>
                </a:lnTo>
                <a:close/>
                <a:moveTo>
                  <a:pt x="91248" y="35374"/>
                </a:moveTo>
                <a:lnTo>
                  <a:pt x="91173" y="35393"/>
                </a:lnTo>
                <a:lnTo>
                  <a:pt x="91136" y="35412"/>
                </a:lnTo>
                <a:lnTo>
                  <a:pt x="91099" y="35449"/>
                </a:lnTo>
                <a:lnTo>
                  <a:pt x="91099" y="35505"/>
                </a:lnTo>
                <a:lnTo>
                  <a:pt x="91099" y="35616"/>
                </a:lnTo>
                <a:lnTo>
                  <a:pt x="91155" y="35728"/>
                </a:lnTo>
                <a:lnTo>
                  <a:pt x="91192" y="35784"/>
                </a:lnTo>
                <a:lnTo>
                  <a:pt x="91248" y="35858"/>
                </a:lnTo>
                <a:lnTo>
                  <a:pt x="91303" y="35914"/>
                </a:lnTo>
                <a:lnTo>
                  <a:pt x="91341" y="35970"/>
                </a:lnTo>
                <a:lnTo>
                  <a:pt x="91359" y="36045"/>
                </a:lnTo>
                <a:lnTo>
                  <a:pt x="91359" y="36082"/>
                </a:lnTo>
                <a:lnTo>
                  <a:pt x="91266" y="36194"/>
                </a:lnTo>
                <a:lnTo>
                  <a:pt x="91229" y="36249"/>
                </a:lnTo>
                <a:lnTo>
                  <a:pt x="91210" y="36305"/>
                </a:lnTo>
                <a:lnTo>
                  <a:pt x="91210" y="36342"/>
                </a:lnTo>
                <a:lnTo>
                  <a:pt x="91229" y="36380"/>
                </a:lnTo>
                <a:lnTo>
                  <a:pt x="91248" y="36398"/>
                </a:lnTo>
                <a:lnTo>
                  <a:pt x="91303" y="36398"/>
                </a:lnTo>
                <a:lnTo>
                  <a:pt x="91359" y="36380"/>
                </a:lnTo>
                <a:lnTo>
                  <a:pt x="91415" y="36361"/>
                </a:lnTo>
                <a:lnTo>
                  <a:pt x="91508" y="36305"/>
                </a:lnTo>
                <a:lnTo>
                  <a:pt x="91527" y="36287"/>
                </a:lnTo>
                <a:lnTo>
                  <a:pt x="91564" y="36305"/>
                </a:lnTo>
                <a:lnTo>
                  <a:pt x="91639" y="36342"/>
                </a:lnTo>
                <a:lnTo>
                  <a:pt x="91676" y="36380"/>
                </a:lnTo>
                <a:lnTo>
                  <a:pt x="91732" y="36417"/>
                </a:lnTo>
                <a:lnTo>
                  <a:pt x="91788" y="36454"/>
                </a:lnTo>
                <a:lnTo>
                  <a:pt x="91862" y="36454"/>
                </a:lnTo>
                <a:lnTo>
                  <a:pt x="91899" y="36436"/>
                </a:lnTo>
                <a:lnTo>
                  <a:pt x="91918" y="36398"/>
                </a:lnTo>
                <a:lnTo>
                  <a:pt x="91936" y="36361"/>
                </a:lnTo>
                <a:lnTo>
                  <a:pt x="91918" y="36324"/>
                </a:lnTo>
                <a:lnTo>
                  <a:pt x="91899" y="36249"/>
                </a:lnTo>
                <a:lnTo>
                  <a:pt x="91862" y="36175"/>
                </a:lnTo>
                <a:lnTo>
                  <a:pt x="91825" y="36082"/>
                </a:lnTo>
                <a:lnTo>
                  <a:pt x="91825" y="36045"/>
                </a:lnTo>
                <a:lnTo>
                  <a:pt x="91843" y="35989"/>
                </a:lnTo>
                <a:lnTo>
                  <a:pt x="91899" y="35914"/>
                </a:lnTo>
                <a:lnTo>
                  <a:pt x="91955" y="35840"/>
                </a:lnTo>
                <a:lnTo>
                  <a:pt x="92011" y="35747"/>
                </a:lnTo>
                <a:lnTo>
                  <a:pt x="92085" y="35635"/>
                </a:lnTo>
                <a:lnTo>
                  <a:pt x="92104" y="35579"/>
                </a:lnTo>
                <a:lnTo>
                  <a:pt x="92104" y="35523"/>
                </a:lnTo>
                <a:lnTo>
                  <a:pt x="92104" y="35467"/>
                </a:lnTo>
                <a:lnTo>
                  <a:pt x="92067" y="35430"/>
                </a:lnTo>
                <a:lnTo>
                  <a:pt x="92011" y="35412"/>
                </a:lnTo>
                <a:lnTo>
                  <a:pt x="91936" y="35412"/>
                </a:lnTo>
                <a:lnTo>
                  <a:pt x="91881" y="35467"/>
                </a:lnTo>
                <a:lnTo>
                  <a:pt x="91806" y="35523"/>
                </a:lnTo>
                <a:lnTo>
                  <a:pt x="91694" y="35672"/>
                </a:lnTo>
                <a:lnTo>
                  <a:pt x="91620" y="35765"/>
                </a:lnTo>
                <a:lnTo>
                  <a:pt x="91471" y="35542"/>
                </a:lnTo>
                <a:lnTo>
                  <a:pt x="91359" y="35430"/>
                </a:lnTo>
                <a:lnTo>
                  <a:pt x="91303" y="35393"/>
                </a:lnTo>
                <a:lnTo>
                  <a:pt x="91248" y="35374"/>
                </a:lnTo>
                <a:close/>
                <a:moveTo>
                  <a:pt x="261" y="37571"/>
                </a:moveTo>
                <a:lnTo>
                  <a:pt x="205" y="37590"/>
                </a:lnTo>
                <a:lnTo>
                  <a:pt x="168" y="37608"/>
                </a:lnTo>
                <a:lnTo>
                  <a:pt x="149" y="37664"/>
                </a:lnTo>
                <a:lnTo>
                  <a:pt x="149" y="37776"/>
                </a:lnTo>
                <a:lnTo>
                  <a:pt x="168" y="37888"/>
                </a:lnTo>
                <a:lnTo>
                  <a:pt x="224" y="38018"/>
                </a:lnTo>
                <a:lnTo>
                  <a:pt x="298" y="38148"/>
                </a:lnTo>
                <a:lnTo>
                  <a:pt x="373" y="38241"/>
                </a:lnTo>
                <a:lnTo>
                  <a:pt x="410" y="38279"/>
                </a:lnTo>
                <a:lnTo>
                  <a:pt x="410" y="38316"/>
                </a:lnTo>
                <a:lnTo>
                  <a:pt x="410" y="38372"/>
                </a:lnTo>
                <a:lnTo>
                  <a:pt x="354" y="38409"/>
                </a:lnTo>
                <a:lnTo>
                  <a:pt x="261" y="38632"/>
                </a:lnTo>
                <a:lnTo>
                  <a:pt x="243" y="38688"/>
                </a:lnTo>
                <a:lnTo>
                  <a:pt x="243" y="38744"/>
                </a:lnTo>
                <a:lnTo>
                  <a:pt x="261" y="38781"/>
                </a:lnTo>
                <a:lnTo>
                  <a:pt x="298" y="38763"/>
                </a:lnTo>
                <a:lnTo>
                  <a:pt x="447" y="38670"/>
                </a:lnTo>
                <a:lnTo>
                  <a:pt x="578" y="38577"/>
                </a:lnTo>
                <a:lnTo>
                  <a:pt x="652" y="38670"/>
                </a:lnTo>
                <a:lnTo>
                  <a:pt x="745" y="38819"/>
                </a:lnTo>
                <a:lnTo>
                  <a:pt x="801" y="38875"/>
                </a:lnTo>
                <a:lnTo>
                  <a:pt x="857" y="38930"/>
                </a:lnTo>
                <a:lnTo>
                  <a:pt x="913" y="38968"/>
                </a:lnTo>
                <a:lnTo>
                  <a:pt x="969" y="38968"/>
                </a:lnTo>
                <a:lnTo>
                  <a:pt x="1024" y="38930"/>
                </a:lnTo>
                <a:lnTo>
                  <a:pt x="1043" y="38856"/>
                </a:lnTo>
                <a:lnTo>
                  <a:pt x="1043" y="38781"/>
                </a:lnTo>
                <a:lnTo>
                  <a:pt x="1024" y="38707"/>
                </a:lnTo>
                <a:lnTo>
                  <a:pt x="931" y="38539"/>
                </a:lnTo>
                <a:lnTo>
                  <a:pt x="876" y="38428"/>
                </a:lnTo>
                <a:lnTo>
                  <a:pt x="857" y="38335"/>
                </a:lnTo>
                <a:lnTo>
                  <a:pt x="876" y="38279"/>
                </a:lnTo>
                <a:lnTo>
                  <a:pt x="969" y="38148"/>
                </a:lnTo>
                <a:lnTo>
                  <a:pt x="1024" y="38037"/>
                </a:lnTo>
                <a:lnTo>
                  <a:pt x="1043" y="37981"/>
                </a:lnTo>
                <a:lnTo>
                  <a:pt x="1043" y="37925"/>
                </a:lnTo>
                <a:lnTo>
                  <a:pt x="987" y="37851"/>
                </a:lnTo>
                <a:lnTo>
                  <a:pt x="950" y="37832"/>
                </a:lnTo>
                <a:lnTo>
                  <a:pt x="894" y="37813"/>
                </a:lnTo>
                <a:lnTo>
                  <a:pt x="838" y="37832"/>
                </a:lnTo>
                <a:lnTo>
                  <a:pt x="745" y="37906"/>
                </a:lnTo>
                <a:lnTo>
                  <a:pt x="652" y="37999"/>
                </a:lnTo>
                <a:lnTo>
                  <a:pt x="596" y="37888"/>
                </a:lnTo>
                <a:lnTo>
                  <a:pt x="522" y="37757"/>
                </a:lnTo>
                <a:lnTo>
                  <a:pt x="429" y="37646"/>
                </a:lnTo>
                <a:lnTo>
                  <a:pt x="373" y="37608"/>
                </a:lnTo>
                <a:lnTo>
                  <a:pt x="317" y="37590"/>
                </a:lnTo>
                <a:lnTo>
                  <a:pt x="261" y="37571"/>
                </a:lnTo>
                <a:close/>
                <a:moveTo>
                  <a:pt x="91788" y="37888"/>
                </a:moveTo>
                <a:lnTo>
                  <a:pt x="91750" y="37925"/>
                </a:lnTo>
                <a:lnTo>
                  <a:pt x="91676" y="37999"/>
                </a:lnTo>
                <a:lnTo>
                  <a:pt x="91601" y="38055"/>
                </a:lnTo>
                <a:lnTo>
                  <a:pt x="91564" y="38093"/>
                </a:lnTo>
                <a:lnTo>
                  <a:pt x="91527" y="38074"/>
                </a:lnTo>
                <a:lnTo>
                  <a:pt x="91508" y="38055"/>
                </a:lnTo>
                <a:lnTo>
                  <a:pt x="91452" y="37999"/>
                </a:lnTo>
                <a:lnTo>
                  <a:pt x="91378" y="37944"/>
                </a:lnTo>
                <a:lnTo>
                  <a:pt x="91341" y="37925"/>
                </a:lnTo>
                <a:lnTo>
                  <a:pt x="91303" y="37944"/>
                </a:lnTo>
                <a:lnTo>
                  <a:pt x="91266" y="37944"/>
                </a:lnTo>
                <a:lnTo>
                  <a:pt x="91229" y="37981"/>
                </a:lnTo>
                <a:lnTo>
                  <a:pt x="91210" y="37999"/>
                </a:lnTo>
                <a:lnTo>
                  <a:pt x="91210" y="38037"/>
                </a:lnTo>
                <a:lnTo>
                  <a:pt x="91210" y="38111"/>
                </a:lnTo>
                <a:lnTo>
                  <a:pt x="91229" y="38186"/>
                </a:lnTo>
                <a:lnTo>
                  <a:pt x="91285" y="38297"/>
                </a:lnTo>
                <a:lnTo>
                  <a:pt x="91285" y="38335"/>
                </a:lnTo>
                <a:lnTo>
                  <a:pt x="91266" y="38409"/>
                </a:lnTo>
                <a:lnTo>
                  <a:pt x="91229" y="38465"/>
                </a:lnTo>
                <a:lnTo>
                  <a:pt x="91173" y="38539"/>
                </a:lnTo>
                <a:lnTo>
                  <a:pt x="91155" y="38577"/>
                </a:lnTo>
                <a:lnTo>
                  <a:pt x="91136" y="38614"/>
                </a:lnTo>
                <a:lnTo>
                  <a:pt x="91155" y="38651"/>
                </a:lnTo>
                <a:lnTo>
                  <a:pt x="91173" y="38688"/>
                </a:lnTo>
                <a:lnTo>
                  <a:pt x="91229" y="38707"/>
                </a:lnTo>
                <a:lnTo>
                  <a:pt x="91266" y="38726"/>
                </a:lnTo>
                <a:lnTo>
                  <a:pt x="91359" y="38707"/>
                </a:lnTo>
                <a:lnTo>
                  <a:pt x="91434" y="38651"/>
                </a:lnTo>
                <a:lnTo>
                  <a:pt x="91508" y="38595"/>
                </a:lnTo>
                <a:lnTo>
                  <a:pt x="91583" y="38726"/>
                </a:lnTo>
                <a:lnTo>
                  <a:pt x="91713" y="38912"/>
                </a:lnTo>
                <a:lnTo>
                  <a:pt x="91769" y="38968"/>
                </a:lnTo>
                <a:lnTo>
                  <a:pt x="91825" y="39005"/>
                </a:lnTo>
                <a:lnTo>
                  <a:pt x="91862" y="39005"/>
                </a:lnTo>
                <a:lnTo>
                  <a:pt x="91881" y="38986"/>
                </a:lnTo>
                <a:lnTo>
                  <a:pt x="91918" y="38968"/>
                </a:lnTo>
                <a:lnTo>
                  <a:pt x="91936" y="38912"/>
                </a:lnTo>
                <a:lnTo>
                  <a:pt x="91936" y="38837"/>
                </a:lnTo>
                <a:lnTo>
                  <a:pt x="91899" y="38726"/>
                </a:lnTo>
                <a:lnTo>
                  <a:pt x="91825" y="38539"/>
                </a:lnTo>
                <a:lnTo>
                  <a:pt x="91788" y="38446"/>
                </a:lnTo>
                <a:lnTo>
                  <a:pt x="91788" y="38428"/>
                </a:lnTo>
                <a:lnTo>
                  <a:pt x="91806" y="38372"/>
                </a:lnTo>
                <a:lnTo>
                  <a:pt x="91843" y="38316"/>
                </a:lnTo>
                <a:lnTo>
                  <a:pt x="91899" y="38260"/>
                </a:lnTo>
                <a:lnTo>
                  <a:pt x="92011" y="38167"/>
                </a:lnTo>
                <a:lnTo>
                  <a:pt x="92048" y="38111"/>
                </a:lnTo>
                <a:lnTo>
                  <a:pt x="92048" y="38037"/>
                </a:lnTo>
                <a:lnTo>
                  <a:pt x="92048" y="37981"/>
                </a:lnTo>
                <a:lnTo>
                  <a:pt x="92011" y="37944"/>
                </a:lnTo>
                <a:lnTo>
                  <a:pt x="91974" y="37906"/>
                </a:lnTo>
                <a:lnTo>
                  <a:pt x="91918" y="37888"/>
                </a:lnTo>
                <a:close/>
                <a:moveTo>
                  <a:pt x="224" y="40252"/>
                </a:moveTo>
                <a:lnTo>
                  <a:pt x="149" y="40289"/>
                </a:lnTo>
                <a:lnTo>
                  <a:pt x="112" y="40364"/>
                </a:lnTo>
                <a:lnTo>
                  <a:pt x="112" y="40420"/>
                </a:lnTo>
                <a:lnTo>
                  <a:pt x="131" y="40494"/>
                </a:lnTo>
                <a:lnTo>
                  <a:pt x="168" y="40569"/>
                </a:lnTo>
                <a:lnTo>
                  <a:pt x="280" y="40699"/>
                </a:lnTo>
                <a:lnTo>
                  <a:pt x="373" y="40811"/>
                </a:lnTo>
                <a:lnTo>
                  <a:pt x="261" y="40904"/>
                </a:lnTo>
                <a:lnTo>
                  <a:pt x="131" y="41053"/>
                </a:lnTo>
                <a:lnTo>
                  <a:pt x="94" y="41127"/>
                </a:lnTo>
                <a:lnTo>
                  <a:pt x="75" y="41202"/>
                </a:lnTo>
                <a:lnTo>
                  <a:pt x="94" y="41239"/>
                </a:lnTo>
                <a:lnTo>
                  <a:pt x="112" y="41258"/>
                </a:lnTo>
                <a:lnTo>
                  <a:pt x="149" y="41276"/>
                </a:lnTo>
                <a:lnTo>
                  <a:pt x="205" y="41295"/>
                </a:lnTo>
                <a:lnTo>
                  <a:pt x="243" y="41295"/>
                </a:lnTo>
                <a:lnTo>
                  <a:pt x="280" y="41276"/>
                </a:lnTo>
                <a:lnTo>
                  <a:pt x="354" y="41239"/>
                </a:lnTo>
                <a:lnTo>
                  <a:pt x="485" y="41127"/>
                </a:lnTo>
                <a:lnTo>
                  <a:pt x="559" y="41071"/>
                </a:lnTo>
                <a:lnTo>
                  <a:pt x="578" y="41053"/>
                </a:lnTo>
                <a:lnTo>
                  <a:pt x="615" y="41071"/>
                </a:lnTo>
                <a:lnTo>
                  <a:pt x="652" y="41090"/>
                </a:lnTo>
                <a:lnTo>
                  <a:pt x="708" y="41127"/>
                </a:lnTo>
                <a:lnTo>
                  <a:pt x="801" y="41220"/>
                </a:lnTo>
                <a:lnTo>
                  <a:pt x="913" y="41276"/>
                </a:lnTo>
                <a:lnTo>
                  <a:pt x="987" y="41295"/>
                </a:lnTo>
                <a:lnTo>
                  <a:pt x="1006" y="41276"/>
                </a:lnTo>
                <a:lnTo>
                  <a:pt x="1006" y="41258"/>
                </a:lnTo>
                <a:lnTo>
                  <a:pt x="1006" y="41202"/>
                </a:lnTo>
                <a:lnTo>
                  <a:pt x="931" y="41034"/>
                </a:lnTo>
                <a:lnTo>
                  <a:pt x="876" y="40867"/>
                </a:lnTo>
                <a:lnTo>
                  <a:pt x="838" y="40792"/>
                </a:lnTo>
                <a:lnTo>
                  <a:pt x="857" y="40718"/>
                </a:lnTo>
                <a:lnTo>
                  <a:pt x="894" y="40662"/>
                </a:lnTo>
                <a:lnTo>
                  <a:pt x="931" y="40625"/>
                </a:lnTo>
                <a:lnTo>
                  <a:pt x="1006" y="40532"/>
                </a:lnTo>
                <a:lnTo>
                  <a:pt x="1080" y="40364"/>
                </a:lnTo>
                <a:lnTo>
                  <a:pt x="1099" y="40289"/>
                </a:lnTo>
                <a:lnTo>
                  <a:pt x="1080" y="40271"/>
                </a:lnTo>
                <a:lnTo>
                  <a:pt x="1062" y="40271"/>
                </a:lnTo>
                <a:lnTo>
                  <a:pt x="950" y="40327"/>
                </a:lnTo>
                <a:lnTo>
                  <a:pt x="838" y="40420"/>
                </a:lnTo>
                <a:lnTo>
                  <a:pt x="633" y="40587"/>
                </a:lnTo>
                <a:lnTo>
                  <a:pt x="540" y="40476"/>
                </a:lnTo>
                <a:lnTo>
                  <a:pt x="429" y="40345"/>
                </a:lnTo>
                <a:lnTo>
                  <a:pt x="354" y="40289"/>
                </a:lnTo>
                <a:lnTo>
                  <a:pt x="298" y="40252"/>
                </a:lnTo>
                <a:close/>
                <a:moveTo>
                  <a:pt x="91899" y="40364"/>
                </a:moveTo>
                <a:lnTo>
                  <a:pt x="91843" y="40383"/>
                </a:lnTo>
                <a:lnTo>
                  <a:pt x="91806" y="40420"/>
                </a:lnTo>
                <a:lnTo>
                  <a:pt x="91527" y="40755"/>
                </a:lnTo>
                <a:lnTo>
                  <a:pt x="91471" y="40662"/>
                </a:lnTo>
                <a:lnTo>
                  <a:pt x="91378" y="40550"/>
                </a:lnTo>
                <a:lnTo>
                  <a:pt x="91322" y="40494"/>
                </a:lnTo>
                <a:lnTo>
                  <a:pt x="91266" y="40476"/>
                </a:lnTo>
                <a:lnTo>
                  <a:pt x="91210" y="40476"/>
                </a:lnTo>
                <a:lnTo>
                  <a:pt x="91155" y="40532"/>
                </a:lnTo>
                <a:lnTo>
                  <a:pt x="91117" y="40587"/>
                </a:lnTo>
                <a:lnTo>
                  <a:pt x="91117" y="40662"/>
                </a:lnTo>
                <a:lnTo>
                  <a:pt x="91136" y="40718"/>
                </a:lnTo>
                <a:lnTo>
                  <a:pt x="91173" y="40792"/>
                </a:lnTo>
                <a:lnTo>
                  <a:pt x="91266" y="40904"/>
                </a:lnTo>
                <a:lnTo>
                  <a:pt x="91285" y="40960"/>
                </a:lnTo>
                <a:lnTo>
                  <a:pt x="91303" y="41016"/>
                </a:lnTo>
                <a:lnTo>
                  <a:pt x="91285" y="41071"/>
                </a:lnTo>
                <a:lnTo>
                  <a:pt x="91248" y="41127"/>
                </a:lnTo>
                <a:lnTo>
                  <a:pt x="91136" y="41239"/>
                </a:lnTo>
                <a:lnTo>
                  <a:pt x="91080" y="41295"/>
                </a:lnTo>
                <a:lnTo>
                  <a:pt x="91043" y="41369"/>
                </a:lnTo>
                <a:lnTo>
                  <a:pt x="91043" y="41425"/>
                </a:lnTo>
                <a:lnTo>
                  <a:pt x="91099" y="41481"/>
                </a:lnTo>
                <a:lnTo>
                  <a:pt x="91136" y="41500"/>
                </a:lnTo>
                <a:lnTo>
                  <a:pt x="91155" y="41500"/>
                </a:lnTo>
                <a:lnTo>
                  <a:pt x="91229" y="41481"/>
                </a:lnTo>
                <a:lnTo>
                  <a:pt x="91359" y="41407"/>
                </a:lnTo>
                <a:lnTo>
                  <a:pt x="91490" y="41332"/>
                </a:lnTo>
                <a:lnTo>
                  <a:pt x="91527" y="41332"/>
                </a:lnTo>
                <a:lnTo>
                  <a:pt x="91601" y="41369"/>
                </a:lnTo>
                <a:lnTo>
                  <a:pt x="91676" y="41425"/>
                </a:lnTo>
                <a:lnTo>
                  <a:pt x="91788" y="41518"/>
                </a:lnTo>
                <a:lnTo>
                  <a:pt x="91843" y="41556"/>
                </a:lnTo>
                <a:lnTo>
                  <a:pt x="91936" y="41556"/>
                </a:lnTo>
                <a:lnTo>
                  <a:pt x="91974" y="41500"/>
                </a:lnTo>
                <a:lnTo>
                  <a:pt x="91974" y="41462"/>
                </a:lnTo>
                <a:lnTo>
                  <a:pt x="91955" y="41425"/>
                </a:lnTo>
                <a:lnTo>
                  <a:pt x="91918" y="41351"/>
                </a:lnTo>
                <a:lnTo>
                  <a:pt x="91862" y="41295"/>
                </a:lnTo>
                <a:lnTo>
                  <a:pt x="91806" y="41239"/>
                </a:lnTo>
                <a:lnTo>
                  <a:pt x="91732" y="41109"/>
                </a:lnTo>
                <a:lnTo>
                  <a:pt x="91881" y="40960"/>
                </a:lnTo>
                <a:lnTo>
                  <a:pt x="91974" y="40867"/>
                </a:lnTo>
                <a:lnTo>
                  <a:pt x="92067" y="40755"/>
                </a:lnTo>
                <a:lnTo>
                  <a:pt x="92104" y="40699"/>
                </a:lnTo>
                <a:lnTo>
                  <a:pt x="92123" y="40643"/>
                </a:lnTo>
                <a:lnTo>
                  <a:pt x="92141" y="40587"/>
                </a:lnTo>
                <a:lnTo>
                  <a:pt x="92123" y="40513"/>
                </a:lnTo>
                <a:lnTo>
                  <a:pt x="92104" y="40476"/>
                </a:lnTo>
                <a:lnTo>
                  <a:pt x="92067" y="40420"/>
                </a:lnTo>
                <a:lnTo>
                  <a:pt x="92030" y="40383"/>
                </a:lnTo>
                <a:lnTo>
                  <a:pt x="91992" y="40364"/>
                </a:lnTo>
                <a:close/>
                <a:moveTo>
                  <a:pt x="894" y="42784"/>
                </a:moveTo>
                <a:lnTo>
                  <a:pt x="857" y="42803"/>
                </a:lnTo>
                <a:lnTo>
                  <a:pt x="820" y="42822"/>
                </a:lnTo>
                <a:lnTo>
                  <a:pt x="745" y="42877"/>
                </a:lnTo>
                <a:lnTo>
                  <a:pt x="633" y="43026"/>
                </a:lnTo>
                <a:lnTo>
                  <a:pt x="540" y="42915"/>
                </a:lnTo>
                <a:lnTo>
                  <a:pt x="485" y="42877"/>
                </a:lnTo>
                <a:lnTo>
                  <a:pt x="429" y="42840"/>
                </a:lnTo>
                <a:lnTo>
                  <a:pt x="373" y="42822"/>
                </a:lnTo>
                <a:lnTo>
                  <a:pt x="317" y="42840"/>
                </a:lnTo>
                <a:lnTo>
                  <a:pt x="298" y="42896"/>
                </a:lnTo>
                <a:lnTo>
                  <a:pt x="280" y="42989"/>
                </a:lnTo>
                <a:lnTo>
                  <a:pt x="298" y="43064"/>
                </a:lnTo>
                <a:lnTo>
                  <a:pt x="354" y="43119"/>
                </a:lnTo>
                <a:lnTo>
                  <a:pt x="410" y="43194"/>
                </a:lnTo>
                <a:lnTo>
                  <a:pt x="429" y="43250"/>
                </a:lnTo>
                <a:lnTo>
                  <a:pt x="391" y="43306"/>
                </a:lnTo>
                <a:lnTo>
                  <a:pt x="298" y="43399"/>
                </a:lnTo>
                <a:lnTo>
                  <a:pt x="149" y="43529"/>
                </a:lnTo>
                <a:lnTo>
                  <a:pt x="112" y="43566"/>
                </a:lnTo>
                <a:lnTo>
                  <a:pt x="131" y="43603"/>
                </a:lnTo>
                <a:lnTo>
                  <a:pt x="298" y="43603"/>
                </a:lnTo>
                <a:lnTo>
                  <a:pt x="485" y="43510"/>
                </a:lnTo>
                <a:lnTo>
                  <a:pt x="540" y="43473"/>
                </a:lnTo>
                <a:lnTo>
                  <a:pt x="578" y="43455"/>
                </a:lnTo>
                <a:lnTo>
                  <a:pt x="615" y="43473"/>
                </a:lnTo>
                <a:lnTo>
                  <a:pt x="633" y="43529"/>
                </a:lnTo>
                <a:lnTo>
                  <a:pt x="727" y="43622"/>
                </a:lnTo>
                <a:lnTo>
                  <a:pt x="857" y="43734"/>
                </a:lnTo>
                <a:lnTo>
                  <a:pt x="913" y="43771"/>
                </a:lnTo>
                <a:lnTo>
                  <a:pt x="950" y="43790"/>
                </a:lnTo>
                <a:lnTo>
                  <a:pt x="969" y="43771"/>
                </a:lnTo>
                <a:lnTo>
                  <a:pt x="987" y="43734"/>
                </a:lnTo>
                <a:lnTo>
                  <a:pt x="987" y="43641"/>
                </a:lnTo>
                <a:lnTo>
                  <a:pt x="950" y="43548"/>
                </a:lnTo>
                <a:lnTo>
                  <a:pt x="894" y="43455"/>
                </a:lnTo>
                <a:lnTo>
                  <a:pt x="820" y="43361"/>
                </a:lnTo>
                <a:lnTo>
                  <a:pt x="801" y="43324"/>
                </a:lnTo>
                <a:lnTo>
                  <a:pt x="801" y="43287"/>
                </a:lnTo>
                <a:lnTo>
                  <a:pt x="820" y="43250"/>
                </a:lnTo>
                <a:lnTo>
                  <a:pt x="838" y="43213"/>
                </a:lnTo>
                <a:lnTo>
                  <a:pt x="931" y="43157"/>
                </a:lnTo>
                <a:lnTo>
                  <a:pt x="1006" y="43082"/>
                </a:lnTo>
                <a:lnTo>
                  <a:pt x="1024" y="43026"/>
                </a:lnTo>
                <a:lnTo>
                  <a:pt x="1043" y="42989"/>
                </a:lnTo>
                <a:lnTo>
                  <a:pt x="1043" y="42915"/>
                </a:lnTo>
                <a:lnTo>
                  <a:pt x="1024" y="42840"/>
                </a:lnTo>
                <a:lnTo>
                  <a:pt x="969" y="42803"/>
                </a:lnTo>
                <a:lnTo>
                  <a:pt x="894" y="42784"/>
                </a:lnTo>
                <a:close/>
                <a:moveTo>
                  <a:pt x="91341" y="42877"/>
                </a:moveTo>
                <a:lnTo>
                  <a:pt x="91266" y="42896"/>
                </a:lnTo>
                <a:lnTo>
                  <a:pt x="91210" y="42952"/>
                </a:lnTo>
                <a:lnTo>
                  <a:pt x="91192" y="43008"/>
                </a:lnTo>
                <a:lnTo>
                  <a:pt x="91210" y="43082"/>
                </a:lnTo>
                <a:lnTo>
                  <a:pt x="91248" y="43213"/>
                </a:lnTo>
                <a:lnTo>
                  <a:pt x="91359" y="43417"/>
                </a:lnTo>
                <a:lnTo>
                  <a:pt x="91210" y="43566"/>
                </a:lnTo>
                <a:lnTo>
                  <a:pt x="91173" y="43622"/>
                </a:lnTo>
                <a:lnTo>
                  <a:pt x="91173" y="43678"/>
                </a:lnTo>
                <a:lnTo>
                  <a:pt x="91210" y="43734"/>
                </a:lnTo>
                <a:lnTo>
                  <a:pt x="91248" y="43771"/>
                </a:lnTo>
                <a:lnTo>
                  <a:pt x="91341" y="43771"/>
                </a:lnTo>
                <a:lnTo>
                  <a:pt x="91434" y="43734"/>
                </a:lnTo>
                <a:lnTo>
                  <a:pt x="91490" y="43697"/>
                </a:lnTo>
                <a:lnTo>
                  <a:pt x="91527" y="43678"/>
                </a:lnTo>
                <a:lnTo>
                  <a:pt x="91564" y="43715"/>
                </a:lnTo>
                <a:lnTo>
                  <a:pt x="91601" y="43771"/>
                </a:lnTo>
                <a:lnTo>
                  <a:pt x="91694" y="43883"/>
                </a:lnTo>
                <a:lnTo>
                  <a:pt x="91825" y="44032"/>
                </a:lnTo>
                <a:lnTo>
                  <a:pt x="91899" y="44069"/>
                </a:lnTo>
                <a:lnTo>
                  <a:pt x="91974" y="44069"/>
                </a:lnTo>
                <a:lnTo>
                  <a:pt x="91992" y="44032"/>
                </a:lnTo>
                <a:lnTo>
                  <a:pt x="92011" y="43920"/>
                </a:lnTo>
                <a:lnTo>
                  <a:pt x="92011" y="43883"/>
                </a:lnTo>
                <a:lnTo>
                  <a:pt x="91992" y="43827"/>
                </a:lnTo>
                <a:lnTo>
                  <a:pt x="91936" y="43734"/>
                </a:lnTo>
                <a:lnTo>
                  <a:pt x="91881" y="43641"/>
                </a:lnTo>
                <a:lnTo>
                  <a:pt x="91843" y="43548"/>
                </a:lnTo>
                <a:lnTo>
                  <a:pt x="91806" y="43510"/>
                </a:lnTo>
                <a:lnTo>
                  <a:pt x="91806" y="43473"/>
                </a:lnTo>
                <a:lnTo>
                  <a:pt x="91825" y="43436"/>
                </a:lnTo>
                <a:lnTo>
                  <a:pt x="91862" y="43399"/>
                </a:lnTo>
                <a:lnTo>
                  <a:pt x="91955" y="43268"/>
                </a:lnTo>
                <a:lnTo>
                  <a:pt x="91992" y="43157"/>
                </a:lnTo>
                <a:lnTo>
                  <a:pt x="91992" y="43082"/>
                </a:lnTo>
                <a:lnTo>
                  <a:pt x="91974" y="43026"/>
                </a:lnTo>
                <a:lnTo>
                  <a:pt x="91918" y="43008"/>
                </a:lnTo>
                <a:lnTo>
                  <a:pt x="91843" y="43026"/>
                </a:lnTo>
                <a:lnTo>
                  <a:pt x="91769" y="43045"/>
                </a:lnTo>
                <a:lnTo>
                  <a:pt x="91694" y="43082"/>
                </a:lnTo>
                <a:lnTo>
                  <a:pt x="91620" y="43157"/>
                </a:lnTo>
                <a:lnTo>
                  <a:pt x="91564" y="43045"/>
                </a:lnTo>
                <a:lnTo>
                  <a:pt x="91452" y="42933"/>
                </a:lnTo>
                <a:lnTo>
                  <a:pt x="91397" y="42896"/>
                </a:lnTo>
                <a:lnTo>
                  <a:pt x="91341" y="42877"/>
                </a:lnTo>
                <a:close/>
                <a:moveTo>
                  <a:pt x="913" y="45335"/>
                </a:moveTo>
                <a:lnTo>
                  <a:pt x="876" y="45372"/>
                </a:lnTo>
                <a:lnTo>
                  <a:pt x="764" y="45558"/>
                </a:lnTo>
                <a:lnTo>
                  <a:pt x="652" y="45726"/>
                </a:lnTo>
                <a:lnTo>
                  <a:pt x="540" y="45651"/>
                </a:lnTo>
                <a:lnTo>
                  <a:pt x="391" y="45521"/>
                </a:lnTo>
                <a:lnTo>
                  <a:pt x="298" y="45465"/>
                </a:lnTo>
                <a:lnTo>
                  <a:pt x="224" y="45428"/>
                </a:lnTo>
                <a:lnTo>
                  <a:pt x="131" y="45428"/>
                </a:lnTo>
                <a:lnTo>
                  <a:pt x="112" y="45465"/>
                </a:lnTo>
                <a:lnTo>
                  <a:pt x="94" y="45484"/>
                </a:lnTo>
                <a:lnTo>
                  <a:pt x="75" y="45521"/>
                </a:lnTo>
                <a:lnTo>
                  <a:pt x="94" y="45577"/>
                </a:lnTo>
                <a:lnTo>
                  <a:pt x="149" y="45651"/>
                </a:lnTo>
                <a:lnTo>
                  <a:pt x="205" y="45726"/>
                </a:lnTo>
                <a:lnTo>
                  <a:pt x="336" y="45875"/>
                </a:lnTo>
                <a:lnTo>
                  <a:pt x="447" y="45968"/>
                </a:lnTo>
                <a:lnTo>
                  <a:pt x="280" y="46117"/>
                </a:lnTo>
                <a:lnTo>
                  <a:pt x="261" y="46154"/>
                </a:lnTo>
                <a:lnTo>
                  <a:pt x="224" y="46191"/>
                </a:lnTo>
                <a:lnTo>
                  <a:pt x="224" y="46229"/>
                </a:lnTo>
                <a:lnTo>
                  <a:pt x="261" y="46266"/>
                </a:lnTo>
                <a:lnTo>
                  <a:pt x="317" y="46266"/>
                </a:lnTo>
                <a:lnTo>
                  <a:pt x="391" y="46229"/>
                </a:lnTo>
                <a:lnTo>
                  <a:pt x="522" y="46173"/>
                </a:lnTo>
                <a:lnTo>
                  <a:pt x="615" y="46154"/>
                </a:lnTo>
                <a:lnTo>
                  <a:pt x="727" y="46191"/>
                </a:lnTo>
                <a:lnTo>
                  <a:pt x="801" y="46229"/>
                </a:lnTo>
                <a:lnTo>
                  <a:pt x="876" y="46266"/>
                </a:lnTo>
                <a:lnTo>
                  <a:pt x="950" y="46266"/>
                </a:lnTo>
                <a:lnTo>
                  <a:pt x="987" y="46247"/>
                </a:lnTo>
                <a:lnTo>
                  <a:pt x="1024" y="46210"/>
                </a:lnTo>
                <a:lnTo>
                  <a:pt x="1062" y="46154"/>
                </a:lnTo>
                <a:lnTo>
                  <a:pt x="1062" y="46098"/>
                </a:lnTo>
                <a:lnTo>
                  <a:pt x="1062" y="46061"/>
                </a:lnTo>
                <a:lnTo>
                  <a:pt x="1024" y="46024"/>
                </a:lnTo>
                <a:lnTo>
                  <a:pt x="950" y="45949"/>
                </a:lnTo>
                <a:lnTo>
                  <a:pt x="876" y="45894"/>
                </a:lnTo>
                <a:lnTo>
                  <a:pt x="931" y="45800"/>
                </a:lnTo>
                <a:lnTo>
                  <a:pt x="1006" y="45707"/>
                </a:lnTo>
                <a:lnTo>
                  <a:pt x="1062" y="45596"/>
                </a:lnTo>
                <a:lnTo>
                  <a:pt x="1080" y="45540"/>
                </a:lnTo>
                <a:lnTo>
                  <a:pt x="1080" y="45503"/>
                </a:lnTo>
                <a:lnTo>
                  <a:pt x="1062" y="45428"/>
                </a:lnTo>
                <a:lnTo>
                  <a:pt x="1024" y="45354"/>
                </a:lnTo>
                <a:lnTo>
                  <a:pt x="987" y="45335"/>
                </a:lnTo>
                <a:close/>
                <a:moveTo>
                  <a:pt x="91285" y="45428"/>
                </a:moveTo>
                <a:lnTo>
                  <a:pt x="91248" y="45447"/>
                </a:lnTo>
                <a:lnTo>
                  <a:pt x="91210" y="45465"/>
                </a:lnTo>
                <a:lnTo>
                  <a:pt x="91155" y="45540"/>
                </a:lnTo>
                <a:lnTo>
                  <a:pt x="91136" y="45633"/>
                </a:lnTo>
                <a:lnTo>
                  <a:pt x="91136" y="45670"/>
                </a:lnTo>
                <a:lnTo>
                  <a:pt x="91155" y="45707"/>
                </a:lnTo>
                <a:lnTo>
                  <a:pt x="91248" y="45819"/>
                </a:lnTo>
                <a:lnTo>
                  <a:pt x="91303" y="45894"/>
                </a:lnTo>
                <a:lnTo>
                  <a:pt x="91322" y="45949"/>
                </a:lnTo>
                <a:lnTo>
                  <a:pt x="91341" y="46005"/>
                </a:lnTo>
                <a:lnTo>
                  <a:pt x="91322" y="46061"/>
                </a:lnTo>
                <a:lnTo>
                  <a:pt x="91266" y="46154"/>
                </a:lnTo>
                <a:lnTo>
                  <a:pt x="91248" y="46229"/>
                </a:lnTo>
                <a:lnTo>
                  <a:pt x="91210" y="46303"/>
                </a:lnTo>
                <a:lnTo>
                  <a:pt x="91210" y="46340"/>
                </a:lnTo>
                <a:lnTo>
                  <a:pt x="91229" y="46359"/>
                </a:lnTo>
                <a:lnTo>
                  <a:pt x="91248" y="46378"/>
                </a:lnTo>
                <a:lnTo>
                  <a:pt x="91303" y="46396"/>
                </a:lnTo>
                <a:lnTo>
                  <a:pt x="91341" y="46378"/>
                </a:lnTo>
                <a:lnTo>
                  <a:pt x="91378" y="46340"/>
                </a:lnTo>
                <a:lnTo>
                  <a:pt x="91452" y="46284"/>
                </a:lnTo>
                <a:lnTo>
                  <a:pt x="91527" y="46247"/>
                </a:lnTo>
                <a:lnTo>
                  <a:pt x="91564" y="46247"/>
                </a:lnTo>
                <a:lnTo>
                  <a:pt x="91601" y="46284"/>
                </a:lnTo>
                <a:lnTo>
                  <a:pt x="91657" y="46340"/>
                </a:lnTo>
                <a:lnTo>
                  <a:pt x="91732" y="46415"/>
                </a:lnTo>
                <a:lnTo>
                  <a:pt x="91806" y="46508"/>
                </a:lnTo>
                <a:lnTo>
                  <a:pt x="91862" y="46545"/>
                </a:lnTo>
                <a:lnTo>
                  <a:pt x="91918" y="46564"/>
                </a:lnTo>
                <a:lnTo>
                  <a:pt x="91955" y="46564"/>
                </a:lnTo>
                <a:lnTo>
                  <a:pt x="92011" y="46545"/>
                </a:lnTo>
                <a:lnTo>
                  <a:pt x="92048" y="46508"/>
                </a:lnTo>
                <a:lnTo>
                  <a:pt x="92048" y="46471"/>
                </a:lnTo>
                <a:lnTo>
                  <a:pt x="92048" y="46433"/>
                </a:lnTo>
                <a:lnTo>
                  <a:pt x="92048" y="46378"/>
                </a:lnTo>
                <a:lnTo>
                  <a:pt x="91992" y="46303"/>
                </a:lnTo>
                <a:lnTo>
                  <a:pt x="91955" y="46210"/>
                </a:lnTo>
                <a:lnTo>
                  <a:pt x="91881" y="46117"/>
                </a:lnTo>
                <a:lnTo>
                  <a:pt x="91843" y="46042"/>
                </a:lnTo>
                <a:lnTo>
                  <a:pt x="91825" y="45987"/>
                </a:lnTo>
                <a:lnTo>
                  <a:pt x="91825" y="45931"/>
                </a:lnTo>
                <a:lnTo>
                  <a:pt x="91843" y="45894"/>
                </a:lnTo>
                <a:lnTo>
                  <a:pt x="91918" y="45800"/>
                </a:lnTo>
                <a:lnTo>
                  <a:pt x="91955" y="45726"/>
                </a:lnTo>
                <a:lnTo>
                  <a:pt x="92011" y="45614"/>
                </a:lnTo>
                <a:lnTo>
                  <a:pt x="92011" y="45577"/>
                </a:lnTo>
                <a:lnTo>
                  <a:pt x="92011" y="45521"/>
                </a:lnTo>
                <a:lnTo>
                  <a:pt x="91992" y="45484"/>
                </a:lnTo>
                <a:lnTo>
                  <a:pt x="91936" y="45447"/>
                </a:lnTo>
                <a:lnTo>
                  <a:pt x="91843" y="45447"/>
                </a:lnTo>
                <a:lnTo>
                  <a:pt x="91750" y="45521"/>
                </a:lnTo>
                <a:lnTo>
                  <a:pt x="91657" y="45596"/>
                </a:lnTo>
                <a:lnTo>
                  <a:pt x="91601" y="45670"/>
                </a:lnTo>
                <a:lnTo>
                  <a:pt x="91527" y="45596"/>
                </a:lnTo>
                <a:lnTo>
                  <a:pt x="91471" y="45503"/>
                </a:lnTo>
                <a:lnTo>
                  <a:pt x="91378" y="45447"/>
                </a:lnTo>
                <a:lnTo>
                  <a:pt x="91341" y="45428"/>
                </a:lnTo>
                <a:close/>
                <a:moveTo>
                  <a:pt x="336" y="47699"/>
                </a:moveTo>
                <a:lnTo>
                  <a:pt x="298" y="47718"/>
                </a:lnTo>
                <a:lnTo>
                  <a:pt x="280" y="47755"/>
                </a:lnTo>
                <a:lnTo>
                  <a:pt x="261" y="47793"/>
                </a:lnTo>
                <a:lnTo>
                  <a:pt x="243" y="47867"/>
                </a:lnTo>
                <a:lnTo>
                  <a:pt x="261" y="47960"/>
                </a:lnTo>
                <a:lnTo>
                  <a:pt x="298" y="48035"/>
                </a:lnTo>
                <a:lnTo>
                  <a:pt x="354" y="48128"/>
                </a:lnTo>
                <a:lnTo>
                  <a:pt x="466" y="48277"/>
                </a:lnTo>
                <a:lnTo>
                  <a:pt x="559" y="48388"/>
                </a:lnTo>
                <a:lnTo>
                  <a:pt x="243" y="48593"/>
                </a:lnTo>
                <a:lnTo>
                  <a:pt x="131" y="48649"/>
                </a:lnTo>
                <a:lnTo>
                  <a:pt x="56" y="48723"/>
                </a:lnTo>
                <a:lnTo>
                  <a:pt x="0" y="48779"/>
                </a:lnTo>
                <a:lnTo>
                  <a:pt x="0" y="48835"/>
                </a:lnTo>
                <a:lnTo>
                  <a:pt x="19" y="48910"/>
                </a:lnTo>
                <a:lnTo>
                  <a:pt x="75" y="48928"/>
                </a:lnTo>
                <a:lnTo>
                  <a:pt x="131" y="48928"/>
                </a:lnTo>
                <a:lnTo>
                  <a:pt x="205" y="48910"/>
                </a:lnTo>
                <a:lnTo>
                  <a:pt x="336" y="48817"/>
                </a:lnTo>
                <a:lnTo>
                  <a:pt x="447" y="48742"/>
                </a:lnTo>
                <a:lnTo>
                  <a:pt x="578" y="48612"/>
                </a:lnTo>
                <a:lnTo>
                  <a:pt x="652" y="48556"/>
                </a:lnTo>
                <a:lnTo>
                  <a:pt x="708" y="48519"/>
                </a:lnTo>
                <a:lnTo>
                  <a:pt x="727" y="48519"/>
                </a:lnTo>
                <a:lnTo>
                  <a:pt x="764" y="48537"/>
                </a:lnTo>
                <a:lnTo>
                  <a:pt x="857" y="48612"/>
                </a:lnTo>
                <a:lnTo>
                  <a:pt x="950" y="48668"/>
                </a:lnTo>
                <a:lnTo>
                  <a:pt x="1024" y="48705"/>
                </a:lnTo>
                <a:lnTo>
                  <a:pt x="1155" y="48705"/>
                </a:lnTo>
                <a:lnTo>
                  <a:pt x="1173" y="48686"/>
                </a:lnTo>
                <a:lnTo>
                  <a:pt x="1173" y="48630"/>
                </a:lnTo>
                <a:lnTo>
                  <a:pt x="1118" y="48575"/>
                </a:lnTo>
                <a:lnTo>
                  <a:pt x="1006" y="48426"/>
                </a:lnTo>
                <a:lnTo>
                  <a:pt x="894" y="48314"/>
                </a:lnTo>
                <a:lnTo>
                  <a:pt x="1043" y="48146"/>
                </a:lnTo>
                <a:lnTo>
                  <a:pt x="1118" y="48035"/>
                </a:lnTo>
                <a:lnTo>
                  <a:pt x="1136" y="47997"/>
                </a:lnTo>
                <a:lnTo>
                  <a:pt x="1136" y="47979"/>
                </a:lnTo>
                <a:lnTo>
                  <a:pt x="1118" y="47960"/>
                </a:lnTo>
                <a:lnTo>
                  <a:pt x="1080" y="47979"/>
                </a:lnTo>
                <a:lnTo>
                  <a:pt x="1024" y="48035"/>
                </a:lnTo>
                <a:lnTo>
                  <a:pt x="913" y="48128"/>
                </a:lnTo>
                <a:lnTo>
                  <a:pt x="820" y="48202"/>
                </a:lnTo>
                <a:lnTo>
                  <a:pt x="782" y="48184"/>
                </a:lnTo>
                <a:lnTo>
                  <a:pt x="727" y="48128"/>
                </a:lnTo>
                <a:lnTo>
                  <a:pt x="671" y="48053"/>
                </a:lnTo>
                <a:lnTo>
                  <a:pt x="615" y="47960"/>
                </a:lnTo>
                <a:lnTo>
                  <a:pt x="578" y="47867"/>
                </a:lnTo>
                <a:lnTo>
                  <a:pt x="522" y="47774"/>
                </a:lnTo>
                <a:lnTo>
                  <a:pt x="447" y="47718"/>
                </a:lnTo>
                <a:lnTo>
                  <a:pt x="373" y="47699"/>
                </a:lnTo>
                <a:close/>
                <a:moveTo>
                  <a:pt x="91173" y="47942"/>
                </a:moveTo>
                <a:lnTo>
                  <a:pt x="91192" y="48016"/>
                </a:lnTo>
                <a:lnTo>
                  <a:pt x="91248" y="48184"/>
                </a:lnTo>
                <a:lnTo>
                  <a:pt x="91378" y="48444"/>
                </a:lnTo>
                <a:lnTo>
                  <a:pt x="91229" y="48500"/>
                </a:lnTo>
                <a:lnTo>
                  <a:pt x="91173" y="48556"/>
                </a:lnTo>
                <a:lnTo>
                  <a:pt x="91136" y="48612"/>
                </a:lnTo>
                <a:lnTo>
                  <a:pt x="91136" y="48649"/>
                </a:lnTo>
                <a:lnTo>
                  <a:pt x="91136" y="48686"/>
                </a:lnTo>
                <a:lnTo>
                  <a:pt x="91173" y="48761"/>
                </a:lnTo>
                <a:lnTo>
                  <a:pt x="91248" y="48798"/>
                </a:lnTo>
                <a:lnTo>
                  <a:pt x="91285" y="48817"/>
                </a:lnTo>
                <a:lnTo>
                  <a:pt x="91322" y="48798"/>
                </a:lnTo>
                <a:lnTo>
                  <a:pt x="91434" y="48742"/>
                </a:lnTo>
                <a:lnTo>
                  <a:pt x="91508" y="48723"/>
                </a:lnTo>
                <a:lnTo>
                  <a:pt x="91545" y="48705"/>
                </a:lnTo>
                <a:lnTo>
                  <a:pt x="91564" y="48742"/>
                </a:lnTo>
                <a:lnTo>
                  <a:pt x="91601" y="48779"/>
                </a:lnTo>
                <a:lnTo>
                  <a:pt x="91657" y="48872"/>
                </a:lnTo>
                <a:lnTo>
                  <a:pt x="91750" y="49003"/>
                </a:lnTo>
                <a:lnTo>
                  <a:pt x="91825" y="49059"/>
                </a:lnTo>
                <a:lnTo>
                  <a:pt x="91899" y="49096"/>
                </a:lnTo>
                <a:lnTo>
                  <a:pt x="92011" y="49096"/>
                </a:lnTo>
                <a:lnTo>
                  <a:pt x="92030" y="49077"/>
                </a:lnTo>
                <a:lnTo>
                  <a:pt x="92048" y="49040"/>
                </a:lnTo>
                <a:lnTo>
                  <a:pt x="92067" y="48984"/>
                </a:lnTo>
                <a:lnTo>
                  <a:pt x="92030" y="48891"/>
                </a:lnTo>
                <a:lnTo>
                  <a:pt x="91936" y="48723"/>
                </a:lnTo>
                <a:lnTo>
                  <a:pt x="91862" y="48593"/>
                </a:lnTo>
                <a:lnTo>
                  <a:pt x="91825" y="48537"/>
                </a:lnTo>
                <a:lnTo>
                  <a:pt x="91881" y="48463"/>
                </a:lnTo>
                <a:lnTo>
                  <a:pt x="91936" y="48388"/>
                </a:lnTo>
                <a:lnTo>
                  <a:pt x="91992" y="48295"/>
                </a:lnTo>
                <a:lnTo>
                  <a:pt x="92030" y="48202"/>
                </a:lnTo>
                <a:lnTo>
                  <a:pt x="92011" y="48165"/>
                </a:lnTo>
                <a:lnTo>
                  <a:pt x="91974" y="48146"/>
                </a:lnTo>
                <a:lnTo>
                  <a:pt x="91899" y="48165"/>
                </a:lnTo>
                <a:lnTo>
                  <a:pt x="91843" y="48184"/>
                </a:lnTo>
                <a:lnTo>
                  <a:pt x="91806" y="48221"/>
                </a:lnTo>
                <a:lnTo>
                  <a:pt x="91750" y="48258"/>
                </a:lnTo>
                <a:lnTo>
                  <a:pt x="91694" y="48277"/>
                </a:lnTo>
                <a:lnTo>
                  <a:pt x="91620" y="48295"/>
                </a:lnTo>
                <a:lnTo>
                  <a:pt x="91545" y="48239"/>
                </a:lnTo>
                <a:lnTo>
                  <a:pt x="91452" y="48165"/>
                </a:lnTo>
                <a:lnTo>
                  <a:pt x="91378" y="48090"/>
                </a:lnTo>
                <a:lnTo>
                  <a:pt x="91285" y="48016"/>
                </a:lnTo>
                <a:lnTo>
                  <a:pt x="91173" y="47942"/>
                </a:lnTo>
                <a:close/>
                <a:moveTo>
                  <a:pt x="14374" y="50399"/>
                </a:moveTo>
                <a:lnTo>
                  <a:pt x="14318" y="50418"/>
                </a:lnTo>
                <a:lnTo>
                  <a:pt x="14225" y="50474"/>
                </a:lnTo>
                <a:lnTo>
                  <a:pt x="14094" y="50604"/>
                </a:lnTo>
                <a:lnTo>
                  <a:pt x="14057" y="50660"/>
                </a:lnTo>
                <a:lnTo>
                  <a:pt x="14001" y="50678"/>
                </a:lnTo>
                <a:lnTo>
                  <a:pt x="13964" y="50660"/>
                </a:lnTo>
                <a:lnTo>
                  <a:pt x="13908" y="50604"/>
                </a:lnTo>
                <a:lnTo>
                  <a:pt x="13778" y="50548"/>
                </a:lnTo>
                <a:lnTo>
                  <a:pt x="13629" y="50455"/>
                </a:lnTo>
                <a:lnTo>
                  <a:pt x="13536" y="50418"/>
                </a:lnTo>
                <a:lnTo>
                  <a:pt x="13461" y="50418"/>
                </a:lnTo>
                <a:lnTo>
                  <a:pt x="13405" y="50436"/>
                </a:lnTo>
                <a:lnTo>
                  <a:pt x="13368" y="50455"/>
                </a:lnTo>
                <a:lnTo>
                  <a:pt x="13350" y="50492"/>
                </a:lnTo>
                <a:lnTo>
                  <a:pt x="13350" y="50548"/>
                </a:lnTo>
                <a:lnTo>
                  <a:pt x="13368" y="50604"/>
                </a:lnTo>
                <a:lnTo>
                  <a:pt x="13424" y="50660"/>
                </a:lnTo>
                <a:lnTo>
                  <a:pt x="13499" y="50716"/>
                </a:lnTo>
                <a:lnTo>
                  <a:pt x="13648" y="50790"/>
                </a:lnTo>
                <a:lnTo>
                  <a:pt x="13778" y="50846"/>
                </a:lnTo>
                <a:lnTo>
                  <a:pt x="13685" y="50920"/>
                </a:lnTo>
                <a:lnTo>
                  <a:pt x="13592" y="51013"/>
                </a:lnTo>
                <a:lnTo>
                  <a:pt x="13554" y="51051"/>
                </a:lnTo>
                <a:lnTo>
                  <a:pt x="13536" y="51107"/>
                </a:lnTo>
                <a:lnTo>
                  <a:pt x="13554" y="51162"/>
                </a:lnTo>
                <a:lnTo>
                  <a:pt x="13573" y="51200"/>
                </a:lnTo>
                <a:lnTo>
                  <a:pt x="13610" y="51237"/>
                </a:lnTo>
                <a:lnTo>
                  <a:pt x="13796" y="51237"/>
                </a:lnTo>
                <a:lnTo>
                  <a:pt x="13927" y="51200"/>
                </a:lnTo>
                <a:lnTo>
                  <a:pt x="14020" y="51144"/>
                </a:lnTo>
                <a:lnTo>
                  <a:pt x="14094" y="51107"/>
                </a:lnTo>
                <a:lnTo>
                  <a:pt x="14132" y="51069"/>
                </a:lnTo>
                <a:lnTo>
                  <a:pt x="14150" y="51051"/>
                </a:lnTo>
                <a:lnTo>
                  <a:pt x="14225" y="51069"/>
                </a:lnTo>
                <a:lnTo>
                  <a:pt x="14281" y="51107"/>
                </a:lnTo>
                <a:lnTo>
                  <a:pt x="14355" y="51162"/>
                </a:lnTo>
                <a:lnTo>
                  <a:pt x="14411" y="51181"/>
                </a:lnTo>
                <a:lnTo>
                  <a:pt x="14504" y="51218"/>
                </a:lnTo>
                <a:lnTo>
                  <a:pt x="14523" y="51218"/>
                </a:lnTo>
                <a:lnTo>
                  <a:pt x="14541" y="51162"/>
                </a:lnTo>
                <a:lnTo>
                  <a:pt x="14541" y="51144"/>
                </a:lnTo>
                <a:lnTo>
                  <a:pt x="14504" y="51107"/>
                </a:lnTo>
                <a:lnTo>
                  <a:pt x="14448" y="51032"/>
                </a:lnTo>
                <a:lnTo>
                  <a:pt x="14318" y="50920"/>
                </a:lnTo>
                <a:lnTo>
                  <a:pt x="14392" y="50809"/>
                </a:lnTo>
                <a:lnTo>
                  <a:pt x="14485" y="50678"/>
                </a:lnTo>
                <a:lnTo>
                  <a:pt x="14504" y="50604"/>
                </a:lnTo>
                <a:lnTo>
                  <a:pt x="14504" y="50529"/>
                </a:lnTo>
                <a:lnTo>
                  <a:pt x="14485" y="50474"/>
                </a:lnTo>
                <a:lnTo>
                  <a:pt x="14448" y="50418"/>
                </a:lnTo>
                <a:lnTo>
                  <a:pt x="14374" y="50399"/>
                </a:lnTo>
                <a:close/>
                <a:moveTo>
                  <a:pt x="75813" y="50418"/>
                </a:moveTo>
                <a:lnTo>
                  <a:pt x="75702" y="50455"/>
                </a:lnTo>
                <a:lnTo>
                  <a:pt x="75608" y="50492"/>
                </a:lnTo>
                <a:lnTo>
                  <a:pt x="75515" y="50548"/>
                </a:lnTo>
                <a:lnTo>
                  <a:pt x="75478" y="50585"/>
                </a:lnTo>
                <a:lnTo>
                  <a:pt x="75385" y="50585"/>
                </a:lnTo>
                <a:lnTo>
                  <a:pt x="75348" y="50529"/>
                </a:lnTo>
                <a:lnTo>
                  <a:pt x="75292" y="50511"/>
                </a:lnTo>
                <a:lnTo>
                  <a:pt x="75255" y="50492"/>
                </a:lnTo>
                <a:lnTo>
                  <a:pt x="75199" y="50474"/>
                </a:lnTo>
                <a:lnTo>
                  <a:pt x="75124" y="50492"/>
                </a:lnTo>
                <a:lnTo>
                  <a:pt x="75087" y="50511"/>
                </a:lnTo>
                <a:lnTo>
                  <a:pt x="75069" y="50567"/>
                </a:lnTo>
                <a:lnTo>
                  <a:pt x="75069" y="50604"/>
                </a:lnTo>
                <a:lnTo>
                  <a:pt x="75069" y="50641"/>
                </a:lnTo>
                <a:lnTo>
                  <a:pt x="75124" y="50716"/>
                </a:lnTo>
                <a:lnTo>
                  <a:pt x="75180" y="50790"/>
                </a:lnTo>
                <a:lnTo>
                  <a:pt x="75124" y="50865"/>
                </a:lnTo>
                <a:lnTo>
                  <a:pt x="75106" y="50939"/>
                </a:lnTo>
                <a:lnTo>
                  <a:pt x="75106" y="50995"/>
                </a:lnTo>
                <a:lnTo>
                  <a:pt x="75124" y="51032"/>
                </a:lnTo>
                <a:lnTo>
                  <a:pt x="75143" y="51069"/>
                </a:lnTo>
                <a:lnTo>
                  <a:pt x="75180" y="51088"/>
                </a:lnTo>
                <a:lnTo>
                  <a:pt x="75236" y="51125"/>
                </a:lnTo>
                <a:lnTo>
                  <a:pt x="75329" y="51125"/>
                </a:lnTo>
                <a:lnTo>
                  <a:pt x="75366" y="51107"/>
                </a:lnTo>
                <a:lnTo>
                  <a:pt x="75459" y="51051"/>
                </a:lnTo>
                <a:lnTo>
                  <a:pt x="75571" y="51051"/>
                </a:lnTo>
                <a:lnTo>
                  <a:pt x="75627" y="51088"/>
                </a:lnTo>
                <a:lnTo>
                  <a:pt x="75757" y="51181"/>
                </a:lnTo>
                <a:lnTo>
                  <a:pt x="75832" y="51218"/>
                </a:lnTo>
                <a:lnTo>
                  <a:pt x="75888" y="51237"/>
                </a:lnTo>
                <a:lnTo>
                  <a:pt x="75944" y="51237"/>
                </a:lnTo>
                <a:lnTo>
                  <a:pt x="75981" y="51200"/>
                </a:lnTo>
                <a:lnTo>
                  <a:pt x="75999" y="51162"/>
                </a:lnTo>
                <a:lnTo>
                  <a:pt x="75981" y="51107"/>
                </a:lnTo>
                <a:lnTo>
                  <a:pt x="75962" y="51051"/>
                </a:lnTo>
                <a:lnTo>
                  <a:pt x="75906" y="50995"/>
                </a:lnTo>
                <a:lnTo>
                  <a:pt x="75813" y="50902"/>
                </a:lnTo>
                <a:lnTo>
                  <a:pt x="75720" y="50827"/>
                </a:lnTo>
                <a:lnTo>
                  <a:pt x="75813" y="50771"/>
                </a:lnTo>
                <a:lnTo>
                  <a:pt x="75925" y="50697"/>
                </a:lnTo>
                <a:lnTo>
                  <a:pt x="75962" y="50660"/>
                </a:lnTo>
                <a:lnTo>
                  <a:pt x="75981" y="50623"/>
                </a:lnTo>
                <a:lnTo>
                  <a:pt x="75999" y="50567"/>
                </a:lnTo>
                <a:lnTo>
                  <a:pt x="75981" y="50511"/>
                </a:lnTo>
                <a:lnTo>
                  <a:pt x="75944" y="50455"/>
                </a:lnTo>
                <a:lnTo>
                  <a:pt x="75906" y="50418"/>
                </a:lnTo>
                <a:close/>
                <a:moveTo>
                  <a:pt x="86686" y="50399"/>
                </a:moveTo>
                <a:lnTo>
                  <a:pt x="86500" y="50492"/>
                </a:lnTo>
                <a:lnTo>
                  <a:pt x="86407" y="50529"/>
                </a:lnTo>
                <a:lnTo>
                  <a:pt x="86314" y="50567"/>
                </a:lnTo>
                <a:lnTo>
                  <a:pt x="86277" y="50604"/>
                </a:lnTo>
                <a:lnTo>
                  <a:pt x="86239" y="50623"/>
                </a:lnTo>
                <a:lnTo>
                  <a:pt x="86202" y="50604"/>
                </a:lnTo>
                <a:lnTo>
                  <a:pt x="86165" y="50548"/>
                </a:lnTo>
                <a:lnTo>
                  <a:pt x="86016" y="50455"/>
                </a:lnTo>
                <a:lnTo>
                  <a:pt x="85923" y="50418"/>
                </a:lnTo>
                <a:lnTo>
                  <a:pt x="85848" y="50418"/>
                </a:lnTo>
                <a:lnTo>
                  <a:pt x="85793" y="50455"/>
                </a:lnTo>
                <a:lnTo>
                  <a:pt x="85774" y="50492"/>
                </a:lnTo>
                <a:lnTo>
                  <a:pt x="85774" y="50567"/>
                </a:lnTo>
                <a:lnTo>
                  <a:pt x="85811" y="50641"/>
                </a:lnTo>
                <a:lnTo>
                  <a:pt x="85848" y="50716"/>
                </a:lnTo>
                <a:lnTo>
                  <a:pt x="85904" y="50790"/>
                </a:lnTo>
                <a:lnTo>
                  <a:pt x="85793" y="50883"/>
                </a:lnTo>
                <a:lnTo>
                  <a:pt x="85737" y="50939"/>
                </a:lnTo>
                <a:lnTo>
                  <a:pt x="85681" y="51013"/>
                </a:lnTo>
                <a:lnTo>
                  <a:pt x="85644" y="51069"/>
                </a:lnTo>
                <a:lnTo>
                  <a:pt x="85644" y="51125"/>
                </a:lnTo>
                <a:lnTo>
                  <a:pt x="85681" y="51181"/>
                </a:lnTo>
                <a:lnTo>
                  <a:pt x="85774" y="51218"/>
                </a:lnTo>
                <a:lnTo>
                  <a:pt x="85848" y="51218"/>
                </a:lnTo>
                <a:lnTo>
                  <a:pt x="85923" y="51200"/>
                </a:lnTo>
                <a:lnTo>
                  <a:pt x="85997" y="51144"/>
                </a:lnTo>
                <a:lnTo>
                  <a:pt x="86072" y="51125"/>
                </a:lnTo>
                <a:lnTo>
                  <a:pt x="86128" y="51069"/>
                </a:lnTo>
                <a:lnTo>
                  <a:pt x="86165" y="51069"/>
                </a:lnTo>
                <a:lnTo>
                  <a:pt x="86202" y="51088"/>
                </a:lnTo>
                <a:lnTo>
                  <a:pt x="86239" y="51144"/>
                </a:lnTo>
                <a:lnTo>
                  <a:pt x="86314" y="51200"/>
                </a:lnTo>
                <a:lnTo>
                  <a:pt x="86388" y="51237"/>
                </a:lnTo>
                <a:lnTo>
                  <a:pt x="86463" y="51237"/>
                </a:lnTo>
                <a:lnTo>
                  <a:pt x="86500" y="51200"/>
                </a:lnTo>
                <a:lnTo>
                  <a:pt x="86537" y="51162"/>
                </a:lnTo>
                <a:lnTo>
                  <a:pt x="86537" y="51088"/>
                </a:lnTo>
                <a:lnTo>
                  <a:pt x="86500" y="50976"/>
                </a:lnTo>
                <a:lnTo>
                  <a:pt x="86463" y="50939"/>
                </a:lnTo>
                <a:lnTo>
                  <a:pt x="86444" y="50883"/>
                </a:lnTo>
                <a:lnTo>
                  <a:pt x="86481" y="50846"/>
                </a:lnTo>
                <a:lnTo>
                  <a:pt x="86537" y="50827"/>
                </a:lnTo>
                <a:lnTo>
                  <a:pt x="86612" y="50753"/>
                </a:lnTo>
                <a:lnTo>
                  <a:pt x="86705" y="50697"/>
                </a:lnTo>
                <a:lnTo>
                  <a:pt x="86798" y="50641"/>
                </a:lnTo>
                <a:lnTo>
                  <a:pt x="86817" y="50604"/>
                </a:lnTo>
                <a:lnTo>
                  <a:pt x="86835" y="50548"/>
                </a:lnTo>
                <a:lnTo>
                  <a:pt x="86835" y="50492"/>
                </a:lnTo>
                <a:lnTo>
                  <a:pt x="86798" y="50436"/>
                </a:lnTo>
                <a:lnTo>
                  <a:pt x="86742" y="50399"/>
                </a:lnTo>
                <a:close/>
                <a:moveTo>
                  <a:pt x="69707" y="50436"/>
                </a:moveTo>
                <a:lnTo>
                  <a:pt x="69688" y="50455"/>
                </a:lnTo>
                <a:lnTo>
                  <a:pt x="69688" y="50492"/>
                </a:lnTo>
                <a:lnTo>
                  <a:pt x="69725" y="50567"/>
                </a:lnTo>
                <a:lnTo>
                  <a:pt x="69837" y="50697"/>
                </a:lnTo>
                <a:lnTo>
                  <a:pt x="69949" y="50790"/>
                </a:lnTo>
                <a:lnTo>
                  <a:pt x="69837" y="50846"/>
                </a:lnTo>
                <a:lnTo>
                  <a:pt x="69707" y="50939"/>
                </a:lnTo>
                <a:lnTo>
                  <a:pt x="69669" y="50995"/>
                </a:lnTo>
                <a:lnTo>
                  <a:pt x="69632" y="51051"/>
                </a:lnTo>
                <a:lnTo>
                  <a:pt x="69613" y="51125"/>
                </a:lnTo>
                <a:lnTo>
                  <a:pt x="69632" y="51181"/>
                </a:lnTo>
                <a:lnTo>
                  <a:pt x="69688" y="51237"/>
                </a:lnTo>
                <a:lnTo>
                  <a:pt x="69744" y="51256"/>
                </a:lnTo>
                <a:lnTo>
                  <a:pt x="69818" y="51237"/>
                </a:lnTo>
                <a:lnTo>
                  <a:pt x="69911" y="51200"/>
                </a:lnTo>
                <a:lnTo>
                  <a:pt x="70060" y="51107"/>
                </a:lnTo>
                <a:lnTo>
                  <a:pt x="70172" y="51051"/>
                </a:lnTo>
                <a:lnTo>
                  <a:pt x="70228" y="51032"/>
                </a:lnTo>
                <a:lnTo>
                  <a:pt x="70265" y="51051"/>
                </a:lnTo>
                <a:lnTo>
                  <a:pt x="70377" y="51088"/>
                </a:lnTo>
                <a:lnTo>
                  <a:pt x="70470" y="51144"/>
                </a:lnTo>
                <a:lnTo>
                  <a:pt x="70507" y="51144"/>
                </a:lnTo>
                <a:lnTo>
                  <a:pt x="70563" y="51125"/>
                </a:lnTo>
                <a:lnTo>
                  <a:pt x="70619" y="51088"/>
                </a:lnTo>
                <a:lnTo>
                  <a:pt x="70637" y="51032"/>
                </a:lnTo>
                <a:lnTo>
                  <a:pt x="70637" y="50995"/>
                </a:lnTo>
                <a:lnTo>
                  <a:pt x="70637" y="50958"/>
                </a:lnTo>
                <a:lnTo>
                  <a:pt x="70563" y="50883"/>
                </a:lnTo>
                <a:lnTo>
                  <a:pt x="70488" y="50809"/>
                </a:lnTo>
                <a:lnTo>
                  <a:pt x="70637" y="50697"/>
                </a:lnTo>
                <a:lnTo>
                  <a:pt x="70693" y="50623"/>
                </a:lnTo>
                <a:lnTo>
                  <a:pt x="70731" y="50548"/>
                </a:lnTo>
                <a:lnTo>
                  <a:pt x="70731" y="50492"/>
                </a:lnTo>
                <a:lnTo>
                  <a:pt x="70712" y="50455"/>
                </a:lnTo>
                <a:lnTo>
                  <a:pt x="70675" y="50436"/>
                </a:lnTo>
                <a:lnTo>
                  <a:pt x="70619" y="50436"/>
                </a:lnTo>
                <a:lnTo>
                  <a:pt x="70507" y="50474"/>
                </a:lnTo>
                <a:lnTo>
                  <a:pt x="70395" y="50548"/>
                </a:lnTo>
                <a:lnTo>
                  <a:pt x="70284" y="50604"/>
                </a:lnTo>
                <a:lnTo>
                  <a:pt x="70246" y="50623"/>
                </a:lnTo>
                <a:lnTo>
                  <a:pt x="70191" y="50623"/>
                </a:lnTo>
                <a:lnTo>
                  <a:pt x="70116" y="50585"/>
                </a:lnTo>
                <a:lnTo>
                  <a:pt x="70023" y="50529"/>
                </a:lnTo>
                <a:lnTo>
                  <a:pt x="69930" y="50474"/>
                </a:lnTo>
                <a:lnTo>
                  <a:pt x="69837" y="50436"/>
                </a:lnTo>
                <a:close/>
                <a:moveTo>
                  <a:pt x="18861" y="50362"/>
                </a:moveTo>
                <a:lnTo>
                  <a:pt x="18805" y="50380"/>
                </a:lnTo>
                <a:lnTo>
                  <a:pt x="18749" y="50418"/>
                </a:lnTo>
                <a:lnTo>
                  <a:pt x="18730" y="50492"/>
                </a:lnTo>
                <a:lnTo>
                  <a:pt x="18730" y="50548"/>
                </a:lnTo>
                <a:lnTo>
                  <a:pt x="18767" y="50604"/>
                </a:lnTo>
                <a:lnTo>
                  <a:pt x="18805" y="50660"/>
                </a:lnTo>
                <a:lnTo>
                  <a:pt x="18916" y="50753"/>
                </a:lnTo>
                <a:lnTo>
                  <a:pt x="19010" y="50827"/>
                </a:lnTo>
                <a:lnTo>
                  <a:pt x="18935" y="50902"/>
                </a:lnTo>
                <a:lnTo>
                  <a:pt x="18842" y="51032"/>
                </a:lnTo>
                <a:lnTo>
                  <a:pt x="18823" y="51088"/>
                </a:lnTo>
                <a:lnTo>
                  <a:pt x="18805" y="51144"/>
                </a:lnTo>
                <a:lnTo>
                  <a:pt x="18823" y="51200"/>
                </a:lnTo>
                <a:lnTo>
                  <a:pt x="18879" y="51256"/>
                </a:lnTo>
                <a:lnTo>
                  <a:pt x="18935" y="51274"/>
                </a:lnTo>
                <a:lnTo>
                  <a:pt x="19010" y="51274"/>
                </a:lnTo>
                <a:lnTo>
                  <a:pt x="19065" y="51237"/>
                </a:lnTo>
                <a:lnTo>
                  <a:pt x="19121" y="51181"/>
                </a:lnTo>
                <a:lnTo>
                  <a:pt x="19233" y="51088"/>
                </a:lnTo>
                <a:lnTo>
                  <a:pt x="19289" y="51051"/>
                </a:lnTo>
                <a:lnTo>
                  <a:pt x="19345" y="51032"/>
                </a:lnTo>
                <a:lnTo>
                  <a:pt x="19382" y="51051"/>
                </a:lnTo>
                <a:lnTo>
                  <a:pt x="19438" y="51088"/>
                </a:lnTo>
                <a:lnTo>
                  <a:pt x="19568" y="51162"/>
                </a:lnTo>
                <a:lnTo>
                  <a:pt x="19643" y="51200"/>
                </a:lnTo>
                <a:lnTo>
                  <a:pt x="19698" y="51218"/>
                </a:lnTo>
                <a:lnTo>
                  <a:pt x="19754" y="51218"/>
                </a:lnTo>
                <a:lnTo>
                  <a:pt x="19810" y="51200"/>
                </a:lnTo>
                <a:lnTo>
                  <a:pt x="19847" y="51144"/>
                </a:lnTo>
                <a:lnTo>
                  <a:pt x="19847" y="51088"/>
                </a:lnTo>
                <a:lnTo>
                  <a:pt x="19829" y="51013"/>
                </a:lnTo>
                <a:lnTo>
                  <a:pt x="19773" y="50958"/>
                </a:lnTo>
                <a:lnTo>
                  <a:pt x="19661" y="50846"/>
                </a:lnTo>
                <a:lnTo>
                  <a:pt x="19549" y="50771"/>
                </a:lnTo>
                <a:lnTo>
                  <a:pt x="19643" y="50697"/>
                </a:lnTo>
                <a:lnTo>
                  <a:pt x="19754" y="50585"/>
                </a:lnTo>
                <a:lnTo>
                  <a:pt x="19791" y="50548"/>
                </a:lnTo>
                <a:lnTo>
                  <a:pt x="19810" y="50492"/>
                </a:lnTo>
                <a:lnTo>
                  <a:pt x="19791" y="50455"/>
                </a:lnTo>
                <a:lnTo>
                  <a:pt x="19717" y="50418"/>
                </a:lnTo>
                <a:lnTo>
                  <a:pt x="19661" y="50418"/>
                </a:lnTo>
                <a:lnTo>
                  <a:pt x="19605" y="50455"/>
                </a:lnTo>
                <a:lnTo>
                  <a:pt x="19475" y="50511"/>
                </a:lnTo>
                <a:lnTo>
                  <a:pt x="19401" y="50548"/>
                </a:lnTo>
                <a:lnTo>
                  <a:pt x="19345" y="50567"/>
                </a:lnTo>
                <a:lnTo>
                  <a:pt x="19307" y="50567"/>
                </a:lnTo>
                <a:lnTo>
                  <a:pt x="19233" y="50529"/>
                </a:lnTo>
                <a:lnTo>
                  <a:pt x="19121" y="50474"/>
                </a:lnTo>
                <a:lnTo>
                  <a:pt x="18991" y="50399"/>
                </a:lnTo>
                <a:lnTo>
                  <a:pt x="18935" y="50380"/>
                </a:lnTo>
                <a:lnTo>
                  <a:pt x="18861" y="50362"/>
                </a:lnTo>
                <a:close/>
                <a:moveTo>
                  <a:pt x="21542" y="50380"/>
                </a:moveTo>
                <a:lnTo>
                  <a:pt x="21523" y="50399"/>
                </a:lnTo>
                <a:lnTo>
                  <a:pt x="21523" y="50418"/>
                </a:lnTo>
                <a:lnTo>
                  <a:pt x="21542" y="50455"/>
                </a:lnTo>
                <a:lnTo>
                  <a:pt x="21653" y="50585"/>
                </a:lnTo>
                <a:lnTo>
                  <a:pt x="21839" y="50771"/>
                </a:lnTo>
                <a:lnTo>
                  <a:pt x="21728" y="50827"/>
                </a:lnTo>
                <a:lnTo>
                  <a:pt x="21560" y="50939"/>
                </a:lnTo>
                <a:lnTo>
                  <a:pt x="21504" y="50995"/>
                </a:lnTo>
                <a:lnTo>
                  <a:pt x="21448" y="51051"/>
                </a:lnTo>
                <a:lnTo>
                  <a:pt x="21411" y="51107"/>
                </a:lnTo>
                <a:lnTo>
                  <a:pt x="21430" y="51181"/>
                </a:lnTo>
                <a:lnTo>
                  <a:pt x="21448" y="51218"/>
                </a:lnTo>
                <a:lnTo>
                  <a:pt x="21486" y="51237"/>
                </a:lnTo>
                <a:lnTo>
                  <a:pt x="21523" y="51256"/>
                </a:lnTo>
                <a:lnTo>
                  <a:pt x="21560" y="51256"/>
                </a:lnTo>
                <a:lnTo>
                  <a:pt x="21635" y="51218"/>
                </a:lnTo>
                <a:lnTo>
                  <a:pt x="21709" y="51162"/>
                </a:lnTo>
                <a:lnTo>
                  <a:pt x="21877" y="51032"/>
                </a:lnTo>
                <a:lnTo>
                  <a:pt x="21933" y="50976"/>
                </a:lnTo>
                <a:lnTo>
                  <a:pt x="21988" y="50958"/>
                </a:lnTo>
                <a:lnTo>
                  <a:pt x="22044" y="50976"/>
                </a:lnTo>
                <a:lnTo>
                  <a:pt x="22100" y="51013"/>
                </a:lnTo>
                <a:lnTo>
                  <a:pt x="22193" y="51144"/>
                </a:lnTo>
                <a:lnTo>
                  <a:pt x="22249" y="51200"/>
                </a:lnTo>
                <a:lnTo>
                  <a:pt x="22305" y="51256"/>
                </a:lnTo>
                <a:lnTo>
                  <a:pt x="22361" y="51274"/>
                </a:lnTo>
                <a:lnTo>
                  <a:pt x="22454" y="51256"/>
                </a:lnTo>
                <a:lnTo>
                  <a:pt x="22491" y="51218"/>
                </a:lnTo>
                <a:lnTo>
                  <a:pt x="22510" y="51200"/>
                </a:lnTo>
                <a:lnTo>
                  <a:pt x="22528" y="51125"/>
                </a:lnTo>
                <a:lnTo>
                  <a:pt x="22510" y="51051"/>
                </a:lnTo>
                <a:lnTo>
                  <a:pt x="22472" y="50976"/>
                </a:lnTo>
                <a:lnTo>
                  <a:pt x="22342" y="50846"/>
                </a:lnTo>
                <a:lnTo>
                  <a:pt x="22230" y="50734"/>
                </a:lnTo>
                <a:lnTo>
                  <a:pt x="22324" y="50623"/>
                </a:lnTo>
                <a:lnTo>
                  <a:pt x="22361" y="50567"/>
                </a:lnTo>
                <a:lnTo>
                  <a:pt x="22379" y="50511"/>
                </a:lnTo>
                <a:lnTo>
                  <a:pt x="22379" y="50474"/>
                </a:lnTo>
                <a:lnTo>
                  <a:pt x="22342" y="50455"/>
                </a:lnTo>
                <a:lnTo>
                  <a:pt x="22286" y="50474"/>
                </a:lnTo>
                <a:lnTo>
                  <a:pt x="22193" y="50529"/>
                </a:lnTo>
                <a:lnTo>
                  <a:pt x="22082" y="50567"/>
                </a:lnTo>
                <a:lnTo>
                  <a:pt x="22026" y="50585"/>
                </a:lnTo>
                <a:lnTo>
                  <a:pt x="21951" y="50548"/>
                </a:lnTo>
                <a:lnTo>
                  <a:pt x="21858" y="50492"/>
                </a:lnTo>
                <a:lnTo>
                  <a:pt x="21691" y="50418"/>
                </a:lnTo>
                <a:lnTo>
                  <a:pt x="21579" y="50380"/>
                </a:lnTo>
                <a:close/>
                <a:moveTo>
                  <a:pt x="33085" y="50362"/>
                </a:moveTo>
                <a:lnTo>
                  <a:pt x="32973" y="50399"/>
                </a:lnTo>
                <a:lnTo>
                  <a:pt x="32806" y="50474"/>
                </a:lnTo>
                <a:lnTo>
                  <a:pt x="32694" y="50529"/>
                </a:lnTo>
                <a:lnTo>
                  <a:pt x="32638" y="50548"/>
                </a:lnTo>
                <a:lnTo>
                  <a:pt x="32563" y="50529"/>
                </a:lnTo>
                <a:lnTo>
                  <a:pt x="32470" y="50474"/>
                </a:lnTo>
                <a:lnTo>
                  <a:pt x="32359" y="50436"/>
                </a:lnTo>
                <a:lnTo>
                  <a:pt x="32284" y="50418"/>
                </a:lnTo>
                <a:lnTo>
                  <a:pt x="32266" y="50418"/>
                </a:lnTo>
                <a:lnTo>
                  <a:pt x="32266" y="50455"/>
                </a:lnTo>
                <a:lnTo>
                  <a:pt x="32340" y="50585"/>
                </a:lnTo>
                <a:lnTo>
                  <a:pt x="32452" y="50697"/>
                </a:lnTo>
                <a:lnTo>
                  <a:pt x="32340" y="50790"/>
                </a:lnTo>
                <a:lnTo>
                  <a:pt x="32210" y="50920"/>
                </a:lnTo>
                <a:lnTo>
                  <a:pt x="32154" y="50995"/>
                </a:lnTo>
                <a:lnTo>
                  <a:pt x="32117" y="51069"/>
                </a:lnTo>
                <a:lnTo>
                  <a:pt x="32117" y="51144"/>
                </a:lnTo>
                <a:lnTo>
                  <a:pt x="32154" y="51200"/>
                </a:lnTo>
                <a:lnTo>
                  <a:pt x="32228" y="51237"/>
                </a:lnTo>
                <a:lnTo>
                  <a:pt x="32284" y="51237"/>
                </a:lnTo>
                <a:lnTo>
                  <a:pt x="32359" y="51218"/>
                </a:lnTo>
                <a:lnTo>
                  <a:pt x="32452" y="51162"/>
                </a:lnTo>
                <a:lnTo>
                  <a:pt x="32582" y="51051"/>
                </a:lnTo>
                <a:lnTo>
                  <a:pt x="32694" y="50958"/>
                </a:lnTo>
                <a:lnTo>
                  <a:pt x="32768" y="51051"/>
                </a:lnTo>
                <a:lnTo>
                  <a:pt x="32880" y="51181"/>
                </a:lnTo>
                <a:lnTo>
                  <a:pt x="32954" y="51237"/>
                </a:lnTo>
                <a:lnTo>
                  <a:pt x="33010" y="51274"/>
                </a:lnTo>
                <a:lnTo>
                  <a:pt x="33066" y="51274"/>
                </a:lnTo>
                <a:lnTo>
                  <a:pt x="33122" y="51237"/>
                </a:lnTo>
                <a:lnTo>
                  <a:pt x="33159" y="51181"/>
                </a:lnTo>
                <a:lnTo>
                  <a:pt x="33159" y="51125"/>
                </a:lnTo>
                <a:lnTo>
                  <a:pt x="33122" y="51069"/>
                </a:lnTo>
                <a:lnTo>
                  <a:pt x="33085" y="50995"/>
                </a:lnTo>
                <a:lnTo>
                  <a:pt x="32992" y="50883"/>
                </a:lnTo>
                <a:lnTo>
                  <a:pt x="32899" y="50790"/>
                </a:lnTo>
                <a:lnTo>
                  <a:pt x="32992" y="50716"/>
                </a:lnTo>
                <a:lnTo>
                  <a:pt x="33159" y="50567"/>
                </a:lnTo>
                <a:lnTo>
                  <a:pt x="33215" y="50492"/>
                </a:lnTo>
                <a:lnTo>
                  <a:pt x="33252" y="50436"/>
                </a:lnTo>
                <a:lnTo>
                  <a:pt x="33252" y="50399"/>
                </a:lnTo>
                <a:lnTo>
                  <a:pt x="33252" y="50380"/>
                </a:lnTo>
                <a:lnTo>
                  <a:pt x="33215" y="50362"/>
                </a:lnTo>
                <a:close/>
                <a:moveTo>
                  <a:pt x="34779" y="50362"/>
                </a:moveTo>
                <a:lnTo>
                  <a:pt x="34742" y="50399"/>
                </a:lnTo>
                <a:lnTo>
                  <a:pt x="34742" y="50455"/>
                </a:lnTo>
                <a:lnTo>
                  <a:pt x="34760" y="50511"/>
                </a:lnTo>
                <a:lnTo>
                  <a:pt x="34798" y="50567"/>
                </a:lnTo>
                <a:lnTo>
                  <a:pt x="34928" y="50678"/>
                </a:lnTo>
                <a:lnTo>
                  <a:pt x="35189" y="50846"/>
                </a:lnTo>
                <a:lnTo>
                  <a:pt x="35077" y="50939"/>
                </a:lnTo>
                <a:lnTo>
                  <a:pt x="34928" y="51069"/>
                </a:lnTo>
                <a:lnTo>
                  <a:pt x="34872" y="51144"/>
                </a:lnTo>
                <a:lnTo>
                  <a:pt x="34853" y="51218"/>
                </a:lnTo>
                <a:lnTo>
                  <a:pt x="34872" y="51237"/>
                </a:lnTo>
                <a:lnTo>
                  <a:pt x="34891" y="51256"/>
                </a:lnTo>
                <a:lnTo>
                  <a:pt x="34928" y="51274"/>
                </a:lnTo>
                <a:lnTo>
                  <a:pt x="35021" y="51274"/>
                </a:lnTo>
                <a:lnTo>
                  <a:pt x="35058" y="51256"/>
                </a:lnTo>
                <a:lnTo>
                  <a:pt x="35170" y="51200"/>
                </a:lnTo>
                <a:lnTo>
                  <a:pt x="35244" y="51125"/>
                </a:lnTo>
                <a:lnTo>
                  <a:pt x="35338" y="51088"/>
                </a:lnTo>
                <a:lnTo>
                  <a:pt x="35412" y="51051"/>
                </a:lnTo>
                <a:lnTo>
                  <a:pt x="35487" y="51069"/>
                </a:lnTo>
                <a:lnTo>
                  <a:pt x="35524" y="51088"/>
                </a:lnTo>
                <a:lnTo>
                  <a:pt x="35580" y="51125"/>
                </a:lnTo>
                <a:lnTo>
                  <a:pt x="35617" y="51144"/>
                </a:lnTo>
                <a:lnTo>
                  <a:pt x="35654" y="51144"/>
                </a:lnTo>
                <a:lnTo>
                  <a:pt x="35691" y="51125"/>
                </a:lnTo>
                <a:lnTo>
                  <a:pt x="35710" y="51107"/>
                </a:lnTo>
                <a:lnTo>
                  <a:pt x="35710" y="51088"/>
                </a:lnTo>
                <a:lnTo>
                  <a:pt x="35691" y="51051"/>
                </a:lnTo>
                <a:lnTo>
                  <a:pt x="35654" y="50995"/>
                </a:lnTo>
                <a:lnTo>
                  <a:pt x="35617" y="50939"/>
                </a:lnTo>
                <a:lnTo>
                  <a:pt x="35635" y="50883"/>
                </a:lnTo>
                <a:lnTo>
                  <a:pt x="35654" y="50846"/>
                </a:lnTo>
                <a:lnTo>
                  <a:pt x="35747" y="50790"/>
                </a:lnTo>
                <a:lnTo>
                  <a:pt x="35822" y="50734"/>
                </a:lnTo>
                <a:lnTo>
                  <a:pt x="35952" y="50623"/>
                </a:lnTo>
                <a:lnTo>
                  <a:pt x="35989" y="50548"/>
                </a:lnTo>
                <a:lnTo>
                  <a:pt x="36026" y="50492"/>
                </a:lnTo>
                <a:lnTo>
                  <a:pt x="36026" y="50436"/>
                </a:lnTo>
                <a:lnTo>
                  <a:pt x="35971" y="50399"/>
                </a:lnTo>
                <a:lnTo>
                  <a:pt x="35915" y="50380"/>
                </a:lnTo>
                <a:lnTo>
                  <a:pt x="35840" y="50380"/>
                </a:lnTo>
                <a:lnTo>
                  <a:pt x="35784" y="50399"/>
                </a:lnTo>
                <a:lnTo>
                  <a:pt x="35729" y="50436"/>
                </a:lnTo>
                <a:lnTo>
                  <a:pt x="35635" y="50511"/>
                </a:lnTo>
                <a:lnTo>
                  <a:pt x="35524" y="50585"/>
                </a:lnTo>
                <a:lnTo>
                  <a:pt x="35449" y="50641"/>
                </a:lnTo>
                <a:lnTo>
                  <a:pt x="35431" y="50660"/>
                </a:lnTo>
                <a:lnTo>
                  <a:pt x="35319" y="50604"/>
                </a:lnTo>
                <a:lnTo>
                  <a:pt x="35263" y="50567"/>
                </a:lnTo>
                <a:lnTo>
                  <a:pt x="35207" y="50511"/>
                </a:lnTo>
                <a:lnTo>
                  <a:pt x="35133" y="50474"/>
                </a:lnTo>
                <a:lnTo>
                  <a:pt x="35077" y="50418"/>
                </a:lnTo>
                <a:lnTo>
                  <a:pt x="34984" y="50380"/>
                </a:lnTo>
                <a:lnTo>
                  <a:pt x="34872" y="50362"/>
                </a:lnTo>
                <a:close/>
                <a:moveTo>
                  <a:pt x="38614" y="50362"/>
                </a:moveTo>
                <a:lnTo>
                  <a:pt x="38503" y="50399"/>
                </a:lnTo>
                <a:lnTo>
                  <a:pt x="38410" y="50436"/>
                </a:lnTo>
                <a:lnTo>
                  <a:pt x="38205" y="50529"/>
                </a:lnTo>
                <a:lnTo>
                  <a:pt x="38093" y="50567"/>
                </a:lnTo>
                <a:lnTo>
                  <a:pt x="38019" y="50511"/>
                </a:lnTo>
                <a:lnTo>
                  <a:pt x="37963" y="50474"/>
                </a:lnTo>
                <a:lnTo>
                  <a:pt x="37907" y="50436"/>
                </a:lnTo>
                <a:lnTo>
                  <a:pt x="37851" y="50399"/>
                </a:lnTo>
                <a:lnTo>
                  <a:pt x="37795" y="50380"/>
                </a:lnTo>
                <a:lnTo>
                  <a:pt x="37739" y="50380"/>
                </a:lnTo>
                <a:lnTo>
                  <a:pt x="37683" y="50399"/>
                </a:lnTo>
                <a:lnTo>
                  <a:pt x="37628" y="50436"/>
                </a:lnTo>
                <a:lnTo>
                  <a:pt x="37590" y="50492"/>
                </a:lnTo>
                <a:lnTo>
                  <a:pt x="37590" y="50529"/>
                </a:lnTo>
                <a:lnTo>
                  <a:pt x="37609" y="50585"/>
                </a:lnTo>
                <a:lnTo>
                  <a:pt x="37646" y="50641"/>
                </a:lnTo>
                <a:lnTo>
                  <a:pt x="37702" y="50697"/>
                </a:lnTo>
                <a:lnTo>
                  <a:pt x="37777" y="50753"/>
                </a:lnTo>
                <a:lnTo>
                  <a:pt x="37646" y="50827"/>
                </a:lnTo>
                <a:lnTo>
                  <a:pt x="37516" y="50920"/>
                </a:lnTo>
                <a:lnTo>
                  <a:pt x="37441" y="50958"/>
                </a:lnTo>
                <a:lnTo>
                  <a:pt x="37386" y="51032"/>
                </a:lnTo>
                <a:lnTo>
                  <a:pt x="37348" y="51088"/>
                </a:lnTo>
                <a:lnTo>
                  <a:pt x="37348" y="51162"/>
                </a:lnTo>
                <a:lnTo>
                  <a:pt x="37367" y="51218"/>
                </a:lnTo>
                <a:lnTo>
                  <a:pt x="37404" y="51256"/>
                </a:lnTo>
                <a:lnTo>
                  <a:pt x="37460" y="51274"/>
                </a:lnTo>
                <a:lnTo>
                  <a:pt x="37534" y="51274"/>
                </a:lnTo>
                <a:lnTo>
                  <a:pt x="37683" y="51237"/>
                </a:lnTo>
                <a:lnTo>
                  <a:pt x="37795" y="51181"/>
                </a:lnTo>
                <a:lnTo>
                  <a:pt x="37944" y="51069"/>
                </a:lnTo>
                <a:lnTo>
                  <a:pt x="38019" y="51013"/>
                </a:lnTo>
                <a:lnTo>
                  <a:pt x="38093" y="50995"/>
                </a:lnTo>
                <a:lnTo>
                  <a:pt x="38168" y="51013"/>
                </a:lnTo>
                <a:lnTo>
                  <a:pt x="38242" y="51069"/>
                </a:lnTo>
                <a:lnTo>
                  <a:pt x="38316" y="51125"/>
                </a:lnTo>
                <a:lnTo>
                  <a:pt x="38372" y="51162"/>
                </a:lnTo>
                <a:lnTo>
                  <a:pt x="38521" y="51162"/>
                </a:lnTo>
                <a:lnTo>
                  <a:pt x="38540" y="51125"/>
                </a:lnTo>
                <a:lnTo>
                  <a:pt x="38521" y="51069"/>
                </a:lnTo>
                <a:lnTo>
                  <a:pt x="38447" y="50958"/>
                </a:lnTo>
                <a:lnTo>
                  <a:pt x="38354" y="50827"/>
                </a:lnTo>
                <a:lnTo>
                  <a:pt x="38540" y="50716"/>
                </a:lnTo>
                <a:lnTo>
                  <a:pt x="38614" y="50641"/>
                </a:lnTo>
                <a:lnTo>
                  <a:pt x="38689" y="50567"/>
                </a:lnTo>
                <a:lnTo>
                  <a:pt x="38707" y="50511"/>
                </a:lnTo>
                <a:lnTo>
                  <a:pt x="38726" y="50436"/>
                </a:lnTo>
                <a:lnTo>
                  <a:pt x="38726" y="50399"/>
                </a:lnTo>
                <a:lnTo>
                  <a:pt x="38707" y="50380"/>
                </a:lnTo>
                <a:lnTo>
                  <a:pt x="38670" y="50362"/>
                </a:lnTo>
                <a:close/>
                <a:moveTo>
                  <a:pt x="43027" y="50362"/>
                </a:moveTo>
                <a:lnTo>
                  <a:pt x="42952" y="50380"/>
                </a:lnTo>
                <a:lnTo>
                  <a:pt x="42915" y="50436"/>
                </a:lnTo>
                <a:lnTo>
                  <a:pt x="42896" y="50511"/>
                </a:lnTo>
                <a:lnTo>
                  <a:pt x="42915" y="50567"/>
                </a:lnTo>
                <a:lnTo>
                  <a:pt x="42934" y="50604"/>
                </a:lnTo>
                <a:lnTo>
                  <a:pt x="42990" y="50660"/>
                </a:lnTo>
                <a:lnTo>
                  <a:pt x="43120" y="50771"/>
                </a:lnTo>
                <a:lnTo>
                  <a:pt x="43027" y="50865"/>
                </a:lnTo>
                <a:lnTo>
                  <a:pt x="42990" y="50920"/>
                </a:lnTo>
                <a:lnTo>
                  <a:pt x="42952" y="50995"/>
                </a:lnTo>
                <a:lnTo>
                  <a:pt x="42934" y="51051"/>
                </a:lnTo>
                <a:lnTo>
                  <a:pt x="42952" y="51088"/>
                </a:lnTo>
                <a:lnTo>
                  <a:pt x="43008" y="51125"/>
                </a:lnTo>
                <a:lnTo>
                  <a:pt x="43101" y="51125"/>
                </a:lnTo>
                <a:lnTo>
                  <a:pt x="43194" y="51107"/>
                </a:lnTo>
                <a:lnTo>
                  <a:pt x="43269" y="51051"/>
                </a:lnTo>
                <a:lnTo>
                  <a:pt x="43325" y="51013"/>
                </a:lnTo>
                <a:lnTo>
                  <a:pt x="43362" y="50995"/>
                </a:lnTo>
                <a:lnTo>
                  <a:pt x="43399" y="51013"/>
                </a:lnTo>
                <a:lnTo>
                  <a:pt x="43436" y="51069"/>
                </a:lnTo>
                <a:lnTo>
                  <a:pt x="43492" y="51107"/>
                </a:lnTo>
                <a:lnTo>
                  <a:pt x="43548" y="51181"/>
                </a:lnTo>
                <a:lnTo>
                  <a:pt x="43604" y="51256"/>
                </a:lnTo>
                <a:lnTo>
                  <a:pt x="43641" y="51274"/>
                </a:lnTo>
                <a:lnTo>
                  <a:pt x="43678" y="51274"/>
                </a:lnTo>
                <a:lnTo>
                  <a:pt x="43716" y="51256"/>
                </a:lnTo>
                <a:lnTo>
                  <a:pt x="43734" y="51200"/>
                </a:lnTo>
                <a:lnTo>
                  <a:pt x="43716" y="51144"/>
                </a:lnTo>
                <a:lnTo>
                  <a:pt x="43697" y="51069"/>
                </a:lnTo>
                <a:lnTo>
                  <a:pt x="43623" y="50902"/>
                </a:lnTo>
                <a:lnTo>
                  <a:pt x="43604" y="50846"/>
                </a:lnTo>
                <a:lnTo>
                  <a:pt x="43604" y="50809"/>
                </a:lnTo>
                <a:lnTo>
                  <a:pt x="43678" y="50734"/>
                </a:lnTo>
                <a:lnTo>
                  <a:pt x="43809" y="50585"/>
                </a:lnTo>
                <a:lnTo>
                  <a:pt x="43865" y="50511"/>
                </a:lnTo>
                <a:lnTo>
                  <a:pt x="43902" y="50436"/>
                </a:lnTo>
                <a:lnTo>
                  <a:pt x="43902" y="50418"/>
                </a:lnTo>
                <a:lnTo>
                  <a:pt x="43883" y="50399"/>
                </a:lnTo>
                <a:lnTo>
                  <a:pt x="43846" y="50399"/>
                </a:lnTo>
                <a:lnTo>
                  <a:pt x="43809" y="50418"/>
                </a:lnTo>
                <a:lnTo>
                  <a:pt x="43716" y="50455"/>
                </a:lnTo>
                <a:lnTo>
                  <a:pt x="43585" y="50529"/>
                </a:lnTo>
                <a:lnTo>
                  <a:pt x="43474" y="50585"/>
                </a:lnTo>
                <a:lnTo>
                  <a:pt x="43436" y="50604"/>
                </a:lnTo>
                <a:lnTo>
                  <a:pt x="43399" y="50604"/>
                </a:lnTo>
                <a:lnTo>
                  <a:pt x="43362" y="50585"/>
                </a:lnTo>
                <a:lnTo>
                  <a:pt x="43325" y="50567"/>
                </a:lnTo>
                <a:lnTo>
                  <a:pt x="43250" y="50492"/>
                </a:lnTo>
                <a:lnTo>
                  <a:pt x="43176" y="50418"/>
                </a:lnTo>
                <a:lnTo>
                  <a:pt x="43139" y="50380"/>
                </a:lnTo>
                <a:lnTo>
                  <a:pt x="43101" y="50362"/>
                </a:lnTo>
                <a:close/>
                <a:moveTo>
                  <a:pt x="50958" y="50380"/>
                </a:moveTo>
                <a:lnTo>
                  <a:pt x="50902" y="50399"/>
                </a:lnTo>
                <a:lnTo>
                  <a:pt x="50865" y="50455"/>
                </a:lnTo>
                <a:lnTo>
                  <a:pt x="50846" y="50529"/>
                </a:lnTo>
                <a:lnTo>
                  <a:pt x="50846" y="50585"/>
                </a:lnTo>
                <a:lnTo>
                  <a:pt x="50902" y="50641"/>
                </a:lnTo>
                <a:lnTo>
                  <a:pt x="50958" y="50697"/>
                </a:lnTo>
                <a:lnTo>
                  <a:pt x="51107" y="50771"/>
                </a:lnTo>
                <a:lnTo>
                  <a:pt x="51219" y="50846"/>
                </a:lnTo>
                <a:lnTo>
                  <a:pt x="51144" y="50939"/>
                </a:lnTo>
                <a:lnTo>
                  <a:pt x="51070" y="51051"/>
                </a:lnTo>
                <a:lnTo>
                  <a:pt x="51051" y="51107"/>
                </a:lnTo>
                <a:lnTo>
                  <a:pt x="51033" y="51162"/>
                </a:lnTo>
                <a:lnTo>
                  <a:pt x="51070" y="51218"/>
                </a:lnTo>
                <a:lnTo>
                  <a:pt x="51126" y="51256"/>
                </a:lnTo>
                <a:lnTo>
                  <a:pt x="51182" y="51274"/>
                </a:lnTo>
                <a:lnTo>
                  <a:pt x="51237" y="51256"/>
                </a:lnTo>
                <a:lnTo>
                  <a:pt x="51293" y="51218"/>
                </a:lnTo>
                <a:lnTo>
                  <a:pt x="51349" y="51162"/>
                </a:lnTo>
                <a:lnTo>
                  <a:pt x="51442" y="51069"/>
                </a:lnTo>
                <a:lnTo>
                  <a:pt x="51479" y="51032"/>
                </a:lnTo>
                <a:lnTo>
                  <a:pt x="51535" y="51013"/>
                </a:lnTo>
                <a:lnTo>
                  <a:pt x="51573" y="51032"/>
                </a:lnTo>
                <a:lnTo>
                  <a:pt x="51647" y="51069"/>
                </a:lnTo>
                <a:lnTo>
                  <a:pt x="51777" y="51181"/>
                </a:lnTo>
                <a:lnTo>
                  <a:pt x="51833" y="51218"/>
                </a:lnTo>
                <a:lnTo>
                  <a:pt x="51908" y="51237"/>
                </a:lnTo>
                <a:lnTo>
                  <a:pt x="51963" y="51218"/>
                </a:lnTo>
                <a:lnTo>
                  <a:pt x="52001" y="51181"/>
                </a:lnTo>
                <a:lnTo>
                  <a:pt x="52019" y="51125"/>
                </a:lnTo>
                <a:lnTo>
                  <a:pt x="52001" y="51051"/>
                </a:lnTo>
                <a:lnTo>
                  <a:pt x="51963" y="50995"/>
                </a:lnTo>
                <a:lnTo>
                  <a:pt x="51908" y="50920"/>
                </a:lnTo>
                <a:lnTo>
                  <a:pt x="51777" y="50809"/>
                </a:lnTo>
                <a:lnTo>
                  <a:pt x="51684" y="50716"/>
                </a:lnTo>
                <a:lnTo>
                  <a:pt x="51740" y="50623"/>
                </a:lnTo>
                <a:lnTo>
                  <a:pt x="51796" y="50511"/>
                </a:lnTo>
                <a:lnTo>
                  <a:pt x="51815" y="50455"/>
                </a:lnTo>
                <a:lnTo>
                  <a:pt x="51815" y="50418"/>
                </a:lnTo>
                <a:lnTo>
                  <a:pt x="51777" y="50399"/>
                </a:lnTo>
                <a:lnTo>
                  <a:pt x="51703" y="50380"/>
                </a:lnTo>
                <a:lnTo>
                  <a:pt x="51666" y="50399"/>
                </a:lnTo>
                <a:lnTo>
                  <a:pt x="51610" y="50455"/>
                </a:lnTo>
                <a:lnTo>
                  <a:pt x="51554" y="50511"/>
                </a:lnTo>
                <a:lnTo>
                  <a:pt x="51517" y="50529"/>
                </a:lnTo>
                <a:lnTo>
                  <a:pt x="51442" y="50548"/>
                </a:lnTo>
                <a:lnTo>
                  <a:pt x="51386" y="50529"/>
                </a:lnTo>
                <a:lnTo>
                  <a:pt x="51275" y="50455"/>
                </a:lnTo>
                <a:lnTo>
                  <a:pt x="51163" y="50418"/>
                </a:lnTo>
                <a:lnTo>
                  <a:pt x="51051" y="50380"/>
                </a:lnTo>
                <a:close/>
                <a:moveTo>
                  <a:pt x="72574" y="50380"/>
                </a:moveTo>
                <a:lnTo>
                  <a:pt x="72499" y="50418"/>
                </a:lnTo>
                <a:lnTo>
                  <a:pt x="72462" y="50474"/>
                </a:lnTo>
                <a:lnTo>
                  <a:pt x="72443" y="50529"/>
                </a:lnTo>
                <a:lnTo>
                  <a:pt x="72443" y="50585"/>
                </a:lnTo>
                <a:lnTo>
                  <a:pt x="72481" y="50641"/>
                </a:lnTo>
                <a:lnTo>
                  <a:pt x="72592" y="50734"/>
                </a:lnTo>
                <a:lnTo>
                  <a:pt x="72704" y="50809"/>
                </a:lnTo>
                <a:lnTo>
                  <a:pt x="72462" y="50939"/>
                </a:lnTo>
                <a:lnTo>
                  <a:pt x="72350" y="51032"/>
                </a:lnTo>
                <a:lnTo>
                  <a:pt x="72313" y="51069"/>
                </a:lnTo>
                <a:lnTo>
                  <a:pt x="72294" y="51125"/>
                </a:lnTo>
                <a:lnTo>
                  <a:pt x="72294" y="51200"/>
                </a:lnTo>
                <a:lnTo>
                  <a:pt x="72332" y="51256"/>
                </a:lnTo>
                <a:lnTo>
                  <a:pt x="72388" y="51274"/>
                </a:lnTo>
                <a:lnTo>
                  <a:pt x="72462" y="51274"/>
                </a:lnTo>
                <a:lnTo>
                  <a:pt x="72611" y="51256"/>
                </a:lnTo>
                <a:lnTo>
                  <a:pt x="72723" y="51200"/>
                </a:lnTo>
                <a:lnTo>
                  <a:pt x="72778" y="51144"/>
                </a:lnTo>
                <a:lnTo>
                  <a:pt x="72872" y="51088"/>
                </a:lnTo>
                <a:lnTo>
                  <a:pt x="72946" y="51032"/>
                </a:lnTo>
                <a:lnTo>
                  <a:pt x="73002" y="50995"/>
                </a:lnTo>
                <a:lnTo>
                  <a:pt x="73039" y="50995"/>
                </a:lnTo>
                <a:lnTo>
                  <a:pt x="73076" y="51013"/>
                </a:lnTo>
                <a:lnTo>
                  <a:pt x="73151" y="51051"/>
                </a:lnTo>
                <a:lnTo>
                  <a:pt x="73225" y="51107"/>
                </a:lnTo>
                <a:lnTo>
                  <a:pt x="73263" y="51125"/>
                </a:lnTo>
                <a:lnTo>
                  <a:pt x="73300" y="51107"/>
                </a:lnTo>
                <a:lnTo>
                  <a:pt x="73374" y="51088"/>
                </a:lnTo>
                <a:lnTo>
                  <a:pt x="73393" y="51051"/>
                </a:lnTo>
                <a:lnTo>
                  <a:pt x="73412" y="51013"/>
                </a:lnTo>
                <a:lnTo>
                  <a:pt x="73393" y="50958"/>
                </a:lnTo>
                <a:lnTo>
                  <a:pt x="73318" y="50846"/>
                </a:lnTo>
                <a:lnTo>
                  <a:pt x="73225" y="50753"/>
                </a:lnTo>
                <a:lnTo>
                  <a:pt x="73281" y="50697"/>
                </a:lnTo>
                <a:lnTo>
                  <a:pt x="73337" y="50585"/>
                </a:lnTo>
                <a:lnTo>
                  <a:pt x="73374" y="50492"/>
                </a:lnTo>
                <a:lnTo>
                  <a:pt x="73374" y="50436"/>
                </a:lnTo>
                <a:lnTo>
                  <a:pt x="73356" y="50399"/>
                </a:lnTo>
                <a:lnTo>
                  <a:pt x="73318" y="50380"/>
                </a:lnTo>
                <a:lnTo>
                  <a:pt x="73281" y="50380"/>
                </a:lnTo>
                <a:lnTo>
                  <a:pt x="73188" y="50436"/>
                </a:lnTo>
                <a:lnTo>
                  <a:pt x="73114" y="50511"/>
                </a:lnTo>
                <a:lnTo>
                  <a:pt x="73039" y="50548"/>
                </a:lnTo>
                <a:lnTo>
                  <a:pt x="72983" y="50548"/>
                </a:lnTo>
                <a:lnTo>
                  <a:pt x="72909" y="50529"/>
                </a:lnTo>
                <a:lnTo>
                  <a:pt x="72778" y="50455"/>
                </a:lnTo>
                <a:lnTo>
                  <a:pt x="72704" y="50418"/>
                </a:lnTo>
                <a:lnTo>
                  <a:pt x="72648" y="50380"/>
                </a:lnTo>
                <a:close/>
                <a:moveTo>
                  <a:pt x="80468" y="50380"/>
                </a:moveTo>
                <a:lnTo>
                  <a:pt x="80393" y="50399"/>
                </a:lnTo>
                <a:lnTo>
                  <a:pt x="80337" y="50436"/>
                </a:lnTo>
                <a:lnTo>
                  <a:pt x="80319" y="50492"/>
                </a:lnTo>
                <a:lnTo>
                  <a:pt x="80319" y="50567"/>
                </a:lnTo>
                <a:lnTo>
                  <a:pt x="80337" y="50604"/>
                </a:lnTo>
                <a:lnTo>
                  <a:pt x="80412" y="50697"/>
                </a:lnTo>
                <a:lnTo>
                  <a:pt x="80505" y="50771"/>
                </a:lnTo>
                <a:lnTo>
                  <a:pt x="80524" y="50809"/>
                </a:lnTo>
                <a:lnTo>
                  <a:pt x="80542" y="50865"/>
                </a:lnTo>
                <a:lnTo>
                  <a:pt x="80524" y="50902"/>
                </a:lnTo>
                <a:lnTo>
                  <a:pt x="80505" y="50920"/>
                </a:lnTo>
                <a:lnTo>
                  <a:pt x="80449" y="50995"/>
                </a:lnTo>
                <a:lnTo>
                  <a:pt x="80393" y="51051"/>
                </a:lnTo>
                <a:lnTo>
                  <a:pt x="80393" y="51107"/>
                </a:lnTo>
                <a:lnTo>
                  <a:pt x="80393" y="51144"/>
                </a:lnTo>
                <a:lnTo>
                  <a:pt x="80431" y="51181"/>
                </a:lnTo>
                <a:lnTo>
                  <a:pt x="80468" y="51200"/>
                </a:lnTo>
                <a:lnTo>
                  <a:pt x="80505" y="51218"/>
                </a:lnTo>
                <a:lnTo>
                  <a:pt x="80542" y="51200"/>
                </a:lnTo>
                <a:lnTo>
                  <a:pt x="80635" y="51162"/>
                </a:lnTo>
                <a:lnTo>
                  <a:pt x="80710" y="51144"/>
                </a:lnTo>
                <a:lnTo>
                  <a:pt x="80784" y="51125"/>
                </a:lnTo>
                <a:lnTo>
                  <a:pt x="80803" y="51125"/>
                </a:lnTo>
                <a:lnTo>
                  <a:pt x="80821" y="51144"/>
                </a:lnTo>
                <a:lnTo>
                  <a:pt x="80896" y="51181"/>
                </a:lnTo>
                <a:lnTo>
                  <a:pt x="80933" y="51200"/>
                </a:lnTo>
                <a:lnTo>
                  <a:pt x="80970" y="51237"/>
                </a:lnTo>
                <a:lnTo>
                  <a:pt x="81026" y="51274"/>
                </a:lnTo>
                <a:lnTo>
                  <a:pt x="81082" y="51274"/>
                </a:lnTo>
                <a:lnTo>
                  <a:pt x="81138" y="51256"/>
                </a:lnTo>
                <a:lnTo>
                  <a:pt x="81157" y="51200"/>
                </a:lnTo>
                <a:lnTo>
                  <a:pt x="81175" y="51162"/>
                </a:lnTo>
                <a:lnTo>
                  <a:pt x="81157" y="51107"/>
                </a:lnTo>
                <a:lnTo>
                  <a:pt x="81101" y="50995"/>
                </a:lnTo>
                <a:lnTo>
                  <a:pt x="81045" y="50902"/>
                </a:lnTo>
                <a:lnTo>
                  <a:pt x="81250" y="50790"/>
                </a:lnTo>
                <a:lnTo>
                  <a:pt x="81361" y="50716"/>
                </a:lnTo>
                <a:lnTo>
                  <a:pt x="81399" y="50678"/>
                </a:lnTo>
                <a:lnTo>
                  <a:pt x="81436" y="50641"/>
                </a:lnTo>
                <a:lnTo>
                  <a:pt x="81455" y="50585"/>
                </a:lnTo>
                <a:lnTo>
                  <a:pt x="81436" y="50529"/>
                </a:lnTo>
                <a:lnTo>
                  <a:pt x="81399" y="50492"/>
                </a:lnTo>
                <a:lnTo>
                  <a:pt x="81380" y="50474"/>
                </a:lnTo>
                <a:lnTo>
                  <a:pt x="81324" y="50492"/>
                </a:lnTo>
                <a:lnTo>
                  <a:pt x="81231" y="50511"/>
                </a:lnTo>
                <a:lnTo>
                  <a:pt x="81082" y="50585"/>
                </a:lnTo>
                <a:lnTo>
                  <a:pt x="80952" y="50641"/>
                </a:lnTo>
                <a:lnTo>
                  <a:pt x="80896" y="50660"/>
                </a:lnTo>
                <a:lnTo>
                  <a:pt x="80859" y="50660"/>
                </a:lnTo>
                <a:lnTo>
                  <a:pt x="80821" y="50641"/>
                </a:lnTo>
                <a:lnTo>
                  <a:pt x="80784" y="50604"/>
                </a:lnTo>
                <a:lnTo>
                  <a:pt x="80710" y="50511"/>
                </a:lnTo>
                <a:lnTo>
                  <a:pt x="80617" y="50436"/>
                </a:lnTo>
                <a:lnTo>
                  <a:pt x="80579" y="50399"/>
                </a:lnTo>
                <a:lnTo>
                  <a:pt x="80524" y="50380"/>
                </a:lnTo>
                <a:close/>
                <a:moveTo>
                  <a:pt x="89311" y="50362"/>
                </a:moveTo>
                <a:lnTo>
                  <a:pt x="89144" y="50474"/>
                </a:lnTo>
                <a:lnTo>
                  <a:pt x="88958" y="50567"/>
                </a:lnTo>
                <a:lnTo>
                  <a:pt x="88864" y="50604"/>
                </a:lnTo>
                <a:lnTo>
                  <a:pt x="88790" y="50567"/>
                </a:lnTo>
                <a:lnTo>
                  <a:pt x="88753" y="50529"/>
                </a:lnTo>
                <a:lnTo>
                  <a:pt x="88697" y="50492"/>
                </a:lnTo>
                <a:lnTo>
                  <a:pt x="88660" y="50455"/>
                </a:lnTo>
                <a:lnTo>
                  <a:pt x="88604" y="50436"/>
                </a:lnTo>
                <a:lnTo>
                  <a:pt x="88492" y="50399"/>
                </a:lnTo>
                <a:lnTo>
                  <a:pt x="88455" y="50399"/>
                </a:lnTo>
                <a:lnTo>
                  <a:pt x="88418" y="50418"/>
                </a:lnTo>
                <a:lnTo>
                  <a:pt x="88399" y="50436"/>
                </a:lnTo>
                <a:lnTo>
                  <a:pt x="88399" y="50455"/>
                </a:lnTo>
                <a:lnTo>
                  <a:pt x="88399" y="50529"/>
                </a:lnTo>
                <a:lnTo>
                  <a:pt x="88418" y="50604"/>
                </a:lnTo>
                <a:lnTo>
                  <a:pt x="88474" y="50678"/>
                </a:lnTo>
                <a:lnTo>
                  <a:pt x="88529" y="50753"/>
                </a:lnTo>
                <a:lnTo>
                  <a:pt x="88585" y="50827"/>
                </a:lnTo>
                <a:lnTo>
                  <a:pt x="88492" y="50902"/>
                </a:lnTo>
                <a:lnTo>
                  <a:pt x="88380" y="51013"/>
                </a:lnTo>
                <a:lnTo>
                  <a:pt x="88343" y="51069"/>
                </a:lnTo>
                <a:lnTo>
                  <a:pt x="88343" y="51125"/>
                </a:lnTo>
                <a:lnTo>
                  <a:pt x="88362" y="51200"/>
                </a:lnTo>
                <a:lnTo>
                  <a:pt x="88436" y="51256"/>
                </a:lnTo>
                <a:lnTo>
                  <a:pt x="88492" y="51274"/>
                </a:lnTo>
                <a:lnTo>
                  <a:pt x="88548" y="51274"/>
                </a:lnTo>
                <a:lnTo>
                  <a:pt x="88604" y="51256"/>
                </a:lnTo>
                <a:lnTo>
                  <a:pt x="88678" y="51237"/>
                </a:lnTo>
                <a:lnTo>
                  <a:pt x="88771" y="51144"/>
                </a:lnTo>
                <a:lnTo>
                  <a:pt x="88827" y="51107"/>
                </a:lnTo>
                <a:lnTo>
                  <a:pt x="88864" y="51088"/>
                </a:lnTo>
                <a:lnTo>
                  <a:pt x="88920" y="51069"/>
                </a:lnTo>
                <a:lnTo>
                  <a:pt x="88976" y="51088"/>
                </a:lnTo>
                <a:lnTo>
                  <a:pt x="89069" y="51144"/>
                </a:lnTo>
                <a:lnTo>
                  <a:pt x="89200" y="51200"/>
                </a:lnTo>
                <a:lnTo>
                  <a:pt x="89293" y="51200"/>
                </a:lnTo>
                <a:lnTo>
                  <a:pt x="89311" y="51162"/>
                </a:lnTo>
                <a:lnTo>
                  <a:pt x="89311" y="51125"/>
                </a:lnTo>
                <a:lnTo>
                  <a:pt x="89311" y="51088"/>
                </a:lnTo>
                <a:lnTo>
                  <a:pt x="89237" y="51013"/>
                </a:lnTo>
                <a:lnTo>
                  <a:pt x="89162" y="50939"/>
                </a:lnTo>
                <a:lnTo>
                  <a:pt x="89144" y="50902"/>
                </a:lnTo>
                <a:lnTo>
                  <a:pt x="89125" y="50883"/>
                </a:lnTo>
                <a:lnTo>
                  <a:pt x="89144" y="50846"/>
                </a:lnTo>
                <a:lnTo>
                  <a:pt x="89181" y="50790"/>
                </a:lnTo>
                <a:lnTo>
                  <a:pt x="89293" y="50716"/>
                </a:lnTo>
                <a:lnTo>
                  <a:pt x="89404" y="50623"/>
                </a:lnTo>
                <a:lnTo>
                  <a:pt x="89442" y="50567"/>
                </a:lnTo>
                <a:lnTo>
                  <a:pt x="89479" y="50529"/>
                </a:lnTo>
                <a:lnTo>
                  <a:pt x="89479" y="50455"/>
                </a:lnTo>
                <a:lnTo>
                  <a:pt x="89442" y="50399"/>
                </a:lnTo>
                <a:lnTo>
                  <a:pt x="89423" y="50362"/>
                </a:lnTo>
                <a:close/>
                <a:moveTo>
                  <a:pt x="16031" y="50362"/>
                </a:moveTo>
                <a:lnTo>
                  <a:pt x="15993" y="50380"/>
                </a:lnTo>
                <a:lnTo>
                  <a:pt x="15938" y="50399"/>
                </a:lnTo>
                <a:lnTo>
                  <a:pt x="15919" y="50436"/>
                </a:lnTo>
                <a:lnTo>
                  <a:pt x="15919" y="50492"/>
                </a:lnTo>
                <a:lnTo>
                  <a:pt x="15938" y="50567"/>
                </a:lnTo>
                <a:lnTo>
                  <a:pt x="15993" y="50623"/>
                </a:lnTo>
                <a:lnTo>
                  <a:pt x="16049" y="50660"/>
                </a:lnTo>
                <a:lnTo>
                  <a:pt x="16217" y="50753"/>
                </a:lnTo>
                <a:lnTo>
                  <a:pt x="16533" y="50865"/>
                </a:lnTo>
                <a:lnTo>
                  <a:pt x="16459" y="50902"/>
                </a:lnTo>
                <a:lnTo>
                  <a:pt x="16384" y="50976"/>
                </a:lnTo>
                <a:lnTo>
                  <a:pt x="16310" y="51032"/>
                </a:lnTo>
                <a:lnTo>
                  <a:pt x="16291" y="51125"/>
                </a:lnTo>
                <a:lnTo>
                  <a:pt x="16291" y="51181"/>
                </a:lnTo>
                <a:lnTo>
                  <a:pt x="16291" y="51218"/>
                </a:lnTo>
                <a:lnTo>
                  <a:pt x="16329" y="51256"/>
                </a:lnTo>
                <a:lnTo>
                  <a:pt x="16366" y="51274"/>
                </a:lnTo>
                <a:lnTo>
                  <a:pt x="16459" y="51293"/>
                </a:lnTo>
                <a:lnTo>
                  <a:pt x="16552" y="51274"/>
                </a:lnTo>
                <a:lnTo>
                  <a:pt x="16645" y="51218"/>
                </a:lnTo>
                <a:lnTo>
                  <a:pt x="16719" y="51144"/>
                </a:lnTo>
                <a:lnTo>
                  <a:pt x="16794" y="51069"/>
                </a:lnTo>
                <a:lnTo>
                  <a:pt x="16850" y="51051"/>
                </a:lnTo>
                <a:lnTo>
                  <a:pt x="16868" y="51032"/>
                </a:lnTo>
                <a:lnTo>
                  <a:pt x="16924" y="51032"/>
                </a:lnTo>
                <a:lnTo>
                  <a:pt x="16980" y="51069"/>
                </a:lnTo>
                <a:lnTo>
                  <a:pt x="17092" y="51144"/>
                </a:lnTo>
                <a:lnTo>
                  <a:pt x="17222" y="51200"/>
                </a:lnTo>
                <a:lnTo>
                  <a:pt x="17278" y="51200"/>
                </a:lnTo>
                <a:lnTo>
                  <a:pt x="17315" y="51181"/>
                </a:lnTo>
                <a:lnTo>
                  <a:pt x="17315" y="51144"/>
                </a:lnTo>
                <a:lnTo>
                  <a:pt x="17297" y="51107"/>
                </a:lnTo>
                <a:lnTo>
                  <a:pt x="17222" y="51013"/>
                </a:lnTo>
                <a:lnTo>
                  <a:pt x="17073" y="50865"/>
                </a:lnTo>
                <a:lnTo>
                  <a:pt x="17129" y="50771"/>
                </a:lnTo>
                <a:lnTo>
                  <a:pt x="17241" y="50604"/>
                </a:lnTo>
                <a:lnTo>
                  <a:pt x="17297" y="50511"/>
                </a:lnTo>
                <a:lnTo>
                  <a:pt x="17315" y="50436"/>
                </a:lnTo>
                <a:lnTo>
                  <a:pt x="17315" y="50380"/>
                </a:lnTo>
                <a:lnTo>
                  <a:pt x="17278" y="50380"/>
                </a:lnTo>
                <a:lnTo>
                  <a:pt x="17222" y="50399"/>
                </a:lnTo>
                <a:lnTo>
                  <a:pt x="17148" y="50436"/>
                </a:lnTo>
                <a:lnTo>
                  <a:pt x="17017" y="50529"/>
                </a:lnTo>
                <a:lnTo>
                  <a:pt x="16887" y="50623"/>
                </a:lnTo>
                <a:lnTo>
                  <a:pt x="16831" y="50660"/>
                </a:lnTo>
                <a:lnTo>
                  <a:pt x="16719" y="50660"/>
                </a:lnTo>
                <a:lnTo>
                  <a:pt x="16664" y="50623"/>
                </a:lnTo>
                <a:lnTo>
                  <a:pt x="16515" y="50529"/>
                </a:lnTo>
                <a:lnTo>
                  <a:pt x="16366" y="50436"/>
                </a:lnTo>
                <a:lnTo>
                  <a:pt x="16291" y="50399"/>
                </a:lnTo>
                <a:lnTo>
                  <a:pt x="16217" y="50380"/>
                </a:lnTo>
                <a:lnTo>
                  <a:pt x="16105" y="50362"/>
                </a:lnTo>
                <a:close/>
                <a:moveTo>
                  <a:pt x="25023" y="50362"/>
                </a:moveTo>
                <a:lnTo>
                  <a:pt x="24930" y="50380"/>
                </a:lnTo>
                <a:lnTo>
                  <a:pt x="24856" y="50399"/>
                </a:lnTo>
                <a:lnTo>
                  <a:pt x="24800" y="50436"/>
                </a:lnTo>
                <a:lnTo>
                  <a:pt x="24669" y="50511"/>
                </a:lnTo>
                <a:lnTo>
                  <a:pt x="24595" y="50529"/>
                </a:lnTo>
                <a:lnTo>
                  <a:pt x="24576" y="50548"/>
                </a:lnTo>
                <a:lnTo>
                  <a:pt x="24465" y="50511"/>
                </a:lnTo>
                <a:lnTo>
                  <a:pt x="24372" y="50455"/>
                </a:lnTo>
                <a:lnTo>
                  <a:pt x="24260" y="50418"/>
                </a:lnTo>
                <a:lnTo>
                  <a:pt x="24204" y="50418"/>
                </a:lnTo>
                <a:lnTo>
                  <a:pt x="24148" y="50436"/>
                </a:lnTo>
                <a:lnTo>
                  <a:pt x="24129" y="50455"/>
                </a:lnTo>
                <a:lnTo>
                  <a:pt x="24111" y="50511"/>
                </a:lnTo>
                <a:lnTo>
                  <a:pt x="24129" y="50567"/>
                </a:lnTo>
                <a:lnTo>
                  <a:pt x="24185" y="50604"/>
                </a:lnTo>
                <a:lnTo>
                  <a:pt x="24278" y="50697"/>
                </a:lnTo>
                <a:lnTo>
                  <a:pt x="24353" y="50771"/>
                </a:lnTo>
                <a:lnTo>
                  <a:pt x="24353" y="50790"/>
                </a:lnTo>
                <a:lnTo>
                  <a:pt x="24334" y="50846"/>
                </a:lnTo>
                <a:lnTo>
                  <a:pt x="24297" y="50958"/>
                </a:lnTo>
                <a:lnTo>
                  <a:pt x="24241" y="51069"/>
                </a:lnTo>
                <a:lnTo>
                  <a:pt x="24241" y="51125"/>
                </a:lnTo>
                <a:lnTo>
                  <a:pt x="24241" y="51162"/>
                </a:lnTo>
                <a:lnTo>
                  <a:pt x="24278" y="51181"/>
                </a:lnTo>
                <a:lnTo>
                  <a:pt x="24353" y="51181"/>
                </a:lnTo>
                <a:lnTo>
                  <a:pt x="24390" y="51144"/>
                </a:lnTo>
                <a:lnTo>
                  <a:pt x="24427" y="51107"/>
                </a:lnTo>
                <a:lnTo>
                  <a:pt x="24520" y="51032"/>
                </a:lnTo>
                <a:lnTo>
                  <a:pt x="24614" y="50958"/>
                </a:lnTo>
                <a:lnTo>
                  <a:pt x="24651" y="50976"/>
                </a:lnTo>
                <a:lnTo>
                  <a:pt x="24707" y="50995"/>
                </a:lnTo>
                <a:lnTo>
                  <a:pt x="24800" y="51069"/>
                </a:lnTo>
                <a:lnTo>
                  <a:pt x="24967" y="51162"/>
                </a:lnTo>
                <a:lnTo>
                  <a:pt x="25098" y="51256"/>
                </a:lnTo>
                <a:lnTo>
                  <a:pt x="25153" y="51293"/>
                </a:lnTo>
                <a:lnTo>
                  <a:pt x="25191" y="51274"/>
                </a:lnTo>
                <a:lnTo>
                  <a:pt x="25209" y="51237"/>
                </a:lnTo>
                <a:lnTo>
                  <a:pt x="25172" y="51181"/>
                </a:lnTo>
                <a:lnTo>
                  <a:pt x="25060" y="51032"/>
                </a:lnTo>
                <a:lnTo>
                  <a:pt x="24930" y="50865"/>
                </a:lnTo>
                <a:lnTo>
                  <a:pt x="24856" y="50790"/>
                </a:lnTo>
                <a:lnTo>
                  <a:pt x="25042" y="50678"/>
                </a:lnTo>
                <a:lnTo>
                  <a:pt x="25135" y="50623"/>
                </a:lnTo>
                <a:lnTo>
                  <a:pt x="25153" y="50585"/>
                </a:lnTo>
                <a:lnTo>
                  <a:pt x="25172" y="50529"/>
                </a:lnTo>
                <a:lnTo>
                  <a:pt x="25172" y="50474"/>
                </a:lnTo>
                <a:lnTo>
                  <a:pt x="25172" y="50436"/>
                </a:lnTo>
                <a:lnTo>
                  <a:pt x="25135" y="50399"/>
                </a:lnTo>
                <a:lnTo>
                  <a:pt x="25116" y="50380"/>
                </a:lnTo>
                <a:lnTo>
                  <a:pt x="25023" y="50362"/>
                </a:lnTo>
                <a:close/>
                <a:moveTo>
                  <a:pt x="54719" y="50362"/>
                </a:moveTo>
                <a:lnTo>
                  <a:pt x="54496" y="50474"/>
                </a:lnTo>
                <a:lnTo>
                  <a:pt x="54291" y="50585"/>
                </a:lnTo>
                <a:lnTo>
                  <a:pt x="54216" y="50604"/>
                </a:lnTo>
                <a:lnTo>
                  <a:pt x="54179" y="50623"/>
                </a:lnTo>
                <a:lnTo>
                  <a:pt x="54123" y="50623"/>
                </a:lnTo>
                <a:lnTo>
                  <a:pt x="54086" y="50604"/>
                </a:lnTo>
                <a:lnTo>
                  <a:pt x="54011" y="50529"/>
                </a:lnTo>
                <a:lnTo>
                  <a:pt x="53918" y="50455"/>
                </a:lnTo>
                <a:lnTo>
                  <a:pt x="53844" y="50418"/>
                </a:lnTo>
                <a:lnTo>
                  <a:pt x="53751" y="50399"/>
                </a:lnTo>
                <a:lnTo>
                  <a:pt x="53714" y="50380"/>
                </a:lnTo>
                <a:lnTo>
                  <a:pt x="53658" y="50399"/>
                </a:lnTo>
                <a:lnTo>
                  <a:pt x="53639" y="50418"/>
                </a:lnTo>
                <a:lnTo>
                  <a:pt x="53602" y="50455"/>
                </a:lnTo>
                <a:lnTo>
                  <a:pt x="53602" y="50511"/>
                </a:lnTo>
                <a:lnTo>
                  <a:pt x="53620" y="50567"/>
                </a:lnTo>
                <a:lnTo>
                  <a:pt x="53639" y="50623"/>
                </a:lnTo>
                <a:lnTo>
                  <a:pt x="53676" y="50660"/>
                </a:lnTo>
                <a:lnTo>
                  <a:pt x="53788" y="50753"/>
                </a:lnTo>
                <a:lnTo>
                  <a:pt x="53863" y="50809"/>
                </a:lnTo>
                <a:lnTo>
                  <a:pt x="53732" y="50865"/>
                </a:lnTo>
                <a:lnTo>
                  <a:pt x="53565" y="50939"/>
                </a:lnTo>
                <a:lnTo>
                  <a:pt x="53490" y="50995"/>
                </a:lnTo>
                <a:lnTo>
                  <a:pt x="53434" y="51051"/>
                </a:lnTo>
                <a:lnTo>
                  <a:pt x="53378" y="51107"/>
                </a:lnTo>
                <a:lnTo>
                  <a:pt x="53378" y="51181"/>
                </a:lnTo>
                <a:lnTo>
                  <a:pt x="53397" y="51237"/>
                </a:lnTo>
                <a:lnTo>
                  <a:pt x="53453" y="51274"/>
                </a:lnTo>
                <a:lnTo>
                  <a:pt x="53509" y="51293"/>
                </a:lnTo>
                <a:lnTo>
                  <a:pt x="53583" y="51274"/>
                </a:lnTo>
                <a:lnTo>
                  <a:pt x="53732" y="51237"/>
                </a:lnTo>
                <a:lnTo>
                  <a:pt x="53825" y="51181"/>
                </a:lnTo>
                <a:lnTo>
                  <a:pt x="53993" y="51088"/>
                </a:lnTo>
                <a:lnTo>
                  <a:pt x="54086" y="51032"/>
                </a:lnTo>
                <a:lnTo>
                  <a:pt x="54142" y="51013"/>
                </a:lnTo>
                <a:lnTo>
                  <a:pt x="54216" y="51032"/>
                </a:lnTo>
                <a:lnTo>
                  <a:pt x="54291" y="51088"/>
                </a:lnTo>
                <a:lnTo>
                  <a:pt x="54347" y="51144"/>
                </a:lnTo>
                <a:lnTo>
                  <a:pt x="54421" y="51181"/>
                </a:lnTo>
                <a:lnTo>
                  <a:pt x="54514" y="51218"/>
                </a:lnTo>
                <a:lnTo>
                  <a:pt x="54551" y="51200"/>
                </a:lnTo>
                <a:lnTo>
                  <a:pt x="54570" y="51162"/>
                </a:lnTo>
                <a:lnTo>
                  <a:pt x="54551" y="51107"/>
                </a:lnTo>
                <a:lnTo>
                  <a:pt x="54458" y="50976"/>
                </a:lnTo>
                <a:lnTo>
                  <a:pt x="54365" y="50865"/>
                </a:lnTo>
                <a:lnTo>
                  <a:pt x="54570" y="50753"/>
                </a:lnTo>
                <a:lnTo>
                  <a:pt x="54663" y="50678"/>
                </a:lnTo>
                <a:lnTo>
                  <a:pt x="54756" y="50604"/>
                </a:lnTo>
                <a:lnTo>
                  <a:pt x="54793" y="50529"/>
                </a:lnTo>
                <a:lnTo>
                  <a:pt x="54831" y="50436"/>
                </a:lnTo>
                <a:lnTo>
                  <a:pt x="54831" y="50399"/>
                </a:lnTo>
                <a:lnTo>
                  <a:pt x="54812" y="50362"/>
                </a:lnTo>
                <a:close/>
                <a:moveTo>
                  <a:pt x="10706" y="50343"/>
                </a:moveTo>
                <a:lnTo>
                  <a:pt x="10650" y="50362"/>
                </a:lnTo>
                <a:lnTo>
                  <a:pt x="10594" y="50380"/>
                </a:lnTo>
                <a:lnTo>
                  <a:pt x="10557" y="50436"/>
                </a:lnTo>
                <a:lnTo>
                  <a:pt x="10538" y="50511"/>
                </a:lnTo>
                <a:lnTo>
                  <a:pt x="10557" y="50585"/>
                </a:lnTo>
                <a:lnTo>
                  <a:pt x="10594" y="50641"/>
                </a:lnTo>
                <a:lnTo>
                  <a:pt x="10669" y="50697"/>
                </a:lnTo>
                <a:lnTo>
                  <a:pt x="10743" y="50753"/>
                </a:lnTo>
                <a:lnTo>
                  <a:pt x="10911" y="50827"/>
                </a:lnTo>
                <a:lnTo>
                  <a:pt x="11041" y="50883"/>
                </a:lnTo>
                <a:lnTo>
                  <a:pt x="10967" y="51032"/>
                </a:lnTo>
                <a:lnTo>
                  <a:pt x="10929" y="51107"/>
                </a:lnTo>
                <a:lnTo>
                  <a:pt x="10911" y="51162"/>
                </a:lnTo>
                <a:lnTo>
                  <a:pt x="10929" y="51218"/>
                </a:lnTo>
                <a:lnTo>
                  <a:pt x="10948" y="51237"/>
                </a:lnTo>
                <a:lnTo>
                  <a:pt x="11004" y="51237"/>
                </a:lnTo>
                <a:lnTo>
                  <a:pt x="11097" y="51200"/>
                </a:lnTo>
                <a:lnTo>
                  <a:pt x="11209" y="51107"/>
                </a:lnTo>
                <a:lnTo>
                  <a:pt x="11283" y="51069"/>
                </a:lnTo>
                <a:lnTo>
                  <a:pt x="11320" y="51051"/>
                </a:lnTo>
                <a:lnTo>
                  <a:pt x="11376" y="51069"/>
                </a:lnTo>
                <a:lnTo>
                  <a:pt x="11451" y="51107"/>
                </a:lnTo>
                <a:lnTo>
                  <a:pt x="11562" y="51181"/>
                </a:lnTo>
                <a:lnTo>
                  <a:pt x="11674" y="51256"/>
                </a:lnTo>
                <a:lnTo>
                  <a:pt x="11786" y="51311"/>
                </a:lnTo>
                <a:lnTo>
                  <a:pt x="11897" y="51311"/>
                </a:lnTo>
                <a:lnTo>
                  <a:pt x="11953" y="51274"/>
                </a:lnTo>
                <a:lnTo>
                  <a:pt x="11972" y="51218"/>
                </a:lnTo>
                <a:lnTo>
                  <a:pt x="11991" y="51162"/>
                </a:lnTo>
                <a:lnTo>
                  <a:pt x="11972" y="51107"/>
                </a:lnTo>
                <a:lnTo>
                  <a:pt x="11935" y="51032"/>
                </a:lnTo>
                <a:lnTo>
                  <a:pt x="11897" y="50976"/>
                </a:lnTo>
                <a:lnTo>
                  <a:pt x="11786" y="50883"/>
                </a:lnTo>
                <a:lnTo>
                  <a:pt x="11674" y="50809"/>
                </a:lnTo>
                <a:lnTo>
                  <a:pt x="11767" y="50753"/>
                </a:lnTo>
                <a:lnTo>
                  <a:pt x="11860" y="50697"/>
                </a:lnTo>
                <a:lnTo>
                  <a:pt x="11935" y="50623"/>
                </a:lnTo>
                <a:lnTo>
                  <a:pt x="11991" y="50529"/>
                </a:lnTo>
                <a:lnTo>
                  <a:pt x="11991" y="50436"/>
                </a:lnTo>
                <a:lnTo>
                  <a:pt x="11972" y="50380"/>
                </a:lnTo>
                <a:lnTo>
                  <a:pt x="11916" y="50343"/>
                </a:lnTo>
                <a:lnTo>
                  <a:pt x="11767" y="50343"/>
                </a:lnTo>
                <a:lnTo>
                  <a:pt x="11674" y="50362"/>
                </a:lnTo>
                <a:lnTo>
                  <a:pt x="11544" y="50418"/>
                </a:lnTo>
                <a:lnTo>
                  <a:pt x="11413" y="50511"/>
                </a:lnTo>
                <a:lnTo>
                  <a:pt x="11357" y="50548"/>
                </a:lnTo>
                <a:lnTo>
                  <a:pt x="11283" y="50548"/>
                </a:lnTo>
                <a:lnTo>
                  <a:pt x="11209" y="50529"/>
                </a:lnTo>
                <a:lnTo>
                  <a:pt x="11134" y="50474"/>
                </a:lnTo>
                <a:lnTo>
                  <a:pt x="11041" y="50418"/>
                </a:lnTo>
                <a:lnTo>
                  <a:pt x="10967" y="50380"/>
                </a:lnTo>
                <a:lnTo>
                  <a:pt x="10855" y="50343"/>
                </a:lnTo>
                <a:close/>
                <a:moveTo>
                  <a:pt x="29529" y="50362"/>
                </a:moveTo>
                <a:lnTo>
                  <a:pt x="29473" y="50380"/>
                </a:lnTo>
                <a:lnTo>
                  <a:pt x="29436" y="50418"/>
                </a:lnTo>
                <a:lnTo>
                  <a:pt x="29417" y="50492"/>
                </a:lnTo>
                <a:lnTo>
                  <a:pt x="29417" y="50548"/>
                </a:lnTo>
                <a:lnTo>
                  <a:pt x="29473" y="50604"/>
                </a:lnTo>
                <a:lnTo>
                  <a:pt x="29529" y="50660"/>
                </a:lnTo>
                <a:lnTo>
                  <a:pt x="29603" y="50716"/>
                </a:lnTo>
                <a:lnTo>
                  <a:pt x="29901" y="50846"/>
                </a:lnTo>
                <a:lnTo>
                  <a:pt x="29808" y="50920"/>
                </a:lnTo>
                <a:lnTo>
                  <a:pt x="29715" y="51032"/>
                </a:lnTo>
                <a:lnTo>
                  <a:pt x="29659" y="51088"/>
                </a:lnTo>
                <a:lnTo>
                  <a:pt x="29640" y="51144"/>
                </a:lnTo>
                <a:lnTo>
                  <a:pt x="29640" y="51200"/>
                </a:lnTo>
                <a:lnTo>
                  <a:pt x="29659" y="51256"/>
                </a:lnTo>
                <a:lnTo>
                  <a:pt x="29715" y="51293"/>
                </a:lnTo>
                <a:lnTo>
                  <a:pt x="29771" y="51311"/>
                </a:lnTo>
                <a:lnTo>
                  <a:pt x="29845" y="51274"/>
                </a:lnTo>
                <a:lnTo>
                  <a:pt x="29901" y="51237"/>
                </a:lnTo>
                <a:lnTo>
                  <a:pt x="30031" y="51125"/>
                </a:lnTo>
                <a:lnTo>
                  <a:pt x="30087" y="51088"/>
                </a:lnTo>
                <a:lnTo>
                  <a:pt x="30125" y="51069"/>
                </a:lnTo>
                <a:lnTo>
                  <a:pt x="30162" y="51069"/>
                </a:lnTo>
                <a:lnTo>
                  <a:pt x="30218" y="51107"/>
                </a:lnTo>
                <a:lnTo>
                  <a:pt x="30348" y="51181"/>
                </a:lnTo>
                <a:lnTo>
                  <a:pt x="30497" y="51256"/>
                </a:lnTo>
                <a:lnTo>
                  <a:pt x="30553" y="51256"/>
                </a:lnTo>
                <a:lnTo>
                  <a:pt x="30590" y="51237"/>
                </a:lnTo>
                <a:lnTo>
                  <a:pt x="30609" y="51200"/>
                </a:lnTo>
                <a:lnTo>
                  <a:pt x="30609" y="51144"/>
                </a:lnTo>
                <a:lnTo>
                  <a:pt x="30571" y="51088"/>
                </a:lnTo>
                <a:lnTo>
                  <a:pt x="30534" y="51013"/>
                </a:lnTo>
                <a:lnTo>
                  <a:pt x="30441" y="50902"/>
                </a:lnTo>
                <a:lnTo>
                  <a:pt x="30348" y="50827"/>
                </a:lnTo>
                <a:lnTo>
                  <a:pt x="30441" y="50697"/>
                </a:lnTo>
                <a:lnTo>
                  <a:pt x="30515" y="50548"/>
                </a:lnTo>
                <a:lnTo>
                  <a:pt x="30534" y="50474"/>
                </a:lnTo>
                <a:lnTo>
                  <a:pt x="30515" y="50436"/>
                </a:lnTo>
                <a:lnTo>
                  <a:pt x="30460" y="50436"/>
                </a:lnTo>
                <a:lnTo>
                  <a:pt x="30367" y="50474"/>
                </a:lnTo>
                <a:lnTo>
                  <a:pt x="30255" y="50567"/>
                </a:lnTo>
                <a:lnTo>
                  <a:pt x="30180" y="50623"/>
                </a:lnTo>
                <a:lnTo>
                  <a:pt x="30125" y="50641"/>
                </a:lnTo>
                <a:lnTo>
                  <a:pt x="30069" y="50623"/>
                </a:lnTo>
                <a:lnTo>
                  <a:pt x="29994" y="50567"/>
                </a:lnTo>
                <a:lnTo>
                  <a:pt x="29864" y="50455"/>
                </a:lnTo>
                <a:lnTo>
                  <a:pt x="29752" y="50399"/>
                </a:lnTo>
                <a:lnTo>
                  <a:pt x="29603" y="50362"/>
                </a:lnTo>
                <a:close/>
                <a:moveTo>
                  <a:pt x="61757" y="50325"/>
                </a:moveTo>
                <a:lnTo>
                  <a:pt x="61719" y="50343"/>
                </a:lnTo>
                <a:lnTo>
                  <a:pt x="61682" y="50362"/>
                </a:lnTo>
                <a:lnTo>
                  <a:pt x="61645" y="50399"/>
                </a:lnTo>
                <a:lnTo>
                  <a:pt x="61626" y="50418"/>
                </a:lnTo>
                <a:lnTo>
                  <a:pt x="61626" y="50455"/>
                </a:lnTo>
                <a:lnTo>
                  <a:pt x="61645" y="50529"/>
                </a:lnTo>
                <a:lnTo>
                  <a:pt x="61719" y="50604"/>
                </a:lnTo>
                <a:lnTo>
                  <a:pt x="61868" y="50734"/>
                </a:lnTo>
                <a:lnTo>
                  <a:pt x="61999" y="50827"/>
                </a:lnTo>
                <a:lnTo>
                  <a:pt x="61887" y="50902"/>
                </a:lnTo>
                <a:lnTo>
                  <a:pt x="61738" y="51013"/>
                </a:lnTo>
                <a:lnTo>
                  <a:pt x="61682" y="51088"/>
                </a:lnTo>
                <a:lnTo>
                  <a:pt x="61664" y="51162"/>
                </a:lnTo>
                <a:lnTo>
                  <a:pt x="61664" y="51218"/>
                </a:lnTo>
                <a:lnTo>
                  <a:pt x="61738" y="51293"/>
                </a:lnTo>
                <a:lnTo>
                  <a:pt x="61757" y="51311"/>
                </a:lnTo>
                <a:lnTo>
                  <a:pt x="61812" y="51311"/>
                </a:lnTo>
                <a:lnTo>
                  <a:pt x="61887" y="51293"/>
                </a:lnTo>
                <a:lnTo>
                  <a:pt x="61980" y="51274"/>
                </a:lnTo>
                <a:lnTo>
                  <a:pt x="62054" y="51237"/>
                </a:lnTo>
                <a:lnTo>
                  <a:pt x="62129" y="51181"/>
                </a:lnTo>
                <a:lnTo>
                  <a:pt x="62222" y="51125"/>
                </a:lnTo>
                <a:lnTo>
                  <a:pt x="62315" y="51051"/>
                </a:lnTo>
                <a:lnTo>
                  <a:pt x="62427" y="51069"/>
                </a:lnTo>
                <a:lnTo>
                  <a:pt x="62539" y="51088"/>
                </a:lnTo>
                <a:lnTo>
                  <a:pt x="62594" y="51088"/>
                </a:lnTo>
                <a:lnTo>
                  <a:pt x="62613" y="51051"/>
                </a:lnTo>
                <a:lnTo>
                  <a:pt x="62613" y="51013"/>
                </a:lnTo>
                <a:lnTo>
                  <a:pt x="62613" y="50976"/>
                </a:lnTo>
                <a:lnTo>
                  <a:pt x="62576" y="50958"/>
                </a:lnTo>
                <a:lnTo>
                  <a:pt x="62557" y="50939"/>
                </a:lnTo>
                <a:lnTo>
                  <a:pt x="62539" y="50902"/>
                </a:lnTo>
                <a:lnTo>
                  <a:pt x="62539" y="50846"/>
                </a:lnTo>
                <a:lnTo>
                  <a:pt x="62557" y="50771"/>
                </a:lnTo>
                <a:lnTo>
                  <a:pt x="62632" y="50641"/>
                </a:lnTo>
                <a:lnTo>
                  <a:pt x="62650" y="50567"/>
                </a:lnTo>
                <a:lnTo>
                  <a:pt x="62632" y="50529"/>
                </a:lnTo>
                <a:lnTo>
                  <a:pt x="62613" y="50492"/>
                </a:lnTo>
                <a:lnTo>
                  <a:pt x="62557" y="50455"/>
                </a:lnTo>
                <a:lnTo>
                  <a:pt x="62483" y="50436"/>
                </a:lnTo>
                <a:lnTo>
                  <a:pt x="62427" y="50455"/>
                </a:lnTo>
                <a:lnTo>
                  <a:pt x="62371" y="50492"/>
                </a:lnTo>
                <a:lnTo>
                  <a:pt x="62297" y="50548"/>
                </a:lnTo>
                <a:lnTo>
                  <a:pt x="62278" y="50585"/>
                </a:lnTo>
                <a:lnTo>
                  <a:pt x="62222" y="50585"/>
                </a:lnTo>
                <a:lnTo>
                  <a:pt x="62166" y="50567"/>
                </a:lnTo>
                <a:lnTo>
                  <a:pt x="62092" y="50511"/>
                </a:lnTo>
                <a:lnTo>
                  <a:pt x="62036" y="50455"/>
                </a:lnTo>
                <a:lnTo>
                  <a:pt x="61887" y="50362"/>
                </a:lnTo>
                <a:lnTo>
                  <a:pt x="61812" y="50343"/>
                </a:lnTo>
                <a:lnTo>
                  <a:pt x="61757" y="50325"/>
                </a:lnTo>
                <a:close/>
                <a:moveTo>
                  <a:pt x="64475" y="50306"/>
                </a:moveTo>
                <a:lnTo>
                  <a:pt x="64419" y="50325"/>
                </a:lnTo>
                <a:lnTo>
                  <a:pt x="64382" y="50380"/>
                </a:lnTo>
                <a:lnTo>
                  <a:pt x="64363" y="50418"/>
                </a:lnTo>
                <a:lnTo>
                  <a:pt x="64382" y="50474"/>
                </a:lnTo>
                <a:lnTo>
                  <a:pt x="64400" y="50529"/>
                </a:lnTo>
                <a:lnTo>
                  <a:pt x="64475" y="50623"/>
                </a:lnTo>
                <a:lnTo>
                  <a:pt x="64493" y="50678"/>
                </a:lnTo>
                <a:lnTo>
                  <a:pt x="64512" y="50716"/>
                </a:lnTo>
                <a:lnTo>
                  <a:pt x="64493" y="50753"/>
                </a:lnTo>
                <a:lnTo>
                  <a:pt x="64475" y="50790"/>
                </a:lnTo>
                <a:lnTo>
                  <a:pt x="64382" y="50883"/>
                </a:lnTo>
                <a:lnTo>
                  <a:pt x="64307" y="50958"/>
                </a:lnTo>
                <a:lnTo>
                  <a:pt x="64270" y="51013"/>
                </a:lnTo>
                <a:lnTo>
                  <a:pt x="64251" y="51069"/>
                </a:lnTo>
                <a:lnTo>
                  <a:pt x="64270" y="51107"/>
                </a:lnTo>
                <a:lnTo>
                  <a:pt x="64289" y="51144"/>
                </a:lnTo>
                <a:lnTo>
                  <a:pt x="64307" y="51162"/>
                </a:lnTo>
                <a:lnTo>
                  <a:pt x="64363" y="51162"/>
                </a:lnTo>
                <a:lnTo>
                  <a:pt x="64456" y="51125"/>
                </a:lnTo>
                <a:lnTo>
                  <a:pt x="64531" y="51088"/>
                </a:lnTo>
                <a:lnTo>
                  <a:pt x="64680" y="51032"/>
                </a:lnTo>
                <a:lnTo>
                  <a:pt x="64717" y="51032"/>
                </a:lnTo>
                <a:lnTo>
                  <a:pt x="64791" y="51088"/>
                </a:lnTo>
                <a:lnTo>
                  <a:pt x="64847" y="51125"/>
                </a:lnTo>
                <a:lnTo>
                  <a:pt x="64903" y="51200"/>
                </a:lnTo>
                <a:lnTo>
                  <a:pt x="64959" y="51256"/>
                </a:lnTo>
                <a:lnTo>
                  <a:pt x="65015" y="51293"/>
                </a:lnTo>
                <a:lnTo>
                  <a:pt x="65089" y="51311"/>
                </a:lnTo>
                <a:lnTo>
                  <a:pt x="65164" y="51311"/>
                </a:lnTo>
                <a:lnTo>
                  <a:pt x="65238" y="51293"/>
                </a:lnTo>
                <a:lnTo>
                  <a:pt x="65257" y="51274"/>
                </a:lnTo>
                <a:lnTo>
                  <a:pt x="65275" y="51237"/>
                </a:lnTo>
                <a:lnTo>
                  <a:pt x="65294" y="51181"/>
                </a:lnTo>
                <a:lnTo>
                  <a:pt x="65275" y="51125"/>
                </a:lnTo>
                <a:lnTo>
                  <a:pt x="65238" y="51069"/>
                </a:lnTo>
                <a:lnTo>
                  <a:pt x="65201" y="51013"/>
                </a:lnTo>
                <a:lnTo>
                  <a:pt x="65015" y="50865"/>
                </a:lnTo>
                <a:lnTo>
                  <a:pt x="65201" y="50771"/>
                </a:lnTo>
                <a:lnTo>
                  <a:pt x="65294" y="50716"/>
                </a:lnTo>
                <a:lnTo>
                  <a:pt x="65369" y="50660"/>
                </a:lnTo>
                <a:lnTo>
                  <a:pt x="65387" y="50604"/>
                </a:lnTo>
                <a:lnTo>
                  <a:pt x="65387" y="50548"/>
                </a:lnTo>
                <a:lnTo>
                  <a:pt x="65350" y="50492"/>
                </a:lnTo>
                <a:lnTo>
                  <a:pt x="65331" y="50474"/>
                </a:lnTo>
                <a:lnTo>
                  <a:pt x="65294" y="50474"/>
                </a:lnTo>
                <a:lnTo>
                  <a:pt x="65145" y="50511"/>
                </a:lnTo>
                <a:lnTo>
                  <a:pt x="64996" y="50548"/>
                </a:lnTo>
                <a:lnTo>
                  <a:pt x="64866" y="50585"/>
                </a:lnTo>
                <a:lnTo>
                  <a:pt x="64754" y="50585"/>
                </a:lnTo>
                <a:lnTo>
                  <a:pt x="64717" y="50548"/>
                </a:lnTo>
                <a:lnTo>
                  <a:pt x="64680" y="50511"/>
                </a:lnTo>
                <a:lnTo>
                  <a:pt x="64605" y="50399"/>
                </a:lnTo>
                <a:lnTo>
                  <a:pt x="64568" y="50362"/>
                </a:lnTo>
                <a:lnTo>
                  <a:pt x="64531" y="50325"/>
                </a:lnTo>
                <a:lnTo>
                  <a:pt x="64475" y="50306"/>
                </a:lnTo>
                <a:close/>
                <a:moveTo>
                  <a:pt x="40253" y="50306"/>
                </a:moveTo>
                <a:lnTo>
                  <a:pt x="40215" y="50325"/>
                </a:lnTo>
                <a:lnTo>
                  <a:pt x="40215" y="50362"/>
                </a:lnTo>
                <a:lnTo>
                  <a:pt x="40234" y="50418"/>
                </a:lnTo>
                <a:lnTo>
                  <a:pt x="40327" y="50567"/>
                </a:lnTo>
                <a:lnTo>
                  <a:pt x="40532" y="50771"/>
                </a:lnTo>
                <a:lnTo>
                  <a:pt x="40420" y="50865"/>
                </a:lnTo>
                <a:lnTo>
                  <a:pt x="40290" y="50995"/>
                </a:lnTo>
                <a:lnTo>
                  <a:pt x="40234" y="51051"/>
                </a:lnTo>
                <a:lnTo>
                  <a:pt x="40197" y="51125"/>
                </a:lnTo>
                <a:lnTo>
                  <a:pt x="40197" y="51200"/>
                </a:lnTo>
                <a:lnTo>
                  <a:pt x="40234" y="51256"/>
                </a:lnTo>
                <a:lnTo>
                  <a:pt x="40309" y="51293"/>
                </a:lnTo>
                <a:lnTo>
                  <a:pt x="40364" y="51311"/>
                </a:lnTo>
                <a:lnTo>
                  <a:pt x="40439" y="51293"/>
                </a:lnTo>
                <a:lnTo>
                  <a:pt x="40513" y="51237"/>
                </a:lnTo>
                <a:lnTo>
                  <a:pt x="40644" y="51125"/>
                </a:lnTo>
                <a:lnTo>
                  <a:pt x="40755" y="51032"/>
                </a:lnTo>
                <a:lnTo>
                  <a:pt x="40904" y="51218"/>
                </a:lnTo>
                <a:lnTo>
                  <a:pt x="40997" y="51311"/>
                </a:lnTo>
                <a:lnTo>
                  <a:pt x="41053" y="51330"/>
                </a:lnTo>
                <a:lnTo>
                  <a:pt x="41146" y="51330"/>
                </a:lnTo>
                <a:lnTo>
                  <a:pt x="41184" y="51293"/>
                </a:lnTo>
                <a:lnTo>
                  <a:pt x="41221" y="51274"/>
                </a:lnTo>
                <a:lnTo>
                  <a:pt x="41221" y="51237"/>
                </a:lnTo>
                <a:lnTo>
                  <a:pt x="41221" y="51162"/>
                </a:lnTo>
                <a:lnTo>
                  <a:pt x="41184" y="51088"/>
                </a:lnTo>
                <a:lnTo>
                  <a:pt x="41146" y="51032"/>
                </a:lnTo>
                <a:lnTo>
                  <a:pt x="41109" y="50995"/>
                </a:lnTo>
                <a:lnTo>
                  <a:pt x="41072" y="50939"/>
                </a:lnTo>
                <a:lnTo>
                  <a:pt x="41035" y="50902"/>
                </a:lnTo>
                <a:lnTo>
                  <a:pt x="41016" y="50846"/>
                </a:lnTo>
                <a:lnTo>
                  <a:pt x="40997" y="50809"/>
                </a:lnTo>
                <a:lnTo>
                  <a:pt x="41072" y="50716"/>
                </a:lnTo>
                <a:lnTo>
                  <a:pt x="41128" y="50660"/>
                </a:lnTo>
                <a:lnTo>
                  <a:pt x="41202" y="50529"/>
                </a:lnTo>
                <a:lnTo>
                  <a:pt x="41239" y="50474"/>
                </a:lnTo>
                <a:lnTo>
                  <a:pt x="41239" y="50418"/>
                </a:lnTo>
                <a:lnTo>
                  <a:pt x="41221" y="50380"/>
                </a:lnTo>
                <a:lnTo>
                  <a:pt x="41165" y="50380"/>
                </a:lnTo>
                <a:lnTo>
                  <a:pt x="41035" y="50418"/>
                </a:lnTo>
                <a:lnTo>
                  <a:pt x="40904" y="50492"/>
                </a:lnTo>
                <a:lnTo>
                  <a:pt x="40774" y="50567"/>
                </a:lnTo>
                <a:lnTo>
                  <a:pt x="40737" y="50567"/>
                </a:lnTo>
                <a:lnTo>
                  <a:pt x="40662" y="50548"/>
                </a:lnTo>
                <a:lnTo>
                  <a:pt x="40439" y="50399"/>
                </a:lnTo>
                <a:lnTo>
                  <a:pt x="40309" y="50306"/>
                </a:lnTo>
                <a:close/>
                <a:moveTo>
                  <a:pt x="45708" y="50325"/>
                </a:moveTo>
                <a:lnTo>
                  <a:pt x="45652" y="50362"/>
                </a:lnTo>
                <a:lnTo>
                  <a:pt x="45615" y="50436"/>
                </a:lnTo>
                <a:lnTo>
                  <a:pt x="45633" y="50492"/>
                </a:lnTo>
                <a:lnTo>
                  <a:pt x="45671" y="50548"/>
                </a:lnTo>
                <a:lnTo>
                  <a:pt x="45726" y="50604"/>
                </a:lnTo>
                <a:lnTo>
                  <a:pt x="45894" y="50697"/>
                </a:lnTo>
                <a:lnTo>
                  <a:pt x="46006" y="50771"/>
                </a:lnTo>
                <a:lnTo>
                  <a:pt x="45931" y="50883"/>
                </a:lnTo>
                <a:lnTo>
                  <a:pt x="45801" y="51032"/>
                </a:lnTo>
                <a:lnTo>
                  <a:pt x="45745" y="51107"/>
                </a:lnTo>
                <a:lnTo>
                  <a:pt x="45708" y="51181"/>
                </a:lnTo>
                <a:lnTo>
                  <a:pt x="45708" y="51256"/>
                </a:lnTo>
                <a:lnTo>
                  <a:pt x="45708" y="51293"/>
                </a:lnTo>
                <a:lnTo>
                  <a:pt x="45726" y="51311"/>
                </a:lnTo>
                <a:lnTo>
                  <a:pt x="45764" y="51330"/>
                </a:lnTo>
                <a:lnTo>
                  <a:pt x="45782" y="51330"/>
                </a:lnTo>
                <a:lnTo>
                  <a:pt x="45857" y="51311"/>
                </a:lnTo>
                <a:lnTo>
                  <a:pt x="45931" y="51274"/>
                </a:lnTo>
                <a:lnTo>
                  <a:pt x="46006" y="51218"/>
                </a:lnTo>
                <a:lnTo>
                  <a:pt x="46155" y="51069"/>
                </a:lnTo>
                <a:lnTo>
                  <a:pt x="46248" y="50976"/>
                </a:lnTo>
                <a:lnTo>
                  <a:pt x="46378" y="51125"/>
                </a:lnTo>
                <a:lnTo>
                  <a:pt x="46471" y="51181"/>
                </a:lnTo>
                <a:lnTo>
                  <a:pt x="46508" y="51200"/>
                </a:lnTo>
                <a:lnTo>
                  <a:pt x="46527" y="51181"/>
                </a:lnTo>
                <a:lnTo>
                  <a:pt x="46546" y="51144"/>
                </a:lnTo>
                <a:lnTo>
                  <a:pt x="46527" y="51088"/>
                </a:lnTo>
                <a:lnTo>
                  <a:pt x="46490" y="50976"/>
                </a:lnTo>
                <a:lnTo>
                  <a:pt x="46434" y="50846"/>
                </a:lnTo>
                <a:lnTo>
                  <a:pt x="46415" y="50771"/>
                </a:lnTo>
                <a:lnTo>
                  <a:pt x="46453" y="50678"/>
                </a:lnTo>
                <a:lnTo>
                  <a:pt x="46508" y="50623"/>
                </a:lnTo>
                <a:lnTo>
                  <a:pt x="46546" y="50548"/>
                </a:lnTo>
                <a:lnTo>
                  <a:pt x="46546" y="50511"/>
                </a:lnTo>
                <a:lnTo>
                  <a:pt x="46527" y="50455"/>
                </a:lnTo>
                <a:lnTo>
                  <a:pt x="46490" y="50380"/>
                </a:lnTo>
                <a:lnTo>
                  <a:pt x="46434" y="50343"/>
                </a:lnTo>
                <a:lnTo>
                  <a:pt x="46359" y="50343"/>
                </a:lnTo>
                <a:lnTo>
                  <a:pt x="46322" y="50362"/>
                </a:lnTo>
                <a:lnTo>
                  <a:pt x="46285" y="50399"/>
                </a:lnTo>
                <a:lnTo>
                  <a:pt x="46173" y="50548"/>
                </a:lnTo>
                <a:lnTo>
                  <a:pt x="46062" y="50455"/>
                </a:lnTo>
                <a:lnTo>
                  <a:pt x="45931" y="50380"/>
                </a:lnTo>
                <a:lnTo>
                  <a:pt x="45857" y="50343"/>
                </a:lnTo>
                <a:lnTo>
                  <a:pt x="45782" y="50325"/>
                </a:lnTo>
                <a:close/>
                <a:moveTo>
                  <a:pt x="149" y="50287"/>
                </a:moveTo>
                <a:lnTo>
                  <a:pt x="112" y="50306"/>
                </a:lnTo>
                <a:lnTo>
                  <a:pt x="75" y="50343"/>
                </a:lnTo>
                <a:lnTo>
                  <a:pt x="56" y="50380"/>
                </a:lnTo>
                <a:lnTo>
                  <a:pt x="56" y="50418"/>
                </a:lnTo>
                <a:lnTo>
                  <a:pt x="75" y="50492"/>
                </a:lnTo>
                <a:lnTo>
                  <a:pt x="168" y="50623"/>
                </a:lnTo>
                <a:lnTo>
                  <a:pt x="243" y="50716"/>
                </a:lnTo>
                <a:lnTo>
                  <a:pt x="280" y="50753"/>
                </a:lnTo>
                <a:lnTo>
                  <a:pt x="280" y="50790"/>
                </a:lnTo>
                <a:lnTo>
                  <a:pt x="261" y="50827"/>
                </a:lnTo>
                <a:lnTo>
                  <a:pt x="224" y="50846"/>
                </a:lnTo>
                <a:lnTo>
                  <a:pt x="149" y="50920"/>
                </a:lnTo>
                <a:lnTo>
                  <a:pt x="94" y="51032"/>
                </a:lnTo>
                <a:lnTo>
                  <a:pt x="94" y="51125"/>
                </a:lnTo>
                <a:lnTo>
                  <a:pt x="131" y="51181"/>
                </a:lnTo>
                <a:lnTo>
                  <a:pt x="205" y="51200"/>
                </a:lnTo>
                <a:lnTo>
                  <a:pt x="280" y="51200"/>
                </a:lnTo>
                <a:lnTo>
                  <a:pt x="373" y="51181"/>
                </a:lnTo>
                <a:lnTo>
                  <a:pt x="466" y="51144"/>
                </a:lnTo>
                <a:lnTo>
                  <a:pt x="540" y="51069"/>
                </a:lnTo>
                <a:lnTo>
                  <a:pt x="633" y="51181"/>
                </a:lnTo>
                <a:lnTo>
                  <a:pt x="764" y="51293"/>
                </a:lnTo>
                <a:lnTo>
                  <a:pt x="820" y="51330"/>
                </a:lnTo>
                <a:lnTo>
                  <a:pt x="894" y="51349"/>
                </a:lnTo>
                <a:lnTo>
                  <a:pt x="950" y="51349"/>
                </a:lnTo>
                <a:lnTo>
                  <a:pt x="1024" y="51311"/>
                </a:lnTo>
                <a:lnTo>
                  <a:pt x="1062" y="51237"/>
                </a:lnTo>
                <a:lnTo>
                  <a:pt x="1062" y="51181"/>
                </a:lnTo>
                <a:lnTo>
                  <a:pt x="1024" y="51107"/>
                </a:lnTo>
                <a:lnTo>
                  <a:pt x="969" y="51051"/>
                </a:lnTo>
                <a:lnTo>
                  <a:pt x="838" y="50939"/>
                </a:lnTo>
                <a:lnTo>
                  <a:pt x="727" y="50846"/>
                </a:lnTo>
                <a:lnTo>
                  <a:pt x="876" y="50678"/>
                </a:lnTo>
                <a:lnTo>
                  <a:pt x="931" y="50585"/>
                </a:lnTo>
                <a:lnTo>
                  <a:pt x="950" y="50529"/>
                </a:lnTo>
                <a:lnTo>
                  <a:pt x="950" y="50492"/>
                </a:lnTo>
                <a:lnTo>
                  <a:pt x="931" y="50455"/>
                </a:lnTo>
                <a:lnTo>
                  <a:pt x="913" y="50418"/>
                </a:lnTo>
                <a:lnTo>
                  <a:pt x="857" y="50418"/>
                </a:lnTo>
                <a:lnTo>
                  <a:pt x="820" y="50436"/>
                </a:lnTo>
                <a:lnTo>
                  <a:pt x="727" y="50474"/>
                </a:lnTo>
                <a:lnTo>
                  <a:pt x="633" y="50529"/>
                </a:lnTo>
                <a:lnTo>
                  <a:pt x="540" y="50567"/>
                </a:lnTo>
                <a:lnTo>
                  <a:pt x="503" y="50585"/>
                </a:lnTo>
                <a:lnTo>
                  <a:pt x="485" y="50567"/>
                </a:lnTo>
                <a:lnTo>
                  <a:pt x="429" y="50529"/>
                </a:lnTo>
                <a:lnTo>
                  <a:pt x="336" y="50436"/>
                </a:lnTo>
                <a:lnTo>
                  <a:pt x="280" y="50380"/>
                </a:lnTo>
                <a:lnTo>
                  <a:pt x="224" y="50306"/>
                </a:lnTo>
                <a:lnTo>
                  <a:pt x="187" y="50306"/>
                </a:lnTo>
                <a:lnTo>
                  <a:pt x="149" y="50287"/>
                </a:lnTo>
                <a:close/>
                <a:moveTo>
                  <a:pt x="67026" y="50306"/>
                </a:moveTo>
                <a:lnTo>
                  <a:pt x="66951" y="50325"/>
                </a:lnTo>
                <a:lnTo>
                  <a:pt x="66914" y="50343"/>
                </a:lnTo>
                <a:lnTo>
                  <a:pt x="66895" y="50380"/>
                </a:lnTo>
                <a:lnTo>
                  <a:pt x="66877" y="50418"/>
                </a:lnTo>
                <a:lnTo>
                  <a:pt x="66895" y="50455"/>
                </a:lnTo>
                <a:lnTo>
                  <a:pt x="66932" y="50492"/>
                </a:lnTo>
                <a:lnTo>
                  <a:pt x="67007" y="50585"/>
                </a:lnTo>
                <a:lnTo>
                  <a:pt x="67119" y="50678"/>
                </a:lnTo>
                <a:lnTo>
                  <a:pt x="67249" y="50753"/>
                </a:lnTo>
                <a:lnTo>
                  <a:pt x="67398" y="50846"/>
                </a:lnTo>
                <a:lnTo>
                  <a:pt x="67268" y="50939"/>
                </a:lnTo>
                <a:lnTo>
                  <a:pt x="67119" y="51069"/>
                </a:lnTo>
                <a:lnTo>
                  <a:pt x="67044" y="51144"/>
                </a:lnTo>
                <a:lnTo>
                  <a:pt x="67026" y="51218"/>
                </a:lnTo>
                <a:lnTo>
                  <a:pt x="67026" y="51256"/>
                </a:lnTo>
                <a:lnTo>
                  <a:pt x="67044" y="51293"/>
                </a:lnTo>
                <a:lnTo>
                  <a:pt x="67063" y="51311"/>
                </a:lnTo>
                <a:lnTo>
                  <a:pt x="67119" y="51349"/>
                </a:lnTo>
                <a:lnTo>
                  <a:pt x="67193" y="51349"/>
                </a:lnTo>
                <a:lnTo>
                  <a:pt x="67268" y="51330"/>
                </a:lnTo>
                <a:lnTo>
                  <a:pt x="67342" y="51293"/>
                </a:lnTo>
                <a:lnTo>
                  <a:pt x="67416" y="51237"/>
                </a:lnTo>
                <a:lnTo>
                  <a:pt x="67565" y="51125"/>
                </a:lnTo>
                <a:lnTo>
                  <a:pt x="67621" y="51088"/>
                </a:lnTo>
                <a:lnTo>
                  <a:pt x="67696" y="51069"/>
                </a:lnTo>
                <a:lnTo>
                  <a:pt x="67733" y="51107"/>
                </a:lnTo>
                <a:lnTo>
                  <a:pt x="67789" y="51162"/>
                </a:lnTo>
                <a:lnTo>
                  <a:pt x="67845" y="51218"/>
                </a:lnTo>
                <a:lnTo>
                  <a:pt x="67901" y="51218"/>
                </a:lnTo>
                <a:lnTo>
                  <a:pt x="67919" y="51181"/>
                </a:lnTo>
                <a:lnTo>
                  <a:pt x="67919" y="51144"/>
                </a:lnTo>
                <a:lnTo>
                  <a:pt x="67882" y="51069"/>
                </a:lnTo>
                <a:lnTo>
                  <a:pt x="67826" y="50995"/>
                </a:lnTo>
                <a:lnTo>
                  <a:pt x="67807" y="50958"/>
                </a:lnTo>
                <a:lnTo>
                  <a:pt x="67807" y="50939"/>
                </a:lnTo>
                <a:lnTo>
                  <a:pt x="67807" y="50902"/>
                </a:lnTo>
                <a:lnTo>
                  <a:pt x="67845" y="50865"/>
                </a:lnTo>
                <a:lnTo>
                  <a:pt x="67938" y="50809"/>
                </a:lnTo>
                <a:lnTo>
                  <a:pt x="68031" y="50734"/>
                </a:lnTo>
                <a:lnTo>
                  <a:pt x="68068" y="50697"/>
                </a:lnTo>
                <a:lnTo>
                  <a:pt x="68087" y="50660"/>
                </a:lnTo>
                <a:lnTo>
                  <a:pt x="68087" y="50604"/>
                </a:lnTo>
                <a:lnTo>
                  <a:pt x="68087" y="50548"/>
                </a:lnTo>
                <a:lnTo>
                  <a:pt x="68087" y="50529"/>
                </a:lnTo>
                <a:lnTo>
                  <a:pt x="68068" y="50511"/>
                </a:lnTo>
                <a:lnTo>
                  <a:pt x="68031" y="50492"/>
                </a:lnTo>
                <a:lnTo>
                  <a:pt x="67994" y="50511"/>
                </a:lnTo>
                <a:lnTo>
                  <a:pt x="67845" y="50585"/>
                </a:lnTo>
                <a:lnTo>
                  <a:pt x="67714" y="50660"/>
                </a:lnTo>
                <a:lnTo>
                  <a:pt x="67621" y="50678"/>
                </a:lnTo>
                <a:lnTo>
                  <a:pt x="67584" y="50660"/>
                </a:lnTo>
                <a:lnTo>
                  <a:pt x="67472" y="50548"/>
                </a:lnTo>
                <a:lnTo>
                  <a:pt x="67379" y="50474"/>
                </a:lnTo>
                <a:lnTo>
                  <a:pt x="67268" y="50380"/>
                </a:lnTo>
                <a:lnTo>
                  <a:pt x="67137" y="50325"/>
                </a:lnTo>
                <a:lnTo>
                  <a:pt x="67081" y="50306"/>
                </a:lnTo>
                <a:close/>
                <a:moveTo>
                  <a:pt x="77787" y="50325"/>
                </a:moveTo>
                <a:lnTo>
                  <a:pt x="77750" y="50343"/>
                </a:lnTo>
                <a:lnTo>
                  <a:pt x="77712" y="50362"/>
                </a:lnTo>
                <a:lnTo>
                  <a:pt x="77712" y="50418"/>
                </a:lnTo>
                <a:lnTo>
                  <a:pt x="77712" y="50474"/>
                </a:lnTo>
                <a:lnTo>
                  <a:pt x="77731" y="50529"/>
                </a:lnTo>
                <a:lnTo>
                  <a:pt x="77768" y="50567"/>
                </a:lnTo>
                <a:lnTo>
                  <a:pt x="77861" y="50660"/>
                </a:lnTo>
                <a:lnTo>
                  <a:pt x="78066" y="50809"/>
                </a:lnTo>
                <a:lnTo>
                  <a:pt x="77936" y="50883"/>
                </a:lnTo>
                <a:lnTo>
                  <a:pt x="77787" y="50995"/>
                </a:lnTo>
                <a:lnTo>
                  <a:pt x="77712" y="51051"/>
                </a:lnTo>
                <a:lnTo>
                  <a:pt x="77675" y="51125"/>
                </a:lnTo>
                <a:lnTo>
                  <a:pt x="77656" y="51200"/>
                </a:lnTo>
                <a:lnTo>
                  <a:pt x="77675" y="51237"/>
                </a:lnTo>
                <a:lnTo>
                  <a:pt x="77694" y="51274"/>
                </a:lnTo>
                <a:lnTo>
                  <a:pt x="77750" y="51330"/>
                </a:lnTo>
                <a:lnTo>
                  <a:pt x="77824" y="51349"/>
                </a:lnTo>
                <a:lnTo>
                  <a:pt x="77898" y="51330"/>
                </a:lnTo>
                <a:lnTo>
                  <a:pt x="77973" y="51293"/>
                </a:lnTo>
                <a:lnTo>
                  <a:pt x="78122" y="51181"/>
                </a:lnTo>
                <a:lnTo>
                  <a:pt x="78234" y="51107"/>
                </a:lnTo>
                <a:lnTo>
                  <a:pt x="78308" y="51069"/>
                </a:lnTo>
                <a:lnTo>
                  <a:pt x="78364" y="51069"/>
                </a:lnTo>
                <a:lnTo>
                  <a:pt x="78401" y="51088"/>
                </a:lnTo>
                <a:lnTo>
                  <a:pt x="78476" y="51144"/>
                </a:lnTo>
                <a:lnTo>
                  <a:pt x="78550" y="51200"/>
                </a:lnTo>
                <a:lnTo>
                  <a:pt x="78606" y="51218"/>
                </a:lnTo>
                <a:lnTo>
                  <a:pt x="78662" y="51218"/>
                </a:lnTo>
                <a:lnTo>
                  <a:pt x="78680" y="51181"/>
                </a:lnTo>
                <a:lnTo>
                  <a:pt x="78699" y="51144"/>
                </a:lnTo>
                <a:lnTo>
                  <a:pt x="78699" y="51088"/>
                </a:lnTo>
                <a:lnTo>
                  <a:pt x="78680" y="51051"/>
                </a:lnTo>
                <a:lnTo>
                  <a:pt x="78643" y="50995"/>
                </a:lnTo>
                <a:lnTo>
                  <a:pt x="78587" y="50920"/>
                </a:lnTo>
                <a:lnTo>
                  <a:pt x="78569" y="50883"/>
                </a:lnTo>
                <a:lnTo>
                  <a:pt x="78569" y="50846"/>
                </a:lnTo>
                <a:lnTo>
                  <a:pt x="78569" y="50827"/>
                </a:lnTo>
                <a:lnTo>
                  <a:pt x="78587" y="50790"/>
                </a:lnTo>
                <a:lnTo>
                  <a:pt x="78662" y="50734"/>
                </a:lnTo>
                <a:lnTo>
                  <a:pt x="78718" y="50660"/>
                </a:lnTo>
                <a:lnTo>
                  <a:pt x="78736" y="50604"/>
                </a:lnTo>
                <a:lnTo>
                  <a:pt x="78755" y="50567"/>
                </a:lnTo>
                <a:lnTo>
                  <a:pt x="78736" y="50511"/>
                </a:lnTo>
                <a:lnTo>
                  <a:pt x="78699" y="50492"/>
                </a:lnTo>
                <a:lnTo>
                  <a:pt x="78587" y="50492"/>
                </a:lnTo>
                <a:lnTo>
                  <a:pt x="78476" y="50548"/>
                </a:lnTo>
                <a:lnTo>
                  <a:pt x="78401" y="50585"/>
                </a:lnTo>
                <a:lnTo>
                  <a:pt x="78345" y="50585"/>
                </a:lnTo>
                <a:lnTo>
                  <a:pt x="78289" y="50567"/>
                </a:lnTo>
                <a:lnTo>
                  <a:pt x="78196" y="50511"/>
                </a:lnTo>
                <a:lnTo>
                  <a:pt x="78085" y="50418"/>
                </a:lnTo>
                <a:lnTo>
                  <a:pt x="77973" y="50362"/>
                </a:lnTo>
                <a:lnTo>
                  <a:pt x="77880" y="50325"/>
                </a:lnTo>
                <a:close/>
                <a:moveTo>
                  <a:pt x="5437" y="50287"/>
                </a:moveTo>
                <a:lnTo>
                  <a:pt x="5418" y="50306"/>
                </a:lnTo>
                <a:lnTo>
                  <a:pt x="5400" y="50325"/>
                </a:lnTo>
                <a:lnTo>
                  <a:pt x="5400" y="50343"/>
                </a:lnTo>
                <a:lnTo>
                  <a:pt x="5437" y="50399"/>
                </a:lnTo>
                <a:lnTo>
                  <a:pt x="5549" y="50548"/>
                </a:lnTo>
                <a:lnTo>
                  <a:pt x="5753" y="50771"/>
                </a:lnTo>
                <a:lnTo>
                  <a:pt x="5660" y="50846"/>
                </a:lnTo>
                <a:lnTo>
                  <a:pt x="5530" y="50976"/>
                </a:lnTo>
                <a:lnTo>
                  <a:pt x="5493" y="51032"/>
                </a:lnTo>
                <a:lnTo>
                  <a:pt x="5456" y="51107"/>
                </a:lnTo>
                <a:lnTo>
                  <a:pt x="5456" y="51162"/>
                </a:lnTo>
                <a:lnTo>
                  <a:pt x="5493" y="51218"/>
                </a:lnTo>
                <a:lnTo>
                  <a:pt x="5549" y="51256"/>
                </a:lnTo>
                <a:lnTo>
                  <a:pt x="5605" y="51256"/>
                </a:lnTo>
                <a:lnTo>
                  <a:pt x="5679" y="51237"/>
                </a:lnTo>
                <a:lnTo>
                  <a:pt x="5735" y="51181"/>
                </a:lnTo>
                <a:lnTo>
                  <a:pt x="5847" y="51088"/>
                </a:lnTo>
                <a:lnTo>
                  <a:pt x="5940" y="50995"/>
                </a:lnTo>
                <a:lnTo>
                  <a:pt x="6014" y="51107"/>
                </a:lnTo>
                <a:lnTo>
                  <a:pt x="6126" y="51256"/>
                </a:lnTo>
                <a:lnTo>
                  <a:pt x="6182" y="51330"/>
                </a:lnTo>
                <a:lnTo>
                  <a:pt x="6256" y="51367"/>
                </a:lnTo>
                <a:lnTo>
                  <a:pt x="6331" y="51367"/>
                </a:lnTo>
                <a:lnTo>
                  <a:pt x="6386" y="51330"/>
                </a:lnTo>
                <a:lnTo>
                  <a:pt x="6442" y="51256"/>
                </a:lnTo>
                <a:lnTo>
                  <a:pt x="6442" y="51181"/>
                </a:lnTo>
                <a:lnTo>
                  <a:pt x="6424" y="51107"/>
                </a:lnTo>
                <a:lnTo>
                  <a:pt x="6368" y="51013"/>
                </a:lnTo>
                <a:lnTo>
                  <a:pt x="6256" y="50865"/>
                </a:lnTo>
                <a:lnTo>
                  <a:pt x="6144" y="50753"/>
                </a:lnTo>
                <a:lnTo>
                  <a:pt x="6312" y="50548"/>
                </a:lnTo>
                <a:lnTo>
                  <a:pt x="6405" y="50418"/>
                </a:lnTo>
                <a:lnTo>
                  <a:pt x="6424" y="50362"/>
                </a:lnTo>
                <a:lnTo>
                  <a:pt x="6424" y="50325"/>
                </a:lnTo>
                <a:lnTo>
                  <a:pt x="6386" y="50306"/>
                </a:lnTo>
                <a:lnTo>
                  <a:pt x="6349" y="50325"/>
                </a:lnTo>
                <a:lnTo>
                  <a:pt x="6238" y="50399"/>
                </a:lnTo>
                <a:lnTo>
                  <a:pt x="6051" y="50529"/>
                </a:lnTo>
                <a:lnTo>
                  <a:pt x="5995" y="50548"/>
                </a:lnTo>
                <a:lnTo>
                  <a:pt x="5958" y="50567"/>
                </a:lnTo>
                <a:lnTo>
                  <a:pt x="5865" y="50511"/>
                </a:lnTo>
                <a:lnTo>
                  <a:pt x="5772" y="50436"/>
                </a:lnTo>
                <a:lnTo>
                  <a:pt x="5679" y="50380"/>
                </a:lnTo>
                <a:lnTo>
                  <a:pt x="5530" y="50306"/>
                </a:lnTo>
                <a:lnTo>
                  <a:pt x="5437" y="50287"/>
                </a:lnTo>
                <a:close/>
                <a:moveTo>
                  <a:pt x="8137" y="50287"/>
                </a:moveTo>
                <a:lnTo>
                  <a:pt x="8099" y="50306"/>
                </a:lnTo>
                <a:lnTo>
                  <a:pt x="8118" y="50343"/>
                </a:lnTo>
                <a:lnTo>
                  <a:pt x="8137" y="50380"/>
                </a:lnTo>
                <a:lnTo>
                  <a:pt x="8248" y="50511"/>
                </a:lnTo>
                <a:lnTo>
                  <a:pt x="8453" y="50697"/>
                </a:lnTo>
                <a:lnTo>
                  <a:pt x="8304" y="50790"/>
                </a:lnTo>
                <a:lnTo>
                  <a:pt x="8137" y="50902"/>
                </a:lnTo>
                <a:lnTo>
                  <a:pt x="8062" y="50976"/>
                </a:lnTo>
                <a:lnTo>
                  <a:pt x="8025" y="51032"/>
                </a:lnTo>
                <a:lnTo>
                  <a:pt x="8025" y="51069"/>
                </a:lnTo>
                <a:lnTo>
                  <a:pt x="8025" y="51107"/>
                </a:lnTo>
                <a:lnTo>
                  <a:pt x="8043" y="51144"/>
                </a:lnTo>
                <a:lnTo>
                  <a:pt x="8081" y="51181"/>
                </a:lnTo>
                <a:lnTo>
                  <a:pt x="8155" y="51237"/>
                </a:lnTo>
                <a:lnTo>
                  <a:pt x="8230" y="51237"/>
                </a:lnTo>
                <a:lnTo>
                  <a:pt x="8304" y="51218"/>
                </a:lnTo>
                <a:lnTo>
                  <a:pt x="8397" y="51181"/>
                </a:lnTo>
                <a:lnTo>
                  <a:pt x="8546" y="51069"/>
                </a:lnTo>
                <a:lnTo>
                  <a:pt x="8658" y="50958"/>
                </a:lnTo>
                <a:lnTo>
                  <a:pt x="8732" y="51088"/>
                </a:lnTo>
                <a:lnTo>
                  <a:pt x="8844" y="51237"/>
                </a:lnTo>
                <a:lnTo>
                  <a:pt x="8919" y="51311"/>
                </a:lnTo>
                <a:lnTo>
                  <a:pt x="8974" y="51349"/>
                </a:lnTo>
                <a:lnTo>
                  <a:pt x="9049" y="51367"/>
                </a:lnTo>
                <a:lnTo>
                  <a:pt x="9086" y="51349"/>
                </a:lnTo>
                <a:lnTo>
                  <a:pt x="9123" y="51330"/>
                </a:lnTo>
                <a:lnTo>
                  <a:pt x="9161" y="51256"/>
                </a:lnTo>
                <a:lnTo>
                  <a:pt x="9161" y="51181"/>
                </a:lnTo>
                <a:lnTo>
                  <a:pt x="9123" y="51107"/>
                </a:lnTo>
                <a:lnTo>
                  <a:pt x="9086" y="51032"/>
                </a:lnTo>
                <a:lnTo>
                  <a:pt x="8956" y="50883"/>
                </a:lnTo>
                <a:lnTo>
                  <a:pt x="8844" y="50771"/>
                </a:lnTo>
                <a:lnTo>
                  <a:pt x="8919" y="50697"/>
                </a:lnTo>
                <a:lnTo>
                  <a:pt x="9012" y="50585"/>
                </a:lnTo>
                <a:lnTo>
                  <a:pt x="9049" y="50511"/>
                </a:lnTo>
                <a:lnTo>
                  <a:pt x="9067" y="50455"/>
                </a:lnTo>
                <a:lnTo>
                  <a:pt x="9067" y="50399"/>
                </a:lnTo>
                <a:lnTo>
                  <a:pt x="9030" y="50362"/>
                </a:lnTo>
                <a:lnTo>
                  <a:pt x="8974" y="50343"/>
                </a:lnTo>
                <a:lnTo>
                  <a:pt x="8919" y="50362"/>
                </a:lnTo>
                <a:lnTo>
                  <a:pt x="8863" y="50380"/>
                </a:lnTo>
                <a:lnTo>
                  <a:pt x="8788" y="50418"/>
                </a:lnTo>
                <a:lnTo>
                  <a:pt x="8676" y="50511"/>
                </a:lnTo>
                <a:lnTo>
                  <a:pt x="8621" y="50529"/>
                </a:lnTo>
                <a:lnTo>
                  <a:pt x="8565" y="50548"/>
                </a:lnTo>
                <a:lnTo>
                  <a:pt x="8490" y="50492"/>
                </a:lnTo>
                <a:lnTo>
                  <a:pt x="8341" y="50380"/>
                </a:lnTo>
                <a:lnTo>
                  <a:pt x="8192" y="50306"/>
                </a:lnTo>
                <a:lnTo>
                  <a:pt x="8137" y="50287"/>
                </a:lnTo>
                <a:close/>
                <a:moveTo>
                  <a:pt x="59876" y="50306"/>
                </a:moveTo>
                <a:lnTo>
                  <a:pt x="59839" y="50325"/>
                </a:lnTo>
                <a:lnTo>
                  <a:pt x="59764" y="50399"/>
                </a:lnTo>
                <a:lnTo>
                  <a:pt x="59690" y="50492"/>
                </a:lnTo>
                <a:lnTo>
                  <a:pt x="59616" y="50548"/>
                </a:lnTo>
                <a:lnTo>
                  <a:pt x="59560" y="50548"/>
                </a:lnTo>
                <a:lnTo>
                  <a:pt x="59485" y="50529"/>
                </a:lnTo>
                <a:lnTo>
                  <a:pt x="59336" y="50436"/>
                </a:lnTo>
                <a:lnTo>
                  <a:pt x="59225" y="50380"/>
                </a:lnTo>
                <a:lnTo>
                  <a:pt x="59094" y="50325"/>
                </a:lnTo>
                <a:lnTo>
                  <a:pt x="59020" y="50325"/>
                </a:lnTo>
                <a:lnTo>
                  <a:pt x="58964" y="50343"/>
                </a:lnTo>
                <a:lnTo>
                  <a:pt x="58908" y="50380"/>
                </a:lnTo>
                <a:lnTo>
                  <a:pt x="58871" y="50436"/>
                </a:lnTo>
                <a:lnTo>
                  <a:pt x="58852" y="50511"/>
                </a:lnTo>
                <a:lnTo>
                  <a:pt x="58871" y="50585"/>
                </a:lnTo>
                <a:lnTo>
                  <a:pt x="58908" y="50641"/>
                </a:lnTo>
                <a:lnTo>
                  <a:pt x="58982" y="50697"/>
                </a:lnTo>
                <a:lnTo>
                  <a:pt x="59113" y="50790"/>
                </a:lnTo>
                <a:lnTo>
                  <a:pt x="59243" y="50846"/>
                </a:lnTo>
                <a:lnTo>
                  <a:pt x="59113" y="50939"/>
                </a:lnTo>
                <a:lnTo>
                  <a:pt x="58982" y="51051"/>
                </a:lnTo>
                <a:lnTo>
                  <a:pt x="58927" y="51125"/>
                </a:lnTo>
                <a:lnTo>
                  <a:pt x="58889" y="51200"/>
                </a:lnTo>
                <a:lnTo>
                  <a:pt x="58908" y="51256"/>
                </a:lnTo>
                <a:lnTo>
                  <a:pt x="58964" y="51330"/>
                </a:lnTo>
                <a:lnTo>
                  <a:pt x="59020" y="51349"/>
                </a:lnTo>
                <a:lnTo>
                  <a:pt x="59094" y="51367"/>
                </a:lnTo>
                <a:lnTo>
                  <a:pt x="59150" y="51349"/>
                </a:lnTo>
                <a:lnTo>
                  <a:pt x="59225" y="51311"/>
                </a:lnTo>
                <a:lnTo>
                  <a:pt x="59373" y="51218"/>
                </a:lnTo>
                <a:lnTo>
                  <a:pt x="59467" y="51125"/>
                </a:lnTo>
                <a:lnTo>
                  <a:pt x="59560" y="51069"/>
                </a:lnTo>
                <a:lnTo>
                  <a:pt x="59616" y="51051"/>
                </a:lnTo>
                <a:lnTo>
                  <a:pt x="59690" y="51069"/>
                </a:lnTo>
                <a:lnTo>
                  <a:pt x="59783" y="51107"/>
                </a:lnTo>
                <a:lnTo>
                  <a:pt x="59895" y="51125"/>
                </a:lnTo>
                <a:lnTo>
                  <a:pt x="59951" y="51125"/>
                </a:lnTo>
                <a:lnTo>
                  <a:pt x="60006" y="51107"/>
                </a:lnTo>
                <a:lnTo>
                  <a:pt x="60062" y="51069"/>
                </a:lnTo>
                <a:lnTo>
                  <a:pt x="60081" y="51013"/>
                </a:lnTo>
                <a:lnTo>
                  <a:pt x="60062" y="50958"/>
                </a:lnTo>
                <a:lnTo>
                  <a:pt x="60025" y="50902"/>
                </a:lnTo>
                <a:lnTo>
                  <a:pt x="59932" y="50809"/>
                </a:lnTo>
                <a:lnTo>
                  <a:pt x="59839" y="50753"/>
                </a:lnTo>
                <a:lnTo>
                  <a:pt x="59932" y="50641"/>
                </a:lnTo>
                <a:lnTo>
                  <a:pt x="60006" y="50492"/>
                </a:lnTo>
                <a:lnTo>
                  <a:pt x="60025" y="50418"/>
                </a:lnTo>
                <a:lnTo>
                  <a:pt x="60025" y="50362"/>
                </a:lnTo>
                <a:lnTo>
                  <a:pt x="59988" y="50325"/>
                </a:lnTo>
                <a:lnTo>
                  <a:pt x="59913" y="50306"/>
                </a:lnTo>
                <a:close/>
                <a:moveTo>
                  <a:pt x="83149" y="50287"/>
                </a:moveTo>
                <a:lnTo>
                  <a:pt x="83074" y="50306"/>
                </a:lnTo>
                <a:lnTo>
                  <a:pt x="83018" y="50362"/>
                </a:lnTo>
                <a:lnTo>
                  <a:pt x="82963" y="50436"/>
                </a:lnTo>
                <a:lnTo>
                  <a:pt x="82963" y="50511"/>
                </a:lnTo>
                <a:lnTo>
                  <a:pt x="82981" y="50567"/>
                </a:lnTo>
                <a:lnTo>
                  <a:pt x="83018" y="50623"/>
                </a:lnTo>
                <a:lnTo>
                  <a:pt x="83130" y="50716"/>
                </a:lnTo>
                <a:lnTo>
                  <a:pt x="83372" y="50902"/>
                </a:lnTo>
                <a:lnTo>
                  <a:pt x="83242" y="50976"/>
                </a:lnTo>
                <a:lnTo>
                  <a:pt x="83186" y="51032"/>
                </a:lnTo>
                <a:lnTo>
                  <a:pt x="83130" y="51088"/>
                </a:lnTo>
                <a:lnTo>
                  <a:pt x="83093" y="51144"/>
                </a:lnTo>
                <a:lnTo>
                  <a:pt x="83093" y="51200"/>
                </a:lnTo>
                <a:lnTo>
                  <a:pt x="83130" y="51256"/>
                </a:lnTo>
                <a:lnTo>
                  <a:pt x="83223" y="51293"/>
                </a:lnTo>
                <a:lnTo>
                  <a:pt x="83316" y="51293"/>
                </a:lnTo>
                <a:lnTo>
                  <a:pt x="83391" y="51256"/>
                </a:lnTo>
                <a:lnTo>
                  <a:pt x="83465" y="51200"/>
                </a:lnTo>
                <a:lnTo>
                  <a:pt x="83540" y="51162"/>
                </a:lnTo>
                <a:lnTo>
                  <a:pt x="83633" y="51144"/>
                </a:lnTo>
                <a:lnTo>
                  <a:pt x="83707" y="51181"/>
                </a:lnTo>
                <a:lnTo>
                  <a:pt x="83745" y="51218"/>
                </a:lnTo>
                <a:lnTo>
                  <a:pt x="83800" y="51256"/>
                </a:lnTo>
                <a:lnTo>
                  <a:pt x="83856" y="51293"/>
                </a:lnTo>
                <a:lnTo>
                  <a:pt x="83912" y="51330"/>
                </a:lnTo>
                <a:lnTo>
                  <a:pt x="84024" y="51367"/>
                </a:lnTo>
                <a:lnTo>
                  <a:pt x="84061" y="51349"/>
                </a:lnTo>
                <a:lnTo>
                  <a:pt x="84080" y="51349"/>
                </a:lnTo>
                <a:lnTo>
                  <a:pt x="84098" y="51330"/>
                </a:lnTo>
                <a:lnTo>
                  <a:pt x="84098" y="51293"/>
                </a:lnTo>
                <a:lnTo>
                  <a:pt x="84080" y="51218"/>
                </a:lnTo>
                <a:lnTo>
                  <a:pt x="83987" y="51051"/>
                </a:lnTo>
                <a:lnTo>
                  <a:pt x="83931" y="50920"/>
                </a:lnTo>
                <a:lnTo>
                  <a:pt x="83931" y="50883"/>
                </a:lnTo>
                <a:lnTo>
                  <a:pt x="83949" y="50846"/>
                </a:lnTo>
                <a:lnTo>
                  <a:pt x="84005" y="50771"/>
                </a:lnTo>
                <a:lnTo>
                  <a:pt x="84080" y="50697"/>
                </a:lnTo>
                <a:lnTo>
                  <a:pt x="84136" y="50623"/>
                </a:lnTo>
                <a:lnTo>
                  <a:pt x="84136" y="50567"/>
                </a:lnTo>
                <a:lnTo>
                  <a:pt x="84136" y="50492"/>
                </a:lnTo>
                <a:lnTo>
                  <a:pt x="84136" y="50455"/>
                </a:lnTo>
                <a:lnTo>
                  <a:pt x="84117" y="50436"/>
                </a:lnTo>
                <a:lnTo>
                  <a:pt x="84080" y="50436"/>
                </a:lnTo>
                <a:lnTo>
                  <a:pt x="84042" y="50455"/>
                </a:lnTo>
                <a:lnTo>
                  <a:pt x="83931" y="50548"/>
                </a:lnTo>
                <a:lnTo>
                  <a:pt x="83856" y="50604"/>
                </a:lnTo>
                <a:lnTo>
                  <a:pt x="83800" y="50623"/>
                </a:lnTo>
                <a:lnTo>
                  <a:pt x="83726" y="50660"/>
                </a:lnTo>
                <a:lnTo>
                  <a:pt x="83670" y="50641"/>
                </a:lnTo>
                <a:lnTo>
                  <a:pt x="83558" y="50529"/>
                </a:lnTo>
                <a:lnTo>
                  <a:pt x="83372" y="50362"/>
                </a:lnTo>
                <a:lnTo>
                  <a:pt x="83260" y="50306"/>
                </a:lnTo>
                <a:lnTo>
                  <a:pt x="83205" y="50287"/>
                </a:lnTo>
                <a:close/>
                <a:moveTo>
                  <a:pt x="3538" y="50269"/>
                </a:moveTo>
                <a:lnTo>
                  <a:pt x="3482" y="50306"/>
                </a:lnTo>
                <a:lnTo>
                  <a:pt x="3426" y="50343"/>
                </a:lnTo>
                <a:lnTo>
                  <a:pt x="3314" y="50455"/>
                </a:lnTo>
                <a:lnTo>
                  <a:pt x="3221" y="50548"/>
                </a:lnTo>
                <a:lnTo>
                  <a:pt x="3203" y="50604"/>
                </a:lnTo>
                <a:lnTo>
                  <a:pt x="3166" y="50623"/>
                </a:lnTo>
                <a:lnTo>
                  <a:pt x="3128" y="50623"/>
                </a:lnTo>
                <a:lnTo>
                  <a:pt x="3072" y="50585"/>
                </a:lnTo>
                <a:lnTo>
                  <a:pt x="2905" y="50492"/>
                </a:lnTo>
                <a:lnTo>
                  <a:pt x="2756" y="50474"/>
                </a:lnTo>
                <a:lnTo>
                  <a:pt x="2681" y="50474"/>
                </a:lnTo>
                <a:lnTo>
                  <a:pt x="2626" y="50511"/>
                </a:lnTo>
                <a:lnTo>
                  <a:pt x="2570" y="50567"/>
                </a:lnTo>
                <a:lnTo>
                  <a:pt x="2570" y="50641"/>
                </a:lnTo>
                <a:lnTo>
                  <a:pt x="2588" y="50697"/>
                </a:lnTo>
                <a:lnTo>
                  <a:pt x="2644" y="50753"/>
                </a:lnTo>
                <a:lnTo>
                  <a:pt x="2775" y="50827"/>
                </a:lnTo>
                <a:lnTo>
                  <a:pt x="2868" y="50902"/>
                </a:lnTo>
                <a:lnTo>
                  <a:pt x="2979" y="50958"/>
                </a:lnTo>
                <a:lnTo>
                  <a:pt x="2924" y="51162"/>
                </a:lnTo>
                <a:lnTo>
                  <a:pt x="2905" y="51274"/>
                </a:lnTo>
                <a:lnTo>
                  <a:pt x="2924" y="51330"/>
                </a:lnTo>
                <a:lnTo>
                  <a:pt x="2979" y="51367"/>
                </a:lnTo>
                <a:lnTo>
                  <a:pt x="3035" y="51386"/>
                </a:lnTo>
                <a:lnTo>
                  <a:pt x="3091" y="51367"/>
                </a:lnTo>
                <a:lnTo>
                  <a:pt x="3128" y="51330"/>
                </a:lnTo>
                <a:lnTo>
                  <a:pt x="3147" y="51274"/>
                </a:lnTo>
                <a:lnTo>
                  <a:pt x="3203" y="51181"/>
                </a:lnTo>
                <a:lnTo>
                  <a:pt x="3240" y="51125"/>
                </a:lnTo>
                <a:lnTo>
                  <a:pt x="3277" y="51107"/>
                </a:lnTo>
                <a:lnTo>
                  <a:pt x="3333" y="51107"/>
                </a:lnTo>
                <a:lnTo>
                  <a:pt x="3408" y="51144"/>
                </a:lnTo>
                <a:lnTo>
                  <a:pt x="3557" y="51256"/>
                </a:lnTo>
                <a:lnTo>
                  <a:pt x="3650" y="51293"/>
                </a:lnTo>
                <a:lnTo>
                  <a:pt x="3724" y="51330"/>
                </a:lnTo>
                <a:lnTo>
                  <a:pt x="3836" y="51330"/>
                </a:lnTo>
                <a:lnTo>
                  <a:pt x="3854" y="51293"/>
                </a:lnTo>
                <a:lnTo>
                  <a:pt x="3892" y="51274"/>
                </a:lnTo>
                <a:lnTo>
                  <a:pt x="3892" y="51237"/>
                </a:lnTo>
                <a:lnTo>
                  <a:pt x="3892" y="51162"/>
                </a:lnTo>
                <a:lnTo>
                  <a:pt x="3836" y="51088"/>
                </a:lnTo>
                <a:lnTo>
                  <a:pt x="3780" y="51032"/>
                </a:lnTo>
                <a:lnTo>
                  <a:pt x="3612" y="50902"/>
                </a:lnTo>
                <a:lnTo>
                  <a:pt x="3482" y="50827"/>
                </a:lnTo>
                <a:lnTo>
                  <a:pt x="3594" y="50716"/>
                </a:lnTo>
                <a:lnTo>
                  <a:pt x="3705" y="50567"/>
                </a:lnTo>
                <a:lnTo>
                  <a:pt x="3724" y="50492"/>
                </a:lnTo>
                <a:lnTo>
                  <a:pt x="3743" y="50436"/>
                </a:lnTo>
                <a:lnTo>
                  <a:pt x="3724" y="50362"/>
                </a:lnTo>
                <a:lnTo>
                  <a:pt x="3668" y="50306"/>
                </a:lnTo>
                <a:lnTo>
                  <a:pt x="3594" y="50269"/>
                </a:lnTo>
                <a:close/>
                <a:moveTo>
                  <a:pt x="26829" y="50232"/>
                </a:moveTo>
                <a:lnTo>
                  <a:pt x="26792" y="50250"/>
                </a:lnTo>
                <a:lnTo>
                  <a:pt x="26773" y="50287"/>
                </a:lnTo>
                <a:lnTo>
                  <a:pt x="26773" y="50343"/>
                </a:lnTo>
                <a:lnTo>
                  <a:pt x="26792" y="50399"/>
                </a:lnTo>
                <a:lnTo>
                  <a:pt x="26810" y="50455"/>
                </a:lnTo>
                <a:lnTo>
                  <a:pt x="26848" y="50511"/>
                </a:lnTo>
                <a:lnTo>
                  <a:pt x="26941" y="50623"/>
                </a:lnTo>
                <a:lnTo>
                  <a:pt x="27146" y="50790"/>
                </a:lnTo>
                <a:lnTo>
                  <a:pt x="26997" y="50883"/>
                </a:lnTo>
                <a:lnTo>
                  <a:pt x="26848" y="50976"/>
                </a:lnTo>
                <a:lnTo>
                  <a:pt x="26792" y="51032"/>
                </a:lnTo>
                <a:lnTo>
                  <a:pt x="26736" y="51107"/>
                </a:lnTo>
                <a:lnTo>
                  <a:pt x="26699" y="51181"/>
                </a:lnTo>
                <a:lnTo>
                  <a:pt x="26680" y="51256"/>
                </a:lnTo>
                <a:lnTo>
                  <a:pt x="26680" y="51349"/>
                </a:lnTo>
                <a:lnTo>
                  <a:pt x="26699" y="51386"/>
                </a:lnTo>
                <a:lnTo>
                  <a:pt x="26717" y="51404"/>
                </a:lnTo>
                <a:lnTo>
                  <a:pt x="26792" y="51404"/>
                </a:lnTo>
                <a:lnTo>
                  <a:pt x="26866" y="51386"/>
                </a:lnTo>
                <a:lnTo>
                  <a:pt x="26941" y="51349"/>
                </a:lnTo>
                <a:lnTo>
                  <a:pt x="27034" y="51311"/>
                </a:lnTo>
                <a:lnTo>
                  <a:pt x="27146" y="51218"/>
                </a:lnTo>
                <a:lnTo>
                  <a:pt x="27257" y="51107"/>
                </a:lnTo>
                <a:lnTo>
                  <a:pt x="27313" y="51051"/>
                </a:lnTo>
                <a:lnTo>
                  <a:pt x="27369" y="51013"/>
                </a:lnTo>
                <a:lnTo>
                  <a:pt x="27406" y="51032"/>
                </a:lnTo>
                <a:lnTo>
                  <a:pt x="27444" y="51051"/>
                </a:lnTo>
                <a:lnTo>
                  <a:pt x="27518" y="51125"/>
                </a:lnTo>
                <a:lnTo>
                  <a:pt x="27611" y="51218"/>
                </a:lnTo>
                <a:lnTo>
                  <a:pt x="27686" y="51274"/>
                </a:lnTo>
                <a:lnTo>
                  <a:pt x="27741" y="51311"/>
                </a:lnTo>
                <a:lnTo>
                  <a:pt x="27816" y="51330"/>
                </a:lnTo>
                <a:lnTo>
                  <a:pt x="27834" y="51330"/>
                </a:lnTo>
                <a:lnTo>
                  <a:pt x="27872" y="51311"/>
                </a:lnTo>
                <a:lnTo>
                  <a:pt x="27890" y="51274"/>
                </a:lnTo>
                <a:lnTo>
                  <a:pt x="27890" y="51237"/>
                </a:lnTo>
                <a:lnTo>
                  <a:pt x="27890" y="51200"/>
                </a:lnTo>
                <a:lnTo>
                  <a:pt x="27853" y="51144"/>
                </a:lnTo>
                <a:lnTo>
                  <a:pt x="27779" y="51032"/>
                </a:lnTo>
                <a:lnTo>
                  <a:pt x="27611" y="50865"/>
                </a:lnTo>
                <a:lnTo>
                  <a:pt x="27704" y="50809"/>
                </a:lnTo>
                <a:lnTo>
                  <a:pt x="27853" y="50697"/>
                </a:lnTo>
                <a:lnTo>
                  <a:pt x="27928" y="50623"/>
                </a:lnTo>
                <a:lnTo>
                  <a:pt x="27983" y="50567"/>
                </a:lnTo>
                <a:lnTo>
                  <a:pt x="27983" y="50529"/>
                </a:lnTo>
                <a:lnTo>
                  <a:pt x="27946" y="50511"/>
                </a:lnTo>
                <a:lnTo>
                  <a:pt x="27797" y="50548"/>
                </a:lnTo>
                <a:lnTo>
                  <a:pt x="27630" y="50585"/>
                </a:lnTo>
                <a:lnTo>
                  <a:pt x="27481" y="50623"/>
                </a:lnTo>
                <a:lnTo>
                  <a:pt x="27369" y="50623"/>
                </a:lnTo>
                <a:lnTo>
                  <a:pt x="27313" y="50585"/>
                </a:lnTo>
                <a:lnTo>
                  <a:pt x="27276" y="50548"/>
                </a:lnTo>
                <a:lnTo>
                  <a:pt x="27183" y="50455"/>
                </a:lnTo>
                <a:lnTo>
                  <a:pt x="27108" y="50343"/>
                </a:lnTo>
                <a:lnTo>
                  <a:pt x="27053" y="50306"/>
                </a:lnTo>
                <a:lnTo>
                  <a:pt x="27015" y="50269"/>
                </a:lnTo>
                <a:lnTo>
                  <a:pt x="26904" y="50232"/>
                </a:lnTo>
                <a:close/>
                <a:moveTo>
                  <a:pt x="49115" y="50250"/>
                </a:moveTo>
                <a:lnTo>
                  <a:pt x="49040" y="50269"/>
                </a:lnTo>
                <a:lnTo>
                  <a:pt x="48947" y="50343"/>
                </a:lnTo>
                <a:lnTo>
                  <a:pt x="48873" y="50418"/>
                </a:lnTo>
                <a:lnTo>
                  <a:pt x="48817" y="50474"/>
                </a:lnTo>
                <a:lnTo>
                  <a:pt x="48761" y="50492"/>
                </a:lnTo>
                <a:lnTo>
                  <a:pt x="48724" y="50492"/>
                </a:lnTo>
                <a:lnTo>
                  <a:pt x="48668" y="50455"/>
                </a:lnTo>
                <a:lnTo>
                  <a:pt x="48575" y="50362"/>
                </a:lnTo>
                <a:lnTo>
                  <a:pt x="48463" y="50287"/>
                </a:lnTo>
                <a:lnTo>
                  <a:pt x="48445" y="50269"/>
                </a:lnTo>
                <a:lnTo>
                  <a:pt x="48407" y="50269"/>
                </a:lnTo>
                <a:lnTo>
                  <a:pt x="48407" y="50306"/>
                </a:lnTo>
                <a:lnTo>
                  <a:pt x="48426" y="50325"/>
                </a:lnTo>
                <a:lnTo>
                  <a:pt x="48482" y="50380"/>
                </a:lnTo>
                <a:lnTo>
                  <a:pt x="48575" y="50492"/>
                </a:lnTo>
                <a:lnTo>
                  <a:pt x="48649" y="50604"/>
                </a:lnTo>
                <a:lnTo>
                  <a:pt x="48631" y="50623"/>
                </a:lnTo>
                <a:lnTo>
                  <a:pt x="48575" y="50697"/>
                </a:lnTo>
                <a:lnTo>
                  <a:pt x="48482" y="50753"/>
                </a:lnTo>
                <a:lnTo>
                  <a:pt x="48389" y="50790"/>
                </a:lnTo>
                <a:lnTo>
                  <a:pt x="48296" y="50846"/>
                </a:lnTo>
                <a:lnTo>
                  <a:pt x="48221" y="50902"/>
                </a:lnTo>
                <a:lnTo>
                  <a:pt x="48165" y="50958"/>
                </a:lnTo>
                <a:lnTo>
                  <a:pt x="48147" y="51032"/>
                </a:lnTo>
                <a:lnTo>
                  <a:pt x="48147" y="51069"/>
                </a:lnTo>
                <a:lnTo>
                  <a:pt x="48165" y="51107"/>
                </a:lnTo>
                <a:lnTo>
                  <a:pt x="48184" y="51144"/>
                </a:lnTo>
                <a:lnTo>
                  <a:pt x="48240" y="51162"/>
                </a:lnTo>
                <a:lnTo>
                  <a:pt x="48314" y="51162"/>
                </a:lnTo>
                <a:lnTo>
                  <a:pt x="48389" y="51144"/>
                </a:lnTo>
                <a:lnTo>
                  <a:pt x="48482" y="51107"/>
                </a:lnTo>
                <a:lnTo>
                  <a:pt x="48575" y="51069"/>
                </a:lnTo>
                <a:lnTo>
                  <a:pt x="48724" y="50939"/>
                </a:lnTo>
                <a:lnTo>
                  <a:pt x="48836" y="50846"/>
                </a:lnTo>
                <a:lnTo>
                  <a:pt x="48929" y="50995"/>
                </a:lnTo>
                <a:lnTo>
                  <a:pt x="49059" y="51218"/>
                </a:lnTo>
                <a:lnTo>
                  <a:pt x="49134" y="51311"/>
                </a:lnTo>
                <a:lnTo>
                  <a:pt x="49208" y="51386"/>
                </a:lnTo>
                <a:lnTo>
                  <a:pt x="49282" y="51404"/>
                </a:lnTo>
                <a:lnTo>
                  <a:pt x="49320" y="51404"/>
                </a:lnTo>
                <a:lnTo>
                  <a:pt x="49338" y="51386"/>
                </a:lnTo>
                <a:lnTo>
                  <a:pt x="49376" y="51367"/>
                </a:lnTo>
                <a:lnTo>
                  <a:pt x="49376" y="51330"/>
                </a:lnTo>
                <a:lnTo>
                  <a:pt x="49357" y="51237"/>
                </a:lnTo>
                <a:lnTo>
                  <a:pt x="49320" y="51144"/>
                </a:lnTo>
                <a:lnTo>
                  <a:pt x="49245" y="51032"/>
                </a:lnTo>
                <a:lnTo>
                  <a:pt x="49078" y="50846"/>
                </a:lnTo>
                <a:lnTo>
                  <a:pt x="48966" y="50716"/>
                </a:lnTo>
                <a:lnTo>
                  <a:pt x="49040" y="50585"/>
                </a:lnTo>
                <a:lnTo>
                  <a:pt x="49134" y="50399"/>
                </a:lnTo>
                <a:lnTo>
                  <a:pt x="49152" y="50325"/>
                </a:lnTo>
                <a:lnTo>
                  <a:pt x="49152" y="50269"/>
                </a:lnTo>
                <a:lnTo>
                  <a:pt x="49134" y="50250"/>
                </a:lnTo>
                <a:close/>
                <a:moveTo>
                  <a:pt x="56357" y="50250"/>
                </a:moveTo>
                <a:lnTo>
                  <a:pt x="56246" y="50269"/>
                </a:lnTo>
                <a:lnTo>
                  <a:pt x="56227" y="50269"/>
                </a:lnTo>
                <a:lnTo>
                  <a:pt x="56190" y="50306"/>
                </a:lnTo>
                <a:lnTo>
                  <a:pt x="56190" y="50325"/>
                </a:lnTo>
                <a:lnTo>
                  <a:pt x="56190" y="50362"/>
                </a:lnTo>
                <a:lnTo>
                  <a:pt x="56227" y="50455"/>
                </a:lnTo>
                <a:lnTo>
                  <a:pt x="56264" y="50511"/>
                </a:lnTo>
                <a:lnTo>
                  <a:pt x="56320" y="50567"/>
                </a:lnTo>
                <a:lnTo>
                  <a:pt x="56432" y="50641"/>
                </a:lnTo>
                <a:lnTo>
                  <a:pt x="56562" y="50734"/>
                </a:lnTo>
                <a:lnTo>
                  <a:pt x="56674" y="50809"/>
                </a:lnTo>
                <a:lnTo>
                  <a:pt x="56544" y="50902"/>
                </a:lnTo>
                <a:lnTo>
                  <a:pt x="56376" y="51013"/>
                </a:lnTo>
                <a:lnTo>
                  <a:pt x="56301" y="51069"/>
                </a:lnTo>
                <a:lnTo>
                  <a:pt x="56246" y="51144"/>
                </a:lnTo>
                <a:lnTo>
                  <a:pt x="56208" y="51218"/>
                </a:lnTo>
                <a:lnTo>
                  <a:pt x="56208" y="51293"/>
                </a:lnTo>
                <a:lnTo>
                  <a:pt x="56246" y="51349"/>
                </a:lnTo>
                <a:lnTo>
                  <a:pt x="56283" y="51386"/>
                </a:lnTo>
                <a:lnTo>
                  <a:pt x="56320" y="51404"/>
                </a:lnTo>
                <a:lnTo>
                  <a:pt x="56357" y="51404"/>
                </a:lnTo>
                <a:lnTo>
                  <a:pt x="56469" y="51367"/>
                </a:lnTo>
                <a:lnTo>
                  <a:pt x="56581" y="51311"/>
                </a:lnTo>
                <a:lnTo>
                  <a:pt x="56786" y="51125"/>
                </a:lnTo>
                <a:lnTo>
                  <a:pt x="56879" y="51069"/>
                </a:lnTo>
                <a:lnTo>
                  <a:pt x="56935" y="51051"/>
                </a:lnTo>
                <a:lnTo>
                  <a:pt x="56972" y="51069"/>
                </a:lnTo>
                <a:lnTo>
                  <a:pt x="56990" y="51088"/>
                </a:lnTo>
                <a:lnTo>
                  <a:pt x="57065" y="51162"/>
                </a:lnTo>
                <a:lnTo>
                  <a:pt x="57121" y="51237"/>
                </a:lnTo>
                <a:lnTo>
                  <a:pt x="57158" y="51237"/>
                </a:lnTo>
                <a:lnTo>
                  <a:pt x="57195" y="51218"/>
                </a:lnTo>
                <a:lnTo>
                  <a:pt x="57232" y="51181"/>
                </a:lnTo>
                <a:lnTo>
                  <a:pt x="57232" y="51144"/>
                </a:lnTo>
                <a:lnTo>
                  <a:pt x="57177" y="51069"/>
                </a:lnTo>
                <a:lnTo>
                  <a:pt x="57121" y="50995"/>
                </a:lnTo>
                <a:lnTo>
                  <a:pt x="57102" y="50958"/>
                </a:lnTo>
                <a:lnTo>
                  <a:pt x="57083" y="50920"/>
                </a:lnTo>
                <a:lnTo>
                  <a:pt x="57102" y="50883"/>
                </a:lnTo>
                <a:lnTo>
                  <a:pt x="57139" y="50846"/>
                </a:lnTo>
                <a:lnTo>
                  <a:pt x="57232" y="50753"/>
                </a:lnTo>
                <a:lnTo>
                  <a:pt x="57325" y="50660"/>
                </a:lnTo>
                <a:lnTo>
                  <a:pt x="57363" y="50623"/>
                </a:lnTo>
                <a:lnTo>
                  <a:pt x="57381" y="50567"/>
                </a:lnTo>
                <a:lnTo>
                  <a:pt x="57381" y="50492"/>
                </a:lnTo>
                <a:lnTo>
                  <a:pt x="57344" y="50418"/>
                </a:lnTo>
                <a:lnTo>
                  <a:pt x="57325" y="50380"/>
                </a:lnTo>
                <a:lnTo>
                  <a:pt x="57251" y="50380"/>
                </a:lnTo>
                <a:lnTo>
                  <a:pt x="57214" y="50399"/>
                </a:lnTo>
                <a:lnTo>
                  <a:pt x="57065" y="50511"/>
                </a:lnTo>
                <a:lnTo>
                  <a:pt x="56972" y="50585"/>
                </a:lnTo>
                <a:lnTo>
                  <a:pt x="56897" y="50623"/>
                </a:lnTo>
                <a:lnTo>
                  <a:pt x="56823" y="50623"/>
                </a:lnTo>
                <a:lnTo>
                  <a:pt x="56748" y="50529"/>
                </a:lnTo>
                <a:lnTo>
                  <a:pt x="56562" y="50362"/>
                </a:lnTo>
                <a:lnTo>
                  <a:pt x="56469" y="50287"/>
                </a:lnTo>
                <a:lnTo>
                  <a:pt x="56413" y="50269"/>
                </a:lnTo>
                <a:lnTo>
                  <a:pt x="56357" y="50250"/>
                </a:lnTo>
                <a:close/>
                <a:moveTo>
                  <a:pt x="91452" y="50585"/>
                </a:moveTo>
                <a:lnTo>
                  <a:pt x="91397" y="50604"/>
                </a:lnTo>
                <a:lnTo>
                  <a:pt x="91341" y="50641"/>
                </a:lnTo>
                <a:lnTo>
                  <a:pt x="91322" y="50678"/>
                </a:lnTo>
                <a:lnTo>
                  <a:pt x="91322" y="50716"/>
                </a:lnTo>
                <a:lnTo>
                  <a:pt x="91322" y="50771"/>
                </a:lnTo>
                <a:lnTo>
                  <a:pt x="91322" y="50827"/>
                </a:lnTo>
                <a:lnTo>
                  <a:pt x="91341" y="50865"/>
                </a:lnTo>
                <a:lnTo>
                  <a:pt x="91378" y="50920"/>
                </a:lnTo>
                <a:lnTo>
                  <a:pt x="91378" y="50958"/>
                </a:lnTo>
                <a:lnTo>
                  <a:pt x="91341" y="51032"/>
                </a:lnTo>
                <a:lnTo>
                  <a:pt x="91266" y="51107"/>
                </a:lnTo>
                <a:lnTo>
                  <a:pt x="91173" y="51162"/>
                </a:lnTo>
                <a:lnTo>
                  <a:pt x="91099" y="51218"/>
                </a:lnTo>
                <a:lnTo>
                  <a:pt x="91061" y="51274"/>
                </a:lnTo>
                <a:lnTo>
                  <a:pt x="91043" y="51311"/>
                </a:lnTo>
                <a:lnTo>
                  <a:pt x="91024" y="51367"/>
                </a:lnTo>
                <a:lnTo>
                  <a:pt x="91024" y="51423"/>
                </a:lnTo>
                <a:lnTo>
                  <a:pt x="91043" y="51460"/>
                </a:lnTo>
                <a:lnTo>
                  <a:pt x="91061" y="51479"/>
                </a:lnTo>
                <a:lnTo>
                  <a:pt x="91099" y="51498"/>
                </a:lnTo>
                <a:lnTo>
                  <a:pt x="91136" y="51516"/>
                </a:lnTo>
                <a:lnTo>
                  <a:pt x="91229" y="51498"/>
                </a:lnTo>
                <a:lnTo>
                  <a:pt x="91266" y="51479"/>
                </a:lnTo>
                <a:lnTo>
                  <a:pt x="91322" y="51442"/>
                </a:lnTo>
                <a:lnTo>
                  <a:pt x="91415" y="51367"/>
                </a:lnTo>
                <a:lnTo>
                  <a:pt x="91508" y="51274"/>
                </a:lnTo>
                <a:lnTo>
                  <a:pt x="91545" y="51256"/>
                </a:lnTo>
                <a:lnTo>
                  <a:pt x="91583" y="51256"/>
                </a:lnTo>
                <a:lnTo>
                  <a:pt x="91620" y="51274"/>
                </a:lnTo>
                <a:lnTo>
                  <a:pt x="91676" y="51311"/>
                </a:lnTo>
                <a:lnTo>
                  <a:pt x="91788" y="51423"/>
                </a:lnTo>
                <a:lnTo>
                  <a:pt x="91843" y="51460"/>
                </a:lnTo>
                <a:lnTo>
                  <a:pt x="91899" y="51498"/>
                </a:lnTo>
                <a:lnTo>
                  <a:pt x="91955" y="51479"/>
                </a:lnTo>
                <a:lnTo>
                  <a:pt x="91992" y="51442"/>
                </a:lnTo>
                <a:lnTo>
                  <a:pt x="91992" y="51404"/>
                </a:lnTo>
                <a:lnTo>
                  <a:pt x="91974" y="51349"/>
                </a:lnTo>
                <a:lnTo>
                  <a:pt x="91899" y="51256"/>
                </a:lnTo>
                <a:lnTo>
                  <a:pt x="91825" y="51162"/>
                </a:lnTo>
                <a:lnTo>
                  <a:pt x="91806" y="51107"/>
                </a:lnTo>
                <a:lnTo>
                  <a:pt x="91806" y="51069"/>
                </a:lnTo>
                <a:lnTo>
                  <a:pt x="91825" y="51032"/>
                </a:lnTo>
                <a:lnTo>
                  <a:pt x="91899" y="50976"/>
                </a:lnTo>
                <a:lnTo>
                  <a:pt x="92011" y="50865"/>
                </a:lnTo>
                <a:lnTo>
                  <a:pt x="92104" y="50753"/>
                </a:lnTo>
                <a:lnTo>
                  <a:pt x="92179" y="50623"/>
                </a:lnTo>
                <a:lnTo>
                  <a:pt x="92179" y="50623"/>
                </a:lnTo>
                <a:lnTo>
                  <a:pt x="92104" y="50641"/>
                </a:lnTo>
                <a:lnTo>
                  <a:pt x="91936" y="50697"/>
                </a:lnTo>
                <a:lnTo>
                  <a:pt x="91676" y="50827"/>
                </a:lnTo>
                <a:lnTo>
                  <a:pt x="91620" y="50734"/>
                </a:lnTo>
                <a:lnTo>
                  <a:pt x="91564" y="50641"/>
                </a:lnTo>
                <a:lnTo>
                  <a:pt x="91545" y="50604"/>
                </a:lnTo>
                <a:lnTo>
                  <a:pt x="91490" y="50585"/>
                </a:ln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5" name="Google Shape;15;p3"/>
          <p:cNvSpPr txBox="1">
            <a:spLocks noGrp="1"/>
          </p:cNvSpPr>
          <p:nvPr>
            <p:ph type="ctrTitle"/>
          </p:nvPr>
        </p:nvSpPr>
        <p:spPr>
          <a:xfrm>
            <a:off x="1620000" y="2212733"/>
            <a:ext cx="8952000" cy="15464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accent4"/>
              </a:buClr>
              <a:buSzPts val="4800"/>
              <a:buNone/>
              <a:defRPr sz="6400">
                <a:solidFill>
                  <a:schemeClr val="accent4"/>
                </a:solidFill>
              </a:defRPr>
            </a:lvl1pPr>
            <a:lvl2pPr lvl="1" algn="ctr" rtl="0">
              <a:spcBef>
                <a:spcPts val="0"/>
              </a:spcBef>
              <a:spcAft>
                <a:spcPts val="0"/>
              </a:spcAft>
              <a:buClr>
                <a:schemeClr val="accent4"/>
              </a:buClr>
              <a:buSzPts val="4800"/>
              <a:buNone/>
              <a:defRPr sz="6400">
                <a:solidFill>
                  <a:schemeClr val="accent4"/>
                </a:solidFill>
              </a:defRPr>
            </a:lvl2pPr>
            <a:lvl3pPr lvl="2" algn="ctr" rtl="0">
              <a:spcBef>
                <a:spcPts val="0"/>
              </a:spcBef>
              <a:spcAft>
                <a:spcPts val="0"/>
              </a:spcAft>
              <a:buClr>
                <a:schemeClr val="accent4"/>
              </a:buClr>
              <a:buSzPts val="4800"/>
              <a:buNone/>
              <a:defRPr sz="6400">
                <a:solidFill>
                  <a:schemeClr val="accent4"/>
                </a:solidFill>
              </a:defRPr>
            </a:lvl3pPr>
            <a:lvl4pPr lvl="3" algn="ctr" rtl="0">
              <a:spcBef>
                <a:spcPts val="0"/>
              </a:spcBef>
              <a:spcAft>
                <a:spcPts val="0"/>
              </a:spcAft>
              <a:buClr>
                <a:schemeClr val="accent4"/>
              </a:buClr>
              <a:buSzPts val="4800"/>
              <a:buNone/>
              <a:defRPr sz="6400">
                <a:solidFill>
                  <a:schemeClr val="accent4"/>
                </a:solidFill>
              </a:defRPr>
            </a:lvl4pPr>
            <a:lvl5pPr lvl="4" algn="ctr" rtl="0">
              <a:spcBef>
                <a:spcPts val="0"/>
              </a:spcBef>
              <a:spcAft>
                <a:spcPts val="0"/>
              </a:spcAft>
              <a:buClr>
                <a:schemeClr val="accent4"/>
              </a:buClr>
              <a:buSzPts val="4800"/>
              <a:buNone/>
              <a:defRPr sz="6400">
                <a:solidFill>
                  <a:schemeClr val="accent4"/>
                </a:solidFill>
              </a:defRPr>
            </a:lvl5pPr>
            <a:lvl6pPr lvl="5" algn="ctr" rtl="0">
              <a:spcBef>
                <a:spcPts val="0"/>
              </a:spcBef>
              <a:spcAft>
                <a:spcPts val="0"/>
              </a:spcAft>
              <a:buClr>
                <a:schemeClr val="accent4"/>
              </a:buClr>
              <a:buSzPts val="4800"/>
              <a:buNone/>
              <a:defRPr sz="6400">
                <a:solidFill>
                  <a:schemeClr val="accent4"/>
                </a:solidFill>
              </a:defRPr>
            </a:lvl6pPr>
            <a:lvl7pPr lvl="6" algn="ctr" rtl="0">
              <a:spcBef>
                <a:spcPts val="0"/>
              </a:spcBef>
              <a:spcAft>
                <a:spcPts val="0"/>
              </a:spcAft>
              <a:buClr>
                <a:schemeClr val="accent4"/>
              </a:buClr>
              <a:buSzPts val="4800"/>
              <a:buNone/>
              <a:defRPr sz="6400">
                <a:solidFill>
                  <a:schemeClr val="accent4"/>
                </a:solidFill>
              </a:defRPr>
            </a:lvl7pPr>
            <a:lvl8pPr lvl="7" algn="ctr" rtl="0">
              <a:spcBef>
                <a:spcPts val="0"/>
              </a:spcBef>
              <a:spcAft>
                <a:spcPts val="0"/>
              </a:spcAft>
              <a:buClr>
                <a:schemeClr val="accent4"/>
              </a:buClr>
              <a:buSzPts val="4800"/>
              <a:buNone/>
              <a:defRPr sz="6400">
                <a:solidFill>
                  <a:schemeClr val="accent4"/>
                </a:solidFill>
              </a:defRPr>
            </a:lvl8pPr>
            <a:lvl9pPr lvl="8" algn="ctr" rtl="0">
              <a:spcBef>
                <a:spcPts val="0"/>
              </a:spcBef>
              <a:spcAft>
                <a:spcPts val="0"/>
              </a:spcAft>
              <a:buClr>
                <a:schemeClr val="accent4"/>
              </a:buClr>
              <a:buSzPts val="4800"/>
              <a:buNone/>
              <a:defRPr sz="6400">
                <a:solidFill>
                  <a:schemeClr val="accent4"/>
                </a:solidFill>
              </a:defRPr>
            </a:lvl9pPr>
          </a:lstStyle>
          <a:p>
            <a:endParaRPr/>
          </a:p>
        </p:txBody>
      </p:sp>
      <p:sp>
        <p:nvSpPr>
          <p:cNvPr id="16" name="Google Shape;16;p3"/>
          <p:cNvSpPr txBox="1">
            <a:spLocks noGrp="1"/>
          </p:cNvSpPr>
          <p:nvPr>
            <p:ph type="subTitle" idx="1"/>
          </p:nvPr>
        </p:nvSpPr>
        <p:spPr>
          <a:xfrm>
            <a:off x="1620000" y="4193139"/>
            <a:ext cx="8952000" cy="10464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800"/>
              <a:buNone/>
              <a:defRPr sz="2400"/>
            </a:lvl1pPr>
            <a:lvl2pPr lvl="1" algn="ctr" rtl="0">
              <a:spcBef>
                <a:spcPts val="0"/>
              </a:spcBef>
              <a:spcAft>
                <a:spcPts val="0"/>
              </a:spcAft>
              <a:buSzPts val="1800"/>
              <a:buNone/>
              <a:defRPr sz="2400"/>
            </a:lvl2pPr>
            <a:lvl3pPr lvl="2" algn="ctr" rtl="0">
              <a:spcBef>
                <a:spcPts val="0"/>
              </a:spcBef>
              <a:spcAft>
                <a:spcPts val="0"/>
              </a:spcAft>
              <a:buSzPts val="1800"/>
              <a:buNone/>
              <a:defRPr sz="2400"/>
            </a:lvl3pPr>
            <a:lvl4pPr lvl="3" algn="ctr" rtl="0">
              <a:spcBef>
                <a:spcPts val="0"/>
              </a:spcBef>
              <a:spcAft>
                <a:spcPts val="0"/>
              </a:spcAft>
              <a:buSzPts val="1800"/>
              <a:buNone/>
              <a:defRPr sz="2400"/>
            </a:lvl4pPr>
            <a:lvl5pPr lvl="4" algn="ctr" rtl="0">
              <a:spcBef>
                <a:spcPts val="0"/>
              </a:spcBef>
              <a:spcAft>
                <a:spcPts val="0"/>
              </a:spcAft>
              <a:buSzPts val="1800"/>
              <a:buNone/>
              <a:defRPr sz="2400"/>
            </a:lvl5pPr>
            <a:lvl6pPr lvl="5" algn="ctr" rtl="0">
              <a:spcBef>
                <a:spcPts val="0"/>
              </a:spcBef>
              <a:spcAft>
                <a:spcPts val="0"/>
              </a:spcAft>
              <a:buSzPts val="1800"/>
              <a:buNone/>
              <a:defRPr sz="2400"/>
            </a:lvl6pPr>
            <a:lvl7pPr lvl="6" algn="ctr" rtl="0">
              <a:spcBef>
                <a:spcPts val="0"/>
              </a:spcBef>
              <a:spcAft>
                <a:spcPts val="0"/>
              </a:spcAft>
              <a:buSzPts val="1800"/>
              <a:buNone/>
              <a:defRPr sz="2400"/>
            </a:lvl7pPr>
            <a:lvl8pPr lvl="7" algn="ctr" rtl="0">
              <a:spcBef>
                <a:spcPts val="0"/>
              </a:spcBef>
              <a:spcAft>
                <a:spcPts val="0"/>
              </a:spcAft>
              <a:buSzPts val="1800"/>
              <a:buNone/>
              <a:defRPr sz="2400"/>
            </a:lvl8pPr>
            <a:lvl9pPr lvl="8" algn="ctr" rtl="0">
              <a:spcBef>
                <a:spcPts val="0"/>
              </a:spcBef>
              <a:spcAft>
                <a:spcPts val="0"/>
              </a:spcAft>
              <a:buSzPts val="1800"/>
              <a:buNone/>
              <a:defRPr sz="2400"/>
            </a:lvl9pPr>
          </a:lstStyle>
          <a:p>
            <a:endParaRPr/>
          </a:p>
        </p:txBody>
      </p:sp>
      <p:sp>
        <p:nvSpPr>
          <p:cNvPr id="17" name="Google Shape;17;p3"/>
          <p:cNvSpPr/>
          <p:nvPr/>
        </p:nvSpPr>
        <p:spPr>
          <a:xfrm>
            <a:off x="5003485" y="3833484"/>
            <a:ext cx="2184916" cy="206999"/>
          </a:xfrm>
          <a:custGeom>
            <a:avLst/>
            <a:gdLst/>
            <a:ahLst/>
            <a:cxnLst/>
            <a:rect l="l" t="t" r="r" b="b"/>
            <a:pathLst>
              <a:path w="13574" h="1286" extrusionOk="0">
                <a:moveTo>
                  <a:pt x="12549" y="1"/>
                </a:moveTo>
                <a:lnTo>
                  <a:pt x="12475" y="19"/>
                </a:lnTo>
                <a:lnTo>
                  <a:pt x="12419" y="75"/>
                </a:lnTo>
                <a:lnTo>
                  <a:pt x="12363" y="112"/>
                </a:lnTo>
                <a:lnTo>
                  <a:pt x="12252" y="261"/>
                </a:lnTo>
                <a:lnTo>
                  <a:pt x="12140" y="410"/>
                </a:lnTo>
                <a:lnTo>
                  <a:pt x="12028" y="578"/>
                </a:lnTo>
                <a:lnTo>
                  <a:pt x="11935" y="727"/>
                </a:lnTo>
                <a:lnTo>
                  <a:pt x="11823" y="839"/>
                </a:lnTo>
                <a:lnTo>
                  <a:pt x="11768" y="876"/>
                </a:lnTo>
                <a:lnTo>
                  <a:pt x="11693" y="894"/>
                </a:lnTo>
                <a:lnTo>
                  <a:pt x="11637" y="894"/>
                </a:lnTo>
                <a:lnTo>
                  <a:pt x="11581" y="876"/>
                </a:lnTo>
                <a:lnTo>
                  <a:pt x="11507" y="839"/>
                </a:lnTo>
                <a:lnTo>
                  <a:pt x="11451" y="801"/>
                </a:lnTo>
                <a:lnTo>
                  <a:pt x="11358" y="690"/>
                </a:lnTo>
                <a:lnTo>
                  <a:pt x="11246" y="541"/>
                </a:lnTo>
                <a:lnTo>
                  <a:pt x="11060" y="261"/>
                </a:lnTo>
                <a:lnTo>
                  <a:pt x="10967" y="168"/>
                </a:lnTo>
                <a:lnTo>
                  <a:pt x="10930" y="131"/>
                </a:lnTo>
                <a:lnTo>
                  <a:pt x="10874" y="112"/>
                </a:lnTo>
                <a:lnTo>
                  <a:pt x="10837" y="112"/>
                </a:lnTo>
                <a:lnTo>
                  <a:pt x="10781" y="131"/>
                </a:lnTo>
                <a:lnTo>
                  <a:pt x="10650" y="187"/>
                </a:lnTo>
                <a:lnTo>
                  <a:pt x="10501" y="299"/>
                </a:lnTo>
                <a:lnTo>
                  <a:pt x="10371" y="429"/>
                </a:lnTo>
                <a:lnTo>
                  <a:pt x="10111" y="708"/>
                </a:lnTo>
                <a:lnTo>
                  <a:pt x="9943" y="894"/>
                </a:lnTo>
                <a:lnTo>
                  <a:pt x="9775" y="671"/>
                </a:lnTo>
                <a:lnTo>
                  <a:pt x="9571" y="392"/>
                </a:lnTo>
                <a:lnTo>
                  <a:pt x="9477" y="261"/>
                </a:lnTo>
                <a:lnTo>
                  <a:pt x="9366" y="150"/>
                </a:lnTo>
                <a:lnTo>
                  <a:pt x="9273" y="75"/>
                </a:lnTo>
                <a:lnTo>
                  <a:pt x="9217" y="38"/>
                </a:lnTo>
                <a:lnTo>
                  <a:pt x="9124" y="38"/>
                </a:lnTo>
                <a:lnTo>
                  <a:pt x="9087" y="57"/>
                </a:lnTo>
                <a:lnTo>
                  <a:pt x="8956" y="150"/>
                </a:lnTo>
                <a:lnTo>
                  <a:pt x="8826" y="280"/>
                </a:lnTo>
                <a:lnTo>
                  <a:pt x="8658" y="448"/>
                </a:lnTo>
                <a:lnTo>
                  <a:pt x="8211" y="950"/>
                </a:lnTo>
                <a:lnTo>
                  <a:pt x="8081" y="745"/>
                </a:lnTo>
                <a:lnTo>
                  <a:pt x="7895" y="466"/>
                </a:lnTo>
                <a:lnTo>
                  <a:pt x="7690" y="224"/>
                </a:lnTo>
                <a:lnTo>
                  <a:pt x="7597" y="131"/>
                </a:lnTo>
                <a:lnTo>
                  <a:pt x="7523" y="75"/>
                </a:lnTo>
                <a:lnTo>
                  <a:pt x="7430" y="75"/>
                </a:lnTo>
                <a:lnTo>
                  <a:pt x="7336" y="94"/>
                </a:lnTo>
                <a:lnTo>
                  <a:pt x="7262" y="150"/>
                </a:lnTo>
                <a:lnTo>
                  <a:pt x="7169" y="224"/>
                </a:lnTo>
                <a:lnTo>
                  <a:pt x="7020" y="392"/>
                </a:lnTo>
                <a:lnTo>
                  <a:pt x="6871" y="559"/>
                </a:lnTo>
                <a:lnTo>
                  <a:pt x="6778" y="652"/>
                </a:lnTo>
                <a:lnTo>
                  <a:pt x="6685" y="727"/>
                </a:lnTo>
                <a:lnTo>
                  <a:pt x="6610" y="764"/>
                </a:lnTo>
                <a:lnTo>
                  <a:pt x="6536" y="783"/>
                </a:lnTo>
                <a:lnTo>
                  <a:pt x="6480" y="764"/>
                </a:lnTo>
                <a:lnTo>
                  <a:pt x="6406" y="708"/>
                </a:lnTo>
                <a:lnTo>
                  <a:pt x="6219" y="522"/>
                </a:lnTo>
                <a:lnTo>
                  <a:pt x="6126" y="373"/>
                </a:lnTo>
                <a:lnTo>
                  <a:pt x="6052" y="243"/>
                </a:lnTo>
                <a:lnTo>
                  <a:pt x="5996" y="168"/>
                </a:lnTo>
                <a:lnTo>
                  <a:pt x="5940" y="131"/>
                </a:lnTo>
                <a:lnTo>
                  <a:pt x="5884" y="94"/>
                </a:lnTo>
                <a:lnTo>
                  <a:pt x="5810" y="75"/>
                </a:lnTo>
                <a:lnTo>
                  <a:pt x="5717" y="75"/>
                </a:lnTo>
                <a:lnTo>
                  <a:pt x="5605" y="131"/>
                </a:lnTo>
                <a:lnTo>
                  <a:pt x="5475" y="205"/>
                </a:lnTo>
                <a:lnTo>
                  <a:pt x="5344" y="280"/>
                </a:lnTo>
                <a:lnTo>
                  <a:pt x="4935" y="596"/>
                </a:lnTo>
                <a:lnTo>
                  <a:pt x="4711" y="745"/>
                </a:lnTo>
                <a:lnTo>
                  <a:pt x="4618" y="801"/>
                </a:lnTo>
                <a:lnTo>
                  <a:pt x="4544" y="820"/>
                </a:lnTo>
                <a:lnTo>
                  <a:pt x="4469" y="820"/>
                </a:lnTo>
                <a:lnTo>
                  <a:pt x="4395" y="801"/>
                </a:lnTo>
                <a:lnTo>
                  <a:pt x="4302" y="727"/>
                </a:lnTo>
                <a:lnTo>
                  <a:pt x="4190" y="615"/>
                </a:lnTo>
                <a:lnTo>
                  <a:pt x="4115" y="522"/>
                </a:lnTo>
                <a:lnTo>
                  <a:pt x="4078" y="448"/>
                </a:lnTo>
                <a:lnTo>
                  <a:pt x="4004" y="317"/>
                </a:lnTo>
                <a:lnTo>
                  <a:pt x="3948" y="261"/>
                </a:lnTo>
                <a:lnTo>
                  <a:pt x="3892" y="224"/>
                </a:lnTo>
                <a:lnTo>
                  <a:pt x="3725" y="224"/>
                </a:lnTo>
                <a:lnTo>
                  <a:pt x="3631" y="261"/>
                </a:lnTo>
                <a:lnTo>
                  <a:pt x="3538" y="317"/>
                </a:lnTo>
                <a:lnTo>
                  <a:pt x="3427" y="392"/>
                </a:lnTo>
                <a:lnTo>
                  <a:pt x="3334" y="485"/>
                </a:lnTo>
                <a:lnTo>
                  <a:pt x="3147" y="671"/>
                </a:lnTo>
                <a:lnTo>
                  <a:pt x="3017" y="839"/>
                </a:lnTo>
                <a:lnTo>
                  <a:pt x="2756" y="541"/>
                </a:lnTo>
                <a:lnTo>
                  <a:pt x="2626" y="410"/>
                </a:lnTo>
                <a:lnTo>
                  <a:pt x="2477" y="317"/>
                </a:lnTo>
                <a:lnTo>
                  <a:pt x="2421" y="280"/>
                </a:lnTo>
                <a:lnTo>
                  <a:pt x="2347" y="261"/>
                </a:lnTo>
                <a:lnTo>
                  <a:pt x="2198" y="261"/>
                </a:lnTo>
                <a:lnTo>
                  <a:pt x="2123" y="280"/>
                </a:lnTo>
                <a:lnTo>
                  <a:pt x="2030" y="299"/>
                </a:lnTo>
                <a:lnTo>
                  <a:pt x="1937" y="354"/>
                </a:lnTo>
                <a:lnTo>
                  <a:pt x="1844" y="429"/>
                </a:lnTo>
                <a:lnTo>
                  <a:pt x="1714" y="541"/>
                </a:lnTo>
                <a:lnTo>
                  <a:pt x="1621" y="634"/>
                </a:lnTo>
                <a:lnTo>
                  <a:pt x="1565" y="690"/>
                </a:lnTo>
                <a:lnTo>
                  <a:pt x="1509" y="745"/>
                </a:lnTo>
                <a:lnTo>
                  <a:pt x="1453" y="745"/>
                </a:lnTo>
                <a:lnTo>
                  <a:pt x="1379" y="727"/>
                </a:lnTo>
                <a:lnTo>
                  <a:pt x="1137" y="578"/>
                </a:lnTo>
                <a:lnTo>
                  <a:pt x="839" y="354"/>
                </a:lnTo>
                <a:lnTo>
                  <a:pt x="671" y="261"/>
                </a:lnTo>
                <a:lnTo>
                  <a:pt x="597" y="243"/>
                </a:lnTo>
                <a:lnTo>
                  <a:pt x="485" y="243"/>
                </a:lnTo>
                <a:lnTo>
                  <a:pt x="429" y="280"/>
                </a:lnTo>
                <a:lnTo>
                  <a:pt x="317" y="410"/>
                </a:lnTo>
                <a:lnTo>
                  <a:pt x="206" y="578"/>
                </a:lnTo>
                <a:lnTo>
                  <a:pt x="113" y="764"/>
                </a:lnTo>
                <a:lnTo>
                  <a:pt x="38" y="950"/>
                </a:lnTo>
                <a:lnTo>
                  <a:pt x="1" y="1099"/>
                </a:lnTo>
                <a:lnTo>
                  <a:pt x="1" y="1174"/>
                </a:lnTo>
                <a:lnTo>
                  <a:pt x="1" y="1211"/>
                </a:lnTo>
                <a:lnTo>
                  <a:pt x="38" y="1229"/>
                </a:lnTo>
                <a:lnTo>
                  <a:pt x="75" y="1248"/>
                </a:lnTo>
                <a:lnTo>
                  <a:pt x="150" y="1211"/>
                </a:lnTo>
                <a:lnTo>
                  <a:pt x="206" y="1155"/>
                </a:lnTo>
                <a:lnTo>
                  <a:pt x="262" y="1062"/>
                </a:lnTo>
                <a:lnTo>
                  <a:pt x="299" y="987"/>
                </a:lnTo>
                <a:lnTo>
                  <a:pt x="392" y="801"/>
                </a:lnTo>
                <a:lnTo>
                  <a:pt x="448" y="727"/>
                </a:lnTo>
                <a:lnTo>
                  <a:pt x="504" y="671"/>
                </a:lnTo>
                <a:lnTo>
                  <a:pt x="597" y="634"/>
                </a:lnTo>
                <a:lnTo>
                  <a:pt x="671" y="652"/>
                </a:lnTo>
                <a:lnTo>
                  <a:pt x="764" y="690"/>
                </a:lnTo>
                <a:lnTo>
                  <a:pt x="876" y="745"/>
                </a:lnTo>
                <a:lnTo>
                  <a:pt x="1062" y="876"/>
                </a:lnTo>
                <a:lnTo>
                  <a:pt x="1248" y="1006"/>
                </a:lnTo>
                <a:lnTo>
                  <a:pt x="1434" y="1099"/>
                </a:lnTo>
                <a:lnTo>
                  <a:pt x="1565" y="1118"/>
                </a:lnTo>
                <a:lnTo>
                  <a:pt x="1602" y="1118"/>
                </a:lnTo>
                <a:lnTo>
                  <a:pt x="1639" y="1099"/>
                </a:lnTo>
                <a:lnTo>
                  <a:pt x="1695" y="1043"/>
                </a:lnTo>
                <a:lnTo>
                  <a:pt x="1825" y="857"/>
                </a:lnTo>
                <a:lnTo>
                  <a:pt x="1919" y="764"/>
                </a:lnTo>
                <a:lnTo>
                  <a:pt x="2049" y="652"/>
                </a:lnTo>
                <a:lnTo>
                  <a:pt x="2123" y="615"/>
                </a:lnTo>
                <a:lnTo>
                  <a:pt x="2198" y="596"/>
                </a:lnTo>
                <a:lnTo>
                  <a:pt x="2254" y="578"/>
                </a:lnTo>
                <a:lnTo>
                  <a:pt x="2310" y="596"/>
                </a:lnTo>
                <a:lnTo>
                  <a:pt x="2403" y="634"/>
                </a:lnTo>
                <a:lnTo>
                  <a:pt x="2496" y="690"/>
                </a:lnTo>
                <a:lnTo>
                  <a:pt x="2645" y="876"/>
                </a:lnTo>
                <a:lnTo>
                  <a:pt x="2738" y="969"/>
                </a:lnTo>
                <a:lnTo>
                  <a:pt x="2849" y="1062"/>
                </a:lnTo>
                <a:lnTo>
                  <a:pt x="2924" y="1081"/>
                </a:lnTo>
                <a:lnTo>
                  <a:pt x="2998" y="1099"/>
                </a:lnTo>
                <a:lnTo>
                  <a:pt x="3054" y="1099"/>
                </a:lnTo>
                <a:lnTo>
                  <a:pt x="3110" y="1081"/>
                </a:lnTo>
                <a:lnTo>
                  <a:pt x="3240" y="1006"/>
                </a:lnTo>
                <a:lnTo>
                  <a:pt x="3334" y="894"/>
                </a:lnTo>
                <a:lnTo>
                  <a:pt x="3557" y="634"/>
                </a:lnTo>
                <a:lnTo>
                  <a:pt x="3669" y="522"/>
                </a:lnTo>
                <a:lnTo>
                  <a:pt x="3818" y="410"/>
                </a:lnTo>
                <a:lnTo>
                  <a:pt x="3948" y="634"/>
                </a:lnTo>
                <a:lnTo>
                  <a:pt x="4022" y="764"/>
                </a:lnTo>
                <a:lnTo>
                  <a:pt x="4115" y="894"/>
                </a:lnTo>
                <a:lnTo>
                  <a:pt x="4227" y="1006"/>
                </a:lnTo>
                <a:lnTo>
                  <a:pt x="4339" y="1099"/>
                </a:lnTo>
                <a:lnTo>
                  <a:pt x="4469" y="1155"/>
                </a:lnTo>
                <a:lnTo>
                  <a:pt x="4581" y="1155"/>
                </a:lnTo>
                <a:lnTo>
                  <a:pt x="4693" y="1118"/>
                </a:lnTo>
                <a:lnTo>
                  <a:pt x="4842" y="1043"/>
                </a:lnTo>
                <a:lnTo>
                  <a:pt x="5009" y="913"/>
                </a:lnTo>
                <a:lnTo>
                  <a:pt x="5195" y="783"/>
                </a:lnTo>
                <a:lnTo>
                  <a:pt x="5549" y="503"/>
                </a:lnTo>
                <a:lnTo>
                  <a:pt x="5698" y="373"/>
                </a:lnTo>
                <a:lnTo>
                  <a:pt x="5810" y="299"/>
                </a:lnTo>
                <a:lnTo>
                  <a:pt x="5940" y="522"/>
                </a:lnTo>
                <a:lnTo>
                  <a:pt x="6126" y="801"/>
                </a:lnTo>
                <a:lnTo>
                  <a:pt x="6238" y="932"/>
                </a:lnTo>
                <a:lnTo>
                  <a:pt x="6350" y="1043"/>
                </a:lnTo>
                <a:lnTo>
                  <a:pt x="6461" y="1118"/>
                </a:lnTo>
                <a:lnTo>
                  <a:pt x="6517" y="1136"/>
                </a:lnTo>
                <a:lnTo>
                  <a:pt x="6573" y="1155"/>
                </a:lnTo>
                <a:lnTo>
                  <a:pt x="6629" y="1136"/>
                </a:lnTo>
                <a:lnTo>
                  <a:pt x="6685" y="1118"/>
                </a:lnTo>
                <a:lnTo>
                  <a:pt x="6796" y="1043"/>
                </a:lnTo>
                <a:lnTo>
                  <a:pt x="6908" y="932"/>
                </a:lnTo>
                <a:lnTo>
                  <a:pt x="7039" y="783"/>
                </a:lnTo>
                <a:lnTo>
                  <a:pt x="7262" y="485"/>
                </a:lnTo>
                <a:lnTo>
                  <a:pt x="7430" y="280"/>
                </a:lnTo>
                <a:lnTo>
                  <a:pt x="7560" y="522"/>
                </a:lnTo>
                <a:lnTo>
                  <a:pt x="7765" y="857"/>
                </a:lnTo>
                <a:lnTo>
                  <a:pt x="7876" y="1025"/>
                </a:lnTo>
                <a:lnTo>
                  <a:pt x="7988" y="1174"/>
                </a:lnTo>
                <a:lnTo>
                  <a:pt x="8100" y="1267"/>
                </a:lnTo>
                <a:lnTo>
                  <a:pt x="8137" y="1285"/>
                </a:lnTo>
                <a:lnTo>
                  <a:pt x="8230" y="1285"/>
                </a:lnTo>
                <a:lnTo>
                  <a:pt x="8305" y="1248"/>
                </a:lnTo>
                <a:lnTo>
                  <a:pt x="8435" y="1155"/>
                </a:lnTo>
                <a:lnTo>
                  <a:pt x="8565" y="1025"/>
                </a:lnTo>
                <a:lnTo>
                  <a:pt x="8714" y="876"/>
                </a:lnTo>
                <a:lnTo>
                  <a:pt x="8975" y="541"/>
                </a:lnTo>
                <a:lnTo>
                  <a:pt x="9180" y="299"/>
                </a:lnTo>
                <a:lnTo>
                  <a:pt x="9310" y="522"/>
                </a:lnTo>
                <a:lnTo>
                  <a:pt x="9496" y="839"/>
                </a:lnTo>
                <a:lnTo>
                  <a:pt x="9608" y="969"/>
                </a:lnTo>
                <a:lnTo>
                  <a:pt x="9720" y="1081"/>
                </a:lnTo>
                <a:lnTo>
                  <a:pt x="9831" y="1174"/>
                </a:lnTo>
                <a:lnTo>
                  <a:pt x="9887" y="1192"/>
                </a:lnTo>
                <a:lnTo>
                  <a:pt x="9980" y="1192"/>
                </a:lnTo>
                <a:lnTo>
                  <a:pt x="10017" y="1174"/>
                </a:lnTo>
                <a:lnTo>
                  <a:pt x="10129" y="1081"/>
                </a:lnTo>
                <a:lnTo>
                  <a:pt x="10390" y="820"/>
                </a:lnTo>
                <a:lnTo>
                  <a:pt x="10650" y="522"/>
                </a:lnTo>
                <a:lnTo>
                  <a:pt x="10837" y="336"/>
                </a:lnTo>
                <a:lnTo>
                  <a:pt x="10986" y="559"/>
                </a:lnTo>
                <a:lnTo>
                  <a:pt x="11190" y="820"/>
                </a:lnTo>
                <a:lnTo>
                  <a:pt x="11302" y="950"/>
                </a:lnTo>
                <a:lnTo>
                  <a:pt x="11432" y="1043"/>
                </a:lnTo>
                <a:lnTo>
                  <a:pt x="11544" y="1118"/>
                </a:lnTo>
                <a:lnTo>
                  <a:pt x="11600" y="1136"/>
                </a:lnTo>
                <a:lnTo>
                  <a:pt x="11656" y="1155"/>
                </a:lnTo>
                <a:lnTo>
                  <a:pt x="11730" y="1136"/>
                </a:lnTo>
                <a:lnTo>
                  <a:pt x="11786" y="1118"/>
                </a:lnTo>
                <a:lnTo>
                  <a:pt x="11916" y="1043"/>
                </a:lnTo>
                <a:lnTo>
                  <a:pt x="12047" y="932"/>
                </a:lnTo>
                <a:lnTo>
                  <a:pt x="12177" y="801"/>
                </a:lnTo>
                <a:lnTo>
                  <a:pt x="12419" y="503"/>
                </a:lnTo>
                <a:lnTo>
                  <a:pt x="12605" y="280"/>
                </a:lnTo>
                <a:lnTo>
                  <a:pt x="12940" y="690"/>
                </a:lnTo>
                <a:lnTo>
                  <a:pt x="13034" y="801"/>
                </a:lnTo>
                <a:lnTo>
                  <a:pt x="13145" y="894"/>
                </a:lnTo>
                <a:lnTo>
                  <a:pt x="13238" y="969"/>
                </a:lnTo>
                <a:lnTo>
                  <a:pt x="13313" y="1006"/>
                </a:lnTo>
                <a:lnTo>
                  <a:pt x="13406" y="1006"/>
                </a:lnTo>
                <a:lnTo>
                  <a:pt x="13518" y="969"/>
                </a:lnTo>
                <a:lnTo>
                  <a:pt x="13555" y="950"/>
                </a:lnTo>
                <a:lnTo>
                  <a:pt x="13573" y="913"/>
                </a:lnTo>
                <a:lnTo>
                  <a:pt x="13555" y="857"/>
                </a:lnTo>
                <a:lnTo>
                  <a:pt x="13518" y="801"/>
                </a:lnTo>
                <a:lnTo>
                  <a:pt x="13331" y="634"/>
                </a:lnTo>
                <a:lnTo>
                  <a:pt x="13071" y="354"/>
                </a:lnTo>
                <a:lnTo>
                  <a:pt x="12940" y="224"/>
                </a:lnTo>
                <a:lnTo>
                  <a:pt x="12810" y="112"/>
                </a:lnTo>
                <a:lnTo>
                  <a:pt x="12698" y="19"/>
                </a:lnTo>
                <a:lnTo>
                  <a:pt x="12661" y="1"/>
                </a:ln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ADDED4"/>
              </a:solidFill>
              <a:cs typeface="Arial"/>
              <a:sym typeface="Arial"/>
            </a:endParaRPr>
          </a:p>
        </p:txBody>
      </p:sp>
    </p:spTree>
    <p:extLst>
      <p:ext uri="{BB962C8B-B14F-4D97-AF65-F5344CB8AC3E}">
        <p14:creationId xmlns:p14="http://schemas.microsoft.com/office/powerpoint/2010/main" val="2250247631"/>
      </p:ext>
    </p:extLst>
  </p:cSld>
  <p:clrMapOvr>
    <a:masterClrMapping/>
  </p:clrMapOvr>
</p:sldLayout>
</file>

<file path=ppt/slideLayouts/slideLayout807.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18"/>
        <p:cNvGrpSpPr/>
        <p:nvPr/>
      </p:nvGrpSpPr>
      <p:grpSpPr>
        <a:xfrm>
          <a:off x="0" y="0"/>
          <a:ext cx="0" cy="0"/>
          <a:chOff x="0" y="0"/>
          <a:chExt cx="0" cy="0"/>
        </a:xfrm>
      </p:grpSpPr>
      <p:sp>
        <p:nvSpPr>
          <p:cNvPr id="19" name="Google Shape;19;p4"/>
          <p:cNvSpPr/>
          <p:nvPr/>
        </p:nvSpPr>
        <p:spPr>
          <a:xfrm>
            <a:off x="245467" y="167601"/>
            <a:ext cx="11701140" cy="6522841"/>
          </a:xfrm>
          <a:custGeom>
            <a:avLst/>
            <a:gdLst/>
            <a:ahLst/>
            <a:cxnLst/>
            <a:rect l="l" t="t" r="r" b="b"/>
            <a:pathLst>
              <a:path w="92849" h="51759" extrusionOk="0">
                <a:moveTo>
                  <a:pt x="3110" y="336"/>
                </a:moveTo>
                <a:lnTo>
                  <a:pt x="2942" y="578"/>
                </a:lnTo>
                <a:lnTo>
                  <a:pt x="2756" y="783"/>
                </a:lnTo>
                <a:lnTo>
                  <a:pt x="2812" y="652"/>
                </a:lnTo>
                <a:lnTo>
                  <a:pt x="2886" y="522"/>
                </a:lnTo>
                <a:lnTo>
                  <a:pt x="2979" y="410"/>
                </a:lnTo>
                <a:lnTo>
                  <a:pt x="3110" y="336"/>
                </a:lnTo>
                <a:close/>
                <a:moveTo>
                  <a:pt x="19252" y="336"/>
                </a:moveTo>
                <a:lnTo>
                  <a:pt x="19103" y="559"/>
                </a:lnTo>
                <a:lnTo>
                  <a:pt x="18935" y="783"/>
                </a:lnTo>
                <a:lnTo>
                  <a:pt x="18935" y="708"/>
                </a:lnTo>
                <a:lnTo>
                  <a:pt x="18954" y="634"/>
                </a:lnTo>
                <a:lnTo>
                  <a:pt x="18991" y="578"/>
                </a:lnTo>
                <a:lnTo>
                  <a:pt x="19028" y="503"/>
                </a:lnTo>
                <a:lnTo>
                  <a:pt x="19065" y="448"/>
                </a:lnTo>
                <a:lnTo>
                  <a:pt x="19121" y="392"/>
                </a:lnTo>
                <a:lnTo>
                  <a:pt x="19177" y="355"/>
                </a:lnTo>
                <a:lnTo>
                  <a:pt x="19252" y="336"/>
                </a:lnTo>
                <a:close/>
                <a:moveTo>
                  <a:pt x="9980" y="373"/>
                </a:moveTo>
                <a:lnTo>
                  <a:pt x="9924" y="503"/>
                </a:lnTo>
                <a:lnTo>
                  <a:pt x="9849" y="634"/>
                </a:lnTo>
                <a:lnTo>
                  <a:pt x="9756" y="746"/>
                </a:lnTo>
                <a:lnTo>
                  <a:pt x="9663" y="857"/>
                </a:lnTo>
                <a:lnTo>
                  <a:pt x="9700" y="708"/>
                </a:lnTo>
                <a:lnTo>
                  <a:pt x="9775" y="578"/>
                </a:lnTo>
                <a:lnTo>
                  <a:pt x="9868" y="466"/>
                </a:lnTo>
                <a:lnTo>
                  <a:pt x="9980" y="373"/>
                </a:lnTo>
                <a:close/>
                <a:moveTo>
                  <a:pt x="32172" y="615"/>
                </a:moveTo>
                <a:lnTo>
                  <a:pt x="32079" y="783"/>
                </a:lnTo>
                <a:lnTo>
                  <a:pt x="31949" y="932"/>
                </a:lnTo>
                <a:lnTo>
                  <a:pt x="31968" y="820"/>
                </a:lnTo>
                <a:lnTo>
                  <a:pt x="32024" y="727"/>
                </a:lnTo>
                <a:lnTo>
                  <a:pt x="32098" y="652"/>
                </a:lnTo>
                <a:lnTo>
                  <a:pt x="32172" y="615"/>
                </a:lnTo>
                <a:close/>
                <a:moveTo>
                  <a:pt x="5772" y="801"/>
                </a:moveTo>
                <a:lnTo>
                  <a:pt x="5660" y="894"/>
                </a:lnTo>
                <a:lnTo>
                  <a:pt x="5549" y="969"/>
                </a:lnTo>
                <a:lnTo>
                  <a:pt x="5660" y="876"/>
                </a:lnTo>
                <a:lnTo>
                  <a:pt x="5772" y="801"/>
                </a:lnTo>
                <a:close/>
                <a:moveTo>
                  <a:pt x="60621" y="708"/>
                </a:moveTo>
                <a:lnTo>
                  <a:pt x="60472" y="857"/>
                </a:lnTo>
                <a:lnTo>
                  <a:pt x="60304" y="988"/>
                </a:lnTo>
                <a:lnTo>
                  <a:pt x="60360" y="894"/>
                </a:lnTo>
                <a:lnTo>
                  <a:pt x="60435" y="801"/>
                </a:lnTo>
                <a:lnTo>
                  <a:pt x="60528" y="746"/>
                </a:lnTo>
                <a:lnTo>
                  <a:pt x="60621" y="708"/>
                </a:lnTo>
                <a:close/>
                <a:moveTo>
                  <a:pt x="33383" y="690"/>
                </a:moveTo>
                <a:lnTo>
                  <a:pt x="33271" y="839"/>
                </a:lnTo>
                <a:lnTo>
                  <a:pt x="33141" y="1006"/>
                </a:lnTo>
                <a:lnTo>
                  <a:pt x="33141" y="1006"/>
                </a:lnTo>
                <a:lnTo>
                  <a:pt x="33178" y="894"/>
                </a:lnTo>
                <a:lnTo>
                  <a:pt x="33215" y="801"/>
                </a:lnTo>
                <a:lnTo>
                  <a:pt x="33290" y="727"/>
                </a:lnTo>
                <a:lnTo>
                  <a:pt x="33383" y="690"/>
                </a:lnTo>
                <a:close/>
                <a:moveTo>
                  <a:pt x="59020" y="727"/>
                </a:moveTo>
                <a:lnTo>
                  <a:pt x="58945" y="932"/>
                </a:lnTo>
                <a:lnTo>
                  <a:pt x="58908" y="1006"/>
                </a:lnTo>
                <a:lnTo>
                  <a:pt x="58927" y="913"/>
                </a:lnTo>
                <a:lnTo>
                  <a:pt x="59020" y="727"/>
                </a:lnTo>
                <a:close/>
                <a:moveTo>
                  <a:pt x="43232" y="522"/>
                </a:moveTo>
                <a:lnTo>
                  <a:pt x="43176" y="652"/>
                </a:lnTo>
                <a:lnTo>
                  <a:pt x="43101" y="783"/>
                </a:lnTo>
                <a:lnTo>
                  <a:pt x="43008" y="913"/>
                </a:lnTo>
                <a:lnTo>
                  <a:pt x="42915" y="1025"/>
                </a:lnTo>
                <a:lnTo>
                  <a:pt x="42896" y="950"/>
                </a:lnTo>
                <a:lnTo>
                  <a:pt x="42915" y="857"/>
                </a:lnTo>
                <a:lnTo>
                  <a:pt x="42952" y="783"/>
                </a:lnTo>
                <a:lnTo>
                  <a:pt x="42990" y="708"/>
                </a:lnTo>
                <a:lnTo>
                  <a:pt x="43027" y="652"/>
                </a:lnTo>
                <a:lnTo>
                  <a:pt x="43083" y="597"/>
                </a:lnTo>
                <a:lnTo>
                  <a:pt x="43157" y="541"/>
                </a:lnTo>
                <a:lnTo>
                  <a:pt x="43232" y="522"/>
                </a:lnTo>
                <a:close/>
                <a:moveTo>
                  <a:pt x="36771" y="801"/>
                </a:moveTo>
                <a:lnTo>
                  <a:pt x="36380" y="1043"/>
                </a:lnTo>
                <a:lnTo>
                  <a:pt x="36455" y="950"/>
                </a:lnTo>
                <a:lnTo>
                  <a:pt x="36548" y="894"/>
                </a:lnTo>
                <a:lnTo>
                  <a:pt x="36659" y="839"/>
                </a:lnTo>
                <a:lnTo>
                  <a:pt x="36771" y="801"/>
                </a:lnTo>
                <a:close/>
                <a:moveTo>
                  <a:pt x="92048" y="746"/>
                </a:moveTo>
                <a:lnTo>
                  <a:pt x="91862" y="932"/>
                </a:lnTo>
                <a:lnTo>
                  <a:pt x="91657" y="1081"/>
                </a:lnTo>
                <a:lnTo>
                  <a:pt x="91657" y="1081"/>
                </a:lnTo>
                <a:lnTo>
                  <a:pt x="91843" y="894"/>
                </a:lnTo>
                <a:lnTo>
                  <a:pt x="91936" y="820"/>
                </a:lnTo>
                <a:lnTo>
                  <a:pt x="92048" y="746"/>
                </a:lnTo>
                <a:close/>
                <a:moveTo>
                  <a:pt x="8509" y="634"/>
                </a:moveTo>
                <a:lnTo>
                  <a:pt x="8360" y="876"/>
                </a:lnTo>
                <a:lnTo>
                  <a:pt x="8267" y="969"/>
                </a:lnTo>
                <a:lnTo>
                  <a:pt x="8155" y="1081"/>
                </a:lnTo>
                <a:lnTo>
                  <a:pt x="8211" y="950"/>
                </a:lnTo>
                <a:lnTo>
                  <a:pt x="8286" y="839"/>
                </a:lnTo>
                <a:lnTo>
                  <a:pt x="8397" y="727"/>
                </a:lnTo>
                <a:lnTo>
                  <a:pt x="8509" y="634"/>
                </a:lnTo>
                <a:close/>
                <a:moveTo>
                  <a:pt x="14411" y="652"/>
                </a:moveTo>
                <a:lnTo>
                  <a:pt x="14281" y="783"/>
                </a:lnTo>
                <a:lnTo>
                  <a:pt x="14150" y="913"/>
                </a:lnTo>
                <a:lnTo>
                  <a:pt x="14001" y="1006"/>
                </a:lnTo>
                <a:lnTo>
                  <a:pt x="13834" y="1081"/>
                </a:lnTo>
                <a:lnTo>
                  <a:pt x="13871" y="1006"/>
                </a:lnTo>
                <a:lnTo>
                  <a:pt x="13927" y="932"/>
                </a:lnTo>
                <a:lnTo>
                  <a:pt x="13983" y="857"/>
                </a:lnTo>
                <a:lnTo>
                  <a:pt x="14057" y="783"/>
                </a:lnTo>
                <a:lnTo>
                  <a:pt x="14132" y="746"/>
                </a:lnTo>
                <a:lnTo>
                  <a:pt x="14225" y="690"/>
                </a:lnTo>
                <a:lnTo>
                  <a:pt x="14318" y="671"/>
                </a:lnTo>
                <a:lnTo>
                  <a:pt x="14411" y="652"/>
                </a:lnTo>
                <a:close/>
                <a:moveTo>
                  <a:pt x="17315" y="634"/>
                </a:moveTo>
                <a:lnTo>
                  <a:pt x="17185" y="857"/>
                </a:lnTo>
                <a:lnTo>
                  <a:pt x="17017" y="1081"/>
                </a:lnTo>
                <a:lnTo>
                  <a:pt x="17036" y="857"/>
                </a:lnTo>
                <a:lnTo>
                  <a:pt x="17166" y="727"/>
                </a:lnTo>
                <a:lnTo>
                  <a:pt x="17315" y="634"/>
                </a:lnTo>
                <a:close/>
                <a:moveTo>
                  <a:pt x="38074" y="969"/>
                </a:moveTo>
                <a:lnTo>
                  <a:pt x="37944" y="1081"/>
                </a:lnTo>
                <a:lnTo>
                  <a:pt x="38000" y="1025"/>
                </a:lnTo>
                <a:lnTo>
                  <a:pt x="38074" y="969"/>
                </a:lnTo>
                <a:close/>
                <a:moveTo>
                  <a:pt x="49431" y="988"/>
                </a:moveTo>
                <a:lnTo>
                  <a:pt x="49394" y="1081"/>
                </a:lnTo>
                <a:lnTo>
                  <a:pt x="49357" y="1025"/>
                </a:lnTo>
                <a:lnTo>
                  <a:pt x="49357" y="1006"/>
                </a:lnTo>
                <a:lnTo>
                  <a:pt x="49394" y="988"/>
                </a:lnTo>
                <a:close/>
                <a:moveTo>
                  <a:pt x="86816" y="783"/>
                </a:moveTo>
                <a:lnTo>
                  <a:pt x="86612" y="932"/>
                </a:lnTo>
                <a:lnTo>
                  <a:pt x="86407" y="1081"/>
                </a:lnTo>
                <a:lnTo>
                  <a:pt x="86481" y="988"/>
                </a:lnTo>
                <a:lnTo>
                  <a:pt x="86593" y="894"/>
                </a:lnTo>
                <a:lnTo>
                  <a:pt x="86686" y="820"/>
                </a:lnTo>
                <a:lnTo>
                  <a:pt x="86816" y="783"/>
                </a:lnTo>
                <a:close/>
                <a:moveTo>
                  <a:pt x="633" y="224"/>
                </a:moveTo>
                <a:lnTo>
                  <a:pt x="801" y="261"/>
                </a:lnTo>
                <a:lnTo>
                  <a:pt x="950" y="317"/>
                </a:lnTo>
                <a:lnTo>
                  <a:pt x="1099" y="410"/>
                </a:lnTo>
                <a:lnTo>
                  <a:pt x="1211" y="522"/>
                </a:lnTo>
                <a:lnTo>
                  <a:pt x="1304" y="652"/>
                </a:lnTo>
                <a:lnTo>
                  <a:pt x="1360" y="783"/>
                </a:lnTo>
                <a:lnTo>
                  <a:pt x="1397" y="950"/>
                </a:lnTo>
                <a:lnTo>
                  <a:pt x="1397" y="1118"/>
                </a:lnTo>
                <a:lnTo>
                  <a:pt x="1136" y="988"/>
                </a:lnTo>
                <a:lnTo>
                  <a:pt x="987" y="876"/>
                </a:lnTo>
                <a:lnTo>
                  <a:pt x="838" y="764"/>
                </a:lnTo>
                <a:lnTo>
                  <a:pt x="727" y="634"/>
                </a:lnTo>
                <a:lnTo>
                  <a:pt x="633" y="503"/>
                </a:lnTo>
                <a:lnTo>
                  <a:pt x="615" y="429"/>
                </a:lnTo>
                <a:lnTo>
                  <a:pt x="615" y="355"/>
                </a:lnTo>
                <a:lnTo>
                  <a:pt x="615" y="299"/>
                </a:lnTo>
                <a:lnTo>
                  <a:pt x="633" y="224"/>
                </a:lnTo>
                <a:close/>
                <a:moveTo>
                  <a:pt x="44591" y="839"/>
                </a:moveTo>
                <a:lnTo>
                  <a:pt x="44460" y="988"/>
                </a:lnTo>
                <a:lnTo>
                  <a:pt x="44330" y="1118"/>
                </a:lnTo>
                <a:lnTo>
                  <a:pt x="44367" y="1025"/>
                </a:lnTo>
                <a:lnTo>
                  <a:pt x="44442" y="969"/>
                </a:lnTo>
                <a:lnTo>
                  <a:pt x="44498" y="894"/>
                </a:lnTo>
                <a:lnTo>
                  <a:pt x="44591" y="839"/>
                </a:lnTo>
                <a:close/>
                <a:moveTo>
                  <a:pt x="84471" y="839"/>
                </a:moveTo>
                <a:lnTo>
                  <a:pt x="84340" y="988"/>
                </a:lnTo>
                <a:lnTo>
                  <a:pt x="84191" y="1118"/>
                </a:lnTo>
                <a:lnTo>
                  <a:pt x="84229" y="988"/>
                </a:lnTo>
                <a:lnTo>
                  <a:pt x="84284" y="913"/>
                </a:lnTo>
                <a:lnTo>
                  <a:pt x="84359" y="857"/>
                </a:lnTo>
                <a:lnTo>
                  <a:pt x="84471" y="839"/>
                </a:lnTo>
                <a:close/>
                <a:moveTo>
                  <a:pt x="20573" y="746"/>
                </a:moveTo>
                <a:lnTo>
                  <a:pt x="20648" y="764"/>
                </a:lnTo>
                <a:lnTo>
                  <a:pt x="20406" y="969"/>
                </a:lnTo>
                <a:lnTo>
                  <a:pt x="20257" y="1062"/>
                </a:lnTo>
                <a:lnTo>
                  <a:pt x="20127" y="1137"/>
                </a:lnTo>
                <a:lnTo>
                  <a:pt x="20127" y="1137"/>
                </a:lnTo>
                <a:lnTo>
                  <a:pt x="20164" y="1062"/>
                </a:lnTo>
                <a:lnTo>
                  <a:pt x="20201" y="988"/>
                </a:lnTo>
                <a:lnTo>
                  <a:pt x="20257" y="913"/>
                </a:lnTo>
                <a:lnTo>
                  <a:pt x="20331" y="839"/>
                </a:lnTo>
                <a:lnTo>
                  <a:pt x="20406" y="801"/>
                </a:lnTo>
                <a:lnTo>
                  <a:pt x="20480" y="764"/>
                </a:lnTo>
                <a:lnTo>
                  <a:pt x="20573" y="746"/>
                </a:lnTo>
                <a:close/>
                <a:moveTo>
                  <a:pt x="24409" y="932"/>
                </a:moveTo>
                <a:lnTo>
                  <a:pt x="24278" y="1155"/>
                </a:lnTo>
                <a:lnTo>
                  <a:pt x="24334" y="1043"/>
                </a:lnTo>
                <a:lnTo>
                  <a:pt x="24409" y="932"/>
                </a:lnTo>
                <a:close/>
                <a:moveTo>
                  <a:pt x="29175" y="652"/>
                </a:moveTo>
                <a:lnTo>
                  <a:pt x="29063" y="820"/>
                </a:lnTo>
                <a:lnTo>
                  <a:pt x="28952" y="969"/>
                </a:lnTo>
                <a:lnTo>
                  <a:pt x="28821" y="1099"/>
                </a:lnTo>
                <a:lnTo>
                  <a:pt x="28672" y="1211"/>
                </a:lnTo>
                <a:lnTo>
                  <a:pt x="28672" y="1118"/>
                </a:lnTo>
                <a:lnTo>
                  <a:pt x="28691" y="1025"/>
                </a:lnTo>
                <a:lnTo>
                  <a:pt x="28728" y="932"/>
                </a:lnTo>
                <a:lnTo>
                  <a:pt x="28803" y="857"/>
                </a:lnTo>
                <a:lnTo>
                  <a:pt x="28877" y="783"/>
                </a:lnTo>
                <a:lnTo>
                  <a:pt x="28970" y="727"/>
                </a:lnTo>
                <a:lnTo>
                  <a:pt x="29082" y="671"/>
                </a:lnTo>
                <a:lnTo>
                  <a:pt x="29175" y="652"/>
                </a:lnTo>
                <a:close/>
                <a:moveTo>
                  <a:pt x="82944" y="839"/>
                </a:moveTo>
                <a:lnTo>
                  <a:pt x="82665" y="1043"/>
                </a:lnTo>
                <a:lnTo>
                  <a:pt x="82367" y="1211"/>
                </a:lnTo>
                <a:lnTo>
                  <a:pt x="82478" y="1062"/>
                </a:lnTo>
                <a:lnTo>
                  <a:pt x="82609" y="950"/>
                </a:lnTo>
                <a:lnTo>
                  <a:pt x="82776" y="876"/>
                </a:lnTo>
                <a:lnTo>
                  <a:pt x="82944" y="839"/>
                </a:lnTo>
                <a:close/>
                <a:moveTo>
                  <a:pt x="80840" y="708"/>
                </a:moveTo>
                <a:lnTo>
                  <a:pt x="80747" y="857"/>
                </a:lnTo>
                <a:lnTo>
                  <a:pt x="80617" y="988"/>
                </a:lnTo>
                <a:lnTo>
                  <a:pt x="80486" y="1118"/>
                </a:lnTo>
                <a:lnTo>
                  <a:pt x="80356" y="1230"/>
                </a:lnTo>
                <a:lnTo>
                  <a:pt x="80375" y="1155"/>
                </a:lnTo>
                <a:lnTo>
                  <a:pt x="80412" y="1081"/>
                </a:lnTo>
                <a:lnTo>
                  <a:pt x="80524" y="932"/>
                </a:lnTo>
                <a:lnTo>
                  <a:pt x="80691" y="801"/>
                </a:lnTo>
                <a:lnTo>
                  <a:pt x="80840" y="708"/>
                </a:lnTo>
                <a:close/>
                <a:moveTo>
                  <a:pt x="39806" y="913"/>
                </a:moveTo>
                <a:lnTo>
                  <a:pt x="39657" y="1099"/>
                </a:lnTo>
                <a:lnTo>
                  <a:pt x="39471" y="1248"/>
                </a:lnTo>
                <a:lnTo>
                  <a:pt x="39620" y="1062"/>
                </a:lnTo>
                <a:lnTo>
                  <a:pt x="39806" y="913"/>
                </a:lnTo>
                <a:close/>
                <a:moveTo>
                  <a:pt x="88325" y="969"/>
                </a:moveTo>
                <a:lnTo>
                  <a:pt x="88380" y="988"/>
                </a:lnTo>
                <a:lnTo>
                  <a:pt x="88231" y="1137"/>
                </a:lnTo>
                <a:lnTo>
                  <a:pt x="88064" y="1267"/>
                </a:lnTo>
                <a:lnTo>
                  <a:pt x="88083" y="1211"/>
                </a:lnTo>
                <a:lnTo>
                  <a:pt x="88101" y="1137"/>
                </a:lnTo>
                <a:lnTo>
                  <a:pt x="88138" y="1081"/>
                </a:lnTo>
                <a:lnTo>
                  <a:pt x="88176" y="1025"/>
                </a:lnTo>
                <a:lnTo>
                  <a:pt x="88213" y="988"/>
                </a:lnTo>
                <a:lnTo>
                  <a:pt x="88269" y="969"/>
                </a:lnTo>
                <a:close/>
                <a:moveTo>
                  <a:pt x="22137" y="708"/>
                </a:moveTo>
                <a:lnTo>
                  <a:pt x="22137" y="727"/>
                </a:lnTo>
                <a:lnTo>
                  <a:pt x="22119" y="783"/>
                </a:lnTo>
                <a:lnTo>
                  <a:pt x="22081" y="857"/>
                </a:lnTo>
                <a:lnTo>
                  <a:pt x="21970" y="1025"/>
                </a:lnTo>
                <a:lnTo>
                  <a:pt x="21746" y="1285"/>
                </a:lnTo>
                <a:lnTo>
                  <a:pt x="21746" y="1230"/>
                </a:lnTo>
                <a:lnTo>
                  <a:pt x="21784" y="1137"/>
                </a:lnTo>
                <a:lnTo>
                  <a:pt x="21933" y="913"/>
                </a:lnTo>
                <a:lnTo>
                  <a:pt x="22063" y="746"/>
                </a:lnTo>
                <a:lnTo>
                  <a:pt x="22119" y="708"/>
                </a:lnTo>
                <a:close/>
                <a:moveTo>
                  <a:pt x="23180" y="746"/>
                </a:moveTo>
                <a:lnTo>
                  <a:pt x="23161" y="894"/>
                </a:lnTo>
                <a:lnTo>
                  <a:pt x="23143" y="1025"/>
                </a:lnTo>
                <a:lnTo>
                  <a:pt x="23087" y="1155"/>
                </a:lnTo>
                <a:lnTo>
                  <a:pt x="23031" y="1285"/>
                </a:lnTo>
                <a:lnTo>
                  <a:pt x="23012" y="1211"/>
                </a:lnTo>
                <a:lnTo>
                  <a:pt x="22994" y="1137"/>
                </a:lnTo>
                <a:lnTo>
                  <a:pt x="22994" y="1062"/>
                </a:lnTo>
                <a:lnTo>
                  <a:pt x="23012" y="988"/>
                </a:lnTo>
                <a:lnTo>
                  <a:pt x="23031" y="913"/>
                </a:lnTo>
                <a:lnTo>
                  <a:pt x="23068" y="857"/>
                </a:lnTo>
                <a:lnTo>
                  <a:pt x="23124" y="801"/>
                </a:lnTo>
                <a:lnTo>
                  <a:pt x="23180" y="746"/>
                </a:lnTo>
                <a:close/>
                <a:moveTo>
                  <a:pt x="34760" y="894"/>
                </a:moveTo>
                <a:lnTo>
                  <a:pt x="34853" y="913"/>
                </a:lnTo>
                <a:lnTo>
                  <a:pt x="34667" y="1099"/>
                </a:lnTo>
                <a:lnTo>
                  <a:pt x="34481" y="1285"/>
                </a:lnTo>
                <a:lnTo>
                  <a:pt x="34463" y="1211"/>
                </a:lnTo>
                <a:lnTo>
                  <a:pt x="34463" y="1137"/>
                </a:lnTo>
                <a:lnTo>
                  <a:pt x="34500" y="1062"/>
                </a:lnTo>
                <a:lnTo>
                  <a:pt x="34537" y="1006"/>
                </a:lnTo>
                <a:lnTo>
                  <a:pt x="34611" y="932"/>
                </a:lnTo>
                <a:lnTo>
                  <a:pt x="34686" y="894"/>
                </a:lnTo>
                <a:close/>
                <a:moveTo>
                  <a:pt x="70712" y="913"/>
                </a:moveTo>
                <a:lnTo>
                  <a:pt x="70656" y="1025"/>
                </a:lnTo>
                <a:lnTo>
                  <a:pt x="70582" y="1137"/>
                </a:lnTo>
                <a:lnTo>
                  <a:pt x="70488" y="1211"/>
                </a:lnTo>
                <a:lnTo>
                  <a:pt x="70395" y="1285"/>
                </a:lnTo>
                <a:lnTo>
                  <a:pt x="70451" y="1192"/>
                </a:lnTo>
                <a:lnTo>
                  <a:pt x="70526" y="1081"/>
                </a:lnTo>
                <a:lnTo>
                  <a:pt x="70619" y="1006"/>
                </a:lnTo>
                <a:lnTo>
                  <a:pt x="70712" y="913"/>
                </a:lnTo>
                <a:close/>
                <a:moveTo>
                  <a:pt x="57400" y="913"/>
                </a:moveTo>
                <a:lnTo>
                  <a:pt x="57661" y="950"/>
                </a:lnTo>
                <a:lnTo>
                  <a:pt x="57549" y="1043"/>
                </a:lnTo>
                <a:lnTo>
                  <a:pt x="57437" y="1137"/>
                </a:lnTo>
                <a:lnTo>
                  <a:pt x="57195" y="1304"/>
                </a:lnTo>
                <a:lnTo>
                  <a:pt x="57195" y="1192"/>
                </a:lnTo>
                <a:lnTo>
                  <a:pt x="57232" y="1062"/>
                </a:lnTo>
                <a:lnTo>
                  <a:pt x="57270" y="1006"/>
                </a:lnTo>
                <a:lnTo>
                  <a:pt x="57307" y="969"/>
                </a:lnTo>
                <a:lnTo>
                  <a:pt x="57344" y="932"/>
                </a:lnTo>
                <a:lnTo>
                  <a:pt x="57400" y="913"/>
                </a:lnTo>
                <a:close/>
                <a:moveTo>
                  <a:pt x="76800" y="876"/>
                </a:moveTo>
                <a:lnTo>
                  <a:pt x="76893" y="894"/>
                </a:lnTo>
                <a:lnTo>
                  <a:pt x="76986" y="950"/>
                </a:lnTo>
                <a:lnTo>
                  <a:pt x="76726" y="1137"/>
                </a:lnTo>
                <a:lnTo>
                  <a:pt x="76446" y="1304"/>
                </a:lnTo>
                <a:lnTo>
                  <a:pt x="76446" y="1211"/>
                </a:lnTo>
                <a:lnTo>
                  <a:pt x="76483" y="1099"/>
                </a:lnTo>
                <a:lnTo>
                  <a:pt x="76539" y="1006"/>
                </a:lnTo>
                <a:lnTo>
                  <a:pt x="76614" y="950"/>
                </a:lnTo>
                <a:lnTo>
                  <a:pt x="76707" y="894"/>
                </a:lnTo>
                <a:lnTo>
                  <a:pt x="76800" y="876"/>
                </a:lnTo>
                <a:close/>
                <a:moveTo>
                  <a:pt x="30627" y="932"/>
                </a:moveTo>
                <a:lnTo>
                  <a:pt x="30515" y="1043"/>
                </a:lnTo>
                <a:lnTo>
                  <a:pt x="30404" y="1155"/>
                </a:lnTo>
                <a:lnTo>
                  <a:pt x="30273" y="1248"/>
                </a:lnTo>
                <a:lnTo>
                  <a:pt x="30143" y="1323"/>
                </a:lnTo>
                <a:lnTo>
                  <a:pt x="30143" y="1323"/>
                </a:lnTo>
                <a:lnTo>
                  <a:pt x="30218" y="1192"/>
                </a:lnTo>
                <a:lnTo>
                  <a:pt x="30329" y="1081"/>
                </a:lnTo>
                <a:lnTo>
                  <a:pt x="30478" y="988"/>
                </a:lnTo>
                <a:lnTo>
                  <a:pt x="30553" y="950"/>
                </a:lnTo>
                <a:lnTo>
                  <a:pt x="30627" y="932"/>
                </a:lnTo>
                <a:close/>
                <a:moveTo>
                  <a:pt x="63805" y="1006"/>
                </a:moveTo>
                <a:lnTo>
                  <a:pt x="63823" y="1025"/>
                </a:lnTo>
                <a:lnTo>
                  <a:pt x="63823" y="1062"/>
                </a:lnTo>
                <a:lnTo>
                  <a:pt x="63749" y="1192"/>
                </a:lnTo>
                <a:lnTo>
                  <a:pt x="63693" y="1267"/>
                </a:lnTo>
                <a:lnTo>
                  <a:pt x="63656" y="1323"/>
                </a:lnTo>
                <a:lnTo>
                  <a:pt x="63618" y="1323"/>
                </a:lnTo>
                <a:lnTo>
                  <a:pt x="63618" y="1285"/>
                </a:lnTo>
                <a:lnTo>
                  <a:pt x="63637" y="1211"/>
                </a:lnTo>
                <a:lnTo>
                  <a:pt x="63674" y="1137"/>
                </a:lnTo>
                <a:lnTo>
                  <a:pt x="63730" y="1062"/>
                </a:lnTo>
                <a:lnTo>
                  <a:pt x="63786" y="1006"/>
                </a:lnTo>
                <a:close/>
                <a:moveTo>
                  <a:pt x="65759" y="1006"/>
                </a:moveTo>
                <a:lnTo>
                  <a:pt x="65834" y="1025"/>
                </a:lnTo>
                <a:lnTo>
                  <a:pt x="65648" y="1174"/>
                </a:lnTo>
                <a:lnTo>
                  <a:pt x="65462" y="1323"/>
                </a:lnTo>
                <a:lnTo>
                  <a:pt x="65480" y="1248"/>
                </a:lnTo>
                <a:lnTo>
                  <a:pt x="65499" y="1192"/>
                </a:lnTo>
                <a:lnTo>
                  <a:pt x="65536" y="1137"/>
                </a:lnTo>
                <a:lnTo>
                  <a:pt x="65592" y="1081"/>
                </a:lnTo>
                <a:lnTo>
                  <a:pt x="65648" y="1043"/>
                </a:lnTo>
                <a:lnTo>
                  <a:pt x="65704" y="1025"/>
                </a:lnTo>
                <a:lnTo>
                  <a:pt x="65759" y="1006"/>
                </a:lnTo>
                <a:close/>
                <a:moveTo>
                  <a:pt x="75068" y="783"/>
                </a:moveTo>
                <a:lnTo>
                  <a:pt x="75143" y="801"/>
                </a:lnTo>
                <a:lnTo>
                  <a:pt x="75180" y="820"/>
                </a:lnTo>
                <a:lnTo>
                  <a:pt x="75199" y="876"/>
                </a:lnTo>
                <a:lnTo>
                  <a:pt x="75199" y="950"/>
                </a:lnTo>
                <a:lnTo>
                  <a:pt x="75180" y="1006"/>
                </a:lnTo>
                <a:lnTo>
                  <a:pt x="75143" y="1062"/>
                </a:lnTo>
                <a:lnTo>
                  <a:pt x="75031" y="1155"/>
                </a:lnTo>
                <a:lnTo>
                  <a:pt x="74771" y="1323"/>
                </a:lnTo>
                <a:lnTo>
                  <a:pt x="74715" y="1211"/>
                </a:lnTo>
                <a:lnTo>
                  <a:pt x="74715" y="1099"/>
                </a:lnTo>
                <a:lnTo>
                  <a:pt x="74752" y="988"/>
                </a:lnTo>
                <a:lnTo>
                  <a:pt x="74826" y="894"/>
                </a:lnTo>
                <a:lnTo>
                  <a:pt x="74882" y="839"/>
                </a:lnTo>
                <a:lnTo>
                  <a:pt x="74938" y="801"/>
                </a:lnTo>
                <a:lnTo>
                  <a:pt x="75013" y="783"/>
                </a:lnTo>
                <a:close/>
                <a:moveTo>
                  <a:pt x="25917" y="783"/>
                </a:moveTo>
                <a:lnTo>
                  <a:pt x="25842" y="969"/>
                </a:lnTo>
                <a:lnTo>
                  <a:pt x="25731" y="1118"/>
                </a:lnTo>
                <a:lnTo>
                  <a:pt x="25600" y="1267"/>
                </a:lnTo>
                <a:lnTo>
                  <a:pt x="25433" y="1379"/>
                </a:lnTo>
                <a:lnTo>
                  <a:pt x="25451" y="1285"/>
                </a:lnTo>
                <a:lnTo>
                  <a:pt x="25489" y="1174"/>
                </a:lnTo>
                <a:lnTo>
                  <a:pt x="25526" y="1099"/>
                </a:lnTo>
                <a:lnTo>
                  <a:pt x="25600" y="1006"/>
                </a:lnTo>
                <a:lnTo>
                  <a:pt x="25656" y="932"/>
                </a:lnTo>
                <a:lnTo>
                  <a:pt x="25749" y="876"/>
                </a:lnTo>
                <a:lnTo>
                  <a:pt x="25824" y="820"/>
                </a:lnTo>
                <a:lnTo>
                  <a:pt x="25917" y="783"/>
                </a:lnTo>
                <a:close/>
                <a:moveTo>
                  <a:pt x="52541" y="988"/>
                </a:moveTo>
                <a:lnTo>
                  <a:pt x="52373" y="1192"/>
                </a:lnTo>
                <a:lnTo>
                  <a:pt x="52187" y="1379"/>
                </a:lnTo>
                <a:lnTo>
                  <a:pt x="52206" y="1323"/>
                </a:lnTo>
                <a:lnTo>
                  <a:pt x="52224" y="1267"/>
                </a:lnTo>
                <a:lnTo>
                  <a:pt x="52299" y="1155"/>
                </a:lnTo>
                <a:lnTo>
                  <a:pt x="52410" y="1043"/>
                </a:lnTo>
                <a:lnTo>
                  <a:pt x="52541" y="988"/>
                </a:lnTo>
                <a:close/>
                <a:moveTo>
                  <a:pt x="54347" y="1025"/>
                </a:moveTo>
                <a:lnTo>
                  <a:pt x="54216" y="1137"/>
                </a:lnTo>
                <a:lnTo>
                  <a:pt x="54086" y="1230"/>
                </a:lnTo>
                <a:lnTo>
                  <a:pt x="53956" y="1323"/>
                </a:lnTo>
                <a:lnTo>
                  <a:pt x="53825" y="1397"/>
                </a:lnTo>
                <a:lnTo>
                  <a:pt x="53844" y="1323"/>
                </a:lnTo>
                <a:lnTo>
                  <a:pt x="53881" y="1267"/>
                </a:lnTo>
                <a:lnTo>
                  <a:pt x="53937" y="1211"/>
                </a:lnTo>
                <a:lnTo>
                  <a:pt x="54011" y="1155"/>
                </a:lnTo>
                <a:lnTo>
                  <a:pt x="54179" y="1062"/>
                </a:lnTo>
                <a:lnTo>
                  <a:pt x="54347" y="1025"/>
                </a:lnTo>
                <a:close/>
                <a:moveTo>
                  <a:pt x="41630" y="969"/>
                </a:moveTo>
                <a:lnTo>
                  <a:pt x="41537" y="1099"/>
                </a:lnTo>
                <a:lnTo>
                  <a:pt x="41426" y="1230"/>
                </a:lnTo>
                <a:lnTo>
                  <a:pt x="41295" y="1341"/>
                </a:lnTo>
                <a:lnTo>
                  <a:pt x="41146" y="1434"/>
                </a:lnTo>
                <a:lnTo>
                  <a:pt x="41109" y="1360"/>
                </a:lnTo>
                <a:lnTo>
                  <a:pt x="41091" y="1267"/>
                </a:lnTo>
                <a:lnTo>
                  <a:pt x="41128" y="1192"/>
                </a:lnTo>
                <a:lnTo>
                  <a:pt x="41202" y="1118"/>
                </a:lnTo>
                <a:lnTo>
                  <a:pt x="41295" y="1043"/>
                </a:lnTo>
                <a:lnTo>
                  <a:pt x="41407" y="988"/>
                </a:lnTo>
                <a:lnTo>
                  <a:pt x="41519" y="969"/>
                </a:lnTo>
                <a:close/>
                <a:moveTo>
                  <a:pt x="71959" y="969"/>
                </a:moveTo>
                <a:lnTo>
                  <a:pt x="71903" y="1099"/>
                </a:lnTo>
                <a:lnTo>
                  <a:pt x="71829" y="1230"/>
                </a:lnTo>
                <a:lnTo>
                  <a:pt x="71736" y="1323"/>
                </a:lnTo>
                <a:lnTo>
                  <a:pt x="71624" y="1434"/>
                </a:lnTo>
                <a:lnTo>
                  <a:pt x="71606" y="1341"/>
                </a:lnTo>
                <a:lnTo>
                  <a:pt x="71624" y="1267"/>
                </a:lnTo>
                <a:lnTo>
                  <a:pt x="71643" y="1192"/>
                </a:lnTo>
                <a:lnTo>
                  <a:pt x="71680" y="1118"/>
                </a:lnTo>
                <a:lnTo>
                  <a:pt x="71736" y="1062"/>
                </a:lnTo>
                <a:lnTo>
                  <a:pt x="71810" y="1025"/>
                </a:lnTo>
                <a:lnTo>
                  <a:pt x="71885" y="988"/>
                </a:lnTo>
                <a:lnTo>
                  <a:pt x="71959" y="969"/>
                </a:lnTo>
                <a:close/>
                <a:moveTo>
                  <a:pt x="67510" y="969"/>
                </a:moveTo>
                <a:lnTo>
                  <a:pt x="67398" y="1099"/>
                </a:lnTo>
                <a:lnTo>
                  <a:pt x="67268" y="1230"/>
                </a:lnTo>
                <a:lnTo>
                  <a:pt x="67137" y="1341"/>
                </a:lnTo>
                <a:lnTo>
                  <a:pt x="66988" y="1453"/>
                </a:lnTo>
                <a:lnTo>
                  <a:pt x="67063" y="1323"/>
                </a:lnTo>
                <a:lnTo>
                  <a:pt x="67156" y="1192"/>
                </a:lnTo>
                <a:lnTo>
                  <a:pt x="67230" y="1118"/>
                </a:lnTo>
                <a:lnTo>
                  <a:pt x="67323" y="1062"/>
                </a:lnTo>
                <a:lnTo>
                  <a:pt x="67416" y="1006"/>
                </a:lnTo>
                <a:lnTo>
                  <a:pt x="67510" y="969"/>
                </a:lnTo>
                <a:close/>
                <a:moveTo>
                  <a:pt x="55817" y="932"/>
                </a:moveTo>
                <a:lnTo>
                  <a:pt x="55873" y="950"/>
                </a:lnTo>
                <a:lnTo>
                  <a:pt x="55892" y="988"/>
                </a:lnTo>
                <a:lnTo>
                  <a:pt x="55892" y="1025"/>
                </a:lnTo>
                <a:lnTo>
                  <a:pt x="55892" y="1062"/>
                </a:lnTo>
                <a:lnTo>
                  <a:pt x="55873" y="1099"/>
                </a:lnTo>
                <a:lnTo>
                  <a:pt x="55799" y="1174"/>
                </a:lnTo>
                <a:lnTo>
                  <a:pt x="55706" y="1267"/>
                </a:lnTo>
                <a:lnTo>
                  <a:pt x="55482" y="1416"/>
                </a:lnTo>
                <a:lnTo>
                  <a:pt x="55352" y="1490"/>
                </a:lnTo>
                <a:lnTo>
                  <a:pt x="55352" y="1416"/>
                </a:lnTo>
                <a:lnTo>
                  <a:pt x="55371" y="1323"/>
                </a:lnTo>
                <a:lnTo>
                  <a:pt x="55389" y="1267"/>
                </a:lnTo>
                <a:lnTo>
                  <a:pt x="55445" y="1192"/>
                </a:lnTo>
                <a:lnTo>
                  <a:pt x="55520" y="1118"/>
                </a:lnTo>
                <a:lnTo>
                  <a:pt x="55631" y="1006"/>
                </a:lnTo>
                <a:lnTo>
                  <a:pt x="55706" y="969"/>
                </a:lnTo>
                <a:lnTo>
                  <a:pt x="55762" y="932"/>
                </a:lnTo>
                <a:close/>
                <a:moveTo>
                  <a:pt x="69334" y="932"/>
                </a:moveTo>
                <a:lnTo>
                  <a:pt x="69353" y="950"/>
                </a:lnTo>
                <a:lnTo>
                  <a:pt x="69353" y="969"/>
                </a:lnTo>
                <a:lnTo>
                  <a:pt x="69334" y="1006"/>
                </a:lnTo>
                <a:lnTo>
                  <a:pt x="69297" y="1081"/>
                </a:lnTo>
                <a:lnTo>
                  <a:pt x="69111" y="1248"/>
                </a:lnTo>
                <a:lnTo>
                  <a:pt x="68906" y="1397"/>
                </a:lnTo>
                <a:lnTo>
                  <a:pt x="68776" y="1490"/>
                </a:lnTo>
                <a:lnTo>
                  <a:pt x="68831" y="1379"/>
                </a:lnTo>
                <a:lnTo>
                  <a:pt x="68887" y="1285"/>
                </a:lnTo>
                <a:lnTo>
                  <a:pt x="68962" y="1192"/>
                </a:lnTo>
                <a:lnTo>
                  <a:pt x="69036" y="1118"/>
                </a:lnTo>
                <a:lnTo>
                  <a:pt x="69185" y="1006"/>
                </a:lnTo>
                <a:lnTo>
                  <a:pt x="69297" y="950"/>
                </a:lnTo>
                <a:lnTo>
                  <a:pt x="69334" y="932"/>
                </a:lnTo>
                <a:close/>
                <a:moveTo>
                  <a:pt x="73095" y="1174"/>
                </a:moveTo>
                <a:lnTo>
                  <a:pt x="72946" y="1341"/>
                </a:lnTo>
                <a:lnTo>
                  <a:pt x="72797" y="1490"/>
                </a:lnTo>
                <a:lnTo>
                  <a:pt x="72760" y="1379"/>
                </a:lnTo>
                <a:lnTo>
                  <a:pt x="72741" y="1304"/>
                </a:lnTo>
                <a:lnTo>
                  <a:pt x="72741" y="1248"/>
                </a:lnTo>
                <a:lnTo>
                  <a:pt x="72778" y="1211"/>
                </a:lnTo>
                <a:lnTo>
                  <a:pt x="72834" y="1174"/>
                </a:lnTo>
                <a:close/>
                <a:moveTo>
                  <a:pt x="79332" y="988"/>
                </a:moveTo>
                <a:lnTo>
                  <a:pt x="79183" y="1137"/>
                </a:lnTo>
                <a:lnTo>
                  <a:pt x="79016" y="1267"/>
                </a:lnTo>
                <a:lnTo>
                  <a:pt x="78848" y="1379"/>
                </a:lnTo>
                <a:lnTo>
                  <a:pt x="78662" y="1490"/>
                </a:lnTo>
                <a:lnTo>
                  <a:pt x="78718" y="1379"/>
                </a:lnTo>
                <a:lnTo>
                  <a:pt x="78773" y="1304"/>
                </a:lnTo>
                <a:lnTo>
                  <a:pt x="78848" y="1230"/>
                </a:lnTo>
                <a:lnTo>
                  <a:pt x="78941" y="1155"/>
                </a:lnTo>
                <a:lnTo>
                  <a:pt x="79016" y="1099"/>
                </a:lnTo>
                <a:lnTo>
                  <a:pt x="79127" y="1043"/>
                </a:lnTo>
                <a:lnTo>
                  <a:pt x="79220" y="1006"/>
                </a:lnTo>
                <a:lnTo>
                  <a:pt x="79332" y="988"/>
                </a:lnTo>
                <a:close/>
                <a:moveTo>
                  <a:pt x="46229" y="1006"/>
                </a:moveTo>
                <a:lnTo>
                  <a:pt x="46155" y="1155"/>
                </a:lnTo>
                <a:lnTo>
                  <a:pt x="46062" y="1304"/>
                </a:lnTo>
                <a:lnTo>
                  <a:pt x="45950" y="1416"/>
                </a:lnTo>
                <a:lnTo>
                  <a:pt x="45820" y="1527"/>
                </a:lnTo>
                <a:lnTo>
                  <a:pt x="45801" y="1397"/>
                </a:lnTo>
                <a:lnTo>
                  <a:pt x="45820" y="1323"/>
                </a:lnTo>
                <a:lnTo>
                  <a:pt x="45857" y="1267"/>
                </a:lnTo>
                <a:lnTo>
                  <a:pt x="45968" y="1155"/>
                </a:lnTo>
                <a:lnTo>
                  <a:pt x="46099" y="1081"/>
                </a:lnTo>
                <a:lnTo>
                  <a:pt x="46229" y="1006"/>
                </a:lnTo>
                <a:close/>
                <a:moveTo>
                  <a:pt x="50995" y="1341"/>
                </a:moveTo>
                <a:lnTo>
                  <a:pt x="50884" y="1453"/>
                </a:lnTo>
                <a:lnTo>
                  <a:pt x="50791" y="1546"/>
                </a:lnTo>
                <a:lnTo>
                  <a:pt x="50809" y="1490"/>
                </a:lnTo>
                <a:lnTo>
                  <a:pt x="50846" y="1453"/>
                </a:lnTo>
                <a:lnTo>
                  <a:pt x="50995" y="1341"/>
                </a:lnTo>
                <a:close/>
                <a:moveTo>
                  <a:pt x="25712" y="1751"/>
                </a:moveTo>
                <a:lnTo>
                  <a:pt x="25786" y="1770"/>
                </a:lnTo>
                <a:lnTo>
                  <a:pt x="25786" y="1751"/>
                </a:lnTo>
                <a:close/>
                <a:moveTo>
                  <a:pt x="1043" y="1956"/>
                </a:moveTo>
                <a:lnTo>
                  <a:pt x="969" y="2030"/>
                </a:lnTo>
                <a:lnTo>
                  <a:pt x="876" y="2067"/>
                </a:lnTo>
                <a:lnTo>
                  <a:pt x="782" y="2123"/>
                </a:lnTo>
                <a:lnTo>
                  <a:pt x="689" y="2142"/>
                </a:lnTo>
                <a:lnTo>
                  <a:pt x="745" y="2067"/>
                </a:lnTo>
                <a:lnTo>
                  <a:pt x="838" y="1993"/>
                </a:lnTo>
                <a:lnTo>
                  <a:pt x="950" y="1974"/>
                </a:lnTo>
                <a:lnTo>
                  <a:pt x="1043" y="1956"/>
                </a:lnTo>
                <a:close/>
                <a:moveTo>
                  <a:pt x="92085" y="2142"/>
                </a:moveTo>
                <a:lnTo>
                  <a:pt x="92067" y="2198"/>
                </a:lnTo>
                <a:lnTo>
                  <a:pt x="92030" y="2254"/>
                </a:lnTo>
                <a:lnTo>
                  <a:pt x="91992" y="2309"/>
                </a:lnTo>
                <a:lnTo>
                  <a:pt x="91936" y="2347"/>
                </a:lnTo>
                <a:lnTo>
                  <a:pt x="91806" y="2403"/>
                </a:lnTo>
                <a:lnTo>
                  <a:pt x="91676" y="2403"/>
                </a:lnTo>
                <a:lnTo>
                  <a:pt x="91769" y="2309"/>
                </a:lnTo>
                <a:lnTo>
                  <a:pt x="91862" y="2235"/>
                </a:lnTo>
                <a:lnTo>
                  <a:pt x="91974" y="2179"/>
                </a:lnTo>
                <a:lnTo>
                  <a:pt x="92085" y="2142"/>
                </a:lnTo>
                <a:close/>
                <a:moveTo>
                  <a:pt x="92123" y="6759"/>
                </a:moveTo>
                <a:lnTo>
                  <a:pt x="92067" y="6796"/>
                </a:lnTo>
                <a:lnTo>
                  <a:pt x="91992" y="6834"/>
                </a:lnTo>
                <a:lnTo>
                  <a:pt x="91918" y="6852"/>
                </a:lnTo>
                <a:lnTo>
                  <a:pt x="91843" y="6871"/>
                </a:lnTo>
                <a:lnTo>
                  <a:pt x="91992" y="6815"/>
                </a:lnTo>
                <a:lnTo>
                  <a:pt x="92123" y="6759"/>
                </a:lnTo>
                <a:close/>
                <a:moveTo>
                  <a:pt x="91955" y="9850"/>
                </a:moveTo>
                <a:lnTo>
                  <a:pt x="91992" y="9868"/>
                </a:lnTo>
                <a:lnTo>
                  <a:pt x="91992" y="9906"/>
                </a:lnTo>
                <a:lnTo>
                  <a:pt x="91955" y="9924"/>
                </a:lnTo>
                <a:lnTo>
                  <a:pt x="91899" y="9961"/>
                </a:lnTo>
                <a:lnTo>
                  <a:pt x="91750" y="9999"/>
                </a:lnTo>
                <a:lnTo>
                  <a:pt x="91639" y="10017"/>
                </a:lnTo>
                <a:lnTo>
                  <a:pt x="91694" y="9943"/>
                </a:lnTo>
                <a:lnTo>
                  <a:pt x="91788" y="9906"/>
                </a:lnTo>
                <a:lnTo>
                  <a:pt x="91862" y="9868"/>
                </a:lnTo>
                <a:lnTo>
                  <a:pt x="91955" y="9850"/>
                </a:lnTo>
                <a:close/>
                <a:moveTo>
                  <a:pt x="1304" y="10297"/>
                </a:moveTo>
                <a:lnTo>
                  <a:pt x="1341" y="10315"/>
                </a:lnTo>
                <a:lnTo>
                  <a:pt x="1378" y="10315"/>
                </a:lnTo>
                <a:lnTo>
                  <a:pt x="1378" y="10352"/>
                </a:lnTo>
                <a:lnTo>
                  <a:pt x="1378" y="10371"/>
                </a:lnTo>
                <a:lnTo>
                  <a:pt x="1322" y="10446"/>
                </a:lnTo>
                <a:lnTo>
                  <a:pt x="1229" y="10539"/>
                </a:lnTo>
                <a:lnTo>
                  <a:pt x="1118" y="10650"/>
                </a:lnTo>
                <a:lnTo>
                  <a:pt x="1006" y="10743"/>
                </a:lnTo>
                <a:lnTo>
                  <a:pt x="894" y="10799"/>
                </a:lnTo>
                <a:lnTo>
                  <a:pt x="838" y="10818"/>
                </a:lnTo>
                <a:lnTo>
                  <a:pt x="782" y="10818"/>
                </a:lnTo>
                <a:lnTo>
                  <a:pt x="745" y="10799"/>
                </a:lnTo>
                <a:lnTo>
                  <a:pt x="727" y="10781"/>
                </a:lnTo>
                <a:lnTo>
                  <a:pt x="708" y="10725"/>
                </a:lnTo>
                <a:lnTo>
                  <a:pt x="727" y="10650"/>
                </a:lnTo>
                <a:lnTo>
                  <a:pt x="727" y="10594"/>
                </a:lnTo>
                <a:lnTo>
                  <a:pt x="764" y="10539"/>
                </a:lnTo>
                <a:lnTo>
                  <a:pt x="838" y="10464"/>
                </a:lnTo>
                <a:lnTo>
                  <a:pt x="969" y="10390"/>
                </a:lnTo>
                <a:lnTo>
                  <a:pt x="1080" y="10334"/>
                </a:lnTo>
                <a:lnTo>
                  <a:pt x="1211" y="10297"/>
                </a:lnTo>
                <a:close/>
                <a:moveTo>
                  <a:pt x="91639" y="11637"/>
                </a:moveTo>
                <a:lnTo>
                  <a:pt x="91583" y="11693"/>
                </a:lnTo>
                <a:lnTo>
                  <a:pt x="91527" y="11674"/>
                </a:lnTo>
                <a:lnTo>
                  <a:pt x="91639" y="11637"/>
                </a:lnTo>
                <a:close/>
                <a:moveTo>
                  <a:pt x="1099" y="12438"/>
                </a:moveTo>
                <a:lnTo>
                  <a:pt x="1211" y="12456"/>
                </a:lnTo>
                <a:lnTo>
                  <a:pt x="1341" y="12475"/>
                </a:lnTo>
                <a:lnTo>
                  <a:pt x="1434" y="12512"/>
                </a:lnTo>
                <a:lnTo>
                  <a:pt x="1304" y="12680"/>
                </a:lnTo>
                <a:lnTo>
                  <a:pt x="1155" y="12829"/>
                </a:lnTo>
                <a:lnTo>
                  <a:pt x="1006" y="12922"/>
                </a:lnTo>
                <a:lnTo>
                  <a:pt x="913" y="12959"/>
                </a:lnTo>
                <a:lnTo>
                  <a:pt x="857" y="12978"/>
                </a:lnTo>
                <a:lnTo>
                  <a:pt x="782" y="12978"/>
                </a:lnTo>
                <a:lnTo>
                  <a:pt x="727" y="12940"/>
                </a:lnTo>
                <a:lnTo>
                  <a:pt x="708" y="12866"/>
                </a:lnTo>
                <a:lnTo>
                  <a:pt x="689" y="12736"/>
                </a:lnTo>
                <a:lnTo>
                  <a:pt x="689" y="12680"/>
                </a:lnTo>
                <a:lnTo>
                  <a:pt x="708" y="12642"/>
                </a:lnTo>
                <a:lnTo>
                  <a:pt x="764" y="12549"/>
                </a:lnTo>
                <a:lnTo>
                  <a:pt x="857" y="12494"/>
                </a:lnTo>
                <a:lnTo>
                  <a:pt x="969" y="12456"/>
                </a:lnTo>
                <a:lnTo>
                  <a:pt x="1099" y="12438"/>
                </a:lnTo>
                <a:close/>
                <a:moveTo>
                  <a:pt x="91750" y="13201"/>
                </a:moveTo>
                <a:lnTo>
                  <a:pt x="91713" y="13275"/>
                </a:lnTo>
                <a:lnTo>
                  <a:pt x="91657" y="13331"/>
                </a:lnTo>
                <a:lnTo>
                  <a:pt x="91583" y="13387"/>
                </a:lnTo>
                <a:lnTo>
                  <a:pt x="91508" y="13406"/>
                </a:lnTo>
                <a:lnTo>
                  <a:pt x="91508" y="13406"/>
                </a:lnTo>
                <a:lnTo>
                  <a:pt x="91750" y="13201"/>
                </a:lnTo>
                <a:close/>
                <a:moveTo>
                  <a:pt x="1024" y="14355"/>
                </a:moveTo>
                <a:lnTo>
                  <a:pt x="1118" y="14374"/>
                </a:lnTo>
                <a:lnTo>
                  <a:pt x="820" y="14560"/>
                </a:lnTo>
                <a:lnTo>
                  <a:pt x="540" y="14709"/>
                </a:lnTo>
                <a:lnTo>
                  <a:pt x="540" y="14709"/>
                </a:lnTo>
                <a:lnTo>
                  <a:pt x="559" y="14635"/>
                </a:lnTo>
                <a:lnTo>
                  <a:pt x="615" y="14560"/>
                </a:lnTo>
                <a:lnTo>
                  <a:pt x="671" y="14486"/>
                </a:lnTo>
                <a:lnTo>
                  <a:pt x="764" y="14448"/>
                </a:lnTo>
                <a:lnTo>
                  <a:pt x="838" y="14393"/>
                </a:lnTo>
                <a:lnTo>
                  <a:pt x="931" y="14374"/>
                </a:lnTo>
                <a:lnTo>
                  <a:pt x="1024" y="14355"/>
                </a:lnTo>
                <a:close/>
                <a:moveTo>
                  <a:pt x="92104" y="14784"/>
                </a:moveTo>
                <a:lnTo>
                  <a:pt x="92067" y="14839"/>
                </a:lnTo>
                <a:lnTo>
                  <a:pt x="92030" y="14895"/>
                </a:lnTo>
                <a:lnTo>
                  <a:pt x="91918" y="14988"/>
                </a:lnTo>
                <a:lnTo>
                  <a:pt x="91769" y="15063"/>
                </a:lnTo>
                <a:lnTo>
                  <a:pt x="91620" y="15081"/>
                </a:lnTo>
                <a:lnTo>
                  <a:pt x="91620" y="15081"/>
                </a:lnTo>
                <a:lnTo>
                  <a:pt x="91862" y="14914"/>
                </a:lnTo>
                <a:lnTo>
                  <a:pt x="92104" y="14784"/>
                </a:lnTo>
                <a:close/>
                <a:moveTo>
                  <a:pt x="1173" y="15901"/>
                </a:moveTo>
                <a:lnTo>
                  <a:pt x="950" y="16087"/>
                </a:lnTo>
                <a:lnTo>
                  <a:pt x="727" y="16236"/>
                </a:lnTo>
                <a:lnTo>
                  <a:pt x="727" y="16143"/>
                </a:lnTo>
                <a:lnTo>
                  <a:pt x="764" y="16068"/>
                </a:lnTo>
                <a:lnTo>
                  <a:pt x="801" y="16012"/>
                </a:lnTo>
                <a:lnTo>
                  <a:pt x="876" y="15956"/>
                </a:lnTo>
                <a:lnTo>
                  <a:pt x="931" y="15938"/>
                </a:lnTo>
                <a:lnTo>
                  <a:pt x="1006" y="15901"/>
                </a:lnTo>
                <a:close/>
                <a:moveTo>
                  <a:pt x="92141" y="16366"/>
                </a:moveTo>
                <a:lnTo>
                  <a:pt x="92067" y="16459"/>
                </a:lnTo>
                <a:lnTo>
                  <a:pt x="91955" y="16515"/>
                </a:lnTo>
                <a:lnTo>
                  <a:pt x="91843" y="16552"/>
                </a:lnTo>
                <a:lnTo>
                  <a:pt x="91732" y="16552"/>
                </a:lnTo>
                <a:lnTo>
                  <a:pt x="91936" y="16459"/>
                </a:lnTo>
                <a:lnTo>
                  <a:pt x="92141" y="16366"/>
                </a:lnTo>
                <a:close/>
                <a:moveTo>
                  <a:pt x="876" y="17688"/>
                </a:moveTo>
                <a:lnTo>
                  <a:pt x="969" y="17725"/>
                </a:lnTo>
                <a:lnTo>
                  <a:pt x="801" y="17781"/>
                </a:lnTo>
                <a:lnTo>
                  <a:pt x="633" y="17818"/>
                </a:lnTo>
                <a:lnTo>
                  <a:pt x="633" y="17818"/>
                </a:lnTo>
                <a:lnTo>
                  <a:pt x="652" y="17762"/>
                </a:lnTo>
                <a:lnTo>
                  <a:pt x="689" y="17725"/>
                </a:lnTo>
                <a:lnTo>
                  <a:pt x="727" y="17707"/>
                </a:lnTo>
                <a:lnTo>
                  <a:pt x="764" y="17688"/>
                </a:lnTo>
                <a:close/>
                <a:moveTo>
                  <a:pt x="91992" y="17930"/>
                </a:moveTo>
                <a:lnTo>
                  <a:pt x="91899" y="17986"/>
                </a:lnTo>
                <a:lnTo>
                  <a:pt x="91806" y="18023"/>
                </a:lnTo>
                <a:lnTo>
                  <a:pt x="91694" y="18042"/>
                </a:lnTo>
                <a:lnTo>
                  <a:pt x="91583" y="18042"/>
                </a:lnTo>
                <a:lnTo>
                  <a:pt x="91788" y="17967"/>
                </a:lnTo>
                <a:lnTo>
                  <a:pt x="91992" y="17930"/>
                </a:lnTo>
                <a:close/>
                <a:moveTo>
                  <a:pt x="91955" y="19475"/>
                </a:moveTo>
                <a:lnTo>
                  <a:pt x="91881" y="19568"/>
                </a:lnTo>
                <a:lnTo>
                  <a:pt x="91806" y="19643"/>
                </a:lnTo>
                <a:lnTo>
                  <a:pt x="91694" y="19699"/>
                </a:lnTo>
                <a:lnTo>
                  <a:pt x="91583" y="19736"/>
                </a:lnTo>
                <a:lnTo>
                  <a:pt x="91359" y="19736"/>
                </a:lnTo>
                <a:lnTo>
                  <a:pt x="91248" y="19699"/>
                </a:lnTo>
                <a:lnTo>
                  <a:pt x="91136" y="19661"/>
                </a:lnTo>
                <a:lnTo>
                  <a:pt x="91229" y="19606"/>
                </a:lnTo>
                <a:lnTo>
                  <a:pt x="91341" y="19550"/>
                </a:lnTo>
                <a:lnTo>
                  <a:pt x="91527" y="19494"/>
                </a:lnTo>
                <a:lnTo>
                  <a:pt x="91750" y="19475"/>
                </a:lnTo>
                <a:close/>
                <a:moveTo>
                  <a:pt x="91769" y="20555"/>
                </a:moveTo>
                <a:lnTo>
                  <a:pt x="91676" y="20611"/>
                </a:lnTo>
                <a:lnTo>
                  <a:pt x="91564" y="20648"/>
                </a:lnTo>
                <a:lnTo>
                  <a:pt x="91564" y="20648"/>
                </a:lnTo>
                <a:lnTo>
                  <a:pt x="91657" y="20592"/>
                </a:lnTo>
                <a:lnTo>
                  <a:pt x="91769" y="20555"/>
                </a:lnTo>
                <a:close/>
                <a:moveTo>
                  <a:pt x="1118" y="20648"/>
                </a:moveTo>
                <a:lnTo>
                  <a:pt x="1024" y="20741"/>
                </a:lnTo>
                <a:lnTo>
                  <a:pt x="913" y="20797"/>
                </a:lnTo>
                <a:lnTo>
                  <a:pt x="801" y="20853"/>
                </a:lnTo>
                <a:lnTo>
                  <a:pt x="671" y="20872"/>
                </a:lnTo>
                <a:lnTo>
                  <a:pt x="671" y="20872"/>
                </a:lnTo>
                <a:lnTo>
                  <a:pt x="708" y="20816"/>
                </a:lnTo>
                <a:lnTo>
                  <a:pt x="764" y="20779"/>
                </a:lnTo>
                <a:lnTo>
                  <a:pt x="857" y="20704"/>
                </a:lnTo>
                <a:lnTo>
                  <a:pt x="987" y="20667"/>
                </a:lnTo>
                <a:lnTo>
                  <a:pt x="1118" y="20648"/>
                </a:lnTo>
                <a:close/>
                <a:moveTo>
                  <a:pt x="92141" y="30888"/>
                </a:moveTo>
                <a:lnTo>
                  <a:pt x="92104" y="30944"/>
                </a:lnTo>
                <a:lnTo>
                  <a:pt x="92067" y="31000"/>
                </a:lnTo>
                <a:lnTo>
                  <a:pt x="91955" y="31056"/>
                </a:lnTo>
                <a:lnTo>
                  <a:pt x="91825" y="31112"/>
                </a:lnTo>
                <a:lnTo>
                  <a:pt x="91694" y="31112"/>
                </a:lnTo>
                <a:lnTo>
                  <a:pt x="91788" y="31037"/>
                </a:lnTo>
                <a:lnTo>
                  <a:pt x="91899" y="30963"/>
                </a:lnTo>
                <a:lnTo>
                  <a:pt x="92011" y="30925"/>
                </a:lnTo>
                <a:lnTo>
                  <a:pt x="92141" y="30888"/>
                </a:lnTo>
                <a:close/>
                <a:moveTo>
                  <a:pt x="1266" y="31112"/>
                </a:moveTo>
                <a:lnTo>
                  <a:pt x="1155" y="31167"/>
                </a:lnTo>
                <a:lnTo>
                  <a:pt x="1062" y="31205"/>
                </a:lnTo>
                <a:lnTo>
                  <a:pt x="1155" y="31149"/>
                </a:lnTo>
                <a:lnTo>
                  <a:pt x="1266" y="31112"/>
                </a:lnTo>
                <a:close/>
                <a:moveTo>
                  <a:pt x="1341" y="32024"/>
                </a:moveTo>
                <a:lnTo>
                  <a:pt x="1453" y="32042"/>
                </a:lnTo>
                <a:lnTo>
                  <a:pt x="1564" y="32061"/>
                </a:lnTo>
                <a:lnTo>
                  <a:pt x="1676" y="32117"/>
                </a:lnTo>
                <a:lnTo>
                  <a:pt x="1583" y="32173"/>
                </a:lnTo>
                <a:lnTo>
                  <a:pt x="1490" y="32210"/>
                </a:lnTo>
                <a:lnTo>
                  <a:pt x="1285" y="32266"/>
                </a:lnTo>
                <a:lnTo>
                  <a:pt x="1080" y="32303"/>
                </a:lnTo>
                <a:lnTo>
                  <a:pt x="857" y="32285"/>
                </a:lnTo>
                <a:lnTo>
                  <a:pt x="931" y="32210"/>
                </a:lnTo>
                <a:lnTo>
                  <a:pt x="1024" y="32136"/>
                </a:lnTo>
                <a:lnTo>
                  <a:pt x="1118" y="32080"/>
                </a:lnTo>
                <a:lnTo>
                  <a:pt x="1229" y="32042"/>
                </a:lnTo>
                <a:lnTo>
                  <a:pt x="1341" y="32024"/>
                </a:lnTo>
                <a:close/>
                <a:moveTo>
                  <a:pt x="1118" y="33718"/>
                </a:moveTo>
                <a:lnTo>
                  <a:pt x="1229" y="33737"/>
                </a:lnTo>
                <a:lnTo>
                  <a:pt x="1024" y="33811"/>
                </a:lnTo>
                <a:lnTo>
                  <a:pt x="820" y="33830"/>
                </a:lnTo>
                <a:lnTo>
                  <a:pt x="913" y="33774"/>
                </a:lnTo>
                <a:lnTo>
                  <a:pt x="1024" y="33737"/>
                </a:lnTo>
                <a:lnTo>
                  <a:pt x="1118" y="33718"/>
                </a:lnTo>
                <a:close/>
                <a:moveTo>
                  <a:pt x="92197" y="33960"/>
                </a:moveTo>
                <a:lnTo>
                  <a:pt x="92160" y="33997"/>
                </a:lnTo>
                <a:lnTo>
                  <a:pt x="92141" y="34035"/>
                </a:lnTo>
                <a:lnTo>
                  <a:pt x="92104" y="34072"/>
                </a:lnTo>
                <a:lnTo>
                  <a:pt x="92048" y="34090"/>
                </a:lnTo>
                <a:lnTo>
                  <a:pt x="91955" y="34072"/>
                </a:lnTo>
                <a:lnTo>
                  <a:pt x="91843" y="34035"/>
                </a:lnTo>
                <a:lnTo>
                  <a:pt x="92011" y="33979"/>
                </a:lnTo>
                <a:lnTo>
                  <a:pt x="92197" y="33960"/>
                </a:lnTo>
                <a:close/>
                <a:moveTo>
                  <a:pt x="1099" y="35208"/>
                </a:moveTo>
                <a:lnTo>
                  <a:pt x="894" y="35319"/>
                </a:lnTo>
                <a:lnTo>
                  <a:pt x="671" y="35394"/>
                </a:lnTo>
                <a:lnTo>
                  <a:pt x="764" y="35319"/>
                </a:lnTo>
                <a:lnTo>
                  <a:pt x="857" y="35263"/>
                </a:lnTo>
                <a:lnTo>
                  <a:pt x="969" y="35226"/>
                </a:lnTo>
                <a:lnTo>
                  <a:pt x="1099" y="35208"/>
                </a:lnTo>
                <a:close/>
                <a:moveTo>
                  <a:pt x="92104" y="35543"/>
                </a:moveTo>
                <a:lnTo>
                  <a:pt x="92085" y="35636"/>
                </a:lnTo>
                <a:lnTo>
                  <a:pt x="92048" y="35692"/>
                </a:lnTo>
                <a:lnTo>
                  <a:pt x="92011" y="35766"/>
                </a:lnTo>
                <a:lnTo>
                  <a:pt x="91955" y="35803"/>
                </a:lnTo>
                <a:lnTo>
                  <a:pt x="91881" y="35841"/>
                </a:lnTo>
                <a:lnTo>
                  <a:pt x="91806" y="35859"/>
                </a:lnTo>
                <a:lnTo>
                  <a:pt x="91732" y="35878"/>
                </a:lnTo>
                <a:lnTo>
                  <a:pt x="91639" y="35859"/>
                </a:lnTo>
                <a:lnTo>
                  <a:pt x="91862" y="35692"/>
                </a:lnTo>
                <a:lnTo>
                  <a:pt x="92104" y="35543"/>
                </a:lnTo>
                <a:close/>
                <a:moveTo>
                  <a:pt x="1211" y="36697"/>
                </a:moveTo>
                <a:lnTo>
                  <a:pt x="969" y="36846"/>
                </a:lnTo>
                <a:lnTo>
                  <a:pt x="708" y="36995"/>
                </a:lnTo>
                <a:lnTo>
                  <a:pt x="745" y="36920"/>
                </a:lnTo>
                <a:lnTo>
                  <a:pt x="801" y="36865"/>
                </a:lnTo>
                <a:lnTo>
                  <a:pt x="913" y="36771"/>
                </a:lnTo>
                <a:lnTo>
                  <a:pt x="1043" y="36716"/>
                </a:lnTo>
                <a:lnTo>
                  <a:pt x="1211" y="36697"/>
                </a:lnTo>
                <a:close/>
                <a:moveTo>
                  <a:pt x="92290" y="37051"/>
                </a:moveTo>
                <a:lnTo>
                  <a:pt x="92253" y="37144"/>
                </a:lnTo>
                <a:lnTo>
                  <a:pt x="92197" y="37218"/>
                </a:lnTo>
                <a:lnTo>
                  <a:pt x="92141" y="37274"/>
                </a:lnTo>
                <a:lnTo>
                  <a:pt x="92067" y="37330"/>
                </a:lnTo>
                <a:lnTo>
                  <a:pt x="91974" y="37367"/>
                </a:lnTo>
                <a:lnTo>
                  <a:pt x="91899" y="37386"/>
                </a:lnTo>
                <a:lnTo>
                  <a:pt x="91806" y="37404"/>
                </a:lnTo>
                <a:lnTo>
                  <a:pt x="91713" y="37404"/>
                </a:lnTo>
                <a:lnTo>
                  <a:pt x="91992" y="37218"/>
                </a:lnTo>
                <a:lnTo>
                  <a:pt x="92290" y="37051"/>
                </a:lnTo>
                <a:close/>
                <a:moveTo>
                  <a:pt x="1322" y="38354"/>
                </a:moveTo>
                <a:lnTo>
                  <a:pt x="1062" y="38577"/>
                </a:lnTo>
                <a:lnTo>
                  <a:pt x="1062" y="38577"/>
                </a:lnTo>
                <a:lnTo>
                  <a:pt x="1099" y="38503"/>
                </a:lnTo>
                <a:lnTo>
                  <a:pt x="1155" y="38428"/>
                </a:lnTo>
                <a:lnTo>
                  <a:pt x="1229" y="38391"/>
                </a:lnTo>
                <a:lnTo>
                  <a:pt x="1322" y="38354"/>
                </a:lnTo>
                <a:close/>
                <a:moveTo>
                  <a:pt x="91974" y="38782"/>
                </a:moveTo>
                <a:lnTo>
                  <a:pt x="92030" y="38801"/>
                </a:lnTo>
                <a:lnTo>
                  <a:pt x="92085" y="38838"/>
                </a:lnTo>
                <a:lnTo>
                  <a:pt x="92123" y="38913"/>
                </a:lnTo>
                <a:lnTo>
                  <a:pt x="92123" y="39024"/>
                </a:lnTo>
                <a:lnTo>
                  <a:pt x="92123" y="39080"/>
                </a:lnTo>
                <a:lnTo>
                  <a:pt x="92104" y="39136"/>
                </a:lnTo>
                <a:lnTo>
                  <a:pt x="92048" y="39210"/>
                </a:lnTo>
                <a:lnTo>
                  <a:pt x="91955" y="39266"/>
                </a:lnTo>
                <a:lnTo>
                  <a:pt x="91843" y="39304"/>
                </a:lnTo>
                <a:lnTo>
                  <a:pt x="91732" y="39322"/>
                </a:lnTo>
                <a:lnTo>
                  <a:pt x="91601" y="39322"/>
                </a:lnTo>
                <a:lnTo>
                  <a:pt x="91490" y="39304"/>
                </a:lnTo>
                <a:lnTo>
                  <a:pt x="91378" y="39248"/>
                </a:lnTo>
                <a:lnTo>
                  <a:pt x="91508" y="39080"/>
                </a:lnTo>
                <a:lnTo>
                  <a:pt x="91676" y="38931"/>
                </a:lnTo>
                <a:lnTo>
                  <a:pt x="91825" y="38838"/>
                </a:lnTo>
                <a:lnTo>
                  <a:pt x="91899" y="38801"/>
                </a:lnTo>
                <a:lnTo>
                  <a:pt x="91974" y="38782"/>
                </a:lnTo>
                <a:close/>
                <a:moveTo>
                  <a:pt x="1285" y="40085"/>
                </a:moveTo>
                <a:lnTo>
                  <a:pt x="1192" y="40141"/>
                </a:lnTo>
                <a:lnTo>
                  <a:pt x="1192" y="40123"/>
                </a:lnTo>
                <a:lnTo>
                  <a:pt x="1229" y="40085"/>
                </a:lnTo>
                <a:close/>
                <a:moveTo>
                  <a:pt x="92030" y="40942"/>
                </a:moveTo>
                <a:lnTo>
                  <a:pt x="92067" y="40961"/>
                </a:lnTo>
                <a:lnTo>
                  <a:pt x="92085" y="40998"/>
                </a:lnTo>
                <a:lnTo>
                  <a:pt x="92104" y="41054"/>
                </a:lnTo>
                <a:lnTo>
                  <a:pt x="92104" y="41128"/>
                </a:lnTo>
                <a:lnTo>
                  <a:pt x="92085" y="41165"/>
                </a:lnTo>
                <a:lnTo>
                  <a:pt x="92067" y="41221"/>
                </a:lnTo>
                <a:lnTo>
                  <a:pt x="91974" y="41314"/>
                </a:lnTo>
                <a:lnTo>
                  <a:pt x="91862" y="41389"/>
                </a:lnTo>
                <a:lnTo>
                  <a:pt x="91732" y="41445"/>
                </a:lnTo>
                <a:lnTo>
                  <a:pt x="91601" y="41463"/>
                </a:lnTo>
                <a:lnTo>
                  <a:pt x="91471" y="41463"/>
                </a:lnTo>
                <a:lnTo>
                  <a:pt x="91452" y="41445"/>
                </a:lnTo>
                <a:lnTo>
                  <a:pt x="91434" y="41426"/>
                </a:lnTo>
                <a:lnTo>
                  <a:pt x="91452" y="41389"/>
                </a:lnTo>
                <a:lnTo>
                  <a:pt x="91490" y="41333"/>
                </a:lnTo>
                <a:lnTo>
                  <a:pt x="91583" y="41221"/>
                </a:lnTo>
                <a:lnTo>
                  <a:pt x="91694" y="41128"/>
                </a:lnTo>
                <a:lnTo>
                  <a:pt x="91825" y="41035"/>
                </a:lnTo>
                <a:lnTo>
                  <a:pt x="91936" y="40961"/>
                </a:lnTo>
                <a:lnTo>
                  <a:pt x="91992" y="40942"/>
                </a:lnTo>
                <a:close/>
                <a:moveTo>
                  <a:pt x="1192" y="41761"/>
                </a:moveTo>
                <a:lnTo>
                  <a:pt x="1118" y="41817"/>
                </a:lnTo>
                <a:lnTo>
                  <a:pt x="1043" y="41873"/>
                </a:lnTo>
                <a:lnTo>
                  <a:pt x="950" y="41891"/>
                </a:lnTo>
                <a:lnTo>
                  <a:pt x="857" y="41910"/>
                </a:lnTo>
                <a:lnTo>
                  <a:pt x="820" y="41891"/>
                </a:lnTo>
                <a:lnTo>
                  <a:pt x="838" y="41873"/>
                </a:lnTo>
                <a:lnTo>
                  <a:pt x="876" y="41836"/>
                </a:lnTo>
                <a:lnTo>
                  <a:pt x="931" y="41817"/>
                </a:lnTo>
                <a:lnTo>
                  <a:pt x="1080" y="41761"/>
                </a:lnTo>
                <a:close/>
                <a:moveTo>
                  <a:pt x="969" y="44908"/>
                </a:moveTo>
                <a:lnTo>
                  <a:pt x="838" y="44963"/>
                </a:lnTo>
                <a:lnTo>
                  <a:pt x="689" y="45019"/>
                </a:lnTo>
                <a:lnTo>
                  <a:pt x="689" y="45019"/>
                </a:lnTo>
                <a:lnTo>
                  <a:pt x="745" y="44963"/>
                </a:lnTo>
                <a:lnTo>
                  <a:pt x="820" y="44926"/>
                </a:lnTo>
                <a:lnTo>
                  <a:pt x="894" y="44908"/>
                </a:lnTo>
                <a:close/>
                <a:moveTo>
                  <a:pt x="1155" y="49357"/>
                </a:moveTo>
                <a:lnTo>
                  <a:pt x="1062" y="49450"/>
                </a:lnTo>
                <a:lnTo>
                  <a:pt x="950" y="49525"/>
                </a:lnTo>
                <a:lnTo>
                  <a:pt x="838" y="49581"/>
                </a:lnTo>
                <a:lnTo>
                  <a:pt x="745" y="49637"/>
                </a:lnTo>
                <a:lnTo>
                  <a:pt x="764" y="49562"/>
                </a:lnTo>
                <a:lnTo>
                  <a:pt x="801" y="49506"/>
                </a:lnTo>
                <a:lnTo>
                  <a:pt x="838" y="49469"/>
                </a:lnTo>
                <a:lnTo>
                  <a:pt x="894" y="49413"/>
                </a:lnTo>
                <a:lnTo>
                  <a:pt x="1006" y="49376"/>
                </a:lnTo>
                <a:lnTo>
                  <a:pt x="1155" y="49357"/>
                </a:lnTo>
                <a:close/>
                <a:moveTo>
                  <a:pt x="42040" y="50232"/>
                </a:moveTo>
                <a:lnTo>
                  <a:pt x="42021" y="50270"/>
                </a:lnTo>
                <a:lnTo>
                  <a:pt x="41966" y="50325"/>
                </a:lnTo>
                <a:lnTo>
                  <a:pt x="41835" y="50437"/>
                </a:lnTo>
                <a:lnTo>
                  <a:pt x="41928" y="50325"/>
                </a:lnTo>
                <a:lnTo>
                  <a:pt x="42040" y="50232"/>
                </a:lnTo>
                <a:close/>
                <a:moveTo>
                  <a:pt x="20015" y="50288"/>
                </a:moveTo>
                <a:lnTo>
                  <a:pt x="20034" y="50493"/>
                </a:lnTo>
                <a:lnTo>
                  <a:pt x="20015" y="50549"/>
                </a:lnTo>
                <a:lnTo>
                  <a:pt x="19996" y="50605"/>
                </a:lnTo>
                <a:lnTo>
                  <a:pt x="19959" y="50661"/>
                </a:lnTo>
                <a:lnTo>
                  <a:pt x="19922" y="50679"/>
                </a:lnTo>
                <a:lnTo>
                  <a:pt x="19754" y="50679"/>
                </a:lnTo>
                <a:lnTo>
                  <a:pt x="19829" y="50586"/>
                </a:lnTo>
                <a:lnTo>
                  <a:pt x="19885" y="50474"/>
                </a:lnTo>
                <a:lnTo>
                  <a:pt x="19940" y="50363"/>
                </a:lnTo>
                <a:lnTo>
                  <a:pt x="20015" y="50288"/>
                </a:lnTo>
                <a:close/>
                <a:moveTo>
                  <a:pt x="39005" y="50363"/>
                </a:moveTo>
                <a:lnTo>
                  <a:pt x="38987" y="50437"/>
                </a:lnTo>
                <a:lnTo>
                  <a:pt x="38949" y="50512"/>
                </a:lnTo>
                <a:lnTo>
                  <a:pt x="38894" y="50567"/>
                </a:lnTo>
                <a:lnTo>
                  <a:pt x="38819" y="50623"/>
                </a:lnTo>
                <a:lnTo>
                  <a:pt x="38652" y="50698"/>
                </a:lnTo>
                <a:lnTo>
                  <a:pt x="38484" y="50754"/>
                </a:lnTo>
                <a:lnTo>
                  <a:pt x="38484" y="50754"/>
                </a:lnTo>
                <a:lnTo>
                  <a:pt x="38596" y="50642"/>
                </a:lnTo>
                <a:lnTo>
                  <a:pt x="38726" y="50530"/>
                </a:lnTo>
                <a:lnTo>
                  <a:pt x="38856" y="50456"/>
                </a:lnTo>
                <a:lnTo>
                  <a:pt x="39005" y="50363"/>
                </a:lnTo>
                <a:close/>
                <a:moveTo>
                  <a:pt x="27369" y="50437"/>
                </a:moveTo>
                <a:lnTo>
                  <a:pt x="27350" y="50512"/>
                </a:lnTo>
                <a:lnTo>
                  <a:pt x="27313" y="50586"/>
                </a:lnTo>
                <a:lnTo>
                  <a:pt x="27276" y="50642"/>
                </a:lnTo>
                <a:lnTo>
                  <a:pt x="27239" y="50679"/>
                </a:lnTo>
                <a:lnTo>
                  <a:pt x="27183" y="50716"/>
                </a:lnTo>
                <a:lnTo>
                  <a:pt x="27127" y="50754"/>
                </a:lnTo>
                <a:lnTo>
                  <a:pt x="26997" y="50754"/>
                </a:lnTo>
                <a:lnTo>
                  <a:pt x="27183" y="50586"/>
                </a:lnTo>
                <a:lnTo>
                  <a:pt x="27369" y="50437"/>
                </a:lnTo>
                <a:close/>
                <a:moveTo>
                  <a:pt x="29194" y="50437"/>
                </a:moveTo>
                <a:lnTo>
                  <a:pt x="29194" y="50493"/>
                </a:lnTo>
                <a:lnTo>
                  <a:pt x="29175" y="50549"/>
                </a:lnTo>
                <a:lnTo>
                  <a:pt x="29138" y="50642"/>
                </a:lnTo>
                <a:lnTo>
                  <a:pt x="29082" y="50716"/>
                </a:lnTo>
                <a:lnTo>
                  <a:pt x="29026" y="50754"/>
                </a:lnTo>
                <a:lnTo>
                  <a:pt x="29007" y="50754"/>
                </a:lnTo>
                <a:lnTo>
                  <a:pt x="29007" y="50716"/>
                </a:lnTo>
                <a:lnTo>
                  <a:pt x="29082" y="50567"/>
                </a:lnTo>
                <a:lnTo>
                  <a:pt x="29119" y="50493"/>
                </a:lnTo>
                <a:lnTo>
                  <a:pt x="29175" y="50456"/>
                </a:lnTo>
                <a:lnTo>
                  <a:pt x="29194" y="50437"/>
                </a:lnTo>
                <a:close/>
                <a:moveTo>
                  <a:pt x="47011" y="50251"/>
                </a:moveTo>
                <a:lnTo>
                  <a:pt x="47011" y="50381"/>
                </a:lnTo>
                <a:lnTo>
                  <a:pt x="46992" y="50437"/>
                </a:lnTo>
                <a:lnTo>
                  <a:pt x="46955" y="50512"/>
                </a:lnTo>
                <a:lnTo>
                  <a:pt x="46844" y="50605"/>
                </a:lnTo>
                <a:lnTo>
                  <a:pt x="46713" y="50698"/>
                </a:lnTo>
                <a:lnTo>
                  <a:pt x="46583" y="50754"/>
                </a:lnTo>
                <a:lnTo>
                  <a:pt x="46657" y="50605"/>
                </a:lnTo>
                <a:lnTo>
                  <a:pt x="46750" y="50474"/>
                </a:lnTo>
                <a:lnTo>
                  <a:pt x="46881" y="50344"/>
                </a:lnTo>
                <a:lnTo>
                  <a:pt x="47011" y="50251"/>
                </a:lnTo>
                <a:close/>
                <a:moveTo>
                  <a:pt x="14150" y="50288"/>
                </a:moveTo>
                <a:lnTo>
                  <a:pt x="14113" y="50381"/>
                </a:lnTo>
                <a:lnTo>
                  <a:pt x="14038" y="50474"/>
                </a:lnTo>
                <a:lnTo>
                  <a:pt x="13964" y="50549"/>
                </a:lnTo>
                <a:lnTo>
                  <a:pt x="13890" y="50623"/>
                </a:lnTo>
                <a:lnTo>
                  <a:pt x="13796" y="50679"/>
                </a:lnTo>
                <a:lnTo>
                  <a:pt x="13703" y="50716"/>
                </a:lnTo>
                <a:lnTo>
                  <a:pt x="13592" y="50754"/>
                </a:lnTo>
                <a:lnTo>
                  <a:pt x="13499" y="50772"/>
                </a:lnTo>
                <a:lnTo>
                  <a:pt x="13648" y="50623"/>
                </a:lnTo>
                <a:lnTo>
                  <a:pt x="13796" y="50493"/>
                </a:lnTo>
                <a:lnTo>
                  <a:pt x="13983" y="50381"/>
                </a:lnTo>
                <a:lnTo>
                  <a:pt x="14150" y="50288"/>
                </a:lnTo>
                <a:close/>
                <a:moveTo>
                  <a:pt x="25824" y="50307"/>
                </a:moveTo>
                <a:lnTo>
                  <a:pt x="25749" y="50456"/>
                </a:lnTo>
                <a:lnTo>
                  <a:pt x="25656" y="50586"/>
                </a:lnTo>
                <a:lnTo>
                  <a:pt x="25582" y="50642"/>
                </a:lnTo>
                <a:lnTo>
                  <a:pt x="25507" y="50716"/>
                </a:lnTo>
                <a:lnTo>
                  <a:pt x="25414" y="50754"/>
                </a:lnTo>
                <a:lnTo>
                  <a:pt x="25321" y="50791"/>
                </a:lnTo>
                <a:lnTo>
                  <a:pt x="25321" y="50791"/>
                </a:lnTo>
                <a:lnTo>
                  <a:pt x="25433" y="50661"/>
                </a:lnTo>
                <a:lnTo>
                  <a:pt x="25544" y="50530"/>
                </a:lnTo>
                <a:lnTo>
                  <a:pt x="25675" y="50419"/>
                </a:lnTo>
                <a:lnTo>
                  <a:pt x="25824" y="50307"/>
                </a:lnTo>
                <a:close/>
                <a:moveTo>
                  <a:pt x="54868" y="50679"/>
                </a:moveTo>
                <a:lnTo>
                  <a:pt x="54812" y="50754"/>
                </a:lnTo>
                <a:lnTo>
                  <a:pt x="54738" y="50791"/>
                </a:lnTo>
                <a:lnTo>
                  <a:pt x="54738" y="50791"/>
                </a:lnTo>
                <a:lnTo>
                  <a:pt x="54868" y="50679"/>
                </a:lnTo>
                <a:close/>
                <a:moveTo>
                  <a:pt x="4748" y="50493"/>
                </a:moveTo>
                <a:lnTo>
                  <a:pt x="4748" y="50567"/>
                </a:lnTo>
                <a:lnTo>
                  <a:pt x="4729" y="50623"/>
                </a:lnTo>
                <a:lnTo>
                  <a:pt x="4692" y="50679"/>
                </a:lnTo>
                <a:lnTo>
                  <a:pt x="4636" y="50735"/>
                </a:lnTo>
                <a:lnTo>
                  <a:pt x="4599" y="50772"/>
                </a:lnTo>
                <a:lnTo>
                  <a:pt x="4543" y="50791"/>
                </a:lnTo>
                <a:lnTo>
                  <a:pt x="4487" y="50791"/>
                </a:lnTo>
                <a:lnTo>
                  <a:pt x="4432" y="50772"/>
                </a:lnTo>
                <a:lnTo>
                  <a:pt x="4581" y="50623"/>
                </a:lnTo>
                <a:lnTo>
                  <a:pt x="4748" y="50493"/>
                </a:lnTo>
                <a:close/>
                <a:moveTo>
                  <a:pt x="21188" y="50344"/>
                </a:moveTo>
                <a:lnTo>
                  <a:pt x="21206" y="50419"/>
                </a:lnTo>
                <a:lnTo>
                  <a:pt x="21188" y="50493"/>
                </a:lnTo>
                <a:lnTo>
                  <a:pt x="21169" y="50567"/>
                </a:lnTo>
                <a:lnTo>
                  <a:pt x="21132" y="50642"/>
                </a:lnTo>
                <a:lnTo>
                  <a:pt x="21076" y="50698"/>
                </a:lnTo>
                <a:lnTo>
                  <a:pt x="21020" y="50754"/>
                </a:lnTo>
                <a:lnTo>
                  <a:pt x="20946" y="50791"/>
                </a:lnTo>
                <a:lnTo>
                  <a:pt x="20853" y="50791"/>
                </a:lnTo>
                <a:lnTo>
                  <a:pt x="20927" y="50661"/>
                </a:lnTo>
                <a:lnTo>
                  <a:pt x="21002" y="50549"/>
                </a:lnTo>
                <a:lnTo>
                  <a:pt x="21095" y="50437"/>
                </a:lnTo>
                <a:lnTo>
                  <a:pt x="21188" y="50344"/>
                </a:lnTo>
                <a:close/>
                <a:moveTo>
                  <a:pt x="40625" y="50400"/>
                </a:moveTo>
                <a:lnTo>
                  <a:pt x="40625" y="50456"/>
                </a:lnTo>
                <a:lnTo>
                  <a:pt x="40606" y="50512"/>
                </a:lnTo>
                <a:lnTo>
                  <a:pt x="40532" y="50623"/>
                </a:lnTo>
                <a:lnTo>
                  <a:pt x="40420" y="50716"/>
                </a:lnTo>
                <a:lnTo>
                  <a:pt x="40290" y="50791"/>
                </a:lnTo>
                <a:lnTo>
                  <a:pt x="40439" y="50586"/>
                </a:lnTo>
                <a:lnTo>
                  <a:pt x="40625" y="50400"/>
                </a:lnTo>
                <a:close/>
                <a:moveTo>
                  <a:pt x="43436" y="50698"/>
                </a:moveTo>
                <a:lnTo>
                  <a:pt x="43455" y="50735"/>
                </a:lnTo>
                <a:lnTo>
                  <a:pt x="43455" y="50772"/>
                </a:lnTo>
                <a:lnTo>
                  <a:pt x="43436" y="50791"/>
                </a:lnTo>
                <a:lnTo>
                  <a:pt x="43381" y="50772"/>
                </a:lnTo>
                <a:lnTo>
                  <a:pt x="43436" y="50698"/>
                </a:lnTo>
                <a:close/>
                <a:moveTo>
                  <a:pt x="12624" y="988"/>
                </a:moveTo>
                <a:lnTo>
                  <a:pt x="12624" y="1062"/>
                </a:lnTo>
                <a:lnTo>
                  <a:pt x="12642" y="1118"/>
                </a:lnTo>
                <a:lnTo>
                  <a:pt x="12679" y="1174"/>
                </a:lnTo>
                <a:lnTo>
                  <a:pt x="12735" y="1211"/>
                </a:lnTo>
                <a:lnTo>
                  <a:pt x="12791" y="1248"/>
                </a:lnTo>
                <a:lnTo>
                  <a:pt x="12866" y="1285"/>
                </a:lnTo>
                <a:lnTo>
                  <a:pt x="13033" y="1304"/>
                </a:lnTo>
                <a:lnTo>
                  <a:pt x="13219" y="1323"/>
                </a:lnTo>
                <a:lnTo>
                  <a:pt x="13387" y="1323"/>
                </a:lnTo>
                <a:lnTo>
                  <a:pt x="13554" y="1304"/>
                </a:lnTo>
                <a:lnTo>
                  <a:pt x="13666" y="1285"/>
                </a:lnTo>
                <a:lnTo>
                  <a:pt x="13648" y="1453"/>
                </a:lnTo>
                <a:lnTo>
                  <a:pt x="13666" y="1527"/>
                </a:lnTo>
                <a:lnTo>
                  <a:pt x="13685" y="1583"/>
                </a:lnTo>
                <a:lnTo>
                  <a:pt x="13703" y="1639"/>
                </a:lnTo>
                <a:lnTo>
                  <a:pt x="13759" y="1676"/>
                </a:lnTo>
                <a:lnTo>
                  <a:pt x="13852" y="1751"/>
                </a:lnTo>
                <a:lnTo>
                  <a:pt x="13964" y="1770"/>
                </a:lnTo>
                <a:lnTo>
                  <a:pt x="14113" y="1788"/>
                </a:lnTo>
                <a:lnTo>
                  <a:pt x="14281" y="1770"/>
                </a:lnTo>
                <a:lnTo>
                  <a:pt x="14448" y="1732"/>
                </a:lnTo>
                <a:lnTo>
                  <a:pt x="14634" y="1676"/>
                </a:lnTo>
                <a:lnTo>
                  <a:pt x="14802" y="1602"/>
                </a:lnTo>
                <a:lnTo>
                  <a:pt x="15156" y="1453"/>
                </a:lnTo>
                <a:lnTo>
                  <a:pt x="15435" y="1285"/>
                </a:lnTo>
                <a:lnTo>
                  <a:pt x="15621" y="1155"/>
                </a:lnTo>
                <a:lnTo>
                  <a:pt x="15677" y="1267"/>
                </a:lnTo>
                <a:lnTo>
                  <a:pt x="15733" y="1360"/>
                </a:lnTo>
                <a:lnTo>
                  <a:pt x="15826" y="1453"/>
                </a:lnTo>
                <a:lnTo>
                  <a:pt x="15919" y="1527"/>
                </a:lnTo>
                <a:lnTo>
                  <a:pt x="16031" y="1565"/>
                </a:lnTo>
                <a:lnTo>
                  <a:pt x="16142" y="1602"/>
                </a:lnTo>
                <a:lnTo>
                  <a:pt x="16273" y="1621"/>
                </a:lnTo>
                <a:lnTo>
                  <a:pt x="16384" y="1621"/>
                </a:lnTo>
                <a:lnTo>
                  <a:pt x="16496" y="1583"/>
                </a:lnTo>
                <a:lnTo>
                  <a:pt x="16608" y="1527"/>
                </a:lnTo>
                <a:lnTo>
                  <a:pt x="16719" y="1472"/>
                </a:lnTo>
                <a:lnTo>
                  <a:pt x="16831" y="1434"/>
                </a:lnTo>
                <a:lnTo>
                  <a:pt x="17017" y="1248"/>
                </a:lnTo>
                <a:lnTo>
                  <a:pt x="17129" y="1379"/>
                </a:lnTo>
                <a:lnTo>
                  <a:pt x="17259" y="1453"/>
                </a:lnTo>
                <a:lnTo>
                  <a:pt x="17501" y="1527"/>
                </a:lnTo>
                <a:lnTo>
                  <a:pt x="17725" y="1565"/>
                </a:lnTo>
                <a:lnTo>
                  <a:pt x="17930" y="1565"/>
                </a:lnTo>
                <a:lnTo>
                  <a:pt x="18134" y="1546"/>
                </a:lnTo>
                <a:lnTo>
                  <a:pt x="18339" y="1472"/>
                </a:lnTo>
                <a:lnTo>
                  <a:pt x="18525" y="1379"/>
                </a:lnTo>
                <a:lnTo>
                  <a:pt x="18712" y="1230"/>
                </a:lnTo>
                <a:lnTo>
                  <a:pt x="18898" y="1062"/>
                </a:lnTo>
                <a:lnTo>
                  <a:pt x="18991" y="1192"/>
                </a:lnTo>
                <a:lnTo>
                  <a:pt x="19103" y="1285"/>
                </a:lnTo>
                <a:lnTo>
                  <a:pt x="19233" y="1360"/>
                </a:lnTo>
                <a:lnTo>
                  <a:pt x="19382" y="1397"/>
                </a:lnTo>
                <a:lnTo>
                  <a:pt x="19549" y="1416"/>
                </a:lnTo>
                <a:lnTo>
                  <a:pt x="19698" y="1416"/>
                </a:lnTo>
                <a:lnTo>
                  <a:pt x="19866" y="1379"/>
                </a:lnTo>
                <a:lnTo>
                  <a:pt x="19996" y="1341"/>
                </a:lnTo>
                <a:lnTo>
                  <a:pt x="20034" y="1509"/>
                </a:lnTo>
                <a:lnTo>
                  <a:pt x="20089" y="1639"/>
                </a:lnTo>
                <a:lnTo>
                  <a:pt x="20164" y="1751"/>
                </a:lnTo>
                <a:lnTo>
                  <a:pt x="20257" y="1844"/>
                </a:lnTo>
                <a:lnTo>
                  <a:pt x="20350" y="1900"/>
                </a:lnTo>
                <a:lnTo>
                  <a:pt x="20480" y="1918"/>
                </a:lnTo>
                <a:lnTo>
                  <a:pt x="20611" y="1937"/>
                </a:lnTo>
                <a:lnTo>
                  <a:pt x="20741" y="1937"/>
                </a:lnTo>
                <a:lnTo>
                  <a:pt x="20890" y="1900"/>
                </a:lnTo>
                <a:lnTo>
                  <a:pt x="21020" y="1863"/>
                </a:lnTo>
                <a:lnTo>
                  <a:pt x="21169" y="1807"/>
                </a:lnTo>
                <a:lnTo>
                  <a:pt x="21300" y="1751"/>
                </a:lnTo>
                <a:lnTo>
                  <a:pt x="21430" y="1676"/>
                </a:lnTo>
                <a:lnTo>
                  <a:pt x="21542" y="1602"/>
                </a:lnTo>
                <a:lnTo>
                  <a:pt x="21635" y="1527"/>
                </a:lnTo>
                <a:lnTo>
                  <a:pt x="21728" y="1434"/>
                </a:lnTo>
                <a:lnTo>
                  <a:pt x="21765" y="1527"/>
                </a:lnTo>
                <a:lnTo>
                  <a:pt x="21821" y="1621"/>
                </a:lnTo>
                <a:lnTo>
                  <a:pt x="21877" y="1676"/>
                </a:lnTo>
                <a:lnTo>
                  <a:pt x="21933" y="1732"/>
                </a:lnTo>
                <a:lnTo>
                  <a:pt x="22007" y="1770"/>
                </a:lnTo>
                <a:lnTo>
                  <a:pt x="22081" y="1788"/>
                </a:lnTo>
                <a:lnTo>
                  <a:pt x="22230" y="1825"/>
                </a:lnTo>
                <a:lnTo>
                  <a:pt x="22398" y="1807"/>
                </a:lnTo>
                <a:lnTo>
                  <a:pt x="22547" y="1770"/>
                </a:lnTo>
                <a:lnTo>
                  <a:pt x="22882" y="1676"/>
                </a:lnTo>
                <a:lnTo>
                  <a:pt x="23031" y="1527"/>
                </a:lnTo>
                <a:lnTo>
                  <a:pt x="23105" y="1583"/>
                </a:lnTo>
                <a:lnTo>
                  <a:pt x="23199" y="1639"/>
                </a:lnTo>
                <a:lnTo>
                  <a:pt x="23292" y="1676"/>
                </a:lnTo>
                <a:lnTo>
                  <a:pt x="23385" y="1714"/>
                </a:lnTo>
                <a:lnTo>
                  <a:pt x="23571" y="1732"/>
                </a:lnTo>
                <a:lnTo>
                  <a:pt x="23738" y="1695"/>
                </a:lnTo>
                <a:lnTo>
                  <a:pt x="23887" y="1639"/>
                </a:lnTo>
                <a:lnTo>
                  <a:pt x="24036" y="1565"/>
                </a:lnTo>
                <a:lnTo>
                  <a:pt x="24036" y="1621"/>
                </a:lnTo>
                <a:lnTo>
                  <a:pt x="24074" y="1676"/>
                </a:lnTo>
                <a:lnTo>
                  <a:pt x="24129" y="1732"/>
                </a:lnTo>
                <a:lnTo>
                  <a:pt x="24204" y="1751"/>
                </a:lnTo>
                <a:lnTo>
                  <a:pt x="24297" y="1770"/>
                </a:lnTo>
                <a:lnTo>
                  <a:pt x="24390" y="1770"/>
                </a:lnTo>
                <a:lnTo>
                  <a:pt x="24632" y="1751"/>
                </a:lnTo>
                <a:lnTo>
                  <a:pt x="24874" y="1714"/>
                </a:lnTo>
                <a:lnTo>
                  <a:pt x="25098" y="1658"/>
                </a:lnTo>
                <a:lnTo>
                  <a:pt x="25340" y="1602"/>
                </a:lnTo>
                <a:lnTo>
                  <a:pt x="25321" y="1621"/>
                </a:lnTo>
                <a:lnTo>
                  <a:pt x="25358" y="1639"/>
                </a:lnTo>
                <a:lnTo>
                  <a:pt x="25582" y="1695"/>
                </a:lnTo>
                <a:lnTo>
                  <a:pt x="25786" y="1751"/>
                </a:lnTo>
                <a:lnTo>
                  <a:pt x="25973" y="1751"/>
                </a:lnTo>
                <a:lnTo>
                  <a:pt x="26122" y="1732"/>
                </a:lnTo>
                <a:lnTo>
                  <a:pt x="26252" y="1676"/>
                </a:lnTo>
                <a:lnTo>
                  <a:pt x="26531" y="1583"/>
                </a:lnTo>
                <a:lnTo>
                  <a:pt x="26755" y="1453"/>
                </a:lnTo>
                <a:lnTo>
                  <a:pt x="26773" y="1527"/>
                </a:lnTo>
                <a:lnTo>
                  <a:pt x="26810" y="1583"/>
                </a:lnTo>
                <a:lnTo>
                  <a:pt x="26866" y="1621"/>
                </a:lnTo>
                <a:lnTo>
                  <a:pt x="26922" y="1658"/>
                </a:lnTo>
                <a:lnTo>
                  <a:pt x="27015" y="1695"/>
                </a:lnTo>
                <a:lnTo>
                  <a:pt x="27108" y="1714"/>
                </a:lnTo>
                <a:lnTo>
                  <a:pt x="27332" y="1732"/>
                </a:lnTo>
                <a:lnTo>
                  <a:pt x="27555" y="1732"/>
                </a:lnTo>
                <a:lnTo>
                  <a:pt x="27779" y="1714"/>
                </a:lnTo>
                <a:lnTo>
                  <a:pt x="27965" y="1676"/>
                </a:lnTo>
                <a:lnTo>
                  <a:pt x="28095" y="1658"/>
                </a:lnTo>
                <a:lnTo>
                  <a:pt x="28319" y="1546"/>
                </a:lnTo>
                <a:lnTo>
                  <a:pt x="28449" y="1490"/>
                </a:lnTo>
                <a:lnTo>
                  <a:pt x="28561" y="1453"/>
                </a:lnTo>
                <a:lnTo>
                  <a:pt x="28598" y="1472"/>
                </a:lnTo>
                <a:lnTo>
                  <a:pt x="28635" y="1509"/>
                </a:lnTo>
                <a:lnTo>
                  <a:pt x="28672" y="1565"/>
                </a:lnTo>
                <a:lnTo>
                  <a:pt x="28710" y="1583"/>
                </a:lnTo>
                <a:lnTo>
                  <a:pt x="28840" y="1602"/>
                </a:lnTo>
                <a:lnTo>
                  <a:pt x="28970" y="1639"/>
                </a:lnTo>
                <a:lnTo>
                  <a:pt x="29101" y="1676"/>
                </a:lnTo>
                <a:lnTo>
                  <a:pt x="29231" y="1695"/>
                </a:lnTo>
                <a:lnTo>
                  <a:pt x="29324" y="1676"/>
                </a:lnTo>
                <a:lnTo>
                  <a:pt x="29417" y="1676"/>
                </a:lnTo>
                <a:lnTo>
                  <a:pt x="29603" y="1639"/>
                </a:lnTo>
                <a:lnTo>
                  <a:pt x="29771" y="1583"/>
                </a:lnTo>
                <a:lnTo>
                  <a:pt x="29957" y="1583"/>
                </a:lnTo>
                <a:lnTo>
                  <a:pt x="30124" y="1658"/>
                </a:lnTo>
                <a:lnTo>
                  <a:pt x="30255" y="1714"/>
                </a:lnTo>
                <a:lnTo>
                  <a:pt x="30385" y="1732"/>
                </a:lnTo>
                <a:lnTo>
                  <a:pt x="30590" y="1751"/>
                </a:lnTo>
                <a:lnTo>
                  <a:pt x="30813" y="1714"/>
                </a:lnTo>
                <a:lnTo>
                  <a:pt x="31018" y="1676"/>
                </a:lnTo>
                <a:lnTo>
                  <a:pt x="31223" y="1621"/>
                </a:lnTo>
                <a:lnTo>
                  <a:pt x="31409" y="1527"/>
                </a:lnTo>
                <a:lnTo>
                  <a:pt x="31595" y="1416"/>
                </a:lnTo>
                <a:lnTo>
                  <a:pt x="31670" y="1379"/>
                </a:lnTo>
                <a:lnTo>
                  <a:pt x="31763" y="1341"/>
                </a:lnTo>
                <a:lnTo>
                  <a:pt x="31930" y="1341"/>
                </a:lnTo>
                <a:lnTo>
                  <a:pt x="31986" y="1379"/>
                </a:lnTo>
                <a:lnTo>
                  <a:pt x="32079" y="1453"/>
                </a:lnTo>
                <a:lnTo>
                  <a:pt x="32172" y="1509"/>
                </a:lnTo>
                <a:lnTo>
                  <a:pt x="32266" y="1565"/>
                </a:lnTo>
                <a:lnTo>
                  <a:pt x="32359" y="1583"/>
                </a:lnTo>
                <a:lnTo>
                  <a:pt x="32433" y="1565"/>
                </a:lnTo>
                <a:lnTo>
                  <a:pt x="32582" y="1527"/>
                </a:lnTo>
                <a:lnTo>
                  <a:pt x="32731" y="1472"/>
                </a:lnTo>
                <a:lnTo>
                  <a:pt x="32805" y="1453"/>
                </a:lnTo>
                <a:lnTo>
                  <a:pt x="32861" y="1453"/>
                </a:lnTo>
                <a:lnTo>
                  <a:pt x="32936" y="1490"/>
                </a:lnTo>
                <a:lnTo>
                  <a:pt x="33010" y="1527"/>
                </a:lnTo>
                <a:lnTo>
                  <a:pt x="33178" y="1621"/>
                </a:lnTo>
                <a:lnTo>
                  <a:pt x="33345" y="1732"/>
                </a:lnTo>
                <a:lnTo>
                  <a:pt x="33439" y="1770"/>
                </a:lnTo>
                <a:lnTo>
                  <a:pt x="33550" y="1807"/>
                </a:lnTo>
                <a:lnTo>
                  <a:pt x="33755" y="1807"/>
                </a:lnTo>
                <a:lnTo>
                  <a:pt x="33848" y="1770"/>
                </a:lnTo>
                <a:lnTo>
                  <a:pt x="33941" y="1732"/>
                </a:lnTo>
                <a:lnTo>
                  <a:pt x="34127" y="1676"/>
                </a:lnTo>
                <a:lnTo>
                  <a:pt x="34220" y="1639"/>
                </a:lnTo>
                <a:lnTo>
                  <a:pt x="34388" y="1639"/>
                </a:lnTo>
                <a:lnTo>
                  <a:pt x="34481" y="1658"/>
                </a:lnTo>
                <a:lnTo>
                  <a:pt x="34649" y="1732"/>
                </a:lnTo>
                <a:lnTo>
                  <a:pt x="34835" y="1807"/>
                </a:lnTo>
                <a:lnTo>
                  <a:pt x="34947" y="1825"/>
                </a:lnTo>
                <a:lnTo>
                  <a:pt x="35040" y="1844"/>
                </a:lnTo>
                <a:lnTo>
                  <a:pt x="35189" y="1825"/>
                </a:lnTo>
                <a:lnTo>
                  <a:pt x="35319" y="1788"/>
                </a:lnTo>
                <a:lnTo>
                  <a:pt x="35431" y="1732"/>
                </a:lnTo>
                <a:lnTo>
                  <a:pt x="35561" y="1676"/>
                </a:lnTo>
                <a:lnTo>
                  <a:pt x="35803" y="1546"/>
                </a:lnTo>
                <a:lnTo>
                  <a:pt x="35915" y="1509"/>
                </a:lnTo>
                <a:lnTo>
                  <a:pt x="36045" y="1490"/>
                </a:lnTo>
                <a:lnTo>
                  <a:pt x="36120" y="1490"/>
                </a:lnTo>
                <a:lnTo>
                  <a:pt x="36231" y="1509"/>
                </a:lnTo>
                <a:lnTo>
                  <a:pt x="36455" y="1583"/>
                </a:lnTo>
                <a:lnTo>
                  <a:pt x="36697" y="1658"/>
                </a:lnTo>
                <a:lnTo>
                  <a:pt x="36808" y="1676"/>
                </a:lnTo>
                <a:lnTo>
                  <a:pt x="36920" y="1695"/>
                </a:lnTo>
                <a:lnTo>
                  <a:pt x="37144" y="1658"/>
                </a:lnTo>
                <a:lnTo>
                  <a:pt x="37367" y="1602"/>
                </a:lnTo>
                <a:lnTo>
                  <a:pt x="37590" y="1583"/>
                </a:lnTo>
                <a:lnTo>
                  <a:pt x="37683" y="1565"/>
                </a:lnTo>
                <a:lnTo>
                  <a:pt x="37758" y="1583"/>
                </a:lnTo>
                <a:lnTo>
                  <a:pt x="37851" y="1621"/>
                </a:lnTo>
                <a:lnTo>
                  <a:pt x="37944" y="1676"/>
                </a:lnTo>
                <a:lnTo>
                  <a:pt x="38093" y="1788"/>
                </a:lnTo>
                <a:lnTo>
                  <a:pt x="38167" y="1844"/>
                </a:lnTo>
                <a:lnTo>
                  <a:pt x="38261" y="1881"/>
                </a:lnTo>
                <a:lnTo>
                  <a:pt x="38354" y="1918"/>
                </a:lnTo>
                <a:lnTo>
                  <a:pt x="38577" y="1918"/>
                </a:lnTo>
                <a:lnTo>
                  <a:pt x="38689" y="1900"/>
                </a:lnTo>
                <a:lnTo>
                  <a:pt x="38875" y="1844"/>
                </a:lnTo>
                <a:lnTo>
                  <a:pt x="39061" y="1770"/>
                </a:lnTo>
                <a:lnTo>
                  <a:pt x="39136" y="1751"/>
                </a:lnTo>
                <a:lnTo>
                  <a:pt x="39322" y="1751"/>
                </a:lnTo>
                <a:lnTo>
                  <a:pt x="39434" y="1788"/>
                </a:lnTo>
                <a:lnTo>
                  <a:pt x="39638" y="1844"/>
                </a:lnTo>
                <a:lnTo>
                  <a:pt x="39862" y="1918"/>
                </a:lnTo>
                <a:lnTo>
                  <a:pt x="39973" y="1956"/>
                </a:lnTo>
                <a:lnTo>
                  <a:pt x="40309" y="1956"/>
                </a:lnTo>
                <a:lnTo>
                  <a:pt x="40513" y="1918"/>
                </a:lnTo>
                <a:lnTo>
                  <a:pt x="40942" y="1807"/>
                </a:lnTo>
                <a:lnTo>
                  <a:pt x="41146" y="1770"/>
                </a:lnTo>
                <a:lnTo>
                  <a:pt x="41351" y="1770"/>
                </a:lnTo>
                <a:lnTo>
                  <a:pt x="41779" y="1751"/>
                </a:lnTo>
                <a:lnTo>
                  <a:pt x="41910" y="1732"/>
                </a:lnTo>
                <a:lnTo>
                  <a:pt x="42021" y="1695"/>
                </a:lnTo>
                <a:lnTo>
                  <a:pt x="42263" y="1583"/>
                </a:lnTo>
                <a:lnTo>
                  <a:pt x="42506" y="1472"/>
                </a:lnTo>
                <a:lnTo>
                  <a:pt x="42617" y="1434"/>
                </a:lnTo>
                <a:lnTo>
                  <a:pt x="42710" y="1416"/>
                </a:lnTo>
                <a:lnTo>
                  <a:pt x="42803" y="1434"/>
                </a:lnTo>
                <a:lnTo>
                  <a:pt x="42878" y="1453"/>
                </a:lnTo>
                <a:lnTo>
                  <a:pt x="43027" y="1546"/>
                </a:lnTo>
                <a:lnTo>
                  <a:pt x="43213" y="1639"/>
                </a:lnTo>
                <a:lnTo>
                  <a:pt x="43306" y="1676"/>
                </a:lnTo>
                <a:lnTo>
                  <a:pt x="43418" y="1714"/>
                </a:lnTo>
                <a:lnTo>
                  <a:pt x="43548" y="1714"/>
                </a:lnTo>
                <a:lnTo>
                  <a:pt x="43660" y="1695"/>
                </a:lnTo>
                <a:lnTo>
                  <a:pt x="43753" y="1658"/>
                </a:lnTo>
                <a:lnTo>
                  <a:pt x="43883" y="1639"/>
                </a:lnTo>
                <a:lnTo>
                  <a:pt x="44032" y="1639"/>
                </a:lnTo>
                <a:lnTo>
                  <a:pt x="44051" y="1621"/>
                </a:lnTo>
                <a:lnTo>
                  <a:pt x="44237" y="1695"/>
                </a:lnTo>
                <a:lnTo>
                  <a:pt x="44367" y="1751"/>
                </a:lnTo>
                <a:lnTo>
                  <a:pt x="44498" y="1825"/>
                </a:lnTo>
                <a:lnTo>
                  <a:pt x="44628" y="1900"/>
                </a:lnTo>
                <a:lnTo>
                  <a:pt x="44777" y="1937"/>
                </a:lnTo>
                <a:lnTo>
                  <a:pt x="44926" y="1956"/>
                </a:lnTo>
                <a:lnTo>
                  <a:pt x="45056" y="1956"/>
                </a:lnTo>
                <a:lnTo>
                  <a:pt x="45187" y="1937"/>
                </a:lnTo>
                <a:lnTo>
                  <a:pt x="45317" y="1900"/>
                </a:lnTo>
                <a:lnTo>
                  <a:pt x="45540" y="1844"/>
                </a:lnTo>
                <a:lnTo>
                  <a:pt x="45671" y="1825"/>
                </a:lnTo>
                <a:lnTo>
                  <a:pt x="45875" y="1825"/>
                </a:lnTo>
                <a:lnTo>
                  <a:pt x="45950" y="1844"/>
                </a:lnTo>
                <a:lnTo>
                  <a:pt x="46099" y="1900"/>
                </a:lnTo>
                <a:lnTo>
                  <a:pt x="46266" y="1956"/>
                </a:lnTo>
                <a:lnTo>
                  <a:pt x="46341" y="1974"/>
                </a:lnTo>
                <a:lnTo>
                  <a:pt x="46434" y="1974"/>
                </a:lnTo>
                <a:lnTo>
                  <a:pt x="46527" y="1956"/>
                </a:lnTo>
                <a:lnTo>
                  <a:pt x="46620" y="1918"/>
                </a:lnTo>
                <a:lnTo>
                  <a:pt x="46769" y="1844"/>
                </a:lnTo>
                <a:lnTo>
                  <a:pt x="46918" y="1732"/>
                </a:lnTo>
                <a:lnTo>
                  <a:pt x="46992" y="1695"/>
                </a:lnTo>
                <a:lnTo>
                  <a:pt x="47067" y="1658"/>
                </a:lnTo>
                <a:lnTo>
                  <a:pt x="47234" y="1621"/>
                </a:lnTo>
                <a:lnTo>
                  <a:pt x="47439" y="1602"/>
                </a:lnTo>
                <a:lnTo>
                  <a:pt x="47663" y="1602"/>
                </a:lnTo>
                <a:lnTo>
                  <a:pt x="47849" y="1621"/>
                </a:lnTo>
                <a:lnTo>
                  <a:pt x="47979" y="1565"/>
                </a:lnTo>
                <a:lnTo>
                  <a:pt x="48072" y="1509"/>
                </a:lnTo>
                <a:lnTo>
                  <a:pt x="48128" y="1509"/>
                </a:lnTo>
                <a:lnTo>
                  <a:pt x="48165" y="1527"/>
                </a:lnTo>
                <a:lnTo>
                  <a:pt x="48203" y="1546"/>
                </a:lnTo>
                <a:lnTo>
                  <a:pt x="48221" y="1583"/>
                </a:lnTo>
                <a:lnTo>
                  <a:pt x="48277" y="1714"/>
                </a:lnTo>
                <a:lnTo>
                  <a:pt x="48389" y="1751"/>
                </a:lnTo>
                <a:lnTo>
                  <a:pt x="48501" y="1807"/>
                </a:lnTo>
                <a:lnTo>
                  <a:pt x="48612" y="1844"/>
                </a:lnTo>
                <a:lnTo>
                  <a:pt x="48743" y="1863"/>
                </a:lnTo>
                <a:lnTo>
                  <a:pt x="48854" y="1844"/>
                </a:lnTo>
                <a:lnTo>
                  <a:pt x="48947" y="1807"/>
                </a:lnTo>
                <a:lnTo>
                  <a:pt x="49115" y="1695"/>
                </a:lnTo>
                <a:lnTo>
                  <a:pt x="49264" y="1621"/>
                </a:lnTo>
                <a:lnTo>
                  <a:pt x="49338" y="1602"/>
                </a:lnTo>
                <a:lnTo>
                  <a:pt x="49431" y="1602"/>
                </a:lnTo>
                <a:lnTo>
                  <a:pt x="49506" y="1621"/>
                </a:lnTo>
                <a:lnTo>
                  <a:pt x="49580" y="1658"/>
                </a:lnTo>
                <a:lnTo>
                  <a:pt x="49729" y="1770"/>
                </a:lnTo>
                <a:lnTo>
                  <a:pt x="49897" y="1881"/>
                </a:lnTo>
                <a:lnTo>
                  <a:pt x="49990" y="1918"/>
                </a:lnTo>
                <a:lnTo>
                  <a:pt x="50083" y="1937"/>
                </a:lnTo>
                <a:lnTo>
                  <a:pt x="50269" y="1956"/>
                </a:lnTo>
                <a:lnTo>
                  <a:pt x="50437" y="1937"/>
                </a:lnTo>
                <a:lnTo>
                  <a:pt x="50623" y="1900"/>
                </a:lnTo>
                <a:lnTo>
                  <a:pt x="50772" y="1918"/>
                </a:lnTo>
                <a:lnTo>
                  <a:pt x="50902" y="1937"/>
                </a:lnTo>
                <a:lnTo>
                  <a:pt x="51014" y="1974"/>
                </a:lnTo>
                <a:lnTo>
                  <a:pt x="51219" y="2030"/>
                </a:lnTo>
                <a:lnTo>
                  <a:pt x="51312" y="2049"/>
                </a:lnTo>
                <a:lnTo>
                  <a:pt x="51424" y="2049"/>
                </a:lnTo>
                <a:lnTo>
                  <a:pt x="51535" y="2030"/>
                </a:lnTo>
                <a:lnTo>
                  <a:pt x="51684" y="1974"/>
                </a:lnTo>
                <a:lnTo>
                  <a:pt x="51759" y="1937"/>
                </a:lnTo>
                <a:lnTo>
                  <a:pt x="51852" y="1863"/>
                </a:lnTo>
                <a:lnTo>
                  <a:pt x="51945" y="1807"/>
                </a:lnTo>
                <a:lnTo>
                  <a:pt x="52019" y="1788"/>
                </a:lnTo>
                <a:lnTo>
                  <a:pt x="52112" y="1770"/>
                </a:lnTo>
                <a:lnTo>
                  <a:pt x="52168" y="1770"/>
                </a:lnTo>
                <a:lnTo>
                  <a:pt x="52224" y="1788"/>
                </a:lnTo>
                <a:lnTo>
                  <a:pt x="52541" y="1788"/>
                </a:lnTo>
                <a:lnTo>
                  <a:pt x="52745" y="1825"/>
                </a:lnTo>
                <a:lnTo>
                  <a:pt x="52969" y="1844"/>
                </a:lnTo>
                <a:lnTo>
                  <a:pt x="53081" y="1825"/>
                </a:lnTo>
                <a:lnTo>
                  <a:pt x="53192" y="1825"/>
                </a:lnTo>
                <a:lnTo>
                  <a:pt x="53285" y="1788"/>
                </a:lnTo>
                <a:lnTo>
                  <a:pt x="53378" y="1751"/>
                </a:lnTo>
                <a:lnTo>
                  <a:pt x="53490" y="1714"/>
                </a:lnTo>
                <a:lnTo>
                  <a:pt x="53676" y="1714"/>
                </a:lnTo>
                <a:lnTo>
                  <a:pt x="53769" y="1751"/>
                </a:lnTo>
                <a:lnTo>
                  <a:pt x="53844" y="1788"/>
                </a:lnTo>
                <a:lnTo>
                  <a:pt x="53956" y="1807"/>
                </a:lnTo>
                <a:lnTo>
                  <a:pt x="54216" y="1863"/>
                </a:lnTo>
                <a:lnTo>
                  <a:pt x="54440" y="1881"/>
                </a:lnTo>
                <a:lnTo>
                  <a:pt x="54682" y="1881"/>
                </a:lnTo>
                <a:lnTo>
                  <a:pt x="54924" y="1863"/>
                </a:lnTo>
                <a:lnTo>
                  <a:pt x="55371" y="1825"/>
                </a:lnTo>
                <a:lnTo>
                  <a:pt x="55817" y="1825"/>
                </a:lnTo>
                <a:lnTo>
                  <a:pt x="56264" y="1788"/>
                </a:lnTo>
                <a:lnTo>
                  <a:pt x="56506" y="1770"/>
                </a:lnTo>
                <a:lnTo>
                  <a:pt x="56730" y="1714"/>
                </a:lnTo>
                <a:lnTo>
                  <a:pt x="57009" y="1639"/>
                </a:lnTo>
                <a:lnTo>
                  <a:pt x="57083" y="1639"/>
                </a:lnTo>
                <a:lnTo>
                  <a:pt x="57139" y="1714"/>
                </a:lnTo>
                <a:lnTo>
                  <a:pt x="57195" y="1751"/>
                </a:lnTo>
                <a:lnTo>
                  <a:pt x="57307" y="1807"/>
                </a:lnTo>
                <a:lnTo>
                  <a:pt x="57512" y="1881"/>
                </a:lnTo>
                <a:lnTo>
                  <a:pt x="57698" y="1918"/>
                </a:lnTo>
                <a:lnTo>
                  <a:pt x="57884" y="1918"/>
                </a:lnTo>
                <a:lnTo>
                  <a:pt x="58107" y="1863"/>
                </a:lnTo>
                <a:lnTo>
                  <a:pt x="58182" y="1807"/>
                </a:lnTo>
                <a:lnTo>
                  <a:pt x="58275" y="1751"/>
                </a:lnTo>
                <a:lnTo>
                  <a:pt x="58461" y="1583"/>
                </a:lnTo>
                <a:lnTo>
                  <a:pt x="58647" y="1434"/>
                </a:lnTo>
                <a:lnTo>
                  <a:pt x="58740" y="1379"/>
                </a:lnTo>
                <a:lnTo>
                  <a:pt x="58815" y="1341"/>
                </a:lnTo>
                <a:lnTo>
                  <a:pt x="59001" y="1341"/>
                </a:lnTo>
                <a:lnTo>
                  <a:pt x="59262" y="1379"/>
                </a:lnTo>
                <a:lnTo>
                  <a:pt x="59522" y="1416"/>
                </a:lnTo>
                <a:lnTo>
                  <a:pt x="59709" y="1453"/>
                </a:lnTo>
                <a:lnTo>
                  <a:pt x="59802" y="1434"/>
                </a:lnTo>
                <a:lnTo>
                  <a:pt x="59895" y="1397"/>
                </a:lnTo>
                <a:lnTo>
                  <a:pt x="60006" y="1360"/>
                </a:lnTo>
                <a:lnTo>
                  <a:pt x="60081" y="1360"/>
                </a:lnTo>
                <a:lnTo>
                  <a:pt x="60342" y="1732"/>
                </a:lnTo>
                <a:lnTo>
                  <a:pt x="60435" y="1807"/>
                </a:lnTo>
                <a:lnTo>
                  <a:pt x="60546" y="1863"/>
                </a:lnTo>
                <a:lnTo>
                  <a:pt x="60658" y="1900"/>
                </a:lnTo>
                <a:lnTo>
                  <a:pt x="60788" y="1937"/>
                </a:lnTo>
                <a:lnTo>
                  <a:pt x="61030" y="1937"/>
                </a:lnTo>
                <a:lnTo>
                  <a:pt x="61161" y="1918"/>
                </a:lnTo>
                <a:lnTo>
                  <a:pt x="61273" y="1881"/>
                </a:lnTo>
                <a:lnTo>
                  <a:pt x="61384" y="1844"/>
                </a:lnTo>
                <a:lnTo>
                  <a:pt x="61477" y="1788"/>
                </a:lnTo>
                <a:lnTo>
                  <a:pt x="61663" y="1676"/>
                </a:lnTo>
                <a:lnTo>
                  <a:pt x="61812" y="1583"/>
                </a:lnTo>
                <a:lnTo>
                  <a:pt x="61906" y="1565"/>
                </a:lnTo>
                <a:lnTo>
                  <a:pt x="62054" y="1565"/>
                </a:lnTo>
                <a:lnTo>
                  <a:pt x="62148" y="1602"/>
                </a:lnTo>
                <a:lnTo>
                  <a:pt x="62334" y="1695"/>
                </a:lnTo>
                <a:lnTo>
                  <a:pt x="62539" y="1788"/>
                </a:lnTo>
                <a:lnTo>
                  <a:pt x="62632" y="1807"/>
                </a:lnTo>
                <a:lnTo>
                  <a:pt x="62743" y="1825"/>
                </a:lnTo>
                <a:lnTo>
                  <a:pt x="62855" y="1825"/>
                </a:lnTo>
                <a:lnTo>
                  <a:pt x="62948" y="1807"/>
                </a:lnTo>
                <a:lnTo>
                  <a:pt x="63172" y="1751"/>
                </a:lnTo>
                <a:lnTo>
                  <a:pt x="63376" y="1714"/>
                </a:lnTo>
                <a:lnTo>
                  <a:pt x="63563" y="1714"/>
                </a:lnTo>
                <a:lnTo>
                  <a:pt x="63656" y="1751"/>
                </a:lnTo>
                <a:lnTo>
                  <a:pt x="63749" y="1770"/>
                </a:lnTo>
                <a:lnTo>
                  <a:pt x="63916" y="1863"/>
                </a:lnTo>
                <a:lnTo>
                  <a:pt x="64102" y="1937"/>
                </a:lnTo>
                <a:lnTo>
                  <a:pt x="64196" y="1956"/>
                </a:lnTo>
                <a:lnTo>
                  <a:pt x="64307" y="1974"/>
                </a:lnTo>
                <a:lnTo>
                  <a:pt x="64419" y="1974"/>
                </a:lnTo>
                <a:lnTo>
                  <a:pt x="64531" y="1956"/>
                </a:lnTo>
                <a:lnTo>
                  <a:pt x="64735" y="1900"/>
                </a:lnTo>
                <a:lnTo>
                  <a:pt x="64922" y="1825"/>
                </a:lnTo>
                <a:lnTo>
                  <a:pt x="65126" y="1788"/>
                </a:lnTo>
                <a:lnTo>
                  <a:pt x="65331" y="1751"/>
                </a:lnTo>
                <a:lnTo>
                  <a:pt x="65347" y="1748"/>
                </a:lnTo>
                <a:lnTo>
                  <a:pt x="65347" y="1748"/>
                </a:lnTo>
                <a:lnTo>
                  <a:pt x="65350" y="1751"/>
                </a:lnTo>
                <a:lnTo>
                  <a:pt x="65424" y="1788"/>
                </a:lnTo>
                <a:lnTo>
                  <a:pt x="65517" y="1825"/>
                </a:lnTo>
                <a:lnTo>
                  <a:pt x="65592" y="1900"/>
                </a:lnTo>
                <a:lnTo>
                  <a:pt x="65685" y="1974"/>
                </a:lnTo>
                <a:lnTo>
                  <a:pt x="65778" y="2012"/>
                </a:lnTo>
                <a:lnTo>
                  <a:pt x="65890" y="2049"/>
                </a:lnTo>
                <a:lnTo>
                  <a:pt x="66020" y="2030"/>
                </a:lnTo>
                <a:lnTo>
                  <a:pt x="66169" y="2012"/>
                </a:lnTo>
                <a:lnTo>
                  <a:pt x="66318" y="1974"/>
                </a:lnTo>
                <a:lnTo>
                  <a:pt x="66597" y="1900"/>
                </a:lnTo>
                <a:lnTo>
                  <a:pt x="66728" y="1863"/>
                </a:lnTo>
                <a:lnTo>
                  <a:pt x="66970" y="1863"/>
                </a:lnTo>
                <a:lnTo>
                  <a:pt x="67137" y="1918"/>
                </a:lnTo>
                <a:lnTo>
                  <a:pt x="67305" y="1974"/>
                </a:lnTo>
                <a:lnTo>
                  <a:pt x="67472" y="2012"/>
                </a:lnTo>
                <a:lnTo>
                  <a:pt x="67714" y="2012"/>
                </a:lnTo>
                <a:lnTo>
                  <a:pt x="67938" y="1974"/>
                </a:lnTo>
                <a:lnTo>
                  <a:pt x="68161" y="1918"/>
                </a:lnTo>
                <a:lnTo>
                  <a:pt x="68385" y="1863"/>
                </a:lnTo>
                <a:lnTo>
                  <a:pt x="68608" y="1825"/>
                </a:lnTo>
                <a:lnTo>
                  <a:pt x="68906" y="1844"/>
                </a:lnTo>
                <a:lnTo>
                  <a:pt x="69111" y="1863"/>
                </a:lnTo>
                <a:lnTo>
                  <a:pt x="69316" y="1881"/>
                </a:lnTo>
                <a:lnTo>
                  <a:pt x="69409" y="1863"/>
                </a:lnTo>
                <a:lnTo>
                  <a:pt x="69539" y="1844"/>
                </a:lnTo>
                <a:lnTo>
                  <a:pt x="69781" y="1751"/>
                </a:lnTo>
                <a:lnTo>
                  <a:pt x="70004" y="1658"/>
                </a:lnTo>
                <a:lnTo>
                  <a:pt x="70116" y="1621"/>
                </a:lnTo>
                <a:lnTo>
                  <a:pt x="70209" y="1621"/>
                </a:lnTo>
                <a:lnTo>
                  <a:pt x="70302" y="1732"/>
                </a:lnTo>
                <a:lnTo>
                  <a:pt x="70358" y="1807"/>
                </a:lnTo>
                <a:lnTo>
                  <a:pt x="70414" y="1844"/>
                </a:lnTo>
                <a:lnTo>
                  <a:pt x="70637" y="1881"/>
                </a:lnTo>
                <a:lnTo>
                  <a:pt x="70861" y="1900"/>
                </a:lnTo>
                <a:lnTo>
                  <a:pt x="70954" y="1900"/>
                </a:lnTo>
                <a:lnTo>
                  <a:pt x="71047" y="1881"/>
                </a:lnTo>
                <a:lnTo>
                  <a:pt x="71233" y="1807"/>
                </a:lnTo>
                <a:lnTo>
                  <a:pt x="71401" y="1751"/>
                </a:lnTo>
                <a:lnTo>
                  <a:pt x="71550" y="1751"/>
                </a:lnTo>
                <a:lnTo>
                  <a:pt x="71643" y="1770"/>
                </a:lnTo>
                <a:lnTo>
                  <a:pt x="71717" y="1807"/>
                </a:lnTo>
                <a:lnTo>
                  <a:pt x="71866" y="1900"/>
                </a:lnTo>
                <a:lnTo>
                  <a:pt x="71922" y="1937"/>
                </a:lnTo>
                <a:lnTo>
                  <a:pt x="72015" y="1974"/>
                </a:lnTo>
                <a:lnTo>
                  <a:pt x="72090" y="1993"/>
                </a:lnTo>
                <a:lnTo>
                  <a:pt x="72201" y="1993"/>
                </a:lnTo>
                <a:lnTo>
                  <a:pt x="72313" y="1956"/>
                </a:lnTo>
                <a:lnTo>
                  <a:pt x="72406" y="1918"/>
                </a:lnTo>
                <a:lnTo>
                  <a:pt x="72481" y="1863"/>
                </a:lnTo>
                <a:lnTo>
                  <a:pt x="72592" y="1825"/>
                </a:lnTo>
                <a:lnTo>
                  <a:pt x="72704" y="1807"/>
                </a:lnTo>
                <a:lnTo>
                  <a:pt x="72741" y="1788"/>
                </a:lnTo>
                <a:lnTo>
                  <a:pt x="72760" y="1788"/>
                </a:lnTo>
                <a:lnTo>
                  <a:pt x="72890" y="1807"/>
                </a:lnTo>
                <a:lnTo>
                  <a:pt x="73095" y="1844"/>
                </a:lnTo>
                <a:lnTo>
                  <a:pt x="73281" y="1900"/>
                </a:lnTo>
                <a:lnTo>
                  <a:pt x="73486" y="1937"/>
                </a:lnTo>
                <a:lnTo>
                  <a:pt x="73598" y="1937"/>
                </a:lnTo>
                <a:lnTo>
                  <a:pt x="73728" y="1918"/>
                </a:lnTo>
                <a:lnTo>
                  <a:pt x="73914" y="1863"/>
                </a:lnTo>
                <a:lnTo>
                  <a:pt x="74100" y="1788"/>
                </a:lnTo>
                <a:lnTo>
                  <a:pt x="74268" y="1714"/>
                </a:lnTo>
                <a:lnTo>
                  <a:pt x="74454" y="1658"/>
                </a:lnTo>
                <a:lnTo>
                  <a:pt x="74622" y="1621"/>
                </a:lnTo>
                <a:lnTo>
                  <a:pt x="74678" y="1621"/>
                </a:lnTo>
                <a:lnTo>
                  <a:pt x="74715" y="1658"/>
                </a:lnTo>
                <a:lnTo>
                  <a:pt x="74864" y="1714"/>
                </a:lnTo>
                <a:lnTo>
                  <a:pt x="75050" y="1788"/>
                </a:lnTo>
                <a:lnTo>
                  <a:pt x="75199" y="1844"/>
                </a:lnTo>
                <a:lnTo>
                  <a:pt x="75366" y="1881"/>
                </a:lnTo>
                <a:lnTo>
                  <a:pt x="75571" y="1863"/>
                </a:lnTo>
                <a:lnTo>
                  <a:pt x="75683" y="1844"/>
                </a:lnTo>
                <a:lnTo>
                  <a:pt x="75795" y="1825"/>
                </a:lnTo>
                <a:lnTo>
                  <a:pt x="76018" y="1732"/>
                </a:lnTo>
                <a:lnTo>
                  <a:pt x="76223" y="1676"/>
                </a:lnTo>
                <a:lnTo>
                  <a:pt x="76316" y="1658"/>
                </a:lnTo>
                <a:lnTo>
                  <a:pt x="76390" y="1676"/>
                </a:lnTo>
                <a:lnTo>
                  <a:pt x="76483" y="1714"/>
                </a:lnTo>
                <a:lnTo>
                  <a:pt x="76558" y="1751"/>
                </a:lnTo>
                <a:lnTo>
                  <a:pt x="76707" y="1881"/>
                </a:lnTo>
                <a:lnTo>
                  <a:pt x="76874" y="1993"/>
                </a:lnTo>
                <a:lnTo>
                  <a:pt x="76986" y="2030"/>
                </a:lnTo>
                <a:lnTo>
                  <a:pt x="77079" y="2067"/>
                </a:lnTo>
                <a:lnTo>
                  <a:pt x="77359" y="2067"/>
                </a:lnTo>
                <a:lnTo>
                  <a:pt x="77601" y="2049"/>
                </a:lnTo>
                <a:lnTo>
                  <a:pt x="78122" y="1918"/>
                </a:lnTo>
                <a:lnTo>
                  <a:pt x="78308" y="1881"/>
                </a:lnTo>
                <a:lnTo>
                  <a:pt x="79127" y="1881"/>
                </a:lnTo>
                <a:lnTo>
                  <a:pt x="79332" y="1863"/>
                </a:lnTo>
                <a:lnTo>
                  <a:pt x="79537" y="1844"/>
                </a:lnTo>
                <a:lnTo>
                  <a:pt x="79742" y="1788"/>
                </a:lnTo>
                <a:lnTo>
                  <a:pt x="79984" y="1714"/>
                </a:lnTo>
                <a:lnTo>
                  <a:pt x="80151" y="1676"/>
                </a:lnTo>
                <a:lnTo>
                  <a:pt x="80319" y="1658"/>
                </a:lnTo>
                <a:lnTo>
                  <a:pt x="80561" y="1676"/>
                </a:lnTo>
                <a:lnTo>
                  <a:pt x="80859" y="1695"/>
                </a:lnTo>
                <a:lnTo>
                  <a:pt x="81157" y="1676"/>
                </a:lnTo>
                <a:lnTo>
                  <a:pt x="81752" y="1639"/>
                </a:lnTo>
                <a:lnTo>
                  <a:pt x="81883" y="1621"/>
                </a:lnTo>
                <a:lnTo>
                  <a:pt x="81994" y="1639"/>
                </a:lnTo>
                <a:lnTo>
                  <a:pt x="82218" y="1676"/>
                </a:lnTo>
                <a:lnTo>
                  <a:pt x="82441" y="1714"/>
                </a:lnTo>
                <a:lnTo>
                  <a:pt x="82721" y="1751"/>
                </a:lnTo>
                <a:lnTo>
                  <a:pt x="82851" y="1770"/>
                </a:lnTo>
                <a:lnTo>
                  <a:pt x="82963" y="1751"/>
                </a:lnTo>
                <a:lnTo>
                  <a:pt x="83205" y="1732"/>
                </a:lnTo>
                <a:lnTo>
                  <a:pt x="83707" y="1621"/>
                </a:lnTo>
                <a:lnTo>
                  <a:pt x="83838" y="1602"/>
                </a:lnTo>
                <a:lnTo>
                  <a:pt x="83931" y="1565"/>
                </a:lnTo>
                <a:lnTo>
                  <a:pt x="84005" y="1546"/>
                </a:lnTo>
                <a:lnTo>
                  <a:pt x="84117" y="1565"/>
                </a:lnTo>
                <a:lnTo>
                  <a:pt x="84210" y="1602"/>
                </a:lnTo>
                <a:lnTo>
                  <a:pt x="84322" y="1695"/>
                </a:lnTo>
                <a:lnTo>
                  <a:pt x="84415" y="1770"/>
                </a:lnTo>
                <a:lnTo>
                  <a:pt x="84526" y="1825"/>
                </a:lnTo>
                <a:lnTo>
                  <a:pt x="84675" y="1881"/>
                </a:lnTo>
                <a:lnTo>
                  <a:pt x="84843" y="1900"/>
                </a:lnTo>
                <a:lnTo>
                  <a:pt x="84973" y="1881"/>
                </a:lnTo>
                <a:lnTo>
                  <a:pt x="85122" y="1863"/>
                </a:lnTo>
                <a:lnTo>
                  <a:pt x="85420" y="1788"/>
                </a:lnTo>
                <a:lnTo>
                  <a:pt x="85718" y="1714"/>
                </a:lnTo>
                <a:lnTo>
                  <a:pt x="85774" y="1695"/>
                </a:lnTo>
                <a:lnTo>
                  <a:pt x="85848" y="1658"/>
                </a:lnTo>
                <a:lnTo>
                  <a:pt x="85923" y="1621"/>
                </a:lnTo>
                <a:lnTo>
                  <a:pt x="85997" y="1602"/>
                </a:lnTo>
                <a:lnTo>
                  <a:pt x="86053" y="1639"/>
                </a:lnTo>
                <a:lnTo>
                  <a:pt x="86090" y="1695"/>
                </a:lnTo>
                <a:lnTo>
                  <a:pt x="86146" y="1751"/>
                </a:lnTo>
                <a:lnTo>
                  <a:pt x="86221" y="1788"/>
                </a:lnTo>
                <a:lnTo>
                  <a:pt x="86463" y="1844"/>
                </a:lnTo>
                <a:lnTo>
                  <a:pt x="86705" y="1881"/>
                </a:lnTo>
                <a:lnTo>
                  <a:pt x="86947" y="1900"/>
                </a:lnTo>
                <a:lnTo>
                  <a:pt x="87207" y="1881"/>
                </a:lnTo>
                <a:lnTo>
                  <a:pt x="87338" y="1844"/>
                </a:lnTo>
                <a:lnTo>
                  <a:pt x="87450" y="1807"/>
                </a:lnTo>
                <a:lnTo>
                  <a:pt x="87580" y="1770"/>
                </a:lnTo>
                <a:lnTo>
                  <a:pt x="87692" y="1751"/>
                </a:lnTo>
                <a:lnTo>
                  <a:pt x="87896" y="1751"/>
                </a:lnTo>
                <a:lnTo>
                  <a:pt x="88083" y="1807"/>
                </a:lnTo>
                <a:lnTo>
                  <a:pt x="88492" y="1918"/>
                </a:lnTo>
                <a:lnTo>
                  <a:pt x="88697" y="1956"/>
                </a:lnTo>
                <a:lnTo>
                  <a:pt x="88920" y="1956"/>
                </a:lnTo>
                <a:lnTo>
                  <a:pt x="89181" y="1900"/>
                </a:lnTo>
                <a:lnTo>
                  <a:pt x="89423" y="1825"/>
                </a:lnTo>
                <a:lnTo>
                  <a:pt x="89665" y="1751"/>
                </a:lnTo>
                <a:lnTo>
                  <a:pt x="89795" y="1732"/>
                </a:lnTo>
                <a:lnTo>
                  <a:pt x="89907" y="1714"/>
                </a:lnTo>
                <a:lnTo>
                  <a:pt x="90224" y="1714"/>
                </a:lnTo>
                <a:lnTo>
                  <a:pt x="90503" y="1732"/>
                </a:lnTo>
                <a:lnTo>
                  <a:pt x="90801" y="1714"/>
                </a:lnTo>
                <a:lnTo>
                  <a:pt x="90950" y="1695"/>
                </a:lnTo>
                <a:lnTo>
                  <a:pt x="91117" y="1658"/>
                </a:lnTo>
                <a:lnTo>
                  <a:pt x="91061" y="1732"/>
                </a:lnTo>
                <a:lnTo>
                  <a:pt x="91043" y="1807"/>
                </a:lnTo>
                <a:lnTo>
                  <a:pt x="91043" y="1900"/>
                </a:lnTo>
                <a:lnTo>
                  <a:pt x="91043" y="1974"/>
                </a:lnTo>
                <a:lnTo>
                  <a:pt x="91080" y="2123"/>
                </a:lnTo>
                <a:lnTo>
                  <a:pt x="91136" y="2254"/>
                </a:lnTo>
                <a:lnTo>
                  <a:pt x="91266" y="2477"/>
                </a:lnTo>
                <a:lnTo>
                  <a:pt x="91303" y="2551"/>
                </a:lnTo>
                <a:lnTo>
                  <a:pt x="91303" y="2589"/>
                </a:lnTo>
                <a:lnTo>
                  <a:pt x="91285" y="2607"/>
                </a:lnTo>
                <a:lnTo>
                  <a:pt x="91192" y="2775"/>
                </a:lnTo>
                <a:lnTo>
                  <a:pt x="91117" y="2961"/>
                </a:lnTo>
                <a:lnTo>
                  <a:pt x="91061" y="3147"/>
                </a:lnTo>
                <a:lnTo>
                  <a:pt x="91043" y="3315"/>
                </a:lnTo>
                <a:lnTo>
                  <a:pt x="91061" y="3482"/>
                </a:lnTo>
                <a:lnTo>
                  <a:pt x="91099" y="3631"/>
                </a:lnTo>
                <a:lnTo>
                  <a:pt x="91154" y="3780"/>
                </a:lnTo>
                <a:lnTo>
                  <a:pt x="91248" y="3911"/>
                </a:lnTo>
                <a:lnTo>
                  <a:pt x="91378" y="4022"/>
                </a:lnTo>
                <a:lnTo>
                  <a:pt x="91545" y="4115"/>
                </a:lnTo>
                <a:lnTo>
                  <a:pt x="91434" y="4246"/>
                </a:lnTo>
                <a:lnTo>
                  <a:pt x="91341" y="4395"/>
                </a:lnTo>
                <a:lnTo>
                  <a:pt x="91285" y="4544"/>
                </a:lnTo>
                <a:lnTo>
                  <a:pt x="91266" y="4711"/>
                </a:lnTo>
                <a:lnTo>
                  <a:pt x="91266" y="4860"/>
                </a:lnTo>
                <a:lnTo>
                  <a:pt x="91322" y="5028"/>
                </a:lnTo>
                <a:lnTo>
                  <a:pt x="91397" y="5158"/>
                </a:lnTo>
                <a:lnTo>
                  <a:pt x="91527" y="5288"/>
                </a:lnTo>
                <a:lnTo>
                  <a:pt x="91434" y="5363"/>
                </a:lnTo>
                <a:lnTo>
                  <a:pt x="91341" y="5456"/>
                </a:lnTo>
                <a:lnTo>
                  <a:pt x="91266" y="5549"/>
                </a:lnTo>
                <a:lnTo>
                  <a:pt x="91192" y="5661"/>
                </a:lnTo>
                <a:lnTo>
                  <a:pt x="91117" y="5772"/>
                </a:lnTo>
                <a:lnTo>
                  <a:pt x="91061" y="5903"/>
                </a:lnTo>
                <a:lnTo>
                  <a:pt x="91024" y="6014"/>
                </a:lnTo>
                <a:lnTo>
                  <a:pt x="91006" y="6145"/>
                </a:lnTo>
                <a:lnTo>
                  <a:pt x="90987" y="6256"/>
                </a:lnTo>
                <a:lnTo>
                  <a:pt x="90987" y="6387"/>
                </a:lnTo>
                <a:lnTo>
                  <a:pt x="91006" y="6499"/>
                </a:lnTo>
                <a:lnTo>
                  <a:pt x="91043" y="6610"/>
                </a:lnTo>
                <a:lnTo>
                  <a:pt x="91099" y="6722"/>
                </a:lnTo>
                <a:lnTo>
                  <a:pt x="91173" y="6815"/>
                </a:lnTo>
                <a:lnTo>
                  <a:pt x="91266" y="6908"/>
                </a:lnTo>
                <a:lnTo>
                  <a:pt x="91397" y="6983"/>
                </a:lnTo>
                <a:lnTo>
                  <a:pt x="91322" y="7076"/>
                </a:lnTo>
                <a:lnTo>
                  <a:pt x="91248" y="7169"/>
                </a:lnTo>
                <a:lnTo>
                  <a:pt x="91192" y="7262"/>
                </a:lnTo>
                <a:lnTo>
                  <a:pt x="91154" y="7374"/>
                </a:lnTo>
                <a:lnTo>
                  <a:pt x="91117" y="7485"/>
                </a:lnTo>
                <a:lnTo>
                  <a:pt x="91099" y="7597"/>
                </a:lnTo>
                <a:lnTo>
                  <a:pt x="91080" y="7709"/>
                </a:lnTo>
                <a:lnTo>
                  <a:pt x="91080" y="7820"/>
                </a:lnTo>
                <a:lnTo>
                  <a:pt x="91099" y="7932"/>
                </a:lnTo>
                <a:lnTo>
                  <a:pt x="91117" y="8044"/>
                </a:lnTo>
                <a:lnTo>
                  <a:pt x="91154" y="8156"/>
                </a:lnTo>
                <a:lnTo>
                  <a:pt x="91210" y="8249"/>
                </a:lnTo>
                <a:lnTo>
                  <a:pt x="91266" y="8342"/>
                </a:lnTo>
                <a:lnTo>
                  <a:pt x="91359" y="8416"/>
                </a:lnTo>
                <a:lnTo>
                  <a:pt x="91452" y="8491"/>
                </a:lnTo>
                <a:lnTo>
                  <a:pt x="91564" y="8565"/>
                </a:lnTo>
                <a:lnTo>
                  <a:pt x="91378" y="8695"/>
                </a:lnTo>
                <a:lnTo>
                  <a:pt x="91229" y="8863"/>
                </a:lnTo>
                <a:lnTo>
                  <a:pt x="91154" y="8956"/>
                </a:lnTo>
                <a:lnTo>
                  <a:pt x="91099" y="9049"/>
                </a:lnTo>
                <a:lnTo>
                  <a:pt x="91061" y="9142"/>
                </a:lnTo>
                <a:lnTo>
                  <a:pt x="91043" y="9254"/>
                </a:lnTo>
                <a:lnTo>
                  <a:pt x="91024" y="9366"/>
                </a:lnTo>
                <a:lnTo>
                  <a:pt x="91024" y="9459"/>
                </a:lnTo>
                <a:lnTo>
                  <a:pt x="91024" y="9570"/>
                </a:lnTo>
                <a:lnTo>
                  <a:pt x="91061" y="9664"/>
                </a:lnTo>
                <a:lnTo>
                  <a:pt x="91080" y="9719"/>
                </a:lnTo>
                <a:lnTo>
                  <a:pt x="91117" y="9775"/>
                </a:lnTo>
                <a:lnTo>
                  <a:pt x="91248" y="9906"/>
                </a:lnTo>
                <a:lnTo>
                  <a:pt x="91341" y="10017"/>
                </a:lnTo>
                <a:lnTo>
                  <a:pt x="91359" y="10073"/>
                </a:lnTo>
                <a:lnTo>
                  <a:pt x="91359" y="10092"/>
                </a:lnTo>
                <a:lnTo>
                  <a:pt x="91229" y="10259"/>
                </a:lnTo>
                <a:lnTo>
                  <a:pt x="91080" y="10483"/>
                </a:lnTo>
                <a:lnTo>
                  <a:pt x="90950" y="10706"/>
                </a:lnTo>
                <a:lnTo>
                  <a:pt x="90894" y="10837"/>
                </a:lnTo>
                <a:lnTo>
                  <a:pt x="90875" y="10948"/>
                </a:lnTo>
                <a:lnTo>
                  <a:pt x="90875" y="11060"/>
                </a:lnTo>
                <a:lnTo>
                  <a:pt x="90912" y="11172"/>
                </a:lnTo>
                <a:lnTo>
                  <a:pt x="90968" y="11283"/>
                </a:lnTo>
                <a:lnTo>
                  <a:pt x="91024" y="11376"/>
                </a:lnTo>
                <a:lnTo>
                  <a:pt x="91154" y="11563"/>
                </a:lnTo>
                <a:lnTo>
                  <a:pt x="91192" y="11656"/>
                </a:lnTo>
                <a:lnTo>
                  <a:pt x="91210" y="11730"/>
                </a:lnTo>
                <a:lnTo>
                  <a:pt x="91192" y="11805"/>
                </a:lnTo>
                <a:lnTo>
                  <a:pt x="91154" y="11879"/>
                </a:lnTo>
                <a:lnTo>
                  <a:pt x="91006" y="12065"/>
                </a:lnTo>
                <a:lnTo>
                  <a:pt x="90857" y="12270"/>
                </a:lnTo>
                <a:lnTo>
                  <a:pt x="90782" y="12363"/>
                </a:lnTo>
                <a:lnTo>
                  <a:pt x="90745" y="12438"/>
                </a:lnTo>
                <a:lnTo>
                  <a:pt x="90726" y="12587"/>
                </a:lnTo>
                <a:lnTo>
                  <a:pt x="90708" y="12717"/>
                </a:lnTo>
                <a:lnTo>
                  <a:pt x="90708" y="12829"/>
                </a:lnTo>
                <a:lnTo>
                  <a:pt x="90726" y="12940"/>
                </a:lnTo>
                <a:lnTo>
                  <a:pt x="90745" y="13052"/>
                </a:lnTo>
                <a:lnTo>
                  <a:pt x="90782" y="13145"/>
                </a:lnTo>
                <a:lnTo>
                  <a:pt x="90894" y="13387"/>
                </a:lnTo>
                <a:lnTo>
                  <a:pt x="90987" y="13499"/>
                </a:lnTo>
                <a:lnTo>
                  <a:pt x="91117" y="13573"/>
                </a:lnTo>
                <a:lnTo>
                  <a:pt x="90968" y="13797"/>
                </a:lnTo>
                <a:lnTo>
                  <a:pt x="90931" y="13908"/>
                </a:lnTo>
                <a:lnTo>
                  <a:pt x="90894" y="14020"/>
                </a:lnTo>
                <a:lnTo>
                  <a:pt x="90838" y="14132"/>
                </a:lnTo>
                <a:lnTo>
                  <a:pt x="90801" y="14262"/>
                </a:lnTo>
                <a:lnTo>
                  <a:pt x="90801" y="14393"/>
                </a:lnTo>
                <a:lnTo>
                  <a:pt x="90819" y="14542"/>
                </a:lnTo>
                <a:lnTo>
                  <a:pt x="90838" y="14672"/>
                </a:lnTo>
                <a:lnTo>
                  <a:pt x="90894" y="14802"/>
                </a:lnTo>
                <a:lnTo>
                  <a:pt x="90968" y="14914"/>
                </a:lnTo>
                <a:lnTo>
                  <a:pt x="91043" y="15026"/>
                </a:lnTo>
                <a:lnTo>
                  <a:pt x="91136" y="15119"/>
                </a:lnTo>
                <a:lnTo>
                  <a:pt x="91266" y="15193"/>
                </a:lnTo>
                <a:lnTo>
                  <a:pt x="91136" y="15361"/>
                </a:lnTo>
                <a:lnTo>
                  <a:pt x="91043" y="15547"/>
                </a:lnTo>
                <a:lnTo>
                  <a:pt x="90987" y="15752"/>
                </a:lnTo>
                <a:lnTo>
                  <a:pt x="90968" y="15975"/>
                </a:lnTo>
                <a:lnTo>
                  <a:pt x="90968" y="16068"/>
                </a:lnTo>
                <a:lnTo>
                  <a:pt x="90987" y="16161"/>
                </a:lnTo>
                <a:lnTo>
                  <a:pt x="91024" y="16273"/>
                </a:lnTo>
                <a:lnTo>
                  <a:pt x="91061" y="16366"/>
                </a:lnTo>
                <a:lnTo>
                  <a:pt x="91117" y="16441"/>
                </a:lnTo>
                <a:lnTo>
                  <a:pt x="91192" y="16515"/>
                </a:lnTo>
                <a:lnTo>
                  <a:pt x="91266" y="16589"/>
                </a:lnTo>
                <a:lnTo>
                  <a:pt x="91378" y="16645"/>
                </a:lnTo>
                <a:lnTo>
                  <a:pt x="91229" y="16794"/>
                </a:lnTo>
                <a:lnTo>
                  <a:pt x="91099" y="16962"/>
                </a:lnTo>
                <a:lnTo>
                  <a:pt x="91006" y="17148"/>
                </a:lnTo>
                <a:lnTo>
                  <a:pt x="90950" y="17353"/>
                </a:lnTo>
                <a:lnTo>
                  <a:pt x="90931" y="17446"/>
                </a:lnTo>
                <a:lnTo>
                  <a:pt x="90931" y="17558"/>
                </a:lnTo>
                <a:lnTo>
                  <a:pt x="90950" y="17651"/>
                </a:lnTo>
                <a:lnTo>
                  <a:pt x="90968" y="17744"/>
                </a:lnTo>
                <a:lnTo>
                  <a:pt x="91024" y="17837"/>
                </a:lnTo>
                <a:lnTo>
                  <a:pt x="91080" y="17930"/>
                </a:lnTo>
                <a:lnTo>
                  <a:pt x="91154" y="18004"/>
                </a:lnTo>
                <a:lnTo>
                  <a:pt x="91229" y="18079"/>
                </a:lnTo>
                <a:lnTo>
                  <a:pt x="91117" y="18172"/>
                </a:lnTo>
                <a:lnTo>
                  <a:pt x="91024" y="18284"/>
                </a:lnTo>
                <a:lnTo>
                  <a:pt x="90912" y="18395"/>
                </a:lnTo>
                <a:lnTo>
                  <a:pt x="90838" y="18526"/>
                </a:lnTo>
                <a:lnTo>
                  <a:pt x="90782" y="18656"/>
                </a:lnTo>
                <a:lnTo>
                  <a:pt x="90726" y="18805"/>
                </a:lnTo>
                <a:lnTo>
                  <a:pt x="90708" y="18954"/>
                </a:lnTo>
                <a:lnTo>
                  <a:pt x="90708" y="19103"/>
                </a:lnTo>
                <a:lnTo>
                  <a:pt x="90745" y="19215"/>
                </a:lnTo>
                <a:lnTo>
                  <a:pt x="90819" y="19382"/>
                </a:lnTo>
                <a:lnTo>
                  <a:pt x="90931" y="19643"/>
                </a:lnTo>
                <a:lnTo>
                  <a:pt x="90912" y="19699"/>
                </a:lnTo>
                <a:lnTo>
                  <a:pt x="90875" y="19755"/>
                </a:lnTo>
                <a:lnTo>
                  <a:pt x="90801" y="19848"/>
                </a:lnTo>
                <a:lnTo>
                  <a:pt x="90726" y="19959"/>
                </a:lnTo>
                <a:lnTo>
                  <a:pt x="90689" y="20034"/>
                </a:lnTo>
                <a:lnTo>
                  <a:pt x="90670" y="20090"/>
                </a:lnTo>
                <a:lnTo>
                  <a:pt x="90670" y="20239"/>
                </a:lnTo>
                <a:lnTo>
                  <a:pt x="90689" y="20369"/>
                </a:lnTo>
                <a:lnTo>
                  <a:pt x="90745" y="20481"/>
                </a:lnTo>
                <a:lnTo>
                  <a:pt x="90801" y="20592"/>
                </a:lnTo>
                <a:lnTo>
                  <a:pt x="90950" y="20779"/>
                </a:lnTo>
                <a:lnTo>
                  <a:pt x="91006" y="20872"/>
                </a:lnTo>
                <a:lnTo>
                  <a:pt x="91024" y="20965"/>
                </a:lnTo>
                <a:lnTo>
                  <a:pt x="91024" y="21076"/>
                </a:lnTo>
                <a:lnTo>
                  <a:pt x="91006" y="21207"/>
                </a:lnTo>
                <a:lnTo>
                  <a:pt x="90950" y="21449"/>
                </a:lnTo>
                <a:lnTo>
                  <a:pt x="90931" y="21561"/>
                </a:lnTo>
                <a:lnTo>
                  <a:pt x="90950" y="21616"/>
                </a:lnTo>
                <a:lnTo>
                  <a:pt x="90968" y="21654"/>
                </a:lnTo>
                <a:lnTo>
                  <a:pt x="91006" y="21709"/>
                </a:lnTo>
                <a:lnTo>
                  <a:pt x="91043" y="21747"/>
                </a:lnTo>
                <a:lnTo>
                  <a:pt x="91117" y="21784"/>
                </a:lnTo>
                <a:lnTo>
                  <a:pt x="91210" y="21821"/>
                </a:lnTo>
                <a:lnTo>
                  <a:pt x="91099" y="21914"/>
                </a:lnTo>
                <a:lnTo>
                  <a:pt x="91024" y="22026"/>
                </a:lnTo>
                <a:lnTo>
                  <a:pt x="90931" y="22138"/>
                </a:lnTo>
                <a:lnTo>
                  <a:pt x="90875" y="22249"/>
                </a:lnTo>
                <a:lnTo>
                  <a:pt x="90801" y="22380"/>
                </a:lnTo>
                <a:lnTo>
                  <a:pt x="90764" y="22510"/>
                </a:lnTo>
                <a:lnTo>
                  <a:pt x="90726" y="22640"/>
                </a:lnTo>
                <a:lnTo>
                  <a:pt x="90708" y="22789"/>
                </a:lnTo>
                <a:lnTo>
                  <a:pt x="90708" y="22938"/>
                </a:lnTo>
                <a:lnTo>
                  <a:pt x="90726" y="23087"/>
                </a:lnTo>
                <a:lnTo>
                  <a:pt x="90782" y="23218"/>
                </a:lnTo>
                <a:lnTo>
                  <a:pt x="90838" y="23366"/>
                </a:lnTo>
                <a:lnTo>
                  <a:pt x="90931" y="23609"/>
                </a:lnTo>
                <a:lnTo>
                  <a:pt x="90968" y="23720"/>
                </a:lnTo>
                <a:lnTo>
                  <a:pt x="90968" y="23832"/>
                </a:lnTo>
                <a:lnTo>
                  <a:pt x="90931" y="23999"/>
                </a:lnTo>
                <a:lnTo>
                  <a:pt x="90838" y="24223"/>
                </a:lnTo>
                <a:lnTo>
                  <a:pt x="90745" y="24502"/>
                </a:lnTo>
                <a:lnTo>
                  <a:pt x="90652" y="24781"/>
                </a:lnTo>
                <a:lnTo>
                  <a:pt x="90615" y="24930"/>
                </a:lnTo>
                <a:lnTo>
                  <a:pt x="90596" y="25061"/>
                </a:lnTo>
                <a:lnTo>
                  <a:pt x="90596" y="25191"/>
                </a:lnTo>
                <a:lnTo>
                  <a:pt x="90615" y="25303"/>
                </a:lnTo>
                <a:lnTo>
                  <a:pt x="90652" y="25414"/>
                </a:lnTo>
                <a:lnTo>
                  <a:pt x="90726" y="25508"/>
                </a:lnTo>
                <a:lnTo>
                  <a:pt x="90838" y="25582"/>
                </a:lnTo>
                <a:lnTo>
                  <a:pt x="90968" y="25619"/>
                </a:lnTo>
                <a:lnTo>
                  <a:pt x="90894" y="25731"/>
                </a:lnTo>
                <a:lnTo>
                  <a:pt x="90838" y="25861"/>
                </a:lnTo>
                <a:lnTo>
                  <a:pt x="90801" y="25973"/>
                </a:lnTo>
                <a:lnTo>
                  <a:pt x="90764" y="26103"/>
                </a:lnTo>
                <a:lnTo>
                  <a:pt x="90745" y="26234"/>
                </a:lnTo>
                <a:lnTo>
                  <a:pt x="90745" y="26364"/>
                </a:lnTo>
                <a:lnTo>
                  <a:pt x="90764" y="26476"/>
                </a:lnTo>
                <a:lnTo>
                  <a:pt x="90782" y="26606"/>
                </a:lnTo>
                <a:lnTo>
                  <a:pt x="90819" y="26718"/>
                </a:lnTo>
                <a:lnTo>
                  <a:pt x="90875" y="26848"/>
                </a:lnTo>
                <a:lnTo>
                  <a:pt x="90950" y="26941"/>
                </a:lnTo>
                <a:lnTo>
                  <a:pt x="91024" y="27053"/>
                </a:lnTo>
                <a:lnTo>
                  <a:pt x="91099" y="27146"/>
                </a:lnTo>
                <a:lnTo>
                  <a:pt x="91210" y="27220"/>
                </a:lnTo>
                <a:lnTo>
                  <a:pt x="91322" y="27295"/>
                </a:lnTo>
                <a:lnTo>
                  <a:pt x="91434" y="27369"/>
                </a:lnTo>
                <a:lnTo>
                  <a:pt x="91359" y="27444"/>
                </a:lnTo>
                <a:lnTo>
                  <a:pt x="91303" y="27518"/>
                </a:lnTo>
                <a:lnTo>
                  <a:pt x="91248" y="27611"/>
                </a:lnTo>
                <a:lnTo>
                  <a:pt x="91210" y="27704"/>
                </a:lnTo>
                <a:lnTo>
                  <a:pt x="91154" y="27891"/>
                </a:lnTo>
                <a:lnTo>
                  <a:pt x="91136" y="28095"/>
                </a:lnTo>
                <a:lnTo>
                  <a:pt x="91173" y="28282"/>
                </a:lnTo>
                <a:lnTo>
                  <a:pt x="91248" y="28468"/>
                </a:lnTo>
                <a:lnTo>
                  <a:pt x="91303" y="28542"/>
                </a:lnTo>
                <a:lnTo>
                  <a:pt x="91359" y="28635"/>
                </a:lnTo>
                <a:lnTo>
                  <a:pt x="91434" y="28710"/>
                </a:lnTo>
                <a:lnTo>
                  <a:pt x="91527" y="28766"/>
                </a:lnTo>
                <a:lnTo>
                  <a:pt x="91359" y="28933"/>
                </a:lnTo>
                <a:lnTo>
                  <a:pt x="91210" y="29138"/>
                </a:lnTo>
                <a:lnTo>
                  <a:pt x="91080" y="29361"/>
                </a:lnTo>
                <a:lnTo>
                  <a:pt x="90968" y="29604"/>
                </a:lnTo>
                <a:lnTo>
                  <a:pt x="90894" y="29846"/>
                </a:lnTo>
                <a:lnTo>
                  <a:pt x="90838" y="30106"/>
                </a:lnTo>
                <a:lnTo>
                  <a:pt x="90819" y="30348"/>
                </a:lnTo>
                <a:lnTo>
                  <a:pt x="90838" y="30590"/>
                </a:lnTo>
                <a:lnTo>
                  <a:pt x="90875" y="30702"/>
                </a:lnTo>
                <a:lnTo>
                  <a:pt x="90931" y="30814"/>
                </a:lnTo>
                <a:lnTo>
                  <a:pt x="90987" y="30925"/>
                </a:lnTo>
                <a:lnTo>
                  <a:pt x="91061" y="31018"/>
                </a:lnTo>
                <a:lnTo>
                  <a:pt x="91192" y="31205"/>
                </a:lnTo>
                <a:lnTo>
                  <a:pt x="91248" y="31279"/>
                </a:lnTo>
                <a:lnTo>
                  <a:pt x="91303" y="31372"/>
                </a:lnTo>
                <a:lnTo>
                  <a:pt x="91322" y="31521"/>
                </a:lnTo>
                <a:lnTo>
                  <a:pt x="91341" y="31652"/>
                </a:lnTo>
                <a:lnTo>
                  <a:pt x="91378" y="31894"/>
                </a:lnTo>
                <a:lnTo>
                  <a:pt x="91415" y="32005"/>
                </a:lnTo>
                <a:lnTo>
                  <a:pt x="91471" y="32117"/>
                </a:lnTo>
                <a:lnTo>
                  <a:pt x="91583" y="32210"/>
                </a:lnTo>
                <a:lnTo>
                  <a:pt x="91750" y="32285"/>
                </a:lnTo>
                <a:lnTo>
                  <a:pt x="91639" y="32396"/>
                </a:lnTo>
                <a:lnTo>
                  <a:pt x="91545" y="32527"/>
                </a:lnTo>
                <a:lnTo>
                  <a:pt x="91452" y="32657"/>
                </a:lnTo>
                <a:lnTo>
                  <a:pt x="91378" y="32787"/>
                </a:lnTo>
                <a:lnTo>
                  <a:pt x="91341" y="32936"/>
                </a:lnTo>
                <a:lnTo>
                  <a:pt x="91285" y="33085"/>
                </a:lnTo>
                <a:lnTo>
                  <a:pt x="91266" y="33253"/>
                </a:lnTo>
                <a:lnTo>
                  <a:pt x="91266" y="33402"/>
                </a:lnTo>
                <a:lnTo>
                  <a:pt x="91303" y="33532"/>
                </a:lnTo>
                <a:lnTo>
                  <a:pt x="91359" y="33681"/>
                </a:lnTo>
                <a:lnTo>
                  <a:pt x="91397" y="33830"/>
                </a:lnTo>
                <a:lnTo>
                  <a:pt x="91415" y="33886"/>
                </a:lnTo>
                <a:lnTo>
                  <a:pt x="91415" y="33942"/>
                </a:lnTo>
                <a:lnTo>
                  <a:pt x="91397" y="34072"/>
                </a:lnTo>
                <a:lnTo>
                  <a:pt x="91341" y="34165"/>
                </a:lnTo>
                <a:lnTo>
                  <a:pt x="91173" y="34407"/>
                </a:lnTo>
                <a:lnTo>
                  <a:pt x="91099" y="34537"/>
                </a:lnTo>
                <a:lnTo>
                  <a:pt x="91043" y="34686"/>
                </a:lnTo>
                <a:lnTo>
                  <a:pt x="91006" y="34835"/>
                </a:lnTo>
                <a:lnTo>
                  <a:pt x="90968" y="34984"/>
                </a:lnTo>
                <a:lnTo>
                  <a:pt x="90950" y="35133"/>
                </a:lnTo>
                <a:lnTo>
                  <a:pt x="90950" y="35301"/>
                </a:lnTo>
                <a:lnTo>
                  <a:pt x="90987" y="35450"/>
                </a:lnTo>
                <a:lnTo>
                  <a:pt x="91024" y="35580"/>
                </a:lnTo>
                <a:lnTo>
                  <a:pt x="91099" y="35692"/>
                </a:lnTo>
                <a:lnTo>
                  <a:pt x="91210" y="35841"/>
                </a:lnTo>
                <a:lnTo>
                  <a:pt x="91303" y="35990"/>
                </a:lnTo>
                <a:lnTo>
                  <a:pt x="91322" y="36045"/>
                </a:lnTo>
                <a:lnTo>
                  <a:pt x="91303" y="36083"/>
                </a:lnTo>
                <a:lnTo>
                  <a:pt x="91248" y="36176"/>
                </a:lnTo>
                <a:lnTo>
                  <a:pt x="91192" y="36250"/>
                </a:lnTo>
                <a:lnTo>
                  <a:pt x="91136" y="36585"/>
                </a:lnTo>
                <a:lnTo>
                  <a:pt x="91117" y="36753"/>
                </a:lnTo>
                <a:lnTo>
                  <a:pt x="91099" y="36902"/>
                </a:lnTo>
                <a:lnTo>
                  <a:pt x="91117" y="37051"/>
                </a:lnTo>
                <a:lnTo>
                  <a:pt x="91173" y="37200"/>
                </a:lnTo>
                <a:lnTo>
                  <a:pt x="91229" y="37274"/>
                </a:lnTo>
                <a:lnTo>
                  <a:pt x="91285" y="37330"/>
                </a:lnTo>
                <a:lnTo>
                  <a:pt x="91359" y="37404"/>
                </a:lnTo>
                <a:lnTo>
                  <a:pt x="91434" y="37460"/>
                </a:lnTo>
                <a:lnTo>
                  <a:pt x="91303" y="37572"/>
                </a:lnTo>
                <a:lnTo>
                  <a:pt x="91192" y="37702"/>
                </a:lnTo>
                <a:lnTo>
                  <a:pt x="91080" y="37833"/>
                </a:lnTo>
                <a:lnTo>
                  <a:pt x="90987" y="37982"/>
                </a:lnTo>
                <a:lnTo>
                  <a:pt x="90912" y="38131"/>
                </a:lnTo>
                <a:lnTo>
                  <a:pt x="90875" y="38298"/>
                </a:lnTo>
                <a:lnTo>
                  <a:pt x="90838" y="38466"/>
                </a:lnTo>
                <a:lnTo>
                  <a:pt x="90857" y="38633"/>
                </a:lnTo>
                <a:lnTo>
                  <a:pt x="90875" y="38726"/>
                </a:lnTo>
                <a:lnTo>
                  <a:pt x="90912" y="38819"/>
                </a:lnTo>
                <a:lnTo>
                  <a:pt x="91024" y="39006"/>
                </a:lnTo>
                <a:lnTo>
                  <a:pt x="91136" y="39155"/>
                </a:lnTo>
                <a:lnTo>
                  <a:pt x="91173" y="39229"/>
                </a:lnTo>
                <a:lnTo>
                  <a:pt x="91192" y="39285"/>
                </a:lnTo>
                <a:lnTo>
                  <a:pt x="91173" y="39359"/>
                </a:lnTo>
                <a:lnTo>
                  <a:pt x="91154" y="39434"/>
                </a:lnTo>
                <a:lnTo>
                  <a:pt x="91043" y="39601"/>
                </a:lnTo>
                <a:lnTo>
                  <a:pt x="90912" y="39788"/>
                </a:lnTo>
                <a:lnTo>
                  <a:pt x="90838" y="39918"/>
                </a:lnTo>
                <a:lnTo>
                  <a:pt x="90782" y="40085"/>
                </a:lnTo>
                <a:lnTo>
                  <a:pt x="90745" y="40253"/>
                </a:lnTo>
                <a:lnTo>
                  <a:pt x="90726" y="40421"/>
                </a:lnTo>
                <a:lnTo>
                  <a:pt x="90708" y="40607"/>
                </a:lnTo>
                <a:lnTo>
                  <a:pt x="90708" y="40774"/>
                </a:lnTo>
                <a:lnTo>
                  <a:pt x="90745" y="40942"/>
                </a:lnTo>
                <a:lnTo>
                  <a:pt x="90801" y="41109"/>
                </a:lnTo>
                <a:lnTo>
                  <a:pt x="90894" y="41258"/>
                </a:lnTo>
                <a:lnTo>
                  <a:pt x="90950" y="41352"/>
                </a:lnTo>
                <a:lnTo>
                  <a:pt x="91043" y="41445"/>
                </a:lnTo>
                <a:lnTo>
                  <a:pt x="91136" y="41519"/>
                </a:lnTo>
                <a:lnTo>
                  <a:pt x="91229" y="41575"/>
                </a:lnTo>
                <a:lnTo>
                  <a:pt x="91210" y="41798"/>
                </a:lnTo>
                <a:lnTo>
                  <a:pt x="91285" y="41985"/>
                </a:lnTo>
                <a:lnTo>
                  <a:pt x="91378" y="42152"/>
                </a:lnTo>
                <a:lnTo>
                  <a:pt x="91415" y="42227"/>
                </a:lnTo>
                <a:lnTo>
                  <a:pt x="91471" y="42301"/>
                </a:lnTo>
                <a:lnTo>
                  <a:pt x="91545" y="42357"/>
                </a:lnTo>
                <a:lnTo>
                  <a:pt x="91639" y="42413"/>
                </a:lnTo>
                <a:lnTo>
                  <a:pt x="91490" y="42580"/>
                </a:lnTo>
                <a:lnTo>
                  <a:pt x="91322" y="42785"/>
                </a:lnTo>
                <a:lnTo>
                  <a:pt x="91266" y="42897"/>
                </a:lnTo>
                <a:lnTo>
                  <a:pt x="91210" y="43009"/>
                </a:lnTo>
                <a:lnTo>
                  <a:pt x="91173" y="43120"/>
                </a:lnTo>
                <a:lnTo>
                  <a:pt x="91154" y="43232"/>
                </a:lnTo>
                <a:lnTo>
                  <a:pt x="91154" y="43306"/>
                </a:lnTo>
                <a:lnTo>
                  <a:pt x="91173" y="43381"/>
                </a:lnTo>
                <a:lnTo>
                  <a:pt x="91210" y="43493"/>
                </a:lnTo>
                <a:lnTo>
                  <a:pt x="91266" y="43604"/>
                </a:lnTo>
                <a:lnTo>
                  <a:pt x="91303" y="43716"/>
                </a:lnTo>
                <a:lnTo>
                  <a:pt x="91303" y="43939"/>
                </a:lnTo>
                <a:lnTo>
                  <a:pt x="91303" y="44163"/>
                </a:lnTo>
                <a:lnTo>
                  <a:pt x="91303" y="44368"/>
                </a:lnTo>
                <a:lnTo>
                  <a:pt x="91341" y="44610"/>
                </a:lnTo>
                <a:lnTo>
                  <a:pt x="91397" y="44666"/>
                </a:lnTo>
                <a:lnTo>
                  <a:pt x="91452" y="44703"/>
                </a:lnTo>
                <a:lnTo>
                  <a:pt x="91490" y="44740"/>
                </a:lnTo>
                <a:lnTo>
                  <a:pt x="91508" y="44796"/>
                </a:lnTo>
                <a:lnTo>
                  <a:pt x="91508" y="44833"/>
                </a:lnTo>
                <a:lnTo>
                  <a:pt x="91471" y="44889"/>
                </a:lnTo>
                <a:lnTo>
                  <a:pt x="91434" y="44926"/>
                </a:lnTo>
                <a:lnTo>
                  <a:pt x="91378" y="44982"/>
                </a:lnTo>
                <a:lnTo>
                  <a:pt x="91303" y="45131"/>
                </a:lnTo>
                <a:lnTo>
                  <a:pt x="91248" y="45280"/>
                </a:lnTo>
                <a:lnTo>
                  <a:pt x="91192" y="45503"/>
                </a:lnTo>
                <a:lnTo>
                  <a:pt x="91173" y="45690"/>
                </a:lnTo>
                <a:lnTo>
                  <a:pt x="91192" y="45894"/>
                </a:lnTo>
                <a:lnTo>
                  <a:pt x="91229" y="46081"/>
                </a:lnTo>
                <a:lnTo>
                  <a:pt x="91322" y="46434"/>
                </a:lnTo>
                <a:lnTo>
                  <a:pt x="91341" y="46602"/>
                </a:lnTo>
                <a:lnTo>
                  <a:pt x="91359" y="46769"/>
                </a:lnTo>
                <a:lnTo>
                  <a:pt x="91341" y="46974"/>
                </a:lnTo>
                <a:lnTo>
                  <a:pt x="91285" y="47179"/>
                </a:lnTo>
                <a:lnTo>
                  <a:pt x="91229" y="47384"/>
                </a:lnTo>
                <a:lnTo>
                  <a:pt x="91192" y="47589"/>
                </a:lnTo>
                <a:lnTo>
                  <a:pt x="91173" y="47682"/>
                </a:lnTo>
                <a:lnTo>
                  <a:pt x="91173" y="47775"/>
                </a:lnTo>
                <a:lnTo>
                  <a:pt x="91192" y="47868"/>
                </a:lnTo>
                <a:lnTo>
                  <a:pt x="91229" y="47961"/>
                </a:lnTo>
                <a:lnTo>
                  <a:pt x="91266" y="48054"/>
                </a:lnTo>
                <a:lnTo>
                  <a:pt x="91341" y="48147"/>
                </a:lnTo>
                <a:lnTo>
                  <a:pt x="91434" y="48222"/>
                </a:lnTo>
                <a:lnTo>
                  <a:pt x="91545" y="48315"/>
                </a:lnTo>
                <a:lnTo>
                  <a:pt x="91452" y="48426"/>
                </a:lnTo>
                <a:lnTo>
                  <a:pt x="91359" y="48538"/>
                </a:lnTo>
                <a:lnTo>
                  <a:pt x="91248" y="48762"/>
                </a:lnTo>
                <a:lnTo>
                  <a:pt x="91154" y="49004"/>
                </a:lnTo>
                <a:lnTo>
                  <a:pt x="91099" y="49264"/>
                </a:lnTo>
                <a:lnTo>
                  <a:pt x="91099" y="49506"/>
                </a:lnTo>
                <a:lnTo>
                  <a:pt x="91099" y="49767"/>
                </a:lnTo>
                <a:lnTo>
                  <a:pt x="91136" y="50046"/>
                </a:lnTo>
                <a:lnTo>
                  <a:pt x="91173" y="50307"/>
                </a:lnTo>
                <a:lnTo>
                  <a:pt x="91061" y="50307"/>
                </a:lnTo>
                <a:lnTo>
                  <a:pt x="90950" y="50325"/>
                </a:lnTo>
                <a:lnTo>
                  <a:pt x="90745" y="50400"/>
                </a:lnTo>
                <a:lnTo>
                  <a:pt x="90540" y="50456"/>
                </a:lnTo>
                <a:lnTo>
                  <a:pt x="90447" y="50493"/>
                </a:lnTo>
                <a:lnTo>
                  <a:pt x="90242" y="50493"/>
                </a:lnTo>
                <a:lnTo>
                  <a:pt x="90131" y="50474"/>
                </a:lnTo>
                <a:lnTo>
                  <a:pt x="89888" y="50437"/>
                </a:lnTo>
                <a:lnTo>
                  <a:pt x="89646" y="50400"/>
                </a:lnTo>
                <a:lnTo>
                  <a:pt x="89516" y="50400"/>
                </a:lnTo>
                <a:lnTo>
                  <a:pt x="89367" y="50419"/>
                </a:lnTo>
                <a:lnTo>
                  <a:pt x="89200" y="50474"/>
                </a:lnTo>
                <a:lnTo>
                  <a:pt x="89013" y="50567"/>
                </a:lnTo>
                <a:lnTo>
                  <a:pt x="88827" y="50642"/>
                </a:lnTo>
                <a:lnTo>
                  <a:pt x="88753" y="50661"/>
                </a:lnTo>
                <a:lnTo>
                  <a:pt x="88678" y="50679"/>
                </a:lnTo>
                <a:lnTo>
                  <a:pt x="88529" y="50642"/>
                </a:lnTo>
                <a:lnTo>
                  <a:pt x="88399" y="50605"/>
                </a:lnTo>
                <a:lnTo>
                  <a:pt x="88157" y="50512"/>
                </a:lnTo>
                <a:lnTo>
                  <a:pt x="88027" y="50474"/>
                </a:lnTo>
                <a:lnTo>
                  <a:pt x="87896" y="50437"/>
                </a:lnTo>
                <a:lnTo>
                  <a:pt x="87747" y="50419"/>
                </a:lnTo>
                <a:lnTo>
                  <a:pt x="87598" y="50437"/>
                </a:lnTo>
                <a:lnTo>
                  <a:pt x="87580" y="50270"/>
                </a:lnTo>
                <a:lnTo>
                  <a:pt x="87561" y="50195"/>
                </a:lnTo>
                <a:lnTo>
                  <a:pt x="87543" y="50139"/>
                </a:lnTo>
                <a:lnTo>
                  <a:pt x="87505" y="50083"/>
                </a:lnTo>
                <a:lnTo>
                  <a:pt x="87468" y="50046"/>
                </a:lnTo>
                <a:lnTo>
                  <a:pt x="87375" y="49990"/>
                </a:lnTo>
                <a:lnTo>
                  <a:pt x="87263" y="49972"/>
                </a:lnTo>
                <a:lnTo>
                  <a:pt x="87114" y="49990"/>
                </a:lnTo>
                <a:lnTo>
                  <a:pt x="86965" y="50028"/>
                </a:lnTo>
                <a:lnTo>
                  <a:pt x="86816" y="50083"/>
                </a:lnTo>
                <a:lnTo>
                  <a:pt x="86649" y="50158"/>
                </a:lnTo>
                <a:lnTo>
                  <a:pt x="86481" y="50251"/>
                </a:lnTo>
                <a:lnTo>
                  <a:pt x="86183" y="50437"/>
                </a:lnTo>
                <a:lnTo>
                  <a:pt x="85923" y="50623"/>
                </a:lnTo>
                <a:lnTo>
                  <a:pt x="85774" y="50772"/>
                </a:lnTo>
                <a:lnTo>
                  <a:pt x="85699" y="50623"/>
                </a:lnTo>
                <a:lnTo>
                  <a:pt x="85606" y="50512"/>
                </a:lnTo>
                <a:lnTo>
                  <a:pt x="85495" y="50419"/>
                </a:lnTo>
                <a:lnTo>
                  <a:pt x="85364" y="50363"/>
                </a:lnTo>
                <a:lnTo>
                  <a:pt x="85215" y="50325"/>
                </a:lnTo>
                <a:lnTo>
                  <a:pt x="85066" y="50325"/>
                </a:lnTo>
                <a:lnTo>
                  <a:pt x="84917" y="50363"/>
                </a:lnTo>
                <a:lnTo>
                  <a:pt x="84787" y="50419"/>
                </a:lnTo>
                <a:lnTo>
                  <a:pt x="84750" y="50344"/>
                </a:lnTo>
                <a:lnTo>
                  <a:pt x="84713" y="50270"/>
                </a:lnTo>
                <a:lnTo>
                  <a:pt x="84638" y="50232"/>
                </a:lnTo>
                <a:lnTo>
                  <a:pt x="84545" y="50214"/>
                </a:lnTo>
                <a:lnTo>
                  <a:pt x="84433" y="50214"/>
                </a:lnTo>
                <a:lnTo>
                  <a:pt x="84322" y="50232"/>
                </a:lnTo>
                <a:lnTo>
                  <a:pt x="84061" y="50288"/>
                </a:lnTo>
                <a:lnTo>
                  <a:pt x="83819" y="50381"/>
                </a:lnTo>
                <a:lnTo>
                  <a:pt x="83577" y="50493"/>
                </a:lnTo>
                <a:lnTo>
                  <a:pt x="83372" y="50586"/>
                </a:lnTo>
                <a:lnTo>
                  <a:pt x="83260" y="50679"/>
                </a:lnTo>
                <a:lnTo>
                  <a:pt x="83242" y="50586"/>
                </a:lnTo>
                <a:lnTo>
                  <a:pt x="83205" y="50512"/>
                </a:lnTo>
                <a:lnTo>
                  <a:pt x="83167" y="50456"/>
                </a:lnTo>
                <a:lnTo>
                  <a:pt x="83111" y="50419"/>
                </a:lnTo>
                <a:lnTo>
                  <a:pt x="83037" y="50381"/>
                </a:lnTo>
                <a:lnTo>
                  <a:pt x="82963" y="50363"/>
                </a:lnTo>
                <a:lnTo>
                  <a:pt x="82795" y="50363"/>
                </a:lnTo>
                <a:lnTo>
                  <a:pt x="82609" y="50400"/>
                </a:lnTo>
                <a:lnTo>
                  <a:pt x="82423" y="50456"/>
                </a:lnTo>
                <a:lnTo>
                  <a:pt x="82106" y="50567"/>
                </a:lnTo>
                <a:lnTo>
                  <a:pt x="82106" y="50567"/>
                </a:lnTo>
                <a:lnTo>
                  <a:pt x="82125" y="50456"/>
                </a:lnTo>
                <a:lnTo>
                  <a:pt x="82106" y="50419"/>
                </a:lnTo>
                <a:lnTo>
                  <a:pt x="82088" y="50381"/>
                </a:lnTo>
                <a:lnTo>
                  <a:pt x="82013" y="50325"/>
                </a:lnTo>
                <a:lnTo>
                  <a:pt x="81920" y="50288"/>
                </a:lnTo>
                <a:lnTo>
                  <a:pt x="81641" y="50288"/>
                </a:lnTo>
                <a:lnTo>
                  <a:pt x="81473" y="50307"/>
                </a:lnTo>
                <a:lnTo>
                  <a:pt x="81306" y="50344"/>
                </a:lnTo>
                <a:lnTo>
                  <a:pt x="80952" y="50456"/>
                </a:lnTo>
                <a:lnTo>
                  <a:pt x="80617" y="50567"/>
                </a:lnTo>
                <a:lnTo>
                  <a:pt x="80356" y="50698"/>
                </a:lnTo>
                <a:lnTo>
                  <a:pt x="80188" y="50791"/>
                </a:lnTo>
                <a:lnTo>
                  <a:pt x="80188" y="50716"/>
                </a:lnTo>
                <a:lnTo>
                  <a:pt x="80170" y="50642"/>
                </a:lnTo>
                <a:lnTo>
                  <a:pt x="80133" y="50605"/>
                </a:lnTo>
                <a:lnTo>
                  <a:pt x="80077" y="50549"/>
                </a:lnTo>
                <a:lnTo>
                  <a:pt x="80021" y="50512"/>
                </a:lnTo>
                <a:lnTo>
                  <a:pt x="79946" y="50493"/>
                </a:lnTo>
                <a:lnTo>
                  <a:pt x="79779" y="50456"/>
                </a:lnTo>
                <a:lnTo>
                  <a:pt x="79425" y="50456"/>
                </a:lnTo>
                <a:lnTo>
                  <a:pt x="79276" y="50474"/>
                </a:lnTo>
                <a:lnTo>
                  <a:pt x="79164" y="50493"/>
                </a:lnTo>
                <a:lnTo>
                  <a:pt x="79164" y="50325"/>
                </a:lnTo>
                <a:lnTo>
                  <a:pt x="79164" y="50251"/>
                </a:lnTo>
                <a:lnTo>
                  <a:pt x="79146" y="50176"/>
                </a:lnTo>
                <a:lnTo>
                  <a:pt x="79109" y="50139"/>
                </a:lnTo>
                <a:lnTo>
                  <a:pt x="79071" y="50083"/>
                </a:lnTo>
                <a:lnTo>
                  <a:pt x="78978" y="50028"/>
                </a:lnTo>
                <a:lnTo>
                  <a:pt x="78848" y="49990"/>
                </a:lnTo>
                <a:lnTo>
                  <a:pt x="78699" y="49990"/>
                </a:lnTo>
                <a:lnTo>
                  <a:pt x="78550" y="50009"/>
                </a:lnTo>
                <a:lnTo>
                  <a:pt x="78364" y="50046"/>
                </a:lnTo>
                <a:lnTo>
                  <a:pt x="78196" y="50102"/>
                </a:lnTo>
                <a:lnTo>
                  <a:pt x="78010" y="50158"/>
                </a:lnTo>
                <a:lnTo>
                  <a:pt x="77675" y="50325"/>
                </a:lnTo>
                <a:lnTo>
                  <a:pt x="77377" y="50474"/>
                </a:lnTo>
                <a:lnTo>
                  <a:pt x="77191" y="50605"/>
                </a:lnTo>
                <a:lnTo>
                  <a:pt x="77154" y="50493"/>
                </a:lnTo>
                <a:lnTo>
                  <a:pt x="77079" y="50400"/>
                </a:lnTo>
                <a:lnTo>
                  <a:pt x="76986" y="50325"/>
                </a:lnTo>
                <a:lnTo>
                  <a:pt x="76893" y="50251"/>
                </a:lnTo>
                <a:lnTo>
                  <a:pt x="76781" y="50195"/>
                </a:lnTo>
                <a:lnTo>
                  <a:pt x="76670" y="50158"/>
                </a:lnTo>
                <a:lnTo>
                  <a:pt x="76558" y="50139"/>
                </a:lnTo>
                <a:lnTo>
                  <a:pt x="76446" y="50158"/>
                </a:lnTo>
                <a:lnTo>
                  <a:pt x="76316" y="50176"/>
                </a:lnTo>
                <a:lnTo>
                  <a:pt x="76204" y="50232"/>
                </a:lnTo>
                <a:lnTo>
                  <a:pt x="76111" y="50288"/>
                </a:lnTo>
                <a:lnTo>
                  <a:pt x="75999" y="50344"/>
                </a:lnTo>
                <a:lnTo>
                  <a:pt x="75795" y="50512"/>
                </a:lnTo>
                <a:lnTo>
                  <a:pt x="75683" y="50400"/>
                </a:lnTo>
                <a:lnTo>
                  <a:pt x="75553" y="50307"/>
                </a:lnTo>
                <a:lnTo>
                  <a:pt x="75311" y="50251"/>
                </a:lnTo>
                <a:lnTo>
                  <a:pt x="75087" y="50195"/>
                </a:lnTo>
                <a:lnTo>
                  <a:pt x="74882" y="50195"/>
                </a:lnTo>
                <a:lnTo>
                  <a:pt x="74678" y="50232"/>
                </a:lnTo>
                <a:lnTo>
                  <a:pt x="74473" y="50288"/>
                </a:lnTo>
                <a:lnTo>
                  <a:pt x="74287" y="50400"/>
                </a:lnTo>
                <a:lnTo>
                  <a:pt x="74100" y="50530"/>
                </a:lnTo>
                <a:lnTo>
                  <a:pt x="73933" y="50716"/>
                </a:lnTo>
                <a:lnTo>
                  <a:pt x="73840" y="50586"/>
                </a:lnTo>
                <a:lnTo>
                  <a:pt x="73709" y="50474"/>
                </a:lnTo>
                <a:lnTo>
                  <a:pt x="73579" y="50400"/>
                </a:lnTo>
                <a:lnTo>
                  <a:pt x="73430" y="50363"/>
                </a:lnTo>
                <a:lnTo>
                  <a:pt x="73281" y="50344"/>
                </a:lnTo>
                <a:lnTo>
                  <a:pt x="73114" y="50363"/>
                </a:lnTo>
                <a:lnTo>
                  <a:pt x="72965" y="50381"/>
                </a:lnTo>
                <a:lnTo>
                  <a:pt x="72816" y="50437"/>
                </a:lnTo>
                <a:lnTo>
                  <a:pt x="72778" y="50270"/>
                </a:lnTo>
                <a:lnTo>
                  <a:pt x="72741" y="50121"/>
                </a:lnTo>
                <a:lnTo>
                  <a:pt x="72667" y="50009"/>
                </a:lnTo>
                <a:lnTo>
                  <a:pt x="72574" y="49934"/>
                </a:lnTo>
                <a:lnTo>
                  <a:pt x="72462" y="49879"/>
                </a:lnTo>
                <a:lnTo>
                  <a:pt x="72350" y="49841"/>
                </a:lnTo>
                <a:lnTo>
                  <a:pt x="72220" y="49823"/>
                </a:lnTo>
                <a:lnTo>
                  <a:pt x="72071" y="49841"/>
                </a:lnTo>
                <a:lnTo>
                  <a:pt x="71941" y="49860"/>
                </a:lnTo>
                <a:lnTo>
                  <a:pt x="71792" y="49897"/>
                </a:lnTo>
                <a:lnTo>
                  <a:pt x="71661" y="49953"/>
                </a:lnTo>
                <a:lnTo>
                  <a:pt x="71531" y="50009"/>
                </a:lnTo>
                <a:lnTo>
                  <a:pt x="71401" y="50083"/>
                </a:lnTo>
                <a:lnTo>
                  <a:pt x="71289" y="50176"/>
                </a:lnTo>
                <a:lnTo>
                  <a:pt x="71177" y="50251"/>
                </a:lnTo>
                <a:lnTo>
                  <a:pt x="71103" y="50344"/>
                </a:lnTo>
                <a:lnTo>
                  <a:pt x="71010" y="50158"/>
                </a:lnTo>
                <a:lnTo>
                  <a:pt x="70954" y="50083"/>
                </a:lnTo>
                <a:lnTo>
                  <a:pt x="70879" y="50009"/>
                </a:lnTo>
                <a:lnTo>
                  <a:pt x="70824" y="49972"/>
                </a:lnTo>
                <a:lnTo>
                  <a:pt x="70768" y="49934"/>
                </a:lnTo>
                <a:lnTo>
                  <a:pt x="70693" y="49897"/>
                </a:lnTo>
                <a:lnTo>
                  <a:pt x="70619" y="49879"/>
                </a:lnTo>
                <a:lnTo>
                  <a:pt x="70470" y="49879"/>
                </a:lnTo>
                <a:lnTo>
                  <a:pt x="70302" y="49916"/>
                </a:lnTo>
                <a:lnTo>
                  <a:pt x="70116" y="49990"/>
                </a:lnTo>
                <a:lnTo>
                  <a:pt x="69949" y="50083"/>
                </a:lnTo>
                <a:lnTo>
                  <a:pt x="69781" y="50251"/>
                </a:lnTo>
                <a:lnTo>
                  <a:pt x="69706" y="50176"/>
                </a:lnTo>
                <a:lnTo>
                  <a:pt x="69613" y="50121"/>
                </a:lnTo>
                <a:lnTo>
                  <a:pt x="69520" y="50083"/>
                </a:lnTo>
                <a:lnTo>
                  <a:pt x="69427" y="50065"/>
                </a:lnTo>
                <a:lnTo>
                  <a:pt x="69260" y="50046"/>
                </a:lnTo>
                <a:lnTo>
                  <a:pt x="69092" y="50065"/>
                </a:lnTo>
                <a:lnTo>
                  <a:pt x="68925" y="50121"/>
                </a:lnTo>
                <a:lnTo>
                  <a:pt x="68776" y="50214"/>
                </a:lnTo>
                <a:lnTo>
                  <a:pt x="68776" y="50139"/>
                </a:lnTo>
                <a:lnTo>
                  <a:pt x="68757" y="50083"/>
                </a:lnTo>
                <a:lnTo>
                  <a:pt x="68701" y="50046"/>
                </a:lnTo>
                <a:lnTo>
                  <a:pt x="68627" y="50028"/>
                </a:lnTo>
                <a:lnTo>
                  <a:pt x="68534" y="50009"/>
                </a:lnTo>
                <a:lnTo>
                  <a:pt x="68422" y="50009"/>
                </a:lnTo>
                <a:lnTo>
                  <a:pt x="68180" y="50028"/>
                </a:lnTo>
                <a:lnTo>
                  <a:pt x="67956" y="50065"/>
                </a:lnTo>
                <a:lnTo>
                  <a:pt x="67733" y="50102"/>
                </a:lnTo>
                <a:lnTo>
                  <a:pt x="67491" y="50158"/>
                </a:lnTo>
                <a:lnTo>
                  <a:pt x="67416" y="50121"/>
                </a:lnTo>
                <a:lnTo>
                  <a:pt x="67249" y="50083"/>
                </a:lnTo>
                <a:lnTo>
                  <a:pt x="67025" y="50065"/>
                </a:lnTo>
                <a:lnTo>
                  <a:pt x="66783" y="50065"/>
                </a:lnTo>
                <a:lnTo>
                  <a:pt x="66523" y="50102"/>
                </a:lnTo>
                <a:lnTo>
                  <a:pt x="66392" y="50139"/>
                </a:lnTo>
                <a:lnTo>
                  <a:pt x="66281" y="50176"/>
                </a:lnTo>
                <a:lnTo>
                  <a:pt x="66169" y="50232"/>
                </a:lnTo>
                <a:lnTo>
                  <a:pt x="66057" y="50325"/>
                </a:lnTo>
                <a:lnTo>
                  <a:pt x="66057" y="50251"/>
                </a:lnTo>
                <a:lnTo>
                  <a:pt x="66020" y="50195"/>
                </a:lnTo>
                <a:lnTo>
                  <a:pt x="65964" y="50139"/>
                </a:lnTo>
                <a:lnTo>
                  <a:pt x="65890" y="50102"/>
                </a:lnTo>
                <a:lnTo>
                  <a:pt x="65797" y="50083"/>
                </a:lnTo>
                <a:lnTo>
                  <a:pt x="65704" y="50065"/>
                </a:lnTo>
                <a:lnTo>
                  <a:pt x="65480" y="50046"/>
                </a:lnTo>
                <a:lnTo>
                  <a:pt x="65257" y="50046"/>
                </a:lnTo>
                <a:lnTo>
                  <a:pt x="65033" y="50065"/>
                </a:lnTo>
                <a:lnTo>
                  <a:pt x="64866" y="50083"/>
                </a:lnTo>
                <a:lnTo>
                  <a:pt x="64735" y="50102"/>
                </a:lnTo>
                <a:lnTo>
                  <a:pt x="64512" y="50214"/>
                </a:lnTo>
                <a:lnTo>
                  <a:pt x="64363" y="50288"/>
                </a:lnTo>
                <a:lnTo>
                  <a:pt x="64251" y="50307"/>
                </a:lnTo>
                <a:lnTo>
                  <a:pt x="64233" y="50288"/>
                </a:lnTo>
                <a:lnTo>
                  <a:pt x="64196" y="50251"/>
                </a:lnTo>
                <a:lnTo>
                  <a:pt x="64158" y="50214"/>
                </a:lnTo>
                <a:lnTo>
                  <a:pt x="64102" y="50195"/>
                </a:lnTo>
                <a:lnTo>
                  <a:pt x="63991" y="50158"/>
                </a:lnTo>
                <a:lnTo>
                  <a:pt x="63860" y="50139"/>
                </a:lnTo>
                <a:lnTo>
                  <a:pt x="63730" y="50102"/>
                </a:lnTo>
                <a:lnTo>
                  <a:pt x="63600" y="50083"/>
                </a:lnTo>
                <a:lnTo>
                  <a:pt x="63507" y="50083"/>
                </a:lnTo>
                <a:lnTo>
                  <a:pt x="63414" y="50102"/>
                </a:lnTo>
                <a:lnTo>
                  <a:pt x="63227" y="50139"/>
                </a:lnTo>
                <a:lnTo>
                  <a:pt x="63041" y="50176"/>
                </a:lnTo>
                <a:lnTo>
                  <a:pt x="62874" y="50195"/>
                </a:lnTo>
                <a:lnTo>
                  <a:pt x="62706" y="50121"/>
                </a:lnTo>
                <a:lnTo>
                  <a:pt x="62557" y="50065"/>
                </a:lnTo>
                <a:lnTo>
                  <a:pt x="62445" y="50028"/>
                </a:lnTo>
                <a:lnTo>
                  <a:pt x="62222" y="50028"/>
                </a:lnTo>
                <a:lnTo>
                  <a:pt x="62017" y="50046"/>
                </a:lnTo>
                <a:lnTo>
                  <a:pt x="61794" y="50083"/>
                </a:lnTo>
                <a:lnTo>
                  <a:pt x="61608" y="50158"/>
                </a:lnTo>
                <a:lnTo>
                  <a:pt x="61403" y="50251"/>
                </a:lnTo>
                <a:lnTo>
                  <a:pt x="61217" y="50344"/>
                </a:lnTo>
                <a:lnTo>
                  <a:pt x="61142" y="50381"/>
                </a:lnTo>
                <a:lnTo>
                  <a:pt x="61068" y="50419"/>
                </a:lnTo>
                <a:lnTo>
                  <a:pt x="60975" y="50437"/>
                </a:lnTo>
                <a:lnTo>
                  <a:pt x="60900" y="50419"/>
                </a:lnTo>
                <a:lnTo>
                  <a:pt x="60826" y="50381"/>
                </a:lnTo>
                <a:lnTo>
                  <a:pt x="60733" y="50325"/>
                </a:lnTo>
                <a:lnTo>
                  <a:pt x="60639" y="50251"/>
                </a:lnTo>
                <a:lnTo>
                  <a:pt x="60565" y="50214"/>
                </a:lnTo>
                <a:lnTo>
                  <a:pt x="60472" y="50195"/>
                </a:lnTo>
                <a:lnTo>
                  <a:pt x="60379" y="50195"/>
                </a:lnTo>
                <a:lnTo>
                  <a:pt x="60230" y="50251"/>
                </a:lnTo>
                <a:lnTo>
                  <a:pt x="60100" y="50288"/>
                </a:lnTo>
                <a:lnTo>
                  <a:pt x="60025" y="50307"/>
                </a:lnTo>
                <a:lnTo>
                  <a:pt x="59951" y="50307"/>
                </a:lnTo>
                <a:lnTo>
                  <a:pt x="59876" y="50288"/>
                </a:lnTo>
                <a:lnTo>
                  <a:pt x="59802" y="50251"/>
                </a:lnTo>
                <a:lnTo>
                  <a:pt x="59653" y="50139"/>
                </a:lnTo>
                <a:lnTo>
                  <a:pt x="59467" y="50046"/>
                </a:lnTo>
                <a:lnTo>
                  <a:pt x="59373" y="49990"/>
                </a:lnTo>
                <a:lnTo>
                  <a:pt x="59262" y="49972"/>
                </a:lnTo>
                <a:lnTo>
                  <a:pt x="59169" y="49953"/>
                </a:lnTo>
                <a:lnTo>
                  <a:pt x="59057" y="49972"/>
                </a:lnTo>
                <a:lnTo>
                  <a:pt x="58964" y="49990"/>
                </a:lnTo>
                <a:lnTo>
                  <a:pt x="58871" y="50028"/>
                </a:lnTo>
                <a:lnTo>
                  <a:pt x="58685" y="50102"/>
                </a:lnTo>
                <a:lnTo>
                  <a:pt x="58610" y="50121"/>
                </a:lnTo>
                <a:lnTo>
                  <a:pt x="58517" y="50139"/>
                </a:lnTo>
                <a:lnTo>
                  <a:pt x="58424" y="50121"/>
                </a:lnTo>
                <a:lnTo>
                  <a:pt x="58349" y="50102"/>
                </a:lnTo>
                <a:lnTo>
                  <a:pt x="58163" y="50028"/>
                </a:lnTo>
                <a:lnTo>
                  <a:pt x="57977" y="49972"/>
                </a:lnTo>
                <a:lnTo>
                  <a:pt x="57884" y="49934"/>
                </a:lnTo>
                <a:lnTo>
                  <a:pt x="57642" y="49934"/>
                </a:lnTo>
                <a:lnTo>
                  <a:pt x="57512" y="49972"/>
                </a:lnTo>
                <a:lnTo>
                  <a:pt x="57381" y="50028"/>
                </a:lnTo>
                <a:lnTo>
                  <a:pt x="57270" y="50083"/>
                </a:lnTo>
                <a:lnTo>
                  <a:pt x="57028" y="50214"/>
                </a:lnTo>
                <a:lnTo>
                  <a:pt x="56897" y="50251"/>
                </a:lnTo>
                <a:lnTo>
                  <a:pt x="56786" y="50288"/>
                </a:lnTo>
                <a:lnTo>
                  <a:pt x="56692" y="50270"/>
                </a:lnTo>
                <a:lnTo>
                  <a:pt x="56599" y="50251"/>
                </a:lnTo>
                <a:lnTo>
                  <a:pt x="56357" y="50176"/>
                </a:lnTo>
                <a:lnTo>
                  <a:pt x="56134" y="50102"/>
                </a:lnTo>
                <a:lnTo>
                  <a:pt x="56022" y="50083"/>
                </a:lnTo>
                <a:lnTo>
                  <a:pt x="55911" y="50083"/>
                </a:lnTo>
                <a:lnTo>
                  <a:pt x="55668" y="50102"/>
                </a:lnTo>
                <a:lnTo>
                  <a:pt x="55445" y="50158"/>
                </a:lnTo>
                <a:lnTo>
                  <a:pt x="55240" y="50195"/>
                </a:lnTo>
                <a:lnTo>
                  <a:pt x="55147" y="50195"/>
                </a:lnTo>
                <a:lnTo>
                  <a:pt x="55054" y="50176"/>
                </a:lnTo>
                <a:lnTo>
                  <a:pt x="54961" y="50139"/>
                </a:lnTo>
                <a:lnTo>
                  <a:pt x="54887" y="50102"/>
                </a:lnTo>
                <a:lnTo>
                  <a:pt x="54738" y="49990"/>
                </a:lnTo>
                <a:lnTo>
                  <a:pt x="54644" y="49934"/>
                </a:lnTo>
                <a:lnTo>
                  <a:pt x="54570" y="49897"/>
                </a:lnTo>
                <a:lnTo>
                  <a:pt x="54458" y="49860"/>
                </a:lnTo>
                <a:lnTo>
                  <a:pt x="54328" y="49841"/>
                </a:lnTo>
                <a:lnTo>
                  <a:pt x="54235" y="49860"/>
                </a:lnTo>
                <a:lnTo>
                  <a:pt x="54142" y="49879"/>
                </a:lnTo>
                <a:lnTo>
                  <a:pt x="53956" y="49934"/>
                </a:lnTo>
                <a:lnTo>
                  <a:pt x="53769" y="49990"/>
                </a:lnTo>
                <a:lnTo>
                  <a:pt x="53676" y="50009"/>
                </a:lnTo>
                <a:lnTo>
                  <a:pt x="53602" y="50028"/>
                </a:lnTo>
                <a:lnTo>
                  <a:pt x="53490" y="50009"/>
                </a:lnTo>
                <a:lnTo>
                  <a:pt x="53397" y="49990"/>
                </a:lnTo>
                <a:lnTo>
                  <a:pt x="53174" y="49916"/>
                </a:lnTo>
                <a:lnTo>
                  <a:pt x="52950" y="49841"/>
                </a:lnTo>
                <a:lnTo>
                  <a:pt x="52839" y="49823"/>
                </a:lnTo>
                <a:lnTo>
                  <a:pt x="52727" y="49804"/>
                </a:lnTo>
                <a:lnTo>
                  <a:pt x="52522" y="49823"/>
                </a:lnTo>
                <a:lnTo>
                  <a:pt x="52299" y="49860"/>
                </a:lnTo>
                <a:lnTo>
                  <a:pt x="51870" y="49953"/>
                </a:lnTo>
                <a:lnTo>
                  <a:pt x="51666" y="49990"/>
                </a:lnTo>
                <a:lnTo>
                  <a:pt x="51461" y="50009"/>
                </a:lnTo>
                <a:lnTo>
                  <a:pt x="51051" y="50009"/>
                </a:lnTo>
                <a:lnTo>
                  <a:pt x="50921" y="50046"/>
                </a:lnTo>
                <a:lnTo>
                  <a:pt x="50791" y="50083"/>
                </a:lnTo>
                <a:lnTo>
                  <a:pt x="50549" y="50195"/>
                </a:lnTo>
                <a:lnTo>
                  <a:pt x="50325" y="50288"/>
                </a:lnTo>
                <a:lnTo>
                  <a:pt x="50213" y="50325"/>
                </a:lnTo>
                <a:lnTo>
                  <a:pt x="50102" y="50344"/>
                </a:lnTo>
                <a:lnTo>
                  <a:pt x="50027" y="50344"/>
                </a:lnTo>
                <a:lnTo>
                  <a:pt x="49934" y="50307"/>
                </a:lnTo>
                <a:lnTo>
                  <a:pt x="49785" y="50232"/>
                </a:lnTo>
                <a:lnTo>
                  <a:pt x="49618" y="50121"/>
                </a:lnTo>
                <a:lnTo>
                  <a:pt x="49506" y="50083"/>
                </a:lnTo>
                <a:lnTo>
                  <a:pt x="49413" y="50065"/>
                </a:lnTo>
                <a:lnTo>
                  <a:pt x="49282" y="50065"/>
                </a:lnTo>
                <a:lnTo>
                  <a:pt x="49171" y="50083"/>
                </a:lnTo>
                <a:lnTo>
                  <a:pt x="49059" y="50102"/>
                </a:lnTo>
                <a:lnTo>
                  <a:pt x="48947" y="50121"/>
                </a:lnTo>
                <a:lnTo>
                  <a:pt x="48798" y="50139"/>
                </a:lnTo>
                <a:lnTo>
                  <a:pt x="48761" y="50158"/>
                </a:lnTo>
                <a:lnTo>
                  <a:pt x="48594" y="50083"/>
                </a:lnTo>
                <a:lnTo>
                  <a:pt x="48445" y="50009"/>
                </a:lnTo>
                <a:lnTo>
                  <a:pt x="48314" y="49934"/>
                </a:lnTo>
                <a:lnTo>
                  <a:pt x="48184" y="49879"/>
                </a:lnTo>
                <a:lnTo>
                  <a:pt x="48035" y="49823"/>
                </a:lnTo>
                <a:lnTo>
                  <a:pt x="47886" y="49804"/>
                </a:lnTo>
                <a:lnTo>
                  <a:pt x="47756" y="49804"/>
                </a:lnTo>
                <a:lnTo>
                  <a:pt x="47625" y="49823"/>
                </a:lnTo>
                <a:lnTo>
                  <a:pt x="47514" y="49860"/>
                </a:lnTo>
                <a:lnTo>
                  <a:pt x="47272" y="49916"/>
                </a:lnTo>
                <a:lnTo>
                  <a:pt x="47141" y="49953"/>
                </a:lnTo>
                <a:lnTo>
                  <a:pt x="47030" y="49953"/>
                </a:lnTo>
                <a:lnTo>
                  <a:pt x="46955" y="49934"/>
                </a:lnTo>
                <a:lnTo>
                  <a:pt x="46862" y="49916"/>
                </a:lnTo>
                <a:lnTo>
                  <a:pt x="46713" y="49860"/>
                </a:lnTo>
                <a:lnTo>
                  <a:pt x="46564" y="49804"/>
                </a:lnTo>
                <a:lnTo>
                  <a:pt x="46471" y="49785"/>
                </a:lnTo>
                <a:lnTo>
                  <a:pt x="46397" y="49785"/>
                </a:lnTo>
                <a:lnTo>
                  <a:pt x="46285" y="49804"/>
                </a:lnTo>
                <a:lnTo>
                  <a:pt x="46192" y="49841"/>
                </a:lnTo>
                <a:lnTo>
                  <a:pt x="46043" y="49934"/>
                </a:lnTo>
                <a:lnTo>
                  <a:pt x="45913" y="50028"/>
                </a:lnTo>
                <a:lnTo>
                  <a:pt x="45838" y="50083"/>
                </a:lnTo>
                <a:lnTo>
                  <a:pt x="45745" y="50121"/>
                </a:lnTo>
                <a:lnTo>
                  <a:pt x="45652" y="50139"/>
                </a:lnTo>
                <a:lnTo>
                  <a:pt x="45540" y="50158"/>
                </a:lnTo>
                <a:lnTo>
                  <a:pt x="45242" y="50176"/>
                </a:lnTo>
                <a:lnTo>
                  <a:pt x="44963" y="50195"/>
                </a:lnTo>
                <a:lnTo>
                  <a:pt x="44833" y="50195"/>
                </a:lnTo>
                <a:lnTo>
                  <a:pt x="44740" y="50251"/>
                </a:lnTo>
                <a:lnTo>
                  <a:pt x="44665" y="50251"/>
                </a:lnTo>
                <a:lnTo>
                  <a:pt x="44628" y="50214"/>
                </a:lnTo>
                <a:lnTo>
                  <a:pt x="44591" y="50176"/>
                </a:lnTo>
                <a:lnTo>
                  <a:pt x="44553" y="50065"/>
                </a:lnTo>
                <a:lnTo>
                  <a:pt x="44423" y="50009"/>
                </a:lnTo>
                <a:lnTo>
                  <a:pt x="44330" y="49953"/>
                </a:lnTo>
                <a:lnTo>
                  <a:pt x="44218" y="49916"/>
                </a:lnTo>
                <a:lnTo>
                  <a:pt x="44088" y="49916"/>
                </a:lnTo>
                <a:lnTo>
                  <a:pt x="43976" y="49934"/>
                </a:lnTo>
                <a:lnTo>
                  <a:pt x="43883" y="49972"/>
                </a:lnTo>
                <a:lnTo>
                  <a:pt x="43697" y="50065"/>
                </a:lnTo>
                <a:lnTo>
                  <a:pt x="43548" y="50158"/>
                </a:lnTo>
                <a:lnTo>
                  <a:pt x="43474" y="50176"/>
                </a:lnTo>
                <a:lnTo>
                  <a:pt x="43399" y="50176"/>
                </a:lnTo>
                <a:lnTo>
                  <a:pt x="43325" y="50139"/>
                </a:lnTo>
                <a:lnTo>
                  <a:pt x="43250" y="50102"/>
                </a:lnTo>
                <a:lnTo>
                  <a:pt x="43083" y="49990"/>
                </a:lnTo>
                <a:lnTo>
                  <a:pt x="42934" y="49897"/>
                </a:lnTo>
                <a:lnTo>
                  <a:pt x="42841" y="49841"/>
                </a:lnTo>
                <a:lnTo>
                  <a:pt x="42748" y="49823"/>
                </a:lnTo>
                <a:lnTo>
                  <a:pt x="42561" y="49823"/>
                </a:lnTo>
                <a:lnTo>
                  <a:pt x="42375" y="49841"/>
                </a:lnTo>
                <a:lnTo>
                  <a:pt x="42208" y="49860"/>
                </a:lnTo>
                <a:lnTo>
                  <a:pt x="42040" y="49860"/>
                </a:lnTo>
                <a:lnTo>
                  <a:pt x="41910" y="49841"/>
                </a:lnTo>
                <a:lnTo>
                  <a:pt x="41798" y="49804"/>
                </a:lnTo>
                <a:lnTo>
                  <a:pt x="41612" y="49748"/>
                </a:lnTo>
                <a:lnTo>
                  <a:pt x="41519" y="49730"/>
                </a:lnTo>
                <a:lnTo>
                  <a:pt x="41407" y="49730"/>
                </a:lnTo>
                <a:lnTo>
                  <a:pt x="41277" y="49748"/>
                </a:lnTo>
                <a:lnTo>
                  <a:pt x="41128" y="49785"/>
                </a:lnTo>
                <a:lnTo>
                  <a:pt x="41053" y="49841"/>
                </a:lnTo>
                <a:lnTo>
                  <a:pt x="40960" y="49897"/>
                </a:lnTo>
                <a:lnTo>
                  <a:pt x="40886" y="49953"/>
                </a:lnTo>
                <a:lnTo>
                  <a:pt x="40793" y="49990"/>
                </a:lnTo>
                <a:lnTo>
                  <a:pt x="40495" y="49990"/>
                </a:lnTo>
                <a:lnTo>
                  <a:pt x="40290" y="49972"/>
                </a:lnTo>
                <a:lnTo>
                  <a:pt x="40067" y="49953"/>
                </a:lnTo>
                <a:lnTo>
                  <a:pt x="39843" y="49934"/>
                </a:lnTo>
                <a:lnTo>
                  <a:pt x="39731" y="49934"/>
                </a:lnTo>
                <a:lnTo>
                  <a:pt x="39620" y="49953"/>
                </a:lnTo>
                <a:lnTo>
                  <a:pt x="39527" y="49972"/>
                </a:lnTo>
                <a:lnTo>
                  <a:pt x="39434" y="50009"/>
                </a:lnTo>
                <a:lnTo>
                  <a:pt x="39340" y="50046"/>
                </a:lnTo>
                <a:lnTo>
                  <a:pt x="39247" y="50065"/>
                </a:lnTo>
                <a:lnTo>
                  <a:pt x="39136" y="50046"/>
                </a:lnTo>
                <a:lnTo>
                  <a:pt x="39061" y="50028"/>
                </a:lnTo>
                <a:lnTo>
                  <a:pt x="38968" y="49990"/>
                </a:lnTo>
                <a:lnTo>
                  <a:pt x="38856" y="49953"/>
                </a:lnTo>
                <a:lnTo>
                  <a:pt x="38614" y="49916"/>
                </a:lnTo>
                <a:lnTo>
                  <a:pt x="38372" y="49879"/>
                </a:lnTo>
                <a:lnTo>
                  <a:pt x="38149" y="49879"/>
                </a:lnTo>
                <a:lnTo>
                  <a:pt x="37888" y="49897"/>
                </a:lnTo>
                <a:lnTo>
                  <a:pt x="37441" y="49934"/>
                </a:lnTo>
                <a:lnTo>
                  <a:pt x="36995" y="49953"/>
                </a:lnTo>
                <a:lnTo>
                  <a:pt x="36548" y="49972"/>
                </a:lnTo>
                <a:lnTo>
                  <a:pt x="36324" y="50009"/>
                </a:lnTo>
                <a:lnTo>
                  <a:pt x="36082" y="50065"/>
                </a:lnTo>
                <a:lnTo>
                  <a:pt x="35822" y="50121"/>
                </a:lnTo>
                <a:lnTo>
                  <a:pt x="35766" y="50139"/>
                </a:lnTo>
                <a:lnTo>
                  <a:pt x="35729" y="50121"/>
                </a:lnTo>
                <a:lnTo>
                  <a:pt x="35691" y="50065"/>
                </a:lnTo>
                <a:lnTo>
                  <a:pt x="35617" y="50009"/>
                </a:lnTo>
                <a:lnTo>
                  <a:pt x="35505" y="49953"/>
                </a:lnTo>
                <a:lnTo>
                  <a:pt x="35300" y="49879"/>
                </a:lnTo>
                <a:lnTo>
                  <a:pt x="35114" y="49841"/>
                </a:lnTo>
                <a:lnTo>
                  <a:pt x="35021" y="49841"/>
                </a:lnTo>
                <a:lnTo>
                  <a:pt x="34928" y="49860"/>
                </a:lnTo>
                <a:lnTo>
                  <a:pt x="34723" y="49916"/>
                </a:lnTo>
                <a:lnTo>
                  <a:pt x="34630" y="49953"/>
                </a:lnTo>
                <a:lnTo>
                  <a:pt x="34537" y="50028"/>
                </a:lnTo>
                <a:lnTo>
                  <a:pt x="34351" y="50176"/>
                </a:lnTo>
                <a:lnTo>
                  <a:pt x="34165" y="50344"/>
                </a:lnTo>
                <a:lnTo>
                  <a:pt x="34090" y="50400"/>
                </a:lnTo>
                <a:lnTo>
                  <a:pt x="33997" y="50437"/>
                </a:lnTo>
                <a:lnTo>
                  <a:pt x="33829" y="50437"/>
                </a:lnTo>
                <a:lnTo>
                  <a:pt x="33569" y="50400"/>
                </a:lnTo>
                <a:lnTo>
                  <a:pt x="33308" y="50344"/>
                </a:lnTo>
                <a:lnTo>
                  <a:pt x="33103" y="50325"/>
                </a:lnTo>
                <a:lnTo>
                  <a:pt x="33029" y="50344"/>
                </a:lnTo>
                <a:lnTo>
                  <a:pt x="32917" y="50381"/>
                </a:lnTo>
                <a:lnTo>
                  <a:pt x="32805" y="50400"/>
                </a:lnTo>
                <a:lnTo>
                  <a:pt x="32731" y="50400"/>
                </a:lnTo>
                <a:lnTo>
                  <a:pt x="32489" y="50028"/>
                </a:lnTo>
                <a:lnTo>
                  <a:pt x="32377" y="49953"/>
                </a:lnTo>
                <a:lnTo>
                  <a:pt x="32266" y="49897"/>
                </a:lnTo>
                <a:lnTo>
                  <a:pt x="32154" y="49860"/>
                </a:lnTo>
                <a:lnTo>
                  <a:pt x="32042" y="49841"/>
                </a:lnTo>
                <a:lnTo>
                  <a:pt x="31912" y="49823"/>
                </a:lnTo>
                <a:lnTo>
                  <a:pt x="31782" y="49841"/>
                </a:lnTo>
                <a:lnTo>
                  <a:pt x="31670" y="49860"/>
                </a:lnTo>
                <a:lnTo>
                  <a:pt x="31539" y="49879"/>
                </a:lnTo>
                <a:lnTo>
                  <a:pt x="31446" y="49934"/>
                </a:lnTo>
                <a:lnTo>
                  <a:pt x="31335" y="49972"/>
                </a:lnTo>
                <a:lnTo>
                  <a:pt x="31167" y="50083"/>
                </a:lnTo>
                <a:lnTo>
                  <a:pt x="31000" y="50176"/>
                </a:lnTo>
                <a:lnTo>
                  <a:pt x="30925" y="50214"/>
                </a:lnTo>
                <a:lnTo>
                  <a:pt x="30832" y="50214"/>
                </a:lnTo>
                <a:lnTo>
                  <a:pt x="30758" y="50195"/>
                </a:lnTo>
                <a:lnTo>
                  <a:pt x="30664" y="50176"/>
                </a:lnTo>
                <a:lnTo>
                  <a:pt x="30478" y="50083"/>
                </a:lnTo>
                <a:lnTo>
                  <a:pt x="30292" y="49990"/>
                </a:lnTo>
                <a:lnTo>
                  <a:pt x="30180" y="49953"/>
                </a:lnTo>
                <a:lnTo>
                  <a:pt x="29976" y="49953"/>
                </a:lnTo>
                <a:lnTo>
                  <a:pt x="29864" y="49972"/>
                </a:lnTo>
                <a:lnTo>
                  <a:pt x="29640" y="50009"/>
                </a:lnTo>
                <a:lnTo>
                  <a:pt x="29436" y="50065"/>
                </a:lnTo>
                <a:lnTo>
                  <a:pt x="29343" y="50065"/>
                </a:lnTo>
                <a:lnTo>
                  <a:pt x="29268" y="50046"/>
                </a:lnTo>
                <a:lnTo>
                  <a:pt x="29156" y="50028"/>
                </a:lnTo>
                <a:lnTo>
                  <a:pt x="29082" y="49990"/>
                </a:lnTo>
                <a:lnTo>
                  <a:pt x="28914" y="49897"/>
                </a:lnTo>
                <a:lnTo>
                  <a:pt x="28728" y="49823"/>
                </a:lnTo>
                <a:lnTo>
                  <a:pt x="28616" y="49804"/>
                </a:lnTo>
                <a:lnTo>
                  <a:pt x="28393" y="49804"/>
                </a:lnTo>
                <a:lnTo>
                  <a:pt x="28300" y="49823"/>
                </a:lnTo>
                <a:lnTo>
                  <a:pt x="28095" y="49879"/>
                </a:lnTo>
                <a:lnTo>
                  <a:pt x="27890" y="49934"/>
                </a:lnTo>
                <a:lnTo>
                  <a:pt x="27686" y="49990"/>
                </a:lnTo>
                <a:lnTo>
                  <a:pt x="27481" y="50009"/>
                </a:lnTo>
                <a:lnTo>
                  <a:pt x="27457" y="50018"/>
                </a:lnTo>
                <a:lnTo>
                  <a:pt x="27388" y="49990"/>
                </a:lnTo>
                <a:lnTo>
                  <a:pt x="27313" y="49934"/>
                </a:lnTo>
                <a:lnTo>
                  <a:pt x="27220" y="49879"/>
                </a:lnTo>
                <a:lnTo>
                  <a:pt x="27127" y="49804"/>
                </a:lnTo>
                <a:lnTo>
                  <a:pt x="27053" y="49748"/>
                </a:lnTo>
                <a:lnTo>
                  <a:pt x="26941" y="49730"/>
                </a:lnTo>
                <a:lnTo>
                  <a:pt x="26848" y="49711"/>
                </a:lnTo>
                <a:lnTo>
                  <a:pt x="26755" y="49711"/>
                </a:lnTo>
                <a:lnTo>
                  <a:pt x="26662" y="49730"/>
                </a:lnTo>
                <a:lnTo>
                  <a:pt x="26271" y="49804"/>
                </a:lnTo>
                <a:lnTo>
                  <a:pt x="25813" y="49887"/>
                </a:lnTo>
                <a:lnTo>
                  <a:pt x="25813" y="49887"/>
                </a:lnTo>
                <a:lnTo>
                  <a:pt x="25675" y="49841"/>
                </a:lnTo>
                <a:lnTo>
                  <a:pt x="25507" y="49785"/>
                </a:lnTo>
                <a:lnTo>
                  <a:pt x="25340" y="49748"/>
                </a:lnTo>
                <a:lnTo>
                  <a:pt x="25228" y="49748"/>
                </a:lnTo>
                <a:lnTo>
                  <a:pt x="25098" y="49767"/>
                </a:lnTo>
                <a:lnTo>
                  <a:pt x="24874" y="49804"/>
                </a:lnTo>
                <a:lnTo>
                  <a:pt x="24651" y="49860"/>
                </a:lnTo>
                <a:lnTo>
                  <a:pt x="24427" y="49897"/>
                </a:lnTo>
                <a:lnTo>
                  <a:pt x="24204" y="49934"/>
                </a:lnTo>
                <a:lnTo>
                  <a:pt x="23925" y="49916"/>
                </a:lnTo>
                <a:lnTo>
                  <a:pt x="23720" y="49897"/>
                </a:lnTo>
                <a:lnTo>
                  <a:pt x="23515" y="49879"/>
                </a:lnTo>
                <a:lnTo>
                  <a:pt x="23403" y="49897"/>
                </a:lnTo>
                <a:lnTo>
                  <a:pt x="23292" y="49934"/>
                </a:lnTo>
                <a:lnTo>
                  <a:pt x="23050" y="50028"/>
                </a:lnTo>
                <a:lnTo>
                  <a:pt x="22808" y="50121"/>
                </a:lnTo>
                <a:lnTo>
                  <a:pt x="22715" y="50139"/>
                </a:lnTo>
                <a:lnTo>
                  <a:pt x="22621" y="50139"/>
                </a:lnTo>
                <a:lnTo>
                  <a:pt x="22528" y="50046"/>
                </a:lnTo>
                <a:lnTo>
                  <a:pt x="22454" y="49972"/>
                </a:lnTo>
                <a:lnTo>
                  <a:pt x="22398" y="49934"/>
                </a:lnTo>
                <a:lnTo>
                  <a:pt x="22175" y="49879"/>
                </a:lnTo>
                <a:lnTo>
                  <a:pt x="21951" y="49860"/>
                </a:lnTo>
                <a:lnTo>
                  <a:pt x="21877" y="49879"/>
                </a:lnTo>
                <a:lnTo>
                  <a:pt x="21784" y="49897"/>
                </a:lnTo>
                <a:lnTo>
                  <a:pt x="21597" y="49953"/>
                </a:lnTo>
                <a:lnTo>
                  <a:pt x="21411" y="50009"/>
                </a:lnTo>
                <a:lnTo>
                  <a:pt x="21337" y="50028"/>
                </a:lnTo>
                <a:lnTo>
                  <a:pt x="21262" y="50028"/>
                </a:lnTo>
                <a:lnTo>
                  <a:pt x="21169" y="49990"/>
                </a:lnTo>
                <a:lnTo>
                  <a:pt x="21095" y="49953"/>
                </a:lnTo>
                <a:lnTo>
                  <a:pt x="20964" y="49879"/>
                </a:lnTo>
                <a:lnTo>
                  <a:pt x="20890" y="49823"/>
                </a:lnTo>
                <a:lnTo>
                  <a:pt x="20815" y="49804"/>
                </a:lnTo>
                <a:lnTo>
                  <a:pt x="20722" y="49785"/>
                </a:lnTo>
                <a:lnTo>
                  <a:pt x="20611" y="49785"/>
                </a:lnTo>
                <a:lnTo>
                  <a:pt x="20499" y="49804"/>
                </a:lnTo>
                <a:lnTo>
                  <a:pt x="20424" y="49860"/>
                </a:lnTo>
                <a:lnTo>
                  <a:pt x="20331" y="49897"/>
                </a:lnTo>
                <a:lnTo>
                  <a:pt x="20238" y="49934"/>
                </a:lnTo>
                <a:lnTo>
                  <a:pt x="20108" y="49972"/>
                </a:lnTo>
                <a:lnTo>
                  <a:pt x="20052" y="49972"/>
                </a:lnTo>
                <a:lnTo>
                  <a:pt x="19922" y="49953"/>
                </a:lnTo>
                <a:lnTo>
                  <a:pt x="19717" y="49916"/>
                </a:lnTo>
                <a:lnTo>
                  <a:pt x="19531" y="49879"/>
                </a:lnTo>
                <a:lnTo>
                  <a:pt x="19345" y="49841"/>
                </a:lnTo>
                <a:lnTo>
                  <a:pt x="19103" y="49841"/>
                </a:lnTo>
                <a:lnTo>
                  <a:pt x="18916" y="49897"/>
                </a:lnTo>
                <a:lnTo>
                  <a:pt x="18730" y="49990"/>
                </a:lnTo>
                <a:lnTo>
                  <a:pt x="18544" y="50065"/>
                </a:lnTo>
                <a:lnTo>
                  <a:pt x="18358" y="50121"/>
                </a:lnTo>
                <a:lnTo>
                  <a:pt x="18209" y="50139"/>
                </a:lnTo>
                <a:lnTo>
                  <a:pt x="18153" y="50139"/>
                </a:lnTo>
                <a:lnTo>
                  <a:pt x="18097" y="50121"/>
                </a:lnTo>
                <a:lnTo>
                  <a:pt x="17967" y="50046"/>
                </a:lnTo>
                <a:lnTo>
                  <a:pt x="17781" y="49990"/>
                </a:lnTo>
                <a:lnTo>
                  <a:pt x="17613" y="49934"/>
                </a:lnTo>
                <a:lnTo>
                  <a:pt x="17446" y="49897"/>
                </a:lnTo>
                <a:lnTo>
                  <a:pt x="17241" y="49897"/>
                </a:lnTo>
                <a:lnTo>
                  <a:pt x="17129" y="49916"/>
                </a:lnTo>
                <a:lnTo>
                  <a:pt x="17017" y="49953"/>
                </a:lnTo>
                <a:lnTo>
                  <a:pt x="16794" y="50028"/>
                </a:lnTo>
                <a:lnTo>
                  <a:pt x="16589" y="50102"/>
                </a:lnTo>
                <a:lnTo>
                  <a:pt x="16422" y="50102"/>
                </a:lnTo>
                <a:lnTo>
                  <a:pt x="16329" y="50065"/>
                </a:lnTo>
                <a:lnTo>
                  <a:pt x="16254" y="50009"/>
                </a:lnTo>
                <a:lnTo>
                  <a:pt x="16105" y="49897"/>
                </a:lnTo>
                <a:lnTo>
                  <a:pt x="15938" y="49785"/>
                </a:lnTo>
                <a:lnTo>
                  <a:pt x="15844" y="49730"/>
                </a:lnTo>
                <a:lnTo>
                  <a:pt x="15733" y="49711"/>
                </a:lnTo>
                <a:lnTo>
                  <a:pt x="15602" y="49692"/>
                </a:lnTo>
                <a:lnTo>
                  <a:pt x="15472" y="49692"/>
                </a:lnTo>
                <a:lnTo>
                  <a:pt x="15211" y="49730"/>
                </a:lnTo>
                <a:lnTo>
                  <a:pt x="14709" y="49841"/>
                </a:lnTo>
                <a:lnTo>
                  <a:pt x="14504" y="49879"/>
                </a:lnTo>
                <a:lnTo>
                  <a:pt x="14299" y="49897"/>
                </a:lnTo>
                <a:lnTo>
                  <a:pt x="13499" y="49897"/>
                </a:lnTo>
                <a:lnTo>
                  <a:pt x="13294" y="49934"/>
                </a:lnTo>
                <a:lnTo>
                  <a:pt x="13089" y="49990"/>
                </a:lnTo>
                <a:lnTo>
                  <a:pt x="12847" y="50065"/>
                </a:lnTo>
                <a:lnTo>
                  <a:pt x="12679" y="50102"/>
                </a:lnTo>
                <a:lnTo>
                  <a:pt x="12493" y="50102"/>
                </a:lnTo>
                <a:lnTo>
                  <a:pt x="12270" y="50083"/>
                </a:lnTo>
                <a:lnTo>
                  <a:pt x="11674" y="50083"/>
                </a:lnTo>
                <a:lnTo>
                  <a:pt x="11078" y="50139"/>
                </a:lnTo>
                <a:lnTo>
                  <a:pt x="10818" y="50139"/>
                </a:lnTo>
                <a:lnTo>
                  <a:pt x="10594" y="50102"/>
                </a:lnTo>
                <a:lnTo>
                  <a:pt x="10371" y="50046"/>
                </a:lnTo>
                <a:lnTo>
                  <a:pt x="10110" y="50009"/>
                </a:lnTo>
                <a:lnTo>
                  <a:pt x="9849" y="50009"/>
                </a:lnTo>
                <a:lnTo>
                  <a:pt x="9607" y="50046"/>
                </a:lnTo>
                <a:lnTo>
                  <a:pt x="9123" y="50139"/>
                </a:lnTo>
                <a:lnTo>
                  <a:pt x="8993" y="50176"/>
                </a:lnTo>
                <a:lnTo>
                  <a:pt x="8900" y="50214"/>
                </a:lnTo>
                <a:lnTo>
                  <a:pt x="8695" y="50214"/>
                </a:lnTo>
                <a:lnTo>
                  <a:pt x="8602" y="50158"/>
                </a:lnTo>
                <a:lnTo>
                  <a:pt x="8509" y="50083"/>
                </a:lnTo>
                <a:lnTo>
                  <a:pt x="8397" y="49990"/>
                </a:lnTo>
                <a:lnTo>
                  <a:pt x="8286" y="49934"/>
                </a:lnTo>
                <a:lnTo>
                  <a:pt x="8137" y="49897"/>
                </a:lnTo>
                <a:lnTo>
                  <a:pt x="7988" y="49879"/>
                </a:lnTo>
                <a:lnTo>
                  <a:pt x="7839" y="49879"/>
                </a:lnTo>
                <a:lnTo>
                  <a:pt x="7690" y="49897"/>
                </a:lnTo>
                <a:lnTo>
                  <a:pt x="7410" y="49972"/>
                </a:lnTo>
                <a:lnTo>
                  <a:pt x="7113" y="50046"/>
                </a:lnTo>
                <a:lnTo>
                  <a:pt x="7038" y="50083"/>
                </a:lnTo>
                <a:lnTo>
                  <a:pt x="6964" y="50121"/>
                </a:lnTo>
                <a:lnTo>
                  <a:pt x="6889" y="50158"/>
                </a:lnTo>
                <a:lnTo>
                  <a:pt x="6833" y="50158"/>
                </a:lnTo>
                <a:lnTo>
                  <a:pt x="6777" y="50139"/>
                </a:lnTo>
                <a:lnTo>
                  <a:pt x="6722" y="50083"/>
                </a:lnTo>
                <a:lnTo>
                  <a:pt x="6666" y="50028"/>
                </a:lnTo>
                <a:lnTo>
                  <a:pt x="6610" y="49990"/>
                </a:lnTo>
                <a:lnTo>
                  <a:pt x="6349" y="49916"/>
                </a:lnTo>
                <a:lnTo>
                  <a:pt x="6107" y="49879"/>
                </a:lnTo>
                <a:lnTo>
                  <a:pt x="5865" y="49860"/>
                </a:lnTo>
                <a:lnTo>
                  <a:pt x="5605" y="49897"/>
                </a:lnTo>
                <a:lnTo>
                  <a:pt x="5493" y="49916"/>
                </a:lnTo>
                <a:lnTo>
                  <a:pt x="5362" y="49953"/>
                </a:lnTo>
                <a:lnTo>
                  <a:pt x="5232" y="49990"/>
                </a:lnTo>
                <a:lnTo>
                  <a:pt x="5120" y="50009"/>
                </a:lnTo>
                <a:lnTo>
                  <a:pt x="4916" y="50028"/>
                </a:lnTo>
                <a:lnTo>
                  <a:pt x="4729" y="49972"/>
                </a:lnTo>
                <a:lnTo>
                  <a:pt x="4320" y="49841"/>
                </a:lnTo>
                <a:lnTo>
                  <a:pt x="4134" y="49804"/>
                </a:lnTo>
                <a:lnTo>
                  <a:pt x="4022" y="49804"/>
                </a:lnTo>
                <a:lnTo>
                  <a:pt x="3892" y="49823"/>
                </a:lnTo>
                <a:lnTo>
                  <a:pt x="3650" y="49879"/>
                </a:lnTo>
                <a:lnTo>
                  <a:pt x="3389" y="49953"/>
                </a:lnTo>
                <a:lnTo>
                  <a:pt x="3147" y="50009"/>
                </a:lnTo>
                <a:lnTo>
                  <a:pt x="3035" y="50046"/>
                </a:lnTo>
                <a:lnTo>
                  <a:pt x="2309" y="50046"/>
                </a:lnTo>
                <a:lnTo>
                  <a:pt x="2011" y="50065"/>
                </a:lnTo>
                <a:lnTo>
                  <a:pt x="1862" y="50083"/>
                </a:lnTo>
                <a:lnTo>
                  <a:pt x="1713" y="50121"/>
                </a:lnTo>
                <a:lnTo>
                  <a:pt x="1751" y="50028"/>
                </a:lnTo>
                <a:lnTo>
                  <a:pt x="1788" y="49934"/>
                </a:lnTo>
                <a:lnTo>
                  <a:pt x="1788" y="49860"/>
                </a:lnTo>
                <a:lnTo>
                  <a:pt x="1788" y="49785"/>
                </a:lnTo>
                <a:lnTo>
                  <a:pt x="1751" y="49637"/>
                </a:lnTo>
                <a:lnTo>
                  <a:pt x="1695" y="49506"/>
                </a:lnTo>
                <a:lnTo>
                  <a:pt x="1564" y="49283"/>
                </a:lnTo>
                <a:lnTo>
                  <a:pt x="1527" y="49208"/>
                </a:lnTo>
                <a:lnTo>
                  <a:pt x="1527" y="49190"/>
                </a:lnTo>
                <a:lnTo>
                  <a:pt x="1527" y="49171"/>
                </a:lnTo>
                <a:lnTo>
                  <a:pt x="1639" y="48985"/>
                </a:lnTo>
                <a:lnTo>
                  <a:pt x="1713" y="48799"/>
                </a:lnTo>
                <a:lnTo>
                  <a:pt x="1751" y="48631"/>
                </a:lnTo>
                <a:lnTo>
                  <a:pt x="1769" y="48464"/>
                </a:lnTo>
                <a:lnTo>
                  <a:pt x="1769" y="48296"/>
                </a:lnTo>
                <a:lnTo>
                  <a:pt x="1732" y="48128"/>
                </a:lnTo>
                <a:lnTo>
                  <a:pt x="1657" y="47980"/>
                </a:lnTo>
                <a:lnTo>
                  <a:pt x="1564" y="47849"/>
                </a:lnTo>
                <a:lnTo>
                  <a:pt x="1434" y="47738"/>
                </a:lnTo>
                <a:lnTo>
                  <a:pt x="1285" y="47644"/>
                </a:lnTo>
                <a:lnTo>
                  <a:pt x="1397" y="47514"/>
                </a:lnTo>
                <a:lnTo>
                  <a:pt x="1471" y="47384"/>
                </a:lnTo>
                <a:lnTo>
                  <a:pt x="1527" y="47216"/>
                </a:lnTo>
                <a:lnTo>
                  <a:pt x="1564" y="47067"/>
                </a:lnTo>
                <a:lnTo>
                  <a:pt x="1546" y="46900"/>
                </a:lnTo>
                <a:lnTo>
                  <a:pt x="1509" y="46751"/>
                </a:lnTo>
                <a:lnTo>
                  <a:pt x="1415" y="46602"/>
                </a:lnTo>
                <a:lnTo>
                  <a:pt x="1304" y="46471"/>
                </a:lnTo>
                <a:lnTo>
                  <a:pt x="1397" y="46397"/>
                </a:lnTo>
                <a:lnTo>
                  <a:pt x="1471" y="46304"/>
                </a:lnTo>
                <a:lnTo>
                  <a:pt x="1564" y="46211"/>
                </a:lnTo>
                <a:lnTo>
                  <a:pt x="1639" y="46099"/>
                </a:lnTo>
                <a:lnTo>
                  <a:pt x="1695" y="45987"/>
                </a:lnTo>
                <a:lnTo>
                  <a:pt x="1751" y="45876"/>
                </a:lnTo>
                <a:lnTo>
                  <a:pt x="1788" y="45745"/>
                </a:lnTo>
                <a:lnTo>
                  <a:pt x="1825" y="45634"/>
                </a:lnTo>
                <a:lnTo>
                  <a:pt x="1825" y="45503"/>
                </a:lnTo>
                <a:lnTo>
                  <a:pt x="1825" y="45392"/>
                </a:lnTo>
                <a:lnTo>
                  <a:pt x="1806" y="45261"/>
                </a:lnTo>
                <a:lnTo>
                  <a:pt x="1788" y="45150"/>
                </a:lnTo>
                <a:lnTo>
                  <a:pt x="1732" y="45038"/>
                </a:lnTo>
                <a:lnTo>
                  <a:pt x="1657" y="44945"/>
                </a:lnTo>
                <a:lnTo>
                  <a:pt x="1546" y="44870"/>
                </a:lnTo>
                <a:lnTo>
                  <a:pt x="1434" y="44796"/>
                </a:lnTo>
                <a:lnTo>
                  <a:pt x="1509" y="44703"/>
                </a:lnTo>
                <a:lnTo>
                  <a:pt x="1564" y="44610"/>
                </a:lnTo>
                <a:lnTo>
                  <a:pt x="1620" y="44498"/>
                </a:lnTo>
                <a:lnTo>
                  <a:pt x="1676" y="44386"/>
                </a:lnTo>
                <a:lnTo>
                  <a:pt x="1713" y="44275"/>
                </a:lnTo>
                <a:lnTo>
                  <a:pt x="1732" y="44163"/>
                </a:lnTo>
                <a:lnTo>
                  <a:pt x="1732" y="44051"/>
                </a:lnTo>
                <a:lnTo>
                  <a:pt x="1732" y="43939"/>
                </a:lnTo>
                <a:lnTo>
                  <a:pt x="1732" y="43828"/>
                </a:lnTo>
                <a:lnTo>
                  <a:pt x="1695" y="43716"/>
                </a:lnTo>
                <a:lnTo>
                  <a:pt x="1657" y="43623"/>
                </a:lnTo>
                <a:lnTo>
                  <a:pt x="1602" y="43530"/>
                </a:lnTo>
                <a:lnTo>
                  <a:pt x="1546" y="43437"/>
                </a:lnTo>
                <a:lnTo>
                  <a:pt x="1471" y="43344"/>
                </a:lnTo>
                <a:lnTo>
                  <a:pt x="1378" y="43269"/>
                </a:lnTo>
                <a:lnTo>
                  <a:pt x="1266" y="43213"/>
                </a:lnTo>
                <a:lnTo>
                  <a:pt x="1434" y="43064"/>
                </a:lnTo>
                <a:lnTo>
                  <a:pt x="1602" y="42915"/>
                </a:lnTo>
                <a:lnTo>
                  <a:pt x="1657" y="42822"/>
                </a:lnTo>
                <a:lnTo>
                  <a:pt x="1713" y="42729"/>
                </a:lnTo>
                <a:lnTo>
                  <a:pt x="1751" y="42618"/>
                </a:lnTo>
                <a:lnTo>
                  <a:pt x="1788" y="42506"/>
                </a:lnTo>
                <a:lnTo>
                  <a:pt x="1806" y="42413"/>
                </a:lnTo>
                <a:lnTo>
                  <a:pt x="1806" y="42301"/>
                </a:lnTo>
                <a:lnTo>
                  <a:pt x="1788" y="42208"/>
                </a:lnTo>
                <a:lnTo>
                  <a:pt x="1769" y="42096"/>
                </a:lnTo>
                <a:lnTo>
                  <a:pt x="1695" y="42003"/>
                </a:lnTo>
                <a:lnTo>
                  <a:pt x="1602" y="41873"/>
                </a:lnTo>
                <a:lnTo>
                  <a:pt x="1490" y="41742"/>
                </a:lnTo>
                <a:lnTo>
                  <a:pt x="1471" y="41705"/>
                </a:lnTo>
                <a:lnTo>
                  <a:pt x="1453" y="41668"/>
                </a:lnTo>
                <a:lnTo>
                  <a:pt x="1471" y="41575"/>
                </a:lnTo>
                <a:lnTo>
                  <a:pt x="1527" y="41482"/>
                </a:lnTo>
                <a:lnTo>
                  <a:pt x="1695" y="41277"/>
                </a:lnTo>
                <a:lnTo>
                  <a:pt x="1862" y="41054"/>
                </a:lnTo>
                <a:lnTo>
                  <a:pt x="1918" y="40942"/>
                </a:lnTo>
                <a:lnTo>
                  <a:pt x="1955" y="40830"/>
                </a:lnTo>
                <a:lnTo>
                  <a:pt x="1937" y="40700"/>
                </a:lnTo>
                <a:lnTo>
                  <a:pt x="1918" y="40588"/>
                </a:lnTo>
                <a:lnTo>
                  <a:pt x="1862" y="40476"/>
                </a:lnTo>
                <a:lnTo>
                  <a:pt x="1788" y="40383"/>
                </a:lnTo>
                <a:lnTo>
                  <a:pt x="1657" y="40197"/>
                </a:lnTo>
                <a:lnTo>
                  <a:pt x="1620" y="40123"/>
                </a:lnTo>
                <a:lnTo>
                  <a:pt x="1602" y="40048"/>
                </a:lnTo>
                <a:lnTo>
                  <a:pt x="1620" y="39974"/>
                </a:lnTo>
                <a:lnTo>
                  <a:pt x="1676" y="39881"/>
                </a:lnTo>
                <a:lnTo>
                  <a:pt x="1806" y="39695"/>
                </a:lnTo>
                <a:lnTo>
                  <a:pt x="1974" y="39508"/>
                </a:lnTo>
                <a:lnTo>
                  <a:pt x="2030" y="39415"/>
                </a:lnTo>
                <a:lnTo>
                  <a:pt x="2067" y="39322"/>
                </a:lnTo>
                <a:lnTo>
                  <a:pt x="2104" y="39192"/>
                </a:lnTo>
                <a:lnTo>
                  <a:pt x="2123" y="39061"/>
                </a:lnTo>
                <a:lnTo>
                  <a:pt x="2123" y="38950"/>
                </a:lnTo>
                <a:lnTo>
                  <a:pt x="2104" y="38838"/>
                </a:lnTo>
                <a:lnTo>
                  <a:pt x="2067" y="38726"/>
                </a:lnTo>
                <a:lnTo>
                  <a:pt x="2030" y="38615"/>
                </a:lnTo>
                <a:lnTo>
                  <a:pt x="1918" y="38373"/>
                </a:lnTo>
                <a:lnTo>
                  <a:pt x="1825" y="38280"/>
                </a:lnTo>
                <a:lnTo>
                  <a:pt x="1713" y="38205"/>
                </a:lnTo>
                <a:lnTo>
                  <a:pt x="1844" y="37982"/>
                </a:lnTo>
                <a:lnTo>
                  <a:pt x="1881" y="37870"/>
                </a:lnTo>
                <a:lnTo>
                  <a:pt x="1937" y="37740"/>
                </a:lnTo>
                <a:lnTo>
                  <a:pt x="1974" y="37628"/>
                </a:lnTo>
                <a:lnTo>
                  <a:pt x="2011" y="37516"/>
                </a:lnTo>
                <a:lnTo>
                  <a:pt x="2011" y="37367"/>
                </a:lnTo>
                <a:lnTo>
                  <a:pt x="2011" y="37237"/>
                </a:lnTo>
                <a:lnTo>
                  <a:pt x="1974" y="37107"/>
                </a:lnTo>
                <a:lnTo>
                  <a:pt x="1918" y="36976"/>
                </a:lnTo>
                <a:lnTo>
                  <a:pt x="1862" y="36846"/>
                </a:lnTo>
                <a:lnTo>
                  <a:pt x="1769" y="36734"/>
                </a:lnTo>
                <a:lnTo>
                  <a:pt x="1676" y="36641"/>
                </a:lnTo>
                <a:lnTo>
                  <a:pt x="1564" y="36567"/>
                </a:lnTo>
                <a:lnTo>
                  <a:pt x="1676" y="36399"/>
                </a:lnTo>
                <a:lnTo>
                  <a:pt x="1769" y="36213"/>
                </a:lnTo>
                <a:lnTo>
                  <a:pt x="1825" y="36008"/>
                </a:lnTo>
                <a:lnTo>
                  <a:pt x="1844" y="35803"/>
                </a:lnTo>
                <a:lnTo>
                  <a:pt x="1844" y="35692"/>
                </a:lnTo>
                <a:lnTo>
                  <a:pt x="1825" y="35599"/>
                </a:lnTo>
                <a:lnTo>
                  <a:pt x="1806" y="35505"/>
                </a:lnTo>
                <a:lnTo>
                  <a:pt x="1751" y="35412"/>
                </a:lnTo>
                <a:lnTo>
                  <a:pt x="1695" y="35319"/>
                </a:lnTo>
                <a:lnTo>
                  <a:pt x="1639" y="35245"/>
                </a:lnTo>
                <a:lnTo>
                  <a:pt x="1546" y="35170"/>
                </a:lnTo>
                <a:lnTo>
                  <a:pt x="1453" y="35114"/>
                </a:lnTo>
                <a:lnTo>
                  <a:pt x="1602" y="34966"/>
                </a:lnTo>
                <a:lnTo>
                  <a:pt x="1732" y="34798"/>
                </a:lnTo>
                <a:lnTo>
                  <a:pt x="1825" y="34612"/>
                </a:lnTo>
                <a:lnTo>
                  <a:pt x="1862" y="34426"/>
                </a:lnTo>
                <a:lnTo>
                  <a:pt x="1881" y="34314"/>
                </a:lnTo>
                <a:lnTo>
                  <a:pt x="1881" y="34221"/>
                </a:lnTo>
                <a:lnTo>
                  <a:pt x="1862" y="34128"/>
                </a:lnTo>
                <a:lnTo>
                  <a:pt x="1844" y="34016"/>
                </a:lnTo>
                <a:lnTo>
                  <a:pt x="1806" y="33923"/>
                </a:lnTo>
                <a:lnTo>
                  <a:pt x="1751" y="33848"/>
                </a:lnTo>
                <a:lnTo>
                  <a:pt x="1676" y="33755"/>
                </a:lnTo>
                <a:lnTo>
                  <a:pt x="1583" y="33681"/>
                </a:lnTo>
                <a:lnTo>
                  <a:pt x="1695" y="33588"/>
                </a:lnTo>
                <a:lnTo>
                  <a:pt x="1806" y="33495"/>
                </a:lnTo>
                <a:lnTo>
                  <a:pt x="1900" y="33364"/>
                </a:lnTo>
                <a:lnTo>
                  <a:pt x="1974" y="33234"/>
                </a:lnTo>
                <a:lnTo>
                  <a:pt x="2048" y="33104"/>
                </a:lnTo>
                <a:lnTo>
                  <a:pt x="2086" y="32973"/>
                </a:lnTo>
                <a:lnTo>
                  <a:pt x="2123" y="32824"/>
                </a:lnTo>
                <a:lnTo>
                  <a:pt x="2123" y="32675"/>
                </a:lnTo>
                <a:lnTo>
                  <a:pt x="2086" y="32564"/>
                </a:lnTo>
                <a:lnTo>
                  <a:pt x="2011" y="32378"/>
                </a:lnTo>
                <a:lnTo>
                  <a:pt x="1900" y="32117"/>
                </a:lnTo>
                <a:lnTo>
                  <a:pt x="1900" y="32080"/>
                </a:lnTo>
                <a:lnTo>
                  <a:pt x="1937" y="32024"/>
                </a:lnTo>
                <a:lnTo>
                  <a:pt x="2011" y="31912"/>
                </a:lnTo>
                <a:lnTo>
                  <a:pt x="2104" y="31800"/>
                </a:lnTo>
                <a:lnTo>
                  <a:pt x="2123" y="31745"/>
                </a:lnTo>
                <a:lnTo>
                  <a:pt x="2142" y="31670"/>
                </a:lnTo>
                <a:lnTo>
                  <a:pt x="2160" y="31540"/>
                </a:lnTo>
                <a:lnTo>
                  <a:pt x="2123" y="31409"/>
                </a:lnTo>
                <a:lnTo>
                  <a:pt x="2086" y="31298"/>
                </a:lnTo>
                <a:lnTo>
                  <a:pt x="2011" y="31186"/>
                </a:lnTo>
                <a:lnTo>
                  <a:pt x="1881" y="31000"/>
                </a:lnTo>
                <a:lnTo>
                  <a:pt x="1825" y="30907"/>
                </a:lnTo>
                <a:lnTo>
                  <a:pt x="1788" y="30795"/>
                </a:lnTo>
                <a:lnTo>
                  <a:pt x="1788" y="30683"/>
                </a:lnTo>
                <a:lnTo>
                  <a:pt x="1806" y="30572"/>
                </a:lnTo>
                <a:lnTo>
                  <a:pt x="1881" y="30330"/>
                </a:lnTo>
                <a:lnTo>
                  <a:pt x="1881" y="30218"/>
                </a:lnTo>
                <a:lnTo>
                  <a:pt x="1881" y="30162"/>
                </a:lnTo>
                <a:lnTo>
                  <a:pt x="1844" y="30106"/>
                </a:lnTo>
                <a:lnTo>
                  <a:pt x="1825" y="30069"/>
                </a:lnTo>
                <a:lnTo>
                  <a:pt x="1769" y="30013"/>
                </a:lnTo>
                <a:lnTo>
                  <a:pt x="1695" y="29976"/>
                </a:lnTo>
                <a:lnTo>
                  <a:pt x="1620" y="29957"/>
                </a:lnTo>
                <a:lnTo>
                  <a:pt x="1713" y="29846"/>
                </a:lnTo>
                <a:lnTo>
                  <a:pt x="1806" y="29752"/>
                </a:lnTo>
                <a:lnTo>
                  <a:pt x="1881" y="29641"/>
                </a:lnTo>
                <a:lnTo>
                  <a:pt x="1955" y="29510"/>
                </a:lnTo>
                <a:lnTo>
                  <a:pt x="2011" y="29380"/>
                </a:lnTo>
                <a:lnTo>
                  <a:pt x="2067" y="29268"/>
                </a:lnTo>
                <a:lnTo>
                  <a:pt x="2086" y="29119"/>
                </a:lnTo>
                <a:lnTo>
                  <a:pt x="2104" y="28989"/>
                </a:lnTo>
                <a:lnTo>
                  <a:pt x="2104" y="28840"/>
                </a:lnTo>
                <a:lnTo>
                  <a:pt x="2086" y="28691"/>
                </a:lnTo>
                <a:lnTo>
                  <a:pt x="2048" y="28542"/>
                </a:lnTo>
                <a:lnTo>
                  <a:pt x="1993" y="28412"/>
                </a:lnTo>
                <a:lnTo>
                  <a:pt x="1881" y="28170"/>
                </a:lnTo>
                <a:lnTo>
                  <a:pt x="1844" y="28058"/>
                </a:lnTo>
                <a:lnTo>
                  <a:pt x="1844" y="27947"/>
                </a:lnTo>
                <a:lnTo>
                  <a:pt x="1881" y="27779"/>
                </a:lnTo>
                <a:lnTo>
                  <a:pt x="1974" y="27537"/>
                </a:lnTo>
                <a:lnTo>
                  <a:pt x="2086" y="27276"/>
                </a:lnTo>
                <a:lnTo>
                  <a:pt x="2179" y="26978"/>
                </a:lnTo>
                <a:lnTo>
                  <a:pt x="2216" y="26848"/>
                </a:lnTo>
                <a:lnTo>
                  <a:pt x="2235" y="26699"/>
                </a:lnTo>
                <a:lnTo>
                  <a:pt x="2235" y="26587"/>
                </a:lnTo>
                <a:lnTo>
                  <a:pt x="2216" y="26457"/>
                </a:lnTo>
                <a:lnTo>
                  <a:pt x="2160" y="26364"/>
                </a:lnTo>
                <a:lnTo>
                  <a:pt x="2086" y="26271"/>
                </a:lnTo>
                <a:lnTo>
                  <a:pt x="1993" y="26196"/>
                </a:lnTo>
                <a:lnTo>
                  <a:pt x="1844" y="26141"/>
                </a:lnTo>
                <a:lnTo>
                  <a:pt x="1918" y="26029"/>
                </a:lnTo>
                <a:lnTo>
                  <a:pt x="1974" y="25917"/>
                </a:lnTo>
                <a:lnTo>
                  <a:pt x="2030" y="25787"/>
                </a:lnTo>
                <a:lnTo>
                  <a:pt x="2048" y="25656"/>
                </a:lnTo>
                <a:lnTo>
                  <a:pt x="2067" y="25545"/>
                </a:lnTo>
                <a:lnTo>
                  <a:pt x="2067" y="25414"/>
                </a:lnTo>
                <a:lnTo>
                  <a:pt x="2048" y="25284"/>
                </a:lnTo>
                <a:lnTo>
                  <a:pt x="2030" y="25154"/>
                </a:lnTo>
                <a:lnTo>
                  <a:pt x="1993" y="25042"/>
                </a:lnTo>
                <a:lnTo>
                  <a:pt x="1937" y="24930"/>
                </a:lnTo>
                <a:lnTo>
                  <a:pt x="1881" y="24819"/>
                </a:lnTo>
                <a:lnTo>
                  <a:pt x="1806" y="24726"/>
                </a:lnTo>
                <a:lnTo>
                  <a:pt x="1713" y="24632"/>
                </a:lnTo>
                <a:lnTo>
                  <a:pt x="1620" y="24539"/>
                </a:lnTo>
                <a:lnTo>
                  <a:pt x="1509" y="24465"/>
                </a:lnTo>
                <a:lnTo>
                  <a:pt x="1378" y="24409"/>
                </a:lnTo>
                <a:lnTo>
                  <a:pt x="1453" y="24335"/>
                </a:lnTo>
                <a:lnTo>
                  <a:pt x="1527" y="24242"/>
                </a:lnTo>
                <a:lnTo>
                  <a:pt x="1583" y="24148"/>
                </a:lnTo>
                <a:lnTo>
                  <a:pt x="1620" y="24074"/>
                </a:lnTo>
                <a:lnTo>
                  <a:pt x="1676" y="23869"/>
                </a:lnTo>
                <a:lnTo>
                  <a:pt x="1676" y="23683"/>
                </a:lnTo>
                <a:lnTo>
                  <a:pt x="1639" y="23497"/>
                </a:lnTo>
                <a:lnTo>
                  <a:pt x="1564" y="23311"/>
                </a:lnTo>
                <a:lnTo>
                  <a:pt x="1509" y="23218"/>
                </a:lnTo>
                <a:lnTo>
                  <a:pt x="1453" y="23143"/>
                </a:lnTo>
                <a:lnTo>
                  <a:pt x="1378" y="23069"/>
                </a:lnTo>
                <a:lnTo>
                  <a:pt x="1304" y="22994"/>
                </a:lnTo>
                <a:lnTo>
                  <a:pt x="1453" y="22827"/>
                </a:lnTo>
                <a:lnTo>
                  <a:pt x="1602" y="22622"/>
                </a:lnTo>
                <a:lnTo>
                  <a:pt x="1732" y="22398"/>
                </a:lnTo>
                <a:lnTo>
                  <a:pt x="1844" y="22175"/>
                </a:lnTo>
                <a:lnTo>
                  <a:pt x="1937" y="21914"/>
                </a:lnTo>
                <a:lnTo>
                  <a:pt x="1974" y="21672"/>
                </a:lnTo>
                <a:lnTo>
                  <a:pt x="1993" y="21430"/>
                </a:lnTo>
                <a:lnTo>
                  <a:pt x="1974" y="21188"/>
                </a:lnTo>
                <a:lnTo>
                  <a:pt x="1955" y="21058"/>
                </a:lnTo>
                <a:lnTo>
                  <a:pt x="1900" y="20946"/>
                </a:lnTo>
                <a:lnTo>
                  <a:pt x="1825" y="20853"/>
                </a:lnTo>
                <a:lnTo>
                  <a:pt x="1751" y="20760"/>
                </a:lnTo>
                <a:lnTo>
                  <a:pt x="1620" y="20574"/>
                </a:lnTo>
                <a:lnTo>
                  <a:pt x="1564" y="20481"/>
                </a:lnTo>
                <a:lnTo>
                  <a:pt x="1527" y="20388"/>
                </a:lnTo>
                <a:lnTo>
                  <a:pt x="1490" y="20257"/>
                </a:lnTo>
                <a:lnTo>
                  <a:pt x="1471" y="20108"/>
                </a:lnTo>
                <a:lnTo>
                  <a:pt x="1434" y="19866"/>
                </a:lnTo>
                <a:lnTo>
                  <a:pt x="1415" y="19755"/>
                </a:lnTo>
                <a:lnTo>
                  <a:pt x="1341" y="19661"/>
                </a:lnTo>
                <a:lnTo>
                  <a:pt x="1229" y="19568"/>
                </a:lnTo>
                <a:lnTo>
                  <a:pt x="1080" y="19475"/>
                </a:lnTo>
                <a:lnTo>
                  <a:pt x="1192" y="19345"/>
                </a:lnTo>
                <a:lnTo>
                  <a:pt x="1304" y="19196"/>
                </a:lnTo>
                <a:lnTo>
                  <a:pt x="1397" y="19047"/>
                </a:lnTo>
                <a:lnTo>
                  <a:pt x="1471" y="18880"/>
                </a:lnTo>
                <a:lnTo>
                  <a:pt x="1527" y="18693"/>
                </a:lnTo>
                <a:lnTo>
                  <a:pt x="1546" y="18507"/>
                </a:lnTo>
                <a:lnTo>
                  <a:pt x="1546" y="18321"/>
                </a:lnTo>
                <a:lnTo>
                  <a:pt x="1527" y="18153"/>
                </a:lnTo>
                <a:lnTo>
                  <a:pt x="1490" y="18042"/>
                </a:lnTo>
                <a:lnTo>
                  <a:pt x="1453" y="17930"/>
                </a:lnTo>
                <a:lnTo>
                  <a:pt x="1397" y="17818"/>
                </a:lnTo>
                <a:lnTo>
                  <a:pt x="1341" y="17725"/>
                </a:lnTo>
                <a:lnTo>
                  <a:pt x="1509" y="17558"/>
                </a:lnTo>
                <a:lnTo>
                  <a:pt x="1602" y="17353"/>
                </a:lnTo>
                <a:lnTo>
                  <a:pt x="1695" y="17185"/>
                </a:lnTo>
                <a:lnTo>
                  <a:pt x="1788" y="16999"/>
                </a:lnTo>
                <a:lnTo>
                  <a:pt x="1825" y="16887"/>
                </a:lnTo>
                <a:lnTo>
                  <a:pt x="1844" y="16776"/>
                </a:lnTo>
                <a:lnTo>
                  <a:pt x="1844" y="16589"/>
                </a:lnTo>
                <a:lnTo>
                  <a:pt x="1825" y="16441"/>
                </a:lnTo>
                <a:lnTo>
                  <a:pt x="1769" y="16292"/>
                </a:lnTo>
                <a:lnTo>
                  <a:pt x="1713" y="16161"/>
                </a:lnTo>
                <a:lnTo>
                  <a:pt x="1583" y="15919"/>
                </a:lnTo>
                <a:lnTo>
                  <a:pt x="1546" y="15789"/>
                </a:lnTo>
                <a:lnTo>
                  <a:pt x="1527" y="15677"/>
                </a:lnTo>
                <a:lnTo>
                  <a:pt x="1527" y="15621"/>
                </a:lnTo>
                <a:lnTo>
                  <a:pt x="1546" y="15547"/>
                </a:lnTo>
                <a:lnTo>
                  <a:pt x="1620" y="15379"/>
                </a:lnTo>
                <a:lnTo>
                  <a:pt x="1695" y="15212"/>
                </a:lnTo>
                <a:lnTo>
                  <a:pt x="1713" y="15137"/>
                </a:lnTo>
                <a:lnTo>
                  <a:pt x="1732" y="15063"/>
                </a:lnTo>
                <a:lnTo>
                  <a:pt x="1713" y="14839"/>
                </a:lnTo>
                <a:lnTo>
                  <a:pt x="1695" y="14746"/>
                </a:lnTo>
                <a:lnTo>
                  <a:pt x="1657" y="14635"/>
                </a:lnTo>
                <a:lnTo>
                  <a:pt x="1620" y="14542"/>
                </a:lnTo>
                <a:lnTo>
                  <a:pt x="1546" y="14448"/>
                </a:lnTo>
                <a:lnTo>
                  <a:pt x="1471" y="14374"/>
                </a:lnTo>
                <a:lnTo>
                  <a:pt x="1378" y="14318"/>
                </a:lnTo>
                <a:lnTo>
                  <a:pt x="1509" y="14188"/>
                </a:lnTo>
                <a:lnTo>
                  <a:pt x="1639" y="14076"/>
                </a:lnTo>
                <a:lnTo>
                  <a:pt x="1732" y="13927"/>
                </a:lnTo>
                <a:lnTo>
                  <a:pt x="1825" y="13797"/>
                </a:lnTo>
                <a:lnTo>
                  <a:pt x="1900" y="13629"/>
                </a:lnTo>
                <a:lnTo>
                  <a:pt x="1955" y="13480"/>
                </a:lnTo>
                <a:lnTo>
                  <a:pt x="1974" y="13313"/>
                </a:lnTo>
                <a:lnTo>
                  <a:pt x="1974" y="13127"/>
                </a:lnTo>
                <a:lnTo>
                  <a:pt x="1955" y="13033"/>
                </a:lnTo>
                <a:lnTo>
                  <a:pt x="1900" y="12940"/>
                </a:lnTo>
                <a:lnTo>
                  <a:pt x="1788" y="12773"/>
                </a:lnTo>
                <a:lnTo>
                  <a:pt x="1676" y="12605"/>
                </a:lnTo>
                <a:lnTo>
                  <a:pt x="1639" y="12531"/>
                </a:lnTo>
                <a:lnTo>
                  <a:pt x="1639" y="12475"/>
                </a:lnTo>
                <a:lnTo>
                  <a:pt x="1639" y="12419"/>
                </a:lnTo>
                <a:lnTo>
                  <a:pt x="1676" y="12345"/>
                </a:lnTo>
                <a:lnTo>
                  <a:pt x="1788" y="12158"/>
                </a:lnTo>
                <a:lnTo>
                  <a:pt x="1900" y="11972"/>
                </a:lnTo>
                <a:lnTo>
                  <a:pt x="1974" y="11842"/>
                </a:lnTo>
                <a:lnTo>
                  <a:pt x="2030" y="11693"/>
                </a:lnTo>
                <a:lnTo>
                  <a:pt x="2067" y="11507"/>
                </a:lnTo>
                <a:lnTo>
                  <a:pt x="2104" y="11339"/>
                </a:lnTo>
                <a:lnTo>
                  <a:pt x="2104" y="11172"/>
                </a:lnTo>
                <a:lnTo>
                  <a:pt x="2104" y="10985"/>
                </a:lnTo>
                <a:lnTo>
                  <a:pt x="2067" y="10818"/>
                </a:lnTo>
                <a:lnTo>
                  <a:pt x="2011" y="10669"/>
                </a:lnTo>
                <a:lnTo>
                  <a:pt x="1937" y="10501"/>
                </a:lnTo>
                <a:lnTo>
                  <a:pt x="1862" y="10408"/>
                </a:lnTo>
                <a:lnTo>
                  <a:pt x="1788" y="10334"/>
                </a:lnTo>
                <a:lnTo>
                  <a:pt x="1695" y="10259"/>
                </a:lnTo>
                <a:lnTo>
                  <a:pt x="1583" y="10203"/>
                </a:lnTo>
                <a:lnTo>
                  <a:pt x="1602" y="9980"/>
                </a:lnTo>
                <a:lnTo>
                  <a:pt x="1527" y="9794"/>
                </a:lnTo>
                <a:lnTo>
                  <a:pt x="1453" y="9626"/>
                </a:lnTo>
                <a:lnTo>
                  <a:pt x="1397" y="9552"/>
                </a:lnTo>
                <a:lnTo>
                  <a:pt x="1341" y="9477"/>
                </a:lnTo>
                <a:lnTo>
                  <a:pt x="1266" y="9403"/>
                </a:lnTo>
                <a:lnTo>
                  <a:pt x="1173" y="9347"/>
                </a:lnTo>
                <a:lnTo>
                  <a:pt x="1341" y="9180"/>
                </a:lnTo>
                <a:lnTo>
                  <a:pt x="1490" y="8993"/>
                </a:lnTo>
                <a:lnTo>
                  <a:pt x="1546" y="8882"/>
                </a:lnTo>
                <a:lnTo>
                  <a:pt x="1602" y="8770"/>
                </a:lnTo>
                <a:lnTo>
                  <a:pt x="1639" y="8658"/>
                </a:lnTo>
                <a:lnTo>
                  <a:pt x="1657" y="8528"/>
                </a:lnTo>
                <a:lnTo>
                  <a:pt x="1657" y="8453"/>
                </a:lnTo>
                <a:lnTo>
                  <a:pt x="1639" y="8398"/>
                </a:lnTo>
                <a:lnTo>
                  <a:pt x="1602" y="8267"/>
                </a:lnTo>
                <a:lnTo>
                  <a:pt x="1546" y="8174"/>
                </a:lnTo>
                <a:lnTo>
                  <a:pt x="1527" y="8062"/>
                </a:lnTo>
                <a:lnTo>
                  <a:pt x="1527" y="7820"/>
                </a:lnTo>
                <a:lnTo>
                  <a:pt x="1527" y="7616"/>
                </a:lnTo>
                <a:lnTo>
                  <a:pt x="1527" y="7392"/>
                </a:lnTo>
                <a:lnTo>
                  <a:pt x="1490" y="7150"/>
                </a:lnTo>
                <a:lnTo>
                  <a:pt x="1415" y="7113"/>
                </a:lnTo>
                <a:lnTo>
                  <a:pt x="1360" y="7076"/>
                </a:lnTo>
                <a:lnTo>
                  <a:pt x="1322" y="7020"/>
                </a:lnTo>
                <a:lnTo>
                  <a:pt x="1322" y="6983"/>
                </a:lnTo>
                <a:lnTo>
                  <a:pt x="1322" y="6927"/>
                </a:lnTo>
                <a:lnTo>
                  <a:pt x="1341" y="6889"/>
                </a:lnTo>
                <a:lnTo>
                  <a:pt x="1378" y="6834"/>
                </a:lnTo>
                <a:lnTo>
                  <a:pt x="1434" y="6778"/>
                </a:lnTo>
                <a:lnTo>
                  <a:pt x="1509" y="6647"/>
                </a:lnTo>
                <a:lnTo>
                  <a:pt x="1564" y="6480"/>
                </a:lnTo>
                <a:lnTo>
                  <a:pt x="1620" y="6275"/>
                </a:lnTo>
                <a:lnTo>
                  <a:pt x="1639" y="6070"/>
                </a:lnTo>
                <a:lnTo>
                  <a:pt x="1620" y="5884"/>
                </a:lnTo>
                <a:lnTo>
                  <a:pt x="1583" y="5698"/>
                </a:lnTo>
                <a:lnTo>
                  <a:pt x="1509" y="5344"/>
                </a:lnTo>
                <a:lnTo>
                  <a:pt x="1471" y="5177"/>
                </a:lnTo>
                <a:lnTo>
                  <a:pt x="1471" y="4990"/>
                </a:lnTo>
                <a:lnTo>
                  <a:pt x="1490" y="4804"/>
                </a:lnTo>
                <a:lnTo>
                  <a:pt x="1527" y="4599"/>
                </a:lnTo>
                <a:lnTo>
                  <a:pt x="1583" y="4395"/>
                </a:lnTo>
                <a:lnTo>
                  <a:pt x="1639" y="4190"/>
                </a:lnTo>
                <a:lnTo>
                  <a:pt x="1639" y="4078"/>
                </a:lnTo>
                <a:lnTo>
                  <a:pt x="1639" y="3985"/>
                </a:lnTo>
                <a:lnTo>
                  <a:pt x="1620" y="3892"/>
                </a:lnTo>
                <a:lnTo>
                  <a:pt x="1602" y="3799"/>
                </a:lnTo>
                <a:lnTo>
                  <a:pt x="1546" y="3706"/>
                </a:lnTo>
                <a:lnTo>
                  <a:pt x="1490" y="3631"/>
                </a:lnTo>
                <a:lnTo>
                  <a:pt x="1397" y="3538"/>
                </a:lnTo>
                <a:lnTo>
                  <a:pt x="1285" y="3464"/>
                </a:lnTo>
                <a:lnTo>
                  <a:pt x="1378" y="3352"/>
                </a:lnTo>
                <a:lnTo>
                  <a:pt x="1471" y="3222"/>
                </a:lnTo>
                <a:lnTo>
                  <a:pt x="1546" y="3091"/>
                </a:lnTo>
                <a:lnTo>
                  <a:pt x="1620" y="2942"/>
                </a:lnTo>
                <a:lnTo>
                  <a:pt x="1676" y="2812"/>
                </a:lnTo>
                <a:lnTo>
                  <a:pt x="1713" y="2663"/>
                </a:lnTo>
                <a:lnTo>
                  <a:pt x="1751" y="2514"/>
                </a:lnTo>
                <a:lnTo>
                  <a:pt x="1751" y="2347"/>
                </a:lnTo>
                <a:lnTo>
                  <a:pt x="1751" y="2235"/>
                </a:lnTo>
                <a:lnTo>
                  <a:pt x="1713" y="2105"/>
                </a:lnTo>
                <a:lnTo>
                  <a:pt x="1602" y="1825"/>
                </a:lnTo>
                <a:lnTo>
                  <a:pt x="1490" y="1565"/>
                </a:lnTo>
                <a:lnTo>
                  <a:pt x="1471" y="1472"/>
                </a:lnTo>
                <a:lnTo>
                  <a:pt x="1471" y="1416"/>
                </a:lnTo>
                <a:lnTo>
                  <a:pt x="1583" y="1434"/>
                </a:lnTo>
                <a:lnTo>
                  <a:pt x="1713" y="1453"/>
                </a:lnTo>
                <a:lnTo>
                  <a:pt x="1937" y="1453"/>
                </a:lnTo>
                <a:lnTo>
                  <a:pt x="2011" y="1434"/>
                </a:lnTo>
                <a:lnTo>
                  <a:pt x="2179" y="1360"/>
                </a:lnTo>
                <a:lnTo>
                  <a:pt x="2384" y="1267"/>
                </a:lnTo>
                <a:lnTo>
                  <a:pt x="2551" y="1230"/>
                </a:lnTo>
                <a:lnTo>
                  <a:pt x="2644" y="1248"/>
                </a:lnTo>
                <a:lnTo>
                  <a:pt x="2756" y="1267"/>
                </a:lnTo>
                <a:lnTo>
                  <a:pt x="2961" y="1323"/>
                </a:lnTo>
                <a:lnTo>
                  <a:pt x="3072" y="1341"/>
                </a:lnTo>
                <a:lnTo>
                  <a:pt x="3184" y="1360"/>
                </a:lnTo>
                <a:lnTo>
                  <a:pt x="3445" y="1360"/>
                </a:lnTo>
                <a:lnTo>
                  <a:pt x="3631" y="1285"/>
                </a:lnTo>
                <a:lnTo>
                  <a:pt x="3817" y="1192"/>
                </a:lnTo>
                <a:lnTo>
                  <a:pt x="3985" y="1118"/>
                </a:lnTo>
                <a:lnTo>
                  <a:pt x="4078" y="1099"/>
                </a:lnTo>
                <a:lnTo>
                  <a:pt x="4134" y="1099"/>
                </a:lnTo>
                <a:lnTo>
                  <a:pt x="4283" y="1118"/>
                </a:lnTo>
                <a:lnTo>
                  <a:pt x="4413" y="1155"/>
                </a:lnTo>
                <a:lnTo>
                  <a:pt x="4655" y="1248"/>
                </a:lnTo>
                <a:lnTo>
                  <a:pt x="4785" y="1304"/>
                </a:lnTo>
                <a:lnTo>
                  <a:pt x="4916" y="1341"/>
                </a:lnTo>
                <a:lnTo>
                  <a:pt x="5065" y="1341"/>
                </a:lnTo>
                <a:lnTo>
                  <a:pt x="5232" y="1323"/>
                </a:lnTo>
                <a:lnTo>
                  <a:pt x="5232" y="1509"/>
                </a:lnTo>
                <a:lnTo>
                  <a:pt x="5251" y="1565"/>
                </a:lnTo>
                <a:lnTo>
                  <a:pt x="5269" y="1639"/>
                </a:lnTo>
                <a:lnTo>
                  <a:pt x="5307" y="1676"/>
                </a:lnTo>
                <a:lnTo>
                  <a:pt x="5344" y="1714"/>
                </a:lnTo>
                <a:lnTo>
                  <a:pt x="5437" y="1770"/>
                </a:lnTo>
                <a:lnTo>
                  <a:pt x="5567" y="1788"/>
                </a:lnTo>
                <a:lnTo>
                  <a:pt x="5698" y="1770"/>
                </a:lnTo>
                <a:lnTo>
                  <a:pt x="5847" y="1732"/>
                </a:lnTo>
                <a:lnTo>
                  <a:pt x="6014" y="1676"/>
                </a:lnTo>
                <a:lnTo>
                  <a:pt x="6182" y="1602"/>
                </a:lnTo>
                <a:lnTo>
                  <a:pt x="6331" y="1527"/>
                </a:lnTo>
                <a:lnTo>
                  <a:pt x="6647" y="1341"/>
                </a:lnTo>
                <a:lnTo>
                  <a:pt x="6889" y="1155"/>
                </a:lnTo>
                <a:lnTo>
                  <a:pt x="7057" y="1006"/>
                </a:lnTo>
                <a:lnTo>
                  <a:pt x="7131" y="1137"/>
                </a:lnTo>
                <a:lnTo>
                  <a:pt x="7224" y="1267"/>
                </a:lnTo>
                <a:lnTo>
                  <a:pt x="7336" y="1360"/>
                </a:lnTo>
                <a:lnTo>
                  <a:pt x="7466" y="1416"/>
                </a:lnTo>
                <a:lnTo>
                  <a:pt x="7597" y="1453"/>
                </a:lnTo>
                <a:lnTo>
                  <a:pt x="7746" y="1453"/>
                </a:lnTo>
                <a:lnTo>
                  <a:pt x="7895" y="1416"/>
                </a:lnTo>
                <a:lnTo>
                  <a:pt x="8043" y="1341"/>
                </a:lnTo>
                <a:lnTo>
                  <a:pt x="8062" y="1434"/>
                </a:lnTo>
                <a:lnTo>
                  <a:pt x="8118" y="1490"/>
                </a:lnTo>
                <a:lnTo>
                  <a:pt x="8192" y="1527"/>
                </a:lnTo>
                <a:lnTo>
                  <a:pt x="8286" y="1546"/>
                </a:lnTo>
                <a:lnTo>
                  <a:pt x="8490" y="1546"/>
                </a:lnTo>
                <a:lnTo>
                  <a:pt x="8751" y="1472"/>
                </a:lnTo>
                <a:lnTo>
                  <a:pt x="9012" y="1379"/>
                </a:lnTo>
                <a:lnTo>
                  <a:pt x="9254" y="1285"/>
                </a:lnTo>
                <a:lnTo>
                  <a:pt x="9440" y="1174"/>
                </a:lnTo>
                <a:lnTo>
                  <a:pt x="9570" y="1099"/>
                </a:lnTo>
                <a:lnTo>
                  <a:pt x="9570" y="1192"/>
                </a:lnTo>
                <a:lnTo>
                  <a:pt x="9607" y="1267"/>
                </a:lnTo>
                <a:lnTo>
                  <a:pt x="9645" y="1323"/>
                </a:lnTo>
                <a:lnTo>
                  <a:pt x="9700" y="1360"/>
                </a:lnTo>
                <a:lnTo>
                  <a:pt x="9775" y="1379"/>
                </a:lnTo>
                <a:lnTo>
                  <a:pt x="9849" y="1397"/>
                </a:lnTo>
                <a:lnTo>
                  <a:pt x="10036" y="1397"/>
                </a:lnTo>
                <a:lnTo>
                  <a:pt x="10222" y="1360"/>
                </a:lnTo>
                <a:lnTo>
                  <a:pt x="10408" y="1304"/>
                </a:lnTo>
                <a:lnTo>
                  <a:pt x="10706" y="1192"/>
                </a:lnTo>
                <a:lnTo>
                  <a:pt x="10706" y="1304"/>
                </a:lnTo>
                <a:lnTo>
                  <a:pt x="10706" y="1360"/>
                </a:lnTo>
                <a:lnTo>
                  <a:pt x="10743" y="1397"/>
                </a:lnTo>
                <a:lnTo>
                  <a:pt x="10799" y="1453"/>
                </a:lnTo>
                <a:lnTo>
                  <a:pt x="10911" y="1472"/>
                </a:lnTo>
                <a:lnTo>
                  <a:pt x="11041" y="1490"/>
                </a:lnTo>
                <a:lnTo>
                  <a:pt x="11171" y="1472"/>
                </a:lnTo>
                <a:lnTo>
                  <a:pt x="11339" y="1453"/>
                </a:lnTo>
                <a:lnTo>
                  <a:pt x="11506" y="1416"/>
                </a:lnTo>
                <a:lnTo>
                  <a:pt x="11860" y="1323"/>
                </a:lnTo>
                <a:lnTo>
                  <a:pt x="12195" y="1192"/>
                </a:lnTo>
                <a:lnTo>
                  <a:pt x="12475" y="1081"/>
                </a:lnTo>
                <a:lnTo>
                  <a:pt x="12624" y="988"/>
                </a:lnTo>
                <a:close/>
                <a:moveTo>
                  <a:pt x="51666" y="50325"/>
                </a:moveTo>
                <a:lnTo>
                  <a:pt x="51721" y="50419"/>
                </a:lnTo>
                <a:lnTo>
                  <a:pt x="51721" y="50493"/>
                </a:lnTo>
                <a:lnTo>
                  <a:pt x="51684" y="50567"/>
                </a:lnTo>
                <a:lnTo>
                  <a:pt x="51610" y="50642"/>
                </a:lnTo>
                <a:lnTo>
                  <a:pt x="51517" y="50735"/>
                </a:lnTo>
                <a:lnTo>
                  <a:pt x="51424" y="50791"/>
                </a:lnTo>
                <a:lnTo>
                  <a:pt x="51312" y="50809"/>
                </a:lnTo>
                <a:lnTo>
                  <a:pt x="51182" y="50809"/>
                </a:lnTo>
                <a:lnTo>
                  <a:pt x="51293" y="50679"/>
                </a:lnTo>
                <a:lnTo>
                  <a:pt x="51405" y="50549"/>
                </a:lnTo>
                <a:lnTo>
                  <a:pt x="51535" y="50437"/>
                </a:lnTo>
                <a:lnTo>
                  <a:pt x="51666" y="50325"/>
                </a:lnTo>
                <a:close/>
                <a:moveTo>
                  <a:pt x="24036" y="50288"/>
                </a:moveTo>
                <a:lnTo>
                  <a:pt x="23999" y="50381"/>
                </a:lnTo>
                <a:lnTo>
                  <a:pt x="23943" y="50493"/>
                </a:lnTo>
                <a:lnTo>
                  <a:pt x="23869" y="50567"/>
                </a:lnTo>
                <a:lnTo>
                  <a:pt x="23794" y="50661"/>
                </a:lnTo>
                <a:lnTo>
                  <a:pt x="23627" y="50772"/>
                </a:lnTo>
                <a:lnTo>
                  <a:pt x="23534" y="50828"/>
                </a:lnTo>
                <a:lnTo>
                  <a:pt x="23496" y="50828"/>
                </a:lnTo>
                <a:lnTo>
                  <a:pt x="23478" y="50809"/>
                </a:lnTo>
                <a:lnTo>
                  <a:pt x="23459" y="50791"/>
                </a:lnTo>
                <a:lnTo>
                  <a:pt x="23478" y="50754"/>
                </a:lnTo>
                <a:lnTo>
                  <a:pt x="23534" y="50698"/>
                </a:lnTo>
                <a:lnTo>
                  <a:pt x="23720" y="50512"/>
                </a:lnTo>
                <a:lnTo>
                  <a:pt x="23925" y="50363"/>
                </a:lnTo>
                <a:lnTo>
                  <a:pt x="24036" y="50288"/>
                </a:lnTo>
                <a:close/>
                <a:moveTo>
                  <a:pt x="62687" y="50456"/>
                </a:moveTo>
                <a:lnTo>
                  <a:pt x="62594" y="50567"/>
                </a:lnTo>
                <a:lnTo>
                  <a:pt x="62483" y="50698"/>
                </a:lnTo>
                <a:lnTo>
                  <a:pt x="62334" y="50791"/>
                </a:lnTo>
                <a:lnTo>
                  <a:pt x="62259" y="50809"/>
                </a:lnTo>
                <a:lnTo>
                  <a:pt x="62185" y="50828"/>
                </a:lnTo>
                <a:lnTo>
                  <a:pt x="62297" y="50716"/>
                </a:lnTo>
                <a:lnTo>
                  <a:pt x="62408" y="50623"/>
                </a:lnTo>
                <a:lnTo>
                  <a:pt x="62539" y="50530"/>
                </a:lnTo>
                <a:lnTo>
                  <a:pt x="62687" y="50456"/>
                </a:lnTo>
                <a:close/>
                <a:moveTo>
                  <a:pt x="22417" y="50474"/>
                </a:moveTo>
                <a:lnTo>
                  <a:pt x="22361" y="50586"/>
                </a:lnTo>
                <a:lnTo>
                  <a:pt x="22286" y="50679"/>
                </a:lnTo>
                <a:lnTo>
                  <a:pt x="22212" y="50772"/>
                </a:lnTo>
                <a:lnTo>
                  <a:pt x="22100" y="50847"/>
                </a:lnTo>
                <a:lnTo>
                  <a:pt x="22100" y="50847"/>
                </a:lnTo>
                <a:lnTo>
                  <a:pt x="22156" y="50735"/>
                </a:lnTo>
                <a:lnTo>
                  <a:pt x="22230" y="50642"/>
                </a:lnTo>
                <a:lnTo>
                  <a:pt x="22324" y="50549"/>
                </a:lnTo>
                <a:lnTo>
                  <a:pt x="22417" y="50474"/>
                </a:lnTo>
                <a:close/>
                <a:moveTo>
                  <a:pt x="37479" y="50270"/>
                </a:moveTo>
                <a:lnTo>
                  <a:pt x="37479" y="50363"/>
                </a:lnTo>
                <a:lnTo>
                  <a:pt x="37460" y="50437"/>
                </a:lnTo>
                <a:lnTo>
                  <a:pt x="37423" y="50512"/>
                </a:lnTo>
                <a:lnTo>
                  <a:pt x="37386" y="50586"/>
                </a:lnTo>
                <a:lnTo>
                  <a:pt x="37311" y="50661"/>
                </a:lnTo>
                <a:lnTo>
                  <a:pt x="37181" y="50772"/>
                </a:lnTo>
                <a:lnTo>
                  <a:pt x="37125" y="50809"/>
                </a:lnTo>
                <a:lnTo>
                  <a:pt x="37050" y="50828"/>
                </a:lnTo>
                <a:lnTo>
                  <a:pt x="36995" y="50847"/>
                </a:lnTo>
                <a:lnTo>
                  <a:pt x="36957" y="50828"/>
                </a:lnTo>
                <a:lnTo>
                  <a:pt x="36939" y="50791"/>
                </a:lnTo>
                <a:lnTo>
                  <a:pt x="36920" y="50754"/>
                </a:lnTo>
                <a:lnTo>
                  <a:pt x="36939" y="50716"/>
                </a:lnTo>
                <a:lnTo>
                  <a:pt x="36957" y="50679"/>
                </a:lnTo>
                <a:lnTo>
                  <a:pt x="37013" y="50586"/>
                </a:lnTo>
                <a:lnTo>
                  <a:pt x="37125" y="50512"/>
                </a:lnTo>
                <a:lnTo>
                  <a:pt x="37330" y="50363"/>
                </a:lnTo>
                <a:lnTo>
                  <a:pt x="37479" y="50270"/>
                </a:lnTo>
                <a:close/>
                <a:moveTo>
                  <a:pt x="53341" y="50512"/>
                </a:moveTo>
                <a:lnTo>
                  <a:pt x="53192" y="50716"/>
                </a:lnTo>
                <a:lnTo>
                  <a:pt x="53006" y="50847"/>
                </a:lnTo>
                <a:lnTo>
                  <a:pt x="53174" y="50679"/>
                </a:lnTo>
                <a:lnTo>
                  <a:pt x="53341" y="50512"/>
                </a:lnTo>
                <a:close/>
                <a:moveTo>
                  <a:pt x="35617" y="50456"/>
                </a:moveTo>
                <a:lnTo>
                  <a:pt x="35617" y="50586"/>
                </a:lnTo>
                <a:lnTo>
                  <a:pt x="35580" y="50698"/>
                </a:lnTo>
                <a:lnTo>
                  <a:pt x="35561" y="50754"/>
                </a:lnTo>
                <a:lnTo>
                  <a:pt x="35524" y="50791"/>
                </a:lnTo>
                <a:lnTo>
                  <a:pt x="35468" y="50828"/>
                </a:lnTo>
                <a:lnTo>
                  <a:pt x="35412" y="50865"/>
                </a:lnTo>
                <a:lnTo>
                  <a:pt x="35393" y="50847"/>
                </a:lnTo>
                <a:lnTo>
                  <a:pt x="35393" y="50809"/>
                </a:lnTo>
                <a:lnTo>
                  <a:pt x="35431" y="50698"/>
                </a:lnTo>
                <a:lnTo>
                  <a:pt x="35505" y="50567"/>
                </a:lnTo>
                <a:lnTo>
                  <a:pt x="35561" y="50512"/>
                </a:lnTo>
                <a:lnTo>
                  <a:pt x="35617" y="50456"/>
                </a:lnTo>
                <a:close/>
                <a:moveTo>
                  <a:pt x="58349" y="50493"/>
                </a:moveTo>
                <a:lnTo>
                  <a:pt x="58349" y="50567"/>
                </a:lnTo>
                <a:lnTo>
                  <a:pt x="58349" y="50642"/>
                </a:lnTo>
                <a:lnTo>
                  <a:pt x="58331" y="50698"/>
                </a:lnTo>
                <a:lnTo>
                  <a:pt x="58275" y="50772"/>
                </a:lnTo>
                <a:lnTo>
                  <a:pt x="58219" y="50828"/>
                </a:lnTo>
                <a:lnTo>
                  <a:pt x="58145" y="50865"/>
                </a:lnTo>
                <a:lnTo>
                  <a:pt x="58052" y="50884"/>
                </a:lnTo>
                <a:lnTo>
                  <a:pt x="57958" y="50865"/>
                </a:lnTo>
                <a:lnTo>
                  <a:pt x="58145" y="50679"/>
                </a:lnTo>
                <a:lnTo>
                  <a:pt x="58349" y="50493"/>
                </a:lnTo>
                <a:close/>
                <a:moveTo>
                  <a:pt x="16366" y="50456"/>
                </a:moveTo>
                <a:lnTo>
                  <a:pt x="16366" y="50567"/>
                </a:lnTo>
                <a:lnTo>
                  <a:pt x="16329" y="50661"/>
                </a:lnTo>
                <a:lnTo>
                  <a:pt x="16273" y="50754"/>
                </a:lnTo>
                <a:lnTo>
                  <a:pt x="16198" y="50828"/>
                </a:lnTo>
                <a:lnTo>
                  <a:pt x="16105" y="50884"/>
                </a:lnTo>
                <a:lnTo>
                  <a:pt x="16012" y="50903"/>
                </a:lnTo>
                <a:lnTo>
                  <a:pt x="15919" y="50884"/>
                </a:lnTo>
                <a:lnTo>
                  <a:pt x="15826" y="50828"/>
                </a:lnTo>
                <a:lnTo>
                  <a:pt x="16086" y="50642"/>
                </a:lnTo>
                <a:lnTo>
                  <a:pt x="16366" y="50456"/>
                </a:lnTo>
                <a:close/>
                <a:moveTo>
                  <a:pt x="8621" y="50661"/>
                </a:moveTo>
                <a:lnTo>
                  <a:pt x="8583" y="50772"/>
                </a:lnTo>
                <a:lnTo>
                  <a:pt x="8528" y="50865"/>
                </a:lnTo>
                <a:lnTo>
                  <a:pt x="8453" y="50903"/>
                </a:lnTo>
                <a:lnTo>
                  <a:pt x="8341" y="50921"/>
                </a:lnTo>
                <a:lnTo>
                  <a:pt x="8341" y="50921"/>
                </a:lnTo>
                <a:lnTo>
                  <a:pt x="8472" y="50791"/>
                </a:lnTo>
                <a:lnTo>
                  <a:pt x="8621" y="50661"/>
                </a:lnTo>
                <a:close/>
                <a:moveTo>
                  <a:pt x="48482" y="50661"/>
                </a:moveTo>
                <a:lnTo>
                  <a:pt x="48445" y="50735"/>
                </a:lnTo>
                <a:lnTo>
                  <a:pt x="48389" y="50809"/>
                </a:lnTo>
                <a:lnTo>
                  <a:pt x="48314" y="50865"/>
                </a:lnTo>
                <a:lnTo>
                  <a:pt x="48240" y="50921"/>
                </a:lnTo>
                <a:lnTo>
                  <a:pt x="48352" y="50791"/>
                </a:lnTo>
                <a:lnTo>
                  <a:pt x="48482" y="50661"/>
                </a:lnTo>
                <a:close/>
                <a:moveTo>
                  <a:pt x="10464" y="50567"/>
                </a:moveTo>
                <a:lnTo>
                  <a:pt x="10352" y="50698"/>
                </a:lnTo>
                <a:lnTo>
                  <a:pt x="10203" y="50809"/>
                </a:lnTo>
                <a:lnTo>
                  <a:pt x="10036" y="50884"/>
                </a:lnTo>
                <a:lnTo>
                  <a:pt x="9868" y="50940"/>
                </a:lnTo>
                <a:lnTo>
                  <a:pt x="10147" y="50735"/>
                </a:lnTo>
                <a:lnTo>
                  <a:pt x="10464" y="50567"/>
                </a:lnTo>
                <a:close/>
                <a:moveTo>
                  <a:pt x="87263" y="50791"/>
                </a:moveTo>
                <a:lnTo>
                  <a:pt x="87170" y="50884"/>
                </a:lnTo>
                <a:lnTo>
                  <a:pt x="87059" y="50958"/>
                </a:lnTo>
                <a:lnTo>
                  <a:pt x="87059" y="50958"/>
                </a:lnTo>
                <a:lnTo>
                  <a:pt x="87152" y="50865"/>
                </a:lnTo>
                <a:lnTo>
                  <a:pt x="87263" y="50791"/>
                </a:lnTo>
                <a:close/>
                <a:moveTo>
                  <a:pt x="56432" y="50735"/>
                </a:moveTo>
                <a:lnTo>
                  <a:pt x="56357" y="50809"/>
                </a:lnTo>
                <a:lnTo>
                  <a:pt x="56264" y="50884"/>
                </a:lnTo>
                <a:lnTo>
                  <a:pt x="56171" y="50921"/>
                </a:lnTo>
                <a:lnTo>
                  <a:pt x="56059" y="50958"/>
                </a:lnTo>
                <a:lnTo>
                  <a:pt x="56432" y="50735"/>
                </a:lnTo>
                <a:close/>
                <a:moveTo>
                  <a:pt x="65797" y="50716"/>
                </a:moveTo>
                <a:lnTo>
                  <a:pt x="65759" y="50791"/>
                </a:lnTo>
                <a:lnTo>
                  <a:pt x="65611" y="50958"/>
                </a:lnTo>
                <a:lnTo>
                  <a:pt x="65778" y="50735"/>
                </a:lnTo>
                <a:lnTo>
                  <a:pt x="65797" y="50716"/>
                </a:lnTo>
                <a:close/>
                <a:moveTo>
                  <a:pt x="67379" y="50381"/>
                </a:moveTo>
                <a:lnTo>
                  <a:pt x="67361" y="50493"/>
                </a:lnTo>
                <a:lnTo>
                  <a:pt x="67323" y="50586"/>
                </a:lnTo>
                <a:lnTo>
                  <a:pt x="67286" y="50679"/>
                </a:lnTo>
                <a:lnTo>
                  <a:pt x="67230" y="50754"/>
                </a:lnTo>
                <a:lnTo>
                  <a:pt x="67156" y="50828"/>
                </a:lnTo>
                <a:lnTo>
                  <a:pt x="67081" y="50903"/>
                </a:lnTo>
                <a:lnTo>
                  <a:pt x="66988" y="50940"/>
                </a:lnTo>
                <a:lnTo>
                  <a:pt x="66895" y="50977"/>
                </a:lnTo>
                <a:lnTo>
                  <a:pt x="66988" y="50809"/>
                </a:lnTo>
                <a:lnTo>
                  <a:pt x="67100" y="50642"/>
                </a:lnTo>
                <a:lnTo>
                  <a:pt x="67230" y="50512"/>
                </a:lnTo>
                <a:lnTo>
                  <a:pt x="67379" y="50381"/>
                </a:lnTo>
                <a:close/>
                <a:moveTo>
                  <a:pt x="91527" y="50549"/>
                </a:moveTo>
                <a:lnTo>
                  <a:pt x="91639" y="50567"/>
                </a:lnTo>
                <a:lnTo>
                  <a:pt x="91806" y="50605"/>
                </a:lnTo>
                <a:lnTo>
                  <a:pt x="91955" y="50661"/>
                </a:lnTo>
                <a:lnTo>
                  <a:pt x="92011" y="50716"/>
                </a:lnTo>
                <a:lnTo>
                  <a:pt x="92048" y="50754"/>
                </a:lnTo>
                <a:lnTo>
                  <a:pt x="91992" y="50865"/>
                </a:lnTo>
                <a:lnTo>
                  <a:pt x="91918" y="50977"/>
                </a:lnTo>
                <a:lnTo>
                  <a:pt x="91806" y="50884"/>
                </a:lnTo>
                <a:lnTo>
                  <a:pt x="91694" y="50791"/>
                </a:lnTo>
                <a:lnTo>
                  <a:pt x="91601" y="50679"/>
                </a:lnTo>
                <a:lnTo>
                  <a:pt x="91527" y="50549"/>
                </a:lnTo>
                <a:close/>
                <a:moveTo>
                  <a:pt x="6424" y="50679"/>
                </a:moveTo>
                <a:lnTo>
                  <a:pt x="6331" y="50791"/>
                </a:lnTo>
                <a:lnTo>
                  <a:pt x="6238" y="50865"/>
                </a:lnTo>
                <a:lnTo>
                  <a:pt x="6126" y="50940"/>
                </a:lnTo>
                <a:lnTo>
                  <a:pt x="6014" y="50996"/>
                </a:lnTo>
                <a:lnTo>
                  <a:pt x="6200" y="50828"/>
                </a:lnTo>
                <a:lnTo>
                  <a:pt x="6424" y="50679"/>
                </a:lnTo>
                <a:close/>
                <a:moveTo>
                  <a:pt x="18041" y="50456"/>
                </a:moveTo>
                <a:lnTo>
                  <a:pt x="18097" y="50567"/>
                </a:lnTo>
                <a:lnTo>
                  <a:pt x="18097" y="50679"/>
                </a:lnTo>
                <a:lnTo>
                  <a:pt x="18079" y="50772"/>
                </a:lnTo>
                <a:lnTo>
                  <a:pt x="18004" y="50884"/>
                </a:lnTo>
                <a:lnTo>
                  <a:pt x="17948" y="50921"/>
                </a:lnTo>
                <a:lnTo>
                  <a:pt x="17874" y="50958"/>
                </a:lnTo>
                <a:lnTo>
                  <a:pt x="17818" y="50977"/>
                </a:lnTo>
                <a:lnTo>
                  <a:pt x="17743" y="50996"/>
                </a:lnTo>
                <a:lnTo>
                  <a:pt x="17688" y="50977"/>
                </a:lnTo>
                <a:lnTo>
                  <a:pt x="17632" y="50940"/>
                </a:lnTo>
                <a:lnTo>
                  <a:pt x="17613" y="50884"/>
                </a:lnTo>
                <a:lnTo>
                  <a:pt x="17613" y="50809"/>
                </a:lnTo>
                <a:lnTo>
                  <a:pt x="17632" y="50754"/>
                </a:lnTo>
                <a:lnTo>
                  <a:pt x="17669" y="50698"/>
                </a:lnTo>
                <a:lnTo>
                  <a:pt x="17799" y="50605"/>
                </a:lnTo>
                <a:lnTo>
                  <a:pt x="18041" y="50456"/>
                </a:lnTo>
                <a:close/>
                <a:moveTo>
                  <a:pt x="1155" y="50698"/>
                </a:moveTo>
                <a:lnTo>
                  <a:pt x="1136" y="50754"/>
                </a:lnTo>
                <a:lnTo>
                  <a:pt x="1099" y="50828"/>
                </a:lnTo>
                <a:lnTo>
                  <a:pt x="1043" y="50865"/>
                </a:lnTo>
                <a:lnTo>
                  <a:pt x="1006" y="50903"/>
                </a:lnTo>
                <a:lnTo>
                  <a:pt x="894" y="50958"/>
                </a:lnTo>
                <a:lnTo>
                  <a:pt x="782" y="51014"/>
                </a:lnTo>
                <a:lnTo>
                  <a:pt x="820" y="50921"/>
                </a:lnTo>
                <a:lnTo>
                  <a:pt x="857" y="50847"/>
                </a:lnTo>
                <a:lnTo>
                  <a:pt x="913" y="50791"/>
                </a:lnTo>
                <a:lnTo>
                  <a:pt x="950" y="50754"/>
                </a:lnTo>
                <a:lnTo>
                  <a:pt x="1062" y="50735"/>
                </a:lnTo>
                <a:lnTo>
                  <a:pt x="1099" y="50716"/>
                </a:lnTo>
                <a:lnTo>
                  <a:pt x="1155" y="50698"/>
                </a:lnTo>
                <a:close/>
                <a:moveTo>
                  <a:pt x="69781" y="50474"/>
                </a:moveTo>
                <a:lnTo>
                  <a:pt x="69800" y="50549"/>
                </a:lnTo>
                <a:lnTo>
                  <a:pt x="69818" y="50623"/>
                </a:lnTo>
                <a:lnTo>
                  <a:pt x="69818" y="50698"/>
                </a:lnTo>
                <a:lnTo>
                  <a:pt x="69800" y="50772"/>
                </a:lnTo>
                <a:lnTo>
                  <a:pt x="69781" y="50847"/>
                </a:lnTo>
                <a:lnTo>
                  <a:pt x="69744" y="50921"/>
                </a:lnTo>
                <a:lnTo>
                  <a:pt x="69706" y="50977"/>
                </a:lnTo>
                <a:lnTo>
                  <a:pt x="69632" y="51014"/>
                </a:lnTo>
                <a:lnTo>
                  <a:pt x="69651" y="50884"/>
                </a:lnTo>
                <a:lnTo>
                  <a:pt x="69688" y="50735"/>
                </a:lnTo>
                <a:lnTo>
                  <a:pt x="69725" y="50605"/>
                </a:lnTo>
                <a:lnTo>
                  <a:pt x="69781" y="50474"/>
                </a:lnTo>
                <a:close/>
                <a:moveTo>
                  <a:pt x="72704" y="50623"/>
                </a:moveTo>
                <a:lnTo>
                  <a:pt x="72667" y="50716"/>
                </a:lnTo>
                <a:lnTo>
                  <a:pt x="72611" y="50791"/>
                </a:lnTo>
                <a:lnTo>
                  <a:pt x="72555" y="50865"/>
                </a:lnTo>
                <a:lnTo>
                  <a:pt x="72499" y="50921"/>
                </a:lnTo>
                <a:lnTo>
                  <a:pt x="72425" y="50977"/>
                </a:lnTo>
                <a:lnTo>
                  <a:pt x="72332" y="50996"/>
                </a:lnTo>
                <a:lnTo>
                  <a:pt x="72257" y="51014"/>
                </a:lnTo>
                <a:lnTo>
                  <a:pt x="72164" y="51014"/>
                </a:lnTo>
                <a:lnTo>
                  <a:pt x="72425" y="50809"/>
                </a:lnTo>
                <a:lnTo>
                  <a:pt x="72555" y="50716"/>
                </a:lnTo>
                <a:lnTo>
                  <a:pt x="72704" y="50623"/>
                </a:lnTo>
                <a:close/>
                <a:moveTo>
                  <a:pt x="33904" y="50772"/>
                </a:moveTo>
                <a:lnTo>
                  <a:pt x="33885" y="50847"/>
                </a:lnTo>
                <a:lnTo>
                  <a:pt x="33792" y="51033"/>
                </a:lnTo>
                <a:lnTo>
                  <a:pt x="33867" y="50847"/>
                </a:lnTo>
                <a:lnTo>
                  <a:pt x="33904" y="50772"/>
                </a:lnTo>
                <a:close/>
                <a:moveTo>
                  <a:pt x="32526" y="50772"/>
                </a:moveTo>
                <a:lnTo>
                  <a:pt x="32470" y="50884"/>
                </a:lnTo>
                <a:lnTo>
                  <a:pt x="32377" y="50958"/>
                </a:lnTo>
                <a:lnTo>
                  <a:pt x="32303" y="51033"/>
                </a:lnTo>
                <a:lnTo>
                  <a:pt x="32191" y="51052"/>
                </a:lnTo>
                <a:lnTo>
                  <a:pt x="32340" y="50903"/>
                </a:lnTo>
                <a:lnTo>
                  <a:pt x="32526" y="50772"/>
                </a:lnTo>
                <a:close/>
                <a:moveTo>
                  <a:pt x="12475" y="50530"/>
                </a:moveTo>
                <a:lnTo>
                  <a:pt x="12456" y="50605"/>
                </a:lnTo>
                <a:lnTo>
                  <a:pt x="12400" y="50679"/>
                </a:lnTo>
                <a:lnTo>
                  <a:pt x="12288" y="50828"/>
                </a:lnTo>
                <a:lnTo>
                  <a:pt x="12139" y="50958"/>
                </a:lnTo>
                <a:lnTo>
                  <a:pt x="11972" y="51070"/>
                </a:lnTo>
                <a:lnTo>
                  <a:pt x="12084" y="50921"/>
                </a:lnTo>
                <a:lnTo>
                  <a:pt x="12195" y="50772"/>
                </a:lnTo>
                <a:lnTo>
                  <a:pt x="12326" y="50642"/>
                </a:lnTo>
                <a:lnTo>
                  <a:pt x="12475" y="50530"/>
                </a:lnTo>
                <a:close/>
                <a:moveTo>
                  <a:pt x="59671" y="50772"/>
                </a:moveTo>
                <a:lnTo>
                  <a:pt x="59653" y="50865"/>
                </a:lnTo>
                <a:lnTo>
                  <a:pt x="59597" y="50958"/>
                </a:lnTo>
                <a:lnTo>
                  <a:pt x="59522" y="51033"/>
                </a:lnTo>
                <a:lnTo>
                  <a:pt x="59448" y="51089"/>
                </a:lnTo>
                <a:lnTo>
                  <a:pt x="59560" y="50921"/>
                </a:lnTo>
                <a:lnTo>
                  <a:pt x="59671" y="50772"/>
                </a:lnTo>
                <a:close/>
                <a:moveTo>
                  <a:pt x="71084" y="50474"/>
                </a:moveTo>
                <a:lnTo>
                  <a:pt x="71084" y="50586"/>
                </a:lnTo>
                <a:lnTo>
                  <a:pt x="71047" y="50735"/>
                </a:lnTo>
                <a:lnTo>
                  <a:pt x="70991" y="50865"/>
                </a:lnTo>
                <a:lnTo>
                  <a:pt x="70954" y="50977"/>
                </a:lnTo>
                <a:lnTo>
                  <a:pt x="70917" y="50996"/>
                </a:lnTo>
                <a:lnTo>
                  <a:pt x="70824" y="51052"/>
                </a:lnTo>
                <a:lnTo>
                  <a:pt x="70730" y="51089"/>
                </a:lnTo>
                <a:lnTo>
                  <a:pt x="70693" y="51070"/>
                </a:lnTo>
                <a:lnTo>
                  <a:pt x="70693" y="51052"/>
                </a:lnTo>
                <a:lnTo>
                  <a:pt x="70693" y="50996"/>
                </a:lnTo>
                <a:lnTo>
                  <a:pt x="70730" y="50921"/>
                </a:lnTo>
                <a:lnTo>
                  <a:pt x="70861" y="50754"/>
                </a:lnTo>
                <a:lnTo>
                  <a:pt x="71084" y="50474"/>
                </a:lnTo>
                <a:close/>
                <a:moveTo>
                  <a:pt x="64158" y="50549"/>
                </a:moveTo>
                <a:lnTo>
                  <a:pt x="64158" y="50661"/>
                </a:lnTo>
                <a:lnTo>
                  <a:pt x="64121" y="50754"/>
                </a:lnTo>
                <a:lnTo>
                  <a:pt x="64084" y="50847"/>
                </a:lnTo>
                <a:lnTo>
                  <a:pt x="64009" y="50921"/>
                </a:lnTo>
                <a:lnTo>
                  <a:pt x="63935" y="50996"/>
                </a:lnTo>
                <a:lnTo>
                  <a:pt x="63842" y="51052"/>
                </a:lnTo>
                <a:lnTo>
                  <a:pt x="63749" y="51089"/>
                </a:lnTo>
                <a:lnTo>
                  <a:pt x="63637" y="51107"/>
                </a:lnTo>
                <a:lnTo>
                  <a:pt x="63749" y="50958"/>
                </a:lnTo>
                <a:lnTo>
                  <a:pt x="63879" y="50809"/>
                </a:lnTo>
                <a:lnTo>
                  <a:pt x="64009" y="50679"/>
                </a:lnTo>
                <a:lnTo>
                  <a:pt x="64158" y="50549"/>
                </a:lnTo>
                <a:close/>
                <a:moveTo>
                  <a:pt x="78997" y="50679"/>
                </a:moveTo>
                <a:lnTo>
                  <a:pt x="78941" y="50772"/>
                </a:lnTo>
                <a:lnTo>
                  <a:pt x="78885" y="50847"/>
                </a:lnTo>
                <a:lnTo>
                  <a:pt x="78829" y="50921"/>
                </a:lnTo>
                <a:lnTo>
                  <a:pt x="78755" y="50977"/>
                </a:lnTo>
                <a:lnTo>
                  <a:pt x="78680" y="51033"/>
                </a:lnTo>
                <a:lnTo>
                  <a:pt x="78587" y="51070"/>
                </a:lnTo>
                <a:lnTo>
                  <a:pt x="78513" y="51107"/>
                </a:lnTo>
                <a:lnTo>
                  <a:pt x="78420" y="51126"/>
                </a:lnTo>
                <a:lnTo>
                  <a:pt x="78420" y="51126"/>
                </a:lnTo>
                <a:lnTo>
                  <a:pt x="78531" y="50977"/>
                </a:lnTo>
                <a:lnTo>
                  <a:pt x="78680" y="50865"/>
                </a:lnTo>
                <a:lnTo>
                  <a:pt x="78829" y="50772"/>
                </a:lnTo>
                <a:lnTo>
                  <a:pt x="78997" y="50679"/>
                </a:lnTo>
                <a:close/>
                <a:moveTo>
                  <a:pt x="84657" y="50698"/>
                </a:moveTo>
                <a:lnTo>
                  <a:pt x="84620" y="50809"/>
                </a:lnTo>
                <a:lnTo>
                  <a:pt x="84526" y="50940"/>
                </a:lnTo>
                <a:lnTo>
                  <a:pt x="84433" y="51052"/>
                </a:lnTo>
                <a:lnTo>
                  <a:pt x="84322" y="51126"/>
                </a:lnTo>
                <a:lnTo>
                  <a:pt x="84471" y="50903"/>
                </a:lnTo>
                <a:lnTo>
                  <a:pt x="84564" y="50791"/>
                </a:lnTo>
                <a:lnTo>
                  <a:pt x="84657" y="50698"/>
                </a:lnTo>
                <a:close/>
                <a:moveTo>
                  <a:pt x="75813" y="50679"/>
                </a:moveTo>
                <a:lnTo>
                  <a:pt x="75776" y="50921"/>
                </a:lnTo>
                <a:lnTo>
                  <a:pt x="75646" y="51033"/>
                </a:lnTo>
                <a:lnTo>
                  <a:pt x="75497" y="51145"/>
                </a:lnTo>
                <a:lnTo>
                  <a:pt x="75646" y="50903"/>
                </a:lnTo>
                <a:lnTo>
                  <a:pt x="75813" y="50679"/>
                </a:lnTo>
                <a:close/>
                <a:moveTo>
                  <a:pt x="60863" y="50847"/>
                </a:moveTo>
                <a:lnTo>
                  <a:pt x="60844" y="50940"/>
                </a:lnTo>
                <a:lnTo>
                  <a:pt x="60807" y="51033"/>
                </a:lnTo>
                <a:lnTo>
                  <a:pt x="60733" y="51107"/>
                </a:lnTo>
                <a:lnTo>
                  <a:pt x="60639" y="51163"/>
                </a:lnTo>
                <a:lnTo>
                  <a:pt x="60639" y="51163"/>
                </a:lnTo>
                <a:lnTo>
                  <a:pt x="60751" y="50996"/>
                </a:lnTo>
                <a:lnTo>
                  <a:pt x="60863" y="50847"/>
                </a:lnTo>
                <a:close/>
                <a:moveTo>
                  <a:pt x="49915" y="50735"/>
                </a:moveTo>
                <a:lnTo>
                  <a:pt x="49915" y="50828"/>
                </a:lnTo>
                <a:lnTo>
                  <a:pt x="49897" y="50903"/>
                </a:lnTo>
                <a:lnTo>
                  <a:pt x="49878" y="50977"/>
                </a:lnTo>
                <a:lnTo>
                  <a:pt x="49841" y="51052"/>
                </a:lnTo>
                <a:lnTo>
                  <a:pt x="49785" y="51126"/>
                </a:lnTo>
                <a:lnTo>
                  <a:pt x="49729" y="51182"/>
                </a:lnTo>
                <a:lnTo>
                  <a:pt x="49655" y="51219"/>
                </a:lnTo>
                <a:lnTo>
                  <a:pt x="49580" y="51256"/>
                </a:lnTo>
                <a:lnTo>
                  <a:pt x="49655" y="51107"/>
                </a:lnTo>
                <a:lnTo>
                  <a:pt x="49729" y="50977"/>
                </a:lnTo>
                <a:lnTo>
                  <a:pt x="49822" y="50847"/>
                </a:lnTo>
                <a:lnTo>
                  <a:pt x="49915" y="50735"/>
                </a:lnTo>
                <a:close/>
                <a:moveTo>
                  <a:pt x="83167" y="50921"/>
                </a:moveTo>
                <a:lnTo>
                  <a:pt x="83111" y="51052"/>
                </a:lnTo>
                <a:lnTo>
                  <a:pt x="83037" y="51182"/>
                </a:lnTo>
                <a:lnTo>
                  <a:pt x="82944" y="51312"/>
                </a:lnTo>
                <a:lnTo>
                  <a:pt x="82832" y="51405"/>
                </a:lnTo>
                <a:lnTo>
                  <a:pt x="82907" y="51275"/>
                </a:lnTo>
                <a:lnTo>
                  <a:pt x="82981" y="51145"/>
                </a:lnTo>
                <a:lnTo>
                  <a:pt x="83074" y="51033"/>
                </a:lnTo>
                <a:lnTo>
                  <a:pt x="83167" y="50921"/>
                </a:lnTo>
                <a:close/>
                <a:moveTo>
                  <a:pt x="90075" y="50977"/>
                </a:moveTo>
                <a:lnTo>
                  <a:pt x="90019" y="51126"/>
                </a:lnTo>
                <a:lnTo>
                  <a:pt x="89944" y="51256"/>
                </a:lnTo>
                <a:lnTo>
                  <a:pt x="89833" y="51349"/>
                </a:lnTo>
                <a:lnTo>
                  <a:pt x="89721" y="51443"/>
                </a:lnTo>
                <a:lnTo>
                  <a:pt x="89721" y="51443"/>
                </a:lnTo>
                <a:lnTo>
                  <a:pt x="89870" y="51200"/>
                </a:lnTo>
                <a:lnTo>
                  <a:pt x="90075" y="50977"/>
                </a:lnTo>
                <a:close/>
                <a:moveTo>
                  <a:pt x="73877" y="50977"/>
                </a:moveTo>
                <a:lnTo>
                  <a:pt x="73877" y="51052"/>
                </a:lnTo>
                <a:lnTo>
                  <a:pt x="73858" y="51126"/>
                </a:lnTo>
                <a:lnTo>
                  <a:pt x="73840" y="51200"/>
                </a:lnTo>
                <a:lnTo>
                  <a:pt x="73802" y="51256"/>
                </a:lnTo>
                <a:lnTo>
                  <a:pt x="73747" y="51312"/>
                </a:lnTo>
                <a:lnTo>
                  <a:pt x="73691" y="51368"/>
                </a:lnTo>
                <a:lnTo>
                  <a:pt x="73635" y="51405"/>
                </a:lnTo>
                <a:lnTo>
                  <a:pt x="73579" y="51443"/>
                </a:lnTo>
                <a:lnTo>
                  <a:pt x="73709" y="51200"/>
                </a:lnTo>
                <a:lnTo>
                  <a:pt x="73877" y="50977"/>
                </a:lnTo>
                <a:close/>
                <a:moveTo>
                  <a:pt x="3259" y="1"/>
                </a:moveTo>
                <a:lnTo>
                  <a:pt x="3184" y="19"/>
                </a:lnTo>
                <a:lnTo>
                  <a:pt x="3072" y="75"/>
                </a:lnTo>
                <a:lnTo>
                  <a:pt x="2924" y="168"/>
                </a:lnTo>
                <a:lnTo>
                  <a:pt x="2849" y="243"/>
                </a:lnTo>
                <a:lnTo>
                  <a:pt x="2775" y="317"/>
                </a:lnTo>
                <a:lnTo>
                  <a:pt x="2663" y="503"/>
                </a:lnTo>
                <a:lnTo>
                  <a:pt x="2477" y="894"/>
                </a:lnTo>
                <a:lnTo>
                  <a:pt x="2421" y="988"/>
                </a:lnTo>
                <a:lnTo>
                  <a:pt x="2365" y="1062"/>
                </a:lnTo>
                <a:lnTo>
                  <a:pt x="2290" y="1137"/>
                </a:lnTo>
                <a:lnTo>
                  <a:pt x="2216" y="1192"/>
                </a:lnTo>
                <a:lnTo>
                  <a:pt x="2123" y="1230"/>
                </a:lnTo>
                <a:lnTo>
                  <a:pt x="2030" y="1248"/>
                </a:lnTo>
                <a:lnTo>
                  <a:pt x="1900" y="1230"/>
                </a:lnTo>
                <a:lnTo>
                  <a:pt x="1769" y="1192"/>
                </a:lnTo>
                <a:lnTo>
                  <a:pt x="1676" y="1155"/>
                </a:lnTo>
                <a:lnTo>
                  <a:pt x="1602" y="1081"/>
                </a:lnTo>
                <a:lnTo>
                  <a:pt x="1564" y="1006"/>
                </a:lnTo>
                <a:lnTo>
                  <a:pt x="1546" y="932"/>
                </a:lnTo>
                <a:lnTo>
                  <a:pt x="1527" y="727"/>
                </a:lnTo>
                <a:lnTo>
                  <a:pt x="1490" y="615"/>
                </a:lnTo>
                <a:lnTo>
                  <a:pt x="1434" y="503"/>
                </a:lnTo>
                <a:lnTo>
                  <a:pt x="1378" y="410"/>
                </a:lnTo>
                <a:lnTo>
                  <a:pt x="1304" y="336"/>
                </a:lnTo>
                <a:lnTo>
                  <a:pt x="1211" y="243"/>
                </a:lnTo>
                <a:lnTo>
                  <a:pt x="1099" y="168"/>
                </a:lnTo>
                <a:lnTo>
                  <a:pt x="987" y="94"/>
                </a:lnTo>
                <a:lnTo>
                  <a:pt x="876" y="57"/>
                </a:lnTo>
                <a:lnTo>
                  <a:pt x="764" y="38"/>
                </a:lnTo>
                <a:lnTo>
                  <a:pt x="652" y="38"/>
                </a:lnTo>
                <a:lnTo>
                  <a:pt x="540" y="75"/>
                </a:lnTo>
                <a:lnTo>
                  <a:pt x="466" y="131"/>
                </a:lnTo>
                <a:lnTo>
                  <a:pt x="429" y="206"/>
                </a:lnTo>
                <a:lnTo>
                  <a:pt x="410" y="280"/>
                </a:lnTo>
                <a:lnTo>
                  <a:pt x="410" y="373"/>
                </a:lnTo>
                <a:lnTo>
                  <a:pt x="447" y="485"/>
                </a:lnTo>
                <a:lnTo>
                  <a:pt x="522" y="597"/>
                </a:lnTo>
                <a:lnTo>
                  <a:pt x="578" y="690"/>
                </a:lnTo>
                <a:lnTo>
                  <a:pt x="764" y="913"/>
                </a:lnTo>
                <a:lnTo>
                  <a:pt x="969" y="1099"/>
                </a:lnTo>
                <a:lnTo>
                  <a:pt x="1155" y="1267"/>
                </a:lnTo>
                <a:lnTo>
                  <a:pt x="1304" y="1360"/>
                </a:lnTo>
                <a:lnTo>
                  <a:pt x="1304" y="1453"/>
                </a:lnTo>
                <a:lnTo>
                  <a:pt x="1285" y="1546"/>
                </a:lnTo>
                <a:lnTo>
                  <a:pt x="1248" y="1602"/>
                </a:lnTo>
                <a:lnTo>
                  <a:pt x="1192" y="1658"/>
                </a:lnTo>
                <a:lnTo>
                  <a:pt x="1136" y="1695"/>
                </a:lnTo>
                <a:lnTo>
                  <a:pt x="1080" y="1732"/>
                </a:lnTo>
                <a:lnTo>
                  <a:pt x="931" y="1788"/>
                </a:lnTo>
                <a:lnTo>
                  <a:pt x="782" y="1825"/>
                </a:lnTo>
                <a:lnTo>
                  <a:pt x="652" y="1881"/>
                </a:lnTo>
                <a:lnTo>
                  <a:pt x="596" y="1937"/>
                </a:lnTo>
                <a:lnTo>
                  <a:pt x="559" y="1993"/>
                </a:lnTo>
                <a:lnTo>
                  <a:pt x="540" y="2067"/>
                </a:lnTo>
                <a:lnTo>
                  <a:pt x="522" y="2142"/>
                </a:lnTo>
                <a:lnTo>
                  <a:pt x="522" y="2216"/>
                </a:lnTo>
                <a:lnTo>
                  <a:pt x="540" y="2254"/>
                </a:lnTo>
                <a:lnTo>
                  <a:pt x="559" y="2291"/>
                </a:lnTo>
                <a:lnTo>
                  <a:pt x="596" y="2328"/>
                </a:lnTo>
                <a:lnTo>
                  <a:pt x="689" y="2328"/>
                </a:lnTo>
                <a:lnTo>
                  <a:pt x="801" y="2291"/>
                </a:lnTo>
                <a:lnTo>
                  <a:pt x="931" y="2235"/>
                </a:lnTo>
                <a:lnTo>
                  <a:pt x="1043" y="2160"/>
                </a:lnTo>
                <a:lnTo>
                  <a:pt x="1229" y="2030"/>
                </a:lnTo>
                <a:lnTo>
                  <a:pt x="1304" y="2086"/>
                </a:lnTo>
                <a:lnTo>
                  <a:pt x="1360" y="2160"/>
                </a:lnTo>
                <a:lnTo>
                  <a:pt x="1415" y="2254"/>
                </a:lnTo>
                <a:lnTo>
                  <a:pt x="1453" y="2328"/>
                </a:lnTo>
                <a:lnTo>
                  <a:pt x="1490" y="2421"/>
                </a:lnTo>
                <a:lnTo>
                  <a:pt x="1490" y="2533"/>
                </a:lnTo>
                <a:lnTo>
                  <a:pt x="1490" y="2626"/>
                </a:lnTo>
                <a:lnTo>
                  <a:pt x="1490" y="2719"/>
                </a:lnTo>
                <a:lnTo>
                  <a:pt x="1434" y="2924"/>
                </a:lnTo>
                <a:lnTo>
                  <a:pt x="1341" y="3091"/>
                </a:lnTo>
                <a:lnTo>
                  <a:pt x="1285" y="3184"/>
                </a:lnTo>
                <a:lnTo>
                  <a:pt x="1229" y="3259"/>
                </a:lnTo>
                <a:lnTo>
                  <a:pt x="1155" y="3315"/>
                </a:lnTo>
                <a:lnTo>
                  <a:pt x="1062" y="3371"/>
                </a:lnTo>
                <a:lnTo>
                  <a:pt x="987" y="3408"/>
                </a:lnTo>
                <a:lnTo>
                  <a:pt x="633" y="3408"/>
                </a:lnTo>
                <a:lnTo>
                  <a:pt x="559" y="3427"/>
                </a:lnTo>
                <a:lnTo>
                  <a:pt x="466" y="3464"/>
                </a:lnTo>
                <a:lnTo>
                  <a:pt x="373" y="3538"/>
                </a:lnTo>
                <a:lnTo>
                  <a:pt x="336" y="3613"/>
                </a:lnTo>
                <a:lnTo>
                  <a:pt x="298" y="3687"/>
                </a:lnTo>
                <a:lnTo>
                  <a:pt x="261" y="3743"/>
                </a:lnTo>
                <a:lnTo>
                  <a:pt x="261" y="3818"/>
                </a:lnTo>
                <a:lnTo>
                  <a:pt x="261" y="3892"/>
                </a:lnTo>
                <a:lnTo>
                  <a:pt x="280" y="3948"/>
                </a:lnTo>
                <a:lnTo>
                  <a:pt x="336" y="4004"/>
                </a:lnTo>
                <a:lnTo>
                  <a:pt x="391" y="4041"/>
                </a:lnTo>
                <a:lnTo>
                  <a:pt x="578" y="4041"/>
                </a:lnTo>
                <a:lnTo>
                  <a:pt x="633" y="4004"/>
                </a:lnTo>
                <a:lnTo>
                  <a:pt x="727" y="3929"/>
                </a:lnTo>
                <a:lnTo>
                  <a:pt x="820" y="3836"/>
                </a:lnTo>
                <a:lnTo>
                  <a:pt x="913" y="3762"/>
                </a:lnTo>
                <a:lnTo>
                  <a:pt x="1006" y="3706"/>
                </a:lnTo>
                <a:lnTo>
                  <a:pt x="1118" y="3706"/>
                </a:lnTo>
                <a:lnTo>
                  <a:pt x="1173" y="3743"/>
                </a:lnTo>
                <a:lnTo>
                  <a:pt x="1248" y="3780"/>
                </a:lnTo>
                <a:lnTo>
                  <a:pt x="1304" y="3855"/>
                </a:lnTo>
                <a:lnTo>
                  <a:pt x="1341" y="3948"/>
                </a:lnTo>
                <a:lnTo>
                  <a:pt x="1378" y="4060"/>
                </a:lnTo>
                <a:lnTo>
                  <a:pt x="1378" y="4171"/>
                </a:lnTo>
                <a:lnTo>
                  <a:pt x="1378" y="4395"/>
                </a:lnTo>
                <a:lnTo>
                  <a:pt x="1341" y="4581"/>
                </a:lnTo>
                <a:lnTo>
                  <a:pt x="1285" y="4730"/>
                </a:lnTo>
                <a:lnTo>
                  <a:pt x="1248" y="4804"/>
                </a:lnTo>
                <a:lnTo>
                  <a:pt x="1211" y="4860"/>
                </a:lnTo>
                <a:lnTo>
                  <a:pt x="1155" y="4879"/>
                </a:lnTo>
                <a:lnTo>
                  <a:pt x="1024" y="4916"/>
                </a:lnTo>
                <a:lnTo>
                  <a:pt x="950" y="4935"/>
                </a:lnTo>
                <a:lnTo>
                  <a:pt x="857" y="4972"/>
                </a:lnTo>
                <a:lnTo>
                  <a:pt x="727" y="5084"/>
                </a:lnTo>
                <a:lnTo>
                  <a:pt x="652" y="5139"/>
                </a:lnTo>
                <a:lnTo>
                  <a:pt x="596" y="5214"/>
                </a:lnTo>
                <a:lnTo>
                  <a:pt x="559" y="5288"/>
                </a:lnTo>
                <a:lnTo>
                  <a:pt x="540" y="5363"/>
                </a:lnTo>
                <a:lnTo>
                  <a:pt x="559" y="5437"/>
                </a:lnTo>
                <a:lnTo>
                  <a:pt x="633" y="5512"/>
                </a:lnTo>
                <a:lnTo>
                  <a:pt x="708" y="5549"/>
                </a:lnTo>
                <a:lnTo>
                  <a:pt x="801" y="5530"/>
                </a:lnTo>
                <a:lnTo>
                  <a:pt x="876" y="5512"/>
                </a:lnTo>
                <a:lnTo>
                  <a:pt x="950" y="5475"/>
                </a:lnTo>
                <a:lnTo>
                  <a:pt x="1043" y="5419"/>
                </a:lnTo>
                <a:lnTo>
                  <a:pt x="1118" y="5400"/>
                </a:lnTo>
                <a:lnTo>
                  <a:pt x="1192" y="5400"/>
                </a:lnTo>
                <a:lnTo>
                  <a:pt x="1266" y="5419"/>
                </a:lnTo>
                <a:lnTo>
                  <a:pt x="1341" y="5493"/>
                </a:lnTo>
                <a:lnTo>
                  <a:pt x="1378" y="5605"/>
                </a:lnTo>
                <a:lnTo>
                  <a:pt x="1397" y="5735"/>
                </a:lnTo>
                <a:lnTo>
                  <a:pt x="1397" y="5865"/>
                </a:lnTo>
                <a:lnTo>
                  <a:pt x="1378" y="6126"/>
                </a:lnTo>
                <a:lnTo>
                  <a:pt x="1322" y="6350"/>
                </a:lnTo>
                <a:lnTo>
                  <a:pt x="1248" y="6554"/>
                </a:lnTo>
                <a:lnTo>
                  <a:pt x="1211" y="6666"/>
                </a:lnTo>
                <a:lnTo>
                  <a:pt x="1136" y="6741"/>
                </a:lnTo>
                <a:lnTo>
                  <a:pt x="1080" y="6778"/>
                </a:lnTo>
                <a:lnTo>
                  <a:pt x="1043" y="6796"/>
                </a:lnTo>
                <a:lnTo>
                  <a:pt x="969" y="6796"/>
                </a:lnTo>
                <a:lnTo>
                  <a:pt x="913" y="6778"/>
                </a:lnTo>
                <a:lnTo>
                  <a:pt x="876" y="6796"/>
                </a:lnTo>
                <a:lnTo>
                  <a:pt x="820" y="6815"/>
                </a:lnTo>
                <a:lnTo>
                  <a:pt x="671" y="6871"/>
                </a:lnTo>
                <a:lnTo>
                  <a:pt x="540" y="6964"/>
                </a:lnTo>
                <a:lnTo>
                  <a:pt x="485" y="7020"/>
                </a:lnTo>
                <a:lnTo>
                  <a:pt x="447" y="7076"/>
                </a:lnTo>
                <a:lnTo>
                  <a:pt x="466" y="7150"/>
                </a:lnTo>
                <a:lnTo>
                  <a:pt x="522" y="7225"/>
                </a:lnTo>
                <a:lnTo>
                  <a:pt x="596" y="7262"/>
                </a:lnTo>
                <a:lnTo>
                  <a:pt x="671" y="7280"/>
                </a:lnTo>
                <a:lnTo>
                  <a:pt x="764" y="7262"/>
                </a:lnTo>
                <a:lnTo>
                  <a:pt x="857" y="7225"/>
                </a:lnTo>
                <a:lnTo>
                  <a:pt x="1024" y="7169"/>
                </a:lnTo>
                <a:lnTo>
                  <a:pt x="1099" y="7169"/>
                </a:lnTo>
                <a:lnTo>
                  <a:pt x="1173" y="7187"/>
                </a:lnTo>
                <a:lnTo>
                  <a:pt x="1229" y="7243"/>
                </a:lnTo>
                <a:lnTo>
                  <a:pt x="1285" y="7318"/>
                </a:lnTo>
                <a:lnTo>
                  <a:pt x="1322" y="7411"/>
                </a:lnTo>
                <a:lnTo>
                  <a:pt x="1341" y="7522"/>
                </a:lnTo>
                <a:lnTo>
                  <a:pt x="1360" y="7634"/>
                </a:lnTo>
                <a:lnTo>
                  <a:pt x="1341" y="7727"/>
                </a:lnTo>
                <a:lnTo>
                  <a:pt x="1322" y="7820"/>
                </a:lnTo>
                <a:lnTo>
                  <a:pt x="1285" y="7895"/>
                </a:lnTo>
                <a:lnTo>
                  <a:pt x="1248" y="7951"/>
                </a:lnTo>
                <a:lnTo>
                  <a:pt x="1173" y="7988"/>
                </a:lnTo>
                <a:lnTo>
                  <a:pt x="1024" y="8044"/>
                </a:lnTo>
                <a:lnTo>
                  <a:pt x="950" y="8081"/>
                </a:lnTo>
                <a:lnTo>
                  <a:pt x="894" y="8137"/>
                </a:lnTo>
                <a:lnTo>
                  <a:pt x="876" y="8211"/>
                </a:lnTo>
                <a:lnTo>
                  <a:pt x="876" y="8323"/>
                </a:lnTo>
                <a:lnTo>
                  <a:pt x="913" y="8416"/>
                </a:lnTo>
                <a:lnTo>
                  <a:pt x="969" y="8472"/>
                </a:lnTo>
                <a:lnTo>
                  <a:pt x="1043" y="8509"/>
                </a:lnTo>
                <a:lnTo>
                  <a:pt x="1118" y="8509"/>
                </a:lnTo>
                <a:lnTo>
                  <a:pt x="1192" y="8491"/>
                </a:lnTo>
                <a:lnTo>
                  <a:pt x="1266" y="8453"/>
                </a:lnTo>
                <a:lnTo>
                  <a:pt x="1341" y="8398"/>
                </a:lnTo>
                <a:lnTo>
                  <a:pt x="1397" y="8323"/>
                </a:lnTo>
                <a:lnTo>
                  <a:pt x="1415" y="8435"/>
                </a:lnTo>
                <a:lnTo>
                  <a:pt x="1397" y="8546"/>
                </a:lnTo>
                <a:lnTo>
                  <a:pt x="1378" y="8677"/>
                </a:lnTo>
                <a:lnTo>
                  <a:pt x="1341" y="8807"/>
                </a:lnTo>
                <a:lnTo>
                  <a:pt x="1285" y="8919"/>
                </a:lnTo>
                <a:lnTo>
                  <a:pt x="1211" y="9031"/>
                </a:lnTo>
                <a:lnTo>
                  <a:pt x="1136" y="9124"/>
                </a:lnTo>
                <a:lnTo>
                  <a:pt x="1062" y="9180"/>
                </a:lnTo>
                <a:lnTo>
                  <a:pt x="950" y="9235"/>
                </a:lnTo>
                <a:lnTo>
                  <a:pt x="876" y="9254"/>
                </a:lnTo>
                <a:lnTo>
                  <a:pt x="708" y="9254"/>
                </a:lnTo>
                <a:lnTo>
                  <a:pt x="652" y="9273"/>
                </a:lnTo>
                <a:lnTo>
                  <a:pt x="596" y="9291"/>
                </a:lnTo>
                <a:lnTo>
                  <a:pt x="540" y="9328"/>
                </a:lnTo>
                <a:lnTo>
                  <a:pt x="503" y="9403"/>
                </a:lnTo>
                <a:lnTo>
                  <a:pt x="447" y="9570"/>
                </a:lnTo>
                <a:lnTo>
                  <a:pt x="447" y="9608"/>
                </a:lnTo>
                <a:lnTo>
                  <a:pt x="466" y="9626"/>
                </a:lnTo>
                <a:lnTo>
                  <a:pt x="578" y="9608"/>
                </a:lnTo>
                <a:lnTo>
                  <a:pt x="838" y="9608"/>
                </a:lnTo>
                <a:lnTo>
                  <a:pt x="913" y="9589"/>
                </a:lnTo>
                <a:lnTo>
                  <a:pt x="1006" y="9552"/>
                </a:lnTo>
                <a:lnTo>
                  <a:pt x="1043" y="9533"/>
                </a:lnTo>
                <a:lnTo>
                  <a:pt x="1099" y="9552"/>
                </a:lnTo>
                <a:lnTo>
                  <a:pt x="1155" y="9589"/>
                </a:lnTo>
                <a:lnTo>
                  <a:pt x="1248" y="9664"/>
                </a:lnTo>
                <a:lnTo>
                  <a:pt x="1341" y="9775"/>
                </a:lnTo>
                <a:lnTo>
                  <a:pt x="1397" y="9887"/>
                </a:lnTo>
                <a:lnTo>
                  <a:pt x="1434" y="10017"/>
                </a:lnTo>
                <a:lnTo>
                  <a:pt x="1434" y="10148"/>
                </a:lnTo>
                <a:lnTo>
                  <a:pt x="1304" y="10129"/>
                </a:lnTo>
                <a:lnTo>
                  <a:pt x="1155" y="10148"/>
                </a:lnTo>
                <a:lnTo>
                  <a:pt x="987" y="10203"/>
                </a:lnTo>
                <a:lnTo>
                  <a:pt x="820" y="10278"/>
                </a:lnTo>
                <a:lnTo>
                  <a:pt x="689" y="10371"/>
                </a:lnTo>
                <a:lnTo>
                  <a:pt x="633" y="10427"/>
                </a:lnTo>
                <a:lnTo>
                  <a:pt x="596" y="10483"/>
                </a:lnTo>
                <a:lnTo>
                  <a:pt x="559" y="10557"/>
                </a:lnTo>
                <a:lnTo>
                  <a:pt x="559" y="10632"/>
                </a:lnTo>
                <a:lnTo>
                  <a:pt x="559" y="10706"/>
                </a:lnTo>
                <a:lnTo>
                  <a:pt x="578" y="10781"/>
                </a:lnTo>
                <a:lnTo>
                  <a:pt x="615" y="10855"/>
                </a:lnTo>
                <a:lnTo>
                  <a:pt x="671" y="10892"/>
                </a:lnTo>
                <a:lnTo>
                  <a:pt x="727" y="10911"/>
                </a:lnTo>
                <a:lnTo>
                  <a:pt x="782" y="10930"/>
                </a:lnTo>
                <a:lnTo>
                  <a:pt x="857" y="10911"/>
                </a:lnTo>
                <a:lnTo>
                  <a:pt x="931" y="10892"/>
                </a:lnTo>
                <a:lnTo>
                  <a:pt x="1099" y="10818"/>
                </a:lnTo>
                <a:lnTo>
                  <a:pt x="1248" y="10706"/>
                </a:lnTo>
                <a:lnTo>
                  <a:pt x="1378" y="10576"/>
                </a:lnTo>
                <a:lnTo>
                  <a:pt x="1490" y="10464"/>
                </a:lnTo>
                <a:lnTo>
                  <a:pt x="1546" y="10334"/>
                </a:lnTo>
                <a:lnTo>
                  <a:pt x="1676" y="10427"/>
                </a:lnTo>
                <a:lnTo>
                  <a:pt x="1788" y="10539"/>
                </a:lnTo>
                <a:lnTo>
                  <a:pt x="1862" y="10669"/>
                </a:lnTo>
                <a:lnTo>
                  <a:pt x="1918" y="10818"/>
                </a:lnTo>
                <a:lnTo>
                  <a:pt x="1955" y="10967"/>
                </a:lnTo>
                <a:lnTo>
                  <a:pt x="1974" y="11134"/>
                </a:lnTo>
                <a:lnTo>
                  <a:pt x="1974" y="11283"/>
                </a:lnTo>
                <a:lnTo>
                  <a:pt x="1955" y="11432"/>
                </a:lnTo>
                <a:lnTo>
                  <a:pt x="1918" y="11618"/>
                </a:lnTo>
                <a:lnTo>
                  <a:pt x="1844" y="11823"/>
                </a:lnTo>
                <a:lnTo>
                  <a:pt x="1769" y="12009"/>
                </a:lnTo>
                <a:lnTo>
                  <a:pt x="1713" y="12084"/>
                </a:lnTo>
                <a:lnTo>
                  <a:pt x="1657" y="12158"/>
                </a:lnTo>
                <a:lnTo>
                  <a:pt x="1490" y="12345"/>
                </a:lnTo>
                <a:lnTo>
                  <a:pt x="1471" y="12363"/>
                </a:lnTo>
                <a:lnTo>
                  <a:pt x="1471" y="12326"/>
                </a:lnTo>
                <a:lnTo>
                  <a:pt x="1453" y="12307"/>
                </a:lnTo>
                <a:lnTo>
                  <a:pt x="1378" y="12289"/>
                </a:lnTo>
                <a:lnTo>
                  <a:pt x="1248" y="12307"/>
                </a:lnTo>
                <a:lnTo>
                  <a:pt x="1006" y="12363"/>
                </a:lnTo>
                <a:lnTo>
                  <a:pt x="857" y="12419"/>
                </a:lnTo>
                <a:lnTo>
                  <a:pt x="708" y="12475"/>
                </a:lnTo>
                <a:lnTo>
                  <a:pt x="596" y="12549"/>
                </a:lnTo>
                <a:lnTo>
                  <a:pt x="540" y="12605"/>
                </a:lnTo>
                <a:lnTo>
                  <a:pt x="503" y="12661"/>
                </a:lnTo>
                <a:lnTo>
                  <a:pt x="485" y="12717"/>
                </a:lnTo>
                <a:lnTo>
                  <a:pt x="485" y="12773"/>
                </a:lnTo>
                <a:lnTo>
                  <a:pt x="503" y="12866"/>
                </a:lnTo>
                <a:lnTo>
                  <a:pt x="540" y="12940"/>
                </a:lnTo>
                <a:lnTo>
                  <a:pt x="596" y="13015"/>
                </a:lnTo>
                <a:lnTo>
                  <a:pt x="652" y="13052"/>
                </a:lnTo>
                <a:lnTo>
                  <a:pt x="708" y="13089"/>
                </a:lnTo>
                <a:lnTo>
                  <a:pt x="838" y="13089"/>
                </a:lnTo>
                <a:lnTo>
                  <a:pt x="913" y="13071"/>
                </a:lnTo>
                <a:lnTo>
                  <a:pt x="1080" y="12996"/>
                </a:lnTo>
                <a:lnTo>
                  <a:pt x="1211" y="12903"/>
                </a:lnTo>
                <a:lnTo>
                  <a:pt x="1360" y="12791"/>
                </a:lnTo>
                <a:lnTo>
                  <a:pt x="1546" y="12587"/>
                </a:lnTo>
                <a:lnTo>
                  <a:pt x="1639" y="12661"/>
                </a:lnTo>
                <a:lnTo>
                  <a:pt x="1695" y="12736"/>
                </a:lnTo>
                <a:lnTo>
                  <a:pt x="1751" y="12829"/>
                </a:lnTo>
                <a:lnTo>
                  <a:pt x="1806" y="12922"/>
                </a:lnTo>
                <a:lnTo>
                  <a:pt x="1825" y="13015"/>
                </a:lnTo>
                <a:lnTo>
                  <a:pt x="1844" y="13127"/>
                </a:lnTo>
                <a:lnTo>
                  <a:pt x="1862" y="13238"/>
                </a:lnTo>
                <a:lnTo>
                  <a:pt x="1844" y="13350"/>
                </a:lnTo>
                <a:lnTo>
                  <a:pt x="1806" y="13555"/>
                </a:lnTo>
                <a:lnTo>
                  <a:pt x="1732" y="13760"/>
                </a:lnTo>
                <a:lnTo>
                  <a:pt x="1676" y="13853"/>
                </a:lnTo>
                <a:lnTo>
                  <a:pt x="1602" y="13946"/>
                </a:lnTo>
                <a:lnTo>
                  <a:pt x="1527" y="14020"/>
                </a:lnTo>
                <a:lnTo>
                  <a:pt x="1453" y="14095"/>
                </a:lnTo>
                <a:lnTo>
                  <a:pt x="1211" y="14188"/>
                </a:lnTo>
                <a:lnTo>
                  <a:pt x="987" y="14262"/>
                </a:lnTo>
                <a:lnTo>
                  <a:pt x="745" y="14374"/>
                </a:lnTo>
                <a:lnTo>
                  <a:pt x="540" y="14504"/>
                </a:lnTo>
                <a:lnTo>
                  <a:pt x="466" y="14560"/>
                </a:lnTo>
                <a:lnTo>
                  <a:pt x="391" y="14616"/>
                </a:lnTo>
                <a:lnTo>
                  <a:pt x="373" y="14672"/>
                </a:lnTo>
                <a:lnTo>
                  <a:pt x="373" y="14746"/>
                </a:lnTo>
                <a:lnTo>
                  <a:pt x="410" y="14802"/>
                </a:lnTo>
                <a:lnTo>
                  <a:pt x="485" y="14839"/>
                </a:lnTo>
                <a:lnTo>
                  <a:pt x="540" y="14858"/>
                </a:lnTo>
                <a:lnTo>
                  <a:pt x="578" y="14858"/>
                </a:lnTo>
                <a:lnTo>
                  <a:pt x="689" y="14821"/>
                </a:lnTo>
                <a:lnTo>
                  <a:pt x="782" y="14746"/>
                </a:lnTo>
                <a:lnTo>
                  <a:pt x="913" y="14653"/>
                </a:lnTo>
                <a:lnTo>
                  <a:pt x="1024" y="14560"/>
                </a:lnTo>
                <a:lnTo>
                  <a:pt x="1136" y="14504"/>
                </a:lnTo>
                <a:lnTo>
                  <a:pt x="1248" y="14448"/>
                </a:lnTo>
                <a:lnTo>
                  <a:pt x="1285" y="14448"/>
                </a:lnTo>
                <a:lnTo>
                  <a:pt x="1341" y="14467"/>
                </a:lnTo>
                <a:lnTo>
                  <a:pt x="1415" y="14523"/>
                </a:lnTo>
                <a:lnTo>
                  <a:pt x="1471" y="14597"/>
                </a:lnTo>
                <a:lnTo>
                  <a:pt x="1527" y="14690"/>
                </a:lnTo>
                <a:lnTo>
                  <a:pt x="1564" y="14784"/>
                </a:lnTo>
                <a:lnTo>
                  <a:pt x="1583" y="14895"/>
                </a:lnTo>
                <a:lnTo>
                  <a:pt x="1583" y="15007"/>
                </a:lnTo>
                <a:lnTo>
                  <a:pt x="1583" y="15193"/>
                </a:lnTo>
                <a:lnTo>
                  <a:pt x="1564" y="15305"/>
                </a:lnTo>
                <a:lnTo>
                  <a:pt x="1527" y="15417"/>
                </a:lnTo>
                <a:lnTo>
                  <a:pt x="1490" y="15528"/>
                </a:lnTo>
                <a:lnTo>
                  <a:pt x="1415" y="15603"/>
                </a:lnTo>
                <a:lnTo>
                  <a:pt x="1341" y="15659"/>
                </a:lnTo>
                <a:lnTo>
                  <a:pt x="1229" y="15659"/>
                </a:lnTo>
                <a:lnTo>
                  <a:pt x="1136" y="15677"/>
                </a:lnTo>
                <a:lnTo>
                  <a:pt x="950" y="15733"/>
                </a:lnTo>
                <a:lnTo>
                  <a:pt x="764" y="15826"/>
                </a:lnTo>
                <a:lnTo>
                  <a:pt x="689" y="15863"/>
                </a:lnTo>
                <a:lnTo>
                  <a:pt x="615" y="15938"/>
                </a:lnTo>
                <a:lnTo>
                  <a:pt x="578" y="16031"/>
                </a:lnTo>
                <a:lnTo>
                  <a:pt x="559" y="16161"/>
                </a:lnTo>
                <a:lnTo>
                  <a:pt x="578" y="16236"/>
                </a:lnTo>
                <a:lnTo>
                  <a:pt x="596" y="16292"/>
                </a:lnTo>
                <a:lnTo>
                  <a:pt x="633" y="16310"/>
                </a:lnTo>
                <a:lnTo>
                  <a:pt x="689" y="16310"/>
                </a:lnTo>
                <a:lnTo>
                  <a:pt x="820" y="16236"/>
                </a:lnTo>
                <a:lnTo>
                  <a:pt x="969" y="16143"/>
                </a:lnTo>
                <a:lnTo>
                  <a:pt x="1155" y="16050"/>
                </a:lnTo>
                <a:lnTo>
                  <a:pt x="1229" y="16031"/>
                </a:lnTo>
                <a:lnTo>
                  <a:pt x="1322" y="16012"/>
                </a:lnTo>
                <a:lnTo>
                  <a:pt x="1397" y="16031"/>
                </a:lnTo>
                <a:lnTo>
                  <a:pt x="1490" y="16068"/>
                </a:lnTo>
                <a:lnTo>
                  <a:pt x="1546" y="16161"/>
                </a:lnTo>
                <a:lnTo>
                  <a:pt x="1620" y="16273"/>
                </a:lnTo>
                <a:lnTo>
                  <a:pt x="1639" y="16366"/>
                </a:lnTo>
                <a:lnTo>
                  <a:pt x="1657" y="16459"/>
                </a:lnTo>
                <a:lnTo>
                  <a:pt x="1657" y="16683"/>
                </a:lnTo>
                <a:lnTo>
                  <a:pt x="1620" y="16887"/>
                </a:lnTo>
                <a:lnTo>
                  <a:pt x="1546" y="17074"/>
                </a:lnTo>
                <a:lnTo>
                  <a:pt x="1471" y="17260"/>
                </a:lnTo>
                <a:lnTo>
                  <a:pt x="1397" y="17371"/>
                </a:lnTo>
                <a:lnTo>
                  <a:pt x="1341" y="17427"/>
                </a:lnTo>
                <a:lnTo>
                  <a:pt x="1229" y="17520"/>
                </a:lnTo>
                <a:lnTo>
                  <a:pt x="1155" y="17558"/>
                </a:lnTo>
                <a:lnTo>
                  <a:pt x="1136" y="17558"/>
                </a:lnTo>
                <a:lnTo>
                  <a:pt x="1118" y="17520"/>
                </a:lnTo>
                <a:lnTo>
                  <a:pt x="1099" y="17483"/>
                </a:lnTo>
                <a:lnTo>
                  <a:pt x="1062" y="17465"/>
                </a:lnTo>
                <a:lnTo>
                  <a:pt x="1006" y="17446"/>
                </a:lnTo>
                <a:lnTo>
                  <a:pt x="876" y="17465"/>
                </a:lnTo>
                <a:lnTo>
                  <a:pt x="708" y="17539"/>
                </a:lnTo>
                <a:lnTo>
                  <a:pt x="578" y="17613"/>
                </a:lnTo>
                <a:lnTo>
                  <a:pt x="485" y="17707"/>
                </a:lnTo>
                <a:lnTo>
                  <a:pt x="429" y="17800"/>
                </a:lnTo>
                <a:lnTo>
                  <a:pt x="429" y="17856"/>
                </a:lnTo>
                <a:lnTo>
                  <a:pt x="429" y="17893"/>
                </a:lnTo>
                <a:lnTo>
                  <a:pt x="466" y="17930"/>
                </a:lnTo>
                <a:lnTo>
                  <a:pt x="503" y="17949"/>
                </a:lnTo>
                <a:lnTo>
                  <a:pt x="559" y="17967"/>
                </a:lnTo>
                <a:lnTo>
                  <a:pt x="633" y="17986"/>
                </a:lnTo>
                <a:lnTo>
                  <a:pt x="857" y="17986"/>
                </a:lnTo>
                <a:lnTo>
                  <a:pt x="969" y="17967"/>
                </a:lnTo>
                <a:lnTo>
                  <a:pt x="1062" y="17949"/>
                </a:lnTo>
                <a:lnTo>
                  <a:pt x="1136" y="17930"/>
                </a:lnTo>
                <a:lnTo>
                  <a:pt x="1173" y="17911"/>
                </a:lnTo>
                <a:lnTo>
                  <a:pt x="1211" y="17930"/>
                </a:lnTo>
                <a:lnTo>
                  <a:pt x="1248" y="17967"/>
                </a:lnTo>
                <a:lnTo>
                  <a:pt x="1322" y="18209"/>
                </a:lnTo>
                <a:lnTo>
                  <a:pt x="1341" y="18340"/>
                </a:lnTo>
                <a:lnTo>
                  <a:pt x="1341" y="18470"/>
                </a:lnTo>
                <a:lnTo>
                  <a:pt x="1341" y="18600"/>
                </a:lnTo>
                <a:lnTo>
                  <a:pt x="1304" y="18749"/>
                </a:lnTo>
                <a:lnTo>
                  <a:pt x="1266" y="18880"/>
                </a:lnTo>
                <a:lnTo>
                  <a:pt x="1192" y="19010"/>
                </a:lnTo>
                <a:lnTo>
                  <a:pt x="1136" y="19122"/>
                </a:lnTo>
                <a:lnTo>
                  <a:pt x="1043" y="19215"/>
                </a:lnTo>
                <a:lnTo>
                  <a:pt x="950" y="19270"/>
                </a:lnTo>
                <a:lnTo>
                  <a:pt x="764" y="19364"/>
                </a:lnTo>
                <a:lnTo>
                  <a:pt x="280" y="19606"/>
                </a:lnTo>
                <a:lnTo>
                  <a:pt x="94" y="19717"/>
                </a:lnTo>
                <a:lnTo>
                  <a:pt x="38" y="19773"/>
                </a:lnTo>
                <a:lnTo>
                  <a:pt x="0" y="19810"/>
                </a:lnTo>
                <a:lnTo>
                  <a:pt x="19" y="19848"/>
                </a:lnTo>
                <a:lnTo>
                  <a:pt x="75" y="19866"/>
                </a:lnTo>
                <a:lnTo>
                  <a:pt x="187" y="19866"/>
                </a:lnTo>
                <a:lnTo>
                  <a:pt x="354" y="19848"/>
                </a:lnTo>
                <a:lnTo>
                  <a:pt x="466" y="19829"/>
                </a:lnTo>
                <a:lnTo>
                  <a:pt x="578" y="19792"/>
                </a:lnTo>
                <a:lnTo>
                  <a:pt x="782" y="19699"/>
                </a:lnTo>
                <a:lnTo>
                  <a:pt x="894" y="19680"/>
                </a:lnTo>
                <a:lnTo>
                  <a:pt x="987" y="19699"/>
                </a:lnTo>
                <a:lnTo>
                  <a:pt x="1080" y="19755"/>
                </a:lnTo>
                <a:lnTo>
                  <a:pt x="1192" y="19848"/>
                </a:lnTo>
                <a:lnTo>
                  <a:pt x="1248" y="19922"/>
                </a:lnTo>
                <a:lnTo>
                  <a:pt x="1304" y="20034"/>
                </a:lnTo>
                <a:lnTo>
                  <a:pt x="1322" y="20146"/>
                </a:lnTo>
                <a:lnTo>
                  <a:pt x="1322" y="20239"/>
                </a:lnTo>
                <a:lnTo>
                  <a:pt x="1304" y="20350"/>
                </a:lnTo>
                <a:lnTo>
                  <a:pt x="1266" y="20406"/>
                </a:lnTo>
                <a:lnTo>
                  <a:pt x="1248" y="20425"/>
                </a:lnTo>
                <a:lnTo>
                  <a:pt x="1211" y="20425"/>
                </a:lnTo>
                <a:lnTo>
                  <a:pt x="1099" y="20406"/>
                </a:lnTo>
                <a:lnTo>
                  <a:pt x="1043" y="20406"/>
                </a:lnTo>
                <a:lnTo>
                  <a:pt x="950" y="20443"/>
                </a:lnTo>
                <a:lnTo>
                  <a:pt x="857" y="20481"/>
                </a:lnTo>
                <a:lnTo>
                  <a:pt x="764" y="20555"/>
                </a:lnTo>
                <a:lnTo>
                  <a:pt x="615" y="20685"/>
                </a:lnTo>
                <a:lnTo>
                  <a:pt x="522" y="20834"/>
                </a:lnTo>
                <a:lnTo>
                  <a:pt x="503" y="20890"/>
                </a:lnTo>
                <a:lnTo>
                  <a:pt x="485" y="20965"/>
                </a:lnTo>
                <a:lnTo>
                  <a:pt x="485" y="21021"/>
                </a:lnTo>
                <a:lnTo>
                  <a:pt x="503" y="21058"/>
                </a:lnTo>
                <a:lnTo>
                  <a:pt x="540" y="21095"/>
                </a:lnTo>
                <a:lnTo>
                  <a:pt x="596" y="21114"/>
                </a:lnTo>
                <a:lnTo>
                  <a:pt x="764" y="21114"/>
                </a:lnTo>
                <a:lnTo>
                  <a:pt x="876" y="21076"/>
                </a:lnTo>
                <a:lnTo>
                  <a:pt x="1006" y="21021"/>
                </a:lnTo>
                <a:lnTo>
                  <a:pt x="1118" y="20965"/>
                </a:lnTo>
                <a:lnTo>
                  <a:pt x="1192" y="20890"/>
                </a:lnTo>
                <a:lnTo>
                  <a:pt x="1322" y="20779"/>
                </a:lnTo>
                <a:lnTo>
                  <a:pt x="1378" y="20760"/>
                </a:lnTo>
                <a:lnTo>
                  <a:pt x="1453" y="20760"/>
                </a:lnTo>
                <a:lnTo>
                  <a:pt x="1527" y="20816"/>
                </a:lnTo>
                <a:lnTo>
                  <a:pt x="1620" y="20909"/>
                </a:lnTo>
                <a:lnTo>
                  <a:pt x="1676" y="21002"/>
                </a:lnTo>
                <a:lnTo>
                  <a:pt x="1713" y="21095"/>
                </a:lnTo>
                <a:lnTo>
                  <a:pt x="1751" y="21207"/>
                </a:lnTo>
                <a:lnTo>
                  <a:pt x="1751" y="21337"/>
                </a:lnTo>
                <a:lnTo>
                  <a:pt x="1751" y="21561"/>
                </a:lnTo>
                <a:lnTo>
                  <a:pt x="1713" y="21784"/>
                </a:lnTo>
                <a:lnTo>
                  <a:pt x="1639" y="21989"/>
                </a:lnTo>
                <a:lnTo>
                  <a:pt x="1564" y="22194"/>
                </a:lnTo>
                <a:lnTo>
                  <a:pt x="1453" y="22380"/>
                </a:lnTo>
                <a:lnTo>
                  <a:pt x="1341" y="22566"/>
                </a:lnTo>
                <a:lnTo>
                  <a:pt x="1229" y="22696"/>
                </a:lnTo>
                <a:lnTo>
                  <a:pt x="1136" y="22752"/>
                </a:lnTo>
                <a:lnTo>
                  <a:pt x="1062" y="22789"/>
                </a:lnTo>
                <a:lnTo>
                  <a:pt x="969" y="22808"/>
                </a:lnTo>
                <a:lnTo>
                  <a:pt x="782" y="22789"/>
                </a:lnTo>
                <a:lnTo>
                  <a:pt x="652" y="22789"/>
                </a:lnTo>
                <a:lnTo>
                  <a:pt x="503" y="22808"/>
                </a:lnTo>
                <a:lnTo>
                  <a:pt x="373" y="22845"/>
                </a:lnTo>
                <a:lnTo>
                  <a:pt x="280" y="22901"/>
                </a:lnTo>
                <a:lnTo>
                  <a:pt x="224" y="22938"/>
                </a:lnTo>
                <a:lnTo>
                  <a:pt x="205" y="22994"/>
                </a:lnTo>
                <a:lnTo>
                  <a:pt x="224" y="23050"/>
                </a:lnTo>
                <a:lnTo>
                  <a:pt x="261" y="23106"/>
                </a:lnTo>
                <a:lnTo>
                  <a:pt x="354" y="23180"/>
                </a:lnTo>
                <a:lnTo>
                  <a:pt x="466" y="23236"/>
                </a:lnTo>
                <a:lnTo>
                  <a:pt x="596" y="23273"/>
                </a:lnTo>
                <a:lnTo>
                  <a:pt x="727" y="23273"/>
                </a:lnTo>
                <a:lnTo>
                  <a:pt x="950" y="23236"/>
                </a:lnTo>
                <a:lnTo>
                  <a:pt x="1043" y="23218"/>
                </a:lnTo>
                <a:lnTo>
                  <a:pt x="1136" y="23236"/>
                </a:lnTo>
                <a:lnTo>
                  <a:pt x="1192" y="23255"/>
                </a:lnTo>
                <a:lnTo>
                  <a:pt x="1229" y="23292"/>
                </a:lnTo>
                <a:lnTo>
                  <a:pt x="1341" y="23422"/>
                </a:lnTo>
                <a:lnTo>
                  <a:pt x="1378" y="23515"/>
                </a:lnTo>
                <a:lnTo>
                  <a:pt x="1415" y="23609"/>
                </a:lnTo>
                <a:lnTo>
                  <a:pt x="1415" y="23702"/>
                </a:lnTo>
                <a:lnTo>
                  <a:pt x="1415" y="23813"/>
                </a:lnTo>
                <a:lnTo>
                  <a:pt x="1397" y="23906"/>
                </a:lnTo>
                <a:lnTo>
                  <a:pt x="1360" y="24018"/>
                </a:lnTo>
                <a:lnTo>
                  <a:pt x="1322" y="24093"/>
                </a:lnTo>
                <a:lnTo>
                  <a:pt x="1248" y="24167"/>
                </a:lnTo>
                <a:lnTo>
                  <a:pt x="1211" y="24204"/>
                </a:lnTo>
                <a:lnTo>
                  <a:pt x="1155" y="24242"/>
                </a:lnTo>
                <a:lnTo>
                  <a:pt x="1024" y="24260"/>
                </a:lnTo>
                <a:lnTo>
                  <a:pt x="894" y="24279"/>
                </a:lnTo>
                <a:lnTo>
                  <a:pt x="764" y="24260"/>
                </a:lnTo>
                <a:lnTo>
                  <a:pt x="615" y="24279"/>
                </a:lnTo>
                <a:lnTo>
                  <a:pt x="485" y="24279"/>
                </a:lnTo>
                <a:lnTo>
                  <a:pt x="373" y="24316"/>
                </a:lnTo>
                <a:lnTo>
                  <a:pt x="336" y="24353"/>
                </a:lnTo>
                <a:lnTo>
                  <a:pt x="298" y="24390"/>
                </a:lnTo>
                <a:lnTo>
                  <a:pt x="261" y="24465"/>
                </a:lnTo>
                <a:lnTo>
                  <a:pt x="243" y="24502"/>
                </a:lnTo>
                <a:lnTo>
                  <a:pt x="261" y="24558"/>
                </a:lnTo>
                <a:lnTo>
                  <a:pt x="261" y="24577"/>
                </a:lnTo>
                <a:lnTo>
                  <a:pt x="298" y="24614"/>
                </a:lnTo>
                <a:lnTo>
                  <a:pt x="336" y="24632"/>
                </a:lnTo>
                <a:lnTo>
                  <a:pt x="447" y="24670"/>
                </a:lnTo>
                <a:lnTo>
                  <a:pt x="1211" y="24670"/>
                </a:lnTo>
                <a:lnTo>
                  <a:pt x="1304" y="24688"/>
                </a:lnTo>
                <a:lnTo>
                  <a:pt x="1397" y="24707"/>
                </a:lnTo>
                <a:lnTo>
                  <a:pt x="1490" y="24763"/>
                </a:lnTo>
                <a:lnTo>
                  <a:pt x="1583" y="24837"/>
                </a:lnTo>
                <a:lnTo>
                  <a:pt x="1657" y="24949"/>
                </a:lnTo>
                <a:lnTo>
                  <a:pt x="1713" y="25042"/>
                </a:lnTo>
                <a:lnTo>
                  <a:pt x="1769" y="25154"/>
                </a:lnTo>
                <a:lnTo>
                  <a:pt x="1788" y="25247"/>
                </a:lnTo>
                <a:lnTo>
                  <a:pt x="1806" y="25359"/>
                </a:lnTo>
                <a:lnTo>
                  <a:pt x="1806" y="25470"/>
                </a:lnTo>
                <a:lnTo>
                  <a:pt x="1806" y="25563"/>
                </a:lnTo>
                <a:lnTo>
                  <a:pt x="1788" y="25675"/>
                </a:lnTo>
                <a:lnTo>
                  <a:pt x="1751" y="25787"/>
                </a:lnTo>
                <a:lnTo>
                  <a:pt x="1695" y="25917"/>
                </a:lnTo>
                <a:lnTo>
                  <a:pt x="1620" y="26010"/>
                </a:lnTo>
                <a:lnTo>
                  <a:pt x="1527" y="26066"/>
                </a:lnTo>
                <a:lnTo>
                  <a:pt x="1434" y="26103"/>
                </a:lnTo>
                <a:lnTo>
                  <a:pt x="1248" y="26178"/>
                </a:lnTo>
                <a:lnTo>
                  <a:pt x="1136" y="26234"/>
                </a:lnTo>
                <a:lnTo>
                  <a:pt x="1024" y="26308"/>
                </a:lnTo>
                <a:lnTo>
                  <a:pt x="913" y="26401"/>
                </a:lnTo>
                <a:lnTo>
                  <a:pt x="857" y="26476"/>
                </a:lnTo>
                <a:lnTo>
                  <a:pt x="820" y="26550"/>
                </a:lnTo>
                <a:lnTo>
                  <a:pt x="838" y="26606"/>
                </a:lnTo>
                <a:lnTo>
                  <a:pt x="876" y="26643"/>
                </a:lnTo>
                <a:lnTo>
                  <a:pt x="950" y="26662"/>
                </a:lnTo>
                <a:lnTo>
                  <a:pt x="1043" y="26662"/>
                </a:lnTo>
                <a:lnTo>
                  <a:pt x="1192" y="26625"/>
                </a:lnTo>
                <a:lnTo>
                  <a:pt x="1341" y="26587"/>
                </a:lnTo>
                <a:lnTo>
                  <a:pt x="1471" y="26532"/>
                </a:lnTo>
                <a:lnTo>
                  <a:pt x="1583" y="26457"/>
                </a:lnTo>
                <a:lnTo>
                  <a:pt x="1676" y="26420"/>
                </a:lnTo>
                <a:lnTo>
                  <a:pt x="1769" y="26420"/>
                </a:lnTo>
                <a:lnTo>
                  <a:pt x="1806" y="26438"/>
                </a:lnTo>
                <a:lnTo>
                  <a:pt x="1844" y="26457"/>
                </a:lnTo>
                <a:lnTo>
                  <a:pt x="1862" y="26513"/>
                </a:lnTo>
                <a:lnTo>
                  <a:pt x="1900" y="26569"/>
                </a:lnTo>
                <a:lnTo>
                  <a:pt x="1955" y="26755"/>
                </a:lnTo>
                <a:lnTo>
                  <a:pt x="1955" y="26848"/>
                </a:lnTo>
                <a:lnTo>
                  <a:pt x="1955" y="26960"/>
                </a:lnTo>
                <a:lnTo>
                  <a:pt x="1918" y="27183"/>
                </a:lnTo>
                <a:lnTo>
                  <a:pt x="1862" y="27388"/>
                </a:lnTo>
                <a:lnTo>
                  <a:pt x="1788" y="27574"/>
                </a:lnTo>
                <a:lnTo>
                  <a:pt x="1657" y="27779"/>
                </a:lnTo>
                <a:lnTo>
                  <a:pt x="1583" y="27891"/>
                </a:lnTo>
                <a:lnTo>
                  <a:pt x="1509" y="27965"/>
                </a:lnTo>
                <a:lnTo>
                  <a:pt x="1471" y="27984"/>
                </a:lnTo>
                <a:lnTo>
                  <a:pt x="1434" y="28002"/>
                </a:lnTo>
                <a:lnTo>
                  <a:pt x="1341" y="27984"/>
                </a:lnTo>
                <a:lnTo>
                  <a:pt x="1248" y="28002"/>
                </a:lnTo>
                <a:lnTo>
                  <a:pt x="1192" y="28021"/>
                </a:lnTo>
                <a:lnTo>
                  <a:pt x="1136" y="28058"/>
                </a:lnTo>
                <a:lnTo>
                  <a:pt x="1043" y="28189"/>
                </a:lnTo>
                <a:lnTo>
                  <a:pt x="987" y="28263"/>
                </a:lnTo>
                <a:lnTo>
                  <a:pt x="969" y="28319"/>
                </a:lnTo>
                <a:lnTo>
                  <a:pt x="950" y="28375"/>
                </a:lnTo>
                <a:lnTo>
                  <a:pt x="969" y="28431"/>
                </a:lnTo>
                <a:lnTo>
                  <a:pt x="1006" y="28486"/>
                </a:lnTo>
                <a:lnTo>
                  <a:pt x="1099" y="28524"/>
                </a:lnTo>
                <a:lnTo>
                  <a:pt x="1155" y="28542"/>
                </a:lnTo>
                <a:lnTo>
                  <a:pt x="1229" y="28542"/>
                </a:lnTo>
                <a:lnTo>
                  <a:pt x="1285" y="28524"/>
                </a:lnTo>
                <a:lnTo>
                  <a:pt x="1341" y="28505"/>
                </a:lnTo>
                <a:lnTo>
                  <a:pt x="1434" y="28431"/>
                </a:lnTo>
                <a:lnTo>
                  <a:pt x="1527" y="28356"/>
                </a:lnTo>
                <a:lnTo>
                  <a:pt x="1620" y="28319"/>
                </a:lnTo>
                <a:lnTo>
                  <a:pt x="1713" y="28319"/>
                </a:lnTo>
                <a:lnTo>
                  <a:pt x="1751" y="28356"/>
                </a:lnTo>
                <a:lnTo>
                  <a:pt x="1788" y="28431"/>
                </a:lnTo>
                <a:lnTo>
                  <a:pt x="1825" y="28524"/>
                </a:lnTo>
                <a:lnTo>
                  <a:pt x="1881" y="28635"/>
                </a:lnTo>
                <a:lnTo>
                  <a:pt x="1900" y="28747"/>
                </a:lnTo>
                <a:lnTo>
                  <a:pt x="1900" y="28877"/>
                </a:lnTo>
                <a:lnTo>
                  <a:pt x="1900" y="28989"/>
                </a:lnTo>
                <a:lnTo>
                  <a:pt x="1881" y="29101"/>
                </a:lnTo>
                <a:lnTo>
                  <a:pt x="1806" y="29324"/>
                </a:lnTo>
                <a:lnTo>
                  <a:pt x="1695" y="29529"/>
                </a:lnTo>
                <a:lnTo>
                  <a:pt x="1620" y="29622"/>
                </a:lnTo>
                <a:lnTo>
                  <a:pt x="1546" y="29697"/>
                </a:lnTo>
                <a:lnTo>
                  <a:pt x="1453" y="29752"/>
                </a:lnTo>
                <a:lnTo>
                  <a:pt x="1378" y="29808"/>
                </a:lnTo>
                <a:lnTo>
                  <a:pt x="1192" y="29901"/>
                </a:lnTo>
                <a:lnTo>
                  <a:pt x="1118" y="29957"/>
                </a:lnTo>
                <a:lnTo>
                  <a:pt x="1043" y="30013"/>
                </a:lnTo>
                <a:lnTo>
                  <a:pt x="931" y="30125"/>
                </a:lnTo>
                <a:lnTo>
                  <a:pt x="857" y="30218"/>
                </a:lnTo>
                <a:lnTo>
                  <a:pt x="857" y="30255"/>
                </a:lnTo>
                <a:lnTo>
                  <a:pt x="876" y="30274"/>
                </a:lnTo>
                <a:lnTo>
                  <a:pt x="931" y="30292"/>
                </a:lnTo>
                <a:lnTo>
                  <a:pt x="1006" y="30274"/>
                </a:lnTo>
                <a:lnTo>
                  <a:pt x="1229" y="30237"/>
                </a:lnTo>
                <a:lnTo>
                  <a:pt x="1453" y="30218"/>
                </a:lnTo>
                <a:lnTo>
                  <a:pt x="1546" y="30218"/>
                </a:lnTo>
                <a:lnTo>
                  <a:pt x="1639" y="30237"/>
                </a:lnTo>
                <a:lnTo>
                  <a:pt x="1695" y="30292"/>
                </a:lnTo>
                <a:lnTo>
                  <a:pt x="1713" y="30311"/>
                </a:lnTo>
                <a:lnTo>
                  <a:pt x="1713" y="30367"/>
                </a:lnTo>
                <a:lnTo>
                  <a:pt x="1713" y="30479"/>
                </a:lnTo>
                <a:lnTo>
                  <a:pt x="1657" y="30628"/>
                </a:lnTo>
                <a:lnTo>
                  <a:pt x="1620" y="30702"/>
                </a:lnTo>
                <a:lnTo>
                  <a:pt x="1564" y="30758"/>
                </a:lnTo>
                <a:lnTo>
                  <a:pt x="1490" y="30814"/>
                </a:lnTo>
                <a:lnTo>
                  <a:pt x="1415" y="30851"/>
                </a:lnTo>
                <a:lnTo>
                  <a:pt x="1248" y="30925"/>
                </a:lnTo>
                <a:lnTo>
                  <a:pt x="1099" y="31018"/>
                </a:lnTo>
                <a:lnTo>
                  <a:pt x="969" y="31093"/>
                </a:lnTo>
                <a:lnTo>
                  <a:pt x="838" y="31205"/>
                </a:lnTo>
                <a:lnTo>
                  <a:pt x="801" y="31242"/>
                </a:lnTo>
                <a:lnTo>
                  <a:pt x="782" y="31298"/>
                </a:lnTo>
                <a:lnTo>
                  <a:pt x="801" y="31372"/>
                </a:lnTo>
                <a:lnTo>
                  <a:pt x="857" y="31428"/>
                </a:lnTo>
                <a:lnTo>
                  <a:pt x="913" y="31447"/>
                </a:lnTo>
                <a:lnTo>
                  <a:pt x="950" y="31465"/>
                </a:lnTo>
                <a:lnTo>
                  <a:pt x="1006" y="31465"/>
                </a:lnTo>
                <a:lnTo>
                  <a:pt x="1062" y="31447"/>
                </a:lnTo>
                <a:lnTo>
                  <a:pt x="1173" y="31372"/>
                </a:lnTo>
                <a:lnTo>
                  <a:pt x="1285" y="31298"/>
                </a:lnTo>
                <a:lnTo>
                  <a:pt x="1490" y="31112"/>
                </a:lnTo>
                <a:lnTo>
                  <a:pt x="1583" y="31056"/>
                </a:lnTo>
                <a:lnTo>
                  <a:pt x="1639" y="31037"/>
                </a:lnTo>
                <a:lnTo>
                  <a:pt x="1695" y="31037"/>
                </a:lnTo>
                <a:lnTo>
                  <a:pt x="1732" y="31074"/>
                </a:lnTo>
                <a:lnTo>
                  <a:pt x="1806" y="31130"/>
                </a:lnTo>
                <a:lnTo>
                  <a:pt x="1881" y="31223"/>
                </a:lnTo>
                <a:lnTo>
                  <a:pt x="1918" y="31354"/>
                </a:lnTo>
                <a:lnTo>
                  <a:pt x="1955" y="31465"/>
                </a:lnTo>
                <a:lnTo>
                  <a:pt x="1974" y="31596"/>
                </a:lnTo>
                <a:lnTo>
                  <a:pt x="1955" y="31689"/>
                </a:lnTo>
                <a:lnTo>
                  <a:pt x="1937" y="31782"/>
                </a:lnTo>
                <a:lnTo>
                  <a:pt x="1881" y="31894"/>
                </a:lnTo>
                <a:lnTo>
                  <a:pt x="1825" y="31949"/>
                </a:lnTo>
                <a:lnTo>
                  <a:pt x="1769" y="31987"/>
                </a:lnTo>
                <a:lnTo>
                  <a:pt x="1713" y="31987"/>
                </a:lnTo>
                <a:lnTo>
                  <a:pt x="1564" y="31931"/>
                </a:lnTo>
                <a:lnTo>
                  <a:pt x="1471" y="31894"/>
                </a:lnTo>
                <a:lnTo>
                  <a:pt x="1360" y="31894"/>
                </a:lnTo>
                <a:lnTo>
                  <a:pt x="1192" y="31912"/>
                </a:lnTo>
                <a:lnTo>
                  <a:pt x="1099" y="31931"/>
                </a:lnTo>
                <a:lnTo>
                  <a:pt x="1006" y="31968"/>
                </a:lnTo>
                <a:lnTo>
                  <a:pt x="913" y="32024"/>
                </a:lnTo>
                <a:lnTo>
                  <a:pt x="838" y="32080"/>
                </a:lnTo>
                <a:lnTo>
                  <a:pt x="782" y="32154"/>
                </a:lnTo>
                <a:lnTo>
                  <a:pt x="764" y="32229"/>
                </a:lnTo>
                <a:lnTo>
                  <a:pt x="764" y="32303"/>
                </a:lnTo>
                <a:lnTo>
                  <a:pt x="782" y="32359"/>
                </a:lnTo>
                <a:lnTo>
                  <a:pt x="820" y="32396"/>
                </a:lnTo>
                <a:lnTo>
                  <a:pt x="876" y="32415"/>
                </a:lnTo>
                <a:lnTo>
                  <a:pt x="1043" y="32415"/>
                </a:lnTo>
                <a:lnTo>
                  <a:pt x="1229" y="32378"/>
                </a:lnTo>
                <a:lnTo>
                  <a:pt x="1434" y="32340"/>
                </a:lnTo>
                <a:lnTo>
                  <a:pt x="1620" y="32303"/>
                </a:lnTo>
                <a:lnTo>
                  <a:pt x="1769" y="32303"/>
                </a:lnTo>
                <a:lnTo>
                  <a:pt x="1844" y="32322"/>
                </a:lnTo>
                <a:lnTo>
                  <a:pt x="1881" y="32359"/>
                </a:lnTo>
                <a:lnTo>
                  <a:pt x="1937" y="32433"/>
                </a:lnTo>
                <a:lnTo>
                  <a:pt x="1955" y="32527"/>
                </a:lnTo>
                <a:lnTo>
                  <a:pt x="1974" y="32620"/>
                </a:lnTo>
                <a:lnTo>
                  <a:pt x="1974" y="32731"/>
                </a:lnTo>
                <a:lnTo>
                  <a:pt x="1955" y="32936"/>
                </a:lnTo>
                <a:lnTo>
                  <a:pt x="1900" y="33104"/>
                </a:lnTo>
                <a:lnTo>
                  <a:pt x="1825" y="33234"/>
                </a:lnTo>
                <a:lnTo>
                  <a:pt x="1769" y="33327"/>
                </a:lnTo>
                <a:lnTo>
                  <a:pt x="1695" y="33402"/>
                </a:lnTo>
                <a:lnTo>
                  <a:pt x="1620" y="33439"/>
                </a:lnTo>
                <a:lnTo>
                  <a:pt x="1546" y="33476"/>
                </a:lnTo>
                <a:lnTo>
                  <a:pt x="1471" y="33513"/>
                </a:lnTo>
                <a:lnTo>
                  <a:pt x="1266" y="33569"/>
                </a:lnTo>
                <a:lnTo>
                  <a:pt x="1099" y="33588"/>
                </a:lnTo>
                <a:lnTo>
                  <a:pt x="894" y="33625"/>
                </a:lnTo>
                <a:lnTo>
                  <a:pt x="782" y="33662"/>
                </a:lnTo>
                <a:lnTo>
                  <a:pt x="708" y="33718"/>
                </a:lnTo>
                <a:lnTo>
                  <a:pt x="652" y="33793"/>
                </a:lnTo>
                <a:lnTo>
                  <a:pt x="633" y="33830"/>
                </a:lnTo>
                <a:lnTo>
                  <a:pt x="633" y="33886"/>
                </a:lnTo>
                <a:lnTo>
                  <a:pt x="633" y="33923"/>
                </a:lnTo>
                <a:lnTo>
                  <a:pt x="652" y="33960"/>
                </a:lnTo>
                <a:lnTo>
                  <a:pt x="671" y="33979"/>
                </a:lnTo>
                <a:lnTo>
                  <a:pt x="820" y="33979"/>
                </a:lnTo>
                <a:lnTo>
                  <a:pt x="931" y="33960"/>
                </a:lnTo>
                <a:lnTo>
                  <a:pt x="1155" y="33886"/>
                </a:lnTo>
                <a:lnTo>
                  <a:pt x="1248" y="33848"/>
                </a:lnTo>
                <a:lnTo>
                  <a:pt x="1304" y="33848"/>
                </a:lnTo>
                <a:lnTo>
                  <a:pt x="1415" y="33867"/>
                </a:lnTo>
                <a:lnTo>
                  <a:pt x="1490" y="33923"/>
                </a:lnTo>
                <a:lnTo>
                  <a:pt x="1564" y="33979"/>
                </a:lnTo>
                <a:lnTo>
                  <a:pt x="1620" y="34035"/>
                </a:lnTo>
                <a:lnTo>
                  <a:pt x="1657" y="34128"/>
                </a:lnTo>
                <a:lnTo>
                  <a:pt x="1676" y="34221"/>
                </a:lnTo>
                <a:lnTo>
                  <a:pt x="1676" y="34314"/>
                </a:lnTo>
                <a:lnTo>
                  <a:pt x="1676" y="34407"/>
                </a:lnTo>
                <a:lnTo>
                  <a:pt x="1657" y="34500"/>
                </a:lnTo>
                <a:lnTo>
                  <a:pt x="1620" y="34612"/>
                </a:lnTo>
                <a:lnTo>
                  <a:pt x="1583" y="34705"/>
                </a:lnTo>
                <a:lnTo>
                  <a:pt x="1527" y="34798"/>
                </a:lnTo>
                <a:lnTo>
                  <a:pt x="1471" y="34872"/>
                </a:lnTo>
                <a:lnTo>
                  <a:pt x="1397" y="34947"/>
                </a:lnTo>
                <a:lnTo>
                  <a:pt x="1304" y="35003"/>
                </a:lnTo>
                <a:lnTo>
                  <a:pt x="1229" y="35040"/>
                </a:lnTo>
                <a:lnTo>
                  <a:pt x="1136" y="35077"/>
                </a:lnTo>
                <a:lnTo>
                  <a:pt x="894" y="35077"/>
                </a:lnTo>
                <a:lnTo>
                  <a:pt x="820" y="35096"/>
                </a:lnTo>
                <a:lnTo>
                  <a:pt x="745" y="35114"/>
                </a:lnTo>
                <a:lnTo>
                  <a:pt x="671" y="35170"/>
                </a:lnTo>
                <a:lnTo>
                  <a:pt x="615" y="35245"/>
                </a:lnTo>
                <a:lnTo>
                  <a:pt x="540" y="35356"/>
                </a:lnTo>
                <a:lnTo>
                  <a:pt x="503" y="35431"/>
                </a:lnTo>
                <a:lnTo>
                  <a:pt x="485" y="35487"/>
                </a:lnTo>
                <a:lnTo>
                  <a:pt x="503" y="35505"/>
                </a:lnTo>
                <a:lnTo>
                  <a:pt x="559" y="35524"/>
                </a:lnTo>
                <a:lnTo>
                  <a:pt x="615" y="35524"/>
                </a:lnTo>
                <a:lnTo>
                  <a:pt x="801" y="35487"/>
                </a:lnTo>
                <a:lnTo>
                  <a:pt x="931" y="35450"/>
                </a:lnTo>
                <a:lnTo>
                  <a:pt x="1024" y="35412"/>
                </a:lnTo>
                <a:lnTo>
                  <a:pt x="1211" y="35319"/>
                </a:lnTo>
                <a:lnTo>
                  <a:pt x="1285" y="35282"/>
                </a:lnTo>
                <a:lnTo>
                  <a:pt x="1360" y="35301"/>
                </a:lnTo>
                <a:lnTo>
                  <a:pt x="1453" y="35356"/>
                </a:lnTo>
                <a:lnTo>
                  <a:pt x="1564" y="35468"/>
                </a:lnTo>
                <a:lnTo>
                  <a:pt x="1602" y="35543"/>
                </a:lnTo>
                <a:lnTo>
                  <a:pt x="1620" y="35636"/>
                </a:lnTo>
                <a:lnTo>
                  <a:pt x="1639" y="35729"/>
                </a:lnTo>
                <a:lnTo>
                  <a:pt x="1657" y="35841"/>
                </a:lnTo>
                <a:lnTo>
                  <a:pt x="1639" y="36027"/>
                </a:lnTo>
                <a:lnTo>
                  <a:pt x="1620" y="36120"/>
                </a:lnTo>
                <a:lnTo>
                  <a:pt x="1583" y="36194"/>
                </a:lnTo>
                <a:lnTo>
                  <a:pt x="1509" y="36325"/>
                </a:lnTo>
                <a:lnTo>
                  <a:pt x="1453" y="36399"/>
                </a:lnTo>
                <a:lnTo>
                  <a:pt x="1397" y="36436"/>
                </a:lnTo>
                <a:lnTo>
                  <a:pt x="1341" y="36436"/>
                </a:lnTo>
                <a:lnTo>
                  <a:pt x="1211" y="36455"/>
                </a:lnTo>
                <a:lnTo>
                  <a:pt x="1118" y="36455"/>
                </a:lnTo>
                <a:lnTo>
                  <a:pt x="1024" y="36492"/>
                </a:lnTo>
                <a:lnTo>
                  <a:pt x="838" y="36585"/>
                </a:lnTo>
                <a:lnTo>
                  <a:pt x="745" y="36623"/>
                </a:lnTo>
                <a:lnTo>
                  <a:pt x="652" y="36697"/>
                </a:lnTo>
                <a:lnTo>
                  <a:pt x="578" y="36771"/>
                </a:lnTo>
                <a:lnTo>
                  <a:pt x="522" y="36846"/>
                </a:lnTo>
                <a:lnTo>
                  <a:pt x="485" y="36939"/>
                </a:lnTo>
                <a:lnTo>
                  <a:pt x="485" y="37051"/>
                </a:lnTo>
                <a:lnTo>
                  <a:pt x="522" y="37162"/>
                </a:lnTo>
                <a:lnTo>
                  <a:pt x="559" y="37218"/>
                </a:lnTo>
                <a:lnTo>
                  <a:pt x="615" y="37237"/>
                </a:lnTo>
                <a:lnTo>
                  <a:pt x="689" y="37218"/>
                </a:lnTo>
                <a:lnTo>
                  <a:pt x="764" y="37200"/>
                </a:lnTo>
                <a:lnTo>
                  <a:pt x="838" y="37144"/>
                </a:lnTo>
                <a:lnTo>
                  <a:pt x="1024" y="37032"/>
                </a:lnTo>
                <a:lnTo>
                  <a:pt x="1266" y="36865"/>
                </a:lnTo>
                <a:lnTo>
                  <a:pt x="1360" y="36827"/>
                </a:lnTo>
                <a:lnTo>
                  <a:pt x="1453" y="36809"/>
                </a:lnTo>
                <a:lnTo>
                  <a:pt x="1527" y="36827"/>
                </a:lnTo>
                <a:lnTo>
                  <a:pt x="1602" y="36883"/>
                </a:lnTo>
                <a:lnTo>
                  <a:pt x="1676" y="36995"/>
                </a:lnTo>
                <a:lnTo>
                  <a:pt x="1751" y="37162"/>
                </a:lnTo>
                <a:lnTo>
                  <a:pt x="1769" y="37274"/>
                </a:lnTo>
                <a:lnTo>
                  <a:pt x="1788" y="37386"/>
                </a:lnTo>
                <a:lnTo>
                  <a:pt x="1788" y="37516"/>
                </a:lnTo>
                <a:lnTo>
                  <a:pt x="1769" y="37628"/>
                </a:lnTo>
                <a:lnTo>
                  <a:pt x="1732" y="37758"/>
                </a:lnTo>
                <a:lnTo>
                  <a:pt x="1695" y="37870"/>
                </a:lnTo>
                <a:lnTo>
                  <a:pt x="1639" y="37963"/>
                </a:lnTo>
                <a:lnTo>
                  <a:pt x="1583" y="38056"/>
                </a:lnTo>
                <a:lnTo>
                  <a:pt x="1509" y="38112"/>
                </a:lnTo>
                <a:lnTo>
                  <a:pt x="1434" y="38149"/>
                </a:lnTo>
                <a:lnTo>
                  <a:pt x="1248" y="38205"/>
                </a:lnTo>
                <a:lnTo>
                  <a:pt x="1173" y="38242"/>
                </a:lnTo>
                <a:lnTo>
                  <a:pt x="1080" y="38280"/>
                </a:lnTo>
                <a:lnTo>
                  <a:pt x="1006" y="38335"/>
                </a:lnTo>
                <a:lnTo>
                  <a:pt x="931" y="38428"/>
                </a:lnTo>
                <a:lnTo>
                  <a:pt x="876" y="38540"/>
                </a:lnTo>
                <a:lnTo>
                  <a:pt x="857" y="38615"/>
                </a:lnTo>
                <a:lnTo>
                  <a:pt x="838" y="38689"/>
                </a:lnTo>
                <a:lnTo>
                  <a:pt x="857" y="38745"/>
                </a:lnTo>
                <a:lnTo>
                  <a:pt x="876" y="38782"/>
                </a:lnTo>
                <a:lnTo>
                  <a:pt x="931" y="38801"/>
                </a:lnTo>
                <a:lnTo>
                  <a:pt x="1006" y="38801"/>
                </a:lnTo>
                <a:lnTo>
                  <a:pt x="1099" y="38782"/>
                </a:lnTo>
                <a:lnTo>
                  <a:pt x="1173" y="38764"/>
                </a:lnTo>
                <a:lnTo>
                  <a:pt x="1229" y="38745"/>
                </a:lnTo>
                <a:lnTo>
                  <a:pt x="1341" y="38652"/>
                </a:lnTo>
                <a:lnTo>
                  <a:pt x="1527" y="38466"/>
                </a:lnTo>
                <a:lnTo>
                  <a:pt x="1620" y="38410"/>
                </a:lnTo>
                <a:lnTo>
                  <a:pt x="1657" y="38410"/>
                </a:lnTo>
                <a:lnTo>
                  <a:pt x="1695" y="38428"/>
                </a:lnTo>
                <a:lnTo>
                  <a:pt x="1751" y="38447"/>
                </a:lnTo>
                <a:lnTo>
                  <a:pt x="1788" y="38503"/>
                </a:lnTo>
                <a:lnTo>
                  <a:pt x="1844" y="38596"/>
                </a:lnTo>
                <a:lnTo>
                  <a:pt x="1900" y="38689"/>
                </a:lnTo>
                <a:lnTo>
                  <a:pt x="1937" y="38838"/>
                </a:lnTo>
                <a:lnTo>
                  <a:pt x="1937" y="38987"/>
                </a:lnTo>
                <a:lnTo>
                  <a:pt x="1937" y="39155"/>
                </a:lnTo>
                <a:lnTo>
                  <a:pt x="1881" y="39322"/>
                </a:lnTo>
                <a:lnTo>
                  <a:pt x="1825" y="39490"/>
                </a:lnTo>
                <a:lnTo>
                  <a:pt x="1732" y="39639"/>
                </a:lnTo>
                <a:lnTo>
                  <a:pt x="1639" y="39769"/>
                </a:lnTo>
                <a:lnTo>
                  <a:pt x="1527" y="39862"/>
                </a:lnTo>
                <a:lnTo>
                  <a:pt x="1471" y="39881"/>
                </a:lnTo>
                <a:lnTo>
                  <a:pt x="1378" y="39899"/>
                </a:lnTo>
                <a:lnTo>
                  <a:pt x="1173" y="39918"/>
                </a:lnTo>
                <a:lnTo>
                  <a:pt x="1080" y="39937"/>
                </a:lnTo>
                <a:lnTo>
                  <a:pt x="987" y="39974"/>
                </a:lnTo>
                <a:lnTo>
                  <a:pt x="913" y="40030"/>
                </a:lnTo>
                <a:lnTo>
                  <a:pt x="894" y="40067"/>
                </a:lnTo>
                <a:lnTo>
                  <a:pt x="876" y="40104"/>
                </a:lnTo>
                <a:lnTo>
                  <a:pt x="876" y="40179"/>
                </a:lnTo>
                <a:lnTo>
                  <a:pt x="876" y="40234"/>
                </a:lnTo>
                <a:lnTo>
                  <a:pt x="894" y="40272"/>
                </a:lnTo>
                <a:lnTo>
                  <a:pt x="931" y="40290"/>
                </a:lnTo>
                <a:lnTo>
                  <a:pt x="969" y="40309"/>
                </a:lnTo>
                <a:lnTo>
                  <a:pt x="1024" y="40309"/>
                </a:lnTo>
                <a:lnTo>
                  <a:pt x="1136" y="40290"/>
                </a:lnTo>
                <a:lnTo>
                  <a:pt x="1360" y="40197"/>
                </a:lnTo>
                <a:lnTo>
                  <a:pt x="1490" y="40160"/>
                </a:lnTo>
                <a:lnTo>
                  <a:pt x="1583" y="40197"/>
                </a:lnTo>
                <a:lnTo>
                  <a:pt x="1657" y="40272"/>
                </a:lnTo>
                <a:lnTo>
                  <a:pt x="1713" y="40365"/>
                </a:lnTo>
                <a:lnTo>
                  <a:pt x="1769" y="40476"/>
                </a:lnTo>
                <a:lnTo>
                  <a:pt x="1788" y="40588"/>
                </a:lnTo>
                <a:lnTo>
                  <a:pt x="1788" y="40700"/>
                </a:lnTo>
                <a:lnTo>
                  <a:pt x="1788" y="40812"/>
                </a:lnTo>
                <a:lnTo>
                  <a:pt x="1769" y="40905"/>
                </a:lnTo>
                <a:lnTo>
                  <a:pt x="1751" y="41016"/>
                </a:lnTo>
                <a:lnTo>
                  <a:pt x="1695" y="41128"/>
                </a:lnTo>
                <a:lnTo>
                  <a:pt x="1639" y="41240"/>
                </a:lnTo>
                <a:lnTo>
                  <a:pt x="1564" y="41333"/>
                </a:lnTo>
                <a:lnTo>
                  <a:pt x="1490" y="41407"/>
                </a:lnTo>
                <a:lnTo>
                  <a:pt x="1415" y="41482"/>
                </a:lnTo>
                <a:lnTo>
                  <a:pt x="1322" y="41538"/>
                </a:lnTo>
                <a:lnTo>
                  <a:pt x="1248" y="41594"/>
                </a:lnTo>
                <a:lnTo>
                  <a:pt x="1155" y="41594"/>
                </a:lnTo>
                <a:lnTo>
                  <a:pt x="1062" y="41612"/>
                </a:lnTo>
                <a:lnTo>
                  <a:pt x="745" y="41612"/>
                </a:lnTo>
                <a:lnTo>
                  <a:pt x="652" y="41649"/>
                </a:lnTo>
                <a:lnTo>
                  <a:pt x="596" y="41724"/>
                </a:lnTo>
                <a:lnTo>
                  <a:pt x="559" y="41780"/>
                </a:lnTo>
                <a:lnTo>
                  <a:pt x="540" y="41836"/>
                </a:lnTo>
                <a:lnTo>
                  <a:pt x="540" y="41929"/>
                </a:lnTo>
                <a:lnTo>
                  <a:pt x="540" y="42003"/>
                </a:lnTo>
                <a:lnTo>
                  <a:pt x="559" y="42059"/>
                </a:lnTo>
                <a:lnTo>
                  <a:pt x="596" y="42096"/>
                </a:lnTo>
                <a:lnTo>
                  <a:pt x="633" y="42115"/>
                </a:lnTo>
                <a:lnTo>
                  <a:pt x="689" y="42115"/>
                </a:lnTo>
                <a:lnTo>
                  <a:pt x="801" y="42096"/>
                </a:lnTo>
                <a:lnTo>
                  <a:pt x="931" y="42040"/>
                </a:lnTo>
                <a:lnTo>
                  <a:pt x="1062" y="41985"/>
                </a:lnTo>
                <a:lnTo>
                  <a:pt x="1211" y="41910"/>
                </a:lnTo>
                <a:lnTo>
                  <a:pt x="1322" y="41910"/>
                </a:lnTo>
                <a:lnTo>
                  <a:pt x="1415" y="41929"/>
                </a:lnTo>
                <a:lnTo>
                  <a:pt x="1490" y="41985"/>
                </a:lnTo>
                <a:lnTo>
                  <a:pt x="1546" y="42059"/>
                </a:lnTo>
                <a:lnTo>
                  <a:pt x="1602" y="42133"/>
                </a:lnTo>
                <a:lnTo>
                  <a:pt x="1620" y="42245"/>
                </a:lnTo>
                <a:lnTo>
                  <a:pt x="1620" y="42376"/>
                </a:lnTo>
                <a:lnTo>
                  <a:pt x="1602" y="42524"/>
                </a:lnTo>
                <a:lnTo>
                  <a:pt x="1564" y="42655"/>
                </a:lnTo>
                <a:lnTo>
                  <a:pt x="1509" y="42766"/>
                </a:lnTo>
                <a:lnTo>
                  <a:pt x="1415" y="42860"/>
                </a:lnTo>
                <a:lnTo>
                  <a:pt x="1322" y="42934"/>
                </a:lnTo>
                <a:lnTo>
                  <a:pt x="1229" y="42990"/>
                </a:lnTo>
                <a:lnTo>
                  <a:pt x="1118" y="43046"/>
                </a:lnTo>
                <a:lnTo>
                  <a:pt x="876" y="43120"/>
                </a:lnTo>
                <a:lnTo>
                  <a:pt x="708" y="43176"/>
                </a:lnTo>
                <a:lnTo>
                  <a:pt x="447" y="43269"/>
                </a:lnTo>
                <a:lnTo>
                  <a:pt x="317" y="43325"/>
                </a:lnTo>
                <a:lnTo>
                  <a:pt x="224" y="43399"/>
                </a:lnTo>
                <a:lnTo>
                  <a:pt x="205" y="43455"/>
                </a:lnTo>
                <a:lnTo>
                  <a:pt x="187" y="43493"/>
                </a:lnTo>
                <a:lnTo>
                  <a:pt x="205" y="43530"/>
                </a:lnTo>
                <a:lnTo>
                  <a:pt x="224" y="43586"/>
                </a:lnTo>
                <a:lnTo>
                  <a:pt x="298" y="43642"/>
                </a:lnTo>
                <a:lnTo>
                  <a:pt x="373" y="43660"/>
                </a:lnTo>
                <a:lnTo>
                  <a:pt x="447" y="43660"/>
                </a:lnTo>
                <a:lnTo>
                  <a:pt x="540" y="43642"/>
                </a:lnTo>
                <a:lnTo>
                  <a:pt x="727" y="43548"/>
                </a:lnTo>
                <a:lnTo>
                  <a:pt x="931" y="43455"/>
                </a:lnTo>
                <a:lnTo>
                  <a:pt x="1024" y="43418"/>
                </a:lnTo>
                <a:lnTo>
                  <a:pt x="1118" y="43381"/>
                </a:lnTo>
                <a:lnTo>
                  <a:pt x="1211" y="43381"/>
                </a:lnTo>
                <a:lnTo>
                  <a:pt x="1304" y="43418"/>
                </a:lnTo>
                <a:lnTo>
                  <a:pt x="1378" y="43474"/>
                </a:lnTo>
                <a:lnTo>
                  <a:pt x="1453" y="43567"/>
                </a:lnTo>
                <a:lnTo>
                  <a:pt x="1509" y="43697"/>
                </a:lnTo>
                <a:lnTo>
                  <a:pt x="1546" y="43902"/>
                </a:lnTo>
                <a:lnTo>
                  <a:pt x="1564" y="44033"/>
                </a:lnTo>
                <a:lnTo>
                  <a:pt x="1546" y="44144"/>
                </a:lnTo>
                <a:lnTo>
                  <a:pt x="1527" y="44275"/>
                </a:lnTo>
                <a:lnTo>
                  <a:pt x="1490" y="44386"/>
                </a:lnTo>
                <a:lnTo>
                  <a:pt x="1415" y="44498"/>
                </a:lnTo>
                <a:lnTo>
                  <a:pt x="1341" y="44572"/>
                </a:lnTo>
                <a:lnTo>
                  <a:pt x="1266" y="44647"/>
                </a:lnTo>
                <a:lnTo>
                  <a:pt x="1155" y="44703"/>
                </a:lnTo>
                <a:lnTo>
                  <a:pt x="1062" y="44740"/>
                </a:lnTo>
                <a:lnTo>
                  <a:pt x="969" y="44740"/>
                </a:lnTo>
                <a:lnTo>
                  <a:pt x="782" y="44759"/>
                </a:lnTo>
                <a:lnTo>
                  <a:pt x="689" y="44759"/>
                </a:lnTo>
                <a:lnTo>
                  <a:pt x="596" y="44796"/>
                </a:lnTo>
                <a:lnTo>
                  <a:pt x="522" y="44870"/>
                </a:lnTo>
                <a:lnTo>
                  <a:pt x="447" y="44963"/>
                </a:lnTo>
                <a:lnTo>
                  <a:pt x="391" y="45094"/>
                </a:lnTo>
                <a:lnTo>
                  <a:pt x="391" y="45187"/>
                </a:lnTo>
                <a:lnTo>
                  <a:pt x="391" y="45205"/>
                </a:lnTo>
                <a:lnTo>
                  <a:pt x="410" y="45243"/>
                </a:lnTo>
                <a:lnTo>
                  <a:pt x="485" y="45261"/>
                </a:lnTo>
                <a:lnTo>
                  <a:pt x="559" y="45261"/>
                </a:lnTo>
                <a:lnTo>
                  <a:pt x="671" y="45243"/>
                </a:lnTo>
                <a:lnTo>
                  <a:pt x="894" y="45150"/>
                </a:lnTo>
                <a:lnTo>
                  <a:pt x="1118" y="45057"/>
                </a:lnTo>
                <a:lnTo>
                  <a:pt x="1211" y="45019"/>
                </a:lnTo>
                <a:lnTo>
                  <a:pt x="1304" y="45001"/>
                </a:lnTo>
                <a:lnTo>
                  <a:pt x="1378" y="45019"/>
                </a:lnTo>
                <a:lnTo>
                  <a:pt x="1453" y="45057"/>
                </a:lnTo>
                <a:lnTo>
                  <a:pt x="1527" y="45150"/>
                </a:lnTo>
                <a:lnTo>
                  <a:pt x="1602" y="45299"/>
                </a:lnTo>
                <a:lnTo>
                  <a:pt x="1620" y="45410"/>
                </a:lnTo>
                <a:lnTo>
                  <a:pt x="1620" y="45522"/>
                </a:lnTo>
                <a:lnTo>
                  <a:pt x="1620" y="45634"/>
                </a:lnTo>
                <a:lnTo>
                  <a:pt x="1583" y="45764"/>
                </a:lnTo>
                <a:lnTo>
                  <a:pt x="1527" y="45876"/>
                </a:lnTo>
                <a:lnTo>
                  <a:pt x="1471" y="45969"/>
                </a:lnTo>
                <a:lnTo>
                  <a:pt x="1397" y="46062"/>
                </a:lnTo>
                <a:lnTo>
                  <a:pt x="1322" y="46136"/>
                </a:lnTo>
                <a:lnTo>
                  <a:pt x="1229" y="46229"/>
                </a:lnTo>
                <a:lnTo>
                  <a:pt x="1155" y="46267"/>
                </a:lnTo>
                <a:lnTo>
                  <a:pt x="969" y="46323"/>
                </a:lnTo>
                <a:lnTo>
                  <a:pt x="596" y="46323"/>
                </a:lnTo>
                <a:lnTo>
                  <a:pt x="522" y="46341"/>
                </a:lnTo>
                <a:lnTo>
                  <a:pt x="466" y="46378"/>
                </a:lnTo>
                <a:lnTo>
                  <a:pt x="429" y="46453"/>
                </a:lnTo>
                <a:lnTo>
                  <a:pt x="410" y="46546"/>
                </a:lnTo>
                <a:lnTo>
                  <a:pt x="429" y="46602"/>
                </a:lnTo>
                <a:lnTo>
                  <a:pt x="485" y="46639"/>
                </a:lnTo>
                <a:lnTo>
                  <a:pt x="559" y="46658"/>
                </a:lnTo>
                <a:lnTo>
                  <a:pt x="1155" y="46658"/>
                </a:lnTo>
                <a:lnTo>
                  <a:pt x="1192" y="46695"/>
                </a:lnTo>
                <a:lnTo>
                  <a:pt x="1285" y="46825"/>
                </a:lnTo>
                <a:lnTo>
                  <a:pt x="1322" y="46918"/>
                </a:lnTo>
                <a:lnTo>
                  <a:pt x="1341" y="47011"/>
                </a:lnTo>
                <a:lnTo>
                  <a:pt x="1341" y="47104"/>
                </a:lnTo>
                <a:lnTo>
                  <a:pt x="1304" y="47198"/>
                </a:lnTo>
                <a:lnTo>
                  <a:pt x="1266" y="47347"/>
                </a:lnTo>
                <a:lnTo>
                  <a:pt x="1192" y="47458"/>
                </a:lnTo>
                <a:lnTo>
                  <a:pt x="1118" y="47514"/>
                </a:lnTo>
                <a:lnTo>
                  <a:pt x="1024" y="47533"/>
                </a:lnTo>
                <a:lnTo>
                  <a:pt x="820" y="47589"/>
                </a:lnTo>
                <a:lnTo>
                  <a:pt x="708" y="47626"/>
                </a:lnTo>
                <a:lnTo>
                  <a:pt x="596" y="47682"/>
                </a:lnTo>
                <a:lnTo>
                  <a:pt x="466" y="47831"/>
                </a:lnTo>
                <a:lnTo>
                  <a:pt x="429" y="47868"/>
                </a:lnTo>
                <a:lnTo>
                  <a:pt x="410" y="47905"/>
                </a:lnTo>
                <a:lnTo>
                  <a:pt x="410" y="47942"/>
                </a:lnTo>
                <a:lnTo>
                  <a:pt x="447" y="47942"/>
                </a:lnTo>
                <a:lnTo>
                  <a:pt x="522" y="47961"/>
                </a:lnTo>
                <a:lnTo>
                  <a:pt x="764" y="47905"/>
                </a:lnTo>
                <a:lnTo>
                  <a:pt x="950" y="47868"/>
                </a:lnTo>
                <a:lnTo>
                  <a:pt x="1099" y="47868"/>
                </a:lnTo>
                <a:lnTo>
                  <a:pt x="1211" y="47886"/>
                </a:lnTo>
                <a:lnTo>
                  <a:pt x="1322" y="47942"/>
                </a:lnTo>
                <a:lnTo>
                  <a:pt x="1415" y="48017"/>
                </a:lnTo>
                <a:lnTo>
                  <a:pt x="1490" y="48128"/>
                </a:lnTo>
                <a:lnTo>
                  <a:pt x="1546" y="48240"/>
                </a:lnTo>
                <a:lnTo>
                  <a:pt x="1564" y="48371"/>
                </a:lnTo>
                <a:lnTo>
                  <a:pt x="1564" y="48519"/>
                </a:lnTo>
                <a:lnTo>
                  <a:pt x="1546" y="48668"/>
                </a:lnTo>
                <a:lnTo>
                  <a:pt x="1509" y="48817"/>
                </a:lnTo>
                <a:lnTo>
                  <a:pt x="1434" y="48966"/>
                </a:lnTo>
                <a:lnTo>
                  <a:pt x="1360" y="49078"/>
                </a:lnTo>
                <a:lnTo>
                  <a:pt x="1304" y="49115"/>
                </a:lnTo>
                <a:lnTo>
                  <a:pt x="1248" y="49152"/>
                </a:lnTo>
                <a:lnTo>
                  <a:pt x="1043" y="49152"/>
                </a:lnTo>
                <a:lnTo>
                  <a:pt x="987" y="49171"/>
                </a:lnTo>
                <a:lnTo>
                  <a:pt x="931" y="49190"/>
                </a:lnTo>
                <a:lnTo>
                  <a:pt x="801" y="49283"/>
                </a:lnTo>
                <a:lnTo>
                  <a:pt x="689" y="49357"/>
                </a:lnTo>
                <a:lnTo>
                  <a:pt x="633" y="49432"/>
                </a:lnTo>
                <a:lnTo>
                  <a:pt x="578" y="49506"/>
                </a:lnTo>
                <a:lnTo>
                  <a:pt x="559" y="49581"/>
                </a:lnTo>
                <a:lnTo>
                  <a:pt x="559" y="49637"/>
                </a:lnTo>
                <a:lnTo>
                  <a:pt x="578" y="49692"/>
                </a:lnTo>
                <a:lnTo>
                  <a:pt x="615" y="49730"/>
                </a:lnTo>
                <a:lnTo>
                  <a:pt x="671" y="49748"/>
                </a:lnTo>
                <a:lnTo>
                  <a:pt x="745" y="49767"/>
                </a:lnTo>
                <a:lnTo>
                  <a:pt x="820" y="49767"/>
                </a:lnTo>
                <a:lnTo>
                  <a:pt x="913" y="49730"/>
                </a:lnTo>
                <a:lnTo>
                  <a:pt x="1006" y="49692"/>
                </a:lnTo>
                <a:lnTo>
                  <a:pt x="1118" y="49637"/>
                </a:lnTo>
                <a:lnTo>
                  <a:pt x="1229" y="49543"/>
                </a:lnTo>
                <a:lnTo>
                  <a:pt x="1341" y="49432"/>
                </a:lnTo>
                <a:lnTo>
                  <a:pt x="1434" y="49506"/>
                </a:lnTo>
                <a:lnTo>
                  <a:pt x="1509" y="49581"/>
                </a:lnTo>
                <a:lnTo>
                  <a:pt x="1546" y="49637"/>
                </a:lnTo>
                <a:lnTo>
                  <a:pt x="1583" y="49711"/>
                </a:lnTo>
                <a:lnTo>
                  <a:pt x="1602" y="49767"/>
                </a:lnTo>
                <a:lnTo>
                  <a:pt x="1620" y="49841"/>
                </a:lnTo>
                <a:lnTo>
                  <a:pt x="1602" y="49897"/>
                </a:lnTo>
                <a:lnTo>
                  <a:pt x="1583" y="49972"/>
                </a:lnTo>
                <a:lnTo>
                  <a:pt x="1509" y="50083"/>
                </a:lnTo>
                <a:lnTo>
                  <a:pt x="1397" y="50195"/>
                </a:lnTo>
                <a:lnTo>
                  <a:pt x="1266" y="50307"/>
                </a:lnTo>
                <a:lnTo>
                  <a:pt x="1099" y="50419"/>
                </a:lnTo>
                <a:lnTo>
                  <a:pt x="782" y="50623"/>
                </a:lnTo>
                <a:lnTo>
                  <a:pt x="633" y="50716"/>
                </a:lnTo>
                <a:lnTo>
                  <a:pt x="485" y="50828"/>
                </a:lnTo>
                <a:lnTo>
                  <a:pt x="391" y="50921"/>
                </a:lnTo>
                <a:lnTo>
                  <a:pt x="317" y="51014"/>
                </a:lnTo>
                <a:lnTo>
                  <a:pt x="298" y="51070"/>
                </a:lnTo>
                <a:lnTo>
                  <a:pt x="280" y="51126"/>
                </a:lnTo>
                <a:lnTo>
                  <a:pt x="298" y="51182"/>
                </a:lnTo>
                <a:lnTo>
                  <a:pt x="317" y="51219"/>
                </a:lnTo>
                <a:lnTo>
                  <a:pt x="354" y="51275"/>
                </a:lnTo>
                <a:lnTo>
                  <a:pt x="410" y="51312"/>
                </a:lnTo>
                <a:lnTo>
                  <a:pt x="466" y="51331"/>
                </a:lnTo>
                <a:lnTo>
                  <a:pt x="522" y="51331"/>
                </a:lnTo>
                <a:lnTo>
                  <a:pt x="652" y="51294"/>
                </a:lnTo>
                <a:lnTo>
                  <a:pt x="801" y="51219"/>
                </a:lnTo>
                <a:lnTo>
                  <a:pt x="950" y="51126"/>
                </a:lnTo>
                <a:lnTo>
                  <a:pt x="1062" y="51014"/>
                </a:lnTo>
                <a:lnTo>
                  <a:pt x="1248" y="50865"/>
                </a:lnTo>
                <a:lnTo>
                  <a:pt x="1397" y="50698"/>
                </a:lnTo>
                <a:lnTo>
                  <a:pt x="1546" y="50567"/>
                </a:lnTo>
                <a:lnTo>
                  <a:pt x="1695" y="50474"/>
                </a:lnTo>
                <a:lnTo>
                  <a:pt x="1862" y="50381"/>
                </a:lnTo>
                <a:lnTo>
                  <a:pt x="2030" y="50325"/>
                </a:lnTo>
                <a:lnTo>
                  <a:pt x="2216" y="50288"/>
                </a:lnTo>
                <a:lnTo>
                  <a:pt x="2421" y="50270"/>
                </a:lnTo>
                <a:lnTo>
                  <a:pt x="2663" y="50288"/>
                </a:lnTo>
                <a:lnTo>
                  <a:pt x="2495" y="50419"/>
                </a:lnTo>
                <a:lnTo>
                  <a:pt x="2384" y="50512"/>
                </a:lnTo>
                <a:lnTo>
                  <a:pt x="2290" y="50605"/>
                </a:lnTo>
                <a:lnTo>
                  <a:pt x="2216" y="50716"/>
                </a:lnTo>
                <a:lnTo>
                  <a:pt x="2160" y="50828"/>
                </a:lnTo>
                <a:lnTo>
                  <a:pt x="2142" y="50884"/>
                </a:lnTo>
                <a:lnTo>
                  <a:pt x="2160" y="50921"/>
                </a:lnTo>
                <a:lnTo>
                  <a:pt x="2160" y="50977"/>
                </a:lnTo>
                <a:lnTo>
                  <a:pt x="2197" y="51014"/>
                </a:lnTo>
                <a:lnTo>
                  <a:pt x="2253" y="51052"/>
                </a:lnTo>
                <a:lnTo>
                  <a:pt x="2290" y="51052"/>
                </a:lnTo>
                <a:lnTo>
                  <a:pt x="2346" y="51070"/>
                </a:lnTo>
                <a:lnTo>
                  <a:pt x="2402" y="51052"/>
                </a:lnTo>
                <a:lnTo>
                  <a:pt x="2533" y="50996"/>
                </a:lnTo>
                <a:lnTo>
                  <a:pt x="2663" y="50921"/>
                </a:lnTo>
                <a:lnTo>
                  <a:pt x="2793" y="50828"/>
                </a:lnTo>
                <a:lnTo>
                  <a:pt x="2905" y="50735"/>
                </a:lnTo>
                <a:lnTo>
                  <a:pt x="3035" y="50586"/>
                </a:lnTo>
                <a:lnTo>
                  <a:pt x="3203" y="50419"/>
                </a:lnTo>
                <a:lnTo>
                  <a:pt x="3333" y="50288"/>
                </a:lnTo>
                <a:lnTo>
                  <a:pt x="3408" y="50232"/>
                </a:lnTo>
                <a:lnTo>
                  <a:pt x="3501" y="50195"/>
                </a:lnTo>
                <a:lnTo>
                  <a:pt x="3743" y="50121"/>
                </a:lnTo>
                <a:lnTo>
                  <a:pt x="3985" y="50083"/>
                </a:lnTo>
                <a:lnTo>
                  <a:pt x="4096" y="50065"/>
                </a:lnTo>
                <a:lnTo>
                  <a:pt x="4227" y="50065"/>
                </a:lnTo>
                <a:lnTo>
                  <a:pt x="4338" y="50083"/>
                </a:lnTo>
                <a:lnTo>
                  <a:pt x="4450" y="50121"/>
                </a:lnTo>
                <a:lnTo>
                  <a:pt x="4562" y="50176"/>
                </a:lnTo>
                <a:lnTo>
                  <a:pt x="4655" y="50251"/>
                </a:lnTo>
                <a:lnTo>
                  <a:pt x="4506" y="50344"/>
                </a:lnTo>
                <a:lnTo>
                  <a:pt x="4320" y="50493"/>
                </a:lnTo>
                <a:lnTo>
                  <a:pt x="4227" y="50586"/>
                </a:lnTo>
                <a:lnTo>
                  <a:pt x="4171" y="50679"/>
                </a:lnTo>
                <a:lnTo>
                  <a:pt x="4134" y="50754"/>
                </a:lnTo>
                <a:lnTo>
                  <a:pt x="4134" y="50809"/>
                </a:lnTo>
                <a:lnTo>
                  <a:pt x="4134" y="50847"/>
                </a:lnTo>
                <a:lnTo>
                  <a:pt x="4171" y="50903"/>
                </a:lnTo>
                <a:lnTo>
                  <a:pt x="4190" y="50940"/>
                </a:lnTo>
                <a:lnTo>
                  <a:pt x="4283" y="51014"/>
                </a:lnTo>
                <a:lnTo>
                  <a:pt x="4394" y="51033"/>
                </a:lnTo>
                <a:lnTo>
                  <a:pt x="4525" y="51033"/>
                </a:lnTo>
                <a:lnTo>
                  <a:pt x="4636" y="51014"/>
                </a:lnTo>
                <a:lnTo>
                  <a:pt x="4767" y="50977"/>
                </a:lnTo>
                <a:lnTo>
                  <a:pt x="4860" y="50921"/>
                </a:lnTo>
                <a:lnTo>
                  <a:pt x="4934" y="50847"/>
                </a:lnTo>
                <a:lnTo>
                  <a:pt x="4971" y="50772"/>
                </a:lnTo>
                <a:lnTo>
                  <a:pt x="5009" y="50679"/>
                </a:lnTo>
                <a:lnTo>
                  <a:pt x="5009" y="50586"/>
                </a:lnTo>
                <a:lnTo>
                  <a:pt x="5046" y="50512"/>
                </a:lnTo>
                <a:lnTo>
                  <a:pt x="5009" y="50437"/>
                </a:lnTo>
                <a:lnTo>
                  <a:pt x="5009" y="50363"/>
                </a:lnTo>
                <a:lnTo>
                  <a:pt x="5046" y="50325"/>
                </a:lnTo>
                <a:lnTo>
                  <a:pt x="5120" y="50307"/>
                </a:lnTo>
                <a:lnTo>
                  <a:pt x="5214" y="50251"/>
                </a:lnTo>
                <a:lnTo>
                  <a:pt x="5325" y="50232"/>
                </a:lnTo>
                <a:lnTo>
                  <a:pt x="5437" y="50176"/>
                </a:lnTo>
                <a:lnTo>
                  <a:pt x="5586" y="50139"/>
                </a:lnTo>
                <a:lnTo>
                  <a:pt x="5772" y="50121"/>
                </a:lnTo>
                <a:lnTo>
                  <a:pt x="6126" y="50121"/>
                </a:lnTo>
                <a:lnTo>
                  <a:pt x="6293" y="50158"/>
                </a:lnTo>
                <a:lnTo>
                  <a:pt x="6349" y="50195"/>
                </a:lnTo>
                <a:lnTo>
                  <a:pt x="6405" y="50232"/>
                </a:lnTo>
                <a:lnTo>
                  <a:pt x="6461" y="50270"/>
                </a:lnTo>
                <a:lnTo>
                  <a:pt x="6498" y="50325"/>
                </a:lnTo>
                <a:lnTo>
                  <a:pt x="6256" y="50474"/>
                </a:lnTo>
                <a:lnTo>
                  <a:pt x="5884" y="50716"/>
                </a:lnTo>
                <a:lnTo>
                  <a:pt x="5716" y="50847"/>
                </a:lnTo>
                <a:lnTo>
                  <a:pt x="5567" y="50996"/>
                </a:lnTo>
                <a:lnTo>
                  <a:pt x="5530" y="51052"/>
                </a:lnTo>
                <a:lnTo>
                  <a:pt x="5493" y="51107"/>
                </a:lnTo>
                <a:lnTo>
                  <a:pt x="5474" y="51163"/>
                </a:lnTo>
                <a:lnTo>
                  <a:pt x="5493" y="51200"/>
                </a:lnTo>
                <a:lnTo>
                  <a:pt x="5530" y="51256"/>
                </a:lnTo>
                <a:lnTo>
                  <a:pt x="5586" y="51294"/>
                </a:lnTo>
                <a:lnTo>
                  <a:pt x="5660" y="51331"/>
                </a:lnTo>
                <a:lnTo>
                  <a:pt x="5716" y="51331"/>
                </a:lnTo>
                <a:lnTo>
                  <a:pt x="5884" y="51312"/>
                </a:lnTo>
                <a:lnTo>
                  <a:pt x="6051" y="51256"/>
                </a:lnTo>
                <a:lnTo>
                  <a:pt x="6219" y="51163"/>
                </a:lnTo>
                <a:lnTo>
                  <a:pt x="6368" y="51089"/>
                </a:lnTo>
                <a:lnTo>
                  <a:pt x="6498" y="50996"/>
                </a:lnTo>
                <a:lnTo>
                  <a:pt x="6573" y="50921"/>
                </a:lnTo>
                <a:lnTo>
                  <a:pt x="6759" y="50679"/>
                </a:lnTo>
                <a:lnTo>
                  <a:pt x="6889" y="50493"/>
                </a:lnTo>
                <a:lnTo>
                  <a:pt x="6964" y="50419"/>
                </a:lnTo>
                <a:lnTo>
                  <a:pt x="7075" y="50363"/>
                </a:lnTo>
                <a:lnTo>
                  <a:pt x="7206" y="50307"/>
                </a:lnTo>
                <a:lnTo>
                  <a:pt x="7373" y="50251"/>
                </a:lnTo>
                <a:lnTo>
                  <a:pt x="7671" y="50176"/>
                </a:lnTo>
                <a:lnTo>
                  <a:pt x="7839" y="50158"/>
                </a:lnTo>
                <a:lnTo>
                  <a:pt x="8025" y="50139"/>
                </a:lnTo>
                <a:lnTo>
                  <a:pt x="8174" y="50176"/>
                </a:lnTo>
                <a:lnTo>
                  <a:pt x="8341" y="50214"/>
                </a:lnTo>
                <a:lnTo>
                  <a:pt x="8397" y="50251"/>
                </a:lnTo>
                <a:lnTo>
                  <a:pt x="8472" y="50307"/>
                </a:lnTo>
                <a:lnTo>
                  <a:pt x="8528" y="50363"/>
                </a:lnTo>
                <a:lnTo>
                  <a:pt x="8583" y="50437"/>
                </a:lnTo>
                <a:lnTo>
                  <a:pt x="8416" y="50549"/>
                </a:lnTo>
                <a:lnTo>
                  <a:pt x="8230" y="50716"/>
                </a:lnTo>
                <a:lnTo>
                  <a:pt x="8155" y="50791"/>
                </a:lnTo>
                <a:lnTo>
                  <a:pt x="8081" y="50884"/>
                </a:lnTo>
                <a:lnTo>
                  <a:pt x="8062" y="50977"/>
                </a:lnTo>
                <a:lnTo>
                  <a:pt x="8062" y="51014"/>
                </a:lnTo>
                <a:lnTo>
                  <a:pt x="8081" y="51052"/>
                </a:lnTo>
                <a:lnTo>
                  <a:pt x="8137" y="51126"/>
                </a:lnTo>
                <a:lnTo>
                  <a:pt x="8211" y="51145"/>
                </a:lnTo>
                <a:lnTo>
                  <a:pt x="8304" y="51163"/>
                </a:lnTo>
                <a:lnTo>
                  <a:pt x="8416" y="51145"/>
                </a:lnTo>
                <a:lnTo>
                  <a:pt x="8509" y="51126"/>
                </a:lnTo>
                <a:lnTo>
                  <a:pt x="8602" y="51070"/>
                </a:lnTo>
                <a:lnTo>
                  <a:pt x="8676" y="51033"/>
                </a:lnTo>
                <a:lnTo>
                  <a:pt x="8751" y="50977"/>
                </a:lnTo>
                <a:lnTo>
                  <a:pt x="8807" y="50884"/>
                </a:lnTo>
                <a:lnTo>
                  <a:pt x="8863" y="50809"/>
                </a:lnTo>
                <a:lnTo>
                  <a:pt x="8900" y="50661"/>
                </a:lnTo>
                <a:lnTo>
                  <a:pt x="8919" y="50586"/>
                </a:lnTo>
                <a:lnTo>
                  <a:pt x="8956" y="50530"/>
                </a:lnTo>
                <a:lnTo>
                  <a:pt x="9012" y="50456"/>
                </a:lnTo>
                <a:lnTo>
                  <a:pt x="9123" y="50381"/>
                </a:lnTo>
                <a:lnTo>
                  <a:pt x="9254" y="50307"/>
                </a:lnTo>
                <a:lnTo>
                  <a:pt x="9421" y="50251"/>
                </a:lnTo>
                <a:lnTo>
                  <a:pt x="9607" y="50232"/>
                </a:lnTo>
                <a:lnTo>
                  <a:pt x="9794" y="50214"/>
                </a:lnTo>
                <a:lnTo>
                  <a:pt x="9998" y="50214"/>
                </a:lnTo>
                <a:lnTo>
                  <a:pt x="10185" y="50251"/>
                </a:lnTo>
                <a:lnTo>
                  <a:pt x="10352" y="50270"/>
                </a:lnTo>
                <a:lnTo>
                  <a:pt x="10501" y="50307"/>
                </a:lnTo>
                <a:lnTo>
                  <a:pt x="10278" y="50419"/>
                </a:lnTo>
                <a:lnTo>
                  <a:pt x="9943" y="50586"/>
                </a:lnTo>
                <a:lnTo>
                  <a:pt x="9794" y="50679"/>
                </a:lnTo>
                <a:lnTo>
                  <a:pt x="9645" y="50772"/>
                </a:lnTo>
                <a:lnTo>
                  <a:pt x="9552" y="50865"/>
                </a:lnTo>
                <a:lnTo>
                  <a:pt x="9514" y="50903"/>
                </a:lnTo>
                <a:lnTo>
                  <a:pt x="9514" y="50958"/>
                </a:lnTo>
                <a:lnTo>
                  <a:pt x="9514" y="51014"/>
                </a:lnTo>
                <a:lnTo>
                  <a:pt x="9533" y="51070"/>
                </a:lnTo>
                <a:lnTo>
                  <a:pt x="9552" y="51107"/>
                </a:lnTo>
                <a:lnTo>
                  <a:pt x="9589" y="51126"/>
                </a:lnTo>
                <a:lnTo>
                  <a:pt x="9682" y="51163"/>
                </a:lnTo>
                <a:lnTo>
                  <a:pt x="9812" y="51163"/>
                </a:lnTo>
                <a:lnTo>
                  <a:pt x="9943" y="51126"/>
                </a:lnTo>
                <a:lnTo>
                  <a:pt x="10073" y="51089"/>
                </a:lnTo>
                <a:lnTo>
                  <a:pt x="10296" y="50996"/>
                </a:lnTo>
                <a:lnTo>
                  <a:pt x="10427" y="50903"/>
                </a:lnTo>
                <a:lnTo>
                  <a:pt x="10538" y="50809"/>
                </a:lnTo>
                <a:lnTo>
                  <a:pt x="10706" y="50623"/>
                </a:lnTo>
                <a:lnTo>
                  <a:pt x="10780" y="50530"/>
                </a:lnTo>
                <a:lnTo>
                  <a:pt x="10892" y="50437"/>
                </a:lnTo>
                <a:lnTo>
                  <a:pt x="11022" y="50381"/>
                </a:lnTo>
                <a:lnTo>
                  <a:pt x="11190" y="50325"/>
                </a:lnTo>
                <a:lnTo>
                  <a:pt x="11469" y="50270"/>
                </a:lnTo>
                <a:lnTo>
                  <a:pt x="11804" y="50232"/>
                </a:lnTo>
                <a:lnTo>
                  <a:pt x="11972" y="50214"/>
                </a:lnTo>
                <a:lnTo>
                  <a:pt x="12139" y="50232"/>
                </a:lnTo>
                <a:lnTo>
                  <a:pt x="12270" y="50270"/>
                </a:lnTo>
                <a:lnTo>
                  <a:pt x="12400" y="50344"/>
                </a:lnTo>
                <a:lnTo>
                  <a:pt x="12214" y="50493"/>
                </a:lnTo>
                <a:lnTo>
                  <a:pt x="11972" y="50754"/>
                </a:lnTo>
                <a:lnTo>
                  <a:pt x="11860" y="50884"/>
                </a:lnTo>
                <a:lnTo>
                  <a:pt x="11767" y="51014"/>
                </a:lnTo>
                <a:lnTo>
                  <a:pt x="11711" y="51126"/>
                </a:lnTo>
                <a:lnTo>
                  <a:pt x="11711" y="51163"/>
                </a:lnTo>
                <a:lnTo>
                  <a:pt x="11730" y="51200"/>
                </a:lnTo>
                <a:lnTo>
                  <a:pt x="11748" y="51238"/>
                </a:lnTo>
                <a:lnTo>
                  <a:pt x="11786" y="51256"/>
                </a:lnTo>
                <a:lnTo>
                  <a:pt x="11879" y="51275"/>
                </a:lnTo>
                <a:lnTo>
                  <a:pt x="11953" y="51256"/>
                </a:lnTo>
                <a:lnTo>
                  <a:pt x="12065" y="51219"/>
                </a:lnTo>
                <a:lnTo>
                  <a:pt x="12158" y="51182"/>
                </a:lnTo>
                <a:lnTo>
                  <a:pt x="12251" y="51126"/>
                </a:lnTo>
                <a:lnTo>
                  <a:pt x="12381" y="50996"/>
                </a:lnTo>
                <a:lnTo>
                  <a:pt x="12475" y="50903"/>
                </a:lnTo>
                <a:lnTo>
                  <a:pt x="12530" y="50809"/>
                </a:lnTo>
                <a:lnTo>
                  <a:pt x="12605" y="50623"/>
                </a:lnTo>
                <a:lnTo>
                  <a:pt x="12661" y="50530"/>
                </a:lnTo>
                <a:lnTo>
                  <a:pt x="12698" y="50456"/>
                </a:lnTo>
                <a:lnTo>
                  <a:pt x="12772" y="50381"/>
                </a:lnTo>
                <a:lnTo>
                  <a:pt x="12866" y="50288"/>
                </a:lnTo>
                <a:lnTo>
                  <a:pt x="12996" y="50214"/>
                </a:lnTo>
                <a:lnTo>
                  <a:pt x="13126" y="50158"/>
                </a:lnTo>
                <a:lnTo>
                  <a:pt x="13294" y="50121"/>
                </a:lnTo>
                <a:lnTo>
                  <a:pt x="13461" y="50102"/>
                </a:lnTo>
                <a:lnTo>
                  <a:pt x="13629" y="50083"/>
                </a:lnTo>
                <a:lnTo>
                  <a:pt x="13796" y="50083"/>
                </a:lnTo>
                <a:lnTo>
                  <a:pt x="14094" y="50102"/>
                </a:lnTo>
                <a:lnTo>
                  <a:pt x="13890" y="50232"/>
                </a:lnTo>
                <a:lnTo>
                  <a:pt x="13573" y="50437"/>
                </a:lnTo>
                <a:lnTo>
                  <a:pt x="13424" y="50567"/>
                </a:lnTo>
                <a:lnTo>
                  <a:pt x="13312" y="50698"/>
                </a:lnTo>
                <a:lnTo>
                  <a:pt x="13238" y="50809"/>
                </a:lnTo>
                <a:lnTo>
                  <a:pt x="13219" y="50847"/>
                </a:lnTo>
                <a:lnTo>
                  <a:pt x="13238" y="50903"/>
                </a:lnTo>
                <a:lnTo>
                  <a:pt x="13257" y="50921"/>
                </a:lnTo>
                <a:lnTo>
                  <a:pt x="13275" y="50940"/>
                </a:lnTo>
                <a:lnTo>
                  <a:pt x="13350" y="50977"/>
                </a:lnTo>
                <a:lnTo>
                  <a:pt x="13461" y="50977"/>
                </a:lnTo>
                <a:lnTo>
                  <a:pt x="13554" y="50958"/>
                </a:lnTo>
                <a:lnTo>
                  <a:pt x="13778" y="50884"/>
                </a:lnTo>
                <a:lnTo>
                  <a:pt x="13908" y="50809"/>
                </a:lnTo>
                <a:lnTo>
                  <a:pt x="14001" y="50754"/>
                </a:lnTo>
                <a:lnTo>
                  <a:pt x="14076" y="50679"/>
                </a:lnTo>
                <a:lnTo>
                  <a:pt x="14150" y="50586"/>
                </a:lnTo>
                <a:lnTo>
                  <a:pt x="14187" y="50512"/>
                </a:lnTo>
                <a:lnTo>
                  <a:pt x="14281" y="50325"/>
                </a:lnTo>
                <a:lnTo>
                  <a:pt x="14336" y="50251"/>
                </a:lnTo>
                <a:lnTo>
                  <a:pt x="14392" y="50176"/>
                </a:lnTo>
                <a:lnTo>
                  <a:pt x="14485" y="50102"/>
                </a:lnTo>
                <a:lnTo>
                  <a:pt x="14578" y="50046"/>
                </a:lnTo>
                <a:lnTo>
                  <a:pt x="14690" y="50009"/>
                </a:lnTo>
                <a:lnTo>
                  <a:pt x="14820" y="49972"/>
                </a:lnTo>
                <a:lnTo>
                  <a:pt x="15100" y="49916"/>
                </a:lnTo>
                <a:lnTo>
                  <a:pt x="15379" y="49897"/>
                </a:lnTo>
                <a:lnTo>
                  <a:pt x="15677" y="49916"/>
                </a:lnTo>
                <a:lnTo>
                  <a:pt x="15807" y="49953"/>
                </a:lnTo>
                <a:lnTo>
                  <a:pt x="15938" y="49990"/>
                </a:lnTo>
                <a:lnTo>
                  <a:pt x="16049" y="50046"/>
                </a:lnTo>
                <a:lnTo>
                  <a:pt x="16142" y="50102"/>
                </a:lnTo>
                <a:lnTo>
                  <a:pt x="16235" y="50176"/>
                </a:lnTo>
                <a:lnTo>
                  <a:pt x="16310" y="50270"/>
                </a:lnTo>
                <a:lnTo>
                  <a:pt x="16086" y="50381"/>
                </a:lnTo>
                <a:lnTo>
                  <a:pt x="15956" y="50456"/>
                </a:lnTo>
                <a:lnTo>
                  <a:pt x="15844" y="50530"/>
                </a:lnTo>
                <a:lnTo>
                  <a:pt x="15733" y="50623"/>
                </a:lnTo>
                <a:lnTo>
                  <a:pt x="15677" y="50716"/>
                </a:lnTo>
                <a:lnTo>
                  <a:pt x="15658" y="50772"/>
                </a:lnTo>
                <a:lnTo>
                  <a:pt x="15640" y="50828"/>
                </a:lnTo>
                <a:lnTo>
                  <a:pt x="15658" y="50865"/>
                </a:lnTo>
                <a:lnTo>
                  <a:pt x="15677" y="50921"/>
                </a:lnTo>
                <a:lnTo>
                  <a:pt x="15733" y="50996"/>
                </a:lnTo>
                <a:lnTo>
                  <a:pt x="15826" y="51033"/>
                </a:lnTo>
                <a:lnTo>
                  <a:pt x="15919" y="51070"/>
                </a:lnTo>
                <a:lnTo>
                  <a:pt x="16031" y="51070"/>
                </a:lnTo>
                <a:lnTo>
                  <a:pt x="16142" y="51033"/>
                </a:lnTo>
                <a:lnTo>
                  <a:pt x="16235" y="51014"/>
                </a:lnTo>
                <a:lnTo>
                  <a:pt x="16329" y="50958"/>
                </a:lnTo>
                <a:lnTo>
                  <a:pt x="16403" y="50903"/>
                </a:lnTo>
                <a:lnTo>
                  <a:pt x="16496" y="50809"/>
                </a:lnTo>
                <a:lnTo>
                  <a:pt x="16533" y="50716"/>
                </a:lnTo>
                <a:lnTo>
                  <a:pt x="16552" y="50623"/>
                </a:lnTo>
                <a:lnTo>
                  <a:pt x="16571" y="50549"/>
                </a:lnTo>
                <a:lnTo>
                  <a:pt x="16589" y="50456"/>
                </a:lnTo>
                <a:lnTo>
                  <a:pt x="16626" y="50381"/>
                </a:lnTo>
                <a:lnTo>
                  <a:pt x="16701" y="50307"/>
                </a:lnTo>
                <a:lnTo>
                  <a:pt x="16831" y="50232"/>
                </a:lnTo>
                <a:lnTo>
                  <a:pt x="16962" y="50176"/>
                </a:lnTo>
                <a:lnTo>
                  <a:pt x="17110" y="50139"/>
                </a:lnTo>
                <a:lnTo>
                  <a:pt x="17259" y="50102"/>
                </a:lnTo>
                <a:lnTo>
                  <a:pt x="17408" y="50102"/>
                </a:lnTo>
                <a:lnTo>
                  <a:pt x="17557" y="50121"/>
                </a:lnTo>
                <a:lnTo>
                  <a:pt x="17706" y="50176"/>
                </a:lnTo>
                <a:lnTo>
                  <a:pt x="17837" y="50232"/>
                </a:lnTo>
                <a:lnTo>
                  <a:pt x="17967" y="50325"/>
                </a:lnTo>
                <a:lnTo>
                  <a:pt x="17762" y="50474"/>
                </a:lnTo>
                <a:lnTo>
                  <a:pt x="17650" y="50549"/>
                </a:lnTo>
                <a:lnTo>
                  <a:pt x="17557" y="50642"/>
                </a:lnTo>
                <a:lnTo>
                  <a:pt x="17483" y="50735"/>
                </a:lnTo>
                <a:lnTo>
                  <a:pt x="17446" y="50828"/>
                </a:lnTo>
                <a:lnTo>
                  <a:pt x="17427" y="50921"/>
                </a:lnTo>
                <a:lnTo>
                  <a:pt x="17446" y="50977"/>
                </a:lnTo>
                <a:lnTo>
                  <a:pt x="17464" y="51033"/>
                </a:lnTo>
                <a:lnTo>
                  <a:pt x="17501" y="51070"/>
                </a:lnTo>
                <a:lnTo>
                  <a:pt x="17557" y="51107"/>
                </a:lnTo>
                <a:lnTo>
                  <a:pt x="17650" y="51145"/>
                </a:lnTo>
                <a:lnTo>
                  <a:pt x="17762" y="51163"/>
                </a:lnTo>
                <a:lnTo>
                  <a:pt x="17874" y="51145"/>
                </a:lnTo>
                <a:lnTo>
                  <a:pt x="17986" y="51089"/>
                </a:lnTo>
                <a:lnTo>
                  <a:pt x="18097" y="51033"/>
                </a:lnTo>
                <a:lnTo>
                  <a:pt x="18172" y="50958"/>
                </a:lnTo>
                <a:lnTo>
                  <a:pt x="18228" y="50884"/>
                </a:lnTo>
                <a:lnTo>
                  <a:pt x="18283" y="50754"/>
                </a:lnTo>
                <a:lnTo>
                  <a:pt x="18302" y="50642"/>
                </a:lnTo>
                <a:lnTo>
                  <a:pt x="18302" y="50567"/>
                </a:lnTo>
                <a:lnTo>
                  <a:pt x="18283" y="50512"/>
                </a:lnTo>
                <a:lnTo>
                  <a:pt x="18283" y="50437"/>
                </a:lnTo>
                <a:lnTo>
                  <a:pt x="18321" y="50381"/>
                </a:lnTo>
                <a:lnTo>
                  <a:pt x="18395" y="50307"/>
                </a:lnTo>
                <a:lnTo>
                  <a:pt x="18525" y="50232"/>
                </a:lnTo>
                <a:lnTo>
                  <a:pt x="18767" y="50121"/>
                </a:lnTo>
                <a:lnTo>
                  <a:pt x="19047" y="50028"/>
                </a:lnTo>
                <a:lnTo>
                  <a:pt x="19177" y="50009"/>
                </a:lnTo>
                <a:lnTo>
                  <a:pt x="19326" y="49990"/>
                </a:lnTo>
                <a:lnTo>
                  <a:pt x="19475" y="49990"/>
                </a:lnTo>
                <a:lnTo>
                  <a:pt x="19587" y="50009"/>
                </a:lnTo>
                <a:lnTo>
                  <a:pt x="19717" y="50046"/>
                </a:lnTo>
                <a:lnTo>
                  <a:pt x="19810" y="50102"/>
                </a:lnTo>
                <a:lnTo>
                  <a:pt x="19866" y="50158"/>
                </a:lnTo>
                <a:lnTo>
                  <a:pt x="19885" y="50232"/>
                </a:lnTo>
                <a:lnTo>
                  <a:pt x="19866" y="50288"/>
                </a:lnTo>
                <a:lnTo>
                  <a:pt x="19847" y="50363"/>
                </a:lnTo>
                <a:lnTo>
                  <a:pt x="19754" y="50512"/>
                </a:lnTo>
                <a:lnTo>
                  <a:pt x="19661" y="50642"/>
                </a:lnTo>
                <a:lnTo>
                  <a:pt x="19624" y="50698"/>
                </a:lnTo>
                <a:lnTo>
                  <a:pt x="19605" y="50735"/>
                </a:lnTo>
                <a:lnTo>
                  <a:pt x="19605" y="50791"/>
                </a:lnTo>
                <a:lnTo>
                  <a:pt x="19643" y="50809"/>
                </a:lnTo>
                <a:lnTo>
                  <a:pt x="19717" y="50828"/>
                </a:lnTo>
                <a:lnTo>
                  <a:pt x="19829" y="50828"/>
                </a:lnTo>
                <a:lnTo>
                  <a:pt x="19903" y="50809"/>
                </a:lnTo>
                <a:lnTo>
                  <a:pt x="19978" y="50791"/>
                </a:lnTo>
                <a:lnTo>
                  <a:pt x="20034" y="50772"/>
                </a:lnTo>
                <a:lnTo>
                  <a:pt x="20071" y="50735"/>
                </a:lnTo>
                <a:lnTo>
                  <a:pt x="20108" y="50698"/>
                </a:lnTo>
                <a:lnTo>
                  <a:pt x="20127" y="50661"/>
                </a:lnTo>
                <a:lnTo>
                  <a:pt x="20127" y="50567"/>
                </a:lnTo>
                <a:lnTo>
                  <a:pt x="20108" y="50363"/>
                </a:lnTo>
                <a:lnTo>
                  <a:pt x="20108" y="50270"/>
                </a:lnTo>
                <a:lnTo>
                  <a:pt x="20127" y="50232"/>
                </a:lnTo>
                <a:lnTo>
                  <a:pt x="20145" y="50195"/>
                </a:lnTo>
                <a:lnTo>
                  <a:pt x="20220" y="50121"/>
                </a:lnTo>
                <a:lnTo>
                  <a:pt x="20350" y="50065"/>
                </a:lnTo>
                <a:lnTo>
                  <a:pt x="20480" y="50028"/>
                </a:lnTo>
                <a:lnTo>
                  <a:pt x="20760" y="50028"/>
                </a:lnTo>
                <a:lnTo>
                  <a:pt x="20909" y="50065"/>
                </a:lnTo>
                <a:lnTo>
                  <a:pt x="21020" y="50121"/>
                </a:lnTo>
                <a:lnTo>
                  <a:pt x="21113" y="50195"/>
                </a:lnTo>
                <a:lnTo>
                  <a:pt x="20964" y="50325"/>
                </a:lnTo>
                <a:lnTo>
                  <a:pt x="20797" y="50512"/>
                </a:lnTo>
                <a:lnTo>
                  <a:pt x="20722" y="50623"/>
                </a:lnTo>
                <a:lnTo>
                  <a:pt x="20667" y="50735"/>
                </a:lnTo>
                <a:lnTo>
                  <a:pt x="20648" y="50828"/>
                </a:lnTo>
                <a:lnTo>
                  <a:pt x="20648" y="50865"/>
                </a:lnTo>
                <a:lnTo>
                  <a:pt x="20667" y="50903"/>
                </a:lnTo>
                <a:lnTo>
                  <a:pt x="20685" y="50940"/>
                </a:lnTo>
                <a:lnTo>
                  <a:pt x="20722" y="50977"/>
                </a:lnTo>
                <a:lnTo>
                  <a:pt x="20815" y="51014"/>
                </a:lnTo>
                <a:lnTo>
                  <a:pt x="20909" y="51014"/>
                </a:lnTo>
                <a:lnTo>
                  <a:pt x="21002" y="50996"/>
                </a:lnTo>
                <a:lnTo>
                  <a:pt x="21095" y="50940"/>
                </a:lnTo>
                <a:lnTo>
                  <a:pt x="21188" y="50884"/>
                </a:lnTo>
                <a:lnTo>
                  <a:pt x="21262" y="50809"/>
                </a:lnTo>
                <a:lnTo>
                  <a:pt x="21318" y="50754"/>
                </a:lnTo>
                <a:lnTo>
                  <a:pt x="21374" y="50661"/>
                </a:lnTo>
                <a:lnTo>
                  <a:pt x="21393" y="50567"/>
                </a:lnTo>
                <a:lnTo>
                  <a:pt x="21411" y="50419"/>
                </a:lnTo>
                <a:lnTo>
                  <a:pt x="21430" y="50344"/>
                </a:lnTo>
                <a:lnTo>
                  <a:pt x="21448" y="50270"/>
                </a:lnTo>
                <a:lnTo>
                  <a:pt x="21486" y="50195"/>
                </a:lnTo>
                <a:lnTo>
                  <a:pt x="21560" y="50139"/>
                </a:lnTo>
                <a:lnTo>
                  <a:pt x="21653" y="50083"/>
                </a:lnTo>
                <a:lnTo>
                  <a:pt x="21765" y="50046"/>
                </a:lnTo>
                <a:lnTo>
                  <a:pt x="21895" y="50028"/>
                </a:lnTo>
                <a:lnTo>
                  <a:pt x="22044" y="50028"/>
                </a:lnTo>
                <a:lnTo>
                  <a:pt x="22193" y="50046"/>
                </a:lnTo>
                <a:lnTo>
                  <a:pt x="22305" y="50083"/>
                </a:lnTo>
                <a:lnTo>
                  <a:pt x="22398" y="50158"/>
                </a:lnTo>
                <a:lnTo>
                  <a:pt x="22435" y="50214"/>
                </a:lnTo>
                <a:lnTo>
                  <a:pt x="22454" y="50270"/>
                </a:lnTo>
                <a:lnTo>
                  <a:pt x="22305" y="50363"/>
                </a:lnTo>
                <a:lnTo>
                  <a:pt x="22137" y="50493"/>
                </a:lnTo>
                <a:lnTo>
                  <a:pt x="22081" y="50549"/>
                </a:lnTo>
                <a:lnTo>
                  <a:pt x="22007" y="50623"/>
                </a:lnTo>
                <a:lnTo>
                  <a:pt x="21970" y="50716"/>
                </a:lnTo>
                <a:lnTo>
                  <a:pt x="21951" y="50809"/>
                </a:lnTo>
                <a:lnTo>
                  <a:pt x="21951" y="50940"/>
                </a:lnTo>
                <a:lnTo>
                  <a:pt x="21970" y="51014"/>
                </a:lnTo>
                <a:lnTo>
                  <a:pt x="21988" y="51052"/>
                </a:lnTo>
                <a:lnTo>
                  <a:pt x="22044" y="51070"/>
                </a:lnTo>
                <a:lnTo>
                  <a:pt x="22100" y="51052"/>
                </a:lnTo>
                <a:lnTo>
                  <a:pt x="22175" y="51014"/>
                </a:lnTo>
                <a:lnTo>
                  <a:pt x="22342" y="50884"/>
                </a:lnTo>
                <a:lnTo>
                  <a:pt x="22417" y="50809"/>
                </a:lnTo>
                <a:lnTo>
                  <a:pt x="22472" y="50735"/>
                </a:lnTo>
                <a:lnTo>
                  <a:pt x="22547" y="50567"/>
                </a:lnTo>
                <a:lnTo>
                  <a:pt x="22621" y="50419"/>
                </a:lnTo>
                <a:lnTo>
                  <a:pt x="22677" y="50344"/>
                </a:lnTo>
                <a:lnTo>
                  <a:pt x="22752" y="50270"/>
                </a:lnTo>
                <a:lnTo>
                  <a:pt x="22863" y="50195"/>
                </a:lnTo>
                <a:lnTo>
                  <a:pt x="23012" y="50139"/>
                </a:lnTo>
                <a:lnTo>
                  <a:pt x="23180" y="50102"/>
                </a:lnTo>
                <a:lnTo>
                  <a:pt x="23348" y="50083"/>
                </a:lnTo>
                <a:lnTo>
                  <a:pt x="23683" y="50083"/>
                </a:lnTo>
                <a:lnTo>
                  <a:pt x="23850" y="50102"/>
                </a:lnTo>
                <a:lnTo>
                  <a:pt x="23981" y="50139"/>
                </a:lnTo>
                <a:lnTo>
                  <a:pt x="23813" y="50270"/>
                </a:lnTo>
                <a:lnTo>
                  <a:pt x="23571" y="50493"/>
                </a:lnTo>
                <a:lnTo>
                  <a:pt x="23459" y="50623"/>
                </a:lnTo>
                <a:lnTo>
                  <a:pt x="23385" y="50735"/>
                </a:lnTo>
                <a:lnTo>
                  <a:pt x="23348" y="50791"/>
                </a:lnTo>
                <a:lnTo>
                  <a:pt x="23348" y="50847"/>
                </a:lnTo>
                <a:lnTo>
                  <a:pt x="23348" y="50884"/>
                </a:lnTo>
                <a:lnTo>
                  <a:pt x="23385" y="50921"/>
                </a:lnTo>
                <a:lnTo>
                  <a:pt x="23459" y="50977"/>
                </a:lnTo>
                <a:lnTo>
                  <a:pt x="23552" y="51014"/>
                </a:lnTo>
                <a:lnTo>
                  <a:pt x="23627" y="51014"/>
                </a:lnTo>
                <a:lnTo>
                  <a:pt x="23701" y="50996"/>
                </a:lnTo>
                <a:lnTo>
                  <a:pt x="23757" y="50940"/>
                </a:lnTo>
                <a:lnTo>
                  <a:pt x="23832" y="50884"/>
                </a:lnTo>
                <a:lnTo>
                  <a:pt x="23943" y="50735"/>
                </a:lnTo>
                <a:lnTo>
                  <a:pt x="24185" y="50363"/>
                </a:lnTo>
                <a:lnTo>
                  <a:pt x="24316" y="50195"/>
                </a:lnTo>
                <a:lnTo>
                  <a:pt x="24390" y="50139"/>
                </a:lnTo>
                <a:lnTo>
                  <a:pt x="24465" y="50083"/>
                </a:lnTo>
                <a:lnTo>
                  <a:pt x="24595" y="50028"/>
                </a:lnTo>
                <a:lnTo>
                  <a:pt x="24762" y="49990"/>
                </a:lnTo>
                <a:lnTo>
                  <a:pt x="24949" y="49953"/>
                </a:lnTo>
                <a:lnTo>
                  <a:pt x="25172" y="49934"/>
                </a:lnTo>
                <a:lnTo>
                  <a:pt x="25377" y="49934"/>
                </a:lnTo>
                <a:lnTo>
                  <a:pt x="25563" y="49953"/>
                </a:lnTo>
                <a:lnTo>
                  <a:pt x="25712" y="49990"/>
                </a:lnTo>
                <a:lnTo>
                  <a:pt x="25786" y="50028"/>
                </a:lnTo>
                <a:lnTo>
                  <a:pt x="25842" y="50065"/>
                </a:lnTo>
                <a:lnTo>
                  <a:pt x="25656" y="50214"/>
                </a:lnTo>
                <a:lnTo>
                  <a:pt x="25396" y="50456"/>
                </a:lnTo>
                <a:lnTo>
                  <a:pt x="25284" y="50586"/>
                </a:lnTo>
                <a:lnTo>
                  <a:pt x="25191" y="50698"/>
                </a:lnTo>
                <a:lnTo>
                  <a:pt x="25135" y="50809"/>
                </a:lnTo>
                <a:lnTo>
                  <a:pt x="25135" y="50847"/>
                </a:lnTo>
                <a:lnTo>
                  <a:pt x="25135" y="50884"/>
                </a:lnTo>
                <a:lnTo>
                  <a:pt x="25153" y="50903"/>
                </a:lnTo>
                <a:lnTo>
                  <a:pt x="25191" y="50921"/>
                </a:lnTo>
                <a:lnTo>
                  <a:pt x="25247" y="50940"/>
                </a:lnTo>
                <a:lnTo>
                  <a:pt x="25340" y="50921"/>
                </a:lnTo>
                <a:lnTo>
                  <a:pt x="25433" y="50884"/>
                </a:lnTo>
                <a:lnTo>
                  <a:pt x="25619" y="50791"/>
                </a:lnTo>
                <a:lnTo>
                  <a:pt x="25731" y="50698"/>
                </a:lnTo>
                <a:lnTo>
                  <a:pt x="25824" y="50623"/>
                </a:lnTo>
                <a:lnTo>
                  <a:pt x="25880" y="50530"/>
                </a:lnTo>
                <a:lnTo>
                  <a:pt x="25991" y="50363"/>
                </a:lnTo>
                <a:lnTo>
                  <a:pt x="26084" y="50214"/>
                </a:lnTo>
                <a:lnTo>
                  <a:pt x="26159" y="50139"/>
                </a:lnTo>
                <a:lnTo>
                  <a:pt x="26252" y="50083"/>
                </a:lnTo>
                <a:lnTo>
                  <a:pt x="26382" y="50009"/>
                </a:lnTo>
                <a:lnTo>
                  <a:pt x="26513" y="49972"/>
                </a:lnTo>
                <a:lnTo>
                  <a:pt x="26662" y="49953"/>
                </a:lnTo>
                <a:lnTo>
                  <a:pt x="26810" y="49953"/>
                </a:lnTo>
                <a:lnTo>
                  <a:pt x="26959" y="49972"/>
                </a:lnTo>
                <a:lnTo>
                  <a:pt x="27090" y="50028"/>
                </a:lnTo>
                <a:lnTo>
                  <a:pt x="27201" y="50102"/>
                </a:lnTo>
                <a:lnTo>
                  <a:pt x="27313" y="50214"/>
                </a:lnTo>
                <a:lnTo>
                  <a:pt x="27146" y="50325"/>
                </a:lnTo>
                <a:lnTo>
                  <a:pt x="26941" y="50493"/>
                </a:lnTo>
                <a:lnTo>
                  <a:pt x="26848" y="50586"/>
                </a:lnTo>
                <a:lnTo>
                  <a:pt x="26773" y="50679"/>
                </a:lnTo>
                <a:lnTo>
                  <a:pt x="26755" y="50772"/>
                </a:lnTo>
                <a:lnTo>
                  <a:pt x="26755" y="50809"/>
                </a:lnTo>
                <a:lnTo>
                  <a:pt x="26773" y="50865"/>
                </a:lnTo>
                <a:lnTo>
                  <a:pt x="26829" y="50921"/>
                </a:lnTo>
                <a:lnTo>
                  <a:pt x="26885" y="50977"/>
                </a:lnTo>
                <a:lnTo>
                  <a:pt x="26941" y="50996"/>
                </a:lnTo>
                <a:lnTo>
                  <a:pt x="26997" y="51014"/>
                </a:lnTo>
                <a:lnTo>
                  <a:pt x="27053" y="50996"/>
                </a:lnTo>
                <a:lnTo>
                  <a:pt x="27108" y="50977"/>
                </a:lnTo>
                <a:lnTo>
                  <a:pt x="27201" y="50903"/>
                </a:lnTo>
                <a:lnTo>
                  <a:pt x="27313" y="50809"/>
                </a:lnTo>
                <a:lnTo>
                  <a:pt x="27406" y="50698"/>
                </a:lnTo>
                <a:lnTo>
                  <a:pt x="27518" y="50530"/>
                </a:lnTo>
                <a:lnTo>
                  <a:pt x="27574" y="50437"/>
                </a:lnTo>
                <a:lnTo>
                  <a:pt x="27611" y="50381"/>
                </a:lnTo>
                <a:lnTo>
                  <a:pt x="27648" y="50307"/>
                </a:lnTo>
                <a:lnTo>
                  <a:pt x="27760" y="50232"/>
                </a:lnTo>
                <a:lnTo>
                  <a:pt x="27853" y="50176"/>
                </a:lnTo>
                <a:lnTo>
                  <a:pt x="27983" y="50139"/>
                </a:lnTo>
                <a:lnTo>
                  <a:pt x="28207" y="50083"/>
                </a:lnTo>
                <a:lnTo>
                  <a:pt x="28430" y="50065"/>
                </a:lnTo>
                <a:lnTo>
                  <a:pt x="28691" y="50046"/>
                </a:lnTo>
                <a:lnTo>
                  <a:pt x="28821" y="50065"/>
                </a:lnTo>
                <a:lnTo>
                  <a:pt x="28933" y="50102"/>
                </a:lnTo>
                <a:lnTo>
                  <a:pt x="29045" y="50139"/>
                </a:lnTo>
                <a:lnTo>
                  <a:pt x="29138" y="50214"/>
                </a:lnTo>
                <a:lnTo>
                  <a:pt x="29026" y="50288"/>
                </a:lnTo>
                <a:lnTo>
                  <a:pt x="28952" y="50363"/>
                </a:lnTo>
                <a:lnTo>
                  <a:pt x="28896" y="50456"/>
                </a:lnTo>
                <a:lnTo>
                  <a:pt x="28858" y="50530"/>
                </a:lnTo>
                <a:lnTo>
                  <a:pt x="28821" y="50623"/>
                </a:lnTo>
                <a:lnTo>
                  <a:pt x="28821" y="50698"/>
                </a:lnTo>
                <a:lnTo>
                  <a:pt x="28821" y="50772"/>
                </a:lnTo>
                <a:lnTo>
                  <a:pt x="28821" y="50847"/>
                </a:lnTo>
                <a:lnTo>
                  <a:pt x="28858" y="50903"/>
                </a:lnTo>
                <a:lnTo>
                  <a:pt x="28896" y="50940"/>
                </a:lnTo>
                <a:lnTo>
                  <a:pt x="28952" y="50958"/>
                </a:lnTo>
                <a:lnTo>
                  <a:pt x="29007" y="50977"/>
                </a:lnTo>
                <a:lnTo>
                  <a:pt x="29063" y="50958"/>
                </a:lnTo>
                <a:lnTo>
                  <a:pt x="29138" y="50921"/>
                </a:lnTo>
                <a:lnTo>
                  <a:pt x="29212" y="50865"/>
                </a:lnTo>
                <a:lnTo>
                  <a:pt x="29305" y="50772"/>
                </a:lnTo>
                <a:lnTo>
                  <a:pt x="29343" y="50735"/>
                </a:lnTo>
                <a:lnTo>
                  <a:pt x="29361" y="50661"/>
                </a:lnTo>
                <a:lnTo>
                  <a:pt x="29380" y="50530"/>
                </a:lnTo>
                <a:lnTo>
                  <a:pt x="29398" y="50400"/>
                </a:lnTo>
                <a:lnTo>
                  <a:pt x="29398" y="50344"/>
                </a:lnTo>
                <a:lnTo>
                  <a:pt x="29417" y="50307"/>
                </a:lnTo>
                <a:lnTo>
                  <a:pt x="29473" y="50270"/>
                </a:lnTo>
                <a:lnTo>
                  <a:pt x="29566" y="50232"/>
                </a:lnTo>
                <a:lnTo>
                  <a:pt x="29808" y="50195"/>
                </a:lnTo>
                <a:lnTo>
                  <a:pt x="30050" y="50176"/>
                </a:lnTo>
                <a:lnTo>
                  <a:pt x="30218" y="50176"/>
                </a:lnTo>
                <a:lnTo>
                  <a:pt x="30329" y="50195"/>
                </a:lnTo>
                <a:lnTo>
                  <a:pt x="30460" y="50214"/>
                </a:lnTo>
                <a:lnTo>
                  <a:pt x="30571" y="50270"/>
                </a:lnTo>
                <a:lnTo>
                  <a:pt x="30609" y="50307"/>
                </a:lnTo>
                <a:lnTo>
                  <a:pt x="30646" y="50344"/>
                </a:lnTo>
                <a:lnTo>
                  <a:pt x="30664" y="50419"/>
                </a:lnTo>
                <a:lnTo>
                  <a:pt x="30683" y="50456"/>
                </a:lnTo>
                <a:lnTo>
                  <a:pt x="30683" y="50512"/>
                </a:lnTo>
                <a:lnTo>
                  <a:pt x="30664" y="50549"/>
                </a:lnTo>
                <a:lnTo>
                  <a:pt x="30609" y="50623"/>
                </a:lnTo>
                <a:lnTo>
                  <a:pt x="30534" y="50679"/>
                </a:lnTo>
                <a:lnTo>
                  <a:pt x="30460" y="50735"/>
                </a:lnTo>
                <a:lnTo>
                  <a:pt x="30404" y="50809"/>
                </a:lnTo>
                <a:lnTo>
                  <a:pt x="30367" y="50884"/>
                </a:lnTo>
                <a:lnTo>
                  <a:pt x="30367" y="50921"/>
                </a:lnTo>
                <a:lnTo>
                  <a:pt x="30385" y="50958"/>
                </a:lnTo>
                <a:lnTo>
                  <a:pt x="30422" y="51070"/>
                </a:lnTo>
                <a:lnTo>
                  <a:pt x="30478" y="51126"/>
                </a:lnTo>
                <a:lnTo>
                  <a:pt x="30515" y="51163"/>
                </a:lnTo>
                <a:lnTo>
                  <a:pt x="30571" y="51163"/>
                </a:lnTo>
                <a:lnTo>
                  <a:pt x="30627" y="51145"/>
                </a:lnTo>
                <a:lnTo>
                  <a:pt x="30664" y="51107"/>
                </a:lnTo>
                <a:lnTo>
                  <a:pt x="30758" y="50996"/>
                </a:lnTo>
                <a:lnTo>
                  <a:pt x="30851" y="50847"/>
                </a:lnTo>
                <a:lnTo>
                  <a:pt x="30925" y="50698"/>
                </a:lnTo>
                <a:lnTo>
                  <a:pt x="31000" y="50512"/>
                </a:lnTo>
                <a:lnTo>
                  <a:pt x="31111" y="50381"/>
                </a:lnTo>
                <a:lnTo>
                  <a:pt x="31260" y="50270"/>
                </a:lnTo>
                <a:lnTo>
                  <a:pt x="31409" y="50195"/>
                </a:lnTo>
                <a:lnTo>
                  <a:pt x="31595" y="50121"/>
                </a:lnTo>
                <a:lnTo>
                  <a:pt x="31782" y="50102"/>
                </a:lnTo>
                <a:lnTo>
                  <a:pt x="31968" y="50083"/>
                </a:lnTo>
                <a:lnTo>
                  <a:pt x="32135" y="50121"/>
                </a:lnTo>
                <a:lnTo>
                  <a:pt x="32210" y="50158"/>
                </a:lnTo>
                <a:lnTo>
                  <a:pt x="32284" y="50195"/>
                </a:lnTo>
                <a:lnTo>
                  <a:pt x="32396" y="50270"/>
                </a:lnTo>
                <a:lnTo>
                  <a:pt x="32470" y="50344"/>
                </a:lnTo>
                <a:lnTo>
                  <a:pt x="32508" y="50400"/>
                </a:lnTo>
                <a:lnTo>
                  <a:pt x="32526" y="50456"/>
                </a:lnTo>
                <a:lnTo>
                  <a:pt x="32508" y="50493"/>
                </a:lnTo>
                <a:lnTo>
                  <a:pt x="32452" y="50549"/>
                </a:lnTo>
                <a:lnTo>
                  <a:pt x="32340" y="50642"/>
                </a:lnTo>
                <a:lnTo>
                  <a:pt x="32172" y="50716"/>
                </a:lnTo>
                <a:lnTo>
                  <a:pt x="32024" y="50828"/>
                </a:lnTo>
                <a:lnTo>
                  <a:pt x="31949" y="50884"/>
                </a:lnTo>
                <a:lnTo>
                  <a:pt x="31893" y="50940"/>
                </a:lnTo>
                <a:lnTo>
                  <a:pt x="31856" y="51014"/>
                </a:lnTo>
                <a:lnTo>
                  <a:pt x="31856" y="51089"/>
                </a:lnTo>
                <a:lnTo>
                  <a:pt x="31856" y="51163"/>
                </a:lnTo>
                <a:lnTo>
                  <a:pt x="31893" y="51238"/>
                </a:lnTo>
                <a:lnTo>
                  <a:pt x="31912" y="51275"/>
                </a:lnTo>
                <a:lnTo>
                  <a:pt x="31968" y="51312"/>
                </a:lnTo>
                <a:lnTo>
                  <a:pt x="32005" y="51331"/>
                </a:lnTo>
                <a:lnTo>
                  <a:pt x="32061" y="51331"/>
                </a:lnTo>
                <a:lnTo>
                  <a:pt x="32191" y="51312"/>
                </a:lnTo>
                <a:lnTo>
                  <a:pt x="32321" y="51275"/>
                </a:lnTo>
                <a:lnTo>
                  <a:pt x="32452" y="51200"/>
                </a:lnTo>
                <a:lnTo>
                  <a:pt x="32563" y="51126"/>
                </a:lnTo>
                <a:lnTo>
                  <a:pt x="32638" y="51033"/>
                </a:lnTo>
                <a:lnTo>
                  <a:pt x="32694" y="50958"/>
                </a:lnTo>
                <a:lnTo>
                  <a:pt x="32731" y="50884"/>
                </a:lnTo>
                <a:lnTo>
                  <a:pt x="32768" y="50772"/>
                </a:lnTo>
                <a:lnTo>
                  <a:pt x="32787" y="50716"/>
                </a:lnTo>
                <a:lnTo>
                  <a:pt x="32824" y="50679"/>
                </a:lnTo>
                <a:lnTo>
                  <a:pt x="32880" y="50642"/>
                </a:lnTo>
                <a:lnTo>
                  <a:pt x="32973" y="50586"/>
                </a:lnTo>
                <a:lnTo>
                  <a:pt x="33048" y="50549"/>
                </a:lnTo>
                <a:lnTo>
                  <a:pt x="33159" y="50530"/>
                </a:lnTo>
                <a:lnTo>
                  <a:pt x="33364" y="50530"/>
                </a:lnTo>
                <a:lnTo>
                  <a:pt x="33587" y="50549"/>
                </a:lnTo>
                <a:lnTo>
                  <a:pt x="33774" y="50605"/>
                </a:lnTo>
                <a:lnTo>
                  <a:pt x="33681" y="50698"/>
                </a:lnTo>
                <a:lnTo>
                  <a:pt x="33625" y="50791"/>
                </a:lnTo>
                <a:lnTo>
                  <a:pt x="33587" y="50884"/>
                </a:lnTo>
                <a:lnTo>
                  <a:pt x="33569" y="50977"/>
                </a:lnTo>
                <a:lnTo>
                  <a:pt x="33569" y="51070"/>
                </a:lnTo>
                <a:lnTo>
                  <a:pt x="33569" y="51145"/>
                </a:lnTo>
                <a:lnTo>
                  <a:pt x="33606" y="51219"/>
                </a:lnTo>
                <a:lnTo>
                  <a:pt x="33643" y="51275"/>
                </a:lnTo>
                <a:lnTo>
                  <a:pt x="33681" y="51312"/>
                </a:lnTo>
                <a:lnTo>
                  <a:pt x="33736" y="51331"/>
                </a:lnTo>
                <a:lnTo>
                  <a:pt x="33792" y="51331"/>
                </a:lnTo>
                <a:lnTo>
                  <a:pt x="33848" y="51312"/>
                </a:lnTo>
                <a:lnTo>
                  <a:pt x="33923" y="51256"/>
                </a:lnTo>
                <a:lnTo>
                  <a:pt x="33978" y="51182"/>
                </a:lnTo>
                <a:lnTo>
                  <a:pt x="34053" y="51070"/>
                </a:lnTo>
                <a:lnTo>
                  <a:pt x="34109" y="50921"/>
                </a:lnTo>
                <a:lnTo>
                  <a:pt x="34146" y="50791"/>
                </a:lnTo>
                <a:lnTo>
                  <a:pt x="34165" y="50698"/>
                </a:lnTo>
                <a:lnTo>
                  <a:pt x="34165" y="50567"/>
                </a:lnTo>
                <a:lnTo>
                  <a:pt x="34183" y="50512"/>
                </a:lnTo>
                <a:lnTo>
                  <a:pt x="34220" y="50456"/>
                </a:lnTo>
                <a:lnTo>
                  <a:pt x="34276" y="50381"/>
                </a:lnTo>
                <a:lnTo>
                  <a:pt x="34351" y="50307"/>
                </a:lnTo>
                <a:lnTo>
                  <a:pt x="34463" y="50214"/>
                </a:lnTo>
                <a:lnTo>
                  <a:pt x="34574" y="50139"/>
                </a:lnTo>
                <a:lnTo>
                  <a:pt x="34705" y="50083"/>
                </a:lnTo>
                <a:lnTo>
                  <a:pt x="34853" y="50046"/>
                </a:lnTo>
                <a:lnTo>
                  <a:pt x="35002" y="50028"/>
                </a:lnTo>
                <a:lnTo>
                  <a:pt x="35133" y="50028"/>
                </a:lnTo>
                <a:lnTo>
                  <a:pt x="35263" y="50065"/>
                </a:lnTo>
                <a:lnTo>
                  <a:pt x="35393" y="50121"/>
                </a:lnTo>
                <a:lnTo>
                  <a:pt x="35505" y="50232"/>
                </a:lnTo>
                <a:lnTo>
                  <a:pt x="35524" y="50270"/>
                </a:lnTo>
                <a:lnTo>
                  <a:pt x="35542" y="50307"/>
                </a:lnTo>
                <a:lnTo>
                  <a:pt x="35524" y="50344"/>
                </a:lnTo>
                <a:lnTo>
                  <a:pt x="35505" y="50381"/>
                </a:lnTo>
                <a:lnTo>
                  <a:pt x="35431" y="50437"/>
                </a:lnTo>
                <a:lnTo>
                  <a:pt x="35338" y="50493"/>
                </a:lnTo>
                <a:lnTo>
                  <a:pt x="35244" y="50549"/>
                </a:lnTo>
                <a:lnTo>
                  <a:pt x="35170" y="50642"/>
                </a:lnTo>
                <a:lnTo>
                  <a:pt x="35133" y="50698"/>
                </a:lnTo>
                <a:lnTo>
                  <a:pt x="35114" y="50754"/>
                </a:lnTo>
                <a:lnTo>
                  <a:pt x="35114" y="50847"/>
                </a:lnTo>
                <a:lnTo>
                  <a:pt x="35133" y="50921"/>
                </a:lnTo>
                <a:lnTo>
                  <a:pt x="35207" y="50958"/>
                </a:lnTo>
                <a:lnTo>
                  <a:pt x="35282" y="50977"/>
                </a:lnTo>
                <a:lnTo>
                  <a:pt x="35356" y="50958"/>
                </a:lnTo>
                <a:lnTo>
                  <a:pt x="35449" y="50921"/>
                </a:lnTo>
                <a:lnTo>
                  <a:pt x="35542" y="50865"/>
                </a:lnTo>
                <a:lnTo>
                  <a:pt x="35635" y="50791"/>
                </a:lnTo>
                <a:lnTo>
                  <a:pt x="35710" y="50679"/>
                </a:lnTo>
                <a:lnTo>
                  <a:pt x="35766" y="50586"/>
                </a:lnTo>
                <a:lnTo>
                  <a:pt x="35840" y="50437"/>
                </a:lnTo>
                <a:lnTo>
                  <a:pt x="35877" y="50381"/>
                </a:lnTo>
                <a:lnTo>
                  <a:pt x="35933" y="50325"/>
                </a:lnTo>
                <a:lnTo>
                  <a:pt x="36026" y="50270"/>
                </a:lnTo>
                <a:lnTo>
                  <a:pt x="36175" y="50214"/>
                </a:lnTo>
                <a:lnTo>
                  <a:pt x="36455" y="50139"/>
                </a:lnTo>
                <a:lnTo>
                  <a:pt x="36753" y="50102"/>
                </a:lnTo>
                <a:lnTo>
                  <a:pt x="36901" y="50083"/>
                </a:lnTo>
                <a:lnTo>
                  <a:pt x="37050" y="50083"/>
                </a:lnTo>
                <a:lnTo>
                  <a:pt x="37199" y="50102"/>
                </a:lnTo>
                <a:lnTo>
                  <a:pt x="37330" y="50139"/>
                </a:lnTo>
                <a:lnTo>
                  <a:pt x="37162" y="50251"/>
                </a:lnTo>
                <a:lnTo>
                  <a:pt x="36939" y="50456"/>
                </a:lnTo>
                <a:lnTo>
                  <a:pt x="36846" y="50567"/>
                </a:lnTo>
                <a:lnTo>
                  <a:pt x="36771" y="50661"/>
                </a:lnTo>
                <a:lnTo>
                  <a:pt x="36734" y="50772"/>
                </a:lnTo>
                <a:lnTo>
                  <a:pt x="36734" y="50809"/>
                </a:lnTo>
                <a:lnTo>
                  <a:pt x="36753" y="50847"/>
                </a:lnTo>
                <a:lnTo>
                  <a:pt x="36771" y="50884"/>
                </a:lnTo>
                <a:lnTo>
                  <a:pt x="36808" y="50903"/>
                </a:lnTo>
                <a:lnTo>
                  <a:pt x="36901" y="50921"/>
                </a:lnTo>
                <a:lnTo>
                  <a:pt x="37013" y="50903"/>
                </a:lnTo>
                <a:lnTo>
                  <a:pt x="37144" y="50865"/>
                </a:lnTo>
                <a:lnTo>
                  <a:pt x="37255" y="50791"/>
                </a:lnTo>
                <a:lnTo>
                  <a:pt x="37367" y="50735"/>
                </a:lnTo>
                <a:lnTo>
                  <a:pt x="37441" y="50661"/>
                </a:lnTo>
                <a:lnTo>
                  <a:pt x="37497" y="50605"/>
                </a:lnTo>
                <a:lnTo>
                  <a:pt x="37628" y="50381"/>
                </a:lnTo>
                <a:lnTo>
                  <a:pt x="37683" y="50288"/>
                </a:lnTo>
                <a:lnTo>
                  <a:pt x="37739" y="50232"/>
                </a:lnTo>
                <a:lnTo>
                  <a:pt x="37795" y="50176"/>
                </a:lnTo>
                <a:lnTo>
                  <a:pt x="37870" y="50121"/>
                </a:lnTo>
                <a:lnTo>
                  <a:pt x="38000" y="50102"/>
                </a:lnTo>
                <a:lnTo>
                  <a:pt x="38167" y="50065"/>
                </a:lnTo>
                <a:lnTo>
                  <a:pt x="38354" y="50046"/>
                </a:lnTo>
                <a:lnTo>
                  <a:pt x="38558" y="50065"/>
                </a:lnTo>
                <a:lnTo>
                  <a:pt x="38670" y="50065"/>
                </a:lnTo>
                <a:lnTo>
                  <a:pt x="38782" y="50102"/>
                </a:lnTo>
                <a:lnTo>
                  <a:pt x="38856" y="50139"/>
                </a:lnTo>
                <a:lnTo>
                  <a:pt x="38931" y="50195"/>
                </a:lnTo>
                <a:lnTo>
                  <a:pt x="38763" y="50307"/>
                </a:lnTo>
                <a:lnTo>
                  <a:pt x="38540" y="50456"/>
                </a:lnTo>
                <a:lnTo>
                  <a:pt x="38428" y="50549"/>
                </a:lnTo>
                <a:lnTo>
                  <a:pt x="38335" y="50642"/>
                </a:lnTo>
                <a:lnTo>
                  <a:pt x="38279" y="50716"/>
                </a:lnTo>
                <a:lnTo>
                  <a:pt x="38261" y="50754"/>
                </a:lnTo>
                <a:lnTo>
                  <a:pt x="38261" y="50791"/>
                </a:lnTo>
                <a:lnTo>
                  <a:pt x="38316" y="50847"/>
                </a:lnTo>
                <a:lnTo>
                  <a:pt x="38372" y="50884"/>
                </a:lnTo>
                <a:lnTo>
                  <a:pt x="38447" y="50903"/>
                </a:lnTo>
                <a:lnTo>
                  <a:pt x="38558" y="50884"/>
                </a:lnTo>
                <a:lnTo>
                  <a:pt x="38652" y="50865"/>
                </a:lnTo>
                <a:lnTo>
                  <a:pt x="38745" y="50847"/>
                </a:lnTo>
                <a:lnTo>
                  <a:pt x="38875" y="50772"/>
                </a:lnTo>
                <a:lnTo>
                  <a:pt x="38968" y="50698"/>
                </a:lnTo>
                <a:lnTo>
                  <a:pt x="39043" y="50623"/>
                </a:lnTo>
                <a:lnTo>
                  <a:pt x="39136" y="50474"/>
                </a:lnTo>
                <a:lnTo>
                  <a:pt x="39191" y="50400"/>
                </a:lnTo>
                <a:lnTo>
                  <a:pt x="39247" y="50325"/>
                </a:lnTo>
                <a:lnTo>
                  <a:pt x="39322" y="50270"/>
                </a:lnTo>
                <a:lnTo>
                  <a:pt x="39415" y="50214"/>
                </a:lnTo>
                <a:lnTo>
                  <a:pt x="39527" y="50158"/>
                </a:lnTo>
                <a:lnTo>
                  <a:pt x="39657" y="50139"/>
                </a:lnTo>
                <a:lnTo>
                  <a:pt x="39825" y="50121"/>
                </a:lnTo>
                <a:lnTo>
                  <a:pt x="39973" y="50102"/>
                </a:lnTo>
                <a:lnTo>
                  <a:pt x="40141" y="50102"/>
                </a:lnTo>
                <a:lnTo>
                  <a:pt x="40290" y="50121"/>
                </a:lnTo>
                <a:lnTo>
                  <a:pt x="40420" y="50158"/>
                </a:lnTo>
                <a:lnTo>
                  <a:pt x="40532" y="50214"/>
                </a:lnTo>
                <a:lnTo>
                  <a:pt x="40402" y="50344"/>
                </a:lnTo>
                <a:lnTo>
                  <a:pt x="40215" y="50567"/>
                </a:lnTo>
                <a:lnTo>
                  <a:pt x="40122" y="50679"/>
                </a:lnTo>
                <a:lnTo>
                  <a:pt x="40048" y="50791"/>
                </a:lnTo>
                <a:lnTo>
                  <a:pt x="40011" y="50884"/>
                </a:lnTo>
                <a:lnTo>
                  <a:pt x="40011" y="50921"/>
                </a:lnTo>
                <a:lnTo>
                  <a:pt x="40029" y="50958"/>
                </a:lnTo>
                <a:lnTo>
                  <a:pt x="40067" y="50996"/>
                </a:lnTo>
                <a:lnTo>
                  <a:pt x="40104" y="51014"/>
                </a:lnTo>
                <a:lnTo>
                  <a:pt x="40197" y="51014"/>
                </a:lnTo>
                <a:lnTo>
                  <a:pt x="40309" y="50977"/>
                </a:lnTo>
                <a:lnTo>
                  <a:pt x="40402" y="50921"/>
                </a:lnTo>
                <a:lnTo>
                  <a:pt x="40513" y="50828"/>
                </a:lnTo>
                <a:lnTo>
                  <a:pt x="40588" y="50754"/>
                </a:lnTo>
                <a:lnTo>
                  <a:pt x="40700" y="50623"/>
                </a:lnTo>
                <a:lnTo>
                  <a:pt x="40793" y="50474"/>
                </a:lnTo>
                <a:lnTo>
                  <a:pt x="40830" y="50363"/>
                </a:lnTo>
                <a:lnTo>
                  <a:pt x="40886" y="50251"/>
                </a:lnTo>
                <a:lnTo>
                  <a:pt x="40923" y="50195"/>
                </a:lnTo>
                <a:lnTo>
                  <a:pt x="40997" y="50139"/>
                </a:lnTo>
                <a:lnTo>
                  <a:pt x="41091" y="50083"/>
                </a:lnTo>
                <a:lnTo>
                  <a:pt x="41202" y="50028"/>
                </a:lnTo>
                <a:lnTo>
                  <a:pt x="41314" y="49972"/>
                </a:lnTo>
                <a:lnTo>
                  <a:pt x="41444" y="49953"/>
                </a:lnTo>
                <a:lnTo>
                  <a:pt x="41686" y="49953"/>
                </a:lnTo>
                <a:lnTo>
                  <a:pt x="41798" y="49972"/>
                </a:lnTo>
                <a:lnTo>
                  <a:pt x="41910" y="50028"/>
                </a:lnTo>
                <a:lnTo>
                  <a:pt x="41817" y="50121"/>
                </a:lnTo>
                <a:lnTo>
                  <a:pt x="41705" y="50251"/>
                </a:lnTo>
                <a:lnTo>
                  <a:pt x="41630" y="50400"/>
                </a:lnTo>
                <a:lnTo>
                  <a:pt x="41593" y="50530"/>
                </a:lnTo>
                <a:lnTo>
                  <a:pt x="41575" y="50605"/>
                </a:lnTo>
                <a:lnTo>
                  <a:pt x="41575" y="50661"/>
                </a:lnTo>
                <a:lnTo>
                  <a:pt x="41593" y="50698"/>
                </a:lnTo>
                <a:lnTo>
                  <a:pt x="41630" y="50754"/>
                </a:lnTo>
                <a:lnTo>
                  <a:pt x="41686" y="50772"/>
                </a:lnTo>
                <a:lnTo>
                  <a:pt x="41742" y="50791"/>
                </a:lnTo>
                <a:lnTo>
                  <a:pt x="41835" y="50791"/>
                </a:lnTo>
                <a:lnTo>
                  <a:pt x="41947" y="50772"/>
                </a:lnTo>
                <a:lnTo>
                  <a:pt x="42021" y="50735"/>
                </a:lnTo>
                <a:lnTo>
                  <a:pt x="42077" y="50698"/>
                </a:lnTo>
                <a:lnTo>
                  <a:pt x="42115" y="50661"/>
                </a:lnTo>
                <a:lnTo>
                  <a:pt x="42152" y="50623"/>
                </a:lnTo>
                <a:lnTo>
                  <a:pt x="42208" y="50530"/>
                </a:lnTo>
                <a:lnTo>
                  <a:pt x="42226" y="50419"/>
                </a:lnTo>
                <a:lnTo>
                  <a:pt x="42263" y="50307"/>
                </a:lnTo>
                <a:lnTo>
                  <a:pt x="42282" y="50214"/>
                </a:lnTo>
                <a:lnTo>
                  <a:pt x="42338" y="50121"/>
                </a:lnTo>
                <a:lnTo>
                  <a:pt x="42375" y="50083"/>
                </a:lnTo>
                <a:lnTo>
                  <a:pt x="42431" y="50065"/>
                </a:lnTo>
                <a:lnTo>
                  <a:pt x="42506" y="50046"/>
                </a:lnTo>
                <a:lnTo>
                  <a:pt x="42580" y="50028"/>
                </a:lnTo>
                <a:lnTo>
                  <a:pt x="42729" y="50046"/>
                </a:lnTo>
                <a:lnTo>
                  <a:pt x="42896" y="50102"/>
                </a:lnTo>
                <a:lnTo>
                  <a:pt x="43027" y="50158"/>
                </a:lnTo>
                <a:lnTo>
                  <a:pt x="43083" y="50195"/>
                </a:lnTo>
                <a:lnTo>
                  <a:pt x="43120" y="50251"/>
                </a:lnTo>
                <a:lnTo>
                  <a:pt x="43157" y="50307"/>
                </a:lnTo>
                <a:lnTo>
                  <a:pt x="43176" y="50363"/>
                </a:lnTo>
                <a:lnTo>
                  <a:pt x="43176" y="50474"/>
                </a:lnTo>
                <a:lnTo>
                  <a:pt x="43157" y="50605"/>
                </a:lnTo>
                <a:lnTo>
                  <a:pt x="43083" y="50847"/>
                </a:lnTo>
                <a:lnTo>
                  <a:pt x="43083" y="50940"/>
                </a:lnTo>
                <a:lnTo>
                  <a:pt x="43083" y="50977"/>
                </a:lnTo>
                <a:lnTo>
                  <a:pt x="43101" y="51014"/>
                </a:lnTo>
                <a:lnTo>
                  <a:pt x="43139" y="51033"/>
                </a:lnTo>
                <a:lnTo>
                  <a:pt x="43194" y="51052"/>
                </a:lnTo>
                <a:lnTo>
                  <a:pt x="43362" y="51033"/>
                </a:lnTo>
                <a:lnTo>
                  <a:pt x="43529" y="51014"/>
                </a:lnTo>
                <a:lnTo>
                  <a:pt x="43585" y="50996"/>
                </a:lnTo>
                <a:lnTo>
                  <a:pt x="43623" y="50977"/>
                </a:lnTo>
                <a:lnTo>
                  <a:pt x="43660" y="50940"/>
                </a:lnTo>
                <a:lnTo>
                  <a:pt x="43697" y="50884"/>
                </a:lnTo>
                <a:lnTo>
                  <a:pt x="43716" y="50772"/>
                </a:lnTo>
                <a:lnTo>
                  <a:pt x="43697" y="50661"/>
                </a:lnTo>
                <a:lnTo>
                  <a:pt x="43678" y="50549"/>
                </a:lnTo>
                <a:lnTo>
                  <a:pt x="43678" y="50456"/>
                </a:lnTo>
                <a:lnTo>
                  <a:pt x="43678" y="50400"/>
                </a:lnTo>
                <a:lnTo>
                  <a:pt x="43697" y="50363"/>
                </a:lnTo>
                <a:lnTo>
                  <a:pt x="43734" y="50307"/>
                </a:lnTo>
                <a:lnTo>
                  <a:pt x="43790" y="50270"/>
                </a:lnTo>
                <a:lnTo>
                  <a:pt x="43865" y="50232"/>
                </a:lnTo>
                <a:lnTo>
                  <a:pt x="43976" y="50214"/>
                </a:lnTo>
                <a:lnTo>
                  <a:pt x="44088" y="50195"/>
                </a:lnTo>
                <a:lnTo>
                  <a:pt x="44237" y="50195"/>
                </a:lnTo>
                <a:lnTo>
                  <a:pt x="44367" y="50232"/>
                </a:lnTo>
                <a:lnTo>
                  <a:pt x="44423" y="50270"/>
                </a:lnTo>
                <a:lnTo>
                  <a:pt x="44460" y="50307"/>
                </a:lnTo>
                <a:lnTo>
                  <a:pt x="44498" y="50363"/>
                </a:lnTo>
                <a:lnTo>
                  <a:pt x="44498" y="50400"/>
                </a:lnTo>
                <a:lnTo>
                  <a:pt x="44479" y="50437"/>
                </a:lnTo>
                <a:lnTo>
                  <a:pt x="44442" y="50456"/>
                </a:lnTo>
                <a:lnTo>
                  <a:pt x="44367" y="50512"/>
                </a:lnTo>
                <a:lnTo>
                  <a:pt x="44349" y="50549"/>
                </a:lnTo>
                <a:lnTo>
                  <a:pt x="44330" y="50605"/>
                </a:lnTo>
                <a:lnTo>
                  <a:pt x="44311" y="50716"/>
                </a:lnTo>
                <a:lnTo>
                  <a:pt x="44293" y="50809"/>
                </a:lnTo>
                <a:lnTo>
                  <a:pt x="44274" y="50884"/>
                </a:lnTo>
                <a:lnTo>
                  <a:pt x="44274" y="50958"/>
                </a:lnTo>
                <a:lnTo>
                  <a:pt x="44293" y="50977"/>
                </a:lnTo>
                <a:lnTo>
                  <a:pt x="44349" y="50977"/>
                </a:lnTo>
                <a:lnTo>
                  <a:pt x="44442" y="50940"/>
                </a:lnTo>
                <a:lnTo>
                  <a:pt x="44609" y="50847"/>
                </a:lnTo>
                <a:lnTo>
                  <a:pt x="44684" y="50791"/>
                </a:lnTo>
                <a:lnTo>
                  <a:pt x="44721" y="50735"/>
                </a:lnTo>
                <a:lnTo>
                  <a:pt x="44740" y="50698"/>
                </a:lnTo>
                <a:lnTo>
                  <a:pt x="44758" y="50642"/>
                </a:lnTo>
                <a:lnTo>
                  <a:pt x="44777" y="50586"/>
                </a:lnTo>
                <a:lnTo>
                  <a:pt x="44814" y="50549"/>
                </a:lnTo>
                <a:lnTo>
                  <a:pt x="44870" y="50493"/>
                </a:lnTo>
                <a:lnTo>
                  <a:pt x="44982" y="50437"/>
                </a:lnTo>
                <a:lnTo>
                  <a:pt x="45093" y="50400"/>
                </a:lnTo>
                <a:lnTo>
                  <a:pt x="45224" y="50381"/>
                </a:lnTo>
                <a:lnTo>
                  <a:pt x="45335" y="50400"/>
                </a:lnTo>
                <a:lnTo>
                  <a:pt x="45466" y="50419"/>
                </a:lnTo>
                <a:lnTo>
                  <a:pt x="45335" y="50530"/>
                </a:lnTo>
                <a:lnTo>
                  <a:pt x="45261" y="50623"/>
                </a:lnTo>
                <a:lnTo>
                  <a:pt x="45187" y="50698"/>
                </a:lnTo>
                <a:lnTo>
                  <a:pt x="45149" y="50791"/>
                </a:lnTo>
                <a:lnTo>
                  <a:pt x="45149" y="50865"/>
                </a:lnTo>
                <a:lnTo>
                  <a:pt x="45149" y="50903"/>
                </a:lnTo>
                <a:lnTo>
                  <a:pt x="45168" y="50940"/>
                </a:lnTo>
                <a:lnTo>
                  <a:pt x="45205" y="50958"/>
                </a:lnTo>
                <a:lnTo>
                  <a:pt x="45261" y="50996"/>
                </a:lnTo>
                <a:lnTo>
                  <a:pt x="45373" y="50996"/>
                </a:lnTo>
                <a:lnTo>
                  <a:pt x="45466" y="50977"/>
                </a:lnTo>
                <a:lnTo>
                  <a:pt x="45540" y="50921"/>
                </a:lnTo>
                <a:lnTo>
                  <a:pt x="45615" y="50847"/>
                </a:lnTo>
                <a:lnTo>
                  <a:pt x="45708" y="50661"/>
                </a:lnTo>
                <a:lnTo>
                  <a:pt x="45801" y="50512"/>
                </a:lnTo>
                <a:lnTo>
                  <a:pt x="45987" y="50270"/>
                </a:lnTo>
                <a:lnTo>
                  <a:pt x="46099" y="50176"/>
                </a:lnTo>
                <a:lnTo>
                  <a:pt x="46211" y="50083"/>
                </a:lnTo>
                <a:lnTo>
                  <a:pt x="46341" y="50028"/>
                </a:lnTo>
                <a:lnTo>
                  <a:pt x="46471" y="50009"/>
                </a:lnTo>
                <a:lnTo>
                  <a:pt x="46639" y="50028"/>
                </a:lnTo>
                <a:lnTo>
                  <a:pt x="46825" y="50102"/>
                </a:lnTo>
                <a:lnTo>
                  <a:pt x="46713" y="50176"/>
                </a:lnTo>
                <a:lnTo>
                  <a:pt x="46601" y="50307"/>
                </a:lnTo>
                <a:lnTo>
                  <a:pt x="46490" y="50456"/>
                </a:lnTo>
                <a:lnTo>
                  <a:pt x="46397" y="50605"/>
                </a:lnTo>
                <a:lnTo>
                  <a:pt x="46341" y="50754"/>
                </a:lnTo>
                <a:lnTo>
                  <a:pt x="46322" y="50828"/>
                </a:lnTo>
                <a:lnTo>
                  <a:pt x="46341" y="50884"/>
                </a:lnTo>
                <a:lnTo>
                  <a:pt x="46359" y="50940"/>
                </a:lnTo>
                <a:lnTo>
                  <a:pt x="46397" y="50977"/>
                </a:lnTo>
                <a:lnTo>
                  <a:pt x="46471" y="50996"/>
                </a:lnTo>
                <a:lnTo>
                  <a:pt x="46564" y="51014"/>
                </a:lnTo>
                <a:lnTo>
                  <a:pt x="46620" y="51014"/>
                </a:lnTo>
                <a:lnTo>
                  <a:pt x="46676" y="50996"/>
                </a:lnTo>
                <a:lnTo>
                  <a:pt x="46825" y="50921"/>
                </a:lnTo>
                <a:lnTo>
                  <a:pt x="46955" y="50809"/>
                </a:lnTo>
                <a:lnTo>
                  <a:pt x="47086" y="50698"/>
                </a:lnTo>
                <a:lnTo>
                  <a:pt x="47179" y="50549"/>
                </a:lnTo>
                <a:lnTo>
                  <a:pt x="47253" y="50400"/>
                </a:lnTo>
                <a:lnTo>
                  <a:pt x="47272" y="50325"/>
                </a:lnTo>
                <a:lnTo>
                  <a:pt x="47272" y="50251"/>
                </a:lnTo>
                <a:lnTo>
                  <a:pt x="47253" y="50195"/>
                </a:lnTo>
                <a:lnTo>
                  <a:pt x="47216" y="50139"/>
                </a:lnTo>
                <a:lnTo>
                  <a:pt x="47346" y="50083"/>
                </a:lnTo>
                <a:lnTo>
                  <a:pt x="47495" y="50065"/>
                </a:lnTo>
                <a:lnTo>
                  <a:pt x="47681" y="50028"/>
                </a:lnTo>
                <a:lnTo>
                  <a:pt x="48072" y="50028"/>
                </a:lnTo>
                <a:lnTo>
                  <a:pt x="48240" y="50083"/>
                </a:lnTo>
                <a:lnTo>
                  <a:pt x="48314" y="50121"/>
                </a:lnTo>
                <a:lnTo>
                  <a:pt x="48370" y="50158"/>
                </a:lnTo>
                <a:lnTo>
                  <a:pt x="48407" y="50214"/>
                </a:lnTo>
                <a:lnTo>
                  <a:pt x="48445" y="50270"/>
                </a:lnTo>
                <a:lnTo>
                  <a:pt x="48445" y="50325"/>
                </a:lnTo>
                <a:lnTo>
                  <a:pt x="48445" y="50381"/>
                </a:lnTo>
                <a:lnTo>
                  <a:pt x="48426" y="50437"/>
                </a:lnTo>
                <a:lnTo>
                  <a:pt x="48389" y="50493"/>
                </a:lnTo>
                <a:lnTo>
                  <a:pt x="48296" y="50567"/>
                </a:lnTo>
                <a:lnTo>
                  <a:pt x="48184" y="50661"/>
                </a:lnTo>
                <a:lnTo>
                  <a:pt x="48054" y="50735"/>
                </a:lnTo>
                <a:lnTo>
                  <a:pt x="47961" y="50828"/>
                </a:lnTo>
                <a:lnTo>
                  <a:pt x="47886" y="50921"/>
                </a:lnTo>
                <a:lnTo>
                  <a:pt x="47849" y="50996"/>
                </a:lnTo>
                <a:lnTo>
                  <a:pt x="47849" y="51052"/>
                </a:lnTo>
                <a:lnTo>
                  <a:pt x="47849" y="51126"/>
                </a:lnTo>
                <a:lnTo>
                  <a:pt x="47868" y="51182"/>
                </a:lnTo>
                <a:lnTo>
                  <a:pt x="47905" y="51219"/>
                </a:lnTo>
                <a:lnTo>
                  <a:pt x="47942" y="51238"/>
                </a:lnTo>
                <a:lnTo>
                  <a:pt x="48054" y="51238"/>
                </a:lnTo>
                <a:lnTo>
                  <a:pt x="48184" y="51200"/>
                </a:lnTo>
                <a:lnTo>
                  <a:pt x="48314" y="51145"/>
                </a:lnTo>
                <a:lnTo>
                  <a:pt x="48445" y="51052"/>
                </a:lnTo>
                <a:lnTo>
                  <a:pt x="48556" y="50958"/>
                </a:lnTo>
                <a:lnTo>
                  <a:pt x="48631" y="50884"/>
                </a:lnTo>
                <a:lnTo>
                  <a:pt x="48705" y="50754"/>
                </a:lnTo>
                <a:lnTo>
                  <a:pt x="48761" y="50642"/>
                </a:lnTo>
                <a:lnTo>
                  <a:pt x="48798" y="50549"/>
                </a:lnTo>
                <a:lnTo>
                  <a:pt x="48836" y="50456"/>
                </a:lnTo>
                <a:lnTo>
                  <a:pt x="48892" y="50381"/>
                </a:lnTo>
                <a:lnTo>
                  <a:pt x="48966" y="50344"/>
                </a:lnTo>
                <a:lnTo>
                  <a:pt x="49096" y="50307"/>
                </a:lnTo>
                <a:lnTo>
                  <a:pt x="49394" y="50307"/>
                </a:lnTo>
                <a:lnTo>
                  <a:pt x="49506" y="50325"/>
                </a:lnTo>
                <a:lnTo>
                  <a:pt x="49636" y="50363"/>
                </a:lnTo>
                <a:lnTo>
                  <a:pt x="49673" y="50400"/>
                </a:lnTo>
                <a:lnTo>
                  <a:pt x="49711" y="50437"/>
                </a:lnTo>
                <a:lnTo>
                  <a:pt x="49767" y="50512"/>
                </a:lnTo>
                <a:lnTo>
                  <a:pt x="49785" y="50567"/>
                </a:lnTo>
                <a:lnTo>
                  <a:pt x="49785" y="50605"/>
                </a:lnTo>
                <a:lnTo>
                  <a:pt x="49767" y="50661"/>
                </a:lnTo>
                <a:lnTo>
                  <a:pt x="49673" y="50754"/>
                </a:lnTo>
                <a:lnTo>
                  <a:pt x="49618" y="50828"/>
                </a:lnTo>
                <a:lnTo>
                  <a:pt x="49562" y="50903"/>
                </a:lnTo>
                <a:lnTo>
                  <a:pt x="49431" y="51126"/>
                </a:lnTo>
                <a:lnTo>
                  <a:pt x="49394" y="51219"/>
                </a:lnTo>
                <a:lnTo>
                  <a:pt x="49376" y="51312"/>
                </a:lnTo>
                <a:lnTo>
                  <a:pt x="49394" y="51387"/>
                </a:lnTo>
                <a:lnTo>
                  <a:pt x="49413" y="51405"/>
                </a:lnTo>
                <a:lnTo>
                  <a:pt x="49450" y="51424"/>
                </a:lnTo>
                <a:lnTo>
                  <a:pt x="49562" y="51424"/>
                </a:lnTo>
                <a:lnTo>
                  <a:pt x="49711" y="51405"/>
                </a:lnTo>
                <a:lnTo>
                  <a:pt x="49785" y="51368"/>
                </a:lnTo>
                <a:lnTo>
                  <a:pt x="49860" y="51331"/>
                </a:lnTo>
                <a:lnTo>
                  <a:pt x="49915" y="51294"/>
                </a:lnTo>
                <a:lnTo>
                  <a:pt x="49953" y="51256"/>
                </a:lnTo>
                <a:lnTo>
                  <a:pt x="49990" y="51145"/>
                </a:lnTo>
                <a:lnTo>
                  <a:pt x="50009" y="51033"/>
                </a:lnTo>
                <a:lnTo>
                  <a:pt x="50009" y="50809"/>
                </a:lnTo>
                <a:lnTo>
                  <a:pt x="50027" y="50698"/>
                </a:lnTo>
                <a:lnTo>
                  <a:pt x="50083" y="50605"/>
                </a:lnTo>
                <a:lnTo>
                  <a:pt x="50120" y="50530"/>
                </a:lnTo>
                <a:lnTo>
                  <a:pt x="50176" y="50474"/>
                </a:lnTo>
                <a:lnTo>
                  <a:pt x="50325" y="50400"/>
                </a:lnTo>
                <a:lnTo>
                  <a:pt x="50493" y="50325"/>
                </a:lnTo>
                <a:lnTo>
                  <a:pt x="50697" y="50270"/>
                </a:lnTo>
                <a:lnTo>
                  <a:pt x="50884" y="50232"/>
                </a:lnTo>
                <a:lnTo>
                  <a:pt x="51256" y="50232"/>
                </a:lnTo>
                <a:lnTo>
                  <a:pt x="51386" y="50251"/>
                </a:lnTo>
                <a:lnTo>
                  <a:pt x="51144" y="50456"/>
                </a:lnTo>
                <a:lnTo>
                  <a:pt x="50977" y="50642"/>
                </a:lnTo>
                <a:lnTo>
                  <a:pt x="50921" y="50716"/>
                </a:lnTo>
                <a:lnTo>
                  <a:pt x="50884" y="50772"/>
                </a:lnTo>
                <a:lnTo>
                  <a:pt x="50884" y="50828"/>
                </a:lnTo>
                <a:lnTo>
                  <a:pt x="50884" y="50884"/>
                </a:lnTo>
                <a:lnTo>
                  <a:pt x="50902" y="50921"/>
                </a:lnTo>
                <a:lnTo>
                  <a:pt x="50921" y="50940"/>
                </a:lnTo>
                <a:lnTo>
                  <a:pt x="51014" y="50977"/>
                </a:lnTo>
                <a:lnTo>
                  <a:pt x="51144" y="50996"/>
                </a:lnTo>
                <a:lnTo>
                  <a:pt x="51293" y="50958"/>
                </a:lnTo>
                <a:lnTo>
                  <a:pt x="51461" y="50921"/>
                </a:lnTo>
                <a:lnTo>
                  <a:pt x="51610" y="50865"/>
                </a:lnTo>
                <a:lnTo>
                  <a:pt x="51759" y="50772"/>
                </a:lnTo>
                <a:lnTo>
                  <a:pt x="51889" y="50679"/>
                </a:lnTo>
                <a:lnTo>
                  <a:pt x="51982" y="50567"/>
                </a:lnTo>
                <a:lnTo>
                  <a:pt x="52001" y="50512"/>
                </a:lnTo>
                <a:lnTo>
                  <a:pt x="52019" y="50456"/>
                </a:lnTo>
                <a:lnTo>
                  <a:pt x="52019" y="50400"/>
                </a:lnTo>
                <a:lnTo>
                  <a:pt x="52001" y="50325"/>
                </a:lnTo>
                <a:lnTo>
                  <a:pt x="51963" y="50270"/>
                </a:lnTo>
                <a:lnTo>
                  <a:pt x="51908" y="50195"/>
                </a:lnTo>
                <a:lnTo>
                  <a:pt x="52057" y="50139"/>
                </a:lnTo>
                <a:lnTo>
                  <a:pt x="52243" y="50083"/>
                </a:lnTo>
                <a:lnTo>
                  <a:pt x="52448" y="50046"/>
                </a:lnTo>
                <a:lnTo>
                  <a:pt x="52671" y="50009"/>
                </a:lnTo>
                <a:lnTo>
                  <a:pt x="52894" y="50009"/>
                </a:lnTo>
                <a:lnTo>
                  <a:pt x="53099" y="50028"/>
                </a:lnTo>
                <a:lnTo>
                  <a:pt x="53192" y="50046"/>
                </a:lnTo>
                <a:lnTo>
                  <a:pt x="53267" y="50083"/>
                </a:lnTo>
                <a:lnTo>
                  <a:pt x="53341" y="50121"/>
                </a:lnTo>
                <a:lnTo>
                  <a:pt x="53397" y="50176"/>
                </a:lnTo>
                <a:lnTo>
                  <a:pt x="53192" y="50325"/>
                </a:lnTo>
                <a:lnTo>
                  <a:pt x="52932" y="50549"/>
                </a:lnTo>
                <a:lnTo>
                  <a:pt x="52820" y="50679"/>
                </a:lnTo>
                <a:lnTo>
                  <a:pt x="52708" y="50791"/>
                </a:lnTo>
                <a:lnTo>
                  <a:pt x="52652" y="50903"/>
                </a:lnTo>
                <a:lnTo>
                  <a:pt x="52634" y="50958"/>
                </a:lnTo>
                <a:lnTo>
                  <a:pt x="52634" y="51014"/>
                </a:lnTo>
                <a:lnTo>
                  <a:pt x="52634" y="51070"/>
                </a:lnTo>
                <a:lnTo>
                  <a:pt x="52652" y="51107"/>
                </a:lnTo>
                <a:lnTo>
                  <a:pt x="52690" y="51145"/>
                </a:lnTo>
                <a:lnTo>
                  <a:pt x="52727" y="51163"/>
                </a:lnTo>
                <a:lnTo>
                  <a:pt x="52820" y="51163"/>
                </a:lnTo>
                <a:lnTo>
                  <a:pt x="52950" y="51145"/>
                </a:lnTo>
                <a:lnTo>
                  <a:pt x="53062" y="51089"/>
                </a:lnTo>
                <a:lnTo>
                  <a:pt x="53174" y="51014"/>
                </a:lnTo>
                <a:lnTo>
                  <a:pt x="53341" y="50884"/>
                </a:lnTo>
                <a:lnTo>
                  <a:pt x="53416" y="50791"/>
                </a:lnTo>
                <a:lnTo>
                  <a:pt x="53490" y="50698"/>
                </a:lnTo>
                <a:lnTo>
                  <a:pt x="53583" y="50512"/>
                </a:lnTo>
                <a:lnTo>
                  <a:pt x="53639" y="50437"/>
                </a:lnTo>
                <a:lnTo>
                  <a:pt x="53695" y="50344"/>
                </a:lnTo>
                <a:lnTo>
                  <a:pt x="53769" y="50270"/>
                </a:lnTo>
                <a:lnTo>
                  <a:pt x="53863" y="50195"/>
                </a:lnTo>
                <a:lnTo>
                  <a:pt x="53974" y="50158"/>
                </a:lnTo>
                <a:lnTo>
                  <a:pt x="54123" y="50102"/>
                </a:lnTo>
                <a:lnTo>
                  <a:pt x="54291" y="50083"/>
                </a:lnTo>
                <a:lnTo>
                  <a:pt x="54440" y="50083"/>
                </a:lnTo>
                <a:lnTo>
                  <a:pt x="54607" y="50102"/>
                </a:lnTo>
                <a:lnTo>
                  <a:pt x="54738" y="50158"/>
                </a:lnTo>
                <a:lnTo>
                  <a:pt x="54812" y="50195"/>
                </a:lnTo>
                <a:lnTo>
                  <a:pt x="54849" y="50251"/>
                </a:lnTo>
                <a:lnTo>
                  <a:pt x="54887" y="50307"/>
                </a:lnTo>
                <a:lnTo>
                  <a:pt x="54924" y="50381"/>
                </a:lnTo>
                <a:lnTo>
                  <a:pt x="54793" y="50456"/>
                </a:lnTo>
                <a:lnTo>
                  <a:pt x="54607" y="50605"/>
                </a:lnTo>
                <a:lnTo>
                  <a:pt x="54514" y="50679"/>
                </a:lnTo>
                <a:lnTo>
                  <a:pt x="54458" y="50754"/>
                </a:lnTo>
                <a:lnTo>
                  <a:pt x="54402" y="50828"/>
                </a:lnTo>
                <a:lnTo>
                  <a:pt x="54402" y="50903"/>
                </a:lnTo>
                <a:lnTo>
                  <a:pt x="54458" y="50977"/>
                </a:lnTo>
                <a:lnTo>
                  <a:pt x="54514" y="51033"/>
                </a:lnTo>
                <a:lnTo>
                  <a:pt x="54700" y="51033"/>
                </a:lnTo>
                <a:lnTo>
                  <a:pt x="54793" y="50996"/>
                </a:lnTo>
                <a:lnTo>
                  <a:pt x="54868" y="50958"/>
                </a:lnTo>
                <a:lnTo>
                  <a:pt x="54961" y="50903"/>
                </a:lnTo>
                <a:lnTo>
                  <a:pt x="55017" y="50865"/>
                </a:lnTo>
                <a:lnTo>
                  <a:pt x="55091" y="50754"/>
                </a:lnTo>
                <a:lnTo>
                  <a:pt x="55147" y="50679"/>
                </a:lnTo>
                <a:lnTo>
                  <a:pt x="55240" y="50530"/>
                </a:lnTo>
                <a:lnTo>
                  <a:pt x="55277" y="50474"/>
                </a:lnTo>
                <a:lnTo>
                  <a:pt x="55352" y="50419"/>
                </a:lnTo>
                <a:lnTo>
                  <a:pt x="55464" y="50363"/>
                </a:lnTo>
                <a:lnTo>
                  <a:pt x="55613" y="50325"/>
                </a:lnTo>
                <a:lnTo>
                  <a:pt x="55855" y="50288"/>
                </a:lnTo>
                <a:lnTo>
                  <a:pt x="56097" y="50288"/>
                </a:lnTo>
                <a:lnTo>
                  <a:pt x="56339" y="50325"/>
                </a:lnTo>
                <a:lnTo>
                  <a:pt x="56581" y="50400"/>
                </a:lnTo>
                <a:lnTo>
                  <a:pt x="56562" y="50437"/>
                </a:lnTo>
                <a:lnTo>
                  <a:pt x="56544" y="50474"/>
                </a:lnTo>
                <a:lnTo>
                  <a:pt x="56432" y="50549"/>
                </a:lnTo>
                <a:lnTo>
                  <a:pt x="56283" y="50623"/>
                </a:lnTo>
                <a:lnTo>
                  <a:pt x="56134" y="50679"/>
                </a:lnTo>
                <a:lnTo>
                  <a:pt x="55966" y="50754"/>
                </a:lnTo>
                <a:lnTo>
                  <a:pt x="55836" y="50809"/>
                </a:lnTo>
                <a:lnTo>
                  <a:pt x="55724" y="50884"/>
                </a:lnTo>
                <a:lnTo>
                  <a:pt x="55687" y="50940"/>
                </a:lnTo>
                <a:lnTo>
                  <a:pt x="55668" y="50977"/>
                </a:lnTo>
                <a:lnTo>
                  <a:pt x="55668" y="51033"/>
                </a:lnTo>
                <a:lnTo>
                  <a:pt x="55687" y="51070"/>
                </a:lnTo>
                <a:lnTo>
                  <a:pt x="55706" y="51107"/>
                </a:lnTo>
                <a:lnTo>
                  <a:pt x="55724" y="51145"/>
                </a:lnTo>
                <a:lnTo>
                  <a:pt x="55817" y="51163"/>
                </a:lnTo>
                <a:lnTo>
                  <a:pt x="55929" y="51182"/>
                </a:lnTo>
                <a:lnTo>
                  <a:pt x="56041" y="51163"/>
                </a:lnTo>
                <a:lnTo>
                  <a:pt x="56153" y="51126"/>
                </a:lnTo>
                <a:lnTo>
                  <a:pt x="56264" y="51089"/>
                </a:lnTo>
                <a:lnTo>
                  <a:pt x="56357" y="51052"/>
                </a:lnTo>
                <a:lnTo>
                  <a:pt x="56469" y="50977"/>
                </a:lnTo>
                <a:lnTo>
                  <a:pt x="56562" y="50884"/>
                </a:lnTo>
                <a:lnTo>
                  <a:pt x="56711" y="50716"/>
                </a:lnTo>
                <a:lnTo>
                  <a:pt x="56860" y="50530"/>
                </a:lnTo>
                <a:lnTo>
                  <a:pt x="56953" y="50437"/>
                </a:lnTo>
                <a:lnTo>
                  <a:pt x="57065" y="50363"/>
                </a:lnTo>
                <a:lnTo>
                  <a:pt x="57195" y="50288"/>
                </a:lnTo>
                <a:lnTo>
                  <a:pt x="57344" y="50232"/>
                </a:lnTo>
                <a:lnTo>
                  <a:pt x="57493" y="50176"/>
                </a:lnTo>
                <a:lnTo>
                  <a:pt x="57661" y="50139"/>
                </a:lnTo>
                <a:lnTo>
                  <a:pt x="57810" y="50139"/>
                </a:lnTo>
                <a:lnTo>
                  <a:pt x="57958" y="50158"/>
                </a:lnTo>
                <a:lnTo>
                  <a:pt x="58107" y="50214"/>
                </a:lnTo>
                <a:lnTo>
                  <a:pt x="58182" y="50270"/>
                </a:lnTo>
                <a:lnTo>
                  <a:pt x="58238" y="50325"/>
                </a:lnTo>
                <a:lnTo>
                  <a:pt x="58089" y="50437"/>
                </a:lnTo>
                <a:lnTo>
                  <a:pt x="57884" y="50586"/>
                </a:lnTo>
                <a:lnTo>
                  <a:pt x="57791" y="50679"/>
                </a:lnTo>
                <a:lnTo>
                  <a:pt x="57735" y="50791"/>
                </a:lnTo>
                <a:lnTo>
                  <a:pt x="57698" y="50865"/>
                </a:lnTo>
                <a:lnTo>
                  <a:pt x="57698" y="50921"/>
                </a:lnTo>
                <a:lnTo>
                  <a:pt x="57716" y="50958"/>
                </a:lnTo>
                <a:lnTo>
                  <a:pt x="57754" y="51014"/>
                </a:lnTo>
                <a:lnTo>
                  <a:pt x="57810" y="51052"/>
                </a:lnTo>
                <a:lnTo>
                  <a:pt x="57865" y="51070"/>
                </a:lnTo>
                <a:lnTo>
                  <a:pt x="57940" y="51089"/>
                </a:lnTo>
                <a:lnTo>
                  <a:pt x="58070" y="51107"/>
                </a:lnTo>
                <a:lnTo>
                  <a:pt x="58182" y="51089"/>
                </a:lnTo>
                <a:lnTo>
                  <a:pt x="58294" y="51033"/>
                </a:lnTo>
                <a:lnTo>
                  <a:pt x="58368" y="50996"/>
                </a:lnTo>
                <a:lnTo>
                  <a:pt x="58424" y="50921"/>
                </a:lnTo>
                <a:lnTo>
                  <a:pt x="58461" y="50865"/>
                </a:lnTo>
                <a:lnTo>
                  <a:pt x="58517" y="50716"/>
                </a:lnTo>
                <a:lnTo>
                  <a:pt x="58536" y="50567"/>
                </a:lnTo>
                <a:lnTo>
                  <a:pt x="58573" y="50437"/>
                </a:lnTo>
                <a:lnTo>
                  <a:pt x="58610" y="50381"/>
                </a:lnTo>
                <a:lnTo>
                  <a:pt x="58647" y="50325"/>
                </a:lnTo>
                <a:lnTo>
                  <a:pt x="58703" y="50270"/>
                </a:lnTo>
                <a:lnTo>
                  <a:pt x="58796" y="50232"/>
                </a:lnTo>
                <a:lnTo>
                  <a:pt x="58889" y="50214"/>
                </a:lnTo>
                <a:lnTo>
                  <a:pt x="59020" y="50195"/>
                </a:lnTo>
                <a:lnTo>
                  <a:pt x="59187" y="50214"/>
                </a:lnTo>
                <a:lnTo>
                  <a:pt x="59355" y="50251"/>
                </a:lnTo>
                <a:lnTo>
                  <a:pt x="59429" y="50270"/>
                </a:lnTo>
                <a:lnTo>
                  <a:pt x="59504" y="50325"/>
                </a:lnTo>
                <a:lnTo>
                  <a:pt x="59560" y="50363"/>
                </a:lnTo>
                <a:lnTo>
                  <a:pt x="59616" y="50437"/>
                </a:lnTo>
                <a:lnTo>
                  <a:pt x="59616" y="50512"/>
                </a:lnTo>
                <a:lnTo>
                  <a:pt x="59597" y="50586"/>
                </a:lnTo>
                <a:lnTo>
                  <a:pt x="59560" y="50642"/>
                </a:lnTo>
                <a:lnTo>
                  <a:pt x="59504" y="50698"/>
                </a:lnTo>
                <a:lnTo>
                  <a:pt x="59392" y="50809"/>
                </a:lnTo>
                <a:lnTo>
                  <a:pt x="59336" y="50865"/>
                </a:lnTo>
                <a:lnTo>
                  <a:pt x="59280" y="50940"/>
                </a:lnTo>
                <a:lnTo>
                  <a:pt x="59243" y="51052"/>
                </a:lnTo>
                <a:lnTo>
                  <a:pt x="59206" y="51145"/>
                </a:lnTo>
                <a:lnTo>
                  <a:pt x="59206" y="51200"/>
                </a:lnTo>
                <a:lnTo>
                  <a:pt x="59206" y="51256"/>
                </a:lnTo>
                <a:lnTo>
                  <a:pt x="59243" y="51294"/>
                </a:lnTo>
                <a:lnTo>
                  <a:pt x="59280" y="51312"/>
                </a:lnTo>
                <a:lnTo>
                  <a:pt x="59373" y="51312"/>
                </a:lnTo>
                <a:lnTo>
                  <a:pt x="59504" y="51256"/>
                </a:lnTo>
                <a:lnTo>
                  <a:pt x="59634" y="51182"/>
                </a:lnTo>
                <a:lnTo>
                  <a:pt x="59746" y="51070"/>
                </a:lnTo>
                <a:lnTo>
                  <a:pt x="59858" y="50958"/>
                </a:lnTo>
                <a:lnTo>
                  <a:pt x="59895" y="50865"/>
                </a:lnTo>
                <a:lnTo>
                  <a:pt x="59913" y="50791"/>
                </a:lnTo>
                <a:lnTo>
                  <a:pt x="59913" y="50698"/>
                </a:lnTo>
                <a:lnTo>
                  <a:pt x="59913" y="50642"/>
                </a:lnTo>
                <a:lnTo>
                  <a:pt x="59932" y="50586"/>
                </a:lnTo>
                <a:lnTo>
                  <a:pt x="59969" y="50530"/>
                </a:lnTo>
                <a:lnTo>
                  <a:pt x="60044" y="50474"/>
                </a:lnTo>
                <a:lnTo>
                  <a:pt x="60100" y="50437"/>
                </a:lnTo>
                <a:lnTo>
                  <a:pt x="60174" y="50419"/>
                </a:lnTo>
                <a:lnTo>
                  <a:pt x="60323" y="50400"/>
                </a:lnTo>
                <a:lnTo>
                  <a:pt x="60491" y="50400"/>
                </a:lnTo>
                <a:lnTo>
                  <a:pt x="60546" y="50437"/>
                </a:lnTo>
                <a:lnTo>
                  <a:pt x="60621" y="50456"/>
                </a:lnTo>
                <a:lnTo>
                  <a:pt x="60714" y="50512"/>
                </a:lnTo>
                <a:lnTo>
                  <a:pt x="60770" y="50567"/>
                </a:lnTo>
                <a:lnTo>
                  <a:pt x="60788" y="50642"/>
                </a:lnTo>
                <a:lnTo>
                  <a:pt x="60788" y="50679"/>
                </a:lnTo>
                <a:lnTo>
                  <a:pt x="60770" y="50735"/>
                </a:lnTo>
                <a:lnTo>
                  <a:pt x="60751" y="50791"/>
                </a:lnTo>
                <a:lnTo>
                  <a:pt x="60658" y="50884"/>
                </a:lnTo>
                <a:lnTo>
                  <a:pt x="60546" y="50996"/>
                </a:lnTo>
                <a:lnTo>
                  <a:pt x="60453" y="51089"/>
                </a:lnTo>
                <a:lnTo>
                  <a:pt x="60416" y="51126"/>
                </a:lnTo>
                <a:lnTo>
                  <a:pt x="60397" y="51182"/>
                </a:lnTo>
                <a:lnTo>
                  <a:pt x="60416" y="51238"/>
                </a:lnTo>
                <a:lnTo>
                  <a:pt x="60435" y="51294"/>
                </a:lnTo>
                <a:lnTo>
                  <a:pt x="60491" y="51349"/>
                </a:lnTo>
                <a:lnTo>
                  <a:pt x="60639" y="51349"/>
                </a:lnTo>
                <a:lnTo>
                  <a:pt x="60714" y="51312"/>
                </a:lnTo>
                <a:lnTo>
                  <a:pt x="60844" y="51238"/>
                </a:lnTo>
                <a:lnTo>
                  <a:pt x="60937" y="51145"/>
                </a:lnTo>
                <a:lnTo>
                  <a:pt x="60993" y="51033"/>
                </a:lnTo>
                <a:lnTo>
                  <a:pt x="61030" y="50958"/>
                </a:lnTo>
                <a:lnTo>
                  <a:pt x="61068" y="50809"/>
                </a:lnTo>
                <a:lnTo>
                  <a:pt x="61086" y="50735"/>
                </a:lnTo>
                <a:lnTo>
                  <a:pt x="61105" y="50661"/>
                </a:lnTo>
                <a:lnTo>
                  <a:pt x="61161" y="50586"/>
                </a:lnTo>
                <a:lnTo>
                  <a:pt x="61254" y="50493"/>
                </a:lnTo>
                <a:lnTo>
                  <a:pt x="61366" y="50419"/>
                </a:lnTo>
                <a:lnTo>
                  <a:pt x="61552" y="50325"/>
                </a:lnTo>
                <a:lnTo>
                  <a:pt x="61757" y="50251"/>
                </a:lnTo>
                <a:lnTo>
                  <a:pt x="61980" y="50176"/>
                </a:lnTo>
                <a:lnTo>
                  <a:pt x="62203" y="50139"/>
                </a:lnTo>
                <a:lnTo>
                  <a:pt x="62501" y="50139"/>
                </a:lnTo>
                <a:lnTo>
                  <a:pt x="62576" y="50176"/>
                </a:lnTo>
                <a:lnTo>
                  <a:pt x="62632" y="50214"/>
                </a:lnTo>
                <a:lnTo>
                  <a:pt x="62687" y="50270"/>
                </a:lnTo>
                <a:lnTo>
                  <a:pt x="62501" y="50381"/>
                </a:lnTo>
                <a:lnTo>
                  <a:pt x="62241" y="50549"/>
                </a:lnTo>
                <a:lnTo>
                  <a:pt x="62110" y="50642"/>
                </a:lnTo>
                <a:lnTo>
                  <a:pt x="62017" y="50754"/>
                </a:lnTo>
                <a:lnTo>
                  <a:pt x="61961" y="50828"/>
                </a:lnTo>
                <a:lnTo>
                  <a:pt x="61943" y="50884"/>
                </a:lnTo>
                <a:lnTo>
                  <a:pt x="61943" y="50903"/>
                </a:lnTo>
                <a:lnTo>
                  <a:pt x="61999" y="50977"/>
                </a:lnTo>
                <a:lnTo>
                  <a:pt x="62054" y="50996"/>
                </a:lnTo>
                <a:lnTo>
                  <a:pt x="62148" y="51014"/>
                </a:lnTo>
                <a:lnTo>
                  <a:pt x="62241" y="50996"/>
                </a:lnTo>
                <a:lnTo>
                  <a:pt x="62427" y="50940"/>
                </a:lnTo>
                <a:lnTo>
                  <a:pt x="62576" y="50865"/>
                </a:lnTo>
                <a:lnTo>
                  <a:pt x="62669" y="50772"/>
                </a:lnTo>
                <a:lnTo>
                  <a:pt x="62743" y="50698"/>
                </a:lnTo>
                <a:lnTo>
                  <a:pt x="62836" y="50530"/>
                </a:lnTo>
                <a:lnTo>
                  <a:pt x="62874" y="50474"/>
                </a:lnTo>
                <a:lnTo>
                  <a:pt x="62948" y="50400"/>
                </a:lnTo>
                <a:lnTo>
                  <a:pt x="63023" y="50344"/>
                </a:lnTo>
                <a:lnTo>
                  <a:pt x="63134" y="50288"/>
                </a:lnTo>
                <a:lnTo>
                  <a:pt x="63246" y="50251"/>
                </a:lnTo>
                <a:lnTo>
                  <a:pt x="63358" y="50232"/>
                </a:lnTo>
                <a:lnTo>
                  <a:pt x="63507" y="50214"/>
                </a:lnTo>
                <a:lnTo>
                  <a:pt x="63637" y="50232"/>
                </a:lnTo>
                <a:lnTo>
                  <a:pt x="63786" y="50251"/>
                </a:lnTo>
                <a:lnTo>
                  <a:pt x="63916" y="50288"/>
                </a:lnTo>
                <a:lnTo>
                  <a:pt x="64009" y="50344"/>
                </a:lnTo>
                <a:lnTo>
                  <a:pt x="64084" y="50419"/>
                </a:lnTo>
                <a:lnTo>
                  <a:pt x="63935" y="50549"/>
                </a:lnTo>
                <a:lnTo>
                  <a:pt x="63693" y="50772"/>
                </a:lnTo>
                <a:lnTo>
                  <a:pt x="63581" y="50903"/>
                </a:lnTo>
                <a:lnTo>
                  <a:pt x="63507" y="51033"/>
                </a:lnTo>
                <a:lnTo>
                  <a:pt x="63451" y="51126"/>
                </a:lnTo>
                <a:lnTo>
                  <a:pt x="63451" y="51182"/>
                </a:lnTo>
                <a:lnTo>
                  <a:pt x="63469" y="51219"/>
                </a:lnTo>
                <a:lnTo>
                  <a:pt x="63507" y="51256"/>
                </a:lnTo>
                <a:lnTo>
                  <a:pt x="63544" y="51275"/>
                </a:lnTo>
                <a:lnTo>
                  <a:pt x="63581" y="51294"/>
                </a:lnTo>
                <a:lnTo>
                  <a:pt x="63637" y="51275"/>
                </a:lnTo>
                <a:lnTo>
                  <a:pt x="63749" y="51238"/>
                </a:lnTo>
                <a:lnTo>
                  <a:pt x="63860" y="51163"/>
                </a:lnTo>
                <a:lnTo>
                  <a:pt x="63972" y="51070"/>
                </a:lnTo>
                <a:lnTo>
                  <a:pt x="64084" y="50958"/>
                </a:lnTo>
                <a:lnTo>
                  <a:pt x="64214" y="50809"/>
                </a:lnTo>
                <a:lnTo>
                  <a:pt x="64289" y="50716"/>
                </a:lnTo>
                <a:lnTo>
                  <a:pt x="64307" y="50642"/>
                </a:lnTo>
                <a:lnTo>
                  <a:pt x="64326" y="50549"/>
                </a:lnTo>
                <a:lnTo>
                  <a:pt x="64344" y="50512"/>
                </a:lnTo>
                <a:lnTo>
                  <a:pt x="64363" y="50474"/>
                </a:lnTo>
                <a:lnTo>
                  <a:pt x="64419" y="50419"/>
                </a:lnTo>
                <a:lnTo>
                  <a:pt x="64512" y="50344"/>
                </a:lnTo>
                <a:lnTo>
                  <a:pt x="64624" y="50288"/>
                </a:lnTo>
                <a:lnTo>
                  <a:pt x="64735" y="50251"/>
                </a:lnTo>
                <a:lnTo>
                  <a:pt x="64959" y="50214"/>
                </a:lnTo>
                <a:lnTo>
                  <a:pt x="65145" y="50176"/>
                </a:lnTo>
                <a:lnTo>
                  <a:pt x="65406" y="50158"/>
                </a:lnTo>
                <a:lnTo>
                  <a:pt x="65536" y="50158"/>
                </a:lnTo>
                <a:lnTo>
                  <a:pt x="65666" y="50176"/>
                </a:lnTo>
                <a:lnTo>
                  <a:pt x="65759" y="50214"/>
                </a:lnTo>
                <a:lnTo>
                  <a:pt x="65815" y="50251"/>
                </a:lnTo>
                <a:lnTo>
                  <a:pt x="65834" y="50325"/>
                </a:lnTo>
                <a:lnTo>
                  <a:pt x="65853" y="50363"/>
                </a:lnTo>
                <a:lnTo>
                  <a:pt x="65853" y="50419"/>
                </a:lnTo>
                <a:lnTo>
                  <a:pt x="65834" y="50474"/>
                </a:lnTo>
                <a:lnTo>
                  <a:pt x="65778" y="50549"/>
                </a:lnTo>
                <a:lnTo>
                  <a:pt x="65685" y="50642"/>
                </a:lnTo>
                <a:lnTo>
                  <a:pt x="65573" y="50735"/>
                </a:lnTo>
                <a:lnTo>
                  <a:pt x="65480" y="50828"/>
                </a:lnTo>
                <a:lnTo>
                  <a:pt x="65387" y="50940"/>
                </a:lnTo>
                <a:lnTo>
                  <a:pt x="65368" y="50996"/>
                </a:lnTo>
                <a:lnTo>
                  <a:pt x="65350" y="51052"/>
                </a:lnTo>
                <a:lnTo>
                  <a:pt x="65350" y="51182"/>
                </a:lnTo>
                <a:lnTo>
                  <a:pt x="65350" y="51219"/>
                </a:lnTo>
                <a:lnTo>
                  <a:pt x="65368" y="51256"/>
                </a:lnTo>
                <a:lnTo>
                  <a:pt x="65387" y="51256"/>
                </a:lnTo>
                <a:lnTo>
                  <a:pt x="65424" y="51275"/>
                </a:lnTo>
                <a:lnTo>
                  <a:pt x="65499" y="51256"/>
                </a:lnTo>
                <a:lnTo>
                  <a:pt x="65573" y="51200"/>
                </a:lnTo>
                <a:lnTo>
                  <a:pt x="65666" y="51145"/>
                </a:lnTo>
                <a:lnTo>
                  <a:pt x="65815" y="50958"/>
                </a:lnTo>
                <a:lnTo>
                  <a:pt x="65908" y="50847"/>
                </a:lnTo>
                <a:lnTo>
                  <a:pt x="65983" y="50735"/>
                </a:lnTo>
                <a:lnTo>
                  <a:pt x="66113" y="50549"/>
                </a:lnTo>
                <a:lnTo>
                  <a:pt x="66169" y="50456"/>
                </a:lnTo>
                <a:lnTo>
                  <a:pt x="66262" y="50381"/>
                </a:lnTo>
                <a:lnTo>
                  <a:pt x="66374" y="50307"/>
                </a:lnTo>
                <a:lnTo>
                  <a:pt x="66541" y="50251"/>
                </a:lnTo>
                <a:lnTo>
                  <a:pt x="66728" y="50176"/>
                </a:lnTo>
                <a:lnTo>
                  <a:pt x="66970" y="50139"/>
                </a:lnTo>
                <a:lnTo>
                  <a:pt x="67081" y="50121"/>
                </a:lnTo>
                <a:lnTo>
                  <a:pt x="67193" y="50139"/>
                </a:lnTo>
                <a:lnTo>
                  <a:pt x="67286" y="50158"/>
                </a:lnTo>
                <a:lnTo>
                  <a:pt x="67323" y="50195"/>
                </a:lnTo>
                <a:lnTo>
                  <a:pt x="67361" y="50232"/>
                </a:lnTo>
                <a:lnTo>
                  <a:pt x="67174" y="50381"/>
                </a:lnTo>
                <a:lnTo>
                  <a:pt x="67044" y="50493"/>
                </a:lnTo>
                <a:lnTo>
                  <a:pt x="66914" y="50642"/>
                </a:lnTo>
                <a:lnTo>
                  <a:pt x="66802" y="50772"/>
                </a:lnTo>
                <a:lnTo>
                  <a:pt x="66728" y="50921"/>
                </a:lnTo>
                <a:lnTo>
                  <a:pt x="66709" y="50977"/>
                </a:lnTo>
                <a:lnTo>
                  <a:pt x="66709" y="51033"/>
                </a:lnTo>
                <a:lnTo>
                  <a:pt x="66709" y="51089"/>
                </a:lnTo>
                <a:lnTo>
                  <a:pt x="66746" y="51126"/>
                </a:lnTo>
                <a:lnTo>
                  <a:pt x="66802" y="51182"/>
                </a:lnTo>
                <a:lnTo>
                  <a:pt x="66858" y="51200"/>
                </a:lnTo>
                <a:lnTo>
                  <a:pt x="66932" y="51182"/>
                </a:lnTo>
                <a:lnTo>
                  <a:pt x="66988" y="51163"/>
                </a:lnTo>
                <a:lnTo>
                  <a:pt x="67044" y="51126"/>
                </a:lnTo>
                <a:lnTo>
                  <a:pt x="67119" y="51070"/>
                </a:lnTo>
                <a:lnTo>
                  <a:pt x="67230" y="50921"/>
                </a:lnTo>
                <a:lnTo>
                  <a:pt x="67323" y="50754"/>
                </a:lnTo>
                <a:lnTo>
                  <a:pt x="67398" y="50605"/>
                </a:lnTo>
                <a:lnTo>
                  <a:pt x="67491" y="50419"/>
                </a:lnTo>
                <a:lnTo>
                  <a:pt x="67565" y="50344"/>
                </a:lnTo>
                <a:lnTo>
                  <a:pt x="67659" y="50270"/>
                </a:lnTo>
                <a:lnTo>
                  <a:pt x="67789" y="50214"/>
                </a:lnTo>
                <a:lnTo>
                  <a:pt x="67919" y="50158"/>
                </a:lnTo>
                <a:lnTo>
                  <a:pt x="68068" y="50121"/>
                </a:lnTo>
                <a:lnTo>
                  <a:pt x="68217" y="50102"/>
                </a:lnTo>
                <a:lnTo>
                  <a:pt x="68347" y="50121"/>
                </a:lnTo>
                <a:lnTo>
                  <a:pt x="68403" y="50139"/>
                </a:lnTo>
                <a:lnTo>
                  <a:pt x="68459" y="50176"/>
                </a:lnTo>
                <a:lnTo>
                  <a:pt x="68534" y="50251"/>
                </a:lnTo>
                <a:lnTo>
                  <a:pt x="68571" y="50307"/>
                </a:lnTo>
                <a:lnTo>
                  <a:pt x="68571" y="50381"/>
                </a:lnTo>
                <a:lnTo>
                  <a:pt x="68552" y="50437"/>
                </a:lnTo>
                <a:lnTo>
                  <a:pt x="68515" y="50512"/>
                </a:lnTo>
                <a:lnTo>
                  <a:pt x="68459" y="50586"/>
                </a:lnTo>
                <a:lnTo>
                  <a:pt x="68329" y="50716"/>
                </a:lnTo>
                <a:lnTo>
                  <a:pt x="68198" y="50847"/>
                </a:lnTo>
                <a:lnTo>
                  <a:pt x="68087" y="50996"/>
                </a:lnTo>
                <a:lnTo>
                  <a:pt x="68049" y="51052"/>
                </a:lnTo>
                <a:lnTo>
                  <a:pt x="68031" y="51126"/>
                </a:lnTo>
                <a:lnTo>
                  <a:pt x="68049" y="51200"/>
                </a:lnTo>
                <a:lnTo>
                  <a:pt x="68087" y="51256"/>
                </a:lnTo>
                <a:lnTo>
                  <a:pt x="68105" y="51275"/>
                </a:lnTo>
                <a:lnTo>
                  <a:pt x="68143" y="51275"/>
                </a:lnTo>
                <a:lnTo>
                  <a:pt x="68217" y="51238"/>
                </a:lnTo>
                <a:lnTo>
                  <a:pt x="68310" y="51163"/>
                </a:lnTo>
                <a:lnTo>
                  <a:pt x="68385" y="51070"/>
                </a:lnTo>
                <a:lnTo>
                  <a:pt x="68552" y="50847"/>
                </a:lnTo>
                <a:lnTo>
                  <a:pt x="68645" y="50698"/>
                </a:lnTo>
                <a:lnTo>
                  <a:pt x="68738" y="50530"/>
                </a:lnTo>
                <a:lnTo>
                  <a:pt x="68813" y="50400"/>
                </a:lnTo>
                <a:lnTo>
                  <a:pt x="68869" y="50344"/>
                </a:lnTo>
                <a:lnTo>
                  <a:pt x="68925" y="50288"/>
                </a:lnTo>
                <a:lnTo>
                  <a:pt x="69018" y="50251"/>
                </a:lnTo>
                <a:lnTo>
                  <a:pt x="69129" y="50232"/>
                </a:lnTo>
                <a:lnTo>
                  <a:pt x="69297" y="50214"/>
                </a:lnTo>
                <a:lnTo>
                  <a:pt x="69427" y="50214"/>
                </a:lnTo>
                <a:lnTo>
                  <a:pt x="69520" y="50251"/>
                </a:lnTo>
                <a:lnTo>
                  <a:pt x="69576" y="50307"/>
                </a:lnTo>
                <a:lnTo>
                  <a:pt x="69613" y="50381"/>
                </a:lnTo>
                <a:lnTo>
                  <a:pt x="69632" y="50456"/>
                </a:lnTo>
                <a:lnTo>
                  <a:pt x="69632" y="50549"/>
                </a:lnTo>
                <a:lnTo>
                  <a:pt x="69613" y="50642"/>
                </a:lnTo>
                <a:lnTo>
                  <a:pt x="69576" y="50847"/>
                </a:lnTo>
                <a:lnTo>
                  <a:pt x="69539" y="51014"/>
                </a:lnTo>
                <a:lnTo>
                  <a:pt x="69539" y="51089"/>
                </a:lnTo>
                <a:lnTo>
                  <a:pt x="69558" y="51126"/>
                </a:lnTo>
                <a:lnTo>
                  <a:pt x="69595" y="51145"/>
                </a:lnTo>
                <a:lnTo>
                  <a:pt x="69669" y="51145"/>
                </a:lnTo>
                <a:lnTo>
                  <a:pt x="69762" y="51107"/>
                </a:lnTo>
                <a:lnTo>
                  <a:pt x="69818" y="51070"/>
                </a:lnTo>
                <a:lnTo>
                  <a:pt x="69855" y="50996"/>
                </a:lnTo>
                <a:lnTo>
                  <a:pt x="69893" y="50921"/>
                </a:lnTo>
                <a:lnTo>
                  <a:pt x="69930" y="50754"/>
                </a:lnTo>
                <a:lnTo>
                  <a:pt x="69949" y="50586"/>
                </a:lnTo>
                <a:lnTo>
                  <a:pt x="69949" y="50512"/>
                </a:lnTo>
                <a:lnTo>
                  <a:pt x="69930" y="50456"/>
                </a:lnTo>
                <a:lnTo>
                  <a:pt x="69893" y="50400"/>
                </a:lnTo>
                <a:lnTo>
                  <a:pt x="69893" y="50381"/>
                </a:lnTo>
                <a:lnTo>
                  <a:pt x="69893" y="50344"/>
                </a:lnTo>
                <a:lnTo>
                  <a:pt x="70004" y="50195"/>
                </a:lnTo>
                <a:lnTo>
                  <a:pt x="70079" y="50121"/>
                </a:lnTo>
                <a:lnTo>
                  <a:pt x="70191" y="50083"/>
                </a:lnTo>
                <a:lnTo>
                  <a:pt x="70284" y="50046"/>
                </a:lnTo>
                <a:lnTo>
                  <a:pt x="70377" y="50028"/>
                </a:lnTo>
                <a:lnTo>
                  <a:pt x="70563" y="50028"/>
                </a:lnTo>
                <a:lnTo>
                  <a:pt x="70675" y="50065"/>
                </a:lnTo>
                <a:lnTo>
                  <a:pt x="70786" y="50102"/>
                </a:lnTo>
                <a:lnTo>
                  <a:pt x="70879" y="50139"/>
                </a:lnTo>
                <a:lnTo>
                  <a:pt x="70973" y="50214"/>
                </a:lnTo>
                <a:lnTo>
                  <a:pt x="71028" y="50288"/>
                </a:lnTo>
                <a:lnTo>
                  <a:pt x="71047" y="50381"/>
                </a:lnTo>
                <a:lnTo>
                  <a:pt x="70954" y="50493"/>
                </a:lnTo>
                <a:lnTo>
                  <a:pt x="70730" y="50735"/>
                </a:lnTo>
                <a:lnTo>
                  <a:pt x="70637" y="50884"/>
                </a:lnTo>
                <a:lnTo>
                  <a:pt x="70563" y="51014"/>
                </a:lnTo>
                <a:lnTo>
                  <a:pt x="70544" y="51070"/>
                </a:lnTo>
                <a:lnTo>
                  <a:pt x="70544" y="51107"/>
                </a:lnTo>
                <a:lnTo>
                  <a:pt x="70563" y="51145"/>
                </a:lnTo>
                <a:lnTo>
                  <a:pt x="70600" y="51182"/>
                </a:lnTo>
                <a:lnTo>
                  <a:pt x="70712" y="51219"/>
                </a:lnTo>
                <a:lnTo>
                  <a:pt x="70805" y="51238"/>
                </a:lnTo>
                <a:lnTo>
                  <a:pt x="70879" y="51219"/>
                </a:lnTo>
                <a:lnTo>
                  <a:pt x="70935" y="51182"/>
                </a:lnTo>
                <a:lnTo>
                  <a:pt x="70991" y="51126"/>
                </a:lnTo>
                <a:lnTo>
                  <a:pt x="71028" y="51052"/>
                </a:lnTo>
                <a:lnTo>
                  <a:pt x="71103" y="50884"/>
                </a:lnTo>
                <a:lnTo>
                  <a:pt x="71159" y="50661"/>
                </a:lnTo>
                <a:lnTo>
                  <a:pt x="71233" y="50456"/>
                </a:lnTo>
                <a:lnTo>
                  <a:pt x="71270" y="50363"/>
                </a:lnTo>
                <a:lnTo>
                  <a:pt x="71326" y="50270"/>
                </a:lnTo>
                <a:lnTo>
                  <a:pt x="71382" y="50195"/>
                </a:lnTo>
                <a:lnTo>
                  <a:pt x="71457" y="50139"/>
                </a:lnTo>
                <a:lnTo>
                  <a:pt x="71587" y="50065"/>
                </a:lnTo>
                <a:lnTo>
                  <a:pt x="71754" y="50009"/>
                </a:lnTo>
                <a:lnTo>
                  <a:pt x="71941" y="49990"/>
                </a:lnTo>
                <a:lnTo>
                  <a:pt x="72145" y="49972"/>
                </a:lnTo>
                <a:lnTo>
                  <a:pt x="72332" y="49990"/>
                </a:lnTo>
                <a:lnTo>
                  <a:pt x="72406" y="50009"/>
                </a:lnTo>
                <a:lnTo>
                  <a:pt x="72481" y="50046"/>
                </a:lnTo>
                <a:lnTo>
                  <a:pt x="72555" y="50083"/>
                </a:lnTo>
                <a:lnTo>
                  <a:pt x="72611" y="50158"/>
                </a:lnTo>
                <a:lnTo>
                  <a:pt x="72648" y="50214"/>
                </a:lnTo>
                <a:lnTo>
                  <a:pt x="72667" y="50307"/>
                </a:lnTo>
                <a:lnTo>
                  <a:pt x="72685" y="50363"/>
                </a:lnTo>
                <a:lnTo>
                  <a:pt x="72667" y="50419"/>
                </a:lnTo>
                <a:lnTo>
                  <a:pt x="72630" y="50474"/>
                </a:lnTo>
                <a:lnTo>
                  <a:pt x="72574" y="50530"/>
                </a:lnTo>
                <a:lnTo>
                  <a:pt x="72462" y="50623"/>
                </a:lnTo>
                <a:lnTo>
                  <a:pt x="72313" y="50716"/>
                </a:lnTo>
                <a:lnTo>
                  <a:pt x="72164" y="50809"/>
                </a:lnTo>
                <a:lnTo>
                  <a:pt x="72052" y="50903"/>
                </a:lnTo>
                <a:lnTo>
                  <a:pt x="72015" y="50940"/>
                </a:lnTo>
                <a:lnTo>
                  <a:pt x="71997" y="50996"/>
                </a:lnTo>
                <a:lnTo>
                  <a:pt x="71997" y="51033"/>
                </a:lnTo>
                <a:lnTo>
                  <a:pt x="71997" y="51089"/>
                </a:lnTo>
                <a:lnTo>
                  <a:pt x="72034" y="51126"/>
                </a:lnTo>
                <a:lnTo>
                  <a:pt x="72071" y="51163"/>
                </a:lnTo>
                <a:lnTo>
                  <a:pt x="72108" y="51182"/>
                </a:lnTo>
                <a:lnTo>
                  <a:pt x="72257" y="51182"/>
                </a:lnTo>
                <a:lnTo>
                  <a:pt x="72350" y="51145"/>
                </a:lnTo>
                <a:lnTo>
                  <a:pt x="72462" y="51089"/>
                </a:lnTo>
                <a:lnTo>
                  <a:pt x="72555" y="51014"/>
                </a:lnTo>
                <a:lnTo>
                  <a:pt x="72667" y="50921"/>
                </a:lnTo>
                <a:lnTo>
                  <a:pt x="72760" y="50847"/>
                </a:lnTo>
                <a:lnTo>
                  <a:pt x="72797" y="50791"/>
                </a:lnTo>
                <a:lnTo>
                  <a:pt x="72853" y="50661"/>
                </a:lnTo>
                <a:lnTo>
                  <a:pt x="72872" y="50605"/>
                </a:lnTo>
                <a:lnTo>
                  <a:pt x="72927" y="50567"/>
                </a:lnTo>
                <a:lnTo>
                  <a:pt x="73002" y="50530"/>
                </a:lnTo>
                <a:lnTo>
                  <a:pt x="73132" y="50493"/>
                </a:lnTo>
                <a:lnTo>
                  <a:pt x="73281" y="50493"/>
                </a:lnTo>
                <a:lnTo>
                  <a:pt x="73449" y="50512"/>
                </a:lnTo>
                <a:lnTo>
                  <a:pt x="73542" y="50530"/>
                </a:lnTo>
                <a:lnTo>
                  <a:pt x="73616" y="50567"/>
                </a:lnTo>
                <a:lnTo>
                  <a:pt x="73691" y="50623"/>
                </a:lnTo>
                <a:lnTo>
                  <a:pt x="73728" y="50679"/>
                </a:lnTo>
                <a:lnTo>
                  <a:pt x="73765" y="50735"/>
                </a:lnTo>
                <a:lnTo>
                  <a:pt x="73784" y="50809"/>
                </a:lnTo>
                <a:lnTo>
                  <a:pt x="73765" y="50865"/>
                </a:lnTo>
                <a:lnTo>
                  <a:pt x="73747" y="50921"/>
                </a:lnTo>
                <a:lnTo>
                  <a:pt x="73691" y="51014"/>
                </a:lnTo>
                <a:lnTo>
                  <a:pt x="73598" y="51107"/>
                </a:lnTo>
                <a:lnTo>
                  <a:pt x="73505" y="51200"/>
                </a:lnTo>
                <a:lnTo>
                  <a:pt x="73430" y="51294"/>
                </a:lnTo>
                <a:lnTo>
                  <a:pt x="73393" y="51331"/>
                </a:lnTo>
                <a:lnTo>
                  <a:pt x="73374" y="51387"/>
                </a:lnTo>
                <a:lnTo>
                  <a:pt x="73374" y="51424"/>
                </a:lnTo>
                <a:lnTo>
                  <a:pt x="73393" y="51480"/>
                </a:lnTo>
                <a:lnTo>
                  <a:pt x="73411" y="51554"/>
                </a:lnTo>
                <a:lnTo>
                  <a:pt x="73449" y="51591"/>
                </a:lnTo>
                <a:lnTo>
                  <a:pt x="73505" y="51610"/>
                </a:lnTo>
                <a:lnTo>
                  <a:pt x="73598" y="51610"/>
                </a:lnTo>
                <a:lnTo>
                  <a:pt x="73635" y="51573"/>
                </a:lnTo>
                <a:lnTo>
                  <a:pt x="73728" y="51480"/>
                </a:lnTo>
                <a:lnTo>
                  <a:pt x="73821" y="51349"/>
                </a:lnTo>
                <a:lnTo>
                  <a:pt x="73896" y="51219"/>
                </a:lnTo>
                <a:lnTo>
                  <a:pt x="74007" y="51033"/>
                </a:lnTo>
                <a:lnTo>
                  <a:pt x="74082" y="50865"/>
                </a:lnTo>
                <a:lnTo>
                  <a:pt x="74156" y="50716"/>
                </a:lnTo>
                <a:lnTo>
                  <a:pt x="74212" y="50642"/>
                </a:lnTo>
                <a:lnTo>
                  <a:pt x="74268" y="50586"/>
                </a:lnTo>
                <a:lnTo>
                  <a:pt x="74342" y="50512"/>
                </a:lnTo>
                <a:lnTo>
                  <a:pt x="74454" y="50456"/>
                </a:lnTo>
                <a:lnTo>
                  <a:pt x="74603" y="50381"/>
                </a:lnTo>
                <a:lnTo>
                  <a:pt x="74752" y="50344"/>
                </a:lnTo>
                <a:lnTo>
                  <a:pt x="74901" y="50307"/>
                </a:lnTo>
                <a:lnTo>
                  <a:pt x="75050" y="50307"/>
                </a:lnTo>
                <a:lnTo>
                  <a:pt x="75217" y="50325"/>
                </a:lnTo>
                <a:lnTo>
                  <a:pt x="75422" y="50363"/>
                </a:lnTo>
                <a:lnTo>
                  <a:pt x="75534" y="50419"/>
                </a:lnTo>
                <a:lnTo>
                  <a:pt x="75627" y="50456"/>
                </a:lnTo>
                <a:lnTo>
                  <a:pt x="75702" y="50512"/>
                </a:lnTo>
                <a:lnTo>
                  <a:pt x="75739" y="50586"/>
                </a:lnTo>
                <a:lnTo>
                  <a:pt x="75720" y="50642"/>
                </a:lnTo>
                <a:lnTo>
                  <a:pt x="75646" y="50735"/>
                </a:lnTo>
                <a:lnTo>
                  <a:pt x="75459" y="50958"/>
                </a:lnTo>
                <a:lnTo>
                  <a:pt x="75348" y="51089"/>
                </a:lnTo>
                <a:lnTo>
                  <a:pt x="75292" y="51200"/>
                </a:lnTo>
                <a:lnTo>
                  <a:pt x="75273" y="51256"/>
                </a:lnTo>
                <a:lnTo>
                  <a:pt x="75255" y="51294"/>
                </a:lnTo>
                <a:lnTo>
                  <a:pt x="75273" y="51331"/>
                </a:lnTo>
                <a:lnTo>
                  <a:pt x="75292" y="51368"/>
                </a:lnTo>
                <a:lnTo>
                  <a:pt x="75348" y="51368"/>
                </a:lnTo>
                <a:lnTo>
                  <a:pt x="75422" y="51331"/>
                </a:lnTo>
                <a:lnTo>
                  <a:pt x="75646" y="51182"/>
                </a:lnTo>
                <a:lnTo>
                  <a:pt x="75850" y="51014"/>
                </a:lnTo>
                <a:lnTo>
                  <a:pt x="75962" y="50903"/>
                </a:lnTo>
                <a:lnTo>
                  <a:pt x="75981" y="50828"/>
                </a:lnTo>
                <a:lnTo>
                  <a:pt x="75981" y="50772"/>
                </a:lnTo>
                <a:lnTo>
                  <a:pt x="75981" y="50716"/>
                </a:lnTo>
                <a:lnTo>
                  <a:pt x="75962" y="50679"/>
                </a:lnTo>
                <a:lnTo>
                  <a:pt x="75944" y="50642"/>
                </a:lnTo>
                <a:lnTo>
                  <a:pt x="75944" y="50605"/>
                </a:lnTo>
                <a:lnTo>
                  <a:pt x="75962" y="50549"/>
                </a:lnTo>
                <a:lnTo>
                  <a:pt x="76018" y="50493"/>
                </a:lnTo>
                <a:lnTo>
                  <a:pt x="76092" y="50419"/>
                </a:lnTo>
                <a:lnTo>
                  <a:pt x="76186" y="50381"/>
                </a:lnTo>
                <a:lnTo>
                  <a:pt x="76279" y="50344"/>
                </a:lnTo>
                <a:lnTo>
                  <a:pt x="76390" y="50325"/>
                </a:lnTo>
                <a:lnTo>
                  <a:pt x="76502" y="50307"/>
                </a:lnTo>
                <a:lnTo>
                  <a:pt x="76614" y="50307"/>
                </a:lnTo>
                <a:lnTo>
                  <a:pt x="76726" y="50325"/>
                </a:lnTo>
                <a:lnTo>
                  <a:pt x="76800" y="50363"/>
                </a:lnTo>
                <a:lnTo>
                  <a:pt x="76912" y="50419"/>
                </a:lnTo>
                <a:lnTo>
                  <a:pt x="76986" y="50474"/>
                </a:lnTo>
                <a:lnTo>
                  <a:pt x="77023" y="50530"/>
                </a:lnTo>
                <a:lnTo>
                  <a:pt x="77023" y="50605"/>
                </a:lnTo>
                <a:lnTo>
                  <a:pt x="77023" y="50661"/>
                </a:lnTo>
                <a:lnTo>
                  <a:pt x="76986" y="50716"/>
                </a:lnTo>
                <a:lnTo>
                  <a:pt x="76930" y="50865"/>
                </a:lnTo>
                <a:lnTo>
                  <a:pt x="76856" y="50958"/>
                </a:lnTo>
                <a:lnTo>
                  <a:pt x="76726" y="51107"/>
                </a:lnTo>
                <a:lnTo>
                  <a:pt x="76688" y="51182"/>
                </a:lnTo>
                <a:lnTo>
                  <a:pt x="76670" y="51238"/>
                </a:lnTo>
                <a:lnTo>
                  <a:pt x="76670" y="51275"/>
                </a:lnTo>
                <a:lnTo>
                  <a:pt x="76670" y="51294"/>
                </a:lnTo>
                <a:lnTo>
                  <a:pt x="76707" y="51312"/>
                </a:lnTo>
                <a:lnTo>
                  <a:pt x="76726" y="51331"/>
                </a:lnTo>
                <a:lnTo>
                  <a:pt x="76819" y="51331"/>
                </a:lnTo>
                <a:lnTo>
                  <a:pt x="76893" y="51312"/>
                </a:lnTo>
                <a:lnTo>
                  <a:pt x="76949" y="51275"/>
                </a:lnTo>
                <a:lnTo>
                  <a:pt x="77005" y="51219"/>
                </a:lnTo>
                <a:lnTo>
                  <a:pt x="77098" y="51089"/>
                </a:lnTo>
                <a:lnTo>
                  <a:pt x="77172" y="50977"/>
                </a:lnTo>
                <a:lnTo>
                  <a:pt x="77321" y="50791"/>
                </a:lnTo>
                <a:lnTo>
                  <a:pt x="77452" y="50623"/>
                </a:lnTo>
                <a:lnTo>
                  <a:pt x="77526" y="50549"/>
                </a:lnTo>
                <a:lnTo>
                  <a:pt x="77619" y="50493"/>
                </a:lnTo>
                <a:lnTo>
                  <a:pt x="77712" y="50419"/>
                </a:lnTo>
                <a:lnTo>
                  <a:pt x="77843" y="50344"/>
                </a:lnTo>
                <a:lnTo>
                  <a:pt x="78010" y="50270"/>
                </a:lnTo>
                <a:lnTo>
                  <a:pt x="78196" y="50214"/>
                </a:lnTo>
                <a:lnTo>
                  <a:pt x="78401" y="50158"/>
                </a:lnTo>
                <a:lnTo>
                  <a:pt x="78569" y="50139"/>
                </a:lnTo>
                <a:lnTo>
                  <a:pt x="78699" y="50121"/>
                </a:lnTo>
                <a:lnTo>
                  <a:pt x="78829" y="50121"/>
                </a:lnTo>
                <a:lnTo>
                  <a:pt x="78885" y="50139"/>
                </a:lnTo>
                <a:lnTo>
                  <a:pt x="78941" y="50158"/>
                </a:lnTo>
                <a:lnTo>
                  <a:pt x="78997" y="50195"/>
                </a:lnTo>
                <a:lnTo>
                  <a:pt x="79034" y="50251"/>
                </a:lnTo>
                <a:lnTo>
                  <a:pt x="79071" y="50344"/>
                </a:lnTo>
                <a:lnTo>
                  <a:pt x="79090" y="50419"/>
                </a:lnTo>
                <a:lnTo>
                  <a:pt x="79053" y="50474"/>
                </a:lnTo>
                <a:lnTo>
                  <a:pt x="79016" y="50512"/>
                </a:lnTo>
                <a:lnTo>
                  <a:pt x="78885" y="50586"/>
                </a:lnTo>
                <a:lnTo>
                  <a:pt x="78773" y="50661"/>
                </a:lnTo>
                <a:lnTo>
                  <a:pt x="78550" y="50847"/>
                </a:lnTo>
                <a:lnTo>
                  <a:pt x="78420" y="50958"/>
                </a:lnTo>
                <a:lnTo>
                  <a:pt x="78327" y="51070"/>
                </a:lnTo>
                <a:lnTo>
                  <a:pt x="78289" y="51163"/>
                </a:lnTo>
                <a:lnTo>
                  <a:pt x="78289" y="51200"/>
                </a:lnTo>
                <a:lnTo>
                  <a:pt x="78308" y="51219"/>
                </a:lnTo>
                <a:lnTo>
                  <a:pt x="78345" y="51238"/>
                </a:lnTo>
                <a:lnTo>
                  <a:pt x="78401" y="51219"/>
                </a:lnTo>
                <a:lnTo>
                  <a:pt x="78625" y="51163"/>
                </a:lnTo>
                <a:lnTo>
                  <a:pt x="78699" y="51126"/>
                </a:lnTo>
                <a:lnTo>
                  <a:pt x="78773" y="51089"/>
                </a:lnTo>
                <a:lnTo>
                  <a:pt x="78904" y="50977"/>
                </a:lnTo>
                <a:lnTo>
                  <a:pt x="79146" y="50716"/>
                </a:lnTo>
                <a:lnTo>
                  <a:pt x="79276" y="50605"/>
                </a:lnTo>
                <a:lnTo>
                  <a:pt x="79351" y="50567"/>
                </a:lnTo>
                <a:lnTo>
                  <a:pt x="79425" y="50549"/>
                </a:lnTo>
                <a:lnTo>
                  <a:pt x="79500" y="50530"/>
                </a:lnTo>
                <a:lnTo>
                  <a:pt x="79593" y="50549"/>
                </a:lnTo>
                <a:lnTo>
                  <a:pt x="79686" y="50586"/>
                </a:lnTo>
                <a:lnTo>
                  <a:pt x="79797" y="50623"/>
                </a:lnTo>
                <a:lnTo>
                  <a:pt x="79891" y="50698"/>
                </a:lnTo>
                <a:lnTo>
                  <a:pt x="79946" y="50772"/>
                </a:lnTo>
                <a:lnTo>
                  <a:pt x="79984" y="50847"/>
                </a:lnTo>
                <a:lnTo>
                  <a:pt x="79965" y="50921"/>
                </a:lnTo>
                <a:lnTo>
                  <a:pt x="79946" y="50996"/>
                </a:lnTo>
                <a:lnTo>
                  <a:pt x="79891" y="51070"/>
                </a:lnTo>
                <a:lnTo>
                  <a:pt x="79760" y="51200"/>
                </a:lnTo>
                <a:lnTo>
                  <a:pt x="79593" y="51331"/>
                </a:lnTo>
                <a:lnTo>
                  <a:pt x="79462" y="51461"/>
                </a:lnTo>
                <a:lnTo>
                  <a:pt x="79425" y="51517"/>
                </a:lnTo>
                <a:lnTo>
                  <a:pt x="79407" y="51591"/>
                </a:lnTo>
                <a:lnTo>
                  <a:pt x="79407" y="51647"/>
                </a:lnTo>
                <a:lnTo>
                  <a:pt x="79444" y="51703"/>
                </a:lnTo>
                <a:lnTo>
                  <a:pt x="79500" y="51722"/>
                </a:lnTo>
                <a:lnTo>
                  <a:pt x="79537" y="51740"/>
                </a:lnTo>
                <a:lnTo>
                  <a:pt x="79593" y="51722"/>
                </a:lnTo>
                <a:lnTo>
                  <a:pt x="79649" y="51703"/>
                </a:lnTo>
                <a:lnTo>
                  <a:pt x="79742" y="51591"/>
                </a:lnTo>
                <a:lnTo>
                  <a:pt x="79853" y="51461"/>
                </a:lnTo>
                <a:lnTo>
                  <a:pt x="80040" y="51182"/>
                </a:lnTo>
                <a:lnTo>
                  <a:pt x="80133" y="51014"/>
                </a:lnTo>
                <a:lnTo>
                  <a:pt x="80226" y="50921"/>
                </a:lnTo>
                <a:lnTo>
                  <a:pt x="80337" y="50847"/>
                </a:lnTo>
                <a:lnTo>
                  <a:pt x="80468" y="50772"/>
                </a:lnTo>
                <a:lnTo>
                  <a:pt x="80598" y="50698"/>
                </a:lnTo>
                <a:lnTo>
                  <a:pt x="80877" y="50586"/>
                </a:lnTo>
                <a:lnTo>
                  <a:pt x="81138" y="50512"/>
                </a:lnTo>
                <a:lnTo>
                  <a:pt x="81343" y="50456"/>
                </a:lnTo>
                <a:lnTo>
                  <a:pt x="81454" y="50437"/>
                </a:lnTo>
                <a:lnTo>
                  <a:pt x="81585" y="50419"/>
                </a:lnTo>
                <a:lnTo>
                  <a:pt x="81715" y="50419"/>
                </a:lnTo>
                <a:lnTo>
                  <a:pt x="81808" y="50456"/>
                </a:lnTo>
                <a:lnTo>
                  <a:pt x="81883" y="50512"/>
                </a:lnTo>
                <a:lnTo>
                  <a:pt x="81920" y="50549"/>
                </a:lnTo>
                <a:lnTo>
                  <a:pt x="81939" y="50586"/>
                </a:lnTo>
                <a:lnTo>
                  <a:pt x="81939" y="50623"/>
                </a:lnTo>
                <a:lnTo>
                  <a:pt x="81901" y="50661"/>
                </a:lnTo>
                <a:lnTo>
                  <a:pt x="81827" y="50735"/>
                </a:lnTo>
                <a:lnTo>
                  <a:pt x="81566" y="50921"/>
                </a:lnTo>
                <a:lnTo>
                  <a:pt x="81417" y="51014"/>
                </a:lnTo>
                <a:lnTo>
                  <a:pt x="81306" y="51107"/>
                </a:lnTo>
                <a:lnTo>
                  <a:pt x="81268" y="51145"/>
                </a:lnTo>
                <a:lnTo>
                  <a:pt x="81250" y="51200"/>
                </a:lnTo>
                <a:lnTo>
                  <a:pt x="81250" y="51238"/>
                </a:lnTo>
                <a:lnTo>
                  <a:pt x="81250" y="51294"/>
                </a:lnTo>
                <a:lnTo>
                  <a:pt x="81287" y="51331"/>
                </a:lnTo>
                <a:lnTo>
                  <a:pt x="81399" y="51331"/>
                </a:lnTo>
                <a:lnTo>
                  <a:pt x="81492" y="51294"/>
                </a:lnTo>
                <a:lnTo>
                  <a:pt x="81603" y="51238"/>
                </a:lnTo>
                <a:lnTo>
                  <a:pt x="81790" y="51089"/>
                </a:lnTo>
                <a:lnTo>
                  <a:pt x="81920" y="50977"/>
                </a:lnTo>
                <a:lnTo>
                  <a:pt x="82106" y="50809"/>
                </a:lnTo>
                <a:lnTo>
                  <a:pt x="82199" y="50716"/>
                </a:lnTo>
                <a:lnTo>
                  <a:pt x="82292" y="50623"/>
                </a:lnTo>
                <a:lnTo>
                  <a:pt x="82423" y="50567"/>
                </a:lnTo>
                <a:lnTo>
                  <a:pt x="82534" y="50512"/>
                </a:lnTo>
                <a:lnTo>
                  <a:pt x="82665" y="50493"/>
                </a:lnTo>
                <a:lnTo>
                  <a:pt x="82814" y="50493"/>
                </a:lnTo>
                <a:lnTo>
                  <a:pt x="82981" y="50530"/>
                </a:lnTo>
                <a:lnTo>
                  <a:pt x="83093" y="50567"/>
                </a:lnTo>
                <a:lnTo>
                  <a:pt x="83149" y="50605"/>
                </a:lnTo>
                <a:lnTo>
                  <a:pt x="83167" y="50679"/>
                </a:lnTo>
                <a:lnTo>
                  <a:pt x="83167" y="50735"/>
                </a:lnTo>
                <a:lnTo>
                  <a:pt x="83130" y="50809"/>
                </a:lnTo>
                <a:lnTo>
                  <a:pt x="83000" y="50958"/>
                </a:lnTo>
                <a:lnTo>
                  <a:pt x="82851" y="51126"/>
                </a:lnTo>
                <a:lnTo>
                  <a:pt x="82702" y="51294"/>
                </a:lnTo>
                <a:lnTo>
                  <a:pt x="82665" y="51368"/>
                </a:lnTo>
                <a:lnTo>
                  <a:pt x="82646" y="51424"/>
                </a:lnTo>
                <a:lnTo>
                  <a:pt x="82665" y="51498"/>
                </a:lnTo>
                <a:lnTo>
                  <a:pt x="82721" y="51554"/>
                </a:lnTo>
                <a:lnTo>
                  <a:pt x="82758" y="51554"/>
                </a:lnTo>
                <a:lnTo>
                  <a:pt x="82795" y="51536"/>
                </a:lnTo>
                <a:lnTo>
                  <a:pt x="82925" y="51461"/>
                </a:lnTo>
                <a:lnTo>
                  <a:pt x="83018" y="51331"/>
                </a:lnTo>
                <a:lnTo>
                  <a:pt x="83093" y="51238"/>
                </a:lnTo>
                <a:lnTo>
                  <a:pt x="83205" y="51052"/>
                </a:lnTo>
                <a:lnTo>
                  <a:pt x="83279" y="50903"/>
                </a:lnTo>
                <a:lnTo>
                  <a:pt x="83372" y="50772"/>
                </a:lnTo>
                <a:lnTo>
                  <a:pt x="83447" y="50698"/>
                </a:lnTo>
                <a:lnTo>
                  <a:pt x="83540" y="50623"/>
                </a:lnTo>
                <a:lnTo>
                  <a:pt x="83651" y="50567"/>
                </a:lnTo>
                <a:lnTo>
                  <a:pt x="83782" y="50493"/>
                </a:lnTo>
                <a:lnTo>
                  <a:pt x="83931" y="50437"/>
                </a:lnTo>
                <a:lnTo>
                  <a:pt x="84098" y="50400"/>
                </a:lnTo>
                <a:lnTo>
                  <a:pt x="84266" y="50363"/>
                </a:lnTo>
                <a:lnTo>
                  <a:pt x="84415" y="50381"/>
                </a:lnTo>
                <a:lnTo>
                  <a:pt x="84471" y="50400"/>
                </a:lnTo>
                <a:lnTo>
                  <a:pt x="84545" y="50437"/>
                </a:lnTo>
                <a:lnTo>
                  <a:pt x="84582" y="50474"/>
                </a:lnTo>
                <a:lnTo>
                  <a:pt x="84638" y="50530"/>
                </a:lnTo>
                <a:lnTo>
                  <a:pt x="84489" y="50661"/>
                </a:lnTo>
                <a:lnTo>
                  <a:pt x="84266" y="50921"/>
                </a:lnTo>
                <a:lnTo>
                  <a:pt x="84173" y="51052"/>
                </a:lnTo>
                <a:lnTo>
                  <a:pt x="84098" y="51182"/>
                </a:lnTo>
                <a:lnTo>
                  <a:pt x="84061" y="51294"/>
                </a:lnTo>
                <a:lnTo>
                  <a:pt x="84080" y="51331"/>
                </a:lnTo>
                <a:lnTo>
                  <a:pt x="84098" y="51368"/>
                </a:lnTo>
                <a:lnTo>
                  <a:pt x="84154" y="51405"/>
                </a:lnTo>
                <a:lnTo>
                  <a:pt x="84210" y="51424"/>
                </a:lnTo>
                <a:lnTo>
                  <a:pt x="84266" y="51405"/>
                </a:lnTo>
                <a:lnTo>
                  <a:pt x="84322" y="51387"/>
                </a:lnTo>
                <a:lnTo>
                  <a:pt x="84378" y="51331"/>
                </a:lnTo>
                <a:lnTo>
                  <a:pt x="84433" y="51275"/>
                </a:lnTo>
                <a:lnTo>
                  <a:pt x="84545" y="51126"/>
                </a:lnTo>
                <a:lnTo>
                  <a:pt x="84620" y="50958"/>
                </a:lnTo>
                <a:lnTo>
                  <a:pt x="84694" y="50791"/>
                </a:lnTo>
                <a:lnTo>
                  <a:pt x="84750" y="50661"/>
                </a:lnTo>
                <a:lnTo>
                  <a:pt x="84787" y="50586"/>
                </a:lnTo>
                <a:lnTo>
                  <a:pt x="84843" y="50549"/>
                </a:lnTo>
                <a:lnTo>
                  <a:pt x="84899" y="50512"/>
                </a:lnTo>
                <a:lnTo>
                  <a:pt x="85029" y="50474"/>
                </a:lnTo>
                <a:lnTo>
                  <a:pt x="85178" y="50493"/>
                </a:lnTo>
                <a:lnTo>
                  <a:pt x="85308" y="50530"/>
                </a:lnTo>
                <a:lnTo>
                  <a:pt x="85420" y="50586"/>
                </a:lnTo>
                <a:lnTo>
                  <a:pt x="85532" y="50679"/>
                </a:lnTo>
                <a:lnTo>
                  <a:pt x="85606" y="50809"/>
                </a:lnTo>
                <a:lnTo>
                  <a:pt x="85625" y="50865"/>
                </a:lnTo>
                <a:lnTo>
                  <a:pt x="85644" y="50940"/>
                </a:lnTo>
                <a:lnTo>
                  <a:pt x="85625" y="50977"/>
                </a:lnTo>
                <a:lnTo>
                  <a:pt x="85588" y="51033"/>
                </a:lnTo>
                <a:lnTo>
                  <a:pt x="85457" y="51219"/>
                </a:lnTo>
                <a:lnTo>
                  <a:pt x="85402" y="51312"/>
                </a:lnTo>
                <a:lnTo>
                  <a:pt x="85364" y="51405"/>
                </a:lnTo>
                <a:lnTo>
                  <a:pt x="85364" y="51461"/>
                </a:lnTo>
                <a:lnTo>
                  <a:pt x="85364" y="51498"/>
                </a:lnTo>
                <a:lnTo>
                  <a:pt x="85402" y="51517"/>
                </a:lnTo>
                <a:lnTo>
                  <a:pt x="85513" y="51517"/>
                </a:lnTo>
                <a:lnTo>
                  <a:pt x="85550" y="51498"/>
                </a:lnTo>
                <a:lnTo>
                  <a:pt x="85606" y="51480"/>
                </a:lnTo>
                <a:lnTo>
                  <a:pt x="85681" y="51405"/>
                </a:lnTo>
                <a:lnTo>
                  <a:pt x="85755" y="51312"/>
                </a:lnTo>
                <a:lnTo>
                  <a:pt x="85792" y="51275"/>
                </a:lnTo>
                <a:lnTo>
                  <a:pt x="85811" y="51219"/>
                </a:lnTo>
                <a:lnTo>
                  <a:pt x="85830" y="51107"/>
                </a:lnTo>
                <a:lnTo>
                  <a:pt x="85867" y="50996"/>
                </a:lnTo>
                <a:lnTo>
                  <a:pt x="85904" y="50903"/>
                </a:lnTo>
                <a:lnTo>
                  <a:pt x="86016" y="50754"/>
                </a:lnTo>
                <a:lnTo>
                  <a:pt x="86146" y="50642"/>
                </a:lnTo>
                <a:lnTo>
                  <a:pt x="86314" y="50530"/>
                </a:lnTo>
                <a:lnTo>
                  <a:pt x="86463" y="50437"/>
                </a:lnTo>
                <a:lnTo>
                  <a:pt x="86668" y="50325"/>
                </a:lnTo>
                <a:lnTo>
                  <a:pt x="86816" y="50270"/>
                </a:lnTo>
                <a:lnTo>
                  <a:pt x="86965" y="50214"/>
                </a:lnTo>
                <a:lnTo>
                  <a:pt x="87096" y="50195"/>
                </a:lnTo>
                <a:lnTo>
                  <a:pt x="87226" y="50195"/>
                </a:lnTo>
                <a:lnTo>
                  <a:pt x="87282" y="50214"/>
                </a:lnTo>
                <a:lnTo>
                  <a:pt x="87338" y="50251"/>
                </a:lnTo>
                <a:lnTo>
                  <a:pt x="87375" y="50288"/>
                </a:lnTo>
                <a:lnTo>
                  <a:pt x="87394" y="50344"/>
                </a:lnTo>
                <a:lnTo>
                  <a:pt x="87412" y="50400"/>
                </a:lnTo>
                <a:lnTo>
                  <a:pt x="87394" y="50456"/>
                </a:lnTo>
                <a:lnTo>
                  <a:pt x="87375" y="50493"/>
                </a:lnTo>
                <a:lnTo>
                  <a:pt x="87338" y="50549"/>
                </a:lnTo>
                <a:lnTo>
                  <a:pt x="87207" y="50623"/>
                </a:lnTo>
                <a:lnTo>
                  <a:pt x="87059" y="50698"/>
                </a:lnTo>
                <a:lnTo>
                  <a:pt x="86910" y="50791"/>
                </a:lnTo>
                <a:lnTo>
                  <a:pt x="86798" y="50884"/>
                </a:lnTo>
                <a:lnTo>
                  <a:pt x="86742" y="50921"/>
                </a:lnTo>
                <a:lnTo>
                  <a:pt x="86723" y="50977"/>
                </a:lnTo>
                <a:lnTo>
                  <a:pt x="86705" y="51033"/>
                </a:lnTo>
                <a:lnTo>
                  <a:pt x="86705" y="51107"/>
                </a:lnTo>
                <a:lnTo>
                  <a:pt x="86742" y="51163"/>
                </a:lnTo>
                <a:lnTo>
                  <a:pt x="86761" y="51200"/>
                </a:lnTo>
                <a:lnTo>
                  <a:pt x="86798" y="51219"/>
                </a:lnTo>
                <a:lnTo>
                  <a:pt x="86854" y="51238"/>
                </a:lnTo>
                <a:lnTo>
                  <a:pt x="86947" y="51219"/>
                </a:lnTo>
                <a:lnTo>
                  <a:pt x="87059" y="51163"/>
                </a:lnTo>
                <a:lnTo>
                  <a:pt x="87189" y="51089"/>
                </a:lnTo>
                <a:lnTo>
                  <a:pt x="87282" y="51014"/>
                </a:lnTo>
                <a:lnTo>
                  <a:pt x="87450" y="50884"/>
                </a:lnTo>
                <a:lnTo>
                  <a:pt x="87561" y="50791"/>
                </a:lnTo>
                <a:lnTo>
                  <a:pt x="87580" y="50735"/>
                </a:lnTo>
                <a:lnTo>
                  <a:pt x="87580" y="50716"/>
                </a:lnTo>
                <a:lnTo>
                  <a:pt x="87543" y="50698"/>
                </a:lnTo>
                <a:lnTo>
                  <a:pt x="87524" y="50698"/>
                </a:lnTo>
                <a:lnTo>
                  <a:pt x="87785" y="50623"/>
                </a:lnTo>
                <a:lnTo>
                  <a:pt x="87952" y="50623"/>
                </a:lnTo>
                <a:lnTo>
                  <a:pt x="88138" y="50661"/>
                </a:lnTo>
                <a:lnTo>
                  <a:pt x="88325" y="50716"/>
                </a:lnTo>
                <a:lnTo>
                  <a:pt x="88473" y="50791"/>
                </a:lnTo>
                <a:lnTo>
                  <a:pt x="88250" y="51126"/>
                </a:lnTo>
                <a:lnTo>
                  <a:pt x="88194" y="51238"/>
                </a:lnTo>
                <a:lnTo>
                  <a:pt x="88138" y="51331"/>
                </a:lnTo>
                <a:lnTo>
                  <a:pt x="88120" y="51405"/>
                </a:lnTo>
                <a:lnTo>
                  <a:pt x="88138" y="51480"/>
                </a:lnTo>
                <a:lnTo>
                  <a:pt x="88157" y="51517"/>
                </a:lnTo>
                <a:lnTo>
                  <a:pt x="88176" y="51536"/>
                </a:lnTo>
                <a:lnTo>
                  <a:pt x="88250" y="51536"/>
                </a:lnTo>
                <a:lnTo>
                  <a:pt x="88306" y="51480"/>
                </a:lnTo>
                <a:lnTo>
                  <a:pt x="88362" y="51424"/>
                </a:lnTo>
                <a:lnTo>
                  <a:pt x="88473" y="51256"/>
                </a:lnTo>
                <a:lnTo>
                  <a:pt x="88548" y="51163"/>
                </a:lnTo>
                <a:lnTo>
                  <a:pt x="88660" y="51052"/>
                </a:lnTo>
                <a:lnTo>
                  <a:pt x="88827" y="50940"/>
                </a:lnTo>
                <a:lnTo>
                  <a:pt x="89032" y="50809"/>
                </a:lnTo>
                <a:lnTo>
                  <a:pt x="89274" y="50679"/>
                </a:lnTo>
                <a:lnTo>
                  <a:pt x="89497" y="50586"/>
                </a:lnTo>
                <a:lnTo>
                  <a:pt x="89609" y="50567"/>
                </a:lnTo>
                <a:lnTo>
                  <a:pt x="89721" y="50549"/>
                </a:lnTo>
                <a:lnTo>
                  <a:pt x="89814" y="50549"/>
                </a:lnTo>
                <a:lnTo>
                  <a:pt x="89907" y="50586"/>
                </a:lnTo>
                <a:lnTo>
                  <a:pt x="89982" y="50623"/>
                </a:lnTo>
                <a:lnTo>
                  <a:pt x="90056" y="50698"/>
                </a:lnTo>
                <a:lnTo>
                  <a:pt x="89833" y="50903"/>
                </a:lnTo>
                <a:lnTo>
                  <a:pt x="89702" y="51052"/>
                </a:lnTo>
                <a:lnTo>
                  <a:pt x="89572" y="51219"/>
                </a:lnTo>
                <a:lnTo>
                  <a:pt x="89460" y="51387"/>
                </a:lnTo>
                <a:lnTo>
                  <a:pt x="89423" y="51461"/>
                </a:lnTo>
                <a:lnTo>
                  <a:pt x="89404" y="51536"/>
                </a:lnTo>
                <a:lnTo>
                  <a:pt x="89404" y="51610"/>
                </a:lnTo>
                <a:lnTo>
                  <a:pt x="89423" y="51666"/>
                </a:lnTo>
                <a:lnTo>
                  <a:pt x="89460" y="51703"/>
                </a:lnTo>
                <a:lnTo>
                  <a:pt x="89516" y="51740"/>
                </a:lnTo>
                <a:lnTo>
                  <a:pt x="89609" y="51759"/>
                </a:lnTo>
                <a:lnTo>
                  <a:pt x="89684" y="51759"/>
                </a:lnTo>
                <a:lnTo>
                  <a:pt x="89758" y="51740"/>
                </a:lnTo>
                <a:lnTo>
                  <a:pt x="89833" y="51703"/>
                </a:lnTo>
                <a:lnTo>
                  <a:pt x="89888" y="51647"/>
                </a:lnTo>
                <a:lnTo>
                  <a:pt x="89944" y="51591"/>
                </a:lnTo>
                <a:lnTo>
                  <a:pt x="90056" y="51443"/>
                </a:lnTo>
                <a:lnTo>
                  <a:pt x="90131" y="51275"/>
                </a:lnTo>
                <a:lnTo>
                  <a:pt x="90205" y="51107"/>
                </a:lnTo>
                <a:lnTo>
                  <a:pt x="90261" y="50958"/>
                </a:lnTo>
                <a:lnTo>
                  <a:pt x="90317" y="50865"/>
                </a:lnTo>
                <a:lnTo>
                  <a:pt x="90428" y="50735"/>
                </a:lnTo>
                <a:lnTo>
                  <a:pt x="90577" y="50623"/>
                </a:lnTo>
                <a:lnTo>
                  <a:pt x="90652" y="50586"/>
                </a:lnTo>
                <a:lnTo>
                  <a:pt x="90745" y="50549"/>
                </a:lnTo>
                <a:lnTo>
                  <a:pt x="90838" y="50512"/>
                </a:lnTo>
                <a:lnTo>
                  <a:pt x="91024" y="50512"/>
                </a:lnTo>
                <a:lnTo>
                  <a:pt x="91099" y="50530"/>
                </a:lnTo>
                <a:lnTo>
                  <a:pt x="91173" y="50549"/>
                </a:lnTo>
                <a:lnTo>
                  <a:pt x="91229" y="50586"/>
                </a:lnTo>
                <a:lnTo>
                  <a:pt x="91322" y="50679"/>
                </a:lnTo>
                <a:lnTo>
                  <a:pt x="91397" y="50809"/>
                </a:lnTo>
                <a:lnTo>
                  <a:pt x="91490" y="50921"/>
                </a:lnTo>
                <a:lnTo>
                  <a:pt x="91583" y="51033"/>
                </a:lnTo>
                <a:lnTo>
                  <a:pt x="91713" y="51145"/>
                </a:lnTo>
                <a:lnTo>
                  <a:pt x="91788" y="51182"/>
                </a:lnTo>
                <a:lnTo>
                  <a:pt x="91881" y="51219"/>
                </a:lnTo>
                <a:lnTo>
                  <a:pt x="92011" y="51238"/>
                </a:lnTo>
                <a:lnTo>
                  <a:pt x="92141" y="51238"/>
                </a:lnTo>
                <a:lnTo>
                  <a:pt x="92253" y="51219"/>
                </a:lnTo>
                <a:lnTo>
                  <a:pt x="92327" y="51163"/>
                </a:lnTo>
                <a:lnTo>
                  <a:pt x="92402" y="51089"/>
                </a:lnTo>
                <a:lnTo>
                  <a:pt x="92421" y="50996"/>
                </a:lnTo>
                <a:lnTo>
                  <a:pt x="92421" y="50884"/>
                </a:lnTo>
                <a:lnTo>
                  <a:pt x="92365" y="50754"/>
                </a:lnTo>
                <a:lnTo>
                  <a:pt x="92327" y="50679"/>
                </a:lnTo>
                <a:lnTo>
                  <a:pt x="92272" y="50642"/>
                </a:lnTo>
                <a:lnTo>
                  <a:pt x="92141" y="50549"/>
                </a:lnTo>
                <a:lnTo>
                  <a:pt x="91992" y="50493"/>
                </a:lnTo>
                <a:lnTo>
                  <a:pt x="91843" y="50437"/>
                </a:lnTo>
                <a:lnTo>
                  <a:pt x="91676" y="50381"/>
                </a:lnTo>
                <a:lnTo>
                  <a:pt x="91545" y="50344"/>
                </a:lnTo>
                <a:lnTo>
                  <a:pt x="91508" y="50307"/>
                </a:lnTo>
                <a:lnTo>
                  <a:pt x="91471" y="50270"/>
                </a:lnTo>
                <a:lnTo>
                  <a:pt x="91378" y="50102"/>
                </a:lnTo>
                <a:lnTo>
                  <a:pt x="91322" y="49990"/>
                </a:lnTo>
                <a:lnTo>
                  <a:pt x="91285" y="49841"/>
                </a:lnTo>
                <a:lnTo>
                  <a:pt x="91285" y="49692"/>
                </a:lnTo>
                <a:lnTo>
                  <a:pt x="91266" y="49543"/>
                </a:lnTo>
                <a:lnTo>
                  <a:pt x="91285" y="49395"/>
                </a:lnTo>
                <a:lnTo>
                  <a:pt x="91303" y="49246"/>
                </a:lnTo>
                <a:lnTo>
                  <a:pt x="91341" y="49097"/>
                </a:lnTo>
                <a:lnTo>
                  <a:pt x="91397" y="48966"/>
                </a:lnTo>
                <a:lnTo>
                  <a:pt x="91490" y="48762"/>
                </a:lnTo>
                <a:lnTo>
                  <a:pt x="91601" y="48575"/>
                </a:lnTo>
                <a:lnTo>
                  <a:pt x="91676" y="48464"/>
                </a:lnTo>
                <a:lnTo>
                  <a:pt x="91694" y="48426"/>
                </a:lnTo>
                <a:lnTo>
                  <a:pt x="91750" y="48408"/>
                </a:lnTo>
                <a:lnTo>
                  <a:pt x="91788" y="48389"/>
                </a:lnTo>
                <a:lnTo>
                  <a:pt x="91843" y="48389"/>
                </a:lnTo>
                <a:lnTo>
                  <a:pt x="91955" y="48426"/>
                </a:lnTo>
                <a:lnTo>
                  <a:pt x="92085" y="48389"/>
                </a:lnTo>
                <a:lnTo>
                  <a:pt x="92197" y="48371"/>
                </a:lnTo>
                <a:lnTo>
                  <a:pt x="92327" y="48333"/>
                </a:lnTo>
                <a:lnTo>
                  <a:pt x="92383" y="48277"/>
                </a:lnTo>
                <a:lnTo>
                  <a:pt x="92439" y="48222"/>
                </a:lnTo>
                <a:lnTo>
                  <a:pt x="92495" y="48128"/>
                </a:lnTo>
                <a:lnTo>
                  <a:pt x="92551" y="47998"/>
                </a:lnTo>
                <a:lnTo>
                  <a:pt x="92569" y="47924"/>
                </a:lnTo>
                <a:lnTo>
                  <a:pt x="92569" y="47868"/>
                </a:lnTo>
                <a:lnTo>
                  <a:pt x="92551" y="47812"/>
                </a:lnTo>
                <a:lnTo>
                  <a:pt x="92532" y="47756"/>
                </a:lnTo>
                <a:lnTo>
                  <a:pt x="92495" y="47738"/>
                </a:lnTo>
                <a:lnTo>
                  <a:pt x="92458" y="47719"/>
                </a:lnTo>
                <a:lnTo>
                  <a:pt x="92365" y="47719"/>
                </a:lnTo>
                <a:lnTo>
                  <a:pt x="92272" y="47775"/>
                </a:lnTo>
                <a:lnTo>
                  <a:pt x="92178" y="47831"/>
                </a:lnTo>
                <a:lnTo>
                  <a:pt x="91992" y="47980"/>
                </a:lnTo>
                <a:lnTo>
                  <a:pt x="91899" y="48017"/>
                </a:lnTo>
                <a:lnTo>
                  <a:pt x="91843" y="48035"/>
                </a:lnTo>
                <a:lnTo>
                  <a:pt x="91750" y="48035"/>
                </a:lnTo>
                <a:lnTo>
                  <a:pt x="91676" y="48017"/>
                </a:lnTo>
                <a:lnTo>
                  <a:pt x="91620" y="47980"/>
                </a:lnTo>
                <a:lnTo>
                  <a:pt x="91564" y="47942"/>
                </a:lnTo>
                <a:lnTo>
                  <a:pt x="91508" y="47886"/>
                </a:lnTo>
                <a:lnTo>
                  <a:pt x="91490" y="47793"/>
                </a:lnTo>
                <a:lnTo>
                  <a:pt x="91452" y="47700"/>
                </a:lnTo>
                <a:lnTo>
                  <a:pt x="91434" y="47570"/>
                </a:lnTo>
                <a:lnTo>
                  <a:pt x="91434" y="47440"/>
                </a:lnTo>
                <a:lnTo>
                  <a:pt x="91452" y="47272"/>
                </a:lnTo>
                <a:lnTo>
                  <a:pt x="91490" y="47104"/>
                </a:lnTo>
                <a:lnTo>
                  <a:pt x="91545" y="46974"/>
                </a:lnTo>
                <a:lnTo>
                  <a:pt x="91620" y="46900"/>
                </a:lnTo>
                <a:lnTo>
                  <a:pt x="91676" y="46862"/>
                </a:lnTo>
                <a:lnTo>
                  <a:pt x="91713" y="46844"/>
                </a:lnTo>
                <a:lnTo>
                  <a:pt x="91899" y="46844"/>
                </a:lnTo>
                <a:lnTo>
                  <a:pt x="91974" y="46788"/>
                </a:lnTo>
                <a:lnTo>
                  <a:pt x="92085" y="46695"/>
                </a:lnTo>
                <a:lnTo>
                  <a:pt x="92216" y="46583"/>
                </a:lnTo>
                <a:lnTo>
                  <a:pt x="92272" y="46509"/>
                </a:lnTo>
                <a:lnTo>
                  <a:pt x="92290" y="46434"/>
                </a:lnTo>
                <a:lnTo>
                  <a:pt x="92290" y="46360"/>
                </a:lnTo>
                <a:lnTo>
                  <a:pt x="92234" y="46285"/>
                </a:lnTo>
                <a:lnTo>
                  <a:pt x="92178" y="46229"/>
                </a:lnTo>
                <a:lnTo>
                  <a:pt x="92104" y="46192"/>
                </a:lnTo>
                <a:lnTo>
                  <a:pt x="92048" y="46192"/>
                </a:lnTo>
                <a:lnTo>
                  <a:pt x="91992" y="46211"/>
                </a:lnTo>
                <a:lnTo>
                  <a:pt x="91881" y="46248"/>
                </a:lnTo>
                <a:lnTo>
                  <a:pt x="91769" y="46323"/>
                </a:lnTo>
                <a:lnTo>
                  <a:pt x="91676" y="46378"/>
                </a:lnTo>
                <a:lnTo>
                  <a:pt x="91620" y="46378"/>
                </a:lnTo>
                <a:lnTo>
                  <a:pt x="91583" y="46360"/>
                </a:lnTo>
                <a:lnTo>
                  <a:pt x="91545" y="46323"/>
                </a:lnTo>
                <a:lnTo>
                  <a:pt x="91508" y="46248"/>
                </a:lnTo>
                <a:lnTo>
                  <a:pt x="91471" y="46155"/>
                </a:lnTo>
                <a:lnTo>
                  <a:pt x="91434" y="46006"/>
                </a:lnTo>
                <a:lnTo>
                  <a:pt x="91415" y="45820"/>
                </a:lnTo>
                <a:lnTo>
                  <a:pt x="91434" y="45596"/>
                </a:lnTo>
                <a:lnTo>
                  <a:pt x="91490" y="45392"/>
                </a:lnTo>
                <a:lnTo>
                  <a:pt x="91527" y="45299"/>
                </a:lnTo>
                <a:lnTo>
                  <a:pt x="91564" y="45205"/>
                </a:lnTo>
                <a:lnTo>
                  <a:pt x="91639" y="45112"/>
                </a:lnTo>
                <a:lnTo>
                  <a:pt x="91713" y="45057"/>
                </a:lnTo>
                <a:lnTo>
                  <a:pt x="91769" y="45038"/>
                </a:lnTo>
                <a:lnTo>
                  <a:pt x="91825" y="45019"/>
                </a:lnTo>
                <a:lnTo>
                  <a:pt x="91936" y="45019"/>
                </a:lnTo>
                <a:lnTo>
                  <a:pt x="92011" y="44982"/>
                </a:lnTo>
                <a:lnTo>
                  <a:pt x="92085" y="44945"/>
                </a:lnTo>
                <a:lnTo>
                  <a:pt x="92178" y="44889"/>
                </a:lnTo>
                <a:lnTo>
                  <a:pt x="92290" y="44814"/>
                </a:lnTo>
                <a:lnTo>
                  <a:pt x="92346" y="44759"/>
                </a:lnTo>
                <a:lnTo>
                  <a:pt x="92383" y="44703"/>
                </a:lnTo>
                <a:lnTo>
                  <a:pt x="92383" y="44647"/>
                </a:lnTo>
                <a:lnTo>
                  <a:pt x="92365" y="44591"/>
                </a:lnTo>
                <a:lnTo>
                  <a:pt x="92309" y="44535"/>
                </a:lnTo>
                <a:lnTo>
                  <a:pt x="92253" y="44498"/>
                </a:lnTo>
                <a:lnTo>
                  <a:pt x="92197" y="44498"/>
                </a:lnTo>
                <a:lnTo>
                  <a:pt x="92123" y="44517"/>
                </a:lnTo>
                <a:lnTo>
                  <a:pt x="91992" y="44554"/>
                </a:lnTo>
                <a:lnTo>
                  <a:pt x="91918" y="44572"/>
                </a:lnTo>
                <a:lnTo>
                  <a:pt x="91862" y="44554"/>
                </a:lnTo>
                <a:lnTo>
                  <a:pt x="91713" y="44535"/>
                </a:lnTo>
                <a:lnTo>
                  <a:pt x="91639" y="44535"/>
                </a:lnTo>
                <a:lnTo>
                  <a:pt x="91583" y="44517"/>
                </a:lnTo>
                <a:lnTo>
                  <a:pt x="91545" y="44479"/>
                </a:lnTo>
                <a:lnTo>
                  <a:pt x="91508" y="44405"/>
                </a:lnTo>
                <a:lnTo>
                  <a:pt x="91490" y="44312"/>
                </a:lnTo>
                <a:lnTo>
                  <a:pt x="91471" y="44163"/>
                </a:lnTo>
                <a:lnTo>
                  <a:pt x="91490" y="44070"/>
                </a:lnTo>
                <a:lnTo>
                  <a:pt x="91508" y="43995"/>
                </a:lnTo>
                <a:lnTo>
                  <a:pt x="91527" y="43939"/>
                </a:lnTo>
                <a:lnTo>
                  <a:pt x="91564" y="43921"/>
                </a:lnTo>
                <a:lnTo>
                  <a:pt x="91639" y="43865"/>
                </a:lnTo>
                <a:lnTo>
                  <a:pt x="91694" y="43828"/>
                </a:lnTo>
                <a:lnTo>
                  <a:pt x="91732" y="43790"/>
                </a:lnTo>
                <a:lnTo>
                  <a:pt x="91769" y="43735"/>
                </a:lnTo>
                <a:lnTo>
                  <a:pt x="91825" y="43697"/>
                </a:lnTo>
                <a:lnTo>
                  <a:pt x="91918" y="43604"/>
                </a:lnTo>
                <a:lnTo>
                  <a:pt x="91955" y="43567"/>
                </a:lnTo>
                <a:lnTo>
                  <a:pt x="91974" y="43511"/>
                </a:lnTo>
                <a:lnTo>
                  <a:pt x="91955" y="43437"/>
                </a:lnTo>
                <a:lnTo>
                  <a:pt x="91918" y="43362"/>
                </a:lnTo>
                <a:lnTo>
                  <a:pt x="91862" y="43288"/>
                </a:lnTo>
                <a:lnTo>
                  <a:pt x="91788" y="43251"/>
                </a:lnTo>
                <a:lnTo>
                  <a:pt x="91732" y="43251"/>
                </a:lnTo>
                <a:lnTo>
                  <a:pt x="91657" y="43269"/>
                </a:lnTo>
                <a:lnTo>
                  <a:pt x="91601" y="43288"/>
                </a:lnTo>
                <a:lnTo>
                  <a:pt x="91527" y="43325"/>
                </a:lnTo>
                <a:lnTo>
                  <a:pt x="91434" y="43437"/>
                </a:lnTo>
                <a:lnTo>
                  <a:pt x="91415" y="43325"/>
                </a:lnTo>
                <a:lnTo>
                  <a:pt x="91415" y="43213"/>
                </a:lnTo>
                <a:lnTo>
                  <a:pt x="91434" y="43083"/>
                </a:lnTo>
                <a:lnTo>
                  <a:pt x="91471" y="42971"/>
                </a:lnTo>
                <a:lnTo>
                  <a:pt x="91527" y="42841"/>
                </a:lnTo>
                <a:lnTo>
                  <a:pt x="91601" y="42748"/>
                </a:lnTo>
                <a:lnTo>
                  <a:pt x="91676" y="42655"/>
                </a:lnTo>
                <a:lnTo>
                  <a:pt x="91769" y="42580"/>
                </a:lnTo>
                <a:lnTo>
                  <a:pt x="91862" y="42543"/>
                </a:lnTo>
                <a:lnTo>
                  <a:pt x="91955" y="42524"/>
                </a:lnTo>
                <a:lnTo>
                  <a:pt x="92104" y="42506"/>
                </a:lnTo>
                <a:lnTo>
                  <a:pt x="92160" y="42506"/>
                </a:lnTo>
                <a:lnTo>
                  <a:pt x="92216" y="42487"/>
                </a:lnTo>
                <a:lnTo>
                  <a:pt x="92272" y="42450"/>
                </a:lnTo>
                <a:lnTo>
                  <a:pt x="92309" y="42376"/>
                </a:lnTo>
                <a:lnTo>
                  <a:pt x="92365" y="42208"/>
                </a:lnTo>
                <a:lnTo>
                  <a:pt x="92365" y="42171"/>
                </a:lnTo>
                <a:lnTo>
                  <a:pt x="92346" y="42152"/>
                </a:lnTo>
                <a:lnTo>
                  <a:pt x="92253" y="42152"/>
                </a:lnTo>
                <a:lnTo>
                  <a:pt x="92160" y="42171"/>
                </a:lnTo>
                <a:lnTo>
                  <a:pt x="92067" y="42152"/>
                </a:lnTo>
                <a:lnTo>
                  <a:pt x="91974" y="42152"/>
                </a:lnTo>
                <a:lnTo>
                  <a:pt x="91918" y="42171"/>
                </a:lnTo>
                <a:lnTo>
                  <a:pt x="91825" y="42227"/>
                </a:lnTo>
                <a:lnTo>
                  <a:pt x="91732" y="42227"/>
                </a:lnTo>
                <a:lnTo>
                  <a:pt x="91657" y="42189"/>
                </a:lnTo>
                <a:lnTo>
                  <a:pt x="91564" y="42096"/>
                </a:lnTo>
                <a:lnTo>
                  <a:pt x="91490" y="42003"/>
                </a:lnTo>
                <a:lnTo>
                  <a:pt x="91434" y="41891"/>
                </a:lnTo>
                <a:lnTo>
                  <a:pt x="91397" y="41761"/>
                </a:lnTo>
                <a:lnTo>
                  <a:pt x="91378" y="41631"/>
                </a:lnTo>
                <a:lnTo>
                  <a:pt x="91508" y="41631"/>
                </a:lnTo>
                <a:lnTo>
                  <a:pt x="91676" y="41612"/>
                </a:lnTo>
                <a:lnTo>
                  <a:pt x="91825" y="41575"/>
                </a:lnTo>
                <a:lnTo>
                  <a:pt x="91992" y="41500"/>
                </a:lnTo>
                <a:lnTo>
                  <a:pt x="92123" y="41407"/>
                </a:lnTo>
                <a:lnTo>
                  <a:pt x="92178" y="41333"/>
                </a:lnTo>
                <a:lnTo>
                  <a:pt x="92216" y="41277"/>
                </a:lnTo>
                <a:lnTo>
                  <a:pt x="92253" y="41203"/>
                </a:lnTo>
                <a:lnTo>
                  <a:pt x="92272" y="41147"/>
                </a:lnTo>
                <a:lnTo>
                  <a:pt x="92253" y="41072"/>
                </a:lnTo>
                <a:lnTo>
                  <a:pt x="92234" y="40979"/>
                </a:lnTo>
                <a:lnTo>
                  <a:pt x="92197" y="40923"/>
                </a:lnTo>
                <a:lnTo>
                  <a:pt x="92141" y="40886"/>
                </a:lnTo>
                <a:lnTo>
                  <a:pt x="92085" y="40849"/>
                </a:lnTo>
                <a:lnTo>
                  <a:pt x="91955" y="40849"/>
                </a:lnTo>
                <a:lnTo>
                  <a:pt x="91881" y="40867"/>
                </a:lnTo>
                <a:lnTo>
                  <a:pt x="91732" y="40961"/>
                </a:lnTo>
                <a:lnTo>
                  <a:pt x="91583" y="41054"/>
                </a:lnTo>
                <a:lnTo>
                  <a:pt x="91434" y="41184"/>
                </a:lnTo>
                <a:lnTo>
                  <a:pt x="91341" y="41314"/>
                </a:lnTo>
                <a:lnTo>
                  <a:pt x="91266" y="41426"/>
                </a:lnTo>
                <a:lnTo>
                  <a:pt x="91136" y="41333"/>
                </a:lnTo>
                <a:lnTo>
                  <a:pt x="91043" y="41221"/>
                </a:lnTo>
                <a:lnTo>
                  <a:pt x="90950" y="41091"/>
                </a:lnTo>
                <a:lnTo>
                  <a:pt x="90894" y="40942"/>
                </a:lnTo>
                <a:lnTo>
                  <a:pt x="90857" y="40793"/>
                </a:lnTo>
                <a:lnTo>
                  <a:pt x="90857" y="40644"/>
                </a:lnTo>
                <a:lnTo>
                  <a:pt x="90857" y="40476"/>
                </a:lnTo>
                <a:lnTo>
                  <a:pt x="90875" y="40328"/>
                </a:lnTo>
                <a:lnTo>
                  <a:pt x="90912" y="40160"/>
                </a:lnTo>
                <a:lnTo>
                  <a:pt x="90968" y="39955"/>
                </a:lnTo>
                <a:lnTo>
                  <a:pt x="91061" y="39769"/>
                </a:lnTo>
                <a:lnTo>
                  <a:pt x="91099" y="39676"/>
                </a:lnTo>
                <a:lnTo>
                  <a:pt x="91154" y="39601"/>
                </a:lnTo>
                <a:lnTo>
                  <a:pt x="91322" y="39415"/>
                </a:lnTo>
                <a:lnTo>
                  <a:pt x="91341" y="39397"/>
                </a:lnTo>
                <a:lnTo>
                  <a:pt x="91341" y="39415"/>
                </a:lnTo>
                <a:lnTo>
                  <a:pt x="91341" y="39434"/>
                </a:lnTo>
                <a:lnTo>
                  <a:pt x="91378" y="39471"/>
                </a:lnTo>
                <a:lnTo>
                  <a:pt x="91434" y="39471"/>
                </a:lnTo>
                <a:lnTo>
                  <a:pt x="91564" y="39452"/>
                </a:lnTo>
                <a:lnTo>
                  <a:pt x="91825" y="39397"/>
                </a:lnTo>
                <a:lnTo>
                  <a:pt x="91974" y="39359"/>
                </a:lnTo>
                <a:lnTo>
                  <a:pt x="92104" y="39304"/>
                </a:lnTo>
                <a:lnTo>
                  <a:pt x="92234" y="39210"/>
                </a:lnTo>
                <a:lnTo>
                  <a:pt x="92272" y="39173"/>
                </a:lnTo>
                <a:lnTo>
                  <a:pt x="92309" y="39117"/>
                </a:lnTo>
                <a:lnTo>
                  <a:pt x="92327" y="39061"/>
                </a:lnTo>
                <a:lnTo>
                  <a:pt x="92327" y="38987"/>
                </a:lnTo>
                <a:lnTo>
                  <a:pt x="92309" y="38913"/>
                </a:lnTo>
                <a:lnTo>
                  <a:pt x="92272" y="38838"/>
                </a:lnTo>
                <a:lnTo>
                  <a:pt x="92234" y="38764"/>
                </a:lnTo>
                <a:lnTo>
                  <a:pt x="92178" y="38708"/>
                </a:lnTo>
                <a:lnTo>
                  <a:pt x="92104" y="38689"/>
                </a:lnTo>
                <a:lnTo>
                  <a:pt x="92048" y="38671"/>
                </a:lnTo>
                <a:lnTo>
                  <a:pt x="91974" y="38689"/>
                </a:lnTo>
                <a:lnTo>
                  <a:pt x="91899" y="38708"/>
                </a:lnTo>
                <a:lnTo>
                  <a:pt x="91750" y="38764"/>
                </a:lnTo>
                <a:lnTo>
                  <a:pt x="91601" y="38875"/>
                </a:lnTo>
                <a:lnTo>
                  <a:pt x="91471" y="38987"/>
                </a:lnTo>
                <a:lnTo>
                  <a:pt x="91266" y="39192"/>
                </a:lnTo>
                <a:lnTo>
                  <a:pt x="91173" y="39099"/>
                </a:lnTo>
                <a:lnTo>
                  <a:pt x="91099" y="39006"/>
                </a:lnTo>
                <a:lnTo>
                  <a:pt x="91043" y="38913"/>
                </a:lnTo>
                <a:lnTo>
                  <a:pt x="91006" y="38801"/>
                </a:lnTo>
                <a:lnTo>
                  <a:pt x="90987" y="38671"/>
                </a:lnTo>
                <a:lnTo>
                  <a:pt x="90968" y="38559"/>
                </a:lnTo>
                <a:lnTo>
                  <a:pt x="90968" y="38428"/>
                </a:lnTo>
                <a:lnTo>
                  <a:pt x="90987" y="38298"/>
                </a:lnTo>
                <a:lnTo>
                  <a:pt x="91024" y="38168"/>
                </a:lnTo>
                <a:lnTo>
                  <a:pt x="91061" y="38056"/>
                </a:lnTo>
                <a:lnTo>
                  <a:pt x="91117" y="37944"/>
                </a:lnTo>
                <a:lnTo>
                  <a:pt x="91192" y="37833"/>
                </a:lnTo>
                <a:lnTo>
                  <a:pt x="91266" y="37740"/>
                </a:lnTo>
                <a:lnTo>
                  <a:pt x="91359" y="37647"/>
                </a:lnTo>
                <a:lnTo>
                  <a:pt x="91452" y="37572"/>
                </a:lnTo>
                <a:lnTo>
                  <a:pt x="91564" y="37516"/>
                </a:lnTo>
                <a:lnTo>
                  <a:pt x="91657" y="37479"/>
                </a:lnTo>
                <a:lnTo>
                  <a:pt x="91955" y="37479"/>
                </a:lnTo>
                <a:lnTo>
                  <a:pt x="92067" y="37460"/>
                </a:lnTo>
                <a:lnTo>
                  <a:pt x="92141" y="37442"/>
                </a:lnTo>
                <a:lnTo>
                  <a:pt x="92234" y="37367"/>
                </a:lnTo>
                <a:lnTo>
                  <a:pt x="92309" y="37256"/>
                </a:lnTo>
                <a:lnTo>
                  <a:pt x="92383" y="37125"/>
                </a:lnTo>
                <a:lnTo>
                  <a:pt x="92421" y="37032"/>
                </a:lnTo>
                <a:lnTo>
                  <a:pt x="92421" y="36976"/>
                </a:lnTo>
                <a:lnTo>
                  <a:pt x="92383" y="36958"/>
                </a:lnTo>
                <a:lnTo>
                  <a:pt x="92327" y="36958"/>
                </a:lnTo>
                <a:lnTo>
                  <a:pt x="92253" y="36976"/>
                </a:lnTo>
                <a:lnTo>
                  <a:pt x="92067" y="37051"/>
                </a:lnTo>
                <a:lnTo>
                  <a:pt x="91936" y="37107"/>
                </a:lnTo>
                <a:lnTo>
                  <a:pt x="91806" y="37181"/>
                </a:lnTo>
                <a:lnTo>
                  <a:pt x="91694" y="37237"/>
                </a:lnTo>
                <a:lnTo>
                  <a:pt x="91601" y="37274"/>
                </a:lnTo>
                <a:lnTo>
                  <a:pt x="91508" y="37293"/>
                </a:lnTo>
                <a:lnTo>
                  <a:pt x="91452" y="37274"/>
                </a:lnTo>
                <a:lnTo>
                  <a:pt x="91415" y="37256"/>
                </a:lnTo>
                <a:lnTo>
                  <a:pt x="91378" y="37218"/>
                </a:lnTo>
                <a:lnTo>
                  <a:pt x="91341" y="37162"/>
                </a:lnTo>
                <a:lnTo>
                  <a:pt x="91266" y="36976"/>
                </a:lnTo>
                <a:lnTo>
                  <a:pt x="91248" y="36883"/>
                </a:lnTo>
                <a:lnTo>
                  <a:pt x="91229" y="36771"/>
                </a:lnTo>
                <a:lnTo>
                  <a:pt x="91229" y="36641"/>
                </a:lnTo>
                <a:lnTo>
                  <a:pt x="91248" y="36492"/>
                </a:lnTo>
                <a:lnTo>
                  <a:pt x="91285" y="36362"/>
                </a:lnTo>
                <a:lnTo>
                  <a:pt x="91322" y="36250"/>
                </a:lnTo>
                <a:lnTo>
                  <a:pt x="91378" y="36138"/>
                </a:lnTo>
                <a:lnTo>
                  <a:pt x="91452" y="36064"/>
                </a:lnTo>
                <a:lnTo>
                  <a:pt x="91545" y="36027"/>
                </a:lnTo>
                <a:lnTo>
                  <a:pt x="91955" y="36027"/>
                </a:lnTo>
                <a:lnTo>
                  <a:pt x="92048" y="35990"/>
                </a:lnTo>
                <a:lnTo>
                  <a:pt x="92141" y="35915"/>
                </a:lnTo>
                <a:lnTo>
                  <a:pt x="92216" y="35785"/>
                </a:lnTo>
                <a:lnTo>
                  <a:pt x="92253" y="35636"/>
                </a:lnTo>
                <a:lnTo>
                  <a:pt x="92272" y="35524"/>
                </a:lnTo>
                <a:lnTo>
                  <a:pt x="92253" y="35505"/>
                </a:lnTo>
                <a:lnTo>
                  <a:pt x="92234" y="35468"/>
                </a:lnTo>
                <a:lnTo>
                  <a:pt x="92104" y="35468"/>
                </a:lnTo>
                <a:lnTo>
                  <a:pt x="92011" y="35505"/>
                </a:lnTo>
                <a:lnTo>
                  <a:pt x="91806" y="35617"/>
                </a:lnTo>
                <a:lnTo>
                  <a:pt x="91601" y="35729"/>
                </a:lnTo>
                <a:lnTo>
                  <a:pt x="91527" y="35766"/>
                </a:lnTo>
                <a:lnTo>
                  <a:pt x="91452" y="35785"/>
                </a:lnTo>
                <a:lnTo>
                  <a:pt x="91397" y="35766"/>
                </a:lnTo>
                <a:lnTo>
                  <a:pt x="91341" y="35729"/>
                </a:lnTo>
                <a:lnTo>
                  <a:pt x="91266" y="35636"/>
                </a:lnTo>
                <a:lnTo>
                  <a:pt x="91210" y="35505"/>
                </a:lnTo>
                <a:lnTo>
                  <a:pt x="91173" y="35394"/>
                </a:lnTo>
                <a:lnTo>
                  <a:pt x="91154" y="35282"/>
                </a:lnTo>
                <a:lnTo>
                  <a:pt x="91154" y="35152"/>
                </a:lnTo>
                <a:lnTo>
                  <a:pt x="91173" y="35040"/>
                </a:lnTo>
                <a:lnTo>
                  <a:pt x="91229" y="34798"/>
                </a:lnTo>
                <a:lnTo>
                  <a:pt x="91303" y="34593"/>
                </a:lnTo>
                <a:lnTo>
                  <a:pt x="91415" y="34407"/>
                </a:lnTo>
                <a:lnTo>
                  <a:pt x="91471" y="34314"/>
                </a:lnTo>
                <a:lnTo>
                  <a:pt x="91545" y="34258"/>
                </a:lnTo>
                <a:lnTo>
                  <a:pt x="91620" y="34239"/>
                </a:lnTo>
                <a:lnTo>
                  <a:pt x="91657" y="34239"/>
                </a:lnTo>
                <a:lnTo>
                  <a:pt x="91750" y="34258"/>
                </a:lnTo>
                <a:lnTo>
                  <a:pt x="91825" y="34295"/>
                </a:lnTo>
                <a:lnTo>
                  <a:pt x="91881" y="34314"/>
                </a:lnTo>
                <a:lnTo>
                  <a:pt x="91936" y="34295"/>
                </a:lnTo>
                <a:lnTo>
                  <a:pt x="92123" y="34239"/>
                </a:lnTo>
                <a:lnTo>
                  <a:pt x="92216" y="34202"/>
                </a:lnTo>
                <a:lnTo>
                  <a:pt x="92290" y="34146"/>
                </a:lnTo>
                <a:lnTo>
                  <a:pt x="92365" y="34090"/>
                </a:lnTo>
                <a:lnTo>
                  <a:pt x="92421" y="33997"/>
                </a:lnTo>
                <a:lnTo>
                  <a:pt x="92439" y="33923"/>
                </a:lnTo>
                <a:lnTo>
                  <a:pt x="92402" y="33811"/>
                </a:lnTo>
                <a:lnTo>
                  <a:pt x="92383" y="33774"/>
                </a:lnTo>
                <a:lnTo>
                  <a:pt x="92346" y="33737"/>
                </a:lnTo>
                <a:lnTo>
                  <a:pt x="92309" y="33718"/>
                </a:lnTo>
                <a:lnTo>
                  <a:pt x="92253" y="33718"/>
                </a:lnTo>
                <a:lnTo>
                  <a:pt x="92160" y="33737"/>
                </a:lnTo>
                <a:lnTo>
                  <a:pt x="92030" y="33774"/>
                </a:lnTo>
                <a:lnTo>
                  <a:pt x="91806" y="33867"/>
                </a:lnTo>
                <a:lnTo>
                  <a:pt x="91713" y="33904"/>
                </a:lnTo>
                <a:lnTo>
                  <a:pt x="91657" y="33904"/>
                </a:lnTo>
                <a:lnTo>
                  <a:pt x="91583" y="33848"/>
                </a:lnTo>
                <a:lnTo>
                  <a:pt x="91527" y="33774"/>
                </a:lnTo>
                <a:lnTo>
                  <a:pt x="91508" y="33662"/>
                </a:lnTo>
                <a:lnTo>
                  <a:pt x="91490" y="33551"/>
                </a:lnTo>
                <a:lnTo>
                  <a:pt x="91490" y="33290"/>
                </a:lnTo>
                <a:lnTo>
                  <a:pt x="91508" y="33104"/>
                </a:lnTo>
                <a:lnTo>
                  <a:pt x="91545" y="32992"/>
                </a:lnTo>
                <a:lnTo>
                  <a:pt x="91583" y="32880"/>
                </a:lnTo>
                <a:lnTo>
                  <a:pt x="91694" y="32675"/>
                </a:lnTo>
                <a:lnTo>
                  <a:pt x="91769" y="32582"/>
                </a:lnTo>
                <a:lnTo>
                  <a:pt x="91825" y="32508"/>
                </a:lnTo>
                <a:lnTo>
                  <a:pt x="91881" y="32471"/>
                </a:lnTo>
                <a:lnTo>
                  <a:pt x="91936" y="32452"/>
                </a:lnTo>
                <a:lnTo>
                  <a:pt x="92048" y="32415"/>
                </a:lnTo>
                <a:lnTo>
                  <a:pt x="92197" y="32378"/>
                </a:lnTo>
                <a:lnTo>
                  <a:pt x="92383" y="32285"/>
                </a:lnTo>
                <a:lnTo>
                  <a:pt x="92644" y="32117"/>
                </a:lnTo>
                <a:lnTo>
                  <a:pt x="92756" y="32024"/>
                </a:lnTo>
                <a:lnTo>
                  <a:pt x="92830" y="31949"/>
                </a:lnTo>
                <a:lnTo>
                  <a:pt x="92849" y="31931"/>
                </a:lnTo>
                <a:lnTo>
                  <a:pt x="92830" y="31894"/>
                </a:lnTo>
                <a:lnTo>
                  <a:pt x="92737" y="31894"/>
                </a:lnTo>
                <a:lnTo>
                  <a:pt x="92569" y="31912"/>
                </a:lnTo>
                <a:lnTo>
                  <a:pt x="92402" y="31949"/>
                </a:lnTo>
                <a:lnTo>
                  <a:pt x="92216" y="32005"/>
                </a:lnTo>
                <a:lnTo>
                  <a:pt x="92048" y="32061"/>
                </a:lnTo>
                <a:lnTo>
                  <a:pt x="91806" y="32061"/>
                </a:lnTo>
                <a:lnTo>
                  <a:pt x="91732" y="32024"/>
                </a:lnTo>
                <a:lnTo>
                  <a:pt x="91657" y="31987"/>
                </a:lnTo>
                <a:lnTo>
                  <a:pt x="91601" y="31912"/>
                </a:lnTo>
                <a:lnTo>
                  <a:pt x="91564" y="31838"/>
                </a:lnTo>
                <a:lnTo>
                  <a:pt x="91508" y="31726"/>
                </a:lnTo>
                <a:lnTo>
                  <a:pt x="91490" y="31614"/>
                </a:lnTo>
                <a:lnTo>
                  <a:pt x="91490" y="31540"/>
                </a:lnTo>
                <a:lnTo>
                  <a:pt x="91508" y="31465"/>
                </a:lnTo>
                <a:lnTo>
                  <a:pt x="91545" y="31409"/>
                </a:lnTo>
                <a:lnTo>
                  <a:pt x="91583" y="31372"/>
                </a:lnTo>
                <a:lnTo>
                  <a:pt x="91657" y="31354"/>
                </a:lnTo>
                <a:lnTo>
                  <a:pt x="91788" y="31316"/>
                </a:lnTo>
                <a:lnTo>
                  <a:pt x="91955" y="31279"/>
                </a:lnTo>
                <a:lnTo>
                  <a:pt x="92123" y="31242"/>
                </a:lnTo>
                <a:lnTo>
                  <a:pt x="92178" y="31205"/>
                </a:lnTo>
                <a:lnTo>
                  <a:pt x="92253" y="31149"/>
                </a:lnTo>
                <a:lnTo>
                  <a:pt x="92309" y="31074"/>
                </a:lnTo>
                <a:lnTo>
                  <a:pt x="92346" y="30981"/>
                </a:lnTo>
                <a:lnTo>
                  <a:pt x="92365" y="30888"/>
                </a:lnTo>
                <a:lnTo>
                  <a:pt x="92383" y="30814"/>
                </a:lnTo>
                <a:lnTo>
                  <a:pt x="92365" y="30758"/>
                </a:lnTo>
                <a:lnTo>
                  <a:pt x="92346" y="30702"/>
                </a:lnTo>
                <a:lnTo>
                  <a:pt x="92309" y="30683"/>
                </a:lnTo>
                <a:lnTo>
                  <a:pt x="92272" y="30665"/>
                </a:lnTo>
                <a:lnTo>
                  <a:pt x="92141" y="30683"/>
                </a:lnTo>
                <a:lnTo>
                  <a:pt x="92011" y="30721"/>
                </a:lnTo>
                <a:lnTo>
                  <a:pt x="91862" y="30776"/>
                </a:lnTo>
                <a:lnTo>
                  <a:pt x="91601" y="30888"/>
                </a:lnTo>
                <a:lnTo>
                  <a:pt x="91452" y="30944"/>
                </a:lnTo>
                <a:lnTo>
                  <a:pt x="91378" y="31000"/>
                </a:lnTo>
                <a:lnTo>
                  <a:pt x="91322" y="31000"/>
                </a:lnTo>
                <a:lnTo>
                  <a:pt x="91266" y="30944"/>
                </a:lnTo>
                <a:lnTo>
                  <a:pt x="91210" y="30888"/>
                </a:lnTo>
                <a:lnTo>
                  <a:pt x="91173" y="30814"/>
                </a:lnTo>
                <a:lnTo>
                  <a:pt x="91117" y="30683"/>
                </a:lnTo>
                <a:lnTo>
                  <a:pt x="91080" y="30497"/>
                </a:lnTo>
                <a:lnTo>
                  <a:pt x="91061" y="30330"/>
                </a:lnTo>
                <a:lnTo>
                  <a:pt x="91080" y="30162"/>
                </a:lnTo>
                <a:lnTo>
                  <a:pt x="91117" y="29976"/>
                </a:lnTo>
                <a:lnTo>
                  <a:pt x="91192" y="29697"/>
                </a:lnTo>
                <a:lnTo>
                  <a:pt x="91266" y="29548"/>
                </a:lnTo>
                <a:lnTo>
                  <a:pt x="91341" y="29380"/>
                </a:lnTo>
                <a:lnTo>
                  <a:pt x="91434" y="29213"/>
                </a:lnTo>
                <a:lnTo>
                  <a:pt x="91545" y="29064"/>
                </a:lnTo>
                <a:lnTo>
                  <a:pt x="91657" y="28971"/>
                </a:lnTo>
                <a:lnTo>
                  <a:pt x="91713" y="28933"/>
                </a:lnTo>
                <a:lnTo>
                  <a:pt x="91769" y="28896"/>
                </a:lnTo>
                <a:lnTo>
                  <a:pt x="91843" y="28896"/>
                </a:lnTo>
                <a:lnTo>
                  <a:pt x="91955" y="28915"/>
                </a:lnTo>
                <a:lnTo>
                  <a:pt x="92216" y="28971"/>
                </a:lnTo>
                <a:lnTo>
                  <a:pt x="92346" y="28989"/>
                </a:lnTo>
                <a:lnTo>
                  <a:pt x="92458" y="28971"/>
                </a:lnTo>
                <a:lnTo>
                  <a:pt x="92514" y="28952"/>
                </a:lnTo>
                <a:lnTo>
                  <a:pt x="92551" y="28915"/>
                </a:lnTo>
                <a:lnTo>
                  <a:pt x="92588" y="28877"/>
                </a:lnTo>
                <a:lnTo>
                  <a:pt x="92607" y="28822"/>
                </a:lnTo>
                <a:lnTo>
                  <a:pt x="92625" y="28747"/>
                </a:lnTo>
                <a:lnTo>
                  <a:pt x="92588" y="28691"/>
                </a:lnTo>
                <a:lnTo>
                  <a:pt x="92532" y="28635"/>
                </a:lnTo>
                <a:lnTo>
                  <a:pt x="92476" y="28580"/>
                </a:lnTo>
                <a:lnTo>
                  <a:pt x="92383" y="28542"/>
                </a:lnTo>
                <a:lnTo>
                  <a:pt x="92309" y="28524"/>
                </a:lnTo>
                <a:lnTo>
                  <a:pt x="92141" y="28505"/>
                </a:lnTo>
                <a:lnTo>
                  <a:pt x="92067" y="28505"/>
                </a:lnTo>
                <a:lnTo>
                  <a:pt x="91992" y="28524"/>
                </a:lnTo>
                <a:lnTo>
                  <a:pt x="91862" y="28561"/>
                </a:lnTo>
                <a:lnTo>
                  <a:pt x="91732" y="28561"/>
                </a:lnTo>
                <a:lnTo>
                  <a:pt x="91676" y="28542"/>
                </a:lnTo>
                <a:lnTo>
                  <a:pt x="91601" y="28486"/>
                </a:lnTo>
                <a:lnTo>
                  <a:pt x="91545" y="28449"/>
                </a:lnTo>
                <a:lnTo>
                  <a:pt x="91508" y="28393"/>
                </a:lnTo>
                <a:lnTo>
                  <a:pt x="91434" y="28263"/>
                </a:lnTo>
                <a:lnTo>
                  <a:pt x="91397" y="28114"/>
                </a:lnTo>
                <a:lnTo>
                  <a:pt x="91397" y="27984"/>
                </a:lnTo>
                <a:lnTo>
                  <a:pt x="91415" y="27872"/>
                </a:lnTo>
                <a:lnTo>
                  <a:pt x="91452" y="27760"/>
                </a:lnTo>
                <a:lnTo>
                  <a:pt x="91527" y="27686"/>
                </a:lnTo>
                <a:lnTo>
                  <a:pt x="91601" y="27630"/>
                </a:lnTo>
                <a:lnTo>
                  <a:pt x="91694" y="27574"/>
                </a:lnTo>
                <a:lnTo>
                  <a:pt x="91788" y="27537"/>
                </a:lnTo>
                <a:lnTo>
                  <a:pt x="92011" y="27500"/>
                </a:lnTo>
                <a:lnTo>
                  <a:pt x="92234" y="27462"/>
                </a:lnTo>
                <a:lnTo>
                  <a:pt x="92421" y="27425"/>
                </a:lnTo>
                <a:lnTo>
                  <a:pt x="92495" y="27388"/>
                </a:lnTo>
                <a:lnTo>
                  <a:pt x="92532" y="27351"/>
                </a:lnTo>
                <a:lnTo>
                  <a:pt x="92569" y="27313"/>
                </a:lnTo>
                <a:lnTo>
                  <a:pt x="92588" y="27239"/>
                </a:lnTo>
                <a:lnTo>
                  <a:pt x="92569" y="27202"/>
                </a:lnTo>
                <a:lnTo>
                  <a:pt x="92551" y="27165"/>
                </a:lnTo>
                <a:lnTo>
                  <a:pt x="92495" y="27127"/>
                </a:lnTo>
                <a:lnTo>
                  <a:pt x="92402" y="27090"/>
                </a:lnTo>
                <a:lnTo>
                  <a:pt x="91955" y="27090"/>
                </a:lnTo>
                <a:lnTo>
                  <a:pt x="91769" y="27109"/>
                </a:lnTo>
                <a:lnTo>
                  <a:pt x="91620" y="27127"/>
                </a:lnTo>
                <a:lnTo>
                  <a:pt x="91545" y="27127"/>
                </a:lnTo>
                <a:lnTo>
                  <a:pt x="91471" y="27090"/>
                </a:lnTo>
                <a:lnTo>
                  <a:pt x="91397" y="27053"/>
                </a:lnTo>
                <a:lnTo>
                  <a:pt x="91303" y="26978"/>
                </a:lnTo>
                <a:lnTo>
                  <a:pt x="91173" y="26829"/>
                </a:lnTo>
                <a:lnTo>
                  <a:pt x="91080" y="26680"/>
                </a:lnTo>
                <a:lnTo>
                  <a:pt x="91024" y="26494"/>
                </a:lnTo>
                <a:lnTo>
                  <a:pt x="91006" y="26308"/>
                </a:lnTo>
                <a:lnTo>
                  <a:pt x="91024" y="26122"/>
                </a:lnTo>
                <a:lnTo>
                  <a:pt x="91080" y="25936"/>
                </a:lnTo>
                <a:lnTo>
                  <a:pt x="91117" y="25861"/>
                </a:lnTo>
                <a:lnTo>
                  <a:pt x="91173" y="25768"/>
                </a:lnTo>
                <a:lnTo>
                  <a:pt x="91229" y="25712"/>
                </a:lnTo>
                <a:lnTo>
                  <a:pt x="91303" y="25638"/>
                </a:lnTo>
                <a:lnTo>
                  <a:pt x="91378" y="25601"/>
                </a:lnTo>
                <a:lnTo>
                  <a:pt x="91452" y="25582"/>
                </a:lnTo>
                <a:lnTo>
                  <a:pt x="91676" y="25526"/>
                </a:lnTo>
                <a:lnTo>
                  <a:pt x="91788" y="25489"/>
                </a:lnTo>
                <a:lnTo>
                  <a:pt x="91881" y="25452"/>
                </a:lnTo>
                <a:lnTo>
                  <a:pt x="91955" y="25377"/>
                </a:lnTo>
                <a:lnTo>
                  <a:pt x="91992" y="25340"/>
                </a:lnTo>
                <a:lnTo>
                  <a:pt x="91992" y="25303"/>
                </a:lnTo>
                <a:lnTo>
                  <a:pt x="92011" y="25228"/>
                </a:lnTo>
                <a:lnTo>
                  <a:pt x="91992" y="25154"/>
                </a:lnTo>
                <a:lnTo>
                  <a:pt x="91955" y="25117"/>
                </a:lnTo>
                <a:lnTo>
                  <a:pt x="91918" y="25098"/>
                </a:lnTo>
                <a:lnTo>
                  <a:pt x="91788" y="25098"/>
                </a:lnTo>
                <a:lnTo>
                  <a:pt x="91639" y="25135"/>
                </a:lnTo>
                <a:lnTo>
                  <a:pt x="91545" y="25172"/>
                </a:lnTo>
                <a:lnTo>
                  <a:pt x="91471" y="25210"/>
                </a:lnTo>
                <a:lnTo>
                  <a:pt x="91303" y="25321"/>
                </a:lnTo>
                <a:lnTo>
                  <a:pt x="91229" y="25359"/>
                </a:lnTo>
                <a:lnTo>
                  <a:pt x="91136" y="25396"/>
                </a:lnTo>
                <a:lnTo>
                  <a:pt x="91061" y="25377"/>
                </a:lnTo>
                <a:lnTo>
                  <a:pt x="90968" y="25340"/>
                </a:lnTo>
                <a:lnTo>
                  <a:pt x="90912" y="25284"/>
                </a:lnTo>
                <a:lnTo>
                  <a:pt x="90875" y="25210"/>
                </a:lnTo>
                <a:lnTo>
                  <a:pt x="90857" y="25117"/>
                </a:lnTo>
                <a:lnTo>
                  <a:pt x="90857" y="25005"/>
                </a:lnTo>
                <a:lnTo>
                  <a:pt x="90875" y="24819"/>
                </a:lnTo>
                <a:lnTo>
                  <a:pt x="90894" y="24651"/>
                </a:lnTo>
                <a:lnTo>
                  <a:pt x="90931" y="24484"/>
                </a:lnTo>
                <a:lnTo>
                  <a:pt x="90987" y="24297"/>
                </a:lnTo>
                <a:lnTo>
                  <a:pt x="91061" y="24130"/>
                </a:lnTo>
                <a:lnTo>
                  <a:pt x="91099" y="24055"/>
                </a:lnTo>
                <a:lnTo>
                  <a:pt x="91154" y="23999"/>
                </a:lnTo>
                <a:lnTo>
                  <a:pt x="91229" y="23925"/>
                </a:lnTo>
                <a:lnTo>
                  <a:pt x="91285" y="23888"/>
                </a:lnTo>
                <a:lnTo>
                  <a:pt x="91415" y="23832"/>
                </a:lnTo>
                <a:lnTo>
                  <a:pt x="91545" y="23795"/>
                </a:lnTo>
                <a:lnTo>
                  <a:pt x="91620" y="23757"/>
                </a:lnTo>
                <a:lnTo>
                  <a:pt x="91676" y="23702"/>
                </a:lnTo>
                <a:lnTo>
                  <a:pt x="91750" y="23627"/>
                </a:lnTo>
                <a:lnTo>
                  <a:pt x="91843" y="23515"/>
                </a:lnTo>
                <a:lnTo>
                  <a:pt x="91862" y="23441"/>
                </a:lnTo>
                <a:lnTo>
                  <a:pt x="91881" y="23385"/>
                </a:lnTo>
                <a:lnTo>
                  <a:pt x="91881" y="23329"/>
                </a:lnTo>
                <a:lnTo>
                  <a:pt x="91843" y="23273"/>
                </a:lnTo>
                <a:lnTo>
                  <a:pt x="91806" y="23236"/>
                </a:lnTo>
                <a:lnTo>
                  <a:pt x="91676" y="23236"/>
                </a:lnTo>
                <a:lnTo>
                  <a:pt x="91583" y="23292"/>
                </a:lnTo>
                <a:lnTo>
                  <a:pt x="91490" y="23348"/>
                </a:lnTo>
                <a:lnTo>
                  <a:pt x="91397" y="23404"/>
                </a:lnTo>
                <a:lnTo>
                  <a:pt x="91285" y="23441"/>
                </a:lnTo>
                <a:lnTo>
                  <a:pt x="91248" y="23460"/>
                </a:lnTo>
                <a:lnTo>
                  <a:pt x="91192" y="23460"/>
                </a:lnTo>
                <a:lnTo>
                  <a:pt x="91136" y="23441"/>
                </a:lnTo>
                <a:lnTo>
                  <a:pt x="91080" y="23404"/>
                </a:lnTo>
                <a:lnTo>
                  <a:pt x="91024" y="23348"/>
                </a:lnTo>
                <a:lnTo>
                  <a:pt x="90968" y="23292"/>
                </a:lnTo>
                <a:lnTo>
                  <a:pt x="90931" y="23218"/>
                </a:lnTo>
                <a:lnTo>
                  <a:pt x="90912" y="23143"/>
                </a:lnTo>
                <a:lnTo>
                  <a:pt x="90894" y="22957"/>
                </a:lnTo>
                <a:lnTo>
                  <a:pt x="90912" y="22771"/>
                </a:lnTo>
                <a:lnTo>
                  <a:pt x="90968" y="22585"/>
                </a:lnTo>
                <a:lnTo>
                  <a:pt x="91024" y="22417"/>
                </a:lnTo>
                <a:lnTo>
                  <a:pt x="91117" y="22268"/>
                </a:lnTo>
                <a:lnTo>
                  <a:pt x="91192" y="22138"/>
                </a:lnTo>
                <a:lnTo>
                  <a:pt x="91285" y="22045"/>
                </a:lnTo>
                <a:lnTo>
                  <a:pt x="91434" y="21951"/>
                </a:lnTo>
                <a:lnTo>
                  <a:pt x="91769" y="21728"/>
                </a:lnTo>
                <a:lnTo>
                  <a:pt x="91899" y="21635"/>
                </a:lnTo>
                <a:lnTo>
                  <a:pt x="91936" y="21598"/>
                </a:lnTo>
                <a:lnTo>
                  <a:pt x="91974" y="21561"/>
                </a:lnTo>
                <a:lnTo>
                  <a:pt x="91974" y="21523"/>
                </a:lnTo>
                <a:lnTo>
                  <a:pt x="91936" y="21505"/>
                </a:lnTo>
                <a:lnTo>
                  <a:pt x="91881" y="21486"/>
                </a:lnTo>
                <a:lnTo>
                  <a:pt x="91694" y="21486"/>
                </a:lnTo>
                <a:lnTo>
                  <a:pt x="91620" y="21523"/>
                </a:lnTo>
                <a:lnTo>
                  <a:pt x="91471" y="21579"/>
                </a:lnTo>
                <a:lnTo>
                  <a:pt x="91397" y="21616"/>
                </a:lnTo>
                <a:lnTo>
                  <a:pt x="91322" y="21616"/>
                </a:lnTo>
                <a:lnTo>
                  <a:pt x="91248" y="21579"/>
                </a:lnTo>
                <a:lnTo>
                  <a:pt x="91173" y="21486"/>
                </a:lnTo>
                <a:lnTo>
                  <a:pt x="91154" y="21430"/>
                </a:lnTo>
                <a:lnTo>
                  <a:pt x="91136" y="21374"/>
                </a:lnTo>
                <a:lnTo>
                  <a:pt x="91136" y="21207"/>
                </a:lnTo>
                <a:lnTo>
                  <a:pt x="91173" y="21058"/>
                </a:lnTo>
                <a:lnTo>
                  <a:pt x="91210" y="21002"/>
                </a:lnTo>
                <a:lnTo>
                  <a:pt x="91248" y="20946"/>
                </a:lnTo>
                <a:lnTo>
                  <a:pt x="91303" y="20909"/>
                </a:lnTo>
                <a:lnTo>
                  <a:pt x="91434" y="20872"/>
                </a:lnTo>
                <a:lnTo>
                  <a:pt x="91583" y="20816"/>
                </a:lnTo>
                <a:lnTo>
                  <a:pt x="91750" y="20760"/>
                </a:lnTo>
                <a:lnTo>
                  <a:pt x="91899" y="20685"/>
                </a:lnTo>
                <a:lnTo>
                  <a:pt x="91955" y="20630"/>
                </a:lnTo>
                <a:lnTo>
                  <a:pt x="92011" y="20592"/>
                </a:lnTo>
                <a:lnTo>
                  <a:pt x="92048" y="20537"/>
                </a:lnTo>
                <a:lnTo>
                  <a:pt x="92048" y="20481"/>
                </a:lnTo>
                <a:lnTo>
                  <a:pt x="92030" y="20425"/>
                </a:lnTo>
                <a:lnTo>
                  <a:pt x="91992" y="20369"/>
                </a:lnTo>
                <a:lnTo>
                  <a:pt x="91936" y="20313"/>
                </a:lnTo>
                <a:lnTo>
                  <a:pt x="91881" y="20294"/>
                </a:lnTo>
                <a:lnTo>
                  <a:pt x="91806" y="20294"/>
                </a:lnTo>
                <a:lnTo>
                  <a:pt x="91750" y="20313"/>
                </a:lnTo>
                <a:lnTo>
                  <a:pt x="91601" y="20388"/>
                </a:lnTo>
                <a:lnTo>
                  <a:pt x="91471" y="20518"/>
                </a:lnTo>
                <a:lnTo>
                  <a:pt x="91341" y="20611"/>
                </a:lnTo>
                <a:lnTo>
                  <a:pt x="91266" y="20648"/>
                </a:lnTo>
                <a:lnTo>
                  <a:pt x="91192" y="20667"/>
                </a:lnTo>
                <a:lnTo>
                  <a:pt x="91117" y="20648"/>
                </a:lnTo>
                <a:lnTo>
                  <a:pt x="91061" y="20630"/>
                </a:lnTo>
                <a:lnTo>
                  <a:pt x="90987" y="20555"/>
                </a:lnTo>
                <a:lnTo>
                  <a:pt x="90912" y="20462"/>
                </a:lnTo>
                <a:lnTo>
                  <a:pt x="90875" y="20332"/>
                </a:lnTo>
                <a:lnTo>
                  <a:pt x="90838" y="20183"/>
                </a:lnTo>
                <a:lnTo>
                  <a:pt x="90857" y="20034"/>
                </a:lnTo>
                <a:lnTo>
                  <a:pt x="90875" y="19959"/>
                </a:lnTo>
                <a:lnTo>
                  <a:pt x="90912" y="19904"/>
                </a:lnTo>
                <a:lnTo>
                  <a:pt x="90968" y="19829"/>
                </a:lnTo>
                <a:lnTo>
                  <a:pt x="91043" y="19792"/>
                </a:lnTo>
                <a:lnTo>
                  <a:pt x="91154" y="19792"/>
                </a:lnTo>
                <a:lnTo>
                  <a:pt x="91285" y="19848"/>
                </a:lnTo>
                <a:lnTo>
                  <a:pt x="91359" y="19866"/>
                </a:lnTo>
                <a:lnTo>
                  <a:pt x="91471" y="19885"/>
                </a:lnTo>
                <a:lnTo>
                  <a:pt x="91564" y="19866"/>
                </a:lnTo>
                <a:lnTo>
                  <a:pt x="91676" y="19829"/>
                </a:lnTo>
                <a:lnTo>
                  <a:pt x="91806" y="19773"/>
                </a:lnTo>
                <a:lnTo>
                  <a:pt x="91936" y="19699"/>
                </a:lnTo>
                <a:lnTo>
                  <a:pt x="92030" y="19624"/>
                </a:lnTo>
                <a:lnTo>
                  <a:pt x="92104" y="19531"/>
                </a:lnTo>
                <a:lnTo>
                  <a:pt x="92104" y="19494"/>
                </a:lnTo>
                <a:lnTo>
                  <a:pt x="92104" y="19457"/>
                </a:lnTo>
                <a:lnTo>
                  <a:pt x="92085" y="19401"/>
                </a:lnTo>
                <a:lnTo>
                  <a:pt x="92048" y="19364"/>
                </a:lnTo>
                <a:lnTo>
                  <a:pt x="91974" y="19308"/>
                </a:lnTo>
                <a:lnTo>
                  <a:pt x="91899" y="19289"/>
                </a:lnTo>
                <a:lnTo>
                  <a:pt x="91825" y="19270"/>
                </a:lnTo>
                <a:lnTo>
                  <a:pt x="91750" y="19289"/>
                </a:lnTo>
                <a:lnTo>
                  <a:pt x="91601" y="19345"/>
                </a:lnTo>
                <a:lnTo>
                  <a:pt x="91434" y="19419"/>
                </a:lnTo>
                <a:lnTo>
                  <a:pt x="91285" y="19475"/>
                </a:lnTo>
                <a:lnTo>
                  <a:pt x="91229" y="19494"/>
                </a:lnTo>
                <a:lnTo>
                  <a:pt x="91080" y="19494"/>
                </a:lnTo>
                <a:lnTo>
                  <a:pt x="91024" y="19457"/>
                </a:lnTo>
                <a:lnTo>
                  <a:pt x="90968" y="19401"/>
                </a:lnTo>
                <a:lnTo>
                  <a:pt x="90912" y="19326"/>
                </a:lnTo>
                <a:lnTo>
                  <a:pt x="90875" y="19252"/>
                </a:lnTo>
                <a:lnTo>
                  <a:pt x="90857" y="19177"/>
                </a:lnTo>
                <a:lnTo>
                  <a:pt x="90838" y="19010"/>
                </a:lnTo>
                <a:lnTo>
                  <a:pt x="90857" y="18842"/>
                </a:lnTo>
                <a:lnTo>
                  <a:pt x="90912" y="18656"/>
                </a:lnTo>
                <a:lnTo>
                  <a:pt x="91006" y="18489"/>
                </a:lnTo>
                <a:lnTo>
                  <a:pt x="91117" y="18340"/>
                </a:lnTo>
                <a:lnTo>
                  <a:pt x="91229" y="18228"/>
                </a:lnTo>
                <a:lnTo>
                  <a:pt x="91303" y="18191"/>
                </a:lnTo>
                <a:lnTo>
                  <a:pt x="91378" y="18153"/>
                </a:lnTo>
                <a:lnTo>
                  <a:pt x="91545" y="18153"/>
                </a:lnTo>
                <a:lnTo>
                  <a:pt x="91713" y="18135"/>
                </a:lnTo>
                <a:lnTo>
                  <a:pt x="91899" y="18116"/>
                </a:lnTo>
                <a:lnTo>
                  <a:pt x="92067" y="18079"/>
                </a:lnTo>
                <a:lnTo>
                  <a:pt x="92141" y="18042"/>
                </a:lnTo>
                <a:lnTo>
                  <a:pt x="92178" y="18004"/>
                </a:lnTo>
                <a:lnTo>
                  <a:pt x="92216" y="17967"/>
                </a:lnTo>
                <a:lnTo>
                  <a:pt x="92234" y="17930"/>
                </a:lnTo>
                <a:lnTo>
                  <a:pt x="92216" y="17874"/>
                </a:lnTo>
                <a:lnTo>
                  <a:pt x="92160" y="17800"/>
                </a:lnTo>
                <a:lnTo>
                  <a:pt x="92104" y="17762"/>
                </a:lnTo>
                <a:lnTo>
                  <a:pt x="92030" y="17744"/>
                </a:lnTo>
                <a:lnTo>
                  <a:pt x="91955" y="17725"/>
                </a:lnTo>
                <a:lnTo>
                  <a:pt x="91862" y="17744"/>
                </a:lnTo>
                <a:lnTo>
                  <a:pt x="91694" y="17818"/>
                </a:lnTo>
                <a:lnTo>
                  <a:pt x="91527" y="17874"/>
                </a:lnTo>
                <a:lnTo>
                  <a:pt x="91452" y="17893"/>
                </a:lnTo>
                <a:lnTo>
                  <a:pt x="91378" y="17911"/>
                </a:lnTo>
                <a:lnTo>
                  <a:pt x="91303" y="17911"/>
                </a:lnTo>
                <a:lnTo>
                  <a:pt x="91248" y="17874"/>
                </a:lnTo>
                <a:lnTo>
                  <a:pt x="91210" y="17818"/>
                </a:lnTo>
                <a:lnTo>
                  <a:pt x="91173" y="17725"/>
                </a:lnTo>
                <a:lnTo>
                  <a:pt x="91136" y="17595"/>
                </a:lnTo>
                <a:lnTo>
                  <a:pt x="91136" y="17427"/>
                </a:lnTo>
                <a:lnTo>
                  <a:pt x="91154" y="17278"/>
                </a:lnTo>
                <a:lnTo>
                  <a:pt x="91192" y="17129"/>
                </a:lnTo>
                <a:lnTo>
                  <a:pt x="91266" y="16980"/>
                </a:lnTo>
                <a:lnTo>
                  <a:pt x="91303" y="16906"/>
                </a:lnTo>
                <a:lnTo>
                  <a:pt x="91359" y="16850"/>
                </a:lnTo>
                <a:lnTo>
                  <a:pt x="91434" y="16794"/>
                </a:lnTo>
                <a:lnTo>
                  <a:pt x="91508" y="16757"/>
                </a:lnTo>
                <a:lnTo>
                  <a:pt x="91564" y="16738"/>
                </a:lnTo>
                <a:lnTo>
                  <a:pt x="91769" y="16738"/>
                </a:lnTo>
                <a:lnTo>
                  <a:pt x="91843" y="16720"/>
                </a:lnTo>
                <a:lnTo>
                  <a:pt x="91936" y="16701"/>
                </a:lnTo>
                <a:lnTo>
                  <a:pt x="92048" y="16645"/>
                </a:lnTo>
                <a:lnTo>
                  <a:pt x="92160" y="16571"/>
                </a:lnTo>
                <a:lnTo>
                  <a:pt x="92253" y="16478"/>
                </a:lnTo>
                <a:lnTo>
                  <a:pt x="92309" y="16403"/>
                </a:lnTo>
                <a:lnTo>
                  <a:pt x="92327" y="16329"/>
                </a:lnTo>
                <a:lnTo>
                  <a:pt x="92327" y="16292"/>
                </a:lnTo>
                <a:lnTo>
                  <a:pt x="92290" y="16273"/>
                </a:lnTo>
                <a:lnTo>
                  <a:pt x="92253" y="16254"/>
                </a:lnTo>
                <a:lnTo>
                  <a:pt x="92197" y="16254"/>
                </a:lnTo>
                <a:lnTo>
                  <a:pt x="92030" y="16292"/>
                </a:lnTo>
                <a:lnTo>
                  <a:pt x="91918" y="16310"/>
                </a:lnTo>
                <a:lnTo>
                  <a:pt x="91843" y="16347"/>
                </a:lnTo>
                <a:lnTo>
                  <a:pt x="91694" y="16441"/>
                </a:lnTo>
                <a:lnTo>
                  <a:pt x="91620" y="16478"/>
                </a:lnTo>
                <a:lnTo>
                  <a:pt x="91471" y="16478"/>
                </a:lnTo>
                <a:lnTo>
                  <a:pt x="91378" y="16441"/>
                </a:lnTo>
                <a:lnTo>
                  <a:pt x="91322" y="16385"/>
                </a:lnTo>
                <a:lnTo>
                  <a:pt x="91266" y="16329"/>
                </a:lnTo>
                <a:lnTo>
                  <a:pt x="91229" y="16254"/>
                </a:lnTo>
                <a:lnTo>
                  <a:pt x="91210" y="16161"/>
                </a:lnTo>
                <a:lnTo>
                  <a:pt x="91173" y="15994"/>
                </a:lnTo>
                <a:lnTo>
                  <a:pt x="91173" y="15845"/>
                </a:lnTo>
                <a:lnTo>
                  <a:pt x="91210" y="15659"/>
                </a:lnTo>
                <a:lnTo>
                  <a:pt x="91248" y="15528"/>
                </a:lnTo>
                <a:lnTo>
                  <a:pt x="91322" y="15435"/>
                </a:lnTo>
                <a:lnTo>
                  <a:pt x="91397" y="15379"/>
                </a:lnTo>
                <a:lnTo>
                  <a:pt x="91490" y="15342"/>
                </a:lnTo>
                <a:lnTo>
                  <a:pt x="91620" y="15323"/>
                </a:lnTo>
                <a:lnTo>
                  <a:pt x="91750" y="15286"/>
                </a:lnTo>
                <a:lnTo>
                  <a:pt x="91899" y="15249"/>
                </a:lnTo>
                <a:lnTo>
                  <a:pt x="92011" y="15175"/>
                </a:lnTo>
                <a:lnTo>
                  <a:pt x="92123" y="15081"/>
                </a:lnTo>
                <a:lnTo>
                  <a:pt x="92234" y="14970"/>
                </a:lnTo>
                <a:lnTo>
                  <a:pt x="92309" y="14858"/>
                </a:lnTo>
                <a:lnTo>
                  <a:pt x="92346" y="14746"/>
                </a:lnTo>
                <a:lnTo>
                  <a:pt x="92346" y="14690"/>
                </a:lnTo>
                <a:lnTo>
                  <a:pt x="92327" y="14653"/>
                </a:lnTo>
                <a:lnTo>
                  <a:pt x="92290" y="14616"/>
                </a:lnTo>
                <a:lnTo>
                  <a:pt x="92253" y="14597"/>
                </a:lnTo>
                <a:lnTo>
                  <a:pt x="92178" y="14579"/>
                </a:lnTo>
                <a:lnTo>
                  <a:pt x="92104" y="14579"/>
                </a:lnTo>
                <a:lnTo>
                  <a:pt x="92011" y="14597"/>
                </a:lnTo>
                <a:lnTo>
                  <a:pt x="91936" y="14616"/>
                </a:lnTo>
                <a:lnTo>
                  <a:pt x="91806" y="14709"/>
                </a:lnTo>
                <a:lnTo>
                  <a:pt x="91545" y="14914"/>
                </a:lnTo>
                <a:lnTo>
                  <a:pt x="91452" y="14970"/>
                </a:lnTo>
                <a:lnTo>
                  <a:pt x="91341" y="14970"/>
                </a:lnTo>
                <a:lnTo>
                  <a:pt x="91285" y="14932"/>
                </a:lnTo>
                <a:lnTo>
                  <a:pt x="91229" y="14895"/>
                </a:lnTo>
                <a:lnTo>
                  <a:pt x="91173" y="14802"/>
                </a:lnTo>
                <a:lnTo>
                  <a:pt x="91117" y="14690"/>
                </a:lnTo>
                <a:lnTo>
                  <a:pt x="91061" y="14523"/>
                </a:lnTo>
                <a:lnTo>
                  <a:pt x="91043" y="14337"/>
                </a:lnTo>
                <a:lnTo>
                  <a:pt x="91061" y="14169"/>
                </a:lnTo>
                <a:lnTo>
                  <a:pt x="91099" y="14002"/>
                </a:lnTo>
                <a:lnTo>
                  <a:pt x="91136" y="13890"/>
                </a:lnTo>
                <a:lnTo>
                  <a:pt x="91173" y="13834"/>
                </a:lnTo>
                <a:lnTo>
                  <a:pt x="91210" y="13778"/>
                </a:lnTo>
                <a:lnTo>
                  <a:pt x="91266" y="13741"/>
                </a:lnTo>
                <a:lnTo>
                  <a:pt x="91359" y="13685"/>
                </a:lnTo>
                <a:lnTo>
                  <a:pt x="91490" y="13611"/>
                </a:lnTo>
                <a:lnTo>
                  <a:pt x="91694" y="13424"/>
                </a:lnTo>
                <a:lnTo>
                  <a:pt x="91806" y="13313"/>
                </a:lnTo>
                <a:lnTo>
                  <a:pt x="91899" y="13201"/>
                </a:lnTo>
                <a:lnTo>
                  <a:pt x="91955" y="13108"/>
                </a:lnTo>
                <a:lnTo>
                  <a:pt x="91974" y="13052"/>
                </a:lnTo>
                <a:lnTo>
                  <a:pt x="91955" y="13015"/>
                </a:lnTo>
                <a:lnTo>
                  <a:pt x="91936" y="12996"/>
                </a:lnTo>
                <a:lnTo>
                  <a:pt x="91881" y="12978"/>
                </a:lnTo>
                <a:lnTo>
                  <a:pt x="91713" y="12978"/>
                </a:lnTo>
                <a:lnTo>
                  <a:pt x="91657" y="12996"/>
                </a:lnTo>
                <a:lnTo>
                  <a:pt x="91601" y="13015"/>
                </a:lnTo>
                <a:lnTo>
                  <a:pt x="91508" y="13089"/>
                </a:lnTo>
                <a:lnTo>
                  <a:pt x="91359" y="13275"/>
                </a:lnTo>
                <a:lnTo>
                  <a:pt x="91285" y="13331"/>
                </a:lnTo>
                <a:lnTo>
                  <a:pt x="91248" y="13350"/>
                </a:lnTo>
                <a:lnTo>
                  <a:pt x="91154" y="13350"/>
                </a:lnTo>
                <a:lnTo>
                  <a:pt x="91099" y="13313"/>
                </a:lnTo>
                <a:lnTo>
                  <a:pt x="90987" y="13182"/>
                </a:lnTo>
                <a:lnTo>
                  <a:pt x="90931" y="13089"/>
                </a:lnTo>
                <a:lnTo>
                  <a:pt x="90894" y="12978"/>
                </a:lnTo>
                <a:lnTo>
                  <a:pt x="90875" y="12866"/>
                </a:lnTo>
                <a:lnTo>
                  <a:pt x="90875" y="12754"/>
                </a:lnTo>
                <a:lnTo>
                  <a:pt x="90894" y="12642"/>
                </a:lnTo>
                <a:lnTo>
                  <a:pt x="90912" y="12531"/>
                </a:lnTo>
                <a:lnTo>
                  <a:pt x="90987" y="12326"/>
                </a:lnTo>
                <a:lnTo>
                  <a:pt x="91080" y="12158"/>
                </a:lnTo>
                <a:lnTo>
                  <a:pt x="91192" y="12028"/>
                </a:lnTo>
                <a:lnTo>
                  <a:pt x="91322" y="11916"/>
                </a:lnTo>
                <a:lnTo>
                  <a:pt x="91452" y="11842"/>
                </a:lnTo>
                <a:lnTo>
                  <a:pt x="91508" y="11823"/>
                </a:lnTo>
                <a:lnTo>
                  <a:pt x="91583" y="11823"/>
                </a:lnTo>
                <a:lnTo>
                  <a:pt x="91769" y="11805"/>
                </a:lnTo>
                <a:lnTo>
                  <a:pt x="91843" y="11786"/>
                </a:lnTo>
                <a:lnTo>
                  <a:pt x="91918" y="11749"/>
                </a:lnTo>
                <a:lnTo>
                  <a:pt x="91955" y="11693"/>
                </a:lnTo>
                <a:lnTo>
                  <a:pt x="91955" y="11600"/>
                </a:lnTo>
                <a:lnTo>
                  <a:pt x="91936" y="11544"/>
                </a:lnTo>
                <a:lnTo>
                  <a:pt x="91899" y="11507"/>
                </a:lnTo>
                <a:lnTo>
                  <a:pt x="91843" y="11488"/>
                </a:lnTo>
                <a:lnTo>
                  <a:pt x="91676" y="11488"/>
                </a:lnTo>
                <a:lnTo>
                  <a:pt x="91527" y="11525"/>
                </a:lnTo>
                <a:lnTo>
                  <a:pt x="91303" y="11525"/>
                </a:lnTo>
                <a:lnTo>
                  <a:pt x="91229" y="11507"/>
                </a:lnTo>
                <a:lnTo>
                  <a:pt x="91173" y="11451"/>
                </a:lnTo>
                <a:lnTo>
                  <a:pt x="91117" y="11395"/>
                </a:lnTo>
                <a:lnTo>
                  <a:pt x="91061" y="11302"/>
                </a:lnTo>
                <a:lnTo>
                  <a:pt x="91043" y="11190"/>
                </a:lnTo>
                <a:lnTo>
                  <a:pt x="91024" y="11097"/>
                </a:lnTo>
                <a:lnTo>
                  <a:pt x="91024" y="10985"/>
                </a:lnTo>
                <a:lnTo>
                  <a:pt x="91043" y="10892"/>
                </a:lnTo>
                <a:lnTo>
                  <a:pt x="91061" y="10799"/>
                </a:lnTo>
                <a:lnTo>
                  <a:pt x="91154" y="10613"/>
                </a:lnTo>
                <a:lnTo>
                  <a:pt x="91266" y="10446"/>
                </a:lnTo>
                <a:lnTo>
                  <a:pt x="91397" y="10297"/>
                </a:lnTo>
                <a:lnTo>
                  <a:pt x="91452" y="10259"/>
                </a:lnTo>
                <a:lnTo>
                  <a:pt x="91490" y="10241"/>
                </a:lnTo>
                <a:lnTo>
                  <a:pt x="91601" y="10241"/>
                </a:lnTo>
                <a:lnTo>
                  <a:pt x="91769" y="10203"/>
                </a:lnTo>
                <a:lnTo>
                  <a:pt x="91974" y="10129"/>
                </a:lnTo>
                <a:lnTo>
                  <a:pt x="92123" y="10036"/>
                </a:lnTo>
                <a:lnTo>
                  <a:pt x="92160" y="9980"/>
                </a:lnTo>
                <a:lnTo>
                  <a:pt x="92197" y="9943"/>
                </a:lnTo>
                <a:lnTo>
                  <a:pt x="92216" y="9887"/>
                </a:lnTo>
                <a:lnTo>
                  <a:pt x="92216" y="9850"/>
                </a:lnTo>
                <a:lnTo>
                  <a:pt x="92216" y="9813"/>
                </a:lnTo>
                <a:lnTo>
                  <a:pt x="92178" y="9775"/>
                </a:lnTo>
                <a:lnTo>
                  <a:pt x="92141" y="9757"/>
                </a:lnTo>
                <a:lnTo>
                  <a:pt x="92085" y="9738"/>
                </a:lnTo>
                <a:lnTo>
                  <a:pt x="92011" y="9719"/>
                </a:lnTo>
                <a:lnTo>
                  <a:pt x="91936" y="9738"/>
                </a:lnTo>
                <a:lnTo>
                  <a:pt x="91713" y="9775"/>
                </a:lnTo>
                <a:lnTo>
                  <a:pt x="91657" y="9794"/>
                </a:lnTo>
                <a:lnTo>
                  <a:pt x="91620" y="9831"/>
                </a:lnTo>
                <a:lnTo>
                  <a:pt x="91564" y="9887"/>
                </a:lnTo>
                <a:lnTo>
                  <a:pt x="91545" y="9906"/>
                </a:lnTo>
                <a:lnTo>
                  <a:pt x="91527" y="9924"/>
                </a:lnTo>
                <a:lnTo>
                  <a:pt x="91490" y="9924"/>
                </a:lnTo>
                <a:lnTo>
                  <a:pt x="91415" y="9906"/>
                </a:lnTo>
                <a:lnTo>
                  <a:pt x="91378" y="9887"/>
                </a:lnTo>
                <a:lnTo>
                  <a:pt x="91341" y="9850"/>
                </a:lnTo>
                <a:lnTo>
                  <a:pt x="91285" y="9757"/>
                </a:lnTo>
                <a:lnTo>
                  <a:pt x="91248" y="9664"/>
                </a:lnTo>
                <a:lnTo>
                  <a:pt x="91229" y="9570"/>
                </a:lnTo>
                <a:lnTo>
                  <a:pt x="91210" y="9477"/>
                </a:lnTo>
                <a:lnTo>
                  <a:pt x="91210" y="9384"/>
                </a:lnTo>
                <a:lnTo>
                  <a:pt x="91210" y="9310"/>
                </a:lnTo>
                <a:lnTo>
                  <a:pt x="91229" y="9217"/>
                </a:lnTo>
                <a:lnTo>
                  <a:pt x="91303" y="9049"/>
                </a:lnTo>
                <a:lnTo>
                  <a:pt x="91415" y="8900"/>
                </a:lnTo>
                <a:lnTo>
                  <a:pt x="91508" y="8807"/>
                </a:lnTo>
                <a:lnTo>
                  <a:pt x="91583" y="8733"/>
                </a:lnTo>
                <a:lnTo>
                  <a:pt x="91676" y="8714"/>
                </a:lnTo>
                <a:lnTo>
                  <a:pt x="91750" y="8695"/>
                </a:lnTo>
                <a:lnTo>
                  <a:pt x="91918" y="8677"/>
                </a:lnTo>
                <a:lnTo>
                  <a:pt x="92030" y="8658"/>
                </a:lnTo>
                <a:lnTo>
                  <a:pt x="92123" y="8621"/>
                </a:lnTo>
                <a:lnTo>
                  <a:pt x="92272" y="8565"/>
                </a:lnTo>
                <a:lnTo>
                  <a:pt x="92458" y="8453"/>
                </a:lnTo>
                <a:lnTo>
                  <a:pt x="92532" y="8398"/>
                </a:lnTo>
                <a:lnTo>
                  <a:pt x="92588" y="8323"/>
                </a:lnTo>
                <a:lnTo>
                  <a:pt x="92625" y="8249"/>
                </a:lnTo>
                <a:lnTo>
                  <a:pt x="92607" y="8211"/>
                </a:lnTo>
                <a:lnTo>
                  <a:pt x="92588" y="8193"/>
                </a:lnTo>
                <a:lnTo>
                  <a:pt x="92532" y="8118"/>
                </a:lnTo>
                <a:lnTo>
                  <a:pt x="92458" y="8100"/>
                </a:lnTo>
                <a:lnTo>
                  <a:pt x="92365" y="8100"/>
                </a:lnTo>
                <a:lnTo>
                  <a:pt x="92272" y="8137"/>
                </a:lnTo>
                <a:lnTo>
                  <a:pt x="92085" y="8211"/>
                </a:lnTo>
                <a:lnTo>
                  <a:pt x="91881" y="8323"/>
                </a:lnTo>
                <a:lnTo>
                  <a:pt x="91788" y="8360"/>
                </a:lnTo>
                <a:lnTo>
                  <a:pt x="91694" y="8379"/>
                </a:lnTo>
                <a:lnTo>
                  <a:pt x="91601" y="8379"/>
                </a:lnTo>
                <a:lnTo>
                  <a:pt x="91527" y="8360"/>
                </a:lnTo>
                <a:lnTo>
                  <a:pt x="91434" y="8304"/>
                </a:lnTo>
                <a:lnTo>
                  <a:pt x="91378" y="8211"/>
                </a:lnTo>
                <a:lnTo>
                  <a:pt x="91322" y="8062"/>
                </a:lnTo>
                <a:lnTo>
                  <a:pt x="91266" y="7876"/>
                </a:lnTo>
                <a:lnTo>
                  <a:pt x="91266" y="7746"/>
                </a:lnTo>
                <a:lnTo>
                  <a:pt x="91266" y="7616"/>
                </a:lnTo>
                <a:lnTo>
                  <a:pt x="91285" y="7485"/>
                </a:lnTo>
                <a:lnTo>
                  <a:pt x="91341" y="7374"/>
                </a:lnTo>
                <a:lnTo>
                  <a:pt x="91397" y="7280"/>
                </a:lnTo>
                <a:lnTo>
                  <a:pt x="91471" y="7187"/>
                </a:lnTo>
                <a:lnTo>
                  <a:pt x="91564" y="7113"/>
                </a:lnTo>
                <a:lnTo>
                  <a:pt x="91657" y="7057"/>
                </a:lnTo>
                <a:lnTo>
                  <a:pt x="91750" y="7038"/>
                </a:lnTo>
                <a:lnTo>
                  <a:pt x="91843" y="7020"/>
                </a:lnTo>
                <a:lnTo>
                  <a:pt x="92048" y="7020"/>
                </a:lnTo>
                <a:lnTo>
                  <a:pt x="92141" y="7001"/>
                </a:lnTo>
                <a:lnTo>
                  <a:pt x="92234" y="6964"/>
                </a:lnTo>
                <a:lnTo>
                  <a:pt x="92309" y="6908"/>
                </a:lnTo>
                <a:lnTo>
                  <a:pt x="92383" y="6796"/>
                </a:lnTo>
                <a:lnTo>
                  <a:pt x="92421" y="6666"/>
                </a:lnTo>
                <a:lnTo>
                  <a:pt x="92439" y="6592"/>
                </a:lnTo>
                <a:lnTo>
                  <a:pt x="92421" y="6554"/>
                </a:lnTo>
                <a:lnTo>
                  <a:pt x="92402" y="6536"/>
                </a:lnTo>
                <a:lnTo>
                  <a:pt x="92346" y="6517"/>
                </a:lnTo>
                <a:lnTo>
                  <a:pt x="92253" y="6517"/>
                </a:lnTo>
                <a:lnTo>
                  <a:pt x="92160" y="6536"/>
                </a:lnTo>
                <a:lnTo>
                  <a:pt x="91936" y="6610"/>
                </a:lnTo>
                <a:lnTo>
                  <a:pt x="91713" y="6703"/>
                </a:lnTo>
                <a:lnTo>
                  <a:pt x="91620" y="6741"/>
                </a:lnTo>
                <a:lnTo>
                  <a:pt x="91527" y="6759"/>
                </a:lnTo>
                <a:lnTo>
                  <a:pt x="91434" y="6759"/>
                </a:lnTo>
                <a:lnTo>
                  <a:pt x="91359" y="6703"/>
                </a:lnTo>
                <a:lnTo>
                  <a:pt x="91285" y="6610"/>
                </a:lnTo>
                <a:lnTo>
                  <a:pt x="91229" y="6480"/>
                </a:lnTo>
                <a:lnTo>
                  <a:pt x="91192" y="6368"/>
                </a:lnTo>
                <a:lnTo>
                  <a:pt x="91192" y="6256"/>
                </a:lnTo>
                <a:lnTo>
                  <a:pt x="91210" y="6126"/>
                </a:lnTo>
                <a:lnTo>
                  <a:pt x="91248" y="6014"/>
                </a:lnTo>
                <a:lnTo>
                  <a:pt x="91285" y="5903"/>
                </a:lnTo>
                <a:lnTo>
                  <a:pt x="91341" y="5791"/>
                </a:lnTo>
                <a:lnTo>
                  <a:pt x="91415" y="5698"/>
                </a:lnTo>
                <a:lnTo>
                  <a:pt x="91490" y="5623"/>
                </a:lnTo>
                <a:lnTo>
                  <a:pt x="91583" y="5549"/>
                </a:lnTo>
                <a:lnTo>
                  <a:pt x="91657" y="5512"/>
                </a:lnTo>
                <a:lnTo>
                  <a:pt x="91843" y="5456"/>
                </a:lnTo>
                <a:lnTo>
                  <a:pt x="91899" y="5437"/>
                </a:lnTo>
                <a:lnTo>
                  <a:pt x="91974" y="5437"/>
                </a:lnTo>
                <a:lnTo>
                  <a:pt x="92141" y="5456"/>
                </a:lnTo>
                <a:lnTo>
                  <a:pt x="92216" y="5456"/>
                </a:lnTo>
                <a:lnTo>
                  <a:pt x="92290" y="5437"/>
                </a:lnTo>
                <a:lnTo>
                  <a:pt x="92346" y="5400"/>
                </a:lnTo>
                <a:lnTo>
                  <a:pt x="92402" y="5326"/>
                </a:lnTo>
                <a:lnTo>
                  <a:pt x="92402" y="5232"/>
                </a:lnTo>
                <a:lnTo>
                  <a:pt x="92383" y="5177"/>
                </a:lnTo>
                <a:lnTo>
                  <a:pt x="92327" y="5139"/>
                </a:lnTo>
                <a:lnTo>
                  <a:pt x="92253" y="5121"/>
                </a:lnTo>
                <a:lnTo>
                  <a:pt x="92085" y="5102"/>
                </a:lnTo>
                <a:lnTo>
                  <a:pt x="91788" y="5102"/>
                </a:lnTo>
                <a:lnTo>
                  <a:pt x="91694" y="5121"/>
                </a:lnTo>
                <a:lnTo>
                  <a:pt x="91657" y="5102"/>
                </a:lnTo>
                <a:lnTo>
                  <a:pt x="91620" y="5084"/>
                </a:lnTo>
                <a:lnTo>
                  <a:pt x="91545" y="4935"/>
                </a:lnTo>
                <a:lnTo>
                  <a:pt x="91490" y="4841"/>
                </a:lnTo>
                <a:lnTo>
                  <a:pt x="91490" y="4748"/>
                </a:lnTo>
                <a:lnTo>
                  <a:pt x="91490" y="4655"/>
                </a:lnTo>
                <a:lnTo>
                  <a:pt x="91508" y="4562"/>
                </a:lnTo>
                <a:lnTo>
                  <a:pt x="91564" y="4413"/>
                </a:lnTo>
                <a:lnTo>
                  <a:pt x="91639" y="4320"/>
                </a:lnTo>
                <a:lnTo>
                  <a:pt x="91713" y="4264"/>
                </a:lnTo>
                <a:lnTo>
                  <a:pt x="91806" y="4227"/>
                </a:lnTo>
                <a:lnTo>
                  <a:pt x="92011" y="4190"/>
                </a:lnTo>
                <a:lnTo>
                  <a:pt x="92104" y="4153"/>
                </a:lnTo>
                <a:lnTo>
                  <a:pt x="92216" y="4078"/>
                </a:lnTo>
                <a:lnTo>
                  <a:pt x="92365" y="3948"/>
                </a:lnTo>
                <a:lnTo>
                  <a:pt x="92402" y="3892"/>
                </a:lnTo>
                <a:lnTo>
                  <a:pt x="92402" y="3855"/>
                </a:lnTo>
                <a:lnTo>
                  <a:pt x="92402" y="3836"/>
                </a:lnTo>
                <a:lnTo>
                  <a:pt x="92383" y="3818"/>
                </a:lnTo>
                <a:lnTo>
                  <a:pt x="92290" y="3818"/>
                </a:lnTo>
                <a:lnTo>
                  <a:pt x="92048" y="3855"/>
                </a:lnTo>
                <a:lnTo>
                  <a:pt x="91862" y="3911"/>
                </a:lnTo>
                <a:lnTo>
                  <a:pt x="91732" y="3911"/>
                </a:lnTo>
                <a:lnTo>
                  <a:pt x="91601" y="3873"/>
                </a:lnTo>
                <a:lnTo>
                  <a:pt x="91490" y="3818"/>
                </a:lnTo>
                <a:lnTo>
                  <a:pt x="91397" y="3743"/>
                </a:lnTo>
                <a:lnTo>
                  <a:pt x="91341" y="3650"/>
                </a:lnTo>
                <a:lnTo>
                  <a:pt x="91285" y="3520"/>
                </a:lnTo>
                <a:lnTo>
                  <a:pt x="91248" y="3389"/>
                </a:lnTo>
                <a:lnTo>
                  <a:pt x="91248" y="3240"/>
                </a:lnTo>
                <a:lnTo>
                  <a:pt x="91266" y="3110"/>
                </a:lnTo>
                <a:lnTo>
                  <a:pt x="91322" y="2942"/>
                </a:lnTo>
                <a:lnTo>
                  <a:pt x="91378" y="2794"/>
                </a:lnTo>
                <a:lnTo>
                  <a:pt x="91471" y="2700"/>
                </a:lnTo>
                <a:lnTo>
                  <a:pt x="91527" y="2645"/>
                </a:lnTo>
                <a:lnTo>
                  <a:pt x="91564" y="2626"/>
                </a:lnTo>
                <a:lnTo>
                  <a:pt x="91676" y="2607"/>
                </a:lnTo>
                <a:lnTo>
                  <a:pt x="91825" y="2607"/>
                </a:lnTo>
                <a:lnTo>
                  <a:pt x="91899" y="2570"/>
                </a:lnTo>
                <a:lnTo>
                  <a:pt x="92030" y="2496"/>
                </a:lnTo>
                <a:lnTo>
                  <a:pt x="92123" y="2403"/>
                </a:lnTo>
                <a:lnTo>
                  <a:pt x="92197" y="2328"/>
                </a:lnTo>
                <a:lnTo>
                  <a:pt x="92234" y="2254"/>
                </a:lnTo>
                <a:lnTo>
                  <a:pt x="92253" y="2198"/>
                </a:lnTo>
                <a:lnTo>
                  <a:pt x="92253" y="2123"/>
                </a:lnTo>
                <a:lnTo>
                  <a:pt x="92234" y="2086"/>
                </a:lnTo>
                <a:lnTo>
                  <a:pt x="92197" y="2049"/>
                </a:lnTo>
                <a:lnTo>
                  <a:pt x="92141" y="2012"/>
                </a:lnTo>
                <a:lnTo>
                  <a:pt x="91992" y="2012"/>
                </a:lnTo>
                <a:lnTo>
                  <a:pt x="91899" y="2030"/>
                </a:lnTo>
                <a:lnTo>
                  <a:pt x="91806" y="2067"/>
                </a:lnTo>
                <a:lnTo>
                  <a:pt x="91694" y="2142"/>
                </a:lnTo>
                <a:lnTo>
                  <a:pt x="91583" y="2216"/>
                </a:lnTo>
                <a:lnTo>
                  <a:pt x="91471" y="2328"/>
                </a:lnTo>
                <a:lnTo>
                  <a:pt x="91397" y="2272"/>
                </a:lnTo>
                <a:lnTo>
                  <a:pt x="91322" y="2198"/>
                </a:lnTo>
                <a:lnTo>
                  <a:pt x="91266" y="2123"/>
                </a:lnTo>
                <a:lnTo>
                  <a:pt x="91229" y="2067"/>
                </a:lnTo>
                <a:lnTo>
                  <a:pt x="91210" y="1993"/>
                </a:lnTo>
                <a:lnTo>
                  <a:pt x="91210" y="1937"/>
                </a:lnTo>
                <a:lnTo>
                  <a:pt x="91210" y="1863"/>
                </a:lnTo>
                <a:lnTo>
                  <a:pt x="91229" y="1807"/>
                </a:lnTo>
                <a:lnTo>
                  <a:pt x="91303" y="1695"/>
                </a:lnTo>
                <a:lnTo>
                  <a:pt x="91415" y="1565"/>
                </a:lnTo>
                <a:lnTo>
                  <a:pt x="91564" y="1472"/>
                </a:lnTo>
                <a:lnTo>
                  <a:pt x="91713" y="1360"/>
                </a:lnTo>
                <a:lnTo>
                  <a:pt x="92048" y="1155"/>
                </a:lnTo>
                <a:lnTo>
                  <a:pt x="92197" y="1043"/>
                </a:lnTo>
                <a:lnTo>
                  <a:pt x="92327" y="950"/>
                </a:lnTo>
                <a:lnTo>
                  <a:pt x="92439" y="857"/>
                </a:lnTo>
                <a:lnTo>
                  <a:pt x="92514" y="746"/>
                </a:lnTo>
                <a:lnTo>
                  <a:pt x="92532" y="690"/>
                </a:lnTo>
                <a:lnTo>
                  <a:pt x="92532" y="652"/>
                </a:lnTo>
                <a:lnTo>
                  <a:pt x="92532" y="597"/>
                </a:lnTo>
                <a:lnTo>
                  <a:pt x="92514" y="541"/>
                </a:lnTo>
                <a:lnTo>
                  <a:pt x="92458" y="485"/>
                </a:lnTo>
                <a:lnTo>
                  <a:pt x="92421" y="466"/>
                </a:lnTo>
                <a:lnTo>
                  <a:pt x="92365" y="448"/>
                </a:lnTo>
                <a:lnTo>
                  <a:pt x="92309" y="448"/>
                </a:lnTo>
                <a:lnTo>
                  <a:pt x="92160" y="485"/>
                </a:lnTo>
                <a:lnTo>
                  <a:pt x="92011" y="559"/>
                </a:lnTo>
                <a:lnTo>
                  <a:pt x="91881" y="652"/>
                </a:lnTo>
                <a:lnTo>
                  <a:pt x="91750" y="746"/>
                </a:lnTo>
                <a:lnTo>
                  <a:pt x="91583" y="913"/>
                </a:lnTo>
                <a:lnTo>
                  <a:pt x="91415" y="1062"/>
                </a:lnTo>
                <a:lnTo>
                  <a:pt x="91266" y="1192"/>
                </a:lnTo>
                <a:lnTo>
                  <a:pt x="91117" y="1304"/>
                </a:lnTo>
                <a:lnTo>
                  <a:pt x="90968" y="1379"/>
                </a:lnTo>
                <a:lnTo>
                  <a:pt x="90801" y="1453"/>
                </a:lnTo>
                <a:lnTo>
                  <a:pt x="90596" y="1490"/>
                </a:lnTo>
                <a:lnTo>
                  <a:pt x="90149" y="1490"/>
                </a:lnTo>
                <a:lnTo>
                  <a:pt x="90335" y="1360"/>
                </a:lnTo>
                <a:lnTo>
                  <a:pt x="90428" y="1267"/>
                </a:lnTo>
                <a:lnTo>
                  <a:pt x="90540" y="1155"/>
                </a:lnTo>
                <a:lnTo>
                  <a:pt x="90615" y="1043"/>
                </a:lnTo>
                <a:lnTo>
                  <a:pt x="90670" y="950"/>
                </a:lnTo>
                <a:lnTo>
                  <a:pt x="90670" y="894"/>
                </a:lnTo>
                <a:lnTo>
                  <a:pt x="90670" y="839"/>
                </a:lnTo>
                <a:lnTo>
                  <a:pt x="90652" y="801"/>
                </a:lnTo>
                <a:lnTo>
                  <a:pt x="90615" y="764"/>
                </a:lnTo>
                <a:lnTo>
                  <a:pt x="90577" y="727"/>
                </a:lnTo>
                <a:lnTo>
                  <a:pt x="90521" y="708"/>
                </a:lnTo>
                <a:lnTo>
                  <a:pt x="90410" y="708"/>
                </a:lnTo>
                <a:lnTo>
                  <a:pt x="90279" y="764"/>
                </a:lnTo>
                <a:lnTo>
                  <a:pt x="90149" y="839"/>
                </a:lnTo>
                <a:lnTo>
                  <a:pt x="90037" y="932"/>
                </a:lnTo>
                <a:lnTo>
                  <a:pt x="89926" y="1025"/>
                </a:lnTo>
                <a:lnTo>
                  <a:pt x="89777" y="1174"/>
                </a:lnTo>
                <a:lnTo>
                  <a:pt x="89628" y="1360"/>
                </a:lnTo>
                <a:lnTo>
                  <a:pt x="89497" y="1472"/>
                </a:lnTo>
                <a:lnTo>
                  <a:pt x="89423" y="1527"/>
                </a:lnTo>
                <a:lnTo>
                  <a:pt x="89330" y="1565"/>
                </a:lnTo>
                <a:lnTo>
                  <a:pt x="89069" y="1639"/>
                </a:lnTo>
                <a:lnTo>
                  <a:pt x="88846" y="1695"/>
                </a:lnTo>
                <a:lnTo>
                  <a:pt x="88473" y="1695"/>
                </a:lnTo>
                <a:lnTo>
                  <a:pt x="88362" y="1658"/>
                </a:lnTo>
                <a:lnTo>
                  <a:pt x="88269" y="1602"/>
                </a:lnTo>
                <a:lnTo>
                  <a:pt x="88157" y="1527"/>
                </a:lnTo>
                <a:lnTo>
                  <a:pt x="88325" y="1416"/>
                </a:lnTo>
                <a:lnTo>
                  <a:pt x="88511" y="1267"/>
                </a:lnTo>
                <a:lnTo>
                  <a:pt x="88585" y="1174"/>
                </a:lnTo>
                <a:lnTo>
                  <a:pt x="88660" y="1099"/>
                </a:lnTo>
                <a:lnTo>
                  <a:pt x="88697" y="1006"/>
                </a:lnTo>
                <a:lnTo>
                  <a:pt x="88697" y="969"/>
                </a:lnTo>
                <a:lnTo>
                  <a:pt x="88678" y="913"/>
                </a:lnTo>
                <a:lnTo>
                  <a:pt x="88660" y="876"/>
                </a:lnTo>
                <a:lnTo>
                  <a:pt x="88622" y="820"/>
                </a:lnTo>
                <a:lnTo>
                  <a:pt x="88585" y="783"/>
                </a:lnTo>
                <a:lnTo>
                  <a:pt x="88529" y="764"/>
                </a:lnTo>
                <a:lnTo>
                  <a:pt x="88418" y="727"/>
                </a:lnTo>
                <a:lnTo>
                  <a:pt x="88306" y="727"/>
                </a:lnTo>
                <a:lnTo>
                  <a:pt x="88176" y="746"/>
                </a:lnTo>
                <a:lnTo>
                  <a:pt x="88064" y="801"/>
                </a:lnTo>
                <a:lnTo>
                  <a:pt x="87952" y="857"/>
                </a:lnTo>
                <a:lnTo>
                  <a:pt x="87878" y="913"/>
                </a:lnTo>
                <a:lnTo>
                  <a:pt x="87859" y="969"/>
                </a:lnTo>
                <a:lnTo>
                  <a:pt x="87840" y="1043"/>
                </a:lnTo>
                <a:lnTo>
                  <a:pt x="87803" y="1230"/>
                </a:lnTo>
                <a:lnTo>
                  <a:pt x="87766" y="1379"/>
                </a:lnTo>
                <a:lnTo>
                  <a:pt x="87747" y="1434"/>
                </a:lnTo>
                <a:lnTo>
                  <a:pt x="87710" y="1472"/>
                </a:lnTo>
                <a:lnTo>
                  <a:pt x="87598" y="1509"/>
                </a:lnTo>
                <a:lnTo>
                  <a:pt x="87487" y="1546"/>
                </a:lnTo>
                <a:lnTo>
                  <a:pt x="87375" y="1583"/>
                </a:lnTo>
                <a:lnTo>
                  <a:pt x="87226" y="1621"/>
                </a:lnTo>
                <a:lnTo>
                  <a:pt x="87059" y="1639"/>
                </a:lnTo>
                <a:lnTo>
                  <a:pt x="86872" y="1658"/>
                </a:lnTo>
                <a:lnTo>
                  <a:pt x="86686" y="1639"/>
                </a:lnTo>
                <a:lnTo>
                  <a:pt x="86537" y="1602"/>
                </a:lnTo>
                <a:lnTo>
                  <a:pt x="86463" y="1583"/>
                </a:lnTo>
                <a:lnTo>
                  <a:pt x="86407" y="1546"/>
                </a:lnTo>
                <a:lnTo>
                  <a:pt x="86351" y="1490"/>
                </a:lnTo>
                <a:lnTo>
                  <a:pt x="86314" y="1434"/>
                </a:lnTo>
                <a:lnTo>
                  <a:pt x="86574" y="1285"/>
                </a:lnTo>
                <a:lnTo>
                  <a:pt x="86947" y="1043"/>
                </a:lnTo>
                <a:lnTo>
                  <a:pt x="87114" y="913"/>
                </a:lnTo>
                <a:lnTo>
                  <a:pt x="87245" y="783"/>
                </a:lnTo>
                <a:lnTo>
                  <a:pt x="87301" y="727"/>
                </a:lnTo>
                <a:lnTo>
                  <a:pt x="87319" y="652"/>
                </a:lnTo>
                <a:lnTo>
                  <a:pt x="87338" y="615"/>
                </a:lnTo>
                <a:lnTo>
                  <a:pt x="87319" y="559"/>
                </a:lnTo>
                <a:lnTo>
                  <a:pt x="87282" y="503"/>
                </a:lnTo>
                <a:lnTo>
                  <a:pt x="87226" y="466"/>
                </a:lnTo>
                <a:lnTo>
                  <a:pt x="87170" y="448"/>
                </a:lnTo>
                <a:lnTo>
                  <a:pt x="87096" y="429"/>
                </a:lnTo>
                <a:lnTo>
                  <a:pt x="86928" y="466"/>
                </a:lnTo>
                <a:lnTo>
                  <a:pt x="86761" y="522"/>
                </a:lnTo>
                <a:lnTo>
                  <a:pt x="86593" y="597"/>
                </a:lnTo>
                <a:lnTo>
                  <a:pt x="86444" y="690"/>
                </a:lnTo>
                <a:lnTo>
                  <a:pt x="86332" y="783"/>
                </a:lnTo>
                <a:lnTo>
                  <a:pt x="86258" y="857"/>
                </a:lnTo>
                <a:lnTo>
                  <a:pt x="86072" y="1099"/>
                </a:lnTo>
                <a:lnTo>
                  <a:pt x="85923" y="1267"/>
                </a:lnTo>
                <a:lnTo>
                  <a:pt x="85848" y="1341"/>
                </a:lnTo>
                <a:lnTo>
                  <a:pt x="85755" y="1416"/>
                </a:lnTo>
                <a:lnTo>
                  <a:pt x="85625" y="1472"/>
                </a:lnTo>
                <a:lnTo>
                  <a:pt x="85457" y="1527"/>
                </a:lnTo>
                <a:lnTo>
                  <a:pt x="85141" y="1602"/>
                </a:lnTo>
                <a:lnTo>
                  <a:pt x="84973" y="1621"/>
                </a:lnTo>
                <a:lnTo>
                  <a:pt x="84806" y="1621"/>
                </a:lnTo>
                <a:lnTo>
                  <a:pt x="84638" y="1602"/>
                </a:lnTo>
                <a:lnTo>
                  <a:pt x="84489" y="1546"/>
                </a:lnTo>
                <a:lnTo>
                  <a:pt x="84415" y="1509"/>
                </a:lnTo>
                <a:lnTo>
                  <a:pt x="84359" y="1472"/>
                </a:lnTo>
                <a:lnTo>
                  <a:pt x="84303" y="1416"/>
                </a:lnTo>
                <a:lnTo>
                  <a:pt x="84247" y="1341"/>
                </a:lnTo>
                <a:lnTo>
                  <a:pt x="84396" y="1230"/>
                </a:lnTo>
                <a:lnTo>
                  <a:pt x="84582" y="1062"/>
                </a:lnTo>
                <a:lnTo>
                  <a:pt x="84675" y="969"/>
                </a:lnTo>
                <a:lnTo>
                  <a:pt x="84731" y="876"/>
                </a:lnTo>
                <a:lnTo>
                  <a:pt x="84769" y="801"/>
                </a:lnTo>
                <a:lnTo>
                  <a:pt x="84750" y="764"/>
                </a:lnTo>
                <a:lnTo>
                  <a:pt x="84750" y="708"/>
                </a:lnTo>
                <a:lnTo>
                  <a:pt x="84694" y="652"/>
                </a:lnTo>
                <a:lnTo>
                  <a:pt x="84601" y="615"/>
                </a:lnTo>
                <a:lnTo>
                  <a:pt x="84415" y="615"/>
                </a:lnTo>
                <a:lnTo>
                  <a:pt x="84303" y="652"/>
                </a:lnTo>
                <a:lnTo>
                  <a:pt x="84210" y="690"/>
                </a:lnTo>
                <a:lnTo>
                  <a:pt x="84135" y="746"/>
                </a:lnTo>
                <a:lnTo>
                  <a:pt x="84080" y="783"/>
                </a:lnTo>
                <a:lnTo>
                  <a:pt x="84005" y="876"/>
                </a:lnTo>
                <a:lnTo>
                  <a:pt x="83968" y="969"/>
                </a:lnTo>
                <a:lnTo>
                  <a:pt x="83912" y="1118"/>
                </a:lnTo>
                <a:lnTo>
                  <a:pt x="83893" y="1174"/>
                </a:lnTo>
                <a:lnTo>
                  <a:pt x="83856" y="1248"/>
                </a:lnTo>
                <a:lnTo>
                  <a:pt x="83800" y="1323"/>
                </a:lnTo>
                <a:lnTo>
                  <a:pt x="83707" y="1397"/>
                </a:lnTo>
                <a:lnTo>
                  <a:pt x="83558" y="1472"/>
                </a:lnTo>
                <a:lnTo>
                  <a:pt x="83391" y="1509"/>
                </a:lnTo>
                <a:lnTo>
                  <a:pt x="83205" y="1546"/>
                </a:lnTo>
                <a:lnTo>
                  <a:pt x="82832" y="1546"/>
                </a:lnTo>
                <a:lnTo>
                  <a:pt x="82646" y="1527"/>
                </a:lnTo>
                <a:lnTo>
                  <a:pt x="82478" y="1490"/>
                </a:lnTo>
                <a:lnTo>
                  <a:pt x="82311" y="1453"/>
                </a:lnTo>
                <a:lnTo>
                  <a:pt x="82553" y="1360"/>
                </a:lnTo>
                <a:lnTo>
                  <a:pt x="82869" y="1192"/>
                </a:lnTo>
                <a:lnTo>
                  <a:pt x="83037" y="1099"/>
                </a:lnTo>
                <a:lnTo>
                  <a:pt x="83167" y="1006"/>
                </a:lnTo>
                <a:lnTo>
                  <a:pt x="83260" y="913"/>
                </a:lnTo>
                <a:lnTo>
                  <a:pt x="83298" y="857"/>
                </a:lnTo>
                <a:lnTo>
                  <a:pt x="83316" y="820"/>
                </a:lnTo>
                <a:lnTo>
                  <a:pt x="83316" y="746"/>
                </a:lnTo>
                <a:lnTo>
                  <a:pt x="83298" y="708"/>
                </a:lnTo>
                <a:lnTo>
                  <a:pt x="83260" y="671"/>
                </a:lnTo>
                <a:lnTo>
                  <a:pt x="83223" y="634"/>
                </a:lnTo>
                <a:lnTo>
                  <a:pt x="83130" y="615"/>
                </a:lnTo>
                <a:lnTo>
                  <a:pt x="83000" y="615"/>
                </a:lnTo>
                <a:lnTo>
                  <a:pt x="82869" y="634"/>
                </a:lnTo>
                <a:lnTo>
                  <a:pt x="82739" y="671"/>
                </a:lnTo>
                <a:lnTo>
                  <a:pt x="82534" y="764"/>
                </a:lnTo>
                <a:lnTo>
                  <a:pt x="82404" y="857"/>
                </a:lnTo>
                <a:lnTo>
                  <a:pt x="82292" y="950"/>
                </a:lnTo>
                <a:lnTo>
                  <a:pt x="82125" y="1155"/>
                </a:lnTo>
                <a:lnTo>
                  <a:pt x="82032" y="1248"/>
                </a:lnTo>
                <a:lnTo>
                  <a:pt x="81939" y="1323"/>
                </a:lnTo>
                <a:lnTo>
                  <a:pt x="81808" y="1397"/>
                </a:lnTo>
                <a:lnTo>
                  <a:pt x="81641" y="1434"/>
                </a:lnTo>
                <a:lnTo>
                  <a:pt x="81361" y="1490"/>
                </a:lnTo>
                <a:lnTo>
                  <a:pt x="81026" y="1546"/>
                </a:lnTo>
                <a:lnTo>
                  <a:pt x="80840" y="1546"/>
                </a:lnTo>
                <a:lnTo>
                  <a:pt x="80691" y="1527"/>
                </a:lnTo>
                <a:lnTo>
                  <a:pt x="80542" y="1490"/>
                </a:lnTo>
                <a:lnTo>
                  <a:pt x="80430" y="1434"/>
                </a:lnTo>
                <a:lnTo>
                  <a:pt x="80598" y="1267"/>
                </a:lnTo>
                <a:lnTo>
                  <a:pt x="80859" y="1025"/>
                </a:lnTo>
                <a:lnTo>
                  <a:pt x="80970" y="894"/>
                </a:lnTo>
                <a:lnTo>
                  <a:pt x="81045" y="764"/>
                </a:lnTo>
                <a:lnTo>
                  <a:pt x="81101" y="652"/>
                </a:lnTo>
                <a:lnTo>
                  <a:pt x="81101" y="597"/>
                </a:lnTo>
                <a:lnTo>
                  <a:pt x="81082" y="578"/>
                </a:lnTo>
                <a:lnTo>
                  <a:pt x="81064" y="541"/>
                </a:lnTo>
                <a:lnTo>
                  <a:pt x="81026" y="522"/>
                </a:lnTo>
                <a:lnTo>
                  <a:pt x="80952" y="503"/>
                </a:lnTo>
                <a:lnTo>
                  <a:pt x="80859" y="503"/>
                </a:lnTo>
                <a:lnTo>
                  <a:pt x="80766" y="541"/>
                </a:lnTo>
                <a:lnTo>
                  <a:pt x="80654" y="597"/>
                </a:lnTo>
                <a:lnTo>
                  <a:pt x="80561" y="652"/>
                </a:lnTo>
                <a:lnTo>
                  <a:pt x="80430" y="764"/>
                </a:lnTo>
                <a:lnTo>
                  <a:pt x="80356" y="857"/>
                </a:lnTo>
                <a:lnTo>
                  <a:pt x="80300" y="950"/>
                </a:lnTo>
                <a:lnTo>
                  <a:pt x="80207" y="1137"/>
                </a:lnTo>
                <a:lnTo>
                  <a:pt x="80170" y="1230"/>
                </a:lnTo>
                <a:lnTo>
                  <a:pt x="80114" y="1323"/>
                </a:lnTo>
                <a:lnTo>
                  <a:pt x="80058" y="1397"/>
                </a:lnTo>
                <a:lnTo>
                  <a:pt x="79965" y="1472"/>
                </a:lnTo>
                <a:lnTo>
                  <a:pt x="79835" y="1546"/>
                </a:lnTo>
                <a:lnTo>
                  <a:pt x="79686" y="1602"/>
                </a:lnTo>
                <a:lnTo>
                  <a:pt x="79537" y="1639"/>
                </a:lnTo>
                <a:lnTo>
                  <a:pt x="79369" y="1676"/>
                </a:lnTo>
                <a:lnTo>
                  <a:pt x="79034" y="1676"/>
                </a:lnTo>
                <a:lnTo>
                  <a:pt x="78736" y="1658"/>
                </a:lnTo>
                <a:lnTo>
                  <a:pt x="78941" y="1546"/>
                </a:lnTo>
                <a:lnTo>
                  <a:pt x="79239" y="1323"/>
                </a:lnTo>
                <a:lnTo>
                  <a:pt x="79388" y="1192"/>
                </a:lnTo>
                <a:lnTo>
                  <a:pt x="79518" y="1081"/>
                </a:lnTo>
                <a:lnTo>
                  <a:pt x="79593" y="969"/>
                </a:lnTo>
                <a:lnTo>
                  <a:pt x="79593" y="913"/>
                </a:lnTo>
                <a:lnTo>
                  <a:pt x="79593" y="876"/>
                </a:lnTo>
                <a:lnTo>
                  <a:pt x="79574" y="839"/>
                </a:lnTo>
                <a:lnTo>
                  <a:pt x="79537" y="820"/>
                </a:lnTo>
                <a:lnTo>
                  <a:pt x="79462" y="801"/>
                </a:lnTo>
                <a:lnTo>
                  <a:pt x="79369" y="801"/>
                </a:lnTo>
                <a:lnTo>
                  <a:pt x="79258" y="820"/>
                </a:lnTo>
                <a:lnTo>
                  <a:pt x="79053" y="894"/>
                </a:lnTo>
                <a:lnTo>
                  <a:pt x="78904" y="950"/>
                </a:lnTo>
                <a:lnTo>
                  <a:pt x="78811" y="1025"/>
                </a:lnTo>
                <a:lnTo>
                  <a:pt x="78736" y="1099"/>
                </a:lnTo>
                <a:lnTo>
                  <a:pt x="78680" y="1174"/>
                </a:lnTo>
                <a:lnTo>
                  <a:pt x="78625" y="1267"/>
                </a:lnTo>
                <a:lnTo>
                  <a:pt x="78531" y="1434"/>
                </a:lnTo>
                <a:lnTo>
                  <a:pt x="78494" y="1527"/>
                </a:lnTo>
                <a:lnTo>
                  <a:pt x="78420" y="1602"/>
                </a:lnTo>
                <a:lnTo>
                  <a:pt x="78345" y="1658"/>
                </a:lnTo>
                <a:lnTo>
                  <a:pt x="78234" y="1714"/>
                </a:lnTo>
                <a:lnTo>
                  <a:pt x="78122" y="1770"/>
                </a:lnTo>
                <a:lnTo>
                  <a:pt x="77992" y="1807"/>
                </a:lnTo>
                <a:lnTo>
                  <a:pt x="77731" y="1863"/>
                </a:lnTo>
                <a:lnTo>
                  <a:pt x="77433" y="1863"/>
                </a:lnTo>
                <a:lnTo>
                  <a:pt x="77154" y="1844"/>
                </a:lnTo>
                <a:lnTo>
                  <a:pt x="77023" y="1825"/>
                </a:lnTo>
                <a:lnTo>
                  <a:pt x="76893" y="1770"/>
                </a:lnTo>
                <a:lnTo>
                  <a:pt x="76781" y="1732"/>
                </a:lnTo>
                <a:lnTo>
                  <a:pt x="76670" y="1676"/>
                </a:lnTo>
                <a:lnTo>
                  <a:pt x="76595" y="1602"/>
                </a:lnTo>
                <a:lnTo>
                  <a:pt x="76521" y="1509"/>
                </a:lnTo>
                <a:lnTo>
                  <a:pt x="76744" y="1379"/>
                </a:lnTo>
                <a:lnTo>
                  <a:pt x="76856" y="1304"/>
                </a:lnTo>
                <a:lnTo>
                  <a:pt x="76986" y="1230"/>
                </a:lnTo>
                <a:lnTo>
                  <a:pt x="77079" y="1137"/>
                </a:lnTo>
                <a:lnTo>
                  <a:pt x="77154" y="1043"/>
                </a:lnTo>
                <a:lnTo>
                  <a:pt x="77172" y="1006"/>
                </a:lnTo>
                <a:lnTo>
                  <a:pt x="77172" y="950"/>
                </a:lnTo>
                <a:lnTo>
                  <a:pt x="77172" y="894"/>
                </a:lnTo>
                <a:lnTo>
                  <a:pt x="77154" y="839"/>
                </a:lnTo>
                <a:lnTo>
                  <a:pt x="77079" y="764"/>
                </a:lnTo>
                <a:lnTo>
                  <a:pt x="76986" y="727"/>
                </a:lnTo>
                <a:lnTo>
                  <a:pt x="76893" y="708"/>
                </a:lnTo>
                <a:lnTo>
                  <a:pt x="76781" y="708"/>
                </a:lnTo>
                <a:lnTo>
                  <a:pt x="76670" y="727"/>
                </a:lnTo>
                <a:lnTo>
                  <a:pt x="76577" y="764"/>
                </a:lnTo>
                <a:lnTo>
                  <a:pt x="76483" y="801"/>
                </a:lnTo>
                <a:lnTo>
                  <a:pt x="76409" y="857"/>
                </a:lnTo>
                <a:lnTo>
                  <a:pt x="76335" y="969"/>
                </a:lnTo>
                <a:lnTo>
                  <a:pt x="76279" y="1062"/>
                </a:lnTo>
                <a:lnTo>
                  <a:pt x="76260" y="1155"/>
                </a:lnTo>
                <a:lnTo>
                  <a:pt x="76241" y="1230"/>
                </a:lnTo>
                <a:lnTo>
                  <a:pt x="76223" y="1304"/>
                </a:lnTo>
                <a:lnTo>
                  <a:pt x="76186" y="1379"/>
                </a:lnTo>
                <a:lnTo>
                  <a:pt x="76111" y="1453"/>
                </a:lnTo>
                <a:lnTo>
                  <a:pt x="75999" y="1527"/>
                </a:lnTo>
                <a:lnTo>
                  <a:pt x="75869" y="1583"/>
                </a:lnTo>
                <a:lnTo>
                  <a:pt x="75720" y="1639"/>
                </a:lnTo>
                <a:lnTo>
                  <a:pt x="75571" y="1658"/>
                </a:lnTo>
                <a:lnTo>
                  <a:pt x="75404" y="1658"/>
                </a:lnTo>
                <a:lnTo>
                  <a:pt x="75255" y="1639"/>
                </a:lnTo>
                <a:lnTo>
                  <a:pt x="75106" y="1602"/>
                </a:lnTo>
                <a:lnTo>
                  <a:pt x="74975" y="1527"/>
                </a:lnTo>
                <a:lnTo>
                  <a:pt x="74864" y="1434"/>
                </a:lnTo>
                <a:lnTo>
                  <a:pt x="75050" y="1304"/>
                </a:lnTo>
                <a:lnTo>
                  <a:pt x="75162" y="1211"/>
                </a:lnTo>
                <a:lnTo>
                  <a:pt x="75255" y="1137"/>
                </a:lnTo>
                <a:lnTo>
                  <a:pt x="75329" y="1043"/>
                </a:lnTo>
                <a:lnTo>
                  <a:pt x="75385" y="932"/>
                </a:lnTo>
                <a:lnTo>
                  <a:pt x="75385" y="839"/>
                </a:lnTo>
                <a:lnTo>
                  <a:pt x="75385" y="783"/>
                </a:lnTo>
                <a:lnTo>
                  <a:pt x="75348" y="746"/>
                </a:lnTo>
                <a:lnTo>
                  <a:pt x="75311" y="690"/>
                </a:lnTo>
                <a:lnTo>
                  <a:pt x="75273" y="652"/>
                </a:lnTo>
                <a:lnTo>
                  <a:pt x="75180" y="615"/>
                </a:lnTo>
                <a:lnTo>
                  <a:pt x="75068" y="615"/>
                </a:lnTo>
                <a:lnTo>
                  <a:pt x="74938" y="634"/>
                </a:lnTo>
                <a:lnTo>
                  <a:pt x="74826" y="671"/>
                </a:lnTo>
                <a:lnTo>
                  <a:pt x="74733" y="746"/>
                </a:lnTo>
                <a:lnTo>
                  <a:pt x="74640" y="801"/>
                </a:lnTo>
                <a:lnTo>
                  <a:pt x="74584" y="894"/>
                </a:lnTo>
                <a:lnTo>
                  <a:pt x="74529" y="1025"/>
                </a:lnTo>
                <a:lnTo>
                  <a:pt x="74510" y="1118"/>
                </a:lnTo>
                <a:lnTo>
                  <a:pt x="74529" y="1192"/>
                </a:lnTo>
                <a:lnTo>
                  <a:pt x="74529" y="1267"/>
                </a:lnTo>
                <a:lnTo>
                  <a:pt x="74529" y="1323"/>
                </a:lnTo>
                <a:lnTo>
                  <a:pt x="74510" y="1379"/>
                </a:lnTo>
                <a:lnTo>
                  <a:pt x="74435" y="1453"/>
                </a:lnTo>
                <a:lnTo>
                  <a:pt x="74305" y="1546"/>
                </a:lnTo>
                <a:lnTo>
                  <a:pt x="74063" y="1658"/>
                </a:lnTo>
                <a:lnTo>
                  <a:pt x="73784" y="1732"/>
                </a:lnTo>
                <a:lnTo>
                  <a:pt x="73635" y="1770"/>
                </a:lnTo>
                <a:lnTo>
                  <a:pt x="73356" y="1770"/>
                </a:lnTo>
                <a:lnTo>
                  <a:pt x="73225" y="1751"/>
                </a:lnTo>
                <a:lnTo>
                  <a:pt x="73095" y="1714"/>
                </a:lnTo>
                <a:lnTo>
                  <a:pt x="73002" y="1676"/>
                </a:lnTo>
                <a:lnTo>
                  <a:pt x="72965" y="1602"/>
                </a:lnTo>
                <a:lnTo>
                  <a:pt x="72946" y="1546"/>
                </a:lnTo>
                <a:lnTo>
                  <a:pt x="72946" y="1472"/>
                </a:lnTo>
                <a:lnTo>
                  <a:pt x="72983" y="1416"/>
                </a:lnTo>
                <a:lnTo>
                  <a:pt x="73076" y="1267"/>
                </a:lnTo>
                <a:lnTo>
                  <a:pt x="73169" y="1137"/>
                </a:lnTo>
                <a:lnTo>
                  <a:pt x="73207" y="1081"/>
                </a:lnTo>
                <a:lnTo>
                  <a:pt x="73225" y="1025"/>
                </a:lnTo>
                <a:lnTo>
                  <a:pt x="73207" y="988"/>
                </a:lnTo>
                <a:lnTo>
                  <a:pt x="73188" y="950"/>
                </a:lnTo>
                <a:lnTo>
                  <a:pt x="72909" y="950"/>
                </a:lnTo>
                <a:lnTo>
                  <a:pt x="72834" y="969"/>
                </a:lnTo>
                <a:lnTo>
                  <a:pt x="72778" y="1006"/>
                </a:lnTo>
                <a:lnTo>
                  <a:pt x="72741" y="1025"/>
                </a:lnTo>
                <a:lnTo>
                  <a:pt x="72723" y="1062"/>
                </a:lnTo>
                <a:lnTo>
                  <a:pt x="72704" y="1118"/>
                </a:lnTo>
                <a:lnTo>
                  <a:pt x="72685" y="1211"/>
                </a:lnTo>
                <a:lnTo>
                  <a:pt x="72723" y="1397"/>
                </a:lnTo>
                <a:lnTo>
                  <a:pt x="72704" y="1490"/>
                </a:lnTo>
                <a:lnTo>
                  <a:pt x="72704" y="1546"/>
                </a:lnTo>
                <a:lnTo>
                  <a:pt x="72685" y="1565"/>
                </a:lnTo>
                <a:lnTo>
                  <a:pt x="72592" y="1658"/>
                </a:lnTo>
                <a:lnTo>
                  <a:pt x="72481" y="1714"/>
                </a:lnTo>
                <a:lnTo>
                  <a:pt x="72350" y="1732"/>
                </a:lnTo>
                <a:lnTo>
                  <a:pt x="72201" y="1751"/>
                </a:lnTo>
                <a:lnTo>
                  <a:pt x="72052" y="1732"/>
                </a:lnTo>
                <a:lnTo>
                  <a:pt x="71922" y="1695"/>
                </a:lnTo>
                <a:lnTo>
                  <a:pt x="71810" y="1658"/>
                </a:lnTo>
                <a:lnTo>
                  <a:pt x="71717" y="1583"/>
                </a:lnTo>
                <a:lnTo>
                  <a:pt x="71848" y="1453"/>
                </a:lnTo>
                <a:lnTo>
                  <a:pt x="72034" y="1248"/>
                </a:lnTo>
                <a:lnTo>
                  <a:pt x="72108" y="1137"/>
                </a:lnTo>
                <a:lnTo>
                  <a:pt x="72145" y="1043"/>
                </a:lnTo>
                <a:lnTo>
                  <a:pt x="72183" y="950"/>
                </a:lnTo>
                <a:lnTo>
                  <a:pt x="72164" y="894"/>
                </a:lnTo>
                <a:lnTo>
                  <a:pt x="72164" y="857"/>
                </a:lnTo>
                <a:lnTo>
                  <a:pt x="72127" y="820"/>
                </a:lnTo>
                <a:lnTo>
                  <a:pt x="72090" y="783"/>
                </a:lnTo>
                <a:lnTo>
                  <a:pt x="72015" y="764"/>
                </a:lnTo>
                <a:lnTo>
                  <a:pt x="71922" y="764"/>
                </a:lnTo>
                <a:lnTo>
                  <a:pt x="71810" y="783"/>
                </a:lnTo>
                <a:lnTo>
                  <a:pt x="71717" y="820"/>
                </a:lnTo>
                <a:lnTo>
                  <a:pt x="71624" y="894"/>
                </a:lnTo>
                <a:lnTo>
                  <a:pt x="71550" y="950"/>
                </a:lnTo>
                <a:lnTo>
                  <a:pt x="71494" y="1025"/>
                </a:lnTo>
                <a:lnTo>
                  <a:pt x="71438" y="1118"/>
                </a:lnTo>
                <a:lnTo>
                  <a:pt x="71419" y="1211"/>
                </a:lnTo>
                <a:lnTo>
                  <a:pt x="71401" y="1360"/>
                </a:lnTo>
                <a:lnTo>
                  <a:pt x="71401" y="1434"/>
                </a:lnTo>
                <a:lnTo>
                  <a:pt x="71382" y="1490"/>
                </a:lnTo>
                <a:lnTo>
                  <a:pt x="71345" y="1565"/>
                </a:lnTo>
                <a:lnTo>
                  <a:pt x="71270" y="1639"/>
                </a:lnTo>
                <a:lnTo>
                  <a:pt x="71177" y="1676"/>
                </a:lnTo>
                <a:lnTo>
                  <a:pt x="71047" y="1714"/>
                </a:lnTo>
                <a:lnTo>
                  <a:pt x="70917" y="1732"/>
                </a:lnTo>
                <a:lnTo>
                  <a:pt x="70768" y="1732"/>
                </a:lnTo>
                <a:lnTo>
                  <a:pt x="70637" y="1714"/>
                </a:lnTo>
                <a:lnTo>
                  <a:pt x="70507" y="1676"/>
                </a:lnTo>
                <a:lnTo>
                  <a:pt x="70414" y="1602"/>
                </a:lnTo>
                <a:lnTo>
                  <a:pt x="70395" y="1565"/>
                </a:lnTo>
                <a:lnTo>
                  <a:pt x="70377" y="1509"/>
                </a:lnTo>
                <a:lnTo>
                  <a:pt x="70526" y="1397"/>
                </a:lnTo>
                <a:lnTo>
                  <a:pt x="70675" y="1285"/>
                </a:lnTo>
                <a:lnTo>
                  <a:pt x="70749" y="1211"/>
                </a:lnTo>
                <a:lnTo>
                  <a:pt x="70805" y="1137"/>
                </a:lnTo>
                <a:lnTo>
                  <a:pt x="70842" y="1062"/>
                </a:lnTo>
                <a:lnTo>
                  <a:pt x="70861" y="950"/>
                </a:lnTo>
                <a:lnTo>
                  <a:pt x="70879" y="839"/>
                </a:lnTo>
                <a:lnTo>
                  <a:pt x="70861" y="764"/>
                </a:lnTo>
                <a:lnTo>
                  <a:pt x="70824" y="708"/>
                </a:lnTo>
                <a:lnTo>
                  <a:pt x="70712" y="708"/>
                </a:lnTo>
                <a:lnTo>
                  <a:pt x="70637" y="746"/>
                </a:lnTo>
                <a:lnTo>
                  <a:pt x="70470" y="894"/>
                </a:lnTo>
                <a:lnTo>
                  <a:pt x="70414" y="950"/>
                </a:lnTo>
                <a:lnTo>
                  <a:pt x="70358" y="1043"/>
                </a:lnTo>
                <a:lnTo>
                  <a:pt x="70265" y="1211"/>
                </a:lnTo>
                <a:lnTo>
                  <a:pt x="70191" y="1360"/>
                </a:lnTo>
                <a:lnTo>
                  <a:pt x="70135" y="1434"/>
                </a:lnTo>
                <a:lnTo>
                  <a:pt x="70079" y="1490"/>
                </a:lnTo>
                <a:lnTo>
                  <a:pt x="69949" y="1565"/>
                </a:lnTo>
                <a:lnTo>
                  <a:pt x="69818" y="1621"/>
                </a:lnTo>
                <a:lnTo>
                  <a:pt x="69651" y="1658"/>
                </a:lnTo>
                <a:lnTo>
                  <a:pt x="69483" y="1676"/>
                </a:lnTo>
                <a:lnTo>
                  <a:pt x="69297" y="1695"/>
                </a:lnTo>
                <a:lnTo>
                  <a:pt x="69129" y="1676"/>
                </a:lnTo>
                <a:lnTo>
                  <a:pt x="68980" y="1658"/>
                </a:lnTo>
                <a:lnTo>
                  <a:pt x="68831" y="1621"/>
                </a:lnTo>
                <a:lnTo>
                  <a:pt x="68999" y="1490"/>
                </a:lnTo>
                <a:lnTo>
                  <a:pt x="69260" y="1267"/>
                </a:lnTo>
                <a:lnTo>
                  <a:pt x="69371" y="1137"/>
                </a:lnTo>
                <a:lnTo>
                  <a:pt x="69464" y="1025"/>
                </a:lnTo>
                <a:lnTo>
                  <a:pt x="69483" y="969"/>
                </a:lnTo>
                <a:lnTo>
                  <a:pt x="69483" y="913"/>
                </a:lnTo>
                <a:lnTo>
                  <a:pt x="69464" y="876"/>
                </a:lnTo>
                <a:lnTo>
                  <a:pt x="69446" y="857"/>
                </a:lnTo>
                <a:lnTo>
                  <a:pt x="69334" y="801"/>
                </a:lnTo>
                <a:lnTo>
                  <a:pt x="69167" y="801"/>
                </a:lnTo>
                <a:lnTo>
                  <a:pt x="69092" y="820"/>
                </a:lnTo>
                <a:lnTo>
                  <a:pt x="69036" y="876"/>
                </a:lnTo>
                <a:lnTo>
                  <a:pt x="68962" y="932"/>
                </a:lnTo>
                <a:lnTo>
                  <a:pt x="68850" y="1081"/>
                </a:lnTo>
                <a:lnTo>
                  <a:pt x="68627" y="1416"/>
                </a:lnTo>
                <a:lnTo>
                  <a:pt x="68496" y="1565"/>
                </a:lnTo>
                <a:lnTo>
                  <a:pt x="68422" y="1639"/>
                </a:lnTo>
                <a:lnTo>
                  <a:pt x="68347" y="1676"/>
                </a:lnTo>
                <a:lnTo>
                  <a:pt x="68217" y="1732"/>
                </a:lnTo>
                <a:lnTo>
                  <a:pt x="68049" y="1788"/>
                </a:lnTo>
                <a:lnTo>
                  <a:pt x="67863" y="1825"/>
                </a:lnTo>
                <a:lnTo>
                  <a:pt x="67659" y="1844"/>
                </a:lnTo>
                <a:lnTo>
                  <a:pt x="67454" y="1844"/>
                </a:lnTo>
                <a:lnTo>
                  <a:pt x="67268" y="1825"/>
                </a:lnTo>
                <a:lnTo>
                  <a:pt x="67100" y="1770"/>
                </a:lnTo>
                <a:lnTo>
                  <a:pt x="67044" y="1732"/>
                </a:lnTo>
                <a:lnTo>
                  <a:pt x="66988" y="1695"/>
                </a:lnTo>
                <a:lnTo>
                  <a:pt x="67156" y="1546"/>
                </a:lnTo>
                <a:lnTo>
                  <a:pt x="67416" y="1323"/>
                </a:lnTo>
                <a:lnTo>
                  <a:pt x="67528" y="1192"/>
                </a:lnTo>
                <a:lnTo>
                  <a:pt x="67621" y="1062"/>
                </a:lnTo>
                <a:lnTo>
                  <a:pt x="67677" y="969"/>
                </a:lnTo>
                <a:lnTo>
                  <a:pt x="67696" y="913"/>
                </a:lnTo>
                <a:lnTo>
                  <a:pt x="67677" y="894"/>
                </a:lnTo>
                <a:lnTo>
                  <a:pt x="67659" y="857"/>
                </a:lnTo>
                <a:lnTo>
                  <a:pt x="67640" y="839"/>
                </a:lnTo>
                <a:lnTo>
                  <a:pt x="67565" y="839"/>
                </a:lnTo>
                <a:lnTo>
                  <a:pt x="67472" y="857"/>
                </a:lnTo>
                <a:lnTo>
                  <a:pt x="67379" y="876"/>
                </a:lnTo>
                <a:lnTo>
                  <a:pt x="67193" y="988"/>
                </a:lnTo>
                <a:lnTo>
                  <a:pt x="67081" y="1062"/>
                </a:lnTo>
                <a:lnTo>
                  <a:pt x="67007" y="1155"/>
                </a:lnTo>
                <a:lnTo>
                  <a:pt x="66932" y="1230"/>
                </a:lnTo>
                <a:lnTo>
                  <a:pt x="66839" y="1397"/>
                </a:lnTo>
                <a:lnTo>
                  <a:pt x="66728" y="1565"/>
                </a:lnTo>
                <a:lnTo>
                  <a:pt x="66653" y="1621"/>
                </a:lnTo>
                <a:lnTo>
                  <a:pt x="66560" y="1695"/>
                </a:lnTo>
                <a:lnTo>
                  <a:pt x="66448" y="1751"/>
                </a:lnTo>
                <a:lnTo>
                  <a:pt x="66299" y="1788"/>
                </a:lnTo>
                <a:lnTo>
                  <a:pt x="66150" y="1825"/>
                </a:lnTo>
                <a:lnTo>
                  <a:pt x="66001" y="1807"/>
                </a:lnTo>
                <a:lnTo>
                  <a:pt x="65871" y="1788"/>
                </a:lnTo>
                <a:lnTo>
                  <a:pt x="65722" y="1751"/>
                </a:lnTo>
                <a:lnTo>
                  <a:pt x="65611" y="1676"/>
                </a:lnTo>
                <a:lnTo>
                  <a:pt x="65517" y="1565"/>
                </a:lnTo>
                <a:lnTo>
                  <a:pt x="65685" y="1453"/>
                </a:lnTo>
                <a:lnTo>
                  <a:pt x="65890" y="1285"/>
                </a:lnTo>
                <a:lnTo>
                  <a:pt x="65983" y="1192"/>
                </a:lnTo>
                <a:lnTo>
                  <a:pt x="66039" y="1099"/>
                </a:lnTo>
                <a:lnTo>
                  <a:pt x="66057" y="1006"/>
                </a:lnTo>
                <a:lnTo>
                  <a:pt x="66057" y="950"/>
                </a:lnTo>
                <a:lnTo>
                  <a:pt x="66039" y="913"/>
                </a:lnTo>
                <a:lnTo>
                  <a:pt x="65983" y="839"/>
                </a:lnTo>
                <a:lnTo>
                  <a:pt x="65946" y="801"/>
                </a:lnTo>
                <a:lnTo>
                  <a:pt x="65890" y="764"/>
                </a:lnTo>
                <a:lnTo>
                  <a:pt x="65778" y="764"/>
                </a:lnTo>
                <a:lnTo>
                  <a:pt x="65722" y="783"/>
                </a:lnTo>
                <a:lnTo>
                  <a:pt x="65611" y="857"/>
                </a:lnTo>
                <a:lnTo>
                  <a:pt x="65517" y="950"/>
                </a:lnTo>
                <a:lnTo>
                  <a:pt x="65424" y="1062"/>
                </a:lnTo>
                <a:lnTo>
                  <a:pt x="65294" y="1230"/>
                </a:lnTo>
                <a:lnTo>
                  <a:pt x="65238" y="1323"/>
                </a:lnTo>
                <a:lnTo>
                  <a:pt x="65220" y="1397"/>
                </a:lnTo>
                <a:lnTo>
                  <a:pt x="65164" y="1453"/>
                </a:lnTo>
                <a:lnTo>
                  <a:pt x="65052" y="1546"/>
                </a:lnTo>
                <a:lnTo>
                  <a:pt x="64959" y="1602"/>
                </a:lnTo>
                <a:lnTo>
                  <a:pt x="64847" y="1639"/>
                </a:lnTo>
                <a:lnTo>
                  <a:pt x="64605" y="1676"/>
                </a:lnTo>
                <a:lnTo>
                  <a:pt x="64382" y="1714"/>
                </a:lnTo>
                <a:lnTo>
                  <a:pt x="64121" y="1714"/>
                </a:lnTo>
                <a:lnTo>
                  <a:pt x="64009" y="1695"/>
                </a:lnTo>
                <a:lnTo>
                  <a:pt x="63879" y="1676"/>
                </a:lnTo>
                <a:lnTo>
                  <a:pt x="63786" y="1621"/>
                </a:lnTo>
                <a:lnTo>
                  <a:pt x="63693" y="1565"/>
                </a:lnTo>
                <a:lnTo>
                  <a:pt x="63786" y="1472"/>
                </a:lnTo>
                <a:lnTo>
                  <a:pt x="63860" y="1397"/>
                </a:lnTo>
                <a:lnTo>
                  <a:pt x="63916" y="1323"/>
                </a:lnTo>
                <a:lnTo>
                  <a:pt x="63972" y="1230"/>
                </a:lnTo>
                <a:lnTo>
                  <a:pt x="63991" y="1155"/>
                </a:lnTo>
                <a:lnTo>
                  <a:pt x="64009" y="1062"/>
                </a:lnTo>
                <a:lnTo>
                  <a:pt x="64009" y="988"/>
                </a:lnTo>
                <a:lnTo>
                  <a:pt x="63991" y="932"/>
                </a:lnTo>
                <a:lnTo>
                  <a:pt x="63972" y="876"/>
                </a:lnTo>
                <a:lnTo>
                  <a:pt x="63916" y="839"/>
                </a:lnTo>
                <a:lnTo>
                  <a:pt x="63879" y="801"/>
                </a:lnTo>
                <a:lnTo>
                  <a:pt x="63823" y="801"/>
                </a:lnTo>
                <a:lnTo>
                  <a:pt x="63749" y="820"/>
                </a:lnTo>
                <a:lnTo>
                  <a:pt x="63674" y="839"/>
                </a:lnTo>
                <a:lnTo>
                  <a:pt x="63600" y="913"/>
                </a:lnTo>
                <a:lnTo>
                  <a:pt x="63507" y="988"/>
                </a:lnTo>
                <a:lnTo>
                  <a:pt x="63488" y="1043"/>
                </a:lnTo>
                <a:lnTo>
                  <a:pt x="63451" y="1099"/>
                </a:lnTo>
                <a:lnTo>
                  <a:pt x="63432" y="1248"/>
                </a:lnTo>
                <a:lnTo>
                  <a:pt x="63432" y="1379"/>
                </a:lnTo>
                <a:lnTo>
                  <a:pt x="63414" y="1416"/>
                </a:lnTo>
                <a:lnTo>
                  <a:pt x="63395" y="1453"/>
                </a:lnTo>
                <a:lnTo>
                  <a:pt x="63339" y="1509"/>
                </a:lnTo>
                <a:lnTo>
                  <a:pt x="63246" y="1546"/>
                </a:lnTo>
                <a:lnTo>
                  <a:pt x="63004" y="1583"/>
                </a:lnTo>
                <a:lnTo>
                  <a:pt x="62762" y="1602"/>
                </a:lnTo>
                <a:lnTo>
                  <a:pt x="62594" y="1583"/>
                </a:lnTo>
                <a:lnTo>
                  <a:pt x="62483" y="1565"/>
                </a:lnTo>
                <a:lnTo>
                  <a:pt x="62371" y="1546"/>
                </a:lnTo>
                <a:lnTo>
                  <a:pt x="62259" y="1509"/>
                </a:lnTo>
                <a:lnTo>
                  <a:pt x="62203" y="1472"/>
                </a:lnTo>
                <a:lnTo>
                  <a:pt x="62166" y="1416"/>
                </a:lnTo>
                <a:lnTo>
                  <a:pt x="62148" y="1360"/>
                </a:lnTo>
                <a:lnTo>
                  <a:pt x="62148" y="1304"/>
                </a:lnTo>
                <a:lnTo>
                  <a:pt x="62148" y="1267"/>
                </a:lnTo>
                <a:lnTo>
                  <a:pt x="62148" y="1230"/>
                </a:lnTo>
                <a:lnTo>
                  <a:pt x="62203" y="1155"/>
                </a:lnTo>
                <a:lnTo>
                  <a:pt x="62278" y="1081"/>
                </a:lnTo>
                <a:lnTo>
                  <a:pt x="62352" y="1025"/>
                </a:lnTo>
                <a:lnTo>
                  <a:pt x="62408" y="969"/>
                </a:lnTo>
                <a:lnTo>
                  <a:pt x="62445" y="894"/>
                </a:lnTo>
                <a:lnTo>
                  <a:pt x="62445" y="857"/>
                </a:lnTo>
                <a:lnTo>
                  <a:pt x="62445" y="801"/>
                </a:lnTo>
                <a:lnTo>
                  <a:pt x="62390" y="708"/>
                </a:lnTo>
                <a:lnTo>
                  <a:pt x="62352" y="652"/>
                </a:lnTo>
                <a:lnTo>
                  <a:pt x="62297" y="615"/>
                </a:lnTo>
                <a:lnTo>
                  <a:pt x="62203" y="615"/>
                </a:lnTo>
                <a:lnTo>
                  <a:pt x="62148" y="652"/>
                </a:lnTo>
                <a:lnTo>
                  <a:pt x="62054" y="783"/>
                </a:lnTo>
                <a:lnTo>
                  <a:pt x="61961" y="932"/>
                </a:lnTo>
                <a:lnTo>
                  <a:pt x="61906" y="1081"/>
                </a:lnTo>
                <a:lnTo>
                  <a:pt x="61812" y="1267"/>
                </a:lnTo>
                <a:lnTo>
                  <a:pt x="61701" y="1379"/>
                </a:lnTo>
                <a:lnTo>
                  <a:pt x="61570" y="1490"/>
                </a:lnTo>
                <a:lnTo>
                  <a:pt x="61403" y="1583"/>
                </a:lnTo>
                <a:lnTo>
                  <a:pt x="61217" y="1639"/>
                </a:lnTo>
                <a:lnTo>
                  <a:pt x="61049" y="1676"/>
                </a:lnTo>
                <a:lnTo>
                  <a:pt x="60863" y="1676"/>
                </a:lnTo>
                <a:lnTo>
                  <a:pt x="60695" y="1639"/>
                </a:lnTo>
                <a:lnTo>
                  <a:pt x="60602" y="1621"/>
                </a:lnTo>
                <a:lnTo>
                  <a:pt x="60528" y="1583"/>
                </a:lnTo>
                <a:lnTo>
                  <a:pt x="60416" y="1509"/>
                </a:lnTo>
                <a:lnTo>
                  <a:pt x="60342" y="1434"/>
                </a:lnTo>
                <a:lnTo>
                  <a:pt x="60304" y="1379"/>
                </a:lnTo>
                <a:lnTo>
                  <a:pt x="60304" y="1323"/>
                </a:lnTo>
                <a:lnTo>
                  <a:pt x="60323" y="1267"/>
                </a:lnTo>
                <a:lnTo>
                  <a:pt x="60360" y="1230"/>
                </a:lnTo>
                <a:lnTo>
                  <a:pt x="60491" y="1137"/>
                </a:lnTo>
                <a:lnTo>
                  <a:pt x="60639" y="1043"/>
                </a:lnTo>
                <a:lnTo>
                  <a:pt x="60807" y="950"/>
                </a:lnTo>
                <a:lnTo>
                  <a:pt x="60863" y="894"/>
                </a:lnTo>
                <a:lnTo>
                  <a:pt x="60919" y="820"/>
                </a:lnTo>
                <a:lnTo>
                  <a:pt x="60956" y="746"/>
                </a:lnTo>
                <a:lnTo>
                  <a:pt x="60956" y="671"/>
                </a:lnTo>
                <a:lnTo>
                  <a:pt x="60956" y="597"/>
                </a:lnTo>
                <a:lnTo>
                  <a:pt x="60937" y="541"/>
                </a:lnTo>
                <a:lnTo>
                  <a:pt x="60900" y="503"/>
                </a:lnTo>
                <a:lnTo>
                  <a:pt x="60863" y="466"/>
                </a:lnTo>
                <a:lnTo>
                  <a:pt x="60807" y="448"/>
                </a:lnTo>
                <a:lnTo>
                  <a:pt x="60621" y="448"/>
                </a:lnTo>
                <a:lnTo>
                  <a:pt x="60491" y="503"/>
                </a:lnTo>
                <a:lnTo>
                  <a:pt x="60360" y="559"/>
                </a:lnTo>
                <a:lnTo>
                  <a:pt x="60267" y="634"/>
                </a:lnTo>
                <a:lnTo>
                  <a:pt x="60174" y="727"/>
                </a:lnTo>
                <a:lnTo>
                  <a:pt x="60137" y="820"/>
                </a:lnTo>
                <a:lnTo>
                  <a:pt x="60100" y="894"/>
                </a:lnTo>
                <a:lnTo>
                  <a:pt x="60044" y="1006"/>
                </a:lnTo>
                <a:lnTo>
                  <a:pt x="60025" y="1043"/>
                </a:lnTo>
                <a:lnTo>
                  <a:pt x="59988" y="1099"/>
                </a:lnTo>
                <a:lnTo>
                  <a:pt x="59932" y="1137"/>
                </a:lnTo>
                <a:lnTo>
                  <a:pt x="59858" y="1192"/>
                </a:lnTo>
                <a:lnTo>
                  <a:pt x="59764" y="1211"/>
                </a:lnTo>
                <a:lnTo>
                  <a:pt x="59671" y="1230"/>
                </a:lnTo>
                <a:lnTo>
                  <a:pt x="59448" y="1248"/>
                </a:lnTo>
                <a:lnTo>
                  <a:pt x="59243" y="1211"/>
                </a:lnTo>
                <a:lnTo>
                  <a:pt x="59057" y="1174"/>
                </a:lnTo>
                <a:lnTo>
                  <a:pt x="59131" y="1081"/>
                </a:lnTo>
                <a:lnTo>
                  <a:pt x="59187" y="988"/>
                </a:lnTo>
                <a:lnTo>
                  <a:pt x="59225" y="876"/>
                </a:lnTo>
                <a:lnTo>
                  <a:pt x="59243" y="783"/>
                </a:lnTo>
                <a:lnTo>
                  <a:pt x="59262" y="708"/>
                </a:lnTo>
                <a:lnTo>
                  <a:pt x="59243" y="615"/>
                </a:lnTo>
                <a:lnTo>
                  <a:pt x="59225" y="559"/>
                </a:lnTo>
                <a:lnTo>
                  <a:pt x="59187" y="503"/>
                </a:lnTo>
                <a:lnTo>
                  <a:pt x="59131" y="448"/>
                </a:lnTo>
                <a:lnTo>
                  <a:pt x="59076" y="429"/>
                </a:lnTo>
                <a:lnTo>
                  <a:pt x="59020" y="429"/>
                </a:lnTo>
                <a:lnTo>
                  <a:pt x="58964" y="466"/>
                </a:lnTo>
                <a:lnTo>
                  <a:pt x="58908" y="503"/>
                </a:lnTo>
                <a:lnTo>
                  <a:pt x="58834" y="597"/>
                </a:lnTo>
                <a:lnTo>
                  <a:pt x="58778" y="708"/>
                </a:lnTo>
                <a:lnTo>
                  <a:pt x="58722" y="857"/>
                </a:lnTo>
                <a:lnTo>
                  <a:pt x="58685" y="969"/>
                </a:lnTo>
                <a:lnTo>
                  <a:pt x="58666" y="1062"/>
                </a:lnTo>
                <a:lnTo>
                  <a:pt x="58647" y="1192"/>
                </a:lnTo>
                <a:lnTo>
                  <a:pt x="58629" y="1248"/>
                </a:lnTo>
                <a:lnTo>
                  <a:pt x="58610" y="1304"/>
                </a:lnTo>
                <a:lnTo>
                  <a:pt x="58554" y="1379"/>
                </a:lnTo>
                <a:lnTo>
                  <a:pt x="58461" y="1472"/>
                </a:lnTo>
                <a:lnTo>
                  <a:pt x="58368" y="1546"/>
                </a:lnTo>
                <a:lnTo>
                  <a:pt x="58238" y="1621"/>
                </a:lnTo>
                <a:lnTo>
                  <a:pt x="58107" y="1676"/>
                </a:lnTo>
                <a:lnTo>
                  <a:pt x="57958" y="1732"/>
                </a:lnTo>
                <a:lnTo>
                  <a:pt x="57828" y="1751"/>
                </a:lnTo>
                <a:lnTo>
                  <a:pt x="57679" y="1751"/>
                </a:lnTo>
                <a:lnTo>
                  <a:pt x="57549" y="1714"/>
                </a:lnTo>
                <a:lnTo>
                  <a:pt x="57437" y="1639"/>
                </a:lnTo>
                <a:lnTo>
                  <a:pt x="57325" y="1527"/>
                </a:lnTo>
                <a:lnTo>
                  <a:pt x="57288" y="1490"/>
                </a:lnTo>
                <a:lnTo>
                  <a:pt x="57288" y="1453"/>
                </a:lnTo>
                <a:lnTo>
                  <a:pt x="57288" y="1416"/>
                </a:lnTo>
                <a:lnTo>
                  <a:pt x="57307" y="1397"/>
                </a:lnTo>
                <a:lnTo>
                  <a:pt x="57381" y="1341"/>
                </a:lnTo>
                <a:lnTo>
                  <a:pt x="57474" y="1285"/>
                </a:lnTo>
                <a:lnTo>
                  <a:pt x="57568" y="1211"/>
                </a:lnTo>
                <a:lnTo>
                  <a:pt x="57661" y="1137"/>
                </a:lnTo>
                <a:lnTo>
                  <a:pt x="57679" y="1081"/>
                </a:lnTo>
                <a:lnTo>
                  <a:pt x="57698" y="1025"/>
                </a:lnTo>
                <a:lnTo>
                  <a:pt x="57716" y="913"/>
                </a:lnTo>
                <a:lnTo>
                  <a:pt x="57679" y="857"/>
                </a:lnTo>
                <a:lnTo>
                  <a:pt x="57623" y="801"/>
                </a:lnTo>
                <a:lnTo>
                  <a:pt x="57456" y="801"/>
                </a:lnTo>
                <a:lnTo>
                  <a:pt x="57363" y="839"/>
                </a:lnTo>
                <a:lnTo>
                  <a:pt x="57270" y="913"/>
                </a:lnTo>
                <a:lnTo>
                  <a:pt x="57195" y="988"/>
                </a:lnTo>
                <a:lnTo>
                  <a:pt x="57102" y="1081"/>
                </a:lnTo>
                <a:lnTo>
                  <a:pt x="57046" y="1174"/>
                </a:lnTo>
                <a:lnTo>
                  <a:pt x="56990" y="1323"/>
                </a:lnTo>
                <a:lnTo>
                  <a:pt x="56953" y="1397"/>
                </a:lnTo>
                <a:lnTo>
                  <a:pt x="56879" y="1453"/>
                </a:lnTo>
                <a:lnTo>
                  <a:pt x="56786" y="1509"/>
                </a:lnTo>
                <a:lnTo>
                  <a:pt x="56637" y="1546"/>
                </a:lnTo>
                <a:lnTo>
                  <a:pt x="56376" y="1621"/>
                </a:lnTo>
                <a:lnTo>
                  <a:pt x="56078" y="1676"/>
                </a:lnTo>
                <a:lnTo>
                  <a:pt x="55780" y="1676"/>
                </a:lnTo>
                <a:lnTo>
                  <a:pt x="55631" y="1658"/>
                </a:lnTo>
                <a:lnTo>
                  <a:pt x="55501" y="1639"/>
                </a:lnTo>
                <a:lnTo>
                  <a:pt x="55668" y="1509"/>
                </a:lnTo>
                <a:lnTo>
                  <a:pt x="55873" y="1323"/>
                </a:lnTo>
                <a:lnTo>
                  <a:pt x="55985" y="1211"/>
                </a:lnTo>
                <a:lnTo>
                  <a:pt x="56059" y="1099"/>
                </a:lnTo>
                <a:lnTo>
                  <a:pt x="56097" y="1006"/>
                </a:lnTo>
                <a:lnTo>
                  <a:pt x="56097" y="969"/>
                </a:lnTo>
                <a:lnTo>
                  <a:pt x="56078" y="932"/>
                </a:lnTo>
                <a:lnTo>
                  <a:pt x="56041" y="894"/>
                </a:lnTo>
                <a:lnTo>
                  <a:pt x="56004" y="857"/>
                </a:lnTo>
                <a:lnTo>
                  <a:pt x="55911" y="839"/>
                </a:lnTo>
                <a:lnTo>
                  <a:pt x="55799" y="857"/>
                </a:lnTo>
                <a:lnTo>
                  <a:pt x="55687" y="913"/>
                </a:lnTo>
                <a:lnTo>
                  <a:pt x="55557" y="969"/>
                </a:lnTo>
                <a:lnTo>
                  <a:pt x="55464" y="1043"/>
                </a:lnTo>
                <a:lnTo>
                  <a:pt x="55371" y="1118"/>
                </a:lnTo>
                <a:lnTo>
                  <a:pt x="55315" y="1174"/>
                </a:lnTo>
                <a:lnTo>
                  <a:pt x="55184" y="1397"/>
                </a:lnTo>
                <a:lnTo>
                  <a:pt x="55129" y="1472"/>
                </a:lnTo>
                <a:lnTo>
                  <a:pt x="55091" y="1546"/>
                </a:lnTo>
                <a:lnTo>
                  <a:pt x="55035" y="1602"/>
                </a:lnTo>
                <a:lnTo>
                  <a:pt x="54942" y="1639"/>
                </a:lnTo>
                <a:lnTo>
                  <a:pt x="54831" y="1676"/>
                </a:lnTo>
                <a:lnTo>
                  <a:pt x="54663" y="1695"/>
                </a:lnTo>
                <a:lnTo>
                  <a:pt x="54477" y="1714"/>
                </a:lnTo>
                <a:lnTo>
                  <a:pt x="54254" y="1714"/>
                </a:lnTo>
                <a:lnTo>
                  <a:pt x="54142" y="1695"/>
                </a:lnTo>
                <a:lnTo>
                  <a:pt x="54049" y="1676"/>
                </a:lnTo>
                <a:lnTo>
                  <a:pt x="53956" y="1621"/>
                </a:lnTo>
                <a:lnTo>
                  <a:pt x="53881" y="1565"/>
                </a:lnTo>
                <a:lnTo>
                  <a:pt x="54049" y="1472"/>
                </a:lnTo>
                <a:lnTo>
                  <a:pt x="54291" y="1304"/>
                </a:lnTo>
                <a:lnTo>
                  <a:pt x="54402" y="1211"/>
                </a:lnTo>
                <a:lnTo>
                  <a:pt x="54477" y="1137"/>
                </a:lnTo>
                <a:lnTo>
                  <a:pt x="54533" y="1043"/>
                </a:lnTo>
                <a:lnTo>
                  <a:pt x="54551" y="1006"/>
                </a:lnTo>
                <a:lnTo>
                  <a:pt x="54551" y="988"/>
                </a:lnTo>
                <a:lnTo>
                  <a:pt x="54514" y="913"/>
                </a:lnTo>
                <a:lnTo>
                  <a:pt x="54440" y="876"/>
                </a:lnTo>
                <a:lnTo>
                  <a:pt x="54272" y="876"/>
                </a:lnTo>
                <a:lnTo>
                  <a:pt x="54179" y="894"/>
                </a:lnTo>
                <a:lnTo>
                  <a:pt x="54086" y="932"/>
                </a:lnTo>
                <a:lnTo>
                  <a:pt x="53937" y="1006"/>
                </a:lnTo>
                <a:lnTo>
                  <a:pt x="53844" y="1081"/>
                </a:lnTo>
                <a:lnTo>
                  <a:pt x="53769" y="1155"/>
                </a:lnTo>
                <a:lnTo>
                  <a:pt x="53676" y="1304"/>
                </a:lnTo>
                <a:lnTo>
                  <a:pt x="53639" y="1379"/>
                </a:lnTo>
                <a:lnTo>
                  <a:pt x="53583" y="1434"/>
                </a:lnTo>
                <a:lnTo>
                  <a:pt x="53509" y="1509"/>
                </a:lnTo>
                <a:lnTo>
                  <a:pt x="53397" y="1565"/>
                </a:lnTo>
                <a:lnTo>
                  <a:pt x="53285" y="1602"/>
                </a:lnTo>
                <a:lnTo>
                  <a:pt x="53155" y="1639"/>
                </a:lnTo>
                <a:lnTo>
                  <a:pt x="53006" y="1658"/>
                </a:lnTo>
                <a:lnTo>
                  <a:pt x="52690" y="1658"/>
                </a:lnTo>
                <a:lnTo>
                  <a:pt x="52522" y="1639"/>
                </a:lnTo>
                <a:lnTo>
                  <a:pt x="52392" y="1602"/>
                </a:lnTo>
                <a:lnTo>
                  <a:pt x="52280" y="1565"/>
                </a:lnTo>
                <a:lnTo>
                  <a:pt x="52410" y="1434"/>
                </a:lnTo>
                <a:lnTo>
                  <a:pt x="52615" y="1211"/>
                </a:lnTo>
                <a:lnTo>
                  <a:pt x="52708" y="1081"/>
                </a:lnTo>
                <a:lnTo>
                  <a:pt x="52764" y="969"/>
                </a:lnTo>
                <a:lnTo>
                  <a:pt x="52801" y="876"/>
                </a:lnTo>
                <a:lnTo>
                  <a:pt x="52801" y="839"/>
                </a:lnTo>
                <a:lnTo>
                  <a:pt x="52783" y="820"/>
                </a:lnTo>
                <a:lnTo>
                  <a:pt x="52745" y="783"/>
                </a:lnTo>
                <a:lnTo>
                  <a:pt x="52708" y="764"/>
                </a:lnTo>
                <a:lnTo>
                  <a:pt x="52671" y="746"/>
                </a:lnTo>
                <a:lnTo>
                  <a:pt x="52615" y="764"/>
                </a:lnTo>
                <a:lnTo>
                  <a:pt x="52522" y="801"/>
                </a:lnTo>
                <a:lnTo>
                  <a:pt x="52410" y="857"/>
                </a:lnTo>
                <a:lnTo>
                  <a:pt x="52317" y="932"/>
                </a:lnTo>
                <a:lnTo>
                  <a:pt x="52224" y="1006"/>
                </a:lnTo>
                <a:lnTo>
                  <a:pt x="52112" y="1137"/>
                </a:lnTo>
                <a:lnTo>
                  <a:pt x="52038" y="1285"/>
                </a:lnTo>
                <a:lnTo>
                  <a:pt x="52001" y="1416"/>
                </a:lnTo>
                <a:lnTo>
                  <a:pt x="51945" y="1509"/>
                </a:lnTo>
                <a:lnTo>
                  <a:pt x="51889" y="1565"/>
                </a:lnTo>
                <a:lnTo>
                  <a:pt x="51833" y="1621"/>
                </a:lnTo>
                <a:lnTo>
                  <a:pt x="51721" y="1695"/>
                </a:lnTo>
                <a:lnTo>
                  <a:pt x="51628" y="1751"/>
                </a:lnTo>
                <a:lnTo>
                  <a:pt x="51498" y="1788"/>
                </a:lnTo>
                <a:lnTo>
                  <a:pt x="51386" y="1807"/>
                </a:lnTo>
                <a:lnTo>
                  <a:pt x="51256" y="1825"/>
                </a:lnTo>
                <a:lnTo>
                  <a:pt x="51126" y="1825"/>
                </a:lnTo>
                <a:lnTo>
                  <a:pt x="51014" y="1788"/>
                </a:lnTo>
                <a:lnTo>
                  <a:pt x="50902" y="1732"/>
                </a:lnTo>
                <a:lnTo>
                  <a:pt x="51014" y="1639"/>
                </a:lnTo>
                <a:lnTo>
                  <a:pt x="51107" y="1509"/>
                </a:lnTo>
                <a:lnTo>
                  <a:pt x="51182" y="1379"/>
                </a:lnTo>
                <a:lnTo>
                  <a:pt x="51237" y="1230"/>
                </a:lnTo>
                <a:lnTo>
                  <a:pt x="51237" y="1174"/>
                </a:lnTo>
                <a:lnTo>
                  <a:pt x="51237" y="1118"/>
                </a:lnTo>
                <a:lnTo>
                  <a:pt x="51219" y="1062"/>
                </a:lnTo>
                <a:lnTo>
                  <a:pt x="51200" y="1025"/>
                </a:lnTo>
                <a:lnTo>
                  <a:pt x="51144" y="988"/>
                </a:lnTo>
                <a:lnTo>
                  <a:pt x="50977" y="988"/>
                </a:lnTo>
                <a:lnTo>
                  <a:pt x="50884" y="1006"/>
                </a:lnTo>
                <a:lnTo>
                  <a:pt x="50809" y="1025"/>
                </a:lnTo>
                <a:lnTo>
                  <a:pt x="50735" y="1062"/>
                </a:lnTo>
                <a:lnTo>
                  <a:pt x="50697" y="1099"/>
                </a:lnTo>
                <a:lnTo>
                  <a:pt x="50660" y="1137"/>
                </a:lnTo>
                <a:lnTo>
                  <a:pt x="50604" y="1248"/>
                </a:lnTo>
                <a:lnTo>
                  <a:pt x="50586" y="1360"/>
                </a:lnTo>
                <a:lnTo>
                  <a:pt x="50567" y="1453"/>
                </a:lnTo>
                <a:lnTo>
                  <a:pt x="50530" y="1565"/>
                </a:lnTo>
                <a:lnTo>
                  <a:pt x="50474" y="1658"/>
                </a:lnTo>
                <a:lnTo>
                  <a:pt x="50437" y="1676"/>
                </a:lnTo>
                <a:lnTo>
                  <a:pt x="50381" y="1714"/>
                </a:lnTo>
                <a:lnTo>
                  <a:pt x="50325" y="1732"/>
                </a:lnTo>
                <a:lnTo>
                  <a:pt x="50251" y="1732"/>
                </a:lnTo>
                <a:lnTo>
                  <a:pt x="50083" y="1714"/>
                </a:lnTo>
                <a:lnTo>
                  <a:pt x="49934" y="1676"/>
                </a:lnTo>
                <a:lnTo>
                  <a:pt x="49804" y="1602"/>
                </a:lnTo>
                <a:lnTo>
                  <a:pt x="49673" y="1546"/>
                </a:lnTo>
                <a:lnTo>
                  <a:pt x="49618" y="1490"/>
                </a:lnTo>
                <a:lnTo>
                  <a:pt x="49580" y="1434"/>
                </a:lnTo>
                <a:lnTo>
                  <a:pt x="49562" y="1397"/>
                </a:lnTo>
                <a:lnTo>
                  <a:pt x="49599" y="1285"/>
                </a:lnTo>
                <a:lnTo>
                  <a:pt x="49636" y="1211"/>
                </a:lnTo>
                <a:lnTo>
                  <a:pt x="49655" y="1118"/>
                </a:lnTo>
                <a:lnTo>
                  <a:pt x="49673" y="1062"/>
                </a:lnTo>
                <a:lnTo>
                  <a:pt x="49692" y="1006"/>
                </a:lnTo>
                <a:lnTo>
                  <a:pt x="49748" y="932"/>
                </a:lnTo>
                <a:lnTo>
                  <a:pt x="49767" y="894"/>
                </a:lnTo>
                <a:lnTo>
                  <a:pt x="49767" y="857"/>
                </a:lnTo>
                <a:lnTo>
                  <a:pt x="49748" y="801"/>
                </a:lnTo>
                <a:lnTo>
                  <a:pt x="49711" y="746"/>
                </a:lnTo>
                <a:lnTo>
                  <a:pt x="49673" y="727"/>
                </a:lnTo>
                <a:lnTo>
                  <a:pt x="49450" y="727"/>
                </a:lnTo>
                <a:lnTo>
                  <a:pt x="49282" y="746"/>
                </a:lnTo>
                <a:lnTo>
                  <a:pt x="49227" y="764"/>
                </a:lnTo>
                <a:lnTo>
                  <a:pt x="49189" y="783"/>
                </a:lnTo>
                <a:lnTo>
                  <a:pt x="49152" y="839"/>
                </a:lnTo>
                <a:lnTo>
                  <a:pt x="49134" y="894"/>
                </a:lnTo>
                <a:lnTo>
                  <a:pt x="49115" y="988"/>
                </a:lnTo>
                <a:lnTo>
                  <a:pt x="49134" y="1099"/>
                </a:lnTo>
                <a:lnTo>
                  <a:pt x="49152" y="1211"/>
                </a:lnTo>
                <a:lnTo>
                  <a:pt x="49152" y="1323"/>
                </a:lnTo>
                <a:lnTo>
                  <a:pt x="49134" y="1360"/>
                </a:lnTo>
                <a:lnTo>
                  <a:pt x="49115" y="1416"/>
                </a:lnTo>
                <a:lnTo>
                  <a:pt x="49078" y="1453"/>
                </a:lnTo>
                <a:lnTo>
                  <a:pt x="49022" y="1490"/>
                </a:lnTo>
                <a:lnTo>
                  <a:pt x="48947" y="1527"/>
                </a:lnTo>
                <a:lnTo>
                  <a:pt x="48854" y="1565"/>
                </a:lnTo>
                <a:lnTo>
                  <a:pt x="48594" y="1565"/>
                </a:lnTo>
                <a:lnTo>
                  <a:pt x="48445" y="1527"/>
                </a:lnTo>
                <a:lnTo>
                  <a:pt x="48389" y="1509"/>
                </a:lnTo>
                <a:lnTo>
                  <a:pt x="48352" y="1472"/>
                </a:lnTo>
                <a:lnTo>
                  <a:pt x="48333" y="1416"/>
                </a:lnTo>
                <a:lnTo>
                  <a:pt x="48333" y="1379"/>
                </a:lnTo>
                <a:lnTo>
                  <a:pt x="48352" y="1341"/>
                </a:lnTo>
                <a:lnTo>
                  <a:pt x="48370" y="1323"/>
                </a:lnTo>
                <a:lnTo>
                  <a:pt x="48445" y="1267"/>
                </a:lnTo>
                <a:lnTo>
                  <a:pt x="48482" y="1230"/>
                </a:lnTo>
                <a:lnTo>
                  <a:pt x="48482" y="1174"/>
                </a:lnTo>
                <a:lnTo>
                  <a:pt x="48501" y="1062"/>
                </a:lnTo>
                <a:lnTo>
                  <a:pt x="48519" y="950"/>
                </a:lnTo>
                <a:lnTo>
                  <a:pt x="48538" y="876"/>
                </a:lnTo>
                <a:lnTo>
                  <a:pt x="48556" y="820"/>
                </a:lnTo>
                <a:lnTo>
                  <a:pt x="48519" y="783"/>
                </a:lnTo>
                <a:lnTo>
                  <a:pt x="48463" y="801"/>
                </a:lnTo>
                <a:lnTo>
                  <a:pt x="48370" y="839"/>
                </a:lnTo>
                <a:lnTo>
                  <a:pt x="48221" y="932"/>
                </a:lnTo>
                <a:lnTo>
                  <a:pt x="48147" y="988"/>
                </a:lnTo>
                <a:lnTo>
                  <a:pt x="48091" y="1025"/>
                </a:lnTo>
                <a:lnTo>
                  <a:pt x="48072" y="1081"/>
                </a:lnTo>
                <a:lnTo>
                  <a:pt x="48072" y="1137"/>
                </a:lnTo>
                <a:lnTo>
                  <a:pt x="48054" y="1174"/>
                </a:lnTo>
                <a:lnTo>
                  <a:pt x="48016" y="1230"/>
                </a:lnTo>
                <a:lnTo>
                  <a:pt x="47942" y="1285"/>
                </a:lnTo>
                <a:lnTo>
                  <a:pt x="47830" y="1341"/>
                </a:lnTo>
                <a:lnTo>
                  <a:pt x="47719" y="1379"/>
                </a:lnTo>
                <a:lnTo>
                  <a:pt x="47477" y="1379"/>
                </a:lnTo>
                <a:lnTo>
                  <a:pt x="47365" y="1360"/>
                </a:lnTo>
                <a:lnTo>
                  <a:pt x="47495" y="1230"/>
                </a:lnTo>
                <a:lnTo>
                  <a:pt x="47570" y="1155"/>
                </a:lnTo>
                <a:lnTo>
                  <a:pt x="47625" y="1062"/>
                </a:lnTo>
                <a:lnTo>
                  <a:pt x="47663" y="988"/>
                </a:lnTo>
                <a:lnTo>
                  <a:pt x="47681" y="894"/>
                </a:lnTo>
                <a:lnTo>
                  <a:pt x="47663" y="857"/>
                </a:lnTo>
                <a:lnTo>
                  <a:pt x="47644" y="839"/>
                </a:lnTo>
                <a:lnTo>
                  <a:pt x="47607" y="801"/>
                </a:lnTo>
                <a:lnTo>
                  <a:pt x="47551" y="783"/>
                </a:lnTo>
                <a:lnTo>
                  <a:pt x="47439" y="764"/>
                </a:lnTo>
                <a:lnTo>
                  <a:pt x="47346" y="783"/>
                </a:lnTo>
                <a:lnTo>
                  <a:pt x="47272" y="839"/>
                </a:lnTo>
                <a:lnTo>
                  <a:pt x="47216" y="932"/>
                </a:lnTo>
                <a:lnTo>
                  <a:pt x="47104" y="1099"/>
                </a:lnTo>
                <a:lnTo>
                  <a:pt x="47030" y="1248"/>
                </a:lnTo>
                <a:lnTo>
                  <a:pt x="46825" y="1490"/>
                </a:lnTo>
                <a:lnTo>
                  <a:pt x="46713" y="1602"/>
                </a:lnTo>
                <a:lnTo>
                  <a:pt x="46601" y="1676"/>
                </a:lnTo>
                <a:lnTo>
                  <a:pt x="46490" y="1732"/>
                </a:lnTo>
                <a:lnTo>
                  <a:pt x="46341" y="1751"/>
                </a:lnTo>
                <a:lnTo>
                  <a:pt x="46173" y="1732"/>
                </a:lnTo>
                <a:lnTo>
                  <a:pt x="46006" y="1676"/>
                </a:lnTo>
                <a:lnTo>
                  <a:pt x="46099" y="1583"/>
                </a:lnTo>
                <a:lnTo>
                  <a:pt x="46211" y="1453"/>
                </a:lnTo>
                <a:lnTo>
                  <a:pt x="46322" y="1304"/>
                </a:lnTo>
                <a:lnTo>
                  <a:pt x="46434" y="1155"/>
                </a:lnTo>
                <a:lnTo>
                  <a:pt x="46490" y="1006"/>
                </a:lnTo>
                <a:lnTo>
                  <a:pt x="46490" y="932"/>
                </a:lnTo>
                <a:lnTo>
                  <a:pt x="46490" y="876"/>
                </a:lnTo>
                <a:lnTo>
                  <a:pt x="46471" y="839"/>
                </a:lnTo>
                <a:lnTo>
                  <a:pt x="46415" y="801"/>
                </a:lnTo>
                <a:lnTo>
                  <a:pt x="46359" y="764"/>
                </a:lnTo>
                <a:lnTo>
                  <a:pt x="46211" y="764"/>
                </a:lnTo>
                <a:lnTo>
                  <a:pt x="46136" y="783"/>
                </a:lnTo>
                <a:lnTo>
                  <a:pt x="46006" y="839"/>
                </a:lnTo>
                <a:lnTo>
                  <a:pt x="45857" y="950"/>
                </a:lnTo>
                <a:lnTo>
                  <a:pt x="45745" y="1081"/>
                </a:lnTo>
                <a:lnTo>
                  <a:pt x="45633" y="1230"/>
                </a:lnTo>
                <a:lnTo>
                  <a:pt x="45577" y="1379"/>
                </a:lnTo>
                <a:lnTo>
                  <a:pt x="45559" y="1434"/>
                </a:lnTo>
                <a:lnTo>
                  <a:pt x="45559" y="1509"/>
                </a:lnTo>
                <a:lnTo>
                  <a:pt x="45577" y="1583"/>
                </a:lnTo>
                <a:lnTo>
                  <a:pt x="45596" y="1639"/>
                </a:lnTo>
                <a:lnTo>
                  <a:pt x="45484" y="1676"/>
                </a:lnTo>
                <a:lnTo>
                  <a:pt x="45317" y="1714"/>
                </a:lnTo>
                <a:lnTo>
                  <a:pt x="45131" y="1732"/>
                </a:lnTo>
                <a:lnTo>
                  <a:pt x="44944" y="1751"/>
                </a:lnTo>
                <a:lnTo>
                  <a:pt x="44740" y="1732"/>
                </a:lnTo>
                <a:lnTo>
                  <a:pt x="44591" y="1695"/>
                </a:lnTo>
                <a:lnTo>
                  <a:pt x="44516" y="1658"/>
                </a:lnTo>
                <a:lnTo>
                  <a:pt x="44460" y="1621"/>
                </a:lnTo>
                <a:lnTo>
                  <a:pt x="44405" y="1565"/>
                </a:lnTo>
                <a:lnTo>
                  <a:pt x="44386" y="1490"/>
                </a:lnTo>
                <a:lnTo>
                  <a:pt x="44367" y="1434"/>
                </a:lnTo>
                <a:lnTo>
                  <a:pt x="44386" y="1379"/>
                </a:lnTo>
                <a:lnTo>
                  <a:pt x="44405" y="1341"/>
                </a:lnTo>
                <a:lnTo>
                  <a:pt x="44442" y="1285"/>
                </a:lnTo>
                <a:lnTo>
                  <a:pt x="44535" y="1192"/>
                </a:lnTo>
                <a:lnTo>
                  <a:pt x="44647" y="1118"/>
                </a:lnTo>
                <a:lnTo>
                  <a:pt x="44758" y="1025"/>
                </a:lnTo>
                <a:lnTo>
                  <a:pt x="44870" y="932"/>
                </a:lnTo>
                <a:lnTo>
                  <a:pt x="44944" y="839"/>
                </a:lnTo>
                <a:lnTo>
                  <a:pt x="44963" y="783"/>
                </a:lnTo>
                <a:lnTo>
                  <a:pt x="44982" y="727"/>
                </a:lnTo>
                <a:lnTo>
                  <a:pt x="44963" y="652"/>
                </a:lnTo>
                <a:lnTo>
                  <a:pt x="44944" y="597"/>
                </a:lnTo>
                <a:lnTo>
                  <a:pt x="44926" y="559"/>
                </a:lnTo>
                <a:lnTo>
                  <a:pt x="44870" y="541"/>
                </a:lnTo>
                <a:lnTo>
                  <a:pt x="44833" y="522"/>
                </a:lnTo>
                <a:lnTo>
                  <a:pt x="44777" y="522"/>
                </a:lnTo>
                <a:lnTo>
                  <a:pt x="44647" y="559"/>
                </a:lnTo>
                <a:lnTo>
                  <a:pt x="44498" y="634"/>
                </a:lnTo>
                <a:lnTo>
                  <a:pt x="44367" y="708"/>
                </a:lnTo>
                <a:lnTo>
                  <a:pt x="44256" y="801"/>
                </a:lnTo>
                <a:lnTo>
                  <a:pt x="44181" y="894"/>
                </a:lnTo>
                <a:lnTo>
                  <a:pt x="44107" y="1006"/>
                </a:lnTo>
                <a:lnTo>
                  <a:pt x="44069" y="1137"/>
                </a:lnTo>
                <a:lnTo>
                  <a:pt x="44032" y="1230"/>
                </a:lnTo>
                <a:lnTo>
                  <a:pt x="43995" y="1304"/>
                </a:lnTo>
                <a:lnTo>
                  <a:pt x="43939" y="1379"/>
                </a:lnTo>
                <a:lnTo>
                  <a:pt x="43846" y="1434"/>
                </a:lnTo>
                <a:lnTo>
                  <a:pt x="43716" y="1453"/>
                </a:lnTo>
                <a:lnTo>
                  <a:pt x="43529" y="1472"/>
                </a:lnTo>
                <a:lnTo>
                  <a:pt x="43436" y="1453"/>
                </a:lnTo>
                <a:lnTo>
                  <a:pt x="43306" y="1434"/>
                </a:lnTo>
                <a:lnTo>
                  <a:pt x="43194" y="1397"/>
                </a:lnTo>
                <a:lnTo>
                  <a:pt x="43139" y="1379"/>
                </a:lnTo>
                <a:lnTo>
                  <a:pt x="43101" y="1341"/>
                </a:lnTo>
                <a:lnTo>
                  <a:pt x="43045" y="1267"/>
                </a:lnTo>
                <a:lnTo>
                  <a:pt x="43027" y="1211"/>
                </a:lnTo>
                <a:lnTo>
                  <a:pt x="43027" y="1155"/>
                </a:lnTo>
                <a:lnTo>
                  <a:pt x="43064" y="1118"/>
                </a:lnTo>
                <a:lnTo>
                  <a:pt x="43139" y="1006"/>
                </a:lnTo>
                <a:lnTo>
                  <a:pt x="43194" y="950"/>
                </a:lnTo>
                <a:lnTo>
                  <a:pt x="43269" y="857"/>
                </a:lnTo>
                <a:lnTo>
                  <a:pt x="43381" y="652"/>
                </a:lnTo>
                <a:lnTo>
                  <a:pt x="43418" y="541"/>
                </a:lnTo>
                <a:lnTo>
                  <a:pt x="43436" y="448"/>
                </a:lnTo>
                <a:lnTo>
                  <a:pt x="43418" y="392"/>
                </a:lnTo>
                <a:lnTo>
                  <a:pt x="43399" y="355"/>
                </a:lnTo>
                <a:lnTo>
                  <a:pt x="43362" y="355"/>
                </a:lnTo>
                <a:lnTo>
                  <a:pt x="43269" y="336"/>
                </a:lnTo>
                <a:lnTo>
                  <a:pt x="43101" y="373"/>
                </a:lnTo>
                <a:lnTo>
                  <a:pt x="43027" y="392"/>
                </a:lnTo>
                <a:lnTo>
                  <a:pt x="42952" y="429"/>
                </a:lnTo>
                <a:lnTo>
                  <a:pt x="42915" y="485"/>
                </a:lnTo>
                <a:lnTo>
                  <a:pt x="42878" y="522"/>
                </a:lnTo>
                <a:lnTo>
                  <a:pt x="42822" y="615"/>
                </a:lnTo>
                <a:lnTo>
                  <a:pt x="42803" y="727"/>
                </a:lnTo>
                <a:lnTo>
                  <a:pt x="42803" y="969"/>
                </a:lnTo>
                <a:lnTo>
                  <a:pt x="42785" y="1081"/>
                </a:lnTo>
                <a:lnTo>
                  <a:pt x="42748" y="1174"/>
                </a:lnTo>
                <a:lnTo>
                  <a:pt x="42692" y="1230"/>
                </a:lnTo>
                <a:lnTo>
                  <a:pt x="42636" y="1285"/>
                </a:lnTo>
                <a:lnTo>
                  <a:pt x="42487" y="1379"/>
                </a:lnTo>
                <a:lnTo>
                  <a:pt x="42319" y="1453"/>
                </a:lnTo>
                <a:lnTo>
                  <a:pt x="42133" y="1490"/>
                </a:lnTo>
                <a:lnTo>
                  <a:pt x="41928" y="1527"/>
                </a:lnTo>
                <a:lnTo>
                  <a:pt x="41742" y="1546"/>
                </a:lnTo>
                <a:lnTo>
                  <a:pt x="41575" y="1546"/>
                </a:lnTo>
                <a:lnTo>
                  <a:pt x="41426" y="1527"/>
                </a:lnTo>
                <a:lnTo>
                  <a:pt x="41686" y="1304"/>
                </a:lnTo>
                <a:lnTo>
                  <a:pt x="41854" y="1137"/>
                </a:lnTo>
                <a:lnTo>
                  <a:pt x="41891" y="1062"/>
                </a:lnTo>
                <a:lnTo>
                  <a:pt x="41928" y="988"/>
                </a:lnTo>
                <a:lnTo>
                  <a:pt x="41947" y="932"/>
                </a:lnTo>
                <a:lnTo>
                  <a:pt x="41947" y="894"/>
                </a:lnTo>
                <a:lnTo>
                  <a:pt x="41928" y="857"/>
                </a:lnTo>
                <a:lnTo>
                  <a:pt x="41891" y="820"/>
                </a:lnTo>
                <a:lnTo>
                  <a:pt x="41798" y="783"/>
                </a:lnTo>
                <a:lnTo>
                  <a:pt x="41686" y="783"/>
                </a:lnTo>
                <a:lnTo>
                  <a:pt x="41537" y="801"/>
                </a:lnTo>
                <a:lnTo>
                  <a:pt x="41370" y="839"/>
                </a:lnTo>
                <a:lnTo>
                  <a:pt x="41202" y="913"/>
                </a:lnTo>
                <a:lnTo>
                  <a:pt x="41053" y="988"/>
                </a:lnTo>
                <a:lnTo>
                  <a:pt x="40942" y="1081"/>
                </a:lnTo>
                <a:lnTo>
                  <a:pt x="40848" y="1192"/>
                </a:lnTo>
                <a:lnTo>
                  <a:pt x="40811" y="1248"/>
                </a:lnTo>
                <a:lnTo>
                  <a:pt x="40793" y="1323"/>
                </a:lnTo>
                <a:lnTo>
                  <a:pt x="40793" y="1379"/>
                </a:lnTo>
                <a:lnTo>
                  <a:pt x="40811" y="1434"/>
                </a:lnTo>
                <a:lnTo>
                  <a:pt x="40848" y="1509"/>
                </a:lnTo>
                <a:lnTo>
                  <a:pt x="40904" y="1565"/>
                </a:lnTo>
                <a:lnTo>
                  <a:pt x="40755" y="1621"/>
                </a:lnTo>
                <a:lnTo>
                  <a:pt x="40588" y="1676"/>
                </a:lnTo>
                <a:lnTo>
                  <a:pt x="40364" y="1732"/>
                </a:lnTo>
                <a:lnTo>
                  <a:pt x="40141" y="1751"/>
                </a:lnTo>
                <a:lnTo>
                  <a:pt x="39936" y="1770"/>
                </a:lnTo>
                <a:lnTo>
                  <a:pt x="39731" y="1751"/>
                </a:lnTo>
                <a:lnTo>
                  <a:pt x="39638" y="1732"/>
                </a:lnTo>
                <a:lnTo>
                  <a:pt x="39545" y="1695"/>
                </a:lnTo>
                <a:lnTo>
                  <a:pt x="39471" y="1639"/>
                </a:lnTo>
                <a:lnTo>
                  <a:pt x="39415" y="1583"/>
                </a:lnTo>
                <a:lnTo>
                  <a:pt x="39620" y="1434"/>
                </a:lnTo>
                <a:lnTo>
                  <a:pt x="39880" y="1211"/>
                </a:lnTo>
                <a:lnTo>
                  <a:pt x="40011" y="1099"/>
                </a:lnTo>
                <a:lnTo>
                  <a:pt x="40104" y="969"/>
                </a:lnTo>
                <a:lnTo>
                  <a:pt x="40178" y="857"/>
                </a:lnTo>
                <a:lnTo>
                  <a:pt x="40197" y="801"/>
                </a:lnTo>
                <a:lnTo>
                  <a:pt x="40197" y="764"/>
                </a:lnTo>
                <a:lnTo>
                  <a:pt x="40178" y="708"/>
                </a:lnTo>
                <a:lnTo>
                  <a:pt x="40160" y="652"/>
                </a:lnTo>
                <a:lnTo>
                  <a:pt x="40122" y="615"/>
                </a:lnTo>
                <a:lnTo>
                  <a:pt x="40085" y="597"/>
                </a:lnTo>
                <a:lnTo>
                  <a:pt x="39992" y="597"/>
                </a:lnTo>
                <a:lnTo>
                  <a:pt x="39880" y="634"/>
                </a:lnTo>
                <a:lnTo>
                  <a:pt x="39750" y="690"/>
                </a:lnTo>
                <a:lnTo>
                  <a:pt x="39638" y="746"/>
                </a:lnTo>
                <a:lnTo>
                  <a:pt x="39471" y="876"/>
                </a:lnTo>
                <a:lnTo>
                  <a:pt x="39396" y="969"/>
                </a:lnTo>
                <a:lnTo>
                  <a:pt x="39340" y="1062"/>
                </a:lnTo>
                <a:lnTo>
                  <a:pt x="39229" y="1248"/>
                </a:lnTo>
                <a:lnTo>
                  <a:pt x="39191" y="1341"/>
                </a:lnTo>
                <a:lnTo>
                  <a:pt x="39136" y="1416"/>
                </a:lnTo>
                <a:lnTo>
                  <a:pt x="39061" y="1490"/>
                </a:lnTo>
                <a:lnTo>
                  <a:pt x="38968" y="1565"/>
                </a:lnTo>
                <a:lnTo>
                  <a:pt x="38838" y="1621"/>
                </a:lnTo>
                <a:lnTo>
                  <a:pt x="38689" y="1658"/>
                </a:lnTo>
                <a:lnTo>
                  <a:pt x="38540" y="1676"/>
                </a:lnTo>
                <a:lnTo>
                  <a:pt x="38372" y="1676"/>
                </a:lnTo>
                <a:lnTo>
                  <a:pt x="38223" y="1658"/>
                </a:lnTo>
                <a:lnTo>
                  <a:pt x="38074" y="1602"/>
                </a:lnTo>
                <a:lnTo>
                  <a:pt x="38019" y="1565"/>
                </a:lnTo>
                <a:lnTo>
                  <a:pt x="37963" y="1509"/>
                </a:lnTo>
                <a:lnTo>
                  <a:pt x="37925" y="1453"/>
                </a:lnTo>
                <a:lnTo>
                  <a:pt x="37888" y="1397"/>
                </a:lnTo>
                <a:lnTo>
                  <a:pt x="38019" y="1304"/>
                </a:lnTo>
                <a:lnTo>
                  <a:pt x="38205" y="1174"/>
                </a:lnTo>
                <a:lnTo>
                  <a:pt x="38298" y="1081"/>
                </a:lnTo>
                <a:lnTo>
                  <a:pt x="38372" y="1006"/>
                </a:lnTo>
                <a:lnTo>
                  <a:pt x="38410" y="932"/>
                </a:lnTo>
                <a:lnTo>
                  <a:pt x="38410" y="876"/>
                </a:lnTo>
                <a:lnTo>
                  <a:pt x="38372" y="783"/>
                </a:lnTo>
                <a:lnTo>
                  <a:pt x="38298" y="746"/>
                </a:lnTo>
                <a:lnTo>
                  <a:pt x="38223" y="727"/>
                </a:lnTo>
                <a:lnTo>
                  <a:pt x="38130" y="746"/>
                </a:lnTo>
                <a:lnTo>
                  <a:pt x="38037" y="764"/>
                </a:lnTo>
                <a:lnTo>
                  <a:pt x="37944" y="801"/>
                </a:lnTo>
                <a:lnTo>
                  <a:pt x="37870" y="857"/>
                </a:lnTo>
                <a:lnTo>
                  <a:pt x="37814" y="913"/>
                </a:lnTo>
                <a:lnTo>
                  <a:pt x="37721" y="1006"/>
                </a:lnTo>
                <a:lnTo>
                  <a:pt x="37665" y="1099"/>
                </a:lnTo>
                <a:lnTo>
                  <a:pt x="37590" y="1248"/>
                </a:lnTo>
                <a:lnTo>
                  <a:pt x="37534" y="1304"/>
                </a:lnTo>
                <a:lnTo>
                  <a:pt x="37460" y="1360"/>
                </a:lnTo>
                <a:lnTo>
                  <a:pt x="37367" y="1397"/>
                </a:lnTo>
                <a:lnTo>
                  <a:pt x="37199" y="1434"/>
                </a:lnTo>
                <a:lnTo>
                  <a:pt x="36957" y="1472"/>
                </a:lnTo>
                <a:lnTo>
                  <a:pt x="36715" y="1472"/>
                </a:lnTo>
                <a:lnTo>
                  <a:pt x="36473" y="1434"/>
                </a:lnTo>
                <a:lnTo>
                  <a:pt x="36231" y="1379"/>
                </a:lnTo>
                <a:lnTo>
                  <a:pt x="36250" y="1341"/>
                </a:lnTo>
                <a:lnTo>
                  <a:pt x="36287" y="1304"/>
                </a:lnTo>
                <a:lnTo>
                  <a:pt x="36380" y="1211"/>
                </a:lnTo>
                <a:lnTo>
                  <a:pt x="36529" y="1155"/>
                </a:lnTo>
                <a:lnTo>
                  <a:pt x="36697" y="1081"/>
                </a:lnTo>
                <a:lnTo>
                  <a:pt x="36846" y="1025"/>
                </a:lnTo>
                <a:lnTo>
                  <a:pt x="36995" y="950"/>
                </a:lnTo>
                <a:lnTo>
                  <a:pt x="37088" y="876"/>
                </a:lnTo>
                <a:lnTo>
                  <a:pt x="37125" y="839"/>
                </a:lnTo>
                <a:lnTo>
                  <a:pt x="37144" y="801"/>
                </a:lnTo>
                <a:lnTo>
                  <a:pt x="37144" y="746"/>
                </a:lnTo>
                <a:lnTo>
                  <a:pt x="37144" y="690"/>
                </a:lnTo>
                <a:lnTo>
                  <a:pt x="37125" y="652"/>
                </a:lnTo>
                <a:lnTo>
                  <a:pt x="37088" y="634"/>
                </a:lnTo>
                <a:lnTo>
                  <a:pt x="36995" y="597"/>
                </a:lnTo>
                <a:lnTo>
                  <a:pt x="36901" y="597"/>
                </a:lnTo>
                <a:lnTo>
                  <a:pt x="36771" y="615"/>
                </a:lnTo>
                <a:lnTo>
                  <a:pt x="36659" y="634"/>
                </a:lnTo>
                <a:lnTo>
                  <a:pt x="36548" y="671"/>
                </a:lnTo>
                <a:lnTo>
                  <a:pt x="36455" y="727"/>
                </a:lnTo>
                <a:lnTo>
                  <a:pt x="36362" y="801"/>
                </a:lnTo>
                <a:lnTo>
                  <a:pt x="36268" y="876"/>
                </a:lnTo>
                <a:lnTo>
                  <a:pt x="36120" y="1062"/>
                </a:lnTo>
                <a:lnTo>
                  <a:pt x="35952" y="1248"/>
                </a:lnTo>
                <a:lnTo>
                  <a:pt x="35859" y="1323"/>
                </a:lnTo>
                <a:lnTo>
                  <a:pt x="35766" y="1397"/>
                </a:lnTo>
                <a:lnTo>
                  <a:pt x="35635" y="1472"/>
                </a:lnTo>
                <a:lnTo>
                  <a:pt x="35486" y="1546"/>
                </a:lnTo>
                <a:lnTo>
                  <a:pt x="35319" y="1602"/>
                </a:lnTo>
                <a:lnTo>
                  <a:pt x="35170" y="1621"/>
                </a:lnTo>
                <a:lnTo>
                  <a:pt x="35002" y="1639"/>
                </a:lnTo>
                <a:lnTo>
                  <a:pt x="34853" y="1602"/>
                </a:lnTo>
                <a:lnTo>
                  <a:pt x="34705" y="1546"/>
                </a:lnTo>
                <a:lnTo>
                  <a:pt x="34649" y="1509"/>
                </a:lnTo>
                <a:lnTo>
                  <a:pt x="34593" y="1453"/>
                </a:lnTo>
                <a:lnTo>
                  <a:pt x="34742" y="1341"/>
                </a:lnTo>
                <a:lnTo>
                  <a:pt x="34928" y="1174"/>
                </a:lnTo>
                <a:lnTo>
                  <a:pt x="35021" y="1081"/>
                </a:lnTo>
                <a:lnTo>
                  <a:pt x="35096" y="988"/>
                </a:lnTo>
                <a:lnTo>
                  <a:pt x="35114" y="894"/>
                </a:lnTo>
                <a:lnTo>
                  <a:pt x="35114" y="857"/>
                </a:lnTo>
                <a:lnTo>
                  <a:pt x="35096" y="801"/>
                </a:lnTo>
                <a:lnTo>
                  <a:pt x="35058" y="764"/>
                </a:lnTo>
                <a:lnTo>
                  <a:pt x="35021" y="727"/>
                </a:lnTo>
                <a:lnTo>
                  <a:pt x="34947" y="690"/>
                </a:lnTo>
                <a:lnTo>
                  <a:pt x="34891" y="671"/>
                </a:lnTo>
                <a:lnTo>
                  <a:pt x="34742" y="671"/>
                </a:lnTo>
                <a:lnTo>
                  <a:pt x="34630" y="690"/>
                </a:lnTo>
                <a:lnTo>
                  <a:pt x="34537" y="727"/>
                </a:lnTo>
                <a:lnTo>
                  <a:pt x="34444" y="783"/>
                </a:lnTo>
                <a:lnTo>
                  <a:pt x="34388" y="839"/>
                </a:lnTo>
                <a:lnTo>
                  <a:pt x="34351" y="913"/>
                </a:lnTo>
                <a:lnTo>
                  <a:pt x="34314" y="1043"/>
                </a:lnTo>
                <a:lnTo>
                  <a:pt x="34276" y="1192"/>
                </a:lnTo>
                <a:lnTo>
                  <a:pt x="34239" y="1341"/>
                </a:lnTo>
                <a:lnTo>
                  <a:pt x="34220" y="1397"/>
                </a:lnTo>
                <a:lnTo>
                  <a:pt x="34165" y="1453"/>
                </a:lnTo>
                <a:lnTo>
                  <a:pt x="34109" y="1490"/>
                </a:lnTo>
                <a:lnTo>
                  <a:pt x="34034" y="1527"/>
                </a:lnTo>
                <a:lnTo>
                  <a:pt x="33923" y="1565"/>
                </a:lnTo>
                <a:lnTo>
                  <a:pt x="33643" y="1565"/>
                </a:lnTo>
                <a:lnTo>
                  <a:pt x="33457" y="1527"/>
                </a:lnTo>
                <a:lnTo>
                  <a:pt x="33383" y="1490"/>
                </a:lnTo>
                <a:lnTo>
                  <a:pt x="33308" y="1453"/>
                </a:lnTo>
                <a:lnTo>
                  <a:pt x="33252" y="1397"/>
                </a:lnTo>
                <a:lnTo>
                  <a:pt x="33215" y="1341"/>
                </a:lnTo>
                <a:lnTo>
                  <a:pt x="33196" y="1267"/>
                </a:lnTo>
                <a:lnTo>
                  <a:pt x="33215" y="1192"/>
                </a:lnTo>
                <a:lnTo>
                  <a:pt x="33252" y="1137"/>
                </a:lnTo>
                <a:lnTo>
                  <a:pt x="33308" y="1081"/>
                </a:lnTo>
                <a:lnTo>
                  <a:pt x="33439" y="950"/>
                </a:lnTo>
                <a:lnTo>
                  <a:pt x="33494" y="894"/>
                </a:lnTo>
                <a:lnTo>
                  <a:pt x="33532" y="839"/>
                </a:lnTo>
                <a:lnTo>
                  <a:pt x="33587" y="727"/>
                </a:lnTo>
                <a:lnTo>
                  <a:pt x="33606" y="634"/>
                </a:lnTo>
                <a:lnTo>
                  <a:pt x="33606" y="559"/>
                </a:lnTo>
                <a:lnTo>
                  <a:pt x="33606" y="522"/>
                </a:lnTo>
                <a:lnTo>
                  <a:pt x="33587" y="485"/>
                </a:lnTo>
                <a:lnTo>
                  <a:pt x="33550" y="466"/>
                </a:lnTo>
                <a:lnTo>
                  <a:pt x="33494" y="448"/>
                </a:lnTo>
                <a:lnTo>
                  <a:pt x="33457" y="466"/>
                </a:lnTo>
                <a:lnTo>
                  <a:pt x="33327" y="503"/>
                </a:lnTo>
                <a:lnTo>
                  <a:pt x="33196" y="597"/>
                </a:lnTo>
                <a:lnTo>
                  <a:pt x="33066" y="708"/>
                </a:lnTo>
                <a:lnTo>
                  <a:pt x="32973" y="820"/>
                </a:lnTo>
                <a:lnTo>
                  <a:pt x="32917" y="894"/>
                </a:lnTo>
                <a:lnTo>
                  <a:pt x="32899" y="969"/>
                </a:lnTo>
                <a:lnTo>
                  <a:pt x="32899" y="1081"/>
                </a:lnTo>
                <a:lnTo>
                  <a:pt x="32899" y="1137"/>
                </a:lnTo>
                <a:lnTo>
                  <a:pt x="32899" y="1174"/>
                </a:lnTo>
                <a:lnTo>
                  <a:pt x="32861" y="1230"/>
                </a:lnTo>
                <a:lnTo>
                  <a:pt x="32787" y="1285"/>
                </a:lnTo>
                <a:lnTo>
                  <a:pt x="32731" y="1323"/>
                </a:lnTo>
                <a:lnTo>
                  <a:pt x="32657" y="1341"/>
                </a:lnTo>
                <a:lnTo>
                  <a:pt x="32489" y="1379"/>
                </a:lnTo>
                <a:lnTo>
                  <a:pt x="32340" y="1360"/>
                </a:lnTo>
                <a:lnTo>
                  <a:pt x="32266" y="1341"/>
                </a:lnTo>
                <a:lnTo>
                  <a:pt x="32210" y="1304"/>
                </a:lnTo>
                <a:lnTo>
                  <a:pt x="32117" y="1248"/>
                </a:lnTo>
                <a:lnTo>
                  <a:pt x="32061" y="1192"/>
                </a:lnTo>
                <a:lnTo>
                  <a:pt x="32024" y="1137"/>
                </a:lnTo>
                <a:lnTo>
                  <a:pt x="32024" y="1081"/>
                </a:lnTo>
                <a:lnTo>
                  <a:pt x="32042" y="1025"/>
                </a:lnTo>
                <a:lnTo>
                  <a:pt x="32079" y="988"/>
                </a:lnTo>
                <a:lnTo>
                  <a:pt x="32172" y="876"/>
                </a:lnTo>
                <a:lnTo>
                  <a:pt x="32284" y="783"/>
                </a:lnTo>
                <a:lnTo>
                  <a:pt x="32377" y="690"/>
                </a:lnTo>
                <a:lnTo>
                  <a:pt x="32396" y="634"/>
                </a:lnTo>
                <a:lnTo>
                  <a:pt x="32415" y="578"/>
                </a:lnTo>
                <a:lnTo>
                  <a:pt x="32415" y="522"/>
                </a:lnTo>
                <a:lnTo>
                  <a:pt x="32377" y="485"/>
                </a:lnTo>
                <a:lnTo>
                  <a:pt x="32321" y="429"/>
                </a:lnTo>
                <a:lnTo>
                  <a:pt x="32266" y="410"/>
                </a:lnTo>
                <a:lnTo>
                  <a:pt x="32191" y="429"/>
                </a:lnTo>
                <a:lnTo>
                  <a:pt x="32117" y="448"/>
                </a:lnTo>
                <a:lnTo>
                  <a:pt x="31986" y="541"/>
                </a:lnTo>
                <a:lnTo>
                  <a:pt x="31893" y="634"/>
                </a:lnTo>
                <a:lnTo>
                  <a:pt x="31819" y="727"/>
                </a:lnTo>
                <a:lnTo>
                  <a:pt x="31782" y="820"/>
                </a:lnTo>
                <a:lnTo>
                  <a:pt x="31763" y="950"/>
                </a:lnTo>
                <a:lnTo>
                  <a:pt x="31744" y="1025"/>
                </a:lnTo>
                <a:lnTo>
                  <a:pt x="31707" y="1099"/>
                </a:lnTo>
                <a:lnTo>
                  <a:pt x="31651" y="1174"/>
                </a:lnTo>
                <a:lnTo>
                  <a:pt x="31577" y="1267"/>
                </a:lnTo>
                <a:lnTo>
                  <a:pt x="31446" y="1360"/>
                </a:lnTo>
                <a:lnTo>
                  <a:pt x="31279" y="1434"/>
                </a:lnTo>
                <a:lnTo>
                  <a:pt x="31074" y="1527"/>
                </a:lnTo>
                <a:lnTo>
                  <a:pt x="30832" y="1583"/>
                </a:lnTo>
                <a:lnTo>
                  <a:pt x="30609" y="1639"/>
                </a:lnTo>
                <a:lnTo>
                  <a:pt x="30404" y="1639"/>
                </a:lnTo>
                <a:lnTo>
                  <a:pt x="30311" y="1621"/>
                </a:lnTo>
                <a:lnTo>
                  <a:pt x="30236" y="1602"/>
                </a:lnTo>
                <a:lnTo>
                  <a:pt x="30180" y="1565"/>
                </a:lnTo>
                <a:lnTo>
                  <a:pt x="30124" y="1509"/>
                </a:lnTo>
                <a:lnTo>
                  <a:pt x="30329" y="1397"/>
                </a:lnTo>
                <a:lnTo>
                  <a:pt x="30590" y="1211"/>
                </a:lnTo>
                <a:lnTo>
                  <a:pt x="30702" y="1118"/>
                </a:lnTo>
                <a:lnTo>
                  <a:pt x="30813" y="1025"/>
                </a:lnTo>
                <a:lnTo>
                  <a:pt x="30869" y="932"/>
                </a:lnTo>
                <a:lnTo>
                  <a:pt x="30869" y="894"/>
                </a:lnTo>
                <a:lnTo>
                  <a:pt x="30869" y="857"/>
                </a:lnTo>
                <a:lnTo>
                  <a:pt x="30832" y="801"/>
                </a:lnTo>
                <a:lnTo>
                  <a:pt x="30758" y="764"/>
                </a:lnTo>
                <a:lnTo>
                  <a:pt x="30571" y="764"/>
                </a:lnTo>
                <a:lnTo>
                  <a:pt x="30385" y="839"/>
                </a:lnTo>
                <a:lnTo>
                  <a:pt x="30255" y="913"/>
                </a:lnTo>
                <a:lnTo>
                  <a:pt x="30162" y="988"/>
                </a:lnTo>
                <a:lnTo>
                  <a:pt x="30087" y="1081"/>
                </a:lnTo>
                <a:lnTo>
                  <a:pt x="29994" y="1230"/>
                </a:lnTo>
                <a:lnTo>
                  <a:pt x="29938" y="1304"/>
                </a:lnTo>
                <a:lnTo>
                  <a:pt x="29882" y="1379"/>
                </a:lnTo>
                <a:lnTo>
                  <a:pt x="29789" y="1434"/>
                </a:lnTo>
                <a:lnTo>
                  <a:pt x="29678" y="1490"/>
                </a:lnTo>
                <a:lnTo>
                  <a:pt x="29585" y="1509"/>
                </a:lnTo>
                <a:lnTo>
                  <a:pt x="29454" y="1527"/>
                </a:lnTo>
                <a:lnTo>
                  <a:pt x="29324" y="1546"/>
                </a:lnTo>
                <a:lnTo>
                  <a:pt x="29175" y="1546"/>
                </a:lnTo>
                <a:lnTo>
                  <a:pt x="29045" y="1527"/>
                </a:lnTo>
                <a:lnTo>
                  <a:pt x="28914" y="1490"/>
                </a:lnTo>
                <a:lnTo>
                  <a:pt x="28803" y="1434"/>
                </a:lnTo>
                <a:lnTo>
                  <a:pt x="28728" y="1360"/>
                </a:lnTo>
                <a:lnTo>
                  <a:pt x="28896" y="1211"/>
                </a:lnTo>
                <a:lnTo>
                  <a:pt x="29119" y="988"/>
                </a:lnTo>
                <a:lnTo>
                  <a:pt x="29231" y="857"/>
                </a:lnTo>
                <a:lnTo>
                  <a:pt x="29324" y="746"/>
                </a:lnTo>
                <a:lnTo>
                  <a:pt x="29361" y="634"/>
                </a:lnTo>
                <a:lnTo>
                  <a:pt x="29361" y="597"/>
                </a:lnTo>
                <a:lnTo>
                  <a:pt x="29343" y="559"/>
                </a:lnTo>
                <a:lnTo>
                  <a:pt x="29324" y="503"/>
                </a:lnTo>
                <a:lnTo>
                  <a:pt x="29268" y="485"/>
                </a:lnTo>
                <a:lnTo>
                  <a:pt x="29175" y="485"/>
                </a:lnTo>
                <a:lnTo>
                  <a:pt x="29063" y="541"/>
                </a:lnTo>
                <a:lnTo>
                  <a:pt x="28952" y="615"/>
                </a:lnTo>
                <a:lnTo>
                  <a:pt x="28840" y="708"/>
                </a:lnTo>
                <a:lnTo>
                  <a:pt x="28728" y="801"/>
                </a:lnTo>
                <a:lnTo>
                  <a:pt x="28598" y="950"/>
                </a:lnTo>
                <a:lnTo>
                  <a:pt x="28542" y="1043"/>
                </a:lnTo>
                <a:lnTo>
                  <a:pt x="28505" y="1118"/>
                </a:lnTo>
                <a:lnTo>
                  <a:pt x="28486" y="1211"/>
                </a:lnTo>
                <a:lnTo>
                  <a:pt x="28486" y="1248"/>
                </a:lnTo>
                <a:lnTo>
                  <a:pt x="28449" y="1304"/>
                </a:lnTo>
                <a:lnTo>
                  <a:pt x="28393" y="1360"/>
                </a:lnTo>
                <a:lnTo>
                  <a:pt x="28300" y="1416"/>
                </a:lnTo>
                <a:lnTo>
                  <a:pt x="28207" y="1472"/>
                </a:lnTo>
                <a:lnTo>
                  <a:pt x="28095" y="1509"/>
                </a:lnTo>
                <a:lnTo>
                  <a:pt x="27853" y="1565"/>
                </a:lnTo>
                <a:lnTo>
                  <a:pt x="27667" y="1583"/>
                </a:lnTo>
                <a:lnTo>
                  <a:pt x="27406" y="1602"/>
                </a:lnTo>
                <a:lnTo>
                  <a:pt x="27164" y="1602"/>
                </a:lnTo>
                <a:lnTo>
                  <a:pt x="27071" y="1565"/>
                </a:lnTo>
                <a:lnTo>
                  <a:pt x="26997" y="1509"/>
                </a:lnTo>
                <a:lnTo>
                  <a:pt x="26978" y="1453"/>
                </a:lnTo>
                <a:lnTo>
                  <a:pt x="26959" y="1397"/>
                </a:lnTo>
                <a:lnTo>
                  <a:pt x="26959" y="1341"/>
                </a:lnTo>
                <a:lnTo>
                  <a:pt x="26978" y="1304"/>
                </a:lnTo>
                <a:lnTo>
                  <a:pt x="27053" y="1211"/>
                </a:lnTo>
                <a:lnTo>
                  <a:pt x="27146" y="1118"/>
                </a:lnTo>
                <a:lnTo>
                  <a:pt x="27239" y="1043"/>
                </a:lnTo>
                <a:lnTo>
                  <a:pt x="27350" y="950"/>
                </a:lnTo>
                <a:lnTo>
                  <a:pt x="27425" y="839"/>
                </a:lnTo>
                <a:lnTo>
                  <a:pt x="27443" y="783"/>
                </a:lnTo>
                <a:lnTo>
                  <a:pt x="27462" y="708"/>
                </a:lnTo>
                <a:lnTo>
                  <a:pt x="27481" y="597"/>
                </a:lnTo>
                <a:lnTo>
                  <a:pt x="27462" y="541"/>
                </a:lnTo>
                <a:lnTo>
                  <a:pt x="27443" y="522"/>
                </a:lnTo>
                <a:lnTo>
                  <a:pt x="27425" y="503"/>
                </a:lnTo>
                <a:lnTo>
                  <a:pt x="27388" y="503"/>
                </a:lnTo>
                <a:lnTo>
                  <a:pt x="27332" y="522"/>
                </a:lnTo>
                <a:lnTo>
                  <a:pt x="27239" y="559"/>
                </a:lnTo>
                <a:lnTo>
                  <a:pt x="27164" y="634"/>
                </a:lnTo>
                <a:lnTo>
                  <a:pt x="26997" y="801"/>
                </a:lnTo>
                <a:lnTo>
                  <a:pt x="26904" y="932"/>
                </a:lnTo>
                <a:lnTo>
                  <a:pt x="26829" y="1043"/>
                </a:lnTo>
                <a:lnTo>
                  <a:pt x="26717" y="1230"/>
                </a:lnTo>
                <a:lnTo>
                  <a:pt x="26643" y="1304"/>
                </a:lnTo>
                <a:lnTo>
                  <a:pt x="26550" y="1379"/>
                </a:lnTo>
                <a:lnTo>
                  <a:pt x="26438" y="1453"/>
                </a:lnTo>
                <a:lnTo>
                  <a:pt x="26289" y="1527"/>
                </a:lnTo>
                <a:lnTo>
                  <a:pt x="26103" y="1583"/>
                </a:lnTo>
                <a:lnTo>
                  <a:pt x="25861" y="1639"/>
                </a:lnTo>
                <a:lnTo>
                  <a:pt x="25619" y="1639"/>
                </a:lnTo>
                <a:lnTo>
                  <a:pt x="25526" y="1602"/>
                </a:lnTo>
                <a:lnTo>
                  <a:pt x="25489" y="1583"/>
                </a:lnTo>
                <a:lnTo>
                  <a:pt x="25470" y="1527"/>
                </a:lnTo>
                <a:lnTo>
                  <a:pt x="25638" y="1397"/>
                </a:lnTo>
                <a:lnTo>
                  <a:pt x="25768" y="1267"/>
                </a:lnTo>
                <a:lnTo>
                  <a:pt x="25898" y="1137"/>
                </a:lnTo>
                <a:lnTo>
                  <a:pt x="26010" y="988"/>
                </a:lnTo>
                <a:lnTo>
                  <a:pt x="26084" y="857"/>
                </a:lnTo>
                <a:lnTo>
                  <a:pt x="26122" y="783"/>
                </a:lnTo>
                <a:lnTo>
                  <a:pt x="26122" y="727"/>
                </a:lnTo>
                <a:lnTo>
                  <a:pt x="26103" y="690"/>
                </a:lnTo>
                <a:lnTo>
                  <a:pt x="26084" y="634"/>
                </a:lnTo>
                <a:lnTo>
                  <a:pt x="26010" y="597"/>
                </a:lnTo>
                <a:lnTo>
                  <a:pt x="25954" y="578"/>
                </a:lnTo>
                <a:lnTo>
                  <a:pt x="25898" y="578"/>
                </a:lnTo>
                <a:lnTo>
                  <a:pt x="25824" y="615"/>
                </a:lnTo>
                <a:lnTo>
                  <a:pt x="25768" y="652"/>
                </a:lnTo>
                <a:lnTo>
                  <a:pt x="25712" y="708"/>
                </a:lnTo>
                <a:lnTo>
                  <a:pt x="25600" y="857"/>
                </a:lnTo>
                <a:lnTo>
                  <a:pt x="25507" y="1006"/>
                </a:lnTo>
                <a:lnTo>
                  <a:pt x="25414" y="1174"/>
                </a:lnTo>
                <a:lnTo>
                  <a:pt x="25321" y="1360"/>
                </a:lnTo>
                <a:lnTo>
                  <a:pt x="25265" y="1416"/>
                </a:lnTo>
                <a:lnTo>
                  <a:pt x="25153" y="1490"/>
                </a:lnTo>
                <a:lnTo>
                  <a:pt x="25042" y="1565"/>
                </a:lnTo>
                <a:lnTo>
                  <a:pt x="24893" y="1602"/>
                </a:lnTo>
                <a:lnTo>
                  <a:pt x="24744" y="1658"/>
                </a:lnTo>
                <a:lnTo>
                  <a:pt x="24614" y="1658"/>
                </a:lnTo>
                <a:lnTo>
                  <a:pt x="24483" y="1639"/>
                </a:lnTo>
                <a:lnTo>
                  <a:pt x="24409" y="1621"/>
                </a:lnTo>
                <a:lnTo>
                  <a:pt x="24353" y="1583"/>
                </a:lnTo>
                <a:lnTo>
                  <a:pt x="24297" y="1527"/>
                </a:lnTo>
                <a:lnTo>
                  <a:pt x="24260" y="1453"/>
                </a:lnTo>
                <a:lnTo>
                  <a:pt x="24241" y="1397"/>
                </a:lnTo>
                <a:lnTo>
                  <a:pt x="24260" y="1323"/>
                </a:lnTo>
                <a:lnTo>
                  <a:pt x="24297" y="1267"/>
                </a:lnTo>
                <a:lnTo>
                  <a:pt x="24353" y="1192"/>
                </a:lnTo>
                <a:lnTo>
                  <a:pt x="24483" y="1062"/>
                </a:lnTo>
                <a:lnTo>
                  <a:pt x="24632" y="913"/>
                </a:lnTo>
                <a:lnTo>
                  <a:pt x="24725" y="783"/>
                </a:lnTo>
                <a:lnTo>
                  <a:pt x="24762" y="708"/>
                </a:lnTo>
                <a:lnTo>
                  <a:pt x="24781" y="652"/>
                </a:lnTo>
                <a:lnTo>
                  <a:pt x="24762" y="578"/>
                </a:lnTo>
                <a:lnTo>
                  <a:pt x="24725" y="503"/>
                </a:lnTo>
                <a:lnTo>
                  <a:pt x="24707" y="485"/>
                </a:lnTo>
                <a:lnTo>
                  <a:pt x="24669" y="485"/>
                </a:lnTo>
                <a:lnTo>
                  <a:pt x="24595" y="522"/>
                </a:lnTo>
                <a:lnTo>
                  <a:pt x="24520" y="597"/>
                </a:lnTo>
                <a:lnTo>
                  <a:pt x="24427" y="708"/>
                </a:lnTo>
                <a:lnTo>
                  <a:pt x="24278" y="932"/>
                </a:lnTo>
                <a:lnTo>
                  <a:pt x="24185" y="1062"/>
                </a:lnTo>
                <a:lnTo>
                  <a:pt x="24074" y="1248"/>
                </a:lnTo>
                <a:lnTo>
                  <a:pt x="23999" y="1379"/>
                </a:lnTo>
                <a:lnTo>
                  <a:pt x="23962" y="1434"/>
                </a:lnTo>
                <a:lnTo>
                  <a:pt x="23887" y="1472"/>
                </a:lnTo>
                <a:lnTo>
                  <a:pt x="23813" y="1509"/>
                </a:lnTo>
                <a:lnTo>
                  <a:pt x="23701" y="1546"/>
                </a:lnTo>
                <a:lnTo>
                  <a:pt x="23534" y="1565"/>
                </a:lnTo>
                <a:lnTo>
                  <a:pt x="23403" y="1546"/>
                </a:lnTo>
                <a:lnTo>
                  <a:pt x="23310" y="1527"/>
                </a:lnTo>
                <a:lnTo>
                  <a:pt x="23236" y="1472"/>
                </a:lnTo>
                <a:lnTo>
                  <a:pt x="23199" y="1397"/>
                </a:lnTo>
                <a:lnTo>
                  <a:pt x="23199" y="1304"/>
                </a:lnTo>
                <a:lnTo>
                  <a:pt x="23199" y="1211"/>
                </a:lnTo>
                <a:lnTo>
                  <a:pt x="23199" y="1118"/>
                </a:lnTo>
                <a:lnTo>
                  <a:pt x="23254" y="913"/>
                </a:lnTo>
                <a:lnTo>
                  <a:pt x="23273" y="746"/>
                </a:lnTo>
                <a:lnTo>
                  <a:pt x="23273" y="690"/>
                </a:lnTo>
                <a:lnTo>
                  <a:pt x="23254" y="634"/>
                </a:lnTo>
                <a:lnTo>
                  <a:pt x="23217" y="615"/>
                </a:lnTo>
                <a:lnTo>
                  <a:pt x="23143" y="615"/>
                </a:lnTo>
                <a:lnTo>
                  <a:pt x="23068" y="652"/>
                </a:lnTo>
                <a:lnTo>
                  <a:pt x="22994" y="708"/>
                </a:lnTo>
                <a:lnTo>
                  <a:pt x="22957" y="783"/>
                </a:lnTo>
                <a:lnTo>
                  <a:pt x="22919" y="857"/>
                </a:lnTo>
                <a:lnTo>
                  <a:pt x="22901" y="1025"/>
                </a:lnTo>
                <a:lnTo>
                  <a:pt x="22882" y="1174"/>
                </a:lnTo>
                <a:lnTo>
                  <a:pt x="22882" y="1267"/>
                </a:lnTo>
                <a:lnTo>
                  <a:pt x="22882" y="1323"/>
                </a:lnTo>
                <a:lnTo>
                  <a:pt x="22919" y="1379"/>
                </a:lnTo>
                <a:lnTo>
                  <a:pt x="22938" y="1397"/>
                </a:lnTo>
                <a:lnTo>
                  <a:pt x="22919" y="1434"/>
                </a:lnTo>
                <a:lnTo>
                  <a:pt x="22808" y="1583"/>
                </a:lnTo>
                <a:lnTo>
                  <a:pt x="22733" y="1639"/>
                </a:lnTo>
                <a:lnTo>
                  <a:pt x="22640" y="1695"/>
                </a:lnTo>
                <a:lnTo>
                  <a:pt x="22528" y="1732"/>
                </a:lnTo>
                <a:lnTo>
                  <a:pt x="22435" y="1751"/>
                </a:lnTo>
                <a:lnTo>
                  <a:pt x="22342" y="1751"/>
                </a:lnTo>
                <a:lnTo>
                  <a:pt x="22249" y="1732"/>
                </a:lnTo>
                <a:lnTo>
                  <a:pt x="22137" y="1714"/>
                </a:lnTo>
                <a:lnTo>
                  <a:pt x="22026" y="1676"/>
                </a:lnTo>
                <a:lnTo>
                  <a:pt x="21933" y="1621"/>
                </a:lnTo>
                <a:lnTo>
                  <a:pt x="21858" y="1565"/>
                </a:lnTo>
                <a:lnTo>
                  <a:pt x="21784" y="1472"/>
                </a:lnTo>
                <a:lnTo>
                  <a:pt x="21765" y="1379"/>
                </a:lnTo>
                <a:lnTo>
                  <a:pt x="21858" y="1267"/>
                </a:lnTo>
                <a:lnTo>
                  <a:pt x="22044" y="988"/>
                </a:lnTo>
                <a:lnTo>
                  <a:pt x="22193" y="708"/>
                </a:lnTo>
                <a:lnTo>
                  <a:pt x="22230" y="615"/>
                </a:lnTo>
                <a:lnTo>
                  <a:pt x="22230" y="597"/>
                </a:lnTo>
                <a:lnTo>
                  <a:pt x="22212" y="578"/>
                </a:lnTo>
                <a:lnTo>
                  <a:pt x="22100" y="597"/>
                </a:lnTo>
                <a:lnTo>
                  <a:pt x="22026" y="634"/>
                </a:lnTo>
                <a:lnTo>
                  <a:pt x="21933" y="671"/>
                </a:lnTo>
                <a:lnTo>
                  <a:pt x="21877" y="727"/>
                </a:lnTo>
                <a:lnTo>
                  <a:pt x="21821" y="801"/>
                </a:lnTo>
                <a:lnTo>
                  <a:pt x="21784" y="857"/>
                </a:lnTo>
                <a:lnTo>
                  <a:pt x="21709" y="1025"/>
                </a:lnTo>
                <a:lnTo>
                  <a:pt x="21653" y="1192"/>
                </a:lnTo>
                <a:lnTo>
                  <a:pt x="21597" y="1360"/>
                </a:lnTo>
                <a:lnTo>
                  <a:pt x="21542" y="1453"/>
                </a:lnTo>
                <a:lnTo>
                  <a:pt x="21504" y="1509"/>
                </a:lnTo>
                <a:lnTo>
                  <a:pt x="21430" y="1583"/>
                </a:lnTo>
                <a:lnTo>
                  <a:pt x="21355" y="1639"/>
                </a:lnTo>
                <a:lnTo>
                  <a:pt x="21225" y="1695"/>
                </a:lnTo>
                <a:lnTo>
                  <a:pt x="21057" y="1751"/>
                </a:lnTo>
                <a:lnTo>
                  <a:pt x="20871" y="1788"/>
                </a:lnTo>
                <a:lnTo>
                  <a:pt x="20685" y="1807"/>
                </a:lnTo>
                <a:lnTo>
                  <a:pt x="20499" y="1788"/>
                </a:lnTo>
                <a:lnTo>
                  <a:pt x="20406" y="1751"/>
                </a:lnTo>
                <a:lnTo>
                  <a:pt x="20331" y="1714"/>
                </a:lnTo>
                <a:lnTo>
                  <a:pt x="20257" y="1676"/>
                </a:lnTo>
                <a:lnTo>
                  <a:pt x="20220" y="1621"/>
                </a:lnTo>
                <a:lnTo>
                  <a:pt x="20164" y="1546"/>
                </a:lnTo>
                <a:lnTo>
                  <a:pt x="20145" y="1453"/>
                </a:lnTo>
                <a:lnTo>
                  <a:pt x="20145" y="1397"/>
                </a:lnTo>
                <a:lnTo>
                  <a:pt x="20164" y="1341"/>
                </a:lnTo>
                <a:lnTo>
                  <a:pt x="20201" y="1285"/>
                </a:lnTo>
                <a:lnTo>
                  <a:pt x="20238" y="1230"/>
                </a:lnTo>
                <a:lnTo>
                  <a:pt x="20369" y="1137"/>
                </a:lnTo>
                <a:lnTo>
                  <a:pt x="20518" y="1043"/>
                </a:lnTo>
                <a:lnTo>
                  <a:pt x="20648" y="969"/>
                </a:lnTo>
                <a:lnTo>
                  <a:pt x="20760" y="876"/>
                </a:lnTo>
                <a:lnTo>
                  <a:pt x="20797" y="820"/>
                </a:lnTo>
                <a:lnTo>
                  <a:pt x="20815" y="783"/>
                </a:lnTo>
                <a:lnTo>
                  <a:pt x="20834" y="727"/>
                </a:lnTo>
                <a:lnTo>
                  <a:pt x="20815" y="690"/>
                </a:lnTo>
                <a:lnTo>
                  <a:pt x="20778" y="634"/>
                </a:lnTo>
                <a:lnTo>
                  <a:pt x="20741" y="615"/>
                </a:lnTo>
                <a:lnTo>
                  <a:pt x="20704" y="597"/>
                </a:lnTo>
                <a:lnTo>
                  <a:pt x="20667" y="578"/>
                </a:lnTo>
                <a:lnTo>
                  <a:pt x="20573" y="597"/>
                </a:lnTo>
                <a:lnTo>
                  <a:pt x="20462" y="634"/>
                </a:lnTo>
                <a:lnTo>
                  <a:pt x="20369" y="690"/>
                </a:lnTo>
                <a:lnTo>
                  <a:pt x="20276" y="746"/>
                </a:lnTo>
                <a:lnTo>
                  <a:pt x="20145" y="839"/>
                </a:lnTo>
                <a:lnTo>
                  <a:pt x="20071" y="913"/>
                </a:lnTo>
                <a:lnTo>
                  <a:pt x="20015" y="988"/>
                </a:lnTo>
                <a:lnTo>
                  <a:pt x="19978" y="1099"/>
                </a:lnTo>
                <a:lnTo>
                  <a:pt x="19940" y="1155"/>
                </a:lnTo>
                <a:lnTo>
                  <a:pt x="19903" y="1211"/>
                </a:lnTo>
                <a:lnTo>
                  <a:pt x="19810" y="1248"/>
                </a:lnTo>
                <a:lnTo>
                  <a:pt x="19698" y="1267"/>
                </a:lnTo>
                <a:lnTo>
                  <a:pt x="19549" y="1285"/>
                </a:lnTo>
                <a:lnTo>
                  <a:pt x="19363" y="1248"/>
                </a:lnTo>
                <a:lnTo>
                  <a:pt x="19270" y="1230"/>
                </a:lnTo>
                <a:lnTo>
                  <a:pt x="19196" y="1192"/>
                </a:lnTo>
                <a:lnTo>
                  <a:pt x="19140" y="1155"/>
                </a:lnTo>
                <a:lnTo>
                  <a:pt x="19084" y="1099"/>
                </a:lnTo>
                <a:lnTo>
                  <a:pt x="19047" y="1025"/>
                </a:lnTo>
                <a:lnTo>
                  <a:pt x="19047" y="969"/>
                </a:lnTo>
                <a:lnTo>
                  <a:pt x="19047" y="913"/>
                </a:lnTo>
                <a:lnTo>
                  <a:pt x="19065" y="857"/>
                </a:lnTo>
                <a:lnTo>
                  <a:pt x="19140" y="746"/>
                </a:lnTo>
                <a:lnTo>
                  <a:pt x="19214" y="652"/>
                </a:lnTo>
                <a:lnTo>
                  <a:pt x="19326" y="578"/>
                </a:lnTo>
                <a:lnTo>
                  <a:pt x="19400" y="485"/>
                </a:lnTo>
                <a:lnTo>
                  <a:pt x="19419" y="429"/>
                </a:lnTo>
                <a:lnTo>
                  <a:pt x="19438" y="392"/>
                </a:lnTo>
                <a:lnTo>
                  <a:pt x="19456" y="336"/>
                </a:lnTo>
                <a:lnTo>
                  <a:pt x="19438" y="280"/>
                </a:lnTo>
                <a:lnTo>
                  <a:pt x="19400" y="224"/>
                </a:lnTo>
                <a:lnTo>
                  <a:pt x="19363" y="168"/>
                </a:lnTo>
                <a:lnTo>
                  <a:pt x="19326" y="150"/>
                </a:lnTo>
                <a:lnTo>
                  <a:pt x="19270" y="150"/>
                </a:lnTo>
                <a:lnTo>
                  <a:pt x="19233" y="168"/>
                </a:lnTo>
                <a:lnTo>
                  <a:pt x="19177" y="206"/>
                </a:lnTo>
                <a:lnTo>
                  <a:pt x="19084" y="299"/>
                </a:lnTo>
                <a:lnTo>
                  <a:pt x="18991" y="429"/>
                </a:lnTo>
                <a:lnTo>
                  <a:pt x="18916" y="559"/>
                </a:lnTo>
                <a:lnTo>
                  <a:pt x="18823" y="746"/>
                </a:lnTo>
                <a:lnTo>
                  <a:pt x="18749" y="913"/>
                </a:lnTo>
                <a:lnTo>
                  <a:pt x="18656" y="1062"/>
                </a:lnTo>
                <a:lnTo>
                  <a:pt x="18619" y="1118"/>
                </a:lnTo>
                <a:lnTo>
                  <a:pt x="18544" y="1192"/>
                </a:lnTo>
                <a:lnTo>
                  <a:pt x="18470" y="1248"/>
                </a:lnTo>
                <a:lnTo>
                  <a:pt x="18358" y="1323"/>
                </a:lnTo>
                <a:lnTo>
                  <a:pt x="18228" y="1379"/>
                </a:lnTo>
                <a:lnTo>
                  <a:pt x="18079" y="1434"/>
                </a:lnTo>
                <a:lnTo>
                  <a:pt x="17930" y="1453"/>
                </a:lnTo>
                <a:lnTo>
                  <a:pt x="17762" y="1472"/>
                </a:lnTo>
                <a:lnTo>
                  <a:pt x="17595" y="1453"/>
                </a:lnTo>
                <a:lnTo>
                  <a:pt x="17390" y="1397"/>
                </a:lnTo>
                <a:lnTo>
                  <a:pt x="17278" y="1360"/>
                </a:lnTo>
                <a:lnTo>
                  <a:pt x="17185" y="1304"/>
                </a:lnTo>
                <a:lnTo>
                  <a:pt x="17129" y="1248"/>
                </a:lnTo>
                <a:lnTo>
                  <a:pt x="17092" y="1192"/>
                </a:lnTo>
                <a:lnTo>
                  <a:pt x="17110" y="1118"/>
                </a:lnTo>
                <a:lnTo>
                  <a:pt x="17166" y="1043"/>
                </a:lnTo>
                <a:lnTo>
                  <a:pt x="17371" y="801"/>
                </a:lnTo>
                <a:lnTo>
                  <a:pt x="17464" y="690"/>
                </a:lnTo>
                <a:lnTo>
                  <a:pt x="17539" y="559"/>
                </a:lnTo>
                <a:lnTo>
                  <a:pt x="17557" y="522"/>
                </a:lnTo>
                <a:lnTo>
                  <a:pt x="17557" y="466"/>
                </a:lnTo>
                <a:lnTo>
                  <a:pt x="17557" y="429"/>
                </a:lnTo>
                <a:lnTo>
                  <a:pt x="17520" y="410"/>
                </a:lnTo>
                <a:lnTo>
                  <a:pt x="17483" y="410"/>
                </a:lnTo>
                <a:lnTo>
                  <a:pt x="17390" y="448"/>
                </a:lnTo>
                <a:lnTo>
                  <a:pt x="17185" y="578"/>
                </a:lnTo>
                <a:lnTo>
                  <a:pt x="16980" y="746"/>
                </a:lnTo>
                <a:lnTo>
                  <a:pt x="16868" y="857"/>
                </a:lnTo>
                <a:lnTo>
                  <a:pt x="16831" y="932"/>
                </a:lnTo>
                <a:lnTo>
                  <a:pt x="16831" y="1006"/>
                </a:lnTo>
                <a:lnTo>
                  <a:pt x="16850" y="1043"/>
                </a:lnTo>
                <a:lnTo>
                  <a:pt x="16868" y="1081"/>
                </a:lnTo>
                <a:lnTo>
                  <a:pt x="16887" y="1118"/>
                </a:lnTo>
                <a:lnTo>
                  <a:pt x="16887" y="1155"/>
                </a:lnTo>
                <a:lnTo>
                  <a:pt x="16850" y="1211"/>
                </a:lnTo>
                <a:lnTo>
                  <a:pt x="16794" y="1285"/>
                </a:lnTo>
                <a:lnTo>
                  <a:pt x="16719" y="1341"/>
                </a:lnTo>
                <a:lnTo>
                  <a:pt x="16645" y="1397"/>
                </a:lnTo>
                <a:lnTo>
                  <a:pt x="16533" y="1434"/>
                </a:lnTo>
                <a:lnTo>
                  <a:pt x="16422" y="1453"/>
                </a:lnTo>
                <a:lnTo>
                  <a:pt x="16198" y="1453"/>
                </a:lnTo>
                <a:lnTo>
                  <a:pt x="16105" y="1434"/>
                </a:lnTo>
                <a:lnTo>
                  <a:pt x="16012" y="1416"/>
                </a:lnTo>
                <a:lnTo>
                  <a:pt x="15919" y="1341"/>
                </a:lnTo>
                <a:lnTo>
                  <a:pt x="15844" y="1285"/>
                </a:lnTo>
                <a:lnTo>
                  <a:pt x="15807" y="1230"/>
                </a:lnTo>
                <a:lnTo>
                  <a:pt x="15789" y="1174"/>
                </a:lnTo>
                <a:lnTo>
                  <a:pt x="15807" y="1118"/>
                </a:lnTo>
                <a:lnTo>
                  <a:pt x="15826" y="1043"/>
                </a:lnTo>
                <a:lnTo>
                  <a:pt x="15900" y="894"/>
                </a:lnTo>
                <a:lnTo>
                  <a:pt x="15975" y="801"/>
                </a:lnTo>
                <a:lnTo>
                  <a:pt x="16086" y="671"/>
                </a:lnTo>
                <a:lnTo>
                  <a:pt x="16142" y="597"/>
                </a:lnTo>
                <a:lnTo>
                  <a:pt x="16161" y="522"/>
                </a:lnTo>
                <a:lnTo>
                  <a:pt x="16161" y="503"/>
                </a:lnTo>
                <a:lnTo>
                  <a:pt x="16142" y="466"/>
                </a:lnTo>
                <a:lnTo>
                  <a:pt x="16124" y="448"/>
                </a:lnTo>
                <a:lnTo>
                  <a:pt x="16086" y="448"/>
                </a:lnTo>
                <a:lnTo>
                  <a:pt x="15993" y="429"/>
                </a:lnTo>
                <a:lnTo>
                  <a:pt x="15919" y="448"/>
                </a:lnTo>
                <a:lnTo>
                  <a:pt x="15863" y="485"/>
                </a:lnTo>
                <a:lnTo>
                  <a:pt x="15807" y="541"/>
                </a:lnTo>
                <a:lnTo>
                  <a:pt x="15714" y="671"/>
                </a:lnTo>
                <a:lnTo>
                  <a:pt x="15640" y="801"/>
                </a:lnTo>
                <a:lnTo>
                  <a:pt x="15491" y="969"/>
                </a:lnTo>
                <a:lnTo>
                  <a:pt x="15360" y="1137"/>
                </a:lnTo>
                <a:lnTo>
                  <a:pt x="15286" y="1211"/>
                </a:lnTo>
                <a:lnTo>
                  <a:pt x="15211" y="1285"/>
                </a:lnTo>
                <a:lnTo>
                  <a:pt x="15100" y="1360"/>
                </a:lnTo>
                <a:lnTo>
                  <a:pt x="14969" y="1416"/>
                </a:lnTo>
                <a:lnTo>
                  <a:pt x="14802" y="1490"/>
                </a:lnTo>
                <a:lnTo>
                  <a:pt x="14616" y="1565"/>
                </a:lnTo>
                <a:lnTo>
                  <a:pt x="14429" y="1621"/>
                </a:lnTo>
                <a:lnTo>
                  <a:pt x="14243" y="1639"/>
                </a:lnTo>
                <a:lnTo>
                  <a:pt x="13927" y="1639"/>
                </a:lnTo>
                <a:lnTo>
                  <a:pt x="13871" y="1602"/>
                </a:lnTo>
                <a:lnTo>
                  <a:pt x="13834" y="1565"/>
                </a:lnTo>
                <a:lnTo>
                  <a:pt x="13778" y="1509"/>
                </a:lnTo>
                <a:lnTo>
                  <a:pt x="13741" y="1416"/>
                </a:lnTo>
                <a:lnTo>
                  <a:pt x="13741" y="1341"/>
                </a:lnTo>
                <a:lnTo>
                  <a:pt x="13759" y="1304"/>
                </a:lnTo>
                <a:lnTo>
                  <a:pt x="13796" y="1248"/>
                </a:lnTo>
                <a:lnTo>
                  <a:pt x="13927" y="1192"/>
                </a:lnTo>
                <a:lnTo>
                  <a:pt x="14057" y="1118"/>
                </a:lnTo>
                <a:lnTo>
                  <a:pt x="14281" y="913"/>
                </a:lnTo>
                <a:lnTo>
                  <a:pt x="14392" y="801"/>
                </a:lnTo>
                <a:lnTo>
                  <a:pt x="14485" y="690"/>
                </a:lnTo>
                <a:lnTo>
                  <a:pt x="14541" y="597"/>
                </a:lnTo>
                <a:lnTo>
                  <a:pt x="14541" y="559"/>
                </a:lnTo>
                <a:lnTo>
                  <a:pt x="14523" y="541"/>
                </a:lnTo>
                <a:lnTo>
                  <a:pt x="14411" y="541"/>
                </a:lnTo>
                <a:lnTo>
                  <a:pt x="14187" y="597"/>
                </a:lnTo>
                <a:lnTo>
                  <a:pt x="14113" y="634"/>
                </a:lnTo>
                <a:lnTo>
                  <a:pt x="14038" y="671"/>
                </a:lnTo>
                <a:lnTo>
                  <a:pt x="13908" y="801"/>
                </a:lnTo>
                <a:lnTo>
                  <a:pt x="13666" y="1062"/>
                </a:lnTo>
                <a:lnTo>
                  <a:pt x="13536" y="1155"/>
                </a:lnTo>
                <a:lnTo>
                  <a:pt x="13480" y="1192"/>
                </a:lnTo>
                <a:lnTo>
                  <a:pt x="13405" y="1230"/>
                </a:lnTo>
                <a:lnTo>
                  <a:pt x="13238" y="1230"/>
                </a:lnTo>
                <a:lnTo>
                  <a:pt x="13126" y="1192"/>
                </a:lnTo>
                <a:lnTo>
                  <a:pt x="13033" y="1137"/>
                </a:lnTo>
                <a:lnTo>
                  <a:pt x="12921" y="1062"/>
                </a:lnTo>
                <a:lnTo>
                  <a:pt x="12866" y="988"/>
                </a:lnTo>
                <a:lnTo>
                  <a:pt x="12847" y="913"/>
                </a:lnTo>
                <a:lnTo>
                  <a:pt x="12847" y="857"/>
                </a:lnTo>
                <a:lnTo>
                  <a:pt x="12884" y="783"/>
                </a:lnTo>
                <a:lnTo>
                  <a:pt x="12921" y="708"/>
                </a:lnTo>
                <a:lnTo>
                  <a:pt x="13070" y="559"/>
                </a:lnTo>
                <a:lnTo>
                  <a:pt x="13219" y="429"/>
                </a:lnTo>
                <a:lnTo>
                  <a:pt x="13350" y="299"/>
                </a:lnTo>
                <a:lnTo>
                  <a:pt x="13387" y="243"/>
                </a:lnTo>
                <a:lnTo>
                  <a:pt x="13405" y="187"/>
                </a:lnTo>
                <a:lnTo>
                  <a:pt x="13405" y="131"/>
                </a:lnTo>
                <a:lnTo>
                  <a:pt x="13368" y="75"/>
                </a:lnTo>
                <a:lnTo>
                  <a:pt x="13331" y="38"/>
                </a:lnTo>
                <a:lnTo>
                  <a:pt x="13238" y="38"/>
                </a:lnTo>
                <a:lnTo>
                  <a:pt x="13182" y="75"/>
                </a:lnTo>
                <a:lnTo>
                  <a:pt x="13070" y="168"/>
                </a:lnTo>
                <a:lnTo>
                  <a:pt x="12959" y="299"/>
                </a:lnTo>
                <a:lnTo>
                  <a:pt x="12791" y="597"/>
                </a:lnTo>
                <a:lnTo>
                  <a:pt x="12679" y="746"/>
                </a:lnTo>
                <a:lnTo>
                  <a:pt x="12586" y="839"/>
                </a:lnTo>
                <a:lnTo>
                  <a:pt x="12475" y="932"/>
                </a:lnTo>
                <a:lnTo>
                  <a:pt x="12344" y="1006"/>
                </a:lnTo>
                <a:lnTo>
                  <a:pt x="12214" y="1081"/>
                </a:lnTo>
                <a:lnTo>
                  <a:pt x="11953" y="1174"/>
                </a:lnTo>
                <a:lnTo>
                  <a:pt x="11674" y="1267"/>
                </a:lnTo>
                <a:lnTo>
                  <a:pt x="11488" y="1304"/>
                </a:lnTo>
                <a:lnTo>
                  <a:pt x="11357" y="1341"/>
                </a:lnTo>
                <a:lnTo>
                  <a:pt x="11115" y="1341"/>
                </a:lnTo>
                <a:lnTo>
                  <a:pt x="11004" y="1323"/>
                </a:lnTo>
                <a:lnTo>
                  <a:pt x="10929" y="1267"/>
                </a:lnTo>
                <a:lnTo>
                  <a:pt x="10911" y="1230"/>
                </a:lnTo>
                <a:lnTo>
                  <a:pt x="10892" y="1174"/>
                </a:lnTo>
                <a:lnTo>
                  <a:pt x="10892" y="1155"/>
                </a:lnTo>
                <a:lnTo>
                  <a:pt x="10911" y="1118"/>
                </a:lnTo>
                <a:lnTo>
                  <a:pt x="11004" y="1043"/>
                </a:lnTo>
                <a:lnTo>
                  <a:pt x="11264" y="857"/>
                </a:lnTo>
                <a:lnTo>
                  <a:pt x="11395" y="764"/>
                </a:lnTo>
                <a:lnTo>
                  <a:pt x="11506" y="671"/>
                </a:lnTo>
                <a:lnTo>
                  <a:pt x="11544" y="615"/>
                </a:lnTo>
                <a:lnTo>
                  <a:pt x="11562" y="559"/>
                </a:lnTo>
                <a:lnTo>
                  <a:pt x="11581" y="522"/>
                </a:lnTo>
                <a:lnTo>
                  <a:pt x="11562" y="485"/>
                </a:lnTo>
                <a:lnTo>
                  <a:pt x="11544" y="448"/>
                </a:lnTo>
                <a:lnTo>
                  <a:pt x="11506" y="429"/>
                </a:lnTo>
                <a:lnTo>
                  <a:pt x="11413" y="429"/>
                </a:lnTo>
                <a:lnTo>
                  <a:pt x="11320" y="466"/>
                </a:lnTo>
                <a:lnTo>
                  <a:pt x="11227" y="522"/>
                </a:lnTo>
                <a:lnTo>
                  <a:pt x="11022" y="690"/>
                </a:lnTo>
                <a:lnTo>
                  <a:pt x="10911" y="783"/>
                </a:lnTo>
                <a:lnTo>
                  <a:pt x="10724" y="969"/>
                </a:lnTo>
                <a:lnTo>
                  <a:pt x="10631" y="1062"/>
                </a:lnTo>
                <a:lnTo>
                  <a:pt x="10520" y="1137"/>
                </a:lnTo>
                <a:lnTo>
                  <a:pt x="10408" y="1211"/>
                </a:lnTo>
                <a:lnTo>
                  <a:pt x="10278" y="1248"/>
                </a:lnTo>
                <a:lnTo>
                  <a:pt x="10147" y="1285"/>
                </a:lnTo>
                <a:lnTo>
                  <a:pt x="9998" y="1285"/>
                </a:lnTo>
                <a:lnTo>
                  <a:pt x="9849" y="1248"/>
                </a:lnTo>
                <a:lnTo>
                  <a:pt x="9738" y="1211"/>
                </a:lnTo>
                <a:lnTo>
                  <a:pt x="9682" y="1155"/>
                </a:lnTo>
                <a:lnTo>
                  <a:pt x="9645" y="1099"/>
                </a:lnTo>
                <a:lnTo>
                  <a:pt x="9663" y="1025"/>
                </a:lnTo>
                <a:lnTo>
                  <a:pt x="9700" y="950"/>
                </a:lnTo>
                <a:lnTo>
                  <a:pt x="9812" y="801"/>
                </a:lnTo>
                <a:lnTo>
                  <a:pt x="9980" y="634"/>
                </a:lnTo>
                <a:lnTo>
                  <a:pt x="10110" y="485"/>
                </a:lnTo>
                <a:lnTo>
                  <a:pt x="10147" y="410"/>
                </a:lnTo>
                <a:lnTo>
                  <a:pt x="10166" y="336"/>
                </a:lnTo>
                <a:lnTo>
                  <a:pt x="10166" y="280"/>
                </a:lnTo>
                <a:lnTo>
                  <a:pt x="10110" y="224"/>
                </a:lnTo>
                <a:lnTo>
                  <a:pt x="10073" y="206"/>
                </a:lnTo>
                <a:lnTo>
                  <a:pt x="10017" y="224"/>
                </a:lnTo>
                <a:lnTo>
                  <a:pt x="9905" y="317"/>
                </a:lnTo>
                <a:lnTo>
                  <a:pt x="9794" y="429"/>
                </a:lnTo>
                <a:lnTo>
                  <a:pt x="9738" y="522"/>
                </a:lnTo>
                <a:lnTo>
                  <a:pt x="9626" y="708"/>
                </a:lnTo>
                <a:lnTo>
                  <a:pt x="9552" y="857"/>
                </a:lnTo>
                <a:lnTo>
                  <a:pt x="9440" y="1006"/>
                </a:lnTo>
                <a:lnTo>
                  <a:pt x="9365" y="1081"/>
                </a:lnTo>
                <a:lnTo>
                  <a:pt x="9272" y="1155"/>
                </a:lnTo>
                <a:lnTo>
                  <a:pt x="9179" y="1211"/>
                </a:lnTo>
                <a:lnTo>
                  <a:pt x="9049" y="1267"/>
                </a:lnTo>
                <a:lnTo>
                  <a:pt x="8881" y="1323"/>
                </a:lnTo>
                <a:lnTo>
                  <a:pt x="8732" y="1379"/>
                </a:lnTo>
                <a:lnTo>
                  <a:pt x="8565" y="1397"/>
                </a:lnTo>
                <a:lnTo>
                  <a:pt x="8416" y="1397"/>
                </a:lnTo>
                <a:lnTo>
                  <a:pt x="8341" y="1379"/>
                </a:lnTo>
                <a:lnTo>
                  <a:pt x="8286" y="1341"/>
                </a:lnTo>
                <a:lnTo>
                  <a:pt x="8230" y="1304"/>
                </a:lnTo>
                <a:lnTo>
                  <a:pt x="8192" y="1248"/>
                </a:lnTo>
                <a:lnTo>
                  <a:pt x="8341" y="1099"/>
                </a:lnTo>
                <a:lnTo>
                  <a:pt x="8546" y="857"/>
                </a:lnTo>
                <a:lnTo>
                  <a:pt x="8658" y="708"/>
                </a:lnTo>
                <a:lnTo>
                  <a:pt x="8714" y="597"/>
                </a:lnTo>
                <a:lnTo>
                  <a:pt x="8751" y="485"/>
                </a:lnTo>
                <a:lnTo>
                  <a:pt x="8751" y="448"/>
                </a:lnTo>
                <a:lnTo>
                  <a:pt x="8732" y="410"/>
                </a:lnTo>
                <a:lnTo>
                  <a:pt x="8658" y="373"/>
                </a:lnTo>
                <a:lnTo>
                  <a:pt x="8602" y="355"/>
                </a:lnTo>
                <a:lnTo>
                  <a:pt x="8546" y="355"/>
                </a:lnTo>
                <a:lnTo>
                  <a:pt x="8490" y="392"/>
                </a:lnTo>
                <a:lnTo>
                  <a:pt x="8434" y="429"/>
                </a:lnTo>
                <a:lnTo>
                  <a:pt x="8379" y="485"/>
                </a:lnTo>
                <a:lnTo>
                  <a:pt x="8286" y="652"/>
                </a:lnTo>
                <a:lnTo>
                  <a:pt x="8192" y="820"/>
                </a:lnTo>
                <a:lnTo>
                  <a:pt x="8118" y="988"/>
                </a:lnTo>
                <a:lnTo>
                  <a:pt x="8062" y="1118"/>
                </a:lnTo>
                <a:lnTo>
                  <a:pt x="8025" y="1174"/>
                </a:lnTo>
                <a:lnTo>
                  <a:pt x="7988" y="1230"/>
                </a:lnTo>
                <a:lnTo>
                  <a:pt x="7913" y="1248"/>
                </a:lnTo>
                <a:lnTo>
                  <a:pt x="7783" y="1285"/>
                </a:lnTo>
                <a:lnTo>
                  <a:pt x="7652" y="1285"/>
                </a:lnTo>
                <a:lnTo>
                  <a:pt x="7522" y="1248"/>
                </a:lnTo>
                <a:lnTo>
                  <a:pt x="7392" y="1174"/>
                </a:lnTo>
                <a:lnTo>
                  <a:pt x="7280" y="1081"/>
                </a:lnTo>
                <a:lnTo>
                  <a:pt x="7206" y="969"/>
                </a:lnTo>
                <a:lnTo>
                  <a:pt x="7187" y="894"/>
                </a:lnTo>
                <a:lnTo>
                  <a:pt x="7187" y="839"/>
                </a:lnTo>
                <a:lnTo>
                  <a:pt x="7187" y="801"/>
                </a:lnTo>
                <a:lnTo>
                  <a:pt x="7243" y="727"/>
                </a:lnTo>
                <a:lnTo>
                  <a:pt x="7355" y="559"/>
                </a:lnTo>
                <a:lnTo>
                  <a:pt x="7410" y="466"/>
                </a:lnTo>
                <a:lnTo>
                  <a:pt x="7448" y="373"/>
                </a:lnTo>
                <a:lnTo>
                  <a:pt x="7466" y="299"/>
                </a:lnTo>
                <a:lnTo>
                  <a:pt x="7448" y="280"/>
                </a:lnTo>
                <a:lnTo>
                  <a:pt x="7429" y="261"/>
                </a:lnTo>
                <a:lnTo>
                  <a:pt x="7373" y="243"/>
                </a:lnTo>
                <a:lnTo>
                  <a:pt x="7317" y="243"/>
                </a:lnTo>
                <a:lnTo>
                  <a:pt x="7262" y="261"/>
                </a:lnTo>
                <a:lnTo>
                  <a:pt x="7224" y="299"/>
                </a:lnTo>
                <a:lnTo>
                  <a:pt x="7131" y="373"/>
                </a:lnTo>
                <a:lnTo>
                  <a:pt x="7057" y="448"/>
                </a:lnTo>
                <a:lnTo>
                  <a:pt x="7038" y="503"/>
                </a:lnTo>
                <a:lnTo>
                  <a:pt x="7019" y="541"/>
                </a:lnTo>
                <a:lnTo>
                  <a:pt x="6982" y="652"/>
                </a:lnTo>
                <a:lnTo>
                  <a:pt x="6964" y="764"/>
                </a:lnTo>
                <a:lnTo>
                  <a:pt x="6926" y="876"/>
                </a:lnTo>
                <a:lnTo>
                  <a:pt x="6815" y="1006"/>
                </a:lnTo>
                <a:lnTo>
                  <a:pt x="6666" y="1137"/>
                </a:lnTo>
                <a:lnTo>
                  <a:pt x="6517" y="1230"/>
                </a:lnTo>
                <a:lnTo>
                  <a:pt x="6349" y="1323"/>
                </a:lnTo>
                <a:lnTo>
                  <a:pt x="6144" y="1434"/>
                </a:lnTo>
                <a:lnTo>
                  <a:pt x="6014" y="1490"/>
                </a:lnTo>
                <a:lnTo>
                  <a:pt x="5865" y="1546"/>
                </a:lnTo>
                <a:lnTo>
                  <a:pt x="5716" y="1583"/>
                </a:lnTo>
                <a:lnTo>
                  <a:pt x="5586" y="1565"/>
                </a:lnTo>
                <a:lnTo>
                  <a:pt x="5530" y="1546"/>
                </a:lnTo>
                <a:lnTo>
                  <a:pt x="5493" y="1527"/>
                </a:lnTo>
                <a:lnTo>
                  <a:pt x="5456" y="1490"/>
                </a:lnTo>
                <a:lnTo>
                  <a:pt x="5418" y="1434"/>
                </a:lnTo>
                <a:lnTo>
                  <a:pt x="5418" y="1379"/>
                </a:lnTo>
                <a:lnTo>
                  <a:pt x="5418" y="1323"/>
                </a:lnTo>
                <a:lnTo>
                  <a:pt x="5456" y="1267"/>
                </a:lnTo>
                <a:lnTo>
                  <a:pt x="5493" y="1230"/>
                </a:lnTo>
                <a:lnTo>
                  <a:pt x="5605" y="1137"/>
                </a:lnTo>
                <a:lnTo>
                  <a:pt x="5753" y="1062"/>
                </a:lnTo>
                <a:lnTo>
                  <a:pt x="5902" y="988"/>
                </a:lnTo>
                <a:lnTo>
                  <a:pt x="6033" y="894"/>
                </a:lnTo>
                <a:lnTo>
                  <a:pt x="6070" y="839"/>
                </a:lnTo>
                <a:lnTo>
                  <a:pt x="6107" y="783"/>
                </a:lnTo>
                <a:lnTo>
                  <a:pt x="6107" y="727"/>
                </a:lnTo>
                <a:lnTo>
                  <a:pt x="6107" y="652"/>
                </a:lnTo>
                <a:lnTo>
                  <a:pt x="6089" y="597"/>
                </a:lnTo>
                <a:lnTo>
                  <a:pt x="6051" y="578"/>
                </a:lnTo>
                <a:lnTo>
                  <a:pt x="6033" y="559"/>
                </a:lnTo>
                <a:lnTo>
                  <a:pt x="5995" y="559"/>
                </a:lnTo>
                <a:lnTo>
                  <a:pt x="5902" y="615"/>
                </a:lnTo>
                <a:lnTo>
                  <a:pt x="5772" y="708"/>
                </a:lnTo>
                <a:lnTo>
                  <a:pt x="5623" y="820"/>
                </a:lnTo>
                <a:lnTo>
                  <a:pt x="5456" y="950"/>
                </a:lnTo>
                <a:lnTo>
                  <a:pt x="5251" y="1062"/>
                </a:lnTo>
                <a:lnTo>
                  <a:pt x="5158" y="1099"/>
                </a:lnTo>
                <a:lnTo>
                  <a:pt x="5027" y="1137"/>
                </a:lnTo>
                <a:lnTo>
                  <a:pt x="4953" y="1155"/>
                </a:lnTo>
                <a:lnTo>
                  <a:pt x="4860" y="1155"/>
                </a:lnTo>
                <a:lnTo>
                  <a:pt x="4674" y="1118"/>
                </a:lnTo>
                <a:lnTo>
                  <a:pt x="4487" y="1043"/>
                </a:lnTo>
                <a:lnTo>
                  <a:pt x="4338" y="969"/>
                </a:lnTo>
                <a:lnTo>
                  <a:pt x="4581" y="634"/>
                </a:lnTo>
                <a:lnTo>
                  <a:pt x="4636" y="541"/>
                </a:lnTo>
                <a:lnTo>
                  <a:pt x="4674" y="448"/>
                </a:lnTo>
                <a:lnTo>
                  <a:pt x="4692" y="355"/>
                </a:lnTo>
                <a:lnTo>
                  <a:pt x="4692" y="280"/>
                </a:lnTo>
                <a:lnTo>
                  <a:pt x="4655" y="261"/>
                </a:lnTo>
                <a:lnTo>
                  <a:pt x="4636" y="243"/>
                </a:lnTo>
                <a:lnTo>
                  <a:pt x="4599" y="224"/>
                </a:lnTo>
                <a:lnTo>
                  <a:pt x="4581" y="243"/>
                </a:lnTo>
                <a:lnTo>
                  <a:pt x="4506" y="280"/>
                </a:lnTo>
                <a:lnTo>
                  <a:pt x="4450" y="355"/>
                </a:lnTo>
                <a:lnTo>
                  <a:pt x="4338" y="503"/>
                </a:lnTo>
                <a:lnTo>
                  <a:pt x="4283" y="615"/>
                </a:lnTo>
                <a:lnTo>
                  <a:pt x="4152" y="708"/>
                </a:lnTo>
                <a:lnTo>
                  <a:pt x="3985" y="839"/>
                </a:lnTo>
                <a:lnTo>
                  <a:pt x="3780" y="969"/>
                </a:lnTo>
                <a:lnTo>
                  <a:pt x="3557" y="1081"/>
                </a:lnTo>
                <a:lnTo>
                  <a:pt x="3314" y="1174"/>
                </a:lnTo>
                <a:lnTo>
                  <a:pt x="3203" y="1211"/>
                </a:lnTo>
                <a:lnTo>
                  <a:pt x="2998" y="1211"/>
                </a:lnTo>
                <a:lnTo>
                  <a:pt x="2905" y="1192"/>
                </a:lnTo>
                <a:lnTo>
                  <a:pt x="2830" y="1155"/>
                </a:lnTo>
                <a:lnTo>
                  <a:pt x="2775" y="1081"/>
                </a:lnTo>
                <a:lnTo>
                  <a:pt x="2905" y="932"/>
                </a:lnTo>
                <a:lnTo>
                  <a:pt x="3054" y="746"/>
                </a:lnTo>
                <a:lnTo>
                  <a:pt x="3184" y="522"/>
                </a:lnTo>
                <a:lnTo>
                  <a:pt x="3296" y="299"/>
                </a:lnTo>
                <a:lnTo>
                  <a:pt x="3333" y="206"/>
                </a:lnTo>
                <a:lnTo>
                  <a:pt x="3352" y="131"/>
                </a:lnTo>
                <a:lnTo>
                  <a:pt x="3352" y="57"/>
                </a:lnTo>
                <a:lnTo>
                  <a:pt x="3314" y="19"/>
                </a:lnTo>
                <a:lnTo>
                  <a:pt x="3259" y="1"/>
                </a:ln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0" name="Google Shape;20;p4"/>
          <p:cNvSpPr txBox="1">
            <a:spLocks noGrp="1"/>
          </p:cNvSpPr>
          <p:nvPr>
            <p:ph type="body" idx="1"/>
          </p:nvPr>
        </p:nvSpPr>
        <p:spPr>
          <a:xfrm>
            <a:off x="2416067" y="1103300"/>
            <a:ext cx="7360000" cy="4720000"/>
          </a:xfrm>
          <a:prstGeom prst="rect">
            <a:avLst/>
          </a:prstGeom>
        </p:spPr>
        <p:txBody>
          <a:bodyPr spcFirstLastPara="1" wrap="square" lIns="91425" tIns="91425" rIns="91425" bIns="91425" anchor="ctr" anchorCtr="0">
            <a:noAutofit/>
          </a:bodyPr>
          <a:lstStyle>
            <a:lvl1pPr marL="609585" lvl="0" indent="-558786" algn="ctr" rtl="0">
              <a:spcBef>
                <a:spcPts val="800"/>
              </a:spcBef>
              <a:spcAft>
                <a:spcPts val="0"/>
              </a:spcAft>
              <a:buSzPts val="3000"/>
              <a:buChar char="‐"/>
              <a:defRPr sz="4000" i="1"/>
            </a:lvl1pPr>
            <a:lvl2pPr marL="1219170" lvl="1" indent="-558786" algn="ctr" rtl="0">
              <a:spcBef>
                <a:spcPts val="0"/>
              </a:spcBef>
              <a:spcAft>
                <a:spcPts val="0"/>
              </a:spcAft>
              <a:buSzPts val="3000"/>
              <a:buChar char="‐"/>
              <a:defRPr sz="4000" i="1"/>
            </a:lvl2pPr>
            <a:lvl3pPr marL="1828754" lvl="2" indent="-558786" algn="ctr" rtl="0">
              <a:spcBef>
                <a:spcPts val="0"/>
              </a:spcBef>
              <a:spcAft>
                <a:spcPts val="0"/>
              </a:spcAft>
              <a:buSzPts val="3000"/>
              <a:buChar char="‐"/>
              <a:defRPr sz="4000" i="1"/>
            </a:lvl3pPr>
            <a:lvl4pPr marL="2438339" lvl="3" indent="-558786" algn="ctr" rtl="0">
              <a:spcBef>
                <a:spcPts val="0"/>
              </a:spcBef>
              <a:spcAft>
                <a:spcPts val="0"/>
              </a:spcAft>
              <a:buSzPts val="3000"/>
              <a:buChar char="‐"/>
              <a:defRPr sz="4000" i="1"/>
            </a:lvl4pPr>
            <a:lvl5pPr marL="3047924" lvl="4" indent="-558786" algn="ctr" rtl="0">
              <a:spcBef>
                <a:spcPts val="0"/>
              </a:spcBef>
              <a:spcAft>
                <a:spcPts val="0"/>
              </a:spcAft>
              <a:buSzPts val="3000"/>
              <a:buChar char="‐"/>
              <a:defRPr sz="4000" i="1"/>
            </a:lvl5pPr>
            <a:lvl6pPr marL="3657509" lvl="5" indent="-558786" algn="ctr" rtl="0">
              <a:spcBef>
                <a:spcPts val="0"/>
              </a:spcBef>
              <a:spcAft>
                <a:spcPts val="0"/>
              </a:spcAft>
              <a:buSzPts val="3000"/>
              <a:buChar char="‐"/>
              <a:defRPr sz="4000" i="1"/>
            </a:lvl6pPr>
            <a:lvl7pPr marL="4267093" lvl="6" indent="-558786" algn="ctr" rtl="0">
              <a:spcBef>
                <a:spcPts val="0"/>
              </a:spcBef>
              <a:spcAft>
                <a:spcPts val="0"/>
              </a:spcAft>
              <a:buSzPts val="3000"/>
              <a:buChar char="‐"/>
              <a:defRPr sz="4000" i="1"/>
            </a:lvl7pPr>
            <a:lvl8pPr marL="4876678" lvl="7" indent="-558786" algn="ctr" rtl="0">
              <a:spcBef>
                <a:spcPts val="0"/>
              </a:spcBef>
              <a:spcAft>
                <a:spcPts val="0"/>
              </a:spcAft>
              <a:buSzPts val="3000"/>
              <a:buChar char="‐"/>
              <a:defRPr sz="4000" i="1"/>
            </a:lvl8pPr>
            <a:lvl9pPr marL="5486263" lvl="8" indent="-558786" algn="ctr">
              <a:spcBef>
                <a:spcPts val="0"/>
              </a:spcBef>
              <a:spcAft>
                <a:spcPts val="0"/>
              </a:spcAft>
              <a:buSzPts val="3000"/>
              <a:buChar char="‐"/>
              <a:defRPr sz="4000" i="1"/>
            </a:lvl9pPr>
          </a:lstStyle>
          <a:p>
            <a:endParaRPr/>
          </a:p>
        </p:txBody>
      </p:sp>
      <p:sp>
        <p:nvSpPr>
          <p:cNvPr id="21" name="Google Shape;21;p4"/>
          <p:cNvSpPr txBox="1"/>
          <p:nvPr/>
        </p:nvSpPr>
        <p:spPr>
          <a:xfrm>
            <a:off x="4791200" y="533825"/>
            <a:ext cx="2609600" cy="871600"/>
          </a:xfrm>
          <a:prstGeom prst="rect">
            <a:avLst/>
          </a:prstGeom>
          <a:noFill/>
          <a:ln>
            <a:noFill/>
          </a:ln>
        </p:spPr>
        <p:txBody>
          <a:bodyPr spcFirstLastPara="1" wrap="square" lIns="121900" tIns="121900" rIns="121900" bIns="121900" anchor="t" anchorCtr="0">
            <a:noAutofit/>
          </a:bodyPr>
          <a:lstStyle/>
          <a:p>
            <a:pPr algn="ctr" defTabSz="1219170">
              <a:buClr>
                <a:srgbClr val="000000"/>
              </a:buClr>
              <a:buFont typeface="Arial"/>
              <a:buNone/>
            </a:pPr>
            <a:r>
              <a:rPr lang="en" sz="12800" kern="0">
                <a:solidFill>
                  <a:srgbClr val="DBBDE5"/>
                </a:solidFill>
                <a:latin typeface="Muli"/>
                <a:ea typeface="Muli"/>
                <a:cs typeface="Muli"/>
                <a:sym typeface="Muli"/>
              </a:rPr>
              <a:t>“</a:t>
            </a:r>
            <a:endParaRPr sz="12800" kern="0">
              <a:solidFill>
                <a:srgbClr val="DBBDE5"/>
              </a:solidFill>
              <a:latin typeface="Muli"/>
              <a:ea typeface="Muli"/>
              <a:cs typeface="Muli"/>
              <a:sym typeface="Muli"/>
            </a:endParaRPr>
          </a:p>
        </p:txBody>
      </p:sp>
      <p:sp>
        <p:nvSpPr>
          <p:cNvPr id="22" name="Google Shape;22;p4"/>
          <p:cNvSpPr txBox="1">
            <a:spLocks noGrp="1"/>
          </p:cNvSpPr>
          <p:nvPr>
            <p:ph type="sldNum" idx="12"/>
          </p:nvPr>
        </p:nvSpPr>
        <p:spPr>
          <a:xfrm>
            <a:off x="0" y="6028333"/>
            <a:ext cx="121920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solidFill>
                  <a:srgbClr val="7C7F91"/>
                </a:solidFill>
              </a:rPr>
              <a:pPr/>
              <a:t>‹#›</a:t>
            </a:fld>
            <a:endParaRPr>
              <a:solidFill>
                <a:srgbClr val="7C7F91"/>
              </a:solidFill>
            </a:endParaRPr>
          </a:p>
        </p:txBody>
      </p:sp>
      <p:sp>
        <p:nvSpPr>
          <p:cNvPr id="23" name="Google Shape;23;p4"/>
          <p:cNvSpPr/>
          <p:nvPr/>
        </p:nvSpPr>
        <p:spPr>
          <a:xfrm>
            <a:off x="5349365" y="5700800"/>
            <a:ext cx="1493273" cy="122867"/>
          </a:xfrm>
          <a:custGeom>
            <a:avLst/>
            <a:gdLst/>
            <a:ahLst/>
            <a:cxnLst/>
            <a:rect l="l" t="t" r="r" b="b"/>
            <a:pathLst>
              <a:path w="13369" h="1100" extrusionOk="0">
                <a:moveTo>
                  <a:pt x="12903" y="466"/>
                </a:moveTo>
                <a:lnTo>
                  <a:pt x="12456" y="522"/>
                </a:lnTo>
                <a:lnTo>
                  <a:pt x="11935" y="559"/>
                </a:lnTo>
                <a:lnTo>
                  <a:pt x="11414" y="578"/>
                </a:lnTo>
                <a:lnTo>
                  <a:pt x="10315" y="578"/>
                </a:lnTo>
                <a:lnTo>
                  <a:pt x="10129" y="559"/>
                </a:lnTo>
                <a:lnTo>
                  <a:pt x="9850" y="578"/>
                </a:lnTo>
                <a:lnTo>
                  <a:pt x="9719" y="578"/>
                </a:lnTo>
                <a:lnTo>
                  <a:pt x="9608" y="615"/>
                </a:lnTo>
                <a:lnTo>
                  <a:pt x="9570" y="634"/>
                </a:lnTo>
                <a:lnTo>
                  <a:pt x="9552" y="652"/>
                </a:lnTo>
                <a:lnTo>
                  <a:pt x="9552" y="690"/>
                </a:lnTo>
                <a:lnTo>
                  <a:pt x="9552" y="708"/>
                </a:lnTo>
                <a:lnTo>
                  <a:pt x="9589" y="746"/>
                </a:lnTo>
                <a:lnTo>
                  <a:pt x="9645" y="746"/>
                </a:lnTo>
                <a:lnTo>
                  <a:pt x="9794" y="764"/>
                </a:lnTo>
                <a:lnTo>
                  <a:pt x="10036" y="783"/>
                </a:lnTo>
                <a:lnTo>
                  <a:pt x="10557" y="801"/>
                </a:lnTo>
                <a:lnTo>
                  <a:pt x="11060" y="801"/>
                </a:lnTo>
                <a:lnTo>
                  <a:pt x="11581" y="783"/>
                </a:lnTo>
                <a:lnTo>
                  <a:pt x="12587" y="727"/>
                </a:lnTo>
                <a:lnTo>
                  <a:pt x="12810" y="727"/>
                </a:lnTo>
                <a:lnTo>
                  <a:pt x="13052" y="708"/>
                </a:lnTo>
                <a:lnTo>
                  <a:pt x="13127" y="671"/>
                </a:lnTo>
                <a:lnTo>
                  <a:pt x="13257" y="615"/>
                </a:lnTo>
                <a:lnTo>
                  <a:pt x="13313" y="597"/>
                </a:lnTo>
                <a:lnTo>
                  <a:pt x="13350" y="559"/>
                </a:lnTo>
                <a:lnTo>
                  <a:pt x="13369" y="522"/>
                </a:lnTo>
                <a:lnTo>
                  <a:pt x="13331" y="504"/>
                </a:lnTo>
                <a:lnTo>
                  <a:pt x="13220" y="485"/>
                </a:lnTo>
                <a:lnTo>
                  <a:pt x="13108" y="466"/>
                </a:lnTo>
                <a:close/>
                <a:moveTo>
                  <a:pt x="8398" y="317"/>
                </a:moveTo>
                <a:lnTo>
                  <a:pt x="8360" y="336"/>
                </a:lnTo>
                <a:lnTo>
                  <a:pt x="8304" y="355"/>
                </a:lnTo>
                <a:lnTo>
                  <a:pt x="8267" y="373"/>
                </a:lnTo>
                <a:lnTo>
                  <a:pt x="8249" y="410"/>
                </a:lnTo>
                <a:lnTo>
                  <a:pt x="8193" y="522"/>
                </a:lnTo>
                <a:lnTo>
                  <a:pt x="8193" y="634"/>
                </a:lnTo>
                <a:lnTo>
                  <a:pt x="8211" y="746"/>
                </a:lnTo>
                <a:lnTo>
                  <a:pt x="8249" y="801"/>
                </a:lnTo>
                <a:lnTo>
                  <a:pt x="8286" y="839"/>
                </a:lnTo>
                <a:lnTo>
                  <a:pt x="8323" y="857"/>
                </a:lnTo>
                <a:lnTo>
                  <a:pt x="8398" y="876"/>
                </a:lnTo>
                <a:lnTo>
                  <a:pt x="8491" y="876"/>
                </a:lnTo>
                <a:lnTo>
                  <a:pt x="8584" y="820"/>
                </a:lnTo>
                <a:lnTo>
                  <a:pt x="8658" y="746"/>
                </a:lnTo>
                <a:lnTo>
                  <a:pt x="8695" y="634"/>
                </a:lnTo>
                <a:lnTo>
                  <a:pt x="8714" y="541"/>
                </a:lnTo>
                <a:lnTo>
                  <a:pt x="8677" y="466"/>
                </a:lnTo>
                <a:lnTo>
                  <a:pt x="8658" y="429"/>
                </a:lnTo>
                <a:lnTo>
                  <a:pt x="8621" y="392"/>
                </a:lnTo>
                <a:lnTo>
                  <a:pt x="8584" y="373"/>
                </a:lnTo>
                <a:lnTo>
                  <a:pt x="8528" y="373"/>
                </a:lnTo>
                <a:lnTo>
                  <a:pt x="8453" y="336"/>
                </a:lnTo>
                <a:lnTo>
                  <a:pt x="8398" y="317"/>
                </a:lnTo>
                <a:close/>
                <a:moveTo>
                  <a:pt x="3203" y="578"/>
                </a:moveTo>
                <a:lnTo>
                  <a:pt x="2645" y="597"/>
                </a:lnTo>
                <a:lnTo>
                  <a:pt x="2086" y="634"/>
                </a:lnTo>
                <a:lnTo>
                  <a:pt x="1527" y="671"/>
                </a:lnTo>
                <a:lnTo>
                  <a:pt x="1230" y="671"/>
                </a:lnTo>
                <a:lnTo>
                  <a:pt x="950" y="652"/>
                </a:lnTo>
                <a:lnTo>
                  <a:pt x="392" y="634"/>
                </a:lnTo>
                <a:lnTo>
                  <a:pt x="150" y="634"/>
                </a:lnTo>
                <a:lnTo>
                  <a:pt x="94" y="652"/>
                </a:lnTo>
                <a:lnTo>
                  <a:pt x="38" y="652"/>
                </a:lnTo>
                <a:lnTo>
                  <a:pt x="19" y="690"/>
                </a:lnTo>
                <a:lnTo>
                  <a:pt x="1" y="727"/>
                </a:lnTo>
                <a:lnTo>
                  <a:pt x="19" y="764"/>
                </a:lnTo>
                <a:lnTo>
                  <a:pt x="75" y="783"/>
                </a:lnTo>
                <a:lnTo>
                  <a:pt x="187" y="839"/>
                </a:lnTo>
                <a:lnTo>
                  <a:pt x="392" y="895"/>
                </a:lnTo>
                <a:lnTo>
                  <a:pt x="615" y="932"/>
                </a:lnTo>
                <a:lnTo>
                  <a:pt x="839" y="950"/>
                </a:lnTo>
                <a:lnTo>
                  <a:pt x="1081" y="950"/>
                </a:lnTo>
                <a:lnTo>
                  <a:pt x="1304" y="932"/>
                </a:lnTo>
                <a:lnTo>
                  <a:pt x="1769" y="895"/>
                </a:lnTo>
                <a:lnTo>
                  <a:pt x="2235" y="839"/>
                </a:lnTo>
                <a:lnTo>
                  <a:pt x="2756" y="801"/>
                </a:lnTo>
                <a:lnTo>
                  <a:pt x="3278" y="783"/>
                </a:lnTo>
                <a:lnTo>
                  <a:pt x="3557" y="801"/>
                </a:lnTo>
                <a:lnTo>
                  <a:pt x="3762" y="801"/>
                </a:lnTo>
                <a:lnTo>
                  <a:pt x="3799" y="783"/>
                </a:lnTo>
                <a:lnTo>
                  <a:pt x="3836" y="727"/>
                </a:lnTo>
                <a:lnTo>
                  <a:pt x="3836" y="671"/>
                </a:lnTo>
                <a:lnTo>
                  <a:pt x="3817" y="634"/>
                </a:lnTo>
                <a:lnTo>
                  <a:pt x="3762" y="597"/>
                </a:lnTo>
                <a:lnTo>
                  <a:pt x="3482" y="597"/>
                </a:lnTo>
                <a:lnTo>
                  <a:pt x="3203" y="578"/>
                </a:lnTo>
                <a:close/>
                <a:moveTo>
                  <a:pt x="4637" y="355"/>
                </a:moveTo>
                <a:lnTo>
                  <a:pt x="4581" y="373"/>
                </a:lnTo>
                <a:lnTo>
                  <a:pt x="4544" y="392"/>
                </a:lnTo>
                <a:lnTo>
                  <a:pt x="4488" y="429"/>
                </a:lnTo>
                <a:lnTo>
                  <a:pt x="4432" y="541"/>
                </a:lnTo>
                <a:lnTo>
                  <a:pt x="4413" y="652"/>
                </a:lnTo>
                <a:lnTo>
                  <a:pt x="4432" y="764"/>
                </a:lnTo>
                <a:lnTo>
                  <a:pt x="4450" y="820"/>
                </a:lnTo>
                <a:lnTo>
                  <a:pt x="4469" y="876"/>
                </a:lnTo>
                <a:lnTo>
                  <a:pt x="4506" y="913"/>
                </a:lnTo>
                <a:lnTo>
                  <a:pt x="4562" y="932"/>
                </a:lnTo>
                <a:lnTo>
                  <a:pt x="4618" y="950"/>
                </a:lnTo>
                <a:lnTo>
                  <a:pt x="4693" y="950"/>
                </a:lnTo>
                <a:lnTo>
                  <a:pt x="4748" y="932"/>
                </a:lnTo>
                <a:lnTo>
                  <a:pt x="4804" y="895"/>
                </a:lnTo>
                <a:lnTo>
                  <a:pt x="4879" y="820"/>
                </a:lnTo>
                <a:lnTo>
                  <a:pt x="4935" y="708"/>
                </a:lnTo>
                <a:lnTo>
                  <a:pt x="4972" y="597"/>
                </a:lnTo>
                <a:lnTo>
                  <a:pt x="4972" y="485"/>
                </a:lnTo>
                <a:lnTo>
                  <a:pt x="4953" y="448"/>
                </a:lnTo>
                <a:lnTo>
                  <a:pt x="4916" y="392"/>
                </a:lnTo>
                <a:lnTo>
                  <a:pt x="4879" y="373"/>
                </a:lnTo>
                <a:lnTo>
                  <a:pt x="4841" y="355"/>
                </a:lnTo>
                <a:close/>
                <a:moveTo>
                  <a:pt x="6647" y="1"/>
                </a:moveTo>
                <a:lnTo>
                  <a:pt x="6536" y="19"/>
                </a:lnTo>
                <a:lnTo>
                  <a:pt x="6424" y="75"/>
                </a:lnTo>
                <a:lnTo>
                  <a:pt x="6238" y="187"/>
                </a:lnTo>
                <a:lnTo>
                  <a:pt x="6089" y="317"/>
                </a:lnTo>
                <a:lnTo>
                  <a:pt x="6033" y="392"/>
                </a:lnTo>
                <a:lnTo>
                  <a:pt x="5977" y="485"/>
                </a:lnTo>
                <a:lnTo>
                  <a:pt x="5959" y="578"/>
                </a:lnTo>
                <a:lnTo>
                  <a:pt x="5940" y="690"/>
                </a:lnTo>
                <a:lnTo>
                  <a:pt x="5959" y="820"/>
                </a:lnTo>
                <a:lnTo>
                  <a:pt x="5996" y="913"/>
                </a:lnTo>
                <a:lnTo>
                  <a:pt x="6052" y="988"/>
                </a:lnTo>
                <a:lnTo>
                  <a:pt x="6145" y="1043"/>
                </a:lnTo>
                <a:lnTo>
                  <a:pt x="6238" y="1081"/>
                </a:lnTo>
                <a:lnTo>
                  <a:pt x="6350" y="1099"/>
                </a:lnTo>
                <a:lnTo>
                  <a:pt x="6573" y="1099"/>
                </a:lnTo>
                <a:lnTo>
                  <a:pt x="6722" y="1081"/>
                </a:lnTo>
                <a:lnTo>
                  <a:pt x="6834" y="1043"/>
                </a:lnTo>
                <a:lnTo>
                  <a:pt x="6945" y="988"/>
                </a:lnTo>
                <a:lnTo>
                  <a:pt x="7057" y="913"/>
                </a:lnTo>
                <a:lnTo>
                  <a:pt x="7131" y="801"/>
                </a:lnTo>
                <a:lnTo>
                  <a:pt x="7187" y="690"/>
                </a:lnTo>
                <a:lnTo>
                  <a:pt x="7206" y="559"/>
                </a:lnTo>
                <a:lnTo>
                  <a:pt x="7187" y="429"/>
                </a:lnTo>
                <a:lnTo>
                  <a:pt x="7131" y="299"/>
                </a:lnTo>
                <a:lnTo>
                  <a:pt x="7076" y="206"/>
                </a:lnTo>
                <a:lnTo>
                  <a:pt x="6983" y="113"/>
                </a:lnTo>
                <a:lnTo>
                  <a:pt x="6889" y="57"/>
                </a:lnTo>
                <a:lnTo>
                  <a:pt x="6778" y="19"/>
                </a:lnTo>
                <a:lnTo>
                  <a:pt x="6647" y="1"/>
                </a:ln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2086286463"/>
      </p:ext>
    </p:extLst>
  </p:cSld>
  <p:clrMapOvr>
    <a:masterClrMapping/>
  </p:clrMapOvr>
</p:sldLayout>
</file>

<file path=ppt/slideLayouts/slideLayout808.xml><?xml version="1.0" encoding="utf-8"?>
<p:sldLayout xmlns:a="http://schemas.openxmlformats.org/drawingml/2006/main" xmlns:r="http://schemas.openxmlformats.org/officeDocument/2006/relationships" xmlns:p="http://schemas.openxmlformats.org/presentationml/2006/main" matchingName="Title + 1 column" type="tx">
  <p:cSld name="Title + 1 column">
    <p:spTree>
      <p:nvGrpSpPr>
        <p:cNvPr id="1" name="Shape 24"/>
        <p:cNvGrpSpPr/>
        <p:nvPr/>
      </p:nvGrpSpPr>
      <p:grpSpPr>
        <a:xfrm>
          <a:off x="0" y="0"/>
          <a:ext cx="0" cy="0"/>
          <a:chOff x="0" y="0"/>
          <a:chExt cx="0" cy="0"/>
        </a:xfrm>
      </p:grpSpPr>
      <p:sp>
        <p:nvSpPr>
          <p:cNvPr id="25" name="Google Shape;25;p5"/>
          <p:cNvSpPr txBox="1">
            <a:spLocks noGrp="1"/>
          </p:cNvSpPr>
          <p:nvPr>
            <p:ph type="title"/>
          </p:nvPr>
        </p:nvSpPr>
        <p:spPr>
          <a:xfrm>
            <a:off x="1187067" y="274633"/>
            <a:ext cx="9818000" cy="1143200"/>
          </a:xfrm>
          <a:prstGeom prst="rect">
            <a:avLst/>
          </a:prstGeom>
        </p:spPr>
        <p:txBody>
          <a:bodyPr spcFirstLastPara="1" wrap="square" lIns="91425" tIns="91425" rIns="91425" bIns="91425" anchor="b" anchorCtr="0">
            <a:noAutofit/>
          </a:bodyPr>
          <a:lstStyle>
            <a:lvl1pPr lvl="0">
              <a:spcBef>
                <a:spcPts val="0"/>
              </a:spcBef>
              <a:spcAft>
                <a:spcPts val="0"/>
              </a:spcAft>
              <a:buClr>
                <a:schemeClr val="accent5"/>
              </a:buClr>
              <a:buSzPts val="2400"/>
              <a:buNone/>
              <a:defRPr>
                <a:solidFill>
                  <a:schemeClr val="accent5"/>
                </a:solidFill>
              </a:defRPr>
            </a:lvl1pPr>
            <a:lvl2pPr lvl="1">
              <a:spcBef>
                <a:spcPts val="0"/>
              </a:spcBef>
              <a:spcAft>
                <a:spcPts val="0"/>
              </a:spcAft>
              <a:buClr>
                <a:schemeClr val="accent5"/>
              </a:buClr>
              <a:buSzPts val="2400"/>
              <a:buNone/>
              <a:defRPr>
                <a:solidFill>
                  <a:schemeClr val="accent5"/>
                </a:solidFill>
              </a:defRPr>
            </a:lvl2pPr>
            <a:lvl3pPr lvl="2">
              <a:spcBef>
                <a:spcPts val="0"/>
              </a:spcBef>
              <a:spcAft>
                <a:spcPts val="0"/>
              </a:spcAft>
              <a:buClr>
                <a:schemeClr val="accent5"/>
              </a:buClr>
              <a:buSzPts val="2400"/>
              <a:buNone/>
              <a:defRPr>
                <a:solidFill>
                  <a:schemeClr val="accent5"/>
                </a:solidFill>
              </a:defRPr>
            </a:lvl3pPr>
            <a:lvl4pPr lvl="3">
              <a:spcBef>
                <a:spcPts val="0"/>
              </a:spcBef>
              <a:spcAft>
                <a:spcPts val="0"/>
              </a:spcAft>
              <a:buClr>
                <a:schemeClr val="accent5"/>
              </a:buClr>
              <a:buSzPts val="2400"/>
              <a:buNone/>
              <a:defRPr>
                <a:solidFill>
                  <a:schemeClr val="accent5"/>
                </a:solidFill>
              </a:defRPr>
            </a:lvl4pPr>
            <a:lvl5pPr lvl="4">
              <a:spcBef>
                <a:spcPts val="0"/>
              </a:spcBef>
              <a:spcAft>
                <a:spcPts val="0"/>
              </a:spcAft>
              <a:buClr>
                <a:schemeClr val="accent5"/>
              </a:buClr>
              <a:buSzPts val="2400"/>
              <a:buNone/>
              <a:defRPr>
                <a:solidFill>
                  <a:schemeClr val="accent5"/>
                </a:solidFill>
              </a:defRPr>
            </a:lvl5pPr>
            <a:lvl6pPr lvl="5">
              <a:spcBef>
                <a:spcPts val="0"/>
              </a:spcBef>
              <a:spcAft>
                <a:spcPts val="0"/>
              </a:spcAft>
              <a:buClr>
                <a:schemeClr val="accent5"/>
              </a:buClr>
              <a:buSzPts val="2400"/>
              <a:buNone/>
              <a:defRPr>
                <a:solidFill>
                  <a:schemeClr val="accent5"/>
                </a:solidFill>
              </a:defRPr>
            </a:lvl6pPr>
            <a:lvl7pPr lvl="6">
              <a:spcBef>
                <a:spcPts val="0"/>
              </a:spcBef>
              <a:spcAft>
                <a:spcPts val="0"/>
              </a:spcAft>
              <a:buClr>
                <a:schemeClr val="accent5"/>
              </a:buClr>
              <a:buSzPts val="2400"/>
              <a:buNone/>
              <a:defRPr>
                <a:solidFill>
                  <a:schemeClr val="accent5"/>
                </a:solidFill>
              </a:defRPr>
            </a:lvl7pPr>
            <a:lvl8pPr lvl="7">
              <a:spcBef>
                <a:spcPts val="0"/>
              </a:spcBef>
              <a:spcAft>
                <a:spcPts val="0"/>
              </a:spcAft>
              <a:buClr>
                <a:schemeClr val="accent5"/>
              </a:buClr>
              <a:buSzPts val="2400"/>
              <a:buNone/>
              <a:defRPr>
                <a:solidFill>
                  <a:schemeClr val="accent5"/>
                </a:solidFill>
              </a:defRPr>
            </a:lvl8pPr>
            <a:lvl9pPr lvl="8">
              <a:spcBef>
                <a:spcPts val="0"/>
              </a:spcBef>
              <a:spcAft>
                <a:spcPts val="0"/>
              </a:spcAft>
              <a:buClr>
                <a:schemeClr val="accent5"/>
              </a:buClr>
              <a:buSzPts val="2400"/>
              <a:buNone/>
              <a:defRPr>
                <a:solidFill>
                  <a:schemeClr val="accent5"/>
                </a:solidFill>
              </a:defRPr>
            </a:lvl9pPr>
          </a:lstStyle>
          <a:p>
            <a:endParaRPr/>
          </a:p>
        </p:txBody>
      </p:sp>
      <p:sp>
        <p:nvSpPr>
          <p:cNvPr id="26" name="Google Shape;26;p5"/>
          <p:cNvSpPr txBox="1">
            <a:spLocks noGrp="1"/>
          </p:cNvSpPr>
          <p:nvPr>
            <p:ph type="body" idx="1"/>
          </p:nvPr>
        </p:nvSpPr>
        <p:spPr>
          <a:xfrm>
            <a:off x="1187067" y="1600199"/>
            <a:ext cx="9818000" cy="4028000"/>
          </a:xfrm>
          <a:prstGeom prst="rect">
            <a:avLst/>
          </a:prstGeom>
        </p:spPr>
        <p:txBody>
          <a:bodyPr spcFirstLastPara="1" wrap="square" lIns="91425" tIns="91425" rIns="91425" bIns="91425" anchor="t" anchorCtr="0">
            <a:noAutofit/>
          </a:bodyPr>
          <a:lstStyle>
            <a:lvl1pPr marL="609585" lvl="0" indent="-491054">
              <a:spcBef>
                <a:spcPts val="800"/>
              </a:spcBef>
              <a:spcAft>
                <a:spcPts val="0"/>
              </a:spcAft>
              <a:buClr>
                <a:schemeClr val="accent5"/>
              </a:buClr>
              <a:buSzPts val="2200"/>
              <a:buChar char="‐"/>
              <a:defRPr/>
            </a:lvl1pPr>
            <a:lvl2pPr marL="1219170" lvl="1" indent="-491054">
              <a:spcBef>
                <a:spcPts val="0"/>
              </a:spcBef>
              <a:spcAft>
                <a:spcPts val="0"/>
              </a:spcAft>
              <a:buClr>
                <a:schemeClr val="accent5"/>
              </a:buClr>
              <a:buSzPts val="2200"/>
              <a:buChar char="‐"/>
              <a:defRPr/>
            </a:lvl2pPr>
            <a:lvl3pPr marL="1828754" lvl="2" indent="-491054">
              <a:spcBef>
                <a:spcPts val="0"/>
              </a:spcBef>
              <a:spcAft>
                <a:spcPts val="0"/>
              </a:spcAft>
              <a:buClr>
                <a:schemeClr val="accent5"/>
              </a:buClr>
              <a:buSzPts val="2200"/>
              <a:buChar char="‐"/>
              <a:defRPr/>
            </a:lvl3pPr>
            <a:lvl4pPr marL="2438339" lvl="3" indent="-491054">
              <a:spcBef>
                <a:spcPts val="0"/>
              </a:spcBef>
              <a:spcAft>
                <a:spcPts val="0"/>
              </a:spcAft>
              <a:buSzPts val="2200"/>
              <a:buChar char="‐"/>
              <a:defRPr/>
            </a:lvl4pPr>
            <a:lvl5pPr marL="3047924" lvl="4" indent="-491054">
              <a:spcBef>
                <a:spcPts val="0"/>
              </a:spcBef>
              <a:spcAft>
                <a:spcPts val="0"/>
              </a:spcAft>
              <a:buSzPts val="2200"/>
              <a:buChar char="‐"/>
              <a:defRPr/>
            </a:lvl5pPr>
            <a:lvl6pPr marL="3657509" lvl="5" indent="-491054">
              <a:spcBef>
                <a:spcPts val="0"/>
              </a:spcBef>
              <a:spcAft>
                <a:spcPts val="0"/>
              </a:spcAft>
              <a:buSzPts val="2200"/>
              <a:buChar char="‐"/>
              <a:defRPr/>
            </a:lvl6pPr>
            <a:lvl7pPr marL="4267093" lvl="6" indent="-491054">
              <a:spcBef>
                <a:spcPts val="0"/>
              </a:spcBef>
              <a:spcAft>
                <a:spcPts val="0"/>
              </a:spcAft>
              <a:buSzPts val="2200"/>
              <a:buChar char="‐"/>
              <a:defRPr/>
            </a:lvl7pPr>
            <a:lvl8pPr marL="4876678" lvl="7" indent="-491054">
              <a:spcBef>
                <a:spcPts val="0"/>
              </a:spcBef>
              <a:spcAft>
                <a:spcPts val="0"/>
              </a:spcAft>
              <a:buSzPts val="2200"/>
              <a:buChar char="‐"/>
              <a:defRPr/>
            </a:lvl8pPr>
            <a:lvl9pPr marL="5486263" lvl="8" indent="-491054">
              <a:spcBef>
                <a:spcPts val="0"/>
              </a:spcBef>
              <a:spcAft>
                <a:spcPts val="0"/>
              </a:spcAft>
              <a:buSzPts val="2200"/>
              <a:buChar char="‐"/>
              <a:defRPr/>
            </a:lvl9pPr>
          </a:lstStyle>
          <a:p>
            <a:endParaRPr/>
          </a:p>
        </p:txBody>
      </p:sp>
      <p:sp>
        <p:nvSpPr>
          <p:cNvPr id="27" name="Google Shape;27;p5"/>
          <p:cNvSpPr txBox="1">
            <a:spLocks noGrp="1"/>
          </p:cNvSpPr>
          <p:nvPr>
            <p:ph type="sldNum" idx="12"/>
          </p:nvPr>
        </p:nvSpPr>
        <p:spPr>
          <a:xfrm>
            <a:off x="0" y="6028333"/>
            <a:ext cx="121920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solidFill>
                  <a:srgbClr val="7C7F91"/>
                </a:solidFill>
              </a:rPr>
              <a:pPr/>
              <a:t>‹#›</a:t>
            </a:fld>
            <a:endParaRPr>
              <a:solidFill>
                <a:srgbClr val="7C7F91"/>
              </a:solidFill>
            </a:endParaRPr>
          </a:p>
        </p:txBody>
      </p:sp>
      <p:sp>
        <p:nvSpPr>
          <p:cNvPr id="28" name="Google Shape;28;p5"/>
          <p:cNvSpPr/>
          <p:nvPr/>
        </p:nvSpPr>
        <p:spPr>
          <a:xfrm>
            <a:off x="209801" y="167601"/>
            <a:ext cx="11772247" cy="6522868"/>
          </a:xfrm>
          <a:custGeom>
            <a:avLst/>
            <a:gdLst/>
            <a:ahLst/>
            <a:cxnLst/>
            <a:rect l="l" t="t" r="r" b="b"/>
            <a:pathLst>
              <a:path w="92105" h="51033" extrusionOk="0">
                <a:moveTo>
                  <a:pt x="52951" y="93"/>
                </a:moveTo>
                <a:lnTo>
                  <a:pt x="52858" y="130"/>
                </a:lnTo>
                <a:lnTo>
                  <a:pt x="52802" y="168"/>
                </a:lnTo>
                <a:lnTo>
                  <a:pt x="52764" y="205"/>
                </a:lnTo>
                <a:lnTo>
                  <a:pt x="52727" y="242"/>
                </a:lnTo>
                <a:lnTo>
                  <a:pt x="52709" y="298"/>
                </a:lnTo>
                <a:lnTo>
                  <a:pt x="52709" y="354"/>
                </a:lnTo>
                <a:lnTo>
                  <a:pt x="52709" y="410"/>
                </a:lnTo>
                <a:lnTo>
                  <a:pt x="52746" y="521"/>
                </a:lnTo>
                <a:lnTo>
                  <a:pt x="52783" y="559"/>
                </a:lnTo>
                <a:lnTo>
                  <a:pt x="52820" y="596"/>
                </a:lnTo>
                <a:lnTo>
                  <a:pt x="52913" y="633"/>
                </a:lnTo>
                <a:lnTo>
                  <a:pt x="53006" y="652"/>
                </a:lnTo>
                <a:lnTo>
                  <a:pt x="53118" y="614"/>
                </a:lnTo>
                <a:lnTo>
                  <a:pt x="53193" y="559"/>
                </a:lnTo>
                <a:lnTo>
                  <a:pt x="53230" y="521"/>
                </a:lnTo>
                <a:lnTo>
                  <a:pt x="53248" y="465"/>
                </a:lnTo>
                <a:lnTo>
                  <a:pt x="53267" y="410"/>
                </a:lnTo>
                <a:lnTo>
                  <a:pt x="53267" y="354"/>
                </a:lnTo>
                <a:lnTo>
                  <a:pt x="53230" y="242"/>
                </a:lnTo>
                <a:lnTo>
                  <a:pt x="53193" y="186"/>
                </a:lnTo>
                <a:lnTo>
                  <a:pt x="53155" y="149"/>
                </a:lnTo>
                <a:lnTo>
                  <a:pt x="53100" y="130"/>
                </a:lnTo>
                <a:lnTo>
                  <a:pt x="53062" y="112"/>
                </a:lnTo>
                <a:lnTo>
                  <a:pt x="52951" y="93"/>
                </a:lnTo>
                <a:close/>
                <a:moveTo>
                  <a:pt x="49488" y="75"/>
                </a:moveTo>
                <a:lnTo>
                  <a:pt x="49432" y="93"/>
                </a:lnTo>
                <a:lnTo>
                  <a:pt x="49376" y="130"/>
                </a:lnTo>
                <a:lnTo>
                  <a:pt x="49339" y="168"/>
                </a:lnTo>
                <a:lnTo>
                  <a:pt x="49283" y="261"/>
                </a:lnTo>
                <a:lnTo>
                  <a:pt x="49264" y="372"/>
                </a:lnTo>
                <a:lnTo>
                  <a:pt x="49283" y="484"/>
                </a:lnTo>
                <a:lnTo>
                  <a:pt x="49339" y="577"/>
                </a:lnTo>
                <a:lnTo>
                  <a:pt x="49376" y="614"/>
                </a:lnTo>
                <a:lnTo>
                  <a:pt x="49432" y="652"/>
                </a:lnTo>
                <a:lnTo>
                  <a:pt x="49488" y="670"/>
                </a:lnTo>
                <a:lnTo>
                  <a:pt x="49618" y="670"/>
                </a:lnTo>
                <a:lnTo>
                  <a:pt x="49692" y="652"/>
                </a:lnTo>
                <a:lnTo>
                  <a:pt x="49730" y="614"/>
                </a:lnTo>
                <a:lnTo>
                  <a:pt x="49767" y="577"/>
                </a:lnTo>
                <a:lnTo>
                  <a:pt x="49823" y="484"/>
                </a:lnTo>
                <a:lnTo>
                  <a:pt x="49841" y="372"/>
                </a:lnTo>
                <a:lnTo>
                  <a:pt x="49823" y="261"/>
                </a:lnTo>
                <a:lnTo>
                  <a:pt x="49767" y="168"/>
                </a:lnTo>
                <a:lnTo>
                  <a:pt x="49730" y="130"/>
                </a:lnTo>
                <a:lnTo>
                  <a:pt x="49692" y="93"/>
                </a:lnTo>
                <a:lnTo>
                  <a:pt x="49618" y="75"/>
                </a:lnTo>
                <a:close/>
                <a:moveTo>
                  <a:pt x="60286" y="223"/>
                </a:moveTo>
                <a:lnTo>
                  <a:pt x="60193" y="242"/>
                </a:lnTo>
                <a:lnTo>
                  <a:pt x="60100" y="279"/>
                </a:lnTo>
                <a:lnTo>
                  <a:pt x="60063" y="317"/>
                </a:lnTo>
                <a:lnTo>
                  <a:pt x="60044" y="354"/>
                </a:lnTo>
                <a:lnTo>
                  <a:pt x="60025" y="428"/>
                </a:lnTo>
                <a:lnTo>
                  <a:pt x="60025" y="521"/>
                </a:lnTo>
                <a:lnTo>
                  <a:pt x="60063" y="596"/>
                </a:lnTo>
                <a:lnTo>
                  <a:pt x="60119" y="652"/>
                </a:lnTo>
                <a:lnTo>
                  <a:pt x="60212" y="689"/>
                </a:lnTo>
                <a:lnTo>
                  <a:pt x="60305" y="689"/>
                </a:lnTo>
                <a:lnTo>
                  <a:pt x="60379" y="652"/>
                </a:lnTo>
                <a:lnTo>
                  <a:pt x="60454" y="577"/>
                </a:lnTo>
                <a:lnTo>
                  <a:pt x="60491" y="503"/>
                </a:lnTo>
                <a:lnTo>
                  <a:pt x="60491" y="410"/>
                </a:lnTo>
                <a:lnTo>
                  <a:pt x="60454" y="317"/>
                </a:lnTo>
                <a:lnTo>
                  <a:pt x="60416" y="279"/>
                </a:lnTo>
                <a:lnTo>
                  <a:pt x="60379" y="261"/>
                </a:lnTo>
                <a:lnTo>
                  <a:pt x="60286" y="223"/>
                </a:lnTo>
                <a:close/>
                <a:moveTo>
                  <a:pt x="75758" y="56"/>
                </a:moveTo>
                <a:lnTo>
                  <a:pt x="75702" y="75"/>
                </a:lnTo>
                <a:lnTo>
                  <a:pt x="75646" y="112"/>
                </a:lnTo>
                <a:lnTo>
                  <a:pt x="75590" y="149"/>
                </a:lnTo>
                <a:lnTo>
                  <a:pt x="75553" y="205"/>
                </a:lnTo>
                <a:lnTo>
                  <a:pt x="75534" y="261"/>
                </a:lnTo>
                <a:lnTo>
                  <a:pt x="75516" y="317"/>
                </a:lnTo>
                <a:lnTo>
                  <a:pt x="75516" y="391"/>
                </a:lnTo>
                <a:lnTo>
                  <a:pt x="75534" y="503"/>
                </a:lnTo>
                <a:lnTo>
                  <a:pt x="75609" y="596"/>
                </a:lnTo>
                <a:lnTo>
                  <a:pt x="75702" y="670"/>
                </a:lnTo>
                <a:lnTo>
                  <a:pt x="75758" y="689"/>
                </a:lnTo>
                <a:lnTo>
                  <a:pt x="75888" y="689"/>
                </a:lnTo>
                <a:lnTo>
                  <a:pt x="75963" y="652"/>
                </a:lnTo>
                <a:lnTo>
                  <a:pt x="76018" y="633"/>
                </a:lnTo>
                <a:lnTo>
                  <a:pt x="76056" y="577"/>
                </a:lnTo>
                <a:lnTo>
                  <a:pt x="76093" y="521"/>
                </a:lnTo>
                <a:lnTo>
                  <a:pt x="76130" y="465"/>
                </a:lnTo>
                <a:lnTo>
                  <a:pt x="76149" y="410"/>
                </a:lnTo>
                <a:lnTo>
                  <a:pt x="76130" y="335"/>
                </a:lnTo>
                <a:lnTo>
                  <a:pt x="76111" y="223"/>
                </a:lnTo>
                <a:lnTo>
                  <a:pt x="76037" y="130"/>
                </a:lnTo>
                <a:lnTo>
                  <a:pt x="75944" y="75"/>
                </a:lnTo>
                <a:lnTo>
                  <a:pt x="75888" y="56"/>
                </a:lnTo>
                <a:close/>
                <a:moveTo>
                  <a:pt x="43176" y="130"/>
                </a:moveTo>
                <a:lnTo>
                  <a:pt x="43083" y="149"/>
                </a:lnTo>
                <a:lnTo>
                  <a:pt x="42990" y="186"/>
                </a:lnTo>
                <a:lnTo>
                  <a:pt x="42934" y="261"/>
                </a:lnTo>
                <a:lnTo>
                  <a:pt x="42878" y="335"/>
                </a:lnTo>
                <a:lnTo>
                  <a:pt x="42860" y="428"/>
                </a:lnTo>
                <a:lnTo>
                  <a:pt x="42860" y="521"/>
                </a:lnTo>
                <a:lnTo>
                  <a:pt x="42915" y="614"/>
                </a:lnTo>
                <a:lnTo>
                  <a:pt x="42971" y="670"/>
                </a:lnTo>
                <a:lnTo>
                  <a:pt x="43064" y="708"/>
                </a:lnTo>
                <a:lnTo>
                  <a:pt x="43157" y="708"/>
                </a:lnTo>
                <a:lnTo>
                  <a:pt x="43251" y="670"/>
                </a:lnTo>
                <a:lnTo>
                  <a:pt x="43325" y="614"/>
                </a:lnTo>
                <a:lnTo>
                  <a:pt x="43344" y="577"/>
                </a:lnTo>
                <a:lnTo>
                  <a:pt x="43362" y="568"/>
                </a:lnTo>
                <a:lnTo>
                  <a:pt x="43362" y="577"/>
                </a:lnTo>
                <a:lnTo>
                  <a:pt x="43381" y="559"/>
                </a:lnTo>
                <a:lnTo>
                  <a:pt x="43400" y="559"/>
                </a:lnTo>
                <a:lnTo>
                  <a:pt x="43400" y="540"/>
                </a:lnTo>
                <a:lnTo>
                  <a:pt x="43437" y="521"/>
                </a:lnTo>
                <a:lnTo>
                  <a:pt x="43474" y="503"/>
                </a:lnTo>
                <a:lnTo>
                  <a:pt x="43493" y="484"/>
                </a:lnTo>
                <a:lnTo>
                  <a:pt x="43530" y="410"/>
                </a:lnTo>
                <a:lnTo>
                  <a:pt x="43530" y="335"/>
                </a:lnTo>
                <a:lnTo>
                  <a:pt x="43511" y="279"/>
                </a:lnTo>
                <a:lnTo>
                  <a:pt x="43493" y="242"/>
                </a:lnTo>
                <a:lnTo>
                  <a:pt x="43418" y="186"/>
                </a:lnTo>
                <a:lnTo>
                  <a:pt x="43437" y="205"/>
                </a:lnTo>
                <a:lnTo>
                  <a:pt x="43362" y="149"/>
                </a:lnTo>
                <a:lnTo>
                  <a:pt x="43269" y="130"/>
                </a:lnTo>
                <a:close/>
                <a:moveTo>
                  <a:pt x="54570" y="19"/>
                </a:moveTo>
                <a:lnTo>
                  <a:pt x="54496" y="37"/>
                </a:lnTo>
                <a:lnTo>
                  <a:pt x="54421" y="56"/>
                </a:lnTo>
                <a:lnTo>
                  <a:pt x="54366" y="93"/>
                </a:lnTo>
                <a:lnTo>
                  <a:pt x="54328" y="149"/>
                </a:lnTo>
                <a:lnTo>
                  <a:pt x="54291" y="205"/>
                </a:lnTo>
                <a:lnTo>
                  <a:pt x="54254" y="261"/>
                </a:lnTo>
                <a:lnTo>
                  <a:pt x="54235" y="335"/>
                </a:lnTo>
                <a:lnTo>
                  <a:pt x="54235" y="391"/>
                </a:lnTo>
                <a:lnTo>
                  <a:pt x="54254" y="465"/>
                </a:lnTo>
                <a:lnTo>
                  <a:pt x="54272" y="521"/>
                </a:lnTo>
                <a:lnTo>
                  <a:pt x="54310" y="577"/>
                </a:lnTo>
                <a:lnTo>
                  <a:pt x="54347" y="633"/>
                </a:lnTo>
                <a:lnTo>
                  <a:pt x="54403" y="670"/>
                </a:lnTo>
                <a:lnTo>
                  <a:pt x="54459" y="689"/>
                </a:lnTo>
                <a:lnTo>
                  <a:pt x="54533" y="708"/>
                </a:lnTo>
                <a:lnTo>
                  <a:pt x="54663" y="708"/>
                </a:lnTo>
                <a:lnTo>
                  <a:pt x="54719" y="689"/>
                </a:lnTo>
                <a:lnTo>
                  <a:pt x="54775" y="652"/>
                </a:lnTo>
                <a:lnTo>
                  <a:pt x="54831" y="614"/>
                </a:lnTo>
                <a:lnTo>
                  <a:pt x="54887" y="559"/>
                </a:lnTo>
                <a:lnTo>
                  <a:pt x="54924" y="503"/>
                </a:lnTo>
                <a:lnTo>
                  <a:pt x="54943" y="428"/>
                </a:lnTo>
                <a:lnTo>
                  <a:pt x="54943" y="372"/>
                </a:lnTo>
                <a:lnTo>
                  <a:pt x="54943" y="298"/>
                </a:lnTo>
                <a:lnTo>
                  <a:pt x="54905" y="242"/>
                </a:lnTo>
                <a:lnTo>
                  <a:pt x="54868" y="168"/>
                </a:lnTo>
                <a:lnTo>
                  <a:pt x="54831" y="112"/>
                </a:lnTo>
                <a:lnTo>
                  <a:pt x="54775" y="75"/>
                </a:lnTo>
                <a:lnTo>
                  <a:pt x="54701" y="37"/>
                </a:lnTo>
                <a:lnTo>
                  <a:pt x="54645" y="19"/>
                </a:lnTo>
                <a:close/>
                <a:moveTo>
                  <a:pt x="46341" y="186"/>
                </a:moveTo>
                <a:lnTo>
                  <a:pt x="46304" y="205"/>
                </a:lnTo>
                <a:lnTo>
                  <a:pt x="46248" y="242"/>
                </a:lnTo>
                <a:lnTo>
                  <a:pt x="46211" y="279"/>
                </a:lnTo>
                <a:lnTo>
                  <a:pt x="46174" y="354"/>
                </a:lnTo>
                <a:lnTo>
                  <a:pt x="46155" y="465"/>
                </a:lnTo>
                <a:lnTo>
                  <a:pt x="46174" y="559"/>
                </a:lnTo>
                <a:lnTo>
                  <a:pt x="46211" y="652"/>
                </a:lnTo>
                <a:lnTo>
                  <a:pt x="46248" y="670"/>
                </a:lnTo>
                <a:lnTo>
                  <a:pt x="46304" y="708"/>
                </a:lnTo>
                <a:lnTo>
                  <a:pt x="46341" y="726"/>
                </a:lnTo>
                <a:lnTo>
                  <a:pt x="46472" y="726"/>
                </a:lnTo>
                <a:lnTo>
                  <a:pt x="46527" y="708"/>
                </a:lnTo>
                <a:lnTo>
                  <a:pt x="46565" y="670"/>
                </a:lnTo>
                <a:lnTo>
                  <a:pt x="46602" y="652"/>
                </a:lnTo>
                <a:lnTo>
                  <a:pt x="46658" y="559"/>
                </a:lnTo>
                <a:lnTo>
                  <a:pt x="46676" y="465"/>
                </a:lnTo>
                <a:lnTo>
                  <a:pt x="46658" y="354"/>
                </a:lnTo>
                <a:lnTo>
                  <a:pt x="46602" y="279"/>
                </a:lnTo>
                <a:lnTo>
                  <a:pt x="46565" y="242"/>
                </a:lnTo>
                <a:lnTo>
                  <a:pt x="46527" y="205"/>
                </a:lnTo>
                <a:lnTo>
                  <a:pt x="46472" y="186"/>
                </a:lnTo>
                <a:close/>
                <a:moveTo>
                  <a:pt x="61794" y="205"/>
                </a:moveTo>
                <a:lnTo>
                  <a:pt x="61701" y="242"/>
                </a:lnTo>
                <a:lnTo>
                  <a:pt x="61645" y="298"/>
                </a:lnTo>
                <a:lnTo>
                  <a:pt x="61608" y="354"/>
                </a:lnTo>
                <a:lnTo>
                  <a:pt x="61589" y="391"/>
                </a:lnTo>
                <a:lnTo>
                  <a:pt x="61589" y="484"/>
                </a:lnTo>
                <a:lnTo>
                  <a:pt x="61627" y="577"/>
                </a:lnTo>
                <a:lnTo>
                  <a:pt x="61682" y="652"/>
                </a:lnTo>
                <a:lnTo>
                  <a:pt x="61757" y="689"/>
                </a:lnTo>
                <a:lnTo>
                  <a:pt x="61850" y="726"/>
                </a:lnTo>
                <a:lnTo>
                  <a:pt x="61943" y="708"/>
                </a:lnTo>
                <a:lnTo>
                  <a:pt x="61980" y="670"/>
                </a:lnTo>
                <a:lnTo>
                  <a:pt x="62018" y="633"/>
                </a:lnTo>
                <a:lnTo>
                  <a:pt x="62073" y="596"/>
                </a:lnTo>
                <a:lnTo>
                  <a:pt x="62092" y="540"/>
                </a:lnTo>
                <a:lnTo>
                  <a:pt x="62111" y="484"/>
                </a:lnTo>
                <a:lnTo>
                  <a:pt x="62111" y="428"/>
                </a:lnTo>
                <a:lnTo>
                  <a:pt x="62092" y="372"/>
                </a:lnTo>
                <a:lnTo>
                  <a:pt x="62073" y="317"/>
                </a:lnTo>
                <a:lnTo>
                  <a:pt x="62036" y="279"/>
                </a:lnTo>
                <a:lnTo>
                  <a:pt x="61980" y="242"/>
                </a:lnTo>
                <a:lnTo>
                  <a:pt x="61887" y="205"/>
                </a:lnTo>
                <a:close/>
                <a:moveTo>
                  <a:pt x="18023" y="93"/>
                </a:moveTo>
                <a:lnTo>
                  <a:pt x="17967" y="112"/>
                </a:lnTo>
                <a:lnTo>
                  <a:pt x="17911" y="149"/>
                </a:lnTo>
                <a:lnTo>
                  <a:pt x="17856" y="168"/>
                </a:lnTo>
                <a:lnTo>
                  <a:pt x="17818" y="186"/>
                </a:lnTo>
                <a:lnTo>
                  <a:pt x="17744" y="261"/>
                </a:lnTo>
                <a:lnTo>
                  <a:pt x="17707" y="335"/>
                </a:lnTo>
                <a:lnTo>
                  <a:pt x="17688" y="372"/>
                </a:lnTo>
                <a:lnTo>
                  <a:pt x="17707" y="428"/>
                </a:lnTo>
                <a:lnTo>
                  <a:pt x="17725" y="447"/>
                </a:lnTo>
                <a:lnTo>
                  <a:pt x="17762" y="465"/>
                </a:lnTo>
                <a:lnTo>
                  <a:pt x="17762" y="484"/>
                </a:lnTo>
                <a:lnTo>
                  <a:pt x="17781" y="503"/>
                </a:lnTo>
                <a:lnTo>
                  <a:pt x="17818" y="614"/>
                </a:lnTo>
                <a:lnTo>
                  <a:pt x="17911" y="670"/>
                </a:lnTo>
                <a:lnTo>
                  <a:pt x="18004" y="726"/>
                </a:lnTo>
                <a:lnTo>
                  <a:pt x="18116" y="745"/>
                </a:lnTo>
                <a:lnTo>
                  <a:pt x="18228" y="726"/>
                </a:lnTo>
                <a:lnTo>
                  <a:pt x="18321" y="670"/>
                </a:lnTo>
                <a:lnTo>
                  <a:pt x="18358" y="614"/>
                </a:lnTo>
                <a:lnTo>
                  <a:pt x="18377" y="559"/>
                </a:lnTo>
                <a:lnTo>
                  <a:pt x="18414" y="503"/>
                </a:lnTo>
                <a:lnTo>
                  <a:pt x="18414" y="447"/>
                </a:lnTo>
                <a:lnTo>
                  <a:pt x="18395" y="335"/>
                </a:lnTo>
                <a:lnTo>
                  <a:pt x="18340" y="223"/>
                </a:lnTo>
                <a:lnTo>
                  <a:pt x="18265" y="149"/>
                </a:lnTo>
                <a:lnTo>
                  <a:pt x="18209" y="112"/>
                </a:lnTo>
                <a:lnTo>
                  <a:pt x="18153" y="93"/>
                </a:lnTo>
                <a:close/>
                <a:moveTo>
                  <a:pt x="44963" y="168"/>
                </a:moveTo>
                <a:lnTo>
                  <a:pt x="44852" y="205"/>
                </a:lnTo>
                <a:lnTo>
                  <a:pt x="44796" y="223"/>
                </a:lnTo>
                <a:lnTo>
                  <a:pt x="44759" y="261"/>
                </a:lnTo>
                <a:lnTo>
                  <a:pt x="44721" y="317"/>
                </a:lnTo>
                <a:lnTo>
                  <a:pt x="44703" y="372"/>
                </a:lnTo>
                <a:lnTo>
                  <a:pt x="44684" y="465"/>
                </a:lnTo>
                <a:lnTo>
                  <a:pt x="44703" y="577"/>
                </a:lnTo>
                <a:lnTo>
                  <a:pt x="44740" y="633"/>
                </a:lnTo>
                <a:lnTo>
                  <a:pt x="44777" y="670"/>
                </a:lnTo>
                <a:lnTo>
                  <a:pt x="44833" y="708"/>
                </a:lnTo>
                <a:lnTo>
                  <a:pt x="44870" y="726"/>
                </a:lnTo>
                <a:lnTo>
                  <a:pt x="44982" y="745"/>
                </a:lnTo>
                <a:lnTo>
                  <a:pt x="45094" y="708"/>
                </a:lnTo>
                <a:lnTo>
                  <a:pt x="45150" y="689"/>
                </a:lnTo>
                <a:lnTo>
                  <a:pt x="45187" y="652"/>
                </a:lnTo>
                <a:lnTo>
                  <a:pt x="45243" y="540"/>
                </a:lnTo>
                <a:lnTo>
                  <a:pt x="45261" y="447"/>
                </a:lnTo>
                <a:lnTo>
                  <a:pt x="45243" y="354"/>
                </a:lnTo>
                <a:lnTo>
                  <a:pt x="45168" y="261"/>
                </a:lnTo>
                <a:lnTo>
                  <a:pt x="45131" y="205"/>
                </a:lnTo>
                <a:lnTo>
                  <a:pt x="45075" y="186"/>
                </a:lnTo>
                <a:lnTo>
                  <a:pt x="45019" y="168"/>
                </a:lnTo>
                <a:close/>
                <a:moveTo>
                  <a:pt x="86296" y="0"/>
                </a:moveTo>
                <a:lnTo>
                  <a:pt x="86221" y="19"/>
                </a:lnTo>
                <a:lnTo>
                  <a:pt x="86147" y="37"/>
                </a:lnTo>
                <a:lnTo>
                  <a:pt x="86072" y="75"/>
                </a:lnTo>
                <a:lnTo>
                  <a:pt x="86016" y="130"/>
                </a:lnTo>
                <a:lnTo>
                  <a:pt x="85979" y="186"/>
                </a:lnTo>
                <a:lnTo>
                  <a:pt x="85942" y="261"/>
                </a:lnTo>
                <a:lnTo>
                  <a:pt x="85923" y="335"/>
                </a:lnTo>
                <a:lnTo>
                  <a:pt x="85923" y="410"/>
                </a:lnTo>
                <a:lnTo>
                  <a:pt x="85942" y="484"/>
                </a:lnTo>
                <a:lnTo>
                  <a:pt x="85979" y="540"/>
                </a:lnTo>
                <a:lnTo>
                  <a:pt x="86054" y="633"/>
                </a:lnTo>
                <a:lnTo>
                  <a:pt x="86109" y="689"/>
                </a:lnTo>
                <a:lnTo>
                  <a:pt x="86165" y="708"/>
                </a:lnTo>
                <a:lnTo>
                  <a:pt x="86221" y="726"/>
                </a:lnTo>
                <a:lnTo>
                  <a:pt x="86296" y="745"/>
                </a:lnTo>
                <a:lnTo>
                  <a:pt x="86370" y="726"/>
                </a:lnTo>
                <a:lnTo>
                  <a:pt x="86444" y="708"/>
                </a:lnTo>
                <a:lnTo>
                  <a:pt x="86500" y="670"/>
                </a:lnTo>
                <a:lnTo>
                  <a:pt x="86556" y="614"/>
                </a:lnTo>
                <a:lnTo>
                  <a:pt x="86612" y="559"/>
                </a:lnTo>
                <a:lnTo>
                  <a:pt x="86649" y="484"/>
                </a:lnTo>
                <a:lnTo>
                  <a:pt x="86649" y="410"/>
                </a:lnTo>
                <a:lnTo>
                  <a:pt x="86649" y="335"/>
                </a:lnTo>
                <a:lnTo>
                  <a:pt x="86631" y="261"/>
                </a:lnTo>
                <a:lnTo>
                  <a:pt x="86612" y="205"/>
                </a:lnTo>
                <a:lnTo>
                  <a:pt x="86538" y="93"/>
                </a:lnTo>
                <a:lnTo>
                  <a:pt x="86482" y="56"/>
                </a:lnTo>
                <a:lnTo>
                  <a:pt x="86426" y="37"/>
                </a:lnTo>
                <a:lnTo>
                  <a:pt x="86370" y="19"/>
                </a:lnTo>
                <a:lnTo>
                  <a:pt x="86296" y="0"/>
                </a:lnTo>
                <a:close/>
                <a:moveTo>
                  <a:pt x="5344" y="503"/>
                </a:moveTo>
                <a:lnTo>
                  <a:pt x="5307" y="540"/>
                </a:lnTo>
                <a:lnTo>
                  <a:pt x="5288" y="577"/>
                </a:lnTo>
                <a:lnTo>
                  <a:pt x="5270" y="633"/>
                </a:lnTo>
                <a:lnTo>
                  <a:pt x="5288" y="670"/>
                </a:lnTo>
                <a:lnTo>
                  <a:pt x="5307" y="726"/>
                </a:lnTo>
                <a:lnTo>
                  <a:pt x="5344" y="745"/>
                </a:lnTo>
                <a:lnTo>
                  <a:pt x="5400" y="763"/>
                </a:lnTo>
                <a:lnTo>
                  <a:pt x="5456" y="745"/>
                </a:lnTo>
                <a:lnTo>
                  <a:pt x="5493" y="726"/>
                </a:lnTo>
                <a:lnTo>
                  <a:pt x="5530" y="670"/>
                </a:lnTo>
                <a:lnTo>
                  <a:pt x="5530" y="633"/>
                </a:lnTo>
                <a:lnTo>
                  <a:pt x="5530" y="577"/>
                </a:lnTo>
                <a:lnTo>
                  <a:pt x="5493" y="540"/>
                </a:lnTo>
                <a:lnTo>
                  <a:pt x="5456" y="503"/>
                </a:lnTo>
                <a:close/>
                <a:moveTo>
                  <a:pt x="67249" y="75"/>
                </a:moveTo>
                <a:lnTo>
                  <a:pt x="67193" y="93"/>
                </a:lnTo>
                <a:lnTo>
                  <a:pt x="67119" y="112"/>
                </a:lnTo>
                <a:lnTo>
                  <a:pt x="67063" y="149"/>
                </a:lnTo>
                <a:lnTo>
                  <a:pt x="67026" y="186"/>
                </a:lnTo>
                <a:lnTo>
                  <a:pt x="66970" y="242"/>
                </a:lnTo>
                <a:lnTo>
                  <a:pt x="66951" y="298"/>
                </a:lnTo>
                <a:lnTo>
                  <a:pt x="66933" y="372"/>
                </a:lnTo>
                <a:lnTo>
                  <a:pt x="66914" y="428"/>
                </a:lnTo>
                <a:lnTo>
                  <a:pt x="66933" y="484"/>
                </a:lnTo>
                <a:lnTo>
                  <a:pt x="66933" y="559"/>
                </a:lnTo>
                <a:lnTo>
                  <a:pt x="66970" y="614"/>
                </a:lnTo>
                <a:lnTo>
                  <a:pt x="67007" y="652"/>
                </a:lnTo>
                <a:lnTo>
                  <a:pt x="67063" y="708"/>
                </a:lnTo>
                <a:lnTo>
                  <a:pt x="67119" y="726"/>
                </a:lnTo>
                <a:lnTo>
                  <a:pt x="67193" y="763"/>
                </a:lnTo>
                <a:lnTo>
                  <a:pt x="67268" y="763"/>
                </a:lnTo>
                <a:lnTo>
                  <a:pt x="67324" y="745"/>
                </a:lnTo>
                <a:lnTo>
                  <a:pt x="67398" y="726"/>
                </a:lnTo>
                <a:lnTo>
                  <a:pt x="67454" y="689"/>
                </a:lnTo>
                <a:lnTo>
                  <a:pt x="67491" y="633"/>
                </a:lnTo>
                <a:lnTo>
                  <a:pt x="67566" y="521"/>
                </a:lnTo>
                <a:lnTo>
                  <a:pt x="67603" y="372"/>
                </a:lnTo>
                <a:lnTo>
                  <a:pt x="67603" y="317"/>
                </a:lnTo>
                <a:lnTo>
                  <a:pt x="67584" y="242"/>
                </a:lnTo>
                <a:lnTo>
                  <a:pt x="67566" y="186"/>
                </a:lnTo>
                <a:lnTo>
                  <a:pt x="67529" y="149"/>
                </a:lnTo>
                <a:lnTo>
                  <a:pt x="67473" y="112"/>
                </a:lnTo>
                <a:lnTo>
                  <a:pt x="67398" y="75"/>
                </a:lnTo>
                <a:close/>
                <a:moveTo>
                  <a:pt x="81064" y="149"/>
                </a:moveTo>
                <a:lnTo>
                  <a:pt x="81008" y="168"/>
                </a:lnTo>
                <a:lnTo>
                  <a:pt x="80952" y="186"/>
                </a:lnTo>
                <a:lnTo>
                  <a:pt x="80896" y="223"/>
                </a:lnTo>
                <a:lnTo>
                  <a:pt x="80859" y="279"/>
                </a:lnTo>
                <a:lnTo>
                  <a:pt x="80822" y="335"/>
                </a:lnTo>
                <a:lnTo>
                  <a:pt x="80803" y="391"/>
                </a:lnTo>
                <a:lnTo>
                  <a:pt x="80785" y="447"/>
                </a:lnTo>
                <a:lnTo>
                  <a:pt x="80803" y="521"/>
                </a:lnTo>
                <a:lnTo>
                  <a:pt x="80822" y="577"/>
                </a:lnTo>
                <a:lnTo>
                  <a:pt x="80840" y="633"/>
                </a:lnTo>
                <a:lnTo>
                  <a:pt x="80878" y="670"/>
                </a:lnTo>
                <a:lnTo>
                  <a:pt x="80934" y="708"/>
                </a:lnTo>
                <a:lnTo>
                  <a:pt x="80989" y="745"/>
                </a:lnTo>
                <a:lnTo>
                  <a:pt x="81045" y="763"/>
                </a:lnTo>
                <a:lnTo>
                  <a:pt x="81176" y="763"/>
                </a:lnTo>
                <a:lnTo>
                  <a:pt x="81306" y="726"/>
                </a:lnTo>
                <a:lnTo>
                  <a:pt x="81380" y="689"/>
                </a:lnTo>
                <a:lnTo>
                  <a:pt x="81436" y="633"/>
                </a:lnTo>
                <a:lnTo>
                  <a:pt x="81473" y="577"/>
                </a:lnTo>
                <a:lnTo>
                  <a:pt x="81492" y="540"/>
                </a:lnTo>
                <a:lnTo>
                  <a:pt x="81511" y="465"/>
                </a:lnTo>
                <a:lnTo>
                  <a:pt x="81492" y="391"/>
                </a:lnTo>
                <a:lnTo>
                  <a:pt x="81473" y="335"/>
                </a:lnTo>
                <a:lnTo>
                  <a:pt x="81436" y="279"/>
                </a:lnTo>
                <a:lnTo>
                  <a:pt x="81306" y="205"/>
                </a:lnTo>
                <a:lnTo>
                  <a:pt x="81194" y="149"/>
                </a:lnTo>
                <a:close/>
                <a:moveTo>
                  <a:pt x="48445" y="56"/>
                </a:moveTo>
                <a:lnTo>
                  <a:pt x="48371" y="75"/>
                </a:lnTo>
                <a:lnTo>
                  <a:pt x="48296" y="93"/>
                </a:lnTo>
                <a:lnTo>
                  <a:pt x="48222" y="130"/>
                </a:lnTo>
                <a:lnTo>
                  <a:pt x="48166" y="186"/>
                </a:lnTo>
                <a:lnTo>
                  <a:pt x="48129" y="242"/>
                </a:lnTo>
                <a:lnTo>
                  <a:pt x="48091" y="317"/>
                </a:lnTo>
                <a:lnTo>
                  <a:pt x="48091" y="391"/>
                </a:lnTo>
                <a:lnTo>
                  <a:pt x="48091" y="465"/>
                </a:lnTo>
                <a:lnTo>
                  <a:pt x="48110" y="521"/>
                </a:lnTo>
                <a:lnTo>
                  <a:pt x="48129" y="577"/>
                </a:lnTo>
                <a:lnTo>
                  <a:pt x="48203" y="689"/>
                </a:lnTo>
                <a:lnTo>
                  <a:pt x="48259" y="726"/>
                </a:lnTo>
                <a:lnTo>
                  <a:pt x="48315" y="745"/>
                </a:lnTo>
                <a:lnTo>
                  <a:pt x="48371" y="763"/>
                </a:lnTo>
                <a:lnTo>
                  <a:pt x="48445" y="782"/>
                </a:lnTo>
                <a:lnTo>
                  <a:pt x="48520" y="763"/>
                </a:lnTo>
                <a:lnTo>
                  <a:pt x="48594" y="745"/>
                </a:lnTo>
                <a:lnTo>
                  <a:pt x="48650" y="708"/>
                </a:lnTo>
                <a:lnTo>
                  <a:pt x="48706" y="652"/>
                </a:lnTo>
                <a:lnTo>
                  <a:pt x="48743" y="596"/>
                </a:lnTo>
                <a:lnTo>
                  <a:pt x="48780" y="521"/>
                </a:lnTo>
                <a:lnTo>
                  <a:pt x="48799" y="447"/>
                </a:lnTo>
                <a:lnTo>
                  <a:pt x="48799" y="372"/>
                </a:lnTo>
                <a:lnTo>
                  <a:pt x="48780" y="317"/>
                </a:lnTo>
                <a:lnTo>
                  <a:pt x="48743" y="261"/>
                </a:lnTo>
                <a:lnTo>
                  <a:pt x="48668" y="149"/>
                </a:lnTo>
                <a:lnTo>
                  <a:pt x="48631" y="112"/>
                </a:lnTo>
                <a:lnTo>
                  <a:pt x="48575" y="93"/>
                </a:lnTo>
                <a:lnTo>
                  <a:pt x="48501" y="75"/>
                </a:lnTo>
                <a:lnTo>
                  <a:pt x="48445" y="56"/>
                </a:lnTo>
                <a:close/>
                <a:moveTo>
                  <a:pt x="65201" y="37"/>
                </a:moveTo>
                <a:lnTo>
                  <a:pt x="65145" y="56"/>
                </a:lnTo>
                <a:lnTo>
                  <a:pt x="65090" y="93"/>
                </a:lnTo>
                <a:lnTo>
                  <a:pt x="65034" y="130"/>
                </a:lnTo>
                <a:lnTo>
                  <a:pt x="64978" y="186"/>
                </a:lnTo>
                <a:lnTo>
                  <a:pt x="64959" y="242"/>
                </a:lnTo>
                <a:lnTo>
                  <a:pt x="64922" y="354"/>
                </a:lnTo>
                <a:lnTo>
                  <a:pt x="64922" y="484"/>
                </a:lnTo>
                <a:lnTo>
                  <a:pt x="64941" y="540"/>
                </a:lnTo>
                <a:lnTo>
                  <a:pt x="64959" y="596"/>
                </a:lnTo>
                <a:lnTo>
                  <a:pt x="64996" y="652"/>
                </a:lnTo>
                <a:lnTo>
                  <a:pt x="65052" y="708"/>
                </a:lnTo>
                <a:lnTo>
                  <a:pt x="65108" y="726"/>
                </a:lnTo>
                <a:lnTo>
                  <a:pt x="65164" y="763"/>
                </a:lnTo>
                <a:lnTo>
                  <a:pt x="65239" y="782"/>
                </a:lnTo>
                <a:lnTo>
                  <a:pt x="65294" y="782"/>
                </a:lnTo>
                <a:lnTo>
                  <a:pt x="65369" y="763"/>
                </a:lnTo>
                <a:lnTo>
                  <a:pt x="65425" y="745"/>
                </a:lnTo>
                <a:lnTo>
                  <a:pt x="65518" y="689"/>
                </a:lnTo>
                <a:lnTo>
                  <a:pt x="65592" y="596"/>
                </a:lnTo>
                <a:lnTo>
                  <a:pt x="65629" y="521"/>
                </a:lnTo>
                <a:lnTo>
                  <a:pt x="65629" y="465"/>
                </a:lnTo>
                <a:lnTo>
                  <a:pt x="65611" y="335"/>
                </a:lnTo>
                <a:lnTo>
                  <a:pt x="65611" y="279"/>
                </a:lnTo>
                <a:lnTo>
                  <a:pt x="65574" y="242"/>
                </a:lnTo>
                <a:lnTo>
                  <a:pt x="65499" y="149"/>
                </a:lnTo>
                <a:lnTo>
                  <a:pt x="65518" y="149"/>
                </a:lnTo>
                <a:lnTo>
                  <a:pt x="65406" y="75"/>
                </a:lnTo>
                <a:lnTo>
                  <a:pt x="65332" y="56"/>
                </a:lnTo>
                <a:lnTo>
                  <a:pt x="65276" y="37"/>
                </a:lnTo>
                <a:close/>
                <a:moveTo>
                  <a:pt x="88046" y="149"/>
                </a:moveTo>
                <a:lnTo>
                  <a:pt x="87990" y="168"/>
                </a:lnTo>
                <a:lnTo>
                  <a:pt x="87934" y="186"/>
                </a:lnTo>
                <a:lnTo>
                  <a:pt x="87878" y="223"/>
                </a:lnTo>
                <a:lnTo>
                  <a:pt x="87841" y="279"/>
                </a:lnTo>
                <a:lnTo>
                  <a:pt x="87822" y="335"/>
                </a:lnTo>
                <a:lnTo>
                  <a:pt x="87804" y="391"/>
                </a:lnTo>
                <a:lnTo>
                  <a:pt x="87785" y="465"/>
                </a:lnTo>
                <a:lnTo>
                  <a:pt x="87804" y="521"/>
                </a:lnTo>
                <a:lnTo>
                  <a:pt x="87822" y="577"/>
                </a:lnTo>
                <a:lnTo>
                  <a:pt x="87841" y="633"/>
                </a:lnTo>
                <a:lnTo>
                  <a:pt x="87878" y="689"/>
                </a:lnTo>
                <a:lnTo>
                  <a:pt x="87934" y="726"/>
                </a:lnTo>
                <a:lnTo>
                  <a:pt x="87990" y="745"/>
                </a:lnTo>
                <a:lnTo>
                  <a:pt x="88046" y="763"/>
                </a:lnTo>
                <a:lnTo>
                  <a:pt x="88101" y="782"/>
                </a:lnTo>
                <a:lnTo>
                  <a:pt x="88176" y="763"/>
                </a:lnTo>
                <a:lnTo>
                  <a:pt x="88232" y="745"/>
                </a:lnTo>
                <a:lnTo>
                  <a:pt x="88288" y="726"/>
                </a:lnTo>
                <a:lnTo>
                  <a:pt x="88344" y="689"/>
                </a:lnTo>
                <a:lnTo>
                  <a:pt x="88381" y="633"/>
                </a:lnTo>
                <a:lnTo>
                  <a:pt x="88399" y="577"/>
                </a:lnTo>
                <a:lnTo>
                  <a:pt x="88418" y="521"/>
                </a:lnTo>
                <a:lnTo>
                  <a:pt x="88418" y="465"/>
                </a:lnTo>
                <a:lnTo>
                  <a:pt x="88418" y="391"/>
                </a:lnTo>
                <a:lnTo>
                  <a:pt x="88399" y="335"/>
                </a:lnTo>
                <a:lnTo>
                  <a:pt x="88381" y="279"/>
                </a:lnTo>
                <a:lnTo>
                  <a:pt x="88325" y="242"/>
                </a:lnTo>
                <a:lnTo>
                  <a:pt x="88288" y="186"/>
                </a:lnTo>
                <a:lnTo>
                  <a:pt x="88232" y="168"/>
                </a:lnTo>
                <a:lnTo>
                  <a:pt x="88176" y="149"/>
                </a:lnTo>
                <a:close/>
                <a:moveTo>
                  <a:pt x="27053" y="279"/>
                </a:moveTo>
                <a:lnTo>
                  <a:pt x="26960" y="298"/>
                </a:lnTo>
                <a:lnTo>
                  <a:pt x="26885" y="335"/>
                </a:lnTo>
                <a:lnTo>
                  <a:pt x="26811" y="391"/>
                </a:lnTo>
                <a:lnTo>
                  <a:pt x="26774" y="484"/>
                </a:lnTo>
                <a:lnTo>
                  <a:pt x="26774" y="577"/>
                </a:lnTo>
                <a:lnTo>
                  <a:pt x="26811" y="670"/>
                </a:lnTo>
                <a:lnTo>
                  <a:pt x="26867" y="763"/>
                </a:lnTo>
                <a:lnTo>
                  <a:pt x="26904" y="782"/>
                </a:lnTo>
                <a:lnTo>
                  <a:pt x="26960" y="801"/>
                </a:lnTo>
                <a:lnTo>
                  <a:pt x="27071" y="801"/>
                </a:lnTo>
                <a:lnTo>
                  <a:pt x="27183" y="763"/>
                </a:lnTo>
                <a:lnTo>
                  <a:pt x="27258" y="689"/>
                </a:lnTo>
                <a:lnTo>
                  <a:pt x="27276" y="652"/>
                </a:lnTo>
                <a:lnTo>
                  <a:pt x="27295" y="596"/>
                </a:lnTo>
                <a:lnTo>
                  <a:pt x="27295" y="540"/>
                </a:lnTo>
                <a:lnTo>
                  <a:pt x="27295" y="484"/>
                </a:lnTo>
                <a:lnTo>
                  <a:pt x="27239" y="391"/>
                </a:lnTo>
                <a:lnTo>
                  <a:pt x="27165" y="317"/>
                </a:lnTo>
                <a:lnTo>
                  <a:pt x="27109" y="298"/>
                </a:lnTo>
                <a:lnTo>
                  <a:pt x="27053" y="279"/>
                </a:lnTo>
                <a:close/>
                <a:moveTo>
                  <a:pt x="51089" y="112"/>
                </a:moveTo>
                <a:lnTo>
                  <a:pt x="51014" y="130"/>
                </a:lnTo>
                <a:lnTo>
                  <a:pt x="50958" y="149"/>
                </a:lnTo>
                <a:lnTo>
                  <a:pt x="50903" y="168"/>
                </a:lnTo>
                <a:lnTo>
                  <a:pt x="50847" y="223"/>
                </a:lnTo>
                <a:lnTo>
                  <a:pt x="50791" y="261"/>
                </a:lnTo>
                <a:lnTo>
                  <a:pt x="50772" y="335"/>
                </a:lnTo>
                <a:lnTo>
                  <a:pt x="50754" y="391"/>
                </a:lnTo>
                <a:lnTo>
                  <a:pt x="50735" y="465"/>
                </a:lnTo>
                <a:lnTo>
                  <a:pt x="50754" y="521"/>
                </a:lnTo>
                <a:lnTo>
                  <a:pt x="50772" y="596"/>
                </a:lnTo>
                <a:lnTo>
                  <a:pt x="50810" y="652"/>
                </a:lnTo>
                <a:lnTo>
                  <a:pt x="50847" y="689"/>
                </a:lnTo>
                <a:lnTo>
                  <a:pt x="50884" y="745"/>
                </a:lnTo>
                <a:lnTo>
                  <a:pt x="50958" y="763"/>
                </a:lnTo>
                <a:lnTo>
                  <a:pt x="51014" y="801"/>
                </a:lnTo>
                <a:lnTo>
                  <a:pt x="51145" y="801"/>
                </a:lnTo>
                <a:lnTo>
                  <a:pt x="51219" y="763"/>
                </a:lnTo>
                <a:lnTo>
                  <a:pt x="51275" y="745"/>
                </a:lnTo>
                <a:lnTo>
                  <a:pt x="51331" y="689"/>
                </a:lnTo>
                <a:lnTo>
                  <a:pt x="51368" y="652"/>
                </a:lnTo>
                <a:lnTo>
                  <a:pt x="51405" y="596"/>
                </a:lnTo>
                <a:lnTo>
                  <a:pt x="51424" y="521"/>
                </a:lnTo>
                <a:lnTo>
                  <a:pt x="51424" y="465"/>
                </a:lnTo>
                <a:lnTo>
                  <a:pt x="51424" y="391"/>
                </a:lnTo>
                <a:lnTo>
                  <a:pt x="51387" y="335"/>
                </a:lnTo>
                <a:lnTo>
                  <a:pt x="51368" y="261"/>
                </a:lnTo>
                <a:lnTo>
                  <a:pt x="51331" y="223"/>
                </a:lnTo>
                <a:lnTo>
                  <a:pt x="51275" y="168"/>
                </a:lnTo>
                <a:lnTo>
                  <a:pt x="51219" y="149"/>
                </a:lnTo>
                <a:lnTo>
                  <a:pt x="51145" y="130"/>
                </a:lnTo>
                <a:lnTo>
                  <a:pt x="51089" y="112"/>
                </a:lnTo>
                <a:close/>
                <a:moveTo>
                  <a:pt x="72481" y="112"/>
                </a:moveTo>
                <a:lnTo>
                  <a:pt x="72425" y="130"/>
                </a:lnTo>
                <a:lnTo>
                  <a:pt x="72369" y="168"/>
                </a:lnTo>
                <a:lnTo>
                  <a:pt x="72313" y="205"/>
                </a:lnTo>
                <a:lnTo>
                  <a:pt x="72276" y="242"/>
                </a:lnTo>
                <a:lnTo>
                  <a:pt x="72220" y="354"/>
                </a:lnTo>
                <a:lnTo>
                  <a:pt x="72202" y="465"/>
                </a:lnTo>
                <a:lnTo>
                  <a:pt x="72202" y="540"/>
                </a:lnTo>
                <a:lnTo>
                  <a:pt x="72220" y="596"/>
                </a:lnTo>
                <a:lnTo>
                  <a:pt x="72258" y="652"/>
                </a:lnTo>
                <a:lnTo>
                  <a:pt x="72313" y="708"/>
                </a:lnTo>
                <a:lnTo>
                  <a:pt x="72369" y="745"/>
                </a:lnTo>
                <a:lnTo>
                  <a:pt x="72425" y="782"/>
                </a:lnTo>
                <a:lnTo>
                  <a:pt x="72500" y="801"/>
                </a:lnTo>
                <a:lnTo>
                  <a:pt x="72555" y="801"/>
                </a:lnTo>
                <a:lnTo>
                  <a:pt x="72630" y="782"/>
                </a:lnTo>
                <a:lnTo>
                  <a:pt x="72704" y="763"/>
                </a:lnTo>
                <a:lnTo>
                  <a:pt x="72760" y="726"/>
                </a:lnTo>
                <a:lnTo>
                  <a:pt x="72816" y="670"/>
                </a:lnTo>
                <a:lnTo>
                  <a:pt x="72853" y="596"/>
                </a:lnTo>
                <a:lnTo>
                  <a:pt x="72872" y="540"/>
                </a:lnTo>
                <a:lnTo>
                  <a:pt x="72872" y="465"/>
                </a:lnTo>
                <a:lnTo>
                  <a:pt x="72872" y="391"/>
                </a:lnTo>
                <a:lnTo>
                  <a:pt x="72853" y="335"/>
                </a:lnTo>
                <a:lnTo>
                  <a:pt x="72816" y="261"/>
                </a:lnTo>
                <a:lnTo>
                  <a:pt x="72779" y="205"/>
                </a:lnTo>
                <a:lnTo>
                  <a:pt x="72723" y="168"/>
                </a:lnTo>
                <a:lnTo>
                  <a:pt x="72611" y="130"/>
                </a:lnTo>
                <a:lnTo>
                  <a:pt x="72555" y="112"/>
                </a:lnTo>
                <a:close/>
                <a:moveTo>
                  <a:pt x="73915" y="112"/>
                </a:moveTo>
                <a:lnTo>
                  <a:pt x="73840" y="149"/>
                </a:lnTo>
                <a:lnTo>
                  <a:pt x="73784" y="186"/>
                </a:lnTo>
                <a:lnTo>
                  <a:pt x="73728" y="242"/>
                </a:lnTo>
                <a:lnTo>
                  <a:pt x="73691" y="298"/>
                </a:lnTo>
                <a:lnTo>
                  <a:pt x="73654" y="354"/>
                </a:lnTo>
                <a:lnTo>
                  <a:pt x="73635" y="428"/>
                </a:lnTo>
                <a:lnTo>
                  <a:pt x="73635" y="484"/>
                </a:lnTo>
                <a:lnTo>
                  <a:pt x="73654" y="559"/>
                </a:lnTo>
                <a:lnTo>
                  <a:pt x="73691" y="633"/>
                </a:lnTo>
                <a:lnTo>
                  <a:pt x="73728" y="689"/>
                </a:lnTo>
                <a:lnTo>
                  <a:pt x="73784" y="726"/>
                </a:lnTo>
                <a:lnTo>
                  <a:pt x="73840" y="763"/>
                </a:lnTo>
                <a:lnTo>
                  <a:pt x="73915" y="801"/>
                </a:lnTo>
                <a:lnTo>
                  <a:pt x="74119" y="801"/>
                </a:lnTo>
                <a:lnTo>
                  <a:pt x="74175" y="763"/>
                </a:lnTo>
                <a:lnTo>
                  <a:pt x="74324" y="670"/>
                </a:lnTo>
                <a:lnTo>
                  <a:pt x="74380" y="633"/>
                </a:lnTo>
                <a:lnTo>
                  <a:pt x="74417" y="559"/>
                </a:lnTo>
                <a:lnTo>
                  <a:pt x="74436" y="484"/>
                </a:lnTo>
                <a:lnTo>
                  <a:pt x="74436" y="410"/>
                </a:lnTo>
                <a:lnTo>
                  <a:pt x="74399" y="335"/>
                </a:lnTo>
                <a:lnTo>
                  <a:pt x="74361" y="279"/>
                </a:lnTo>
                <a:lnTo>
                  <a:pt x="74250" y="186"/>
                </a:lnTo>
                <a:lnTo>
                  <a:pt x="74119" y="130"/>
                </a:lnTo>
                <a:lnTo>
                  <a:pt x="74045" y="112"/>
                </a:lnTo>
                <a:close/>
                <a:moveTo>
                  <a:pt x="77862" y="447"/>
                </a:moveTo>
                <a:lnTo>
                  <a:pt x="77806" y="484"/>
                </a:lnTo>
                <a:lnTo>
                  <a:pt x="77768" y="540"/>
                </a:lnTo>
                <a:lnTo>
                  <a:pt x="77750" y="596"/>
                </a:lnTo>
                <a:lnTo>
                  <a:pt x="77750" y="670"/>
                </a:lnTo>
                <a:lnTo>
                  <a:pt x="77768" y="726"/>
                </a:lnTo>
                <a:lnTo>
                  <a:pt x="77824" y="782"/>
                </a:lnTo>
                <a:lnTo>
                  <a:pt x="77880" y="801"/>
                </a:lnTo>
                <a:lnTo>
                  <a:pt x="77955" y="782"/>
                </a:lnTo>
                <a:lnTo>
                  <a:pt x="77992" y="763"/>
                </a:lnTo>
                <a:lnTo>
                  <a:pt x="78048" y="708"/>
                </a:lnTo>
                <a:lnTo>
                  <a:pt x="78066" y="652"/>
                </a:lnTo>
                <a:lnTo>
                  <a:pt x="78066" y="596"/>
                </a:lnTo>
                <a:lnTo>
                  <a:pt x="78029" y="540"/>
                </a:lnTo>
                <a:lnTo>
                  <a:pt x="77992" y="484"/>
                </a:lnTo>
                <a:lnTo>
                  <a:pt x="77936" y="447"/>
                </a:lnTo>
                <a:close/>
                <a:moveTo>
                  <a:pt x="13108" y="261"/>
                </a:moveTo>
                <a:lnTo>
                  <a:pt x="13052" y="279"/>
                </a:lnTo>
                <a:lnTo>
                  <a:pt x="12996" y="317"/>
                </a:lnTo>
                <a:lnTo>
                  <a:pt x="12959" y="372"/>
                </a:lnTo>
                <a:lnTo>
                  <a:pt x="12922" y="410"/>
                </a:lnTo>
                <a:lnTo>
                  <a:pt x="12903" y="465"/>
                </a:lnTo>
                <a:lnTo>
                  <a:pt x="12903" y="521"/>
                </a:lnTo>
                <a:lnTo>
                  <a:pt x="12903" y="577"/>
                </a:lnTo>
                <a:lnTo>
                  <a:pt x="12940" y="689"/>
                </a:lnTo>
                <a:lnTo>
                  <a:pt x="12978" y="745"/>
                </a:lnTo>
                <a:lnTo>
                  <a:pt x="13015" y="782"/>
                </a:lnTo>
                <a:lnTo>
                  <a:pt x="13071" y="819"/>
                </a:lnTo>
                <a:lnTo>
                  <a:pt x="13127" y="819"/>
                </a:lnTo>
                <a:lnTo>
                  <a:pt x="13238" y="838"/>
                </a:lnTo>
                <a:lnTo>
                  <a:pt x="13350" y="801"/>
                </a:lnTo>
                <a:lnTo>
                  <a:pt x="13443" y="726"/>
                </a:lnTo>
                <a:lnTo>
                  <a:pt x="13462" y="670"/>
                </a:lnTo>
                <a:lnTo>
                  <a:pt x="13480" y="633"/>
                </a:lnTo>
                <a:lnTo>
                  <a:pt x="13499" y="521"/>
                </a:lnTo>
                <a:lnTo>
                  <a:pt x="13462" y="410"/>
                </a:lnTo>
                <a:lnTo>
                  <a:pt x="13406" y="335"/>
                </a:lnTo>
                <a:lnTo>
                  <a:pt x="13294" y="279"/>
                </a:lnTo>
                <a:lnTo>
                  <a:pt x="13238" y="261"/>
                </a:lnTo>
                <a:close/>
                <a:moveTo>
                  <a:pt x="28729" y="186"/>
                </a:moveTo>
                <a:lnTo>
                  <a:pt x="28673" y="205"/>
                </a:lnTo>
                <a:lnTo>
                  <a:pt x="28598" y="205"/>
                </a:lnTo>
                <a:lnTo>
                  <a:pt x="28542" y="242"/>
                </a:lnTo>
                <a:lnTo>
                  <a:pt x="28486" y="279"/>
                </a:lnTo>
                <a:lnTo>
                  <a:pt x="28449" y="317"/>
                </a:lnTo>
                <a:lnTo>
                  <a:pt x="28412" y="372"/>
                </a:lnTo>
                <a:lnTo>
                  <a:pt x="28393" y="428"/>
                </a:lnTo>
                <a:lnTo>
                  <a:pt x="28393" y="484"/>
                </a:lnTo>
                <a:lnTo>
                  <a:pt x="28375" y="540"/>
                </a:lnTo>
                <a:lnTo>
                  <a:pt x="28393" y="614"/>
                </a:lnTo>
                <a:lnTo>
                  <a:pt x="28412" y="670"/>
                </a:lnTo>
                <a:lnTo>
                  <a:pt x="28468" y="726"/>
                </a:lnTo>
                <a:lnTo>
                  <a:pt x="28505" y="763"/>
                </a:lnTo>
                <a:lnTo>
                  <a:pt x="28561" y="801"/>
                </a:lnTo>
                <a:lnTo>
                  <a:pt x="28635" y="819"/>
                </a:lnTo>
                <a:lnTo>
                  <a:pt x="28691" y="838"/>
                </a:lnTo>
                <a:lnTo>
                  <a:pt x="28766" y="838"/>
                </a:lnTo>
                <a:lnTo>
                  <a:pt x="28822" y="819"/>
                </a:lnTo>
                <a:lnTo>
                  <a:pt x="28877" y="782"/>
                </a:lnTo>
                <a:lnTo>
                  <a:pt x="28933" y="745"/>
                </a:lnTo>
                <a:lnTo>
                  <a:pt x="28989" y="652"/>
                </a:lnTo>
                <a:lnTo>
                  <a:pt x="29026" y="540"/>
                </a:lnTo>
                <a:lnTo>
                  <a:pt x="29008" y="410"/>
                </a:lnTo>
                <a:lnTo>
                  <a:pt x="28989" y="354"/>
                </a:lnTo>
                <a:lnTo>
                  <a:pt x="28952" y="298"/>
                </a:lnTo>
                <a:lnTo>
                  <a:pt x="28896" y="261"/>
                </a:lnTo>
                <a:lnTo>
                  <a:pt x="28859" y="223"/>
                </a:lnTo>
                <a:lnTo>
                  <a:pt x="28784" y="205"/>
                </a:lnTo>
                <a:lnTo>
                  <a:pt x="28729" y="186"/>
                </a:lnTo>
                <a:close/>
                <a:moveTo>
                  <a:pt x="30404" y="242"/>
                </a:moveTo>
                <a:lnTo>
                  <a:pt x="30348" y="261"/>
                </a:lnTo>
                <a:lnTo>
                  <a:pt x="30292" y="279"/>
                </a:lnTo>
                <a:lnTo>
                  <a:pt x="30199" y="335"/>
                </a:lnTo>
                <a:lnTo>
                  <a:pt x="30162" y="391"/>
                </a:lnTo>
                <a:lnTo>
                  <a:pt x="30125" y="447"/>
                </a:lnTo>
                <a:lnTo>
                  <a:pt x="30125" y="503"/>
                </a:lnTo>
                <a:lnTo>
                  <a:pt x="30106" y="559"/>
                </a:lnTo>
                <a:lnTo>
                  <a:pt x="30143" y="670"/>
                </a:lnTo>
                <a:lnTo>
                  <a:pt x="30199" y="745"/>
                </a:lnTo>
                <a:lnTo>
                  <a:pt x="30292" y="819"/>
                </a:lnTo>
                <a:lnTo>
                  <a:pt x="30348" y="838"/>
                </a:lnTo>
                <a:lnTo>
                  <a:pt x="30460" y="838"/>
                </a:lnTo>
                <a:lnTo>
                  <a:pt x="30516" y="819"/>
                </a:lnTo>
                <a:lnTo>
                  <a:pt x="30609" y="745"/>
                </a:lnTo>
                <a:lnTo>
                  <a:pt x="30683" y="652"/>
                </a:lnTo>
                <a:lnTo>
                  <a:pt x="30702" y="596"/>
                </a:lnTo>
                <a:lnTo>
                  <a:pt x="30702" y="540"/>
                </a:lnTo>
                <a:lnTo>
                  <a:pt x="30665" y="428"/>
                </a:lnTo>
                <a:lnTo>
                  <a:pt x="30609" y="335"/>
                </a:lnTo>
                <a:lnTo>
                  <a:pt x="30516" y="279"/>
                </a:lnTo>
                <a:lnTo>
                  <a:pt x="30460" y="261"/>
                </a:lnTo>
                <a:lnTo>
                  <a:pt x="30404" y="242"/>
                </a:lnTo>
                <a:close/>
                <a:moveTo>
                  <a:pt x="34258" y="242"/>
                </a:moveTo>
                <a:lnTo>
                  <a:pt x="34146" y="279"/>
                </a:lnTo>
                <a:lnTo>
                  <a:pt x="34072" y="354"/>
                </a:lnTo>
                <a:lnTo>
                  <a:pt x="34016" y="447"/>
                </a:lnTo>
                <a:lnTo>
                  <a:pt x="33997" y="559"/>
                </a:lnTo>
                <a:lnTo>
                  <a:pt x="34016" y="670"/>
                </a:lnTo>
                <a:lnTo>
                  <a:pt x="34053" y="726"/>
                </a:lnTo>
                <a:lnTo>
                  <a:pt x="34091" y="763"/>
                </a:lnTo>
                <a:lnTo>
                  <a:pt x="34146" y="801"/>
                </a:lnTo>
                <a:lnTo>
                  <a:pt x="34202" y="819"/>
                </a:lnTo>
                <a:lnTo>
                  <a:pt x="34258" y="838"/>
                </a:lnTo>
                <a:lnTo>
                  <a:pt x="34388" y="838"/>
                </a:lnTo>
                <a:lnTo>
                  <a:pt x="34444" y="801"/>
                </a:lnTo>
                <a:lnTo>
                  <a:pt x="34500" y="763"/>
                </a:lnTo>
                <a:lnTo>
                  <a:pt x="34537" y="726"/>
                </a:lnTo>
                <a:lnTo>
                  <a:pt x="34575" y="670"/>
                </a:lnTo>
                <a:lnTo>
                  <a:pt x="34593" y="614"/>
                </a:lnTo>
                <a:lnTo>
                  <a:pt x="34593" y="540"/>
                </a:lnTo>
                <a:lnTo>
                  <a:pt x="34593" y="484"/>
                </a:lnTo>
                <a:lnTo>
                  <a:pt x="34575" y="428"/>
                </a:lnTo>
                <a:lnTo>
                  <a:pt x="34537" y="372"/>
                </a:lnTo>
                <a:lnTo>
                  <a:pt x="34463" y="298"/>
                </a:lnTo>
                <a:lnTo>
                  <a:pt x="34351" y="242"/>
                </a:lnTo>
                <a:close/>
                <a:moveTo>
                  <a:pt x="91509" y="242"/>
                </a:moveTo>
                <a:lnTo>
                  <a:pt x="91453" y="261"/>
                </a:lnTo>
                <a:lnTo>
                  <a:pt x="91360" y="335"/>
                </a:lnTo>
                <a:lnTo>
                  <a:pt x="91322" y="372"/>
                </a:lnTo>
                <a:lnTo>
                  <a:pt x="91285" y="428"/>
                </a:lnTo>
                <a:lnTo>
                  <a:pt x="91267" y="484"/>
                </a:lnTo>
                <a:lnTo>
                  <a:pt x="91267" y="540"/>
                </a:lnTo>
                <a:lnTo>
                  <a:pt x="91285" y="596"/>
                </a:lnTo>
                <a:lnTo>
                  <a:pt x="91304" y="652"/>
                </a:lnTo>
                <a:lnTo>
                  <a:pt x="91360" y="745"/>
                </a:lnTo>
                <a:lnTo>
                  <a:pt x="91453" y="819"/>
                </a:lnTo>
                <a:lnTo>
                  <a:pt x="91509" y="838"/>
                </a:lnTo>
                <a:lnTo>
                  <a:pt x="91639" y="838"/>
                </a:lnTo>
                <a:lnTo>
                  <a:pt x="91695" y="819"/>
                </a:lnTo>
                <a:lnTo>
                  <a:pt x="91732" y="782"/>
                </a:lnTo>
                <a:lnTo>
                  <a:pt x="91788" y="745"/>
                </a:lnTo>
                <a:lnTo>
                  <a:pt x="91825" y="708"/>
                </a:lnTo>
                <a:lnTo>
                  <a:pt x="91844" y="652"/>
                </a:lnTo>
                <a:lnTo>
                  <a:pt x="91862" y="596"/>
                </a:lnTo>
                <a:lnTo>
                  <a:pt x="91862" y="540"/>
                </a:lnTo>
                <a:lnTo>
                  <a:pt x="91844" y="428"/>
                </a:lnTo>
                <a:lnTo>
                  <a:pt x="91769" y="335"/>
                </a:lnTo>
                <a:lnTo>
                  <a:pt x="91676" y="261"/>
                </a:lnTo>
                <a:lnTo>
                  <a:pt x="91620" y="242"/>
                </a:lnTo>
                <a:close/>
                <a:moveTo>
                  <a:pt x="36399" y="186"/>
                </a:moveTo>
                <a:lnTo>
                  <a:pt x="36306" y="205"/>
                </a:lnTo>
                <a:lnTo>
                  <a:pt x="36232" y="223"/>
                </a:lnTo>
                <a:lnTo>
                  <a:pt x="36138" y="298"/>
                </a:lnTo>
                <a:lnTo>
                  <a:pt x="36083" y="372"/>
                </a:lnTo>
                <a:lnTo>
                  <a:pt x="36064" y="447"/>
                </a:lnTo>
                <a:lnTo>
                  <a:pt x="36045" y="503"/>
                </a:lnTo>
                <a:lnTo>
                  <a:pt x="36045" y="521"/>
                </a:lnTo>
                <a:lnTo>
                  <a:pt x="36064" y="614"/>
                </a:lnTo>
                <a:lnTo>
                  <a:pt x="36083" y="689"/>
                </a:lnTo>
                <a:lnTo>
                  <a:pt x="36138" y="763"/>
                </a:lnTo>
                <a:lnTo>
                  <a:pt x="36194" y="801"/>
                </a:lnTo>
                <a:lnTo>
                  <a:pt x="36269" y="838"/>
                </a:lnTo>
                <a:lnTo>
                  <a:pt x="36343" y="856"/>
                </a:lnTo>
                <a:lnTo>
                  <a:pt x="36418" y="856"/>
                </a:lnTo>
                <a:lnTo>
                  <a:pt x="36511" y="838"/>
                </a:lnTo>
                <a:lnTo>
                  <a:pt x="36567" y="782"/>
                </a:lnTo>
                <a:lnTo>
                  <a:pt x="36623" y="726"/>
                </a:lnTo>
                <a:lnTo>
                  <a:pt x="36660" y="633"/>
                </a:lnTo>
                <a:lnTo>
                  <a:pt x="36678" y="577"/>
                </a:lnTo>
                <a:lnTo>
                  <a:pt x="36716" y="503"/>
                </a:lnTo>
                <a:lnTo>
                  <a:pt x="36716" y="428"/>
                </a:lnTo>
                <a:lnTo>
                  <a:pt x="36678" y="354"/>
                </a:lnTo>
                <a:lnTo>
                  <a:pt x="36641" y="298"/>
                </a:lnTo>
                <a:lnTo>
                  <a:pt x="36585" y="242"/>
                </a:lnTo>
                <a:lnTo>
                  <a:pt x="36511" y="205"/>
                </a:lnTo>
                <a:lnTo>
                  <a:pt x="36399" y="186"/>
                </a:lnTo>
                <a:close/>
                <a:moveTo>
                  <a:pt x="56637" y="223"/>
                </a:moveTo>
                <a:lnTo>
                  <a:pt x="56563" y="261"/>
                </a:lnTo>
                <a:lnTo>
                  <a:pt x="56507" y="298"/>
                </a:lnTo>
                <a:lnTo>
                  <a:pt x="56451" y="335"/>
                </a:lnTo>
                <a:lnTo>
                  <a:pt x="56414" y="410"/>
                </a:lnTo>
                <a:lnTo>
                  <a:pt x="56395" y="484"/>
                </a:lnTo>
                <a:lnTo>
                  <a:pt x="56376" y="559"/>
                </a:lnTo>
                <a:lnTo>
                  <a:pt x="56395" y="633"/>
                </a:lnTo>
                <a:lnTo>
                  <a:pt x="56432" y="689"/>
                </a:lnTo>
                <a:lnTo>
                  <a:pt x="56469" y="763"/>
                </a:lnTo>
                <a:lnTo>
                  <a:pt x="56525" y="801"/>
                </a:lnTo>
                <a:lnTo>
                  <a:pt x="56581" y="838"/>
                </a:lnTo>
                <a:lnTo>
                  <a:pt x="56656" y="856"/>
                </a:lnTo>
                <a:lnTo>
                  <a:pt x="56786" y="856"/>
                </a:lnTo>
                <a:lnTo>
                  <a:pt x="56898" y="819"/>
                </a:lnTo>
                <a:lnTo>
                  <a:pt x="56953" y="782"/>
                </a:lnTo>
                <a:lnTo>
                  <a:pt x="56991" y="745"/>
                </a:lnTo>
                <a:lnTo>
                  <a:pt x="57028" y="708"/>
                </a:lnTo>
                <a:lnTo>
                  <a:pt x="57065" y="633"/>
                </a:lnTo>
                <a:lnTo>
                  <a:pt x="57065" y="540"/>
                </a:lnTo>
                <a:lnTo>
                  <a:pt x="57047" y="428"/>
                </a:lnTo>
                <a:lnTo>
                  <a:pt x="57009" y="335"/>
                </a:lnTo>
                <a:lnTo>
                  <a:pt x="56916" y="279"/>
                </a:lnTo>
                <a:lnTo>
                  <a:pt x="56842" y="242"/>
                </a:lnTo>
                <a:lnTo>
                  <a:pt x="56786" y="223"/>
                </a:lnTo>
                <a:close/>
                <a:moveTo>
                  <a:pt x="58517" y="242"/>
                </a:moveTo>
                <a:lnTo>
                  <a:pt x="58406" y="261"/>
                </a:lnTo>
                <a:lnTo>
                  <a:pt x="58350" y="279"/>
                </a:lnTo>
                <a:lnTo>
                  <a:pt x="58294" y="317"/>
                </a:lnTo>
                <a:lnTo>
                  <a:pt x="58257" y="372"/>
                </a:lnTo>
                <a:lnTo>
                  <a:pt x="58238" y="428"/>
                </a:lnTo>
                <a:lnTo>
                  <a:pt x="58220" y="484"/>
                </a:lnTo>
                <a:lnTo>
                  <a:pt x="58220" y="540"/>
                </a:lnTo>
                <a:lnTo>
                  <a:pt x="58220" y="614"/>
                </a:lnTo>
                <a:lnTo>
                  <a:pt x="58238" y="670"/>
                </a:lnTo>
                <a:lnTo>
                  <a:pt x="58275" y="726"/>
                </a:lnTo>
                <a:lnTo>
                  <a:pt x="58313" y="763"/>
                </a:lnTo>
                <a:lnTo>
                  <a:pt x="58350" y="801"/>
                </a:lnTo>
                <a:lnTo>
                  <a:pt x="58406" y="838"/>
                </a:lnTo>
                <a:lnTo>
                  <a:pt x="58480" y="856"/>
                </a:lnTo>
                <a:lnTo>
                  <a:pt x="58592" y="856"/>
                </a:lnTo>
                <a:lnTo>
                  <a:pt x="58648" y="819"/>
                </a:lnTo>
                <a:lnTo>
                  <a:pt x="58704" y="801"/>
                </a:lnTo>
                <a:lnTo>
                  <a:pt x="58759" y="745"/>
                </a:lnTo>
                <a:lnTo>
                  <a:pt x="58797" y="708"/>
                </a:lnTo>
                <a:lnTo>
                  <a:pt x="58815" y="652"/>
                </a:lnTo>
                <a:lnTo>
                  <a:pt x="58834" y="577"/>
                </a:lnTo>
                <a:lnTo>
                  <a:pt x="58834" y="521"/>
                </a:lnTo>
                <a:lnTo>
                  <a:pt x="58797" y="410"/>
                </a:lnTo>
                <a:lnTo>
                  <a:pt x="58778" y="354"/>
                </a:lnTo>
                <a:lnTo>
                  <a:pt x="58741" y="298"/>
                </a:lnTo>
                <a:lnTo>
                  <a:pt x="58704" y="279"/>
                </a:lnTo>
                <a:lnTo>
                  <a:pt x="58648" y="242"/>
                </a:lnTo>
                <a:close/>
                <a:moveTo>
                  <a:pt x="41463" y="149"/>
                </a:moveTo>
                <a:lnTo>
                  <a:pt x="41389" y="168"/>
                </a:lnTo>
                <a:lnTo>
                  <a:pt x="41314" y="168"/>
                </a:lnTo>
                <a:lnTo>
                  <a:pt x="41240" y="205"/>
                </a:lnTo>
                <a:lnTo>
                  <a:pt x="41184" y="261"/>
                </a:lnTo>
                <a:lnTo>
                  <a:pt x="41128" y="317"/>
                </a:lnTo>
                <a:lnTo>
                  <a:pt x="41110" y="391"/>
                </a:lnTo>
                <a:lnTo>
                  <a:pt x="41091" y="447"/>
                </a:lnTo>
                <a:lnTo>
                  <a:pt x="41091" y="521"/>
                </a:lnTo>
                <a:lnTo>
                  <a:pt x="41091" y="577"/>
                </a:lnTo>
                <a:lnTo>
                  <a:pt x="41110" y="652"/>
                </a:lnTo>
                <a:lnTo>
                  <a:pt x="41147" y="708"/>
                </a:lnTo>
                <a:lnTo>
                  <a:pt x="41184" y="763"/>
                </a:lnTo>
                <a:lnTo>
                  <a:pt x="41240" y="801"/>
                </a:lnTo>
                <a:lnTo>
                  <a:pt x="41296" y="838"/>
                </a:lnTo>
                <a:lnTo>
                  <a:pt x="41352" y="856"/>
                </a:lnTo>
                <a:lnTo>
                  <a:pt x="41426" y="875"/>
                </a:lnTo>
                <a:lnTo>
                  <a:pt x="41482" y="856"/>
                </a:lnTo>
                <a:lnTo>
                  <a:pt x="41556" y="856"/>
                </a:lnTo>
                <a:lnTo>
                  <a:pt x="41612" y="819"/>
                </a:lnTo>
                <a:lnTo>
                  <a:pt x="41668" y="782"/>
                </a:lnTo>
                <a:lnTo>
                  <a:pt x="41724" y="745"/>
                </a:lnTo>
                <a:lnTo>
                  <a:pt x="41798" y="614"/>
                </a:lnTo>
                <a:lnTo>
                  <a:pt x="41817" y="540"/>
                </a:lnTo>
                <a:lnTo>
                  <a:pt x="41836" y="465"/>
                </a:lnTo>
                <a:lnTo>
                  <a:pt x="41817" y="391"/>
                </a:lnTo>
                <a:lnTo>
                  <a:pt x="41798" y="317"/>
                </a:lnTo>
                <a:lnTo>
                  <a:pt x="41761" y="261"/>
                </a:lnTo>
                <a:lnTo>
                  <a:pt x="41705" y="223"/>
                </a:lnTo>
                <a:lnTo>
                  <a:pt x="41631" y="186"/>
                </a:lnTo>
                <a:lnTo>
                  <a:pt x="41556" y="168"/>
                </a:lnTo>
                <a:lnTo>
                  <a:pt x="41463" y="149"/>
                </a:lnTo>
                <a:close/>
                <a:moveTo>
                  <a:pt x="70470" y="149"/>
                </a:moveTo>
                <a:lnTo>
                  <a:pt x="70396" y="168"/>
                </a:lnTo>
                <a:lnTo>
                  <a:pt x="70321" y="205"/>
                </a:lnTo>
                <a:lnTo>
                  <a:pt x="70247" y="242"/>
                </a:lnTo>
                <a:lnTo>
                  <a:pt x="70191" y="279"/>
                </a:lnTo>
                <a:lnTo>
                  <a:pt x="70154" y="335"/>
                </a:lnTo>
                <a:lnTo>
                  <a:pt x="70116" y="410"/>
                </a:lnTo>
                <a:lnTo>
                  <a:pt x="70098" y="465"/>
                </a:lnTo>
                <a:lnTo>
                  <a:pt x="70098" y="540"/>
                </a:lnTo>
                <a:lnTo>
                  <a:pt x="70135" y="652"/>
                </a:lnTo>
                <a:lnTo>
                  <a:pt x="70154" y="708"/>
                </a:lnTo>
                <a:lnTo>
                  <a:pt x="70210" y="763"/>
                </a:lnTo>
                <a:lnTo>
                  <a:pt x="70247" y="801"/>
                </a:lnTo>
                <a:lnTo>
                  <a:pt x="70303" y="838"/>
                </a:lnTo>
                <a:lnTo>
                  <a:pt x="70358" y="856"/>
                </a:lnTo>
                <a:lnTo>
                  <a:pt x="70433" y="875"/>
                </a:lnTo>
                <a:lnTo>
                  <a:pt x="70563" y="856"/>
                </a:lnTo>
                <a:lnTo>
                  <a:pt x="70619" y="838"/>
                </a:lnTo>
                <a:lnTo>
                  <a:pt x="70675" y="801"/>
                </a:lnTo>
                <a:lnTo>
                  <a:pt x="70712" y="745"/>
                </a:lnTo>
                <a:lnTo>
                  <a:pt x="70749" y="689"/>
                </a:lnTo>
                <a:lnTo>
                  <a:pt x="70787" y="614"/>
                </a:lnTo>
                <a:lnTo>
                  <a:pt x="70805" y="540"/>
                </a:lnTo>
                <a:lnTo>
                  <a:pt x="70824" y="465"/>
                </a:lnTo>
                <a:lnTo>
                  <a:pt x="70824" y="372"/>
                </a:lnTo>
                <a:lnTo>
                  <a:pt x="70787" y="298"/>
                </a:lnTo>
                <a:lnTo>
                  <a:pt x="70749" y="242"/>
                </a:lnTo>
                <a:lnTo>
                  <a:pt x="70694" y="186"/>
                </a:lnTo>
                <a:lnTo>
                  <a:pt x="70601" y="149"/>
                </a:lnTo>
                <a:close/>
                <a:moveTo>
                  <a:pt x="79314" y="205"/>
                </a:moveTo>
                <a:lnTo>
                  <a:pt x="79239" y="223"/>
                </a:lnTo>
                <a:lnTo>
                  <a:pt x="79183" y="261"/>
                </a:lnTo>
                <a:lnTo>
                  <a:pt x="79128" y="298"/>
                </a:lnTo>
                <a:lnTo>
                  <a:pt x="79090" y="354"/>
                </a:lnTo>
                <a:lnTo>
                  <a:pt x="79053" y="410"/>
                </a:lnTo>
                <a:lnTo>
                  <a:pt x="79035" y="484"/>
                </a:lnTo>
                <a:lnTo>
                  <a:pt x="79035" y="540"/>
                </a:lnTo>
                <a:lnTo>
                  <a:pt x="79035" y="614"/>
                </a:lnTo>
                <a:lnTo>
                  <a:pt x="79053" y="670"/>
                </a:lnTo>
                <a:lnTo>
                  <a:pt x="79090" y="726"/>
                </a:lnTo>
                <a:lnTo>
                  <a:pt x="79128" y="782"/>
                </a:lnTo>
                <a:lnTo>
                  <a:pt x="79183" y="819"/>
                </a:lnTo>
                <a:lnTo>
                  <a:pt x="79239" y="856"/>
                </a:lnTo>
                <a:lnTo>
                  <a:pt x="79295" y="875"/>
                </a:lnTo>
                <a:lnTo>
                  <a:pt x="79444" y="875"/>
                </a:lnTo>
                <a:lnTo>
                  <a:pt x="79500" y="856"/>
                </a:lnTo>
                <a:lnTo>
                  <a:pt x="79556" y="819"/>
                </a:lnTo>
                <a:lnTo>
                  <a:pt x="79612" y="782"/>
                </a:lnTo>
                <a:lnTo>
                  <a:pt x="79649" y="726"/>
                </a:lnTo>
                <a:lnTo>
                  <a:pt x="79686" y="670"/>
                </a:lnTo>
                <a:lnTo>
                  <a:pt x="79705" y="614"/>
                </a:lnTo>
                <a:lnTo>
                  <a:pt x="79705" y="540"/>
                </a:lnTo>
                <a:lnTo>
                  <a:pt x="79705" y="484"/>
                </a:lnTo>
                <a:lnTo>
                  <a:pt x="79686" y="410"/>
                </a:lnTo>
                <a:lnTo>
                  <a:pt x="79649" y="354"/>
                </a:lnTo>
                <a:lnTo>
                  <a:pt x="79612" y="298"/>
                </a:lnTo>
                <a:lnTo>
                  <a:pt x="79556" y="261"/>
                </a:lnTo>
                <a:lnTo>
                  <a:pt x="79500" y="223"/>
                </a:lnTo>
                <a:lnTo>
                  <a:pt x="79444" y="205"/>
                </a:lnTo>
                <a:close/>
                <a:moveTo>
                  <a:pt x="38056" y="112"/>
                </a:moveTo>
                <a:lnTo>
                  <a:pt x="37982" y="130"/>
                </a:lnTo>
                <a:lnTo>
                  <a:pt x="37889" y="149"/>
                </a:lnTo>
                <a:lnTo>
                  <a:pt x="37833" y="186"/>
                </a:lnTo>
                <a:lnTo>
                  <a:pt x="37758" y="223"/>
                </a:lnTo>
                <a:lnTo>
                  <a:pt x="37702" y="279"/>
                </a:lnTo>
                <a:lnTo>
                  <a:pt x="37647" y="335"/>
                </a:lnTo>
                <a:lnTo>
                  <a:pt x="37609" y="410"/>
                </a:lnTo>
                <a:lnTo>
                  <a:pt x="37591" y="465"/>
                </a:lnTo>
                <a:lnTo>
                  <a:pt x="37591" y="540"/>
                </a:lnTo>
                <a:lnTo>
                  <a:pt x="37591" y="596"/>
                </a:lnTo>
                <a:lnTo>
                  <a:pt x="37609" y="670"/>
                </a:lnTo>
                <a:lnTo>
                  <a:pt x="37628" y="726"/>
                </a:lnTo>
                <a:lnTo>
                  <a:pt x="37665" y="782"/>
                </a:lnTo>
                <a:lnTo>
                  <a:pt x="37721" y="819"/>
                </a:lnTo>
                <a:lnTo>
                  <a:pt x="37777" y="856"/>
                </a:lnTo>
                <a:lnTo>
                  <a:pt x="37851" y="875"/>
                </a:lnTo>
                <a:lnTo>
                  <a:pt x="37926" y="894"/>
                </a:lnTo>
                <a:lnTo>
                  <a:pt x="38000" y="894"/>
                </a:lnTo>
                <a:lnTo>
                  <a:pt x="38075" y="856"/>
                </a:lnTo>
                <a:lnTo>
                  <a:pt x="38131" y="838"/>
                </a:lnTo>
                <a:lnTo>
                  <a:pt x="38186" y="782"/>
                </a:lnTo>
                <a:lnTo>
                  <a:pt x="38224" y="726"/>
                </a:lnTo>
                <a:lnTo>
                  <a:pt x="38261" y="652"/>
                </a:lnTo>
                <a:lnTo>
                  <a:pt x="38298" y="521"/>
                </a:lnTo>
                <a:lnTo>
                  <a:pt x="38280" y="372"/>
                </a:lnTo>
                <a:lnTo>
                  <a:pt x="38261" y="298"/>
                </a:lnTo>
                <a:lnTo>
                  <a:pt x="38224" y="223"/>
                </a:lnTo>
                <a:lnTo>
                  <a:pt x="38186" y="168"/>
                </a:lnTo>
                <a:lnTo>
                  <a:pt x="38112" y="130"/>
                </a:lnTo>
                <a:lnTo>
                  <a:pt x="38056" y="112"/>
                </a:lnTo>
                <a:close/>
                <a:moveTo>
                  <a:pt x="68869" y="261"/>
                </a:moveTo>
                <a:lnTo>
                  <a:pt x="68813" y="279"/>
                </a:lnTo>
                <a:lnTo>
                  <a:pt x="68757" y="317"/>
                </a:lnTo>
                <a:lnTo>
                  <a:pt x="68720" y="354"/>
                </a:lnTo>
                <a:lnTo>
                  <a:pt x="68664" y="410"/>
                </a:lnTo>
                <a:lnTo>
                  <a:pt x="68646" y="465"/>
                </a:lnTo>
                <a:lnTo>
                  <a:pt x="68627" y="540"/>
                </a:lnTo>
                <a:lnTo>
                  <a:pt x="68627" y="596"/>
                </a:lnTo>
                <a:lnTo>
                  <a:pt x="68664" y="708"/>
                </a:lnTo>
                <a:lnTo>
                  <a:pt x="68739" y="801"/>
                </a:lnTo>
                <a:lnTo>
                  <a:pt x="68832" y="856"/>
                </a:lnTo>
                <a:lnTo>
                  <a:pt x="68888" y="875"/>
                </a:lnTo>
                <a:lnTo>
                  <a:pt x="68944" y="894"/>
                </a:lnTo>
                <a:lnTo>
                  <a:pt x="68999" y="875"/>
                </a:lnTo>
                <a:lnTo>
                  <a:pt x="69074" y="856"/>
                </a:lnTo>
                <a:lnTo>
                  <a:pt x="69130" y="819"/>
                </a:lnTo>
                <a:lnTo>
                  <a:pt x="69167" y="782"/>
                </a:lnTo>
                <a:lnTo>
                  <a:pt x="69204" y="745"/>
                </a:lnTo>
                <a:lnTo>
                  <a:pt x="69241" y="670"/>
                </a:lnTo>
                <a:lnTo>
                  <a:pt x="69260" y="614"/>
                </a:lnTo>
                <a:lnTo>
                  <a:pt x="69260" y="559"/>
                </a:lnTo>
                <a:lnTo>
                  <a:pt x="69223" y="447"/>
                </a:lnTo>
                <a:lnTo>
                  <a:pt x="69148" y="354"/>
                </a:lnTo>
                <a:lnTo>
                  <a:pt x="69055" y="279"/>
                </a:lnTo>
                <a:lnTo>
                  <a:pt x="68999" y="261"/>
                </a:lnTo>
                <a:close/>
                <a:moveTo>
                  <a:pt x="83000" y="186"/>
                </a:moveTo>
                <a:lnTo>
                  <a:pt x="82926" y="205"/>
                </a:lnTo>
                <a:lnTo>
                  <a:pt x="82870" y="223"/>
                </a:lnTo>
                <a:lnTo>
                  <a:pt x="82795" y="261"/>
                </a:lnTo>
                <a:lnTo>
                  <a:pt x="82739" y="317"/>
                </a:lnTo>
                <a:lnTo>
                  <a:pt x="82702" y="372"/>
                </a:lnTo>
                <a:lnTo>
                  <a:pt x="82665" y="428"/>
                </a:lnTo>
                <a:lnTo>
                  <a:pt x="82665" y="503"/>
                </a:lnTo>
                <a:lnTo>
                  <a:pt x="82665" y="577"/>
                </a:lnTo>
                <a:lnTo>
                  <a:pt x="82702" y="708"/>
                </a:lnTo>
                <a:lnTo>
                  <a:pt x="82777" y="801"/>
                </a:lnTo>
                <a:lnTo>
                  <a:pt x="82833" y="838"/>
                </a:lnTo>
                <a:lnTo>
                  <a:pt x="82888" y="875"/>
                </a:lnTo>
                <a:lnTo>
                  <a:pt x="82944" y="894"/>
                </a:lnTo>
                <a:lnTo>
                  <a:pt x="83075" y="894"/>
                </a:lnTo>
                <a:lnTo>
                  <a:pt x="83149" y="856"/>
                </a:lnTo>
                <a:lnTo>
                  <a:pt x="83205" y="819"/>
                </a:lnTo>
                <a:lnTo>
                  <a:pt x="83261" y="782"/>
                </a:lnTo>
                <a:lnTo>
                  <a:pt x="83317" y="726"/>
                </a:lnTo>
                <a:lnTo>
                  <a:pt x="83335" y="652"/>
                </a:lnTo>
                <a:lnTo>
                  <a:pt x="83354" y="577"/>
                </a:lnTo>
                <a:lnTo>
                  <a:pt x="83354" y="503"/>
                </a:lnTo>
                <a:lnTo>
                  <a:pt x="83317" y="391"/>
                </a:lnTo>
                <a:lnTo>
                  <a:pt x="83242" y="279"/>
                </a:lnTo>
                <a:lnTo>
                  <a:pt x="83186" y="242"/>
                </a:lnTo>
                <a:lnTo>
                  <a:pt x="83130" y="223"/>
                </a:lnTo>
                <a:lnTo>
                  <a:pt x="83075" y="205"/>
                </a:lnTo>
                <a:lnTo>
                  <a:pt x="83000" y="186"/>
                </a:lnTo>
                <a:close/>
                <a:moveTo>
                  <a:pt x="89833" y="186"/>
                </a:moveTo>
                <a:lnTo>
                  <a:pt x="89759" y="205"/>
                </a:lnTo>
                <a:lnTo>
                  <a:pt x="89684" y="223"/>
                </a:lnTo>
                <a:lnTo>
                  <a:pt x="89628" y="261"/>
                </a:lnTo>
                <a:lnTo>
                  <a:pt x="89591" y="298"/>
                </a:lnTo>
                <a:lnTo>
                  <a:pt x="89554" y="354"/>
                </a:lnTo>
                <a:lnTo>
                  <a:pt x="89516" y="410"/>
                </a:lnTo>
                <a:lnTo>
                  <a:pt x="89498" y="540"/>
                </a:lnTo>
                <a:lnTo>
                  <a:pt x="89516" y="670"/>
                </a:lnTo>
                <a:lnTo>
                  <a:pt x="89554" y="726"/>
                </a:lnTo>
                <a:lnTo>
                  <a:pt x="89591" y="782"/>
                </a:lnTo>
                <a:lnTo>
                  <a:pt x="89628" y="838"/>
                </a:lnTo>
                <a:lnTo>
                  <a:pt x="89684" y="875"/>
                </a:lnTo>
                <a:lnTo>
                  <a:pt x="89759" y="894"/>
                </a:lnTo>
                <a:lnTo>
                  <a:pt x="89926" y="894"/>
                </a:lnTo>
                <a:lnTo>
                  <a:pt x="89982" y="875"/>
                </a:lnTo>
                <a:lnTo>
                  <a:pt x="90056" y="838"/>
                </a:lnTo>
                <a:lnTo>
                  <a:pt x="90094" y="782"/>
                </a:lnTo>
                <a:lnTo>
                  <a:pt x="90131" y="726"/>
                </a:lnTo>
                <a:lnTo>
                  <a:pt x="90168" y="670"/>
                </a:lnTo>
                <a:lnTo>
                  <a:pt x="90187" y="540"/>
                </a:lnTo>
                <a:lnTo>
                  <a:pt x="90168" y="410"/>
                </a:lnTo>
                <a:lnTo>
                  <a:pt x="90131" y="354"/>
                </a:lnTo>
                <a:lnTo>
                  <a:pt x="90094" y="298"/>
                </a:lnTo>
                <a:lnTo>
                  <a:pt x="90056" y="261"/>
                </a:lnTo>
                <a:lnTo>
                  <a:pt x="89982" y="223"/>
                </a:lnTo>
                <a:lnTo>
                  <a:pt x="89926" y="205"/>
                </a:lnTo>
                <a:lnTo>
                  <a:pt x="89833" y="186"/>
                </a:lnTo>
                <a:close/>
                <a:moveTo>
                  <a:pt x="23609" y="298"/>
                </a:moveTo>
                <a:lnTo>
                  <a:pt x="23534" y="317"/>
                </a:lnTo>
                <a:lnTo>
                  <a:pt x="23478" y="335"/>
                </a:lnTo>
                <a:lnTo>
                  <a:pt x="23422" y="372"/>
                </a:lnTo>
                <a:lnTo>
                  <a:pt x="23385" y="428"/>
                </a:lnTo>
                <a:lnTo>
                  <a:pt x="23348" y="484"/>
                </a:lnTo>
                <a:lnTo>
                  <a:pt x="23329" y="540"/>
                </a:lnTo>
                <a:lnTo>
                  <a:pt x="23329" y="596"/>
                </a:lnTo>
                <a:lnTo>
                  <a:pt x="23329" y="670"/>
                </a:lnTo>
                <a:lnTo>
                  <a:pt x="23348" y="726"/>
                </a:lnTo>
                <a:lnTo>
                  <a:pt x="23385" y="782"/>
                </a:lnTo>
                <a:lnTo>
                  <a:pt x="23422" y="838"/>
                </a:lnTo>
                <a:lnTo>
                  <a:pt x="23478" y="875"/>
                </a:lnTo>
                <a:lnTo>
                  <a:pt x="23534" y="912"/>
                </a:lnTo>
                <a:lnTo>
                  <a:pt x="23739" y="912"/>
                </a:lnTo>
                <a:lnTo>
                  <a:pt x="23795" y="875"/>
                </a:lnTo>
                <a:lnTo>
                  <a:pt x="23851" y="838"/>
                </a:lnTo>
                <a:lnTo>
                  <a:pt x="23906" y="801"/>
                </a:lnTo>
                <a:lnTo>
                  <a:pt x="23925" y="745"/>
                </a:lnTo>
                <a:lnTo>
                  <a:pt x="23944" y="689"/>
                </a:lnTo>
                <a:lnTo>
                  <a:pt x="23962" y="633"/>
                </a:lnTo>
                <a:lnTo>
                  <a:pt x="23944" y="521"/>
                </a:lnTo>
                <a:lnTo>
                  <a:pt x="23888" y="428"/>
                </a:lnTo>
                <a:lnTo>
                  <a:pt x="23813" y="354"/>
                </a:lnTo>
                <a:lnTo>
                  <a:pt x="23702" y="298"/>
                </a:lnTo>
                <a:close/>
                <a:moveTo>
                  <a:pt x="14635" y="335"/>
                </a:moveTo>
                <a:lnTo>
                  <a:pt x="14579" y="354"/>
                </a:lnTo>
                <a:lnTo>
                  <a:pt x="14523" y="391"/>
                </a:lnTo>
                <a:lnTo>
                  <a:pt x="14467" y="428"/>
                </a:lnTo>
                <a:lnTo>
                  <a:pt x="14430" y="465"/>
                </a:lnTo>
                <a:lnTo>
                  <a:pt x="14411" y="521"/>
                </a:lnTo>
                <a:lnTo>
                  <a:pt x="14393" y="577"/>
                </a:lnTo>
                <a:lnTo>
                  <a:pt x="14393" y="633"/>
                </a:lnTo>
                <a:lnTo>
                  <a:pt x="14411" y="745"/>
                </a:lnTo>
                <a:lnTo>
                  <a:pt x="14486" y="838"/>
                </a:lnTo>
                <a:lnTo>
                  <a:pt x="14579" y="912"/>
                </a:lnTo>
                <a:lnTo>
                  <a:pt x="14635" y="912"/>
                </a:lnTo>
                <a:lnTo>
                  <a:pt x="14690" y="931"/>
                </a:lnTo>
                <a:lnTo>
                  <a:pt x="14746" y="912"/>
                </a:lnTo>
                <a:lnTo>
                  <a:pt x="14802" y="894"/>
                </a:lnTo>
                <a:lnTo>
                  <a:pt x="14895" y="838"/>
                </a:lnTo>
                <a:lnTo>
                  <a:pt x="14933" y="801"/>
                </a:lnTo>
                <a:lnTo>
                  <a:pt x="14970" y="745"/>
                </a:lnTo>
                <a:lnTo>
                  <a:pt x="14988" y="689"/>
                </a:lnTo>
                <a:lnTo>
                  <a:pt x="14988" y="633"/>
                </a:lnTo>
                <a:lnTo>
                  <a:pt x="14970" y="577"/>
                </a:lnTo>
                <a:lnTo>
                  <a:pt x="14951" y="521"/>
                </a:lnTo>
                <a:lnTo>
                  <a:pt x="14895" y="428"/>
                </a:lnTo>
                <a:lnTo>
                  <a:pt x="14802" y="354"/>
                </a:lnTo>
                <a:lnTo>
                  <a:pt x="14746" y="335"/>
                </a:lnTo>
                <a:close/>
                <a:moveTo>
                  <a:pt x="20052" y="298"/>
                </a:moveTo>
                <a:lnTo>
                  <a:pt x="19941" y="317"/>
                </a:lnTo>
                <a:lnTo>
                  <a:pt x="19885" y="354"/>
                </a:lnTo>
                <a:lnTo>
                  <a:pt x="19848" y="391"/>
                </a:lnTo>
                <a:lnTo>
                  <a:pt x="19773" y="503"/>
                </a:lnTo>
                <a:lnTo>
                  <a:pt x="19755" y="614"/>
                </a:lnTo>
                <a:lnTo>
                  <a:pt x="19773" y="726"/>
                </a:lnTo>
                <a:lnTo>
                  <a:pt x="19829" y="819"/>
                </a:lnTo>
                <a:lnTo>
                  <a:pt x="19866" y="856"/>
                </a:lnTo>
                <a:lnTo>
                  <a:pt x="19922" y="894"/>
                </a:lnTo>
                <a:lnTo>
                  <a:pt x="19997" y="931"/>
                </a:lnTo>
                <a:lnTo>
                  <a:pt x="20108" y="931"/>
                </a:lnTo>
                <a:lnTo>
                  <a:pt x="20183" y="912"/>
                </a:lnTo>
                <a:lnTo>
                  <a:pt x="20239" y="894"/>
                </a:lnTo>
                <a:lnTo>
                  <a:pt x="20295" y="838"/>
                </a:lnTo>
                <a:lnTo>
                  <a:pt x="20332" y="801"/>
                </a:lnTo>
                <a:lnTo>
                  <a:pt x="20369" y="726"/>
                </a:lnTo>
                <a:lnTo>
                  <a:pt x="20388" y="670"/>
                </a:lnTo>
                <a:lnTo>
                  <a:pt x="20388" y="596"/>
                </a:lnTo>
                <a:lnTo>
                  <a:pt x="20369" y="540"/>
                </a:lnTo>
                <a:lnTo>
                  <a:pt x="20350" y="465"/>
                </a:lnTo>
                <a:lnTo>
                  <a:pt x="20313" y="410"/>
                </a:lnTo>
                <a:lnTo>
                  <a:pt x="20257" y="372"/>
                </a:lnTo>
                <a:lnTo>
                  <a:pt x="20164" y="317"/>
                </a:lnTo>
                <a:lnTo>
                  <a:pt x="20052" y="298"/>
                </a:lnTo>
                <a:close/>
                <a:moveTo>
                  <a:pt x="63302" y="186"/>
                </a:moveTo>
                <a:lnTo>
                  <a:pt x="63228" y="205"/>
                </a:lnTo>
                <a:lnTo>
                  <a:pt x="63153" y="242"/>
                </a:lnTo>
                <a:lnTo>
                  <a:pt x="63097" y="298"/>
                </a:lnTo>
                <a:lnTo>
                  <a:pt x="63060" y="354"/>
                </a:lnTo>
                <a:lnTo>
                  <a:pt x="63023" y="410"/>
                </a:lnTo>
                <a:lnTo>
                  <a:pt x="63004" y="484"/>
                </a:lnTo>
                <a:lnTo>
                  <a:pt x="63004" y="559"/>
                </a:lnTo>
                <a:lnTo>
                  <a:pt x="63004" y="633"/>
                </a:lnTo>
                <a:lnTo>
                  <a:pt x="63023" y="708"/>
                </a:lnTo>
                <a:lnTo>
                  <a:pt x="63060" y="782"/>
                </a:lnTo>
                <a:lnTo>
                  <a:pt x="63116" y="838"/>
                </a:lnTo>
                <a:lnTo>
                  <a:pt x="63172" y="875"/>
                </a:lnTo>
                <a:lnTo>
                  <a:pt x="63246" y="912"/>
                </a:lnTo>
                <a:lnTo>
                  <a:pt x="63321" y="931"/>
                </a:lnTo>
                <a:lnTo>
                  <a:pt x="63395" y="931"/>
                </a:lnTo>
                <a:lnTo>
                  <a:pt x="63488" y="912"/>
                </a:lnTo>
                <a:lnTo>
                  <a:pt x="63563" y="875"/>
                </a:lnTo>
                <a:lnTo>
                  <a:pt x="63675" y="801"/>
                </a:lnTo>
                <a:lnTo>
                  <a:pt x="63730" y="745"/>
                </a:lnTo>
                <a:lnTo>
                  <a:pt x="63768" y="689"/>
                </a:lnTo>
                <a:lnTo>
                  <a:pt x="63805" y="633"/>
                </a:lnTo>
                <a:lnTo>
                  <a:pt x="63805" y="559"/>
                </a:lnTo>
                <a:lnTo>
                  <a:pt x="63805" y="484"/>
                </a:lnTo>
                <a:lnTo>
                  <a:pt x="63768" y="410"/>
                </a:lnTo>
                <a:lnTo>
                  <a:pt x="63730" y="354"/>
                </a:lnTo>
                <a:lnTo>
                  <a:pt x="63675" y="317"/>
                </a:lnTo>
                <a:lnTo>
                  <a:pt x="63544" y="223"/>
                </a:lnTo>
                <a:lnTo>
                  <a:pt x="63470" y="205"/>
                </a:lnTo>
                <a:lnTo>
                  <a:pt x="63377" y="186"/>
                </a:lnTo>
                <a:close/>
                <a:moveTo>
                  <a:pt x="39564" y="354"/>
                </a:moveTo>
                <a:lnTo>
                  <a:pt x="39434" y="372"/>
                </a:lnTo>
                <a:lnTo>
                  <a:pt x="39341" y="447"/>
                </a:lnTo>
                <a:lnTo>
                  <a:pt x="39304" y="484"/>
                </a:lnTo>
                <a:lnTo>
                  <a:pt x="39266" y="540"/>
                </a:lnTo>
                <a:lnTo>
                  <a:pt x="39248" y="596"/>
                </a:lnTo>
                <a:lnTo>
                  <a:pt x="39229" y="652"/>
                </a:lnTo>
                <a:lnTo>
                  <a:pt x="39229" y="708"/>
                </a:lnTo>
                <a:lnTo>
                  <a:pt x="39248" y="763"/>
                </a:lnTo>
                <a:lnTo>
                  <a:pt x="39266" y="819"/>
                </a:lnTo>
                <a:lnTo>
                  <a:pt x="39304" y="875"/>
                </a:lnTo>
                <a:lnTo>
                  <a:pt x="39359" y="912"/>
                </a:lnTo>
                <a:lnTo>
                  <a:pt x="39397" y="950"/>
                </a:lnTo>
                <a:lnTo>
                  <a:pt x="39453" y="968"/>
                </a:lnTo>
                <a:lnTo>
                  <a:pt x="39639" y="968"/>
                </a:lnTo>
                <a:lnTo>
                  <a:pt x="39732" y="894"/>
                </a:lnTo>
                <a:lnTo>
                  <a:pt x="39806" y="819"/>
                </a:lnTo>
                <a:lnTo>
                  <a:pt x="39843" y="708"/>
                </a:lnTo>
                <a:lnTo>
                  <a:pt x="39843" y="633"/>
                </a:lnTo>
                <a:lnTo>
                  <a:pt x="39843" y="577"/>
                </a:lnTo>
                <a:lnTo>
                  <a:pt x="39806" y="521"/>
                </a:lnTo>
                <a:lnTo>
                  <a:pt x="39788" y="465"/>
                </a:lnTo>
                <a:lnTo>
                  <a:pt x="39732" y="410"/>
                </a:lnTo>
                <a:lnTo>
                  <a:pt x="39676" y="391"/>
                </a:lnTo>
                <a:lnTo>
                  <a:pt x="39620" y="372"/>
                </a:lnTo>
                <a:lnTo>
                  <a:pt x="39564" y="354"/>
                </a:lnTo>
                <a:close/>
                <a:moveTo>
                  <a:pt x="746" y="410"/>
                </a:moveTo>
                <a:lnTo>
                  <a:pt x="690" y="428"/>
                </a:lnTo>
                <a:lnTo>
                  <a:pt x="615" y="428"/>
                </a:lnTo>
                <a:lnTo>
                  <a:pt x="559" y="447"/>
                </a:lnTo>
                <a:lnTo>
                  <a:pt x="466" y="521"/>
                </a:lnTo>
                <a:lnTo>
                  <a:pt x="429" y="559"/>
                </a:lnTo>
                <a:lnTo>
                  <a:pt x="410" y="614"/>
                </a:lnTo>
                <a:lnTo>
                  <a:pt x="392" y="708"/>
                </a:lnTo>
                <a:lnTo>
                  <a:pt x="392" y="801"/>
                </a:lnTo>
                <a:lnTo>
                  <a:pt x="448" y="894"/>
                </a:lnTo>
                <a:lnTo>
                  <a:pt x="485" y="931"/>
                </a:lnTo>
                <a:lnTo>
                  <a:pt x="522" y="950"/>
                </a:lnTo>
                <a:lnTo>
                  <a:pt x="615" y="987"/>
                </a:lnTo>
                <a:lnTo>
                  <a:pt x="801" y="987"/>
                </a:lnTo>
                <a:lnTo>
                  <a:pt x="894" y="950"/>
                </a:lnTo>
                <a:lnTo>
                  <a:pt x="950" y="931"/>
                </a:lnTo>
                <a:lnTo>
                  <a:pt x="988" y="894"/>
                </a:lnTo>
                <a:lnTo>
                  <a:pt x="1006" y="838"/>
                </a:lnTo>
                <a:lnTo>
                  <a:pt x="1025" y="782"/>
                </a:lnTo>
                <a:lnTo>
                  <a:pt x="1025" y="726"/>
                </a:lnTo>
                <a:lnTo>
                  <a:pt x="1025" y="670"/>
                </a:lnTo>
                <a:lnTo>
                  <a:pt x="988" y="559"/>
                </a:lnTo>
                <a:lnTo>
                  <a:pt x="894" y="465"/>
                </a:lnTo>
                <a:lnTo>
                  <a:pt x="857" y="428"/>
                </a:lnTo>
                <a:lnTo>
                  <a:pt x="801" y="410"/>
                </a:lnTo>
                <a:close/>
                <a:moveTo>
                  <a:pt x="3855" y="335"/>
                </a:moveTo>
                <a:lnTo>
                  <a:pt x="3799" y="372"/>
                </a:lnTo>
                <a:lnTo>
                  <a:pt x="3743" y="391"/>
                </a:lnTo>
                <a:lnTo>
                  <a:pt x="3706" y="447"/>
                </a:lnTo>
                <a:lnTo>
                  <a:pt x="3669" y="503"/>
                </a:lnTo>
                <a:lnTo>
                  <a:pt x="3631" y="614"/>
                </a:lnTo>
                <a:lnTo>
                  <a:pt x="3650" y="745"/>
                </a:lnTo>
                <a:lnTo>
                  <a:pt x="3669" y="801"/>
                </a:lnTo>
                <a:lnTo>
                  <a:pt x="3687" y="856"/>
                </a:lnTo>
                <a:lnTo>
                  <a:pt x="3724" y="912"/>
                </a:lnTo>
                <a:lnTo>
                  <a:pt x="3780" y="950"/>
                </a:lnTo>
                <a:lnTo>
                  <a:pt x="3836" y="968"/>
                </a:lnTo>
                <a:lnTo>
                  <a:pt x="3892" y="987"/>
                </a:lnTo>
                <a:lnTo>
                  <a:pt x="3966" y="987"/>
                </a:lnTo>
                <a:lnTo>
                  <a:pt x="4022" y="968"/>
                </a:lnTo>
                <a:lnTo>
                  <a:pt x="4078" y="931"/>
                </a:lnTo>
                <a:lnTo>
                  <a:pt x="4134" y="894"/>
                </a:lnTo>
                <a:lnTo>
                  <a:pt x="4171" y="856"/>
                </a:lnTo>
                <a:lnTo>
                  <a:pt x="4209" y="801"/>
                </a:lnTo>
                <a:lnTo>
                  <a:pt x="4227" y="689"/>
                </a:lnTo>
                <a:lnTo>
                  <a:pt x="4227" y="559"/>
                </a:lnTo>
                <a:lnTo>
                  <a:pt x="4209" y="503"/>
                </a:lnTo>
                <a:lnTo>
                  <a:pt x="4171" y="447"/>
                </a:lnTo>
                <a:lnTo>
                  <a:pt x="4134" y="410"/>
                </a:lnTo>
                <a:lnTo>
                  <a:pt x="4078" y="372"/>
                </a:lnTo>
                <a:lnTo>
                  <a:pt x="4022" y="354"/>
                </a:lnTo>
                <a:lnTo>
                  <a:pt x="3966" y="335"/>
                </a:lnTo>
                <a:close/>
                <a:moveTo>
                  <a:pt x="25899" y="410"/>
                </a:moveTo>
                <a:lnTo>
                  <a:pt x="25843" y="428"/>
                </a:lnTo>
                <a:lnTo>
                  <a:pt x="25787" y="447"/>
                </a:lnTo>
                <a:lnTo>
                  <a:pt x="25750" y="484"/>
                </a:lnTo>
                <a:lnTo>
                  <a:pt x="25694" y="577"/>
                </a:lnTo>
                <a:lnTo>
                  <a:pt x="25657" y="670"/>
                </a:lnTo>
                <a:lnTo>
                  <a:pt x="25638" y="726"/>
                </a:lnTo>
                <a:lnTo>
                  <a:pt x="25657" y="782"/>
                </a:lnTo>
                <a:lnTo>
                  <a:pt x="25675" y="838"/>
                </a:lnTo>
                <a:lnTo>
                  <a:pt x="25694" y="875"/>
                </a:lnTo>
                <a:lnTo>
                  <a:pt x="25787" y="950"/>
                </a:lnTo>
                <a:lnTo>
                  <a:pt x="25880" y="987"/>
                </a:lnTo>
                <a:lnTo>
                  <a:pt x="25973" y="968"/>
                </a:lnTo>
                <a:lnTo>
                  <a:pt x="26066" y="931"/>
                </a:lnTo>
                <a:lnTo>
                  <a:pt x="26103" y="894"/>
                </a:lnTo>
                <a:lnTo>
                  <a:pt x="26141" y="838"/>
                </a:lnTo>
                <a:lnTo>
                  <a:pt x="26159" y="801"/>
                </a:lnTo>
                <a:lnTo>
                  <a:pt x="26178" y="745"/>
                </a:lnTo>
                <a:lnTo>
                  <a:pt x="26159" y="633"/>
                </a:lnTo>
                <a:lnTo>
                  <a:pt x="26103" y="521"/>
                </a:lnTo>
                <a:lnTo>
                  <a:pt x="26029" y="465"/>
                </a:lnTo>
                <a:lnTo>
                  <a:pt x="25992" y="428"/>
                </a:lnTo>
                <a:lnTo>
                  <a:pt x="25936" y="410"/>
                </a:lnTo>
                <a:close/>
                <a:moveTo>
                  <a:pt x="21728" y="317"/>
                </a:moveTo>
                <a:lnTo>
                  <a:pt x="21654" y="354"/>
                </a:lnTo>
                <a:lnTo>
                  <a:pt x="21598" y="391"/>
                </a:lnTo>
                <a:lnTo>
                  <a:pt x="21542" y="428"/>
                </a:lnTo>
                <a:lnTo>
                  <a:pt x="21449" y="540"/>
                </a:lnTo>
                <a:lnTo>
                  <a:pt x="21430" y="596"/>
                </a:lnTo>
                <a:lnTo>
                  <a:pt x="21412" y="670"/>
                </a:lnTo>
                <a:lnTo>
                  <a:pt x="21412" y="726"/>
                </a:lnTo>
                <a:lnTo>
                  <a:pt x="21430" y="801"/>
                </a:lnTo>
                <a:lnTo>
                  <a:pt x="21449" y="856"/>
                </a:lnTo>
                <a:lnTo>
                  <a:pt x="21505" y="912"/>
                </a:lnTo>
                <a:lnTo>
                  <a:pt x="21561" y="950"/>
                </a:lnTo>
                <a:lnTo>
                  <a:pt x="21635" y="987"/>
                </a:lnTo>
                <a:lnTo>
                  <a:pt x="21784" y="1005"/>
                </a:lnTo>
                <a:lnTo>
                  <a:pt x="21858" y="1005"/>
                </a:lnTo>
                <a:lnTo>
                  <a:pt x="21933" y="987"/>
                </a:lnTo>
                <a:lnTo>
                  <a:pt x="21989" y="950"/>
                </a:lnTo>
                <a:lnTo>
                  <a:pt x="22063" y="894"/>
                </a:lnTo>
                <a:lnTo>
                  <a:pt x="22100" y="838"/>
                </a:lnTo>
                <a:lnTo>
                  <a:pt x="22138" y="782"/>
                </a:lnTo>
                <a:lnTo>
                  <a:pt x="22175" y="708"/>
                </a:lnTo>
                <a:lnTo>
                  <a:pt x="22175" y="633"/>
                </a:lnTo>
                <a:lnTo>
                  <a:pt x="22175" y="577"/>
                </a:lnTo>
                <a:lnTo>
                  <a:pt x="22156" y="503"/>
                </a:lnTo>
                <a:lnTo>
                  <a:pt x="22119" y="447"/>
                </a:lnTo>
                <a:lnTo>
                  <a:pt x="22063" y="391"/>
                </a:lnTo>
                <a:lnTo>
                  <a:pt x="21989" y="354"/>
                </a:lnTo>
                <a:lnTo>
                  <a:pt x="21933" y="317"/>
                </a:lnTo>
                <a:close/>
                <a:moveTo>
                  <a:pt x="8491" y="410"/>
                </a:moveTo>
                <a:lnTo>
                  <a:pt x="8416" y="428"/>
                </a:lnTo>
                <a:lnTo>
                  <a:pt x="8360" y="447"/>
                </a:lnTo>
                <a:lnTo>
                  <a:pt x="8304" y="484"/>
                </a:lnTo>
                <a:lnTo>
                  <a:pt x="8267" y="540"/>
                </a:lnTo>
                <a:lnTo>
                  <a:pt x="8230" y="596"/>
                </a:lnTo>
                <a:lnTo>
                  <a:pt x="8211" y="708"/>
                </a:lnTo>
                <a:lnTo>
                  <a:pt x="8230" y="819"/>
                </a:lnTo>
                <a:lnTo>
                  <a:pt x="8286" y="912"/>
                </a:lnTo>
                <a:lnTo>
                  <a:pt x="8323" y="968"/>
                </a:lnTo>
                <a:lnTo>
                  <a:pt x="8379" y="987"/>
                </a:lnTo>
                <a:lnTo>
                  <a:pt x="8435" y="1024"/>
                </a:lnTo>
                <a:lnTo>
                  <a:pt x="8565" y="1024"/>
                </a:lnTo>
                <a:lnTo>
                  <a:pt x="8621" y="1005"/>
                </a:lnTo>
                <a:lnTo>
                  <a:pt x="8733" y="950"/>
                </a:lnTo>
                <a:lnTo>
                  <a:pt x="8807" y="856"/>
                </a:lnTo>
                <a:lnTo>
                  <a:pt x="8826" y="801"/>
                </a:lnTo>
                <a:lnTo>
                  <a:pt x="8844" y="745"/>
                </a:lnTo>
                <a:lnTo>
                  <a:pt x="8844" y="689"/>
                </a:lnTo>
                <a:lnTo>
                  <a:pt x="8826" y="633"/>
                </a:lnTo>
                <a:lnTo>
                  <a:pt x="8770" y="521"/>
                </a:lnTo>
                <a:lnTo>
                  <a:pt x="8677" y="447"/>
                </a:lnTo>
                <a:lnTo>
                  <a:pt x="8621" y="428"/>
                </a:lnTo>
                <a:lnTo>
                  <a:pt x="8547" y="410"/>
                </a:lnTo>
                <a:close/>
                <a:moveTo>
                  <a:pt x="9980" y="410"/>
                </a:moveTo>
                <a:lnTo>
                  <a:pt x="9924" y="428"/>
                </a:lnTo>
                <a:lnTo>
                  <a:pt x="9868" y="447"/>
                </a:lnTo>
                <a:lnTo>
                  <a:pt x="9813" y="484"/>
                </a:lnTo>
                <a:lnTo>
                  <a:pt x="9757" y="521"/>
                </a:lnTo>
                <a:lnTo>
                  <a:pt x="9719" y="559"/>
                </a:lnTo>
                <a:lnTo>
                  <a:pt x="9701" y="614"/>
                </a:lnTo>
                <a:lnTo>
                  <a:pt x="9682" y="726"/>
                </a:lnTo>
                <a:lnTo>
                  <a:pt x="9701" y="838"/>
                </a:lnTo>
                <a:lnTo>
                  <a:pt x="9775" y="931"/>
                </a:lnTo>
                <a:lnTo>
                  <a:pt x="9813" y="968"/>
                </a:lnTo>
                <a:lnTo>
                  <a:pt x="9868" y="987"/>
                </a:lnTo>
                <a:lnTo>
                  <a:pt x="9924" y="1005"/>
                </a:lnTo>
                <a:lnTo>
                  <a:pt x="9980" y="1024"/>
                </a:lnTo>
                <a:lnTo>
                  <a:pt x="10055" y="1005"/>
                </a:lnTo>
                <a:lnTo>
                  <a:pt x="10110" y="1005"/>
                </a:lnTo>
                <a:lnTo>
                  <a:pt x="10166" y="968"/>
                </a:lnTo>
                <a:lnTo>
                  <a:pt x="10204" y="931"/>
                </a:lnTo>
                <a:lnTo>
                  <a:pt x="10278" y="838"/>
                </a:lnTo>
                <a:lnTo>
                  <a:pt x="10297" y="782"/>
                </a:lnTo>
                <a:lnTo>
                  <a:pt x="10315" y="726"/>
                </a:lnTo>
                <a:lnTo>
                  <a:pt x="10297" y="652"/>
                </a:lnTo>
                <a:lnTo>
                  <a:pt x="10278" y="596"/>
                </a:lnTo>
                <a:lnTo>
                  <a:pt x="10204" y="503"/>
                </a:lnTo>
                <a:lnTo>
                  <a:pt x="10166" y="465"/>
                </a:lnTo>
                <a:lnTo>
                  <a:pt x="10110" y="428"/>
                </a:lnTo>
                <a:lnTo>
                  <a:pt x="10036" y="410"/>
                </a:lnTo>
                <a:close/>
                <a:moveTo>
                  <a:pt x="16347" y="335"/>
                </a:moveTo>
                <a:lnTo>
                  <a:pt x="16273" y="354"/>
                </a:lnTo>
                <a:lnTo>
                  <a:pt x="16217" y="372"/>
                </a:lnTo>
                <a:lnTo>
                  <a:pt x="16143" y="410"/>
                </a:lnTo>
                <a:lnTo>
                  <a:pt x="16050" y="503"/>
                </a:lnTo>
                <a:lnTo>
                  <a:pt x="15994" y="614"/>
                </a:lnTo>
                <a:lnTo>
                  <a:pt x="15975" y="670"/>
                </a:lnTo>
                <a:lnTo>
                  <a:pt x="15975" y="745"/>
                </a:lnTo>
                <a:lnTo>
                  <a:pt x="15994" y="801"/>
                </a:lnTo>
                <a:lnTo>
                  <a:pt x="16012" y="856"/>
                </a:lnTo>
                <a:lnTo>
                  <a:pt x="16050" y="912"/>
                </a:lnTo>
                <a:lnTo>
                  <a:pt x="16087" y="968"/>
                </a:lnTo>
                <a:lnTo>
                  <a:pt x="16143" y="1005"/>
                </a:lnTo>
                <a:lnTo>
                  <a:pt x="16217" y="1024"/>
                </a:lnTo>
                <a:lnTo>
                  <a:pt x="16273" y="1043"/>
                </a:lnTo>
                <a:lnTo>
                  <a:pt x="16347" y="1043"/>
                </a:lnTo>
                <a:lnTo>
                  <a:pt x="16403" y="1024"/>
                </a:lnTo>
                <a:lnTo>
                  <a:pt x="16478" y="1005"/>
                </a:lnTo>
                <a:lnTo>
                  <a:pt x="16590" y="912"/>
                </a:lnTo>
                <a:lnTo>
                  <a:pt x="16627" y="856"/>
                </a:lnTo>
                <a:lnTo>
                  <a:pt x="16664" y="801"/>
                </a:lnTo>
                <a:lnTo>
                  <a:pt x="16683" y="726"/>
                </a:lnTo>
                <a:lnTo>
                  <a:pt x="16683" y="670"/>
                </a:lnTo>
                <a:lnTo>
                  <a:pt x="16664" y="596"/>
                </a:lnTo>
                <a:lnTo>
                  <a:pt x="16645" y="521"/>
                </a:lnTo>
                <a:lnTo>
                  <a:pt x="16608" y="465"/>
                </a:lnTo>
                <a:lnTo>
                  <a:pt x="16552" y="410"/>
                </a:lnTo>
                <a:lnTo>
                  <a:pt x="16496" y="372"/>
                </a:lnTo>
                <a:lnTo>
                  <a:pt x="16422" y="354"/>
                </a:lnTo>
                <a:lnTo>
                  <a:pt x="16347" y="335"/>
                </a:lnTo>
                <a:close/>
                <a:moveTo>
                  <a:pt x="84527" y="540"/>
                </a:moveTo>
                <a:lnTo>
                  <a:pt x="84490" y="559"/>
                </a:lnTo>
                <a:lnTo>
                  <a:pt x="84434" y="577"/>
                </a:lnTo>
                <a:lnTo>
                  <a:pt x="84397" y="614"/>
                </a:lnTo>
                <a:lnTo>
                  <a:pt x="84359" y="708"/>
                </a:lnTo>
                <a:lnTo>
                  <a:pt x="84341" y="801"/>
                </a:lnTo>
                <a:lnTo>
                  <a:pt x="84359" y="894"/>
                </a:lnTo>
                <a:lnTo>
                  <a:pt x="84397" y="987"/>
                </a:lnTo>
                <a:lnTo>
                  <a:pt x="84434" y="1024"/>
                </a:lnTo>
                <a:lnTo>
                  <a:pt x="84490" y="1043"/>
                </a:lnTo>
                <a:lnTo>
                  <a:pt x="84527" y="1061"/>
                </a:lnTo>
                <a:lnTo>
                  <a:pt x="84601" y="1080"/>
                </a:lnTo>
                <a:lnTo>
                  <a:pt x="84657" y="1061"/>
                </a:lnTo>
                <a:lnTo>
                  <a:pt x="84713" y="1043"/>
                </a:lnTo>
                <a:lnTo>
                  <a:pt x="84750" y="1024"/>
                </a:lnTo>
                <a:lnTo>
                  <a:pt x="84787" y="987"/>
                </a:lnTo>
                <a:lnTo>
                  <a:pt x="84843" y="894"/>
                </a:lnTo>
                <a:lnTo>
                  <a:pt x="84862" y="801"/>
                </a:lnTo>
                <a:lnTo>
                  <a:pt x="84843" y="708"/>
                </a:lnTo>
                <a:lnTo>
                  <a:pt x="84787" y="614"/>
                </a:lnTo>
                <a:lnTo>
                  <a:pt x="84750" y="577"/>
                </a:lnTo>
                <a:lnTo>
                  <a:pt x="84713" y="559"/>
                </a:lnTo>
                <a:lnTo>
                  <a:pt x="84657" y="540"/>
                </a:lnTo>
                <a:close/>
                <a:moveTo>
                  <a:pt x="6796" y="447"/>
                </a:moveTo>
                <a:lnTo>
                  <a:pt x="6722" y="465"/>
                </a:lnTo>
                <a:lnTo>
                  <a:pt x="6666" y="484"/>
                </a:lnTo>
                <a:lnTo>
                  <a:pt x="6592" y="521"/>
                </a:lnTo>
                <a:lnTo>
                  <a:pt x="6554" y="559"/>
                </a:lnTo>
                <a:lnTo>
                  <a:pt x="6517" y="614"/>
                </a:lnTo>
                <a:lnTo>
                  <a:pt x="6480" y="670"/>
                </a:lnTo>
                <a:lnTo>
                  <a:pt x="6461" y="745"/>
                </a:lnTo>
                <a:lnTo>
                  <a:pt x="6480" y="819"/>
                </a:lnTo>
                <a:lnTo>
                  <a:pt x="6517" y="931"/>
                </a:lnTo>
                <a:lnTo>
                  <a:pt x="6573" y="1024"/>
                </a:lnTo>
                <a:lnTo>
                  <a:pt x="6685" y="1080"/>
                </a:lnTo>
                <a:lnTo>
                  <a:pt x="6741" y="1099"/>
                </a:lnTo>
                <a:lnTo>
                  <a:pt x="6852" y="1099"/>
                </a:lnTo>
                <a:lnTo>
                  <a:pt x="6927" y="1061"/>
                </a:lnTo>
                <a:lnTo>
                  <a:pt x="6983" y="1024"/>
                </a:lnTo>
                <a:lnTo>
                  <a:pt x="7038" y="987"/>
                </a:lnTo>
                <a:lnTo>
                  <a:pt x="7076" y="931"/>
                </a:lnTo>
                <a:lnTo>
                  <a:pt x="7094" y="875"/>
                </a:lnTo>
                <a:lnTo>
                  <a:pt x="7113" y="801"/>
                </a:lnTo>
                <a:lnTo>
                  <a:pt x="7113" y="726"/>
                </a:lnTo>
                <a:lnTo>
                  <a:pt x="7076" y="614"/>
                </a:lnTo>
                <a:lnTo>
                  <a:pt x="7001" y="540"/>
                </a:lnTo>
                <a:lnTo>
                  <a:pt x="6908" y="465"/>
                </a:lnTo>
                <a:lnTo>
                  <a:pt x="6852" y="447"/>
                </a:lnTo>
                <a:close/>
                <a:moveTo>
                  <a:pt x="11507" y="465"/>
                </a:moveTo>
                <a:lnTo>
                  <a:pt x="11432" y="484"/>
                </a:lnTo>
                <a:lnTo>
                  <a:pt x="11358" y="484"/>
                </a:lnTo>
                <a:lnTo>
                  <a:pt x="11283" y="503"/>
                </a:lnTo>
                <a:lnTo>
                  <a:pt x="11228" y="540"/>
                </a:lnTo>
                <a:lnTo>
                  <a:pt x="11172" y="596"/>
                </a:lnTo>
                <a:lnTo>
                  <a:pt x="11134" y="652"/>
                </a:lnTo>
                <a:lnTo>
                  <a:pt x="11116" y="708"/>
                </a:lnTo>
                <a:lnTo>
                  <a:pt x="11097" y="782"/>
                </a:lnTo>
                <a:lnTo>
                  <a:pt x="11097" y="838"/>
                </a:lnTo>
                <a:lnTo>
                  <a:pt x="11116" y="912"/>
                </a:lnTo>
                <a:lnTo>
                  <a:pt x="11153" y="968"/>
                </a:lnTo>
                <a:lnTo>
                  <a:pt x="11190" y="1024"/>
                </a:lnTo>
                <a:lnTo>
                  <a:pt x="11246" y="1061"/>
                </a:lnTo>
                <a:lnTo>
                  <a:pt x="11321" y="1099"/>
                </a:lnTo>
                <a:lnTo>
                  <a:pt x="11376" y="1117"/>
                </a:lnTo>
                <a:lnTo>
                  <a:pt x="11451" y="1117"/>
                </a:lnTo>
                <a:lnTo>
                  <a:pt x="11581" y="1099"/>
                </a:lnTo>
                <a:lnTo>
                  <a:pt x="11637" y="1061"/>
                </a:lnTo>
                <a:lnTo>
                  <a:pt x="11693" y="1024"/>
                </a:lnTo>
                <a:lnTo>
                  <a:pt x="11749" y="987"/>
                </a:lnTo>
                <a:lnTo>
                  <a:pt x="11786" y="931"/>
                </a:lnTo>
                <a:lnTo>
                  <a:pt x="11823" y="875"/>
                </a:lnTo>
                <a:lnTo>
                  <a:pt x="11823" y="801"/>
                </a:lnTo>
                <a:lnTo>
                  <a:pt x="11842" y="745"/>
                </a:lnTo>
                <a:lnTo>
                  <a:pt x="11823" y="670"/>
                </a:lnTo>
                <a:lnTo>
                  <a:pt x="11805" y="614"/>
                </a:lnTo>
                <a:lnTo>
                  <a:pt x="11767" y="559"/>
                </a:lnTo>
                <a:lnTo>
                  <a:pt x="11730" y="503"/>
                </a:lnTo>
                <a:lnTo>
                  <a:pt x="11656" y="484"/>
                </a:lnTo>
                <a:lnTo>
                  <a:pt x="11581" y="465"/>
                </a:lnTo>
                <a:close/>
                <a:moveTo>
                  <a:pt x="2142" y="410"/>
                </a:moveTo>
                <a:lnTo>
                  <a:pt x="1993" y="484"/>
                </a:lnTo>
                <a:lnTo>
                  <a:pt x="1881" y="559"/>
                </a:lnTo>
                <a:lnTo>
                  <a:pt x="1825" y="614"/>
                </a:lnTo>
                <a:lnTo>
                  <a:pt x="1788" y="689"/>
                </a:lnTo>
                <a:lnTo>
                  <a:pt x="1770" y="745"/>
                </a:lnTo>
                <a:lnTo>
                  <a:pt x="1770" y="838"/>
                </a:lnTo>
                <a:lnTo>
                  <a:pt x="1788" y="912"/>
                </a:lnTo>
                <a:lnTo>
                  <a:pt x="1825" y="968"/>
                </a:lnTo>
                <a:lnTo>
                  <a:pt x="1863" y="1043"/>
                </a:lnTo>
                <a:lnTo>
                  <a:pt x="1918" y="1080"/>
                </a:lnTo>
                <a:lnTo>
                  <a:pt x="1993" y="1117"/>
                </a:lnTo>
                <a:lnTo>
                  <a:pt x="2049" y="1154"/>
                </a:lnTo>
                <a:lnTo>
                  <a:pt x="2123" y="1154"/>
                </a:lnTo>
                <a:lnTo>
                  <a:pt x="2216" y="1136"/>
                </a:lnTo>
                <a:lnTo>
                  <a:pt x="2347" y="1080"/>
                </a:lnTo>
                <a:lnTo>
                  <a:pt x="2458" y="987"/>
                </a:lnTo>
                <a:lnTo>
                  <a:pt x="2496" y="931"/>
                </a:lnTo>
                <a:lnTo>
                  <a:pt x="2533" y="875"/>
                </a:lnTo>
                <a:lnTo>
                  <a:pt x="2552" y="801"/>
                </a:lnTo>
                <a:lnTo>
                  <a:pt x="2552" y="726"/>
                </a:lnTo>
                <a:lnTo>
                  <a:pt x="2533" y="652"/>
                </a:lnTo>
                <a:lnTo>
                  <a:pt x="2514" y="577"/>
                </a:lnTo>
                <a:lnTo>
                  <a:pt x="2458" y="521"/>
                </a:lnTo>
                <a:lnTo>
                  <a:pt x="2421" y="465"/>
                </a:lnTo>
                <a:lnTo>
                  <a:pt x="2347" y="428"/>
                </a:lnTo>
                <a:lnTo>
                  <a:pt x="2291" y="410"/>
                </a:lnTo>
                <a:close/>
                <a:moveTo>
                  <a:pt x="32359" y="223"/>
                </a:moveTo>
                <a:lnTo>
                  <a:pt x="32285" y="261"/>
                </a:lnTo>
                <a:lnTo>
                  <a:pt x="32229" y="317"/>
                </a:lnTo>
                <a:lnTo>
                  <a:pt x="32191" y="372"/>
                </a:lnTo>
                <a:lnTo>
                  <a:pt x="32136" y="428"/>
                </a:lnTo>
                <a:lnTo>
                  <a:pt x="32061" y="465"/>
                </a:lnTo>
                <a:lnTo>
                  <a:pt x="32024" y="503"/>
                </a:lnTo>
                <a:lnTo>
                  <a:pt x="31987" y="559"/>
                </a:lnTo>
                <a:lnTo>
                  <a:pt x="31949" y="614"/>
                </a:lnTo>
                <a:lnTo>
                  <a:pt x="31931" y="670"/>
                </a:lnTo>
                <a:lnTo>
                  <a:pt x="31931" y="745"/>
                </a:lnTo>
                <a:lnTo>
                  <a:pt x="31949" y="819"/>
                </a:lnTo>
                <a:lnTo>
                  <a:pt x="31968" y="894"/>
                </a:lnTo>
                <a:lnTo>
                  <a:pt x="32005" y="950"/>
                </a:lnTo>
                <a:lnTo>
                  <a:pt x="32098" y="1061"/>
                </a:lnTo>
                <a:lnTo>
                  <a:pt x="32229" y="1136"/>
                </a:lnTo>
                <a:lnTo>
                  <a:pt x="32285" y="1173"/>
                </a:lnTo>
                <a:lnTo>
                  <a:pt x="32508" y="1173"/>
                </a:lnTo>
                <a:lnTo>
                  <a:pt x="32638" y="1117"/>
                </a:lnTo>
                <a:lnTo>
                  <a:pt x="32750" y="1043"/>
                </a:lnTo>
                <a:lnTo>
                  <a:pt x="32806" y="987"/>
                </a:lnTo>
                <a:lnTo>
                  <a:pt x="32824" y="912"/>
                </a:lnTo>
                <a:lnTo>
                  <a:pt x="32880" y="782"/>
                </a:lnTo>
                <a:lnTo>
                  <a:pt x="32880" y="633"/>
                </a:lnTo>
                <a:lnTo>
                  <a:pt x="32843" y="503"/>
                </a:lnTo>
                <a:lnTo>
                  <a:pt x="32806" y="410"/>
                </a:lnTo>
                <a:lnTo>
                  <a:pt x="32750" y="354"/>
                </a:lnTo>
                <a:lnTo>
                  <a:pt x="32694" y="298"/>
                </a:lnTo>
                <a:lnTo>
                  <a:pt x="32620" y="261"/>
                </a:lnTo>
                <a:lnTo>
                  <a:pt x="32527" y="223"/>
                </a:lnTo>
                <a:close/>
                <a:moveTo>
                  <a:pt x="91509" y="2029"/>
                </a:moveTo>
                <a:lnTo>
                  <a:pt x="91453" y="2048"/>
                </a:lnTo>
                <a:lnTo>
                  <a:pt x="91397" y="2067"/>
                </a:lnTo>
                <a:lnTo>
                  <a:pt x="91360" y="2104"/>
                </a:lnTo>
                <a:lnTo>
                  <a:pt x="91285" y="2216"/>
                </a:lnTo>
                <a:lnTo>
                  <a:pt x="91267" y="2271"/>
                </a:lnTo>
                <a:lnTo>
                  <a:pt x="91267" y="2327"/>
                </a:lnTo>
                <a:lnTo>
                  <a:pt x="91267" y="2383"/>
                </a:lnTo>
                <a:lnTo>
                  <a:pt x="91285" y="2439"/>
                </a:lnTo>
                <a:lnTo>
                  <a:pt x="91322" y="2495"/>
                </a:lnTo>
                <a:lnTo>
                  <a:pt x="91360" y="2532"/>
                </a:lnTo>
                <a:lnTo>
                  <a:pt x="91453" y="2588"/>
                </a:lnTo>
                <a:lnTo>
                  <a:pt x="91564" y="2625"/>
                </a:lnTo>
                <a:lnTo>
                  <a:pt x="91620" y="2625"/>
                </a:lnTo>
                <a:lnTo>
                  <a:pt x="91676" y="2607"/>
                </a:lnTo>
                <a:lnTo>
                  <a:pt x="91732" y="2569"/>
                </a:lnTo>
                <a:lnTo>
                  <a:pt x="91788" y="2532"/>
                </a:lnTo>
                <a:lnTo>
                  <a:pt x="91825" y="2476"/>
                </a:lnTo>
                <a:lnTo>
                  <a:pt x="91844" y="2439"/>
                </a:lnTo>
                <a:lnTo>
                  <a:pt x="91862" y="2365"/>
                </a:lnTo>
                <a:lnTo>
                  <a:pt x="91862" y="2309"/>
                </a:lnTo>
                <a:lnTo>
                  <a:pt x="91862" y="2253"/>
                </a:lnTo>
                <a:lnTo>
                  <a:pt x="91844" y="2197"/>
                </a:lnTo>
                <a:lnTo>
                  <a:pt x="91769" y="2104"/>
                </a:lnTo>
                <a:lnTo>
                  <a:pt x="91676" y="2048"/>
                </a:lnTo>
                <a:lnTo>
                  <a:pt x="91564" y="2029"/>
                </a:lnTo>
                <a:close/>
                <a:moveTo>
                  <a:pt x="727" y="2122"/>
                </a:moveTo>
                <a:lnTo>
                  <a:pt x="634" y="2141"/>
                </a:lnTo>
                <a:lnTo>
                  <a:pt x="541" y="2197"/>
                </a:lnTo>
                <a:lnTo>
                  <a:pt x="504" y="2234"/>
                </a:lnTo>
                <a:lnTo>
                  <a:pt x="485" y="2271"/>
                </a:lnTo>
                <a:lnTo>
                  <a:pt x="466" y="2327"/>
                </a:lnTo>
                <a:lnTo>
                  <a:pt x="448" y="2383"/>
                </a:lnTo>
                <a:lnTo>
                  <a:pt x="466" y="2458"/>
                </a:lnTo>
                <a:lnTo>
                  <a:pt x="485" y="2513"/>
                </a:lnTo>
                <a:lnTo>
                  <a:pt x="504" y="2551"/>
                </a:lnTo>
                <a:lnTo>
                  <a:pt x="541" y="2588"/>
                </a:lnTo>
                <a:lnTo>
                  <a:pt x="634" y="2644"/>
                </a:lnTo>
                <a:lnTo>
                  <a:pt x="820" y="2644"/>
                </a:lnTo>
                <a:lnTo>
                  <a:pt x="913" y="2588"/>
                </a:lnTo>
                <a:lnTo>
                  <a:pt x="950" y="2551"/>
                </a:lnTo>
                <a:lnTo>
                  <a:pt x="969" y="2513"/>
                </a:lnTo>
                <a:lnTo>
                  <a:pt x="988" y="2458"/>
                </a:lnTo>
                <a:lnTo>
                  <a:pt x="988" y="2383"/>
                </a:lnTo>
                <a:lnTo>
                  <a:pt x="988" y="2327"/>
                </a:lnTo>
                <a:lnTo>
                  <a:pt x="969" y="2271"/>
                </a:lnTo>
                <a:lnTo>
                  <a:pt x="950" y="2234"/>
                </a:lnTo>
                <a:lnTo>
                  <a:pt x="913" y="2197"/>
                </a:lnTo>
                <a:lnTo>
                  <a:pt x="820" y="2141"/>
                </a:lnTo>
                <a:lnTo>
                  <a:pt x="727" y="2122"/>
                </a:lnTo>
                <a:close/>
                <a:moveTo>
                  <a:pt x="690" y="3537"/>
                </a:moveTo>
                <a:lnTo>
                  <a:pt x="597" y="3575"/>
                </a:lnTo>
                <a:lnTo>
                  <a:pt x="541" y="3612"/>
                </a:lnTo>
                <a:lnTo>
                  <a:pt x="504" y="3649"/>
                </a:lnTo>
                <a:lnTo>
                  <a:pt x="448" y="3761"/>
                </a:lnTo>
                <a:lnTo>
                  <a:pt x="429" y="3817"/>
                </a:lnTo>
                <a:lnTo>
                  <a:pt x="429" y="3873"/>
                </a:lnTo>
                <a:lnTo>
                  <a:pt x="448" y="3928"/>
                </a:lnTo>
                <a:lnTo>
                  <a:pt x="466" y="3984"/>
                </a:lnTo>
                <a:lnTo>
                  <a:pt x="504" y="4022"/>
                </a:lnTo>
                <a:lnTo>
                  <a:pt x="541" y="4059"/>
                </a:lnTo>
                <a:lnTo>
                  <a:pt x="652" y="4115"/>
                </a:lnTo>
                <a:lnTo>
                  <a:pt x="820" y="4115"/>
                </a:lnTo>
                <a:lnTo>
                  <a:pt x="876" y="4077"/>
                </a:lnTo>
                <a:lnTo>
                  <a:pt x="913" y="4040"/>
                </a:lnTo>
                <a:lnTo>
                  <a:pt x="950" y="4003"/>
                </a:lnTo>
                <a:lnTo>
                  <a:pt x="988" y="3947"/>
                </a:lnTo>
                <a:lnTo>
                  <a:pt x="1006" y="3891"/>
                </a:lnTo>
                <a:lnTo>
                  <a:pt x="1006" y="3835"/>
                </a:lnTo>
                <a:lnTo>
                  <a:pt x="1006" y="3780"/>
                </a:lnTo>
                <a:lnTo>
                  <a:pt x="988" y="3724"/>
                </a:lnTo>
                <a:lnTo>
                  <a:pt x="969" y="3668"/>
                </a:lnTo>
                <a:lnTo>
                  <a:pt x="894" y="3593"/>
                </a:lnTo>
                <a:lnTo>
                  <a:pt x="801" y="3556"/>
                </a:lnTo>
                <a:lnTo>
                  <a:pt x="690" y="3537"/>
                </a:lnTo>
                <a:close/>
                <a:moveTo>
                  <a:pt x="91564" y="3705"/>
                </a:moveTo>
                <a:lnTo>
                  <a:pt x="91434" y="3742"/>
                </a:lnTo>
                <a:lnTo>
                  <a:pt x="91378" y="3761"/>
                </a:lnTo>
                <a:lnTo>
                  <a:pt x="91322" y="3798"/>
                </a:lnTo>
                <a:lnTo>
                  <a:pt x="91285" y="3854"/>
                </a:lnTo>
                <a:lnTo>
                  <a:pt x="91248" y="3910"/>
                </a:lnTo>
                <a:lnTo>
                  <a:pt x="91229" y="3966"/>
                </a:lnTo>
                <a:lnTo>
                  <a:pt x="91211" y="4059"/>
                </a:lnTo>
                <a:lnTo>
                  <a:pt x="91229" y="4133"/>
                </a:lnTo>
                <a:lnTo>
                  <a:pt x="91248" y="4208"/>
                </a:lnTo>
                <a:lnTo>
                  <a:pt x="91285" y="4264"/>
                </a:lnTo>
                <a:lnTo>
                  <a:pt x="91322" y="4301"/>
                </a:lnTo>
                <a:lnTo>
                  <a:pt x="91378" y="4338"/>
                </a:lnTo>
                <a:lnTo>
                  <a:pt x="91434" y="4375"/>
                </a:lnTo>
                <a:lnTo>
                  <a:pt x="91564" y="4394"/>
                </a:lnTo>
                <a:lnTo>
                  <a:pt x="91695" y="4375"/>
                </a:lnTo>
                <a:lnTo>
                  <a:pt x="91751" y="4338"/>
                </a:lnTo>
                <a:lnTo>
                  <a:pt x="91806" y="4301"/>
                </a:lnTo>
                <a:lnTo>
                  <a:pt x="91862" y="4264"/>
                </a:lnTo>
                <a:lnTo>
                  <a:pt x="91881" y="4208"/>
                </a:lnTo>
                <a:lnTo>
                  <a:pt x="91918" y="4133"/>
                </a:lnTo>
                <a:lnTo>
                  <a:pt x="91918" y="4059"/>
                </a:lnTo>
                <a:lnTo>
                  <a:pt x="91918" y="3966"/>
                </a:lnTo>
                <a:lnTo>
                  <a:pt x="91881" y="3910"/>
                </a:lnTo>
                <a:lnTo>
                  <a:pt x="91862" y="3854"/>
                </a:lnTo>
                <a:lnTo>
                  <a:pt x="91806" y="3798"/>
                </a:lnTo>
                <a:lnTo>
                  <a:pt x="91751" y="3761"/>
                </a:lnTo>
                <a:lnTo>
                  <a:pt x="91695" y="3742"/>
                </a:lnTo>
                <a:lnTo>
                  <a:pt x="91564" y="3705"/>
                </a:lnTo>
                <a:close/>
                <a:moveTo>
                  <a:pt x="783" y="5269"/>
                </a:moveTo>
                <a:lnTo>
                  <a:pt x="727" y="5288"/>
                </a:lnTo>
                <a:lnTo>
                  <a:pt x="690" y="5306"/>
                </a:lnTo>
                <a:lnTo>
                  <a:pt x="652" y="5362"/>
                </a:lnTo>
                <a:lnTo>
                  <a:pt x="634" y="5399"/>
                </a:lnTo>
                <a:lnTo>
                  <a:pt x="615" y="5437"/>
                </a:lnTo>
                <a:lnTo>
                  <a:pt x="615" y="5455"/>
                </a:lnTo>
                <a:lnTo>
                  <a:pt x="597" y="5455"/>
                </a:lnTo>
                <a:lnTo>
                  <a:pt x="578" y="5474"/>
                </a:lnTo>
                <a:lnTo>
                  <a:pt x="504" y="5548"/>
                </a:lnTo>
                <a:lnTo>
                  <a:pt x="466" y="5623"/>
                </a:lnTo>
                <a:lnTo>
                  <a:pt x="466" y="5716"/>
                </a:lnTo>
                <a:lnTo>
                  <a:pt x="504" y="5809"/>
                </a:lnTo>
                <a:lnTo>
                  <a:pt x="559" y="5883"/>
                </a:lnTo>
                <a:lnTo>
                  <a:pt x="652" y="5939"/>
                </a:lnTo>
                <a:lnTo>
                  <a:pt x="746" y="5939"/>
                </a:lnTo>
                <a:lnTo>
                  <a:pt x="857" y="5921"/>
                </a:lnTo>
                <a:lnTo>
                  <a:pt x="932" y="5883"/>
                </a:lnTo>
                <a:lnTo>
                  <a:pt x="988" y="5809"/>
                </a:lnTo>
                <a:lnTo>
                  <a:pt x="1025" y="5716"/>
                </a:lnTo>
                <a:lnTo>
                  <a:pt x="1043" y="5623"/>
                </a:lnTo>
                <a:lnTo>
                  <a:pt x="1043" y="5530"/>
                </a:lnTo>
                <a:lnTo>
                  <a:pt x="1025" y="5437"/>
                </a:lnTo>
                <a:lnTo>
                  <a:pt x="969" y="5362"/>
                </a:lnTo>
                <a:lnTo>
                  <a:pt x="913" y="5306"/>
                </a:lnTo>
                <a:lnTo>
                  <a:pt x="857" y="5269"/>
                </a:lnTo>
                <a:close/>
                <a:moveTo>
                  <a:pt x="91583" y="5474"/>
                </a:moveTo>
                <a:lnTo>
                  <a:pt x="91527" y="5492"/>
                </a:lnTo>
                <a:lnTo>
                  <a:pt x="91471" y="5530"/>
                </a:lnTo>
                <a:lnTo>
                  <a:pt x="91416" y="5567"/>
                </a:lnTo>
                <a:lnTo>
                  <a:pt x="91378" y="5623"/>
                </a:lnTo>
                <a:lnTo>
                  <a:pt x="91360" y="5697"/>
                </a:lnTo>
                <a:lnTo>
                  <a:pt x="91341" y="5753"/>
                </a:lnTo>
                <a:lnTo>
                  <a:pt x="91341" y="5827"/>
                </a:lnTo>
                <a:lnTo>
                  <a:pt x="91360" y="5883"/>
                </a:lnTo>
                <a:lnTo>
                  <a:pt x="91378" y="5939"/>
                </a:lnTo>
                <a:lnTo>
                  <a:pt x="91453" y="6014"/>
                </a:lnTo>
                <a:lnTo>
                  <a:pt x="91546" y="6088"/>
                </a:lnTo>
                <a:lnTo>
                  <a:pt x="91658" y="6107"/>
                </a:lnTo>
                <a:lnTo>
                  <a:pt x="91713" y="6088"/>
                </a:lnTo>
                <a:lnTo>
                  <a:pt x="91788" y="6070"/>
                </a:lnTo>
                <a:lnTo>
                  <a:pt x="91844" y="6032"/>
                </a:lnTo>
                <a:lnTo>
                  <a:pt x="91900" y="5995"/>
                </a:lnTo>
                <a:lnTo>
                  <a:pt x="91937" y="5939"/>
                </a:lnTo>
                <a:lnTo>
                  <a:pt x="91955" y="5883"/>
                </a:lnTo>
                <a:lnTo>
                  <a:pt x="91974" y="5809"/>
                </a:lnTo>
                <a:lnTo>
                  <a:pt x="91974" y="5734"/>
                </a:lnTo>
                <a:lnTo>
                  <a:pt x="91955" y="5679"/>
                </a:lnTo>
                <a:lnTo>
                  <a:pt x="91937" y="5641"/>
                </a:lnTo>
                <a:lnTo>
                  <a:pt x="91862" y="5548"/>
                </a:lnTo>
                <a:lnTo>
                  <a:pt x="91769" y="5492"/>
                </a:lnTo>
                <a:lnTo>
                  <a:pt x="91658" y="5474"/>
                </a:lnTo>
                <a:close/>
                <a:moveTo>
                  <a:pt x="708" y="6963"/>
                </a:moveTo>
                <a:lnTo>
                  <a:pt x="652" y="6982"/>
                </a:lnTo>
                <a:lnTo>
                  <a:pt x="578" y="7000"/>
                </a:lnTo>
                <a:lnTo>
                  <a:pt x="504" y="7038"/>
                </a:lnTo>
                <a:lnTo>
                  <a:pt x="448" y="7075"/>
                </a:lnTo>
                <a:lnTo>
                  <a:pt x="392" y="7131"/>
                </a:lnTo>
                <a:lnTo>
                  <a:pt x="355" y="7187"/>
                </a:lnTo>
                <a:lnTo>
                  <a:pt x="336" y="7261"/>
                </a:lnTo>
                <a:lnTo>
                  <a:pt x="317" y="7317"/>
                </a:lnTo>
                <a:lnTo>
                  <a:pt x="317" y="7391"/>
                </a:lnTo>
                <a:lnTo>
                  <a:pt x="317" y="7447"/>
                </a:lnTo>
                <a:lnTo>
                  <a:pt x="355" y="7503"/>
                </a:lnTo>
                <a:lnTo>
                  <a:pt x="373" y="7559"/>
                </a:lnTo>
                <a:lnTo>
                  <a:pt x="429" y="7615"/>
                </a:lnTo>
                <a:lnTo>
                  <a:pt x="466" y="7652"/>
                </a:lnTo>
                <a:lnTo>
                  <a:pt x="541" y="7689"/>
                </a:lnTo>
                <a:lnTo>
                  <a:pt x="597" y="7708"/>
                </a:lnTo>
                <a:lnTo>
                  <a:pt x="671" y="7727"/>
                </a:lnTo>
                <a:lnTo>
                  <a:pt x="746" y="7708"/>
                </a:lnTo>
                <a:lnTo>
                  <a:pt x="801" y="7689"/>
                </a:lnTo>
                <a:lnTo>
                  <a:pt x="876" y="7671"/>
                </a:lnTo>
                <a:lnTo>
                  <a:pt x="932" y="7615"/>
                </a:lnTo>
                <a:lnTo>
                  <a:pt x="969" y="7559"/>
                </a:lnTo>
                <a:lnTo>
                  <a:pt x="1006" y="7503"/>
                </a:lnTo>
                <a:lnTo>
                  <a:pt x="1025" y="7429"/>
                </a:lnTo>
                <a:lnTo>
                  <a:pt x="1025" y="7354"/>
                </a:lnTo>
                <a:lnTo>
                  <a:pt x="1025" y="7261"/>
                </a:lnTo>
                <a:lnTo>
                  <a:pt x="1006" y="7187"/>
                </a:lnTo>
                <a:lnTo>
                  <a:pt x="969" y="7112"/>
                </a:lnTo>
                <a:lnTo>
                  <a:pt x="913" y="7056"/>
                </a:lnTo>
                <a:lnTo>
                  <a:pt x="857" y="7000"/>
                </a:lnTo>
                <a:lnTo>
                  <a:pt x="783" y="6982"/>
                </a:lnTo>
                <a:lnTo>
                  <a:pt x="708" y="6963"/>
                </a:lnTo>
                <a:close/>
                <a:moveTo>
                  <a:pt x="91658" y="7242"/>
                </a:moveTo>
                <a:lnTo>
                  <a:pt x="91602" y="7261"/>
                </a:lnTo>
                <a:lnTo>
                  <a:pt x="91546" y="7298"/>
                </a:lnTo>
                <a:lnTo>
                  <a:pt x="91490" y="7336"/>
                </a:lnTo>
                <a:lnTo>
                  <a:pt x="91434" y="7391"/>
                </a:lnTo>
                <a:lnTo>
                  <a:pt x="91397" y="7466"/>
                </a:lnTo>
                <a:lnTo>
                  <a:pt x="91378" y="7540"/>
                </a:lnTo>
                <a:lnTo>
                  <a:pt x="91378" y="7596"/>
                </a:lnTo>
                <a:lnTo>
                  <a:pt x="91378" y="7671"/>
                </a:lnTo>
                <a:lnTo>
                  <a:pt x="91397" y="7745"/>
                </a:lnTo>
                <a:lnTo>
                  <a:pt x="91434" y="7801"/>
                </a:lnTo>
                <a:lnTo>
                  <a:pt x="91490" y="7857"/>
                </a:lnTo>
                <a:lnTo>
                  <a:pt x="91546" y="7913"/>
                </a:lnTo>
                <a:lnTo>
                  <a:pt x="91602" y="7931"/>
                </a:lnTo>
                <a:lnTo>
                  <a:pt x="91676" y="7950"/>
                </a:lnTo>
                <a:lnTo>
                  <a:pt x="91751" y="7969"/>
                </a:lnTo>
                <a:lnTo>
                  <a:pt x="91806" y="7950"/>
                </a:lnTo>
                <a:lnTo>
                  <a:pt x="91881" y="7931"/>
                </a:lnTo>
                <a:lnTo>
                  <a:pt x="91937" y="7913"/>
                </a:lnTo>
                <a:lnTo>
                  <a:pt x="91993" y="7857"/>
                </a:lnTo>
                <a:lnTo>
                  <a:pt x="92049" y="7801"/>
                </a:lnTo>
                <a:lnTo>
                  <a:pt x="92086" y="7745"/>
                </a:lnTo>
                <a:lnTo>
                  <a:pt x="92104" y="7671"/>
                </a:lnTo>
                <a:lnTo>
                  <a:pt x="92104" y="7596"/>
                </a:lnTo>
                <a:lnTo>
                  <a:pt x="92104" y="7522"/>
                </a:lnTo>
                <a:lnTo>
                  <a:pt x="92067" y="7466"/>
                </a:lnTo>
                <a:lnTo>
                  <a:pt x="92049" y="7391"/>
                </a:lnTo>
                <a:lnTo>
                  <a:pt x="91993" y="7336"/>
                </a:lnTo>
                <a:lnTo>
                  <a:pt x="91937" y="7298"/>
                </a:lnTo>
                <a:lnTo>
                  <a:pt x="91862" y="7261"/>
                </a:lnTo>
                <a:lnTo>
                  <a:pt x="91806" y="7242"/>
                </a:lnTo>
                <a:close/>
                <a:moveTo>
                  <a:pt x="91304" y="9030"/>
                </a:moveTo>
                <a:lnTo>
                  <a:pt x="91211" y="9048"/>
                </a:lnTo>
                <a:lnTo>
                  <a:pt x="91118" y="9104"/>
                </a:lnTo>
                <a:lnTo>
                  <a:pt x="91080" y="9142"/>
                </a:lnTo>
                <a:lnTo>
                  <a:pt x="91062" y="9179"/>
                </a:lnTo>
                <a:lnTo>
                  <a:pt x="91043" y="9235"/>
                </a:lnTo>
                <a:lnTo>
                  <a:pt x="91043" y="9290"/>
                </a:lnTo>
                <a:lnTo>
                  <a:pt x="91043" y="9365"/>
                </a:lnTo>
                <a:lnTo>
                  <a:pt x="91062" y="9421"/>
                </a:lnTo>
                <a:lnTo>
                  <a:pt x="91080" y="9458"/>
                </a:lnTo>
                <a:lnTo>
                  <a:pt x="91118" y="9495"/>
                </a:lnTo>
                <a:lnTo>
                  <a:pt x="91211" y="9551"/>
                </a:lnTo>
                <a:lnTo>
                  <a:pt x="91416" y="9551"/>
                </a:lnTo>
                <a:lnTo>
                  <a:pt x="91490" y="9495"/>
                </a:lnTo>
                <a:lnTo>
                  <a:pt x="91527" y="9458"/>
                </a:lnTo>
                <a:lnTo>
                  <a:pt x="91546" y="9421"/>
                </a:lnTo>
                <a:lnTo>
                  <a:pt x="91564" y="9365"/>
                </a:lnTo>
                <a:lnTo>
                  <a:pt x="91583" y="9290"/>
                </a:lnTo>
                <a:lnTo>
                  <a:pt x="91564" y="9235"/>
                </a:lnTo>
                <a:lnTo>
                  <a:pt x="91546" y="9179"/>
                </a:lnTo>
                <a:lnTo>
                  <a:pt x="91527" y="9142"/>
                </a:lnTo>
                <a:lnTo>
                  <a:pt x="91490" y="9104"/>
                </a:lnTo>
                <a:lnTo>
                  <a:pt x="91416" y="9048"/>
                </a:lnTo>
                <a:lnTo>
                  <a:pt x="91304" y="9030"/>
                </a:lnTo>
                <a:close/>
                <a:moveTo>
                  <a:pt x="429" y="8955"/>
                </a:moveTo>
                <a:lnTo>
                  <a:pt x="373" y="8993"/>
                </a:lnTo>
                <a:lnTo>
                  <a:pt x="317" y="9030"/>
                </a:lnTo>
                <a:lnTo>
                  <a:pt x="243" y="9104"/>
                </a:lnTo>
                <a:lnTo>
                  <a:pt x="206" y="9216"/>
                </a:lnTo>
                <a:lnTo>
                  <a:pt x="206" y="9328"/>
                </a:lnTo>
                <a:lnTo>
                  <a:pt x="261" y="9439"/>
                </a:lnTo>
                <a:lnTo>
                  <a:pt x="299" y="9477"/>
                </a:lnTo>
                <a:lnTo>
                  <a:pt x="336" y="9514"/>
                </a:lnTo>
                <a:lnTo>
                  <a:pt x="392" y="9551"/>
                </a:lnTo>
                <a:lnTo>
                  <a:pt x="448" y="9570"/>
                </a:lnTo>
                <a:lnTo>
                  <a:pt x="578" y="9570"/>
                </a:lnTo>
                <a:lnTo>
                  <a:pt x="634" y="9551"/>
                </a:lnTo>
                <a:lnTo>
                  <a:pt x="690" y="9514"/>
                </a:lnTo>
                <a:lnTo>
                  <a:pt x="727" y="9477"/>
                </a:lnTo>
                <a:lnTo>
                  <a:pt x="764" y="9421"/>
                </a:lnTo>
                <a:lnTo>
                  <a:pt x="801" y="9365"/>
                </a:lnTo>
                <a:lnTo>
                  <a:pt x="820" y="9309"/>
                </a:lnTo>
                <a:lnTo>
                  <a:pt x="820" y="9253"/>
                </a:lnTo>
                <a:lnTo>
                  <a:pt x="820" y="9197"/>
                </a:lnTo>
                <a:lnTo>
                  <a:pt x="801" y="9123"/>
                </a:lnTo>
                <a:lnTo>
                  <a:pt x="764" y="9067"/>
                </a:lnTo>
                <a:lnTo>
                  <a:pt x="727" y="9030"/>
                </a:lnTo>
                <a:lnTo>
                  <a:pt x="671" y="8993"/>
                </a:lnTo>
                <a:lnTo>
                  <a:pt x="615" y="8974"/>
                </a:lnTo>
                <a:lnTo>
                  <a:pt x="559" y="8955"/>
                </a:lnTo>
                <a:close/>
                <a:moveTo>
                  <a:pt x="671" y="10501"/>
                </a:moveTo>
                <a:lnTo>
                  <a:pt x="522" y="10538"/>
                </a:lnTo>
                <a:lnTo>
                  <a:pt x="448" y="10575"/>
                </a:lnTo>
                <a:lnTo>
                  <a:pt x="392" y="10612"/>
                </a:lnTo>
                <a:lnTo>
                  <a:pt x="355" y="10668"/>
                </a:lnTo>
                <a:lnTo>
                  <a:pt x="317" y="10743"/>
                </a:lnTo>
                <a:lnTo>
                  <a:pt x="299" y="10799"/>
                </a:lnTo>
                <a:lnTo>
                  <a:pt x="299" y="10873"/>
                </a:lnTo>
                <a:lnTo>
                  <a:pt x="299" y="10947"/>
                </a:lnTo>
                <a:lnTo>
                  <a:pt x="336" y="11022"/>
                </a:lnTo>
                <a:lnTo>
                  <a:pt x="355" y="11078"/>
                </a:lnTo>
                <a:lnTo>
                  <a:pt x="410" y="11134"/>
                </a:lnTo>
                <a:lnTo>
                  <a:pt x="466" y="11171"/>
                </a:lnTo>
                <a:lnTo>
                  <a:pt x="522" y="11189"/>
                </a:lnTo>
                <a:lnTo>
                  <a:pt x="578" y="11208"/>
                </a:lnTo>
                <a:lnTo>
                  <a:pt x="652" y="11227"/>
                </a:lnTo>
                <a:lnTo>
                  <a:pt x="708" y="11208"/>
                </a:lnTo>
                <a:lnTo>
                  <a:pt x="783" y="11189"/>
                </a:lnTo>
                <a:lnTo>
                  <a:pt x="839" y="11152"/>
                </a:lnTo>
                <a:lnTo>
                  <a:pt x="894" y="11096"/>
                </a:lnTo>
                <a:lnTo>
                  <a:pt x="950" y="11041"/>
                </a:lnTo>
                <a:lnTo>
                  <a:pt x="1006" y="10985"/>
                </a:lnTo>
                <a:lnTo>
                  <a:pt x="1043" y="10910"/>
                </a:lnTo>
                <a:lnTo>
                  <a:pt x="1062" y="10836"/>
                </a:lnTo>
                <a:lnTo>
                  <a:pt x="1062" y="10761"/>
                </a:lnTo>
                <a:lnTo>
                  <a:pt x="1043" y="10687"/>
                </a:lnTo>
                <a:lnTo>
                  <a:pt x="1006" y="10612"/>
                </a:lnTo>
                <a:lnTo>
                  <a:pt x="950" y="10575"/>
                </a:lnTo>
                <a:lnTo>
                  <a:pt x="894" y="10538"/>
                </a:lnTo>
                <a:lnTo>
                  <a:pt x="820" y="10519"/>
                </a:lnTo>
                <a:lnTo>
                  <a:pt x="671" y="10501"/>
                </a:lnTo>
                <a:close/>
                <a:moveTo>
                  <a:pt x="91490" y="10538"/>
                </a:moveTo>
                <a:lnTo>
                  <a:pt x="91416" y="10575"/>
                </a:lnTo>
                <a:lnTo>
                  <a:pt x="91360" y="10612"/>
                </a:lnTo>
                <a:lnTo>
                  <a:pt x="91304" y="10650"/>
                </a:lnTo>
                <a:lnTo>
                  <a:pt x="91267" y="10724"/>
                </a:lnTo>
                <a:lnTo>
                  <a:pt x="91229" y="10780"/>
                </a:lnTo>
                <a:lnTo>
                  <a:pt x="91211" y="10854"/>
                </a:lnTo>
                <a:lnTo>
                  <a:pt x="91211" y="10929"/>
                </a:lnTo>
                <a:lnTo>
                  <a:pt x="91229" y="10985"/>
                </a:lnTo>
                <a:lnTo>
                  <a:pt x="91248" y="11059"/>
                </a:lnTo>
                <a:lnTo>
                  <a:pt x="91341" y="11152"/>
                </a:lnTo>
                <a:lnTo>
                  <a:pt x="91434" y="11208"/>
                </a:lnTo>
                <a:lnTo>
                  <a:pt x="91509" y="11227"/>
                </a:lnTo>
                <a:lnTo>
                  <a:pt x="91564" y="11245"/>
                </a:lnTo>
                <a:lnTo>
                  <a:pt x="91639" y="11227"/>
                </a:lnTo>
                <a:lnTo>
                  <a:pt x="91713" y="11208"/>
                </a:lnTo>
                <a:lnTo>
                  <a:pt x="91769" y="11171"/>
                </a:lnTo>
                <a:lnTo>
                  <a:pt x="91825" y="11115"/>
                </a:lnTo>
                <a:lnTo>
                  <a:pt x="91862" y="11059"/>
                </a:lnTo>
                <a:lnTo>
                  <a:pt x="91900" y="10985"/>
                </a:lnTo>
                <a:lnTo>
                  <a:pt x="91918" y="10929"/>
                </a:lnTo>
                <a:lnTo>
                  <a:pt x="91918" y="10854"/>
                </a:lnTo>
                <a:lnTo>
                  <a:pt x="91900" y="10780"/>
                </a:lnTo>
                <a:lnTo>
                  <a:pt x="91881" y="10724"/>
                </a:lnTo>
                <a:lnTo>
                  <a:pt x="91844" y="10668"/>
                </a:lnTo>
                <a:lnTo>
                  <a:pt x="91806" y="10631"/>
                </a:lnTo>
                <a:lnTo>
                  <a:pt x="91695" y="10556"/>
                </a:lnTo>
                <a:lnTo>
                  <a:pt x="91564" y="10538"/>
                </a:lnTo>
                <a:close/>
                <a:moveTo>
                  <a:pt x="764" y="12083"/>
                </a:moveTo>
                <a:lnTo>
                  <a:pt x="690" y="12102"/>
                </a:lnTo>
                <a:lnTo>
                  <a:pt x="615" y="12120"/>
                </a:lnTo>
                <a:lnTo>
                  <a:pt x="541" y="12139"/>
                </a:lnTo>
                <a:lnTo>
                  <a:pt x="466" y="12176"/>
                </a:lnTo>
                <a:lnTo>
                  <a:pt x="392" y="12232"/>
                </a:lnTo>
                <a:lnTo>
                  <a:pt x="355" y="12307"/>
                </a:lnTo>
                <a:lnTo>
                  <a:pt x="317" y="12381"/>
                </a:lnTo>
                <a:lnTo>
                  <a:pt x="317" y="12456"/>
                </a:lnTo>
                <a:lnTo>
                  <a:pt x="336" y="12530"/>
                </a:lnTo>
                <a:lnTo>
                  <a:pt x="373" y="12604"/>
                </a:lnTo>
                <a:lnTo>
                  <a:pt x="429" y="12679"/>
                </a:lnTo>
                <a:lnTo>
                  <a:pt x="485" y="12716"/>
                </a:lnTo>
                <a:lnTo>
                  <a:pt x="578" y="12735"/>
                </a:lnTo>
                <a:lnTo>
                  <a:pt x="652" y="12753"/>
                </a:lnTo>
                <a:lnTo>
                  <a:pt x="671" y="12753"/>
                </a:lnTo>
                <a:lnTo>
                  <a:pt x="708" y="12735"/>
                </a:lnTo>
                <a:lnTo>
                  <a:pt x="801" y="12716"/>
                </a:lnTo>
                <a:lnTo>
                  <a:pt x="894" y="12660"/>
                </a:lnTo>
                <a:lnTo>
                  <a:pt x="950" y="12567"/>
                </a:lnTo>
                <a:lnTo>
                  <a:pt x="988" y="12493"/>
                </a:lnTo>
                <a:lnTo>
                  <a:pt x="1006" y="12400"/>
                </a:lnTo>
                <a:lnTo>
                  <a:pt x="988" y="12307"/>
                </a:lnTo>
                <a:lnTo>
                  <a:pt x="950" y="12213"/>
                </a:lnTo>
                <a:lnTo>
                  <a:pt x="894" y="12158"/>
                </a:lnTo>
                <a:lnTo>
                  <a:pt x="820" y="12120"/>
                </a:lnTo>
                <a:lnTo>
                  <a:pt x="764" y="12083"/>
                </a:lnTo>
                <a:close/>
                <a:moveTo>
                  <a:pt x="91602" y="12381"/>
                </a:moveTo>
                <a:lnTo>
                  <a:pt x="91546" y="12418"/>
                </a:lnTo>
                <a:lnTo>
                  <a:pt x="91490" y="12456"/>
                </a:lnTo>
                <a:lnTo>
                  <a:pt x="91416" y="12567"/>
                </a:lnTo>
                <a:lnTo>
                  <a:pt x="91360" y="12698"/>
                </a:lnTo>
                <a:lnTo>
                  <a:pt x="91341" y="12809"/>
                </a:lnTo>
                <a:lnTo>
                  <a:pt x="91360" y="12884"/>
                </a:lnTo>
                <a:lnTo>
                  <a:pt x="91378" y="12940"/>
                </a:lnTo>
                <a:lnTo>
                  <a:pt x="91416" y="12995"/>
                </a:lnTo>
                <a:lnTo>
                  <a:pt x="91471" y="13033"/>
                </a:lnTo>
                <a:lnTo>
                  <a:pt x="91527" y="13070"/>
                </a:lnTo>
                <a:lnTo>
                  <a:pt x="91583" y="13089"/>
                </a:lnTo>
                <a:lnTo>
                  <a:pt x="91639" y="13107"/>
                </a:lnTo>
                <a:lnTo>
                  <a:pt x="91695" y="13089"/>
                </a:lnTo>
                <a:lnTo>
                  <a:pt x="91769" y="13089"/>
                </a:lnTo>
                <a:lnTo>
                  <a:pt x="91806" y="13051"/>
                </a:lnTo>
                <a:lnTo>
                  <a:pt x="91862" y="13014"/>
                </a:lnTo>
                <a:lnTo>
                  <a:pt x="91900" y="12977"/>
                </a:lnTo>
                <a:lnTo>
                  <a:pt x="91937" y="12902"/>
                </a:lnTo>
                <a:lnTo>
                  <a:pt x="91955" y="12846"/>
                </a:lnTo>
                <a:lnTo>
                  <a:pt x="91955" y="12772"/>
                </a:lnTo>
                <a:lnTo>
                  <a:pt x="91955" y="12698"/>
                </a:lnTo>
                <a:lnTo>
                  <a:pt x="91900" y="12567"/>
                </a:lnTo>
                <a:lnTo>
                  <a:pt x="91825" y="12456"/>
                </a:lnTo>
                <a:lnTo>
                  <a:pt x="91769" y="12418"/>
                </a:lnTo>
                <a:lnTo>
                  <a:pt x="91713" y="12400"/>
                </a:lnTo>
                <a:lnTo>
                  <a:pt x="91658" y="12381"/>
                </a:lnTo>
                <a:close/>
                <a:moveTo>
                  <a:pt x="578" y="14206"/>
                </a:moveTo>
                <a:lnTo>
                  <a:pt x="522" y="14224"/>
                </a:lnTo>
                <a:lnTo>
                  <a:pt x="466" y="14261"/>
                </a:lnTo>
                <a:lnTo>
                  <a:pt x="410" y="14299"/>
                </a:lnTo>
                <a:lnTo>
                  <a:pt x="373" y="14355"/>
                </a:lnTo>
                <a:lnTo>
                  <a:pt x="355" y="14429"/>
                </a:lnTo>
                <a:lnTo>
                  <a:pt x="336" y="14485"/>
                </a:lnTo>
                <a:lnTo>
                  <a:pt x="336" y="14559"/>
                </a:lnTo>
                <a:lnTo>
                  <a:pt x="355" y="14615"/>
                </a:lnTo>
                <a:lnTo>
                  <a:pt x="392" y="14652"/>
                </a:lnTo>
                <a:lnTo>
                  <a:pt x="410" y="14708"/>
                </a:lnTo>
                <a:lnTo>
                  <a:pt x="466" y="14746"/>
                </a:lnTo>
                <a:lnTo>
                  <a:pt x="522" y="14783"/>
                </a:lnTo>
                <a:lnTo>
                  <a:pt x="578" y="14801"/>
                </a:lnTo>
                <a:lnTo>
                  <a:pt x="634" y="14801"/>
                </a:lnTo>
                <a:lnTo>
                  <a:pt x="746" y="14783"/>
                </a:lnTo>
                <a:lnTo>
                  <a:pt x="839" y="14727"/>
                </a:lnTo>
                <a:lnTo>
                  <a:pt x="894" y="14652"/>
                </a:lnTo>
                <a:lnTo>
                  <a:pt x="932" y="14541"/>
                </a:lnTo>
                <a:lnTo>
                  <a:pt x="932" y="14448"/>
                </a:lnTo>
                <a:lnTo>
                  <a:pt x="894" y="14336"/>
                </a:lnTo>
                <a:lnTo>
                  <a:pt x="820" y="14261"/>
                </a:lnTo>
                <a:lnTo>
                  <a:pt x="727" y="14206"/>
                </a:lnTo>
                <a:close/>
                <a:moveTo>
                  <a:pt x="91509" y="14187"/>
                </a:moveTo>
                <a:lnTo>
                  <a:pt x="91434" y="14206"/>
                </a:lnTo>
                <a:lnTo>
                  <a:pt x="91378" y="14243"/>
                </a:lnTo>
                <a:lnTo>
                  <a:pt x="91322" y="14280"/>
                </a:lnTo>
                <a:lnTo>
                  <a:pt x="91285" y="14336"/>
                </a:lnTo>
                <a:lnTo>
                  <a:pt x="91248" y="14392"/>
                </a:lnTo>
                <a:lnTo>
                  <a:pt x="91229" y="14448"/>
                </a:lnTo>
                <a:lnTo>
                  <a:pt x="91229" y="14522"/>
                </a:lnTo>
                <a:lnTo>
                  <a:pt x="91229" y="14597"/>
                </a:lnTo>
                <a:lnTo>
                  <a:pt x="91248" y="14652"/>
                </a:lnTo>
                <a:lnTo>
                  <a:pt x="91285" y="14708"/>
                </a:lnTo>
                <a:lnTo>
                  <a:pt x="91322" y="14764"/>
                </a:lnTo>
                <a:lnTo>
                  <a:pt x="91378" y="14801"/>
                </a:lnTo>
                <a:lnTo>
                  <a:pt x="91434" y="14839"/>
                </a:lnTo>
                <a:lnTo>
                  <a:pt x="91509" y="14857"/>
                </a:lnTo>
                <a:lnTo>
                  <a:pt x="91639" y="14857"/>
                </a:lnTo>
                <a:lnTo>
                  <a:pt x="91695" y="14839"/>
                </a:lnTo>
                <a:lnTo>
                  <a:pt x="91751" y="14801"/>
                </a:lnTo>
                <a:lnTo>
                  <a:pt x="91806" y="14764"/>
                </a:lnTo>
                <a:lnTo>
                  <a:pt x="91844" y="14708"/>
                </a:lnTo>
                <a:lnTo>
                  <a:pt x="91881" y="14652"/>
                </a:lnTo>
                <a:lnTo>
                  <a:pt x="91900" y="14597"/>
                </a:lnTo>
                <a:lnTo>
                  <a:pt x="91900" y="14522"/>
                </a:lnTo>
                <a:lnTo>
                  <a:pt x="91900" y="14448"/>
                </a:lnTo>
                <a:lnTo>
                  <a:pt x="91881" y="14392"/>
                </a:lnTo>
                <a:lnTo>
                  <a:pt x="91844" y="14336"/>
                </a:lnTo>
                <a:lnTo>
                  <a:pt x="91806" y="14280"/>
                </a:lnTo>
                <a:lnTo>
                  <a:pt x="91751" y="14243"/>
                </a:lnTo>
                <a:lnTo>
                  <a:pt x="91695" y="14206"/>
                </a:lnTo>
                <a:lnTo>
                  <a:pt x="91639" y="14187"/>
                </a:lnTo>
                <a:close/>
                <a:moveTo>
                  <a:pt x="91453" y="15825"/>
                </a:moveTo>
                <a:lnTo>
                  <a:pt x="91397" y="15863"/>
                </a:lnTo>
                <a:lnTo>
                  <a:pt x="91360" y="15900"/>
                </a:lnTo>
                <a:lnTo>
                  <a:pt x="91322" y="15956"/>
                </a:lnTo>
                <a:lnTo>
                  <a:pt x="91322" y="16012"/>
                </a:lnTo>
                <a:lnTo>
                  <a:pt x="91341" y="16067"/>
                </a:lnTo>
                <a:lnTo>
                  <a:pt x="91378" y="16123"/>
                </a:lnTo>
                <a:lnTo>
                  <a:pt x="91434" y="16142"/>
                </a:lnTo>
                <a:lnTo>
                  <a:pt x="91490" y="16161"/>
                </a:lnTo>
                <a:lnTo>
                  <a:pt x="91546" y="16142"/>
                </a:lnTo>
                <a:lnTo>
                  <a:pt x="91602" y="16105"/>
                </a:lnTo>
                <a:lnTo>
                  <a:pt x="91639" y="16049"/>
                </a:lnTo>
                <a:lnTo>
                  <a:pt x="91658" y="15974"/>
                </a:lnTo>
                <a:lnTo>
                  <a:pt x="91639" y="15918"/>
                </a:lnTo>
                <a:lnTo>
                  <a:pt x="91564" y="15844"/>
                </a:lnTo>
                <a:lnTo>
                  <a:pt x="91509" y="15825"/>
                </a:lnTo>
                <a:close/>
                <a:moveTo>
                  <a:pt x="522" y="15918"/>
                </a:moveTo>
                <a:lnTo>
                  <a:pt x="373" y="15937"/>
                </a:lnTo>
                <a:lnTo>
                  <a:pt x="243" y="15974"/>
                </a:lnTo>
                <a:lnTo>
                  <a:pt x="131" y="16067"/>
                </a:lnTo>
                <a:lnTo>
                  <a:pt x="57" y="16179"/>
                </a:lnTo>
                <a:lnTo>
                  <a:pt x="1" y="16309"/>
                </a:lnTo>
                <a:lnTo>
                  <a:pt x="1" y="16384"/>
                </a:lnTo>
                <a:lnTo>
                  <a:pt x="1" y="16458"/>
                </a:lnTo>
                <a:lnTo>
                  <a:pt x="19" y="16533"/>
                </a:lnTo>
                <a:lnTo>
                  <a:pt x="57" y="16607"/>
                </a:lnTo>
                <a:lnTo>
                  <a:pt x="131" y="16719"/>
                </a:lnTo>
                <a:lnTo>
                  <a:pt x="187" y="16775"/>
                </a:lnTo>
                <a:lnTo>
                  <a:pt x="261" y="16812"/>
                </a:lnTo>
                <a:lnTo>
                  <a:pt x="336" y="16849"/>
                </a:lnTo>
                <a:lnTo>
                  <a:pt x="410" y="16868"/>
                </a:lnTo>
                <a:lnTo>
                  <a:pt x="485" y="16868"/>
                </a:lnTo>
                <a:lnTo>
                  <a:pt x="559" y="16849"/>
                </a:lnTo>
                <a:lnTo>
                  <a:pt x="615" y="16812"/>
                </a:lnTo>
                <a:lnTo>
                  <a:pt x="690" y="16775"/>
                </a:lnTo>
                <a:lnTo>
                  <a:pt x="727" y="16719"/>
                </a:lnTo>
                <a:lnTo>
                  <a:pt x="783" y="16645"/>
                </a:lnTo>
                <a:lnTo>
                  <a:pt x="894" y="16551"/>
                </a:lnTo>
                <a:lnTo>
                  <a:pt x="932" y="16496"/>
                </a:lnTo>
                <a:lnTo>
                  <a:pt x="950" y="16421"/>
                </a:lnTo>
                <a:lnTo>
                  <a:pt x="969" y="16328"/>
                </a:lnTo>
                <a:lnTo>
                  <a:pt x="950" y="16254"/>
                </a:lnTo>
                <a:lnTo>
                  <a:pt x="932" y="16198"/>
                </a:lnTo>
                <a:lnTo>
                  <a:pt x="894" y="16123"/>
                </a:lnTo>
                <a:lnTo>
                  <a:pt x="857" y="16067"/>
                </a:lnTo>
                <a:lnTo>
                  <a:pt x="801" y="16012"/>
                </a:lnTo>
                <a:lnTo>
                  <a:pt x="727" y="15974"/>
                </a:lnTo>
                <a:lnTo>
                  <a:pt x="671" y="15956"/>
                </a:lnTo>
                <a:lnTo>
                  <a:pt x="522" y="15918"/>
                </a:lnTo>
                <a:close/>
                <a:moveTo>
                  <a:pt x="91732" y="17743"/>
                </a:moveTo>
                <a:lnTo>
                  <a:pt x="91676" y="17762"/>
                </a:lnTo>
                <a:lnTo>
                  <a:pt x="91602" y="17780"/>
                </a:lnTo>
                <a:lnTo>
                  <a:pt x="91546" y="17818"/>
                </a:lnTo>
                <a:lnTo>
                  <a:pt x="91509" y="17855"/>
                </a:lnTo>
                <a:lnTo>
                  <a:pt x="91471" y="17911"/>
                </a:lnTo>
                <a:lnTo>
                  <a:pt x="91434" y="17966"/>
                </a:lnTo>
                <a:lnTo>
                  <a:pt x="91434" y="18041"/>
                </a:lnTo>
                <a:lnTo>
                  <a:pt x="91434" y="18097"/>
                </a:lnTo>
                <a:lnTo>
                  <a:pt x="91434" y="18153"/>
                </a:lnTo>
                <a:lnTo>
                  <a:pt x="91453" y="18208"/>
                </a:lnTo>
                <a:lnTo>
                  <a:pt x="91527" y="18302"/>
                </a:lnTo>
                <a:lnTo>
                  <a:pt x="91620" y="18357"/>
                </a:lnTo>
                <a:lnTo>
                  <a:pt x="91732" y="18395"/>
                </a:lnTo>
                <a:lnTo>
                  <a:pt x="91806" y="18376"/>
                </a:lnTo>
                <a:lnTo>
                  <a:pt x="91862" y="18357"/>
                </a:lnTo>
                <a:lnTo>
                  <a:pt x="91918" y="18320"/>
                </a:lnTo>
                <a:lnTo>
                  <a:pt x="91974" y="18283"/>
                </a:lnTo>
                <a:lnTo>
                  <a:pt x="92011" y="18227"/>
                </a:lnTo>
                <a:lnTo>
                  <a:pt x="92030" y="18171"/>
                </a:lnTo>
                <a:lnTo>
                  <a:pt x="92049" y="18115"/>
                </a:lnTo>
                <a:lnTo>
                  <a:pt x="92049" y="18041"/>
                </a:lnTo>
                <a:lnTo>
                  <a:pt x="92049" y="17985"/>
                </a:lnTo>
                <a:lnTo>
                  <a:pt x="92030" y="17929"/>
                </a:lnTo>
                <a:lnTo>
                  <a:pt x="91955" y="17836"/>
                </a:lnTo>
                <a:lnTo>
                  <a:pt x="91862" y="17780"/>
                </a:lnTo>
                <a:lnTo>
                  <a:pt x="91732" y="17743"/>
                </a:lnTo>
                <a:close/>
                <a:moveTo>
                  <a:pt x="634" y="18097"/>
                </a:moveTo>
                <a:lnTo>
                  <a:pt x="578" y="18115"/>
                </a:lnTo>
                <a:lnTo>
                  <a:pt x="522" y="18115"/>
                </a:lnTo>
                <a:lnTo>
                  <a:pt x="466" y="18153"/>
                </a:lnTo>
                <a:lnTo>
                  <a:pt x="429" y="18190"/>
                </a:lnTo>
                <a:lnTo>
                  <a:pt x="373" y="18283"/>
                </a:lnTo>
                <a:lnTo>
                  <a:pt x="355" y="18339"/>
                </a:lnTo>
                <a:lnTo>
                  <a:pt x="355" y="18413"/>
                </a:lnTo>
                <a:lnTo>
                  <a:pt x="355" y="18469"/>
                </a:lnTo>
                <a:lnTo>
                  <a:pt x="373" y="18506"/>
                </a:lnTo>
                <a:lnTo>
                  <a:pt x="429" y="18599"/>
                </a:lnTo>
                <a:lnTo>
                  <a:pt x="522" y="18655"/>
                </a:lnTo>
                <a:lnTo>
                  <a:pt x="634" y="18693"/>
                </a:lnTo>
                <a:lnTo>
                  <a:pt x="690" y="18674"/>
                </a:lnTo>
                <a:lnTo>
                  <a:pt x="746" y="18674"/>
                </a:lnTo>
                <a:lnTo>
                  <a:pt x="839" y="18599"/>
                </a:lnTo>
                <a:lnTo>
                  <a:pt x="913" y="18506"/>
                </a:lnTo>
                <a:lnTo>
                  <a:pt x="932" y="18451"/>
                </a:lnTo>
                <a:lnTo>
                  <a:pt x="932" y="18395"/>
                </a:lnTo>
                <a:lnTo>
                  <a:pt x="932" y="18339"/>
                </a:lnTo>
                <a:lnTo>
                  <a:pt x="913" y="18283"/>
                </a:lnTo>
                <a:lnTo>
                  <a:pt x="839" y="18190"/>
                </a:lnTo>
                <a:lnTo>
                  <a:pt x="746" y="18134"/>
                </a:lnTo>
                <a:lnTo>
                  <a:pt x="634" y="18097"/>
                </a:lnTo>
                <a:close/>
                <a:moveTo>
                  <a:pt x="91676" y="19456"/>
                </a:moveTo>
                <a:lnTo>
                  <a:pt x="91602" y="19475"/>
                </a:lnTo>
                <a:lnTo>
                  <a:pt x="91527" y="19493"/>
                </a:lnTo>
                <a:lnTo>
                  <a:pt x="91471" y="19530"/>
                </a:lnTo>
                <a:lnTo>
                  <a:pt x="91378" y="19642"/>
                </a:lnTo>
                <a:lnTo>
                  <a:pt x="91322" y="19772"/>
                </a:lnTo>
                <a:lnTo>
                  <a:pt x="91304" y="19847"/>
                </a:lnTo>
                <a:lnTo>
                  <a:pt x="91304" y="19921"/>
                </a:lnTo>
                <a:lnTo>
                  <a:pt x="91322" y="19996"/>
                </a:lnTo>
                <a:lnTo>
                  <a:pt x="91341" y="20052"/>
                </a:lnTo>
                <a:lnTo>
                  <a:pt x="91378" y="20126"/>
                </a:lnTo>
                <a:lnTo>
                  <a:pt x="91434" y="20163"/>
                </a:lnTo>
                <a:lnTo>
                  <a:pt x="91490" y="20219"/>
                </a:lnTo>
                <a:lnTo>
                  <a:pt x="91546" y="20238"/>
                </a:lnTo>
                <a:lnTo>
                  <a:pt x="91620" y="20256"/>
                </a:lnTo>
                <a:lnTo>
                  <a:pt x="91695" y="20256"/>
                </a:lnTo>
                <a:lnTo>
                  <a:pt x="91751" y="20238"/>
                </a:lnTo>
                <a:lnTo>
                  <a:pt x="91825" y="20201"/>
                </a:lnTo>
                <a:lnTo>
                  <a:pt x="91881" y="20163"/>
                </a:lnTo>
                <a:lnTo>
                  <a:pt x="91937" y="20108"/>
                </a:lnTo>
                <a:lnTo>
                  <a:pt x="91974" y="20052"/>
                </a:lnTo>
                <a:lnTo>
                  <a:pt x="91993" y="19977"/>
                </a:lnTo>
                <a:lnTo>
                  <a:pt x="92011" y="19921"/>
                </a:lnTo>
                <a:lnTo>
                  <a:pt x="92011" y="19847"/>
                </a:lnTo>
                <a:lnTo>
                  <a:pt x="91993" y="19772"/>
                </a:lnTo>
                <a:lnTo>
                  <a:pt x="91955" y="19717"/>
                </a:lnTo>
                <a:lnTo>
                  <a:pt x="91881" y="19586"/>
                </a:lnTo>
                <a:lnTo>
                  <a:pt x="91825" y="19530"/>
                </a:lnTo>
                <a:lnTo>
                  <a:pt x="91751" y="19475"/>
                </a:lnTo>
                <a:lnTo>
                  <a:pt x="91676" y="19456"/>
                </a:lnTo>
                <a:close/>
                <a:moveTo>
                  <a:pt x="634" y="19772"/>
                </a:moveTo>
                <a:lnTo>
                  <a:pt x="522" y="19810"/>
                </a:lnTo>
                <a:lnTo>
                  <a:pt x="429" y="19884"/>
                </a:lnTo>
                <a:lnTo>
                  <a:pt x="392" y="19921"/>
                </a:lnTo>
                <a:lnTo>
                  <a:pt x="373" y="19977"/>
                </a:lnTo>
                <a:lnTo>
                  <a:pt x="355" y="20052"/>
                </a:lnTo>
                <a:lnTo>
                  <a:pt x="355" y="20108"/>
                </a:lnTo>
                <a:lnTo>
                  <a:pt x="355" y="20182"/>
                </a:lnTo>
                <a:lnTo>
                  <a:pt x="373" y="20238"/>
                </a:lnTo>
                <a:lnTo>
                  <a:pt x="410" y="20294"/>
                </a:lnTo>
                <a:lnTo>
                  <a:pt x="466" y="20350"/>
                </a:lnTo>
                <a:lnTo>
                  <a:pt x="522" y="20387"/>
                </a:lnTo>
                <a:lnTo>
                  <a:pt x="578" y="20405"/>
                </a:lnTo>
                <a:lnTo>
                  <a:pt x="634" y="20424"/>
                </a:lnTo>
                <a:lnTo>
                  <a:pt x="708" y="20424"/>
                </a:lnTo>
                <a:lnTo>
                  <a:pt x="764" y="20405"/>
                </a:lnTo>
                <a:lnTo>
                  <a:pt x="820" y="20387"/>
                </a:lnTo>
                <a:lnTo>
                  <a:pt x="876" y="20350"/>
                </a:lnTo>
                <a:lnTo>
                  <a:pt x="913" y="20312"/>
                </a:lnTo>
                <a:lnTo>
                  <a:pt x="950" y="20256"/>
                </a:lnTo>
                <a:lnTo>
                  <a:pt x="969" y="20201"/>
                </a:lnTo>
                <a:lnTo>
                  <a:pt x="988" y="20126"/>
                </a:lnTo>
                <a:lnTo>
                  <a:pt x="988" y="20070"/>
                </a:lnTo>
                <a:lnTo>
                  <a:pt x="969" y="20014"/>
                </a:lnTo>
                <a:lnTo>
                  <a:pt x="950" y="19940"/>
                </a:lnTo>
                <a:lnTo>
                  <a:pt x="913" y="19884"/>
                </a:lnTo>
                <a:lnTo>
                  <a:pt x="876" y="19847"/>
                </a:lnTo>
                <a:lnTo>
                  <a:pt x="820" y="19810"/>
                </a:lnTo>
                <a:lnTo>
                  <a:pt x="764" y="19791"/>
                </a:lnTo>
                <a:lnTo>
                  <a:pt x="634" y="19772"/>
                </a:lnTo>
                <a:close/>
                <a:moveTo>
                  <a:pt x="91602" y="21020"/>
                </a:moveTo>
                <a:lnTo>
                  <a:pt x="91527" y="21038"/>
                </a:lnTo>
                <a:lnTo>
                  <a:pt x="91453" y="21076"/>
                </a:lnTo>
                <a:lnTo>
                  <a:pt x="91397" y="21132"/>
                </a:lnTo>
                <a:lnTo>
                  <a:pt x="91360" y="21187"/>
                </a:lnTo>
                <a:lnTo>
                  <a:pt x="91322" y="21262"/>
                </a:lnTo>
                <a:lnTo>
                  <a:pt x="91304" y="21336"/>
                </a:lnTo>
                <a:lnTo>
                  <a:pt x="91322" y="21411"/>
                </a:lnTo>
                <a:lnTo>
                  <a:pt x="91322" y="21467"/>
                </a:lnTo>
                <a:lnTo>
                  <a:pt x="91360" y="21523"/>
                </a:lnTo>
                <a:lnTo>
                  <a:pt x="91397" y="21578"/>
                </a:lnTo>
                <a:lnTo>
                  <a:pt x="91453" y="21634"/>
                </a:lnTo>
                <a:lnTo>
                  <a:pt x="91509" y="21653"/>
                </a:lnTo>
                <a:lnTo>
                  <a:pt x="91564" y="21690"/>
                </a:lnTo>
                <a:lnTo>
                  <a:pt x="91695" y="21690"/>
                </a:lnTo>
                <a:lnTo>
                  <a:pt x="91751" y="21671"/>
                </a:lnTo>
                <a:lnTo>
                  <a:pt x="91862" y="21616"/>
                </a:lnTo>
                <a:lnTo>
                  <a:pt x="91937" y="21541"/>
                </a:lnTo>
                <a:lnTo>
                  <a:pt x="91974" y="21485"/>
                </a:lnTo>
                <a:lnTo>
                  <a:pt x="91993" y="21411"/>
                </a:lnTo>
                <a:lnTo>
                  <a:pt x="91993" y="21355"/>
                </a:lnTo>
                <a:lnTo>
                  <a:pt x="91993" y="21299"/>
                </a:lnTo>
                <a:lnTo>
                  <a:pt x="91937" y="21169"/>
                </a:lnTo>
                <a:lnTo>
                  <a:pt x="91862" y="21076"/>
                </a:lnTo>
                <a:lnTo>
                  <a:pt x="91806" y="21057"/>
                </a:lnTo>
                <a:lnTo>
                  <a:pt x="91751" y="21020"/>
                </a:lnTo>
                <a:close/>
                <a:moveTo>
                  <a:pt x="597" y="21504"/>
                </a:moveTo>
                <a:lnTo>
                  <a:pt x="559" y="21523"/>
                </a:lnTo>
                <a:lnTo>
                  <a:pt x="504" y="21541"/>
                </a:lnTo>
                <a:lnTo>
                  <a:pt x="410" y="21616"/>
                </a:lnTo>
                <a:lnTo>
                  <a:pt x="392" y="21671"/>
                </a:lnTo>
                <a:lnTo>
                  <a:pt x="373" y="21727"/>
                </a:lnTo>
                <a:lnTo>
                  <a:pt x="373" y="21820"/>
                </a:lnTo>
                <a:lnTo>
                  <a:pt x="429" y="21913"/>
                </a:lnTo>
                <a:lnTo>
                  <a:pt x="504" y="21988"/>
                </a:lnTo>
                <a:lnTo>
                  <a:pt x="597" y="22025"/>
                </a:lnTo>
                <a:lnTo>
                  <a:pt x="708" y="22025"/>
                </a:lnTo>
                <a:lnTo>
                  <a:pt x="783" y="21988"/>
                </a:lnTo>
                <a:lnTo>
                  <a:pt x="857" y="21913"/>
                </a:lnTo>
                <a:lnTo>
                  <a:pt x="894" y="21820"/>
                </a:lnTo>
                <a:lnTo>
                  <a:pt x="894" y="21727"/>
                </a:lnTo>
                <a:lnTo>
                  <a:pt x="876" y="21634"/>
                </a:lnTo>
                <a:lnTo>
                  <a:pt x="820" y="21560"/>
                </a:lnTo>
                <a:lnTo>
                  <a:pt x="764" y="21541"/>
                </a:lnTo>
                <a:lnTo>
                  <a:pt x="708" y="21523"/>
                </a:lnTo>
                <a:lnTo>
                  <a:pt x="652" y="21504"/>
                </a:lnTo>
                <a:close/>
                <a:moveTo>
                  <a:pt x="578" y="22844"/>
                </a:moveTo>
                <a:lnTo>
                  <a:pt x="522" y="22863"/>
                </a:lnTo>
                <a:lnTo>
                  <a:pt x="448" y="22919"/>
                </a:lnTo>
                <a:lnTo>
                  <a:pt x="373" y="23012"/>
                </a:lnTo>
                <a:lnTo>
                  <a:pt x="355" y="23105"/>
                </a:lnTo>
                <a:lnTo>
                  <a:pt x="355" y="23198"/>
                </a:lnTo>
                <a:lnTo>
                  <a:pt x="373" y="23254"/>
                </a:lnTo>
                <a:lnTo>
                  <a:pt x="410" y="23291"/>
                </a:lnTo>
                <a:lnTo>
                  <a:pt x="448" y="23328"/>
                </a:lnTo>
                <a:lnTo>
                  <a:pt x="504" y="23366"/>
                </a:lnTo>
                <a:lnTo>
                  <a:pt x="578" y="23384"/>
                </a:lnTo>
                <a:lnTo>
                  <a:pt x="634" y="23384"/>
                </a:lnTo>
                <a:lnTo>
                  <a:pt x="690" y="23366"/>
                </a:lnTo>
                <a:lnTo>
                  <a:pt x="746" y="23347"/>
                </a:lnTo>
                <a:lnTo>
                  <a:pt x="839" y="23291"/>
                </a:lnTo>
                <a:lnTo>
                  <a:pt x="876" y="23235"/>
                </a:lnTo>
                <a:lnTo>
                  <a:pt x="894" y="23198"/>
                </a:lnTo>
                <a:lnTo>
                  <a:pt x="913" y="23142"/>
                </a:lnTo>
                <a:lnTo>
                  <a:pt x="913" y="23105"/>
                </a:lnTo>
                <a:lnTo>
                  <a:pt x="876" y="23012"/>
                </a:lnTo>
                <a:lnTo>
                  <a:pt x="820" y="22937"/>
                </a:lnTo>
                <a:lnTo>
                  <a:pt x="746" y="22882"/>
                </a:lnTo>
                <a:lnTo>
                  <a:pt x="690" y="22863"/>
                </a:lnTo>
                <a:lnTo>
                  <a:pt x="634" y="22844"/>
                </a:lnTo>
                <a:close/>
                <a:moveTo>
                  <a:pt x="91602" y="23068"/>
                </a:moveTo>
                <a:lnTo>
                  <a:pt x="91527" y="23086"/>
                </a:lnTo>
                <a:lnTo>
                  <a:pt x="91453" y="23124"/>
                </a:lnTo>
                <a:lnTo>
                  <a:pt x="91397" y="23161"/>
                </a:lnTo>
                <a:lnTo>
                  <a:pt x="91341" y="23198"/>
                </a:lnTo>
                <a:lnTo>
                  <a:pt x="91285" y="23254"/>
                </a:lnTo>
                <a:lnTo>
                  <a:pt x="91267" y="23328"/>
                </a:lnTo>
                <a:lnTo>
                  <a:pt x="91248" y="23403"/>
                </a:lnTo>
                <a:lnTo>
                  <a:pt x="91248" y="23459"/>
                </a:lnTo>
                <a:lnTo>
                  <a:pt x="91267" y="23589"/>
                </a:lnTo>
                <a:lnTo>
                  <a:pt x="91304" y="23645"/>
                </a:lnTo>
                <a:lnTo>
                  <a:pt x="91341" y="23682"/>
                </a:lnTo>
                <a:lnTo>
                  <a:pt x="91397" y="23719"/>
                </a:lnTo>
                <a:lnTo>
                  <a:pt x="91453" y="23757"/>
                </a:lnTo>
                <a:lnTo>
                  <a:pt x="91509" y="23775"/>
                </a:lnTo>
                <a:lnTo>
                  <a:pt x="91564" y="23794"/>
                </a:lnTo>
                <a:lnTo>
                  <a:pt x="91695" y="23775"/>
                </a:lnTo>
                <a:lnTo>
                  <a:pt x="91751" y="23757"/>
                </a:lnTo>
                <a:lnTo>
                  <a:pt x="91806" y="23719"/>
                </a:lnTo>
                <a:lnTo>
                  <a:pt x="91862" y="23682"/>
                </a:lnTo>
                <a:lnTo>
                  <a:pt x="91900" y="23626"/>
                </a:lnTo>
                <a:lnTo>
                  <a:pt x="91918" y="23552"/>
                </a:lnTo>
                <a:lnTo>
                  <a:pt x="91937" y="23459"/>
                </a:lnTo>
                <a:lnTo>
                  <a:pt x="91955" y="23384"/>
                </a:lnTo>
                <a:lnTo>
                  <a:pt x="91955" y="23291"/>
                </a:lnTo>
                <a:lnTo>
                  <a:pt x="91937" y="23217"/>
                </a:lnTo>
                <a:lnTo>
                  <a:pt x="91900" y="23161"/>
                </a:lnTo>
                <a:lnTo>
                  <a:pt x="91825" y="23105"/>
                </a:lnTo>
                <a:lnTo>
                  <a:pt x="91751" y="23086"/>
                </a:lnTo>
                <a:lnTo>
                  <a:pt x="91676" y="23068"/>
                </a:lnTo>
                <a:close/>
                <a:moveTo>
                  <a:pt x="91546" y="24632"/>
                </a:moveTo>
                <a:lnTo>
                  <a:pt x="91471" y="24650"/>
                </a:lnTo>
                <a:lnTo>
                  <a:pt x="91416" y="24669"/>
                </a:lnTo>
                <a:lnTo>
                  <a:pt x="91360" y="24688"/>
                </a:lnTo>
                <a:lnTo>
                  <a:pt x="91304" y="24743"/>
                </a:lnTo>
                <a:lnTo>
                  <a:pt x="91267" y="24781"/>
                </a:lnTo>
                <a:lnTo>
                  <a:pt x="91248" y="24837"/>
                </a:lnTo>
                <a:lnTo>
                  <a:pt x="91229" y="24911"/>
                </a:lnTo>
                <a:lnTo>
                  <a:pt x="91229" y="24967"/>
                </a:lnTo>
                <a:lnTo>
                  <a:pt x="91229" y="25023"/>
                </a:lnTo>
                <a:lnTo>
                  <a:pt x="91248" y="25079"/>
                </a:lnTo>
                <a:lnTo>
                  <a:pt x="91322" y="25172"/>
                </a:lnTo>
                <a:lnTo>
                  <a:pt x="91416" y="25246"/>
                </a:lnTo>
                <a:lnTo>
                  <a:pt x="91546" y="25265"/>
                </a:lnTo>
                <a:lnTo>
                  <a:pt x="91602" y="25265"/>
                </a:lnTo>
                <a:lnTo>
                  <a:pt x="91676" y="25246"/>
                </a:lnTo>
                <a:lnTo>
                  <a:pt x="91713" y="25209"/>
                </a:lnTo>
                <a:lnTo>
                  <a:pt x="91769" y="25153"/>
                </a:lnTo>
                <a:lnTo>
                  <a:pt x="91806" y="25116"/>
                </a:lnTo>
                <a:lnTo>
                  <a:pt x="91844" y="25041"/>
                </a:lnTo>
                <a:lnTo>
                  <a:pt x="91844" y="24985"/>
                </a:lnTo>
                <a:lnTo>
                  <a:pt x="91844" y="24911"/>
                </a:lnTo>
                <a:lnTo>
                  <a:pt x="91844" y="24855"/>
                </a:lnTo>
                <a:lnTo>
                  <a:pt x="91825" y="24818"/>
                </a:lnTo>
                <a:lnTo>
                  <a:pt x="91751" y="24725"/>
                </a:lnTo>
                <a:lnTo>
                  <a:pt x="91658" y="24669"/>
                </a:lnTo>
                <a:lnTo>
                  <a:pt x="91546" y="24632"/>
                </a:lnTo>
                <a:close/>
                <a:moveTo>
                  <a:pt x="727" y="25060"/>
                </a:moveTo>
                <a:lnTo>
                  <a:pt x="652" y="25079"/>
                </a:lnTo>
                <a:lnTo>
                  <a:pt x="597" y="25097"/>
                </a:lnTo>
                <a:lnTo>
                  <a:pt x="541" y="25134"/>
                </a:lnTo>
                <a:lnTo>
                  <a:pt x="485" y="25172"/>
                </a:lnTo>
                <a:lnTo>
                  <a:pt x="448" y="25228"/>
                </a:lnTo>
                <a:lnTo>
                  <a:pt x="429" y="25302"/>
                </a:lnTo>
                <a:lnTo>
                  <a:pt x="410" y="25358"/>
                </a:lnTo>
                <a:lnTo>
                  <a:pt x="410" y="25432"/>
                </a:lnTo>
                <a:lnTo>
                  <a:pt x="429" y="25488"/>
                </a:lnTo>
                <a:lnTo>
                  <a:pt x="466" y="25563"/>
                </a:lnTo>
                <a:lnTo>
                  <a:pt x="504" y="25600"/>
                </a:lnTo>
                <a:lnTo>
                  <a:pt x="559" y="25656"/>
                </a:lnTo>
                <a:lnTo>
                  <a:pt x="615" y="25674"/>
                </a:lnTo>
                <a:lnTo>
                  <a:pt x="671" y="25693"/>
                </a:lnTo>
                <a:lnTo>
                  <a:pt x="801" y="25693"/>
                </a:lnTo>
                <a:lnTo>
                  <a:pt x="913" y="25637"/>
                </a:lnTo>
                <a:lnTo>
                  <a:pt x="988" y="25544"/>
                </a:lnTo>
                <a:lnTo>
                  <a:pt x="1025" y="25451"/>
                </a:lnTo>
                <a:lnTo>
                  <a:pt x="1043" y="25376"/>
                </a:lnTo>
                <a:lnTo>
                  <a:pt x="1025" y="25321"/>
                </a:lnTo>
                <a:lnTo>
                  <a:pt x="988" y="25228"/>
                </a:lnTo>
                <a:lnTo>
                  <a:pt x="913" y="25134"/>
                </a:lnTo>
                <a:lnTo>
                  <a:pt x="820" y="25079"/>
                </a:lnTo>
                <a:lnTo>
                  <a:pt x="727" y="25060"/>
                </a:lnTo>
                <a:close/>
                <a:moveTo>
                  <a:pt x="91658" y="26289"/>
                </a:moveTo>
                <a:lnTo>
                  <a:pt x="91546" y="26345"/>
                </a:lnTo>
                <a:lnTo>
                  <a:pt x="91434" y="26419"/>
                </a:lnTo>
                <a:lnTo>
                  <a:pt x="91397" y="26475"/>
                </a:lnTo>
                <a:lnTo>
                  <a:pt x="91378" y="26531"/>
                </a:lnTo>
                <a:lnTo>
                  <a:pt x="91360" y="26587"/>
                </a:lnTo>
                <a:lnTo>
                  <a:pt x="91341" y="26661"/>
                </a:lnTo>
                <a:lnTo>
                  <a:pt x="91360" y="26717"/>
                </a:lnTo>
                <a:lnTo>
                  <a:pt x="91378" y="26773"/>
                </a:lnTo>
                <a:lnTo>
                  <a:pt x="91416" y="26829"/>
                </a:lnTo>
                <a:lnTo>
                  <a:pt x="91453" y="26885"/>
                </a:lnTo>
                <a:lnTo>
                  <a:pt x="91509" y="26922"/>
                </a:lnTo>
                <a:lnTo>
                  <a:pt x="91564" y="26959"/>
                </a:lnTo>
                <a:lnTo>
                  <a:pt x="91620" y="26978"/>
                </a:lnTo>
                <a:lnTo>
                  <a:pt x="91676" y="26978"/>
                </a:lnTo>
                <a:lnTo>
                  <a:pt x="91751" y="26959"/>
                </a:lnTo>
                <a:lnTo>
                  <a:pt x="91825" y="26940"/>
                </a:lnTo>
                <a:lnTo>
                  <a:pt x="91881" y="26922"/>
                </a:lnTo>
                <a:lnTo>
                  <a:pt x="91918" y="26866"/>
                </a:lnTo>
                <a:lnTo>
                  <a:pt x="91974" y="26829"/>
                </a:lnTo>
                <a:lnTo>
                  <a:pt x="91993" y="26773"/>
                </a:lnTo>
                <a:lnTo>
                  <a:pt x="92030" y="26698"/>
                </a:lnTo>
                <a:lnTo>
                  <a:pt x="92030" y="26642"/>
                </a:lnTo>
                <a:lnTo>
                  <a:pt x="92030" y="26568"/>
                </a:lnTo>
                <a:lnTo>
                  <a:pt x="92011" y="26494"/>
                </a:lnTo>
                <a:lnTo>
                  <a:pt x="91993" y="26419"/>
                </a:lnTo>
                <a:lnTo>
                  <a:pt x="91937" y="26363"/>
                </a:lnTo>
                <a:lnTo>
                  <a:pt x="91881" y="26326"/>
                </a:lnTo>
                <a:lnTo>
                  <a:pt x="91825" y="26289"/>
                </a:lnTo>
                <a:close/>
                <a:moveTo>
                  <a:pt x="708" y="26829"/>
                </a:moveTo>
                <a:lnTo>
                  <a:pt x="634" y="26847"/>
                </a:lnTo>
                <a:lnTo>
                  <a:pt x="559" y="26866"/>
                </a:lnTo>
                <a:lnTo>
                  <a:pt x="504" y="26903"/>
                </a:lnTo>
                <a:lnTo>
                  <a:pt x="429" y="26959"/>
                </a:lnTo>
                <a:lnTo>
                  <a:pt x="392" y="27015"/>
                </a:lnTo>
                <a:lnTo>
                  <a:pt x="355" y="27089"/>
                </a:lnTo>
                <a:lnTo>
                  <a:pt x="317" y="27164"/>
                </a:lnTo>
                <a:lnTo>
                  <a:pt x="317" y="27238"/>
                </a:lnTo>
                <a:lnTo>
                  <a:pt x="336" y="27331"/>
                </a:lnTo>
                <a:lnTo>
                  <a:pt x="355" y="27406"/>
                </a:lnTo>
                <a:lnTo>
                  <a:pt x="373" y="27462"/>
                </a:lnTo>
                <a:lnTo>
                  <a:pt x="410" y="27518"/>
                </a:lnTo>
                <a:lnTo>
                  <a:pt x="466" y="27555"/>
                </a:lnTo>
                <a:lnTo>
                  <a:pt x="541" y="27592"/>
                </a:lnTo>
                <a:lnTo>
                  <a:pt x="597" y="27611"/>
                </a:lnTo>
                <a:lnTo>
                  <a:pt x="671" y="27611"/>
                </a:lnTo>
                <a:lnTo>
                  <a:pt x="746" y="27592"/>
                </a:lnTo>
                <a:lnTo>
                  <a:pt x="801" y="27573"/>
                </a:lnTo>
                <a:lnTo>
                  <a:pt x="857" y="27536"/>
                </a:lnTo>
                <a:lnTo>
                  <a:pt x="950" y="27424"/>
                </a:lnTo>
                <a:lnTo>
                  <a:pt x="1006" y="27294"/>
                </a:lnTo>
                <a:lnTo>
                  <a:pt x="1025" y="27238"/>
                </a:lnTo>
                <a:lnTo>
                  <a:pt x="1025" y="27164"/>
                </a:lnTo>
                <a:lnTo>
                  <a:pt x="1006" y="27108"/>
                </a:lnTo>
                <a:lnTo>
                  <a:pt x="988" y="27033"/>
                </a:lnTo>
                <a:lnTo>
                  <a:pt x="950" y="26978"/>
                </a:lnTo>
                <a:lnTo>
                  <a:pt x="894" y="26922"/>
                </a:lnTo>
                <a:lnTo>
                  <a:pt x="839" y="26866"/>
                </a:lnTo>
                <a:lnTo>
                  <a:pt x="783" y="26847"/>
                </a:lnTo>
                <a:lnTo>
                  <a:pt x="708" y="26829"/>
                </a:lnTo>
                <a:close/>
                <a:moveTo>
                  <a:pt x="91620" y="28262"/>
                </a:moveTo>
                <a:lnTo>
                  <a:pt x="91564" y="28281"/>
                </a:lnTo>
                <a:lnTo>
                  <a:pt x="91490" y="28318"/>
                </a:lnTo>
                <a:lnTo>
                  <a:pt x="91434" y="28355"/>
                </a:lnTo>
                <a:lnTo>
                  <a:pt x="91378" y="28430"/>
                </a:lnTo>
                <a:lnTo>
                  <a:pt x="91360" y="28486"/>
                </a:lnTo>
                <a:lnTo>
                  <a:pt x="91341" y="28560"/>
                </a:lnTo>
                <a:lnTo>
                  <a:pt x="91341" y="28635"/>
                </a:lnTo>
                <a:lnTo>
                  <a:pt x="91360" y="28709"/>
                </a:lnTo>
                <a:lnTo>
                  <a:pt x="91378" y="28784"/>
                </a:lnTo>
                <a:lnTo>
                  <a:pt x="91434" y="28858"/>
                </a:lnTo>
                <a:lnTo>
                  <a:pt x="91490" y="28914"/>
                </a:lnTo>
                <a:lnTo>
                  <a:pt x="91546" y="28951"/>
                </a:lnTo>
                <a:lnTo>
                  <a:pt x="91620" y="28970"/>
                </a:lnTo>
                <a:lnTo>
                  <a:pt x="91695" y="28988"/>
                </a:lnTo>
                <a:lnTo>
                  <a:pt x="91806" y="28970"/>
                </a:lnTo>
                <a:lnTo>
                  <a:pt x="91900" y="28933"/>
                </a:lnTo>
                <a:lnTo>
                  <a:pt x="91974" y="28877"/>
                </a:lnTo>
                <a:lnTo>
                  <a:pt x="92030" y="28802"/>
                </a:lnTo>
                <a:lnTo>
                  <a:pt x="92067" y="28690"/>
                </a:lnTo>
                <a:lnTo>
                  <a:pt x="92067" y="28579"/>
                </a:lnTo>
                <a:lnTo>
                  <a:pt x="92030" y="28486"/>
                </a:lnTo>
                <a:lnTo>
                  <a:pt x="91955" y="28374"/>
                </a:lnTo>
                <a:lnTo>
                  <a:pt x="91955" y="28393"/>
                </a:lnTo>
                <a:lnTo>
                  <a:pt x="91881" y="28318"/>
                </a:lnTo>
                <a:lnTo>
                  <a:pt x="91825" y="28281"/>
                </a:lnTo>
                <a:lnTo>
                  <a:pt x="91769" y="28281"/>
                </a:lnTo>
                <a:lnTo>
                  <a:pt x="91695" y="28262"/>
                </a:lnTo>
                <a:close/>
                <a:moveTo>
                  <a:pt x="671" y="28635"/>
                </a:moveTo>
                <a:lnTo>
                  <a:pt x="597" y="28653"/>
                </a:lnTo>
                <a:lnTo>
                  <a:pt x="541" y="28690"/>
                </a:lnTo>
                <a:lnTo>
                  <a:pt x="485" y="28728"/>
                </a:lnTo>
                <a:lnTo>
                  <a:pt x="448" y="28784"/>
                </a:lnTo>
                <a:lnTo>
                  <a:pt x="410" y="28839"/>
                </a:lnTo>
                <a:lnTo>
                  <a:pt x="392" y="28914"/>
                </a:lnTo>
                <a:lnTo>
                  <a:pt x="392" y="28970"/>
                </a:lnTo>
                <a:lnTo>
                  <a:pt x="410" y="29044"/>
                </a:lnTo>
                <a:lnTo>
                  <a:pt x="429" y="29100"/>
                </a:lnTo>
                <a:lnTo>
                  <a:pt x="466" y="29156"/>
                </a:lnTo>
                <a:lnTo>
                  <a:pt x="522" y="29193"/>
                </a:lnTo>
                <a:lnTo>
                  <a:pt x="578" y="29230"/>
                </a:lnTo>
                <a:lnTo>
                  <a:pt x="634" y="29268"/>
                </a:lnTo>
                <a:lnTo>
                  <a:pt x="746" y="29268"/>
                </a:lnTo>
                <a:lnTo>
                  <a:pt x="839" y="29249"/>
                </a:lnTo>
                <a:lnTo>
                  <a:pt x="932" y="29175"/>
                </a:lnTo>
                <a:lnTo>
                  <a:pt x="969" y="29137"/>
                </a:lnTo>
                <a:lnTo>
                  <a:pt x="1006" y="29100"/>
                </a:lnTo>
                <a:lnTo>
                  <a:pt x="1025" y="29044"/>
                </a:lnTo>
                <a:lnTo>
                  <a:pt x="1043" y="28970"/>
                </a:lnTo>
                <a:lnTo>
                  <a:pt x="1043" y="28914"/>
                </a:lnTo>
                <a:lnTo>
                  <a:pt x="1025" y="28858"/>
                </a:lnTo>
                <a:lnTo>
                  <a:pt x="950" y="28746"/>
                </a:lnTo>
                <a:lnTo>
                  <a:pt x="913" y="28709"/>
                </a:lnTo>
                <a:lnTo>
                  <a:pt x="857" y="28672"/>
                </a:lnTo>
                <a:lnTo>
                  <a:pt x="801" y="28653"/>
                </a:lnTo>
                <a:lnTo>
                  <a:pt x="727" y="28635"/>
                </a:lnTo>
                <a:close/>
                <a:moveTo>
                  <a:pt x="91490" y="30087"/>
                </a:moveTo>
                <a:lnTo>
                  <a:pt x="91416" y="30124"/>
                </a:lnTo>
                <a:lnTo>
                  <a:pt x="91360" y="30161"/>
                </a:lnTo>
                <a:lnTo>
                  <a:pt x="91322" y="30217"/>
                </a:lnTo>
                <a:lnTo>
                  <a:pt x="91229" y="30347"/>
                </a:lnTo>
                <a:lnTo>
                  <a:pt x="91192" y="30422"/>
                </a:lnTo>
                <a:lnTo>
                  <a:pt x="91192" y="30496"/>
                </a:lnTo>
                <a:lnTo>
                  <a:pt x="91192" y="30590"/>
                </a:lnTo>
                <a:lnTo>
                  <a:pt x="91211" y="30645"/>
                </a:lnTo>
                <a:lnTo>
                  <a:pt x="91248" y="30720"/>
                </a:lnTo>
                <a:lnTo>
                  <a:pt x="91285" y="30776"/>
                </a:lnTo>
                <a:lnTo>
                  <a:pt x="91341" y="30832"/>
                </a:lnTo>
                <a:lnTo>
                  <a:pt x="91397" y="30869"/>
                </a:lnTo>
                <a:lnTo>
                  <a:pt x="91471" y="30887"/>
                </a:lnTo>
                <a:lnTo>
                  <a:pt x="91546" y="30906"/>
                </a:lnTo>
                <a:lnTo>
                  <a:pt x="91639" y="30887"/>
                </a:lnTo>
                <a:lnTo>
                  <a:pt x="91713" y="30869"/>
                </a:lnTo>
                <a:lnTo>
                  <a:pt x="91769" y="30832"/>
                </a:lnTo>
                <a:lnTo>
                  <a:pt x="91825" y="30776"/>
                </a:lnTo>
                <a:lnTo>
                  <a:pt x="91862" y="30720"/>
                </a:lnTo>
                <a:lnTo>
                  <a:pt x="91900" y="30645"/>
                </a:lnTo>
                <a:lnTo>
                  <a:pt x="91918" y="30590"/>
                </a:lnTo>
                <a:lnTo>
                  <a:pt x="91918" y="30496"/>
                </a:lnTo>
                <a:lnTo>
                  <a:pt x="91918" y="30422"/>
                </a:lnTo>
                <a:lnTo>
                  <a:pt x="91881" y="30347"/>
                </a:lnTo>
                <a:lnTo>
                  <a:pt x="91806" y="30217"/>
                </a:lnTo>
                <a:lnTo>
                  <a:pt x="91751" y="30161"/>
                </a:lnTo>
                <a:lnTo>
                  <a:pt x="91695" y="30124"/>
                </a:lnTo>
                <a:lnTo>
                  <a:pt x="91620" y="30087"/>
                </a:lnTo>
                <a:close/>
                <a:moveTo>
                  <a:pt x="876" y="30608"/>
                </a:moveTo>
                <a:lnTo>
                  <a:pt x="801" y="30627"/>
                </a:lnTo>
                <a:lnTo>
                  <a:pt x="746" y="30645"/>
                </a:lnTo>
                <a:lnTo>
                  <a:pt x="690" y="30683"/>
                </a:lnTo>
                <a:lnTo>
                  <a:pt x="634" y="30738"/>
                </a:lnTo>
                <a:lnTo>
                  <a:pt x="597" y="30813"/>
                </a:lnTo>
                <a:lnTo>
                  <a:pt x="578" y="30887"/>
                </a:lnTo>
                <a:lnTo>
                  <a:pt x="597" y="30962"/>
                </a:lnTo>
                <a:lnTo>
                  <a:pt x="615" y="31036"/>
                </a:lnTo>
                <a:lnTo>
                  <a:pt x="652" y="31111"/>
                </a:lnTo>
                <a:lnTo>
                  <a:pt x="690" y="31167"/>
                </a:lnTo>
                <a:lnTo>
                  <a:pt x="746" y="31223"/>
                </a:lnTo>
                <a:lnTo>
                  <a:pt x="839" y="31260"/>
                </a:lnTo>
                <a:lnTo>
                  <a:pt x="857" y="31260"/>
                </a:lnTo>
                <a:lnTo>
                  <a:pt x="894" y="31316"/>
                </a:lnTo>
                <a:lnTo>
                  <a:pt x="932" y="31334"/>
                </a:lnTo>
                <a:lnTo>
                  <a:pt x="969" y="31316"/>
                </a:lnTo>
                <a:lnTo>
                  <a:pt x="1006" y="31297"/>
                </a:lnTo>
                <a:lnTo>
                  <a:pt x="1099" y="31241"/>
                </a:lnTo>
                <a:lnTo>
                  <a:pt x="1137" y="31204"/>
                </a:lnTo>
                <a:lnTo>
                  <a:pt x="1174" y="31148"/>
                </a:lnTo>
                <a:lnTo>
                  <a:pt x="1230" y="31036"/>
                </a:lnTo>
                <a:lnTo>
                  <a:pt x="1230" y="30962"/>
                </a:lnTo>
                <a:lnTo>
                  <a:pt x="1230" y="30906"/>
                </a:lnTo>
                <a:lnTo>
                  <a:pt x="1211" y="30832"/>
                </a:lnTo>
                <a:lnTo>
                  <a:pt x="1174" y="30757"/>
                </a:lnTo>
                <a:lnTo>
                  <a:pt x="1137" y="30720"/>
                </a:lnTo>
                <a:lnTo>
                  <a:pt x="1081" y="30664"/>
                </a:lnTo>
                <a:lnTo>
                  <a:pt x="1025" y="30627"/>
                </a:lnTo>
                <a:lnTo>
                  <a:pt x="950" y="30608"/>
                </a:lnTo>
                <a:close/>
                <a:moveTo>
                  <a:pt x="91620" y="31781"/>
                </a:moveTo>
                <a:lnTo>
                  <a:pt x="91564" y="31800"/>
                </a:lnTo>
                <a:lnTo>
                  <a:pt x="91527" y="31818"/>
                </a:lnTo>
                <a:lnTo>
                  <a:pt x="91471" y="31856"/>
                </a:lnTo>
                <a:lnTo>
                  <a:pt x="91434" y="31911"/>
                </a:lnTo>
                <a:lnTo>
                  <a:pt x="91397" y="32004"/>
                </a:lnTo>
                <a:lnTo>
                  <a:pt x="91397" y="32098"/>
                </a:lnTo>
                <a:lnTo>
                  <a:pt x="91434" y="32191"/>
                </a:lnTo>
                <a:lnTo>
                  <a:pt x="91509" y="32247"/>
                </a:lnTo>
                <a:lnTo>
                  <a:pt x="91546" y="32284"/>
                </a:lnTo>
                <a:lnTo>
                  <a:pt x="91602" y="32302"/>
                </a:lnTo>
                <a:lnTo>
                  <a:pt x="91695" y="32302"/>
                </a:lnTo>
                <a:lnTo>
                  <a:pt x="91769" y="32265"/>
                </a:lnTo>
                <a:lnTo>
                  <a:pt x="91844" y="32209"/>
                </a:lnTo>
                <a:lnTo>
                  <a:pt x="91900" y="32135"/>
                </a:lnTo>
                <a:lnTo>
                  <a:pt x="91918" y="32042"/>
                </a:lnTo>
                <a:lnTo>
                  <a:pt x="91900" y="31949"/>
                </a:lnTo>
                <a:lnTo>
                  <a:pt x="91881" y="31911"/>
                </a:lnTo>
                <a:lnTo>
                  <a:pt x="91844" y="31874"/>
                </a:lnTo>
                <a:lnTo>
                  <a:pt x="91788" y="31837"/>
                </a:lnTo>
                <a:lnTo>
                  <a:pt x="91732" y="31800"/>
                </a:lnTo>
                <a:lnTo>
                  <a:pt x="91676" y="31781"/>
                </a:lnTo>
                <a:close/>
                <a:moveTo>
                  <a:pt x="652" y="32340"/>
                </a:moveTo>
                <a:lnTo>
                  <a:pt x="578" y="32358"/>
                </a:lnTo>
                <a:lnTo>
                  <a:pt x="522" y="32377"/>
                </a:lnTo>
                <a:lnTo>
                  <a:pt x="466" y="32414"/>
                </a:lnTo>
                <a:lnTo>
                  <a:pt x="410" y="32451"/>
                </a:lnTo>
                <a:lnTo>
                  <a:pt x="355" y="32507"/>
                </a:lnTo>
                <a:lnTo>
                  <a:pt x="317" y="32563"/>
                </a:lnTo>
                <a:lnTo>
                  <a:pt x="299" y="32637"/>
                </a:lnTo>
                <a:lnTo>
                  <a:pt x="280" y="32693"/>
                </a:lnTo>
                <a:lnTo>
                  <a:pt x="299" y="32768"/>
                </a:lnTo>
                <a:lnTo>
                  <a:pt x="299" y="32824"/>
                </a:lnTo>
                <a:lnTo>
                  <a:pt x="336" y="32880"/>
                </a:lnTo>
                <a:lnTo>
                  <a:pt x="373" y="32935"/>
                </a:lnTo>
                <a:lnTo>
                  <a:pt x="410" y="32973"/>
                </a:lnTo>
                <a:lnTo>
                  <a:pt x="466" y="33010"/>
                </a:lnTo>
                <a:lnTo>
                  <a:pt x="541" y="33028"/>
                </a:lnTo>
                <a:lnTo>
                  <a:pt x="597" y="33047"/>
                </a:lnTo>
                <a:lnTo>
                  <a:pt x="671" y="33047"/>
                </a:lnTo>
                <a:lnTo>
                  <a:pt x="727" y="33028"/>
                </a:lnTo>
                <a:lnTo>
                  <a:pt x="801" y="32991"/>
                </a:lnTo>
                <a:lnTo>
                  <a:pt x="857" y="32954"/>
                </a:lnTo>
                <a:lnTo>
                  <a:pt x="894" y="32917"/>
                </a:lnTo>
                <a:lnTo>
                  <a:pt x="932" y="32861"/>
                </a:lnTo>
                <a:lnTo>
                  <a:pt x="969" y="32805"/>
                </a:lnTo>
                <a:lnTo>
                  <a:pt x="988" y="32731"/>
                </a:lnTo>
                <a:lnTo>
                  <a:pt x="988" y="32656"/>
                </a:lnTo>
                <a:lnTo>
                  <a:pt x="969" y="32582"/>
                </a:lnTo>
                <a:lnTo>
                  <a:pt x="950" y="32526"/>
                </a:lnTo>
                <a:lnTo>
                  <a:pt x="913" y="32470"/>
                </a:lnTo>
                <a:lnTo>
                  <a:pt x="857" y="32414"/>
                </a:lnTo>
                <a:lnTo>
                  <a:pt x="801" y="32377"/>
                </a:lnTo>
                <a:lnTo>
                  <a:pt x="727" y="32358"/>
                </a:lnTo>
                <a:lnTo>
                  <a:pt x="652" y="32340"/>
                </a:lnTo>
                <a:close/>
                <a:moveTo>
                  <a:pt x="91602" y="33401"/>
                </a:moveTo>
                <a:lnTo>
                  <a:pt x="91509" y="33457"/>
                </a:lnTo>
                <a:lnTo>
                  <a:pt x="91453" y="33531"/>
                </a:lnTo>
                <a:lnTo>
                  <a:pt x="91416" y="33606"/>
                </a:lnTo>
                <a:lnTo>
                  <a:pt x="91434" y="33699"/>
                </a:lnTo>
                <a:lnTo>
                  <a:pt x="91471" y="33792"/>
                </a:lnTo>
                <a:lnTo>
                  <a:pt x="91527" y="33848"/>
                </a:lnTo>
                <a:lnTo>
                  <a:pt x="91620" y="33866"/>
                </a:lnTo>
                <a:lnTo>
                  <a:pt x="91732" y="33866"/>
                </a:lnTo>
                <a:lnTo>
                  <a:pt x="91806" y="33829"/>
                </a:lnTo>
                <a:lnTo>
                  <a:pt x="91844" y="33755"/>
                </a:lnTo>
                <a:lnTo>
                  <a:pt x="91881" y="33680"/>
                </a:lnTo>
                <a:lnTo>
                  <a:pt x="91881" y="33587"/>
                </a:lnTo>
                <a:lnTo>
                  <a:pt x="91844" y="33513"/>
                </a:lnTo>
                <a:lnTo>
                  <a:pt x="91788" y="33438"/>
                </a:lnTo>
                <a:lnTo>
                  <a:pt x="91695" y="33401"/>
                </a:lnTo>
                <a:close/>
                <a:moveTo>
                  <a:pt x="708" y="34034"/>
                </a:moveTo>
                <a:lnTo>
                  <a:pt x="652" y="34052"/>
                </a:lnTo>
                <a:lnTo>
                  <a:pt x="597" y="34052"/>
                </a:lnTo>
                <a:lnTo>
                  <a:pt x="541" y="34090"/>
                </a:lnTo>
                <a:lnTo>
                  <a:pt x="504" y="34127"/>
                </a:lnTo>
                <a:lnTo>
                  <a:pt x="466" y="34164"/>
                </a:lnTo>
                <a:lnTo>
                  <a:pt x="429" y="34220"/>
                </a:lnTo>
                <a:lnTo>
                  <a:pt x="410" y="34276"/>
                </a:lnTo>
                <a:lnTo>
                  <a:pt x="410" y="34332"/>
                </a:lnTo>
                <a:lnTo>
                  <a:pt x="410" y="34388"/>
                </a:lnTo>
                <a:lnTo>
                  <a:pt x="429" y="34443"/>
                </a:lnTo>
                <a:lnTo>
                  <a:pt x="485" y="34537"/>
                </a:lnTo>
                <a:lnTo>
                  <a:pt x="578" y="34592"/>
                </a:lnTo>
                <a:lnTo>
                  <a:pt x="671" y="34630"/>
                </a:lnTo>
                <a:lnTo>
                  <a:pt x="746" y="34630"/>
                </a:lnTo>
                <a:lnTo>
                  <a:pt x="801" y="34611"/>
                </a:lnTo>
                <a:lnTo>
                  <a:pt x="857" y="34592"/>
                </a:lnTo>
                <a:lnTo>
                  <a:pt x="894" y="34555"/>
                </a:lnTo>
                <a:lnTo>
                  <a:pt x="932" y="34499"/>
                </a:lnTo>
                <a:lnTo>
                  <a:pt x="969" y="34462"/>
                </a:lnTo>
                <a:lnTo>
                  <a:pt x="988" y="34406"/>
                </a:lnTo>
                <a:lnTo>
                  <a:pt x="988" y="34332"/>
                </a:lnTo>
                <a:lnTo>
                  <a:pt x="988" y="34276"/>
                </a:lnTo>
                <a:lnTo>
                  <a:pt x="969" y="34220"/>
                </a:lnTo>
                <a:lnTo>
                  <a:pt x="913" y="34127"/>
                </a:lnTo>
                <a:lnTo>
                  <a:pt x="820" y="34071"/>
                </a:lnTo>
                <a:lnTo>
                  <a:pt x="708" y="34034"/>
                </a:lnTo>
                <a:close/>
                <a:moveTo>
                  <a:pt x="91620" y="35058"/>
                </a:moveTo>
                <a:lnTo>
                  <a:pt x="91490" y="35076"/>
                </a:lnTo>
                <a:lnTo>
                  <a:pt x="91434" y="35095"/>
                </a:lnTo>
                <a:lnTo>
                  <a:pt x="91378" y="35114"/>
                </a:lnTo>
                <a:lnTo>
                  <a:pt x="91341" y="35170"/>
                </a:lnTo>
                <a:lnTo>
                  <a:pt x="91304" y="35207"/>
                </a:lnTo>
                <a:lnTo>
                  <a:pt x="91267" y="35263"/>
                </a:lnTo>
                <a:lnTo>
                  <a:pt x="91248" y="35337"/>
                </a:lnTo>
                <a:lnTo>
                  <a:pt x="91248" y="35393"/>
                </a:lnTo>
                <a:lnTo>
                  <a:pt x="91267" y="35449"/>
                </a:lnTo>
                <a:lnTo>
                  <a:pt x="91285" y="35505"/>
                </a:lnTo>
                <a:lnTo>
                  <a:pt x="91322" y="35561"/>
                </a:lnTo>
                <a:lnTo>
                  <a:pt x="91360" y="35598"/>
                </a:lnTo>
                <a:lnTo>
                  <a:pt x="91416" y="35635"/>
                </a:lnTo>
                <a:lnTo>
                  <a:pt x="91471" y="35672"/>
                </a:lnTo>
                <a:lnTo>
                  <a:pt x="91658" y="35672"/>
                </a:lnTo>
                <a:lnTo>
                  <a:pt x="91713" y="35654"/>
                </a:lnTo>
                <a:lnTo>
                  <a:pt x="91769" y="35616"/>
                </a:lnTo>
                <a:lnTo>
                  <a:pt x="91806" y="35579"/>
                </a:lnTo>
                <a:lnTo>
                  <a:pt x="91844" y="35523"/>
                </a:lnTo>
                <a:lnTo>
                  <a:pt x="91881" y="35412"/>
                </a:lnTo>
                <a:lnTo>
                  <a:pt x="91862" y="35281"/>
                </a:lnTo>
                <a:lnTo>
                  <a:pt x="91844" y="35225"/>
                </a:lnTo>
                <a:lnTo>
                  <a:pt x="91825" y="35170"/>
                </a:lnTo>
                <a:lnTo>
                  <a:pt x="91788" y="35132"/>
                </a:lnTo>
                <a:lnTo>
                  <a:pt x="91732" y="35095"/>
                </a:lnTo>
                <a:lnTo>
                  <a:pt x="91620" y="35058"/>
                </a:lnTo>
                <a:close/>
                <a:moveTo>
                  <a:pt x="801" y="35821"/>
                </a:moveTo>
                <a:lnTo>
                  <a:pt x="708" y="35840"/>
                </a:lnTo>
                <a:lnTo>
                  <a:pt x="652" y="35858"/>
                </a:lnTo>
                <a:lnTo>
                  <a:pt x="615" y="35877"/>
                </a:lnTo>
                <a:lnTo>
                  <a:pt x="541" y="35970"/>
                </a:lnTo>
                <a:lnTo>
                  <a:pt x="504" y="36082"/>
                </a:lnTo>
                <a:lnTo>
                  <a:pt x="504" y="36138"/>
                </a:lnTo>
                <a:lnTo>
                  <a:pt x="504" y="36194"/>
                </a:lnTo>
                <a:lnTo>
                  <a:pt x="522" y="36249"/>
                </a:lnTo>
                <a:lnTo>
                  <a:pt x="559" y="36305"/>
                </a:lnTo>
                <a:lnTo>
                  <a:pt x="597" y="36342"/>
                </a:lnTo>
                <a:lnTo>
                  <a:pt x="634" y="36380"/>
                </a:lnTo>
                <a:lnTo>
                  <a:pt x="746" y="36417"/>
                </a:lnTo>
                <a:lnTo>
                  <a:pt x="857" y="36417"/>
                </a:lnTo>
                <a:lnTo>
                  <a:pt x="913" y="36398"/>
                </a:lnTo>
                <a:lnTo>
                  <a:pt x="969" y="36361"/>
                </a:lnTo>
                <a:lnTo>
                  <a:pt x="1006" y="36324"/>
                </a:lnTo>
                <a:lnTo>
                  <a:pt x="1043" y="36268"/>
                </a:lnTo>
                <a:lnTo>
                  <a:pt x="1062" y="36212"/>
                </a:lnTo>
                <a:lnTo>
                  <a:pt x="1081" y="36156"/>
                </a:lnTo>
                <a:lnTo>
                  <a:pt x="1081" y="36082"/>
                </a:lnTo>
                <a:lnTo>
                  <a:pt x="1062" y="36026"/>
                </a:lnTo>
                <a:lnTo>
                  <a:pt x="988" y="35914"/>
                </a:lnTo>
                <a:lnTo>
                  <a:pt x="913" y="35858"/>
                </a:lnTo>
                <a:lnTo>
                  <a:pt x="801" y="35821"/>
                </a:lnTo>
                <a:close/>
                <a:moveTo>
                  <a:pt x="91490" y="36827"/>
                </a:moveTo>
                <a:lnTo>
                  <a:pt x="91397" y="36864"/>
                </a:lnTo>
                <a:lnTo>
                  <a:pt x="91341" y="36920"/>
                </a:lnTo>
                <a:lnTo>
                  <a:pt x="91304" y="36957"/>
                </a:lnTo>
                <a:lnTo>
                  <a:pt x="91267" y="37031"/>
                </a:lnTo>
                <a:lnTo>
                  <a:pt x="91248" y="37087"/>
                </a:lnTo>
                <a:lnTo>
                  <a:pt x="91248" y="37162"/>
                </a:lnTo>
                <a:lnTo>
                  <a:pt x="91248" y="37218"/>
                </a:lnTo>
                <a:lnTo>
                  <a:pt x="91267" y="37292"/>
                </a:lnTo>
                <a:lnTo>
                  <a:pt x="91285" y="37348"/>
                </a:lnTo>
                <a:lnTo>
                  <a:pt x="91341" y="37404"/>
                </a:lnTo>
                <a:lnTo>
                  <a:pt x="91397" y="37460"/>
                </a:lnTo>
                <a:lnTo>
                  <a:pt x="91453" y="37497"/>
                </a:lnTo>
                <a:lnTo>
                  <a:pt x="91527" y="37515"/>
                </a:lnTo>
                <a:lnTo>
                  <a:pt x="91602" y="37515"/>
                </a:lnTo>
                <a:lnTo>
                  <a:pt x="91676" y="37497"/>
                </a:lnTo>
                <a:lnTo>
                  <a:pt x="91732" y="37460"/>
                </a:lnTo>
                <a:lnTo>
                  <a:pt x="91788" y="37422"/>
                </a:lnTo>
                <a:lnTo>
                  <a:pt x="91844" y="37366"/>
                </a:lnTo>
                <a:lnTo>
                  <a:pt x="91862" y="37292"/>
                </a:lnTo>
                <a:lnTo>
                  <a:pt x="91881" y="37236"/>
                </a:lnTo>
                <a:lnTo>
                  <a:pt x="91881" y="37162"/>
                </a:lnTo>
                <a:lnTo>
                  <a:pt x="91881" y="37087"/>
                </a:lnTo>
                <a:lnTo>
                  <a:pt x="91862" y="37031"/>
                </a:lnTo>
                <a:lnTo>
                  <a:pt x="91825" y="36957"/>
                </a:lnTo>
                <a:lnTo>
                  <a:pt x="91788" y="36901"/>
                </a:lnTo>
                <a:lnTo>
                  <a:pt x="91695" y="36845"/>
                </a:lnTo>
                <a:lnTo>
                  <a:pt x="91602" y="36827"/>
                </a:lnTo>
                <a:close/>
                <a:moveTo>
                  <a:pt x="597" y="37478"/>
                </a:moveTo>
                <a:lnTo>
                  <a:pt x="522" y="37497"/>
                </a:lnTo>
                <a:lnTo>
                  <a:pt x="466" y="37497"/>
                </a:lnTo>
                <a:lnTo>
                  <a:pt x="392" y="37534"/>
                </a:lnTo>
                <a:lnTo>
                  <a:pt x="336" y="37571"/>
                </a:lnTo>
                <a:lnTo>
                  <a:pt x="299" y="37627"/>
                </a:lnTo>
                <a:lnTo>
                  <a:pt x="261" y="37683"/>
                </a:lnTo>
                <a:lnTo>
                  <a:pt x="243" y="37739"/>
                </a:lnTo>
                <a:lnTo>
                  <a:pt x="224" y="37869"/>
                </a:lnTo>
                <a:lnTo>
                  <a:pt x="224" y="37944"/>
                </a:lnTo>
                <a:lnTo>
                  <a:pt x="243" y="37999"/>
                </a:lnTo>
                <a:lnTo>
                  <a:pt x="280" y="38074"/>
                </a:lnTo>
                <a:lnTo>
                  <a:pt x="317" y="38130"/>
                </a:lnTo>
                <a:lnTo>
                  <a:pt x="373" y="38167"/>
                </a:lnTo>
                <a:lnTo>
                  <a:pt x="429" y="38204"/>
                </a:lnTo>
                <a:lnTo>
                  <a:pt x="485" y="38223"/>
                </a:lnTo>
                <a:lnTo>
                  <a:pt x="615" y="38223"/>
                </a:lnTo>
                <a:lnTo>
                  <a:pt x="690" y="38186"/>
                </a:lnTo>
                <a:lnTo>
                  <a:pt x="746" y="38148"/>
                </a:lnTo>
                <a:lnTo>
                  <a:pt x="783" y="38093"/>
                </a:lnTo>
                <a:lnTo>
                  <a:pt x="820" y="38037"/>
                </a:lnTo>
                <a:lnTo>
                  <a:pt x="839" y="37962"/>
                </a:lnTo>
                <a:lnTo>
                  <a:pt x="839" y="37888"/>
                </a:lnTo>
                <a:lnTo>
                  <a:pt x="857" y="37832"/>
                </a:lnTo>
                <a:lnTo>
                  <a:pt x="876" y="37739"/>
                </a:lnTo>
                <a:lnTo>
                  <a:pt x="857" y="37664"/>
                </a:lnTo>
                <a:lnTo>
                  <a:pt x="820" y="37590"/>
                </a:lnTo>
                <a:lnTo>
                  <a:pt x="764" y="37553"/>
                </a:lnTo>
                <a:lnTo>
                  <a:pt x="708" y="37515"/>
                </a:lnTo>
                <a:lnTo>
                  <a:pt x="652" y="37497"/>
                </a:lnTo>
                <a:lnTo>
                  <a:pt x="597" y="37478"/>
                </a:lnTo>
                <a:close/>
                <a:moveTo>
                  <a:pt x="615" y="39005"/>
                </a:moveTo>
                <a:lnTo>
                  <a:pt x="559" y="39023"/>
                </a:lnTo>
                <a:lnTo>
                  <a:pt x="504" y="39042"/>
                </a:lnTo>
                <a:lnTo>
                  <a:pt x="410" y="39117"/>
                </a:lnTo>
                <a:lnTo>
                  <a:pt x="373" y="39154"/>
                </a:lnTo>
                <a:lnTo>
                  <a:pt x="336" y="39210"/>
                </a:lnTo>
                <a:lnTo>
                  <a:pt x="317" y="39266"/>
                </a:lnTo>
                <a:lnTo>
                  <a:pt x="317" y="39321"/>
                </a:lnTo>
                <a:lnTo>
                  <a:pt x="317" y="39396"/>
                </a:lnTo>
                <a:lnTo>
                  <a:pt x="336" y="39452"/>
                </a:lnTo>
                <a:lnTo>
                  <a:pt x="355" y="39508"/>
                </a:lnTo>
                <a:lnTo>
                  <a:pt x="410" y="39545"/>
                </a:lnTo>
                <a:lnTo>
                  <a:pt x="504" y="39619"/>
                </a:lnTo>
                <a:lnTo>
                  <a:pt x="597" y="39638"/>
                </a:lnTo>
                <a:lnTo>
                  <a:pt x="708" y="39619"/>
                </a:lnTo>
                <a:lnTo>
                  <a:pt x="801" y="39563"/>
                </a:lnTo>
                <a:lnTo>
                  <a:pt x="857" y="39526"/>
                </a:lnTo>
                <a:lnTo>
                  <a:pt x="876" y="39470"/>
                </a:lnTo>
                <a:lnTo>
                  <a:pt x="913" y="39414"/>
                </a:lnTo>
                <a:lnTo>
                  <a:pt x="913" y="39340"/>
                </a:lnTo>
                <a:lnTo>
                  <a:pt x="913" y="39284"/>
                </a:lnTo>
                <a:lnTo>
                  <a:pt x="894" y="39228"/>
                </a:lnTo>
                <a:lnTo>
                  <a:pt x="876" y="39172"/>
                </a:lnTo>
                <a:lnTo>
                  <a:pt x="820" y="39117"/>
                </a:lnTo>
                <a:lnTo>
                  <a:pt x="727" y="39042"/>
                </a:lnTo>
                <a:lnTo>
                  <a:pt x="671" y="39023"/>
                </a:lnTo>
                <a:lnTo>
                  <a:pt x="615" y="39005"/>
                </a:lnTo>
                <a:close/>
                <a:moveTo>
                  <a:pt x="91695" y="38949"/>
                </a:moveTo>
                <a:lnTo>
                  <a:pt x="91620" y="38968"/>
                </a:lnTo>
                <a:lnTo>
                  <a:pt x="91509" y="39042"/>
                </a:lnTo>
                <a:lnTo>
                  <a:pt x="91471" y="39098"/>
                </a:lnTo>
                <a:lnTo>
                  <a:pt x="91434" y="39154"/>
                </a:lnTo>
                <a:lnTo>
                  <a:pt x="91416" y="39210"/>
                </a:lnTo>
                <a:lnTo>
                  <a:pt x="91397" y="39284"/>
                </a:lnTo>
                <a:lnTo>
                  <a:pt x="91397" y="39340"/>
                </a:lnTo>
                <a:lnTo>
                  <a:pt x="91416" y="39396"/>
                </a:lnTo>
                <a:lnTo>
                  <a:pt x="91434" y="39470"/>
                </a:lnTo>
                <a:lnTo>
                  <a:pt x="91471" y="39526"/>
                </a:lnTo>
                <a:lnTo>
                  <a:pt x="91509" y="39563"/>
                </a:lnTo>
                <a:lnTo>
                  <a:pt x="91564" y="39601"/>
                </a:lnTo>
                <a:lnTo>
                  <a:pt x="91620" y="39638"/>
                </a:lnTo>
                <a:lnTo>
                  <a:pt x="91695" y="39657"/>
                </a:lnTo>
                <a:lnTo>
                  <a:pt x="91751" y="39657"/>
                </a:lnTo>
                <a:lnTo>
                  <a:pt x="91825" y="39638"/>
                </a:lnTo>
                <a:lnTo>
                  <a:pt x="91881" y="39619"/>
                </a:lnTo>
                <a:lnTo>
                  <a:pt x="91937" y="39601"/>
                </a:lnTo>
                <a:lnTo>
                  <a:pt x="91993" y="39545"/>
                </a:lnTo>
                <a:lnTo>
                  <a:pt x="92030" y="39489"/>
                </a:lnTo>
                <a:lnTo>
                  <a:pt x="92067" y="39433"/>
                </a:lnTo>
                <a:lnTo>
                  <a:pt x="92086" y="39359"/>
                </a:lnTo>
                <a:lnTo>
                  <a:pt x="92086" y="39303"/>
                </a:lnTo>
                <a:lnTo>
                  <a:pt x="92067" y="39228"/>
                </a:lnTo>
                <a:lnTo>
                  <a:pt x="92049" y="39172"/>
                </a:lnTo>
                <a:lnTo>
                  <a:pt x="92011" y="39098"/>
                </a:lnTo>
                <a:lnTo>
                  <a:pt x="91974" y="39042"/>
                </a:lnTo>
                <a:lnTo>
                  <a:pt x="91918" y="39005"/>
                </a:lnTo>
                <a:lnTo>
                  <a:pt x="91844" y="38968"/>
                </a:lnTo>
                <a:lnTo>
                  <a:pt x="91769" y="38949"/>
                </a:lnTo>
                <a:close/>
                <a:moveTo>
                  <a:pt x="597" y="40476"/>
                </a:moveTo>
                <a:lnTo>
                  <a:pt x="541" y="40494"/>
                </a:lnTo>
                <a:lnTo>
                  <a:pt x="485" y="40513"/>
                </a:lnTo>
                <a:lnTo>
                  <a:pt x="392" y="40587"/>
                </a:lnTo>
                <a:lnTo>
                  <a:pt x="317" y="40699"/>
                </a:lnTo>
                <a:lnTo>
                  <a:pt x="317" y="40755"/>
                </a:lnTo>
                <a:lnTo>
                  <a:pt x="299" y="40811"/>
                </a:lnTo>
                <a:lnTo>
                  <a:pt x="317" y="40885"/>
                </a:lnTo>
                <a:lnTo>
                  <a:pt x="336" y="40941"/>
                </a:lnTo>
                <a:lnTo>
                  <a:pt x="373" y="40997"/>
                </a:lnTo>
                <a:lnTo>
                  <a:pt x="410" y="41034"/>
                </a:lnTo>
                <a:lnTo>
                  <a:pt x="504" y="41090"/>
                </a:lnTo>
                <a:lnTo>
                  <a:pt x="615" y="41109"/>
                </a:lnTo>
                <a:lnTo>
                  <a:pt x="727" y="41090"/>
                </a:lnTo>
                <a:lnTo>
                  <a:pt x="783" y="41053"/>
                </a:lnTo>
                <a:lnTo>
                  <a:pt x="839" y="41016"/>
                </a:lnTo>
                <a:lnTo>
                  <a:pt x="876" y="40960"/>
                </a:lnTo>
                <a:lnTo>
                  <a:pt x="913" y="40904"/>
                </a:lnTo>
                <a:lnTo>
                  <a:pt x="913" y="40848"/>
                </a:lnTo>
                <a:lnTo>
                  <a:pt x="932" y="40774"/>
                </a:lnTo>
                <a:lnTo>
                  <a:pt x="913" y="40699"/>
                </a:lnTo>
                <a:lnTo>
                  <a:pt x="876" y="40643"/>
                </a:lnTo>
                <a:lnTo>
                  <a:pt x="801" y="40550"/>
                </a:lnTo>
                <a:lnTo>
                  <a:pt x="708" y="40494"/>
                </a:lnTo>
                <a:lnTo>
                  <a:pt x="652" y="40476"/>
                </a:lnTo>
                <a:close/>
                <a:moveTo>
                  <a:pt x="91732" y="40625"/>
                </a:moveTo>
                <a:lnTo>
                  <a:pt x="91676" y="40643"/>
                </a:lnTo>
                <a:lnTo>
                  <a:pt x="91620" y="40643"/>
                </a:lnTo>
                <a:lnTo>
                  <a:pt x="91564" y="40680"/>
                </a:lnTo>
                <a:lnTo>
                  <a:pt x="91509" y="40755"/>
                </a:lnTo>
                <a:lnTo>
                  <a:pt x="91471" y="40848"/>
                </a:lnTo>
                <a:lnTo>
                  <a:pt x="91471" y="40941"/>
                </a:lnTo>
                <a:lnTo>
                  <a:pt x="91490" y="41034"/>
                </a:lnTo>
                <a:lnTo>
                  <a:pt x="91527" y="41090"/>
                </a:lnTo>
                <a:lnTo>
                  <a:pt x="91564" y="41127"/>
                </a:lnTo>
                <a:lnTo>
                  <a:pt x="91658" y="41165"/>
                </a:lnTo>
                <a:lnTo>
                  <a:pt x="91769" y="41183"/>
                </a:lnTo>
                <a:lnTo>
                  <a:pt x="91825" y="41165"/>
                </a:lnTo>
                <a:lnTo>
                  <a:pt x="91881" y="41146"/>
                </a:lnTo>
                <a:lnTo>
                  <a:pt x="91918" y="41109"/>
                </a:lnTo>
                <a:lnTo>
                  <a:pt x="91955" y="41071"/>
                </a:lnTo>
                <a:lnTo>
                  <a:pt x="92011" y="40978"/>
                </a:lnTo>
                <a:lnTo>
                  <a:pt x="92011" y="40867"/>
                </a:lnTo>
                <a:lnTo>
                  <a:pt x="91974" y="40774"/>
                </a:lnTo>
                <a:lnTo>
                  <a:pt x="91937" y="40718"/>
                </a:lnTo>
                <a:lnTo>
                  <a:pt x="91900" y="40680"/>
                </a:lnTo>
                <a:lnTo>
                  <a:pt x="91844" y="40662"/>
                </a:lnTo>
                <a:lnTo>
                  <a:pt x="91788" y="40643"/>
                </a:lnTo>
                <a:lnTo>
                  <a:pt x="91732" y="40625"/>
                </a:lnTo>
                <a:close/>
                <a:moveTo>
                  <a:pt x="485" y="42207"/>
                </a:moveTo>
                <a:lnTo>
                  <a:pt x="429" y="42226"/>
                </a:lnTo>
                <a:lnTo>
                  <a:pt x="355" y="42263"/>
                </a:lnTo>
                <a:lnTo>
                  <a:pt x="317" y="42319"/>
                </a:lnTo>
                <a:lnTo>
                  <a:pt x="280" y="42375"/>
                </a:lnTo>
                <a:lnTo>
                  <a:pt x="243" y="42431"/>
                </a:lnTo>
                <a:lnTo>
                  <a:pt x="224" y="42505"/>
                </a:lnTo>
                <a:lnTo>
                  <a:pt x="243" y="42561"/>
                </a:lnTo>
                <a:lnTo>
                  <a:pt x="243" y="42635"/>
                </a:lnTo>
                <a:lnTo>
                  <a:pt x="280" y="42673"/>
                </a:lnTo>
                <a:lnTo>
                  <a:pt x="336" y="42766"/>
                </a:lnTo>
                <a:lnTo>
                  <a:pt x="448" y="42822"/>
                </a:lnTo>
                <a:lnTo>
                  <a:pt x="559" y="42859"/>
                </a:lnTo>
                <a:lnTo>
                  <a:pt x="634" y="42840"/>
                </a:lnTo>
                <a:lnTo>
                  <a:pt x="690" y="42822"/>
                </a:lnTo>
                <a:lnTo>
                  <a:pt x="746" y="42784"/>
                </a:lnTo>
                <a:lnTo>
                  <a:pt x="801" y="42747"/>
                </a:lnTo>
                <a:lnTo>
                  <a:pt x="839" y="42691"/>
                </a:lnTo>
                <a:lnTo>
                  <a:pt x="857" y="42617"/>
                </a:lnTo>
                <a:lnTo>
                  <a:pt x="876" y="42561"/>
                </a:lnTo>
                <a:lnTo>
                  <a:pt x="876" y="42486"/>
                </a:lnTo>
                <a:lnTo>
                  <a:pt x="857" y="42431"/>
                </a:lnTo>
                <a:lnTo>
                  <a:pt x="839" y="42375"/>
                </a:lnTo>
                <a:lnTo>
                  <a:pt x="764" y="42282"/>
                </a:lnTo>
                <a:lnTo>
                  <a:pt x="671" y="42226"/>
                </a:lnTo>
                <a:lnTo>
                  <a:pt x="559" y="42207"/>
                </a:lnTo>
                <a:close/>
                <a:moveTo>
                  <a:pt x="91583" y="42468"/>
                </a:moveTo>
                <a:lnTo>
                  <a:pt x="91527" y="42505"/>
                </a:lnTo>
                <a:lnTo>
                  <a:pt x="91471" y="42524"/>
                </a:lnTo>
                <a:lnTo>
                  <a:pt x="91416" y="42580"/>
                </a:lnTo>
                <a:lnTo>
                  <a:pt x="91378" y="42617"/>
                </a:lnTo>
                <a:lnTo>
                  <a:pt x="91341" y="42673"/>
                </a:lnTo>
                <a:lnTo>
                  <a:pt x="91322" y="42747"/>
                </a:lnTo>
                <a:lnTo>
                  <a:pt x="91304" y="42803"/>
                </a:lnTo>
                <a:lnTo>
                  <a:pt x="91322" y="42877"/>
                </a:lnTo>
                <a:lnTo>
                  <a:pt x="91341" y="42952"/>
                </a:lnTo>
                <a:lnTo>
                  <a:pt x="91378" y="43008"/>
                </a:lnTo>
                <a:lnTo>
                  <a:pt x="91416" y="43045"/>
                </a:lnTo>
                <a:lnTo>
                  <a:pt x="91471" y="43101"/>
                </a:lnTo>
                <a:lnTo>
                  <a:pt x="91527" y="43119"/>
                </a:lnTo>
                <a:lnTo>
                  <a:pt x="91583" y="43138"/>
                </a:lnTo>
                <a:lnTo>
                  <a:pt x="91658" y="43157"/>
                </a:lnTo>
                <a:lnTo>
                  <a:pt x="91713" y="43138"/>
                </a:lnTo>
                <a:lnTo>
                  <a:pt x="91788" y="43119"/>
                </a:lnTo>
                <a:lnTo>
                  <a:pt x="91844" y="43101"/>
                </a:lnTo>
                <a:lnTo>
                  <a:pt x="91900" y="43045"/>
                </a:lnTo>
                <a:lnTo>
                  <a:pt x="91937" y="43008"/>
                </a:lnTo>
                <a:lnTo>
                  <a:pt x="91974" y="42933"/>
                </a:lnTo>
                <a:lnTo>
                  <a:pt x="91993" y="42877"/>
                </a:lnTo>
                <a:lnTo>
                  <a:pt x="91993" y="42803"/>
                </a:lnTo>
                <a:lnTo>
                  <a:pt x="91993" y="42747"/>
                </a:lnTo>
                <a:lnTo>
                  <a:pt x="91974" y="42673"/>
                </a:lnTo>
                <a:lnTo>
                  <a:pt x="91937" y="42617"/>
                </a:lnTo>
                <a:lnTo>
                  <a:pt x="91900" y="42580"/>
                </a:lnTo>
                <a:lnTo>
                  <a:pt x="91844" y="42524"/>
                </a:lnTo>
                <a:lnTo>
                  <a:pt x="91788" y="42505"/>
                </a:lnTo>
                <a:lnTo>
                  <a:pt x="91713" y="42486"/>
                </a:lnTo>
                <a:lnTo>
                  <a:pt x="91658" y="42468"/>
                </a:lnTo>
                <a:close/>
                <a:moveTo>
                  <a:pt x="652" y="43790"/>
                </a:moveTo>
                <a:lnTo>
                  <a:pt x="615" y="43827"/>
                </a:lnTo>
                <a:lnTo>
                  <a:pt x="578" y="43864"/>
                </a:lnTo>
                <a:lnTo>
                  <a:pt x="559" y="43920"/>
                </a:lnTo>
                <a:lnTo>
                  <a:pt x="578" y="43976"/>
                </a:lnTo>
                <a:lnTo>
                  <a:pt x="615" y="44013"/>
                </a:lnTo>
                <a:lnTo>
                  <a:pt x="652" y="44032"/>
                </a:lnTo>
                <a:lnTo>
                  <a:pt x="708" y="44050"/>
                </a:lnTo>
                <a:lnTo>
                  <a:pt x="746" y="44032"/>
                </a:lnTo>
                <a:lnTo>
                  <a:pt x="783" y="44013"/>
                </a:lnTo>
                <a:lnTo>
                  <a:pt x="820" y="43976"/>
                </a:lnTo>
                <a:lnTo>
                  <a:pt x="839" y="43920"/>
                </a:lnTo>
                <a:lnTo>
                  <a:pt x="820" y="43864"/>
                </a:lnTo>
                <a:lnTo>
                  <a:pt x="783" y="43827"/>
                </a:lnTo>
                <a:lnTo>
                  <a:pt x="746" y="43790"/>
                </a:lnTo>
                <a:close/>
                <a:moveTo>
                  <a:pt x="91732" y="44050"/>
                </a:moveTo>
                <a:lnTo>
                  <a:pt x="91639" y="44069"/>
                </a:lnTo>
                <a:lnTo>
                  <a:pt x="91527" y="44125"/>
                </a:lnTo>
                <a:lnTo>
                  <a:pt x="91490" y="44162"/>
                </a:lnTo>
                <a:lnTo>
                  <a:pt x="91471" y="44218"/>
                </a:lnTo>
                <a:lnTo>
                  <a:pt x="91453" y="44274"/>
                </a:lnTo>
                <a:lnTo>
                  <a:pt x="91434" y="44330"/>
                </a:lnTo>
                <a:lnTo>
                  <a:pt x="91453" y="44404"/>
                </a:lnTo>
                <a:lnTo>
                  <a:pt x="91471" y="44460"/>
                </a:lnTo>
                <a:lnTo>
                  <a:pt x="91490" y="44516"/>
                </a:lnTo>
                <a:lnTo>
                  <a:pt x="91527" y="44553"/>
                </a:lnTo>
                <a:lnTo>
                  <a:pt x="91639" y="44609"/>
                </a:lnTo>
                <a:lnTo>
                  <a:pt x="91732" y="44628"/>
                </a:lnTo>
                <a:lnTo>
                  <a:pt x="91844" y="44609"/>
                </a:lnTo>
                <a:lnTo>
                  <a:pt x="91937" y="44553"/>
                </a:lnTo>
                <a:lnTo>
                  <a:pt x="91974" y="44516"/>
                </a:lnTo>
                <a:lnTo>
                  <a:pt x="92011" y="44460"/>
                </a:lnTo>
                <a:lnTo>
                  <a:pt x="92030" y="44404"/>
                </a:lnTo>
                <a:lnTo>
                  <a:pt x="92030" y="44330"/>
                </a:lnTo>
                <a:lnTo>
                  <a:pt x="92030" y="44274"/>
                </a:lnTo>
                <a:lnTo>
                  <a:pt x="92011" y="44218"/>
                </a:lnTo>
                <a:lnTo>
                  <a:pt x="91974" y="44162"/>
                </a:lnTo>
                <a:lnTo>
                  <a:pt x="91937" y="44125"/>
                </a:lnTo>
                <a:lnTo>
                  <a:pt x="91844" y="44069"/>
                </a:lnTo>
                <a:lnTo>
                  <a:pt x="91732" y="44050"/>
                </a:lnTo>
                <a:close/>
                <a:moveTo>
                  <a:pt x="708" y="45093"/>
                </a:moveTo>
                <a:lnTo>
                  <a:pt x="578" y="45112"/>
                </a:lnTo>
                <a:lnTo>
                  <a:pt x="522" y="45112"/>
                </a:lnTo>
                <a:lnTo>
                  <a:pt x="466" y="45149"/>
                </a:lnTo>
                <a:lnTo>
                  <a:pt x="429" y="45186"/>
                </a:lnTo>
                <a:lnTo>
                  <a:pt x="392" y="45242"/>
                </a:lnTo>
                <a:lnTo>
                  <a:pt x="355" y="45298"/>
                </a:lnTo>
                <a:lnTo>
                  <a:pt x="355" y="45372"/>
                </a:lnTo>
                <a:lnTo>
                  <a:pt x="355" y="45428"/>
                </a:lnTo>
                <a:lnTo>
                  <a:pt x="355" y="45484"/>
                </a:lnTo>
                <a:lnTo>
                  <a:pt x="392" y="45540"/>
                </a:lnTo>
                <a:lnTo>
                  <a:pt x="429" y="45577"/>
                </a:lnTo>
                <a:lnTo>
                  <a:pt x="522" y="45652"/>
                </a:lnTo>
                <a:lnTo>
                  <a:pt x="652" y="45689"/>
                </a:lnTo>
                <a:lnTo>
                  <a:pt x="708" y="45689"/>
                </a:lnTo>
                <a:lnTo>
                  <a:pt x="783" y="45670"/>
                </a:lnTo>
                <a:lnTo>
                  <a:pt x="839" y="45652"/>
                </a:lnTo>
                <a:lnTo>
                  <a:pt x="876" y="45614"/>
                </a:lnTo>
                <a:lnTo>
                  <a:pt x="932" y="45577"/>
                </a:lnTo>
                <a:lnTo>
                  <a:pt x="969" y="45540"/>
                </a:lnTo>
                <a:lnTo>
                  <a:pt x="988" y="45465"/>
                </a:lnTo>
                <a:lnTo>
                  <a:pt x="1006" y="45409"/>
                </a:lnTo>
                <a:lnTo>
                  <a:pt x="988" y="45354"/>
                </a:lnTo>
                <a:lnTo>
                  <a:pt x="988" y="45298"/>
                </a:lnTo>
                <a:lnTo>
                  <a:pt x="950" y="45242"/>
                </a:lnTo>
                <a:lnTo>
                  <a:pt x="913" y="45186"/>
                </a:lnTo>
                <a:lnTo>
                  <a:pt x="876" y="45149"/>
                </a:lnTo>
                <a:lnTo>
                  <a:pt x="820" y="45112"/>
                </a:lnTo>
                <a:lnTo>
                  <a:pt x="764" y="45093"/>
                </a:lnTo>
                <a:close/>
                <a:moveTo>
                  <a:pt x="91695" y="45093"/>
                </a:moveTo>
                <a:lnTo>
                  <a:pt x="91620" y="45112"/>
                </a:lnTo>
                <a:lnTo>
                  <a:pt x="91546" y="45130"/>
                </a:lnTo>
                <a:lnTo>
                  <a:pt x="91490" y="45167"/>
                </a:lnTo>
                <a:lnTo>
                  <a:pt x="91434" y="45223"/>
                </a:lnTo>
                <a:lnTo>
                  <a:pt x="91378" y="45279"/>
                </a:lnTo>
                <a:lnTo>
                  <a:pt x="91360" y="45354"/>
                </a:lnTo>
                <a:lnTo>
                  <a:pt x="91341" y="45428"/>
                </a:lnTo>
                <a:lnTo>
                  <a:pt x="91341" y="45503"/>
                </a:lnTo>
                <a:lnTo>
                  <a:pt x="91360" y="45558"/>
                </a:lnTo>
                <a:lnTo>
                  <a:pt x="91378" y="45614"/>
                </a:lnTo>
                <a:lnTo>
                  <a:pt x="91416" y="45670"/>
                </a:lnTo>
                <a:lnTo>
                  <a:pt x="91453" y="45726"/>
                </a:lnTo>
                <a:lnTo>
                  <a:pt x="91564" y="45782"/>
                </a:lnTo>
                <a:lnTo>
                  <a:pt x="91620" y="45800"/>
                </a:lnTo>
                <a:lnTo>
                  <a:pt x="91695" y="45819"/>
                </a:lnTo>
                <a:lnTo>
                  <a:pt x="91769" y="45800"/>
                </a:lnTo>
                <a:lnTo>
                  <a:pt x="91844" y="45782"/>
                </a:lnTo>
                <a:lnTo>
                  <a:pt x="91900" y="45745"/>
                </a:lnTo>
                <a:lnTo>
                  <a:pt x="91955" y="45689"/>
                </a:lnTo>
                <a:lnTo>
                  <a:pt x="91993" y="45633"/>
                </a:lnTo>
                <a:lnTo>
                  <a:pt x="92030" y="45558"/>
                </a:lnTo>
                <a:lnTo>
                  <a:pt x="92049" y="45484"/>
                </a:lnTo>
                <a:lnTo>
                  <a:pt x="92049" y="45409"/>
                </a:lnTo>
                <a:lnTo>
                  <a:pt x="92030" y="45354"/>
                </a:lnTo>
                <a:lnTo>
                  <a:pt x="92011" y="45298"/>
                </a:lnTo>
                <a:lnTo>
                  <a:pt x="91974" y="45242"/>
                </a:lnTo>
                <a:lnTo>
                  <a:pt x="91937" y="45186"/>
                </a:lnTo>
                <a:lnTo>
                  <a:pt x="91825" y="45130"/>
                </a:lnTo>
                <a:lnTo>
                  <a:pt x="91695" y="45093"/>
                </a:lnTo>
                <a:close/>
                <a:moveTo>
                  <a:pt x="504" y="46769"/>
                </a:moveTo>
                <a:lnTo>
                  <a:pt x="448" y="46787"/>
                </a:lnTo>
                <a:lnTo>
                  <a:pt x="392" y="46824"/>
                </a:lnTo>
                <a:lnTo>
                  <a:pt x="336" y="46862"/>
                </a:lnTo>
                <a:lnTo>
                  <a:pt x="280" y="46918"/>
                </a:lnTo>
                <a:lnTo>
                  <a:pt x="206" y="47066"/>
                </a:lnTo>
                <a:lnTo>
                  <a:pt x="187" y="47141"/>
                </a:lnTo>
                <a:lnTo>
                  <a:pt x="187" y="47215"/>
                </a:lnTo>
                <a:lnTo>
                  <a:pt x="187" y="47290"/>
                </a:lnTo>
                <a:lnTo>
                  <a:pt x="224" y="47364"/>
                </a:lnTo>
                <a:lnTo>
                  <a:pt x="261" y="47420"/>
                </a:lnTo>
                <a:lnTo>
                  <a:pt x="317" y="47476"/>
                </a:lnTo>
                <a:lnTo>
                  <a:pt x="392" y="47513"/>
                </a:lnTo>
                <a:lnTo>
                  <a:pt x="448" y="47532"/>
                </a:lnTo>
                <a:lnTo>
                  <a:pt x="522" y="47551"/>
                </a:lnTo>
                <a:lnTo>
                  <a:pt x="597" y="47532"/>
                </a:lnTo>
                <a:lnTo>
                  <a:pt x="652" y="47513"/>
                </a:lnTo>
                <a:lnTo>
                  <a:pt x="727" y="47476"/>
                </a:lnTo>
                <a:lnTo>
                  <a:pt x="783" y="47439"/>
                </a:lnTo>
                <a:lnTo>
                  <a:pt x="820" y="47383"/>
                </a:lnTo>
                <a:lnTo>
                  <a:pt x="894" y="47234"/>
                </a:lnTo>
                <a:lnTo>
                  <a:pt x="913" y="47160"/>
                </a:lnTo>
                <a:lnTo>
                  <a:pt x="913" y="47085"/>
                </a:lnTo>
                <a:lnTo>
                  <a:pt x="913" y="47011"/>
                </a:lnTo>
                <a:lnTo>
                  <a:pt x="876" y="46936"/>
                </a:lnTo>
                <a:lnTo>
                  <a:pt x="839" y="46880"/>
                </a:lnTo>
                <a:lnTo>
                  <a:pt x="764" y="46824"/>
                </a:lnTo>
                <a:lnTo>
                  <a:pt x="708" y="46787"/>
                </a:lnTo>
                <a:lnTo>
                  <a:pt x="634" y="46769"/>
                </a:lnTo>
                <a:close/>
                <a:moveTo>
                  <a:pt x="91658" y="47215"/>
                </a:moveTo>
                <a:lnTo>
                  <a:pt x="91546" y="47234"/>
                </a:lnTo>
                <a:lnTo>
                  <a:pt x="91471" y="47290"/>
                </a:lnTo>
                <a:lnTo>
                  <a:pt x="91434" y="47327"/>
                </a:lnTo>
                <a:lnTo>
                  <a:pt x="91397" y="47364"/>
                </a:lnTo>
                <a:lnTo>
                  <a:pt x="91397" y="47420"/>
                </a:lnTo>
                <a:lnTo>
                  <a:pt x="91378" y="47476"/>
                </a:lnTo>
                <a:lnTo>
                  <a:pt x="91397" y="47551"/>
                </a:lnTo>
                <a:lnTo>
                  <a:pt x="91397" y="47606"/>
                </a:lnTo>
                <a:lnTo>
                  <a:pt x="91434" y="47644"/>
                </a:lnTo>
                <a:lnTo>
                  <a:pt x="91471" y="47681"/>
                </a:lnTo>
                <a:lnTo>
                  <a:pt x="91546" y="47737"/>
                </a:lnTo>
                <a:lnTo>
                  <a:pt x="91751" y="47737"/>
                </a:lnTo>
                <a:lnTo>
                  <a:pt x="91844" y="47681"/>
                </a:lnTo>
                <a:lnTo>
                  <a:pt x="91881" y="47644"/>
                </a:lnTo>
                <a:lnTo>
                  <a:pt x="91900" y="47606"/>
                </a:lnTo>
                <a:lnTo>
                  <a:pt x="91918" y="47551"/>
                </a:lnTo>
                <a:lnTo>
                  <a:pt x="91918" y="47476"/>
                </a:lnTo>
                <a:lnTo>
                  <a:pt x="91918" y="47420"/>
                </a:lnTo>
                <a:lnTo>
                  <a:pt x="91900" y="47364"/>
                </a:lnTo>
                <a:lnTo>
                  <a:pt x="91881" y="47327"/>
                </a:lnTo>
                <a:lnTo>
                  <a:pt x="91844" y="47290"/>
                </a:lnTo>
                <a:lnTo>
                  <a:pt x="91751" y="47234"/>
                </a:lnTo>
                <a:lnTo>
                  <a:pt x="91658" y="47215"/>
                </a:lnTo>
                <a:close/>
                <a:moveTo>
                  <a:pt x="504" y="48295"/>
                </a:moveTo>
                <a:lnTo>
                  <a:pt x="429" y="48333"/>
                </a:lnTo>
                <a:lnTo>
                  <a:pt x="373" y="48407"/>
                </a:lnTo>
                <a:lnTo>
                  <a:pt x="355" y="48481"/>
                </a:lnTo>
                <a:lnTo>
                  <a:pt x="336" y="48556"/>
                </a:lnTo>
                <a:lnTo>
                  <a:pt x="336" y="48630"/>
                </a:lnTo>
                <a:lnTo>
                  <a:pt x="355" y="48705"/>
                </a:lnTo>
                <a:lnTo>
                  <a:pt x="373" y="48779"/>
                </a:lnTo>
                <a:lnTo>
                  <a:pt x="410" y="48835"/>
                </a:lnTo>
                <a:lnTo>
                  <a:pt x="466" y="48891"/>
                </a:lnTo>
                <a:lnTo>
                  <a:pt x="522" y="48928"/>
                </a:lnTo>
                <a:lnTo>
                  <a:pt x="597" y="48947"/>
                </a:lnTo>
                <a:lnTo>
                  <a:pt x="671" y="48928"/>
                </a:lnTo>
                <a:lnTo>
                  <a:pt x="746" y="48891"/>
                </a:lnTo>
                <a:lnTo>
                  <a:pt x="820" y="48835"/>
                </a:lnTo>
                <a:lnTo>
                  <a:pt x="857" y="48779"/>
                </a:lnTo>
                <a:lnTo>
                  <a:pt x="894" y="48705"/>
                </a:lnTo>
                <a:lnTo>
                  <a:pt x="913" y="48612"/>
                </a:lnTo>
                <a:lnTo>
                  <a:pt x="913" y="48519"/>
                </a:lnTo>
                <a:lnTo>
                  <a:pt x="876" y="48444"/>
                </a:lnTo>
                <a:lnTo>
                  <a:pt x="820" y="48370"/>
                </a:lnTo>
                <a:lnTo>
                  <a:pt x="746" y="48333"/>
                </a:lnTo>
                <a:lnTo>
                  <a:pt x="671" y="48295"/>
                </a:lnTo>
                <a:close/>
                <a:moveTo>
                  <a:pt x="91658" y="48630"/>
                </a:moveTo>
                <a:lnTo>
                  <a:pt x="91564" y="48649"/>
                </a:lnTo>
                <a:lnTo>
                  <a:pt x="91471" y="48705"/>
                </a:lnTo>
                <a:lnTo>
                  <a:pt x="91434" y="48742"/>
                </a:lnTo>
                <a:lnTo>
                  <a:pt x="91397" y="48798"/>
                </a:lnTo>
                <a:lnTo>
                  <a:pt x="91360" y="48891"/>
                </a:lnTo>
                <a:lnTo>
                  <a:pt x="91378" y="49003"/>
                </a:lnTo>
                <a:lnTo>
                  <a:pt x="91397" y="49059"/>
                </a:lnTo>
                <a:lnTo>
                  <a:pt x="91434" y="49114"/>
                </a:lnTo>
                <a:lnTo>
                  <a:pt x="91471" y="49152"/>
                </a:lnTo>
                <a:lnTo>
                  <a:pt x="91509" y="49170"/>
                </a:lnTo>
                <a:lnTo>
                  <a:pt x="91620" y="49208"/>
                </a:lnTo>
                <a:lnTo>
                  <a:pt x="91732" y="49208"/>
                </a:lnTo>
                <a:lnTo>
                  <a:pt x="91788" y="49189"/>
                </a:lnTo>
                <a:lnTo>
                  <a:pt x="91825" y="49152"/>
                </a:lnTo>
                <a:lnTo>
                  <a:pt x="91881" y="49114"/>
                </a:lnTo>
                <a:lnTo>
                  <a:pt x="91900" y="49059"/>
                </a:lnTo>
                <a:lnTo>
                  <a:pt x="91937" y="49003"/>
                </a:lnTo>
                <a:lnTo>
                  <a:pt x="91937" y="48947"/>
                </a:lnTo>
                <a:lnTo>
                  <a:pt x="91937" y="48872"/>
                </a:lnTo>
                <a:lnTo>
                  <a:pt x="91937" y="48817"/>
                </a:lnTo>
                <a:lnTo>
                  <a:pt x="91900" y="48761"/>
                </a:lnTo>
                <a:lnTo>
                  <a:pt x="91862" y="48723"/>
                </a:lnTo>
                <a:lnTo>
                  <a:pt x="91769" y="48668"/>
                </a:lnTo>
                <a:lnTo>
                  <a:pt x="91658" y="48630"/>
                </a:lnTo>
                <a:close/>
                <a:moveTo>
                  <a:pt x="26755" y="49990"/>
                </a:moveTo>
                <a:lnTo>
                  <a:pt x="26736" y="50008"/>
                </a:lnTo>
                <a:lnTo>
                  <a:pt x="26744" y="50004"/>
                </a:lnTo>
                <a:lnTo>
                  <a:pt x="26755" y="49990"/>
                </a:lnTo>
                <a:close/>
                <a:moveTo>
                  <a:pt x="48836" y="50027"/>
                </a:moveTo>
                <a:lnTo>
                  <a:pt x="48817" y="50045"/>
                </a:lnTo>
                <a:lnTo>
                  <a:pt x="48825" y="50040"/>
                </a:lnTo>
                <a:lnTo>
                  <a:pt x="48825" y="50040"/>
                </a:lnTo>
                <a:lnTo>
                  <a:pt x="48836" y="50027"/>
                </a:lnTo>
                <a:close/>
                <a:moveTo>
                  <a:pt x="39192" y="49952"/>
                </a:moveTo>
                <a:lnTo>
                  <a:pt x="39155" y="49971"/>
                </a:lnTo>
                <a:lnTo>
                  <a:pt x="39099" y="50008"/>
                </a:lnTo>
                <a:lnTo>
                  <a:pt x="39062" y="50045"/>
                </a:lnTo>
                <a:lnTo>
                  <a:pt x="39024" y="50083"/>
                </a:lnTo>
                <a:lnTo>
                  <a:pt x="38987" y="50194"/>
                </a:lnTo>
                <a:lnTo>
                  <a:pt x="38987" y="50250"/>
                </a:lnTo>
                <a:lnTo>
                  <a:pt x="39006" y="50306"/>
                </a:lnTo>
                <a:lnTo>
                  <a:pt x="39024" y="50362"/>
                </a:lnTo>
                <a:lnTo>
                  <a:pt x="39062" y="50418"/>
                </a:lnTo>
                <a:lnTo>
                  <a:pt x="39136" y="50474"/>
                </a:lnTo>
                <a:lnTo>
                  <a:pt x="39248" y="50492"/>
                </a:lnTo>
                <a:lnTo>
                  <a:pt x="39341" y="50492"/>
                </a:lnTo>
                <a:lnTo>
                  <a:pt x="39434" y="50455"/>
                </a:lnTo>
                <a:lnTo>
                  <a:pt x="39471" y="50399"/>
                </a:lnTo>
                <a:lnTo>
                  <a:pt x="39508" y="50362"/>
                </a:lnTo>
                <a:lnTo>
                  <a:pt x="39546" y="50250"/>
                </a:lnTo>
                <a:lnTo>
                  <a:pt x="39546" y="50194"/>
                </a:lnTo>
                <a:lnTo>
                  <a:pt x="39546" y="50157"/>
                </a:lnTo>
                <a:lnTo>
                  <a:pt x="39527" y="50101"/>
                </a:lnTo>
                <a:lnTo>
                  <a:pt x="39490" y="50045"/>
                </a:lnTo>
                <a:lnTo>
                  <a:pt x="39453" y="50008"/>
                </a:lnTo>
                <a:lnTo>
                  <a:pt x="39397" y="49971"/>
                </a:lnTo>
                <a:lnTo>
                  <a:pt x="39304" y="49952"/>
                </a:lnTo>
                <a:close/>
                <a:moveTo>
                  <a:pt x="42692" y="49915"/>
                </a:moveTo>
                <a:lnTo>
                  <a:pt x="42636" y="49934"/>
                </a:lnTo>
                <a:lnTo>
                  <a:pt x="42562" y="49952"/>
                </a:lnTo>
                <a:lnTo>
                  <a:pt x="42524" y="49971"/>
                </a:lnTo>
                <a:lnTo>
                  <a:pt x="42487" y="50008"/>
                </a:lnTo>
                <a:lnTo>
                  <a:pt x="42431" y="50101"/>
                </a:lnTo>
                <a:lnTo>
                  <a:pt x="42413" y="50213"/>
                </a:lnTo>
                <a:lnTo>
                  <a:pt x="42431" y="50325"/>
                </a:lnTo>
                <a:lnTo>
                  <a:pt x="42487" y="50418"/>
                </a:lnTo>
                <a:lnTo>
                  <a:pt x="42524" y="50455"/>
                </a:lnTo>
                <a:lnTo>
                  <a:pt x="42562" y="50492"/>
                </a:lnTo>
                <a:lnTo>
                  <a:pt x="42636" y="50511"/>
                </a:lnTo>
                <a:lnTo>
                  <a:pt x="42767" y="50511"/>
                </a:lnTo>
                <a:lnTo>
                  <a:pt x="42822" y="50492"/>
                </a:lnTo>
                <a:lnTo>
                  <a:pt x="42878" y="50455"/>
                </a:lnTo>
                <a:lnTo>
                  <a:pt x="42915" y="50418"/>
                </a:lnTo>
                <a:lnTo>
                  <a:pt x="42971" y="50325"/>
                </a:lnTo>
                <a:lnTo>
                  <a:pt x="42990" y="50213"/>
                </a:lnTo>
                <a:lnTo>
                  <a:pt x="42971" y="50101"/>
                </a:lnTo>
                <a:lnTo>
                  <a:pt x="42915" y="50008"/>
                </a:lnTo>
                <a:lnTo>
                  <a:pt x="42878" y="49971"/>
                </a:lnTo>
                <a:lnTo>
                  <a:pt x="42822" y="49952"/>
                </a:lnTo>
                <a:lnTo>
                  <a:pt x="42767" y="49934"/>
                </a:lnTo>
                <a:lnTo>
                  <a:pt x="42692" y="49915"/>
                </a:lnTo>
                <a:close/>
                <a:moveTo>
                  <a:pt x="16422" y="49896"/>
                </a:moveTo>
                <a:lnTo>
                  <a:pt x="16366" y="49915"/>
                </a:lnTo>
                <a:lnTo>
                  <a:pt x="16310" y="49915"/>
                </a:lnTo>
                <a:lnTo>
                  <a:pt x="16217" y="49990"/>
                </a:lnTo>
                <a:lnTo>
                  <a:pt x="16143" y="50083"/>
                </a:lnTo>
                <a:lnTo>
                  <a:pt x="16124" y="50194"/>
                </a:lnTo>
                <a:lnTo>
                  <a:pt x="16105" y="50250"/>
                </a:lnTo>
                <a:lnTo>
                  <a:pt x="16124" y="50325"/>
                </a:lnTo>
                <a:lnTo>
                  <a:pt x="16161" y="50381"/>
                </a:lnTo>
                <a:lnTo>
                  <a:pt x="16199" y="50436"/>
                </a:lnTo>
                <a:lnTo>
                  <a:pt x="16236" y="50474"/>
                </a:lnTo>
                <a:lnTo>
                  <a:pt x="16292" y="50511"/>
                </a:lnTo>
                <a:lnTo>
                  <a:pt x="16366" y="50529"/>
                </a:lnTo>
                <a:lnTo>
                  <a:pt x="16478" y="50529"/>
                </a:lnTo>
                <a:lnTo>
                  <a:pt x="16534" y="50511"/>
                </a:lnTo>
                <a:lnTo>
                  <a:pt x="16627" y="50455"/>
                </a:lnTo>
                <a:lnTo>
                  <a:pt x="16701" y="50362"/>
                </a:lnTo>
                <a:lnTo>
                  <a:pt x="16738" y="50250"/>
                </a:lnTo>
                <a:lnTo>
                  <a:pt x="16738" y="50194"/>
                </a:lnTo>
                <a:lnTo>
                  <a:pt x="16738" y="50120"/>
                </a:lnTo>
                <a:lnTo>
                  <a:pt x="16701" y="50064"/>
                </a:lnTo>
                <a:lnTo>
                  <a:pt x="16664" y="50008"/>
                </a:lnTo>
                <a:lnTo>
                  <a:pt x="16608" y="49971"/>
                </a:lnTo>
                <a:lnTo>
                  <a:pt x="16552" y="49934"/>
                </a:lnTo>
                <a:lnTo>
                  <a:pt x="16496" y="49915"/>
                </a:lnTo>
                <a:lnTo>
                  <a:pt x="16422" y="49896"/>
                </a:lnTo>
                <a:close/>
                <a:moveTo>
                  <a:pt x="32024" y="50064"/>
                </a:moveTo>
                <a:lnTo>
                  <a:pt x="31931" y="50083"/>
                </a:lnTo>
                <a:lnTo>
                  <a:pt x="31856" y="50120"/>
                </a:lnTo>
                <a:lnTo>
                  <a:pt x="31782" y="50213"/>
                </a:lnTo>
                <a:lnTo>
                  <a:pt x="31763" y="50250"/>
                </a:lnTo>
                <a:lnTo>
                  <a:pt x="31763" y="50306"/>
                </a:lnTo>
                <a:lnTo>
                  <a:pt x="31782" y="50381"/>
                </a:lnTo>
                <a:lnTo>
                  <a:pt x="31838" y="50474"/>
                </a:lnTo>
                <a:lnTo>
                  <a:pt x="31912" y="50529"/>
                </a:lnTo>
                <a:lnTo>
                  <a:pt x="32005" y="50548"/>
                </a:lnTo>
                <a:lnTo>
                  <a:pt x="32098" y="50511"/>
                </a:lnTo>
                <a:lnTo>
                  <a:pt x="32154" y="50474"/>
                </a:lnTo>
                <a:lnTo>
                  <a:pt x="32210" y="50399"/>
                </a:lnTo>
                <a:lnTo>
                  <a:pt x="32229" y="50325"/>
                </a:lnTo>
                <a:lnTo>
                  <a:pt x="32229" y="50232"/>
                </a:lnTo>
                <a:lnTo>
                  <a:pt x="32191" y="50157"/>
                </a:lnTo>
                <a:lnTo>
                  <a:pt x="32117" y="50101"/>
                </a:lnTo>
                <a:lnTo>
                  <a:pt x="32024" y="50064"/>
                </a:lnTo>
                <a:close/>
                <a:moveTo>
                  <a:pt x="30404" y="50045"/>
                </a:moveTo>
                <a:lnTo>
                  <a:pt x="30311" y="50064"/>
                </a:lnTo>
                <a:lnTo>
                  <a:pt x="30274" y="50083"/>
                </a:lnTo>
                <a:lnTo>
                  <a:pt x="30237" y="50120"/>
                </a:lnTo>
                <a:lnTo>
                  <a:pt x="30181" y="50176"/>
                </a:lnTo>
                <a:lnTo>
                  <a:pt x="30162" y="50232"/>
                </a:lnTo>
                <a:lnTo>
                  <a:pt x="30143" y="50287"/>
                </a:lnTo>
                <a:lnTo>
                  <a:pt x="30143" y="50343"/>
                </a:lnTo>
                <a:lnTo>
                  <a:pt x="30162" y="50381"/>
                </a:lnTo>
                <a:lnTo>
                  <a:pt x="30181" y="50436"/>
                </a:lnTo>
                <a:lnTo>
                  <a:pt x="30218" y="50492"/>
                </a:lnTo>
                <a:lnTo>
                  <a:pt x="30274" y="50529"/>
                </a:lnTo>
                <a:lnTo>
                  <a:pt x="30367" y="50567"/>
                </a:lnTo>
                <a:lnTo>
                  <a:pt x="30460" y="50548"/>
                </a:lnTo>
                <a:lnTo>
                  <a:pt x="30553" y="50529"/>
                </a:lnTo>
                <a:lnTo>
                  <a:pt x="30609" y="50455"/>
                </a:lnTo>
                <a:lnTo>
                  <a:pt x="30646" y="50418"/>
                </a:lnTo>
                <a:lnTo>
                  <a:pt x="30665" y="50362"/>
                </a:lnTo>
                <a:lnTo>
                  <a:pt x="30665" y="50269"/>
                </a:lnTo>
                <a:lnTo>
                  <a:pt x="30628" y="50194"/>
                </a:lnTo>
                <a:lnTo>
                  <a:pt x="30572" y="50120"/>
                </a:lnTo>
                <a:lnTo>
                  <a:pt x="30497" y="50064"/>
                </a:lnTo>
                <a:lnTo>
                  <a:pt x="30404" y="50045"/>
                </a:lnTo>
                <a:close/>
                <a:moveTo>
                  <a:pt x="37628" y="49878"/>
                </a:moveTo>
                <a:lnTo>
                  <a:pt x="37553" y="49896"/>
                </a:lnTo>
                <a:lnTo>
                  <a:pt x="37498" y="49915"/>
                </a:lnTo>
                <a:lnTo>
                  <a:pt x="37442" y="49971"/>
                </a:lnTo>
                <a:lnTo>
                  <a:pt x="37386" y="50008"/>
                </a:lnTo>
                <a:lnTo>
                  <a:pt x="37349" y="50064"/>
                </a:lnTo>
                <a:lnTo>
                  <a:pt x="37311" y="50138"/>
                </a:lnTo>
                <a:lnTo>
                  <a:pt x="37311" y="50213"/>
                </a:lnTo>
                <a:lnTo>
                  <a:pt x="37311" y="50269"/>
                </a:lnTo>
                <a:lnTo>
                  <a:pt x="37330" y="50343"/>
                </a:lnTo>
                <a:lnTo>
                  <a:pt x="37367" y="50399"/>
                </a:lnTo>
                <a:lnTo>
                  <a:pt x="37423" y="50455"/>
                </a:lnTo>
                <a:lnTo>
                  <a:pt x="37479" y="50511"/>
                </a:lnTo>
                <a:lnTo>
                  <a:pt x="37535" y="50529"/>
                </a:lnTo>
                <a:lnTo>
                  <a:pt x="37591" y="50548"/>
                </a:lnTo>
                <a:lnTo>
                  <a:pt x="37665" y="50567"/>
                </a:lnTo>
                <a:lnTo>
                  <a:pt x="37721" y="50567"/>
                </a:lnTo>
                <a:lnTo>
                  <a:pt x="37795" y="50548"/>
                </a:lnTo>
                <a:lnTo>
                  <a:pt x="37851" y="50511"/>
                </a:lnTo>
                <a:lnTo>
                  <a:pt x="37889" y="50474"/>
                </a:lnTo>
                <a:lnTo>
                  <a:pt x="37944" y="50436"/>
                </a:lnTo>
                <a:lnTo>
                  <a:pt x="37982" y="50381"/>
                </a:lnTo>
                <a:lnTo>
                  <a:pt x="38000" y="50325"/>
                </a:lnTo>
                <a:lnTo>
                  <a:pt x="38019" y="50250"/>
                </a:lnTo>
                <a:lnTo>
                  <a:pt x="38019" y="50176"/>
                </a:lnTo>
                <a:lnTo>
                  <a:pt x="38000" y="50120"/>
                </a:lnTo>
                <a:lnTo>
                  <a:pt x="37963" y="50045"/>
                </a:lnTo>
                <a:lnTo>
                  <a:pt x="37926" y="49990"/>
                </a:lnTo>
                <a:lnTo>
                  <a:pt x="37889" y="49952"/>
                </a:lnTo>
                <a:lnTo>
                  <a:pt x="37833" y="49915"/>
                </a:lnTo>
                <a:lnTo>
                  <a:pt x="37758" y="49878"/>
                </a:lnTo>
                <a:close/>
                <a:moveTo>
                  <a:pt x="48985" y="49971"/>
                </a:moveTo>
                <a:lnTo>
                  <a:pt x="48929" y="49990"/>
                </a:lnTo>
                <a:lnTo>
                  <a:pt x="48873" y="50008"/>
                </a:lnTo>
                <a:lnTo>
                  <a:pt x="48825" y="50040"/>
                </a:lnTo>
                <a:lnTo>
                  <a:pt x="48825" y="50040"/>
                </a:lnTo>
                <a:lnTo>
                  <a:pt x="48762" y="50120"/>
                </a:lnTo>
                <a:lnTo>
                  <a:pt x="48724" y="50176"/>
                </a:lnTo>
                <a:lnTo>
                  <a:pt x="48724" y="50232"/>
                </a:lnTo>
                <a:lnTo>
                  <a:pt x="48743" y="50287"/>
                </a:lnTo>
                <a:lnTo>
                  <a:pt x="48762" y="50343"/>
                </a:lnTo>
                <a:lnTo>
                  <a:pt x="48817" y="50362"/>
                </a:lnTo>
                <a:lnTo>
                  <a:pt x="48855" y="50381"/>
                </a:lnTo>
                <a:lnTo>
                  <a:pt x="48855" y="50399"/>
                </a:lnTo>
                <a:lnTo>
                  <a:pt x="48873" y="50399"/>
                </a:lnTo>
                <a:lnTo>
                  <a:pt x="48910" y="50418"/>
                </a:lnTo>
                <a:lnTo>
                  <a:pt x="48892" y="50418"/>
                </a:lnTo>
                <a:lnTo>
                  <a:pt x="48910" y="50436"/>
                </a:lnTo>
                <a:lnTo>
                  <a:pt x="48966" y="50492"/>
                </a:lnTo>
                <a:lnTo>
                  <a:pt x="49041" y="50548"/>
                </a:lnTo>
                <a:lnTo>
                  <a:pt x="49115" y="50567"/>
                </a:lnTo>
                <a:lnTo>
                  <a:pt x="49190" y="50548"/>
                </a:lnTo>
                <a:lnTo>
                  <a:pt x="49264" y="50529"/>
                </a:lnTo>
                <a:lnTo>
                  <a:pt x="49320" y="50492"/>
                </a:lnTo>
                <a:lnTo>
                  <a:pt x="49376" y="50418"/>
                </a:lnTo>
                <a:lnTo>
                  <a:pt x="49395" y="50343"/>
                </a:lnTo>
                <a:lnTo>
                  <a:pt x="49395" y="50269"/>
                </a:lnTo>
                <a:lnTo>
                  <a:pt x="49376" y="50194"/>
                </a:lnTo>
                <a:lnTo>
                  <a:pt x="49339" y="50120"/>
                </a:lnTo>
                <a:lnTo>
                  <a:pt x="49283" y="50064"/>
                </a:lnTo>
                <a:lnTo>
                  <a:pt x="49208" y="50027"/>
                </a:lnTo>
                <a:lnTo>
                  <a:pt x="49134" y="49990"/>
                </a:lnTo>
                <a:lnTo>
                  <a:pt x="49059" y="49971"/>
                </a:lnTo>
                <a:close/>
                <a:moveTo>
                  <a:pt x="5884" y="49859"/>
                </a:moveTo>
                <a:lnTo>
                  <a:pt x="5828" y="49878"/>
                </a:lnTo>
                <a:lnTo>
                  <a:pt x="5772" y="49915"/>
                </a:lnTo>
                <a:lnTo>
                  <a:pt x="5717" y="49952"/>
                </a:lnTo>
                <a:lnTo>
                  <a:pt x="5642" y="50045"/>
                </a:lnTo>
                <a:lnTo>
                  <a:pt x="5623" y="50120"/>
                </a:lnTo>
                <a:lnTo>
                  <a:pt x="5605" y="50176"/>
                </a:lnTo>
                <a:lnTo>
                  <a:pt x="5605" y="50250"/>
                </a:lnTo>
                <a:lnTo>
                  <a:pt x="5605" y="50325"/>
                </a:lnTo>
                <a:lnTo>
                  <a:pt x="5642" y="50399"/>
                </a:lnTo>
                <a:lnTo>
                  <a:pt x="5698" y="50455"/>
                </a:lnTo>
                <a:lnTo>
                  <a:pt x="5754" y="50511"/>
                </a:lnTo>
                <a:lnTo>
                  <a:pt x="5810" y="50548"/>
                </a:lnTo>
                <a:lnTo>
                  <a:pt x="5884" y="50567"/>
                </a:lnTo>
                <a:lnTo>
                  <a:pt x="5959" y="50585"/>
                </a:lnTo>
                <a:lnTo>
                  <a:pt x="6033" y="50585"/>
                </a:lnTo>
                <a:lnTo>
                  <a:pt x="6089" y="50567"/>
                </a:lnTo>
                <a:lnTo>
                  <a:pt x="6145" y="50529"/>
                </a:lnTo>
                <a:lnTo>
                  <a:pt x="6201" y="50492"/>
                </a:lnTo>
                <a:lnTo>
                  <a:pt x="6275" y="50381"/>
                </a:lnTo>
                <a:lnTo>
                  <a:pt x="6312" y="50325"/>
                </a:lnTo>
                <a:lnTo>
                  <a:pt x="6331" y="50250"/>
                </a:lnTo>
                <a:lnTo>
                  <a:pt x="6331" y="50176"/>
                </a:lnTo>
                <a:lnTo>
                  <a:pt x="6312" y="50101"/>
                </a:lnTo>
                <a:lnTo>
                  <a:pt x="6275" y="50045"/>
                </a:lnTo>
                <a:lnTo>
                  <a:pt x="6238" y="49971"/>
                </a:lnTo>
                <a:lnTo>
                  <a:pt x="6182" y="49934"/>
                </a:lnTo>
                <a:lnTo>
                  <a:pt x="6108" y="49878"/>
                </a:lnTo>
                <a:lnTo>
                  <a:pt x="6033" y="49859"/>
                </a:lnTo>
                <a:close/>
                <a:moveTo>
                  <a:pt x="45839" y="50027"/>
                </a:moveTo>
                <a:lnTo>
                  <a:pt x="45783" y="50045"/>
                </a:lnTo>
                <a:lnTo>
                  <a:pt x="45727" y="50064"/>
                </a:lnTo>
                <a:lnTo>
                  <a:pt x="45690" y="50083"/>
                </a:lnTo>
                <a:lnTo>
                  <a:pt x="45652" y="50120"/>
                </a:lnTo>
                <a:lnTo>
                  <a:pt x="45596" y="50213"/>
                </a:lnTo>
                <a:lnTo>
                  <a:pt x="45578" y="50306"/>
                </a:lnTo>
                <a:lnTo>
                  <a:pt x="45596" y="50399"/>
                </a:lnTo>
                <a:lnTo>
                  <a:pt x="45652" y="50492"/>
                </a:lnTo>
                <a:lnTo>
                  <a:pt x="45690" y="50529"/>
                </a:lnTo>
                <a:lnTo>
                  <a:pt x="45727" y="50548"/>
                </a:lnTo>
                <a:lnTo>
                  <a:pt x="45783" y="50567"/>
                </a:lnTo>
                <a:lnTo>
                  <a:pt x="45839" y="50585"/>
                </a:lnTo>
                <a:lnTo>
                  <a:pt x="45913" y="50567"/>
                </a:lnTo>
                <a:lnTo>
                  <a:pt x="45950" y="50548"/>
                </a:lnTo>
                <a:lnTo>
                  <a:pt x="46006" y="50529"/>
                </a:lnTo>
                <a:lnTo>
                  <a:pt x="46043" y="50492"/>
                </a:lnTo>
                <a:lnTo>
                  <a:pt x="46081" y="50399"/>
                </a:lnTo>
                <a:lnTo>
                  <a:pt x="46099" y="50306"/>
                </a:lnTo>
                <a:lnTo>
                  <a:pt x="46081" y="50213"/>
                </a:lnTo>
                <a:lnTo>
                  <a:pt x="46043" y="50120"/>
                </a:lnTo>
                <a:lnTo>
                  <a:pt x="46006" y="50083"/>
                </a:lnTo>
                <a:lnTo>
                  <a:pt x="45950" y="50064"/>
                </a:lnTo>
                <a:lnTo>
                  <a:pt x="45913" y="50045"/>
                </a:lnTo>
                <a:lnTo>
                  <a:pt x="45839" y="50027"/>
                </a:lnTo>
                <a:close/>
                <a:moveTo>
                  <a:pt x="47272" y="50008"/>
                </a:moveTo>
                <a:lnTo>
                  <a:pt x="47216" y="50027"/>
                </a:lnTo>
                <a:lnTo>
                  <a:pt x="47179" y="50045"/>
                </a:lnTo>
                <a:lnTo>
                  <a:pt x="47086" y="50101"/>
                </a:lnTo>
                <a:lnTo>
                  <a:pt x="47030" y="50194"/>
                </a:lnTo>
                <a:lnTo>
                  <a:pt x="46993" y="50287"/>
                </a:lnTo>
                <a:lnTo>
                  <a:pt x="47011" y="50399"/>
                </a:lnTo>
                <a:lnTo>
                  <a:pt x="47030" y="50455"/>
                </a:lnTo>
                <a:lnTo>
                  <a:pt x="47049" y="50492"/>
                </a:lnTo>
                <a:lnTo>
                  <a:pt x="47105" y="50529"/>
                </a:lnTo>
                <a:lnTo>
                  <a:pt x="47160" y="50567"/>
                </a:lnTo>
                <a:lnTo>
                  <a:pt x="47216" y="50585"/>
                </a:lnTo>
                <a:lnTo>
                  <a:pt x="47272" y="50585"/>
                </a:lnTo>
                <a:lnTo>
                  <a:pt x="47384" y="50567"/>
                </a:lnTo>
                <a:lnTo>
                  <a:pt x="47440" y="50548"/>
                </a:lnTo>
                <a:lnTo>
                  <a:pt x="47477" y="50511"/>
                </a:lnTo>
                <a:lnTo>
                  <a:pt x="47514" y="50474"/>
                </a:lnTo>
                <a:lnTo>
                  <a:pt x="47551" y="50418"/>
                </a:lnTo>
                <a:lnTo>
                  <a:pt x="47570" y="50362"/>
                </a:lnTo>
                <a:lnTo>
                  <a:pt x="47570" y="50306"/>
                </a:lnTo>
                <a:lnTo>
                  <a:pt x="47551" y="50194"/>
                </a:lnTo>
                <a:lnTo>
                  <a:pt x="47496" y="50101"/>
                </a:lnTo>
                <a:lnTo>
                  <a:pt x="47458" y="50064"/>
                </a:lnTo>
                <a:lnTo>
                  <a:pt x="47402" y="50045"/>
                </a:lnTo>
                <a:lnTo>
                  <a:pt x="47328" y="50027"/>
                </a:lnTo>
                <a:lnTo>
                  <a:pt x="47272" y="50008"/>
                </a:lnTo>
                <a:close/>
                <a:moveTo>
                  <a:pt x="74138" y="49934"/>
                </a:moveTo>
                <a:lnTo>
                  <a:pt x="74082" y="49952"/>
                </a:lnTo>
                <a:lnTo>
                  <a:pt x="74026" y="49971"/>
                </a:lnTo>
                <a:lnTo>
                  <a:pt x="73970" y="50008"/>
                </a:lnTo>
                <a:lnTo>
                  <a:pt x="73896" y="50101"/>
                </a:lnTo>
                <a:lnTo>
                  <a:pt x="73840" y="50213"/>
                </a:lnTo>
                <a:lnTo>
                  <a:pt x="73840" y="50269"/>
                </a:lnTo>
                <a:lnTo>
                  <a:pt x="73840" y="50343"/>
                </a:lnTo>
                <a:lnTo>
                  <a:pt x="73877" y="50436"/>
                </a:lnTo>
                <a:lnTo>
                  <a:pt x="73952" y="50511"/>
                </a:lnTo>
                <a:lnTo>
                  <a:pt x="74026" y="50567"/>
                </a:lnTo>
                <a:lnTo>
                  <a:pt x="74138" y="50585"/>
                </a:lnTo>
                <a:lnTo>
                  <a:pt x="74212" y="50585"/>
                </a:lnTo>
                <a:lnTo>
                  <a:pt x="74268" y="50567"/>
                </a:lnTo>
                <a:lnTo>
                  <a:pt x="74343" y="50529"/>
                </a:lnTo>
                <a:lnTo>
                  <a:pt x="74399" y="50492"/>
                </a:lnTo>
                <a:lnTo>
                  <a:pt x="74436" y="50436"/>
                </a:lnTo>
                <a:lnTo>
                  <a:pt x="74473" y="50381"/>
                </a:lnTo>
                <a:lnTo>
                  <a:pt x="74492" y="50343"/>
                </a:lnTo>
                <a:lnTo>
                  <a:pt x="74492" y="50325"/>
                </a:lnTo>
                <a:lnTo>
                  <a:pt x="74510" y="50306"/>
                </a:lnTo>
                <a:lnTo>
                  <a:pt x="74492" y="50306"/>
                </a:lnTo>
                <a:lnTo>
                  <a:pt x="74548" y="50287"/>
                </a:lnTo>
                <a:lnTo>
                  <a:pt x="74566" y="50250"/>
                </a:lnTo>
                <a:lnTo>
                  <a:pt x="74566" y="50213"/>
                </a:lnTo>
                <a:lnTo>
                  <a:pt x="74510" y="50120"/>
                </a:lnTo>
                <a:lnTo>
                  <a:pt x="74473" y="50064"/>
                </a:lnTo>
                <a:lnTo>
                  <a:pt x="74417" y="50027"/>
                </a:lnTo>
                <a:lnTo>
                  <a:pt x="74324" y="49971"/>
                </a:lnTo>
                <a:lnTo>
                  <a:pt x="74268" y="49952"/>
                </a:lnTo>
                <a:lnTo>
                  <a:pt x="74194" y="49934"/>
                </a:lnTo>
                <a:close/>
                <a:moveTo>
                  <a:pt x="24930" y="49915"/>
                </a:moveTo>
                <a:lnTo>
                  <a:pt x="24856" y="49934"/>
                </a:lnTo>
                <a:lnTo>
                  <a:pt x="24800" y="49952"/>
                </a:lnTo>
                <a:lnTo>
                  <a:pt x="24744" y="49990"/>
                </a:lnTo>
                <a:lnTo>
                  <a:pt x="24688" y="50045"/>
                </a:lnTo>
                <a:lnTo>
                  <a:pt x="24651" y="50120"/>
                </a:lnTo>
                <a:lnTo>
                  <a:pt x="24651" y="50194"/>
                </a:lnTo>
                <a:lnTo>
                  <a:pt x="24651" y="50269"/>
                </a:lnTo>
                <a:lnTo>
                  <a:pt x="24707" y="50418"/>
                </a:lnTo>
                <a:lnTo>
                  <a:pt x="24726" y="50474"/>
                </a:lnTo>
                <a:lnTo>
                  <a:pt x="24781" y="50511"/>
                </a:lnTo>
                <a:lnTo>
                  <a:pt x="24837" y="50548"/>
                </a:lnTo>
                <a:lnTo>
                  <a:pt x="24893" y="50585"/>
                </a:lnTo>
                <a:lnTo>
                  <a:pt x="24949" y="50604"/>
                </a:lnTo>
                <a:lnTo>
                  <a:pt x="25079" y="50604"/>
                </a:lnTo>
                <a:lnTo>
                  <a:pt x="25135" y="50585"/>
                </a:lnTo>
                <a:lnTo>
                  <a:pt x="25191" y="50548"/>
                </a:lnTo>
                <a:lnTo>
                  <a:pt x="25247" y="50511"/>
                </a:lnTo>
                <a:lnTo>
                  <a:pt x="25284" y="50455"/>
                </a:lnTo>
                <a:lnTo>
                  <a:pt x="25303" y="50399"/>
                </a:lnTo>
                <a:lnTo>
                  <a:pt x="25321" y="50343"/>
                </a:lnTo>
                <a:lnTo>
                  <a:pt x="25340" y="50287"/>
                </a:lnTo>
                <a:lnTo>
                  <a:pt x="25340" y="50213"/>
                </a:lnTo>
                <a:lnTo>
                  <a:pt x="25321" y="50157"/>
                </a:lnTo>
                <a:lnTo>
                  <a:pt x="25284" y="50101"/>
                </a:lnTo>
                <a:lnTo>
                  <a:pt x="25247" y="50045"/>
                </a:lnTo>
                <a:lnTo>
                  <a:pt x="25191" y="49990"/>
                </a:lnTo>
                <a:lnTo>
                  <a:pt x="25135" y="49952"/>
                </a:lnTo>
                <a:lnTo>
                  <a:pt x="25061" y="49934"/>
                </a:lnTo>
                <a:lnTo>
                  <a:pt x="25005" y="49915"/>
                </a:lnTo>
                <a:close/>
                <a:moveTo>
                  <a:pt x="86854" y="50343"/>
                </a:moveTo>
                <a:lnTo>
                  <a:pt x="86798" y="50362"/>
                </a:lnTo>
                <a:lnTo>
                  <a:pt x="86761" y="50381"/>
                </a:lnTo>
                <a:lnTo>
                  <a:pt x="86724" y="50436"/>
                </a:lnTo>
                <a:lnTo>
                  <a:pt x="86724" y="50474"/>
                </a:lnTo>
                <a:lnTo>
                  <a:pt x="86724" y="50529"/>
                </a:lnTo>
                <a:lnTo>
                  <a:pt x="86761" y="50567"/>
                </a:lnTo>
                <a:lnTo>
                  <a:pt x="86798" y="50604"/>
                </a:lnTo>
                <a:lnTo>
                  <a:pt x="86910" y="50604"/>
                </a:lnTo>
                <a:lnTo>
                  <a:pt x="86947" y="50567"/>
                </a:lnTo>
                <a:lnTo>
                  <a:pt x="86966" y="50529"/>
                </a:lnTo>
                <a:lnTo>
                  <a:pt x="86984" y="50474"/>
                </a:lnTo>
                <a:lnTo>
                  <a:pt x="86966" y="50436"/>
                </a:lnTo>
                <a:lnTo>
                  <a:pt x="86947" y="50381"/>
                </a:lnTo>
                <a:lnTo>
                  <a:pt x="86910" y="50362"/>
                </a:lnTo>
                <a:lnTo>
                  <a:pt x="86854" y="50343"/>
                </a:lnTo>
                <a:close/>
                <a:moveTo>
                  <a:pt x="4078" y="49990"/>
                </a:moveTo>
                <a:lnTo>
                  <a:pt x="4022" y="50008"/>
                </a:lnTo>
                <a:lnTo>
                  <a:pt x="3929" y="50064"/>
                </a:lnTo>
                <a:lnTo>
                  <a:pt x="3873" y="50157"/>
                </a:lnTo>
                <a:lnTo>
                  <a:pt x="3836" y="50269"/>
                </a:lnTo>
                <a:lnTo>
                  <a:pt x="3836" y="50343"/>
                </a:lnTo>
                <a:lnTo>
                  <a:pt x="3836" y="50399"/>
                </a:lnTo>
                <a:lnTo>
                  <a:pt x="3873" y="50455"/>
                </a:lnTo>
                <a:lnTo>
                  <a:pt x="3911" y="50511"/>
                </a:lnTo>
                <a:lnTo>
                  <a:pt x="3948" y="50567"/>
                </a:lnTo>
                <a:lnTo>
                  <a:pt x="4004" y="50585"/>
                </a:lnTo>
                <a:lnTo>
                  <a:pt x="4078" y="50623"/>
                </a:lnTo>
                <a:lnTo>
                  <a:pt x="4209" y="50623"/>
                </a:lnTo>
                <a:lnTo>
                  <a:pt x="4264" y="50604"/>
                </a:lnTo>
                <a:lnTo>
                  <a:pt x="4357" y="50548"/>
                </a:lnTo>
                <a:lnTo>
                  <a:pt x="4413" y="50455"/>
                </a:lnTo>
                <a:lnTo>
                  <a:pt x="4451" y="50343"/>
                </a:lnTo>
                <a:lnTo>
                  <a:pt x="4469" y="50269"/>
                </a:lnTo>
                <a:lnTo>
                  <a:pt x="4451" y="50213"/>
                </a:lnTo>
                <a:lnTo>
                  <a:pt x="4413" y="50157"/>
                </a:lnTo>
                <a:lnTo>
                  <a:pt x="4376" y="50101"/>
                </a:lnTo>
                <a:lnTo>
                  <a:pt x="4339" y="50045"/>
                </a:lnTo>
                <a:lnTo>
                  <a:pt x="4283" y="50008"/>
                </a:lnTo>
                <a:lnTo>
                  <a:pt x="4209" y="49990"/>
                </a:lnTo>
                <a:close/>
                <a:moveTo>
                  <a:pt x="11134" y="49990"/>
                </a:moveTo>
                <a:lnTo>
                  <a:pt x="11060" y="50008"/>
                </a:lnTo>
                <a:lnTo>
                  <a:pt x="10948" y="50064"/>
                </a:lnTo>
                <a:lnTo>
                  <a:pt x="10837" y="50120"/>
                </a:lnTo>
                <a:lnTo>
                  <a:pt x="10781" y="50176"/>
                </a:lnTo>
                <a:lnTo>
                  <a:pt x="10762" y="50232"/>
                </a:lnTo>
                <a:lnTo>
                  <a:pt x="10743" y="50287"/>
                </a:lnTo>
                <a:lnTo>
                  <a:pt x="10762" y="50362"/>
                </a:lnTo>
                <a:lnTo>
                  <a:pt x="10781" y="50418"/>
                </a:lnTo>
                <a:lnTo>
                  <a:pt x="10818" y="50474"/>
                </a:lnTo>
                <a:lnTo>
                  <a:pt x="10874" y="50529"/>
                </a:lnTo>
                <a:lnTo>
                  <a:pt x="10930" y="50567"/>
                </a:lnTo>
                <a:lnTo>
                  <a:pt x="11079" y="50604"/>
                </a:lnTo>
                <a:lnTo>
                  <a:pt x="11153" y="50623"/>
                </a:lnTo>
                <a:lnTo>
                  <a:pt x="11209" y="50623"/>
                </a:lnTo>
                <a:lnTo>
                  <a:pt x="11265" y="50604"/>
                </a:lnTo>
                <a:lnTo>
                  <a:pt x="11321" y="50567"/>
                </a:lnTo>
                <a:lnTo>
                  <a:pt x="11376" y="50529"/>
                </a:lnTo>
                <a:lnTo>
                  <a:pt x="11414" y="50474"/>
                </a:lnTo>
                <a:lnTo>
                  <a:pt x="11432" y="50418"/>
                </a:lnTo>
                <a:lnTo>
                  <a:pt x="11451" y="50362"/>
                </a:lnTo>
                <a:lnTo>
                  <a:pt x="11470" y="50306"/>
                </a:lnTo>
                <a:lnTo>
                  <a:pt x="11451" y="50250"/>
                </a:lnTo>
                <a:lnTo>
                  <a:pt x="11432" y="50176"/>
                </a:lnTo>
                <a:lnTo>
                  <a:pt x="11414" y="50120"/>
                </a:lnTo>
                <a:lnTo>
                  <a:pt x="11358" y="50083"/>
                </a:lnTo>
                <a:lnTo>
                  <a:pt x="11321" y="50045"/>
                </a:lnTo>
                <a:lnTo>
                  <a:pt x="11265" y="50008"/>
                </a:lnTo>
                <a:lnTo>
                  <a:pt x="11190" y="49990"/>
                </a:lnTo>
                <a:close/>
                <a:moveTo>
                  <a:pt x="26904" y="49896"/>
                </a:moveTo>
                <a:lnTo>
                  <a:pt x="26829" y="49952"/>
                </a:lnTo>
                <a:lnTo>
                  <a:pt x="26744" y="50004"/>
                </a:lnTo>
                <a:lnTo>
                  <a:pt x="26681" y="50083"/>
                </a:lnTo>
                <a:lnTo>
                  <a:pt x="26643" y="50138"/>
                </a:lnTo>
                <a:lnTo>
                  <a:pt x="26643" y="50176"/>
                </a:lnTo>
                <a:lnTo>
                  <a:pt x="26625" y="50287"/>
                </a:lnTo>
                <a:lnTo>
                  <a:pt x="26643" y="50381"/>
                </a:lnTo>
                <a:lnTo>
                  <a:pt x="26681" y="50474"/>
                </a:lnTo>
                <a:lnTo>
                  <a:pt x="26755" y="50548"/>
                </a:lnTo>
                <a:lnTo>
                  <a:pt x="26848" y="50604"/>
                </a:lnTo>
                <a:lnTo>
                  <a:pt x="26960" y="50623"/>
                </a:lnTo>
                <a:lnTo>
                  <a:pt x="27071" y="50604"/>
                </a:lnTo>
                <a:lnTo>
                  <a:pt x="27165" y="50567"/>
                </a:lnTo>
                <a:lnTo>
                  <a:pt x="27258" y="50511"/>
                </a:lnTo>
                <a:lnTo>
                  <a:pt x="27314" y="50418"/>
                </a:lnTo>
                <a:lnTo>
                  <a:pt x="27332" y="50306"/>
                </a:lnTo>
                <a:lnTo>
                  <a:pt x="27332" y="50213"/>
                </a:lnTo>
                <a:lnTo>
                  <a:pt x="27314" y="50101"/>
                </a:lnTo>
                <a:lnTo>
                  <a:pt x="27258" y="50027"/>
                </a:lnTo>
                <a:lnTo>
                  <a:pt x="27183" y="49952"/>
                </a:lnTo>
                <a:lnTo>
                  <a:pt x="27090" y="49896"/>
                </a:lnTo>
                <a:close/>
                <a:moveTo>
                  <a:pt x="43753" y="49915"/>
                </a:moveTo>
                <a:lnTo>
                  <a:pt x="43679" y="49934"/>
                </a:lnTo>
                <a:lnTo>
                  <a:pt x="43623" y="49971"/>
                </a:lnTo>
                <a:lnTo>
                  <a:pt x="43586" y="50008"/>
                </a:lnTo>
                <a:lnTo>
                  <a:pt x="43511" y="50101"/>
                </a:lnTo>
                <a:lnTo>
                  <a:pt x="43474" y="50157"/>
                </a:lnTo>
                <a:lnTo>
                  <a:pt x="43455" y="50232"/>
                </a:lnTo>
                <a:lnTo>
                  <a:pt x="43455" y="50306"/>
                </a:lnTo>
                <a:lnTo>
                  <a:pt x="43474" y="50381"/>
                </a:lnTo>
                <a:lnTo>
                  <a:pt x="43511" y="50436"/>
                </a:lnTo>
                <a:lnTo>
                  <a:pt x="43548" y="50511"/>
                </a:lnTo>
                <a:lnTo>
                  <a:pt x="43604" y="50548"/>
                </a:lnTo>
                <a:lnTo>
                  <a:pt x="43660" y="50585"/>
                </a:lnTo>
                <a:lnTo>
                  <a:pt x="43735" y="50623"/>
                </a:lnTo>
                <a:lnTo>
                  <a:pt x="43884" y="50623"/>
                </a:lnTo>
                <a:lnTo>
                  <a:pt x="43939" y="50604"/>
                </a:lnTo>
                <a:lnTo>
                  <a:pt x="43995" y="50567"/>
                </a:lnTo>
                <a:lnTo>
                  <a:pt x="44051" y="50529"/>
                </a:lnTo>
                <a:lnTo>
                  <a:pt x="44126" y="50436"/>
                </a:lnTo>
                <a:lnTo>
                  <a:pt x="44144" y="50362"/>
                </a:lnTo>
                <a:lnTo>
                  <a:pt x="44163" y="50306"/>
                </a:lnTo>
                <a:lnTo>
                  <a:pt x="44163" y="50232"/>
                </a:lnTo>
                <a:lnTo>
                  <a:pt x="44163" y="50157"/>
                </a:lnTo>
                <a:lnTo>
                  <a:pt x="44126" y="50083"/>
                </a:lnTo>
                <a:lnTo>
                  <a:pt x="44088" y="50027"/>
                </a:lnTo>
                <a:lnTo>
                  <a:pt x="44033" y="49990"/>
                </a:lnTo>
                <a:lnTo>
                  <a:pt x="43958" y="49934"/>
                </a:lnTo>
                <a:lnTo>
                  <a:pt x="43884" y="49915"/>
                </a:lnTo>
                <a:close/>
                <a:moveTo>
                  <a:pt x="14318" y="50306"/>
                </a:moveTo>
                <a:lnTo>
                  <a:pt x="14262" y="50325"/>
                </a:lnTo>
                <a:lnTo>
                  <a:pt x="14225" y="50381"/>
                </a:lnTo>
                <a:lnTo>
                  <a:pt x="14188" y="50455"/>
                </a:lnTo>
                <a:lnTo>
                  <a:pt x="14188" y="50511"/>
                </a:lnTo>
                <a:lnTo>
                  <a:pt x="14225" y="50567"/>
                </a:lnTo>
                <a:lnTo>
                  <a:pt x="14281" y="50623"/>
                </a:lnTo>
                <a:lnTo>
                  <a:pt x="14337" y="50641"/>
                </a:lnTo>
                <a:lnTo>
                  <a:pt x="14393" y="50641"/>
                </a:lnTo>
                <a:lnTo>
                  <a:pt x="14448" y="50604"/>
                </a:lnTo>
                <a:lnTo>
                  <a:pt x="14486" y="50567"/>
                </a:lnTo>
                <a:lnTo>
                  <a:pt x="14523" y="50492"/>
                </a:lnTo>
                <a:lnTo>
                  <a:pt x="14504" y="50436"/>
                </a:lnTo>
                <a:lnTo>
                  <a:pt x="14486" y="50381"/>
                </a:lnTo>
                <a:lnTo>
                  <a:pt x="14448" y="50343"/>
                </a:lnTo>
                <a:lnTo>
                  <a:pt x="14374" y="50306"/>
                </a:lnTo>
                <a:close/>
                <a:moveTo>
                  <a:pt x="19643" y="49971"/>
                </a:moveTo>
                <a:lnTo>
                  <a:pt x="19531" y="50027"/>
                </a:lnTo>
                <a:lnTo>
                  <a:pt x="19475" y="50064"/>
                </a:lnTo>
                <a:lnTo>
                  <a:pt x="19438" y="50101"/>
                </a:lnTo>
                <a:lnTo>
                  <a:pt x="19401" y="50176"/>
                </a:lnTo>
                <a:lnTo>
                  <a:pt x="19382" y="50250"/>
                </a:lnTo>
                <a:lnTo>
                  <a:pt x="19382" y="50306"/>
                </a:lnTo>
                <a:lnTo>
                  <a:pt x="19382" y="50381"/>
                </a:lnTo>
                <a:lnTo>
                  <a:pt x="19401" y="50455"/>
                </a:lnTo>
                <a:lnTo>
                  <a:pt x="19438" y="50511"/>
                </a:lnTo>
                <a:lnTo>
                  <a:pt x="19494" y="50567"/>
                </a:lnTo>
                <a:lnTo>
                  <a:pt x="19550" y="50604"/>
                </a:lnTo>
                <a:lnTo>
                  <a:pt x="19624" y="50641"/>
                </a:lnTo>
                <a:lnTo>
                  <a:pt x="19755" y="50641"/>
                </a:lnTo>
                <a:lnTo>
                  <a:pt x="19829" y="50623"/>
                </a:lnTo>
                <a:lnTo>
                  <a:pt x="19885" y="50604"/>
                </a:lnTo>
                <a:lnTo>
                  <a:pt x="19941" y="50548"/>
                </a:lnTo>
                <a:lnTo>
                  <a:pt x="19997" y="50511"/>
                </a:lnTo>
                <a:lnTo>
                  <a:pt x="20034" y="50436"/>
                </a:lnTo>
                <a:lnTo>
                  <a:pt x="20052" y="50381"/>
                </a:lnTo>
                <a:lnTo>
                  <a:pt x="20052" y="50325"/>
                </a:lnTo>
                <a:lnTo>
                  <a:pt x="20034" y="50194"/>
                </a:lnTo>
                <a:lnTo>
                  <a:pt x="19978" y="50083"/>
                </a:lnTo>
                <a:lnTo>
                  <a:pt x="19941" y="50045"/>
                </a:lnTo>
                <a:lnTo>
                  <a:pt x="19885" y="50008"/>
                </a:lnTo>
                <a:lnTo>
                  <a:pt x="19829" y="49990"/>
                </a:lnTo>
                <a:lnTo>
                  <a:pt x="19773" y="49971"/>
                </a:lnTo>
                <a:close/>
                <a:moveTo>
                  <a:pt x="41110" y="49971"/>
                </a:moveTo>
                <a:lnTo>
                  <a:pt x="41035" y="49990"/>
                </a:lnTo>
                <a:lnTo>
                  <a:pt x="40979" y="50027"/>
                </a:lnTo>
                <a:lnTo>
                  <a:pt x="40923" y="50064"/>
                </a:lnTo>
                <a:lnTo>
                  <a:pt x="40886" y="50120"/>
                </a:lnTo>
                <a:lnTo>
                  <a:pt x="40867" y="50176"/>
                </a:lnTo>
                <a:lnTo>
                  <a:pt x="40830" y="50232"/>
                </a:lnTo>
                <a:lnTo>
                  <a:pt x="40830" y="50306"/>
                </a:lnTo>
                <a:lnTo>
                  <a:pt x="40830" y="50381"/>
                </a:lnTo>
                <a:lnTo>
                  <a:pt x="40849" y="50436"/>
                </a:lnTo>
                <a:lnTo>
                  <a:pt x="40886" y="50492"/>
                </a:lnTo>
                <a:lnTo>
                  <a:pt x="40923" y="50548"/>
                </a:lnTo>
                <a:lnTo>
                  <a:pt x="40979" y="50585"/>
                </a:lnTo>
                <a:lnTo>
                  <a:pt x="41035" y="50623"/>
                </a:lnTo>
                <a:lnTo>
                  <a:pt x="41110" y="50641"/>
                </a:lnTo>
                <a:lnTo>
                  <a:pt x="41240" y="50641"/>
                </a:lnTo>
                <a:lnTo>
                  <a:pt x="41296" y="50623"/>
                </a:lnTo>
                <a:lnTo>
                  <a:pt x="41370" y="50585"/>
                </a:lnTo>
                <a:lnTo>
                  <a:pt x="41407" y="50548"/>
                </a:lnTo>
                <a:lnTo>
                  <a:pt x="41445" y="50492"/>
                </a:lnTo>
                <a:lnTo>
                  <a:pt x="41482" y="50436"/>
                </a:lnTo>
                <a:lnTo>
                  <a:pt x="41500" y="50381"/>
                </a:lnTo>
                <a:lnTo>
                  <a:pt x="41519" y="50306"/>
                </a:lnTo>
                <a:lnTo>
                  <a:pt x="41500" y="50232"/>
                </a:lnTo>
                <a:lnTo>
                  <a:pt x="41482" y="50176"/>
                </a:lnTo>
                <a:lnTo>
                  <a:pt x="41463" y="50120"/>
                </a:lnTo>
                <a:lnTo>
                  <a:pt x="41407" y="50064"/>
                </a:lnTo>
                <a:lnTo>
                  <a:pt x="41352" y="50027"/>
                </a:lnTo>
                <a:lnTo>
                  <a:pt x="41296" y="49990"/>
                </a:lnTo>
                <a:lnTo>
                  <a:pt x="41240" y="49971"/>
                </a:lnTo>
                <a:close/>
                <a:moveTo>
                  <a:pt x="18209" y="49952"/>
                </a:moveTo>
                <a:lnTo>
                  <a:pt x="18135" y="49971"/>
                </a:lnTo>
                <a:lnTo>
                  <a:pt x="18079" y="49990"/>
                </a:lnTo>
                <a:lnTo>
                  <a:pt x="17930" y="50083"/>
                </a:lnTo>
                <a:lnTo>
                  <a:pt x="17874" y="50138"/>
                </a:lnTo>
                <a:lnTo>
                  <a:pt x="17837" y="50213"/>
                </a:lnTo>
                <a:lnTo>
                  <a:pt x="17818" y="50287"/>
                </a:lnTo>
                <a:lnTo>
                  <a:pt x="17818" y="50362"/>
                </a:lnTo>
                <a:lnTo>
                  <a:pt x="17856" y="50436"/>
                </a:lnTo>
                <a:lnTo>
                  <a:pt x="17893" y="50492"/>
                </a:lnTo>
                <a:lnTo>
                  <a:pt x="18004" y="50585"/>
                </a:lnTo>
                <a:lnTo>
                  <a:pt x="18135" y="50641"/>
                </a:lnTo>
                <a:lnTo>
                  <a:pt x="18209" y="50660"/>
                </a:lnTo>
                <a:lnTo>
                  <a:pt x="18284" y="50660"/>
                </a:lnTo>
                <a:lnTo>
                  <a:pt x="18358" y="50641"/>
                </a:lnTo>
                <a:lnTo>
                  <a:pt x="18414" y="50623"/>
                </a:lnTo>
                <a:lnTo>
                  <a:pt x="18489" y="50567"/>
                </a:lnTo>
                <a:lnTo>
                  <a:pt x="18526" y="50529"/>
                </a:lnTo>
                <a:lnTo>
                  <a:pt x="18582" y="50474"/>
                </a:lnTo>
                <a:lnTo>
                  <a:pt x="18600" y="50399"/>
                </a:lnTo>
                <a:lnTo>
                  <a:pt x="18619" y="50325"/>
                </a:lnTo>
                <a:lnTo>
                  <a:pt x="18619" y="50269"/>
                </a:lnTo>
                <a:lnTo>
                  <a:pt x="18600" y="50194"/>
                </a:lnTo>
                <a:lnTo>
                  <a:pt x="18563" y="50120"/>
                </a:lnTo>
                <a:lnTo>
                  <a:pt x="18507" y="50064"/>
                </a:lnTo>
                <a:lnTo>
                  <a:pt x="18470" y="50027"/>
                </a:lnTo>
                <a:lnTo>
                  <a:pt x="18395" y="49990"/>
                </a:lnTo>
                <a:lnTo>
                  <a:pt x="18340" y="49971"/>
                </a:lnTo>
                <a:lnTo>
                  <a:pt x="18265" y="49952"/>
                </a:lnTo>
                <a:close/>
                <a:moveTo>
                  <a:pt x="65220" y="50120"/>
                </a:moveTo>
                <a:lnTo>
                  <a:pt x="65164" y="50138"/>
                </a:lnTo>
                <a:lnTo>
                  <a:pt x="65108" y="50157"/>
                </a:lnTo>
                <a:lnTo>
                  <a:pt x="65034" y="50213"/>
                </a:lnTo>
                <a:lnTo>
                  <a:pt x="64978" y="50306"/>
                </a:lnTo>
                <a:lnTo>
                  <a:pt x="64959" y="50362"/>
                </a:lnTo>
                <a:lnTo>
                  <a:pt x="64959" y="50418"/>
                </a:lnTo>
                <a:lnTo>
                  <a:pt x="64959" y="50474"/>
                </a:lnTo>
                <a:lnTo>
                  <a:pt x="64996" y="50511"/>
                </a:lnTo>
                <a:lnTo>
                  <a:pt x="65052" y="50604"/>
                </a:lnTo>
                <a:lnTo>
                  <a:pt x="65164" y="50641"/>
                </a:lnTo>
                <a:lnTo>
                  <a:pt x="65220" y="50660"/>
                </a:lnTo>
                <a:lnTo>
                  <a:pt x="65276" y="50660"/>
                </a:lnTo>
                <a:lnTo>
                  <a:pt x="65369" y="50623"/>
                </a:lnTo>
                <a:lnTo>
                  <a:pt x="65425" y="50548"/>
                </a:lnTo>
                <a:lnTo>
                  <a:pt x="65481" y="50455"/>
                </a:lnTo>
                <a:lnTo>
                  <a:pt x="65481" y="50362"/>
                </a:lnTo>
                <a:lnTo>
                  <a:pt x="65462" y="50269"/>
                </a:lnTo>
                <a:lnTo>
                  <a:pt x="65406" y="50194"/>
                </a:lnTo>
                <a:lnTo>
                  <a:pt x="65313" y="50138"/>
                </a:lnTo>
                <a:lnTo>
                  <a:pt x="65220" y="50120"/>
                </a:lnTo>
                <a:close/>
                <a:moveTo>
                  <a:pt x="61794" y="50101"/>
                </a:moveTo>
                <a:lnTo>
                  <a:pt x="61738" y="50120"/>
                </a:lnTo>
                <a:lnTo>
                  <a:pt x="61645" y="50176"/>
                </a:lnTo>
                <a:lnTo>
                  <a:pt x="61589" y="50269"/>
                </a:lnTo>
                <a:lnTo>
                  <a:pt x="61552" y="50381"/>
                </a:lnTo>
                <a:lnTo>
                  <a:pt x="61552" y="50436"/>
                </a:lnTo>
                <a:lnTo>
                  <a:pt x="61571" y="50492"/>
                </a:lnTo>
                <a:lnTo>
                  <a:pt x="61608" y="50548"/>
                </a:lnTo>
                <a:lnTo>
                  <a:pt x="61645" y="50585"/>
                </a:lnTo>
                <a:lnTo>
                  <a:pt x="61738" y="50660"/>
                </a:lnTo>
                <a:lnTo>
                  <a:pt x="61794" y="50678"/>
                </a:lnTo>
                <a:lnTo>
                  <a:pt x="61906" y="50678"/>
                </a:lnTo>
                <a:lnTo>
                  <a:pt x="61962" y="50660"/>
                </a:lnTo>
                <a:lnTo>
                  <a:pt x="62036" y="50604"/>
                </a:lnTo>
                <a:lnTo>
                  <a:pt x="62111" y="50511"/>
                </a:lnTo>
                <a:lnTo>
                  <a:pt x="62148" y="50418"/>
                </a:lnTo>
                <a:lnTo>
                  <a:pt x="62129" y="50343"/>
                </a:lnTo>
                <a:lnTo>
                  <a:pt x="62129" y="50287"/>
                </a:lnTo>
                <a:lnTo>
                  <a:pt x="62092" y="50232"/>
                </a:lnTo>
                <a:lnTo>
                  <a:pt x="62055" y="50194"/>
                </a:lnTo>
                <a:lnTo>
                  <a:pt x="62018" y="50157"/>
                </a:lnTo>
                <a:lnTo>
                  <a:pt x="61962" y="50120"/>
                </a:lnTo>
                <a:lnTo>
                  <a:pt x="61906" y="50101"/>
                </a:lnTo>
                <a:close/>
                <a:moveTo>
                  <a:pt x="63470" y="50045"/>
                </a:moveTo>
                <a:lnTo>
                  <a:pt x="63395" y="50064"/>
                </a:lnTo>
                <a:lnTo>
                  <a:pt x="63358" y="50101"/>
                </a:lnTo>
                <a:lnTo>
                  <a:pt x="63302" y="50138"/>
                </a:lnTo>
                <a:lnTo>
                  <a:pt x="63265" y="50194"/>
                </a:lnTo>
                <a:lnTo>
                  <a:pt x="63228" y="50306"/>
                </a:lnTo>
                <a:lnTo>
                  <a:pt x="63228" y="50362"/>
                </a:lnTo>
                <a:lnTo>
                  <a:pt x="63228" y="50436"/>
                </a:lnTo>
                <a:lnTo>
                  <a:pt x="63246" y="50492"/>
                </a:lnTo>
                <a:lnTo>
                  <a:pt x="63284" y="50548"/>
                </a:lnTo>
                <a:lnTo>
                  <a:pt x="63321" y="50585"/>
                </a:lnTo>
                <a:lnTo>
                  <a:pt x="63377" y="50641"/>
                </a:lnTo>
                <a:lnTo>
                  <a:pt x="63433" y="50660"/>
                </a:lnTo>
                <a:lnTo>
                  <a:pt x="63488" y="50678"/>
                </a:lnTo>
                <a:lnTo>
                  <a:pt x="63619" y="50678"/>
                </a:lnTo>
                <a:lnTo>
                  <a:pt x="63675" y="50660"/>
                </a:lnTo>
                <a:lnTo>
                  <a:pt x="63730" y="50623"/>
                </a:lnTo>
                <a:lnTo>
                  <a:pt x="63786" y="50585"/>
                </a:lnTo>
                <a:lnTo>
                  <a:pt x="63824" y="50529"/>
                </a:lnTo>
                <a:lnTo>
                  <a:pt x="63842" y="50474"/>
                </a:lnTo>
                <a:lnTo>
                  <a:pt x="63861" y="50418"/>
                </a:lnTo>
                <a:lnTo>
                  <a:pt x="63879" y="50362"/>
                </a:lnTo>
                <a:lnTo>
                  <a:pt x="63861" y="50287"/>
                </a:lnTo>
                <a:lnTo>
                  <a:pt x="63842" y="50232"/>
                </a:lnTo>
                <a:lnTo>
                  <a:pt x="63805" y="50176"/>
                </a:lnTo>
                <a:lnTo>
                  <a:pt x="63768" y="50120"/>
                </a:lnTo>
                <a:lnTo>
                  <a:pt x="63712" y="50083"/>
                </a:lnTo>
                <a:lnTo>
                  <a:pt x="63656" y="50064"/>
                </a:lnTo>
                <a:lnTo>
                  <a:pt x="63600" y="50045"/>
                </a:lnTo>
                <a:close/>
                <a:moveTo>
                  <a:pt x="79053" y="50101"/>
                </a:moveTo>
                <a:lnTo>
                  <a:pt x="78941" y="50120"/>
                </a:lnTo>
                <a:lnTo>
                  <a:pt x="78886" y="50157"/>
                </a:lnTo>
                <a:lnTo>
                  <a:pt x="78848" y="50194"/>
                </a:lnTo>
                <a:lnTo>
                  <a:pt x="78811" y="50232"/>
                </a:lnTo>
                <a:lnTo>
                  <a:pt x="78774" y="50287"/>
                </a:lnTo>
                <a:lnTo>
                  <a:pt x="78755" y="50399"/>
                </a:lnTo>
                <a:lnTo>
                  <a:pt x="78774" y="50492"/>
                </a:lnTo>
                <a:lnTo>
                  <a:pt x="78830" y="50585"/>
                </a:lnTo>
                <a:lnTo>
                  <a:pt x="78923" y="50641"/>
                </a:lnTo>
                <a:lnTo>
                  <a:pt x="78979" y="50660"/>
                </a:lnTo>
                <a:lnTo>
                  <a:pt x="79035" y="50678"/>
                </a:lnTo>
                <a:lnTo>
                  <a:pt x="79146" y="50678"/>
                </a:lnTo>
                <a:lnTo>
                  <a:pt x="79202" y="50641"/>
                </a:lnTo>
                <a:lnTo>
                  <a:pt x="79258" y="50623"/>
                </a:lnTo>
                <a:lnTo>
                  <a:pt x="79295" y="50567"/>
                </a:lnTo>
                <a:lnTo>
                  <a:pt x="79332" y="50511"/>
                </a:lnTo>
                <a:lnTo>
                  <a:pt x="79351" y="50455"/>
                </a:lnTo>
                <a:lnTo>
                  <a:pt x="79351" y="50399"/>
                </a:lnTo>
                <a:lnTo>
                  <a:pt x="79351" y="50343"/>
                </a:lnTo>
                <a:lnTo>
                  <a:pt x="79332" y="50287"/>
                </a:lnTo>
                <a:lnTo>
                  <a:pt x="79314" y="50232"/>
                </a:lnTo>
                <a:lnTo>
                  <a:pt x="79277" y="50194"/>
                </a:lnTo>
                <a:lnTo>
                  <a:pt x="79239" y="50157"/>
                </a:lnTo>
                <a:lnTo>
                  <a:pt x="79183" y="50120"/>
                </a:lnTo>
                <a:lnTo>
                  <a:pt x="79128" y="50101"/>
                </a:lnTo>
                <a:close/>
                <a:moveTo>
                  <a:pt x="690" y="50083"/>
                </a:moveTo>
                <a:lnTo>
                  <a:pt x="634" y="50101"/>
                </a:lnTo>
                <a:lnTo>
                  <a:pt x="578" y="50120"/>
                </a:lnTo>
                <a:lnTo>
                  <a:pt x="485" y="50176"/>
                </a:lnTo>
                <a:lnTo>
                  <a:pt x="410" y="50269"/>
                </a:lnTo>
                <a:lnTo>
                  <a:pt x="392" y="50381"/>
                </a:lnTo>
                <a:lnTo>
                  <a:pt x="392" y="50436"/>
                </a:lnTo>
                <a:lnTo>
                  <a:pt x="410" y="50492"/>
                </a:lnTo>
                <a:lnTo>
                  <a:pt x="429" y="50548"/>
                </a:lnTo>
                <a:lnTo>
                  <a:pt x="466" y="50604"/>
                </a:lnTo>
                <a:lnTo>
                  <a:pt x="522" y="50641"/>
                </a:lnTo>
                <a:lnTo>
                  <a:pt x="559" y="50660"/>
                </a:lnTo>
                <a:lnTo>
                  <a:pt x="615" y="50678"/>
                </a:lnTo>
                <a:lnTo>
                  <a:pt x="690" y="50697"/>
                </a:lnTo>
                <a:lnTo>
                  <a:pt x="746" y="50678"/>
                </a:lnTo>
                <a:lnTo>
                  <a:pt x="801" y="50660"/>
                </a:lnTo>
                <a:lnTo>
                  <a:pt x="894" y="50604"/>
                </a:lnTo>
                <a:lnTo>
                  <a:pt x="950" y="50511"/>
                </a:lnTo>
                <a:lnTo>
                  <a:pt x="988" y="50418"/>
                </a:lnTo>
                <a:lnTo>
                  <a:pt x="988" y="50343"/>
                </a:lnTo>
                <a:lnTo>
                  <a:pt x="969" y="50287"/>
                </a:lnTo>
                <a:lnTo>
                  <a:pt x="932" y="50232"/>
                </a:lnTo>
                <a:lnTo>
                  <a:pt x="894" y="50194"/>
                </a:lnTo>
                <a:lnTo>
                  <a:pt x="857" y="50157"/>
                </a:lnTo>
                <a:lnTo>
                  <a:pt x="801" y="50120"/>
                </a:lnTo>
                <a:lnTo>
                  <a:pt x="746" y="50101"/>
                </a:lnTo>
                <a:lnTo>
                  <a:pt x="690" y="50083"/>
                </a:lnTo>
                <a:close/>
                <a:moveTo>
                  <a:pt x="33662" y="50083"/>
                </a:moveTo>
                <a:lnTo>
                  <a:pt x="33606" y="50101"/>
                </a:lnTo>
                <a:lnTo>
                  <a:pt x="33551" y="50120"/>
                </a:lnTo>
                <a:lnTo>
                  <a:pt x="33495" y="50157"/>
                </a:lnTo>
                <a:lnTo>
                  <a:pt x="33457" y="50213"/>
                </a:lnTo>
                <a:lnTo>
                  <a:pt x="33439" y="50269"/>
                </a:lnTo>
                <a:lnTo>
                  <a:pt x="33420" y="50381"/>
                </a:lnTo>
                <a:lnTo>
                  <a:pt x="33439" y="50492"/>
                </a:lnTo>
                <a:lnTo>
                  <a:pt x="33457" y="50548"/>
                </a:lnTo>
                <a:lnTo>
                  <a:pt x="33495" y="50604"/>
                </a:lnTo>
                <a:lnTo>
                  <a:pt x="33551" y="50641"/>
                </a:lnTo>
                <a:lnTo>
                  <a:pt x="33606" y="50678"/>
                </a:lnTo>
                <a:lnTo>
                  <a:pt x="33662" y="50697"/>
                </a:lnTo>
                <a:lnTo>
                  <a:pt x="33793" y="50697"/>
                </a:lnTo>
                <a:lnTo>
                  <a:pt x="33848" y="50678"/>
                </a:lnTo>
                <a:lnTo>
                  <a:pt x="33904" y="50641"/>
                </a:lnTo>
                <a:lnTo>
                  <a:pt x="33942" y="50604"/>
                </a:lnTo>
                <a:lnTo>
                  <a:pt x="33979" y="50567"/>
                </a:lnTo>
                <a:lnTo>
                  <a:pt x="34016" y="50511"/>
                </a:lnTo>
                <a:lnTo>
                  <a:pt x="34035" y="50455"/>
                </a:lnTo>
                <a:lnTo>
                  <a:pt x="34035" y="50399"/>
                </a:lnTo>
                <a:lnTo>
                  <a:pt x="34035" y="50325"/>
                </a:lnTo>
                <a:lnTo>
                  <a:pt x="34016" y="50269"/>
                </a:lnTo>
                <a:lnTo>
                  <a:pt x="33979" y="50213"/>
                </a:lnTo>
                <a:lnTo>
                  <a:pt x="33942" y="50176"/>
                </a:lnTo>
                <a:lnTo>
                  <a:pt x="33904" y="50138"/>
                </a:lnTo>
                <a:lnTo>
                  <a:pt x="33848" y="50101"/>
                </a:lnTo>
                <a:lnTo>
                  <a:pt x="33793" y="50083"/>
                </a:lnTo>
                <a:close/>
                <a:moveTo>
                  <a:pt x="57903" y="50101"/>
                </a:moveTo>
                <a:lnTo>
                  <a:pt x="57791" y="50138"/>
                </a:lnTo>
                <a:lnTo>
                  <a:pt x="57717" y="50213"/>
                </a:lnTo>
                <a:lnTo>
                  <a:pt x="57680" y="50269"/>
                </a:lnTo>
                <a:lnTo>
                  <a:pt x="57661" y="50325"/>
                </a:lnTo>
                <a:lnTo>
                  <a:pt x="57661" y="50399"/>
                </a:lnTo>
                <a:lnTo>
                  <a:pt x="57661" y="50455"/>
                </a:lnTo>
                <a:lnTo>
                  <a:pt x="57680" y="50511"/>
                </a:lnTo>
                <a:lnTo>
                  <a:pt x="57717" y="50567"/>
                </a:lnTo>
                <a:lnTo>
                  <a:pt x="57754" y="50623"/>
                </a:lnTo>
                <a:lnTo>
                  <a:pt x="57810" y="50660"/>
                </a:lnTo>
                <a:lnTo>
                  <a:pt x="57866" y="50678"/>
                </a:lnTo>
                <a:lnTo>
                  <a:pt x="57922" y="50697"/>
                </a:lnTo>
                <a:lnTo>
                  <a:pt x="57996" y="50697"/>
                </a:lnTo>
                <a:lnTo>
                  <a:pt x="58052" y="50678"/>
                </a:lnTo>
                <a:lnTo>
                  <a:pt x="58108" y="50641"/>
                </a:lnTo>
                <a:lnTo>
                  <a:pt x="58164" y="50623"/>
                </a:lnTo>
                <a:lnTo>
                  <a:pt x="58201" y="50567"/>
                </a:lnTo>
                <a:lnTo>
                  <a:pt x="58238" y="50511"/>
                </a:lnTo>
                <a:lnTo>
                  <a:pt x="58257" y="50399"/>
                </a:lnTo>
                <a:lnTo>
                  <a:pt x="58238" y="50306"/>
                </a:lnTo>
                <a:lnTo>
                  <a:pt x="58182" y="50194"/>
                </a:lnTo>
                <a:lnTo>
                  <a:pt x="58108" y="50138"/>
                </a:lnTo>
                <a:lnTo>
                  <a:pt x="57996" y="50101"/>
                </a:lnTo>
                <a:close/>
                <a:moveTo>
                  <a:pt x="21654" y="50008"/>
                </a:moveTo>
                <a:lnTo>
                  <a:pt x="21579" y="50027"/>
                </a:lnTo>
                <a:lnTo>
                  <a:pt x="21523" y="50064"/>
                </a:lnTo>
                <a:lnTo>
                  <a:pt x="21467" y="50120"/>
                </a:lnTo>
                <a:lnTo>
                  <a:pt x="21430" y="50213"/>
                </a:lnTo>
                <a:lnTo>
                  <a:pt x="21430" y="50287"/>
                </a:lnTo>
                <a:lnTo>
                  <a:pt x="21430" y="50362"/>
                </a:lnTo>
                <a:lnTo>
                  <a:pt x="21449" y="50436"/>
                </a:lnTo>
                <a:lnTo>
                  <a:pt x="21486" y="50511"/>
                </a:lnTo>
                <a:lnTo>
                  <a:pt x="21523" y="50567"/>
                </a:lnTo>
                <a:lnTo>
                  <a:pt x="21561" y="50623"/>
                </a:lnTo>
                <a:lnTo>
                  <a:pt x="21616" y="50660"/>
                </a:lnTo>
                <a:lnTo>
                  <a:pt x="21691" y="50697"/>
                </a:lnTo>
                <a:lnTo>
                  <a:pt x="21747" y="50716"/>
                </a:lnTo>
                <a:lnTo>
                  <a:pt x="21821" y="50716"/>
                </a:lnTo>
                <a:lnTo>
                  <a:pt x="21933" y="50697"/>
                </a:lnTo>
                <a:lnTo>
                  <a:pt x="21989" y="50660"/>
                </a:lnTo>
                <a:lnTo>
                  <a:pt x="22045" y="50623"/>
                </a:lnTo>
                <a:lnTo>
                  <a:pt x="22082" y="50567"/>
                </a:lnTo>
                <a:lnTo>
                  <a:pt x="22119" y="50511"/>
                </a:lnTo>
                <a:lnTo>
                  <a:pt x="22138" y="50455"/>
                </a:lnTo>
                <a:lnTo>
                  <a:pt x="22156" y="50381"/>
                </a:lnTo>
                <a:lnTo>
                  <a:pt x="22138" y="50269"/>
                </a:lnTo>
                <a:lnTo>
                  <a:pt x="22119" y="50194"/>
                </a:lnTo>
                <a:lnTo>
                  <a:pt x="22082" y="50157"/>
                </a:lnTo>
                <a:lnTo>
                  <a:pt x="22026" y="50101"/>
                </a:lnTo>
                <a:lnTo>
                  <a:pt x="21989" y="50064"/>
                </a:lnTo>
                <a:lnTo>
                  <a:pt x="21914" y="50027"/>
                </a:lnTo>
                <a:lnTo>
                  <a:pt x="21821" y="50008"/>
                </a:lnTo>
                <a:close/>
                <a:moveTo>
                  <a:pt x="35505" y="50064"/>
                </a:moveTo>
                <a:lnTo>
                  <a:pt x="35375" y="50101"/>
                </a:lnTo>
                <a:lnTo>
                  <a:pt x="35319" y="50120"/>
                </a:lnTo>
                <a:lnTo>
                  <a:pt x="35282" y="50176"/>
                </a:lnTo>
                <a:lnTo>
                  <a:pt x="35245" y="50213"/>
                </a:lnTo>
                <a:lnTo>
                  <a:pt x="35208" y="50269"/>
                </a:lnTo>
                <a:lnTo>
                  <a:pt x="35189" y="50381"/>
                </a:lnTo>
                <a:lnTo>
                  <a:pt x="35189" y="50474"/>
                </a:lnTo>
                <a:lnTo>
                  <a:pt x="35245" y="50567"/>
                </a:lnTo>
                <a:lnTo>
                  <a:pt x="35319" y="50641"/>
                </a:lnTo>
                <a:lnTo>
                  <a:pt x="35375" y="50678"/>
                </a:lnTo>
                <a:lnTo>
                  <a:pt x="35450" y="50697"/>
                </a:lnTo>
                <a:lnTo>
                  <a:pt x="35524" y="50716"/>
                </a:lnTo>
                <a:lnTo>
                  <a:pt x="35599" y="50716"/>
                </a:lnTo>
                <a:lnTo>
                  <a:pt x="35654" y="50697"/>
                </a:lnTo>
                <a:lnTo>
                  <a:pt x="35729" y="50660"/>
                </a:lnTo>
                <a:lnTo>
                  <a:pt x="35785" y="50623"/>
                </a:lnTo>
                <a:lnTo>
                  <a:pt x="35822" y="50548"/>
                </a:lnTo>
                <a:lnTo>
                  <a:pt x="35859" y="50492"/>
                </a:lnTo>
                <a:lnTo>
                  <a:pt x="35878" y="50418"/>
                </a:lnTo>
                <a:lnTo>
                  <a:pt x="35859" y="50343"/>
                </a:lnTo>
                <a:lnTo>
                  <a:pt x="35841" y="50269"/>
                </a:lnTo>
                <a:lnTo>
                  <a:pt x="35803" y="50213"/>
                </a:lnTo>
                <a:lnTo>
                  <a:pt x="35766" y="50157"/>
                </a:lnTo>
                <a:lnTo>
                  <a:pt x="35710" y="50101"/>
                </a:lnTo>
                <a:lnTo>
                  <a:pt x="35636" y="50083"/>
                </a:lnTo>
                <a:lnTo>
                  <a:pt x="35505" y="50064"/>
                </a:lnTo>
                <a:close/>
                <a:moveTo>
                  <a:pt x="50828" y="49990"/>
                </a:moveTo>
                <a:lnTo>
                  <a:pt x="50754" y="50008"/>
                </a:lnTo>
                <a:lnTo>
                  <a:pt x="50679" y="50008"/>
                </a:lnTo>
                <a:lnTo>
                  <a:pt x="50586" y="50045"/>
                </a:lnTo>
                <a:lnTo>
                  <a:pt x="50530" y="50083"/>
                </a:lnTo>
                <a:lnTo>
                  <a:pt x="50474" y="50138"/>
                </a:lnTo>
                <a:lnTo>
                  <a:pt x="50437" y="50213"/>
                </a:lnTo>
                <a:lnTo>
                  <a:pt x="50419" y="50287"/>
                </a:lnTo>
                <a:lnTo>
                  <a:pt x="50419" y="50362"/>
                </a:lnTo>
                <a:lnTo>
                  <a:pt x="50437" y="50436"/>
                </a:lnTo>
                <a:lnTo>
                  <a:pt x="50474" y="50492"/>
                </a:lnTo>
                <a:lnTo>
                  <a:pt x="50512" y="50548"/>
                </a:lnTo>
                <a:lnTo>
                  <a:pt x="50567" y="50604"/>
                </a:lnTo>
                <a:lnTo>
                  <a:pt x="50623" y="50660"/>
                </a:lnTo>
                <a:lnTo>
                  <a:pt x="50679" y="50697"/>
                </a:lnTo>
                <a:lnTo>
                  <a:pt x="50754" y="50716"/>
                </a:lnTo>
                <a:lnTo>
                  <a:pt x="50884" y="50716"/>
                </a:lnTo>
                <a:lnTo>
                  <a:pt x="50940" y="50697"/>
                </a:lnTo>
                <a:lnTo>
                  <a:pt x="50996" y="50660"/>
                </a:lnTo>
                <a:lnTo>
                  <a:pt x="51052" y="50623"/>
                </a:lnTo>
                <a:lnTo>
                  <a:pt x="51107" y="50585"/>
                </a:lnTo>
                <a:lnTo>
                  <a:pt x="51126" y="50529"/>
                </a:lnTo>
                <a:lnTo>
                  <a:pt x="51163" y="50455"/>
                </a:lnTo>
                <a:lnTo>
                  <a:pt x="51163" y="50381"/>
                </a:lnTo>
                <a:lnTo>
                  <a:pt x="51163" y="50306"/>
                </a:lnTo>
                <a:lnTo>
                  <a:pt x="51163" y="50250"/>
                </a:lnTo>
                <a:lnTo>
                  <a:pt x="51126" y="50176"/>
                </a:lnTo>
                <a:lnTo>
                  <a:pt x="51089" y="50120"/>
                </a:lnTo>
                <a:lnTo>
                  <a:pt x="51033" y="50083"/>
                </a:lnTo>
                <a:lnTo>
                  <a:pt x="50977" y="50045"/>
                </a:lnTo>
                <a:lnTo>
                  <a:pt x="50903" y="50008"/>
                </a:lnTo>
                <a:lnTo>
                  <a:pt x="50828" y="49990"/>
                </a:lnTo>
                <a:close/>
                <a:moveTo>
                  <a:pt x="55799" y="50027"/>
                </a:moveTo>
                <a:lnTo>
                  <a:pt x="55706" y="50064"/>
                </a:lnTo>
                <a:lnTo>
                  <a:pt x="55613" y="50120"/>
                </a:lnTo>
                <a:lnTo>
                  <a:pt x="55557" y="50213"/>
                </a:lnTo>
                <a:lnTo>
                  <a:pt x="55539" y="50325"/>
                </a:lnTo>
                <a:lnTo>
                  <a:pt x="55557" y="50362"/>
                </a:lnTo>
                <a:lnTo>
                  <a:pt x="55576" y="50418"/>
                </a:lnTo>
                <a:lnTo>
                  <a:pt x="55613" y="50529"/>
                </a:lnTo>
                <a:lnTo>
                  <a:pt x="55632" y="50567"/>
                </a:lnTo>
                <a:lnTo>
                  <a:pt x="55669" y="50623"/>
                </a:lnTo>
                <a:lnTo>
                  <a:pt x="55762" y="50697"/>
                </a:lnTo>
                <a:lnTo>
                  <a:pt x="55818" y="50716"/>
                </a:lnTo>
                <a:lnTo>
                  <a:pt x="55874" y="50716"/>
                </a:lnTo>
                <a:lnTo>
                  <a:pt x="55967" y="50697"/>
                </a:lnTo>
                <a:lnTo>
                  <a:pt x="56078" y="50641"/>
                </a:lnTo>
                <a:lnTo>
                  <a:pt x="56153" y="50548"/>
                </a:lnTo>
                <a:lnTo>
                  <a:pt x="56172" y="50511"/>
                </a:lnTo>
                <a:lnTo>
                  <a:pt x="56190" y="50455"/>
                </a:lnTo>
                <a:lnTo>
                  <a:pt x="56209" y="50381"/>
                </a:lnTo>
                <a:lnTo>
                  <a:pt x="56209" y="50343"/>
                </a:lnTo>
                <a:lnTo>
                  <a:pt x="56190" y="50269"/>
                </a:lnTo>
                <a:lnTo>
                  <a:pt x="56153" y="50213"/>
                </a:lnTo>
                <a:lnTo>
                  <a:pt x="56116" y="50138"/>
                </a:lnTo>
                <a:lnTo>
                  <a:pt x="56023" y="50083"/>
                </a:lnTo>
                <a:lnTo>
                  <a:pt x="55911" y="50045"/>
                </a:lnTo>
                <a:lnTo>
                  <a:pt x="55799" y="50027"/>
                </a:lnTo>
                <a:close/>
                <a:moveTo>
                  <a:pt x="9180" y="50045"/>
                </a:moveTo>
                <a:lnTo>
                  <a:pt x="9124" y="50064"/>
                </a:lnTo>
                <a:lnTo>
                  <a:pt x="9068" y="50101"/>
                </a:lnTo>
                <a:lnTo>
                  <a:pt x="9012" y="50138"/>
                </a:lnTo>
                <a:lnTo>
                  <a:pt x="8937" y="50232"/>
                </a:lnTo>
                <a:lnTo>
                  <a:pt x="8919" y="50287"/>
                </a:lnTo>
                <a:lnTo>
                  <a:pt x="8900" y="50343"/>
                </a:lnTo>
                <a:lnTo>
                  <a:pt x="8900" y="50418"/>
                </a:lnTo>
                <a:lnTo>
                  <a:pt x="8919" y="50492"/>
                </a:lnTo>
                <a:lnTo>
                  <a:pt x="8937" y="50567"/>
                </a:lnTo>
                <a:lnTo>
                  <a:pt x="8993" y="50623"/>
                </a:lnTo>
                <a:lnTo>
                  <a:pt x="9049" y="50678"/>
                </a:lnTo>
                <a:lnTo>
                  <a:pt x="9105" y="50716"/>
                </a:lnTo>
                <a:lnTo>
                  <a:pt x="9180" y="50734"/>
                </a:lnTo>
                <a:lnTo>
                  <a:pt x="9310" y="50734"/>
                </a:lnTo>
                <a:lnTo>
                  <a:pt x="9366" y="50716"/>
                </a:lnTo>
                <a:lnTo>
                  <a:pt x="9422" y="50697"/>
                </a:lnTo>
                <a:lnTo>
                  <a:pt x="9477" y="50660"/>
                </a:lnTo>
                <a:lnTo>
                  <a:pt x="9552" y="50548"/>
                </a:lnTo>
                <a:lnTo>
                  <a:pt x="9589" y="50436"/>
                </a:lnTo>
                <a:lnTo>
                  <a:pt x="9589" y="50362"/>
                </a:lnTo>
                <a:lnTo>
                  <a:pt x="9589" y="50287"/>
                </a:lnTo>
                <a:lnTo>
                  <a:pt x="9552" y="50213"/>
                </a:lnTo>
                <a:lnTo>
                  <a:pt x="9515" y="50157"/>
                </a:lnTo>
                <a:lnTo>
                  <a:pt x="9459" y="50101"/>
                </a:lnTo>
                <a:lnTo>
                  <a:pt x="9384" y="50064"/>
                </a:lnTo>
                <a:lnTo>
                  <a:pt x="9328" y="50045"/>
                </a:lnTo>
                <a:close/>
                <a:moveTo>
                  <a:pt x="12885" y="50045"/>
                </a:moveTo>
                <a:lnTo>
                  <a:pt x="12810" y="50064"/>
                </a:lnTo>
                <a:lnTo>
                  <a:pt x="12754" y="50083"/>
                </a:lnTo>
                <a:lnTo>
                  <a:pt x="12698" y="50120"/>
                </a:lnTo>
                <a:lnTo>
                  <a:pt x="12642" y="50157"/>
                </a:lnTo>
                <a:lnTo>
                  <a:pt x="12605" y="50194"/>
                </a:lnTo>
                <a:lnTo>
                  <a:pt x="12568" y="50269"/>
                </a:lnTo>
                <a:lnTo>
                  <a:pt x="12549" y="50325"/>
                </a:lnTo>
                <a:lnTo>
                  <a:pt x="12549" y="50399"/>
                </a:lnTo>
                <a:lnTo>
                  <a:pt x="12549" y="50455"/>
                </a:lnTo>
                <a:lnTo>
                  <a:pt x="12568" y="50529"/>
                </a:lnTo>
                <a:lnTo>
                  <a:pt x="12605" y="50585"/>
                </a:lnTo>
                <a:lnTo>
                  <a:pt x="12642" y="50623"/>
                </a:lnTo>
                <a:lnTo>
                  <a:pt x="12698" y="50678"/>
                </a:lnTo>
                <a:lnTo>
                  <a:pt x="12754" y="50697"/>
                </a:lnTo>
                <a:lnTo>
                  <a:pt x="12810" y="50716"/>
                </a:lnTo>
                <a:lnTo>
                  <a:pt x="12885" y="50734"/>
                </a:lnTo>
                <a:lnTo>
                  <a:pt x="12959" y="50716"/>
                </a:lnTo>
                <a:lnTo>
                  <a:pt x="13015" y="50697"/>
                </a:lnTo>
                <a:lnTo>
                  <a:pt x="13071" y="50678"/>
                </a:lnTo>
                <a:lnTo>
                  <a:pt x="13127" y="50623"/>
                </a:lnTo>
                <a:lnTo>
                  <a:pt x="13164" y="50585"/>
                </a:lnTo>
                <a:lnTo>
                  <a:pt x="13201" y="50529"/>
                </a:lnTo>
                <a:lnTo>
                  <a:pt x="13220" y="50455"/>
                </a:lnTo>
                <a:lnTo>
                  <a:pt x="13220" y="50399"/>
                </a:lnTo>
                <a:lnTo>
                  <a:pt x="13220" y="50325"/>
                </a:lnTo>
                <a:lnTo>
                  <a:pt x="13201" y="50269"/>
                </a:lnTo>
                <a:lnTo>
                  <a:pt x="13164" y="50194"/>
                </a:lnTo>
                <a:lnTo>
                  <a:pt x="13127" y="50157"/>
                </a:lnTo>
                <a:lnTo>
                  <a:pt x="13071" y="50120"/>
                </a:lnTo>
                <a:lnTo>
                  <a:pt x="13015" y="50083"/>
                </a:lnTo>
                <a:lnTo>
                  <a:pt x="12940" y="50064"/>
                </a:lnTo>
                <a:lnTo>
                  <a:pt x="12885" y="50045"/>
                </a:lnTo>
                <a:close/>
                <a:moveTo>
                  <a:pt x="23311" y="50101"/>
                </a:moveTo>
                <a:lnTo>
                  <a:pt x="23255" y="50120"/>
                </a:lnTo>
                <a:lnTo>
                  <a:pt x="23199" y="50120"/>
                </a:lnTo>
                <a:lnTo>
                  <a:pt x="23106" y="50194"/>
                </a:lnTo>
                <a:lnTo>
                  <a:pt x="23031" y="50287"/>
                </a:lnTo>
                <a:lnTo>
                  <a:pt x="22994" y="50381"/>
                </a:lnTo>
                <a:lnTo>
                  <a:pt x="22994" y="50455"/>
                </a:lnTo>
                <a:lnTo>
                  <a:pt x="23013" y="50511"/>
                </a:lnTo>
                <a:lnTo>
                  <a:pt x="23050" y="50585"/>
                </a:lnTo>
                <a:lnTo>
                  <a:pt x="23087" y="50623"/>
                </a:lnTo>
                <a:lnTo>
                  <a:pt x="23124" y="50678"/>
                </a:lnTo>
                <a:lnTo>
                  <a:pt x="23180" y="50697"/>
                </a:lnTo>
                <a:lnTo>
                  <a:pt x="23236" y="50734"/>
                </a:lnTo>
                <a:lnTo>
                  <a:pt x="23366" y="50734"/>
                </a:lnTo>
                <a:lnTo>
                  <a:pt x="23422" y="50716"/>
                </a:lnTo>
                <a:lnTo>
                  <a:pt x="23515" y="50660"/>
                </a:lnTo>
                <a:lnTo>
                  <a:pt x="23590" y="50567"/>
                </a:lnTo>
                <a:lnTo>
                  <a:pt x="23627" y="50455"/>
                </a:lnTo>
                <a:lnTo>
                  <a:pt x="23627" y="50399"/>
                </a:lnTo>
                <a:lnTo>
                  <a:pt x="23609" y="50325"/>
                </a:lnTo>
                <a:lnTo>
                  <a:pt x="23590" y="50269"/>
                </a:lnTo>
                <a:lnTo>
                  <a:pt x="23553" y="50213"/>
                </a:lnTo>
                <a:lnTo>
                  <a:pt x="23497" y="50176"/>
                </a:lnTo>
                <a:lnTo>
                  <a:pt x="23441" y="50138"/>
                </a:lnTo>
                <a:lnTo>
                  <a:pt x="23385" y="50120"/>
                </a:lnTo>
                <a:lnTo>
                  <a:pt x="23311" y="50101"/>
                </a:lnTo>
                <a:close/>
                <a:moveTo>
                  <a:pt x="54217" y="49971"/>
                </a:moveTo>
                <a:lnTo>
                  <a:pt x="54142" y="49990"/>
                </a:lnTo>
                <a:lnTo>
                  <a:pt x="54068" y="50027"/>
                </a:lnTo>
                <a:lnTo>
                  <a:pt x="54012" y="50083"/>
                </a:lnTo>
                <a:lnTo>
                  <a:pt x="53993" y="50138"/>
                </a:lnTo>
                <a:lnTo>
                  <a:pt x="53975" y="50287"/>
                </a:lnTo>
                <a:lnTo>
                  <a:pt x="53975" y="50436"/>
                </a:lnTo>
                <a:lnTo>
                  <a:pt x="53993" y="50511"/>
                </a:lnTo>
                <a:lnTo>
                  <a:pt x="54030" y="50567"/>
                </a:lnTo>
                <a:lnTo>
                  <a:pt x="54068" y="50623"/>
                </a:lnTo>
                <a:lnTo>
                  <a:pt x="54124" y="50678"/>
                </a:lnTo>
                <a:lnTo>
                  <a:pt x="54179" y="50716"/>
                </a:lnTo>
                <a:lnTo>
                  <a:pt x="54254" y="50734"/>
                </a:lnTo>
                <a:lnTo>
                  <a:pt x="54403" y="50734"/>
                </a:lnTo>
                <a:lnTo>
                  <a:pt x="54459" y="50716"/>
                </a:lnTo>
                <a:lnTo>
                  <a:pt x="54533" y="50678"/>
                </a:lnTo>
                <a:lnTo>
                  <a:pt x="54570" y="50623"/>
                </a:lnTo>
                <a:lnTo>
                  <a:pt x="54626" y="50567"/>
                </a:lnTo>
                <a:lnTo>
                  <a:pt x="54645" y="50511"/>
                </a:lnTo>
                <a:lnTo>
                  <a:pt x="54663" y="50436"/>
                </a:lnTo>
                <a:lnTo>
                  <a:pt x="54663" y="50362"/>
                </a:lnTo>
                <a:lnTo>
                  <a:pt x="54663" y="50306"/>
                </a:lnTo>
                <a:lnTo>
                  <a:pt x="54626" y="50232"/>
                </a:lnTo>
                <a:lnTo>
                  <a:pt x="54589" y="50176"/>
                </a:lnTo>
                <a:lnTo>
                  <a:pt x="54496" y="50064"/>
                </a:lnTo>
                <a:lnTo>
                  <a:pt x="54366" y="49990"/>
                </a:lnTo>
                <a:lnTo>
                  <a:pt x="54291" y="49971"/>
                </a:lnTo>
                <a:close/>
                <a:moveTo>
                  <a:pt x="2328" y="50045"/>
                </a:moveTo>
                <a:lnTo>
                  <a:pt x="2272" y="50064"/>
                </a:lnTo>
                <a:lnTo>
                  <a:pt x="2198" y="50101"/>
                </a:lnTo>
                <a:lnTo>
                  <a:pt x="2161" y="50157"/>
                </a:lnTo>
                <a:lnTo>
                  <a:pt x="2123" y="50194"/>
                </a:lnTo>
                <a:lnTo>
                  <a:pt x="2086" y="50269"/>
                </a:lnTo>
                <a:lnTo>
                  <a:pt x="2067" y="50399"/>
                </a:lnTo>
                <a:lnTo>
                  <a:pt x="2086" y="50529"/>
                </a:lnTo>
                <a:lnTo>
                  <a:pt x="2123" y="50585"/>
                </a:lnTo>
                <a:lnTo>
                  <a:pt x="2161" y="50641"/>
                </a:lnTo>
                <a:lnTo>
                  <a:pt x="2198" y="50678"/>
                </a:lnTo>
                <a:lnTo>
                  <a:pt x="2272" y="50716"/>
                </a:lnTo>
                <a:lnTo>
                  <a:pt x="2328" y="50734"/>
                </a:lnTo>
                <a:lnTo>
                  <a:pt x="2421" y="50753"/>
                </a:lnTo>
                <a:lnTo>
                  <a:pt x="2496" y="50734"/>
                </a:lnTo>
                <a:lnTo>
                  <a:pt x="2570" y="50716"/>
                </a:lnTo>
                <a:lnTo>
                  <a:pt x="2626" y="50678"/>
                </a:lnTo>
                <a:lnTo>
                  <a:pt x="2663" y="50641"/>
                </a:lnTo>
                <a:lnTo>
                  <a:pt x="2700" y="50585"/>
                </a:lnTo>
                <a:lnTo>
                  <a:pt x="2738" y="50529"/>
                </a:lnTo>
                <a:lnTo>
                  <a:pt x="2756" y="50399"/>
                </a:lnTo>
                <a:lnTo>
                  <a:pt x="2738" y="50269"/>
                </a:lnTo>
                <a:lnTo>
                  <a:pt x="2700" y="50194"/>
                </a:lnTo>
                <a:lnTo>
                  <a:pt x="2663" y="50157"/>
                </a:lnTo>
                <a:lnTo>
                  <a:pt x="2626" y="50101"/>
                </a:lnTo>
                <a:lnTo>
                  <a:pt x="2570" y="50064"/>
                </a:lnTo>
                <a:lnTo>
                  <a:pt x="2496" y="50045"/>
                </a:lnTo>
                <a:close/>
                <a:moveTo>
                  <a:pt x="28915" y="50027"/>
                </a:moveTo>
                <a:lnTo>
                  <a:pt x="28822" y="50045"/>
                </a:lnTo>
                <a:lnTo>
                  <a:pt x="28747" y="50064"/>
                </a:lnTo>
                <a:lnTo>
                  <a:pt x="28617" y="50138"/>
                </a:lnTo>
                <a:lnTo>
                  <a:pt x="28561" y="50176"/>
                </a:lnTo>
                <a:lnTo>
                  <a:pt x="28505" y="50232"/>
                </a:lnTo>
                <a:lnTo>
                  <a:pt x="28468" y="50287"/>
                </a:lnTo>
                <a:lnTo>
                  <a:pt x="28449" y="50362"/>
                </a:lnTo>
                <a:lnTo>
                  <a:pt x="28449" y="50418"/>
                </a:lnTo>
                <a:lnTo>
                  <a:pt x="28468" y="50492"/>
                </a:lnTo>
                <a:lnTo>
                  <a:pt x="28486" y="50567"/>
                </a:lnTo>
                <a:lnTo>
                  <a:pt x="28542" y="50623"/>
                </a:lnTo>
                <a:lnTo>
                  <a:pt x="28654" y="50697"/>
                </a:lnTo>
                <a:lnTo>
                  <a:pt x="28729" y="50734"/>
                </a:lnTo>
                <a:lnTo>
                  <a:pt x="28803" y="50771"/>
                </a:lnTo>
                <a:lnTo>
                  <a:pt x="28971" y="50771"/>
                </a:lnTo>
                <a:lnTo>
                  <a:pt x="29026" y="50734"/>
                </a:lnTo>
                <a:lnTo>
                  <a:pt x="29101" y="50697"/>
                </a:lnTo>
                <a:lnTo>
                  <a:pt x="29157" y="50660"/>
                </a:lnTo>
                <a:lnTo>
                  <a:pt x="29213" y="50585"/>
                </a:lnTo>
                <a:lnTo>
                  <a:pt x="29231" y="50529"/>
                </a:lnTo>
                <a:lnTo>
                  <a:pt x="29250" y="50455"/>
                </a:lnTo>
                <a:lnTo>
                  <a:pt x="29250" y="50381"/>
                </a:lnTo>
                <a:lnTo>
                  <a:pt x="29250" y="50306"/>
                </a:lnTo>
                <a:lnTo>
                  <a:pt x="29213" y="50250"/>
                </a:lnTo>
                <a:lnTo>
                  <a:pt x="29175" y="50176"/>
                </a:lnTo>
                <a:lnTo>
                  <a:pt x="29138" y="50120"/>
                </a:lnTo>
                <a:lnTo>
                  <a:pt x="29082" y="50083"/>
                </a:lnTo>
                <a:lnTo>
                  <a:pt x="28989" y="50045"/>
                </a:lnTo>
                <a:lnTo>
                  <a:pt x="28915" y="50027"/>
                </a:lnTo>
                <a:close/>
                <a:moveTo>
                  <a:pt x="68608" y="50138"/>
                </a:moveTo>
                <a:lnTo>
                  <a:pt x="68553" y="50157"/>
                </a:lnTo>
                <a:lnTo>
                  <a:pt x="68459" y="50194"/>
                </a:lnTo>
                <a:lnTo>
                  <a:pt x="68366" y="50269"/>
                </a:lnTo>
                <a:lnTo>
                  <a:pt x="68329" y="50362"/>
                </a:lnTo>
                <a:lnTo>
                  <a:pt x="68292" y="50455"/>
                </a:lnTo>
                <a:lnTo>
                  <a:pt x="68311" y="50511"/>
                </a:lnTo>
                <a:lnTo>
                  <a:pt x="68311" y="50567"/>
                </a:lnTo>
                <a:lnTo>
                  <a:pt x="68348" y="50623"/>
                </a:lnTo>
                <a:lnTo>
                  <a:pt x="68385" y="50678"/>
                </a:lnTo>
                <a:lnTo>
                  <a:pt x="68441" y="50716"/>
                </a:lnTo>
                <a:lnTo>
                  <a:pt x="68497" y="50753"/>
                </a:lnTo>
                <a:lnTo>
                  <a:pt x="68553" y="50771"/>
                </a:lnTo>
                <a:lnTo>
                  <a:pt x="68627" y="50771"/>
                </a:lnTo>
                <a:lnTo>
                  <a:pt x="68701" y="50753"/>
                </a:lnTo>
                <a:lnTo>
                  <a:pt x="68757" y="50734"/>
                </a:lnTo>
                <a:lnTo>
                  <a:pt x="68813" y="50697"/>
                </a:lnTo>
                <a:lnTo>
                  <a:pt x="68869" y="50660"/>
                </a:lnTo>
                <a:lnTo>
                  <a:pt x="68906" y="50585"/>
                </a:lnTo>
                <a:lnTo>
                  <a:pt x="68925" y="50529"/>
                </a:lnTo>
                <a:lnTo>
                  <a:pt x="68925" y="50474"/>
                </a:lnTo>
                <a:lnTo>
                  <a:pt x="68925" y="50399"/>
                </a:lnTo>
                <a:lnTo>
                  <a:pt x="68906" y="50343"/>
                </a:lnTo>
                <a:lnTo>
                  <a:pt x="68869" y="50287"/>
                </a:lnTo>
                <a:lnTo>
                  <a:pt x="68832" y="50232"/>
                </a:lnTo>
                <a:lnTo>
                  <a:pt x="68776" y="50194"/>
                </a:lnTo>
                <a:lnTo>
                  <a:pt x="68720" y="50157"/>
                </a:lnTo>
                <a:lnTo>
                  <a:pt x="68664" y="50138"/>
                </a:lnTo>
                <a:close/>
                <a:moveTo>
                  <a:pt x="72146" y="50138"/>
                </a:moveTo>
                <a:lnTo>
                  <a:pt x="72090" y="50157"/>
                </a:lnTo>
                <a:lnTo>
                  <a:pt x="71978" y="50213"/>
                </a:lnTo>
                <a:lnTo>
                  <a:pt x="71941" y="50269"/>
                </a:lnTo>
                <a:lnTo>
                  <a:pt x="71904" y="50306"/>
                </a:lnTo>
                <a:lnTo>
                  <a:pt x="71867" y="50381"/>
                </a:lnTo>
                <a:lnTo>
                  <a:pt x="71867" y="50455"/>
                </a:lnTo>
                <a:lnTo>
                  <a:pt x="71867" y="50511"/>
                </a:lnTo>
                <a:lnTo>
                  <a:pt x="71885" y="50585"/>
                </a:lnTo>
                <a:lnTo>
                  <a:pt x="71922" y="50641"/>
                </a:lnTo>
                <a:lnTo>
                  <a:pt x="71960" y="50697"/>
                </a:lnTo>
                <a:lnTo>
                  <a:pt x="72015" y="50734"/>
                </a:lnTo>
                <a:lnTo>
                  <a:pt x="72071" y="50771"/>
                </a:lnTo>
                <a:lnTo>
                  <a:pt x="72276" y="50771"/>
                </a:lnTo>
                <a:lnTo>
                  <a:pt x="72332" y="50753"/>
                </a:lnTo>
                <a:lnTo>
                  <a:pt x="72388" y="50716"/>
                </a:lnTo>
                <a:lnTo>
                  <a:pt x="72425" y="50660"/>
                </a:lnTo>
                <a:lnTo>
                  <a:pt x="72462" y="50604"/>
                </a:lnTo>
                <a:lnTo>
                  <a:pt x="72481" y="50548"/>
                </a:lnTo>
                <a:lnTo>
                  <a:pt x="72500" y="50436"/>
                </a:lnTo>
                <a:lnTo>
                  <a:pt x="72481" y="50325"/>
                </a:lnTo>
                <a:lnTo>
                  <a:pt x="72406" y="50250"/>
                </a:lnTo>
                <a:lnTo>
                  <a:pt x="72369" y="50213"/>
                </a:lnTo>
                <a:lnTo>
                  <a:pt x="72313" y="50176"/>
                </a:lnTo>
                <a:lnTo>
                  <a:pt x="72258" y="50157"/>
                </a:lnTo>
                <a:lnTo>
                  <a:pt x="72202" y="50138"/>
                </a:lnTo>
                <a:close/>
                <a:moveTo>
                  <a:pt x="77564" y="50176"/>
                </a:moveTo>
                <a:lnTo>
                  <a:pt x="77508" y="50194"/>
                </a:lnTo>
                <a:lnTo>
                  <a:pt x="77452" y="50213"/>
                </a:lnTo>
                <a:lnTo>
                  <a:pt x="77359" y="50269"/>
                </a:lnTo>
                <a:lnTo>
                  <a:pt x="77303" y="50362"/>
                </a:lnTo>
                <a:lnTo>
                  <a:pt x="77266" y="50474"/>
                </a:lnTo>
                <a:lnTo>
                  <a:pt x="77266" y="50529"/>
                </a:lnTo>
                <a:lnTo>
                  <a:pt x="77284" y="50585"/>
                </a:lnTo>
                <a:lnTo>
                  <a:pt x="77322" y="50641"/>
                </a:lnTo>
                <a:lnTo>
                  <a:pt x="77359" y="50678"/>
                </a:lnTo>
                <a:lnTo>
                  <a:pt x="77396" y="50716"/>
                </a:lnTo>
                <a:lnTo>
                  <a:pt x="77452" y="50753"/>
                </a:lnTo>
                <a:lnTo>
                  <a:pt x="77508" y="50771"/>
                </a:lnTo>
                <a:lnTo>
                  <a:pt x="77620" y="50771"/>
                </a:lnTo>
                <a:lnTo>
                  <a:pt x="77675" y="50753"/>
                </a:lnTo>
                <a:lnTo>
                  <a:pt x="77768" y="50697"/>
                </a:lnTo>
                <a:lnTo>
                  <a:pt x="77824" y="50604"/>
                </a:lnTo>
                <a:lnTo>
                  <a:pt x="77862" y="50492"/>
                </a:lnTo>
                <a:lnTo>
                  <a:pt x="77862" y="50436"/>
                </a:lnTo>
                <a:lnTo>
                  <a:pt x="77843" y="50381"/>
                </a:lnTo>
                <a:lnTo>
                  <a:pt x="77824" y="50325"/>
                </a:lnTo>
                <a:lnTo>
                  <a:pt x="77787" y="50269"/>
                </a:lnTo>
                <a:lnTo>
                  <a:pt x="77731" y="50232"/>
                </a:lnTo>
                <a:lnTo>
                  <a:pt x="77694" y="50213"/>
                </a:lnTo>
                <a:lnTo>
                  <a:pt x="77620" y="50194"/>
                </a:lnTo>
                <a:lnTo>
                  <a:pt x="77564" y="50176"/>
                </a:lnTo>
                <a:close/>
                <a:moveTo>
                  <a:pt x="52671" y="50213"/>
                </a:moveTo>
                <a:lnTo>
                  <a:pt x="52597" y="50232"/>
                </a:lnTo>
                <a:lnTo>
                  <a:pt x="52541" y="50250"/>
                </a:lnTo>
                <a:lnTo>
                  <a:pt x="52504" y="50287"/>
                </a:lnTo>
                <a:lnTo>
                  <a:pt x="52448" y="50325"/>
                </a:lnTo>
                <a:lnTo>
                  <a:pt x="52429" y="50399"/>
                </a:lnTo>
                <a:lnTo>
                  <a:pt x="52411" y="50455"/>
                </a:lnTo>
                <a:lnTo>
                  <a:pt x="52411" y="50511"/>
                </a:lnTo>
                <a:lnTo>
                  <a:pt x="52411" y="50585"/>
                </a:lnTo>
                <a:lnTo>
                  <a:pt x="52467" y="50697"/>
                </a:lnTo>
                <a:lnTo>
                  <a:pt x="52504" y="50734"/>
                </a:lnTo>
                <a:lnTo>
                  <a:pt x="52541" y="50771"/>
                </a:lnTo>
                <a:lnTo>
                  <a:pt x="52597" y="50809"/>
                </a:lnTo>
                <a:lnTo>
                  <a:pt x="52653" y="50827"/>
                </a:lnTo>
                <a:lnTo>
                  <a:pt x="52727" y="50827"/>
                </a:lnTo>
                <a:lnTo>
                  <a:pt x="52783" y="50809"/>
                </a:lnTo>
                <a:lnTo>
                  <a:pt x="52839" y="50790"/>
                </a:lnTo>
                <a:lnTo>
                  <a:pt x="52895" y="50771"/>
                </a:lnTo>
                <a:lnTo>
                  <a:pt x="52932" y="50734"/>
                </a:lnTo>
                <a:lnTo>
                  <a:pt x="52969" y="50678"/>
                </a:lnTo>
                <a:lnTo>
                  <a:pt x="53006" y="50623"/>
                </a:lnTo>
                <a:lnTo>
                  <a:pt x="53025" y="50567"/>
                </a:lnTo>
                <a:lnTo>
                  <a:pt x="53025" y="50455"/>
                </a:lnTo>
                <a:lnTo>
                  <a:pt x="52969" y="50343"/>
                </a:lnTo>
                <a:lnTo>
                  <a:pt x="52895" y="50269"/>
                </a:lnTo>
                <a:lnTo>
                  <a:pt x="52858" y="50232"/>
                </a:lnTo>
                <a:lnTo>
                  <a:pt x="52802" y="50213"/>
                </a:lnTo>
                <a:close/>
                <a:moveTo>
                  <a:pt x="66281" y="50269"/>
                </a:moveTo>
                <a:lnTo>
                  <a:pt x="66225" y="50287"/>
                </a:lnTo>
                <a:lnTo>
                  <a:pt x="66188" y="50325"/>
                </a:lnTo>
                <a:lnTo>
                  <a:pt x="66132" y="50418"/>
                </a:lnTo>
                <a:lnTo>
                  <a:pt x="66095" y="50511"/>
                </a:lnTo>
                <a:lnTo>
                  <a:pt x="66076" y="50567"/>
                </a:lnTo>
                <a:lnTo>
                  <a:pt x="66095" y="50623"/>
                </a:lnTo>
                <a:lnTo>
                  <a:pt x="66095" y="50678"/>
                </a:lnTo>
                <a:lnTo>
                  <a:pt x="66132" y="50734"/>
                </a:lnTo>
                <a:lnTo>
                  <a:pt x="66207" y="50790"/>
                </a:lnTo>
                <a:lnTo>
                  <a:pt x="66300" y="50827"/>
                </a:lnTo>
                <a:lnTo>
                  <a:pt x="66411" y="50827"/>
                </a:lnTo>
                <a:lnTo>
                  <a:pt x="66449" y="50809"/>
                </a:lnTo>
                <a:lnTo>
                  <a:pt x="66505" y="50790"/>
                </a:lnTo>
                <a:lnTo>
                  <a:pt x="66542" y="50734"/>
                </a:lnTo>
                <a:lnTo>
                  <a:pt x="66579" y="50697"/>
                </a:lnTo>
                <a:lnTo>
                  <a:pt x="66598" y="50641"/>
                </a:lnTo>
                <a:lnTo>
                  <a:pt x="66616" y="50585"/>
                </a:lnTo>
                <a:lnTo>
                  <a:pt x="66598" y="50474"/>
                </a:lnTo>
                <a:lnTo>
                  <a:pt x="66542" y="50381"/>
                </a:lnTo>
                <a:lnTo>
                  <a:pt x="66467" y="50306"/>
                </a:lnTo>
                <a:lnTo>
                  <a:pt x="66411" y="50269"/>
                </a:lnTo>
                <a:close/>
                <a:moveTo>
                  <a:pt x="88250" y="50176"/>
                </a:moveTo>
                <a:lnTo>
                  <a:pt x="88195" y="50194"/>
                </a:lnTo>
                <a:lnTo>
                  <a:pt x="88139" y="50232"/>
                </a:lnTo>
                <a:lnTo>
                  <a:pt x="88101" y="50269"/>
                </a:lnTo>
                <a:lnTo>
                  <a:pt x="88064" y="50325"/>
                </a:lnTo>
                <a:lnTo>
                  <a:pt x="88046" y="50362"/>
                </a:lnTo>
                <a:lnTo>
                  <a:pt x="88027" y="50492"/>
                </a:lnTo>
                <a:lnTo>
                  <a:pt x="88046" y="50604"/>
                </a:lnTo>
                <a:lnTo>
                  <a:pt x="88101" y="50716"/>
                </a:lnTo>
                <a:lnTo>
                  <a:pt x="88139" y="50753"/>
                </a:lnTo>
                <a:lnTo>
                  <a:pt x="88176" y="50790"/>
                </a:lnTo>
                <a:lnTo>
                  <a:pt x="88250" y="50827"/>
                </a:lnTo>
                <a:lnTo>
                  <a:pt x="88381" y="50827"/>
                </a:lnTo>
                <a:lnTo>
                  <a:pt x="88437" y="50809"/>
                </a:lnTo>
                <a:lnTo>
                  <a:pt x="88492" y="50790"/>
                </a:lnTo>
                <a:lnTo>
                  <a:pt x="88530" y="50734"/>
                </a:lnTo>
                <a:lnTo>
                  <a:pt x="88586" y="50641"/>
                </a:lnTo>
                <a:lnTo>
                  <a:pt x="88623" y="50529"/>
                </a:lnTo>
                <a:lnTo>
                  <a:pt x="88623" y="50455"/>
                </a:lnTo>
                <a:lnTo>
                  <a:pt x="88604" y="50399"/>
                </a:lnTo>
                <a:lnTo>
                  <a:pt x="88586" y="50325"/>
                </a:lnTo>
                <a:lnTo>
                  <a:pt x="88548" y="50287"/>
                </a:lnTo>
                <a:lnTo>
                  <a:pt x="88492" y="50250"/>
                </a:lnTo>
                <a:lnTo>
                  <a:pt x="88455" y="50213"/>
                </a:lnTo>
                <a:lnTo>
                  <a:pt x="88381" y="50194"/>
                </a:lnTo>
                <a:lnTo>
                  <a:pt x="88325" y="50176"/>
                </a:lnTo>
                <a:close/>
                <a:moveTo>
                  <a:pt x="91527" y="50250"/>
                </a:moveTo>
                <a:lnTo>
                  <a:pt x="91453" y="50269"/>
                </a:lnTo>
                <a:lnTo>
                  <a:pt x="91397" y="50287"/>
                </a:lnTo>
                <a:lnTo>
                  <a:pt x="91341" y="50325"/>
                </a:lnTo>
                <a:lnTo>
                  <a:pt x="91285" y="50381"/>
                </a:lnTo>
                <a:lnTo>
                  <a:pt x="91248" y="50436"/>
                </a:lnTo>
                <a:lnTo>
                  <a:pt x="91229" y="50492"/>
                </a:lnTo>
                <a:lnTo>
                  <a:pt x="91229" y="50567"/>
                </a:lnTo>
                <a:lnTo>
                  <a:pt x="91229" y="50641"/>
                </a:lnTo>
                <a:lnTo>
                  <a:pt x="91248" y="50697"/>
                </a:lnTo>
                <a:lnTo>
                  <a:pt x="91285" y="50753"/>
                </a:lnTo>
                <a:lnTo>
                  <a:pt x="91322" y="50790"/>
                </a:lnTo>
                <a:lnTo>
                  <a:pt x="91378" y="50809"/>
                </a:lnTo>
                <a:lnTo>
                  <a:pt x="91453" y="50827"/>
                </a:lnTo>
                <a:lnTo>
                  <a:pt x="91583" y="50827"/>
                </a:lnTo>
                <a:lnTo>
                  <a:pt x="91564" y="50846"/>
                </a:lnTo>
                <a:lnTo>
                  <a:pt x="91676" y="50827"/>
                </a:lnTo>
                <a:lnTo>
                  <a:pt x="91769" y="50771"/>
                </a:lnTo>
                <a:lnTo>
                  <a:pt x="91844" y="50697"/>
                </a:lnTo>
                <a:lnTo>
                  <a:pt x="91862" y="50641"/>
                </a:lnTo>
                <a:lnTo>
                  <a:pt x="91862" y="50585"/>
                </a:lnTo>
                <a:lnTo>
                  <a:pt x="91862" y="50529"/>
                </a:lnTo>
                <a:lnTo>
                  <a:pt x="91844" y="50474"/>
                </a:lnTo>
                <a:lnTo>
                  <a:pt x="91788" y="50381"/>
                </a:lnTo>
                <a:lnTo>
                  <a:pt x="91751" y="50343"/>
                </a:lnTo>
                <a:lnTo>
                  <a:pt x="91695" y="50306"/>
                </a:lnTo>
                <a:lnTo>
                  <a:pt x="91658" y="50287"/>
                </a:lnTo>
                <a:lnTo>
                  <a:pt x="91602" y="50287"/>
                </a:lnTo>
                <a:lnTo>
                  <a:pt x="91527" y="50250"/>
                </a:lnTo>
                <a:close/>
                <a:moveTo>
                  <a:pt x="70414" y="50157"/>
                </a:moveTo>
                <a:lnTo>
                  <a:pt x="70340" y="50176"/>
                </a:lnTo>
                <a:lnTo>
                  <a:pt x="70284" y="50194"/>
                </a:lnTo>
                <a:lnTo>
                  <a:pt x="70210" y="50232"/>
                </a:lnTo>
                <a:lnTo>
                  <a:pt x="70154" y="50269"/>
                </a:lnTo>
                <a:lnTo>
                  <a:pt x="70098" y="50325"/>
                </a:lnTo>
                <a:lnTo>
                  <a:pt x="70079" y="50399"/>
                </a:lnTo>
                <a:lnTo>
                  <a:pt x="70079" y="50455"/>
                </a:lnTo>
                <a:lnTo>
                  <a:pt x="70079" y="50529"/>
                </a:lnTo>
                <a:lnTo>
                  <a:pt x="70098" y="50585"/>
                </a:lnTo>
                <a:lnTo>
                  <a:pt x="70135" y="50660"/>
                </a:lnTo>
                <a:lnTo>
                  <a:pt x="70172" y="50716"/>
                </a:lnTo>
                <a:lnTo>
                  <a:pt x="70228" y="50771"/>
                </a:lnTo>
                <a:lnTo>
                  <a:pt x="70284" y="50809"/>
                </a:lnTo>
                <a:lnTo>
                  <a:pt x="70358" y="50846"/>
                </a:lnTo>
                <a:lnTo>
                  <a:pt x="70414" y="50865"/>
                </a:lnTo>
                <a:lnTo>
                  <a:pt x="70507" y="50865"/>
                </a:lnTo>
                <a:lnTo>
                  <a:pt x="70582" y="50846"/>
                </a:lnTo>
                <a:lnTo>
                  <a:pt x="70656" y="50827"/>
                </a:lnTo>
                <a:lnTo>
                  <a:pt x="70731" y="50790"/>
                </a:lnTo>
                <a:lnTo>
                  <a:pt x="70787" y="50734"/>
                </a:lnTo>
                <a:lnTo>
                  <a:pt x="70805" y="50678"/>
                </a:lnTo>
                <a:lnTo>
                  <a:pt x="70843" y="50604"/>
                </a:lnTo>
                <a:lnTo>
                  <a:pt x="70843" y="50548"/>
                </a:lnTo>
                <a:lnTo>
                  <a:pt x="70843" y="50474"/>
                </a:lnTo>
                <a:lnTo>
                  <a:pt x="70824" y="50399"/>
                </a:lnTo>
                <a:lnTo>
                  <a:pt x="70787" y="50343"/>
                </a:lnTo>
                <a:lnTo>
                  <a:pt x="70731" y="50287"/>
                </a:lnTo>
                <a:lnTo>
                  <a:pt x="70675" y="50250"/>
                </a:lnTo>
                <a:lnTo>
                  <a:pt x="70619" y="50194"/>
                </a:lnTo>
                <a:lnTo>
                  <a:pt x="70563" y="50176"/>
                </a:lnTo>
                <a:lnTo>
                  <a:pt x="70489" y="50157"/>
                </a:lnTo>
                <a:close/>
                <a:moveTo>
                  <a:pt x="82200" y="50269"/>
                </a:moveTo>
                <a:lnTo>
                  <a:pt x="82144" y="50287"/>
                </a:lnTo>
                <a:lnTo>
                  <a:pt x="82032" y="50362"/>
                </a:lnTo>
                <a:lnTo>
                  <a:pt x="81958" y="50455"/>
                </a:lnTo>
                <a:lnTo>
                  <a:pt x="81939" y="50529"/>
                </a:lnTo>
                <a:lnTo>
                  <a:pt x="81939" y="50585"/>
                </a:lnTo>
                <a:lnTo>
                  <a:pt x="81958" y="50641"/>
                </a:lnTo>
                <a:lnTo>
                  <a:pt x="81976" y="50697"/>
                </a:lnTo>
                <a:lnTo>
                  <a:pt x="82051" y="50790"/>
                </a:lnTo>
                <a:lnTo>
                  <a:pt x="82106" y="50827"/>
                </a:lnTo>
                <a:lnTo>
                  <a:pt x="82162" y="50846"/>
                </a:lnTo>
                <a:lnTo>
                  <a:pt x="82218" y="50865"/>
                </a:lnTo>
                <a:lnTo>
                  <a:pt x="82274" y="50865"/>
                </a:lnTo>
                <a:lnTo>
                  <a:pt x="82386" y="50846"/>
                </a:lnTo>
                <a:lnTo>
                  <a:pt x="82442" y="50809"/>
                </a:lnTo>
                <a:lnTo>
                  <a:pt x="82479" y="50771"/>
                </a:lnTo>
                <a:lnTo>
                  <a:pt x="82516" y="50716"/>
                </a:lnTo>
                <a:lnTo>
                  <a:pt x="82553" y="50660"/>
                </a:lnTo>
                <a:lnTo>
                  <a:pt x="82572" y="50604"/>
                </a:lnTo>
                <a:lnTo>
                  <a:pt x="82572" y="50548"/>
                </a:lnTo>
                <a:lnTo>
                  <a:pt x="82535" y="50436"/>
                </a:lnTo>
                <a:lnTo>
                  <a:pt x="82479" y="50343"/>
                </a:lnTo>
                <a:lnTo>
                  <a:pt x="82442" y="50306"/>
                </a:lnTo>
                <a:lnTo>
                  <a:pt x="82386" y="50287"/>
                </a:lnTo>
                <a:lnTo>
                  <a:pt x="82311" y="50269"/>
                </a:lnTo>
                <a:close/>
                <a:moveTo>
                  <a:pt x="83689" y="50250"/>
                </a:moveTo>
                <a:lnTo>
                  <a:pt x="83633" y="50269"/>
                </a:lnTo>
                <a:lnTo>
                  <a:pt x="83577" y="50306"/>
                </a:lnTo>
                <a:lnTo>
                  <a:pt x="83521" y="50343"/>
                </a:lnTo>
                <a:lnTo>
                  <a:pt x="83484" y="50381"/>
                </a:lnTo>
                <a:lnTo>
                  <a:pt x="83447" y="50436"/>
                </a:lnTo>
                <a:lnTo>
                  <a:pt x="83428" y="50492"/>
                </a:lnTo>
                <a:lnTo>
                  <a:pt x="83410" y="50548"/>
                </a:lnTo>
                <a:lnTo>
                  <a:pt x="83410" y="50604"/>
                </a:lnTo>
                <a:lnTo>
                  <a:pt x="83447" y="50716"/>
                </a:lnTo>
                <a:lnTo>
                  <a:pt x="83521" y="50790"/>
                </a:lnTo>
                <a:lnTo>
                  <a:pt x="83633" y="50846"/>
                </a:lnTo>
                <a:lnTo>
                  <a:pt x="83689" y="50865"/>
                </a:lnTo>
                <a:lnTo>
                  <a:pt x="83819" y="50865"/>
                </a:lnTo>
                <a:lnTo>
                  <a:pt x="83875" y="50846"/>
                </a:lnTo>
                <a:lnTo>
                  <a:pt x="83931" y="50809"/>
                </a:lnTo>
                <a:lnTo>
                  <a:pt x="83968" y="50771"/>
                </a:lnTo>
                <a:lnTo>
                  <a:pt x="84006" y="50716"/>
                </a:lnTo>
                <a:lnTo>
                  <a:pt x="84024" y="50660"/>
                </a:lnTo>
                <a:lnTo>
                  <a:pt x="84043" y="50585"/>
                </a:lnTo>
                <a:lnTo>
                  <a:pt x="84043" y="50529"/>
                </a:lnTo>
                <a:lnTo>
                  <a:pt x="84024" y="50474"/>
                </a:lnTo>
                <a:lnTo>
                  <a:pt x="84006" y="50418"/>
                </a:lnTo>
                <a:lnTo>
                  <a:pt x="83968" y="50362"/>
                </a:lnTo>
                <a:lnTo>
                  <a:pt x="83931" y="50325"/>
                </a:lnTo>
                <a:lnTo>
                  <a:pt x="83875" y="50287"/>
                </a:lnTo>
                <a:lnTo>
                  <a:pt x="83819" y="50269"/>
                </a:lnTo>
                <a:lnTo>
                  <a:pt x="83763" y="50250"/>
                </a:lnTo>
                <a:close/>
                <a:moveTo>
                  <a:pt x="75814" y="50194"/>
                </a:moveTo>
                <a:lnTo>
                  <a:pt x="75758" y="50232"/>
                </a:lnTo>
                <a:lnTo>
                  <a:pt x="75702" y="50269"/>
                </a:lnTo>
                <a:lnTo>
                  <a:pt x="75646" y="50325"/>
                </a:lnTo>
                <a:lnTo>
                  <a:pt x="75609" y="50381"/>
                </a:lnTo>
                <a:lnTo>
                  <a:pt x="75572" y="50455"/>
                </a:lnTo>
                <a:lnTo>
                  <a:pt x="75572" y="50511"/>
                </a:lnTo>
                <a:lnTo>
                  <a:pt x="75572" y="50585"/>
                </a:lnTo>
                <a:lnTo>
                  <a:pt x="75609" y="50660"/>
                </a:lnTo>
                <a:lnTo>
                  <a:pt x="75627" y="50716"/>
                </a:lnTo>
                <a:lnTo>
                  <a:pt x="75683" y="50771"/>
                </a:lnTo>
                <a:lnTo>
                  <a:pt x="75739" y="50809"/>
                </a:lnTo>
                <a:lnTo>
                  <a:pt x="75795" y="50846"/>
                </a:lnTo>
                <a:lnTo>
                  <a:pt x="75851" y="50883"/>
                </a:lnTo>
                <a:lnTo>
                  <a:pt x="76056" y="50883"/>
                </a:lnTo>
                <a:lnTo>
                  <a:pt x="76111" y="50846"/>
                </a:lnTo>
                <a:lnTo>
                  <a:pt x="76167" y="50809"/>
                </a:lnTo>
                <a:lnTo>
                  <a:pt x="76223" y="50753"/>
                </a:lnTo>
                <a:lnTo>
                  <a:pt x="76242" y="50697"/>
                </a:lnTo>
                <a:lnTo>
                  <a:pt x="76279" y="50641"/>
                </a:lnTo>
                <a:lnTo>
                  <a:pt x="76279" y="50585"/>
                </a:lnTo>
                <a:lnTo>
                  <a:pt x="76279" y="50511"/>
                </a:lnTo>
                <a:lnTo>
                  <a:pt x="76223" y="50399"/>
                </a:lnTo>
                <a:lnTo>
                  <a:pt x="76149" y="50287"/>
                </a:lnTo>
                <a:lnTo>
                  <a:pt x="76093" y="50232"/>
                </a:lnTo>
                <a:lnTo>
                  <a:pt x="76037" y="50213"/>
                </a:lnTo>
                <a:lnTo>
                  <a:pt x="75963" y="50194"/>
                </a:lnTo>
                <a:close/>
                <a:moveTo>
                  <a:pt x="7597" y="50381"/>
                </a:moveTo>
                <a:lnTo>
                  <a:pt x="7541" y="50399"/>
                </a:lnTo>
                <a:lnTo>
                  <a:pt x="7504" y="50436"/>
                </a:lnTo>
                <a:lnTo>
                  <a:pt x="7467" y="50474"/>
                </a:lnTo>
                <a:lnTo>
                  <a:pt x="7411" y="50548"/>
                </a:lnTo>
                <a:lnTo>
                  <a:pt x="7392" y="50660"/>
                </a:lnTo>
                <a:lnTo>
                  <a:pt x="7411" y="50753"/>
                </a:lnTo>
                <a:lnTo>
                  <a:pt x="7467" y="50846"/>
                </a:lnTo>
                <a:lnTo>
                  <a:pt x="7504" y="50865"/>
                </a:lnTo>
                <a:lnTo>
                  <a:pt x="7541" y="50902"/>
                </a:lnTo>
                <a:lnTo>
                  <a:pt x="7597" y="50920"/>
                </a:lnTo>
                <a:lnTo>
                  <a:pt x="7727" y="50920"/>
                </a:lnTo>
                <a:lnTo>
                  <a:pt x="7765" y="50902"/>
                </a:lnTo>
                <a:lnTo>
                  <a:pt x="7820" y="50865"/>
                </a:lnTo>
                <a:lnTo>
                  <a:pt x="7858" y="50846"/>
                </a:lnTo>
                <a:lnTo>
                  <a:pt x="7895" y="50753"/>
                </a:lnTo>
                <a:lnTo>
                  <a:pt x="7914" y="50660"/>
                </a:lnTo>
                <a:lnTo>
                  <a:pt x="7895" y="50548"/>
                </a:lnTo>
                <a:lnTo>
                  <a:pt x="7858" y="50474"/>
                </a:lnTo>
                <a:lnTo>
                  <a:pt x="7820" y="50436"/>
                </a:lnTo>
                <a:lnTo>
                  <a:pt x="7765" y="50399"/>
                </a:lnTo>
                <a:lnTo>
                  <a:pt x="7727" y="50381"/>
                </a:lnTo>
                <a:close/>
                <a:moveTo>
                  <a:pt x="85458" y="50287"/>
                </a:moveTo>
                <a:lnTo>
                  <a:pt x="85402" y="50306"/>
                </a:lnTo>
                <a:lnTo>
                  <a:pt x="85346" y="50325"/>
                </a:lnTo>
                <a:lnTo>
                  <a:pt x="85253" y="50381"/>
                </a:lnTo>
                <a:lnTo>
                  <a:pt x="85178" y="50474"/>
                </a:lnTo>
                <a:lnTo>
                  <a:pt x="85141" y="50585"/>
                </a:lnTo>
                <a:lnTo>
                  <a:pt x="85141" y="50660"/>
                </a:lnTo>
                <a:lnTo>
                  <a:pt x="85160" y="50716"/>
                </a:lnTo>
                <a:lnTo>
                  <a:pt x="85178" y="50771"/>
                </a:lnTo>
                <a:lnTo>
                  <a:pt x="85216" y="50827"/>
                </a:lnTo>
                <a:lnTo>
                  <a:pt x="85272" y="50883"/>
                </a:lnTo>
                <a:lnTo>
                  <a:pt x="85327" y="50920"/>
                </a:lnTo>
                <a:lnTo>
                  <a:pt x="85402" y="50939"/>
                </a:lnTo>
                <a:lnTo>
                  <a:pt x="85514" y="50939"/>
                </a:lnTo>
                <a:lnTo>
                  <a:pt x="85569" y="50920"/>
                </a:lnTo>
                <a:lnTo>
                  <a:pt x="85681" y="50865"/>
                </a:lnTo>
                <a:lnTo>
                  <a:pt x="85737" y="50771"/>
                </a:lnTo>
                <a:lnTo>
                  <a:pt x="85774" y="50660"/>
                </a:lnTo>
                <a:lnTo>
                  <a:pt x="85793" y="50585"/>
                </a:lnTo>
                <a:lnTo>
                  <a:pt x="85774" y="50529"/>
                </a:lnTo>
                <a:lnTo>
                  <a:pt x="85737" y="50455"/>
                </a:lnTo>
                <a:lnTo>
                  <a:pt x="85700" y="50399"/>
                </a:lnTo>
                <a:lnTo>
                  <a:pt x="85663" y="50362"/>
                </a:lnTo>
                <a:lnTo>
                  <a:pt x="85588" y="50325"/>
                </a:lnTo>
                <a:lnTo>
                  <a:pt x="85532" y="50306"/>
                </a:lnTo>
                <a:lnTo>
                  <a:pt x="85458" y="50287"/>
                </a:lnTo>
                <a:close/>
                <a:moveTo>
                  <a:pt x="80636" y="50306"/>
                </a:moveTo>
                <a:lnTo>
                  <a:pt x="80580" y="50325"/>
                </a:lnTo>
                <a:lnTo>
                  <a:pt x="80524" y="50362"/>
                </a:lnTo>
                <a:lnTo>
                  <a:pt x="80487" y="50418"/>
                </a:lnTo>
                <a:lnTo>
                  <a:pt x="80449" y="50474"/>
                </a:lnTo>
                <a:lnTo>
                  <a:pt x="80431" y="50548"/>
                </a:lnTo>
                <a:lnTo>
                  <a:pt x="80412" y="50604"/>
                </a:lnTo>
                <a:lnTo>
                  <a:pt x="80431" y="50660"/>
                </a:lnTo>
                <a:lnTo>
                  <a:pt x="80449" y="50734"/>
                </a:lnTo>
                <a:lnTo>
                  <a:pt x="80468" y="50790"/>
                </a:lnTo>
                <a:lnTo>
                  <a:pt x="80505" y="50846"/>
                </a:lnTo>
                <a:lnTo>
                  <a:pt x="80561" y="50883"/>
                </a:lnTo>
                <a:lnTo>
                  <a:pt x="80673" y="50939"/>
                </a:lnTo>
                <a:lnTo>
                  <a:pt x="80803" y="50958"/>
                </a:lnTo>
                <a:lnTo>
                  <a:pt x="80934" y="50939"/>
                </a:lnTo>
                <a:lnTo>
                  <a:pt x="80989" y="50920"/>
                </a:lnTo>
                <a:lnTo>
                  <a:pt x="81045" y="50883"/>
                </a:lnTo>
                <a:lnTo>
                  <a:pt x="81101" y="50827"/>
                </a:lnTo>
                <a:lnTo>
                  <a:pt x="81138" y="50753"/>
                </a:lnTo>
                <a:lnTo>
                  <a:pt x="81157" y="50678"/>
                </a:lnTo>
                <a:lnTo>
                  <a:pt x="81157" y="50623"/>
                </a:lnTo>
                <a:lnTo>
                  <a:pt x="81138" y="50548"/>
                </a:lnTo>
                <a:lnTo>
                  <a:pt x="81120" y="50474"/>
                </a:lnTo>
                <a:lnTo>
                  <a:pt x="81064" y="50418"/>
                </a:lnTo>
                <a:lnTo>
                  <a:pt x="81008" y="50381"/>
                </a:lnTo>
                <a:lnTo>
                  <a:pt x="80934" y="50343"/>
                </a:lnTo>
                <a:lnTo>
                  <a:pt x="80859" y="50325"/>
                </a:lnTo>
                <a:lnTo>
                  <a:pt x="80785" y="50325"/>
                </a:lnTo>
                <a:lnTo>
                  <a:pt x="80710" y="50306"/>
                </a:lnTo>
                <a:close/>
                <a:moveTo>
                  <a:pt x="89945" y="50269"/>
                </a:moveTo>
                <a:lnTo>
                  <a:pt x="89870" y="50306"/>
                </a:lnTo>
                <a:lnTo>
                  <a:pt x="89814" y="50343"/>
                </a:lnTo>
                <a:lnTo>
                  <a:pt x="89759" y="50418"/>
                </a:lnTo>
                <a:lnTo>
                  <a:pt x="89721" y="50474"/>
                </a:lnTo>
                <a:lnTo>
                  <a:pt x="89703" y="50548"/>
                </a:lnTo>
                <a:lnTo>
                  <a:pt x="89703" y="50604"/>
                </a:lnTo>
                <a:lnTo>
                  <a:pt x="89703" y="50678"/>
                </a:lnTo>
                <a:lnTo>
                  <a:pt x="89721" y="50734"/>
                </a:lnTo>
                <a:lnTo>
                  <a:pt x="89759" y="50790"/>
                </a:lnTo>
                <a:lnTo>
                  <a:pt x="89796" y="50846"/>
                </a:lnTo>
                <a:lnTo>
                  <a:pt x="89852" y="50902"/>
                </a:lnTo>
                <a:lnTo>
                  <a:pt x="90001" y="50958"/>
                </a:lnTo>
                <a:lnTo>
                  <a:pt x="90075" y="50976"/>
                </a:lnTo>
                <a:lnTo>
                  <a:pt x="90149" y="50995"/>
                </a:lnTo>
                <a:lnTo>
                  <a:pt x="90224" y="50976"/>
                </a:lnTo>
                <a:lnTo>
                  <a:pt x="90280" y="50958"/>
                </a:lnTo>
                <a:lnTo>
                  <a:pt x="90354" y="50920"/>
                </a:lnTo>
                <a:lnTo>
                  <a:pt x="90410" y="50865"/>
                </a:lnTo>
                <a:lnTo>
                  <a:pt x="90447" y="50790"/>
                </a:lnTo>
                <a:lnTo>
                  <a:pt x="90466" y="50734"/>
                </a:lnTo>
                <a:lnTo>
                  <a:pt x="90485" y="50660"/>
                </a:lnTo>
                <a:lnTo>
                  <a:pt x="90466" y="50585"/>
                </a:lnTo>
                <a:lnTo>
                  <a:pt x="90447" y="50511"/>
                </a:lnTo>
                <a:lnTo>
                  <a:pt x="90410" y="50455"/>
                </a:lnTo>
                <a:lnTo>
                  <a:pt x="90373" y="50399"/>
                </a:lnTo>
                <a:lnTo>
                  <a:pt x="90317" y="50362"/>
                </a:lnTo>
                <a:lnTo>
                  <a:pt x="90168" y="50287"/>
                </a:lnTo>
                <a:lnTo>
                  <a:pt x="90094" y="50269"/>
                </a:lnTo>
                <a:close/>
                <a:moveTo>
                  <a:pt x="59783" y="50064"/>
                </a:moveTo>
                <a:lnTo>
                  <a:pt x="59709" y="50083"/>
                </a:lnTo>
                <a:lnTo>
                  <a:pt x="59634" y="50101"/>
                </a:lnTo>
                <a:lnTo>
                  <a:pt x="59579" y="50138"/>
                </a:lnTo>
                <a:lnTo>
                  <a:pt x="59523" y="50176"/>
                </a:lnTo>
                <a:lnTo>
                  <a:pt x="59467" y="50232"/>
                </a:lnTo>
                <a:lnTo>
                  <a:pt x="59430" y="50306"/>
                </a:lnTo>
                <a:lnTo>
                  <a:pt x="59392" y="50362"/>
                </a:lnTo>
                <a:lnTo>
                  <a:pt x="59374" y="50511"/>
                </a:lnTo>
                <a:lnTo>
                  <a:pt x="59374" y="50660"/>
                </a:lnTo>
                <a:lnTo>
                  <a:pt x="59430" y="50790"/>
                </a:lnTo>
                <a:lnTo>
                  <a:pt x="59523" y="50902"/>
                </a:lnTo>
                <a:lnTo>
                  <a:pt x="59634" y="50976"/>
                </a:lnTo>
                <a:lnTo>
                  <a:pt x="59765" y="51014"/>
                </a:lnTo>
                <a:lnTo>
                  <a:pt x="59839" y="51032"/>
                </a:lnTo>
                <a:lnTo>
                  <a:pt x="59914" y="51032"/>
                </a:lnTo>
                <a:lnTo>
                  <a:pt x="59988" y="51014"/>
                </a:lnTo>
                <a:lnTo>
                  <a:pt x="60044" y="50976"/>
                </a:lnTo>
                <a:lnTo>
                  <a:pt x="60174" y="50883"/>
                </a:lnTo>
                <a:lnTo>
                  <a:pt x="60230" y="50827"/>
                </a:lnTo>
                <a:lnTo>
                  <a:pt x="60267" y="50771"/>
                </a:lnTo>
                <a:lnTo>
                  <a:pt x="60305" y="50697"/>
                </a:lnTo>
                <a:lnTo>
                  <a:pt x="60305" y="50623"/>
                </a:lnTo>
                <a:lnTo>
                  <a:pt x="60305" y="50548"/>
                </a:lnTo>
                <a:lnTo>
                  <a:pt x="60305" y="50474"/>
                </a:lnTo>
                <a:lnTo>
                  <a:pt x="60267" y="50399"/>
                </a:lnTo>
                <a:lnTo>
                  <a:pt x="60230" y="50343"/>
                </a:lnTo>
                <a:lnTo>
                  <a:pt x="60174" y="50287"/>
                </a:lnTo>
                <a:lnTo>
                  <a:pt x="60100" y="50250"/>
                </a:lnTo>
                <a:lnTo>
                  <a:pt x="60007" y="50138"/>
                </a:lnTo>
                <a:lnTo>
                  <a:pt x="59932" y="50101"/>
                </a:lnTo>
                <a:lnTo>
                  <a:pt x="59858" y="50064"/>
                </a:lnTo>
                <a:close/>
              </a:path>
            </a:pathLst>
          </a:custGeom>
          <a:solidFill>
            <a:schemeClr val="accent5"/>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2290070330"/>
      </p:ext>
    </p:extLst>
  </p:cSld>
  <p:clrMapOvr>
    <a:masterClrMapping/>
  </p:clrMapOvr>
</p:sldLayout>
</file>

<file path=ppt/slideLayouts/slideLayout809.xml><?xml version="1.0" encoding="utf-8"?>
<p:sldLayout xmlns:a="http://schemas.openxmlformats.org/drawingml/2006/main" xmlns:r="http://schemas.openxmlformats.org/officeDocument/2006/relationships" xmlns:p="http://schemas.openxmlformats.org/presentationml/2006/main" matchingName="Title + 2 columns" type="twoColTx">
  <p:cSld name="Title + 2 columns">
    <p:spTree>
      <p:nvGrpSpPr>
        <p:cNvPr id="1" name="Shape 29"/>
        <p:cNvGrpSpPr/>
        <p:nvPr/>
      </p:nvGrpSpPr>
      <p:grpSpPr>
        <a:xfrm>
          <a:off x="0" y="0"/>
          <a:ext cx="0" cy="0"/>
          <a:chOff x="0" y="0"/>
          <a:chExt cx="0" cy="0"/>
        </a:xfrm>
      </p:grpSpPr>
      <p:sp>
        <p:nvSpPr>
          <p:cNvPr id="30" name="Google Shape;30;p6"/>
          <p:cNvSpPr/>
          <p:nvPr/>
        </p:nvSpPr>
        <p:spPr>
          <a:xfrm>
            <a:off x="156267" y="153633"/>
            <a:ext cx="11879411" cy="6550699"/>
          </a:xfrm>
          <a:custGeom>
            <a:avLst/>
            <a:gdLst/>
            <a:ahLst/>
            <a:cxnLst/>
            <a:rect l="l" t="t" r="r" b="b"/>
            <a:pathLst>
              <a:path w="92849" h="51200" extrusionOk="0">
                <a:moveTo>
                  <a:pt x="15026" y="1005"/>
                </a:moveTo>
                <a:lnTo>
                  <a:pt x="15026" y="1005"/>
                </a:lnTo>
                <a:lnTo>
                  <a:pt x="15026" y="1005"/>
                </a:lnTo>
                <a:close/>
                <a:moveTo>
                  <a:pt x="15026" y="1005"/>
                </a:moveTo>
                <a:lnTo>
                  <a:pt x="14970" y="1099"/>
                </a:lnTo>
                <a:lnTo>
                  <a:pt x="14978" y="1087"/>
                </a:lnTo>
                <a:lnTo>
                  <a:pt x="15026" y="1005"/>
                </a:lnTo>
                <a:close/>
                <a:moveTo>
                  <a:pt x="14970" y="1099"/>
                </a:moveTo>
                <a:lnTo>
                  <a:pt x="14970" y="1099"/>
                </a:lnTo>
                <a:lnTo>
                  <a:pt x="14970" y="1099"/>
                </a:lnTo>
                <a:close/>
                <a:moveTo>
                  <a:pt x="37907" y="112"/>
                </a:moveTo>
                <a:lnTo>
                  <a:pt x="37851" y="130"/>
                </a:lnTo>
                <a:lnTo>
                  <a:pt x="37758" y="168"/>
                </a:lnTo>
                <a:lnTo>
                  <a:pt x="37535" y="298"/>
                </a:lnTo>
                <a:lnTo>
                  <a:pt x="37274" y="503"/>
                </a:lnTo>
                <a:lnTo>
                  <a:pt x="37013" y="708"/>
                </a:lnTo>
                <a:lnTo>
                  <a:pt x="36771" y="931"/>
                </a:lnTo>
                <a:lnTo>
                  <a:pt x="36474" y="1210"/>
                </a:lnTo>
                <a:lnTo>
                  <a:pt x="36436" y="1266"/>
                </a:lnTo>
                <a:lnTo>
                  <a:pt x="36436" y="1285"/>
                </a:lnTo>
                <a:lnTo>
                  <a:pt x="36455" y="1285"/>
                </a:lnTo>
                <a:lnTo>
                  <a:pt x="36548" y="1266"/>
                </a:lnTo>
                <a:lnTo>
                  <a:pt x="36660" y="1210"/>
                </a:lnTo>
                <a:lnTo>
                  <a:pt x="36902" y="1099"/>
                </a:lnTo>
                <a:lnTo>
                  <a:pt x="37051" y="1005"/>
                </a:lnTo>
                <a:lnTo>
                  <a:pt x="37274" y="857"/>
                </a:lnTo>
                <a:lnTo>
                  <a:pt x="37591" y="633"/>
                </a:lnTo>
                <a:lnTo>
                  <a:pt x="37740" y="521"/>
                </a:lnTo>
                <a:lnTo>
                  <a:pt x="37851" y="391"/>
                </a:lnTo>
                <a:lnTo>
                  <a:pt x="37944" y="279"/>
                </a:lnTo>
                <a:lnTo>
                  <a:pt x="37963" y="242"/>
                </a:lnTo>
                <a:lnTo>
                  <a:pt x="37982" y="186"/>
                </a:lnTo>
                <a:lnTo>
                  <a:pt x="37963" y="130"/>
                </a:lnTo>
                <a:lnTo>
                  <a:pt x="37907" y="112"/>
                </a:lnTo>
                <a:close/>
                <a:moveTo>
                  <a:pt x="26885" y="1396"/>
                </a:moveTo>
                <a:lnTo>
                  <a:pt x="26867" y="1452"/>
                </a:lnTo>
                <a:lnTo>
                  <a:pt x="26885" y="1415"/>
                </a:lnTo>
                <a:lnTo>
                  <a:pt x="26885" y="1396"/>
                </a:lnTo>
                <a:close/>
                <a:moveTo>
                  <a:pt x="34537" y="149"/>
                </a:moveTo>
                <a:lnTo>
                  <a:pt x="34481" y="168"/>
                </a:lnTo>
                <a:lnTo>
                  <a:pt x="34388" y="205"/>
                </a:lnTo>
                <a:lnTo>
                  <a:pt x="34314" y="279"/>
                </a:lnTo>
                <a:lnTo>
                  <a:pt x="34109" y="466"/>
                </a:lnTo>
                <a:lnTo>
                  <a:pt x="33904" y="708"/>
                </a:lnTo>
                <a:lnTo>
                  <a:pt x="33532" y="1192"/>
                </a:lnTo>
                <a:lnTo>
                  <a:pt x="33364" y="1452"/>
                </a:lnTo>
                <a:lnTo>
                  <a:pt x="33625" y="1229"/>
                </a:lnTo>
                <a:lnTo>
                  <a:pt x="34072" y="838"/>
                </a:lnTo>
                <a:lnTo>
                  <a:pt x="34295" y="633"/>
                </a:lnTo>
                <a:lnTo>
                  <a:pt x="34481" y="428"/>
                </a:lnTo>
                <a:lnTo>
                  <a:pt x="34556" y="354"/>
                </a:lnTo>
                <a:lnTo>
                  <a:pt x="34593" y="279"/>
                </a:lnTo>
                <a:lnTo>
                  <a:pt x="34612" y="223"/>
                </a:lnTo>
                <a:lnTo>
                  <a:pt x="34593" y="186"/>
                </a:lnTo>
                <a:lnTo>
                  <a:pt x="34537" y="149"/>
                </a:lnTo>
                <a:close/>
                <a:moveTo>
                  <a:pt x="22361" y="242"/>
                </a:moveTo>
                <a:lnTo>
                  <a:pt x="22287" y="261"/>
                </a:lnTo>
                <a:lnTo>
                  <a:pt x="22193" y="317"/>
                </a:lnTo>
                <a:lnTo>
                  <a:pt x="22119" y="410"/>
                </a:lnTo>
                <a:lnTo>
                  <a:pt x="22045" y="503"/>
                </a:lnTo>
                <a:lnTo>
                  <a:pt x="21877" y="745"/>
                </a:lnTo>
                <a:lnTo>
                  <a:pt x="21747" y="1005"/>
                </a:lnTo>
                <a:lnTo>
                  <a:pt x="21654" y="1229"/>
                </a:lnTo>
                <a:lnTo>
                  <a:pt x="21560" y="1452"/>
                </a:lnTo>
                <a:lnTo>
                  <a:pt x="21784" y="1266"/>
                </a:lnTo>
                <a:lnTo>
                  <a:pt x="22138" y="912"/>
                </a:lnTo>
                <a:lnTo>
                  <a:pt x="22324" y="708"/>
                </a:lnTo>
                <a:lnTo>
                  <a:pt x="22454" y="540"/>
                </a:lnTo>
                <a:lnTo>
                  <a:pt x="22491" y="466"/>
                </a:lnTo>
                <a:lnTo>
                  <a:pt x="22529" y="391"/>
                </a:lnTo>
                <a:lnTo>
                  <a:pt x="22529" y="335"/>
                </a:lnTo>
                <a:lnTo>
                  <a:pt x="22510" y="298"/>
                </a:lnTo>
                <a:lnTo>
                  <a:pt x="22436" y="242"/>
                </a:lnTo>
                <a:close/>
                <a:moveTo>
                  <a:pt x="33364" y="1452"/>
                </a:moveTo>
                <a:lnTo>
                  <a:pt x="33364" y="1452"/>
                </a:lnTo>
                <a:lnTo>
                  <a:pt x="33364" y="1452"/>
                </a:lnTo>
                <a:close/>
                <a:moveTo>
                  <a:pt x="66858" y="242"/>
                </a:moveTo>
                <a:lnTo>
                  <a:pt x="66784" y="261"/>
                </a:lnTo>
                <a:lnTo>
                  <a:pt x="66691" y="317"/>
                </a:lnTo>
                <a:lnTo>
                  <a:pt x="66616" y="410"/>
                </a:lnTo>
                <a:lnTo>
                  <a:pt x="66542" y="503"/>
                </a:lnTo>
                <a:lnTo>
                  <a:pt x="66393" y="745"/>
                </a:lnTo>
                <a:lnTo>
                  <a:pt x="66262" y="1005"/>
                </a:lnTo>
                <a:lnTo>
                  <a:pt x="66151" y="1229"/>
                </a:lnTo>
                <a:lnTo>
                  <a:pt x="66076" y="1452"/>
                </a:lnTo>
                <a:lnTo>
                  <a:pt x="66281" y="1266"/>
                </a:lnTo>
                <a:lnTo>
                  <a:pt x="66653" y="912"/>
                </a:lnTo>
                <a:lnTo>
                  <a:pt x="66821" y="708"/>
                </a:lnTo>
                <a:lnTo>
                  <a:pt x="66951" y="540"/>
                </a:lnTo>
                <a:lnTo>
                  <a:pt x="67007" y="466"/>
                </a:lnTo>
                <a:lnTo>
                  <a:pt x="67026" y="391"/>
                </a:lnTo>
                <a:lnTo>
                  <a:pt x="67026" y="335"/>
                </a:lnTo>
                <a:lnTo>
                  <a:pt x="67007" y="298"/>
                </a:lnTo>
                <a:lnTo>
                  <a:pt x="66933" y="242"/>
                </a:lnTo>
                <a:close/>
                <a:moveTo>
                  <a:pt x="36771" y="354"/>
                </a:moveTo>
                <a:lnTo>
                  <a:pt x="36678" y="372"/>
                </a:lnTo>
                <a:lnTo>
                  <a:pt x="36585" y="428"/>
                </a:lnTo>
                <a:lnTo>
                  <a:pt x="36343" y="596"/>
                </a:lnTo>
                <a:lnTo>
                  <a:pt x="36101" y="801"/>
                </a:lnTo>
                <a:lnTo>
                  <a:pt x="35636" y="1229"/>
                </a:lnTo>
                <a:lnTo>
                  <a:pt x="35375" y="1471"/>
                </a:lnTo>
                <a:lnTo>
                  <a:pt x="35673" y="1303"/>
                </a:lnTo>
                <a:lnTo>
                  <a:pt x="36231" y="987"/>
                </a:lnTo>
                <a:lnTo>
                  <a:pt x="36511" y="801"/>
                </a:lnTo>
                <a:lnTo>
                  <a:pt x="36753" y="633"/>
                </a:lnTo>
                <a:lnTo>
                  <a:pt x="36827" y="559"/>
                </a:lnTo>
                <a:lnTo>
                  <a:pt x="36883" y="484"/>
                </a:lnTo>
                <a:lnTo>
                  <a:pt x="36920" y="428"/>
                </a:lnTo>
                <a:lnTo>
                  <a:pt x="36902" y="391"/>
                </a:lnTo>
                <a:lnTo>
                  <a:pt x="36846" y="354"/>
                </a:lnTo>
                <a:close/>
                <a:moveTo>
                  <a:pt x="61478" y="335"/>
                </a:moveTo>
                <a:lnTo>
                  <a:pt x="61384" y="372"/>
                </a:lnTo>
                <a:lnTo>
                  <a:pt x="61291" y="410"/>
                </a:lnTo>
                <a:lnTo>
                  <a:pt x="61217" y="484"/>
                </a:lnTo>
                <a:lnTo>
                  <a:pt x="61049" y="670"/>
                </a:lnTo>
                <a:lnTo>
                  <a:pt x="60900" y="875"/>
                </a:lnTo>
                <a:lnTo>
                  <a:pt x="60789" y="1099"/>
                </a:lnTo>
                <a:lnTo>
                  <a:pt x="60696" y="1285"/>
                </a:lnTo>
                <a:lnTo>
                  <a:pt x="60640" y="1415"/>
                </a:lnTo>
                <a:lnTo>
                  <a:pt x="60640" y="1471"/>
                </a:lnTo>
                <a:lnTo>
                  <a:pt x="60751" y="1396"/>
                </a:lnTo>
                <a:lnTo>
                  <a:pt x="60900" y="1266"/>
                </a:lnTo>
                <a:lnTo>
                  <a:pt x="61087" y="1099"/>
                </a:lnTo>
                <a:lnTo>
                  <a:pt x="61273" y="894"/>
                </a:lnTo>
                <a:lnTo>
                  <a:pt x="61440" y="689"/>
                </a:lnTo>
                <a:lnTo>
                  <a:pt x="61552" y="521"/>
                </a:lnTo>
                <a:lnTo>
                  <a:pt x="61589" y="447"/>
                </a:lnTo>
                <a:lnTo>
                  <a:pt x="61589" y="391"/>
                </a:lnTo>
                <a:lnTo>
                  <a:pt x="61589" y="354"/>
                </a:lnTo>
                <a:lnTo>
                  <a:pt x="61552" y="335"/>
                </a:lnTo>
                <a:close/>
                <a:moveTo>
                  <a:pt x="16962" y="335"/>
                </a:moveTo>
                <a:lnTo>
                  <a:pt x="16887" y="372"/>
                </a:lnTo>
                <a:lnTo>
                  <a:pt x="16794" y="410"/>
                </a:lnTo>
                <a:lnTo>
                  <a:pt x="16701" y="484"/>
                </a:lnTo>
                <a:lnTo>
                  <a:pt x="16552" y="670"/>
                </a:lnTo>
                <a:lnTo>
                  <a:pt x="16403" y="875"/>
                </a:lnTo>
                <a:lnTo>
                  <a:pt x="16273" y="1099"/>
                </a:lnTo>
                <a:lnTo>
                  <a:pt x="16198" y="1285"/>
                </a:lnTo>
                <a:lnTo>
                  <a:pt x="16143" y="1415"/>
                </a:lnTo>
                <a:lnTo>
                  <a:pt x="16143" y="1471"/>
                </a:lnTo>
                <a:lnTo>
                  <a:pt x="16236" y="1396"/>
                </a:lnTo>
                <a:lnTo>
                  <a:pt x="16403" y="1266"/>
                </a:lnTo>
                <a:lnTo>
                  <a:pt x="16589" y="1099"/>
                </a:lnTo>
                <a:lnTo>
                  <a:pt x="16776" y="894"/>
                </a:lnTo>
                <a:lnTo>
                  <a:pt x="16925" y="689"/>
                </a:lnTo>
                <a:lnTo>
                  <a:pt x="17055" y="521"/>
                </a:lnTo>
                <a:lnTo>
                  <a:pt x="17073" y="447"/>
                </a:lnTo>
                <a:lnTo>
                  <a:pt x="17092" y="391"/>
                </a:lnTo>
                <a:lnTo>
                  <a:pt x="17092" y="354"/>
                </a:lnTo>
                <a:lnTo>
                  <a:pt x="17055" y="335"/>
                </a:lnTo>
                <a:close/>
                <a:moveTo>
                  <a:pt x="46229" y="298"/>
                </a:moveTo>
                <a:lnTo>
                  <a:pt x="46174" y="317"/>
                </a:lnTo>
                <a:lnTo>
                  <a:pt x="46118" y="354"/>
                </a:lnTo>
                <a:lnTo>
                  <a:pt x="46062" y="428"/>
                </a:lnTo>
                <a:lnTo>
                  <a:pt x="45931" y="614"/>
                </a:lnTo>
                <a:lnTo>
                  <a:pt x="45801" y="857"/>
                </a:lnTo>
                <a:lnTo>
                  <a:pt x="45689" y="1099"/>
                </a:lnTo>
                <a:lnTo>
                  <a:pt x="45615" y="1303"/>
                </a:lnTo>
                <a:lnTo>
                  <a:pt x="45578" y="1434"/>
                </a:lnTo>
                <a:lnTo>
                  <a:pt x="45578" y="1471"/>
                </a:lnTo>
                <a:lnTo>
                  <a:pt x="45596" y="1471"/>
                </a:lnTo>
                <a:lnTo>
                  <a:pt x="45764" y="1266"/>
                </a:lnTo>
                <a:lnTo>
                  <a:pt x="46043" y="912"/>
                </a:lnTo>
                <a:lnTo>
                  <a:pt x="46174" y="708"/>
                </a:lnTo>
                <a:lnTo>
                  <a:pt x="46267" y="540"/>
                </a:lnTo>
                <a:lnTo>
                  <a:pt x="46304" y="391"/>
                </a:lnTo>
                <a:lnTo>
                  <a:pt x="46304" y="354"/>
                </a:lnTo>
                <a:lnTo>
                  <a:pt x="46285" y="317"/>
                </a:lnTo>
                <a:lnTo>
                  <a:pt x="46229" y="298"/>
                </a:lnTo>
                <a:close/>
                <a:moveTo>
                  <a:pt x="60640" y="1471"/>
                </a:moveTo>
                <a:lnTo>
                  <a:pt x="60640" y="1471"/>
                </a:lnTo>
                <a:lnTo>
                  <a:pt x="60640" y="1471"/>
                </a:lnTo>
                <a:close/>
                <a:moveTo>
                  <a:pt x="20201" y="372"/>
                </a:moveTo>
                <a:lnTo>
                  <a:pt x="20145" y="410"/>
                </a:lnTo>
                <a:lnTo>
                  <a:pt x="20071" y="466"/>
                </a:lnTo>
                <a:lnTo>
                  <a:pt x="19922" y="614"/>
                </a:lnTo>
                <a:lnTo>
                  <a:pt x="19773" y="819"/>
                </a:lnTo>
                <a:lnTo>
                  <a:pt x="19624" y="1043"/>
                </a:lnTo>
                <a:lnTo>
                  <a:pt x="19494" y="1247"/>
                </a:lnTo>
                <a:lnTo>
                  <a:pt x="19419" y="1415"/>
                </a:lnTo>
                <a:lnTo>
                  <a:pt x="19382" y="1508"/>
                </a:lnTo>
                <a:lnTo>
                  <a:pt x="19401" y="1508"/>
                </a:lnTo>
                <a:lnTo>
                  <a:pt x="19457" y="1471"/>
                </a:lnTo>
                <a:lnTo>
                  <a:pt x="19624" y="1322"/>
                </a:lnTo>
                <a:lnTo>
                  <a:pt x="19885" y="1080"/>
                </a:lnTo>
                <a:lnTo>
                  <a:pt x="20015" y="950"/>
                </a:lnTo>
                <a:lnTo>
                  <a:pt x="20183" y="763"/>
                </a:lnTo>
                <a:lnTo>
                  <a:pt x="20257" y="652"/>
                </a:lnTo>
                <a:lnTo>
                  <a:pt x="20313" y="559"/>
                </a:lnTo>
                <a:lnTo>
                  <a:pt x="20313" y="466"/>
                </a:lnTo>
                <a:lnTo>
                  <a:pt x="20313" y="428"/>
                </a:lnTo>
                <a:lnTo>
                  <a:pt x="20294" y="391"/>
                </a:lnTo>
                <a:lnTo>
                  <a:pt x="20257" y="372"/>
                </a:lnTo>
                <a:close/>
                <a:moveTo>
                  <a:pt x="38745" y="410"/>
                </a:moveTo>
                <a:lnTo>
                  <a:pt x="38652" y="428"/>
                </a:lnTo>
                <a:lnTo>
                  <a:pt x="38559" y="521"/>
                </a:lnTo>
                <a:lnTo>
                  <a:pt x="38447" y="614"/>
                </a:lnTo>
                <a:lnTo>
                  <a:pt x="38242" y="819"/>
                </a:lnTo>
                <a:lnTo>
                  <a:pt x="38131" y="950"/>
                </a:lnTo>
                <a:lnTo>
                  <a:pt x="38037" y="1080"/>
                </a:lnTo>
                <a:lnTo>
                  <a:pt x="37907" y="1285"/>
                </a:lnTo>
                <a:lnTo>
                  <a:pt x="37851" y="1396"/>
                </a:lnTo>
                <a:lnTo>
                  <a:pt x="37814" y="1471"/>
                </a:lnTo>
                <a:lnTo>
                  <a:pt x="37814" y="1508"/>
                </a:lnTo>
                <a:lnTo>
                  <a:pt x="37870" y="1508"/>
                </a:lnTo>
                <a:lnTo>
                  <a:pt x="38093" y="1322"/>
                </a:lnTo>
                <a:lnTo>
                  <a:pt x="38447" y="1005"/>
                </a:lnTo>
                <a:lnTo>
                  <a:pt x="38615" y="819"/>
                </a:lnTo>
                <a:lnTo>
                  <a:pt x="38764" y="652"/>
                </a:lnTo>
                <a:lnTo>
                  <a:pt x="38801" y="577"/>
                </a:lnTo>
                <a:lnTo>
                  <a:pt x="38838" y="521"/>
                </a:lnTo>
                <a:lnTo>
                  <a:pt x="38838" y="466"/>
                </a:lnTo>
                <a:lnTo>
                  <a:pt x="38819" y="428"/>
                </a:lnTo>
                <a:lnTo>
                  <a:pt x="38782" y="410"/>
                </a:lnTo>
                <a:close/>
                <a:moveTo>
                  <a:pt x="41966" y="149"/>
                </a:moveTo>
                <a:lnTo>
                  <a:pt x="41891" y="186"/>
                </a:lnTo>
                <a:lnTo>
                  <a:pt x="41798" y="242"/>
                </a:lnTo>
                <a:lnTo>
                  <a:pt x="41705" y="335"/>
                </a:lnTo>
                <a:lnTo>
                  <a:pt x="41612" y="447"/>
                </a:lnTo>
                <a:lnTo>
                  <a:pt x="41445" y="708"/>
                </a:lnTo>
                <a:lnTo>
                  <a:pt x="41277" y="987"/>
                </a:lnTo>
                <a:lnTo>
                  <a:pt x="41147" y="1247"/>
                </a:lnTo>
                <a:lnTo>
                  <a:pt x="41016" y="1508"/>
                </a:lnTo>
                <a:lnTo>
                  <a:pt x="41240" y="1285"/>
                </a:lnTo>
                <a:lnTo>
                  <a:pt x="41649" y="857"/>
                </a:lnTo>
                <a:lnTo>
                  <a:pt x="41836" y="633"/>
                </a:lnTo>
                <a:lnTo>
                  <a:pt x="42003" y="428"/>
                </a:lnTo>
                <a:lnTo>
                  <a:pt x="42115" y="261"/>
                </a:lnTo>
                <a:lnTo>
                  <a:pt x="42133" y="223"/>
                </a:lnTo>
                <a:lnTo>
                  <a:pt x="42133" y="186"/>
                </a:lnTo>
                <a:lnTo>
                  <a:pt x="42059" y="149"/>
                </a:lnTo>
                <a:close/>
                <a:moveTo>
                  <a:pt x="64699" y="372"/>
                </a:moveTo>
                <a:lnTo>
                  <a:pt x="64643" y="410"/>
                </a:lnTo>
                <a:lnTo>
                  <a:pt x="64587" y="466"/>
                </a:lnTo>
                <a:lnTo>
                  <a:pt x="64438" y="614"/>
                </a:lnTo>
                <a:lnTo>
                  <a:pt x="64270" y="819"/>
                </a:lnTo>
                <a:lnTo>
                  <a:pt x="64121" y="1043"/>
                </a:lnTo>
                <a:lnTo>
                  <a:pt x="64010" y="1247"/>
                </a:lnTo>
                <a:lnTo>
                  <a:pt x="63917" y="1415"/>
                </a:lnTo>
                <a:lnTo>
                  <a:pt x="63879" y="1508"/>
                </a:lnTo>
                <a:lnTo>
                  <a:pt x="63917" y="1508"/>
                </a:lnTo>
                <a:lnTo>
                  <a:pt x="63954" y="1471"/>
                </a:lnTo>
                <a:lnTo>
                  <a:pt x="64140" y="1322"/>
                </a:lnTo>
                <a:lnTo>
                  <a:pt x="64401" y="1080"/>
                </a:lnTo>
                <a:lnTo>
                  <a:pt x="64512" y="950"/>
                </a:lnTo>
                <a:lnTo>
                  <a:pt x="64680" y="763"/>
                </a:lnTo>
                <a:lnTo>
                  <a:pt x="64754" y="652"/>
                </a:lnTo>
                <a:lnTo>
                  <a:pt x="64810" y="559"/>
                </a:lnTo>
                <a:lnTo>
                  <a:pt x="64829" y="466"/>
                </a:lnTo>
                <a:lnTo>
                  <a:pt x="64810" y="428"/>
                </a:lnTo>
                <a:lnTo>
                  <a:pt x="64792" y="391"/>
                </a:lnTo>
                <a:lnTo>
                  <a:pt x="64754" y="372"/>
                </a:lnTo>
                <a:close/>
                <a:moveTo>
                  <a:pt x="2924" y="149"/>
                </a:moveTo>
                <a:lnTo>
                  <a:pt x="2812" y="186"/>
                </a:lnTo>
                <a:lnTo>
                  <a:pt x="2700" y="223"/>
                </a:lnTo>
                <a:lnTo>
                  <a:pt x="2607" y="298"/>
                </a:lnTo>
                <a:lnTo>
                  <a:pt x="2533" y="372"/>
                </a:lnTo>
                <a:lnTo>
                  <a:pt x="2440" y="466"/>
                </a:lnTo>
                <a:lnTo>
                  <a:pt x="2365" y="559"/>
                </a:lnTo>
                <a:lnTo>
                  <a:pt x="2235" y="782"/>
                </a:lnTo>
                <a:lnTo>
                  <a:pt x="2123" y="1005"/>
                </a:lnTo>
                <a:lnTo>
                  <a:pt x="2030" y="1229"/>
                </a:lnTo>
                <a:lnTo>
                  <a:pt x="1956" y="1396"/>
                </a:lnTo>
                <a:lnTo>
                  <a:pt x="1881" y="1527"/>
                </a:lnTo>
                <a:lnTo>
                  <a:pt x="2272" y="1080"/>
                </a:lnTo>
                <a:lnTo>
                  <a:pt x="2477" y="875"/>
                </a:lnTo>
                <a:lnTo>
                  <a:pt x="2682" y="670"/>
                </a:lnTo>
                <a:lnTo>
                  <a:pt x="2849" y="521"/>
                </a:lnTo>
                <a:lnTo>
                  <a:pt x="3054" y="335"/>
                </a:lnTo>
                <a:lnTo>
                  <a:pt x="3110" y="261"/>
                </a:lnTo>
                <a:lnTo>
                  <a:pt x="3129" y="223"/>
                </a:lnTo>
                <a:lnTo>
                  <a:pt x="3129" y="186"/>
                </a:lnTo>
                <a:lnTo>
                  <a:pt x="3110" y="168"/>
                </a:lnTo>
                <a:lnTo>
                  <a:pt x="3073" y="149"/>
                </a:lnTo>
                <a:close/>
                <a:moveTo>
                  <a:pt x="47421" y="149"/>
                </a:moveTo>
                <a:lnTo>
                  <a:pt x="47309" y="186"/>
                </a:lnTo>
                <a:lnTo>
                  <a:pt x="47216" y="223"/>
                </a:lnTo>
                <a:lnTo>
                  <a:pt x="47123" y="298"/>
                </a:lnTo>
                <a:lnTo>
                  <a:pt x="47030" y="372"/>
                </a:lnTo>
                <a:lnTo>
                  <a:pt x="46937" y="466"/>
                </a:lnTo>
                <a:lnTo>
                  <a:pt x="46881" y="559"/>
                </a:lnTo>
                <a:lnTo>
                  <a:pt x="46751" y="782"/>
                </a:lnTo>
                <a:lnTo>
                  <a:pt x="46639" y="1005"/>
                </a:lnTo>
                <a:lnTo>
                  <a:pt x="46546" y="1229"/>
                </a:lnTo>
                <a:lnTo>
                  <a:pt x="46453" y="1396"/>
                </a:lnTo>
                <a:lnTo>
                  <a:pt x="46378" y="1527"/>
                </a:lnTo>
                <a:lnTo>
                  <a:pt x="46769" y="1080"/>
                </a:lnTo>
                <a:lnTo>
                  <a:pt x="46974" y="875"/>
                </a:lnTo>
                <a:lnTo>
                  <a:pt x="47179" y="670"/>
                </a:lnTo>
                <a:lnTo>
                  <a:pt x="47346" y="521"/>
                </a:lnTo>
                <a:lnTo>
                  <a:pt x="47551" y="335"/>
                </a:lnTo>
                <a:lnTo>
                  <a:pt x="47607" y="261"/>
                </a:lnTo>
                <a:lnTo>
                  <a:pt x="47626" y="223"/>
                </a:lnTo>
                <a:lnTo>
                  <a:pt x="47626" y="186"/>
                </a:lnTo>
                <a:lnTo>
                  <a:pt x="47607" y="168"/>
                </a:lnTo>
                <a:lnTo>
                  <a:pt x="47570" y="149"/>
                </a:lnTo>
                <a:close/>
                <a:moveTo>
                  <a:pt x="16105" y="56"/>
                </a:moveTo>
                <a:lnTo>
                  <a:pt x="16050" y="75"/>
                </a:lnTo>
                <a:lnTo>
                  <a:pt x="15919" y="149"/>
                </a:lnTo>
                <a:lnTo>
                  <a:pt x="15789" y="261"/>
                </a:lnTo>
                <a:lnTo>
                  <a:pt x="15565" y="484"/>
                </a:lnTo>
                <a:lnTo>
                  <a:pt x="15416" y="614"/>
                </a:lnTo>
                <a:lnTo>
                  <a:pt x="15193" y="857"/>
                </a:lnTo>
                <a:lnTo>
                  <a:pt x="15063" y="968"/>
                </a:lnTo>
                <a:lnTo>
                  <a:pt x="14978" y="1087"/>
                </a:lnTo>
                <a:lnTo>
                  <a:pt x="14895" y="1229"/>
                </a:lnTo>
                <a:lnTo>
                  <a:pt x="14839" y="1359"/>
                </a:lnTo>
                <a:lnTo>
                  <a:pt x="14802" y="1471"/>
                </a:lnTo>
                <a:lnTo>
                  <a:pt x="14802" y="1508"/>
                </a:lnTo>
                <a:lnTo>
                  <a:pt x="14802" y="1527"/>
                </a:lnTo>
                <a:lnTo>
                  <a:pt x="14839" y="1508"/>
                </a:lnTo>
                <a:lnTo>
                  <a:pt x="14895" y="1490"/>
                </a:lnTo>
                <a:lnTo>
                  <a:pt x="15193" y="1247"/>
                </a:lnTo>
                <a:lnTo>
                  <a:pt x="15677" y="819"/>
                </a:lnTo>
                <a:lnTo>
                  <a:pt x="15919" y="596"/>
                </a:lnTo>
                <a:lnTo>
                  <a:pt x="16105" y="391"/>
                </a:lnTo>
                <a:lnTo>
                  <a:pt x="16161" y="298"/>
                </a:lnTo>
                <a:lnTo>
                  <a:pt x="16217" y="223"/>
                </a:lnTo>
                <a:lnTo>
                  <a:pt x="16236" y="149"/>
                </a:lnTo>
                <a:lnTo>
                  <a:pt x="16217" y="93"/>
                </a:lnTo>
                <a:lnTo>
                  <a:pt x="16180" y="75"/>
                </a:lnTo>
                <a:lnTo>
                  <a:pt x="16143" y="56"/>
                </a:lnTo>
                <a:close/>
                <a:moveTo>
                  <a:pt x="35543" y="261"/>
                </a:moveTo>
                <a:lnTo>
                  <a:pt x="35450" y="279"/>
                </a:lnTo>
                <a:lnTo>
                  <a:pt x="35338" y="335"/>
                </a:lnTo>
                <a:lnTo>
                  <a:pt x="35245" y="410"/>
                </a:lnTo>
                <a:lnTo>
                  <a:pt x="35133" y="503"/>
                </a:lnTo>
                <a:lnTo>
                  <a:pt x="34947" y="689"/>
                </a:lnTo>
                <a:lnTo>
                  <a:pt x="34798" y="838"/>
                </a:lnTo>
                <a:lnTo>
                  <a:pt x="34686" y="1005"/>
                </a:lnTo>
                <a:lnTo>
                  <a:pt x="34519" y="1247"/>
                </a:lnTo>
                <a:lnTo>
                  <a:pt x="34407" y="1471"/>
                </a:lnTo>
                <a:lnTo>
                  <a:pt x="34388" y="1527"/>
                </a:lnTo>
                <a:lnTo>
                  <a:pt x="34407" y="1527"/>
                </a:lnTo>
                <a:lnTo>
                  <a:pt x="35338" y="745"/>
                </a:lnTo>
                <a:lnTo>
                  <a:pt x="35505" y="614"/>
                </a:lnTo>
                <a:lnTo>
                  <a:pt x="35598" y="521"/>
                </a:lnTo>
                <a:lnTo>
                  <a:pt x="35692" y="447"/>
                </a:lnTo>
                <a:lnTo>
                  <a:pt x="35747" y="372"/>
                </a:lnTo>
                <a:lnTo>
                  <a:pt x="35747" y="335"/>
                </a:lnTo>
                <a:lnTo>
                  <a:pt x="35747" y="298"/>
                </a:lnTo>
                <a:lnTo>
                  <a:pt x="35729" y="279"/>
                </a:lnTo>
                <a:lnTo>
                  <a:pt x="35692" y="261"/>
                </a:lnTo>
                <a:close/>
                <a:moveTo>
                  <a:pt x="42971" y="261"/>
                </a:moveTo>
                <a:lnTo>
                  <a:pt x="42860" y="317"/>
                </a:lnTo>
                <a:lnTo>
                  <a:pt x="42748" y="410"/>
                </a:lnTo>
                <a:lnTo>
                  <a:pt x="42636" y="521"/>
                </a:lnTo>
                <a:lnTo>
                  <a:pt x="42450" y="763"/>
                </a:lnTo>
                <a:lnTo>
                  <a:pt x="42320" y="931"/>
                </a:lnTo>
                <a:lnTo>
                  <a:pt x="42264" y="1080"/>
                </a:lnTo>
                <a:lnTo>
                  <a:pt x="42171" y="1322"/>
                </a:lnTo>
                <a:lnTo>
                  <a:pt x="42152" y="1434"/>
                </a:lnTo>
                <a:lnTo>
                  <a:pt x="42152" y="1508"/>
                </a:lnTo>
                <a:lnTo>
                  <a:pt x="42152" y="1527"/>
                </a:lnTo>
                <a:lnTo>
                  <a:pt x="42171" y="1527"/>
                </a:lnTo>
                <a:lnTo>
                  <a:pt x="42245" y="1490"/>
                </a:lnTo>
                <a:lnTo>
                  <a:pt x="42487" y="1229"/>
                </a:lnTo>
                <a:lnTo>
                  <a:pt x="42655" y="1043"/>
                </a:lnTo>
                <a:lnTo>
                  <a:pt x="42841" y="838"/>
                </a:lnTo>
                <a:lnTo>
                  <a:pt x="42990" y="633"/>
                </a:lnTo>
                <a:lnTo>
                  <a:pt x="43102" y="466"/>
                </a:lnTo>
                <a:lnTo>
                  <a:pt x="43120" y="391"/>
                </a:lnTo>
                <a:lnTo>
                  <a:pt x="43139" y="335"/>
                </a:lnTo>
                <a:lnTo>
                  <a:pt x="43120" y="279"/>
                </a:lnTo>
                <a:lnTo>
                  <a:pt x="43064" y="261"/>
                </a:lnTo>
                <a:close/>
                <a:moveTo>
                  <a:pt x="46378" y="1527"/>
                </a:moveTo>
                <a:lnTo>
                  <a:pt x="46378" y="1527"/>
                </a:lnTo>
                <a:lnTo>
                  <a:pt x="46378" y="1527"/>
                </a:lnTo>
                <a:close/>
                <a:moveTo>
                  <a:pt x="60603" y="56"/>
                </a:moveTo>
                <a:lnTo>
                  <a:pt x="60547" y="75"/>
                </a:lnTo>
                <a:lnTo>
                  <a:pt x="60435" y="149"/>
                </a:lnTo>
                <a:lnTo>
                  <a:pt x="60305" y="261"/>
                </a:lnTo>
                <a:lnTo>
                  <a:pt x="60063" y="484"/>
                </a:lnTo>
                <a:lnTo>
                  <a:pt x="59914" y="614"/>
                </a:lnTo>
                <a:lnTo>
                  <a:pt x="59690" y="857"/>
                </a:lnTo>
                <a:lnTo>
                  <a:pt x="59579" y="968"/>
                </a:lnTo>
                <a:lnTo>
                  <a:pt x="59485" y="1099"/>
                </a:lnTo>
                <a:lnTo>
                  <a:pt x="59523" y="1005"/>
                </a:lnTo>
                <a:lnTo>
                  <a:pt x="59411" y="1229"/>
                </a:lnTo>
                <a:lnTo>
                  <a:pt x="59336" y="1359"/>
                </a:lnTo>
                <a:lnTo>
                  <a:pt x="59299" y="1471"/>
                </a:lnTo>
                <a:lnTo>
                  <a:pt x="59299" y="1508"/>
                </a:lnTo>
                <a:lnTo>
                  <a:pt x="59318" y="1527"/>
                </a:lnTo>
                <a:lnTo>
                  <a:pt x="59355" y="1508"/>
                </a:lnTo>
                <a:lnTo>
                  <a:pt x="59392" y="1490"/>
                </a:lnTo>
                <a:lnTo>
                  <a:pt x="59690" y="1247"/>
                </a:lnTo>
                <a:lnTo>
                  <a:pt x="60174" y="819"/>
                </a:lnTo>
                <a:lnTo>
                  <a:pt x="60416" y="596"/>
                </a:lnTo>
                <a:lnTo>
                  <a:pt x="60603" y="391"/>
                </a:lnTo>
                <a:lnTo>
                  <a:pt x="60677" y="298"/>
                </a:lnTo>
                <a:lnTo>
                  <a:pt x="60714" y="223"/>
                </a:lnTo>
                <a:lnTo>
                  <a:pt x="60733" y="149"/>
                </a:lnTo>
                <a:lnTo>
                  <a:pt x="60714" y="93"/>
                </a:lnTo>
                <a:lnTo>
                  <a:pt x="60696" y="75"/>
                </a:lnTo>
                <a:lnTo>
                  <a:pt x="60658" y="56"/>
                </a:lnTo>
                <a:close/>
                <a:moveTo>
                  <a:pt x="4004" y="242"/>
                </a:moveTo>
                <a:lnTo>
                  <a:pt x="3929" y="279"/>
                </a:lnTo>
                <a:lnTo>
                  <a:pt x="3836" y="335"/>
                </a:lnTo>
                <a:lnTo>
                  <a:pt x="3762" y="410"/>
                </a:lnTo>
                <a:lnTo>
                  <a:pt x="3594" y="614"/>
                </a:lnTo>
                <a:lnTo>
                  <a:pt x="3426" y="857"/>
                </a:lnTo>
                <a:lnTo>
                  <a:pt x="3278" y="1099"/>
                </a:lnTo>
                <a:lnTo>
                  <a:pt x="3166" y="1322"/>
                </a:lnTo>
                <a:lnTo>
                  <a:pt x="3035" y="1545"/>
                </a:lnTo>
                <a:lnTo>
                  <a:pt x="3296" y="1322"/>
                </a:lnTo>
                <a:lnTo>
                  <a:pt x="3520" y="1117"/>
                </a:lnTo>
                <a:lnTo>
                  <a:pt x="3724" y="912"/>
                </a:lnTo>
                <a:lnTo>
                  <a:pt x="3929" y="689"/>
                </a:lnTo>
                <a:lnTo>
                  <a:pt x="4078" y="484"/>
                </a:lnTo>
                <a:lnTo>
                  <a:pt x="4115" y="410"/>
                </a:lnTo>
                <a:lnTo>
                  <a:pt x="4134" y="335"/>
                </a:lnTo>
                <a:lnTo>
                  <a:pt x="4115" y="279"/>
                </a:lnTo>
                <a:lnTo>
                  <a:pt x="4078" y="261"/>
                </a:lnTo>
                <a:lnTo>
                  <a:pt x="4004" y="242"/>
                </a:lnTo>
                <a:close/>
                <a:moveTo>
                  <a:pt x="40756" y="447"/>
                </a:moveTo>
                <a:lnTo>
                  <a:pt x="40644" y="466"/>
                </a:lnTo>
                <a:lnTo>
                  <a:pt x="40569" y="484"/>
                </a:lnTo>
                <a:lnTo>
                  <a:pt x="40495" y="540"/>
                </a:lnTo>
                <a:lnTo>
                  <a:pt x="40421" y="596"/>
                </a:lnTo>
                <a:lnTo>
                  <a:pt x="40365" y="689"/>
                </a:lnTo>
                <a:lnTo>
                  <a:pt x="40309" y="763"/>
                </a:lnTo>
                <a:lnTo>
                  <a:pt x="40234" y="950"/>
                </a:lnTo>
                <a:lnTo>
                  <a:pt x="40179" y="1154"/>
                </a:lnTo>
                <a:lnTo>
                  <a:pt x="40141" y="1341"/>
                </a:lnTo>
                <a:lnTo>
                  <a:pt x="40104" y="1471"/>
                </a:lnTo>
                <a:lnTo>
                  <a:pt x="40067" y="1545"/>
                </a:lnTo>
                <a:lnTo>
                  <a:pt x="40067" y="1545"/>
                </a:lnTo>
                <a:lnTo>
                  <a:pt x="40309" y="1303"/>
                </a:lnTo>
                <a:lnTo>
                  <a:pt x="40476" y="1117"/>
                </a:lnTo>
                <a:lnTo>
                  <a:pt x="40663" y="931"/>
                </a:lnTo>
                <a:lnTo>
                  <a:pt x="40793" y="763"/>
                </a:lnTo>
                <a:lnTo>
                  <a:pt x="40849" y="670"/>
                </a:lnTo>
                <a:lnTo>
                  <a:pt x="40867" y="596"/>
                </a:lnTo>
                <a:lnTo>
                  <a:pt x="40886" y="540"/>
                </a:lnTo>
                <a:lnTo>
                  <a:pt x="40867" y="503"/>
                </a:lnTo>
                <a:lnTo>
                  <a:pt x="40830" y="466"/>
                </a:lnTo>
                <a:lnTo>
                  <a:pt x="40756" y="447"/>
                </a:lnTo>
                <a:close/>
                <a:moveTo>
                  <a:pt x="48501" y="242"/>
                </a:moveTo>
                <a:lnTo>
                  <a:pt x="48426" y="279"/>
                </a:lnTo>
                <a:lnTo>
                  <a:pt x="48352" y="335"/>
                </a:lnTo>
                <a:lnTo>
                  <a:pt x="48259" y="410"/>
                </a:lnTo>
                <a:lnTo>
                  <a:pt x="48091" y="614"/>
                </a:lnTo>
                <a:lnTo>
                  <a:pt x="47924" y="857"/>
                </a:lnTo>
                <a:lnTo>
                  <a:pt x="47775" y="1099"/>
                </a:lnTo>
                <a:lnTo>
                  <a:pt x="47663" y="1322"/>
                </a:lnTo>
                <a:lnTo>
                  <a:pt x="47551" y="1545"/>
                </a:lnTo>
                <a:lnTo>
                  <a:pt x="47551" y="1545"/>
                </a:lnTo>
                <a:lnTo>
                  <a:pt x="47812" y="1322"/>
                </a:lnTo>
                <a:lnTo>
                  <a:pt x="48017" y="1117"/>
                </a:lnTo>
                <a:lnTo>
                  <a:pt x="48240" y="912"/>
                </a:lnTo>
                <a:lnTo>
                  <a:pt x="48426" y="689"/>
                </a:lnTo>
                <a:lnTo>
                  <a:pt x="48575" y="484"/>
                </a:lnTo>
                <a:lnTo>
                  <a:pt x="48612" y="410"/>
                </a:lnTo>
                <a:lnTo>
                  <a:pt x="48631" y="335"/>
                </a:lnTo>
                <a:lnTo>
                  <a:pt x="48631" y="279"/>
                </a:lnTo>
                <a:lnTo>
                  <a:pt x="48575" y="261"/>
                </a:lnTo>
                <a:lnTo>
                  <a:pt x="48501" y="242"/>
                </a:lnTo>
                <a:close/>
                <a:moveTo>
                  <a:pt x="3035" y="1545"/>
                </a:moveTo>
                <a:lnTo>
                  <a:pt x="3035" y="1545"/>
                </a:lnTo>
                <a:lnTo>
                  <a:pt x="3035" y="1545"/>
                </a:lnTo>
                <a:close/>
                <a:moveTo>
                  <a:pt x="23683" y="168"/>
                </a:moveTo>
                <a:lnTo>
                  <a:pt x="23571" y="186"/>
                </a:lnTo>
                <a:lnTo>
                  <a:pt x="23478" y="242"/>
                </a:lnTo>
                <a:lnTo>
                  <a:pt x="23348" y="335"/>
                </a:lnTo>
                <a:lnTo>
                  <a:pt x="23236" y="447"/>
                </a:lnTo>
                <a:lnTo>
                  <a:pt x="22975" y="726"/>
                </a:lnTo>
                <a:lnTo>
                  <a:pt x="22752" y="1024"/>
                </a:lnTo>
                <a:lnTo>
                  <a:pt x="22566" y="1303"/>
                </a:lnTo>
                <a:lnTo>
                  <a:pt x="22454" y="1490"/>
                </a:lnTo>
                <a:lnTo>
                  <a:pt x="22436" y="1527"/>
                </a:lnTo>
                <a:lnTo>
                  <a:pt x="22436" y="1545"/>
                </a:lnTo>
                <a:lnTo>
                  <a:pt x="22566" y="1471"/>
                </a:lnTo>
                <a:lnTo>
                  <a:pt x="22752" y="1322"/>
                </a:lnTo>
                <a:lnTo>
                  <a:pt x="23217" y="912"/>
                </a:lnTo>
                <a:lnTo>
                  <a:pt x="23459" y="708"/>
                </a:lnTo>
                <a:lnTo>
                  <a:pt x="23664" y="503"/>
                </a:lnTo>
                <a:lnTo>
                  <a:pt x="23776" y="335"/>
                </a:lnTo>
                <a:lnTo>
                  <a:pt x="23813" y="279"/>
                </a:lnTo>
                <a:lnTo>
                  <a:pt x="23813" y="242"/>
                </a:lnTo>
                <a:lnTo>
                  <a:pt x="23795" y="205"/>
                </a:lnTo>
                <a:lnTo>
                  <a:pt x="23757" y="186"/>
                </a:lnTo>
                <a:lnTo>
                  <a:pt x="23720" y="168"/>
                </a:lnTo>
                <a:close/>
                <a:moveTo>
                  <a:pt x="68180" y="168"/>
                </a:moveTo>
                <a:lnTo>
                  <a:pt x="68087" y="186"/>
                </a:lnTo>
                <a:lnTo>
                  <a:pt x="67975" y="242"/>
                </a:lnTo>
                <a:lnTo>
                  <a:pt x="67864" y="335"/>
                </a:lnTo>
                <a:lnTo>
                  <a:pt x="67733" y="447"/>
                </a:lnTo>
                <a:lnTo>
                  <a:pt x="67491" y="726"/>
                </a:lnTo>
                <a:lnTo>
                  <a:pt x="67249" y="1024"/>
                </a:lnTo>
                <a:lnTo>
                  <a:pt x="67063" y="1303"/>
                </a:lnTo>
                <a:lnTo>
                  <a:pt x="66951" y="1490"/>
                </a:lnTo>
                <a:lnTo>
                  <a:pt x="66933" y="1527"/>
                </a:lnTo>
                <a:lnTo>
                  <a:pt x="66933" y="1545"/>
                </a:lnTo>
                <a:lnTo>
                  <a:pt x="66951" y="1545"/>
                </a:lnTo>
                <a:lnTo>
                  <a:pt x="67063" y="1471"/>
                </a:lnTo>
                <a:lnTo>
                  <a:pt x="67249" y="1322"/>
                </a:lnTo>
                <a:lnTo>
                  <a:pt x="67733" y="912"/>
                </a:lnTo>
                <a:lnTo>
                  <a:pt x="67957" y="708"/>
                </a:lnTo>
                <a:lnTo>
                  <a:pt x="68161" y="503"/>
                </a:lnTo>
                <a:lnTo>
                  <a:pt x="68292" y="335"/>
                </a:lnTo>
                <a:lnTo>
                  <a:pt x="68310" y="279"/>
                </a:lnTo>
                <a:lnTo>
                  <a:pt x="68310" y="242"/>
                </a:lnTo>
                <a:lnTo>
                  <a:pt x="68292" y="205"/>
                </a:lnTo>
                <a:lnTo>
                  <a:pt x="68255" y="186"/>
                </a:lnTo>
                <a:lnTo>
                  <a:pt x="68217" y="168"/>
                </a:lnTo>
                <a:close/>
                <a:moveTo>
                  <a:pt x="6163" y="279"/>
                </a:moveTo>
                <a:lnTo>
                  <a:pt x="6089" y="317"/>
                </a:lnTo>
                <a:lnTo>
                  <a:pt x="5996" y="391"/>
                </a:lnTo>
                <a:lnTo>
                  <a:pt x="5828" y="577"/>
                </a:lnTo>
                <a:lnTo>
                  <a:pt x="5661" y="819"/>
                </a:lnTo>
                <a:lnTo>
                  <a:pt x="5493" y="1080"/>
                </a:lnTo>
                <a:lnTo>
                  <a:pt x="5363" y="1322"/>
                </a:lnTo>
                <a:lnTo>
                  <a:pt x="5214" y="1583"/>
                </a:lnTo>
                <a:lnTo>
                  <a:pt x="5493" y="1359"/>
                </a:lnTo>
                <a:lnTo>
                  <a:pt x="5698" y="1192"/>
                </a:lnTo>
                <a:lnTo>
                  <a:pt x="5903" y="987"/>
                </a:lnTo>
                <a:lnTo>
                  <a:pt x="6089" y="801"/>
                </a:lnTo>
                <a:lnTo>
                  <a:pt x="6238" y="614"/>
                </a:lnTo>
                <a:lnTo>
                  <a:pt x="6294" y="521"/>
                </a:lnTo>
                <a:lnTo>
                  <a:pt x="6312" y="447"/>
                </a:lnTo>
                <a:lnTo>
                  <a:pt x="6312" y="372"/>
                </a:lnTo>
                <a:lnTo>
                  <a:pt x="6275" y="317"/>
                </a:lnTo>
                <a:lnTo>
                  <a:pt x="6219" y="279"/>
                </a:lnTo>
                <a:close/>
                <a:moveTo>
                  <a:pt x="7299" y="0"/>
                </a:moveTo>
                <a:lnTo>
                  <a:pt x="7225" y="19"/>
                </a:lnTo>
                <a:lnTo>
                  <a:pt x="7131" y="37"/>
                </a:lnTo>
                <a:lnTo>
                  <a:pt x="7057" y="93"/>
                </a:lnTo>
                <a:lnTo>
                  <a:pt x="6983" y="168"/>
                </a:lnTo>
                <a:lnTo>
                  <a:pt x="6908" y="279"/>
                </a:lnTo>
                <a:lnTo>
                  <a:pt x="6759" y="521"/>
                </a:lnTo>
                <a:lnTo>
                  <a:pt x="6629" y="801"/>
                </a:lnTo>
                <a:lnTo>
                  <a:pt x="6443" y="1322"/>
                </a:lnTo>
                <a:lnTo>
                  <a:pt x="6368" y="1490"/>
                </a:lnTo>
                <a:lnTo>
                  <a:pt x="6331" y="1583"/>
                </a:lnTo>
                <a:lnTo>
                  <a:pt x="6331" y="1583"/>
                </a:lnTo>
                <a:lnTo>
                  <a:pt x="6536" y="1359"/>
                </a:lnTo>
                <a:lnTo>
                  <a:pt x="6722" y="1117"/>
                </a:lnTo>
                <a:lnTo>
                  <a:pt x="7094" y="633"/>
                </a:lnTo>
                <a:lnTo>
                  <a:pt x="7187" y="503"/>
                </a:lnTo>
                <a:lnTo>
                  <a:pt x="7262" y="410"/>
                </a:lnTo>
                <a:lnTo>
                  <a:pt x="7336" y="279"/>
                </a:lnTo>
                <a:lnTo>
                  <a:pt x="7392" y="168"/>
                </a:lnTo>
                <a:lnTo>
                  <a:pt x="7392" y="130"/>
                </a:lnTo>
                <a:lnTo>
                  <a:pt x="7392" y="75"/>
                </a:lnTo>
                <a:lnTo>
                  <a:pt x="7373" y="37"/>
                </a:lnTo>
                <a:lnTo>
                  <a:pt x="7355" y="19"/>
                </a:lnTo>
                <a:lnTo>
                  <a:pt x="7299" y="0"/>
                </a:lnTo>
                <a:close/>
                <a:moveTo>
                  <a:pt x="14932" y="279"/>
                </a:moveTo>
                <a:lnTo>
                  <a:pt x="14877" y="298"/>
                </a:lnTo>
                <a:lnTo>
                  <a:pt x="14802" y="335"/>
                </a:lnTo>
                <a:lnTo>
                  <a:pt x="14709" y="410"/>
                </a:lnTo>
                <a:lnTo>
                  <a:pt x="14541" y="614"/>
                </a:lnTo>
                <a:lnTo>
                  <a:pt x="14355" y="857"/>
                </a:lnTo>
                <a:lnTo>
                  <a:pt x="14188" y="1117"/>
                </a:lnTo>
                <a:lnTo>
                  <a:pt x="14039" y="1359"/>
                </a:lnTo>
                <a:lnTo>
                  <a:pt x="13908" y="1583"/>
                </a:lnTo>
                <a:lnTo>
                  <a:pt x="14132" y="1378"/>
                </a:lnTo>
                <a:lnTo>
                  <a:pt x="14560" y="987"/>
                </a:lnTo>
                <a:lnTo>
                  <a:pt x="14746" y="782"/>
                </a:lnTo>
                <a:lnTo>
                  <a:pt x="14914" y="577"/>
                </a:lnTo>
                <a:lnTo>
                  <a:pt x="14970" y="503"/>
                </a:lnTo>
                <a:lnTo>
                  <a:pt x="14988" y="428"/>
                </a:lnTo>
                <a:lnTo>
                  <a:pt x="15007" y="354"/>
                </a:lnTo>
                <a:lnTo>
                  <a:pt x="14988" y="317"/>
                </a:lnTo>
                <a:lnTo>
                  <a:pt x="14932" y="279"/>
                </a:lnTo>
                <a:close/>
                <a:moveTo>
                  <a:pt x="50660" y="279"/>
                </a:moveTo>
                <a:lnTo>
                  <a:pt x="50586" y="317"/>
                </a:lnTo>
                <a:lnTo>
                  <a:pt x="50512" y="391"/>
                </a:lnTo>
                <a:lnTo>
                  <a:pt x="50344" y="577"/>
                </a:lnTo>
                <a:lnTo>
                  <a:pt x="50158" y="819"/>
                </a:lnTo>
                <a:lnTo>
                  <a:pt x="50009" y="1080"/>
                </a:lnTo>
                <a:lnTo>
                  <a:pt x="49860" y="1322"/>
                </a:lnTo>
                <a:lnTo>
                  <a:pt x="49711" y="1583"/>
                </a:lnTo>
                <a:lnTo>
                  <a:pt x="49990" y="1359"/>
                </a:lnTo>
                <a:lnTo>
                  <a:pt x="50195" y="1192"/>
                </a:lnTo>
                <a:lnTo>
                  <a:pt x="50400" y="987"/>
                </a:lnTo>
                <a:lnTo>
                  <a:pt x="50605" y="801"/>
                </a:lnTo>
                <a:lnTo>
                  <a:pt x="50735" y="614"/>
                </a:lnTo>
                <a:lnTo>
                  <a:pt x="50791" y="521"/>
                </a:lnTo>
                <a:lnTo>
                  <a:pt x="50809" y="447"/>
                </a:lnTo>
                <a:lnTo>
                  <a:pt x="50809" y="372"/>
                </a:lnTo>
                <a:lnTo>
                  <a:pt x="50772" y="317"/>
                </a:lnTo>
                <a:lnTo>
                  <a:pt x="50716" y="279"/>
                </a:lnTo>
                <a:close/>
                <a:moveTo>
                  <a:pt x="51796" y="0"/>
                </a:moveTo>
                <a:lnTo>
                  <a:pt x="51722" y="19"/>
                </a:lnTo>
                <a:lnTo>
                  <a:pt x="51647" y="37"/>
                </a:lnTo>
                <a:lnTo>
                  <a:pt x="51554" y="93"/>
                </a:lnTo>
                <a:lnTo>
                  <a:pt x="51480" y="168"/>
                </a:lnTo>
                <a:lnTo>
                  <a:pt x="51405" y="279"/>
                </a:lnTo>
                <a:lnTo>
                  <a:pt x="51256" y="521"/>
                </a:lnTo>
                <a:lnTo>
                  <a:pt x="51145" y="801"/>
                </a:lnTo>
                <a:lnTo>
                  <a:pt x="50940" y="1322"/>
                </a:lnTo>
                <a:lnTo>
                  <a:pt x="50884" y="1490"/>
                </a:lnTo>
                <a:lnTo>
                  <a:pt x="50828" y="1583"/>
                </a:lnTo>
                <a:lnTo>
                  <a:pt x="51033" y="1359"/>
                </a:lnTo>
                <a:lnTo>
                  <a:pt x="51238" y="1117"/>
                </a:lnTo>
                <a:lnTo>
                  <a:pt x="51591" y="633"/>
                </a:lnTo>
                <a:lnTo>
                  <a:pt x="51684" y="503"/>
                </a:lnTo>
                <a:lnTo>
                  <a:pt x="51759" y="410"/>
                </a:lnTo>
                <a:lnTo>
                  <a:pt x="51833" y="279"/>
                </a:lnTo>
                <a:lnTo>
                  <a:pt x="51889" y="168"/>
                </a:lnTo>
                <a:lnTo>
                  <a:pt x="51908" y="130"/>
                </a:lnTo>
                <a:lnTo>
                  <a:pt x="51908" y="75"/>
                </a:lnTo>
                <a:lnTo>
                  <a:pt x="51889" y="37"/>
                </a:lnTo>
                <a:lnTo>
                  <a:pt x="51852" y="19"/>
                </a:lnTo>
                <a:lnTo>
                  <a:pt x="51796" y="0"/>
                </a:lnTo>
                <a:close/>
                <a:moveTo>
                  <a:pt x="59430" y="279"/>
                </a:moveTo>
                <a:lnTo>
                  <a:pt x="59374" y="298"/>
                </a:lnTo>
                <a:lnTo>
                  <a:pt x="59299" y="335"/>
                </a:lnTo>
                <a:lnTo>
                  <a:pt x="59225" y="410"/>
                </a:lnTo>
                <a:lnTo>
                  <a:pt x="59039" y="614"/>
                </a:lnTo>
                <a:lnTo>
                  <a:pt x="58852" y="857"/>
                </a:lnTo>
                <a:lnTo>
                  <a:pt x="58685" y="1117"/>
                </a:lnTo>
                <a:lnTo>
                  <a:pt x="58536" y="1359"/>
                </a:lnTo>
                <a:lnTo>
                  <a:pt x="58406" y="1583"/>
                </a:lnTo>
                <a:lnTo>
                  <a:pt x="58648" y="1378"/>
                </a:lnTo>
                <a:lnTo>
                  <a:pt x="59057" y="987"/>
                </a:lnTo>
                <a:lnTo>
                  <a:pt x="59243" y="782"/>
                </a:lnTo>
                <a:lnTo>
                  <a:pt x="59411" y="577"/>
                </a:lnTo>
                <a:lnTo>
                  <a:pt x="59467" y="503"/>
                </a:lnTo>
                <a:lnTo>
                  <a:pt x="59504" y="428"/>
                </a:lnTo>
                <a:lnTo>
                  <a:pt x="59504" y="354"/>
                </a:lnTo>
                <a:lnTo>
                  <a:pt x="59485" y="317"/>
                </a:lnTo>
                <a:lnTo>
                  <a:pt x="59430" y="279"/>
                </a:lnTo>
                <a:close/>
                <a:moveTo>
                  <a:pt x="5214" y="1583"/>
                </a:moveTo>
                <a:lnTo>
                  <a:pt x="5214" y="1583"/>
                </a:lnTo>
                <a:lnTo>
                  <a:pt x="5214" y="1583"/>
                </a:lnTo>
                <a:close/>
                <a:moveTo>
                  <a:pt x="13908" y="1583"/>
                </a:moveTo>
                <a:lnTo>
                  <a:pt x="13908" y="1583"/>
                </a:lnTo>
                <a:lnTo>
                  <a:pt x="13908" y="1583"/>
                </a:lnTo>
                <a:close/>
                <a:moveTo>
                  <a:pt x="45243" y="298"/>
                </a:moveTo>
                <a:lnTo>
                  <a:pt x="45150" y="354"/>
                </a:lnTo>
                <a:lnTo>
                  <a:pt x="45038" y="447"/>
                </a:lnTo>
                <a:lnTo>
                  <a:pt x="44945" y="559"/>
                </a:lnTo>
                <a:lnTo>
                  <a:pt x="44759" y="801"/>
                </a:lnTo>
                <a:lnTo>
                  <a:pt x="44647" y="968"/>
                </a:lnTo>
                <a:lnTo>
                  <a:pt x="44554" y="1099"/>
                </a:lnTo>
                <a:lnTo>
                  <a:pt x="44442" y="1341"/>
                </a:lnTo>
                <a:lnTo>
                  <a:pt x="44349" y="1527"/>
                </a:lnTo>
                <a:lnTo>
                  <a:pt x="44349" y="1583"/>
                </a:lnTo>
                <a:lnTo>
                  <a:pt x="44386" y="1564"/>
                </a:lnTo>
                <a:lnTo>
                  <a:pt x="44591" y="1359"/>
                </a:lnTo>
                <a:lnTo>
                  <a:pt x="44963" y="968"/>
                </a:lnTo>
                <a:lnTo>
                  <a:pt x="45131" y="745"/>
                </a:lnTo>
                <a:lnTo>
                  <a:pt x="45261" y="559"/>
                </a:lnTo>
                <a:lnTo>
                  <a:pt x="45317" y="484"/>
                </a:lnTo>
                <a:lnTo>
                  <a:pt x="45336" y="410"/>
                </a:lnTo>
                <a:lnTo>
                  <a:pt x="45336" y="354"/>
                </a:lnTo>
                <a:lnTo>
                  <a:pt x="45317" y="317"/>
                </a:lnTo>
                <a:lnTo>
                  <a:pt x="45280" y="298"/>
                </a:lnTo>
                <a:close/>
                <a:moveTo>
                  <a:pt x="49711" y="1583"/>
                </a:moveTo>
                <a:lnTo>
                  <a:pt x="49711" y="1583"/>
                </a:lnTo>
                <a:lnTo>
                  <a:pt x="49711" y="1583"/>
                </a:lnTo>
                <a:close/>
                <a:moveTo>
                  <a:pt x="50828" y="1583"/>
                </a:moveTo>
                <a:lnTo>
                  <a:pt x="50828" y="1583"/>
                </a:lnTo>
                <a:lnTo>
                  <a:pt x="50828" y="1583"/>
                </a:lnTo>
                <a:close/>
                <a:moveTo>
                  <a:pt x="58406" y="1583"/>
                </a:moveTo>
                <a:lnTo>
                  <a:pt x="58406" y="1583"/>
                </a:lnTo>
                <a:lnTo>
                  <a:pt x="58406" y="1583"/>
                </a:lnTo>
                <a:close/>
                <a:moveTo>
                  <a:pt x="13704" y="261"/>
                </a:moveTo>
                <a:lnTo>
                  <a:pt x="13592" y="298"/>
                </a:lnTo>
                <a:lnTo>
                  <a:pt x="13517" y="354"/>
                </a:lnTo>
                <a:lnTo>
                  <a:pt x="13424" y="428"/>
                </a:lnTo>
                <a:lnTo>
                  <a:pt x="13350" y="521"/>
                </a:lnTo>
                <a:lnTo>
                  <a:pt x="13275" y="633"/>
                </a:lnTo>
                <a:lnTo>
                  <a:pt x="13145" y="857"/>
                </a:lnTo>
                <a:lnTo>
                  <a:pt x="13033" y="1099"/>
                </a:lnTo>
                <a:lnTo>
                  <a:pt x="12940" y="1322"/>
                </a:lnTo>
                <a:lnTo>
                  <a:pt x="12866" y="1508"/>
                </a:lnTo>
                <a:lnTo>
                  <a:pt x="12829" y="1601"/>
                </a:lnTo>
                <a:lnTo>
                  <a:pt x="12829" y="1601"/>
                </a:lnTo>
                <a:lnTo>
                  <a:pt x="13089" y="1322"/>
                </a:lnTo>
                <a:lnTo>
                  <a:pt x="13499" y="875"/>
                </a:lnTo>
                <a:lnTo>
                  <a:pt x="13685" y="652"/>
                </a:lnTo>
                <a:lnTo>
                  <a:pt x="13815" y="466"/>
                </a:lnTo>
                <a:lnTo>
                  <a:pt x="13853" y="391"/>
                </a:lnTo>
                <a:lnTo>
                  <a:pt x="13871" y="317"/>
                </a:lnTo>
                <a:lnTo>
                  <a:pt x="13853" y="279"/>
                </a:lnTo>
                <a:lnTo>
                  <a:pt x="13797" y="261"/>
                </a:lnTo>
                <a:close/>
                <a:moveTo>
                  <a:pt x="58201" y="261"/>
                </a:moveTo>
                <a:lnTo>
                  <a:pt x="58108" y="298"/>
                </a:lnTo>
                <a:lnTo>
                  <a:pt x="58015" y="354"/>
                </a:lnTo>
                <a:lnTo>
                  <a:pt x="57922" y="428"/>
                </a:lnTo>
                <a:lnTo>
                  <a:pt x="57847" y="521"/>
                </a:lnTo>
                <a:lnTo>
                  <a:pt x="57773" y="633"/>
                </a:lnTo>
                <a:lnTo>
                  <a:pt x="57642" y="857"/>
                </a:lnTo>
                <a:lnTo>
                  <a:pt x="57531" y="1099"/>
                </a:lnTo>
                <a:lnTo>
                  <a:pt x="57437" y="1322"/>
                </a:lnTo>
                <a:lnTo>
                  <a:pt x="57382" y="1508"/>
                </a:lnTo>
                <a:lnTo>
                  <a:pt x="57326" y="1601"/>
                </a:lnTo>
                <a:lnTo>
                  <a:pt x="57586" y="1322"/>
                </a:lnTo>
                <a:lnTo>
                  <a:pt x="57996" y="875"/>
                </a:lnTo>
                <a:lnTo>
                  <a:pt x="58182" y="652"/>
                </a:lnTo>
                <a:lnTo>
                  <a:pt x="58331" y="466"/>
                </a:lnTo>
                <a:lnTo>
                  <a:pt x="58368" y="391"/>
                </a:lnTo>
                <a:lnTo>
                  <a:pt x="58368" y="317"/>
                </a:lnTo>
                <a:lnTo>
                  <a:pt x="58350" y="279"/>
                </a:lnTo>
                <a:lnTo>
                  <a:pt x="58294" y="261"/>
                </a:lnTo>
                <a:close/>
                <a:moveTo>
                  <a:pt x="57326" y="1601"/>
                </a:moveTo>
                <a:lnTo>
                  <a:pt x="57326" y="1601"/>
                </a:lnTo>
                <a:lnTo>
                  <a:pt x="57326" y="1601"/>
                </a:lnTo>
                <a:close/>
                <a:moveTo>
                  <a:pt x="11618" y="298"/>
                </a:moveTo>
                <a:lnTo>
                  <a:pt x="11507" y="317"/>
                </a:lnTo>
                <a:lnTo>
                  <a:pt x="11414" y="372"/>
                </a:lnTo>
                <a:lnTo>
                  <a:pt x="11302" y="447"/>
                </a:lnTo>
                <a:lnTo>
                  <a:pt x="11209" y="540"/>
                </a:lnTo>
                <a:lnTo>
                  <a:pt x="11116" y="652"/>
                </a:lnTo>
                <a:lnTo>
                  <a:pt x="10948" y="875"/>
                </a:lnTo>
                <a:lnTo>
                  <a:pt x="10799" y="1136"/>
                </a:lnTo>
                <a:lnTo>
                  <a:pt x="10669" y="1359"/>
                </a:lnTo>
                <a:lnTo>
                  <a:pt x="10594" y="1527"/>
                </a:lnTo>
                <a:lnTo>
                  <a:pt x="10539" y="1620"/>
                </a:lnTo>
                <a:lnTo>
                  <a:pt x="10762" y="1396"/>
                </a:lnTo>
                <a:lnTo>
                  <a:pt x="11004" y="1192"/>
                </a:lnTo>
                <a:lnTo>
                  <a:pt x="11507" y="782"/>
                </a:lnTo>
                <a:lnTo>
                  <a:pt x="11637" y="670"/>
                </a:lnTo>
                <a:lnTo>
                  <a:pt x="11730" y="614"/>
                </a:lnTo>
                <a:lnTo>
                  <a:pt x="11805" y="540"/>
                </a:lnTo>
                <a:lnTo>
                  <a:pt x="11860" y="466"/>
                </a:lnTo>
                <a:lnTo>
                  <a:pt x="11860" y="428"/>
                </a:lnTo>
                <a:lnTo>
                  <a:pt x="11860" y="410"/>
                </a:lnTo>
                <a:lnTo>
                  <a:pt x="11860" y="372"/>
                </a:lnTo>
                <a:lnTo>
                  <a:pt x="11823" y="354"/>
                </a:lnTo>
                <a:lnTo>
                  <a:pt x="11711" y="298"/>
                </a:lnTo>
                <a:close/>
                <a:moveTo>
                  <a:pt x="18228" y="372"/>
                </a:moveTo>
                <a:lnTo>
                  <a:pt x="18172" y="391"/>
                </a:lnTo>
                <a:lnTo>
                  <a:pt x="18097" y="428"/>
                </a:lnTo>
                <a:lnTo>
                  <a:pt x="18004" y="503"/>
                </a:lnTo>
                <a:lnTo>
                  <a:pt x="17818" y="689"/>
                </a:lnTo>
                <a:lnTo>
                  <a:pt x="17632" y="931"/>
                </a:lnTo>
                <a:lnTo>
                  <a:pt x="17278" y="1396"/>
                </a:lnTo>
                <a:lnTo>
                  <a:pt x="17129" y="1620"/>
                </a:lnTo>
                <a:lnTo>
                  <a:pt x="17129" y="1620"/>
                </a:lnTo>
                <a:lnTo>
                  <a:pt x="17390" y="1434"/>
                </a:lnTo>
                <a:lnTo>
                  <a:pt x="17613" y="1266"/>
                </a:lnTo>
                <a:lnTo>
                  <a:pt x="17837" y="1061"/>
                </a:lnTo>
                <a:lnTo>
                  <a:pt x="18042" y="875"/>
                </a:lnTo>
                <a:lnTo>
                  <a:pt x="18191" y="670"/>
                </a:lnTo>
                <a:lnTo>
                  <a:pt x="18246" y="596"/>
                </a:lnTo>
                <a:lnTo>
                  <a:pt x="18284" y="521"/>
                </a:lnTo>
                <a:lnTo>
                  <a:pt x="18284" y="447"/>
                </a:lnTo>
                <a:lnTo>
                  <a:pt x="18265" y="391"/>
                </a:lnTo>
                <a:lnTo>
                  <a:pt x="18228" y="372"/>
                </a:lnTo>
                <a:close/>
                <a:moveTo>
                  <a:pt x="19140" y="298"/>
                </a:moveTo>
                <a:lnTo>
                  <a:pt x="19084" y="317"/>
                </a:lnTo>
                <a:lnTo>
                  <a:pt x="19010" y="372"/>
                </a:lnTo>
                <a:lnTo>
                  <a:pt x="18898" y="466"/>
                </a:lnTo>
                <a:lnTo>
                  <a:pt x="18805" y="577"/>
                </a:lnTo>
                <a:lnTo>
                  <a:pt x="18637" y="838"/>
                </a:lnTo>
                <a:lnTo>
                  <a:pt x="18526" y="1005"/>
                </a:lnTo>
                <a:lnTo>
                  <a:pt x="18377" y="1378"/>
                </a:lnTo>
                <a:lnTo>
                  <a:pt x="18321" y="1583"/>
                </a:lnTo>
                <a:lnTo>
                  <a:pt x="18321" y="1620"/>
                </a:lnTo>
                <a:lnTo>
                  <a:pt x="18340" y="1601"/>
                </a:lnTo>
                <a:lnTo>
                  <a:pt x="18582" y="1303"/>
                </a:lnTo>
                <a:lnTo>
                  <a:pt x="18917" y="894"/>
                </a:lnTo>
                <a:lnTo>
                  <a:pt x="19066" y="689"/>
                </a:lnTo>
                <a:lnTo>
                  <a:pt x="19177" y="503"/>
                </a:lnTo>
                <a:lnTo>
                  <a:pt x="19215" y="428"/>
                </a:lnTo>
                <a:lnTo>
                  <a:pt x="19215" y="372"/>
                </a:lnTo>
                <a:lnTo>
                  <a:pt x="19215" y="317"/>
                </a:lnTo>
                <a:lnTo>
                  <a:pt x="19177" y="298"/>
                </a:lnTo>
                <a:close/>
                <a:moveTo>
                  <a:pt x="56116" y="298"/>
                </a:moveTo>
                <a:lnTo>
                  <a:pt x="56004" y="317"/>
                </a:lnTo>
                <a:lnTo>
                  <a:pt x="55911" y="372"/>
                </a:lnTo>
                <a:lnTo>
                  <a:pt x="55818" y="447"/>
                </a:lnTo>
                <a:lnTo>
                  <a:pt x="55706" y="540"/>
                </a:lnTo>
                <a:lnTo>
                  <a:pt x="55613" y="652"/>
                </a:lnTo>
                <a:lnTo>
                  <a:pt x="55445" y="875"/>
                </a:lnTo>
                <a:lnTo>
                  <a:pt x="55296" y="1136"/>
                </a:lnTo>
                <a:lnTo>
                  <a:pt x="55185" y="1359"/>
                </a:lnTo>
                <a:lnTo>
                  <a:pt x="55092" y="1527"/>
                </a:lnTo>
                <a:lnTo>
                  <a:pt x="55036" y="1620"/>
                </a:lnTo>
                <a:lnTo>
                  <a:pt x="55036" y="1620"/>
                </a:lnTo>
                <a:lnTo>
                  <a:pt x="55259" y="1396"/>
                </a:lnTo>
                <a:lnTo>
                  <a:pt x="55501" y="1192"/>
                </a:lnTo>
                <a:lnTo>
                  <a:pt x="56004" y="782"/>
                </a:lnTo>
                <a:lnTo>
                  <a:pt x="56134" y="670"/>
                </a:lnTo>
                <a:lnTo>
                  <a:pt x="56227" y="614"/>
                </a:lnTo>
                <a:lnTo>
                  <a:pt x="56302" y="540"/>
                </a:lnTo>
                <a:lnTo>
                  <a:pt x="56358" y="466"/>
                </a:lnTo>
                <a:lnTo>
                  <a:pt x="56376" y="428"/>
                </a:lnTo>
                <a:lnTo>
                  <a:pt x="56376" y="410"/>
                </a:lnTo>
                <a:lnTo>
                  <a:pt x="56358" y="372"/>
                </a:lnTo>
                <a:lnTo>
                  <a:pt x="56320" y="354"/>
                </a:lnTo>
                <a:lnTo>
                  <a:pt x="56227" y="298"/>
                </a:lnTo>
                <a:close/>
                <a:moveTo>
                  <a:pt x="62725" y="372"/>
                </a:moveTo>
                <a:lnTo>
                  <a:pt x="62669" y="391"/>
                </a:lnTo>
                <a:lnTo>
                  <a:pt x="62595" y="428"/>
                </a:lnTo>
                <a:lnTo>
                  <a:pt x="62520" y="503"/>
                </a:lnTo>
                <a:lnTo>
                  <a:pt x="62334" y="689"/>
                </a:lnTo>
                <a:lnTo>
                  <a:pt x="62129" y="931"/>
                </a:lnTo>
                <a:lnTo>
                  <a:pt x="61775" y="1396"/>
                </a:lnTo>
                <a:lnTo>
                  <a:pt x="61627" y="1620"/>
                </a:lnTo>
                <a:lnTo>
                  <a:pt x="61906" y="1434"/>
                </a:lnTo>
                <a:lnTo>
                  <a:pt x="62111" y="1266"/>
                </a:lnTo>
                <a:lnTo>
                  <a:pt x="62334" y="1061"/>
                </a:lnTo>
                <a:lnTo>
                  <a:pt x="62539" y="875"/>
                </a:lnTo>
                <a:lnTo>
                  <a:pt x="62706" y="670"/>
                </a:lnTo>
                <a:lnTo>
                  <a:pt x="62762" y="596"/>
                </a:lnTo>
                <a:lnTo>
                  <a:pt x="62781" y="521"/>
                </a:lnTo>
                <a:lnTo>
                  <a:pt x="62799" y="447"/>
                </a:lnTo>
                <a:lnTo>
                  <a:pt x="62762" y="391"/>
                </a:lnTo>
                <a:lnTo>
                  <a:pt x="62725" y="372"/>
                </a:lnTo>
                <a:close/>
                <a:moveTo>
                  <a:pt x="63637" y="298"/>
                </a:moveTo>
                <a:lnTo>
                  <a:pt x="63600" y="317"/>
                </a:lnTo>
                <a:lnTo>
                  <a:pt x="63507" y="372"/>
                </a:lnTo>
                <a:lnTo>
                  <a:pt x="63414" y="466"/>
                </a:lnTo>
                <a:lnTo>
                  <a:pt x="63321" y="577"/>
                </a:lnTo>
                <a:lnTo>
                  <a:pt x="63135" y="838"/>
                </a:lnTo>
                <a:lnTo>
                  <a:pt x="63041" y="1005"/>
                </a:lnTo>
                <a:lnTo>
                  <a:pt x="62893" y="1378"/>
                </a:lnTo>
                <a:lnTo>
                  <a:pt x="62818" y="1583"/>
                </a:lnTo>
                <a:lnTo>
                  <a:pt x="62818" y="1620"/>
                </a:lnTo>
                <a:lnTo>
                  <a:pt x="62837" y="1601"/>
                </a:lnTo>
                <a:lnTo>
                  <a:pt x="63079" y="1303"/>
                </a:lnTo>
                <a:lnTo>
                  <a:pt x="63414" y="894"/>
                </a:lnTo>
                <a:lnTo>
                  <a:pt x="63581" y="689"/>
                </a:lnTo>
                <a:lnTo>
                  <a:pt x="63675" y="503"/>
                </a:lnTo>
                <a:lnTo>
                  <a:pt x="63712" y="428"/>
                </a:lnTo>
                <a:lnTo>
                  <a:pt x="63730" y="372"/>
                </a:lnTo>
                <a:lnTo>
                  <a:pt x="63712" y="317"/>
                </a:lnTo>
                <a:lnTo>
                  <a:pt x="63675" y="298"/>
                </a:lnTo>
                <a:close/>
                <a:moveTo>
                  <a:pt x="66002" y="112"/>
                </a:moveTo>
                <a:lnTo>
                  <a:pt x="65946" y="130"/>
                </a:lnTo>
                <a:lnTo>
                  <a:pt x="65890" y="149"/>
                </a:lnTo>
                <a:lnTo>
                  <a:pt x="65760" y="242"/>
                </a:lnTo>
                <a:lnTo>
                  <a:pt x="65611" y="372"/>
                </a:lnTo>
                <a:lnTo>
                  <a:pt x="65350" y="652"/>
                </a:lnTo>
                <a:lnTo>
                  <a:pt x="65220" y="801"/>
                </a:lnTo>
                <a:lnTo>
                  <a:pt x="65015" y="1061"/>
                </a:lnTo>
                <a:lnTo>
                  <a:pt x="64922" y="1192"/>
                </a:lnTo>
                <a:lnTo>
                  <a:pt x="64885" y="1266"/>
                </a:lnTo>
                <a:lnTo>
                  <a:pt x="64866" y="1341"/>
                </a:lnTo>
                <a:lnTo>
                  <a:pt x="64866" y="1303"/>
                </a:lnTo>
                <a:lnTo>
                  <a:pt x="64847" y="1341"/>
                </a:lnTo>
                <a:lnTo>
                  <a:pt x="64810" y="1471"/>
                </a:lnTo>
                <a:lnTo>
                  <a:pt x="64810" y="1545"/>
                </a:lnTo>
                <a:lnTo>
                  <a:pt x="64810" y="1601"/>
                </a:lnTo>
                <a:lnTo>
                  <a:pt x="64829" y="1620"/>
                </a:lnTo>
                <a:lnTo>
                  <a:pt x="64829" y="1601"/>
                </a:lnTo>
                <a:lnTo>
                  <a:pt x="64885" y="1564"/>
                </a:lnTo>
                <a:lnTo>
                  <a:pt x="65555" y="857"/>
                </a:lnTo>
                <a:lnTo>
                  <a:pt x="65778" y="614"/>
                </a:lnTo>
                <a:lnTo>
                  <a:pt x="65946" y="410"/>
                </a:lnTo>
                <a:lnTo>
                  <a:pt x="66058" y="242"/>
                </a:lnTo>
                <a:lnTo>
                  <a:pt x="66076" y="186"/>
                </a:lnTo>
                <a:lnTo>
                  <a:pt x="66076" y="149"/>
                </a:lnTo>
                <a:lnTo>
                  <a:pt x="66039" y="130"/>
                </a:lnTo>
                <a:lnTo>
                  <a:pt x="66002" y="112"/>
                </a:lnTo>
                <a:close/>
                <a:moveTo>
                  <a:pt x="10539" y="1620"/>
                </a:moveTo>
                <a:lnTo>
                  <a:pt x="10539" y="1620"/>
                </a:lnTo>
                <a:lnTo>
                  <a:pt x="10539" y="1620"/>
                </a:lnTo>
                <a:close/>
                <a:moveTo>
                  <a:pt x="18321" y="1620"/>
                </a:moveTo>
                <a:lnTo>
                  <a:pt x="18321" y="1620"/>
                </a:lnTo>
                <a:lnTo>
                  <a:pt x="18321" y="1620"/>
                </a:lnTo>
                <a:close/>
                <a:moveTo>
                  <a:pt x="21505" y="112"/>
                </a:moveTo>
                <a:lnTo>
                  <a:pt x="21449" y="130"/>
                </a:lnTo>
                <a:lnTo>
                  <a:pt x="21393" y="149"/>
                </a:lnTo>
                <a:lnTo>
                  <a:pt x="21263" y="242"/>
                </a:lnTo>
                <a:lnTo>
                  <a:pt x="21114" y="372"/>
                </a:lnTo>
                <a:lnTo>
                  <a:pt x="20853" y="652"/>
                </a:lnTo>
                <a:lnTo>
                  <a:pt x="20723" y="801"/>
                </a:lnTo>
                <a:lnTo>
                  <a:pt x="20518" y="1061"/>
                </a:lnTo>
                <a:lnTo>
                  <a:pt x="20425" y="1192"/>
                </a:lnTo>
                <a:lnTo>
                  <a:pt x="20388" y="1266"/>
                </a:lnTo>
                <a:lnTo>
                  <a:pt x="20369" y="1341"/>
                </a:lnTo>
                <a:lnTo>
                  <a:pt x="20369" y="1303"/>
                </a:lnTo>
                <a:lnTo>
                  <a:pt x="20350" y="1341"/>
                </a:lnTo>
                <a:lnTo>
                  <a:pt x="20313" y="1471"/>
                </a:lnTo>
                <a:lnTo>
                  <a:pt x="20313" y="1545"/>
                </a:lnTo>
                <a:lnTo>
                  <a:pt x="20313" y="1601"/>
                </a:lnTo>
                <a:lnTo>
                  <a:pt x="20313" y="1620"/>
                </a:lnTo>
                <a:lnTo>
                  <a:pt x="20332" y="1601"/>
                </a:lnTo>
                <a:lnTo>
                  <a:pt x="20388" y="1564"/>
                </a:lnTo>
                <a:lnTo>
                  <a:pt x="21058" y="857"/>
                </a:lnTo>
                <a:lnTo>
                  <a:pt x="21263" y="614"/>
                </a:lnTo>
                <a:lnTo>
                  <a:pt x="21449" y="410"/>
                </a:lnTo>
                <a:lnTo>
                  <a:pt x="21560" y="242"/>
                </a:lnTo>
                <a:lnTo>
                  <a:pt x="21579" y="186"/>
                </a:lnTo>
                <a:lnTo>
                  <a:pt x="21579" y="149"/>
                </a:lnTo>
                <a:lnTo>
                  <a:pt x="21542" y="130"/>
                </a:lnTo>
                <a:lnTo>
                  <a:pt x="21505" y="112"/>
                </a:lnTo>
                <a:close/>
                <a:moveTo>
                  <a:pt x="61627" y="1620"/>
                </a:moveTo>
                <a:lnTo>
                  <a:pt x="61627" y="1620"/>
                </a:lnTo>
                <a:lnTo>
                  <a:pt x="61627" y="1620"/>
                </a:lnTo>
                <a:close/>
                <a:moveTo>
                  <a:pt x="62818" y="1620"/>
                </a:moveTo>
                <a:lnTo>
                  <a:pt x="62818" y="1620"/>
                </a:lnTo>
                <a:lnTo>
                  <a:pt x="62818" y="1620"/>
                </a:lnTo>
                <a:close/>
                <a:moveTo>
                  <a:pt x="64829" y="1620"/>
                </a:moveTo>
                <a:lnTo>
                  <a:pt x="64829" y="1620"/>
                </a:lnTo>
                <a:lnTo>
                  <a:pt x="64829" y="1620"/>
                </a:lnTo>
                <a:close/>
                <a:moveTo>
                  <a:pt x="8304" y="279"/>
                </a:moveTo>
                <a:lnTo>
                  <a:pt x="8211" y="298"/>
                </a:lnTo>
                <a:lnTo>
                  <a:pt x="8137" y="335"/>
                </a:lnTo>
                <a:lnTo>
                  <a:pt x="8044" y="410"/>
                </a:lnTo>
                <a:lnTo>
                  <a:pt x="7951" y="503"/>
                </a:lnTo>
                <a:lnTo>
                  <a:pt x="7764" y="689"/>
                </a:lnTo>
                <a:lnTo>
                  <a:pt x="7653" y="838"/>
                </a:lnTo>
                <a:lnTo>
                  <a:pt x="7448" y="1080"/>
                </a:lnTo>
                <a:lnTo>
                  <a:pt x="7373" y="1229"/>
                </a:lnTo>
                <a:lnTo>
                  <a:pt x="7336" y="1285"/>
                </a:lnTo>
                <a:lnTo>
                  <a:pt x="7336" y="1359"/>
                </a:lnTo>
                <a:lnTo>
                  <a:pt x="7318" y="1415"/>
                </a:lnTo>
                <a:lnTo>
                  <a:pt x="7318" y="1545"/>
                </a:lnTo>
                <a:lnTo>
                  <a:pt x="7336" y="1601"/>
                </a:lnTo>
                <a:lnTo>
                  <a:pt x="7355" y="1638"/>
                </a:lnTo>
                <a:lnTo>
                  <a:pt x="7392" y="1620"/>
                </a:lnTo>
                <a:lnTo>
                  <a:pt x="7467" y="1583"/>
                </a:lnTo>
                <a:lnTo>
                  <a:pt x="7746" y="1303"/>
                </a:lnTo>
                <a:lnTo>
                  <a:pt x="7951" y="1099"/>
                </a:lnTo>
                <a:lnTo>
                  <a:pt x="8174" y="875"/>
                </a:lnTo>
                <a:lnTo>
                  <a:pt x="8342" y="652"/>
                </a:lnTo>
                <a:lnTo>
                  <a:pt x="8397" y="559"/>
                </a:lnTo>
                <a:lnTo>
                  <a:pt x="8435" y="466"/>
                </a:lnTo>
                <a:lnTo>
                  <a:pt x="8453" y="391"/>
                </a:lnTo>
                <a:lnTo>
                  <a:pt x="8435" y="335"/>
                </a:lnTo>
                <a:lnTo>
                  <a:pt x="8397" y="298"/>
                </a:lnTo>
                <a:lnTo>
                  <a:pt x="8304" y="279"/>
                </a:lnTo>
                <a:close/>
                <a:moveTo>
                  <a:pt x="10576" y="466"/>
                </a:moveTo>
                <a:lnTo>
                  <a:pt x="10520" y="484"/>
                </a:lnTo>
                <a:lnTo>
                  <a:pt x="10445" y="521"/>
                </a:lnTo>
                <a:lnTo>
                  <a:pt x="10352" y="577"/>
                </a:lnTo>
                <a:lnTo>
                  <a:pt x="10259" y="670"/>
                </a:lnTo>
                <a:lnTo>
                  <a:pt x="10054" y="894"/>
                </a:lnTo>
                <a:lnTo>
                  <a:pt x="9850" y="1154"/>
                </a:lnTo>
                <a:lnTo>
                  <a:pt x="9682" y="1396"/>
                </a:lnTo>
                <a:lnTo>
                  <a:pt x="9552" y="1601"/>
                </a:lnTo>
                <a:lnTo>
                  <a:pt x="9533" y="1638"/>
                </a:lnTo>
                <a:lnTo>
                  <a:pt x="9570" y="1601"/>
                </a:lnTo>
                <a:lnTo>
                  <a:pt x="9719" y="1452"/>
                </a:lnTo>
                <a:lnTo>
                  <a:pt x="10129" y="1154"/>
                </a:lnTo>
                <a:lnTo>
                  <a:pt x="10352" y="1005"/>
                </a:lnTo>
                <a:lnTo>
                  <a:pt x="10520" y="857"/>
                </a:lnTo>
                <a:lnTo>
                  <a:pt x="10594" y="782"/>
                </a:lnTo>
                <a:lnTo>
                  <a:pt x="10632" y="708"/>
                </a:lnTo>
                <a:lnTo>
                  <a:pt x="10669" y="633"/>
                </a:lnTo>
                <a:lnTo>
                  <a:pt x="10669" y="577"/>
                </a:lnTo>
                <a:lnTo>
                  <a:pt x="10632" y="503"/>
                </a:lnTo>
                <a:lnTo>
                  <a:pt x="10576" y="466"/>
                </a:lnTo>
                <a:close/>
                <a:moveTo>
                  <a:pt x="39843" y="205"/>
                </a:moveTo>
                <a:lnTo>
                  <a:pt x="39788" y="223"/>
                </a:lnTo>
                <a:lnTo>
                  <a:pt x="39676" y="298"/>
                </a:lnTo>
                <a:lnTo>
                  <a:pt x="39564" y="391"/>
                </a:lnTo>
                <a:lnTo>
                  <a:pt x="39359" y="614"/>
                </a:lnTo>
                <a:lnTo>
                  <a:pt x="39229" y="763"/>
                </a:lnTo>
                <a:lnTo>
                  <a:pt x="39117" y="968"/>
                </a:lnTo>
                <a:lnTo>
                  <a:pt x="38950" y="1285"/>
                </a:lnTo>
                <a:lnTo>
                  <a:pt x="38894" y="1452"/>
                </a:lnTo>
                <a:lnTo>
                  <a:pt x="38857" y="1564"/>
                </a:lnTo>
                <a:lnTo>
                  <a:pt x="38838" y="1638"/>
                </a:lnTo>
                <a:lnTo>
                  <a:pt x="38857" y="1638"/>
                </a:lnTo>
                <a:lnTo>
                  <a:pt x="38894" y="1620"/>
                </a:lnTo>
                <a:lnTo>
                  <a:pt x="39117" y="1396"/>
                </a:lnTo>
                <a:lnTo>
                  <a:pt x="39508" y="931"/>
                </a:lnTo>
                <a:lnTo>
                  <a:pt x="39713" y="689"/>
                </a:lnTo>
                <a:lnTo>
                  <a:pt x="39862" y="484"/>
                </a:lnTo>
                <a:lnTo>
                  <a:pt x="39974" y="317"/>
                </a:lnTo>
                <a:lnTo>
                  <a:pt x="39992" y="261"/>
                </a:lnTo>
                <a:lnTo>
                  <a:pt x="39974" y="223"/>
                </a:lnTo>
                <a:lnTo>
                  <a:pt x="39936" y="205"/>
                </a:lnTo>
                <a:close/>
                <a:moveTo>
                  <a:pt x="52802" y="279"/>
                </a:moveTo>
                <a:lnTo>
                  <a:pt x="52727" y="298"/>
                </a:lnTo>
                <a:lnTo>
                  <a:pt x="52634" y="335"/>
                </a:lnTo>
                <a:lnTo>
                  <a:pt x="52541" y="410"/>
                </a:lnTo>
                <a:lnTo>
                  <a:pt x="52448" y="503"/>
                </a:lnTo>
                <a:lnTo>
                  <a:pt x="52280" y="689"/>
                </a:lnTo>
                <a:lnTo>
                  <a:pt x="52150" y="838"/>
                </a:lnTo>
                <a:lnTo>
                  <a:pt x="51945" y="1080"/>
                </a:lnTo>
                <a:lnTo>
                  <a:pt x="51871" y="1229"/>
                </a:lnTo>
                <a:lnTo>
                  <a:pt x="51852" y="1285"/>
                </a:lnTo>
                <a:lnTo>
                  <a:pt x="51833" y="1359"/>
                </a:lnTo>
                <a:lnTo>
                  <a:pt x="51815" y="1415"/>
                </a:lnTo>
                <a:lnTo>
                  <a:pt x="51815" y="1545"/>
                </a:lnTo>
                <a:lnTo>
                  <a:pt x="51833" y="1601"/>
                </a:lnTo>
                <a:lnTo>
                  <a:pt x="51852" y="1638"/>
                </a:lnTo>
                <a:lnTo>
                  <a:pt x="51889" y="1620"/>
                </a:lnTo>
                <a:lnTo>
                  <a:pt x="51964" y="1583"/>
                </a:lnTo>
                <a:lnTo>
                  <a:pt x="52262" y="1303"/>
                </a:lnTo>
                <a:lnTo>
                  <a:pt x="52466" y="1099"/>
                </a:lnTo>
                <a:lnTo>
                  <a:pt x="52671" y="875"/>
                </a:lnTo>
                <a:lnTo>
                  <a:pt x="52839" y="652"/>
                </a:lnTo>
                <a:lnTo>
                  <a:pt x="52895" y="559"/>
                </a:lnTo>
                <a:lnTo>
                  <a:pt x="52951" y="466"/>
                </a:lnTo>
                <a:lnTo>
                  <a:pt x="52951" y="391"/>
                </a:lnTo>
                <a:lnTo>
                  <a:pt x="52951" y="335"/>
                </a:lnTo>
                <a:lnTo>
                  <a:pt x="52895" y="298"/>
                </a:lnTo>
                <a:lnTo>
                  <a:pt x="52802" y="279"/>
                </a:lnTo>
                <a:close/>
                <a:moveTo>
                  <a:pt x="55092" y="466"/>
                </a:moveTo>
                <a:lnTo>
                  <a:pt x="55017" y="484"/>
                </a:lnTo>
                <a:lnTo>
                  <a:pt x="54943" y="521"/>
                </a:lnTo>
                <a:lnTo>
                  <a:pt x="54850" y="577"/>
                </a:lnTo>
                <a:lnTo>
                  <a:pt x="54756" y="670"/>
                </a:lnTo>
                <a:lnTo>
                  <a:pt x="54552" y="894"/>
                </a:lnTo>
                <a:lnTo>
                  <a:pt x="54347" y="1154"/>
                </a:lnTo>
                <a:lnTo>
                  <a:pt x="54179" y="1396"/>
                </a:lnTo>
                <a:lnTo>
                  <a:pt x="54049" y="1601"/>
                </a:lnTo>
                <a:lnTo>
                  <a:pt x="54030" y="1638"/>
                </a:lnTo>
                <a:lnTo>
                  <a:pt x="54068" y="1601"/>
                </a:lnTo>
                <a:lnTo>
                  <a:pt x="54217" y="1452"/>
                </a:lnTo>
                <a:lnTo>
                  <a:pt x="54645" y="1154"/>
                </a:lnTo>
                <a:lnTo>
                  <a:pt x="54850" y="1005"/>
                </a:lnTo>
                <a:lnTo>
                  <a:pt x="55017" y="857"/>
                </a:lnTo>
                <a:lnTo>
                  <a:pt x="55092" y="782"/>
                </a:lnTo>
                <a:lnTo>
                  <a:pt x="55129" y="708"/>
                </a:lnTo>
                <a:lnTo>
                  <a:pt x="55166" y="633"/>
                </a:lnTo>
                <a:lnTo>
                  <a:pt x="55166" y="577"/>
                </a:lnTo>
                <a:lnTo>
                  <a:pt x="55129" y="503"/>
                </a:lnTo>
                <a:lnTo>
                  <a:pt x="55092" y="466"/>
                </a:lnTo>
                <a:close/>
                <a:moveTo>
                  <a:pt x="78960" y="223"/>
                </a:moveTo>
                <a:lnTo>
                  <a:pt x="78867" y="298"/>
                </a:lnTo>
                <a:lnTo>
                  <a:pt x="78755" y="391"/>
                </a:lnTo>
                <a:lnTo>
                  <a:pt x="78643" y="521"/>
                </a:lnTo>
                <a:lnTo>
                  <a:pt x="78420" y="801"/>
                </a:lnTo>
                <a:lnTo>
                  <a:pt x="78308" y="950"/>
                </a:lnTo>
                <a:lnTo>
                  <a:pt x="78197" y="1099"/>
                </a:lnTo>
                <a:lnTo>
                  <a:pt x="78029" y="1359"/>
                </a:lnTo>
                <a:lnTo>
                  <a:pt x="77973" y="1490"/>
                </a:lnTo>
                <a:lnTo>
                  <a:pt x="77917" y="1583"/>
                </a:lnTo>
                <a:lnTo>
                  <a:pt x="77917" y="1620"/>
                </a:lnTo>
                <a:lnTo>
                  <a:pt x="77917" y="1638"/>
                </a:lnTo>
                <a:lnTo>
                  <a:pt x="77936" y="1638"/>
                </a:lnTo>
                <a:lnTo>
                  <a:pt x="77973" y="1620"/>
                </a:lnTo>
                <a:lnTo>
                  <a:pt x="78066" y="1545"/>
                </a:lnTo>
                <a:lnTo>
                  <a:pt x="78234" y="1396"/>
                </a:lnTo>
                <a:lnTo>
                  <a:pt x="78420" y="1210"/>
                </a:lnTo>
                <a:lnTo>
                  <a:pt x="78643" y="968"/>
                </a:lnTo>
                <a:lnTo>
                  <a:pt x="78830" y="745"/>
                </a:lnTo>
                <a:lnTo>
                  <a:pt x="78979" y="521"/>
                </a:lnTo>
                <a:lnTo>
                  <a:pt x="79034" y="428"/>
                </a:lnTo>
                <a:lnTo>
                  <a:pt x="79053" y="354"/>
                </a:lnTo>
                <a:lnTo>
                  <a:pt x="79053" y="279"/>
                </a:lnTo>
                <a:lnTo>
                  <a:pt x="79034" y="242"/>
                </a:lnTo>
                <a:lnTo>
                  <a:pt x="78997" y="223"/>
                </a:lnTo>
                <a:close/>
                <a:moveTo>
                  <a:pt x="87785" y="428"/>
                </a:moveTo>
                <a:lnTo>
                  <a:pt x="87692" y="447"/>
                </a:lnTo>
                <a:lnTo>
                  <a:pt x="87580" y="484"/>
                </a:lnTo>
                <a:lnTo>
                  <a:pt x="87468" y="559"/>
                </a:lnTo>
                <a:lnTo>
                  <a:pt x="87338" y="633"/>
                </a:lnTo>
                <a:lnTo>
                  <a:pt x="87077" y="857"/>
                </a:lnTo>
                <a:lnTo>
                  <a:pt x="86817" y="1099"/>
                </a:lnTo>
                <a:lnTo>
                  <a:pt x="86593" y="1322"/>
                </a:lnTo>
                <a:lnTo>
                  <a:pt x="86426" y="1508"/>
                </a:lnTo>
                <a:lnTo>
                  <a:pt x="86351" y="1638"/>
                </a:lnTo>
                <a:lnTo>
                  <a:pt x="86444" y="1564"/>
                </a:lnTo>
                <a:lnTo>
                  <a:pt x="86631" y="1415"/>
                </a:lnTo>
                <a:lnTo>
                  <a:pt x="87189" y="1061"/>
                </a:lnTo>
                <a:lnTo>
                  <a:pt x="87729" y="708"/>
                </a:lnTo>
                <a:lnTo>
                  <a:pt x="87897" y="577"/>
                </a:lnTo>
                <a:lnTo>
                  <a:pt x="87934" y="521"/>
                </a:lnTo>
                <a:lnTo>
                  <a:pt x="87934" y="503"/>
                </a:lnTo>
                <a:lnTo>
                  <a:pt x="87878" y="447"/>
                </a:lnTo>
                <a:lnTo>
                  <a:pt x="87785" y="428"/>
                </a:lnTo>
                <a:close/>
                <a:moveTo>
                  <a:pt x="54030" y="1638"/>
                </a:moveTo>
                <a:lnTo>
                  <a:pt x="54030" y="1638"/>
                </a:lnTo>
                <a:lnTo>
                  <a:pt x="54030" y="1638"/>
                </a:lnTo>
                <a:close/>
                <a:moveTo>
                  <a:pt x="49543" y="335"/>
                </a:moveTo>
                <a:lnTo>
                  <a:pt x="49450" y="372"/>
                </a:lnTo>
                <a:lnTo>
                  <a:pt x="49376" y="428"/>
                </a:lnTo>
                <a:lnTo>
                  <a:pt x="49283" y="521"/>
                </a:lnTo>
                <a:lnTo>
                  <a:pt x="49134" y="708"/>
                </a:lnTo>
                <a:lnTo>
                  <a:pt x="48985" y="950"/>
                </a:lnTo>
                <a:lnTo>
                  <a:pt x="48724" y="1415"/>
                </a:lnTo>
                <a:lnTo>
                  <a:pt x="48650" y="1583"/>
                </a:lnTo>
                <a:lnTo>
                  <a:pt x="48594" y="1676"/>
                </a:lnTo>
                <a:lnTo>
                  <a:pt x="48873" y="1396"/>
                </a:lnTo>
                <a:lnTo>
                  <a:pt x="49320" y="950"/>
                </a:lnTo>
                <a:lnTo>
                  <a:pt x="49506" y="726"/>
                </a:lnTo>
                <a:lnTo>
                  <a:pt x="49655" y="521"/>
                </a:lnTo>
                <a:lnTo>
                  <a:pt x="49692" y="447"/>
                </a:lnTo>
                <a:lnTo>
                  <a:pt x="49692" y="391"/>
                </a:lnTo>
                <a:lnTo>
                  <a:pt x="49674" y="354"/>
                </a:lnTo>
                <a:lnTo>
                  <a:pt x="49618" y="335"/>
                </a:lnTo>
                <a:close/>
                <a:moveTo>
                  <a:pt x="86668" y="223"/>
                </a:moveTo>
                <a:lnTo>
                  <a:pt x="86593" y="242"/>
                </a:lnTo>
                <a:lnTo>
                  <a:pt x="86519" y="279"/>
                </a:lnTo>
                <a:lnTo>
                  <a:pt x="86426" y="372"/>
                </a:lnTo>
                <a:lnTo>
                  <a:pt x="86202" y="596"/>
                </a:lnTo>
                <a:lnTo>
                  <a:pt x="85979" y="875"/>
                </a:lnTo>
                <a:lnTo>
                  <a:pt x="85774" y="1154"/>
                </a:lnTo>
                <a:lnTo>
                  <a:pt x="85588" y="1415"/>
                </a:lnTo>
                <a:lnTo>
                  <a:pt x="85420" y="1676"/>
                </a:lnTo>
                <a:lnTo>
                  <a:pt x="85718" y="1452"/>
                </a:lnTo>
                <a:lnTo>
                  <a:pt x="85942" y="1247"/>
                </a:lnTo>
                <a:lnTo>
                  <a:pt x="86202" y="1005"/>
                </a:lnTo>
                <a:lnTo>
                  <a:pt x="86444" y="763"/>
                </a:lnTo>
                <a:lnTo>
                  <a:pt x="86631" y="540"/>
                </a:lnTo>
                <a:lnTo>
                  <a:pt x="86686" y="447"/>
                </a:lnTo>
                <a:lnTo>
                  <a:pt x="86724" y="372"/>
                </a:lnTo>
                <a:lnTo>
                  <a:pt x="86742" y="298"/>
                </a:lnTo>
                <a:lnTo>
                  <a:pt x="86724" y="242"/>
                </a:lnTo>
                <a:lnTo>
                  <a:pt x="86705" y="223"/>
                </a:lnTo>
                <a:close/>
                <a:moveTo>
                  <a:pt x="5028" y="335"/>
                </a:moveTo>
                <a:lnTo>
                  <a:pt x="4953" y="372"/>
                </a:lnTo>
                <a:lnTo>
                  <a:pt x="4879" y="428"/>
                </a:lnTo>
                <a:lnTo>
                  <a:pt x="4786" y="521"/>
                </a:lnTo>
                <a:lnTo>
                  <a:pt x="4637" y="708"/>
                </a:lnTo>
                <a:lnTo>
                  <a:pt x="4488" y="950"/>
                </a:lnTo>
                <a:lnTo>
                  <a:pt x="4227" y="1415"/>
                </a:lnTo>
                <a:lnTo>
                  <a:pt x="4134" y="1583"/>
                </a:lnTo>
                <a:lnTo>
                  <a:pt x="4078" y="1676"/>
                </a:lnTo>
                <a:lnTo>
                  <a:pt x="4376" y="1396"/>
                </a:lnTo>
                <a:lnTo>
                  <a:pt x="4804" y="950"/>
                </a:lnTo>
                <a:lnTo>
                  <a:pt x="5009" y="726"/>
                </a:lnTo>
                <a:lnTo>
                  <a:pt x="5158" y="521"/>
                </a:lnTo>
                <a:lnTo>
                  <a:pt x="5177" y="447"/>
                </a:lnTo>
                <a:lnTo>
                  <a:pt x="5195" y="391"/>
                </a:lnTo>
                <a:lnTo>
                  <a:pt x="5177" y="354"/>
                </a:lnTo>
                <a:lnTo>
                  <a:pt x="5121" y="335"/>
                </a:lnTo>
                <a:close/>
                <a:moveTo>
                  <a:pt x="85420" y="1676"/>
                </a:moveTo>
                <a:lnTo>
                  <a:pt x="85420" y="1676"/>
                </a:lnTo>
                <a:lnTo>
                  <a:pt x="85420" y="1676"/>
                </a:lnTo>
                <a:close/>
                <a:moveTo>
                  <a:pt x="91229" y="317"/>
                </a:moveTo>
                <a:lnTo>
                  <a:pt x="91173" y="335"/>
                </a:lnTo>
                <a:lnTo>
                  <a:pt x="91080" y="372"/>
                </a:lnTo>
                <a:lnTo>
                  <a:pt x="90987" y="428"/>
                </a:lnTo>
                <a:lnTo>
                  <a:pt x="90727" y="614"/>
                </a:lnTo>
                <a:lnTo>
                  <a:pt x="90429" y="857"/>
                </a:lnTo>
                <a:lnTo>
                  <a:pt x="89870" y="1359"/>
                </a:lnTo>
                <a:lnTo>
                  <a:pt x="89554" y="1676"/>
                </a:lnTo>
                <a:lnTo>
                  <a:pt x="89647" y="1638"/>
                </a:lnTo>
                <a:lnTo>
                  <a:pt x="89907" y="1490"/>
                </a:lnTo>
                <a:lnTo>
                  <a:pt x="90205" y="1303"/>
                </a:lnTo>
                <a:lnTo>
                  <a:pt x="90410" y="1173"/>
                </a:lnTo>
                <a:lnTo>
                  <a:pt x="90615" y="1024"/>
                </a:lnTo>
                <a:lnTo>
                  <a:pt x="90913" y="819"/>
                </a:lnTo>
                <a:lnTo>
                  <a:pt x="91062" y="689"/>
                </a:lnTo>
                <a:lnTo>
                  <a:pt x="91173" y="577"/>
                </a:lnTo>
                <a:lnTo>
                  <a:pt x="91248" y="466"/>
                </a:lnTo>
                <a:lnTo>
                  <a:pt x="91266" y="410"/>
                </a:lnTo>
                <a:lnTo>
                  <a:pt x="91266" y="354"/>
                </a:lnTo>
                <a:lnTo>
                  <a:pt x="91248" y="335"/>
                </a:lnTo>
                <a:lnTo>
                  <a:pt x="91229" y="317"/>
                </a:lnTo>
                <a:close/>
                <a:moveTo>
                  <a:pt x="12735" y="261"/>
                </a:moveTo>
                <a:lnTo>
                  <a:pt x="12661" y="298"/>
                </a:lnTo>
                <a:lnTo>
                  <a:pt x="12549" y="372"/>
                </a:lnTo>
                <a:lnTo>
                  <a:pt x="12456" y="484"/>
                </a:lnTo>
                <a:lnTo>
                  <a:pt x="12345" y="614"/>
                </a:lnTo>
                <a:lnTo>
                  <a:pt x="12121" y="912"/>
                </a:lnTo>
                <a:lnTo>
                  <a:pt x="11935" y="1210"/>
                </a:lnTo>
                <a:lnTo>
                  <a:pt x="11786" y="1490"/>
                </a:lnTo>
                <a:lnTo>
                  <a:pt x="11711" y="1657"/>
                </a:lnTo>
                <a:lnTo>
                  <a:pt x="11693" y="1694"/>
                </a:lnTo>
                <a:lnTo>
                  <a:pt x="11693" y="1694"/>
                </a:lnTo>
                <a:lnTo>
                  <a:pt x="11730" y="1676"/>
                </a:lnTo>
                <a:lnTo>
                  <a:pt x="11972" y="1452"/>
                </a:lnTo>
                <a:lnTo>
                  <a:pt x="12400" y="1024"/>
                </a:lnTo>
                <a:lnTo>
                  <a:pt x="12605" y="801"/>
                </a:lnTo>
                <a:lnTo>
                  <a:pt x="12773" y="596"/>
                </a:lnTo>
                <a:lnTo>
                  <a:pt x="12866" y="410"/>
                </a:lnTo>
                <a:lnTo>
                  <a:pt x="12884" y="354"/>
                </a:lnTo>
                <a:lnTo>
                  <a:pt x="12866" y="317"/>
                </a:lnTo>
                <a:lnTo>
                  <a:pt x="12847" y="279"/>
                </a:lnTo>
                <a:lnTo>
                  <a:pt x="12810" y="261"/>
                </a:lnTo>
                <a:close/>
                <a:moveTo>
                  <a:pt x="24763" y="223"/>
                </a:moveTo>
                <a:lnTo>
                  <a:pt x="24707" y="261"/>
                </a:lnTo>
                <a:lnTo>
                  <a:pt x="24595" y="335"/>
                </a:lnTo>
                <a:lnTo>
                  <a:pt x="24465" y="428"/>
                </a:lnTo>
                <a:lnTo>
                  <a:pt x="24241" y="670"/>
                </a:lnTo>
                <a:lnTo>
                  <a:pt x="24093" y="819"/>
                </a:lnTo>
                <a:lnTo>
                  <a:pt x="23869" y="1061"/>
                </a:lnTo>
                <a:lnTo>
                  <a:pt x="23776" y="1192"/>
                </a:lnTo>
                <a:lnTo>
                  <a:pt x="23683" y="1341"/>
                </a:lnTo>
                <a:lnTo>
                  <a:pt x="23590" y="1396"/>
                </a:lnTo>
                <a:lnTo>
                  <a:pt x="23515" y="1490"/>
                </a:lnTo>
                <a:lnTo>
                  <a:pt x="23497" y="1564"/>
                </a:lnTo>
                <a:lnTo>
                  <a:pt x="23497" y="1657"/>
                </a:lnTo>
                <a:lnTo>
                  <a:pt x="23515" y="1676"/>
                </a:lnTo>
                <a:lnTo>
                  <a:pt x="23515" y="1694"/>
                </a:lnTo>
                <a:lnTo>
                  <a:pt x="23590" y="1694"/>
                </a:lnTo>
                <a:lnTo>
                  <a:pt x="23850" y="1434"/>
                </a:lnTo>
                <a:lnTo>
                  <a:pt x="24316" y="987"/>
                </a:lnTo>
                <a:lnTo>
                  <a:pt x="24558" y="745"/>
                </a:lnTo>
                <a:lnTo>
                  <a:pt x="24744" y="521"/>
                </a:lnTo>
                <a:lnTo>
                  <a:pt x="24856" y="354"/>
                </a:lnTo>
                <a:lnTo>
                  <a:pt x="24893" y="298"/>
                </a:lnTo>
                <a:lnTo>
                  <a:pt x="24874" y="261"/>
                </a:lnTo>
                <a:lnTo>
                  <a:pt x="24856" y="223"/>
                </a:lnTo>
                <a:close/>
                <a:moveTo>
                  <a:pt x="57251" y="261"/>
                </a:moveTo>
                <a:lnTo>
                  <a:pt x="57158" y="298"/>
                </a:lnTo>
                <a:lnTo>
                  <a:pt x="57065" y="372"/>
                </a:lnTo>
                <a:lnTo>
                  <a:pt x="56953" y="484"/>
                </a:lnTo>
                <a:lnTo>
                  <a:pt x="56842" y="614"/>
                </a:lnTo>
                <a:lnTo>
                  <a:pt x="56637" y="912"/>
                </a:lnTo>
                <a:lnTo>
                  <a:pt x="56432" y="1210"/>
                </a:lnTo>
                <a:lnTo>
                  <a:pt x="56283" y="1490"/>
                </a:lnTo>
                <a:lnTo>
                  <a:pt x="56209" y="1657"/>
                </a:lnTo>
                <a:lnTo>
                  <a:pt x="56209" y="1694"/>
                </a:lnTo>
                <a:lnTo>
                  <a:pt x="56227" y="1676"/>
                </a:lnTo>
                <a:lnTo>
                  <a:pt x="56469" y="1452"/>
                </a:lnTo>
                <a:lnTo>
                  <a:pt x="56898" y="1024"/>
                </a:lnTo>
                <a:lnTo>
                  <a:pt x="57102" y="801"/>
                </a:lnTo>
                <a:lnTo>
                  <a:pt x="57270" y="596"/>
                </a:lnTo>
                <a:lnTo>
                  <a:pt x="57363" y="410"/>
                </a:lnTo>
                <a:lnTo>
                  <a:pt x="57382" y="354"/>
                </a:lnTo>
                <a:lnTo>
                  <a:pt x="57382" y="317"/>
                </a:lnTo>
                <a:lnTo>
                  <a:pt x="57344" y="279"/>
                </a:lnTo>
                <a:lnTo>
                  <a:pt x="57326" y="261"/>
                </a:lnTo>
                <a:close/>
                <a:moveTo>
                  <a:pt x="69260" y="223"/>
                </a:moveTo>
                <a:lnTo>
                  <a:pt x="69204" y="261"/>
                </a:lnTo>
                <a:lnTo>
                  <a:pt x="69092" y="335"/>
                </a:lnTo>
                <a:lnTo>
                  <a:pt x="68962" y="428"/>
                </a:lnTo>
                <a:lnTo>
                  <a:pt x="68739" y="670"/>
                </a:lnTo>
                <a:lnTo>
                  <a:pt x="68608" y="819"/>
                </a:lnTo>
                <a:lnTo>
                  <a:pt x="68385" y="1061"/>
                </a:lnTo>
                <a:lnTo>
                  <a:pt x="68273" y="1192"/>
                </a:lnTo>
                <a:lnTo>
                  <a:pt x="68180" y="1341"/>
                </a:lnTo>
                <a:lnTo>
                  <a:pt x="68087" y="1396"/>
                </a:lnTo>
                <a:lnTo>
                  <a:pt x="68031" y="1490"/>
                </a:lnTo>
                <a:lnTo>
                  <a:pt x="67994" y="1564"/>
                </a:lnTo>
                <a:lnTo>
                  <a:pt x="68013" y="1657"/>
                </a:lnTo>
                <a:lnTo>
                  <a:pt x="68013" y="1676"/>
                </a:lnTo>
                <a:lnTo>
                  <a:pt x="68031" y="1694"/>
                </a:lnTo>
                <a:lnTo>
                  <a:pt x="68087" y="1694"/>
                </a:lnTo>
                <a:lnTo>
                  <a:pt x="68366" y="1434"/>
                </a:lnTo>
                <a:lnTo>
                  <a:pt x="68832" y="987"/>
                </a:lnTo>
                <a:lnTo>
                  <a:pt x="69055" y="745"/>
                </a:lnTo>
                <a:lnTo>
                  <a:pt x="69241" y="521"/>
                </a:lnTo>
                <a:lnTo>
                  <a:pt x="69372" y="354"/>
                </a:lnTo>
                <a:lnTo>
                  <a:pt x="69390" y="298"/>
                </a:lnTo>
                <a:lnTo>
                  <a:pt x="69390" y="261"/>
                </a:lnTo>
                <a:lnTo>
                  <a:pt x="69353" y="223"/>
                </a:lnTo>
                <a:close/>
                <a:moveTo>
                  <a:pt x="9533" y="1638"/>
                </a:moveTo>
                <a:lnTo>
                  <a:pt x="9515" y="1657"/>
                </a:lnTo>
                <a:lnTo>
                  <a:pt x="9496" y="1713"/>
                </a:lnTo>
                <a:lnTo>
                  <a:pt x="9533" y="1638"/>
                </a:lnTo>
                <a:close/>
                <a:moveTo>
                  <a:pt x="33420" y="335"/>
                </a:moveTo>
                <a:lnTo>
                  <a:pt x="33364" y="354"/>
                </a:lnTo>
                <a:lnTo>
                  <a:pt x="33308" y="372"/>
                </a:lnTo>
                <a:lnTo>
                  <a:pt x="33178" y="466"/>
                </a:lnTo>
                <a:lnTo>
                  <a:pt x="33048" y="577"/>
                </a:lnTo>
                <a:lnTo>
                  <a:pt x="32806" y="838"/>
                </a:lnTo>
                <a:lnTo>
                  <a:pt x="32675" y="987"/>
                </a:lnTo>
                <a:lnTo>
                  <a:pt x="32564" y="1154"/>
                </a:lnTo>
                <a:lnTo>
                  <a:pt x="32415" y="1434"/>
                </a:lnTo>
                <a:lnTo>
                  <a:pt x="32322" y="1657"/>
                </a:lnTo>
                <a:lnTo>
                  <a:pt x="32322" y="1713"/>
                </a:lnTo>
                <a:lnTo>
                  <a:pt x="32359" y="1694"/>
                </a:lnTo>
                <a:lnTo>
                  <a:pt x="32601" y="1471"/>
                </a:lnTo>
                <a:lnTo>
                  <a:pt x="33029" y="1061"/>
                </a:lnTo>
                <a:lnTo>
                  <a:pt x="33234" y="857"/>
                </a:lnTo>
                <a:lnTo>
                  <a:pt x="33383" y="652"/>
                </a:lnTo>
                <a:lnTo>
                  <a:pt x="33457" y="559"/>
                </a:lnTo>
                <a:lnTo>
                  <a:pt x="33495" y="484"/>
                </a:lnTo>
                <a:lnTo>
                  <a:pt x="33513" y="428"/>
                </a:lnTo>
                <a:lnTo>
                  <a:pt x="33495" y="372"/>
                </a:lnTo>
                <a:lnTo>
                  <a:pt x="33457" y="354"/>
                </a:lnTo>
                <a:lnTo>
                  <a:pt x="33420" y="335"/>
                </a:lnTo>
                <a:close/>
                <a:moveTo>
                  <a:pt x="54030" y="1638"/>
                </a:moveTo>
                <a:lnTo>
                  <a:pt x="54012" y="1657"/>
                </a:lnTo>
                <a:lnTo>
                  <a:pt x="53993" y="1713"/>
                </a:lnTo>
                <a:lnTo>
                  <a:pt x="54030" y="1638"/>
                </a:lnTo>
                <a:close/>
                <a:moveTo>
                  <a:pt x="77917" y="335"/>
                </a:moveTo>
                <a:lnTo>
                  <a:pt x="77880" y="354"/>
                </a:lnTo>
                <a:lnTo>
                  <a:pt x="77806" y="372"/>
                </a:lnTo>
                <a:lnTo>
                  <a:pt x="77694" y="466"/>
                </a:lnTo>
                <a:lnTo>
                  <a:pt x="77545" y="577"/>
                </a:lnTo>
                <a:lnTo>
                  <a:pt x="77303" y="838"/>
                </a:lnTo>
                <a:lnTo>
                  <a:pt x="77173" y="987"/>
                </a:lnTo>
                <a:lnTo>
                  <a:pt x="77061" y="1154"/>
                </a:lnTo>
                <a:lnTo>
                  <a:pt x="76931" y="1434"/>
                </a:lnTo>
                <a:lnTo>
                  <a:pt x="76819" y="1657"/>
                </a:lnTo>
                <a:lnTo>
                  <a:pt x="76819" y="1713"/>
                </a:lnTo>
                <a:lnTo>
                  <a:pt x="76837" y="1713"/>
                </a:lnTo>
                <a:lnTo>
                  <a:pt x="76856" y="1694"/>
                </a:lnTo>
                <a:lnTo>
                  <a:pt x="77098" y="1471"/>
                </a:lnTo>
                <a:lnTo>
                  <a:pt x="77526" y="1061"/>
                </a:lnTo>
                <a:lnTo>
                  <a:pt x="77731" y="857"/>
                </a:lnTo>
                <a:lnTo>
                  <a:pt x="77899" y="652"/>
                </a:lnTo>
                <a:lnTo>
                  <a:pt x="77955" y="559"/>
                </a:lnTo>
                <a:lnTo>
                  <a:pt x="77992" y="484"/>
                </a:lnTo>
                <a:lnTo>
                  <a:pt x="78010" y="428"/>
                </a:lnTo>
                <a:lnTo>
                  <a:pt x="77992" y="372"/>
                </a:lnTo>
                <a:lnTo>
                  <a:pt x="77973" y="354"/>
                </a:lnTo>
                <a:lnTo>
                  <a:pt x="77917" y="335"/>
                </a:lnTo>
                <a:close/>
                <a:moveTo>
                  <a:pt x="80189" y="75"/>
                </a:moveTo>
                <a:lnTo>
                  <a:pt x="80133" y="93"/>
                </a:lnTo>
                <a:lnTo>
                  <a:pt x="80077" y="112"/>
                </a:lnTo>
                <a:lnTo>
                  <a:pt x="79965" y="205"/>
                </a:lnTo>
                <a:lnTo>
                  <a:pt x="79854" y="335"/>
                </a:lnTo>
                <a:lnTo>
                  <a:pt x="79649" y="596"/>
                </a:lnTo>
                <a:lnTo>
                  <a:pt x="79518" y="763"/>
                </a:lnTo>
                <a:lnTo>
                  <a:pt x="79407" y="894"/>
                </a:lnTo>
                <a:lnTo>
                  <a:pt x="79276" y="1024"/>
                </a:lnTo>
                <a:lnTo>
                  <a:pt x="79165" y="1136"/>
                </a:lnTo>
                <a:lnTo>
                  <a:pt x="79053" y="1266"/>
                </a:lnTo>
                <a:lnTo>
                  <a:pt x="78941" y="1415"/>
                </a:lnTo>
                <a:lnTo>
                  <a:pt x="78867" y="1545"/>
                </a:lnTo>
                <a:lnTo>
                  <a:pt x="78811" y="1657"/>
                </a:lnTo>
                <a:lnTo>
                  <a:pt x="78811" y="1694"/>
                </a:lnTo>
                <a:lnTo>
                  <a:pt x="78830" y="1713"/>
                </a:lnTo>
                <a:lnTo>
                  <a:pt x="78867" y="1694"/>
                </a:lnTo>
                <a:lnTo>
                  <a:pt x="78923" y="1657"/>
                </a:lnTo>
                <a:lnTo>
                  <a:pt x="79258" y="1396"/>
                </a:lnTo>
                <a:lnTo>
                  <a:pt x="79500" y="1173"/>
                </a:lnTo>
                <a:lnTo>
                  <a:pt x="79779" y="912"/>
                </a:lnTo>
                <a:lnTo>
                  <a:pt x="80021" y="652"/>
                </a:lnTo>
                <a:lnTo>
                  <a:pt x="80207" y="410"/>
                </a:lnTo>
                <a:lnTo>
                  <a:pt x="80263" y="298"/>
                </a:lnTo>
                <a:lnTo>
                  <a:pt x="80300" y="205"/>
                </a:lnTo>
                <a:lnTo>
                  <a:pt x="80300" y="130"/>
                </a:lnTo>
                <a:lnTo>
                  <a:pt x="80282" y="112"/>
                </a:lnTo>
                <a:lnTo>
                  <a:pt x="80263" y="93"/>
                </a:lnTo>
                <a:lnTo>
                  <a:pt x="80226" y="75"/>
                </a:lnTo>
                <a:close/>
                <a:moveTo>
                  <a:pt x="9570" y="168"/>
                </a:moveTo>
                <a:lnTo>
                  <a:pt x="9515" y="205"/>
                </a:lnTo>
                <a:lnTo>
                  <a:pt x="9459" y="223"/>
                </a:lnTo>
                <a:lnTo>
                  <a:pt x="9347" y="335"/>
                </a:lnTo>
                <a:lnTo>
                  <a:pt x="9217" y="466"/>
                </a:lnTo>
                <a:lnTo>
                  <a:pt x="8993" y="763"/>
                </a:lnTo>
                <a:lnTo>
                  <a:pt x="8844" y="950"/>
                </a:lnTo>
                <a:lnTo>
                  <a:pt x="8546" y="1266"/>
                </a:lnTo>
                <a:lnTo>
                  <a:pt x="8379" y="1452"/>
                </a:lnTo>
                <a:lnTo>
                  <a:pt x="8342" y="1527"/>
                </a:lnTo>
                <a:lnTo>
                  <a:pt x="8323" y="1564"/>
                </a:lnTo>
                <a:lnTo>
                  <a:pt x="8323" y="1620"/>
                </a:lnTo>
                <a:lnTo>
                  <a:pt x="8342" y="1694"/>
                </a:lnTo>
                <a:lnTo>
                  <a:pt x="8342" y="1713"/>
                </a:lnTo>
                <a:lnTo>
                  <a:pt x="8360" y="1732"/>
                </a:lnTo>
                <a:lnTo>
                  <a:pt x="8397" y="1732"/>
                </a:lnTo>
                <a:lnTo>
                  <a:pt x="8435" y="1694"/>
                </a:lnTo>
                <a:lnTo>
                  <a:pt x="8677" y="1434"/>
                </a:lnTo>
                <a:lnTo>
                  <a:pt x="9142" y="950"/>
                </a:lnTo>
                <a:lnTo>
                  <a:pt x="9366" y="689"/>
                </a:lnTo>
                <a:lnTo>
                  <a:pt x="9552" y="466"/>
                </a:lnTo>
                <a:lnTo>
                  <a:pt x="9664" y="279"/>
                </a:lnTo>
                <a:lnTo>
                  <a:pt x="9682" y="223"/>
                </a:lnTo>
                <a:lnTo>
                  <a:pt x="9664" y="186"/>
                </a:lnTo>
                <a:lnTo>
                  <a:pt x="9626" y="168"/>
                </a:lnTo>
                <a:close/>
                <a:moveTo>
                  <a:pt x="29082" y="354"/>
                </a:moveTo>
                <a:lnTo>
                  <a:pt x="28989" y="391"/>
                </a:lnTo>
                <a:lnTo>
                  <a:pt x="28896" y="466"/>
                </a:lnTo>
                <a:lnTo>
                  <a:pt x="28784" y="559"/>
                </a:lnTo>
                <a:lnTo>
                  <a:pt x="28673" y="670"/>
                </a:lnTo>
                <a:lnTo>
                  <a:pt x="28431" y="950"/>
                </a:lnTo>
                <a:lnTo>
                  <a:pt x="28207" y="1247"/>
                </a:lnTo>
                <a:lnTo>
                  <a:pt x="28040" y="1508"/>
                </a:lnTo>
                <a:lnTo>
                  <a:pt x="27928" y="1676"/>
                </a:lnTo>
                <a:lnTo>
                  <a:pt x="27909" y="1732"/>
                </a:lnTo>
                <a:lnTo>
                  <a:pt x="28188" y="1508"/>
                </a:lnTo>
                <a:lnTo>
                  <a:pt x="28654" y="1099"/>
                </a:lnTo>
                <a:lnTo>
                  <a:pt x="28896" y="875"/>
                </a:lnTo>
                <a:lnTo>
                  <a:pt x="29082" y="652"/>
                </a:lnTo>
                <a:lnTo>
                  <a:pt x="29212" y="503"/>
                </a:lnTo>
                <a:lnTo>
                  <a:pt x="29231" y="447"/>
                </a:lnTo>
                <a:lnTo>
                  <a:pt x="29231" y="391"/>
                </a:lnTo>
                <a:lnTo>
                  <a:pt x="29194" y="372"/>
                </a:lnTo>
                <a:lnTo>
                  <a:pt x="29157" y="354"/>
                </a:lnTo>
                <a:close/>
                <a:moveTo>
                  <a:pt x="32322" y="372"/>
                </a:moveTo>
                <a:lnTo>
                  <a:pt x="32210" y="391"/>
                </a:lnTo>
                <a:lnTo>
                  <a:pt x="32080" y="466"/>
                </a:lnTo>
                <a:lnTo>
                  <a:pt x="31968" y="540"/>
                </a:lnTo>
                <a:lnTo>
                  <a:pt x="31875" y="633"/>
                </a:lnTo>
                <a:lnTo>
                  <a:pt x="31670" y="857"/>
                </a:lnTo>
                <a:lnTo>
                  <a:pt x="31521" y="1043"/>
                </a:lnTo>
                <a:lnTo>
                  <a:pt x="31409" y="1210"/>
                </a:lnTo>
                <a:lnTo>
                  <a:pt x="31279" y="1452"/>
                </a:lnTo>
                <a:lnTo>
                  <a:pt x="31186" y="1657"/>
                </a:lnTo>
                <a:lnTo>
                  <a:pt x="31149" y="1732"/>
                </a:lnTo>
                <a:lnTo>
                  <a:pt x="31391" y="1490"/>
                </a:lnTo>
                <a:lnTo>
                  <a:pt x="31633" y="1266"/>
                </a:lnTo>
                <a:lnTo>
                  <a:pt x="32117" y="838"/>
                </a:lnTo>
                <a:lnTo>
                  <a:pt x="32247" y="708"/>
                </a:lnTo>
                <a:lnTo>
                  <a:pt x="32415" y="559"/>
                </a:lnTo>
                <a:lnTo>
                  <a:pt x="32471" y="466"/>
                </a:lnTo>
                <a:lnTo>
                  <a:pt x="32471" y="447"/>
                </a:lnTo>
                <a:lnTo>
                  <a:pt x="32471" y="410"/>
                </a:lnTo>
                <a:lnTo>
                  <a:pt x="32471" y="391"/>
                </a:lnTo>
                <a:lnTo>
                  <a:pt x="32433" y="372"/>
                </a:lnTo>
                <a:close/>
                <a:moveTo>
                  <a:pt x="54068" y="168"/>
                </a:moveTo>
                <a:lnTo>
                  <a:pt x="54030" y="205"/>
                </a:lnTo>
                <a:lnTo>
                  <a:pt x="53974" y="223"/>
                </a:lnTo>
                <a:lnTo>
                  <a:pt x="53844" y="335"/>
                </a:lnTo>
                <a:lnTo>
                  <a:pt x="53714" y="466"/>
                </a:lnTo>
                <a:lnTo>
                  <a:pt x="53490" y="763"/>
                </a:lnTo>
                <a:lnTo>
                  <a:pt x="53360" y="950"/>
                </a:lnTo>
                <a:lnTo>
                  <a:pt x="53062" y="1266"/>
                </a:lnTo>
                <a:lnTo>
                  <a:pt x="52895" y="1452"/>
                </a:lnTo>
                <a:lnTo>
                  <a:pt x="52839" y="1527"/>
                </a:lnTo>
                <a:lnTo>
                  <a:pt x="52820" y="1564"/>
                </a:lnTo>
                <a:lnTo>
                  <a:pt x="52820" y="1620"/>
                </a:lnTo>
                <a:lnTo>
                  <a:pt x="52839" y="1694"/>
                </a:lnTo>
                <a:lnTo>
                  <a:pt x="52857" y="1713"/>
                </a:lnTo>
                <a:lnTo>
                  <a:pt x="52876" y="1732"/>
                </a:lnTo>
                <a:lnTo>
                  <a:pt x="52895" y="1732"/>
                </a:lnTo>
                <a:lnTo>
                  <a:pt x="52932" y="1694"/>
                </a:lnTo>
                <a:lnTo>
                  <a:pt x="53193" y="1434"/>
                </a:lnTo>
                <a:lnTo>
                  <a:pt x="53639" y="950"/>
                </a:lnTo>
                <a:lnTo>
                  <a:pt x="53863" y="689"/>
                </a:lnTo>
                <a:lnTo>
                  <a:pt x="54049" y="466"/>
                </a:lnTo>
                <a:lnTo>
                  <a:pt x="54161" y="279"/>
                </a:lnTo>
                <a:lnTo>
                  <a:pt x="54179" y="223"/>
                </a:lnTo>
                <a:lnTo>
                  <a:pt x="54161" y="186"/>
                </a:lnTo>
                <a:lnTo>
                  <a:pt x="54123" y="168"/>
                </a:lnTo>
                <a:close/>
                <a:moveTo>
                  <a:pt x="73579" y="354"/>
                </a:moveTo>
                <a:lnTo>
                  <a:pt x="73505" y="391"/>
                </a:lnTo>
                <a:lnTo>
                  <a:pt x="73393" y="466"/>
                </a:lnTo>
                <a:lnTo>
                  <a:pt x="73281" y="559"/>
                </a:lnTo>
                <a:lnTo>
                  <a:pt x="73170" y="670"/>
                </a:lnTo>
                <a:lnTo>
                  <a:pt x="72928" y="950"/>
                </a:lnTo>
                <a:lnTo>
                  <a:pt x="72723" y="1247"/>
                </a:lnTo>
                <a:lnTo>
                  <a:pt x="72537" y="1508"/>
                </a:lnTo>
                <a:lnTo>
                  <a:pt x="72425" y="1676"/>
                </a:lnTo>
                <a:lnTo>
                  <a:pt x="72406" y="1732"/>
                </a:lnTo>
                <a:lnTo>
                  <a:pt x="72686" y="1508"/>
                </a:lnTo>
                <a:lnTo>
                  <a:pt x="73151" y="1099"/>
                </a:lnTo>
                <a:lnTo>
                  <a:pt x="73393" y="875"/>
                </a:lnTo>
                <a:lnTo>
                  <a:pt x="73579" y="652"/>
                </a:lnTo>
                <a:lnTo>
                  <a:pt x="73710" y="503"/>
                </a:lnTo>
                <a:lnTo>
                  <a:pt x="73728" y="447"/>
                </a:lnTo>
                <a:lnTo>
                  <a:pt x="73728" y="391"/>
                </a:lnTo>
                <a:lnTo>
                  <a:pt x="73691" y="372"/>
                </a:lnTo>
                <a:lnTo>
                  <a:pt x="73672" y="354"/>
                </a:lnTo>
                <a:close/>
                <a:moveTo>
                  <a:pt x="76819" y="372"/>
                </a:moveTo>
                <a:lnTo>
                  <a:pt x="76707" y="391"/>
                </a:lnTo>
                <a:lnTo>
                  <a:pt x="76595" y="466"/>
                </a:lnTo>
                <a:lnTo>
                  <a:pt x="76484" y="540"/>
                </a:lnTo>
                <a:lnTo>
                  <a:pt x="76372" y="633"/>
                </a:lnTo>
                <a:lnTo>
                  <a:pt x="76167" y="857"/>
                </a:lnTo>
                <a:lnTo>
                  <a:pt x="76018" y="1043"/>
                </a:lnTo>
                <a:lnTo>
                  <a:pt x="75907" y="1210"/>
                </a:lnTo>
                <a:lnTo>
                  <a:pt x="75776" y="1452"/>
                </a:lnTo>
                <a:lnTo>
                  <a:pt x="75683" y="1657"/>
                </a:lnTo>
                <a:lnTo>
                  <a:pt x="75665" y="1732"/>
                </a:lnTo>
                <a:lnTo>
                  <a:pt x="75888" y="1490"/>
                </a:lnTo>
                <a:lnTo>
                  <a:pt x="76130" y="1266"/>
                </a:lnTo>
                <a:lnTo>
                  <a:pt x="76614" y="838"/>
                </a:lnTo>
                <a:lnTo>
                  <a:pt x="76744" y="708"/>
                </a:lnTo>
                <a:lnTo>
                  <a:pt x="76912" y="559"/>
                </a:lnTo>
                <a:lnTo>
                  <a:pt x="76968" y="466"/>
                </a:lnTo>
                <a:lnTo>
                  <a:pt x="76986" y="447"/>
                </a:lnTo>
                <a:lnTo>
                  <a:pt x="76986" y="410"/>
                </a:lnTo>
                <a:lnTo>
                  <a:pt x="76968" y="391"/>
                </a:lnTo>
                <a:lnTo>
                  <a:pt x="76931" y="372"/>
                </a:lnTo>
                <a:close/>
                <a:moveTo>
                  <a:pt x="83391" y="261"/>
                </a:moveTo>
                <a:lnTo>
                  <a:pt x="83298" y="298"/>
                </a:lnTo>
                <a:lnTo>
                  <a:pt x="83186" y="372"/>
                </a:lnTo>
                <a:lnTo>
                  <a:pt x="83075" y="466"/>
                </a:lnTo>
                <a:lnTo>
                  <a:pt x="82963" y="596"/>
                </a:lnTo>
                <a:lnTo>
                  <a:pt x="82702" y="875"/>
                </a:lnTo>
                <a:lnTo>
                  <a:pt x="82479" y="1192"/>
                </a:lnTo>
                <a:lnTo>
                  <a:pt x="82293" y="1471"/>
                </a:lnTo>
                <a:lnTo>
                  <a:pt x="82162" y="1657"/>
                </a:lnTo>
                <a:lnTo>
                  <a:pt x="82125" y="1732"/>
                </a:lnTo>
                <a:lnTo>
                  <a:pt x="82255" y="1657"/>
                </a:lnTo>
                <a:lnTo>
                  <a:pt x="82460" y="1490"/>
                </a:lnTo>
                <a:lnTo>
                  <a:pt x="82702" y="1285"/>
                </a:lnTo>
                <a:lnTo>
                  <a:pt x="82963" y="1061"/>
                </a:lnTo>
                <a:lnTo>
                  <a:pt x="83205" y="819"/>
                </a:lnTo>
                <a:lnTo>
                  <a:pt x="83391" y="614"/>
                </a:lnTo>
                <a:lnTo>
                  <a:pt x="83466" y="521"/>
                </a:lnTo>
                <a:lnTo>
                  <a:pt x="83521" y="428"/>
                </a:lnTo>
                <a:lnTo>
                  <a:pt x="83540" y="354"/>
                </a:lnTo>
                <a:lnTo>
                  <a:pt x="83521" y="317"/>
                </a:lnTo>
                <a:lnTo>
                  <a:pt x="83503" y="279"/>
                </a:lnTo>
                <a:lnTo>
                  <a:pt x="83466" y="261"/>
                </a:lnTo>
                <a:close/>
                <a:moveTo>
                  <a:pt x="31112" y="447"/>
                </a:moveTo>
                <a:lnTo>
                  <a:pt x="31056" y="466"/>
                </a:lnTo>
                <a:lnTo>
                  <a:pt x="31000" y="503"/>
                </a:lnTo>
                <a:lnTo>
                  <a:pt x="30925" y="577"/>
                </a:lnTo>
                <a:lnTo>
                  <a:pt x="30776" y="782"/>
                </a:lnTo>
                <a:lnTo>
                  <a:pt x="30627" y="1024"/>
                </a:lnTo>
                <a:lnTo>
                  <a:pt x="30385" y="1508"/>
                </a:lnTo>
                <a:lnTo>
                  <a:pt x="30255" y="1750"/>
                </a:lnTo>
                <a:lnTo>
                  <a:pt x="30460" y="1527"/>
                </a:lnTo>
                <a:lnTo>
                  <a:pt x="30814" y="1136"/>
                </a:lnTo>
                <a:lnTo>
                  <a:pt x="30981" y="912"/>
                </a:lnTo>
                <a:lnTo>
                  <a:pt x="31112" y="708"/>
                </a:lnTo>
                <a:lnTo>
                  <a:pt x="31167" y="633"/>
                </a:lnTo>
                <a:lnTo>
                  <a:pt x="31186" y="559"/>
                </a:lnTo>
                <a:lnTo>
                  <a:pt x="31186" y="503"/>
                </a:lnTo>
                <a:lnTo>
                  <a:pt x="31167" y="466"/>
                </a:lnTo>
                <a:lnTo>
                  <a:pt x="31112" y="447"/>
                </a:lnTo>
                <a:close/>
                <a:moveTo>
                  <a:pt x="44200" y="298"/>
                </a:moveTo>
                <a:lnTo>
                  <a:pt x="44107" y="354"/>
                </a:lnTo>
                <a:lnTo>
                  <a:pt x="44014" y="428"/>
                </a:lnTo>
                <a:lnTo>
                  <a:pt x="43921" y="521"/>
                </a:lnTo>
                <a:lnTo>
                  <a:pt x="43828" y="633"/>
                </a:lnTo>
                <a:lnTo>
                  <a:pt x="43623" y="912"/>
                </a:lnTo>
                <a:lnTo>
                  <a:pt x="43455" y="1210"/>
                </a:lnTo>
                <a:lnTo>
                  <a:pt x="43306" y="1471"/>
                </a:lnTo>
                <a:lnTo>
                  <a:pt x="43157" y="1750"/>
                </a:lnTo>
                <a:lnTo>
                  <a:pt x="43809" y="1043"/>
                </a:lnTo>
                <a:lnTo>
                  <a:pt x="44200" y="577"/>
                </a:lnTo>
                <a:lnTo>
                  <a:pt x="44312" y="410"/>
                </a:lnTo>
                <a:lnTo>
                  <a:pt x="44349" y="354"/>
                </a:lnTo>
                <a:lnTo>
                  <a:pt x="44330" y="335"/>
                </a:lnTo>
                <a:lnTo>
                  <a:pt x="44312" y="317"/>
                </a:lnTo>
                <a:lnTo>
                  <a:pt x="44274" y="298"/>
                </a:lnTo>
                <a:close/>
                <a:moveTo>
                  <a:pt x="75627" y="447"/>
                </a:moveTo>
                <a:lnTo>
                  <a:pt x="75571" y="466"/>
                </a:lnTo>
                <a:lnTo>
                  <a:pt x="75497" y="503"/>
                </a:lnTo>
                <a:lnTo>
                  <a:pt x="75441" y="577"/>
                </a:lnTo>
                <a:lnTo>
                  <a:pt x="75292" y="782"/>
                </a:lnTo>
                <a:lnTo>
                  <a:pt x="75143" y="1024"/>
                </a:lnTo>
                <a:lnTo>
                  <a:pt x="74883" y="1508"/>
                </a:lnTo>
                <a:lnTo>
                  <a:pt x="74752" y="1750"/>
                </a:lnTo>
                <a:lnTo>
                  <a:pt x="74957" y="1527"/>
                </a:lnTo>
                <a:lnTo>
                  <a:pt x="75311" y="1136"/>
                </a:lnTo>
                <a:lnTo>
                  <a:pt x="75478" y="912"/>
                </a:lnTo>
                <a:lnTo>
                  <a:pt x="75609" y="708"/>
                </a:lnTo>
                <a:lnTo>
                  <a:pt x="75665" y="633"/>
                </a:lnTo>
                <a:lnTo>
                  <a:pt x="75683" y="559"/>
                </a:lnTo>
                <a:lnTo>
                  <a:pt x="75702" y="503"/>
                </a:lnTo>
                <a:lnTo>
                  <a:pt x="75665" y="466"/>
                </a:lnTo>
                <a:lnTo>
                  <a:pt x="75627" y="447"/>
                </a:lnTo>
                <a:close/>
                <a:moveTo>
                  <a:pt x="30255" y="1750"/>
                </a:moveTo>
                <a:lnTo>
                  <a:pt x="30255" y="1750"/>
                </a:lnTo>
                <a:lnTo>
                  <a:pt x="30255" y="1750"/>
                </a:lnTo>
                <a:close/>
                <a:moveTo>
                  <a:pt x="74752" y="1750"/>
                </a:moveTo>
                <a:lnTo>
                  <a:pt x="74752" y="1750"/>
                </a:lnTo>
                <a:lnTo>
                  <a:pt x="74752" y="1750"/>
                </a:lnTo>
                <a:close/>
                <a:moveTo>
                  <a:pt x="92290" y="298"/>
                </a:moveTo>
                <a:lnTo>
                  <a:pt x="92216" y="317"/>
                </a:lnTo>
                <a:lnTo>
                  <a:pt x="92123" y="354"/>
                </a:lnTo>
                <a:lnTo>
                  <a:pt x="92030" y="410"/>
                </a:lnTo>
                <a:lnTo>
                  <a:pt x="91769" y="596"/>
                </a:lnTo>
                <a:lnTo>
                  <a:pt x="91471" y="819"/>
                </a:lnTo>
                <a:lnTo>
                  <a:pt x="91192" y="1080"/>
                </a:lnTo>
                <a:lnTo>
                  <a:pt x="90931" y="1322"/>
                </a:lnTo>
                <a:lnTo>
                  <a:pt x="90633" y="1620"/>
                </a:lnTo>
                <a:lnTo>
                  <a:pt x="90596" y="1676"/>
                </a:lnTo>
                <a:lnTo>
                  <a:pt x="90578" y="1713"/>
                </a:lnTo>
                <a:lnTo>
                  <a:pt x="90596" y="1732"/>
                </a:lnTo>
                <a:lnTo>
                  <a:pt x="90615" y="1750"/>
                </a:lnTo>
                <a:lnTo>
                  <a:pt x="90689" y="1732"/>
                </a:lnTo>
                <a:lnTo>
                  <a:pt x="90820" y="1676"/>
                </a:lnTo>
                <a:lnTo>
                  <a:pt x="91006" y="1583"/>
                </a:lnTo>
                <a:lnTo>
                  <a:pt x="91024" y="1564"/>
                </a:lnTo>
                <a:lnTo>
                  <a:pt x="90969" y="1583"/>
                </a:lnTo>
                <a:lnTo>
                  <a:pt x="91118" y="1490"/>
                </a:lnTo>
                <a:lnTo>
                  <a:pt x="91266" y="1378"/>
                </a:lnTo>
                <a:lnTo>
                  <a:pt x="91397" y="1247"/>
                </a:lnTo>
                <a:lnTo>
                  <a:pt x="91527" y="1136"/>
                </a:lnTo>
                <a:lnTo>
                  <a:pt x="91732" y="987"/>
                </a:lnTo>
                <a:lnTo>
                  <a:pt x="92030" y="763"/>
                </a:lnTo>
                <a:lnTo>
                  <a:pt x="92179" y="633"/>
                </a:lnTo>
                <a:lnTo>
                  <a:pt x="92290" y="521"/>
                </a:lnTo>
                <a:lnTo>
                  <a:pt x="92328" y="466"/>
                </a:lnTo>
                <a:lnTo>
                  <a:pt x="92346" y="410"/>
                </a:lnTo>
                <a:lnTo>
                  <a:pt x="92365" y="372"/>
                </a:lnTo>
                <a:lnTo>
                  <a:pt x="92346" y="335"/>
                </a:lnTo>
                <a:lnTo>
                  <a:pt x="92290" y="298"/>
                </a:lnTo>
                <a:close/>
                <a:moveTo>
                  <a:pt x="25675" y="298"/>
                </a:moveTo>
                <a:lnTo>
                  <a:pt x="25638" y="317"/>
                </a:lnTo>
                <a:lnTo>
                  <a:pt x="25526" y="410"/>
                </a:lnTo>
                <a:lnTo>
                  <a:pt x="25433" y="521"/>
                </a:lnTo>
                <a:lnTo>
                  <a:pt x="25340" y="670"/>
                </a:lnTo>
                <a:lnTo>
                  <a:pt x="25154" y="968"/>
                </a:lnTo>
                <a:lnTo>
                  <a:pt x="25042" y="1154"/>
                </a:lnTo>
                <a:lnTo>
                  <a:pt x="24856" y="1527"/>
                </a:lnTo>
                <a:lnTo>
                  <a:pt x="24763" y="1732"/>
                </a:lnTo>
                <a:lnTo>
                  <a:pt x="24763" y="1769"/>
                </a:lnTo>
                <a:lnTo>
                  <a:pt x="24781" y="1750"/>
                </a:lnTo>
                <a:lnTo>
                  <a:pt x="25042" y="1471"/>
                </a:lnTo>
                <a:lnTo>
                  <a:pt x="25247" y="1229"/>
                </a:lnTo>
                <a:lnTo>
                  <a:pt x="25470" y="968"/>
                </a:lnTo>
                <a:lnTo>
                  <a:pt x="25638" y="726"/>
                </a:lnTo>
                <a:lnTo>
                  <a:pt x="25768" y="503"/>
                </a:lnTo>
                <a:lnTo>
                  <a:pt x="25805" y="428"/>
                </a:lnTo>
                <a:lnTo>
                  <a:pt x="25805" y="354"/>
                </a:lnTo>
                <a:lnTo>
                  <a:pt x="25768" y="317"/>
                </a:lnTo>
                <a:lnTo>
                  <a:pt x="25712" y="298"/>
                </a:lnTo>
                <a:close/>
                <a:moveTo>
                  <a:pt x="26848" y="298"/>
                </a:moveTo>
                <a:lnTo>
                  <a:pt x="26755" y="354"/>
                </a:lnTo>
                <a:lnTo>
                  <a:pt x="26643" y="466"/>
                </a:lnTo>
                <a:lnTo>
                  <a:pt x="26531" y="596"/>
                </a:lnTo>
                <a:lnTo>
                  <a:pt x="26327" y="875"/>
                </a:lnTo>
                <a:lnTo>
                  <a:pt x="26215" y="1043"/>
                </a:lnTo>
                <a:lnTo>
                  <a:pt x="26122" y="1210"/>
                </a:lnTo>
                <a:lnTo>
                  <a:pt x="25973" y="1490"/>
                </a:lnTo>
                <a:lnTo>
                  <a:pt x="25880" y="1713"/>
                </a:lnTo>
                <a:lnTo>
                  <a:pt x="25861" y="1769"/>
                </a:lnTo>
                <a:lnTo>
                  <a:pt x="25880" y="1769"/>
                </a:lnTo>
                <a:lnTo>
                  <a:pt x="26103" y="1527"/>
                </a:lnTo>
                <a:lnTo>
                  <a:pt x="26513" y="1061"/>
                </a:lnTo>
                <a:lnTo>
                  <a:pt x="26699" y="819"/>
                </a:lnTo>
                <a:lnTo>
                  <a:pt x="26848" y="596"/>
                </a:lnTo>
                <a:lnTo>
                  <a:pt x="26904" y="503"/>
                </a:lnTo>
                <a:lnTo>
                  <a:pt x="26941" y="410"/>
                </a:lnTo>
                <a:lnTo>
                  <a:pt x="26941" y="354"/>
                </a:lnTo>
                <a:lnTo>
                  <a:pt x="26922" y="317"/>
                </a:lnTo>
                <a:lnTo>
                  <a:pt x="26885" y="298"/>
                </a:lnTo>
                <a:close/>
                <a:moveTo>
                  <a:pt x="70172" y="298"/>
                </a:moveTo>
                <a:lnTo>
                  <a:pt x="70135" y="317"/>
                </a:lnTo>
                <a:lnTo>
                  <a:pt x="70042" y="410"/>
                </a:lnTo>
                <a:lnTo>
                  <a:pt x="69930" y="521"/>
                </a:lnTo>
                <a:lnTo>
                  <a:pt x="69837" y="670"/>
                </a:lnTo>
                <a:lnTo>
                  <a:pt x="69651" y="968"/>
                </a:lnTo>
                <a:lnTo>
                  <a:pt x="69539" y="1154"/>
                </a:lnTo>
                <a:lnTo>
                  <a:pt x="69353" y="1527"/>
                </a:lnTo>
                <a:lnTo>
                  <a:pt x="69279" y="1732"/>
                </a:lnTo>
                <a:lnTo>
                  <a:pt x="69260" y="1769"/>
                </a:lnTo>
                <a:lnTo>
                  <a:pt x="69297" y="1750"/>
                </a:lnTo>
                <a:lnTo>
                  <a:pt x="69558" y="1471"/>
                </a:lnTo>
                <a:lnTo>
                  <a:pt x="69763" y="1229"/>
                </a:lnTo>
                <a:lnTo>
                  <a:pt x="69967" y="968"/>
                </a:lnTo>
                <a:lnTo>
                  <a:pt x="70154" y="726"/>
                </a:lnTo>
                <a:lnTo>
                  <a:pt x="70265" y="503"/>
                </a:lnTo>
                <a:lnTo>
                  <a:pt x="70303" y="428"/>
                </a:lnTo>
                <a:lnTo>
                  <a:pt x="70303" y="354"/>
                </a:lnTo>
                <a:lnTo>
                  <a:pt x="70284" y="317"/>
                </a:lnTo>
                <a:lnTo>
                  <a:pt x="70209" y="298"/>
                </a:lnTo>
                <a:close/>
                <a:moveTo>
                  <a:pt x="71345" y="298"/>
                </a:moveTo>
                <a:lnTo>
                  <a:pt x="71252" y="354"/>
                </a:lnTo>
                <a:lnTo>
                  <a:pt x="71140" y="466"/>
                </a:lnTo>
                <a:lnTo>
                  <a:pt x="71029" y="596"/>
                </a:lnTo>
                <a:lnTo>
                  <a:pt x="70842" y="875"/>
                </a:lnTo>
                <a:lnTo>
                  <a:pt x="70731" y="1043"/>
                </a:lnTo>
                <a:lnTo>
                  <a:pt x="70619" y="1210"/>
                </a:lnTo>
                <a:lnTo>
                  <a:pt x="70489" y="1490"/>
                </a:lnTo>
                <a:lnTo>
                  <a:pt x="70377" y="1713"/>
                </a:lnTo>
                <a:lnTo>
                  <a:pt x="70358" y="1769"/>
                </a:lnTo>
                <a:lnTo>
                  <a:pt x="70377" y="1769"/>
                </a:lnTo>
                <a:lnTo>
                  <a:pt x="70600" y="1527"/>
                </a:lnTo>
                <a:lnTo>
                  <a:pt x="71010" y="1061"/>
                </a:lnTo>
                <a:lnTo>
                  <a:pt x="71196" y="819"/>
                </a:lnTo>
                <a:lnTo>
                  <a:pt x="71364" y="596"/>
                </a:lnTo>
                <a:lnTo>
                  <a:pt x="71401" y="503"/>
                </a:lnTo>
                <a:lnTo>
                  <a:pt x="71438" y="410"/>
                </a:lnTo>
                <a:lnTo>
                  <a:pt x="71457" y="354"/>
                </a:lnTo>
                <a:lnTo>
                  <a:pt x="71420" y="317"/>
                </a:lnTo>
                <a:lnTo>
                  <a:pt x="71401" y="298"/>
                </a:lnTo>
                <a:close/>
                <a:moveTo>
                  <a:pt x="82274" y="521"/>
                </a:moveTo>
                <a:lnTo>
                  <a:pt x="82218" y="540"/>
                </a:lnTo>
                <a:lnTo>
                  <a:pt x="82162" y="559"/>
                </a:lnTo>
                <a:lnTo>
                  <a:pt x="82032" y="614"/>
                </a:lnTo>
                <a:lnTo>
                  <a:pt x="81902" y="726"/>
                </a:lnTo>
                <a:lnTo>
                  <a:pt x="81641" y="931"/>
                </a:lnTo>
                <a:lnTo>
                  <a:pt x="81511" y="1061"/>
                </a:lnTo>
                <a:lnTo>
                  <a:pt x="81324" y="1266"/>
                </a:lnTo>
                <a:lnTo>
                  <a:pt x="81231" y="1378"/>
                </a:lnTo>
                <a:lnTo>
                  <a:pt x="81194" y="1434"/>
                </a:lnTo>
                <a:lnTo>
                  <a:pt x="81175" y="1471"/>
                </a:lnTo>
                <a:lnTo>
                  <a:pt x="81157" y="1527"/>
                </a:lnTo>
                <a:lnTo>
                  <a:pt x="81138" y="1657"/>
                </a:lnTo>
                <a:lnTo>
                  <a:pt x="81138" y="1713"/>
                </a:lnTo>
                <a:lnTo>
                  <a:pt x="81138" y="1750"/>
                </a:lnTo>
                <a:lnTo>
                  <a:pt x="81157" y="1769"/>
                </a:lnTo>
                <a:lnTo>
                  <a:pt x="81175" y="1750"/>
                </a:lnTo>
                <a:lnTo>
                  <a:pt x="81250" y="1694"/>
                </a:lnTo>
                <a:lnTo>
                  <a:pt x="81846" y="1117"/>
                </a:lnTo>
                <a:lnTo>
                  <a:pt x="82199" y="763"/>
                </a:lnTo>
                <a:lnTo>
                  <a:pt x="82311" y="633"/>
                </a:lnTo>
                <a:lnTo>
                  <a:pt x="82330" y="596"/>
                </a:lnTo>
                <a:lnTo>
                  <a:pt x="82330" y="559"/>
                </a:lnTo>
                <a:lnTo>
                  <a:pt x="82311" y="540"/>
                </a:lnTo>
                <a:lnTo>
                  <a:pt x="82274" y="521"/>
                </a:lnTo>
                <a:close/>
                <a:moveTo>
                  <a:pt x="89889" y="428"/>
                </a:moveTo>
                <a:lnTo>
                  <a:pt x="89796" y="466"/>
                </a:lnTo>
                <a:lnTo>
                  <a:pt x="89703" y="540"/>
                </a:lnTo>
                <a:lnTo>
                  <a:pt x="89591" y="633"/>
                </a:lnTo>
                <a:lnTo>
                  <a:pt x="89461" y="745"/>
                </a:lnTo>
                <a:lnTo>
                  <a:pt x="89218" y="1024"/>
                </a:lnTo>
                <a:lnTo>
                  <a:pt x="88995" y="1322"/>
                </a:lnTo>
                <a:lnTo>
                  <a:pt x="88809" y="1583"/>
                </a:lnTo>
                <a:lnTo>
                  <a:pt x="88697" y="1732"/>
                </a:lnTo>
                <a:lnTo>
                  <a:pt x="88697" y="1769"/>
                </a:lnTo>
                <a:lnTo>
                  <a:pt x="88716" y="1769"/>
                </a:lnTo>
                <a:lnTo>
                  <a:pt x="88995" y="1545"/>
                </a:lnTo>
                <a:lnTo>
                  <a:pt x="89461" y="1154"/>
                </a:lnTo>
                <a:lnTo>
                  <a:pt x="89684" y="950"/>
                </a:lnTo>
                <a:lnTo>
                  <a:pt x="89870" y="763"/>
                </a:lnTo>
                <a:lnTo>
                  <a:pt x="89982" y="596"/>
                </a:lnTo>
                <a:lnTo>
                  <a:pt x="90019" y="540"/>
                </a:lnTo>
                <a:lnTo>
                  <a:pt x="90019" y="484"/>
                </a:lnTo>
                <a:lnTo>
                  <a:pt x="89982" y="447"/>
                </a:lnTo>
                <a:lnTo>
                  <a:pt x="89963" y="428"/>
                </a:lnTo>
                <a:close/>
                <a:moveTo>
                  <a:pt x="88772" y="596"/>
                </a:moveTo>
                <a:lnTo>
                  <a:pt x="88660" y="652"/>
                </a:lnTo>
                <a:lnTo>
                  <a:pt x="88548" y="726"/>
                </a:lnTo>
                <a:lnTo>
                  <a:pt x="88437" y="838"/>
                </a:lnTo>
                <a:lnTo>
                  <a:pt x="88232" y="1080"/>
                </a:lnTo>
                <a:lnTo>
                  <a:pt x="88101" y="1229"/>
                </a:lnTo>
                <a:lnTo>
                  <a:pt x="87804" y="1564"/>
                </a:lnTo>
                <a:lnTo>
                  <a:pt x="87655" y="1732"/>
                </a:lnTo>
                <a:lnTo>
                  <a:pt x="87636" y="1787"/>
                </a:lnTo>
                <a:lnTo>
                  <a:pt x="87673" y="1787"/>
                </a:lnTo>
                <a:lnTo>
                  <a:pt x="87952" y="1601"/>
                </a:lnTo>
                <a:lnTo>
                  <a:pt x="88176" y="1452"/>
                </a:lnTo>
                <a:lnTo>
                  <a:pt x="88418" y="1266"/>
                </a:lnTo>
                <a:lnTo>
                  <a:pt x="88641" y="1061"/>
                </a:lnTo>
                <a:lnTo>
                  <a:pt x="88809" y="875"/>
                </a:lnTo>
                <a:lnTo>
                  <a:pt x="88846" y="801"/>
                </a:lnTo>
                <a:lnTo>
                  <a:pt x="88883" y="726"/>
                </a:lnTo>
                <a:lnTo>
                  <a:pt x="88883" y="652"/>
                </a:lnTo>
                <a:lnTo>
                  <a:pt x="88846" y="614"/>
                </a:lnTo>
                <a:lnTo>
                  <a:pt x="88809" y="596"/>
                </a:lnTo>
                <a:close/>
                <a:moveTo>
                  <a:pt x="27984" y="447"/>
                </a:moveTo>
                <a:lnTo>
                  <a:pt x="27928" y="466"/>
                </a:lnTo>
                <a:lnTo>
                  <a:pt x="27779" y="521"/>
                </a:lnTo>
                <a:lnTo>
                  <a:pt x="27611" y="614"/>
                </a:lnTo>
                <a:lnTo>
                  <a:pt x="27462" y="726"/>
                </a:lnTo>
                <a:lnTo>
                  <a:pt x="27332" y="838"/>
                </a:lnTo>
                <a:lnTo>
                  <a:pt x="27164" y="987"/>
                </a:lnTo>
                <a:lnTo>
                  <a:pt x="26997" y="1210"/>
                </a:lnTo>
                <a:lnTo>
                  <a:pt x="26922" y="1341"/>
                </a:lnTo>
                <a:lnTo>
                  <a:pt x="26885" y="1415"/>
                </a:lnTo>
                <a:lnTo>
                  <a:pt x="26885" y="1434"/>
                </a:lnTo>
                <a:lnTo>
                  <a:pt x="26829" y="1620"/>
                </a:lnTo>
                <a:lnTo>
                  <a:pt x="26829" y="1732"/>
                </a:lnTo>
                <a:lnTo>
                  <a:pt x="26829" y="1806"/>
                </a:lnTo>
                <a:lnTo>
                  <a:pt x="26829" y="1825"/>
                </a:lnTo>
                <a:lnTo>
                  <a:pt x="26848" y="1825"/>
                </a:lnTo>
                <a:lnTo>
                  <a:pt x="26885" y="1806"/>
                </a:lnTo>
                <a:lnTo>
                  <a:pt x="26922" y="1769"/>
                </a:lnTo>
                <a:lnTo>
                  <a:pt x="27146" y="1527"/>
                </a:lnTo>
                <a:lnTo>
                  <a:pt x="27555" y="1117"/>
                </a:lnTo>
                <a:lnTo>
                  <a:pt x="27946" y="726"/>
                </a:lnTo>
                <a:lnTo>
                  <a:pt x="28058" y="577"/>
                </a:lnTo>
                <a:lnTo>
                  <a:pt x="28114" y="521"/>
                </a:lnTo>
                <a:lnTo>
                  <a:pt x="28077" y="484"/>
                </a:lnTo>
                <a:lnTo>
                  <a:pt x="28040" y="447"/>
                </a:lnTo>
                <a:close/>
                <a:moveTo>
                  <a:pt x="72481" y="447"/>
                </a:moveTo>
                <a:lnTo>
                  <a:pt x="72425" y="466"/>
                </a:lnTo>
                <a:lnTo>
                  <a:pt x="72276" y="521"/>
                </a:lnTo>
                <a:lnTo>
                  <a:pt x="72127" y="614"/>
                </a:lnTo>
                <a:lnTo>
                  <a:pt x="71960" y="726"/>
                </a:lnTo>
                <a:lnTo>
                  <a:pt x="71829" y="838"/>
                </a:lnTo>
                <a:lnTo>
                  <a:pt x="71662" y="987"/>
                </a:lnTo>
                <a:lnTo>
                  <a:pt x="71494" y="1210"/>
                </a:lnTo>
                <a:lnTo>
                  <a:pt x="71420" y="1341"/>
                </a:lnTo>
                <a:lnTo>
                  <a:pt x="71382" y="1452"/>
                </a:lnTo>
                <a:lnTo>
                  <a:pt x="71382" y="1434"/>
                </a:lnTo>
                <a:lnTo>
                  <a:pt x="71345" y="1620"/>
                </a:lnTo>
                <a:lnTo>
                  <a:pt x="71327" y="1732"/>
                </a:lnTo>
                <a:lnTo>
                  <a:pt x="71327" y="1806"/>
                </a:lnTo>
                <a:lnTo>
                  <a:pt x="71345" y="1825"/>
                </a:lnTo>
                <a:lnTo>
                  <a:pt x="71364" y="1825"/>
                </a:lnTo>
                <a:lnTo>
                  <a:pt x="71382" y="1806"/>
                </a:lnTo>
                <a:lnTo>
                  <a:pt x="71420" y="1769"/>
                </a:lnTo>
                <a:lnTo>
                  <a:pt x="71643" y="1527"/>
                </a:lnTo>
                <a:lnTo>
                  <a:pt x="72053" y="1117"/>
                </a:lnTo>
                <a:lnTo>
                  <a:pt x="72444" y="726"/>
                </a:lnTo>
                <a:lnTo>
                  <a:pt x="72574" y="577"/>
                </a:lnTo>
                <a:lnTo>
                  <a:pt x="72611" y="521"/>
                </a:lnTo>
                <a:lnTo>
                  <a:pt x="72574" y="484"/>
                </a:lnTo>
                <a:lnTo>
                  <a:pt x="72537" y="447"/>
                </a:lnTo>
                <a:close/>
                <a:moveTo>
                  <a:pt x="84564" y="354"/>
                </a:moveTo>
                <a:lnTo>
                  <a:pt x="84490" y="372"/>
                </a:lnTo>
                <a:lnTo>
                  <a:pt x="84341" y="466"/>
                </a:lnTo>
                <a:lnTo>
                  <a:pt x="84173" y="577"/>
                </a:lnTo>
                <a:lnTo>
                  <a:pt x="83856" y="838"/>
                </a:lnTo>
                <a:lnTo>
                  <a:pt x="83689" y="1024"/>
                </a:lnTo>
                <a:lnTo>
                  <a:pt x="83521" y="1210"/>
                </a:lnTo>
                <a:lnTo>
                  <a:pt x="83335" y="1490"/>
                </a:lnTo>
                <a:lnTo>
                  <a:pt x="83205" y="1732"/>
                </a:lnTo>
                <a:lnTo>
                  <a:pt x="83168" y="1825"/>
                </a:lnTo>
                <a:lnTo>
                  <a:pt x="83466" y="1564"/>
                </a:lnTo>
                <a:lnTo>
                  <a:pt x="84005" y="1117"/>
                </a:lnTo>
                <a:lnTo>
                  <a:pt x="84285" y="875"/>
                </a:lnTo>
                <a:lnTo>
                  <a:pt x="84508" y="652"/>
                </a:lnTo>
                <a:lnTo>
                  <a:pt x="84657" y="484"/>
                </a:lnTo>
                <a:lnTo>
                  <a:pt x="84694" y="428"/>
                </a:lnTo>
                <a:lnTo>
                  <a:pt x="84694" y="391"/>
                </a:lnTo>
                <a:lnTo>
                  <a:pt x="84657" y="354"/>
                </a:lnTo>
                <a:close/>
                <a:moveTo>
                  <a:pt x="85607" y="391"/>
                </a:moveTo>
                <a:lnTo>
                  <a:pt x="85569" y="428"/>
                </a:lnTo>
                <a:lnTo>
                  <a:pt x="85402" y="596"/>
                </a:lnTo>
                <a:lnTo>
                  <a:pt x="84955" y="1080"/>
                </a:lnTo>
                <a:lnTo>
                  <a:pt x="84527" y="1601"/>
                </a:lnTo>
                <a:lnTo>
                  <a:pt x="84341" y="1825"/>
                </a:lnTo>
                <a:lnTo>
                  <a:pt x="84471" y="1750"/>
                </a:lnTo>
                <a:lnTo>
                  <a:pt x="84694" y="1620"/>
                </a:lnTo>
                <a:lnTo>
                  <a:pt x="84974" y="1415"/>
                </a:lnTo>
                <a:lnTo>
                  <a:pt x="85253" y="1192"/>
                </a:lnTo>
                <a:lnTo>
                  <a:pt x="85495" y="950"/>
                </a:lnTo>
                <a:lnTo>
                  <a:pt x="85588" y="838"/>
                </a:lnTo>
                <a:lnTo>
                  <a:pt x="85662" y="726"/>
                </a:lnTo>
                <a:lnTo>
                  <a:pt x="85718" y="633"/>
                </a:lnTo>
                <a:lnTo>
                  <a:pt x="85737" y="540"/>
                </a:lnTo>
                <a:lnTo>
                  <a:pt x="85718" y="447"/>
                </a:lnTo>
                <a:lnTo>
                  <a:pt x="85644" y="391"/>
                </a:lnTo>
                <a:close/>
                <a:moveTo>
                  <a:pt x="81213" y="391"/>
                </a:moveTo>
                <a:lnTo>
                  <a:pt x="81157" y="410"/>
                </a:lnTo>
                <a:lnTo>
                  <a:pt x="81101" y="447"/>
                </a:lnTo>
                <a:lnTo>
                  <a:pt x="80971" y="540"/>
                </a:lnTo>
                <a:lnTo>
                  <a:pt x="80822" y="689"/>
                </a:lnTo>
                <a:lnTo>
                  <a:pt x="80561" y="968"/>
                </a:lnTo>
                <a:lnTo>
                  <a:pt x="80412" y="1136"/>
                </a:lnTo>
                <a:lnTo>
                  <a:pt x="80207" y="1359"/>
                </a:lnTo>
                <a:lnTo>
                  <a:pt x="80114" y="1490"/>
                </a:lnTo>
                <a:lnTo>
                  <a:pt x="80040" y="1620"/>
                </a:lnTo>
                <a:lnTo>
                  <a:pt x="80040" y="1601"/>
                </a:lnTo>
                <a:lnTo>
                  <a:pt x="79984" y="1732"/>
                </a:lnTo>
                <a:lnTo>
                  <a:pt x="79965" y="1806"/>
                </a:lnTo>
                <a:lnTo>
                  <a:pt x="79965" y="1843"/>
                </a:lnTo>
                <a:lnTo>
                  <a:pt x="79965" y="1862"/>
                </a:lnTo>
                <a:lnTo>
                  <a:pt x="79984" y="1862"/>
                </a:lnTo>
                <a:lnTo>
                  <a:pt x="80040" y="1825"/>
                </a:lnTo>
                <a:lnTo>
                  <a:pt x="80300" y="1564"/>
                </a:lnTo>
                <a:lnTo>
                  <a:pt x="80747" y="1117"/>
                </a:lnTo>
                <a:lnTo>
                  <a:pt x="80971" y="875"/>
                </a:lnTo>
                <a:lnTo>
                  <a:pt x="81157" y="652"/>
                </a:lnTo>
                <a:lnTo>
                  <a:pt x="81287" y="503"/>
                </a:lnTo>
                <a:lnTo>
                  <a:pt x="81306" y="447"/>
                </a:lnTo>
                <a:lnTo>
                  <a:pt x="81306" y="410"/>
                </a:lnTo>
                <a:lnTo>
                  <a:pt x="81269" y="391"/>
                </a:lnTo>
                <a:close/>
                <a:moveTo>
                  <a:pt x="1527" y="298"/>
                </a:moveTo>
                <a:lnTo>
                  <a:pt x="1472" y="317"/>
                </a:lnTo>
                <a:lnTo>
                  <a:pt x="1378" y="372"/>
                </a:lnTo>
                <a:lnTo>
                  <a:pt x="1285" y="484"/>
                </a:lnTo>
                <a:lnTo>
                  <a:pt x="1174" y="633"/>
                </a:lnTo>
                <a:lnTo>
                  <a:pt x="969" y="931"/>
                </a:lnTo>
                <a:lnTo>
                  <a:pt x="857" y="1099"/>
                </a:lnTo>
                <a:lnTo>
                  <a:pt x="783" y="1266"/>
                </a:lnTo>
                <a:lnTo>
                  <a:pt x="652" y="1583"/>
                </a:lnTo>
                <a:lnTo>
                  <a:pt x="597" y="1713"/>
                </a:lnTo>
                <a:lnTo>
                  <a:pt x="559" y="1825"/>
                </a:lnTo>
                <a:lnTo>
                  <a:pt x="559" y="1862"/>
                </a:lnTo>
                <a:lnTo>
                  <a:pt x="578" y="1880"/>
                </a:lnTo>
                <a:lnTo>
                  <a:pt x="597" y="1880"/>
                </a:lnTo>
                <a:lnTo>
                  <a:pt x="634" y="1843"/>
                </a:lnTo>
                <a:lnTo>
                  <a:pt x="857" y="1583"/>
                </a:lnTo>
                <a:lnTo>
                  <a:pt x="1043" y="1359"/>
                </a:lnTo>
                <a:lnTo>
                  <a:pt x="1230" y="1117"/>
                </a:lnTo>
                <a:lnTo>
                  <a:pt x="1397" y="857"/>
                </a:lnTo>
                <a:lnTo>
                  <a:pt x="1509" y="614"/>
                </a:lnTo>
                <a:lnTo>
                  <a:pt x="1565" y="521"/>
                </a:lnTo>
                <a:lnTo>
                  <a:pt x="1583" y="428"/>
                </a:lnTo>
                <a:lnTo>
                  <a:pt x="1583" y="372"/>
                </a:lnTo>
                <a:lnTo>
                  <a:pt x="1546" y="317"/>
                </a:lnTo>
                <a:lnTo>
                  <a:pt x="1527" y="298"/>
                </a:lnTo>
                <a:close/>
                <a:moveTo>
                  <a:pt x="30255" y="466"/>
                </a:moveTo>
                <a:lnTo>
                  <a:pt x="30162" y="521"/>
                </a:lnTo>
                <a:lnTo>
                  <a:pt x="30050" y="614"/>
                </a:lnTo>
                <a:lnTo>
                  <a:pt x="29827" y="801"/>
                </a:lnTo>
                <a:lnTo>
                  <a:pt x="29734" y="912"/>
                </a:lnTo>
                <a:lnTo>
                  <a:pt x="29529" y="1117"/>
                </a:lnTo>
                <a:lnTo>
                  <a:pt x="29231" y="1415"/>
                </a:lnTo>
                <a:lnTo>
                  <a:pt x="29101" y="1583"/>
                </a:lnTo>
                <a:lnTo>
                  <a:pt x="28989" y="1732"/>
                </a:lnTo>
                <a:lnTo>
                  <a:pt x="28933" y="1843"/>
                </a:lnTo>
                <a:lnTo>
                  <a:pt x="28915" y="1880"/>
                </a:lnTo>
                <a:lnTo>
                  <a:pt x="28933" y="1918"/>
                </a:lnTo>
                <a:lnTo>
                  <a:pt x="28970" y="1936"/>
                </a:lnTo>
                <a:lnTo>
                  <a:pt x="29045" y="1918"/>
                </a:lnTo>
                <a:lnTo>
                  <a:pt x="29119" y="1880"/>
                </a:lnTo>
                <a:lnTo>
                  <a:pt x="29212" y="1825"/>
                </a:lnTo>
                <a:lnTo>
                  <a:pt x="29436" y="1638"/>
                </a:lnTo>
                <a:lnTo>
                  <a:pt x="29678" y="1396"/>
                </a:lnTo>
                <a:lnTo>
                  <a:pt x="29920" y="1136"/>
                </a:lnTo>
                <a:lnTo>
                  <a:pt x="30125" y="894"/>
                </a:lnTo>
                <a:lnTo>
                  <a:pt x="30255" y="670"/>
                </a:lnTo>
                <a:lnTo>
                  <a:pt x="30311" y="596"/>
                </a:lnTo>
                <a:lnTo>
                  <a:pt x="30330" y="540"/>
                </a:lnTo>
                <a:lnTo>
                  <a:pt x="30330" y="484"/>
                </a:lnTo>
                <a:lnTo>
                  <a:pt x="30311" y="466"/>
                </a:lnTo>
                <a:close/>
                <a:moveTo>
                  <a:pt x="74752" y="466"/>
                </a:moveTo>
                <a:lnTo>
                  <a:pt x="74659" y="521"/>
                </a:lnTo>
                <a:lnTo>
                  <a:pt x="74547" y="614"/>
                </a:lnTo>
                <a:lnTo>
                  <a:pt x="74343" y="801"/>
                </a:lnTo>
                <a:lnTo>
                  <a:pt x="74231" y="912"/>
                </a:lnTo>
                <a:lnTo>
                  <a:pt x="74026" y="1117"/>
                </a:lnTo>
                <a:lnTo>
                  <a:pt x="73728" y="1415"/>
                </a:lnTo>
                <a:lnTo>
                  <a:pt x="73598" y="1583"/>
                </a:lnTo>
                <a:lnTo>
                  <a:pt x="73486" y="1732"/>
                </a:lnTo>
                <a:lnTo>
                  <a:pt x="73430" y="1843"/>
                </a:lnTo>
                <a:lnTo>
                  <a:pt x="73412" y="1880"/>
                </a:lnTo>
                <a:lnTo>
                  <a:pt x="73430" y="1918"/>
                </a:lnTo>
                <a:lnTo>
                  <a:pt x="73486" y="1936"/>
                </a:lnTo>
                <a:lnTo>
                  <a:pt x="73542" y="1918"/>
                </a:lnTo>
                <a:lnTo>
                  <a:pt x="73635" y="1880"/>
                </a:lnTo>
                <a:lnTo>
                  <a:pt x="73728" y="1825"/>
                </a:lnTo>
                <a:lnTo>
                  <a:pt x="73952" y="1638"/>
                </a:lnTo>
                <a:lnTo>
                  <a:pt x="74175" y="1396"/>
                </a:lnTo>
                <a:lnTo>
                  <a:pt x="74417" y="1136"/>
                </a:lnTo>
                <a:lnTo>
                  <a:pt x="74622" y="894"/>
                </a:lnTo>
                <a:lnTo>
                  <a:pt x="74771" y="670"/>
                </a:lnTo>
                <a:lnTo>
                  <a:pt x="74808" y="596"/>
                </a:lnTo>
                <a:lnTo>
                  <a:pt x="74827" y="540"/>
                </a:lnTo>
                <a:lnTo>
                  <a:pt x="74827" y="484"/>
                </a:lnTo>
                <a:lnTo>
                  <a:pt x="74827" y="466"/>
                </a:lnTo>
                <a:close/>
                <a:moveTo>
                  <a:pt x="92328" y="1583"/>
                </a:moveTo>
                <a:lnTo>
                  <a:pt x="92104" y="1694"/>
                </a:lnTo>
                <a:lnTo>
                  <a:pt x="91713" y="1936"/>
                </a:lnTo>
                <a:lnTo>
                  <a:pt x="91509" y="2067"/>
                </a:lnTo>
                <a:lnTo>
                  <a:pt x="91360" y="2197"/>
                </a:lnTo>
                <a:lnTo>
                  <a:pt x="91248" y="2309"/>
                </a:lnTo>
                <a:lnTo>
                  <a:pt x="91248" y="2346"/>
                </a:lnTo>
                <a:lnTo>
                  <a:pt x="91248" y="2383"/>
                </a:lnTo>
                <a:lnTo>
                  <a:pt x="91266" y="2402"/>
                </a:lnTo>
                <a:lnTo>
                  <a:pt x="91304" y="2402"/>
                </a:lnTo>
                <a:lnTo>
                  <a:pt x="91397" y="2383"/>
                </a:lnTo>
                <a:lnTo>
                  <a:pt x="91509" y="2327"/>
                </a:lnTo>
                <a:lnTo>
                  <a:pt x="91620" y="2271"/>
                </a:lnTo>
                <a:lnTo>
                  <a:pt x="91844" y="2123"/>
                </a:lnTo>
                <a:lnTo>
                  <a:pt x="91974" y="2011"/>
                </a:lnTo>
                <a:lnTo>
                  <a:pt x="92067" y="1918"/>
                </a:lnTo>
                <a:lnTo>
                  <a:pt x="92253" y="1750"/>
                </a:lnTo>
                <a:lnTo>
                  <a:pt x="92365" y="1620"/>
                </a:lnTo>
                <a:lnTo>
                  <a:pt x="92384" y="1583"/>
                </a:lnTo>
                <a:close/>
                <a:moveTo>
                  <a:pt x="92346" y="2383"/>
                </a:moveTo>
                <a:lnTo>
                  <a:pt x="92272" y="2420"/>
                </a:lnTo>
                <a:lnTo>
                  <a:pt x="92179" y="2458"/>
                </a:lnTo>
                <a:lnTo>
                  <a:pt x="91955" y="2625"/>
                </a:lnTo>
                <a:lnTo>
                  <a:pt x="91713" y="2830"/>
                </a:lnTo>
                <a:lnTo>
                  <a:pt x="91471" y="3053"/>
                </a:lnTo>
                <a:lnTo>
                  <a:pt x="91266" y="3295"/>
                </a:lnTo>
                <a:lnTo>
                  <a:pt x="91118" y="3482"/>
                </a:lnTo>
                <a:lnTo>
                  <a:pt x="91062" y="3556"/>
                </a:lnTo>
                <a:lnTo>
                  <a:pt x="91043" y="3631"/>
                </a:lnTo>
                <a:lnTo>
                  <a:pt x="91043" y="3649"/>
                </a:lnTo>
                <a:lnTo>
                  <a:pt x="91080" y="3649"/>
                </a:lnTo>
                <a:lnTo>
                  <a:pt x="91248" y="3556"/>
                </a:lnTo>
                <a:lnTo>
                  <a:pt x="91471" y="3370"/>
                </a:lnTo>
                <a:lnTo>
                  <a:pt x="91751" y="3147"/>
                </a:lnTo>
                <a:lnTo>
                  <a:pt x="92253" y="2681"/>
                </a:lnTo>
                <a:lnTo>
                  <a:pt x="92402" y="2514"/>
                </a:lnTo>
                <a:lnTo>
                  <a:pt x="92458" y="2420"/>
                </a:lnTo>
                <a:lnTo>
                  <a:pt x="92421" y="2402"/>
                </a:lnTo>
                <a:lnTo>
                  <a:pt x="92346" y="2383"/>
                </a:lnTo>
                <a:close/>
                <a:moveTo>
                  <a:pt x="1509" y="2011"/>
                </a:moveTo>
                <a:lnTo>
                  <a:pt x="1416" y="2085"/>
                </a:lnTo>
                <a:lnTo>
                  <a:pt x="1304" y="2178"/>
                </a:lnTo>
                <a:lnTo>
                  <a:pt x="1192" y="2309"/>
                </a:lnTo>
                <a:lnTo>
                  <a:pt x="1006" y="2569"/>
                </a:lnTo>
                <a:lnTo>
                  <a:pt x="876" y="2756"/>
                </a:lnTo>
                <a:lnTo>
                  <a:pt x="615" y="3053"/>
                </a:lnTo>
                <a:lnTo>
                  <a:pt x="485" y="3221"/>
                </a:lnTo>
                <a:lnTo>
                  <a:pt x="392" y="3389"/>
                </a:lnTo>
                <a:lnTo>
                  <a:pt x="280" y="3612"/>
                </a:lnTo>
                <a:lnTo>
                  <a:pt x="224" y="3724"/>
                </a:lnTo>
                <a:lnTo>
                  <a:pt x="243" y="3742"/>
                </a:lnTo>
                <a:lnTo>
                  <a:pt x="280" y="3724"/>
                </a:lnTo>
                <a:lnTo>
                  <a:pt x="597" y="3389"/>
                </a:lnTo>
                <a:lnTo>
                  <a:pt x="1118" y="2830"/>
                </a:lnTo>
                <a:lnTo>
                  <a:pt x="1360" y="2551"/>
                </a:lnTo>
                <a:lnTo>
                  <a:pt x="1546" y="2290"/>
                </a:lnTo>
                <a:lnTo>
                  <a:pt x="1602" y="2178"/>
                </a:lnTo>
                <a:lnTo>
                  <a:pt x="1639" y="2104"/>
                </a:lnTo>
                <a:lnTo>
                  <a:pt x="1639" y="2048"/>
                </a:lnTo>
                <a:lnTo>
                  <a:pt x="1621" y="2029"/>
                </a:lnTo>
                <a:lnTo>
                  <a:pt x="1602" y="2011"/>
                </a:lnTo>
                <a:close/>
                <a:moveTo>
                  <a:pt x="1397" y="3258"/>
                </a:moveTo>
                <a:lnTo>
                  <a:pt x="1304" y="3295"/>
                </a:lnTo>
                <a:lnTo>
                  <a:pt x="1211" y="3389"/>
                </a:lnTo>
                <a:lnTo>
                  <a:pt x="1118" y="3500"/>
                </a:lnTo>
                <a:lnTo>
                  <a:pt x="932" y="3724"/>
                </a:lnTo>
                <a:lnTo>
                  <a:pt x="820" y="3873"/>
                </a:lnTo>
                <a:lnTo>
                  <a:pt x="448" y="4338"/>
                </a:lnTo>
                <a:lnTo>
                  <a:pt x="280" y="4580"/>
                </a:lnTo>
                <a:lnTo>
                  <a:pt x="243" y="4636"/>
                </a:lnTo>
                <a:lnTo>
                  <a:pt x="243" y="4655"/>
                </a:lnTo>
                <a:lnTo>
                  <a:pt x="261" y="4655"/>
                </a:lnTo>
                <a:lnTo>
                  <a:pt x="541" y="4431"/>
                </a:lnTo>
                <a:lnTo>
                  <a:pt x="764" y="4226"/>
                </a:lnTo>
                <a:lnTo>
                  <a:pt x="1025" y="3984"/>
                </a:lnTo>
                <a:lnTo>
                  <a:pt x="1248" y="3742"/>
                </a:lnTo>
                <a:lnTo>
                  <a:pt x="1434" y="3538"/>
                </a:lnTo>
                <a:lnTo>
                  <a:pt x="1490" y="3444"/>
                </a:lnTo>
                <a:lnTo>
                  <a:pt x="1509" y="3351"/>
                </a:lnTo>
                <a:lnTo>
                  <a:pt x="1509" y="3295"/>
                </a:lnTo>
                <a:lnTo>
                  <a:pt x="1472" y="3258"/>
                </a:lnTo>
                <a:close/>
                <a:moveTo>
                  <a:pt x="92421" y="3575"/>
                </a:moveTo>
                <a:lnTo>
                  <a:pt x="92123" y="3780"/>
                </a:lnTo>
                <a:lnTo>
                  <a:pt x="91899" y="3947"/>
                </a:lnTo>
                <a:lnTo>
                  <a:pt x="91657" y="4133"/>
                </a:lnTo>
                <a:lnTo>
                  <a:pt x="91453" y="4338"/>
                </a:lnTo>
                <a:lnTo>
                  <a:pt x="91285" y="4524"/>
                </a:lnTo>
                <a:lnTo>
                  <a:pt x="91248" y="4599"/>
                </a:lnTo>
                <a:lnTo>
                  <a:pt x="91211" y="4655"/>
                </a:lnTo>
                <a:lnTo>
                  <a:pt x="91229" y="4710"/>
                </a:lnTo>
                <a:lnTo>
                  <a:pt x="91266" y="4748"/>
                </a:lnTo>
                <a:lnTo>
                  <a:pt x="91341" y="4748"/>
                </a:lnTo>
                <a:lnTo>
                  <a:pt x="91415" y="4729"/>
                </a:lnTo>
                <a:lnTo>
                  <a:pt x="91509" y="4692"/>
                </a:lnTo>
                <a:lnTo>
                  <a:pt x="91602" y="4617"/>
                </a:lnTo>
                <a:lnTo>
                  <a:pt x="91788" y="4431"/>
                </a:lnTo>
                <a:lnTo>
                  <a:pt x="91974" y="4208"/>
                </a:lnTo>
                <a:lnTo>
                  <a:pt x="92142" y="3984"/>
                </a:lnTo>
                <a:lnTo>
                  <a:pt x="92290" y="3780"/>
                </a:lnTo>
                <a:lnTo>
                  <a:pt x="92421" y="3575"/>
                </a:lnTo>
                <a:close/>
                <a:moveTo>
                  <a:pt x="1230" y="4394"/>
                </a:moveTo>
                <a:lnTo>
                  <a:pt x="1174" y="4431"/>
                </a:lnTo>
                <a:lnTo>
                  <a:pt x="1043" y="4506"/>
                </a:lnTo>
                <a:lnTo>
                  <a:pt x="913" y="4617"/>
                </a:lnTo>
                <a:lnTo>
                  <a:pt x="690" y="4859"/>
                </a:lnTo>
                <a:lnTo>
                  <a:pt x="559" y="5008"/>
                </a:lnTo>
                <a:lnTo>
                  <a:pt x="466" y="5176"/>
                </a:lnTo>
                <a:lnTo>
                  <a:pt x="336" y="5418"/>
                </a:lnTo>
                <a:lnTo>
                  <a:pt x="261" y="5623"/>
                </a:lnTo>
                <a:lnTo>
                  <a:pt x="243" y="5679"/>
                </a:lnTo>
                <a:lnTo>
                  <a:pt x="261" y="5679"/>
                </a:lnTo>
                <a:lnTo>
                  <a:pt x="280" y="5660"/>
                </a:lnTo>
                <a:lnTo>
                  <a:pt x="503" y="5455"/>
                </a:lnTo>
                <a:lnTo>
                  <a:pt x="894" y="5064"/>
                </a:lnTo>
                <a:lnTo>
                  <a:pt x="1081" y="4859"/>
                </a:lnTo>
                <a:lnTo>
                  <a:pt x="1248" y="4673"/>
                </a:lnTo>
                <a:lnTo>
                  <a:pt x="1341" y="4524"/>
                </a:lnTo>
                <a:lnTo>
                  <a:pt x="1360" y="4468"/>
                </a:lnTo>
                <a:lnTo>
                  <a:pt x="1341" y="4431"/>
                </a:lnTo>
                <a:lnTo>
                  <a:pt x="1323" y="4394"/>
                </a:lnTo>
                <a:close/>
                <a:moveTo>
                  <a:pt x="92588" y="4617"/>
                </a:moveTo>
                <a:lnTo>
                  <a:pt x="92533" y="4636"/>
                </a:lnTo>
                <a:lnTo>
                  <a:pt x="92365" y="4729"/>
                </a:lnTo>
                <a:lnTo>
                  <a:pt x="92142" y="4878"/>
                </a:lnTo>
                <a:lnTo>
                  <a:pt x="91918" y="5064"/>
                </a:lnTo>
                <a:lnTo>
                  <a:pt x="91490" y="5474"/>
                </a:lnTo>
                <a:lnTo>
                  <a:pt x="91341" y="5623"/>
                </a:lnTo>
                <a:lnTo>
                  <a:pt x="91266" y="5697"/>
                </a:lnTo>
                <a:lnTo>
                  <a:pt x="91248" y="5753"/>
                </a:lnTo>
                <a:lnTo>
                  <a:pt x="91248" y="5790"/>
                </a:lnTo>
                <a:lnTo>
                  <a:pt x="91248" y="5809"/>
                </a:lnTo>
                <a:lnTo>
                  <a:pt x="91285" y="5809"/>
                </a:lnTo>
                <a:lnTo>
                  <a:pt x="91378" y="5772"/>
                </a:lnTo>
                <a:lnTo>
                  <a:pt x="91509" y="5679"/>
                </a:lnTo>
                <a:lnTo>
                  <a:pt x="91769" y="5492"/>
                </a:lnTo>
                <a:lnTo>
                  <a:pt x="91899" y="5381"/>
                </a:lnTo>
                <a:lnTo>
                  <a:pt x="92290" y="4990"/>
                </a:lnTo>
                <a:lnTo>
                  <a:pt x="92533" y="4748"/>
                </a:lnTo>
                <a:lnTo>
                  <a:pt x="92588" y="4673"/>
                </a:lnTo>
                <a:lnTo>
                  <a:pt x="92607" y="4636"/>
                </a:lnTo>
                <a:lnTo>
                  <a:pt x="92588" y="4617"/>
                </a:lnTo>
                <a:close/>
                <a:moveTo>
                  <a:pt x="92477" y="5772"/>
                </a:moveTo>
                <a:lnTo>
                  <a:pt x="92272" y="5902"/>
                </a:lnTo>
                <a:lnTo>
                  <a:pt x="92067" y="6032"/>
                </a:lnTo>
                <a:lnTo>
                  <a:pt x="91844" y="6163"/>
                </a:lnTo>
                <a:lnTo>
                  <a:pt x="91657" y="6330"/>
                </a:lnTo>
                <a:lnTo>
                  <a:pt x="91527" y="6442"/>
                </a:lnTo>
                <a:lnTo>
                  <a:pt x="91341" y="6647"/>
                </a:lnTo>
                <a:lnTo>
                  <a:pt x="91285" y="6758"/>
                </a:lnTo>
                <a:lnTo>
                  <a:pt x="91248" y="6833"/>
                </a:lnTo>
                <a:lnTo>
                  <a:pt x="91248" y="6870"/>
                </a:lnTo>
                <a:lnTo>
                  <a:pt x="91266" y="6889"/>
                </a:lnTo>
                <a:lnTo>
                  <a:pt x="91341" y="6889"/>
                </a:lnTo>
                <a:lnTo>
                  <a:pt x="91453" y="6852"/>
                </a:lnTo>
                <a:lnTo>
                  <a:pt x="91546" y="6814"/>
                </a:lnTo>
                <a:lnTo>
                  <a:pt x="91639" y="6758"/>
                </a:lnTo>
                <a:lnTo>
                  <a:pt x="91713" y="6703"/>
                </a:lnTo>
                <a:lnTo>
                  <a:pt x="91862" y="6535"/>
                </a:lnTo>
                <a:lnTo>
                  <a:pt x="91993" y="6367"/>
                </a:lnTo>
                <a:lnTo>
                  <a:pt x="92235" y="6032"/>
                </a:lnTo>
                <a:lnTo>
                  <a:pt x="92365" y="5883"/>
                </a:lnTo>
                <a:lnTo>
                  <a:pt x="92477" y="5772"/>
                </a:lnTo>
                <a:close/>
                <a:moveTo>
                  <a:pt x="1434" y="5343"/>
                </a:moveTo>
                <a:lnTo>
                  <a:pt x="1397" y="5381"/>
                </a:lnTo>
                <a:lnTo>
                  <a:pt x="1267" y="5548"/>
                </a:lnTo>
                <a:lnTo>
                  <a:pt x="894" y="6088"/>
                </a:lnTo>
                <a:lnTo>
                  <a:pt x="541" y="6647"/>
                </a:lnTo>
                <a:lnTo>
                  <a:pt x="410" y="6833"/>
                </a:lnTo>
                <a:lnTo>
                  <a:pt x="336" y="6926"/>
                </a:lnTo>
                <a:lnTo>
                  <a:pt x="448" y="6833"/>
                </a:lnTo>
                <a:lnTo>
                  <a:pt x="634" y="6665"/>
                </a:lnTo>
                <a:lnTo>
                  <a:pt x="876" y="6442"/>
                </a:lnTo>
                <a:lnTo>
                  <a:pt x="1118" y="6200"/>
                </a:lnTo>
                <a:lnTo>
                  <a:pt x="1323" y="5921"/>
                </a:lnTo>
                <a:lnTo>
                  <a:pt x="1416" y="5809"/>
                </a:lnTo>
                <a:lnTo>
                  <a:pt x="1472" y="5679"/>
                </a:lnTo>
                <a:lnTo>
                  <a:pt x="1527" y="5567"/>
                </a:lnTo>
                <a:lnTo>
                  <a:pt x="1527" y="5474"/>
                </a:lnTo>
                <a:lnTo>
                  <a:pt x="1527" y="5399"/>
                </a:lnTo>
                <a:lnTo>
                  <a:pt x="1472" y="5343"/>
                </a:lnTo>
                <a:close/>
                <a:moveTo>
                  <a:pt x="1639" y="6535"/>
                </a:moveTo>
                <a:lnTo>
                  <a:pt x="1509" y="6609"/>
                </a:lnTo>
                <a:lnTo>
                  <a:pt x="1323" y="6758"/>
                </a:lnTo>
                <a:lnTo>
                  <a:pt x="1081" y="6963"/>
                </a:lnTo>
                <a:lnTo>
                  <a:pt x="839" y="7205"/>
                </a:lnTo>
                <a:lnTo>
                  <a:pt x="615" y="7429"/>
                </a:lnTo>
                <a:lnTo>
                  <a:pt x="429" y="7652"/>
                </a:lnTo>
                <a:lnTo>
                  <a:pt x="299" y="7801"/>
                </a:lnTo>
                <a:lnTo>
                  <a:pt x="280" y="7857"/>
                </a:lnTo>
                <a:lnTo>
                  <a:pt x="280" y="7894"/>
                </a:lnTo>
                <a:lnTo>
                  <a:pt x="317" y="7913"/>
                </a:lnTo>
                <a:lnTo>
                  <a:pt x="354" y="7913"/>
                </a:lnTo>
                <a:lnTo>
                  <a:pt x="429" y="7894"/>
                </a:lnTo>
                <a:lnTo>
                  <a:pt x="522" y="7857"/>
                </a:lnTo>
                <a:lnTo>
                  <a:pt x="634" y="7782"/>
                </a:lnTo>
                <a:lnTo>
                  <a:pt x="857" y="7559"/>
                </a:lnTo>
                <a:lnTo>
                  <a:pt x="1099" y="7280"/>
                </a:lnTo>
                <a:lnTo>
                  <a:pt x="1341" y="7000"/>
                </a:lnTo>
                <a:lnTo>
                  <a:pt x="1509" y="6758"/>
                </a:lnTo>
                <a:lnTo>
                  <a:pt x="1621" y="6591"/>
                </a:lnTo>
                <a:lnTo>
                  <a:pt x="1658" y="6535"/>
                </a:lnTo>
                <a:close/>
                <a:moveTo>
                  <a:pt x="92495" y="6833"/>
                </a:moveTo>
                <a:lnTo>
                  <a:pt x="92421" y="6852"/>
                </a:lnTo>
                <a:lnTo>
                  <a:pt x="92216" y="6945"/>
                </a:lnTo>
                <a:lnTo>
                  <a:pt x="91937" y="7075"/>
                </a:lnTo>
                <a:lnTo>
                  <a:pt x="91639" y="7261"/>
                </a:lnTo>
                <a:lnTo>
                  <a:pt x="91341" y="7447"/>
                </a:lnTo>
                <a:lnTo>
                  <a:pt x="91118" y="7652"/>
                </a:lnTo>
                <a:lnTo>
                  <a:pt x="91043" y="7745"/>
                </a:lnTo>
                <a:lnTo>
                  <a:pt x="90987" y="7820"/>
                </a:lnTo>
                <a:lnTo>
                  <a:pt x="90969" y="7876"/>
                </a:lnTo>
                <a:lnTo>
                  <a:pt x="90969" y="7913"/>
                </a:lnTo>
                <a:lnTo>
                  <a:pt x="90987" y="7931"/>
                </a:lnTo>
                <a:lnTo>
                  <a:pt x="91043" y="7969"/>
                </a:lnTo>
                <a:lnTo>
                  <a:pt x="91118" y="7950"/>
                </a:lnTo>
                <a:lnTo>
                  <a:pt x="91211" y="7931"/>
                </a:lnTo>
                <a:lnTo>
                  <a:pt x="91322" y="7876"/>
                </a:lnTo>
                <a:lnTo>
                  <a:pt x="91583" y="7708"/>
                </a:lnTo>
                <a:lnTo>
                  <a:pt x="91862" y="7503"/>
                </a:lnTo>
                <a:lnTo>
                  <a:pt x="92123" y="7280"/>
                </a:lnTo>
                <a:lnTo>
                  <a:pt x="92328" y="7075"/>
                </a:lnTo>
                <a:lnTo>
                  <a:pt x="92477" y="6926"/>
                </a:lnTo>
                <a:lnTo>
                  <a:pt x="92533" y="6852"/>
                </a:lnTo>
                <a:lnTo>
                  <a:pt x="92495" y="6833"/>
                </a:lnTo>
                <a:close/>
                <a:moveTo>
                  <a:pt x="1434" y="7559"/>
                </a:moveTo>
                <a:lnTo>
                  <a:pt x="1360" y="7578"/>
                </a:lnTo>
                <a:lnTo>
                  <a:pt x="1211" y="7652"/>
                </a:lnTo>
                <a:lnTo>
                  <a:pt x="1043" y="7764"/>
                </a:lnTo>
                <a:lnTo>
                  <a:pt x="894" y="7876"/>
                </a:lnTo>
                <a:lnTo>
                  <a:pt x="764" y="8006"/>
                </a:lnTo>
                <a:lnTo>
                  <a:pt x="578" y="8173"/>
                </a:lnTo>
                <a:lnTo>
                  <a:pt x="373" y="8434"/>
                </a:lnTo>
                <a:lnTo>
                  <a:pt x="299" y="8564"/>
                </a:lnTo>
                <a:lnTo>
                  <a:pt x="224" y="8695"/>
                </a:lnTo>
                <a:lnTo>
                  <a:pt x="187" y="8918"/>
                </a:lnTo>
                <a:lnTo>
                  <a:pt x="187" y="9011"/>
                </a:lnTo>
                <a:lnTo>
                  <a:pt x="187" y="9030"/>
                </a:lnTo>
                <a:lnTo>
                  <a:pt x="206" y="9030"/>
                </a:lnTo>
                <a:lnTo>
                  <a:pt x="243" y="8974"/>
                </a:lnTo>
                <a:lnTo>
                  <a:pt x="485" y="8713"/>
                </a:lnTo>
                <a:lnTo>
                  <a:pt x="950" y="8266"/>
                </a:lnTo>
                <a:lnTo>
                  <a:pt x="1397" y="7838"/>
                </a:lnTo>
                <a:lnTo>
                  <a:pt x="1527" y="7689"/>
                </a:lnTo>
                <a:lnTo>
                  <a:pt x="1583" y="7633"/>
                </a:lnTo>
                <a:lnTo>
                  <a:pt x="1527" y="7578"/>
                </a:lnTo>
                <a:lnTo>
                  <a:pt x="1490" y="7559"/>
                </a:lnTo>
                <a:close/>
                <a:moveTo>
                  <a:pt x="92402" y="7876"/>
                </a:moveTo>
                <a:lnTo>
                  <a:pt x="92272" y="7931"/>
                </a:lnTo>
                <a:lnTo>
                  <a:pt x="92086" y="8080"/>
                </a:lnTo>
                <a:lnTo>
                  <a:pt x="91844" y="8248"/>
                </a:lnTo>
                <a:lnTo>
                  <a:pt x="91583" y="8453"/>
                </a:lnTo>
                <a:lnTo>
                  <a:pt x="91378" y="8676"/>
                </a:lnTo>
                <a:lnTo>
                  <a:pt x="91285" y="8769"/>
                </a:lnTo>
                <a:lnTo>
                  <a:pt x="91229" y="8862"/>
                </a:lnTo>
                <a:lnTo>
                  <a:pt x="91192" y="8955"/>
                </a:lnTo>
                <a:lnTo>
                  <a:pt x="91192" y="9030"/>
                </a:lnTo>
                <a:lnTo>
                  <a:pt x="91229" y="9086"/>
                </a:lnTo>
                <a:lnTo>
                  <a:pt x="91304" y="9123"/>
                </a:lnTo>
                <a:lnTo>
                  <a:pt x="91341" y="9142"/>
                </a:lnTo>
                <a:lnTo>
                  <a:pt x="91378" y="9123"/>
                </a:lnTo>
                <a:lnTo>
                  <a:pt x="91453" y="9086"/>
                </a:lnTo>
                <a:lnTo>
                  <a:pt x="91527" y="9030"/>
                </a:lnTo>
                <a:lnTo>
                  <a:pt x="91602" y="8937"/>
                </a:lnTo>
                <a:lnTo>
                  <a:pt x="91751" y="8769"/>
                </a:lnTo>
                <a:lnTo>
                  <a:pt x="91844" y="8639"/>
                </a:lnTo>
                <a:lnTo>
                  <a:pt x="91993" y="8471"/>
                </a:lnTo>
                <a:lnTo>
                  <a:pt x="92272" y="8192"/>
                </a:lnTo>
                <a:lnTo>
                  <a:pt x="92384" y="8062"/>
                </a:lnTo>
                <a:lnTo>
                  <a:pt x="92477" y="7950"/>
                </a:lnTo>
                <a:lnTo>
                  <a:pt x="92477" y="7913"/>
                </a:lnTo>
                <a:lnTo>
                  <a:pt x="92477" y="7876"/>
                </a:lnTo>
                <a:close/>
                <a:moveTo>
                  <a:pt x="1490" y="8564"/>
                </a:moveTo>
                <a:lnTo>
                  <a:pt x="1453" y="8583"/>
                </a:lnTo>
                <a:lnTo>
                  <a:pt x="1360" y="8695"/>
                </a:lnTo>
                <a:lnTo>
                  <a:pt x="1174" y="8881"/>
                </a:lnTo>
                <a:lnTo>
                  <a:pt x="727" y="9421"/>
                </a:lnTo>
                <a:lnTo>
                  <a:pt x="317" y="9942"/>
                </a:lnTo>
                <a:lnTo>
                  <a:pt x="187" y="10110"/>
                </a:lnTo>
                <a:lnTo>
                  <a:pt x="150" y="10184"/>
                </a:lnTo>
                <a:lnTo>
                  <a:pt x="168" y="10203"/>
                </a:lnTo>
                <a:lnTo>
                  <a:pt x="224" y="10203"/>
                </a:lnTo>
                <a:lnTo>
                  <a:pt x="336" y="10147"/>
                </a:lnTo>
                <a:lnTo>
                  <a:pt x="485" y="10035"/>
                </a:lnTo>
                <a:lnTo>
                  <a:pt x="652" y="9886"/>
                </a:lnTo>
                <a:lnTo>
                  <a:pt x="950" y="9588"/>
                </a:lnTo>
                <a:lnTo>
                  <a:pt x="1118" y="9402"/>
                </a:lnTo>
                <a:lnTo>
                  <a:pt x="1248" y="9197"/>
                </a:lnTo>
                <a:lnTo>
                  <a:pt x="1416" y="8881"/>
                </a:lnTo>
                <a:lnTo>
                  <a:pt x="1490" y="8732"/>
                </a:lnTo>
                <a:lnTo>
                  <a:pt x="1509" y="8620"/>
                </a:lnTo>
                <a:lnTo>
                  <a:pt x="1527" y="8583"/>
                </a:lnTo>
                <a:lnTo>
                  <a:pt x="1509" y="8564"/>
                </a:lnTo>
                <a:close/>
                <a:moveTo>
                  <a:pt x="92551" y="8881"/>
                </a:moveTo>
                <a:lnTo>
                  <a:pt x="92495" y="8918"/>
                </a:lnTo>
                <a:lnTo>
                  <a:pt x="92216" y="9142"/>
                </a:lnTo>
                <a:lnTo>
                  <a:pt x="91713" y="9551"/>
                </a:lnTo>
                <a:lnTo>
                  <a:pt x="91453" y="9756"/>
                </a:lnTo>
                <a:lnTo>
                  <a:pt x="91248" y="9961"/>
                </a:lnTo>
                <a:lnTo>
                  <a:pt x="91173" y="10054"/>
                </a:lnTo>
                <a:lnTo>
                  <a:pt x="91136" y="10128"/>
                </a:lnTo>
                <a:lnTo>
                  <a:pt x="91118" y="10203"/>
                </a:lnTo>
                <a:lnTo>
                  <a:pt x="91118" y="10259"/>
                </a:lnTo>
                <a:lnTo>
                  <a:pt x="91155" y="10277"/>
                </a:lnTo>
                <a:lnTo>
                  <a:pt x="91192" y="10277"/>
                </a:lnTo>
                <a:lnTo>
                  <a:pt x="91304" y="10221"/>
                </a:lnTo>
                <a:lnTo>
                  <a:pt x="91471" y="10110"/>
                </a:lnTo>
                <a:lnTo>
                  <a:pt x="91639" y="9961"/>
                </a:lnTo>
                <a:lnTo>
                  <a:pt x="91955" y="9663"/>
                </a:lnTo>
                <a:lnTo>
                  <a:pt x="92123" y="9495"/>
                </a:lnTo>
                <a:lnTo>
                  <a:pt x="92402" y="9272"/>
                </a:lnTo>
                <a:lnTo>
                  <a:pt x="92551" y="9123"/>
                </a:lnTo>
                <a:lnTo>
                  <a:pt x="92607" y="9067"/>
                </a:lnTo>
                <a:lnTo>
                  <a:pt x="92626" y="9030"/>
                </a:lnTo>
                <a:lnTo>
                  <a:pt x="92626" y="8974"/>
                </a:lnTo>
                <a:lnTo>
                  <a:pt x="92607" y="8918"/>
                </a:lnTo>
                <a:lnTo>
                  <a:pt x="92607" y="8900"/>
                </a:lnTo>
                <a:lnTo>
                  <a:pt x="92588" y="8881"/>
                </a:lnTo>
                <a:close/>
                <a:moveTo>
                  <a:pt x="1565" y="9737"/>
                </a:moveTo>
                <a:lnTo>
                  <a:pt x="1453" y="9812"/>
                </a:lnTo>
                <a:lnTo>
                  <a:pt x="1267" y="9979"/>
                </a:lnTo>
                <a:lnTo>
                  <a:pt x="1025" y="10184"/>
                </a:lnTo>
                <a:lnTo>
                  <a:pt x="783" y="10426"/>
                </a:lnTo>
                <a:lnTo>
                  <a:pt x="559" y="10668"/>
                </a:lnTo>
                <a:lnTo>
                  <a:pt x="373" y="10910"/>
                </a:lnTo>
                <a:lnTo>
                  <a:pt x="261" y="11078"/>
                </a:lnTo>
                <a:lnTo>
                  <a:pt x="224" y="11152"/>
                </a:lnTo>
                <a:lnTo>
                  <a:pt x="243" y="11190"/>
                </a:lnTo>
                <a:lnTo>
                  <a:pt x="261" y="11208"/>
                </a:lnTo>
                <a:lnTo>
                  <a:pt x="299" y="11227"/>
                </a:lnTo>
                <a:lnTo>
                  <a:pt x="373" y="11208"/>
                </a:lnTo>
                <a:lnTo>
                  <a:pt x="466" y="11171"/>
                </a:lnTo>
                <a:lnTo>
                  <a:pt x="578" y="11078"/>
                </a:lnTo>
                <a:lnTo>
                  <a:pt x="820" y="10836"/>
                </a:lnTo>
                <a:lnTo>
                  <a:pt x="1081" y="10538"/>
                </a:lnTo>
                <a:lnTo>
                  <a:pt x="1323" y="10240"/>
                </a:lnTo>
                <a:lnTo>
                  <a:pt x="1509" y="9961"/>
                </a:lnTo>
                <a:lnTo>
                  <a:pt x="1602" y="9775"/>
                </a:lnTo>
                <a:lnTo>
                  <a:pt x="1602" y="9737"/>
                </a:lnTo>
                <a:close/>
                <a:moveTo>
                  <a:pt x="92663" y="10110"/>
                </a:moveTo>
                <a:lnTo>
                  <a:pt x="92458" y="10166"/>
                </a:lnTo>
                <a:lnTo>
                  <a:pt x="92216" y="10240"/>
                </a:lnTo>
                <a:lnTo>
                  <a:pt x="91993" y="10426"/>
                </a:lnTo>
                <a:lnTo>
                  <a:pt x="91825" y="10594"/>
                </a:lnTo>
                <a:lnTo>
                  <a:pt x="91657" y="10761"/>
                </a:lnTo>
                <a:lnTo>
                  <a:pt x="91509" y="10947"/>
                </a:lnTo>
                <a:lnTo>
                  <a:pt x="91471" y="11022"/>
                </a:lnTo>
                <a:lnTo>
                  <a:pt x="91434" y="11096"/>
                </a:lnTo>
                <a:lnTo>
                  <a:pt x="91415" y="11152"/>
                </a:lnTo>
                <a:lnTo>
                  <a:pt x="91434" y="11208"/>
                </a:lnTo>
                <a:lnTo>
                  <a:pt x="91471" y="11245"/>
                </a:lnTo>
                <a:lnTo>
                  <a:pt x="91546" y="11264"/>
                </a:lnTo>
                <a:lnTo>
                  <a:pt x="91583" y="11245"/>
                </a:lnTo>
                <a:lnTo>
                  <a:pt x="91639" y="11227"/>
                </a:lnTo>
                <a:lnTo>
                  <a:pt x="91769" y="11115"/>
                </a:lnTo>
                <a:lnTo>
                  <a:pt x="91937" y="10947"/>
                </a:lnTo>
                <a:lnTo>
                  <a:pt x="92104" y="10761"/>
                </a:lnTo>
                <a:lnTo>
                  <a:pt x="92439" y="10370"/>
                </a:lnTo>
                <a:lnTo>
                  <a:pt x="92570" y="10203"/>
                </a:lnTo>
                <a:lnTo>
                  <a:pt x="92663" y="10110"/>
                </a:lnTo>
                <a:close/>
                <a:moveTo>
                  <a:pt x="1341" y="10910"/>
                </a:moveTo>
                <a:lnTo>
                  <a:pt x="1304" y="10947"/>
                </a:lnTo>
                <a:lnTo>
                  <a:pt x="969" y="11320"/>
                </a:lnTo>
                <a:lnTo>
                  <a:pt x="801" y="11506"/>
                </a:lnTo>
                <a:lnTo>
                  <a:pt x="634" y="11692"/>
                </a:lnTo>
                <a:lnTo>
                  <a:pt x="503" y="11804"/>
                </a:lnTo>
                <a:lnTo>
                  <a:pt x="336" y="11953"/>
                </a:lnTo>
                <a:lnTo>
                  <a:pt x="280" y="12027"/>
                </a:lnTo>
                <a:lnTo>
                  <a:pt x="243" y="12083"/>
                </a:lnTo>
                <a:lnTo>
                  <a:pt x="261" y="12120"/>
                </a:lnTo>
                <a:lnTo>
                  <a:pt x="280" y="12139"/>
                </a:lnTo>
                <a:lnTo>
                  <a:pt x="317" y="12158"/>
                </a:lnTo>
                <a:lnTo>
                  <a:pt x="373" y="12176"/>
                </a:lnTo>
                <a:lnTo>
                  <a:pt x="410" y="12158"/>
                </a:lnTo>
                <a:lnTo>
                  <a:pt x="466" y="12158"/>
                </a:lnTo>
                <a:lnTo>
                  <a:pt x="578" y="12083"/>
                </a:lnTo>
                <a:lnTo>
                  <a:pt x="690" y="11990"/>
                </a:lnTo>
                <a:lnTo>
                  <a:pt x="801" y="11878"/>
                </a:lnTo>
                <a:lnTo>
                  <a:pt x="1025" y="11636"/>
                </a:lnTo>
                <a:lnTo>
                  <a:pt x="1174" y="11469"/>
                </a:lnTo>
                <a:lnTo>
                  <a:pt x="1230" y="11338"/>
                </a:lnTo>
                <a:lnTo>
                  <a:pt x="1323" y="11115"/>
                </a:lnTo>
                <a:lnTo>
                  <a:pt x="1360" y="11003"/>
                </a:lnTo>
                <a:lnTo>
                  <a:pt x="1360" y="10929"/>
                </a:lnTo>
                <a:lnTo>
                  <a:pt x="1360" y="10910"/>
                </a:lnTo>
                <a:close/>
                <a:moveTo>
                  <a:pt x="92495" y="11041"/>
                </a:moveTo>
                <a:lnTo>
                  <a:pt x="92365" y="11096"/>
                </a:lnTo>
                <a:lnTo>
                  <a:pt x="92216" y="11208"/>
                </a:lnTo>
                <a:lnTo>
                  <a:pt x="92048" y="11320"/>
                </a:lnTo>
                <a:lnTo>
                  <a:pt x="91751" y="11599"/>
                </a:lnTo>
                <a:lnTo>
                  <a:pt x="91583" y="11767"/>
                </a:lnTo>
                <a:lnTo>
                  <a:pt x="91360" y="12027"/>
                </a:lnTo>
                <a:lnTo>
                  <a:pt x="91266" y="12195"/>
                </a:lnTo>
                <a:lnTo>
                  <a:pt x="91248" y="12251"/>
                </a:lnTo>
                <a:lnTo>
                  <a:pt x="91248" y="12307"/>
                </a:lnTo>
                <a:lnTo>
                  <a:pt x="91266" y="12381"/>
                </a:lnTo>
                <a:lnTo>
                  <a:pt x="91304" y="12456"/>
                </a:lnTo>
                <a:lnTo>
                  <a:pt x="91341" y="12474"/>
                </a:lnTo>
                <a:lnTo>
                  <a:pt x="91415" y="12474"/>
                </a:lnTo>
                <a:lnTo>
                  <a:pt x="91453" y="12437"/>
                </a:lnTo>
                <a:lnTo>
                  <a:pt x="92030" y="11711"/>
                </a:lnTo>
                <a:lnTo>
                  <a:pt x="92551" y="11059"/>
                </a:lnTo>
                <a:lnTo>
                  <a:pt x="92533" y="11041"/>
                </a:lnTo>
                <a:close/>
                <a:moveTo>
                  <a:pt x="1527" y="11953"/>
                </a:moveTo>
                <a:lnTo>
                  <a:pt x="1490" y="11971"/>
                </a:lnTo>
                <a:lnTo>
                  <a:pt x="1378" y="12027"/>
                </a:lnTo>
                <a:lnTo>
                  <a:pt x="1248" y="12120"/>
                </a:lnTo>
                <a:lnTo>
                  <a:pt x="1118" y="12251"/>
                </a:lnTo>
                <a:lnTo>
                  <a:pt x="857" y="12530"/>
                </a:lnTo>
                <a:lnTo>
                  <a:pt x="708" y="12679"/>
                </a:lnTo>
                <a:lnTo>
                  <a:pt x="392" y="13070"/>
                </a:lnTo>
                <a:lnTo>
                  <a:pt x="224" y="13275"/>
                </a:lnTo>
                <a:lnTo>
                  <a:pt x="206" y="13312"/>
                </a:lnTo>
                <a:lnTo>
                  <a:pt x="206" y="13331"/>
                </a:lnTo>
                <a:lnTo>
                  <a:pt x="224" y="13312"/>
                </a:lnTo>
                <a:lnTo>
                  <a:pt x="522" y="13107"/>
                </a:lnTo>
                <a:lnTo>
                  <a:pt x="764" y="12921"/>
                </a:lnTo>
                <a:lnTo>
                  <a:pt x="1025" y="12698"/>
                </a:lnTo>
                <a:lnTo>
                  <a:pt x="1267" y="12474"/>
                </a:lnTo>
                <a:lnTo>
                  <a:pt x="1453" y="12269"/>
                </a:lnTo>
                <a:lnTo>
                  <a:pt x="1527" y="12176"/>
                </a:lnTo>
                <a:lnTo>
                  <a:pt x="1565" y="12083"/>
                </a:lnTo>
                <a:lnTo>
                  <a:pt x="1583" y="12027"/>
                </a:lnTo>
                <a:lnTo>
                  <a:pt x="1546" y="11971"/>
                </a:lnTo>
                <a:lnTo>
                  <a:pt x="1527" y="11953"/>
                </a:lnTo>
                <a:close/>
                <a:moveTo>
                  <a:pt x="92551" y="12214"/>
                </a:moveTo>
                <a:lnTo>
                  <a:pt x="92421" y="12251"/>
                </a:lnTo>
                <a:lnTo>
                  <a:pt x="92272" y="12344"/>
                </a:lnTo>
                <a:lnTo>
                  <a:pt x="92104" y="12456"/>
                </a:lnTo>
                <a:lnTo>
                  <a:pt x="91806" y="12716"/>
                </a:lnTo>
                <a:lnTo>
                  <a:pt x="91620" y="12884"/>
                </a:lnTo>
                <a:lnTo>
                  <a:pt x="91509" y="13014"/>
                </a:lnTo>
                <a:lnTo>
                  <a:pt x="91341" y="13256"/>
                </a:lnTo>
                <a:lnTo>
                  <a:pt x="91266" y="13368"/>
                </a:lnTo>
                <a:lnTo>
                  <a:pt x="91248" y="13442"/>
                </a:lnTo>
                <a:lnTo>
                  <a:pt x="91248" y="13480"/>
                </a:lnTo>
                <a:lnTo>
                  <a:pt x="91285" y="13498"/>
                </a:lnTo>
                <a:lnTo>
                  <a:pt x="91341" y="13480"/>
                </a:lnTo>
                <a:lnTo>
                  <a:pt x="91434" y="13405"/>
                </a:lnTo>
                <a:lnTo>
                  <a:pt x="91602" y="13275"/>
                </a:lnTo>
                <a:lnTo>
                  <a:pt x="92048" y="12865"/>
                </a:lnTo>
                <a:lnTo>
                  <a:pt x="92290" y="12642"/>
                </a:lnTo>
                <a:lnTo>
                  <a:pt x="92477" y="12456"/>
                </a:lnTo>
                <a:lnTo>
                  <a:pt x="92588" y="12307"/>
                </a:lnTo>
                <a:lnTo>
                  <a:pt x="92626" y="12251"/>
                </a:lnTo>
                <a:lnTo>
                  <a:pt x="92626" y="12232"/>
                </a:lnTo>
                <a:lnTo>
                  <a:pt x="92588" y="12214"/>
                </a:lnTo>
                <a:close/>
                <a:moveTo>
                  <a:pt x="1788" y="12958"/>
                </a:moveTo>
                <a:lnTo>
                  <a:pt x="1751" y="12977"/>
                </a:lnTo>
                <a:lnTo>
                  <a:pt x="1676" y="12995"/>
                </a:lnTo>
                <a:lnTo>
                  <a:pt x="1546" y="13070"/>
                </a:lnTo>
                <a:lnTo>
                  <a:pt x="1416" y="13163"/>
                </a:lnTo>
                <a:lnTo>
                  <a:pt x="1155" y="13405"/>
                </a:lnTo>
                <a:lnTo>
                  <a:pt x="1006" y="13573"/>
                </a:lnTo>
                <a:lnTo>
                  <a:pt x="839" y="13722"/>
                </a:lnTo>
                <a:lnTo>
                  <a:pt x="578" y="14001"/>
                </a:lnTo>
                <a:lnTo>
                  <a:pt x="448" y="14150"/>
                </a:lnTo>
                <a:lnTo>
                  <a:pt x="354" y="14280"/>
                </a:lnTo>
                <a:lnTo>
                  <a:pt x="299" y="14392"/>
                </a:lnTo>
                <a:lnTo>
                  <a:pt x="299" y="14429"/>
                </a:lnTo>
                <a:lnTo>
                  <a:pt x="317" y="14448"/>
                </a:lnTo>
                <a:lnTo>
                  <a:pt x="354" y="14448"/>
                </a:lnTo>
                <a:lnTo>
                  <a:pt x="429" y="14410"/>
                </a:lnTo>
                <a:lnTo>
                  <a:pt x="615" y="14280"/>
                </a:lnTo>
                <a:lnTo>
                  <a:pt x="894" y="14075"/>
                </a:lnTo>
                <a:lnTo>
                  <a:pt x="1174" y="13815"/>
                </a:lnTo>
                <a:lnTo>
                  <a:pt x="1472" y="13554"/>
                </a:lnTo>
                <a:lnTo>
                  <a:pt x="1695" y="13312"/>
                </a:lnTo>
                <a:lnTo>
                  <a:pt x="1788" y="13200"/>
                </a:lnTo>
                <a:lnTo>
                  <a:pt x="1844" y="13126"/>
                </a:lnTo>
                <a:lnTo>
                  <a:pt x="1881" y="13051"/>
                </a:lnTo>
                <a:lnTo>
                  <a:pt x="1881" y="13014"/>
                </a:lnTo>
                <a:lnTo>
                  <a:pt x="1844" y="12977"/>
                </a:lnTo>
                <a:lnTo>
                  <a:pt x="1788" y="12958"/>
                </a:lnTo>
                <a:close/>
                <a:moveTo>
                  <a:pt x="92514" y="13331"/>
                </a:moveTo>
                <a:lnTo>
                  <a:pt x="92477" y="13349"/>
                </a:lnTo>
                <a:lnTo>
                  <a:pt x="92346" y="13386"/>
                </a:lnTo>
                <a:lnTo>
                  <a:pt x="92197" y="13461"/>
                </a:lnTo>
                <a:lnTo>
                  <a:pt x="92030" y="13573"/>
                </a:lnTo>
                <a:lnTo>
                  <a:pt x="91732" y="13777"/>
                </a:lnTo>
                <a:lnTo>
                  <a:pt x="91546" y="13926"/>
                </a:lnTo>
                <a:lnTo>
                  <a:pt x="91490" y="14001"/>
                </a:lnTo>
                <a:lnTo>
                  <a:pt x="91415" y="14094"/>
                </a:lnTo>
                <a:lnTo>
                  <a:pt x="91360" y="14224"/>
                </a:lnTo>
                <a:lnTo>
                  <a:pt x="91304" y="14355"/>
                </a:lnTo>
                <a:lnTo>
                  <a:pt x="91266" y="14466"/>
                </a:lnTo>
                <a:lnTo>
                  <a:pt x="91266" y="14541"/>
                </a:lnTo>
                <a:lnTo>
                  <a:pt x="91285" y="14559"/>
                </a:lnTo>
                <a:lnTo>
                  <a:pt x="91322" y="14541"/>
                </a:lnTo>
                <a:lnTo>
                  <a:pt x="91415" y="14485"/>
                </a:lnTo>
                <a:lnTo>
                  <a:pt x="92011" y="13908"/>
                </a:lnTo>
                <a:lnTo>
                  <a:pt x="92384" y="13535"/>
                </a:lnTo>
                <a:lnTo>
                  <a:pt x="92495" y="13405"/>
                </a:lnTo>
                <a:lnTo>
                  <a:pt x="92533" y="13349"/>
                </a:lnTo>
                <a:lnTo>
                  <a:pt x="92514" y="13331"/>
                </a:lnTo>
                <a:close/>
                <a:moveTo>
                  <a:pt x="1639" y="14206"/>
                </a:moveTo>
                <a:lnTo>
                  <a:pt x="1546" y="14262"/>
                </a:lnTo>
                <a:lnTo>
                  <a:pt x="1360" y="14392"/>
                </a:lnTo>
                <a:lnTo>
                  <a:pt x="1118" y="14559"/>
                </a:lnTo>
                <a:lnTo>
                  <a:pt x="857" y="14764"/>
                </a:lnTo>
                <a:lnTo>
                  <a:pt x="634" y="14969"/>
                </a:lnTo>
                <a:lnTo>
                  <a:pt x="448" y="15155"/>
                </a:lnTo>
                <a:lnTo>
                  <a:pt x="373" y="15230"/>
                </a:lnTo>
                <a:lnTo>
                  <a:pt x="336" y="15304"/>
                </a:lnTo>
                <a:lnTo>
                  <a:pt x="336" y="15360"/>
                </a:lnTo>
                <a:lnTo>
                  <a:pt x="354" y="15397"/>
                </a:lnTo>
                <a:lnTo>
                  <a:pt x="448" y="15397"/>
                </a:lnTo>
                <a:lnTo>
                  <a:pt x="559" y="15360"/>
                </a:lnTo>
                <a:lnTo>
                  <a:pt x="690" y="15267"/>
                </a:lnTo>
                <a:lnTo>
                  <a:pt x="820" y="15155"/>
                </a:lnTo>
                <a:lnTo>
                  <a:pt x="1081" y="14932"/>
                </a:lnTo>
                <a:lnTo>
                  <a:pt x="1230" y="14783"/>
                </a:lnTo>
                <a:lnTo>
                  <a:pt x="1341" y="14671"/>
                </a:lnTo>
                <a:lnTo>
                  <a:pt x="1546" y="14466"/>
                </a:lnTo>
                <a:lnTo>
                  <a:pt x="1639" y="14355"/>
                </a:lnTo>
                <a:lnTo>
                  <a:pt x="1695" y="14262"/>
                </a:lnTo>
                <a:lnTo>
                  <a:pt x="1714" y="14243"/>
                </a:lnTo>
                <a:lnTo>
                  <a:pt x="1695" y="14224"/>
                </a:lnTo>
                <a:lnTo>
                  <a:pt x="1676" y="14206"/>
                </a:lnTo>
                <a:close/>
                <a:moveTo>
                  <a:pt x="92477" y="14429"/>
                </a:moveTo>
                <a:lnTo>
                  <a:pt x="92216" y="14615"/>
                </a:lnTo>
                <a:lnTo>
                  <a:pt x="91751" y="14969"/>
                </a:lnTo>
                <a:lnTo>
                  <a:pt x="91527" y="15155"/>
                </a:lnTo>
                <a:lnTo>
                  <a:pt x="91360" y="15341"/>
                </a:lnTo>
                <a:lnTo>
                  <a:pt x="91285" y="15416"/>
                </a:lnTo>
                <a:lnTo>
                  <a:pt x="91248" y="15490"/>
                </a:lnTo>
                <a:lnTo>
                  <a:pt x="91229" y="15528"/>
                </a:lnTo>
                <a:lnTo>
                  <a:pt x="91248" y="15583"/>
                </a:lnTo>
                <a:lnTo>
                  <a:pt x="91304" y="15602"/>
                </a:lnTo>
                <a:lnTo>
                  <a:pt x="91378" y="15602"/>
                </a:lnTo>
                <a:lnTo>
                  <a:pt x="91471" y="15565"/>
                </a:lnTo>
                <a:lnTo>
                  <a:pt x="91546" y="15509"/>
                </a:lnTo>
                <a:lnTo>
                  <a:pt x="91751" y="15341"/>
                </a:lnTo>
                <a:lnTo>
                  <a:pt x="91955" y="15118"/>
                </a:lnTo>
                <a:lnTo>
                  <a:pt x="92142" y="14876"/>
                </a:lnTo>
                <a:lnTo>
                  <a:pt x="92309" y="14652"/>
                </a:lnTo>
                <a:lnTo>
                  <a:pt x="92477" y="14429"/>
                </a:lnTo>
                <a:close/>
                <a:moveTo>
                  <a:pt x="1490" y="15267"/>
                </a:moveTo>
                <a:lnTo>
                  <a:pt x="1397" y="15323"/>
                </a:lnTo>
                <a:lnTo>
                  <a:pt x="1230" y="15472"/>
                </a:lnTo>
                <a:lnTo>
                  <a:pt x="801" y="15863"/>
                </a:lnTo>
                <a:lnTo>
                  <a:pt x="578" y="16086"/>
                </a:lnTo>
                <a:lnTo>
                  <a:pt x="392" y="16272"/>
                </a:lnTo>
                <a:lnTo>
                  <a:pt x="280" y="16421"/>
                </a:lnTo>
                <a:lnTo>
                  <a:pt x="261" y="16477"/>
                </a:lnTo>
                <a:lnTo>
                  <a:pt x="261" y="16514"/>
                </a:lnTo>
                <a:lnTo>
                  <a:pt x="299" y="16533"/>
                </a:lnTo>
                <a:lnTo>
                  <a:pt x="336" y="16552"/>
                </a:lnTo>
                <a:lnTo>
                  <a:pt x="410" y="16552"/>
                </a:lnTo>
                <a:lnTo>
                  <a:pt x="503" y="16533"/>
                </a:lnTo>
                <a:lnTo>
                  <a:pt x="615" y="16458"/>
                </a:lnTo>
                <a:lnTo>
                  <a:pt x="745" y="16365"/>
                </a:lnTo>
                <a:lnTo>
                  <a:pt x="857" y="16254"/>
                </a:lnTo>
                <a:lnTo>
                  <a:pt x="1099" y="15993"/>
                </a:lnTo>
                <a:lnTo>
                  <a:pt x="1304" y="15714"/>
                </a:lnTo>
                <a:lnTo>
                  <a:pt x="1453" y="15453"/>
                </a:lnTo>
                <a:lnTo>
                  <a:pt x="1509" y="15360"/>
                </a:lnTo>
                <a:lnTo>
                  <a:pt x="1527" y="15304"/>
                </a:lnTo>
                <a:lnTo>
                  <a:pt x="1527" y="15267"/>
                </a:lnTo>
                <a:close/>
                <a:moveTo>
                  <a:pt x="92309" y="15379"/>
                </a:moveTo>
                <a:lnTo>
                  <a:pt x="92197" y="15434"/>
                </a:lnTo>
                <a:lnTo>
                  <a:pt x="92048" y="15546"/>
                </a:lnTo>
                <a:lnTo>
                  <a:pt x="91881" y="15676"/>
                </a:lnTo>
                <a:lnTo>
                  <a:pt x="91583" y="15974"/>
                </a:lnTo>
                <a:lnTo>
                  <a:pt x="91397" y="16161"/>
                </a:lnTo>
                <a:lnTo>
                  <a:pt x="91285" y="16309"/>
                </a:lnTo>
                <a:lnTo>
                  <a:pt x="91118" y="16570"/>
                </a:lnTo>
                <a:lnTo>
                  <a:pt x="91062" y="16700"/>
                </a:lnTo>
                <a:lnTo>
                  <a:pt x="91024" y="16794"/>
                </a:lnTo>
                <a:lnTo>
                  <a:pt x="91024" y="16812"/>
                </a:lnTo>
                <a:lnTo>
                  <a:pt x="91043" y="16831"/>
                </a:lnTo>
                <a:lnTo>
                  <a:pt x="91080" y="16831"/>
                </a:lnTo>
                <a:lnTo>
                  <a:pt x="91136" y="16812"/>
                </a:lnTo>
                <a:lnTo>
                  <a:pt x="91248" y="16738"/>
                </a:lnTo>
                <a:lnTo>
                  <a:pt x="91434" y="16570"/>
                </a:lnTo>
                <a:lnTo>
                  <a:pt x="91881" y="16105"/>
                </a:lnTo>
                <a:lnTo>
                  <a:pt x="92104" y="15863"/>
                </a:lnTo>
                <a:lnTo>
                  <a:pt x="92272" y="15639"/>
                </a:lnTo>
                <a:lnTo>
                  <a:pt x="92384" y="15472"/>
                </a:lnTo>
                <a:lnTo>
                  <a:pt x="92402" y="15416"/>
                </a:lnTo>
                <a:lnTo>
                  <a:pt x="92402" y="15397"/>
                </a:lnTo>
                <a:lnTo>
                  <a:pt x="92365" y="15379"/>
                </a:lnTo>
                <a:close/>
                <a:moveTo>
                  <a:pt x="1509" y="16272"/>
                </a:moveTo>
                <a:lnTo>
                  <a:pt x="1397" y="16365"/>
                </a:lnTo>
                <a:lnTo>
                  <a:pt x="1230" y="16533"/>
                </a:lnTo>
                <a:lnTo>
                  <a:pt x="801" y="17017"/>
                </a:lnTo>
                <a:lnTo>
                  <a:pt x="410" y="17482"/>
                </a:lnTo>
                <a:lnTo>
                  <a:pt x="280" y="17613"/>
                </a:lnTo>
                <a:lnTo>
                  <a:pt x="224" y="17669"/>
                </a:lnTo>
                <a:lnTo>
                  <a:pt x="261" y="17687"/>
                </a:lnTo>
                <a:lnTo>
                  <a:pt x="299" y="17687"/>
                </a:lnTo>
                <a:lnTo>
                  <a:pt x="410" y="17631"/>
                </a:lnTo>
                <a:lnTo>
                  <a:pt x="559" y="17538"/>
                </a:lnTo>
                <a:lnTo>
                  <a:pt x="708" y="17427"/>
                </a:lnTo>
                <a:lnTo>
                  <a:pt x="1025" y="17166"/>
                </a:lnTo>
                <a:lnTo>
                  <a:pt x="1192" y="16998"/>
                </a:lnTo>
                <a:lnTo>
                  <a:pt x="1304" y="16849"/>
                </a:lnTo>
                <a:lnTo>
                  <a:pt x="1472" y="16570"/>
                </a:lnTo>
                <a:lnTo>
                  <a:pt x="1546" y="16440"/>
                </a:lnTo>
                <a:lnTo>
                  <a:pt x="1583" y="16347"/>
                </a:lnTo>
                <a:lnTo>
                  <a:pt x="1583" y="16309"/>
                </a:lnTo>
                <a:lnTo>
                  <a:pt x="1583" y="16272"/>
                </a:lnTo>
                <a:close/>
                <a:moveTo>
                  <a:pt x="92328" y="16626"/>
                </a:moveTo>
                <a:lnTo>
                  <a:pt x="92253" y="16645"/>
                </a:lnTo>
                <a:lnTo>
                  <a:pt x="92179" y="16700"/>
                </a:lnTo>
                <a:lnTo>
                  <a:pt x="92011" y="16831"/>
                </a:lnTo>
                <a:lnTo>
                  <a:pt x="91806" y="16998"/>
                </a:lnTo>
                <a:lnTo>
                  <a:pt x="91639" y="17203"/>
                </a:lnTo>
                <a:lnTo>
                  <a:pt x="91471" y="17389"/>
                </a:lnTo>
                <a:lnTo>
                  <a:pt x="91360" y="17576"/>
                </a:lnTo>
                <a:lnTo>
                  <a:pt x="91341" y="17631"/>
                </a:lnTo>
                <a:lnTo>
                  <a:pt x="91322" y="17687"/>
                </a:lnTo>
                <a:lnTo>
                  <a:pt x="91341" y="17724"/>
                </a:lnTo>
                <a:lnTo>
                  <a:pt x="91453" y="17724"/>
                </a:lnTo>
                <a:lnTo>
                  <a:pt x="91527" y="17687"/>
                </a:lnTo>
                <a:lnTo>
                  <a:pt x="91676" y="17557"/>
                </a:lnTo>
                <a:lnTo>
                  <a:pt x="91844" y="17371"/>
                </a:lnTo>
                <a:lnTo>
                  <a:pt x="91993" y="17185"/>
                </a:lnTo>
                <a:lnTo>
                  <a:pt x="92142" y="16980"/>
                </a:lnTo>
                <a:lnTo>
                  <a:pt x="92235" y="16794"/>
                </a:lnTo>
                <a:lnTo>
                  <a:pt x="92309" y="16682"/>
                </a:lnTo>
                <a:lnTo>
                  <a:pt x="92328" y="16626"/>
                </a:lnTo>
                <a:close/>
                <a:moveTo>
                  <a:pt x="1397" y="17576"/>
                </a:moveTo>
                <a:lnTo>
                  <a:pt x="1323" y="17594"/>
                </a:lnTo>
                <a:lnTo>
                  <a:pt x="1230" y="17631"/>
                </a:lnTo>
                <a:lnTo>
                  <a:pt x="1025" y="17780"/>
                </a:lnTo>
                <a:lnTo>
                  <a:pt x="820" y="17967"/>
                </a:lnTo>
                <a:lnTo>
                  <a:pt x="429" y="18357"/>
                </a:lnTo>
                <a:lnTo>
                  <a:pt x="243" y="18562"/>
                </a:lnTo>
                <a:lnTo>
                  <a:pt x="503" y="18413"/>
                </a:lnTo>
                <a:lnTo>
                  <a:pt x="950" y="18115"/>
                </a:lnTo>
                <a:lnTo>
                  <a:pt x="1192" y="17967"/>
                </a:lnTo>
                <a:lnTo>
                  <a:pt x="1378" y="17818"/>
                </a:lnTo>
                <a:lnTo>
                  <a:pt x="1453" y="17743"/>
                </a:lnTo>
                <a:lnTo>
                  <a:pt x="1490" y="17687"/>
                </a:lnTo>
                <a:lnTo>
                  <a:pt x="1509" y="17631"/>
                </a:lnTo>
                <a:lnTo>
                  <a:pt x="1509" y="17594"/>
                </a:lnTo>
                <a:lnTo>
                  <a:pt x="1453" y="17576"/>
                </a:lnTo>
                <a:close/>
                <a:moveTo>
                  <a:pt x="92514" y="17669"/>
                </a:moveTo>
                <a:lnTo>
                  <a:pt x="92458" y="17687"/>
                </a:lnTo>
                <a:lnTo>
                  <a:pt x="92309" y="17799"/>
                </a:lnTo>
                <a:lnTo>
                  <a:pt x="92123" y="17948"/>
                </a:lnTo>
                <a:lnTo>
                  <a:pt x="91918" y="18153"/>
                </a:lnTo>
                <a:lnTo>
                  <a:pt x="91527" y="18544"/>
                </a:lnTo>
                <a:lnTo>
                  <a:pt x="91322" y="18786"/>
                </a:lnTo>
                <a:lnTo>
                  <a:pt x="91304" y="18804"/>
                </a:lnTo>
                <a:lnTo>
                  <a:pt x="91341" y="18804"/>
                </a:lnTo>
                <a:lnTo>
                  <a:pt x="91490" y="18730"/>
                </a:lnTo>
                <a:lnTo>
                  <a:pt x="91713" y="18581"/>
                </a:lnTo>
                <a:lnTo>
                  <a:pt x="91974" y="18376"/>
                </a:lnTo>
                <a:lnTo>
                  <a:pt x="92235" y="18171"/>
                </a:lnTo>
                <a:lnTo>
                  <a:pt x="92458" y="17948"/>
                </a:lnTo>
                <a:lnTo>
                  <a:pt x="92533" y="17855"/>
                </a:lnTo>
                <a:lnTo>
                  <a:pt x="92570" y="17780"/>
                </a:lnTo>
                <a:lnTo>
                  <a:pt x="92570" y="17706"/>
                </a:lnTo>
                <a:lnTo>
                  <a:pt x="92570" y="17687"/>
                </a:lnTo>
                <a:lnTo>
                  <a:pt x="92551" y="17669"/>
                </a:lnTo>
                <a:close/>
                <a:moveTo>
                  <a:pt x="1490" y="18506"/>
                </a:moveTo>
                <a:lnTo>
                  <a:pt x="1453" y="18525"/>
                </a:lnTo>
                <a:lnTo>
                  <a:pt x="1248" y="18618"/>
                </a:lnTo>
                <a:lnTo>
                  <a:pt x="987" y="18804"/>
                </a:lnTo>
                <a:lnTo>
                  <a:pt x="671" y="19009"/>
                </a:lnTo>
                <a:lnTo>
                  <a:pt x="373" y="19251"/>
                </a:lnTo>
                <a:lnTo>
                  <a:pt x="261" y="19363"/>
                </a:lnTo>
                <a:lnTo>
                  <a:pt x="150" y="19475"/>
                </a:lnTo>
                <a:lnTo>
                  <a:pt x="57" y="19586"/>
                </a:lnTo>
                <a:lnTo>
                  <a:pt x="19" y="19679"/>
                </a:lnTo>
                <a:lnTo>
                  <a:pt x="1" y="19772"/>
                </a:lnTo>
                <a:lnTo>
                  <a:pt x="19" y="19810"/>
                </a:lnTo>
                <a:lnTo>
                  <a:pt x="38" y="19828"/>
                </a:lnTo>
                <a:lnTo>
                  <a:pt x="75" y="19847"/>
                </a:lnTo>
                <a:lnTo>
                  <a:pt x="131" y="19828"/>
                </a:lnTo>
                <a:lnTo>
                  <a:pt x="299" y="19717"/>
                </a:lnTo>
                <a:lnTo>
                  <a:pt x="522" y="19530"/>
                </a:lnTo>
                <a:lnTo>
                  <a:pt x="783" y="19307"/>
                </a:lnTo>
                <a:lnTo>
                  <a:pt x="1043" y="19084"/>
                </a:lnTo>
                <a:lnTo>
                  <a:pt x="1267" y="18842"/>
                </a:lnTo>
                <a:lnTo>
                  <a:pt x="1434" y="18655"/>
                </a:lnTo>
                <a:lnTo>
                  <a:pt x="1490" y="18581"/>
                </a:lnTo>
                <a:lnTo>
                  <a:pt x="1509" y="18525"/>
                </a:lnTo>
                <a:lnTo>
                  <a:pt x="1509" y="18506"/>
                </a:lnTo>
                <a:close/>
                <a:moveTo>
                  <a:pt x="92477" y="18842"/>
                </a:moveTo>
                <a:lnTo>
                  <a:pt x="92365" y="18879"/>
                </a:lnTo>
                <a:lnTo>
                  <a:pt x="92197" y="18953"/>
                </a:lnTo>
                <a:lnTo>
                  <a:pt x="92030" y="19065"/>
                </a:lnTo>
                <a:lnTo>
                  <a:pt x="91713" y="19270"/>
                </a:lnTo>
                <a:lnTo>
                  <a:pt x="91546" y="19400"/>
                </a:lnTo>
                <a:lnTo>
                  <a:pt x="91509" y="19456"/>
                </a:lnTo>
                <a:lnTo>
                  <a:pt x="91453" y="19530"/>
                </a:lnTo>
                <a:lnTo>
                  <a:pt x="91341" y="19735"/>
                </a:lnTo>
                <a:lnTo>
                  <a:pt x="91304" y="19828"/>
                </a:lnTo>
                <a:lnTo>
                  <a:pt x="91304" y="19884"/>
                </a:lnTo>
                <a:lnTo>
                  <a:pt x="91304" y="19903"/>
                </a:lnTo>
                <a:lnTo>
                  <a:pt x="91322" y="19903"/>
                </a:lnTo>
                <a:lnTo>
                  <a:pt x="91415" y="19847"/>
                </a:lnTo>
                <a:lnTo>
                  <a:pt x="92011" y="19344"/>
                </a:lnTo>
                <a:lnTo>
                  <a:pt x="92384" y="19028"/>
                </a:lnTo>
                <a:lnTo>
                  <a:pt x="92495" y="18916"/>
                </a:lnTo>
                <a:lnTo>
                  <a:pt x="92551" y="18860"/>
                </a:lnTo>
                <a:lnTo>
                  <a:pt x="92514" y="18842"/>
                </a:lnTo>
                <a:close/>
                <a:moveTo>
                  <a:pt x="92439" y="19977"/>
                </a:moveTo>
                <a:lnTo>
                  <a:pt x="92309" y="19996"/>
                </a:lnTo>
                <a:lnTo>
                  <a:pt x="92142" y="20070"/>
                </a:lnTo>
                <a:lnTo>
                  <a:pt x="91974" y="20163"/>
                </a:lnTo>
                <a:lnTo>
                  <a:pt x="91788" y="20275"/>
                </a:lnTo>
                <a:lnTo>
                  <a:pt x="91639" y="20405"/>
                </a:lnTo>
                <a:lnTo>
                  <a:pt x="91490" y="20554"/>
                </a:lnTo>
                <a:lnTo>
                  <a:pt x="91378" y="20685"/>
                </a:lnTo>
                <a:lnTo>
                  <a:pt x="91304" y="20796"/>
                </a:lnTo>
                <a:lnTo>
                  <a:pt x="91285" y="20852"/>
                </a:lnTo>
                <a:lnTo>
                  <a:pt x="91304" y="20871"/>
                </a:lnTo>
                <a:lnTo>
                  <a:pt x="91360" y="20871"/>
                </a:lnTo>
                <a:lnTo>
                  <a:pt x="91434" y="20834"/>
                </a:lnTo>
                <a:lnTo>
                  <a:pt x="91639" y="20703"/>
                </a:lnTo>
                <a:lnTo>
                  <a:pt x="91862" y="20536"/>
                </a:lnTo>
                <a:lnTo>
                  <a:pt x="92104" y="20331"/>
                </a:lnTo>
                <a:lnTo>
                  <a:pt x="92290" y="20163"/>
                </a:lnTo>
                <a:lnTo>
                  <a:pt x="92421" y="20033"/>
                </a:lnTo>
                <a:lnTo>
                  <a:pt x="92458" y="19996"/>
                </a:lnTo>
                <a:lnTo>
                  <a:pt x="92439" y="19977"/>
                </a:lnTo>
                <a:close/>
                <a:moveTo>
                  <a:pt x="1509" y="19530"/>
                </a:moveTo>
                <a:lnTo>
                  <a:pt x="1490" y="19549"/>
                </a:lnTo>
                <a:lnTo>
                  <a:pt x="1378" y="19624"/>
                </a:lnTo>
                <a:lnTo>
                  <a:pt x="1211" y="19791"/>
                </a:lnTo>
                <a:lnTo>
                  <a:pt x="764" y="20257"/>
                </a:lnTo>
                <a:lnTo>
                  <a:pt x="373" y="20703"/>
                </a:lnTo>
                <a:lnTo>
                  <a:pt x="261" y="20852"/>
                </a:lnTo>
                <a:lnTo>
                  <a:pt x="224" y="20908"/>
                </a:lnTo>
                <a:lnTo>
                  <a:pt x="224" y="20927"/>
                </a:lnTo>
                <a:lnTo>
                  <a:pt x="261" y="20945"/>
                </a:lnTo>
                <a:lnTo>
                  <a:pt x="299" y="20945"/>
                </a:lnTo>
                <a:lnTo>
                  <a:pt x="410" y="20890"/>
                </a:lnTo>
                <a:lnTo>
                  <a:pt x="559" y="20796"/>
                </a:lnTo>
                <a:lnTo>
                  <a:pt x="690" y="20666"/>
                </a:lnTo>
                <a:lnTo>
                  <a:pt x="969" y="20405"/>
                </a:lnTo>
                <a:lnTo>
                  <a:pt x="1118" y="20238"/>
                </a:lnTo>
                <a:lnTo>
                  <a:pt x="1248" y="20070"/>
                </a:lnTo>
                <a:lnTo>
                  <a:pt x="1397" y="19810"/>
                </a:lnTo>
                <a:lnTo>
                  <a:pt x="1527" y="19586"/>
                </a:lnTo>
                <a:lnTo>
                  <a:pt x="1527" y="19530"/>
                </a:lnTo>
                <a:close/>
                <a:moveTo>
                  <a:pt x="1360" y="20666"/>
                </a:moveTo>
                <a:lnTo>
                  <a:pt x="1267" y="20741"/>
                </a:lnTo>
                <a:lnTo>
                  <a:pt x="1174" y="20852"/>
                </a:lnTo>
                <a:lnTo>
                  <a:pt x="1062" y="20983"/>
                </a:lnTo>
                <a:lnTo>
                  <a:pt x="857" y="21262"/>
                </a:lnTo>
                <a:lnTo>
                  <a:pt x="727" y="21411"/>
                </a:lnTo>
                <a:lnTo>
                  <a:pt x="615" y="21523"/>
                </a:lnTo>
                <a:lnTo>
                  <a:pt x="392" y="21746"/>
                </a:lnTo>
                <a:lnTo>
                  <a:pt x="299" y="21858"/>
                </a:lnTo>
                <a:lnTo>
                  <a:pt x="224" y="21932"/>
                </a:lnTo>
                <a:lnTo>
                  <a:pt x="206" y="21969"/>
                </a:lnTo>
                <a:lnTo>
                  <a:pt x="224" y="21988"/>
                </a:lnTo>
                <a:lnTo>
                  <a:pt x="280" y="21988"/>
                </a:lnTo>
                <a:lnTo>
                  <a:pt x="392" y="21914"/>
                </a:lnTo>
                <a:lnTo>
                  <a:pt x="615" y="21783"/>
                </a:lnTo>
                <a:lnTo>
                  <a:pt x="857" y="21597"/>
                </a:lnTo>
                <a:lnTo>
                  <a:pt x="1118" y="21374"/>
                </a:lnTo>
                <a:lnTo>
                  <a:pt x="1341" y="21150"/>
                </a:lnTo>
                <a:lnTo>
                  <a:pt x="1434" y="21038"/>
                </a:lnTo>
                <a:lnTo>
                  <a:pt x="1490" y="20945"/>
                </a:lnTo>
                <a:lnTo>
                  <a:pt x="1527" y="20852"/>
                </a:lnTo>
                <a:lnTo>
                  <a:pt x="1546" y="20778"/>
                </a:lnTo>
                <a:lnTo>
                  <a:pt x="1509" y="20703"/>
                </a:lnTo>
                <a:lnTo>
                  <a:pt x="1434" y="20666"/>
                </a:lnTo>
                <a:close/>
                <a:moveTo>
                  <a:pt x="92421" y="20871"/>
                </a:moveTo>
                <a:lnTo>
                  <a:pt x="92290" y="20908"/>
                </a:lnTo>
                <a:lnTo>
                  <a:pt x="92142" y="21001"/>
                </a:lnTo>
                <a:lnTo>
                  <a:pt x="91974" y="21113"/>
                </a:lnTo>
                <a:lnTo>
                  <a:pt x="91676" y="21374"/>
                </a:lnTo>
                <a:lnTo>
                  <a:pt x="91509" y="21504"/>
                </a:lnTo>
                <a:lnTo>
                  <a:pt x="91397" y="21671"/>
                </a:lnTo>
                <a:lnTo>
                  <a:pt x="91229" y="21932"/>
                </a:lnTo>
                <a:lnTo>
                  <a:pt x="91155" y="22044"/>
                </a:lnTo>
                <a:lnTo>
                  <a:pt x="91118" y="22137"/>
                </a:lnTo>
                <a:lnTo>
                  <a:pt x="91118" y="22174"/>
                </a:lnTo>
                <a:lnTo>
                  <a:pt x="91118" y="22193"/>
                </a:lnTo>
                <a:lnTo>
                  <a:pt x="91136" y="22193"/>
                </a:lnTo>
                <a:lnTo>
                  <a:pt x="91173" y="22174"/>
                </a:lnTo>
                <a:lnTo>
                  <a:pt x="91434" y="21951"/>
                </a:lnTo>
                <a:lnTo>
                  <a:pt x="91899" y="21523"/>
                </a:lnTo>
                <a:lnTo>
                  <a:pt x="92328" y="21094"/>
                </a:lnTo>
                <a:lnTo>
                  <a:pt x="92458" y="20945"/>
                </a:lnTo>
                <a:lnTo>
                  <a:pt x="92495" y="20890"/>
                </a:lnTo>
                <a:lnTo>
                  <a:pt x="92458" y="20871"/>
                </a:lnTo>
                <a:close/>
                <a:moveTo>
                  <a:pt x="1583" y="21820"/>
                </a:moveTo>
                <a:lnTo>
                  <a:pt x="1472" y="21858"/>
                </a:lnTo>
                <a:lnTo>
                  <a:pt x="1341" y="21932"/>
                </a:lnTo>
                <a:lnTo>
                  <a:pt x="1192" y="22025"/>
                </a:lnTo>
                <a:lnTo>
                  <a:pt x="932" y="22249"/>
                </a:lnTo>
                <a:lnTo>
                  <a:pt x="783" y="22379"/>
                </a:lnTo>
                <a:lnTo>
                  <a:pt x="652" y="22509"/>
                </a:lnTo>
                <a:lnTo>
                  <a:pt x="448" y="22733"/>
                </a:lnTo>
                <a:lnTo>
                  <a:pt x="280" y="22938"/>
                </a:lnTo>
                <a:lnTo>
                  <a:pt x="243" y="22993"/>
                </a:lnTo>
                <a:lnTo>
                  <a:pt x="261" y="22993"/>
                </a:lnTo>
                <a:lnTo>
                  <a:pt x="541" y="22807"/>
                </a:lnTo>
                <a:lnTo>
                  <a:pt x="1062" y="22472"/>
                </a:lnTo>
                <a:lnTo>
                  <a:pt x="1304" y="22286"/>
                </a:lnTo>
                <a:lnTo>
                  <a:pt x="1509" y="22100"/>
                </a:lnTo>
                <a:lnTo>
                  <a:pt x="1583" y="22025"/>
                </a:lnTo>
                <a:lnTo>
                  <a:pt x="1639" y="21951"/>
                </a:lnTo>
                <a:lnTo>
                  <a:pt x="1658" y="21895"/>
                </a:lnTo>
                <a:lnTo>
                  <a:pt x="1658" y="21839"/>
                </a:lnTo>
                <a:lnTo>
                  <a:pt x="1621" y="21820"/>
                </a:lnTo>
                <a:close/>
                <a:moveTo>
                  <a:pt x="92272" y="22044"/>
                </a:moveTo>
                <a:lnTo>
                  <a:pt x="92197" y="22062"/>
                </a:lnTo>
                <a:lnTo>
                  <a:pt x="92086" y="22118"/>
                </a:lnTo>
                <a:lnTo>
                  <a:pt x="91993" y="22193"/>
                </a:lnTo>
                <a:lnTo>
                  <a:pt x="91881" y="22286"/>
                </a:lnTo>
                <a:lnTo>
                  <a:pt x="91657" y="22509"/>
                </a:lnTo>
                <a:lnTo>
                  <a:pt x="91453" y="22751"/>
                </a:lnTo>
                <a:lnTo>
                  <a:pt x="91304" y="22956"/>
                </a:lnTo>
                <a:lnTo>
                  <a:pt x="91266" y="23049"/>
                </a:lnTo>
                <a:lnTo>
                  <a:pt x="91266" y="23105"/>
                </a:lnTo>
                <a:lnTo>
                  <a:pt x="91285" y="23124"/>
                </a:lnTo>
                <a:lnTo>
                  <a:pt x="91322" y="23124"/>
                </a:lnTo>
                <a:lnTo>
                  <a:pt x="91415" y="23086"/>
                </a:lnTo>
                <a:lnTo>
                  <a:pt x="91564" y="22975"/>
                </a:lnTo>
                <a:lnTo>
                  <a:pt x="91937" y="22640"/>
                </a:lnTo>
                <a:lnTo>
                  <a:pt x="92123" y="22472"/>
                </a:lnTo>
                <a:lnTo>
                  <a:pt x="92272" y="22305"/>
                </a:lnTo>
                <a:lnTo>
                  <a:pt x="92384" y="22193"/>
                </a:lnTo>
                <a:lnTo>
                  <a:pt x="92402" y="22137"/>
                </a:lnTo>
                <a:lnTo>
                  <a:pt x="92402" y="22100"/>
                </a:lnTo>
                <a:lnTo>
                  <a:pt x="92384" y="22081"/>
                </a:lnTo>
                <a:lnTo>
                  <a:pt x="92346" y="22062"/>
                </a:lnTo>
                <a:lnTo>
                  <a:pt x="92272" y="22044"/>
                </a:lnTo>
                <a:close/>
                <a:moveTo>
                  <a:pt x="1509" y="22900"/>
                </a:moveTo>
                <a:lnTo>
                  <a:pt x="1472" y="22919"/>
                </a:lnTo>
                <a:lnTo>
                  <a:pt x="1360" y="22975"/>
                </a:lnTo>
                <a:lnTo>
                  <a:pt x="1230" y="23068"/>
                </a:lnTo>
                <a:lnTo>
                  <a:pt x="1081" y="23180"/>
                </a:lnTo>
                <a:lnTo>
                  <a:pt x="839" y="23403"/>
                </a:lnTo>
                <a:lnTo>
                  <a:pt x="671" y="23571"/>
                </a:lnTo>
                <a:lnTo>
                  <a:pt x="392" y="23868"/>
                </a:lnTo>
                <a:lnTo>
                  <a:pt x="261" y="24055"/>
                </a:lnTo>
                <a:lnTo>
                  <a:pt x="243" y="24092"/>
                </a:lnTo>
                <a:lnTo>
                  <a:pt x="280" y="24073"/>
                </a:lnTo>
                <a:lnTo>
                  <a:pt x="615" y="23850"/>
                </a:lnTo>
                <a:lnTo>
                  <a:pt x="876" y="23682"/>
                </a:lnTo>
                <a:lnTo>
                  <a:pt x="1136" y="23496"/>
                </a:lnTo>
                <a:lnTo>
                  <a:pt x="1378" y="23310"/>
                </a:lnTo>
                <a:lnTo>
                  <a:pt x="1546" y="23124"/>
                </a:lnTo>
                <a:lnTo>
                  <a:pt x="1602" y="23049"/>
                </a:lnTo>
                <a:lnTo>
                  <a:pt x="1621" y="22993"/>
                </a:lnTo>
                <a:lnTo>
                  <a:pt x="1602" y="22938"/>
                </a:lnTo>
                <a:lnTo>
                  <a:pt x="1546" y="22919"/>
                </a:lnTo>
                <a:lnTo>
                  <a:pt x="1509" y="22900"/>
                </a:lnTo>
                <a:close/>
                <a:moveTo>
                  <a:pt x="92477" y="23031"/>
                </a:moveTo>
                <a:lnTo>
                  <a:pt x="92458" y="23049"/>
                </a:lnTo>
                <a:lnTo>
                  <a:pt x="92365" y="23086"/>
                </a:lnTo>
                <a:lnTo>
                  <a:pt x="92067" y="23273"/>
                </a:lnTo>
                <a:lnTo>
                  <a:pt x="91751" y="23496"/>
                </a:lnTo>
                <a:lnTo>
                  <a:pt x="91639" y="23589"/>
                </a:lnTo>
                <a:lnTo>
                  <a:pt x="91564" y="23645"/>
                </a:lnTo>
                <a:lnTo>
                  <a:pt x="91453" y="23831"/>
                </a:lnTo>
                <a:lnTo>
                  <a:pt x="91304" y="24110"/>
                </a:lnTo>
                <a:lnTo>
                  <a:pt x="91248" y="24241"/>
                </a:lnTo>
                <a:lnTo>
                  <a:pt x="91211" y="24352"/>
                </a:lnTo>
                <a:lnTo>
                  <a:pt x="91211" y="24408"/>
                </a:lnTo>
                <a:lnTo>
                  <a:pt x="91229" y="24427"/>
                </a:lnTo>
                <a:lnTo>
                  <a:pt x="91266" y="24408"/>
                </a:lnTo>
                <a:lnTo>
                  <a:pt x="91397" y="24297"/>
                </a:lnTo>
                <a:lnTo>
                  <a:pt x="91564" y="24148"/>
                </a:lnTo>
                <a:lnTo>
                  <a:pt x="91751" y="23980"/>
                </a:lnTo>
                <a:lnTo>
                  <a:pt x="91937" y="23775"/>
                </a:lnTo>
                <a:lnTo>
                  <a:pt x="92104" y="23571"/>
                </a:lnTo>
                <a:lnTo>
                  <a:pt x="92253" y="23384"/>
                </a:lnTo>
                <a:lnTo>
                  <a:pt x="92384" y="23198"/>
                </a:lnTo>
                <a:lnTo>
                  <a:pt x="92477" y="23031"/>
                </a:lnTo>
                <a:close/>
                <a:moveTo>
                  <a:pt x="1658" y="23868"/>
                </a:moveTo>
                <a:lnTo>
                  <a:pt x="1621" y="23887"/>
                </a:lnTo>
                <a:lnTo>
                  <a:pt x="1509" y="23962"/>
                </a:lnTo>
                <a:lnTo>
                  <a:pt x="1323" y="24129"/>
                </a:lnTo>
                <a:lnTo>
                  <a:pt x="857" y="24595"/>
                </a:lnTo>
                <a:lnTo>
                  <a:pt x="448" y="25041"/>
                </a:lnTo>
                <a:lnTo>
                  <a:pt x="317" y="25190"/>
                </a:lnTo>
                <a:lnTo>
                  <a:pt x="261" y="25265"/>
                </a:lnTo>
                <a:lnTo>
                  <a:pt x="336" y="25265"/>
                </a:lnTo>
                <a:lnTo>
                  <a:pt x="466" y="25209"/>
                </a:lnTo>
                <a:lnTo>
                  <a:pt x="615" y="25097"/>
                </a:lnTo>
                <a:lnTo>
                  <a:pt x="783" y="24967"/>
                </a:lnTo>
                <a:lnTo>
                  <a:pt x="1118" y="24688"/>
                </a:lnTo>
                <a:lnTo>
                  <a:pt x="1304" y="24520"/>
                </a:lnTo>
                <a:lnTo>
                  <a:pt x="1416" y="24371"/>
                </a:lnTo>
                <a:lnTo>
                  <a:pt x="1583" y="24129"/>
                </a:lnTo>
                <a:lnTo>
                  <a:pt x="1658" y="24017"/>
                </a:lnTo>
                <a:lnTo>
                  <a:pt x="1695" y="23924"/>
                </a:lnTo>
                <a:lnTo>
                  <a:pt x="1695" y="23887"/>
                </a:lnTo>
                <a:lnTo>
                  <a:pt x="1695" y="23868"/>
                </a:lnTo>
                <a:close/>
                <a:moveTo>
                  <a:pt x="92551" y="24092"/>
                </a:moveTo>
                <a:lnTo>
                  <a:pt x="92439" y="24148"/>
                </a:lnTo>
                <a:lnTo>
                  <a:pt x="92272" y="24259"/>
                </a:lnTo>
                <a:lnTo>
                  <a:pt x="92104" y="24390"/>
                </a:lnTo>
                <a:lnTo>
                  <a:pt x="91769" y="24669"/>
                </a:lnTo>
                <a:lnTo>
                  <a:pt x="91583" y="24837"/>
                </a:lnTo>
                <a:lnTo>
                  <a:pt x="91471" y="24986"/>
                </a:lnTo>
                <a:lnTo>
                  <a:pt x="91304" y="25228"/>
                </a:lnTo>
                <a:lnTo>
                  <a:pt x="91229" y="25339"/>
                </a:lnTo>
                <a:lnTo>
                  <a:pt x="91192" y="25432"/>
                </a:lnTo>
                <a:lnTo>
                  <a:pt x="91192" y="25470"/>
                </a:lnTo>
                <a:lnTo>
                  <a:pt x="91211" y="25488"/>
                </a:lnTo>
                <a:lnTo>
                  <a:pt x="91229" y="25488"/>
                </a:lnTo>
                <a:lnTo>
                  <a:pt x="91266" y="25470"/>
                </a:lnTo>
                <a:lnTo>
                  <a:pt x="91397" y="25395"/>
                </a:lnTo>
                <a:lnTo>
                  <a:pt x="91564" y="25228"/>
                </a:lnTo>
                <a:lnTo>
                  <a:pt x="92030" y="24762"/>
                </a:lnTo>
                <a:lnTo>
                  <a:pt x="92458" y="24315"/>
                </a:lnTo>
                <a:lnTo>
                  <a:pt x="92588" y="24166"/>
                </a:lnTo>
                <a:lnTo>
                  <a:pt x="92626" y="24110"/>
                </a:lnTo>
                <a:lnTo>
                  <a:pt x="92588" y="24092"/>
                </a:lnTo>
                <a:close/>
                <a:moveTo>
                  <a:pt x="1639" y="24948"/>
                </a:moveTo>
                <a:lnTo>
                  <a:pt x="1490" y="25060"/>
                </a:lnTo>
                <a:lnTo>
                  <a:pt x="1323" y="25209"/>
                </a:lnTo>
                <a:lnTo>
                  <a:pt x="1136" y="25376"/>
                </a:lnTo>
                <a:lnTo>
                  <a:pt x="969" y="25581"/>
                </a:lnTo>
                <a:lnTo>
                  <a:pt x="783" y="25786"/>
                </a:lnTo>
                <a:lnTo>
                  <a:pt x="634" y="25991"/>
                </a:lnTo>
                <a:lnTo>
                  <a:pt x="503" y="26158"/>
                </a:lnTo>
                <a:lnTo>
                  <a:pt x="410" y="26326"/>
                </a:lnTo>
                <a:lnTo>
                  <a:pt x="448" y="26326"/>
                </a:lnTo>
                <a:lnTo>
                  <a:pt x="541" y="26270"/>
                </a:lnTo>
                <a:lnTo>
                  <a:pt x="820" y="26084"/>
                </a:lnTo>
                <a:lnTo>
                  <a:pt x="1136" y="25879"/>
                </a:lnTo>
                <a:lnTo>
                  <a:pt x="1267" y="25786"/>
                </a:lnTo>
                <a:lnTo>
                  <a:pt x="1341" y="25712"/>
                </a:lnTo>
                <a:lnTo>
                  <a:pt x="1453" y="25525"/>
                </a:lnTo>
                <a:lnTo>
                  <a:pt x="1583" y="25246"/>
                </a:lnTo>
                <a:lnTo>
                  <a:pt x="1658" y="25116"/>
                </a:lnTo>
                <a:lnTo>
                  <a:pt x="1676" y="25004"/>
                </a:lnTo>
                <a:lnTo>
                  <a:pt x="1676" y="24948"/>
                </a:lnTo>
                <a:close/>
                <a:moveTo>
                  <a:pt x="92607" y="25283"/>
                </a:moveTo>
                <a:lnTo>
                  <a:pt x="92290" y="25507"/>
                </a:lnTo>
                <a:lnTo>
                  <a:pt x="92030" y="25674"/>
                </a:lnTo>
                <a:lnTo>
                  <a:pt x="91751" y="25861"/>
                </a:lnTo>
                <a:lnTo>
                  <a:pt x="91509" y="26047"/>
                </a:lnTo>
                <a:lnTo>
                  <a:pt x="91341" y="26233"/>
                </a:lnTo>
                <a:lnTo>
                  <a:pt x="91285" y="26307"/>
                </a:lnTo>
                <a:lnTo>
                  <a:pt x="91266" y="26363"/>
                </a:lnTo>
                <a:lnTo>
                  <a:pt x="91285" y="26419"/>
                </a:lnTo>
                <a:lnTo>
                  <a:pt x="91341" y="26438"/>
                </a:lnTo>
                <a:lnTo>
                  <a:pt x="91378" y="26456"/>
                </a:lnTo>
                <a:lnTo>
                  <a:pt x="91434" y="26438"/>
                </a:lnTo>
                <a:lnTo>
                  <a:pt x="91546" y="26382"/>
                </a:lnTo>
                <a:lnTo>
                  <a:pt x="91676" y="26289"/>
                </a:lnTo>
                <a:lnTo>
                  <a:pt x="91806" y="26177"/>
                </a:lnTo>
                <a:lnTo>
                  <a:pt x="92067" y="25954"/>
                </a:lnTo>
                <a:lnTo>
                  <a:pt x="92235" y="25805"/>
                </a:lnTo>
                <a:lnTo>
                  <a:pt x="92495" y="25488"/>
                </a:lnTo>
                <a:lnTo>
                  <a:pt x="92626" y="25321"/>
                </a:lnTo>
                <a:lnTo>
                  <a:pt x="92644" y="25283"/>
                </a:lnTo>
                <a:close/>
                <a:moveTo>
                  <a:pt x="1546" y="26233"/>
                </a:moveTo>
                <a:lnTo>
                  <a:pt x="1472" y="26252"/>
                </a:lnTo>
                <a:lnTo>
                  <a:pt x="1378" y="26307"/>
                </a:lnTo>
                <a:lnTo>
                  <a:pt x="1211" y="26456"/>
                </a:lnTo>
                <a:lnTo>
                  <a:pt x="1025" y="26661"/>
                </a:lnTo>
                <a:lnTo>
                  <a:pt x="690" y="27071"/>
                </a:lnTo>
                <a:lnTo>
                  <a:pt x="541" y="27276"/>
                </a:lnTo>
                <a:lnTo>
                  <a:pt x="820" y="27127"/>
                </a:lnTo>
                <a:lnTo>
                  <a:pt x="1043" y="26996"/>
                </a:lnTo>
                <a:lnTo>
                  <a:pt x="1267" y="26847"/>
                </a:lnTo>
                <a:lnTo>
                  <a:pt x="1472" y="26698"/>
                </a:lnTo>
                <a:lnTo>
                  <a:pt x="1565" y="26605"/>
                </a:lnTo>
                <a:lnTo>
                  <a:pt x="1621" y="26531"/>
                </a:lnTo>
                <a:lnTo>
                  <a:pt x="1676" y="26456"/>
                </a:lnTo>
                <a:lnTo>
                  <a:pt x="1695" y="26382"/>
                </a:lnTo>
                <a:lnTo>
                  <a:pt x="1695" y="26307"/>
                </a:lnTo>
                <a:lnTo>
                  <a:pt x="1658" y="26252"/>
                </a:lnTo>
                <a:lnTo>
                  <a:pt x="1602" y="26233"/>
                </a:lnTo>
                <a:close/>
                <a:moveTo>
                  <a:pt x="92626" y="26363"/>
                </a:moveTo>
                <a:lnTo>
                  <a:pt x="92346" y="26549"/>
                </a:lnTo>
                <a:lnTo>
                  <a:pt x="91844" y="26885"/>
                </a:lnTo>
                <a:lnTo>
                  <a:pt x="91583" y="27089"/>
                </a:lnTo>
                <a:lnTo>
                  <a:pt x="91378" y="27257"/>
                </a:lnTo>
                <a:lnTo>
                  <a:pt x="91304" y="27331"/>
                </a:lnTo>
                <a:lnTo>
                  <a:pt x="91248" y="27406"/>
                </a:lnTo>
                <a:lnTo>
                  <a:pt x="91229" y="27462"/>
                </a:lnTo>
                <a:lnTo>
                  <a:pt x="91248" y="27518"/>
                </a:lnTo>
                <a:lnTo>
                  <a:pt x="91266" y="27536"/>
                </a:lnTo>
                <a:lnTo>
                  <a:pt x="91322" y="27536"/>
                </a:lnTo>
                <a:lnTo>
                  <a:pt x="91415" y="27499"/>
                </a:lnTo>
                <a:lnTo>
                  <a:pt x="91564" y="27424"/>
                </a:lnTo>
                <a:lnTo>
                  <a:pt x="91695" y="27331"/>
                </a:lnTo>
                <a:lnTo>
                  <a:pt x="91955" y="27108"/>
                </a:lnTo>
                <a:lnTo>
                  <a:pt x="92104" y="26996"/>
                </a:lnTo>
                <a:lnTo>
                  <a:pt x="92253" y="26847"/>
                </a:lnTo>
                <a:lnTo>
                  <a:pt x="92458" y="26624"/>
                </a:lnTo>
                <a:lnTo>
                  <a:pt x="92607" y="26419"/>
                </a:lnTo>
                <a:lnTo>
                  <a:pt x="92644" y="26363"/>
                </a:lnTo>
                <a:close/>
                <a:moveTo>
                  <a:pt x="1751" y="27164"/>
                </a:moveTo>
                <a:lnTo>
                  <a:pt x="1714" y="27182"/>
                </a:lnTo>
                <a:lnTo>
                  <a:pt x="1453" y="27406"/>
                </a:lnTo>
                <a:lnTo>
                  <a:pt x="1006" y="27834"/>
                </a:lnTo>
                <a:lnTo>
                  <a:pt x="578" y="28262"/>
                </a:lnTo>
                <a:lnTo>
                  <a:pt x="448" y="28411"/>
                </a:lnTo>
                <a:lnTo>
                  <a:pt x="392" y="28467"/>
                </a:lnTo>
                <a:lnTo>
                  <a:pt x="429" y="28486"/>
                </a:lnTo>
                <a:lnTo>
                  <a:pt x="466" y="28486"/>
                </a:lnTo>
                <a:lnTo>
                  <a:pt x="597" y="28448"/>
                </a:lnTo>
                <a:lnTo>
                  <a:pt x="745" y="28355"/>
                </a:lnTo>
                <a:lnTo>
                  <a:pt x="913" y="28244"/>
                </a:lnTo>
                <a:lnTo>
                  <a:pt x="1211" y="28002"/>
                </a:lnTo>
                <a:lnTo>
                  <a:pt x="1378" y="27853"/>
                </a:lnTo>
                <a:lnTo>
                  <a:pt x="1509" y="27685"/>
                </a:lnTo>
                <a:lnTo>
                  <a:pt x="1676" y="27424"/>
                </a:lnTo>
                <a:lnTo>
                  <a:pt x="1732" y="27313"/>
                </a:lnTo>
                <a:lnTo>
                  <a:pt x="1788" y="27220"/>
                </a:lnTo>
                <a:lnTo>
                  <a:pt x="1788" y="27182"/>
                </a:lnTo>
                <a:lnTo>
                  <a:pt x="1769" y="27164"/>
                </a:lnTo>
                <a:close/>
                <a:moveTo>
                  <a:pt x="92626" y="27369"/>
                </a:moveTo>
                <a:lnTo>
                  <a:pt x="92495" y="27443"/>
                </a:lnTo>
                <a:lnTo>
                  <a:pt x="92290" y="27573"/>
                </a:lnTo>
                <a:lnTo>
                  <a:pt x="92030" y="27760"/>
                </a:lnTo>
                <a:lnTo>
                  <a:pt x="91769" y="27983"/>
                </a:lnTo>
                <a:lnTo>
                  <a:pt x="91546" y="28206"/>
                </a:lnTo>
                <a:lnTo>
                  <a:pt x="91471" y="28318"/>
                </a:lnTo>
                <a:lnTo>
                  <a:pt x="91397" y="28411"/>
                </a:lnTo>
                <a:lnTo>
                  <a:pt x="91360" y="28504"/>
                </a:lnTo>
                <a:lnTo>
                  <a:pt x="91360" y="28597"/>
                </a:lnTo>
                <a:lnTo>
                  <a:pt x="91378" y="28653"/>
                </a:lnTo>
                <a:lnTo>
                  <a:pt x="91453" y="28691"/>
                </a:lnTo>
                <a:lnTo>
                  <a:pt x="91527" y="28691"/>
                </a:lnTo>
                <a:lnTo>
                  <a:pt x="91620" y="28616"/>
                </a:lnTo>
                <a:lnTo>
                  <a:pt x="91732" y="28504"/>
                </a:lnTo>
                <a:lnTo>
                  <a:pt x="91844" y="28374"/>
                </a:lnTo>
                <a:lnTo>
                  <a:pt x="92030" y="28113"/>
                </a:lnTo>
                <a:lnTo>
                  <a:pt x="92160" y="27946"/>
                </a:lnTo>
                <a:lnTo>
                  <a:pt x="92290" y="27834"/>
                </a:lnTo>
                <a:lnTo>
                  <a:pt x="92514" y="27611"/>
                </a:lnTo>
                <a:lnTo>
                  <a:pt x="92607" y="27518"/>
                </a:lnTo>
                <a:lnTo>
                  <a:pt x="92663" y="27424"/>
                </a:lnTo>
                <a:lnTo>
                  <a:pt x="92681" y="27387"/>
                </a:lnTo>
                <a:lnTo>
                  <a:pt x="92681" y="27369"/>
                </a:lnTo>
                <a:close/>
                <a:moveTo>
                  <a:pt x="1527" y="28486"/>
                </a:moveTo>
                <a:lnTo>
                  <a:pt x="1453" y="28523"/>
                </a:lnTo>
                <a:lnTo>
                  <a:pt x="1267" y="28653"/>
                </a:lnTo>
                <a:lnTo>
                  <a:pt x="1025" y="28821"/>
                </a:lnTo>
                <a:lnTo>
                  <a:pt x="801" y="29026"/>
                </a:lnTo>
                <a:lnTo>
                  <a:pt x="597" y="29193"/>
                </a:lnTo>
                <a:lnTo>
                  <a:pt x="466" y="29324"/>
                </a:lnTo>
                <a:lnTo>
                  <a:pt x="448" y="29379"/>
                </a:lnTo>
                <a:lnTo>
                  <a:pt x="597" y="29361"/>
                </a:lnTo>
                <a:lnTo>
                  <a:pt x="745" y="29305"/>
                </a:lnTo>
                <a:lnTo>
                  <a:pt x="913" y="29193"/>
                </a:lnTo>
                <a:lnTo>
                  <a:pt x="1099" y="29081"/>
                </a:lnTo>
                <a:lnTo>
                  <a:pt x="1267" y="28951"/>
                </a:lnTo>
                <a:lnTo>
                  <a:pt x="1416" y="28802"/>
                </a:lnTo>
                <a:lnTo>
                  <a:pt x="1527" y="28672"/>
                </a:lnTo>
                <a:lnTo>
                  <a:pt x="1583" y="28560"/>
                </a:lnTo>
                <a:lnTo>
                  <a:pt x="1602" y="28504"/>
                </a:lnTo>
                <a:lnTo>
                  <a:pt x="1602" y="28486"/>
                </a:lnTo>
                <a:close/>
                <a:moveTo>
                  <a:pt x="92607" y="28411"/>
                </a:moveTo>
                <a:lnTo>
                  <a:pt x="92551" y="28430"/>
                </a:lnTo>
                <a:lnTo>
                  <a:pt x="92458" y="28486"/>
                </a:lnTo>
                <a:lnTo>
                  <a:pt x="92346" y="28560"/>
                </a:lnTo>
                <a:lnTo>
                  <a:pt x="92104" y="28765"/>
                </a:lnTo>
                <a:lnTo>
                  <a:pt x="91862" y="29007"/>
                </a:lnTo>
                <a:lnTo>
                  <a:pt x="91620" y="29268"/>
                </a:lnTo>
                <a:lnTo>
                  <a:pt x="91434" y="29510"/>
                </a:lnTo>
                <a:lnTo>
                  <a:pt x="91378" y="29621"/>
                </a:lnTo>
                <a:lnTo>
                  <a:pt x="91322" y="29714"/>
                </a:lnTo>
                <a:lnTo>
                  <a:pt x="91322" y="29770"/>
                </a:lnTo>
                <a:lnTo>
                  <a:pt x="91341" y="29808"/>
                </a:lnTo>
                <a:lnTo>
                  <a:pt x="91360" y="29826"/>
                </a:lnTo>
                <a:lnTo>
                  <a:pt x="91397" y="29826"/>
                </a:lnTo>
                <a:lnTo>
                  <a:pt x="91490" y="29770"/>
                </a:lnTo>
                <a:lnTo>
                  <a:pt x="91602" y="29677"/>
                </a:lnTo>
                <a:lnTo>
                  <a:pt x="91713" y="29566"/>
                </a:lnTo>
                <a:lnTo>
                  <a:pt x="91918" y="29324"/>
                </a:lnTo>
                <a:lnTo>
                  <a:pt x="92048" y="29156"/>
                </a:lnTo>
                <a:lnTo>
                  <a:pt x="92421" y="28802"/>
                </a:lnTo>
                <a:lnTo>
                  <a:pt x="92533" y="28691"/>
                </a:lnTo>
                <a:lnTo>
                  <a:pt x="92626" y="28579"/>
                </a:lnTo>
                <a:lnTo>
                  <a:pt x="92663" y="28486"/>
                </a:lnTo>
                <a:lnTo>
                  <a:pt x="92681" y="28448"/>
                </a:lnTo>
                <a:lnTo>
                  <a:pt x="92663" y="28430"/>
                </a:lnTo>
                <a:lnTo>
                  <a:pt x="92607" y="28411"/>
                </a:lnTo>
                <a:close/>
                <a:moveTo>
                  <a:pt x="1490" y="29510"/>
                </a:moveTo>
                <a:lnTo>
                  <a:pt x="1434" y="29528"/>
                </a:lnTo>
                <a:lnTo>
                  <a:pt x="1285" y="29640"/>
                </a:lnTo>
                <a:lnTo>
                  <a:pt x="1099" y="29789"/>
                </a:lnTo>
                <a:lnTo>
                  <a:pt x="894" y="29994"/>
                </a:lnTo>
                <a:lnTo>
                  <a:pt x="559" y="30348"/>
                </a:lnTo>
                <a:lnTo>
                  <a:pt x="429" y="30515"/>
                </a:lnTo>
                <a:lnTo>
                  <a:pt x="764" y="30348"/>
                </a:lnTo>
                <a:lnTo>
                  <a:pt x="1006" y="30199"/>
                </a:lnTo>
                <a:lnTo>
                  <a:pt x="1230" y="30050"/>
                </a:lnTo>
                <a:lnTo>
                  <a:pt x="1453" y="29882"/>
                </a:lnTo>
                <a:lnTo>
                  <a:pt x="1527" y="29808"/>
                </a:lnTo>
                <a:lnTo>
                  <a:pt x="1583" y="29733"/>
                </a:lnTo>
                <a:lnTo>
                  <a:pt x="1621" y="29659"/>
                </a:lnTo>
                <a:lnTo>
                  <a:pt x="1621" y="29603"/>
                </a:lnTo>
                <a:lnTo>
                  <a:pt x="1602" y="29547"/>
                </a:lnTo>
                <a:lnTo>
                  <a:pt x="1527" y="29510"/>
                </a:lnTo>
                <a:close/>
                <a:moveTo>
                  <a:pt x="92812" y="29472"/>
                </a:moveTo>
                <a:lnTo>
                  <a:pt x="92756" y="29510"/>
                </a:lnTo>
                <a:lnTo>
                  <a:pt x="92477" y="29752"/>
                </a:lnTo>
                <a:lnTo>
                  <a:pt x="91974" y="30180"/>
                </a:lnTo>
                <a:lnTo>
                  <a:pt x="91732" y="30422"/>
                </a:lnTo>
                <a:lnTo>
                  <a:pt x="91527" y="30627"/>
                </a:lnTo>
                <a:lnTo>
                  <a:pt x="91453" y="30720"/>
                </a:lnTo>
                <a:lnTo>
                  <a:pt x="91415" y="30794"/>
                </a:lnTo>
                <a:lnTo>
                  <a:pt x="91397" y="30869"/>
                </a:lnTo>
                <a:lnTo>
                  <a:pt x="91397" y="30906"/>
                </a:lnTo>
                <a:lnTo>
                  <a:pt x="91453" y="30925"/>
                </a:lnTo>
                <a:lnTo>
                  <a:pt x="91546" y="30925"/>
                </a:lnTo>
                <a:lnTo>
                  <a:pt x="91602" y="30887"/>
                </a:lnTo>
                <a:lnTo>
                  <a:pt x="91751" y="30813"/>
                </a:lnTo>
                <a:lnTo>
                  <a:pt x="91881" y="30701"/>
                </a:lnTo>
                <a:lnTo>
                  <a:pt x="92142" y="30441"/>
                </a:lnTo>
                <a:lnTo>
                  <a:pt x="92290" y="30273"/>
                </a:lnTo>
                <a:lnTo>
                  <a:pt x="92533" y="30050"/>
                </a:lnTo>
                <a:lnTo>
                  <a:pt x="92644" y="29938"/>
                </a:lnTo>
                <a:lnTo>
                  <a:pt x="92719" y="29826"/>
                </a:lnTo>
                <a:lnTo>
                  <a:pt x="92756" y="29752"/>
                </a:lnTo>
                <a:lnTo>
                  <a:pt x="92830" y="29603"/>
                </a:lnTo>
                <a:lnTo>
                  <a:pt x="92849" y="29547"/>
                </a:lnTo>
                <a:lnTo>
                  <a:pt x="92849" y="29491"/>
                </a:lnTo>
                <a:lnTo>
                  <a:pt x="92830" y="29472"/>
                </a:lnTo>
                <a:close/>
                <a:moveTo>
                  <a:pt x="1416" y="30459"/>
                </a:moveTo>
                <a:lnTo>
                  <a:pt x="1323" y="30496"/>
                </a:lnTo>
                <a:lnTo>
                  <a:pt x="1248" y="30552"/>
                </a:lnTo>
                <a:lnTo>
                  <a:pt x="1136" y="30645"/>
                </a:lnTo>
                <a:lnTo>
                  <a:pt x="1043" y="30738"/>
                </a:lnTo>
                <a:lnTo>
                  <a:pt x="857" y="30981"/>
                </a:lnTo>
                <a:lnTo>
                  <a:pt x="690" y="31223"/>
                </a:lnTo>
                <a:lnTo>
                  <a:pt x="541" y="31465"/>
                </a:lnTo>
                <a:lnTo>
                  <a:pt x="410" y="31688"/>
                </a:lnTo>
                <a:lnTo>
                  <a:pt x="634" y="31483"/>
                </a:lnTo>
                <a:lnTo>
                  <a:pt x="1062" y="31111"/>
                </a:lnTo>
                <a:lnTo>
                  <a:pt x="1285" y="30906"/>
                </a:lnTo>
                <a:lnTo>
                  <a:pt x="1453" y="30720"/>
                </a:lnTo>
                <a:lnTo>
                  <a:pt x="1565" y="30590"/>
                </a:lnTo>
                <a:lnTo>
                  <a:pt x="1583" y="30534"/>
                </a:lnTo>
                <a:lnTo>
                  <a:pt x="1565" y="30496"/>
                </a:lnTo>
                <a:lnTo>
                  <a:pt x="1490" y="30459"/>
                </a:lnTo>
                <a:close/>
                <a:moveTo>
                  <a:pt x="92644" y="30794"/>
                </a:moveTo>
                <a:lnTo>
                  <a:pt x="92402" y="30943"/>
                </a:lnTo>
                <a:lnTo>
                  <a:pt x="91937" y="31241"/>
                </a:lnTo>
                <a:lnTo>
                  <a:pt x="91713" y="31390"/>
                </a:lnTo>
                <a:lnTo>
                  <a:pt x="91509" y="31539"/>
                </a:lnTo>
                <a:lnTo>
                  <a:pt x="91453" y="31614"/>
                </a:lnTo>
                <a:lnTo>
                  <a:pt x="91397" y="31669"/>
                </a:lnTo>
                <a:lnTo>
                  <a:pt x="91378" y="31725"/>
                </a:lnTo>
                <a:lnTo>
                  <a:pt x="91397" y="31762"/>
                </a:lnTo>
                <a:lnTo>
                  <a:pt x="91434" y="31781"/>
                </a:lnTo>
                <a:lnTo>
                  <a:pt x="91509" y="31800"/>
                </a:lnTo>
                <a:lnTo>
                  <a:pt x="91583" y="31762"/>
                </a:lnTo>
                <a:lnTo>
                  <a:pt x="91657" y="31725"/>
                </a:lnTo>
                <a:lnTo>
                  <a:pt x="91862" y="31576"/>
                </a:lnTo>
                <a:lnTo>
                  <a:pt x="92086" y="31390"/>
                </a:lnTo>
                <a:lnTo>
                  <a:pt x="92458" y="30999"/>
                </a:lnTo>
                <a:lnTo>
                  <a:pt x="92644" y="30794"/>
                </a:lnTo>
                <a:close/>
                <a:moveTo>
                  <a:pt x="1565" y="31614"/>
                </a:moveTo>
                <a:lnTo>
                  <a:pt x="1509" y="31632"/>
                </a:lnTo>
                <a:lnTo>
                  <a:pt x="1397" y="31688"/>
                </a:lnTo>
                <a:lnTo>
                  <a:pt x="1248" y="31818"/>
                </a:lnTo>
                <a:lnTo>
                  <a:pt x="1062" y="31986"/>
                </a:lnTo>
                <a:lnTo>
                  <a:pt x="876" y="32172"/>
                </a:lnTo>
                <a:lnTo>
                  <a:pt x="727" y="32377"/>
                </a:lnTo>
                <a:lnTo>
                  <a:pt x="597" y="32544"/>
                </a:lnTo>
                <a:lnTo>
                  <a:pt x="559" y="32600"/>
                </a:lnTo>
                <a:lnTo>
                  <a:pt x="541" y="32656"/>
                </a:lnTo>
                <a:lnTo>
                  <a:pt x="541" y="32712"/>
                </a:lnTo>
                <a:lnTo>
                  <a:pt x="559" y="32731"/>
                </a:lnTo>
                <a:lnTo>
                  <a:pt x="652" y="32731"/>
                </a:lnTo>
                <a:lnTo>
                  <a:pt x="764" y="32675"/>
                </a:lnTo>
                <a:lnTo>
                  <a:pt x="876" y="32600"/>
                </a:lnTo>
                <a:lnTo>
                  <a:pt x="987" y="32507"/>
                </a:lnTo>
                <a:lnTo>
                  <a:pt x="1211" y="32284"/>
                </a:lnTo>
                <a:lnTo>
                  <a:pt x="1360" y="32135"/>
                </a:lnTo>
                <a:lnTo>
                  <a:pt x="1434" y="32042"/>
                </a:lnTo>
                <a:lnTo>
                  <a:pt x="1546" y="31837"/>
                </a:lnTo>
                <a:lnTo>
                  <a:pt x="1602" y="31744"/>
                </a:lnTo>
                <a:lnTo>
                  <a:pt x="1621" y="31669"/>
                </a:lnTo>
                <a:lnTo>
                  <a:pt x="1621" y="31651"/>
                </a:lnTo>
                <a:lnTo>
                  <a:pt x="1602" y="31632"/>
                </a:lnTo>
                <a:lnTo>
                  <a:pt x="1565" y="31614"/>
                </a:lnTo>
                <a:close/>
                <a:moveTo>
                  <a:pt x="92607" y="31669"/>
                </a:moveTo>
                <a:lnTo>
                  <a:pt x="92290" y="31911"/>
                </a:lnTo>
                <a:lnTo>
                  <a:pt x="92030" y="32116"/>
                </a:lnTo>
                <a:lnTo>
                  <a:pt x="91769" y="32358"/>
                </a:lnTo>
                <a:lnTo>
                  <a:pt x="91527" y="32600"/>
                </a:lnTo>
                <a:lnTo>
                  <a:pt x="91415" y="32712"/>
                </a:lnTo>
                <a:lnTo>
                  <a:pt x="91341" y="32824"/>
                </a:lnTo>
                <a:lnTo>
                  <a:pt x="91285" y="32917"/>
                </a:lnTo>
                <a:lnTo>
                  <a:pt x="91266" y="32991"/>
                </a:lnTo>
                <a:lnTo>
                  <a:pt x="91285" y="33047"/>
                </a:lnTo>
                <a:lnTo>
                  <a:pt x="91341" y="33066"/>
                </a:lnTo>
                <a:lnTo>
                  <a:pt x="91415" y="33066"/>
                </a:lnTo>
                <a:lnTo>
                  <a:pt x="91471" y="33029"/>
                </a:lnTo>
                <a:lnTo>
                  <a:pt x="91564" y="32973"/>
                </a:lnTo>
                <a:lnTo>
                  <a:pt x="91657" y="32898"/>
                </a:lnTo>
                <a:lnTo>
                  <a:pt x="91844" y="32675"/>
                </a:lnTo>
                <a:lnTo>
                  <a:pt x="92048" y="32414"/>
                </a:lnTo>
                <a:lnTo>
                  <a:pt x="92421" y="31930"/>
                </a:lnTo>
                <a:lnTo>
                  <a:pt x="92551" y="31762"/>
                </a:lnTo>
                <a:lnTo>
                  <a:pt x="92607" y="31669"/>
                </a:lnTo>
                <a:close/>
                <a:moveTo>
                  <a:pt x="1807" y="32526"/>
                </a:moveTo>
                <a:lnTo>
                  <a:pt x="1769" y="32544"/>
                </a:lnTo>
                <a:lnTo>
                  <a:pt x="1639" y="32619"/>
                </a:lnTo>
                <a:lnTo>
                  <a:pt x="1453" y="32786"/>
                </a:lnTo>
                <a:lnTo>
                  <a:pt x="1006" y="33252"/>
                </a:lnTo>
                <a:lnTo>
                  <a:pt x="783" y="33494"/>
                </a:lnTo>
                <a:lnTo>
                  <a:pt x="615" y="33717"/>
                </a:lnTo>
                <a:lnTo>
                  <a:pt x="503" y="33885"/>
                </a:lnTo>
                <a:lnTo>
                  <a:pt x="485" y="33941"/>
                </a:lnTo>
                <a:lnTo>
                  <a:pt x="485" y="33959"/>
                </a:lnTo>
                <a:lnTo>
                  <a:pt x="522" y="33978"/>
                </a:lnTo>
                <a:lnTo>
                  <a:pt x="578" y="33978"/>
                </a:lnTo>
                <a:lnTo>
                  <a:pt x="708" y="33922"/>
                </a:lnTo>
                <a:lnTo>
                  <a:pt x="857" y="33810"/>
                </a:lnTo>
                <a:lnTo>
                  <a:pt x="1006" y="33680"/>
                </a:lnTo>
                <a:lnTo>
                  <a:pt x="1304" y="33382"/>
                </a:lnTo>
                <a:lnTo>
                  <a:pt x="1490" y="33196"/>
                </a:lnTo>
                <a:lnTo>
                  <a:pt x="1602" y="33047"/>
                </a:lnTo>
                <a:lnTo>
                  <a:pt x="1769" y="32786"/>
                </a:lnTo>
                <a:lnTo>
                  <a:pt x="1825" y="32656"/>
                </a:lnTo>
                <a:lnTo>
                  <a:pt x="1863" y="32563"/>
                </a:lnTo>
                <a:lnTo>
                  <a:pt x="1863" y="32544"/>
                </a:lnTo>
                <a:lnTo>
                  <a:pt x="1844" y="32526"/>
                </a:lnTo>
                <a:close/>
                <a:moveTo>
                  <a:pt x="92570" y="32824"/>
                </a:moveTo>
                <a:lnTo>
                  <a:pt x="92533" y="32842"/>
                </a:lnTo>
                <a:lnTo>
                  <a:pt x="92253" y="33029"/>
                </a:lnTo>
                <a:lnTo>
                  <a:pt x="92030" y="33196"/>
                </a:lnTo>
                <a:lnTo>
                  <a:pt x="91769" y="33401"/>
                </a:lnTo>
                <a:lnTo>
                  <a:pt x="91546" y="33624"/>
                </a:lnTo>
                <a:lnTo>
                  <a:pt x="91360" y="33810"/>
                </a:lnTo>
                <a:lnTo>
                  <a:pt x="91304" y="33904"/>
                </a:lnTo>
                <a:lnTo>
                  <a:pt x="91266" y="33978"/>
                </a:lnTo>
                <a:lnTo>
                  <a:pt x="91266" y="34034"/>
                </a:lnTo>
                <a:lnTo>
                  <a:pt x="91304" y="34090"/>
                </a:lnTo>
                <a:lnTo>
                  <a:pt x="91341" y="34108"/>
                </a:lnTo>
                <a:lnTo>
                  <a:pt x="91397" y="34090"/>
                </a:lnTo>
                <a:lnTo>
                  <a:pt x="91509" y="34053"/>
                </a:lnTo>
                <a:lnTo>
                  <a:pt x="91620" y="33959"/>
                </a:lnTo>
                <a:lnTo>
                  <a:pt x="91751" y="33848"/>
                </a:lnTo>
                <a:lnTo>
                  <a:pt x="91974" y="33606"/>
                </a:lnTo>
                <a:lnTo>
                  <a:pt x="92104" y="33457"/>
                </a:lnTo>
                <a:lnTo>
                  <a:pt x="92235" y="33308"/>
                </a:lnTo>
                <a:lnTo>
                  <a:pt x="92421" y="33084"/>
                </a:lnTo>
                <a:lnTo>
                  <a:pt x="92570" y="32880"/>
                </a:lnTo>
                <a:lnTo>
                  <a:pt x="92588" y="32824"/>
                </a:lnTo>
                <a:close/>
                <a:moveTo>
                  <a:pt x="1509" y="33755"/>
                </a:moveTo>
                <a:lnTo>
                  <a:pt x="1434" y="33792"/>
                </a:lnTo>
                <a:lnTo>
                  <a:pt x="1341" y="33848"/>
                </a:lnTo>
                <a:lnTo>
                  <a:pt x="1136" y="34034"/>
                </a:lnTo>
                <a:lnTo>
                  <a:pt x="950" y="34257"/>
                </a:lnTo>
                <a:lnTo>
                  <a:pt x="745" y="34481"/>
                </a:lnTo>
                <a:lnTo>
                  <a:pt x="597" y="34704"/>
                </a:lnTo>
                <a:lnTo>
                  <a:pt x="429" y="34928"/>
                </a:lnTo>
                <a:lnTo>
                  <a:pt x="671" y="34741"/>
                </a:lnTo>
                <a:lnTo>
                  <a:pt x="1136" y="34388"/>
                </a:lnTo>
                <a:lnTo>
                  <a:pt x="1360" y="34201"/>
                </a:lnTo>
                <a:lnTo>
                  <a:pt x="1546" y="34015"/>
                </a:lnTo>
                <a:lnTo>
                  <a:pt x="1602" y="33941"/>
                </a:lnTo>
                <a:lnTo>
                  <a:pt x="1639" y="33885"/>
                </a:lnTo>
                <a:lnTo>
                  <a:pt x="1658" y="33829"/>
                </a:lnTo>
                <a:lnTo>
                  <a:pt x="1639" y="33792"/>
                </a:lnTo>
                <a:lnTo>
                  <a:pt x="1583" y="33755"/>
                </a:lnTo>
                <a:close/>
                <a:moveTo>
                  <a:pt x="92328" y="33904"/>
                </a:moveTo>
                <a:lnTo>
                  <a:pt x="92067" y="34108"/>
                </a:lnTo>
                <a:lnTo>
                  <a:pt x="91620" y="34518"/>
                </a:lnTo>
                <a:lnTo>
                  <a:pt x="91397" y="34723"/>
                </a:lnTo>
                <a:lnTo>
                  <a:pt x="91211" y="34928"/>
                </a:lnTo>
                <a:lnTo>
                  <a:pt x="91155" y="35002"/>
                </a:lnTo>
                <a:lnTo>
                  <a:pt x="91118" y="35076"/>
                </a:lnTo>
                <a:lnTo>
                  <a:pt x="91099" y="35132"/>
                </a:lnTo>
                <a:lnTo>
                  <a:pt x="91118" y="35188"/>
                </a:lnTo>
                <a:lnTo>
                  <a:pt x="91155" y="35207"/>
                </a:lnTo>
                <a:lnTo>
                  <a:pt x="91229" y="35188"/>
                </a:lnTo>
                <a:lnTo>
                  <a:pt x="91304" y="35151"/>
                </a:lnTo>
                <a:lnTo>
                  <a:pt x="91397" y="35076"/>
                </a:lnTo>
                <a:lnTo>
                  <a:pt x="91583" y="34890"/>
                </a:lnTo>
                <a:lnTo>
                  <a:pt x="91788" y="34630"/>
                </a:lnTo>
                <a:lnTo>
                  <a:pt x="92160" y="34146"/>
                </a:lnTo>
                <a:lnTo>
                  <a:pt x="92328" y="33904"/>
                </a:lnTo>
                <a:close/>
                <a:moveTo>
                  <a:pt x="1583" y="34816"/>
                </a:moveTo>
                <a:lnTo>
                  <a:pt x="1472" y="34872"/>
                </a:lnTo>
                <a:lnTo>
                  <a:pt x="876" y="35449"/>
                </a:lnTo>
                <a:lnTo>
                  <a:pt x="503" y="35821"/>
                </a:lnTo>
                <a:lnTo>
                  <a:pt x="392" y="35952"/>
                </a:lnTo>
                <a:lnTo>
                  <a:pt x="354" y="36007"/>
                </a:lnTo>
                <a:lnTo>
                  <a:pt x="392" y="36026"/>
                </a:lnTo>
                <a:lnTo>
                  <a:pt x="429" y="36026"/>
                </a:lnTo>
                <a:lnTo>
                  <a:pt x="541" y="35970"/>
                </a:lnTo>
                <a:lnTo>
                  <a:pt x="690" y="35896"/>
                </a:lnTo>
                <a:lnTo>
                  <a:pt x="857" y="35784"/>
                </a:lnTo>
                <a:lnTo>
                  <a:pt x="1174" y="35579"/>
                </a:lnTo>
                <a:lnTo>
                  <a:pt x="1341" y="35430"/>
                </a:lnTo>
                <a:lnTo>
                  <a:pt x="1397" y="35374"/>
                </a:lnTo>
                <a:lnTo>
                  <a:pt x="1472" y="35263"/>
                </a:lnTo>
                <a:lnTo>
                  <a:pt x="1546" y="35132"/>
                </a:lnTo>
                <a:lnTo>
                  <a:pt x="1602" y="35002"/>
                </a:lnTo>
                <a:lnTo>
                  <a:pt x="1621" y="34890"/>
                </a:lnTo>
                <a:lnTo>
                  <a:pt x="1621" y="34816"/>
                </a:lnTo>
                <a:close/>
                <a:moveTo>
                  <a:pt x="92402" y="34909"/>
                </a:moveTo>
                <a:lnTo>
                  <a:pt x="92290" y="35002"/>
                </a:lnTo>
                <a:lnTo>
                  <a:pt x="92086" y="35151"/>
                </a:lnTo>
                <a:lnTo>
                  <a:pt x="91844" y="35374"/>
                </a:lnTo>
                <a:lnTo>
                  <a:pt x="91602" y="35635"/>
                </a:lnTo>
                <a:lnTo>
                  <a:pt x="91378" y="35877"/>
                </a:lnTo>
                <a:lnTo>
                  <a:pt x="91304" y="35989"/>
                </a:lnTo>
                <a:lnTo>
                  <a:pt x="91229" y="36100"/>
                </a:lnTo>
                <a:lnTo>
                  <a:pt x="91192" y="36194"/>
                </a:lnTo>
                <a:lnTo>
                  <a:pt x="91173" y="36268"/>
                </a:lnTo>
                <a:lnTo>
                  <a:pt x="91192" y="36324"/>
                </a:lnTo>
                <a:lnTo>
                  <a:pt x="91266" y="36343"/>
                </a:lnTo>
                <a:lnTo>
                  <a:pt x="91304" y="36343"/>
                </a:lnTo>
                <a:lnTo>
                  <a:pt x="91341" y="36324"/>
                </a:lnTo>
                <a:lnTo>
                  <a:pt x="91434" y="36268"/>
                </a:lnTo>
                <a:lnTo>
                  <a:pt x="91527" y="36156"/>
                </a:lnTo>
                <a:lnTo>
                  <a:pt x="91639" y="36026"/>
                </a:lnTo>
                <a:lnTo>
                  <a:pt x="91806" y="35765"/>
                </a:lnTo>
                <a:lnTo>
                  <a:pt x="91937" y="35579"/>
                </a:lnTo>
                <a:lnTo>
                  <a:pt x="92235" y="35188"/>
                </a:lnTo>
                <a:lnTo>
                  <a:pt x="92384" y="34983"/>
                </a:lnTo>
                <a:lnTo>
                  <a:pt x="92421" y="34909"/>
                </a:lnTo>
                <a:close/>
                <a:moveTo>
                  <a:pt x="1546" y="35877"/>
                </a:moveTo>
                <a:lnTo>
                  <a:pt x="1453" y="35952"/>
                </a:lnTo>
                <a:lnTo>
                  <a:pt x="1285" y="36082"/>
                </a:lnTo>
                <a:lnTo>
                  <a:pt x="839" y="36491"/>
                </a:lnTo>
                <a:lnTo>
                  <a:pt x="615" y="36715"/>
                </a:lnTo>
                <a:lnTo>
                  <a:pt x="429" y="36901"/>
                </a:lnTo>
                <a:lnTo>
                  <a:pt x="299" y="37050"/>
                </a:lnTo>
                <a:lnTo>
                  <a:pt x="280" y="37106"/>
                </a:lnTo>
                <a:lnTo>
                  <a:pt x="280" y="37124"/>
                </a:lnTo>
                <a:lnTo>
                  <a:pt x="299" y="37143"/>
                </a:lnTo>
                <a:lnTo>
                  <a:pt x="354" y="37143"/>
                </a:lnTo>
                <a:lnTo>
                  <a:pt x="466" y="37106"/>
                </a:lnTo>
                <a:lnTo>
                  <a:pt x="615" y="37013"/>
                </a:lnTo>
                <a:lnTo>
                  <a:pt x="783" y="36901"/>
                </a:lnTo>
                <a:lnTo>
                  <a:pt x="1099" y="36640"/>
                </a:lnTo>
                <a:lnTo>
                  <a:pt x="1285" y="36473"/>
                </a:lnTo>
                <a:lnTo>
                  <a:pt x="1397" y="36343"/>
                </a:lnTo>
                <a:lnTo>
                  <a:pt x="1565" y="36119"/>
                </a:lnTo>
                <a:lnTo>
                  <a:pt x="1621" y="36007"/>
                </a:lnTo>
                <a:lnTo>
                  <a:pt x="1658" y="35914"/>
                </a:lnTo>
                <a:lnTo>
                  <a:pt x="1658" y="35877"/>
                </a:lnTo>
                <a:close/>
                <a:moveTo>
                  <a:pt x="92365" y="35952"/>
                </a:moveTo>
                <a:lnTo>
                  <a:pt x="92123" y="36212"/>
                </a:lnTo>
                <a:lnTo>
                  <a:pt x="91713" y="36696"/>
                </a:lnTo>
                <a:lnTo>
                  <a:pt x="91527" y="36957"/>
                </a:lnTo>
                <a:lnTo>
                  <a:pt x="91378" y="37180"/>
                </a:lnTo>
                <a:lnTo>
                  <a:pt x="91322" y="37292"/>
                </a:lnTo>
                <a:lnTo>
                  <a:pt x="91304" y="37367"/>
                </a:lnTo>
                <a:lnTo>
                  <a:pt x="91285" y="37441"/>
                </a:lnTo>
                <a:lnTo>
                  <a:pt x="91322" y="37497"/>
                </a:lnTo>
                <a:lnTo>
                  <a:pt x="91378" y="37515"/>
                </a:lnTo>
                <a:lnTo>
                  <a:pt x="91434" y="37497"/>
                </a:lnTo>
                <a:lnTo>
                  <a:pt x="91509" y="37441"/>
                </a:lnTo>
                <a:lnTo>
                  <a:pt x="91583" y="37348"/>
                </a:lnTo>
                <a:lnTo>
                  <a:pt x="91751" y="37106"/>
                </a:lnTo>
                <a:lnTo>
                  <a:pt x="91918" y="36808"/>
                </a:lnTo>
                <a:lnTo>
                  <a:pt x="92216" y="36231"/>
                </a:lnTo>
                <a:lnTo>
                  <a:pt x="92365" y="35952"/>
                </a:lnTo>
                <a:close/>
                <a:moveTo>
                  <a:pt x="1472" y="36882"/>
                </a:moveTo>
                <a:lnTo>
                  <a:pt x="1434" y="36920"/>
                </a:lnTo>
                <a:lnTo>
                  <a:pt x="857" y="37646"/>
                </a:lnTo>
                <a:lnTo>
                  <a:pt x="336" y="38297"/>
                </a:lnTo>
                <a:lnTo>
                  <a:pt x="373" y="38316"/>
                </a:lnTo>
                <a:lnTo>
                  <a:pt x="410" y="38316"/>
                </a:lnTo>
                <a:lnTo>
                  <a:pt x="522" y="38260"/>
                </a:lnTo>
                <a:lnTo>
                  <a:pt x="671" y="38167"/>
                </a:lnTo>
                <a:lnTo>
                  <a:pt x="839" y="38037"/>
                </a:lnTo>
                <a:lnTo>
                  <a:pt x="1136" y="37757"/>
                </a:lnTo>
                <a:lnTo>
                  <a:pt x="1323" y="37590"/>
                </a:lnTo>
                <a:lnTo>
                  <a:pt x="1527" y="37329"/>
                </a:lnTo>
                <a:lnTo>
                  <a:pt x="1621" y="37162"/>
                </a:lnTo>
                <a:lnTo>
                  <a:pt x="1658" y="37106"/>
                </a:lnTo>
                <a:lnTo>
                  <a:pt x="1658" y="37050"/>
                </a:lnTo>
                <a:lnTo>
                  <a:pt x="1621" y="36976"/>
                </a:lnTo>
                <a:lnTo>
                  <a:pt x="1583" y="36901"/>
                </a:lnTo>
                <a:lnTo>
                  <a:pt x="1546" y="36882"/>
                </a:lnTo>
                <a:close/>
                <a:moveTo>
                  <a:pt x="92179" y="37087"/>
                </a:moveTo>
                <a:lnTo>
                  <a:pt x="92030" y="37162"/>
                </a:lnTo>
                <a:lnTo>
                  <a:pt x="91918" y="37236"/>
                </a:lnTo>
                <a:lnTo>
                  <a:pt x="91825" y="37329"/>
                </a:lnTo>
                <a:lnTo>
                  <a:pt x="91602" y="37571"/>
                </a:lnTo>
                <a:lnTo>
                  <a:pt x="91397" y="37832"/>
                </a:lnTo>
                <a:lnTo>
                  <a:pt x="91229" y="38074"/>
                </a:lnTo>
                <a:lnTo>
                  <a:pt x="91173" y="38204"/>
                </a:lnTo>
                <a:lnTo>
                  <a:pt x="91080" y="38428"/>
                </a:lnTo>
                <a:lnTo>
                  <a:pt x="91043" y="38521"/>
                </a:lnTo>
                <a:lnTo>
                  <a:pt x="91043" y="38595"/>
                </a:lnTo>
                <a:lnTo>
                  <a:pt x="91062" y="38595"/>
                </a:lnTo>
                <a:lnTo>
                  <a:pt x="91080" y="38614"/>
                </a:lnTo>
                <a:lnTo>
                  <a:pt x="91173" y="38558"/>
                </a:lnTo>
                <a:lnTo>
                  <a:pt x="91285" y="38465"/>
                </a:lnTo>
                <a:lnTo>
                  <a:pt x="91397" y="38353"/>
                </a:lnTo>
                <a:lnTo>
                  <a:pt x="91583" y="38130"/>
                </a:lnTo>
                <a:lnTo>
                  <a:pt x="91937" y="37646"/>
                </a:lnTo>
                <a:lnTo>
                  <a:pt x="92086" y="37441"/>
                </a:lnTo>
                <a:lnTo>
                  <a:pt x="92235" y="37218"/>
                </a:lnTo>
                <a:lnTo>
                  <a:pt x="92272" y="37143"/>
                </a:lnTo>
                <a:lnTo>
                  <a:pt x="92272" y="37106"/>
                </a:lnTo>
                <a:lnTo>
                  <a:pt x="92253" y="37087"/>
                </a:lnTo>
                <a:close/>
                <a:moveTo>
                  <a:pt x="1341" y="38111"/>
                </a:moveTo>
                <a:lnTo>
                  <a:pt x="1285" y="38130"/>
                </a:lnTo>
                <a:lnTo>
                  <a:pt x="1136" y="38242"/>
                </a:lnTo>
                <a:lnTo>
                  <a:pt x="987" y="38428"/>
                </a:lnTo>
                <a:lnTo>
                  <a:pt x="801" y="38633"/>
                </a:lnTo>
                <a:lnTo>
                  <a:pt x="485" y="39061"/>
                </a:lnTo>
                <a:lnTo>
                  <a:pt x="354" y="39210"/>
                </a:lnTo>
                <a:lnTo>
                  <a:pt x="299" y="39247"/>
                </a:lnTo>
                <a:lnTo>
                  <a:pt x="243" y="39284"/>
                </a:lnTo>
                <a:lnTo>
                  <a:pt x="243" y="39284"/>
                </a:lnTo>
                <a:lnTo>
                  <a:pt x="373" y="39228"/>
                </a:lnTo>
                <a:lnTo>
                  <a:pt x="578" y="39098"/>
                </a:lnTo>
                <a:lnTo>
                  <a:pt x="820" y="38949"/>
                </a:lnTo>
                <a:lnTo>
                  <a:pt x="1081" y="38763"/>
                </a:lnTo>
                <a:lnTo>
                  <a:pt x="1304" y="38558"/>
                </a:lnTo>
                <a:lnTo>
                  <a:pt x="1397" y="38465"/>
                </a:lnTo>
                <a:lnTo>
                  <a:pt x="1453" y="38372"/>
                </a:lnTo>
                <a:lnTo>
                  <a:pt x="1490" y="38297"/>
                </a:lnTo>
                <a:lnTo>
                  <a:pt x="1490" y="38223"/>
                </a:lnTo>
                <a:lnTo>
                  <a:pt x="1453" y="38148"/>
                </a:lnTo>
                <a:lnTo>
                  <a:pt x="1378" y="38111"/>
                </a:lnTo>
                <a:close/>
                <a:moveTo>
                  <a:pt x="92384" y="38353"/>
                </a:moveTo>
                <a:lnTo>
                  <a:pt x="92328" y="38372"/>
                </a:lnTo>
                <a:lnTo>
                  <a:pt x="92272" y="38391"/>
                </a:lnTo>
                <a:lnTo>
                  <a:pt x="92197" y="38446"/>
                </a:lnTo>
                <a:lnTo>
                  <a:pt x="92030" y="38577"/>
                </a:lnTo>
                <a:lnTo>
                  <a:pt x="91844" y="38744"/>
                </a:lnTo>
                <a:lnTo>
                  <a:pt x="91509" y="39098"/>
                </a:lnTo>
                <a:lnTo>
                  <a:pt x="91341" y="39321"/>
                </a:lnTo>
                <a:lnTo>
                  <a:pt x="91341" y="39340"/>
                </a:lnTo>
                <a:lnTo>
                  <a:pt x="91360" y="39359"/>
                </a:lnTo>
                <a:lnTo>
                  <a:pt x="91490" y="39303"/>
                </a:lnTo>
                <a:lnTo>
                  <a:pt x="91695" y="39191"/>
                </a:lnTo>
                <a:lnTo>
                  <a:pt x="91937" y="39024"/>
                </a:lnTo>
                <a:lnTo>
                  <a:pt x="92160" y="38837"/>
                </a:lnTo>
                <a:lnTo>
                  <a:pt x="92346" y="38651"/>
                </a:lnTo>
                <a:lnTo>
                  <a:pt x="92402" y="38577"/>
                </a:lnTo>
                <a:lnTo>
                  <a:pt x="92439" y="38502"/>
                </a:lnTo>
                <a:lnTo>
                  <a:pt x="92439" y="38428"/>
                </a:lnTo>
                <a:lnTo>
                  <a:pt x="92421" y="38372"/>
                </a:lnTo>
                <a:lnTo>
                  <a:pt x="92384" y="38353"/>
                </a:lnTo>
                <a:close/>
                <a:moveTo>
                  <a:pt x="1751" y="39079"/>
                </a:moveTo>
                <a:lnTo>
                  <a:pt x="1695" y="39098"/>
                </a:lnTo>
                <a:lnTo>
                  <a:pt x="1583" y="39154"/>
                </a:lnTo>
                <a:lnTo>
                  <a:pt x="1434" y="39247"/>
                </a:lnTo>
                <a:lnTo>
                  <a:pt x="1267" y="39396"/>
                </a:lnTo>
                <a:lnTo>
                  <a:pt x="950" y="39694"/>
                </a:lnTo>
                <a:lnTo>
                  <a:pt x="764" y="39861"/>
                </a:lnTo>
                <a:lnTo>
                  <a:pt x="485" y="40085"/>
                </a:lnTo>
                <a:lnTo>
                  <a:pt x="336" y="40234"/>
                </a:lnTo>
                <a:lnTo>
                  <a:pt x="280" y="40290"/>
                </a:lnTo>
                <a:lnTo>
                  <a:pt x="261" y="40327"/>
                </a:lnTo>
                <a:lnTo>
                  <a:pt x="261" y="40383"/>
                </a:lnTo>
                <a:lnTo>
                  <a:pt x="280" y="40438"/>
                </a:lnTo>
                <a:lnTo>
                  <a:pt x="299" y="40476"/>
                </a:lnTo>
                <a:lnTo>
                  <a:pt x="354" y="40476"/>
                </a:lnTo>
                <a:lnTo>
                  <a:pt x="392" y="40438"/>
                </a:lnTo>
                <a:lnTo>
                  <a:pt x="690" y="40215"/>
                </a:lnTo>
                <a:lnTo>
                  <a:pt x="1192" y="39824"/>
                </a:lnTo>
                <a:lnTo>
                  <a:pt x="1434" y="39601"/>
                </a:lnTo>
                <a:lnTo>
                  <a:pt x="1639" y="39396"/>
                </a:lnTo>
                <a:lnTo>
                  <a:pt x="1714" y="39303"/>
                </a:lnTo>
                <a:lnTo>
                  <a:pt x="1769" y="39228"/>
                </a:lnTo>
                <a:lnTo>
                  <a:pt x="1788" y="39154"/>
                </a:lnTo>
                <a:lnTo>
                  <a:pt x="1769" y="39117"/>
                </a:lnTo>
                <a:lnTo>
                  <a:pt x="1751" y="39079"/>
                </a:lnTo>
                <a:close/>
                <a:moveTo>
                  <a:pt x="92477" y="39359"/>
                </a:moveTo>
                <a:lnTo>
                  <a:pt x="92346" y="39415"/>
                </a:lnTo>
                <a:lnTo>
                  <a:pt x="92142" y="39526"/>
                </a:lnTo>
                <a:lnTo>
                  <a:pt x="91899" y="39675"/>
                </a:lnTo>
                <a:lnTo>
                  <a:pt x="91639" y="39861"/>
                </a:lnTo>
                <a:lnTo>
                  <a:pt x="91397" y="40048"/>
                </a:lnTo>
                <a:lnTo>
                  <a:pt x="91304" y="40159"/>
                </a:lnTo>
                <a:lnTo>
                  <a:pt x="91229" y="40252"/>
                </a:lnTo>
                <a:lnTo>
                  <a:pt x="91155" y="40345"/>
                </a:lnTo>
                <a:lnTo>
                  <a:pt x="91136" y="40420"/>
                </a:lnTo>
                <a:lnTo>
                  <a:pt x="91136" y="40494"/>
                </a:lnTo>
                <a:lnTo>
                  <a:pt x="91173" y="40569"/>
                </a:lnTo>
                <a:lnTo>
                  <a:pt x="91192" y="40587"/>
                </a:lnTo>
                <a:lnTo>
                  <a:pt x="91229" y="40587"/>
                </a:lnTo>
                <a:lnTo>
                  <a:pt x="91341" y="40532"/>
                </a:lnTo>
                <a:lnTo>
                  <a:pt x="91471" y="40457"/>
                </a:lnTo>
                <a:lnTo>
                  <a:pt x="91602" y="40345"/>
                </a:lnTo>
                <a:lnTo>
                  <a:pt x="91862" y="40103"/>
                </a:lnTo>
                <a:lnTo>
                  <a:pt x="91993" y="39954"/>
                </a:lnTo>
                <a:lnTo>
                  <a:pt x="92123" y="39843"/>
                </a:lnTo>
                <a:lnTo>
                  <a:pt x="92365" y="39619"/>
                </a:lnTo>
                <a:lnTo>
                  <a:pt x="92458" y="39526"/>
                </a:lnTo>
                <a:lnTo>
                  <a:pt x="92533" y="39433"/>
                </a:lnTo>
                <a:lnTo>
                  <a:pt x="92533" y="39396"/>
                </a:lnTo>
                <a:lnTo>
                  <a:pt x="92533" y="39377"/>
                </a:lnTo>
                <a:lnTo>
                  <a:pt x="92514" y="39359"/>
                </a:lnTo>
                <a:close/>
                <a:moveTo>
                  <a:pt x="1583" y="40234"/>
                </a:moveTo>
                <a:lnTo>
                  <a:pt x="1490" y="40252"/>
                </a:lnTo>
                <a:lnTo>
                  <a:pt x="1397" y="40308"/>
                </a:lnTo>
                <a:lnTo>
                  <a:pt x="1304" y="40383"/>
                </a:lnTo>
                <a:lnTo>
                  <a:pt x="1230" y="40457"/>
                </a:lnTo>
                <a:lnTo>
                  <a:pt x="1081" y="40662"/>
                </a:lnTo>
                <a:lnTo>
                  <a:pt x="950" y="40829"/>
                </a:lnTo>
                <a:lnTo>
                  <a:pt x="764" y="40960"/>
                </a:lnTo>
                <a:lnTo>
                  <a:pt x="541" y="41165"/>
                </a:lnTo>
                <a:lnTo>
                  <a:pt x="429" y="41258"/>
                </a:lnTo>
                <a:lnTo>
                  <a:pt x="392" y="41351"/>
                </a:lnTo>
                <a:lnTo>
                  <a:pt x="373" y="41407"/>
                </a:lnTo>
                <a:lnTo>
                  <a:pt x="392" y="41425"/>
                </a:lnTo>
                <a:lnTo>
                  <a:pt x="429" y="41462"/>
                </a:lnTo>
                <a:lnTo>
                  <a:pt x="485" y="41481"/>
                </a:lnTo>
                <a:lnTo>
                  <a:pt x="578" y="41481"/>
                </a:lnTo>
                <a:lnTo>
                  <a:pt x="690" y="41462"/>
                </a:lnTo>
                <a:lnTo>
                  <a:pt x="783" y="41407"/>
                </a:lnTo>
                <a:lnTo>
                  <a:pt x="894" y="41332"/>
                </a:lnTo>
                <a:lnTo>
                  <a:pt x="1006" y="41239"/>
                </a:lnTo>
                <a:lnTo>
                  <a:pt x="1118" y="41127"/>
                </a:lnTo>
                <a:lnTo>
                  <a:pt x="1304" y="40904"/>
                </a:lnTo>
                <a:lnTo>
                  <a:pt x="1472" y="40662"/>
                </a:lnTo>
                <a:lnTo>
                  <a:pt x="1583" y="40438"/>
                </a:lnTo>
                <a:lnTo>
                  <a:pt x="1621" y="40364"/>
                </a:lnTo>
                <a:lnTo>
                  <a:pt x="1639" y="40290"/>
                </a:lnTo>
                <a:lnTo>
                  <a:pt x="1621" y="40252"/>
                </a:lnTo>
                <a:lnTo>
                  <a:pt x="1583" y="40234"/>
                </a:lnTo>
                <a:close/>
                <a:moveTo>
                  <a:pt x="92439" y="40587"/>
                </a:moveTo>
                <a:lnTo>
                  <a:pt x="92309" y="40643"/>
                </a:lnTo>
                <a:lnTo>
                  <a:pt x="92142" y="40736"/>
                </a:lnTo>
                <a:lnTo>
                  <a:pt x="91918" y="40885"/>
                </a:lnTo>
                <a:lnTo>
                  <a:pt x="91695" y="41034"/>
                </a:lnTo>
                <a:lnTo>
                  <a:pt x="91509" y="41202"/>
                </a:lnTo>
                <a:lnTo>
                  <a:pt x="91378" y="41351"/>
                </a:lnTo>
                <a:lnTo>
                  <a:pt x="91341" y="41407"/>
                </a:lnTo>
                <a:lnTo>
                  <a:pt x="91341" y="41462"/>
                </a:lnTo>
                <a:lnTo>
                  <a:pt x="91360" y="41500"/>
                </a:lnTo>
                <a:lnTo>
                  <a:pt x="91434" y="41518"/>
                </a:lnTo>
                <a:lnTo>
                  <a:pt x="91490" y="41518"/>
                </a:lnTo>
                <a:lnTo>
                  <a:pt x="91546" y="41500"/>
                </a:lnTo>
                <a:lnTo>
                  <a:pt x="91620" y="41462"/>
                </a:lnTo>
                <a:lnTo>
                  <a:pt x="91695" y="41407"/>
                </a:lnTo>
                <a:lnTo>
                  <a:pt x="91862" y="41258"/>
                </a:lnTo>
                <a:lnTo>
                  <a:pt x="92030" y="41090"/>
                </a:lnTo>
                <a:lnTo>
                  <a:pt x="92290" y="40755"/>
                </a:lnTo>
                <a:lnTo>
                  <a:pt x="92439" y="40587"/>
                </a:lnTo>
                <a:close/>
                <a:moveTo>
                  <a:pt x="1844" y="41388"/>
                </a:moveTo>
                <a:lnTo>
                  <a:pt x="1769" y="41407"/>
                </a:lnTo>
                <a:lnTo>
                  <a:pt x="1676" y="41425"/>
                </a:lnTo>
                <a:lnTo>
                  <a:pt x="1565" y="41481"/>
                </a:lnTo>
                <a:lnTo>
                  <a:pt x="1304" y="41649"/>
                </a:lnTo>
                <a:lnTo>
                  <a:pt x="1043" y="41853"/>
                </a:lnTo>
                <a:lnTo>
                  <a:pt x="783" y="42077"/>
                </a:lnTo>
                <a:lnTo>
                  <a:pt x="559" y="42282"/>
                </a:lnTo>
                <a:lnTo>
                  <a:pt x="410" y="42431"/>
                </a:lnTo>
                <a:lnTo>
                  <a:pt x="373" y="42505"/>
                </a:lnTo>
                <a:lnTo>
                  <a:pt x="410" y="42524"/>
                </a:lnTo>
                <a:lnTo>
                  <a:pt x="466" y="42505"/>
                </a:lnTo>
                <a:lnTo>
                  <a:pt x="690" y="42431"/>
                </a:lnTo>
                <a:lnTo>
                  <a:pt x="950" y="42282"/>
                </a:lnTo>
                <a:lnTo>
                  <a:pt x="1267" y="42096"/>
                </a:lnTo>
                <a:lnTo>
                  <a:pt x="1546" y="41909"/>
                </a:lnTo>
                <a:lnTo>
                  <a:pt x="1769" y="41705"/>
                </a:lnTo>
                <a:lnTo>
                  <a:pt x="1863" y="41630"/>
                </a:lnTo>
                <a:lnTo>
                  <a:pt x="1918" y="41537"/>
                </a:lnTo>
                <a:lnTo>
                  <a:pt x="1937" y="41481"/>
                </a:lnTo>
                <a:lnTo>
                  <a:pt x="1918" y="41444"/>
                </a:lnTo>
                <a:lnTo>
                  <a:pt x="1900" y="41425"/>
                </a:lnTo>
                <a:lnTo>
                  <a:pt x="1844" y="41388"/>
                </a:lnTo>
                <a:close/>
                <a:moveTo>
                  <a:pt x="92421" y="41556"/>
                </a:moveTo>
                <a:lnTo>
                  <a:pt x="92309" y="41611"/>
                </a:lnTo>
                <a:lnTo>
                  <a:pt x="92104" y="41723"/>
                </a:lnTo>
                <a:lnTo>
                  <a:pt x="91862" y="41872"/>
                </a:lnTo>
                <a:lnTo>
                  <a:pt x="91602" y="42040"/>
                </a:lnTo>
                <a:lnTo>
                  <a:pt x="91378" y="42244"/>
                </a:lnTo>
                <a:lnTo>
                  <a:pt x="91266" y="42338"/>
                </a:lnTo>
                <a:lnTo>
                  <a:pt x="91192" y="42412"/>
                </a:lnTo>
                <a:lnTo>
                  <a:pt x="91136" y="42505"/>
                </a:lnTo>
                <a:lnTo>
                  <a:pt x="91099" y="42580"/>
                </a:lnTo>
                <a:lnTo>
                  <a:pt x="91099" y="42654"/>
                </a:lnTo>
                <a:lnTo>
                  <a:pt x="91118" y="42710"/>
                </a:lnTo>
                <a:lnTo>
                  <a:pt x="91155" y="42729"/>
                </a:lnTo>
                <a:lnTo>
                  <a:pt x="91229" y="42729"/>
                </a:lnTo>
                <a:lnTo>
                  <a:pt x="91285" y="42673"/>
                </a:lnTo>
                <a:lnTo>
                  <a:pt x="91378" y="42617"/>
                </a:lnTo>
                <a:lnTo>
                  <a:pt x="91583" y="42431"/>
                </a:lnTo>
                <a:lnTo>
                  <a:pt x="91806" y="42207"/>
                </a:lnTo>
                <a:lnTo>
                  <a:pt x="92197" y="41779"/>
                </a:lnTo>
                <a:lnTo>
                  <a:pt x="92346" y="41611"/>
                </a:lnTo>
                <a:lnTo>
                  <a:pt x="92421" y="41556"/>
                </a:lnTo>
                <a:close/>
                <a:moveTo>
                  <a:pt x="1546" y="42468"/>
                </a:moveTo>
                <a:lnTo>
                  <a:pt x="1453" y="42505"/>
                </a:lnTo>
                <a:lnTo>
                  <a:pt x="1341" y="42542"/>
                </a:lnTo>
                <a:lnTo>
                  <a:pt x="1267" y="42598"/>
                </a:lnTo>
                <a:lnTo>
                  <a:pt x="1174" y="42673"/>
                </a:lnTo>
                <a:lnTo>
                  <a:pt x="1025" y="42822"/>
                </a:lnTo>
                <a:lnTo>
                  <a:pt x="894" y="42989"/>
                </a:lnTo>
                <a:lnTo>
                  <a:pt x="652" y="43324"/>
                </a:lnTo>
                <a:lnTo>
                  <a:pt x="541" y="43473"/>
                </a:lnTo>
                <a:lnTo>
                  <a:pt x="410" y="43585"/>
                </a:lnTo>
                <a:lnTo>
                  <a:pt x="410" y="43585"/>
                </a:lnTo>
                <a:lnTo>
                  <a:pt x="615" y="43455"/>
                </a:lnTo>
                <a:lnTo>
                  <a:pt x="839" y="43324"/>
                </a:lnTo>
                <a:lnTo>
                  <a:pt x="1043" y="43194"/>
                </a:lnTo>
                <a:lnTo>
                  <a:pt x="1248" y="43026"/>
                </a:lnTo>
                <a:lnTo>
                  <a:pt x="1360" y="42915"/>
                </a:lnTo>
                <a:lnTo>
                  <a:pt x="1546" y="42710"/>
                </a:lnTo>
                <a:lnTo>
                  <a:pt x="1621" y="42598"/>
                </a:lnTo>
                <a:lnTo>
                  <a:pt x="1658" y="42524"/>
                </a:lnTo>
                <a:lnTo>
                  <a:pt x="1658" y="42486"/>
                </a:lnTo>
                <a:lnTo>
                  <a:pt x="1639" y="42468"/>
                </a:lnTo>
                <a:close/>
                <a:moveTo>
                  <a:pt x="92328" y="42673"/>
                </a:moveTo>
                <a:lnTo>
                  <a:pt x="92179" y="42747"/>
                </a:lnTo>
                <a:lnTo>
                  <a:pt x="91993" y="42877"/>
                </a:lnTo>
                <a:lnTo>
                  <a:pt x="91769" y="43064"/>
                </a:lnTo>
                <a:lnTo>
                  <a:pt x="91546" y="43250"/>
                </a:lnTo>
                <a:lnTo>
                  <a:pt x="91360" y="43455"/>
                </a:lnTo>
                <a:lnTo>
                  <a:pt x="91304" y="43548"/>
                </a:lnTo>
                <a:lnTo>
                  <a:pt x="91248" y="43622"/>
                </a:lnTo>
                <a:lnTo>
                  <a:pt x="91229" y="43697"/>
                </a:lnTo>
                <a:lnTo>
                  <a:pt x="91248" y="43734"/>
                </a:lnTo>
                <a:lnTo>
                  <a:pt x="91285" y="43771"/>
                </a:lnTo>
                <a:lnTo>
                  <a:pt x="91360" y="43790"/>
                </a:lnTo>
                <a:lnTo>
                  <a:pt x="91434" y="43753"/>
                </a:lnTo>
                <a:lnTo>
                  <a:pt x="91527" y="43697"/>
                </a:lnTo>
                <a:lnTo>
                  <a:pt x="91713" y="43492"/>
                </a:lnTo>
                <a:lnTo>
                  <a:pt x="91899" y="43287"/>
                </a:lnTo>
                <a:lnTo>
                  <a:pt x="92048" y="43138"/>
                </a:lnTo>
                <a:lnTo>
                  <a:pt x="92142" y="43045"/>
                </a:lnTo>
                <a:lnTo>
                  <a:pt x="92328" y="42877"/>
                </a:lnTo>
                <a:lnTo>
                  <a:pt x="92402" y="42784"/>
                </a:lnTo>
                <a:lnTo>
                  <a:pt x="92439" y="42710"/>
                </a:lnTo>
                <a:lnTo>
                  <a:pt x="92439" y="42691"/>
                </a:lnTo>
                <a:lnTo>
                  <a:pt x="92421" y="42673"/>
                </a:lnTo>
                <a:close/>
                <a:moveTo>
                  <a:pt x="1416" y="43510"/>
                </a:moveTo>
                <a:lnTo>
                  <a:pt x="1341" y="43548"/>
                </a:lnTo>
                <a:lnTo>
                  <a:pt x="1248" y="43604"/>
                </a:lnTo>
                <a:lnTo>
                  <a:pt x="1174" y="43678"/>
                </a:lnTo>
                <a:lnTo>
                  <a:pt x="1006" y="43864"/>
                </a:lnTo>
                <a:lnTo>
                  <a:pt x="820" y="44088"/>
                </a:lnTo>
                <a:lnTo>
                  <a:pt x="522" y="44516"/>
                </a:lnTo>
                <a:lnTo>
                  <a:pt x="410" y="44665"/>
                </a:lnTo>
                <a:lnTo>
                  <a:pt x="317" y="44739"/>
                </a:lnTo>
                <a:lnTo>
                  <a:pt x="317" y="44739"/>
                </a:lnTo>
                <a:lnTo>
                  <a:pt x="652" y="44497"/>
                </a:lnTo>
                <a:lnTo>
                  <a:pt x="894" y="44292"/>
                </a:lnTo>
                <a:lnTo>
                  <a:pt x="1155" y="44069"/>
                </a:lnTo>
                <a:lnTo>
                  <a:pt x="1378" y="43864"/>
                </a:lnTo>
                <a:lnTo>
                  <a:pt x="1527" y="43678"/>
                </a:lnTo>
                <a:lnTo>
                  <a:pt x="1565" y="43604"/>
                </a:lnTo>
                <a:lnTo>
                  <a:pt x="1583" y="43548"/>
                </a:lnTo>
                <a:lnTo>
                  <a:pt x="1565" y="43529"/>
                </a:lnTo>
                <a:lnTo>
                  <a:pt x="1546" y="43510"/>
                </a:lnTo>
                <a:close/>
                <a:moveTo>
                  <a:pt x="92626" y="43697"/>
                </a:moveTo>
                <a:lnTo>
                  <a:pt x="92328" y="43883"/>
                </a:lnTo>
                <a:lnTo>
                  <a:pt x="92086" y="44050"/>
                </a:lnTo>
                <a:lnTo>
                  <a:pt x="91806" y="44255"/>
                </a:lnTo>
                <a:lnTo>
                  <a:pt x="91564" y="44460"/>
                </a:lnTo>
                <a:lnTo>
                  <a:pt x="91360" y="44646"/>
                </a:lnTo>
                <a:lnTo>
                  <a:pt x="91304" y="44739"/>
                </a:lnTo>
                <a:lnTo>
                  <a:pt x="91248" y="44814"/>
                </a:lnTo>
                <a:lnTo>
                  <a:pt x="91248" y="44870"/>
                </a:lnTo>
                <a:lnTo>
                  <a:pt x="91266" y="44925"/>
                </a:lnTo>
                <a:lnTo>
                  <a:pt x="91285" y="44944"/>
                </a:lnTo>
                <a:lnTo>
                  <a:pt x="91341" y="44944"/>
                </a:lnTo>
                <a:lnTo>
                  <a:pt x="91434" y="44888"/>
                </a:lnTo>
                <a:lnTo>
                  <a:pt x="91564" y="44777"/>
                </a:lnTo>
                <a:lnTo>
                  <a:pt x="91695" y="44665"/>
                </a:lnTo>
                <a:lnTo>
                  <a:pt x="91955" y="44404"/>
                </a:lnTo>
                <a:lnTo>
                  <a:pt x="92104" y="44255"/>
                </a:lnTo>
                <a:lnTo>
                  <a:pt x="92421" y="43920"/>
                </a:lnTo>
                <a:lnTo>
                  <a:pt x="92588" y="43753"/>
                </a:lnTo>
                <a:lnTo>
                  <a:pt x="92626" y="43697"/>
                </a:lnTo>
                <a:close/>
                <a:moveTo>
                  <a:pt x="1621" y="44609"/>
                </a:moveTo>
                <a:lnTo>
                  <a:pt x="1565" y="44628"/>
                </a:lnTo>
                <a:lnTo>
                  <a:pt x="1509" y="44665"/>
                </a:lnTo>
                <a:lnTo>
                  <a:pt x="1323" y="44795"/>
                </a:lnTo>
                <a:lnTo>
                  <a:pt x="1118" y="44963"/>
                </a:lnTo>
                <a:lnTo>
                  <a:pt x="894" y="45167"/>
                </a:lnTo>
                <a:lnTo>
                  <a:pt x="690" y="45372"/>
                </a:lnTo>
                <a:lnTo>
                  <a:pt x="522" y="45558"/>
                </a:lnTo>
                <a:lnTo>
                  <a:pt x="429" y="45689"/>
                </a:lnTo>
                <a:lnTo>
                  <a:pt x="410" y="45745"/>
                </a:lnTo>
                <a:lnTo>
                  <a:pt x="429" y="45782"/>
                </a:lnTo>
                <a:lnTo>
                  <a:pt x="485" y="45801"/>
                </a:lnTo>
                <a:lnTo>
                  <a:pt x="559" y="45801"/>
                </a:lnTo>
                <a:lnTo>
                  <a:pt x="652" y="45763"/>
                </a:lnTo>
                <a:lnTo>
                  <a:pt x="745" y="45689"/>
                </a:lnTo>
                <a:lnTo>
                  <a:pt x="969" y="45503"/>
                </a:lnTo>
                <a:lnTo>
                  <a:pt x="1192" y="45279"/>
                </a:lnTo>
                <a:lnTo>
                  <a:pt x="1378" y="45037"/>
                </a:lnTo>
                <a:lnTo>
                  <a:pt x="1546" y="44814"/>
                </a:lnTo>
                <a:lnTo>
                  <a:pt x="1639" y="44665"/>
                </a:lnTo>
                <a:lnTo>
                  <a:pt x="1639" y="44628"/>
                </a:lnTo>
                <a:lnTo>
                  <a:pt x="1621" y="44609"/>
                </a:lnTo>
                <a:close/>
                <a:moveTo>
                  <a:pt x="92402" y="44870"/>
                </a:moveTo>
                <a:lnTo>
                  <a:pt x="92142" y="45037"/>
                </a:lnTo>
                <a:lnTo>
                  <a:pt x="91732" y="45354"/>
                </a:lnTo>
                <a:lnTo>
                  <a:pt x="91509" y="45521"/>
                </a:lnTo>
                <a:lnTo>
                  <a:pt x="91360" y="45670"/>
                </a:lnTo>
                <a:lnTo>
                  <a:pt x="91285" y="45745"/>
                </a:lnTo>
                <a:lnTo>
                  <a:pt x="91248" y="45819"/>
                </a:lnTo>
                <a:lnTo>
                  <a:pt x="91229" y="45856"/>
                </a:lnTo>
                <a:lnTo>
                  <a:pt x="91248" y="45912"/>
                </a:lnTo>
                <a:lnTo>
                  <a:pt x="91285" y="45931"/>
                </a:lnTo>
                <a:lnTo>
                  <a:pt x="91322" y="45931"/>
                </a:lnTo>
                <a:lnTo>
                  <a:pt x="91415" y="45912"/>
                </a:lnTo>
                <a:lnTo>
                  <a:pt x="91527" y="45856"/>
                </a:lnTo>
                <a:lnTo>
                  <a:pt x="91639" y="45763"/>
                </a:lnTo>
                <a:lnTo>
                  <a:pt x="91862" y="45558"/>
                </a:lnTo>
                <a:lnTo>
                  <a:pt x="91993" y="45447"/>
                </a:lnTo>
                <a:lnTo>
                  <a:pt x="92123" y="45316"/>
                </a:lnTo>
                <a:lnTo>
                  <a:pt x="92290" y="45093"/>
                </a:lnTo>
                <a:lnTo>
                  <a:pt x="92439" y="44907"/>
                </a:lnTo>
                <a:lnTo>
                  <a:pt x="92439" y="44870"/>
                </a:lnTo>
                <a:close/>
                <a:moveTo>
                  <a:pt x="92309" y="46061"/>
                </a:moveTo>
                <a:lnTo>
                  <a:pt x="92235" y="46080"/>
                </a:lnTo>
                <a:lnTo>
                  <a:pt x="92142" y="46117"/>
                </a:lnTo>
                <a:lnTo>
                  <a:pt x="91955" y="46247"/>
                </a:lnTo>
                <a:lnTo>
                  <a:pt x="91751" y="46415"/>
                </a:lnTo>
                <a:lnTo>
                  <a:pt x="91546" y="46601"/>
                </a:lnTo>
                <a:lnTo>
                  <a:pt x="91397" y="46750"/>
                </a:lnTo>
                <a:lnTo>
                  <a:pt x="91304" y="46862"/>
                </a:lnTo>
                <a:lnTo>
                  <a:pt x="91304" y="46899"/>
                </a:lnTo>
                <a:lnTo>
                  <a:pt x="91322" y="46899"/>
                </a:lnTo>
                <a:lnTo>
                  <a:pt x="91546" y="46787"/>
                </a:lnTo>
                <a:lnTo>
                  <a:pt x="91937" y="46564"/>
                </a:lnTo>
                <a:lnTo>
                  <a:pt x="92142" y="46434"/>
                </a:lnTo>
                <a:lnTo>
                  <a:pt x="92290" y="46303"/>
                </a:lnTo>
                <a:lnTo>
                  <a:pt x="92384" y="46191"/>
                </a:lnTo>
                <a:lnTo>
                  <a:pt x="92402" y="46154"/>
                </a:lnTo>
                <a:lnTo>
                  <a:pt x="92402" y="46098"/>
                </a:lnTo>
                <a:lnTo>
                  <a:pt x="92365" y="46061"/>
                </a:lnTo>
                <a:close/>
                <a:moveTo>
                  <a:pt x="1732" y="45614"/>
                </a:moveTo>
                <a:lnTo>
                  <a:pt x="1695" y="45652"/>
                </a:lnTo>
                <a:lnTo>
                  <a:pt x="1043" y="46322"/>
                </a:lnTo>
                <a:lnTo>
                  <a:pt x="634" y="46750"/>
                </a:lnTo>
                <a:lnTo>
                  <a:pt x="485" y="46880"/>
                </a:lnTo>
                <a:lnTo>
                  <a:pt x="429" y="46936"/>
                </a:lnTo>
                <a:lnTo>
                  <a:pt x="466" y="46955"/>
                </a:lnTo>
                <a:lnTo>
                  <a:pt x="503" y="46955"/>
                </a:lnTo>
                <a:lnTo>
                  <a:pt x="615" y="46918"/>
                </a:lnTo>
                <a:lnTo>
                  <a:pt x="783" y="46824"/>
                </a:lnTo>
                <a:lnTo>
                  <a:pt x="950" y="46713"/>
                </a:lnTo>
                <a:lnTo>
                  <a:pt x="1267" y="46471"/>
                </a:lnTo>
                <a:lnTo>
                  <a:pt x="1453" y="46322"/>
                </a:lnTo>
                <a:lnTo>
                  <a:pt x="1565" y="46136"/>
                </a:lnTo>
                <a:lnTo>
                  <a:pt x="1714" y="45856"/>
                </a:lnTo>
                <a:lnTo>
                  <a:pt x="1751" y="45745"/>
                </a:lnTo>
                <a:lnTo>
                  <a:pt x="1769" y="45652"/>
                </a:lnTo>
                <a:lnTo>
                  <a:pt x="1769" y="45614"/>
                </a:lnTo>
                <a:close/>
                <a:moveTo>
                  <a:pt x="1583" y="46955"/>
                </a:moveTo>
                <a:lnTo>
                  <a:pt x="1490" y="46973"/>
                </a:lnTo>
                <a:lnTo>
                  <a:pt x="1378" y="47029"/>
                </a:lnTo>
                <a:lnTo>
                  <a:pt x="1267" y="47085"/>
                </a:lnTo>
                <a:lnTo>
                  <a:pt x="1043" y="47253"/>
                </a:lnTo>
                <a:lnTo>
                  <a:pt x="932" y="47346"/>
                </a:lnTo>
                <a:lnTo>
                  <a:pt x="820" y="47439"/>
                </a:lnTo>
                <a:lnTo>
                  <a:pt x="652" y="47606"/>
                </a:lnTo>
                <a:lnTo>
                  <a:pt x="522" y="47755"/>
                </a:lnTo>
                <a:lnTo>
                  <a:pt x="522" y="47793"/>
                </a:lnTo>
                <a:lnTo>
                  <a:pt x="559" y="47774"/>
                </a:lnTo>
                <a:lnTo>
                  <a:pt x="783" y="47662"/>
                </a:lnTo>
                <a:lnTo>
                  <a:pt x="1192" y="47420"/>
                </a:lnTo>
                <a:lnTo>
                  <a:pt x="1378" y="47290"/>
                </a:lnTo>
                <a:lnTo>
                  <a:pt x="1546" y="47160"/>
                </a:lnTo>
                <a:lnTo>
                  <a:pt x="1639" y="47067"/>
                </a:lnTo>
                <a:lnTo>
                  <a:pt x="1658" y="47011"/>
                </a:lnTo>
                <a:lnTo>
                  <a:pt x="1639" y="46992"/>
                </a:lnTo>
                <a:lnTo>
                  <a:pt x="1621" y="46973"/>
                </a:lnTo>
                <a:lnTo>
                  <a:pt x="1583" y="46955"/>
                </a:lnTo>
                <a:close/>
                <a:moveTo>
                  <a:pt x="92384" y="46899"/>
                </a:moveTo>
                <a:lnTo>
                  <a:pt x="92272" y="46955"/>
                </a:lnTo>
                <a:lnTo>
                  <a:pt x="92123" y="47029"/>
                </a:lnTo>
                <a:lnTo>
                  <a:pt x="91955" y="47141"/>
                </a:lnTo>
                <a:lnTo>
                  <a:pt x="91620" y="47383"/>
                </a:lnTo>
                <a:lnTo>
                  <a:pt x="91453" y="47551"/>
                </a:lnTo>
                <a:lnTo>
                  <a:pt x="91322" y="47718"/>
                </a:lnTo>
                <a:lnTo>
                  <a:pt x="91192" y="47997"/>
                </a:lnTo>
                <a:lnTo>
                  <a:pt x="91136" y="48128"/>
                </a:lnTo>
                <a:lnTo>
                  <a:pt x="91118" y="48221"/>
                </a:lnTo>
                <a:lnTo>
                  <a:pt x="91118" y="48239"/>
                </a:lnTo>
                <a:lnTo>
                  <a:pt x="91136" y="48258"/>
                </a:lnTo>
                <a:lnTo>
                  <a:pt x="91155" y="48239"/>
                </a:lnTo>
                <a:lnTo>
                  <a:pt x="91211" y="48221"/>
                </a:lnTo>
                <a:lnTo>
                  <a:pt x="91844" y="47532"/>
                </a:lnTo>
                <a:lnTo>
                  <a:pt x="92272" y="47104"/>
                </a:lnTo>
                <a:lnTo>
                  <a:pt x="92402" y="46973"/>
                </a:lnTo>
                <a:lnTo>
                  <a:pt x="92458" y="46936"/>
                </a:lnTo>
                <a:lnTo>
                  <a:pt x="92439" y="46918"/>
                </a:lnTo>
                <a:lnTo>
                  <a:pt x="92384" y="46899"/>
                </a:lnTo>
                <a:close/>
                <a:moveTo>
                  <a:pt x="1583" y="47923"/>
                </a:moveTo>
                <a:lnTo>
                  <a:pt x="1490" y="47942"/>
                </a:lnTo>
                <a:lnTo>
                  <a:pt x="1378" y="48016"/>
                </a:lnTo>
                <a:lnTo>
                  <a:pt x="1248" y="48109"/>
                </a:lnTo>
                <a:lnTo>
                  <a:pt x="1025" y="48295"/>
                </a:lnTo>
                <a:lnTo>
                  <a:pt x="894" y="48426"/>
                </a:lnTo>
                <a:lnTo>
                  <a:pt x="783" y="48556"/>
                </a:lnTo>
                <a:lnTo>
                  <a:pt x="597" y="48761"/>
                </a:lnTo>
                <a:lnTo>
                  <a:pt x="466" y="48947"/>
                </a:lnTo>
                <a:lnTo>
                  <a:pt x="448" y="49003"/>
                </a:lnTo>
                <a:lnTo>
                  <a:pt x="466" y="49003"/>
                </a:lnTo>
                <a:lnTo>
                  <a:pt x="485" y="48984"/>
                </a:lnTo>
                <a:lnTo>
                  <a:pt x="745" y="48817"/>
                </a:lnTo>
                <a:lnTo>
                  <a:pt x="1174" y="48519"/>
                </a:lnTo>
                <a:lnTo>
                  <a:pt x="1378" y="48351"/>
                </a:lnTo>
                <a:lnTo>
                  <a:pt x="1546" y="48184"/>
                </a:lnTo>
                <a:lnTo>
                  <a:pt x="1602" y="48109"/>
                </a:lnTo>
                <a:lnTo>
                  <a:pt x="1639" y="48053"/>
                </a:lnTo>
                <a:lnTo>
                  <a:pt x="1658" y="47997"/>
                </a:lnTo>
                <a:lnTo>
                  <a:pt x="1639" y="47960"/>
                </a:lnTo>
                <a:lnTo>
                  <a:pt x="1621" y="47923"/>
                </a:lnTo>
                <a:close/>
                <a:moveTo>
                  <a:pt x="92421" y="48072"/>
                </a:moveTo>
                <a:lnTo>
                  <a:pt x="92123" y="48277"/>
                </a:lnTo>
                <a:lnTo>
                  <a:pt x="91899" y="48444"/>
                </a:lnTo>
                <a:lnTo>
                  <a:pt x="91657" y="48649"/>
                </a:lnTo>
                <a:lnTo>
                  <a:pt x="91453" y="48835"/>
                </a:lnTo>
                <a:lnTo>
                  <a:pt x="91285" y="49021"/>
                </a:lnTo>
                <a:lnTo>
                  <a:pt x="91248" y="49096"/>
                </a:lnTo>
                <a:lnTo>
                  <a:pt x="91211" y="49170"/>
                </a:lnTo>
                <a:lnTo>
                  <a:pt x="91229" y="49208"/>
                </a:lnTo>
                <a:lnTo>
                  <a:pt x="91266" y="49245"/>
                </a:lnTo>
                <a:lnTo>
                  <a:pt x="91341" y="49263"/>
                </a:lnTo>
                <a:lnTo>
                  <a:pt x="91415" y="49245"/>
                </a:lnTo>
                <a:lnTo>
                  <a:pt x="91509" y="49189"/>
                </a:lnTo>
                <a:lnTo>
                  <a:pt x="91602" y="49133"/>
                </a:lnTo>
                <a:lnTo>
                  <a:pt x="91788" y="48947"/>
                </a:lnTo>
                <a:lnTo>
                  <a:pt x="91974" y="48724"/>
                </a:lnTo>
                <a:lnTo>
                  <a:pt x="92142" y="48482"/>
                </a:lnTo>
                <a:lnTo>
                  <a:pt x="92290" y="48277"/>
                </a:lnTo>
                <a:lnTo>
                  <a:pt x="92421" y="48072"/>
                </a:lnTo>
                <a:close/>
                <a:moveTo>
                  <a:pt x="17688" y="49468"/>
                </a:moveTo>
                <a:lnTo>
                  <a:pt x="17688" y="49468"/>
                </a:lnTo>
                <a:lnTo>
                  <a:pt x="17688" y="49468"/>
                </a:lnTo>
                <a:close/>
                <a:moveTo>
                  <a:pt x="62185" y="49468"/>
                </a:moveTo>
                <a:lnTo>
                  <a:pt x="62185" y="49468"/>
                </a:lnTo>
                <a:lnTo>
                  <a:pt x="62185" y="49468"/>
                </a:lnTo>
                <a:close/>
                <a:moveTo>
                  <a:pt x="44759" y="49524"/>
                </a:moveTo>
                <a:lnTo>
                  <a:pt x="44759" y="49524"/>
                </a:lnTo>
                <a:lnTo>
                  <a:pt x="44759" y="49524"/>
                </a:lnTo>
                <a:close/>
                <a:moveTo>
                  <a:pt x="89256" y="49524"/>
                </a:moveTo>
                <a:lnTo>
                  <a:pt x="89256" y="49524"/>
                </a:lnTo>
                <a:lnTo>
                  <a:pt x="89256" y="49524"/>
                </a:lnTo>
                <a:close/>
                <a:moveTo>
                  <a:pt x="89256" y="49524"/>
                </a:moveTo>
                <a:lnTo>
                  <a:pt x="89256" y="49524"/>
                </a:lnTo>
                <a:lnTo>
                  <a:pt x="89256" y="49524"/>
                </a:lnTo>
                <a:close/>
                <a:moveTo>
                  <a:pt x="39341" y="49505"/>
                </a:moveTo>
                <a:lnTo>
                  <a:pt x="39303" y="49580"/>
                </a:lnTo>
                <a:lnTo>
                  <a:pt x="39322" y="49561"/>
                </a:lnTo>
                <a:lnTo>
                  <a:pt x="39341" y="49505"/>
                </a:lnTo>
                <a:close/>
                <a:moveTo>
                  <a:pt x="31707" y="49580"/>
                </a:moveTo>
                <a:lnTo>
                  <a:pt x="31707" y="49580"/>
                </a:lnTo>
                <a:lnTo>
                  <a:pt x="31707" y="49580"/>
                </a:lnTo>
                <a:close/>
                <a:moveTo>
                  <a:pt x="38298" y="49580"/>
                </a:moveTo>
                <a:lnTo>
                  <a:pt x="38298" y="49580"/>
                </a:lnTo>
                <a:lnTo>
                  <a:pt x="38298" y="49580"/>
                </a:lnTo>
                <a:close/>
                <a:moveTo>
                  <a:pt x="39303" y="49580"/>
                </a:moveTo>
                <a:lnTo>
                  <a:pt x="39303" y="49580"/>
                </a:lnTo>
                <a:lnTo>
                  <a:pt x="39303" y="49580"/>
                </a:lnTo>
                <a:close/>
                <a:moveTo>
                  <a:pt x="76204" y="49580"/>
                </a:moveTo>
                <a:lnTo>
                  <a:pt x="76204" y="49580"/>
                </a:lnTo>
                <a:lnTo>
                  <a:pt x="76204" y="49580"/>
                </a:lnTo>
                <a:close/>
                <a:moveTo>
                  <a:pt x="34928" y="49617"/>
                </a:moveTo>
                <a:lnTo>
                  <a:pt x="34928" y="49617"/>
                </a:lnTo>
                <a:lnTo>
                  <a:pt x="34928" y="49617"/>
                </a:lnTo>
                <a:close/>
                <a:moveTo>
                  <a:pt x="80524" y="49617"/>
                </a:moveTo>
                <a:lnTo>
                  <a:pt x="80524" y="49617"/>
                </a:lnTo>
                <a:lnTo>
                  <a:pt x="80524" y="49617"/>
                </a:lnTo>
                <a:close/>
                <a:moveTo>
                  <a:pt x="87003" y="49617"/>
                </a:moveTo>
                <a:lnTo>
                  <a:pt x="87003" y="49617"/>
                </a:lnTo>
                <a:lnTo>
                  <a:pt x="87003" y="49617"/>
                </a:lnTo>
                <a:close/>
                <a:moveTo>
                  <a:pt x="45801" y="49673"/>
                </a:moveTo>
                <a:lnTo>
                  <a:pt x="45801" y="49673"/>
                </a:lnTo>
                <a:lnTo>
                  <a:pt x="45801" y="49673"/>
                </a:lnTo>
                <a:close/>
                <a:moveTo>
                  <a:pt x="53267" y="49673"/>
                </a:moveTo>
                <a:lnTo>
                  <a:pt x="53267" y="49673"/>
                </a:lnTo>
                <a:lnTo>
                  <a:pt x="53267" y="49673"/>
                </a:lnTo>
                <a:close/>
                <a:moveTo>
                  <a:pt x="21970" y="49748"/>
                </a:moveTo>
                <a:lnTo>
                  <a:pt x="21951" y="49791"/>
                </a:lnTo>
                <a:lnTo>
                  <a:pt x="21951" y="49803"/>
                </a:lnTo>
                <a:lnTo>
                  <a:pt x="21970" y="49748"/>
                </a:lnTo>
                <a:close/>
                <a:moveTo>
                  <a:pt x="1639" y="48966"/>
                </a:moveTo>
                <a:lnTo>
                  <a:pt x="1602" y="48984"/>
                </a:lnTo>
                <a:lnTo>
                  <a:pt x="1509" y="49040"/>
                </a:lnTo>
                <a:lnTo>
                  <a:pt x="1378" y="49115"/>
                </a:lnTo>
                <a:lnTo>
                  <a:pt x="1136" y="49301"/>
                </a:lnTo>
                <a:lnTo>
                  <a:pt x="1006" y="49412"/>
                </a:lnTo>
                <a:lnTo>
                  <a:pt x="559" y="49785"/>
                </a:lnTo>
                <a:lnTo>
                  <a:pt x="299" y="50027"/>
                </a:lnTo>
                <a:lnTo>
                  <a:pt x="224" y="50120"/>
                </a:lnTo>
                <a:lnTo>
                  <a:pt x="206" y="50157"/>
                </a:lnTo>
                <a:lnTo>
                  <a:pt x="261" y="50176"/>
                </a:lnTo>
                <a:lnTo>
                  <a:pt x="317" y="50176"/>
                </a:lnTo>
                <a:lnTo>
                  <a:pt x="392" y="50139"/>
                </a:lnTo>
                <a:lnTo>
                  <a:pt x="485" y="50083"/>
                </a:lnTo>
                <a:lnTo>
                  <a:pt x="708" y="49915"/>
                </a:lnTo>
                <a:lnTo>
                  <a:pt x="969" y="49710"/>
                </a:lnTo>
                <a:lnTo>
                  <a:pt x="1211" y="49487"/>
                </a:lnTo>
                <a:lnTo>
                  <a:pt x="1416" y="49282"/>
                </a:lnTo>
                <a:lnTo>
                  <a:pt x="1565" y="49115"/>
                </a:lnTo>
                <a:lnTo>
                  <a:pt x="1639" y="49021"/>
                </a:lnTo>
                <a:lnTo>
                  <a:pt x="1658" y="48984"/>
                </a:lnTo>
                <a:lnTo>
                  <a:pt x="1658" y="48966"/>
                </a:lnTo>
                <a:close/>
                <a:moveTo>
                  <a:pt x="78308" y="50194"/>
                </a:moveTo>
                <a:lnTo>
                  <a:pt x="78308" y="50194"/>
                </a:lnTo>
                <a:lnTo>
                  <a:pt x="78308" y="50194"/>
                </a:lnTo>
                <a:close/>
                <a:moveTo>
                  <a:pt x="5679" y="49412"/>
                </a:moveTo>
                <a:lnTo>
                  <a:pt x="5661" y="49431"/>
                </a:lnTo>
                <a:lnTo>
                  <a:pt x="5381" y="49599"/>
                </a:lnTo>
                <a:lnTo>
                  <a:pt x="5158" y="49766"/>
                </a:lnTo>
                <a:lnTo>
                  <a:pt x="4935" y="49952"/>
                </a:lnTo>
                <a:lnTo>
                  <a:pt x="4711" y="50139"/>
                </a:lnTo>
                <a:lnTo>
                  <a:pt x="4544" y="50325"/>
                </a:lnTo>
                <a:lnTo>
                  <a:pt x="4488" y="50418"/>
                </a:lnTo>
                <a:lnTo>
                  <a:pt x="4450" y="50492"/>
                </a:lnTo>
                <a:lnTo>
                  <a:pt x="4469" y="50548"/>
                </a:lnTo>
                <a:lnTo>
                  <a:pt x="4506" y="50604"/>
                </a:lnTo>
                <a:lnTo>
                  <a:pt x="4581" y="50604"/>
                </a:lnTo>
                <a:lnTo>
                  <a:pt x="4674" y="50567"/>
                </a:lnTo>
                <a:lnTo>
                  <a:pt x="4786" y="50474"/>
                </a:lnTo>
                <a:lnTo>
                  <a:pt x="4897" y="50362"/>
                </a:lnTo>
                <a:lnTo>
                  <a:pt x="5121" y="50139"/>
                </a:lnTo>
                <a:lnTo>
                  <a:pt x="5232" y="49990"/>
                </a:lnTo>
                <a:lnTo>
                  <a:pt x="5549" y="49654"/>
                </a:lnTo>
                <a:lnTo>
                  <a:pt x="5679" y="49468"/>
                </a:lnTo>
                <a:lnTo>
                  <a:pt x="5698" y="49431"/>
                </a:lnTo>
                <a:lnTo>
                  <a:pt x="5679" y="49412"/>
                </a:lnTo>
                <a:close/>
                <a:moveTo>
                  <a:pt x="12158" y="49450"/>
                </a:moveTo>
                <a:lnTo>
                  <a:pt x="12102" y="49505"/>
                </a:lnTo>
                <a:lnTo>
                  <a:pt x="11507" y="50083"/>
                </a:lnTo>
                <a:lnTo>
                  <a:pt x="11153" y="50455"/>
                </a:lnTo>
                <a:lnTo>
                  <a:pt x="11041" y="50585"/>
                </a:lnTo>
                <a:lnTo>
                  <a:pt x="11004" y="50623"/>
                </a:lnTo>
                <a:lnTo>
                  <a:pt x="11004" y="50641"/>
                </a:lnTo>
                <a:lnTo>
                  <a:pt x="11041" y="50678"/>
                </a:lnTo>
                <a:lnTo>
                  <a:pt x="11116" y="50678"/>
                </a:lnTo>
                <a:lnTo>
                  <a:pt x="11172" y="50660"/>
                </a:lnTo>
                <a:lnTo>
                  <a:pt x="11302" y="50585"/>
                </a:lnTo>
                <a:lnTo>
                  <a:pt x="11451" y="50492"/>
                </a:lnTo>
                <a:lnTo>
                  <a:pt x="11693" y="50269"/>
                </a:lnTo>
                <a:lnTo>
                  <a:pt x="11842" y="50139"/>
                </a:lnTo>
                <a:lnTo>
                  <a:pt x="12028" y="49952"/>
                </a:lnTo>
                <a:lnTo>
                  <a:pt x="12121" y="49841"/>
                </a:lnTo>
                <a:lnTo>
                  <a:pt x="12140" y="49785"/>
                </a:lnTo>
                <a:lnTo>
                  <a:pt x="12158" y="49729"/>
                </a:lnTo>
                <a:lnTo>
                  <a:pt x="12177" y="49692"/>
                </a:lnTo>
                <a:lnTo>
                  <a:pt x="12214" y="49561"/>
                </a:lnTo>
                <a:lnTo>
                  <a:pt x="12214" y="49487"/>
                </a:lnTo>
                <a:lnTo>
                  <a:pt x="12196" y="49450"/>
                </a:lnTo>
                <a:close/>
                <a:moveTo>
                  <a:pt x="39303" y="49580"/>
                </a:moveTo>
                <a:lnTo>
                  <a:pt x="39266" y="49617"/>
                </a:lnTo>
                <a:lnTo>
                  <a:pt x="39117" y="49748"/>
                </a:lnTo>
                <a:lnTo>
                  <a:pt x="38708" y="50045"/>
                </a:lnTo>
                <a:lnTo>
                  <a:pt x="38484" y="50213"/>
                </a:lnTo>
                <a:lnTo>
                  <a:pt x="38317" y="50362"/>
                </a:lnTo>
                <a:lnTo>
                  <a:pt x="38242" y="50436"/>
                </a:lnTo>
                <a:lnTo>
                  <a:pt x="38205" y="50511"/>
                </a:lnTo>
                <a:lnTo>
                  <a:pt x="38168" y="50567"/>
                </a:lnTo>
                <a:lnTo>
                  <a:pt x="38168" y="50641"/>
                </a:lnTo>
                <a:lnTo>
                  <a:pt x="38205" y="50697"/>
                </a:lnTo>
                <a:lnTo>
                  <a:pt x="38261" y="50734"/>
                </a:lnTo>
                <a:lnTo>
                  <a:pt x="38317" y="50734"/>
                </a:lnTo>
                <a:lnTo>
                  <a:pt x="38391" y="50697"/>
                </a:lnTo>
                <a:lnTo>
                  <a:pt x="38484" y="50623"/>
                </a:lnTo>
                <a:lnTo>
                  <a:pt x="38577" y="50529"/>
                </a:lnTo>
                <a:lnTo>
                  <a:pt x="38782" y="50306"/>
                </a:lnTo>
                <a:lnTo>
                  <a:pt x="38987" y="50064"/>
                </a:lnTo>
                <a:lnTo>
                  <a:pt x="39155" y="49822"/>
                </a:lnTo>
                <a:lnTo>
                  <a:pt x="39285" y="49617"/>
                </a:lnTo>
                <a:lnTo>
                  <a:pt x="39303" y="49580"/>
                </a:lnTo>
                <a:close/>
                <a:moveTo>
                  <a:pt x="83819" y="49561"/>
                </a:moveTo>
                <a:lnTo>
                  <a:pt x="83763" y="49617"/>
                </a:lnTo>
                <a:lnTo>
                  <a:pt x="83614" y="49748"/>
                </a:lnTo>
                <a:lnTo>
                  <a:pt x="83205" y="50045"/>
                </a:lnTo>
                <a:lnTo>
                  <a:pt x="83000" y="50213"/>
                </a:lnTo>
                <a:lnTo>
                  <a:pt x="82814" y="50362"/>
                </a:lnTo>
                <a:lnTo>
                  <a:pt x="82758" y="50436"/>
                </a:lnTo>
                <a:lnTo>
                  <a:pt x="82702" y="50511"/>
                </a:lnTo>
                <a:lnTo>
                  <a:pt x="82684" y="50567"/>
                </a:lnTo>
                <a:lnTo>
                  <a:pt x="82684" y="50641"/>
                </a:lnTo>
                <a:lnTo>
                  <a:pt x="82702" y="50697"/>
                </a:lnTo>
                <a:lnTo>
                  <a:pt x="82758" y="50734"/>
                </a:lnTo>
                <a:lnTo>
                  <a:pt x="82832" y="50734"/>
                </a:lnTo>
                <a:lnTo>
                  <a:pt x="82907" y="50697"/>
                </a:lnTo>
                <a:lnTo>
                  <a:pt x="82981" y="50623"/>
                </a:lnTo>
                <a:lnTo>
                  <a:pt x="83093" y="50529"/>
                </a:lnTo>
                <a:lnTo>
                  <a:pt x="83279" y="50306"/>
                </a:lnTo>
                <a:lnTo>
                  <a:pt x="83484" y="50064"/>
                </a:lnTo>
                <a:lnTo>
                  <a:pt x="83670" y="49822"/>
                </a:lnTo>
                <a:lnTo>
                  <a:pt x="83782" y="49617"/>
                </a:lnTo>
                <a:lnTo>
                  <a:pt x="83819" y="49561"/>
                </a:lnTo>
                <a:close/>
                <a:moveTo>
                  <a:pt x="53267" y="49673"/>
                </a:moveTo>
                <a:lnTo>
                  <a:pt x="53025" y="49915"/>
                </a:lnTo>
                <a:lnTo>
                  <a:pt x="52857" y="50083"/>
                </a:lnTo>
                <a:lnTo>
                  <a:pt x="52690" y="50269"/>
                </a:lnTo>
                <a:lnTo>
                  <a:pt x="52541" y="50455"/>
                </a:lnTo>
                <a:lnTo>
                  <a:pt x="52504" y="50529"/>
                </a:lnTo>
                <a:lnTo>
                  <a:pt x="52466" y="50604"/>
                </a:lnTo>
                <a:lnTo>
                  <a:pt x="52448" y="50660"/>
                </a:lnTo>
                <a:lnTo>
                  <a:pt x="52466" y="50716"/>
                </a:lnTo>
                <a:lnTo>
                  <a:pt x="52522" y="50734"/>
                </a:lnTo>
                <a:lnTo>
                  <a:pt x="52597" y="50753"/>
                </a:lnTo>
                <a:lnTo>
                  <a:pt x="52690" y="50753"/>
                </a:lnTo>
                <a:lnTo>
                  <a:pt x="52764" y="50716"/>
                </a:lnTo>
                <a:lnTo>
                  <a:pt x="52857" y="50678"/>
                </a:lnTo>
                <a:lnTo>
                  <a:pt x="52913" y="50604"/>
                </a:lnTo>
                <a:lnTo>
                  <a:pt x="52969" y="50529"/>
                </a:lnTo>
                <a:lnTo>
                  <a:pt x="53025" y="50436"/>
                </a:lnTo>
                <a:lnTo>
                  <a:pt x="53099" y="50250"/>
                </a:lnTo>
                <a:lnTo>
                  <a:pt x="53155" y="50064"/>
                </a:lnTo>
                <a:lnTo>
                  <a:pt x="53211" y="49878"/>
                </a:lnTo>
                <a:lnTo>
                  <a:pt x="53230" y="49748"/>
                </a:lnTo>
                <a:lnTo>
                  <a:pt x="53267" y="49673"/>
                </a:lnTo>
                <a:close/>
                <a:moveTo>
                  <a:pt x="18582" y="49450"/>
                </a:moveTo>
                <a:lnTo>
                  <a:pt x="18377" y="49673"/>
                </a:lnTo>
                <a:lnTo>
                  <a:pt x="18023" y="50083"/>
                </a:lnTo>
                <a:lnTo>
                  <a:pt x="17855" y="50306"/>
                </a:lnTo>
                <a:lnTo>
                  <a:pt x="17725" y="50492"/>
                </a:lnTo>
                <a:lnTo>
                  <a:pt x="17669" y="50585"/>
                </a:lnTo>
                <a:lnTo>
                  <a:pt x="17651" y="50660"/>
                </a:lnTo>
                <a:lnTo>
                  <a:pt x="17651" y="50716"/>
                </a:lnTo>
                <a:lnTo>
                  <a:pt x="17669" y="50753"/>
                </a:lnTo>
                <a:lnTo>
                  <a:pt x="17725" y="50772"/>
                </a:lnTo>
                <a:lnTo>
                  <a:pt x="17781" y="50753"/>
                </a:lnTo>
                <a:lnTo>
                  <a:pt x="17837" y="50697"/>
                </a:lnTo>
                <a:lnTo>
                  <a:pt x="17911" y="50641"/>
                </a:lnTo>
                <a:lnTo>
                  <a:pt x="18060" y="50436"/>
                </a:lnTo>
                <a:lnTo>
                  <a:pt x="18209" y="50194"/>
                </a:lnTo>
                <a:lnTo>
                  <a:pt x="18451" y="49692"/>
                </a:lnTo>
                <a:lnTo>
                  <a:pt x="18582" y="49450"/>
                </a:lnTo>
                <a:close/>
                <a:moveTo>
                  <a:pt x="19848" y="49263"/>
                </a:moveTo>
                <a:lnTo>
                  <a:pt x="19810" y="49282"/>
                </a:lnTo>
                <a:lnTo>
                  <a:pt x="19494" y="49524"/>
                </a:lnTo>
                <a:lnTo>
                  <a:pt x="19252" y="49729"/>
                </a:lnTo>
                <a:lnTo>
                  <a:pt x="19010" y="49952"/>
                </a:lnTo>
                <a:lnTo>
                  <a:pt x="18786" y="50194"/>
                </a:lnTo>
                <a:lnTo>
                  <a:pt x="18600" y="50418"/>
                </a:lnTo>
                <a:lnTo>
                  <a:pt x="18544" y="50511"/>
                </a:lnTo>
                <a:lnTo>
                  <a:pt x="18507" y="50604"/>
                </a:lnTo>
                <a:lnTo>
                  <a:pt x="18507" y="50678"/>
                </a:lnTo>
                <a:lnTo>
                  <a:pt x="18526" y="50734"/>
                </a:lnTo>
                <a:lnTo>
                  <a:pt x="18563" y="50753"/>
                </a:lnTo>
                <a:lnTo>
                  <a:pt x="18600" y="50772"/>
                </a:lnTo>
                <a:lnTo>
                  <a:pt x="18637" y="50753"/>
                </a:lnTo>
                <a:lnTo>
                  <a:pt x="18693" y="50734"/>
                </a:lnTo>
                <a:lnTo>
                  <a:pt x="18805" y="50641"/>
                </a:lnTo>
                <a:lnTo>
                  <a:pt x="18917" y="50529"/>
                </a:lnTo>
                <a:lnTo>
                  <a:pt x="19121" y="50287"/>
                </a:lnTo>
                <a:lnTo>
                  <a:pt x="19252" y="50120"/>
                </a:lnTo>
                <a:lnTo>
                  <a:pt x="19401" y="49934"/>
                </a:lnTo>
                <a:lnTo>
                  <a:pt x="19643" y="49617"/>
                </a:lnTo>
                <a:lnTo>
                  <a:pt x="19829" y="49338"/>
                </a:lnTo>
                <a:lnTo>
                  <a:pt x="19848" y="49263"/>
                </a:lnTo>
                <a:close/>
                <a:moveTo>
                  <a:pt x="21989" y="49375"/>
                </a:moveTo>
                <a:lnTo>
                  <a:pt x="21951" y="49394"/>
                </a:lnTo>
                <a:lnTo>
                  <a:pt x="21914" y="49450"/>
                </a:lnTo>
                <a:lnTo>
                  <a:pt x="21691" y="49673"/>
                </a:lnTo>
                <a:lnTo>
                  <a:pt x="21281" y="50083"/>
                </a:lnTo>
                <a:lnTo>
                  <a:pt x="20890" y="50492"/>
                </a:lnTo>
                <a:lnTo>
                  <a:pt x="20778" y="50623"/>
                </a:lnTo>
                <a:lnTo>
                  <a:pt x="20723" y="50678"/>
                </a:lnTo>
                <a:lnTo>
                  <a:pt x="20760" y="50734"/>
                </a:lnTo>
                <a:lnTo>
                  <a:pt x="20797" y="50753"/>
                </a:lnTo>
                <a:lnTo>
                  <a:pt x="20853" y="50772"/>
                </a:lnTo>
                <a:lnTo>
                  <a:pt x="20909" y="50753"/>
                </a:lnTo>
                <a:lnTo>
                  <a:pt x="21058" y="50697"/>
                </a:lnTo>
                <a:lnTo>
                  <a:pt x="21225" y="50585"/>
                </a:lnTo>
                <a:lnTo>
                  <a:pt x="21374" y="50474"/>
                </a:lnTo>
                <a:lnTo>
                  <a:pt x="21505" y="50362"/>
                </a:lnTo>
                <a:lnTo>
                  <a:pt x="21672" y="50213"/>
                </a:lnTo>
                <a:lnTo>
                  <a:pt x="21840" y="50008"/>
                </a:lnTo>
                <a:lnTo>
                  <a:pt x="21914" y="49878"/>
                </a:lnTo>
                <a:lnTo>
                  <a:pt x="21951" y="49791"/>
                </a:lnTo>
                <a:lnTo>
                  <a:pt x="21951" y="49785"/>
                </a:lnTo>
                <a:lnTo>
                  <a:pt x="22007" y="49599"/>
                </a:lnTo>
                <a:lnTo>
                  <a:pt x="22007" y="49487"/>
                </a:lnTo>
                <a:lnTo>
                  <a:pt x="22007" y="49394"/>
                </a:lnTo>
                <a:lnTo>
                  <a:pt x="22007" y="49375"/>
                </a:lnTo>
                <a:close/>
                <a:moveTo>
                  <a:pt x="63079" y="49450"/>
                </a:moveTo>
                <a:lnTo>
                  <a:pt x="62874" y="49673"/>
                </a:lnTo>
                <a:lnTo>
                  <a:pt x="62520" y="50083"/>
                </a:lnTo>
                <a:lnTo>
                  <a:pt x="62353" y="50306"/>
                </a:lnTo>
                <a:lnTo>
                  <a:pt x="62222" y="50492"/>
                </a:lnTo>
                <a:lnTo>
                  <a:pt x="62185" y="50585"/>
                </a:lnTo>
                <a:lnTo>
                  <a:pt x="62148" y="50660"/>
                </a:lnTo>
                <a:lnTo>
                  <a:pt x="62148" y="50716"/>
                </a:lnTo>
                <a:lnTo>
                  <a:pt x="62166" y="50753"/>
                </a:lnTo>
                <a:lnTo>
                  <a:pt x="62222" y="50772"/>
                </a:lnTo>
                <a:lnTo>
                  <a:pt x="62278" y="50753"/>
                </a:lnTo>
                <a:lnTo>
                  <a:pt x="62334" y="50697"/>
                </a:lnTo>
                <a:lnTo>
                  <a:pt x="62408" y="50641"/>
                </a:lnTo>
                <a:lnTo>
                  <a:pt x="62557" y="50436"/>
                </a:lnTo>
                <a:lnTo>
                  <a:pt x="62706" y="50194"/>
                </a:lnTo>
                <a:lnTo>
                  <a:pt x="62967" y="49692"/>
                </a:lnTo>
                <a:lnTo>
                  <a:pt x="63079" y="49450"/>
                </a:lnTo>
                <a:close/>
                <a:moveTo>
                  <a:pt x="64345" y="49263"/>
                </a:moveTo>
                <a:lnTo>
                  <a:pt x="64308" y="49282"/>
                </a:lnTo>
                <a:lnTo>
                  <a:pt x="63991" y="49524"/>
                </a:lnTo>
                <a:lnTo>
                  <a:pt x="63768" y="49729"/>
                </a:lnTo>
                <a:lnTo>
                  <a:pt x="63507" y="49952"/>
                </a:lnTo>
                <a:lnTo>
                  <a:pt x="63284" y="50194"/>
                </a:lnTo>
                <a:lnTo>
                  <a:pt x="63097" y="50418"/>
                </a:lnTo>
                <a:lnTo>
                  <a:pt x="63041" y="50511"/>
                </a:lnTo>
                <a:lnTo>
                  <a:pt x="63004" y="50604"/>
                </a:lnTo>
                <a:lnTo>
                  <a:pt x="63004" y="50678"/>
                </a:lnTo>
                <a:lnTo>
                  <a:pt x="63023" y="50734"/>
                </a:lnTo>
                <a:lnTo>
                  <a:pt x="63060" y="50753"/>
                </a:lnTo>
                <a:lnTo>
                  <a:pt x="63097" y="50772"/>
                </a:lnTo>
                <a:lnTo>
                  <a:pt x="63153" y="50753"/>
                </a:lnTo>
                <a:lnTo>
                  <a:pt x="63190" y="50734"/>
                </a:lnTo>
                <a:lnTo>
                  <a:pt x="63302" y="50641"/>
                </a:lnTo>
                <a:lnTo>
                  <a:pt x="63414" y="50529"/>
                </a:lnTo>
                <a:lnTo>
                  <a:pt x="63637" y="50287"/>
                </a:lnTo>
                <a:lnTo>
                  <a:pt x="63749" y="50120"/>
                </a:lnTo>
                <a:lnTo>
                  <a:pt x="63917" y="49934"/>
                </a:lnTo>
                <a:lnTo>
                  <a:pt x="64159" y="49617"/>
                </a:lnTo>
                <a:lnTo>
                  <a:pt x="64326" y="49338"/>
                </a:lnTo>
                <a:lnTo>
                  <a:pt x="64363" y="49263"/>
                </a:lnTo>
                <a:close/>
                <a:moveTo>
                  <a:pt x="66486" y="49375"/>
                </a:moveTo>
                <a:lnTo>
                  <a:pt x="66449" y="49394"/>
                </a:lnTo>
                <a:lnTo>
                  <a:pt x="66411" y="49450"/>
                </a:lnTo>
                <a:lnTo>
                  <a:pt x="66188" y="49673"/>
                </a:lnTo>
                <a:lnTo>
                  <a:pt x="65778" y="50083"/>
                </a:lnTo>
                <a:lnTo>
                  <a:pt x="65406" y="50492"/>
                </a:lnTo>
                <a:lnTo>
                  <a:pt x="65276" y="50623"/>
                </a:lnTo>
                <a:lnTo>
                  <a:pt x="65238" y="50678"/>
                </a:lnTo>
                <a:lnTo>
                  <a:pt x="65257" y="50734"/>
                </a:lnTo>
                <a:lnTo>
                  <a:pt x="65294" y="50753"/>
                </a:lnTo>
                <a:lnTo>
                  <a:pt x="65350" y="50772"/>
                </a:lnTo>
                <a:lnTo>
                  <a:pt x="65425" y="50753"/>
                </a:lnTo>
                <a:lnTo>
                  <a:pt x="65555" y="50697"/>
                </a:lnTo>
                <a:lnTo>
                  <a:pt x="65723" y="50585"/>
                </a:lnTo>
                <a:lnTo>
                  <a:pt x="65871" y="50474"/>
                </a:lnTo>
                <a:lnTo>
                  <a:pt x="66020" y="50362"/>
                </a:lnTo>
                <a:lnTo>
                  <a:pt x="66169" y="50213"/>
                </a:lnTo>
                <a:lnTo>
                  <a:pt x="66337" y="50008"/>
                </a:lnTo>
                <a:lnTo>
                  <a:pt x="66411" y="49878"/>
                </a:lnTo>
                <a:lnTo>
                  <a:pt x="66467" y="49748"/>
                </a:lnTo>
                <a:lnTo>
                  <a:pt x="66449" y="49803"/>
                </a:lnTo>
                <a:lnTo>
                  <a:pt x="66467" y="49785"/>
                </a:lnTo>
                <a:lnTo>
                  <a:pt x="66504" y="49599"/>
                </a:lnTo>
                <a:lnTo>
                  <a:pt x="66523" y="49487"/>
                </a:lnTo>
                <a:lnTo>
                  <a:pt x="66504" y="49394"/>
                </a:lnTo>
                <a:lnTo>
                  <a:pt x="66504" y="49375"/>
                </a:lnTo>
                <a:close/>
                <a:moveTo>
                  <a:pt x="4637" y="49431"/>
                </a:moveTo>
                <a:lnTo>
                  <a:pt x="4618" y="49450"/>
                </a:lnTo>
                <a:lnTo>
                  <a:pt x="4339" y="49673"/>
                </a:lnTo>
                <a:lnTo>
                  <a:pt x="3892" y="50045"/>
                </a:lnTo>
                <a:lnTo>
                  <a:pt x="3650" y="50250"/>
                </a:lnTo>
                <a:lnTo>
                  <a:pt x="3464" y="50455"/>
                </a:lnTo>
                <a:lnTo>
                  <a:pt x="3352" y="50604"/>
                </a:lnTo>
                <a:lnTo>
                  <a:pt x="3333" y="50678"/>
                </a:lnTo>
                <a:lnTo>
                  <a:pt x="3333" y="50716"/>
                </a:lnTo>
                <a:lnTo>
                  <a:pt x="3352" y="50753"/>
                </a:lnTo>
                <a:lnTo>
                  <a:pt x="3371" y="50772"/>
                </a:lnTo>
                <a:lnTo>
                  <a:pt x="3408" y="50790"/>
                </a:lnTo>
                <a:lnTo>
                  <a:pt x="3445" y="50790"/>
                </a:lnTo>
                <a:lnTo>
                  <a:pt x="3538" y="50753"/>
                </a:lnTo>
                <a:lnTo>
                  <a:pt x="3650" y="50678"/>
                </a:lnTo>
                <a:lnTo>
                  <a:pt x="3762" y="50585"/>
                </a:lnTo>
                <a:lnTo>
                  <a:pt x="3873" y="50455"/>
                </a:lnTo>
                <a:lnTo>
                  <a:pt x="4115" y="50176"/>
                </a:lnTo>
                <a:lnTo>
                  <a:pt x="4357" y="49896"/>
                </a:lnTo>
                <a:lnTo>
                  <a:pt x="4525" y="49636"/>
                </a:lnTo>
                <a:lnTo>
                  <a:pt x="4637" y="49468"/>
                </a:lnTo>
                <a:lnTo>
                  <a:pt x="4637" y="49431"/>
                </a:lnTo>
                <a:close/>
                <a:moveTo>
                  <a:pt x="6983" y="49580"/>
                </a:moveTo>
                <a:lnTo>
                  <a:pt x="6908" y="49654"/>
                </a:lnTo>
                <a:lnTo>
                  <a:pt x="6703" y="49785"/>
                </a:lnTo>
                <a:lnTo>
                  <a:pt x="6145" y="50157"/>
                </a:lnTo>
                <a:lnTo>
                  <a:pt x="5623" y="50511"/>
                </a:lnTo>
                <a:lnTo>
                  <a:pt x="5456" y="50641"/>
                </a:lnTo>
                <a:lnTo>
                  <a:pt x="5419" y="50678"/>
                </a:lnTo>
                <a:lnTo>
                  <a:pt x="5400" y="50716"/>
                </a:lnTo>
                <a:lnTo>
                  <a:pt x="5474" y="50772"/>
                </a:lnTo>
                <a:lnTo>
                  <a:pt x="5549" y="50790"/>
                </a:lnTo>
                <a:lnTo>
                  <a:pt x="5642" y="50772"/>
                </a:lnTo>
                <a:lnTo>
                  <a:pt x="5754" y="50716"/>
                </a:lnTo>
                <a:lnTo>
                  <a:pt x="5865" y="50660"/>
                </a:lnTo>
                <a:lnTo>
                  <a:pt x="5996" y="50567"/>
                </a:lnTo>
                <a:lnTo>
                  <a:pt x="6256" y="50362"/>
                </a:lnTo>
                <a:lnTo>
                  <a:pt x="6517" y="50120"/>
                </a:lnTo>
                <a:lnTo>
                  <a:pt x="6740" y="49896"/>
                </a:lnTo>
                <a:lnTo>
                  <a:pt x="6908" y="49692"/>
                </a:lnTo>
                <a:lnTo>
                  <a:pt x="6983" y="49580"/>
                </a:lnTo>
                <a:close/>
                <a:moveTo>
                  <a:pt x="55501" y="49692"/>
                </a:moveTo>
                <a:lnTo>
                  <a:pt x="55464" y="49710"/>
                </a:lnTo>
                <a:lnTo>
                  <a:pt x="55241" y="49878"/>
                </a:lnTo>
                <a:lnTo>
                  <a:pt x="54887" y="50213"/>
                </a:lnTo>
                <a:lnTo>
                  <a:pt x="54719" y="50381"/>
                </a:lnTo>
                <a:lnTo>
                  <a:pt x="54589" y="50548"/>
                </a:lnTo>
                <a:lnTo>
                  <a:pt x="54533" y="50623"/>
                </a:lnTo>
                <a:lnTo>
                  <a:pt x="54514" y="50697"/>
                </a:lnTo>
                <a:lnTo>
                  <a:pt x="54496" y="50753"/>
                </a:lnTo>
                <a:lnTo>
                  <a:pt x="54514" y="50790"/>
                </a:lnTo>
                <a:lnTo>
                  <a:pt x="54552" y="50809"/>
                </a:lnTo>
                <a:lnTo>
                  <a:pt x="54589" y="50809"/>
                </a:lnTo>
                <a:lnTo>
                  <a:pt x="54682" y="50772"/>
                </a:lnTo>
                <a:lnTo>
                  <a:pt x="54775" y="50697"/>
                </a:lnTo>
                <a:lnTo>
                  <a:pt x="54887" y="50604"/>
                </a:lnTo>
                <a:lnTo>
                  <a:pt x="55092" y="50381"/>
                </a:lnTo>
                <a:lnTo>
                  <a:pt x="55203" y="50269"/>
                </a:lnTo>
                <a:lnTo>
                  <a:pt x="55296" y="50139"/>
                </a:lnTo>
                <a:lnTo>
                  <a:pt x="55427" y="49915"/>
                </a:lnTo>
                <a:lnTo>
                  <a:pt x="55483" y="49822"/>
                </a:lnTo>
                <a:lnTo>
                  <a:pt x="55520" y="49729"/>
                </a:lnTo>
                <a:lnTo>
                  <a:pt x="55520" y="49710"/>
                </a:lnTo>
                <a:lnTo>
                  <a:pt x="55520" y="49692"/>
                </a:lnTo>
                <a:close/>
                <a:moveTo>
                  <a:pt x="9012" y="49375"/>
                </a:moveTo>
                <a:lnTo>
                  <a:pt x="8863" y="49450"/>
                </a:lnTo>
                <a:lnTo>
                  <a:pt x="8640" y="49599"/>
                </a:lnTo>
                <a:lnTo>
                  <a:pt x="8379" y="49785"/>
                </a:lnTo>
                <a:lnTo>
                  <a:pt x="8100" y="50027"/>
                </a:lnTo>
                <a:lnTo>
                  <a:pt x="7839" y="50250"/>
                </a:lnTo>
                <a:lnTo>
                  <a:pt x="7746" y="50362"/>
                </a:lnTo>
                <a:lnTo>
                  <a:pt x="7671" y="50474"/>
                </a:lnTo>
                <a:lnTo>
                  <a:pt x="7616" y="50585"/>
                </a:lnTo>
                <a:lnTo>
                  <a:pt x="7616" y="50678"/>
                </a:lnTo>
                <a:lnTo>
                  <a:pt x="7634" y="50753"/>
                </a:lnTo>
                <a:lnTo>
                  <a:pt x="7690" y="50827"/>
                </a:lnTo>
                <a:lnTo>
                  <a:pt x="7727" y="50809"/>
                </a:lnTo>
                <a:lnTo>
                  <a:pt x="7783" y="50772"/>
                </a:lnTo>
                <a:lnTo>
                  <a:pt x="7932" y="50623"/>
                </a:lnTo>
                <a:lnTo>
                  <a:pt x="8397" y="50120"/>
                </a:lnTo>
                <a:lnTo>
                  <a:pt x="8826" y="49617"/>
                </a:lnTo>
                <a:lnTo>
                  <a:pt x="9012" y="49375"/>
                </a:lnTo>
                <a:close/>
                <a:moveTo>
                  <a:pt x="13350" y="49357"/>
                </a:moveTo>
                <a:lnTo>
                  <a:pt x="13294" y="49394"/>
                </a:lnTo>
                <a:lnTo>
                  <a:pt x="13052" y="49636"/>
                </a:lnTo>
                <a:lnTo>
                  <a:pt x="12587" y="50101"/>
                </a:lnTo>
                <a:lnTo>
                  <a:pt x="12363" y="50343"/>
                </a:lnTo>
                <a:lnTo>
                  <a:pt x="12177" y="50548"/>
                </a:lnTo>
                <a:lnTo>
                  <a:pt x="12065" y="50716"/>
                </a:lnTo>
                <a:lnTo>
                  <a:pt x="12028" y="50772"/>
                </a:lnTo>
                <a:lnTo>
                  <a:pt x="12047" y="50809"/>
                </a:lnTo>
                <a:lnTo>
                  <a:pt x="12084" y="50827"/>
                </a:lnTo>
                <a:lnTo>
                  <a:pt x="12121" y="50827"/>
                </a:lnTo>
                <a:lnTo>
                  <a:pt x="12177" y="50809"/>
                </a:lnTo>
                <a:lnTo>
                  <a:pt x="12233" y="50772"/>
                </a:lnTo>
                <a:lnTo>
                  <a:pt x="12382" y="50660"/>
                </a:lnTo>
                <a:lnTo>
                  <a:pt x="12512" y="50529"/>
                </a:lnTo>
                <a:lnTo>
                  <a:pt x="12773" y="50250"/>
                </a:lnTo>
                <a:lnTo>
                  <a:pt x="12922" y="50083"/>
                </a:lnTo>
                <a:lnTo>
                  <a:pt x="13126" y="49841"/>
                </a:lnTo>
                <a:lnTo>
                  <a:pt x="13238" y="49729"/>
                </a:lnTo>
                <a:lnTo>
                  <a:pt x="13294" y="49599"/>
                </a:lnTo>
                <a:lnTo>
                  <a:pt x="13294" y="49617"/>
                </a:lnTo>
                <a:lnTo>
                  <a:pt x="13313" y="49599"/>
                </a:lnTo>
                <a:lnTo>
                  <a:pt x="13350" y="49487"/>
                </a:lnTo>
                <a:lnTo>
                  <a:pt x="13369" y="49412"/>
                </a:lnTo>
                <a:lnTo>
                  <a:pt x="13369" y="49357"/>
                </a:lnTo>
                <a:close/>
                <a:moveTo>
                  <a:pt x="17688" y="49468"/>
                </a:moveTo>
                <a:lnTo>
                  <a:pt x="17446" y="49710"/>
                </a:lnTo>
                <a:lnTo>
                  <a:pt x="17204" y="49952"/>
                </a:lnTo>
                <a:lnTo>
                  <a:pt x="16720" y="50381"/>
                </a:lnTo>
                <a:lnTo>
                  <a:pt x="16589" y="50492"/>
                </a:lnTo>
                <a:lnTo>
                  <a:pt x="16422" y="50660"/>
                </a:lnTo>
                <a:lnTo>
                  <a:pt x="16366" y="50734"/>
                </a:lnTo>
                <a:lnTo>
                  <a:pt x="16366" y="50772"/>
                </a:lnTo>
                <a:lnTo>
                  <a:pt x="16366" y="50809"/>
                </a:lnTo>
                <a:lnTo>
                  <a:pt x="16366" y="50827"/>
                </a:lnTo>
                <a:lnTo>
                  <a:pt x="16403" y="50846"/>
                </a:lnTo>
                <a:lnTo>
                  <a:pt x="16515" y="50846"/>
                </a:lnTo>
                <a:lnTo>
                  <a:pt x="16627" y="50809"/>
                </a:lnTo>
                <a:lnTo>
                  <a:pt x="16757" y="50753"/>
                </a:lnTo>
                <a:lnTo>
                  <a:pt x="16869" y="50678"/>
                </a:lnTo>
                <a:lnTo>
                  <a:pt x="16962" y="50567"/>
                </a:lnTo>
                <a:lnTo>
                  <a:pt x="17167" y="50362"/>
                </a:lnTo>
                <a:lnTo>
                  <a:pt x="17316" y="50176"/>
                </a:lnTo>
                <a:lnTo>
                  <a:pt x="17427" y="50008"/>
                </a:lnTo>
                <a:lnTo>
                  <a:pt x="17558" y="49766"/>
                </a:lnTo>
                <a:lnTo>
                  <a:pt x="17651" y="49543"/>
                </a:lnTo>
                <a:lnTo>
                  <a:pt x="17688" y="49468"/>
                </a:lnTo>
                <a:close/>
                <a:moveTo>
                  <a:pt x="29436" y="49710"/>
                </a:moveTo>
                <a:lnTo>
                  <a:pt x="29380" y="49748"/>
                </a:lnTo>
                <a:lnTo>
                  <a:pt x="29212" y="49896"/>
                </a:lnTo>
                <a:lnTo>
                  <a:pt x="28952" y="50139"/>
                </a:lnTo>
                <a:lnTo>
                  <a:pt x="28821" y="50269"/>
                </a:lnTo>
                <a:lnTo>
                  <a:pt x="28654" y="50455"/>
                </a:lnTo>
                <a:lnTo>
                  <a:pt x="28579" y="50548"/>
                </a:lnTo>
                <a:lnTo>
                  <a:pt x="28524" y="50641"/>
                </a:lnTo>
                <a:lnTo>
                  <a:pt x="28524" y="50734"/>
                </a:lnTo>
                <a:lnTo>
                  <a:pt x="28524" y="50772"/>
                </a:lnTo>
                <a:lnTo>
                  <a:pt x="28542" y="50809"/>
                </a:lnTo>
                <a:lnTo>
                  <a:pt x="28579" y="50846"/>
                </a:lnTo>
                <a:lnTo>
                  <a:pt x="28635" y="50827"/>
                </a:lnTo>
                <a:lnTo>
                  <a:pt x="28691" y="50809"/>
                </a:lnTo>
                <a:lnTo>
                  <a:pt x="28766" y="50753"/>
                </a:lnTo>
                <a:lnTo>
                  <a:pt x="28915" y="50585"/>
                </a:lnTo>
                <a:lnTo>
                  <a:pt x="29064" y="50381"/>
                </a:lnTo>
                <a:lnTo>
                  <a:pt x="29212" y="50176"/>
                </a:lnTo>
                <a:lnTo>
                  <a:pt x="29343" y="49971"/>
                </a:lnTo>
                <a:lnTo>
                  <a:pt x="29417" y="49803"/>
                </a:lnTo>
                <a:lnTo>
                  <a:pt x="29455" y="49710"/>
                </a:lnTo>
                <a:close/>
                <a:moveTo>
                  <a:pt x="31707" y="49580"/>
                </a:moveTo>
                <a:lnTo>
                  <a:pt x="31447" y="49785"/>
                </a:lnTo>
                <a:lnTo>
                  <a:pt x="31223" y="49952"/>
                </a:lnTo>
                <a:lnTo>
                  <a:pt x="31000" y="50139"/>
                </a:lnTo>
                <a:lnTo>
                  <a:pt x="30795" y="50343"/>
                </a:lnTo>
                <a:lnTo>
                  <a:pt x="30627" y="50529"/>
                </a:lnTo>
                <a:lnTo>
                  <a:pt x="30590" y="50623"/>
                </a:lnTo>
                <a:lnTo>
                  <a:pt x="30553" y="50697"/>
                </a:lnTo>
                <a:lnTo>
                  <a:pt x="30553" y="50772"/>
                </a:lnTo>
                <a:lnTo>
                  <a:pt x="30572" y="50809"/>
                </a:lnTo>
                <a:lnTo>
                  <a:pt x="30609" y="50846"/>
                </a:lnTo>
                <a:lnTo>
                  <a:pt x="30665" y="50827"/>
                </a:lnTo>
                <a:lnTo>
                  <a:pt x="30739" y="50790"/>
                </a:lnTo>
                <a:lnTo>
                  <a:pt x="30832" y="50716"/>
                </a:lnTo>
                <a:lnTo>
                  <a:pt x="31018" y="50529"/>
                </a:lnTo>
                <a:lnTo>
                  <a:pt x="31205" y="50287"/>
                </a:lnTo>
                <a:lnTo>
                  <a:pt x="31558" y="49803"/>
                </a:lnTo>
                <a:lnTo>
                  <a:pt x="31707" y="49580"/>
                </a:lnTo>
                <a:close/>
                <a:moveTo>
                  <a:pt x="62185" y="49468"/>
                </a:moveTo>
                <a:lnTo>
                  <a:pt x="61962" y="49710"/>
                </a:lnTo>
                <a:lnTo>
                  <a:pt x="61720" y="49952"/>
                </a:lnTo>
                <a:lnTo>
                  <a:pt x="61217" y="50381"/>
                </a:lnTo>
                <a:lnTo>
                  <a:pt x="61087" y="50492"/>
                </a:lnTo>
                <a:lnTo>
                  <a:pt x="60919" y="50660"/>
                </a:lnTo>
                <a:lnTo>
                  <a:pt x="60882" y="50734"/>
                </a:lnTo>
                <a:lnTo>
                  <a:pt x="60863" y="50772"/>
                </a:lnTo>
                <a:lnTo>
                  <a:pt x="60863" y="50809"/>
                </a:lnTo>
                <a:lnTo>
                  <a:pt x="60882" y="50827"/>
                </a:lnTo>
                <a:lnTo>
                  <a:pt x="60900" y="50846"/>
                </a:lnTo>
                <a:lnTo>
                  <a:pt x="61031" y="50846"/>
                </a:lnTo>
                <a:lnTo>
                  <a:pt x="61142" y="50809"/>
                </a:lnTo>
                <a:lnTo>
                  <a:pt x="61254" y="50753"/>
                </a:lnTo>
                <a:lnTo>
                  <a:pt x="61366" y="50678"/>
                </a:lnTo>
                <a:lnTo>
                  <a:pt x="61478" y="50567"/>
                </a:lnTo>
                <a:lnTo>
                  <a:pt x="61664" y="50362"/>
                </a:lnTo>
                <a:lnTo>
                  <a:pt x="61831" y="50176"/>
                </a:lnTo>
                <a:lnTo>
                  <a:pt x="61924" y="50008"/>
                </a:lnTo>
                <a:lnTo>
                  <a:pt x="62055" y="49766"/>
                </a:lnTo>
                <a:lnTo>
                  <a:pt x="62166" y="49543"/>
                </a:lnTo>
                <a:lnTo>
                  <a:pt x="62185" y="49468"/>
                </a:lnTo>
                <a:close/>
                <a:moveTo>
                  <a:pt x="73933" y="49710"/>
                </a:moveTo>
                <a:lnTo>
                  <a:pt x="73877" y="49748"/>
                </a:lnTo>
                <a:lnTo>
                  <a:pt x="73710" y="49896"/>
                </a:lnTo>
                <a:lnTo>
                  <a:pt x="73449" y="50139"/>
                </a:lnTo>
                <a:lnTo>
                  <a:pt x="73319" y="50269"/>
                </a:lnTo>
                <a:lnTo>
                  <a:pt x="73151" y="50455"/>
                </a:lnTo>
                <a:lnTo>
                  <a:pt x="73077" y="50548"/>
                </a:lnTo>
                <a:lnTo>
                  <a:pt x="73039" y="50641"/>
                </a:lnTo>
                <a:lnTo>
                  <a:pt x="73021" y="50734"/>
                </a:lnTo>
                <a:lnTo>
                  <a:pt x="73021" y="50772"/>
                </a:lnTo>
                <a:lnTo>
                  <a:pt x="73058" y="50809"/>
                </a:lnTo>
                <a:lnTo>
                  <a:pt x="73095" y="50846"/>
                </a:lnTo>
                <a:lnTo>
                  <a:pt x="73132" y="50827"/>
                </a:lnTo>
                <a:lnTo>
                  <a:pt x="73207" y="50809"/>
                </a:lnTo>
                <a:lnTo>
                  <a:pt x="73263" y="50753"/>
                </a:lnTo>
                <a:lnTo>
                  <a:pt x="73412" y="50585"/>
                </a:lnTo>
                <a:lnTo>
                  <a:pt x="73561" y="50381"/>
                </a:lnTo>
                <a:lnTo>
                  <a:pt x="73710" y="50176"/>
                </a:lnTo>
                <a:lnTo>
                  <a:pt x="73840" y="49971"/>
                </a:lnTo>
                <a:lnTo>
                  <a:pt x="73914" y="49803"/>
                </a:lnTo>
                <a:lnTo>
                  <a:pt x="73952" y="49710"/>
                </a:lnTo>
                <a:close/>
                <a:moveTo>
                  <a:pt x="76204" y="49580"/>
                </a:moveTo>
                <a:lnTo>
                  <a:pt x="75944" y="49785"/>
                </a:lnTo>
                <a:lnTo>
                  <a:pt x="75739" y="49952"/>
                </a:lnTo>
                <a:lnTo>
                  <a:pt x="75516" y="50139"/>
                </a:lnTo>
                <a:lnTo>
                  <a:pt x="75292" y="50343"/>
                </a:lnTo>
                <a:lnTo>
                  <a:pt x="75143" y="50529"/>
                </a:lnTo>
                <a:lnTo>
                  <a:pt x="75087" y="50623"/>
                </a:lnTo>
                <a:lnTo>
                  <a:pt x="75050" y="50697"/>
                </a:lnTo>
                <a:lnTo>
                  <a:pt x="75050" y="50772"/>
                </a:lnTo>
                <a:lnTo>
                  <a:pt x="75069" y="50809"/>
                </a:lnTo>
                <a:lnTo>
                  <a:pt x="75106" y="50846"/>
                </a:lnTo>
                <a:lnTo>
                  <a:pt x="75180" y="50827"/>
                </a:lnTo>
                <a:lnTo>
                  <a:pt x="75236" y="50790"/>
                </a:lnTo>
                <a:lnTo>
                  <a:pt x="75329" y="50716"/>
                </a:lnTo>
                <a:lnTo>
                  <a:pt x="75516" y="50529"/>
                </a:lnTo>
                <a:lnTo>
                  <a:pt x="75720" y="50287"/>
                </a:lnTo>
                <a:lnTo>
                  <a:pt x="76056" y="49803"/>
                </a:lnTo>
                <a:lnTo>
                  <a:pt x="76204" y="49580"/>
                </a:lnTo>
                <a:close/>
                <a:moveTo>
                  <a:pt x="10185" y="49394"/>
                </a:moveTo>
                <a:lnTo>
                  <a:pt x="9868" y="49654"/>
                </a:lnTo>
                <a:lnTo>
                  <a:pt x="9328" y="50101"/>
                </a:lnTo>
                <a:lnTo>
                  <a:pt x="9049" y="50343"/>
                </a:lnTo>
                <a:lnTo>
                  <a:pt x="8826" y="50548"/>
                </a:lnTo>
                <a:lnTo>
                  <a:pt x="8677" y="50716"/>
                </a:lnTo>
                <a:lnTo>
                  <a:pt x="8640" y="50772"/>
                </a:lnTo>
                <a:lnTo>
                  <a:pt x="8640" y="50809"/>
                </a:lnTo>
                <a:lnTo>
                  <a:pt x="8677" y="50846"/>
                </a:lnTo>
                <a:lnTo>
                  <a:pt x="8714" y="50865"/>
                </a:lnTo>
                <a:lnTo>
                  <a:pt x="8770" y="50865"/>
                </a:lnTo>
                <a:lnTo>
                  <a:pt x="8844" y="50827"/>
                </a:lnTo>
                <a:lnTo>
                  <a:pt x="8993" y="50753"/>
                </a:lnTo>
                <a:lnTo>
                  <a:pt x="9161" y="50623"/>
                </a:lnTo>
                <a:lnTo>
                  <a:pt x="9477" y="50362"/>
                </a:lnTo>
                <a:lnTo>
                  <a:pt x="9664" y="50194"/>
                </a:lnTo>
                <a:lnTo>
                  <a:pt x="9812" y="49990"/>
                </a:lnTo>
                <a:lnTo>
                  <a:pt x="9999" y="49710"/>
                </a:lnTo>
                <a:lnTo>
                  <a:pt x="10148" y="49487"/>
                </a:lnTo>
                <a:lnTo>
                  <a:pt x="10185" y="49394"/>
                </a:lnTo>
                <a:close/>
                <a:moveTo>
                  <a:pt x="16515" y="49505"/>
                </a:moveTo>
                <a:lnTo>
                  <a:pt x="16478" y="49524"/>
                </a:lnTo>
                <a:lnTo>
                  <a:pt x="16236" y="49748"/>
                </a:lnTo>
                <a:lnTo>
                  <a:pt x="15807" y="50139"/>
                </a:lnTo>
                <a:lnTo>
                  <a:pt x="15603" y="50362"/>
                </a:lnTo>
                <a:lnTo>
                  <a:pt x="15454" y="50567"/>
                </a:lnTo>
                <a:lnTo>
                  <a:pt x="15379" y="50641"/>
                </a:lnTo>
                <a:lnTo>
                  <a:pt x="15342" y="50734"/>
                </a:lnTo>
                <a:lnTo>
                  <a:pt x="15323" y="50790"/>
                </a:lnTo>
                <a:lnTo>
                  <a:pt x="15342" y="50827"/>
                </a:lnTo>
                <a:lnTo>
                  <a:pt x="15379" y="50865"/>
                </a:lnTo>
                <a:lnTo>
                  <a:pt x="15472" y="50865"/>
                </a:lnTo>
                <a:lnTo>
                  <a:pt x="15528" y="50846"/>
                </a:lnTo>
                <a:lnTo>
                  <a:pt x="15659" y="50753"/>
                </a:lnTo>
                <a:lnTo>
                  <a:pt x="15789" y="50623"/>
                </a:lnTo>
                <a:lnTo>
                  <a:pt x="16031" y="50362"/>
                </a:lnTo>
                <a:lnTo>
                  <a:pt x="16161" y="50213"/>
                </a:lnTo>
                <a:lnTo>
                  <a:pt x="16273" y="50045"/>
                </a:lnTo>
                <a:lnTo>
                  <a:pt x="16422" y="49785"/>
                </a:lnTo>
                <a:lnTo>
                  <a:pt x="16515" y="49561"/>
                </a:lnTo>
                <a:lnTo>
                  <a:pt x="16515" y="49505"/>
                </a:lnTo>
                <a:close/>
                <a:moveTo>
                  <a:pt x="20927" y="49468"/>
                </a:moveTo>
                <a:lnTo>
                  <a:pt x="20648" y="49692"/>
                </a:lnTo>
                <a:lnTo>
                  <a:pt x="20183" y="50120"/>
                </a:lnTo>
                <a:lnTo>
                  <a:pt x="19941" y="50343"/>
                </a:lnTo>
                <a:lnTo>
                  <a:pt x="19755" y="50548"/>
                </a:lnTo>
                <a:lnTo>
                  <a:pt x="19624" y="50716"/>
                </a:lnTo>
                <a:lnTo>
                  <a:pt x="19606" y="50772"/>
                </a:lnTo>
                <a:lnTo>
                  <a:pt x="19606" y="50809"/>
                </a:lnTo>
                <a:lnTo>
                  <a:pt x="19643" y="50846"/>
                </a:lnTo>
                <a:lnTo>
                  <a:pt x="19680" y="50865"/>
                </a:lnTo>
                <a:lnTo>
                  <a:pt x="19755" y="50865"/>
                </a:lnTo>
                <a:lnTo>
                  <a:pt x="19848" y="50827"/>
                </a:lnTo>
                <a:lnTo>
                  <a:pt x="19941" y="50753"/>
                </a:lnTo>
                <a:lnTo>
                  <a:pt x="20052" y="50660"/>
                </a:lnTo>
                <a:lnTo>
                  <a:pt x="20164" y="50529"/>
                </a:lnTo>
                <a:lnTo>
                  <a:pt x="20406" y="50250"/>
                </a:lnTo>
                <a:lnTo>
                  <a:pt x="20630" y="49971"/>
                </a:lnTo>
                <a:lnTo>
                  <a:pt x="20797" y="49710"/>
                </a:lnTo>
                <a:lnTo>
                  <a:pt x="20909" y="49524"/>
                </a:lnTo>
                <a:lnTo>
                  <a:pt x="20927" y="49468"/>
                </a:lnTo>
                <a:close/>
                <a:moveTo>
                  <a:pt x="32694" y="49748"/>
                </a:moveTo>
                <a:lnTo>
                  <a:pt x="32601" y="49803"/>
                </a:lnTo>
                <a:lnTo>
                  <a:pt x="32433" y="49934"/>
                </a:lnTo>
                <a:lnTo>
                  <a:pt x="32247" y="50120"/>
                </a:lnTo>
                <a:lnTo>
                  <a:pt x="32061" y="50306"/>
                </a:lnTo>
                <a:lnTo>
                  <a:pt x="31912" y="50511"/>
                </a:lnTo>
                <a:lnTo>
                  <a:pt x="31782" y="50678"/>
                </a:lnTo>
                <a:lnTo>
                  <a:pt x="31763" y="50753"/>
                </a:lnTo>
                <a:lnTo>
                  <a:pt x="31745" y="50809"/>
                </a:lnTo>
                <a:lnTo>
                  <a:pt x="31745" y="50846"/>
                </a:lnTo>
                <a:lnTo>
                  <a:pt x="31782" y="50865"/>
                </a:lnTo>
                <a:lnTo>
                  <a:pt x="31875" y="50865"/>
                </a:lnTo>
                <a:lnTo>
                  <a:pt x="31949" y="50846"/>
                </a:lnTo>
                <a:lnTo>
                  <a:pt x="32042" y="50790"/>
                </a:lnTo>
                <a:lnTo>
                  <a:pt x="32136" y="50734"/>
                </a:lnTo>
                <a:lnTo>
                  <a:pt x="32284" y="50548"/>
                </a:lnTo>
                <a:lnTo>
                  <a:pt x="32433" y="50325"/>
                </a:lnTo>
                <a:lnTo>
                  <a:pt x="32564" y="50120"/>
                </a:lnTo>
                <a:lnTo>
                  <a:pt x="32638" y="49934"/>
                </a:lnTo>
                <a:lnTo>
                  <a:pt x="32694" y="49785"/>
                </a:lnTo>
                <a:lnTo>
                  <a:pt x="32694" y="49748"/>
                </a:lnTo>
                <a:close/>
                <a:moveTo>
                  <a:pt x="61012" y="49505"/>
                </a:moveTo>
                <a:lnTo>
                  <a:pt x="60994" y="49524"/>
                </a:lnTo>
                <a:lnTo>
                  <a:pt x="60733" y="49748"/>
                </a:lnTo>
                <a:lnTo>
                  <a:pt x="60323" y="50139"/>
                </a:lnTo>
                <a:lnTo>
                  <a:pt x="60118" y="50362"/>
                </a:lnTo>
                <a:lnTo>
                  <a:pt x="59951" y="50567"/>
                </a:lnTo>
                <a:lnTo>
                  <a:pt x="59895" y="50641"/>
                </a:lnTo>
                <a:lnTo>
                  <a:pt x="59858" y="50734"/>
                </a:lnTo>
                <a:lnTo>
                  <a:pt x="59839" y="50790"/>
                </a:lnTo>
                <a:lnTo>
                  <a:pt x="59839" y="50827"/>
                </a:lnTo>
                <a:lnTo>
                  <a:pt x="59876" y="50865"/>
                </a:lnTo>
                <a:lnTo>
                  <a:pt x="59970" y="50865"/>
                </a:lnTo>
                <a:lnTo>
                  <a:pt x="60025" y="50846"/>
                </a:lnTo>
                <a:lnTo>
                  <a:pt x="60156" y="50753"/>
                </a:lnTo>
                <a:lnTo>
                  <a:pt x="60286" y="50623"/>
                </a:lnTo>
                <a:lnTo>
                  <a:pt x="60547" y="50362"/>
                </a:lnTo>
                <a:lnTo>
                  <a:pt x="60658" y="50213"/>
                </a:lnTo>
                <a:lnTo>
                  <a:pt x="60770" y="50045"/>
                </a:lnTo>
                <a:lnTo>
                  <a:pt x="60919" y="49785"/>
                </a:lnTo>
                <a:lnTo>
                  <a:pt x="61012" y="49561"/>
                </a:lnTo>
                <a:lnTo>
                  <a:pt x="61031" y="49505"/>
                </a:lnTo>
                <a:close/>
                <a:moveTo>
                  <a:pt x="65443" y="49468"/>
                </a:moveTo>
                <a:lnTo>
                  <a:pt x="65164" y="49692"/>
                </a:lnTo>
                <a:lnTo>
                  <a:pt x="64680" y="50120"/>
                </a:lnTo>
                <a:lnTo>
                  <a:pt x="64456" y="50343"/>
                </a:lnTo>
                <a:lnTo>
                  <a:pt x="64252" y="50548"/>
                </a:lnTo>
                <a:lnTo>
                  <a:pt x="64140" y="50716"/>
                </a:lnTo>
                <a:lnTo>
                  <a:pt x="64103" y="50772"/>
                </a:lnTo>
                <a:lnTo>
                  <a:pt x="64121" y="50809"/>
                </a:lnTo>
                <a:lnTo>
                  <a:pt x="64140" y="50846"/>
                </a:lnTo>
                <a:lnTo>
                  <a:pt x="64177" y="50865"/>
                </a:lnTo>
                <a:lnTo>
                  <a:pt x="64252" y="50865"/>
                </a:lnTo>
                <a:lnTo>
                  <a:pt x="64345" y="50827"/>
                </a:lnTo>
                <a:lnTo>
                  <a:pt x="64456" y="50753"/>
                </a:lnTo>
                <a:lnTo>
                  <a:pt x="64568" y="50660"/>
                </a:lnTo>
                <a:lnTo>
                  <a:pt x="64680" y="50529"/>
                </a:lnTo>
                <a:lnTo>
                  <a:pt x="64903" y="50250"/>
                </a:lnTo>
                <a:lnTo>
                  <a:pt x="65127" y="49971"/>
                </a:lnTo>
                <a:lnTo>
                  <a:pt x="65294" y="49710"/>
                </a:lnTo>
                <a:lnTo>
                  <a:pt x="65406" y="49524"/>
                </a:lnTo>
                <a:lnTo>
                  <a:pt x="65443" y="49468"/>
                </a:lnTo>
                <a:close/>
                <a:moveTo>
                  <a:pt x="77210" y="49748"/>
                </a:moveTo>
                <a:lnTo>
                  <a:pt x="77098" y="49803"/>
                </a:lnTo>
                <a:lnTo>
                  <a:pt x="76931" y="49934"/>
                </a:lnTo>
                <a:lnTo>
                  <a:pt x="76763" y="50120"/>
                </a:lnTo>
                <a:lnTo>
                  <a:pt x="76577" y="50306"/>
                </a:lnTo>
                <a:lnTo>
                  <a:pt x="76409" y="50511"/>
                </a:lnTo>
                <a:lnTo>
                  <a:pt x="76298" y="50678"/>
                </a:lnTo>
                <a:lnTo>
                  <a:pt x="76260" y="50753"/>
                </a:lnTo>
                <a:lnTo>
                  <a:pt x="76242" y="50809"/>
                </a:lnTo>
                <a:lnTo>
                  <a:pt x="76260" y="50846"/>
                </a:lnTo>
                <a:lnTo>
                  <a:pt x="76279" y="50865"/>
                </a:lnTo>
                <a:lnTo>
                  <a:pt x="76372" y="50865"/>
                </a:lnTo>
                <a:lnTo>
                  <a:pt x="76465" y="50846"/>
                </a:lnTo>
                <a:lnTo>
                  <a:pt x="76540" y="50790"/>
                </a:lnTo>
                <a:lnTo>
                  <a:pt x="76633" y="50734"/>
                </a:lnTo>
                <a:lnTo>
                  <a:pt x="76800" y="50548"/>
                </a:lnTo>
                <a:lnTo>
                  <a:pt x="76931" y="50325"/>
                </a:lnTo>
                <a:lnTo>
                  <a:pt x="77061" y="50120"/>
                </a:lnTo>
                <a:lnTo>
                  <a:pt x="77154" y="49934"/>
                </a:lnTo>
                <a:lnTo>
                  <a:pt x="77191" y="49785"/>
                </a:lnTo>
                <a:lnTo>
                  <a:pt x="77210" y="49748"/>
                </a:lnTo>
                <a:close/>
                <a:moveTo>
                  <a:pt x="3780" y="49524"/>
                </a:moveTo>
                <a:lnTo>
                  <a:pt x="3687" y="49580"/>
                </a:lnTo>
                <a:lnTo>
                  <a:pt x="3426" y="49729"/>
                </a:lnTo>
                <a:lnTo>
                  <a:pt x="3147" y="49896"/>
                </a:lnTo>
                <a:lnTo>
                  <a:pt x="2924" y="50045"/>
                </a:lnTo>
                <a:lnTo>
                  <a:pt x="2738" y="50176"/>
                </a:lnTo>
                <a:lnTo>
                  <a:pt x="2421" y="50399"/>
                </a:lnTo>
                <a:lnTo>
                  <a:pt x="2291" y="50511"/>
                </a:lnTo>
                <a:lnTo>
                  <a:pt x="2160" y="50641"/>
                </a:lnTo>
                <a:lnTo>
                  <a:pt x="2086" y="50753"/>
                </a:lnTo>
                <a:lnTo>
                  <a:pt x="2086" y="50809"/>
                </a:lnTo>
                <a:lnTo>
                  <a:pt x="2086" y="50846"/>
                </a:lnTo>
                <a:lnTo>
                  <a:pt x="2086" y="50865"/>
                </a:lnTo>
                <a:lnTo>
                  <a:pt x="2105" y="50883"/>
                </a:lnTo>
                <a:lnTo>
                  <a:pt x="2160" y="50883"/>
                </a:lnTo>
                <a:lnTo>
                  <a:pt x="2254" y="50846"/>
                </a:lnTo>
                <a:lnTo>
                  <a:pt x="2347" y="50790"/>
                </a:lnTo>
                <a:lnTo>
                  <a:pt x="2607" y="50604"/>
                </a:lnTo>
                <a:lnTo>
                  <a:pt x="2905" y="50362"/>
                </a:lnTo>
                <a:lnTo>
                  <a:pt x="3464" y="49841"/>
                </a:lnTo>
                <a:lnTo>
                  <a:pt x="3780" y="49524"/>
                </a:lnTo>
                <a:close/>
                <a:moveTo>
                  <a:pt x="44759" y="49524"/>
                </a:moveTo>
                <a:lnTo>
                  <a:pt x="44461" y="49822"/>
                </a:lnTo>
                <a:lnTo>
                  <a:pt x="44032" y="50269"/>
                </a:lnTo>
                <a:lnTo>
                  <a:pt x="43828" y="50492"/>
                </a:lnTo>
                <a:lnTo>
                  <a:pt x="43679" y="50678"/>
                </a:lnTo>
                <a:lnTo>
                  <a:pt x="43660" y="50753"/>
                </a:lnTo>
                <a:lnTo>
                  <a:pt x="43641" y="50827"/>
                </a:lnTo>
                <a:lnTo>
                  <a:pt x="43660" y="50865"/>
                </a:lnTo>
                <a:lnTo>
                  <a:pt x="43716" y="50883"/>
                </a:lnTo>
                <a:lnTo>
                  <a:pt x="43809" y="50865"/>
                </a:lnTo>
                <a:lnTo>
                  <a:pt x="43884" y="50827"/>
                </a:lnTo>
                <a:lnTo>
                  <a:pt x="43958" y="50772"/>
                </a:lnTo>
                <a:lnTo>
                  <a:pt x="44051" y="50697"/>
                </a:lnTo>
                <a:lnTo>
                  <a:pt x="44200" y="50492"/>
                </a:lnTo>
                <a:lnTo>
                  <a:pt x="44349" y="50269"/>
                </a:lnTo>
                <a:lnTo>
                  <a:pt x="44610" y="49803"/>
                </a:lnTo>
                <a:lnTo>
                  <a:pt x="44703" y="49617"/>
                </a:lnTo>
                <a:lnTo>
                  <a:pt x="44759" y="49524"/>
                </a:lnTo>
                <a:close/>
                <a:moveTo>
                  <a:pt x="89256" y="49524"/>
                </a:moveTo>
                <a:lnTo>
                  <a:pt x="88976" y="49822"/>
                </a:lnTo>
                <a:lnTo>
                  <a:pt x="88530" y="50269"/>
                </a:lnTo>
                <a:lnTo>
                  <a:pt x="88325" y="50492"/>
                </a:lnTo>
                <a:lnTo>
                  <a:pt x="88195" y="50678"/>
                </a:lnTo>
                <a:lnTo>
                  <a:pt x="88157" y="50753"/>
                </a:lnTo>
                <a:lnTo>
                  <a:pt x="88139" y="50827"/>
                </a:lnTo>
                <a:lnTo>
                  <a:pt x="88157" y="50865"/>
                </a:lnTo>
                <a:lnTo>
                  <a:pt x="88232" y="50883"/>
                </a:lnTo>
                <a:lnTo>
                  <a:pt x="88306" y="50865"/>
                </a:lnTo>
                <a:lnTo>
                  <a:pt x="88381" y="50827"/>
                </a:lnTo>
                <a:lnTo>
                  <a:pt x="88474" y="50772"/>
                </a:lnTo>
                <a:lnTo>
                  <a:pt x="88548" y="50697"/>
                </a:lnTo>
                <a:lnTo>
                  <a:pt x="88716" y="50492"/>
                </a:lnTo>
                <a:lnTo>
                  <a:pt x="88865" y="50269"/>
                </a:lnTo>
                <a:lnTo>
                  <a:pt x="89107" y="49803"/>
                </a:lnTo>
                <a:lnTo>
                  <a:pt x="89200" y="49617"/>
                </a:lnTo>
                <a:lnTo>
                  <a:pt x="89256" y="49524"/>
                </a:lnTo>
                <a:close/>
                <a:moveTo>
                  <a:pt x="2719" y="49468"/>
                </a:moveTo>
                <a:lnTo>
                  <a:pt x="2645" y="49487"/>
                </a:lnTo>
                <a:lnTo>
                  <a:pt x="2533" y="49524"/>
                </a:lnTo>
                <a:lnTo>
                  <a:pt x="2328" y="49636"/>
                </a:lnTo>
                <a:lnTo>
                  <a:pt x="2316" y="49648"/>
                </a:lnTo>
                <a:lnTo>
                  <a:pt x="2316" y="49648"/>
                </a:lnTo>
                <a:lnTo>
                  <a:pt x="2216" y="49710"/>
                </a:lnTo>
                <a:lnTo>
                  <a:pt x="2086" y="49841"/>
                </a:lnTo>
                <a:lnTo>
                  <a:pt x="1937" y="49952"/>
                </a:lnTo>
                <a:lnTo>
                  <a:pt x="1807" y="50083"/>
                </a:lnTo>
                <a:lnTo>
                  <a:pt x="1621" y="50213"/>
                </a:lnTo>
                <a:lnTo>
                  <a:pt x="1304" y="50436"/>
                </a:lnTo>
                <a:lnTo>
                  <a:pt x="1155" y="50567"/>
                </a:lnTo>
                <a:lnTo>
                  <a:pt x="1043" y="50697"/>
                </a:lnTo>
                <a:lnTo>
                  <a:pt x="1006" y="50753"/>
                </a:lnTo>
                <a:lnTo>
                  <a:pt x="987" y="50790"/>
                </a:lnTo>
                <a:lnTo>
                  <a:pt x="987" y="50846"/>
                </a:lnTo>
                <a:lnTo>
                  <a:pt x="987" y="50883"/>
                </a:lnTo>
                <a:lnTo>
                  <a:pt x="1043" y="50902"/>
                </a:lnTo>
                <a:lnTo>
                  <a:pt x="1118" y="50902"/>
                </a:lnTo>
                <a:lnTo>
                  <a:pt x="1211" y="50865"/>
                </a:lnTo>
                <a:lnTo>
                  <a:pt x="1323" y="50790"/>
                </a:lnTo>
                <a:lnTo>
                  <a:pt x="1583" y="50623"/>
                </a:lnTo>
                <a:lnTo>
                  <a:pt x="1863" y="50381"/>
                </a:lnTo>
                <a:lnTo>
                  <a:pt x="2142" y="50139"/>
                </a:lnTo>
                <a:lnTo>
                  <a:pt x="2402" y="49896"/>
                </a:lnTo>
                <a:lnTo>
                  <a:pt x="2700" y="49580"/>
                </a:lnTo>
                <a:lnTo>
                  <a:pt x="2738" y="49524"/>
                </a:lnTo>
                <a:lnTo>
                  <a:pt x="2756" y="49487"/>
                </a:lnTo>
                <a:lnTo>
                  <a:pt x="2756" y="49468"/>
                </a:lnTo>
                <a:close/>
                <a:moveTo>
                  <a:pt x="38298" y="49580"/>
                </a:moveTo>
                <a:lnTo>
                  <a:pt x="38075" y="49822"/>
                </a:lnTo>
                <a:lnTo>
                  <a:pt x="37833" y="50027"/>
                </a:lnTo>
                <a:lnTo>
                  <a:pt x="37330" y="50436"/>
                </a:lnTo>
                <a:lnTo>
                  <a:pt x="37200" y="50529"/>
                </a:lnTo>
                <a:lnTo>
                  <a:pt x="37107" y="50604"/>
                </a:lnTo>
                <a:lnTo>
                  <a:pt x="37032" y="50678"/>
                </a:lnTo>
                <a:lnTo>
                  <a:pt x="36976" y="50753"/>
                </a:lnTo>
                <a:lnTo>
                  <a:pt x="36976" y="50772"/>
                </a:lnTo>
                <a:lnTo>
                  <a:pt x="36976" y="50809"/>
                </a:lnTo>
                <a:lnTo>
                  <a:pt x="36976" y="50846"/>
                </a:lnTo>
                <a:lnTo>
                  <a:pt x="37013" y="50865"/>
                </a:lnTo>
                <a:lnTo>
                  <a:pt x="37125" y="50902"/>
                </a:lnTo>
                <a:lnTo>
                  <a:pt x="37218" y="50902"/>
                </a:lnTo>
                <a:lnTo>
                  <a:pt x="37330" y="50883"/>
                </a:lnTo>
                <a:lnTo>
                  <a:pt x="37423" y="50827"/>
                </a:lnTo>
                <a:lnTo>
                  <a:pt x="37535" y="50753"/>
                </a:lnTo>
                <a:lnTo>
                  <a:pt x="37628" y="50678"/>
                </a:lnTo>
                <a:lnTo>
                  <a:pt x="37721" y="50567"/>
                </a:lnTo>
                <a:lnTo>
                  <a:pt x="37888" y="50325"/>
                </a:lnTo>
                <a:lnTo>
                  <a:pt x="38037" y="50083"/>
                </a:lnTo>
                <a:lnTo>
                  <a:pt x="38168" y="49841"/>
                </a:lnTo>
                <a:lnTo>
                  <a:pt x="38242" y="49673"/>
                </a:lnTo>
                <a:lnTo>
                  <a:pt x="38298" y="49580"/>
                </a:lnTo>
                <a:close/>
                <a:moveTo>
                  <a:pt x="48985" y="49636"/>
                </a:moveTo>
                <a:lnTo>
                  <a:pt x="48948" y="49654"/>
                </a:lnTo>
                <a:lnTo>
                  <a:pt x="48743" y="49859"/>
                </a:lnTo>
                <a:lnTo>
                  <a:pt x="48389" y="50250"/>
                </a:lnTo>
                <a:lnTo>
                  <a:pt x="48203" y="50455"/>
                </a:lnTo>
                <a:lnTo>
                  <a:pt x="48073" y="50660"/>
                </a:lnTo>
                <a:lnTo>
                  <a:pt x="48035" y="50734"/>
                </a:lnTo>
                <a:lnTo>
                  <a:pt x="47998" y="50809"/>
                </a:lnTo>
                <a:lnTo>
                  <a:pt x="47998" y="50865"/>
                </a:lnTo>
                <a:lnTo>
                  <a:pt x="48017" y="50902"/>
                </a:lnTo>
                <a:lnTo>
                  <a:pt x="48091" y="50902"/>
                </a:lnTo>
                <a:lnTo>
                  <a:pt x="48184" y="50865"/>
                </a:lnTo>
                <a:lnTo>
                  <a:pt x="48296" y="50772"/>
                </a:lnTo>
                <a:lnTo>
                  <a:pt x="48408" y="50641"/>
                </a:lnTo>
                <a:lnTo>
                  <a:pt x="48594" y="50399"/>
                </a:lnTo>
                <a:lnTo>
                  <a:pt x="48687" y="50250"/>
                </a:lnTo>
                <a:lnTo>
                  <a:pt x="48780" y="50101"/>
                </a:lnTo>
                <a:lnTo>
                  <a:pt x="48910" y="49878"/>
                </a:lnTo>
                <a:lnTo>
                  <a:pt x="48985" y="49673"/>
                </a:lnTo>
                <a:lnTo>
                  <a:pt x="48985" y="49636"/>
                </a:lnTo>
                <a:close/>
                <a:moveTo>
                  <a:pt x="82814" y="49580"/>
                </a:moveTo>
                <a:lnTo>
                  <a:pt x="82572" y="49822"/>
                </a:lnTo>
                <a:lnTo>
                  <a:pt x="82330" y="50027"/>
                </a:lnTo>
                <a:lnTo>
                  <a:pt x="81846" y="50436"/>
                </a:lnTo>
                <a:lnTo>
                  <a:pt x="81697" y="50529"/>
                </a:lnTo>
                <a:lnTo>
                  <a:pt x="81604" y="50604"/>
                </a:lnTo>
                <a:lnTo>
                  <a:pt x="81529" y="50678"/>
                </a:lnTo>
                <a:lnTo>
                  <a:pt x="81492" y="50753"/>
                </a:lnTo>
                <a:lnTo>
                  <a:pt x="81473" y="50772"/>
                </a:lnTo>
                <a:lnTo>
                  <a:pt x="81473" y="50809"/>
                </a:lnTo>
                <a:lnTo>
                  <a:pt x="81492" y="50846"/>
                </a:lnTo>
                <a:lnTo>
                  <a:pt x="81511" y="50865"/>
                </a:lnTo>
                <a:lnTo>
                  <a:pt x="81622" y="50902"/>
                </a:lnTo>
                <a:lnTo>
                  <a:pt x="81734" y="50902"/>
                </a:lnTo>
                <a:lnTo>
                  <a:pt x="81827" y="50883"/>
                </a:lnTo>
                <a:lnTo>
                  <a:pt x="81939" y="50827"/>
                </a:lnTo>
                <a:lnTo>
                  <a:pt x="82032" y="50753"/>
                </a:lnTo>
                <a:lnTo>
                  <a:pt x="82125" y="50678"/>
                </a:lnTo>
                <a:lnTo>
                  <a:pt x="82218" y="50567"/>
                </a:lnTo>
                <a:lnTo>
                  <a:pt x="82386" y="50325"/>
                </a:lnTo>
                <a:lnTo>
                  <a:pt x="82535" y="50083"/>
                </a:lnTo>
                <a:lnTo>
                  <a:pt x="82665" y="49841"/>
                </a:lnTo>
                <a:lnTo>
                  <a:pt x="82758" y="49673"/>
                </a:lnTo>
                <a:lnTo>
                  <a:pt x="82814" y="49580"/>
                </a:lnTo>
                <a:close/>
                <a:moveTo>
                  <a:pt x="22975" y="49431"/>
                </a:moveTo>
                <a:lnTo>
                  <a:pt x="22957" y="49450"/>
                </a:lnTo>
                <a:lnTo>
                  <a:pt x="22733" y="49692"/>
                </a:lnTo>
                <a:lnTo>
                  <a:pt x="22324" y="50139"/>
                </a:lnTo>
                <a:lnTo>
                  <a:pt x="22138" y="50399"/>
                </a:lnTo>
                <a:lnTo>
                  <a:pt x="21989" y="50623"/>
                </a:lnTo>
                <a:lnTo>
                  <a:pt x="21933" y="50716"/>
                </a:lnTo>
                <a:lnTo>
                  <a:pt x="21896" y="50790"/>
                </a:lnTo>
                <a:lnTo>
                  <a:pt x="21896" y="50865"/>
                </a:lnTo>
                <a:lnTo>
                  <a:pt x="21914" y="50902"/>
                </a:lnTo>
                <a:lnTo>
                  <a:pt x="21951" y="50920"/>
                </a:lnTo>
                <a:lnTo>
                  <a:pt x="21989" y="50902"/>
                </a:lnTo>
                <a:lnTo>
                  <a:pt x="22082" y="50846"/>
                </a:lnTo>
                <a:lnTo>
                  <a:pt x="22193" y="50734"/>
                </a:lnTo>
                <a:lnTo>
                  <a:pt x="22305" y="50604"/>
                </a:lnTo>
                <a:lnTo>
                  <a:pt x="22510" y="50343"/>
                </a:lnTo>
                <a:lnTo>
                  <a:pt x="22603" y="50176"/>
                </a:lnTo>
                <a:lnTo>
                  <a:pt x="22715" y="50008"/>
                </a:lnTo>
                <a:lnTo>
                  <a:pt x="22864" y="49729"/>
                </a:lnTo>
                <a:lnTo>
                  <a:pt x="22957" y="49505"/>
                </a:lnTo>
                <a:lnTo>
                  <a:pt x="22975" y="49450"/>
                </a:lnTo>
                <a:lnTo>
                  <a:pt x="22975" y="49431"/>
                </a:lnTo>
                <a:close/>
                <a:moveTo>
                  <a:pt x="24074" y="49431"/>
                </a:moveTo>
                <a:lnTo>
                  <a:pt x="24055" y="49450"/>
                </a:lnTo>
                <a:lnTo>
                  <a:pt x="23795" y="49748"/>
                </a:lnTo>
                <a:lnTo>
                  <a:pt x="23590" y="49990"/>
                </a:lnTo>
                <a:lnTo>
                  <a:pt x="23366" y="50232"/>
                </a:lnTo>
                <a:lnTo>
                  <a:pt x="23199" y="50492"/>
                </a:lnTo>
                <a:lnTo>
                  <a:pt x="23069" y="50697"/>
                </a:lnTo>
                <a:lnTo>
                  <a:pt x="23031" y="50790"/>
                </a:lnTo>
                <a:lnTo>
                  <a:pt x="23031" y="50846"/>
                </a:lnTo>
                <a:lnTo>
                  <a:pt x="23069" y="50902"/>
                </a:lnTo>
                <a:lnTo>
                  <a:pt x="23124" y="50920"/>
                </a:lnTo>
                <a:lnTo>
                  <a:pt x="23162" y="50902"/>
                </a:lnTo>
                <a:lnTo>
                  <a:pt x="23199" y="50883"/>
                </a:lnTo>
                <a:lnTo>
                  <a:pt x="23311" y="50809"/>
                </a:lnTo>
                <a:lnTo>
                  <a:pt x="23404" y="50678"/>
                </a:lnTo>
                <a:lnTo>
                  <a:pt x="23497" y="50548"/>
                </a:lnTo>
                <a:lnTo>
                  <a:pt x="23683" y="50250"/>
                </a:lnTo>
                <a:lnTo>
                  <a:pt x="23795" y="50064"/>
                </a:lnTo>
                <a:lnTo>
                  <a:pt x="23981" y="49692"/>
                </a:lnTo>
                <a:lnTo>
                  <a:pt x="24074" y="49487"/>
                </a:lnTo>
                <a:lnTo>
                  <a:pt x="24074" y="49431"/>
                </a:lnTo>
                <a:close/>
                <a:moveTo>
                  <a:pt x="30516" y="49599"/>
                </a:moveTo>
                <a:lnTo>
                  <a:pt x="30497" y="49617"/>
                </a:lnTo>
                <a:lnTo>
                  <a:pt x="30255" y="49896"/>
                </a:lnTo>
                <a:lnTo>
                  <a:pt x="29920" y="50325"/>
                </a:lnTo>
                <a:lnTo>
                  <a:pt x="29771" y="50529"/>
                </a:lnTo>
                <a:lnTo>
                  <a:pt x="29659" y="50716"/>
                </a:lnTo>
                <a:lnTo>
                  <a:pt x="29622" y="50790"/>
                </a:lnTo>
                <a:lnTo>
                  <a:pt x="29622" y="50846"/>
                </a:lnTo>
                <a:lnTo>
                  <a:pt x="29622" y="50883"/>
                </a:lnTo>
                <a:lnTo>
                  <a:pt x="29659" y="50920"/>
                </a:lnTo>
                <a:lnTo>
                  <a:pt x="29697" y="50920"/>
                </a:lnTo>
                <a:lnTo>
                  <a:pt x="29752" y="50902"/>
                </a:lnTo>
                <a:lnTo>
                  <a:pt x="29827" y="50846"/>
                </a:lnTo>
                <a:lnTo>
                  <a:pt x="29939" y="50753"/>
                </a:lnTo>
                <a:lnTo>
                  <a:pt x="30032" y="50623"/>
                </a:lnTo>
                <a:lnTo>
                  <a:pt x="30199" y="50381"/>
                </a:lnTo>
                <a:lnTo>
                  <a:pt x="30311" y="50213"/>
                </a:lnTo>
                <a:lnTo>
                  <a:pt x="30460" y="49841"/>
                </a:lnTo>
                <a:lnTo>
                  <a:pt x="30516" y="49636"/>
                </a:lnTo>
                <a:lnTo>
                  <a:pt x="30516" y="49599"/>
                </a:lnTo>
                <a:close/>
                <a:moveTo>
                  <a:pt x="34928" y="49617"/>
                </a:moveTo>
                <a:lnTo>
                  <a:pt x="34705" y="49841"/>
                </a:lnTo>
                <a:lnTo>
                  <a:pt x="34277" y="50213"/>
                </a:lnTo>
                <a:lnTo>
                  <a:pt x="34090" y="50436"/>
                </a:lnTo>
                <a:lnTo>
                  <a:pt x="33923" y="50623"/>
                </a:lnTo>
                <a:lnTo>
                  <a:pt x="33867" y="50716"/>
                </a:lnTo>
                <a:lnTo>
                  <a:pt x="33848" y="50790"/>
                </a:lnTo>
                <a:lnTo>
                  <a:pt x="33830" y="50846"/>
                </a:lnTo>
                <a:lnTo>
                  <a:pt x="33848" y="50902"/>
                </a:lnTo>
                <a:lnTo>
                  <a:pt x="33904" y="50920"/>
                </a:lnTo>
                <a:lnTo>
                  <a:pt x="33960" y="50920"/>
                </a:lnTo>
                <a:lnTo>
                  <a:pt x="34035" y="50865"/>
                </a:lnTo>
                <a:lnTo>
                  <a:pt x="34128" y="50809"/>
                </a:lnTo>
                <a:lnTo>
                  <a:pt x="34295" y="50604"/>
                </a:lnTo>
                <a:lnTo>
                  <a:pt x="34481" y="50343"/>
                </a:lnTo>
                <a:lnTo>
                  <a:pt x="34649" y="50083"/>
                </a:lnTo>
                <a:lnTo>
                  <a:pt x="34798" y="49859"/>
                </a:lnTo>
                <a:lnTo>
                  <a:pt x="34928" y="49617"/>
                </a:lnTo>
                <a:close/>
                <a:moveTo>
                  <a:pt x="43623" y="49636"/>
                </a:moveTo>
                <a:lnTo>
                  <a:pt x="43344" y="49859"/>
                </a:lnTo>
                <a:lnTo>
                  <a:pt x="43139" y="50027"/>
                </a:lnTo>
                <a:lnTo>
                  <a:pt x="42934" y="50213"/>
                </a:lnTo>
                <a:lnTo>
                  <a:pt x="42748" y="50418"/>
                </a:lnTo>
                <a:lnTo>
                  <a:pt x="42599" y="50604"/>
                </a:lnTo>
                <a:lnTo>
                  <a:pt x="42543" y="50678"/>
                </a:lnTo>
                <a:lnTo>
                  <a:pt x="42524" y="50753"/>
                </a:lnTo>
                <a:lnTo>
                  <a:pt x="42524" y="50827"/>
                </a:lnTo>
                <a:lnTo>
                  <a:pt x="42562" y="50883"/>
                </a:lnTo>
                <a:lnTo>
                  <a:pt x="42617" y="50920"/>
                </a:lnTo>
                <a:lnTo>
                  <a:pt x="42673" y="50920"/>
                </a:lnTo>
                <a:lnTo>
                  <a:pt x="42748" y="50883"/>
                </a:lnTo>
                <a:lnTo>
                  <a:pt x="42841" y="50827"/>
                </a:lnTo>
                <a:lnTo>
                  <a:pt x="43008" y="50641"/>
                </a:lnTo>
                <a:lnTo>
                  <a:pt x="43176" y="50399"/>
                </a:lnTo>
                <a:lnTo>
                  <a:pt x="43344" y="50139"/>
                </a:lnTo>
                <a:lnTo>
                  <a:pt x="43474" y="49896"/>
                </a:lnTo>
                <a:lnTo>
                  <a:pt x="43623" y="49636"/>
                </a:lnTo>
                <a:close/>
                <a:moveTo>
                  <a:pt x="47737" y="49748"/>
                </a:moveTo>
                <a:lnTo>
                  <a:pt x="47570" y="49952"/>
                </a:lnTo>
                <a:lnTo>
                  <a:pt x="47309" y="50306"/>
                </a:lnTo>
                <a:lnTo>
                  <a:pt x="47179" y="50492"/>
                </a:lnTo>
                <a:lnTo>
                  <a:pt x="47086" y="50678"/>
                </a:lnTo>
                <a:lnTo>
                  <a:pt x="47030" y="50809"/>
                </a:lnTo>
                <a:lnTo>
                  <a:pt x="47030" y="50865"/>
                </a:lnTo>
                <a:lnTo>
                  <a:pt x="47049" y="50902"/>
                </a:lnTo>
                <a:lnTo>
                  <a:pt x="47104" y="50920"/>
                </a:lnTo>
                <a:lnTo>
                  <a:pt x="47160" y="50902"/>
                </a:lnTo>
                <a:lnTo>
                  <a:pt x="47216" y="50865"/>
                </a:lnTo>
                <a:lnTo>
                  <a:pt x="47291" y="50790"/>
                </a:lnTo>
                <a:lnTo>
                  <a:pt x="47421" y="50585"/>
                </a:lnTo>
                <a:lnTo>
                  <a:pt x="47551" y="50343"/>
                </a:lnTo>
                <a:lnTo>
                  <a:pt x="47644" y="50101"/>
                </a:lnTo>
                <a:lnTo>
                  <a:pt x="47737" y="49896"/>
                </a:lnTo>
                <a:lnTo>
                  <a:pt x="47756" y="49766"/>
                </a:lnTo>
                <a:lnTo>
                  <a:pt x="47756" y="49748"/>
                </a:lnTo>
                <a:close/>
                <a:moveTo>
                  <a:pt x="50176" y="49468"/>
                </a:moveTo>
                <a:lnTo>
                  <a:pt x="49525" y="50176"/>
                </a:lnTo>
                <a:lnTo>
                  <a:pt x="49134" y="50641"/>
                </a:lnTo>
                <a:lnTo>
                  <a:pt x="49022" y="50790"/>
                </a:lnTo>
                <a:lnTo>
                  <a:pt x="49003" y="50846"/>
                </a:lnTo>
                <a:lnTo>
                  <a:pt x="49003" y="50883"/>
                </a:lnTo>
                <a:lnTo>
                  <a:pt x="49041" y="50902"/>
                </a:lnTo>
                <a:lnTo>
                  <a:pt x="49059" y="50920"/>
                </a:lnTo>
                <a:lnTo>
                  <a:pt x="49152" y="50902"/>
                </a:lnTo>
                <a:lnTo>
                  <a:pt x="49227" y="50865"/>
                </a:lnTo>
                <a:lnTo>
                  <a:pt x="49320" y="50790"/>
                </a:lnTo>
                <a:lnTo>
                  <a:pt x="49413" y="50697"/>
                </a:lnTo>
                <a:lnTo>
                  <a:pt x="49506" y="50567"/>
                </a:lnTo>
                <a:lnTo>
                  <a:pt x="49711" y="50287"/>
                </a:lnTo>
                <a:lnTo>
                  <a:pt x="49879" y="49990"/>
                </a:lnTo>
                <a:lnTo>
                  <a:pt x="50027" y="49729"/>
                </a:lnTo>
                <a:lnTo>
                  <a:pt x="50176" y="49468"/>
                </a:lnTo>
                <a:close/>
                <a:moveTo>
                  <a:pt x="67473" y="49431"/>
                </a:moveTo>
                <a:lnTo>
                  <a:pt x="67473" y="49450"/>
                </a:lnTo>
                <a:lnTo>
                  <a:pt x="67231" y="49692"/>
                </a:lnTo>
                <a:lnTo>
                  <a:pt x="66840" y="50139"/>
                </a:lnTo>
                <a:lnTo>
                  <a:pt x="66635" y="50399"/>
                </a:lnTo>
                <a:lnTo>
                  <a:pt x="66486" y="50623"/>
                </a:lnTo>
                <a:lnTo>
                  <a:pt x="66430" y="50716"/>
                </a:lnTo>
                <a:lnTo>
                  <a:pt x="66393" y="50790"/>
                </a:lnTo>
                <a:lnTo>
                  <a:pt x="66393" y="50865"/>
                </a:lnTo>
                <a:lnTo>
                  <a:pt x="66411" y="50902"/>
                </a:lnTo>
                <a:lnTo>
                  <a:pt x="66449" y="50920"/>
                </a:lnTo>
                <a:lnTo>
                  <a:pt x="66486" y="50902"/>
                </a:lnTo>
                <a:lnTo>
                  <a:pt x="66579" y="50846"/>
                </a:lnTo>
                <a:lnTo>
                  <a:pt x="66691" y="50734"/>
                </a:lnTo>
                <a:lnTo>
                  <a:pt x="66802" y="50604"/>
                </a:lnTo>
                <a:lnTo>
                  <a:pt x="67007" y="50343"/>
                </a:lnTo>
                <a:lnTo>
                  <a:pt x="67119" y="50176"/>
                </a:lnTo>
                <a:lnTo>
                  <a:pt x="67212" y="50008"/>
                </a:lnTo>
                <a:lnTo>
                  <a:pt x="67361" y="49729"/>
                </a:lnTo>
                <a:lnTo>
                  <a:pt x="67473" y="49505"/>
                </a:lnTo>
                <a:lnTo>
                  <a:pt x="67491" y="49450"/>
                </a:lnTo>
                <a:lnTo>
                  <a:pt x="67473" y="49431"/>
                </a:lnTo>
                <a:close/>
                <a:moveTo>
                  <a:pt x="68571" y="49431"/>
                </a:moveTo>
                <a:lnTo>
                  <a:pt x="68552" y="49450"/>
                </a:lnTo>
                <a:lnTo>
                  <a:pt x="68292" y="49748"/>
                </a:lnTo>
                <a:lnTo>
                  <a:pt x="68087" y="49990"/>
                </a:lnTo>
                <a:lnTo>
                  <a:pt x="67882" y="50232"/>
                </a:lnTo>
                <a:lnTo>
                  <a:pt x="67696" y="50492"/>
                </a:lnTo>
                <a:lnTo>
                  <a:pt x="67566" y="50697"/>
                </a:lnTo>
                <a:lnTo>
                  <a:pt x="67547" y="50790"/>
                </a:lnTo>
                <a:lnTo>
                  <a:pt x="67547" y="50846"/>
                </a:lnTo>
                <a:lnTo>
                  <a:pt x="67566" y="50902"/>
                </a:lnTo>
                <a:lnTo>
                  <a:pt x="67622" y="50920"/>
                </a:lnTo>
                <a:lnTo>
                  <a:pt x="67659" y="50902"/>
                </a:lnTo>
                <a:lnTo>
                  <a:pt x="67715" y="50883"/>
                </a:lnTo>
                <a:lnTo>
                  <a:pt x="67808" y="50809"/>
                </a:lnTo>
                <a:lnTo>
                  <a:pt x="67901" y="50678"/>
                </a:lnTo>
                <a:lnTo>
                  <a:pt x="68013" y="50548"/>
                </a:lnTo>
                <a:lnTo>
                  <a:pt x="68199" y="50250"/>
                </a:lnTo>
                <a:lnTo>
                  <a:pt x="68310" y="50064"/>
                </a:lnTo>
                <a:lnTo>
                  <a:pt x="68497" y="49692"/>
                </a:lnTo>
                <a:lnTo>
                  <a:pt x="68571" y="49487"/>
                </a:lnTo>
                <a:lnTo>
                  <a:pt x="68571" y="49431"/>
                </a:lnTo>
                <a:close/>
                <a:moveTo>
                  <a:pt x="75032" y="49599"/>
                </a:moveTo>
                <a:lnTo>
                  <a:pt x="74994" y="49617"/>
                </a:lnTo>
                <a:lnTo>
                  <a:pt x="74771" y="49896"/>
                </a:lnTo>
                <a:lnTo>
                  <a:pt x="74417" y="50325"/>
                </a:lnTo>
                <a:lnTo>
                  <a:pt x="74268" y="50529"/>
                </a:lnTo>
                <a:lnTo>
                  <a:pt x="74156" y="50716"/>
                </a:lnTo>
                <a:lnTo>
                  <a:pt x="74138" y="50790"/>
                </a:lnTo>
                <a:lnTo>
                  <a:pt x="74119" y="50846"/>
                </a:lnTo>
                <a:lnTo>
                  <a:pt x="74138" y="50883"/>
                </a:lnTo>
                <a:lnTo>
                  <a:pt x="74175" y="50920"/>
                </a:lnTo>
                <a:lnTo>
                  <a:pt x="74212" y="50920"/>
                </a:lnTo>
                <a:lnTo>
                  <a:pt x="74250" y="50902"/>
                </a:lnTo>
                <a:lnTo>
                  <a:pt x="74343" y="50846"/>
                </a:lnTo>
                <a:lnTo>
                  <a:pt x="74436" y="50753"/>
                </a:lnTo>
                <a:lnTo>
                  <a:pt x="74529" y="50623"/>
                </a:lnTo>
                <a:lnTo>
                  <a:pt x="74696" y="50381"/>
                </a:lnTo>
                <a:lnTo>
                  <a:pt x="74808" y="50213"/>
                </a:lnTo>
                <a:lnTo>
                  <a:pt x="74957" y="49841"/>
                </a:lnTo>
                <a:lnTo>
                  <a:pt x="75013" y="49636"/>
                </a:lnTo>
                <a:lnTo>
                  <a:pt x="75032" y="49599"/>
                </a:lnTo>
                <a:close/>
                <a:moveTo>
                  <a:pt x="79444" y="49617"/>
                </a:moveTo>
                <a:lnTo>
                  <a:pt x="79202" y="49841"/>
                </a:lnTo>
                <a:lnTo>
                  <a:pt x="78792" y="50213"/>
                </a:lnTo>
                <a:lnTo>
                  <a:pt x="78588" y="50436"/>
                </a:lnTo>
                <a:lnTo>
                  <a:pt x="78439" y="50623"/>
                </a:lnTo>
                <a:lnTo>
                  <a:pt x="78383" y="50716"/>
                </a:lnTo>
                <a:lnTo>
                  <a:pt x="78346" y="50790"/>
                </a:lnTo>
                <a:lnTo>
                  <a:pt x="78327" y="50846"/>
                </a:lnTo>
                <a:lnTo>
                  <a:pt x="78346" y="50902"/>
                </a:lnTo>
                <a:lnTo>
                  <a:pt x="78401" y="50920"/>
                </a:lnTo>
                <a:lnTo>
                  <a:pt x="78476" y="50920"/>
                </a:lnTo>
                <a:lnTo>
                  <a:pt x="78532" y="50865"/>
                </a:lnTo>
                <a:lnTo>
                  <a:pt x="78625" y="50809"/>
                </a:lnTo>
                <a:lnTo>
                  <a:pt x="78792" y="50604"/>
                </a:lnTo>
                <a:lnTo>
                  <a:pt x="78979" y="50343"/>
                </a:lnTo>
                <a:lnTo>
                  <a:pt x="79165" y="50083"/>
                </a:lnTo>
                <a:lnTo>
                  <a:pt x="79295" y="49859"/>
                </a:lnTo>
                <a:lnTo>
                  <a:pt x="79444" y="49617"/>
                </a:lnTo>
                <a:close/>
                <a:moveTo>
                  <a:pt x="88120" y="49636"/>
                </a:moveTo>
                <a:lnTo>
                  <a:pt x="87859" y="49859"/>
                </a:lnTo>
                <a:lnTo>
                  <a:pt x="87655" y="50027"/>
                </a:lnTo>
                <a:lnTo>
                  <a:pt x="87431" y="50213"/>
                </a:lnTo>
                <a:lnTo>
                  <a:pt x="87245" y="50418"/>
                </a:lnTo>
                <a:lnTo>
                  <a:pt x="87096" y="50604"/>
                </a:lnTo>
                <a:lnTo>
                  <a:pt x="87059" y="50678"/>
                </a:lnTo>
                <a:lnTo>
                  <a:pt x="87022" y="50753"/>
                </a:lnTo>
                <a:lnTo>
                  <a:pt x="87040" y="50827"/>
                </a:lnTo>
                <a:lnTo>
                  <a:pt x="87059" y="50883"/>
                </a:lnTo>
                <a:lnTo>
                  <a:pt x="87115" y="50920"/>
                </a:lnTo>
                <a:lnTo>
                  <a:pt x="87189" y="50920"/>
                </a:lnTo>
                <a:lnTo>
                  <a:pt x="87264" y="50883"/>
                </a:lnTo>
                <a:lnTo>
                  <a:pt x="87338" y="50827"/>
                </a:lnTo>
                <a:lnTo>
                  <a:pt x="87506" y="50641"/>
                </a:lnTo>
                <a:lnTo>
                  <a:pt x="87673" y="50399"/>
                </a:lnTo>
                <a:lnTo>
                  <a:pt x="87841" y="50139"/>
                </a:lnTo>
                <a:lnTo>
                  <a:pt x="87971" y="49896"/>
                </a:lnTo>
                <a:lnTo>
                  <a:pt x="88120" y="49636"/>
                </a:lnTo>
                <a:close/>
                <a:moveTo>
                  <a:pt x="92253" y="49748"/>
                </a:moveTo>
                <a:lnTo>
                  <a:pt x="92067" y="49952"/>
                </a:lnTo>
                <a:lnTo>
                  <a:pt x="91806" y="50306"/>
                </a:lnTo>
                <a:lnTo>
                  <a:pt x="91676" y="50492"/>
                </a:lnTo>
                <a:lnTo>
                  <a:pt x="91583" y="50678"/>
                </a:lnTo>
                <a:lnTo>
                  <a:pt x="91527" y="50809"/>
                </a:lnTo>
                <a:lnTo>
                  <a:pt x="91527" y="50865"/>
                </a:lnTo>
                <a:lnTo>
                  <a:pt x="91546" y="50902"/>
                </a:lnTo>
                <a:lnTo>
                  <a:pt x="91602" y="50920"/>
                </a:lnTo>
                <a:lnTo>
                  <a:pt x="91657" y="50902"/>
                </a:lnTo>
                <a:lnTo>
                  <a:pt x="91713" y="50865"/>
                </a:lnTo>
                <a:lnTo>
                  <a:pt x="91788" y="50790"/>
                </a:lnTo>
                <a:lnTo>
                  <a:pt x="91918" y="50585"/>
                </a:lnTo>
                <a:lnTo>
                  <a:pt x="92048" y="50343"/>
                </a:lnTo>
                <a:lnTo>
                  <a:pt x="92160" y="50101"/>
                </a:lnTo>
                <a:lnTo>
                  <a:pt x="92235" y="49896"/>
                </a:lnTo>
                <a:lnTo>
                  <a:pt x="92272" y="49766"/>
                </a:lnTo>
                <a:lnTo>
                  <a:pt x="92272" y="49748"/>
                </a:lnTo>
                <a:close/>
                <a:moveTo>
                  <a:pt x="36008" y="49617"/>
                </a:moveTo>
                <a:lnTo>
                  <a:pt x="35747" y="49896"/>
                </a:lnTo>
                <a:lnTo>
                  <a:pt x="35338" y="50325"/>
                </a:lnTo>
                <a:lnTo>
                  <a:pt x="35152" y="50548"/>
                </a:lnTo>
                <a:lnTo>
                  <a:pt x="35021" y="50753"/>
                </a:lnTo>
                <a:lnTo>
                  <a:pt x="34984" y="50827"/>
                </a:lnTo>
                <a:lnTo>
                  <a:pt x="34965" y="50883"/>
                </a:lnTo>
                <a:lnTo>
                  <a:pt x="34984" y="50920"/>
                </a:lnTo>
                <a:lnTo>
                  <a:pt x="35040" y="50939"/>
                </a:lnTo>
                <a:lnTo>
                  <a:pt x="35133" y="50939"/>
                </a:lnTo>
                <a:lnTo>
                  <a:pt x="35245" y="50902"/>
                </a:lnTo>
                <a:lnTo>
                  <a:pt x="35319" y="50846"/>
                </a:lnTo>
                <a:lnTo>
                  <a:pt x="35412" y="50772"/>
                </a:lnTo>
                <a:lnTo>
                  <a:pt x="35487" y="50678"/>
                </a:lnTo>
                <a:lnTo>
                  <a:pt x="35561" y="50585"/>
                </a:lnTo>
                <a:lnTo>
                  <a:pt x="35692" y="50343"/>
                </a:lnTo>
                <a:lnTo>
                  <a:pt x="35803" y="50101"/>
                </a:lnTo>
                <a:lnTo>
                  <a:pt x="35896" y="49878"/>
                </a:lnTo>
                <a:lnTo>
                  <a:pt x="35971" y="49710"/>
                </a:lnTo>
                <a:lnTo>
                  <a:pt x="36008" y="49617"/>
                </a:lnTo>
                <a:close/>
                <a:moveTo>
                  <a:pt x="41445" y="49580"/>
                </a:moveTo>
                <a:lnTo>
                  <a:pt x="41370" y="49636"/>
                </a:lnTo>
                <a:lnTo>
                  <a:pt x="41091" y="49915"/>
                </a:lnTo>
                <a:lnTo>
                  <a:pt x="40886" y="50120"/>
                </a:lnTo>
                <a:lnTo>
                  <a:pt x="40663" y="50343"/>
                </a:lnTo>
                <a:lnTo>
                  <a:pt x="40495" y="50567"/>
                </a:lnTo>
                <a:lnTo>
                  <a:pt x="40439" y="50660"/>
                </a:lnTo>
                <a:lnTo>
                  <a:pt x="40402" y="50753"/>
                </a:lnTo>
                <a:lnTo>
                  <a:pt x="40383" y="50827"/>
                </a:lnTo>
                <a:lnTo>
                  <a:pt x="40402" y="50883"/>
                </a:lnTo>
                <a:lnTo>
                  <a:pt x="40439" y="50920"/>
                </a:lnTo>
                <a:lnTo>
                  <a:pt x="40532" y="50939"/>
                </a:lnTo>
                <a:lnTo>
                  <a:pt x="40625" y="50920"/>
                </a:lnTo>
                <a:lnTo>
                  <a:pt x="40700" y="50865"/>
                </a:lnTo>
                <a:lnTo>
                  <a:pt x="40793" y="50790"/>
                </a:lnTo>
                <a:lnTo>
                  <a:pt x="40886" y="50716"/>
                </a:lnTo>
                <a:lnTo>
                  <a:pt x="41072" y="50511"/>
                </a:lnTo>
                <a:lnTo>
                  <a:pt x="41184" y="50362"/>
                </a:lnTo>
                <a:lnTo>
                  <a:pt x="41389" y="50120"/>
                </a:lnTo>
                <a:lnTo>
                  <a:pt x="41463" y="49990"/>
                </a:lnTo>
                <a:lnTo>
                  <a:pt x="41500" y="49915"/>
                </a:lnTo>
                <a:lnTo>
                  <a:pt x="41500" y="49859"/>
                </a:lnTo>
                <a:lnTo>
                  <a:pt x="41519" y="49785"/>
                </a:lnTo>
                <a:lnTo>
                  <a:pt x="41519" y="49673"/>
                </a:lnTo>
                <a:lnTo>
                  <a:pt x="41500" y="49617"/>
                </a:lnTo>
                <a:lnTo>
                  <a:pt x="41482" y="49580"/>
                </a:lnTo>
                <a:close/>
                <a:moveTo>
                  <a:pt x="58108" y="49822"/>
                </a:moveTo>
                <a:lnTo>
                  <a:pt x="57810" y="49971"/>
                </a:lnTo>
                <a:lnTo>
                  <a:pt x="57251" y="50306"/>
                </a:lnTo>
                <a:lnTo>
                  <a:pt x="56972" y="50474"/>
                </a:lnTo>
                <a:lnTo>
                  <a:pt x="56749" y="50641"/>
                </a:lnTo>
                <a:lnTo>
                  <a:pt x="56655" y="50716"/>
                </a:lnTo>
                <a:lnTo>
                  <a:pt x="56600" y="50790"/>
                </a:lnTo>
                <a:lnTo>
                  <a:pt x="56581" y="50846"/>
                </a:lnTo>
                <a:lnTo>
                  <a:pt x="56581" y="50902"/>
                </a:lnTo>
                <a:lnTo>
                  <a:pt x="56637" y="50939"/>
                </a:lnTo>
                <a:lnTo>
                  <a:pt x="56711" y="50939"/>
                </a:lnTo>
                <a:lnTo>
                  <a:pt x="56804" y="50902"/>
                </a:lnTo>
                <a:lnTo>
                  <a:pt x="56916" y="50865"/>
                </a:lnTo>
                <a:lnTo>
                  <a:pt x="57140" y="50697"/>
                </a:lnTo>
                <a:lnTo>
                  <a:pt x="57400" y="50492"/>
                </a:lnTo>
                <a:lnTo>
                  <a:pt x="57866" y="50045"/>
                </a:lnTo>
                <a:lnTo>
                  <a:pt x="58108" y="49822"/>
                </a:lnTo>
                <a:close/>
                <a:moveTo>
                  <a:pt x="58946" y="49673"/>
                </a:moveTo>
                <a:lnTo>
                  <a:pt x="57996" y="50474"/>
                </a:lnTo>
                <a:lnTo>
                  <a:pt x="57828" y="50604"/>
                </a:lnTo>
                <a:lnTo>
                  <a:pt x="57735" y="50678"/>
                </a:lnTo>
                <a:lnTo>
                  <a:pt x="57642" y="50772"/>
                </a:lnTo>
                <a:lnTo>
                  <a:pt x="57605" y="50846"/>
                </a:lnTo>
                <a:lnTo>
                  <a:pt x="57586" y="50883"/>
                </a:lnTo>
                <a:lnTo>
                  <a:pt x="57586" y="50902"/>
                </a:lnTo>
                <a:lnTo>
                  <a:pt x="57605" y="50920"/>
                </a:lnTo>
                <a:lnTo>
                  <a:pt x="57661" y="50939"/>
                </a:lnTo>
                <a:lnTo>
                  <a:pt x="57791" y="50939"/>
                </a:lnTo>
                <a:lnTo>
                  <a:pt x="57903" y="50920"/>
                </a:lnTo>
                <a:lnTo>
                  <a:pt x="57996" y="50865"/>
                </a:lnTo>
                <a:lnTo>
                  <a:pt x="58108" y="50809"/>
                </a:lnTo>
                <a:lnTo>
                  <a:pt x="58201" y="50716"/>
                </a:lnTo>
                <a:lnTo>
                  <a:pt x="58387" y="50529"/>
                </a:lnTo>
                <a:lnTo>
                  <a:pt x="58536" y="50362"/>
                </a:lnTo>
                <a:lnTo>
                  <a:pt x="58666" y="50213"/>
                </a:lnTo>
                <a:lnTo>
                  <a:pt x="58815" y="49952"/>
                </a:lnTo>
                <a:lnTo>
                  <a:pt x="58927" y="49748"/>
                </a:lnTo>
                <a:lnTo>
                  <a:pt x="58946" y="49692"/>
                </a:lnTo>
                <a:lnTo>
                  <a:pt x="58946" y="49673"/>
                </a:lnTo>
                <a:close/>
                <a:moveTo>
                  <a:pt x="80524" y="49617"/>
                </a:moveTo>
                <a:lnTo>
                  <a:pt x="80263" y="49896"/>
                </a:lnTo>
                <a:lnTo>
                  <a:pt x="79835" y="50325"/>
                </a:lnTo>
                <a:lnTo>
                  <a:pt x="79649" y="50548"/>
                </a:lnTo>
                <a:lnTo>
                  <a:pt x="79518" y="50753"/>
                </a:lnTo>
                <a:lnTo>
                  <a:pt x="79481" y="50827"/>
                </a:lnTo>
                <a:lnTo>
                  <a:pt x="79463" y="50883"/>
                </a:lnTo>
                <a:lnTo>
                  <a:pt x="79481" y="50920"/>
                </a:lnTo>
                <a:lnTo>
                  <a:pt x="79537" y="50939"/>
                </a:lnTo>
                <a:lnTo>
                  <a:pt x="79649" y="50939"/>
                </a:lnTo>
                <a:lnTo>
                  <a:pt x="79742" y="50902"/>
                </a:lnTo>
                <a:lnTo>
                  <a:pt x="79835" y="50846"/>
                </a:lnTo>
                <a:lnTo>
                  <a:pt x="79909" y="50772"/>
                </a:lnTo>
                <a:lnTo>
                  <a:pt x="80003" y="50678"/>
                </a:lnTo>
                <a:lnTo>
                  <a:pt x="80077" y="50585"/>
                </a:lnTo>
                <a:lnTo>
                  <a:pt x="80207" y="50343"/>
                </a:lnTo>
                <a:lnTo>
                  <a:pt x="80319" y="50101"/>
                </a:lnTo>
                <a:lnTo>
                  <a:pt x="80394" y="49878"/>
                </a:lnTo>
                <a:lnTo>
                  <a:pt x="80468" y="49710"/>
                </a:lnTo>
                <a:lnTo>
                  <a:pt x="80524" y="49617"/>
                </a:lnTo>
                <a:close/>
                <a:moveTo>
                  <a:pt x="85942" y="49580"/>
                </a:moveTo>
                <a:lnTo>
                  <a:pt x="85886" y="49636"/>
                </a:lnTo>
                <a:lnTo>
                  <a:pt x="85588" y="49915"/>
                </a:lnTo>
                <a:lnTo>
                  <a:pt x="85383" y="50120"/>
                </a:lnTo>
                <a:lnTo>
                  <a:pt x="85178" y="50343"/>
                </a:lnTo>
                <a:lnTo>
                  <a:pt x="84992" y="50567"/>
                </a:lnTo>
                <a:lnTo>
                  <a:pt x="84936" y="50660"/>
                </a:lnTo>
                <a:lnTo>
                  <a:pt x="84899" y="50753"/>
                </a:lnTo>
                <a:lnTo>
                  <a:pt x="84880" y="50827"/>
                </a:lnTo>
                <a:lnTo>
                  <a:pt x="84899" y="50883"/>
                </a:lnTo>
                <a:lnTo>
                  <a:pt x="84955" y="50920"/>
                </a:lnTo>
                <a:lnTo>
                  <a:pt x="85029" y="50939"/>
                </a:lnTo>
                <a:lnTo>
                  <a:pt x="85123" y="50920"/>
                </a:lnTo>
                <a:lnTo>
                  <a:pt x="85216" y="50865"/>
                </a:lnTo>
                <a:lnTo>
                  <a:pt x="85309" y="50790"/>
                </a:lnTo>
                <a:lnTo>
                  <a:pt x="85402" y="50716"/>
                </a:lnTo>
                <a:lnTo>
                  <a:pt x="85569" y="50511"/>
                </a:lnTo>
                <a:lnTo>
                  <a:pt x="85681" y="50362"/>
                </a:lnTo>
                <a:lnTo>
                  <a:pt x="85886" y="50120"/>
                </a:lnTo>
                <a:lnTo>
                  <a:pt x="85979" y="49990"/>
                </a:lnTo>
                <a:lnTo>
                  <a:pt x="85998" y="49915"/>
                </a:lnTo>
                <a:lnTo>
                  <a:pt x="86016" y="49859"/>
                </a:lnTo>
                <a:lnTo>
                  <a:pt x="86016" y="49785"/>
                </a:lnTo>
                <a:lnTo>
                  <a:pt x="86016" y="49673"/>
                </a:lnTo>
                <a:lnTo>
                  <a:pt x="86016" y="49617"/>
                </a:lnTo>
                <a:lnTo>
                  <a:pt x="85979" y="49580"/>
                </a:lnTo>
                <a:close/>
                <a:moveTo>
                  <a:pt x="11209" y="49487"/>
                </a:moveTo>
                <a:lnTo>
                  <a:pt x="11078" y="49561"/>
                </a:lnTo>
                <a:lnTo>
                  <a:pt x="10892" y="49710"/>
                </a:lnTo>
                <a:lnTo>
                  <a:pt x="10632" y="49915"/>
                </a:lnTo>
                <a:lnTo>
                  <a:pt x="10371" y="50139"/>
                </a:lnTo>
                <a:lnTo>
                  <a:pt x="10129" y="50381"/>
                </a:lnTo>
                <a:lnTo>
                  <a:pt x="9943" y="50604"/>
                </a:lnTo>
                <a:lnTo>
                  <a:pt x="9868" y="50697"/>
                </a:lnTo>
                <a:lnTo>
                  <a:pt x="9831" y="50790"/>
                </a:lnTo>
                <a:lnTo>
                  <a:pt x="9812" y="50846"/>
                </a:lnTo>
                <a:lnTo>
                  <a:pt x="9812" y="50902"/>
                </a:lnTo>
                <a:lnTo>
                  <a:pt x="9850" y="50939"/>
                </a:lnTo>
                <a:lnTo>
                  <a:pt x="9868" y="50939"/>
                </a:lnTo>
                <a:lnTo>
                  <a:pt x="9943" y="50958"/>
                </a:lnTo>
                <a:lnTo>
                  <a:pt x="10036" y="50902"/>
                </a:lnTo>
                <a:lnTo>
                  <a:pt x="10148" y="50846"/>
                </a:lnTo>
                <a:lnTo>
                  <a:pt x="10259" y="50734"/>
                </a:lnTo>
                <a:lnTo>
                  <a:pt x="10390" y="50623"/>
                </a:lnTo>
                <a:lnTo>
                  <a:pt x="10632" y="50325"/>
                </a:lnTo>
                <a:lnTo>
                  <a:pt x="10855" y="50027"/>
                </a:lnTo>
                <a:lnTo>
                  <a:pt x="11041" y="49748"/>
                </a:lnTo>
                <a:lnTo>
                  <a:pt x="11172" y="49543"/>
                </a:lnTo>
                <a:lnTo>
                  <a:pt x="11209" y="49487"/>
                </a:lnTo>
                <a:close/>
                <a:moveTo>
                  <a:pt x="37107" y="49524"/>
                </a:moveTo>
                <a:lnTo>
                  <a:pt x="36864" y="49766"/>
                </a:lnTo>
                <a:lnTo>
                  <a:pt x="36436" y="50194"/>
                </a:lnTo>
                <a:lnTo>
                  <a:pt x="36231" y="50418"/>
                </a:lnTo>
                <a:lnTo>
                  <a:pt x="36064" y="50623"/>
                </a:lnTo>
                <a:lnTo>
                  <a:pt x="35971" y="50790"/>
                </a:lnTo>
                <a:lnTo>
                  <a:pt x="35952" y="50865"/>
                </a:lnTo>
                <a:lnTo>
                  <a:pt x="35971" y="50902"/>
                </a:lnTo>
                <a:lnTo>
                  <a:pt x="35989" y="50939"/>
                </a:lnTo>
                <a:lnTo>
                  <a:pt x="36027" y="50958"/>
                </a:lnTo>
                <a:lnTo>
                  <a:pt x="36101" y="50958"/>
                </a:lnTo>
                <a:lnTo>
                  <a:pt x="36176" y="50902"/>
                </a:lnTo>
                <a:lnTo>
                  <a:pt x="36287" y="50827"/>
                </a:lnTo>
                <a:lnTo>
                  <a:pt x="36380" y="50716"/>
                </a:lnTo>
                <a:lnTo>
                  <a:pt x="36492" y="50604"/>
                </a:lnTo>
                <a:lnTo>
                  <a:pt x="36716" y="50306"/>
                </a:lnTo>
                <a:lnTo>
                  <a:pt x="36902" y="49990"/>
                </a:lnTo>
                <a:lnTo>
                  <a:pt x="37051" y="49729"/>
                </a:lnTo>
                <a:lnTo>
                  <a:pt x="37125" y="49543"/>
                </a:lnTo>
                <a:lnTo>
                  <a:pt x="37144" y="49524"/>
                </a:lnTo>
                <a:close/>
                <a:moveTo>
                  <a:pt x="45801" y="49673"/>
                </a:moveTo>
                <a:lnTo>
                  <a:pt x="45541" y="49896"/>
                </a:lnTo>
                <a:lnTo>
                  <a:pt x="45317" y="50083"/>
                </a:lnTo>
                <a:lnTo>
                  <a:pt x="45112" y="50306"/>
                </a:lnTo>
                <a:lnTo>
                  <a:pt x="44908" y="50529"/>
                </a:lnTo>
                <a:lnTo>
                  <a:pt x="44759" y="50734"/>
                </a:lnTo>
                <a:lnTo>
                  <a:pt x="44721" y="50809"/>
                </a:lnTo>
                <a:lnTo>
                  <a:pt x="44703" y="50883"/>
                </a:lnTo>
                <a:lnTo>
                  <a:pt x="44721" y="50920"/>
                </a:lnTo>
                <a:lnTo>
                  <a:pt x="44759" y="50958"/>
                </a:lnTo>
                <a:lnTo>
                  <a:pt x="44833" y="50958"/>
                </a:lnTo>
                <a:lnTo>
                  <a:pt x="44908" y="50939"/>
                </a:lnTo>
                <a:lnTo>
                  <a:pt x="45001" y="50883"/>
                </a:lnTo>
                <a:lnTo>
                  <a:pt x="45075" y="50809"/>
                </a:lnTo>
                <a:lnTo>
                  <a:pt x="45243" y="50604"/>
                </a:lnTo>
                <a:lnTo>
                  <a:pt x="45410" y="50362"/>
                </a:lnTo>
                <a:lnTo>
                  <a:pt x="45559" y="50101"/>
                </a:lnTo>
                <a:lnTo>
                  <a:pt x="45671" y="49896"/>
                </a:lnTo>
                <a:lnTo>
                  <a:pt x="45801" y="49673"/>
                </a:lnTo>
                <a:close/>
                <a:moveTo>
                  <a:pt x="51163" y="49673"/>
                </a:moveTo>
                <a:lnTo>
                  <a:pt x="51107" y="49729"/>
                </a:lnTo>
                <a:lnTo>
                  <a:pt x="50847" y="49971"/>
                </a:lnTo>
                <a:lnTo>
                  <a:pt x="50679" y="50157"/>
                </a:lnTo>
                <a:lnTo>
                  <a:pt x="50493" y="50362"/>
                </a:lnTo>
                <a:lnTo>
                  <a:pt x="50344" y="50567"/>
                </a:lnTo>
                <a:lnTo>
                  <a:pt x="50232" y="50753"/>
                </a:lnTo>
                <a:lnTo>
                  <a:pt x="50214" y="50827"/>
                </a:lnTo>
                <a:lnTo>
                  <a:pt x="50214" y="50883"/>
                </a:lnTo>
                <a:lnTo>
                  <a:pt x="50232" y="50920"/>
                </a:lnTo>
                <a:lnTo>
                  <a:pt x="50270" y="50958"/>
                </a:lnTo>
                <a:lnTo>
                  <a:pt x="50325" y="50958"/>
                </a:lnTo>
                <a:lnTo>
                  <a:pt x="50363" y="50939"/>
                </a:lnTo>
                <a:lnTo>
                  <a:pt x="50474" y="50902"/>
                </a:lnTo>
                <a:lnTo>
                  <a:pt x="50586" y="50809"/>
                </a:lnTo>
                <a:lnTo>
                  <a:pt x="50698" y="50697"/>
                </a:lnTo>
                <a:lnTo>
                  <a:pt x="50903" y="50455"/>
                </a:lnTo>
                <a:lnTo>
                  <a:pt x="51014" y="50269"/>
                </a:lnTo>
                <a:lnTo>
                  <a:pt x="51089" y="50139"/>
                </a:lnTo>
                <a:lnTo>
                  <a:pt x="51163" y="49896"/>
                </a:lnTo>
                <a:lnTo>
                  <a:pt x="51182" y="49785"/>
                </a:lnTo>
                <a:lnTo>
                  <a:pt x="51200" y="49710"/>
                </a:lnTo>
                <a:lnTo>
                  <a:pt x="51182" y="49673"/>
                </a:lnTo>
                <a:close/>
                <a:moveTo>
                  <a:pt x="81622" y="49524"/>
                </a:moveTo>
                <a:lnTo>
                  <a:pt x="81362" y="49766"/>
                </a:lnTo>
                <a:lnTo>
                  <a:pt x="80952" y="50194"/>
                </a:lnTo>
                <a:lnTo>
                  <a:pt x="80747" y="50418"/>
                </a:lnTo>
                <a:lnTo>
                  <a:pt x="80580" y="50623"/>
                </a:lnTo>
                <a:lnTo>
                  <a:pt x="80468" y="50790"/>
                </a:lnTo>
                <a:lnTo>
                  <a:pt x="80449" y="50865"/>
                </a:lnTo>
                <a:lnTo>
                  <a:pt x="80468" y="50902"/>
                </a:lnTo>
                <a:lnTo>
                  <a:pt x="80487" y="50939"/>
                </a:lnTo>
                <a:lnTo>
                  <a:pt x="80524" y="50958"/>
                </a:lnTo>
                <a:lnTo>
                  <a:pt x="80598" y="50958"/>
                </a:lnTo>
                <a:lnTo>
                  <a:pt x="80691" y="50902"/>
                </a:lnTo>
                <a:lnTo>
                  <a:pt x="80785" y="50827"/>
                </a:lnTo>
                <a:lnTo>
                  <a:pt x="80878" y="50716"/>
                </a:lnTo>
                <a:lnTo>
                  <a:pt x="80989" y="50604"/>
                </a:lnTo>
                <a:lnTo>
                  <a:pt x="81213" y="50306"/>
                </a:lnTo>
                <a:lnTo>
                  <a:pt x="81399" y="49990"/>
                </a:lnTo>
                <a:lnTo>
                  <a:pt x="81548" y="49729"/>
                </a:lnTo>
                <a:lnTo>
                  <a:pt x="81641" y="49543"/>
                </a:lnTo>
                <a:lnTo>
                  <a:pt x="81641" y="49524"/>
                </a:lnTo>
                <a:close/>
                <a:moveTo>
                  <a:pt x="90298" y="49673"/>
                </a:moveTo>
                <a:lnTo>
                  <a:pt x="90038" y="49896"/>
                </a:lnTo>
                <a:lnTo>
                  <a:pt x="89833" y="50083"/>
                </a:lnTo>
                <a:lnTo>
                  <a:pt x="89609" y="50306"/>
                </a:lnTo>
                <a:lnTo>
                  <a:pt x="89405" y="50529"/>
                </a:lnTo>
                <a:lnTo>
                  <a:pt x="89274" y="50734"/>
                </a:lnTo>
                <a:lnTo>
                  <a:pt x="89218" y="50809"/>
                </a:lnTo>
                <a:lnTo>
                  <a:pt x="89200" y="50883"/>
                </a:lnTo>
                <a:lnTo>
                  <a:pt x="89218" y="50920"/>
                </a:lnTo>
                <a:lnTo>
                  <a:pt x="89256" y="50958"/>
                </a:lnTo>
                <a:lnTo>
                  <a:pt x="89330" y="50958"/>
                </a:lnTo>
                <a:lnTo>
                  <a:pt x="89423" y="50939"/>
                </a:lnTo>
                <a:lnTo>
                  <a:pt x="89498" y="50883"/>
                </a:lnTo>
                <a:lnTo>
                  <a:pt x="89591" y="50809"/>
                </a:lnTo>
                <a:lnTo>
                  <a:pt x="89758" y="50604"/>
                </a:lnTo>
                <a:lnTo>
                  <a:pt x="89907" y="50362"/>
                </a:lnTo>
                <a:lnTo>
                  <a:pt x="90056" y="50101"/>
                </a:lnTo>
                <a:lnTo>
                  <a:pt x="90187" y="49896"/>
                </a:lnTo>
                <a:lnTo>
                  <a:pt x="90298" y="49673"/>
                </a:lnTo>
                <a:close/>
                <a:moveTo>
                  <a:pt x="15361" y="49580"/>
                </a:moveTo>
                <a:lnTo>
                  <a:pt x="15268" y="49654"/>
                </a:lnTo>
                <a:lnTo>
                  <a:pt x="15119" y="49803"/>
                </a:lnTo>
                <a:lnTo>
                  <a:pt x="14914" y="50008"/>
                </a:lnTo>
                <a:lnTo>
                  <a:pt x="14690" y="50232"/>
                </a:lnTo>
                <a:lnTo>
                  <a:pt x="14504" y="50474"/>
                </a:lnTo>
                <a:lnTo>
                  <a:pt x="14355" y="50678"/>
                </a:lnTo>
                <a:lnTo>
                  <a:pt x="14299" y="50772"/>
                </a:lnTo>
                <a:lnTo>
                  <a:pt x="14281" y="50865"/>
                </a:lnTo>
                <a:lnTo>
                  <a:pt x="14281" y="50920"/>
                </a:lnTo>
                <a:lnTo>
                  <a:pt x="14299" y="50976"/>
                </a:lnTo>
                <a:lnTo>
                  <a:pt x="14374" y="50976"/>
                </a:lnTo>
                <a:lnTo>
                  <a:pt x="14467" y="50920"/>
                </a:lnTo>
                <a:lnTo>
                  <a:pt x="14579" y="50809"/>
                </a:lnTo>
                <a:lnTo>
                  <a:pt x="14709" y="50678"/>
                </a:lnTo>
                <a:lnTo>
                  <a:pt x="14914" y="50418"/>
                </a:lnTo>
                <a:lnTo>
                  <a:pt x="15026" y="50250"/>
                </a:lnTo>
                <a:lnTo>
                  <a:pt x="15137" y="50120"/>
                </a:lnTo>
                <a:lnTo>
                  <a:pt x="15305" y="49859"/>
                </a:lnTo>
                <a:lnTo>
                  <a:pt x="15379" y="49729"/>
                </a:lnTo>
                <a:lnTo>
                  <a:pt x="15416" y="49636"/>
                </a:lnTo>
                <a:lnTo>
                  <a:pt x="15416" y="49599"/>
                </a:lnTo>
                <a:lnTo>
                  <a:pt x="15416" y="49580"/>
                </a:lnTo>
                <a:close/>
                <a:moveTo>
                  <a:pt x="27276" y="49748"/>
                </a:moveTo>
                <a:lnTo>
                  <a:pt x="27053" y="49952"/>
                </a:lnTo>
                <a:lnTo>
                  <a:pt x="26699" y="50306"/>
                </a:lnTo>
                <a:lnTo>
                  <a:pt x="26513" y="50492"/>
                </a:lnTo>
                <a:lnTo>
                  <a:pt x="26383" y="50678"/>
                </a:lnTo>
                <a:lnTo>
                  <a:pt x="26345" y="50753"/>
                </a:lnTo>
                <a:lnTo>
                  <a:pt x="26308" y="50827"/>
                </a:lnTo>
                <a:lnTo>
                  <a:pt x="26308" y="50865"/>
                </a:lnTo>
                <a:lnTo>
                  <a:pt x="26327" y="50920"/>
                </a:lnTo>
                <a:lnTo>
                  <a:pt x="26401" y="50958"/>
                </a:lnTo>
                <a:lnTo>
                  <a:pt x="26476" y="50976"/>
                </a:lnTo>
                <a:lnTo>
                  <a:pt x="26550" y="50939"/>
                </a:lnTo>
                <a:lnTo>
                  <a:pt x="26643" y="50883"/>
                </a:lnTo>
                <a:lnTo>
                  <a:pt x="26718" y="50809"/>
                </a:lnTo>
                <a:lnTo>
                  <a:pt x="26792" y="50697"/>
                </a:lnTo>
                <a:lnTo>
                  <a:pt x="26960" y="50455"/>
                </a:lnTo>
                <a:lnTo>
                  <a:pt x="27090" y="50213"/>
                </a:lnTo>
                <a:lnTo>
                  <a:pt x="27183" y="49971"/>
                </a:lnTo>
                <a:lnTo>
                  <a:pt x="27276" y="49748"/>
                </a:lnTo>
                <a:close/>
                <a:moveTo>
                  <a:pt x="71773" y="49748"/>
                </a:moveTo>
                <a:lnTo>
                  <a:pt x="71550" y="49952"/>
                </a:lnTo>
                <a:lnTo>
                  <a:pt x="71196" y="50306"/>
                </a:lnTo>
                <a:lnTo>
                  <a:pt x="71029" y="50492"/>
                </a:lnTo>
                <a:lnTo>
                  <a:pt x="70880" y="50678"/>
                </a:lnTo>
                <a:lnTo>
                  <a:pt x="70842" y="50753"/>
                </a:lnTo>
                <a:lnTo>
                  <a:pt x="70805" y="50827"/>
                </a:lnTo>
                <a:lnTo>
                  <a:pt x="70805" y="50865"/>
                </a:lnTo>
                <a:lnTo>
                  <a:pt x="70824" y="50920"/>
                </a:lnTo>
                <a:lnTo>
                  <a:pt x="70898" y="50958"/>
                </a:lnTo>
                <a:lnTo>
                  <a:pt x="70973" y="50976"/>
                </a:lnTo>
                <a:lnTo>
                  <a:pt x="71066" y="50939"/>
                </a:lnTo>
                <a:lnTo>
                  <a:pt x="71140" y="50883"/>
                </a:lnTo>
                <a:lnTo>
                  <a:pt x="71233" y="50809"/>
                </a:lnTo>
                <a:lnTo>
                  <a:pt x="71308" y="50697"/>
                </a:lnTo>
                <a:lnTo>
                  <a:pt x="71457" y="50455"/>
                </a:lnTo>
                <a:lnTo>
                  <a:pt x="71587" y="50213"/>
                </a:lnTo>
                <a:lnTo>
                  <a:pt x="71680" y="49971"/>
                </a:lnTo>
                <a:lnTo>
                  <a:pt x="71773" y="49748"/>
                </a:lnTo>
                <a:close/>
                <a:moveTo>
                  <a:pt x="7913" y="49524"/>
                </a:moveTo>
                <a:lnTo>
                  <a:pt x="7634" y="49766"/>
                </a:lnTo>
                <a:lnTo>
                  <a:pt x="7392" y="49971"/>
                </a:lnTo>
                <a:lnTo>
                  <a:pt x="7131" y="50194"/>
                </a:lnTo>
                <a:lnTo>
                  <a:pt x="6908" y="50436"/>
                </a:lnTo>
                <a:lnTo>
                  <a:pt x="6722" y="50660"/>
                </a:lnTo>
                <a:lnTo>
                  <a:pt x="6647" y="50753"/>
                </a:lnTo>
                <a:lnTo>
                  <a:pt x="6610" y="50846"/>
                </a:lnTo>
                <a:lnTo>
                  <a:pt x="6592" y="50920"/>
                </a:lnTo>
                <a:lnTo>
                  <a:pt x="6610" y="50958"/>
                </a:lnTo>
                <a:lnTo>
                  <a:pt x="6647" y="50976"/>
                </a:lnTo>
                <a:lnTo>
                  <a:pt x="6666" y="50995"/>
                </a:lnTo>
                <a:lnTo>
                  <a:pt x="6740" y="50976"/>
                </a:lnTo>
                <a:lnTo>
                  <a:pt x="6815" y="50920"/>
                </a:lnTo>
                <a:lnTo>
                  <a:pt x="6927" y="50846"/>
                </a:lnTo>
                <a:lnTo>
                  <a:pt x="7131" y="50623"/>
                </a:lnTo>
                <a:lnTo>
                  <a:pt x="7355" y="50343"/>
                </a:lnTo>
                <a:lnTo>
                  <a:pt x="7560" y="50045"/>
                </a:lnTo>
                <a:lnTo>
                  <a:pt x="7746" y="49785"/>
                </a:lnTo>
                <a:lnTo>
                  <a:pt x="7913" y="49524"/>
                </a:lnTo>
                <a:close/>
                <a:moveTo>
                  <a:pt x="25284" y="49505"/>
                </a:moveTo>
                <a:lnTo>
                  <a:pt x="25247" y="49524"/>
                </a:lnTo>
                <a:lnTo>
                  <a:pt x="24986" y="49785"/>
                </a:lnTo>
                <a:lnTo>
                  <a:pt x="24521" y="50232"/>
                </a:lnTo>
                <a:lnTo>
                  <a:pt x="24279" y="50474"/>
                </a:lnTo>
                <a:lnTo>
                  <a:pt x="24093" y="50678"/>
                </a:lnTo>
                <a:lnTo>
                  <a:pt x="23981" y="50846"/>
                </a:lnTo>
                <a:lnTo>
                  <a:pt x="23944" y="50920"/>
                </a:lnTo>
                <a:lnTo>
                  <a:pt x="23962" y="50958"/>
                </a:lnTo>
                <a:lnTo>
                  <a:pt x="23981" y="50976"/>
                </a:lnTo>
                <a:lnTo>
                  <a:pt x="24018" y="50995"/>
                </a:lnTo>
                <a:lnTo>
                  <a:pt x="24074" y="50976"/>
                </a:lnTo>
                <a:lnTo>
                  <a:pt x="24130" y="50958"/>
                </a:lnTo>
                <a:lnTo>
                  <a:pt x="24241" y="50883"/>
                </a:lnTo>
                <a:lnTo>
                  <a:pt x="24372" y="50772"/>
                </a:lnTo>
                <a:lnTo>
                  <a:pt x="24595" y="50548"/>
                </a:lnTo>
                <a:lnTo>
                  <a:pt x="24744" y="50399"/>
                </a:lnTo>
                <a:lnTo>
                  <a:pt x="24968" y="50139"/>
                </a:lnTo>
                <a:lnTo>
                  <a:pt x="25061" y="50008"/>
                </a:lnTo>
                <a:lnTo>
                  <a:pt x="25154" y="49878"/>
                </a:lnTo>
                <a:lnTo>
                  <a:pt x="25247" y="49803"/>
                </a:lnTo>
                <a:lnTo>
                  <a:pt x="25321" y="49729"/>
                </a:lnTo>
                <a:lnTo>
                  <a:pt x="25340" y="49654"/>
                </a:lnTo>
                <a:lnTo>
                  <a:pt x="25340" y="49561"/>
                </a:lnTo>
                <a:lnTo>
                  <a:pt x="25321" y="49524"/>
                </a:lnTo>
                <a:lnTo>
                  <a:pt x="25321" y="49505"/>
                </a:lnTo>
                <a:close/>
                <a:moveTo>
                  <a:pt x="69781" y="49505"/>
                </a:moveTo>
                <a:lnTo>
                  <a:pt x="69744" y="49524"/>
                </a:lnTo>
                <a:lnTo>
                  <a:pt x="69483" y="49785"/>
                </a:lnTo>
                <a:lnTo>
                  <a:pt x="69018" y="50232"/>
                </a:lnTo>
                <a:lnTo>
                  <a:pt x="68794" y="50474"/>
                </a:lnTo>
                <a:lnTo>
                  <a:pt x="68590" y="50678"/>
                </a:lnTo>
                <a:lnTo>
                  <a:pt x="68478" y="50846"/>
                </a:lnTo>
                <a:lnTo>
                  <a:pt x="68459" y="50920"/>
                </a:lnTo>
                <a:lnTo>
                  <a:pt x="68459" y="50958"/>
                </a:lnTo>
                <a:lnTo>
                  <a:pt x="68497" y="50976"/>
                </a:lnTo>
                <a:lnTo>
                  <a:pt x="68534" y="50995"/>
                </a:lnTo>
                <a:lnTo>
                  <a:pt x="68571" y="50976"/>
                </a:lnTo>
                <a:lnTo>
                  <a:pt x="68627" y="50958"/>
                </a:lnTo>
                <a:lnTo>
                  <a:pt x="68739" y="50883"/>
                </a:lnTo>
                <a:lnTo>
                  <a:pt x="68869" y="50772"/>
                </a:lnTo>
                <a:lnTo>
                  <a:pt x="69111" y="50548"/>
                </a:lnTo>
                <a:lnTo>
                  <a:pt x="69241" y="50399"/>
                </a:lnTo>
                <a:lnTo>
                  <a:pt x="69465" y="50139"/>
                </a:lnTo>
                <a:lnTo>
                  <a:pt x="69576" y="50008"/>
                </a:lnTo>
                <a:lnTo>
                  <a:pt x="69651" y="49878"/>
                </a:lnTo>
                <a:lnTo>
                  <a:pt x="69763" y="49803"/>
                </a:lnTo>
                <a:lnTo>
                  <a:pt x="69818" y="49729"/>
                </a:lnTo>
                <a:lnTo>
                  <a:pt x="69837" y="49654"/>
                </a:lnTo>
                <a:lnTo>
                  <a:pt x="69837" y="49561"/>
                </a:lnTo>
                <a:lnTo>
                  <a:pt x="69837" y="49524"/>
                </a:lnTo>
                <a:lnTo>
                  <a:pt x="69818" y="49505"/>
                </a:lnTo>
                <a:close/>
                <a:moveTo>
                  <a:pt x="54477" y="49561"/>
                </a:moveTo>
                <a:lnTo>
                  <a:pt x="54459" y="49580"/>
                </a:lnTo>
                <a:lnTo>
                  <a:pt x="54217" y="49822"/>
                </a:lnTo>
                <a:lnTo>
                  <a:pt x="53826" y="50269"/>
                </a:lnTo>
                <a:lnTo>
                  <a:pt x="53639" y="50511"/>
                </a:lnTo>
                <a:lnTo>
                  <a:pt x="53472" y="50734"/>
                </a:lnTo>
                <a:lnTo>
                  <a:pt x="53379" y="50883"/>
                </a:lnTo>
                <a:lnTo>
                  <a:pt x="53360" y="50939"/>
                </a:lnTo>
                <a:lnTo>
                  <a:pt x="53360" y="50976"/>
                </a:lnTo>
                <a:lnTo>
                  <a:pt x="53397" y="50995"/>
                </a:lnTo>
                <a:lnTo>
                  <a:pt x="53453" y="51014"/>
                </a:lnTo>
                <a:lnTo>
                  <a:pt x="53490" y="50995"/>
                </a:lnTo>
                <a:lnTo>
                  <a:pt x="53546" y="50976"/>
                </a:lnTo>
                <a:lnTo>
                  <a:pt x="53658" y="50920"/>
                </a:lnTo>
                <a:lnTo>
                  <a:pt x="53770" y="50809"/>
                </a:lnTo>
                <a:lnTo>
                  <a:pt x="53974" y="50604"/>
                </a:lnTo>
                <a:lnTo>
                  <a:pt x="54105" y="50436"/>
                </a:lnTo>
                <a:lnTo>
                  <a:pt x="54217" y="50232"/>
                </a:lnTo>
                <a:lnTo>
                  <a:pt x="54384" y="49915"/>
                </a:lnTo>
                <a:lnTo>
                  <a:pt x="54440" y="49766"/>
                </a:lnTo>
                <a:lnTo>
                  <a:pt x="54496" y="49636"/>
                </a:lnTo>
                <a:lnTo>
                  <a:pt x="54496" y="49580"/>
                </a:lnTo>
                <a:lnTo>
                  <a:pt x="54477" y="49561"/>
                </a:lnTo>
                <a:close/>
                <a:moveTo>
                  <a:pt x="40439" y="49487"/>
                </a:moveTo>
                <a:lnTo>
                  <a:pt x="40402" y="49524"/>
                </a:lnTo>
                <a:lnTo>
                  <a:pt x="40160" y="49766"/>
                </a:lnTo>
                <a:lnTo>
                  <a:pt x="39694" y="50250"/>
                </a:lnTo>
                <a:lnTo>
                  <a:pt x="39471" y="50511"/>
                </a:lnTo>
                <a:lnTo>
                  <a:pt x="39285" y="50753"/>
                </a:lnTo>
                <a:lnTo>
                  <a:pt x="39173" y="50939"/>
                </a:lnTo>
                <a:lnTo>
                  <a:pt x="39155" y="50995"/>
                </a:lnTo>
                <a:lnTo>
                  <a:pt x="39173" y="51032"/>
                </a:lnTo>
                <a:lnTo>
                  <a:pt x="39266" y="51032"/>
                </a:lnTo>
                <a:lnTo>
                  <a:pt x="39322" y="51014"/>
                </a:lnTo>
                <a:lnTo>
                  <a:pt x="39378" y="50976"/>
                </a:lnTo>
                <a:lnTo>
                  <a:pt x="39490" y="50865"/>
                </a:lnTo>
                <a:lnTo>
                  <a:pt x="39620" y="50734"/>
                </a:lnTo>
                <a:lnTo>
                  <a:pt x="39843" y="50455"/>
                </a:lnTo>
                <a:lnTo>
                  <a:pt x="39992" y="50269"/>
                </a:lnTo>
                <a:lnTo>
                  <a:pt x="40290" y="49952"/>
                </a:lnTo>
                <a:lnTo>
                  <a:pt x="40458" y="49766"/>
                </a:lnTo>
                <a:lnTo>
                  <a:pt x="40495" y="49692"/>
                </a:lnTo>
                <a:lnTo>
                  <a:pt x="40514" y="49636"/>
                </a:lnTo>
                <a:lnTo>
                  <a:pt x="40514" y="49580"/>
                </a:lnTo>
                <a:lnTo>
                  <a:pt x="40495" y="49524"/>
                </a:lnTo>
                <a:lnTo>
                  <a:pt x="40495" y="49487"/>
                </a:lnTo>
                <a:close/>
                <a:moveTo>
                  <a:pt x="84936" y="49487"/>
                </a:moveTo>
                <a:lnTo>
                  <a:pt x="84899" y="49524"/>
                </a:lnTo>
                <a:lnTo>
                  <a:pt x="84657" y="49766"/>
                </a:lnTo>
                <a:lnTo>
                  <a:pt x="84192" y="50250"/>
                </a:lnTo>
                <a:lnTo>
                  <a:pt x="83968" y="50511"/>
                </a:lnTo>
                <a:lnTo>
                  <a:pt x="83782" y="50753"/>
                </a:lnTo>
                <a:lnTo>
                  <a:pt x="83689" y="50939"/>
                </a:lnTo>
                <a:lnTo>
                  <a:pt x="83670" y="50995"/>
                </a:lnTo>
                <a:lnTo>
                  <a:pt x="83670" y="51032"/>
                </a:lnTo>
                <a:lnTo>
                  <a:pt x="83763" y="51032"/>
                </a:lnTo>
                <a:lnTo>
                  <a:pt x="83819" y="51014"/>
                </a:lnTo>
                <a:lnTo>
                  <a:pt x="83875" y="50976"/>
                </a:lnTo>
                <a:lnTo>
                  <a:pt x="83987" y="50865"/>
                </a:lnTo>
                <a:lnTo>
                  <a:pt x="84117" y="50734"/>
                </a:lnTo>
                <a:lnTo>
                  <a:pt x="84341" y="50455"/>
                </a:lnTo>
                <a:lnTo>
                  <a:pt x="84490" y="50269"/>
                </a:lnTo>
                <a:lnTo>
                  <a:pt x="84787" y="49952"/>
                </a:lnTo>
                <a:lnTo>
                  <a:pt x="84955" y="49766"/>
                </a:lnTo>
                <a:lnTo>
                  <a:pt x="85011" y="49692"/>
                </a:lnTo>
                <a:lnTo>
                  <a:pt x="85011" y="49636"/>
                </a:lnTo>
                <a:lnTo>
                  <a:pt x="85011" y="49580"/>
                </a:lnTo>
                <a:lnTo>
                  <a:pt x="85011" y="49524"/>
                </a:lnTo>
                <a:lnTo>
                  <a:pt x="84992" y="49487"/>
                </a:lnTo>
                <a:close/>
                <a:moveTo>
                  <a:pt x="26383" y="49673"/>
                </a:moveTo>
                <a:lnTo>
                  <a:pt x="26271" y="49748"/>
                </a:lnTo>
                <a:lnTo>
                  <a:pt x="26085" y="49878"/>
                </a:lnTo>
                <a:lnTo>
                  <a:pt x="25619" y="50287"/>
                </a:lnTo>
                <a:lnTo>
                  <a:pt x="25377" y="50511"/>
                </a:lnTo>
                <a:lnTo>
                  <a:pt x="25172" y="50716"/>
                </a:lnTo>
                <a:lnTo>
                  <a:pt x="25042" y="50865"/>
                </a:lnTo>
                <a:lnTo>
                  <a:pt x="25023" y="50920"/>
                </a:lnTo>
                <a:lnTo>
                  <a:pt x="25023" y="50958"/>
                </a:lnTo>
                <a:lnTo>
                  <a:pt x="25042" y="50995"/>
                </a:lnTo>
                <a:lnTo>
                  <a:pt x="25079" y="51032"/>
                </a:lnTo>
                <a:lnTo>
                  <a:pt x="25117" y="51051"/>
                </a:lnTo>
                <a:lnTo>
                  <a:pt x="25154" y="51051"/>
                </a:lnTo>
                <a:lnTo>
                  <a:pt x="25265" y="51014"/>
                </a:lnTo>
                <a:lnTo>
                  <a:pt x="25359" y="50958"/>
                </a:lnTo>
                <a:lnTo>
                  <a:pt x="25489" y="50865"/>
                </a:lnTo>
                <a:lnTo>
                  <a:pt x="25601" y="50753"/>
                </a:lnTo>
                <a:lnTo>
                  <a:pt x="25861" y="50474"/>
                </a:lnTo>
                <a:lnTo>
                  <a:pt x="26085" y="50176"/>
                </a:lnTo>
                <a:lnTo>
                  <a:pt x="26271" y="49915"/>
                </a:lnTo>
                <a:lnTo>
                  <a:pt x="26383" y="49729"/>
                </a:lnTo>
                <a:lnTo>
                  <a:pt x="26401" y="49673"/>
                </a:lnTo>
                <a:close/>
                <a:moveTo>
                  <a:pt x="46955" y="49692"/>
                </a:moveTo>
                <a:lnTo>
                  <a:pt x="46565" y="50139"/>
                </a:lnTo>
                <a:lnTo>
                  <a:pt x="46360" y="50343"/>
                </a:lnTo>
                <a:lnTo>
                  <a:pt x="46155" y="50548"/>
                </a:lnTo>
                <a:lnTo>
                  <a:pt x="45987" y="50697"/>
                </a:lnTo>
                <a:lnTo>
                  <a:pt x="45783" y="50865"/>
                </a:lnTo>
                <a:lnTo>
                  <a:pt x="45727" y="50958"/>
                </a:lnTo>
                <a:lnTo>
                  <a:pt x="45708" y="50995"/>
                </a:lnTo>
                <a:lnTo>
                  <a:pt x="45708" y="51014"/>
                </a:lnTo>
                <a:lnTo>
                  <a:pt x="45727" y="51051"/>
                </a:lnTo>
                <a:lnTo>
                  <a:pt x="45913" y="51051"/>
                </a:lnTo>
                <a:lnTo>
                  <a:pt x="46025" y="51032"/>
                </a:lnTo>
                <a:lnTo>
                  <a:pt x="46136" y="50976"/>
                </a:lnTo>
                <a:lnTo>
                  <a:pt x="46229" y="50920"/>
                </a:lnTo>
                <a:lnTo>
                  <a:pt x="46304" y="50846"/>
                </a:lnTo>
                <a:lnTo>
                  <a:pt x="46397" y="50753"/>
                </a:lnTo>
                <a:lnTo>
                  <a:pt x="46471" y="50641"/>
                </a:lnTo>
                <a:lnTo>
                  <a:pt x="46602" y="50436"/>
                </a:lnTo>
                <a:lnTo>
                  <a:pt x="46713" y="50194"/>
                </a:lnTo>
                <a:lnTo>
                  <a:pt x="46807" y="49990"/>
                </a:lnTo>
                <a:lnTo>
                  <a:pt x="46881" y="49803"/>
                </a:lnTo>
                <a:lnTo>
                  <a:pt x="46955" y="49692"/>
                </a:lnTo>
                <a:close/>
                <a:moveTo>
                  <a:pt x="59988" y="49766"/>
                </a:moveTo>
                <a:lnTo>
                  <a:pt x="59727" y="49971"/>
                </a:lnTo>
                <a:lnTo>
                  <a:pt x="59262" y="50362"/>
                </a:lnTo>
                <a:lnTo>
                  <a:pt x="59039" y="50585"/>
                </a:lnTo>
                <a:lnTo>
                  <a:pt x="58852" y="50772"/>
                </a:lnTo>
                <a:lnTo>
                  <a:pt x="58797" y="50865"/>
                </a:lnTo>
                <a:lnTo>
                  <a:pt x="58741" y="50939"/>
                </a:lnTo>
                <a:lnTo>
                  <a:pt x="58741" y="50995"/>
                </a:lnTo>
                <a:lnTo>
                  <a:pt x="58741" y="51032"/>
                </a:lnTo>
                <a:lnTo>
                  <a:pt x="58797" y="51051"/>
                </a:lnTo>
                <a:lnTo>
                  <a:pt x="58871" y="51051"/>
                </a:lnTo>
                <a:lnTo>
                  <a:pt x="58946" y="51014"/>
                </a:lnTo>
                <a:lnTo>
                  <a:pt x="59039" y="50939"/>
                </a:lnTo>
                <a:lnTo>
                  <a:pt x="59225" y="50734"/>
                </a:lnTo>
                <a:lnTo>
                  <a:pt x="59430" y="50492"/>
                </a:lnTo>
                <a:lnTo>
                  <a:pt x="59802" y="50008"/>
                </a:lnTo>
                <a:lnTo>
                  <a:pt x="59988" y="49766"/>
                </a:lnTo>
                <a:close/>
                <a:moveTo>
                  <a:pt x="70898" y="49673"/>
                </a:moveTo>
                <a:lnTo>
                  <a:pt x="70787" y="49748"/>
                </a:lnTo>
                <a:lnTo>
                  <a:pt x="70600" y="49878"/>
                </a:lnTo>
                <a:lnTo>
                  <a:pt x="70116" y="50287"/>
                </a:lnTo>
                <a:lnTo>
                  <a:pt x="69874" y="50511"/>
                </a:lnTo>
                <a:lnTo>
                  <a:pt x="69688" y="50716"/>
                </a:lnTo>
                <a:lnTo>
                  <a:pt x="69558" y="50865"/>
                </a:lnTo>
                <a:lnTo>
                  <a:pt x="69521" y="50920"/>
                </a:lnTo>
                <a:lnTo>
                  <a:pt x="69521" y="50958"/>
                </a:lnTo>
                <a:lnTo>
                  <a:pt x="69558" y="50995"/>
                </a:lnTo>
                <a:lnTo>
                  <a:pt x="69576" y="51032"/>
                </a:lnTo>
                <a:lnTo>
                  <a:pt x="69632" y="51051"/>
                </a:lnTo>
                <a:lnTo>
                  <a:pt x="69670" y="51051"/>
                </a:lnTo>
                <a:lnTo>
                  <a:pt x="69763" y="51014"/>
                </a:lnTo>
                <a:lnTo>
                  <a:pt x="69874" y="50958"/>
                </a:lnTo>
                <a:lnTo>
                  <a:pt x="69986" y="50865"/>
                </a:lnTo>
                <a:lnTo>
                  <a:pt x="70116" y="50753"/>
                </a:lnTo>
                <a:lnTo>
                  <a:pt x="70358" y="50474"/>
                </a:lnTo>
                <a:lnTo>
                  <a:pt x="70582" y="50176"/>
                </a:lnTo>
                <a:lnTo>
                  <a:pt x="70768" y="49915"/>
                </a:lnTo>
                <a:lnTo>
                  <a:pt x="70880" y="49729"/>
                </a:lnTo>
                <a:lnTo>
                  <a:pt x="70898" y="49673"/>
                </a:lnTo>
                <a:close/>
                <a:moveTo>
                  <a:pt x="91453" y="49692"/>
                </a:moveTo>
                <a:lnTo>
                  <a:pt x="91080" y="50139"/>
                </a:lnTo>
                <a:lnTo>
                  <a:pt x="90876" y="50343"/>
                </a:lnTo>
                <a:lnTo>
                  <a:pt x="90652" y="50548"/>
                </a:lnTo>
                <a:lnTo>
                  <a:pt x="90485" y="50697"/>
                </a:lnTo>
                <a:lnTo>
                  <a:pt x="90298" y="50865"/>
                </a:lnTo>
                <a:lnTo>
                  <a:pt x="90224" y="50958"/>
                </a:lnTo>
                <a:lnTo>
                  <a:pt x="90224" y="50995"/>
                </a:lnTo>
                <a:lnTo>
                  <a:pt x="90224" y="51014"/>
                </a:lnTo>
                <a:lnTo>
                  <a:pt x="90242" y="51051"/>
                </a:lnTo>
                <a:lnTo>
                  <a:pt x="90410" y="51051"/>
                </a:lnTo>
                <a:lnTo>
                  <a:pt x="90522" y="51032"/>
                </a:lnTo>
                <a:lnTo>
                  <a:pt x="90633" y="50976"/>
                </a:lnTo>
                <a:lnTo>
                  <a:pt x="90727" y="50920"/>
                </a:lnTo>
                <a:lnTo>
                  <a:pt x="90820" y="50846"/>
                </a:lnTo>
                <a:lnTo>
                  <a:pt x="90894" y="50753"/>
                </a:lnTo>
                <a:lnTo>
                  <a:pt x="90969" y="50641"/>
                </a:lnTo>
                <a:lnTo>
                  <a:pt x="91099" y="50436"/>
                </a:lnTo>
                <a:lnTo>
                  <a:pt x="91211" y="50194"/>
                </a:lnTo>
                <a:lnTo>
                  <a:pt x="91304" y="49990"/>
                </a:lnTo>
                <a:lnTo>
                  <a:pt x="91378" y="49803"/>
                </a:lnTo>
                <a:lnTo>
                  <a:pt x="91453" y="49692"/>
                </a:lnTo>
                <a:close/>
                <a:moveTo>
                  <a:pt x="52317" y="49692"/>
                </a:moveTo>
                <a:lnTo>
                  <a:pt x="52094" y="49915"/>
                </a:lnTo>
                <a:lnTo>
                  <a:pt x="51703" y="50362"/>
                </a:lnTo>
                <a:lnTo>
                  <a:pt x="51498" y="50585"/>
                </a:lnTo>
                <a:lnTo>
                  <a:pt x="51331" y="50790"/>
                </a:lnTo>
                <a:lnTo>
                  <a:pt x="51219" y="50939"/>
                </a:lnTo>
                <a:lnTo>
                  <a:pt x="51200" y="50995"/>
                </a:lnTo>
                <a:lnTo>
                  <a:pt x="51219" y="51014"/>
                </a:lnTo>
                <a:lnTo>
                  <a:pt x="51293" y="51069"/>
                </a:lnTo>
                <a:lnTo>
                  <a:pt x="51368" y="51069"/>
                </a:lnTo>
                <a:lnTo>
                  <a:pt x="51442" y="51032"/>
                </a:lnTo>
                <a:lnTo>
                  <a:pt x="51536" y="50958"/>
                </a:lnTo>
                <a:lnTo>
                  <a:pt x="51629" y="50865"/>
                </a:lnTo>
                <a:lnTo>
                  <a:pt x="51722" y="50772"/>
                </a:lnTo>
                <a:lnTo>
                  <a:pt x="51889" y="50511"/>
                </a:lnTo>
                <a:lnTo>
                  <a:pt x="52057" y="50232"/>
                </a:lnTo>
                <a:lnTo>
                  <a:pt x="52187" y="49971"/>
                </a:lnTo>
                <a:lnTo>
                  <a:pt x="52317" y="49692"/>
                </a:lnTo>
                <a:close/>
                <a:moveTo>
                  <a:pt x="28505" y="49599"/>
                </a:moveTo>
                <a:lnTo>
                  <a:pt x="28449" y="49654"/>
                </a:lnTo>
                <a:lnTo>
                  <a:pt x="27779" y="50362"/>
                </a:lnTo>
                <a:lnTo>
                  <a:pt x="27574" y="50585"/>
                </a:lnTo>
                <a:lnTo>
                  <a:pt x="27388" y="50809"/>
                </a:lnTo>
                <a:lnTo>
                  <a:pt x="27276" y="50976"/>
                </a:lnTo>
                <a:lnTo>
                  <a:pt x="27258" y="51032"/>
                </a:lnTo>
                <a:lnTo>
                  <a:pt x="27258" y="51069"/>
                </a:lnTo>
                <a:lnTo>
                  <a:pt x="27295" y="51088"/>
                </a:lnTo>
                <a:lnTo>
                  <a:pt x="27388" y="51088"/>
                </a:lnTo>
                <a:lnTo>
                  <a:pt x="27444" y="51051"/>
                </a:lnTo>
                <a:lnTo>
                  <a:pt x="27574" y="50958"/>
                </a:lnTo>
                <a:lnTo>
                  <a:pt x="27723" y="50827"/>
                </a:lnTo>
                <a:lnTo>
                  <a:pt x="27984" y="50567"/>
                </a:lnTo>
                <a:lnTo>
                  <a:pt x="28114" y="50399"/>
                </a:lnTo>
                <a:lnTo>
                  <a:pt x="28319" y="50157"/>
                </a:lnTo>
                <a:lnTo>
                  <a:pt x="28412" y="50008"/>
                </a:lnTo>
                <a:lnTo>
                  <a:pt x="28449" y="49952"/>
                </a:lnTo>
                <a:lnTo>
                  <a:pt x="28468" y="49878"/>
                </a:lnTo>
                <a:lnTo>
                  <a:pt x="28468" y="49896"/>
                </a:lnTo>
                <a:lnTo>
                  <a:pt x="28486" y="49878"/>
                </a:lnTo>
                <a:lnTo>
                  <a:pt x="28524" y="49729"/>
                </a:lnTo>
                <a:lnTo>
                  <a:pt x="28524" y="49654"/>
                </a:lnTo>
                <a:lnTo>
                  <a:pt x="28524" y="49617"/>
                </a:lnTo>
                <a:lnTo>
                  <a:pt x="28524" y="49599"/>
                </a:lnTo>
                <a:close/>
                <a:moveTo>
                  <a:pt x="56879" y="49934"/>
                </a:moveTo>
                <a:lnTo>
                  <a:pt x="56804" y="49952"/>
                </a:lnTo>
                <a:lnTo>
                  <a:pt x="56674" y="49990"/>
                </a:lnTo>
                <a:lnTo>
                  <a:pt x="56432" y="50120"/>
                </a:lnTo>
                <a:lnTo>
                  <a:pt x="56283" y="50194"/>
                </a:lnTo>
                <a:lnTo>
                  <a:pt x="56060" y="50362"/>
                </a:lnTo>
                <a:lnTo>
                  <a:pt x="55762" y="50567"/>
                </a:lnTo>
                <a:lnTo>
                  <a:pt x="55613" y="50697"/>
                </a:lnTo>
                <a:lnTo>
                  <a:pt x="55483" y="50809"/>
                </a:lnTo>
                <a:lnTo>
                  <a:pt x="55389" y="50920"/>
                </a:lnTo>
                <a:lnTo>
                  <a:pt x="55371" y="50976"/>
                </a:lnTo>
                <a:lnTo>
                  <a:pt x="55371" y="51014"/>
                </a:lnTo>
                <a:lnTo>
                  <a:pt x="55389" y="51069"/>
                </a:lnTo>
                <a:lnTo>
                  <a:pt x="55427" y="51088"/>
                </a:lnTo>
                <a:lnTo>
                  <a:pt x="55501" y="51088"/>
                </a:lnTo>
                <a:lnTo>
                  <a:pt x="55576" y="51051"/>
                </a:lnTo>
                <a:lnTo>
                  <a:pt x="55799" y="50902"/>
                </a:lnTo>
                <a:lnTo>
                  <a:pt x="56060" y="50716"/>
                </a:lnTo>
                <a:lnTo>
                  <a:pt x="56339" y="50492"/>
                </a:lnTo>
                <a:lnTo>
                  <a:pt x="56581" y="50287"/>
                </a:lnTo>
                <a:lnTo>
                  <a:pt x="56879" y="50008"/>
                </a:lnTo>
                <a:lnTo>
                  <a:pt x="56916" y="49934"/>
                </a:lnTo>
                <a:close/>
                <a:moveTo>
                  <a:pt x="73002" y="49599"/>
                </a:moveTo>
                <a:lnTo>
                  <a:pt x="72946" y="49654"/>
                </a:lnTo>
                <a:lnTo>
                  <a:pt x="72276" y="50362"/>
                </a:lnTo>
                <a:lnTo>
                  <a:pt x="72071" y="50585"/>
                </a:lnTo>
                <a:lnTo>
                  <a:pt x="71885" y="50809"/>
                </a:lnTo>
                <a:lnTo>
                  <a:pt x="71773" y="50976"/>
                </a:lnTo>
                <a:lnTo>
                  <a:pt x="71755" y="51032"/>
                </a:lnTo>
                <a:lnTo>
                  <a:pt x="71755" y="51069"/>
                </a:lnTo>
                <a:lnTo>
                  <a:pt x="71792" y="51088"/>
                </a:lnTo>
                <a:lnTo>
                  <a:pt x="71885" y="51088"/>
                </a:lnTo>
                <a:lnTo>
                  <a:pt x="71960" y="51051"/>
                </a:lnTo>
                <a:lnTo>
                  <a:pt x="72090" y="50958"/>
                </a:lnTo>
                <a:lnTo>
                  <a:pt x="72220" y="50827"/>
                </a:lnTo>
                <a:lnTo>
                  <a:pt x="72481" y="50567"/>
                </a:lnTo>
                <a:lnTo>
                  <a:pt x="72611" y="50399"/>
                </a:lnTo>
                <a:lnTo>
                  <a:pt x="72816" y="50157"/>
                </a:lnTo>
                <a:lnTo>
                  <a:pt x="72928" y="50008"/>
                </a:lnTo>
                <a:lnTo>
                  <a:pt x="72946" y="49952"/>
                </a:lnTo>
                <a:lnTo>
                  <a:pt x="72984" y="49878"/>
                </a:lnTo>
                <a:lnTo>
                  <a:pt x="73021" y="49729"/>
                </a:lnTo>
                <a:lnTo>
                  <a:pt x="73039" y="49654"/>
                </a:lnTo>
                <a:lnTo>
                  <a:pt x="73039" y="49617"/>
                </a:lnTo>
                <a:lnTo>
                  <a:pt x="73021" y="49599"/>
                </a:lnTo>
                <a:close/>
                <a:moveTo>
                  <a:pt x="14486" y="49505"/>
                </a:moveTo>
                <a:lnTo>
                  <a:pt x="14411" y="49543"/>
                </a:lnTo>
                <a:lnTo>
                  <a:pt x="14095" y="49822"/>
                </a:lnTo>
                <a:lnTo>
                  <a:pt x="13834" y="50045"/>
                </a:lnTo>
                <a:lnTo>
                  <a:pt x="13573" y="50306"/>
                </a:lnTo>
                <a:lnTo>
                  <a:pt x="13331" y="50567"/>
                </a:lnTo>
                <a:lnTo>
                  <a:pt x="13145" y="50809"/>
                </a:lnTo>
                <a:lnTo>
                  <a:pt x="13071" y="50902"/>
                </a:lnTo>
                <a:lnTo>
                  <a:pt x="13033" y="50995"/>
                </a:lnTo>
                <a:lnTo>
                  <a:pt x="13033" y="51069"/>
                </a:lnTo>
                <a:lnTo>
                  <a:pt x="13052" y="51107"/>
                </a:lnTo>
                <a:lnTo>
                  <a:pt x="13071" y="51125"/>
                </a:lnTo>
                <a:lnTo>
                  <a:pt x="13108" y="51144"/>
                </a:lnTo>
                <a:lnTo>
                  <a:pt x="13164" y="51144"/>
                </a:lnTo>
                <a:lnTo>
                  <a:pt x="13201" y="51125"/>
                </a:lnTo>
                <a:lnTo>
                  <a:pt x="13257" y="51088"/>
                </a:lnTo>
                <a:lnTo>
                  <a:pt x="13369" y="50995"/>
                </a:lnTo>
                <a:lnTo>
                  <a:pt x="13480" y="50883"/>
                </a:lnTo>
                <a:lnTo>
                  <a:pt x="13685" y="50604"/>
                </a:lnTo>
                <a:lnTo>
                  <a:pt x="13815" y="50436"/>
                </a:lnTo>
                <a:lnTo>
                  <a:pt x="13927" y="50306"/>
                </a:lnTo>
                <a:lnTo>
                  <a:pt x="14057" y="50194"/>
                </a:lnTo>
                <a:lnTo>
                  <a:pt x="14169" y="50064"/>
                </a:lnTo>
                <a:lnTo>
                  <a:pt x="14281" y="49934"/>
                </a:lnTo>
                <a:lnTo>
                  <a:pt x="14244" y="50008"/>
                </a:lnTo>
                <a:lnTo>
                  <a:pt x="14392" y="49785"/>
                </a:lnTo>
                <a:lnTo>
                  <a:pt x="14467" y="49654"/>
                </a:lnTo>
                <a:lnTo>
                  <a:pt x="14523" y="49543"/>
                </a:lnTo>
                <a:lnTo>
                  <a:pt x="14523" y="49524"/>
                </a:lnTo>
                <a:lnTo>
                  <a:pt x="14523" y="49505"/>
                </a:lnTo>
                <a:close/>
                <a:moveTo>
                  <a:pt x="33997" y="49692"/>
                </a:moveTo>
                <a:lnTo>
                  <a:pt x="33941" y="49729"/>
                </a:lnTo>
                <a:lnTo>
                  <a:pt x="33644" y="49971"/>
                </a:lnTo>
                <a:lnTo>
                  <a:pt x="33160" y="50381"/>
                </a:lnTo>
                <a:lnTo>
                  <a:pt x="32917" y="50604"/>
                </a:lnTo>
                <a:lnTo>
                  <a:pt x="32731" y="50827"/>
                </a:lnTo>
                <a:lnTo>
                  <a:pt x="32675" y="50920"/>
                </a:lnTo>
                <a:lnTo>
                  <a:pt x="32620" y="50995"/>
                </a:lnTo>
                <a:lnTo>
                  <a:pt x="32601" y="51069"/>
                </a:lnTo>
                <a:lnTo>
                  <a:pt x="32620" y="51107"/>
                </a:lnTo>
                <a:lnTo>
                  <a:pt x="32657" y="51144"/>
                </a:lnTo>
                <a:lnTo>
                  <a:pt x="32731" y="51144"/>
                </a:lnTo>
                <a:lnTo>
                  <a:pt x="32787" y="51125"/>
                </a:lnTo>
                <a:lnTo>
                  <a:pt x="32917" y="51051"/>
                </a:lnTo>
                <a:lnTo>
                  <a:pt x="33048" y="50958"/>
                </a:lnTo>
                <a:lnTo>
                  <a:pt x="33271" y="50734"/>
                </a:lnTo>
                <a:lnTo>
                  <a:pt x="33420" y="50585"/>
                </a:lnTo>
                <a:lnTo>
                  <a:pt x="33644" y="50362"/>
                </a:lnTo>
                <a:lnTo>
                  <a:pt x="33774" y="50232"/>
                </a:lnTo>
                <a:lnTo>
                  <a:pt x="33867" y="50101"/>
                </a:lnTo>
                <a:lnTo>
                  <a:pt x="33811" y="50194"/>
                </a:lnTo>
                <a:lnTo>
                  <a:pt x="33811" y="50194"/>
                </a:lnTo>
                <a:lnTo>
                  <a:pt x="33941" y="49990"/>
                </a:lnTo>
                <a:lnTo>
                  <a:pt x="33997" y="49841"/>
                </a:lnTo>
                <a:lnTo>
                  <a:pt x="34035" y="49729"/>
                </a:lnTo>
                <a:lnTo>
                  <a:pt x="34035" y="49692"/>
                </a:lnTo>
                <a:close/>
                <a:moveTo>
                  <a:pt x="78494" y="49692"/>
                </a:moveTo>
                <a:lnTo>
                  <a:pt x="78439" y="49729"/>
                </a:lnTo>
                <a:lnTo>
                  <a:pt x="78141" y="49971"/>
                </a:lnTo>
                <a:lnTo>
                  <a:pt x="77657" y="50381"/>
                </a:lnTo>
                <a:lnTo>
                  <a:pt x="77433" y="50604"/>
                </a:lnTo>
                <a:lnTo>
                  <a:pt x="77247" y="50827"/>
                </a:lnTo>
                <a:lnTo>
                  <a:pt x="77173" y="50920"/>
                </a:lnTo>
                <a:lnTo>
                  <a:pt x="77117" y="50995"/>
                </a:lnTo>
                <a:lnTo>
                  <a:pt x="77117" y="51069"/>
                </a:lnTo>
                <a:lnTo>
                  <a:pt x="77117" y="51107"/>
                </a:lnTo>
                <a:lnTo>
                  <a:pt x="77154" y="51144"/>
                </a:lnTo>
                <a:lnTo>
                  <a:pt x="77247" y="51144"/>
                </a:lnTo>
                <a:lnTo>
                  <a:pt x="77303" y="51125"/>
                </a:lnTo>
                <a:lnTo>
                  <a:pt x="77415" y="51051"/>
                </a:lnTo>
                <a:lnTo>
                  <a:pt x="77545" y="50958"/>
                </a:lnTo>
                <a:lnTo>
                  <a:pt x="77787" y="50734"/>
                </a:lnTo>
                <a:lnTo>
                  <a:pt x="77917" y="50585"/>
                </a:lnTo>
                <a:lnTo>
                  <a:pt x="78159" y="50362"/>
                </a:lnTo>
                <a:lnTo>
                  <a:pt x="78271" y="50232"/>
                </a:lnTo>
                <a:lnTo>
                  <a:pt x="78364" y="50101"/>
                </a:lnTo>
                <a:lnTo>
                  <a:pt x="78308" y="50194"/>
                </a:lnTo>
                <a:lnTo>
                  <a:pt x="78439" y="49990"/>
                </a:lnTo>
                <a:lnTo>
                  <a:pt x="78494" y="49841"/>
                </a:lnTo>
                <a:lnTo>
                  <a:pt x="78550" y="49729"/>
                </a:lnTo>
                <a:lnTo>
                  <a:pt x="78550" y="49692"/>
                </a:lnTo>
                <a:close/>
                <a:moveTo>
                  <a:pt x="42506" y="49617"/>
                </a:moveTo>
                <a:lnTo>
                  <a:pt x="42301" y="49841"/>
                </a:lnTo>
                <a:lnTo>
                  <a:pt x="42115" y="50083"/>
                </a:lnTo>
                <a:lnTo>
                  <a:pt x="41742" y="50585"/>
                </a:lnTo>
                <a:lnTo>
                  <a:pt x="41649" y="50697"/>
                </a:lnTo>
                <a:lnTo>
                  <a:pt x="41575" y="50809"/>
                </a:lnTo>
                <a:lnTo>
                  <a:pt x="41500" y="50920"/>
                </a:lnTo>
                <a:lnTo>
                  <a:pt x="41445" y="51032"/>
                </a:lnTo>
                <a:lnTo>
                  <a:pt x="41445" y="51088"/>
                </a:lnTo>
                <a:lnTo>
                  <a:pt x="41445" y="51125"/>
                </a:lnTo>
                <a:lnTo>
                  <a:pt x="41463" y="51163"/>
                </a:lnTo>
                <a:lnTo>
                  <a:pt x="41482" y="51181"/>
                </a:lnTo>
                <a:lnTo>
                  <a:pt x="41538" y="51200"/>
                </a:lnTo>
                <a:lnTo>
                  <a:pt x="41612" y="51200"/>
                </a:lnTo>
                <a:lnTo>
                  <a:pt x="41705" y="51163"/>
                </a:lnTo>
                <a:lnTo>
                  <a:pt x="41780" y="51107"/>
                </a:lnTo>
                <a:lnTo>
                  <a:pt x="41854" y="51032"/>
                </a:lnTo>
                <a:lnTo>
                  <a:pt x="41929" y="50939"/>
                </a:lnTo>
                <a:lnTo>
                  <a:pt x="42078" y="50697"/>
                </a:lnTo>
                <a:lnTo>
                  <a:pt x="42208" y="50418"/>
                </a:lnTo>
                <a:lnTo>
                  <a:pt x="42394" y="49896"/>
                </a:lnTo>
                <a:lnTo>
                  <a:pt x="42469" y="49710"/>
                </a:lnTo>
                <a:lnTo>
                  <a:pt x="42506" y="49617"/>
                </a:lnTo>
                <a:close/>
                <a:moveTo>
                  <a:pt x="87003" y="49617"/>
                </a:moveTo>
                <a:lnTo>
                  <a:pt x="86798" y="49841"/>
                </a:lnTo>
                <a:lnTo>
                  <a:pt x="86612" y="50083"/>
                </a:lnTo>
                <a:lnTo>
                  <a:pt x="86240" y="50585"/>
                </a:lnTo>
                <a:lnTo>
                  <a:pt x="86147" y="50697"/>
                </a:lnTo>
                <a:lnTo>
                  <a:pt x="86072" y="50809"/>
                </a:lnTo>
                <a:lnTo>
                  <a:pt x="85998" y="50920"/>
                </a:lnTo>
                <a:lnTo>
                  <a:pt x="85960" y="51032"/>
                </a:lnTo>
                <a:lnTo>
                  <a:pt x="85942" y="51088"/>
                </a:lnTo>
                <a:lnTo>
                  <a:pt x="85942" y="51125"/>
                </a:lnTo>
                <a:lnTo>
                  <a:pt x="85960" y="51163"/>
                </a:lnTo>
                <a:lnTo>
                  <a:pt x="85998" y="51181"/>
                </a:lnTo>
                <a:lnTo>
                  <a:pt x="86035" y="51200"/>
                </a:lnTo>
                <a:lnTo>
                  <a:pt x="86109" y="51200"/>
                </a:lnTo>
                <a:lnTo>
                  <a:pt x="86202" y="51163"/>
                </a:lnTo>
                <a:lnTo>
                  <a:pt x="86277" y="51107"/>
                </a:lnTo>
                <a:lnTo>
                  <a:pt x="86370" y="51032"/>
                </a:lnTo>
                <a:lnTo>
                  <a:pt x="86444" y="50939"/>
                </a:lnTo>
                <a:lnTo>
                  <a:pt x="86575" y="50697"/>
                </a:lnTo>
                <a:lnTo>
                  <a:pt x="86705" y="50418"/>
                </a:lnTo>
                <a:lnTo>
                  <a:pt x="86891" y="49896"/>
                </a:lnTo>
                <a:lnTo>
                  <a:pt x="86966" y="49710"/>
                </a:lnTo>
                <a:lnTo>
                  <a:pt x="87003" y="49617"/>
                </a:lnTo>
                <a:close/>
              </a:path>
            </a:pathLst>
          </a:custGeom>
          <a:solidFill>
            <a:srgbClr val="F0C3A3"/>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1" name="Google Shape;31;p6"/>
          <p:cNvSpPr txBox="1">
            <a:spLocks noGrp="1"/>
          </p:cNvSpPr>
          <p:nvPr>
            <p:ph type="title"/>
          </p:nvPr>
        </p:nvSpPr>
        <p:spPr>
          <a:xfrm>
            <a:off x="1187067" y="274633"/>
            <a:ext cx="9818000" cy="1143200"/>
          </a:xfrm>
          <a:prstGeom prst="rect">
            <a:avLst/>
          </a:prstGeom>
        </p:spPr>
        <p:txBody>
          <a:bodyPr spcFirstLastPara="1" wrap="square" lIns="91425" tIns="91425" rIns="91425" bIns="91425" anchor="b" anchorCtr="0">
            <a:noAutofit/>
          </a:bodyPr>
          <a:lstStyle>
            <a:lvl1pPr lvl="0">
              <a:spcBef>
                <a:spcPts val="0"/>
              </a:spcBef>
              <a:spcAft>
                <a:spcPts val="0"/>
              </a:spcAft>
              <a:buClr>
                <a:srgbClr val="F0C3A3"/>
              </a:buClr>
              <a:buSzPts val="2400"/>
              <a:buNone/>
              <a:defRPr>
                <a:solidFill>
                  <a:srgbClr val="F0C3A3"/>
                </a:solidFill>
              </a:defRPr>
            </a:lvl1pPr>
            <a:lvl2pPr lvl="1">
              <a:spcBef>
                <a:spcPts val="0"/>
              </a:spcBef>
              <a:spcAft>
                <a:spcPts val="0"/>
              </a:spcAft>
              <a:buClr>
                <a:srgbClr val="F0C3A3"/>
              </a:buClr>
              <a:buSzPts val="2400"/>
              <a:buNone/>
              <a:defRPr>
                <a:solidFill>
                  <a:srgbClr val="F0C3A3"/>
                </a:solidFill>
              </a:defRPr>
            </a:lvl2pPr>
            <a:lvl3pPr lvl="2">
              <a:spcBef>
                <a:spcPts val="0"/>
              </a:spcBef>
              <a:spcAft>
                <a:spcPts val="0"/>
              </a:spcAft>
              <a:buClr>
                <a:srgbClr val="F0C3A3"/>
              </a:buClr>
              <a:buSzPts val="2400"/>
              <a:buNone/>
              <a:defRPr>
                <a:solidFill>
                  <a:srgbClr val="F0C3A3"/>
                </a:solidFill>
              </a:defRPr>
            </a:lvl3pPr>
            <a:lvl4pPr lvl="3">
              <a:spcBef>
                <a:spcPts val="0"/>
              </a:spcBef>
              <a:spcAft>
                <a:spcPts val="0"/>
              </a:spcAft>
              <a:buClr>
                <a:srgbClr val="F0C3A3"/>
              </a:buClr>
              <a:buSzPts val="2400"/>
              <a:buNone/>
              <a:defRPr>
                <a:solidFill>
                  <a:srgbClr val="F0C3A3"/>
                </a:solidFill>
              </a:defRPr>
            </a:lvl4pPr>
            <a:lvl5pPr lvl="4">
              <a:spcBef>
                <a:spcPts val="0"/>
              </a:spcBef>
              <a:spcAft>
                <a:spcPts val="0"/>
              </a:spcAft>
              <a:buClr>
                <a:srgbClr val="F0C3A3"/>
              </a:buClr>
              <a:buSzPts val="2400"/>
              <a:buNone/>
              <a:defRPr>
                <a:solidFill>
                  <a:srgbClr val="F0C3A3"/>
                </a:solidFill>
              </a:defRPr>
            </a:lvl5pPr>
            <a:lvl6pPr lvl="5">
              <a:spcBef>
                <a:spcPts val="0"/>
              </a:spcBef>
              <a:spcAft>
                <a:spcPts val="0"/>
              </a:spcAft>
              <a:buClr>
                <a:srgbClr val="F0C3A3"/>
              </a:buClr>
              <a:buSzPts val="2400"/>
              <a:buNone/>
              <a:defRPr>
                <a:solidFill>
                  <a:srgbClr val="F0C3A3"/>
                </a:solidFill>
              </a:defRPr>
            </a:lvl6pPr>
            <a:lvl7pPr lvl="6">
              <a:spcBef>
                <a:spcPts val="0"/>
              </a:spcBef>
              <a:spcAft>
                <a:spcPts val="0"/>
              </a:spcAft>
              <a:buClr>
                <a:srgbClr val="F0C3A3"/>
              </a:buClr>
              <a:buSzPts val="2400"/>
              <a:buNone/>
              <a:defRPr>
                <a:solidFill>
                  <a:srgbClr val="F0C3A3"/>
                </a:solidFill>
              </a:defRPr>
            </a:lvl7pPr>
            <a:lvl8pPr lvl="7">
              <a:spcBef>
                <a:spcPts val="0"/>
              </a:spcBef>
              <a:spcAft>
                <a:spcPts val="0"/>
              </a:spcAft>
              <a:buClr>
                <a:srgbClr val="F0C3A3"/>
              </a:buClr>
              <a:buSzPts val="2400"/>
              <a:buNone/>
              <a:defRPr>
                <a:solidFill>
                  <a:srgbClr val="F0C3A3"/>
                </a:solidFill>
              </a:defRPr>
            </a:lvl8pPr>
            <a:lvl9pPr lvl="8">
              <a:spcBef>
                <a:spcPts val="0"/>
              </a:spcBef>
              <a:spcAft>
                <a:spcPts val="0"/>
              </a:spcAft>
              <a:buClr>
                <a:srgbClr val="F0C3A3"/>
              </a:buClr>
              <a:buSzPts val="2400"/>
              <a:buNone/>
              <a:defRPr>
                <a:solidFill>
                  <a:srgbClr val="F0C3A3"/>
                </a:solidFill>
              </a:defRPr>
            </a:lvl9pPr>
          </a:lstStyle>
          <a:p>
            <a:endParaRPr/>
          </a:p>
        </p:txBody>
      </p:sp>
      <p:sp>
        <p:nvSpPr>
          <p:cNvPr id="32" name="Google Shape;32;p6"/>
          <p:cNvSpPr txBox="1">
            <a:spLocks noGrp="1"/>
          </p:cNvSpPr>
          <p:nvPr>
            <p:ph type="body" idx="1"/>
          </p:nvPr>
        </p:nvSpPr>
        <p:spPr>
          <a:xfrm>
            <a:off x="1187067" y="1600200"/>
            <a:ext cx="4480800" cy="4213600"/>
          </a:xfrm>
          <a:prstGeom prst="rect">
            <a:avLst/>
          </a:prstGeom>
        </p:spPr>
        <p:txBody>
          <a:bodyPr spcFirstLastPara="1" wrap="square" lIns="91425" tIns="91425" rIns="91425" bIns="91425" anchor="t" anchorCtr="0">
            <a:noAutofit/>
          </a:bodyPr>
          <a:lstStyle>
            <a:lvl1pPr marL="609585" lvl="0" indent="-474121">
              <a:spcBef>
                <a:spcPts val="800"/>
              </a:spcBef>
              <a:spcAft>
                <a:spcPts val="0"/>
              </a:spcAft>
              <a:buClr>
                <a:srgbClr val="F0C3A3"/>
              </a:buClr>
              <a:buSzPts val="2000"/>
              <a:buChar char="‐"/>
              <a:defRPr sz="2667"/>
            </a:lvl1pPr>
            <a:lvl2pPr marL="1219170" lvl="1" indent="-474121">
              <a:spcBef>
                <a:spcPts val="0"/>
              </a:spcBef>
              <a:spcAft>
                <a:spcPts val="0"/>
              </a:spcAft>
              <a:buClr>
                <a:srgbClr val="F0C3A3"/>
              </a:buClr>
              <a:buSzPts val="2000"/>
              <a:buChar char="‐"/>
              <a:defRPr sz="2667"/>
            </a:lvl2pPr>
            <a:lvl3pPr marL="1828754" lvl="2" indent="-474121">
              <a:spcBef>
                <a:spcPts val="0"/>
              </a:spcBef>
              <a:spcAft>
                <a:spcPts val="0"/>
              </a:spcAft>
              <a:buClr>
                <a:srgbClr val="F0C3A3"/>
              </a:buClr>
              <a:buSzPts val="2000"/>
              <a:buChar char="‐"/>
              <a:defRPr sz="2667"/>
            </a:lvl3pPr>
            <a:lvl4pPr marL="2438339" lvl="3" indent="-474121">
              <a:spcBef>
                <a:spcPts val="0"/>
              </a:spcBef>
              <a:spcAft>
                <a:spcPts val="0"/>
              </a:spcAft>
              <a:buSzPts val="2000"/>
              <a:buChar char="‐"/>
              <a:defRPr sz="2667"/>
            </a:lvl4pPr>
            <a:lvl5pPr marL="3047924" lvl="4" indent="-474121">
              <a:spcBef>
                <a:spcPts val="0"/>
              </a:spcBef>
              <a:spcAft>
                <a:spcPts val="0"/>
              </a:spcAft>
              <a:buSzPts val="2000"/>
              <a:buChar char="‐"/>
              <a:defRPr sz="2667"/>
            </a:lvl5pPr>
            <a:lvl6pPr marL="3657509" lvl="5" indent="-474121">
              <a:spcBef>
                <a:spcPts val="0"/>
              </a:spcBef>
              <a:spcAft>
                <a:spcPts val="0"/>
              </a:spcAft>
              <a:buSzPts val="2000"/>
              <a:buChar char="‐"/>
              <a:defRPr sz="2667"/>
            </a:lvl6pPr>
            <a:lvl7pPr marL="4267093" lvl="6" indent="-474121">
              <a:spcBef>
                <a:spcPts val="0"/>
              </a:spcBef>
              <a:spcAft>
                <a:spcPts val="0"/>
              </a:spcAft>
              <a:buSzPts val="2000"/>
              <a:buChar char="‐"/>
              <a:defRPr sz="2667"/>
            </a:lvl7pPr>
            <a:lvl8pPr marL="4876678" lvl="7" indent="-474121">
              <a:spcBef>
                <a:spcPts val="0"/>
              </a:spcBef>
              <a:spcAft>
                <a:spcPts val="0"/>
              </a:spcAft>
              <a:buSzPts val="2000"/>
              <a:buChar char="‐"/>
              <a:defRPr sz="2667"/>
            </a:lvl8pPr>
            <a:lvl9pPr marL="5486263" lvl="8" indent="-474121">
              <a:spcBef>
                <a:spcPts val="0"/>
              </a:spcBef>
              <a:spcAft>
                <a:spcPts val="0"/>
              </a:spcAft>
              <a:buSzPts val="2000"/>
              <a:buChar char="‐"/>
              <a:defRPr sz="2667"/>
            </a:lvl9pPr>
          </a:lstStyle>
          <a:p>
            <a:endParaRPr/>
          </a:p>
        </p:txBody>
      </p:sp>
      <p:sp>
        <p:nvSpPr>
          <p:cNvPr id="33" name="Google Shape;33;p6"/>
          <p:cNvSpPr txBox="1">
            <a:spLocks noGrp="1"/>
          </p:cNvSpPr>
          <p:nvPr>
            <p:ph type="body" idx="2"/>
          </p:nvPr>
        </p:nvSpPr>
        <p:spPr>
          <a:xfrm>
            <a:off x="6524283" y="1600200"/>
            <a:ext cx="4480800" cy="4213600"/>
          </a:xfrm>
          <a:prstGeom prst="rect">
            <a:avLst/>
          </a:prstGeom>
        </p:spPr>
        <p:txBody>
          <a:bodyPr spcFirstLastPara="1" wrap="square" lIns="91425" tIns="91425" rIns="91425" bIns="91425" anchor="t" anchorCtr="0">
            <a:noAutofit/>
          </a:bodyPr>
          <a:lstStyle>
            <a:lvl1pPr marL="609585" lvl="0" indent="-474121">
              <a:spcBef>
                <a:spcPts val="800"/>
              </a:spcBef>
              <a:spcAft>
                <a:spcPts val="0"/>
              </a:spcAft>
              <a:buClr>
                <a:srgbClr val="F0C3A3"/>
              </a:buClr>
              <a:buSzPts val="2000"/>
              <a:buChar char="‐"/>
              <a:defRPr sz="2667"/>
            </a:lvl1pPr>
            <a:lvl2pPr marL="1219170" lvl="1" indent="-474121">
              <a:spcBef>
                <a:spcPts val="0"/>
              </a:spcBef>
              <a:spcAft>
                <a:spcPts val="0"/>
              </a:spcAft>
              <a:buClr>
                <a:srgbClr val="F0C3A3"/>
              </a:buClr>
              <a:buSzPts val="2000"/>
              <a:buChar char="‐"/>
              <a:defRPr sz="2667"/>
            </a:lvl2pPr>
            <a:lvl3pPr marL="1828754" lvl="2" indent="-474121">
              <a:spcBef>
                <a:spcPts val="0"/>
              </a:spcBef>
              <a:spcAft>
                <a:spcPts val="0"/>
              </a:spcAft>
              <a:buClr>
                <a:srgbClr val="F0C3A3"/>
              </a:buClr>
              <a:buSzPts val="2000"/>
              <a:buChar char="‐"/>
              <a:defRPr sz="2667"/>
            </a:lvl3pPr>
            <a:lvl4pPr marL="2438339" lvl="3" indent="-474121">
              <a:spcBef>
                <a:spcPts val="0"/>
              </a:spcBef>
              <a:spcAft>
                <a:spcPts val="0"/>
              </a:spcAft>
              <a:buSzPts val="2000"/>
              <a:buChar char="‐"/>
              <a:defRPr sz="2667"/>
            </a:lvl4pPr>
            <a:lvl5pPr marL="3047924" lvl="4" indent="-474121">
              <a:spcBef>
                <a:spcPts val="0"/>
              </a:spcBef>
              <a:spcAft>
                <a:spcPts val="0"/>
              </a:spcAft>
              <a:buSzPts val="2000"/>
              <a:buChar char="‐"/>
              <a:defRPr sz="2667"/>
            </a:lvl5pPr>
            <a:lvl6pPr marL="3657509" lvl="5" indent="-474121">
              <a:spcBef>
                <a:spcPts val="0"/>
              </a:spcBef>
              <a:spcAft>
                <a:spcPts val="0"/>
              </a:spcAft>
              <a:buSzPts val="2000"/>
              <a:buChar char="‐"/>
              <a:defRPr sz="2667"/>
            </a:lvl6pPr>
            <a:lvl7pPr marL="4267093" lvl="6" indent="-474121">
              <a:spcBef>
                <a:spcPts val="0"/>
              </a:spcBef>
              <a:spcAft>
                <a:spcPts val="0"/>
              </a:spcAft>
              <a:buSzPts val="2000"/>
              <a:buChar char="‐"/>
              <a:defRPr sz="2667"/>
            </a:lvl7pPr>
            <a:lvl8pPr marL="4876678" lvl="7" indent="-474121">
              <a:spcBef>
                <a:spcPts val="0"/>
              </a:spcBef>
              <a:spcAft>
                <a:spcPts val="0"/>
              </a:spcAft>
              <a:buSzPts val="2000"/>
              <a:buChar char="‐"/>
              <a:defRPr sz="2667"/>
            </a:lvl8pPr>
            <a:lvl9pPr marL="5486263" lvl="8" indent="-474121">
              <a:spcBef>
                <a:spcPts val="0"/>
              </a:spcBef>
              <a:spcAft>
                <a:spcPts val="0"/>
              </a:spcAft>
              <a:buSzPts val="2000"/>
              <a:buChar char="‐"/>
              <a:defRPr sz="2667"/>
            </a:lvl9pPr>
          </a:lstStyle>
          <a:p>
            <a:endParaRPr/>
          </a:p>
        </p:txBody>
      </p:sp>
      <p:sp>
        <p:nvSpPr>
          <p:cNvPr id="34" name="Google Shape;34;p6"/>
          <p:cNvSpPr txBox="1">
            <a:spLocks noGrp="1"/>
          </p:cNvSpPr>
          <p:nvPr>
            <p:ph type="sldNum" idx="12"/>
          </p:nvPr>
        </p:nvSpPr>
        <p:spPr>
          <a:xfrm>
            <a:off x="0" y="6028333"/>
            <a:ext cx="121920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solidFill>
                  <a:srgbClr val="7C7F91"/>
                </a:solidFill>
              </a:rPr>
              <a:pPr/>
              <a:t>‹#›</a:t>
            </a:fld>
            <a:endParaRPr>
              <a:solidFill>
                <a:srgbClr val="7C7F91"/>
              </a:solidFill>
            </a:endParaRPr>
          </a:p>
        </p:txBody>
      </p:sp>
    </p:spTree>
    <p:extLst>
      <p:ext uri="{BB962C8B-B14F-4D97-AF65-F5344CB8AC3E}">
        <p14:creationId xmlns:p14="http://schemas.microsoft.com/office/powerpoint/2010/main" val="3842311813"/>
      </p:ext>
    </p:extLst>
  </p:cSld>
  <p:clrMapOvr>
    <a:masterClrMapping/>
  </p:clrMapOvr>
</p:sldLayout>
</file>

<file path=ppt/slideLayouts/slideLayout810.xml><?xml version="1.0" encoding="utf-8"?>
<p:sldLayout xmlns:a="http://schemas.openxmlformats.org/drawingml/2006/main" xmlns:r="http://schemas.openxmlformats.org/officeDocument/2006/relationships" xmlns:p="http://schemas.openxmlformats.org/presentationml/2006/main" matchingName="Title + 3 columns">
  <p:cSld name="Title + 3 columns">
    <p:spTree>
      <p:nvGrpSpPr>
        <p:cNvPr id="1" name="Shape 35"/>
        <p:cNvGrpSpPr/>
        <p:nvPr/>
      </p:nvGrpSpPr>
      <p:grpSpPr>
        <a:xfrm>
          <a:off x="0" y="0"/>
          <a:ext cx="0" cy="0"/>
          <a:chOff x="0" y="0"/>
          <a:chExt cx="0" cy="0"/>
        </a:xfrm>
      </p:grpSpPr>
      <p:sp>
        <p:nvSpPr>
          <p:cNvPr id="36" name="Google Shape;36;p7"/>
          <p:cNvSpPr/>
          <p:nvPr/>
        </p:nvSpPr>
        <p:spPr>
          <a:xfrm>
            <a:off x="139201" y="209501"/>
            <a:ext cx="11913495" cy="6438943"/>
          </a:xfrm>
          <a:custGeom>
            <a:avLst/>
            <a:gdLst/>
            <a:ahLst/>
            <a:cxnLst/>
            <a:rect l="l" t="t" r="r" b="b"/>
            <a:pathLst>
              <a:path w="92700" h="50102" extrusionOk="0">
                <a:moveTo>
                  <a:pt x="26140" y="187"/>
                </a:moveTo>
                <a:lnTo>
                  <a:pt x="26084" y="205"/>
                </a:lnTo>
                <a:lnTo>
                  <a:pt x="26009" y="224"/>
                </a:lnTo>
                <a:lnTo>
                  <a:pt x="25879" y="336"/>
                </a:lnTo>
                <a:lnTo>
                  <a:pt x="25730" y="485"/>
                </a:lnTo>
                <a:lnTo>
                  <a:pt x="25581" y="652"/>
                </a:lnTo>
                <a:lnTo>
                  <a:pt x="25451" y="838"/>
                </a:lnTo>
                <a:lnTo>
                  <a:pt x="25376" y="987"/>
                </a:lnTo>
                <a:lnTo>
                  <a:pt x="25339" y="1080"/>
                </a:lnTo>
                <a:lnTo>
                  <a:pt x="25358" y="1211"/>
                </a:lnTo>
                <a:lnTo>
                  <a:pt x="25358" y="1229"/>
                </a:lnTo>
                <a:lnTo>
                  <a:pt x="25376" y="1229"/>
                </a:lnTo>
                <a:lnTo>
                  <a:pt x="25432" y="1174"/>
                </a:lnTo>
                <a:lnTo>
                  <a:pt x="25525" y="1062"/>
                </a:lnTo>
                <a:lnTo>
                  <a:pt x="25786" y="745"/>
                </a:lnTo>
                <a:lnTo>
                  <a:pt x="25935" y="596"/>
                </a:lnTo>
                <a:lnTo>
                  <a:pt x="26103" y="447"/>
                </a:lnTo>
                <a:lnTo>
                  <a:pt x="26214" y="652"/>
                </a:lnTo>
                <a:lnTo>
                  <a:pt x="26400" y="969"/>
                </a:lnTo>
                <a:lnTo>
                  <a:pt x="26512" y="1118"/>
                </a:lnTo>
                <a:lnTo>
                  <a:pt x="26605" y="1229"/>
                </a:lnTo>
                <a:lnTo>
                  <a:pt x="26661" y="1267"/>
                </a:lnTo>
                <a:lnTo>
                  <a:pt x="26698" y="1285"/>
                </a:lnTo>
                <a:lnTo>
                  <a:pt x="26736" y="1285"/>
                </a:lnTo>
                <a:lnTo>
                  <a:pt x="26773" y="1267"/>
                </a:lnTo>
                <a:lnTo>
                  <a:pt x="26810" y="1229"/>
                </a:lnTo>
                <a:lnTo>
                  <a:pt x="26829" y="1174"/>
                </a:lnTo>
                <a:lnTo>
                  <a:pt x="26810" y="1118"/>
                </a:lnTo>
                <a:lnTo>
                  <a:pt x="26791" y="1043"/>
                </a:lnTo>
                <a:lnTo>
                  <a:pt x="26717" y="894"/>
                </a:lnTo>
                <a:lnTo>
                  <a:pt x="26624" y="727"/>
                </a:lnTo>
                <a:lnTo>
                  <a:pt x="26382" y="429"/>
                </a:lnTo>
                <a:lnTo>
                  <a:pt x="26233" y="224"/>
                </a:lnTo>
                <a:lnTo>
                  <a:pt x="26196" y="187"/>
                </a:lnTo>
                <a:close/>
                <a:moveTo>
                  <a:pt x="50716" y="187"/>
                </a:moveTo>
                <a:lnTo>
                  <a:pt x="50660" y="205"/>
                </a:lnTo>
                <a:lnTo>
                  <a:pt x="50623" y="243"/>
                </a:lnTo>
                <a:lnTo>
                  <a:pt x="50492" y="373"/>
                </a:lnTo>
                <a:lnTo>
                  <a:pt x="50232" y="689"/>
                </a:lnTo>
                <a:lnTo>
                  <a:pt x="50138" y="820"/>
                </a:lnTo>
                <a:lnTo>
                  <a:pt x="50064" y="876"/>
                </a:lnTo>
                <a:lnTo>
                  <a:pt x="49989" y="913"/>
                </a:lnTo>
                <a:lnTo>
                  <a:pt x="49934" y="932"/>
                </a:lnTo>
                <a:lnTo>
                  <a:pt x="49878" y="932"/>
                </a:lnTo>
                <a:lnTo>
                  <a:pt x="49822" y="894"/>
                </a:lnTo>
                <a:lnTo>
                  <a:pt x="49766" y="857"/>
                </a:lnTo>
                <a:lnTo>
                  <a:pt x="49729" y="801"/>
                </a:lnTo>
                <a:lnTo>
                  <a:pt x="49654" y="671"/>
                </a:lnTo>
                <a:lnTo>
                  <a:pt x="49580" y="541"/>
                </a:lnTo>
                <a:lnTo>
                  <a:pt x="49505" y="429"/>
                </a:lnTo>
                <a:lnTo>
                  <a:pt x="49468" y="392"/>
                </a:lnTo>
                <a:lnTo>
                  <a:pt x="49431" y="354"/>
                </a:lnTo>
                <a:lnTo>
                  <a:pt x="49338" y="354"/>
                </a:lnTo>
                <a:lnTo>
                  <a:pt x="49301" y="373"/>
                </a:lnTo>
                <a:lnTo>
                  <a:pt x="49282" y="410"/>
                </a:lnTo>
                <a:lnTo>
                  <a:pt x="49282" y="466"/>
                </a:lnTo>
                <a:lnTo>
                  <a:pt x="49301" y="541"/>
                </a:lnTo>
                <a:lnTo>
                  <a:pt x="49375" y="689"/>
                </a:lnTo>
                <a:lnTo>
                  <a:pt x="49468" y="838"/>
                </a:lnTo>
                <a:lnTo>
                  <a:pt x="49580" y="1006"/>
                </a:lnTo>
                <a:lnTo>
                  <a:pt x="49710" y="1155"/>
                </a:lnTo>
                <a:lnTo>
                  <a:pt x="49822" y="1248"/>
                </a:lnTo>
                <a:lnTo>
                  <a:pt x="49859" y="1285"/>
                </a:lnTo>
                <a:lnTo>
                  <a:pt x="49915" y="1304"/>
                </a:lnTo>
                <a:lnTo>
                  <a:pt x="49952" y="1304"/>
                </a:lnTo>
                <a:lnTo>
                  <a:pt x="50008" y="1285"/>
                </a:lnTo>
                <a:lnTo>
                  <a:pt x="50138" y="1211"/>
                </a:lnTo>
                <a:lnTo>
                  <a:pt x="50269" y="1099"/>
                </a:lnTo>
                <a:lnTo>
                  <a:pt x="50399" y="969"/>
                </a:lnTo>
                <a:lnTo>
                  <a:pt x="50529" y="801"/>
                </a:lnTo>
                <a:lnTo>
                  <a:pt x="50623" y="652"/>
                </a:lnTo>
                <a:lnTo>
                  <a:pt x="50697" y="522"/>
                </a:lnTo>
                <a:lnTo>
                  <a:pt x="50734" y="410"/>
                </a:lnTo>
                <a:lnTo>
                  <a:pt x="50753" y="317"/>
                </a:lnTo>
                <a:lnTo>
                  <a:pt x="50753" y="243"/>
                </a:lnTo>
                <a:lnTo>
                  <a:pt x="50734" y="205"/>
                </a:lnTo>
                <a:lnTo>
                  <a:pt x="50716" y="187"/>
                </a:lnTo>
                <a:close/>
                <a:moveTo>
                  <a:pt x="28448" y="317"/>
                </a:moveTo>
                <a:lnTo>
                  <a:pt x="28393" y="336"/>
                </a:lnTo>
                <a:lnTo>
                  <a:pt x="28337" y="354"/>
                </a:lnTo>
                <a:lnTo>
                  <a:pt x="28299" y="373"/>
                </a:lnTo>
                <a:lnTo>
                  <a:pt x="28262" y="429"/>
                </a:lnTo>
                <a:lnTo>
                  <a:pt x="28188" y="541"/>
                </a:lnTo>
                <a:lnTo>
                  <a:pt x="28132" y="671"/>
                </a:lnTo>
                <a:lnTo>
                  <a:pt x="28095" y="801"/>
                </a:lnTo>
                <a:lnTo>
                  <a:pt x="28020" y="913"/>
                </a:lnTo>
                <a:lnTo>
                  <a:pt x="27983" y="969"/>
                </a:lnTo>
                <a:lnTo>
                  <a:pt x="27946" y="1006"/>
                </a:lnTo>
                <a:lnTo>
                  <a:pt x="27890" y="1025"/>
                </a:lnTo>
                <a:lnTo>
                  <a:pt x="27834" y="1043"/>
                </a:lnTo>
                <a:lnTo>
                  <a:pt x="27778" y="1043"/>
                </a:lnTo>
                <a:lnTo>
                  <a:pt x="27722" y="1025"/>
                </a:lnTo>
                <a:lnTo>
                  <a:pt x="27666" y="987"/>
                </a:lnTo>
                <a:lnTo>
                  <a:pt x="27629" y="950"/>
                </a:lnTo>
                <a:lnTo>
                  <a:pt x="27573" y="838"/>
                </a:lnTo>
                <a:lnTo>
                  <a:pt x="27517" y="745"/>
                </a:lnTo>
                <a:lnTo>
                  <a:pt x="27369" y="522"/>
                </a:lnTo>
                <a:lnTo>
                  <a:pt x="27238" y="373"/>
                </a:lnTo>
                <a:lnTo>
                  <a:pt x="27238" y="485"/>
                </a:lnTo>
                <a:lnTo>
                  <a:pt x="27275" y="634"/>
                </a:lnTo>
                <a:lnTo>
                  <a:pt x="27313" y="783"/>
                </a:lnTo>
                <a:lnTo>
                  <a:pt x="27369" y="950"/>
                </a:lnTo>
                <a:lnTo>
                  <a:pt x="27443" y="1080"/>
                </a:lnTo>
                <a:lnTo>
                  <a:pt x="27536" y="1211"/>
                </a:lnTo>
                <a:lnTo>
                  <a:pt x="27629" y="1304"/>
                </a:lnTo>
                <a:lnTo>
                  <a:pt x="27704" y="1322"/>
                </a:lnTo>
                <a:lnTo>
                  <a:pt x="27760" y="1341"/>
                </a:lnTo>
                <a:lnTo>
                  <a:pt x="27871" y="1341"/>
                </a:lnTo>
                <a:lnTo>
                  <a:pt x="27964" y="1322"/>
                </a:lnTo>
                <a:lnTo>
                  <a:pt x="28039" y="1267"/>
                </a:lnTo>
                <a:lnTo>
                  <a:pt x="28113" y="1211"/>
                </a:lnTo>
                <a:lnTo>
                  <a:pt x="28169" y="1136"/>
                </a:lnTo>
                <a:lnTo>
                  <a:pt x="28225" y="1043"/>
                </a:lnTo>
                <a:lnTo>
                  <a:pt x="28318" y="876"/>
                </a:lnTo>
                <a:lnTo>
                  <a:pt x="28411" y="727"/>
                </a:lnTo>
                <a:lnTo>
                  <a:pt x="28523" y="559"/>
                </a:lnTo>
                <a:lnTo>
                  <a:pt x="28560" y="466"/>
                </a:lnTo>
                <a:lnTo>
                  <a:pt x="28579" y="392"/>
                </a:lnTo>
                <a:lnTo>
                  <a:pt x="28560" y="373"/>
                </a:lnTo>
                <a:lnTo>
                  <a:pt x="28541" y="336"/>
                </a:lnTo>
                <a:lnTo>
                  <a:pt x="28504" y="336"/>
                </a:lnTo>
                <a:lnTo>
                  <a:pt x="28448" y="317"/>
                </a:lnTo>
                <a:close/>
                <a:moveTo>
                  <a:pt x="32042" y="56"/>
                </a:moveTo>
                <a:lnTo>
                  <a:pt x="32004" y="94"/>
                </a:lnTo>
                <a:lnTo>
                  <a:pt x="31911" y="224"/>
                </a:lnTo>
                <a:lnTo>
                  <a:pt x="31818" y="392"/>
                </a:lnTo>
                <a:lnTo>
                  <a:pt x="31651" y="783"/>
                </a:lnTo>
                <a:lnTo>
                  <a:pt x="31539" y="1043"/>
                </a:lnTo>
                <a:lnTo>
                  <a:pt x="31483" y="969"/>
                </a:lnTo>
                <a:lnTo>
                  <a:pt x="31427" y="838"/>
                </a:lnTo>
                <a:lnTo>
                  <a:pt x="31297" y="578"/>
                </a:lnTo>
                <a:lnTo>
                  <a:pt x="31241" y="447"/>
                </a:lnTo>
                <a:lnTo>
                  <a:pt x="31167" y="354"/>
                </a:lnTo>
                <a:lnTo>
                  <a:pt x="31148" y="336"/>
                </a:lnTo>
                <a:lnTo>
                  <a:pt x="31111" y="317"/>
                </a:lnTo>
                <a:lnTo>
                  <a:pt x="31074" y="336"/>
                </a:lnTo>
                <a:lnTo>
                  <a:pt x="31055" y="354"/>
                </a:lnTo>
                <a:lnTo>
                  <a:pt x="31018" y="392"/>
                </a:lnTo>
                <a:lnTo>
                  <a:pt x="30999" y="447"/>
                </a:lnTo>
                <a:lnTo>
                  <a:pt x="30999" y="522"/>
                </a:lnTo>
                <a:lnTo>
                  <a:pt x="31018" y="578"/>
                </a:lnTo>
                <a:lnTo>
                  <a:pt x="31055" y="727"/>
                </a:lnTo>
                <a:lnTo>
                  <a:pt x="31129" y="876"/>
                </a:lnTo>
                <a:lnTo>
                  <a:pt x="31222" y="1025"/>
                </a:lnTo>
                <a:lnTo>
                  <a:pt x="31316" y="1155"/>
                </a:lnTo>
                <a:lnTo>
                  <a:pt x="31483" y="1341"/>
                </a:lnTo>
                <a:lnTo>
                  <a:pt x="31520" y="1360"/>
                </a:lnTo>
                <a:lnTo>
                  <a:pt x="31558" y="1341"/>
                </a:lnTo>
                <a:lnTo>
                  <a:pt x="31613" y="1322"/>
                </a:lnTo>
                <a:lnTo>
                  <a:pt x="31688" y="1248"/>
                </a:lnTo>
                <a:lnTo>
                  <a:pt x="31800" y="1099"/>
                </a:lnTo>
                <a:lnTo>
                  <a:pt x="31930" y="876"/>
                </a:lnTo>
                <a:lnTo>
                  <a:pt x="32042" y="652"/>
                </a:lnTo>
                <a:lnTo>
                  <a:pt x="32135" y="429"/>
                </a:lnTo>
                <a:lnTo>
                  <a:pt x="32172" y="243"/>
                </a:lnTo>
                <a:lnTo>
                  <a:pt x="32172" y="168"/>
                </a:lnTo>
                <a:lnTo>
                  <a:pt x="32153" y="131"/>
                </a:lnTo>
                <a:lnTo>
                  <a:pt x="32116" y="75"/>
                </a:lnTo>
                <a:lnTo>
                  <a:pt x="32079" y="56"/>
                </a:lnTo>
                <a:close/>
                <a:moveTo>
                  <a:pt x="11413" y="243"/>
                </a:moveTo>
                <a:lnTo>
                  <a:pt x="11376" y="261"/>
                </a:lnTo>
                <a:lnTo>
                  <a:pt x="11189" y="466"/>
                </a:lnTo>
                <a:lnTo>
                  <a:pt x="10892" y="801"/>
                </a:lnTo>
                <a:lnTo>
                  <a:pt x="10743" y="987"/>
                </a:lnTo>
                <a:lnTo>
                  <a:pt x="10631" y="1155"/>
                </a:lnTo>
                <a:lnTo>
                  <a:pt x="10575" y="1285"/>
                </a:lnTo>
                <a:lnTo>
                  <a:pt x="10575" y="1322"/>
                </a:lnTo>
                <a:lnTo>
                  <a:pt x="10594" y="1360"/>
                </a:lnTo>
                <a:lnTo>
                  <a:pt x="10631" y="1378"/>
                </a:lnTo>
                <a:lnTo>
                  <a:pt x="10668" y="1360"/>
                </a:lnTo>
                <a:lnTo>
                  <a:pt x="10780" y="1304"/>
                </a:lnTo>
                <a:lnTo>
                  <a:pt x="10910" y="1192"/>
                </a:lnTo>
                <a:lnTo>
                  <a:pt x="11041" y="1043"/>
                </a:lnTo>
                <a:lnTo>
                  <a:pt x="11283" y="745"/>
                </a:lnTo>
                <a:lnTo>
                  <a:pt x="11431" y="541"/>
                </a:lnTo>
                <a:lnTo>
                  <a:pt x="11543" y="745"/>
                </a:lnTo>
                <a:lnTo>
                  <a:pt x="11711" y="1062"/>
                </a:lnTo>
                <a:lnTo>
                  <a:pt x="11804" y="1192"/>
                </a:lnTo>
                <a:lnTo>
                  <a:pt x="11897" y="1285"/>
                </a:lnTo>
                <a:lnTo>
                  <a:pt x="11953" y="1322"/>
                </a:lnTo>
                <a:lnTo>
                  <a:pt x="11990" y="1322"/>
                </a:lnTo>
                <a:lnTo>
                  <a:pt x="12027" y="1304"/>
                </a:lnTo>
                <a:lnTo>
                  <a:pt x="12065" y="1267"/>
                </a:lnTo>
                <a:lnTo>
                  <a:pt x="12065" y="1229"/>
                </a:lnTo>
                <a:lnTo>
                  <a:pt x="12065" y="1174"/>
                </a:lnTo>
                <a:lnTo>
                  <a:pt x="12009" y="1006"/>
                </a:lnTo>
                <a:lnTo>
                  <a:pt x="11916" y="820"/>
                </a:lnTo>
                <a:lnTo>
                  <a:pt x="11804" y="634"/>
                </a:lnTo>
                <a:lnTo>
                  <a:pt x="11674" y="466"/>
                </a:lnTo>
                <a:lnTo>
                  <a:pt x="11543" y="317"/>
                </a:lnTo>
                <a:lnTo>
                  <a:pt x="11487" y="280"/>
                </a:lnTo>
                <a:lnTo>
                  <a:pt x="11450" y="243"/>
                </a:lnTo>
                <a:close/>
                <a:moveTo>
                  <a:pt x="81268" y="243"/>
                </a:moveTo>
                <a:lnTo>
                  <a:pt x="81156" y="336"/>
                </a:lnTo>
                <a:lnTo>
                  <a:pt x="81026" y="466"/>
                </a:lnTo>
                <a:lnTo>
                  <a:pt x="80895" y="634"/>
                </a:lnTo>
                <a:lnTo>
                  <a:pt x="80784" y="838"/>
                </a:lnTo>
                <a:lnTo>
                  <a:pt x="80691" y="1025"/>
                </a:lnTo>
                <a:lnTo>
                  <a:pt x="80635" y="1174"/>
                </a:lnTo>
                <a:lnTo>
                  <a:pt x="80635" y="1229"/>
                </a:lnTo>
                <a:lnTo>
                  <a:pt x="80635" y="1267"/>
                </a:lnTo>
                <a:lnTo>
                  <a:pt x="80672" y="1304"/>
                </a:lnTo>
                <a:lnTo>
                  <a:pt x="80709" y="1322"/>
                </a:lnTo>
                <a:lnTo>
                  <a:pt x="80747" y="1322"/>
                </a:lnTo>
                <a:lnTo>
                  <a:pt x="80802" y="1285"/>
                </a:lnTo>
                <a:lnTo>
                  <a:pt x="80895" y="1192"/>
                </a:lnTo>
                <a:lnTo>
                  <a:pt x="80989" y="1062"/>
                </a:lnTo>
                <a:lnTo>
                  <a:pt x="81156" y="745"/>
                </a:lnTo>
                <a:lnTo>
                  <a:pt x="81268" y="541"/>
                </a:lnTo>
                <a:lnTo>
                  <a:pt x="81417" y="745"/>
                </a:lnTo>
                <a:lnTo>
                  <a:pt x="81659" y="1043"/>
                </a:lnTo>
                <a:lnTo>
                  <a:pt x="81789" y="1192"/>
                </a:lnTo>
                <a:lnTo>
                  <a:pt x="81919" y="1304"/>
                </a:lnTo>
                <a:lnTo>
                  <a:pt x="82031" y="1360"/>
                </a:lnTo>
                <a:lnTo>
                  <a:pt x="82087" y="1378"/>
                </a:lnTo>
                <a:lnTo>
                  <a:pt x="82124" y="1360"/>
                </a:lnTo>
                <a:lnTo>
                  <a:pt x="82143" y="1322"/>
                </a:lnTo>
                <a:lnTo>
                  <a:pt x="82124" y="1285"/>
                </a:lnTo>
                <a:lnTo>
                  <a:pt x="82068" y="1155"/>
                </a:lnTo>
                <a:lnTo>
                  <a:pt x="81957" y="987"/>
                </a:lnTo>
                <a:lnTo>
                  <a:pt x="81826" y="820"/>
                </a:lnTo>
                <a:lnTo>
                  <a:pt x="81510" y="466"/>
                </a:lnTo>
                <a:lnTo>
                  <a:pt x="81324" y="261"/>
                </a:lnTo>
                <a:lnTo>
                  <a:pt x="81305" y="243"/>
                </a:lnTo>
                <a:close/>
                <a:moveTo>
                  <a:pt x="35877" y="1"/>
                </a:moveTo>
                <a:lnTo>
                  <a:pt x="35821" y="19"/>
                </a:lnTo>
                <a:lnTo>
                  <a:pt x="35765" y="56"/>
                </a:lnTo>
                <a:lnTo>
                  <a:pt x="35709" y="131"/>
                </a:lnTo>
                <a:lnTo>
                  <a:pt x="35598" y="299"/>
                </a:lnTo>
                <a:lnTo>
                  <a:pt x="35467" y="522"/>
                </a:lnTo>
                <a:lnTo>
                  <a:pt x="35356" y="727"/>
                </a:lnTo>
                <a:lnTo>
                  <a:pt x="35244" y="1006"/>
                </a:lnTo>
                <a:lnTo>
                  <a:pt x="34927" y="559"/>
                </a:lnTo>
                <a:lnTo>
                  <a:pt x="34834" y="447"/>
                </a:lnTo>
                <a:lnTo>
                  <a:pt x="34741" y="354"/>
                </a:lnTo>
                <a:lnTo>
                  <a:pt x="34667" y="317"/>
                </a:lnTo>
                <a:lnTo>
                  <a:pt x="34630" y="317"/>
                </a:lnTo>
                <a:lnTo>
                  <a:pt x="34611" y="336"/>
                </a:lnTo>
                <a:lnTo>
                  <a:pt x="34592" y="373"/>
                </a:lnTo>
                <a:lnTo>
                  <a:pt x="34592" y="429"/>
                </a:lnTo>
                <a:lnTo>
                  <a:pt x="34630" y="559"/>
                </a:lnTo>
                <a:lnTo>
                  <a:pt x="34704" y="708"/>
                </a:lnTo>
                <a:lnTo>
                  <a:pt x="34816" y="876"/>
                </a:lnTo>
                <a:lnTo>
                  <a:pt x="35039" y="1155"/>
                </a:lnTo>
                <a:lnTo>
                  <a:pt x="35207" y="1341"/>
                </a:lnTo>
                <a:lnTo>
                  <a:pt x="35244" y="1378"/>
                </a:lnTo>
                <a:lnTo>
                  <a:pt x="35281" y="1397"/>
                </a:lnTo>
                <a:lnTo>
                  <a:pt x="35300" y="1397"/>
                </a:lnTo>
                <a:lnTo>
                  <a:pt x="35337" y="1378"/>
                </a:lnTo>
                <a:lnTo>
                  <a:pt x="35393" y="1341"/>
                </a:lnTo>
                <a:lnTo>
                  <a:pt x="35430" y="1267"/>
                </a:lnTo>
                <a:lnTo>
                  <a:pt x="35505" y="1080"/>
                </a:lnTo>
                <a:lnTo>
                  <a:pt x="35542" y="950"/>
                </a:lnTo>
                <a:lnTo>
                  <a:pt x="35635" y="783"/>
                </a:lnTo>
                <a:lnTo>
                  <a:pt x="35784" y="541"/>
                </a:lnTo>
                <a:lnTo>
                  <a:pt x="35914" y="317"/>
                </a:lnTo>
                <a:lnTo>
                  <a:pt x="35951" y="224"/>
                </a:lnTo>
                <a:lnTo>
                  <a:pt x="35951" y="131"/>
                </a:lnTo>
                <a:lnTo>
                  <a:pt x="35933" y="56"/>
                </a:lnTo>
                <a:lnTo>
                  <a:pt x="35914" y="1"/>
                </a:lnTo>
                <a:close/>
                <a:moveTo>
                  <a:pt x="44516" y="373"/>
                </a:moveTo>
                <a:lnTo>
                  <a:pt x="44460" y="392"/>
                </a:lnTo>
                <a:lnTo>
                  <a:pt x="44385" y="429"/>
                </a:lnTo>
                <a:lnTo>
                  <a:pt x="44311" y="485"/>
                </a:lnTo>
                <a:lnTo>
                  <a:pt x="44199" y="596"/>
                </a:lnTo>
                <a:lnTo>
                  <a:pt x="44088" y="727"/>
                </a:lnTo>
                <a:lnTo>
                  <a:pt x="43901" y="1006"/>
                </a:lnTo>
                <a:lnTo>
                  <a:pt x="43864" y="1080"/>
                </a:lnTo>
                <a:lnTo>
                  <a:pt x="43808" y="1248"/>
                </a:lnTo>
                <a:lnTo>
                  <a:pt x="43790" y="1322"/>
                </a:lnTo>
                <a:lnTo>
                  <a:pt x="43771" y="1360"/>
                </a:lnTo>
                <a:lnTo>
                  <a:pt x="43790" y="1378"/>
                </a:lnTo>
                <a:lnTo>
                  <a:pt x="43790" y="1397"/>
                </a:lnTo>
                <a:lnTo>
                  <a:pt x="43846" y="1360"/>
                </a:lnTo>
                <a:lnTo>
                  <a:pt x="43994" y="1248"/>
                </a:lnTo>
                <a:lnTo>
                  <a:pt x="44125" y="1099"/>
                </a:lnTo>
                <a:lnTo>
                  <a:pt x="44255" y="950"/>
                </a:lnTo>
                <a:lnTo>
                  <a:pt x="44404" y="820"/>
                </a:lnTo>
                <a:lnTo>
                  <a:pt x="44497" y="745"/>
                </a:lnTo>
                <a:lnTo>
                  <a:pt x="44553" y="708"/>
                </a:lnTo>
                <a:lnTo>
                  <a:pt x="44590" y="727"/>
                </a:lnTo>
                <a:lnTo>
                  <a:pt x="44609" y="745"/>
                </a:lnTo>
                <a:lnTo>
                  <a:pt x="44702" y="820"/>
                </a:lnTo>
                <a:lnTo>
                  <a:pt x="44739" y="876"/>
                </a:lnTo>
                <a:lnTo>
                  <a:pt x="44776" y="969"/>
                </a:lnTo>
                <a:lnTo>
                  <a:pt x="44870" y="1155"/>
                </a:lnTo>
                <a:lnTo>
                  <a:pt x="44925" y="1248"/>
                </a:lnTo>
                <a:lnTo>
                  <a:pt x="44981" y="1322"/>
                </a:lnTo>
                <a:lnTo>
                  <a:pt x="45037" y="1378"/>
                </a:lnTo>
                <a:lnTo>
                  <a:pt x="45093" y="1397"/>
                </a:lnTo>
                <a:lnTo>
                  <a:pt x="45186" y="1397"/>
                </a:lnTo>
                <a:lnTo>
                  <a:pt x="45223" y="1360"/>
                </a:lnTo>
                <a:lnTo>
                  <a:pt x="45242" y="1304"/>
                </a:lnTo>
                <a:lnTo>
                  <a:pt x="45242" y="1248"/>
                </a:lnTo>
                <a:lnTo>
                  <a:pt x="45205" y="1099"/>
                </a:lnTo>
                <a:lnTo>
                  <a:pt x="45149" y="987"/>
                </a:lnTo>
                <a:lnTo>
                  <a:pt x="45000" y="708"/>
                </a:lnTo>
                <a:lnTo>
                  <a:pt x="44907" y="578"/>
                </a:lnTo>
                <a:lnTo>
                  <a:pt x="44814" y="485"/>
                </a:lnTo>
                <a:lnTo>
                  <a:pt x="44702" y="392"/>
                </a:lnTo>
                <a:lnTo>
                  <a:pt x="44646" y="373"/>
                </a:lnTo>
                <a:close/>
                <a:moveTo>
                  <a:pt x="54328" y="56"/>
                </a:moveTo>
                <a:lnTo>
                  <a:pt x="54290" y="75"/>
                </a:lnTo>
                <a:lnTo>
                  <a:pt x="54253" y="112"/>
                </a:lnTo>
                <a:lnTo>
                  <a:pt x="53992" y="652"/>
                </a:lnTo>
                <a:lnTo>
                  <a:pt x="53899" y="820"/>
                </a:lnTo>
                <a:lnTo>
                  <a:pt x="53806" y="969"/>
                </a:lnTo>
                <a:lnTo>
                  <a:pt x="53713" y="1062"/>
                </a:lnTo>
                <a:lnTo>
                  <a:pt x="53676" y="1099"/>
                </a:lnTo>
                <a:lnTo>
                  <a:pt x="53639" y="1118"/>
                </a:lnTo>
                <a:lnTo>
                  <a:pt x="53601" y="1099"/>
                </a:lnTo>
                <a:lnTo>
                  <a:pt x="53564" y="1080"/>
                </a:lnTo>
                <a:lnTo>
                  <a:pt x="53471" y="969"/>
                </a:lnTo>
                <a:lnTo>
                  <a:pt x="53378" y="820"/>
                </a:lnTo>
                <a:lnTo>
                  <a:pt x="53285" y="652"/>
                </a:lnTo>
                <a:lnTo>
                  <a:pt x="53192" y="485"/>
                </a:lnTo>
                <a:lnTo>
                  <a:pt x="53117" y="336"/>
                </a:lnTo>
                <a:lnTo>
                  <a:pt x="53043" y="261"/>
                </a:lnTo>
                <a:lnTo>
                  <a:pt x="53006" y="243"/>
                </a:lnTo>
                <a:lnTo>
                  <a:pt x="52987" y="243"/>
                </a:lnTo>
                <a:lnTo>
                  <a:pt x="52968" y="280"/>
                </a:lnTo>
                <a:lnTo>
                  <a:pt x="52950" y="317"/>
                </a:lnTo>
                <a:lnTo>
                  <a:pt x="52987" y="485"/>
                </a:lnTo>
                <a:lnTo>
                  <a:pt x="53043" y="708"/>
                </a:lnTo>
                <a:lnTo>
                  <a:pt x="53155" y="932"/>
                </a:lnTo>
                <a:lnTo>
                  <a:pt x="53266" y="1155"/>
                </a:lnTo>
                <a:lnTo>
                  <a:pt x="53341" y="1248"/>
                </a:lnTo>
                <a:lnTo>
                  <a:pt x="53415" y="1322"/>
                </a:lnTo>
                <a:lnTo>
                  <a:pt x="53490" y="1378"/>
                </a:lnTo>
                <a:lnTo>
                  <a:pt x="53564" y="1416"/>
                </a:lnTo>
                <a:lnTo>
                  <a:pt x="53657" y="1416"/>
                </a:lnTo>
                <a:lnTo>
                  <a:pt x="53732" y="1397"/>
                </a:lnTo>
                <a:lnTo>
                  <a:pt x="53806" y="1341"/>
                </a:lnTo>
                <a:lnTo>
                  <a:pt x="53881" y="1267"/>
                </a:lnTo>
                <a:lnTo>
                  <a:pt x="54011" y="1062"/>
                </a:lnTo>
                <a:lnTo>
                  <a:pt x="54234" y="671"/>
                </a:lnTo>
                <a:lnTo>
                  <a:pt x="54383" y="447"/>
                </a:lnTo>
                <a:lnTo>
                  <a:pt x="54458" y="317"/>
                </a:lnTo>
                <a:lnTo>
                  <a:pt x="54476" y="243"/>
                </a:lnTo>
                <a:lnTo>
                  <a:pt x="54495" y="187"/>
                </a:lnTo>
                <a:lnTo>
                  <a:pt x="54458" y="112"/>
                </a:lnTo>
                <a:lnTo>
                  <a:pt x="54402" y="56"/>
                </a:lnTo>
                <a:close/>
                <a:moveTo>
                  <a:pt x="58126" y="168"/>
                </a:moveTo>
                <a:lnTo>
                  <a:pt x="58051" y="187"/>
                </a:lnTo>
                <a:lnTo>
                  <a:pt x="57995" y="243"/>
                </a:lnTo>
                <a:lnTo>
                  <a:pt x="57884" y="373"/>
                </a:lnTo>
                <a:lnTo>
                  <a:pt x="57772" y="522"/>
                </a:lnTo>
                <a:lnTo>
                  <a:pt x="57679" y="689"/>
                </a:lnTo>
                <a:lnTo>
                  <a:pt x="57586" y="857"/>
                </a:lnTo>
                <a:lnTo>
                  <a:pt x="57493" y="987"/>
                </a:lnTo>
                <a:lnTo>
                  <a:pt x="57399" y="1062"/>
                </a:lnTo>
                <a:lnTo>
                  <a:pt x="57362" y="1080"/>
                </a:lnTo>
                <a:lnTo>
                  <a:pt x="57325" y="1080"/>
                </a:lnTo>
                <a:lnTo>
                  <a:pt x="57269" y="1043"/>
                </a:lnTo>
                <a:lnTo>
                  <a:pt x="57195" y="950"/>
                </a:lnTo>
                <a:lnTo>
                  <a:pt x="57046" y="727"/>
                </a:lnTo>
                <a:lnTo>
                  <a:pt x="56897" y="522"/>
                </a:lnTo>
                <a:lnTo>
                  <a:pt x="56841" y="466"/>
                </a:lnTo>
                <a:lnTo>
                  <a:pt x="56804" y="447"/>
                </a:lnTo>
                <a:lnTo>
                  <a:pt x="56785" y="447"/>
                </a:lnTo>
                <a:lnTo>
                  <a:pt x="56804" y="429"/>
                </a:lnTo>
                <a:lnTo>
                  <a:pt x="56822" y="410"/>
                </a:lnTo>
                <a:lnTo>
                  <a:pt x="56804" y="373"/>
                </a:lnTo>
                <a:lnTo>
                  <a:pt x="56748" y="336"/>
                </a:lnTo>
                <a:lnTo>
                  <a:pt x="56692" y="336"/>
                </a:lnTo>
                <a:lnTo>
                  <a:pt x="56636" y="354"/>
                </a:lnTo>
                <a:lnTo>
                  <a:pt x="56618" y="373"/>
                </a:lnTo>
                <a:lnTo>
                  <a:pt x="56599" y="410"/>
                </a:lnTo>
                <a:lnTo>
                  <a:pt x="56599" y="447"/>
                </a:lnTo>
                <a:lnTo>
                  <a:pt x="56618" y="503"/>
                </a:lnTo>
                <a:lnTo>
                  <a:pt x="56673" y="671"/>
                </a:lnTo>
                <a:lnTo>
                  <a:pt x="56785" y="838"/>
                </a:lnTo>
                <a:lnTo>
                  <a:pt x="56915" y="1043"/>
                </a:lnTo>
                <a:lnTo>
                  <a:pt x="57064" y="1211"/>
                </a:lnTo>
                <a:lnTo>
                  <a:pt x="57139" y="1285"/>
                </a:lnTo>
                <a:lnTo>
                  <a:pt x="57213" y="1341"/>
                </a:lnTo>
                <a:lnTo>
                  <a:pt x="57344" y="1397"/>
                </a:lnTo>
                <a:lnTo>
                  <a:pt x="57437" y="1416"/>
                </a:lnTo>
                <a:lnTo>
                  <a:pt x="57511" y="1416"/>
                </a:lnTo>
                <a:lnTo>
                  <a:pt x="57567" y="1397"/>
                </a:lnTo>
                <a:lnTo>
                  <a:pt x="57623" y="1341"/>
                </a:lnTo>
                <a:lnTo>
                  <a:pt x="57660" y="1267"/>
                </a:lnTo>
                <a:lnTo>
                  <a:pt x="57753" y="1099"/>
                </a:lnTo>
                <a:lnTo>
                  <a:pt x="57865" y="894"/>
                </a:lnTo>
                <a:lnTo>
                  <a:pt x="58032" y="559"/>
                </a:lnTo>
                <a:lnTo>
                  <a:pt x="58126" y="410"/>
                </a:lnTo>
                <a:lnTo>
                  <a:pt x="58163" y="261"/>
                </a:lnTo>
                <a:lnTo>
                  <a:pt x="58181" y="224"/>
                </a:lnTo>
                <a:lnTo>
                  <a:pt x="58181" y="187"/>
                </a:lnTo>
                <a:lnTo>
                  <a:pt x="58163" y="168"/>
                </a:lnTo>
                <a:close/>
                <a:moveTo>
                  <a:pt x="18711" y="280"/>
                </a:moveTo>
                <a:lnTo>
                  <a:pt x="18674" y="299"/>
                </a:lnTo>
                <a:lnTo>
                  <a:pt x="18655" y="317"/>
                </a:lnTo>
                <a:lnTo>
                  <a:pt x="18599" y="373"/>
                </a:lnTo>
                <a:lnTo>
                  <a:pt x="18525" y="466"/>
                </a:lnTo>
                <a:lnTo>
                  <a:pt x="18376" y="634"/>
                </a:lnTo>
                <a:lnTo>
                  <a:pt x="18153" y="932"/>
                </a:lnTo>
                <a:lnTo>
                  <a:pt x="18041" y="1099"/>
                </a:lnTo>
                <a:lnTo>
                  <a:pt x="17948" y="1229"/>
                </a:lnTo>
                <a:lnTo>
                  <a:pt x="17911" y="1341"/>
                </a:lnTo>
                <a:lnTo>
                  <a:pt x="17911" y="1378"/>
                </a:lnTo>
                <a:lnTo>
                  <a:pt x="17929" y="1416"/>
                </a:lnTo>
                <a:lnTo>
                  <a:pt x="17948" y="1416"/>
                </a:lnTo>
                <a:lnTo>
                  <a:pt x="17966" y="1397"/>
                </a:lnTo>
                <a:lnTo>
                  <a:pt x="18060" y="1304"/>
                </a:lnTo>
                <a:lnTo>
                  <a:pt x="18320" y="1006"/>
                </a:lnTo>
                <a:lnTo>
                  <a:pt x="18730" y="503"/>
                </a:lnTo>
                <a:lnTo>
                  <a:pt x="18823" y="708"/>
                </a:lnTo>
                <a:lnTo>
                  <a:pt x="18972" y="1006"/>
                </a:lnTo>
                <a:lnTo>
                  <a:pt x="19046" y="1136"/>
                </a:lnTo>
                <a:lnTo>
                  <a:pt x="19139" y="1267"/>
                </a:lnTo>
                <a:lnTo>
                  <a:pt x="19214" y="1360"/>
                </a:lnTo>
                <a:lnTo>
                  <a:pt x="19307" y="1416"/>
                </a:lnTo>
                <a:lnTo>
                  <a:pt x="19363" y="1434"/>
                </a:lnTo>
                <a:lnTo>
                  <a:pt x="19400" y="1434"/>
                </a:lnTo>
                <a:lnTo>
                  <a:pt x="19437" y="1416"/>
                </a:lnTo>
                <a:lnTo>
                  <a:pt x="19456" y="1397"/>
                </a:lnTo>
                <a:lnTo>
                  <a:pt x="19456" y="1322"/>
                </a:lnTo>
                <a:lnTo>
                  <a:pt x="19419" y="1229"/>
                </a:lnTo>
                <a:lnTo>
                  <a:pt x="19288" y="1025"/>
                </a:lnTo>
                <a:lnTo>
                  <a:pt x="19177" y="857"/>
                </a:lnTo>
                <a:lnTo>
                  <a:pt x="19009" y="559"/>
                </a:lnTo>
                <a:lnTo>
                  <a:pt x="18916" y="392"/>
                </a:lnTo>
                <a:lnTo>
                  <a:pt x="18860" y="336"/>
                </a:lnTo>
                <a:lnTo>
                  <a:pt x="18823" y="299"/>
                </a:lnTo>
                <a:lnTo>
                  <a:pt x="18767" y="280"/>
                </a:lnTo>
                <a:close/>
                <a:moveTo>
                  <a:pt x="46936" y="224"/>
                </a:moveTo>
                <a:lnTo>
                  <a:pt x="46880" y="261"/>
                </a:lnTo>
                <a:lnTo>
                  <a:pt x="46787" y="354"/>
                </a:lnTo>
                <a:lnTo>
                  <a:pt x="46713" y="447"/>
                </a:lnTo>
                <a:lnTo>
                  <a:pt x="46601" y="689"/>
                </a:lnTo>
                <a:lnTo>
                  <a:pt x="46415" y="1155"/>
                </a:lnTo>
                <a:lnTo>
                  <a:pt x="46266" y="987"/>
                </a:lnTo>
                <a:lnTo>
                  <a:pt x="46024" y="745"/>
                </a:lnTo>
                <a:lnTo>
                  <a:pt x="45819" y="503"/>
                </a:lnTo>
                <a:lnTo>
                  <a:pt x="45726" y="429"/>
                </a:lnTo>
                <a:lnTo>
                  <a:pt x="45689" y="410"/>
                </a:lnTo>
                <a:lnTo>
                  <a:pt x="45651" y="429"/>
                </a:lnTo>
                <a:lnTo>
                  <a:pt x="45651" y="447"/>
                </a:lnTo>
                <a:lnTo>
                  <a:pt x="45651" y="541"/>
                </a:lnTo>
                <a:lnTo>
                  <a:pt x="45707" y="671"/>
                </a:lnTo>
                <a:lnTo>
                  <a:pt x="45782" y="801"/>
                </a:lnTo>
                <a:lnTo>
                  <a:pt x="45968" y="1043"/>
                </a:lnTo>
                <a:lnTo>
                  <a:pt x="46061" y="1174"/>
                </a:lnTo>
                <a:lnTo>
                  <a:pt x="46173" y="1285"/>
                </a:lnTo>
                <a:lnTo>
                  <a:pt x="46285" y="1378"/>
                </a:lnTo>
                <a:lnTo>
                  <a:pt x="46359" y="1416"/>
                </a:lnTo>
                <a:lnTo>
                  <a:pt x="46433" y="1434"/>
                </a:lnTo>
                <a:lnTo>
                  <a:pt x="46508" y="1397"/>
                </a:lnTo>
                <a:lnTo>
                  <a:pt x="46564" y="1341"/>
                </a:lnTo>
                <a:lnTo>
                  <a:pt x="46638" y="1248"/>
                </a:lnTo>
                <a:lnTo>
                  <a:pt x="46713" y="1099"/>
                </a:lnTo>
                <a:lnTo>
                  <a:pt x="46880" y="820"/>
                </a:lnTo>
                <a:lnTo>
                  <a:pt x="46955" y="652"/>
                </a:lnTo>
                <a:lnTo>
                  <a:pt x="46992" y="578"/>
                </a:lnTo>
                <a:lnTo>
                  <a:pt x="46992" y="503"/>
                </a:lnTo>
                <a:lnTo>
                  <a:pt x="47011" y="429"/>
                </a:lnTo>
                <a:lnTo>
                  <a:pt x="47011" y="317"/>
                </a:lnTo>
                <a:lnTo>
                  <a:pt x="46992" y="261"/>
                </a:lnTo>
                <a:lnTo>
                  <a:pt x="46973" y="224"/>
                </a:lnTo>
                <a:close/>
                <a:moveTo>
                  <a:pt x="51833" y="243"/>
                </a:moveTo>
                <a:lnTo>
                  <a:pt x="51740" y="261"/>
                </a:lnTo>
                <a:lnTo>
                  <a:pt x="51684" y="280"/>
                </a:lnTo>
                <a:lnTo>
                  <a:pt x="51647" y="317"/>
                </a:lnTo>
                <a:lnTo>
                  <a:pt x="51553" y="429"/>
                </a:lnTo>
                <a:lnTo>
                  <a:pt x="51423" y="652"/>
                </a:lnTo>
                <a:lnTo>
                  <a:pt x="51311" y="876"/>
                </a:lnTo>
                <a:lnTo>
                  <a:pt x="51218" y="1174"/>
                </a:lnTo>
                <a:lnTo>
                  <a:pt x="51181" y="1360"/>
                </a:lnTo>
                <a:lnTo>
                  <a:pt x="51181" y="1416"/>
                </a:lnTo>
                <a:lnTo>
                  <a:pt x="51218" y="1416"/>
                </a:lnTo>
                <a:lnTo>
                  <a:pt x="51311" y="1341"/>
                </a:lnTo>
                <a:lnTo>
                  <a:pt x="51404" y="1248"/>
                </a:lnTo>
                <a:lnTo>
                  <a:pt x="51498" y="1136"/>
                </a:lnTo>
                <a:lnTo>
                  <a:pt x="51572" y="1025"/>
                </a:lnTo>
                <a:lnTo>
                  <a:pt x="51684" y="764"/>
                </a:lnTo>
                <a:lnTo>
                  <a:pt x="51795" y="541"/>
                </a:lnTo>
                <a:lnTo>
                  <a:pt x="51926" y="652"/>
                </a:lnTo>
                <a:lnTo>
                  <a:pt x="52037" y="783"/>
                </a:lnTo>
                <a:lnTo>
                  <a:pt x="52131" y="913"/>
                </a:lnTo>
                <a:lnTo>
                  <a:pt x="52205" y="1062"/>
                </a:lnTo>
                <a:lnTo>
                  <a:pt x="52298" y="1267"/>
                </a:lnTo>
                <a:lnTo>
                  <a:pt x="52373" y="1378"/>
                </a:lnTo>
                <a:lnTo>
                  <a:pt x="52410" y="1416"/>
                </a:lnTo>
                <a:lnTo>
                  <a:pt x="52447" y="1434"/>
                </a:lnTo>
                <a:lnTo>
                  <a:pt x="52522" y="1434"/>
                </a:lnTo>
                <a:lnTo>
                  <a:pt x="52559" y="1416"/>
                </a:lnTo>
                <a:lnTo>
                  <a:pt x="52577" y="1378"/>
                </a:lnTo>
                <a:lnTo>
                  <a:pt x="52596" y="1341"/>
                </a:lnTo>
                <a:lnTo>
                  <a:pt x="52577" y="1211"/>
                </a:lnTo>
                <a:lnTo>
                  <a:pt x="52522" y="1080"/>
                </a:lnTo>
                <a:lnTo>
                  <a:pt x="52466" y="932"/>
                </a:lnTo>
                <a:lnTo>
                  <a:pt x="52391" y="783"/>
                </a:lnTo>
                <a:lnTo>
                  <a:pt x="52280" y="634"/>
                </a:lnTo>
                <a:lnTo>
                  <a:pt x="52112" y="429"/>
                </a:lnTo>
                <a:lnTo>
                  <a:pt x="52019" y="336"/>
                </a:lnTo>
                <a:lnTo>
                  <a:pt x="51926" y="280"/>
                </a:lnTo>
                <a:lnTo>
                  <a:pt x="51833" y="243"/>
                </a:lnTo>
                <a:close/>
                <a:moveTo>
                  <a:pt x="55649" y="205"/>
                </a:moveTo>
                <a:lnTo>
                  <a:pt x="55575" y="243"/>
                </a:lnTo>
                <a:lnTo>
                  <a:pt x="55500" y="280"/>
                </a:lnTo>
                <a:lnTo>
                  <a:pt x="55407" y="354"/>
                </a:lnTo>
                <a:lnTo>
                  <a:pt x="55314" y="447"/>
                </a:lnTo>
                <a:lnTo>
                  <a:pt x="55147" y="671"/>
                </a:lnTo>
                <a:lnTo>
                  <a:pt x="54979" y="894"/>
                </a:lnTo>
                <a:lnTo>
                  <a:pt x="54849" y="1118"/>
                </a:lnTo>
                <a:lnTo>
                  <a:pt x="54793" y="1285"/>
                </a:lnTo>
                <a:lnTo>
                  <a:pt x="54793" y="1341"/>
                </a:lnTo>
                <a:lnTo>
                  <a:pt x="54812" y="1360"/>
                </a:lnTo>
                <a:lnTo>
                  <a:pt x="54923" y="1248"/>
                </a:lnTo>
                <a:lnTo>
                  <a:pt x="55184" y="969"/>
                </a:lnTo>
                <a:lnTo>
                  <a:pt x="55445" y="671"/>
                </a:lnTo>
                <a:lnTo>
                  <a:pt x="55612" y="485"/>
                </a:lnTo>
                <a:lnTo>
                  <a:pt x="55724" y="708"/>
                </a:lnTo>
                <a:lnTo>
                  <a:pt x="55947" y="1080"/>
                </a:lnTo>
                <a:lnTo>
                  <a:pt x="56059" y="1248"/>
                </a:lnTo>
                <a:lnTo>
                  <a:pt x="56171" y="1378"/>
                </a:lnTo>
                <a:lnTo>
                  <a:pt x="56227" y="1416"/>
                </a:lnTo>
                <a:lnTo>
                  <a:pt x="56264" y="1434"/>
                </a:lnTo>
                <a:lnTo>
                  <a:pt x="56301" y="1434"/>
                </a:lnTo>
                <a:lnTo>
                  <a:pt x="56338" y="1397"/>
                </a:lnTo>
                <a:lnTo>
                  <a:pt x="56357" y="1341"/>
                </a:lnTo>
                <a:lnTo>
                  <a:pt x="56357" y="1285"/>
                </a:lnTo>
                <a:lnTo>
                  <a:pt x="56320" y="1155"/>
                </a:lnTo>
                <a:lnTo>
                  <a:pt x="56245" y="987"/>
                </a:lnTo>
                <a:lnTo>
                  <a:pt x="56133" y="820"/>
                </a:lnTo>
                <a:lnTo>
                  <a:pt x="55910" y="503"/>
                </a:lnTo>
                <a:lnTo>
                  <a:pt x="55742" y="261"/>
                </a:lnTo>
                <a:lnTo>
                  <a:pt x="55705" y="224"/>
                </a:lnTo>
                <a:lnTo>
                  <a:pt x="55649" y="205"/>
                </a:lnTo>
                <a:close/>
                <a:moveTo>
                  <a:pt x="65368" y="261"/>
                </a:moveTo>
                <a:lnTo>
                  <a:pt x="65294" y="299"/>
                </a:lnTo>
                <a:lnTo>
                  <a:pt x="65238" y="336"/>
                </a:lnTo>
                <a:lnTo>
                  <a:pt x="65182" y="392"/>
                </a:lnTo>
                <a:lnTo>
                  <a:pt x="65145" y="466"/>
                </a:lnTo>
                <a:lnTo>
                  <a:pt x="65089" y="615"/>
                </a:lnTo>
                <a:lnTo>
                  <a:pt x="65033" y="764"/>
                </a:lnTo>
                <a:lnTo>
                  <a:pt x="64977" y="913"/>
                </a:lnTo>
                <a:lnTo>
                  <a:pt x="64940" y="969"/>
                </a:lnTo>
                <a:lnTo>
                  <a:pt x="64903" y="1025"/>
                </a:lnTo>
                <a:lnTo>
                  <a:pt x="64865" y="1080"/>
                </a:lnTo>
                <a:lnTo>
                  <a:pt x="64809" y="1099"/>
                </a:lnTo>
                <a:lnTo>
                  <a:pt x="64716" y="1118"/>
                </a:lnTo>
                <a:lnTo>
                  <a:pt x="64661" y="1118"/>
                </a:lnTo>
                <a:lnTo>
                  <a:pt x="64586" y="1080"/>
                </a:lnTo>
                <a:lnTo>
                  <a:pt x="64530" y="1043"/>
                </a:lnTo>
                <a:lnTo>
                  <a:pt x="64418" y="894"/>
                </a:lnTo>
                <a:lnTo>
                  <a:pt x="64307" y="745"/>
                </a:lnTo>
                <a:lnTo>
                  <a:pt x="64214" y="578"/>
                </a:lnTo>
                <a:lnTo>
                  <a:pt x="64139" y="429"/>
                </a:lnTo>
                <a:lnTo>
                  <a:pt x="64083" y="373"/>
                </a:lnTo>
                <a:lnTo>
                  <a:pt x="64046" y="336"/>
                </a:lnTo>
                <a:lnTo>
                  <a:pt x="63990" y="317"/>
                </a:lnTo>
                <a:lnTo>
                  <a:pt x="63953" y="336"/>
                </a:lnTo>
                <a:lnTo>
                  <a:pt x="63934" y="354"/>
                </a:lnTo>
                <a:lnTo>
                  <a:pt x="63934" y="410"/>
                </a:lnTo>
                <a:lnTo>
                  <a:pt x="63990" y="578"/>
                </a:lnTo>
                <a:lnTo>
                  <a:pt x="64065" y="820"/>
                </a:lnTo>
                <a:lnTo>
                  <a:pt x="64195" y="1062"/>
                </a:lnTo>
                <a:lnTo>
                  <a:pt x="64270" y="1174"/>
                </a:lnTo>
                <a:lnTo>
                  <a:pt x="64363" y="1285"/>
                </a:lnTo>
                <a:lnTo>
                  <a:pt x="64456" y="1360"/>
                </a:lnTo>
                <a:lnTo>
                  <a:pt x="64549" y="1416"/>
                </a:lnTo>
                <a:lnTo>
                  <a:pt x="64642" y="1453"/>
                </a:lnTo>
                <a:lnTo>
                  <a:pt x="64754" y="1434"/>
                </a:lnTo>
                <a:lnTo>
                  <a:pt x="64865" y="1397"/>
                </a:lnTo>
                <a:lnTo>
                  <a:pt x="64996" y="1304"/>
                </a:lnTo>
                <a:lnTo>
                  <a:pt x="65052" y="1229"/>
                </a:lnTo>
                <a:lnTo>
                  <a:pt x="65089" y="1155"/>
                </a:lnTo>
                <a:lnTo>
                  <a:pt x="65163" y="987"/>
                </a:lnTo>
                <a:lnTo>
                  <a:pt x="65219" y="820"/>
                </a:lnTo>
                <a:lnTo>
                  <a:pt x="65256" y="727"/>
                </a:lnTo>
                <a:lnTo>
                  <a:pt x="65312" y="652"/>
                </a:lnTo>
                <a:lnTo>
                  <a:pt x="65424" y="578"/>
                </a:lnTo>
                <a:lnTo>
                  <a:pt x="65591" y="447"/>
                </a:lnTo>
                <a:lnTo>
                  <a:pt x="65647" y="392"/>
                </a:lnTo>
                <a:lnTo>
                  <a:pt x="65685" y="336"/>
                </a:lnTo>
                <a:lnTo>
                  <a:pt x="65666" y="299"/>
                </a:lnTo>
                <a:lnTo>
                  <a:pt x="65647" y="280"/>
                </a:lnTo>
                <a:lnTo>
                  <a:pt x="65554" y="261"/>
                </a:lnTo>
                <a:close/>
                <a:moveTo>
                  <a:pt x="13833" y="75"/>
                </a:moveTo>
                <a:lnTo>
                  <a:pt x="13777" y="94"/>
                </a:lnTo>
                <a:lnTo>
                  <a:pt x="13647" y="187"/>
                </a:lnTo>
                <a:lnTo>
                  <a:pt x="13517" y="299"/>
                </a:lnTo>
                <a:lnTo>
                  <a:pt x="13405" y="429"/>
                </a:lnTo>
                <a:lnTo>
                  <a:pt x="13293" y="559"/>
                </a:lnTo>
                <a:lnTo>
                  <a:pt x="13088" y="857"/>
                </a:lnTo>
                <a:lnTo>
                  <a:pt x="12921" y="1155"/>
                </a:lnTo>
                <a:lnTo>
                  <a:pt x="12698" y="652"/>
                </a:lnTo>
                <a:lnTo>
                  <a:pt x="12530" y="354"/>
                </a:lnTo>
                <a:lnTo>
                  <a:pt x="12474" y="280"/>
                </a:lnTo>
                <a:lnTo>
                  <a:pt x="12437" y="243"/>
                </a:lnTo>
                <a:lnTo>
                  <a:pt x="12418" y="243"/>
                </a:lnTo>
                <a:lnTo>
                  <a:pt x="12455" y="503"/>
                </a:lnTo>
                <a:lnTo>
                  <a:pt x="12493" y="745"/>
                </a:lnTo>
                <a:lnTo>
                  <a:pt x="12567" y="1006"/>
                </a:lnTo>
                <a:lnTo>
                  <a:pt x="12660" y="1248"/>
                </a:lnTo>
                <a:lnTo>
                  <a:pt x="12716" y="1341"/>
                </a:lnTo>
                <a:lnTo>
                  <a:pt x="12772" y="1416"/>
                </a:lnTo>
                <a:lnTo>
                  <a:pt x="12846" y="1471"/>
                </a:lnTo>
                <a:lnTo>
                  <a:pt x="12921" y="1471"/>
                </a:lnTo>
                <a:lnTo>
                  <a:pt x="12995" y="1453"/>
                </a:lnTo>
                <a:lnTo>
                  <a:pt x="13070" y="1378"/>
                </a:lnTo>
                <a:lnTo>
                  <a:pt x="13219" y="1192"/>
                </a:lnTo>
                <a:lnTo>
                  <a:pt x="13349" y="987"/>
                </a:lnTo>
                <a:lnTo>
                  <a:pt x="13479" y="783"/>
                </a:lnTo>
                <a:lnTo>
                  <a:pt x="13628" y="578"/>
                </a:lnTo>
                <a:lnTo>
                  <a:pt x="13796" y="410"/>
                </a:lnTo>
                <a:lnTo>
                  <a:pt x="13889" y="317"/>
                </a:lnTo>
                <a:lnTo>
                  <a:pt x="13908" y="261"/>
                </a:lnTo>
                <a:lnTo>
                  <a:pt x="13926" y="224"/>
                </a:lnTo>
                <a:lnTo>
                  <a:pt x="13908" y="168"/>
                </a:lnTo>
                <a:lnTo>
                  <a:pt x="13908" y="112"/>
                </a:lnTo>
                <a:lnTo>
                  <a:pt x="13889" y="94"/>
                </a:lnTo>
                <a:lnTo>
                  <a:pt x="13852" y="75"/>
                </a:lnTo>
                <a:close/>
                <a:moveTo>
                  <a:pt x="19884" y="131"/>
                </a:moveTo>
                <a:lnTo>
                  <a:pt x="19865" y="150"/>
                </a:lnTo>
                <a:lnTo>
                  <a:pt x="19847" y="224"/>
                </a:lnTo>
                <a:lnTo>
                  <a:pt x="19828" y="317"/>
                </a:lnTo>
                <a:lnTo>
                  <a:pt x="19847" y="392"/>
                </a:lnTo>
                <a:lnTo>
                  <a:pt x="19865" y="485"/>
                </a:lnTo>
                <a:lnTo>
                  <a:pt x="19903" y="559"/>
                </a:lnTo>
                <a:lnTo>
                  <a:pt x="19996" y="745"/>
                </a:lnTo>
                <a:lnTo>
                  <a:pt x="20126" y="913"/>
                </a:lnTo>
                <a:lnTo>
                  <a:pt x="20294" y="1080"/>
                </a:lnTo>
                <a:lnTo>
                  <a:pt x="20443" y="1229"/>
                </a:lnTo>
                <a:lnTo>
                  <a:pt x="20703" y="1434"/>
                </a:lnTo>
                <a:lnTo>
                  <a:pt x="20778" y="1471"/>
                </a:lnTo>
                <a:lnTo>
                  <a:pt x="20834" y="1453"/>
                </a:lnTo>
                <a:lnTo>
                  <a:pt x="20871" y="1397"/>
                </a:lnTo>
                <a:lnTo>
                  <a:pt x="20889" y="1341"/>
                </a:lnTo>
                <a:lnTo>
                  <a:pt x="20945" y="1174"/>
                </a:lnTo>
                <a:lnTo>
                  <a:pt x="20964" y="1062"/>
                </a:lnTo>
                <a:lnTo>
                  <a:pt x="21020" y="913"/>
                </a:lnTo>
                <a:lnTo>
                  <a:pt x="21113" y="727"/>
                </a:lnTo>
                <a:lnTo>
                  <a:pt x="21206" y="541"/>
                </a:lnTo>
                <a:lnTo>
                  <a:pt x="21225" y="466"/>
                </a:lnTo>
                <a:lnTo>
                  <a:pt x="21225" y="410"/>
                </a:lnTo>
                <a:lnTo>
                  <a:pt x="21206" y="354"/>
                </a:lnTo>
                <a:lnTo>
                  <a:pt x="21169" y="317"/>
                </a:lnTo>
                <a:lnTo>
                  <a:pt x="21132" y="299"/>
                </a:lnTo>
                <a:lnTo>
                  <a:pt x="21094" y="317"/>
                </a:lnTo>
                <a:lnTo>
                  <a:pt x="21057" y="354"/>
                </a:lnTo>
                <a:lnTo>
                  <a:pt x="21001" y="392"/>
                </a:lnTo>
                <a:lnTo>
                  <a:pt x="20908" y="541"/>
                </a:lnTo>
                <a:lnTo>
                  <a:pt x="20834" y="689"/>
                </a:lnTo>
                <a:lnTo>
                  <a:pt x="20759" y="857"/>
                </a:lnTo>
                <a:lnTo>
                  <a:pt x="20666" y="1080"/>
                </a:lnTo>
                <a:lnTo>
                  <a:pt x="20517" y="950"/>
                </a:lnTo>
                <a:lnTo>
                  <a:pt x="20387" y="801"/>
                </a:lnTo>
                <a:lnTo>
                  <a:pt x="20275" y="634"/>
                </a:lnTo>
                <a:lnTo>
                  <a:pt x="20163" y="447"/>
                </a:lnTo>
                <a:lnTo>
                  <a:pt x="20089" y="336"/>
                </a:lnTo>
                <a:lnTo>
                  <a:pt x="20014" y="187"/>
                </a:lnTo>
                <a:lnTo>
                  <a:pt x="19959" y="150"/>
                </a:lnTo>
                <a:lnTo>
                  <a:pt x="19903" y="131"/>
                </a:lnTo>
                <a:close/>
                <a:moveTo>
                  <a:pt x="33419" y="261"/>
                </a:moveTo>
                <a:lnTo>
                  <a:pt x="33345" y="299"/>
                </a:lnTo>
                <a:lnTo>
                  <a:pt x="33270" y="373"/>
                </a:lnTo>
                <a:lnTo>
                  <a:pt x="33196" y="485"/>
                </a:lnTo>
                <a:lnTo>
                  <a:pt x="33103" y="615"/>
                </a:lnTo>
                <a:lnTo>
                  <a:pt x="32954" y="876"/>
                </a:lnTo>
                <a:lnTo>
                  <a:pt x="32861" y="1043"/>
                </a:lnTo>
                <a:lnTo>
                  <a:pt x="32768" y="1229"/>
                </a:lnTo>
                <a:lnTo>
                  <a:pt x="32712" y="1416"/>
                </a:lnTo>
                <a:lnTo>
                  <a:pt x="32712" y="1453"/>
                </a:lnTo>
                <a:lnTo>
                  <a:pt x="32712" y="1471"/>
                </a:lnTo>
                <a:lnTo>
                  <a:pt x="32731" y="1471"/>
                </a:lnTo>
                <a:lnTo>
                  <a:pt x="32786" y="1453"/>
                </a:lnTo>
                <a:lnTo>
                  <a:pt x="32898" y="1360"/>
                </a:lnTo>
                <a:lnTo>
                  <a:pt x="32973" y="1267"/>
                </a:lnTo>
                <a:lnTo>
                  <a:pt x="33047" y="1174"/>
                </a:lnTo>
                <a:lnTo>
                  <a:pt x="33196" y="950"/>
                </a:lnTo>
                <a:lnTo>
                  <a:pt x="33326" y="727"/>
                </a:lnTo>
                <a:lnTo>
                  <a:pt x="33475" y="522"/>
                </a:lnTo>
                <a:lnTo>
                  <a:pt x="33568" y="727"/>
                </a:lnTo>
                <a:lnTo>
                  <a:pt x="33699" y="987"/>
                </a:lnTo>
                <a:lnTo>
                  <a:pt x="33792" y="1118"/>
                </a:lnTo>
                <a:lnTo>
                  <a:pt x="33866" y="1229"/>
                </a:lnTo>
                <a:lnTo>
                  <a:pt x="33959" y="1322"/>
                </a:lnTo>
                <a:lnTo>
                  <a:pt x="34015" y="1341"/>
                </a:lnTo>
                <a:lnTo>
                  <a:pt x="34071" y="1360"/>
                </a:lnTo>
                <a:lnTo>
                  <a:pt x="34108" y="1360"/>
                </a:lnTo>
                <a:lnTo>
                  <a:pt x="34146" y="1341"/>
                </a:lnTo>
                <a:lnTo>
                  <a:pt x="34183" y="1322"/>
                </a:lnTo>
                <a:lnTo>
                  <a:pt x="34183" y="1285"/>
                </a:lnTo>
                <a:lnTo>
                  <a:pt x="34164" y="1211"/>
                </a:lnTo>
                <a:lnTo>
                  <a:pt x="34127" y="1118"/>
                </a:lnTo>
                <a:lnTo>
                  <a:pt x="33997" y="932"/>
                </a:lnTo>
                <a:lnTo>
                  <a:pt x="33903" y="801"/>
                </a:lnTo>
                <a:lnTo>
                  <a:pt x="33810" y="634"/>
                </a:lnTo>
                <a:lnTo>
                  <a:pt x="33717" y="429"/>
                </a:lnTo>
                <a:lnTo>
                  <a:pt x="33661" y="354"/>
                </a:lnTo>
                <a:lnTo>
                  <a:pt x="33587" y="299"/>
                </a:lnTo>
                <a:lnTo>
                  <a:pt x="33513" y="261"/>
                </a:lnTo>
                <a:close/>
                <a:moveTo>
                  <a:pt x="59112" y="299"/>
                </a:moveTo>
                <a:lnTo>
                  <a:pt x="59019" y="354"/>
                </a:lnTo>
                <a:lnTo>
                  <a:pt x="58926" y="429"/>
                </a:lnTo>
                <a:lnTo>
                  <a:pt x="58852" y="541"/>
                </a:lnTo>
                <a:lnTo>
                  <a:pt x="58777" y="652"/>
                </a:lnTo>
                <a:lnTo>
                  <a:pt x="58647" y="913"/>
                </a:lnTo>
                <a:lnTo>
                  <a:pt x="58554" y="1174"/>
                </a:lnTo>
                <a:lnTo>
                  <a:pt x="58498" y="1360"/>
                </a:lnTo>
                <a:lnTo>
                  <a:pt x="58498" y="1453"/>
                </a:lnTo>
                <a:lnTo>
                  <a:pt x="58517" y="1453"/>
                </a:lnTo>
                <a:lnTo>
                  <a:pt x="58535" y="1434"/>
                </a:lnTo>
                <a:lnTo>
                  <a:pt x="58610" y="1378"/>
                </a:lnTo>
                <a:lnTo>
                  <a:pt x="58740" y="1155"/>
                </a:lnTo>
                <a:lnTo>
                  <a:pt x="58889" y="913"/>
                </a:lnTo>
                <a:lnTo>
                  <a:pt x="58982" y="745"/>
                </a:lnTo>
                <a:lnTo>
                  <a:pt x="59056" y="671"/>
                </a:lnTo>
                <a:lnTo>
                  <a:pt x="59131" y="615"/>
                </a:lnTo>
                <a:lnTo>
                  <a:pt x="59205" y="596"/>
                </a:lnTo>
                <a:lnTo>
                  <a:pt x="59261" y="615"/>
                </a:lnTo>
                <a:lnTo>
                  <a:pt x="59317" y="652"/>
                </a:lnTo>
                <a:lnTo>
                  <a:pt x="59354" y="708"/>
                </a:lnTo>
                <a:lnTo>
                  <a:pt x="59466" y="894"/>
                </a:lnTo>
                <a:lnTo>
                  <a:pt x="59559" y="1043"/>
                </a:lnTo>
                <a:lnTo>
                  <a:pt x="59708" y="1285"/>
                </a:lnTo>
                <a:lnTo>
                  <a:pt x="59801" y="1378"/>
                </a:lnTo>
                <a:lnTo>
                  <a:pt x="59876" y="1453"/>
                </a:lnTo>
                <a:lnTo>
                  <a:pt x="59932" y="1471"/>
                </a:lnTo>
                <a:lnTo>
                  <a:pt x="59969" y="1471"/>
                </a:lnTo>
                <a:lnTo>
                  <a:pt x="60006" y="1453"/>
                </a:lnTo>
                <a:lnTo>
                  <a:pt x="60043" y="1434"/>
                </a:lnTo>
                <a:lnTo>
                  <a:pt x="60062" y="1397"/>
                </a:lnTo>
                <a:lnTo>
                  <a:pt x="60062" y="1341"/>
                </a:lnTo>
                <a:lnTo>
                  <a:pt x="60043" y="1229"/>
                </a:lnTo>
                <a:lnTo>
                  <a:pt x="59969" y="1099"/>
                </a:lnTo>
                <a:lnTo>
                  <a:pt x="59876" y="950"/>
                </a:lnTo>
                <a:lnTo>
                  <a:pt x="59690" y="708"/>
                </a:lnTo>
                <a:lnTo>
                  <a:pt x="59559" y="541"/>
                </a:lnTo>
                <a:lnTo>
                  <a:pt x="59447" y="392"/>
                </a:lnTo>
                <a:lnTo>
                  <a:pt x="59336" y="317"/>
                </a:lnTo>
                <a:lnTo>
                  <a:pt x="59224" y="299"/>
                </a:lnTo>
                <a:close/>
                <a:moveTo>
                  <a:pt x="78810" y="112"/>
                </a:moveTo>
                <a:lnTo>
                  <a:pt x="78810" y="150"/>
                </a:lnTo>
                <a:lnTo>
                  <a:pt x="78810" y="187"/>
                </a:lnTo>
                <a:lnTo>
                  <a:pt x="78885" y="299"/>
                </a:lnTo>
                <a:lnTo>
                  <a:pt x="79071" y="559"/>
                </a:lnTo>
                <a:lnTo>
                  <a:pt x="79220" y="745"/>
                </a:lnTo>
                <a:lnTo>
                  <a:pt x="79294" y="857"/>
                </a:lnTo>
                <a:lnTo>
                  <a:pt x="79369" y="1006"/>
                </a:lnTo>
                <a:lnTo>
                  <a:pt x="79536" y="1285"/>
                </a:lnTo>
                <a:lnTo>
                  <a:pt x="79611" y="1397"/>
                </a:lnTo>
                <a:lnTo>
                  <a:pt x="79667" y="1434"/>
                </a:lnTo>
                <a:lnTo>
                  <a:pt x="79704" y="1453"/>
                </a:lnTo>
                <a:lnTo>
                  <a:pt x="79760" y="1471"/>
                </a:lnTo>
                <a:lnTo>
                  <a:pt x="79797" y="1453"/>
                </a:lnTo>
                <a:lnTo>
                  <a:pt x="79853" y="1434"/>
                </a:lnTo>
                <a:lnTo>
                  <a:pt x="79909" y="1378"/>
                </a:lnTo>
                <a:lnTo>
                  <a:pt x="80020" y="1248"/>
                </a:lnTo>
                <a:lnTo>
                  <a:pt x="80095" y="1080"/>
                </a:lnTo>
                <a:lnTo>
                  <a:pt x="80225" y="727"/>
                </a:lnTo>
                <a:lnTo>
                  <a:pt x="80262" y="429"/>
                </a:lnTo>
                <a:lnTo>
                  <a:pt x="80281" y="280"/>
                </a:lnTo>
                <a:lnTo>
                  <a:pt x="80262" y="243"/>
                </a:lnTo>
                <a:lnTo>
                  <a:pt x="80244" y="261"/>
                </a:lnTo>
                <a:lnTo>
                  <a:pt x="80114" y="485"/>
                </a:lnTo>
                <a:lnTo>
                  <a:pt x="80002" y="708"/>
                </a:lnTo>
                <a:lnTo>
                  <a:pt x="79778" y="1155"/>
                </a:lnTo>
                <a:lnTo>
                  <a:pt x="79648" y="894"/>
                </a:lnTo>
                <a:lnTo>
                  <a:pt x="79462" y="615"/>
                </a:lnTo>
                <a:lnTo>
                  <a:pt x="79369" y="485"/>
                </a:lnTo>
                <a:lnTo>
                  <a:pt x="79276" y="354"/>
                </a:lnTo>
                <a:lnTo>
                  <a:pt x="79164" y="261"/>
                </a:lnTo>
                <a:lnTo>
                  <a:pt x="79034" y="187"/>
                </a:lnTo>
                <a:lnTo>
                  <a:pt x="78885" y="112"/>
                </a:lnTo>
                <a:close/>
                <a:moveTo>
                  <a:pt x="17464" y="205"/>
                </a:moveTo>
                <a:lnTo>
                  <a:pt x="17427" y="224"/>
                </a:lnTo>
                <a:lnTo>
                  <a:pt x="17389" y="243"/>
                </a:lnTo>
                <a:lnTo>
                  <a:pt x="17333" y="354"/>
                </a:lnTo>
                <a:lnTo>
                  <a:pt x="17278" y="485"/>
                </a:lnTo>
                <a:lnTo>
                  <a:pt x="17166" y="820"/>
                </a:lnTo>
                <a:lnTo>
                  <a:pt x="17091" y="969"/>
                </a:lnTo>
                <a:lnTo>
                  <a:pt x="17017" y="1080"/>
                </a:lnTo>
                <a:lnTo>
                  <a:pt x="16980" y="1118"/>
                </a:lnTo>
                <a:lnTo>
                  <a:pt x="16942" y="1155"/>
                </a:lnTo>
                <a:lnTo>
                  <a:pt x="16887" y="1155"/>
                </a:lnTo>
                <a:lnTo>
                  <a:pt x="16849" y="1136"/>
                </a:lnTo>
                <a:lnTo>
                  <a:pt x="16812" y="1118"/>
                </a:lnTo>
                <a:lnTo>
                  <a:pt x="16775" y="1080"/>
                </a:lnTo>
                <a:lnTo>
                  <a:pt x="16682" y="950"/>
                </a:lnTo>
                <a:lnTo>
                  <a:pt x="16533" y="652"/>
                </a:lnTo>
                <a:lnTo>
                  <a:pt x="16440" y="503"/>
                </a:lnTo>
                <a:lnTo>
                  <a:pt x="16365" y="392"/>
                </a:lnTo>
                <a:lnTo>
                  <a:pt x="16272" y="317"/>
                </a:lnTo>
                <a:lnTo>
                  <a:pt x="16235" y="299"/>
                </a:lnTo>
                <a:lnTo>
                  <a:pt x="16198" y="299"/>
                </a:lnTo>
                <a:lnTo>
                  <a:pt x="16179" y="336"/>
                </a:lnTo>
                <a:lnTo>
                  <a:pt x="16179" y="373"/>
                </a:lnTo>
                <a:lnTo>
                  <a:pt x="16216" y="522"/>
                </a:lnTo>
                <a:lnTo>
                  <a:pt x="16291" y="727"/>
                </a:lnTo>
                <a:lnTo>
                  <a:pt x="16403" y="969"/>
                </a:lnTo>
                <a:lnTo>
                  <a:pt x="16551" y="1174"/>
                </a:lnTo>
                <a:lnTo>
                  <a:pt x="16700" y="1360"/>
                </a:lnTo>
                <a:lnTo>
                  <a:pt x="16775" y="1434"/>
                </a:lnTo>
                <a:lnTo>
                  <a:pt x="16849" y="1471"/>
                </a:lnTo>
                <a:lnTo>
                  <a:pt x="16942" y="1490"/>
                </a:lnTo>
                <a:lnTo>
                  <a:pt x="17017" y="1490"/>
                </a:lnTo>
                <a:lnTo>
                  <a:pt x="17091" y="1453"/>
                </a:lnTo>
                <a:lnTo>
                  <a:pt x="17147" y="1378"/>
                </a:lnTo>
                <a:lnTo>
                  <a:pt x="17203" y="1304"/>
                </a:lnTo>
                <a:lnTo>
                  <a:pt x="17259" y="1211"/>
                </a:lnTo>
                <a:lnTo>
                  <a:pt x="17352" y="1006"/>
                </a:lnTo>
                <a:lnTo>
                  <a:pt x="17408" y="838"/>
                </a:lnTo>
                <a:lnTo>
                  <a:pt x="17445" y="689"/>
                </a:lnTo>
                <a:lnTo>
                  <a:pt x="17501" y="447"/>
                </a:lnTo>
                <a:lnTo>
                  <a:pt x="17501" y="317"/>
                </a:lnTo>
                <a:lnTo>
                  <a:pt x="17501" y="243"/>
                </a:lnTo>
                <a:lnTo>
                  <a:pt x="17482" y="205"/>
                </a:lnTo>
                <a:close/>
                <a:moveTo>
                  <a:pt x="29714" y="336"/>
                </a:moveTo>
                <a:lnTo>
                  <a:pt x="29621" y="373"/>
                </a:lnTo>
                <a:lnTo>
                  <a:pt x="29528" y="429"/>
                </a:lnTo>
                <a:lnTo>
                  <a:pt x="29323" y="634"/>
                </a:lnTo>
                <a:lnTo>
                  <a:pt x="29026" y="969"/>
                </a:lnTo>
                <a:lnTo>
                  <a:pt x="28895" y="1136"/>
                </a:lnTo>
                <a:lnTo>
                  <a:pt x="28802" y="1285"/>
                </a:lnTo>
                <a:lnTo>
                  <a:pt x="28765" y="1360"/>
                </a:lnTo>
                <a:lnTo>
                  <a:pt x="28746" y="1416"/>
                </a:lnTo>
                <a:lnTo>
                  <a:pt x="28746" y="1453"/>
                </a:lnTo>
                <a:lnTo>
                  <a:pt x="28765" y="1490"/>
                </a:lnTo>
                <a:lnTo>
                  <a:pt x="28802" y="1490"/>
                </a:lnTo>
                <a:lnTo>
                  <a:pt x="28839" y="1471"/>
                </a:lnTo>
                <a:lnTo>
                  <a:pt x="28951" y="1397"/>
                </a:lnTo>
                <a:lnTo>
                  <a:pt x="29230" y="1118"/>
                </a:lnTo>
                <a:lnTo>
                  <a:pt x="29398" y="950"/>
                </a:lnTo>
                <a:lnTo>
                  <a:pt x="29547" y="820"/>
                </a:lnTo>
                <a:lnTo>
                  <a:pt x="29677" y="708"/>
                </a:lnTo>
                <a:lnTo>
                  <a:pt x="29733" y="671"/>
                </a:lnTo>
                <a:lnTo>
                  <a:pt x="29882" y="671"/>
                </a:lnTo>
                <a:lnTo>
                  <a:pt x="29975" y="708"/>
                </a:lnTo>
                <a:lnTo>
                  <a:pt x="30050" y="764"/>
                </a:lnTo>
                <a:lnTo>
                  <a:pt x="30124" y="820"/>
                </a:lnTo>
                <a:lnTo>
                  <a:pt x="30254" y="969"/>
                </a:lnTo>
                <a:lnTo>
                  <a:pt x="30385" y="1136"/>
                </a:lnTo>
                <a:lnTo>
                  <a:pt x="30496" y="1304"/>
                </a:lnTo>
                <a:lnTo>
                  <a:pt x="30589" y="1378"/>
                </a:lnTo>
                <a:lnTo>
                  <a:pt x="30627" y="1397"/>
                </a:lnTo>
                <a:lnTo>
                  <a:pt x="30664" y="1397"/>
                </a:lnTo>
                <a:lnTo>
                  <a:pt x="30738" y="1378"/>
                </a:lnTo>
                <a:lnTo>
                  <a:pt x="30776" y="1322"/>
                </a:lnTo>
                <a:lnTo>
                  <a:pt x="30776" y="1248"/>
                </a:lnTo>
                <a:lnTo>
                  <a:pt x="30776" y="1211"/>
                </a:lnTo>
                <a:lnTo>
                  <a:pt x="30757" y="1192"/>
                </a:lnTo>
                <a:lnTo>
                  <a:pt x="30515" y="876"/>
                </a:lnTo>
                <a:lnTo>
                  <a:pt x="30366" y="708"/>
                </a:lnTo>
                <a:lnTo>
                  <a:pt x="30217" y="541"/>
                </a:lnTo>
                <a:lnTo>
                  <a:pt x="30068" y="410"/>
                </a:lnTo>
                <a:lnTo>
                  <a:pt x="29975" y="373"/>
                </a:lnTo>
                <a:lnTo>
                  <a:pt x="29882" y="336"/>
                </a:lnTo>
                <a:close/>
                <a:moveTo>
                  <a:pt x="72871" y="187"/>
                </a:moveTo>
                <a:lnTo>
                  <a:pt x="72834" y="205"/>
                </a:lnTo>
                <a:lnTo>
                  <a:pt x="72797" y="224"/>
                </a:lnTo>
                <a:lnTo>
                  <a:pt x="72759" y="261"/>
                </a:lnTo>
                <a:lnTo>
                  <a:pt x="72610" y="503"/>
                </a:lnTo>
                <a:lnTo>
                  <a:pt x="72424" y="745"/>
                </a:lnTo>
                <a:lnTo>
                  <a:pt x="72238" y="969"/>
                </a:lnTo>
                <a:lnTo>
                  <a:pt x="72033" y="1192"/>
                </a:lnTo>
                <a:lnTo>
                  <a:pt x="71903" y="969"/>
                </a:lnTo>
                <a:lnTo>
                  <a:pt x="71698" y="615"/>
                </a:lnTo>
                <a:lnTo>
                  <a:pt x="71586" y="447"/>
                </a:lnTo>
                <a:lnTo>
                  <a:pt x="71493" y="317"/>
                </a:lnTo>
                <a:lnTo>
                  <a:pt x="71400" y="243"/>
                </a:lnTo>
                <a:lnTo>
                  <a:pt x="71363" y="224"/>
                </a:lnTo>
                <a:lnTo>
                  <a:pt x="71344" y="243"/>
                </a:lnTo>
                <a:lnTo>
                  <a:pt x="71326" y="280"/>
                </a:lnTo>
                <a:lnTo>
                  <a:pt x="71326" y="336"/>
                </a:lnTo>
                <a:lnTo>
                  <a:pt x="71363" y="485"/>
                </a:lnTo>
                <a:lnTo>
                  <a:pt x="71419" y="671"/>
                </a:lnTo>
                <a:lnTo>
                  <a:pt x="71512" y="876"/>
                </a:lnTo>
                <a:lnTo>
                  <a:pt x="71717" y="1267"/>
                </a:lnTo>
                <a:lnTo>
                  <a:pt x="71810" y="1397"/>
                </a:lnTo>
                <a:lnTo>
                  <a:pt x="71884" y="1471"/>
                </a:lnTo>
                <a:lnTo>
                  <a:pt x="71940" y="1490"/>
                </a:lnTo>
                <a:lnTo>
                  <a:pt x="72052" y="1490"/>
                </a:lnTo>
                <a:lnTo>
                  <a:pt x="72108" y="1471"/>
                </a:lnTo>
                <a:lnTo>
                  <a:pt x="72238" y="1397"/>
                </a:lnTo>
                <a:lnTo>
                  <a:pt x="72368" y="1285"/>
                </a:lnTo>
                <a:lnTo>
                  <a:pt x="72480" y="1174"/>
                </a:lnTo>
                <a:lnTo>
                  <a:pt x="72592" y="1043"/>
                </a:lnTo>
                <a:lnTo>
                  <a:pt x="72759" y="820"/>
                </a:lnTo>
                <a:lnTo>
                  <a:pt x="72927" y="578"/>
                </a:lnTo>
                <a:lnTo>
                  <a:pt x="73001" y="429"/>
                </a:lnTo>
                <a:lnTo>
                  <a:pt x="73020" y="373"/>
                </a:lnTo>
                <a:lnTo>
                  <a:pt x="73020" y="299"/>
                </a:lnTo>
                <a:lnTo>
                  <a:pt x="73001" y="261"/>
                </a:lnTo>
                <a:lnTo>
                  <a:pt x="72983" y="243"/>
                </a:lnTo>
                <a:lnTo>
                  <a:pt x="72908" y="187"/>
                </a:lnTo>
                <a:close/>
                <a:moveTo>
                  <a:pt x="40718" y="168"/>
                </a:moveTo>
                <a:lnTo>
                  <a:pt x="40643" y="205"/>
                </a:lnTo>
                <a:lnTo>
                  <a:pt x="40569" y="261"/>
                </a:lnTo>
                <a:lnTo>
                  <a:pt x="40476" y="354"/>
                </a:lnTo>
                <a:lnTo>
                  <a:pt x="40401" y="447"/>
                </a:lnTo>
                <a:lnTo>
                  <a:pt x="40252" y="671"/>
                </a:lnTo>
                <a:lnTo>
                  <a:pt x="40159" y="838"/>
                </a:lnTo>
                <a:lnTo>
                  <a:pt x="40085" y="969"/>
                </a:lnTo>
                <a:lnTo>
                  <a:pt x="40010" y="1155"/>
                </a:lnTo>
                <a:lnTo>
                  <a:pt x="39992" y="1248"/>
                </a:lnTo>
                <a:lnTo>
                  <a:pt x="39992" y="1322"/>
                </a:lnTo>
                <a:lnTo>
                  <a:pt x="40010" y="1341"/>
                </a:lnTo>
                <a:lnTo>
                  <a:pt x="40010" y="1360"/>
                </a:lnTo>
                <a:lnTo>
                  <a:pt x="40047" y="1378"/>
                </a:lnTo>
                <a:lnTo>
                  <a:pt x="40085" y="1360"/>
                </a:lnTo>
                <a:lnTo>
                  <a:pt x="40159" y="1322"/>
                </a:lnTo>
                <a:lnTo>
                  <a:pt x="40252" y="1229"/>
                </a:lnTo>
                <a:lnTo>
                  <a:pt x="40438" y="987"/>
                </a:lnTo>
                <a:lnTo>
                  <a:pt x="40625" y="708"/>
                </a:lnTo>
                <a:lnTo>
                  <a:pt x="40755" y="503"/>
                </a:lnTo>
                <a:lnTo>
                  <a:pt x="40885" y="727"/>
                </a:lnTo>
                <a:lnTo>
                  <a:pt x="41090" y="1062"/>
                </a:lnTo>
                <a:lnTo>
                  <a:pt x="41183" y="1211"/>
                </a:lnTo>
                <a:lnTo>
                  <a:pt x="41295" y="1360"/>
                </a:lnTo>
                <a:lnTo>
                  <a:pt x="41407" y="1453"/>
                </a:lnTo>
                <a:lnTo>
                  <a:pt x="41462" y="1490"/>
                </a:lnTo>
                <a:lnTo>
                  <a:pt x="41518" y="1490"/>
                </a:lnTo>
                <a:lnTo>
                  <a:pt x="41574" y="1509"/>
                </a:lnTo>
                <a:lnTo>
                  <a:pt x="41611" y="1490"/>
                </a:lnTo>
                <a:lnTo>
                  <a:pt x="41649" y="1471"/>
                </a:lnTo>
                <a:lnTo>
                  <a:pt x="41649" y="1434"/>
                </a:lnTo>
                <a:lnTo>
                  <a:pt x="41630" y="1341"/>
                </a:lnTo>
                <a:lnTo>
                  <a:pt x="41574" y="1211"/>
                </a:lnTo>
                <a:lnTo>
                  <a:pt x="41425" y="987"/>
                </a:lnTo>
                <a:lnTo>
                  <a:pt x="41313" y="820"/>
                </a:lnTo>
                <a:lnTo>
                  <a:pt x="41202" y="652"/>
                </a:lnTo>
                <a:lnTo>
                  <a:pt x="41071" y="429"/>
                </a:lnTo>
                <a:lnTo>
                  <a:pt x="40978" y="317"/>
                </a:lnTo>
                <a:lnTo>
                  <a:pt x="40904" y="243"/>
                </a:lnTo>
                <a:lnTo>
                  <a:pt x="40811" y="187"/>
                </a:lnTo>
                <a:lnTo>
                  <a:pt x="40774" y="168"/>
                </a:lnTo>
                <a:close/>
                <a:moveTo>
                  <a:pt x="43455" y="112"/>
                </a:moveTo>
                <a:lnTo>
                  <a:pt x="43399" y="150"/>
                </a:lnTo>
                <a:lnTo>
                  <a:pt x="43343" y="187"/>
                </a:lnTo>
                <a:lnTo>
                  <a:pt x="43194" y="336"/>
                </a:lnTo>
                <a:lnTo>
                  <a:pt x="43026" y="541"/>
                </a:lnTo>
                <a:lnTo>
                  <a:pt x="42728" y="969"/>
                </a:lnTo>
                <a:lnTo>
                  <a:pt x="42561" y="1211"/>
                </a:lnTo>
                <a:lnTo>
                  <a:pt x="42300" y="857"/>
                </a:lnTo>
                <a:lnTo>
                  <a:pt x="42040" y="503"/>
                </a:lnTo>
                <a:lnTo>
                  <a:pt x="41946" y="373"/>
                </a:lnTo>
                <a:lnTo>
                  <a:pt x="41853" y="280"/>
                </a:lnTo>
                <a:lnTo>
                  <a:pt x="41816" y="261"/>
                </a:lnTo>
                <a:lnTo>
                  <a:pt x="41798" y="299"/>
                </a:lnTo>
                <a:lnTo>
                  <a:pt x="41798" y="354"/>
                </a:lnTo>
                <a:lnTo>
                  <a:pt x="41835" y="485"/>
                </a:lnTo>
                <a:lnTo>
                  <a:pt x="41872" y="596"/>
                </a:lnTo>
                <a:lnTo>
                  <a:pt x="41946" y="745"/>
                </a:lnTo>
                <a:lnTo>
                  <a:pt x="42058" y="950"/>
                </a:lnTo>
                <a:lnTo>
                  <a:pt x="42189" y="1136"/>
                </a:lnTo>
                <a:lnTo>
                  <a:pt x="42337" y="1322"/>
                </a:lnTo>
                <a:lnTo>
                  <a:pt x="42468" y="1453"/>
                </a:lnTo>
                <a:lnTo>
                  <a:pt x="42524" y="1490"/>
                </a:lnTo>
                <a:lnTo>
                  <a:pt x="42580" y="1509"/>
                </a:lnTo>
                <a:lnTo>
                  <a:pt x="42617" y="1509"/>
                </a:lnTo>
                <a:lnTo>
                  <a:pt x="42673" y="1471"/>
                </a:lnTo>
                <a:lnTo>
                  <a:pt x="42877" y="1211"/>
                </a:lnTo>
                <a:lnTo>
                  <a:pt x="43194" y="820"/>
                </a:lnTo>
                <a:lnTo>
                  <a:pt x="43343" y="615"/>
                </a:lnTo>
                <a:lnTo>
                  <a:pt x="43473" y="410"/>
                </a:lnTo>
                <a:lnTo>
                  <a:pt x="43529" y="261"/>
                </a:lnTo>
                <a:lnTo>
                  <a:pt x="43548" y="187"/>
                </a:lnTo>
                <a:lnTo>
                  <a:pt x="43529" y="150"/>
                </a:lnTo>
                <a:lnTo>
                  <a:pt x="43492" y="112"/>
                </a:lnTo>
                <a:close/>
                <a:moveTo>
                  <a:pt x="75273" y="224"/>
                </a:moveTo>
                <a:lnTo>
                  <a:pt x="75217" y="243"/>
                </a:lnTo>
                <a:lnTo>
                  <a:pt x="75180" y="261"/>
                </a:lnTo>
                <a:lnTo>
                  <a:pt x="75161" y="317"/>
                </a:lnTo>
                <a:lnTo>
                  <a:pt x="75142" y="392"/>
                </a:lnTo>
                <a:lnTo>
                  <a:pt x="75161" y="485"/>
                </a:lnTo>
                <a:lnTo>
                  <a:pt x="75217" y="689"/>
                </a:lnTo>
                <a:lnTo>
                  <a:pt x="75291" y="913"/>
                </a:lnTo>
                <a:lnTo>
                  <a:pt x="75403" y="1136"/>
                </a:lnTo>
                <a:lnTo>
                  <a:pt x="75533" y="1322"/>
                </a:lnTo>
                <a:lnTo>
                  <a:pt x="75608" y="1397"/>
                </a:lnTo>
                <a:lnTo>
                  <a:pt x="75682" y="1453"/>
                </a:lnTo>
                <a:lnTo>
                  <a:pt x="75738" y="1490"/>
                </a:lnTo>
                <a:lnTo>
                  <a:pt x="75813" y="1509"/>
                </a:lnTo>
                <a:lnTo>
                  <a:pt x="75887" y="1471"/>
                </a:lnTo>
                <a:lnTo>
                  <a:pt x="75962" y="1416"/>
                </a:lnTo>
                <a:lnTo>
                  <a:pt x="76036" y="1360"/>
                </a:lnTo>
                <a:lnTo>
                  <a:pt x="76092" y="1267"/>
                </a:lnTo>
                <a:lnTo>
                  <a:pt x="76222" y="1080"/>
                </a:lnTo>
                <a:lnTo>
                  <a:pt x="76297" y="932"/>
                </a:lnTo>
                <a:lnTo>
                  <a:pt x="76446" y="708"/>
                </a:lnTo>
                <a:lnTo>
                  <a:pt x="76502" y="596"/>
                </a:lnTo>
                <a:lnTo>
                  <a:pt x="76520" y="485"/>
                </a:lnTo>
                <a:lnTo>
                  <a:pt x="76520" y="410"/>
                </a:lnTo>
                <a:lnTo>
                  <a:pt x="76502" y="317"/>
                </a:lnTo>
                <a:lnTo>
                  <a:pt x="76483" y="280"/>
                </a:lnTo>
                <a:lnTo>
                  <a:pt x="76464" y="261"/>
                </a:lnTo>
                <a:lnTo>
                  <a:pt x="76427" y="280"/>
                </a:lnTo>
                <a:lnTo>
                  <a:pt x="76371" y="336"/>
                </a:lnTo>
                <a:lnTo>
                  <a:pt x="76278" y="541"/>
                </a:lnTo>
                <a:lnTo>
                  <a:pt x="76148" y="801"/>
                </a:lnTo>
                <a:lnTo>
                  <a:pt x="76073" y="950"/>
                </a:lnTo>
                <a:lnTo>
                  <a:pt x="75980" y="1062"/>
                </a:lnTo>
                <a:lnTo>
                  <a:pt x="75906" y="1136"/>
                </a:lnTo>
                <a:lnTo>
                  <a:pt x="75850" y="1155"/>
                </a:lnTo>
                <a:lnTo>
                  <a:pt x="75813" y="1174"/>
                </a:lnTo>
                <a:lnTo>
                  <a:pt x="75757" y="1174"/>
                </a:lnTo>
                <a:lnTo>
                  <a:pt x="75720" y="1136"/>
                </a:lnTo>
                <a:lnTo>
                  <a:pt x="75682" y="1099"/>
                </a:lnTo>
                <a:lnTo>
                  <a:pt x="75645" y="1025"/>
                </a:lnTo>
                <a:lnTo>
                  <a:pt x="75571" y="876"/>
                </a:lnTo>
                <a:lnTo>
                  <a:pt x="75515" y="671"/>
                </a:lnTo>
                <a:lnTo>
                  <a:pt x="75459" y="485"/>
                </a:lnTo>
                <a:lnTo>
                  <a:pt x="75403" y="336"/>
                </a:lnTo>
                <a:lnTo>
                  <a:pt x="75366" y="280"/>
                </a:lnTo>
                <a:lnTo>
                  <a:pt x="75310" y="243"/>
                </a:lnTo>
                <a:lnTo>
                  <a:pt x="75273" y="224"/>
                </a:lnTo>
                <a:close/>
                <a:moveTo>
                  <a:pt x="82590" y="112"/>
                </a:moveTo>
                <a:lnTo>
                  <a:pt x="82552" y="131"/>
                </a:lnTo>
                <a:lnTo>
                  <a:pt x="82534" y="168"/>
                </a:lnTo>
                <a:lnTo>
                  <a:pt x="82534" y="280"/>
                </a:lnTo>
                <a:lnTo>
                  <a:pt x="82571" y="447"/>
                </a:lnTo>
                <a:lnTo>
                  <a:pt x="82646" y="634"/>
                </a:lnTo>
                <a:lnTo>
                  <a:pt x="82795" y="987"/>
                </a:lnTo>
                <a:lnTo>
                  <a:pt x="82888" y="1211"/>
                </a:lnTo>
                <a:lnTo>
                  <a:pt x="82962" y="1360"/>
                </a:lnTo>
                <a:lnTo>
                  <a:pt x="83037" y="1471"/>
                </a:lnTo>
                <a:lnTo>
                  <a:pt x="83092" y="1509"/>
                </a:lnTo>
                <a:lnTo>
                  <a:pt x="83167" y="1509"/>
                </a:lnTo>
                <a:lnTo>
                  <a:pt x="83223" y="1453"/>
                </a:lnTo>
                <a:lnTo>
                  <a:pt x="83297" y="1378"/>
                </a:lnTo>
                <a:lnTo>
                  <a:pt x="83483" y="1136"/>
                </a:lnTo>
                <a:lnTo>
                  <a:pt x="83707" y="894"/>
                </a:lnTo>
                <a:lnTo>
                  <a:pt x="83800" y="764"/>
                </a:lnTo>
                <a:lnTo>
                  <a:pt x="83874" y="615"/>
                </a:lnTo>
                <a:lnTo>
                  <a:pt x="83930" y="466"/>
                </a:lnTo>
                <a:lnTo>
                  <a:pt x="83949" y="410"/>
                </a:lnTo>
                <a:lnTo>
                  <a:pt x="83930" y="373"/>
                </a:lnTo>
                <a:lnTo>
                  <a:pt x="83912" y="373"/>
                </a:lnTo>
                <a:lnTo>
                  <a:pt x="83856" y="410"/>
                </a:lnTo>
                <a:lnTo>
                  <a:pt x="83651" y="596"/>
                </a:lnTo>
                <a:lnTo>
                  <a:pt x="83483" y="801"/>
                </a:lnTo>
                <a:lnTo>
                  <a:pt x="83130" y="1229"/>
                </a:lnTo>
                <a:lnTo>
                  <a:pt x="83055" y="987"/>
                </a:lnTo>
                <a:lnTo>
                  <a:pt x="82906" y="578"/>
                </a:lnTo>
                <a:lnTo>
                  <a:pt x="82832" y="392"/>
                </a:lnTo>
                <a:lnTo>
                  <a:pt x="82757" y="224"/>
                </a:lnTo>
                <a:lnTo>
                  <a:pt x="82701" y="168"/>
                </a:lnTo>
                <a:lnTo>
                  <a:pt x="82664" y="131"/>
                </a:lnTo>
                <a:lnTo>
                  <a:pt x="82627" y="112"/>
                </a:lnTo>
                <a:close/>
                <a:moveTo>
                  <a:pt x="85103" y="354"/>
                </a:moveTo>
                <a:lnTo>
                  <a:pt x="85066" y="373"/>
                </a:lnTo>
                <a:lnTo>
                  <a:pt x="84954" y="447"/>
                </a:lnTo>
                <a:lnTo>
                  <a:pt x="84805" y="596"/>
                </a:lnTo>
                <a:lnTo>
                  <a:pt x="84656" y="783"/>
                </a:lnTo>
                <a:lnTo>
                  <a:pt x="84507" y="987"/>
                </a:lnTo>
                <a:lnTo>
                  <a:pt x="84396" y="1174"/>
                </a:lnTo>
                <a:lnTo>
                  <a:pt x="84321" y="1341"/>
                </a:lnTo>
                <a:lnTo>
                  <a:pt x="84303" y="1397"/>
                </a:lnTo>
                <a:lnTo>
                  <a:pt x="84303" y="1453"/>
                </a:lnTo>
                <a:lnTo>
                  <a:pt x="84340" y="1490"/>
                </a:lnTo>
                <a:lnTo>
                  <a:pt x="84377" y="1509"/>
                </a:lnTo>
                <a:lnTo>
                  <a:pt x="84414" y="1490"/>
                </a:lnTo>
                <a:lnTo>
                  <a:pt x="84470" y="1471"/>
                </a:lnTo>
                <a:lnTo>
                  <a:pt x="84582" y="1360"/>
                </a:lnTo>
                <a:lnTo>
                  <a:pt x="84712" y="1192"/>
                </a:lnTo>
                <a:lnTo>
                  <a:pt x="84936" y="838"/>
                </a:lnTo>
                <a:lnTo>
                  <a:pt x="85066" y="615"/>
                </a:lnTo>
                <a:lnTo>
                  <a:pt x="85215" y="820"/>
                </a:lnTo>
                <a:lnTo>
                  <a:pt x="85438" y="1118"/>
                </a:lnTo>
                <a:lnTo>
                  <a:pt x="85550" y="1248"/>
                </a:lnTo>
                <a:lnTo>
                  <a:pt x="85662" y="1360"/>
                </a:lnTo>
                <a:lnTo>
                  <a:pt x="85773" y="1416"/>
                </a:lnTo>
                <a:lnTo>
                  <a:pt x="85811" y="1434"/>
                </a:lnTo>
                <a:lnTo>
                  <a:pt x="85848" y="1416"/>
                </a:lnTo>
                <a:lnTo>
                  <a:pt x="85848" y="1397"/>
                </a:lnTo>
                <a:lnTo>
                  <a:pt x="85848" y="1360"/>
                </a:lnTo>
                <a:lnTo>
                  <a:pt x="85792" y="1248"/>
                </a:lnTo>
                <a:lnTo>
                  <a:pt x="85550" y="894"/>
                </a:lnTo>
                <a:lnTo>
                  <a:pt x="85289" y="559"/>
                </a:lnTo>
                <a:lnTo>
                  <a:pt x="85140" y="354"/>
                </a:lnTo>
                <a:close/>
                <a:moveTo>
                  <a:pt x="2588" y="224"/>
                </a:moveTo>
                <a:lnTo>
                  <a:pt x="2551" y="243"/>
                </a:lnTo>
                <a:lnTo>
                  <a:pt x="2532" y="299"/>
                </a:lnTo>
                <a:lnTo>
                  <a:pt x="2290" y="783"/>
                </a:lnTo>
                <a:lnTo>
                  <a:pt x="2029" y="1248"/>
                </a:lnTo>
                <a:lnTo>
                  <a:pt x="1918" y="1062"/>
                </a:lnTo>
                <a:lnTo>
                  <a:pt x="1769" y="764"/>
                </a:lnTo>
                <a:lnTo>
                  <a:pt x="1601" y="485"/>
                </a:lnTo>
                <a:lnTo>
                  <a:pt x="1527" y="392"/>
                </a:lnTo>
                <a:lnTo>
                  <a:pt x="1508" y="373"/>
                </a:lnTo>
                <a:lnTo>
                  <a:pt x="1489" y="373"/>
                </a:lnTo>
                <a:lnTo>
                  <a:pt x="1452" y="392"/>
                </a:lnTo>
                <a:lnTo>
                  <a:pt x="1415" y="429"/>
                </a:lnTo>
                <a:lnTo>
                  <a:pt x="1415" y="485"/>
                </a:lnTo>
                <a:lnTo>
                  <a:pt x="1415" y="559"/>
                </a:lnTo>
                <a:lnTo>
                  <a:pt x="1452" y="708"/>
                </a:lnTo>
                <a:lnTo>
                  <a:pt x="1508" y="876"/>
                </a:lnTo>
                <a:lnTo>
                  <a:pt x="1601" y="1043"/>
                </a:lnTo>
                <a:lnTo>
                  <a:pt x="1676" y="1192"/>
                </a:lnTo>
                <a:lnTo>
                  <a:pt x="1806" y="1378"/>
                </a:lnTo>
                <a:lnTo>
                  <a:pt x="1936" y="1490"/>
                </a:lnTo>
                <a:lnTo>
                  <a:pt x="1992" y="1509"/>
                </a:lnTo>
                <a:lnTo>
                  <a:pt x="2029" y="1527"/>
                </a:lnTo>
                <a:lnTo>
                  <a:pt x="2122" y="1527"/>
                </a:lnTo>
                <a:lnTo>
                  <a:pt x="2216" y="1453"/>
                </a:lnTo>
                <a:lnTo>
                  <a:pt x="2290" y="1360"/>
                </a:lnTo>
                <a:lnTo>
                  <a:pt x="2346" y="1248"/>
                </a:lnTo>
                <a:lnTo>
                  <a:pt x="2495" y="969"/>
                </a:lnTo>
                <a:lnTo>
                  <a:pt x="2644" y="689"/>
                </a:lnTo>
                <a:lnTo>
                  <a:pt x="2737" y="522"/>
                </a:lnTo>
                <a:lnTo>
                  <a:pt x="2737" y="447"/>
                </a:lnTo>
                <a:lnTo>
                  <a:pt x="2737" y="392"/>
                </a:lnTo>
                <a:lnTo>
                  <a:pt x="2718" y="317"/>
                </a:lnTo>
                <a:lnTo>
                  <a:pt x="2662" y="243"/>
                </a:lnTo>
                <a:lnTo>
                  <a:pt x="2625" y="224"/>
                </a:lnTo>
                <a:close/>
                <a:moveTo>
                  <a:pt x="6274" y="224"/>
                </a:moveTo>
                <a:lnTo>
                  <a:pt x="6237" y="243"/>
                </a:lnTo>
                <a:lnTo>
                  <a:pt x="6218" y="280"/>
                </a:lnTo>
                <a:lnTo>
                  <a:pt x="5939" y="783"/>
                </a:lnTo>
                <a:lnTo>
                  <a:pt x="5660" y="1267"/>
                </a:lnTo>
                <a:lnTo>
                  <a:pt x="5604" y="1192"/>
                </a:lnTo>
                <a:lnTo>
                  <a:pt x="5548" y="1062"/>
                </a:lnTo>
                <a:lnTo>
                  <a:pt x="5418" y="745"/>
                </a:lnTo>
                <a:lnTo>
                  <a:pt x="5288" y="466"/>
                </a:lnTo>
                <a:lnTo>
                  <a:pt x="5232" y="392"/>
                </a:lnTo>
                <a:lnTo>
                  <a:pt x="5213" y="373"/>
                </a:lnTo>
                <a:lnTo>
                  <a:pt x="5194" y="354"/>
                </a:lnTo>
                <a:lnTo>
                  <a:pt x="5157" y="373"/>
                </a:lnTo>
                <a:lnTo>
                  <a:pt x="5139" y="410"/>
                </a:lnTo>
                <a:lnTo>
                  <a:pt x="5120" y="447"/>
                </a:lnTo>
                <a:lnTo>
                  <a:pt x="5120" y="522"/>
                </a:lnTo>
                <a:lnTo>
                  <a:pt x="5139" y="652"/>
                </a:lnTo>
                <a:lnTo>
                  <a:pt x="5176" y="820"/>
                </a:lnTo>
                <a:lnTo>
                  <a:pt x="5306" y="1118"/>
                </a:lnTo>
                <a:lnTo>
                  <a:pt x="5399" y="1304"/>
                </a:lnTo>
                <a:lnTo>
                  <a:pt x="5511" y="1434"/>
                </a:lnTo>
                <a:lnTo>
                  <a:pt x="5567" y="1471"/>
                </a:lnTo>
                <a:lnTo>
                  <a:pt x="5604" y="1509"/>
                </a:lnTo>
                <a:lnTo>
                  <a:pt x="5660" y="1527"/>
                </a:lnTo>
                <a:lnTo>
                  <a:pt x="5697" y="1509"/>
                </a:lnTo>
                <a:lnTo>
                  <a:pt x="5772" y="1471"/>
                </a:lnTo>
                <a:lnTo>
                  <a:pt x="5865" y="1397"/>
                </a:lnTo>
                <a:lnTo>
                  <a:pt x="5939" y="1304"/>
                </a:lnTo>
                <a:lnTo>
                  <a:pt x="6088" y="1043"/>
                </a:lnTo>
                <a:lnTo>
                  <a:pt x="6293" y="708"/>
                </a:lnTo>
                <a:lnTo>
                  <a:pt x="6386" y="503"/>
                </a:lnTo>
                <a:lnTo>
                  <a:pt x="6405" y="429"/>
                </a:lnTo>
                <a:lnTo>
                  <a:pt x="6405" y="373"/>
                </a:lnTo>
                <a:lnTo>
                  <a:pt x="6386" y="299"/>
                </a:lnTo>
                <a:lnTo>
                  <a:pt x="6330" y="243"/>
                </a:lnTo>
                <a:lnTo>
                  <a:pt x="6312" y="224"/>
                </a:lnTo>
                <a:close/>
                <a:moveTo>
                  <a:pt x="7671" y="373"/>
                </a:moveTo>
                <a:lnTo>
                  <a:pt x="7540" y="447"/>
                </a:lnTo>
                <a:lnTo>
                  <a:pt x="7410" y="578"/>
                </a:lnTo>
                <a:lnTo>
                  <a:pt x="7242" y="745"/>
                </a:lnTo>
                <a:lnTo>
                  <a:pt x="7093" y="932"/>
                </a:lnTo>
                <a:lnTo>
                  <a:pt x="6963" y="1118"/>
                </a:lnTo>
                <a:lnTo>
                  <a:pt x="6889" y="1267"/>
                </a:lnTo>
                <a:lnTo>
                  <a:pt x="6870" y="1322"/>
                </a:lnTo>
                <a:lnTo>
                  <a:pt x="6851" y="1360"/>
                </a:lnTo>
                <a:lnTo>
                  <a:pt x="6870" y="1416"/>
                </a:lnTo>
                <a:lnTo>
                  <a:pt x="6889" y="1453"/>
                </a:lnTo>
                <a:lnTo>
                  <a:pt x="6926" y="1453"/>
                </a:lnTo>
                <a:lnTo>
                  <a:pt x="6945" y="1434"/>
                </a:lnTo>
                <a:lnTo>
                  <a:pt x="7075" y="1304"/>
                </a:lnTo>
                <a:lnTo>
                  <a:pt x="7224" y="1155"/>
                </a:lnTo>
                <a:lnTo>
                  <a:pt x="7373" y="969"/>
                </a:lnTo>
                <a:lnTo>
                  <a:pt x="7633" y="615"/>
                </a:lnTo>
                <a:lnTo>
                  <a:pt x="7745" y="820"/>
                </a:lnTo>
                <a:lnTo>
                  <a:pt x="7969" y="1174"/>
                </a:lnTo>
                <a:lnTo>
                  <a:pt x="8080" y="1341"/>
                </a:lnTo>
                <a:lnTo>
                  <a:pt x="8192" y="1453"/>
                </a:lnTo>
                <a:lnTo>
                  <a:pt x="8248" y="1509"/>
                </a:lnTo>
                <a:lnTo>
                  <a:pt x="8304" y="1527"/>
                </a:lnTo>
                <a:lnTo>
                  <a:pt x="8341" y="1527"/>
                </a:lnTo>
                <a:lnTo>
                  <a:pt x="8378" y="1509"/>
                </a:lnTo>
                <a:lnTo>
                  <a:pt x="8397" y="1471"/>
                </a:lnTo>
                <a:lnTo>
                  <a:pt x="8397" y="1416"/>
                </a:lnTo>
                <a:lnTo>
                  <a:pt x="8360" y="1285"/>
                </a:lnTo>
                <a:lnTo>
                  <a:pt x="8266" y="1118"/>
                </a:lnTo>
                <a:lnTo>
                  <a:pt x="8155" y="932"/>
                </a:lnTo>
                <a:lnTo>
                  <a:pt x="7894" y="596"/>
                </a:lnTo>
                <a:lnTo>
                  <a:pt x="7726" y="392"/>
                </a:lnTo>
                <a:lnTo>
                  <a:pt x="7708" y="373"/>
                </a:lnTo>
                <a:close/>
                <a:moveTo>
                  <a:pt x="39675" y="187"/>
                </a:moveTo>
                <a:lnTo>
                  <a:pt x="39601" y="205"/>
                </a:lnTo>
                <a:lnTo>
                  <a:pt x="39545" y="243"/>
                </a:lnTo>
                <a:lnTo>
                  <a:pt x="39433" y="354"/>
                </a:lnTo>
                <a:lnTo>
                  <a:pt x="39321" y="485"/>
                </a:lnTo>
                <a:lnTo>
                  <a:pt x="39210" y="634"/>
                </a:lnTo>
                <a:lnTo>
                  <a:pt x="39023" y="950"/>
                </a:lnTo>
                <a:lnTo>
                  <a:pt x="38875" y="1211"/>
                </a:lnTo>
                <a:lnTo>
                  <a:pt x="38744" y="1006"/>
                </a:lnTo>
                <a:lnTo>
                  <a:pt x="38577" y="689"/>
                </a:lnTo>
                <a:lnTo>
                  <a:pt x="38390" y="392"/>
                </a:lnTo>
                <a:lnTo>
                  <a:pt x="38316" y="299"/>
                </a:lnTo>
                <a:lnTo>
                  <a:pt x="38279" y="261"/>
                </a:lnTo>
                <a:lnTo>
                  <a:pt x="38241" y="261"/>
                </a:lnTo>
                <a:lnTo>
                  <a:pt x="38204" y="280"/>
                </a:lnTo>
                <a:lnTo>
                  <a:pt x="38186" y="299"/>
                </a:lnTo>
                <a:lnTo>
                  <a:pt x="38167" y="354"/>
                </a:lnTo>
                <a:lnTo>
                  <a:pt x="38167" y="410"/>
                </a:lnTo>
                <a:lnTo>
                  <a:pt x="38223" y="559"/>
                </a:lnTo>
                <a:lnTo>
                  <a:pt x="38279" y="745"/>
                </a:lnTo>
                <a:lnTo>
                  <a:pt x="38465" y="1080"/>
                </a:lnTo>
                <a:lnTo>
                  <a:pt x="38577" y="1285"/>
                </a:lnTo>
                <a:lnTo>
                  <a:pt x="38707" y="1434"/>
                </a:lnTo>
                <a:lnTo>
                  <a:pt x="38763" y="1490"/>
                </a:lnTo>
                <a:lnTo>
                  <a:pt x="38819" y="1509"/>
                </a:lnTo>
                <a:lnTo>
                  <a:pt x="38875" y="1527"/>
                </a:lnTo>
                <a:lnTo>
                  <a:pt x="38930" y="1527"/>
                </a:lnTo>
                <a:lnTo>
                  <a:pt x="38968" y="1509"/>
                </a:lnTo>
                <a:lnTo>
                  <a:pt x="39023" y="1471"/>
                </a:lnTo>
                <a:lnTo>
                  <a:pt x="39117" y="1378"/>
                </a:lnTo>
                <a:lnTo>
                  <a:pt x="39191" y="1267"/>
                </a:lnTo>
                <a:lnTo>
                  <a:pt x="39396" y="969"/>
                </a:lnTo>
                <a:lnTo>
                  <a:pt x="39489" y="820"/>
                </a:lnTo>
                <a:lnTo>
                  <a:pt x="39656" y="522"/>
                </a:lnTo>
                <a:lnTo>
                  <a:pt x="39712" y="392"/>
                </a:lnTo>
                <a:lnTo>
                  <a:pt x="39750" y="261"/>
                </a:lnTo>
                <a:lnTo>
                  <a:pt x="39768" y="224"/>
                </a:lnTo>
                <a:lnTo>
                  <a:pt x="39750" y="187"/>
                </a:lnTo>
                <a:close/>
                <a:moveTo>
                  <a:pt x="10035" y="94"/>
                </a:moveTo>
                <a:lnTo>
                  <a:pt x="9998" y="131"/>
                </a:lnTo>
                <a:lnTo>
                  <a:pt x="9979" y="168"/>
                </a:lnTo>
                <a:lnTo>
                  <a:pt x="9570" y="1229"/>
                </a:lnTo>
                <a:lnTo>
                  <a:pt x="9421" y="1025"/>
                </a:lnTo>
                <a:lnTo>
                  <a:pt x="9179" y="727"/>
                </a:lnTo>
                <a:lnTo>
                  <a:pt x="9048" y="578"/>
                </a:lnTo>
                <a:lnTo>
                  <a:pt x="8937" y="466"/>
                </a:lnTo>
                <a:lnTo>
                  <a:pt x="8825" y="410"/>
                </a:lnTo>
                <a:lnTo>
                  <a:pt x="8750" y="410"/>
                </a:lnTo>
                <a:lnTo>
                  <a:pt x="8732" y="447"/>
                </a:lnTo>
                <a:lnTo>
                  <a:pt x="8750" y="485"/>
                </a:lnTo>
                <a:lnTo>
                  <a:pt x="8788" y="578"/>
                </a:lnTo>
                <a:lnTo>
                  <a:pt x="8993" y="876"/>
                </a:lnTo>
                <a:lnTo>
                  <a:pt x="9235" y="1174"/>
                </a:lnTo>
                <a:lnTo>
                  <a:pt x="9365" y="1341"/>
                </a:lnTo>
                <a:lnTo>
                  <a:pt x="9495" y="1490"/>
                </a:lnTo>
                <a:lnTo>
                  <a:pt x="9532" y="1527"/>
                </a:lnTo>
                <a:lnTo>
                  <a:pt x="9570" y="1546"/>
                </a:lnTo>
                <a:lnTo>
                  <a:pt x="9607" y="1546"/>
                </a:lnTo>
                <a:lnTo>
                  <a:pt x="9663" y="1527"/>
                </a:lnTo>
                <a:lnTo>
                  <a:pt x="9700" y="1490"/>
                </a:lnTo>
                <a:lnTo>
                  <a:pt x="9737" y="1434"/>
                </a:lnTo>
                <a:lnTo>
                  <a:pt x="9812" y="1267"/>
                </a:lnTo>
                <a:lnTo>
                  <a:pt x="9905" y="950"/>
                </a:lnTo>
                <a:lnTo>
                  <a:pt x="10091" y="596"/>
                </a:lnTo>
                <a:lnTo>
                  <a:pt x="10165" y="373"/>
                </a:lnTo>
                <a:lnTo>
                  <a:pt x="10184" y="299"/>
                </a:lnTo>
                <a:lnTo>
                  <a:pt x="10184" y="243"/>
                </a:lnTo>
                <a:lnTo>
                  <a:pt x="10147" y="168"/>
                </a:lnTo>
                <a:lnTo>
                  <a:pt x="10091" y="112"/>
                </a:lnTo>
                <a:lnTo>
                  <a:pt x="10072" y="94"/>
                </a:lnTo>
                <a:close/>
                <a:moveTo>
                  <a:pt x="70320" y="224"/>
                </a:moveTo>
                <a:lnTo>
                  <a:pt x="70246" y="243"/>
                </a:lnTo>
                <a:lnTo>
                  <a:pt x="70171" y="280"/>
                </a:lnTo>
                <a:lnTo>
                  <a:pt x="70097" y="354"/>
                </a:lnTo>
                <a:lnTo>
                  <a:pt x="70004" y="466"/>
                </a:lnTo>
                <a:lnTo>
                  <a:pt x="69874" y="652"/>
                </a:lnTo>
                <a:lnTo>
                  <a:pt x="69762" y="801"/>
                </a:lnTo>
                <a:lnTo>
                  <a:pt x="69706" y="932"/>
                </a:lnTo>
                <a:lnTo>
                  <a:pt x="69632" y="1099"/>
                </a:lnTo>
                <a:lnTo>
                  <a:pt x="69613" y="1174"/>
                </a:lnTo>
                <a:lnTo>
                  <a:pt x="69613" y="1229"/>
                </a:lnTo>
                <a:lnTo>
                  <a:pt x="69632" y="1248"/>
                </a:lnTo>
                <a:lnTo>
                  <a:pt x="69725" y="1248"/>
                </a:lnTo>
                <a:lnTo>
                  <a:pt x="69780" y="1211"/>
                </a:lnTo>
                <a:lnTo>
                  <a:pt x="69855" y="1136"/>
                </a:lnTo>
                <a:lnTo>
                  <a:pt x="70023" y="913"/>
                </a:lnTo>
                <a:lnTo>
                  <a:pt x="70171" y="689"/>
                </a:lnTo>
                <a:lnTo>
                  <a:pt x="70283" y="541"/>
                </a:lnTo>
                <a:lnTo>
                  <a:pt x="70395" y="764"/>
                </a:lnTo>
                <a:lnTo>
                  <a:pt x="70544" y="1062"/>
                </a:lnTo>
                <a:lnTo>
                  <a:pt x="70618" y="1229"/>
                </a:lnTo>
                <a:lnTo>
                  <a:pt x="70711" y="1360"/>
                </a:lnTo>
                <a:lnTo>
                  <a:pt x="70804" y="1471"/>
                </a:lnTo>
                <a:lnTo>
                  <a:pt x="70898" y="1527"/>
                </a:lnTo>
                <a:lnTo>
                  <a:pt x="70953" y="1546"/>
                </a:lnTo>
                <a:lnTo>
                  <a:pt x="71009" y="1527"/>
                </a:lnTo>
                <a:lnTo>
                  <a:pt x="71028" y="1527"/>
                </a:lnTo>
                <a:lnTo>
                  <a:pt x="71047" y="1490"/>
                </a:lnTo>
                <a:lnTo>
                  <a:pt x="71028" y="1397"/>
                </a:lnTo>
                <a:lnTo>
                  <a:pt x="70991" y="1285"/>
                </a:lnTo>
                <a:lnTo>
                  <a:pt x="70860" y="1025"/>
                </a:lnTo>
                <a:lnTo>
                  <a:pt x="70767" y="876"/>
                </a:lnTo>
                <a:lnTo>
                  <a:pt x="70581" y="503"/>
                </a:lnTo>
                <a:lnTo>
                  <a:pt x="70451" y="317"/>
                </a:lnTo>
                <a:lnTo>
                  <a:pt x="70376" y="243"/>
                </a:lnTo>
                <a:lnTo>
                  <a:pt x="70320" y="224"/>
                </a:lnTo>
                <a:close/>
                <a:moveTo>
                  <a:pt x="86351" y="243"/>
                </a:moveTo>
                <a:lnTo>
                  <a:pt x="86313" y="261"/>
                </a:lnTo>
                <a:lnTo>
                  <a:pt x="86295" y="299"/>
                </a:lnTo>
                <a:lnTo>
                  <a:pt x="86295" y="354"/>
                </a:lnTo>
                <a:lnTo>
                  <a:pt x="86295" y="410"/>
                </a:lnTo>
                <a:lnTo>
                  <a:pt x="86351" y="559"/>
                </a:lnTo>
                <a:lnTo>
                  <a:pt x="86425" y="708"/>
                </a:lnTo>
                <a:lnTo>
                  <a:pt x="86593" y="1006"/>
                </a:lnTo>
                <a:lnTo>
                  <a:pt x="86723" y="1192"/>
                </a:lnTo>
                <a:lnTo>
                  <a:pt x="86797" y="1322"/>
                </a:lnTo>
                <a:lnTo>
                  <a:pt x="86872" y="1453"/>
                </a:lnTo>
                <a:lnTo>
                  <a:pt x="86928" y="1509"/>
                </a:lnTo>
                <a:lnTo>
                  <a:pt x="86965" y="1527"/>
                </a:lnTo>
                <a:lnTo>
                  <a:pt x="87039" y="1546"/>
                </a:lnTo>
                <a:lnTo>
                  <a:pt x="87114" y="1527"/>
                </a:lnTo>
                <a:lnTo>
                  <a:pt x="87151" y="1509"/>
                </a:lnTo>
                <a:lnTo>
                  <a:pt x="87188" y="1471"/>
                </a:lnTo>
                <a:lnTo>
                  <a:pt x="87263" y="1378"/>
                </a:lnTo>
                <a:lnTo>
                  <a:pt x="87393" y="1174"/>
                </a:lnTo>
                <a:lnTo>
                  <a:pt x="87449" y="1043"/>
                </a:lnTo>
                <a:lnTo>
                  <a:pt x="87524" y="894"/>
                </a:lnTo>
                <a:lnTo>
                  <a:pt x="87561" y="727"/>
                </a:lnTo>
                <a:lnTo>
                  <a:pt x="87561" y="578"/>
                </a:lnTo>
                <a:lnTo>
                  <a:pt x="87542" y="522"/>
                </a:lnTo>
                <a:lnTo>
                  <a:pt x="87486" y="392"/>
                </a:lnTo>
                <a:lnTo>
                  <a:pt x="87468" y="354"/>
                </a:lnTo>
                <a:lnTo>
                  <a:pt x="87430" y="336"/>
                </a:lnTo>
                <a:lnTo>
                  <a:pt x="87412" y="354"/>
                </a:lnTo>
                <a:lnTo>
                  <a:pt x="87393" y="429"/>
                </a:lnTo>
                <a:lnTo>
                  <a:pt x="87356" y="652"/>
                </a:lnTo>
                <a:lnTo>
                  <a:pt x="87281" y="876"/>
                </a:lnTo>
                <a:lnTo>
                  <a:pt x="87170" y="1080"/>
                </a:lnTo>
                <a:lnTo>
                  <a:pt x="87039" y="1267"/>
                </a:lnTo>
                <a:lnTo>
                  <a:pt x="86723" y="671"/>
                </a:lnTo>
                <a:lnTo>
                  <a:pt x="86630" y="485"/>
                </a:lnTo>
                <a:lnTo>
                  <a:pt x="86518" y="354"/>
                </a:lnTo>
                <a:lnTo>
                  <a:pt x="86425" y="261"/>
                </a:lnTo>
                <a:lnTo>
                  <a:pt x="86388" y="243"/>
                </a:lnTo>
                <a:close/>
                <a:moveTo>
                  <a:pt x="4226" y="336"/>
                </a:moveTo>
                <a:lnTo>
                  <a:pt x="4170" y="354"/>
                </a:lnTo>
                <a:lnTo>
                  <a:pt x="4096" y="373"/>
                </a:lnTo>
                <a:lnTo>
                  <a:pt x="4022" y="429"/>
                </a:lnTo>
                <a:lnTo>
                  <a:pt x="3817" y="578"/>
                </a:lnTo>
                <a:lnTo>
                  <a:pt x="3612" y="764"/>
                </a:lnTo>
                <a:lnTo>
                  <a:pt x="3388" y="987"/>
                </a:lnTo>
                <a:lnTo>
                  <a:pt x="3221" y="1192"/>
                </a:lnTo>
                <a:lnTo>
                  <a:pt x="3091" y="1378"/>
                </a:lnTo>
                <a:lnTo>
                  <a:pt x="3072" y="1434"/>
                </a:lnTo>
                <a:lnTo>
                  <a:pt x="3053" y="1490"/>
                </a:lnTo>
                <a:lnTo>
                  <a:pt x="3072" y="1546"/>
                </a:lnTo>
                <a:lnTo>
                  <a:pt x="3109" y="1565"/>
                </a:lnTo>
                <a:lnTo>
                  <a:pt x="3165" y="1546"/>
                </a:lnTo>
                <a:lnTo>
                  <a:pt x="3240" y="1527"/>
                </a:lnTo>
                <a:lnTo>
                  <a:pt x="3388" y="1397"/>
                </a:lnTo>
                <a:lnTo>
                  <a:pt x="3575" y="1229"/>
                </a:lnTo>
                <a:lnTo>
                  <a:pt x="3928" y="876"/>
                </a:lnTo>
                <a:lnTo>
                  <a:pt x="4133" y="634"/>
                </a:lnTo>
                <a:lnTo>
                  <a:pt x="4245" y="820"/>
                </a:lnTo>
                <a:lnTo>
                  <a:pt x="4450" y="1099"/>
                </a:lnTo>
                <a:lnTo>
                  <a:pt x="4543" y="1229"/>
                </a:lnTo>
                <a:lnTo>
                  <a:pt x="4655" y="1341"/>
                </a:lnTo>
                <a:lnTo>
                  <a:pt x="4692" y="1360"/>
                </a:lnTo>
                <a:lnTo>
                  <a:pt x="4785" y="1360"/>
                </a:lnTo>
                <a:lnTo>
                  <a:pt x="4803" y="1322"/>
                </a:lnTo>
                <a:lnTo>
                  <a:pt x="4822" y="1285"/>
                </a:lnTo>
                <a:lnTo>
                  <a:pt x="4822" y="1229"/>
                </a:lnTo>
                <a:lnTo>
                  <a:pt x="4785" y="1118"/>
                </a:lnTo>
                <a:lnTo>
                  <a:pt x="4710" y="969"/>
                </a:lnTo>
                <a:lnTo>
                  <a:pt x="4617" y="838"/>
                </a:lnTo>
                <a:lnTo>
                  <a:pt x="4394" y="541"/>
                </a:lnTo>
                <a:lnTo>
                  <a:pt x="4264" y="354"/>
                </a:lnTo>
                <a:lnTo>
                  <a:pt x="4226" y="336"/>
                </a:lnTo>
                <a:close/>
                <a:moveTo>
                  <a:pt x="15006" y="168"/>
                </a:moveTo>
                <a:lnTo>
                  <a:pt x="14876" y="261"/>
                </a:lnTo>
                <a:lnTo>
                  <a:pt x="14708" y="410"/>
                </a:lnTo>
                <a:lnTo>
                  <a:pt x="14522" y="596"/>
                </a:lnTo>
                <a:lnTo>
                  <a:pt x="14336" y="801"/>
                </a:lnTo>
                <a:lnTo>
                  <a:pt x="14187" y="1006"/>
                </a:lnTo>
                <a:lnTo>
                  <a:pt x="14094" y="1155"/>
                </a:lnTo>
                <a:lnTo>
                  <a:pt x="14075" y="1229"/>
                </a:lnTo>
                <a:lnTo>
                  <a:pt x="14057" y="1267"/>
                </a:lnTo>
                <a:lnTo>
                  <a:pt x="14075" y="1341"/>
                </a:lnTo>
                <a:lnTo>
                  <a:pt x="14112" y="1360"/>
                </a:lnTo>
                <a:lnTo>
                  <a:pt x="14150" y="1360"/>
                </a:lnTo>
                <a:lnTo>
                  <a:pt x="14187" y="1322"/>
                </a:lnTo>
                <a:lnTo>
                  <a:pt x="14280" y="1229"/>
                </a:lnTo>
                <a:lnTo>
                  <a:pt x="14355" y="1155"/>
                </a:lnTo>
                <a:lnTo>
                  <a:pt x="14671" y="783"/>
                </a:lnTo>
                <a:lnTo>
                  <a:pt x="15006" y="410"/>
                </a:lnTo>
                <a:lnTo>
                  <a:pt x="15192" y="671"/>
                </a:lnTo>
                <a:lnTo>
                  <a:pt x="15472" y="1080"/>
                </a:lnTo>
                <a:lnTo>
                  <a:pt x="15621" y="1285"/>
                </a:lnTo>
                <a:lnTo>
                  <a:pt x="15751" y="1453"/>
                </a:lnTo>
                <a:lnTo>
                  <a:pt x="15863" y="1546"/>
                </a:lnTo>
                <a:lnTo>
                  <a:pt x="15900" y="1565"/>
                </a:lnTo>
                <a:lnTo>
                  <a:pt x="15918" y="1565"/>
                </a:lnTo>
                <a:lnTo>
                  <a:pt x="15956" y="1509"/>
                </a:lnTo>
                <a:lnTo>
                  <a:pt x="15956" y="1434"/>
                </a:lnTo>
                <a:lnTo>
                  <a:pt x="15956" y="1360"/>
                </a:lnTo>
                <a:lnTo>
                  <a:pt x="15918" y="1267"/>
                </a:lnTo>
                <a:lnTo>
                  <a:pt x="15807" y="1062"/>
                </a:lnTo>
                <a:lnTo>
                  <a:pt x="15658" y="838"/>
                </a:lnTo>
                <a:lnTo>
                  <a:pt x="15490" y="615"/>
                </a:lnTo>
                <a:lnTo>
                  <a:pt x="15323" y="429"/>
                </a:lnTo>
                <a:lnTo>
                  <a:pt x="15081" y="168"/>
                </a:lnTo>
                <a:close/>
                <a:moveTo>
                  <a:pt x="61793" y="168"/>
                </a:moveTo>
                <a:lnTo>
                  <a:pt x="61737" y="187"/>
                </a:lnTo>
                <a:lnTo>
                  <a:pt x="61626" y="261"/>
                </a:lnTo>
                <a:lnTo>
                  <a:pt x="61514" y="354"/>
                </a:lnTo>
                <a:lnTo>
                  <a:pt x="61421" y="485"/>
                </a:lnTo>
                <a:lnTo>
                  <a:pt x="61328" y="615"/>
                </a:lnTo>
                <a:lnTo>
                  <a:pt x="61198" y="913"/>
                </a:lnTo>
                <a:lnTo>
                  <a:pt x="61104" y="1174"/>
                </a:lnTo>
                <a:lnTo>
                  <a:pt x="60881" y="932"/>
                </a:lnTo>
                <a:lnTo>
                  <a:pt x="60676" y="652"/>
                </a:lnTo>
                <a:lnTo>
                  <a:pt x="60490" y="429"/>
                </a:lnTo>
                <a:lnTo>
                  <a:pt x="60378" y="299"/>
                </a:lnTo>
                <a:lnTo>
                  <a:pt x="60341" y="261"/>
                </a:lnTo>
                <a:lnTo>
                  <a:pt x="60323" y="261"/>
                </a:lnTo>
                <a:lnTo>
                  <a:pt x="60323" y="336"/>
                </a:lnTo>
                <a:lnTo>
                  <a:pt x="60341" y="410"/>
                </a:lnTo>
                <a:lnTo>
                  <a:pt x="60397" y="615"/>
                </a:lnTo>
                <a:lnTo>
                  <a:pt x="60490" y="838"/>
                </a:lnTo>
                <a:lnTo>
                  <a:pt x="60602" y="1062"/>
                </a:lnTo>
                <a:lnTo>
                  <a:pt x="60751" y="1267"/>
                </a:lnTo>
                <a:lnTo>
                  <a:pt x="60900" y="1434"/>
                </a:lnTo>
                <a:lnTo>
                  <a:pt x="60974" y="1490"/>
                </a:lnTo>
                <a:lnTo>
                  <a:pt x="61049" y="1546"/>
                </a:lnTo>
                <a:lnTo>
                  <a:pt x="61123" y="1565"/>
                </a:lnTo>
                <a:lnTo>
                  <a:pt x="61198" y="1565"/>
                </a:lnTo>
                <a:lnTo>
                  <a:pt x="61253" y="1527"/>
                </a:lnTo>
                <a:lnTo>
                  <a:pt x="61309" y="1434"/>
                </a:lnTo>
                <a:lnTo>
                  <a:pt x="61440" y="1192"/>
                </a:lnTo>
                <a:lnTo>
                  <a:pt x="61551" y="913"/>
                </a:lnTo>
                <a:lnTo>
                  <a:pt x="61626" y="745"/>
                </a:lnTo>
                <a:lnTo>
                  <a:pt x="61700" y="634"/>
                </a:lnTo>
                <a:lnTo>
                  <a:pt x="61812" y="392"/>
                </a:lnTo>
                <a:lnTo>
                  <a:pt x="61849" y="280"/>
                </a:lnTo>
                <a:lnTo>
                  <a:pt x="61868" y="205"/>
                </a:lnTo>
                <a:lnTo>
                  <a:pt x="61849" y="168"/>
                </a:lnTo>
                <a:close/>
                <a:moveTo>
                  <a:pt x="62855" y="168"/>
                </a:moveTo>
                <a:lnTo>
                  <a:pt x="62799" y="187"/>
                </a:lnTo>
                <a:lnTo>
                  <a:pt x="62743" y="224"/>
                </a:lnTo>
                <a:lnTo>
                  <a:pt x="62687" y="280"/>
                </a:lnTo>
                <a:lnTo>
                  <a:pt x="62575" y="392"/>
                </a:lnTo>
                <a:lnTo>
                  <a:pt x="62501" y="522"/>
                </a:lnTo>
                <a:lnTo>
                  <a:pt x="62352" y="801"/>
                </a:lnTo>
                <a:lnTo>
                  <a:pt x="62240" y="1006"/>
                </a:lnTo>
                <a:lnTo>
                  <a:pt x="62203" y="1118"/>
                </a:lnTo>
                <a:lnTo>
                  <a:pt x="62184" y="1211"/>
                </a:lnTo>
                <a:lnTo>
                  <a:pt x="62184" y="1322"/>
                </a:lnTo>
                <a:lnTo>
                  <a:pt x="62184" y="1360"/>
                </a:lnTo>
                <a:lnTo>
                  <a:pt x="62203" y="1378"/>
                </a:lnTo>
                <a:lnTo>
                  <a:pt x="62222" y="1378"/>
                </a:lnTo>
                <a:lnTo>
                  <a:pt x="62259" y="1360"/>
                </a:lnTo>
                <a:lnTo>
                  <a:pt x="62389" y="1155"/>
                </a:lnTo>
                <a:lnTo>
                  <a:pt x="62557" y="857"/>
                </a:lnTo>
                <a:lnTo>
                  <a:pt x="62724" y="578"/>
                </a:lnTo>
                <a:lnTo>
                  <a:pt x="62799" y="485"/>
                </a:lnTo>
                <a:lnTo>
                  <a:pt x="62873" y="429"/>
                </a:lnTo>
                <a:lnTo>
                  <a:pt x="62892" y="429"/>
                </a:lnTo>
                <a:lnTo>
                  <a:pt x="62910" y="466"/>
                </a:lnTo>
                <a:lnTo>
                  <a:pt x="62985" y="559"/>
                </a:lnTo>
                <a:lnTo>
                  <a:pt x="63171" y="894"/>
                </a:lnTo>
                <a:lnTo>
                  <a:pt x="63357" y="1248"/>
                </a:lnTo>
                <a:lnTo>
                  <a:pt x="63469" y="1434"/>
                </a:lnTo>
                <a:lnTo>
                  <a:pt x="63562" y="1527"/>
                </a:lnTo>
                <a:lnTo>
                  <a:pt x="63618" y="1546"/>
                </a:lnTo>
                <a:lnTo>
                  <a:pt x="63655" y="1565"/>
                </a:lnTo>
                <a:lnTo>
                  <a:pt x="63674" y="1546"/>
                </a:lnTo>
                <a:lnTo>
                  <a:pt x="63692" y="1509"/>
                </a:lnTo>
                <a:lnTo>
                  <a:pt x="63711" y="1453"/>
                </a:lnTo>
                <a:lnTo>
                  <a:pt x="63711" y="1378"/>
                </a:lnTo>
                <a:lnTo>
                  <a:pt x="63692" y="1285"/>
                </a:lnTo>
                <a:lnTo>
                  <a:pt x="63655" y="1192"/>
                </a:lnTo>
                <a:lnTo>
                  <a:pt x="63543" y="1006"/>
                </a:lnTo>
                <a:lnTo>
                  <a:pt x="63413" y="838"/>
                </a:lnTo>
                <a:lnTo>
                  <a:pt x="63320" y="671"/>
                </a:lnTo>
                <a:lnTo>
                  <a:pt x="63208" y="466"/>
                </a:lnTo>
                <a:lnTo>
                  <a:pt x="63134" y="354"/>
                </a:lnTo>
                <a:lnTo>
                  <a:pt x="63059" y="261"/>
                </a:lnTo>
                <a:lnTo>
                  <a:pt x="62985" y="205"/>
                </a:lnTo>
                <a:lnTo>
                  <a:pt x="62948" y="187"/>
                </a:lnTo>
                <a:lnTo>
                  <a:pt x="62892" y="168"/>
                </a:lnTo>
                <a:close/>
                <a:moveTo>
                  <a:pt x="77712" y="168"/>
                </a:moveTo>
                <a:lnTo>
                  <a:pt x="77656" y="187"/>
                </a:lnTo>
                <a:lnTo>
                  <a:pt x="77563" y="224"/>
                </a:lnTo>
                <a:lnTo>
                  <a:pt x="77451" y="317"/>
                </a:lnTo>
                <a:lnTo>
                  <a:pt x="77358" y="410"/>
                </a:lnTo>
                <a:lnTo>
                  <a:pt x="77190" y="652"/>
                </a:lnTo>
                <a:lnTo>
                  <a:pt x="77060" y="857"/>
                </a:lnTo>
                <a:lnTo>
                  <a:pt x="76948" y="1025"/>
                </a:lnTo>
                <a:lnTo>
                  <a:pt x="76818" y="1304"/>
                </a:lnTo>
                <a:lnTo>
                  <a:pt x="76781" y="1416"/>
                </a:lnTo>
                <a:lnTo>
                  <a:pt x="76781" y="1509"/>
                </a:lnTo>
                <a:lnTo>
                  <a:pt x="76781" y="1546"/>
                </a:lnTo>
                <a:lnTo>
                  <a:pt x="76818" y="1565"/>
                </a:lnTo>
                <a:lnTo>
                  <a:pt x="76874" y="1565"/>
                </a:lnTo>
                <a:lnTo>
                  <a:pt x="76930" y="1546"/>
                </a:lnTo>
                <a:lnTo>
                  <a:pt x="76967" y="1509"/>
                </a:lnTo>
                <a:lnTo>
                  <a:pt x="77023" y="1453"/>
                </a:lnTo>
                <a:lnTo>
                  <a:pt x="77116" y="1267"/>
                </a:lnTo>
                <a:lnTo>
                  <a:pt x="77284" y="950"/>
                </a:lnTo>
                <a:lnTo>
                  <a:pt x="77470" y="671"/>
                </a:lnTo>
                <a:lnTo>
                  <a:pt x="77693" y="410"/>
                </a:lnTo>
                <a:lnTo>
                  <a:pt x="77991" y="745"/>
                </a:lnTo>
                <a:lnTo>
                  <a:pt x="78289" y="1080"/>
                </a:lnTo>
                <a:lnTo>
                  <a:pt x="78382" y="1155"/>
                </a:lnTo>
                <a:lnTo>
                  <a:pt x="78531" y="1267"/>
                </a:lnTo>
                <a:lnTo>
                  <a:pt x="78643" y="1341"/>
                </a:lnTo>
                <a:lnTo>
                  <a:pt x="78661" y="1341"/>
                </a:lnTo>
                <a:lnTo>
                  <a:pt x="78661" y="1322"/>
                </a:lnTo>
                <a:lnTo>
                  <a:pt x="78643" y="1267"/>
                </a:lnTo>
                <a:lnTo>
                  <a:pt x="78457" y="969"/>
                </a:lnTo>
                <a:lnTo>
                  <a:pt x="78233" y="689"/>
                </a:lnTo>
                <a:lnTo>
                  <a:pt x="78010" y="410"/>
                </a:lnTo>
                <a:lnTo>
                  <a:pt x="77879" y="261"/>
                </a:lnTo>
                <a:lnTo>
                  <a:pt x="77823" y="205"/>
                </a:lnTo>
                <a:lnTo>
                  <a:pt x="77768" y="168"/>
                </a:lnTo>
                <a:close/>
                <a:moveTo>
                  <a:pt x="37218" y="317"/>
                </a:moveTo>
                <a:lnTo>
                  <a:pt x="37143" y="354"/>
                </a:lnTo>
                <a:lnTo>
                  <a:pt x="37069" y="429"/>
                </a:lnTo>
                <a:lnTo>
                  <a:pt x="36957" y="559"/>
                </a:lnTo>
                <a:lnTo>
                  <a:pt x="36715" y="783"/>
                </a:lnTo>
                <a:lnTo>
                  <a:pt x="36603" y="913"/>
                </a:lnTo>
                <a:lnTo>
                  <a:pt x="36529" y="1062"/>
                </a:lnTo>
                <a:lnTo>
                  <a:pt x="36491" y="1118"/>
                </a:lnTo>
                <a:lnTo>
                  <a:pt x="36454" y="1248"/>
                </a:lnTo>
                <a:lnTo>
                  <a:pt x="36454" y="1304"/>
                </a:lnTo>
                <a:lnTo>
                  <a:pt x="36454" y="1341"/>
                </a:lnTo>
                <a:lnTo>
                  <a:pt x="36491" y="1341"/>
                </a:lnTo>
                <a:lnTo>
                  <a:pt x="36566" y="1285"/>
                </a:lnTo>
                <a:lnTo>
                  <a:pt x="36733" y="1136"/>
                </a:lnTo>
                <a:lnTo>
                  <a:pt x="36901" y="987"/>
                </a:lnTo>
                <a:lnTo>
                  <a:pt x="37218" y="652"/>
                </a:lnTo>
                <a:lnTo>
                  <a:pt x="37273" y="876"/>
                </a:lnTo>
                <a:lnTo>
                  <a:pt x="37404" y="1211"/>
                </a:lnTo>
                <a:lnTo>
                  <a:pt x="37478" y="1360"/>
                </a:lnTo>
                <a:lnTo>
                  <a:pt x="37571" y="1490"/>
                </a:lnTo>
                <a:lnTo>
                  <a:pt x="37608" y="1546"/>
                </a:lnTo>
                <a:lnTo>
                  <a:pt x="37664" y="1583"/>
                </a:lnTo>
                <a:lnTo>
                  <a:pt x="37757" y="1583"/>
                </a:lnTo>
                <a:lnTo>
                  <a:pt x="37795" y="1565"/>
                </a:lnTo>
                <a:lnTo>
                  <a:pt x="37832" y="1527"/>
                </a:lnTo>
                <a:lnTo>
                  <a:pt x="37832" y="1490"/>
                </a:lnTo>
                <a:lnTo>
                  <a:pt x="37832" y="1434"/>
                </a:lnTo>
                <a:lnTo>
                  <a:pt x="37813" y="1304"/>
                </a:lnTo>
                <a:lnTo>
                  <a:pt x="37757" y="1155"/>
                </a:lnTo>
                <a:lnTo>
                  <a:pt x="37608" y="876"/>
                </a:lnTo>
                <a:lnTo>
                  <a:pt x="37497" y="671"/>
                </a:lnTo>
                <a:lnTo>
                  <a:pt x="37385" y="410"/>
                </a:lnTo>
                <a:lnTo>
                  <a:pt x="37329" y="354"/>
                </a:lnTo>
                <a:lnTo>
                  <a:pt x="37292" y="317"/>
                </a:lnTo>
                <a:close/>
                <a:moveTo>
                  <a:pt x="66727" y="373"/>
                </a:moveTo>
                <a:lnTo>
                  <a:pt x="66634" y="410"/>
                </a:lnTo>
                <a:lnTo>
                  <a:pt x="66541" y="466"/>
                </a:lnTo>
                <a:lnTo>
                  <a:pt x="66448" y="559"/>
                </a:lnTo>
                <a:lnTo>
                  <a:pt x="66355" y="652"/>
                </a:lnTo>
                <a:lnTo>
                  <a:pt x="66280" y="783"/>
                </a:lnTo>
                <a:lnTo>
                  <a:pt x="66131" y="1043"/>
                </a:lnTo>
                <a:lnTo>
                  <a:pt x="66020" y="1304"/>
                </a:lnTo>
                <a:lnTo>
                  <a:pt x="65945" y="1490"/>
                </a:lnTo>
                <a:lnTo>
                  <a:pt x="65945" y="1565"/>
                </a:lnTo>
                <a:lnTo>
                  <a:pt x="65964" y="1583"/>
                </a:lnTo>
                <a:lnTo>
                  <a:pt x="66020" y="1583"/>
                </a:lnTo>
                <a:lnTo>
                  <a:pt x="66094" y="1509"/>
                </a:lnTo>
                <a:lnTo>
                  <a:pt x="66243" y="1304"/>
                </a:lnTo>
                <a:lnTo>
                  <a:pt x="66485" y="913"/>
                </a:lnTo>
                <a:lnTo>
                  <a:pt x="66597" y="764"/>
                </a:lnTo>
                <a:lnTo>
                  <a:pt x="66634" y="727"/>
                </a:lnTo>
                <a:lnTo>
                  <a:pt x="66671" y="689"/>
                </a:lnTo>
                <a:lnTo>
                  <a:pt x="66709" y="689"/>
                </a:lnTo>
                <a:lnTo>
                  <a:pt x="66746" y="708"/>
                </a:lnTo>
                <a:lnTo>
                  <a:pt x="66783" y="745"/>
                </a:lnTo>
                <a:lnTo>
                  <a:pt x="66839" y="820"/>
                </a:lnTo>
                <a:lnTo>
                  <a:pt x="66895" y="987"/>
                </a:lnTo>
                <a:lnTo>
                  <a:pt x="67006" y="1248"/>
                </a:lnTo>
                <a:lnTo>
                  <a:pt x="67062" y="1378"/>
                </a:lnTo>
                <a:lnTo>
                  <a:pt x="67137" y="1471"/>
                </a:lnTo>
                <a:lnTo>
                  <a:pt x="67174" y="1490"/>
                </a:lnTo>
                <a:lnTo>
                  <a:pt x="67211" y="1509"/>
                </a:lnTo>
                <a:lnTo>
                  <a:pt x="67248" y="1509"/>
                </a:lnTo>
                <a:lnTo>
                  <a:pt x="67286" y="1490"/>
                </a:lnTo>
                <a:lnTo>
                  <a:pt x="67304" y="1453"/>
                </a:lnTo>
                <a:lnTo>
                  <a:pt x="67323" y="1416"/>
                </a:lnTo>
                <a:lnTo>
                  <a:pt x="67304" y="1304"/>
                </a:lnTo>
                <a:lnTo>
                  <a:pt x="67267" y="1174"/>
                </a:lnTo>
                <a:lnTo>
                  <a:pt x="67211" y="1025"/>
                </a:lnTo>
                <a:lnTo>
                  <a:pt x="67081" y="745"/>
                </a:lnTo>
                <a:lnTo>
                  <a:pt x="66969" y="559"/>
                </a:lnTo>
                <a:lnTo>
                  <a:pt x="66895" y="447"/>
                </a:lnTo>
                <a:lnTo>
                  <a:pt x="66820" y="392"/>
                </a:lnTo>
                <a:lnTo>
                  <a:pt x="66727" y="373"/>
                </a:lnTo>
                <a:close/>
                <a:moveTo>
                  <a:pt x="88566" y="317"/>
                </a:moveTo>
                <a:lnTo>
                  <a:pt x="88510" y="354"/>
                </a:lnTo>
                <a:lnTo>
                  <a:pt x="88454" y="392"/>
                </a:lnTo>
                <a:lnTo>
                  <a:pt x="88343" y="503"/>
                </a:lnTo>
                <a:lnTo>
                  <a:pt x="88212" y="671"/>
                </a:lnTo>
                <a:lnTo>
                  <a:pt x="88082" y="838"/>
                </a:lnTo>
                <a:lnTo>
                  <a:pt x="87989" y="1006"/>
                </a:lnTo>
                <a:lnTo>
                  <a:pt x="87914" y="1136"/>
                </a:lnTo>
                <a:lnTo>
                  <a:pt x="87896" y="1229"/>
                </a:lnTo>
                <a:lnTo>
                  <a:pt x="87914" y="1304"/>
                </a:lnTo>
                <a:lnTo>
                  <a:pt x="87933" y="1341"/>
                </a:lnTo>
                <a:lnTo>
                  <a:pt x="87970" y="1360"/>
                </a:lnTo>
                <a:lnTo>
                  <a:pt x="88008" y="1341"/>
                </a:lnTo>
                <a:lnTo>
                  <a:pt x="88063" y="1322"/>
                </a:lnTo>
                <a:lnTo>
                  <a:pt x="88101" y="1285"/>
                </a:lnTo>
                <a:lnTo>
                  <a:pt x="88212" y="1155"/>
                </a:lnTo>
                <a:lnTo>
                  <a:pt x="88436" y="857"/>
                </a:lnTo>
                <a:lnTo>
                  <a:pt x="88566" y="634"/>
                </a:lnTo>
                <a:lnTo>
                  <a:pt x="88771" y="876"/>
                </a:lnTo>
                <a:lnTo>
                  <a:pt x="89087" y="1229"/>
                </a:lnTo>
                <a:lnTo>
                  <a:pt x="89255" y="1397"/>
                </a:lnTo>
                <a:lnTo>
                  <a:pt x="89404" y="1527"/>
                </a:lnTo>
                <a:lnTo>
                  <a:pt x="89478" y="1565"/>
                </a:lnTo>
                <a:lnTo>
                  <a:pt x="89553" y="1583"/>
                </a:lnTo>
                <a:lnTo>
                  <a:pt x="89609" y="1583"/>
                </a:lnTo>
                <a:lnTo>
                  <a:pt x="89646" y="1565"/>
                </a:lnTo>
                <a:lnTo>
                  <a:pt x="89665" y="1527"/>
                </a:lnTo>
                <a:lnTo>
                  <a:pt x="89646" y="1471"/>
                </a:lnTo>
                <a:lnTo>
                  <a:pt x="89553" y="1322"/>
                </a:lnTo>
                <a:lnTo>
                  <a:pt x="89423" y="1136"/>
                </a:lnTo>
                <a:lnTo>
                  <a:pt x="89236" y="932"/>
                </a:lnTo>
                <a:lnTo>
                  <a:pt x="88864" y="559"/>
                </a:lnTo>
                <a:lnTo>
                  <a:pt x="88641" y="336"/>
                </a:lnTo>
                <a:lnTo>
                  <a:pt x="88603" y="317"/>
                </a:lnTo>
                <a:close/>
                <a:moveTo>
                  <a:pt x="90037" y="261"/>
                </a:moveTo>
                <a:lnTo>
                  <a:pt x="90000" y="280"/>
                </a:lnTo>
                <a:lnTo>
                  <a:pt x="89962" y="317"/>
                </a:lnTo>
                <a:lnTo>
                  <a:pt x="89962" y="373"/>
                </a:lnTo>
                <a:lnTo>
                  <a:pt x="89962" y="429"/>
                </a:lnTo>
                <a:lnTo>
                  <a:pt x="89981" y="522"/>
                </a:lnTo>
                <a:lnTo>
                  <a:pt x="90056" y="708"/>
                </a:lnTo>
                <a:lnTo>
                  <a:pt x="90149" y="894"/>
                </a:lnTo>
                <a:lnTo>
                  <a:pt x="90391" y="1285"/>
                </a:lnTo>
                <a:lnTo>
                  <a:pt x="90540" y="1527"/>
                </a:lnTo>
                <a:lnTo>
                  <a:pt x="90595" y="1565"/>
                </a:lnTo>
                <a:lnTo>
                  <a:pt x="90633" y="1583"/>
                </a:lnTo>
                <a:lnTo>
                  <a:pt x="90689" y="1565"/>
                </a:lnTo>
                <a:lnTo>
                  <a:pt x="90744" y="1527"/>
                </a:lnTo>
                <a:lnTo>
                  <a:pt x="90856" y="1416"/>
                </a:lnTo>
                <a:lnTo>
                  <a:pt x="90986" y="1248"/>
                </a:lnTo>
                <a:lnTo>
                  <a:pt x="91098" y="1043"/>
                </a:lnTo>
                <a:lnTo>
                  <a:pt x="91173" y="857"/>
                </a:lnTo>
                <a:lnTo>
                  <a:pt x="91247" y="689"/>
                </a:lnTo>
                <a:lnTo>
                  <a:pt x="91266" y="596"/>
                </a:lnTo>
                <a:lnTo>
                  <a:pt x="91247" y="447"/>
                </a:lnTo>
                <a:lnTo>
                  <a:pt x="91229" y="410"/>
                </a:lnTo>
                <a:lnTo>
                  <a:pt x="91210" y="392"/>
                </a:lnTo>
                <a:lnTo>
                  <a:pt x="91191" y="410"/>
                </a:lnTo>
                <a:lnTo>
                  <a:pt x="91154" y="447"/>
                </a:lnTo>
                <a:lnTo>
                  <a:pt x="91080" y="559"/>
                </a:lnTo>
                <a:lnTo>
                  <a:pt x="90968" y="727"/>
                </a:lnTo>
                <a:lnTo>
                  <a:pt x="90875" y="894"/>
                </a:lnTo>
                <a:lnTo>
                  <a:pt x="90782" y="1080"/>
                </a:lnTo>
                <a:lnTo>
                  <a:pt x="90670" y="1248"/>
                </a:lnTo>
                <a:lnTo>
                  <a:pt x="90558" y="1006"/>
                </a:lnTo>
                <a:lnTo>
                  <a:pt x="90372" y="634"/>
                </a:lnTo>
                <a:lnTo>
                  <a:pt x="90279" y="466"/>
                </a:lnTo>
                <a:lnTo>
                  <a:pt x="90167" y="336"/>
                </a:lnTo>
                <a:lnTo>
                  <a:pt x="90130" y="280"/>
                </a:lnTo>
                <a:lnTo>
                  <a:pt x="90074" y="261"/>
                </a:lnTo>
                <a:close/>
                <a:moveTo>
                  <a:pt x="22342" y="261"/>
                </a:moveTo>
                <a:lnTo>
                  <a:pt x="22304" y="280"/>
                </a:lnTo>
                <a:lnTo>
                  <a:pt x="22230" y="317"/>
                </a:lnTo>
                <a:lnTo>
                  <a:pt x="22155" y="392"/>
                </a:lnTo>
                <a:lnTo>
                  <a:pt x="22081" y="485"/>
                </a:lnTo>
                <a:lnTo>
                  <a:pt x="21932" y="689"/>
                </a:lnTo>
                <a:lnTo>
                  <a:pt x="21839" y="838"/>
                </a:lnTo>
                <a:lnTo>
                  <a:pt x="21765" y="969"/>
                </a:lnTo>
                <a:lnTo>
                  <a:pt x="21671" y="1136"/>
                </a:lnTo>
                <a:lnTo>
                  <a:pt x="21634" y="1211"/>
                </a:lnTo>
                <a:lnTo>
                  <a:pt x="21634" y="1285"/>
                </a:lnTo>
                <a:lnTo>
                  <a:pt x="21634" y="1304"/>
                </a:lnTo>
                <a:lnTo>
                  <a:pt x="21653" y="1322"/>
                </a:lnTo>
                <a:lnTo>
                  <a:pt x="21690" y="1341"/>
                </a:lnTo>
                <a:lnTo>
                  <a:pt x="21727" y="1341"/>
                </a:lnTo>
                <a:lnTo>
                  <a:pt x="21802" y="1322"/>
                </a:lnTo>
                <a:lnTo>
                  <a:pt x="21895" y="1248"/>
                </a:lnTo>
                <a:lnTo>
                  <a:pt x="21969" y="1155"/>
                </a:lnTo>
                <a:lnTo>
                  <a:pt x="22062" y="1043"/>
                </a:lnTo>
                <a:lnTo>
                  <a:pt x="22230" y="820"/>
                </a:lnTo>
                <a:lnTo>
                  <a:pt x="22323" y="671"/>
                </a:lnTo>
                <a:lnTo>
                  <a:pt x="22453" y="876"/>
                </a:lnTo>
                <a:lnTo>
                  <a:pt x="22602" y="1174"/>
                </a:lnTo>
                <a:lnTo>
                  <a:pt x="22695" y="1322"/>
                </a:lnTo>
                <a:lnTo>
                  <a:pt x="22807" y="1453"/>
                </a:lnTo>
                <a:lnTo>
                  <a:pt x="22900" y="1546"/>
                </a:lnTo>
                <a:lnTo>
                  <a:pt x="22937" y="1583"/>
                </a:lnTo>
                <a:lnTo>
                  <a:pt x="22993" y="1602"/>
                </a:lnTo>
                <a:lnTo>
                  <a:pt x="23086" y="1602"/>
                </a:lnTo>
                <a:lnTo>
                  <a:pt x="23105" y="1565"/>
                </a:lnTo>
                <a:lnTo>
                  <a:pt x="23124" y="1527"/>
                </a:lnTo>
                <a:lnTo>
                  <a:pt x="23105" y="1434"/>
                </a:lnTo>
                <a:lnTo>
                  <a:pt x="23068" y="1322"/>
                </a:lnTo>
                <a:lnTo>
                  <a:pt x="22937" y="1080"/>
                </a:lnTo>
                <a:lnTo>
                  <a:pt x="22844" y="932"/>
                </a:lnTo>
                <a:lnTo>
                  <a:pt x="22640" y="559"/>
                </a:lnTo>
                <a:lnTo>
                  <a:pt x="22528" y="373"/>
                </a:lnTo>
                <a:lnTo>
                  <a:pt x="22453" y="317"/>
                </a:lnTo>
                <a:lnTo>
                  <a:pt x="22398" y="280"/>
                </a:lnTo>
                <a:lnTo>
                  <a:pt x="22342" y="261"/>
                </a:lnTo>
                <a:close/>
                <a:moveTo>
                  <a:pt x="23459" y="299"/>
                </a:moveTo>
                <a:lnTo>
                  <a:pt x="23422" y="317"/>
                </a:lnTo>
                <a:lnTo>
                  <a:pt x="23403" y="317"/>
                </a:lnTo>
                <a:lnTo>
                  <a:pt x="23384" y="354"/>
                </a:lnTo>
                <a:lnTo>
                  <a:pt x="23366" y="410"/>
                </a:lnTo>
                <a:lnTo>
                  <a:pt x="23366" y="485"/>
                </a:lnTo>
                <a:lnTo>
                  <a:pt x="23403" y="596"/>
                </a:lnTo>
                <a:lnTo>
                  <a:pt x="23552" y="857"/>
                </a:lnTo>
                <a:lnTo>
                  <a:pt x="23738" y="1118"/>
                </a:lnTo>
                <a:lnTo>
                  <a:pt x="23850" y="1285"/>
                </a:lnTo>
                <a:lnTo>
                  <a:pt x="23961" y="1434"/>
                </a:lnTo>
                <a:lnTo>
                  <a:pt x="24017" y="1509"/>
                </a:lnTo>
                <a:lnTo>
                  <a:pt x="24092" y="1546"/>
                </a:lnTo>
                <a:lnTo>
                  <a:pt x="24166" y="1583"/>
                </a:lnTo>
                <a:lnTo>
                  <a:pt x="24241" y="1602"/>
                </a:lnTo>
                <a:lnTo>
                  <a:pt x="24315" y="1583"/>
                </a:lnTo>
                <a:lnTo>
                  <a:pt x="24408" y="1546"/>
                </a:lnTo>
                <a:lnTo>
                  <a:pt x="24464" y="1490"/>
                </a:lnTo>
                <a:lnTo>
                  <a:pt x="24520" y="1416"/>
                </a:lnTo>
                <a:lnTo>
                  <a:pt x="24594" y="1229"/>
                </a:lnTo>
                <a:lnTo>
                  <a:pt x="24650" y="1043"/>
                </a:lnTo>
                <a:lnTo>
                  <a:pt x="24706" y="876"/>
                </a:lnTo>
                <a:lnTo>
                  <a:pt x="24799" y="764"/>
                </a:lnTo>
                <a:lnTo>
                  <a:pt x="24948" y="559"/>
                </a:lnTo>
                <a:lnTo>
                  <a:pt x="25004" y="466"/>
                </a:lnTo>
                <a:lnTo>
                  <a:pt x="25060" y="373"/>
                </a:lnTo>
                <a:lnTo>
                  <a:pt x="25060" y="317"/>
                </a:lnTo>
                <a:lnTo>
                  <a:pt x="25041" y="299"/>
                </a:lnTo>
                <a:lnTo>
                  <a:pt x="24930" y="299"/>
                </a:lnTo>
                <a:lnTo>
                  <a:pt x="24855" y="317"/>
                </a:lnTo>
                <a:lnTo>
                  <a:pt x="24781" y="354"/>
                </a:lnTo>
                <a:lnTo>
                  <a:pt x="24706" y="410"/>
                </a:lnTo>
                <a:lnTo>
                  <a:pt x="24594" y="522"/>
                </a:lnTo>
                <a:lnTo>
                  <a:pt x="24501" y="671"/>
                </a:lnTo>
                <a:lnTo>
                  <a:pt x="24464" y="801"/>
                </a:lnTo>
                <a:lnTo>
                  <a:pt x="24408" y="987"/>
                </a:lnTo>
                <a:lnTo>
                  <a:pt x="24352" y="1136"/>
                </a:lnTo>
                <a:lnTo>
                  <a:pt x="24315" y="1211"/>
                </a:lnTo>
                <a:lnTo>
                  <a:pt x="24278" y="1248"/>
                </a:lnTo>
                <a:lnTo>
                  <a:pt x="24203" y="1248"/>
                </a:lnTo>
                <a:lnTo>
                  <a:pt x="24129" y="1229"/>
                </a:lnTo>
                <a:lnTo>
                  <a:pt x="24055" y="1155"/>
                </a:lnTo>
                <a:lnTo>
                  <a:pt x="23999" y="1080"/>
                </a:lnTo>
                <a:lnTo>
                  <a:pt x="23887" y="894"/>
                </a:lnTo>
                <a:lnTo>
                  <a:pt x="23813" y="745"/>
                </a:lnTo>
                <a:lnTo>
                  <a:pt x="23719" y="596"/>
                </a:lnTo>
                <a:lnTo>
                  <a:pt x="23589" y="410"/>
                </a:lnTo>
                <a:lnTo>
                  <a:pt x="23515" y="336"/>
                </a:lnTo>
                <a:lnTo>
                  <a:pt x="23459" y="299"/>
                </a:lnTo>
                <a:close/>
                <a:moveTo>
                  <a:pt x="74063" y="224"/>
                </a:moveTo>
                <a:lnTo>
                  <a:pt x="74025" y="243"/>
                </a:lnTo>
                <a:lnTo>
                  <a:pt x="73988" y="261"/>
                </a:lnTo>
                <a:lnTo>
                  <a:pt x="73914" y="354"/>
                </a:lnTo>
                <a:lnTo>
                  <a:pt x="73821" y="503"/>
                </a:lnTo>
                <a:lnTo>
                  <a:pt x="73728" y="652"/>
                </a:lnTo>
                <a:lnTo>
                  <a:pt x="73541" y="969"/>
                </a:lnTo>
                <a:lnTo>
                  <a:pt x="73430" y="1174"/>
                </a:lnTo>
                <a:lnTo>
                  <a:pt x="73337" y="1360"/>
                </a:lnTo>
                <a:lnTo>
                  <a:pt x="73299" y="1453"/>
                </a:lnTo>
                <a:lnTo>
                  <a:pt x="73281" y="1546"/>
                </a:lnTo>
                <a:lnTo>
                  <a:pt x="73281" y="1602"/>
                </a:lnTo>
                <a:lnTo>
                  <a:pt x="73299" y="1620"/>
                </a:lnTo>
                <a:lnTo>
                  <a:pt x="73318" y="1620"/>
                </a:lnTo>
                <a:lnTo>
                  <a:pt x="73392" y="1602"/>
                </a:lnTo>
                <a:lnTo>
                  <a:pt x="73504" y="1509"/>
                </a:lnTo>
                <a:lnTo>
                  <a:pt x="73597" y="1416"/>
                </a:lnTo>
                <a:lnTo>
                  <a:pt x="73672" y="1304"/>
                </a:lnTo>
                <a:lnTo>
                  <a:pt x="73821" y="1080"/>
                </a:lnTo>
                <a:lnTo>
                  <a:pt x="74100" y="634"/>
                </a:lnTo>
                <a:lnTo>
                  <a:pt x="74174" y="857"/>
                </a:lnTo>
                <a:lnTo>
                  <a:pt x="74286" y="1136"/>
                </a:lnTo>
                <a:lnTo>
                  <a:pt x="74342" y="1267"/>
                </a:lnTo>
                <a:lnTo>
                  <a:pt x="74416" y="1397"/>
                </a:lnTo>
                <a:lnTo>
                  <a:pt x="74509" y="1490"/>
                </a:lnTo>
                <a:lnTo>
                  <a:pt x="74603" y="1546"/>
                </a:lnTo>
                <a:lnTo>
                  <a:pt x="74658" y="1565"/>
                </a:lnTo>
                <a:lnTo>
                  <a:pt x="74696" y="1565"/>
                </a:lnTo>
                <a:lnTo>
                  <a:pt x="74733" y="1546"/>
                </a:lnTo>
                <a:lnTo>
                  <a:pt x="74733" y="1527"/>
                </a:lnTo>
                <a:lnTo>
                  <a:pt x="74733" y="1434"/>
                </a:lnTo>
                <a:lnTo>
                  <a:pt x="74696" y="1322"/>
                </a:lnTo>
                <a:lnTo>
                  <a:pt x="74584" y="1099"/>
                </a:lnTo>
                <a:lnTo>
                  <a:pt x="74509" y="950"/>
                </a:lnTo>
                <a:lnTo>
                  <a:pt x="74435" y="727"/>
                </a:lnTo>
                <a:lnTo>
                  <a:pt x="74361" y="485"/>
                </a:lnTo>
                <a:lnTo>
                  <a:pt x="74305" y="373"/>
                </a:lnTo>
                <a:lnTo>
                  <a:pt x="74249" y="280"/>
                </a:lnTo>
                <a:lnTo>
                  <a:pt x="74156" y="224"/>
                </a:lnTo>
                <a:close/>
                <a:moveTo>
                  <a:pt x="47942" y="243"/>
                </a:moveTo>
                <a:lnTo>
                  <a:pt x="47867" y="299"/>
                </a:lnTo>
                <a:lnTo>
                  <a:pt x="47793" y="354"/>
                </a:lnTo>
                <a:lnTo>
                  <a:pt x="47644" y="541"/>
                </a:lnTo>
                <a:lnTo>
                  <a:pt x="47513" y="727"/>
                </a:lnTo>
                <a:lnTo>
                  <a:pt x="47402" y="894"/>
                </a:lnTo>
                <a:lnTo>
                  <a:pt x="47364" y="1006"/>
                </a:lnTo>
                <a:lnTo>
                  <a:pt x="47308" y="1118"/>
                </a:lnTo>
                <a:lnTo>
                  <a:pt x="47290" y="1211"/>
                </a:lnTo>
                <a:lnTo>
                  <a:pt x="47271" y="1304"/>
                </a:lnTo>
                <a:lnTo>
                  <a:pt x="47290" y="1341"/>
                </a:lnTo>
                <a:lnTo>
                  <a:pt x="47308" y="1360"/>
                </a:lnTo>
                <a:lnTo>
                  <a:pt x="47327" y="1360"/>
                </a:lnTo>
                <a:lnTo>
                  <a:pt x="47402" y="1304"/>
                </a:lnTo>
                <a:lnTo>
                  <a:pt x="47513" y="1174"/>
                </a:lnTo>
                <a:lnTo>
                  <a:pt x="47662" y="932"/>
                </a:lnTo>
                <a:lnTo>
                  <a:pt x="47755" y="783"/>
                </a:lnTo>
                <a:lnTo>
                  <a:pt x="47830" y="671"/>
                </a:lnTo>
                <a:lnTo>
                  <a:pt x="47923" y="596"/>
                </a:lnTo>
                <a:lnTo>
                  <a:pt x="47979" y="559"/>
                </a:lnTo>
                <a:lnTo>
                  <a:pt x="48090" y="559"/>
                </a:lnTo>
                <a:lnTo>
                  <a:pt x="48146" y="578"/>
                </a:lnTo>
                <a:lnTo>
                  <a:pt x="48202" y="615"/>
                </a:lnTo>
                <a:lnTo>
                  <a:pt x="48258" y="689"/>
                </a:lnTo>
                <a:lnTo>
                  <a:pt x="48370" y="838"/>
                </a:lnTo>
                <a:lnTo>
                  <a:pt x="48463" y="987"/>
                </a:lnTo>
                <a:lnTo>
                  <a:pt x="48686" y="1322"/>
                </a:lnTo>
                <a:lnTo>
                  <a:pt x="48798" y="1490"/>
                </a:lnTo>
                <a:lnTo>
                  <a:pt x="48872" y="1583"/>
                </a:lnTo>
                <a:lnTo>
                  <a:pt x="48910" y="1620"/>
                </a:lnTo>
                <a:lnTo>
                  <a:pt x="48947" y="1639"/>
                </a:lnTo>
                <a:lnTo>
                  <a:pt x="49021" y="1639"/>
                </a:lnTo>
                <a:lnTo>
                  <a:pt x="49096" y="1620"/>
                </a:lnTo>
                <a:lnTo>
                  <a:pt x="49133" y="1602"/>
                </a:lnTo>
                <a:lnTo>
                  <a:pt x="49152" y="1565"/>
                </a:lnTo>
                <a:lnTo>
                  <a:pt x="49152" y="1527"/>
                </a:lnTo>
                <a:lnTo>
                  <a:pt x="49114" y="1471"/>
                </a:lnTo>
                <a:lnTo>
                  <a:pt x="48910" y="1155"/>
                </a:lnTo>
                <a:lnTo>
                  <a:pt x="48779" y="932"/>
                </a:lnTo>
                <a:lnTo>
                  <a:pt x="48612" y="708"/>
                </a:lnTo>
                <a:lnTo>
                  <a:pt x="48444" y="503"/>
                </a:lnTo>
                <a:lnTo>
                  <a:pt x="48370" y="410"/>
                </a:lnTo>
                <a:lnTo>
                  <a:pt x="48277" y="336"/>
                </a:lnTo>
                <a:lnTo>
                  <a:pt x="48202" y="280"/>
                </a:lnTo>
                <a:lnTo>
                  <a:pt x="48109" y="243"/>
                </a:lnTo>
                <a:close/>
                <a:moveTo>
                  <a:pt x="69222" y="205"/>
                </a:moveTo>
                <a:lnTo>
                  <a:pt x="69166" y="224"/>
                </a:lnTo>
                <a:lnTo>
                  <a:pt x="69054" y="261"/>
                </a:lnTo>
                <a:lnTo>
                  <a:pt x="68961" y="317"/>
                </a:lnTo>
                <a:lnTo>
                  <a:pt x="68887" y="392"/>
                </a:lnTo>
                <a:lnTo>
                  <a:pt x="68812" y="466"/>
                </a:lnTo>
                <a:lnTo>
                  <a:pt x="68757" y="559"/>
                </a:lnTo>
                <a:lnTo>
                  <a:pt x="68701" y="652"/>
                </a:lnTo>
                <a:lnTo>
                  <a:pt x="68626" y="857"/>
                </a:lnTo>
                <a:lnTo>
                  <a:pt x="68589" y="1006"/>
                </a:lnTo>
                <a:lnTo>
                  <a:pt x="68533" y="1174"/>
                </a:lnTo>
                <a:lnTo>
                  <a:pt x="68496" y="1248"/>
                </a:lnTo>
                <a:lnTo>
                  <a:pt x="68459" y="1304"/>
                </a:lnTo>
                <a:lnTo>
                  <a:pt x="68403" y="1341"/>
                </a:lnTo>
                <a:lnTo>
                  <a:pt x="68347" y="1341"/>
                </a:lnTo>
                <a:lnTo>
                  <a:pt x="68291" y="1304"/>
                </a:lnTo>
                <a:lnTo>
                  <a:pt x="68235" y="1229"/>
                </a:lnTo>
                <a:lnTo>
                  <a:pt x="68123" y="1025"/>
                </a:lnTo>
                <a:lnTo>
                  <a:pt x="67993" y="801"/>
                </a:lnTo>
                <a:lnTo>
                  <a:pt x="67919" y="671"/>
                </a:lnTo>
                <a:lnTo>
                  <a:pt x="67788" y="503"/>
                </a:lnTo>
                <a:lnTo>
                  <a:pt x="67714" y="429"/>
                </a:lnTo>
                <a:lnTo>
                  <a:pt x="67677" y="429"/>
                </a:lnTo>
                <a:lnTo>
                  <a:pt x="67677" y="447"/>
                </a:lnTo>
                <a:lnTo>
                  <a:pt x="67658" y="503"/>
                </a:lnTo>
                <a:lnTo>
                  <a:pt x="67695" y="596"/>
                </a:lnTo>
                <a:lnTo>
                  <a:pt x="67733" y="727"/>
                </a:lnTo>
                <a:lnTo>
                  <a:pt x="67844" y="987"/>
                </a:lnTo>
                <a:lnTo>
                  <a:pt x="67937" y="1192"/>
                </a:lnTo>
                <a:lnTo>
                  <a:pt x="68068" y="1416"/>
                </a:lnTo>
                <a:lnTo>
                  <a:pt x="68142" y="1527"/>
                </a:lnTo>
                <a:lnTo>
                  <a:pt x="68235" y="1602"/>
                </a:lnTo>
                <a:lnTo>
                  <a:pt x="68328" y="1658"/>
                </a:lnTo>
                <a:lnTo>
                  <a:pt x="68384" y="1676"/>
                </a:lnTo>
                <a:lnTo>
                  <a:pt x="68440" y="1676"/>
                </a:lnTo>
                <a:lnTo>
                  <a:pt x="68514" y="1658"/>
                </a:lnTo>
                <a:lnTo>
                  <a:pt x="68589" y="1620"/>
                </a:lnTo>
                <a:lnTo>
                  <a:pt x="68645" y="1565"/>
                </a:lnTo>
                <a:lnTo>
                  <a:pt x="68701" y="1490"/>
                </a:lnTo>
                <a:lnTo>
                  <a:pt x="68775" y="1341"/>
                </a:lnTo>
                <a:lnTo>
                  <a:pt x="68831" y="1192"/>
                </a:lnTo>
                <a:lnTo>
                  <a:pt x="68924" y="876"/>
                </a:lnTo>
                <a:lnTo>
                  <a:pt x="68980" y="727"/>
                </a:lnTo>
                <a:lnTo>
                  <a:pt x="69036" y="652"/>
                </a:lnTo>
                <a:lnTo>
                  <a:pt x="69092" y="596"/>
                </a:lnTo>
                <a:lnTo>
                  <a:pt x="69147" y="559"/>
                </a:lnTo>
                <a:lnTo>
                  <a:pt x="69203" y="522"/>
                </a:lnTo>
                <a:lnTo>
                  <a:pt x="69278" y="485"/>
                </a:lnTo>
                <a:lnTo>
                  <a:pt x="69315" y="447"/>
                </a:lnTo>
                <a:lnTo>
                  <a:pt x="69334" y="354"/>
                </a:lnTo>
                <a:lnTo>
                  <a:pt x="69315" y="280"/>
                </a:lnTo>
                <a:lnTo>
                  <a:pt x="69296" y="243"/>
                </a:lnTo>
                <a:lnTo>
                  <a:pt x="69259" y="224"/>
                </a:lnTo>
                <a:lnTo>
                  <a:pt x="69222" y="205"/>
                </a:lnTo>
                <a:close/>
                <a:moveTo>
                  <a:pt x="298" y="1136"/>
                </a:moveTo>
                <a:lnTo>
                  <a:pt x="223" y="1174"/>
                </a:lnTo>
                <a:lnTo>
                  <a:pt x="205" y="1192"/>
                </a:lnTo>
                <a:lnTo>
                  <a:pt x="205" y="1211"/>
                </a:lnTo>
                <a:lnTo>
                  <a:pt x="205" y="1285"/>
                </a:lnTo>
                <a:lnTo>
                  <a:pt x="242" y="1341"/>
                </a:lnTo>
                <a:lnTo>
                  <a:pt x="372" y="1471"/>
                </a:lnTo>
                <a:lnTo>
                  <a:pt x="503" y="1546"/>
                </a:lnTo>
                <a:lnTo>
                  <a:pt x="745" y="1751"/>
                </a:lnTo>
                <a:lnTo>
                  <a:pt x="838" y="1825"/>
                </a:lnTo>
                <a:lnTo>
                  <a:pt x="912" y="1900"/>
                </a:lnTo>
                <a:lnTo>
                  <a:pt x="912" y="1937"/>
                </a:lnTo>
                <a:lnTo>
                  <a:pt x="931" y="1993"/>
                </a:lnTo>
                <a:lnTo>
                  <a:pt x="912" y="2030"/>
                </a:lnTo>
                <a:lnTo>
                  <a:pt x="894" y="2067"/>
                </a:lnTo>
                <a:lnTo>
                  <a:pt x="801" y="2179"/>
                </a:lnTo>
                <a:lnTo>
                  <a:pt x="652" y="2291"/>
                </a:lnTo>
                <a:lnTo>
                  <a:pt x="540" y="2384"/>
                </a:lnTo>
                <a:lnTo>
                  <a:pt x="410" y="2477"/>
                </a:lnTo>
                <a:lnTo>
                  <a:pt x="372" y="2533"/>
                </a:lnTo>
                <a:lnTo>
                  <a:pt x="391" y="2570"/>
                </a:lnTo>
                <a:lnTo>
                  <a:pt x="428" y="2589"/>
                </a:lnTo>
                <a:lnTo>
                  <a:pt x="521" y="2607"/>
                </a:lnTo>
                <a:lnTo>
                  <a:pt x="596" y="2589"/>
                </a:lnTo>
                <a:lnTo>
                  <a:pt x="670" y="2570"/>
                </a:lnTo>
                <a:lnTo>
                  <a:pt x="819" y="2495"/>
                </a:lnTo>
                <a:lnTo>
                  <a:pt x="968" y="2384"/>
                </a:lnTo>
                <a:lnTo>
                  <a:pt x="1080" y="2309"/>
                </a:lnTo>
                <a:lnTo>
                  <a:pt x="1192" y="2179"/>
                </a:lnTo>
                <a:lnTo>
                  <a:pt x="1266" y="2067"/>
                </a:lnTo>
                <a:lnTo>
                  <a:pt x="1285" y="2011"/>
                </a:lnTo>
                <a:lnTo>
                  <a:pt x="1285" y="1956"/>
                </a:lnTo>
                <a:lnTo>
                  <a:pt x="1266" y="1862"/>
                </a:lnTo>
                <a:lnTo>
                  <a:pt x="1192" y="1769"/>
                </a:lnTo>
                <a:lnTo>
                  <a:pt x="1117" y="1676"/>
                </a:lnTo>
                <a:lnTo>
                  <a:pt x="875" y="1471"/>
                </a:lnTo>
                <a:lnTo>
                  <a:pt x="763" y="1378"/>
                </a:lnTo>
                <a:lnTo>
                  <a:pt x="614" y="1248"/>
                </a:lnTo>
                <a:lnTo>
                  <a:pt x="521" y="1192"/>
                </a:lnTo>
                <a:lnTo>
                  <a:pt x="447" y="1155"/>
                </a:lnTo>
                <a:lnTo>
                  <a:pt x="372" y="1136"/>
                </a:lnTo>
                <a:close/>
                <a:moveTo>
                  <a:pt x="92513" y="1174"/>
                </a:moveTo>
                <a:lnTo>
                  <a:pt x="92457" y="1192"/>
                </a:lnTo>
                <a:lnTo>
                  <a:pt x="92364" y="1229"/>
                </a:lnTo>
                <a:lnTo>
                  <a:pt x="92159" y="1397"/>
                </a:lnTo>
                <a:lnTo>
                  <a:pt x="91973" y="1583"/>
                </a:lnTo>
                <a:lnTo>
                  <a:pt x="91843" y="1713"/>
                </a:lnTo>
                <a:lnTo>
                  <a:pt x="91694" y="1844"/>
                </a:lnTo>
                <a:lnTo>
                  <a:pt x="91489" y="2030"/>
                </a:lnTo>
                <a:lnTo>
                  <a:pt x="91415" y="2142"/>
                </a:lnTo>
                <a:lnTo>
                  <a:pt x="91359" y="2235"/>
                </a:lnTo>
                <a:lnTo>
                  <a:pt x="91340" y="2291"/>
                </a:lnTo>
                <a:lnTo>
                  <a:pt x="91340" y="2328"/>
                </a:lnTo>
                <a:lnTo>
                  <a:pt x="91359" y="2365"/>
                </a:lnTo>
                <a:lnTo>
                  <a:pt x="91377" y="2384"/>
                </a:lnTo>
                <a:lnTo>
                  <a:pt x="91564" y="2533"/>
                </a:lnTo>
                <a:lnTo>
                  <a:pt x="91843" y="2737"/>
                </a:lnTo>
                <a:lnTo>
                  <a:pt x="91992" y="2831"/>
                </a:lnTo>
                <a:lnTo>
                  <a:pt x="92122" y="2905"/>
                </a:lnTo>
                <a:lnTo>
                  <a:pt x="92252" y="2942"/>
                </a:lnTo>
                <a:lnTo>
                  <a:pt x="92308" y="2961"/>
                </a:lnTo>
                <a:lnTo>
                  <a:pt x="92346" y="2942"/>
                </a:lnTo>
                <a:lnTo>
                  <a:pt x="92383" y="2924"/>
                </a:lnTo>
                <a:lnTo>
                  <a:pt x="92401" y="2886"/>
                </a:lnTo>
                <a:lnTo>
                  <a:pt x="92383" y="2849"/>
                </a:lnTo>
                <a:lnTo>
                  <a:pt x="92364" y="2793"/>
                </a:lnTo>
                <a:lnTo>
                  <a:pt x="92271" y="2700"/>
                </a:lnTo>
                <a:lnTo>
                  <a:pt x="92141" y="2589"/>
                </a:lnTo>
                <a:lnTo>
                  <a:pt x="91843" y="2384"/>
                </a:lnTo>
                <a:lnTo>
                  <a:pt x="91657" y="2272"/>
                </a:lnTo>
                <a:lnTo>
                  <a:pt x="91899" y="2049"/>
                </a:lnTo>
                <a:lnTo>
                  <a:pt x="92271" y="1695"/>
                </a:lnTo>
                <a:lnTo>
                  <a:pt x="92420" y="1527"/>
                </a:lnTo>
                <a:lnTo>
                  <a:pt x="92532" y="1360"/>
                </a:lnTo>
                <a:lnTo>
                  <a:pt x="92569" y="1304"/>
                </a:lnTo>
                <a:lnTo>
                  <a:pt x="92588" y="1248"/>
                </a:lnTo>
                <a:lnTo>
                  <a:pt x="92569" y="1211"/>
                </a:lnTo>
                <a:lnTo>
                  <a:pt x="92513" y="1174"/>
                </a:lnTo>
                <a:close/>
                <a:moveTo>
                  <a:pt x="91526" y="3333"/>
                </a:moveTo>
                <a:lnTo>
                  <a:pt x="91433" y="3352"/>
                </a:lnTo>
                <a:lnTo>
                  <a:pt x="91415" y="3370"/>
                </a:lnTo>
                <a:lnTo>
                  <a:pt x="91377" y="3389"/>
                </a:lnTo>
                <a:lnTo>
                  <a:pt x="91377" y="3426"/>
                </a:lnTo>
                <a:lnTo>
                  <a:pt x="91377" y="3464"/>
                </a:lnTo>
                <a:lnTo>
                  <a:pt x="91396" y="3482"/>
                </a:lnTo>
                <a:lnTo>
                  <a:pt x="91433" y="3519"/>
                </a:lnTo>
                <a:lnTo>
                  <a:pt x="91545" y="3538"/>
                </a:lnTo>
                <a:lnTo>
                  <a:pt x="91750" y="3575"/>
                </a:lnTo>
                <a:lnTo>
                  <a:pt x="91899" y="3613"/>
                </a:lnTo>
                <a:lnTo>
                  <a:pt x="92029" y="3687"/>
                </a:lnTo>
                <a:lnTo>
                  <a:pt x="92159" y="3761"/>
                </a:lnTo>
                <a:lnTo>
                  <a:pt x="92290" y="3855"/>
                </a:lnTo>
                <a:lnTo>
                  <a:pt x="92085" y="3985"/>
                </a:lnTo>
                <a:lnTo>
                  <a:pt x="91880" y="4097"/>
                </a:lnTo>
                <a:lnTo>
                  <a:pt x="91471" y="4320"/>
                </a:lnTo>
                <a:lnTo>
                  <a:pt x="91340" y="4376"/>
                </a:lnTo>
                <a:lnTo>
                  <a:pt x="91284" y="4413"/>
                </a:lnTo>
                <a:lnTo>
                  <a:pt x="91266" y="4450"/>
                </a:lnTo>
                <a:lnTo>
                  <a:pt x="91247" y="4469"/>
                </a:lnTo>
                <a:lnTo>
                  <a:pt x="91266" y="4525"/>
                </a:lnTo>
                <a:lnTo>
                  <a:pt x="91284" y="4581"/>
                </a:lnTo>
                <a:lnTo>
                  <a:pt x="91322" y="4618"/>
                </a:lnTo>
                <a:lnTo>
                  <a:pt x="91359" y="4618"/>
                </a:lnTo>
                <a:lnTo>
                  <a:pt x="91377" y="4599"/>
                </a:lnTo>
                <a:lnTo>
                  <a:pt x="91657" y="4506"/>
                </a:lnTo>
                <a:lnTo>
                  <a:pt x="91955" y="4376"/>
                </a:lnTo>
                <a:lnTo>
                  <a:pt x="92234" y="4208"/>
                </a:lnTo>
                <a:lnTo>
                  <a:pt x="92364" y="4115"/>
                </a:lnTo>
                <a:lnTo>
                  <a:pt x="92457" y="4022"/>
                </a:lnTo>
                <a:lnTo>
                  <a:pt x="92513" y="3929"/>
                </a:lnTo>
                <a:lnTo>
                  <a:pt x="92532" y="3873"/>
                </a:lnTo>
                <a:lnTo>
                  <a:pt x="92532" y="3836"/>
                </a:lnTo>
                <a:lnTo>
                  <a:pt x="92513" y="3743"/>
                </a:lnTo>
                <a:lnTo>
                  <a:pt x="92439" y="3668"/>
                </a:lnTo>
                <a:lnTo>
                  <a:pt x="92364" y="3613"/>
                </a:lnTo>
                <a:lnTo>
                  <a:pt x="92271" y="3538"/>
                </a:lnTo>
                <a:lnTo>
                  <a:pt x="92048" y="3445"/>
                </a:lnTo>
                <a:lnTo>
                  <a:pt x="91899" y="3389"/>
                </a:lnTo>
                <a:lnTo>
                  <a:pt x="91657" y="3352"/>
                </a:lnTo>
                <a:lnTo>
                  <a:pt x="91526" y="3333"/>
                </a:lnTo>
                <a:close/>
                <a:moveTo>
                  <a:pt x="1545" y="2775"/>
                </a:moveTo>
                <a:lnTo>
                  <a:pt x="1489" y="2793"/>
                </a:lnTo>
                <a:lnTo>
                  <a:pt x="1173" y="3017"/>
                </a:lnTo>
                <a:lnTo>
                  <a:pt x="950" y="3147"/>
                </a:lnTo>
                <a:lnTo>
                  <a:pt x="726" y="3296"/>
                </a:lnTo>
                <a:lnTo>
                  <a:pt x="521" y="3464"/>
                </a:lnTo>
                <a:lnTo>
                  <a:pt x="428" y="3557"/>
                </a:lnTo>
                <a:lnTo>
                  <a:pt x="354" y="3631"/>
                </a:lnTo>
                <a:lnTo>
                  <a:pt x="298" y="3724"/>
                </a:lnTo>
                <a:lnTo>
                  <a:pt x="261" y="3817"/>
                </a:lnTo>
                <a:lnTo>
                  <a:pt x="261" y="3892"/>
                </a:lnTo>
                <a:lnTo>
                  <a:pt x="261" y="3985"/>
                </a:lnTo>
                <a:lnTo>
                  <a:pt x="317" y="4059"/>
                </a:lnTo>
                <a:lnTo>
                  <a:pt x="372" y="4134"/>
                </a:lnTo>
                <a:lnTo>
                  <a:pt x="559" y="4283"/>
                </a:lnTo>
                <a:lnTo>
                  <a:pt x="745" y="4413"/>
                </a:lnTo>
                <a:lnTo>
                  <a:pt x="912" y="4506"/>
                </a:lnTo>
                <a:lnTo>
                  <a:pt x="1024" y="4562"/>
                </a:lnTo>
                <a:lnTo>
                  <a:pt x="1136" y="4599"/>
                </a:lnTo>
                <a:lnTo>
                  <a:pt x="1229" y="4637"/>
                </a:lnTo>
                <a:lnTo>
                  <a:pt x="1359" y="4637"/>
                </a:lnTo>
                <a:lnTo>
                  <a:pt x="1378" y="4618"/>
                </a:lnTo>
                <a:lnTo>
                  <a:pt x="1359" y="4599"/>
                </a:lnTo>
                <a:lnTo>
                  <a:pt x="1322" y="4525"/>
                </a:lnTo>
                <a:lnTo>
                  <a:pt x="1192" y="4413"/>
                </a:lnTo>
                <a:lnTo>
                  <a:pt x="931" y="4264"/>
                </a:lnTo>
                <a:lnTo>
                  <a:pt x="801" y="4171"/>
                </a:lnTo>
                <a:lnTo>
                  <a:pt x="689" y="4078"/>
                </a:lnTo>
                <a:lnTo>
                  <a:pt x="614" y="3985"/>
                </a:lnTo>
                <a:lnTo>
                  <a:pt x="577" y="3929"/>
                </a:lnTo>
                <a:lnTo>
                  <a:pt x="577" y="3892"/>
                </a:lnTo>
                <a:lnTo>
                  <a:pt x="577" y="3836"/>
                </a:lnTo>
                <a:lnTo>
                  <a:pt x="596" y="3780"/>
                </a:lnTo>
                <a:lnTo>
                  <a:pt x="633" y="3724"/>
                </a:lnTo>
                <a:lnTo>
                  <a:pt x="707" y="3668"/>
                </a:lnTo>
                <a:lnTo>
                  <a:pt x="856" y="3557"/>
                </a:lnTo>
                <a:lnTo>
                  <a:pt x="1005" y="3445"/>
                </a:lnTo>
                <a:lnTo>
                  <a:pt x="1322" y="3240"/>
                </a:lnTo>
                <a:lnTo>
                  <a:pt x="1508" y="3128"/>
                </a:lnTo>
                <a:lnTo>
                  <a:pt x="1601" y="3054"/>
                </a:lnTo>
                <a:lnTo>
                  <a:pt x="1638" y="3017"/>
                </a:lnTo>
                <a:lnTo>
                  <a:pt x="1657" y="2980"/>
                </a:lnTo>
                <a:lnTo>
                  <a:pt x="1657" y="2905"/>
                </a:lnTo>
                <a:lnTo>
                  <a:pt x="1638" y="2812"/>
                </a:lnTo>
                <a:lnTo>
                  <a:pt x="1620" y="2775"/>
                </a:lnTo>
                <a:close/>
                <a:moveTo>
                  <a:pt x="335" y="5027"/>
                </a:moveTo>
                <a:lnTo>
                  <a:pt x="298" y="5046"/>
                </a:lnTo>
                <a:lnTo>
                  <a:pt x="279" y="5065"/>
                </a:lnTo>
                <a:lnTo>
                  <a:pt x="261" y="5102"/>
                </a:lnTo>
                <a:lnTo>
                  <a:pt x="279" y="5158"/>
                </a:lnTo>
                <a:lnTo>
                  <a:pt x="298" y="5195"/>
                </a:lnTo>
                <a:lnTo>
                  <a:pt x="354" y="5232"/>
                </a:lnTo>
                <a:lnTo>
                  <a:pt x="484" y="5325"/>
                </a:lnTo>
                <a:lnTo>
                  <a:pt x="633" y="5400"/>
                </a:lnTo>
                <a:lnTo>
                  <a:pt x="950" y="5549"/>
                </a:lnTo>
                <a:lnTo>
                  <a:pt x="1173" y="5642"/>
                </a:lnTo>
                <a:lnTo>
                  <a:pt x="1043" y="5791"/>
                </a:lnTo>
                <a:lnTo>
                  <a:pt x="894" y="5921"/>
                </a:lnTo>
                <a:lnTo>
                  <a:pt x="596" y="6163"/>
                </a:lnTo>
                <a:lnTo>
                  <a:pt x="484" y="6275"/>
                </a:lnTo>
                <a:lnTo>
                  <a:pt x="447" y="6312"/>
                </a:lnTo>
                <a:lnTo>
                  <a:pt x="447" y="6349"/>
                </a:lnTo>
                <a:lnTo>
                  <a:pt x="447" y="6368"/>
                </a:lnTo>
                <a:lnTo>
                  <a:pt x="484" y="6368"/>
                </a:lnTo>
                <a:lnTo>
                  <a:pt x="652" y="6349"/>
                </a:lnTo>
                <a:lnTo>
                  <a:pt x="745" y="6312"/>
                </a:lnTo>
                <a:lnTo>
                  <a:pt x="894" y="6219"/>
                </a:lnTo>
                <a:lnTo>
                  <a:pt x="1043" y="6089"/>
                </a:lnTo>
                <a:lnTo>
                  <a:pt x="1210" y="5940"/>
                </a:lnTo>
                <a:lnTo>
                  <a:pt x="1359" y="5809"/>
                </a:lnTo>
                <a:lnTo>
                  <a:pt x="1452" y="5661"/>
                </a:lnTo>
                <a:lnTo>
                  <a:pt x="1471" y="5605"/>
                </a:lnTo>
                <a:lnTo>
                  <a:pt x="1471" y="5549"/>
                </a:lnTo>
                <a:lnTo>
                  <a:pt x="1452" y="5512"/>
                </a:lnTo>
                <a:lnTo>
                  <a:pt x="1415" y="5474"/>
                </a:lnTo>
                <a:lnTo>
                  <a:pt x="1173" y="5344"/>
                </a:lnTo>
                <a:lnTo>
                  <a:pt x="819" y="5158"/>
                </a:lnTo>
                <a:lnTo>
                  <a:pt x="633" y="5083"/>
                </a:lnTo>
                <a:lnTo>
                  <a:pt x="465" y="5027"/>
                </a:lnTo>
                <a:close/>
                <a:moveTo>
                  <a:pt x="92439" y="5102"/>
                </a:moveTo>
                <a:lnTo>
                  <a:pt x="92383" y="5121"/>
                </a:lnTo>
                <a:lnTo>
                  <a:pt x="92159" y="5251"/>
                </a:lnTo>
                <a:lnTo>
                  <a:pt x="91843" y="5437"/>
                </a:lnTo>
                <a:lnTo>
                  <a:pt x="91675" y="5530"/>
                </a:lnTo>
                <a:lnTo>
                  <a:pt x="91545" y="5642"/>
                </a:lnTo>
                <a:lnTo>
                  <a:pt x="91433" y="5735"/>
                </a:lnTo>
                <a:lnTo>
                  <a:pt x="91396" y="5791"/>
                </a:lnTo>
                <a:lnTo>
                  <a:pt x="91377" y="5828"/>
                </a:lnTo>
                <a:lnTo>
                  <a:pt x="91377" y="5884"/>
                </a:lnTo>
                <a:lnTo>
                  <a:pt x="91377" y="5921"/>
                </a:lnTo>
                <a:lnTo>
                  <a:pt x="91433" y="6014"/>
                </a:lnTo>
                <a:lnTo>
                  <a:pt x="91508" y="6089"/>
                </a:lnTo>
                <a:lnTo>
                  <a:pt x="91601" y="6163"/>
                </a:lnTo>
                <a:lnTo>
                  <a:pt x="91806" y="6312"/>
                </a:lnTo>
                <a:lnTo>
                  <a:pt x="91992" y="6405"/>
                </a:lnTo>
                <a:lnTo>
                  <a:pt x="92122" y="6498"/>
                </a:lnTo>
                <a:lnTo>
                  <a:pt x="92308" y="6610"/>
                </a:lnTo>
                <a:lnTo>
                  <a:pt x="92420" y="6647"/>
                </a:lnTo>
                <a:lnTo>
                  <a:pt x="92513" y="6647"/>
                </a:lnTo>
                <a:lnTo>
                  <a:pt x="92532" y="6629"/>
                </a:lnTo>
                <a:lnTo>
                  <a:pt x="92550" y="6591"/>
                </a:lnTo>
                <a:lnTo>
                  <a:pt x="92532" y="6536"/>
                </a:lnTo>
                <a:lnTo>
                  <a:pt x="92532" y="6498"/>
                </a:lnTo>
                <a:lnTo>
                  <a:pt x="92495" y="6442"/>
                </a:lnTo>
                <a:lnTo>
                  <a:pt x="92401" y="6349"/>
                </a:lnTo>
                <a:lnTo>
                  <a:pt x="92290" y="6256"/>
                </a:lnTo>
                <a:lnTo>
                  <a:pt x="92141" y="6163"/>
                </a:lnTo>
                <a:lnTo>
                  <a:pt x="91843" y="6014"/>
                </a:lnTo>
                <a:lnTo>
                  <a:pt x="91638" y="5903"/>
                </a:lnTo>
                <a:lnTo>
                  <a:pt x="92252" y="5400"/>
                </a:lnTo>
                <a:lnTo>
                  <a:pt x="92401" y="5214"/>
                </a:lnTo>
                <a:lnTo>
                  <a:pt x="92439" y="5158"/>
                </a:lnTo>
                <a:lnTo>
                  <a:pt x="92457" y="5121"/>
                </a:lnTo>
                <a:lnTo>
                  <a:pt x="92439" y="5102"/>
                </a:lnTo>
                <a:close/>
                <a:moveTo>
                  <a:pt x="1192" y="6833"/>
                </a:moveTo>
                <a:lnTo>
                  <a:pt x="1061" y="6908"/>
                </a:lnTo>
                <a:lnTo>
                  <a:pt x="931" y="6964"/>
                </a:lnTo>
                <a:lnTo>
                  <a:pt x="782" y="7057"/>
                </a:lnTo>
                <a:lnTo>
                  <a:pt x="652" y="7150"/>
                </a:lnTo>
                <a:lnTo>
                  <a:pt x="540" y="7243"/>
                </a:lnTo>
                <a:lnTo>
                  <a:pt x="447" y="7336"/>
                </a:lnTo>
                <a:lnTo>
                  <a:pt x="428" y="7392"/>
                </a:lnTo>
                <a:lnTo>
                  <a:pt x="410" y="7448"/>
                </a:lnTo>
                <a:lnTo>
                  <a:pt x="391" y="7522"/>
                </a:lnTo>
                <a:lnTo>
                  <a:pt x="410" y="7578"/>
                </a:lnTo>
                <a:lnTo>
                  <a:pt x="428" y="7634"/>
                </a:lnTo>
                <a:lnTo>
                  <a:pt x="465" y="7708"/>
                </a:lnTo>
                <a:lnTo>
                  <a:pt x="521" y="7783"/>
                </a:lnTo>
                <a:lnTo>
                  <a:pt x="596" y="7857"/>
                </a:lnTo>
                <a:lnTo>
                  <a:pt x="782" y="8006"/>
                </a:lnTo>
                <a:lnTo>
                  <a:pt x="1061" y="8211"/>
                </a:lnTo>
                <a:lnTo>
                  <a:pt x="1192" y="8286"/>
                </a:lnTo>
                <a:lnTo>
                  <a:pt x="1303" y="8304"/>
                </a:lnTo>
                <a:lnTo>
                  <a:pt x="1322" y="8304"/>
                </a:lnTo>
                <a:lnTo>
                  <a:pt x="1341" y="8286"/>
                </a:lnTo>
                <a:lnTo>
                  <a:pt x="1341" y="8230"/>
                </a:lnTo>
                <a:lnTo>
                  <a:pt x="1322" y="8174"/>
                </a:lnTo>
                <a:lnTo>
                  <a:pt x="1303" y="8099"/>
                </a:lnTo>
                <a:lnTo>
                  <a:pt x="1247" y="8044"/>
                </a:lnTo>
                <a:lnTo>
                  <a:pt x="1136" y="7932"/>
                </a:lnTo>
                <a:lnTo>
                  <a:pt x="894" y="7746"/>
                </a:lnTo>
                <a:lnTo>
                  <a:pt x="801" y="7653"/>
                </a:lnTo>
                <a:lnTo>
                  <a:pt x="763" y="7597"/>
                </a:lnTo>
                <a:lnTo>
                  <a:pt x="745" y="7541"/>
                </a:lnTo>
                <a:lnTo>
                  <a:pt x="763" y="7504"/>
                </a:lnTo>
                <a:lnTo>
                  <a:pt x="782" y="7448"/>
                </a:lnTo>
                <a:lnTo>
                  <a:pt x="838" y="7392"/>
                </a:lnTo>
                <a:lnTo>
                  <a:pt x="912" y="7336"/>
                </a:lnTo>
                <a:lnTo>
                  <a:pt x="1043" y="7280"/>
                </a:lnTo>
                <a:lnTo>
                  <a:pt x="1229" y="7169"/>
                </a:lnTo>
                <a:lnTo>
                  <a:pt x="1303" y="7113"/>
                </a:lnTo>
                <a:lnTo>
                  <a:pt x="1378" y="7057"/>
                </a:lnTo>
                <a:lnTo>
                  <a:pt x="1415" y="7001"/>
                </a:lnTo>
                <a:lnTo>
                  <a:pt x="1415" y="6927"/>
                </a:lnTo>
                <a:lnTo>
                  <a:pt x="1378" y="6871"/>
                </a:lnTo>
                <a:lnTo>
                  <a:pt x="1322" y="6833"/>
                </a:lnTo>
                <a:close/>
                <a:moveTo>
                  <a:pt x="91433" y="7094"/>
                </a:moveTo>
                <a:lnTo>
                  <a:pt x="91415" y="7113"/>
                </a:lnTo>
                <a:lnTo>
                  <a:pt x="91396" y="7150"/>
                </a:lnTo>
                <a:lnTo>
                  <a:pt x="91415" y="7187"/>
                </a:lnTo>
                <a:lnTo>
                  <a:pt x="91508" y="7280"/>
                </a:lnTo>
                <a:lnTo>
                  <a:pt x="91619" y="7411"/>
                </a:lnTo>
                <a:lnTo>
                  <a:pt x="91768" y="7541"/>
                </a:lnTo>
                <a:lnTo>
                  <a:pt x="92085" y="7764"/>
                </a:lnTo>
                <a:lnTo>
                  <a:pt x="92252" y="7895"/>
                </a:lnTo>
                <a:lnTo>
                  <a:pt x="91806" y="8062"/>
                </a:lnTo>
                <a:lnTo>
                  <a:pt x="91582" y="8137"/>
                </a:lnTo>
                <a:lnTo>
                  <a:pt x="91377" y="8230"/>
                </a:lnTo>
                <a:lnTo>
                  <a:pt x="91229" y="8286"/>
                </a:lnTo>
                <a:lnTo>
                  <a:pt x="91173" y="8323"/>
                </a:lnTo>
                <a:lnTo>
                  <a:pt x="91154" y="8342"/>
                </a:lnTo>
                <a:lnTo>
                  <a:pt x="91135" y="8379"/>
                </a:lnTo>
                <a:lnTo>
                  <a:pt x="91135" y="8435"/>
                </a:lnTo>
                <a:lnTo>
                  <a:pt x="91154" y="8490"/>
                </a:lnTo>
                <a:lnTo>
                  <a:pt x="91191" y="8528"/>
                </a:lnTo>
                <a:lnTo>
                  <a:pt x="91247" y="8528"/>
                </a:lnTo>
                <a:lnTo>
                  <a:pt x="91973" y="8248"/>
                </a:lnTo>
                <a:lnTo>
                  <a:pt x="92252" y="8155"/>
                </a:lnTo>
                <a:lnTo>
                  <a:pt x="92401" y="8099"/>
                </a:lnTo>
                <a:lnTo>
                  <a:pt x="92457" y="8062"/>
                </a:lnTo>
                <a:lnTo>
                  <a:pt x="92495" y="8044"/>
                </a:lnTo>
                <a:lnTo>
                  <a:pt x="92532" y="7951"/>
                </a:lnTo>
                <a:lnTo>
                  <a:pt x="92532" y="7876"/>
                </a:lnTo>
                <a:lnTo>
                  <a:pt x="92495" y="7802"/>
                </a:lnTo>
                <a:lnTo>
                  <a:pt x="92439" y="7727"/>
                </a:lnTo>
                <a:lnTo>
                  <a:pt x="92271" y="7615"/>
                </a:lnTo>
                <a:lnTo>
                  <a:pt x="92104" y="7504"/>
                </a:lnTo>
                <a:lnTo>
                  <a:pt x="91973" y="7392"/>
                </a:lnTo>
                <a:lnTo>
                  <a:pt x="91750" y="7224"/>
                </a:lnTo>
                <a:lnTo>
                  <a:pt x="91657" y="7150"/>
                </a:lnTo>
                <a:lnTo>
                  <a:pt x="91545" y="7113"/>
                </a:lnTo>
                <a:lnTo>
                  <a:pt x="91471" y="7094"/>
                </a:lnTo>
                <a:close/>
                <a:moveTo>
                  <a:pt x="279" y="8286"/>
                </a:moveTo>
                <a:lnTo>
                  <a:pt x="205" y="8304"/>
                </a:lnTo>
                <a:lnTo>
                  <a:pt x="112" y="8360"/>
                </a:lnTo>
                <a:lnTo>
                  <a:pt x="93" y="8379"/>
                </a:lnTo>
                <a:lnTo>
                  <a:pt x="93" y="8416"/>
                </a:lnTo>
                <a:lnTo>
                  <a:pt x="112" y="8472"/>
                </a:lnTo>
                <a:lnTo>
                  <a:pt x="168" y="8509"/>
                </a:lnTo>
                <a:lnTo>
                  <a:pt x="1229" y="9272"/>
                </a:lnTo>
                <a:lnTo>
                  <a:pt x="912" y="9514"/>
                </a:lnTo>
                <a:lnTo>
                  <a:pt x="596" y="9738"/>
                </a:lnTo>
                <a:lnTo>
                  <a:pt x="521" y="9794"/>
                </a:lnTo>
                <a:lnTo>
                  <a:pt x="372" y="9887"/>
                </a:lnTo>
                <a:lnTo>
                  <a:pt x="317" y="9943"/>
                </a:lnTo>
                <a:lnTo>
                  <a:pt x="279" y="9999"/>
                </a:lnTo>
                <a:lnTo>
                  <a:pt x="279" y="10017"/>
                </a:lnTo>
                <a:lnTo>
                  <a:pt x="279" y="10036"/>
                </a:lnTo>
                <a:lnTo>
                  <a:pt x="335" y="10054"/>
                </a:lnTo>
                <a:lnTo>
                  <a:pt x="391" y="10073"/>
                </a:lnTo>
                <a:lnTo>
                  <a:pt x="447" y="10054"/>
                </a:lnTo>
                <a:lnTo>
                  <a:pt x="577" y="10017"/>
                </a:lnTo>
                <a:lnTo>
                  <a:pt x="726" y="9943"/>
                </a:lnTo>
                <a:lnTo>
                  <a:pt x="894" y="9831"/>
                </a:lnTo>
                <a:lnTo>
                  <a:pt x="1192" y="9626"/>
                </a:lnTo>
                <a:lnTo>
                  <a:pt x="1378" y="9459"/>
                </a:lnTo>
                <a:lnTo>
                  <a:pt x="1489" y="9347"/>
                </a:lnTo>
                <a:lnTo>
                  <a:pt x="1527" y="9291"/>
                </a:lnTo>
                <a:lnTo>
                  <a:pt x="1527" y="9254"/>
                </a:lnTo>
                <a:lnTo>
                  <a:pt x="1508" y="9217"/>
                </a:lnTo>
                <a:lnTo>
                  <a:pt x="1471" y="9179"/>
                </a:lnTo>
                <a:lnTo>
                  <a:pt x="1341" y="9049"/>
                </a:lnTo>
                <a:lnTo>
                  <a:pt x="1117" y="8881"/>
                </a:lnTo>
                <a:lnTo>
                  <a:pt x="894" y="8732"/>
                </a:lnTo>
                <a:lnTo>
                  <a:pt x="596" y="8472"/>
                </a:lnTo>
                <a:lnTo>
                  <a:pt x="428" y="8342"/>
                </a:lnTo>
                <a:lnTo>
                  <a:pt x="354" y="8304"/>
                </a:lnTo>
                <a:lnTo>
                  <a:pt x="279" y="8286"/>
                </a:lnTo>
                <a:close/>
                <a:moveTo>
                  <a:pt x="92327" y="8993"/>
                </a:moveTo>
                <a:lnTo>
                  <a:pt x="92252" y="9030"/>
                </a:lnTo>
                <a:lnTo>
                  <a:pt x="92048" y="9123"/>
                </a:lnTo>
                <a:lnTo>
                  <a:pt x="91843" y="9272"/>
                </a:lnTo>
                <a:lnTo>
                  <a:pt x="91638" y="9440"/>
                </a:lnTo>
                <a:lnTo>
                  <a:pt x="91415" y="9645"/>
                </a:lnTo>
                <a:lnTo>
                  <a:pt x="91340" y="9719"/>
                </a:lnTo>
                <a:lnTo>
                  <a:pt x="91303" y="9794"/>
                </a:lnTo>
                <a:lnTo>
                  <a:pt x="91303" y="9868"/>
                </a:lnTo>
                <a:lnTo>
                  <a:pt x="91340" y="9943"/>
                </a:lnTo>
                <a:lnTo>
                  <a:pt x="91415" y="10036"/>
                </a:lnTo>
                <a:lnTo>
                  <a:pt x="91564" y="10129"/>
                </a:lnTo>
                <a:lnTo>
                  <a:pt x="91731" y="10222"/>
                </a:lnTo>
                <a:lnTo>
                  <a:pt x="92029" y="10371"/>
                </a:lnTo>
                <a:lnTo>
                  <a:pt x="92178" y="10427"/>
                </a:lnTo>
                <a:lnTo>
                  <a:pt x="92290" y="10445"/>
                </a:lnTo>
                <a:lnTo>
                  <a:pt x="92327" y="10445"/>
                </a:lnTo>
                <a:lnTo>
                  <a:pt x="92346" y="10427"/>
                </a:lnTo>
                <a:lnTo>
                  <a:pt x="92364" y="10371"/>
                </a:lnTo>
                <a:lnTo>
                  <a:pt x="92346" y="10315"/>
                </a:lnTo>
                <a:lnTo>
                  <a:pt x="92308" y="10241"/>
                </a:lnTo>
                <a:lnTo>
                  <a:pt x="92234" y="10166"/>
                </a:lnTo>
                <a:lnTo>
                  <a:pt x="92122" y="10110"/>
                </a:lnTo>
                <a:lnTo>
                  <a:pt x="91992" y="10036"/>
                </a:lnTo>
                <a:lnTo>
                  <a:pt x="91564" y="9831"/>
                </a:lnTo>
                <a:lnTo>
                  <a:pt x="91787" y="9663"/>
                </a:lnTo>
                <a:lnTo>
                  <a:pt x="92010" y="9477"/>
                </a:lnTo>
                <a:lnTo>
                  <a:pt x="92215" y="9272"/>
                </a:lnTo>
                <a:lnTo>
                  <a:pt x="92308" y="9161"/>
                </a:lnTo>
                <a:lnTo>
                  <a:pt x="92383" y="9049"/>
                </a:lnTo>
                <a:lnTo>
                  <a:pt x="92401" y="8993"/>
                </a:lnTo>
                <a:close/>
                <a:moveTo>
                  <a:pt x="1434" y="10296"/>
                </a:moveTo>
                <a:lnTo>
                  <a:pt x="1322" y="10315"/>
                </a:lnTo>
                <a:lnTo>
                  <a:pt x="1247" y="10334"/>
                </a:lnTo>
                <a:lnTo>
                  <a:pt x="1136" y="10371"/>
                </a:lnTo>
                <a:lnTo>
                  <a:pt x="1043" y="10445"/>
                </a:lnTo>
                <a:lnTo>
                  <a:pt x="838" y="10613"/>
                </a:lnTo>
                <a:lnTo>
                  <a:pt x="521" y="10799"/>
                </a:lnTo>
                <a:lnTo>
                  <a:pt x="335" y="10929"/>
                </a:lnTo>
                <a:lnTo>
                  <a:pt x="279" y="10985"/>
                </a:lnTo>
                <a:lnTo>
                  <a:pt x="242" y="11041"/>
                </a:lnTo>
                <a:lnTo>
                  <a:pt x="205" y="11116"/>
                </a:lnTo>
                <a:lnTo>
                  <a:pt x="205" y="11171"/>
                </a:lnTo>
                <a:lnTo>
                  <a:pt x="205" y="11209"/>
                </a:lnTo>
                <a:lnTo>
                  <a:pt x="223" y="11246"/>
                </a:lnTo>
                <a:lnTo>
                  <a:pt x="279" y="11339"/>
                </a:lnTo>
                <a:lnTo>
                  <a:pt x="391" y="11432"/>
                </a:lnTo>
                <a:lnTo>
                  <a:pt x="559" y="11581"/>
                </a:lnTo>
                <a:lnTo>
                  <a:pt x="856" y="11786"/>
                </a:lnTo>
                <a:lnTo>
                  <a:pt x="1024" y="11879"/>
                </a:lnTo>
                <a:lnTo>
                  <a:pt x="1173" y="11935"/>
                </a:lnTo>
                <a:lnTo>
                  <a:pt x="1285" y="11972"/>
                </a:lnTo>
                <a:lnTo>
                  <a:pt x="1322" y="11953"/>
                </a:lnTo>
                <a:lnTo>
                  <a:pt x="1359" y="11935"/>
                </a:lnTo>
                <a:lnTo>
                  <a:pt x="1359" y="11898"/>
                </a:lnTo>
                <a:lnTo>
                  <a:pt x="1359" y="11860"/>
                </a:lnTo>
                <a:lnTo>
                  <a:pt x="1285" y="11767"/>
                </a:lnTo>
                <a:lnTo>
                  <a:pt x="1173" y="11674"/>
                </a:lnTo>
                <a:lnTo>
                  <a:pt x="1043" y="11544"/>
                </a:lnTo>
                <a:lnTo>
                  <a:pt x="726" y="11320"/>
                </a:lnTo>
                <a:lnTo>
                  <a:pt x="521" y="11171"/>
                </a:lnTo>
                <a:lnTo>
                  <a:pt x="782" y="11004"/>
                </a:lnTo>
                <a:lnTo>
                  <a:pt x="1061" y="10836"/>
                </a:lnTo>
                <a:lnTo>
                  <a:pt x="1192" y="10743"/>
                </a:lnTo>
                <a:lnTo>
                  <a:pt x="1322" y="10632"/>
                </a:lnTo>
                <a:lnTo>
                  <a:pt x="1434" y="10520"/>
                </a:lnTo>
                <a:lnTo>
                  <a:pt x="1508" y="10408"/>
                </a:lnTo>
                <a:lnTo>
                  <a:pt x="1545" y="10352"/>
                </a:lnTo>
                <a:lnTo>
                  <a:pt x="1527" y="10315"/>
                </a:lnTo>
                <a:lnTo>
                  <a:pt x="1489" y="10296"/>
                </a:lnTo>
                <a:close/>
                <a:moveTo>
                  <a:pt x="91322" y="10855"/>
                </a:moveTo>
                <a:lnTo>
                  <a:pt x="91284" y="10874"/>
                </a:lnTo>
                <a:lnTo>
                  <a:pt x="91266" y="10874"/>
                </a:lnTo>
                <a:lnTo>
                  <a:pt x="91266" y="10911"/>
                </a:lnTo>
                <a:lnTo>
                  <a:pt x="91284" y="10929"/>
                </a:lnTo>
                <a:lnTo>
                  <a:pt x="91377" y="11004"/>
                </a:lnTo>
                <a:lnTo>
                  <a:pt x="91675" y="11171"/>
                </a:lnTo>
                <a:lnTo>
                  <a:pt x="92178" y="11395"/>
                </a:lnTo>
                <a:lnTo>
                  <a:pt x="91973" y="11507"/>
                </a:lnTo>
                <a:lnTo>
                  <a:pt x="91768" y="11618"/>
                </a:lnTo>
                <a:lnTo>
                  <a:pt x="91582" y="11767"/>
                </a:lnTo>
                <a:lnTo>
                  <a:pt x="91396" y="11916"/>
                </a:lnTo>
                <a:lnTo>
                  <a:pt x="91229" y="12084"/>
                </a:lnTo>
                <a:lnTo>
                  <a:pt x="91154" y="12177"/>
                </a:lnTo>
                <a:lnTo>
                  <a:pt x="91117" y="12214"/>
                </a:lnTo>
                <a:lnTo>
                  <a:pt x="91117" y="12251"/>
                </a:lnTo>
                <a:lnTo>
                  <a:pt x="91117" y="12326"/>
                </a:lnTo>
                <a:lnTo>
                  <a:pt x="91135" y="12382"/>
                </a:lnTo>
                <a:lnTo>
                  <a:pt x="91154" y="12400"/>
                </a:lnTo>
                <a:lnTo>
                  <a:pt x="91173" y="12419"/>
                </a:lnTo>
                <a:lnTo>
                  <a:pt x="91210" y="12419"/>
                </a:lnTo>
                <a:lnTo>
                  <a:pt x="91247" y="12400"/>
                </a:lnTo>
                <a:lnTo>
                  <a:pt x="91396" y="12270"/>
                </a:lnTo>
                <a:lnTo>
                  <a:pt x="91545" y="12158"/>
                </a:lnTo>
                <a:lnTo>
                  <a:pt x="91675" y="12028"/>
                </a:lnTo>
                <a:lnTo>
                  <a:pt x="91824" y="11898"/>
                </a:lnTo>
                <a:lnTo>
                  <a:pt x="91992" y="11804"/>
                </a:lnTo>
                <a:lnTo>
                  <a:pt x="92215" y="11693"/>
                </a:lnTo>
                <a:lnTo>
                  <a:pt x="92420" y="11562"/>
                </a:lnTo>
                <a:lnTo>
                  <a:pt x="92495" y="11507"/>
                </a:lnTo>
                <a:lnTo>
                  <a:pt x="92532" y="11451"/>
                </a:lnTo>
                <a:lnTo>
                  <a:pt x="92532" y="11395"/>
                </a:lnTo>
                <a:lnTo>
                  <a:pt x="92513" y="11339"/>
                </a:lnTo>
                <a:lnTo>
                  <a:pt x="92457" y="11265"/>
                </a:lnTo>
                <a:lnTo>
                  <a:pt x="92383" y="11209"/>
                </a:lnTo>
                <a:lnTo>
                  <a:pt x="92178" y="11116"/>
                </a:lnTo>
                <a:lnTo>
                  <a:pt x="91936" y="11004"/>
                </a:lnTo>
                <a:lnTo>
                  <a:pt x="91694" y="10929"/>
                </a:lnTo>
                <a:lnTo>
                  <a:pt x="91489" y="10892"/>
                </a:lnTo>
                <a:lnTo>
                  <a:pt x="91322" y="10855"/>
                </a:lnTo>
                <a:close/>
                <a:moveTo>
                  <a:pt x="261" y="12158"/>
                </a:moveTo>
                <a:lnTo>
                  <a:pt x="242" y="12195"/>
                </a:lnTo>
                <a:lnTo>
                  <a:pt x="223" y="12233"/>
                </a:lnTo>
                <a:lnTo>
                  <a:pt x="223" y="12307"/>
                </a:lnTo>
                <a:lnTo>
                  <a:pt x="242" y="12344"/>
                </a:lnTo>
                <a:lnTo>
                  <a:pt x="279" y="12400"/>
                </a:lnTo>
                <a:lnTo>
                  <a:pt x="372" y="12512"/>
                </a:lnTo>
                <a:lnTo>
                  <a:pt x="503" y="12624"/>
                </a:lnTo>
                <a:lnTo>
                  <a:pt x="670" y="12717"/>
                </a:lnTo>
                <a:lnTo>
                  <a:pt x="1005" y="12922"/>
                </a:lnTo>
                <a:lnTo>
                  <a:pt x="1229" y="13052"/>
                </a:lnTo>
                <a:lnTo>
                  <a:pt x="1117" y="13126"/>
                </a:lnTo>
                <a:lnTo>
                  <a:pt x="1005" y="13201"/>
                </a:lnTo>
                <a:lnTo>
                  <a:pt x="726" y="13331"/>
                </a:lnTo>
                <a:lnTo>
                  <a:pt x="577" y="13406"/>
                </a:lnTo>
                <a:lnTo>
                  <a:pt x="465" y="13480"/>
                </a:lnTo>
                <a:lnTo>
                  <a:pt x="354" y="13573"/>
                </a:lnTo>
                <a:lnTo>
                  <a:pt x="279" y="13666"/>
                </a:lnTo>
                <a:lnTo>
                  <a:pt x="279" y="13685"/>
                </a:lnTo>
                <a:lnTo>
                  <a:pt x="279" y="13704"/>
                </a:lnTo>
                <a:lnTo>
                  <a:pt x="317" y="13722"/>
                </a:lnTo>
                <a:lnTo>
                  <a:pt x="465" y="13722"/>
                </a:lnTo>
                <a:lnTo>
                  <a:pt x="633" y="13685"/>
                </a:lnTo>
                <a:lnTo>
                  <a:pt x="726" y="13666"/>
                </a:lnTo>
                <a:lnTo>
                  <a:pt x="875" y="13610"/>
                </a:lnTo>
                <a:lnTo>
                  <a:pt x="1024" y="13536"/>
                </a:lnTo>
                <a:lnTo>
                  <a:pt x="1303" y="13350"/>
                </a:lnTo>
                <a:lnTo>
                  <a:pt x="1434" y="13257"/>
                </a:lnTo>
                <a:lnTo>
                  <a:pt x="1527" y="13164"/>
                </a:lnTo>
                <a:lnTo>
                  <a:pt x="1545" y="13108"/>
                </a:lnTo>
                <a:lnTo>
                  <a:pt x="1564" y="13052"/>
                </a:lnTo>
                <a:lnTo>
                  <a:pt x="1564" y="12977"/>
                </a:lnTo>
                <a:lnTo>
                  <a:pt x="1527" y="12903"/>
                </a:lnTo>
                <a:lnTo>
                  <a:pt x="1489" y="12847"/>
                </a:lnTo>
                <a:lnTo>
                  <a:pt x="1415" y="12791"/>
                </a:lnTo>
                <a:lnTo>
                  <a:pt x="1247" y="12680"/>
                </a:lnTo>
                <a:lnTo>
                  <a:pt x="912" y="12475"/>
                </a:lnTo>
                <a:lnTo>
                  <a:pt x="745" y="12363"/>
                </a:lnTo>
                <a:lnTo>
                  <a:pt x="503" y="12214"/>
                </a:lnTo>
                <a:lnTo>
                  <a:pt x="391" y="12158"/>
                </a:lnTo>
                <a:close/>
                <a:moveTo>
                  <a:pt x="92290" y="12624"/>
                </a:moveTo>
                <a:lnTo>
                  <a:pt x="92178" y="12661"/>
                </a:lnTo>
                <a:lnTo>
                  <a:pt x="92048" y="12735"/>
                </a:lnTo>
                <a:lnTo>
                  <a:pt x="91806" y="12922"/>
                </a:lnTo>
                <a:lnTo>
                  <a:pt x="91657" y="13052"/>
                </a:lnTo>
                <a:lnTo>
                  <a:pt x="91415" y="13238"/>
                </a:lnTo>
                <a:lnTo>
                  <a:pt x="91322" y="13331"/>
                </a:lnTo>
                <a:lnTo>
                  <a:pt x="91266" y="13406"/>
                </a:lnTo>
                <a:lnTo>
                  <a:pt x="91229" y="13499"/>
                </a:lnTo>
                <a:lnTo>
                  <a:pt x="91210" y="13536"/>
                </a:lnTo>
                <a:lnTo>
                  <a:pt x="91229" y="13592"/>
                </a:lnTo>
                <a:lnTo>
                  <a:pt x="91266" y="13685"/>
                </a:lnTo>
                <a:lnTo>
                  <a:pt x="91377" y="13797"/>
                </a:lnTo>
                <a:lnTo>
                  <a:pt x="91638" y="14020"/>
                </a:lnTo>
                <a:lnTo>
                  <a:pt x="91899" y="14206"/>
                </a:lnTo>
                <a:lnTo>
                  <a:pt x="92197" y="14374"/>
                </a:lnTo>
                <a:lnTo>
                  <a:pt x="92346" y="14430"/>
                </a:lnTo>
                <a:lnTo>
                  <a:pt x="92495" y="14485"/>
                </a:lnTo>
                <a:lnTo>
                  <a:pt x="92569" y="14485"/>
                </a:lnTo>
                <a:lnTo>
                  <a:pt x="92588" y="14467"/>
                </a:lnTo>
                <a:lnTo>
                  <a:pt x="92606" y="14430"/>
                </a:lnTo>
                <a:lnTo>
                  <a:pt x="92588" y="14355"/>
                </a:lnTo>
                <a:lnTo>
                  <a:pt x="92569" y="14318"/>
                </a:lnTo>
                <a:lnTo>
                  <a:pt x="92550" y="14281"/>
                </a:lnTo>
                <a:lnTo>
                  <a:pt x="92513" y="14243"/>
                </a:lnTo>
                <a:lnTo>
                  <a:pt x="92401" y="14188"/>
                </a:lnTo>
                <a:lnTo>
                  <a:pt x="92197" y="14094"/>
                </a:lnTo>
                <a:lnTo>
                  <a:pt x="91787" y="13834"/>
                </a:lnTo>
                <a:lnTo>
                  <a:pt x="91601" y="13704"/>
                </a:lnTo>
                <a:lnTo>
                  <a:pt x="91415" y="13555"/>
                </a:lnTo>
                <a:lnTo>
                  <a:pt x="91638" y="13387"/>
                </a:lnTo>
                <a:lnTo>
                  <a:pt x="91955" y="13145"/>
                </a:lnTo>
                <a:lnTo>
                  <a:pt x="92104" y="13015"/>
                </a:lnTo>
                <a:lnTo>
                  <a:pt x="92234" y="12903"/>
                </a:lnTo>
                <a:lnTo>
                  <a:pt x="92327" y="12791"/>
                </a:lnTo>
                <a:lnTo>
                  <a:pt x="92364" y="12735"/>
                </a:lnTo>
                <a:lnTo>
                  <a:pt x="92364" y="12698"/>
                </a:lnTo>
                <a:lnTo>
                  <a:pt x="92364" y="12661"/>
                </a:lnTo>
                <a:lnTo>
                  <a:pt x="92346" y="12624"/>
                </a:lnTo>
                <a:close/>
                <a:moveTo>
                  <a:pt x="1527" y="14076"/>
                </a:moveTo>
                <a:lnTo>
                  <a:pt x="1396" y="14094"/>
                </a:lnTo>
                <a:lnTo>
                  <a:pt x="1303" y="14113"/>
                </a:lnTo>
                <a:lnTo>
                  <a:pt x="1192" y="14150"/>
                </a:lnTo>
                <a:lnTo>
                  <a:pt x="1080" y="14225"/>
                </a:lnTo>
                <a:lnTo>
                  <a:pt x="838" y="14337"/>
                </a:lnTo>
                <a:lnTo>
                  <a:pt x="596" y="14430"/>
                </a:lnTo>
                <a:lnTo>
                  <a:pt x="484" y="14467"/>
                </a:lnTo>
                <a:lnTo>
                  <a:pt x="410" y="14504"/>
                </a:lnTo>
                <a:lnTo>
                  <a:pt x="335" y="14560"/>
                </a:lnTo>
                <a:lnTo>
                  <a:pt x="335" y="14597"/>
                </a:lnTo>
                <a:lnTo>
                  <a:pt x="317" y="14634"/>
                </a:lnTo>
                <a:lnTo>
                  <a:pt x="335" y="14672"/>
                </a:lnTo>
                <a:lnTo>
                  <a:pt x="354" y="14728"/>
                </a:lnTo>
                <a:lnTo>
                  <a:pt x="447" y="14839"/>
                </a:lnTo>
                <a:lnTo>
                  <a:pt x="596" y="14988"/>
                </a:lnTo>
                <a:lnTo>
                  <a:pt x="856" y="15230"/>
                </a:lnTo>
                <a:lnTo>
                  <a:pt x="1005" y="15342"/>
                </a:lnTo>
                <a:lnTo>
                  <a:pt x="1117" y="15435"/>
                </a:lnTo>
                <a:lnTo>
                  <a:pt x="1229" y="15491"/>
                </a:lnTo>
                <a:lnTo>
                  <a:pt x="1285" y="15491"/>
                </a:lnTo>
                <a:lnTo>
                  <a:pt x="1303" y="15454"/>
                </a:lnTo>
                <a:lnTo>
                  <a:pt x="1322" y="15416"/>
                </a:lnTo>
                <a:lnTo>
                  <a:pt x="1303" y="15361"/>
                </a:lnTo>
                <a:lnTo>
                  <a:pt x="1285" y="15305"/>
                </a:lnTo>
                <a:lnTo>
                  <a:pt x="1210" y="15193"/>
                </a:lnTo>
                <a:lnTo>
                  <a:pt x="1098" y="15063"/>
                </a:lnTo>
                <a:lnTo>
                  <a:pt x="838" y="14839"/>
                </a:lnTo>
                <a:lnTo>
                  <a:pt x="670" y="14690"/>
                </a:lnTo>
                <a:lnTo>
                  <a:pt x="912" y="14616"/>
                </a:lnTo>
                <a:lnTo>
                  <a:pt x="1154" y="14523"/>
                </a:lnTo>
                <a:lnTo>
                  <a:pt x="1285" y="14467"/>
                </a:lnTo>
                <a:lnTo>
                  <a:pt x="1396" y="14392"/>
                </a:lnTo>
                <a:lnTo>
                  <a:pt x="1489" y="14318"/>
                </a:lnTo>
                <a:lnTo>
                  <a:pt x="1583" y="14225"/>
                </a:lnTo>
                <a:lnTo>
                  <a:pt x="1620" y="14169"/>
                </a:lnTo>
                <a:lnTo>
                  <a:pt x="1620" y="14113"/>
                </a:lnTo>
                <a:lnTo>
                  <a:pt x="1583" y="14094"/>
                </a:lnTo>
                <a:lnTo>
                  <a:pt x="1527" y="14076"/>
                </a:lnTo>
                <a:close/>
                <a:moveTo>
                  <a:pt x="91377" y="14765"/>
                </a:moveTo>
                <a:lnTo>
                  <a:pt x="91340" y="14783"/>
                </a:lnTo>
                <a:lnTo>
                  <a:pt x="91322" y="14802"/>
                </a:lnTo>
                <a:lnTo>
                  <a:pt x="91322" y="14839"/>
                </a:lnTo>
                <a:lnTo>
                  <a:pt x="91322" y="14895"/>
                </a:lnTo>
                <a:lnTo>
                  <a:pt x="91359" y="14932"/>
                </a:lnTo>
                <a:lnTo>
                  <a:pt x="91396" y="14970"/>
                </a:lnTo>
                <a:lnTo>
                  <a:pt x="91508" y="15025"/>
                </a:lnTo>
                <a:lnTo>
                  <a:pt x="91731" y="15137"/>
                </a:lnTo>
                <a:lnTo>
                  <a:pt x="91973" y="15286"/>
                </a:lnTo>
                <a:lnTo>
                  <a:pt x="92104" y="15379"/>
                </a:lnTo>
                <a:lnTo>
                  <a:pt x="92159" y="15435"/>
                </a:lnTo>
                <a:lnTo>
                  <a:pt x="92178" y="15472"/>
                </a:lnTo>
                <a:lnTo>
                  <a:pt x="92197" y="15528"/>
                </a:lnTo>
                <a:lnTo>
                  <a:pt x="92178" y="15584"/>
                </a:lnTo>
                <a:lnTo>
                  <a:pt x="92159" y="15621"/>
                </a:lnTo>
                <a:lnTo>
                  <a:pt x="92141" y="15640"/>
                </a:lnTo>
                <a:lnTo>
                  <a:pt x="92029" y="15677"/>
                </a:lnTo>
                <a:lnTo>
                  <a:pt x="91917" y="15714"/>
                </a:lnTo>
                <a:lnTo>
                  <a:pt x="91768" y="15751"/>
                </a:lnTo>
                <a:lnTo>
                  <a:pt x="91526" y="15845"/>
                </a:lnTo>
                <a:lnTo>
                  <a:pt x="91415" y="15900"/>
                </a:lnTo>
                <a:lnTo>
                  <a:pt x="91322" y="15956"/>
                </a:lnTo>
                <a:lnTo>
                  <a:pt x="91266" y="16012"/>
                </a:lnTo>
                <a:lnTo>
                  <a:pt x="91247" y="16049"/>
                </a:lnTo>
                <a:lnTo>
                  <a:pt x="91247" y="16068"/>
                </a:lnTo>
                <a:lnTo>
                  <a:pt x="91266" y="16105"/>
                </a:lnTo>
                <a:lnTo>
                  <a:pt x="91284" y="16142"/>
                </a:lnTo>
                <a:lnTo>
                  <a:pt x="91359" y="16161"/>
                </a:lnTo>
                <a:lnTo>
                  <a:pt x="91452" y="16161"/>
                </a:lnTo>
                <a:lnTo>
                  <a:pt x="91564" y="16142"/>
                </a:lnTo>
                <a:lnTo>
                  <a:pt x="91768" y="16068"/>
                </a:lnTo>
                <a:lnTo>
                  <a:pt x="91917" y="15994"/>
                </a:lnTo>
                <a:lnTo>
                  <a:pt x="92085" y="15919"/>
                </a:lnTo>
                <a:lnTo>
                  <a:pt x="92290" y="15845"/>
                </a:lnTo>
                <a:lnTo>
                  <a:pt x="92383" y="15789"/>
                </a:lnTo>
                <a:lnTo>
                  <a:pt x="92457" y="15714"/>
                </a:lnTo>
                <a:lnTo>
                  <a:pt x="92513" y="15640"/>
                </a:lnTo>
                <a:lnTo>
                  <a:pt x="92532" y="15565"/>
                </a:lnTo>
                <a:lnTo>
                  <a:pt x="92513" y="15472"/>
                </a:lnTo>
                <a:lnTo>
                  <a:pt x="92476" y="15379"/>
                </a:lnTo>
                <a:lnTo>
                  <a:pt x="92401" y="15305"/>
                </a:lnTo>
                <a:lnTo>
                  <a:pt x="92308" y="15230"/>
                </a:lnTo>
                <a:lnTo>
                  <a:pt x="92122" y="15100"/>
                </a:lnTo>
                <a:lnTo>
                  <a:pt x="91936" y="15007"/>
                </a:lnTo>
                <a:lnTo>
                  <a:pt x="91806" y="14932"/>
                </a:lnTo>
                <a:lnTo>
                  <a:pt x="91582" y="14802"/>
                </a:lnTo>
                <a:lnTo>
                  <a:pt x="91471" y="14765"/>
                </a:lnTo>
                <a:close/>
                <a:moveTo>
                  <a:pt x="112" y="15565"/>
                </a:moveTo>
                <a:lnTo>
                  <a:pt x="74" y="15584"/>
                </a:lnTo>
                <a:lnTo>
                  <a:pt x="37" y="15621"/>
                </a:lnTo>
                <a:lnTo>
                  <a:pt x="0" y="15677"/>
                </a:lnTo>
                <a:lnTo>
                  <a:pt x="0" y="15733"/>
                </a:lnTo>
                <a:lnTo>
                  <a:pt x="0" y="15770"/>
                </a:lnTo>
                <a:lnTo>
                  <a:pt x="37" y="15807"/>
                </a:lnTo>
                <a:lnTo>
                  <a:pt x="56" y="15826"/>
                </a:lnTo>
                <a:lnTo>
                  <a:pt x="279" y="15975"/>
                </a:lnTo>
                <a:lnTo>
                  <a:pt x="521" y="16105"/>
                </a:lnTo>
                <a:lnTo>
                  <a:pt x="763" y="16198"/>
                </a:lnTo>
                <a:lnTo>
                  <a:pt x="1005" y="16291"/>
                </a:lnTo>
                <a:lnTo>
                  <a:pt x="838" y="16422"/>
                </a:lnTo>
                <a:lnTo>
                  <a:pt x="559" y="16627"/>
                </a:lnTo>
                <a:lnTo>
                  <a:pt x="447" y="16720"/>
                </a:lnTo>
                <a:lnTo>
                  <a:pt x="354" y="16813"/>
                </a:lnTo>
                <a:lnTo>
                  <a:pt x="335" y="16850"/>
                </a:lnTo>
                <a:lnTo>
                  <a:pt x="335" y="16887"/>
                </a:lnTo>
                <a:lnTo>
                  <a:pt x="354" y="16924"/>
                </a:lnTo>
                <a:lnTo>
                  <a:pt x="391" y="16943"/>
                </a:lnTo>
                <a:lnTo>
                  <a:pt x="428" y="16943"/>
                </a:lnTo>
                <a:lnTo>
                  <a:pt x="484" y="16924"/>
                </a:lnTo>
                <a:lnTo>
                  <a:pt x="614" y="16887"/>
                </a:lnTo>
                <a:lnTo>
                  <a:pt x="763" y="16813"/>
                </a:lnTo>
                <a:lnTo>
                  <a:pt x="931" y="16720"/>
                </a:lnTo>
                <a:lnTo>
                  <a:pt x="1080" y="16608"/>
                </a:lnTo>
                <a:lnTo>
                  <a:pt x="1229" y="16496"/>
                </a:lnTo>
                <a:lnTo>
                  <a:pt x="1322" y="16403"/>
                </a:lnTo>
                <a:lnTo>
                  <a:pt x="1359" y="16329"/>
                </a:lnTo>
                <a:lnTo>
                  <a:pt x="1378" y="16291"/>
                </a:lnTo>
                <a:lnTo>
                  <a:pt x="1378" y="16236"/>
                </a:lnTo>
                <a:lnTo>
                  <a:pt x="1359" y="16198"/>
                </a:lnTo>
                <a:lnTo>
                  <a:pt x="1322" y="16161"/>
                </a:lnTo>
                <a:lnTo>
                  <a:pt x="1229" y="16087"/>
                </a:lnTo>
                <a:lnTo>
                  <a:pt x="1117" y="16031"/>
                </a:lnTo>
                <a:lnTo>
                  <a:pt x="875" y="15938"/>
                </a:lnTo>
                <a:lnTo>
                  <a:pt x="652" y="15863"/>
                </a:lnTo>
                <a:lnTo>
                  <a:pt x="540" y="15789"/>
                </a:lnTo>
                <a:lnTo>
                  <a:pt x="391" y="15677"/>
                </a:lnTo>
                <a:lnTo>
                  <a:pt x="242" y="15603"/>
                </a:lnTo>
                <a:lnTo>
                  <a:pt x="168" y="15584"/>
                </a:lnTo>
                <a:lnTo>
                  <a:pt x="112" y="15565"/>
                </a:lnTo>
                <a:close/>
                <a:moveTo>
                  <a:pt x="92513" y="16608"/>
                </a:moveTo>
                <a:lnTo>
                  <a:pt x="92439" y="16627"/>
                </a:lnTo>
                <a:lnTo>
                  <a:pt x="92290" y="16701"/>
                </a:lnTo>
                <a:lnTo>
                  <a:pt x="92029" y="16850"/>
                </a:lnTo>
                <a:lnTo>
                  <a:pt x="91862" y="16906"/>
                </a:lnTo>
                <a:lnTo>
                  <a:pt x="91657" y="16962"/>
                </a:lnTo>
                <a:lnTo>
                  <a:pt x="91452" y="17036"/>
                </a:lnTo>
                <a:lnTo>
                  <a:pt x="91359" y="17073"/>
                </a:lnTo>
                <a:lnTo>
                  <a:pt x="91303" y="17111"/>
                </a:lnTo>
                <a:lnTo>
                  <a:pt x="91266" y="17166"/>
                </a:lnTo>
                <a:lnTo>
                  <a:pt x="91247" y="17222"/>
                </a:lnTo>
                <a:lnTo>
                  <a:pt x="91247" y="17278"/>
                </a:lnTo>
                <a:lnTo>
                  <a:pt x="91284" y="17334"/>
                </a:lnTo>
                <a:lnTo>
                  <a:pt x="91322" y="17390"/>
                </a:lnTo>
                <a:lnTo>
                  <a:pt x="91377" y="17446"/>
                </a:lnTo>
                <a:lnTo>
                  <a:pt x="91526" y="17557"/>
                </a:lnTo>
                <a:lnTo>
                  <a:pt x="91694" y="17669"/>
                </a:lnTo>
                <a:lnTo>
                  <a:pt x="91862" y="17762"/>
                </a:lnTo>
                <a:lnTo>
                  <a:pt x="92122" y="17911"/>
                </a:lnTo>
                <a:lnTo>
                  <a:pt x="92234" y="17967"/>
                </a:lnTo>
                <a:lnTo>
                  <a:pt x="92401" y="18060"/>
                </a:lnTo>
                <a:lnTo>
                  <a:pt x="92476" y="18097"/>
                </a:lnTo>
                <a:lnTo>
                  <a:pt x="92569" y="18116"/>
                </a:lnTo>
                <a:lnTo>
                  <a:pt x="92662" y="18116"/>
                </a:lnTo>
                <a:lnTo>
                  <a:pt x="92662" y="18097"/>
                </a:lnTo>
                <a:lnTo>
                  <a:pt x="92681" y="18060"/>
                </a:lnTo>
                <a:lnTo>
                  <a:pt x="92662" y="18042"/>
                </a:lnTo>
                <a:lnTo>
                  <a:pt x="92625" y="17967"/>
                </a:lnTo>
                <a:lnTo>
                  <a:pt x="92569" y="17911"/>
                </a:lnTo>
                <a:lnTo>
                  <a:pt x="92495" y="17837"/>
                </a:lnTo>
                <a:lnTo>
                  <a:pt x="92308" y="17706"/>
                </a:lnTo>
                <a:lnTo>
                  <a:pt x="92197" y="17632"/>
                </a:lnTo>
                <a:lnTo>
                  <a:pt x="91657" y="17278"/>
                </a:lnTo>
                <a:lnTo>
                  <a:pt x="91862" y="17185"/>
                </a:lnTo>
                <a:lnTo>
                  <a:pt x="92234" y="17018"/>
                </a:lnTo>
                <a:lnTo>
                  <a:pt x="92401" y="16924"/>
                </a:lnTo>
                <a:lnTo>
                  <a:pt x="92532" y="16813"/>
                </a:lnTo>
                <a:lnTo>
                  <a:pt x="92569" y="16757"/>
                </a:lnTo>
                <a:lnTo>
                  <a:pt x="92588" y="16720"/>
                </a:lnTo>
                <a:lnTo>
                  <a:pt x="92588" y="16664"/>
                </a:lnTo>
                <a:lnTo>
                  <a:pt x="92550" y="16627"/>
                </a:lnTo>
                <a:lnTo>
                  <a:pt x="92513" y="16608"/>
                </a:lnTo>
                <a:close/>
                <a:moveTo>
                  <a:pt x="1341" y="17241"/>
                </a:moveTo>
                <a:lnTo>
                  <a:pt x="1229" y="17278"/>
                </a:lnTo>
                <a:lnTo>
                  <a:pt x="1098" y="17334"/>
                </a:lnTo>
                <a:lnTo>
                  <a:pt x="838" y="17483"/>
                </a:lnTo>
                <a:lnTo>
                  <a:pt x="689" y="17576"/>
                </a:lnTo>
                <a:lnTo>
                  <a:pt x="447" y="17706"/>
                </a:lnTo>
                <a:lnTo>
                  <a:pt x="372" y="17781"/>
                </a:lnTo>
                <a:lnTo>
                  <a:pt x="317" y="17837"/>
                </a:lnTo>
                <a:lnTo>
                  <a:pt x="298" y="17911"/>
                </a:lnTo>
                <a:lnTo>
                  <a:pt x="317" y="17986"/>
                </a:lnTo>
                <a:lnTo>
                  <a:pt x="410" y="18079"/>
                </a:lnTo>
                <a:lnTo>
                  <a:pt x="540" y="18190"/>
                </a:lnTo>
                <a:lnTo>
                  <a:pt x="726" y="18339"/>
                </a:lnTo>
                <a:lnTo>
                  <a:pt x="1024" y="18526"/>
                </a:lnTo>
                <a:lnTo>
                  <a:pt x="1173" y="18619"/>
                </a:lnTo>
                <a:lnTo>
                  <a:pt x="1322" y="18675"/>
                </a:lnTo>
                <a:lnTo>
                  <a:pt x="1452" y="18693"/>
                </a:lnTo>
                <a:lnTo>
                  <a:pt x="1508" y="18693"/>
                </a:lnTo>
                <a:lnTo>
                  <a:pt x="1545" y="18675"/>
                </a:lnTo>
                <a:lnTo>
                  <a:pt x="1396" y="18563"/>
                </a:lnTo>
                <a:lnTo>
                  <a:pt x="1080" y="18321"/>
                </a:lnTo>
                <a:lnTo>
                  <a:pt x="540" y="17911"/>
                </a:lnTo>
                <a:lnTo>
                  <a:pt x="763" y="17799"/>
                </a:lnTo>
                <a:lnTo>
                  <a:pt x="1005" y="17669"/>
                </a:lnTo>
                <a:lnTo>
                  <a:pt x="1117" y="17613"/>
                </a:lnTo>
                <a:lnTo>
                  <a:pt x="1210" y="17520"/>
                </a:lnTo>
                <a:lnTo>
                  <a:pt x="1303" y="17427"/>
                </a:lnTo>
                <a:lnTo>
                  <a:pt x="1359" y="17334"/>
                </a:lnTo>
                <a:lnTo>
                  <a:pt x="1396" y="17278"/>
                </a:lnTo>
                <a:lnTo>
                  <a:pt x="1396" y="17260"/>
                </a:lnTo>
                <a:lnTo>
                  <a:pt x="1378" y="17241"/>
                </a:lnTo>
                <a:close/>
                <a:moveTo>
                  <a:pt x="149" y="18786"/>
                </a:moveTo>
                <a:lnTo>
                  <a:pt x="93" y="18805"/>
                </a:lnTo>
                <a:lnTo>
                  <a:pt x="74" y="18842"/>
                </a:lnTo>
                <a:lnTo>
                  <a:pt x="56" y="18879"/>
                </a:lnTo>
                <a:lnTo>
                  <a:pt x="93" y="18917"/>
                </a:lnTo>
                <a:lnTo>
                  <a:pt x="130" y="18972"/>
                </a:lnTo>
                <a:lnTo>
                  <a:pt x="261" y="19066"/>
                </a:lnTo>
                <a:lnTo>
                  <a:pt x="428" y="19140"/>
                </a:lnTo>
                <a:lnTo>
                  <a:pt x="819" y="19308"/>
                </a:lnTo>
                <a:lnTo>
                  <a:pt x="1061" y="19419"/>
                </a:lnTo>
                <a:lnTo>
                  <a:pt x="968" y="19475"/>
                </a:lnTo>
                <a:lnTo>
                  <a:pt x="838" y="19531"/>
                </a:lnTo>
                <a:lnTo>
                  <a:pt x="540" y="19680"/>
                </a:lnTo>
                <a:lnTo>
                  <a:pt x="410" y="19754"/>
                </a:lnTo>
                <a:lnTo>
                  <a:pt x="335" y="19810"/>
                </a:lnTo>
                <a:lnTo>
                  <a:pt x="335" y="19847"/>
                </a:lnTo>
                <a:lnTo>
                  <a:pt x="354" y="19866"/>
                </a:lnTo>
                <a:lnTo>
                  <a:pt x="391" y="19903"/>
                </a:lnTo>
                <a:lnTo>
                  <a:pt x="465" y="19922"/>
                </a:lnTo>
                <a:lnTo>
                  <a:pt x="596" y="19922"/>
                </a:lnTo>
                <a:lnTo>
                  <a:pt x="745" y="19885"/>
                </a:lnTo>
                <a:lnTo>
                  <a:pt x="912" y="19810"/>
                </a:lnTo>
                <a:lnTo>
                  <a:pt x="1080" y="19736"/>
                </a:lnTo>
                <a:lnTo>
                  <a:pt x="1229" y="19624"/>
                </a:lnTo>
                <a:lnTo>
                  <a:pt x="1322" y="19512"/>
                </a:lnTo>
                <a:lnTo>
                  <a:pt x="1359" y="19456"/>
                </a:lnTo>
                <a:lnTo>
                  <a:pt x="1359" y="19382"/>
                </a:lnTo>
                <a:lnTo>
                  <a:pt x="1359" y="19326"/>
                </a:lnTo>
                <a:lnTo>
                  <a:pt x="1341" y="19270"/>
                </a:lnTo>
                <a:lnTo>
                  <a:pt x="1247" y="19196"/>
                </a:lnTo>
                <a:lnTo>
                  <a:pt x="1117" y="19103"/>
                </a:lnTo>
                <a:lnTo>
                  <a:pt x="931" y="19010"/>
                </a:lnTo>
                <a:lnTo>
                  <a:pt x="745" y="18935"/>
                </a:lnTo>
                <a:lnTo>
                  <a:pt x="540" y="18861"/>
                </a:lnTo>
                <a:lnTo>
                  <a:pt x="354" y="18805"/>
                </a:lnTo>
                <a:lnTo>
                  <a:pt x="205" y="18786"/>
                </a:lnTo>
                <a:close/>
                <a:moveTo>
                  <a:pt x="91359" y="18432"/>
                </a:moveTo>
                <a:lnTo>
                  <a:pt x="91303" y="18451"/>
                </a:lnTo>
                <a:lnTo>
                  <a:pt x="91247" y="18488"/>
                </a:lnTo>
                <a:lnTo>
                  <a:pt x="91210" y="18544"/>
                </a:lnTo>
                <a:lnTo>
                  <a:pt x="91210" y="18581"/>
                </a:lnTo>
                <a:lnTo>
                  <a:pt x="91229" y="18619"/>
                </a:lnTo>
                <a:lnTo>
                  <a:pt x="91284" y="18693"/>
                </a:lnTo>
                <a:lnTo>
                  <a:pt x="91433" y="18768"/>
                </a:lnTo>
                <a:lnTo>
                  <a:pt x="91824" y="19084"/>
                </a:lnTo>
                <a:lnTo>
                  <a:pt x="92029" y="19233"/>
                </a:lnTo>
                <a:lnTo>
                  <a:pt x="92215" y="19419"/>
                </a:lnTo>
                <a:lnTo>
                  <a:pt x="91992" y="19531"/>
                </a:lnTo>
                <a:lnTo>
                  <a:pt x="91675" y="19680"/>
                </a:lnTo>
                <a:lnTo>
                  <a:pt x="91508" y="19773"/>
                </a:lnTo>
                <a:lnTo>
                  <a:pt x="91377" y="19866"/>
                </a:lnTo>
                <a:lnTo>
                  <a:pt x="91284" y="19959"/>
                </a:lnTo>
                <a:lnTo>
                  <a:pt x="91247" y="19996"/>
                </a:lnTo>
                <a:lnTo>
                  <a:pt x="91247" y="20034"/>
                </a:lnTo>
                <a:lnTo>
                  <a:pt x="91247" y="20071"/>
                </a:lnTo>
                <a:lnTo>
                  <a:pt x="91266" y="20108"/>
                </a:lnTo>
                <a:lnTo>
                  <a:pt x="91359" y="20108"/>
                </a:lnTo>
                <a:lnTo>
                  <a:pt x="91489" y="20090"/>
                </a:lnTo>
                <a:lnTo>
                  <a:pt x="91638" y="20034"/>
                </a:lnTo>
                <a:lnTo>
                  <a:pt x="91917" y="19885"/>
                </a:lnTo>
                <a:lnTo>
                  <a:pt x="92085" y="19792"/>
                </a:lnTo>
                <a:lnTo>
                  <a:pt x="92346" y="19643"/>
                </a:lnTo>
                <a:lnTo>
                  <a:pt x="92439" y="19587"/>
                </a:lnTo>
                <a:lnTo>
                  <a:pt x="92495" y="19531"/>
                </a:lnTo>
                <a:lnTo>
                  <a:pt x="92513" y="19456"/>
                </a:lnTo>
                <a:lnTo>
                  <a:pt x="92495" y="19363"/>
                </a:lnTo>
                <a:lnTo>
                  <a:pt x="92439" y="19270"/>
                </a:lnTo>
                <a:lnTo>
                  <a:pt x="92327" y="19140"/>
                </a:lnTo>
                <a:lnTo>
                  <a:pt x="92122" y="18935"/>
                </a:lnTo>
                <a:lnTo>
                  <a:pt x="91899" y="18749"/>
                </a:lnTo>
                <a:lnTo>
                  <a:pt x="91675" y="18581"/>
                </a:lnTo>
                <a:lnTo>
                  <a:pt x="91415" y="18451"/>
                </a:lnTo>
                <a:lnTo>
                  <a:pt x="91359" y="18432"/>
                </a:lnTo>
                <a:close/>
                <a:moveTo>
                  <a:pt x="92495" y="20480"/>
                </a:moveTo>
                <a:lnTo>
                  <a:pt x="92383" y="20499"/>
                </a:lnTo>
                <a:lnTo>
                  <a:pt x="92308" y="20499"/>
                </a:lnTo>
                <a:lnTo>
                  <a:pt x="92197" y="20555"/>
                </a:lnTo>
                <a:lnTo>
                  <a:pt x="92085" y="20611"/>
                </a:lnTo>
                <a:lnTo>
                  <a:pt x="91899" y="20741"/>
                </a:lnTo>
                <a:lnTo>
                  <a:pt x="91675" y="20871"/>
                </a:lnTo>
                <a:lnTo>
                  <a:pt x="91545" y="20927"/>
                </a:lnTo>
                <a:lnTo>
                  <a:pt x="91452" y="20983"/>
                </a:lnTo>
                <a:lnTo>
                  <a:pt x="91359" y="21058"/>
                </a:lnTo>
                <a:lnTo>
                  <a:pt x="91303" y="21151"/>
                </a:lnTo>
                <a:lnTo>
                  <a:pt x="91284" y="21188"/>
                </a:lnTo>
                <a:lnTo>
                  <a:pt x="91303" y="21244"/>
                </a:lnTo>
                <a:lnTo>
                  <a:pt x="91303" y="21300"/>
                </a:lnTo>
                <a:lnTo>
                  <a:pt x="91340" y="21356"/>
                </a:lnTo>
                <a:lnTo>
                  <a:pt x="91489" y="21504"/>
                </a:lnTo>
                <a:lnTo>
                  <a:pt x="91750" y="21728"/>
                </a:lnTo>
                <a:lnTo>
                  <a:pt x="91899" y="21821"/>
                </a:lnTo>
                <a:lnTo>
                  <a:pt x="92048" y="21895"/>
                </a:lnTo>
                <a:lnTo>
                  <a:pt x="92159" y="21933"/>
                </a:lnTo>
                <a:lnTo>
                  <a:pt x="92215" y="21933"/>
                </a:lnTo>
                <a:lnTo>
                  <a:pt x="92252" y="21914"/>
                </a:lnTo>
                <a:lnTo>
                  <a:pt x="92271" y="21877"/>
                </a:lnTo>
                <a:lnTo>
                  <a:pt x="92271" y="21840"/>
                </a:lnTo>
                <a:lnTo>
                  <a:pt x="92252" y="21802"/>
                </a:lnTo>
                <a:lnTo>
                  <a:pt x="92234" y="21765"/>
                </a:lnTo>
                <a:lnTo>
                  <a:pt x="92122" y="21672"/>
                </a:lnTo>
                <a:lnTo>
                  <a:pt x="91992" y="21560"/>
                </a:lnTo>
                <a:lnTo>
                  <a:pt x="91731" y="21356"/>
                </a:lnTo>
                <a:lnTo>
                  <a:pt x="91564" y="21244"/>
                </a:lnTo>
                <a:lnTo>
                  <a:pt x="92066" y="20965"/>
                </a:lnTo>
                <a:lnTo>
                  <a:pt x="92327" y="20797"/>
                </a:lnTo>
                <a:lnTo>
                  <a:pt x="92439" y="20723"/>
                </a:lnTo>
                <a:lnTo>
                  <a:pt x="92550" y="20629"/>
                </a:lnTo>
                <a:lnTo>
                  <a:pt x="92588" y="20555"/>
                </a:lnTo>
                <a:lnTo>
                  <a:pt x="92588" y="20518"/>
                </a:lnTo>
                <a:lnTo>
                  <a:pt x="92550" y="20499"/>
                </a:lnTo>
                <a:lnTo>
                  <a:pt x="92495" y="20480"/>
                </a:lnTo>
                <a:close/>
                <a:moveTo>
                  <a:pt x="1322" y="20294"/>
                </a:moveTo>
                <a:lnTo>
                  <a:pt x="1229" y="20313"/>
                </a:lnTo>
                <a:lnTo>
                  <a:pt x="1154" y="20350"/>
                </a:lnTo>
                <a:lnTo>
                  <a:pt x="1061" y="20425"/>
                </a:lnTo>
                <a:lnTo>
                  <a:pt x="875" y="20574"/>
                </a:lnTo>
                <a:lnTo>
                  <a:pt x="763" y="20685"/>
                </a:lnTo>
                <a:lnTo>
                  <a:pt x="596" y="20834"/>
                </a:lnTo>
                <a:lnTo>
                  <a:pt x="484" y="20983"/>
                </a:lnTo>
                <a:lnTo>
                  <a:pt x="410" y="21113"/>
                </a:lnTo>
                <a:lnTo>
                  <a:pt x="391" y="21188"/>
                </a:lnTo>
                <a:lnTo>
                  <a:pt x="372" y="21244"/>
                </a:lnTo>
                <a:lnTo>
                  <a:pt x="391" y="21318"/>
                </a:lnTo>
                <a:lnTo>
                  <a:pt x="391" y="21374"/>
                </a:lnTo>
                <a:lnTo>
                  <a:pt x="465" y="21504"/>
                </a:lnTo>
                <a:lnTo>
                  <a:pt x="577" y="21653"/>
                </a:lnTo>
                <a:lnTo>
                  <a:pt x="745" y="21802"/>
                </a:lnTo>
                <a:lnTo>
                  <a:pt x="1043" y="22119"/>
                </a:lnTo>
                <a:lnTo>
                  <a:pt x="1229" y="22268"/>
                </a:lnTo>
                <a:lnTo>
                  <a:pt x="1322" y="22324"/>
                </a:lnTo>
                <a:lnTo>
                  <a:pt x="1396" y="22342"/>
                </a:lnTo>
                <a:lnTo>
                  <a:pt x="1452" y="22324"/>
                </a:lnTo>
                <a:lnTo>
                  <a:pt x="1489" y="22305"/>
                </a:lnTo>
                <a:lnTo>
                  <a:pt x="1489" y="22268"/>
                </a:lnTo>
                <a:lnTo>
                  <a:pt x="1489" y="22231"/>
                </a:lnTo>
                <a:lnTo>
                  <a:pt x="1415" y="22137"/>
                </a:lnTo>
                <a:lnTo>
                  <a:pt x="1341" y="22063"/>
                </a:lnTo>
                <a:lnTo>
                  <a:pt x="1210" y="21933"/>
                </a:lnTo>
                <a:lnTo>
                  <a:pt x="1061" y="21784"/>
                </a:lnTo>
                <a:lnTo>
                  <a:pt x="931" y="21653"/>
                </a:lnTo>
                <a:lnTo>
                  <a:pt x="801" y="21523"/>
                </a:lnTo>
                <a:lnTo>
                  <a:pt x="763" y="21449"/>
                </a:lnTo>
                <a:lnTo>
                  <a:pt x="726" y="21374"/>
                </a:lnTo>
                <a:lnTo>
                  <a:pt x="707" y="21300"/>
                </a:lnTo>
                <a:lnTo>
                  <a:pt x="707" y="21225"/>
                </a:lnTo>
                <a:lnTo>
                  <a:pt x="726" y="21151"/>
                </a:lnTo>
                <a:lnTo>
                  <a:pt x="763" y="21076"/>
                </a:lnTo>
                <a:lnTo>
                  <a:pt x="838" y="20983"/>
                </a:lnTo>
                <a:lnTo>
                  <a:pt x="912" y="20890"/>
                </a:lnTo>
                <a:lnTo>
                  <a:pt x="1043" y="20797"/>
                </a:lnTo>
                <a:lnTo>
                  <a:pt x="1229" y="20648"/>
                </a:lnTo>
                <a:lnTo>
                  <a:pt x="1322" y="20555"/>
                </a:lnTo>
                <a:lnTo>
                  <a:pt x="1378" y="20462"/>
                </a:lnTo>
                <a:lnTo>
                  <a:pt x="1396" y="20387"/>
                </a:lnTo>
                <a:lnTo>
                  <a:pt x="1396" y="20350"/>
                </a:lnTo>
                <a:lnTo>
                  <a:pt x="1378" y="20332"/>
                </a:lnTo>
                <a:lnTo>
                  <a:pt x="1341" y="20313"/>
                </a:lnTo>
                <a:lnTo>
                  <a:pt x="1322" y="20294"/>
                </a:lnTo>
                <a:close/>
                <a:moveTo>
                  <a:pt x="428" y="22547"/>
                </a:moveTo>
                <a:lnTo>
                  <a:pt x="372" y="22584"/>
                </a:lnTo>
                <a:lnTo>
                  <a:pt x="335" y="22622"/>
                </a:lnTo>
                <a:lnTo>
                  <a:pt x="335" y="22677"/>
                </a:lnTo>
                <a:lnTo>
                  <a:pt x="372" y="22733"/>
                </a:lnTo>
                <a:lnTo>
                  <a:pt x="465" y="22845"/>
                </a:lnTo>
                <a:lnTo>
                  <a:pt x="559" y="22919"/>
                </a:lnTo>
                <a:lnTo>
                  <a:pt x="819" y="23087"/>
                </a:lnTo>
                <a:lnTo>
                  <a:pt x="912" y="23161"/>
                </a:lnTo>
                <a:lnTo>
                  <a:pt x="987" y="23236"/>
                </a:lnTo>
                <a:lnTo>
                  <a:pt x="1024" y="23273"/>
                </a:lnTo>
                <a:lnTo>
                  <a:pt x="1024" y="23310"/>
                </a:lnTo>
                <a:lnTo>
                  <a:pt x="1024" y="23366"/>
                </a:lnTo>
                <a:lnTo>
                  <a:pt x="1005" y="23404"/>
                </a:lnTo>
                <a:lnTo>
                  <a:pt x="968" y="23459"/>
                </a:lnTo>
                <a:lnTo>
                  <a:pt x="931" y="23497"/>
                </a:lnTo>
                <a:lnTo>
                  <a:pt x="763" y="23608"/>
                </a:lnTo>
                <a:lnTo>
                  <a:pt x="540" y="23757"/>
                </a:lnTo>
                <a:lnTo>
                  <a:pt x="391" y="23888"/>
                </a:lnTo>
                <a:lnTo>
                  <a:pt x="521" y="23888"/>
                </a:lnTo>
                <a:lnTo>
                  <a:pt x="670" y="23850"/>
                </a:lnTo>
                <a:lnTo>
                  <a:pt x="819" y="23813"/>
                </a:lnTo>
                <a:lnTo>
                  <a:pt x="987" y="23739"/>
                </a:lnTo>
                <a:lnTo>
                  <a:pt x="1136" y="23664"/>
                </a:lnTo>
                <a:lnTo>
                  <a:pt x="1247" y="23571"/>
                </a:lnTo>
                <a:lnTo>
                  <a:pt x="1285" y="23515"/>
                </a:lnTo>
                <a:lnTo>
                  <a:pt x="1322" y="23441"/>
                </a:lnTo>
                <a:lnTo>
                  <a:pt x="1359" y="23385"/>
                </a:lnTo>
                <a:lnTo>
                  <a:pt x="1359" y="23310"/>
                </a:lnTo>
                <a:lnTo>
                  <a:pt x="1341" y="23180"/>
                </a:lnTo>
                <a:lnTo>
                  <a:pt x="1303" y="23087"/>
                </a:lnTo>
                <a:lnTo>
                  <a:pt x="1229" y="23013"/>
                </a:lnTo>
                <a:lnTo>
                  <a:pt x="1154" y="22957"/>
                </a:lnTo>
                <a:lnTo>
                  <a:pt x="950" y="22845"/>
                </a:lnTo>
                <a:lnTo>
                  <a:pt x="745" y="22733"/>
                </a:lnTo>
                <a:lnTo>
                  <a:pt x="596" y="22622"/>
                </a:lnTo>
                <a:lnTo>
                  <a:pt x="521" y="22566"/>
                </a:lnTo>
                <a:lnTo>
                  <a:pt x="484" y="22547"/>
                </a:lnTo>
                <a:close/>
                <a:moveTo>
                  <a:pt x="91377" y="22249"/>
                </a:moveTo>
                <a:lnTo>
                  <a:pt x="91322" y="22305"/>
                </a:lnTo>
                <a:lnTo>
                  <a:pt x="91284" y="22361"/>
                </a:lnTo>
                <a:lnTo>
                  <a:pt x="91284" y="22454"/>
                </a:lnTo>
                <a:lnTo>
                  <a:pt x="91303" y="22547"/>
                </a:lnTo>
                <a:lnTo>
                  <a:pt x="91359" y="22659"/>
                </a:lnTo>
                <a:lnTo>
                  <a:pt x="91433" y="22733"/>
                </a:lnTo>
                <a:lnTo>
                  <a:pt x="91508" y="22789"/>
                </a:lnTo>
                <a:lnTo>
                  <a:pt x="91601" y="22845"/>
                </a:lnTo>
                <a:lnTo>
                  <a:pt x="91694" y="22882"/>
                </a:lnTo>
                <a:lnTo>
                  <a:pt x="91880" y="22957"/>
                </a:lnTo>
                <a:lnTo>
                  <a:pt x="92085" y="23013"/>
                </a:lnTo>
                <a:lnTo>
                  <a:pt x="92215" y="23068"/>
                </a:lnTo>
                <a:lnTo>
                  <a:pt x="92290" y="23124"/>
                </a:lnTo>
                <a:lnTo>
                  <a:pt x="92327" y="23180"/>
                </a:lnTo>
                <a:lnTo>
                  <a:pt x="92346" y="23236"/>
                </a:lnTo>
                <a:lnTo>
                  <a:pt x="92308" y="23273"/>
                </a:lnTo>
                <a:lnTo>
                  <a:pt x="92252" y="23329"/>
                </a:lnTo>
                <a:lnTo>
                  <a:pt x="92085" y="23422"/>
                </a:lnTo>
                <a:lnTo>
                  <a:pt x="91880" y="23515"/>
                </a:lnTo>
                <a:lnTo>
                  <a:pt x="91657" y="23608"/>
                </a:lnTo>
                <a:lnTo>
                  <a:pt x="91582" y="23683"/>
                </a:lnTo>
                <a:lnTo>
                  <a:pt x="91508" y="23739"/>
                </a:lnTo>
                <a:lnTo>
                  <a:pt x="91452" y="23794"/>
                </a:lnTo>
                <a:lnTo>
                  <a:pt x="91433" y="23869"/>
                </a:lnTo>
                <a:lnTo>
                  <a:pt x="91452" y="23906"/>
                </a:lnTo>
                <a:lnTo>
                  <a:pt x="91471" y="23925"/>
                </a:lnTo>
                <a:lnTo>
                  <a:pt x="91508" y="23943"/>
                </a:lnTo>
                <a:lnTo>
                  <a:pt x="91564" y="23925"/>
                </a:lnTo>
                <a:lnTo>
                  <a:pt x="91675" y="23906"/>
                </a:lnTo>
                <a:lnTo>
                  <a:pt x="91843" y="23832"/>
                </a:lnTo>
                <a:lnTo>
                  <a:pt x="92141" y="23664"/>
                </a:lnTo>
                <a:lnTo>
                  <a:pt x="92327" y="23571"/>
                </a:lnTo>
                <a:lnTo>
                  <a:pt x="92495" y="23459"/>
                </a:lnTo>
                <a:lnTo>
                  <a:pt x="92569" y="23404"/>
                </a:lnTo>
                <a:lnTo>
                  <a:pt x="92643" y="23329"/>
                </a:lnTo>
                <a:lnTo>
                  <a:pt x="92681" y="23255"/>
                </a:lnTo>
                <a:lnTo>
                  <a:pt x="92699" y="23180"/>
                </a:lnTo>
                <a:lnTo>
                  <a:pt x="92681" y="23087"/>
                </a:lnTo>
                <a:lnTo>
                  <a:pt x="92606" y="22975"/>
                </a:lnTo>
                <a:lnTo>
                  <a:pt x="92569" y="22919"/>
                </a:lnTo>
                <a:lnTo>
                  <a:pt x="92495" y="22864"/>
                </a:lnTo>
                <a:lnTo>
                  <a:pt x="92364" y="22789"/>
                </a:lnTo>
                <a:lnTo>
                  <a:pt x="92197" y="22752"/>
                </a:lnTo>
                <a:lnTo>
                  <a:pt x="92029" y="22696"/>
                </a:lnTo>
                <a:lnTo>
                  <a:pt x="91862" y="22659"/>
                </a:lnTo>
                <a:lnTo>
                  <a:pt x="91713" y="22584"/>
                </a:lnTo>
                <a:lnTo>
                  <a:pt x="91657" y="22547"/>
                </a:lnTo>
                <a:lnTo>
                  <a:pt x="91601" y="22491"/>
                </a:lnTo>
                <a:lnTo>
                  <a:pt x="91545" y="22417"/>
                </a:lnTo>
                <a:lnTo>
                  <a:pt x="91526" y="22342"/>
                </a:lnTo>
                <a:lnTo>
                  <a:pt x="91489" y="22268"/>
                </a:lnTo>
                <a:lnTo>
                  <a:pt x="91433" y="22249"/>
                </a:lnTo>
                <a:close/>
                <a:moveTo>
                  <a:pt x="92327" y="24334"/>
                </a:moveTo>
                <a:lnTo>
                  <a:pt x="92234" y="24353"/>
                </a:lnTo>
                <a:lnTo>
                  <a:pt x="92010" y="24446"/>
                </a:lnTo>
                <a:lnTo>
                  <a:pt x="91806" y="24539"/>
                </a:lnTo>
                <a:lnTo>
                  <a:pt x="91657" y="24632"/>
                </a:lnTo>
                <a:lnTo>
                  <a:pt x="91526" y="24725"/>
                </a:lnTo>
                <a:lnTo>
                  <a:pt x="91471" y="24781"/>
                </a:lnTo>
                <a:lnTo>
                  <a:pt x="91452" y="24837"/>
                </a:lnTo>
                <a:lnTo>
                  <a:pt x="91433" y="24893"/>
                </a:lnTo>
                <a:lnTo>
                  <a:pt x="91433" y="24949"/>
                </a:lnTo>
                <a:lnTo>
                  <a:pt x="91452" y="25023"/>
                </a:lnTo>
                <a:lnTo>
                  <a:pt x="91508" y="25098"/>
                </a:lnTo>
                <a:lnTo>
                  <a:pt x="91619" y="25228"/>
                </a:lnTo>
                <a:lnTo>
                  <a:pt x="91768" y="25340"/>
                </a:lnTo>
                <a:lnTo>
                  <a:pt x="91917" y="25452"/>
                </a:lnTo>
                <a:lnTo>
                  <a:pt x="92066" y="25526"/>
                </a:lnTo>
                <a:lnTo>
                  <a:pt x="92197" y="25582"/>
                </a:lnTo>
                <a:lnTo>
                  <a:pt x="92401" y="25638"/>
                </a:lnTo>
                <a:lnTo>
                  <a:pt x="92569" y="25675"/>
                </a:lnTo>
                <a:lnTo>
                  <a:pt x="92606" y="25675"/>
                </a:lnTo>
                <a:lnTo>
                  <a:pt x="92625" y="25656"/>
                </a:lnTo>
                <a:lnTo>
                  <a:pt x="92606" y="25638"/>
                </a:lnTo>
                <a:lnTo>
                  <a:pt x="92513" y="25563"/>
                </a:lnTo>
                <a:lnTo>
                  <a:pt x="92383" y="25489"/>
                </a:lnTo>
                <a:lnTo>
                  <a:pt x="92066" y="25284"/>
                </a:lnTo>
                <a:lnTo>
                  <a:pt x="91917" y="25172"/>
                </a:lnTo>
                <a:lnTo>
                  <a:pt x="91787" y="25079"/>
                </a:lnTo>
                <a:lnTo>
                  <a:pt x="91694" y="24967"/>
                </a:lnTo>
                <a:lnTo>
                  <a:pt x="91675" y="24930"/>
                </a:lnTo>
                <a:lnTo>
                  <a:pt x="91675" y="24893"/>
                </a:lnTo>
                <a:lnTo>
                  <a:pt x="91731" y="24856"/>
                </a:lnTo>
                <a:lnTo>
                  <a:pt x="91880" y="24800"/>
                </a:lnTo>
                <a:lnTo>
                  <a:pt x="92252" y="24632"/>
                </a:lnTo>
                <a:lnTo>
                  <a:pt x="92420" y="24539"/>
                </a:lnTo>
                <a:lnTo>
                  <a:pt x="92476" y="24483"/>
                </a:lnTo>
                <a:lnTo>
                  <a:pt x="92513" y="24446"/>
                </a:lnTo>
                <a:lnTo>
                  <a:pt x="92532" y="24409"/>
                </a:lnTo>
                <a:lnTo>
                  <a:pt x="92532" y="24372"/>
                </a:lnTo>
                <a:lnTo>
                  <a:pt x="92476" y="24353"/>
                </a:lnTo>
                <a:lnTo>
                  <a:pt x="92401" y="24334"/>
                </a:lnTo>
                <a:close/>
                <a:moveTo>
                  <a:pt x="1117" y="24334"/>
                </a:moveTo>
                <a:lnTo>
                  <a:pt x="968" y="24390"/>
                </a:lnTo>
                <a:lnTo>
                  <a:pt x="801" y="24502"/>
                </a:lnTo>
                <a:lnTo>
                  <a:pt x="614" y="24632"/>
                </a:lnTo>
                <a:lnTo>
                  <a:pt x="428" y="24763"/>
                </a:lnTo>
                <a:lnTo>
                  <a:pt x="298" y="24893"/>
                </a:lnTo>
                <a:lnTo>
                  <a:pt x="205" y="25005"/>
                </a:lnTo>
                <a:lnTo>
                  <a:pt x="186" y="25042"/>
                </a:lnTo>
                <a:lnTo>
                  <a:pt x="205" y="25079"/>
                </a:lnTo>
                <a:lnTo>
                  <a:pt x="372" y="25284"/>
                </a:lnTo>
                <a:lnTo>
                  <a:pt x="503" y="25433"/>
                </a:lnTo>
                <a:lnTo>
                  <a:pt x="652" y="25563"/>
                </a:lnTo>
                <a:lnTo>
                  <a:pt x="801" y="25694"/>
                </a:lnTo>
                <a:lnTo>
                  <a:pt x="950" y="25787"/>
                </a:lnTo>
                <a:lnTo>
                  <a:pt x="1080" y="25824"/>
                </a:lnTo>
                <a:lnTo>
                  <a:pt x="1154" y="25842"/>
                </a:lnTo>
                <a:lnTo>
                  <a:pt x="1210" y="25824"/>
                </a:lnTo>
                <a:lnTo>
                  <a:pt x="1247" y="25805"/>
                </a:lnTo>
                <a:lnTo>
                  <a:pt x="1247" y="25768"/>
                </a:lnTo>
                <a:lnTo>
                  <a:pt x="1229" y="25731"/>
                </a:lnTo>
                <a:lnTo>
                  <a:pt x="1192" y="25694"/>
                </a:lnTo>
                <a:lnTo>
                  <a:pt x="1098" y="25619"/>
                </a:lnTo>
                <a:lnTo>
                  <a:pt x="1024" y="25563"/>
                </a:lnTo>
                <a:lnTo>
                  <a:pt x="856" y="25452"/>
                </a:lnTo>
                <a:lnTo>
                  <a:pt x="726" y="25321"/>
                </a:lnTo>
                <a:lnTo>
                  <a:pt x="596" y="25191"/>
                </a:lnTo>
                <a:lnTo>
                  <a:pt x="465" y="25042"/>
                </a:lnTo>
                <a:lnTo>
                  <a:pt x="670" y="24930"/>
                </a:lnTo>
                <a:lnTo>
                  <a:pt x="1005" y="24707"/>
                </a:lnTo>
                <a:lnTo>
                  <a:pt x="1154" y="24595"/>
                </a:lnTo>
                <a:lnTo>
                  <a:pt x="1266" y="24483"/>
                </a:lnTo>
                <a:lnTo>
                  <a:pt x="1285" y="24446"/>
                </a:lnTo>
                <a:lnTo>
                  <a:pt x="1285" y="24390"/>
                </a:lnTo>
                <a:lnTo>
                  <a:pt x="1266" y="24353"/>
                </a:lnTo>
                <a:lnTo>
                  <a:pt x="1229" y="24334"/>
                </a:lnTo>
                <a:close/>
                <a:moveTo>
                  <a:pt x="354" y="26066"/>
                </a:moveTo>
                <a:lnTo>
                  <a:pt x="317" y="26085"/>
                </a:lnTo>
                <a:lnTo>
                  <a:pt x="298" y="26140"/>
                </a:lnTo>
                <a:lnTo>
                  <a:pt x="317" y="26196"/>
                </a:lnTo>
                <a:lnTo>
                  <a:pt x="335" y="26252"/>
                </a:lnTo>
                <a:lnTo>
                  <a:pt x="410" y="26382"/>
                </a:lnTo>
                <a:lnTo>
                  <a:pt x="465" y="26438"/>
                </a:lnTo>
                <a:lnTo>
                  <a:pt x="521" y="26494"/>
                </a:lnTo>
                <a:lnTo>
                  <a:pt x="689" y="26569"/>
                </a:lnTo>
                <a:lnTo>
                  <a:pt x="1043" y="26718"/>
                </a:lnTo>
                <a:lnTo>
                  <a:pt x="1173" y="26792"/>
                </a:lnTo>
                <a:lnTo>
                  <a:pt x="1210" y="26848"/>
                </a:lnTo>
                <a:lnTo>
                  <a:pt x="1229" y="26885"/>
                </a:lnTo>
                <a:lnTo>
                  <a:pt x="1229" y="26941"/>
                </a:lnTo>
                <a:lnTo>
                  <a:pt x="1210" y="26978"/>
                </a:lnTo>
                <a:lnTo>
                  <a:pt x="1154" y="27053"/>
                </a:lnTo>
                <a:lnTo>
                  <a:pt x="1061" y="27109"/>
                </a:lnTo>
                <a:lnTo>
                  <a:pt x="614" y="27351"/>
                </a:lnTo>
                <a:lnTo>
                  <a:pt x="503" y="27444"/>
                </a:lnTo>
                <a:lnTo>
                  <a:pt x="410" y="27518"/>
                </a:lnTo>
                <a:lnTo>
                  <a:pt x="335" y="27593"/>
                </a:lnTo>
                <a:lnTo>
                  <a:pt x="317" y="27630"/>
                </a:lnTo>
                <a:lnTo>
                  <a:pt x="298" y="27667"/>
                </a:lnTo>
                <a:lnTo>
                  <a:pt x="317" y="27704"/>
                </a:lnTo>
                <a:lnTo>
                  <a:pt x="335" y="27723"/>
                </a:lnTo>
                <a:lnTo>
                  <a:pt x="391" y="27723"/>
                </a:lnTo>
                <a:lnTo>
                  <a:pt x="503" y="27704"/>
                </a:lnTo>
                <a:lnTo>
                  <a:pt x="614" y="27648"/>
                </a:lnTo>
                <a:lnTo>
                  <a:pt x="856" y="27518"/>
                </a:lnTo>
                <a:lnTo>
                  <a:pt x="1005" y="27444"/>
                </a:lnTo>
                <a:lnTo>
                  <a:pt x="1173" y="27332"/>
                </a:lnTo>
                <a:lnTo>
                  <a:pt x="1341" y="27202"/>
                </a:lnTo>
                <a:lnTo>
                  <a:pt x="1471" y="27090"/>
                </a:lnTo>
                <a:lnTo>
                  <a:pt x="1527" y="27034"/>
                </a:lnTo>
                <a:lnTo>
                  <a:pt x="1545" y="26960"/>
                </a:lnTo>
                <a:lnTo>
                  <a:pt x="1564" y="26904"/>
                </a:lnTo>
                <a:lnTo>
                  <a:pt x="1583" y="26848"/>
                </a:lnTo>
                <a:lnTo>
                  <a:pt x="1564" y="26792"/>
                </a:lnTo>
                <a:lnTo>
                  <a:pt x="1527" y="26736"/>
                </a:lnTo>
                <a:lnTo>
                  <a:pt x="1471" y="26662"/>
                </a:lnTo>
                <a:lnTo>
                  <a:pt x="1396" y="26606"/>
                </a:lnTo>
                <a:lnTo>
                  <a:pt x="1303" y="26550"/>
                </a:lnTo>
                <a:lnTo>
                  <a:pt x="1173" y="26513"/>
                </a:lnTo>
                <a:lnTo>
                  <a:pt x="968" y="26420"/>
                </a:lnTo>
                <a:lnTo>
                  <a:pt x="856" y="26382"/>
                </a:lnTo>
                <a:lnTo>
                  <a:pt x="763" y="26327"/>
                </a:lnTo>
                <a:lnTo>
                  <a:pt x="689" y="26271"/>
                </a:lnTo>
                <a:lnTo>
                  <a:pt x="633" y="26196"/>
                </a:lnTo>
                <a:lnTo>
                  <a:pt x="559" y="26122"/>
                </a:lnTo>
                <a:lnTo>
                  <a:pt x="484" y="26085"/>
                </a:lnTo>
                <a:lnTo>
                  <a:pt x="410" y="26066"/>
                </a:lnTo>
                <a:close/>
                <a:moveTo>
                  <a:pt x="91377" y="26047"/>
                </a:moveTo>
                <a:lnTo>
                  <a:pt x="91322" y="26066"/>
                </a:lnTo>
                <a:lnTo>
                  <a:pt x="91303" y="26103"/>
                </a:lnTo>
                <a:lnTo>
                  <a:pt x="91266" y="26122"/>
                </a:lnTo>
                <a:lnTo>
                  <a:pt x="91266" y="26159"/>
                </a:lnTo>
                <a:lnTo>
                  <a:pt x="91266" y="26252"/>
                </a:lnTo>
                <a:lnTo>
                  <a:pt x="91303" y="26327"/>
                </a:lnTo>
                <a:lnTo>
                  <a:pt x="91359" y="26420"/>
                </a:lnTo>
                <a:lnTo>
                  <a:pt x="91415" y="26494"/>
                </a:lnTo>
                <a:lnTo>
                  <a:pt x="91526" y="26606"/>
                </a:lnTo>
                <a:lnTo>
                  <a:pt x="91582" y="26643"/>
                </a:lnTo>
                <a:lnTo>
                  <a:pt x="91657" y="26662"/>
                </a:lnTo>
                <a:lnTo>
                  <a:pt x="91843" y="26736"/>
                </a:lnTo>
                <a:lnTo>
                  <a:pt x="92029" y="26811"/>
                </a:lnTo>
                <a:lnTo>
                  <a:pt x="92085" y="26848"/>
                </a:lnTo>
                <a:lnTo>
                  <a:pt x="92122" y="26904"/>
                </a:lnTo>
                <a:lnTo>
                  <a:pt x="92141" y="26960"/>
                </a:lnTo>
                <a:lnTo>
                  <a:pt x="92122" y="27034"/>
                </a:lnTo>
                <a:lnTo>
                  <a:pt x="92104" y="27090"/>
                </a:lnTo>
                <a:lnTo>
                  <a:pt x="92066" y="27164"/>
                </a:lnTo>
                <a:lnTo>
                  <a:pt x="91955" y="27276"/>
                </a:lnTo>
                <a:lnTo>
                  <a:pt x="91880" y="27351"/>
                </a:lnTo>
                <a:lnTo>
                  <a:pt x="91564" y="27537"/>
                </a:lnTo>
                <a:lnTo>
                  <a:pt x="91471" y="27593"/>
                </a:lnTo>
                <a:lnTo>
                  <a:pt x="91396" y="27667"/>
                </a:lnTo>
                <a:lnTo>
                  <a:pt x="91359" y="27723"/>
                </a:lnTo>
                <a:lnTo>
                  <a:pt x="91340" y="27760"/>
                </a:lnTo>
                <a:lnTo>
                  <a:pt x="91359" y="27779"/>
                </a:lnTo>
                <a:lnTo>
                  <a:pt x="91377" y="27816"/>
                </a:lnTo>
                <a:lnTo>
                  <a:pt x="91415" y="27835"/>
                </a:lnTo>
                <a:lnTo>
                  <a:pt x="91471" y="27816"/>
                </a:lnTo>
                <a:lnTo>
                  <a:pt x="91545" y="27797"/>
                </a:lnTo>
                <a:lnTo>
                  <a:pt x="91731" y="27723"/>
                </a:lnTo>
                <a:lnTo>
                  <a:pt x="91917" y="27611"/>
                </a:lnTo>
                <a:lnTo>
                  <a:pt x="92104" y="27462"/>
                </a:lnTo>
                <a:lnTo>
                  <a:pt x="92271" y="27332"/>
                </a:lnTo>
                <a:lnTo>
                  <a:pt x="92401" y="27183"/>
                </a:lnTo>
                <a:lnTo>
                  <a:pt x="92420" y="27127"/>
                </a:lnTo>
                <a:lnTo>
                  <a:pt x="92439" y="27071"/>
                </a:lnTo>
                <a:lnTo>
                  <a:pt x="92457" y="26978"/>
                </a:lnTo>
                <a:lnTo>
                  <a:pt x="92439" y="26904"/>
                </a:lnTo>
                <a:lnTo>
                  <a:pt x="92420" y="26848"/>
                </a:lnTo>
                <a:lnTo>
                  <a:pt x="92383" y="26792"/>
                </a:lnTo>
                <a:lnTo>
                  <a:pt x="92346" y="26736"/>
                </a:lnTo>
                <a:lnTo>
                  <a:pt x="92290" y="26699"/>
                </a:lnTo>
                <a:lnTo>
                  <a:pt x="92159" y="26643"/>
                </a:lnTo>
                <a:lnTo>
                  <a:pt x="91880" y="26531"/>
                </a:lnTo>
                <a:lnTo>
                  <a:pt x="91750" y="26475"/>
                </a:lnTo>
                <a:lnTo>
                  <a:pt x="91657" y="26382"/>
                </a:lnTo>
                <a:lnTo>
                  <a:pt x="91601" y="26289"/>
                </a:lnTo>
                <a:lnTo>
                  <a:pt x="91545" y="26178"/>
                </a:lnTo>
                <a:lnTo>
                  <a:pt x="91508" y="26122"/>
                </a:lnTo>
                <a:lnTo>
                  <a:pt x="91471" y="26066"/>
                </a:lnTo>
                <a:lnTo>
                  <a:pt x="91433" y="26047"/>
                </a:lnTo>
                <a:close/>
                <a:moveTo>
                  <a:pt x="1508" y="27965"/>
                </a:moveTo>
                <a:lnTo>
                  <a:pt x="1396" y="28002"/>
                </a:lnTo>
                <a:lnTo>
                  <a:pt x="1285" y="28039"/>
                </a:lnTo>
                <a:lnTo>
                  <a:pt x="1061" y="28170"/>
                </a:lnTo>
                <a:lnTo>
                  <a:pt x="652" y="28449"/>
                </a:lnTo>
                <a:lnTo>
                  <a:pt x="428" y="28598"/>
                </a:lnTo>
                <a:lnTo>
                  <a:pt x="354" y="28654"/>
                </a:lnTo>
                <a:lnTo>
                  <a:pt x="317" y="28728"/>
                </a:lnTo>
                <a:lnTo>
                  <a:pt x="317" y="28784"/>
                </a:lnTo>
                <a:lnTo>
                  <a:pt x="354" y="28859"/>
                </a:lnTo>
                <a:lnTo>
                  <a:pt x="447" y="28952"/>
                </a:lnTo>
                <a:lnTo>
                  <a:pt x="559" y="29045"/>
                </a:lnTo>
                <a:lnTo>
                  <a:pt x="707" y="29156"/>
                </a:lnTo>
                <a:lnTo>
                  <a:pt x="950" y="29324"/>
                </a:lnTo>
                <a:lnTo>
                  <a:pt x="1080" y="29399"/>
                </a:lnTo>
                <a:lnTo>
                  <a:pt x="1192" y="29454"/>
                </a:lnTo>
                <a:lnTo>
                  <a:pt x="1285" y="29473"/>
                </a:lnTo>
                <a:lnTo>
                  <a:pt x="1322" y="29454"/>
                </a:lnTo>
                <a:lnTo>
                  <a:pt x="1341" y="29436"/>
                </a:lnTo>
                <a:lnTo>
                  <a:pt x="1359" y="29399"/>
                </a:lnTo>
                <a:lnTo>
                  <a:pt x="1359" y="29361"/>
                </a:lnTo>
                <a:lnTo>
                  <a:pt x="1303" y="29268"/>
                </a:lnTo>
                <a:lnTo>
                  <a:pt x="1210" y="29175"/>
                </a:lnTo>
                <a:lnTo>
                  <a:pt x="1098" y="29063"/>
                </a:lnTo>
                <a:lnTo>
                  <a:pt x="856" y="28877"/>
                </a:lnTo>
                <a:lnTo>
                  <a:pt x="689" y="28766"/>
                </a:lnTo>
                <a:lnTo>
                  <a:pt x="1043" y="28542"/>
                </a:lnTo>
                <a:lnTo>
                  <a:pt x="1229" y="28430"/>
                </a:lnTo>
                <a:lnTo>
                  <a:pt x="1396" y="28319"/>
                </a:lnTo>
                <a:lnTo>
                  <a:pt x="1471" y="28244"/>
                </a:lnTo>
                <a:lnTo>
                  <a:pt x="1583" y="28114"/>
                </a:lnTo>
                <a:lnTo>
                  <a:pt x="1601" y="28039"/>
                </a:lnTo>
                <a:lnTo>
                  <a:pt x="1620" y="27984"/>
                </a:lnTo>
                <a:lnTo>
                  <a:pt x="1601" y="27965"/>
                </a:lnTo>
                <a:close/>
                <a:moveTo>
                  <a:pt x="92476" y="28058"/>
                </a:moveTo>
                <a:lnTo>
                  <a:pt x="92197" y="28151"/>
                </a:lnTo>
                <a:lnTo>
                  <a:pt x="91899" y="28300"/>
                </a:lnTo>
                <a:lnTo>
                  <a:pt x="91619" y="28468"/>
                </a:lnTo>
                <a:lnTo>
                  <a:pt x="91377" y="28635"/>
                </a:lnTo>
                <a:lnTo>
                  <a:pt x="91303" y="28710"/>
                </a:lnTo>
                <a:lnTo>
                  <a:pt x="91229" y="28784"/>
                </a:lnTo>
                <a:lnTo>
                  <a:pt x="91210" y="28859"/>
                </a:lnTo>
                <a:lnTo>
                  <a:pt x="91210" y="28933"/>
                </a:lnTo>
                <a:lnTo>
                  <a:pt x="91229" y="28989"/>
                </a:lnTo>
                <a:lnTo>
                  <a:pt x="91266" y="29063"/>
                </a:lnTo>
                <a:lnTo>
                  <a:pt x="91340" y="29138"/>
                </a:lnTo>
                <a:lnTo>
                  <a:pt x="91433" y="29212"/>
                </a:lnTo>
                <a:lnTo>
                  <a:pt x="91619" y="29324"/>
                </a:lnTo>
                <a:lnTo>
                  <a:pt x="91899" y="29492"/>
                </a:lnTo>
                <a:lnTo>
                  <a:pt x="92048" y="29566"/>
                </a:lnTo>
                <a:lnTo>
                  <a:pt x="92197" y="29603"/>
                </a:lnTo>
                <a:lnTo>
                  <a:pt x="92308" y="29622"/>
                </a:lnTo>
                <a:lnTo>
                  <a:pt x="92346" y="29622"/>
                </a:lnTo>
                <a:lnTo>
                  <a:pt x="92383" y="29603"/>
                </a:lnTo>
                <a:lnTo>
                  <a:pt x="92383" y="29566"/>
                </a:lnTo>
                <a:lnTo>
                  <a:pt x="92383" y="29529"/>
                </a:lnTo>
                <a:lnTo>
                  <a:pt x="92290" y="29454"/>
                </a:lnTo>
                <a:lnTo>
                  <a:pt x="92141" y="29361"/>
                </a:lnTo>
                <a:lnTo>
                  <a:pt x="91973" y="29250"/>
                </a:lnTo>
                <a:lnTo>
                  <a:pt x="91619" y="29045"/>
                </a:lnTo>
                <a:lnTo>
                  <a:pt x="91508" y="28970"/>
                </a:lnTo>
                <a:lnTo>
                  <a:pt x="91452" y="28914"/>
                </a:lnTo>
                <a:lnTo>
                  <a:pt x="91471" y="28877"/>
                </a:lnTo>
                <a:lnTo>
                  <a:pt x="91545" y="28821"/>
                </a:lnTo>
                <a:lnTo>
                  <a:pt x="91768" y="28710"/>
                </a:lnTo>
                <a:lnTo>
                  <a:pt x="92122" y="28523"/>
                </a:lnTo>
                <a:lnTo>
                  <a:pt x="92327" y="28412"/>
                </a:lnTo>
                <a:lnTo>
                  <a:pt x="92439" y="28356"/>
                </a:lnTo>
                <a:lnTo>
                  <a:pt x="92476" y="28319"/>
                </a:lnTo>
                <a:lnTo>
                  <a:pt x="92513" y="28263"/>
                </a:lnTo>
                <a:lnTo>
                  <a:pt x="92550" y="28207"/>
                </a:lnTo>
                <a:lnTo>
                  <a:pt x="92588" y="28133"/>
                </a:lnTo>
                <a:lnTo>
                  <a:pt x="92588" y="28095"/>
                </a:lnTo>
                <a:lnTo>
                  <a:pt x="92569" y="28058"/>
                </a:lnTo>
                <a:close/>
                <a:moveTo>
                  <a:pt x="428" y="29864"/>
                </a:moveTo>
                <a:lnTo>
                  <a:pt x="391" y="29883"/>
                </a:lnTo>
                <a:lnTo>
                  <a:pt x="354" y="29901"/>
                </a:lnTo>
                <a:lnTo>
                  <a:pt x="335" y="29920"/>
                </a:lnTo>
                <a:lnTo>
                  <a:pt x="317" y="29976"/>
                </a:lnTo>
                <a:lnTo>
                  <a:pt x="335" y="30013"/>
                </a:lnTo>
                <a:lnTo>
                  <a:pt x="354" y="30069"/>
                </a:lnTo>
                <a:lnTo>
                  <a:pt x="428" y="30143"/>
                </a:lnTo>
                <a:lnTo>
                  <a:pt x="521" y="30218"/>
                </a:lnTo>
                <a:lnTo>
                  <a:pt x="652" y="30274"/>
                </a:lnTo>
                <a:lnTo>
                  <a:pt x="912" y="30348"/>
                </a:lnTo>
                <a:lnTo>
                  <a:pt x="1098" y="30385"/>
                </a:lnTo>
                <a:lnTo>
                  <a:pt x="968" y="30534"/>
                </a:lnTo>
                <a:lnTo>
                  <a:pt x="801" y="30665"/>
                </a:lnTo>
                <a:lnTo>
                  <a:pt x="652" y="30795"/>
                </a:lnTo>
                <a:lnTo>
                  <a:pt x="465" y="30907"/>
                </a:lnTo>
                <a:lnTo>
                  <a:pt x="372" y="30962"/>
                </a:lnTo>
                <a:lnTo>
                  <a:pt x="223" y="31093"/>
                </a:lnTo>
                <a:lnTo>
                  <a:pt x="168" y="31149"/>
                </a:lnTo>
                <a:lnTo>
                  <a:pt x="149" y="31204"/>
                </a:lnTo>
                <a:lnTo>
                  <a:pt x="149" y="31223"/>
                </a:lnTo>
                <a:lnTo>
                  <a:pt x="242" y="31223"/>
                </a:lnTo>
                <a:lnTo>
                  <a:pt x="372" y="31186"/>
                </a:lnTo>
                <a:lnTo>
                  <a:pt x="503" y="31149"/>
                </a:lnTo>
                <a:lnTo>
                  <a:pt x="745" y="31037"/>
                </a:lnTo>
                <a:lnTo>
                  <a:pt x="968" y="30888"/>
                </a:lnTo>
                <a:lnTo>
                  <a:pt x="1173" y="30702"/>
                </a:lnTo>
                <a:lnTo>
                  <a:pt x="1359" y="30497"/>
                </a:lnTo>
                <a:lnTo>
                  <a:pt x="1415" y="30423"/>
                </a:lnTo>
                <a:lnTo>
                  <a:pt x="1452" y="30348"/>
                </a:lnTo>
                <a:lnTo>
                  <a:pt x="1434" y="30292"/>
                </a:lnTo>
                <a:lnTo>
                  <a:pt x="1396" y="30236"/>
                </a:lnTo>
                <a:lnTo>
                  <a:pt x="1303" y="30180"/>
                </a:lnTo>
                <a:lnTo>
                  <a:pt x="1154" y="30125"/>
                </a:lnTo>
                <a:lnTo>
                  <a:pt x="968" y="30050"/>
                </a:lnTo>
                <a:lnTo>
                  <a:pt x="689" y="29920"/>
                </a:lnTo>
                <a:lnTo>
                  <a:pt x="559" y="29883"/>
                </a:lnTo>
                <a:lnTo>
                  <a:pt x="428" y="29864"/>
                </a:lnTo>
                <a:close/>
                <a:moveTo>
                  <a:pt x="91247" y="29994"/>
                </a:moveTo>
                <a:lnTo>
                  <a:pt x="91210" y="30013"/>
                </a:lnTo>
                <a:lnTo>
                  <a:pt x="91191" y="30050"/>
                </a:lnTo>
                <a:lnTo>
                  <a:pt x="91191" y="30106"/>
                </a:lnTo>
                <a:lnTo>
                  <a:pt x="91210" y="30162"/>
                </a:lnTo>
                <a:lnTo>
                  <a:pt x="91247" y="30218"/>
                </a:lnTo>
                <a:lnTo>
                  <a:pt x="91396" y="30329"/>
                </a:lnTo>
                <a:lnTo>
                  <a:pt x="91582" y="30460"/>
                </a:lnTo>
                <a:lnTo>
                  <a:pt x="91787" y="30571"/>
                </a:lnTo>
                <a:lnTo>
                  <a:pt x="91973" y="30665"/>
                </a:lnTo>
                <a:lnTo>
                  <a:pt x="92197" y="30758"/>
                </a:lnTo>
                <a:lnTo>
                  <a:pt x="91955" y="30981"/>
                </a:lnTo>
                <a:lnTo>
                  <a:pt x="91675" y="31186"/>
                </a:lnTo>
                <a:lnTo>
                  <a:pt x="91452" y="31372"/>
                </a:lnTo>
                <a:lnTo>
                  <a:pt x="91322" y="31484"/>
                </a:lnTo>
                <a:lnTo>
                  <a:pt x="91284" y="31521"/>
                </a:lnTo>
                <a:lnTo>
                  <a:pt x="91396" y="31540"/>
                </a:lnTo>
                <a:lnTo>
                  <a:pt x="91526" y="31521"/>
                </a:lnTo>
                <a:lnTo>
                  <a:pt x="91638" y="31484"/>
                </a:lnTo>
                <a:lnTo>
                  <a:pt x="91750" y="31428"/>
                </a:lnTo>
                <a:lnTo>
                  <a:pt x="91973" y="31298"/>
                </a:lnTo>
                <a:lnTo>
                  <a:pt x="92159" y="31167"/>
                </a:lnTo>
                <a:lnTo>
                  <a:pt x="92308" y="31037"/>
                </a:lnTo>
                <a:lnTo>
                  <a:pt x="92476" y="30869"/>
                </a:lnTo>
                <a:lnTo>
                  <a:pt x="92550" y="30758"/>
                </a:lnTo>
                <a:lnTo>
                  <a:pt x="92588" y="30683"/>
                </a:lnTo>
                <a:lnTo>
                  <a:pt x="92588" y="30646"/>
                </a:lnTo>
                <a:lnTo>
                  <a:pt x="92569" y="30609"/>
                </a:lnTo>
                <a:lnTo>
                  <a:pt x="92532" y="30571"/>
                </a:lnTo>
                <a:lnTo>
                  <a:pt x="92495" y="30553"/>
                </a:lnTo>
                <a:lnTo>
                  <a:pt x="92383" y="30516"/>
                </a:lnTo>
                <a:lnTo>
                  <a:pt x="92215" y="30423"/>
                </a:lnTo>
                <a:lnTo>
                  <a:pt x="91824" y="30218"/>
                </a:lnTo>
                <a:lnTo>
                  <a:pt x="91619" y="30106"/>
                </a:lnTo>
                <a:lnTo>
                  <a:pt x="91433" y="30032"/>
                </a:lnTo>
                <a:lnTo>
                  <a:pt x="91303" y="29994"/>
                </a:lnTo>
                <a:close/>
                <a:moveTo>
                  <a:pt x="1378" y="31577"/>
                </a:moveTo>
                <a:lnTo>
                  <a:pt x="1285" y="31614"/>
                </a:lnTo>
                <a:lnTo>
                  <a:pt x="1117" y="31689"/>
                </a:lnTo>
                <a:lnTo>
                  <a:pt x="745" y="31893"/>
                </a:lnTo>
                <a:lnTo>
                  <a:pt x="577" y="32024"/>
                </a:lnTo>
                <a:lnTo>
                  <a:pt x="428" y="32135"/>
                </a:lnTo>
                <a:lnTo>
                  <a:pt x="317" y="32247"/>
                </a:lnTo>
                <a:lnTo>
                  <a:pt x="298" y="32284"/>
                </a:lnTo>
                <a:lnTo>
                  <a:pt x="279" y="32322"/>
                </a:lnTo>
                <a:lnTo>
                  <a:pt x="298" y="32359"/>
                </a:lnTo>
                <a:lnTo>
                  <a:pt x="335" y="32415"/>
                </a:lnTo>
                <a:lnTo>
                  <a:pt x="465" y="32526"/>
                </a:lnTo>
                <a:lnTo>
                  <a:pt x="633" y="32675"/>
                </a:lnTo>
                <a:lnTo>
                  <a:pt x="819" y="32806"/>
                </a:lnTo>
                <a:lnTo>
                  <a:pt x="1024" y="32955"/>
                </a:lnTo>
                <a:lnTo>
                  <a:pt x="1210" y="33066"/>
                </a:lnTo>
                <a:lnTo>
                  <a:pt x="1359" y="33122"/>
                </a:lnTo>
                <a:lnTo>
                  <a:pt x="1434" y="33122"/>
                </a:lnTo>
                <a:lnTo>
                  <a:pt x="1434" y="33104"/>
                </a:lnTo>
                <a:lnTo>
                  <a:pt x="1415" y="33066"/>
                </a:lnTo>
                <a:lnTo>
                  <a:pt x="1322" y="32973"/>
                </a:lnTo>
                <a:lnTo>
                  <a:pt x="1024" y="32713"/>
                </a:lnTo>
                <a:lnTo>
                  <a:pt x="521" y="32322"/>
                </a:lnTo>
                <a:lnTo>
                  <a:pt x="875" y="32135"/>
                </a:lnTo>
                <a:lnTo>
                  <a:pt x="1043" y="32024"/>
                </a:lnTo>
                <a:lnTo>
                  <a:pt x="1210" y="31912"/>
                </a:lnTo>
                <a:lnTo>
                  <a:pt x="1285" y="31837"/>
                </a:lnTo>
                <a:lnTo>
                  <a:pt x="1415" y="31707"/>
                </a:lnTo>
                <a:lnTo>
                  <a:pt x="1452" y="31651"/>
                </a:lnTo>
                <a:lnTo>
                  <a:pt x="1471" y="31595"/>
                </a:lnTo>
                <a:lnTo>
                  <a:pt x="1471" y="31577"/>
                </a:lnTo>
                <a:close/>
                <a:moveTo>
                  <a:pt x="92364" y="31856"/>
                </a:moveTo>
                <a:lnTo>
                  <a:pt x="92234" y="31893"/>
                </a:lnTo>
                <a:lnTo>
                  <a:pt x="92104" y="31949"/>
                </a:lnTo>
                <a:lnTo>
                  <a:pt x="91973" y="32042"/>
                </a:lnTo>
                <a:lnTo>
                  <a:pt x="91731" y="32228"/>
                </a:lnTo>
                <a:lnTo>
                  <a:pt x="91564" y="32377"/>
                </a:lnTo>
                <a:lnTo>
                  <a:pt x="91433" y="32489"/>
                </a:lnTo>
                <a:lnTo>
                  <a:pt x="91359" y="32619"/>
                </a:lnTo>
                <a:lnTo>
                  <a:pt x="91340" y="32731"/>
                </a:lnTo>
                <a:lnTo>
                  <a:pt x="91359" y="32843"/>
                </a:lnTo>
                <a:lnTo>
                  <a:pt x="91415" y="32936"/>
                </a:lnTo>
                <a:lnTo>
                  <a:pt x="91489" y="33010"/>
                </a:lnTo>
                <a:lnTo>
                  <a:pt x="91582" y="33104"/>
                </a:lnTo>
                <a:lnTo>
                  <a:pt x="91713" y="33178"/>
                </a:lnTo>
                <a:lnTo>
                  <a:pt x="91955" y="33290"/>
                </a:lnTo>
                <a:lnTo>
                  <a:pt x="92215" y="33364"/>
                </a:lnTo>
                <a:lnTo>
                  <a:pt x="92401" y="33420"/>
                </a:lnTo>
                <a:lnTo>
                  <a:pt x="92476" y="33439"/>
                </a:lnTo>
                <a:lnTo>
                  <a:pt x="92476" y="33383"/>
                </a:lnTo>
                <a:lnTo>
                  <a:pt x="92439" y="33346"/>
                </a:lnTo>
                <a:lnTo>
                  <a:pt x="92383" y="33290"/>
                </a:lnTo>
                <a:lnTo>
                  <a:pt x="92308" y="33252"/>
                </a:lnTo>
                <a:lnTo>
                  <a:pt x="91917" y="33048"/>
                </a:lnTo>
                <a:lnTo>
                  <a:pt x="91731" y="32936"/>
                </a:lnTo>
                <a:lnTo>
                  <a:pt x="91657" y="32861"/>
                </a:lnTo>
                <a:lnTo>
                  <a:pt x="91619" y="32806"/>
                </a:lnTo>
                <a:lnTo>
                  <a:pt x="91601" y="32750"/>
                </a:lnTo>
                <a:lnTo>
                  <a:pt x="91601" y="32694"/>
                </a:lnTo>
                <a:lnTo>
                  <a:pt x="91638" y="32619"/>
                </a:lnTo>
                <a:lnTo>
                  <a:pt x="91731" y="32564"/>
                </a:lnTo>
                <a:lnTo>
                  <a:pt x="91917" y="32452"/>
                </a:lnTo>
                <a:lnTo>
                  <a:pt x="92234" y="32266"/>
                </a:lnTo>
                <a:lnTo>
                  <a:pt x="92364" y="32154"/>
                </a:lnTo>
                <a:lnTo>
                  <a:pt x="92457" y="32061"/>
                </a:lnTo>
                <a:lnTo>
                  <a:pt x="92495" y="32005"/>
                </a:lnTo>
                <a:lnTo>
                  <a:pt x="92495" y="31968"/>
                </a:lnTo>
                <a:lnTo>
                  <a:pt x="92476" y="31912"/>
                </a:lnTo>
                <a:lnTo>
                  <a:pt x="92457" y="31893"/>
                </a:lnTo>
                <a:lnTo>
                  <a:pt x="92401" y="31875"/>
                </a:lnTo>
                <a:lnTo>
                  <a:pt x="92364" y="31856"/>
                </a:lnTo>
                <a:close/>
                <a:moveTo>
                  <a:pt x="410" y="33439"/>
                </a:moveTo>
                <a:lnTo>
                  <a:pt x="335" y="33457"/>
                </a:lnTo>
                <a:lnTo>
                  <a:pt x="279" y="33457"/>
                </a:lnTo>
                <a:lnTo>
                  <a:pt x="261" y="33495"/>
                </a:lnTo>
                <a:lnTo>
                  <a:pt x="242" y="33550"/>
                </a:lnTo>
                <a:lnTo>
                  <a:pt x="261" y="33606"/>
                </a:lnTo>
                <a:lnTo>
                  <a:pt x="298" y="33643"/>
                </a:lnTo>
                <a:lnTo>
                  <a:pt x="354" y="33681"/>
                </a:lnTo>
                <a:lnTo>
                  <a:pt x="503" y="33755"/>
                </a:lnTo>
                <a:lnTo>
                  <a:pt x="689" y="33811"/>
                </a:lnTo>
                <a:lnTo>
                  <a:pt x="875" y="33867"/>
                </a:lnTo>
                <a:lnTo>
                  <a:pt x="1043" y="33923"/>
                </a:lnTo>
                <a:lnTo>
                  <a:pt x="1117" y="33960"/>
                </a:lnTo>
                <a:lnTo>
                  <a:pt x="1154" y="33997"/>
                </a:lnTo>
                <a:lnTo>
                  <a:pt x="1192" y="34034"/>
                </a:lnTo>
                <a:lnTo>
                  <a:pt x="1210" y="34072"/>
                </a:lnTo>
                <a:lnTo>
                  <a:pt x="1192" y="34128"/>
                </a:lnTo>
                <a:lnTo>
                  <a:pt x="1173" y="34165"/>
                </a:lnTo>
                <a:lnTo>
                  <a:pt x="1080" y="34258"/>
                </a:lnTo>
                <a:lnTo>
                  <a:pt x="968" y="34332"/>
                </a:lnTo>
                <a:lnTo>
                  <a:pt x="838" y="34425"/>
                </a:lnTo>
                <a:lnTo>
                  <a:pt x="559" y="34556"/>
                </a:lnTo>
                <a:lnTo>
                  <a:pt x="354" y="34667"/>
                </a:lnTo>
                <a:lnTo>
                  <a:pt x="317" y="34705"/>
                </a:lnTo>
                <a:lnTo>
                  <a:pt x="298" y="34723"/>
                </a:lnTo>
                <a:lnTo>
                  <a:pt x="298" y="34761"/>
                </a:lnTo>
                <a:lnTo>
                  <a:pt x="317" y="34779"/>
                </a:lnTo>
                <a:lnTo>
                  <a:pt x="372" y="34816"/>
                </a:lnTo>
                <a:lnTo>
                  <a:pt x="428" y="34854"/>
                </a:lnTo>
                <a:lnTo>
                  <a:pt x="465" y="34854"/>
                </a:lnTo>
                <a:lnTo>
                  <a:pt x="521" y="34835"/>
                </a:lnTo>
                <a:lnTo>
                  <a:pt x="652" y="34761"/>
                </a:lnTo>
                <a:lnTo>
                  <a:pt x="875" y="34630"/>
                </a:lnTo>
                <a:lnTo>
                  <a:pt x="1024" y="34556"/>
                </a:lnTo>
                <a:lnTo>
                  <a:pt x="1229" y="34425"/>
                </a:lnTo>
                <a:lnTo>
                  <a:pt x="1322" y="34370"/>
                </a:lnTo>
                <a:lnTo>
                  <a:pt x="1415" y="34295"/>
                </a:lnTo>
                <a:lnTo>
                  <a:pt x="1471" y="34221"/>
                </a:lnTo>
                <a:lnTo>
                  <a:pt x="1508" y="34146"/>
                </a:lnTo>
                <a:lnTo>
                  <a:pt x="1508" y="34072"/>
                </a:lnTo>
                <a:lnTo>
                  <a:pt x="1489" y="33997"/>
                </a:lnTo>
                <a:lnTo>
                  <a:pt x="1434" y="33923"/>
                </a:lnTo>
                <a:lnTo>
                  <a:pt x="1378" y="33848"/>
                </a:lnTo>
                <a:lnTo>
                  <a:pt x="1285" y="33774"/>
                </a:lnTo>
                <a:lnTo>
                  <a:pt x="1173" y="33699"/>
                </a:lnTo>
                <a:lnTo>
                  <a:pt x="950" y="33588"/>
                </a:lnTo>
                <a:lnTo>
                  <a:pt x="707" y="33495"/>
                </a:lnTo>
                <a:lnTo>
                  <a:pt x="503" y="33457"/>
                </a:lnTo>
                <a:lnTo>
                  <a:pt x="410" y="33439"/>
                </a:lnTo>
                <a:close/>
                <a:moveTo>
                  <a:pt x="91247" y="33792"/>
                </a:moveTo>
                <a:lnTo>
                  <a:pt x="91210" y="33830"/>
                </a:lnTo>
                <a:lnTo>
                  <a:pt x="91210" y="33885"/>
                </a:lnTo>
                <a:lnTo>
                  <a:pt x="91247" y="33979"/>
                </a:lnTo>
                <a:lnTo>
                  <a:pt x="91266" y="34034"/>
                </a:lnTo>
                <a:lnTo>
                  <a:pt x="91322" y="34090"/>
                </a:lnTo>
                <a:lnTo>
                  <a:pt x="91452" y="34183"/>
                </a:lnTo>
                <a:lnTo>
                  <a:pt x="91787" y="34370"/>
                </a:lnTo>
                <a:lnTo>
                  <a:pt x="91936" y="34463"/>
                </a:lnTo>
                <a:lnTo>
                  <a:pt x="92048" y="34556"/>
                </a:lnTo>
                <a:lnTo>
                  <a:pt x="92085" y="34593"/>
                </a:lnTo>
                <a:lnTo>
                  <a:pt x="92104" y="34630"/>
                </a:lnTo>
                <a:lnTo>
                  <a:pt x="92085" y="34686"/>
                </a:lnTo>
                <a:lnTo>
                  <a:pt x="92048" y="34723"/>
                </a:lnTo>
                <a:lnTo>
                  <a:pt x="91731" y="34965"/>
                </a:lnTo>
                <a:lnTo>
                  <a:pt x="91545" y="35114"/>
                </a:lnTo>
                <a:lnTo>
                  <a:pt x="91489" y="35170"/>
                </a:lnTo>
                <a:lnTo>
                  <a:pt x="91471" y="35207"/>
                </a:lnTo>
                <a:lnTo>
                  <a:pt x="91433" y="35170"/>
                </a:lnTo>
                <a:lnTo>
                  <a:pt x="91396" y="35152"/>
                </a:lnTo>
                <a:lnTo>
                  <a:pt x="91377" y="35170"/>
                </a:lnTo>
                <a:lnTo>
                  <a:pt x="91340" y="35189"/>
                </a:lnTo>
                <a:lnTo>
                  <a:pt x="91322" y="35226"/>
                </a:lnTo>
                <a:lnTo>
                  <a:pt x="91322" y="35282"/>
                </a:lnTo>
                <a:lnTo>
                  <a:pt x="91322" y="35319"/>
                </a:lnTo>
                <a:lnTo>
                  <a:pt x="91340" y="35375"/>
                </a:lnTo>
                <a:lnTo>
                  <a:pt x="91377" y="35394"/>
                </a:lnTo>
                <a:lnTo>
                  <a:pt x="91415" y="35412"/>
                </a:lnTo>
                <a:lnTo>
                  <a:pt x="91489" y="35412"/>
                </a:lnTo>
                <a:lnTo>
                  <a:pt x="91582" y="35375"/>
                </a:lnTo>
                <a:lnTo>
                  <a:pt x="91657" y="35338"/>
                </a:lnTo>
                <a:lnTo>
                  <a:pt x="91843" y="35207"/>
                </a:lnTo>
                <a:lnTo>
                  <a:pt x="91955" y="35114"/>
                </a:lnTo>
                <a:lnTo>
                  <a:pt x="92197" y="34928"/>
                </a:lnTo>
                <a:lnTo>
                  <a:pt x="92290" y="34816"/>
                </a:lnTo>
                <a:lnTo>
                  <a:pt x="92383" y="34705"/>
                </a:lnTo>
                <a:lnTo>
                  <a:pt x="92439" y="34593"/>
                </a:lnTo>
                <a:lnTo>
                  <a:pt x="92439" y="34537"/>
                </a:lnTo>
                <a:lnTo>
                  <a:pt x="92420" y="34481"/>
                </a:lnTo>
                <a:lnTo>
                  <a:pt x="92401" y="34425"/>
                </a:lnTo>
                <a:lnTo>
                  <a:pt x="92364" y="34388"/>
                </a:lnTo>
                <a:lnTo>
                  <a:pt x="92290" y="34332"/>
                </a:lnTo>
                <a:lnTo>
                  <a:pt x="92215" y="34276"/>
                </a:lnTo>
                <a:lnTo>
                  <a:pt x="91899" y="34109"/>
                </a:lnTo>
                <a:lnTo>
                  <a:pt x="91564" y="33923"/>
                </a:lnTo>
                <a:lnTo>
                  <a:pt x="91415" y="33830"/>
                </a:lnTo>
                <a:lnTo>
                  <a:pt x="91359" y="33811"/>
                </a:lnTo>
                <a:lnTo>
                  <a:pt x="91284" y="33792"/>
                </a:lnTo>
                <a:close/>
                <a:moveTo>
                  <a:pt x="1489" y="34965"/>
                </a:moveTo>
                <a:lnTo>
                  <a:pt x="1341" y="35021"/>
                </a:lnTo>
                <a:lnTo>
                  <a:pt x="1210" y="35077"/>
                </a:lnTo>
                <a:lnTo>
                  <a:pt x="931" y="35226"/>
                </a:lnTo>
                <a:lnTo>
                  <a:pt x="689" y="35412"/>
                </a:lnTo>
                <a:lnTo>
                  <a:pt x="447" y="35598"/>
                </a:lnTo>
                <a:lnTo>
                  <a:pt x="317" y="35729"/>
                </a:lnTo>
                <a:lnTo>
                  <a:pt x="242" y="35840"/>
                </a:lnTo>
                <a:lnTo>
                  <a:pt x="223" y="35878"/>
                </a:lnTo>
                <a:lnTo>
                  <a:pt x="223" y="35933"/>
                </a:lnTo>
                <a:lnTo>
                  <a:pt x="242" y="36008"/>
                </a:lnTo>
                <a:lnTo>
                  <a:pt x="298" y="36101"/>
                </a:lnTo>
                <a:lnTo>
                  <a:pt x="391" y="36194"/>
                </a:lnTo>
                <a:lnTo>
                  <a:pt x="652" y="36399"/>
                </a:lnTo>
                <a:lnTo>
                  <a:pt x="801" y="36529"/>
                </a:lnTo>
                <a:lnTo>
                  <a:pt x="1024" y="36715"/>
                </a:lnTo>
                <a:lnTo>
                  <a:pt x="1154" y="36790"/>
                </a:lnTo>
                <a:lnTo>
                  <a:pt x="1247" y="36827"/>
                </a:lnTo>
                <a:lnTo>
                  <a:pt x="1303" y="36846"/>
                </a:lnTo>
                <a:lnTo>
                  <a:pt x="1341" y="36827"/>
                </a:lnTo>
                <a:lnTo>
                  <a:pt x="1359" y="36827"/>
                </a:lnTo>
                <a:lnTo>
                  <a:pt x="1378" y="36790"/>
                </a:lnTo>
                <a:lnTo>
                  <a:pt x="1378" y="36753"/>
                </a:lnTo>
                <a:lnTo>
                  <a:pt x="1359" y="36715"/>
                </a:lnTo>
                <a:lnTo>
                  <a:pt x="1266" y="36604"/>
                </a:lnTo>
                <a:lnTo>
                  <a:pt x="950" y="36343"/>
                </a:lnTo>
                <a:lnTo>
                  <a:pt x="428" y="35896"/>
                </a:lnTo>
                <a:lnTo>
                  <a:pt x="596" y="35747"/>
                </a:lnTo>
                <a:lnTo>
                  <a:pt x="801" y="35617"/>
                </a:lnTo>
                <a:lnTo>
                  <a:pt x="1192" y="35375"/>
                </a:lnTo>
                <a:lnTo>
                  <a:pt x="1396" y="35263"/>
                </a:lnTo>
                <a:lnTo>
                  <a:pt x="1508" y="35207"/>
                </a:lnTo>
                <a:lnTo>
                  <a:pt x="1564" y="35152"/>
                </a:lnTo>
                <a:lnTo>
                  <a:pt x="1583" y="35096"/>
                </a:lnTo>
                <a:lnTo>
                  <a:pt x="1601" y="35021"/>
                </a:lnTo>
                <a:lnTo>
                  <a:pt x="1583" y="35003"/>
                </a:lnTo>
                <a:lnTo>
                  <a:pt x="1564" y="34965"/>
                </a:lnTo>
                <a:close/>
                <a:moveTo>
                  <a:pt x="92364" y="35691"/>
                </a:moveTo>
                <a:lnTo>
                  <a:pt x="92327" y="35710"/>
                </a:lnTo>
                <a:lnTo>
                  <a:pt x="92010" y="35840"/>
                </a:lnTo>
                <a:lnTo>
                  <a:pt x="91843" y="35933"/>
                </a:lnTo>
                <a:lnTo>
                  <a:pt x="91657" y="36045"/>
                </a:lnTo>
                <a:lnTo>
                  <a:pt x="91489" y="36157"/>
                </a:lnTo>
                <a:lnTo>
                  <a:pt x="91359" y="36269"/>
                </a:lnTo>
                <a:lnTo>
                  <a:pt x="91322" y="36343"/>
                </a:lnTo>
                <a:lnTo>
                  <a:pt x="91284" y="36399"/>
                </a:lnTo>
                <a:lnTo>
                  <a:pt x="91284" y="36473"/>
                </a:lnTo>
                <a:lnTo>
                  <a:pt x="91303" y="36529"/>
                </a:lnTo>
                <a:lnTo>
                  <a:pt x="91359" y="36604"/>
                </a:lnTo>
                <a:lnTo>
                  <a:pt x="91489" y="36734"/>
                </a:lnTo>
                <a:lnTo>
                  <a:pt x="91657" y="36864"/>
                </a:lnTo>
                <a:lnTo>
                  <a:pt x="91843" y="37013"/>
                </a:lnTo>
                <a:lnTo>
                  <a:pt x="92029" y="37144"/>
                </a:lnTo>
                <a:lnTo>
                  <a:pt x="92197" y="37237"/>
                </a:lnTo>
                <a:lnTo>
                  <a:pt x="92327" y="37274"/>
                </a:lnTo>
                <a:lnTo>
                  <a:pt x="92364" y="37274"/>
                </a:lnTo>
                <a:lnTo>
                  <a:pt x="92383" y="37255"/>
                </a:lnTo>
                <a:lnTo>
                  <a:pt x="92271" y="37144"/>
                </a:lnTo>
                <a:lnTo>
                  <a:pt x="91973" y="36883"/>
                </a:lnTo>
                <a:lnTo>
                  <a:pt x="91675" y="36622"/>
                </a:lnTo>
                <a:lnTo>
                  <a:pt x="91508" y="36455"/>
                </a:lnTo>
                <a:lnTo>
                  <a:pt x="91862" y="36250"/>
                </a:lnTo>
                <a:lnTo>
                  <a:pt x="92215" y="36064"/>
                </a:lnTo>
                <a:lnTo>
                  <a:pt x="92364" y="35971"/>
                </a:lnTo>
                <a:lnTo>
                  <a:pt x="92420" y="35915"/>
                </a:lnTo>
                <a:lnTo>
                  <a:pt x="92439" y="35878"/>
                </a:lnTo>
                <a:lnTo>
                  <a:pt x="92457" y="35859"/>
                </a:lnTo>
                <a:lnTo>
                  <a:pt x="92457" y="35803"/>
                </a:lnTo>
                <a:lnTo>
                  <a:pt x="92439" y="35747"/>
                </a:lnTo>
                <a:lnTo>
                  <a:pt x="92420" y="35710"/>
                </a:lnTo>
                <a:lnTo>
                  <a:pt x="92401" y="35710"/>
                </a:lnTo>
                <a:lnTo>
                  <a:pt x="92364" y="35691"/>
                </a:lnTo>
                <a:close/>
                <a:moveTo>
                  <a:pt x="168" y="37032"/>
                </a:moveTo>
                <a:lnTo>
                  <a:pt x="130" y="37051"/>
                </a:lnTo>
                <a:lnTo>
                  <a:pt x="130" y="37069"/>
                </a:lnTo>
                <a:lnTo>
                  <a:pt x="130" y="37106"/>
                </a:lnTo>
                <a:lnTo>
                  <a:pt x="205" y="37274"/>
                </a:lnTo>
                <a:lnTo>
                  <a:pt x="279" y="37386"/>
                </a:lnTo>
                <a:lnTo>
                  <a:pt x="372" y="37497"/>
                </a:lnTo>
                <a:lnTo>
                  <a:pt x="503" y="37609"/>
                </a:lnTo>
                <a:lnTo>
                  <a:pt x="633" y="37702"/>
                </a:lnTo>
                <a:lnTo>
                  <a:pt x="912" y="37870"/>
                </a:lnTo>
                <a:lnTo>
                  <a:pt x="1173" y="38019"/>
                </a:lnTo>
                <a:lnTo>
                  <a:pt x="670" y="38242"/>
                </a:lnTo>
                <a:lnTo>
                  <a:pt x="372" y="38410"/>
                </a:lnTo>
                <a:lnTo>
                  <a:pt x="279" y="38466"/>
                </a:lnTo>
                <a:lnTo>
                  <a:pt x="261" y="38503"/>
                </a:lnTo>
                <a:lnTo>
                  <a:pt x="261" y="38521"/>
                </a:lnTo>
                <a:lnTo>
                  <a:pt x="279" y="38540"/>
                </a:lnTo>
                <a:lnTo>
                  <a:pt x="317" y="38559"/>
                </a:lnTo>
                <a:lnTo>
                  <a:pt x="447" y="38540"/>
                </a:lnTo>
                <a:lnTo>
                  <a:pt x="633" y="38484"/>
                </a:lnTo>
                <a:lnTo>
                  <a:pt x="856" y="38428"/>
                </a:lnTo>
                <a:lnTo>
                  <a:pt x="1080" y="38335"/>
                </a:lnTo>
                <a:lnTo>
                  <a:pt x="1266" y="38242"/>
                </a:lnTo>
                <a:lnTo>
                  <a:pt x="1415" y="38168"/>
                </a:lnTo>
                <a:lnTo>
                  <a:pt x="1489" y="38112"/>
                </a:lnTo>
                <a:lnTo>
                  <a:pt x="1508" y="38056"/>
                </a:lnTo>
                <a:lnTo>
                  <a:pt x="1489" y="38000"/>
                </a:lnTo>
                <a:lnTo>
                  <a:pt x="1489" y="37944"/>
                </a:lnTo>
                <a:lnTo>
                  <a:pt x="1452" y="37907"/>
                </a:lnTo>
                <a:lnTo>
                  <a:pt x="1359" y="37814"/>
                </a:lnTo>
                <a:lnTo>
                  <a:pt x="1229" y="37721"/>
                </a:lnTo>
                <a:lnTo>
                  <a:pt x="931" y="37553"/>
                </a:lnTo>
                <a:lnTo>
                  <a:pt x="801" y="37479"/>
                </a:lnTo>
                <a:lnTo>
                  <a:pt x="707" y="37404"/>
                </a:lnTo>
                <a:lnTo>
                  <a:pt x="521" y="37255"/>
                </a:lnTo>
                <a:lnTo>
                  <a:pt x="298" y="37088"/>
                </a:lnTo>
                <a:lnTo>
                  <a:pt x="205" y="37051"/>
                </a:lnTo>
                <a:lnTo>
                  <a:pt x="168" y="37032"/>
                </a:lnTo>
                <a:close/>
                <a:moveTo>
                  <a:pt x="91210" y="37646"/>
                </a:moveTo>
                <a:lnTo>
                  <a:pt x="91135" y="37665"/>
                </a:lnTo>
                <a:lnTo>
                  <a:pt x="91098" y="37684"/>
                </a:lnTo>
                <a:lnTo>
                  <a:pt x="91080" y="37739"/>
                </a:lnTo>
                <a:lnTo>
                  <a:pt x="91098" y="37777"/>
                </a:lnTo>
                <a:lnTo>
                  <a:pt x="91173" y="37870"/>
                </a:lnTo>
                <a:lnTo>
                  <a:pt x="91266" y="37963"/>
                </a:lnTo>
                <a:lnTo>
                  <a:pt x="91471" y="38056"/>
                </a:lnTo>
                <a:lnTo>
                  <a:pt x="91768" y="38205"/>
                </a:lnTo>
                <a:lnTo>
                  <a:pt x="91899" y="38279"/>
                </a:lnTo>
                <a:lnTo>
                  <a:pt x="92029" y="38354"/>
                </a:lnTo>
                <a:lnTo>
                  <a:pt x="92104" y="38447"/>
                </a:lnTo>
                <a:lnTo>
                  <a:pt x="92141" y="38484"/>
                </a:lnTo>
                <a:lnTo>
                  <a:pt x="92141" y="38521"/>
                </a:lnTo>
                <a:lnTo>
                  <a:pt x="92141" y="38559"/>
                </a:lnTo>
                <a:lnTo>
                  <a:pt x="92122" y="38596"/>
                </a:lnTo>
                <a:lnTo>
                  <a:pt x="92010" y="38670"/>
                </a:lnTo>
                <a:lnTo>
                  <a:pt x="91675" y="38838"/>
                </a:lnTo>
                <a:lnTo>
                  <a:pt x="91508" y="38931"/>
                </a:lnTo>
                <a:lnTo>
                  <a:pt x="91359" y="39005"/>
                </a:lnTo>
                <a:lnTo>
                  <a:pt x="91266" y="39080"/>
                </a:lnTo>
                <a:lnTo>
                  <a:pt x="91247" y="39117"/>
                </a:lnTo>
                <a:lnTo>
                  <a:pt x="91266" y="39154"/>
                </a:lnTo>
                <a:lnTo>
                  <a:pt x="91284" y="39173"/>
                </a:lnTo>
                <a:lnTo>
                  <a:pt x="91322" y="39173"/>
                </a:lnTo>
                <a:lnTo>
                  <a:pt x="91452" y="39154"/>
                </a:lnTo>
                <a:lnTo>
                  <a:pt x="91601" y="39099"/>
                </a:lnTo>
                <a:lnTo>
                  <a:pt x="91787" y="39043"/>
                </a:lnTo>
                <a:lnTo>
                  <a:pt x="92122" y="38875"/>
                </a:lnTo>
                <a:lnTo>
                  <a:pt x="92252" y="38801"/>
                </a:lnTo>
                <a:lnTo>
                  <a:pt x="92327" y="38763"/>
                </a:lnTo>
                <a:lnTo>
                  <a:pt x="92401" y="38689"/>
                </a:lnTo>
                <a:lnTo>
                  <a:pt x="92439" y="38633"/>
                </a:lnTo>
                <a:lnTo>
                  <a:pt x="92457" y="38577"/>
                </a:lnTo>
                <a:lnTo>
                  <a:pt x="92457" y="38521"/>
                </a:lnTo>
                <a:lnTo>
                  <a:pt x="92439" y="38466"/>
                </a:lnTo>
                <a:lnTo>
                  <a:pt x="92420" y="38410"/>
                </a:lnTo>
                <a:lnTo>
                  <a:pt x="92346" y="38317"/>
                </a:lnTo>
                <a:lnTo>
                  <a:pt x="92234" y="38223"/>
                </a:lnTo>
                <a:lnTo>
                  <a:pt x="92104" y="38149"/>
                </a:lnTo>
                <a:lnTo>
                  <a:pt x="91880" y="38000"/>
                </a:lnTo>
                <a:lnTo>
                  <a:pt x="91545" y="37777"/>
                </a:lnTo>
                <a:lnTo>
                  <a:pt x="91377" y="37684"/>
                </a:lnTo>
                <a:lnTo>
                  <a:pt x="91284" y="37646"/>
                </a:lnTo>
                <a:close/>
                <a:moveTo>
                  <a:pt x="1192" y="39024"/>
                </a:moveTo>
                <a:lnTo>
                  <a:pt x="968" y="39099"/>
                </a:lnTo>
                <a:lnTo>
                  <a:pt x="856" y="39136"/>
                </a:lnTo>
                <a:lnTo>
                  <a:pt x="707" y="39210"/>
                </a:lnTo>
                <a:lnTo>
                  <a:pt x="503" y="39322"/>
                </a:lnTo>
                <a:lnTo>
                  <a:pt x="335" y="39434"/>
                </a:lnTo>
                <a:lnTo>
                  <a:pt x="261" y="39508"/>
                </a:lnTo>
                <a:lnTo>
                  <a:pt x="242" y="39564"/>
                </a:lnTo>
                <a:lnTo>
                  <a:pt x="242" y="39601"/>
                </a:lnTo>
                <a:lnTo>
                  <a:pt x="279" y="39657"/>
                </a:lnTo>
                <a:lnTo>
                  <a:pt x="391" y="39787"/>
                </a:lnTo>
                <a:lnTo>
                  <a:pt x="577" y="39955"/>
                </a:lnTo>
                <a:lnTo>
                  <a:pt x="763" y="40123"/>
                </a:lnTo>
                <a:lnTo>
                  <a:pt x="968" y="40271"/>
                </a:lnTo>
                <a:lnTo>
                  <a:pt x="1154" y="40383"/>
                </a:lnTo>
                <a:lnTo>
                  <a:pt x="1303" y="40458"/>
                </a:lnTo>
                <a:lnTo>
                  <a:pt x="1359" y="40458"/>
                </a:lnTo>
                <a:lnTo>
                  <a:pt x="1378" y="40439"/>
                </a:lnTo>
                <a:lnTo>
                  <a:pt x="1396" y="40420"/>
                </a:lnTo>
                <a:lnTo>
                  <a:pt x="1378" y="40365"/>
                </a:lnTo>
                <a:lnTo>
                  <a:pt x="1322" y="40253"/>
                </a:lnTo>
                <a:lnTo>
                  <a:pt x="1210" y="40123"/>
                </a:lnTo>
                <a:lnTo>
                  <a:pt x="1061" y="39992"/>
                </a:lnTo>
                <a:lnTo>
                  <a:pt x="763" y="39750"/>
                </a:lnTo>
                <a:lnTo>
                  <a:pt x="559" y="39601"/>
                </a:lnTo>
                <a:lnTo>
                  <a:pt x="987" y="39396"/>
                </a:lnTo>
                <a:lnTo>
                  <a:pt x="1192" y="39266"/>
                </a:lnTo>
                <a:lnTo>
                  <a:pt x="1266" y="39192"/>
                </a:lnTo>
                <a:lnTo>
                  <a:pt x="1341" y="39117"/>
                </a:lnTo>
                <a:lnTo>
                  <a:pt x="1378" y="39080"/>
                </a:lnTo>
                <a:lnTo>
                  <a:pt x="1378" y="39043"/>
                </a:lnTo>
                <a:lnTo>
                  <a:pt x="1378" y="39024"/>
                </a:lnTo>
                <a:close/>
                <a:moveTo>
                  <a:pt x="92234" y="39583"/>
                </a:moveTo>
                <a:lnTo>
                  <a:pt x="92122" y="39620"/>
                </a:lnTo>
                <a:lnTo>
                  <a:pt x="91992" y="39676"/>
                </a:lnTo>
                <a:lnTo>
                  <a:pt x="91862" y="39750"/>
                </a:lnTo>
                <a:lnTo>
                  <a:pt x="91638" y="39936"/>
                </a:lnTo>
                <a:lnTo>
                  <a:pt x="91471" y="40085"/>
                </a:lnTo>
                <a:lnTo>
                  <a:pt x="91303" y="40271"/>
                </a:lnTo>
                <a:lnTo>
                  <a:pt x="91266" y="40346"/>
                </a:lnTo>
                <a:lnTo>
                  <a:pt x="91247" y="40420"/>
                </a:lnTo>
                <a:lnTo>
                  <a:pt x="91266" y="40495"/>
                </a:lnTo>
                <a:lnTo>
                  <a:pt x="91322" y="40551"/>
                </a:lnTo>
                <a:lnTo>
                  <a:pt x="91396" y="40625"/>
                </a:lnTo>
                <a:lnTo>
                  <a:pt x="91526" y="40681"/>
                </a:lnTo>
                <a:lnTo>
                  <a:pt x="92010" y="40886"/>
                </a:lnTo>
                <a:lnTo>
                  <a:pt x="92308" y="40979"/>
                </a:lnTo>
                <a:lnTo>
                  <a:pt x="92401" y="40998"/>
                </a:lnTo>
                <a:lnTo>
                  <a:pt x="92439" y="40998"/>
                </a:lnTo>
                <a:lnTo>
                  <a:pt x="92439" y="40979"/>
                </a:lnTo>
                <a:lnTo>
                  <a:pt x="92364" y="40886"/>
                </a:lnTo>
                <a:lnTo>
                  <a:pt x="92271" y="40793"/>
                </a:lnTo>
                <a:lnTo>
                  <a:pt x="92159" y="40718"/>
                </a:lnTo>
                <a:lnTo>
                  <a:pt x="92048" y="40644"/>
                </a:lnTo>
                <a:lnTo>
                  <a:pt x="91787" y="40514"/>
                </a:lnTo>
                <a:lnTo>
                  <a:pt x="91564" y="40402"/>
                </a:lnTo>
                <a:lnTo>
                  <a:pt x="91731" y="40216"/>
                </a:lnTo>
                <a:lnTo>
                  <a:pt x="91917" y="40067"/>
                </a:lnTo>
                <a:lnTo>
                  <a:pt x="92085" y="39992"/>
                </a:lnTo>
                <a:lnTo>
                  <a:pt x="92308" y="39880"/>
                </a:lnTo>
                <a:lnTo>
                  <a:pt x="92401" y="39806"/>
                </a:lnTo>
                <a:lnTo>
                  <a:pt x="92439" y="39769"/>
                </a:lnTo>
                <a:lnTo>
                  <a:pt x="92439" y="39732"/>
                </a:lnTo>
                <a:lnTo>
                  <a:pt x="92457" y="39713"/>
                </a:lnTo>
                <a:lnTo>
                  <a:pt x="92439" y="39676"/>
                </a:lnTo>
                <a:lnTo>
                  <a:pt x="92401" y="39638"/>
                </a:lnTo>
                <a:lnTo>
                  <a:pt x="92346" y="39601"/>
                </a:lnTo>
                <a:lnTo>
                  <a:pt x="92290" y="39583"/>
                </a:lnTo>
                <a:close/>
                <a:moveTo>
                  <a:pt x="186" y="40700"/>
                </a:moveTo>
                <a:lnTo>
                  <a:pt x="149" y="40718"/>
                </a:lnTo>
                <a:lnTo>
                  <a:pt x="130" y="40756"/>
                </a:lnTo>
                <a:lnTo>
                  <a:pt x="112" y="40793"/>
                </a:lnTo>
                <a:lnTo>
                  <a:pt x="149" y="40830"/>
                </a:lnTo>
                <a:lnTo>
                  <a:pt x="186" y="40867"/>
                </a:lnTo>
                <a:lnTo>
                  <a:pt x="242" y="40923"/>
                </a:lnTo>
                <a:lnTo>
                  <a:pt x="410" y="40998"/>
                </a:lnTo>
                <a:lnTo>
                  <a:pt x="596" y="41091"/>
                </a:lnTo>
                <a:lnTo>
                  <a:pt x="987" y="41221"/>
                </a:lnTo>
                <a:lnTo>
                  <a:pt x="1247" y="41295"/>
                </a:lnTo>
                <a:lnTo>
                  <a:pt x="819" y="41649"/>
                </a:lnTo>
                <a:lnTo>
                  <a:pt x="614" y="41835"/>
                </a:lnTo>
                <a:lnTo>
                  <a:pt x="428" y="42022"/>
                </a:lnTo>
                <a:lnTo>
                  <a:pt x="391" y="42077"/>
                </a:lnTo>
                <a:lnTo>
                  <a:pt x="391" y="42096"/>
                </a:lnTo>
                <a:lnTo>
                  <a:pt x="428" y="42115"/>
                </a:lnTo>
                <a:lnTo>
                  <a:pt x="484" y="42096"/>
                </a:lnTo>
                <a:lnTo>
                  <a:pt x="633" y="42040"/>
                </a:lnTo>
                <a:lnTo>
                  <a:pt x="763" y="41966"/>
                </a:lnTo>
                <a:lnTo>
                  <a:pt x="912" y="41873"/>
                </a:lnTo>
                <a:lnTo>
                  <a:pt x="1154" y="41649"/>
                </a:lnTo>
                <a:lnTo>
                  <a:pt x="1396" y="41463"/>
                </a:lnTo>
                <a:lnTo>
                  <a:pt x="1471" y="41389"/>
                </a:lnTo>
                <a:lnTo>
                  <a:pt x="1527" y="41333"/>
                </a:lnTo>
                <a:lnTo>
                  <a:pt x="1527" y="41295"/>
                </a:lnTo>
                <a:lnTo>
                  <a:pt x="1527" y="41258"/>
                </a:lnTo>
                <a:lnTo>
                  <a:pt x="1489" y="41202"/>
                </a:lnTo>
                <a:lnTo>
                  <a:pt x="1378" y="41128"/>
                </a:lnTo>
                <a:lnTo>
                  <a:pt x="1229" y="41072"/>
                </a:lnTo>
                <a:lnTo>
                  <a:pt x="1005" y="40960"/>
                </a:lnTo>
                <a:lnTo>
                  <a:pt x="652" y="40811"/>
                </a:lnTo>
                <a:lnTo>
                  <a:pt x="465" y="40737"/>
                </a:lnTo>
                <a:lnTo>
                  <a:pt x="298" y="40700"/>
                </a:lnTo>
                <a:close/>
                <a:moveTo>
                  <a:pt x="91303" y="41500"/>
                </a:moveTo>
                <a:lnTo>
                  <a:pt x="91229" y="41538"/>
                </a:lnTo>
                <a:lnTo>
                  <a:pt x="91210" y="41593"/>
                </a:lnTo>
                <a:lnTo>
                  <a:pt x="91210" y="41631"/>
                </a:lnTo>
                <a:lnTo>
                  <a:pt x="91229" y="41686"/>
                </a:lnTo>
                <a:lnTo>
                  <a:pt x="91340" y="41798"/>
                </a:lnTo>
                <a:lnTo>
                  <a:pt x="91433" y="41873"/>
                </a:lnTo>
                <a:lnTo>
                  <a:pt x="91713" y="42077"/>
                </a:lnTo>
                <a:lnTo>
                  <a:pt x="91824" y="42152"/>
                </a:lnTo>
                <a:lnTo>
                  <a:pt x="91899" y="42226"/>
                </a:lnTo>
                <a:lnTo>
                  <a:pt x="91917" y="42282"/>
                </a:lnTo>
                <a:lnTo>
                  <a:pt x="91917" y="42319"/>
                </a:lnTo>
                <a:lnTo>
                  <a:pt x="91917" y="42357"/>
                </a:lnTo>
                <a:lnTo>
                  <a:pt x="91899" y="42413"/>
                </a:lnTo>
                <a:lnTo>
                  <a:pt x="91862" y="42468"/>
                </a:lnTo>
                <a:lnTo>
                  <a:pt x="91824" y="42524"/>
                </a:lnTo>
                <a:lnTo>
                  <a:pt x="91657" y="42636"/>
                </a:lnTo>
                <a:lnTo>
                  <a:pt x="91545" y="42710"/>
                </a:lnTo>
                <a:lnTo>
                  <a:pt x="91433" y="42785"/>
                </a:lnTo>
                <a:lnTo>
                  <a:pt x="91396" y="42841"/>
                </a:lnTo>
                <a:lnTo>
                  <a:pt x="91396" y="42878"/>
                </a:lnTo>
                <a:lnTo>
                  <a:pt x="91396" y="42915"/>
                </a:lnTo>
                <a:lnTo>
                  <a:pt x="91452" y="42952"/>
                </a:lnTo>
                <a:lnTo>
                  <a:pt x="91526" y="42952"/>
                </a:lnTo>
                <a:lnTo>
                  <a:pt x="91601" y="42934"/>
                </a:lnTo>
                <a:lnTo>
                  <a:pt x="91694" y="42915"/>
                </a:lnTo>
                <a:lnTo>
                  <a:pt x="91768" y="42859"/>
                </a:lnTo>
                <a:lnTo>
                  <a:pt x="91936" y="42748"/>
                </a:lnTo>
                <a:lnTo>
                  <a:pt x="92048" y="42673"/>
                </a:lnTo>
                <a:lnTo>
                  <a:pt x="92197" y="42543"/>
                </a:lnTo>
                <a:lnTo>
                  <a:pt x="92234" y="42487"/>
                </a:lnTo>
                <a:lnTo>
                  <a:pt x="92271" y="42413"/>
                </a:lnTo>
                <a:lnTo>
                  <a:pt x="92290" y="42357"/>
                </a:lnTo>
                <a:lnTo>
                  <a:pt x="92290" y="42301"/>
                </a:lnTo>
                <a:lnTo>
                  <a:pt x="92271" y="42245"/>
                </a:lnTo>
                <a:lnTo>
                  <a:pt x="92252" y="42208"/>
                </a:lnTo>
                <a:lnTo>
                  <a:pt x="92178" y="42096"/>
                </a:lnTo>
                <a:lnTo>
                  <a:pt x="92066" y="42003"/>
                </a:lnTo>
                <a:lnTo>
                  <a:pt x="91824" y="41798"/>
                </a:lnTo>
                <a:lnTo>
                  <a:pt x="91582" y="41612"/>
                </a:lnTo>
                <a:lnTo>
                  <a:pt x="91433" y="41519"/>
                </a:lnTo>
                <a:lnTo>
                  <a:pt x="91359" y="41500"/>
                </a:lnTo>
                <a:close/>
                <a:moveTo>
                  <a:pt x="1489" y="42226"/>
                </a:moveTo>
                <a:lnTo>
                  <a:pt x="1378" y="42245"/>
                </a:lnTo>
                <a:lnTo>
                  <a:pt x="1322" y="42264"/>
                </a:lnTo>
                <a:lnTo>
                  <a:pt x="1210" y="42301"/>
                </a:lnTo>
                <a:lnTo>
                  <a:pt x="1117" y="42357"/>
                </a:lnTo>
                <a:lnTo>
                  <a:pt x="912" y="42506"/>
                </a:lnTo>
                <a:lnTo>
                  <a:pt x="670" y="42655"/>
                </a:lnTo>
                <a:lnTo>
                  <a:pt x="559" y="42729"/>
                </a:lnTo>
                <a:lnTo>
                  <a:pt x="465" y="42804"/>
                </a:lnTo>
                <a:lnTo>
                  <a:pt x="410" y="42897"/>
                </a:lnTo>
                <a:lnTo>
                  <a:pt x="410" y="42934"/>
                </a:lnTo>
                <a:lnTo>
                  <a:pt x="410" y="42971"/>
                </a:lnTo>
                <a:lnTo>
                  <a:pt x="428" y="43027"/>
                </a:lnTo>
                <a:lnTo>
                  <a:pt x="465" y="43083"/>
                </a:lnTo>
                <a:lnTo>
                  <a:pt x="577" y="43195"/>
                </a:lnTo>
                <a:lnTo>
                  <a:pt x="745" y="43325"/>
                </a:lnTo>
                <a:lnTo>
                  <a:pt x="1024" y="43530"/>
                </a:lnTo>
                <a:lnTo>
                  <a:pt x="1173" y="43623"/>
                </a:lnTo>
                <a:lnTo>
                  <a:pt x="1303" y="43697"/>
                </a:lnTo>
                <a:lnTo>
                  <a:pt x="1396" y="43734"/>
                </a:lnTo>
                <a:lnTo>
                  <a:pt x="1434" y="43734"/>
                </a:lnTo>
                <a:lnTo>
                  <a:pt x="1452" y="43716"/>
                </a:lnTo>
                <a:lnTo>
                  <a:pt x="1471" y="43697"/>
                </a:lnTo>
                <a:lnTo>
                  <a:pt x="1452" y="43660"/>
                </a:lnTo>
                <a:lnTo>
                  <a:pt x="1378" y="43567"/>
                </a:lnTo>
                <a:lnTo>
                  <a:pt x="1266" y="43455"/>
                </a:lnTo>
                <a:lnTo>
                  <a:pt x="1117" y="43343"/>
                </a:lnTo>
                <a:lnTo>
                  <a:pt x="633" y="42971"/>
                </a:lnTo>
                <a:lnTo>
                  <a:pt x="1117" y="42673"/>
                </a:lnTo>
                <a:lnTo>
                  <a:pt x="1341" y="42524"/>
                </a:lnTo>
                <a:lnTo>
                  <a:pt x="1434" y="42431"/>
                </a:lnTo>
                <a:lnTo>
                  <a:pt x="1527" y="42319"/>
                </a:lnTo>
                <a:lnTo>
                  <a:pt x="1564" y="42282"/>
                </a:lnTo>
                <a:lnTo>
                  <a:pt x="1564" y="42245"/>
                </a:lnTo>
                <a:lnTo>
                  <a:pt x="1527" y="42226"/>
                </a:lnTo>
                <a:close/>
                <a:moveTo>
                  <a:pt x="92550" y="43213"/>
                </a:moveTo>
                <a:lnTo>
                  <a:pt x="92495" y="43232"/>
                </a:lnTo>
                <a:lnTo>
                  <a:pt x="92178" y="43437"/>
                </a:lnTo>
                <a:lnTo>
                  <a:pt x="91955" y="43567"/>
                </a:lnTo>
                <a:lnTo>
                  <a:pt x="91731" y="43734"/>
                </a:lnTo>
                <a:lnTo>
                  <a:pt x="91526" y="43883"/>
                </a:lnTo>
                <a:lnTo>
                  <a:pt x="91433" y="43976"/>
                </a:lnTo>
                <a:lnTo>
                  <a:pt x="91359" y="44051"/>
                </a:lnTo>
                <a:lnTo>
                  <a:pt x="91303" y="44144"/>
                </a:lnTo>
                <a:lnTo>
                  <a:pt x="91266" y="44219"/>
                </a:lnTo>
                <a:lnTo>
                  <a:pt x="91247" y="44312"/>
                </a:lnTo>
                <a:lnTo>
                  <a:pt x="91266" y="44386"/>
                </a:lnTo>
                <a:lnTo>
                  <a:pt x="91303" y="44461"/>
                </a:lnTo>
                <a:lnTo>
                  <a:pt x="91377" y="44535"/>
                </a:lnTo>
                <a:lnTo>
                  <a:pt x="91545" y="44684"/>
                </a:lnTo>
                <a:lnTo>
                  <a:pt x="91750" y="44814"/>
                </a:lnTo>
                <a:lnTo>
                  <a:pt x="91917" y="44907"/>
                </a:lnTo>
                <a:lnTo>
                  <a:pt x="92141" y="45000"/>
                </a:lnTo>
                <a:lnTo>
                  <a:pt x="92234" y="45038"/>
                </a:lnTo>
                <a:lnTo>
                  <a:pt x="92308" y="45056"/>
                </a:lnTo>
                <a:lnTo>
                  <a:pt x="92364" y="45038"/>
                </a:lnTo>
                <a:lnTo>
                  <a:pt x="92364" y="45019"/>
                </a:lnTo>
                <a:lnTo>
                  <a:pt x="92364" y="45000"/>
                </a:lnTo>
                <a:lnTo>
                  <a:pt x="92308" y="44926"/>
                </a:lnTo>
                <a:lnTo>
                  <a:pt x="92197" y="44814"/>
                </a:lnTo>
                <a:lnTo>
                  <a:pt x="92085" y="44740"/>
                </a:lnTo>
                <a:lnTo>
                  <a:pt x="91955" y="44665"/>
                </a:lnTo>
                <a:lnTo>
                  <a:pt x="91824" y="44572"/>
                </a:lnTo>
                <a:lnTo>
                  <a:pt x="91694" y="44498"/>
                </a:lnTo>
                <a:lnTo>
                  <a:pt x="91601" y="44405"/>
                </a:lnTo>
                <a:lnTo>
                  <a:pt x="91582" y="44349"/>
                </a:lnTo>
                <a:lnTo>
                  <a:pt x="91564" y="44312"/>
                </a:lnTo>
                <a:lnTo>
                  <a:pt x="91582" y="44256"/>
                </a:lnTo>
                <a:lnTo>
                  <a:pt x="91601" y="44200"/>
                </a:lnTo>
                <a:lnTo>
                  <a:pt x="91638" y="44144"/>
                </a:lnTo>
                <a:lnTo>
                  <a:pt x="91694" y="44088"/>
                </a:lnTo>
                <a:lnTo>
                  <a:pt x="91862" y="43976"/>
                </a:lnTo>
                <a:lnTo>
                  <a:pt x="92010" y="43865"/>
                </a:lnTo>
                <a:lnTo>
                  <a:pt x="92327" y="43660"/>
                </a:lnTo>
                <a:lnTo>
                  <a:pt x="92513" y="43548"/>
                </a:lnTo>
                <a:lnTo>
                  <a:pt x="92606" y="43474"/>
                </a:lnTo>
                <a:lnTo>
                  <a:pt x="92643" y="43455"/>
                </a:lnTo>
                <a:lnTo>
                  <a:pt x="92662" y="43399"/>
                </a:lnTo>
                <a:lnTo>
                  <a:pt x="92662" y="43325"/>
                </a:lnTo>
                <a:lnTo>
                  <a:pt x="92643" y="43250"/>
                </a:lnTo>
                <a:lnTo>
                  <a:pt x="92625" y="43213"/>
                </a:lnTo>
                <a:close/>
                <a:moveTo>
                  <a:pt x="391" y="43921"/>
                </a:moveTo>
                <a:lnTo>
                  <a:pt x="317" y="43958"/>
                </a:lnTo>
                <a:lnTo>
                  <a:pt x="261" y="43995"/>
                </a:lnTo>
                <a:lnTo>
                  <a:pt x="242" y="44032"/>
                </a:lnTo>
                <a:lnTo>
                  <a:pt x="242" y="44070"/>
                </a:lnTo>
                <a:lnTo>
                  <a:pt x="261" y="44088"/>
                </a:lnTo>
                <a:lnTo>
                  <a:pt x="298" y="44125"/>
                </a:lnTo>
                <a:lnTo>
                  <a:pt x="801" y="44386"/>
                </a:lnTo>
                <a:lnTo>
                  <a:pt x="1285" y="44684"/>
                </a:lnTo>
                <a:lnTo>
                  <a:pt x="1210" y="44721"/>
                </a:lnTo>
                <a:lnTo>
                  <a:pt x="1080" y="44777"/>
                </a:lnTo>
                <a:lnTo>
                  <a:pt x="763" y="44907"/>
                </a:lnTo>
                <a:lnTo>
                  <a:pt x="484" y="45038"/>
                </a:lnTo>
                <a:lnTo>
                  <a:pt x="410" y="45094"/>
                </a:lnTo>
                <a:lnTo>
                  <a:pt x="391" y="45131"/>
                </a:lnTo>
                <a:lnTo>
                  <a:pt x="372" y="45149"/>
                </a:lnTo>
                <a:lnTo>
                  <a:pt x="391" y="45187"/>
                </a:lnTo>
                <a:lnTo>
                  <a:pt x="428" y="45205"/>
                </a:lnTo>
                <a:lnTo>
                  <a:pt x="465" y="45224"/>
                </a:lnTo>
                <a:lnTo>
                  <a:pt x="521" y="45224"/>
                </a:lnTo>
                <a:lnTo>
                  <a:pt x="670" y="45205"/>
                </a:lnTo>
                <a:lnTo>
                  <a:pt x="838" y="45149"/>
                </a:lnTo>
                <a:lnTo>
                  <a:pt x="1136" y="45038"/>
                </a:lnTo>
                <a:lnTo>
                  <a:pt x="1322" y="44945"/>
                </a:lnTo>
                <a:lnTo>
                  <a:pt x="1452" y="44833"/>
                </a:lnTo>
                <a:lnTo>
                  <a:pt x="1489" y="44777"/>
                </a:lnTo>
                <a:lnTo>
                  <a:pt x="1527" y="44721"/>
                </a:lnTo>
                <a:lnTo>
                  <a:pt x="1527" y="44684"/>
                </a:lnTo>
                <a:lnTo>
                  <a:pt x="1527" y="44628"/>
                </a:lnTo>
                <a:lnTo>
                  <a:pt x="1489" y="44554"/>
                </a:lnTo>
                <a:lnTo>
                  <a:pt x="1415" y="44479"/>
                </a:lnTo>
                <a:lnTo>
                  <a:pt x="1322" y="44405"/>
                </a:lnTo>
                <a:lnTo>
                  <a:pt x="1061" y="44256"/>
                </a:lnTo>
                <a:lnTo>
                  <a:pt x="726" y="44051"/>
                </a:lnTo>
                <a:lnTo>
                  <a:pt x="521" y="43958"/>
                </a:lnTo>
                <a:lnTo>
                  <a:pt x="447" y="43921"/>
                </a:lnTo>
                <a:close/>
                <a:moveTo>
                  <a:pt x="91303" y="45391"/>
                </a:moveTo>
                <a:lnTo>
                  <a:pt x="91284" y="45410"/>
                </a:lnTo>
                <a:lnTo>
                  <a:pt x="91266" y="45447"/>
                </a:lnTo>
                <a:lnTo>
                  <a:pt x="91284" y="45503"/>
                </a:lnTo>
                <a:lnTo>
                  <a:pt x="91303" y="45540"/>
                </a:lnTo>
                <a:lnTo>
                  <a:pt x="91340" y="45596"/>
                </a:lnTo>
                <a:lnTo>
                  <a:pt x="91471" y="45671"/>
                </a:lnTo>
                <a:lnTo>
                  <a:pt x="91619" y="45764"/>
                </a:lnTo>
                <a:lnTo>
                  <a:pt x="91955" y="45913"/>
                </a:lnTo>
                <a:lnTo>
                  <a:pt x="92178" y="46006"/>
                </a:lnTo>
                <a:lnTo>
                  <a:pt x="92010" y="46192"/>
                </a:lnTo>
                <a:lnTo>
                  <a:pt x="91824" y="46378"/>
                </a:lnTo>
                <a:lnTo>
                  <a:pt x="91601" y="46509"/>
                </a:lnTo>
                <a:lnTo>
                  <a:pt x="91471" y="46602"/>
                </a:lnTo>
                <a:lnTo>
                  <a:pt x="91433" y="46657"/>
                </a:lnTo>
                <a:lnTo>
                  <a:pt x="91415" y="46695"/>
                </a:lnTo>
                <a:lnTo>
                  <a:pt x="91452" y="46713"/>
                </a:lnTo>
                <a:lnTo>
                  <a:pt x="91489" y="46732"/>
                </a:lnTo>
                <a:lnTo>
                  <a:pt x="91545" y="46732"/>
                </a:lnTo>
                <a:lnTo>
                  <a:pt x="91619" y="46713"/>
                </a:lnTo>
                <a:lnTo>
                  <a:pt x="91750" y="46657"/>
                </a:lnTo>
                <a:lnTo>
                  <a:pt x="91824" y="46602"/>
                </a:lnTo>
                <a:lnTo>
                  <a:pt x="92048" y="46471"/>
                </a:lnTo>
                <a:lnTo>
                  <a:pt x="92159" y="46378"/>
                </a:lnTo>
                <a:lnTo>
                  <a:pt x="92271" y="46285"/>
                </a:lnTo>
                <a:lnTo>
                  <a:pt x="92364" y="46173"/>
                </a:lnTo>
                <a:lnTo>
                  <a:pt x="92439" y="46062"/>
                </a:lnTo>
                <a:lnTo>
                  <a:pt x="92457" y="46006"/>
                </a:lnTo>
                <a:lnTo>
                  <a:pt x="92457" y="45950"/>
                </a:lnTo>
                <a:lnTo>
                  <a:pt x="92439" y="45894"/>
                </a:lnTo>
                <a:lnTo>
                  <a:pt x="92420" y="45838"/>
                </a:lnTo>
                <a:lnTo>
                  <a:pt x="92346" y="45782"/>
                </a:lnTo>
                <a:lnTo>
                  <a:pt x="92215" y="45708"/>
                </a:lnTo>
                <a:lnTo>
                  <a:pt x="91862" y="45540"/>
                </a:lnTo>
                <a:lnTo>
                  <a:pt x="91657" y="45466"/>
                </a:lnTo>
                <a:lnTo>
                  <a:pt x="91489" y="45410"/>
                </a:lnTo>
                <a:lnTo>
                  <a:pt x="91359" y="45391"/>
                </a:lnTo>
                <a:close/>
                <a:moveTo>
                  <a:pt x="1322" y="45466"/>
                </a:moveTo>
                <a:lnTo>
                  <a:pt x="1247" y="45503"/>
                </a:lnTo>
                <a:lnTo>
                  <a:pt x="1024" y="45615"/>
                </a:lnTo>
                <a:lnTo>
                  <a:pt x="726" y="45782"/>
                </a:lnTo>
                <a:lnTo>
                  <a:pt x="577" y="45876"/>
                </a:lnTo>
                <a:lnTo>
                  <a:pt x="447" y="45969"/>
                </a:lnTo>
                <a:lnTo>
                  <a:pt x="354" y="46062"/>
                </a:lnTo>
                <a:lnTo>
                  <a:pt x="335" y="46099"/>
                </a:lnTo>
                <a:lnTo>
                  <a:pt x="317" y="46155"/>
                </a:lnTo>
                <a:lnTo>
                  <a:pt x="317" y="46192"/>
                </a:lnTo>
                <a:lnTo>
                  <a:pt x="335" y="46229"/>
                </a:lnTo>
                <a:lnTo>
                  <a:pt x="410" y="46341"/>
                </a:lnTo>
                <a:lnTo>
                  <a:pt x="521" y="46453"/>
                </a:lnTo>
                <a:lnTo>
                  <a:pt x="652" y="46583"/>
                </a:lnTo>
                <a:lnTo>
                  <a:pt x="912" y="46825"/>
                </a:lnTo>
                <a:lnTo>
                  <a:pt x="1098" y="46955"/>
                </a:lnTo>
                <a:lnTo>
                  <a:pt x="1266" y="47104"/>
                </a:lnTo>
                <a:lnTo>
                  <a:pt x="1452" y="47216"/>
                </a:lnTo>
                <a:lnTo>
                  <a:pt x="1527" y="47235"/>
                </a:lnTo>
                <a:lnTo>
                  <a:pt x="1583" y="47235"/>
                </a:lnTo>
                <a:lnTo>
                  <a:pt x="1583" y="47197"/>
                </a:lnTo>
                <a:lnTo>
                  <a:pt x="1583" y="47160"/>
                </a:lnTo>
                <a:lnTo>
                  <a:pt x="1527" y="47011"/>
                </a:lnTo>
                <a:lnTo>
                  <a:pt x="1452" y="46900"/>
                </a:lnTo>
                <a:lnTo>
                  <a:pt x="1359" y="46788"/>
                </a:lnTo>
                <a:lnTo>
                  <a:pt x="1247" y="46676"/>
                </a:lnTo>
                <a:lnTo>
                  <a:pt x="1117" y="46564"/>
                </a:lnTo>
                <a:lnTo>
                  <a:pt x="652" y="46173"/>
                </a:lnTo>
                <a:lnTo>
                  <a:pt x="950" y="45987"/>
                </a:lnTo>
                <a:lnTo>
                  <a:pt x="1098" y="45894"/>
                </a:lnTo>
                <a:lnTo>
                  <a:pt x="1229" y="45782"/>
                </a:lnTo>
                <a:lnTo>
                  <a:pt x="1285" y="45708"/>
                </a:lnTo>
                <a:lnTo>
                  <a:pt x="1359" y="45578"/>
                </a:lnTo>
                <a:lnTo>
                  <a:pt x="1378" y="45522"/>
                </a:lnTo>
                <a:lnTo>
                  <a:pt x="1359" y="45485"/>
                </a:lnTo>
                <a:lnTo>
                  <a:pt x="1322" y="45466"/>
                </a:lnTo>
                <a:close/>
                <a:moveTo>
                  <a:pt x="391" y="47365"/>
                </a:moveTo>
                <a:lnTo>
                  <a:pt x="335" y="47384"/>
                </a:lnTo>
                <a:lnTo>
                  <a:pt x="279" y="47402"/>
                </a:lnTo>
                <a:lnTo>
                  <a:pt x="279" y="47439"/>
                </a:lnTo>
                <a:lnTo>
                  <a:pt x="279" y="47495"/>
                </a:lnTo>
                <a:lnTo>
                  <a:pt x="298" y="47533"/>
                </a:lnTo>
                <a:lnTo>
                  <a:pt x="354" y="47588"/>
                </a:lnTo>
                <a:lnTo>
                  <a:pt x="484" y="47681"/>
                </a:lnTo>
                <a:lnTo>
                  <a:pt x="652" y="47793"/>
                </a:lnTo>
                <a:lnTo>
                  <a:pt x="1024" y="47961"/>
                </a:lnTo>
                <a:lnTo>
                  <a:pt x="1266" y="48091"/>
                </a:lnTo>
                <a:lnTo>
                  <a:pt x="1117" y="48184"/>
                </a:lnTo>
                <a:lnTo>
                  <a:pt x="968" y="48277"/>
                </a:lnTo>
                <a:lnTo>
                  <a:pt x="633" y="48445"/>
                </a:lnTo>
                <a:lnTo>
                  <a:pt x="503" y="48519"/>
                </a:lnTo>
                <a:lnTo>
                  <a:pt x="410" y="48594"/>
                </a:lnTo>
                <a:lnTo>
                  <a:pt x="410" y="48612"/>
                </a:lnTo>
                <a:lnTo>
                  <a:pt x="428" y="48650"/>
                </a:lnTo>
                <a:lnTo>
                  <a:pt x="503" y="48650"/>
                </a:lnTo>
                <a:lnTo>
                  <a:pt x="614" y="48668"/>
                </a:lnTo>
                <a:lnTo>
                  <a:pt x="726" y="48650"/>
                </a:lnTo>
                <a:lnTo>
                  <a:pt x="875" y="48594"/>
                </a:lnTo>
                <a:lnTo>
                  <a:pt x="1080" y="48501"/>
                </a:lnTo>
                <a:lnTo>
                  <a:pt x="1266" y="48389"/>
                </a:lnTo>
                <a:lnTo>
                  <a:pt x="1434" y="48277"/>
                </a:lnTo>
                <a:lnTo>
                  <a:pt x="1545" y="48147"/>
                </a:lnTo>
                <a:lnTo>
                  <a:pt x="1583" y="48091"/>
                </a:lnTo>
                <a:lnTo>
                  <a:pt x="1601" y="48035"/>
                </a:lnTo>
                <a:lnTo>
                  <a:pt x="1583" y="47998"/>
                </a:lnTo>
                <a:lnTo>
                  <a:pt x="1545" y="47961"/>
                </a:lnTo>
                <a:lnTo>
                  <a:pt x="1303" y="47793"/>
                </a:lnTo>
                <a:lnTo>
                  <a:pt x="912" y="47551"/>
                </a:lnTo>
                <a:lnTo>
                  <a:pt x="707" y="47458"/>
                </a:lnTo>
                <a:lnTo>
                  <a:pt x="540" y="47384"/>
                </a:lnTo>
                <a:lnTo>
                  <a:pt x="447" y="47365"/>
                </a:lnTo>
                <a:close/>
                <a:moveTo>
                  <a:pt x="92476" y="47197"/>
                </a:moveTo>
                <a:lnTo>
                  <a:pt x="92197" y="47290"/>
                </a:lnTo>
                <a:lnTo>
                  <a:pt x="91917" y="47439"/>
                </a:lnTo>
                <a:lnTo>
                  <a:pt x="91619" y="47588"/>
                </a:lnTo>
                <a:lnTo>
                  <a:pt x="91377" y="47756"/>
                </a:lnTo>
                <a:lnTo>
                  <a:pt x="91303" y="47830"/>
                </a:lnTo>
                <a:lnTo>
                  <a:pt x="91229" y="47905"/>
                </a:lnTo>
                <a:lnTo>
                  <a:pt x="91210" y="47979"/>
                </a:lnTo>
                <a:lnTo>
                  <a:pt x="91210" y="48054"/>
                </a:lnTo>
                <a:lnTo>
                  <a:pt x="91229" y="48110"/>
                </a:lnTo>
                <a:lnTo>
                  <a:pt x="91266" y="48184"/>
                </a:lnTo>
                <a:lnTo>
                  <a:pt x="91340" y="48259"/>
                </a:lnTo>
                <a:lnTo>
                  <a:pt x="91433" y="48333"/>
                </a:lnTo>
                <a:lnTo>
                  <a:pt x="91619" y="48445"/>
                </a:lnTo>
                <a:lnTo>
                  <a:pt x="91899" y="48594"/>
                </a:lnTo>
                <a:lnTo>
                  <a:pt x="92048" y="48668"/>
                </a:lnTo>
                <a:lnTo>
                  <a:pt x="92197" y="48724"/>
                </a:lnTo>
                <a:lnTo>
                  <a:pt x="92308" y="48743"/>
                </a:lnTo>
                <a:lnTo>
                  <a:pt x="92346" y="48724"/>
                </a:lnTo>
                <a:lnTo>
                  <a:pt x="92383" y="48705"/>
                </a:lnTo>
                <a:lnTo>
                  <a:pt x="92383" y="48668"/>
                </a:lnTo>
                <a:lnTo>
                  <a:pt x="92364" y="48650"/>
                </a:lnTo>
                <a:lnTo>
                  <a:pt x="92290" y="48557"/>
                </a:lnTo>
                <a:lnTo>
                  <a:pt x="92141" y="48463"/>
                </a:lnTo>
                <a:lnTo>
                  <a:pt x="91973" y="48370"/>
                </a:lnTo>
                <a:lnTo>
                  <a:pt x="91619" y="48166"/>
                </a:lnTo>
                <a:lnTo>
                  <a:pt x="91508" y="48091"/>
                </a:lnTo>
                <a:lnTo>
                  <a:pt x="91452" y="48035"/>
                </a:lnTo>
                <a:lnTo>
                  <a:pt x="91471" y="47998"/>
                </a:lnTo>
                <a:lnTo>
                  <a:pt x="91545" y="47961"/>
                </a:lnTo>
                <a:lnTo>
                  <a:pt x="91768" y="47830"/>
                </a:lnTo>
                <a:lnTo>
                  <a:pt x="92122" y="47644"/>
                </a:lnTo>
                <a:lnTo>
                  <a:pt x="92327" y="47551"/>
                </a:lnTo>
                <a:lnTo>
                  <a:pt x="92439" y="47495"/>
                </a:lnTo>
                <a:lnTo>
                  <a:pt x="92476" y="47458"/>
                </a:lnTo>
                <a:lnTo>
                  <a:pt x="92513" y="47402"/>
                </a:lnTo>
                <a:lnTo>
                  <a:pt x="92550" y="47346"/>
                </a:lnTo>
                <a:lnTo>
                  <a:pt x="92588" y="47272"/>
                </a:lnTo>
                <a:lnTo>
                  <a:pt x="92588" y="47235"/>
                </a:lnTo>
                <a:lnTo>
                  <a:pt x="92569" y="47197"/>
                </a:lnTo>
                <a:close/>
                <a:moveTo>
                  <a:pt x="26661" y="48501"/>
                </a:moveTo>
                <a:lnTo>
                  <a:pt x="26642" y="48519"/>
                </a:lnTo>
                <a:lnTo>
                  <a:pt x="26568" y="48594"/>
                </a:lnTo>
                <a:lnTo>
                  <a:pt x="26494" y="48724"/>
                </a:lnTo>
                <a:lnTo>
                  <a:pt x="26289" y="49041"/>
                </a:lnTo>
                <a:lnTo>
                  <a:pt x="26177" y="49208"/>
                </a:lnTo>
                <a:lnTo>
                  <a:pt x="26084" y="49338"/>
                </a:lnTo>
                <a:lnTo>
                  <a:pt x="25972" y="49413"/>
                </a:lnTo>
                <a:lnTo>
                  <a:pt x="25935" y="49432"/>
                </a:lnTo>
                <a:lnTo>
                  <a:pt x="25898" y="49432"/>
                </a:lnTo>
                <a:lnTo>
                  <a:pt x="25860" y="49376"/>
                </a:lnTo>
                <a:lnTo>
                  <a:pt x="25786" y="49245"/>
                </a:lnTo>
                <a:lnTo>
                  <a:pt x="25618" y="48873"/>
                </a:lnTo>
                <a:lnTo>
                  <a:pt x="25544" y="48705"/>
                </a:lnTo>
                <a:lnTo>
                  <a:pt x="25488" y="48631"/>
                </a:lnTo>
                <a:lnTo>
                  <a:pt x="25451" y="48594"/>
                </a:lnTo>
                <a:lnTo>
                  <a:pt x="25414" y="48575"/>
                </a:lnTo>
                <a:lnTo>
                  <a:pt x="25376" y="48594"/>
                </a:lnTo>
                <a:lnTo>
                  <a:pt x="25358" y="48631"/>
                </a:lnTo>
                <a:lnTo>
                  <a:pt x="25339" y="48724"/>
                </a:lnTo>
                <a:lnTo>
                  <a:pt x="25339" y="48799"/>
                </a:lnTo>
                <a:lnTo>
                  <a:pt x="25358" y="48873"/>
                </a:lnTo>
                <a:lnTo>
                  <a:pt x="25451" y="49096"/>
                </a:lnTo>
                <a:lnTo>
                  <a:pt x="25544" y="49301"/>
                </a:lnTo>
                <a:lnTo>
                  <a:pt x="25637" y="49450"/>
                </a:lnTo>
                <a:lnTo>
                  <a:pt x="25730" y="49599"/>
                </a:lnTo>
                <a:lnTo>
                  <a:pt x="25786" y="49636"/>
                </a:lnTo>
                <a:lnTo>
                  <a:pt x="25842" y="49674"/>
                </a:lnTo>
                <a:lnTo>
                  <a:pt x="25898" y="49692"/>
                </a:lnTo>
                <a:lnTo>
                  <a:pt x="25954" y="49674"/>
                </a:lnTo>
                <a:lnTo>
                  <a:pt x="26028" y="49655"/>
                </a:lnTo>
                <a:lnTo>
                  <a:pt x="26103" y="49618"/>
                </a:lnTo>
                <a:lnTo>
                  <a:pt x="26233" y="49506"/>
                </a:lnTo>
                <a:lnTo>
                  <a:pt x="26345" y="49357"/>
                </a:lnTo>
                <a:lnTo>
                  <a:pt x="26456" y="49190"/>
                </a:lnTo>
                <a:lnTo>
                  <a:pt x="26531" y="49041"/>
                </a:lnTo>
                <a:lnTo>
                  <a:pt x="26587" y="48910"/>
                </a:lnTo>
                <a:lnTo>
                  <a:pt x="26642" y="48705"/>
                </a:lnTo>
                <a:lnTo>
                  <a:pt x="26680" y="48538"/>
                </a:lnTo>
                <a:lnTo>
                  <a:pt x="26661" y="48501"/>
                </a:lnTo>
                <a:close/>
                <a:moveTo>
                  <a:pt x="8304" y="48538"/>
                </a:moveTo>
                <a:lnTo>
                  <a:pt x="8248" y="48575"/>
                </a:lnTo>
                <a:lnTo>
                  <a:pt x="8155" y="48668"/>
                </a:lnTo>
                <a:lnTo>
                  <a:pt x="8062" y="48780"/>
                </a:lnTo>
                <a:lnTo>
                  <a:pt x="7894" y="49003"/>
                </a:lnTo>
                <a:lnTo>
                  <a:pt x="7615" y="49469"/>
                </a:lnTo>
                <a:lnTo>
                  <a:pt x="7242" y="49003"/>
                </a:lnTo>
                <a:lnTo>
                  <a:pt x="7019" y="48743"/>
                </a:lnTo>
                <a:lnTo>
                  <a:pt x="6926" y="48650"/>
                </a:lnTo>
                <a:lnTo>
                  <a:pt x="6907" y="48631"/>
                </a:lnTo>
                <a:lnTo>
                  <a:pt x="6889" y="48631"/>
                </a:lnTo>
                <a:lnTo>
                  <a:pt x="6870" y="48668"/>
                </a:lnTo>
                <a:lnTo>
                  <a:pt x="6851" y="48705"/>
                </a:lnTo>
                <a:lnTo>
                  <a:pt x="6889" y="48817"/>
                </a:lnTo>
                <a:lnTo>
                  <a:pt x="6945" y="48947"/>
                </a:lnTo>
                <a:lnTo>
                  <a:pt x="7038" y="49078"/>
                </a:lnTo>
                <a:lnTo>
                  <a:pt x="7242" y="49357"/>
                </a:lnTo>
                <a:lnTo>
                  <a:pt x="7391" y="49525"/>
                </a:lnTo>
                <a:lnTo>
                  <a:pt x="7503" y="49636"/>
                </a:lnTo>
                <a:lnTo>
                  <a:pt x="7596" y="49692"/>
                </a:lnTo>
                <a:lnTo>
                  <a:pt x="7633" y="49711"/>
                </a:lnTo>
                <a:lnTo>
                  <a:pt x="7671" y="49711"/>
                </a:lnTo>
                <a:lnTo>
                  <a:pt x="7745" y="49674"/>
                </a:lnTo>
                <a:lnTo>
                  <a:pt x="7820" y="49599"/>
                </a:lnTo>
                <a:lnTo>
                  <a:pt x="7875" y="49506"/>
                </a:lnTo>
                <a:lnTo>
                  <a:pt x="8043" y="49264"/>
                </a:lnTo>
                <a:lnTo>
                  <a:pt x="8192" y="49041"/>
                </a:lnTo>
                <a:lnTo>
                  <a:pt x="8266" y="48910"/>
                </a:lnTo>
                <a:lnTo>
                  <a:pt x="8322" y="48780"/>
                </a:lnTo>
                <a:lnTo>
                  <a:pt x="8341" y="48743"/>
                </a:lnTo>
                <a:lnTo>
                  <a:pt x="8360" y="48631"/>
                </a:lnTo>
                <a:lnTo>
                  <a:pt x="8360" y="48575"/>
                </a:lnTo>
                <a:lnTo>
                  <a:pt x="8341" y="48538"/>
                </a:lnTo>
                <a:close/>
                <a:moveTo>
                  <a:pt x="84228" y="48557"/>
                </a:moveTo>
                <a:lnTo>
                  <a:pt x="84191" y="48575"/>
                </a:lnTo>
                <a:lnTo>
                  <a:pt x="84172" y="48612"/>
                </a:lnTo>
                <a:lnTo>
                  <a:pt x="84172" y="48668"/>
                </a:lnTo>
                <a:lnTo>
                  <a:pt x="84172" y="48705"/>
                </a:lnTo>
                <a:lnTo>
                  <a:pt x="84209" y="48817"/>
                </a:lnTo>
                <a:lnTo>
                  <a:pt x="84284" y="48947"/>
                </a:lnTo>
                <a:lnTo>
                  <a:pt x="84433" y="49171"/>
                </a:lnTo>
                <a:lnTo>
                  <a:pt x="84545" y="49320"/>
                </a:lnTo>
                <a:lnTo>
                  <a:pt x="84731" y="49581"/>
                </a:lnTo>
                <a:lnTo>
                  <a:pt x="84787" y="49655"/>
                </a:lnTo>
                <a:lnTo>
                  <a:pt x="84861" y="49711"/>
                </a:lnTo>
                <a:lnTo>
                  <a:pt x="84936" y="49711"/>
                </a:lnTo>
                <a:lnTo>
                  <a:pt x="85010" y="49674"/>
                </a:lnTo>
                <a:lnTo>
                  <a:pt x="85103" y="49599"/>
                </a:lnTo>
                <a:lnTo>
                  <a:pt x="85215" y="49450"/>
                </a:lnTo>
                <a:lnTo>
                  <a:pt x="85438" y="49190"/>
                </a:lnTo>
                <a:lnTo>
                  <a:pt x="85531" y="49041"/>
                </a:lnTo>
                <a:lnTo>
                  <a:pt x="85606" y="48873"/>
                </a:lnTo>
                <a:lnTo>
                  <a:pt x="85662" y="48743"/>
                </a:lnTo>
                <a:lnTo>
                  <a:pt x="85662" y="48668"/>
                </a:lnTo>
                <a:lnTo>
                  <a:pt x="85680" y="48612"/>
                </a:lnTo>
                <a:lnTo>
                  <a:pt x="85643" y="48612"/>
                </a:lnTo>
                <a:lnTo>
                  <a:pt x="85606" y="48650"/>
                </a:lnTo>
                <a:lnTo>
                  <a:pt x="85252" y="49059"/>
                </a:lnTo>
                <a:lnTo>
                  <a:pt x="84917" y="49469"/>
                </a:lnTo>
                <a:lnTo>
                  <a:pt x="84805" y="49283"/>
                </a:lnTo>
                <a:lnTo>
                  <a:pt x="84600" y="48947"/>
                </a:lnTo>
                <a:lnTo>
                  <a:pt x="84489" y="48780"/>
                </a:lnTo>
                <a:lnTo>
                  <a:pt x="84396" y="48650"/>
                </a:lnTo>
                <a:lnTo>
                  <a:pt x="84303" y="48575"/>
                </a:lnTo>
                <a:lnTo>
                  <a:pt x="84265" y="48557"/>
                </a:lnTo>
                <a:close/>
                <a:moveTo>
                  <a:pt x="47513" y="48687"/>
                </a:moveTo>
                <a:lnTo>
                  <a:pt x="47439" y="48705"/>
                </a:lnTo>
                <a:lnTo>
                  <a:pt x="47383" y="48743"/>
                </a:lnTo>
                <a:lnTo>
                  <a:pt x="47364" y="48780"/>
                </a:lnTo>
                <a:lnTo>
                  <a:pt x="47364" y="48854"/>
                </a:lnTo>
                <a:lnTo>
                  <a:pt x="47420" y="48985"/>
                </a:lnTo>
                <a:lnTo>
                  <a:pt x="47476" y="49096"/>
                </a:lnTo>
                <a:lnTo>
                  <a:pt x="47625" y="49376"/>
                </a:lnTo>
                <a:lnTo>
                  <a:pt x="47699" y="49506"/>
                </a:lnTo>
                <a:lnTo>
                  <a:pt x="47811" y="49618"/>
                </a:lnTo>
                <a:lnTo>
                  <a:pt x="47904" y="49692"/>
                </a:lnTo>
                <a:lnTo>
                  <a:pt x="47979" y="49711"/>
                </a:lnTo>
                <a:lnTo>
                  <a:pt x="48035" y="49729"/>
                </a:lnTo>
                <a:lnTo>
                  <a:pt x="48090" y="49729"/>
                </a:lnTo>
                <a:lnTo>
                  <a:pt x="48165" y="49692"/>
                </a:lnTo>
                <a:lnTo>
                  <a:pt x="48239" y="49655"/>
                </a:lnTo>
                <a:lnTo>
                  <a:pt x="48314" y="49599"/>
                </a:lnTo>
                <a:lnTo>
                  <a:pt x="48426" y="49487"/>
                </a:lnTo>
                <a:lnTo>
                  <a:pt x="48519" y="49357"/>
                </a:lnTo>
                <a:lnTo>
                  <a:pt x="48705" y="49096"/>
                </a:lnTo>
                <a:lnTo>
                  <a:pt x="48742" y="49003"/>
                </a:lnTo>
                <a:lnTo>
                  <a:pt x="48817" y="48854"/>
                </a:lnTo>
                <a:lnTo>
                  <a:pt x="48835" y="48780"/>
                </a:lnTo>
                <a:lnTo>
                  <a:pt x="48835" y="48724"/>
                </a:lnTo>
                <a:lnTo>
                  <a:pt x="48835" y="48705"/>
                </a:lnTo>
                <a:lnTo>
                  <a:pt x="48817" y="48705"/>
                </a:lnTo>
                <a:lnTo>
                  <a:pt x="48779" y="48724"/>
                </a:lnTo>
                <a:lnTo>
                  <a:pt x="48612" y="48854"/>
                </a:lnTo>
                <a:lnTo>
                  <a:pt x="48481" y="49003"/>
                </a:lnTo>
                <a:lnTo>
                  <a:pt x="48351" y="49134"/>
                </a:lnTo>
                <a:lnTo>
                  <a:pt x="48221" y="49264"/>
                </a:lnTo>
                <a:lnTo>
                  <a:pt x="48109" y="49357"/>
                </a:lnTo>
                <a:lnTo>
                  <a:pt x="48053" y="49376"/>
                </a:lnTo>
                <a:lnTo>
                  <a:pt x="48035" y="49376"/>
                </a:lnTo>
                <a:lnTo>
                  <a:pt x="47997" y="49357"/>
                </a:lnTo>
                <a:lnTo>
                  <a:pt x="47923" y="49264"/>
                </a:lnTo>
                <a:lnTo>
                  <a:pt x="47867" y="49208"/>
                </a:lnTo>
                <a:lnTo>
                  <a:pt x="47830" y="49134"/>
                </a:lnTo>
                <a:lnTo>
                  <a:pt x="47737" y="48947"/>
                </a:lnTo>
                <a:lnTo>
                  <a:pt x="47699" y="48854"/>
                </a:lnTo>
                <a:lnTo>
                  <a:pt x="47644" y="48780"/>
                </a:lnTo>
                <a:lnTo>
                  <a:pt x="47588" y="48724"/>
                </a:lnTo>
                <a:lnTo>
                  <a:pt x="47513" y="48687"/>
                </a:lnTo>
                <a:close/>
                <a:moveTo>
                  <a:pt x="63785" y="48594"/>
                </a:moveTo>
                <a:lnTo>
                  <a:pt x="63748" y="48612"/>
                </a:lnTo>
                <a:lnTo>
                  <a:pt x="63637" y="48724"/>
                </a:lnTo>
                <a:lnTo>
                  <a:pt x="63506" y="48854"/>
                </a:lnTo>
                <a:lnTo>
                  <a:pt x="63376" y="49022"/>
                </a:lnTo>
                <a:lnTo>
                  <a:pt x="63227" y="49171"/>
                </a:lnTo>
                <a:lnTo>
                  <a:pt x="63078" y="49301"/>
                </a:lnTo>
                <a:lnTo>
                  <a:pt x="63004" y="49357"/>
                </a:lnTo>
                <a:lnTo>
                  <a:pt x="62929" y="49394"/>
                </a:lnTo>
                <a:lnTo>
                  <a:pt x="62855" y="49432"/>
                </a:lnTo>
                <a:lnTo>
                  <a:pt x="62687" y="49432"/>
                </a:lnTo>
                <a:lnTo>
                  <a:pt x="62594" y="49394"/>
                </a:lnTo>
                <a:lnTo>
                  <a:pt x="62519" y="49338"/>
                </a:lnTo>
                <a:lnTo>
                  <a:pt x="62445" y="49245"/>
                </a:lnTo>
                <a:lnTo>
                  <a:pt x="62315" y="49041"/>
                </a:lnTo>
                <a:lnTo>
                  <a:pt x="62240" y="48947"/>
                </a:lnTo>
                <a:lnTo>
                  <a:pt x="62166" y="48854"/>
                </a:lnTo>
                <a:lnTo>
                  <a:pt x="62091" y="48780"/>
                </a:lnTo>
                <a:lnTo>
                  <a:pt x="62017" y="48743"/>
                </a:lnTo>
                <a:lnTo>
                  <a:pt x="61924" y="48724"/>
                </a:lnTo>
                <a:lnTo>
                  <a:pt x="61868" y="48724"/>
                </a:lnTo>
                <a:lnTo>
                  <a:pt x="61831" y="48761"/>
                </a:lnTo>
                <a:lnTo>
                  <a:pt x="61831" y="48817"/>
                </a:lnTo>
                <a:lnTo>
                  <a:pt x="61849" y="48873"/>
                </a:lnTo>
                <a:lnTo>
                  <a:pt x="61886" y="48929"/>
                </a:lnTo>
                <a:lnTo>
                  <a:pt x="61961" y="49059"/>
                </a:lnTo>
                <a:lnTo>
                  <a:pt x="62184" y="49357"/>
                </a:lnTo>
                <a:lnTo>
                  <a:pt x="62315" y="49506"/>
                </a:lnTo>
                <a:lnTo>
                  <a:pt x="62464" y="49636"/>
                </a:lnTo>
                <a:lnTo>
                  <a:pt x="62538" y="49674"/>
                </a:lnTo>
                <a:lnTo>
                  <a:pt x="62613" y="49711"/>
                </a:lnTo>
                <a:lnTo>
                  <a:pt x="62687" y="49748"/>
                </a:lnTo>
                <a:lnTo>
                  <a:pt x="62855" y="49748"/>
                </a:lnTo>
                <a:lnTo>
                  <a:pt x="62948" y="49729"/>
                </a:lnTo>
                <a:lnTo>
                  <a:pt x="63022" y="49674"/>
                </a:lnTo>
                <a:lnTo>
                  <a:pt x="63115" y="49618"/>
                </a:lnTo>
                <a:lnTo>
                  <a:pt x="63246" y="49487"/>
                </a:lnTo>
                <a:lnTo>
                  <a:pt x="63376" y="49338"/>
                </a:lnTo>
                <a:lnTo>
                  <a:pt x="63618" y="49059"/>
                </a:lnTo>
                <a:lnTo>
                  <a:pt x="63748" y="48892"/>
                </a:lnTo>
                <a:lnTo>
                  <a:pt x="63841" y="48799"/>
                </a:lnTo>
                <a:lnTo>
                  <a:pt x="63860" y="48761"/>
                </a:lnTo>
                <a:lnTo>
                  <a:pt x="63860" y="48724"/>
                </a:lnTo>
                <a:lnTo>
                  <a:pt x="63841" y="48631"/>
                </a:lnTo>
                <a:lnTo>
                  <a:pt x="63804" y="48594"/>
                </a:lnTo>
                <a:close/>
                <a:moveTo>
                  <a:pt x="89460" y="48482"/>
                </a:moveTo>
                <a:lnTo>
                  <a:pt x="89385" y="48501"/>
                </a:lnTo>
                <a:lnTo>
                  <a:pt x="89255" y="48594"/>
                </a:lnTo>
                <a:lnTo>
                  <a:pt x="89106" y="48705"/>
                </a:lnTo>
                <a:lnTo>
                  <a:pt x="88864" y="48947"/>
                </a:lnTo>
                <a:lnTo>
                  <a:pt x="88641" y="49190"/>
                </a:lnTo>
                <a:lnTo>
                  <a:pt x="88417" y="49469"/>
                </a:lnTo>
                <a:lnTo>
                  <a:pt x="88305" y="49283"/>
                </a:lnTo>
                <a:lnTo>
                  <a:pt x="88101" y="48985"/>
                </a:lnTo>
                <a:lnTo>
                  <a:pt x="87989" y="48854"/>
                </a:lnTo>
                <a:lnTo>
                  <a:pt x="87896" y="48761"/>
                </a:lnTo>
                <a:lnTo>
                  <a:pt x="87840" y="48724"/>
                </a:lnTo>
                <a:lnTo>
                  <a:pt x="87766" y="48724"/>
                </a:lnTo>
                <a:lnTo>
                  <a:pt x="87747" y="48761"/>
                </a:lnTo>
                <a:lnTo>
                  <a:pt x="87747" y="48836"/>
                </a:lnTo>
                <a:lnTo>
                  <a:pt x="87784" y="48966"/>
                </a:lnTo>
                <a:lnTo>
                  <a:pt x="87952" y="49283"/>
                </a:lnTo>
                <a:lnTo>
                  <a:pt x="88157" y="49581"/>
                </a:lnTo>
                <a:lnTo>
                  <a:pt x="88231" y="49674"/>
                </a:lnTo>
                <a:lnTo>
                  <a:pt x="88287" y="49729"/>
                </a:lnTo>
                <a:lnTo>
                  <a:pt x="88343" y="49748"/>
                </a:lnTo>
                <a:lnTo>
                  <a:pt x="88399" y="49748"/>
                </a:lnTo>
                <a:lnTo>
                  <a:pt x="88510" y="49711"/>
                </a:lnTo>
                <a:lnTo>
                  <a:pt x="88622" y="49655"/>
                </a:lnTo>
                <a:lnTo>
                  <a:pt x="88715" y="49562"/>
                </a:lnTo>
                <a:lnTo>
                  <a:pt x="88920" y="49338"/>
                </a:lnTo>
                <a:lnTo>
                  <a:pt x="89087" y="49134"/>
                </a:lnTo>
                <a:lnTo>
                  <a:pt x="89255" y="48947"/>
                </a:lnTo>
                <a:lnTo>
                  <a:pt x="89348" y="48854"/>
                </a:lnTo>
                <a:lnTo>
                  <a:pt x="89404" y="48743"/>
                </a:lnTo>
                <a:lnTo>
                  <a:pt x="89423" y="48705"/>
                </a:lnTo>
                <a:lnTo>
                  <a:pt x="89478" y="48594"/>
                </a:lnTo>
                <a:lnTo>
                  <a:pt x="89478" y="48538"/>
                </a:lnTo>
                <a:lnTo>
                  <a:pt x="89478" y="48501"/>
                </a:lnTo>
                <a:lnTo>
                  <a:pt x="89460" y="48482"/>
                </a:lnTo>
                <a:close/>
                <a:moveTo>
                  <a:pt x="3146" y="48501"/>
                </a:moveTo>
                <a:lnTo>
                  <a:pt x="3109" y="48519"/>
                </a:lnTo>
                <a:lnTo>
                  <a:pt x="3072" y="48538"/>
                </a:lnTo>
                <a:lnTo>
                  <a:pt x="3053" y="48575"/>
                </a:lnTo>
                <a:lnTo>
                  <a:pt x="3072" y="48612"/>
                </a:lnTo>
                <a:lnTo>
                  <a:pt x="3109" y="48705"/>
                </a:lnTo>
                <a:lnTo>
                  <a:pt x="3184" y="48836"/>
                </a:lnTo>
                <a:lnTo>
                  <a:pt x="3370" y="49059"/>
                </a:lnTo>
                <a:lnTo>
                  <a:pt x="3519" y="49208"/>
                </a:lnTo>
                <a:lnTo>
                  <a:pt x="3724" y="49432"/>
                </a:lnTo>
                <a:lnTo>
                  <a:pt x="3947" y="49636"/>
                </a:lnTo>
                <a:lnTo>
                  <a:pt x="4077" y="49729"/>
                </a:lnTo>
                <a:lnTo>
                  <a:pt x="4115" y="49767"/>
                </a:lnTo>
                <a:lnTo>
                  <a:pt x="4152" y="49767"/>
                </a:lnTo>
                <a:lnTo>
                  <a:pt x="4189" y="49748"/>
                </a:lnTo>
                <a:lnTo>
                  <a:pt x="4226" y="49711"/>
                </a:lnTo>
                <a:lnTo>
                  <a:pt x="4338" y="49581"/>
                </a:lnTo>
                <a:lnTo>
                  <a:pt x="4543" y="49320"/>
                </a:lnTo>
                <a:lnTo>
                  <a:pt x="4636" y="49171"/>
                </a:lnTo>
                <a:lnTo>
                  <a:pt x="4710" y="49022"/>
                </a:lnTo>
                <a:lnTo>
                  <a:pt x="4729" y="48929"/>
                </a:lnTo>
                <a:lnTo>
                  <a:pt x="4748" y="48780"/>
                </a:lnTo>
                <a:lnTo>
                  <a:pt x="4748" y="48724"/>
                </a:lnTo>
                <a:lnTo>
                  <a:pt x="4729" y="48687"/>
                </a:lnTo>
                <a:lnTo>
                  <a:pt x="4710" y="48668"/>
                </a:lnTo>
                <a:lnTo>
                  <a:pt x="4692" y="48687"/>
                </a:lnTo>
                <a:lnTo>
                  <a:pt x="4636" y="48743"/>
                </a:lnTo>
                <a:lnTo>
                  <a:pt x="4375" y="49096"/>
                </a:lnTo>
                <a:lnTo>
                  <a:pt x="4133" y="49469"/>
                </a:lnTo>
                <a:lnTo>
                  <a:pt x="3947" y="49227"/>
                </a:lnTo>
                <a:lnTo>
                  <a:pt x="3686" y="48892"/>
                </a:lnTo>
                <a:lnTo>
                  <a:pt x="3537" y="48743"/>
                </a:lnTo>
                <a:lnTo>
                  <a:pt x="3388" y="48612"/>
                </a:lnTo>
                <a:lnTo>
                  <a:pt x="3258" y="48519"/>
                </a:lnTo>
                <a:lnTo>
                  <a:pt x="3202" y="48501"/>
                </a:lnTo>
                <a:close/>
                <a:moveTo>
                  <a:pt x="34127" y="48631"/>
                </a:moveTo>
                <a:lnTo>
                  <a:pt x="34090" y="48668"/>
                </a:lnTo>
                <a:lnTo>
                  <a:pt x="34015" y="48761"/>
                </a:lnTo>
                <a:lnTo>
                  <a:pt x="33941" y="48910"/>
                </a:lnTo>
                <a:lnTo>
                  <a:pt x="33848" y="49078"/>
                </a:lnTo>
                <a:lnTo>
                  <a:pt x="33755" y="49227"/>
                </a:lnTo>
                <a:lnTo>
                  <a:pt x="33643" y="49357"/>
                </a:lnTo>
                <a:lnTo>
                  <a:pt x="33587" y="49413"/>
                </a:lnTo>
                <a:lnTo>
                  <a:pt x="33531" y="49450"/>
                </a:lnTo>
                <a:lnTo>
                  <a:pt x="33475" y="49469"/>
                </a:lnTo>
                <a:lnTo>
                  <a:pt x="33419" y="49487"/>
                </a:lnTo>
                <a:lnTo>
                  <a:pt x="33364" y="49469"/>
                </a:lnTo>
                <a:lnTo>
                  <a:pt x="33308" y="49432"/>
                </a:lnTo>
                <a:lnTo>
                  <a:pt x="33252" y="49376"/>
                </a:lnTo>
                <a:lnTo>
                  <a:pt x="33196" y="49301"/>
                </a:lnTo>
                <a:lnTo>
                  <a:pt x="33103" y="49134"/>
                </a:lnTo>
                <a:lnTo>
                  <a:pt x="33028" y="48966"/>
                </a:lnTo>
                <a:lnTo>
                  <a:pt x="32935" y="48817"/>
                </a:lnTo>
                <a:lnTo>
                  <a:pt x="32861" y="48743"/>
                </a:lnTo>
                <a:lnTo>
                  <a:pt x="32786" y="48687"/>
                </a:lnTo>
                <a:lnTo>
                  <a:pt x="32731" y="48650"/>
                </a:lnTo>
                <a:lnTo>
                  <a:pt x="32675" y="48650"/>
                </a:lnTo>
                <a:lnTo>
                  <a:pt x="32637" y="48668"/>
                </a:lnTo>
                <a:lnTo>
                  <a:pt x="32619" y="48705"/>
                </a:lnTo>
                <a:lnTo>
                  <a:pt x="32619" y="48799"/>
                </a:lnTo>
                <a:lnTo>
                  <a:pt x="32637" y="48910"/>
                </a:lnTo>
                <a:lnTo>
                  <a:pt x="32693" y="49041"/>
                </a:lnTo>
                <a:lnTo>
                  <a:pt x="32786" y="49190"/>
                </a:lnTo>
                <a:lnTo>
                  <a:pt x="32879" y="49357"/>
                </a:lnTo>
                <a:lnTo>
                  <a:pt x="33010" y="49506"/>
                </a:lnTo>
                <a:lnTo>
                  <a:pt x="33140" y="49636"/>
                </a:lnTo>
                <a:lnTo>
                  <a:pt x="33289" y="49729"/>
                </a:lnTo>
                <a:lnTo>
                  <a:pt x="33364" y="49767"/>
                </a:lnTo>
                <a:lnTo>
                  <a:pt x="33494" y="49767"/>
                </a:lnTo>
                <a:lnTo>
                  <a:pt x="33568" y="49748"/>
                </a:lnTo>
                <a:lnTo>
                  <a:pt x="33643" y="49711"/>
                </a:lnTo>
                <a:lnTo>
                  <a:pt x="33699" y="49655"/>
                </a:lnTo>
                <a:lnTo>
                  <a:pt x="33829" y="49506"/>
                </a:lnTo>
                <a:lnTo>
                  <a:pt x="33941" y="49338"/>
                </a:lnTo>
                <a:lnTo>
                  <a:pt x="34015" y="49190"/>
                </a:lnTo>
                <a:lnTo>
                  <a:pt x="34108" y="49022"/>
                </a:lnTo>
                <a:lnTo>
                  <a:pt x="34146" y="48929"/>
                </a:lnTo>
                <a:lnTo>
                  <a:pt x="34164" y="48854"/>
                </a:lnTo>
                <a:lnTo>
                  <a:pt x="34164" y="48705"/>
                </a:lnTo>
                <a:lnTo>
                  <a:pt x="34164" y="48668"/>
                </a:lnTo>
                <a:lnTo>
                  <a:pt x="34146" y="48631"/>
                </a:lnTo>
                <a:close/>
                <a:moveTo>
                  <a:pt x="64716" y="48743"/>
                </a:moveTo>
                <a:lnTo>
                  <a:pt x="64623" y="48780"/>
                </a:lnTo>
                <a:lnTo>
                  <a:pt x="64549" y="48817"/>
                </a:lnTo>
                <a:lnTo>
                  <a:pt x="64474" y="48892"/>
                </a:lnTo>
                <a:lnTo>
                  <a:pt x="64418" y="48966"/>
                </a:lnTo>
                <a:lnTo>
                  <a:pt x="64363" y="49041"/>
                </a:lnTo>
                <a:lnTo>
                  <a:pt x="64270" y="49227"/>
                </a:lnTo>
                <a:lnTo>
                  <a:pt x="64176" y="49357"/>
                </a:lnTo>
                <a:lnTo>
                  <a:pt x="64065" y="49543"/>
                </a:lnTo>
                <a:lnTo>
                  <a:pt x="64028" y="49618"/>
                </a:lnTo>
                <a:lnTo>
                  <a:pt x="64028" y="49692"/>
                </a:lnTo>
                <a:lnTo>
                  <a:pt x="64028" y="49729"/>
                </a:lnTo>
                <a:lnTo>
                  <a:pt x="64046" y="49748"/>
                </a:lnTo>
                <a:lnTo>
                  <a:pt x="64083" y="49767"/>
                </a:lnTo>
                <a:lnTo>
                  <a:pt x="64195" y="49767"/>
                </a:lnTo>
                <a:lnTo>
                  <a:pt x="64251" y="49748"/>
                </a:lnTo>
                <a:lnTo>
                  <a:pt x="64307" y="49711"/>
                </a:lnTo>
                <a:lnTo>
                  <a:pt x="64344" y="49674"/>
                </a:lnTo>
                <a:lnTo>
                  <a:pt x="64400" y="49562"/>
                </a:lnTo>
                <a:lnTo>
                  <a:pt x="64456" y="49432"/>
                </a:lnTo>
                <a:lnTo>
                  <a:pt x="64512" y="49283"/>
                </a:lnTo>
                <a:lnTo>
                  <a:pt x="64567" y="49171"/>
                </a:lnTo>
                <a:lnTo>
                  <a:pt x="64605" y="49134"/>
                </a:lnTo>
                <a:lnTo>
                  <a:pt x="64642" y="49078"/>
                </a:lnTo>
                <a:lnTo>
                  <a:pt x="64698" y="49059"/>
                </a:lnTo>
                <a:lnTo>
                  <a:pt x="64754" y="49041"/>
                </a:lnTo>
                <a:lnTo>
                  <a:pt x="64828" y="49059"/>
                </a:lnTo>
                <a:lnTo>
                  <a:pt x="64865" y="49078"/>
                </a:lnTo>
                <a:lnTo>
                  <a:pt x="64921" y="49096"/>
                </a:lnTo>
                <a:lnTo>
                  <a:pt x="64958" y="49152"/>
                </a:lnTo>
                <a:lnTo>
                  <a:pt x="65014" y="49245"/>
                </a:lnTo>
                <a:lnTo>
                  <a:pt x="65070" y="49357"/>
                </a:lnTo>
                <a:lnTo>
                  <a:pt x="65219" y="49562"/>
                </a:lnTo>
                <a:lnTo>
                  <a:pt x="65349" y="49729"/>
                </a:lnTo>
                <a:lnTo>
                  <a:pt x="65349" y="49599"/>
                </a:lnTo>
                <a:lnTo>
                  <a:pt x="65312" y="49450"/>
                </a:lnTo>
                <a:lnTo>
                  <a:pt x="65275" y="49301"/>
                </a:lnTo>
                <a:lnTo>
                  <a:pt x="65219" y="49152"/>
                </a:lnTo>
                <a:lnTo>
                  <a:pt x="65145" y="49003"/>
                </a:lnTo>
                <a:lnTo>
                  <a:pt x="65052" y="48892"/>
                </a:lnTo>
                <a:lnTo>
                  <a:pt x="64958" y="48799"/>
                </a:lnTo>
                <a:lnTo>
                  <a:pt x="64884" y="48761"/>
                </a:lnTo>
                <a:lnTo>
                  <a:pt x="64828" y="48761"/>
                </a:lnTo>
                <a:lnTo>
                  <a:pt x="64716" y="48743"/>
                </a:lnTo>
                <a:close/>
                <a:moveTo>
                  <a:pt x="54849" y="48501"/>
                </a:moveTo>
                <a:lnTo>
                  <a:pt x="54812" y="48519"/>
                </a:lnTo>
                <a:lnTo>
                  <a:pt x="54774" y="48557"/>
                </a:lnTo>
                <a:lnTo>
                  <a:pt x="54774" y="48612"/>
                </a:lnTo>
                <a:lnTo>
                  <a:pt x="54774" y="48650"/>
                </a:lnTo>
                <a:lnTo>
                  <a:pt x="54793" y="48780"/>
                </a:lnTo>
                <a:lnTo>
                  <a:pt x="54849" y="48929"/>
                </a:lnTo>
                <a:lnTo>
                  <a:pt x="54998" y="49227"/>
                </a:lnTo>
                <a:lnTo>
                  <a:pt x="55109" y="49413"/>
                </a:lnTo>
                <a:lnTo>
                  <a:pt x="55221" y="49674"/>
                </a:lnTo>
                <a:lnTo>
                  <a:pt x="55258" y="49748"/>
                </a:lnTo>
                <a:lnTo>
                  <a:pt x="55314" y="49785"/>
                </a:lnTo>
                <a:lnTo>
                  <a:pt x="55389" y="49785"/>
                </a:lnTo>
                <a:lnTo>
                  <a:pt x="55463" y="49729"/>
                </a:lnTo>
                <a:lnTo>
                  <a:pt x="55538" y="49655"/>
                </a:lnTo>
                <a:lnTo>
                  <a:pt x="55649" y="49543"/>
                </a:lnTo>
                <a:lnTo>
                  <a:pt x="55891" y="49301"/>
                </a:lnTo>
                <a:lnTo>
                  <a:pt x="56003" y="49171"/>
                </a:lnTo>
                <a:lnTo>
                  <a:pt x="56078" y="49041"/>
                </a:lnTo>
                <a:lnTo>
                  <a:pt x="56115" y="48985"/>
                </a:lnTo>
                <a:lnTo>
                  <a:pt x="56152" y="48854"/>
                </a:lnTo>
                <a:lnTo>
                  <a:pt x="56152" y="48799"/>
                </a:lnTo>
                <a:lnTo>
                  <a:pt x="56152" y="48761"/>
                </a:lnTo>
                <a:lnTo>
                  <a:pt x="56115" y="48761"/>
                </a:lnTo>
                <a:lnTo>
                  <a:pt x="56040" y="48799"/>
                </a:lnTo>
                <a:lnTo>
                  <a:pt x="55873" y="48947"/>
                </a:lnTo>
                <a:lnTo>
                  <a:pt x="55705" y="49115"/>
                </a:lnTo>
                <a:lnTo>
                  <a:pt x="55389" y="49432"/>
                </a:lnTo>
                <a:lnTo>
                  <a:pt x="55333" y="49208"/>
                </a:lnTo>
                <a:lnTo>
                  <a:pt x="55203" y="48892"/>
                </a:lnTo>
                <a:lnTo>
                  <a:pt x="55128" y="48724"/>
                </a:lnTo>
                <a:lnTo>
                  <a:pt x="55035" y="48594"/>
                </a:lnTo>
                <a:lnTo>
                  <a:pt x="54979" y="48557"/>
                </a:lnTo>
                <a:lnTo>
                  <a:pt x="54942" y="48519"/>
                </a:lnTo>
                <a:lnTo>
                  <a:pt x="54886" y="48501"/>
                </a:lnTo>
                <a:close/>
                <a:moveTo>
                  <a:pt x="69520" y="48482"/>
                </a:moveTo>
                <a:lnTo>
                  <a:pt x="69483" y="48519"/>
                </a:lnTo>
                <a:lnTo>
                  <a:pt x="69464" y="48557"/>
                </a:lnTo>
                <a:lnTo>
                  <a:pt x="69445" y="48594"/>
                </a:lnTo>
                <a:lnTo>
                  <a:pt x="69445" y="48650"/>
                </a:lnTo>
                <a:lnTo>
                  <a:pt x="69483" y="48761"/>
                </a:lnTo>
                <a:lnTo>
                  <a:pt x="69557" y="48892"/>
                </a:lnTo>
                <a:lnTo>
                  <a:pt x="69706" y="49152"/>
                </a:lnTo>
                <a:lnTo>
                  <a:pt x="69836" y="49320"/>
                </a:lnTo>
                <a:lnTo>
                  <a:pt x="69985" y="49562"/>
                </a:lnTo>
                <a:lnTo>
                  <a:pt x="70041" y="49655"/>
                </a:lnTo>
                <a:lnTo>
                  <a:pt x="70116" y="49748"/>
                </a:lnTo>
                <a:lnTo>
                  <a:pt x="70190" y="49785"/>
                </a:lnTo>
                <a:lnTo>
                  <a:pt x="70265" y="49785"/>
                </a:lnTo>
                <a:lnTo>
                  <a:pt x="70358" y="49729"/>
                </a:lnTo>
                <a:lnTo>
                  <a:pt x="70469" y="49618"/>
                </a:lnTo>
                <a:lnTo>
                  <a:pt x="70693" y="49338"/>
                </a:lnTo>
                <a:lnTo>
                  <a:pt x="70786" y="49190"/>
                </a:lnTo>
                <a:lnTo>
                  <a:pt x="70879" y="49022"/>
                </a:lnTo>
                <a:lnTo>
                  <a:pt x="70898" y="48966"/>
                </a:lnTo>
                <a:lnTo>
                  <a:pt x="70935" y="48817"/>
                </a:lnTo>
                <a:lnTo>
                  <a:pt x="70935" y="48761"/>
                </a:lnTo>
                <a:lnTo>
                  <a:pt x="70916" y="48724"/>
                </a:lnTo>
                <a:lnTo>
                  <a:pt x="70879" y="48724"/>
                </a:lnTo>
                <a:lnTo>
                  <a:pt x="70804" y="48761"/>
                </a:lnTo>
                <a:lnTo>
                  <a:pt x="70656" y="48910"/>
                </a:lnTo>
                <a:lnTo>
                  <a:pt x="70507" y="49078"/>
                </a:lnTo>
                <a:lnTo>
                  <a:pt x="70246" y="49432"/>
                </a:lnTo>
                <a:lnTo>
                  <a:pt x="70134" y="49208"/>
                </a:lnTo>
                <a:lnTo>
                  <a:pt x="69929" y="48873"/>
                </a:lnTo>
                <a:lnTo>
                  <a:pt x="69818" y="48705"/>
                </a:lnTo>
                <a:lnTo>
                  <a:pt x="69706" y="48575"/>
                </a:lnTo>
                <a:lnTo>
                  <a:pt x="69594" y="48501"/>
                </a:lnTo>
                <a:lnTo>
                  <a:pt x="69557" y="48482"/>
                </a:lnTo>
                <a:close/>
                <a:moveTo>
                  <a:pt x="73225" y="48631"/>
                </a:moveTo>
                <a:lnTo>
                  <a:pt x="73169" y="48650"/>
                </a:lnTo>
                <a:lnTo>
                  <a:pt x="73150" y="48668"/>
                </a:lnTo>
                <a:lnTo>
                  <a:pt x="73132" y="48687"/>
                </a:lnTo>
                <a:lnTo>
                  <a:pt x="73132" y="48743"/>
                </a:lnTo>
                <a:lnTo>
                  <a:pt x="73169" y="48854"/>
                </a:lnTo>
                <a:lnTo>
                  <a:pt x="73243" y="49003"/>
                </a:lnTo>
                <a:lnTo>
                  <a:pt x="73411" y="49264"/>
                </a:lnTo>
                <a:lnTo>
                  <a:pt x="73523" y="49450"/>
                </a:lnTo>
                <a:lnTo>
                  <a:pt x="73690" y="49692"/>
                </a:lnTo>
                <a:lnTo>
                  <a:pt x="73765" y="49748"/>
                </a:lnTo>
                <a:lnTo>
                  <a:pt x="73821" y="49785"/>
                </a:lnTo>
                <a:lnTo>
                  <a:pt x="73895" y="49767"/>
                </a:lnTo>
                <a:lnTo>
                  <a:pt x="73970" y="49711"/>
                </a:lnTo>
                <a:lnTo>
                  <a:pt x="74044" y="49618"/>
                </a:lnTo>
                <a:lnTo>
                  <a:pt x="74156" y="49487"/>
                </a:lnTo>
                <a:lnTo>
                  <a:pt x="74342" y="49264"/>
                </a:lnTo>
                <a:lnTo>
                  <a:pt x="74509" y="49022"/>
                </a:lnTo>
                <a:lnTo>
                  <a:pt x="74603" y="48817"/>
                </a:lnTo>
                <a:lnTo>
                  <a:pt x="74640" y="48687"/>
                </a:lnTo>
                <a:lnTo>
                  <a:pt x="74621" y="48668"/>
                </a:lnTo>
                <a:lnTo>
                  <a:pt x="74603" y="48687"/>
                </a:lnTo>
                <a:lnTo>
                  <a:pt x="74398" y="48910"/>
                </a:lnTo>
                <a:lnTo>
                  <a:pt x="74212" y="49134"/>
                </a:lnTo>
                <a:lnTo>
                  <a:pt x="73858" y="49599"/>
                </a:lnTo>
                <a:lnTo>
                  <a:pt x="73746" y="49376"/>
                </a:lnTo>
                <a:lnTo>
                  <a:pt x="73597" y="49059"/>
                </a:lnTo>
                <a:lnTo>
                  <a:pt x="73504" y="48910"/>
                </a:lnTo>
                <a:lnTo>
                  <a:pt x="73411" y="48780"/>
                </a:lnTo>
                <a:lnTo>
                  <a:pt x="73299" y="48687"/>
                </a:lnTo>
                <a:lnTo>
                  <a:pt x="73262" y="48650"/>
                </a:lnTo>
                <a:lnTo>
                  <a:pt x="73225" y="48631"/>
                </a:lnTo>
                <a:close/>
                <a:moveTo>
                  <a:pt x="21653" y="48557"/>
                </a:moveTo>
                <a:lnTo>
                  <a:pt x="21634" y="48575"/>
                </a:lnTo>
                <a:lnTo>
                  <a:pt x="21616" y="48612"/>
                </a:lnTo>
                <a:lnTo>
                  <a:pt x="21634" y="48724"/>
                </a:lnTo>
                <a:lnTo>
                  <a:pt x="21690" y="48854"/>
                </a:lnTo>
                <a:lnTo>
                  <a:pt x="21839" y="49115"/>
                </a:lnTo>
                <a:lnTo>
                  <a:pt x="21932" y="49301"/>
                </a:lnTo>
                <a:lnTo>
                  <a:pt x="22081" y="49562"/>
                </a:lnTo>
                <a:lnTo>
                  <a:pt x="22155" y="49674"/>
                </a:lnTo>
                <a:lnTo>
                  <a:pt x="22230" y="49767"/>
                </a:lnTo>
                <a:lnTo>
                  <a:pt x="22304" y="49823"/>
                </a:lnTo>
                <a:lnTo>
                  <a:pt x="22398" y="49823"/>
                </a:lnTo>
                <a:lnTo>
                  <a:pt x="22435" y="49804"/>
                </a:lnTo>
                <a:lnTo>
                  <a:pt x="22491" y="49767"/>
                </a:lnTo>
                <a:lnTo>
                  <a:pt x="22621" y="49636"/>
                </a:lnTo>
                <a:lnTo>
                  <a:pt x="22826" y="49394"/>
                </a:lnTo>
                <a:lnTo>
                  <a:pt x="22919" y="49264"/>
                </a:lnTo>
                <a:lnTo>
                  <a:pt x="22975" y="49134"/>
                </a:lnTo>
                <a:lnTo>
                  <a:pt x="22993" y="49022"/>
                </a:lnTo>
                <a:lnTo>
                  <a:pt x="23012" y="48873"/>
                </a:lnTo>
                <a:lnTo>
                  <a:pt x="22993" y="48817"/>
                </a:lnTo>
                <a:lnTo>
                  <a:pt x="22975" y="48799"/>
                </a:lnTo>
                <a:lnTo>
                  <a:pt x="22937" y="48799"/>
                </a:lnTo>
                <a:lnTo>
                  <a:pt x="22882" y="48873"/>
                </a:lnTo>
                <a:lnTo>
                  <a:pt x="22658" y="49227"/>
                </a:lnTo>
                <a:lnTo>
                  <a:pt x="22528" y="49394"/>
                </a:lnTo>
                <a:lnTo>
                  <a:pt x="22379" y="49562"/>
                </a:lnTo>
                <a:lnTo>
                  <a:pt x="22267" y="49320"/>
                </a:lnTo>
                <a:lnTo>
                  <a:pt x="22118" y="49022"/>
                </a:lnTo>
                <a:lnTo>
                  <a:pt x="22044" y="48873"/>
                </a:lnTo>
                <a:lnTo>
                  <a:pt x="21951" y="48724"/>
                </a:lnTo>
                <a:lnTo>
                  <a:pt x="21858" y="48631"/>
                </a:lnTo>
                <a:lnTo>
                  <a:pt x="21765" y="48575"/>
                </a:lnTo>
                <a:lnTo>
                  <a:pt x="21709" y="48557"/>
                </a:lnTo>
                <a:close/>
                <a:moveTo>
                  <a:pt x="59838" y="48557"/>
                </a:moveTo>
                <a:lnTo>
                  <a:pt x="59801" y="48594"/>
                </a:lnTo>
                <a:lnTo>
                  <a:pt x="59485" y="49096"/>
                </a:lnTo>
                <a:lnTo>
                  <a:pt x="59299" y="49338"/>
                </a:lnTo>
                <a:lnTo>
                  <a:pt x="59131" y="49562"/>
                </a:lnTo>
                <a:lnTo>
                  <a:pt x="59019" y="49376"/>
                </a:lnTo>
                <a:lnTo>
                  <a:pt x="58852" y="49059"/>
                </a:lnTo>
                <a:lnTo>
                  <a:pt x="58759" y="48910"/>
                </a:lnTo>
                <a:lnTo>
                  <a:pt x="58647" y="48799"/>
                </a:lnTo>
                <a:lnTo>
                  <a:pt x="58610" y="48761"/>
                </a:lnTo>
                <a:lnTo>
                  <a:pt x="58554" y="48724"/>
                </a:lnTo>
                <a:lnTo>
                  <a:pt x="58517" y="48724"/>
                </a:lnTo>
                <a:lnTo>
                  <a:pt x="58479" y="48743"/>
                </a:lnTo>
                <a:lnTo>
                  <a:pt x="58442" y="48761"/>
                </a:lnTo>
                <a:lnTo>
                  <a:pt x="58423" y="48799"/>
                </a:lnTo>
                <a:lnTo>
                  <a:pt x="58423" y="48873"/>
                </a:lnTo>
                <a:lnTo>
                  <a:pt x="58461" y="48966"/>
                </a:lnTo>
                <a:lnTo>
                  <a:pt x="58517" y="49078"/>
                </a:lnTo>
                <a:lnTo>
                  <a:pt x="58666" y="49283"/>
                </a:lnTo>
                <a:lnTo>
                  <a:pt x="58777" y="49413"/>
                </a:lnTo>
                <a:lnTo>
                  <a:pt x="58926" y="49674"/>
                </a:lnTo>
                <a:lnTo>
                  <a:pt x="59001" y="49767"/>
                </a:lnTo>
                <a:lnTo>
                  <a:pt x="59056" y="49804"/>
                </a:lnTo>
                <a:lnTo>
                  <a:pt x="59112" y="49823"/>
                </a:lnTo>
                <a:lnTo>
                  <a:pt x="59187" y="49785"/>
                </a:lnTo>
                <a:lnTo>
                  <a:pt x="59280" y="49711"/>
                </a:lnTo>
                <a:lnTo>
                  <a:pt x="59392" y="49562"/>
                </a:lnTo>
                <a:lnTo>
                  <a:pt x="59596" y="49283"/>
                </a:lnTo>
                <a:lnTo>
                  <a:pt x="59690" y="49115"/>
                </a:lnTo>
                <a:lnTo>
                  <a:pt x="59783" y="48966"/>
                </a:lnTo>
                <a:lnTo>
                  <a:pt x="59838" y="48705"/>
                </a:lnTo>
                <a:lnTo>
                  <a:pt x="59857" y="48575"/>
                </a:lnTo>
                <a:lnTo>
                  <a:pt x="59838" y="48557"/>
                </a:lnTo>
                <a:close/>
                <a:moveTo>
                  <a:pt x="68384" y="48482"/>
                </a:moveTo>
                <a:lnTo>
                  <a:pt x="68310" y="48501"/>
                </a:lnTo>
                <a:lnTo>
                  <a:pt x="68254" y="48519"/>
                </a:lnTo>
                <a:lnTo>
                  <a:pt x="68198" y="48575"/>
                </a:lnTo>
                <a:lnTo>
                  <a:pt x="68161" y="48631"/>
                </a:lnTo>
                <a:lnTo>
                  <a:pt x="68068" y="48799"/>
                </a:lnTo>
                <a:lnTo>
                  <a:pt x="67975" y="48966"/>
                </a:lnTo>
                <a:lnTo>
                  <a:pt x="67900" y="49134"/>
                </a:lnTo>
                <a:lnTo>
                  <a:pt x="67844" y="49283"/>
                </a:lnTo>
                <a:lnTo>
                  <a:pt x="67751" y="49394"/>
                </a:lnTo>
                <a:lnTo>
                  <a:pt x="67621" y="49543"/>
                </a:lnTo>
                <a:lnTo>
                  <a:pt x="67565" y="49618"/>
                </a:lnTo>
                <a:lnTo>
                  <a:pt x="67528" y="49692"/>
                </a:lnTo>
                <a:lnTo>
                  <a:pt x="67528" y="49748"/>
                </a:lnTo>
                <a:lnTo>
                  <a:pt x="67528" y="49785"/>
                </a:lnTo>
                <a:lnTo>
                  <a:pt x="67565" y="49804"/>
                </a:lnTo>
                <a:lnTo>
                  <a:pt x="67602" y="49823"/>
                </a:lnTo>
                <a:lnTo>
                  <a:pt x="67714" y="49823"/>
                </a:lnTo>
                <a:lnTo>
                  <a:pt x="67788" y="49767"/>
                </a:lnTo>
                <a:lnTo>
                  <a:pt x="67863" y="49711"/>
                </a:lnTo>
                <a:lnTo>
                  <a:pt x="67993" y="49543"/>
                </a:lnTo>
                <a:lnTo>
                  <a:pt x="68068" y="49413"/>
                </a:lnTo>
                <a:lnTo>
                  <a:pt x="68123" y="49283"/>
                </a:lnTo>
                <a:lnTo>
                  <a:pt x="68179" y="49115"/>
                </a:lnTo>
                <a:lnTo>
                  <a:pt x="68235" y="48947"/>
                </a:lnTo>
                <a:lnTo>
                  <a:pt x="68272" y="48892"/>
                </a:lnTo>
                <a:lnTo>
                  <a:pt x="68310" y="48854"/>
                </a:lnTo>
                <a:lnTo>
                  <a:pt x="68347" y="48836"/>
                </a:lnTo>
                <a:lnTo>
                  <a:pt x="68384" y="48836"/>
                </a:lnTo>
                <a:lnTo>
                  <a:pt x="68459" y="48873"/>
                </a:lnTo>
                <a:lnTo>
                  <a:pt x="68533" y="48929"/>
                </a:lnTo>
                <a:lnTo>
                  <a:pt x="68589" y="49003"/>
                </a:lnTo>
                <a:lnTo>
                  <a:pt x="68701" y="49190"/>
                </a:lnTo>
                <a:lnTo>
                  <a:pt x="68775" y="49338"/>
                </a:lnTo>
                <a:lnTo>
                  <a:pt x="68868" y="49506"/>
                </a:lnTo>
                <a:lnTo>
                  <a:pt x="68999" y="49692"/>
                </a:lnTo>
                <a:lnTo>
                  <a:pt x="69073" y="49748"/>
                </a:lnTo>
                <a:lnTo>
                  <a:pt x="69129" y="49785"/>
                </a:lnTo>
                <a:lnTo>
                  <a:pt x="69147" y="49785"/>
                </a:lnTo>
                <a:lnTo>
                  <a:pt x="69185" y="49767"/>
                </a:lnTo>
                <a:lnTo>
                  <a:pt x="69203" y="49729"/>
                </a:lnTo>
                <a:lnTo>
                  <a:pt x="69222" y="49674"/>
                </a:lnTo>
                <a:lnTo>
                  <a:pt x="69222" y="49599"/>
                </a:lnTo>
                <a:lnTo>
                  <a:pt x="69166" y="49487"/>
                </a:lnTo>
                <a:lnTo>
                  <a:pt x="69092" y="49338"/>
                </a:lnTo>
                <a:lnTo>
                  <a:pt x="68999" y="49190"/>
                </a:lnTo>
                <a:lnTo>
                  <a:pt x="68812" y="48910"/>
                </a:lnTo>
                <a:lnTo>
                  <a:pt x="68682" y="48724"/>
                </a:lnTo>
                <a:lnTo>
                  <a:pt x="68589" y="48612"/>
                </a:lnTo>
                <a:lnTo>
                  <a:pt x="68514" y="48538"/>
                </a:lnTo>
                <a:lnTo>
                  <a:pt x="68440" y="48501"/>
                </a:lnTo>
                <a:lnTo>
                  <a:pt x="68384" y="48482"/>
                </a:lnTo>
                <a:close/>
                <a:moveTo>
                  <a:pt x="81957" y="48705"/>
                </a:moveTo>
                <a:lnTo>
                  <a:pt x="81919" y="48724"/>
                </a:lnTo>
                <a:lnTo>
                  <a:pt x="81789" y="48799"/>
                </a:lnTo>
                <a:lnTo>
                  <a:pt x="81696" y="48892"/>
                </a:lnTo>
                <a:lnTo>
                  <a:pt x="81491" y="49096"/>
                </a:lnTo>
                <a:lnTo>
                  <a:pt x="81305" y="49320"/>
                </a:lnTo>
                <a:lnTo>
                  <a:pt x="81119" y="49543"/>
                </a:lnTo>
                <a:lnTo>
                  <a:pt x="80933" y="49115"/>
                </a:lnTo>
                <a:lnTo>
                  <a:pt x="80858" y="49003"/>
                </a:lnTo>
                <a:lnTo>
                  <a:pt x="80784" y="48892"/>
                </a:lnTo>
                <a:lnTo>
                  <a:pt x="80709" y="48799"/>
                </a:lnTo>
                <a:lnTo>
                  <a:pt x="80635" y="48761"/>
                </a:lnTo>
                <a:lnTo>
                  <a:pt x="80542" y="48761"/>
                </a:lnTo>
                <a:lnTo>
                  <a:pt x="80523" y="48799"/>
                </a:lnTo>
                <a:lnTo>
                  <a:pt x="80523" y="48836"/>
                </a:lnTo>
                <a:lnTo>
                  <a:pt x="80542" y="48947"/>
                </a:lnTo>
                <a:lnTo>
                  <a:pt x="80598" y="49096"/>
                </a:lnTo>
                <a:lnTo>
                  <a:pt x="80747" y="49376"/>
                </a:lnTo>
                <a:lnTo>
                  <a:pt x="80840" y="49543"/>
                </a:lnTo>
                <a:lnTo>
                  <a:pt x="80933" y="49692"/>
                </a:lnTo>
                <a:lnTo>
                  <a:pt x="81026" y="49785"/>
                </a:lnTo>
                <a:lnTo>
                  <a:pt x="81100" y="49823"/>
                </a:lnTo>
                <a:lnTo>
                  <a:pt x="81156" y="49823"/>
                </a:lnTo>
                <a:lnTo>
                  <a:pt x="81231" y="49767"/>
                </a:lnTo>
                <a:lnTo>
                  <a:pt x="81324" y="49692"/>
                </a:lnTo>
                <a:lnTo>
                  <a:pt x="81510" y="49469"/>
                </a:lnTo>
                <a:lnTo>
                  <a:pt x="81677" y="49283"/>
                </a:lnTo>
                <a:lnTo>
                  <a:pt x="81845" y="49078"/>
                </a:lnTo>
                <a:lnTo>
                  <a:pt x="81938" y="48854"/>
                </a:lnTo>
                <a:lnTo>
                  <a:pt x="81975" y="48799"/>
                </a:lnTo>
                <a:lnTo>
                  <a:pt x="81975" y="48743"/>
                </a:lnTo>
                <a:lnTo>
                  <a:pt x="81957" y="48705"/>
                </a:lnTo>
                <a:close/>
                <a:moveTo>
                  <a:pt x="2011" y="48519"/>
                </a:moveTo>
                <a:lnTo>
                  <a:pt x="1955" y="48557"/>
                </a:lnTo>
                <a:lnTo>
                  <a:pt x="1825" y="48687"/>
                </a:lnTo>
                <a:lnTo>
                  <a:pt x="1713" y="48854"/>
                </a:lnTo>
                <a:lnTo>
                  <a:pt x="1601" y="49041"/>
                </a:lnTo>
                <a:lnTo>
                  <a:pt x="1508" y="49227"/>
                </a:lnTo>
                <a:lnTo>
                  <a:pt x="1452" y="49394"/>
                </a:lnTo>
                <a:lnTo>
                  <a:pt x="1434" y="49506"/>
                </a:lnTo>
                <a:lnTo>
                  <a:pt x="1452" y="49655"/>
                </a:lnTo>
                <a:lnTo>
                  <a:pt x="1471" y="49692"/>
                </a:lnTo>
                <a:lnTo>
                  <a:pt x="1508" y="49692"/>
                </a:lnTo>
                <a:lnTo>
                  <a:pt x="1545" y="49655"/>
                </a:lnTo>
                <a:lnTo>
                  <a:pt x="1620" y="49543"/>
                </a:lnTo>
                <a:lnTo>
                  <a:pt x="1731" y="49376"/>
                </a:lnTo>
                <a:lnTo>
                  <a:pt x="1825" y="49190"/>
                </a:lnTo>
                <a:lnTo>
                  <a:pt x="1918" y="49022"/>
                </a:lnTo>
                <a:lnTo>
                  <a:pt x="2029" y="48836"/>
                </a:lnTo>
                <a:lnTo>
                  <a:pt x="2141" y="49096"/>
                </a:lnTo>
                <a:lnTo>
                  <a:pt x="2327" y="49450"/>
                </a:lnTo>
                <a:lnTo>
                  <a:pt x="2420" y="49618"/>
                </a:lnTo>
                <a:lnTo>
                  <a:pt x="2513" y="49767"/>
                </a:lnTo>
                <a:lnTo>
                  <a:pt x="2569" y="49804"/>
                </a:lnTo>
                <a:lnTo>
                  <a:pt x="2607" y="49841"/>
                </a:lnTo>
                <a:lnTo>
                  <a:pt x="2662" y="49841"/>
                </a:lnTo>
                <a:lnTo>
                  <a:pt x="2700" y="49823"/>
                </a:lnTo>
                <a:lnTo>
                  <a:pt x="2718" y="49785"/>
                </a:lnTo>
                <a:lnTo>
                  <a:pt x="2737" y="49729"/>
                </a:lnTo>
                <a:lnTo>
                  <a:pt x="2737" y="49655"/>
                </a:lnTo>
                <a:lnTo>
                  <a:pt x="2718" y="49581"/>
                </a:lnTo>
                <a:lnTo>
                  <a:pt x="2644" y="49394"/>
                </a:lnTo>
                <a:lnTo>
                  <a:pt x="2551" y="49190"/>
                </a:lnTo>
                <a:lnTo>
                  <a:pt x="2309" y="48817"/>
                </a:lnTo>
                <a:lnTo>
                  <a:pt x="2141" y="48557"/>
                </a:lnTo>
                <a:lnTo>
                  <a:pt x="2104" y="48519"/>
                </a:lnTo>
                <a:close/>
                <a:moveTo>
                  <a:pt x="5679" y="48538"/>
                </a:moveTo>
                <a:lnTo>
                  <a:pt x="5623" y="48557"/>
                </a:lnTo>
                <a:lnTo>
                  <a:pt x="5567" y="48594"/>
                </a:lnTo>
                <a:lnTo>
                  <a:pt x="5455" y="48705"/>
                </a:lnTo>
                <a:lnTo>
                  <a:pt x="5343" y="48892"/>
                </a:lnTo>
                <a:lnTo>
                  <a:pt x="5250" y="49096"/>
                </a:lnTo>
                <a:lnTo>
                  <a:pt x="5176" y="49283"/>
                </a:lnTo>
                <a:lnTo>
                  <a:pt x="5120" y="49469"/>
                </a:lnTo>
                <a:lnTo>
                  <a:pt x="5120" y="49525"/>
                </a:lnTo>
                <a:lnTo>
                  <a:pt x="5139" y="49581"/>
                </a:lnTo>
                <a:lnTo>
                  <a:pt x="5194" y="49711"/>
                </a:lnTo>
                <a:lnTo>
                  <a:pt x="5213" y="49729"/>
                </a:lnTo>
                <a:lnTo>
                  <a:pt x="5232" y="49711"/>
                </a:lnTo>
                <a:lnTo>
                  <a:pt x="5269" y="49636"/>
                </a:lnTo>
                <a:lnTo>
                  <a:pt x="5325" y="49506"/>
                </a:lnTo>
                <a:lnTo>
                  <a:pt x="5455" y="49152"/>
                </a:lnTo>
                <a:lnTo>
                  <a:pt x="5530" y="48985"/>
                </a:lnTo>
                <a:lnTo>
                  <a:pt x="5641" y="48817"/>
                </a:lnTo>
                <a:lnTo>
                  <a:pt x="5772" y="49059"/>
                </a:lnTo>
                <a:lnTo>
                  <a:pt x="5976" y="49432"/>
                </a:lnTo>
                <a:lnTo>
                  <a:pt x="6088" y="49618"/>
                </a:lnTo>
                <a:lnTo>
                  <a:pt x="6200" y="49748"/>
                </a:lnTo>
                <a:lnTo>
                  <a:pt x="6237" y="49804"/>
                </a:lnTo>
                <a:lnTo>
                  <a:pt x="6293" y="49841"/>
                </a:lnTo>
                <a:lnTo>
                  <a:pt x="6330" y="49841"/>
                </a:lnTo>
                <a:lnTo>
                  <a:pt x="6367" y="49823"/>
                </a:lnTo>
                <a:lnTo>
                  <a:pt x="6386" y="49785"/>
                </a:lnTo>
                <a:lnTo>
                  <a:pt x="6405" y="49729"/>
                </a:lnTo>
                <a:lnTo>
                  <a:pt x="6386" y="49674"/>
                </a:lnTo>
                <a:lnTo>
                  <a:pt x="6367" y="49599"/>
                </a:lnTo>
                <a:lnTo>
                  <a:pt x="6293" y="49413"/>
                </a:lnTo>
                <a:lnTo>
                  <a:pt x="6181" y="49208"/>
                </a:lnTo>
                <a:lnTo>
                  <a:pt x="5921" y="48817"/>
                </a:lnTo>
                <a:lnTo>
                  <a:pt x="5753" y="48575"/>
                </a:lnTo>
                <a:lnTo>
                  <a:pt x="5716" y="48538"/>
                </a:lnTo>
                <a:close/>
                <a:moveTo>
                  <a:pt x="27871" y="48668"/>
                </a:moveTo>
                <a:lnTo>
                  <a:pt x="27760" y="48705"/>
                </a:lnTo>
                <a:lnTo>
                  <a:pt x="27685" y="48780"/>
                </a:lnTo>
                <a:lnTo>
                  <a:pt x="27611" y="48854"/>
                </a:lnTo>
                <a:lnTo>
                  <a:pt x="27555" y="48966"/>
                </a:lnTo>
                <a:lnTo>
                  <a:pt x="27517" y="49078"/>
                </a:lnTo>
                <a:lnTo>
                  <a:pt x="27424" y="49301"/>
                </a:lnTo>
                <a:lnTo>
                  <a:pt x="27369" y="49357"/>
                </a:lnTo>
                <a:lnTo>
                  <a:pt x="27275" y="49450"/>
                </a:lnTo>
                <a:lnTo>
                  <a:pt x="27089" y="49599"/>
                </a:lnTo>
                <a:lnTo>
                  <a:pt x="27033" y="49692"/>
                </a:lnTo>
                <a:lnTo>
                  <a:pt x="27015" y="49711"/>
                </a:lnTo>
                <a:lnTo>
                  <a:pt x="27015" y="49748"/>
                </a:lnTo>
                <a:lnTo>
                  <a:pt x="27015" y="49785"/>
                </a:lnTo>
                <a:lnTo>
                  <a:pt x="27052" y="49804"/>
                </a:lnTo>
                <a:lnTo>
                  <a:pt x="27089" y="49823"/>
                </a:lnTo>
                <a:lnTo>
                  <a:pt x="27164" y="49841"/>
                </a:lnTo>
                <a:lnTo>
                  <a:pt x="27257" y="49841"/>
                </a:lnTo>
                <a:lnTo>
                  <a:pt x="27331" y="49823"/>
                </a:lnTo>
                <a:lnTo>
                  <a:pt x="27387" y="49785"/>
                </a:lnTo>
                <a:lnTo>
                  <a:pt x="27443" y="49748"/>
                </a:lnTo>
                <a:lnTo>
                  <a:pt x="27480" y="49692"/>
                </a:lnTo>
                <a:lnTo>
                  <a:pt x="27517" y="49618"/>
                </a:lnTo>
                <a:lnTo>
                  <a:pt x="27592" y="49469"/>
                </a:lnTo>
                <a:lnTo>
                  <a:pt x="27629" y="49320"/>
                </a:lnTo>
                <a:lnTo>
                  <a:pt x="27685" y="49171"/>
                </a:lnTo>
                <a:lnTo>
                  <a:pt x="27760" y="49059"/>
                </a:lnTo>
                <a:lnTo>
                  <a:pt x="27797" y="49022"/>
                </a:lnTo>
                <a:lnTo>
                  <a:pt x="27853" y="48985"/>
                </a:lnTo>
                <a:lnTo>
                  <a:pt x="28002" y="48985"/>
                </a:lnTo>
                <a:lnTo>
                  <a:pt x="28057" y="49022"/>
                </a:lnTo>
                <a:lnTo>
                  <a:pt x="28132" y="49059"/>
                </a:lnTo>
                <a:lnTo>
                  <a:pt x="28244" y="49190"/>
                </a:lnTo>
                <a:lnTo>
                  <a:pt x="28337" y="49357"/>
                </a:lnTo>
                <a:lnTo>
                  <a:pt x="28430" y="49525"/>
                </a:lnTo>
                <a:lnTo>
                  <a:pt x="28523" y="49655"/>
                </a:lnTo>
                <a:lnTo>
                  <a:pt x="28560" y="49711"/>
                </a:lnTo>
                <a:lnTo>
                  <a:pt x="28616" y="49748"/>
                </a:lnTo>
                <a:lnTo>
                  <a:pt x="28653" y="49767"/>
                </a:lnTo>
                <a:lnTo>
                  <a:pt x="28709" y="49767"/>
                </a:lnTo>
                <a:lnTo>
                  <a:pt x="28746" y="49729"/>
                </a:lnTo>
                <a:lnTo>
                  <a:pt x="28765" y="49692"/>
                </a:lnTo>
                <a:lnTo>
                  <a:pt x="28765" y="49636"/>
                </a:lnTo>
                <a:lnTo>
                  <a:pt x="28728" y="49562"/>
                </a:lnTo>
                <a:lnTo>
                  <a:pt x="28653" y="49394"/>
                </a:lnTo>
                <a:lnTo>
                  <a:pt x="28541" y="49190"/>
                </a:lnTo>
                <a:lnTo>
                  <a:pt x="28393" y="49003"/>
                </a:lnTo>
                <a:lnTo>
                  <a:pt x="28244" y="48836"/>
                </a:lnTo>
                <a:lnTo>
                  <a:pt x="28113" y="48724"/>
                </a:lnTo>
                <a:lnTo>
                  <a:pt x="28057" y="48687"/>
                </a:lnTo>
                <a:lnTo>
                  <a:pt x="28002" y="48668"/>
                </a:lnTo>
                <a:close/>
                <a:moveTo>
                  <a:pt x="36342" y="48650"/>
                </a:moveTo>
                <a:lnTo>
                  <a:pt x="36305" y="48687"/>
                </a:lnTo>
                <a:lnTo>
                  <a:pt x="36305" y="48724"/>
                </a:lnTo>
                <a:lnTo>
                  <a:pt x="36305" y="48780"/>
                </a:lnTo>
                <a:lnTo>
                  <a:pt x="36342" y="48929"/>
                </a:lnTo>
                <a:lnTo>
                  <a:pt x="36436" y="49096"/>
                </a:lnTo>
                <a:lnTo>
                  <a:pt x="36622" y="49413"/>
                </a:lnTo>
                <a:lnTo>
                  <a:pt x="36752" y="49618"/>
                </a:lnTo>
                <a:lnTo>
                  <a:pt x="36845" y="49729"/>
                </a:lnTo>
                <a:lnTo>
                  <a:pt x="36920" y="49804"/>
                </a:lnTo>
                <a:lnTo>
                  <a:pt x="37013" y="49841"/>
                </a:lnTo>
                <a:lnTo>
                  <a:pt x="37087" y="49823"/>
                </a:lnTo>
                <a:lnTo>
                  <a:pt x="37162" y="49785"/>
                </a:lnTo>
                <a:lnTo>
                  <a:pt x="37255" y="49711"/>
                </a:lnTo>
                <a:lnTo>
                  <a:pt x="37441" y="49506"/>
                </a:lnTo>
                <a:lnTo>
                  <a:pt x="37608" y="49283"/>
                </a:lnTo>
                <a:lnTo>
                  <a:pt x="37739" y="49059"/>
                </a:lnTo>
                <a:lnTo>
                  <a:pt x="37795" y="48854"/>
                </a:lnTo>
                <a:lnTo>
                  <a:pt x="37813" y="48743"/>
                </a:lnTo>
                <a:lnTo>
                  <a:pt x="37813" y="48724"/>
                </a:lnTo>
                <a:lnTo>
                  <a:pt x="37776" y="48743"/>
                </a:lnTo>
                <a:lnTo>
                  <a:pt x="37627" y="48985"/>
                </a:lnTo>
                <a:lnTo>
                  <a:pt x="37441" y="49208"/>
                </a:lnTo>
                <a:lnTo>
                  <a:pt x="37236" y="49413"/>
                </a:lnTo>
                <a:lnTo>
                  <a:pt x="37013" y="49599"/>
                </a:lnTo>
                <a:lnTo>
                  <a:pt x="36920" y="49376"/>
                </a:lnTo>
                <a:lnTo>
                  <a:pt x="36752" y="49059"/>
                </a:lnTo>
                <a:lnTo>
                  <a:pt x="36678" y="48892"/>
                </a:lnTo>
                <a:lnTo>
                  <a:pt x="36584" y="48761"/>
                </a:lnTo>
                <a:lnTo>
                  <a:pt x="36473" y="48687"/>
                </a:lnTo>
                <a:lnTo>
                  <a:pt x="36436" y="48650"/>
                </a:lnTo>
                <a:close/>
                <a:moveTo>
                  <a:pt x="40122" y="48650"/>
                </a:moveTo>
                <a:lnTo>
                  <a:pt x="40066" y="48668"/>
                </a:lnTo>
                <a:lnTo>
                  <a:pt x="40047" y="48705"/>
                </a:lnTo>
                <a:lnTo>
                  <a:pt x="40029" y="48761"/>
                </a:lnTo>
                <a:lnTo>
                  <a:pt x="40047" y="48873"/>
                </a:lnTo>
                <a:lnTo>
                  <a:pt x="40103" y="49022"/>
                </a:lnTo>
                <a:lnTo>
                  <a:pt x="40178" y="49171"/>
                </a:lnTo>
                <a:lnTo>
                  <a:pt x="40252" y="49301"/>
                </a:lnTo>
                <a:lnTo>
                  <a:pt x="40345" y="49469"/>
                </a:lnTo>
                <a:lnTo>
                  <a:pt x="40532" y="49674"/>
                </a:lnTo>
                <a:lnTo>
                  <a:pt x="40625" y="49748"/>
                </a:lnTo>
                <a:lnTo>
                  <a:pt x="40718" y="49804"/>
                </a:lnTo>
                <a:lnTo>
                  <a:pt x="40811" y="49841"/>
                </a:lnTo>
                <a:lnTo>
                  <a:pt x="40885" y="49841"/>
                </a:lnTo>
                <a:lnTo>
                  <a:pt x="40941" y="49823"/>
                </a:lnTo>
                <a:lnTo>
                  <a:pt x="40978" y="49785"/>
                </a:lnTo>
                <a:lnTo>
                  <a:pt x="41071" y="49674"/>
                </a:lnTo>
                <a:lnTo>
                  <a:pt x="41202" y="49450"/>
                </a:lnTo>
                <a:lnTo>
                  <a:pt x="41313" y="49208"/>
                </a:lnTo>
                <a:lnTo>
                  <a:pt x="41407" y="48910"/>
                </a:lnTo>
                <a:lnTo>
                  <a:pt x="41444" y="48743"/>
                </a:lnTo>
                <a:lnTo>
                  <a:pt x="41444" y="48687"/>
                </a:lnTo>
                <a:lnTo>
                  <a:pt x="41407" y="48687"/>
                </a:lnTo>
                <a:lnTo>
                  <a:pt x="41313" y="48761"/>
                </a:lnTo>
                <a:lnTo>
                  <a:pt x="41220" y="48836"/>
                </a:lnTo>
                <a:lnTo>
                  <a:pt x="41146" y="48947"/>
                </a:lnTo>
                <a:lnTo>
                  <a:pt x="41071" y="49078"/>
                </a:lnTo>
                <a:lnTo>
                  <a:pt x="40941" y="49320"/>
                </a:lnTo>
                <a:lnTo>
                  <a:pt x="40829" y="49543"/>
                </a:lnTo>
                <a:lnTo>
                  <a:pt x="40699" y="49432"/>
                </a:lnTo>
                <a:lnTo>
                  <a:pt x="40606" y="49320"/>
                </a:lnTo>
                <a:lnTo>
                  <a:pt x="40494" y="49171"/>
                </a:lnTo>
                <a:lnTo>
                  <a:pt x="40420" y="49041"/>
                </a:lnTo>
                <a:lnTo>
                  <a:pt x="40327" y="48817"/>
                </a:lnTo>
                <a:lnTo>
                  <a:pt x="40252" y="48705"/>
                </a:lnTo>
                <a:lnTo>
                  <a:pt x="40215" y="48668"/>
                </a:lnTo>
                <a:lnTo>
                  <a:pt x="40178" y="48650"/>
                </a:lnTo>
                <a:close/>
                <a:moveTo>
                  <a:pt x="46191" y="48650"/>
                </a:moveTo>
                <a:lnTo>
                  <a:pt x="46154" y="48668"/>
                </a:lnTo>
                <a:lnTo>
                  <a:pt x="46042" y="48761"/>
                </a:lnTo>
                <a:lnTo>
                  <a:pt x="45931" y="48929"/>
                </a:lnTo>
                <a:lnTo>
                  <a:pt x="45819" y="49134"/>
                </a:lnTo>
                <a:lnTo>
                  <a:pt x="45707" y="49338"/>
                </a:lnTo>
                <a:lnTo>
                  <a:pt x="45633" y="49543"/>
                </a:lnTo>
                <a:lnTo>
                  <a:pt x="45596" y="49692"/>
                </a:lnTo>
                <a:lnTo>
                  <a:pt x="45596" y="49748"/>
                </a:lnTo>
                <a:lnTo>
                  <a:pt x="45596" y="49785"/>
                </a:lnTo>
                <a:lnTo>
                  <a:pt x="45633" y="49823"/>
                </a:lnTo>
                <a:lnTo>
                  <a:pt x="45670" y="49841"/>
                </a:lnTo>
                <a:lnTo>
                  <a:pt x="45726" y="49823"/>
                </a:lnTo>
                <a:lnTo>
                  <a:pt x="45763" y="49785"/>
                </a:lnTo>
                <a:lnTo>
                  <a:pt x="45856" y="49674"/>
                </a:lnTo>
                <a:lnTo>
                  <a:pt x="45949" y="49506"/>
                </a:lnTo>
                <a:lnTo>
                  <a:pt x="46117" y="49152"/>
                </a:lnTo>
                <a:lnTo>
                  <a:pt x="46210" y="48947"/>
                </a:lnTo>
                <a:lnTo>
                  <a:pt x="46359" y="49059"/>
                </a:lnTo>
                <a:lnTo>
                  <a:pt x="46471" y="49190"/>
                </a:lnTo>
                <a:lnTo>
                  <a:pt x="46713" y="49450"/>
                </a:lnTo>
                <a:lnTo>
                  <a:pt x="46769" y="49543"/>
                </a:lnTo>
                <a:lnTo>
                  <a:pt x="46843" y="49655"/>
                </a:lnTo>
                <a:lnTo>
                  <a:pt x="46880" y="49674"/>
                </a:lnTo>
                <a:lnTo>
                  <a:pt x="46918" y="49674"/>
                </a:lnTo>
                <a:lnTo>
                  <a:pt x="46936" y="49655"/>
                </a:lnTo>
                <a:lnTo>
                  <a:pt x="46955" y="49581"/>
                </a:lnTo>
                <a:lnTo>
                  <a:pt x="46955" y="49506"/>
                </a:lnTo>
                <a:lnTo>
                  <a:pt x="46936" y="49450"/>
                </a:lnTo>
                <a:lnTo>
                  <a:pt x="46899" y="49301"/>
                </a:lnTo>
                <a:lnTo>
                  <a:pt x="46806" y="49171"/>
                </a:lnTo>
                <a:lnTo>
                  <a:pt x="46694" y="49041"/>
                </a:lnTo>
                <a:lnTo>
                  <a:pt x="46564" y="48910"/>
                </a:lnTo>
                <a:lnTo>
                  <a:pt x="46433" y="48817"/>
                </a:lnTo>
                <a:lnTo>
                  <a:pt x="46229" y="48650"/>
                </a:lnTo>
                <a:close/>
                <a:moveTo>
                  <a:pt x="86816" y="48538"/>
                </a:moveTo>
                <a:lnTo>
                  <a:pt x="86779" y="48575"/>
                </a:lnTo>
                <a:lnTo>
                  <a:pt x="86611" y="48817"/>
                </a:lnTo>
                <a:lnTo>
                  <a:pt x="86369" y="49208"/>
                </a:lnTo>
                <a:lnTo>
                  <a:pt x="86257" y="49413"/>
                </a:lnTo>
                <a:lnTo>
                  <a:pt x="86183" y="49599"/>
                </a:lnTo>
                <a:lnTo>
                  <a:pt x="86146" y="49674"/>
                </a:lnTo>
                <a:lnTo>
                  <a:pt x="86146" y="49729"/>
                </a:lnTo>
                <a:lnTo>
                  <a:pt x="86146" y="49785"/>
                </a:lnTo>
                <a:lnTo>
                  <a:pt x="86183" y="49823"/>
                </a:lnTo>
                <a:lnTo>
                  <a:pt x="86220" y="49841"/>
                </a:lnTo>
                <a:lnTo>
                  <a:pt x="86257" y="49841"/>
                </a:lnTo>
                <a:lnTo>
                  <a:pt x="86295" y="49804"/>
                </a:lnTo>
                <a:lnTo>
                  <a:pt x="86351" y="49748"/>
                </a:lnTo>
                <a:lnTo>
                  <a:pt x="86462" y="49618"/>
                </a:lnTo>
                <a:lnTo>
                  <a:pt x="86574" y="49432"/>
                </a:lnTo>
                <a:lnTo>
                  <a:pt x="86760" y="49059"/>
                </a:lnTo>
                <a:lnTo>
                  <a:pt x="86890" y="48817"/>
                </a:lnTo>
                <a:lnTo>
                  <a:pt x="87002" y="48966"/>
                </a:lnTo>
                <a:lnTo>
                  <a:pt x="87077" y="49115"/>
                </a:lnTo>
                <a:lnTo>
                  <a:pt x="87151" y="49264"/>
                </a:lnTo>
                <a:lnTo>
                  <a:pt x="87207" y="49432"/>
                </a:lnTo>
                <a:lnTo>
                  <a:pt x="87244" y="49581"/>
                </a:lnTo>
                <a:lnTo>
                  <a:pt x="87281" y="49692"/>
                </a:lnTo>
                <a:lnTo>
                  <a:pt x="87300" y="49729"/>
                </a:lnTo>
                <a:lnTo>
                  <a:pt x="87337" y="49729"/>
                </a:lnTo>
                <a:lnTo>
                  <a:pt x="87375" y="49674"/>
                </a:lnTo>
                <a:lnTo>
                  <a:pt x="87412" y="49581"/>
                </a:lnTo>
                <a:lnTo>
                  <a:pt x="87412" y="49525"/>
                </a:lnTo>
                <a:lnTo>
                  <a:pt x="87412" y="49469"/>
                </a:lnTo>
                <a:lnTo>
                  <a:pt x="87375" y="49283"/>
                </a:lnTo>
                <a:lnTo>
                  <a:pt x="87300" y="49096"/>
                </a:lnTo>
                <a:lnTo>
                  <a:pt x="87188" y="48892"/>
                </a:lnTo>
                <a:lnTo>
                  <a:pt x="87077" y="48705"/>
                </a:lnTo>
                <a:lnTo>
                  <a:pt x="86965" y="48594"/>
                </a:lnTo>
                <a:lnTo>
                  <a:pt x="86909" y="48557"/>
                </a:lnTo>
                <a:lnTo>
                  <a:pt x="86872" y="48538"/>
                </a:lnTo>
                <a:close/>
                <a:moveTo>
                  <a:pt x="90428" y="48519"/>
                </a:moveTo>
                <a:lnTo>
                  <a:pt x="90391" y="48557"/>
                </a:lnTo>
                <a:lnTo>
                  <a:pt x="90223" y="48817"/>
                </a:lnTo>
                <a:lnTo>
                  <a:pt x="90000" y="49190"/>
                </a:lnTo>
                <a:lnTo>
                  <a:pt x="89888" y="49394"/>
                </a:lnTo>
                <a:lnTo>
                  <a:pt x="89832" y="49581"/>
                </a:lnTo>
                <a:lnTo>
                  <a:pt x="89814" y="49655"/>
                </a:lnTo>
                <a:lnTo>
                  <a:pt x="89795" y="49729"/>
                </a:lnTo>
                <a:lnTo>
                  <a:pt x="89814" y="49785"/>
                </a:lnTo>
                <a:lnTo>
                  <a:pt x="89851" y="49823"/>
                </a:lnTo>
                <a:lnTo>
                  <a:pt x="89888" y="49841"/>
                </a:lnTo>
                <a:lnTo>
                  <a:pt x="89925" y="49841"/>
                </a:lnTo>
                <a:lnTo>
                  <a:pt x="89962" y="49804"/>
                </a:lnTo>
                <a:lnTo>
                  <a:pt x="90018" y="49767"/>
                </a:lnTo>
                <a:lnTo>
                  <a:pt x="90111" y="49618"/>
                </a:lnTo>
                <a:lnTo>
                  <a:pt x="90223" y="49450"/>
                </a:lnTo>
                <a:lnTo>
                  <a:pt x="90409" y="49078"/>
                </a:lnTo>
                <a:lnTo>
                  <a:pt x="90521" y="48836"/>
                </a:lnTo>
                <a:lnTo>
                  <a:pt x="90614" y="48985"/>
                </a:lnTo>
                <a:lnTo>
                  <a:pt x="90707" y="49152"/>
                </a:lnTo>
                <a:lnTo>
                  <a:pt x="90875" y="49469"/>
                </a:lnTo>
                <a:lnTo>
                  <a:pt x="90968" y="49599"/>
                </a:lnTo>
                <a:lnTo>
                  <a:pt x="91024" y="49692"/>
                </a:lnTo>
                <a:lnTo>
                  <a:pt x="91061" y="49692"/>
                </a:lnTo>
                <a:lnTo>
                  <a:pt x="91080" y="49674"/>
                </a:lnTo>
                <a:lnTo>
                  <a:pt x="91098" y="49618"/>
                </a:lnTo>
                <a:lnTo>
                  <a:pt x="91098" y="49506"/>
                </a:lnTo>
                <a:lnTo>
                  <a:pt x="91080" y="49394"/>
                </a:lnTo>
                <a:lnTo>
                  <a:pt x="91024" y="49227"/>
                </a:lnTo>
                <a:lnTo>
                  <a:pt x="90931" y="49041"/>
                </a:lnTo>
                <a:lnTo>
                  <a:pt x="90819" y="48836"/>
                </a:lnTo>
                <a:lnTo>
                  <a:pt x="90707" y="48668"/>
                </a:lnTo>
                <a:lnTo>
                  <a:pt x="90595" y="48557"/>
                </a:lnTo>
                <a:lnTo>
                  <a:pt x="90540" y="48519"/>
                </a:lnTo>
                <a:close/>
                <a:moveTo>
                  <a:pt x="16831" y="48594"/>
                </a:moveTo>
                <a:lnTo>
                  <a:pt x="16756" y="48631"/>
                </a:lnTo>
                <a:lnTo>
                  <a:pt x="16682" y="48687"/>
                </a:lnTo>
                <a:lnTo>
                  <a:pt x="16607" y="48761"/>
                </a:lnTo>
                <a:lnTo>
                  <a:pt x="16496" y="48947"/>
                </a:lnTo>
                <a:lnTo>
                  <a:pt x="16403" y="49096"/>
                </a:lnTo>
                <a:lnTo>
                  <a:pt x="16328" y="49245"/>
                </a:lnTo>
                <a:lnTo>
                  <a:pt x="16198" y="49487"/>
                </a:lnTo>
                <a:lnTo>
                  <a:pt x="16142" y="49618"/>
                </a:lnTo>
                <a:lnTo>
                  <a:pt x="16123" y="49711"/>
                </a:lnTo>
                <a:lnTo>
                  <a:pt x="16123" y="49748"/>
                </a:lnTo>
                <a:lnTo>
                  <a:pt x="16142" y="49785"/>
                </a:lnTo>
                <a:lnTo>
                  <a:pt x="16160" y="49804"/>
                </a:lnTo>
                <a:lnTo>
                  <a:pt x="16216" y="49804"/>
                </a:lnTo>
                <a:lnTo>
                  <a:pt x="16254" y="49785"/>
                </a:lnTo>
                <a:lnTo>
                  <a:pt x="16309" y="49767"/>
                </a:lnTo>
                <a:lnTo>
                  <a:pt x="16384" y="49674"/>
                </a:lnTo>
                <a:lnTo>
                  <a:pt x="16458" y="49543"/>
                </a:lnTo>
                <a:lnTo>
                  <a:pt x="16514" y="49394"/>
                </a:lnTo>
                <a:lnTo>
                  <a:pt x="16570" y="49227"/>
                </a:lnTo>
                <a:lnTo>
                  <a:pt x="16645" y="49096"/>
                </a:lnTo>
                <a:lnTo>
                  <a:pt x="16738" y="48985"/>
                </a:lnTo>
                <a:lnTo>
                  <a:pt x="16775" y="48966"/>
                </a:lnTo>
                <a:lnTo>
                  <a:pt x="16831" y="48929"/>
                </a:lnTo>
                <a:lnTo>
                  <a:pt x="16905" y="48929"/>
                </a:lnTo>
                <a:lnTo>
                  <a:pt x="16942" y="48947"/>
                </a:lnTo>
                <a:lnTo>
                  <a:pt x="16998" y="48985"/>
                </a:lnTo>
                <a:lnTo>
                  <a:pt x="17036" y="49041"/>
                </a:lnTo>
                <a:lnTo>
                  <a:pt x="17091" y="49190"/>
                </a:lnTo>
                <a:lnTo>
                  <a:pt x="17129" y="49357"/>
                </a:lnTo>
                <a:lnTo>
                  <a:pt x="17166" y="49543"/>
                </a:lnTo>
                <a:lnTo>
                  <a:pt x="17222" y="49692"/>
                </a:lnTo>
                <a:lnTo>
                  <a:pt x="17240" y="49767"/>
                </a:lnTo>
                <a:lnTo>
                  <a:pt x="17296" y="49804"/>
                </a:lnTo>
                <a:lnTo>
                  <a:pt x="17333" y="49841"/>
                </a:lnTo>
                <a:lnTo>
                  <a:pt x="17389" y="49860"/>
                </a:lnTo>
                <a:lnTo>
                  <a:pt x="17445" y="49841"/>
                </a:lnTo>
                <a:lnTo>
                  <a:pt x="17464" y="49804"/>
                </a:lnTo>
                <a:lnTo>
                  <a:pt x="17482" y="49748"/>
                </a:lnTo>
                <a:lnTo>
                  <a:pt x="17482" y="49674"/>
                </a:lnTo>
                <a:lnTo>
                  <a:pt x="17464" y="49469"/>
                </a:lnTo>
                <a:lnTo>
                  <a:pt x="17389" y="49245"/>
                </a:lnTo>
                <a:lnTo>
                  <a:pt x="17296" y="49003"/>
                </a:lnTo>
                <a:lnTo>
                  <a:pt x="17166" y="48799"/>
                </a:lnTo>
                <a:lnTo>
                  <a:pt x="17110" y="48724"/>
                </a:lnTo>
                <a:lnTo>
                  <a:pt x="17054" y="48650"/>
                </a:lnTo>
                <a:lnTo>
                  <a:pt x="16980" y="48612"/>
                </a:lnTo>
                <a:lnTo>
                  <a:pt x="16924" y="48594"/>
                </a:lnTo>
                <a:close/>
                <a:moveTo>
                  <a:pt x="19381" y="48445"/>
                </a:moveTo>
                <a:lnTo>
                  <a:pt x="19307" y="48463"/>
                </a:lnTo>
                <a:lnTo>
                  <a:pt x="19251" y="48501"/>
                </a:lnTo>
                <a:lnTo>
                  <a:pt x="19121" y="48612"/>
                </a:lnTo>
                <a:lnTo>
                  <a:pt x="19009" y="48743"/>
                </a:lnTo>
                <a:lnTo>
                  <a:pt x="18916" y="48892"/>
                </a:lnTo>
                <a:lnTo>
                  <a:pt x="18730" y="49190"/>
                </a:lnTo>
                <a:lnTo>
                  <a:pt x="18562" y="49469"/>
                </a:lnTo>
                <a:lnTo>
                  <a:pt x="18488" y="49245"/>
                </a:lnTo>
                <a:lnTo>
                  <a:pt x="18339" y="48910"/>
                </a:lnTo>
                <a:lnTo>
                  <a:pt x="18264" y="48743"/>
                </a:lnTo>
                <a:lnTo>
                  <a:pt x="18171" y="48612"/>
                </a:lnTo>
                <a:lnTo>
                  <a:pt x="18134" y="48575"/>
                </a:lnTo>
                <a:lnTo>
                  <a:pt x="18078" y="48538"/>
                </a:lnTo>
                <a:lnTo>
                  <a:pt x="18041" y="48519"/>
                </a:lnTo>
                <a:lnTo>
                  <a:pt x="17985" y="48519"/>
                </a:lnTo>
                <a:lnTo>
                  <a:pt x="17966" y="48538"/>
                </a:lnTo>
                <a:lnTo>
                  <a:pt x="17948" y="48575"/>
                </a:lnTo>
                <a:lnTo>
                  <a:pt x="17929" y="48631"/>
                </a:lnTo>
                <a:lnTo>
                  <a:pt x="17929" y="48668"/>
                </a:lnTo>
                <a:lnTo>
                  <a:pt x="17966" y="48799"/>
                </a:lnTo>
                <a:lnTo>
                  <a:pt x="18022" y="48929"/>
                </a:lnTo>
                <a:lnTo>
                  <a:pt x="18171" y="49208"/>
                </a:lnTo>
                <a:lnTo>
                  <a:pt x="18264" y="49394"/>
                </a:lnTo>
                <a:lnTo>
                  <a:pt x="18395" y="49692"/>
                </a:lnTo>
                <a:lnTo>
                  <a:pt x="18450" y="49785"/>
                </a:lnTo>
                <a:lnTo>
                  <a:pt x="18506" y="49841"/>
                </a:lnTo>
                <a:lnTo>
                  <a:pt x="18525" y="49860"/>
                </a:lnTo>
                <a:lnTo>
                  <a:pt x="18562" y="49841"/>
                </a:lnTo>
                <a:lnTo>
                  <a:pt x="18637" y="49804"/>
                </a:lnTo>
                <a:lnTo>
                  <a:pt x="18730" y="49692"/>
                </a:lnTo>
                <a:lnTo>
                  <a:pt x="18841" y="49525"/>
                </a:lnTo>
                <a:lnTo>
                  <a:pt x="19046" y="49227"/>
                </a:lnTo>
                <a:lnTo>
                  <a:pt x="19251" y="48910"/>
                </a:lnTo>
                <a:lnTo>
                  <a:pt x="19363" y="48668"/>
                </a:lnTo>
                <a:lnTo>
                  <a:pt x="19400" y="48501"/>
                </a:lnTo>
                <a:lnTo>
                  <a:pt x="19400" y="48463"/>
                </a:lnTo>
                <a:lnTo>
                  <a:pt x="19400" y="48445"/>
                </a:lnTo>
                <a:close/>
                <a:moveTo>
                  <a:pt x="24241" y="48445"/>
                </a:moveTo>
                <a:lnTo>
                  <a:pt x="24185" y="48463"/>
                </a:lnTo>
                <a:lnTo>
                  <a:pt x="24129" y="48501"/>
                </a:lnTo>
                <a:lnTo>
                  <a:pt x="24017" y="48594"/>
                </a:lnTo>
                <a:lnTo>
                  <a:pt x="23924" y="48743"/>
                </a:lnTo>
                <a:lnTo>
                  <a:pt x="23850" y="48910"/>
                </a:lnTo>
                <a:lnTo>
                  <a:pt x="23775" y="49096"/>
                </a:lnTo>
                <a:lnTo>
                  <a:pt x="23701" y="49264"/>
                </a:lnTo>
                <a:lnTo>
                  <a:pt x="23626" y="49376"/>
                </a:lnTo>
                <a:lnTo>
                  <a:pt x="23533" y="49469"/>
                </a:lnTo>
                <a:lnTo>
                  <a:pt x="23422" y="49599"/>
                </a:lnTo>
                <a:lnTo>
                  <a:pt x="23366" y="49692"/>
                </a:lnTo>
                <a:lnTo>
                  <a:pt x="23347" y="49767"/>
                </a:lnTo>
                <a:lnTo>
                  <a:pt x="23366" y="49823"/>
                </a:lnTo>
                <a:lnTo>
                  <a:pt x="23403" y="49841"/>
                </a:lnTo>
                <a:lnTo>
                  <a:pt x="23459" y="49860"/>
                </a:lnTo>
                <a:lnTo>
                  <a:pt x="23552" y="49841"/>
                </a:lnTo>
                <a:lnTo>
                  <a:pt x="23626" y="49823"/>
                </a:lnTo>
                <a:lnTo>
                  <a:pt x="23719" y="49767"/>
                </a:lnTo>
                <a:lnTo>
                  <a:pt x="23794" y="49692"/>
                </a:lnTo>
                <a:lnTo>
                  <a:pt x="23868" y="49599"/>
                </a:lnTo>
                <a:lnTo>
                  <a:pt x="23924" y="49525"/>
                </a:lnTo>
                <a:lnTo>
                  <a:pt x="23961" y="49432"/>
                </a:lnTo>
                <a:lnTo>
                  <a:pt x="24092" y="49041"/>
                </a:lnTo>
                <a:lnTo>
                  <a:pt x="24148" y="48873"/>
                </a:lnTo>
                <a:lnTo>
                  <a:pt x="24185" y="48817"/>
                </a:lnTo>
                <a:lnTo>
                  <a:pt x="24203" y="48780"/>
                </a:lnTo>
                <a:lnTo>
                  <a:pt x="24241" y="48780"/>
                </a:lnTo>
                <a:lnTo>
                  <a:pt x="24278" y="48799"/>
                </a:lnTo>
                <a:lnTo>
                  <a:pt x="24408" y="48910"/>
                </a:lnTo>
                <a:lnTo>
                  <a:pt x="24464" y="48985"/>
                </a:lnTo>
                <a:lnTo>
                  <a:pt x="24520" y="49096"/>
                </a:lnTo>
                <a:lnTo>
                  <a:pt x="24650" y="49338"/>
                </a:lnTo>
                <a:lnTo>
                  <a:pt x="24725" y="49469"/>
                </a:lnTo>
                <a:lnTo>
                  <a:pt x="24799" y="49581"/>
                </a:lnTo>
                <a:lnTo>
                  <a:pt x="24874" y="49655"/>
                </a:lnTo>
                <a:lnTo>
                  <a:pt x="24911" y="49674"/>
                </a:lnTo>
                <a:lnTo>
                  <a:pt x="24985" y="49674"/>
                </a:lnTo>
                <a:lnTo>
                  <a:pt x="25004" y="49655"/>
                </a:lnTo>
                <a:lnTo>
                  <a:pt x="25004" y="49618"/>
                </a:lnTo>
                <a:lnTo>
                  <a:pt x="25004" y="49562"/>
                </a:lnTo>
                <a:lnTo>
                  <a:pt x="24967" y="49432"/>
                </a:lnTo>
                <a:lnTo>
                  <a:pt x="24911" y="49283"/>
                </a:lnTo>
                <a:lnTo>
                  <a:pt x="24743" y="48985"/>
                </a:lnTo>
                <a:lnTo>
                  <a:pt x="24632" y="48780"/>
                </a:lnTo>
                <a:lnTo>
                  <a:pt x="24557" y="48668"/>
                </a:lnTo>
                <a:lnTo>
                  <a:pt x="24501" y="48575"/>
                </a:lnTo>
                <a:lnTo>
                  <a:pt x="24427" y="48519"/>
                </a:lnTo>
                <a:lnTo>
                  <a:pt x="24371" y="48463"/>
                </a:lnTo>
                <a:lnTo>
                  <a:pt x="24297" y="48445"/>
                </a:lnTo>
                <a:close/>
                <a:moveTo>
                  <a:pt x="43604" y="48426"/>
                </a:moveTo>
                <a:lnTo>
                  <a:pt x="43548" y="48445"/>
                </a:lnTo>
                <a:lnTo>
                  <a:pt x="43510" y="48482"/>
                </a:lnTo>
                <a:lnTo>
                  <a:pt x="43510" y="48519"/>
                </a:lnTo>
                <a:lnTo>
                  <a:pt x="43510" y="48575"/>
                </a:lnTo>
                <a:lnTo>
                  <a:pt x="43585" y="48743"/>
                </a:lnTo>
                <a:lnTo>
                  <a:pt x="43715" y="48947"/>
                </a:lnTo>
                <a:lnTo>
                  <a:pt x="43864" y="49190"/>
                </a:lnTo>
                <a:lnTo>
                  <a:pt x="44032" y="49413"/>
                </a:lnTo>
                <a:lnTo>
                  <a:pt x="44199" y="49618"/>
                </a:lnTo>
                <a:lnTo>
                  <a:pt x="44330" y="49767"/>
                </a:lnTo>
                <a:lnTo>
                  <a:pt x="44404" y="49823"/>
                </a:lnTo>
                <a:lnTo>
                  <a:pt x="44441" y="49841"/>
                </a:lnTo>
                <a:lnTo>
                  <a:pt x="44553" y="49860"/>
                </a:lnTo>
                <a:lnTo>
                  <a:pt x="44646" y="49841"/>
                </a:lnTo>
                <a:lnTo>
                  <a:pt x="44739" y="49804"/>
                </a:lnTo>
                <a:lnTo>
                  <a:pt x="44814" y="49748"/>
                </a:lnTo>
                <a:lnTo>
                  <a:pt x="44888" y="49674"/>
                </a:lnTo>
                <a:lnTo>
                  <a:pt x="44944" y="49581"/>
                </a:lnTo>
                <a:lnTo>
                  <a:pt x="45074" y="49413"/>
                </a:lnTo>
                <a:lnTo>
                  <a:pt x="45186" y="49245"/>
                </a:lnTo>
                <a:lnTo>
                  <a:pt x="45298" y="49041"/>
                </a:lnTo>
                <a:lnTo>
                  <a:pt x="45316" y="48947"/>
                </a:lnTo>
                <a:lnTo>
                  <a:pt x="45335" y="48817"/>
                </a:lnTo>
                <a:lnTo>
                  <a:pt x="45354" y="48761"/>
                </a:lnTo>
                <a:lnTo>
                  <a:pt x="45335" y="48705"/>
                </a:lnTo>
                <a:lnTo>
                  <a:pt x="45316" y="48705"/>
                </a:lnTo>
                <a:lnTo>
                  <a:pt x="45279" y="48724"/>
                </a:lnTo>
                <a:lnTo>
                  <a:pt x="45149" y="48873"/>
                </a:lnTo>
                <a:lnTo>
                  <a:pt x="45037" y="49041"/>
                </a:lnTo>
                <a:lnTo>
                  <a:pt x="44925" y="49190"/>
                </a:lnTo>
                <a:lnTo>
                  <a:pt x="44814" y="49357"/>
                </a:lnTo>
                <a:lnTo>
                  <a:pt x="44721" y="49469"/>
                </a:lnTo>
                <a:lnTo>
                  <a:pt x="44646" y="49543"/>
                </a:lnTo>
                <a:lnTo>
                  <a:pt x="44609" y="49562"/>
                </a:lnTo>
                <a:lnTo>
                  <a:pt x="44553" y="49562"/>
                </a:lnTo>
                <a:lnTo>
                  <a:pt x="44497" y="49543"/>
                </a:lnTo>
                <a:lnTo>
                  <a:pt x="44441" y="49506"/>
                </a:lnTo>
                <a:lnTo>
                  <a:pt x="44348" y="49413"/>
                </a:lnTo>
                <a:lnTo>
                  <a:pt x="44237" y="49245"/>
                </a:lnTo>
                <a:lnTo>
                  <a:pt x="43994" y="48836"/>
                </a:lnTo>
                <a:lnTo>
                  <a:pt x="43846" y="48631"/>
                </a:lnTo>
                <a:lnTo>
                  <a:pt x="43715" y="48501"/>
                </a:lnTo>
                <a:lnTo>
                  <a:pt x="43659" y="48445"/>
                </a:lnTo>
                <a:lnTo>
                  <a:pt x="43604" y="48426"/>
                </a:lnTo>
                <a:close/>
                <a:moveTo>
                  <a:pt x="75608" y="48594"/>
                </a:moveTo>
                <a:lnTo>
                  <a:pt x="75496" y="48631"/>
                </a:lnTo>
                <a:lnTo>
                  <a:pt x="75440" y="48668"/>
                </a:lnTo>
                <a:lnTo>
                  <a:pt x="75385" y="48761"/>
                </a:lnTo>
                <a:lnTo>
                  <a:pt x="75329" y="48854"/>
                </a:lnTo>
                <a:lnTo>
                  <a:pt x="75273" y="48947"/>
                </a:lnTo>
                <a:lnTo>
                  <a:pt x="75180" y="49171"/>
                </a:lnTo>
                <a:lnTo>
                  <a:pt x="75124" y="49338"/>
                </a:lnTo>
                <a:lnTo>
                  <a:pt x="75068" y="49469"/>
                </a:lnTo>
                <a:lnTo>
                  <a:pt x="75031" y="49674"/>
                </a:lnTo>
                <a:lnTo>
                  <a:pt x="75012" y="49748"/>
                </a:lnTo>
                <a:lnTo>
                  <a:pt x="75031" y="49823"/>
                </a:lnTo>
                <a:lnTo>
                  <a:pt x="75068" y="49841"/>
                </a:lnTo>
                <a:lnTo>
                  <a:pt x="75087" y="49860"/>
                </a:lnTo>
                <a:lnTo>
                  <a:pt x="75124" y="49860"/>
                </a:lnTo>
                <a:lnTo>
                  <a:pt x="75180" y="49841"/>
                </a:lnTo>
                <a:lnTo>
                  <a:pt x="75236" y="49804"/>
                </a:lnTo>
                <a:lnTo>
                  <a:pt x="75291" y="49711"/>
                </a:lnTo>
                <a:lnTo>
                  <a:pt x="75347" y="49618"/>
                </a:lnTo>
                <a:lnTo>
                  <a:pt x="75385" y="49506"/>
                </a:lnTo>
                <a:lnTo>
                  <a:pt x="75440" y="49264"/>
                </a:lnTo>
                <a:lnTo>
                  <a:pt x="75515" y="49096"/>
                </a:lnTo>
                <a:lnTo>
                  <a:pt x="75571" y="48985"/>
                </a:lnTo>
                <a:lnTo>
                  <a:pt x="75608" y="48929"/>
                </a:lnTo>
                <a:lnTo>
                  <a:pt x="75627" y="48910"/>
                </a:lnTo>
                <a:lnTo>
                  <a:pt x="75645" y="48929"/>
                </a:lnTo>
                <a:lnTo>
                  <a:pt x="75757" y="48985"/>
                </a:lnTo>
                <a:lnTo>
                  <a:pt x="75813" y="49022"/>
                </a:lnTo>
                <a:lnTo>
                  <a:pt x="75850" y="49078"/>
                </a:lnTo>
                <a:lnTo>
                  <a:pt x="75943" y="49208"/>
                </a:lnTo>
                <a:lnTo>
                  <a:pt x="76092" y="49469"/>
                </a:lnTo>
                <a:lnTo>
                  <a:pt x="76129" y="49562"/>
                </a:lnTo>
                <a:lnTo>
                  <a:pt x="76204" y="49692"/>
                </a:lnTo>
                <a:lnTo>
                  <a:pt x="76241" y="49748"/>
                </a:lnTo>
                <a:lnTo>
                  <a:pt x="76278" y="49785"/>
                </a:lnTo>
                <a:lnTo>
                  <a:pt x="76315" y="49804"/>
                </a:lnTo>
                <a:lnTo>
                  <a:pt x="76371" y="49785"/>
                </a:lnTo>
                <a:lnTo>
                  <a:pt x="76409" y="49767"/>
                </a:lnTo>
                <a:lnTo>
                  <a:pt x="76409" y="49729"/>
                </a:lnTo>
                <a:lnTo>
                  <a:pt x="76409" y="49636"/>
                </a:lnTo>
                <a:lnTo>
                  <a:pt x="76371" y="49506"/>
                </a:lnTo>
                <a:lnTo>
                  <a:pt x="76297" y="49376"/>
                </a:lnTo>
                <a:lnTo>
                  <a:pt x="76148" y="49115"/>
                </a:lnTo>
                <a:lnTo>
                  <a:pt x="76036" y="48966"/>
                </a:lnTo>
                <a:lnTo>
                  <a:pt x="75943" y="48817"/>
                </a:lnTo>
                <a:lnTo>
                  <a:pt x="75887" y="48743"/>
                </a:lnTo>
                <a:lnTo>
                  <a:pt x="75831" y="48668"/>
                </a:lnTo>
                <a:lnTo>
                  <a:pt x="75757" y="48631"/>
                </a:lnTo>
                <a:lnTo>
                  <a:pt x="75682" y="48594"/>
                </a:lnTo>
                <a:close/>
                <a:moveTo>
                  <a:pt x="10556" y="48724"/>
                </a:moveTo>
                <a:lnTo>
                  <a:pt x="10556" y="48761"/>
                </a:lnTo>
                <a:lnTo>
                  <a:pt x="10556" y="48799"/>
                </a:lnTo>
                <a:lnTo>
                  <a:pt x="10631" y="48947"/>
                </a:lnTo>
                <a:lnTo>
                  <a:pt x="10743" y="49134"/>
                </a:lnTo>
                <a:lnTo>
                  <a:pt x="10892" y="49338"/>
                </a:lnTo>
                <a:lnTo>
                  <a:pt x="11059" y="49543"/>
                </a:lnTo>
                <a:lnTo>
                  <a:pt x="11208" y="49711"/>
                </a:lnTo>
                <a:lnTo>
                  <a:pt x="11357" y="49823"/>
                </a:lnTo>
                <a:lnTo>
                  <a:pt x="11413" y="49860"/>
                </a:lnTo>
                <a:lnTo>
                  <a:pt x="11450" y="49878"/>
                </a:lnTo>
                <a:lnTo>
                  <a:pt x="11506" y="49841"/>
                </a:lnTo>
                <a:lnTo>
                  <a:pt x="11562" y="49804"/>
                </a:lnTo>
                <a:lnTo>
                  <a:pt x="11674" y="49636"/>
                </a:lnTo>
                <a:lnTo>
                  <a:pt x="11841" y="49338"/>
                </a:lnTo>
                <a:lnTo>
                  <a:pt x="11878" y="49208"/>
                </a:lnTo>
                <a:lnTo>
                  <a:pt x="11971" y="48966"/>
                </a:lnTo>
                <a:lnTo>
                  <a:pt x="11990" y="48854"/>
                </a:lnTo>
                <a:lnTo>
                  <a:pt x="11990" y="48761"/>
                </a:lnTo>
                <a:lnTo>
                  <a:pt x="11990" y="48743"/>
                </a:lnTo>
                <a:lnTo>
                  <a:pt x="11971" y="48724"/>
                </a:lnTo>
                <a:lnTo>
                  <a:pt x="11934" y="48743"/>
                </a:lnTo>
                <a:lnTo>
                  <a:pt x="11897" y="48761"/>
                </a:lnTo>
                <a:lnTo>
                  <a:pt x="11822" y="48836"/>
                </a:lnTo>
                <a:lnTo>
                  <a:pt x="11748" y="48929"/>
                </a:lnTo>
                <a:lnTo>
                  <a:pt x="11618" y="49134"/>
                </a:lnTo>
                <a:lnTo>
                  <a:pt x="11413" y="49543"/>
                </a:lnTo>
                <a:lnTo>
                  <a:pt x="11264" y="49357"/>
                </a:lnTo>
                <a:lnTo>
                  <a:pt x="11022" y="49059"/>
                </a:lnTo>
                <a:lnTo>
                  <a:pt x="10892" y="48910"/>
                </a:lnTo>
                <a:lnTo>
                  <a:pt x="10761" y="48799"/>
                </a:lnTo>
                <a:lnTo>
                  <a:pt x="10650" y="48724"/>
                </a:lnTo>
                <a:close/>
                <a:moveTo>
                  <a:pt x="35151" y="48668"/>
                </a:moveTo>
                <a:lnTo>
                  <a:pt x="35095" y="48687"/>
                </a:lnTo>
                <a:lnTo>
                  <a:pt x="35002" y="48761"/>
                </a:lnTo>
                <a:lnTo>
                  <a:pt x="34909" y="48873"/>
                </a:lnTo>
                <a:lnTo>
                  <a:pt x="34834" y="49022"/>
                </a:lnTo>
                <a:lnTo>
                  <a:pt x="34667" y="49320"/>
                </a:lnTo>
                <a:lnTo>
                  <a:pt x="34555" y="49543"/>
                </a:lnTo>
                <a:lnTo>
                  <a:pt x="34462" y="49729"/>
                </a:lnTo>
                <a:lnTo>
                  <a:pt x="34443" y="49785"/>
                </a:lnTo>
                <a:lnTo>
                  <a:pt x="34443" y="49823"/>
                </a:lnTo>
                <a:lnTo>
                  <a:pt x="34462" y="49860"/>
                </a:lnTo>
                <a:lnTo>
                  <a:pt x="34481" y="49878"/>
                </a:lnTo>
                <a:lnTo>
                  <a:pt x="34555" y="49860"/>
                </a:lnTo>
                <a:lnTo>
                  <a:pt x="34667" y="49804"/>
                </a:lnTo>
                <a:lnTo>
                  <a:pt x="34779" y="49711"/>
                </a:lnTo>
                <a:lnTo>
                  <a:pt x="34872" y="49599"/>
                </a:lnTo>
                <a:lnTo>
                  <a:pt x="34965" y="49487"/>
                </a:lnTo>
                <a:lnTo>
                  <a:pt x="35021" y="49394"/>
                </a:lnTo>
                <a:lnTo>
                  <a:pt x="35058" y="49283"/>
                </a:lnTo>
                <a:lnTo>
                  <a:pt x="35132" y="49115"/>
                </a:lnTo>
                <a:lnTo>
                  <a:pt x="35170" y="49041"/>
                </a:lnTo>
                <a:lnTo>
                  <a:pt x="35225" y="49022"/>
                </a:lnTo>
                <a:lnTo>
                  <a:pt x="35300" y="49041"/>
                </a:lnTo>
                <a:lnTo>
                  <a:pt x="35393" y="49096"/>
                </a:lnTo>
                <a:lnTo>
                  <a:pt x="35486" y="49208"/>
                </a:lnTo>
                <a:lnTo>
                  <a:pt x="35616" y="49413"/>
                </a:lnTo>
                <a:lnTo>
                  <a:pt x="35765" y="49581"/>
                </a:lnTo>
                <a:lnTo>
                  <a:pt x="35821" y="49636"/>
                </a:lnTo>
                <a:lnTo>
                  <a:pt x="35840" y="49636"/>
                </a:lnTo>
                <a:lnTo>
                  <a:pt x="35821" y="49674"/>
                </a:lnTo>
                <a:lnTo>
                  <a:pt x="35803" y="49711"/>
                </a:lnTo>
                <a:lnTo>
                  <a:pt x="35821" y="49729"/>
                </a:lnTo>
                <a:lnTo>
                  <a:pt x="35821" y="49767"/>
                </a:lnTo>
                <a:lnTo>
                  <a:pt x="35877" y="49823"/>
                </a:lnTo>
                <a:lnTo>
                  <a:pt x="35951" y="49823"/>
                </a:lnTo>
                <a:lnTo>
                  <a:pt x="36007" y="49785"/>
                </a:lnTo>
                <a:lnTo>
                  <a:pt x="36026" y="49729"/>
                </a:lnTo>
                <a:lnTo>
                  <a:pt x="36045" y="49674"/>
                </a:lnTo>
                <a:lnTo>
                  <a:pt x="36026" y="49599"/>
                </a:lnTo>
                <a:lnTo>
                  <a:pt x="35970" y="49469"/>
                </a:lnTo>
                <a:lnTo>
                  <a:pt x="35914" y="49376"/>
                </a:lnTo>
                <a:lnTo>
                  <a:pt x="35784" y="49171"/>
                </a:lnTo>
                <a:lnTo>
                  <a:pt x="35616" y="48947"/>
                </a:lnTo>
                <a:lnTo>
                  <a:pt x="35523" y="48836"/>
                </a:lnTo>
                <a:lnTo>
                  <a:pt x="35412" y="48761"/>
                </a:lnTo>
                <a:lnTo>
                  <a:pt x="35318" y="48687"/>
                </a:lnTo>
                <a:lnTo>
                  <a:pt x="35207" y="48668"/>
                </a:lnTo>
                <a:close/>
                <a:moveTo>
                  <a:pt x="65833" y="48799"/>
                </a:moveTo>
                <a:lnTo>
                  <a:pt x="65796" y="48836"/>
                </a:lnTo>
                <a:lnTo>
                  <a:pt x="65778" y="48873"/>
                </a:lnTo>
                <a:lnTo>
                  <a:pt x="65759" y="48910"/>
                </a:lnTo>
                <a:lnTo>
                  <a:pt x="65759" y="48966"/>
                </a:lnTo>
                <a:lnTo>
                  <a:pt x="65815" y="49078"/>
                </a:lnTo>
                <a:lnTo>
                  <a:pt x="65871" y="49208"/>
                </a:lnTo>
                <a:lnTo>
                  <a:pt x="66057" y="49450"/>
                </a:lnTo>
                <a:lnTo>
                  <a:pt x="66169" y="49618"/>
                </a:lnTo>
                <a:lnTo>
                  <a:pt x="66280" y="49729"/>
                </a:lnTo>
                <a:lnTo>
                  <a:pt x="66355" y="49823"/>
                </a:lnTo>
                <a:lnTo>
                  <a:pt x="66429" y="49860"/>
                </a:lnTo>
                <a:lnTo>
                  <a:pt x="66504" y="49878"/>
                </a:lnTo>
                <a:lnTo>
                  <a:pt x="66578" y="49860"/>
                </a:lnTo>
                <a:lnTo>
                  <a:pt x="66671" y="49804"/>
                </a:lnTo>
                <a:lnTo>
                  <a:pt x="66876" y="49599"/>
                </a:lnTo>
                <a:lnTo>
                  <a:pt x="66969" y="49487"/>
                </a:lnTo>
                <a:lnTo>
                  <a:pt x="67062" y="49357"/>
                </a:lnTo>
                <a:lnTo>
                  <a:pt x="67155" y="49227"/>
                </a:lnTo>
                <a:lnTo>
                  <a:pt x="67211" y="49078"/>
                </a:lnTo>
                <a:lnTo>
                  <a:pt x="67230" y="48910"/>
                </a:lnTo>
                <a:lnTo>
                  <a:pt x="67230" y="48854"/>
                </a:lnTo>
                <a:lnTo>
                  <a:pt x="67211" y="48817"/>
                </a:lnTo>
                <a:lnTo>
                  <a:pt x="67193" y="48836"/>
                </a:lnTo>
                <a:lnTo>
                  <a:pt x="67155" y="48873"/>
                </a:lnTo>
                <a:lnTo>
                  <a:pt x="67006" y="49096"/>
                </a:lnTo>
                <a:lnTo>
                  <a:pt x="66857" y="49301"/>
                </a:lnTo>
                <a:lnTo>
                  <a:pt x="66690" y="49487"/>
                </a:lnTo>
                <a:lnTo>
                  <a:pt x="66485" y="49655"/>
                </a:lnTo>
                <a:lnTo>
                  <a:pt x="66392" y="49450"/>
                </a:lnTo>
                <a:lnTo>
                  <a:pt x="66206" y="49152"/>
                </a:lnTo>
                <a:lnTo>
                  <a:pt x="66113" y="49003"/>
                </a:lnTo>
                <a:lnTo>
                  <a:pt x="66001" y="48873"/>
                </a:lnTo>
                <a:lnTo>
                  <a:pt x="65908" y="48799"/>
                </a:lnTo>
                <a:close/>
                <a:moveTo>
                  <a:pt x="20685" y="48594"/>
                </a:moveTo>
                <a:lnTo>
                  <a:pt x="20629" y="48612"/>
                </a:lnTo>
                <a:lnTo>
                  <a:pt x="20536" y="48650"/>
                </a:lnTo>
                <a:lnTo>
                  <a:pt x="20350" y="48799"/>
                </a:lnTo>
                <a:lnTo>
                  <a:pt x="20145" y="48985"/>
                </a:lnTo>
                <a:lnTo>
                  <a:pt x="19940" y="49208"/>
                </a:lnTo>
                <a:lnTo>
                  <a:pt x="19791" y="49413"/>
                </a:lnTo>
                <a:lnTo>
                  <a:pt x="19679" y="49599"/>
                </a:lnTo>
                <a:lnTo>
                  <a:pt x="19661" y="49674"/>
                </a:lnTo>
                <a:lnTo>
                  <a:pt x="19661" y="49748"/>
                </a:lnTo>
                <a:lnTo>
                  <a:pt x="19679" y="49823"/>
                </a:lnTo>
                <a:lnTo>
                  <a:pt x="19717" y="49878"/>
                </a:lnTo>
                <a:lnTo>
                  <a:pt x="19754" y="49897"/>
                </a:lnTo>
                <a:lnTo>
                  <a:pt x="19810" y="49878"/>
                </a:lnTo>
                <a:lnTo>
                  <a:pt x="19847" y="49841"/>
                </a:lnTo>
                <a:lnTo>
                  <a:pt x="19903" y="49804"/>
                </a:lnTo>
                <a:lnTo>
                  <a:pt x="19996" y="49692"/>
                </a:lnTo>
                <a:lnTo>
                  <a:pt x="20294" y="49283"/>
                </a:lnTo>
                <a:lnTo>
                  <a:pt x="20461" y="49096"/>
                </a:lnTo>
                <a:lnTo>
                  <a:pt x="20629" y="48910"/>
                </a:lnTo>
                <a:lnTo>
                  <a:pt x="20759" y="49115"/>
                </a:lnTo>
                <a:lnTo>
                  <a:pt x="20964" y="49469"/>
                </a:lnTo>
                <a:lnTo>
                  <a:pt x="21076" y="49655"/>
                </a:lnTo>
                <a:lnTo>
                  <a:pt x="21169" y="49785"/>
                </a:lnTo>
                <a:lnTo>
                  <a:pt x="21262" y="49860"/>
                </a:lnTo>
                <a:lnTo>
                  <a:pt x="21299" y="49860"/>
                </a:lnTo>
                <a:lnTo>
                  <a:pt x="21318" y="49841"/>
                </a:lnTo>
                <a:lnTo>
                  <a:pt x="21355" y="49804"/>
                </a:lnTo>
                <a:lnTo>
                  <a:pt x="21355" y="49748"/>
                </a:lnTo>
                <a:lnTo>
                  <a:pt x="21318" y="49599"/>
                </a:lnTo>
                <a:lnTo>
                  <a:pt x="21243" y="49432"/>
                </a:lnTo>
                <a:lnTo>
                  <a:pt x="21150" y="49227"/>
                </a:lnTo>
                <a:lnTo>
                  <a:pt x="20945" y="48873"/>
                </a:lnTo>
                <a:lnTo>
                  <a:pt x="20796" y="48631"/>
                </a:lnTo>
                <a:lnTo>
                  <a:pt x="20759" y="48594"/>
                </a:lnTo>
                <a:close/>
                <a:moveTo>
                  <a:pt x="42673" y="48799"/>
                </a:moveTo>
                <a:lnTo>
                  <a:pt x="42617" y="48817"/>
                </a:lnTo>
                <a:lnTo>
                  <a:pt x="42486" y="48873"/>
                </a:lnTo>
                <a:lnTo>
                  <a:pt x="42356" y="48985"/>
                </a:lnTo>
                <a:lnTo>
                  <a:pt x="42226" y="49134"/>
                </a:lnTo>
                <a:lnTo>
                  <a:pt x="42095" y="49283"/>
                </a:lnTo>
                <a:lnTo>
                  <a:pt x="42002" y="49432"/>
                </a:lnTo>
                <a:lnTo>
                  <a:pt x="41928" y="49581"/>
                </a:lnTo>
                <a:lnTo>
                  <a:pt x="41891" y="49674"/>
                </a:lnTo>
                <a:lnTo>
                  <a:pt x="41872" y="49785"/>
                </a:lnTo>
                <a:lnTo>
                  <a:pt x="41872" y="49860"/>
                </a:lnTo>
                <a:lnTo>
                  <a:pt x="41891" y="49897"/>
                </a:lnTo>
                <a:lnTo>
                  <a:pt x="41928" y="49897"/>
                </a:lnTo>
                <a:lnTo>
                  <a:pt x="41965" y="49878"/>
                </a:lnTo>
                <a:lnTo>
                  <a:pt x="42021" y="49841"/>
                </a:lnTo>
                <a:lnTo>
                  <a:pt x="42133" y="49729"/>
                </a:lnTo>
                <a:lnTo>
                  <a:pt x="42393" y="49394"/>
                </a:lnTo>
                <a:lnTo>
                  <a:pt x="42505" y="49283"/>
                </a:lnTo>
                <a:lnTo>
                  <a:pt x="42561" y="49208"/>
                </a:lnTo>
                <a:lnTo>
                  <a:pt x="42635" y="49171"/>
                </a:lnTo>
                <a:lnTo>
                  <a:pt x="42766" y="49171"/>
                </a:lnTo>
                <a:lnTo>
                  <a:pt x="42803" y="49190"/>
                </a:lnTo>
                <a:lnTo>
                  <a:pt x="42859" y="49245"/>
                </a:lnTo>
                <a:lnTo>
                  <a:pt x="42896" y="49283"/>
                </a:lnTo>
                <a:lnTo>
                  <a:pt x="42970" y="49413"/>
                </a:lnTo>
                <a:lnTo>
                  <a:pt x="43045" y="49543"/>
                </a:lnTo>
                <a:lnTo>
                  <a:pt x="43119" y="49655"/>
                </a:lnTo>
                <a:lnTo>
                  <a:pt x="43157" y="49711"/>
                </a:lnTo>
                <a:lnTo>
                  <a:pt x="43194" y="49729"/>
                </a:lnTo>
                <a:lnTo>
                  <a:pt x="43250" y="49748"/>
                </a:lnTo>
                <a:lnTo>
                  <a:pt x="43287" y="49729"/>
                </a:lnTo>
                <a:lnTo>
                  <a:pt x="43324" y="49711"/>
                </a:lnTo>
                <a:lnTo>
                  <a:pt x="43343" y="49674"/>
                </a:lnTo>
                <a:lnTo>
                  <a:pt x="43343" y="49618"/>
                </a:lnTo>
                <a:lnTo>
                  <a:pt x="43324" y="49562"/>
                </a:lnTo>
                <a:lnTo>
                  <a:pt x="43250" y="49413"/>
                </a:lnTo>
                <a:lnTo>
                  <a:pt x="43157" y="49245"/>
                </a:lnTo>
                <a:lnTo>
                  <a:pt x="43045" y="49078"/>
                </a:lnTo>
                <a:lnTo>
                  <a:pt x="42915" y="48947"/>
                </a:lnTo>
                <a:lnTo>
                  <a:pt x="42803" y="48836"/>
                </a:lnTo>
                <a:lnTo>
                  <a:pt x="42766" y="48817"/>
                </a:lnTo>
                <a:lnTo>
                  <a:pt x="42710" y="48799"/>
                </a:lnTo>
                <a:close/>
                <a:moveTo>
                  <a:pt x="51032" y="48575"/>
                </a:moveTo>
                <a:lnTo>
                  <a:pt x="50976" y="48612"/>
                </a:lnTo>
                <a:lnTo>
                  <a:pt x="50958" y="48650"/>
                </a:lnTo>
                <a:lnTo>
                  <a:pt x="50958" y="48705"/>
                </a:lnTo>
                <a:lnTo>
                  <a:pt x="50958" y="48761"/>
                </a:lnTo>
                <a:lnTo>
                  <a:pt x="51013" y="48873"/>
                </a:lnTo>
                <a:lnTo>
                  <a:pt x="51088" y="49003"/>
                </a:lnTo>
                <a:lnTo>
                  <a:pt x="51274" y="49245"/>
                </a:lnTo>
                <a:lnTo>
                  <a:pt x="51404" y="49413"/>
                </a:lnTo>
                <a:lnTo>
                  <a:pt x="51591" y="49692"/>
                </a:lnTo>
                <a:lnTo>
                  <a:pt x="51665" y="49785"/>
                </a:lnTo>
                <a:lnTo>
                  <a:pt x="51758" y="49860"/>
                </a:lnTo>
                <a:lnTo>
                  <a:pt x="51795" y="49878"/>
                </a:lnTo>
                <a:lnTo>
                  <a:pt x="51833" y="49897"/>
                </a:lnTo>
                <a:lnTo>
                  <a:pt x="51889" y="49897"/>
                </a:lnTo>
                <a:lnTo>
                  <a:pt x="51926" y="49878"/>
                </a:lnTo>
                <a:lnTo>
                  <a:pt x="52037" y="49804"/>
                </a:lnTo>
                <a:lnTo>
                  <a:pt x="52168" y="49655"/>
                </a:lnTo>
                <a:lnTo>
                  <a:pt x="52373" y="49394"/>
                </a:lnTo>
                <a:lnTo>
                  <a:pt x="52466" y="49245"/>
                </a:lnTo>
                <a:lnTo>
                  <a:pt x="52540" y="49096"/>
                </a:lnTo>
                <a:lnTo>
                  <a:pt x="52559" y="49022"/>
                </a:lnTo>
                <a:lnTo>
                  <a:pt x="52577" y="48854"/>
                </a:lnTo>
                <a:lnTo>
                  <a:pt x="52596" y="48761"/>
                </a:lnTo>
                <a:lnTo>
                  <a:pt x="52596" y="48724"/>
                </a:lnTo>
                <a:lnTo>
                  <a:pt x="52577" y="48705"/>
                </a:lnTo>
                <a:lnTo>
                  <a:pt x="52559" y="48705"/>
                </a:lnTo>
                <a:lnTo>
                  <a:pt x="52522" y="48724"/>
                </a:lnTo>
                <a:lnTo>
                  <a:pt x="52354" y="48947"/>
                </a:lnTo>
                <a:lnTo>
                  <a:pt x="52205" y="49152"/>
                </a:lnTo>
                <a:lnTo>
                  <a:pt x="52037" y="49376"/>
                </a:lnTo>
                <a:lnTo>
                  <a:pt x="51851" y="49581"/>
                </a:lnTo>
                <a:lnTo>
                  <a:pt x="51721" y="49357"/>
                </a:lnTo>
                <a:lnTo>
                  <a:pt x="51479" y="49003"/>
                </a:lnTo>
                <a:lnTo>
                  <a:pt x="51349" y="48817"/>
                </a:lnTo>
                <a:lnTo>
                  <a:pt x="51218" y="48687"/>
                </a:lnTo>
                <a:lnTo>
                  <a:pt x="51107" y="48594"/>
                </a:lnTo>
                <a:lnTo>
                  <a:pt x="51069" y="48575"/>
                </a:lnTo>
                <a:close/>
                <a:moveTo>
                  <a:pt x="53788" y="48538"/>
                </a:moveTo>
                <a:lnTo>
                  <a:pt x="53732" y="48557"/>
                </a:lnTo>
                <a:lnTo>
                  <a:pt x="53676" y="48594"/>
                </a:lnTo>
                <a:lnTo>
                  <a:pt x="53601" y="48650"/>
                </a:lnTo>
                <a:lnTo>
                  <a:pt x="53434" y="48817"/>
                </a:lnTo>
                <a:lnTo>
                  <a:pt x="53266" y="49022"/>
                </a:lnTo>
                <a:lnTo>
                  <a:pt x="53099" y="49245"/>
                </a:lnTo>
                <a:lnTo>
                  <a:pt x="52950" y="49450"/>
                </a:lnTo>
                <a:lnTo>
                  <a:pt x="52857" y="49636"/>
                </a:lnTo>
                <a:lnTo>
                  <a:pt x="52838" y="49711"/>
                </a:lnTo>
                <a:lnTo>
                  <a:pt x="52838" y="49767"/>
                </a:lnTo>
                <a:lnTo>
                  <a:pt x="52875" y="49860"/>
                </a:lnTo>
                <a:lnTo>
                  <a:pt x="52913" y="49897"/>
                </a:lnTo>
                <a:lnTo>
                  <a:pt x="52950" y="49897"/>
                </a:lnTo>
                <a:lnTo>
                  <a:pt x="53006" y="49878"/>
                </a:lnTo>
                <a:lnTo>
                  <a:pt x="53117" y="49785"/>
                </a:lnTo>
                <a:lnTo>
                  <a:pt x="53210" y="49674"/>
                </a:lnTo>
                <a:lnTo>
                  <a:pt x="53359" y="49487"/>
                </a:lnTo>
                <a:lnTo>
                  <a:pt x="53490" y="49283"/>
                </a:lnTo>
                <a:lnTo>
                  <a:pt x="53732" y="48873"/>
                </a:lnTo>
                <a:lnTo>
                  <a:pt x="53862" y="49078"/>
                </a:lnTo>
                <a:lnTo>
                  <a:pt x="54067" y="49413"/>
                </a:lnTo>
                <a:lnTo>
                  <a:pt x="54253" y="49711"/>
                </a:lnTo>
                <a:lnTo>
                  <a:pt x="54346" y="49804"/>
                </a:lnTo>
                <a:lnTo>
                  <a:pt x="54365" y="49823"/>
                </a:lnTo>
                <a:lnTo>
                  <a:pt x="54383" y="49823"/>
                </a:lnTo>
                <a:lnTo>
                  <a:pt x="54439" y="49785"/>
                </a:lnTo>
                <a:lnTo>
                  <a:pt x="54458" y="49729"/>
                </a:lnTo>
                <a:lnTo>
                  <a:pt x="54458" y="49655"/>
                </a:lnTo>
                <a:lnTo>
                  <a:pt x="54439" y="49581"/>
                </a:lnTo>
                <a:lnTo>
                  <a:pt x="54365" y="49394"/>
                </a:lnTo>
                <a:lnTo>
                  <a:pt x="54253" y="49171"/>
                </a:lnTo>
                <a:lnTo>
                  <a:pt x="54123" y="48966"/>
                </a:lnTo>
                <a:lnTo>
                  <a:pt x="53992" y="48780"/>
                </a:lnTo>
                <a:lnTo>
                  <a:pt x="53825" y="48557"/>
                </a:lnTo>
                <a:lnTo>
                  <a:pt x="53788" y="48538"/>
                </a:lnTo>
                <a:close/>
                <a:moveTo>
                  <a:pt x="28970" y="48538"/>
                </a:moveTo>
                <a:lnTo>
                  <a:pt x="28951" y="48575"/>
                </a:lnTo>
                <a:lnTo>
                  <a:pt x="28951" y="48631"/>
                </a:lnTo>
                <a:lnTo>
                  <a:pt x="28951" y="48724"/>
                </a:lnTo>
                <a:lnTo>
                  <a:pt x="28970" y="48817"/>
                </a:lnTo>
                <a:lnTo>
                  <a:pt x="29007" y="48910"/>
                </a:lnTo>
                <a:lnTo>
                  <a:pt x="29100" y="49078"/>
                </a:lnTo>
                <a:lnTo>
                  <a:pt x="29230" y="49264"/>
                </a:lnTo>
                <a:lnTo>
                  <a:pt x="29342" y="49413"/>
                </a:lnTo>
                <a:lnTo>
                  <a:pt x="29454" y="49636"/>
                </a:lnTo>
                <a:lnTo>
                  <a:pt x="29510" y="49748"/>
                </a:lnTo>
                <a:lnTo>
                  <a:pt x="29584" y="49841"/>
                </a:lnTo>
                <a:lnTo>
                  <a:pt x="29659" y="49897"/>
                </a:lnTo>
                <a:lnTo>
                  <a:pt x="29696" y="49916"/>
                </a:lnTo>
                <a:lnTo>
                  <a:pt x="29808" y="49916"/>
                </a:lnTo>
                <a:lnTo>
                  <a:pt x="29845" y="49897"/>
                </a:lnTo>
                <a:lnTo>
                  <a:pt x="29901" y="49860"/>
                </a:lnTo>
                <a:lnTo>
                  <a:pt x="29975" y="49823"/>
                </a:lnTo>
                <a:lnTo>
                  <a:pt x="30068" y="49711"/>
                </a:lnTo>
                <a:lnTo>
                  <a:pt x="30143" y="49562"/>
                </a:lnTo>
                <a:lnTo>
                  <a:pt x="30292" y="49283"/>
                </a:lnTo>
                <a:lnTo>
                  <a:pt x="30403" y="49096"/>
                </a:lnTo>
                <a:lnTo>
                  <a:pt x="30441" y="48985"/>
                </a:lnTo>
                <a:lnTo>
                  <a:pt x="30459" y="48892"/>
                </a:lnTo>
                <a:lnTo>
                  <a:pt x="30459" y="48761"/>
                </a:lnTo>
                <a:lnTo>
                  <a:pt x="30459" y="48724"/>
                </a:lnTo>
                <a:lnTo>
                  <a:pt x="30441" y="48705"/>
                </a:lnTo>
                <a:lnTo>
                  <a:pt x="30422" y="48705"/>
                </a:lnTo>
                <a:lnTo>
                  <a:pt x="30385" y="48743"/>
                </a:lnTo>
                <a:lnTo>
                  <a:pt x="30254" y="48947"/>
                </a:lnTo>
                <a:lnTo>
                  <a:pt x="30105" y="49245"/>
                </a:lnTo>
                <a:lnTo>
                  <a:pt x="29919" y="49525"/>
                </a:lnTo>
                <a:lnTo>
                  <a:pt x="29845" y="49618"/>
                </a:lnTo>
                <a:lnTo>
                  <a:pt x="29770" y="49674"/>
                </a:lnTo>
                <a:lnTo>
                  <a:pt x="29752" y="49655"/>
                </a:lnTo>
                <a:lnTo>
                  <a:pt x="29733" y="49636"/>
                </a:lnTo>
                <a:lnTo>
                  <a:pt x="29659" y="49525"/>
                </a:lnTo>
                <a:lnTo>
                  <a:pt x="29472" y="49190"/>
                </a:lnTo>
                <a:lnTo>
                  <a:pt x="29286" y="48854"/>
                </a:lnTo>
                <a:lnTo>
                  <a:pt x="29175" y="48668"/>
                </a:lnTo>
                <a:lnTo>
                  <a:pt x="29081" y="48575"/>
                </a:lnTo>
                <a:lnTo>
                  <a:pt x="29026" y="48538"/>
                </a:lnTo>
                <a:close/>
                <a:moveTo>
                  <a:pt x="31465" y="48519"/>
                </a:moveTo>
                <a:lnTo>
                  <a:pt x="31427" y="48538"/>
                </a:lnTo>
                <a:lnTo>
                  <a:pt x="31371" y="48594"/>
                </a:lnTo>
                <a:lnTo>
                  <a:pt x="31316" y="48687"/>
                </a:lnTo>
                <a:lnTo>
                  <a:pt x="31241" y="48910"/>
                </a:lnTo>
                <a:lnTo>
                  <a:pt x="31185" y="49041"/>
                </a:lnTo>
                <a:lnTo>
                  <a:pt x="31092" y="49208"/>
                </a:lnTo>
                <a:lnTo>
                  <a:pt x="30943" y="49413"/>
                </a:lnTo>
                <a:lnTo>
                  <a:pt x="30813" y="49636"/>
                </a:lnTo>
                <a:lnTo>
                  <a:pt x="30776" y="49729"/>
                </a:lnTo>
                <a:lnTo>
                  <a:pt x="30757" y="49804"/>
                </a:lnTo>
                <a:lnTo>
                  <a:pt x="30776" y="49878"/>
                </a:lnTo>
                <a:lnTo>
                  <a:pt x="30813" y="49916"/>
                </a:lnTo>
                <a:lnTo>
                  <a:pt x="30850" y="49916"/>
                </a:lnTo>
                <a:lnTo>
                  <a:pt x="30906" y="49878"/>
                </a:lnTo>
                <a:lnTo>
                  <a:pt x="30962" y="49841"/>
                </a:lnTo>
                <a:lnTo>
                  <a:pt x="31036" y="49767"/>
                </a:lnTo>
                <a:lnTo>
                  <a:pt x="31167" y="49581"/>
                </a:lnTo>
                <a:lnTo>
                  <a:pt x="31297" y="49376"/>
                </a:lnTo>
                <a:lnTo>
                  <a:pt x="31409" y="49171"/>
                </a:lnTo>
                <a:lnTo>
                  <a:pt x="31539" y="48910"/>
                </a:lnTo>
                <a:lnTo>
                  <a:pt x="31762" y="49171"/>
                </a:lnTo>
                <a:lnTo>
                  <a:pt x="31967" y="49432"/>
                </a:lnTo>
                <a:lnTo>
                  <a:pt x="32153" y="49674"/>
                </a:lnTo>
                <a:lnTo>
                  <a:pt x="32265" y="49804"/>
                </a:lnTo>
                <a:lnTo>
                  <a:pt x="32302" y="49823"/>
                </a:lnTo>
                <a:lnTo>
                  <a:pt x="32321" y="49823"/>
                </a:lnTo>
                <a:lnTo>
                  <a:pt x="32321" y="49748"/>
                </a:lnTo>
                <a:lnTo>
                  <a:pt x="32321" y="49655"/>
                </a:lnTo>
                <a:lnTo>
                  <a:pt x="32284" y="49469"/>
                </a:lnTo>
                <a:lnTo>
                  <a:pt x="32191" y="49301"/>
                </a:lnTo>
                <a:lnTo>
                  <a:pt x="32098" y="49134"/>
                </a:lnTo>
                <a:lnTo>
                  <a:pt x="31967" y="48966"/>
                </a:lnTo>
                <a:lnTo>
                  <a:pt x="31837" y="48817"/>
                </a:lnTo>
                <a:lnTo>
                  <a:pt x="31576" y="48557"/>
                </a:lnTo>
                <a:lnTo>
                  <a:pt x="31539" y="48538"/>
                </a:lnTo>
                <a:lnTo>
                  <a:pt x="31502" y="48519"/>
                </a:lnTo>
                <a:close/>
                <a:moveTo>
                  <a:pt x="15788" y="48482"/>
                </a:moveTo>
                <a:lnTo>
                  <a:pt x="15732" y="48538"/>
                </a:lnTo>
                <a:lnTo>
                  <a:pt x="15397" y="49134"/>
                </a:lnTo>
                <a:lnTo>
                  <a:pt x="15192" y="49432"/>
                </a:lnTo>
                <a:lnTo>
                  <a:pt x="14988" y="49692"/>
                </a:lnTo>
                <a:lnTo>
                  <a:pt x="14522" y="49152"/>
                </a:lnTo>
                <a:lnTo>
                  <a:pt x="14224" y="48854"/>
                </a:lnTo>
                <a:lnTo>
                  <a:pt x="14131" y="48743"/>
                </a:lnTo>
                <a:lnTo>
                  <a:pt x="14094" y="48724"/>
                </a:lnTo>
                <a:lnTo>
                  <a:pt x="14075" y="48724"/>
                </a:lnTo>
                <a:lnTo>
                  <a:pt x="14057" y="48761"/>
                </a:lnTo>
                <a:lnTo>
                  <a:pt x="14038" y="48799"/>
                </a:lnTo>
                <a:lnTo>
                  <a:pt x="14057" y="48854"/>
                </a:lnTo>
                <a:lnTo>
                  <a:pt x="14075" y="48929"/>
                </a:lnTo>
                <a:lnTo>
                  <a:pt x="14150" y="49059"/>
                </a:lnTo>
                <a:lnTo>
                  <a:pt x="14261" y="49208"/>
                </a:lnTo>
                <a:lnTo>
                  <a:pt x="14503" y="49487"/>
                </a:lnTo>
                <a:lnTo>
                  <a:pt x="14671" y="49655"/>
                </a:lnTo>
                <a:lnTo>
                  <a:pt x="14764" y="49767"/>
                </a:lnTo>
                <a:lnTo>
                  <a:pt x="14839" y="49860"/>
                </a:lnTo>
                <a:lnTo>
                  <a:pt x="14894" y="49897"/>
                </a:lnTo>
                <a:lnTo>
                  <a:pt x="14932" y="49916"/>
                </a:lnTo>
                <a:lnTo>
                  <a:pt x="14988" y="49934"/>
                </a:lnTo>
                <a:lnTo>
                  <a:pt x="15062" y="49916"/>
                </a:lnTo>
                <a:lnTo>
                  <a:pt x="15118" y="49897"/>
                </a:lnTo>
                <a:lnTo>
                  <a:pt x="15174" y="49841"/>
                </a:lnTo>
                <a:lnTo>
                  <a:pt x="15304" y="49692"/>
                </a:lnTo>
                <a:lnTo>
                  <a:pt x="15509" y="49394"/>
                </a:lnTo>
                <a:lnTo>
                  <a:pt x="15714" y="49096"/>
                </a:lnTo>
                <a:lnTo>
                  <a:pt x="15807" y="48947"/>
                </a:lnTo>
                <a:lnTo>
                  <a:pt x="15863" y="48780"/>
                </a:lnTo>
                <a:lnTo>
                  <a:pt x="15863" y="48705"/>
                </a:lnTo>
                <a:lnTo>
                  <a:pt x="15863" y="48557"/>
                </a:lnTo>
                <a:lnTo>
                  <a:pt x="15844" y="48501"/>
                </a:lnTo>
                <a:lnTo>
                  <a:pt x="15825" y="48482"/>
                </a:lnTo>
                <a:close/>
                <a:moveTo>
                  <a:pt x="76688" y="48519"/>
                </a:moveTo>
                <a:lnTo>
                  <a:pt x="76669" y="48557"/>
                </a:lnTo>
                <a:lnTo>
                  <a:pt x="76651" y="48594"/>
                </a:lnTo>
                <a:lnTo>
                  <a:pt x="76688" y="48724"/>
                </a:lnTo>
                <a:lnTo>
                  <a:pt x="76762" y="48892"/>
                </a:lnTo>
                <a:lnTo>
                  <a:pt x="76948" y="49245"/>
                </a:lnTo>
                <a:lnTo>
                  <a:pt x="77079" y="49469"/>
                </a:lnTo>
                <a:lnTo>
                  <a:pt x="77284" y="49729"/>
                </a:lnTo>
                <a:lnTo>
                  <a:pt x="77395" y="49860"/>
                </a:lnTo>
                <a:lnTo>
                  <a:pt x="77470" y="49916"/>
                </a:lnTo>
                <a:lnTo>
                  <a:pt x="77526" y="49934"/>
                </a:lnTo>
                <a:lnTo>
                  <a:pt x="77581" y="49934"/>
                </a:lnTo>
                <a:lnTo>
                  <a:pt x="77637" y="49897"/>
                </a:lnTo>
                <a:lnTo>
                  <a:pt x="77749" y="49823"/>
                </a:lnTo>
                <a:lnTo>
                  <a:pt x="77935" y="49599"/>
                </a:lnTo>
                <a:lnTo>
                  <a:pt x="78159" y="49320"/>
                </a:lnTo>
                <a:lnTo>
                  <a:pt x="78363" y="49041"/>
                </a:lnTo>
                <a:lnTo>
                  <a:pt x="78401" y="48966"/>
                </a:lnTo>
                <a:lnTo>
                  <a:pt x="78457" y="48817"/>
                </a:lnTo>
                <a:lnTo>
                  <a:pt x="78457" y="48761"/>
                </a:lnTo>
                <a:lnTo>
                  <a:pt x="78475" y="48724"/>
                </a:lnTo>
                <a:lnTo>
                  <a:pt x="78457" y="48705"/>
                </a:lnTo>
                <a:lnTo>
                  <a:pt x="78401" y="48743"/>
                </a:lnTo>
                <a:lnTo>
                  <a:pt x="78196" y="48985"/>
                </a:lnTo>
                <a:lnTo>
                  <a:pt x="77972" y="49208"/>
                </a:lnTo>
                <a:lnTo>
                  <a:pt x="77563" y="49692"/>
                </a:lnTo>
                <a:lnTo>
                  <a:pt x="77339" y="49432"/>
                </a:lnTo>
                <a:lnTo>
                  <a:pt x="77153" y="49134"/>
                </a:lnTo>
                <a:lnTo>
                  <a:pt x="77079" y="49003"/>
                </a:lnTo>
                <a:lnTo>
                  <a:pt x="76986" y="48817"/>
                </a:lnTo>
                <a:lnTo>
                  <a:pt x="76893" y="48650"/>
                </a:lnTo>
                <a:lnTo>
                  <a:pt x="76837" y="48594"/>
                </a:lnTo>
                <a:lnTo>
                  <a:pt x="76800" y="48538"/>
                </a:lnTo>
                <a:lnTo>
                  <a:pt x="76725" y="48519"/>
                </a:lnTo>
                <a:close/>
                <a:moveTo>
                  <a:pt x="9626" y="48575"/>
                </a:moveTo>
                <a:lnTo>
                  <a:pt x="9570" y="48594"/>
                </a:lnTo>
                <a:lnTo>
                  <a:pt x="9514" y="48631"/>
                </a:lnTo>
                <a:lnTo>
                  <a:pt x="9384" y="48743"/>
                </a:lnTo>
                <a:lnTo>
                  <a:pt x="9235" y="48892"/>
                </a:lnTo>
                <a:lnTo>
                  <a:pt x="9086" y="49059"/>
                </a:lnTo>
                <a:lnTo>
                  <a:pt x="8955" y="49245"/>
                </a:lnTo>
                <a:lnTo>
                  <a:pt x="8862" y="49394"/>
                </a:lnTo>
                <a:lnTo>
                  <a:pt x="8806" y="49487"/>
                </a:lnTo>
                <a:lnTo>
                  <a:pt x="8769" y="49599"/>
                </a:lnTo>
                <a:lnTo>
                  <a:pt x="8750" y="49655"/>
                </a:lnTo>
                <a:lnTo>
                  <a:pt x="8750" y="49674"/>
                </a:lnTo>
                <a:lnTo>
                  <a:pt x="8788" y="49674"/>
                </a:lnTo>
                <a:lnTo>
                  <a:pt x="8881" y="49636"/>
                </a:lnTo>
                <a:lnTo>
                  <a:pt x="8974" y="49581"/>
                </a:lnTo>
                <a:lnTo>
                  <a:pt x="9067" y="49487"/>
                </a:lnTo>
                <a:lnTo>
                  <a:pt x="9253" y="49283"/>
                </a:lnTo>
                <a:lnTo>
                  <a:pt x="9551" y="48854"/>
                </a:lnTo>
                <a:lnTo>
                  <a:pt x="9626" y="49115"/>
                </a:lnTo>
                <a:lnTo>
                  <a:pt x="9793" y="49525"/>
                </a:lnTo>
                <a:lnTo>
                  <a:pt x="9868" y="49729"/>
                </a:lnTo>
                <a:lnTo>
                  <a:pt x="9961" y="49878"/>
                </a:lnTo>
                <a:lnTo>
                  <a:pt x="9998" y="49934"/>
                </a:lnTo>
                <a:lnTo>
                  <a:pt x="10054" y="49971"/>
                </a:lnTo>
                <a:lnTo>
                  <a:pt x="10128" y="49971"/>
                </a:lnTo>
                <a:lnTo>
                  <a:pt x="10147" y="49934"/>
                </a:lnTo>
                <a:lnTo>
                  <a:pt x="10165" y="49878"/>
                </a:lnTo>
                <a:lnTo>
                  <a:pt x="10128" y="49729"/>
                </a:lnTo>
                <a:lnTo>
                  <a:pt x="10072" y="49543"/>
                </a:lnTo>
                <a:lnTo>
                  <a:pt x="9998" y="49320"/>
                </a:lnTo>
                <a:lnTo>
                  <a:pt x="9812" y="48892"/>
                </a:lnTo>
                <a:lnTo>
                  <a:pt x="9681" y="48612"/>
                </a:lnTo>
                <a:lnTo>
                  <a:pt x="9663" y="48575"/>
                </a:lnTo>
                <a:close/>
                <a:moveTo>
                  <a:pt x="12865" y="48631"/>
                </a:moveTo>
                <a:lnTo>
                  <a:pt x="12828" y="48650"/>
                </a:lnTo>
                <a:lnTo>
                  <a:pt x="12772" y="48705"/>
                </a:lnTo>
                <a:lnTo>
                  <a:pt x="12716" y="48780"/>
                </a:lnTo>
                <a:lnTo>
                  <a:pt x="12642" y="48910"/>
                </a:lnTo>
                <a:lnTo>
                  <a:pt x="12474" y="49301"/>
                </a:lnTo>
                <a:lnTo>
                  <a:pt x="12400" y="49487"/>
                </a:lnTo>
                <a:lnTo>
                  <a:pt x="12362" y="49674"/>
                </a:lnTo>
                <a:lnTo>
                  <a:pt x="12344" y="49785"/>
                </a:lnTo>
                <a:lnTo>
                  <a:pt x="12362" y="49841"/>
                </a:lnTo>
                <a:lnTo>
                  <a:pt x="12418" y="49841"/>
                </a:lnTo>
                <a:lnTo>
                  <a:pt x="12437" y="49823"/>
                </a:lnTo>
                <a:lnTo>
                  <a:pt x="12511" y="49729"/>
                </a:lnTo>
                <a:lnTo>
                  <a:pt x="12660" y="49432"/>
                </a:lnTo>
                <a:lnTo>
                  <a:pt x="12902" y="48947"/>
                </a:lnTo>
                <a:lnTo>
                  <a:pt x="13033" y="49208"/>
                </a:lnTo>
                <a:lnTo>
                  <a:pt x="13219" y="49525"/>
                </a:lnTo>
                <a:lnTo>
                  <a:pt x="13331" y="49674"/>
                </a:lnTo>
                <a:lnTo>
                  <a:pt x="13442" y="49804"/>
                </a:lnTo>
                <a:lnTo>
                  <a:pt x="13573" y="49897"/>
                </a:lnTo>
                <a:lnTo>
                  <a:pt x="13703" y="49953"/>
                </a:lnTo>
                <a:lnTo>
                  <a:pt x="13777" y="49971"/>
                </a:lnTo>
                <a:lnTo>
                  <a:pt x="13833" y="49971"/>
                </a:lnTo>
                <a:lnTo>
                  <a:pt x="13870" y="49953"/>
                </a:lnTo>
                <a:lnTo>
                  <a:pt x="13870" y="49934"/>
                </a:lnTo>
                <a:lnTo>
                  <a:pt x="13870" y="49897"/>
                </a:lnTo>
                <a:lnTo>
                  <a:pt x="13852" y="49841"/>
                </a:lnTo>
                <a:lnTo>
                  <a:pt x="13777" y="49729"/>
                </a:lnTo>
                <a:lnTo>
                  <a:pt x="13554" y="49469"/>
                </a:lnTo>
                <a:lnTo>
                  <a:pt x="13405" y="49283"/>
                </a:lnTo>
                <a:lnTo>
                  <a:pt x="13331" y="49171"/>
                </a:lnTo>
                <a:lnTo>
                  <a:pt x="13275" y="49041"/>
                </a:lnTo>
                <a:lnTo>
                  <a:pt x="13126" y="48780"/>
                </a:lnTo>
                <a:lnTo>
                  <a:pt x="13051" y="48687"/>
                </a:lnTo>
                <a:lnTo>
                  <a:pt x="13014" y="48650"/>
                </a:lnTo>
                <a:lnTo>
                  <a:pt x="12958" y="48631"/>
                </a:lnTo>
                <a:close/>
                <a:moveTo>
                  <a:pt x="71810" y="48631"/>
                </a:moveTo>
                <a:lnTo>
                  <a:pt x="71754" y="48650"/>
                </a:lnTo>
                <a:lnTo>
                  <a:pt x="71717" y="48687"/>
                </a:lnTo>
                <a:lnTo>
                  <a:pt x="71680" y="48761"/>
                </a:lnTo>
                <a:lnTo>
                  <a:pt x="71642" y="48929"/>
                </a:lnTo>
                <a:lnTo>
                  <a:pt x="71624" y="49041"/>
                </a:lnTo>
                <a:lnTo>
                  <a:pt x="71549" y="49171"/>
                </a:lnTo>
                <a:lnTo>
                  <a:pt x="71456" y="49357"/>
                </a:lnTo>
                <a:lnTo>
                  <a:pt x="71363" y="49543"/>
                </a:lnTo>
                <a:lnTo>
                  <a:pt x="71344" y="49618"/>
                </a:lnTo>
                <a:lnTo>
                  <a:pt x="71344" y="49674"/>
                </a:lnTo>
                <a:lnTo>
                  <a:pt x="71382" y="49748"/>
                </a:lnTo>
                <a:lnTo>
                  <a:pt x="71400" y="49785"/>
                </a:lnTo>
                <a:lnTo>
                  <a:pt x="71493" y="49785"/>
                </a:lnTo>
                <a:lnTo>
                  <a:pt x="71531" y="49748"/>
                </a:lnTo>
                <a:lnTo>
                  <a:pt x="71568" y="49692"/>
                </a:lnTo>
                <a:lnTo>
                  <a:pt x="71661" y="49562"/>
                </a:lnTo>
                <a:lnTo>
                  <a:pt x="71754" y="49394"/>
                </a:lnTo>
                <a:lnTo>
                  <a:pt x="71828" y="49227"/>
                </a:lnTo>
                <a:lnTo>
                  <a:pt x="71903" y="49003"/>
                </a:lnTo>
                <a:lnTo>
                  <a:pt x="72052" y="49152"/>
                </a:lnTo>
                <a:lnTo>
                  <a:pt x="72182" y="49301"/>
                </a:lnTo>
                <a:lnTo>
                  <a:pt x="72313" y="49469"/>
                </a:lnTo>
                <a:lnTo>
                  <a:pt x="72424" y="49636"/>
                </a:lnTo>
                <a:lnTo>
                  <a:pt x="72480" y="49748"/>
                </a:lnTo>
                <a:lnTo>
                  <a:pt x="72573" y="49897"/>
                </a:lnTo>
                <a:lnTo>
                  <a:pt x="72629" y="49953"/>
                </a:lnTo>
                <a:lnTo>
                  <a:pt x="72666" y="49971"/>
                </a:lnTo>
                <a:lnTo>
                  <a:pt x="72685" y="49971"/>
                </a:lnTo>
                <a:lnTo>
                  <a:pt x="72704" y="49953"/>
                </a:lnTo>
                <a:lnTo>
                  <a:pt x="72741" y="49860"/>
                </a:lnTo>
                <a:lnTo>
                  <a:pt x="72741" y="49785"/>
                </a:lnTo>
                <a:lnTo>
                  <a:pt x="72741" y="49692"/>
                </a:lnTo>
                <a:lnTo>
                  <a:pt x="72722" y="49618"/>
                </a:lnTo>
                <a:lnTo>
                  <a:pt x="72685" y="49525"/>
                </a:lnTo>
                <a:lnTo>
                  <a:pt x="72573" y="49357"/>
                </a:lnTo>
                <a:lnTo>
                  <a:pt x="72443" y="49171"/>
                </a:lnTo>
                <a:lnTo>
                  <a:pt x="72294" y="49022"/>
                </a:lnTo>
                <a:lnTo>
                  <a:pt x="72145" y="48873"/>
                </a:lnTo>
                <a:lnTo>
                  <a:pt x="71866" y="48650"/>
                </a:lnTo>
                <a:lnTo>
                  <a:pt x="71810" y="48631"/>
                </a:lnTo>
                <a:close/>
                <a:moveTo>
                  <a:pt x="50045" y="48557"/>
                </a:moveTo>
                <a:lnTo>
                  <a:pt x="50008" y="48575"/>
                </a:lnTo>
                <a:lnTo>
                  <a:pt x="49934" y="48650"/>
                </a:lnTo>
                <a:lnTo>
                  <a:pt x="49859" y="48724"/>
                </a:lnTo>
                <a:lnTo>
                  <a:pt x="49710" y="48929"/>
                </a:lnTo>
                <a:lnTo>
                  <a:pt x="49617" y="49078"/>
                </a:lnTo>
                <a:lnTo>
                  <a:pt x="49301" y="49469"/>
                </a:lnTo>
                <a:lnTo>
                  <a:pt x="49133" y="49692"/>
                </a:lnTo>
                <a:lnTo>
                  <a:pt x="49077" y="49785"/>
                </a:lnTo>
                <a:lnTo>
                  <a:pt x="49077" y="49878"/>
                </a:lnTo>
                <a:lnTo>
                  <a:pt x="49096" y="49953"/>
                </a:lnTo>
                <a:lnTo>
                  <a:pt x="49114" y="49990"/>
                </a:lnTo>
                <a:lnTo>
                  <a:pt x="49189" y="49990"/>
                </a:lnTo>
                <a:lnTo>
                  <a:pt x="49245" y="49953"/>
                </a:lnTo>
                <a:lnTo>
                  <a:pt x="49375" y="49841"/>
                </a:lnTo>
                <a:lnTo>
                  <a:pt x="49468" y="49729"/>
                </a:lnTo>
                <a:lnTo>
                  <a:pt x="50064" y="48873"/>
                </a:lnTo>
                <a:lnTo>
                  <a:pt x="50474" y="49432"/>
                </a:lnTo>
                <a:lnTo>
                  <a:pt x="50585" y="49599"/>
                </a:lnTo>
                <a:lnTo>
                  <a:pt x="50716" y="49729"/>
                </a:lnTo>
                <a:lnTo>
                  <a:pt x="50790" y="49785"/>
                </a:lnTo>
                <a:lnTo>
                  <a:pt x="50846" y="49785"/>
                </a:lnTo>
                <a:lnTo>
                  <a:pt x="50865" y="49729"/>
                </a:lnTo>
                <a:lnTo>
                  <a:pt x="50846" y="49674"/>
                </a:lnTo>
                <a:lnTo>
                  <a:pt x="50790" y="49525"/>
                </a:lnTo>
                <a:lnTo>
                  <a:pt x="50697" y="49338"/>
                </a:lnTo>
                <a:lnTo>
                  <a:pt x="50585" y="49152"/>
                </a:lnTo>
                <a:lnTo>
                  <a:pt x="50325" y="48817"/>
                </a:lnTo>
                <a:lnTo>
                  <a:pt x="50138" y="48594"/>
                </a:lnTo>
                <a:lnTo>
                  <a:pt x="50120" y="48575"/>
                </a:lnTo>
                <a:lnTo>
                  <a:pt x="50083" y="48557"/>
                </a:lnTo>
                <a:close/>
                <a:moveTo>
                  <a:pt x="82925" y="48538"/>
                </a:moveTo>
                <a:lnTo>
                  <a:pt x="82869" y="48594"/>
                </a:lnTo>
                <a:lnTo>
                  <a:pt x="82832" y="48687"/>
                </a:lnTo>
                <a:lnTo>
                  <a:pt x="82757" y="48854"/>
                </a:lnTo>
                <a:lnTo>
                  <a:pt x="82720" y="48966"/>
                </a:lnTo>
                <a:lnTo>
                  <a:pt x="82497" y="49413"/>
                </a:lnTo>
                <a:lnTo>
                  <a:pt x="82404" y="49674"/>
                </a:lnTo>
                <a:lnTo>
                  <a:pt x="82366" y="49767"/>
                </a:lnTo>
                <a:lnTo>
                  <a:pt x="82366" y="49860"/>
                </a:lnTo>
                <a:lnTo>
                  <a:pt x="82385" y="49934"/>
                </a:lnTo>
                <a:lnTo>
                  <a:pt x="82422" y="49971"/>
                </a:lnTo>
                <a:lnTo>
                  <a:pt x="82441" y="49990"/>
                </a:lnTo>
                <a:lnTo>
                  <a:pt x="82478" y="49971"/>
                </a:lnTo>
                <a:lnTo>
                  <a:pt x="82552" y="49916"/>
                </a:lnTo>
                <a:lnTo>
                  <a:pt x="82627" y="49823"/>
                </a:lnTo>
                <a:lnTo>
                  <a:pt x="82683" y="49729"/>
                </a:lnTo>
                <a:lnTo>
                  <a:pt x="82739" y="49618"/>
                </a:lnTo>
                <a:lnTo>
                  <a:pt x="82832" y="49357"/>
                </a:lnTo>
                <a:lnTo>
                  <a:pt x="82999" y="48854"/>
                </a:lnTo>
                <a:lnTo>
                  <a:pt x="83148" y="49059"/>
                </a:lnTo>
                <a:lnTo>
                  <a:pt x="83409" y="49357"/>
                </a:lnTo>
                <a:lnTo>
                  <a:pt x="83558" y="49506"/>
                </a:lnTo>
                <a:lnTo>
                  <a:pt x="83670" y="49618"/>
                </a:lnTo>
                <a:lnTo>
                  <a:pt x="83763" y="49674"/>
                </a:lnTo>
                <a:lnTo>
                  <a:pt x="83800" y="49674"/>
                </a:lnTo>
                <a:lnTo>
                  <a:pt x="83819" y="49655"/>
                </a:lnTo>
                <a:lnTo>
                  <a:pt x="83819" y="49599"/>
                </a:lnTo>
                <a:lnTo>
                  <a:pt x="83800" y="49543"/>
                </a:lnTo>
                <a:lnTo>
                  <a:pt x="83744" y="49394"/>
                </a:lnTo>
                <a:lnTo>
                  <a:pt x="83632" y="49245"/>
                </a:lnTo>
                <a:lnTo>
                  <a:pt x="83502" y="49078"/>
                </a:lnTo>
                <a:lnTo>
                  <a:pt x="83223" y="48780"/>
                </a:lnTo>
                <a:lnTo>
                  <a:pt x="83037" y="48575"/>
                </a:lnTo>
                <a:lnTo>
                  <a:pt x="83018" y="48538"/>
                </a:lnTo>
                <a:close/>
                <a:moveTo>
                  <a:pt x="79574" y="48594"/>
                </a:moveTo>
                <a:lnTo>
                  <a:pt x="79536" y="48631"/>
                </a:lnTo>
                <a:lnTo>
                  <a:pt x="79350" y="48892"/>
                </a:lnTo>
                <a:lnTo>
                  <a:pt x="79034" y="49338"/>
                </a:lnTo>
                <a:lnTo>
                  <a:pt x="78754" y="49748"/>
                </a:lnTo>
                <a:lnTo>
                  <a:pt x="78680" y="49897"/>
                </a:lnTo>
                <a:lnTo>
                  <a:pt x="78661" y="49953"/>
                </a:lnTo>
                <a:lnTo>
                  <a:pt x="78661" y="49971"/>
                </a:lnTo>
                <a:lnTo>
                  <a:pt x="78717" y="50009"/>
                </a:lnTo>
                <a:lnTo>
                  <a:pt x="78773" y="50009"/>
                </a:lnTo>
                <a:lnTo>
                  <a:pt x="78829" y="49990"/>
                </a:lnTo>
                <a:lnTo>
                  <a:pt x="78903" y="49934"/>
                </a:lnTo>
                <a:lnTo>
                  <a:pt x="79052" y="49804"/>
                </a:lnTo>
                <a:lnTo>
                  <a:pt x="79220" y="49618"/>
                </a:lnTo>
                <a:lnTo>
                  <a:pt x="79350" y="49413"/>
                </a:lnTo>
                <a:lnTo>
                  <a:pt x="79481" y="49208"/>
                </a:lnTo>
                <a:lnTo>
                  <a:pt x="79648" y="48947"/>
                </a:lnTo>
                <a:lnTo>
                  <a:pt x="79871" y="49432"/>
                </a:lnTo>
                <a:lnTo>
                  <a:pt x="80039" y="49729"/>
                </a:lnTo>
                <a:lnTo>
                  <a:pt x="80095" y="49823"/>
                </a:lnTo>
                <a:lnTo>
                  <a:pt x="80132" y="49841"/>
                </a:lnTo>
                <a:lnTo>
                  <a:pt x="80151" y="49841"/>
                </a:lnTo>
                <a:lnTo>
                  <a:pt x="80188" y="49823"/>
                </a:lnTo>
                <a:lnTo>
                  <a:pt x="80207" y="49767"/>
                </a:lnTo>
                <a:lnTo>
                  <a:pt x="80188" y="49692"/>
                </a:lnTo>
                <a:lnTo>
                  <a:pt x="80169" y="49599"/>
                </a:lnTo>
                <a:lnTo>
                  <a:pt x="80095" y="49357"/>
                </a:lnTo>
                <a:lnTo>
                  <a:pt x="79983" y="49096"/>
                </a:lnTo>
                <a:lnTo>
                  <a:pt x="79853" y="48873"/>
                </a:lnTo>
                <a:lnTo>
                  <a:pt x="79723" y="48687"/>
                </a:lnTo>
                <a:lnTo>
                  <a:pt x="79667" y="48631"/>
                </a:lnTo>
                <a:lnTo>
                  <a:pt x="79611" y="48594"/>
                </a:lnTo>
                <a:close/>
                <a:moveTo>
                  <a:pt x="38968" y="48687"/>
                </a:moveTo>
                <a:lnTo>
                  <a:pt x="38875" y="48724"/>
                </a:lnTo>
                <a:lnTo>
                  <a:pt x="38781" y="48817"/>
                </a:lnTo>
                <a:lnTo>
                  <a:pt x="38688" y="48947"/>
                </a:lnTo>
                <a:lnTo>
                  <a:pt x="38465" y="49301"/>
                </a:lnTo>
                <a:lnTo>
                  <a:pt x="38241" y="49674"/>
                </a:lnTo>
                <a:lnTo>
                  <a:pt x="38186" y="49823"/>
                </a:lnTo>
                <a:lnTo>
                  <a:pt x="38167" y="49897"/>
                </a:lnTo>
                <a:lnTo>
                  <a:pt x="38167" y="49953"/>
                </a:lnTo>
                <a:lnTo>
                  <a:pt x="38186" y="49990"/>
                </a:lnTo>
                <a:lnTo>
                  <a:pt x="38223" y="50027"/>
                </a:lnTo>
                <a:lnTo>
                  <a:pt x="38279" y="50009"/>
                </a:lnTo>
                <a:lnTo>
                  <a:pt x="38372" y="49971"/>
                </a:lnTo>
                <a:lnTo>
                  <a:pt x="38428" y="49953"/>
                </a:lnTo>
                <a:lnTo>
                  <a:pt x="38465" y="49897"/>
                </a:lnTo>
                <a:lnTo>
                  <a:pt x="38539" y="49785"/>
                </a:lnTo>
                <a:lnTo>
                  <a:pt x="38595" y="49636"/>
                </a:lnTo>
                <a:lnTo>
                  <a:pt x="38670" y="49469"/>
                </a:lnTo>
                <a:lnTo>
                  <a:pt x="38726" y="49301"/>
                </a:lnTo>
                <a:lnTo>
                  <a:pt x="38781" y="49171"/>
                </a:lnTo>
                <a:lnTo>
                  <a:pt x="38875" y="49059"/>
                </a:lnTo>
                <a:lnTo>
                  <a:pt x="38912" y="49022"/>
                </a:lnTo>
                <a:lnTo>
                  <a:pt x="38968" y="49003"/>
                </a:lnTo>
                <a:lnTo>
                  <a:pt x="39023" y="49003"/>
                </a:lnTo>
                <a:lnTo>
                  <a:pt x="39061" y="49022"/>
                </a:lnTo>
                <a:lnTo>
                  <a:pt x="39117" y="49059"/>
                </a:lnTo>
                <a:lnTo>
                  <a:pt x="39172" y="49115"/>
                </a:lnTo>
                <a:lnTo>
                  <a:pt x="39265" y="49264"/>
                </a:lnTo>
                <a:lnTo>
                  <a:pt x="39359" y="49432"/>
                </a:lnTo>
                <a:lnTo>
                  <a:pt x="39433" y="49599"/>
                </a:lnTo>
                <a:lnTo>
                  <a:pt x="39508" y="49748"/>
                </a:lnTo>
                <a:lnTo>
                  <a:pt x="39582" y="49841"/>
                </a:lnTo>
                <a:lnTo>
                  <a:pt x="39619" y="49860"/>
                </a:lnTo>
                <a:lnTo>
                  <a:pt x="39656" y="49860"/>
                </a:lnTo>
                <a:lnTo>
                  <a:pt x="39675" y="49823"/>
                </a:lnTo>
                <a:lnTo>
                  <a:pt x="39675" y="49804"/>
                </a:lnTo>
                <a:lnTo>
                  <a:pt x="39675" y="49692"/>
                </a:lnTo>
                <a:lnTo>
                  <a:pt x="39638" y="49581"/>
                </a:lnTo>
                <a:lnTo>
                  <a:pt x="39582" y="49432"/>
                </a:lnTo>
                <a:lnTo>
                  <a:pt x="39452" y="49171"/>
                </a:lnTo>
                <a:lnTo>
                  <a:pt x="39377" y="49022"/>
                </a:lnTo>
                <a:lnTo>
                  <a:pt x="39303" y="48873"/>
                </a:lnTo>
                <a:lnTo>
                  <a:pt x="39228" y="48780"/>
                </a:lnTo>
                <a:lnTo>
                  <a:pt x="39154" y="48705"/>
                </a:lnTo>
                <a:lnTo>
                  <a:pt x="39061" y="48687"/>
                </a:lnTo>
                <a:close/>
                <a:moveTo>
                  <a:pt x="61030" y="48743"/>
                </a:moveTo>
                <a:lnTo>
                  <a:pt x="60974" y="48780"/>
                </a:lnTo>
                <a:lnTo>
                  <a:pt x="60918" y="48836"/>
                </a:lnTo>
                <a:lnTo>
                  <a:pt x="60788" y="49003"/>
                </a:lnTo>
                <a:lnTo>
                  <a:pt x="60658" y="49208"/>
                </a:lnTo>
                <a:lnTo>
                  <a:pt x="60546" y="49450"/>
                </a:lnTo>
                <a:lnTo>
                  <a:pt x="60471" y="49655"/>
                </a:lnTo>
                <a:lnTo>
                  <a:pt x="60416" y="49841"/>
                </a:lnTo>
                <a:lnTo>
                  <a:pt x="60416" y="49916"/>
                </a:lnTo>
                <a:lnTo>
                  <a:pt x="60434" y="49971"/>
                </a:lnTo>
                <a:lnTo>
                  <a:pt x="60471" y="50027"/>
                </a:lnTo>
                <a:lnTo>
                  <a:pt x="60509" y="50046"/>
                </a:lnTo>
                <a:lnTo>
                  <a:pt x="60546" y="50027"/>
                </a:lnTo>
                <a:lnTo>
                  <a:pt x="60602" y="49990"/>
                </a:lnTo>
                <a:lnTo>
                  <a:pt x="60695" y="49878"/>
                </a:lnTo>
                <a:lnTo>
                  <a:pt x="60788" y="49711"/>
                </a:lnTo>
                <a:lnTo>
                  <a:pt x="60956" y="49320"/>
                </a:lnTo>
                <a:lnTo>
                  <a:pt x="61067" y="49059"/>
                </a:lnTo>
                <a:lnTo>
                  <a:pt x="61123" y="49134"/>
                </a:lnTo>
                <a:lnTo>
                  <a:pt x="61179" y="49245"/>
                </a:lnTo>
                <a:lnTo>
                  <a:pt x="61291" y="49525"/>
                </a:lnTo>
                <a:lnTo>
                  <a:pt x="61365" y="49636"/>
                </a:lnTo>
                <a:lnTo>
                  <a:pt x="61421" y="49729"/>
                </a:lnTo>
                <a:lnTo>
                  <a:pt x="61458" y="49767"/>
                </a:lnTo>
                <a:lnTo>
                  <a:pt x="61514" y="49767"/>
                </a:lnTo>
                <a:lnTo>
                  <a:pt x="61551" y="49748"/>
                </a:lnTo>
                <a:lnTo>
                  <a:pt x="61570" y="49692"/>
                </a:lnTo>
                <a:lnTo>
                  <a:pt x="61589" y="49636"/>
                </a:lnTo>
                <a:lnTo>
                  <a:pt x="61589" y="49581"/>
                </a:lnTo>
                <a:lnTo>
                  <a:pt x="61589" y="49506"/>
                </a:lnTo>
                <a:lnTo>
                  <a:pt x="61533" y="49357"/>
                </a:lnTo>
                <a:lnTo>
                  <a:pt x="61458" y="49208"/>
                </a:lnTo>
                <a:lnTo>
                  <a:pt x="61365" y="49059"/>
                </a:lnTo>
                <a:lnTo>
                  <a:pt x="61272" y="48929"/>
                </a:lnTo>
                <a:lnTo>
                  <a:pt x="61123" y="48761"/>
                </a:lnTo>
                <a:lnTo>
                  <a:pt x="61086" y="48743"/>
                </a:lnTo>
                <a:close/>
                <a:moveTo>
                  <a:pt x="57269" y="48705"/>
                </a:moveTo>
                <a:lnTo>
                  <a:pt x="57213" y="48761"/>
                </a:lnTo>
                <a:lnTo>
                  <a:pt x="57176" y="48836"/>
                </a:lnTo>
                <a:lnTo>
                  <a:pt x="57102" y="49003"/>
                </a:lnTo>
                <a:lnTo>
                  <a:pt x="57064" y="49134"/>
                </a:lnTo>
                <a:lnTo>
                  <a:pt x="56953" y="49320"/>
                </a:lnTo>
                <a:lnTo>
                  <a:pt x="56822" y="49543"/>
                </a:lnTo>
                <a:lnTo>
                  <a:pt x="56692" y="49785"/>
                </a:lnTo>
                <a:lnTo>
                  <a:pt x="56655" y="49878"/>
                </a:lnTo>
                <a:lnTo>
                  <a:pt x="56636" y="49953"/>
                </a:lnTo>
                <a:lnTo>
                  <a:pt x="56655" y="50046"/>
                </a:lnTo>
                <a:lnTo>
                  <a:pt x="56692" y="50083"/>
                </a:lnTo>
                <a:lnTo>
                  <a:pt x="56729" y="50102"/>
                </a:lnTo>
                <a:lnTo>
                  <a:pt x="56785" y="50083"/>
                </a:lnTo>
                <a:lnTo>
                  <a:pt x="56841" y="50027"/>
                </a:lnTo>
                <a:lnTo>
                  <a:pt x="56897" y="49971"/>
                </a:lnTo>
                <a:lnTo>
                  <a:pt x="57009" y="49785"/>
                </a:lnTo>
                <a:lnTo>
                  <a:pt x="57139" y="49581"/>
                </a:lnTo>
                <a:lnTo>
                  <a:pt x="57232" y="49376"/>
                </a:lnTo>
                <a:lnTo>
                  <a:pt x="57362" y="49096"/>
                </a:lnTo>
                <a:lnTo>
                  <a:pt x="57679" y="49525"/>
                </a:lnTo>
                <a:lnTo>
                  <a:pt x="57772" y="49655"/>
                </a:lnTo>
                <a:lnTo>
                  <a:pt x="57865" y="49748"/>
                </a:lnTo>
                <a:lnTo>
                  <a:pt x="57939" y="49785"/>
                </a:lnTo>
                <a:lnTo>
                  <a:pt x="57958" y="49785"/>
                </a:lnTo>
                <a:lnTo>
                  <a:pt x="57995" y="49748"/>
                </a:lnTo>
                <a:lnTo>
                  <a:pt x="58014" y="49711"/>
                </a:lnTo>
                <a:lnTo>
                  <a:pt x="58014" y="49655"/>
                </a:lnTo>
                <a:lnTo>
                  <a:pt x="57977" y="49543"/>
                </a:lnTo>
                <a:lnTo>
                  <a:pt x="57884" y="49394"/>
                </a:lnTo>
                <a:lnTo>
                  <a:pt x="57790" y="49227"/>
                </a:lnTo>
                <a:lnTo>
                  <a:pt x="57548" y="48929"/>
                </a:lnTo>
                <a:lnTo>
                  <a:pt x="57399" y="48743"/>
                </a:lnTo>
                <a:lnTo>
                  <a:pt x="57362" y="48724"/>
                </a:lnTo>
                <a:lnTo>
                  <a:pt x="57325" y="48705"/>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7" name="Google Shape;37;p7"/>
          <p:cNvSpPr txBox="1">
            <a:spLocks noGrp="1"/>
          </p:cNvSpPr>
          <p:nvPr>
            <p:ph type="title"/>
          </p:nvPr>
        </p:nvSpPr>
        <p:spPr>
          <a:xfrm>
            <a:off x="1187067" y="274633"/>
            <a:ext cx="9818000" cy="11432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3"/>
              </a:buClr>
              <a:buSzPts val="2400"/>
              <a:buNone/>
              <a:defRPr>
                <a:solidFill>
                  <a:schemeClr val="accent3"/>
                </a:solidFill>
              </a:defRPr>
            </a:lvl1pPr>
            <a:lvl2pPr lvl="1" rtl="0">
              <a:spcBef>
                <a:spcPts val="0"/>
              </a:spcBef>
              <a:spcAft>
                <a:spcPts val="0"/>
              </a:spcAft>
              <a:buClr>
                <a:schemeClr val="accent3"/>
              </a:buClr>
              <a:buSzPts val="2400"/>
              <a:buNone/>
              <a:defRPr>
                <a:solidFill>
                  <a:schemeClr val="accent3"/>
                </a:solidFill>
              </a:defRPr>
            </a:lvl2pPr>
            <a:lvl3pPr lvl="2" rtl="0">
              <a:spcBef>
                <a:spcPts val="0"/>
              </a:spcBef>
              <a:spcAft>
                <a:spcPts val="0"/>
              </a:spcAft>
              <a:buClr>
                <a:schemeClr val="accent3"/>
              </a:buClr>
              <a:buSzPts val="2400"/>
              <a:buNone/>
              <a:defRPr>
                <a:solidFill>
                  <a:schemeClr val="accent3"/>
                </a:solidFill>
              </a:defRPr>
            </a:lvl3pPr>
            <a:lvl4pPr lvl="3" rtl="0">
              <a:spcBef>
                <a:spcPts val="0"/>
              </a:spcBef>
              <a:spcAft>
                <a:spcPts val="0"/>
              </a:spcAft>
              <a:buClr>
                <a:schemeClr val="accent3"/>
              </a:buClr>
              <a:buSzPts val="2400"/>
              <a:buNone/>
              <a:defRPr>
                <a:solidFill>
                  <a:schemeClr val="accent3"/>
                </a:solidFill>
              </a:defRPr>
            </a:lvl4pPr>
            <a:lvl5pPr lvl="4" rtl="0">
              <a:spcBef>
                <a:spcPts val="0"/>
              </a:spcBef>
              <a:spcAft>
                <a:spcPts val="0"/>
              </a:spcAft>
              <a:buClr>
                <a:schemeClr val="accent3"/>
              </a:buClr>
              <a:buSzPts val="2400"/>
              <a:buNone/>
              <a:defRPr>
                <a:solidFill>
                  <a:schemeClr val="accent3"/>
                </a:solidFill>
              </a:defRPr>
            </a:lvl5pPr>
            <a:lvl6pPr lvl="5" rtl="0">
              <a:spcBef>
                <a:spcPts val="0"/>
              </a:spcBef>
              <a:spcAft>
                <a:spcPts val="0"/>
              </a:spcAft>
              <a:buClr>
                <a:schemeClr val="accent3"/>
              </a:buClr>
              <a:buSzPts val="2400"/>
              <a:buNone/>
              <a:defRPr>
                <a:solidFill>
                  <a:schemeClr val="accent3"/>
                </a:solidFill>
              </a:defRPr>
            </a:lvl6pPr>
            <a:lvl7pPr lvl="6" rtl="0">
              <a:spcBef>
                <a:spcPts val="0"/>
              </a:spcBef>
              <a:spcAft>
                <a:spcPts val="0"/>
              </a:spcAft>
              <a:buClr>
                <a:schemeClr val="accent3"/>
              </a:buClr>
              <a:buSzPts val="2400"/>
              <a:buNone/>
              <a:defRPr>
                <a:solidFill>
                  <a:schemeClr val="accent3"/>
                </a:solidFill>
              </a:defRPr>
            </a:lvl7pPr>
            <a:lvl8pPr lvl="7" rtl="0">
              <a:spcBef>
                <a:spcPts val="0"/>
              </a:spcBef>
              <a:spcAft>
                <a:spcPts val="0"/>
              </a:spcAft>
              <a:buClr>
                <a:schemeClr val="accent3"/>
              </a:buClr>
              <a:buSzPts val="2400"/>
              <a:buNone/>
              <a:defRPr>
                <a:solidFill>
                  <a:schemeClr val="accent3"/>
                </a:solidFill>
              </a:defRPr>
            </a:lvl8pPr>
            <a:lvl9pPr lvl="8" rtl="0">
              <a:spcBef>
                <a:spcPts val="0"/>
              </a:spcBef>
              <a:spcAft>
                <a:spcPts val="0"/>
              </a:spcAft>
              <a:buClr>
                <a:schemeClr val="accent3"/>
              </a:buClr>
              <a:buSzPts val="2400"/>
              <a:buNone/>
              <a:defRPr>
                <a:solidFill>
                  <a:schemeClr val="accent3"/>
                </a:solidFill>
              </a:defRPr>
            </a:lvl9pPr>
          </a:lstStyle>
          <a:p>
            <a:endParaRPr/>
          </a:p>
        </p:txBody>
      </p:sp>
      <p:sp>
        <p:nvSpPr>
          <p:cNvPr id="38" name="Google Shape;38;p7"/>
          <p:cNvSpPr txBox="1">
            <a:spLocks noGrp="1"/>
          </p:cNvSpPr>
          <p:nvPr>
            <p:ph type="body" idx="1"/>
          </p:nvPr>
        </p:nvSpPr>
        <p:spPr>
          <a:xfrm>
            <a:off x="1101367" y="1600200"/>
            <a:ext cx="3192000" cy="4363200"/>
          </a:xfrm>
          <a:prstGeom prst="rect">
            <a:avLst/>
          </a:prstGeom>
        </p:spPr>
        <p:txBody>
          <a:bodyPr spcFirstLastPara="1" wrap="square" lIns="91425" tIns="91425" rIns="91425" bIns="91425" anchor="t" anchorCtr="0">
            <a:noAutofit/>
          </a:bodyPr>
          <a:lstStyle>
            <a:lvl1pPr marL="609585" lvl="0" indent="-440256" rtl="0">
              <a:spcBef>
                <a:spcPts val="800"/>
              </a:spcBef>
              <a:spcAft>
                <a:spcPts val="0"/>
              </a:spcAft>
              <a:buClr>
                <a:schemeClr val="accent3"/>
              </a:buClr>
              <a:buSzPts val="1600"/>
              <a:buChar char="‐"/>
              <a:defRPr sz="2133"/>
            </a:lvl1pPr>
            <a:lvl2pPr marL="1219170" lvl="1" indent="-440256" rtl="0">
              <a:spcBef>
                <a:spcPts val="0"/>
              </a:spcBef>
              <a:spcAft>
                <a:spcPts val="0"/>
              </a:spcAft>
              <a:buClr>
                <a:schemeClr val="accent3"/>
              </a:buClr>
              <a:buSzPts val="1600"/>
              <a:buChar char="‐"/>
              <a:defRPr sz="2133"/>
            </a:lvl2pPr>
            <a:lvl3pPr marL="1828754" lvl="2" indent="-440256" rtl="0">
              <a:spcBef>
                <a:spcPts val="0"/>
              </a:spcBef>
              <a:spcAft>
                <a:spcPts val="0"/>
              </a:spcAft>
              <a:buClr>
                <a:schemeClr val="accent3"/>
              </a:buClr>
              <a:buSzPts val="1600"/>
              <a:buChar char="‐"/>
              <a:defRPr sz="2133"/>
            </a:lvl3pPr>
            <a:lvl4pPr marL="2438339" lvl="3" indent="-440256" rtl="0">
              <a:spcBef>
                <a:spcPts val="0"/>
              </a:spcBef>
              <a:spcAft>
                <a:spcPts val="0"/>
              </a:spcAft>
              <a:buSzPts val="1600"/>
              <a:buChar char="‐"/>
              <a:defRPr sz="2133"/>
            </a:lvl4pPr>
            <a:lvl5pPr marL="3047924" lvl="4" indent="-440256" rtl="0">
              <a:spcBef>
                <a:spcPts val="0"/>
              </a:spcBef>
              <a:spcAft>
                <a:spcPts val="0"/>
              </a:spcAft>
              <a:buSzPts val="1600"/>
              <a:buChar char="‐"/>
              <a:defRPr sz="2133"/>
            </a:lvl5pPr>
            <a:lvl6pPr marL="3657509" lvl="5" indent="-440256" rtl="0">
              <a:spcBef>
                <a:spcPts val="0"/>
              </a:spcBef>
              <a:spcAft>
                <a:spcPts val="0"/>
              </a:spcAft>
              <a:buSzPts val="1600"/>
              <a:buChar char="‐"/>
              <a:defRPr sz="2133"/>
            </a:lvl6pPr>
            <a:lvl7pPr marL="4267093" lvl="6" indent="-440256" rtl="0">
              <a:spcBef>
                <a:spcPts val="0"/>
              </a:spcBef>
              <a:spcAft>
                <a:spcPts val="0"/>
              </a:spcAft>
              <a:buSzPts val="1600"/>
              <a:buChar char="‐"/>
              <a:defRPr sz="2133"/>
            </a:lvl7pPr>
            <a:lvl8pPr marL="4876678" lvl="7" indent="-440256" rtl="0">
              <a:spcBef>
                <a:spcPts val="0"/>
              </a:spcBef>
              <a:spcAft>
                <a:spcPts val="0"/>
              </a:spcAft>
              <a:buSzPts val="1600"/>
              <a:buChar char="‐"/>
              <a:defRPr sz="2133"/>
            </a:lvl8pPr>
            <a:lvl9pPr marL="5486263" lvl="8" indent="-440256" rtl="0">
              <a:spcBef>
                <a:spcPts val="0"/>
              </a:spcBef>
              <a:spcAft>
                <a:spcPts val="0"/>
              </a:spcAft>
              <a:buSzPts val="1600"/>
              <a:buChar char="‐"/>
              <a:defRPr sz="2133"/>
            </a:lvl9pPr>
          </a:lstStyle>
          <a:p>
            <a:endParaRPr/>
          </a:p>
        </p:txBody>
      </p:sp>
      <p:sp>
        <p:nvSpPr>
          <p:cNvPr id="39" name="Google Shape;39;p7"/>
          <p:cNvSpPr txBox="1">
            <a:spLocks noGrp="1"/>
          </p:cNvSpPr>
          <p:nvPr>
            <p:ph type="body" idx="2"/>
          </p:nvPr>
        </p:nvSpPr>
        <p:spPr>
          <a:xfrm>
            <a:off x="4457125" y="1600200"/>
            <a:ext cx="3192000" cy="4363200"/>
          </a:xfrm>
          <a:prstGeom prst="rect">
            <a:avLst/>
          </a:prstGeom>
        </p:spPr>
        <p:txBody>
          <a:bodyPr spcFirstLastPara="1" wrap="square" lIns="91425" tIns="91425" rIns="91425" bIns="91425" anchor="t" anchorCtr="0">
            <a:noAutofit/>
          </a:bodyPr>
          <a:lstStyle>
            <a:lvl1pPr marL="609585" lvl="0" indent="-440256" rtl="0">
              <a:spcBef>
                <a:spcPts val="800"/>
              </a:spcBef>
              <a:spcAft>
                <a:spcPts val="0"/>
              </a:spcAft>
              <a:buClr>
                <a:schemeClr val="accent3"/>
              </a:buClr>
              <a:buSzPts val="1600"/>
              <a:buChar char="‐"/>
              <a:defRPr sz="2133"/>
            </a:lvl1pPr>
            <a:lvl2pPr marL="1219170" lvl="1" indent="-440256" rtl="0">
              <a:spcBef>
                <a:spcPts val="0"/>
              </a:spcBef>
              <a:spcAft>
                <a:spcPts val="0"/>
              </a:spcAft>
              <a:buClr>
                <a:schemeClr val="accent3"/>
              </a:buClr>
              <a:buSzPts val="1600"/>
              <a:buChar char="‐"/>
              <a:defRPr sz="2133"/>
            </a:lvl2pPr>
            <a:lvl3pPr marL="1828754" lvl="2" indent="-440256" rtl="0">
              <a:spcBef>
                <a:spcPts val="0"/>
              </a:spcBef>
              <a:spcAft>
                <a:spcPts val="0"/>
              </a:spcAft>
              <a:buClr>
                <a:schemeClr val="accent3"/>
              </a:buClr>
              <a:buSzPts val="1600"/>
              <a:buChar char="‐"/>
              <a:defRPr sz="2133"/>
            </a:lvl3pPr>
            <a:lvl4pPr marL="2438339" lvl="3" indent="-440256" rtl="0">
              <a:spcBef>
                <a:spcPts val="0"/>
              </a:spcBef>
              <a:spcAft>
                <a:spcPts val="0"/>
              </a:spcAft>
              <a:buSzPts val="1600"/>
              <a:buChar char="‐"/>
              <a:defRPr sz="2133"/>
            </a:lvl4pPr>
            <a:lvl5pPr marL="3047924" lvl="4" indent="-440256" rtl="0">
              <a:spcBef>
                <a:spcPts val="0"/>
              </a:spcBef>
              <a:spcAft>
                <a:spcPts val="0"/>
              </a:spcAft>
              <a:buSzPts val="1600"/>
              <a:buChar char="‐"/>
              <a:defRPr sz="2133"/>
            </a:lvl5pPr>
            <a:lvl6pPr marL="3657509" lvl="5" indent="-440256" rtl="0">
              <a:spcBef>
                <a:spcPts val="0"/>
              </a:spcBef>
              <a:spcAft>
                <a:spcPts val="0"/>
              </a:spcAft>
              <a:buSzPts val="1600"/>
              <a:buChar char="‐"/>
              <a:defRPr sz="2133"/>
            </a:lvl6pPr>
            <a:lvl7pPr marL="4267093" lvl="6" indent="-440256" rtl="0">
              <a:spcBef>
                <a:spcPts val="0"/>
              </a:spcBef>
              <a:spcAft>
                <a:spcPts val="0"/>
              </a:spcAft>
              <a:buSzPts val="1600"/>
              <a:buChar char="‐"/>
              <a:defRPr sz="2133"/>
            </a:lvl7pPr>
            <a:lvl8pPr marL="4876678" lvl="7" indent="-440256" rtl="0">
              <a:spcBef>
                <a:spcPts val="0"/>
              </a:spcBef>
              <a:spcAft>
                <a:spcPts val="0"/>
              </a:spcAft>
              <a:buSzPts val="1600"/>
              <a:buChar char="‐"/>
              <a:defRPr sz="2133"/>
            </a:lvl8pPr>
            <a:lvl9pPr marL="5486263" lvl="8" indent="-440256" rtl="0">
              <a:spcBef>
                <a:spcPts val="0"/>
              </a:spcBef>
              <a:spcAft>
                <a:spcPts val="0"/>
              </a:spcAft>
              <a:buSzPts val="1600"/>
              <a:buChar char="‐"/>
              <a:defRPr sz="2133"/>
            </a:lvl9pPr>
          </a:lstStyle>
          <a:p>
            <a:endParaRPr/>
          </a:p>
        </p:txBody>
      </p:sp>
      <p:sp>
        <p:nvSpPr>
          <p:cNvPr id="40" name="Google Shape;40;p7"/>
          <p:cNvSpPr txBox="1">
            <a:spLocks noGrp="1"/>
          </p:cNvSpPr>
          <p:nvPr>
            <p:ph type="body" idx="3"/>
          </p:nvPr>
        </p:nvSpPr>
        <p:spPr>
          <a:xfrm>
            <a:off x="7812883" y="1600200"/>
            <a:ext cx="3192000" cy="4363200"/>
          </a:xfrm>
          <a:prstGeom prst="rect">
            <a:avLst/>
          </a:prstGeom>
        </p:spPr>
        <p:txBody>
          <a:bodyPr spcFirstLastPara="1" wrap="square" lIns="91425" tIns="91425" rIns="91425" bIns="91425" anchor="t" anchorCtr="0">
            <a:noAutofit/>
          </a:bodyPr>
          <a:lstStyle>
            <a:lvl1pPr marL="609585" lvl="0" indent="-440256" rtl="0">
              <a:spcBef>
                <a:spcPts val="800"/>
              </a:spcBef>
              <a:spcAft>
                <a:spcPts val="0"/>
              </a:spcAft>
              <a:buClr>
                <a:schemeClr val="accent3"/>
              </a:buClr>
              <a:buSzPts val="1600"/>
              <a:buChar char="‐"/>
              <a:defRPr sz="2133"/>
            </a:lvl1pPr>
            <a:lvl2pPr marL="1219170" lvl="1" indent="-440256" rtl="0">
              <a:spcBef>
                <a:spcPts val="0"/>
              </a:spcBef>
              <a:spcAft>
                <a:spcPts val="0"/>
              </a:spcAft>
              <a:buClr>
                <a:schemeClr val="accent3"/>
              </a:buClr>
              <a:buSzPts val="1600"/>
              <a:buChar char="‐"/>
              <a:defRPr sz="2133"/>
            </a:lvl2pPr>
            <a:lvl3pPr marL="1828754" lvl="2" indent="-440256" rtl="0">
              <a:spcBef>
                <a:spcPts val="0"/>
              </a:spcBef>
              <a:spcAft>
                <a:spcPts val="0"/>
              </a:spcAft>
              <a:buClr>
                <a:schemeClr val="accent3"/>
              </a:buClr>
              <a:buSzPts val="1600"/>
              <a:buChar char="‐"/>
              <a:defRPr sz="2133"/>
            </a:lvl3pPr>
            <a:lvl4pPr marL="2438339" lvl="3" indent="-440256" rtl="0">
              <a:spcBef>
                <a:spcPts val="0"/>
              </a:spcBef>
              <a:spcAft>
                <a:spcPts val="0"/>
              </a:spcAft>
              <a:buSzPts val="1600"/>
              <a:buChar char="‐"/>
              <a:defRPr sz="2133"/>
            </a:lvl4pPr>
            <a:lvl5pPr marL="3047924" lvl="4" indent="-440256" rtl="0">
              <a:spcBef>
                <a:spcPts val="0"/>
              </a:spcBef>
              <a:spcAft>
                <a:spcPts val="0"/>
              </a:spcAft>
              <a:buSzPts val="1600"/>
              <a:buChar char="‐"/>
              <a:defRPr sz="2133"/>
            </a:lvl5pPr>
            <a:lvl6pPr marL="3657509" lvl="5" indent="-440256" rtl="0">
              <a:spcBef>
                <a:spcPts val="0"/>
              </a:spcBef>
              <a:spcAft>
                <a:spcPts val="0"/>
              </a:spcAft>
              <a:buSzPts val="1600"/>
              <a:buChar char="‐"/>
              <a:defRPr sz="2133"/>
            </a:lvl6pPr>
            <a:lvl7pPr marL="4267093" lvl="6" indent="-440256" rtl="0">
              <a:spcBef>
                <a:spcPts val="0"/>
              </a:spcBef>
              <a:spcAft>
                <a:spcPts val="0"/>
              </a:spcAft>
              <a:buSzPts val="1600"/>
              <a:buChar char="‐"/>
              <a:defRPr sz="2133"/>
            </a:lvl7pPr>
            <a:lvl8pPr marL="4876678" lvl="7" indent="-440256" rtl="0">
              <a:spcBef>
                <a:spcPts val="0"/>
              </a:spcBef>
              <a:spcAft>
                <a:spcPts val="0"/>
              </a:spcAft>
              <a:buSzPts val="1600"/>
              <a:buChar char="‐"/>
              <a:defRPr sz="2133"/>
            </a:lvl8pPr>
            <a:lvl9pPr marL="5486263" lvl="8" indent="-440256" rtl="0">
              <a:spcBef>
                <a:spcPts val="0"/>
              </a:spcBef>
              <a:spcAft>
                <a:spcPts val="0"/>
              </a:spcAft>
              <a:buSzPts val="1600"/>
              <a:buChar char="‐"/>
              <a:defRPr sz="2133"/>
            </a:lvl9pPr>
          </a:lstStyle>
          <a:p>
            <a:endParaRPr/>
          </a:p>
        </p:txBody>
      </p:sp>
      <p:sp>
        <p:nvSpPr>
          <p:cNvPr id="41" name="Google Shape;41;p7"/>
          <p:cNvSpPr txBox="1">
            <a:spLocks noGrp="1"/>
          </p:cNvSpPr>
          <p:nvPr>
            <p:ph type="sldNum" idx="12"/>
          </p:nvPr>
        </p:nvSpPr>
        <p:spPr>
          <a:xfrm>
            <a:off x="0" y="6028333"/>
            <a:ext cx="121920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solidFill>
                  <a:srgbClr val="7C7F91"/>
                </a:solidFill>
              </a:rPr>
              <a:pPr/>
              <a:t>‹#›</a:t>
            </a:fld>
            <a:endParaRPr>
              <a:solidFill>
                <a:srgbClr val="7C7F91"/>
              </a:solidFill>
            </a:endParaRPr>
          </a:p>
        </p:txBody>
      </p:sp>
    </p:spTree>
    <p:extLst>
      <p:ext uri="{BB962C8B-B14F-4D97-AF65-F5344CB8AC3E}">
        <p14:creationId xmlns:p14="http://schemas.microsoft.com/office/powerpoint/2010/main" val="1447271327"/>
      </p:ext>
    </p:extLst>
  </p:cSld>
  <p:clrMapOvr>
    <a:masterClrMapping/>
  </p:clrMapOvr>
</p:sldLayout>
</file>

<file path=ppt/slideLayouts/slideLayout811.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42"/>
        <p:cNvGrpSpPr/>
        <p:nvPr/>
      </p:nvGrpSpPr>
      <p:grpSpPr>
        <a:xfrm>
          <a:off x="0" y="0"/>
          <a:ext cx="0" cy="0"/>
          <a:chOff x="0" y="0"/>
          <a:chExt cx="0" cy="0"/>
        </a:xfrm>
      </p:grpSpPr>
      <p:sp>
        <p:nvSpPr>
          <p:cNvPr id="43" name="Google Shape;43;p8"/>
          <p:cNvSpPr/>
          <p:nvPr/>
        </p:nvSpPr>
        <p:spPr>
          <a:xfrm>
            <a:off x="192301" y="209501"/>
            <a:ext cx="11807273" cy="6438921"/>
          </a:xfrm>
          <a:custGeom>
            <a:avLst/>
            <a:gdLst/>
            <a:ahLst/>
            <a:cxnLst/>
            <a:rect l="l" t="t" r="r" b="b"/>
            <a:pathLst>
              <a:path w="91397" h="49842" extrusionOk="0">
                <a:moveTo>
                  <a:pt x="37497" y="57"/>
                </a:moveTo>
                <a:lnTo>
                  <a:pt x="37348" y="75"/>
                </a:lnTo>
                <a:lnTo>
                  <a:pt x="37218" y="94"/>
                </a:lnTo>
                <a:lnTo>
                  <a:pt x="37106" y="150"/>
                </a:lnTo>
                <a:lnTo>
                  <a:pt x="37069" y="168"/>
                </a:lnTo>
                <a:lnTo>
                  <a:pt x="37051" y="206"/>
                </a:lnTo>
                <a:lnTo>
                  <a:pt x="37051" y="243"/>
                </a:lnTo>
                <a:lnTo>
                  <a:pt x="37051" y="280"/>
                </a:lnTo>
                <a:lnTo>
                  <a:pt x="37069" y="317"/>
                </a:lnTo>
                <a:lnTo>
                  <a:pt x="37125" y="336"/>
                </a:lnTo>
                <a:lnTo>
                  <a:pt x="37237" y="373"/>
                </a:lnTo>
                <a:lnTo>
                  <a:pt x="37888" y="373"/>
                </a:lnTo>
                <a:lnTo>
                  <a:pt x="38075" y="392"/>
                </a:lnTo>
                <a:lnTo>
                  <a:pt x="38372" y="410"/>
                </a:lnTo>
                <a:lnTo>
                  <a:pt x="38521" y="410"/>
                </a:lnTo>
                <a:lnTo>
                  <a:pt x="38652" y="392"/>
                </a:lnTo>
                <a:lnTo>
                  <a:pt x="38726" y="355"/>
                </a:lnTo>
                <a:lnTo>
                  <a:pt x="38763" y="317"/>
                </a:lnTo>
                <a:lnTo>
                  <a:pt x="38782" y="280"/>
                </a:lnTo>
                <a:lnTo>
                  <a:pt x="38763" y="224"/>
                </a:lnTo>
                <a:lnTo>
                  <a:pt x="38745" y="187"/>
                </a:lnTo>
                <a:lnTo>
                  <a:pt x="38726" y="168"/>
                </a:lnTo>
                <a:lnTo>
                  <a:pt x="38689" y="131"/>
                </a:lnTo>
                <a:lnTo>
                  <a:pt x="38577" y="94"/>
                </a:lnTo>
                <a:lnTo>
                  <a:pt x="38466" y="75"/>
                </a:lnTo>
                <a:lnTo>
                  <a:pt x="38205" y="57"/>
                </a:lnTo>
                <a:close/>
                <a:moveTo>
                  <a:pt x="22305" y="1"/>
                </a:moveTo>
                <a:lnTo>
                  <a:pt x="22156" y="19"/>
                </a:lnTo>
                <a:lnTo>
                  <a:pt x="22026" y="38"/>
                </a:lnTo>
                <a:lnTo>
                  <a:pt x="21989" y="57"/>
                </a:lnTo>
                <a:lnTo>
                  <a:pt x="21951" y="75"/>
                </a:lnTo>
                <a:lnTo>
                  <a:pt x="21914" y="131"/>
                </a:lnTo>
                <a:lnTo>
                  <a:pt x="21895" y="168"/>
                </a:lnTo>
                <a:lnTo>
                  <a:pt x="21877" y="206"/>
                </a:lnTo>
                <a:lnTo>
                  <a:pt x="21895" y="243"/>
                </a:lnTo>
                <a:lnTo>
                  <a:pt x="21951" y="299"/>
                </a:lnTo>
                <a:lnTo>
                  <a:pt x="22026" y="336"/>
                </a:lnTo>
                <a:lnTo>
                  <a:pt x="22138" y="373"/>
                </a:lnTo>
                <a:lnTo>
                  <a:pt x="22249" y="392"/>
                </a:lnTo>
                <a:lnTo>
                  <a:pt x="22435" y="410"/>
                </a:lnTo>
                <a:lnTo>
                  <a:pt x="22696" y="429"/>
                </a:lnTo>
                <a:lnTo>
                  <a:pt x="22975" y="466"/>
                </a:lnTo>
                <a:lnTo>
                  <a:pt x="23124" y="466"/>
                </a:lnTo>
                <a:lnTo>
                  <a:pt x="23255" y="448"/>
                </a:lnTo>
                <a:lnTo>
                  <a:pt x="23385" y="429"/>
                </a:lnTo>
                <a:lnTo>
                  <a:pt x="23497" y="392"/>
                </a:lnTo>
                <a:lnTo>
                  <a:pt x="23571" y="355"/>
                </a:lnTo>
                <a:lnTo>
                  <a:pt x="23608" y="317"/>
                </a:lnTo>
                <a:lnTo>
                  <a:pt x="23627" y="299"/>
                </a:lnTo>
                <a:lnTo>
                  <a:pt x="23608" y="261"/>
                </a:lnTo>
                <a:lnTo>
                  <a:pt x="23590" y="243"/>
                </a:lnTo>
                <a:lnTo>
                  <a:pt x="23552" y="206"/>
                </a:lnTo>
                <a:lnTo>
                  <a:pt x="23459" y="168"/>
                </a:lnTo>
                <a:lnTo>
                  <a:pt x="23199" y="94"/>
                </a:lnTo>
                <a:lnTo>
                  <a:pt x="23031" y="57"/>
                </a:lnTo>
                <a:lnTo>
                  <a:pt x="22789" y="38"/>
                </a:lnTo>
                <a:lnTo>
                  <a:pt x="22473" y="1"/>
                </a:lnTo>
                <a:close/>
                <a:moveTo>
                  <a:pt x="30553" y="94"/>
                </a:moveTo>
                <a:lnTo>
                  <a:pt x="30367" y="113"/>
                </a:lnTo>
                <a:lnTo>
                  <a:pt x="30199" y="113"/>
                </a:lnTo>
                <a:lnTo>
                  <a:pt x="29901" y="150"/>
                </a:lnTo>
                <a:lnTo>
                  <a:pt x="29734" y="168"/>
                </a:lnTo>
                <a:lnTo>
                  <a:pt x="29603" y="187"/>
                </a:lnTo>
                <a:lnTo>
                  <a:pt x="29510" y="224"/>
                </a:lnTo>
                <a:lnTo>
                  <a:pt x="29492" y="243"/>
                </a:lnTo>
                <a:lnTo>
                  <a:pt x="29473" y="261"/>
                </a:lnTo>
                <a:lnTo>
                  <a:pt x="29492" y="299"/>
                </a:lnTo>
                <a:lnTo>
                  <a:pt x="29510" y="336"/>
                </a:lnTo>
                <a:lnTo>
                  <a:pt x="29585" y="373"/>
                </a:lnTo>
                <a:lnTo>
                  <a:pt x="29696" y="410"/>
                </a:lnTo>
                <a:lnTo>
                  <a:pt x="29827" y="429"/>
                </a:lnTo>
                <a:lnTo>
                  <a:pt x="30106" y="448"/>
                </a:lnTo>
                <a:lnTo>
                  <a:pt x="30478" y="448"/>
                </a:lnTo>
                <a:lnTo>
                  <a:pt x="30758" y="466"/>
                </a:lnTo>
                <a:lnTo>
                  <a:pt x="30907" y="448"/>
                </a:lnTo>
                <a:lnTo>
                  <a:pt x="31018" y="429"/>
                </a:lnTo>
                <a:lnTo>
                  <a:pt x="31111" y="373"/>
                </a:lnTo>
                <a:lnTo>
                  <a:pt x="31149" y="355"/>
                </a:lnTo>
                <a:lnTo>
                  <a:pt x="31167" y="317"/>
                </a:lnTo>
                <a:lnTo>
                  <a:pt x="31167" y="261"/>
                </a:lnTo>
                <a:lnTo>
                  <a:pt x="31167" y="206"/>
                </a:lnTo>
                <a:lnTo>
                  <a:pt x="31130" y="168"/>
                </a:lnTo>
                <a:lnTo>
                  <a:pt x="31093" y="150"/>
                </a:lnTo>
                <a:lnTo>
                  <a:pt x="30981" y="113"/>
                </a:lnTo>
                <a:lnTo>
                  <a:pt x="30851" y="94"/>
                </a:lnTo>
                <a:close/>
                <a:moveTo>
                  <a:pt x="40756" y="113"/>
                </a:moveTo>
                <a:lnTo>
                  <a:pt x="40495" y="131"/>
                </a:lnTo>
                <a:lnTo>
                  <a:pt x="40309" y="131"/>
                </a:lnTo>
                <a:lnTo>
                  <a:pt x="39992" y="168"/>
                </a:lnTo>
                <a:lnTo>
                  <a:pt x="39843" y="187"/>
                </a:lnTo>
                <a:lnTo>
                  <a:pt x="39713" y="224"/>
                </a:lnTo>
                <a:lnTo>
                  <a:pt x="39638" y="261"/>
                </a:lnTo>
                <a:lnTo>
                  <a:pt x="39601" y="280"/>
                </a:lnTo>
                <a:lnTo>
                  <a:pt x="39601" y="317"/>
                </a:lnTo>
                <a:lnTo>
                  <a:pt x="39620" y="355"/>
                </a:lnTo>
                <a:lnTo>
                  <a:pt x="39676" y="373"/>
                </a:lnTo>
                <a:lnTo>
                  <a:pt x="39843" y="429"/>
                </a:lnTo>
                <a:lnTo>
                  <a:pt x="40067" y="448"/>
                </a:lnTo>
                <a:lnTo>
                  <a:pt x="40346" y="466"/>
                </a:lnTo>
                <a:lnTo>
                  <a:pt x="40867" y="448"/>
                </a:lnTo>
                <a:lnTo>
                  <a:pt x="41053" y="429"/>
                </a:lnTo>
                <a:lnTo>
                  <a:pt x="41165" y="410"/>
                </a:lnTo>
                <a:lnTo>
                  <a:pt x="41240" y="373"/>
                </a:lnTo>
                <a:lnTo>
                  <a:pt x="41277" y="317"/>
                </a:lnTo>
                <a:lnTo>
                  <a:pt x="41258" y="280"/>
                </a:lnTo>
                <a:lnTo>
                  <a:pt x="41221" y="243"/>
                </a:lnTo>
                <a:lnTo>
                  <a:pt x="41091" y="168"/>
                </a:lnTo>
                <a:lnTo>
                  <a:pt x="41016" y="131"/>
                </a:lnTo>
                <a:lnTo>
                  <a:pt x="40886" y="113"/>
                </a:lnTo>
                <a:close/>
                <a:moveTo>
                  <a:pt x="17539" y="113"/>
                </a:moveTo>
                <a:lnTo>
                  <a:pt x="17260" y="131"/>
                </a:lnTo>
                <a:lnTo>
                  <a:pt x="17129" y="168"/>
                </a:lnTo>
                <a:lnTo>
                  <a:pt x="17036" y="206"/>
                </a:lnTo>
                <a:lnTo>
                  <a:pt x="16943" y="261"/>
                </a:lnTo>
                <a:lnTo>
                  <a:pt x="16906" y="317"/>
                </a:lnTo>
                <a:lnTo>
                  <a:pt x="16906" y="336"/>
                </a:lnTo>
                <a:lnTo>
                  <a:pt x="16906" y="355"/>
                </a:lnTo>
                <a:lnTo>
                  <a:pt x="16962" y="392"/>
                </a:lnTo>
                <a:lnTo>
                  <a:pt x="17111" y="429"/>
                </a:lnTo>
                <a:lnTo>
                  <a:pt x="17297" y="448"/>
                </a:lnTo>
                <a:lnTo>
                  <a:pt x="17576" y="485"/>
                </a:lnTo>
                <a:lnTo>
                  <a:pt x="18135" y="485"/>
                </a:lnTo>
                <a:lnTo>
                  <a:pt x="18284" y="466"/>
                </a:lnTo>
                <a:lnTo>
                  <a:pt x="18395" y="429"/>
                </a:lnTo>
                <a:lnTo>
                  <a:pt x="18470" y="410"/>
                </a:lnTo>
                <a:lnTo>
                  <a:pt x="18488" y="355"/>
                </a:lnTo>
                <a:lnTo>
                  <a:pt x="18488" y="280"/>
                </a:lnTo>
                <a:lnTo>
                  <a:pt x="18470" y="224"/>
                </a:lnTo>
                <a:lnTo>
                  <a:pt x="18451" y="187"/>
                </a:lnTo>
                <a:lnTo>
                  <a:pt x="18395" y="168"/>
                </a:lnTo>
                <a:lnTo>
                  <a:pt x="18284" y="131"/>
                </a:lnTo>
                <a:lnTo>
                  <a:pt x="18042" y="131"/>
                </a:lnTo>
                <a:lnTo>
                  <a:pt x="17818" y="113"/>
                </a:lnTo>
                <a:close/>
                <a:moveTo>
                  <a:pt x="20536" y="113"/>
                </a:moveTo>
                <a:lnTo>
                  <a:pt x="20425" y="131"/>
                </a:lnTo>
                <a:lnTo>
                  <a:pt x="20220" y="150"/>
                </a:lnTo>
                <a:lnTo>
                  <a:pt x="20052" y="168"/>
                </a:lnTo>
                <a:lnTo>
                  <a:pt x="19829" y="187"/>
                </a:lnTo>
                <a:lnTo>
                  <a:pt x="19717" y="206"/>
                </a:lnTo>
                <a:lnTo>
                  <a:pt x="19661" y="224"/>
                </a:lnTo>
                <a:lnTo>
                  <a:pt x="19624" y="243"/>
                </a:lnTo>
                <a:lnTo>
                  <a:pt x="19587" y="299"/>
                </a:lnTo>
                <a:lnTo>
                  <a:pt x="19550" y="355"/>
                </a:lnTo>
                <a:lnTo>
                  <a:pt x="19550" y="392"/>
                </a:lnTo>
                <a:lnTo>
                  <a:pt x="19568" y="410"/>
                </a:lnTo>
                <a:lnTo>
                  <a:pt x="19587" y="448"/>
                </a:lnTo>
                <a:lnTo>
                  <a:pt x="19624" y="466"/>
                </a:lnTo>
                <a:lnTo>
                  <a:pt x="19922" y="485"/>
                </a:lnTo>
                <a:lnTo>
                  <a:pt x="20164" y="485"/>
                </a:lnTo>
                <a:lnTo>
                  <a:pt x="20387" y="466"/>
                </a:lnTo>
                <a:lnTo>
                  <a:pt x="20611" y="448"/>
                </a:lnTo>
                <a:lnTo>
                  <a:pt x="20685" y="410"/>
                </a:lnTo>
                <a:lnTo>
                  <a:pt x="20760" y="392"/>
                </a:lnTo>
                <a:lnTo>
                  <a:pt x="20816" y="355"/>
                </a:lnTo>
                <a:lnTo>
                  <a:pt x="20834" y="299"/>
                </a:lnTo>
                <a:lnTo>
                  <a:pt x="20816" y="261"/>
                </a:lnTo>
                <a:lnTo>
                  <a:pt x="20778" y="187"/>
                </a:lnTo>
                <a:lnTo>
                  <a:pt x="20723" y="150"/>
                </a:lnTo>
                <a:lnTo>
                  <a:pt x="20629" y="131"/>
                </a:lnTo>
                <a:lnTo>
                  <a:pt x="20536" y="113"/>
                </a:lnTo>
                <a:close/>
                <a:moveTo>
                  <a:pt x="15509" y="150"/>
                </a:moveTo>
                <a:lnTo>
                  <a:pt x="15342" y="187"/>
                </a:lnTo>
                <a:lnTo>
                  <a:pt x="15118" y="168"/>
                </a:lnTo>
                <a:lnTo>
                  <a:pt x="14783" y="187"/>
                </a:lnTo>
                <a:lnTo>
                  <a:pt x="14634" y="187"/>
                </a:lnTo>
                <a:lnTo>
                  <a:pt x="14485" y="224"/>
                </a:lnTo>
                <a:lnTo>
                  <a:pt x="14374" y="261"/>
                </a:lnTo>
                <a:lnTo>
                  <a:pt x="14337" y="299"/>
                </a:lnTo>
                <a:lnTo>
                  <a:pt x="14299" y="336"/>
                </a:lnTo>
                <a:lnTo>
                  <a:pt x="14299" y="373"/>
                </a:lnTo>
                <a:lnTo>
                  <a:pt x="14299" y="392"/>
                </a:lnTo>
                <a:lnTo>
                  <a:pt x="14318" y="429"/>
                </a:lnTo>
                <a:lnTo>
                  <a:pt x="14355" y="448"/>
                </a:lnTo>
                <a:lnTo>
                  <a:pt x="14448" y="466"/>
                </a:lnTo>
                <a:lnTo>
                  <a:pt x="14579" y="485"/>
                </a:lnTo>
                <a:lnTo>
                  <a:pt x="14821" y="504"/>
                </a:lnTo>
                <a:lnTo>
                  <a:pt x="14988" y="485"/>
                </a:lnTo>
                <a:lnTo>
                  <a:pt x="15212" y="504"/>
                </a:lnTo>
                <a:lnTo>
                  <a:pt x="15696" y="504"/>
                </a:lnTo>
                <a:lnTo>
                  <a:pt x="15826" y="485"/>
                </a:lnTo>
                <a:lnTo>
                  <a:pt x="15938" y="448"/>
                </a:lnTo>
                <a:lnTo>
                  <a:pt x="15975" y="410"/>
                </a:lnTo>
                <a:lnTo>
                  <a:pt x="15994" y="373"/>
                </a:lnTo>
                <a:lnTo>
                  <a:pt x="16012" y="317"/>
                </a:lnTo>
                <a:lnTo>
                  <a:pt x="16012" y="261"/>
                </a:lnTo>
                <a:lnTo>
                  <a:pt x="15994" y="224"/>
                </a:lnTo>
                <a:lnTo>
                  <a:pt x="15975" y="206"/>
                </a:lnTo>
                <a:lnTo>
                  <a:pt x="15882" y="168"/>
                </a:lnTo>
                <a:lnTo>
                  <a:pt x="15770" y="150"/>
                </a:lnTo>
                <a:close/>
                <a:moveTo>
                  <a:pt x="25414" y="113"/>
                </a:moveTo>
                <a:lnTo>
                  <a:pt x="25135" y="150"/>
                </a:lnTo>
                <a:lnTo>
                  <a:pt x="24837" y="168"/>
                </a:lnTo>
                <a:lnTo>
                  <a:pt x="24595" y="224"/>
                </a:lnTo>
                <a:lnTo>
                  <a:pt x="24409" y="280"/>
                </a:lnTo>
                <a:lnTo>
                  <a:pt x="24353" y="317"/>
                </a:lnTo>
                <a:lnTo>
                  <a:pt x="24334" y="355"/>
                </a:lnTo>
                <a:lnTo>
                  <a:pt x="24334" y="373"/>
                </a:lnTo>
                <a:lnTo>
                  <a:pt x="24353" y="392"/>
                </a:lnTo>
                <a:lnTo>
                  <a:pt x="24446" y="429"/>
                </a:lnTo>
                <a:lnTo>
                  <a:pt x="24558" y="466"/>
                </a:lnTo>
                <a:lnTo>
                  <a:pt x="24707" y="485"/>
                </a:lnTo>
                <a:lnTo>
                  <a:pt x="24986" y="504"/>
                </a:lnTo>
                <a:lnTo>
                  <a:pt x="25154" y="504"/>
                </a:lnTo>
                <a:lnTo>
                  <a:pt x="25452" y="466"/>
                </a:lnTo>
                <a:lnTo>
                  <a:pt x="25656" y="448"/>
                </a:lnTo>
                <a:lnTo>
                  <a:pt x="25880" y="392"/>
                </a:lnTo>
                <a:lnTo>
                  <a:pt x="26066" y="355"/>
                </a:lnTo>
                <a:lnTo>
                  <a:pt x="26122" y="317"/>
                </a:lnTo>
                <a:lnTo>
                  <a:pt x="26159" y="280"/>
                </a:lnTo>
                <a:lnTo>
                  <a:pt x="26178" y="243"/>
                </a:lnTo>
                <a:lnTo>
                  <a:pt x="26159" y="206"/>
                </a:lnTo>
                <a:lnTo>
                  <a:pt x="26103" y="168"/>
                </a:lnTo>
                <a:lnTo>
                  <a:pt x="26010" y="131"/>
                </a:lnTo>
                <a:lnTo>
                  <a:pt x="25898" y="113"/>
                </a:lnTo>
                <a:close/>
                <a:moveTo>
                  <a:pt x="12624" y="187"/>
                </a:moveTo>
                <a:lnTo>
                  <a:pt x="12233" y="206"/>
                </a:lnTo>
                <a:lnTo>
                  <a:pt x="12009" y="224"/>
                </a:lnTo>
                <a:lnTo>
                  <a:pt x="11935" y="243"/>
                </a:lnTo>
                <a:lnTo>
                  <a:pt x="11898" y="261"/>
                </a:lnTo>
                <a:lnTo>
                  <a:pt x="11879" y="317"/>
                </a:lnTo>
                <a:lnTo>
                  <a:pt x="11898" y="373"/>
                </a:lnTo>
                <a:lnTo>
                  <a:pt x="11953" y="410"/>
                </a:lnTo>
                <a:lnTo>
                  <a:pt x="12028" y="448"/>
                </a:lnTo>
                <a:lnTo>
                  <a:pt x="12233" y="504"/>
                </a:lnTo>
                <a:lnTo>
                  <a:pt x="12493" y="522"/>
                </a:lnTo>
                <a:lnTo>
                  <a:pt x="12996" y="522"/>
                </a:lnTo>
                <a:lnTo>
                  <a:pt x="13201" y="485"/>
                </a:lnTo>
                <a:lnTo>
                  <a:pt x="13313" y="448"/>
                </a:lnTo>
                <a:lnTo>
                  <a:pt x="13368" y="410"/>
                </a:lnTo>
                <a:lnTo>
                  <a:pt x="13387" y="373"/>
                </a:lnTo>
                <a:lnTo>
                  <a:pt x="13387" y="336"/>
                </a:lnTo>
                <a:lnTo>
                  <a:pt x="13368" y="317"/>
                </a:lnTo>
                <a:lnTo>
                  <a:pt x="13275" y="261"/>
                </a:lnTo>
                <a:lnTo>
                  <a:pt x="13145" y="224"/>
                </a:lnTo>
                <a:lnTo>
                  <a:pt x="12828" y="187"/>
                </a:lnTo>
                <a:close/>
                <a:moveTo>
                  <a:pt x="27295" y="150"/>
                </a:moveTo>
                <a:lnTo>
                  <a:pt x="27164" y="168"/>
                </a:lnTo>
                <a:lnTo>
                  <a:pt x="27053" y="187"/>
                </a:lnTo>
                <a:lnTo>
                  <a:pt x="26997" y="224"/>
                </a:lnTo>
                <a:lnTo>
                  <a:pt x="26960" y="243"/>
                </a:lnTo>
                <a:lnTo>
                  <a:pt x="26941" y="280"/>
                </a:lnTo>
                <a:lnTo>
                  <a:pt x="26941" y="336"/>
                </a:lnTo>
                <a:lnTo>
                  <a:pt x="26941" y="373"/>
                </a:lnTo>
                <a:lnTo>
                  <a:pt x="26960" y="410"/>
                </a:lnTo>
                <a:lnTo>
                  <a:pt x="26997" y="429"/>
                </a:lnTo>
                <a:lnTo>
                  <a:pt x="27053" y="466"/>
                </a:lnTo>
                <a:lnTo>
                  <a:pt x="27164" y="504"/>
                </a:lnTo>
                <a:lnTo>
                  <a:pt x="27295" y="504"/>
                </a:lnTo>
                <a:lnTo>
                  <a:pt x="27593" y="522"/>
                </a:lnTo>
                <a:lnTo>
                  <a:pt x="27779" y="504"/>
                </a:lnTo>
                <a:lnTo>
                  <a:pt x="27984" y="522"/>
                </a:lnTo>
                <a:lnTo>
                  <a:pt x="28263" y="522"/>
                </a:lnTo>
                <a:lnTo>
                  <a:pt x="28412" y="504"/>
                </a:lnTo>
                <a:lnTo>
                  <a:pt x="28524" y="485"/>
                </a:lnTo>
                <a:lnTo>
                  <a:pt x="28579" y="448"/>
                </a:lnTo>
                <a:lnTo>
                  <a:pt x="28617" y="410"/>
                </a:lnTo>
                <a:lnTo>
                  <a:pt x="28635" y="373"/>
                </a:lnTo>
                <a:lnTo>
                  <a:pt x="28654" y="336"/>
                </a:lnTo>
                <a:lnTo>
                  <a:pt x="28635" y="280"/>
                </a:lnTo>
                <a:lnTo>
                  <a:pt x="28617" y="243"/>
                </a:lnTo>
                <a:lnTo>
                  <a:pt x="28579" y="224"/>
                </a:lnTo>
                <a:lnTo>
                  <a:pt x="28524" y="187"/>
                </a:lnTo>
                <a:lnTo>
                  <a:pt x="28412" y="150"/>
                </a:lnTo>
                <a:close/>
                <a:moveTo>
                  <a:pt x="50456" y="113"/>
                </a:moveTo>
                <a:lnTo>
                  <a:pt x="50307" y="150"/>
                </a:lnTo>
                <a:lnTo>
                  <a:pt x="50046" y="243"/>
                </a:lnTo>
                <a:lnTo>
                  <a:pt x="49916" y="299"/>
                </a:lnTo>
                <a:lnTo>
                  <a:pt x="49841" y="355"/>
                </a:lnTo>
                <a:lnTo>
                  <a:pt x="49823" y="373"/>
                </a:lnTo>
                <a:lnTo>
                  <a:pt x="49823" y="410"/>
                </a:lnTo>
                <a:lnTo>
                  <a:pt x="49841" y="429"/>
                </a:lnTo>
                <a:lnTo>
                  <a:pt x="49897" y="448"/>
                </a:lnTo>
                <a:lnTo>
                  <a:pt x="50009" y="485"/>
                </a:lnTo>
                <a:lnTo>
                  <a:pt x="50120" y="504"/>
                </a:lnTo>
                <a:lnTo>
                  <a:pt x="50400" y="522"/>
                </a:lnTo>
                <a:lnTo>
                  <a:pt x="50660" y="522"/>
                </a:lnTo>
                <a:lnTo>
                  <a:pt x="50921" y="504"/>
                </a:lnTo>
                <a:lnTo>
                  <a:pt x="51051" y="504"/>
                </a:lnTo>
                <a:lnTo>
                  <a:pt x="51126" y="485"/>
                </a:lnTo>
                <a:lnTo>
                  <a:pt x="51200" y="448"/>
                </a:lnTo>
                <a:lnTo>
                  <a:pt x="51238" y="410"/>
                </a:lnTo>
                <a:lnTo>
                  <a:pt x="51275" y="355"/>
                </a:lnTo>
                <a:lnTo>
                  <a:pt x="51256" y="280"/>
                </a:lnTo>
                <a:lnTo>
                  <a:pt x="51182" y="206"/>
                </a:lnTo>
                <a:lnTo>
                  <a:pt x="51126" y="150"/>
                </a:lnTo>
                <a:lnTo>
                  <a:pt x="51033" y="131"/>
                </a:lnTo>
                <a:lnTo>
                  <a:pt x="50828" y="113"/>
                </a:lnTo>
                <a:close/>
                <a:moveTo>
                  <a:pt x="4543" y="131"/>
                </a:moveTo>
                <a:lnTo>
                  <a:pt x="4413" y="168"/>
                </a:lnTo>
                <a:lnTo>
                  <a:pt x="4320" y="206"/>
                </a:lnTo>
                <a:lnTo>
                  <a:pt x="4246" y="261"/>
                </a:lnTo>
                <a:lnTo>
                  <a:pt x="4246" y="299"/>
                </a:lnTo>
                <a:lnTo>
                  <a:pt x="4227" y="336"/>
                </a:lnTo>
                <a:lnTo>
                  <a:pt x="4246" y="373"/>
                </a:lnTo>
                <a:lnTo>
                  <a:pt x="4264" y="410"/>
                </a:lnTo>
                <a:lnTo>
                  <a:pt x="4357" y="448"/>
                </a:lnTo>
                <a:lnTo>
                  <a:pt x="4488" y="485"/>
                </a:lnTo>
                <a:lnTo>
                  <a:pt x="5158" y="485"/>
                </a:lnTo>
                <a:lnTo>
                  <a:pt x="5325" y="522"/>
                </a:lnTo>
                <a:lnTo>
                  <a:pt x="5530" y="541"/>
                </a:lnTo>
                <a:lnTo>
                  <a:pt x="5642" y="541"/>
                </a:lnTo>
                <a:lnTo>
                  <a:pt x="5735" y="504"/>
                </a:lnTo>
                <a:lnTo>
                  <a:pt x="5809" y="448"/>
                </a:lnTo>
                <a:lnTo>
                  <a:pt x="5828" y="410"/>
                </a:lnTo>
                <a:lnTo>
                  <a:pt x="5847" y="373"/>
                </a:lnTo>
                <a:lnTo>
                  <a:pt x="5847" y="317"/>
                </a:lnTo>
                <a:lnTo>
                  <a:pt x="5828" y="280"/>
                </a:lnTo>
                <a:lnTo>
                  <a:pt x="5809" y="243"/>
                </a:lnTo>
                <a:lnTo>
                  <a:pt x="5754" y="206"/>
                </a:lnTo>
                <a:lnTo>
                  <a:pt x="5642" y="168"/>
                </a:lnTo>
                <a:lnTo>
                  <a:pt x="5493" y="131"/>
                </a:lnTo>
                <a:close/>
                <a:moveTo>
                  <a:pt x="42506" y="187"/>
                </a:moveTo>
                <a:lnTo>
                  <a:pt x="42375" y="206"/>
                </a:lnTo>
                <a:lnTo>
                  <a:pt x="42264" y="224"/>
                </a:lnTo>
                <a:lnTo>
                  <a:pt x="42171" y="261"/>
                </a:lnTo>
                <a:lnTo>
                  <a:pt x="42133" y="280"/>
                </a:lnTo>
                <a:lnTo>
                  <a:pt x="42133" y="317"/>
                </a:lnTo>
                <a:lnTo>
                  <a:pt x="42133" y="336"/>
                </a:lnTo>
                <a:lnTo>
                  <a:pt x="42171" y="373"/>
                </a:lnTo>
                <a:lnTo>
                  <a:pt x="42319" y="429"/>
                </a:lnTo>
                <a:lnTo>
                  <a:pt x="42431" y="466"/>
                </a:lnTo>
                <a:lnTo>
                  <a:pt x="42543" y="504"/>
                </a:lnTo>
                <a:lnTo>
                  <a:pt x="42822" y="522"/>
                </a:lnTo>
                <a:lnTo>
                  <a:pt x="43083" y="522"/>
                </a:lnTo>
                <a:lnTo>
                  <a:pt x="43325" y="541"/>
                </a:lnTo>
                <a:lnTo>
                  <a:pt x="43548" y="541"/>
                </a:lnTo>
                <a:lnTo>
                  <a:pt x="43679" y="522"/>
                </a:lnTo>
                <a:lnTo>
                  <a:pt x="43716" y="504"/>
                </a:lnTo>
                <a:lnTo>
                  <a:pt x="43753" y="485"/>
                </a:lnTo>
                <a:lnTo>
                  <a:pt x="43790" y="429"/>
                </a:lnTo>
                <a:lnTo>
                  <a:pt x="43809" y="355"/>
                </a:lnTo>
                <a:lnTo>
                  <a:pt x="43790" y="336"/>
                </a:lnTo>
                <a:lnTo>
                  <a:pt x="43790" y="299"/>
                </a:lnTo>
                <a:lnTo>
                  <a:pt x="43753" y="280"/>
                </a:lnTo>
                <a:lnTo>
                  <a:pt x="43716" y="261"/>
                </a:lnTo>
                <a:lnTo>
                  <a:pt x="43474" y="206"/>
                </a:lnTo>
                <a:lnTo>
                  <a:pt x="43232" y="187"/>
                </a:lnTo>
                <a:close/>
                <a:moveTo>
                  <a:pt x="45094" y="150"/>
                </a:moveTo>
                <a:lnTo>
                  <a:pt x="44926" y="168"/>
                </a:lnTo>
                <a:lnTo>
                  <a:pt x="44777" y="187"/>
                </a:lnTo>
                <a:lnTo>
                  <a:pt x="44647" y="224"/>
                </a:lnTo>
                <a:lnTo>
                  <a:pt x="44610" y="261"/>
                </a:lnTo>
                <a:lnTo>
                  <a:pt x="44591" y="299"/>
                </a:lnTo>
                <a:lnTo>
                  <a:pt x="44572" y="336"/>
                </a:lnTo>
                <a:lnTo>
                  <a:pt x="44591" y="373"/>
                </a:lnTo>
                <a:lnTo>
                  <a:pt x="44610" y="410"/>
                </a:lnTo>
                <a:lnTo>
                  <a:pt x="44647" y="429"/>
                </a:lnTo>
                <a:lnTo>
                  <a:pt x="44758" y="466"/>
                </a:lnTo>
                <a:lnTo>
                  <a:pt x="44889" y="466"/>
                </a:lnTo>
                <a:lnTo>
                  <a:pt x="45187" y="485"/>
                </a:lnTo>
                <a:lnTo>
                  <a:pt x="45373" y="466"/>
                </a:lnTo>
                <a:lnTo>
                  <a:pt x="45596" y="504"/>
                </a:lnTo>
                <a:lnTo>
                  <a:pt x="45931" y="541"/>
                </a:lnTo>
                <a:lnTo>
                  <a:pt x="46229" y="541"/>
                </a:lnTo>
                <a:lnTo>
                  <a:pt x="46341" y="504"/>
                </a:lnTo>
                <a:lnTo>
                  <a:pt x="46378" y="466"/>
                </a:lnTo>
                <a:lnTo>
                  <a:pt x="46397" y="429"/>
                </a:lnTo>
                <a:lnTo>
                  <a:pt x="46415" y="373"/>
                </a:lnTo>
                <a:lnTo>
                  <a:pt x="46415" y="317"/>
                </a:lnTo>
                <a:lnTo>
                  <a:pt x="46397" y="280"/>
                </a:lnTo>
                <a:lnTo>
                  <a:pt x="46360" y="243"/>
                </a:lnTo>
                <a:lnTo>
                  <a:pt x="46267" y="187"/>
                </a:lnTo>
                <a:lnTo>
                  <a:pt x="46136" y="168"/>
                </a:lnTo>
                <a:lnTo>
                  <a:pt x="45987" y="150"/>
                </a:lnTo>
                <a:close/>
                <a:moveTo>
                  <a:pt x="2868" y="187"/>
                </a:moveTo>
                <a:lnTo>
                  <a:pt x="2663" y="206"/>
                </a:lnTo>
                <a:lnTo>
                  <a:pt x="2495" y="224"/>
                </a:lnTo>
                <a:lnTo>
                  <a:pt x="2347" y="224"/>
                </a:lnTo>
                <a:lnTo>
                  <a:pt x="2104" y="243"/>
                </a:lnTo>
                <a:lnTo>
                  <a:pt x="1974" y="280"/>
                </a:lnTo>
                <a:lnTo>
                  <a:pt x="1881" y="299"/>
                </a:lnTo>
                <a:lnTo>
                  <a:pt x="1825" y="355"/>
                </a:lnTo>
                <a:lnTo>
                  <a:pt x="1807" y="373"/>
                </a:lnTo>
                <a:lnTo>
                  <a:pt x="1788" y="410"/>
                </a:lnTo>
                <a:lnTo>
                  <a:pt x="1807" y="429"/>
                </a:lnTo>
                <a:lnTo>
                  <a:pt x="1825" y="466"/>
                </a:lnTo>
                <a:lnTo>
                  <a:pt x="1900" y="504"/>
                </a:lnTo>
                <a:lnTo>
                  <a:pt x="1993" y="541"/>
                </a:lnTo>
                <a:lnTo>
                  <a:pt x="2104" y="541"/>
                </a:lnTo>
                <a:lnTo>
                  <a:pt x="2328" y="559"/>
                </a:lnTo>
                <a:lnTo>
                  <a:pt x="2663" y="559"/>
                </a:lnTo>
                <a:lnTo>
                  <a:pt x="2961" y="541"/>
                </a:lnTo>
                <a:lnTo>
                  <a:pt x="3073" y="522"/>
                </a:lnTo>
                <a:lnTo>
                  <a:pt x="3184" y="466"/>
                </a:lnTo>
                <a:lnTo>
                  <a:pt x="3203" y="448"/>
                </a:lnTo>
                <a:lnTo>
                  <a:pt x="3222" y="410"/>
                </a:lnTo>
                <a:lnTo>
                  <a:pt x="3222" y="355"/>
                </a:lnTo>
                <a:lnTo>
                  <a:pt x="3203" y="299"/>
                </a:lnTo>
                <a:lnTo>
                  <a:pt x="3147" y="243"/>
                </a:lnTo>
                <a:lnTo>
                  <a:pt x="3073" y="206"/>
                </a:lnTo>
                <a:lnTo>
                  <a:pt x="2980" y="187"/>
                </a:lnTo>
                <a:close/>
                <a:moveTo>
                  <a:pt x="35114" y="113"/>
                </a:moveTo>
                <a:lnTo>
                  <a:pt x="34891" y="150"/>
                </a:lnTo>
                <a:lnTo>
                  <a:pt x="34798" y="168"/>
                </a:lnTo>
                <a:lnTo>
                  <a:pt x="34723" y="206"/>
                </a:lnTo>
                <a:lnTo>
                  <a:pt x="34612" y="299"/>
                </a:lnTo>
                <a:lnTo>
                  <a:pt x="34612" y="336"/>
                </a:lnTo>
                <a:lnTo>
                  <a:pt x="34612" y="355"/>
                </a:lnTo>
                <a:lnTo>
                  <a:pt x="34630" y="373"/>
                </a:lnTo>
                <a:lnTo>
                  <a:pt x="34649" y="392"/>
                </a:lnTo>
                <a:lnTo>
                  <a:pt x="34742" y="429"/>
                </a:lnTo>
                <a:lnTo>
                  <a:pt x="35003" y="448"/>
                </a:lnTo>
                <a:lnTo>
                  <a:pt x="35207" y="448"/>
                </a:lnTo>
                <a:lnTo>
                  <a:pt x="35412" y="485"/>
                </a:lnTo>
                <a:lnTo>
                  <a:pt x="35691" y="541"/>
                </a:lnTo>
                <a:lnTo>
                  <a:pt x="35822" y="559"/>
                </a:lnTo>
                <a:lnTo>
                  <a:pt x="35952" y="559"/>
                </a:lnTo>
                <a:lnTo>
                  <a:pt x="36045" y="541"/>
                </a:lnTo>
                <a:lnTo>
                  <a:pt x="36120" y="504"/>
                </a:lnTo>
                <a:lnTo>
                  <a:pt x="36176" y="466"/>
                </a:lnTo>
                <a:lnTo>
                  <a:pt x="36194" y="410"/>
                </a:lnTo>
                <a:lnTo>
                  <a:pt x="36194" y="373"/>
                </a:lnTo>
                <a:lnTo>
                  <a:pt x="36176" y="336"/>
                </a:lnTo>
                <a:lnTo>
                  <a:pt x="36138" y="299"/>
                </a:lnTo>
                <a:lnTo>
                  <a:pt x="36101" y="261"/>
                </a:lnTo>
                <a:lnTo>
                  <a:pt x="35989" y="224"/>
                </a:lnTo>
                <a:lnTo>
                  <a:pt x="35840" y="187"/>
                </a:lnTo>
                <a:lnTo>
                  <a:pt x="35710" y="168"/>
                </a:lnTo>
                <a:lnTo>
                  <a:pt x="35524" y="150"/>
                </a:lnTo>
                <a:lnTo>
                  <a:pt x="35338" y="131"/>
                </a:lnTo>
                <a:lnTo>
                  <a:pt x="35114" y="113"/>
                </a:lnTo>
                <a:close/>
                <a:moveTo>
                  <a:pt x="47849" y="206"/>
                </a:moveTo>
                <a:lnTo>
                  <a:pt x="47719" y="224"/>
                </a:lnTo>
                <a:lnTo>
                  <a:pt x="47495" y="261"/>
                </a:lnTo>
                <a:lnTo>
                  <a:pt x="47384" y="299"/>
                </a:lnTo>
                <a:lnTo>
                  <a:pt x="47328" y="355"/>
                </a:lnTo>
                <a:lnTo>
                  <a:pt x="47328" y="373"/>
                </a:lnTo>
                <a:lnTo>
                  <a:pt x="47328" y="392"/>
                </a:lnTo>
                <a:lnTo>
                  <a:pt x="47365" y="429"/>
                </a:lnTo>
                <a:lnTo>
                  <a:pt x="47421" y="448"/>
                </a:lnTo>
                <a:lnTo>
                  <a:pt x="47533" y="485"/>
                </a:lnTo>
                <a:lnTo>
                  <a:pt x="47737" y="522"/>
                </a:lnTo>
                <a:lnTo>
                  <a:pt x="47979" y="559"/>
                </a:lnTo>
                <a:lnTo>
                  <a:pt x="48221" y="578"/>
                </a:lnTo>
                <a:lnTo>
                  <a:pt x="48445" y="578"/>
                </a:lnTo>
                <a:lnTo>
                  <a:pt x="48519" y="559"/>
                </a:lnTo>
                <a:lnTo>
                  <a:pt x="48594" y="541"/>
                </a:lnTo>
                <a:lnTo>
                  <a:pt x="48631" y="504"/>
                </a:lnTo>
                <a:lnTo>
                  <a:pt x="48650" y="466"/>
                </a:lnTo>
                <a:lnTo>
                  <a:pt x="48631" y="410"/>
                </a:lnTo>
                <a:lnTo>
                  <a:pt x="48575" y="336"/>
                </a:lnTo>
                <a:lnTo>
                  <a:pt x="48501" y="280"/>
                </a:lnTo>
                <a:lnTo>
                  <a:pt x="48426" y="261"/>
                </a:lnTo>
                <a:lnTo>
                  <a:pt x="48221" y="224"/>
                </a:lnTo>
                <a:lnTo>
                  <a:pt x="48017" y="206"/>
                </a:lnTo>
                <a:close/>
                <a:moveTo>
                  <a:pt x="57940" y="113"/>
                </a:moveTo>
                <a:lnTo>
                  <a:pt x="57679" y="131"/>
                </a:lnTo>
                <a:lnTo>
                  <a:pt x="57586" y="150"/>
                </a:lnTo>
                <a:lnTo>
                  <a:pt x="57493" y="168"/>
                </a:lnTo>
                <a:lnTo>
                  <a:pt x="57419" y="224"/>
                </a:lnTo>
                <a:lnTo>
                  <a:pt x="57363" y="261"/>
                </a:lnTo>
                <a:lnTo>
                  <a:pt x="57344" y="317"/>
                </a:lnTo>
                <a:lnTo>
                  <a:pt x="57381" y="373"/>
                </a:lnTo>
                <a:lnTo>
                  <a:pt x="57437" y="410"/>
                </a:lnTo>
                <a:lnTo>
                  <a:pt x="57568" y="466"/>
                </a:lnTo>
                <a:lnTo>
                  <a:pt x="57847" y="504"/>
                </a:lnTo>
                <a:lnTo>
                  <a:pt x="58145" y="522"/>
                </a:lnTo>
                <a:lnTo>
                  <a:pt x="58443" y="541"/>
                </a:lnTo>
                <a:lnTo>
                  <a:pt x="58722" y="578"/>
                </a:lnTo>
                <a:lnTo>
                  <a:pt x="58815" y="578"/>
                </a:lnTo>
                <a:lnTo>
                  <a:pt x="58890" y="541"/>
                </a:lnTo>
                <a:lnTo>
                  <a:pt x="58908" y="504"/>
                </a:lnTo>
                <a:lnTo>
                  <a:pt x="58927" y="429"/>
                </a:lnTo>
                <a:lnTo>
                  <a:pt x="58890" y="373"/>
                </a:lnTo>
                <a:lnTo>
                  <a:pt x="58852" y="299"/>
                </a:lnTo>
                <a:lnTo>
                  <a:pt x="58796" y="243"/>
                </a:lnTo>
                <a:lnTo>
                  <a:pt x="58722" y="206"/>
                </a:lnTo>
                <a:lnTo>
                  <a:pt x="58610" y="168"/>
                </a:lnTo>
                <a:lnTo>
                  <a:pt x="58499" y="150"/>
                </a:lnTo>
                <a:lnTo>
                  <a:pt x="58219" y="113"/>
                </a:lnTo>
                <a:close/>
                <a:moveTo>
                  <a:pt x="65238" y="168"/>
                </a:moveTo>
                <a:lnTo>
                  <a:pt x="65071" y="187"/>
                </a:lnTo>
                <a:lnTo>
                  <a:pt x="64922" y="224"/>
                </a:lnTo>
                <a:lnTo>
                  <a:pt x="64791" y="280"/>
                </a:lnTo>
                <a:lnTo>
                  <a:pt x="64754" y="317"/>
                </a:lnTo>
                <a:lnTo>
                  <a:pt x="64736" y="355"/>
                </a:lnTo>
                <a:lnTo>
                  <a:pt x="64736" y="392"/>
                </a:lnTo>
                <a:lnTo>
                  <a:pt x="64754" y="410"/>
                </a:lnTo>
                <a:lnTo>
                  <a:pt x="64829" y="466"/>
                </a:lnTo>
                <a:lnTo>
                  <a:pt x="64940" y="485"/>
                </a:lnTo>
                <a:lnTo>
                  <a:pt x="65108" y="504"/>
                </a:lnTo>
                <a:lnTo>
                  <a:pt x="65406" y="522"/>
                </a:lnTo>
                <a:lnTo>
                  <a:pt x="65592" y="522"/>
                </a:lnTo>
                <a:lnTo>
                  <a:pt x="65834" y="541"/>
                </a:lnTo>
                <a:lnTo>
                  <a:pt x="66169" y="578"/>
                </a:lnTo>
                <a:lnTo>
                  <a:pt x="66504" y="578"/>
                </a:lnTo>
                <a:lnTo>
                  <a:pt x="66579" y="559"/>
                </a:lnTo>
                <a:lnTo>
                  <a:pt x="66616" y="541"/>
                </a:lnTo>
                <a:lnTo>
                  <a:pt x="66653" y="504"/>
                </a:lnTo>
                <a:lnTo>
                  <a:pt x="66672" y="466"/>
                </a:lnTo>
                <a:lnTo>
                  <a:pt x="66691" y="410"/>
                </a:lnTo>
                <a:lnTo>
                  <a:pt x="66672" y="355"/>
                </a:lnTo>
                <a:lnTo>
                  <a:pt x="66653" y="317"/>
                </a:lnTo>
                <a:lnTo>
                  <a:pt x="66597" y="280"/>
                </a:lnTo>
                <a:lnTo>
                  <a:pt x="66486" y="224"/>
                </a:lnTo>
                <a:lnTo>
                  <a:pt x="66337" y="187"/>
                </a:lnTo>
                <a:lnTo>
                  <a:pt x="66188" y="168"/>
                </a:lnTo>
                <a:close/>
                <a:moveTo>
                  <a:pt x="7560" y="206"/>
                </a:moveTo>
                <a:lnTo>
                  <a:pt x="7038" y="224"/>
                </a:lnTo>
                <a:lnTo>
                  <a:pt x="6908" y="243"/>
                </a:lnTo>
                <a:lnTo>
                  <a:pt x="6833" y="280"/>
                </a:lnTo>
                <a:lnTo>
                  <a:pt x="6778" y="317"/>
                </a:lnTo>
                <a:lnTo>
                  <a:pt x="6740" y="355"/>
                </a:lnTo>
                <a:lnTo>
                  <a:pt x="6722" y="410"/>
                </a:lnTo>
                <a:lnTo>
                  <a:pt x="6759" y="448"/>
                </a:lnTo>
                <a:lnTo>
                  <a:pt x="6852" y="485"/>
                </a:lnTo>
                <a:lnTo>
                  <a:pt x="7150" y="559"/>
                </a:lnTo>
                <a:lnTo>
                  <a:pt x="7448" y="597"/>
                </a:lnTo>
                <a:lnTo>
                  <a:pt x="7746" y="597"/>
                </a:lnTo>
                <a:lnTo>
                  <a:pt x="7913" y="578"/>
                </a:lnTo>
                <a:lnTo>
                  <a:pt x="8062" y="559"/>
                </a:lnTo>
                <a:lnTo>
                  <a:pt x="8174" y="522"/>
                </a:lnTo>
                <a:lnTo>
                  <a:pt x="8267" y="466"/>
                </a:lnTo>
                <a:lnTo>
                  <a:pt x="8323" y="410"/>
                </a:lnTo>
                <a:lnTo>
                  <a:pt x="8360" y="355"/>
                </a:lnTo>
                <a:lnTo>
                  <a:pt x="8360" y="317"/>
                </a:lnTo>
                <a:lnTo>
                  <a:pt x="8323" y="261"/>
                </a:lnTo>
                <a:lnTo>
                  <a:pt x="8230" y="243"/>
                </a:lnTo>
                <a:lnTo>
                  <a:pt x="8081" y="224"/>
                </a:lnTo>
                <a:lnTo>
                  <a:pt x="7560" y="206"/>
                </a:lnTo>
                <a:close/>
                <a:moveTo>
                  <a:pt x="10706" y="261"/>
                </a:moveTo>
                <a:lnTo>
                  <a:pt x="10576" y="280"/>
                </a:lnTo>
                <a:lnTo>
                  <a:pt x="10445" y="317"/>
                </a:lnTo>
                <a:lnTo>
                  <a:pt x="10334" y="355"/>
                </a:lnTo>
                <a:lnTo>
                  <a:pt x="10129" y="336"/>
                </a:lnTo>
                <a:lnTo>
                  <a:pt x="9794" y="317"/>
                </a:lnTo>
                <a:lnTo>
                  <a:pt x="9477" y="317"/>
                </a:lnTo>
                <a:lnTo>
                  <a:pt x="9384" y="336"/>
                </a:lnTo>
                <a:lnTo>
                  <a:pt x="9347" y="336"/>
                </a:lnTo>
                <a:lnTo>
                  <a:pt x="9328" y="355"/>
                </a:lnTo>
                <a:lnTo>
                  <a:pt x="9310" y="429"/>
                </a:lnTo>
                <a:lnTo>
                  <a:pt x="9328" y="485"/>
                </a:lnTo>
                <a:lnTo>
                  <a:pt x="9384" y="522"/>
                </a:lnTo>
                <a:lnTo>
                  <a:pt x="9459" y="559"/>
                </a:lnTo>
                <a:lnTo>
                  <a:pt x="9552" y="578"/>
                </a:lnTo>
                <a:lnTo>
                  <a:pt x="9663" y="597"/>
                </a:lnTo>
                <a:lnTo>
                  <a:pt x="10203" y="597"/>
                </a:lnTo>
                <a:lnTo>
                  <a:pt x="10464" y="578"/>
                </a:lnTo>
                <a:lnTo>
                  <a:pt x="10780" y="522"/>
                </a:lnTo>
                <a:lnTo>
                  <a:pt x="10836" y="504"/>
                </a:lnTo>
                <a:lnTo>
                  <a:pt x="10855" y="485"/>
                </a:lnTo>
                <a:lnTo>
                  <a:pt x="10874" y="448"/>
                </a:lnTo>
                <a:lnTo>
                  <a:pt x="10874" y="410"/>
                </a:lnTo>
                <a:lnTo>
                  <a:pt x="10855" y="336"/>
                </a:lnTo>
                <a:lnTo>
                  <a:pt x="10836" y="299"/>
                </a:lnTo>
                <a:lnTo>
                  <a:pt x="10799" y="261"/>
                </a:lnTo>
                <a:close/>
                <a:moveTo>
                  <a:pt x="32284" y="206"/>
                </a:moveTo>
                <a:lnTo>
                  <a:pt x="32173" y="224"/>
                </a:lnTo>
                <a:lnTo>
                  <a:pt x="32080" y="261"/>
                </a:lnTo>
                <a:lnTo>
                  <a:pt x="32061" y="280"/>
                </a:lnTo>
                <a:lnTo>
                  <a:pt x="32042" y="317"/>
                </a:lnTo>
                <a:lnTo>
                  <a:pt x="32042" y="373"/>
                </a:lnTo>
                <a:lnTo>
                  <a:pt x="32080" y="429"/>
                </a:lnTo>
                <a:lnTo>
                  <a:pt x="32154" y="466"/>
                </a:lnTo>
                <a:lnTo>
                  <a:pt x="32247" y="504"/>
                </a:lnTo>
                <a:lnTo>
                  <a:pt x="32471" y="559"/>
                </a:lnTo>
                <a:lnTo>
                  <a:pt x="32750" y="597"/>
                </a:lnTo>
                <a:lnTo>
                  <a:pt x="33290" y="597"/>
                </a:lnTo>
                <a:lnTo>
                  <a:pt x="33495" y="578"/>
                </a:lnTo>
                <a:lnTo>
                  <a:pt x="33606" y="559"/>
                </a:lnTo>
                <a:lnTo>
                  <a:pt x="33643" y="522"/>
                </a:lnTo>
                <a:lnTo>
                  <a:pt x="33662" y="485"/>
                </a:lnTo>
                <a:lnTo>
                  <a:pt x="33662" y="448"/>
                </a:lnTo>
                <a:lnTo>
                  <a:pt x="33643" y="429"/>
                </a:lnTo>
                <a:lnTo>
                  <a:pt x="33550" y="373"/>
                </a:lnTo>
                <a:lnTo>
                  <a:pt x="33401" y="336"/>
                </a:lnTo>
                <a:lnTo>
                  <a:pt x="33085" y="280"/>
                </a:lnTo>
                <a:lnTo>
                  <a:pt x="32880" y="261"/>
                </a:lnTo>
                <a:lnTo>
                  <a:pt x="32713" y="243"/>
                </a:lnTo>
                <a:lnTo>
                  <a:pt x="32433" y="206"/>
                </a:lnTo>
                <a:close/>
                <a:moveTo>
                  <a:pt x="53602" y="187"/>
                </a:moveTo>
                <a:lnTo>
                  <a:pt x="53360" y="206"/>
                </a:lnTo>
                <a:lnTo>
                  <a:pt x="53118" y="206"/>
                </a:lnTo>
                <a:lnTo>
                  <a:pt x="52857" y="224"/>
                </a:lnTo>
                <a:lnTo>
                  <a:pt x="52597" y="261"/>
                </a:lnTo>
                <a:lnTo>
                  <a:pt x="52485" y="280"/>
                </a:lnTo>
                <a:lnTo>
                  <a:pt x="52392" y="336"/>
                </a:lnTo>
                <a:lnTo>
                  <a:pt x="52280" y="410"/>
                </a:lnTo>
                <a:lnTo>
                  <a:pt x="52262" y="448"/>
                </a:lnTo>
                <a:lnTo>
                  <a:pt x="52262" y="466"/>
                </a:lnTo>
                <a:lnTo>
                  <a:pt x="52262" y="485"/>
                </a:lnTo>
                <a:lnTo>
                  <a:pt x="52280" y="522"/>
                </a:lnTo>
                <a:lnTo>
                  <a:pt x="52355" y="541"/>
                </a:lnTo>
                <a:lnTo>
                  <a:pt x="52466" y="559"/>
                </a:lnTo>
                <a:lnTo>
                  <a:pt x="52578" y="578"/>
                </a:lnTo>
                <a:lnTo>
                  <a:pt x="52783" y="578"/>
                </a:lnTo>
                <a:lnTo>
                  <a:pt x="53043" y="597"/>
                </a:lnTo>
                <a:lnTo>
                  <a:pt x="53323" y="615"/>
                </a:lnTo>
                <a:lnTo>
                  <a:pt x="53583" y="597"/>
                </a:lnTo>
                <a:lnTo>
                  <a:pt x="53714" y="559"/>
                </a:lnTo>
                <a:lnTo>
                  <a:pt x="53825" y="522"/>
                </a:lnTo>
                <a:lnTo>
                  <a:pt x="53881" y="504"/>
                </a:lnTo>
                <a:lnTo>
                  <a:pt x="53919" y="466"/>
                </a:lnTo>
                <a:lnTo>
                  <a:pt x="53937" y="429"/>
                </a:lnTo>
                <a:lnTo>
                  <a:pt x="53937" y="392"/>
                </a:lnTo>
                <a:lnTo>
                  <a:pt x="53900" y="317"/>
                </a:lnTo>
                <a:lnTo>
                  <a:pt x="53825" y="243"/>
                </a:lnTo>
                <a:lnTo>
                  <a:pt x="53788" y="224"/>
                </a:lnTo>
                <a:lnTo>
                  <a:pt x="53732" y="206"/>
                </a:lnTo>
                <a:lnTo>
                  <a:pt x="53602" y="187"/>
                </a:lnTo>
                <a:close/>
                <a:moveTo>
                  <a:pt x="83000" y="243"/>
                </a:moveTo>
                <a:lnTo>
                  <a:pt x="82814" y="261"/>
                </a:lnTo>
                <a:lnTo>
                  <a:pt x="82646" y="280"/>
                </a:lnTo>
                <a:lnTo>
                  <a:pt x="82516" y="336"/>
                </a:lnTo>
                <a:lnTo>
                  <a:pt x="82479" y="355"/>
                </a:lnTo>
                <a:lnTo>
                  <a:pt x="82479" y="392"/>
                </a:lnTo>
                <a:lnTo>
                  <a:pt x="82479" y="429"/>
                </a:lnTo>
                <a:lnTo>
                  <a:pt x="82535" y="448"/>
                </a:lnTo>
                <a:lnTo>
                  <a:pt x="82702" y="504"/>
                </a:lnTo>
                <a:lnTo>
                  <a:pt x="82963" y="541"/>
                </a:lnTo>
                <a:lnTo>
                  <a:pt x="83279" y="578"/>
                </a:lnTo>
                <a:lnTo>
                  <a:pt x="83875" y="615"/>
                </a:lnTo>
                <a:lnTo>
                  <a:pt x="84098" y="615"/>
                </a:lnTo>
                <a:lnTo>
                  <a:pt x="84229" y="597"/>
                </a:lnTo>
                <a:lnTo>
                  <a:pt x="84285" y="578"/>
                </a:lnTo>
                <a:lnTo>
                  <a:pt x="84322" y="541"/>
                </a:lnTo>
                <a:lnTo>
                  <a:pt x="84322" y="504"/>
                </a:lnTo>
                <a:lnTo>
                  <a:pt x="84322" y="466"/>
                </a:lnTo>
                <a:lnTo>
                  <a:pt x="84285" y="373"/>
                </a:lnTo>
                <a:lnTo>
                  <a:pt x="84229" y="317"/>
                </a:lnTo>
                <a:lnTo>
                  <a:pt x="84173" y="280"/>
                </a:lnTo>
                <a:lnTo>
                  <a:pt x="84098" y="261"/>
                </a:lnTo>
                <a:lnTo>
                  <a:pt x="83931" y="243"/>
                </a:lnTo>
                <a:close/>
                <a:moveTo>
                  <a:pt x="62650" y="206"/>
                </a:moveTo>
                <a:lnTo>
                  <a:pt x="62501" y="224"/>
                </a:lnTo>
                <a:lnTo>
                  <a:pt x="62371" y="243"/>
                </a:lnTo>
                <a:lnTo>
                  <a:pt x="62334" y="261"/>
                </a:lnTo>
                <a:lnTo>
                  <a:pt x="62297" y="299"/>
                </a:lnTo>
                <a:lnTo>
                  <a:pt x="62297" y="336"/>
                </a:lnTo>
                <a:lnTo>
                  <a:pt x="62334" y="392"/>
                </a:lnTo>
                <a:lnTo>
                  <a:pt x="62390" y="429"/>
                </a:lnTo>
                <a:lnTo>
                  <a:pt x="62483" y="466"/>
                </a:lnTo>
                <a:lnTo>
                  <a:pt x="62725" y="541"/>
                </a:lnTo>
                <a:lnTo>
                  <a:pt x="63041" y="597"/>
                </a:lnTo>
                <a:lnTo>
                  <a:pt x="63358" y="634"/>
                </a:lnTo>
                <a:lnTo>
                  <a:pt x="63656" y="634"/>
                </a:lnTo>
                <a:lnTo>
                  <a:pt x="63898" y="615"/>
                </a:lnTo>
                <a:lnTo>
                  <a:pt x="63991" y="597"/>
                </a:lnTo>
                <a:lnTo>
                  <a:pt x="64047" y="559"/>
                </a:lnTo>
                <a:lnTo>
                  <a:pt x="64084" y="522"/>
                </a:lnTo>
                <a:lnTo>
                  <a:pt x="64103" y="504"/>
                </a:lnTo>
                <a:lnTo>
                  <a:pt x="64103" y="466"/>
                </a:lnTo>
                <a:lnTo>
                  <a:pt x="64084" y="429"/>
                </a:lnTo>
                <a:lnTo>
                  <a:pt x="63991" y="392"/>
                </a:lnTo>
                <a:lnTo>
                  <a:pt x="63879" y="355"/>
                </a:lnTo>
                <a:lnTo>
                  <a:pt x="63600" y="299"/>
                </a:lnTo>
                <a:lnTo>
                  <a:pt x="63432" y="280"/>
                </a:lnTo>
                <a:lnTo>
                  <a:pt x="63209" y="261"/>
                </a:lnTo>
                <a:lnTo>
                  <a:pt x="62837" y="224"/>
                </a:lnTo>
                <a:lnTo>
                  <a:pt x="62650" y="206"/>
                </a:lnTo>
                <a:close/>
                <a:moveTo>
                  <a:pt x="559" y="224"/>
                </a:moveTo>
                <a:lnTo>
                  <a:pt x="410" y="261"/>
                </a:lnTo>
                <a:lnTo>
                  <a:pt x="299" y="280"/>
                </a:lnTo>
                <a:lnTo>
                  <a:pt x="94" y="280"/>
                </a:lnTo>
                <a:lnTo>
                  <a:pt x="56" y="299"/>
                </a:lnTo>
                <a:lnTo>
                  <a:pt x="38" y="336"/>
                </a:lnTo>
                <a:lnTo>
                  <a:pt x="19" y="392"/>
                </a:lnTo>
                <a:lnTo>
                  <a:pt x="1" y="448"/>
                </a:lnTo>
                <a:lnTo>
                  <a:pt x="1" y="504"/>
                </a:lnTo>
                <a:lnTo>
                  <a:pt x="38" y="559"/>
                </a:lnTo>
                <a:lnTo>
                  <a:pt x="112" y="597"/>
                </a:lnTo>
                <a:lnTo>
                  <a:pt x="205" y="634"/>
                </a:lnTo>
                <a:lnTo>
                  <a:pt x="336" y="652"/>
                </a:lnTo>
                <a:lnTo>
                  <a:pt x="596" y="652"/>
                </a:lnTo>
                <a:lnTo>
                  <a:pt x="652" y="615"/>
                </a:lnTo>
                <a:lnTo>
                  <a:pt x="690" y="597"/>
                </a:lnTo>
                <a:lnTo>
                  <a:pt x="727" y="541"/>
                </a:lnTo>
                <a:lnTo>
                  <a:pt x="764" y="485"/>
                </a:lnTo>
                <a:lnTo>
                  <a:pt x="783" y="429"/>
                </a:lnTo>
                <a:lnTo>
                  <a:pt x="764" y="336"/>
                </a:lnTo>
                <a:lnTo>
                  <a:pt x="745" y="280"/>
                </a:lnTo>
                <a:lnTo>
                  <a:pt x="708" y="243"/>
                </a:lnTo>
                <a:lnTo>
                  <a:pt x="634" y="224"/>
                </a:lnTo>
                <a:close/>
                <a:moveTo>
                  <a:pt x="67863" y="299"/>
                </a:moveTo>
                <a:lnTo>
                  <a:pt x="67696" y="317"/>
                </a:lnTo>
                <a:lnTo>
                  <a:pt x="67547" y="336"/>
                </a:lnTo>
                <a:lnTo>
                  <a:pt x="67454" y="373"/>
                </a:lnTo>
                <a:lnTo>
                  <a:pt x="67417" y="410"/>
                </a:lnTo>
                <a:lnTo>
                  <a:pt x="67398" y="429"/>
                </a:lnTo>
                <a:lnTo>
                  <a:pt x="67417" y="466"/>
                </a:lnTo>
                <a:lnTo>
                  <a:pt x="67454" y="504"/>
                </a:lnTo>
                <a:lnTo>
                  <a:pt x="67603" y="559"/>
                </a:lnTo>
                <a:lnTo>
                  <a:pt x="67845" y="597"/>
                </a:lnTo>
                <a:lnTo>
                  <a:pt x="68124" y="634"/>
                </a:lnTo>
                <a:lnTo>
                  <a:pt x="68403" y="652"/>
                </a:lnTo>
                <a:lnTo>
                  <a:pt x="68869" y="652"/>
                </a:lnTo>
                <a:lnTo>
                  <a:pt x="68981" y="634"/>
                </a:lnTo>
                <a:lnTo>
                  <a:pt x="69036" y="597"/>
                </a:lnTo>
                <a:lnTo>
                  <a:pt x="69074" y="578"/>
                </a:lnTo>
                <a:lnTo>
                  <a:pt x="69092" y="541"/>
                </a:lnTo>
                <a:lnTo>
                  <a:pt x="69074" y="522"/>
                </a:lnTo>
                <a:lnTo>
                  <a:pt x="68999" y="466"/>
                </a:lnTo>
                <a:lnTo>
                  <a:pt x="68887" y="410"/>
                </a:lnTo>
                <a:lnTo>
                  <a:pt x="68590" y="336"/>
                </a:lnTo>
                <a:lnTo>
                  <a:pt x="68403" y="317"/>
                </a:lnTo>
                <a:lnTo>
                  <a:pt x="68180" y="317"/>
                </a:lnTo>
                <a:lnTo>
                  <a:pt x="67863" y="299"/>
                </a:lnTo>
                <a:close/>
                <a:moveTo>
                  <a:pt x="56376" y="280"/>
                </a:moveTo>
                <a:lnTo>
                  <a:pt x="55129" y="299"/>
                </a:lnTo>
                <a:lnTo>
                  <a:pt x="54998" y="317"/>
                </a:lnTo>
                <a:lnTo>
                  <a:pt x="54887" y="336"/>
                </a:lnTo>
                <a:lnTo>
                  <a:pt x="54775" y="373"/>
                </a:lnTo>
                <a:lnTo>
                  <a:pt x="54719" y="410"/>
                </a:lnTo>
                <a:lnTo>
                  <a:pt x="54700" y="429"/>
                </a:lnTo>
                <a:lnTo>
                  <a:pt x="54682" y="466"/>
                </a:lnTo>
                <a:lnTo>
                  <a:pt x="54700" y="485"/>
                </a:lnTo>
                <a:lnTo>
                  <a:pt x="54719" y="504"/>
                </a:lnTo>
                <a:lnTo>
                  <a:pt x="54812" y="559"/>
                </a:lnTo>
                <a:lnTo>
                  <a:pt x="54961" y="615"/>
                </a:lnTo>
                <a:lnTo>
                  <a:pt x="55259" y="671"/>
                </a:lnTo>
                <a:lnTo>
                  <a:pt x="55892" y="671"/>
                </a:lnTo>
                <a:lnTo>
                  <a:pt x="56190" y="634"/>
                </a:lnTo>
                <a:lnTo>
                  <a:pt x="56358" y="615"/>
                </a:lnTo>
                <a:lnTo>
                  <a:pt x="56451" y="578"/>
                </a:lnTo>
                <a:lnTo>
                  <a:pt x="56488" y="559"/>
                </a:lnTo>
                <a:lnTo>
                  <a:pt x="56506" y="522"/>
                </a:lnTo>
                <a:lnTo>
                  <a:pt x="56525" y="429"/>
                </a:lnTo>
                <a:lnTo>
                  <a:pt x="56506" y="355"/>
                </a:lnTo>
                <a:lnTo>
                  <a:pt x="56451" y="299"/>
                </a:lnTo>
                <a:lnTo>
                  <a:pt x="56413" y="280"/>
                </a:lnTo>
                <a:close/>
                <a:moveTo>
                  <a:pt x="60323" y="206"/>
                </a:moveTo>
                <a:lnTo>
                  <a:pt x="60211" y="224"/>
                </a:lnTo>
                <a:lnTo>
                  <a:pt x="60118" y="243"/>
                </a:lnTo>
                <a:lnTo>
                  <a:pt x="60025" y="299"/>
                </a:lnTo>
                <a:lnTo>
                  <a:pt x="59951" y="373"/>
                </a:lnTo>
                <a:lnTo>
                  <a:pt x="59914" y="429"/>
                </a:lnTo>
                <a:lnTo>
                  <a:pt x="59932" y="466"/>
                </a:lnTo>
                <a:lnTo>
                  <a:pt x="59969" y="504"/>
                </a:lnTo>
                <a:lnTo>
                  <a:pt x="60044" y="522"/>
                </a:lnTo>
                <a:lnTo>
                  <a:pt x="60137" y="541"/>
                </a:lnTo>
                <a:lnTo>
                  <a:pt x="60323" y="559"/>
                </a:lnTo>
                <a:lnTo>
                  <a:pt x="60565" y="578"/>
                </a:lnTo>
                <a:lnTo>
                  <a:pt x="60863" y="634"/>
                </a:lnTo>
                <a:lnTo>
                  <a:pt x="61031" y="652"/>
                </a:lnTo>
                <a:lnTo>
                  <a:pt x="61161" y="671"/>
                </a:lnTo>
                <a:lnTo>
                  <a:pt x="61291" y="652"/>
                </a:lnTo>
                <a:lnTo>
                  <a:pt x="61329" y="634"/>
                </a:lnTo>
                <a:lnTo>
                  <a:pt x="61366" y="615"/>
                </a:lnTo>
                <a:lnTo>
                  <a:pt x="61403" y="559"/>
                </a:lnTo>
                <a:lnTo>
                  <a:pt x="61440" y="522"/>
                </a:lnTo>
                <a:lnTo>
                  <a:pt x="61440" y="466"/>
                </a:lnTo>
                <a:lnTo>
                  <a:pt x="61440" y="429"/>
                </a:lnTo>
                <a:lnTo>
                  <a:pt x="61422" y="392"/>
                </a:lnTo>
                <a:lnTo>
                  <a:pt x="61384" y="373"/>
                </a:lnTo>
                <a:lnTo>
                  <a:pt x="61291" y="317"/>
                </a:lnTo>
                <a:lnTo>
                  <a:pt x="61180" y="280"/>
                </a:lnTo>
                <a:lnTo>
                  <a:pt x="61049" y="261"/>
                </a:lnTo>
                <a:lnTo>
                  <a:pt x="60863" y="243"/>
                </a:lnTo>
                <a:lnTo>
                  <a:pt x="60677" y="206"/>
                </a:lnTo>
                <a:close/>
                <a:moveTo>
                  <a:pt x="71010" y="243"/>
                </a:moveTo>
                <a:lnTo>
                  <a:pt x="70768" y="261"/>
                </a:lnTo>
                <a:lnTo>
                  <a:pt x="70544" y="280"/>
                </a:lnTo>
                <a:lnTo>
                  <a:pt x="70321" y="299"/>
                </a:lnTo>
                <a:lnTo>
                  <a:pt x="70191" y="336"/>
                </a:lnTo>
                <a:lnTo>
                  <a:pt x="70079" y="373"/>
                </a:lnTo>
                <a:lnTo>
                  <a:pt x="70005" y="410"/>
                </a:lnTo>
                <a:lnTo>
                  <a:pt x="69986" y="429"/>
                </a:lnTo>
                <a:lnTo>
                  <a:pt x="69986" y="466"/>
                </a:lnTo>
                <a:lnTo>
                  <a:pt x="70005" y="485"/>
                </a:lnTo>
                <a:lnTo>
                  <a:pt x="70042" y="522"/>
                </a:lnTo>
                <a:lnTo>
                  <a:pt x="70191" y="578"/>
                </a:lnTo>
                <a:lnTo>
                  <a:pt x="70284" y="615"/>
                </a:lnTo>
                <a:lnTo>
                  <a:pt x="70414" y="634"/>
                </a:lnTo>
                <a:lnTo>
                  <a:pt x="70675" y="671"/>
                </a:lnTo>
                <a:lnTo>
                  <a:pt x="70935" y="671"/>
                </a:lnTo>
                <a:lnTo>
                  <a:pt x="71177" y="652"/>
                </a:lnTo>
                <a:lnTo>
                  <a:pt x="71326" y="615"/>
                </a:lnTo>
                <a:lnTo>
                  <a:pt x="71420" y="578"/>
                </a:lnTo>
                <a:lnTo>
                  <a:pt x="71513" y="522"/>
                </a:lnTo>
                <a:lnTo>
                  <a:pt x="71568" y="466"/>
                </a:lnTo>
                <a:lnTo>
                  <a:pt x="71587" y="448"/>
                </a:lnTo>
                <a:lnTo>
                  <a:pt x="71606" y="410"/>
                </a:lnTo>
                <a:lnTo>
                  <a:pt x="71587" y="392"/>
                </a:lnTo>
                <a:lnTo>
                  <a:pt x="71568" y="355"/>
                </a:lnTo>
                <a:lnTo>
                  <a:pt x="71475" y="299"/>
                </a:lnTo>
                <a:lnTo>
                  <a:pt x="71364" y="280"/>
                </a:lnTo>
                <a:lnTo>
                  <a:pt x="71252" y="261"/>
                </a:lnTo>
                <a:lnTo>
                  <a:pt x="71010" y="243"/>
                </a:lnTo>
                <a:close/>
                <a:moveTo>
                  <a:pt x="75478" y="243"/>
                </a:moveTo>
                <a:lnTo>
                  <a:pt x="75348" y="261"/>
                </a:lnTo>
                <a:lnTo>
                  <a:pt x="75218" y="299"/>
                </a:lnTo>
                <a:lnTo>
                  <a:pt x="75125" y="336"/>
                </a:lnTo>
                <a:lnTo>
                  <a:pt x="75031" y="410"/>
                </a:lnTo>
                <a:lnTo>
                  <a:pt x="74994" y="466"/>
                </a:lnTo>
                <a:lnTo>
                  <a:pt x="74994" y="485"/>
                </a:lnTo>
                <a:lnTo>
                  <a:pt x="75013" y="504"/>
                </a:lnTo>
                <a:lnTo>
                  <a:pt x="75069" y="541"/>
                </a:lnTo>
                <a:lnTo>
                  <a:pt x="75143" y="578"/>
                </a:lnTo>
                <a:lnTo>
                  <a:pt x="75236" y="597"/>
                </a:lnTo>
                <a:lnTo>
                  <a:pt x="75422" y="615"/>
                </a:lnTo>
                <a:lnTo>
                  <a:pt x="75702" y="652"/>
                </a:lnTo>
                <a:lnTo>
                  <a:pt x="76000" y="671"/>
                </a:lnTo>
                <a:lnTo>
                  <a:pt x="76279" y="652"/>
                </a:lnTo>
                <a:lnTo>
                  <a:pt x="76428" y="652"/>
                </a:lnTo>
                <a:lnTo>
                  <a:pt x="76558" y="615"/>
                </a:lnTo>
                <a:lnTo>
                  <a:pt x="76614" y="597"/>
                </a:lnTo>
                <a:lnTo>
                  <a:pt x="76651" y="578"/>
                </a:lnTo>
                <a:lnTo>
                  <a:pt x="76651" y="541"/>
                </a:lnTo>
                <a:lnTo>
                  <a:pt x="76670" y="504"/>
                </a:lnTo>
                <a:lnTo>
                  <a:pt x="76633" y="429"/>
                </a:lnTo>
                <a:lnTo>
                  <a:pt x="76595" y="355"/>
                </a:lnTo>
                <a:lnTo>
                  <a:pt x="76558" y="317"/>
                </a:lnTo>
                <a:lnTo>
                  <a:pt x="76502" y="299"/>
                </a:lnTo>
                <a:lnTo>
                  <a:pt x="76391" y="261"/>
                </a:lnTo>
                <a:lnTo>
                  <a:pt x="76149" y="261"/>
                </a:lnTo>
                <a:lnTo>
                  <a:pt x="75906" y="243"/>
                </a:lnTo>
                <a:close/>
                <a:moveTo>
                  <a:pt x="78755" y="224"/>
                </a:moveTo>
                <a:lnTo>
                  <a:pt x="78476" y="243"/>
                </a:lnTo>
                <a:lnTo>
                  <a:pt x="78271" y="280"/>
                </a:lnTo>
                <a:lnTo>
                  <a:pt x="78122" y="299"/>
                </a:lnTo>
                <a:lnTo>
                  <a:pt x="77861" y="336"/>
                </a:lnTo>
                <a:lnTo>
                  <a:pt x="77731" y="373"/>
                </a:lnTo>
                <a:lnTo>
                  <a:pt x="77619" y="410"/>
                </a:lnTo>
                <a:lnTo>
                  <a:pt x="77563" y="466"/>
                </a:lnTo>
                <a:lnTo>
                  <a:pt x="77545" y="504"/>
                </a:lnTo>
                <a:lnTo>
                  <a:pt x="77526" y="522"/>
                </a:lnTo>
                <a:lnTo>
                  <a:pt x="77545" y="559"/>
                </a:lnTo>
                <a:lnTo>
                  <a:pt x="77563" y="597"/>
                </a:lnTo>
                <a:lnTo>
                  <a:pt x="77657" y="634"/>
                </a:lnTo>
                <a:lnTo>
                  <a:pt x="77750" y="652"/>
                </a:lnTo>
                <a:lnTo>
                  <a:pt x="77880" y="671"/>
                </a:lnTo>
                <a:lnTo>
                  <a:pt x="78122" y="652"/>
                </a:lnTo>
                <a:lnTo>
                  <a:pt x="78476" y="652"/>
                </a:lnTo>
                <a:lnTo>
                  <a:pt x="78792" y="634"/>
                </a:lnTo>
                <a:lnTo>
                  <a:pt x="78941" y="597"/>
                </a:lnTo>
                <a:lnTo>
                  <a:pt x="79053" y="559"/>
                </a:lnTo>
                <a:lnTo>
                  <a:pt x="79109" y="522"/>
                </a:lnTo>
                <a:lnTo>
                  <a:pt x="79127" y="485"/>
                </a:lnTo>
                <a:lnTo>
                  <a:pt x="79146" y="448"/>
                </a:lnTo>
                <a:lnTo>
                  <a:pt x="79146" y="392"/>
                </a:lnTo>
                <a:lnTo>
                  <a:pt x="79127" y="336"/>
                </a:lnTo>
                <a:lnTo>
                  <a:pt x="79109" y="299"/>
                </a:lnTo>
                <a:lnTo>
                  <a:pt x="79072" y="261"/>
                </a:lnTo>
                <a:lnTo>
                  <a:pt x="79016" y="243"/>
                </a:lnTo>
                <a:lnTo>
                  <a:pt x="78904" y="224"/>
                </a:lnTo>
                <a:close/>
                <a:moveTo>
                  <a:pt x="72853" y="261"/>
                </a:moveTo>
                <a:lnTo>
                  <a:pt x="72667" y="299"/>
                </a:lnTo>
                <a:lnTo>
                  <a:pt x="72537" y="317"/>
                </a:lnTo>
                <a:lnTo>
                  <a:pt x="72481" y="355"/>
                </a:lnTo>
                <a:lnTo>
                  <a:pt x="72462" y="392"/>
                </a:lnTo>
                <a:lnTo>
                  <a:pt x="72481" y="410"/>
                </a:lnTo>
                <a:lnTo>
                  <a:pt x="72518" y="448"/>
                </a:lnTo>
                <a:lnTo>
                  <a:pt x="72592" y="504"/>
                </a:lnTo>
                <a:lnTo>
                  <a:pt x="72723" y="541"/>
                </a:lnTo>
                <a:lnTo>
                  <a:pt x="72890" y="578"/>
                </a:lnTo>
                <a:lnTo>
                  <a:pt x="73132" y="634"/>
                </a:lnTo>
                <a:lnTo>
                  <a:pt x="73393" y="671"/>
                </a:lnTo>
                <a:lnTo>
                  <a:pt x="73654" y="690"/>
                </a:lnTo>
                <a:lnTo>
                  <a:pt x="73914" y="671"/>
                </a:lnTo>
                <a:lnTo>
                  <a:pt x="73989" y="652"/>
                </a:lnTo>
                <a:lnTo>
                  <a:pt x="74045" y="615"/>
                </a:lnTo>
                <a:lnTo>
                  <a:pt x="74101" y="559"/>
                </a:lnTo>
                <a:lnTo>
                  <a:pt x="74138" y="504"/>
                </a:lnTo>
                <a:lnTo>
                  <a:pt x="74156" y="448"/>
                </a:lnTo>
                <a:lnTo>
                  <a:pt x="74138" y="392"/>
                </a:lnTo>
                <a:lnTo>
                  <a:pt x="74082" y="355"/>
                </a:lnTo>
                <a:lnTo>
                  <a:pt x="73989" y="336"/>
                </a:lnTo>
                <a:lnTo>
                  <a:pt x="73430" y="280"/>
                </a:lnTo>
                <a:lnTo>
                  <a:pt x="73132" y="261"/>
                </a:lnTo>
                <a:close/>
                <a:moveTo>
                  <a:pt x="80393" y="261"/>
                </a:moveTo>
                <a:lnTo>
                  <a:pt x="80282" y="280"/>
                </a:lnTo>
                <a:lnTo>
                  <a:pt x="80170" y="299"/>
                </a:lnTo>
                <a:lnTo>
                  <a:pt x="80040" y="336"/>
                </a:lnTo>
                <a:lnTo>
                  <a:pt x="79947" y="373"/>
                </a:lnTo>
                <a:lnTo>
                  <a:pt x="79891" y="429"/>
                </a:lnTo>
                <a:lnTo>
                  <a:pt x="79872" y="448"/>
                </a:lnTo>
                <a:lnTo>
                  <a:pt x="79891" y="485"/>
                </a:lnTo>
                <a:lnTo>
                  <a:pt x="79909" y="504"/>
                </a:lnTo>
                <a:lnTo>
                  <a:pt x="79947" y="541"/>
                </a:lnTo>
                <a:lnTo>
                  <a:pt x="80114" y="615"/>
                </a:lnTo>
                <a:lnTo>
                  <a:pt x="80226" y="634"/>
                </a:lnTo>
                <a:lnTo>
                  <a:pt x="80375" y="652"/>
                </a:lnTo>
                <a:lnTo>
                  <a:pt x="80673" y="671"/>
                </a:lnTo>
                <a:lnTo>
                  <a:pt x="81231" y="671"/>
                </a:lnTo>
                <a:lnTo>
                  <a:pt x="81548" y="690"/>
                </a:lnTo>
                <a:lnTo>
                  <a:pt x="81734" y="671"/>
                </a:lnTo>
                <a:lnTo>
                  <a:pt x="81808" y="652"/>
                </a:lnTo>
                <a:lnTo>
                  <a:pt x="81846" y="615"/>
                </a:lnTo>
                <a:lnTo>
                  <a:pt x="81883" y="541"/>
                </a:lnTo>
                <a:lnTo>
                  <a:pt x="81883" y="448"/>
                </a:lnTo>
                <a:lnTo>
                  <a:pt x="81846" y="373"/>
                </a:lnTo>
                <a:lnTo>
                  <a:pt x="81827" y="355"/>
                </a:lnTo>
                <a:lnTo>
                  <a:pt x="81771" y="336"/>
                </a:lnTo>
                <a:lnTo>
                  <a:pt x="81436" y="280"/>
                </a:lnTo>
                <a:lnTo>
                  <a:pt x="81082" y="261"/>
                </a:lnTo>
                <a:close/>
                <a:moveTo>
                  <a:pt x="88846" y="261"/>
                </a:moveTo>
                <a:lnTo>
                  <a:pt x="88604" y="280"/>
                </a:lnTo>
                <a:lnTo>
                  <a:pt x="88436" y="317"/>
                </a:lnTo>
                <a:lnTo>
                  <a:pt x="88269" y="336"/>
                </a:lnTo>
                <a:lnTo>
                  <a:pt x="88064" y="373"/>
                </a:lnTo>
                <a:lnTo>
                  <a:pt x="87952" y="392"/>
                </a:lnTo>
                <a:lnTo>
                  <a:pt x="87859" y="429"/>
                </a:lnTo>
                <a:lnTo>
                  <a:pt x="87785" y="485"/>
                </a:lnTo>
                <a:lnTo>
                  <a:pt x="87748" y="541"/>
                </a:lnTo>
                <a:lnTo>
                  <a:pt x="87748" y="578"/>
                </a:lnTo>
                <a:lnTo>
                  <a:pt x="87766" y="615"/>
                </a:lnTo>
                <a:lnTo>
                  <a:pt x="87785" y="634"/>
                </a:lnTo>
                <a:lnTo>
                  <a:pt x="87822" y="671"/>
                </a:lnTo>
                <a:lnTo>
                  <a:pt x="87934" y="690"/>
                </a:lnTo>
                <a:lnTo>
                  <a:pt x="88045" y="708"/>
                </a:lnTo>
                <a:lnTo>
                  <a:pt x="88306" y="708"/>
                </a:lnTo>
                <a:lnTo>
                  <a:pt x="88455" y="690"/>
                </a:lnTo>
                <a:lnTo>
                  <a:pt x="88641" y="690"/>
                </a:lnTo>
                <a:lnTo>
                  <a:pt x="88883" y="671"/>
                </a:lnTo>
                <a:lnTo>
                  <a:pt x="88995" y="634"/>
                </a:lnTo>
                <a:lnTo>
                  <a:pt x="89088" y="597"/>
                </a:lnTo>
                <a:lnTo>
                  <a:pt x="89125" y="559"/>
                </a:lnTo>
                <a:lnTo>
                  <a:pt x="89144" y="522"/>
                </a:lnTo>
                <a:lnTo>
                  <a:pt x="89163" y="485"/>
                </a:lnTo>
                <a:lnTo>
                  <a:pt x="89163" y="429"/>
                </a:lnTo>
                <a:lnTo>
                  <a:pt x="89163" y="392"/>
                </a:lnTo>
                <a:lnTo>
                  <a:pt x="89125" y="336"/>
                </a:lnTo>
                <a:lnTo>
                  <a:pt x="89107" y="317"/>
                </a:lnTo>
                <a:lnTo>
                  <a:pt x="89051" y="299"/>
                </a:lnTo>
                <a:lnTo>
                  <a:pt x="88958" y="261"/>
                </a:lnTo>
                <a:close/>
                <a:moveTo>
                  <a:pt x="86184" y="299"/>
                </a:moveTo>
                <a:lnTo>
                  <a:pt x="85849" y="336"/>
                </a:lnTo>
                <a:lnTo>
                  <a:pt x="85551" y="373"/>
                </a:lnTo>
                <a:lnTo>
                  <a:pt x="85346" y="373"/>
                </a:lnTo>
                <a:lnTo>
                  <a:pt x="85234" y="392"/>
                </a:lnTo>
                <a:lnTo>
                  <a:pt x="85122" y="429"/>
                </a:lnTo>
                <a:lnTo>
                  <a:pt x="85029" y="466"/>
                </a:lnTo>
                <a:lnTo>
                  <a:pt x="85011" y="485"/>
                </a:lnTo>
                <a:lnTo>
                  <a:pt x="84992" y="504"/>
                </a:lnTo>
                <a:lnTo>
                  <a:pt x="84992" y="541"/>
                </a:lnTo>
                <a:lnTo>
                  <a:pt x="84992" y="578"/>
                </a:lnTo>
                <a:lnTo>
                  <a:pt x="85029" y="634"/>
                </a:lnTo>
                <a:lnTo>
                  <a:pt x="85085" y="671"/>
                </a:lnTo>
                <a:lnTo>
                  <a:pt x="85178" y="727"/>
                </a:lnTo>
                <a:lnTo>
                  <a:pt x="85290" y="746"/>
                </a:lnTo>
                <a:lnTo>
                  <a:pt x="85420" y="764"/>
                </a:lnTo>
                <a:lnTo>
                  <a:pt x="85551" y="764"/>
                </a:lnTo>
                <a:lnTo>
                  <a:pt x="86053" y="727"/>
                </a:lnTo>
                <a:lnTo>
                  <a:pt x="86370" y="727"/>
                </a:lnTo>
                <a:lnTo>
                  <a:pt x="86537" y="708"/>
                </a:lnTo>
                <a:lnTo>
                  <a:pt x="86686" y="652"/>
                </a:lnTo>
                <a:lnTo>
                  <a:pt x="86779" y="597"/>
                </a:lnTo>
                <a:lnTo>
                  <a:pt x="86873" y="504"/>
                </a:lnTo>
                <a:lnTo>
                  <a:pt x="86910" y="466"/>
                </a:lnTo>
                <a:lnTo>
                  <a:pt x="86910" y="410"/>
                </a:lnTo>
                <a:lnTo>
                  <a:pt x="86873" y="373"/>
                </a:lnTo>
                <a:lnTo>
                  <a:pt x="86798" y="336"/>
                </a:lnTo>
                <a:lnTo>
                  <a:pt x="86649" y="299"/>
                </a:lnTo>
                <a:close/>
                <a:moveTo>
                  <a:pt x="90689" y="280"/>
                </a:moveTo>
                <a:lnTo>
                  <a:pt x="90503" y="299"/>
                </a:lnTo>
                <a:lnTo>
                  <a:pt x="90354" y="317"/>
                </a:lnTo>
                <a:lnTo>
                  <a:pt x="90261" y="373"/>
                </a:lnTo>
                <a:lnTo>
                  <a:pt x="90205" y="410"/>
                </a:lnTo>
                <a:lnTo>
                  <a:pt x="90168" y="466"/>
                </a:lnTo>
                <a:lnTo>
                  <a:pt x="90168" y="522"/>
                </a:lnTo>
                <a:lnTo>
                  <a:pt x="90187" y="559"/>
                </a:lnTo>
                <a:lnTo>
                  <a:pt x="90242" y="615"/>
                </a:lnTo>
                <a:lnTo>
                  <a:pt x="90298" y="652"/>
                </a:lnTo>
                <a:lnTo>
                  <a:pt x="90373" y="671"/>
                </a:lnTo>
                <a:lnTo>
                  <a:pt x="90522" y="708"/>
                </a:lnTo>
                <a:lnTo>
                  <a:pt x="90671" y="727"/>
                </a:lnTo>
                <a:lnTo>
                  <a:pt x="90820" y="783"/>
                </a:lnTo>
                <a:lnTo>
                  <a:pt x="90894" y="801"/>
                </a:lnTo>
                <a:lnTo>
                  <a:pt x="90931" y="820"/>
                </a:lnTo>
                <a:lnTo>
                  <a:pt x="90968" y="801"/>
                </a:lnTo>
                <a:lnTo>
                  <a:pt x="91006" y="764"/>
                </a:lnTo>
                <a:lnTo>
                  <a:pt x="91043" y="727"/>
                </a:lnTo>
                <a:lnTo>
                  <a:pt x="91062" y="671"/>
                </a:lnTo>
                <a:lnTo>
                  <a:pt x="91080" y="615"/>
                </a:lnTo>
                <a:lnTo>
                  <a:pt x="91080" y="559"/>
                </a:lnTo>
                <a:lnTo>
                  <a:pt x="91062" y="504"/>
                </a:lnTo>
                <a:lnTo>
                  <a:pt x="91043" y="448"/>
                </a:lnTo>
                <a:lnTo>
                  <a:pt x="91006" y="392"/>
                </a:lnTo>
                <a:lnTo>
                  <a:pt x="90950" y="336"/>
                </a:lnTo>
                <a:lnTo>
                  <a:pt x="90857" y="317"/>
                </a:lnTo>
                <a:lnTo>
                  <a:pt x="90782" y="299"/>
                </a:lnTo>
                <a:lnTo>
                  <a:pt x="90689" y="280"/>
                </a:lnTo>
                <a:close/>
                <a:moveTo>
                  <a:pt x="90838" y="1416"/>
                </a:moveTo>
                <a:lnTo>
                  <a:pt x="90782" y="1472"/>
                </a:lnTo>
                <a:lnTo>
                  <a:pt x="90726" y="1565"/>
                </a:lnTo>
                <a:lnTo>
                  <a:pt x="90708" y="1658"/>
                </a:lnTo>
                <a:lnTo>
                  <a:pt x="90708" y="1770"/>
                </a:lnTo>
                <a:lnTo>
                  <a:pt x="90726" y="2012"/>
                </a:lnTo>
                <a:lnTo>
                  <a:pt x="90782" y="2254"/>
                </a:lnTo>
                <a:lnTo>
                  <a:pt x="90820" y="2477"/>
                </a:lnTo>
                <a:lnTo>
                  <a:pt x="90838" y="2700"/>
                </a:lnTo>
                <a:lnTo>
                  <a:pt x="90857" y="2812"/>
                </a:lnTo>
                <a:lnTo>
                  <a:pt x="90894" y="2924"/>
                </a:lnTo>
                <a:lnTo>
                  <a:pt x="90931" y="2998"/>
                </a:lnTo>
                <a:lnTo>
                  <a:pt x="90968" y="3017"/>
                </a:lnTo>
                <a:lnTo>
                  <a:pt x="90987" y="3017"/>
                </a:lnTo>
                <a:lnTo>
                  <a:pt x="91024" y="2998"/>
                </a:lnTo>
                <a:lnTo>
                  <a:pt x="91062" y="2961"/>
                </a:lnTo>
                <a:lnTo>
                  <a:pt x="91136" y="2849"/>
                </a:lnTo>
                <a:lnTo>
                  <a:pt x="91192" y="2719"/>
                </a:lnTo>
                <a:lnTo>
                  <a:pt x="91229" y="2589"/>
                </a:lnTo>
                <a:lnTo>
                  <a:pt x="91229" y="2440"/>
                </a:lnTo>
                <a:lnTo>
                  <a:pt x="91229" y="2291"/>
                </a:lnTo>
                <a:lnTo>
                  <a:pt x="91211" y="1974"/>
                </a:lnTo>
                <a:lnTo>
                  <a:pt x="91155" y="1714"/>
                </a:lnTo>
                <a:lnTo>
                  <a:pt x="91080" y="1583"/>
                </a:lnTo>
                <a:lnTo>
                  <a:pt x="91024" y="1509"/>
                </a:lnTo>
                <a:lnTo>
                  <a:pt x="90968" y="1453"/>
                </a:lnTo>
                <a:lnTo>
                  <a:pt x="90913" y="1416"/>
                </a:lnTo>
                <a:close/>
                <a:moveTo>
                  <a:pt x="299" y="1565"/>
                </a:moveTo>
                <a:lnTo>
                  <a:pt x="224" y="1583"/>
                </a:lnTo>
                <a:lnTo>
                  <a:pt x="168" y="1621"/>
                </a:lnTo>
                <a:lnTo>
                  <a:pt x="150" y="1658"/>
                </a:lnTo>
                <a:lnTo>
                  <a:pt x="131" y="1714"/>
                </a:lnTo>
                <a:lnTo>
                  <a:pt x="131" y="2012"/>
                </a:lnTo>
                <a:lnTo>
                  <a:pt x="131" y="2309"/>
                </a:lnTo>
                <a:lnTo>
                  <a:pt x="187" y="2905"/>
                </a:lnTo>
                <a:lnTo>
                  <a:pt x="205" y="3129"/>
                </a:lnTo>
                <a:lnTo>
                  <a:pt x="224" y="3240"/>
                </a:lnTo>
                <a:lnTo>
                  <a:pt x="243" y="3333"/>
                </a:lnTo>
                <a:lnTo>
                  <a:pt x="280" y="3389"/>
                </a:lnTo>
                <a:lnTo>
                  <a:pt x="299" y="3389"/>
                </a:lnTo>
                <a:lnTo>
                  <a:pt x="317" y="3371"/>
                </a:lnTo>
                <a:lnTo>
                  <a:pt x="373" y="3315"/>
                </a:lnTo>
                <a:lnTo>
                  <a:pt x="447" y="3166"/>
                </a:lnTo>
                <a:lnTo>
                  <a:pt x="485" y="3036"/>
                </a:lnTo>
                <a:lnTo>
                  <a:pt x="503" y="2905"/>
                </a:lnTo>
                <a:lnTo>
                  <a:pt x="522" y="2607"/>
                </a:lnTo>
                <a:lnTo>
                  <a:pt x="522" y="2309"/>
                </a:lnTo>
                <a:lnTo>
                  <a:pt x="503" y="2030"/>
                </a:lnTo>
                <a:lnTo>
                  <a:pt x="485" y="1807"/>
                </a:lnTo>
                <a:lnTo>
                  <a:pt x="447" y="1676"/>
                </a:lnTo>
                <a:lnTo>
                  <a:pt x="429" y="1621"/>
                </a:lnTo>
                <a:lnTo>
                  <a:pt x="392" y="1602"/>
                </a:lnTo>
                <a:lnTo>
                  <a:pt x="299" y="1565"/>
                </a:lnTo>
                <a:close/>
                <a:moveTo>
                  <a:pt x="91062" y="4022"/>
                </a:moveTo>
                <a:lnTo>
                  <a:pt x="91024" y="4041"/>
                </a:lnTo>
                <a:lnTo>
                  <a:pt x="90968" y="4078"/>
                </a:lnTo>
                <a:lnTo>
                  <a:pt x="90931" y="4134"/>
                </a:lnTo>
                <a:lnTo>
                  <a:pt x="90894" y="4208"/>
                </a:lnTo>
                <a:lnTo>
                  <a:pt x="90857" y="4395"/>
                </a:lnTo>
                <a:lnTo>
                  <a:pt x="90820" y="4637"/>
                </a:lnTo>
                <a:lnTo>
                  <a:pt x="90820" y="4879"/>
                </a:lnTo>
                <a:lnTo>
                  <a:pt x="90820" y="5121"/>
                </a:lnTo>
                <a:lnTo>
                  <a:pt x="90857" y="5307"/>
                </a:lnTo>
                <a:lnTo>
                  <a:pt x="90894" y="5363"/>
                </a:lnTo>
                <a:lnTo>
                  <a:pt x="90913" y="5400"/>
                </a:lnTo>
                <a:lnTo>
                  <a:pt x="90968" y="5419"/>
                </a:lnTo>
                <a:lnTo>
                  <a:pt x="91006" y="5419"/>
                </a:lnTo>
                <a:lnTo>
                  <a:pt x="91062" y="5363"/>
                </a:lnTo>
                <a:lnTo>
                  <a:pt x="91099" y="5288"/>
                </a:lnTo>
                <a:lnTo>
                  <a:pt x="91136" y="5195"/>
                </a:lnTo>
                <a:lnTo>
                  <a:pt x="91155" y="5084"/>
                </a:lnTo>
                <a:lnTo>
                  <a:pt x="91192" y="4879"/>
                </a:lnTo>
                <a:lnTo>
                  <a:pt x="91211" y="4711"/>
                </a:lnTo>
                <a:lnTo>
                  <a:pt x="91211" y="4544"/>
                </a:lnTo>
                <a:lnTo>
                  <a:pt x="91211" y="4395"/>
                </a:lnTo>
                <a:lnTo>
                  <a:pt x="91192" y="4264"/>
                </a:lnTo>
                <a:lnTo>
                  <a:pt x="91173" y="4134"/>
                </a:lnTo>
                <a:lnTo>
                  <a:pt x="91117" y="4041"/>
                </a:lnTo>
                <a:lnTo>
                  <a:pt x="91099" y="4022"/>
                </a:lnTo>
                <a:close/>
                <a:moveTo>
                  <a:pt x="261" y="4171"/>
                </a:moveTo>
                <a:lnTo>
                  <a:pt x="224" y="4190"/>
                </a:lnTo>
                <a:lnTo>
                  <a:pt x="187" y="4208"/>
                </a:lnTo>
                <a:lnTo>
                  <a:pt x="150" y="4246"/>
                </a:lnTo>
                <a:lnTo>
                  <a:pt x="131" y="4302"/>
                </a:lnTo>
                <a:lnTo>
                  <a:pt x="112" y="4413"/>
                </a:lnTo>
                <a:lnTo>
                  <a:pt x="112" y="4562"/>
                </a:lnTo>
                <a:lnTo>
                  <a:pt x="131" y="4842"/>
                </a:lnTo>
                <a:lnTo>
                  <a:pt x="150" y="5046"/>
                </a:lnTo>
                <a:lnTo>
                  <a:pt x="150" y="5214"/>
                </a:lnTo>
                <a:lnTo>
                  <a:pt x="168" y="5493"/>
                </a:lnTo>
                <a:lnTo>
                  <a:pt x="187" y="5642"/>
                </a:lnTo>
                <a:lnTo>
                  <a:pt x="224" y="5754"/>
                </a:lnTo>
                <a:lnTo>
                  <a:pt x="280" y="5828"/>
                </a:lnTo>
                <a:lnTo>
                  <a:pt x="317" y="5866"/>
                </a:lnTo>
                <a:lnTo>
                  <a:pt x="373" y="5866"/>
                </a:lnTo>
                <a:lnTo>
                  <a:pt x="410" y="5828"/>
                </a:lnTo>
                <a:lnTo>
                  <a:pt x="447" y="5735"/>
                </a:lnTo>
                <a:lnTo>
                  <a:pt x="466" y="5605"/>
                </a:lnTo>
                <a:lnTo>
                  <a:pt x="485" y="5437"/>
                </a:lnTo>
                <a:lnTo>
                  <a:pt x="466" y="5102"/>
                </a:lnTo>
                <a:lnTo>
                  <a:pt x="466" y="4879"/>
                </a:lnTo>
                <a:lnTo>
                  <a:pt x="466" y="4711"/>
                </a:lnTo>
                <a:lnTo>
                  <a:pt x="447" y="4469"/>
                </a:lnTo>
                <a:lnTo>
                  <a:pt x="429" y="4357"/>
                </a:lnTo>
                <a:lnTo>
                  <a:pt x="392" y="4246"/>
                </a:lnTo>
                <a:lnTo>
                  <a:pt x="336" y="4190"/>
                </a:lnTo>
                <a:lnTo>
                  <a:pt x="317" y="4171"/>
                </a:lnTo>
                <a:close/>
                <a:moveTo>
                  <a:pt x="91062" y="6331"/>
                </a:moveTo>
                <a:lnTo>
                  <a:pt x="90987" y="6350"/>
                </a:lnTo>
                <a:lnTo>
                  <a:pt x="90931" y="6387"/>
                </a:lnTo>
                <a:lnTo>
                  <a:pt x="90894" y="6480"/>
                </a:lnTo>
                <a:lnTo>
                  <a:pt x="90838" y="6592"/>
                </a:lnTo>
                <a:lnTo>
                  <a:pt x="90782" y="6871"/>
                </a:lnTo>
                <a:lnTo>
                  <a:pt x="90745" y="7206"/>
                </a:lnTo>
                <a:lnTo>
                  <a:pt x="90745" y="7541"/>
                </a:lnTo>
                <a:lnTo>
                  <a:pt x="90764" y="7858"/>
                </a:lnTo>
                <a:lnTo>
                  <a:pt x="90801" y="8007"/>
                </a:lnTo>
                <a:lnTo>
                  <a:pt x="90838" y="8118"/>
                </a:lnTo>
                <a:lnTo>
                  <a:pt x="90894" y="8211"/>
                </a:lnTo>
                <a:lnTo>
                  <a:pt x="90950" y="8249"/>
                </a:lnTo>
                <a:lnTo>
                  <a:pt x="90987" y="8267"/>
                </a:lnTo>
                <a:lnTo>
                  <a:pt x="91006" y="8249"/>
                </a:lnTo>
                <a:lnTo>
                  <a:pt x="91043" y="8230"/>
                </a:lnTo>
                <a:lnTo>
                  <a:pt x="91062" y="8174"/>
                </a:lnTo>
                <a:lnTo>
                  <a:pt x="91099" y="8044"/>
                </a:lnTo>
                <a:lnTo>
                  <a:pt x="91117" y="7895"/>
                </a:lnTo>
                <a:lnTo>
                  <a:pt x="91136" y="7578"/>
                </a:lnTo>
                <a:lnTo>
                  <a:pt x="91155" y="7392"/>
                </a:lnTo>
                <a:lnTo>
                  <a:pt x="91192" y="7150"/>
                </a:lnTo>
                <a:lnTo>
                  <a:pt x="91229" y="6796"/>
                </a:lnTo>
                <a:lnTo>
                  <a:pt x="91229" y="6629"/>
                </a:lnTo>
                <a:lnTo>
                  <a:pt x="91192" y="6480"/>
                </a:lnTo>
                <a:lnTo>
                  <a:pt x="91173" y="6424"/>
                </a:lnTo>
                <a:lnTo>
                  <a:pt x="91155" y="6368"/>
                </a:lnTo>
                <a:lnTo>
                  <a:pt x="91099" y="6350"/>
                </a:lnTo>
                <a:lnTo>
                  <a:pt x="91062" y="6331"/>
                </a:lnTo>
                <a:close/>
                <a:moveTo>
                  <a:pt x="336" y="6703"/>
                </a:moveTo>
                <a:lnTo>
                  <a:pt x="280" y="6722"/>
                </a:lnTo>
                <a:lnTo>
                  <a:pt x="243" y="6815"/>
                </a:lnTo>
                <a:lnTo>
                  <a:pt x="224" y="6927"/>
                </a:lnTo>
                <a:lnTo>
                  <a:pt x="205" y="7113"/>
                </a:lnTo>
                <a:lnTo>
                  <a:pt x="187" y="7634"/>
                </a:lnTo>
                <a:lnTo>
                  <a:pt x="205" y="7895"/>
                </a:lnTo>
                <a:lnTo>
                  <a:pt x="224" y="8137"/>
                </a:lnTo>
                <a:lnTo>
                  <a:pt x="280" y="8304"/>
                </a:lnTo>
                <a:lnTo>
                  <a:pt x="299" y="8342"/>
                </a:lnTo>
                <a:lnTo>
                  <a:pt x="336" y="8379"/>
                </a:lnTo>
                <a:lnTo>
                  <a:pt x="373" y="8360"/>
                </a:lnTo>
                <a:lnTo>
                  <a:pt x="392" y="8342"/>
                </a:lnTo>
                <a:lnTo>
                  <a:pt x="447" y="8249"/>
                </a:lnTo>
                <a:lnTo>
                  <a:pt x="466" y="8118"/>
                </a:lnTo>
                <a:lnTo>
                  <a:pt x="503" y="7969"/>
                </a:lnTo>
                <a:lnTo>
                  <a:pt x="522" y="7653"/>
                </a:lnTo>
                <a:lnTo>
                  <a:pt x="522" y="7485"/>
                </a:lnTo>
                <a:lnTo>
                  <a:pt x="541" y="7225"/>
                </a:lnTo>
                <a:lnTo>
                  <a:pt x="541" y="7094"/>
                </a:lnTo>
                <a:lnTo>
                  <a:pt x="522" y="6964"/>
                </a:lnTo>
                <a:lnTo>
                  <a:pt x="485" y="6871"/>
                </a:lnTo>
                <a:lnTo>
                  <a:pt x="410" y="6759"/>
                </a:lnTo>
                <a:lnTo>
                  <a:pt x="373" y="6722"/>
                </a:lnTo>
                <a:lnTo>
                  <a:pt x="336" y="6703"/>
                </a:lnTo>
                <a:close/>
                <a:moveTo>
                  <a:pt x="91006" y="8882"/>
                </a:moveTo>
                <a:lnTo>
                  <a:pt x="90968" y="8900"/>
                </a:lnTo>
                <a:lnTo>
                  <a:pt x="90931" y="8937"/>
                </a:lnTo>
                <a:lnTo>
                  <a:pt x="90913" y="8993"/>
                </a:lnTo>
                <a:lnTo>
                  <a:pt x="90894" y="9105"/>
                </a:lnTo>
                <a:lnTo>
                  <a:pt x="90894" y="9347"/>
                </a:lnTo>
                <a:lnTo>
                  <a:pt x="90931" y="9943"/>
                </a:lnTo>
                <a:lnTo>
                  <a:pt x="90950" y="10259"/>
                </a:lnTo>
                <a:lnTo>
                  <a:pt x="91006" y="10520"/>
                </a:lnTo>
                <a:lnTo>
                  <a:pt x="91062" y="10688"/>
                </a:lnTo>
                <a:lnTo>
                  <a:pt x="91080" y="10743"/>
                </a:lnTo>
                <a:lnTo>
                  <a:pt x="91117" y="10743"/>
                </a:lnTo>
                <a:lnTo>
                  <a:pt x="91155" y="10725"/>
                </a:lnTo>
                <a:lnTo>
                  <a:pt x="91173" y="10688"/>
                </a:lnTo>
                <a:lnTo>
                  <a:pt x="91229" y="10576"/>
                </a:lnTo>
                <a:lnTo>
                  <a:pt x="91248" y="10408"/>
                </a:lnTo>
                <a:lnTo>
                  <a:pt x="91266" y="10222"/>
                </a:lnTo>
                <a:lnTo>
                  <a:pt x="91266" y="9850"/>
                </a:lnTo>
                <a:lnTo>
                  <a:pt x="91266" y="9608"/>
                </a:lnTo>
                <a:lnTo>
                  <a:pt x="91266" y="9291"/>
                </a:lnTo>
                <a:lnTo>
                  <a:pt x="91248" y="9105"/>
                </a:lnTo>
                <a:lnTo>
                  <a:pt x="91229" y="9049"/>
                </a:lnTo>
                <a:lnTo>
                  <a:pt x="91192" y="8993"/>
                </a:lnTo>
                <a:lnTo>
                  <a:pt x="91136" y="8937"/>
                </a:lnTo>
                <a:lnTo>
                  <a:pt x="91043" y="8882"/>
                </a:lnTo>
                <a:close/>
                <a:moveTo>
                  <a:pt x="354" y="9198"/>
                </a:moveTo>
                <a:lnTo>
                  <a:pt x="336" y="9217"/>
                </a:lnTo>
                <a:lnTo>
                  <a:pt x="299" y="9273"/>
                </a:lnTo>
                <a:lnTo>
                  <a:pt x="261" y="9366"/>
                </a:lnTo>
                <a:lnTo>
                  <a:pt x="261" y="9589"/>
                </a:lnTo>
                <a:lnTo>
                  <a:pt x="261" y="9757"/>
                </a:lnTo>
                <a:lnTo>
                  <a:pt x="261" y="10334"/>
                </a:lnTo>
                <a:lnTo>
                  <a:pt x="280" y="10632"/>
                </a:lnTo>
                <a:lnTo>
                  <a:pt x="317" y="10911"/>
                </a:lnTo>
                <a:lnTo>
                  <a:pt x="336" y="10948"/>
                </a:lnTo>
                <a:lnTo>
                  <a:pt x="373" y="10967"/>
                </a:lnTo>
                <a:lnTo>
                  <a:pt x="392" y="10930"/>
                </a:lnTo>
                <a:lnTo>
                  <a:pt x="429" y="10892"/>
                </a:lnTo>
                <a:lnTo>
                  <a:pt x="503" y="10762"/>
                </a:lnTo>
                <a:lnTo>
                  <a:pt x="522" y="10688"/>
                </a:lnTo>
                <a:lnTo>
                  <a:pt x="578" y="10427"/>
                </a:lnTo>
                <a:lnTo>
                  <a:pt x="596" y="10166"/>
                </a:lnTo>
                <a:lnTo>
                  <a:pt x="596" y="9961"/>
                </a:lnTo>
                <a:lnTo>
                  <a:pt x="615" y="9682"/>
                </a:lnTo>
                <a:lnTo>
                  <a:pt x="596" y="9552"/>
                </a:lnTo>
                <a:lnTo>
                  <a:pt x="578" y="9422"/>
                </a:lnTo>
                <a:lnTo>
                  <a:pt x="541" y="9310"/>
                </a:lnTo>
                <a:lnTo>
                  <a:pt x="485" y="9235"/>
                </a:lnTo>
                <a:lnTo>
                  <a:pt x="429" y="9217"/>
                </a:lnTo>
                <a:lnTo>
                  <a:pt x="392" y="9198"/>
                </a:lnTo>
                <a:close/>
                <a:moveTo>
                  <a:pt x="90968" y="11321"/>
                </a:moveTo>
                <a:lnTo>
                  <a:pt x="90894" y="11358"/>
                </a:lnTo>
                <a:lnTo>
                  <a:pt x="90857" y="11414"/>
                </a:lnTo>
                <a:lnTo>
                  <a:pt x="90838" y="11488"/>
                </a:lnTo>
                <a:lnTo>
                  <a:pt x="90820" y="11656"/>
                </a:lnTo>
                <a:lnTo>
                  <a:pt x="90838" y="11991"/>
                </a:lnTo>
                <a:lnTo>
                  <a:pt x="90838" y="12549"/>
                </a:lnTo>
                <a:lnTo>
                  <a:pt x="90838" y="12847"/>
                </a:lnTo>
                <a:lnTo>
                  <a:pt x="90875" y="12978"/>
                </a:lnTo>
                <a:lnTo>
                  <a:pt x="90894" y="13108"/>
                </a:lnTo>
                <a:lnTo>
                  <a:pt x="90968" y="13257"/>
                </a:lnTo>
                <a:lnTo>
                  <a:pt x="91006" y="13313"/>
                </a:lnTo>
                <a:lnTo>
                  <a:pt x="91024" y="13331"/>
                </a:lnTo>
                <a:lnTo>
                  <a:pt x="91080" y="13331"/>
                </a:lnTo>
                <a:lnTo>
                  <a:pt x="91136" y="13275"/>
                </a:lnTo>
                <a:lnTo>
                  <a:pt x="91173" y="13164"/>
                </a:lnTo>
                <a:lnTo>
                  <a:pt x="91211" y="13052"/>
                </a:lnTo>
                <a:lnTo>
                  <a:pt x="91229" y="12922"/>
                </a:lnTo>
                <a:lnTo>
                  <a:pt x="91248" y="12829"/>
                </a:lnTo>
                <a:lnTo>
                  <a:pt x="91248" y="12121"/>
                </a:lnTo>
                <a:lnTo>
                  <a:pt x="91229" y="11767"/>
                </a:lnTo>
                <a:lnTo>
                  <a:pt x="91173" y="11432"/>
                </a:lnTo>
                <a:lnTo>
                  <a:pt x="91155" y="11395"/>
                </a:lnTo>
                <a:lnTo>
                  <a:pt x="91136" y="11358"/>
                </a:lnTo>
                <a:lnTo>
                  <a:pt x="91062" y="11321"/>
                </a:lnTo>
                <a:close/>
                <a:moveTo>
                  <a:pt x="280" y="11786"/>
                </a:moveTo>
                <a:lnTo>
                  <a:pt x="224" y="11805"/>
                </a:lnTo>
                <a:lnTo>
                  <a:pt x="187" y="11823"/>
                </a:lnTo>
                <a:lnTo>
                  <a:pt x="150" y="11842"/>
                </a:lnTo>
                <a:lnTo>
                  <a:pt x="131" y="11898"/>
                </a:lnTo>
                <a:lnTo>
                  <a:pt x="112" y="11991"/>
                </a:lnTo>
                <a:lnTo>
                  <a:pt x="94" y="12121"/>
                </a:lnTo>
                <a:lnTo>
                  <a:pt x="112" y="12270"/>
                </a:lnTo>
                <a:lnTo>
                  <a:pt x="168" y="12568"/>
                </a:lnTo>
                <a:lnTo>
                  <a:pt x="205" y="12773"/>
                </a:lnTo>
                <a:lnTo>
                  <a:pt x="205" y="12959"/>
                </a:lnTo>
                <a:lnTo>
                  <a:pt x="224" y="13182"/>
                </a:lnTo>
                <a:lnTo>
                  <a:pt x="243" y="13294"/>
                </a:lnTo>
                <a:lnTo>
                  <a:pt x="280" y="13350"/>
                </a:lnTo>
                <a:lnTo>
                  <a:pt x="299" y="13369"/>
                </a:lnTo>
                <a:lnTo>
                  <a:pt x="336" y="13369"/>
                </a:lnTo>
                <a:lnTo>
                  <a:pt x="373" y="13350"/>
                </a:lnTo>
                <a:lnTo>
                  <a:pt x="410" y="13313"/>
                </a:lnTo>
                <a:lnTo>
                  <a:pt x="466" y="13238"/>
                </a:lnTo>
                <a:lnTo>
                  <a:pt x="503" y="13145"/>
                </a:lnTo>
                <a:lnTo>
                  <a:pt x="522" y="13015"/>
                </a:lnTo>
                <a:lnTo>
                  <a:pt x="541" y="12903"/>
                </a:lnTo>
                <a:lnTo>
                  <a:pt x="522" y="12642"/>
                </a:lnTo>
                <a:lnTo>
                  <a:pt x="503" y="12456"/>
                </a:lnTo>
                <a:lnTo>
                  <a:pt x="503" y="12270"/>
                </a:lnTo>
                <a:lnTo>
                  <a:pt x="485" y="12140"/>
                </a:lnTo>
                <a:lnTo>
                  <a:pt x="447" y="12028"/>
                </a:lnTo>
                <a:lnTo>
                  <a:pt x="410" y="11916"/>
                </a:lnTo>
                <a:lnTo>
                  <a:pt x="354" y="11823"/>
                </a:lnTo>
                <a:lnTo>
                  <a:pt x="317" y="11805"/>
                </a:lnTo>
                <a:lnTo>
                  <a:pt x="280" y="11786"/>
                </a:lnTo>
                <a:close/>
                <a:moveTo>
                  <a:pt x="91099" y="14039"/>
                </a:moveTo>
                <a:lnTo>
                  <a:pt x="91062" y="14057"/>
                </a:lnTo>
                <a:lnTo>
                  <a:pt x="91006" y="14095"/>
                </a:lnTo>
                <a:lnTo>
                  <a:pt x="90987" y="14151"/>
                </a:lnTo>
                <a:lnTo>
                  <a:pt x="90950" y="14225"/>
                </a:lnTo>
                <a:lnTo>
                  <a:pt x="90913" y="14430"/>
                </a:lnTo>
                <a:lnTo>
                  <a:pt x="90875" y="14690"/>
                </a:lnTo>
                <a:lnTo>
                  <a:pt x="90857" y="14970"/>
                </a:lnTo>
                <a:lnTo>
                  <a:pt x="90857" y="15249"/>
                </a:lnTo>
                <a:lnTo>
                  <a:pt x="90894" y="15472"/>
                </a:lnTo>
                <a:lnTo>
                  <a:pt x="90913" y="15547"/>
                </a:lnTo>
                <a:lnTo>
                  <a:pt x="90950" y="15603"/>
                </a:lnTo>
                <a:lnTo>
                  <a:pt x="90987" y="15640"/>
                </a:lnTo>
                <a:lnTo>
                  <a:pt x="91024" y="15640"/>
                </a:lnTo>
                <a:lnTo>
                  <a:pt x="91080" y="15603"/>
                </a:lnTo>
                <a:lnTo>
                  <a:pt x="91136" y="15510"/>
                </a:lnTo>
                <a:lnTo>
                  <a:pt x="91155" y="15417"/>
                </a:lnTo>
                <a:lnTo>
                  <a:pt x="91192" y="15286"/>
                </a:lnTo>
                <a:lnTo>
                  <a:pt x="91211" y="15044"/>
                </a:lnTo>
                <a:lnTo>
                  <a:pt x="91229" y="14877"/>
                </a:lnTo>
                <a:lnTo>
                  <a:pt x="91248" y="14672"/>
                </a:lnTo>
                <a:lnTo>
                  <a:pt x="91229" y="14337"/>
                </a:lnTo>
                <a:lnTo>
                  <a:pt x="91211" y="14188"/>
                </a:lnTo>
                <a:lnTo>
                  <a:pt x="91155" y="14076"/>
                </a:lnTo>
                <a:lnTo>
                  <a:pt x="91136" y="14039"/>
                </a:lnTo>
                <a:close/>
                <a:moveTo>
                  <a:pt x="187" y="14318"/>
                </a:moveTo>
                <a:lnTo>
                  <a:pt x="150" y="14337"/>
                </a:lnTo>
                <a:lnTo>
                  <a:pt x="94" y="14355"/>
                </a:lnTo>
                <a:lnTo>
                  <a:pt x="75" y="14393"/>
                </a:lnTo>
                <a:lnTo>
                  <a:pt x="38" y="14448"/>
                </a:lnTo>
                <a:lnTo>
                  <a:pt x="19" y="14579"/>
                </a:lnTo>
                <a:lnTo>
                  <a:pt x="19" y="14728"/>
                </a:lnTo>
                <a:lnTo>
                  <a:pt x="56" y="15044"/>
                </a:lnTo>
                <a:lnTo>
                  <a:pt x="75" y="15249"/>
                </a:lnTo>
                <a:lnTo>
                  <a:pt x="94" y="15417"/>
                </a:lnTo>
                <a:lnTo>
                  <a:pt x="131" y="15640"/>
                </a:lnTo>
                <a:lnTo>
                  <a:pt x="150" y="15752"/>
                </a:lnTo>
                <a:lnTo>
                  <a:pt x="205" y="15863"/>
                </a:lnTo>
                <a:lnTo>
                  <a:pt x="261" y="15919"/>
                </a:lnTo>
                <a:lnTo>
                  <a:pt x="280" y="15938"/>
                </a:lnTo>
                <a:lnTo>
                  <a:pt x="317" y="15938"/>
                </a:lnTo>
                <a:lnTo>
                  <a:pt x="354" y="15919"/>
                </a:lnTo>
                <a:lnTo>
                  <a:pt x="392" y="15901"/>
                </a:lnTo>
                <a:lnTo>
                  <a:pt x="429" y="15826"/>
                </a:lnTo>
                <a:lnTo>
                  <a:pt x="447" y="15733"/>
                </a:lnTo>
                <a:lnTo>
                  <a:pt x="447" y="15621"/>
                </a:lnTo>
                <a:lnTo>
                  <a:pt x="429" y="15379"/>
                </a:lnTo>
                <a:lnTo>
                  <a:pt x="392" y="15230"/>
                </a:lnTo>
                <a:lnTo>
                  <a:pt x="410" y="15026"/>
                </a:lnTo>
                <a:lnTo>
                  <a:pt x="392" y="14709"/>
                </a:lnTo>
                <a:lnTo>
                  <a:pt x="373" y="14560"/>
                </a:lnTo>
                <a:lnTo>
                  <a:pt x="336" y="14448"/>
                </a:lnTo>
                <a:lnTo>
                  <a:pt x="317" y="14393"/>
                </a:lnTo>
                <a:lnTo>
                  <a:pt x="280" y="14355"/>
                </a:lnTo>
                <a:lnTo>
                  <a:pt x="243" y="14337"/>
                </a:lnTo>
                <a:lnTo>
                  <a:pt x="187" y="14318"/>
                </a:lnTo>
                <a:close/>
                <a:moveTo>
                  <a:pt x="91062" y="16552"/>
                </a:moveTo>
                <a:lnTo>
                  <a:pt x="91006" y="16571"/>
                </a:lnTo>
                <a:lnTo>
                  <a:pt x="90950" y="16627"/>
                </a:lnTo>
                <a:lnTo>
                  <a:pt x="90931" y="16701"/>
                </a:lnTo>
                <a:lnTo>
                  <a:pt x="90894" y="16813"/>
                </a:lnTo>
                <a:lnTo>
                  <a:pt x="90875" y="16943"/>
                </a:lnTo>
                <a:lnTo>
                  <a:pt x="90857" y="17241"/>
                </a:lnTo>
                <a:lnTo>
                  <a:pt x="90875" y="17558"/>
                </a:lnTo>
                <a:lnTo>
                  <a:pt x="90913" y="17837"/>
                </a:lnTo>
                <a:lnTo>
                  <a:pt x="90950" y="18079"/>
                </a:lnTo>
                <a:lnTo>
                  <a:pt x="91006" y="18228"/>
                </a:lnTo>
                <a:lnTo>
                  <a:pt x="91024" y="18247"/>
                </a:lnTo>
                <a:lnTo>
                  <a:pt x="91043" y="18265"/>
                </a:lnTo>
                <a:lnTo>
                  <a:pt x="91080" y="18247"/>
                </a:lnTo>
                <a:lnTo>
                  <a:pt x="91099" y="18209"/>
                </a:lnTo>
                <a:lnTo>
                  <a:pt x="91136" y="18116"/>
                </a:lnTo>
                <a:lnTo>
                  <a:pt x="91173" y="17986"/>
                </a:lnTo>
                <a:lnTo>
                  <a:pt x="91229" y="17707"/>
                </a:lnTo>
                <a:lnTo>
                  <a:pt x="91248" y="17576"/>
                </a:lnTo>
                <a:lnTo>
                  <a:pt x="91266" y="17353"/>
                </a:lnTo>
                <a:lnTo>
                  <a:pt x="91266" y="17055"/>
                </a:lnTo>
                <a:lnTo>
                  <a:pt x="91266" y="16906"/>
                </a:lnTo>
                <a:lnTo>
                  <a:pt x="91248" y="16757"/>
                </a:lnTo>
                <a:lnTo>
                  <a:pt x="91192" y="16645"/>
                </a:lnTo>
                <a:lnTo>
                  <a:pt x="91173" y="16608"/>
                </a:lnTo>
                <a:lnTo>
                  <a:pt x="91136" y="16571"/>
                </a:lnTo>
                <a:lnTo>
                  <a:pt x="91062" y="16552"/>
                </a:lnTo>
                <a:close/>
                <a:moveTo>
                  <a:pt x="429" y="16776"/>
                </a:moveTo>
                <a:lnTo>
                  <a:pt x="410" y="16794"/>
                </a:lnTo>
                <a:lnTo>
                  <a:pt x="354" y="16850"/>
                </a:lnTo>
                <a:lnTo>
                  <a:pt x="299" y="16943"/>
                </a:lnTo>
                <a:lnTo>
                  <a:pt x="243" y="17204"/>
                </a:lnTo>
                <a:lnTo>
                  <a:pt x="205" y="17371"/>
                </a:lnTo>
                <a:lnTo>
                  <a:pt x="205" y="17595"/>
                </a:lnTo>
                <a:lnTo>
                  <a:pt x="187" y="17893"/>
                </a:lnTo>
                <a:lnTo>
                  <a:pt x="187" y="18060"/>
                </a:lnTo>
                <a:lnTo>
                  <a:pt x="205" y="18191"/>
                </a:lnTo>
                <a:lnTo>
                  <a:pt x="243" y="18302"/>
                </a:lnTo>
                <a:lnTo>
                  <a:pt x="280" y="18395"/>
                </a:lnTo>
                <a:lnTo>
                  <a:pt x="354" y="18451"/>
                </a:lnTo>
                <a:lnTo>
                  <a:pt x="373" y="18470"/>
                </a:lnTo>
                <a:lnTo>
                  <a:pt x="410" y="18451"/>
                </a:lnTo>
                <a:lnTo>
                  <a:pt x="447" y="18414"/>
                </a:lnTo>
                <a:lnTo>
                  <a:pt x="466" y="18340"/>
                </a:lnTo>
                <a:lnTo>
                  <a:pt x="503" y="18135"/>
                </a:lnTo>
                <a:lnTo>
                  <a:pt x="522" y="17930"/>
                </a:lnTo>
                <a:lnTo>
                  <a:pt x="541" y="17688"/>
                </a:lnTo>
                <a:lnTo>
                  <a:pt x="578" y="17409"/>
                </a:lnTo>
                <a:lnTo>
                  <a:pt x="559" y="17129"/>
                </a:lnTo>
                <a:lnTo>
                  <a:pt x="541" y="16999"/>
                </a:lnTo>
                <a:lnTo>
                  <a:pt x="503" y="16887"/>
                </a:lnTo>
                <a:lnTo>
                  <a:pt x="485" y="16832"/>
                </a:lnTo>
                <a:lnTo>
                  <a:pt x="447" y="16794"/>
                </a:lnTo>
                <a:lnTo>
                  <a:pt x="429" y="16776"/>
                </a:lnTo>
                <a:close/>
                <a:moveTo>
                  <a:pt x="90950" y="19066"/>
                </a:moveTo>
                <a:lnTo>
                  <a:pt x="90875" y="19103"/>
                </a:lnTo>
                <a:lnTo>
                  <a:pt x="90838" y="19177"/>
                </a:lnTo>
                <a:lnTo>
                  <a:pt x="90820" y="19271"/>
                </a:lnTo>
                <a:lnTo>
                  <a:pt x="90820" y="19401"/>
                </a:lnTo>
                <a:lnTo>
                  <a:pt x="90820" y="19531"/>
                </a:lnTo>
                <a:lnTo>
                  <a:pt x="90857" y="19810"/>
                </a:lnTo>
                <a:lnTo>
                  <a:pt x="90875" y="19997"/>
                </a:lnTo>
                <a:lnTo>
                  <a:pt x="90913" y="20239"/>
                </a:lnTo>
                <a:lnTo>
                  <a:pt x="90968" y="20499"/>
                </a:lnTo>
                <a:lnTo>
                  <a:pt x="90987" y="20592"/>
                </a:lnTo>
                <a:lnTo>
                  <a:pt x="91062" y="20723"/>
                </a:lnTo>
                <a:lnTo>
                  <a:pt x="91099" y="20779"/>
                </a:lnTo>
                <a:lnTo>
                  <a:pt x="91136" y="20797"/>
                </a:lnTo>
                <a:lnTo>
                  <a:pt x="91173" y="20797"/>
                </a:lnTo>
                <a:lnTo>
                  <a:pt x="91192" y="20741"/>
                </a:lnTo>
                <a:lnTo>
                  <a:pt x="91211" y="20592"/>
                </a:lnTo>
                <a:lnTo>
                  <a:pt x="91211" y="20350"/>
                </a:lnTo>
                <a:lnTo>
                  <a:pt x="91229" y="20034"/>
                </a:lnTo>
                <a:lnTo>
                  <a:pt x="91211" y="19717"/>
                </a:lnTo>
                <a:lnTo>
                  <a:pt x="91173" y="19419"/>
                </a:lnTo>
                <a:lnTo>
                  <a:pt x="91136" y="19289"/>
                </a:lnTo>
                <a:lnTo>
                  <a:pt x="91099" y="19177"/>
                </a:lnTo>
                <a:lnTo>
                  <a:pt x="91062" y="19103"/>
                </a:lnTo>
                <a:lnTo>
                  <a:pt x="91006" y="19066"/>
                </a:lnTo>
                <a:close/>
                <a:moveTo>
                  <a:pt x="336" y="19308"/>
                </a:moveTo>
                <a:lnTo>
                  <a:pt x="317" y="19326"/>
                </a:lnTo>
                <a:lnTo>
                  <a:pt x="280" y="19345"/>
                </a:lnTo>
                <a:lnTo>
                  <a:pt x="243" y="19438"/>
                </a:lnTo>
                <a:lnTo>
                  <a:pt x="205" y="19568"/>
                </a:lnTo>
                <a:lnTo>
                  <a:pt x="150" y="19866"/>
                </a:lnTo>
                <a:lnTo>
                  <a:pt x="150" y="20052"/>
                </a:lnTo>
                <a:lnTo>
                  <a:pt x="131" y="20276"/>
                </a:lnTo>
                <a:lnTo>
                  <a:pt x="131" y="20555"/>
                </a:lnTo>
                <a:lnTo>
                  <a:pt x="131" y="20704"/>
                </a:lnTo>
                <a:lnTo>
                  <a:pt x="150" y="20834"/>
                </a:lnTo>
                <a:lnTo>
                  <a:pt x="205" y="20946"/>
                </a:lnTo>
                <a:lnTo>
                  <a:pt x="224" y="20983"/>
                </a:lnTo>
                <a:lnTo>
                  <a:pt x="261" y="21002"/>
                </a:lnTo>
                <a:lnTo>
                  <a:pt x="317" y="21021"/>
                </a:lnTo>
                <a:lnTo>
                  <a:pt x="373" y="21002"/>
                </a:lnTo>
                <a:lnTo>
                  <a:pt x="410" y="20928"/>
                </a:lnTo>
                <a:lnTo>
                  <a:pt x="447" y="20853"/>
                </a:lnTo>
                <a:lnTo>
                  <a:pt x="485" y="20611"/>
                </a:lnTo>
                <a:lnTo>
                  <a:pt x="503" y="20332"/>
                </a:lnTo>
                <a:lnTo>
                  <a:pt x="503" y="20015"/>
                </a:lnTo>
                <a:lnTo>
                  <a:pt x="485" y="19736"/>
                </a:lnTo>
                <a:lnTo>
                  <a:pt x="447" y="19513"/>
                </a:lnTo>
                <a:lnTo>
                  <a:pt x="429" y="19419"/>
                </a:lnTo>
                <a:lnTo>
                  <a:pt x="410" y="19382"/>
                </a:lnTo>
                <a:lnTo>
                  <a:pt x="373" y="19326"/>
                </a:lnTo>
                <a:lnTo>
                  <a:pt x="336" y="19308"/>
                </a:lnTo>
                <a:close/>
                <a:moveTo>
                  <a:pt x="90987" y="21616"/>
                </a:moveTo>
                <a:lnTo>
                  <a:pt x="90968" y="21654"/>
                </a:lnTo>
                <a:lnTo>
                  <a:pt x="90913" y="21747"/>
                </a:lnTo>
                <a:lnTo>
                  <a:pt x="90875" y="21858"/>
                </a:lnTo>
                <a:lnTo>
                  <a:pt x="90857" y="21970"/>
                </a:lnTo>
                <a:lnTo>
                  <a:pt x="90857" y="22212"/>
                </a:lnTo>
                <a:lnTo>
                  <a:pt x="90857" y="22436"/>
                </a:lnTo>
                <a:lnTo>
                  <a:pt x="90875" y="22678"/>
                </a:lnTo>
                <a:lnTo>
                  <a:pt x="90913" y="22901"/>
                </a:lnTo>
                <a:lnTo>
                  <a:pt x="90931" y="23031"/>
                </a:lnTo>
                <a:lnTo>
                  <a:pt x="90968" y="23143"/>
                </a:lnTo>
                <a:lnTo>
                  <a:pt x="91006" y="23218"/>
                </a:lnTo>
                <a:lnTo>
                  <a:pt x="91043" y="23236"/>
                </a:lnTo>
                <a:lnTo>
                  <a:pt x="91062" y="23236"/>
                </a:lnTo>
                <a:lnTo>
                  <a:pt x="91099" y="23218"/>
                </a:lnTo>
                <a:lnTo>
                  <a:pt x="91117" y="23180"/>
                </a:lnTo>
                <a:lnTo>
                  <a:pt x="91192" y="23031"/>
                </a:lnTo>
                <a:lnTo>
                  <a:pt x="91211" y="22920"/>
                </a:lnTo>
                <a:lnTo>
                  <a:pt x="91248" y="22808"/>
                </a:lnTo>
                <a:lnTo>
                  <a:pt x="91266" y="22547"/>
                </a:lnTo>
                <a:lnTo>
                  <a:pt x="91266" y="22268"/>
                </a:lnTo>
                <a:lnTo>
                  <a:pt x="91248" y="22045"/>
                </a:lnTo>
                <a:lnTo>
                  <a:pt x="91211" y="21896"/>
                </a:lnTo>
                <a:lnTo>
                  <a:pt x="91173" y="21803"/>
                </a:lnTo>
                <a:lnTo>
                  <a:pt x="91136" y="21709"/>
                </a:lnTo>
                <a:lnTo>
                  <a:pt x="91080" y="21635"/>
                </a:lnTo>
                <a:lnTo>
                  <a:pt x="91043" y="21616"/>
                </a:lnTo>
                <a:close/>
                <a:moveTo>
                  <a:pt x="392" y="21803"/>
                </a:moveTo>
                <a:lnTo>
                  <a:pt x="354" y="21821"/>
                </a:lnTo>
                <a:lnTo>
                  <a:pt x="299" y="21840"/>
                </a:lnTo>
                <a:lnTo>
                  <a:pt x="261" y="21877"/>
                </a:lnTo>
                <a:lnTo>
                  <a:pt x="224" y="21914"/>
                </a:lnTo>
                <a:lnTo>
                  <a:pt x="187" y="22026"/>
                </a:lnTo>
                <a:lnTo>
                  <a:pt x="168" y="22156"/>
                </a:lnTo>
                <a:lnTo>
                  <a:pt x="150" y="22305"/>
                </a:lnTo>
                <a:lnTo>
                  <a:pt x="150" y="22603"/>
                </a:lnTo>
                <a:lnTo>
                  <a:pt x="150" y="22827"/>
                </a:lnTo>
                <a:lnTo>
                  <a:pt x="168" y="22994"/>
                </a:lnTo>
                <a:lnTo>
                  <a:pt x="224" y="23292"/>
                </a:lnTo>
                <a:lnTo>
                  <a:pt x="280" y="23553"/>
                </a:lnTo>
                <a:lnTo>
                  <a:pt x="317" y="23627"/>
                </a:lnTo>
                <a:lnTo>
                  <a:pt x="336" y="23609"/>
                </a:lnTo>
                <a:lnTo>
                  <a:pt x="392" y="23478"/>
                </a:lnTo>
                <a:lnTo>
                  <a:pt x="429" y="23329"/>
                </a:lnTo>
                <a:lnTo>
                  <a:pt x="466" y="23013"/>
                </a:lnTo>
                <a:lnTo>
                  <a:pt x="503" y="22398"/>
                </a:lnTo>
                <a:lnTo>
                  <a:pt x="522" y="22212"/>
                </a:lnTo>
                <a:lnTo>
                  <a:pt x="541" y="22100"/>
                </a:lnTo>
                <a:lnTo>
                  <a:pt x="522" y="21970"/>
                </a:lnTo>
                <a:lnTo>
                  <a:pt x="503" y="21877"/>
                </a:lnTo>
                <a:lnTo>
                  <a:pt x="466" y="21821"/>
                </a:lnTo>
                <a:lnTo>
                  <a:pt x="429" y="21803"/>
                </a:lnTo>
                <a:close/>
                <a:moveTo>
                  <a:pt x="91043" y="24167"/>
                </a:moveTo>
                <a:lnTo>
                  <a:pt x="90987" y="24186"/>
                </a:lnTo>
                <a:lnTo>
                  <a:pt x="90931" y="24223"/>
                </a:lnTo>
                <a:lnTo>
                  <a:pt x="90913" y="24297"/>
                </a:lnTo>
                <a:lnTo>
                  <a:pt x="90894" y="24390"/>
                </a:lnTo>
                <a:lnTo>
                  <a:pt x="90875" y="24521"/>
                </a:lnTo>
                <a:lnTo>
                  <a:pt x="90875" y="24819"/>
                </a:lnTo>
                <a:lnTo>
                  <a:pt x="90913" y="25117"/>
                </a:lnTo>
                <a:lnTo>
                  <a:pt x="90950" y="25414"/>
                </a:lnTo>
                <a:lnTo>
                  <a:pt x="90987" y="25657"/>
                </a:lnTo>
                <a:lnTo>
                  <a:pt x="91024" y="25787"/>
                </a:lnTo>
                <a:lnTo>
                  <a:pt x="91043" y="25805"/>
                </a:lnTo>
                <a:lnTo>
                  <a:pt x="91080" y="25750"/>
                </a:lnTo>
                <a:lnTo>
                  <a:pt x="91136" y="25545"/>
                </a:lnTo>
                <a:lnTo>
                  <a:pt x="91173" y="25284"/>
                </a:lnTo>
                <a:lnTo>
                  <a:pt x="91192" y="25135"/>
                </a:lnTo>
                <a:lnTo>
                  <a:pt x="91211" y="24930"/>
                </a:lnTo>
                <a:lnTo>
                  <a:pt x="91211" y="24651"/>
                </a:lnTo>
                <a:lnTo>
                  <a:pt x="91211" y="24502"/>
                </a:lnTo>
                <a:lnTo>
                  <a:pt x="91192" y="24390"/>
                </a:lnTo>
                <a:lnTo>
                  <a:pt x="91155" y="24279"/>
                </a:lnTo>
                <a:lnTo>
                  <a:pt x="91099" y="24204"/>
                </a:lnTo>
                <a:lnTo>
                  <a:pt x="91043" y="24167"/>
                </a:lnTo>
                <a:close/>
                <a:moveTo>
                  <a:pt x="373" y="24390"/>
                </a:moveTo>
                <a:lnTo>
                  <a:pt x="336" y="24428"/>
                </a:lnTo>
                <a:lnTo>
                  <a:pt x="243" y="24539"/>
                </a:lnTo>
                <a:lnTo>
                  <a:pt x="205" y="24651"/>
                </a:lnTo>
                <a:lnTo>
                  <a:pt x="187" y="24763"/>
                </a:lnTo>
                <a:lnTo>
                  <a:pt x="187" y="24893"/>
                </a:lnTo>
                <a:lnTo>
                  <a:pt x="187" y="25042"/>
                </a:lnTo>
                <a:lnTo>
                  <a:pt x="224" y="25321"/>
                </a:lnTo>
                <a:lnTo>
                  <a:pt x="243" y="25545"/>
                </a:lnTo>
                <a:lnTo>
                  <a:pt x="280" y="25805"/>
                </a:lnTo>
                <a:lnTo>
                  <a:pt x="299" y="25973"/>
                </a:lnTo>
                <a:lnTo>
                  <a:pt x="336" y="26029"/>
                </a:lnTo>
                <a:lnTo>
                  <a:pt x="354" y="26047"/>
                </a:lnTo>
                <a:lnTo>
                  <a:pt x="429" y="26085"/>
                </a:lnTo>
                <a:lnTo>
                  <a:pt x="522" y="26085"/>
                </a:lnTo>
                <a:lnTo>
                  <a:pt x="559" y="26066"/>
                </a:lnTo>
                <a:lnTo>
                  <a:pt x="578" y="26029"/>
                </a:lnTo>
                <a:lnTo>
                  <a:pt x="596" y="25973"/>
                </a:lnTo>
                <a:lnTo>
                  <a:pt x="615" y="25731"/>
                </a:lnTo>
                <a:lnTo>
                  <a:pt x="615" y="25470"/>
                </a:lnTo>
                <a:lnTo>
                  <a:pt x="596" y="24949"/>
                </a:lnTo>
                <a:lnTo>
                  <a:pt x="578" y="24726"/>
                </a:lnTo>
                <a:lnTo>
                  <a:pt x="541" y="24614"/>
                </a:lnTo>
                <a:lnTo>
                  <a:pt x="503" y="24502"/>
                </a:lnTo>
                <a:lnTo>
                  <a:pt x="466" y="24409"/>
                </a:lnTo>
                <a:lnTo>
                  <a:pt x="429" y="24390"/>
                </a:lnTo>
                <a:close/>
                <a:moveTo>
                  <a:pt x="392" y="27127"/>
                </a:moveTo>
                <a:lnTo>
                  <a:pt x="354" y="27146"/>
                </a:lnTo>
                <a:lnTo>
                  <a:pt x="317" y="27183"/>
                </a:lnTo>
                <a:lnTo>
                  <a:pt x="280" y="27239"/>
                </a:lnTo>
                <a:lnTo>
                  <a:pt x="224" y="27425"/>
                </a:lnTo>
                <a:lnTo>
                  <a:pt x="168" y="27649"/>
                </a:lnTo>
                <a:lnTo>
                  <a:pt x="150" y="27872"/>
                </a:lnTo>
                <a:lnTo>
                  <a:pt x="150" y="28095"/>
                </a:lnTo>
                <a:lnTo>
                  <a:pt x="168" y="28282"/>
                </a:lnTo>
                <a:lnTo>
                  <a:pt x="187" y="28338"/>
                </a:lnTo>
                <a:lnTo>
                  <a:pt x="224" y="28375"/>
                </a:lnTo>
                <a:lnTo>
                  <a:pt x="280" y="28393"/>
                </a:lnTo>
                <a:lnTo>
                  <a:pt x="317" y="28375"/>
                </a:lnTo>
                <a:lnTo>
                  <a:pt x="354" y="28338"/>
                </a:lnTo>
                <a:lnTo>
                  <a:pt x="392" y="28282"/>
                </a:lnTo>
                <a:lnTo>
                  <a:pt x="447" y="28114"/>
                </a:lnTo>
                <a:lnTo>
                  <a:pt x="503" y="27891"/>
                </a:lnTo>
                <a:lnTo>
                  <a:pt x="522" y="27667"/>
                </a:lnTo>
                <a:lnTo>
                  <a:pt x="522" y="27444"/>
                </a:lnTo>
                <a:lnTo>
                  <a:pt x="485" y="27258"/>
                </a:lnTo>
                <a:lnTo>
                  <a:pt x="466" y="27183"/>
                </a:lnTo>
                <a:lnTo>
                  <a:pt x="429" y="27146"/>
                </a:lnTo>
                <a:lnTo>
                  <a:pt x="392" y="27127"/>
                </a:lnTo>
                <a:close/>
                <a:moveTo>
                  <a:pt x="91043" y="26513"/>
                </a:moveTo>
                <a:lnTo>
                  <a:pt x="91024" y="26550"/>
                </a:lnTo>
                <a:lnTo>
                  <a:pt x="90987" y="26606"/>
                </a:lnTo>
                <a:lnTo>
                  <a:pt x="90950" y="26736"/>
                </a:lnTo>
                <a:lnTo>
                  <a:pt x="90931" y="26885"/>
                </a:lnTo>
                <a:lnTo>
                  <a:pt x="90931" y="27034"/>
                </a:lnTo>
                <a:lnTo>
                  <a:pt x="90931" y="27183"/>
                </a:lnTo>
                <a:lnTo>
                  <a:pt x="90968" y="27481"/>
                </a:lnTo>
                <a:lnTo>
                  <a:pt x="90987" y="27760"/>
                </a:lnTo>
                <a:lnTo>
                  <a:pt x="90987" y="27984"/>
                </a:lnTo>
                <a:lnTo>
                  <a:pt x="91006" y="28263"/>
                </a:lnTo>
                <a:lnTo>
                  <a:pt x="91043" y="28375"/>
                </a:lnTo>
                <a:lnTo>
                  <a:pt x="91062" y="28412"/>
                </a:lnTo>
                <a:lnTo>
                  <a:pt x="91080" y="28449"/>
                </a:lnTo>
                <a:lnTo>
                  <a:pt x="91136" y="28449"/>
                </a:lnTo>
                <a:lnTo>
                  <a:pt x="91173" y="28412"/>
                </a:lnTo>
                <a:lnTo>
                  <a:pt x="91229" y="28375"/>
                </a:lnTo>
                <a:lnTo>
                  <a:pt x="91285" y="28263"/>
                </a:lnTo>
                <a:lnTo>
                  <a:pt x="91322" y="28133"/>
                </a:lnTo>
                <a:lnTo>
                  <a:pt x="91341" y="27984"/>
                </a:lnTo>
                <a:lnTo>
                  <a:pt x="91359" y="27835"/>
                </a:lnTo>
                <a:lnTo>
                  <a:pt x="91359" y="27518"/>
                </a:lnTo>
                <a:lnTo>
                  <a:pt x="91341" y="27258"/>
                </a:lnTo>
                <a:lnTo>
                  <a:pt x="91304" y="27071"/>
                </a:lnTo>
                <a:lnTo>
                  <a:pt x="91229" y="26755"/>
                </a:lnTo>
                <a:lnTo>
                  <a:pt x="91173" y="26625"/>
                </a:lnTo>
                <a:lnTo>
                  <a:pt x="91117" y="26532"/>
                </a:lnTo>
                <a:lnTo>
                  <a:pt x="91080" y="26513"/>
                </a:lnTo>
                <a:close/>
                <a:moveTo>
                  <a:pt x="91006" y="29138"/>
                </a:moveTo>
                <a:lnTo>
                  <a:pt x="90950" y="29175"/>
                </a:lnTo>
                <a:lnTo>
                  <a:pt x="90913" y="29231"/>
                </a:lnTo>
                <a:lnTo>
                  <a:pt x="90894" y="29324"/>
                </a:lnTo>
                <a:lnTo>
                  <a:pt x="90875" y="29455"/>
                </a:lnTo>
                <a:lnTo>
                  <a:pt x="90875" y="29585"/>
                </a:lnTo>
                <a:lnTo>
                  <a:pt x="90894" y="29901"/>
                </a:lnTo>
                <a:lnTo>
                  <a:pt x="90931" y="30237"/>
                </a:lnTo>
                <a:lnTo>
                  <a:pt x="90987" y="30553"/>
                </a:lnTo>
                <a:lnTo>
                  <a:pt x="91043" y="30795"/>
                </a:lnTo>
                <a:lnTo>
                  <a:pt x="91099" y="30925"/>
                </a:lnTo>
                <a:lnTo>
                  <a:pt x="91117" y="30944"/>
                </a:lnTo>
                <a:lnTo>
                  <a:pt x="91136" y="30944"/>
                </a:lnTo>
                <a:lnTo>
                  <a:pt x="91173" y="30888"/>
                </a:lnTo>
                <a:lnTo>
                  <a:pt x="91211" y="30776"/>
                </a:lnTo>
                <a:lnTo>
                  <a:pt x="91229" y="30609"/>
                </a:lnTo>
                <a:lnTo>
                  <a:pt x="91248" y="30292"/>
                </a:lnTo>
                <a:lnTo>
                  <a:pt x="91248" y="30088"/>
                </a:lnTo>
                <a:lnTo>
                  <a:pt x="91248" y="29883"/>
                </a:lnTo>
                <a:lnTo>
                  <a:pt x="91248" y="29585"/>
                </a:lnTo>
                <a:lnTo>
                  <a:pt x="91229" y="29436"/>
                </a:lnTo>
                <a:lnTo>
                  <a:pt x="91192" y="29306"/>
                </a:lnTo>
                <a:lnTo>
                  <a:pt x="91155" y="29213"/>
                </a:lnTo>
                <a:lnTo>
                  <a:pt x="91117" y="29175"/>
                </a:lnTo>
                <a:lnTo>
                  <a:pt x="91080" y="29138"/>
                </a:lnTo>
                <a:close/>
                <a:moveTo>
                  <a:pt x="336" y="29473"/>
                </a:moveTo>
                <a:lnTo>
                  <a:pt x="261" y="29492"/>
                </a:lnTo>
                <a:lnTo>
                  <a:pt x="224" y="29529"/>
                </a:lnTo>
                <a:lnTo>
                  <a:pt x="205" y="29585"/>
                </a:lnTo>
                <a:lnTo>
                  <a:pt x="187" y="29697"/>
                </a:lnTo>
                <a:lnTo>
                  <a:pt x="168" y="29920"/>
                </a:lnTo>
                <a:lnTo>
                  <a:pt x="168" y="30162"/>
                </a:lnTo>
                <a:lnTo>
                  <a:pt x="168" y="30441"/>
                </a:lnTo>
                <a:lnTo>
                  <a:pt x="187" y="30721"/>
                </a:lnTo>
                <a:lnTo>
                  <a:pt x="205" y="30832"/>
                </a:lnTo>
                <a:lnTo>
                  <a:pt x="243" y="30944"/>
                </a:lnTo>
                <a:lnTo>
                  <a:pt x="317" y="31037"/>
                </a:lnTo>
                <a:lnTo>
                  <a:pt x="354" y="31074"/>
                </a:lnTo>
                <a:lnTo>
                  <a:pt x="392" y="31074"/>
                </a:lnTo>
                <a:lnTo>
                  <a:pt x="429" y="31019"/>
                </a:lnTo>
                <a:lnTo>
                  <a:pt x="466" y="30851"/>
                </a:lnTo>
                <a:lnTo>
                  <a:pt x="503" y="30665"/>
                </a:lnTo>
                <a:lnTo>
                  <a:pt x="522" y="30404"/>
                </a:lnTo>
                <a:lnTo>
                  <a:pt x="541" y="30125"/>
                </a:lnTo>
                <a:lnTo>
                  <a:pt x="522" y="29827"/>
                </a:lnTo>
                <a:lnTo>
                  <a:pt x="503" y="29697"/>
                </a:lnTo>
                <a:lnTo>
                  <a:pt x="485" y="29566"/>
                </a:lnTo>
                <a:lnTo>
                  <a:pt x="447" y="29510"/>
                </a:lnTo>
                <a:lnTo>
                  <a:pt x="392" y="29492"/>
                </a:lnTo>
                <a:lnTo>
                  <a:pt x="336" y="29473"/>
                </a:lnTo>
                <a:close/>
                <a:moveTo>
                  <a:pt x="91024" y="31782"/>
                </a:moveTo>
                <a:lnTo>
                  <a:pt x="90987" y="31800"/>
                </a:lnTo>
                <a:lnTo>
                  <a:pt x="90931" y="31838"/>
                </a:lnTo>
                <a:lnTo>
                  <a:pt x="90894" y="31856"/>
                </a:lnTo>
                <a:lnTo>
                  <a:pt x="90875" y="31912"/>
                </a:lnTo>
                <a:lnTo>
                  <a:pt x="90857" y="32024"/>
                </a:lnTo>
                <a:lnTo>
                  <a:pt x="90857" y="32173"/>
                </a:lnTo>
                <a:lnTo>
                  <a:pt x="90875" y="32322"/>
                </a:lnTo>
                <a:lnTo>
                  <a:pt x="90913" y="32657"/>
                </a:lnTo>
                <a:lnTo>
                  <a:pt x="90950" y="32880"/>
                </a:lnTo>
                <a:lnTo>
                  <a:pt x="90968" y="33066"/>
                </a:lnTo>
                <a:lnTo>
                  <a:pt x="91006" y="33234"/>
                </a:lnTo>
                <a:lnTo>
                  <a:pt x="91024" y="33290"/>
                </a:lnTo>
                <a:lnTo>
                  <a:pt x="91062" y="33309"/>
                </a:lnTo>
                <a:lnTo>
                  <a:pt x="91136" y="33290"/>
                </a:lnTo>
                <a:lnTo>
                  <a:pt x="91192" y="33234"/>
                </a:lnTo>
                <a:lnTo>
                  <a:pt x="91248" y="33141"/>
                </a:lnTo>
                <a:lnTo>
                  <a:pt x="91285" y="33029"/>
                </a:lnTo>
                <a:lnTo>
                  <a:pt x="91304" y="32918"/>
                </a:lnTo>
                <a:lnTo>
                  <a:pt x="91304" y="32787"/>
                </a:lnTo>
                <a:lnTo>
                  <a:pt x="91304" y="32545"/>
                </a:lnTo>
                <a:lnTo>
                  <a:pt x="91266" y="32340"/>
                </a:lnTo>
                <a:lnTo>
                  <a:pt x="91248" y="32154"/>
                </a:lnTo>
                <a:lnTo>
                  <a:pt x="91229" y="32042"/>
                </a:lnTo>
                <a:lnTo>
                  <a:pt x="91211" y="31949"/>
                </a:lnTo>
                <a:lnTo>
                  <a:pt x="91173" y="31856"/>
                </a:lnTo>
                <a:lnTo>
                  <a:pt x="91099" y="31800"/>
                </a:lnTo>
                <a:lnTo>
                  <a:pt x="91062" y="31782"/>
                </a:lnTo>
                <a:close/>
                <a:moveTo>
                  <a:pt x="354" y="31968"/>
                </a:moveTo>
                <a:lnTo>
                  <a:pt x="280" y="31987"/>
                </a:lnTo>
                <a:lnTo>
                  <a:pt x="224" y="32024"/>
                </a:lnTo>
                <a:lnTo>
                  <a:pt x="205" y="32061"/>
                </a:lnTo>
                <a:lnTo>
                  <a:pt x="187" y="32098"/>
                </a:lnTo>
                <a:lnTo>
                  <a:pt x="150" y="32694"/>
                </a:lnTo>
                <a:lnTo>
                  <a:pt x="150" y="32973"/>
                </a:lnTo>
                <a:lnTo>
                  <a:pt x="150" y="33271"/>
                </a:lnTo>
                <a:lnTo>
                  <a:pt x="187" y="33495"/>
                </a:lnTo>
                <a:lnTo>
                  <a:pt x="205" y="33569"/>
                </a:lnTo>
                <a:lnTo>
                  <a:pt x="243" y="33644"/>
                </a:lnTo>
                <a:lnTo>
                  <a:pt x="299" y="33662"/>
                </a:lnTo>
                <a:lnTo>
                  <a:pt x="317" y="33662"/>
                </a:lnTo>
                <a:lnTo>
                  <a:pt x="336" y="33644"/>
                </a:lnTo>
                <a:lnTo>
                  <a:pt x="373" y="33569"/>
                </a:lnTo>
                <a:lnTo>
                  <a:pt x="429" y="33420"/>
                </a:lnTo>
                <a:lnTo>
                  <a:pt x="466" y="33141"/>
                </a:lnTo>
                <a:lnTo>
                  <a:pt x="485" y="32843"/>
                </a:lnTo>
                <a:lnTo>
                  <a:pt x="485" y="32285"/>
                </a:lnTo>
                <a:lnTo>
                  <a:pt x="503" y="32117"/>
                </a:lnTo>
                <a:lnTo>
                  <a:pt x="485" y="32024"/>
                </a:lnTo>
                <a:lnTo>
                  <a:pt x="466" y="32005"/>
                </a:lnTo>
                <a:lnTo>
                  <a:pt x="429" y="31968"/>
                </a:lnTo>
                <a:close/>
                <a:moveTo>
                  <a:pt x="91117" y="34277"/>
                </a:moveTo>
                <a:lnTo>
                  <a:pt x="91080" y="34295"/>
                </a:lnTo>
                <a:lnTo>
                  <a:pt x="91006" y="34333"/>
                </a:lnTo>
                <a:lnTo>
                  <a:pt x="90950" y="34407"/>
                </a:lnTo>
                <a:lnTo>
                  <a:pt x="90931" y="34444"/>
                </a:lnTo>
                <a:lnTo>
                  <a:pt x="90931" y="34500"/>
                </a:lnTo>
                <a:lnTo>
                  <a:pt x="90968" y="34761"/>
                </a:lnTo>
                <a:lnTo>
                  <a:pt x="90987" y="35040"/>
                </a:lnTo>
                <a:lnTo>
                  <a:pt x="91006" y="35319"/>
                </a:lnTo>
                <a:lnTo>
                  <a:pt x="91043" y="35580"/>
                </a:lnTo>
                <a:lnTo>
                  <a:pt x="91080" y="35710"/>
                </a:lnTo>
                <a:lnTo>
                  <a:pt x="91136" y="35803"/>
                </a:lnTo>
                <a:lnTo>
                  <a:pt x="91173" y="35859"/>
                </a:lnTo>
                <a:lnTo>
                  <a:pt x="91229" y="35859"/>
                </a:lnTo>
                <a:lnTo>
                  <a:pt x="91285" y="35822"/>
                </a:lnTo>
                <a:lnTo>
                  <a:pt x="91322" y="35766"/>
                </a:lnTo>
                <a:lnTo>
                  <a:pt x="91359" y="35654"/>
                </a:lnTo>
                <a:lnTo>
                  <a:pt x="91378" y="35524"/>
                </a:lnTo>
                <a:lnTo>
                  <a:pt x="91397" y="35301"/>
                </a:lnTo>
                <a:lnTo>
                  <a:pt x="91397" y="35059"/>
                </a:lnTo>
                <a:lnTo>
                  <a:pt x="91359" y="34798"/>
                </a:lnTo>
                <a:lnTo>
                  <a:pt x="91322" y="34575"/>
                </a:lnTo>
                <a:lnTo>
                  <a:pt x="91285" y="34407"/>
                </a:lnTo>
                <a:lnTo>
                  <a:pt x="91248" y="34333"/>
                </a:lnTo>
                <a:lnTo>
                  <a:pt x="91211" y="34295"/>
                </a:lnTo>
                <a:lnTo>
                  <a:pt x="91173" y="34277"/>
                </a:lnTo>
                <a:close/>
                <a:moveTo>
                  <a:pt x="299" y="34593"/>
                </a:moveTo>
                <a:lnTo>
                  <a:pt x="261" y="34612"/>
                </a:lnTo>
                <a:lnTo>
                  <a:pt x="205" y="34686"/>
                </a:lnTo>
                <a:lnTo>
                  <a:pt x="168" y="34817"/>
                </a:lnTo>
                <a:lnTo>
                  <a:pt x="112" y="35114"/>
                </a:lnTo>
                <a:lnTo>
                  <a:pt x="112" y="35319"/>
                </a:lnTo>
                <a:lnTo>
                  <a:pt x="112" y="35487"/>
                </a:lnTo>
                <a:lnTo>
                  <a:pt x="131" y="35747"/>
                </a:lnTo>
                <a:lnTo>
                  <a:pt x="150" y="35878"/>
                </a:lnTo>
                <a:lnTo>
                  <a:pt x="187" y="35990"/>
                </a:lnTo>
                <a:lnTo>
                  <a:pt x="243" y="36064"/>
                </a:lnTo>
                <a:lnTo>
                  <a:pt x="280" y="36083"/>
                </a:lnTo>
                <a:lnTo>
                  <a:pt x="317" y="36101"/>
                </a:lnTo>
                <a:lnTo>
                  <a:pt x="354" y="36083"/>
                </a:lnTo>
                <a:lnTo>
                  <a:pt x="392" y="36045"/>
                </a:lnTo>
                <a:lnTo>
                  <a:pt x="410" y="35990"/>
                </a:lnTo>
                <a:lnTo>
                  <a:pt x="447" y="35915"/>
                </a:lnTo>
                <a:lnTo>
                  <a:pt x="466" y="35692"/>
                </a:lnTo>
                <a:lnTo>
                  <a:pt x="485" y="35450"/>
                </a:lnTo>
                <a:lnTo>
                  <a:pt x="485" y="35208"/>
                </a:lnTo>
                <a:lnTo>
                  <a:pt x="466" y="34966"/>
                </a:lnTo>
                <a:lnTo>
                  <a:pt x="447" y="34779"/>
                </a:lnTo>
                <a:lnTo>
                  <a:pt x="410" y="34668"/>
                </a:lnTo>
                <a:lnTo>
                  <a:pt x="373" y="34612"/>
                </a:lnTo>
                <a:lnTo>
                  <a:pt x="336" y="34593"/>
                </a:lnTo>
                <a:close/>
                <a:moveTo>
                  <a:pt x="91080" y="36678"/>
                </a:moveTo>
                <a:lnTo>
                  <a:pt x="91006" y="36716"/>
                </a:lnTo>
                <a:lnTo>
                  <a:pt x="90950" y="36771"/>
                </a:lnTo>
                <a:lnTo>
                  <a:pt x="90913" y="36865"/>
                </a:lnTo>
                <a:lnTo>
                  <a:pt x="90894" y="36976"/>
                </a:lnTo>
                <a:lnTo>
                  <a:pt x="90857" y="37125"/>
                </a:lnTo>
                <a:lnTo>
                  <a:pt x="90857" y="37442"/>
                </a:lnTo>
                <a:lnTo>
                  <a:pt x="90857" y="37795"/>
                </a:lnTo>
                <a:lnTo>
                  <a:pt x="90894" y="38112"/>
                </a:lnTo>
                <a:lnTo>
                  <a:pt x="90950" y="38373"/>
                </a:lnTo>
                <a:lnTo>
                  <a:pt x="90968" y="38466"/>
                </a:lnTo>
                <a:lnTo>
                  <a:pt x="91006" y="38522"/>
                </a:lnTo>
                <a:lnTo>
                  <a:pt x="91043" y="38559"/>
                </a:lnTo>
                <a:lnTo>
                  <a:pt x="91062" y="38559"/>
                </a:lnTo>
                <a:lnTo>
                  <a:pt x="91099" y="38540"/>
                </a:lnTo>
                <a:lnTo>
                  <a:pt x="91117" y="38522"/>
                </a:lnTo>
                <a:lnTo>
                  <a:pt x="91136" y="38410"/>
                </a:lnTo>
                <a:lnTo>
                  <a:pt x="91173" y="38280"/>
                </a:lnTo>
                <a:lnTo>
                  <a:pt x="91192" y="37982"/>
                </a:lnTo>
                <a:lnTo>
                  <a:pt x="91192" y="37795"/>
                </a:lnTo>
                <a:lnTo>
                  <a:pt x="91211" y="37572"/>
                </a:lnTo>
                <a:lnTo>
                  <a:pt x="91248" y="37218"/>
                </a:lnTo>
                <a:lnTo>
                  <a:pt x="91248" y="37051"/>
                </a:lnTo>
                <a:lnTo>
                  <a:pt x="91229" y="36883"/>
                </a:lnTo>
                <a:lnTo>
                  <a:pt x="91211" y="36771"/>
                </a:lnTo>
                <a:lnTo>
                  <a:pt x="91173" y="36734"/>
                </a:lnTo>
                <a:lnTo>
                  <a:pt x="91155" y="36697"/>
                </a:lnTo>
                <a:lnTo>
                  <a:pt x="91080" y="36678"/>
                </a:lnTo>
                <a:close/>
                <a:moveTo>
                  <a:pt x="224" y="37107"/>
                </a:moveTo>
                <a:lnTo>
                  <a:pt x="150" y="37125"/>
                </a:lnTo>
                <a:lnTo>
                  <a:pt x="94" y="37181"/>
                </a:lnTo>
                <a:lnTo>
                  <a:pt x="56" y="37256"/>
                </a:lnTo>
                <a:lnTo>
                  <a:pt x="19" y="37349"/>
                </a:lnTo>
                <a:lnTo>
                  <a:pt x="1" y="37442"/>
                </a:lnTo>
                <a:lnTo>
                  <a:pt x="1" y="37572"/>
                </a:lnTo>
                <a:lnTo>
                  <a:pt x="1" y="37833"/>
                </a:lnTo>
                <a:lnTo>
                  <a:pt x="38" y="38093"/>
                </a:lnTo>
                <a:lnTo>
                  <a:pt x="94" y="38335"/>
                </a:lnTo>
                <a:lnTo>
                  <a:pt x="150" y="38522"/>
                </a:lnTo>
                <a:lnTo>
                  <a:pt x="187" y="38596"/>
                </a:lnTo>
                <a:lnTo>
                  <a:pt x="224" y="38652"/>
                </a:lnTo>
                <a:lnTo>
                  <a:pt x="243" y="38671"/>
                </a:lnTo>
                <a:lnTo>
                  <a:pt x="261" y="38652"/>
                </a:lnTo>
                <a:lnTo>
                  <a:pt x="280" y="38577"/>
                </a:lnTo>
                <a:lnTo>
                  <a:pt x="299" y="38298"/>
                </a:lnTo>
                <a:lnTo>
                  <a:pt x="280" y="37833"/>
                </a:lnTo>
                <a:lnTo>
                  <a:pt x="317" y="37628"/>
                </a:lnTo>
                <a:lnTo>
                  <a:pt x="373" y="37386"/>
                </a:lnTo>
                <a:lnTo>
                  <a:pt x="392" y="37256"/>
                </a:lnTo>
                <a:lnTo>
                  <a:pt x="373" y="37162"/>
                </a:lnTo>
                <a:lnTo>
                  <a:pt x="336" y="37144"/>
                </a:lnTo>
                <a:lnTo>
                  <a:pt x="317" y="37107"/>
                </a:lnTo>
                <a:close/>
                <a:moveTo>
                  <a:pt x="91080" y="39285"/>
                </a:moveTo>
                <a:lnTo>
                  <a:pt x="91043" y="39304"/>
                </a:lnTo>
                <a:lnTo>
                  <a:pt x="91006" y="39322"/>
                </a:lnTo>
                <a:lnTo>
                  <a:pt x="90987" y="39378"/>
                </a:lnTo>
                <a:lnTo>
                  <a:pt x="90950" y="39508"/>
                </a:lnTo>
                <a:lnTo>
                  <a:pt x="90913" y="39639"/>
                </a:lnTo>
                <a:lnTo>
                  <a:pt x="90894" y="39899"/>
                </a:lnTo>
                <a:lnTo>
                  <a:pt x="90913" y="40179"/>
                </a:lnTo>
                <a:lnTo>
                  <a:pt x="90913" y="40421"/>
                </a:lnTo>
                <a:lnTo>
                  <a:pt x="90931" y="40644"/>
                </a:lnTo>
                <a:lnTo>
                  <a:pt x="90950" y="40756"/>
                </a:lnTo>
                <a:lnTo>
                  <a:pt x="90968" y="40867"/>
                </a:lnTo>
                <a:lnTo>
                  <a:pt x="90987" y="40942"/>
                </a:lnTo>
                <a:lnTo>
                  <a:pt x="91006" y="40961"/>
                </a:lnTo>
                <a:lnTo>
                  <a:pt x="91062" y="40961"/>
                </a:lnTo>
                <a:lnTo>
                  <a:pt x="91099" y="40942"/>
                </a:lnTo>
                <a:lnTo>
                  <a:pt x="91173" y="40830"/>
                </a:lnTo>
                <a:lnTo>
                  <a:pt x="91229" y="40737"/>
                </a:lnTo>
                <a:lnTo>
                  <a:pt x="91248" y="40625"/>
                </a:lnTo>
                <a:lnTo>
                  <a:pt x="91285" y="40365"/>
                </a:lnTo>
                <a:lnTo>
                  <a:pt x="91304" y="40085"/>
                </a:lnTo>
                <a:lnTo>
                  <a:pt x="91304" y="39862"/>
                </a:lnTo>
                <a:lnTo>
                  <a:pt x="91322" y="39620"/>
                </a:lnTo>
                <a:lnTo>
                  <a:pt x="91304" y="39490"/>
                </a:lnTo>
                <a:lnTo>
                  <a:pt x="91285" y="39434"/>
                </a:lnTo>
                <a:lnTo>
                  <a:pt x="91266" y="39378"/>
                </a:lnTo>
                <a:lnTo>
                  <a:pt x="91192" y="39322"/>
                </a:lnTo>
                <a:lnTo>
                  <a:pt x="91117" y="39285"/>
                </a:lnTo>
                <a:close/>
                <a:moveTo>
                  <a:pt x="261" y="39601"/>
                </a:moveTo>
                <a:lnTo>
                  <a:pt x="187" y="39639"/>
                </a:lnTo>
                <a:lnTo>
                  <a:pt x="150" y="39695"/>
                </a:lnTo>
                <a:lnTo>
                  <a:pt x="131" y="39750"/>
                </a:lnTo>
                <a:lnTo>
                  <a:pt x="94" y="39918"/>
                </a:lnTo>
                <a:lnTo>
                  <a:pt x="75" y="40085"/>
                </a:lnTo>
                <a:lnTo>
                  <a:pt x="56" y="40216"/>
                </a:lnTo>
                <a:lnTo>
                  <a:pt x="56" y="40439"/>
                </a:lnTo>
                <a:lnTo>
                  <a:pt x="56" y="40737"/>
                </a:lnTo>
                <a:lnTo>
                  <a:pt x="75" y="40886"/>
                </a:lnTo>
                <a:lnTo>
                  <a:pt x="112" y="41016"/>
                </a:lnTo>
                <a:lnTo>
                  <a:pt x="150" y="41128"/>
                </a:lnTo>
                <a:lnTo>
                  <a:pt x="168" y="41165"/>
                </a:lnTo>
                <a:lnTo>
                  <a:pt x="205" y="41184"/>
                </a:lnTo>
                <a:lnTo>
                  <a:pt x="280" y="41221"/>
                </a:lnTo>
                <a:lnTo>
                  <a:pt x="373" y="41221"/>
                </a:lnTo>
                <a:lnTo>
                  <a:pt x="410" y="41184"/>
                </a:lnTo>
                <a:lnTo>
                  <a:pt x="429" y="41072"/>
                </a:lnTo>
                <a:lnTo>
                  <a:pt x="429" y="40942"/>
                </a:lnTo>
                <a:lnTo>
                  <a:pt x="447" y="40328"/>
                </a:lnTo>
                <a:lnTo>
                  <a:pt x="429" y="39713"/>
                </a:lnTo>
                <a:lnTo>
                  <a:pt x="429" y="39657"/>
                </a:lnTo>
                <a:lnTo>
                  <a:pt x="410" y="39620"/>
                </a:lnTo>
                <a:lnTo>
                  <a:pt x="373" y="39601"/>
                </a:lnTo>
                <a:close/>
                <a:moveTo>
                  <a:pt x="91099" y="41985"/>
                </a:moveTo>
                <a:lnTo>
                  <a:pt x="91043" y="42022"/>
                </a:lnTo>
                <a:lnTo>
                  <a:pt x="91006" y="42059"/>
                </a:lnTo>
                <a:lnTo>
                  <a:pt x="90968" y="42133"/>
                </a:lnTo>
                <a:lnTo>
                  <a:pt x="90950" y="42245"/>
                </a:lnTo>
                <a:lnTo>
                  <a:pt x="90968" y="42543"/>
                </a:lnTo>
                <a:lnTo>
                  <a:pt x="91006" y="43046"/>
                </a:lnTo>
                <a:lnTo>
                  <a:pt x="91024" y="43195"/>
                </a:lnTo>
                <a:lnTo>
                  <a:pt x="91062" y="43288"/>
                </a:lnTo>
                <a:lnTo>
                  <a:pt x="91099" y="43344"/>
                </a:lnTo>
                <a:lnTo>
                  <a:pt x="91155" y="43344"/>
                </a:lnTo>
                <a:lnTo>
                  <a:pt x="91211" y="43325"/>
                </a:lnTo>
                <a:lnTo>
                  <a:pt x="91266" y="43251"/>
                </a:lnTo>
                <a:lnTo>
                  <a:pt x="91304" y="43157"/>
                </a:lnTo>
                <a:lnTo>
                  <a:pt x="91341" y="43046"/>
                </a:lnTo>
                <a:lnTo>
                  <a:pt x="91397" y="42822"/>
                </a:lnTo>
                <a:lnTo>
                  <a:pt x="91397" y="42599"/>
                </a:lnTo>
                <a:lnTo>
                  <a:pt x="91378" y="42376"/>
                </a:lnTo>
                <a:lnTo>
                  <a:pt x="91359" y="42152"/>
                </a:lnTo>
                <a:lnTo>
                  <a:pt x="91341" y="42078"/>
                </a:lnTo>
                <a:lnTo>
                  <a:pt x="91322" y="42022"/>
                </a:lnTo>
                <a:lnTo>
                  <a:pt x="91266" y="42003"/>
                </a:lnTo>
                <a:lnTo>
                  <a:pt x="91211" y="41985"/>
                </a:lnTo>
                <a:close/>
                <a:moveTo>
                  <a:pt x="261" y="42115"/>
                </a:moveTo>
                <a:lnTo>
                  <a:pt x="224" y="42152"/>
                </a:lnTo>
                <a:lnTo>
                  <a:pt x="187" y="42171"/>
                </a:lnTo>
                <a:lnTo>
                  <a:pt x="150" y="42264"/>
                </a:lnTo>
                <a:lnTo>
                  <a:pt x="131" y="42357"/>
                </a:lnTo>
                <a:lnTo>
                  <a:pt x="131" y="42487"/>
                </a:lnTo>
                <a:lnTo>
                  <a:pt x="131" y="42599"/>
                </a:lnTo>
                <a:lnTo>
                  <a:pt x="168" y="42766"/>
                </a:lnTo>
                <a:lnTo>
                  <a:pt x="150" y="42990"/>
                </a:lnTo>
                <a:lnTo>
                  <a:pt x="150" y="43251"/>
                </a:lnTo>
                <a:lnTo>
                  <a:pt x="150" y="43400"/>
                </a:lnTo>
                <a:lnTo>
                  <a:pt x="168" y="43511"/>
                </a:lnTo>
                <a:lnTo>
                  <a:pt x="205" y="43623"/>
                </a:lnTo>
                <a:lnTo>
                  <a:pt x="261" y="43679"/>
                </a:lnTo>
                <a:lnTo>
                  <a:pt x="299" y="43716"/>
                </a:lnTo>
                <a:lnTo>
                  <a:pt x="373" y="43716"/>
                </a:lnTo>
                <a:lnTo>
                  <a:pt x="410" y="43697"/>
                </a:lnTo>
                <a:lnTo>
                  <a:pt x="447" y="43623"/>
                </a:lnTo>
                <a:lnTo>
                  <a:pt x="485" y="43530"/>
                </a:lnTo>
                <a:lnTo>
                  <a:pt x="503" y="43400"/>
                </a:lnTo>
                <a:lnTo>
                  <a:pt x="522" y="43288"/>
                </a:lnTo>
                <a:lnTo>
                  <a:pt x="522" y="43102"/>
                </a:lnTo>
                <a:lnTo>
                  <a:pt x="522" y="42878"/>
                </a:lnTo>
                <a:lnTo>
                  <a:pt x="522" y="42562"/>
                </a:lnTo>
                <a:lnTo>
                  <a:pt x="503" y="42413"/>
                </a:lnTo>
                <a:lnTo>
                  <a:pt x="485" y="42264"/>
                </a:lnTo>
                <a:lnTo>
                  <a:pt x="429" y="42171"/>
                </a:lnTo>
                <a:lnTo>
                  <a:pt x="410" y="42133"/>
                </a:lnTo>
                <a:lnTo>
                  <a:pt x="373" y="42115"/>
                </a:lnTo>
                <a:close/>
                <a:moveTo>
                  <a:pt x="91006" y="44572"/>
                </a:moveTo>
                <a:lnTo>
                  <a:pt x="90968" y="44628"/>
                </a:lnTo>
                <a:lnTo>
                  <a:pt x="90950" y="44684"/>
                </a:lnTo>
                <a:lnTo>
                  <a:pt x="90931" y="44777"/>
                </a:lnTo>
                <a:lnTo>
                  <a:pt x="90931" y="44982"/>
                </a:lnTo>
                <a:lnTo>
                  <a:pt x="90950" y="45243"/>
                </a:lnTo>
                <a:lnTo>
                  <a:pt x="90987" y="45485"/>
                </a:lnTo>
                <a:lnTo>
                  <a:pt x="91024" y="45671"/>
                </a:lnTo>
                <a:lnTo>
                  <a:pt x="91062" y="45801"/>
                </a:lnTo>
                <a:lnTo>
                  <a:pt x="91099" y="45876"/>
                </a:lnTo>
                <a:lnTo>
                  <a:pt x="91136" y="45894"/>
                </a:lnTo>
                <a:lnTo>
                  <a:pt x="91155" y="45876"/>
                </a:lnTo>
                <a:lnTo>
                  <a:pt x="91192" y="45838"/>
                </a:lnTo>
                <a:lnTo>
                  <a:pt x="91229" y="45764"/>
                </a:lnTo>
                <a:lnTo>
                  <a:pt x="91285" y="45578"/>
                </a:lnTo>
                <a:lnTo>
                  <a:pt x="91304" y="45447"/>
                </a:lnTo>
                <a:lnTo>
                  <a:pt x="91304" y="45261"/>
                </a:lnTo>
                <a:lnTo>
                  <a:pt x="91285" y="45038"/>
                </a:lnTo>
                <a:lnTo>
                  <a:pt x="91248" y="44814"/>
                </a:lnTo>
                <a:lnTo>
                  <a:pt x="91229" y="44721"/>
                </a:lnTo>
                <a:lnTo>
                  <a:pt x="91173" y="44647"/>
                </a:lnTo>
                <a:lnTo>
                  <a:pt x="91099" y="44591"/>
                </a:lnTo>
                <a:lnTo>
                  <a:pt x="91043" y="44572"/>
                </a:lnTo>
                <a:close/>
                <a:moveTo>
                  <a:pt x="299" y="44721"/>
                </a:moveTo>
                <a:lnTo>
                  <a:pt x="243" y="44796"/>
                </a:lnTo>
                <a:lnTo>
                  <a:pt x="205" y="44889"/>
                </a:lnTo>
                <a:lnTo>
                  <a:pt x="131" y="45150"/>
                </a:lnTo>
                <a:lnTo>
                  <a:pt x="94" y="45336"/>
                </a:lnTo>
                <a:lnTo>
                  <a:pt x="94" y="45503"/>
                </a:lnTo>
                <a:lnTo>
                  <a:pt x="94" y="45727"/>
                </a:lnTo>
                <a:lnTo>
                  <a:pt x="94" y="45838"/>
                </a:lnTo>
                <a:lnTo>
                  <a:pt x="112" y="45950"/>
                </a:lnTo>
                <a:lnTo>
                  <a:pt x="131" y="46043"/>
                </a:lnTo>
                <a:lnTo>
                  <a:pt x="168" y="46099"/>
                </a:lnTo>
                <a:lnTo>
                  <a:pt x="243" y="46136"/>
                </a:lnTo>
                <a:lnTo>
                  <a:pt x="299" y="46136"/>
                </a:lnTo>
                <a:lnTo>
                  <a:pt x="336" y="46099"/>
                </a:lnTo>
                <a:lnTo>
                  <a:pt x="373" y="46025"/>
                </a:lnTo>
                <a:lnTo>
                  <a:pt x="410" y="45876"/>
                </a:lnTo>
                <a:lnTo>
                  <a:pt x="429" y="45708"/>
                </a:lnTo>
                <a:lnTo>
                  <a:pt x="447" y="45503"/>
                </a:lnTo>
                <a:lnTo>
                  <a:pt x="466" y="45280"/>
                </a:lnTo>
                <a:lnTo>
                  <a:pt x="466" y="45038"/>
                </a:lnTo>
                <a:lnTo>
                  <a:pt x="447" y="44945"/>
                </a:lnTo>
                <a:lnTo>
                  <a:pt x="410" y="44833"/>
                </a:lnTo>
                <a:lnTo>
                  <a:pt x="392" y="44777"/>
                </a:lnTo>
                <a:lnTo>
                  <a:pt x="354" y="44740"/>
                </a:lnTo>
                <a:lnTo>
                  <a:pt x="336" y="44721"/>
                </a:lnTo>
                <a:close/>
                <a:moveTo>
                  <a:pt x="91155" y="46807"/>
                </a:moveTo>
                <a:lnTo>
                  <a:pt x="91080" y="46825"/>
                </a:lnTo>
                <a:lnTo>
                  <a:pt x="91024" y="46862"/>
                </a:lnTo>
                <a:lnTo>
                  <a:pt x="91006" y="46900"/>
                </a:lnTo>
                <a:lnTo>
                  <a:pt x="90987" y="46956"/>
                </a:lnTo>
                <a:lnTo>
                  <a:pt x="90987" y="47253"/>
                </a:lnTo>
                <a:lnTo>
                  <a:pt x="90987" y="47551"/>
                </a:lnTo>
                <a:lnTo>
                  <a:pt x="91043" y="48147"/>
                </a:lnTo>
                <a:lnTo>
                  <a:pt x="91062" y="48371"/>
                </a:lnTo>
                <a:lnTo>
                  <a:pt x="91080" y="48482"/>
                </a:lnTo>
                <a:lnTo>
                  <a:pt x="91099" y="48575"/>
                </a:lnTo>
                <a:lnTo>
                  <a:pt x="91136" y="48631"/>
                </a:lnTo>
                <a:lnTo>
                  <a:pt x="91155" y="48631"/>
                </a:lnTo>
                <a:lnTo>
                  <a:pt x="91173" y="48613"/>
                </a:lnTo>
                <a:lnTo>
                  <a:pt x="91229" y="48557"/>
                </a:lnTo>
                <a:lnTo>
                  <a:pt x="91304" y="48408"/>
                </a:lnTo>
                <a:lnTo>
                  <a:pt x="91341" y="48277"/>
                </a:lnTo>
                <a:lnTo>
                  <a:pt x="91359" y="48147"/>
                </a:lnTo>
                <a:lnTo>
                  <a:pt x="91378" y="47849"/>
                </a:lnTo>
                <a:lnTo>
                  <a:pt x="91378" y="47551"/>
                </a:lnTo>
                <a:lnTo>
                  <a:pt x="91359" y="47272"/>
                </a:lnTo>
                <a:lnTo>
                  <a:pt x="91341" y="47049"/>
                </a:lnTo>
                <a:lnTo>
                  <a:pt x="91304" y="46918"/>
                </a:lnTo>
                <a:lnTo>
                  <a:pt x="91266" y="46862"/>
                </a:lnTo>
                <a:lnTo>
                  <a:pt x="91248" y="46825"/>
                </a:lnTo>
                <a:lnTo>
                  <a:pt x="91155" y="46807"/>
                </a:lnTo>
                <a:close/>
                <a:moveTo>
                  <a:pt x="224" y="47309"/>
                </a:moveTo>
                <a:lnTo>
                  <a:pt x="168" y="47328"/>
                </a:lnTo>
                <a:lnTo>
                  <a:pt x="112" y="47384"/>
                </a:lnTo>
                <a:lnTo>
                  <a:pt x="56" y="47440"/>
                </a:lnTo>
                <a:lnTo>
                  <a:pt x="38" y="47533"/>
                </a:lnTo>
                <a:lnTo>
                  <a:pt x="1" y="47626"/>
                </a:lnTo>
                <a:lnTo>
                  <a:pt x="1" y="47849"/>
                </a:lnTo>
                <a:lnTo>
                  <a:pt x="1" y="48091"/>
                </a:lnTo>
                <a:lnTo>
                  <a:pt x="19" y="48315"/>
                </a:lnTo>
                <a:lnTo>
                  <a:pt x="56" y="48501"/>
                </a:lnTo>
                <a:lnTo>
                  <a:pt x="94" y="48613"/>
                </a:lnTo>
                <a:lnTo>
                  <a:pt x="131" y="48668"/>
                </a:lnTo>
                <a:lnTo>
                  <a:pt x="150" y="48706"/>
                </a:lnTo>
                <a:lnTo>
                  <a:pt x="187" y="48706"/>
                </a:lnTo>
                <a:lnTo>
                  <a:pt x="205" y="48687"/>
                </a:lnTo>
                <a:lnTo>
                  <a:pt x="261" y="48631"/>
                </a:lnTo>
                <a:lnTo>
                  <a:pt x="299" y="48519"/>
                </a:lnTo>
                <a:lnTo>
                  <a:pt x="354" y="48277"/>
                </a:lnTo>
                <a:lnTo>
                  <a:pt x="373" y="48147"/>
                </a:lnTo>
                <a:lnTo>
                  <a:pt x="392" y="47961"/>
                </a:lnTo>
                <a:lnTo>
                  <a:pt x="429" y="47682"/>
                </a:lnTo>
                <a:lnTo>
                  <a:pt x="429" y="47551"/>
                </a:lnTo>
                <a:lnTo>
                  <a:pt x="410" y="47440"/>
                </a:lnTo>
                <a:lnTo>
                  <a:pt x="373" y="47365"/>
                </a:lnTo>
                <a:lnTo>
                  <a:pt x="354" y="47328"/>
                </a:lnTo>
                <a:lnTo>
                  <a:pt x="317" y="47309"/>
                </a:lnTo>
                <a:close/>
                <a:moveTo>
                  <a:pt x="53062" y="49078"/>
                </a:moveTo>
                <a:lnTo>
                  <a:pt x="52764" y="49097"/>
                </a:lnTo>
                <a:lnTo>
                  <a:pt x="52634" y="49097"/>
                </a:lnTo>
                <a:lnTo>
                  <a:pt x="52522" y="49134"/>
                </a:lnTo>
                <a:lnTo>
                  <a:pt x="52429" y="49152"/>
                </a:lnTo>
                <a:lnTo>
                  <a:pt x="52355" y="49208"/>
                </a:lnTo>
                <a:lnTo>
                  <a:pt x="52317" y="49264"/>
                </a:lnTo>
                <a:lnTo>
                  <a:pt x="52317" y="49339"/>
                </a:lnTo>
                <a:lnTo>
                  <a:pt x="52336" y="49376"/>
                </a:lnTo>
                <a:lnTo>
                  <a:pt x="52373" y="49395"/>
                </a:lnTo>
                <a:lnTo>
                  <a:pt x="52466" y="49432"/>
                </a:lnTo>
                <a:lnTo>
                  <a:pt x="52578" y="49450"/>
                </a:lnTo>
                <a:lnTo>
                  <a:pt x="52727" y="49450"/>
                </a:lnTo>
                <a:lnTo>
                  <a:pt x="53006" y="49413"/>
                </a:lnTo>
                <a:lnTo>
                  <a:pt x="53192" y="49395"/>
                </a:lnTo>
                <a:lnTo>
                  <a:pt x="53788" y="49395"/>
                </a:lnTo>
                <a:lnTo>
                  <a:pt x="53956" y="49357"/>
                </a:lnTo>
                <a:lnTo>
                  <a:pt x="54030" y="49339"/>
                </a:lnTo>
                <a:lnTo>
                  <a:pt x="54067" y="49301"/>
                </a:lnTo>
                <a:lnTo>
                  <a:pt x="54086" y="49283"/>
                </a:lnTo>
                <a:lnTo>
                  <a:pt x="54086" y="49264"/>
                </a:lnTo>
                <a:lnTo>
                  <a:pt x="54030" y="49227"/>
                </a:lnTo>
                <a:lnTo>
                  <a:pt x="53900" y="49190"/>
                </a:lnTo>
                <a:lnTo>
                  <a:pt x="53658" y="49152"/>
                </a:lnTo>
                <a:lnTo>
                  <a:pt x="53379" y="49115"/>
                </a:lnTo>
                <a:lnTo>
                  <a:pt x="53062" y="49078"/>
                </a:lnTo>
                <a:close/>
                <a:moveTo>
                  <a:pt x="50176" y="49134"/>
                </a:moveTo>
                <a:lnTo>
                  <a:pt x="50083" y="49152"/>
                </a:lnTo>
                <a:lnTo>
                  <a:pt x="49990" y="49171"/>
                </a:lnTo>
                <a:lnTo>
                  <a:pt x="49916" y="49227"/>
                </a:lnTo>
                <a:lnTo>
                  <a:pt x="49860" y="49283"/>
                </a:lnTo>
                <a:lnTo>
                  <a:pt x="49841" y="49320"/>
                </a:lnTo>
                <a:lnTo>
                  <a:pt x="49878" y="49376"/>
                </a:lnTo>
                <a:lnTo>
                  <a:pt x="49916" y="49395"/>
                </a:lnTo>
                <a:lnTo>
                  <a:pt x="49972" y="49432"/>
                </a:lnTo>
                <a:lnTo>
                  <a:pt x="50139" y="49469"/>
                </a:lnTo>
                <a:lnTo>
                  <a:pt x="50418" y="49488"/>
                </a:lnTo>
                <a:lnTo>
                  <a:pt x="50865" y="49488"/>
                </a:lnTo>
                <a:lnTo>
                  <a:pt x="51089" y="49469"/>
                </a:lnTo>
                <a:lnTo>
                  <a:pt x="51275" y="49450"/>
                </a:lnTo>
                <a:lnTo>
                  <a:pt x="51424" y="49395"/>
                </a:lnTo>
                <a:lnTo>
                  <a:pt x="51461" y="49376"/>
                </a:lnTo>
                <a:lnTo>
                  <a:pt x="51480" y="49339"/>
                </a:lnTo>
                <a:lnTo>
                  <a:pt x="51480" y="49320"/>
                </a:lnTo>
                <a:lnTo>
                  <a:pt x="51461" y="49301"/>
                </a:lnTo>
                <a:lnTo>
                  <a:pt x="51386" y="49246"/>
                </a:lnTo>
                <a:lnTo>
                  <a:pt x="51275" y="49227"/>
                </a:lnTo>
                <a:lnTo>
                  <a:pt x="51163" y="49208"/>
                </a:lnTo>
                <a:lnTo>
                  <a:pt x="50902" y="49171"/>
                </a:lnTo>
                <a:lnTo>
                  <a:pt x="50753" y="49171"/>
                </a:lnTo>
                <a:lnTo>
                  <a:pt x="50381" y="49134"/>
                </a:lnTo>
                <a:close/>
                <a:moveTo>
                  <a:pt x="60305" y="49152"/>
                </a:moveTo>
                <a:lnTo>
                  <a:pt x="60193" y="49171"/>
                </a:lnTo>
                <a:lnTo>
                  <a:pt x="60081" y="49190"/>
                </a:lnTo>
                <a:lnTo>
                  <a:pt x="60007" y="49227"/>
                </a:lnTo>
                <a:lnTo>
                  <a:pt x="59951" y="49264"/>
                </a:lnTo>
                <a:lnTo>
                  <a:pt x="59932" y="49301"/>
                </a:lnTo>
                <a:lnTo>
                  <a:pt x="59951" y="49376"/>
                </a:lnTo>
                <a:lnTo>
                  <a:pt x="59988" y="49413"/>
                </a:lnTo>
                <a:lnTo>
                  <a:pt x="60025" y="49432"/>
                </a:lnTo>
                <a:lnTo>
                  <a:pt x="60137" y="49469"/>
                </a:lnTo>
                <a:lnTo>
                  <a:pt x="60249" y="49488"/>
                </a:lnTo>
                <a:lnTo>
                  <a:pt x="60677" y="49488"/>
                </a:lnTo>
                <a:lnTo>
                  <a:pt x="60882" y="49469"/>
                </a:lnTo>
                <a:lnTo>
                  <a:pt x="61124" y="49469"/>
                </a:lnTo>
                <a:lnTo>
                  <a:pt x="61235" y="49450"/>
                </a:lnTo>
                <a:lnTo>
                  <a:pt x="61347" y="49432"/>
                </a:lnTo>
                <a:lnTo>
                  <a:pt x="61552" y="49376"/>
                </a:lnTo>
                <a:lnTo>
                  <a:pt x="61608" y="49339"/>
                </a:lnTo>
                <a:lnTo>
                  <a:pt x="61626" y="49320"/>
                </a:lnTo>
                <a:lnTo>
                  <a:pt x="61626" y="49301"/>
                </a:lnTo>
                <a:lnTo>
                  <a:pt x="61589" y="49264"/>
                </a:lnTo>
                <a:lnTo>
                  <a:pt x="61440" y="49246"/>
                </a:lnTo>
                <a:lnTo>
                  <a:pt x="61198" y="49208"/>
                </a:lnTo>
                <a:lnTo>
                  <a:pt x="60919" y="49171"/>
                </a:lnTo>
                <a:lnTo>
                  <a:pt x="60602" y="49152"/>
                </a:lnTo>
                <a:close/>
                <a:moveTo>
                  <a:pt x="68571" y="49059"/>
                </a:moveTo>
                <a:lnTo>
                  <a:pt x="68068" y="49078"/>
                </a:lnTo>
                <a:lnTo>
                  <a:pt x="67845" y="49115"/>
                </a:lnTo>
                <a:lnTo>
                  <a:pt x="67715" y="49134"/>
                </a:lnTo>
                <a:lnTo>
                  <a:pt x="67603" y="49171"/>
                </a:lnTo>
                <a:lnTo>
                  <a:pt x="67528" y="49227"/>
                </a:lnTo>
                <a:lnTo>
                  <a:pt x="67510" y="49246"/>
                </a:lnTo>
                <a:lnTo>
                  <a:pt x="67510" y="49283"/>
                </a:lnTo>
                <a:lnTo>
                  <a:pt x="67510" y="49320"/>
                </a:lnTo>
                <a:lnTo>
                  <a:pt x="67547" y="49357"/>
                </a:lnTo>
                <a:lnTo>
                  <a:pt x="67659" y="49450"/>
                </a:lnTo>
                <a:lnTo>
                  <a:pt x="67752" y="49488"/>
                </a:lnTo>
                <a:lnTo>
                  <a:pt x="67882" y="49506"/>
                </a:lnTo>
                <a:lnTo>
                  <a:pt x="68012" y="49506"/>
                </a:lnTo>
                <a:lnTo>
                  <a:pt x="68143" y="49488"/>
                </a:lnTo>
                <a:lnTo>
                  <a:pt x="68422" y="49469"/>
                </a:lnTo>
                <a:lnTo>
                  <a:pt x="68645" y="49432"/>
                </a:lnTo>
                <a:lnTo>
                  <a:pt x="68925" y="49413"/>
                </a:lnTo>
                <a:lnTo>
                  <a:pt x="69074" y="49376"/>
                </a:lnTo>
                <a:lnTo>
                  <a:pt x="69129" y="49357"/>
                </a:lnTo>
                <a:lnTo>
                  <a:pt x="69167" y="49320"/>
                </a:lnTo>
                <a:lnTo>
                  <a:pt x="69185" y="49246"/>
                </a:lnTo>
                <a:lnTo>
                  <a:pt x="69204" y="49190"/>
                </a:lnTo>
                <a:lnTo>
                  <a:pt x="69204" y="49152"/>
                </a:lnTo>
                <a:lnTo>
                  <a:pt x="69185" y="49134"/>
                </a:lnTo>
                <a:lnTo>
                  <a:pt x="69148" y="49097"/>
                </a:lnTo>
                <a:lnTo>
                  <a:pt x="69092" y="49097"/>
                </a:lnTo>
                <a:lnTo>
                  <a:pt x="68832" y="49078"/>
                </a:lnTo>
                <a:lnTo>
                  <a:pt x="68571" y="49059"/>
                </a:lnTo>
                <a:close/>
                <a:moveTo>
                  <a:pt x="72779" y="49152"/>
                </a:moveTo>
                <a:lnTo>
                  <a:pt x="72686" y="49190"/>
                </a:lnTo>
                <a:lnTo>
                  <a:pt x="72630" y="49227"/>
                </a:lnTo>
                <a:lnTo>
                  <a:pt x="72611" y="49246"/>
                </a:lnTo>
                <a:lnTo>
                  <a:pt x="72592" y="49301"/>
                </a:lnTo>
                <a:lnTo>
                  <a:pt x="72592" y="49357"/>
                </a:lnTo>
                <a:lnTo>
                  <a:pt x="72592" y="49395"/>
                </a:lnTo>
                <a:lnTo>
                  <a:pt x="72630" y="49432"/>
                </a:lnTo>
                <a:lnTo>
                  <a:pt x="72723" y="49469"/>
                </a:lnTo>
                <a:lnTo>
                  <a:pt x="72853" y="49506"/>
                </a:lnTo>
                <a:lnTo>
                  <a:pt x="73765" y="49506"/>
                </a:lnTo>
                <a:lnTo>
                  <a:pt x="73896" y="49488"/>
                </a:lnTo>
                <a:lnTo>
                  <a:pt x="74026" y="49469"/>
                </a:lnTo>
                <a:lnTo>
                  <a:pt x="74119" y="49432"/>
                </a:lnTo>
                <a:lnTo>
                  <a:pt x="74138" y="49413"/>
                </a:lnTo>
                <a:lnTo>
                  <a:pt x="74175" y="49376"/>
                </a:lnTo>
                <a:lnTo>
                  <a:pt x="74175" y="49339"/>
                </a:lnTo>
                <a:lnTo>
                  <a:pt x="74175" y="49320"/>
                </a:lnTo>
                <a:lnTo>
                  <a:pt x="74138" y="49264"/>
                </a:lnTo>
                <a:lnTo>
                  <a:pt x="74063" y="49227"/>
                </a:lnTo>
                <a:lnTo>
                  <a:pt x="73970" y="49208"/>
                </a:lnTo>
                <a:lnTo>
                  <a:pt x="73747" y="49190"/>
                </a:lnTo>
                <a:lnTo>
                  <a:pt x="73579" y="49190"/>
                </a:lnTo>
                <a:lnTo>
                  <a:pt x="73374" y="49171"/>
                </a:lnTo>
                <a:lnTo>
                  <a:pt x="73077" y="49152"/>
                </a:lnTo>
                <a:close/>
                <a:moveTo>
                  <a:pt x="70712" y="49171"/>
                </a:moveTo>
                <a:lnTo>
                  <a:pt x="70507" y="49190"/>
                </a:lnTo>
                <a:lnTo>
                  <a:pt x="70414" y="49190"/>
                </a:lnTo>
                <a:lnTo>
                  <a:pt x="70340" y="49227"/>
                </a:lnTo>
                <a:lnTo>
                  <a:pt x="70284" y="49246"/>
                </a:lnTo>
                <a:lnTo>
                  <a:pt x="70265" y="49301"/>
                </a:lnTo>
                <a:lnTo>
                  <a:pt x="70265" y="49339"/>
                </a:lnTo>
                <a:lnTo>
                  <a:pt x="70284" y="49413"/>
                </a:lnTo>
                <a:lnTo>
                  <a:pt x="70340" y="49469"/>
                </a:lnTo>
                <a:lnTo>
                  <a:pt x="70414" y="49488"/>
                </a:lnTo>
                <a:lnTo>
                  <a:pt x="70526" y="49506"/>
                </a:lnTo>
                <a:lnTo>
                  <a:pt x="70619" y="49525"/>
                </a:lnTo>
                <a:lnTo>
                  <a:pt x="71364" y="49525"/>
                </a:lnTo>
                <a:lnTo>
                  <a:pt x="71420" y="49506"/>
                </a:lnTo>
                <a:lnTo>
                  <a:pt x="71457" y="49488"/>
                </a:lnTo>
                <a:lnTo>
                  <a:pt x="71494" y="49432"/>
                </a:lnTo>
                <a:lnTo>
                  <a:pt x="71531" y="49376"/>
                </a:lnTo>
                <a:lnTo>
                  <a:pt x="71531" y="49339"/>
                </a:lnTo>
                <a:lnTo>
                  <a:pt x="71531" y="49320"/>
                </a:lnTo>
                <a:lnTo>
                  <a:pt x="71494" y="49283"/>
                </a:lnTo>
                <a:lnTo>
                  <a:pt x="71457" y="49264"/>
                </a:lnTo>
                <a:lnTo>
                  <a:pt x="71159" y="49208"/>
                </a:lnTo>
                <a:lnTo>
                  <a:pt x="70954" y="49190"/>
                </a:lnTo>
                <a:lnTo>
                  <a:pt x="70712" y="49171"/>
                </a:lnTo>
                <a:close/>
                <a:moveTo>
                  <a:pt x="65089" y="49152"/>
                </a:moveTo>
                <a:lnTo>
                  <a:pt x="64996" y="49171"/>
                </a:lnTo>
                <a:lnTo>
                  <a:pt x="64940" y="49227"/>
                </a:lnTo>
                <a:lnTo>
                  <a:pt x="64922" y="49246"/>
                </a:lnTo>
                <a:lnTo>
                  <a:pt x="64922" y="49283"/>
                </a:lnTo>
                <a:lnTo>
                  <a:pt x="64922" y="49339"/>
                </a:lnTo>
                <a:lnTo>
                  <a:pt x="64959" y="49395"/>
                </a:lnTo>
                <a:lnTo>
                  <a:pt x="64978" y="49432"/>
                </a:lnTo>
                <a:lnTo>
                  <a:pt x="65034" y="49450"/>
                </a:lnTo>
                <a:lnTo>
                  <a:pt x="65127" y="49488"/>
                </a:lnTo>
                <a:lnTo>
                  <a:pt x="65276" y="49525"/>
                </a:lnTo>
                <a:lnTo>
                  <a:pt x="65425" y="49525"/>
                </a:lnTo>
                <a:lnTo>
                  <a:pt x="65722" y="49543"/>
                </a:lnTo>
                <a:lnTo>
                  <a:pt x="65927" y="49525"/>
                </a:lnTo>
                <a:lnTo>
                  <a:pt x="66113" y="49506"/>
                </a:lnTo>
                <a:lnTo>
                  <a:pt x="66411" y="49469"/>
                </a:lnTo>
                <a:lnTo>
                  <a:pt x="66672" y="49395"/>
                </a:lnTo>
                <a:lnTo>
                  <a:pt x="66728" y="49376"/>
                </a:lnTo>
                <a:lnTo>
                  <a:pt x="66746" y="49357"/>
                </a:lnTo>
                <a:lnTo>
                  <a:pt x="66728" y="49357"/>
                </a:lnTo>
                <a:lnTo>
                  <a:pt x="66579" y="49301"/>
                </a:lnTo>
                <a:lnTo>
                  <a:pt x="66430" y="49264"/>
                </a:lnTo>
                <a:lnTo>
                  <a:pt x="66132" y="49208"/>
                </a:lnTo>
                <a:lnTo>
                  <a:pt x="65518" y="49171"/>
                </a:lnTo>
                <a:lnTo>
                  <a:pt x="65331" y="49152"/>
                </a:lnTo>
                <a:close/>
                <a:moveTo>
                  <a:pt x="75404" y="49152"/>
                </a:moveTo>
                <a:lnTo>
                  <a:pt x="75255" y="49171"/>
                </a:lnTo>
                <a:lnTo>
                  <a:pt x="75143" y="49208"/>
                </a:lnTo>
                <a:lnTo>
                  <a:pt x="75106" y="49227"/>
                </a:lnTo>
                <a:lnTo>
                  <a:pt x="75087" y="49264"/>
                </a:lnTo>
                <a:lnTo>
                  <a:pt x="75069" y="49320"/>
                </a:lnTo>
                <a:lnTo>
                  <a:pt x="75069" y="49376"/>
                </a:lnTo>
                <a:lnTo>
                  <a:pt x="75087" y="49413"/>
                </a:lnTo>
                <a:lnTo>
                  <a:pt x="75106" y="49432"/>
                </a:lnTo>
                <a:lnTo>
                  <a:pt x="75199" y="49488"/>
                </a:lnTo>
                <a:lnTo>
                  <a:pt x="75311" y="49506"/>
                </a:lnTo>
                <a:lnTo>
                  <a:pt x="75441" y="49525"/>
                </a:lnTo>
                <a:lnTo>
                  <a:pt x="75571" y="49525"/>
                </a:lnTo>
                <a:lnTo>
                  <a:pt x="75758" y="49506"/>
                </a:lnTo>
                <a:lnTo>
                  <a:pt x="75962" y="49525"/>
                </a:lnTo>
                <a:lnTo>
                  <a:pt x="76297" y="49543"/>
                </a:lnTo>
                <a:lnTo>
                  <a:pt x="76446" y="49543"/>
                </a:lnTo>
                <a:lnTo>
                  <a:pt x="76595" y="49525"/>
                </a:lnTo>
                <a:lnTo>
                  <a:pt x="76707" y="49488"/>
                </a:lnTo>
                <a:lnTo>
                  <a:pt x="76744" y="49469"/>
                </a:lnTo>
                <a:lnTo>
                  <a:pt x="76782" y="49432"/>
                </a:lnTo>
                <a:lnTo>
                  <a:pt x="76800" y="49395"/>
                </a:lnTo>
                <a:lnTo>
                  <a:pt x="76782" y="49376"/>
                </a:lnTo>
                <a:lnTo>
                  <a:pt x="76763" y="49339"/>
                </a:lnTo>
                <a:lnTo>
                  <a:pt x="76726" y="49320"/>
                </a:lnTo>
                <a:lnTo>
                  <a:pt x="76633" y="49283"/>
                </a:lnTo>
                <a:lnTo>
                  <a:pt x="76521" y="49264"/>
                </a:lnTo>
                <a:lnTo>
                  <a:pt x="76260" y="49227"/>
                </a:lnTo>
                <a:lnTo>
                  <a:pt x="76111" y="49227"/>
                </a:lnTo>
                <a:lnTo>
                  <a:pt x="75888" y="49208"/>
                </a:lnTo>
                <a:lnTo>
                  <a:pt x="75571" y="49171"/>
                </a:lnTo>
                <a:lnTo>
                  <a:pt x="75404" y="49152"/>
                </a:lnTo>
                <a:close/>
                <a:moveTo>
                  <a:pt x="40123" y="49134"/>
                </a:moveTo>
                <a:lnTo>
                  <a:pt x="40029" y="49171"/>
                </a:lnTo>
                <a:lnTo>
                  <a:pt x="39955" y="49190"/>
                </a:lnTo>
                <a:lnTo>
                  <a:pt x="39881" y="49246"/>
                </a:lnTo>
                <a:lnTo>
                  <a:pt x="39862" y="49301"/>
                </a:lnTo>
                <a:lnTo>
                  <a:pt x="39843" y="49376"/>
                </a:lnTo>
                <a:lnTo>
                  <a:pt x="39862" y="49469"/>
                </a:lnTo>
                <a:lnTo>
                  <a:pt x="39918" y="49525"/>
                </a:lnTo>
                <a:lnTo>
                  <a:pt x="39974" y="49543"/>
                </a:lnTo>
                <a:lnTo>
                  <a:pt x="40067" y="49562"/>
                </a:lnTo>
                <a:lnTo>
                  <a:pt x="40253" y="49543"/>
                </a:lnTo>
                <a:lnTo>
                  <a:pt x="40402" y="49543"/>
                </a:lnTo>
                <a:lnTo>
                  <a:pt x="40588" y="49525"/>
                </a:lnTo>
                <a:lnTo>
                  <a:pt x="40923" y="49506"/>
                </a:lnTo>
                <a:lnTo>
                  <a:pt x="41091" y="49488"/>
                </a:lnTo>
                <a:lnTo>
                  <a:pt x="41202" y="49450"/>
                </a:lnTo>
                <a:lnTo>
                  <a:pt x="41240" y="49432"/>
                </a:lnTo>
                <a:lnTo>
                  <a:pt x="41258" y="49395"/>
                </a:lnTo>
                <a:lnTo>
                  <a:pt x="41258" y="49357"/>
                </a:lnTo>
                <a:lnTo>
                  <a:pt x="41221" y="49320"/>
                </a:lnTo>
                <a:lnTo>
                  <a:pt x="41091" y="49264"/>
                </a:lnTo>
                <a:lnTo>
                  <a:pt x="40923" y="49208"/>
                </a:lnTo>
                <a:lnTo>
                  <a:pt x="40681" y="49152"/>
                </a:lnTo>
                <a:lnTo>
                  <a:pt x="40439" y="49134"/>
                </a:lnTo>
                <a:close/>
                <a:moveTo>
                  <a:pt x="63134" y="49190"/>
                </a:moveTo>
                <a:lnTo>
                  <a:pt x="62837" y="49208"/>
                </a:lnTo>
                <a:lnTo>
                  <a:pt x="62613" y="49264"/>
                </a:lnTo>
                <a:lnTo>
                  <a:pt x="62539" y="49301"/>
                </a:lnTo>
                <a:lnTo>
                  <a:pt x="62483" y="49339"/>
                </a:lnTo>
                <a:lnTo>
                  <a:pt x="62464" y="49395"/>
                </a:lnTo>
                <a:lnTo>
                  <a:pt x="62483" y="49450"/>
                </a:lnTo>
                <a:lnTo>
                  <a:pt x="62520" y="49488"/>
                </a:lnTo>
                <a:lnTo>
                  <a:pt x="62557" y="49506"/>
                </a:lnTo>
                <a:lnTo>
                  <a:pt x="62669" y="49543"/>
                </a:lnTo>
                <a:lnTo>
                  <a:pt x="62799" y="49562"/>
                </a:lnTo>
                <a:lnTo>
                  <a:pt x="63228" y="49562"/>
                </a:lnTo>
                <a:lnTo>
                  <a:pt x="63451" y="49543"/>
                </a:lnTo>
                <a:lnTo>
                  <a:pt x="63619" y="49525"/>
                </a:lnTo>
                <a:lnTo>
                  <a:pt x="63898" y="49488"/>
                </a:lnTo>
                <a:lnTo>
                  <a:pt x="64028" y="49450"/>
                </a:lnTo>
                <a:lnTo>
                  <a:pt x="64121" y="49395"/>
                </a:lnTo>
                <a:lnTo>
                  <a:pt x="64158" y="49376"/>
                </a:lnTo>
                <a:lnTo>
                  <a:pt x="64158" y="49357"/>
                </a:lnTo>
                <a:lnTo>
                  <a:pt x="64158" y="49320"/>
                </a:lnTo>
                <a:lnTo>
                  <a:pt x="64121" y="49283"/>
                </a:lnTo>
                <a:lnTo>
                  <a:pt x="64065" y="49264"/>
                </a:lnTo>
                <a:lnTo>
                  <a:pt x="63972" y="49246"/>
                </a:lnTo>
                <a:lnTo>
                  <a:pt x="63730" y="49208"/>
                </a:lnTo>
                <a:lnTo>
                  <a:pt x="63451" y="49190"/>
                </a:lnTo>
                <a:close/>
                <a:moveTo>
                  <a:pt x="85997" y="49152"/>
                </a:moveTo>
                <a:lnTo>
                  <a:pt x="85681" y="49171"/>
                </a:lnTo>
                <a:lnTo>
                  <a:pt x="85513" y="49171"/>
                </a:lnTo>
                <a:lnTo>
                  <a:pt x="85383" y="49208"/>
                </a:lnTo>
                <a:lnTo>
                  <a:pt x="85271" y="49246"/>
                </a:lnTo>
                <a:lnTo>
                  <a:pt x="85253" y="49283"/>
                </a:lnTo>
                <a:lnTo>
                  <a:pt x="85234" y="49320"/>
                </a:lnTo>
                <a:lnTo>
                  <a:pt x="85234" y="49376"/>
                </a:lnTo>
                <a:lnTo>
                  <a:pt x="85234" y="49432"/>
                </a:lnTo>
                <a:lnTo>
                  <a:pt x="85253" y="49469"/>
                </a:lnTo>
                <a:lnTo>
                  <a:pt x="85290" y="49488"/>
                </a:lnTo>
                <a:lnTo>
                  <a:pt x="85364" y="49543"/>
                </a:lnTo>
                <a:lnTo>
                  <a:pt x="85476" y="49562"/>
                </a:lnTo>
                <a:lnTo>
                  <a:pt x="85588" y="49562"/>
                </a:lnTo>
                <a:lnTo>
                  <a:pt x="85718" y="49543"/>
                </a:lnTo>
                <a:lnTo>
                  <a:pt x="85886" y="49525"/>
                </a:lnTo>
                <a:lnTo>
                  <a:pt x="86091" y="49525"/>
                </a:lnTo>
                <a:lnTo>
                  <a:pt x="86370" y="49543"/>
                </a:lnTo>
                <a:lnTo>
                  <a:pt x="86500" y="49525"/>
                </a:lnTo>
                <a:lnTo>
                  <a:pt x="86630" y="49525"/>
                </a:lnTo>
                <a:lnTo>
                  <a:pt x="86724" y="49488"/>
                </a:lnTo>
                <a:lnTo>
                  <a:pt x="86798" y="49432"/>
                </a:lnTo>
                <a:lnTo>
                  <a:pt x="86817" y="49376"/>
                </a:lnTo>
                <a:lnTo>
                  <a:pt x="86835" y="49339"/>
                </a:lnTo>
                <a:lnTo>
                  <a:pt x="86835" y="49301"/>
                </a:lnTo>
                <a:lnTo>
                  <a:pt x="86817" y="49283"/>
                </a:lnTo>
                <a:lnTo>
                  <a:pt x="86742" y="49227"/>
                </a:lnTo>
                <a:lnTo>
                  <a:pt x="86630" y="49190"/>
                </a:lnTo>
                <a:lnTo>
                  <a:pt x="86519" y="49171"/>
                </a:lnTo>
                <a:lnTo>
                  <a:pt x="86407" y="49152"/>
                </a:lnTo>
                <a:close/>
                <a:moveTo>
                  <a:pt x="32917" y="49152"/>
                </a:moveTo>
                <a:lnTo>
                  <a:pt x="32619" y="49171"/>
                </a:lnTo>
                <a:lnTo>
                  <a:pt x="32471" y="49190"/>
                </a:lnTo>
                <a:lnTo>
                  <a:pt x="32340" y="49227"/>
                </a:lnTo>
                <a:lnTo>
                  <a:pt x="32228" y="49264"/>
                </a:lnTo>
                <a:lnTo>
                  <a:pt x="32191" y="49301"/>
                </a:lnTo>
                <a:lnTo>
                  <a:pt x="32173" y="49339"/>
                </a:lnTo>
                <a:lnTo>
                  <a:pt x="32154" y="49395"/>
                </a:lnTo>
                <a:lnTo>
                  <a:pt x="32135" y="49450"/>
                </a:lnTo>
                <a:lnTo>
                  <a:pt x="32154" y="49488"/>
                </a:lnTo>
                <a:lnTo>
                  <a:pt x="32173" y="49525"/>
                </a:lnTo>
                <a:lnTo>
                  <a:pt x="32191" y="49543"/>
                </a:lnTo>
                <a:lnTo>
                  <a:pt x="32228" y="49562"/>
                </a:lnTo>
                <a:lnTo>
                  <a:pt x="32340" y="49581"/>
                </a:lnTo>
                <a:lnTo>
                  <a:pt x="32545" y="49581"/>
                </a:lnTo>
                <a:lnTo>
                  <a:pt x="32713" y="49543"/>
                </a:lnTo>
                <a:lnTo>
                  <a:pt x="33197" y="49543"/>
                </a:lnTo>
                <a:lnTo>
                  <a:pt x="33457" y="49525"/>
                </a:lnTo>
                <a:lnTo>
                  <a:pt x="33550" y="49488"/>
                </a:lnTo>
                <a:lnTo>
                  <a:pt x="33643" y="49450"/>
                </a:lnTo>
                <a:lnTo>
                  <a:pt x="33699" y="49413"/>
                </a:lnTo>
                <a:lnTo>
                  <a:pt x="33737" y="49357"/>
                </a:lnTo>
                <a:lnTo>
                  <a:pt x="33755" y="49320"/>
                </a:lnTo>
                <a:lnTo>
                  <a:pt x="33755" y="49301"/>
                </a:lnTo>
                <a:lnTo>
                  <a:pt x="33737" y="49264"/>
                </a:lnTo>
                <a:lnTo>
                  <a:pt x="33699" y="49246"/>
                </a:lnTo>
                <a:lnTo>
                  <a:pt x="33588" y="49208"/>
                </a:lnTo>
                <a:lnTo>
                  <a:pt x="33476" y="49171"/>
                </a:lnTo>
                <a:lnTo>
                  <a:pt x="33327" y="49171"/>
                </a:lnTo>
                <a:lnTo>
                  <a:pt x="33122" y="49152"/>
                </a:lnTo>
                <a:close/>
                <a:moveTo>
                  <a:pt x="45410" y="49208"/>
                </a:moveTo>
                <a:lnTo>
                  <a:pt x="45094" y="49227"/>
                </a:lnTo>
                <a:lnTo>
                  <a:pt x="44963" y="49246"/>
                </a:lnTo>
                <a:lnTo>
                  <a:pt x="44852" y="49264"/>
                </a:lnTo>
                <a:lnTo>
                  <a:pt x="44758" y="49301"/>
                </a:lnTo>
                <a:lnTo>
                  <a:pt x="44703" y="49357"/>
                </a:lnTo>
                <a:lnTo>
                  <a:pt x="44684" y="49413"/>
                </a:lnTo>
                <a:lnTo>
                  <a:pt x="44721" y="49488"/>
                </a:lnTo>
                <a:lnTo>
                  <a:pt x="44740" y="49525"/>
                </a:lnTo>
                <a:lnTo>
                  <a:pt x="44777" y="49543"/>
                </a:lnTo>
                <a:lnTo>
                  <a:pt x="44889" y="49562"/>
                </a:lnTo>
                <a:lnTo>
                  <a:pt x="45038" y="49581"/>
                </a:lnTo>
                <a:lnTo>
                  <a:pt x="45187" y="49562"/>
                </a:lnTo>
                <a:lnTo>
                  <a:pt x="45485" y="49525"/>
                </a:lnTo>
                <a:lnTo>
                  <a:pt x="45708" y="49506"/>
                </a:lnTo>
                <a:lnTo>
                  <a:pt x="45876" y="49488"/>
                </a:lnTo>
                <a:lnTo>
                  <a:pt x="46211" y="49450"/>
                </a:lnTo>
                <a:lnTo>
                  <a:pt x="46360" y="49432"/>
                </a:lnTo>
                <a:lnTo>
                  <a:pt x="46471" y="49395"/>
                </a:lnTo>
                <a:lnTo>
                  <a:pt x="46509" y="49376"/>
                </a:lnTo>
                <a:lnTo>
                  <a:pt x="46527" y="49357"/>
                </a:lnTo>
                <a:lnTo>
                  <a:pt x="46527" y="49339"/>
                </a:lnTo>
                <a:lnTo>
                  <a:pt x="46509" y="49320"/>
                </a:lnTo>
                <a:lnTo>
                  <a:pt x="46341" y="49283"/>
                </a:lnTo>
                <a:lnTo>
                  <a:pt x="46080" y="49227"/>
                </a:lnTo>
                <a:lnTo>
                  <a:pt x="45764" y="49208"/>
                </a:lnTo>
                <a:close/>
                <a:moveTo>
                  <a:pt x="48277" y="49227"/>
                </a:moveTo>
                <a:lnTo>
                  <a:pt x="47961" y="49246"/>
                </a:lnTo>
                <a:lnTo>
                  <a:pt x="47663" y="49264"/>
                </a:lnTo>
                <a:lnTo>
                  <a:pt x="47439" y="49320"/>
                </a:lnTo>
                <a:lnTo>
                  <a:pt x="47346" y="49357"/>
                </a:lnTo>
                <a:lnTo>
                  <a:pt x="47291" y="49395"/>
                </a:lnTo>
                <a:lnTo>
                  <a:pt x="47272" y="49432"/>
                </a:lnTo>
                <a:lnTo>
                  <a:pt x="47309" y="49488"/>
                </a:lnTo>
                <a:lnTo>
                  <a:pt x="47328" y="49525"/>
                </a:lnTo>
                <a:lnTo>
                  <a:pt x="47384" y="49543"/>
                </a:lnTo>
                <a:lnTo>
                  <a:pt x="47495" y="49581"/>
                </a:lnTo>
                <a:lnTo>
                  <a:pt x="47793" y="49581"/>
                </a:lnTo>
                <a:lnTo>
                  <a:pt x="48091" y="49562"/>
                </a:lnTo>
                <a:lnTo>
                  <a:pt x="48315" y="49525"/>
                </a:lnTo>
                <a:lnTo>
                  <a:pt x="48482" y="49488"/>
                </a:lnTo>
                <a:lnTo>
                  <a:pt x="48743" y="49413"/>
                </a:lnTo>
                <a:lnTo>
                  <a:pt x="48873" y="49376"/>
                </a:lnTo>
                <a:lnTo>
                  <a:pt x="48948" y="49339"/>
                </a:lnTo>
                <a:lnTo>
                  <a:pt x="48966" y="49320"/>
                </a:lnTo>
                <a:lnTo>
                  <a:pt x="48985" y="49301"/>
                </a:lnTo>
                <a:lnTo>
                  <a:pt x="48966" y="49283"/>
                </a:lnTo>
                <a:lnTo>
                  <a:pt x="48929" y="49264"/>
                </a:lnTo>
                <a:lnTo>
                  <a:pt x="48799" y="49246"/>
                </a:lnTo>
                <a:lnTo>
                  <a:pt x="48575" y="49246"/>
                </a:lnTo>
                <a:lnTo>
                  <a:pt x="48277" y="49227"/>
                </a:lnTo>
                <a:close/>
                <a:moveTo>
                  <a:pt x="55613" y="49171"/>
                </a:moveTo>
                <a:lnTo>
                  <a:pt x="55334" y="49190"/>
                </a:lnTo>
                <a:lnTo>
                  <a:pt x="55185" y="49208"/>
                </a:lnTo>
                <a:lnTo>
                  <a:pt x="55054" y="49246"/>
                </a:lnTo>
                <a:lnTo>
                  <a:pt x="54961" y="49301"/>
                </a:lnTo>
                <a:lnTo>
                  <a:pt x="54924" y="49320"/>
                </a:lnTo>
                <a:lnTo>
                  <a:pt x="54905" y="49357"/>
                </a:lnTo>
                <a:lnTo>
                  <a:pt x="54905" y="49432"/>
                </a:lnTo>
                <a:lnTo>
                  <a:pt x="54905" y="49469"/>
                </a:lnTo>
                <a:lnTo>
                  <a:pt x="54924" y="49506"/>
                </a:lnTo>
                <a:lnTo>
                  <a:pt x="54961" y="49543"/>
                </a:lnTo>
                <a:lnTo>
                  <a:pt x="55054" y="49562"/>
                </a:lnTo>
                <a:lnTo>
                  <a:pt x="55185" y="49581"/>
                </a:lnTo>
                <a:lnTo>
                  <a:pt x="55315" y="49562"/>
                </a:lnTo>
                <a:lnTo>
                  <a:pt x="55445" y="49543"/>
                </a:lnTo>
                <a:lnTo>
                  <a:pt x="55631" y="49506"/>
                </a:lnTo>
                <a:lnTo>
                  <a:pt x="56115" y="49488"/>
                </a:lnTo>
                <a:lnTo>
                  <a:pt x="56264" y="49469"/>
                </a:lnTo>
                <a:lnTo>
                  <a:pt x="56395" y="49450"/>
                </a:lnTo>
                <a:lnTo>
                  <a:pt x="56488" y="49413"/>
                </a:lnTo>
                <a:lnTo>
                  <a:pt x="56506" y="49395"/>
                </a:lnTo>
                <a:lnTo>
                  <a:pt x="56525" y="49357"/>
                </a:lnTo>
                <a:lnTo>
                  <a:pt x="56506" y="49320"/>
                </a:lnTo>
                <a:lnTo>
                  <a:pt x="56488" y="49301"/>
                </a:lnTo>
                <a:lnTo>
                  <a:pt x="56413" y="49246"/>
                </a:lnTo>
                <a:lnTo>
                  <a:pt x="56320" y="49208"/>
                </a:lnTo>
                <a:lnTo>
                  <a:pt x="56209" y="49190"/>
                </a:lnTo>
                <a:lnTo>
                  <a:pt x="55985" y="49171"/>
                </a:lnTo>
                <a:close/>
                <a:moveTo>
                  <a:pt x="88120" y="49208"/>
                </a:moveTo>
                <a:lnTo>
                  <a:pt x="88008" y="49227"/>
                </a:lnTo>
                <a:lnTo>
                  <a:pt x="87934" y="49264"/>
                </a:lnTo>
                <a:lnTo>
                  <a:pt x="87897" y="49301"/>
                </a:lnTo>
                <a:lnTo>
                  <a:pt x="87878" y="49339"/>
                </a:lnTo>
                <a:lnTo>
                  <a:pt x="87878" y="49395"/>
                </a:lnTo>
                <a:lnTo>
                  <a:pt x="87878" y="49432"/>
                </a:lnTo>
                <a:lnTo>
                  <a:pt x="87897" y="49469"/>
                </a:lnTo>
                <a:lnTo>
                  <a:pt x="87915" y="49506"/>
                </a:lnTo>
                <a:lnTo>
                  <a:pt x="88008" y="49543"/>
                </a:lnTo>
                <a:lnTo>
                  <a:pt x="88101" y="49581"/>
                </a:lnTo>
                <a:lnTo>
                  <a:pt x="89032" y="49581"/>
                </a:lnTo>
                <a:lnTo>
                  <a:pt x="89144" y="49562"/>
                </a:lnTo>
                <a:lnTo>
                  <a:pt x="89218" y="49525"/>
                </a:lnTo>
                <a:lnTo>
                  <a:pt x="89256" y="49506"/>
                </a:lnTo>
                <a:lnTo>
                  <a:pt x="89274" y="49469"/>
                </a:lnTo>
                <a:lnTo>
                  <a:pt x="89274" y="49450"/>
                </a:lnTo>
                <a:lnTo>
                  <a:pt x="89274" y="49413"/>
                </a:lnTo>
                <a:lnTo>
                  <a:pt x="89218" y="49357"/>
                </a:lnTo>
                <a:lnTo>
                  <a:pt x="89144" y="49320"/>
                </a:lnTo>
                <a:lnTo>
                  <a:pt x="89032" y="49283"/>
                </a:lnTo>
                <a:lnTo>
                  <a:pt x="88809" y="49264"/>
                </a:lnTo>
                <a:lnTo>
                  <a:pt x="88660" y="49246"/>
                </a:lnTo>
                <a:lnTo>
                  <a:pt x="88492" y="49227"/>
                </a:lnTo>
                <a:lnTo>
                  <a:pt x="88232" y="49208"/>
                </a:lnTo>
                <a:close/>
                <a:moveTo>
                  <a:pt x="78327" y="49190"/>
                </a:moveTo>
                <a:lnTo>
                  <a:pt x="78066" y="49227"/>
                </a:lnTo>
                <a:lnTo>
                  <a:pt x="77954" y="49264"/>
                </a:lnTo>
                <a:lnTo>
                  <a:pt x="77861" y="49301"/>
                </a:lnTo>
                <a:lnTo>
                  <a:pt x="77787" y="49339"/>
                </a:lnTo>
                <a:lnTo>
                  <a:pt x="77750" y="49376"/>
                </a:lnTo>
                <a:lnTo>
                  <a:pt x="77750" y="49432"/>
                </a:lnTo>
                <a:lnTo>
                  <a:pt x="77768" y="49488"/>
                </a:lnTo>
                <a:lnTo>
                  <a:pt x="77824" y="49525"/>
                </a:lnTo>
                <a:lnTo>
                  <a:pt x="77899" y="49562"/>
                </a:lnTo>
                <a:lnTo>
                  <a:pt x="78085" y="49599"/>
                </a:lnTo>
                <a:lnTo>
                  <a:pt x="78327" y="49599"/>
                </a:lnTo>
                <a:lnTo>
                  <a:pt x="78587" y="49581"/>
                </a:lnTo>
                <a:lnTo>
                  <a:pt x="78830" y="49543"/>
                </a:lnTo>
                <a:lnTo>
                  <a:pt x="79034" y="49488"/>
                </a:lnTo>
                <a:lnTo>
                  <a:pt x="79109" y="49450"/>
                </a:lnTo>
                <a:lnTo>
                  <a:pt x="79165" y="49395"/>
                </a:lnTo>
                <a:lnTo>
                  <a:pt x="79183" y="49357"/>
                </a:lnTo>
                <a:lnTo>
                  <a:pt x="79183" y="49301"/>
                </a:lnTo>
                <a:lnTo>
                  <a:pt x="79146" y="49264"/>
                </a:lnTo>
                <a:lnTo>
                  <a:pt x="79072" y="49227"/>
                </a:lnTo>
                <a:lnTo>
                  <a:pt x="78867" y="49190"/>
                </a:lnTo>
                <a:close/>
                <a:moveTo>
                  <a:pt x="25191" y="49190"/>
                </a:moveTo>
                <a:lnTo>
                  <a:pt x="24856" y="49208"/>
                </a:lnTo>
                <a:lnTo>
                  <a:pt x="24688" y="49227"/>
                </a:lnTo>
                <a:lnTo>
                  <a:pt x="24539" y="49264"/>
                </a:lnTo>
                <a:lnTo>
                  <a:pt x="24483" y="49283"/>
                </a:lnTo>
                <a:lnTo>
                  <a:pt x="24428" y="49320"/>
                </a:lnTo>
                <a:lnTo>
                  <a:pt x="24409" y="49357"/>
                </a:lnTo>
                <a:lnTo>
                  <a:pt x="24390" y="49413"/>
                </a:lnTo>
                <a:lnTo>
                  <a:pt x="24409" y="49469"/>
                </a:lnTo>
                <a:lnTo>
                  <a:pt x="24428" y="49506"/>
                </a:lnTo>
                <a:lnTo>
                  <a:pt x="24465" y="49543"/>
                </a:lnTo>
                <a:lnTo>
                  <a:pt x="24521" y="49581"/>
                </a:lnTo>
                <a:lnTo>
                  <a:pt x="24651" y="49599"/>
                </a:lnTo>
                <a:lnTo>
                  <a:pt x="24800" y="49618"/>
                </a:lnTo>
                <a:lnTo>
                  <a:pt x="25116" y="49581"/>
                </a:lnTo>
                <a:lnTo>
                  <a:pt x="25340" y="49562"/>
                </a:lnTo>
                <a:lnTo>
                  <a:pt x="25563" y="49562"/>
                </a:lnTo>
                <a:lnTo>
                  <a:pt x="25898" y="49543"/>
                </a:lnTo>
                <a:lnTo>
                  <a:pt x="26085" y="49543"/>
                </a:lnTo>
                <a:lnTo>
                  <a:pt x="26233" y="49506"/>
                </a:lnTo>
                <a:lnTo>
                  <a:pt x="26327" y="49469"/>
                </a:lnTo>
                <a:lnTo>
                  <a:pt x="26364" y="49450"/>
                </a:lnTo>
                <a:lnTo>
                  <a:pt x="26364" y="49413"/>
                </a:lnTo>
                <a:lnTo>
                  <a:pt x="26364" y="49376"/>
                </a:lnTo>
                <a:lnTo>
                  <a:pt x="26327" y="49339"/>
                </a:lnTo>
                <a:lnTo>
                  <a:pt x="26233" y="49283"/>
                </a:lnTo>
                <a:lnTo>
                  <a:pt x="26103" y="49246"/>
                </a:lnTo>
                <a:lnTo>
                  <a:pt x="25936" y="49227"/>
                </a:lnTo>
                <a:lnTo>
                  <a:pt x="25619" y="49208"/>
                </a:lnTo>
                <a:lnTo>
                  <a:pt x="25414" y="49208"/>
                </a:lnTo>
                <a:lnTo>
                  <a:pt x="25191" y="49190"/>
                </a:lnTo>
                <a:close/>
                <a:moveTo>
                  <a:pt x="83056" y="49227"/>
                </a:moveTo>
                <a:lnTo>
                  <a:pt x="82888" y="49246"/>
                </a:lnTo>
                <a:lnTo>
                  <a:pt x="82758" y="49283"/>
                </a:lnTo>
                <a:lnTo>
                  <a:pt x="82721" y="49320"/>
                </a:lnTo>
                <a:lnTo>
                  <a:pt x="82702" y="49357"/>
                </a:lnTo>
                <a:lnTo>
                  <a:pt x="82702" y="49395"/>
                </a:lnTo>
                <a:lnTo>
                  <a:pt x="82721" y="49432"/>
                </a:lnTo>
                <a:lnTo>
                  <a:pt x="82739" y="49469"/>
                </a:lnTo>
                <a:lnTo>
                  <a:pt x="82777" y="49506"/>
                </a:lnTo>
                <a:lnTo>
                  <a:pt x="82888" y="49562"/>
                </a:lnTo>
                <a:lnTo>
                  <a:pt x="83019" y="49599"/>
                </a:lnTo>
                <a:lnTo>
                  <a:pt x="83298" y="49618"/>
                </a:lnTo>
                <a:lnTo>
                  <a:pt x="83689" y="49618"/>
                </a:lnTo>
                <a:lnTo>
                  <a:pt x="83949" y="49599"/>
                </a:lnTo>
                <a:lnTo>
                  <a:pt x="84080" y="49581"/>
                </a:lnTo>
                <a:lnTo>
                  <a:pt x="84192" y="49543"/>
                </a:lnTo>
                <a:lnTo>
                  <a:pt x="84285" y="49488"/>
                </a:lnTo>
                <a:lnTo>
                  <a:pt x="84322" y="49450"/>
                </a:lnTo>
                <a:lnTo>
                  <a:pt x="84340" y="49413"/>
                </a:lnTo>
                <a:lnTo>
                  <a:pt x="84340" y="49339"/>
                </a:lnTo>
                <a:lnTo>
                  <a:pt x="84322" y="49283"/>
                </a:lnTo>
                <a:lnTo>
                  <a:pt x="84285" y="49264"/>
                </a:lnTo>
                <a:lnTo>
                  <a:pt x="84210" y="49246"/>
                </a:lnTo>
                <a:lnTo>
                  <a:pt x="84061" y="49246"/>
                </a:lnTo>
                <a:lnTo>
                  <a:pt x="83931" y="49264"/>
                </a:lnTo>
                <a:lnTo>
                  <a:pt x="83670" y="49264"/>
                </a:lnTo>
                <a:lnTo>
                  <a:pt x="83261" y="49227"/>
                </a:lnTo>
                <a:close/>
                <a:moveTo>
                  <a:pt x="30255" y="49227"/>
                </a:moveTo>
                <a:lnTo>
                  <a:pt x="30069" y="49246"/>
                </a:lnTo>
                <a:lnTo>
                  <a:pt x="29920" y="49264"/>
                </a:lnTo>
                <a:lnTo>
                  <a:pt x="29790" y="49301"/>
                </a:lnTo>
                <a:lnTo>
                  <a:pt x="29752" y="49339"/>
                </a:lnTo>
                <a:lnTo>
                  <a:pt x="29715" y="49376"/>
                </a:lnTo>
                <a:lnTo>
                  <a:pt x="29659" y="49432"/>
                </a:lnTo>
                <a:lnTo>
                  <a:pt x="29641" y="49488"/>
                </a:lnTo>
                <a:lnTo>
                  <a:pt x="29641" y="49525"/>
                </a:lnTo>
                <a:lnTo>
                  <a:pt x="29641" y="49562"/>
                </a:lnTo>
                <a:lnTo>
                  <a:pt x="29659" y="49581"/>
                </a:lnTo>
                <a:lnTo>
                  <a:pt x="29696" y="49599"/>
                </a:lnTo>
                <a:lnTo>
                  <a:pt x="29771" y="49637"/>
                </a:lnTo>
                <a:lnTo>
                  <a:pt x="29864" y="49655"/>
                </a:lnTo>
                <a:lnTo>
                  <a:pt x="29976" y="49655"/>
                </a:lnTo>
                <a:lnTo>
                  <a:pt x="30143" y="49637"/>
                </a:lnTo>
                <a:lnTo>
                  <a:pt x="30367" y="49637"/>
                </a:lnTo>
                <a:lnTo>
                  <a:pt x="30683" y="49618"/>
                </a:lnTo>
                <a:lnTo>
                  <a:pt x="30832" y="49618"/>
                </a:lnTo>
                <a:lnTo>
                  <a:pt x="30981" y="49599"/>
                </a:lnTo>
                <a:lnTo>
                  <a:pt x="31093" y="49562"/>
                </a:lnTo>
                <a:lnTo>
                  <a:pt x="31130" y="49543"/>
                </a:lnTo>
                <a:lnTo>
                  <a:pt x="31167" y="49506"/>
                </a:lnTo>
                <a:lnTo>
                  <a:pt x="31186" y="49450"/>
                </a:lnTo>
                <a:lnTo>
                  <a:pt x="31186" y="49395"/>
                </a:lnTo>
                <a:lnTo>
                  <a:pt x="31149" y="49357"/>
                </a:lnTo>
                <a:lnTo>
                  <a:pt x="31093" y="49320"/>
                </a:lnTo>
                <a:lnTo>
                  <a:pt x="30962" y="49283"/>
                </a:lnTo>
                <a:lnTo>
                  <a:pt x="30832" y="49264"/>
                </a:lnTo>
                <a:lnTo>
                  <a:pt x="30571" y="49246"/>
                </a:lnTo>
                <a:lnTo>
                  <a:pt x="30255" y="49227"/>
                </a:lnTo>
                <a:close/>
                <a:moveTo>
                  <a:pt x="37516" y="49227"/>
                </a:moveTo>
                <a:lnTo>
                  <a:pt x="37386" y="49246"/>
                </a:lnTo>
                <a:lnTo>
                  <a:pt x="37255" y="49283"/>
                </a:lnTo>
                <a:lnTo>
                  <a:pt x="37181" y="49301"/>
                </a:lnTo>
                <a:lnTo>
                  <a:pt x="37144" y="49339"/>
                </a:lnTo>
                <a:lnTo>
                  <a:pt x="37125" y="49357"/>
                </a:lnTo>
                <a:lnTo>
                  <a:pt x="37125" y="49395"/>
                </a:lnTo>
                <a:lnTo>
                  <a:pt x="37144" y="49413"/>
                </a:lnTo>
                <a:lnTo>
                  <a:pt x="37181" y="49450"/>
                </a:lnTo>
                <a:lnTo>
                  <a:pt x="37274" y="49506"/>
                </a:lnTo>
                <a:lnTo>
                  <a:pt x="37535" y="49599"/>
                </a:lnTo>
                <a:lnTo>
                  <a:pt x="37702" y="49637"/>
                </a:lnTo>
                <a:lnTo>
                  <a:pt x="37926" y="49637"/>
                </a:lnTo>
                <a:lnTo>
                  <a:pt x="38205" y="49655"/>
                </a:lnTo>
                <a:lnTo>
                  <a:pt x="38466" y="49637"/>
                </a:lnTo>
                <a:lnTo>
                  <a:pt x="38577" y="49599"/>
                </a:lnTo>
                <a:lnTo>
                  <a:pt x="38689" y="49562"/>
                </a:lnTo>
                <a:lnTo>
                  <a:pt x="38801" y="49506"/>
                </a:lnTo>
                <a:lnTo>
                  <a:pt x="38819" y="49469"/>
                </a:lnTo>
                <a:lnTo>
                  <a:pt x="38838" y="49450"/>
                </a:lnTo>
                <a:lnTo>
                  <a:pt x="38838" y="49413"/>
                </a:lnTo>
                <a:lnTo>
                  <a:pt x="38819" y="49395"/>
                </a:lnTo>
                <a:lnTo>
                  <a:pt x="38763" y="49357"/>
                </a:lnTo>
                <a:lnTo>
                  <a:pt x="38670" y="49339"/>
                </a:lnTo>
                <a:lnTo>
                  <a:pt x="38559" y="49320"/>
                </a:lnTo>
                <a:lnTo>
                  <a:pt x="38354" y="49283"/>
                </a:lnTo>
                <a:lnTo>
                  <a:pt x="38075" y="49246"/>
                </a:lnTo>
                <a:lnTo>
                  <a:pt x="37795" y="49227"/>
                </a:lnTo>
                <a:close/>
                <a:moveTo>
                  <a:pt x="58741" y="49246"/>
                </a:moveTo>
                <a:lnTo>
                  <a:pt x="58499" y="49264"/>
                </a:lnTo>
                <a:lnTo>
                  <a:pt x="58350" y="49283"/>
                </a:lnTo>
                <a:lnTo>
                  <a:pt x="57828" y="49283"/>
                </a:lnTo>
                <a:lnTo>
                  <a:pt x="57679" y="49301"/>
                </a:lnTo>
                <a:lnTo>
                  <a:pt x="57549" y="49339"/>
                </a:lnTo>
                <a:lnTo>
                  <a:pt x="57512" y="49376"/>
                </a:lnTo>
                <a:lnTo>
                  <a:pt x="57475" y="49395"/>
                </a:lnTo>
                <a:lnTo>
                  <a:pt x="57437" y="49450"/>
                </a:lnTo>
                <a:lnTo>
                  <a:pt x="57437" y="49488"/>
                </a:lnTo>
                <a:lnTo>
                  <a:pt x="57437" y="49543"/>
                </a:lnTo>
                <a:lnTo>
                  <a:pt x="57475" y="49581"/>
                </a:lnTo>
                <a:lnTo>
                  <a:pt x="57512" y="49618"/>
                </a:lnTo>
                <a:lnTo>
                  <a:pt x="57568" y="49637"/>
                </a:lnTo>
                <a:lnTo>
                  <a:pt x="57698" y="49655"/>
                </a:lnTo>
                <a:lnTo>
                  <a:pt x="57847" y="49655"/>
                </a:lnTo>
                <a:lnTo>
                  <a:pt x="58163" y="49637"/>
                </a:lnTo>
                <a:lnTo>
                  <a:pt x="58368" y="49599"/>
                </a:lnTo>
                <a:lnTo>
                  <a:pt x="58536" y="49581"/>
                </a:lnTo>
                <a:lnTo>
                  <a:pt x="58759" y="49562"/>
                </a:lnTo>
                <a:lnTo>
                  <a:pt x="58871" y="49525"/>
                </a:lnTo>
                <a:lnTo>
                  <a:pt x="58964" y="49488"/>
                </a:lnTo>
                <a:lnTo>
                  <a:pt x="59020" y="49432"/>
                </a:lnTo>
                <a:lnTo>
                  <a:pt x="59039" y="49395"/>
                </a:lnTo>
                <a:lnTo>
                  <a:pt x="59057" y="49357"/>
                </a:lnTo>
                <a:lnTo>
                  <a:pt x="59039" y="49320"/>
                </a:lnTo>
                <a:lnTo>
                  <a:pt x="59020" y="49301"/>
                </a:lnTo>
                <a:lnTo>
                  <a:pt x="58945" y="49264"/>
                </a:lnTo>
                <a:lnTo>
                  <a:pt x="58852" y="49246"/>
                </a:lnTo>
                <a:close/>
                <a:moveTo>
                  <a:pt x="43306" y="49246"/>
                </a:moveTo>
                <a:lnTo>
                  <a:pt x="43064" y="49264"/>
                </a:lnTo>
                <a:lnTo>
                  <a:pt x="42822" y="49301"/>
                </a:lnTo>
                <a:lnTo>
                  <a:pt x="42617" y="49357"/>
                </a:lnTo>
                <a:lnTo>
                  <a:pt x="42543" y="49395"/>
                </a:lnTo>
                <a:lnTo>
                  <a:pt x="42487" y="49432"/>
                </a:lnTo>
                <a:lnTo>
                  <a:pt x="42450" y="49469"/>
                </a:lnTo>
                <a:lnTo>
                  <a:pt x="42450" y="49525"/>
                </a:lnTo>
                <a:lnTo>
                  <a:pt x="42487" y="49581"/>
                </a:lnTo>
                <a:lnTo>
                  <a:pt x="42562" y="49637"/>
                </a:lnTo>
                <a:lnTo>
                  <a:pt x="42636" y="49674"/>
                </a:lnTo>
                <a:lnTo>
                  <a:pt x="42710" y="49674"/>
                </a:lnTo>
                <a:lnTo>
                  <a:pt x="42934" y="49655"/>
                </a:lnTo>
                <a:lnTo>
                  <a:pt x="43139" y="49618"/>
                </a:lnTo>
                <a:lnTo>
                  <a:pt x="43306" y="49581"/>
                </a:lnTo>
                <a:lnTo>
                  <a:pt x="43418" y="49543"/>
                </a:lnTo>
                <a:lnTo>
                  <a:pt x="43623" y="49450"/>
                </a:lnTo>
                <a:lnTo>
                  <a:pt x="43716" y="49395"/>
                </a:lnTo>
                <a:lnTo>
                  <a:pt x="43753" y="49339"/>
                </a:lnTo>
                <a:lnTo>
                  <a:pt x="43753" y="49320"/>
                </a:lnTo>
                <a:lnTo>
                  <a:pt x="43734" y="49283"/>
                </a:lnTo>
                <a:lnTo>
                  <a:pt x="43697" y="49264"/>
                </a:lnTo>
                <a:lnTo>
                  <a:pt x="43641" y="49246"/>
                </a:lnTo>
                <a:close/>
                <a:moveTo>
                  <a:pt x="7485" y="49301"/>
                </a:moveTo>
                <a:lnTo>
                  <a:pt x="7169" y="49320"/>
                </a:lnTo>
                <a:lnTo>
                  <a:pt x="7038" y="49339"/>
                </a:lnTo>
                <a:lnTo>
                  <a:pt x="6927" y="49376"/>
                </a:lnTo>
                <a:lnTo>
                  <a:pt x="6833" y="49413"/>
                </a:lnTo>
                <a:lnTo>
                  <a:pt x="6796" y="49469"/>
                </a:lnTo>
                <a:lnTo>
                  <a:pt x="6778" y="49488"/>
                </a:lnTo>
                <a:lnTo>
                  <a:pt x="6778" y="49525"/>
                </a:lnTo>
                <a:lnTo>
                  <a:pt x="6815" y="49599"/>
                </a:lnTo>
                <a:lnTo>
                  <a:pt x="6852" y="49637"/>
                </a:lnTo>
                <a:lnTo>
                  <a:pt x="6889" y="49655"/>
                </a:lnTo>
                <a:lnTo>
                  <a:pt x="7001" y="49674"/>
                </a:lnTo>
                <a:lnTo>
                  <a:pt x="7150" y="49692"/>
                </a:lnTo>
                <a:lnTo>
                  <a:pt x="7299" y="49674"/>
                </a:lnTo>
                <a:lnTo>
                  <a:pt x="7597" y="49637"/>
                </a:lnTo>
                <a:lnTo>
                  <a:pt x="7802" y="49618"/>
                </a:lnTo>
                <a:lnTo>
                  <a:pt x="8267" y="49506"/>
                </a:lnTo>
                <a:lnTo>
                  <a:pt x="8528" y="49432"/>
                </a:lnTo>
                <a:lnTo>
                  <a:pt x="8584" y="49413"/>
                </a:lnTo>
                <a:lnTo>
                  <a:pt x="8602" y="49395"/>
                </a:lnTo>
                <a:lnTo>
                  <a:pt x="8435" y="49357"/>
                </a:lnTo>
                <a:lnTo>
                  <a:pt x="8174" y="49320"/>
                </a:lnTo>
                <a:lnTo>
                  <a:pt x="7839" y="49301"/>
                </a:lnTo>
                <a:close/>
                <a:moveTo>
                  <a:pt x="12214" y="49246"/>
                </a:moveTo>
                <a:lnTo>
                  <a:pt x="12084" y="49283"/>
                </a:lnTo>
                <a:lnTo>
                  <a:pt x="12028" y="49301"/>
                </a:lnTo>
                <a:lnTo>
                  <a:pt x="11991" y="49320"/>
                </a:lnTo>
                <a:lnTo>
                  <a:pt x="11953" y="49376"/>
                </a:lnTo>
                <a:lnTo>
                  <a:pt x="11935" y="49432"/>
                </a:lnTo>
                <a:lnTo>
                  <a:pt x="11935" y="49469"/>
                </a:lnTo>
                <a:lnTo>
                  <a:pt x="11953" y="49506"/>
                </a:lnTo>
                <a:lnTo>
                  <a:pt x="11972" y="49543"/>
                </a:lnTo>
                <a:lnTo>
                  <a:pt x="12009" y="49581"/>
                </a:lnTo>
                <a:lnTo>
                  <a:pt x="12121" y="49618"/>
                </a:lnTo>
                <a:lnTo>
                  <a:pt x="12270" y="49655"/>
                </a:lnTo>
                <a:lnTo>
                  <a:pt x="12549" y="49674"/>
                </a:lnTo>
                <a:lnTo>
                  <a:pt x="12735" y="49674"/>
                </a:lnTo>
                <a:lnTo>
                  <a:pt x="12903" y="49692"/>
                </a:lnTo>
                <a:lnTo>
                  <a:pt x="13294" y="49692"/>
                </a:lnTo>
                <a:lnTo>
                  <a:pt x="13424" y="49674"/>
                </a:lnTo>
                <a:lnTo>
                  <a:pt x="13499" y="49618"/>
                </a:lnTo>
                <a:lnTo>
                  <a:pt x="13536" y="49599"/>
                </a:lnTo>
                <a:lnTo>
                  <a:pt x="13555" y="49562"/>
                </a:lnTo>
                <a:lnTo>
                  <a:pt x="13555" y="49525"/>
                </a:lnTo>
                <a:lnTo>
                  <a:pt x="13536" y="49506"/>
                </a:lnTo>
                <a:lnTo>
                  <a:pt x="13480" y="49450"/>
                </a:lnTo>
                <a:lnTo>
                  <a:pt x="13368" y="49413"/>
                </a:lnTo>
                <a:lnTo>
                  <a:pt x="13257" y="49395"/>
                </a:lnTo>
                <a:lnTo>
                  <a:pt x="13015" y="49339"/>
                </a:lnTo>
                <a:lnTo>
                  <a:pt x="12884" y="49339"/>
                </a:lnTo>
                <a:lnTo>
                  <a:pt x="12661" y="49283"/>
                </a:lnTo>
                <a:lnTo>
                  <a:pt x="12363" y="49246"/>
                </a:lnTo>
                <a:close/>
                <a:moveTo>
                  <a:pt x="14728" y="49283"/>
                </a:moveTo>
                <a:lnTo>
                  <a:pt x="14597" y="49320"/>
                </a:lnTo>
                <a:lnTo>
                  <a:pt x="14485" y="49376"/>
                </a:lnTo>
                <a:lnTo>
                  <a:pt x="14467" y="49413"/>
                </a:lnTo>
                <a:lnTo>
                  <a:pt x="14430" y="49450"/>
                </a:lnTo>
                <a:lnTo>
                  <a:pt x="14430" y="49506"/>
                </a:lnTo>
                <a:lnTo>
                  <a:pt x="14430" y="49562"/>
                </a:lnTo>
                <a:lnTo>
                  <a:pt x="14448" y="49599"/>
                </a:lnTo>
                <a:lnTo>
                  <a:pt x="14485" y="49637"/>
                </a:lnTo>
                <a:lnTo>
                  <a:pt x="14597" y="49674"/>
                </a:lnTo>
                <a:lnTo>
                  <a:pt x="14728" y="49692"/>
                </a:lnTo>
                <a:lnTo>
                  <a:pt x="15007" y="49692"/>
                </a:lnTo>
                <a:lnTo>
                  <a:pt x="15212" y="49674"/>
                </a:lnTo>
                <a:lnTo>
                  <a:pt x="15398" y="49674"/>
                </a:lnTo>
                <a:lnTo>
                  <a:pt x="15696" y="49655"/>
                </a:lnTo>
                <a:lnTo>
                  <a:pt x="15826" y="49655"/>
                </a:lnTo>
                <a:lnTo>
                  <a:pt x="15956" y="49637"/>
                </a:lnTo>
                <a:lnTo>
                  <a:pt x="16049" y="49599"/>
                </a:lnTo>
                <a:lnTo>
                  <a:pt x="16068" y="49562"/>
                </a:lnTo>
                <a:lnTo>
                  <a:pt x="16087" y="49543"/>
                </a:lnTo>
                <a:lnTo>
                  <a:pt x="16105" y="49488"/>
                </a:lnTo>
                <a:lnTo>
                  <a:pt x="16087" y="49450"/>
                </a:lnTo>
                <a:lnTo>
                  <a:pt x="16068" y="49413"/>
                </a:lnTo>
                <a:lnTo>
                  <a:pt x="16031" y="49395"/>
                </a:lnTo>
                <a:lnTo>
                  <a:pt x="15938" y="49357"/>
                </a:lnTo>
                <a:lnTo>
                  <a:pt x="15826" y="49320"/>
                </a:lnTo>
                <a:lnTo>
                  <a:pt x="15565" y="49301"/>
                </a:lnTo>
                <a:lnTo>
                  <a:pt x="15379" y="49301"/>
                </a:lnTo>
                <a:lnTo>
                  <a:pt x="15156" y="49283"/>
                </a:lnTo>
                <a:close/>
                <a:moveTo>
                  <a:pt x="19885" y="49283"/>
                </a:moveTo>
                <a:lnTo>
                  <a:pt x="19773" y="49301"/>
                </a:lnTo>
                <a:lnTo>
                  <a:pt x="19661" y="49339"/>
                </a:lnTo>
                <a:lnTo>
                  <a:pt x="19587" y="49376"/>
                </a:lnTo>
                <a:lnTo>
                  <a:pt x="19550" y="49432"/>
                </a:lnTo>
                <a:lnTo>
                  <a:pt x="19531" y="49488"/>
                </a:lnTo>
                <a:lnTo>
                  <a:pt x="19531" y="49562"/>
                </a:lnTo>
                <a:lnTo>
                  <a:pt x="19550" y="49599"/>
                </a:lnTo>
                <a:lnTo>
                  <a:pt x="19587" y="49637"/>
                </a:lnTo>
                <a:lnTo>
                  <a:pt x="19680" y="49674"/>
                </a:lnTo>
                <a:lnTo>
                  <a:pt x="19792" y="49692"/>
                </a:lnTo>
                <a:lnTo>
                  <a:pt x="19922" y="49692"/>
                </a:lnTo>
                <a:lnTo>
                  <a:pt x="20183" y="49674"/>
                </a:lnTo>
                <a:lnTo>
                  <a:pt x="20350" y="49674"/>
                </a:lnTo>
                <a:lnTo>
                  <a:pt x="20592" y="49655"/>
                </a:lnTo>
                <a:lnTo>
                  <a:pt x="20816" y="49637"/>
                </a:lnTo>
                <a:lnTo>
                  <a:pt x="20909" y="49599"/>
                </a:lnTo>
                <a:lnTo>
                  <a:pt x="21058" y="49543"/>
                </a:lnTo>
                <a:lnTo>
                  <a:pt x="21114" y="49506"/>
                </a:lnTo>
                <a:lnTo>
                  <a:pt x="21151" y="49469"/>
                </a:lnTo>
                <a:lnTo>
                  <a:pt x="21151" y="49450"/>
                </a:lnTo>
                <a:lnTo>
                  <a:pt x="21151" y="49432"/>
                </a:lnTo>
                <a:lnTo>
                  <a:pt x="21076" y="49395"/>
                </a:lnTo>
                <a:lnTo>
                  <a:pt x="20946" y="49357"/>
                </a:lnTo>
                <a:lnTo>
                  <a:pt x="20723" y="49320"/>
                </a:lnTo>
                <a:lnTo>
                  <a:pt x="20443" y="49301"/>
                </a:lnTo>
                <a:lnTo>
                  <a:pt x="20164" y="49283"/>
                </a:lnTo>
                <a:close/>
                <a:moveTo>
                  <a:pt x="80300" y="49339"/>
                </a:moveTo>
                <a:lnTo>
                  <a:pt x="80244" y="49357"/>
                </a:lnTo>
                <a:lnTo>
                  <a:pt x="80226" y="49395"/>
                </a:lnTo>
                <a:lnTo>
                  <a:pt x="80226" y="49432"/>
                </a:lnTo>
                <a:lnTo>
                  <a:pt x="80263" y="49506"/>
                </a:lnTo>
                <a:lnTo>
                  <a:pt x="80356" y="49562"/>
                </a:lnTo>
                <a:lnTo>
                  <a:pt x="80431" y="49618"/>
                </a:lnTo>
                <a:lnTo>
                  <a:pt x="80524" y="49637"/>
                </a:lnTo>
                <a:lnTo>
                  <a:pt x="80766" y="49674"/>
                </a:lnTo>
                <a:lnTo>
                  <a:pt x="80989" y="49692"/>
                </a:lnTo>
                <a:lnTo>
                  <a:pt x="81194" y="49674"/>
                </a:lnTo>
                <a:lnTo>
                  <a:pt x="81324" y="49637"/>
                </a:lnTo>
                <a:lnTo>
                  <a:pt x="81566" y="49525"/>
                </a:lnTo>
                <a:lnTo>
                  <a:pt x="81678" y="49488"/>
                </a:lnTo>
                <a:lnTo>
                  <a:pt x="81753" y="49432"/>
                </a:lnTo>
                <a:lnTo>
                  <a:pt x="81771" y="49395"/>
                </a:lnTo>
                <a:lnTo>
                  <a:pt x="81771" y="49376"/>
                </a:lnTo>
                <a:lnTo>
                  <a:pt x="81734" y="49376"/>
                </a:lnTo>
                <a:lnTo>
                  <a:pt x="81604" y="49339"/>
                </a:lnTo>
                <a:lnTo>
                  <a:pt x="81455" y="49339"/>
                </a:lnTo>
                <a:lnTo>
                  <a:pt x="81157" y="49357"/>
                </a:lnTo>
                <a:lnTo>
                  <a:pt x="80710" y="49357"/>
                </a:lnTo>
                <a:lnTo>
                  <a:pt x="80561" y="49339"/>
                </a:lnTo>
                <a:close/>
                <a:moveTo>
                  <a:pt x="9756" y="49283"/>
                </a:moveTo>
                <a:lnTo>
                  <a:pt x="9552" y="49301"/>
                </a:lnTo>
                <a:lnTo>
                  <a:pt x="9403" y="49339"/>
                </a:lnTo>
                <a:lnTo>
                  <a:pt x="9328" y="49357"/>
                </a:lnTo>
                <a:lnTo>
                  <a:pt x="9272" y="49395"/>
                </a:lnTo>
                <a:lnTo>
                  <a:pt x="9235" y="49432"/>
                </a:lnTo>
                <a:lnTo>
                  <a:pt x="9198" y="49488"/>
                </a:lnTo>
                <a:lnTo>
                  <a:pt x="9198" y="49543"/>
                </a:lnTo>
                <a:lnTo>
                  <a:pt x="9198" y="49581"/>
                </a:lnTo>
                <a:lnTo>
                  <a:pt x="9217" y="49637"/>
                </a:lnTo>
                <a:lnTo>
                  <a:pt x="9272" y="49655"/>
                </a:lnTo>
                <a:lnTo>
                  <a:pt x="9384" y="49692"/>
                </a:lnTo>
                <a:lnTo>
                  <a:pt x="9533" y="49711"/>
                </a:lnTo>
                <a:lnTo>
                  <a:pt x="9831" y="49711"/>
                </a:lnTo>
                <a:lnTo>
                  <a:pt x="10036" y="49692"/>
                </a:lnTo>
                <a:lnTo>
                  <a:pt x="10278" y="49692"/>
                </a:lnTo>
                <a:lnTo>
                  <a:pt x="10594" y="49711"/>
                </a:lnTo>
                <a:lnTo>
                  <a:pt x="10743" y="49692"/>
                </a:lnTo>
                <a:lnTo>
                  <a:pt x="10892" y="49674"/>
                </a:lnTo>
                <a:lnTo>
                  <a:pt x="11004" y="49637"/>
                </a:lnTo>
                <a:lnTo>
                  <a:pt x="11116" y="49581"/>
                </a:lnTo>
                <a:lnTo>
                  <a:pt x="11171" y="49525"/>
                </a:lnTo>
                <a:lnTo>
                  <a:pt x="11190" y="49488"/>
                </a:lnTo>
                <a:lnTo>
                  <a:pt x="11209" y="49450"/>
                </a:lnTo>
                <a:lnTo>
                  <a:pt x="11190" y="49413"/>
                </a:lnTo>
                <a:lnTo>
                  <a:pt x="11153" y="49376"/>
                </a:lnTo>
                <a:lnTo>
                  <a:pt x="11097" y="49357"/>
                </a:lnTo>
                <a:lnTo>
                  <a:pt x="10967" y="49320"/>
                </a:lnTo>
                <a:lnTo>
                  <a:pt x="10799" y="49320"/>
                </a:lnTo>
                <a:lnTo>
                  <a:pt x="10650" y="49301"/>
                </a:lnTo>
                <a:lnTo>
                  <a:pt x="10129" y="49301"/>
                </a:lnTo>
                <a:lnTo>
                  <a:pt x="9756" y="49283"/>
                </a:lnTo>
                <a:close/>
                <a:moveTo>
                  <a:pt x="28095" y="49283"/>
                </a:moveTo>
                <a:lnTo>
                  <a:pt x="27760" y="49301"/>
                </a:lnTo>
                <a:lnTo>
                  <a:pt x="27444" y="49339"/>
                </a:lnTo>
                <a:lnTo>
                  <a:pt x="27313" y="49357"/>
                </a:lnTo>
                <a:lnTo>
                  <a:pt x="27202" y="49395"/>
                </a:lnTo>
                <a:lnTo>
                  <a:pt x="27109" y="49432"/>
                </a:lnTo>
                <a:lnTo>
                  <a:pt x="27053" y="49469"/>
                </a:lnTo>
                <a:lnTo>
                  <a:pt x="27015" y="49525"/>
                </a:lnTo>
                <a:lnTo>
                  <a:pt x="27034" y="49599"/>
                </a:lnTo>
                <a:lnTo>
                  <a:pt x="27071" y="49637"/>
                </a:lnTo>
                <a:lnTo>
                  <a:pt x="27109" y="49674"/>
                </a:lnTo>
                <a:lnTo>
                  <a:pt x="27220" y="49711"/>
                </a:lnTo>
                <a:lnTo>
                  <a:pt x="27537" y="49711"/>
                </a:lnTo>
                <a:lnTo>
                  <a:pt x="27853" y="49655"/>
                </a:lnTo>
                <a:lnTo>
                  <a:pt x="28077" y="49618"/>
                </a:lnTo>
                <a:lnTo>
                  <a:pt x="28244" y="49581"/>
                </a:lnTo>
                <a:lnTo>
                  <a:pt x="28542" y="49506"/>
                </a:lnTo>
                <a:lnTo>
                  <a:pt x="28672" y="49450"/>
                </a:lnTo>
                <a:lnTo>
                  <a:pt x="28766" y="49395"/>
                </a:lnTo>
                <a:lnTo>
                  <a:pt x="28821" y="49357"/>
                </a:lnTo>
                <a:lnTo>
                  <a:pt x="28803" y="49339"/>
                </a:lnTo>
                <a:lnTo>
                  <a:pt x="28784" y="49320"/>
                </a:lnTo>
                <a:lnTo>
                  <a:pt x="28635" y="49301"/>
                </a:lnTo>
                <a:lnTo>
                  <a:pt x="28393" y="49283"/>
                </a:lnTo>
                <a:close/>
                <a:moveTo>
                  <a:pt x="34816" y="49301"/>
                </a:moveTo>
                <a:lnTo>
                  <a:pt x="34686" y="49320"/>
                </a:lnTo>
                <a:lnTo>
                  <a:pt x="34630" y="49339"/>
                </a:lnTo>
                <a:lnTo>
                  <a:pt x="34593" y="49357"/>
                </a:lnTo>
                <a:lnTo>
                  <a:pt x="34574" y="49395"/>
                </a:lnTo>
                <a:lnTo>
                  <a:pt x="34556" y="49432"/>
                </a:lnTo>
                <a:lnTo>
                  <a:pt x="34556" y="49488"/>
                </a:lnTo>
                <a:lnTo>
                  <a:pt x="34574" y="49543"/>
                </a:lnTo>
                <a:lnTo>
                  <a:pt x="34612" y="49599"/>
                </a:lnTo>
                <a:lnTo>
                  <a:pt x="34649" y="49618"/>
                </a:lnTo>
                <a:lnTo>
                  <a:pt x="34761" y="49674"/>
                </a:lnTo>
                <a:lnTo>
                  <a:pt x="34909" y="49711"/>
                </a:lnTo>
                <a:lnTo>
                  <a:pt x="35077" y="49711"/>
                </a:lnTo>
                <a:lnTo>
                  <a:pt x="35431" y="49692"/>
                </a:lnTo>
                <a:lnTo>
                  <a:pt x="35673" y="49674"/>
                </a:lnTo>
                <a:lnTo>
                  <a:pt x="35840" y="49655"/>
                </a:lnTo>
                <a:lnTo>
                  <a:pt x="36157" y="49581"/>
                </a:lnTo>
                <a:lnTo>
                  <a:pt x="36287" y="49543"/>
                </a:lnTo>
                <a:lnTo>
                  <a:pt x="36380" y="49488"/>
                </a:lnTo>
                <a:lnTo>
                  <a:pt x="36418" y="49469"/>
                </a:lnTo>
                <a:lnTo>
                  <a:pt x="36436" y="49450"/>
                </a:lnTo>
                <a:lnTo>
                  <a:pt x="36418" y="49432"/>
                </a:lnTo>
                <a:lnTo>
                  <a:pt x="36399" y="49413"/>
                </a:lnTo>
                <a:lnTo>
                  <a:pt x="36269" y="49357"/>
                </a:lnTo>
                <a:lnTo>
                  <a:pt x="36138" y="49339"/>
                </a:lnTo>
                <a:lnTo>
                  <a:pt x="35989" y="49320"/>
                </a:lnTo>
                <a:lnTo>
                  <a:pt x="35859" y="49320"/>
                </a:lnTo>
                <a:lnTo>
                  <a:pt x="35561" y="49339"/>
                </a:lnTo>
                <a:lnTo>
                  <a:pt x="35282" y="49339"/>
                </a:lnTo>
                <a:lnTo>
                  <a:pt x="35096" y="49320"/>
                </a:lnTo>
                <a:lnTo>
                  <a:pt x="34965" y="49301"/>
                </a:lnTo>
                <a:close/>
                <a:moveTo>
                  <a:pt x="90466" y="49227"/>
                </a:moveTo>
                <a:lnTo>
                  <a:pt x="90391" y="49246"/>
                </a:lnTo>
                <a:lnTo>
                  <a:pt x="90335" y="49283"/>
                </a:lnTo>
                <a:lnTo>
                  <a:pt x="90298" y="49339"/>
                </a:lnTo>
                <a:lnTo>
                  <a:pt x="90298" y="49395"/>
                </a:lnTo>
                <a:lnTo>
                  <a:pt x="90298" y="49450"/>
                </a:lnTo>
                <a:lnTo>
                  <a:pt x="90317" y="49506"/>
                </a:lnTo>
                <a:lnTo>
                  <a:pt x="90391" y="49599"/>
                </a:lnTo>
                <a:lnTo>
                  <a:pt x="90466" y="49655"/>
                </a:lnTo>
                <a:lnTo>
                  <a:pt x="90578" y="49692"/>
                </a:lnTo>
                <a:lnTo>
                  <a:pt x="90689" y="49711"/>
                </a:lnTo>
                <a:lnTo>
                  <a:pt x="90801" y="49711"/>
                </a:lnTo>
                <a:lnTo>
                  <a:pt x="90894" y="49674"/>
                </a:lnTo>
                <a:lnTo>
                  <a:pt x="90968" y="49599"/>
                </a:lnTo>
                <a:lnTo>
                  <a:pt x="91062" y="49506"/>
                </a:lnTo>
                <a:lnTo>
                  <a:pt x="91080" y="49450"/>
                </a:lnTo>
                <a:lnTo>
                  <a:pt x="91080" y="49395"/>
                </a:lnTo>
                <a:lnTo>
                  <a:pt x="91062" y="49357"/>
                </a:lnTo>
                <a:lnTo>
                  <a:pt x="91006" y="49339"/>
                </a:lnTo>
                <a:lnTo>
                  <a:pt x="90857" y="49301"/>
                </a:lnTo>
                <a:lnTo>
                  <a:pt x="90671" y="49246"/>
                </a:lnTo>
                <a:lnTo>
                  <a:pt x="90559" y="49227"/>
                </a:lnTo>
                <a:close/>
                <a:moveTo>
                  <a:pt x="17911" y="49320"/>
                </a:moveTo>
                <a:lnTo>
                  <a:pt x="17576" y="49339"/>
                </a:lnTo>
                <a:lnTo>
                  <a:pt x="17278" y="49376"/>
                </a:lnTo>
                <a:lnTo>
                  <a:pt x="17148" y="49395"/>
                </a:lnTo>
                <a:lnTo>
                  <a:pt x="17055" y="49432"/>
                </a:lnTo>
                <a:lnTo>
                  <a:pt x="16980" y="49469"/>
                </a:lnTo>
                <a:lnTo>
                  <a:pt x="16943" y="49525"/>
                </a:lnTo>
                <a:lnTo>
                  <a:pt x="16943" y="49599"/>
                </a:lnTo>
                <a:lnTo>
                  <a:pt x="16980" y="49674"/>
                </a:lnTo>
                <a:lnTo>
                  <a:pt x="17036" y="49711"/>
                </a:lnTo>
                <a:lnTo>
                  <a:pt x="17148" y="49730"/>
                </a:lnTo>
                <a:lnTo>
                  <a:pt x="17260" y="49730"/>
                </a:lnTo>
                <a:lnTo>
                  <a:pt x="17409" y="49711"/>
                </a:lnTo>
                <a:lnTo>
                  <a:pt x="17669" y="49692"/>
                </a:lnTo>
                <a:lnTo>
                  <a:pt x="17855" y="49655"/>
                </a:lnTo>
                <a:lnTo>
                  <a:pt x="18116" y="49637"/>
                </a:lnTo>
                <a:lnTo>
                  <a:pt x="18377" y="49581"/>
                </a:lnTo>
                <a:lnTo>
                  <a:pt x="18451" y="49543"/>
                </a:lnTo>
                <a:lnTo>
                  <a:pt x="18581" y="49469"/>
                </a:lnTo>
                <a:lnTo>
                  <a:pt x="18637" y="49432"/>
                </a:lnTo>
                <a:lnTo>
                  <a:pt x="18675" y="49413"/>
                </a:lnTo>
                <a:lnTo>
                  <a:pt x="18675" y="49395"/>
                </a:lnTo>
                <a:lnTo>
                  <a:pt x="18675" y="49376"/>
                </a:lnTo>
                <a:lnTo>
                  <a:pt x="18619" y="49357"/>
                </a:lnTo>
                <a:lnTo>
                  <a:pt x="18470" y="49339"/>
                </a:lnTo>
                <a:lnTo>
                  <a:pt x="18228" y="49320"/>
                </a:lnTo>
                <a:close/>
                <a:moveTo>
                  <a:pt x="22715" y="49357"/>
                </a:moveTo>
                <a:lnTo>
                  <a:pt x="22417" y="49376"/>
                </a:lnTo>
                <a:lnTo>
                  <a:pt x="22193" y="49413"/>
                </a:lnTo>
                <a:lnTo>
                  <a:pt x="22100" y="49450"/>
                </a:lnTo>
                <a:lnTo>
                  <a:pt x="22044" y="49488"/>
                </a:lnTo>
                <a:lnTo>
                  <a:pt x="22026" y="49543"/>
                </a:lnTo>
                <a:lnTo>
                  <a:pt x="22044" y="49599"/>
                </a:lnTo>
                <a:lnTo>
                  <a:pt x="22063" y="49637"/>
                </a:lnTo>
                <a:lnTo>
                  <a:pt x="22100" y="49674"/>
                </a:lnTo>
                <a:lnTo>
                  <a:pt x="22212" y="49711"/>
                </a:lnTo>
                <a:lnTo>
                  <a:pt x="22324" y="49730"/>
                </a:lnTo>
                <a:lnTo>
                  <a:pt x="22473" y="49711"/>
                </a:lnTo>
                <a:lnTo>
                  <a:pt x="22752" y="49692"/>
                </a:lnTo>
                <a:lnTo>
                  <a:pt x="22957" y="49655"/>
                </a:lnTo>
                <a:lnTo>
                  <a:pt x="23106" y="49618"/>
                </a:lnTo>
                <a:lnTo>
                  <a:pt x="23385" y="49562"/>
                </a:lnTo>
                <a:lnTo>
                  <a:pt x="23608" y="49488"/>
                </a:lnTo>
                <a:lnTo>
                  <a:pt x="23664" y="49450"/>
                </a:lnTo>
                <a:lnTo>
                  <a:pt x="23664" y="49432"/>
                </a:lnTo>
                <a:lnTo>
                  <a:pt x="23646" y="49432"/>
                </a:lnTo>
                <a:lnTo>
                  <a:pt x="23515" y="49395"/>
                </a:lnTo>
                <a:lnTo>
                  <a:pt x="23292" y="49376"/>
                </a:lnTo>
                <a:lnTo>
                  <a:pt x="23013" y="49357"/>
                </a:lnTo>
                <a:close/>
                <a:moveTo>
                  <a:pt x="2272" y="49283"/>
                </a:moveTo>
                <a:lnTo>
                  <a:pt x="2142" y="49301"/>
                </a:lnTo>
                <a:lnTo>
                  <a:pt x="2030" y="49320"/>
                </a:lnTo>
                <a:lnTo>
                  <a:pt x="1993" y="49339"/>
                </a:lnTo>
                <a:lnTo>
                  <a:pt x="1956" y="49376"/>
                </a:lnTo>
                <a:lnTo>
                  <a:pt x="1937" y="49413"/>
                </a:lnTo>
                <a:lnTo>
                  <a:pt x="1918" y="49469"/>
                </a:lnTo>
                <a:lnTo>
                  <a:pt x="1918" y="49506"/>
                </a:lnTo>
                <a:lnTo>
                  <a:pt x="1937" y="49543"/>
                </a:lnTo>
                <a:lnTo>
                  <a:pt x="1993" y="49618"/>
                </a:lnTo>
                <a:lnTo>
                  <a:pt x="2067" y="49655"/>
                </a:lnTo>
                <a:lnTo>
                  <a:pt x="2179" y="49692"/>
                </a:lnTo>
                <a:lnTo>
                  <a:pt x="2402" y="49711"/>
                </a:lnTo>
                <a:lnTo>
                  <a:pt x="2551" y="49711"/>
                </a:lnTo>
                <a:lnTo>
                  <a:pt x="2719" y="49730"/>
                </a:lnTo>
                <a:lnTo>
                  <a:pt x="2961" y="49748"/>
                </a:lnTo>
                <a:lnTo>
                  <a:pt x="3091" y="49748"/>
                </a:lnTo>
                <a:lnTo>
                  <a:pt x="3184" y="49730"/>
                </a:lnTo>
                <a:lnTo>
                  <a:pt x="3277" y="49692"/>
                </a:lnTo>
                <a:lnTo>
                  <a:pt x="3315" y="49674"/>
                </a:lnTo>
                <a:lnTo>
                  <a:pt x="3333" y="49637"/>
                </a:lnTo>
                <a:lnTo>
                  <a:pt x="3333" y="49599"/>
                </a:lnTo>
                <a:lnTo>
                  <a:pt x="3333" y="49562"/>
                </a:lnTo>
                <a:lnTo>
                  <a:pt x="3277" y="49506"/>
                </a:lnTo>
                <a:lnTo>
                  <a:pt x="3203" y="49469"/>
                </a:lnTo>
                <a:lnTo>
                  <a:pt x="3091" y="49432"/>
                </a:lnTo>
                <a:lnTo>
                  <a:pt x="2868" y="49376"/>
                </a:lnTo>
                <a:lnTo>
                  <a:pt x="2719" y="49357"/>
                </a:lnTo>
                <a:lnTo>
                  <a:pt x="2533" y="49320"/>
                </a:lnTo>
                <a:lnTo>
                  <a:pt x="2272" y="49283"/>
                </a:lnTo>
                <a:close/>
                <a:moveTo>
                  <a:pt x="4599" y="49301"/>
                </a:moveTo>
                <a:lnTo>
                  <a:pt x="4432" y="49320"/>
                </a:lnTo>
                <a:lnTo>
                  <a:pt x="4357" y="49320"/>
                </a:lnTo>
                <a:lnTo>
                  <a:pt x="4283" y="49357"/>
                </a:lnTo>
                <a:lnTo>
                  <a:pt x="4246" y="49395"/>
                </a:lnTo>
                <a:lnTo>
                  <a:pt x="4208" y="49432"/>
                </a:lnTo>
                <a:lnTo>
                  <a:pt x="4190" y="49488"/>
                </a:lnTo>
                <a:lnTo>
                  <a:pt x="4190" y="49543"/>
                </a:lnTo>
                <a:lnTo>
                  <a:pt x="4208" y="49581"/>
                </a:lnTo>
                <a:lnTo>
                  <a:pt x="4246" y="49618"/>
                </a:lnTo>
                <a:lnTo>
                  <a:pt x="4376" y="49674"/>
                </a:lnTo>
                <a:lnTo>
                  <a:pt x="4543" y="49711"/>
                </a:lnTo>
                <a:lnTo>
                  <a:pt x="4711" y="49748"/>
                </a:lnTo>
                <a:lnTo>
                  <a:pt x="4897" y="49748"/>
                </a:lnTo>
                <a:lnTo>
                  <a:pt x="5121" y="49767"/>
                </a:lnTo>
                <a:lnTo>
                  <a:pt x="5325" y="49767"/>
                </a:lnTo>
                <a:lnTo>
                  <a:pt x="5605" y="49786"/>
                </a:lnTo>
                <a:lnTo>
                  <a:pt x="5754" y="49786"/>
                </a:lnTo>
                <a:lnTo>
                  <a:pt x="5884" y="49767"/>
                </a:lnTo>
                <a:lnTo>
                  <a:pt x="5977" y="49730"/>
                </a:lnTo>
                <a:lnTo>
                  <a:pt x="6014" y="49711"/>
                </a:lnTo>
                <a:lnTo>
                  <a:pt x="6052" y="49674"/>
                </a:lnTo>
                <a:lnTo>
                  <a:pt x="6089" y="49618"/>
                </a:lnTo>
                <a:lnTo>
                  <a:pt x="6089" y="49581"/>
                </a:lnTo>
                <a:lnTo>
                  <a:pt x="6089" y="49543"/>
                </a:lnTo>
                <a:lnTo>
                  <a:pt x="6070" y="49506"/>
                </a:lnTo>
                <a:lnTo>
                  <a:pt x="5996" y="49450"/>
                </a:lnTo>
                <a:lnTo>
                  <a:pt x="5884" y="49432"/>
                </a:lnTo>
                <a:lnTo>
                  <a:pt x="5754" y="49413"/>
                </a:lnTo>
                <a:lnTo>
                  <a:pt x="5623" y="49395"/>
                </a:lnTo>
                <a:lnTo>
                  <a:pt x="5418" y="49395"/>
                </a:lnTo>
                <a:lnTo>
                  <a:pt x="5158" y="49357"/>
                </a:lnTo>
                <a:lnTo>
                  <a:pt x="4785" y="49301"/>
                </a:lnTo>
                <a:close/>
                <a:moveTo>
                  <a:pt x="317" y="49376"/>
                </a:moveTo>
                <a:lnTo>
                  <a:pt x="150" y="49413"/>
                </a:lnTo>
                <a:lnTo>
                  <a:pt x="94" y="49450"/>
                </a:lnTo>
                <a:lnTo>
                  <a:pt x="38" y="49488"/>
                </a:lnTo>
                <a:lnTo>
                  <a:pt x="1" y="49543"/>
                </a:lnTo>
                <a:lnTo>
                  <a:pt x="1" y="49599"/>
                </a:lnTo>
                <a:lnTo>
                  <a:pt x="1" y="49674"/>
                </a:lnTo>
                <a:lnTo>
                  <a:pt x="38" y="49767"/>
                </a:lnTo>
                <a:lnTo>
                  <a:pt x="75" y="49804"/>
                </a:lnTo>
                <a:lnTo>
                  <a:pt x="131" y="49841"/>
                </a:lnTo>
                <a:lnTo>
                  <a:pt x="187" y="49841"/>
                </a:lnTo>
                <a:lnTo>
                  <a:pt x="261" y="49823"/>
                </a:lnTo>
                <a:lnTo>
                  <a:pt x="392" y="49786"/>
                </a:lnTo>
                <a:lnTo>
                  <a:pt x="485" y="49748"/>
                </a:lnTo>
                <a:lnTo>
                  <a:pt x="596" y="49711"/>
                </a:lnTo>
                <a:lnTo>
                  <a:pt x="764" y="49655"/>
                </a:lnTo>
                <a:lnTo>
                  <a:pt x="838" y="49599"/>
                </a:lnTo>
                <a:lnTo>
                  <a:pt x="894" y="49562"/>
                </a:lnTo>
                <a:lnTo>
                  <a:pt x="913" y="49506"/>
                </a:lnTo>
                <a:lnTo>
                  <a:pt x="913" y="49488"/>
                </a:lnTo>
                <a:lnTo>
                  <a:pt x="894" y="49450"/>
                </a:lnTo>
                <a:lnTo>
                  <a:pt x="801" y="49413"/>
                </a:lnTo>
                <a:lnTo>
                  <a:pt x="671" y="49395"/>
                </a:lnTo>
                <a:lnTo>
                  <a:pt x="503" y="49376"/>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44" name="Google Shape;44;p8"/>
          <p:cNvSpPr txBox="1">
            <a:spLocks noGrp="1"/>
          </p:cNvSpPr>
          <p:nvPr>
            <p:ph type="title"/>
          </p:nvPr>
        </p:nvSpPr>
        <p:spPr>
          <a:xfrm>
            <a:off x="1187067" y="274633"/>
            <a:ext cx="9818000" cy="1143200"/>
          </a:xfrm>
          <a:prstGeom prst="rect">
            <a:avLst/>
          </a:prstGeom>
        </p:spPr>
        <p:txBody>
          <a:bodyPr spcFirstLastPara="1" wrap="square" lIns="91425" tIns="91425" rIns="91425" bIns="91425" anchor="b" anchorCtr="0">
            <a:noAutofit/>
          </a:bodyPr>
          <a:lstStyle>
            <a:lvl1pPr lvl="0">
              <a:spcBef>
                <a:spcPts val="0"/>
              </a:spcBef>
              <a:spcAft>
                <a:spcPts val="0"/>
              </a:spcAft>
              <a:buClr>
                <a:schemeClr val="accent2"/>
              </a:buClr>
              <a:buSzPts val="2400"/>
              <a:buNone/>
              <a:defRPr>
                <a:solidFill>
                  <a:schemeClr val="accent2"/>
                </a:solidFill>
              </a:defRPr>
            </a:lvl1pPr>
            <a:lvl2pPr lvl="1">
              <a:spcBef>
                <a:spcPts val="0"/>
              </a:spcBef>
              <a:spcAft>
                <a:spcPts val="0"/>
              </a:spcAft>
              <a:buClr>
                <a:schemeClr val="accent2"/>
              </a:buClr>
              <a:buSzPts val="2400"/>
              <a:buNone/>
              <a:defRPr>
                <a:solidFill>
                  <a:schemeClr val="accent2"/>
                </a:solidFill>
              </a:defRPr>
            </a:lvl2pPr>
            <a:lvl3pPr lvl="2">
              <a:spcBef>
                <a:spcPts val="0"/>
              </a:spcBef>
              <a:spcAft>
                <a:spcPts val="0"/>
              </a:spcAft>
              <a:buClr>
                <a:schemeClr val="accent2"/>
              </a:buClr>
              <a:buSzPts val="2400"/>
              <a:buNone/>
              <a:defRPr>
                <a:solidFill>
                  <a:schemeClr val="accent2"/>
                </a:solidFill>
              </a:defRPr>
            </a:lvl3pPr>
            <a:lvl4pPr lvl="3">
              <a:spcBef>
                <a:spcPts val="0"/>
              </a:spcBef>
              <a:spcAft>
                <a:spcPts val="0"/>
              </a:spcAft>
              <a:buClr>
                <a:schemeClr val="accent2"/>
              </a:buClr>
              <a:buSzPts val="2400"/>
              <a:buNone/>
              <a:defRPr>
                <a:solidFill>
                  <a:schemeClr val="accent2"/>
                </a:solidFill>
              </a:defRPr>
            </a:lvl4pPr>
            <a:lvl5pPr lvl="4">
              <a:spcBef>
                <a:spcPts val="0"/>
              </a:spcBef>
              <a:spcAft>
                <a:spcPts val="0"/>
              </a:spcAft>
              <a:buClr>
                <a:schemeClr val="accent2"/>
              </a:buClr>
              <a:buSzPts val="2400"/>
              <a:buNone/>
              <a:defRPr>
                <a:solidFill>
                  <a:schemeClr val="accent2"/>
                </a:solidFill>
              </a:defRPr>
            </a:lvl5pPr>
            <a:lvl6pPr lvl="5">
              <a:spcBef>
                <a:spcPts val="0"/>
              </a:spcBef>
              <a:spcAft>
                <a:spcPts val="0"/>
              </a:spcAft>
              <a:buClr>
                <a:schemeClr val="accent2"/>
              </a:buClr>
              <a:buSzPts val="2400"/>
              <a:buNone/>
              <a:defRPr>
                <a:solidFill>
                  <a:schemeClr val="accent2"/>
                </a:solidFill>
              </a:defRPr>
            </a:lvl6pPr>
            <a:lvl7pPr lvl="6">
              <a:spcBef>
                <a:spcPts val="0"/>
              </a:spcBef>
              <a:spcAft>
                <a:spcPts val="0"/>
              </a:spcAft>
              <a:buClr>
                <a:schemeClr val="accent2"/>
              </a:buClr>
              <a:buSzPts val="2400"/>
              <a:buNone/>
              <a:defRPr>
                <a:solidFill>
                  <a:schemeClr val="accent2"/>
                </a:solidFill>
              </a:defRPr>
            </a:lvl7pPr>
            <a:lvl8pPr lvl="7">
              <a:spcBef>
                <a:spcPts val="0"/>
              </a:spcBef>
              <a:spcAft>
                <a:spcPts val="0"/>
              </a:spcAft>
              <a:buClr>
                <a:schemeClr val="accent2"/>
              </a:buClr>
              <a:buSzPts val="2400"/>
              <a:buNone/>
              <a:defRPr>
                <a:solidFill>
                  <a:schemeClr val="accent2"/>
                </a:solidFill>
              </a:defRPr>
            </a:lvl8pPr>
            <a:lvl9pPr lvl="8">
              <a:spcBef>
                <a:spcPts val="0"/>
              </a:spcBef>
              <a:spcAft>
                <a:spcPts val="0"/>
              </a:spcAft>
              <a:buClr>
                <a:schemeClr val="accent2"/>
              </a:buClr>
              <a:buSzPts val="2400"/>
              <a:buNone/>
              <a:defRPr>
                <a:solidFill>
                  <a:schemeClr val="accent2"/>
                </a:solidFill>
              </a:defRPr>
            </a:lvl9pPr>
          </a:lstStyle>
          <a:p>
            <a:endParaRPr/>
          </a:p>
        </p:txBody>
      </p:sp>
      <p:sp>
        <p:nvSpPr>
          <p:cNvPr id="45" name="Google Shape;45;p8"/>
          <p:cNvSpPr txBox="1">
            <a:spLocks noGrp="1"/>
          </p:cNvSpPr>
          <p:nvPr>
            <p:ph type="sldNum" idx="12"/>
          </p:nvPr>
        </p:nvSpPr>
        <p:spPr>
          <a:xfrm>
            <a:off x="0" y="6028333"/>
            <a:ext cx="121920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solidFill>
                  <a:srgbClr val="7C7F91"/>
                </a:solidFill>
              </a:rPr>
              <a:pPr/>
              <a:t>‹#›</a:t>
            </a:fld>
            <a:endParaRPr>
              <a:solidFill>
                <a:srgbClr val="7C7F91"/>
              </a:solidFill>
            </a:endParaRPr>
          </a:p>
        </p:txBody>
      </p:sp>
    </p:spTree>
    <p:extLst>
      <p:ext uri="{BB962C8B-B14F-4D97-AF65-F5344CB8AC3E}">
        <p14:creationId xmlns:p14="http://schemas.microsoft.com/office/powerpoint/2010/main" val="4087879398"/>
      </p:ext>
    </p:extLst>
  </p:cSld>
  <p:clrMapOvr>
    <a:masterClrMapping/>
  </p:clrMapOvr>
</p:sldLayout>
</file>

<file path=ppt/slideLayouts/slideLayout812.xml><?xml version="1.0" encoding="utf-8"?>
<p:sldLayout xmlns:a="http://schemas.openxmlformats.org/drawingml/2006/main" xmlns:r="http://schemas.openxmlformats.org/officeDocument/2006/relationships" xmlns:p="http://schemas.openxmlformats.org/presentationml/2006/main" matchingName="Caption">
  <p:cSld name="Caption">
    <p:spTree>
      <p:nvGrpSpPr>
        <p:cNvPr id="1" name="Shape 46"/>
        <p:cNvGrpSpPr/>
        <p:nvPr/>
      </p:nvGrpSpPr>
      <p:grpSpPr>
        <a:xfrm>
          <a:off x="0" y="0"/>
          <a:ext cx="0" cy="0"/>
          <a:chOff x="0" y="0"/>
          <a:chExt cx="0" cy="0"/>
        </a:xfrm>
      </p:grpSpPr>
      <p:sp>
        <p:nvSpPr>
          <p:cNvPr id="47" name="Google Shape;47;p9"/>
          <p:cNvSpPr txBox="1">
            <a:spLocks noGrp="1"/>
          </p:cNvSpPr>
          <p:nvPr>
            <p:ph type="sldNum" idx="12"/>
          </p:nvPr>
        </p:nvSpPr>
        <p:spPr>
          <a:xfrm>
            <a:off x="0" y="6028333"/>
            <a:ext cx="121920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solidFill>
                  <a:srgbClr val="7C7F91"/>
                </a:solidFill>
              </a:rPr>
              <a:pPr/>
              <a:t>‹#›</a:t>
            </a:fld>
            <a:endParaRPr>
              <a:solidFill>
                <a:srgbClr val="7C7F91"/>
              </a:solidFill>
            </a:endParaRPr>
          </a:p>
        </p:txBody>
      </p:sp>
      <p:sp>
        <p:nvSpPr>
          <p:cNvPr id="48" name="Google Shape;48;p9"/>
          <p:cNvSpPr/>
          <p:nvPr/>
        </p:nvSpPr>
        <p:spPr>
          <a:xfrm>
            <a:off x="192301" y="209501"/>
            <a:ext cx="11807273" cy="6438921"/>
          </a:xfrm>
          <a:custGeom>
            <a:avLst/>
            <a:gdLst/>
            <a:ahLst/>
            <a:cxnLst/>
            <a:rect l="l" t="t" r="r" b="b"/>
            <a:pathLst>
              <a:path w="91397" h="49842" extrusionOk="0">
                <a:moveTo>
                  <a:pt x="37497" y="57"/>
                </a:moveTo>
                <a:lnTo>
                  <a:pt x="37348" y="75"/>
                </a:lnTo>
                <a:lnTo>
                  <a:pt x="37218" y="94"/>
                </a:lnTo>
                <a:lnTo>
                  <a:pt x="37106" y="150"/>
                </a:lnTo>
                <a:lnTo>
                  <a:pt x="37069" y="168"/>
                </a:lnTo>
                <a:lnTo>
                  <a:pt x="37051" y="206"/>
                </a:lnTo>
                <a:lnTo>
                  <a:pt x="37051" y="243"/>
                </a:lnTo>
                <a:lnTo>
                  <a:pt x="37051" y="280"/>
                </a:lnTo>
                <a:lnTo>
                  <a:pt x="37069" y="317"/>
                </a:lnTo>
                <a:lnTo>
                  <a:pt x="37125" y="336"/>
                </a:lnTo>
                <a:lnTo>
                  <a:pt x="37237" y="373"/>
                </a:lnTo>
                <a:lnTo>
                  <a:pt x="37888" y="373"/>
                </a:lnTo>
                <a:lnTo>
                  <a:pt x="38075" y="392"/>
                </a:lnTo>
                <a:lnTo>
                  <a:pt x="38372" y="410"/>
                </a:lnTo>
                <a:lnTo>
                  <a:pt x="38521" y="410"/>
                </a:lnTo>
                <a:lnTo>
                  <a:pt x="38652" y="392"/>
                </a:lnTo>
                <a:lnTo>
                  <a:pt x="38726" y="355"/>
                </a:lnTo>
                <a:lnTo>
                  <a:pt x="38763" y="317"/>
                </a:lnTo>
                <a:lnTo>
                  <a:pt x="38782" y="280"/>
                </a:lnTo>
                <a:lnTo>
                  <a:pt x="38763" y="224"/>
                </a:lnTo>
                <a:lnTo>
                  <a:pt x="38745" y="187"/>
                </a:lnTo>
                <a:lnTo>
                  <a:pt x="38726" y="168"/>
                </a:lnTo>
                <a:lnTo>
                  <a:pt x="38689" y="131"/>
                </a:lnTo>
                <a:lnTo>
                  <a:pt x="38577" y="94"/>
                </a:lnTo>
                <a:lnTo>
                  <a:pt x="38466" y="75"/>
                </a:lnTo>
                <a:lnTo>
                  <a:pt x="38205" y="57"/>
                </a:lnTo>
                <a:close/>
                <a:moveTo>
                  <a:pt x="22305" y="1"/>
                </a:moveTo>
                <a:lnTo>
                  <a:pt x="22156" y="19"/>
                </a:lnTo>
                <a:lnTo>
                  <a:pt x="22026" y="38"/>
                </a:lnTo>
                <a:lnTo>
                  <a:pt x="21989" y="57"/>
                </a:lnTo>
                <a:lnTo>
                  <a:pt x="21951" y="75"/>
                </a:lnTo>
                <a:lnTo>
                  <a:pt x="21914" y="131"/>
                </a:lnTo>
                <a:lnTo>
                  <a:pt x="21895" y="168"/>
                </a:lnTo>
                <a:lnTo>
                  <a:pt x="21877" y="206"/>
                </a:lnTo>
                <a:lnTo>
                  <a:pt x="21895" y="243"/>
                </a:lnTo>
                <a:lnTo>
                  <a:pt x="21951" y="299"/>
                </a:lnTo>
                <a:lnTo>
                  <a:pt x="22026" y="336"/>
                </a:lnTo>
                <a:lnTo>
                  <a:pt x="22138" y="373"/>
                </a:lnTo>
                <a:lnTo>
                  <a:pt x="22249" y="392"/>
                </a:lnTo>
                <a:lnTo>
                  <a:pt x="22435" y="410"/>
                </a:lnTo>
                <a:lnTo>
                  <a:pt x="22696" y="429"/>
                </a:lnTo>
                <a:lnTo>
                  <a:pt x="22975" y="466"/>
                </a:lnTo>
                <a:lnTo>
                  <a:pt x="23124" y="466"/>
                </a:lnTo>
                <a:lnTo>
                  <a:pt x="23255" y="448"/>
                </a:lnTo>
                <a:lnTo>
                  <a:pt x="23385" y="429"/>
                </a:lnTo>
                <a:lnTo>
                  <a:pt x="23497" y="392"/>
                </a:lnTo>
                <a:lnTo>
                  <a:pt x="23571" y="355"/>
                </a:lnTo>
                <a:lnTo>
                  <a:pt x="23608" y="317"/>
                </a:lnTo>
                <a:lnTo>
                  <a:pt x="23627" y="299"/>
                </a:lnTo>
                <a:lnTo>
                  <a:pt x="23608" y="261"/>
                </a:lnTo>
                <a:lnTo>
                  <a:pt x="23590" y="243"/>
                </a:lnTo>
                <a:lnTo>
                  <a:pt x="23552" y="206"/>
                </a:lnTo>
                <a:lnTo>
                  <a:pt x="23459" y="168"/>
                </a:lnTo>
                <a:lnTo>
                  <a:pt x="23199" y="94"/>
                </a:lnTo>
                <a:lnTo>
                  <a:pt x="23031" y="57"/>
                </a:lnTo>
                <a:lnTo>
                  <a:pt x="22789" y="38"/>
                </a:lnTo>
                <a:lnTo>
                  <a:pt x="22473" y="1"/>
                </a:lnTo>
                <a:close/>
                <a:moveTo>
                  <a:pt x="30553" y="94"/>
                </a:moveTo>
                <a:lnTo>
                  <a:pt x="30367" y="113"/>
                </a:lnTo>
                <a:lnTo>
                  <a:pt x="30199" y="113"/>
                </a:lnTo>
                <a:lnTo>
                  <a:pt x="29901" y="150"/>
                </a:lnTo>
                <a:lnTo>
                  <a:pt x="29734" y="168"/>
                </a:lnTo>
                <a:lnTo>
                  <a:pt x="29603" y="187"/>
                </a:lnTo>
                <a:lnTo>
                  <a:pt x="29510" y="224"/>
                </a:lnTo>
                <a:lnTo>
                  <a:pt x="29492" y="243"/>
                </a:lnTo>
                <a:lnTo>
                  <a:pt x="29473" y="261"/>
                </a:lnTo>
                <a:lnTo>
                  <a:pt x="29492" y="299"/>
                </a:lnTo>
                <a:lnTo>
                  <a:pt x="29510" y="336"/>
                </a:lnTo>
                <a:lnTo>
                  <a:pt x="29585" y="373"/>
                </a:lnTo>
                <a:lnTo>
                  <a:pt x="29696" y="410"/>
                </a:lnTo>
                <a:lnTo>
                  <a:pt x="29827" y="429"/>
                </a:lnTo>
                <a:lnTo>
                  <a:pt x="30106" y="448"/>
                </a:lnTo>
                <a:lnTo>
                  <a:pt x="30478" y="448"/>
                </a:lnTo>
                <a:lnTo>
                  <a:pt x="30758" y="466"/>
                </a:lnTo>
                <a:lnTo>
                  <a:pt x="30907" y="448"/>
                </a:lnTo>
                <a:lnTo>
                  <a:pt x="31018" y="429"/>
                </a:lnTo>
                <a:lnTo>
                  <a:pt x="31111" y="373"/>
                </a:lnTo>
                <a:lnTo>
                  <a:pt x="31149" y="355"/>
                </a:lnTo>
                <a:lnTo>
                  <a:pt x="31167" y="317"/>
                </a:lnTo>
                <a:lnTo>
                  <a:pt x="31167" y="261"/>
                </a:lnTo>
                <a:lnTo>
                  <a:pt x="31167" y="206"/>
                </a:lnTo>
                <a:lnTo>
                  <a:pt x="31130" y="168"/>
                </a:lnTo>
                <a:lnTo>
                  <a:pt x="31093" y="150"/>
                </a:lnTo>
                <a:lnTo>
                  <a:pt x="30981" y="113"/>
                </a:lnTo>
                <a:lnTo>
                  <a:pt x="30851" y="94"/>
                </a:lnTo>
                <a:close/>
                <a:moveTo>
                  <a:pt x="40756" y="113"/>
                </a:moveTo>
                <a:lnTo>
                  <a:pt x="40495" y="131"/>
                </a:lnTo>
                <a:lnTo>
                  <a:pt x="40309" y="131"/>
                </a:lnTo>
                <a:lnTo>
                  <a:pt x="39992" y="168"/>
                </a:lnTo>
                <a:lnTo>
                  <a:pt x="39843" y="187"/>
                </a:lnTo>
                <a:lnTo>
                  <a:pt x="39713" y="224"/>
                </a:lnTo>
                <a:lnTo>
                  <a:pt x="39638" y="261"/>
                </a:lnTo>
                <a:lnTo>
                  <a:pt x="39601" y="280"/>
                </a:lnTo>
                <a:lnTo>
                  <a:pt x="39601" y="317"/>
                </a:lnTo>
                <a:lnTo>
                  <a:pt x="39620" y="355"/>
                </a:lnTo>
                <a:lnTo>
                  <a:pt x="39676" y="373"/>
                </a:lnTo>
                <a:lnTo>
                  <a:pt x="39843" y="429"/>
                </a:lnTo>
                <a:lnTo>
                  <a:pt x="40067" y="448"/>
                </a:lnTo>
                <a:lnTo>
                  <a:pt x="40346" y="466"/>
                </a:lnTo>
                <a:lnTo>
                  <a:pt x="40867" y="448"/>
                </a:lnTo>
                <a:lnTo>
                  <a:pt x="41053" y="429"/>
                </a:lnTo>
                <a:lnTo>
                  <a:pt x="41165" y="410"/>
                </a:lnTo>
                <a:lnTo>
                  <a:pt x="41240" y="373"/>
                </a:lnTo>
                <a:lnTo>
                  <a:pt x="41277" y="317"/>
                </a:lnTo>
                <a:lnTo>
                  <a:pt x="41258" y="280"/>
                </a:lnTo>
                <a:lnTo>
                  <a:pt x="41221" y="243"/>
                </a:lnTo>
                <a:lnTo>
                  <a:pt x="41091" y="168"/>
                </a:lnTo>
                <a:lnTo>
                  <a:pt x="41016" y="131"/>
                </a:lnTo>
                <a:lnTo>
                  <a:pt x="40886" y="113"/>
                </a:lnTo>
                <a:close/>
                <a:moveTo>
                  <a:pt x="17539" y="113"/>
                </a:moveTo>
                <a:lnTo>
                  <a:pt x="17260" y="131"/>
                </a:lnTo>
                <a:lnTo>
                  <a:pt x="17129" y="168"/>
                </a:lnTo>
                <a:lnTo>
                  <a:pt x="17036" y="206"/>
                </a:lnTo>
                <a:lnTo>
                  <a:pt x="16943" y="261"/>
                </a:lnTo>
                <a:lnTo>
                  <a:pt x="16906" y="317"/>
                </a:lnTo>
                <a:lnTo>
                  <a:pt x="16906" y="336"/>
                </a:lnTo>
                <a:lnTo>
                  <a:pt x="16906" y="355"/>
                </a:lnTo>
                <a:lnTo>
                  <a:pt x="16962" y="392"/>
                </a:lnTo>
                <a:lnTo>
                  <a:pt x="17111" y="429"/>
                </a:lnTo>
                <a:lnTo>
                  <a:pt x="17297" y="448"/>
                </a:lnTo>
                <a:lnTo>
                  <a:pt x="17576" y="485"/>
                </a:lnTo>
                <a:lnTo>
                  <a:pt x="18135" y="485"/>
                </a:lnTo>
                <a:lnTo>
                  <a:pt x="18284" y="466"/>
                </a:lnTo>
                <a:lnTo>
                  <a:pt x="18395" y="429"/>
                </a:lnTo>
                <a:lnTo>
                  <a:pt x="18470" y="410"/>
                </a:lnTo>
                <a:lnTo>
                  <a:pt x="18488" y="355"/>
                </a:lnTo>
                <a:lnTo>
                  <a:pt x="18488" y="280"/>
                </a:lnTo>
                <a:lnTo>
                  <a:pt x="18470" y="224"/>
                </a:lnTo>
                <a:lnTo>
                  <a:pt x="18451" y="187"/>
                </a:lnTo>
                <a:lnTo>
                  <a:pt x="18395" y="168"/>
                </a:lnTo>
                <a:lnTo>
                  <a:pt x="18284" y="131"/>
                </a:lnTo>
                <a:lnTo>
                  <a:pt x="18042" y="131"/>
                </a:lnTo>
                <a:lnTo>
                  <a:pt x="17818" y="113"/>
                </a:lnTo>
                <a:close/>
                <a:moveTo>
                  <a:pt x="20536" y="113"/>
                </a:moveTo>
                <a:lnTo>
                  <a:pt x="20425" y="131"/>
                </a:lnTo>
                <a:lnTo>
                  <a:pt x="20220" y="150"/>
                </a:lnTo>
                <a:lnTo>
                  <a:pt x="20052" y="168"/>
                </a:lnTo>
                <a:lnTo>
                  <a:pt x="19829" y="187"/>
                </a:lnTo>
                <a:lnTo>
                  <a:pt x="19717" y="206"/>
                </a:lnTo>
                <a:lnTo>
                  <a:pt x="19661" y="224"/>
                </a:lnTo>
                <a:lnTo>
                  <a:pt x="19624" y="243"/>
                </a:lnTo>
                <a:lnTo>
                  <a:pt x="19587" y="299"/>
                </a:lnTo>
                <a:lnTo>
                  <a:pt x="19550" y="355"/>
                </a:lnTo>
                <a:lnTo>
                  <a:pt x="19550" y="392"/>
                </a:lnTo>
                <a:lnTo>
                  <a:pt x="19568" y="410"/>
                </a:lnTo>
                <a:lnTo>
                  <a:pt x="19587" y="448"/>
                </a:lnTo>
                <a:lnTo>
                  <a:pt x="19624" y="466"/>
                </a:lnTo>
                <a:lnTo>
                  <a:pt x="19922" y="485"/>
                </a:lnTo>
                <a:lnTo>
                  <a:pt x="20164" y="485"/>
                </a:lnTo>
                <a:lnTo>
                  <a:pt x="20387" y="466"/>
                </a:lnTo>
                <a:lnTo>
                  <a:pt x="20611" y="448"/>
                </a:lnTo>
                <a:lnTo>
                  <a:pt x="20685" y="410"/>
                </a:lnTo>
                <a:lnTo>
                  <a:pt x="20760" y="392"/>
                </a:lnTo>
                <a:lnTo>
                  <a:pt x="20816" y="355"/>
                </a:lnTo>
                <a:lnTo>
                  <a:pt x="20834" y="299"/>
                </a:lnTo>
                <a:lnTo>
                  <a:pt x="20816" y="261"/>
                </a:lnTo>
                <a:lnTo>
                  <a:pt x="20778" y="187"/>
                </a:lnTo>
                <a:lnTo>
                  <a:pt x="20723" y="150"/>
                </a:lnTo>
                <a:lnTo>
                  <a:pt x="20629" y="131"/>
                </a:lnTo>
                <a:lnTo>
                  <a:pt x="20536" y="113"/>
                </a:lnTo>
                <a:close/>
                <a:moveTo>
                  <a:pt x="15509" y="150"/>
                </a:moveTo>
                <a:lnTo>
                  <a:pt x="15342" y="187"/>
                </a:lnTo>
                <a:lnTo>
                  <a:pt x="15118" y="168"/>
                </a:lnTo>
                <a:lnTo>
                  <a:pt x="14783" y="187"/>
                </a:lnTo>
                <a:lnTo>
                  <a:pt x="14634" y="187"/>
                </a:lnTo>
                <a:lnTo>
                  <a:pt x="14485" y="224"/>
                </a:lnTo>
                <a:lnTo>
                  <a:pt x="14374" y="261"/>
                </a:lnTo>
                <a:lnTo>
                  <a:pt x="14337" y="299"/>
                </a:lnTo>
                <a:lnTo>
                  <a:pt x="14299" y="336"/>
                </a:lnTo>
                <a:lnTo>
                  <a:pt x="14299" y="373"/>
                </a:lnTo>
                <a:lnTo>
                  <a:pt x="14299" y="392"/>
                </a:lnTo>
                <a:lnTo>
                  <a:pt x="14318" y="429"/>
                </a:lnTo>
                <a:lnTo>
                  <a:pt x="14355" y="448"/>
                </a:lnTo>
                <a:lnTo>
                  <a:pt x="14448" y="466"/>
                </a:lnTo>
                <a:lnTo>
                  <a:pt x="14579" y="485"/>
                </a:lnTo>
                <a:lnTo>
                  <a:pt x="14821" y="504"/>
                </a:lnTo>
                <a:lnTo>
                  <a:pt x="14988" y="485"/>
                </a:lnTo>
                <a:lnTo>
                  <a:pt x="15212" y="504"/>
                </a:lnTo>
                <a:lnTo>
                  <a:pt x="15696" y="504"/>
                </a:lnTo>
                <a:lnTo>
                  <a:pt x="15826" y="485"/>
                </a:lnTo>
                <a:lnTo>
                  <a:pt x="15938" y="448"/>
                </a:lnTo>
                <a:lnTo>
                  <a:pt x="15975" y="410"/>
                </a:lnTo>
                <a:lnTo>
                  <a:pt x="15994" y="373"/>
                </a:lnTo>
                <a:lnTo>
                  <a:pt x="16012" y="317"/>
                </a:lnTo>
                <a:lnTo>
                  <a:pt x="16012" y="261"/>
                </a:lnTo>
                <a:lnTo>
                  <a:pt x="15994" y="224"/>
                </a:lnTo>
                <a:lnTo>
                  <a:pt x="15975" y="206"/>
                </a:lnTo>
                <a:lnTo>
                  <a:pt x="15882" y="168"/>
                </a:lnTo>
                <a:lnTo>
                  <a:pt x="15770" y="150"/>
                </a:lnTo>
                <a:close/>
                <a:moveTo>
                  <a:pt x="25414" y="113"/>
                </a:moveTo>
                <a:lnTo>
                  <a:pt x="25135" y="150"/>
                </a:lnTo>
                <a:lnTo>
                  <a:pt x="24837" y="168"/>
                </a:lnTo>
                <a:lnTo>
                  <a:pt x="24595" y="224"/>
                </a:lnTo>
                <a:lnTo>
                  <a:pt x="24409" y="280"/>
                </a:lnTo>
                <a:lnTo>
                  <a:pt x="24353" y="317"/>
                </a:lnTo>
                <a:lnTo>
                  <a:pt x="24334" y="355"/>
                </a:lnTo>
                <a:lnTo>
                  <a:pt x="24334" y="373"/>
                </a:lnTo>
                <a:lnTo>
                  <a:pt x="24353" y="392"/>
                </a:lnTo>
                <a:lnTo>
                  <a:pt x="24446" y="429"/>
                </a:lnTo>
                <a:lnTo>
                  <a:pt x="24558" y="466"/>
                </a:lnTo>
                <a:lnTo>
                  <a:pt x="24707" y="485"/>
                </a:lnTo>
                <a:lnTo>
                  <a:pt x="24986" y="504"/>
                </a:lnTo>
                <a:lnTo>
                  <a:pt x="25154" y="504"/>
                </a:lnTo>
                <a:lnTo>
                  <a:pt x="25452" y="466"/>
                </a:lnTo>
                <a:lnTo>
                  <a:pt x="25656" y="448"/>
                </a:lnTo>
                <a:lnTo>
                  <a:pt x="25880" y="392"/>
                </a:lnTo>
                <a:lnTo>
                  <a:pt x="26066" y="355"/>
                </a:lnTo>
                <a:lnTo>
                  <a:pt x="26122" y="317"/>
                </a:lnTo>
                <a:lnTo>
                  <a:pt x="26159" y="280"/>
                </a:lnTo>
                <a:lnTo>
                  <a:pt x="26178" y="243"/>
                </a:lnTo>
                <a:lnTo>
                  <a:pt x="26159" y="206"/>
                </a:lnTo>
                <a:lnTo>
                  <a:pt x="26103" y="168"/>
                </a:lnTo>
                <a:lnTo>
                  <a:pt x="26010" y="131"/>
                </a:lnTo>
                <a:lnTo>
                  <a:pt x="25898" y="113"/>
                </a:lnTo>
                <a:close/>
                <a:moveTo>
                  <a:pt x="12624" y="187"/>
                </a:moveTo>
                <a:lnTo>
                  <a:pt x="12233" y="206"/>
                </a:lnTo>
                <a:lnTo>
                  <a:pt x="12009" y="224"/>
                </a:lnTo>
                <a:lnTo>
                  <a:pt x="11935" y="243"/>
                </a:lnTo>
                <a:lnTo>
                  <a:pt x="11898" y="261"/>
                </a:lnTo>
                <a:lnTo>
                  <a:pt x="11879" y="317"/>
                </a:lnTo>
                <a:lnTo>
                  <a:pt x="11898" y="373"/>
                </a:lnTo>
                <a:lnTo>
                  <a:pt x="11953" y="410"/>
                </a:lnTo>
                <a:lnTo>
                  <a:pt x="12028" y="448"/>
                </a:lnTo>
                <a:lnTo>
                  <a:pt x="12233" y="504"/>
                </a:lnTo>
                <a:lnTo>
                  <a:pt x="12493" y="522"/>
                </a:lnTo>
                <a:lnTo>
                  <a:pt x="12996" y="522"/>
                </a:lnTo>
                <a:lnTo>
                  <a:pt x="13201" y="485"/>
                </a:lnTo>
                <a:lnTo>
                  <a:pt x="13313" y="448"/>
                </a:lnTo>
                <a:lnTo>
                  <a:pt x="13368" y="410"/>
                </a:lnTo>
                <a:lnTo>
                  <a:pt x="13387" y="373"/>
                </a:lnTo>
                <a:lnTo>
                  <a:pt x="13387" y="336"/>
                </a:lnTo>
                <a:lnTo>
                  <a:pt x="13368" y="317"/>
                </a:lnTo>
                <a:lnTo>
                  <a:pt x="13275" y="261"/>
                </a:lnTo>
                <a:lnTo>
                  <a:pt x="13145" y="224"/>
                </a:lnTo>
                <a:lnTo>
                  <a:pt x="12828" y="187"/>
                </a:lnTo>
                <a:close/>
                <a:moveTo>
                  <a:pt x="27295" y="150"/>
                </a:moveTo>
                <a:lnTo>
                  <a:pt x="27164" y="168"/>
                </a:lnTo>
                <a:lnTo>
                  <a:pt x="27053" y="187"/>
                </a:lnTo>
                <a:lnTo>
                  <a:pt x="26997" y="224"/>
                </a:lnTo>
                <a:lnTo>
                  <a:pt x="26960" y="243"/>
                </a:lnTo>
                <a:lnTo>
                  <a:pt x="26941" y="280"/>
                </a:lnTo>
                <a:lnTo>
                  <a:pt x="26941" y="336"/>
                </a:lnTo>
                <a:lnTo>
                  <a:pt x="26941" y="373"/>
                </a:lnTo>
                <a:lnTo>
                  <a:pt x="26960" y="410"/>
                </a:lnTo>
                <a:lnTo>
                  <a:pt x="26997" y="429"/>
                </a:lnTo>
                <a:lnTo>
                  <a:pt x="27053" y="466"/>
                </a:lnTo>
                <a:lnTo>
                  <a:pt x="27164" y="504"/>
                </a:lnTo>
                <a:lnTo>
                  <a:pt x="27295" y="504"/>
                </a:lnTo>
                <a:lnTo>
                  <a:pt x="27593" y="522"/>
                </a:lnTo>
                <a:lnTo>
                  <a:pt x="27779" y="504"/>
                </a:lnTo>
                <a:lnTo>
                  <a:pt x="27984" y="522"/>
                </a:lnTo>
                <a:lnTo>
                  <a:pt x="28263" y="522"/>
                </a:lnTo>
                <a:lnTo>
                  <a:pt x="28412" y="504"/>
                </a:lnTo>
                <a:lnTo>
                  <a:pt x="28524" y="485"/>
                </a:lnTo>
                <a:lnTo>
                  <a:pt x="28579" y="448"/>
                </a:lnTo>
                <a:lnTo>
                  <a:pt x="28617" y="410"/>
                </a:lnTo>
                <a:lnTo>
                  <a:pt x="28635" y="373"/>
                </a:lnTo>
                <a:lnTo>
                  <a:pt x="28654" y="336"/>
                </a:lnTo>
                <a:lnTo>
                  <a:pt x="28635" y="280"/>
                </a:lnTo>
                <a:lnTo>
                  <a:pt x="28617" y="243"/>
                </a:lnTo>
                <a:lnTo>
                  <a:pt x="28579" y="224"/>
                </a:lnTo>
                <a:lnTo>
                  <a:pt x="28524" y="187"/>
                </a:lnTo>
                <a:lnTo>
                  <a:pt x="28412" y="150"/>
                </a:lnTo>
                <a:close/>
                <a:moveTo>
                  <a:pt x="50456" y="113"/>
                </a:moveTo>
                <a:lnTo>
                  <a:pt x="50307" y="150"/>
                </a:lnTo>
                <a:lnTo>
                  <a:pt x="50046" y="243"/>
                </a:lnTo>
                <a:lnTo>
                  <a:pt x="49916" y="299"/>
                </a:lnTo>
                <a:lnTo>
                  <a:pt x="49841" y="355"/>
                </a:lnTo>
                <a:lnTo>
                  <a:pt x="49823" y="373"/>
                </a:lnTo>
                <a:lnTo>
                  <a:pt x="49823" y="410"/>
                </a:lnTo>
                <a:lnTo>
                  <a:pt x="49841" y="429"/>
                </a:lnTo>
                <a:lnTo>
                  <a:pt x="49897" y="448"/>
                </a:lnTo>
                <a:lnTo>
                  <a:pt x="50009" y="485"/>
                </a:lnTo>
                <a:lnTo>
                  <a:pt x="50120" y="504"/>
                </a:lnTo>
                <a:lnTo>
                  <a:pt x="50400" y="522"/>
                </a:lnTo>
                <a:lnTo>
                  <a:pt x="50660" y="522"/>
                </a:lnTo>
                <a:lnTo>
                  <a:pt x="50921" y="504"/>
                </a:lnTo>
                <a:lnTo>
                  <a:pt x="51051" y="504"/>
                </a:lnTo>
                <a:lnTo>
                  <a:pt x="51126" y="485"/>
                </a:lnTo>
                <a:lnTo>
                  <a:pt x="51200" y="448"/>
                </a:lnTo>
                <a:lnTo>
                  <a:pt x="51238" y="410"/>
                </a:lnTo>
                <a:lnTo>
                  <a:pt x="51275" y="355"/>
                </a:lnTo>
                <a:lnTo>
                  <a:pt x="51256" y="280"/>
                </a:lnTo>
                <a:lnTo>
                  <a:pt x="51182" y="206"/>
                </a:lnTo>
                <a:lnTo>
                  <a:pt x="51126" y="150"/>
                </a:lnTo>
                <a:lnTo>
                  <a:pt x="51033" y="131"/>
                </a:lnTo>
                <a:lnTo>
                  <a:pt x="50828" y="113"/>
                </a:lnTo>
                <a:close/>
                <a:moveTo>
                  <a:pt x="4543" y="131"/>
                </a:moveTo>
                <a:lnTo>
                  <a:pt x="4413" y="168"/>
                </a:lnTo>
                <a:lnTo>
                  <a:pt x="4320" y="206"/>
                </a:lnTo>
                <a:lnTo>
                  <a:pt x="4246" y="261"/>
                </a:lnTo>
                <a:lnTo>
                  <a:pt x="4246" y="299"/>
                </a:lnTo>
                <a:lnTo>
                  <a:pt x="4227" y="336"/>
                </a:lnTo>
                <a:lnTo>
                  <a:pt x="4246" y="373"/>
                </a:lnTo>
                <a:lnTo>
                  <a:pt x="4264" y="410"/>
                </a:lnTo>
                <a:lnTo>
                  <a:pt x="4357" y="448"/>
                </a:lnTo>
                <a:lnTo>
                  <a:pt x="4488" y="485"/>
                </a:lnTo>
                <a:lnTo>
                  <a:pt x="5158" y="485"/>
                </a:lnTo>
                <a:lnTo>
                  <a:pt x="5325" y="522"/>
                </a:lnTo>
                <a:lnTo>
                  <a:pt x="5530" y="541"/>
                </a:lnTo>
                <a:lnTo>
                  <a:pt x="5642" y="541"/>
                </a:lnTo>
                <a:lnTo>
                  <a:pt x="5735" y="504"/>
                </a:lnTo>
                <a:lnTo>
                  <a:pt x="5809" y="448"/>
                </a:lnTo>
                <a:lnTo>
                  <a:pt x="5828" y="410"/>
                </a:lnTo>
                <a:lnTo>
                  <a:pt x="5847" y="373"/>
                </a:lnTo>
                <a:lnTo>
                  <a:pt x="5847" y="317"/>
                </a:lnTo>
                <a:lnTo>
                  <a:pt x="5828" y="280"/>
                </a:lnTo>
                <a:lnTo>
                  <a:pt x="5809" y="243"/>
                </a:lnTo>
                <a:lnTo>
                  <a:pt x="5754" y="206"/>
                </a:lnTo>
                <a:lnTo>
                  <a:pt x="5642" y="168"/>
                </a:lnTo>
                <a:lnTo>
                  <a:pt x="5493" y="131"/>
                </a:lnTo>
                <a:close/>
                <a:moveTo>
                  <a:pt x="42506" y="187"/>
                </a:moveTo>
                <a:lnTo>
                  <a:pt x="42375" y="206"/>
                </a:lnTo>
                <a:lnTo>
                  <a:pt x="42264" y="224"/>
                </a:lnTo>
                <a:lnTo>
                  <a:pt x="42171" y="261"/>
                </a:lnTo>
                <a:lnTo>
                  <a:pt x="42133" y="280"/>
                </a:lnTo>
                <a:lnTo>
                  <a:pt x="42133" y="317"/>
                </a:lnTo>
                <a:lnTo>
                  <a:pt x="42133" y="336"/>
                </a:lnTo>
                <a:lnTo>
                  <a:pt x="42171" y="373"/>
                </a:lnTo>
                <a:lnTo>
                  <a:pt x="42319" y="429"/>
                </a:lnTo>
                <a:lnTo>
                  <a:pt x="42431" y="466"/>
                </a:lnTo>
                <a:lnTo>
                  <a:pt x="42543" y="504"/>
                </a:lnTo>
                <a:lnTo>
                  <a:pt x="42822" y="522"/>
                </a:lnTo>
                <a:lnTo>
                  <a:pt x="43083" y="522"/>
                </a:lnTo>
                <a:lnTo>
                  <a:pt x="43325" y="541"/>
                </a:lnTo>
                <a:lnTo>
                  <a:pt x="43548" y="541"/>
                </a:lnTo>
                <a:lnTo>
                  <a:pt x="43679" y="522"/>
                </a:lnTo>
                <a:lnTo>
                  <a:pt x="43716" y="504"/>
                </a:lnTo>
                <a:lnTo>
                  <a:pt x="43753" y="485"/>
                </a:lnTo>
                <a:lnTo>
                  <a:pt x="43790" y="429"/>
                </a:lnTo>
                <a:lnTo>
                  <a:pt x="43809" y="355"/>
                </a:lnTo>
                <a:lnTo>
                  <a:pt x="43790" y="336"/>
                </a:lnTo>
                <a:lnTo>
                  <a:pt x="43790" y="299"/>
                </a:lnTo>
                <a:lnTo>
                  <a:pt x="43753" y="280"/>
                </a:lnTo>
                <a:lnTo>
                  <a:pt x="43716" y="261"/>
                </a:lnTo>
                <a:lnTo>
                  <a:pt x="43474" y="206"/>
                </a:lnTo>
                <a:lnTo>
                  <a:pt x="43232" y="187"/>
                </a:lnTo>
                <a:close/>
                <a:moveTo>
                  <a:pt x="45094" y="150"/>
                </a:moveTo>
                <a:lnTo>
                  <a:pt x="44926" y="168"/>
                </a:lnTo>
                <a:lnTo>
                  <a:pt x="44777" y="187"/>
                </a:lnTo>
                <a:lnTo>
                  <a:pt x="44647" y="224"/>
                </a:lnTo>
                <a:lnTo>
                  <a:pt x="44610" y="261"/>
                </a:lnTo>
                <a:lnTo>
                  <a:pt x="44591" y="299"/>
                </a:lnTo>
                <a:lnTo>
                  <a:pt x="44572" y="336"/>
                </a:lnTo>
                <a:lnTo>
                  <a:pt x="44591" y="373"/>
                </a:lnTo>
                <a:lnTo>
                  <a:pt x="44610" y="410"/>
                </a:lnTo>
                <a:lnTo>
                  <a:pt x="44647" y="429"/>
                </a:lnTo>
                <a:lnTo>
                  <a:pt x="44758" y="466"/>
                </a:lnTo>
                <a:lnTo>
                  <a:pt x="44889" y="466"/>
                </a:lnTo>
                <a:lnTo>
                  <a:pt x="45187" y="485"/>
                </a:lnTo>
                <a:lnTo>
                  <a:pt x="45373" y="466"/>
                </a:lnTo>
                <a:lnTo>
                  <a:pt x="45596" y="504"/>
                </a:lnTo>
                <a:lnTo>
                  <a:pt x="45931" y="541"/>
                </a:lnTo>
                <a:lnTo>
                  <a:pt x="46229" y="541"/>
                </a:lnTo>
                <a:lnTo>
                  <a:pt x="46341" y="504"/>
                </a:lnTo>
                <a:lnTo>
                  <a:pt x="46378" y="466"/>
                </a:lnTo>
                <a:lnTo>
                  <a:pt x="46397" y="429"/>
                </a:lnTo>
                <a:lnTo>
                  <a:pt x="46415" y="373"/>
                </a:lnTo>
                <a:lnTo>
                  <a:pt x="46415" y="317"/>
                </a:lnTo>
                <a:lnTo>
                  <a:pt x="46397" y="280"/>
                </a:lnTo>
                <a:lnTo>
                  <a:pt x="46360" y="243"/>
                </a:lnTo>
                <a:lnTo>
                  <a:pt x="46267" y="187"/>
                </a:lnTo>
                <a:lnTo>
                  <a:pt x="46136" y="168"/>
                </a:lnTo>
                <a:lnTo>
                  <a:pt x="45987" y="150"/>
                </a:lnTo>
                <a:close/>
                <a:moveTo>
                  <a:pt x="2868" y="187"/>
                </a:moveTo>
                <a:lnTo>
                  <a:pt x="2663" y="206"/>
                </a:lnTo>
                <a:lnTo>
                  <a:pt x="2495" y="224"/>
                </a:lnTo>
                <a:lnTo>
                  <a:pt x="2347" y="224"/>
                </a:lnTo>
                <a:lnTo>
                  <a:pt x="2104" y="243"/>
                </a:lnTo>
                <a:lnTo>
                  <a:pt x="1974" y="280"/>
                </a:lnTo>
                <a:lnTo>
                  <a:pt x="1881" y="299"/>
                </a:lnTo>
                <a:lnTo>
                  <a:pt x="1825" y="355"/>
                </a:lnTo>
                <a:lnTo>
                  <a:pt x="1807" y="373"/>
                </a:lnTo>
                <a:lnTo>
                  <a:pt x="1788" y="410"/>
                </a:lnTo>
                <a:lnTo>
                  <a:pt x="1807" y="429"/>
                </a:lnTo>
                <a:lnTo>
                  <a:pt x="1825" y="466"/>
                </a:lnTo>
                <a:lnTo>
                  <a:pt x="1900" y="504"/>
                </a:lnTo>
                <a:lnTo>
                  <a:pt x="1993" y="541"/>
                </a:lnTo>
                <a:lnTo>
                  <a:pt x="2104" y="541"/>
                </a:lnTo>
                <a:lnTo>
                  <a:pt x="2328" y="559"/>
                </a:lnTo>
                <a:lnTo>
                  <a:pt x="2663" y="559"/>
                </a:lnTo>
                <a:lnTo>
                  <a:pt x="2961" y="541"/>
                </a:lnTo>
                <a:lnTo>
                  <a:pt x="3073" y="522"/>
                </a:lnTo>
                <a:lnTo>
                  <a:pt x="3184" y="466"/>
                </a:lnTo>
                <a:lnTo>
                  <a:pt x="3203" y="448"/>
                </a:lnTo>
                <a:lnTo>
                  <a:pt x="3222" y="410"/>
                </a:lnTo>
                <a:lnTo>
                  <a:pt x="3222" y="355"/>
                </a:lnTo>
                <a:lnTo>
                  <a:pt x="3203" y="299"/>
                </a:lnTo>
                <a:lnTo>
                  <a:pt x="3147" y="243"/>
                </a:lnTo>
                <a:lnTo>
                  <a:pt x="3073" y="206"/>
                </a:lnTo>
                <a:lnTo>
                  <a:pt x="2980" y="187"/>
                </a:lnTo>
                <a:close/>
                <a:moveTo>
                  <a:pt x="35114" y="113"/>
                </a:moveTo>
                <a:lnTo>
                  <a:pt x="34891" y="150"/>
                </a:lnTo>
                <a:lnTo>
                  <a:pt x="34798" y="168"/>
                </a:lnTo>
                <a:lnTo>
                  <a:pt x="34723" y="206"/>
                </a:lnTo>
                <a:lnTo>
                  <a:pt x="34612" y="299"/>
                </a:lnTo>
                <a:lnTo>
                  <a:pt x="34612" y="336"/>
                </a:lnTo>
                <a:lnTo>
                  <a:pt x="34612" y="355"/>
                </a:lnTo>
                <a:lnTo>
                  <a:pt x="34630" y="373"/>
                </a:lnTo>
                <a:lnTo>
                  <a:pt x="34649" y="392"/>
                </a:lnTo>
                <a:lnTo>
                  <a:pt x="34742" y="429"/>
                </a:lnTo>
                <a:lnTo>
                  <a:pt x="35003" y="448"/>
                </a:lnTo>
                <a:lnTo>
                  <a:pt x="35207" y="448"/>
                </a:lnTo>
                <a:lnTo>
                  <a:pt x="35412" y="485"/>
                </a:lnTo>
                <a:lnTo>
                  <a:pt x="35691" y="541"/>
                </a:lnTo>
                <a:lnTo>
                  <a:pt x="35822" y="559"/>
                </a:lnTo>
                <a:lnTo>
                  <a:pt x="35952" y="559"/>
                </a:lnTo>
                <a:lnTo>
                  <a:pt x="36045" y="541"/>
                </a:lnTo>
                <a:lnTo>
                  <a:pt x="36120" y="504"/>
                </a:lnTo>
                <a:lnTo>
                  <a:pt x="36176" y="466"/>
                </a:lnTo>
                <a:lnTo>
                  <a:pt x="36194" y="410"/>
                </a:lnTo>
                <a:lnTo>
                  <a:pt x="36194" y="373"/>
                </a:lnTo>
                <a:lnTo>
                  <a:pt x="36176" y="336"/>
                </a:lnTo>
                <a:lnTo>
                  <a:pt x="36138" y="299"/>
                </a:lnTo>
                <a:lnTo>
                  <a:pt x="36101" y="261"/>
                </a:lnTo>
                <a:lnTo>
                  <a:pt x="35989" y="224"/>
                </a:lnTo>
                <a:lnTo>
                  <a:pt x="35840" y="187"/>
                </a:lnTo>
                <a:lnTo>
                  <a:pt x="35710" y="168"/>
                </a:lnTo>
                <a:lnTo>
                  <a:pt x="35524" y="150"/>
                </a:lnTo>
                <a:lnTo>
                  <a:pt x="35338" y="131"/>
                </a:lnTo>
                <a:lnTo>
                  <a:pt x="35114" y="113"/>
                </a:lnTo>
                <a:close/>
                <a:moveTo>
                  <a:pt x="47849" y="206"/>
                </a:moveTo>
                <a:lnTo>
                  <a:pt x="47719" y="224"/>
                </a:lnTo>
                <a:lnTo>
                  <a:pt x="47495" y="261"/>
                </a:lnTo>
                <a:lnTo>
                  <a:pt x="47384" y="299"/>
                </a:lnTo>
                <a:lnTo>
                  <a:pt x="47328" y="355"/>
                </a:lnTo>
                <a:lnTo>
                  <a:pt x="47328" y="373"/>
                </a:lnTo>
                <a:lnTo>
                  <a:pt x="47328" y="392"/>
                </a:lnTo>
                <a:lnTo>
                  <a:pt x="47365" y="429"/>
                </a:lnTo>
                <a:lnTo>
                  <a:pt x="47421" y="448"/>
                </a:lnTo>
                <a:lnTo>
                  <a:pt x="47533" y="485"/>
                </a:lnTo>
                <a:lnTo>
                  <a:pt x="47737" y="522"/>
                </a:lnTo>
                <a:lnTo>
                  <a:pt x="47979" y="559"/>
                </a:lnTo>
                <a:lnTo>
                  <a:pt x="48221" y="578"/>
                </a:lnTo>
                <a:lnTo>
                  <a:pt x="48445" y="578"/>
                </a:lnTo>
                <a:lnTo>
                  <a:pt x="48519" y="559"/>
                </a:lnTo>
                <a:lnTo>
                  <a:pt x="48594" y="541"/>
                </a:lnTo>
                <a:lnTo>
                  <a:pt x="48631" y="504"/>
                </a:lnTo>
                <a:lnTo>
                  <a:pt x="48650" y="466"/>
                </a:lnTo>
                <a:lnTo>
                  <a:pt x="48631" y="410"/>
                </a:lnTo>
                <a:lnTo>
                  <a:pt x="48575" y="336"/>
                </a:lnTo>
                <a:lnTo>
                  <a:pt x="48501" y="280"/>
                </a:lnTo>
                <a:lnTo>
                  <a:pt x="48426" y="261"/>
                </a:lnTo>
                <a:lnTo>
                  <a:pt x="48221" y="224"/>
                </a:lnTo>
                <a:lnTo>
                  <a:pt x="48017" y="206"/>
                </a:lnTo>
                <a:close/>
                <a:moveTo>
                  <a:pt x="57940" y="113"/>
                </a:moveTo>
                <a:lnTo>
                  <a:pt x="57679" y="131"/>
                </a:lnTo>
                <a:lnTo>
                  <a:pt x="57586" y="150"/>
                </a:lnTo>
                <a:lnTo>
                  <a:pt x="57493" y="168"/>
                </a:lnTo>
                <a:lnTo>
                  <a:pt x="57419" y="224"/>
                </a:lnTo>
                <a:lnTo>
                  <a:pt x="57363" y="261"/>
                </a:lnTo>
                <a:lnTo>
                  <a:pt x="57344" y="317"/>
                </a:lnTo>
                <a:lnTo>
                  <a:pt x="57381" y="373"/>
                </a:lnTo>
                <a:lnTo>
                  <a:pt x="57437" y="410"/>
                </a:lnTo>
                <a:lnTo>
                  <a:pt x="57568" y="466"/>
                </a:lnTo>
                <a:lnTo>
                  <a:pt x="57847" y="504"/>
                </a:lnTo>
                <a:lnTo>
                  <a:pt x="58145" y="522"/>
                </a:lnTo>
                <a:lnTo>
                  <a:pt x="58443" y="541"/>
                </a:lnTo>
                <a:lnTo>
                  <a:pt x="58722" y="578"/>
                </a:lnTo>
                <a:lnTo>
                  <a:pt x="58815" y="578"/>
                </a:lnTo>
                <a:lnTo>
                  <a:pt x="58890" y="541"/>
                </a:lnTo>
                <a:lnTo>
                  <a:pt x="58908" y="504"/>
                </a:lnTo>
                <a:lnTo>
                  <a:pt x="58927" y="429"/>
                </a:lnTo>
                <a:lnTo>
                  <a:pt x="58890" y="373"/>
                </a:lnTo>
                <a:lnTo>
                  <a:pt x="58852" y="299"/>
                </a:lnTo>
                <a:lnTo>
                  <a:pt x="58796" y="243"/>
                </a:lnTo>
                <a:lnTo>
                  <a:pt x="58722" y="206"/>
                </a:lnTo>
                <a:lnTo>
                  <a:pt x="58610" y="168"/>
                </a:lnTo>
                <a:lnTo>
                  <a:pt x="58499" y="150"/>
                </a:lnTo>
                <a:lnTo>
                  <a:pt x="58219" y="113"/>
                </a:lnTo>
                <a:close/>
                <a:moveTo>
                  <a:pt x="65238" y="168"/>
                </a:moveTo>
                <a:lnTo>
                  <a:pt x="65071" y="187"/>
                </a:lnTo>
                <a:lnTo>
                  <a:pt x="64922" y="224"/>
                </a:lnTo>
                <a:lnTo>
                  <a:pt x="64791" y="280"/>
                </a:lnTo>
                <a:lnTo>
                  <a:pt x="64754" y="317"/>
                </a:lnTo>
                <a:lnTo>
                  <a:pt x="64736" y="355"/>
                </a:lnTo>
                <a:lnTo>
                  <a:pt x="64736" y="392"/>
                </a:lnTo>
                <a:lnTo>
                  <a:pt x="64754" y="410"/>
                </a:lnTo>
                <a:lnTo>
                  <a:pt x="64829" y="466"/>
                </a:lnTo>
                <a:lnTo>
                  <a:pt x="64940" y="485"/>
                </a:lnTo>
                <a:lnTo>
                  <a:pt x="65108" y="504"/>
                </a:lnTo>
                <a:lnTo>
                  <a:pt x="65406" y="522"/>
                </a:lnTo>
                <a:lnTo>
                  <a:pt x="65592" y="522"/>
                </a:lnTo>
                <a:lnTo>
                  <a:pt x="65834" y="541"/>
                </a:lnTo>
                <a:lnTo>
                  <a:pt x="66169" y="578"/>
                </a:lnTo>
                <a:lnTo>
                  <a:pt x="66504" y="578"/>
                </a:lnTo>
                <a:lnTo>
                  <a:pt x="66579" y="559"/>
                </a:lnTo>
                <a:lnTo>
                  <a:pt x="66616" y="541"/>
                </a:lnTo>
                <a:lnTo>
                  <a:pt x="66653" y="504"/>
                </a:lnTo>
                <a:lnTo>
                  <a:pt x="66672" y="466"/>
                </a:lnTo>
                <a:lnTo>
                  <a:pt x="66691" y="410"/>
                </a:lnTo>
                <a:lnTo>
                  <a:pt x="66672" y="355"/>
                </a:lnTo>
                <a:lnTo>
                  <a:pt x="66653" y="317"/>
                </a:lnTo>
                <a:lnTo>
                  <a:pt x="66597" y="280"/>
                </a:lnTo>
                <a:lnTo>
                  <a:pt x="66486" y="224"/>
                </a:lnTo>
                <a:lnTo>
                  <a:pt x="66337" y="187"/>
                </a:lnTo>
                <a:lnTo>
                  <a:pt x="66188" y="168"/>
                </a:lnTo>
                <a:close/>
                <a:moveTo>
                  <a:pt x="7560" y="206"/>
                </a:moveTo>
                <a:lnTo>
                  <a:pt x="7038" y="224"/>
                </a:lnTo>
                <a:lnTo>
                  <a:pt x="6908" y="243"/>
                </a:lnTo>
                <a:lnTo>
                  <a:pt x="6833" y="280"/>
                </a:lnTo>
                <a:lnTo>
                  <a:pt x="6778" y="317"/>
                </a:lnTo>
                <a:lnTo>
                  <a:pt x="6740" y="355"/>
                </a:lnTo>
                <a:lnTo>
                  <a:pt x="6722" y="410"/>
                </a:lnTo>
                <a:lnTo>
                  <a:pt x="6759" y="448"/>
                </a:lnTo>
                <a:lnTo>
                  <a:pt x="6852" y="485"/>
                </a:lnTo>
                <a:lnTo>
                  <a:pt x="7150" y="559"/>
                </a:lnTo>
                <a:lnTo>
                  <a:pt x="7448" y="597"/>
                </a:lnTo>
                <a:lnTo>
                  <a:pt x="7746" y="597"/>
                </a:lnTo>
                <a:lnTo>
                  <a:pt x="7913" y="578"/>
                </a:lnTo>
                <a:lnTo>
                  <a:pt x="8062" y="559"/>
                </a:lnTo>
                <a:lnTo>
                  <a:pt x="8174" y="522"/>
                </a:lnTo>
                <a:lnTo>
                  <a:pt x="8267" y="466"/>
                </a:lnTo>
                <a:lnTo>
                  <a:pt x="8323" y="410"/>
                </a:lnTo>
                <a:lnTo>
                  <a:pt x="8360" y="355"/>
                </a:lnTo>
                <a:lnTo>
                  <a:pt x="8360" y="317"/>
                </a:lnTo>
                <a:lnTo>
                  <a:pt x="8323" y="261"/>
                </a:lnTo>
                <a:lnTo>
                  <a:pt x="8230" y="243"/>
                </a:lnTo>
                <a:lnTo>
                  <a:pt x="8081" y="224"/>
                </a:lnTo>
                <a:lnTo>
                  <a:pt x="7560" y="206"/>
                </a:lnTo>
                <a:close/>
                <a:moveTo>
                  <a:pt x="10706" y="261"/>
                </a:moveTo>
                <a:lnTo>
                  <a:pt x="10576" y="280"/>
                </a:lnTo>
                <a:lnTo>
                  <a:pt x="10445" y="317"/>
                </a:lnTo>
                <a:lnTo>
                  <a:pt x="10334" y="355"/>
                </a:lnTo>
                <a:lnTo>
                  <a:pt x="10129" y="336"/>
                </a:lnTo>
                <a:lnTo>
                  <a:pt x="9794" y="317"/>
                </a:lnTo>
                <a:lnTo>
                  <a:pt x="9477" y="317"/>
                </a:lnTo>
                <a:lnTo>
                  <a:pt x="9384" y="336"/>
                </a:lnTo>
                <a:lnTo>
                  <a:pt x="9347" y="336"/>
                </a:lnTo>
                <a:lnTo>
                  <a:pt x="9328" y="355"/>
                </a:lnTo>
                <a:lnTo>
                  <a:pt x="9310" y="429"/>
                </a:lnTo>
                <a:lnTo>
                  <a:pt x="9328" y="485"/>
                </a:lnTo>
                <a:lnTo>
                  <a:pt x="9384" y="522"/>
                </a:lnTo>
                <a:lnTo>
                  <a:pt x="9459" y="559"/>
                </a:lnTo>
                <a:lnTo>
                  <a:pt x="9552" y="578"/>
                </a:lnTo>
                <a:lnTo>
                  <a:pt x="9663" y="597"/>
                </a:lnTo>
                <a:lnTo>
                  <a:pt x="10203" y="597"/>
                </a:lnTo>
                <a:lnTo>
                  <a:pt x="10464" y="578"/>
                </a:lnTo>
                <a:lnTo>
                  <a:pt x="10780" y="522"/>
                </a:lnTo>
                <a:lnTo>
                  <a:pt x="10836" y="504"/>
                </a:lnTo>
                <a:lnTo>
                  <a:pt x="10855" y="485"/>
                </a:lnTo>
                <a:lnTo>
                  <a:pt x="10874" y="448"/>
                </a:lnTo>
                <a:lnTo>
                  <a:pt x="10874" y="410"/>
                </a:lnTo>
                <a:lnTo>
                  <a:pt x="10855" y="336"/>
                </a:lnTo>
                <a:lnTo>
                  <a:pt x="10836" y="299"/>
                </a:lnTo>
                <a:lnTo>
                  <a:pt x="10799" y="261"/>
                </a:lnTo>
                <a:close/>
                <a:moveTo>
                  <a:pt x="32284" y="206"/>
                </a:moveTo>
                <a:lnTo>
                  <a:pt x="32173" y="224"/>
                </a:lnTo>
                <a:lnTo>
                  <a:pt x="32080" y="261"/>
                </a:lnTo>
                <a:lnTo>
                  <a:pt x="32061" y="280"/>
                </a:lnTo>
                <a:lnTo>
                  <a:pt x="32042" y="317"/>
                </a:lnTo>
                <a:lnTo>
                  <a:pt x="32042" y="373"/>
                </a:lnTo>
                <a:lnTo>
                  <a:pt x="32080" y="429"/>
                </a:lnTo>
                <a:lnTo>
                  <a:pt x="32154" y="466"/>
                </a:lnTo>
                <a:lnTo>
                  <a:pt x="32247" y="504"/>
                </a:lnTo>
                <a:lnTo>
                  <a:pt x="32471" y="559"/>
                </a:lnTo>
                <a:lnTo>
                  <a:pt x="32750" y="597"/>
                </a:lnTo>
                <a:lnTo>
                  <a:pt x="33290" y="597"/>
                </a:lnTo>
                <a:lnTo>
                  <a:pt x="33495" y="578"/>
                </a:lnTo>
                <a:lnTo>
                  <a:pt x="33606" y="559"/>
                </a:lnTo>
                <a:lnTo>
                  <a:pt x="33643" y="522"/>
                </a:lnTo>
                <a:lnTo>
                  <a:pt x="33662" y="485"/>
                </a:lnTo>
                <a:lnTo>
                  <a:pt x="33662" y="448"/>
                </a:lnTo>
                <a:lnTo>
                  <a:pt x="33643" y="429"/>
                </a:lnTo>
                <a:lnTo>
                  <a:pt x="33550" y="373"/>
                </a:lnTo>
                <a:lnTo>
                  <a:pt x="33401" y="336"/>
                </a:lnTo>
                <a:lnTo>
                  <a:pt x="33085" y="280"/>
                </a:lnTo>
                <a:lnTo>
                  <a:pt x="32880" y="261"/>
                </a:lnTo>
                <a:lnTo>
                  <a:pt x="32713" y="243"/>
                </a:lnTo>
                <a:lnTo>
                  <a:pt x="32433" y="206"/>
                </a:lnTo>
                <a:close/>
                <a:moveTo>
                  <a:pt x="53602" y="187"/>
                </a:moveTo>
                <a:lnTo>
                  <a:pt x="53360" y="206"/>
                </a:lnTo>
                <a:lnTo>
                  <a:pt x="53118" y="206"/>
                </a:lnTo>
                <a:lnTo>
                  <a:pt x="52857" y="224"/>
                </a:lnTo>
                <a:lnTo>
                  <a:pt x="52597" y="261"/>
                </a:lnTo>
                <a:lnTo>
                  <a:pt x="52485" y="280"/>
                </a:lnTo>
                <a:lnTo>
                  <a:pt x="52392" y="336"/>
                </a:lnTo>
                <a:lnTo>
                  <a:pt x="52280" y="410"/>
                </a:lnTo>
                <a:lnTo>
                  <a:pt x="52262" y="448"/>
                </a:lnTo>
                <a:lnTo>
                  <a:pt x="52262" y="466"/>
                </a:lnTo>
                <a:lnTo>
                  <a:pt x="52262" y="485"/>
                </a:lnTo>
                <a:lnTo>
                  <a:pt x="52280" y="522"/>
                </a:lnTo>
                <a:lnTo>
                  <a:pt x="52355" y="541"/>
                </a:lnTo>
                <a:lnTo>
                  <a:pt x="52466" y="559"/>
                </a:lnTo>
                <a:lnTo>
                  <a:pt x="52578" y="578"/>
                </a:lnTo>
                <a:lnTo>
                  <a:pt x="52783" y="578"/>
                </a:lnTo>
                <a:lnTo>
                  <a:pt x="53043" y="597"/>
                </a:lnTo>
                <a:lnTo>
                  <a:pt x="53323" y="615"/>
                </a:lnTo>
                <a:lnTo>
                  <a:pt x="53583" y="597"/>
                </a:lnTo>
                <a:lnTo>
                  <a:pt x="53714" y="559"/>
                </a:lnTo>
                <a:lnTo>
                  <a:pt x="53825" y="522"/>
                </a:lnTo>
                <a:lnTo>
                  <a:pt x="53881" y="504"/>
                </a:lnTo>
                <a:lnTo>
                  <a:pt x="53919" y="466"/>
                </a:lnTo>
                <a:lnTo>
                  <a:pt x="53937" y="429"/>
                </a:lnTo>
                <a:lnTo>
                  <a:pt x="53937" y="392"/>
                </a:lnTo>
                <a:lnTo>
                  <a:pt x="53900" y="317"/>
                </a:lnTo>
                <a:lnTo>
                  <a:pt x="53825" y="243"/>
                </a:lnTo>
                <a:lnTo>
                  <a:pt x="53788" y="224"/>
                </a:lnTo>
                <a:lnTo>
                  <a:pt x="53732" y="206"/>
                </a:lnTo>
                <a:lnTo>
                  <a:pt x="53602" y="187"/>
                </a:lnTo>
                <a:close/>
                <a:moveTo>
                  <a:pt x="83000" y="243"/>
                </a:moveTo>
                <a:lnTo>
                  <a:pt x="82814" y="261"/>
                </a:lnTo>
                <a:lnTo>
                  <a:pt x="82646" y="280"/>
                </a:lnTo>
                <a:lnTo>
                  <a:pt x="82516" y="336"/>
                </a:lnTo>
                <a:lnTo>
                  <a:pt x="82479" y="355"/>
                </a:lnTo>
                <a:lnTo>
                  <a:pt x="82479" y="392"/>
                </a:lnTo>
                <a:lnTo>
                  <a:pt x="82479" y="429"/>
                </a:lnTo>
                <a:lnTo>
                  <a:pt x="82535" y="448"/>
                </a:lnTo>
                <a:lnTo>
                  <a:pt x="82702" y="504"/>
                </a:lnTo>
                <a:lnTo>
                  <a:pt x="82963" y="541"/>
                </a:lnTo>
                <a:lnTo>
                  <a:pt x="83279" y="578"/>
                </a:lnTo>
                <a:lnTo>
                  <a:pt x="83875" y="615"/>
                </a:lnTo>
                <a:lnTo>
                  <a:pt x="84098" y="615"/>
                </a:lnTo>
                <a:lnTo>
                  <a:pt x="84229" y="597"/>
                </a:lnTo>
                <a:lnTo>
                  <a:pt x="84285" y="578"/>
                </a:lnTo>
                <a:lnTo>
                  <a:pt x="84322" y="541"/>
                </a:lnTo>
                <a:lnTo>
                  <a:pt x="84322" y="504"/>
                </a:lnTo>
                <a:lnTo>
                  <a:pt x="84322" y="466"/>
                </a:lnTo>
                <a:lnTo>
                  <a:pt x="84285" y="373"/>
                </a:lnTo>
                <a:lnTo>
                  <a:pt x="84229" y="317"/>
                </a:lnTo>
                <a:lnTo>
                  <a:pt x="84173" y="280"/>
                </a:lnTo>
                <a:lnTo>
                  <a:pt x="84098" y="261"/>
                </a:lnTo>
                <a:lnTo>
                  <a:pt x="83931" y="243"/>
                </a:lnTo>
                <a:close/>
                <a:moveTo>
                  <a:pt x="62650" y="206"/>
                </a:moveTo>
                <a:lnTo>
                  <a:pt x="62501" y="224"/>
                </a:lnTo>
                <a:lnTo>
                  <a:pt x="62371" y="243"/>
                </a:lnTo>
                <a:lnTo>
                  <a:pt x="62334" y="261"/>
                </a:lnTo>
                <a:lnTo>
                  <a:pt x="62297" y="299"/>
                </a:lnTo>
                <a:lnTo>
                  <a:pt x="62297" y="336"/>
                </a:lnTo>
                <a:lnTo>
                  <a:pt x="62334" y="392"/>
                </a:lnTo>
                <a:lnTo>
                  <a:pt x="62390" y="429"/>
                </a:lnTo>
                <a:lnTo>
                  <a:pt x="62483" y="466"/>
                </a:lnTo>
                <a:lnTo>
                  <a:pt x="62725" y="541"/>
                </a:lnTo>
                <a:lnTo>
                  <a:pt x="63041" y="597"/>
                </a:lnTo>
                <a:lnTo>
                  <a:pt x="63358" y="634"/>
                </a:lnTo>
                <a:lnTo>
                  <a:pt x="63656" y="634"/>
                </a:lnTo>
                <a:lnTo>
                  <a:pt x="63898" y="615"/>
                </a:lnTo>
                <a:lnTo>
                  <a:pt x="63991" y="597"/>
                </a:lnTo>
                <a:lnTo>
                  <a:pt x="64047" y="559"/>
                </a:lnTo>
                <a:lnTo>
                  <a:pt x="64084" y="522"/>
                </a:lnTo>
                <a:lnTo>
                  <a:pt x="64103" y="504"/>
                </a:lnTo>
                <a:lnTo>
                  <a:pt x="64103" y="466"/>
                </a:lnTo>
                <a:lnTo>
                  <a:pt x="64084" y="429"/>
                </a:lnTo>
                <a:lnTo>
                  <a:pt x="63991" y="392"/>
                </a:lnTo>
                <a:lnTo>
                  <a:pt x="63879" y="355"/>
                </a:lnTo>
                <a:lnTo>
                  <a:pt x="63600" y="299"/>
                </a:lnTo>
                <a:lnTo>
                  <a:pt x="63432" y="280"/>
                </a:lnTo>
                <a:lnTo>
                  <a:pt x="63209" y="261"/>
                </a:lnTo>
                <a:lnTo>
                  <a:pt x="62837" y="224"/>
                </a:lnTo>
                <a:lnTo>
                  <a:pt x="62650" y="206"/>
                </a:lnTo>
                <a:close/>
                <a:moveTo>
                  <a:pt x="559" y="224"/>
                </a:moveTo>
                <a:lnTo>
                  <a:pt x="410" y="261"/>
                </a:lnTo>
                <a:lnTo>
                  <a:pt x="299" y="280"/>
                </a:lnTo>
                <a:lnTo>
                  <a:pt x="94" y="280"/>
                </a:lnTo>
                <a:lnTo>
                  <a:pt x="56" y="299"/>
                </a:lnTo>
                <a:lnTo>
                  <a:pt x="38" y="336"/>
                </a:lnTo>
                <a:lnTo>
                  <a:pt x="19" y="392"/>
                </a:lnTo>
                <a:lnTo>
                  <a:pt x="1" y="448"/>
                </a:lnTo>
                <a:lnTo>
                  <a:pt x="1" y="504"/>
                </a:lnTo>
                <a:lnTo>
                  <a:pt x="38" y="559"/>
                </a:lnTo>
                <a:lnTo>
                  <a:pt x="112" y="597"/>
                </a:lnTo>
                <a:lnTo>
                  <a:pt x="205" y="634"/>
                </a:lnTo>
                <a:lnTo>
                  <a:pt x="336" y="652"/>
                </a:lnTo>
                <a:lnTo>
                  <a:pt x="596" y="652"/>
                </a:lnTo>
                <a:lnTo>
                  <a:pt x="652" y="615"/>
                </a:lnTo>
                <a:lnTo>
                  <a:pt x="690" y="597"/>
                </a:lnTo>
                <a:lnTo>
                  <a:pt x="727" y="541"/>
                </a:lnTo>
                <a:lnTo>
                  <a:pt x="764" y="485"/>
                </a:lnTo>
                <a:lnTo>
                  <a:pt x="783" y="429"/>
                </a:lnTo>
                <a:lnTo>
                  <a:pt x="764" y="336"/>
                </a:lnTo>
                <a:lnTo>
                  <a:pt x="745" y="280"/>
                </a:lnTo>
                <a:lnTo>
                  <a:pt x="708" y="243"/>
                </a:lnTo>
                <a:lnTo>
                  <a:pt x="634" y="224"/>
                </a:lnTo>
                <a:close/>
                <a:moveTo>
                  <a:pt x="67863" y="299"/>
                </a:moveTo>
                <a:lnTo>
                  <a:pt x="67696" y="317"/>
                </a:lnTo>
                <a:lnTo>
                  <a:pt x="67547" y="336"/>
                </a:lnTo>
                <a:lnTo>
                  <a:pt x="67454" y="373"/>
                </a:lnTo>
                <a:lnTo>
                  <a:pt x="67417" y="410"/>
                </a:lnTo>
                <a:lnTo>
                  <a:pt x="67398" y="429"/>
                </a:lnTo>
                <a:lnTo>
                  <a:pt x="67417" y="466"/>
                </a:lnTo>
                <a:lnTo>
                  <a:pt x="67454" y="504"/>
                </a:lnTo>
                <a:lnTo>
                  <a:pt x="67603" y="559"/>
                </a:lnTo>
                <a:lnTo>
                  <a:pt x="67845" y="597"/>
                </a:lnTo>
                <a:lnTo>
                  <a:pt x="68124" y="634"/>
                </a:lnTo>
                <a:lnTo>
                  <a:pt x="68403" y="652"/>
                </a:lnTo>
                <a:lnTo>
                  <a:pt x="68869" y="652"/>
                </a:lnTo>
                <a:lnTo>
                  <a:pt x="68981" y="634"/>
                </a:lnTo>
                <a:lnTo>
                  <a:pt x="69036" y="597"/>
                </a:lnTo>
                <a:lnTo>
                  <a:pt x="69074" y="578"/>
                </a:lnTo>
                <a:lnTo>
                  <a:pt x="69092" y="541"/>
                </a:lnTo>
                <a:lnTo>
                  <a:pt x="69074" y="522"/>
                </a:lnTo>
                <a:lnTo>
                  <a:pt x="68999" y="466"/>
                </a:lnTo>
                <a:lnTo>
                  <a:pt x="68887" y="410"/>
                </a:lnTo>
                <a:lnTo>
                  <a:pt x="68590" y="336"/>
                </a:lnTo>
                <a:lnTo>
                  <a:pt x="68403" y="317"/>
                </a:lnTo>
                <a:lnTo>
                  <a:pt x="68180" y="317"/>
                </a:lnTo>
                <a:lnTo>
                  <a:pt x="67863" y="299"/>
                </a:lnTo>
                <a:close/>
                <a:moveTo>
                  <a:pt x="56376" y="280"/>
                </a:moveTo>
                <a:lnTo>
                  <a:pt x="55129" y="299"/>
                </a:lnTo>
                <a:lnTo>
                  <a:pt x="54998" y="317"/>
                </a:lnTo>
                <a:lnTo>
                  <a:pt x="54887" y="336"/>
                </a:lnTo>
                <a:lnTo>
                  <a:pt x="54775" y="373"/>
                </a:lnTo>
                <a:lnTo>
                  <a:pt x="54719" y="410"/>
                </a:lnTo>
                <a:lnTo>
                  <a:pt x="54700" y="429"/>
                </a:lnTo>
                <a:lnTo>
                  <a:pt x="54682" y="466"/>
                </a:lnTo>
                <a:lnTo>
                  <a:pt x="54700" y="485"/>
                </a:lnTo>
                <a:lnTo>
                  <a:pt x="54719" y="504"/>
                </a:lnTo>
                <a:lnTo>
                  <a:pt x="54812" y="559"/>
                </a:lnTo>
                <a:lnTo>
                  <a:pt x="54961" y="615"/>
                </a:lnTo>
                <a:lnTo>
                  <a:pt x="55259" y="671"/>
                </a:lnTo>
                <a:lnTo>
                  <a:pt x="55892" y="671"/>
                </a:lnTo>
                <a:lnTo>
                  <a:pt x="56190" y="634"/>
                </a:lnTo>
                <a:lnTo>
                  <a:pt x="56358" y="615"/>
                </a:lnTo>
                <a:lnTo>
                  <a:pt x="56451" y="578"/>
                </a:lnTo>
                <a:lnTo>
                  <a:pt x="56488" y="559"/>
                </a:lnTo>
                <a:lnTo>
                  <a:pt x="56506" y="522"/>
                </a:lnTo>
                <a:lnTo>
                  <a:pt x="56525" y="429"/>
                </a:lnTo>
                <a:lnTo>
                  <a:pt x="56506" y="355"/>
                </a:lnTo>
                <a:lnTo>
                  <a:pt x="56451" y="299"/>
                </a:lnTo>
                <a:lnTo>
                  <a:pt x="56413" y="280"/>
                </a:lnTo>
                <a:close/>
                <a:moveTo>
                  <a:pt x="60323" y="206"/>
                </a:moveTo>
                <a:lnTo>
                  <a:pt x="60211" y="224"/>
                </a:lnTo>
                <a:lnTo>
                  <a:pt x="60118" y="243"/>
                </a:lnTo>
                <a:lnTo>
                  <a:pt x="60025" y="299"/>
                </a:lnTo>
                <a:lnTo>
                  <a:pt x="59951" y="373"/>
                </a:lnTo>
                <a:lnTo>
                  <a:pt x="59914" y="429"/>
                </a:lnTo>
                <a:lnTo>
                  <a:pt x="59932" y="466"/>
                </a:lnTo>
                <a:lnTo>
                  <a:pt x="59969" y="504"/>
                </a:lnTo>
                <a:lnTo>
                  <a:pt x="60044" y="522"/>
                </a:lnTo>
                <a:lnTo>
                  <a:pt x="60137" y="541"/>
                </a:lnTo>
                <a:lnTo>
                  <a:pt x="60323" y="559"/>
                </a:lnTo>
                <a:lnTo>
                  <a:pt x="60565" y="578"/>
                </a:lnTo>
                <a:lnTo>
                  <a:pt x="60863" y="634"/>
                </a:lnTo>
                <a:lnTo>
                  <a:pt x="61031" y="652"/>
                </a:lnTo>
                <a:lnTo>
                  <a:pt x="61161" y="671"/>
                </a:lnTo>
                <a:lnTo>
                  <a:pt x="61291" y="652"/>
                </a:lnTo>
                <a:lnTo>
                  <a:pt x="61329" y="634"/>
                </a:lnTo>
                <a:lnTo>
                  <a:pt x="61366" y="615"/>
                </a:lnTo>
                <a:lnTo>
                  <a:pt x="61403" y="559"/>
                </a:lnTo>
                <a:lnTo>
                  <a:pt x="61440" y="522"/>
                </a:lnTo>
                <a:lnTo>
                  <a:pt x="61440" y="466"/>
                </a:lnTo>
                <a:lnTo>
                  <a:pt x="61440" y="429"/>
                </a:lnTo>
                <a:lnTo>
                  <a:pt x="61422" y="392"/>
                </a:lnTo>
                <a:lnTo>
                  <a:pt x="61384" y="373"/>
                </a:lnTo>
                <a:lnTo>
                  <a:pt x="61291" y="317"/>
                </a:lnTo>
                <a:lnTo>
                  <a:pt x="61180" y="280"/>
                </a:lnTo>
                <a:lnTo>
                  <a:pt x="61049" y="261"/>
                </a:lnTo>
                <a:lnTo>
                  <a:pt x="60863" y="243"/>
                </a:lnTo>
                <a:lnTo>
                  <a:pt x="60677" y="206"/>
                </a:lnTo>
                <a:close/>
                <a:moveTo>
                  <a:pt x="71010" y="243"/>
                </a:moveTo>
                <a:lnTo>
                  <a:pt x="70768" y="261"/>
                </a:lnTo>
                <a:lnTo>
                  <a:pt x="70544" y="280"/>
                </a:lnTo>
                <a:lnTo>
                  <a:pt x="70321" y="299"/>
                </a:lnTo>
                <a:lnTo>
                  <a:pt x="70191" y="336"/>
                </a:lnTo>
                <a:lnTo>
                  <a:pt x="70079" y="373"/>
                </a:lnTo>
                <a:lnTo>
                  <a:pt x="70005" y="410"/>
                </a:lnTo>
                <a:lnTo>
                  <a:pt x="69986" y="429"/>
                </a:lnTo>
                <a:lnTo>
                  <a:pt x="69986" y="466"/>
                </a:lnTo>
                <a:lnTo>
                  <a:pt x="70005" y="485"/>
                </a:lnTo>
                <a:lnTo>
                  <a:pt x="70042" y="522"/>
                </a:lnTo>
                <a:lnTo>
                  <a:pt x="70191" y="578"/>
                </a:lnTo>
                <a:lnTo>
                  <a:pt x="70284" y="615"/>
                </a:lnTo>
                <a:lnTo>
                  <a:pt x="70414" y="634"/>
                </a:lnTo>
                <a:lnTo>
                  <a:pt x="70675" y="671"/>
                </a:lnTo>
                <a:lnTo>
                  <a:pt x="70935" y="671"/>
                </a:lnTo>
                <a:lnTo>
                  <a:pt x="71177" y="652"/>
                </a:lnTo>
                <a:lnTo>
                  <a:pt x="71326" y="615"/>
                </a:lnTo>
                <a:lnTo>
                  <a:pt x="71420" y="578"/>
                </a:lnTo>
                <a:lnTo>
                  <a:pt x="71513" y="522"/>
                </a:lnTo>
                <a:lnTo>
                  <a:pt x="71568" y="466"/>
                </a:lnTo>
                <a:lnTo>
                  <a:pt x="71587" y="448"/>
                </a:lnTo>
                <a:lnTo>
                  <a:pt x="71606" y="410"/>
                </a:lnTo>
                <a:lnTo>
                  <a:pt x="71587" y="392"/>
                </a:lnTo>
                <a:lnTo>
                  <a:pt x="71568" y="355"/>
                </a:lnTo>
                <a:lnTo>
                  <a:pt x="71475" y="299"/>
                </a:lnTo>
                <a:lnTo>
                  <a:pt x="71364" y="280"/>
                </a:lnTo>
                <a:lnTo>
                  <a:pt x="71252" y="261"/>
                </a:lnTo>
                <a:lnTo>
                  <a:pt x="71010" y="243"/>
                </a:lnTo>
                <a:close/>
                <a:moveTo>
                  <a:pt x="75478" y="243"/>
                </a:moveTo>
                <a:lnTo>
                  <a:pt x="75348" y="261"/>
                </a:lnTo>
                <a:lnTo>
                  <a:pt x="75218" y="299"/>
                </a:lnTo>
                <a:lnTo>
                  <a:pt x="75125" y="336"/>
                </a:lnTo>
                <a:lnTo>
                  <a:pt x="75031" y="410"/>
                </a:lnTo>
                <a:lnTo>
                  <a:pt x="74994" y="466"/>
                </a:lnTo>
                <a:lnTo>
                  <a:pt x="74994" y="485"/>
                </a:lnTo>
                <a:lnTo>
                  <a:pt x="75013" y="504"/>
                </a:lnTo>
                <a:lnTo>
                  <a:pt x="75069" y="541"/>
                </a:lnTo>
                <a:lnTo>
                  <a:pt x="75143" y="578"/>
                </a:lnTo>
                <a:lnTo>
                  <a:pt x="75236" y="597"/>
                </a:lnTo>
                <a:lnTo>
                  <a:pt x="75422" y="615"/>
                </a:lnTo>
                <a:lnTo>
                  <a:pt x="75702" y="652"/>
                </a:lnTo>
                <a:lnTo>
                  <a:pt x="76000" y="671"/>
                </a:lnTo>
                <a:lnTo>
                  <a:pt x="76279" y="652"/>
                </a:lnTo>
                <a:lnTo>
                  <a:pt x="76428" y="652"/>
                </a:lnTo>
                <a:lnTo>
                  <a:pt x="76558" y="615"/>
                </a:lnTo>
                <a:lnTo>
                  <a:pt x="76614" y="597"/>
                </a:lnTo>
                <a:lnTo>
                  <a:pt x="76651" y="578"/>
                </a:lnTo>
                <a:lnTo>
                  <a:pt x="76651" y="541"/>
                </a:lnTo>
                <a:lnTo>
                  <a:pt x="76670" y="504"/>
                </a:lnTo>
                <a:lnTo>
                  <a:pt x="76633" y="429"/>
                </a:lnTo>
                <a:lnTo>
                  <a:pt x="76595" y="355"/>
                </a:lnTo>
                <a:lnTo>
                  <a:pt x="76558" y="317"/>
                </a:lnTo>
                <a:lnTo>
                  <a:pt x="76502" y="299"/>
                </a:lnTo>
                <a:lnTo>
                  <a:pt x="76391" y="261"/>
                </a:lnTo>
                <a:lnTo>
                  <a:pt x="76149" y="261"/>
                </a:lnTo>
                <a:lnTo>
                  <a:pt x="75906" y="243"/>
                </a:lnTo>
                <a:close/>
                <a:moveTo>
                  <a:pt x="78755" y="224"/>
                </a:moveTo>
                <a:lnTo>
                  <a:pt x="78476" y="243"/>
                </a:lnTo>
                <a:lnTo>
                  <a:pt x="78271" y="280"/>
                </a:lnTo>
                <a:lnTo>
                  <a:pt x="78122" y="299"/>
                </a:lnTo>
                <a:lnTo>
                  <a:pt x="77861" y="336"/>
                </a:lnTo>
                <a:lnTo>
                  <a:pt x="77731" y="373"/>
                </a:lnTo>
                <a:lnTo>
                  <a:pt x="77619" y="410"/>
                </a:lnTo>
                <a:lnTo>
                  <a:pt x="77563" y="466"/>
                </a:lnTo>
                <a:lnTo>
                  <a:pt x="77545" y="504"/>
                </a:lnTo>
                <a:lnTo>
                  <a:pt x="77526" y="522"/>
                </a:lnTo>
                <a:lnTo>
                  <a:pt x="77545" y="559"/>
                </a:lnTo>
                <a:lnTo>
                  <a:pt x="77563" y="597"/>
                </a:lnTo>
                <a:lnTo>
                  <a:pt x="77657" y="634"/>
                </a:lnTo>
                <a:lnTo>
                  <a:pt x="77750" y="652"/>
                </a:lnTo>
                <a:lnTo>
                  <a:pt x="77880" y="671"/>
                </a:lnTo>
                <a:lnTo>
                  <a:pt x="78122" y="652"/>
                </a:lnTo>
                <a:lnTo>
                  <a:pt x="78476" y="652"/>
                </a:lnTo>
                <a:lnTo>
                  <a:pt x="78792" y="634"/>
                </a:lnTo>
                <a:lnTo>
                  <a:pt x="78941" y="597"/>
                </a:lnTo>
                <a:lnTo>
                  <a:pt x="79053" y="559"/>
                </a:lnTo>
                <a:lnTo>
                  <a:pt x="79109" y="522"/>
                </a:lnTo>
                <a:lnTo>
                  <a:pt x="79127" y="485"/>
                </a:lnTo>
                <a:lnTo>
                  <a:pt x="79146" y="448"/>
                </a:lnTo>
                <a:lnTo>
                  <a:pt x="79146" y="392"/>
                </a:lnTo>
                <a:lnTo>
                  <a:pt x="79127" y="336"/>
                </a:lnTo>
                <a:lnTo>
                  <a:pt x="79109" y="299"/>
                </a:lnTo>
                <a:lnTo>
                  <a:pt x="79072" y="261"/>
                </a:lnTo>
                <a:lnTo>
                  <a:pt x="79016" y="243"/>
                </a:lnTo>
                <a:lnTo>
                  <a:pt x="78904" y="224"/>
                </a:lnTo>
                <a:close/>
                <a:moveTo>
                  <a:pt x="72853" y="261"/>
                </a:moveTo>
                <a:lnTo>
                  <a:pt x="72667" y="299"/>
                </a:lnTo>
                <a:lnTo>
                  <a:pt x="72537" y="317"/>
                </a:lnTo>
                <a:lnTo>
                  <a:pt x="72481" y="355"/>
                </a:lnTo>
                <a:lnTo>
                  <a:pt x="72462" y="392"/>
                </a:lnTo>
                <a:lnTo>
                  <a:pt x="72481" y="410"/>
                </a:lnTo>
                <a:lnTo>
                  <a:pt x="72518" y="448"/>
                </a:lnTo>
                <a:lnTo>
                  <a:pt x="72592" y="504"/>
                </a:lnTo>
                <a:lnTo>
                  <a:pt x="72723" y="541"/>
                </a:lnTo>
                <a:lnTo>
                  <a:pt x="72890" y="578"/>
                </a:lnTo>
                <a:lnTo>
                  <a:pt x="73132" y="634"/>
                </a:lnTo>
                <a:lnTo>
                  <a:pt x="73393" y="671"/>
                </a:lnTo>
                <a:lnTo>
                  <a:pt x="73654" y="690"/>
                </a:lnTo>
                <a:lnTo>
                  <a:pt x="73914" y="671"/>
                </a:lnTo>
                <a:lnTo>
                  <a:pt x="73989" y="652"/>
                </a:lnTo>
                <a:lnTo>
                  <a:pt x="74045" y="615"/>
                </a:lnTo>
                <a:lnTo>
                  <a:pt x="74101" y="559"/>
                </a:lnTo>
                <a:lnTo>
                  <a:pt x="74138" y="504"/>
                </a:lnTo>
                <a:lnTo>
                  <a:pt x="74156" y="448"/>
                </a:lnTo>
                <a:lnTo>
                  <a:pt x="74138" y="392"/>
                </a:lnTo>
                <a:lnTo>
                  <a:pt x="74082" y="355"/>
                </a:lnTo>
                <a:lnTo>
                  <a:pt x="73989" y="336"/>
                </a:lnTo>
                <a:lnTo>
                  <a:pt x="73430" y="280"/>
                </a:lnTo>
                <a:lnTo>
                  <a:pt x="73132" y="261"/>
                </a:lnTo>
                <a:close/>
                <a:moveTo>
                  <a:pt x="80393" y="261"/>
                </a:moveTo>
                <a:lnTo>
                  <a:pt x="80282" y="280"/>
                </a:lnTo>
                <a:lnTo>
                  <a:pt x="80170" y="299"/>
                </a:lnTo>
                <a:lnTo>
                  <a:pt x="80040" y="336"/>
                </a:lnTo>
                <a:lnTo>
                  <a:pt x="79947" y="373"/>
                </a:lnTo>
                <a:lnTo>
                  <a:pt x="79891" y="429"/>
                </a:lnTo>
                <a:lnTo>
                  <a:pt x="79872" y="448"/>
                </a:lnTo>
                <a:lnTo>
                  <a:pt x="79891" y="485"/>
                </a:lnTo>
                <a:lnTo>
                  <a:pt x="79909" y="504"/>
                </a:lnTo>
                <a:lnTo>
                  <a:pt x="79947" y="541"/>
                </a:lnTo>
                <a:lnTo>
                  <a:pt x="80114" y="615"/>
                </a:lnTo>
                <a:lnTo>
                  <a:pt x="80226" y="634"/>
                </a:lnTo>
                <a:lnTo>
                  <a:pt x="80375" y="652"/>
                </a:lnTo>
                <a:lnTo>
                  <a:pt x="80673" y="671"/>
                </a:lnTo>
                <a:lnTo>
                  <a:pt x="81231" y="671"/>
                </a:lnTo>
                <a:lnTo>
                  <a:pt x="81548" y="690"/>
                </a:lnTo>
                <a:lnTo>
                  <a:pt x="81734" y="671"/>
                </a:lnTo>
                <a:lnTo>
                  <a:pt x="81808" y="652"/>
                </a:lnTo>
                <a:lnTo>
                  <a:pt x="81846" y="615"/>
                </a:lnTo>
                <a:lnTo>
                  <a:pt x="81883" y="541"/>
                </a:lnTo>
                <a:lnTo>
                  <a:pt x="81883" y="448"/>
                </a:lnTo>
                <a:lnTo>
                  <a:pt x="81846" y="373"/>
                </a:lnTo>
                <a:lnTo>
                  <a:pt x="81827" y="355"/>
                </a:lnTo>
                <a:lnTo>
                  <a:pt x="81771" y="336"/>
                </a:lnTo>
                <a:lnTo>
                  <a:pt x="81436" y="280"/>
                </a:lnTo>
                <a:lnTo>
                  <a:pt x="81082" y="261"/>
                </a:lnTo>
                <a:close/>
                <a:moveTo>
                  <a:pt x="88846" y="261"/>
                </a:moveTo>
                <a:lnTo>
                  <a:pt x="88604" y="280"/>
                </a:lnTo>
                <a:lnTo>
                  <a:pt x="88436" y="317"/>
                </a:lnTo>
                <a:lnTo>
                  <a:pt x="88269" y="336"/>
                </a:lnTo>
                <a:lnTo>
                  <a:pt x="88064" y="373"/>
                </a:lnTo>
                <a:lnTo>
                  <a:pt x="87952" y="392"/>
                </a:lnTo>
                <a:lnTo>
                  <a:pt x="87859" y="429"/>
                </a:lnTo>
                <a:lnTo>
                  <a:pt x="87785" y="485"/>
                </a:lnTo>
                <a:lnTo>
                  <a:pt x="87748" y="541"/>
                </a:lnTo>
                <a:lnTo>
                  <a:pt x="87748" y="578"/>
                </a:lnTo>
                <a:lnTo>
                  <a:pt x="87766" y="615"/>
                </a:lnTo>
                <a:lnTo>
                  <a:pt x="87785" y="634"/>
                </a:lnTo>
                <a:lnTo>
                  <a:pt x="87822" y="671"/>
                </a:lnTo>
                <a:lnTo>
                  <a:pt x="87934" y="690"/>
                </a:lnTo>
                <a:lnTo>
                  <a:pt x="88045" y="708"/>
                </a:lnTo>
                <a:lnTo>
                  <a:pt x="88306" y="708"/>
                </a:lnTo>
                <a:lnTo>
                  <a:pt x="88455" y="690"/>
                </a:lnTo>
                <a:lnTo>
                  <a:pt x="88641" y="690"/>
                </a:lnTo>
                <a:lnTo>
                  <a:pt x="88883" y="671"/>
                </a:lnTo>
                <a:lnTo>
                  <a:pt x="88995" y="634"/>
                </a:lnTo>
                <a:lnTo>
                  <a:pt x="89088" y="597"/>
                </a:lnTo>
                <a:lnTo>
                  <a:pt x="89125" y="559"/>
                </a:lnTo>
                <a:lnTo>
                  <a:pt x="89144" y="522"/>
                </a:lnTo>
                <a:lnTo>
                  <a:pt x="89163" y="485"/>
                </a:lnTo>
                <a:lnTo>
                  <a:pt x="89163" y="429"/>
                </a:lnTo>
                <a:lnTo>
                  <a:pt x="89163" y="392"/>
                </a:lnTo>
                <a:lnTo>
                  <a:pt x="89125" y="336"/>
                </a:lnTo>
                <a:lnTo>
                  <a:pt x="89107" y="317"/>
                </a:lnTo>
                <a:lnTo>
                  <a:pt x="89051" y="299"/>
                </a:lnTo>
                <a:lnTo>
                  <a:pt x="88958" y="261"/>
                </a:lnTo>
                <a:close/>
                <a:moveTo>
                  <a:pt x="86184" y="299"/>
                </a:moveTo>
                <a:lnTo>
                  <a:pt x="85849" y="336"/>
                </a:lnTo>
                <a:lnTo>
                  <a:pt x="85551" y="373"/>
                </a:lnTo>
                <a:lnTo>
                  <a:pt x="85346" y="373"/>
                </a:lnTo>
                <a:lnTo>
                  <a:pt x="85234" y="392"/>
                </a:lnTo>
                <a:lnTo>
                  <a:pt x="85122" y="429"/>
                </a:lnTo>
                <a:lnTo>
                  <a:pt x="85029" y="466"/>
                </a:lnTo>
                <a:lnTo>
                  <a:pt x="85011" y="485"/>
                </a:lnTo>
                <a:lnTo>
                  <a:pt x="84992" y="504"/>
                </a:lnTo>
                <a:lnTo>
                  <a:pt x="84992" y="541"/>
                </a:lnTo>
                <a:lnTo>
                  <a:pt x="84992" y="578"/>
                </a:lnTo>
                <a:lnTo>
                  <a:pt x="85029" y="634"/>
                </a:lnTo>
                <a:lnTo>
                  <a:pt x="85085" y="671"/>
                </a:lnTo>
                <a:lnTo>
                  <a:pt x="85178" y="727"/>
                </a:lnTo>
                <a:lnTo>
                  <a:pt x="85290" y="746"/>
                </a:lnTo>
                <a:lnTo>
                  <a:pt x="85420" y="764"/>
                </a:lnTo>
                <a:lnTo>
                  <a:pt x="85551" y="764"/>
                </a:lnTo>
                <a:lnTo>
                  <a:pt x="86053" y="727"/>
                </a:lnTo>
                <a:lnTo>
                  <a:pt x="86370" y="727"/>
                </a:lnTo>
                <a:lnTo>
                  <a:pt x="86537" y="708"/>
                </a:lnTo>
                <a:lnTo>
                  <a:pt x="86686" y="652"/>
                </a:lnTo>
                <a:lnTo>
                  <a:pt x="86779" y="597"/>
                </a:lnTo>
                <a:lnTo>
                  <a:pt x="86873" y="504"/>
                </a:lnTo>
                <a:lnTo>
                  <a:pt x="86910" y="466"/>
                </a:lnTo>
                <a:lnTo>
                  <a:pt x="86910" y="410"/>
                </a:lnTo>
                <a:lnTo>
                  <a:pt x="86873" y="373"/>
                </a:lnTo>
                <a:lnTo>
                  <a:pt x="86798" y="336"/>
                </a:lnTo>
                <a:lnTo>
                  <a:pt x="86649" y="299"/>
                </a:lnTo>
                <a:close/>
                <a:moveTo>
                  <a:pt x="90689" y="280"/>
                </a:moveTo>
                <a:lnTo>
                  <a:pt x="90503" y="299"/>
                </a:lnTo>
                <a:lnTo>
                  <a:pt x="90354" y="317"/>
                </a:lnTo>
                <a:lnTo>
                  <a:pt x="90261" y="373"/>
                </a:lnTo>
                <a:lnTo>
                  <a:pt x="90205" y="410"/>
                </a:lnTo>
                <a:lnTo>
                  <a:pt x="90168" y="466"/>
                </a:lnTo>
                <a:lnTo>
                  <a:pt x="90168" y="522"/>
                </a:lnTo>
                <a:lnTo>
                  <a:pt x="90187" y="559"/>
                </a:lnTo>
                <a:lnTo>
                  <a:pt x="90242" y="615"/>
                </a:lnTo>
                <a:lnTo>
                  <a:pt x="90298" y="652"/>
                </a:lnTo>
                <a:lnTo>
                  <a:pt x="90373" y="671"/>
                </a:lnTo>
                <a:lnTo>
                  <a:pt x="90522" y="708"/>
                </a:lnTo>
                <a:lnTo>
                  <a:pt x="90671" y="727"/>
                </a:lnTo>
                <a:lnTo>
                  <a:pt x="90820" y="783"/>
                </a:lnTo>
                <a:lnTo>
                  <a:pt x="90894" y="801"/>
                </a:lnTo>
                <a:lnTo>
                  <a:pt x="90931" y="820"/>
                </a:lnTo>
                <a:lnTo>
                  <a:pt x="90968" y="801"/>
                </a:lnTo>
                <a:lnTo>
                  <a:pt x="91006" y="764"/>
                </a:lnTo>
                <a:lnTo>
                  <a:pt x="91043" y="727"/>
                </a:lnTo>
                <a:lnTo>
                  <a:pt x="91062" y="671"/>
                </a:lnTo>
                <a:lnTo>
                  <a:pt x="91080" y="615"/>
                </a:lnTo>
                <a:lnTo>
                  <a:pt x="91080" y="559"/>
                </a:lnTo>
                <a:lnTo>
                  <a:pt x="91062" y="504"/>
                </a:lnTo>
                <a:lnTo>
                  <a:pt x="91043" y="448"/>
                </a:lnTo>
                <a:lnTo>
                  <a:pt x="91006" y="392"/>
                </a:lnTo>
                <a:lnTo>
                  <a:pt x="90950" y="336"/>
                </a:lnTo>
                <a:lnTo>
                  <a:pt x="90857" y="317"/>
                </a:lnTo>
                <a:lnTo>
                  <a:pt x="90782" y="299"/>
                </a:lnTo>
                <a:lnTo>
                  <a:pt x="90689" y="280"/>
                </a:lnTo>
                <a:close/>
                <a:moveTo>
                  <a:pt x="90838" y="1416"/>
                </a:moveTo>
                <a:lnTo>
                  <a:pt x="90782" y="1472"/>
                </a:lnTo>
                <a:lnTo>
                  <a:pt x="90726" y="1565"/>
                </a:lnTo>
                <a:lnTo>
                  <a:pt x="90708" y="1658"/>
                </a:lnTo>
                <a:lnTo>
                  <a:pt x="90708" y="1770"/>
                </a:lnTo>
                <a:lnTo>
                  <a:pt x="90726" y="2012"/>
                </a:lnTo>
                <a:lnTo>
                  <a:pt x="90782" y="2254"/>
                </a:lnTo>
                <a:lnTo>
                  <a:pt x="90820" y="2477"/>
                </a:lnTo>
                <a:lnTo>
                  <a:pt x="90838" y="2700"/>
                </a:lnTo>
                <a:lnTo>
                  <a:pt x="90857" y="2812"/>
                </a:lnTo>
                <a:lnTo>
                  <a:pt x="90894" y="2924"/>
                </a:lnTo>
                <a:lnTo>
                  <a:pt x="90931" y="2998"/>
                </a:lnTo>
                <a:lnTo>
                  <a:pt x="90968" y="3017"/>
                </a:lnTo>
                <a:lnTo>
                  <a:pt x="90987" y="3017"/>
                </a:lnTo>
                <a:lnTo>
                  <a:pt x="91024" y="2998"/>
                </a:lnTo>
                <a:lnTo>
                  <a:pt x="91062" y="2961"/>
                </a:lnTo>
                <a:lnTo>
                  <a:pt x="91136" y="2849"/>
                </a:lnTo>
                <a:lnTo>
                  <a:pt x="91192" y="2719"/>
                </a:lnTo>
                <a:lnTo>
                  <a:pt x="91229" y="2589"/>
                </a:lnTo>
                <a:lnTo>
                  <a:pt x="91229" y="2440"/>
                </a:lnTo>
                <a:lnTo>
                  <a:pt x="91229" y="2291"/>
                </a:lnTo>
                <a:lnTo>
                  <a:pt x="91211" y="1974"/>
                </a:lnTo>
                <a:lnTo>
                  <a:pt x="91155" y="1714"/>
                </a:lnTo>
                <a:lnTo>
                  <a:pt x="91080" y="1583"/>
                </a:lnTo>
                <a:lnTo>
                  <a:pt x="91024" y="1509"/>
                </a:lnTo>
                <a:lnTo>
                  <a:pt x="90968" y="1453"/>
                </a:lnTo>
                <a:lnTo>
                  <a:pt x="90913" y="1416"/>
                </a:lnTo>
                <a:close/>
                <a:moveTo>
                  <a:pt x="299" y="1565"/>
                </a:moveTo>
                <a:lnTo>
                  <a:pt x="224" y="1583"/>
                </a:lnTo>
                <a:lnTo>
                  <a:pt x="168" y="1621"/>
                </a:lnTo>
                <a:lnTo>
                  <a:pt x="150" y="1658"/>
                </a:lnTo>
                <a:lnTo>
                  <a:pt x="131" y="1714"/>
                </a:lnTo>
                <a:lnTo>
                  <a:pt x="131" y="2012"/>
                </a:lnTo>
                <a:lnTo>
                  <a:pt x="131" y="2309"/>
                </a:lnTo>
                <a:lnTo>
                  <a:pt x="187" y="2905"/>
                </a:lnTo>
                <a:lnTo>
                  <a:pt x="205" y="3129"/>
                </a:lnTo>
                <a:lnTo>
                  <a:pt x="224" y="3240"/>
                </a:lnTo>
                <a:lnTo>
                  <a:pt x="243" y="3333"/>
                </a:lnTo>
                <a:lnTo>
                  <a:pt x="280" y="3389"/>
                </a:lnTo>
                <a:lnTo>
                  <a:pt x="299" y="3389"/>
                </a:lnTo>
                <a:lnTo>
                  <a:pt x="317" y="3371"/>
                </a:lnTo>
                <a:lnTo>
                  <a:pt x="373" y="3315"/>
                </a:lnTo>
                <a:lnTo>
                  <a:pt x="447" y="3166"/>
                </a:lnTo>
                <a:lnTo>
                  <a:pt x="485" y="3036"/>
                </a:lnTo>
                <a:lnTo>
                  <a:pt x="503" y="2905"/>
                </a:lnTo>
                <a:lnTo>
                  <a:pt x="522" y="2607"/>
                </a:lnTo>
                <a:lnTo>
                  <a:pt x="522" y="2309"/>
                </a:lnTo>
                <a:lnTo>
                  <a:pt x="503" y="2030"/>
                </a:lnTo>
                <a:lnTo>
                  <a:pt x="485" y="1807"/>
                </a:lnTo>
                <a:lnTo>
                  <a:pt x="447" y="1676"/>
                </a:lnTo>
                <a:lnTo>
                  <a:pt x="429" y="1621"/>
                </a:lnTo>
                <a:lnTo>
                  <a:pt x="392" y="1602"/>
                </a:lnTo>
                <a:lnTo>
                  <a:pt x="299" y="1565"/>
                </a:lnTo>
                <a:close/>
                <a:moveTo>
                  <a:pt x="91062" y="4022"/>
                </a:moveTo>
                <a:lnTo>
                  <a:pt x="91024" y="4041"/>
                </a:lnTo>
                <a:lnTo>
                  <a:pt x="90968" y="4078"/>
                </a:lnTo>
                <a:lnTo>
                  <a:pt x="90931" y="4134"/>
                </a:lnTo>
                <a:lnTo>
                  <a:pt x="90894" y="4208"/>
                </a:lnTo>
                <a:lnTo>
                  <a:pt x="90857" y="4395"/>
                </a:lnTo>
                <a:lnTo>
                  <a:pt x="90820" y="4637"/>
                </a:lnTo>
                <a:lnTo>
                  <a:pt x="90820" y="4879"/>
                </a:lnTo>
                <a:lnTo>
                  <a:pt x="90820" y="5121"/>
                </a:lnTo>
                <a:lnTo>
                  <a:pt x="90857" y="5307"/>
                </a:lnTo>
                <a:lnTo>
                  <a:pt x="90894" y="5363"/>
                </a:lnTo>
                <a:lnTo>
                  <a:pt x="90913" y="5400"/>
                </a:lnTo>
                <a:lnTo>
                  <a:pt x="90968" y="5419"/>
                </a:lnTo>
                <a:lnTo>
                  <a:pt x="91006" y="5419"/>
                </a:lnTo>
                <a:lnTo>
                  <a:pt x="91062" y="5363"/>
                </a:lnTo>
                <a:lnTo>
                  <a:pt x="91099" y="5288"/>
                </a:lnTo>
                <a:lnTo>
                  <a:pt x="91136" y="5195"/>
                </a:lnTo>
                <a:lnTo>
                  <a:pt x="91155" y="5084"/>
                </a:lnTo>
                <a:lnTo>
                  <a:pt x="91192" y="4879"/>
                </a:lnTo>
                <a:lnTo>
                  <a:pt x="91211" y="4711"/>
                </a:lnTo>
                <a:lnTo>
                  <a:pt x="91211" y="4544"/>
                </a:lnTo>
                <a:lnTo>
                  <a:pt x="91211" y="4395"/>
                </a:lnTo>
                <a:lnTo>
                  <a:pt x="91192" y="4264"/>
                </a:lnTo>
                <a:lnTo>
                  <a:pt x="91173" y="4134"/>
                </a:lnTo>
                <a:lnTo>
                  <a:pt x="91117" y="4041"/>
                </a:lnTo>
                <a:lnTo>
                  <a:pt x="91099" y="4022"/>
                </a:lnTo>
                <a:close/>
                <a:moveTo>
                  <a:pt x="261" y="4171"/>
                </a:moveTo>
                <a:lnTo>
                  <a:pt x="224" y="4190"/>
                </a:lnTo>
                <a:lnTo>
                  <a:pt x="187" y="4208"/>
                </a:lnTo>
                <a:lnTo>
                  <a:pt x="150" y="4246"/>
                </a:lnTo>
                <a:lnTo>
                  <a:pt x="131" y="4302"/>
                </a:lnTo>
                <a:lnTo>
                  <a:pt x="112" y="4413"/>
                </a:lnTo>
                <a:lnTo>
                  <a:pt x="112" y="4562"/>
                </a:lnTo>
                <a:lnTo>
                  <a:pt x="131" y="4842"/>
                </a:lnTo>
                <a:lnTo>
                  <a:pt x="150" y="5046"/>
                </a:lnTo>
                <a:lnTo>
                  <a:pt x="150" y="5214"/>
                </a:lnTo>
                <a:lnTo>
                  <a:pt x="168" y="5493"/>
                </a:lnTo>
                <a:lnTo>
                  <a:pt x="187" y="5642"/>
                </a:lnTo>
                <a:lnTo>
                  <a:pt x="224" y="5754"/>
                </a:lnTo>
                <a:lnTo>
                  <a:pt x="280" y="5828"/>
                </a:lnTo>
                <a:lnTo>
                  <a:pt x="317" y="5866"/>
                </a:lnTo>
                <a:lnTo>
                  <a:pt x="373" y="5866"/>
                </a:lnTo>
                <a:lnTo>
                  <a:pt x="410" y="5828"/>
                </a:lnTo>
                <a:lnTo>
                  <a:pt x="447" y="5735"/>
                </a:lnTo>
                <a:lnTo>
                  <a:pt x="466" y="5605"/>
                </a:lnTo>
                <a:lnTo>
                  <a:pt x="485" y="5437"/>
                </a:lnTo>
                <a:lnTo>
                  <a:pt x="466" y="5102"/>
                </a:lnTo>
                <a:lnTo>
                  <a:pt x="466" y="4879"/>
                </a:lnTo>
                <a:lnTo>
                  <a:pt x="466" y="4711"/>
                </a:lnTo>
                <a:lnTo>
                  <a:pt x="447" y="4469"/>
                </a:lnTo>
                <a:lnTo>
                  <a:pt x="429" y="4357"/>
                </a:lnTo>
                <a:lnTo>
                  <a:pt x="392" y="4246"/>
                </a:lnTo>
                <a:lnTo>
                  <a:pt x="336" y="4190"/>
                </a:lnTo>
                <a:lnTo>
                  <a:pt x="317" y="4171"/>
                </a:lnTo>
                <a:close/>
                <a:moveTo>
                  <a:pt x="91062" y="6331"/>
                </a:moveTo>
                <a:lnTo>
                  <a:pt x="90987" y="6350"/>
                </a:lnTo>
                <a:lnTo>
                  <a:pt x="90931" y="6387"/>
                </a:lnTo>
                <a:lnTo>
                  <a:pt x="90894" y="6480"/>
                </a:lnTo>
                <a:lnTo>
                  <a:pt x="90838" y="6592"/>
                </a:lnTo>
                <a:lnTo>
                  <a:pt x="90782" y="6871"/>
                </a:lnTo>
                <a:lnTo>
                  <a:pt x="90745" y="7206"/>
                </a:lnTo>
                <a:lnTo>
                  <a:pt x="90745" y="7541"/>
                </a:lnTo>
                <a:lnTo>
                  <a:pt x="90764" y="7858"/>
                </a:lnTo>
                <a:lnTo>
                  <a:pt x="90801" y="8007"/>
                </a:lnTo>
                <a:lnTo>
                  <a:pt x="90838" y="8118"/>
                </a:lnTo>
                <a:lnTo>
                  <a:pt x="90894" y="8211"/>
                </a:lnTo>
                <a:lnTo>
                  <a:pt x="90950" y="8249"/>
                </a:lnTo>
                <a:lnTo>
                  <a:pt x="90987" y="8267"/>
                </a:lnTo>
                <a:lnTo>
                  <a:pt x="91006" y="8249"/>
                </a:lnTo>
                <a:lnTo>
                  <a:pt x="91043" y="8230"/>
                </a:lnTo>
                <a:lnTo>
                  <a:pt x="91062" y="8174"/>
                </a:lnTo>
                <a:lnTo>
                  <a:pt x="91099" y="8044"/>
                </a:lnTo>
                <a:lnTo>
                  <a:pt x="91117" y="7895"/>
                </a:lnTo>
                <a:lnTo>
                  <a:pt x="91136" y="7578"/>
                </a:lnTo>
                <a:lnTo>
                  <a:pt x="91155" y="7392"/>
                </a:lnTo>
                <a:lnTo>
                  <a:pt x="91192" y="7150"/>
                </a:lnTo>
                <a:lnTo>
                  <a:pt x="91229" y="6796"/>
                </a:lnTo>
                <a:lnTo>
                  <a:pt x="91229" y="6629"/>
                </a:lnTo>
                <a:lnTo>
                  <a:pt x="91192" y="6480"/>
                </a:lnTo>
                <a:lnTo>
                  <a:pt x="91173" y="6424"/>
                </a:lnTo>
                <a:lnTo>
                  <a:pt x="91155" y="6368"/>
                </a:lnTo>
                <a:lnTo>
                  <a:pt x="91099" y="6350"/>
                </a:lnTo>
                <a:lnTo>
                  <a:pt x="91062" y="6331"/>
                </a:lnTo>
                <a:close/>
                <a:moveTo>
                  <a:pt x="336" y="6703"/>
                </a:moveTo>
                <a:lnTo>
                  <a:pt x="280" y="6722"/>
                </a:lnTo>
                <a:lnTo>
                  <a:pt x="243" y="6815"/>
                </a:lnTo>
                <a:lnTo>
                  <a:pt x="224" y="6927"/>
                </a:lnTo>
                <a:lnTo>
                  <a:pt x="205" y="7113"/>
                </a:lnTo>
                <a:lnTo>
                  <a:pt x="187" y="7634"/>
                </a:lnTo>
                <a:lnTo>
                  <a:pt x="205" y="7895"/>
                </a:lnTo>
                <a:lnTo>
                  <a:pt x="224" y="8137"/>
                </a:lnTo>
                <a:lnTo>
                  <a:pt x="280" y="8304"/>
                </a:lnTo>
                <a:lnTo>
                  <a:pt x="299" y="8342"/>
                </a:lnTo>
                <a:lnTo>
                  <a:pt x="336" y="8379"/>
                </a:lnTo>
                <a:lnTo>
                  <a:pt x="373" y="8360"/>
                </a:lnTo>
                <a:lnTo>
                  <a:pt x="392" y="8342"/>
                </a:lnTo>
                <a:lnTo>
                  <a:pt x="447" y="8249"/>
                </a:lnTo>
                <a:lnTo>
                  <a:pt x="466" y="8118"/>
                </a:lnTo>
                <a:lnTo>
                  <a:pt x="503" y="7969"/>
                </a:lnTo>
                <a:lnTo>
                  <a:pt x="522" y="7653"/>
                </a:lnTo>
                <a:lnTo>
                  <a:pt x="522" y="7485"/>
                </a:lnTo>
                <a:lnTo>
                  <a:pt x="541" y="7225"/>
                </a:lnTo>
                <a:lnTo>
                  <a:pt x="541" y="7094"/>
                </a:lnTo>
                <a:lnTo>
                  <a:pt x="522" y="6964"/>
                </a:lnTo>
                <a:lnTo>
                  <a:pt x="485" y="6871"/>
                </a:lnTo>
                <a:lnTo>
                  <a:pt x="410" y="6759"/>
                </a:lnTo>
                <a:lnTo>
                  <a:pt x="373" y="6722"/>
                </a:lnTo>
                <a:lnTo>
                  <a:pt x="336" y="6703"/>
                </a:lnTo>
                <a:close/>
                <a:moveTo>
                  <a:pt x="91006" y="8882"/>
                </a:moveTo>
                <a:lnTo>
                  <a:pt x="90968" y="8900"/>
                </a:lnTo>
                <a:lnTo>
                  <a:pt x="90931" y="8937"/>
                </a:lnTo>
                <a:lnTo>
                  <a:pt x="90913" y="8993"/>
                </a:lnTo>
                <a:lnTo>
                  <a:pt x="90894" y="9105"/>
                </a:lnTo>
                <a:lnTo>
                  <a:pt x="90894" y="9347"/>
                </a:lnTo>
                <a:lnTo>
                  <a:pt x="90931" y="9943"/>
                </a:lnTo>
                <a:lnTo>
                  <a:pt x="90950" y="10259"/>
                </a:lnTo>
                <a:lnTo>
                  <a:pt x="91006" y="10520"/>
                </a:lnTo>
                <a:lnTo>
                  <a:pt x="91062" y="10688"/>
                </a:lnTo>
                <a:lnTo>
                  <a:pt x="91080" y="10743"/>
                </a:lnTo>
                <a:lnTo>
                  <a:pt x="91117" y="10743"/>
                </a:lnTo>
                <a:lnTo>
                  <a:pt x="91155" y="10725"/>
                </a:lnTo>
                <a:lnTo>
                  <a:pt x="91173" y="10688"/>
                </a:lnTo>
                <a:lnTo>
                  <a:pt x="91229" y="10576"/>
                </a:lnTo>
                <a:lnTo>
                  <a:pt x="91248" y="10408"/>
                </a:lnTo>
                <a:lnTo>
                  <a:pt x="91266" y="10222"/>
                </a:lnTo>
                <a:lnTo>
                  <a:pt x="91266" y="9850"/>
                </a:lnTo>
                <a:lnTo>
                  <a:pt x="91266" y="9608"/>
                </a:lnTo>
                <a:lnTo>
                  <a:pt x="91266" y="9291"/>
                </a:lnTo>
                <a:lnTo>
                  <a:pt x="91248" y="9105"/>
                </a:lnTo>
                <a:lnTo>
                  <a:pt x="91229" y="9049"/>
                </a:lnTo>
                <a:lnTo>
                  <a:pt x="91192" y="8993"/>
                </a:lnTo>
                <a:lnTo>
                  <a:pt x="91136" y="8937"/>
                </a:lnTo>
                <a:lnTo>
                  <a:pt x="91043" y="8882"/>
                </a:lnTo>
                <a:close/>
                <a:moveTo>
                  <a:pt x="354" y="9198"/>
                </a:moveTo>
                <a:lnTo>
                  <a:pt x="336" y="9217"/>
                </a:lnTo>
                <a:lnTo>
                  <a:pt x="299" y="9273"/>
                </a:lnTo>
                <a:lnTo>
                  <a:pt x="261" y="9366"/>
                </a:lnTo>
                <a:lnTo>
                  <a:pt x="261" y="9589"/>
                </a:lnTo>
                <a:lnTo>
                  <a:pt x="261" y="9757"/>
                </a:lnTo>
                <a:lnTo>
                  <a:pt x="261" y="10334"/>
                </a:lnTo>
                <a:lnTo>
                  <a:pt x="280" y="10632"/>
                </a:lnTo>
                <a:lnTo>
                  <a:pt x="317" y="10911"/>
                </a:lnTo>
                <a:lnTo>
                  <a:pt x="336" y="10948"/>
                </a:lnTo>
                <a:lnTo>
                  <a:pt x="373" y="10967"/>
                </a:lnTo>
                <a:lnTo>
                  <a:pt x="392" y="10930"/>
                </a:lnTo>
                <a:lnTo>
                  <a:pt x="429" y="10892"/>
                </a:lnTo>
                <a:lnTo>
                  <a:pt x="503" y="10762"/>
                </a:lnTo>
                <a:lnTo>
                  <a:pt x="522" y="10688"/>
                </a:lnTo>
                <a:lnTo>
                  <a:pt x="578" y="10427"/>
                </a:lnTo>
                <a:lnTo>
                  <a:pt x="596" y="10166"/>
                </a:lnTo>
                <a:lnTo>
                  <a:pt x="596" y="9961"/>
                </a:lnTo>
                <a:lnTo>
                  <a:pt x="615" y="9682"/>
                </a:lnTo>
                <a:lnTo>
                  <a:pt x="596" y="9552"/>
                </a:lnTo>
                <a:lnTo>
                  <a:pt x="578" y="9422"/>
                </a:lnTo>
                <a:lnTo>
                  <a:pt x="541" y="9310"/>
                </a:lnTo>
                <a:lnTo>
                  <a:pt x="485" y="9235"/>
                </a:lnTo>
                <a:lnTo>
                  <a:pt x="429" y="9217"/>
                </a:lnTo>
                <a:lnTo>
                  <a:pt x="392" y="9198"/>
                </a:lnTo>
                <a:close/>
                <a:moveTo>
                  <a:pt x="90968" y="11321"/>
                </a:moveTo>
                <a:lnTo>
                  <a:pt x="90894" y="11358"/>
                </a:lnTo>
                <a:lnTo>
                  <a:pt x="90857" y="11414"/>
                </a:lnTo>
                <a:lnTo>
                  <a:pt x="90838" y="11488"/>
                </a:lnTo>
                <a:lnTo>
                  <a:pt x="90820" y="11656"/>
                </a:lnTo>
                <a:lnTo>
                  <a:pt x="90838" y="11991"/>
                </a:lnTo>
                <a:lnTo>
                  <a:pt x="90838" y="12549"/>
                </a:lnTo>
                <a:lnTo>
                  <a:pt x="90838" y="12847"/>
                </a:lnTo>
                <a:lnTo>
                  <a:pt x="90875" y="12978"/>
                </a:lnTo>
                <a:lnTo>
                  <a:pt x="90894" y="13108"/>
                </a:lnTo>
                <a:lnTo>
                  <a:pt x="90968" y="13257"/>
                </a:lnTo>
                <a:lnTo>
                  <a:pt x="91006" y="13313"/>
                </a:lnTo>
                <a:lnTo>
                  <a:pt x="91024" y="13331"/>
                </a:lnTo>
                <a:lnTo>
                  <a:pt x="91080" y="13331"/>
                </a:lnTo>
                <a:lnTo>
                  <a:pt x="91136" y="13275"/>
                </a:lnTo>
                <a:lnTo>
                  <a:pt x="91173" y="13164"/>
                </a:lnTo>
                <a:lnTo>
                  <a:pt x="91211" y="13052"/>
                </a:lnTo>
                <a:lnTo>
                  <a:pt x="91229" y="12922"/>
                </a:lnTo>
                <a:lnTo>
                  <a:pt x="91248" y="12829"/>
                </a:lnTo>
                <a:lnTo>
                  <a:pt x="91248" y="12121"/>
                </a:lnTo>
                <a:lnTo>
                  <a:pt x="91229" y="11767"/>
                </a:lnTo>
                <a:lnTo>
                  <a:pt x="91173" y="11432"/>
                </a:lnTo>
                <a:lnTo>
                  <a:pt x="91155" y="11395"/>
                </a:lnTo>
                <a:lnTo>
                  <a:pt x="91136" y="11358"/>
                </a:lnTo>
                <a:lnTo>
                  <a:pt x="91062" y="11321"/>
                </a:lnTo>
                <a:close/>
                <a:moveTo>
                  <a:pt x="280" y="11786"/>
                </a:moveTo>
                <a:lnTo>
                  <a:pt x="224" y="11805"/>
                </a:lnTo>
                <a:lnTo>
                  <a:pt x="187" y="11823"/>
                </a:lnTo>
                <a:lnTo>
                  <a:pt x="150" y="11842"/>
                </a:lnTo>
                <a:lnTo>
                  <a:pt x="131" y="11898"/>
                </a:lnTo>
                <a:lnTo>
                  <a:pt x="112" y="11991"/>
                </a:lnTo>
                <a:lnTo>
                  <a:pt x="94" y="12121"/>
                </a:lnTo>
                <a:lnTo>
                  <a:pt x="112" y="12270"/>
                </a:lnTo>
                <a:lnTo>
                  <a:pt x="168" y="12568"/>
                </a:lnTo>
                <a:lnTo>
                  <a:pt x="205" y="12773"/>
                </a:lnTo>
                <a:lnTo>
                  <a:pt x="205" y="12959"/>
                </a:lnTo>
                <a:lnTo>
                  <a:pt x="224" y="13182"/>
                </a:lnTo>
                <a:lnTo>
                  <a:pt x="243" y="13294"/>
                </a:lnTo>
                <a:lnTo>
                  <a:pt x="280" y="13350"/>
                </a:lnTo>
                <a:lnTo>
                  <a:pt x="299" y="13369"/>
                </a:lnTo>
                <a:lnTo>
                  <a:pt x="336" y="13369"/>
                </a:lnTo>
                <a:lnTo>
                  <a:pt x="373" y="13350"/>
                </a:lnTo>
                <a:lnTo>
                  <a:pt x="410" y="13313"/>
                </a:lnTo>
                <a:lnTo>
                  <a:pt x="466" y="13238"/>
                </a:lnTo>
                <a:lnTo>
                  <a:pt x="503" y="13145"/>
                </a:lnTo>
                <a:lnTo>
                  <a:pt x="522" y="13015"/>
                </a:lnTo>
                <a:lnTo>
                  <a:pt x="541" y="12903"/>
                </a:lnTo>
                <a:lnTo>
                  <a:pt x="522" y="12642"/>
                </a:lnTo>
                <a:lnTo>
                  <a:pt x="503" y="12456"/>
                </a:lnTo>
                <a:lnTo>
                  <a:pt x="503" y="12270"/>
                </a:lnTo>
                <a:lnTo>
                  <a:pt x="485" y="12140"/>
                </a:lnTo>
                <a:lnTo>
                  <a:pt x="447" y="12028"/>
                </a:lnTo>
                <a:lnTo>
                  <a:pt x="410" y="11916"/>
                </a:lnTo>
                <a:lnTo>
                  <a:pt x="354" y="11823"/>
                </a:lnTo>
                <a:lnTo>
                  <a:pt x="317" y="11805"/>
                </a:lnTo>
                <a:lnTo>
                  <a:pt x="280" y="11786"/>
                </a:lnTo>
                <a:close/>
                <a:moveTo>
                  <a:pt x="91099" y="14039"/>
                </a:moveTo>
                <a:lnTo>
                  <a:pt x="91062" y="14057"/>
                </a:lnTo>
                <a:lnTo>
                  <a:pt x="91006" y="14095"/>
                </a:lnTo>
                <a:lnTo>
                  <a:pt x="90987" y="14151"/>
                </a:lnTo>
                <a:lnTo>
                  <a:pt x="90950" y="14225"/>
                </a:lnTo>
                <a:lnTo>
                  <a:pt x="90913" y="14430"/>
                </a:lnTo>
                <a:lnTo>
                  <a:pt x="90875" y="14690"/>
                </a:lnTo>
                <a:lnTo>
                  <a:pt x="90857" y="14970"/>
                </a:lnTo>
                <a:lnTo>
                  <a:pt x="90857" y="15249"/>
                </a:lnTo>
                <a:lnTo>
                  <a:pt x="90894" y="15472"/>
                </a:lnTo>
                <a:lnTo>
                  <a:pt x="90913" y="15547"/>
                </a:lnTo>
                <a:lnTo>
                  <a:pt x="90950" y="15603"/>
                </a:lnTo>
                <a:lnTo>
                  <a:pt x="90987" y="15640"/>
                </a:lnTo>
                <a:lnTo>
                  <a:pt x="91024" y="15640"/>
                </a:lnTo>
                <a:lnTo>
                  <a:pt x="91080" y="15603"/>
                </a:lnTo>
                <a:lnTo>
                  <a:pt x="91136" y="15510"/>
                </a:lnTo>
                <a:lnTo>
                  <a:pt x="91155" y="15417"/>
                </a:lnTo>
                <a:lnTo>
                  <a:pt x="91192" y="15286"/>
                </a:lnTo>
                <a:lnTo>
                  <a:pt x="91211" y="15044"/>
                </a:lnTo>
                <a:lnTo>
                  <a:pt x="91229" y="14877"/>
                </a:lnTo>
                <a:lnTo>
                  <a:pt x="91248" y="14672"/>
                </a:lnTo>
                <a:lnTo>
                  <a:pt x="91229" y="14337"/>
                </a:lnTo>
                <a:lnTo>
                  <a:pt x="91211" y="14188"/>
                </a:lnTo>
                <a:lnTo>
                  <a:pt x="91155" y="14076"/>
                </a:lnTo>
                <a:lnTo>
                  <a:pt x="91136" y="14039"/>
                </a:lnTo>
                <a:close/>
                <a:moveTo>
                  <a:pt x="187" y="14318"/>
                </a:moveTo>
                <a:lnTo>
                  <a:pt x="150" y="14337"/>
                </a:lnTo>
                <a:lnTo>
                  <a:pt x="94" y="14355"/>
                </a:lnTo>
                <a:lnTo>
                  <a:pt x="75" y="14393"/>
                </a:lnTo>
                <a:lnTo>
                  <a:pt x="38" y="14448"/>
                </a:lnTo>
                <a:lnTo>
                  <a:pt x="19" y="14579"/>
                </a:lnTo>
                <a:lnTo>
                  <a:pt x="19" y="14728"/>
                </a:lnTo>
                <a:lnTo>
                  <a:pt x="56" y="15044"/>
                </a:lnTo>
                <a:lnTo>
                  <a:pt x="75" y="15249"/>
                </a:lnTo>
                <a:lnTo>
                  <a:pt x="94" y="15417"/>
                </a:lnTo>
                <a:lnTo>
                  <a:pt x="131" y="15640"/>
                </a:lnTo>
                <a:lnTo>
                  <a:pt x="150" y="15752"/>
                </a:lnTo>
                <a:lnTo>
                  <a:pt x="205" y="15863"/>
                </a:lnTo>
                <a:lnTo>
                  <a:pt x="261" y="15919"/>
                </a:lnTo>
                <a:lnTo>
                  <a:pt x="280" y="15938"/>
                </a:lnTo>
                <a:lnTo>
                  <a:pt x="317" y="15938"/>
                </a:lnTo>
                <a:lnTo>
                  <a:pt x="354" y="15919"/>
                </a:lnTo>
                <a:lnTo>
                  <a:pt x="392" y="15901"/>
                </a:lnTo>
                <a:lnTo>
                  <a:pt x="429" y="15826"/>
                </a:lnTo>
                <a:lnTo>
                  <a:pt x="447" y="15733"/>
                </a:lnTo>
                <a:lnTo>
                  <a:pt x="447" y="15621"/>
                </a:lnTo>
                <a:lnTo>
                  <a:pt x="429" y="15379"/>
                </a:lnTo>
                <a:lnTo>
                  <a:pt x="392" y="15230"/>
                </a:lnTo>
                <a:lnTo>
                  <a:pt x="410" y="15026"/>
                </a:lnTo>
                <a:lnTo>
                  <a:pt x="392" y="14709"/>
                </a:lnTo>
                <a:lnTo>
                  <a:pt x="373" y="14560"/>
                </a:lnTo>
                <a:lnTo>
                  <a:pt x="336" y="14448"/>
                </a:lnTo>
                <a:lnTo>
                  <a:pt x="317" y="14393"/>
                </a:lnTo>
                <a:lnTo>
                  <a:pt x="280" y="14355"/>
                </a:lnTo>
                <a:lnTo>
                  <a:pt x="243" y="14337"/>
                </a:lnTo>
                <a:lnTo>
                  <a:pt x="187" y="14318"/>
                </a:lnTo>
                <a:close/>
                <a:moveTo>
                  <a:pt x="91062" y="16552"/>
                </a:moveTo>
                <a:lnTo>
                  <a:pt x="91006" y="16571"/>
                </a:lnTo>
                <a:lnTo>
                  <a:pt x="90950" y="16627"/>
                </a:lnTo>
                <a:lnTo>
                  <a:pt x="90931" y="16701"/>
                </a:lnTo>
                <a:lnTo>
                  <a:pt x="90894" y="16813"/>
                </a:lnTo>
                <a:lnTo>
                  <a:pt x="90875" y="16943"/>
                </a:lnTo>
                <a:lnTo>
                  <a:pt x="90857" y="17241"/>
                </a:lnTo>
                <a:lnTo>
                  <a:pt x="90875" y="17558"/>
                </a:lnTo>
                <a:lnTo>
                  <a:pt x="90913" y="17837"/>
                </a:lnTo>
                <a:lnTo>
                  <a:pt x="90950" y="18079"/>
                </a:lnTo>
                <a:lnTo>
                  <a:pt x="91006" y="18228"/>
                </a:lnTo>
                <a:lnTo>
                  <a:pt x="91024" y="18247"/>
                </a:lnTo>
                <a:lnTo>
                  <a:pt x="91043" y="18265"/>
                </a:lnTo>
                <a:lnTo>
                  <a:pt x="91080" y="18247"/>
                </a:lnTo>
                <a:lnTo>
                  <a:pt x="91099" y="18209"/>
                </a:lnTo>
                <a:lnTo>
                  <a:pt x="91136" y="18116"/>
                </a:lnTo>
                <a:lnTo>
                  <a:pt x="91173" y="17986"/>
                </a:lnTo>
                <a:lnTo>
                  <a:pt x="91229" y="17707"/>
                </a:lnTo>
                <a:lnTo>
                  <a:pt x="91248" y="17576"/>
                </a:lnTo>
                <a:lnTo>
                  <a:pt x="91266" y="17353"/>
                </a:lnTo>
                <a:lnTo>
                  <a:pt x="91266" y="17055"/>
                </a:lnTo>
                <a:lnTo>
                  <a:pt x="91266" y="16906"/>
                </a:lnTo>
                <a:lnTo>
                  <a:pt x="91248" y="16757"/>
                </a:lnTo>
                <a:lnTo>
                  <a:pt x="91192" y="16645"/>
                </a:lnTo>
                <a:lnTo>
                  <a:pt x="91173" y="16608"/>
                </a:lnTo>
                <a:lnTo>
                  <a:pt x="91136" y="16571"/>
                </a:lnTo>
                <a:lnTo>
                  <a:pt x="91062" y="16552"/>
                </a:lnTo>
                <a:close/>
                <a:moveTo>
                  <a:pt x="429" y="16776"/>
                </a:moveTo>
                <a:lnTo>
                  <a:pt x="410" y="16794"/>
                </a:lnTo>
                <a:lnTo>
                  <a:pt x="354" y="16850"/>
                </a:lnTo>
                <a:lnTo>
                  <a:pt x="299" y="16943"/>
                </a:lnTo>
                <a:lnTo>
                  <a:pt x="243" y="17204"/>
                </a:lnTo>
                <a:lnTo>
                  <a:pt x="205" y="17371"/>
                </a:lnTo>
                <a:lnTo>
                  <a:pt x="205" y="17595"/>
                </a:lnTo>
                <a:lnTo>
                  <a:pt x="187" y="17893"/>
                </a:lnTo>
                <a:lnTo>
                  <a:pt x="187" y="18060"/>
                </a:lnTo>
                <a:lnTo>
                  <a:pt x="205" y="18191"/>
                </a:lnTo>
                <a:lnTo>
                  <a:pt x="243" y="18302"/>
                </a:lnTo>
                <a:lnTo>
                  <a:pt x="280" y="18395"/>
                </a:lnTo>
                <a:lnTo>
                  <a:pt x="354" y="18451"/>
                </a:lnTo>
                <a:lnTo>
                  <a:pt x="373" y="18470"/>
                </a:lnTo>
                <a:lnTo>
                  <a:pt x="410" y="18451"/>
                </a:lnTo>
                <a:lnTo>
                  <a:pt x="447" y="18414"/>
                </a:lnTo>
                <a:lnTo>
                  <a:pt x="466" y="18340"/>
                </a:lnTo>
                <a:lnTo>
                  <a:pt x="503" y="18135"/>
                </a:lnTo>
                <a:lnTo>
                  <a:pt x="522" y="17930"/>
                </a:lnTo>
                <a:lnTo>
                  <a:pt x="541" y="17688"/>
                </a:lnTo>
                <a:lnTo>
                  <a:pt x="578" y="17409"/>
                </a:lnTo>
                <a:lnTo>
                  <a:pt x="559" y="17129"/>
                </a:lnTo>
                <a:lnTo>
                  <a:pt x="541" y="16999"/>
                </a:lnTo>
                <a:lnTo>
                  <a:pt x="503" y="16887"/>
                </a:lnTo>
                <a:lnTo>
                  <a:pt x="485" y="16832"/>
                </a:lnTo>
                <a:lnTo>
                  <a:pt x="447" y="16794"/>
                </a:lnTo>
                <a:lnTo>
                  <a:pt x="429" y="16776"/>
                </a:lnTo>
                <a:close/>
                <a:moveTo>
                  <a:pt x="90950" y="19066"/>
                </a:moveTo>
                <a:lnTo>
                  <a:pt x="90875" y="19103"/>
                </a:lnTo>
                <a:lnTo>
                  <a:pt x="90838" y="19177"/>
                </a:lnTo>
                <a:lnTo>
                  <a:pt x="90820" y="19271"/>
                </a:lnTo>
                <a:lnTo>
                  <a:pt x="90820" y="19401"/>
                </a:lnTo>
                <a:lnTo>
                  <a:pt x="90820" y="19531"/>
                </a:lnTo>
                <a:lnTo>
                  <a:pt x="90857" y="19810"/>
                </a:lnTo>
                <a:lnTo>
                  <a:pt x="90875" y="19997"/>
                </a:lnTo>
                <a:lnTo>
                  <a:pt x="90913" y="20239"/>
                </a:lnTo>
                <a:lnTo>
                  <a:pt x="90968" y="20499"/>
                </a:lnTo>
                <a:lnTo>
                  <a:pt x="90987" y="20592"/>
                </a:lnTo>
                <a:lnTo>
                  <a:pt x="91062" y="20723"/>
                </a:lnTo>
                <a:lnTo>
                  <a:pt x="91099" y="20779"/>
                </a:lnTo>
                <a:lnTo>
                  <a:pt x="91136" y="20797"/>
                </a:lnTo>
                <a:lnTo>
                  <a:pt x="91173" y="20797"/>
                </a:lnTo>
                <a:lnTo>
                  <a:pt x="91192" y="20741"/>
                </a:lnTo>
                <a:lnTo>
                  <a:pt x="91211" y="20592"/>
                </a:lnTo>
                <a:lnTo>
                  <a:pt x="91211" y="20350"/>
                </a:lnTo>
                <a:lnTo>
                  <a:pt x="91229" y="20034"/>
                </a:lnTo>
                <a:lnTo>
                  <a:pt x="91211" y="19717"/>
                </a:lnTo>
                <a:lnTo>
                  <a:pt x="91173" y="19419"/>
                </a:lnTo>
                <a:lnTo>
                  <a:pt x="91136" y="19289"/>
                </a:lnTo>
                <a:lnTo>
                  <a:pt x="91099" y="19177"/>
                </a:lnTo>
                <a:lnTo>
                  <a:pt x="91062" y="19103"/>
                </a:lnTo>
                <a:lnTo>
                  <a:pt x="91006" y="19066"/>
                </a:lnTo>
                <a:close/>
                <a:moveTo>
                  <a:pt x="336" y="19308"/>
                </a:moveTo>
                <a:lnTo>
                  <a:pt x="317" y="19326"/>
                </a:lnTo>
                <a:lnTo>
                  <a:pt x="280" y="19345"/>
                </a:lnTo>
                <a:lnTo>
                  <a:pt x="243" y="19438"/>
                </a:lnTo>
                <a:lnTo>
                  <a:pt x="205" y="19568"/>
                </a:lnTo>
                <a:lnTo>
                  <a:pt x="150" y="19866"/>
                </a:lnTo>
                <a:lnTo>
                  <a:pt x="150" y="20052"/>
                </a:lnTo>
                <a:lnTo>
                  <a:pt x="131" y="20276"/>
                </a:lnTo>
                <a:lnTo>
                  <a:pt x="131" y="20555"/>
                </a:lnTo>
                <a:lnTo>
                  <a:pt x="131" y="20704"/>
                </a:lnTo>
                <a:lnTo>
                  <a:pt x="150" y="20834"/>
                </a:lnTo>
                <a:lnTo>
                  <a:pt x="205" y="20946"/>
                </a:lnTo>
                <a:lnTo>
                  <a:pt x="224" y="20983"/>
                </a:lnTo>
                <a:lnTo>
                  <a:pt x="261" y="21002"/>
                </a:lnTo>
                <a:lnTo>
                  <a:pt x="317" y="21021"/>
                </a:lnTo>
                <a:lnTo>
                  <a:pt x="373" y="21002"/>
                </a:lnTo>
                <a:lnTo>
                  <a:pt x="410" y="20928"/>
                </a:lnTo>
                <a:lnTo>
                  <a:pt x="447" y="20853"/>
                </a:lnTo>
                <a:lnTo>
                  <a:pt x="485" y="20611"/>
                </a:lnTo>
                <a:lnTo>
                  <a:pt x="503" y="20332"/>
                </a:lnTo>
                <a:lnTo>
                  <a:pt x="503" y="20015"/>
                </a:lnTo>
                <a:lnTo>
                  <a:pt x="485" y="19736"/>
                </a:lnTo>
                <a:lnTo>
                  <a:pt x="447" y="19513"/>
                </a:lnTo>
                <a:lnTo>
                  <a:pt x="429" y="19419"/>
                </a:lnTo>
                <a:lnTo>
                  <a:pt x="410" y="19382"/>
                </a:lnTo>
                <a:lnTo>
                  <a:pt x="373" y="19326"/>
                </a:lnTo>
                <a:lnTo>
                  <a:pt x="336" y="19308"/>
                </a:lnTo>
                <a:close/>
                <a:moveTo>
                  <a:pt x="90987" y="21616"/>
                </a:moveTo>
                <a:lnTo>
                  <a:pt x="90968" y="21654"/>
                </a:lnTo>
                <a:lnTo>
                  <a:pt x="90913" y="21747"/>
                </a:lnTo>
                <a:lnTo>
                  <a:pt x="90875" y="21858"/>
                </a:lnTo>
                <a:lnTo>
                  <a:pt x="90857" y="21970"/>
                </a:lnTo>
                <a:lnTo>
                  <a:pt x="90857" y="22212"/>
                </a:lnTo>
                <a:lnTo>
                  <a:pt x="90857" y="22436"/>
                </a:lnTo>
                <a:lnTo>
                  <a:pt x="90875" y="22678"/>
                </a:lnTo>
                <a:lnTo>
                  <a:pt x="90913" y="22901"/>
                </a:lnTo>
                <a:lnTo>
                  <a:pt x="90931" y="23031"/>
                </a:lnTo>
                <a:lnTo>
                  <a:pt x="90968" y="23143"/>
                </a:lnTo>
                <a:lnTo>
                  <a:pt x="91006" y="23218"/>
                </a:lnTo>
                <a:lnTo>
                  <a:pt x="91043" y="23236"/>
                </a:lnTo>
                <a:lnTo>
                  <a:pt x="91062" y="23236"/>
                </a:lnTo>
                <a:lnTo>
                  <a:pt x="91099" y="23218"/>
                </a:lnTo>
                <a:lnTo>
                  <a:pt x="91117" y="23180"/>
                </a:lnTo>
                <a:lnTo>
                  <a:pt x="91192" y="23031"/>
                </a:lnTo>
                <a:lnTo>
                  <a:pt x="91211" y="22920"/>
                </a:lnTo>
                <a:lnTo>
                  <a:pt x="91248" y="22808"/>
                </a:lnTo>
                <a:lnTo>
                  <a:pt x="91266" y="22547"/>
                </a:lnTo>
                <a:lnTo>
                  <a:pt x="91266" y="22268"/>
                </a:lnTo>
                <a:lnTo>
                  <a:pt x="91248" y="22045"/>
                </a:lnTo>
                <a:lnTo>
                  <a:pt x="91211" y="21896"/>
                </a:lnTo>
                <a:lnTo>
                  <a:pt x="91173" y="21803"/>
                </a:lnTo>
                <a:lnTo>
                  <a:pt x="91136" y="21709"/>
                </a:lnTo>
                <a:lnTo>
                  <a:pt x="91080" y="21635"/>
                </a:lnTo>
                <a:lnTo>
                  <a:pt x="91043" y="21616"/>
                </a:lnTo>
                <a:close/>
                <a:moveTo>
                  <a:pt x="392" y="21803"/>
                </a:moveTo>
                <a:lnTo>
                  <a:pt x="354" y="21821"/>
                </a:lnTo>
                <a:lnTo>
                  <a:pt x="299" y="21840"/>
                </a:lnTo>
                <a:lnTo>
                  <a:pt x="261" y="21877"/>
                </a:lnTo>
                <a:lnTo>
                  <a:pt x="224" y="21914"/>
                </a:lnTo>
                <a:lnTo>
                  <a:pt x="187" y="22026"/>
                </a:lnTo>
                <a:lnTo>
                  <a:pt x="168" y="22156"/>
                </a:lnTo>
                <a:lnTo>
                  <a:pt x="150" y="22305"/>
                </a:lnTo>
                <a:lnTo>
                  <a:pt x="150" y="22603"/>
                </a:lnTo>
                <a:lnTo>
                  <a:pt x="150" y="22827"/>
                </a:lnTo>
                <a:lnTo>
                  <a:pt x="168" y="22994"/>
                </a:lnTo>
                <a:lnTo>
                  <a:pt x="224" y="23292"/>
                </a:lnTo>
                <a:lnTo>
                  <a:pt x="280" y="23553"/>
                </a:lnTo>
                <a:lnTo>
                  <a:pt x="317" y="23627"/>
                </a:lnTo>
                <a:lnTo>
                  <a:pt x="336" y="23609"/>
                </a:lnTo>
                <a:lnTo>
                  <a:pt x="392" y="23478"/>
                </a:lnTo>
                <a:lnTo>
                  <a:pt x="429" y="23329"/>
                </a:lnTo>
                <a:lnTo>
                  <a:pt x="466" y="23013"/>
                </a:lnTo>
                <a:lnTo>
                  <a:pt x="503" y="22398"/>
                </a:lnTo>
                <a:lnTo>
                  <a:pt x="522" y="22212"/>
                </a:lnTo>
                <a:lnTo>
                  <a:pt x="541" y="22100"/>
                </a:lnTo>
                <a:lnTo>
                  <a:pt x="522" y="21970"/>
                </a:lnTo>
                <a:lnTo>
                  <a:pt x="503" y="21877"/>
                </a:lnTo>
                <a:lnTo>
                  <a:pt x="466" y="21821"/>
                </a:lnTo>
                <a:lnTo>
                  <a:pt x="429" y="21803"/>
                </a:lnTo>
                <a:close/>
                <a:moveTo>
                  <a:pt x="91043" y="24167"/>
                </a:moveTo>
                <a:lnTo>
                  <a:pt x="90987" y="24186"/>
                </a:lnTo>
                <a:lnTo>
                  <a:pt x="90931" y="24223"/>
                </a:lnTo>
                <a:lnTo>
                  <a:pt x="90913" y="24297"/>
                </a:lnTo>
                <a:lnTo>
                  <a:pt x="90894" y="24390"/>
                </a:lnTo>
                <a:lnTo>
                  <a:pt x="90875" y="24521"/>
                </a:lnTo>
                <a:lnTo>
                  <a:pt x="90875" y="24819"/>
                </a:lnTo>
                <a:lnTo>
                  <a:pt x="90913" y="25117"/>
                </a:lnTo>
                <a:lnTo>
                  <a:pt x="90950" y="25414"/>
                </a:lnTo>
                <a:lnTo>
                  <a:pt x="90987" y="25657"/>
                </a:lnTo>
                <a:lnTo>
                  <a:pt x="91024" y="25787"/>
                </a:lnTo>
                <a:lnTo>
                  <a:pt x="91043" y="25805"/>
                </a:lnTo>
                <a:lnTo>
                  <a:pt x="91080" y="25750"/>
                </a:lnTo>
                <a:lnTo>
                  <a:pt x="91136" y="25545"/>
                </a:lnTo>
                <a:lnTo>
                  <a:pt x="91173" y="25284"/>
                </a:lnTo>
                <a:lnTo>
                  <a:pt x="91192" y="25135"/>
                </a:lnTo>
                <a:lnTo>
                  <a:pt x="91211" y="24930"/>
                </a:lnTo>
                <a:lnTo>
                  <a:pt x="91211" y="24651"/>
                </a:lnTo>
                <a:lnTo>
                  <a:pt x="91211" y="24502"/>
                </a:lnTo>
                <a:lnTo>
                  <a:pt x="91192" y="24390"/>
                </a:lnTo>
                <a:lnTo>
                  <a:pt x="91155" y="24279"/>
                </a:lnTo>
                <a:lnTo>
                  <a:pt x="91099" y="24204"/>
                </a:lnTo>
                <a:lnTo>
                  <a:pt x="91043" y="24167"/>
                </a:lnTo>
                <a:close/>
                <a:moveTo>
                  <a:pt x="373" y="24390"/>
                </a:moveTo>
                <a:lnTo>
                  <a:pt x="336" y="24428"/>
                </a:lnTo>
                <a:lnTo>
                  <a:pt x="243" y="24539"/>
                </a:lnTo>
                <a:lnTo>
                  <a:pt x="205" y="24651"/>
                </a:lnTo>
                <a:lnTo>
                  <a:pt x="187" y="24763"/>
                </a:lnTo>
                <a:lnTo>
                  <a:pt x="187" y="24893"/>
                </a:lnTo>
                <a:lnTo>
                  <a:pt x="187" y="25042"/>
                </a:lnTo>
                <a:lnTo>
                  <a:pt x="224" y="25321"/>
                </a:lnTo>
                <a:lnTo>
                  <a:pt x="243" y="25545"/>
                </a:lnTo>
                <a:lnTo>
                  <a:pt x="280" y="25805"/>
                </a:lnTo>
                <a:lnTo>
                  <a:pt x="299" y="25973"/>
                </a:lnTo>
                <a:lnTo>
                  <a:pt x="336" y="26029"/>
                </a:lnTo>
                <a:lnTo>
                  <a:pt x="354" y="26047"/>
                </a:lnTo>
                <a:lnTo>
                  <a:pt x="429" y="26085"/>
                </a:lnTo>
                <a:lnTo>
                  <a:pt x="522" y="26085"/>
                </a:lnTo>
                <a:lnTo>
                  <a:pt x="559" y="26066"/>
                </a:lnTo>
                <a:lnTo>
                  <a:pt x="578" y="26029"/>
                </a:lnTo>
                <a:lnTo>
                  <a:pt x="596" y="25973"/>
                </a:lnTo>
                <a:lnTo>
                  <a:pt x="615" y="25731"/>
                </a:lnTo>
                <a:lnTo>
                  <a:pt x="615" y="25470"/>
                </a:lnTo>
                <a:lnTo>
                  <a:pt x="596" y="24949"/>
                </a:lnTo>
                <a:lnTo>
                  <a:pt x="578" y="24726"/>
                </a:lnTo>
                <a:lnTo>
                  <a:pt x="541" y="24614"/>
                </a:lnTo>
                <a:lnTo>
                  <a:pt x="503" y="24502"/>
                </a:lnTo>
                <a:lnTo>
                  <a:pt x="466" y="24409"/>
                </a:lnTo>
                <a:lnTo>
                  <a:pt x="429" y="24390"/>
                </a:lnTo>
                <a:close/>
                <a:moveTo>
                  <a:pt x="392" y="27127"/>
                </a:moveTo>
                <a:lnTo>
                  <a:pt x="354" y="27146"/>
                </a:lnTo>
                <a:lnTo>
                  <a:pt x="317" y="27183"/>
                </a:lnTo>
                <a:lnTo>
                  <a:pt x="280" y="27239"/>
                </a:lnTo>
                <a:lnTo>
                  <a:pt x="224" y="27425"/>
                </a:lnTo>
                <a:lnTo>
                  <a:pt x="168" y="27649"/>
                </a:lnTo>
                <a:lnTo>
                  <a:pt x="150" y="27872"/>
                </a:lnTo>
                <a:lnTo>
                  <a:pt x="150" y="28095"/>
                </a:lnTo>
                <a:lnTo>
                  <a:pt x="168" y="28282"/>
                </a:lnTo>
                <a:lnTo>
                  <a:pt x="187" y="28338"/>
                </a:lnTo>
                <a:lnTo>
                  <a:pt x="224" y="28375"/>
                </a:lnTo>
                <a:lnTo>
                  <a:pt x="280" y="28393"/>
                </a:lnTo>
                <a:lnTo>
                  <a:pt x="317" y="28375"/>
                </a:lnTo>
                <a:lnTo>
                  <a:pt x="354" y="28338"/>
                </a:lnTo>
                <a:lnTo>
                  <a:pt x="392" y="28282"/>
                </a:lnTo>
                <a:lnTo>
                  <a:pt x="447" y="28114"/>
                </a:lnTo>
                <a:lnTo>
                  <a:pt x="503" y="27891"/>
                </a:lnTo>
                <a:lnTo>
                  <a:pt x="522" y="27667"/>
                </a:lnTo>
                <a:lnTo>
                  <a:pt x="522" y="27444"/>
                </a:lnTo>
                <a:lnTo>
                  <a:pt x="485" y="27258"/>
                </a:lnTo>
                <a:lnTo>
                  <a:pt x="466" y="27183"/>
                </a:lnTo>
                <a:lnTo>
                  <a:pt x="429" y="27146"/>
                </a:lnTo>
                <a:lnTo>
                  <a:pt x="392" y="27127"/>
                </a:lnTo>
                <a:close/>
                <a:moveTo>
                  <a:pt x="91043" y="26513"/>
                </a:moveTo>
                <a:lnTo>
                  <a:pt x="91024" y="26550"/>
                </a:lnTo>
                <a:lnTo>
                  <a:pt x="90987" y="26606"/>
                </a:lnTo>
                <a:lnTo>
                  <a:pt x="90950" y="26736"/>
                </a:lnTo>
                <a:lnTo>
                  <a:pt x="90931" y="26885"/>
                </a:lnTo>
                <a:lnTo>
                  <a:pt x="90931" y="27034"/>
                </a:lnTo>
                <a:lnTo>
                  <a:pt x="90931" y="27183"/>
                </a:lnTo>
                <a:lnTo>
                  <a:pt x="90968" y="27481"/>
                </a:lnTo>
                <a:lnTo>
                  <a:pt x="90987" y="27760"/>
                </a:lnTo>
                <a:lnTo>
                  <a:pt x="90987" y="27984"/>
                </a:lnTo>
                <a:lnTo>
                  <a:pt x="91006" y="28263"/>
                </a:lnTo>
                <a:lnTo>
                  <a:pt x="91043" y="28375"/>
                </a:lnTo>
                <a:lnTo>
                  <a:pt x="91062" y="28412"/>
                </a:lnTo>
                <a:lnTo>
                  <a:pt x="91080" y="28449"/>
                </a:lnTo>
                <a:lnTo>
                  <a:pt x="91136" y="28449"/>
                </a:lnTo>
                <a:lnTo>
                  <a:pt x="91173" y="28412"/>
                </a:lnTo>
                <a:lnTo>
                  <a:pt x="91229" y="28375"/>
                </a:lnTo>
                <a:lnTo>
                  <a:pt x="91285" y="28263"/>
                </a:lnTo>
                <a:lnTo>
                  <a:pt x="91322" y="28133"/>
                </a:lnTo>
                <a:lnTo>
                  <a:pt x="91341" y="27984"/>
                </a:lnTo>
                <a:lnTo>
                  <a:pt x="91359" y="27835"/>
                </a:lnTo>
                <a:lnTo>
                  <a:pt x="91359" y="27518"/>
                </a:lnTo>
                <a:lnTo>
                  <a:pt x="91341" y="27258"/>
                </a:lnTo>
                <a:lnTo>
                  <a:pt x="91304" y="27071"/>
                </a:lnTo>
                <a:lnTo>
                  <a:pt x="91229" y="26755"/>
                </a:lnTo>
                <a:lnTo>
                  <a:pt x="91173" y="26625"/>
                </a:lnTo>
                <a:lnTo>
                  <a:pt x="91117" y="26532"/>
                </a:lnTo>
                <a:lnTo>
                  <a:pt x="91080" y="26513"/>
                </a:lnTo>
                <a:close/>
                <a:moveTo>
                  <a:pt x="91006" y="29138"/>
                </a:moveTo>
                <a:lnTo>
                  <a:pt x="90950" y="29175"/>
                </a:lnTo>
                <a:lnTo>
                  <a:pt x="90913" y="29231"/>
                </a:lnTo>
                <a:lnTo>
                  <a:pt x="90894" y="29324"/>
                </a:lnTo>
                <a:lnTo>
                  <a:pt x="90875" y="29455"/>
                </a:lnTo>
                <a:lnTo>
                  <a:pt x="90875" y="29585"/>
                </a:lnTo>
                <a:lnTo>
                  <a:pt x="90894" y="29901"/>
                </a:lnTo>
                <a:lnTo>
                  <a:pt x="90931" y="30237"/>
                </a:lnTo>
                <a:lnTo>
                  <a:pt x="90987" y="30553"/>
                </a:lnTo>
                <a:lnTo>
                  <a:pt x="91043" y="30795"/>
                </a:lnTo>
                <a:lnTo>
                  <a:pt x="91099" y="30925"/>
                </a:lnTo>
                <a:lnTo>
                  <a:pt x="91117" y="30944"/>
                </a:lnTo>
                <a:lnTo>
                  <a:pt x="91136" y="30944"/>
                </a:lnTo>
                <a:lnTo>
                  <a:pt x="91173" y="30888"/>
                </a:lnTo>
                <a:lnTo>
                  <a:pt x="91211" y="30776"/>
                </a:lnTo>
                <a:lnTo>
                  <a:pt x="91229" y="30609"/>
                </a:lnTo>
                <a:lnTo>
                  <a:pt x="91248" y="30292"/>
                </a:lnTo>
                <a:lnTo>
                  <a:pt x="91248" y="30088"/>
                </a:lnTo>
                <a:lnTo>
                  <a:pt x="91248" y="29883"/>
                </a:lnTo>
                <a:lnTo>
                  <a:pt x="91248" y="29585"/>
                </a:lnTo>
                <a:lnTo>
                  <a:pt x="91229" y="29436"/>
                </a:lnTo>
                <a:lnTo>
                  <a:pt x="91192" y="29306"/>
                </a:lnTo>
                <a:lnTo>
                  <a:pt x="91155" y="29213"/>
                </a:lnTo>
                <a:lnTo>
                  <a:pt x="91117" y="29175"/>
                </a:lnTo>
                <a:lnTo>
                  <a:pt x="91080" y="29138"/>
                </a:lnTo>
                <a:close/>
                <a:moveTo>
                  <a:pt x="336" y="29473"/>
                </a:moveTo>
                <a:lnTo>
                  <a:pt x="261" y="29492"/>
                </a:lnTo>
                <a:lnTo>
                  <a:pt x="224" y="29529"/>
                </a:lnTo>
                <a:lnTo>
                  <a:pt x="205" y="29585"/>
                </a:lnTo>
                <a:lnTo>
                  <a:pt x="187" y="29697"/>
                </a:lnTo>
                <a:lnTo>
                  <a:pt x="168" y="29920"/>
                </a:lnTo>
                <a:lnTo>
                  <a:pt x="168" y="30162"/>
                </a:lnTo>
                <a:lnTo>
                  <a:pt x="168" y="30441"/>
                </a:lnTo>
                <a:lnTo>
                  <a:pt x="187" y="30721"/>
                </a:lnTo>
                <a:lnTo>
                  <a:pt x="205" y="30832"/>
                </a:lnTo>
                <a:lnTo>
                  <a:pt x="243" y="30944"/>
                </a:lnTo>
                <a:lnTo>
                  <a:pt x="317" y="31037"/>
                </a:lnTo>
                <a:lnTo>
                  <a:pt x="354" y="31074"/>
                </a:lnTo>
                <a:lnTo>
                  <a:pt x="392" y="31074"/>
                </a:lnTo>
                <a:lnTo>
                  <a:pt x="429" y="31019"/>
                </a:lnTo>
                <a:lnTo>
                  <a:pt x="466" y="30851"/>
                </a:lnTo>
                <a:lnTo>
                  <a:pt x="503" y="30665"/>
                </a:lnTo>
                <a:lnTo>
                  <a:pt x="522" y="30404"/>
                </a:lnTo>
                <a:lnTo>
                  <a:pt x="541" y="30125"/>
                </a:lnTo>
                <a:lnTo>
                  <a:pt x="522" y="29827"/>
                </a:lnTo>
                <a:lnTo>
                  <a:pt x="503" y="29697"/>
                </a:lnTo>
                <a:lnTo>
                  <a:pt x="485" y="29566"/>
                </a:lnTo>
                <a:lnTo>
                  <a:pt x="447" y="29510"/>
                </a:lnTo>
                <a:lnTo>
                  <a:pt x="392" y="29492"/>
                </a:lnTo>
                <a:lnTo>
                  <a:pt x="336" y="29473"/>
                </a:lnTo>
                <a:close/>
                <a:moveTo>
                  <a:pt x="91024" y="31782"/>
                </a:moveTo>
                <a:lnTo>
                  <a:pt x="90987" y="31800"/>
                </a:lnTo>
                <a:lnTo>
                  <a:pt x="90931" y="31838"/>
                </a:lnTo>
                <a:lnTo>
                  <a:pt x="90894" y="31856"/>
                </a:lnTo>
                <a:lnTo>
                  <a:pt x="90875" y="31912"/>
                </a:lnTo>
                <a:lnTo>
                  <a:pt x="90857" y="32024"/>
                </a:lnTo>
                <a:lnTo>
                  <a:pt x="90857" y="32173"/>
                </a:lnTo>
                <a:lnTo>
                  <a:pt x="90875" y="32322"/>
                </a:lnTo>
                <a:lnTo>
                  <a:pt x="90913" y="32657"/>
                </a:lnTo>
                <a:lnTo>
                  <a:pt x="90950" y="32880"/>
                </a:lnTo>
                <a:lnTo>
                  <a:pt x="90968" y="33066"/>
                </a:lnTo>
                <a:lnTo>
                  <a:pt x="91006" y="33234"/>
                </a:lnTo>
                <a:lnTo>
                  <a:pt x="91024" y="33290"/>
                </a:lnTo>
                <a:lnTo>
                  <a:pt x="91062" y="33309"/>
                </a:lnTo>
                <a:lnTo>
                  <a:pt x="91136" y="33290"/>
                </a:lnTo>
                <a:lnTo>
                  <a:pt x="91192" y="33234"/>
                </a:lnTo>
                <a:lnTo>
                  <a:pt x="91248" y="33141"/>
                </a:lnTo>
                <a:lnTo>
                  <a:pt x="91285" y="33029"/>
                </a:lnTo>
                <a:lnTo>
                  <a:pt x="91304" y="32918"/>
                </a:lnTo>
                <a:lnTo>
                  <a:pt x="91304" y="32787"/>
                </a:lnTo>
                <a:lnTo>
                  <a:pt x="91304" y="32545"/>
                </a:lnTo>
                <a:lnTo>
                  <a:pt x="91266" y="32340"/>
                </a:lnTo>
                <a:lnTo>
                  <a:pt x="91248" y="32154"/>
                </a:lnTo>
                <a:lnTo>
                  <a:pt x="91229" y="32042"/>
                </a:lnTo>
                <a:lnTo>
                  <a:pt x="91211" y="31949"/>
                </a:lnTo>
                <a:lnTo>
                  <a:pt x="91173" y="31856"/>
                </a:lnTo>
                <a:lnTo>
                  <a:pt x="91099" y="31800"/>
                </a:lnTo>
                <a:lnTo>
                  <a:pt x="91062" y="31782"/>
                </a:lnTo>
                <a:close/>
                <a:moveTo>
                  <a:pt x="354" y="31968"/>
                </a:moveTo>
                <a:lnTo>
                  <a:pt x="280" y="31987"/>
                </a:lnTo>
                <a:lnTo>
                  <a:pt x="224" y="32024"/>
                </a:lnTo>
                <a:lnTo>
                  <a:pt x="205" y="32061"/>
                </a:lnTo>
                <a:lnTo>
                  <a:pt x="187" y="32098"/>
                </a:lnTo>
                <a:lnTo>
                  <a:pt x="150" y="32694"/>
                </a:lnTo>
                <a:lnTo>
                  <a:pt x="150" y="32973"/>
                </a:lnTo>
                <a:lnTo>
                  <a:pt x="150" y="33271"/>
                </a:lnTo>
                <a:lnTo>
                  <a:pt x="187" y="33495"/>
                </a:lnTo>
                <a:lnTo>
                  <a:pt x="205" y="33569"/>
                </a:lnTo>
                <a:lnTo>
                  <a:pt x="243" y="33644"/>
                </a:lnTo>
                <a:lnTo>
                  <a:pt x="299" y="33662"/>
                </a:lnTo>
                <a:lnTo>
                  <a:pt x="317" y="33662"/>
                </a:lnTo>
                <a:lnTo>
                  <a:pt x="336" y="33644"/>
                </a:lnTo>
                <a:lnTo>
                  <a:pt x="373" y="33569"/>
                </a:lnTo>
                <a:lnTo>
                  <a:pt x="429" y="33420"/>
                </a:lnTo>
                <a:lnTo>
                  <a:pt x="466" y="33141"/>
                </a:lnTo>
                <a:lnTo>
                  <a:pt x="485" y="32843"/>
                </a:lnTo>
                <a:lnTo>
                  <a:pt x="485" y="32285"/>
                </a:lnTo>
                <a:lnTo>
                  <a:pt x="503" y="32117"/>
                </a:lnTo>
                <a:lnTo>
                  <a:pt x="485" y="32024"/>
                </a:lnTo>
                <a:lnTo>
                  <a:pt x="466" y="32005"/>
                </a:lnTo>
                <a:lnTo>
                  <a:pt x="429" y="31968"/>
                </a:lnTo>
                <a:close/>
                <a:moveTo>
                  <a:pt x="91117" y="34277"/>
                </a:moveTo>
                <a:lnTo>
                  <a:pt x="91080" y="34295"/>
                </a:lnTo>
                <a:lnTo>
                  <a:pt x="91006" y="34333"/>
                </a:lnTo>
                <a:lnTo>
                  <a:pt x="90950" y="34407"/>
                </a:lnTo>
                <a:lnTo>
                  <a:pt x="90931" y="34444"/>
                </a:lnTo>
                <a:lnTo>
                  <a:pt x="90931" y="34500"/>
                </a:lnTo>
                <a:lnTo>
                  <a:pt x="90968" y="34761"/>
                </a:lnTo>
                <a:lnTo>
                  <a:pt x="90987" y="35040"/>
                </a:lnTo>
                <a:lnTo>
                  <a:pt x="91006" y="35319"/>
                </a:lnTo>
                <a:lnTo>
                  <a:pt x="91043" y="35580"/>
                </a:lnTo>
                <a:lnTo>
                  <a:pt x="91080" y="35710"/>
                </a:lnTo>
                <a:lnTo>
                  <a:pt x="91136" y="35803"/>
                </a:lnTo>
                <a:lnTo>
                  <a:pt x="91173" y="35859"/>
                </a:lnTo>
                <a:lnTo>
                  <a:pt x="91229" y="35859"/>
                </a:lnTo>
                <a:lnTo>
                  <a:pt x="91285" y="35822"/>
                </a:lnTo>
                <a:lnTo>
                  <a:pt x="91322" y="35766"/>
                </a:lnTo>
                <a:lnTo>
                  <a:pt x="91359" y="35654"/>
                </a:lnTo>
                <a:lnTo>
                  <a:pt x="91378" y="35524"/>
                </a:lnTo>
                <a:lnTo>
                  <a:pt x="91397" y="35301"/>
                </a:lnTo>
                <a:lnTo>
                  <a:pt x="91397" y="35059"/>
                </a:lnTo>
                <a:lnTo>
                  <a:pt x="91359" y="34798"/>
                </a:lnTo>
                <a:lnTo>
                  <a:pt x="91322" y="34575"/>
                </a:lnTo>
                <a:lnTo>
                  <a:pt x="91285" y="34407"/>
                </a:lnTo>
                <a:lnTo>
                  <a:pt x="91248" y="34333"/>
                </a:lnTo>
                <a:lnTo>
                  <a:pt x="91211" y="34295"/>
                </a:lnTo>
                <a:lnTo>
                  <a:pt x="91173" y="34277"/>
                </a:lnTo>
                <a:close/>
                <a:moveTo>
                  <a:pt x="299" y="34593"/>
                </a:moveTo>
                <a:lnTo>
                  <a:pt x="261" y="34612"/>
                </a:lnTo>
                <a:lnTo>
                  <a:pt x="205" y="34686"/>
                </a:lnTo>
                <a:lnTo>
                  <a:pt x="168" y="34817"/>
                </a:lnTo>
                <a:lnTo>
                  <a:pt x="112" y="35114"/>
                </a:lnTo>
                <a:lnTo>
                  <a:pt x="112" y="35319"/>
                </a:lnTo>
                <a:lnTo>
                  <a:pt x="112" y="35487"/>
                </a:lnTo>
                <a:lnTo>
                  <a:pt x="131" y="35747"/>
                </a:lnTo>
                <a:lnTo>
                  <a:pt x="150" y="35878"/>
                </a:lnTo>
                <a:lnTo>
                  <a:pt x="187" y="35990"/>
                </a:lnTo>
                <a:lnTo>
                  <a:pt x="243" y="36064"/>
                </a:lnTo>
                <a:lnTo>
                  <a:pt x="280" y="36083"/>
                </a:lnTo>
                <a:lnTo>
                  <a:pt x="317" y="36101"/>
                </a:lnTo>
                <a:lnTo>
                  <a:pt x="354" y="36083"/>
                </a:lnTo>
                <a:lnTo>
                  <a:pt x="392" y="36045"/>
                </a:lnTo>
                <a:lnTo>
                  <a:pt x="410" y="35990"/>
                </a:lnTo>
                <a:lnTo>
                  <a:pt x="447" y="35915"/>
                </a:lnTo>
                <a:lnTo>
                  <a:pt x="466" y="35692"/>
                </a:lnTo>
                <a:lnTo>
                  <a:pt x="485" y="35450"/>
                </a:lnTo>
                <a:lnTo>
                  <a:pt x="485" y="35208"/>
                </a:lnTo>
                <a:lnTo>
                  <a:pt x="466" y="34966"/>
                </a:lnTo>
                <a:lnTo>
                  <a:pt x="447" y="34779"/>
                </a:lnTo>
                <a:lnTo>
                  <a:pt x="410" y="34668"/>
                </a:lnTo>
                <a:lnTo>
                  <a:pt x="373" y="34612"/>
                </a:lnTo>
                <a:lnTo>
                  <a:pt x="336" y="34593"/>
                </a:lnTo>
                <a:close/>
                <a:moveTo>
                  <a:pt x="91080" y="36678"/>
                </a:moveTo>
                <a:lnTo>
                  <a:pt x="91006" y="36716"/>
                </a:lnTo>
                <a:lnTo>
                  <a:pt x="90950" y="36771"/>
                </a:lnTo>
                <a:lnTo>
                  <a:pt x="90913" y="36865"/>
                </a:lnTo>
                <a:lnTo>
                  <a:pt x="90894" y="36976"/>
                </a:lnTo>
                <a:lnTo>
                  <a:pt x="90857" y="37125"/>
                </a:lnTo>
                <a:lnTo>
                  <a:pt x="90857" y="37442"/>
                </a:lnTo>
                <a:lnTo>
                  <a:pt x="90857" y="37795"/>
                </a:lnTo>
                <a:lnTo>
                  <a:pt x="90894" y="38112"/>
                </a:lnTo>
                <a:lnTo>
                  <a:pt x="90950" y="38373"/>
                </a:lnTo>
                <a:lnTo>
                  <a:pt x="90968" y="38466"/>
                </a:lnTo>
                <a:lnTo>
                  <a:pt x="91006" y="38522"/>
                </a:lnTo>
                <a:lnTo>
                  <a:pt x="91043" y="38559"/>
                </a:lnTo>
                <a:lnTo>
                  <a:pt x="91062" y="38559"/>
                </a:lnTo>
                <a:lnTo>
                  <a:pt x="91099" y="38540"/>
                </a:lnTo>
                <a:lnTo>
                  <a:pt x="91117" y="38522"/>
                </a:lnTo>
                <a:lnTo>
                  <a:pt x="91136" y="38410"/>
                </a:lnTo>
                <a:lnTo>
                  <a:pt x="91173" y="38280"/>
                </a:lnTo>
                <a:lnTo>
                  <a:pt x="91192" y="37982"/>
                </a:lnTo>
                <a:lnTo>
                  <a:pt x="91192" y="37795"/>
                </a:lnTo>
                <a:lnTo>
                  <a:pt x="91211" y="37572"/>
                </a:lnTo>
                <a:lnTo>
                  <a:pt x="91248" y="37218"/>
                </a:lnTo>
                <a:lnTo>
                  <a:pt x="91248" y="37051"/>
                </a:lnTo>
                <a:lnTo>
                  <a:pt x="91229" y="36883"/>
                </a:lnTo>
                <a:lnTo>
                  <a:pt x="91211" y="36771"/>
                </a:lnTo>
                <a:lnTo>
                  <a:pt x="91173" y="36734"/>
                </a:lnTo>
                <a:lnTo>
                  <a:pt x="91155" y="36697"/>
                </a:lnTo>
                <a:lnTo>
                  <a:pt x="91080" y="36678"/>
                </a:lnTo>
                <a:close/>
                <a:moveTo>
                  <a:pt x="224" y="37107"/>
                </a:moveTo>
                <a:lnTo>
                  <a:pt x="150" y="37125"/>
                </a:lnTo>
                <a:lnTo>
                  <a:pt x="94" y="37181"/>
                </a:lnTo>
                <a:lnTo>
                  <a:pt x="56" y="37256"/>
                </a:lnTo>
                <a:lnTo>
                  <a:pt x="19" y="37349"/>
                </a:lnTo>
                <a:lnTo>
                  <a:pt x="1" y="37442"/>
                </a:lnTo>
                <a:lnTo>
                  <a:pt x="1" y="37572"/>
                </a:lnTo>
                <a:lnTo>
                  <a:pt x="1" y="37833"/>
                </a:lnTo>
                <a:lnTo>
                  <a:pt x="38" y="38093"/>
                </a:lnTo>
                <a:lnTo>
                  <a:pt x="94" y="38335"/>
                </a:lnTo>
                <a:lnTo>
                  <a:pt x="150" y="38522"/>
                </a:lnTo>
                <a:lnTo>
                  <a:pt x="187" y="38596"/>
                </a:lnTo>
                <a:lnTo>
                  <a:pt x="224" y="38652"/>
                </a:lnTo>
                <a:lnTo>
                  <a:pt x="243" y="38671"/>
                </a:lnTo>
                <a:lnTo>
                  <a:pt x="261" y="38652"/>
                </a:lnTo>
                <a:lnTo>
                  <a:pt x="280" y="38577"/>
                </a:lnTo>
                <a:lnTo>
                  <a:pt x="299" y="38298"/>
                </a:lnTo>
                <a:lnTo>
                  <a:pt x="280" y="37833"/>
                </a:lnTo>
                <a:lnTo>
                  <a:pt x="317" y="37628"/>
                </a:lnTo>
                <a:lnTo>
                  <a:pt x="373" y="37386"/>
                </a:lnTo>
                <a:lnTo>
                  <a:pt x="392" y="37256"/>
                </a:lnTo>
                <a:lnTo>
                  <a:pt x="373" y="37162"/>
                </a:lnTo>
                <a:lnTo>
                  <a:pt x="336" y="37144"/>
                </a:lnTo>
                <a:lnTo>
                  <a:pt x="317" y="37107"/>
                </a:lnTo>
                <a:close/>
                <a:moveTo>
                  <a:pt x="91080" y="39285"/>
                </a:moveTo>
                <a:lnTo>
                  <a:pt x="91043" y="39304"/>
                </a:lnTo>
                <a:lnTo>
                  <a:pt x="91006" y="39322"/>
                </a:lnTo>
                <a:lnTo>
                  <a:pt x="90987" y="39378"/>
                </a:lnTo>
                <a:lnTo>
                  <a:pt x="90950" y="39508"/>
                </a:lnTo>
                <a:lnTo>
                  <a:pt x="90913" y="39639"/>
                </a:lnTo>
                <a:lnTo>
                  <a:pt x="90894" y="39899"/>
                </a:lnTo>
                <a:lnTo>
                  <a:pt x="90913" y="40179"/>
                </a:lnTo>
                <a:lnTo>
                  <a:pt x="90913" y="40421"/>
                </a:lnTo>
                <a:lnTo>
                  <a:pt x="90931" y="40644"/>
                </a:lnTo>
                <a:lnTo>
                  <a:pt x="90950" y="40756"/>
                </a:lnTo>
                <a:lnTo>
                  <a:pt x="90968" y="40867"/>
                </a:lnTo>
                <a:lnTo>
                  <a:pt x="90987" y="40942"/>
                </a:lnTo>
                <a:lnTo>
                  <a:pt x="91006" y="40961"/>
                </a:lnTo>
                <a:lnTo>
                  <a:pt x="91062" y="40961"/>
                </a:lnTo>
                <a:lnTo>
                  <a:pt x="91099" y="40942"/>
                </a:lnTo>
                <a:lnTo>
                  <a:pt x="91173" y="40830"/>
                </a:lnTo>
                <a:lnTo>
                  <a:pt x="91229" y="40737"/>
                </a:lnTo>
                <a:lnTo>
                  <a:pt x="91248" y="40625"/>
                </a:lnTo>
                <a:lnTo>
                  <a:pt x="91285" y="40365"/>
                </a:lnTo>
                <a:lnTo>
                  <a:pt x="91304" y="40085"/>
                </a:lnTo>
                <a:lnTo>
                  <a:pt x="91304" y="39862"/>
                </a:lnTo>
                <a:lnTo>
                  <a:pt x="91322" y="39620"/>
                </a:lnTo>
                <a:lnTo>
                  <a:pt x="91304" y="39490"/>
                </a:lnTo>
                <a:lnTo>
                  <a:pt x="91285" y="39434"/>
                </a:lnTo>
                <a:lnTo>
                  <a:pt x="91266" y="39378"/>
                </a:lnTo>
                <a:lnTo>
                  <a:pt x="91192" y="39322"/>
                </a:lnTo>
                <a:lnTo>
                  <a:pt x="91117" y="39285"/>
                </a:lnTo>
                <a:close/>
                <a:moveTo>
                  <a:pt x="261" y="39601"/>
                </a:moveTo>
                <a:lnTo>
                  <a:pt x="187" y="39639"/>
                </a:lnTo>
                <a:lnTo>
                  <a:pt x="150" y="39695"/>
                </a:lnTo>
                <a:lnTo>
                  <a:pt x="131" y="39750"/>
                </a:lnTo>
                <a:lnTo>
                  <a:pt x="94" y="39918"/>
                </a:lnTo>
                <a:lnTo>
                  <a:pt x="75" y="40085"/>
                </a:lnTo>
                <a:lnTo>
                  <a:pt x="56" y="40216"/>
                </a:lnTo>
                <a:lnTo>
                  <a:pt x="56" y="40439"/>
                </a:lnTo>
                <a:lnTo>
                  <a:pt x="56" y="40737"/>
                </a:lnTo>
                <a:lnTo>
                  <a:pt x="75" y="40886"/>
                </a:lnTo>
                <a:lnTo>
                  <a:pt x="112" y="41016"/>
                </a:lnTo>
                <a:lnTo>
                  <a:pt x="150" y="41128"/>
                </a:lnTo>
                <a:lnTo>
                  <a:pt x="168" y="41165"/>
                </a:lnTo>
                <a:lnTo>
                  <a:pt x="205" y="41184"/>
                </a:lnTo>
                <a:lnTo>
                  <a:pt x="280" y="41221"/>
                </a:lnTo>
                <a:lnTo>
                  <a:pt x="373" y="41221"/>
                </a:lnTo>
                <a:lnTo>
                  <a:pt x="410" y="41184"/>
                </a:lnTo>
                <a:lnTo>
                  <a:pt x="429" y="41072"/>
                </a:lnTo>
                <a:lnTo>
                  <a:pt x="429" y="40942"/>
                </a:lnTo>
                <a:lnTo>
                  <a:pt x="447" y="40328"/>
                </a:lnTo>
                <a:lnTo>
                  <a:pt x="429" y="39713"/>
                </a:lnTo>
                <a:lnTo>
                  <a:pt x="429" y="39657"/>
                </a:lnTo>
                <a:lnTo>
                  <a:pt x="410" y="39620"/>
                </a:lnTo>
                <a:lnTo>
                  <a:pt x="373" y="39601"/>
                </a:lnTo>
                <a:close/>
                <a:moveTo>
                  <a:pt x="91099" y="41985"/>
                </a:moveTo>
                <a:lnTo>
                  <a:pt x="91043" y="42022"/>
                </a:lnTo>
                <a:lnTo>
                  <a:pt x="91006" y="42059"/>
                </a:lnTo>
                <a:lnTo>
                  <a:pt x="90968" y="42133"/>
                </a:lnTo>
                <a:lnTo>
                  <a:pt x="90950" y="42245"/>
                </a:lnTo>
                <a:lnTo>
                  <a:pt x="90968" y="42543"/>
                </a:lnTo>
                <a:lnTo>
                  <a:pt x="91006" y="43046"/>
                </a:lnTo>
                <a:lnTo>
                  <a:pt x="91024" y="43195"/>
                </a:lnTo>
                <a:lnTo>
                  <a:pt x="91062" y="43288"/>
                </a:lnTo>
                <a:lnTo>
                  <a:pt x="91099" y="43344"/>
                </a:lnTo>
                <a:lnTo>
                  <a:pt x="91155" y="43344"/>
                </a:lnTo>
                <a:lnTo>
                  <a:pt x="91211" y="43325"/>
                </a:lnTo>
                <a:lnTo>
                  <a:pt x="91266" y="43251"/>
                </a:lnTo>
                <a:lnTo>
                  <a:pt x="91304" y="43157"/>
                </a:lnTo>
                <a:lnTo>
                  <a:pt x="91341" y="43046"/>
                </a:lnTo>
                <a:lnTo>
                  <a:pt x="91397" y="42822"/>
                </a:lnTo>
                <a:lnTo>
                  <a:pt x="91397" y="42599"/>
                </a:lnTo>
                <a:lnTo>
                  <a:pt x="91378" y="42376"/>
                </a:lnTo>
                <a:lnTo>
                  <a:pt x="91359" y="42152"/>
                </a:lnTo>
                <a:lnTo>
                  <a:pt x="91341" y="42078"/>
                </a:lnTo>
                <a:lnTo>
                  <a:pt x="91322" y="42022"/>
                </a:lnTo>
                <a:lnTo>
                  <a:pt x="91266" y="42003"/>
                </a:lnTo>
                <a:lnTo>
                  <a:pt x="91211" y="41985"/>
                </a:lnTo>
                <a:close/>
                <a:moveTo>
                  <a:pt x="261" y="42115"/>
                </a:moveTo>
                <a:lnTo>
                  <a:pt x="224" y="42152"/>
                </a:lnTo>
                <a:lnTo>
                  <a:pt x="187" y="42171"/>
                </a:lnTo>
                <a:lnTo>
                  <a:pt x="150" y="42264"/>
                </a:lnTo>
                <a:lnTo>
                  <a:pt x="131" y="42357"/>
                </a:lnTo>
                <a:lnTo>
                  <a:pt x="131" y="42487"/>
                </a:lnTo>
                <a:lnTo>
                  <a:pt x="131" y="42599"/>
                </a:lnTo>
                <a:lnTo>
                  <a:pt x="168" y="42766"/>
                </a:lnTo>
                <a:lnTo>
                  <a:pt x="150" y="42990"/>
                </a:lnTo>
                <a:lnTo>
                  <a:pt x="150" y="43251"/>
                </a:lnTo>
                <a:lnTo>
                  <a:pt x="150" y="43400"/>
                </a:lnTo>
                <a:lnTo>
                  <a:pt x="168" y="43511"/>
                </a:lnTo>
                <a:lnTo>
                  <a:pt x="205" y="43623"/>
                </a:lnTo>
                <a:lnTo>
                  <a:pt x="261" y="43679"/>
                </a:lnTo>
                <a:lnTo>
                  <a:pt x="299" y="43716"/>
                </a:lnTo>
                <a:lnTo>
                  <a:pt x="373" y="43716"/>
                </a:lnTo>
                <a:lnTo>
                  <a:pt x="410" y="43697"/>
                </a:lnTo>
                <a:lnTo>
                  <a:pt x="447" y="43623"/>
                </a:lnTo>
                <a:lnTo>
                  <a:pt x="485" y="43530"/>
                </a:lnTo>
                <a:lnTo>
                  <a:pt x="503" y="43400"/>
                </a:lnTo>
                <a:lnTo>
                  <a:pt x="522" y="43288"/>
                </a:lnTo>
                <a:lnTo>
                  <a:pt x="522" y="43102"/>
                </a:lnTo>
                <a:lnTo>
                  <a:pt x="522" y="42878"/>
                </a:lnTo>
                <a:lnTo>
                  <a:pt x="522" y="42562"/>
                </a:lnTo>
                <a:lnTo>
                  <a:pt x="503" y="42413"/>
                </a:lnTo>
                <a:lnTo>
                  <a:pt x="485" y="42264"/>
                </a:lnTo>
                <a:lnTo>
                  <a:pt x="429" y="42171"/>
                </a:lnTo>
                <a:lnTo>
                  <a:pt x="410" y="42133"/>
                </a:lnTo>
                <a:lnTo>
                  <a:pt x="373" y="42115"/>
                </a:lnTo>
                <a:close/>
                <a:moveTo>
                  <a:pt x="91006" y="44572"/>
                </a:moveTo>
                <a:lnTo>
                  <a:pt x="90968" y="44628"/>
                </a:lnTo>
                <a:lnTo>
                  <a:pt x="90950" y="44684"/>
                </a:lnTo>
                <a:lnTo>
                  <a:pt x="90931" y="44777"/>
                </a:lnTo>
                <a:lnTo>
                  <a:pt x="90931" y="44982"/>
                </a:lnTo>
                <a:lnTo>
                  <a:pt x="90950" y="45243"/>
                </a:lnTo>
                <a:lnTo>
                  <a:pt x="90987" y="45485"/>
                </a:lnTo>
                <a:lnTo>
                  <a:pt x="91024" y="45671"/>
                </a:lnTo>
                <a:lnTo>
                  <a:pt x="91062" y="45801"/>
                </a:lnTo>
                <a:lnTo>
                  <a:pt x="91099" y="45876"/>
                </a:lnTo>
                <a:lnTo>
                  <a:pt x="91136" y="45894"/>
                </a:lnTo>
                <a:lnTo>
                  <a:pt x="91155" y="45876"/>
                </a:lnTo>
                <a:lnTo>
                  <a:pt x="91192" y="45838"/>
                </a:lnTo>
                <a:lnTo>
                  <a:pt x="91229" y="45764"/>
                </a:lnTo>
                <a:lnTo>
                  <a:pt x="91285" y="45578"/>
                </a:lnTo>
                <a:lnTo>
                  <a:pt x="91304" y="45447"/>
                </a:lnTo>
                <a:lnTo>
                  <a:pt x="91304" y="45261"/>
                </a:lnTo>
                <a:lnTo>
                  <a:pt x="91285" y="45038"/>
                </a:lnTo>
                <a:lnTo>
                  <a:pt x="91248" y="44814"/>
                </a:lnTo>
                <a:lnTo>
                  <a:pt x="91229" y="44721"/>
                </a:lnTo>
                <a:lnTo>
                  <a:pt x="91173" y="44647"/>
                </a:lnTo>
                <a:lnTo>
                  <a:pt x="91099" y="44591"/>
                </a:lnTo>
                <a:lnTo>
                  <a:pt x="91043" y="44572"/>
                </a:lnTo>
                <a:close/>
                <a:moveTo>
                  <a:pt x="299" y="44721"/>
                </a:moveTo>
                <a:lnTo>
                  <a:pt x="243" y="44796"/>
                </a:lnTo>
                <a:lnTo>
                  <a:pt x="205" y="44889"/>
                </a:lnTo>
                <a:lnTo>
                  <a:pt x="131" y="45150"/>
                </a:lnTo>
                <a:lnTo>
                  <a:pt x="94" y="45336"/>
                </a:lnTo>
                <a:lnTo>
                  <a:pt x="94" y="45503"/>
                </a:lnTo>
                <a:lnTo>
                  <a:pt x="94" y="45727"/>
                </a:lnTo>
                <a:lnTo>
                  <a:pt x="94" y="45838"/>
                </a:lnTo>
                <a:lnTo>
                  <a:pt x="112" y="45950"/>
                </a:lnTo>
                <a:lnTo>
                  <a:pt x="131" y="46043"/>
                </a:lnTo>
                <a:lnTo>
                  <a:pt x="168" y="46099"/>
                </a:lnTo>
                <a:lnTo>
                  <a:pt x="243" y="46136"/>
                </a:lnTo>
                <a:lnTo>
                  <a:pt x="299" y="46136"/>
                </a:lnTo>
                <a:lnTo>
                  <a:pt x="336" y="46099"/>
                </a:lnTo>
                <a:lnTo>
                  <a:pt x="373" y="46025"/>
                </a:lnTo>
                <a:lnTo>
                  <a:pt x="410" y="45876"/>
                </a:lnTo>
                <a:lnTo>
                  <a:pt x="429" y="45708"/>
                </a:lnTo>
                <a:lnTo>
                  <a:pt x="447" y="45503"/>
                </a:lnTo>
                <a:lnTo>
                  <a:pt x="466" y="45280"/>
                </a:lnTo>
                <a:lnTo>
                  <a:pt x="466" y="45038"/>
                </a:lnTo>
                <a:lnTo>
                  <a:pt x="447" y="44945"/>
                </a:lnTo>
                <a:lnTo>
                  <a:pt x="410" y="44833"/>
                </a:lnTo>
                <a:lnTo>
                  <a:pt x="392" y="44777"/>
                </a:lnTo>
                <a:lnTo>
                  <a:pt x="354" y="44740"/>
                </a:lnTo>
                <a:lnTo>
                  <a:pt x="336" y="44721"/>
                </a:lnTo>
                <a:close/>
                <a:moveTo>
                  <a:pt x="91155" y="46807"/>
                </a:moveTo>
                <a:lnTo>
                  <a:pt x="91080" y="46825"/>
                </a:lnTo>
                <a:lnTo>
                  <a:pt x="91024" y="46862"/>
                </a:lnTo>
                <a:lnTo>
                  <a:pt x="91006" y="46900"/>
                </a:lnTo>
                <a:lnTo>
                  <a:pt x="90987" y="46956"/>
                </a:lnTo>
                <a:lnTo>
                  <a:pt x="90987" y="47253"/>
                </a:lnTo>
                <a:lnTo>
                  <a:pt x="90987" y="47551"/>
                </a:lnTo>
                <a:lnTo>
                  <a:pt x="91043" y="48147"/>
                </a:lnTo>
                <a:lnTo>
                  <a:pt x="91062" y="48371"/>
                </a:lnTo>
                <a:lnTo>
                  <a:pt x="91080" y="48482"/>
                </a:lnTo>
                <a:lnTo>
                  <a:pt x="91099" y="48575"/>
                </a:lnTo>
                <a:lnTo>
                  <a:pt x="91136" y="48631"/>
                </a:lnTo>
                <a:lnTo>
                  <a:pt x="91155" y="48631"/>
                </a:lnTo>
                <a:lnTo>
                  <a:pt x="91173" y="48613"/>
                </a:lnTo>
                <a:lnTo>
                  <a:pt x="91229" y="48557"/>
                </a:lnTo>
                <a:lnTo>
                  <a:pt x="91304" y="48408"/>
                </a:lnTo>
                <a:lnTo>
                  <a:pt x="91341" y="48277"/>
                </a:lnTo>
                <a:lnTo>
                  <a:pt x="91359" y="48147"/>
                </a:lnTo>
                <a:lnTo>
                  <a:pt x="91378" y="47849"/>
                </a:lnTo>
                <a:lnTo>
                  <a:pt x="91378" y="47551"/>
                </a:lnTo>
                <a:lnTo>
                  <a:pt x="91359" y="47272"/>
                </a:lnTo>
                <a:lnTo>
                  <a:pt x="91341" y="47049"/>
                </a:lnTo>
                <a:lnTo>
                  <a:pt x="91304" y="46918"/>
                </a:lnTo>
                <a:lnTo>
                  <a:pt x="91266" y="46862"/>
                </a:lnTo>
                <a:lnTo>
                  <a:pt x="91248" y="46825"/>
                </a:lnTo>
                <a:lnTo>
                  <a:pt x="91155" y="46807"/>
                </a:lnTo>
                <a:close/>
                <a:moveTo>
                  <a:pt x="224" y="47309"/>
                </a:moveTo>
                <a:lnTo>
                  <a:pt x="168" y="47328"/>
                </a:lnTo>
                <a:lnTo>
                  <a:pt x="112" y="47384"/>
                </a:lnTo>
                <a:lnTo>
                  <a:pt x="56" y="47440"/>
                </a:lnTo>
                <a:lnTo>
                  <a:pt x="38" y="47533"/>
                </a:lnTo>
                <a:lnTo>
                  <a:pt x="1" y="47626"/>
                </a:lnTo>
                <a:lnTo>
                  <a:pt x="1" y="47849"/>
                </a:lnTo>
                <a:lnTo>
                  <a:pt x="1" y="48091"/>
                </a:lnTo>
                <a:lnTo>
                  <a:pt x="19" y="48315"/>
                </a:lnTo>
                <a:lnTo>
                  <a:pt x="56" y="48501"/>
                </a:lnTo>
                <a:lnTo>
                  <a:pt x="94" y="48613"/>
                </a:lnTo>
                <a:lnTo>
                  <a:pt x="131" y="48668"/>
                </a:lnTo>
                <a:lnTo>
                  <a:pt x="150" y="48706"/>
                </a:lnTo>
                <a:lnTo>
                  <a:pt x="187" y="48706"/>
                </a:lnTo>
                <a:lnTo>
                  <a:pt x="205" y="48687"/>
                </a:lnTo>
                <a:lnTo>
                  <a:pt x="261" y="48631"/>
                </a:lnTo>
                <a:lnTo>
                  <a:pt x="299" y="48519"/>
                </a:lnTo>
                <a:lnTo>
                  <a:pt x="354" y="48277"/>
                </a:lnTo>
                <a:lnTo>
                  <a:pt x="373" y="48147"/>
                </a:lnTo>
                <a:lnTo>
                  <a:pt x="392" y="47961"/>
                </a:lnTo>
                <a:lnTo>
                  <a:pt x="429" y="47682"/>
                </a:lnTo>
                <a:lnTo>
                  <a:pt x="429" y="47551"/>
                </a:lnTo>
                <a:lnTo>
                  <a:pt x="410" y="47440"/>
                </a:lnTo>
                <a:lnTo>
                  <a:pt x="373" y="47365"/>
                </a:lnTo>
                <a:lnTo>
                  <a:pt x="354" y="47328"/>
                </a:lnTo>
                <a:lnTo>
                  <a:pt x="317" y="47309"/>
                </a:lnTo>
                <a:close/>
                <a:moveTo>
                  <a:pt x="53062" y="49078"/>
                </a:moveTo>
                <a:lnTo>
                  <a:pt x="52764" y="49097"/>
                </a:lnTo>
                <a:lnTo>
                  <a:pt x="52634" y="49097"/>
                </a:lnTo>
                <a:lnTo>
                  <a:pt x="52522" y="49134"/>
                </a:lnTo>
                <a:lnTo>
                  <a:pt x="52429" y="49152"/>
                </a:lnTo>
                <a:lnTo>
                  <a:pt x="52355" y="49208"/>
                </a:lnTo>
                <a:lnTo>
                  <a:pt x="52317" y="49264"/>
                </a:lnTo>
                <a:lnTo>
                  <a:pt x="52317" y="49339"/>
                </a:lnTo>
                <a:lnTo>
                  <a:pt x="52336" y="49376"/>
                </a:lnTo>
                <a:lnTo>
                  <a:pt x="52373" y="49395"/>
                </a:lnTo>
                <a:lnTo>
                  <a:pt x="52466" y="49432"/>
                </a:lnTo>
                <a:lnTo>
                  <a:pt x="52578" y="49450"/>
                </a:lnTo>
                <a:lnTo>
                  <a:pt x="52727" y="49450"/>
                </a:lnTo>
                <a:lnTo>
                  <a:pt x="53006" y="49413"/>
                </a:lnTo>
                <a:lnTo>
                  <a:pt x="53192" y="49395"/>
                </a:lnTo>
                <a:lnTo>
                  <a:pt x="53788" y="49395"/>
                </a:lnTo>
                <a:lnTo>
                  <a:pt x="53956" y="49357"/>
                </a:lnTo>
                <a:lnTo>
                  <a:pt x="54030" y="49339"/>
                </a:lnTo>
                <a:lnTo>
                  <a:pt x="54067" y="49301"/>
                </a:lnTo>
                <a:lnTo>
                  <a:pt x="54086" y="49283"/>
                </a:lnTo>
                <a:lnTo>
                  <a:pt x="54086" y="49264"/>
                </a:lnTo>
                <a:lnTo>
                  <a:pt x="54030" y="49227"/>
                </a:lnTo>
                <a:lnTo>
                  <a:pt x="53900" y="49190"/>
                </a:lnTo>
                <a:lnTo>
                  <a:pt x="53658" y="49152"/>
                </a:lnTo>
                <a:lnTo>
                  <a:pt x="53379" y="49115"/>
                </a:lnTo>
                <a:lnTo>
                  <a:pt x="53062" y="49078"/>
                </a:lnTo>
                <a:close/>
                <a:moveTo>
                  <a:pt x="50176" y="49134"/>
                </a:moveTo>
                <a:lnTo>
                  <a:pt x="50083" y="49152"/>
                </a:lnTo>
                <a:lnTo>
                  <a:pt x="49990" y="49171"/>
                </a:lnTo>
                <a:lnTo>
                  <a:pt x="49916" y="49227"/>
                </a:lnTo>
                <a:lnTo>
                  <a:pt x="49860" y="49283"/>
                </a:lnTo>
                <a:lnTo>
                  <a:pt x="49841" y="49320"/>
                </a:lnTo>
                <a:lnTo>
                  <a:pt x="49878" y="49376"/>
                </a:lnTo>
                <a:lnTo>
                  <a:pt x="49916" y="49395"/>
                </a:lnTo>
                <a:lnTo>
                  <a:pt x="49972" y="49432"/>
                </a:lnTo>
                <a:lnTo>
                  <a:pt x="50139" y="49469"/>
                </a:lnTo>
                <a:lnTo>
                  <a:pt x="50418" y="49488"/>
                </a:lnTo>
                <a:lnTo>
                  <a:pt x="50865" y="49488"/>
                </a:lnTo>
                <a:lnTo>
                  <a:pt x="51089" y="49469"/>
                </a:lnTo>
                <a:lnTo>
                  <a:pt x="51275" y="49450"/>
                </a:lnTo>
                <a:lnTo>
                  <a:pt x="51424" y="49395"/>
                </a:lnTo>
                <a:lnTo>
                  <a:pt x="51461" y="49376"/>
                </a:lnTo>
                <a:lnTo>
                  <a:pt x="51480" y="49339"/>
                </a:lnTo>
                <a:lnTo>
                  <a:pt x="51480" y="49320"/>
                </a:lnTo>
                <a:lnTo>
                  <a:pt x="51461" y="49301"/>
                </a:lnTo>
                <a:lnTo>
                  <a:pt x="51386" y="49246"/>
                </a:lnTo>
                <a:lnTo>
                  <a:pt x="51275" y="49227"/>
                </a:lnTo>
                <a:lnTo>
                  <a:pt x="51163" y="49208"/>
                </a:lnTo>
                <a:lnTo>
                  <a:pt x="50902" y="49171"/>
                </a:lnTo>
                <a:lnTo>
                  <a:pt x="50753" y="49171"/>
                </a:lnTo>
                <a:lnTo>
                  <a:pt x="50381" y="49134"/>
                </a:lnTo>
                <a:close/>
                <a:moveTo>
                  <a:pt x="60305" y="49152"/>
                </a:moveTo>
                <a:lnTo>
                  <a:pt x="60193" y="49171"/>
                </a:lnTo>
                <a:lnTo>
                  <a:pt x="60081" y="49190"/>
                </a:lnTo>
                <a:lnTo>
                  <a:pt x="60007" y="49227"/>
                </a:lnTo>
                <a:lnTo>
                  <a:pt x="59951" y="49264"/>
                </a:lnTo>
                <a:lnTo>
                  <a:pt x="59932" y="49301"/>
                </a:lnTo>
                <a:lnTo>
                  <a:pt x="59951" y="49376"/>
                </a:lnTo>
                <a:lnTo>
                  <a:pt x="59988" y="49413"/>
                </a:lnTo>
                <a:lnTo>
                  <a:pt x="60025" y="49432"/>
                </a:lnTo>
                <a:lnTo>
                  <a:pt x="60137" y="49469"/>
                </a:lnTo>
                <a:lnTo>
                  <a:pt x="60249" y="49488"/>
                </a:lnTo>
                <a:lnTo>
                  <a:pt x="60677" y="49488"/>
                </a:lnTo>
                <a:lnTo>
                  <a:pt x="60882" y="49469"/>
                </a:lnTo>
                <a:lnTo>
                  <a:pt x="61124" y="49469"/>
                </a:lnTo>
                <a:lnTo>
                  <a:pt x="61235" y="49450"/>
                </a:lnTo>
                <a:lnTo>
                  <a:pt x="61347" y="49432"/>
                </a:lnTo>
                <a:lnTo>
                  <a:pt x="61552" y="49376"/>
                </a:lnTo>
                <a:lnTo>
                  <a:pt x="61608" y="49339"/>
                </a:lnTo>
                <a:lnTo>
                  <a:pt x="61626" y="49320"/>
                </a:lnTo>
                <a:lnTo>
                  <a:pt x="61626" y="49301"/>
                </a:lnTo>
                <a:lnTo>
                  <a:pt x="61589" y="49264"/>
                </a:lnTo>
                <a:lnTo>
                  <a:pt x="61440" y="49246"/>
                </a:lnTo>
                <a:lnTo>
                  <a:pt x="61198" y="49208"/>
                </a:lnTo>
                <a:lnTo>
                  <a:pt x="60919" y="49171"/>
                </a:lnTo>
                <a:lnTo>
                  <a:pt x="60602" y="49152"/>
                </a:lnTo>
                <a:close/>
                <a:moveTo>
                  <a:pt x="68571" y="49059"/>
                </a:moveTo>
                <a:lnTo>
                  <a:pt x="68068" y="49078"/>
                </a:lnTo>
                <a:lnTo>
                  <a:pt x="67845" y="49115"/>
                </a:lnTo>
                <a:lnTo>
                  <a:pt x="67715" y="49134"/>
                </a:lnTo>
                <a:lnTo>
                  <a:pt x="67603" y="49171"/>
                </a:lnTo>
                <a:lnTo>
                  <a:pt x="67528" y="49227"/>
                </a:lnTo>
                <a:lnTo>
                  <a:pt x="67510" y="49246"/>
                </a:lnTo>
                <a:lnTo>
                  <a:pt x="67510" y="49283"/>
                </a:lnTo>
                <a:lnTo>
                  <a:pt x="67510" y="49320"/>
                </a:lnTo>
                <a:lnTo>
                  <a:pt x="67547" y="49357"/>
                </a:lnTo>
                <a:lnTo>
                  <a:pt x="67659" y="49450"/>
                </a:lnTo>
                <a:lnTo>
                  <a:pt x="67752" y="49488"/>
                </a:lnTo>
                <a:lnTo>
                  <a:pt x="67882" y="49506"/>
                </a:lnTo>
                <a:lnTo>
                  <a:pt x="68012" y="49506"/>
                </a:lnTo>
                <a:lnTo>
                  <a:pt x="68143" y="49488"/>
                </a:lnTo>
                <a:lnTo>
                  <a:pt x="68422" y="49469"/>
                </a:lnTo>
                <a:lnTo>
                  <a:pt x="68645" y="49432"/>
                </a:lnTo>
                <a:lnTo>
                  <a:pt x="68925" y="49413"/>
                </a:lnTo>
                <a:lnTo>
                  <a:pt x="69074" y="49376"/>
                </a:lnTo>
                <a:lnTo>
                  <a:pt x="69129" y="49357"/>
                </a:lnTo>
                <a:lnTo>
                  <a:pt x="69167" y="49320"/>
                </a:lnTo>
                <a:lnTo>
                  <a:pt x="69185" y="49246"/>
                </a:lnTo>
                <a:lnTo>
                  <a:pt x="69204" y="49190"/>
                </a:lnTo>
                <a:lnTo>
                  <a:pt x="69204" y="49152"/>
                </a:lnTo>
                <a:lnTo>
                  <a:pt x="69185" y="49134"/>
                </a:lnTo>
                <a:lnTo>
                  <a:pt x="69148" y="49097"/>
                </a:lnTo>
                <a:lnTo>
                  <a:pt x="69092" y="49097"/>
                </a:lnTo>
                <a:lnTo>
                  <a:pt x="68832" y="49078"/>
                </a:lnTo>
                <a:lnTo>
                  <a:pt x="68571" y="49059"/>
                </a:lnTo>
                <a:close/>
                <a:moveTo>
                  <a:pt x="72779" y="49152"/>
                </a:moveTo>
                <a:lnTo>
                  <a:pt x="72686" y="49190"/>
                </a:lnTo>
                <a:lnTo>
                  <a:pt x="72630" y="49227"/>
                </a:lnTo>
                <a:lnTo>
                  <a:pt x="72611" y="49246"/>
                </a:lnTo>
                <a:lnTo>
                  <a:pt x="72592" y="49301"/>
                </a:lnTo>
                <a:lnTo>
                  <a:pt x="72592" y="49357"/>
                </a:lnTo>
                <a:lnTo>
                  <a:pt x="72592" y="49395"/>
                </a:lnTo>
                <a:lnTo>
                  <a:pt x="72630" y="49432"/>
                </a:lnTo>
                <a:lnTo>
                  <a:pt x="72723" y="49469"/>
                </a:lnTo>
                <a:lnTo>
                  <a:pt x="72853" y="49506"/>
                </a:lnTo>
                <a:lnTo>
                  <a:pt x="73765" y="49506"/>
                </a:lnTo>
                <a:lnTo>
                  <a:pt x="73896" y="49488"/>
                </a:lnTo>
                <a:lnTo>
                  <a:pt x="74026" y="49469"/>
                </a:lnTo>
                <a:lnTo>
                  <a:pt x="74119" y="49432"/>
                </a:lnTo>
                <a:lnTo>
                  <a:pt x="74138" y="49413"/>
                </a:lnTo>
                <a:lnTo>
                  <a:pt x="74175" y="49376"/>
                </a:lnTo>
                <a:lnTo>
                  <a:pt x="74175" y="49339"/>
                </a:lnTo>
                <a:lnTo>
                  <a:pt x="74175" y="49320"/>
                </a:lnTo>
                <a:lnTo>
                  <a:pt x="74138" y="49264"/>
                </a:lnTo>
                <a:lnTo>
                  <a:pt x="74063" y="49227"/>
                </a:lnTo>
                <a:lnTo>
                  <a:pt x="73970" y="49208"/>
                </a:lnTo>
                <a:lnTo>
                  <a:pt x="73747" y="49190"/>
                </a:lnTo>
                <a:lnTo>
                  <a:pt x="73579" y="49190"/>
                </a:lnTo>
                <a:lnTo>
                  <a:pt x="73374" y="49171"/>
                </a:lnTo>
                <a:lnTo>
                  <a:pt x="73077" y="49152"/>
                </a:lnTo>
                <a:close/>
                <a:moveTo>
                  <a:pt x="70712" y="49171"/>
                </a:moveTo>
                <a:lnTo>
                  <a:pt x="70507" y="49190"/>
                </a:lnTo>
                <a:lnTo>
                  <a:pt x="70414" y="49190"/>
                </a:lnTo>
                <a:lnTo>
                  <a:pt x="70340" y="49227"/>
                </a:lnTo>
                <a:lnTo>
                  <a:pt x="70284" y="49246"/>
                </a:lnTo>
                <a:lnTo>
                  <a:pt x="70265" y="49301"/>
                </a:lnTo>
                <a:lnTo>
                  <a:pt x="70265" y="49339"/>
                </a:lnTo>
                <a:lnTo>
                  <a:pt x="70284" y="49413"/>
                </a:lnTo>
                <a:lnTo>
                  <a:pt x="70340" y="49469"/>
                </a:lnTo>
                <a:lnTo>
                  <a:pt x="70414" y="49488"/>
                </a:lnTo>
                <a:lnTo>
                  <a:pt x="70526" y="49506"/>
                </a:lnTo>
                <a:lnTo>
                  <a:pt x="70619" y="49525"/>
                </a:lnTo>
                <a:lnTo>
                  <a:pt x="71364" y="49525"/>
                </a:lnTo>
                <a:lnTo>
                  <a:pt x="71420" y="49506"/>
                </a:lnTo>
                <a:lnTo>
                  <a:pt x="71457" y="49488"/>
                </a:lnTo>
                <a:lnTo>
                  <a:pt x="71494" y="49432"/>
                </a:lnTo>
                <a:lnTo>
                  <a:pt x="71531" y="49376"/>
                </a:lnTo>
                <a:lnTo>
                  <a:pt x="71531" y="49339"/>
                </a:lnTo>
                <a:lnTo>
                  <a:pt x="71531" y="49320"/>
                </a:lnTo>
                <a:lnTo>
                  <a:pt x="71494" y="49283"/>
                </a:lnTo>
                <a:lnTo>
                  <a:pt x="71457" y="49264"/>
                </a:lnTo>
                <a:lnTo>
                  <a:pt x="71159" y="49208"/>
                </a:lnTo>
                <a:lnTo>
                  <a:pt x="70954" y="49190"/>
                </a:lnTo>
                <a:lnTo>
                  <a:pt x="70712" y="49171"/>
                </a:lnTo>
                <a:close/>
                <a:moveTo>
                  <a:pt x="65089" y="49152"/>
                </a:moveTo>
                <a:lnTo>
                  <a:pt x="64996" y="49171"/>
                </a:lnTo>
                <a:lnTo>
                  <a:pt x="64940" y="49227"/>
                </a:lnTo>
                <a:lnTo>
                  <a:pt x="64922" y="49246"/>
                </a:lnTo>
                <a:lnTo>
                  <a:pt x="64922" y="49283"/>
                </a:lnTo>
                <a:lnTo>
                  <a:pt x="64922" y="49339"/>
                </a:lnTo>
                <a:lnTo>
                  <a:pt x="64959" y="49395"/>
                </a:lnTo>
                <a:lnTo>
                  <a:pt x="64978" y="49432"/>
                </a:lnTo>
                <a:lnTo>
                  <a:pt x="65034" y="49450"/>
                </a:lnTo>
                <a:lnTo>
                  <a:pt x="65127" y="49488"/>
                </a:lnTo>
                <a:lnTo>
                  <a:pt x="65276" y="49525"/>
                </a:lnTo>
                <a:lnTo>
                  <a:pt x="65425" y="49525"/>
                </a:lnTo>
                <a:lnTo>
                  <a:pt x="65722" y="49543"/>
                </a:lnTo>
                <a:lnTo>
                  <a:pt x="65927" y="49525"/>
                </a:lnTo>
                <a:lnTo>
                  <a:pt x="66113" y="49506"/>
                </a:lnTo>
                <a:lnTo>
                  <a:pt x="66411" y="49469"/>
                </a:lnTo>
                <a:lnTo>
                  <a:pt x="66672" y="49395"/>
                </a:lnTo>
                <a:lnTo>
                  <a:pt x="66728" y="49376"/>
                </a:lnTo>
                <a:lnTo>
                  <a:pt x="66746" y="49357"/>
                </a:lnTo>
                <a:lnTo>
                  <a:pt x="66728" y="49357"/>
                </a:lnTo>
                <a:lnTo>
                  <a:pt x="66579" y="49301"/>
                </a:lnTo>
                <a:lnTo>
                  <a:pt x="66430" y="49264"/>
                </a:lnTo>
                <a:lnTo>
                  <a:pt x="66132" y="49208"/>
                </a:lnTo>
                <a:lnTo>
                  <a:pt x="65518" y="49171"/>
                </a:lnTo>
                <a:lnTo>
                  <a:pt x="65331" y="49152"/>
                </a:lnTo>
                <a:close/>
                <a:moveTo>
                  <a:pt x="75404" y="49152"/>
                </a:moveTo>
                <a:lnTo>
                  <a:pt x="75255" y="49171"/>
                </a:lnTo>
                <a:lnTo>
                  <a:pt x="75143" y="49208"/>
                </a:lnTo>
                <a:lnTo>
                  <a:pt x="75106" y="49227"/>
                </a:lnTo>
                <a:lnTo>
                  <a:pt x="75087" y="49264"/>
                </a:lnTo>
                <a:lnTo>
                  <a:pt x="75069" y="49320"/>
                </a:lnTo>
                <a:lnTo>
                  <a:pt x="75069" y="49376"/>
                </a:lnTo>
                <a:lnTo>
                  <a:pt x="75087" y="49413"/>
                </a:lnTo>
                <a:lnTo>
                  <a:pt x="75106" y="49432"/>
                </a:lnTo>
                <a:lnTo>
                  <a:pt x="75199" y="49488"/>
                </a:lnTo>
                <a:lnTo>
                  <a:pt x="75311" y="49506"/>
                </a:lnTo>
                <a:lnTo>
                  <a:pt x="75441" y="49525"/>
                </a:lnTo>
                <a:lnTo>
                  <a:pt x="75571" y="49525"/>
                </a:lnTo>
                <a:lnTo>
                  <a:pt x="75758" y="49506"/>
                </a:lnTo>
                <a:lnTo>
                  <a:pt x="75962" y="49525"/>
                </a:lnTo>
                <a:lnTo>
                  <a:pt x="76297" y="49543"/>
                </a:lnTo>
                <a:lnTo>
                  <a:pt x="76446" y="49543"/>
                </a:lnTo>
                <a:lnTo>
                  <a:pt x="76595" y="49525"/>
                </a:lnTo>
                <a:lnTo>
                  <a:pt x="76707" y="49488"/>
                </a:lnTo>
                <a:lnTo>
                  <a:pt x="76744" y="49469"/>
                </a:lnTo>
                <a:lnTo>
                  <a:pt x="76782" y="49432"/>
                </a:lnTo>
                <a:lnTo>
                  <a:pt x="76800" y="49395"/>
                </a:lnTo>
                <a:lnTo>
                  <a:pt x="76782" y="49376"/>
                </a:lnTo>
                <a:lnTo>
                  <a:pt x="76763" y="49339"/>
                </a:lnTo>
                <a:lnTo>
                  <a:pt x="76726" y="49320"/>
                </a:lnTo>
                <a:lnTo>
                  <a:pt x="76633" y="49283"/>
                </a:lnTo>
                <a:lnTo>
                  <a:pt x="76521" y="49264"/>
                </a:lnTo>
                <a:lnTo>
                  <a:pt x="76260" y="49227"/>
                </a:lnTo>
                <a:lnTo>
                  <a:pt x="76111" y="49227"/>
                </a:lnTo>
                <a:lnTo>
                  <a:pt x="75888" y="49208"/>
                </a:lnTo>
                <a:lnTo>
                  <a:pt x="75571" y="49171"/>
                </a:lnTo>
                <a:lnTo>
                  <a:pt x="75404" y="49152"/>
                </a:lnTo>
                <a:close/>
                <a:moveTo>
                  <a:pt x="40123" y="49134"/>
                </a:moveTo>
                <a:lnTo>
                  <a:pt x="40029" y="49171"/>
                </a:lnTo>
                <a:lnTo>
                  <a:pt x="39955" y="49190"/>
                </a:lnTo>
                <a:lnTo>
                  <a:pt x="39881" y="49246"/>
                </a:lnTo>
                <a:lnTo>
                  <a:pt x="39862" y="49301"/>
                </a:lnTo>
                <a:lnTo>
                  <a:pt x="39843" y="49376"/>
                </a:lnTo>
                <a:lnTo>
                  <a:pt x="39862" y="49469"/>
                </a:lnTo>
                <a:lnTo>
                  <a:pt x="39918" y="49525"/>
                </a:lnTo>
                <a:lnTo>
                  <a:pt x="39974" y="49543"/>
                </a:lnTo>
                <a:lnTo>
                  <a:pt x="40067" y="49562"/>
                </a:lnTo>
                <a:lnTo>
                  <a:pt x="40253" y="49543"/>
                </a:lnTo>
                <a:lnTo>
                  <a:pt x="40402" y="49543"/>
                </a:lnTo>
                <a:lnTo>
                  <a:pt x="40588" y="49525"/>
                </a:lnTo>
                <a:lnTo>
                  <a:pt x="40923" y="49506"/>
                </a:lnTo>
                <a:lnTo>
                  <a:pt x="41091" y="49488"/>
                </a:lnTo>
                <a:lnTo>
                  <a:pt x="41202" y="49450"/>
                </a:lnTo>
                <a:lnTo>
                  <a:pt x="41240" y="49432"/>
                </a:lnTo>
                <a:lnTo>
                  <a:pt x="41258" y="49395"/>
                </a:lnTo>
                <a:lnTo>
                  <a:pt x="41258" y="49357"/>
                </a:lnTo>
                <a:lnTo>
                  <a:pt x="41221" y="49320"/>
                </a:lnTo>
                <a:lnTo>
                  <a:pt x="41091" y="49264"/>
                </a:lnTo>
                <a:lnTo>
                  <a:pt x="40923" y="49208"/>
                </a:lnTo>
                <a:lnTo>
                  <a:pt x="40681" y="49152"/>
                </a:lnTo>
                <a:lnTo>
                  <a:pt x="40439" y="49134"/>
                </a:lnTo>
                <a:close/>
                <a:moveTo>
                  <a:pt x="63134" y="49190"/>
                </a:moveTo>
                <a:lnTo>
                  <a:pt x="62837" y="49208"/>
                </a:lnTo>
                <a:lnTo>
                  <a:pt x="62613" y="49264"/>
                </a:lnTo>
                <a:lnTo>
                  <a:pt x="62539" y="49301"/>
                </a:lnTo>
                <a:lnTo>
                  <a:pt x="62483" y="49339"/>
                </a:lnTo>
                <a:lnTo>
                  <a:pt x="62464" y="49395"/>
                </a:lnTo>
                <a:lnTo>
                  <a:pt x="62483" y="49450"/>
                </a:lnTo>
                <a:lnTo>
                  <a:pt x="62520" y="49488"/>
                </a:lnTo>
                <a:lnTo>
                  <a:pt x="62557" y="49506"/>
                </a:lnTo>
                <a:lnTo>
                  <a:pt x="62669" y="49543"/>
                </a:lnTo>
                <a:lnTo>
                  <a:pt x="62799" y="49562"/>
                </a:lnTo>
                <a:lnTo>
                  <a:pt x="63228" y="49562"/>
                </a:lnTo>
                <a:lnTo>
                  <a:pt x="63451" y="49543"/>
                </a:lnTo>
                <a:lnTo>
                  <a:pt x="63619" y="49525"/>
                </a:lnTo>
                <a:lnTo>
                  <a:pt x="63898" y="49488"/>
                </a:lnTo>
                <a:lnTo>
                  <a:pt x="64028" y="49450"/>
                </a:lnTo>
                <a:lnTo>
                  <a:pt x="64121" y="49395"/>
                </a:lnTo>
                <a:lnTo>
                  <a:pt x="64158" y="49376"/>
                </a:lnTo>
                <a:lnTo>
                  <a:pt x="64158" y="49357"/>
                </a:lnTo>
                <a:lnTo>
                  <a:pt x="64158" y="49320"/>
                </a:lnTo>
                <a:lnTo>
                  <a:pt x="64121" y="49283"/>
                </a:lnTo>
                <a:lnTo>
                  <a:pt x="64065" y="49264"/>
                </a:lnTo>
                <a:lnTo>
                  <a:pt x="63972" y="49246"/>
                </a:lnTo>
                <a:lnTo>
                  <a:pt x="63730" y="49208"/>
                </a:lnTo>
                <a:lnTo>
                  <a:pt x="63451" y="49190"/>
                </a:lnTo>
                <a:close/>
                <a:moveTo>
                  <a:pt x="85997" y="49152"/>
                </a:moveTo>
                <a:lnTo>
                  <a:pt x="85681" y="49171"/>
                </a:lnTo>
                <a:lnTo>
                  <a:pt x="85513" y="49171"/>
                </a:lnTo>
                <a:lnTo>
                  <a:pt x="85383" y="49208"/>
                </a:lnTo>
                <a:lnTo>
                  <a:pt x="85271" y="49246"/>
                </a:lnTo>
                <a:lnTo>
                  <a:pt x="85253" y="49283"/>
                </a:lnTo>
                <a:lnTo>
                  <a:pt x="85234" y="49320"/>
                </a:lnTo>
                <a:lnTo>
                  <a:pt x="85234" y="49376"/>
                </a:lnTo>
                <a:lnTo>
                  <a:pt x="85234" y="49432"/>
                </a:lnTo>
                <a:lnTo>
                  <a:pt x="85253" y="49469"/>
                </a:lnTo>
                <a:lnTo>
                  <a:pt x="85290" y="49488"/>
                </a:lnTo>
                <a:lnTo>
                  <a:pt x="85364" y="49543"/>
                </a:lnTo>
                <a:lnTo>
                  <a:pt x="85476" y="49562"/>
                </a:lnTo>
                <a:lnTo>
                  <a:pt x="85588" y="49562"/>
                </a:lnTo>
                <a:lnTo>
                  <a:pt x="85718" y="49543"/>
                </a:lnTo>
                <a:lnTo>
                  <a:pt x="85886" y="49525"/>
                </a:lnTo>
                <a:lnTo>
                  <a:pt x="86091" y="49525"/>
                </a:lnTo>
                <a:lnTo>
                  <a:pt x="86370" y="49543"/>
                </a:lnTo>
                <a:lnTo>
                  <a:pt x="86500" y="49525"/>
                </a:lnTo>
                <a:lnTo>
                  <a:pt x="86630" y="49525"/>
                </a:lnTo>
                <a:lnTo>
                  <a:pt x="86724" y="49488"/>
                </a:lnTo>
                <a:lnTo>
                  <a:pt x="86798" y="49432"/>
                </a:lnTo>
                <a:lnTo>
                  <a:pt x="86817" y="49376"/>
                </a:lnTo>
                <a:lnTo>
                  <a:pt x="86835" y="49339"/>
                </a:lnTo>
                <a:lnTo>
                  <a:pt x="86835" y="49301"/>
                </a:lnTo>
                <a:lnTo>
                  <a:pt x="86817" y="49283"/>
                </a:lnTo>
                <a:lnTo>
                  <a:pt x="86742" y="49227"/>
                </a:lnTo>
                <a:lnTo>
                  <a:pt x="86630" y="49190"/>
                </a:lnTo>
                <a:lnTo>
                  <a:pt x="86519" y="49171"/>
                </a:lnTo>
                <a:lnTo>
                  <a:pt x="86407" y="49152"/>
                </a:lnTo>
                <a:close/>
                <a:moveTo>
                  <a:pt x="32917" y="49152"/>
                </a:moveTo>
                <a:lnTo>
                  <a:pt x="32619" y="49171"/>
                </a:lnTo>
                <a:lnTo>
                  <a:pt x="32471" y="49190"/>
                </a:lnTo>
                <a:lnTo>
                  <a:pt x="32340" y="49227"/>
                </a:lnTo>
                <a:lnTo>
                  <a:pt x="32228" y="49264"/>
                </a:lnTo>
                <a:lnTo>
                  <a:pt x="32191" y="49301"/>
                </a:lnTo>
                <a:lnTo>
                  <a:pt x="32173" y="49339"/>
                </a:lnTo>
                <a:lnTo>
                  <a:pt x="32154" y="49395"/>
                </a:lnTo>
                <a:lnTo>
                  <a:pt x="32135" y="49450"/>
                </a:lnTo>
                <a:lnTo>
                  <a:pt x="32154" y="49488"/>
                </a:lnTo>
                <a:lnTo>
                  <a:pt x="32173" y="49525"/>
                </a:lnTo>
                <a:lnTo>
                  <a:pt x="32191" y="49543"/>
                </a:lnTo>
                <a:lnTo>
                  <a:pt x="32228" y="49562"/>
                </a:lnTo>
                <a:lnTo>
                  <a:pt x="32340" y="49581"/>
                </a:lnTo>
                <a:lnTo>
                  <a:pt x="32545" y="49581"/>
                </a:lnTo>
                <a:lnTo>
                  <a:pt x="32713" y="49543"/>
                </a:lnTo>
                <a:lnTo>
                  <a:pt x="33197" y="49543"/>
                </a:lnTo>
                <a:lnTo>
                  <a:pt x="33457" y="49525"/>
                </a:lnTo>
                <a:lnTo>
                  <a:pt x="33550" y="49488"/>
                </a:lnTo>
                <a:lnTo>
                  <a:pt x="33643" y="49450"/>
                </a:lnTo>
                <a:lnTo>
                  <a:pt x="33699" y="49413"/>
                </a:lnTo>
                <a:lnTo>
                  <a:pt x="33737" y="49357"/>
                </a:lnTo>
                <a:lnTo>
                  <a:pt x="33755" y="49320"/>
                </a:lnTo>
                <a:lnTo>
                  <a:pt x="33755" y="49301"/>
                </a:lnTo>
                <a:lnTo>
                  <a:pt x="33737" y="49264"/>
                </a:lnTo>
                <a:lnTo>
                  <a:pt x="33699" y="49246"/>
                </a:lnTo>
                <a:lnTo>
                  <a:pt x="33588" y="49208"/>
                </a:lnTo>
                <a:lnTo>
                  <a:pt x="33476" y="49171"/>
                </a:lnTo>
                <a:lnTo>
                  <a:pt x="33327" y="49171"/>
                </a:lnTo>
                <a:lnTo>
                  <a:pt x="33122" y="49152"/>
                </a:lnTo>
                <a:close/>
                <a:moveTo>
                  <a:pt x="45410" y="49208"/>
                </a:moveTo>
                <a:lnTo>
                  <a:pt x="45094" y="49227"/>
                </a:lnTo>
                <a:lnTo>
                  <a:pt x="44963" y="49246"/>
                </a:lnTo>
                <a:lnTo>
                  <a:pt x="44852" y="49264"/>
                </a:lnTo>
                <a:lnTo>
                  <a:pt x="44758" y="49301"/>
                </a:lnTo>
                <a:lnTo>
                  <a:pt x="44703" y="49357"/>
                </a:lnTo>
                <a:lnTo>
                  <a:pt x="44684" y="49413"/>
                </a:lnTo>
                <a:lnTo>
                  <a:pt x="44721" y="49488"/>
                </a:lnTo>
                <a:lnTo>
                  <a:pt x="44740" y="49525"/>
                </a:lnTo>
                <a:lnTo>
                  <a:pt x="44777" y="49543"/>
                </a:lnTo>
                <a:lnTo>
                  <a:pt x="44889" y="49562"/>
                </a:lnTo>
                <a:lnTo>
                  <a:pt x="45038" y="49581"/>
                </a:lnTo>
                <a:lnTo>
                  <a:pt x="45187" y="49562"/>
                </a:lnTo>
                <a:lnTo>
                  <a:pt x="45485" y="49525"/>
                </a:lnTo>
                <a:lnTo>
                  <a:pt x="45708" y="49506"/>
                </a:lnTo>
                <a:lnTo>
                  <a:pt x="45876" y="49488"/>
                </a:lnTo>
                <a:lnTo>
                  <a:pt x="46211" y="49450"/>
                </a:lnTo>
                <a:lnTo>
                  <a:pt x="46360" y="49432"/>
                </a:lnTo>
                <a:lnTo>
                  <a:pt x="46471" y="49395"/>
                </a:lnTo>
                <a:lnTo>
                  <a:pt x="46509" y="49376"/>
                </a:lnTo>
                <a:lnTo>
                  <a:pt x="46527" y="49357"/>
                </a:lnTo>
                <a:lnTo>
                  <a:pt x="46527" y="49339"/>
                </a:lnTo>
                <a:lnTo>
                  <a:pt x="46509" y="49320"/>
                </a:lnTo>
                <a:lnTo>
                  <a:pt x="46341" y="49283"/>
                </a:lnTo>
                <a:lnTo>
                  <a:pt x="46080" y="49227"/>
                </a:lnTo>
                <a:lnTo>
                  <a:pt x="45764" y="49208"/>
                </a:lnTo>
                <a:close/>
                <a:moveTo>
                  <a:pt x="48277" y="49227"/>
                </a:moveTo>
                <a:lnTo>
                  <a:pt x="47961" y="49246"/>
                </a:lnTo>
                <a:lnTo>
                  <a:pt x="47663" y="49264"/>
                </a:lnTo>
                <a:lnTo>
                  <a:pt x="47439" y="49320"/>
                </a:lnTo>
                <a:lnTo>
                  <a:pt x="47346" y="49357"/>
                </a:lnTo>
                <a:lnTo>
                  <a:pt x="47291" y="49395"/>
                </a:lnTo>
                <a:lnTo>
                  <a:pt x="47272" y="49432"/>
                </a:lnTo>
                <a:lnTo>
                  <a:pt x="47309" y="49488"/>
                </a:lnTo>
                <a:lnTo>
                  <a:pt x="47328" y="49525"/>
                </a:lnTo>
                <a:lnTo>
                  <a:pt x="47384" y="49543"/>
                </a:lnTo>
                <a:lnTo>
                  <a:pt x="47495" y="49581"/>
                </a:lnTo>
                <a:lnTo>
                  <a:pt x="47793" y="49581"/>
                </a:lnTo>
                <a:lnTo>
                  <a:pt x="48091" y="49562"/>
                </a:lnTo>
                <a:lnTo>
                  <a:pt x="48315" y="49525"/>
                </a:lnTo>
                <a:lnTo>
                  <a:pt x="48482" y="49488"/>
                </a:lnTo>
                <a:lnTo>
                  <a:pt x="48743" y="49413"/>
                </a:lnTo>
                <a:lnTo>
                  <a:pt x="48873" y="49376"/>
                </a:lnTo>
                <a:lnTo>
                  <a:pt x="48948" y="49339"/>
                </a:lnTo>
                <a:lnTo>
                  <a:pt x="48966" y="49320"/>
                </a:lnTo>
                <a:lnTo>
                  <a:pt x="48985" y="49301"/>
                </a:lnTo>
                <a:lnTo>
                  <a:pt x="48966" y="49283"/>
                </a:lnTo>
                <a:lnTo>
                  <a:pt x="48929" y="49264"/>
                </a:lnTo>
                <a:lnTo>
                  <a:pt x="48799" y="49246"/>
                </a:lnTo>
                <a:lnTo>
                  <a:pt x="48575" y="49246"/>
                </a:lnTo>
                <a:lnTo>
                  <a:pt x="48277" y="49227"/>
                </a:lnTo>
                <a:close/>
                <a:moveTo>
                  <a:pt x="55613" y="49171"/>
                </a:moveTo>
                <a:lnTo>
                  <a:pt x="55334" y="49190"/>
                </a:lnTo>
                <a:lnTo>
                  <a:pt x="55185" y="49208"/>
                </a:lnTo>
                <a:lnTo>
                  <a:pt x="55054" y="49246"/>
                </a:lnTo>
                <a:lnTo>
                  <a:pt x="54961" y="49301"/>
                </a:lnTo>
                <a:lnTo>
                  <a:pt x="54924" y="49320"/>
                </a:lnTo>
                <a:lnTo>
                  <a:pt x="54905" y="49357"/>
                </a:lnTo>
                <a:lnTo>
                  <a:pt x="54905" y="49432"/>
                </a:lnTo>
                <a:lnTo>
                  <a:pt x="54905" y="49469"/>
                </a:lnTo>
                <a:lnTo>
                  <a:pt x="54924" y="49506"/>
                </a:lnTo>
                <a:lnTo>
                  <a:pt x="54961" y="49543"/>
                </a:lnTo>
                <a:lnTo>
                  <a:pt x="55054" y="49562"/>
                </a:lnTo>
                <a:lnTo>
                  <a:pt x="55185" y="49581"/>
                </a:lnTo>
                <a:lnTo>
                  <a:pt x="55315" y="49562"/>
                </a:lnTo>
                <a:lnTo>
                  <a:pt x="55445" y="49543"/>
                </a:lnTo>
                <a:lnTo>
                  <a:pt x="55631" y="49506"/>
                </a:lnTo>
                <a:lnTo>
                  <a:pt x="56115" y="49488"/>
                </a:lnTo>
                <a:lnTo>
                  <a:pt x="56264" y="49469"/>
                </a:lnTo>
                <a:lnTo>
                  <a:pt x="56395" y="49450"/>
                </a:lnTo>
                <a:lnTo>
                  <a:pt x="56488" y="49413"/>
                </a:lnTo>
                <a:lnTo>
                  <a:pt x="56506" y="49395"/>
                </a:lnTo>
                <a:lnTo>
                  <a:pt x="56525" y="49357"/>
                </a:lnTo>
                <a:lnTo>
                  <a:pt x="56506" y="49320"/>
                </a:lnTo>
                <a:lnTo>
                  <a:pt x="56488" y="49301"/>
                </a:lnTo>
                <a:lnTo>
                  <a:pt x="56413" y="49246"/>
                </a:lnTo>
                <a:lnTo>
                  <a:pt x="56320" y="49208"/>
                </a:lnTo>
                <a:lnTo>
                  <a:pt x="56209" y="49190"/>
                </a:lnTo>
                <a:lnTo>
                  <a:pt x="55985" y="49171"/>
                </a:lnTo>
                <a:close/>
                <a:moveTo>
                  <a:pt x="88120" y="49208"/>
                </a:moveTo>
                <a:lnTo>
                  <a:pt x="88008" y="49227"/>
                </a:lnTo>
                <a:lnTo>
                  <a:pt x="87934" y="49264"/>
                </a:lnTo>
                <a:lnTo>
                  <a:pt x="87897" y="49301"/>
                </a:lnTo>
                <a:lnTo>
                  <a:pt x="87878" y="49339"/>
                </a:lnTo>
                <a:lnTo>
                  <a:pt x="87878" y="49395"/>
                </a:lnTo>
                <a:lnTo>
                  <a:pt x="87878" y="49432"/>
                </a:lnTo>
                <a:lnTo>
                  <a:pt x="87897" y="49469"/>
                </a:lnTo>
                <a:lnTo>
                  <a:pt x="87915" y="49506"/>
                </a:lnTo>
                <a:lnTo>
                  <a:pt x="88008" y="49543"/>
                </a:lnTo>
                <a:lnTo>
                  <a:pt x="88101" y="49581"/>
                </a:lnTo>
                <a:lnTo>
                  <a:pt x="89032" y="49581"/>
                </a:lnTo>
                <a:lnTo>
                  <a:pt x="89144" y="49562"/>
                </a:lnTo>
                <a:lnTo>
                  <a:pt x="89218" y="49525"/>
                </a:lnTo>
                <a:lnTo>
                  <a:pt x="89256" y="49506"/>
                </a:lnTo>
                <a:lnTo>
                  <a:pt x="89274" y="49469"/>
                </a:lnTo>
                <a:lnTo>
                  <a:pt x="89274" y="49450"/>
                </a:lnTo>
                <a:lnTo>
                  <a:pt x="89274" y="49413"/>
                </a:lnTo>
                <a:lnTo>
                  <a:pt x="89218" y="49357"/>
                </a:lnTo>
                <a:lnTo>
                  <a:pt x="89144" y="49320"/>
                </a:lnTo>
                <a:lnTo>
                  <a:pt x="89032" y="49283"/>
                </a:lnTo>
                <a:lnTo>
                  <a:pt x="88809" y="49264"/>
                </a:lnTo>
                <a:lnTo>
                  <a:pt x="88660" y="49246"/>
                </a:lnTo>
                <a:lnTo>
                  <a:pt x="88492" y="49227"/>
                </a:lnTo>
                <a:lnTo>
                  <a:pt x="88232" y="49208"/>
                </a:lnTo>
                <a:close/>
                <a:moveTo>
                  <a:pt x="78327" y="49190"/>
                </a:moveTo>
                <a:lnTo>
                  <a:pt x="78066" y="49227"/>
                </a:lnTo>
                <a:lnTo>
                  <a:pt x="77954" y="49264"/>
                </a:lnTo>
                <a:lnTo>
                  <a:pt x="77861" y="49301"/>
                </a:lnTo>
                <a:lnTo>
                  <a:pt x="77787" y="49339"/>
                </a:lnTo>
                <a:lnTo>
                  <a:pt x="77750" y="49376"/>
                </a:lnTo>
                <a:lnTo>
                  <a:pt x="77750" y="49432"/>
                </a:lnTo>
                <a:lnTo>
                  <a:pt x="77768" y="49488"/>
                </a:lnTo>
                <a:lnTo>
                  <a:pt x="77824" y="49525"/>
                </a:lnTo>
                <a:lnTo>
                  <a:pt x="77899" y="49562"/>
                </a:lnTo>
                <a:lnTo>
                  <a:pt x="78085" y="49599"/>
                </a:lnTo>
                <a:lnTo>
                  <a:pt x="78327" y="49599"/>
                </a:lnTo>
                <a:lnTo>
                  <a:pt x="78587" y="49581"/>
                </a:lnTo>
                <a:lnTo>
                  <a:pt x="78830" y="49543"/>
                </a:lnTo>
                <a:lnTo>
                  <a:pt x="79034" y="49488"/>
                </a:lnTo>
                <a:lnTo>
                  <a:pt x="79109" y="49450"/>
                </a:lnTo>
                <a:lnTo>
                  <a:pt x="79165" y="49395"/>
                </a:lnTo>
                <a:lnTo>
                  <a:pt x="79183" y="49357"/>
                </a:lnTo>
                <a:lnTo>
                  <a:pt x="79183" y="49301"/>
                </a:lnTo>
                <a:lnTo>
                  <a:pt x="79146" y="49264"/>
                </a:lnTo>
                <a:lnTo>
                  <a:pt x="79072" y="49227"/>
                </a:lnTo>
                <a:lnTo>
                  <a:pt x="78867" y="49190"/>
                </a:lnTo>
                <a:close/>
                <a:moveTo>
                  <a:pt x="25191" y="49190"/>
                </a:moveTo>
                <a:lnTo>
                  <a:pt x="24856" y="49208"/>
                </a:lnTo>
                <a:lnTo>
                  <a:pt x="24688" y="49227"/>
                </a:lnTo>
                <a:lnTo>
                  <a:pt x="24539" y="49264"/>
                </a:lnTo>
                <a:lnTo>
                  <a:pt x="24483" y="49283"/>
                </a:lnTo>
                <a:lnTo>
                  <a:pt x="24428" y="49320"/>
                </a:lnTo>
                <a:lnTo>
                  <a:pt x="24409" y="49357"/>
                </a:lnTo>
                <a:lnTo>
                  <a:pt x="24390" y="49413"/>
                </a:lnTo>
                <a:lnTo>
                  <a:pt x="24409" y="49469"/>
                </a:lnTo>
                <a:lnTo>
                  <a:pt x="24428" y="49506"/>
                </a:lnTo>
                <a:lnTo>
                  <a:pt x="24465" y="49543"/>
                </a:lnTo>
                <a:lnTo>
                  <a:pt x="24521" y="49581"/>
                </a:lnTo>
                <a:lnTo>
                  <a:pt x="24651" y="49599"/>
                </a:lnTo>
                <a:lnTo>
                  <a:pt x="24800" y="49618"/>
                </a:lnTo>
                <a:lnTo>
                  <a:pt x="25116" y="49581"/>
                </a:lnTo>
                <a:lnTo>
                  <a:pt x="25340" y="49562"/>
                </a:lnTo>
                <a:lnTo>
                  <a:pt x="25563" y="49562"/>
                </a:lnTo>
                <a:lnTo>
                  <a:pt x="25898" y="49543"/>
                </a:lnTo>
                <a:lnTo>
                  <a:pt x="26085" y="49543"/>
                </a:lnTo>
                <a:lnTo>
                  <a:pt x="26233" y="49506"/>
                </a:lnTo>
                <a:lnTo>
                  <a:pt x="26327" y="49469"/>
                </a:lnTo>
                <a:lnTo>
                  <a:pt x="26364" y="49450"/>
                </a:lnTo>
                <a:lnTo>
                  <a:pt x="26364" y="49413"/>
                </a:lnTo>
                <a:lnTo>
                  <a:pt x="26364" y="49376"/>
                </a:lnTo>
                <a:lnTo>
                  <a:pt x="26327" y="49339"/>
                </a:lnTo>
                <a:lnTo>
                  <a:pt x="26233" y="49283"/>
                </a:lnTo>
                <a:lnTo>
                  <a:pt x="26103" y="49246"/>
                </a:lnTo>
                <a:lnTo>
                  <a:pt x="25936" y="49227"/>
                </a:lnTo>
                <a:lnTo>
                  <a:pt x="25619" y="49208"/>
                </a:lnTo>
                <a:lnTo>
                  <a:pt x="25414" y="49208"/>
                </a:lnTo>
                <a:lnTo>
                  <a:pt x="25191" y="49190"/>
                </a:lnTo>
                <a:close/>
                <a:moveTo>
                  <a:pt x="83056" y="49227"/>
                </a:moveTo>
                <a:lnTo>
                  <a:pt x="82888" y="49246"/>
                </a:lnTo>
                <a:lnTo>
                  <a:pt x="82758" y="49283"/>
                </a:lnTo>
                <a:lnTo>
                  <a:pt x="82721" y="49320"/>
                </a:lnTo>
                <a:lnTo>
                  <a:pt x="82702" y="49357"/>
                </a:lnTo>
                <a:lnTo>
                  <a:pt x="82702" y="49395"/>
                </a:lnTo>
                <a:lnTo>
                  <a:pt x="82721" y="49432"/>
                </a:lnTo>
                <a:lnTo>
                  <a:pt x="82739" y="49469"/>
                </a:lnTo>
                <a:lnTo>
                  <a:pt x="82777" y="49506"/>
                </a:lnTo>
                <a:lnTo>
                  <a:pt x="82888" y="49562"/>
                </a:lnTo>
                <a:lnTo>
                  <a:pt x="83019" y="49599"/>
                </a:lnTo>
                <a:lnTo>
                  <a:pt x="83298" y="49618"/>
                </a:lnTo>
                <a:lnTo>
                  <a:pt x="83689" y="49618"/>
                </a:lnTo>
                <a:lnTo>
                  <a:pt x="83949" y="49599"/>
                </a:lnTo>
                <a:lnTo>
                  <a:pt x="84080" y="49581"/>
                </a:lnTo>
                <a:lnTo>
                  <a:pt x="84192" y="49543"/>
                </a:lnTo>
                <a:lnTo>
                  <a:pt x="84285" y="49488"/>
                </a:lnTo>
                <a:lnTo>
                  <a:pt x="84322" y="49450"/>
                </a:lnTo>
                <a:lnTo>
                  <a:pt x="84340" y="49413"/>
                </a:lnTo>
                <a:lnTo>
                  <a:pt x="84340" y="49339"/>
                </a:lnTo>
                <a:lnTo>
                  <a:pt x="84322" y="49283"/>
                </a:lnTo>
                <a:lnTo>
                  <a:pt x="84285" y="49264"/>
                </a:lnTo>
                <a:lnTo>
                  <a:pt x="84210" y="49246"/>
                </a:lnTo>
                <a:lnTo>
                  <a:pt x="84061" y="49246"/>
                </a:lnTo>
                <a:lnTo>
                  <a:pt x="83931" y="49264"/>
                </a:lnTo>
                <a:lnTo>
                  <a:pt x="83670" y="49264"/>
                </a:lnTo>
                <a:lnTo>
                  <a:pt x="83261" y="49227"/>
                </a:lnTo>
                <a:close/>
                <a:moveTo>
                  <a:pt x="30255" y="49227"/>
                </a:moveTo>
                <a:lnTo>
                  <a:pt x="30069" y="49246"/>
                </a:lnTo>
                <a:lnTo>
                  <a:pt x="29920" y="49264"/>
                </a:lnTo>
                <a:lnTo>
                  <a:pt x="29790" y="49301"/>
                </a:lnTo>
                <a:lnTo>
                  <a:pt x="29752" y="49339"/>
                </a:lnTo>
                <a:lnTo>
                  <a:pt x="29715" y="49376"/>
                </a:lnTo>
                <a:lnTo>
                  <a:pt x="29659" y="49432"/>
                </a:lnTo>
                <a:lnTo>
                  <a:pt x="29641" y="49488"/>
                </a:lnTo>
                <a:lnTo>
                  <a:pt x="29641" y="49525"/>
                </a:lnTo>
                <a:lnTo>
                  <a:pt x="29641" y="49562"/>
                </a:lnTo>
                <a:lnTo>
                  <a:pt x="29659" y="49581"/>
                </a:lnTo>
                <a:lnTo>
                  <a:pt x="29696" y="49599"/>
                </a:lnTo>
                <a:lnTo>
                  <a:pt x="29771" y="49637"/>
                </a:lnTo>
                <a:lnTo>
                  <a:pt x="29864" y="49655"/>
                </a:lnTo>
                <a:lnTo>
                  <a:pt x="29976" y="49655"/>
                </a:lnTo>
                <a:lnTo>
                  <a:pt x="30143" y="49637"/>
                </a:lnTo>
                <a:lnTo>
                  <a:pt x="30367" y="49637"/>
                </a:lnTo>
                <a:lnTo>
                  <a:pt x="30683" y="49618"/>
                </a:lnTo>
                <a:lnTo>
                  <a:pt x="30832" y="49618"/>
                </a:lnTo>
                <a:lnTo>
                  <a:pt x="30981" y="49599"/>
                </a:lnTo>
                <a:lnTo>
                  <a:pt x="31093" y="49562"/>
                </a:lnTo>
                <a:lnTo>
                  <a:pt x="31130" y="49543"/>
                </a:lnTo>
                <a:lnTo>
                  <a:pt x="31167" y="49506"/>
                </a:lnTo>
                <a:lnTo>
                  <a:pt x="31186" y="49450"/>
                </a:lnTo>
                <a:lnTo>
                  <a:pt x="31186" y="49395"/>
                </a:lnTo>
                <a:lnTo>
                  <a:pt x="31149" y="49357"/>
                </a:lnTo>
                <a:lnTo>
                  <a:pt x="31093" y="49320"/>
                </a:lnTo>
                <a:lnTo>
                  <a:pt x="30962" y="49283"/>
                </a:lnTo>
                <a:lnTo>
                  <a:pt x="30832" y="49264"/>
                </a:lnTo>
                <a:lnTo>
                  <a:pt x="30571" y="49246"/>
                </a:lnTo>
                <a:lnTo>
                  <a:pt x="30255" y="49227"/>
                </a:lnTo>
                <a:close/>
                <a:moveTo>
                  <a:pt x="37516" y="49227"/>
                </a:moveTo>
                <a:lnTo>
                  <a:pt x="37386" y="49246"/>
                </a:lnTo>
                <a:lnTo>
                  <a:pt x="37255" y="49283"/>
                </a:lnTo>
                <a:lnTo>
                  <a:pt x="37181" y="49301"/>
                </a:lnTo>
                <a:lnTo>
                  <a:pt x="37144" y="49339"/>
                </a:lnTo>
                <a:lnTo>
                  <a:pt x="37125" y="49357"/>
                </a:lnTo>
                <a:lnTo>
                  <a:pt x="37125" y="49395"/>
                </a:lnTo>
                <a:lnTo>
                  <a:pt x="37144" y="49413"/>
                </a:lnTo>
                <a:lnTo>
                  <a:pt x="37181" y="49450"/>
                </a:lnTo>
                <a:lnTo>
                  <a:pt x="37274" y="49506"/>
                </a:lnTo>
                <a:lnTo>
                  <a:pt x="37535" y="49599"/>
                </a:lnTo>
                <a:lnTo>
                  <a:pt x="37702" y="49637"/>
                </a:lnTo>
                <a:lnTo>
                  <a:pt x="37926" y="49637"/>
                </a:lnTo>
                <a:lnTo>
                  <a:pt x="38205" y="49655"/>
                </a:lnTo>
                <a:lnTo>
                  <a:pt x="38466" y="49637"/>
                </a:lnTo>
                <a:lnTo>
                  <a:pt x="38577" y="49599"/>
                </a:lnTo>
                <a:lnTo>
                  <a:pt x="38689" y="49562"/>
                </a:lnTo>
                <a:lnTo>
                  <a:pt x="38801" y="49506"/>
                </a:lnTo>
                <a:lnTo>
                  <a:pt x="38819" y="49469"/>
                </a:lnTo>
                <a:lnTo>
                  <a:pt x="38838" y="49450"/>
                </a:lnTo>
                <a:lnTo>
                  <a:pt x="38838" y="49413"/>
                </a:lnTo>
                <a:lnTo>
                  <a:pt x="38819" y="49395"/>
                </a:lnTo>
                <a:lnTo>
                  <a:pt x="38763" y="49357"/>
                </a:lnTo>
                <a:lnTo>
                  <a:pt x="38670" y="49339"/>
                </a:lnTo>
                <a:lnTo>
                  <a:pt x="38559" y="49320"/>
                </a:lnTo>
                <a:lnTo>
                  <a:pt x="38354" y="49283"/>
                </a:lnTo>
                <a:lnTo>
                  <a:pt x="38075" y="49246"/>
                </a:lnTo>
                <a:lnTo>
                  <a:pt x="37795" y="49227"/>
                </a:lnTo>
                <a:close/>
                <a:moveTo>
                  <a:pt x="58741" y="49246"/>
                </a:moveTo>
                <a:lnTo>
                  <a:pt x="58499" y="49264"/>
                </a:lnTo>
                <a:lnTo>
                  <a:pt x="58350" y="49283"/>
                </a:lnTo>
                <a:lnTo>
                  <a:pt x="57828" y="49283"/>
                </a:lnTo>
                <a:lnTo>
                  <a:pt x="57679" y="49301"/>
                </a:lnTo>
                <a:lnTo>
                  <a:pt x="57549" y="49339"/>
                </a:lnTo>
                <a:lnTo>
                  <a:pt x="57512" y="49376"/>
                </a:lnTo>
                <a:lnTo>
                  <a:pt x="57475" y="49395"/>
                </a:lnTo>
                <a:lnTo>
                  <a:pt x="57437" y="49450"/>
                </a:lnTo>
                <a:lnTo>
                  <a:pt x="57437" y="49488"/>
                </a:lnTo>
                <a:lnTo>
                  <a:pt x="57437" y="49543"/>
                </a:lnTo>
                <a:lnTo>
                  <a:pt x="57475" y="49581"/>
                </a:lnTo>
                <a:lnTo>
                  <a:pt x="57512" y="49618"/>
                </a:lnTo>
                <a:lnTo>
                  <a:pt x="57568" y="49637"/>
                </a:lnTo>
                <a:lnTo>
                  <a:pt x="57698" y="49655"/>
                </a:lnTo>
                <a:lnTo>
                  <a:pt x="57847" y="49655"/>
                </a:lnTo>
                <a:lnTo>
                  <a:pt x="58163" y="49637"/>
                </a:lnTo>
                <a:lnTo>
                  <a:pt x="58368" y="49599"/>
                </a:lnTo>
                <a:lnTo>
                  <a:pt x="58536" y="49581"/>
                </a:lnTo>
                <a:lnTo>
                  <a:pt x="58759" y="49562"/>
                </a:lnTo>
                <a:lnTo>
                  <a:pt x="58871" y="49525"/>
                </a:lnTo>
                <a:lnTo>
                  <a:pt x="58964" y="49488"/>
                </a:lnTo>
                <a:lnTo>
                  <a:pt x="59020" y="49432"/>
                </a:lnTo>
                <a:lnTo>
                  <a:pt x="59039" y="49395"/>
                </a:lnTo>
                <a:lnTo>
                  <a:pt x="59057" y="49357"/>
                </a:lnTo>
                <a:lnTo>
                  <a:pt x="59039" y="49320"/>
                </a:lnTo>
                <a:lnTo>
                  <a:pt x="59020" y="49301"/>
                </a:lnTo>
                <a:lnTo>
                  <a:pt x="58945" y="49264"/>
                </a:lnTo>
                <a:lnTo>
                  <a:pt x="58852" y="49246"/>
                </a:lnTo>
                <a:close/>
                <a:moveTo>
                  <a:pt x="43306" y="49246"/>
                </a:moveTo>
                <a:lnTo>
                  <a:pt x="43064" y="49264"/>
                </a:lnTo>
                <a:lnTo>
                  <a:pt x="42822" y="49301"/>
                </a:lnTo>
                <a:lnTo>
                  <a:pt x="42617" y="49357"/>
                </a:lnTo>
                <a:lnTo>
                  <a:pt x="42543" y="49395"/>
                </a:lnTo>
                <a:lnTo>
                  <a:pt x="42487" y="49432"/>
                </a:lnTo>
                <a:lnTo>
                  <a:pt x="42450" y="49469"/>
                </a:lnTo>
                <a:lnTo>
                  <a:pt x="42450" y="49525"/>
                </a:lnTo>
                <a:lnTo>
                  <a:pt x="42487" y="49581"/>
                </a:lnTo>
                <a:lnTo>
                  <a:pt x="42562" y="49637"/>
                </a:lnTo>
                <a:lnTo>
                  <a:pt x="42636" y="49674"/>
                </a:lnTo>
                <a:lnTo>
                  <a:pt x="42710" y="49674"/>
                </a:lnTo>
                <a:lnTo>
                  <a:pt x="42934" y="49655"/>
                </a:lnTo>
                <a:lnTo>
                  <a:pt x="43139" y="49618"/>
                </a:lnTo>
                <a:lnTo>
                  <a:pt x="43306" y="49581"/>
                </a:lnTo>
                <a:lnTo>
                  <a:pt x="43418" y="49543"/>
                </a:lnTo>
                <a:lnTo>
                  <a:pt x="43623" y="49450"/>
                </a:lnTo>
                <a:lnTo>
                  <a:pt x="43716" y="49395"/>
                </a:lnTo>
                <a:lnTo>
                  <a:pt x="43753" y="49339"/>
                </a:lnTo>
                <a:lnTo>
                  <a:pt x="43753" y="49320"/>
                </a:lnTo>
                <a:lnTo>
                  <a:pt x="43734" y="49283"/>
                </a:lnTo>
                <a:lnTo>
                  <a:pt x="43697" y="49264"/>
                </a:lnTo>
                <a:lnTo>
                  <a:pt x="43641" y="49246"/>
                </a:lnTo>
                <a:close/>
                <a:moveTo>
                  <a:pt x="7485" y="49301"/>
                </a:moveTo>
                <a:lnTo>
                  <a:pt x="7169" y="49320"/>
                </a:lnTo>
                <a:lnTo>
                  <a:pt x="7038" y="49339"/>
                </a:lnTo>
                <a:lnTo>
                  <a:pt x="6927" y="49376"/>
                </a:lnTo>
                <a:lnTo>
                  <a:pt x="6833" y="49413"/>
                </a:lnTo>
                <a:lnTo>
                  <a:pt x="6796" y="49469"/>
                </a:lnTo>
                <a:lnTo>
                  <a:pt x="6778" y="49488"/>
                </a:lnTo>
                <a:lnTo>
                  <a:pt x="6778" y="49525"/>
                </a:lnTo>
                <a:lnTo>
                  <a:pt x="6815" y="49599"/>
                </a:lnTo>
                <a:lnTo>
                  <a:pt x="6852" y="49637"/>
                </a:lnTo>
                <a:lnTo>
                  <a:pt x="6889" y="49655"/>
                </a:lnTo>
                <a:lnTo>
                  <a:pt x="7001" y="49674"/>
                </a:lnTo>
                <a:lnTo>
                  <a:pt x="7150" y="49692"/>
                </a:lnTo>
                <a:lnTo>
                  <a:pt x="7299" y="49674"/>
                </a:lnTo>
                <a:lnTo>
                  <a:pt x="7597" y="49637"/>
                </a:lnTo>
                <a:lnTo>
                  <a:pt x="7802" y="49618"/>
                </a:lnTo>
                <a:lnTo>
                  <a:pt x="8267" y="49506"/>
                </a:lnTo>
                <a:lnTo>
                  <a:pt x="8528" y="49432"/>
                </a:lnTo>
                <a:lnTo>
                  <a:pt x="8584" y="49413"/>
                </a:lnTo>
                <a:lnTo>
                  <a:pt x="8602" y="49395"/>
                </a:lnTo>
                <a:lnTo>
                  <a:pt x="8435" y="49357"/>
                </a:lnTo>
                <a:lnTo>
                  <a:pt x="8174" y="49320"/>
                </a:lnTo>
                <a:lnTo>
                  <a:pt x="7839" y="49301"/>
                </a:lnTo>
                <a:close/>
                <a:moveTo>
                  <a:pt x="12214" y="49246"/>
                </a:moveTo>
                <a:lnTo>
                  <a:pt x="12084" y="49283"/>
                </a:lnTo>
                <a:lnTo>
                  <a:pt x="12028" y="49301"/>
                </a:lnTo>
                <a:lnTo>
                  <a:pt x="11991" y="49320"/>
                </a:lnTo>
                <a:lnTo>
                  <a:pt x="11953" y="49376"/>
                </a:lnTo>
                <a:lnTo>
                  <a:pt x="11935" y="49432"/>
                </a:lnTo>
                <a:lnTo>
                  <a:pt x="11935" y="49469"/>
                </a:lnTo>
                <a:lnTo>
                  <a:pt x="11953" y="49506"/>
                </a:lnTo>
                <a:lnTo>
                  <a:pt x="11972" y="49543"/>
                </a:lnTo>
                <a:lnTo>
                  <a:pt x="12009" y="49581"/>
                </a:lnTo>
                <a:lnTo>
                  <a:pt x="12121" y="49618"/>
                </a:lnTo>
                <a:lnTo>
                  <a:pt x="12270" y="49655"/>
                </a:lnTo>
                <a:lnTo>
                  <a:pt x="12549" y="49674"/>
                </a:lnTo>
                <a:lnTo>
                  <a:pt x="12735" y="49674"/>
                </a:lnTo>
                <a:lnTo>
                  <a:pt x="12903" y="49692"/>
                </a:lnTo>
                <a:lnTo>
                  <a:pt x="13294" y="49692"/>
                </a:lnTo>
                <a:lnTo>
                  <a:pt x="13424" y="49674"/>
                </a:lnTo>
                <a:lnTo>
                  <a:pt x="13499" y="49618"/>
                </a:lnTo>
                <a:lnTo>
                  <a:pt x="13536" y="49599"/>
                </a:lnTo>
                <a:lnTo>
                  <a:pt x="13555" y="49562"/>
                </a:lnTo>
                <a:lnTo>
                  <a:pt x="13555" y="49525"/>
                </a:lnTo>
                <a:lnTo>
                  <a:pt x="13536" y="49506"/>
                </a:lnTo>
                <a:lnTo>
                  <a:pt x="13480" y="49450"/>
                </a:lnTo>
                <a:lnTo>
                  <a:pt x="13368" y="49413"/>
                </a:lnTo>
                <a:lnTo>
                  <a:pt x="13257" y="49395"/>
                </a:lnTo>
                <a:lnTo>
                  <a:pt x="13015" y="49339"/>
                </a:lnTo>
                <a:lnTo>
                  <a:pt x="12884" y="49339"/>
                </a:lnTo>
                <a:lnTo>
                  <a:pt x="12661" y="49283"/>
                </a:lnTo>
                <a:lnTo>
                  <a:pt x="12363" y="49246"/>
                </a:lnTo>
                <a:close/>
                <a:moveTo>
                  <a:pt x="14728" y="49283"/>
                </a:moveTo>
                <a:lnTo>
                  <a:pt x="14597" y="49320"/>
                </a:lnTo>
                <a:lnTo>
                  <a:pt x="14485" y="49376"/>
                </a:lnTo>
                <a:lnTo>
                  <a:pt x="14467" y="49413"/>
                </a:lnTo>
                <a:lnTo>
                  <a:pt x="14430" y="49450"/>
                </a:lnTo>
                <a:lnTo>
                  <a:pt x="14430" y="49506"/>
                </a:lnTo>
                <a:lnTo>
                  <a:pt x="14430" y="49562"/>
                </a:lnTo>
                <a:lnTo>
                  <a:pt x="14448" y="49599"/>
                </a:lnTo>
                <a:lnTo>
                  <a:pt x="14485" y="49637"/>
                </a:lnTo>
                <a:lnTo>
                  <a:pt x="14597" y="49674"/>
                </a:lnTo>
                <a:lnTo>
                  <a:pt x="14728" y="49692"/>
                </a:lnTo>
                <a:lnTo>
                  <a:pt x="15007" y="49692"/>
                </a:lnTo>
                <a:lnTo>
                  <a:pt x="15212" y="49674"/>
                </a:lnTo>
                <a:lnTo>
                  <a:pt x="15398" y="49674"/>
                </a:lnTo>
                <a:lnTo>
                  <a:pt x="15696" y="49655"/>
                </a:lnTo>
                <a:lnTo>
                  <a:pt x="15826" y="49655"/>
                </a:lnTo>
                <a:lnTo>
                  <a:pt x="15956" y="49637"/>
                </a:lnTo>
                <a:lnTo>
                  <a:pt x="16049" y="49599"/>
                </a:lnTo>
                <a:lnTo>
                  <a:pt x="16068" y="49562"/>
                </a:lnTo>
                <a:lnTo>
                  <a:pt x="16087" y="49543"/>
                </a:lnTo>
                <a:lnTo>
                  <a:pt x="16105" y="49488"/>
                </a:lnTo>
                <a:lnTo>
                  <a:pt x="16087" y="49450"/>
                </a:lnTo>
                <a:lnTo>
                  <a:pt x="16068" y="49413"/>
                </a:lnTo>
                <a:lnTo>
                  <a:pt x="16031" y="49395"/>
                </a:lnTo>
                <a:lnTo>
                  <a:pt x="15938" y="49357"/>
                </a:lnTo>
                <a:lnTo>
                  <a:pt x="15826" y="49320"/>
                </a:lnTo>
                <a:lnTo>
                  <a:pt x="15565" y="49301"/>
                </a:lnTo>
                <a:lnTo>
                  <a:pt x="15379" y="49301"/>
                </a:lnTo>
                <a:lnTo>
                  <a:pt x="15156" y="49283"/>
                </a:lnTo>
                <a:close/>
                <a:moveTo>
                  <a:pt x="19885" y="49283"/>
                </a:moveTo>
                <a:lnTo>
                  <a:pt x="19773" y="49301"/>
                </a:lnTo>
                <a:lnTo>
                  <a:pt x="19661" y="49339"/>
                </a:lnTo>
                <a:lnTo>
                  <a:pt x="19587" y="49376"/>
                </a:lnTo>
                <a:lnTo>
                  <a:pt x="19550" y="49432"/>
                </a:lnTo>
                <a:lnTo>
                  <a:pt x="19531" y="49488"/>
                </a:lnTo>
                <a:lnTo>
                  <a:pt x="19531" y="49562"/>
                </a:lnTo>
                <a:lnTo>
                  <a:pt x="19550" y="49599"/>
                </a:lnTo>
                <a:lnTo>
                  <a:pt x="19587" y="49637"/>
                </a:lnTo>
                <a:lnTo>
                  <a:pt x="19680" y="49674"/>
                </a:lnTo>
                <a:lnTo>
                  <a:pt x="19792" y="49692"/>
                </a:lnTo>
                <a:lnTo>
                  <a:pt x="19922" y="49692"/>
                </a:lnTo>
                <a:lnTo>
                  <a:pt x="20183" y="49674"/>
                </a:lnTo>
                <a:lnTo>
                  <a:pt x="20350" y="49674"/>
                </a:lnTo>
                <a:lnTo>
                  <a:pt x="20592" y="49655"/>
                </a:lnTo>
                <a:lnTo>
                  <a:pt x="20816" y="49637"/>
                </a:lnTo>
                <a:lnTo>
                  <a:pt x="20909" y="49599"/>
                </a:lnTo>
                <a:lnTo>
                  <a:pt x="21058" y="49543"/>
                </a:lnTo>
                <a:lnTo>
                  <a:pt x="21114" y="49506"/>
                </a:lnTo>
                <a:lnTo>
                  <a:pt x="21151" y="49469"/>
                </a:lnTo>
                <a:lnTo>
                  <a:pt x="21151" y="49450"/>
                </a:lnTo>
                <a:lnTo>
                  <a:pt x="21151" y="49432"/>
                </a:lnTo>
                <a:lnTo>
                  <a:pt x="21076" y="49395"/>
                </a:lnTo>
                <a:lnTo>
                  <a:pt x="20946" y="49357"/>
                </a:lnTo>
                <a:lnTo>
                  <a:pt x="20723" y="49320"/>
                </a:lnTo>
                <a:lnTo>
                  <a:pt x="20443" y="49301"/>
                </a:lnTo>
                <a:lnTo>
                  <a:pt x="20164" y="49283"/>
                </a:lnTo>
                <a:close/>
                <a:moveTo>
                  <a:pt x="80300" y="49339"/>
                </a:moveTo>
                <a:lnTo>
                  <a:pt x="80244" y="49357"/>
                </a:lnTo>
                <a:lnTo>
                  <a:pt x="80226" y="49395"/>
                </a:lnTo>
                <a:lnTo>
                  <a:pt x="80226" y="49432"/>
                </a:lnTo>
                <a:lnTo>
                  <a:pt x="80263" y="49506"/>
                </a:lnTo>
                <a:lnTo>
                  <a:pt x="80356" y="49562"/>
                </a:lnTo>
                <a:lnTo>
                  <a:pt x="80431" y="49618"/>
                </a:lnTo>
                <a:lnTo>
                  <a:pt x="80524" y="49637"/>
                </a:lnTo>
                <a:lnTo>
                  <a:pt x="80766" y="49674"/>
                </a:lnTo>
                <a:lnTo>
                  <a:pt x="80989" y="49692"/>
                </a:lnTo>
                <a:lnTo>
                  <a:pt x="81194" y="49674"/>
                </a:lnTo>
                <a:lnTo>
                  <a:pt x="81324" y="49637"/>
                </a:lnTo>
                <a:lnTo>
                  <a:pt x="81566" y="49525"/>
                </a:lnTo>
                <a:lnTo>
                  <a:pt x="81678" y="49488"/>
                </a:lnTo>
                <a:lnTo>
                  <a:pt x="81753" y="49432"/>
                </a:lnTo>
                <a:lnTo>
                  <a:pt x="81771" y="49395"/>
                </a:lnTo>
                <a:lnTo>
                  <a:pt x="81771" y="49376"/>
                </a:lnTo>
                <a:lnTo>
                  <a:pt x="81734" y="49376"/>
                </a:lnTo>
                <a:lnTo>
                  <a:pt x="81604" y="49339"/>
                </a:lnTo>
                <a:lnTo>
                  <a:pt x="81455" y="49339"/>
                </a:lnTo>
                <a:lnTo>
                  <a:pt x="81157" y="49357"/>
                </a:lnTo>
                <a:lnTo>
                  <a:pt x="80710" y="49357"/>
                </a:lnTo>
                <a:lnTo>
                  <a:pt x="80561" y="49339"/>
                </a:lnTo>
                <a:close/>
                <a:moveTo>
                  <a:pt x="9756" y="49283"/>
                </a:moveTo>
                <a:lnTo>
                  <a:pt x="9552" y="49301"/>
                </a:lnTo>
                <a:lnTo>
                  <a:pt x="9403" y="49339"/>
                </a:lnTo>
                <a:lnTo>
                  <a:pt x="9328" y="49357"/>
                </a:lnTo>
                <a:lnTo>
                  <a:pt x="9272" y="49395"/>
                </a:lnTo>
                <a:lnTo>
                  <a:pt x="9235" y="49432"/>
                </a:lnTo>
                <a:lnTo>
                  <a:pt x="9198" y="49488"/>
                </a:lnTo>
                <a:lnTo>
                  <a:pt x="9198" y="49543"/>
                </a:lnTo>
                <a:lnTo>
                  <a:pt x="9198" y="49581"/>
                </a:lnTo>
                <a:lnTo>
                  <a:pt x="9217" y="49637"/>
                </a:lnTo>
                <a:lnTo>
                  <a:pt x="9272" y="49655"/>
                </a:lnTo>
                <a:lnTo>
                  <a:pt x="9384" y="49692"/>
                </a:lnTo>
                <a:lnTo>
                  <a:pt x="9533" y="49711"/>
                </a:lnTo>
                <a:lnTo>
                  <a:pt x="9831" y="49711"/>
                </a:lnTo>
                <a:lnTo>
                  <a:pt x="10036" y="49692"/>
                </a:lnTo>
                <a:lnTo>
                  <a:pt x="10278" y="49692"/>
                </a:lnTo>
                <a:lnTo>
                  <a:pt x="10594" y="49711"/>
                </a:lnTo>
                <a:lnTo>
                  <a:pt x="10743" y="49692"/>
                </a:lnTo>
                <a:lnTo>
                  <a:pt x="10892" y="49674"/>
                </a:lnTo>
                <a:lnTo>
                  <a:pt x="11004" y="49637"/>
                </a:lnTo>
                <a:lnTo>
                  <a:pt x="11116" y="49581"/>
                </a:lnTo>
                <a:lnTo>
                  <a:pt x="11171" y="49525"/>
                </a:lnTo>
                <a:lnTo>
                  <a:pt x="11190" y="49488"/>
                </a:lnTo>
                <a:lnTo>
                  <a:pt x="11209" y="49450"/>
                </a:lnTo>
                <a:lnTo>
                  <a:pt x="11190" y="49413"/>
                </a:lnTo>
                <a:lnTo>
                  <a:pt x="11153" y="49376"/>
                </a:lnTo>
                <a:lnTo>
                  <a:pt x="11097" y="49357"/>
                </a:lnTo>
                <a:lnTo>
                  <a:pt x="10967" y="49320"/>
                </a:lnTo>
                <a:lnTo>
                  <a:pt x="10799" y="49320"/>
                </a:lnTo>
                <a:lnTo>
                  <a:pt x="10650" y="49301"/>
                </a:lnTo>
                <a:lnTo>
                  <a:pt x="10129" y="49301"/>
                </a:lnTo>
                <a:lnTo>
                  <a:pt x="9756" y="49283"/>
                </a:lnTo>
                <a:close/>
                <a:moveTo>
                  <a:pt x="28095" y="49283"/>
                </a:moveTo>
                <a:lnTo>
                  <a:pt x="27760" y="49301"/>
                </a:lnTo>
                <a:lnTo>
                  <a:pt x="27444" y="49339"/>
                </a:lnTo>
                <a:lnTo>
                  <a:pt x="27313" y="49357"/>
                </a:lnTo>
                <a:lnTo>
                  <a:pt x="27202" y="49395"/>
                </a:lnTo>
                <a:lnTo>
                  <a:pt x="27109" y="49432"/>
                </a:lnTo>
                <a:lnTo>
                  <a:pt x="27053" y="49469"/>
                </a:lnTo>
                <a:lnTo>
                  <a:pt x="27015" y="49525"/>
                </a:lnTo>
                <a:lnTo>
                  <a:pt x="27034" y="49599"/>
                </a:lnTo>
                <a:lnTo>
                  <a:pt x="27071" y="49637"/>
                </a:lnTo>
                <a:lnTo>
                  <a:pt x="27109" y="49674"/>
                </a:lnTo>
                <a:lnTo>
                  <a:pt x="27220" y="49711"/>
                </a:lnTo>
                <a:lnTo>
                  <a:pt x="27537" y="49711"/>
                </a:lnTo>
                <a:lnTo>
                  <a:pt x="27853" y="49655"/>
                </a:lnTo>
                <a:lnTo>
                  <a:pt x="28077" y="49618"/>
                </a:lnTo>
                <a:lnTo>
                  <a:pt x="28244" y="49581"/>
                </a:lnTo>
                <a:lnTo>
                  <a:pt x="28542" y="49506"/>
                </a:lnTo>
                <a:lnTo>
                  <a:pt x="28672" y="49450"/>
                </a:lnTo>
                <a:lnTo>
                  <a:pt x="28766" y="49395"/>
                </a:lnTo>
                <a:lnTo>
                  <a:pt x="28821" y="49357"/>
                </a:lnTo>
                <a:lnTo>
                  <a:pt x="28803" y="49339"/>
                </a:lnTo>
                <a:lnTo>
                  <a:pt x="28784" y="49320"/>
                </a:lnTo>
                <a:lnTo>
                  <a:pt x="28635" y="49301"/>
                </a:lnTo>
                <a:lnTo>
                  <a:pt x="28393" y="49283"/>
                </a:lnTo>
                <a:close/>
                <a:moveTo>
                  <a:pt x="34816" y="49301"/>
                </a:moveTo>
                <a:lnTo>
                  <a:pt x="34686" y="49320"/>
                </a:lnTo>
                <a:lnTo>
                  <a:pt x="34630" y="49339"/>
                </a:lnTo>
                <a:lnTo>
                  <a:pt x="34593" y="49357"/>
                </a:lnTo>
                <a:lnTo>
                  <a:pt x="34574" y="49395"/>
                </a:lnTo>
                <a:lnTo>
                  <a:pt x="34556" y="49432"/>
                </a:lnTo>
                <a:lnTo>
                  <a:pt x="34556" y="49488"/>
                </a:lnTo>
                <a:lnTo>
                  <a:pt x="34574" y="49543"/>
                </a:lnTo>
                <a:lnTo>
                  <a:pt x="34612" y="49599"/>
                </a:lnTo>
                <a:lnTo>
                  <a:pt x="34649" y="49618"/>
                </a:lnTo>
                <a:lnTo>
                  <a:pt x="34761" y="49674"/>
                </a:lnTo>
                <a:lnTo>
                  <a:pt x="34909" y="49711"/>
                </a:lnTo>
                <a:lnTo>
                  <a:pt x="35077" y="49711"/>
                </a:lnTo>
                <a:lnTo>
                  <a:pt x="35431" y="49692"/>
                </a:lnTo>
                <a:lnTo>
                  <a:pt x="35673" y="49674"/>
                </a:lnTo>
                <a:lnTo>
                  <a:pt x="35840" y="49655"/>
                </a:lnTo>
                <a:lnTo>
                  <a:pt x="36157" y="49581"/>
                </a:lnTo>
                <a:lnTo>
                  <a:pt x="36287" y="49543"/>
                </a:lnTo>
                <a:lnTo>
                  <a:pt x="36380" y="49488"/>
                </a:lnTo>
                <a:lnTo>
                  <a:pt x="36418" y="49469"/>
                </a:lnTo>
                <a:lnTo>
                  <a:pt x="36436" y="49450"/>
                </a:lnTo>
                <a:lnTo>
                  <a:pt x="36418" y="49432"/>
                </a:lnTo>
                <a:lnTo>
                  <a:pt x="36399" y="49413"/>
                </a:lnTo>
                <a:lnTo>
                  <a:pt x="36269" y="49357"/>
                </a:lnTo>
                <a:lnTo>
                  <a:pt x="36138" y="49339"/>
                </a:lnTo>
                <a:lnTo>
                  <a:pt x="35989" y="49320"/>
                </a:lnTo>
                <a:lnTo>
                  <a:pt x="35859" y="49320"/>
                </a:lnTo>
                <a:lnTo>
                  <a:pt x="35561" y="49339"/>
                </a:lnTo>
                <a:lnTo>
                  <a:pt x="35282" y="49339"/>
                </a:lnTo>
                <a:lnTo>
                  <a:pt x="35096" y="49320"/>
                </a:lnTo>
                <a:lnTo>
                  <a:pt x="34965" y="49301"/>
                </a:lnTo>
                <a:close/>
                <a:moveTo>
                  <a:pt x="90466" y="49227"/>
                </a:moveTo>
                <a:lnTo>
                  <a:pt x="90391" y="49246"/>
                </a:lnTo>
                <a:lnTo>
                  <a:pt x="90335" y="49283"/>
                </a:lnTo>
                <a:lnTo>
                  <a:pt x="90298" y="49339"/>
                </a:lnTo>
                <a:lnTo>
                  <a:pt x="90298" y="49395"/>
                </a:lnTo>
                <a:lnTo>
                  <a:pt x="90298" y="49450"/>
                </a:lnTo>
                <a:lnTo>
                  <a:pt x="90317" y="49506"/>
                </a:lnTo>
                <a:lnTo>
                  <a:pt x="90391" y="49599"/>
                </a:lnTo>
                <a:lnTo>
                  <a:pt x="90466" y="49655"/>
                </a:lnTo>
                <a:lnTo>
                  <a:pt x="90578" y="49692"/>
                </a:lnTo>
                <a:lnTo>
                  <a:pt x="90689" y="49711"/>
                </a:lnTo>
                <a:lnTo>
                  <a:pt x="90801" y="49711"/>
                </a:lnTo>
                <a:lnTo>
                  <a:pt x="90894" y="49674"/>
                </a:lnTo>
                <a:lnTo>
                  <a:pt x="90968" y="49599"/>
                </a:lnTo>
                <a:lnTo>
                  <a:pt x="91062" y="49506"/>
                </a:lnTo>
                <a:lnTo>
                  <a:pt x="91080" y="49450"/>
                </a:lnTo>
                <a:lnTo>
                  <a:pt x="91080" y="49395"/>
                </a:lnTo>
                <a:lnTo>
                  <a:pt x="91062" y="49357"/>
                </a:lnTo>
                <a:lnTo>
                  <a:pt x="91006" y="49339"/>
                </a:lnTo>
                <a:lnTo>
                  <a:pt x="90857" y="49301"/>
                </a:lnTo>
                <a:lnTo>
                  <a:pt x="90671" y="49246"/>
                </a:lnTo>
                <a:lnTo>
                  <a:pt x="90559" y="49227"/>
                </a:lnTo>
                <a:close/>
                <a:moveTo>
                  <a:pt x="17911" y="49320"/>
                </a:moveTo>
                <a:lnTo>
                  <a:pt x="17576" y="49339"/>
                </a:lnTo>
                <a:lnTo>
                  <a:pt x="17278" y="49376"/>
                </a:lnTo>
                <a:lnTo>
                  <a:pt x="17148" y="49395"/>
                </a:lnTo>
                <a:lnTo>
                  <a:pt x="17055" y="49432"/>
                </a:lnTo>
                <a:lnTo>
                  <a:pt x="16980" y="49469"/>
                </a:lnTo>
                <a:lnTo>
                  <a:pt x="16943" y="49525"/>
                </a:lnTo>
                <a:lnTo>
                  <a:pt x="16943" y="49599"/>
                </a:lnTo>
                <a:lnTo>
                  <a:pt x="16980" y="49674"/>
                </a:lnTo>
                <a:lnTo>
                  <a:pt x="17036" y="49711"/>
                </a:lnTo>
                <a:lnTo>
                  <a:pt x="17148" y="49730"/>
                </a:lnTo>
                <a:lnTo>
                  <a:pt x="17260" y="49730"/>
                </a:lnTo>
                <a:lnTo>
                  <a:pt x="17409" y="49711"/>
                </a:lnTo>
                <a:lnTo>
                  <a:pt x="17669" y="49692"/>
                </a:lnTo>
                <a:lnTo>
                  <a:pt x="17855" y="49655"/>
                </a:lnTo>
                <a:lnTo>
                  <a:pt x="18116" y="49637"/>
                </a:lnTo>
                <a:lnTo>
                  <a:pt x="18377" y="49581"/>
                </a:lnTo>
                <a:lnTo>
                  <a:pt x="18451" y="49543"/>
                </a:lnTo>
                <a:lnTo>
                  <a:pt x="18581" y="49469"/>
                </a:lnTo>
                <a:lnTo>
                  <a:pt x="18637" y="49432"/>
                </a:lnTo>
                <a:lnTo>
                  <a:pt x="18675" y="49413"/>
                </a:lnTo>
                <a:lnTo>
                  <a:pt x="18675" y="49395"/>
                </a:lnTo>
                <a:lnTo>
                  <a:pt x="18675" y="49376"/>
                </a:lnTo>
                <a:lnTo>
                  <a:pt x="18619" y="49357"/>
                </a:lnTo>
                <a:lnTo>
                  <a:pt x="18470" y="49339"/>
                </a:lnTo>
                <a:lnTo>
                  <a:pt x="18228" y="49320"/>
                </a:lnTo>
                <a:close/>
                <a:moveTo>
                  <a:pt x="22715" y="49357"/>
                </a:moveTo>
                <a:lnTo>
                  <a:pt x="22417" y="49376"/>
                </a:lnTo>
                <a:lnTo>
                  <a:pt x="22193" y="49413"/>
                </a:lnTo>
                <a:lnTo>
                  <a:pt x="22100" y="49450"/>
                </a:lnTo>
                <a:lnTo>
                  <a:pt x="22044" y="49488"/>
                </a:lnTo>
                <a:lnTo>
                  <a:pt x="22026" y="49543"/>
                </a:lnTo>
                <a:lnTo>
                  <a:pt x="22044" y="49599"/>
                </a:lnTo>
                <a:lnTo>
                  <a:pt x="22063" y="49637"/>
                </a:lnTo>
                <a:lnTo>
                  <a:pt x="22100" y="49674"/>
                </a:lnTo>
                <a:lnTo>
                  <a:pt x="22212" y="49711"/>
                </a:lnTo>
                <a:lnTo>
                  <a:pt x="22324" y="49730"/>
                </a:lnTo>
                <a:lnTo>
                  <a:pt x="22473" y="49711"/>
                </a:lnTo>
                <a:lnTo>
                  <a:pt x="22752" y="49692"/>
                </a:lnTo>
                <a:lnTo>
                  <a:pt x="22957" y="49655"/>
                </a:lnTo>
                <a:lnTo>
                  <a:pt x="23106" y="49618"/>
                </a:lnTo>
                <a:lnTo>
                  <a:pt x="23385" y="49562"/>
                </a:lnTo>
                <a:lnTo>
                  <a:pt x="23608" y="49488"/>
                </a:lnTo>
                <a:lnTo>
                  <a:pt x="23664" y="49450"/>
                </a:lnTo>
                <a:lnTo>
                  <a:pt x="23664" y="49432"/>
                </a:lnTo>
                <a:lnTo>
                  <a:pt x="23646" y="49432"/>
                </a:lnTo>
                <a:lnTo>
                  <a:pt x="23515" y="49395"/>
                </a:lnTo>
                <a:lnTo>
                  <a:pt x="23292" y="49376"/>
                </a:lnTo>
                <a:lnTo>
                  <a:pt x="23013" y="49357"/>
                </a:lnTo>
                <a:close/>
                <a:moveTo>
                  <a:pt x="2272" y="49283"/>
                </a:moveTo>
                <a:lnTo>
                  <a:pt x="2142" y="49301"/>
                </a:lnTo>
                <a:lnTo>
                  <a:pt x="2030" y="49320"/>
                </a:lnTo>
                <a:lnTo>
                  <a:pt x="1993" y="49339"/>
                </a:lnTo>
                <a:lnTo>
                  <a:pt x="1956" y="49376"/>
                </a:lnTo>
                <a:lnTo>
                  <a:pt x="1937" y="49413"/>
                </a:lnTo>
                <a:lnTo>
                  <a:pt x="1918" y="49469"/>
                </a:lnTo>
                <a:lnTo>
                  <a:pt x="1918" y="49506"/>
                </a:lnTo>
                <a:lnTo>
                  <a:pt x="1937" y="49543"/>
                </a:lnTo>
                <a:lnTo>
                  <a:pt x="1993" y="49618"/>
                </a:lnTo>
                <a:lnTo>
                  <a:pt x="2067" y="49655"/>
                </a:lnTo>
                <a:lnTo>
                  <a:pt x="2179" y="49692"/>
                </a:lnTo>
                <a:lnTo>
                  <a:pt x="2402" y="49711"/>
                </a:lnTo>
                <a:lnTo>
                  <a:pt x="2551" y="49711"/>
                </a:lnTo>
                <a:lnTo>
                  <a:pt x="2719" y="49730"/>
                </a:lnTo>
                <a:lnTo>
                  <a:pt x="2961" y="49748"/>
                </a:lnTo>
                <a:lnTo>
                  <a:pt x="3091" y="49748"/>
                </a:lnTo>
                <a:lnTo>
                  <a:pt x="3184" y="49730"/>
                </a:lnTo>
                <a:lnTo>
                  <a:pt x="3277" y="49692"/>
                </a:lnTo>
                <a:lnTo>
                  <a:pt x="3315" y="49674"/>
                </a:lnTo>
                <a:lnTo>
                  <a:pt x="3333" y="49637"/>
                </a:lnTo>
                <a:lnTo>
                  <a:pt x="3333" y="49599"/>
                </a:lnTo>
                <a:lnTo>
                  <a:pt x="3333" y="49562"/>
                </a:lnTo>
                <a:lnTo>
                  <a:pt x="3277" y="49506"/>
                </a:lnTo>
                <a:lnTo>
                  <a:pt x="3203" y="49469"/>
                </a:lnTo>
                <a:lnTo>
                  <a:pt x="3091" y="49432"/>
                </a:lnTo>
                <a:lnTo>
                  <a:pt x="2868" y="49376"/>
                </a:lnTo>
                <a:lnTo>
                  <a:pt x="2719" y="49357"/>
                </a:lnTo>
                <a:lnTo>
                  <a:pt x="2533" y="49320"/>
                </a:lnTo>
                <a:lnTo>
                  <a:pt x="2272" y="49283"/>
                </a:lnTo>
                <a:close/>
                <a:moveTo>
                  <a:pt x="4599" y="49301"/>
                </a:moveTo>
                <a:lnTo>
                  <a:pt x="4432" y="49320"/>
                </a:lnTo>
                <a:lnTo>
                  <a:pt x="4357" y="49320"/>
                </a:lnTo>
                <a:lnTo>
                  <a:pt x="4283" y="49357"/>
                </a:lnTo>
                <a:lnTo>
                  <a:pt x="4246" y="49395"/>
                </a:lnTo>
                <a:lnTo>
                  <a:pt x="4208" y="49432"/>
                </a:lnTo>
                <a:lnTo>
                  <a:pt x="4190" y="49488"/>
                </a:lnTo>
                <a:lnTo>
                  <a:pt x="4190" y="49543"/>
                </a:lnTo>
                <a:lnTo>
                  <a:pt x="4208" y="49581"/>
                </a:lnTo>
                <a:lnTo>
                  <a:pt x="4246" y="49618"/>
                </a:lnTo>
                <a:lnTo>
                  <a:pt x="4376" y="49674"/>
                </a:lnTo>
                <a:lnTo>
                  <a:pt x="4543" y="49711"/>
                </a:lnTo>
                <a:lnTo>
                  <a:pt x="4711" y="49748"/>
                </a:lnTo>
                <a:lnTo>
                  <a:pt x="4897" y="49748"/>
                </a:lnTo>
                <a:lnTo>
                  <a:pt x="5121" y="49767"/>
                </a:lnTo>
                <a:lnTo>
                  <a:pt x="5325" y="49767"/>
                </a:lnTo>
                <a:lnTo>
                  <a:pt x="5605" y="49786"/>
                </a:lnTo>
                <a:lnTo>
                  <a:pt x="5754" y="49786"/>
                </a:lnTo>
                <a:lnTo>
                  <a:pt x="5884" y="49767"/>
                </a:lnTo>
                <a:lnTo>
                  <a:pt x="5977" y="49730"/>
                </a:lnTo>
                <a:lnTo>
                  <a:pt x="6014" y="49711"/>
                </a:lnTo>
                <a:lnTo>
                  <a:pt x="6052" y="49674"/>
                </a:lnTo>
                <a:lnTo>
                  <a:pt x="6089" y="49618"/>
                </a:lnTo>
                <a:lnTo>
                  <a:pt x="6089" y="49581"/>
                </a:lnTo>
                <a:lnTo>
                  <a:pt x="6089" y="49543"/>
                </a:lnTo>
                <a:lnTo>
                  <a:pt x="6070" y="49506"/>
                </a:lnTo>
                <a:lnTo>
                  <a:pt x="5996" y="49450"/>
                </a:lnTo>
                <a:lnTo>
                  <a:pt x="5884" y="49432"/>
                </a:lnTo>
                <a:lnTo>
                  <a:pt x="5754" y="49413"/>
                </a:lnTo>
                <a:lnTo>
                  <a:pt x="5623" y="49395"/>
                </a:lnTo>
                <a:lnTo>
                  <a:pt x="5418" y="49395"/>
                </a:lnTo>
                <a:lnTo>
                  <a:pt x="5158" y="49357"/>
                </a:lnTo>
                <a:lnTo>
                  <a:pt x="4785" y="49301"/>
                </a:lnTo>
                <a:close/>
                <a:moveTo>
                  <a:pt x="317" y="49376"/>
                </a:moveTo>
                <a:lnTo>
                  <a:pt x="150" y="49413"/>
                </a:lnTo>
                <a:lnTo>
                  <a:pt x="94" y="49450"/>
                </a:lnTo>
                <a:lnTo>
                  <a:pt x="38" y="49488"/>
                </a:lnTo>
                <a:lnTo>
                  <a:pt x="1" y="49543"/>
                </a:lnTo>
                <a:lnTo>
                  <a:pt x="1" y="49599"/>
                </a:lnTo>
                <a:lnTo>
                  <a:pt x="1" y="49674"/>
                </a:lnTo>
                <a:lnTo>
                  <a:pt x="38" y="49767"/>
                </a:lnTo>
                <a:lnTo>
                  <a:pt x="75" y="49804"/>
                </a:lnTo>
                <a:lnTo>
                  <a:pt x="131" y="49841"/>
                </a:lnTo>
                <a:lnTo>
                  <a:pt x="187" y="49841"/>
                </a:lnTo>
                <a:lnTo>
                  <a:pt x="261" y="49823"/>
                </a:lnTo>
                <a:lnTo>
                  <a:pt x="392" y="49786"/>
                </a:lnTo>
                <a:lnTo>
                  <a:pt x="485" y="49748"/>
                </a:lnTo>
                <a:lnTo>
                  <a:pt x="596" y="49711"/>
                </a:lnTo>
                <a:lnTo>
                  <a:pt x="764" y="49655"/>
                </a:lnTo>
                <a:lnTo>
                  <a:pt x="838" y="49599"/>
                </a:lnTo>
                <a:lnTo>
                  <a:pt x="894" y="49562"/>
                </a:lnTo>
                <a:lnTo>
                  <a:pt x="913" y="49506"/>
                </a:lnTo>
                <a:lnTo>
                  <a:pt x="913" y="49488"/>
                </a:lnTo>
                <a:lnTo>
                  <a:pt x="894" y="49450"/>
                </a:lnTo>
                <a:lnTo>
                  <a:pt x="801" y="49413"/>
                </a:lnTo>
                <a:lnTo>
                  <a:pt x="671" y="49395"/>
                </a:lnTo>
                <a:lnTo>
                  <a:pt x="503" y="49376"/>
                </a:lnTo>
                <a:close/>
              </a:path>
            </a:pathLst>
          </a:custGeom>
          <a:solidFill>
            <a:srgbClr val="CDBCB5"/>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CDBCB5"/>
              </a:solidFill>
              <a:cs typeface="Arial"/>
              <a:sym typeface="Arial"/>
            </a:endParaRPr>
          </a:p>
        </p:txBody>
      </p:sp>
      <p:sp>
        <p:nvSpPr>
          <p:cNvPr id="49" name="Google Shape;49;p9"/>
          <p:cNvSpPr txBox="1">
            <a:spLocks noGrp="1"/>
          </p:cNvSpPr>
          <p:nvPr>
            <p:ph type="body" idx="1"/>
          </p:nvPr>
        </p:nvSpPr>
        <p:spPr>
          <a:xfrm>
            <a:off x="609600" y="5468679"/>
            <a:ext cx="10972800" cy="692800"/>
          </a:xfrm>
          <a:prstGeom prst="rect">
            <a:avLst/>
          </a:prstGeom>
        </p:spPr>
        <p:txBody>
          <a:bodyPr spcFirstLastPara="1" wrap="square" lIns="91425" tIns="91425" rIns="91425" bIns="91425" anchor="t" anchorCtr="0">
            <a:noAutofit/>
          </a:bodyPr>
          <a:lstStyle>
            <a:lvl1pPr marL="609585" lvl="0" indent="-304792" algn="ctr">
              <a:spcBef>
                <a:spcPts val="480"/>
              </a:spcBef>
              <a:spcAft>
                <a:spcPts val="0"/>
              </a:spcAft>
              <a:buSzPts val="1800"/>
              <a:buNone/>
              <a:defRPr sz="2400"/>
            </a:lvl1pPr>
          </a:lstStyle>
          <a:p>
            <a:endParaRPr/>
          </a:p>
        </p:txBody>
      </p:sp>
    </p:spTree>
    <p:extLst>
      <p:ext uri="{BB962C8B-B14F-4D97-AF65-F5344CB8AC3E}">
        <p14:creationId xmlns:p14="http://schemas.microsoft.com/office/powerpoint/2010/main" val="1692003638"/>
      </p:ext>
    </p:extLst>
  </p:cSld>
  <p:clrMapOvr>
    <a:masterClrMapping/>
  </p:clrMapOvr>
</p:sldLayout>
</file>

<file path=ppt/slideLayouts/slideLayout813.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50"/>
        <p:cNvGrpSpPr/>
        <p:nvPr/>
      </p:nvGrpSpPr>
      <p:grpSpPr>
        <a:xfrm>
          <a:off x="0" y="0"/>
          <a:ext cx="0" cy="0"/>
          <a:chOff x="0" y="0"/>
          <a:chExt cx="0" cy="0"/>
        </a:xfrm>
      </p:grpSpPr>
      <p:sp>
        <p:nvSpPr>
          <p:cNvPr id="51" name="Google Shape;51;p10"/>
          <p:cNvSpPr/>
          <p:nvPr/>
        </p:nvSpPr>
        <p:spPr>
          <a:xfrm>
            <a:off x="209801" y="167601"/>
            <a:ext cx="11772247" cy="6522868"/>
          </a:xfrm>
          <a:custGeom>
            <a:avLst/>
            <a:gdLst/>
            <a:ahLst/>
            <a:cxnLst/>
            <a:rect l="l" t="t" r="r" b="b"/>
            <a:pathLst>
              <a:path w="92105" h="51033" extrusionOk="0">
                <a:moveTo>
                  <a:pt x="52951" y="93"/>
                </a:moveTo>
                <a:lnTo>
                  <a:pt x="52858" y="130"/>
                </a:lnTo>
                <a:lnTo>
                  <a:pt x="52802" y="168"/>
                </a:lnTo>
                <a:lnTo>
                  <a:pt x="52764" y="205"/>
                </a:lnTo>
                <a:lnTo>
                  <a:pt x="52727" y="242"/>
                </a:lnTo>
                <a:lnTo>
                  <a:pt x="52709" y="298"/>
                </a:lnTo>
                <a:lnTo>
                  <a:pt x="52709" y="354"/>
                </a:lnTo>
                <a:lnTo>
                  <a:pt x="52709" y="410"/>
                </a:lnTo>
                <a:lnTo>
                  <a:pt x="52746" y="521"/>
                </a:lnTo>
                <a:lnTo>
                  <a:pt x="52783" y="559"/>
                </a:lnTo>
                <a:lnTo>
                  <a:pt x="52820" y="596"/>
                </a:lnTo>
                <a:lnTo>
                  <a:pt x="52913" y="633"/>
                </a:lnTo>
                <a:lnTo>
                  <a:pt x="53006" y="652"/>
                </a:lnTo>
                <a:lnTo>
                  <a:pt x="53118" y="614"/>
                </a:lnTo>
                <a:lnTo>
                  <a:pt x="53193" y="559"/>
                </a:lnTo>
                <a:lnTo>
                  <a:pt x="53230" y="521"/>
                </a:lnTo>
                <a:lnTo>
                  <a:pt x="53248" y="465"/>
                </a:lnTo>
                <a:lnTo>
                  <a:pt x="53267" y="410"/>
                </a:lnTo>
                <a:lnTo>
                  <a:pt x="53267" y="354"/>
                </a:lnTo>
                <a:lnTo>
                  <a:pt x="53230" y="242"/>
                </a:lnTo>
                <a:lnTo>
                  <a:pt x="53193" y="186"/>
                </a:lnTo>
                <a:lnTo>
                  <a:pt x="53155" y="149"/>
                </a:lnTo>
                <a:lnTo>
                  <a:pt x="53100" y="130"/>
                </a:lnTo>
                <a:lnTo>
                  <a:pt x="53062" y="112"/>
                </a:lnTo>
                <a:lnTo>
                  <a:pt x="52951" y="93"/>
                </a:lnTo>
                <a:close/>
                <a:moveTo>
                  <a:pt x="49488" y="75"/>
                </a:moveTo>
                <a:lnTo>
                  <a:pt x="49432" y="93"/>
                </a:lnTo>
                <a:lnTo>
                  <a:pt x="49376" y="130"/>
                </a:lnTo>
                <a:lnTo>
                  <a:pt x="49339" y="168"/>
                </a:lnTo>
                <a:lnTo>
                  <a:pt x="49283" y="261"/>
                </a:lnTo>
                <a:lnTo>
                  <a:pt x="49264" y="372"/>
                </a:lnTo>
                <a:lnTo>
                  <a:pt x="49283" y="484"/>
                </a:lnTo>
                <a:lnTo>
                  <a:pt x="49339" y="577"/>
                </a:lnTo>
                <a:lnTo>
                  <a:pt x="49376" y="614"/>
                </a:lnTo>
                <a:lnTo>
                  <a:pt x="49432" y="652"/>
                </a:lnTo>
                <a:lnTo>
                  <a:pt x="49488" y="670"/>
                </a:lnTo>
                <a:lnTo>
                  <a:pt x="49618" y="670"/>
                </a:lnTo>
                <a:lnTo>
                  <a:pt x="49692" y="652"/>
                </a:lnTo>
                <a:lnTo>
                  <a:pt x="49730" y="614"/>
                </a:lnTo>
                <a:lnTo>
                  <a:pt x="49767" y="577"/>
                </a:lnTo>
                <a:lnTo>
                  <a:pt x="49823" y="484"/>
                </a:lnTo>
                <a:lnTo>
                  <a:pt x="49841" y="372"/>
                </a:lnTo>
                <a:lnTo>
                  <a:pt x="49823" y="261"/>
                </a:lnTo>
                <a:lnTo>
                  <a:pt x="49767" y="168"/>
                </a:lnTo>
                <a:lnTo>
                  <a:pt x="49730" y="130"/>
                </a:lnTo>
                <a:lnTo>
                  <a:pt x="49692" y="93"/>
                </a:lnTo>
                <a:lnTo>
                  <a:pt x="49618" y="75"/>
                </a:lnTo>
                <a:close/>
                <a:moveTo>
                  <a:pt x="60286" y="223"/>
                </a:moveTo>
                <a:lnTo>
                  <a:pt x="60193" y="242"/>
                </a:lnTo>
                <a:lnTo>
                  <a:pt x="60100" y="279"/>
                </a:lnTo>
                <a:lnTo>
                  <a:pt x="60063" y="317"/>
                </a:lnTo>
                <a:lnTo>
                  <a:pt x="60044" y="354"/>
                </a:lnTo>
                <a:lnTo>
                  <a:pt x="60025" y="428"/>
                </a:lnTo>
                <a:lnTo>
                  <a:pt x="60025" y="521"/>
                </a:lnTo>
                <a:lnTo>
                  <a:pt x="60063" y="596"/>
                </a:lnTo>
                <a:lnTo>
                  <a:pt x="60119" y="652"/>
                </a:lnTo>
                <a:lnTo>
                  <a:pt x="60212" y="689"/>
                </a:lnTo>
                <a:lnTo>
                  <a:pt x="60305" y="689"/>
                </a:lnTo>
                <a:lnTo>
                  <a:pt x="60379" y="652"/>
                </a:lnTo>
                <a:lnTo>
                  <a:pt x="60454" y="577"/>
                </a:lnTo>
                <a:lnTo>
                  <a:pt x="60491" y="503"/>
                </a:lnTo>
                <a:lnTo>
                  <a:pt x="60491" y="410"/>
                </a:lnTo>
                <a:lnTo>
                  <a:pt x="60454" y="317"/>
                </a:lnTo>
                <a:lnTo>
                  <a:pt x="60416" y="279"/>
                </a:lnTo>
                <a:lnTo>
                  <a:pt x="60379" y="261"/>
                </a:lnTo>
                <a:lnTo>
                  <a:pt x="60286" y="223"/>
                </a:lnTo>
                <a:close/>
                <a:moveTo>
                  <a:pt x="75758" y="56"/>
                </a:moveTo>
                <a:lnTo>
                  <a:pt x="75702" y="75"/>
                </a:lnTo>
                <a:lnTo>
                  <a:pt x="75646" y="112"/>
                </a:lnTo>
                <a:lnTo>
                  <a:pt x="75590" y="149"/>
                </a:lnTo>
                <a:lnTo>
                  <a:pt x="75553" y="205"/>
                </a:lnTo>
                <a:lnTo>
                  <a:pt x="75534" y="261"/>
                </a:lnTo>
                <a:lnTo>
                  <a:pt x="75516" y="317"/>
                </a:lnTo>
                <a:lnTo>
                  <a:pt x="75516" y="391"/>
                </a:lnTo>
                <a:lnTo>
                  <a:pt x="75534" y="503"/>
                </a:lnTo>
                <a:lnTo>
                  <a:pt x="75609" y="596"/>
                </a:lnTo>
                <a:lnTo>
                  <a:pt x="75702" y="670"/>
                </a:lnTo>
                <a:lnTo>
                  <a:pt x="75758" y="689"/>
                </a:lnTo>
                <a:lnTo>
                  <a:pt x="75888" y="689"/>
                </a:lnTo>
                <a:lnTo>
                  <a:pt x="75963" y="652"/>
                </a:lnTo>
                <a:lnTo>
                  <a:pt x="76018" y="633"/>
                </a:lnTo>
                <a:lnTo>
                  <a:pt x="76056" y="577"/>
                </a:lnTo>
                <a:lnTo>
                  <a:pt x="76093" y="521"/>
                </a:lnTo>
                <a:lnTo>
                  <a:pt x="76130" y="465"/>
                </a:lnTo>
                <a:lnTo>
                  <a:pt x="76149" y="410"/>
                </a:lnTo>
                <a:lnTo>
                  <a:pt x="76130" y="335"/>
                </a:lnTo>
                <a:lnTo>
                  <a:pt x="76111" y="223"/>
                </a:lnTo>
                <a:lnTo>
                  <a:pt x="76037" y="130"/>
                </a:lnTo>
                <a:lnTo>
                  <a:pt x="75944" y="75"/>
                </a:lnTo>
                <a:lnTo>
                  <a:pt x="75888" y="56"/>
                </a:lnTo>
                <a:close/>
                <a:moveTo>
                  <a:pt x="43176" y="130"/>
                </a:moveTo>
                <a:lnTo>
                  <a:pt x="43083" y="149"/>
                </a:lnTo>
                <a:lnTo>
                  <a:pt x="42990" y="186"/>
                </a:lnTo>
                <a:lnTo>
                  <a:pt x="42934" y="261"/>
                </a:lnTo>
                <a:lnTo>
                  <a:pt x="42878" y="335"/>
                </a:lnTo>
                <a:lnTo>
                  <a:pt x="42860" y="428"/>
                </a:lnTo>
                <a:lnTo>
                  <a:pt x="42860" y="521"/>
                </a:lnTo>
                <a:lnTo>
                  <a:pt x="42915" y="614"/>
                </a:lnTo>
                <a:lnTo>
                  <a:pt x="42971" y="670"/>
                </a:lnTo>
                <a:lnTo>
                  <a:pt x="43064" y="708"/>
                </a:lnTo>
                <a:lnTo>
                  <a:pt x="43157" y="708"/>
                </a:lnTo>
                <a:lnTo>
                  <a:pt x="43251" y="670"/>
                </a:lnTo>
                <a:lnTo>
                  <a:pt x="43325" y="614"/>
                </a:lnTo>
                <a:lnTo>
                  <a:pt x="43344" y="577"/>
                </a:lnTo>
                <a:lnTo>
                  <a:pt x="43362" y="568"/>
                </a:lnTo>
                <a:lnTo>
                  <a:pt x="43362" y="577"/>
                </a:lnTo>
                <a:lnTo>
                  <a:pt x="43381" y="559"/>
                </a:lnTo>
                <a:lnTo>
                  <a:pt x="43400" y="559"/>
                </a:lnTo>
                <a:lnTo>
                  <a:pt x="43400" y="540"/>
                </a:lnTo>
                <a:lnTo>
                  <a:pt x="43437" y="521"/>
                </a:lnTo>
                <a:lnTo>
                  <a:pt x="43474" y="503"/>
                </a:lnTo>
                <a:lnTo>
                  <a:pt x="43493" y="484"/>
                </a:lnTo>
                <a:lnTo>
                  <a:pt x="43530" y="410"/>
                </a:lnTo>
                <a:lnTo>
                  <a:pt x="43530" y="335"/>
                </a:lnTo>
                <a:lnTo>
                  <a:pt x="43511" y="279"/>
                </a:lnTo>
                <a:lnTo>
                  <a:pt x="43493" y="242"/>
                </a:lnTo>
                <a:lnTo>
                  <a:pt x="43418" y="186"/>
                </a:lnTo>
                <a:lnTo>
                  <a:pt x="43437" y="205"/>
                </a:lnTo>
                <a:lnTo>
                  <a:pt x="43362" y="149"/>
                </a:lnTo>
                <a:lnTo>
                  <a:pt x="43269" y="130"/>
                </a:lnTo>
                <a:close/>
                <a:moveTo>
                  <a:pt x="54570" y="19"/>
                </a:moveTo>
                <a:lnTo>
                  <a:pt x="54496" y="37"/>
                </a:lnTo>
                <a:lnTo>
                  <a:pt x="54421" y="56"/>
                </a:lnTo>
                <a:lnTo>
                  <a:pt x="54366" y="93"/>
                </a:lnTo>
                <a:lnTo>
                  <a:pt x="54328" y="149"/>
                </a:lnTo>
                <a:lnTo>
                  <a:pt x="54291" y="205"/>
                </a:lnTo>
                <a:lnTo>
                  <a:pt x="54254" y="261"/>
                </a:lnTo>
                <a:lnTo>
                  <a:pt x="54235" y="335"/>
                </a:lnTo>
                <a:lnTo>
                  <a:pt x="54235" y="391"/>
                </a:lnTo>
                <a:lnTo>
                  <a:pt x="54254" y="465"/>
                </a:lnTo>
                <a:lnTo>
                  <a:pt x="54272" y="521"/>
                </a:lnTo>
                <a:lnTo>
                  <a:pt x="54310" y="577"/>
                </a:lnTo>
                <a:lnTo>
                  <a:pt x="54347" y="633"/>
                </a:lnTo>
                <a:lnTo>
                  <a:pt x="54403" y="670"/>
                </a:lnTo>
                <a:lnTo>
                  <a:pt x="54459" y="689"/>
                </a:lnTo>
                <a:lnTo>
                  <a:pt x="54533" y="708"/>
                </a:lnTo>
                <a:lnTo>
                  <a:pt x="54663" y="708"/>
                </a:lnTo>
                <a:lnTo>
                  <a:pt x="54719" y="689"/>
                </a:lnTo>
                <a:lnTo>
                  <a:pt x="54775" y="652"/>
                </a:lnTo>
                <a:lnTo>
                  <a:pt x="54831" y="614"/>
                </a:lnTo>
                <a:lnTo>
                  <a:pt x="54887" y="559"/>
                </a:lnTo>
                <a:lnTo>
                  <a:pt x="54924" y="503"/>
                </a:lnTo>
                <a:lnTo>
                  <a:pt x="54943" y="428"/>
                </a:lnTo>
                <a:lnTo>
                  <a:pt x="54943" y="372"/>
                </a:lnTo>
                <a:lnTo>
                  <a:pt x="54943" y="298"/>
                </a:lnTo>
                <a:lnTo>
                  <a:pt x="54905" y="242"/>
                </a:lnTo>
                <a:lnTo>
                  <a:pt x="54868" y="168"/>
                </a:lnTo>
                <a:lnTo>
                  <a:pt x="54831" y="112"/>
                </a:lnTo>
                <a:lnTo>
                  <a:pt x="54775" y="75"/>
                </a:lnTo>
                <a:lnTo>
                  <a:pt x="54701" y="37"/>
                </a:lnTo>
                <a:lnTo>
                  <a:pt x="54645" y="19"/>
                </a:lnTo>
                <a:close/>
                <a:moveTo>
                  <a:pt x="46341" y="186"/>
                </a:moveTo>
                <a:lnTo>
                  <a:pt x="46304" y="205"/>
                </a:lnTo>
                <a:lnTo>
                  <a:pt x="46248" y="242"/>
                </a:lnTo>
                <a:lnTo>
                  <a:pt x="46211" y="279"/>
                </a:lnTo>
                <a:lnTo>
                  <a:pt x="46174" y="354"/>
                </a:lnTo>
                <a:lnTo>
                  <a:pt x="46155" y="465"/>
                </a:lnTo>
                <a:lnTo>
                  <a:pt x="46174" y="559"/>
                </a:lnTo>
                <a:lnTo>
                  <a:pt x="46211" y="652"/>
                </a:lnTo>
                <a:lnTo>
                  <a:pt x="46248" y="670"/>
                </a:lnTo>
                <a:lnTo>
                  <a:pt x="46304" y="708"/>
                </a:lnTo>
                <a:lnTo>
                  <a:pt x="46341" y="726"/>
                </a:lnTo>
                <a:lnTo>
                  <a:pt x="46472" y="726"/>
                </a:lnTo>
                <a:lnTo>
                  <a:pt x="46527" y="708"/>
                </a:lnTo>
                <a:lnTo>
                  <a:pt x="46565" y="670"/>
                </a:lnTo>
                <a:lnTo>
                  <a:pt x="46602" y="652"/>
                </a:lnTo>
                <a:lnTo>
                  <a:pt x="46658" y="559"/>
                </a:lnTo>
                <a:lnTo>
                  <a:pt x="46676" y="465"/>
                </a:lnTo>
                <a:lnTo>
                  <a:pt x="46658" y="354"/>
                </a:lnTo>
                <a:lnTo>
                  <a:pt x="46602" y="279"/>
                </a:lnTo>
                <a:lnTo>
                  <a:pt x="46565" y="242"/>
                </a:lnTo>
                <a:lnTo>
                  <a:pt x="46527" y="205"/>
                </a:lnTo>
                <a:lnTo>
                  <a:pt x="46472" y="186"/>
                </a:lnTo>
                <a:close/>
                <a:moveTo>
                  <a:pt x="61794" y="205"/>
                </a:moveTo>
                <a:lnTo>
                  <a:pt x="61701" y="242"/>
                </a:lnTo>
                <a:lnTo>
                  <a:pt x="61645" y="298"/>
                </a:lnTo>
                <a:lnTo>
                  <a:pt x="61608" y="354"/>
                </a:lnTo>
                <a:lnTo>
                  <a:pt x="61589" y="391"/>
                </a:lnTo>
                <a:lnTo>
                  <a:pt x="61589" y="484"/>
                </a:lnTo>
                <a:lnTo>
                  <a:pt x="61627" y="577"/>
                </a:lnTo>
                <a:lnTo>
                  <a:pt x="61682" y="652"/>
                </a:lnTo>
                <a:lnTo>
                  <a:pt x="61757" y="689"/>
                </a:lnTo>
                <a:lnTo>
                  <a:pt x="61850" y="726"/>
                </a:lnTo>
                <a:lnTo>
                  <a:pt x="61943" y="708"/>
                </a:lnTo>
                <a:lnTo>
                  <a:pt x="61980" y="670"/>
                </a:lnTo>
                <a:lnTo>
                  <a:pt x="62018" y="633"/>
                </a:lnTo>
                <a:lnTo>
                  <a:pt x="62073" y="596"/>
                </a:lnTo>
                <a:lnTo>
                  <a:pt x="62092" y="540"/>
                </a:lnTo>
                <a:lnTo>
                  <a:pt x="62111" y="484"/>
                </a:lnTo>
                <a:lnTo>
                  <a:pt x="62111" y="428"/>
                </a:lnTo>
                <a:lnTo>
                  <a:pt x="62092" y="372"/>
                </a:lnTo>
                <a:lnTo>
                  <a:pt x="62073" y="317"/>
                </a:lnTo>
                <a:lnTo>
                  <a:pt x="62036" y="279"/>
                </a:lnTo>
                <a:lnTo>
                  <a:pt x="61980" y="242"/>
                </a:lnTo>
                <a:lnTo>
                  <a:pt x="61887" y="205"/>
                </a:lnTo>
                <a:close/>
                <a:moveTo>
                  <a:pt x="18023" y="93"/>
                </a:moveTo>
                <a:lnTo>
                  <a:pt x="17967" y="112"/>
                </a:lnTo>
                <a:lnTo>
                  <a:pt x="17911" y="149"/>
                </a:lnTo>
                <a:lnTo>
                  <a:pt x="17856" y="168"/>
                </a:lnTo>
                <a:lnTo>
                  <a:pt x="17818" y="186"/>
                </a:lnTo>
                <a:lnTo>
                  <a:pt x="17744" y="261"/>
                </a:lnTo>
                <a:lnTo>
                  <a:pt x="17707" y="335"/>
                </a:lnTo>
                <a:lnTo>
                  <a:pt x="17688" y="372"/>
                </a:lnTo>
                <a:lnTo>
                  <a:pt x="17707" y="428"/>
                </a:lnTo>
                <a:lnTo>
                  <a:pt x="17725" y="447"/>
                </a:lnTo>
                <a:lnTo>
                  <a:pt x="17762" y="465"/>
                </a:lnTo>
                <a:lnTo>
                  <a:pt x="17762" y="484"/>
                </a:lnTo>
                <a:lnTo>
                  <a:pt x="17781" y="503"/>
                </a:lnTo>
                <a:lnTo>
                  <a:pt x="17818" y="614"/>
                </a:lnTo>
                <a:lnTo>
                  <a:pt x="17911" y="670"/>
                </a:lnTo>
                <a:lnTo>
                  <a:pt x="18004" y="726"/>
                </a:lnTo>
                <a:lnTo>
                  <a:pt x="18116" y="745"/>
                </a:lnTo>
                <a:lnTo>
                  <a:pt x="18228" y="726"/>
                </a:lnTo>
                <a:lnTo>
                  <a:pt x="18321" y="670"/>
                </a:lnTo>
                <a:lnTo>
                  <a:pt x="18358" y="614"/>
                </a:lnTo>
                <a:lnTo>
                  <a:pt x="18377" y="559"/>
                </a:lnTo>
                <a:lnTo>
                  <a:pt x="18414" y="503"/>
                </a:lnTo>
                <a:lnTo>
                  <a:pt x="18414" y="447"/>
                </a:lnTo>
                <a:lnTo>
                  <a:pt x="18395" y="335"/>
                </a:lnTo>
                <a:lnTo>
                  <a:pt x="18340" y="223"/>
                </a:lnTo>
                <a:lnTo>
                  <a:pt x="18265" y="149"/>
                </a:lnTo>
                <a:lnTo>
                  <a:pt x="18209" y="112"/>
                </a:lnTo>
                <a:lnTo>
                  <a:pt x="18153" y="93"/>
                </a:lnTo>
                <a:close/>
                <a:moveTo>
                  <a:pt x="44963" y="168"/>
                </a:moveTo>
                <a:lnTo>
                  <a:pt x="44852" y="205"/>
                </a:lnTo>
                <a:lnTo>
                  <a:pt x="44796" y="223"/>
                </a:lnTo>
                <a:lnTo>
                  <a:pt x="44759" y="261"/>
                </a:lnTo>
                <a:lnTo>
                  <a:pt x="44721" y="317"/>
                </a:lnTo>
                <a:lnTo>
                  <a:pt x="44703" y="372"/>
                </a:lnTo>
                <a:lnTo>
                  <a:pt x="44684" y="465"/>
                </a:lnTo>
                <a:lnTo>
                  <a:pt x="44703" y="577"/>
                </a:lnTo>
                <a:lnTo>
                  <a:pt x="44740" y="633"/>
                </a:lnTo>
                <a:lnTo>
                  <a:pt x="44777" y="670"/>
                </a:lnTo>
                <a:lnTo>
                  <a:pt x="44833" y="708"/>
                </a:lnTo>
                <a:lnTo>
                  <a:pt x="44870" y="726"/>
                </a:lnTo>
                <a:lnTo>
                  <a:pt x="44982" y="745"/>
                </a:lnTo>
                <a:lnTo>
                  <a:pt x="45094" y="708"/>
                </a:lnTo>
                <a:lnTo>
                  <a:pt x="45150" y="689"/>
                </a:lnTo>
                <a:lnTo>
                  <a:pt x="45187" y="652"/>
                </a:lnTo>
                <a:lnTo>
                  <a:pt x="45243" y="540"/>
                </a:lnTo>
                <a:lnTo>
                  <a:pt x="45261" y="447"/>
                </a:lnTo>
                <a:lnTo>
                  <a:pt x="45243" y="354"/>
                </a:lnTo>
                <a:lnTo>
                  <a:pt x="45168" y="261"/>
                </a:lnTo>
                <a:lnTo>
                  <a:pt x="45131" y="205"/>
                </a:lnTo>
                <a:lnTo>
                  <a:pt x="45075" y="186"/>
                </a:lnTo>
                <a:lnTo>
                  <a:pt x="45019" y="168"/>
                </a:lnTo>
                <a:close/>
                <a:moveTo>
                  <a:pt x="86296" y="0"/>
                </a:moveTo>
                <a:lnTo>
                  <a:pt x="86221" y="19"/>
                </a:lnTo>
                <a:lnTo>
                  <a:pt x="86147" y="37"/>
                </a:lnTo>
                <a:lnTo>
                  <a:pt x="86072" y="75"/>
                </a:lnTo>
                <a:lnTo>
                  <a:pt x="86016" y="130"/>
                </a:lnTo>
                <a:lnTo>
                  <a:pt x="85979" y="186"/>
                </a:lnTo>
                <a:lnTo>
                  <a:pt x="85942" y="261"/>
                </a:lnTo>
                <a:lnTo>
                  <a:pt x="85923" y="335"/>
                </a:lnTo>
                <a:lnTo>
                  <a:pt x="85923" y="410"/>
                </a:lnTo>
                <a:lnTo>
                  <a:pt x="85942" y="484"/>
                </a:lnTo>
                <a:lnTo>
                  <a:pt x="85979" y="540"/>
                </a:lnTo>
                <a:lnTo>
                  <a:pt x="86054" y="633"/>
                </a:lnTo>
                <a:lnTo>
                  <a:pt x="86109" y="689"/>
                </a:lnTo>
                <a:lnTo>
                  <a:pt x="86165" y="708"/>
                </a:lnTo>
                <a:lnTo>
                  <a:pt x="86221" y="726"/>
                </a:lnTo>
                <a:lnTo>
                  <a:pt x="86296" y="745"/>
                </a:lnTo>
                <a:lnTo>
                  <a:pt x="86370" y="726"/>
                </a:lnTo>
                <a:lnTo>
                  <a:pt x="86444" y="708"/>
                </a:lnTo>
                <a:lnTo>
                  <a:pt x="86500" y="670"/>
                </a:lnTo>
                <a:lnTo>
                  <a:pt x="86556" y="614"/>
                </a:lnTo>
                <a:lnTo>
                  <a:pt x="86612" y="559"/>
                </a:lnTo>
                <a:lnTo>
                  <a:pt x="86649" y="484"/>
                </a:lnTo>
                <a:lnTo>
                  <a:pt x="86649" y="410"/>
                </a:lnTo>
                <a:lnTo>
                  <a:pt x="86649" y="335"/>
                </a:lnTo>
                <a:lnTo>
                  <a:pt x="86631" y="261"/>
                </a:lnTo>
                <a:lnTo>
                  <a:pt x="86612" y="205"/>
                </a:lnTo>
                <a:lnTo>
                  <a:pt x="86538" y="93"/>
                </a:lnTo>
                <a:lnTo>
                  <a:pt x="86482" y="56"/>
                </a:lnTo>
                <a:lnTo>
                  <a:pt x="86426" y="37"/>
                </a:lnTo>
                <a:lnTo>
                  <a:pt x="86370" y="19"/>
                </a:lnTo>
                <a:lnTo>
                  <a:pt x="86296" y="0"/>
                </a:lnTo>
                <a:close/>
                <a:moveTo>
                  <a:pt x="5344" y="503"/>
                </a:moveTo>
                <a:lnTo>
                  <a:pt x="5307" y="540"/>
                </a:lnTo>
                <a:lnTo>
                  <a:pt x="5288" y="577"/>
                </a:lnTo>
                <a:lnTo>
                  <a:pt x="5270" y="633"/>
                </a:lnTo>
                <a:lnTo>
                  <a:pt x="5288" y="670"/>
                </a:lnTo>
                <a:lnTo>
                  <a:pt x="5307" y="726"/>
                </a:lnTo>
                <a:lnTo>
                  <a:pt x="5344" y="745"/>
                </a:lnTo>
                <a:lnTo>
                  <a:pt x="5400" y="763"/>
                </a:lnTo>
                <a:lnTo>
                  <a:pt x="5456" y="745"/>
                </a:lnTo>
                <a:lnTo>
                  <a:pt x="5493" y="726"/>
                </a:lnTo>
                <a:lnTo>
                  <a:pt x="5530" y="670"/>
                </a:lnTo>
                <a:lnTo>
                  <a:pt x="5530" y="633"/>
                </a:lnTo>
                <a:lnTo>
                  <a:pt x="5530" y="577"/>
                </a:lnTo>
                <a:lnTo>
                  <a:pt x="5493" y="540"/>
                </a:lnTo>
                <a:lnTo>
                  <a:pt x="5456" y="503"/>
                </a:lnTo>
                <a:close/>
                <a:moveTo>
                  <a:pt x="67249" y="75"/>
                </a:moveTo>
                <a:lnTo>
                  <a:pt x="67193" y="93"/>
                </a:lnTo>
                <a:lnTo>
                  <a:pt x="67119" y="112"/>
                </a:lnTo>
                <a:lnTo>
                  <a:pt x="67063" y="149"/>
                </a:lnTo>
                <a:lnTo>
                  <a:pt x="67026" y="186"/>
                </a:lnTo>
                <a:lnTo>
                  <a:pt x="66970" y="242"/>
                </a:lnTo>
                <a:lnTo>
                  <a:pt x="66951" y="298"/>
                </a:lnTo>
                <a:lnTo>
                  <a:pt x="66933" y="372"/>
                </a:lnTo>
                <a:lnTo>
                  <a:pt x="66914" y="428"/>
                </a:lnTo>
                <a:lnTo>
                  <a:pt x="66933" y="484"/>
                </a:lnTo>
                <a:lnTo>
                  <a:pt x="66933" y="559"/>
                </a:lnTo>
                <a:lnTo>
                  <a:pt x="66970" y="614"/>
                </a:lnTo>
                <a:lnTo>
                  <a:pt x="67007" y="652"/>
                </a:lnTo>
                <a:lnTo>
                  <a:pt x="67063" y="708"/>
                </a:lnTo>
                <a:lnTo>
                  <a:pt x="67119" y="726"/>
                </a:lnTo>
                <a:lnTo>
                  <a:pt x="67193" y="763"/>
                </a:lnTo>
                <a:lnTo>
                  <a:pt x="67268" y="763"/>
                </a:lnTo>
                <a:lnTo>
                  <a:pt x="67324" y="745"/>
                </a:lnTo>
                <a:lnTo>
                  <a:pt x="67398" y="726"/>
                </a:lnTo>
                <a:lnTo>
                  <a:pt x="67454" y="689"/>
                </a:lnTo>
                <a:lnTo>
                  <a:pt x="67491" y="633"/>
                </a:lnTo>
                <a:lnTo>
                  <a:pt x="67566" y="521"/>
                </a:lnTo>
                <a:lnTo>
                  <a:pt x="67603" y="372"/>
                </a:lnTo>
                <a:lnTo>
                  <a:pt x="67603" y="317"/>
                </a:lnTo>
                <a:lnTo>
                  <a:pt x="67584" y="242"/>
                </a:lnTo>
                <a:lnTo>
                  <a:pt x="67566" y="186"/>
                </a:lnTo>
                <a:lnTo>
                  <a:pt x="67529" y="149"/>
                </a:lnTo>
                <a:lnTo>
                  <a:pt x="67473" y="112"/>
                </a:lnTo>
                <a:lnTo>
                  <a:pt x="67398" y="75"/>
                </a:lnTo>
                <a:close/>
                <a:moveTo>
                  <a:pt x="81064" y="149"/>
                </a:moveTo>
                <a:lnTo>
                  <a:pt x="81008" y="168"/>
                </a:lnTo>
                <a:lnTo>
                  <a:pt x="80952" y="186"/>
                </a:lnTo>
                <a:lnTo>
                  <a:pt x="80896" y="223"/>
                </a:lnTo>
                <a:lnTo>
                  <a:pt x="80859" y="279"/>
                </a:lnTo>
                <a:lnTo>
                  <a:pt x="80822" y="335"/>
                </a:lnTo>
                <a:lnTo>
                  <a:pt x="80803" y="391"/>
                </a:lnTo>
                <a:lnTo>
                  <a:pt x="80785" y="447"/>
                </a:lnTo>
                <a:lnTo>
                  <a:pt x="80803" y="521"/>
                </a:lnTo>
                <a:lnTo>
                  <a:pt x="80822" y="577"/>
                </a:lnTo>
                <a:lnTo>
                  <a:pt x="80840" y="633"/>
                </a:lnTo>
                <a:lnTo>
                  <a:pt x="80878" y="670"/>
                </a:lnTo>
                <a:lnTo>
                  <a:pt x="80934" y="708"/>
                </a:lnTo>
                <a:lnTo>
                  <a:pt x="80989" y="745"/>
                </a:lnTo>
                <a:lnTo>
                  <a:pt x="81045" y="763"/>
                </a:lnTo>
                <a:lnTo>
                  <a:pt x="81176" y="763"/>
                </a:lnTo>
                <a:lnTo>
                  <a:pt x="81306" y="726"/>
                </a:lnTo>
                <a:lnTo>
                  <a:pt x="81380" y="689"/>
                </a:lnTo>
                <a:lnTo>
                  <a:pt x="81436" y="633"/>
                </a:lnTo>
                <a:lnTo>
                  <a:pt x="81473" y="577"/>
                </a:lnTo>
                <a:lnTo>
                  <a:pt x="81492" y="540"/>
                </a:lnTo>
                <a:lnTo>
                  <a:pt x="81511" y="465"/>
                </a:lnTo>
                <a:lnTo>
                  <a:pt x="81492" y="391"/>
                </a:lnTo>
                <a:lnTo>
                  <a:pt x="81473" y="335"/>
                </a:lnTo>
                <a:lnTo>
                  <a:pt x="81436" y="279"/>
                </a:lnTo>
                <a:lnTo>
                  <a:pt x="81306" y="205"/>
                </a:lnTo>
                <a:lnTo>
                  <a:pt x="81194" y="149"/>
                </a:lnTo>
                <a:close/>
                <a:moveTo>
                  <a:pt x="48445" y="56"/>
                </a:moveTo>
                <a:lnTo>
                  <a:pt x="48371" y="75"/>
                </a:lnTo>
                <a:lnTo>
                  <a:pt x="48296" y="93"/>
                </a:lnTo>
                <a:lnTo>
                  <a:pt x="48222" y="130"/>
                </a:lnTo>
                <a:lnTo>
                  <a:pt x="48166" y="186"/>
                </a:lnTo>
                <a:lnTo>
                  <a:pt x="48129" y="242"/>
                </a:lnTo>
                <a:lnTo>
                  <a:pt x="48091" y="317"/>
                </a:lnTo>
                <a:lnTo>
                  <a:pt x="48091" y="391"/>
                </a:lnTo>
                <a:lnTo>
                  <a:pt x="48091" y="465"/>
                </a:lnTo>
                <a:lnTo>
                  <a:pt x="48110" y="521"/>
                </a:lnTo>
                <a:lnTo>
                  <a:pt x="48129" y="577"/>
                </a:lnTo>
                <a:lnTo>
                  <a:pt x="48203" y="689"/>
                </a:lnTo>
                <a:lnTo>
                  <a:pt x="48259" y="726"/>
                </a:lnTo>
                <a:lnTo>
                  <a:pt x="48315" y="745"/>
                </a:lnTo>
                <a:lnTo>
                  <a:pt x="48371" y="763"/>
                </a:lnTo>
                <a:lnTo>
                  <a:pt x="48445" y="782"/>
                </a:lnTo>
                <a:lnTo>
                  <a:pt x="48520" y="763"/>
                </a:lnTo>
                <a:lnTo>
                  <a:pt x="48594" y="745"/>
                </a:lnTo>
                <a:lnTo>
                  <a:pt x="48650" y="708"/>
                </a:lnTo>
                <a:lnTo>
                  <a:pt x="48706" y="652"/>
                </a:lnTo>
                <a:lnTo>
                  <a:pt x="48743" y="596"/>
                </a:lnTo>
                <a:lnTo>
                  <a:pt x="48780" y="521"/>
                </a:lnTo>
                <a:lnTo>
                  <a:pt x="48799" y="447"/>
                </a:lnTo>
                <a:lnTo>
                  <a:pt x="48799" y="372"/>
                </a:lnTo>
                <a:lnTo>
                  <a:pt x="48780" y="317"/>
                </a:lnTo>
                <a:lnTo>
                  <a:pt x="48743" y="261"/>
                </a:lnTo>
                <a:lnTo>
                  <a:pt x="48668" y="149"/>
                </a:lnTo>
                <a:lnTo>
                  <a:pt x="48631" y="112"/>
                </a:lnTo>
                <a:lnTo>
                  <a:pt x="48575" y="93"/>
                </a:lnTo>
                <a:lnTo>
                  <a:pt x="48501" y="75"/>
                </a:lnTo>
                <a:lnTo>
                  <a:pt x="48445" y="56"/>
                </a:lnTo>
                <a:close/>
                <a:moveTo>
                  <a:pt x="65201" y="37"/>
                </a:moveTo>
                <a:lnTo>
                  <a:pt x="65145" y="56"/>
                </a:lnTo>
                <a:lnTo>
                  <a:pt x="65090" y="93"/>
                </a:lnTo>
                <a:lnTo>
                  <a:pt x="65034" y="130"/>
                </a:lnTo>
                <a:lnTo>
                  <a:pt x="64978" y="186"/>
                </a:lnTo>
                <a:lnTo>
                  <a:pt x="64959" y="242"/>
                </a:lnTo>
                <a:lnTo>
                  <a:pt x="64922" y="354"/>
                </a:lnTo>
                <a:lnTo>
                  <a:pt x="64922" y="484"/>
                </a:lnTo>
                <a:lnTo>
                  <a:pt x="64941" y="540"/>
                </a:lnTo>
                <a:lnTo>
                  <a:pt x="64959" y="596"/>
                </a:lnTo>
                <a:lnTo>
                  <a:pt x="64996" y="652"/>
                </a:lnTo>
                <a:lnTo>
                  <a:pt x="65052" y="708"/>
                </a:lnTo>
                <a:lnTo>
                  <a:pt x="65108" y="726"/>
                </a:lnTo>
                <a:lnTo>
                  <a:pt x="65164" y="763"/>
                </a:lnTo>
                <a:lnTo>
                  <a:pt x="65239" y="782"/>
                </a:lnTo>
                <a:lnTo>
                  <a:pt x="65294" y="782"/>
                </a:lnTo>
                <a:lnTo>
                  <a:pt x="65369" y="763"/>
                </a:lnTo>
                <a:lnTo>
                  <a:pt x="65425" y="745"/>
                </a:lnTo>
                <a:lnTo>
                  <a:pt x="65518" y="689"/>
                </a:lnTo>
                <a:lnTo>
                  <a:pt x="65592" y="596"/>
                </a:lnTo>
                <a:lnTo>
                  <a:pt x="65629" y="521"/>
                </a:lnTo>
                <a:lnTo>
                  <a:pt x="65629" y="465"/>
                </a:lnTo>
                <a:lnTo>
                  <a:pt x="65611" y="335"/>
                </a:lnTo>
                <a:lnTo>
                  <a:pt x="65611" y="279"/>
                </a:lnTo>
                <a:lnTo>
                  <a:pt x="65574" y="242"/>
                </a:lnTo>
                <a:lnTo>
                  <a:pt x="65499" y="149"/>
                </a:lnTo>
                <a:lnTo>
                  <a:pt x="65518" y="149"/>
                </a:lnTo>
                <a:lnTo>
                  <a:pt x="65406" y="75"/>
                </a:lnTo>
                <a:lnTo>
                  <a:pt x="65332" y="56"/>
                </a:lnTo>
                <a:lnTo>
                  <a:pt x="65276" y="37"/>
                </a:lnTo>
                <a:close/>
                <a:moveTo>
                  <a:pt x="88046" y="149"/>
                </a:moveTo>
                <a:lnTo>
                  <a:pt x="87990" y="168"/>
                </a:lnTo>
                <a:lnTo>
                  <a:pt x="87934" y="186"/>
                </a:lnTo>
                <a:lnTo>
                  <a:pt x="87878" y="223"/>
                </a:lnTo>
                <a:lnTo>
                  <a:pt x="87841" y="279"/>
                </a:lnTo>
                <a:lnTo>
                  <a:pt x="87822" y="335"/>
                </a:lnTo>
                <a:lnTo>
                  <a:pt x="87804" y="391"/>
                </a:lnTo>
                <a:lnTo>
                  <a:pt x="87785" y="465"/>
                </a:lnTo>
                <a:lnTo>
                  <a:pt x="87804" y="521"/>
                </a:lnTo>
                <a:lnTo>
                  <a:pt x="87822" y="577"/>
                </a:lnTo>
                <a:lnTo>
                  <a:pt x="87841" y="633"/>
                </a:lnTo>
                <a:lnTo>
                  <a:pt x="87878" y="689"/>
                </a:lnTo>
                <a:lnTo>
                  <a:pt x="87934" y="726"/>
                </a:lnTo>
                <a:lnTo>
                  <a:pt x="87990" y="745"/>
                </a:lnTo>
                <a:lnTo>
                  <a:pt x="88046" y="763"/>
                </a:lnTo>
                <a:lnTo>
                  <a:pt x="88101" y="782"/>
                </a:lnTo>
                <a:lnTo>
                  <a:pt x="88176" y="763"/>
                </a:lnTo>
                <a:lnTo>
                  <a:pt x="88232" y="745"/>
                </a:lnTo>
                <a:lnTo>
                  <a:pt x="88288" y="726"/>
                </a:lnTo>
                <a:lnTo>
                  <a:pt x="88344" y="689"/>
                </a:lnTo>
                <a:lnTo>
                  <a:pt x="88381" y="633"/>
                </a:lnTo>
                <a:lnTo>
                  <a:pt x="88399" y="577"/>
                </a:lnTo>
                <a:lnTo>
                  <a:pt x="88418" y="521"/>
                </a:lnTo>
                <a:lnTo>
                  <a:pt x="88418" y="465"/>
                </a:lnTo>
                <a:lnTo>
                  <a:pt x="88418" y="391"/>
                </a:lnTo>
                <a:lnTo>
                  <a:pt x="88399" y="335"/>
                </a:lnTo>
                <a:lnTo>
                  <a:pt x="88381" y="279"/>
                </a:lnTo>
                <a:lnTo>
                  <a:pt x="88325" y="242"/>
                </a:lnTo>
                <a:lnTo>
                  <a:pt x="88288" y="186"/>
                </a:lnTo>
                <a:lnTo>
                  <a:pt x="88232" y="168"/>
                </a:lnTo>
                <a:lnTo>
                  <a:pt x="88176" y="149"/>
                </a:lnTo>
                <a:close/>
                <a:moveTo>
                  <a:pt x="27053" y="279"/>
                </a:moveTo>
                <a:lnTo>
                  <a:pt x="26960" y="298"/>
                </a:lnTo>
                <a:lnTo>
                  <a:pt x="26885" y="335"/>
                </a:lnTo>
                <a:lnTo>
                  <a:pt x="26811" y="391"/>
                </a:lnTo>
                <a:lnTo>
                  <a:pt x="26774" y="484"/>
                </a:lnTo>
                <a:lnTo>
                  <a:pt x="26774" y="577"/>
                </a:lnTo>
                <a:lnTo>
                  <a:pt x="26811" y="670"/>
                </a:lnTo>
                <a:lnTo>
                  <a:pt x="26867" y="763"/>
                </a:lnTo>
                <a:lnTo>
                  <a:pt x="26904" y="782"/>
                </a:lnTo>
                <a:lnTo>
                  <a:pt x="26960" y="801"/>
                </a:lnTo>
                <a:lnTo>
                  <a:pt x="27071" y="801"/>
                </a:lnTo>
                <a:lnTo>
                  <a:pt x="27183" y="763"/>
                </a:lnTo>
                <a:lnTo>
                  <a:pt x="27258" y="689"/>
                </a:lnTo>
                <a:lnTo>
                  <a:pt x="27276" y="652"/>
                </a:lnTo>
                <a:lnTo>
                  <a:pt x="27295" y="596"/>
                </a:lnTo>
                <a:lnTo>
                  <a:pt x="27295" y="540"/>
                </a:lnTo>
                <a:lnTo>
                  <a:pt x="27295" y="484"/>
                </a:lnTo>
                <a:lnTo>
                  <a:pt x="27239" y="391"/>
                </a:lnTo>
                <a:lnTo>
                  <a:pt x="27165" y="317"/>
                </a:lnTo>
                <a:lnTo>
                  <a:pt x="27109" y="298"/>
                </a:lnTo>
                <a:lnTo>
                  <a:pt x="27053" y="279"/>
                </a:lnTo>
                <a:close/>
                <a:moveTo>
                  <a:pt x="51089" y="112"/>
                </a:moveTo>
                <a:lnTo>
                  <a:pt x="51014" y="130"/>
                </a:lnTo>
                <a:lnTo>
                  <a:pt x="50958" y="149"/>
                </a:lnTo>
                <a:lnTo>
                  <a:pt x="50903" y="168"/>
                </a:lnTo>
                <a:lnTo>
                  <a:pt x="50847" y="223"/>
                </a:lnTo>
                <a:lnTo>
                  <a:pt x="50791" y="261"/>
                </a:lnTo>
                <a:lnTo>
                  <a:pt x="50772" y="335"/>
                </a:lnTo>
                <a:lnTo>
                  <a:pt x="50754" y="391"/>
                </a:lnTo>
                <a:lnTo>
                  <a:pt x="50735" y="465"/>
                </a:lnTo>
                <a:lnTo>
                  <a:pt x="50754" y="521"/>
                </a:lnTo>
                <a:lnTo>
                  <a:pt x="50772" y="596"/>
                </a:lnTo>
                <a:lnTo>
                  <a:pt x="50810" y="652"/>
                </a:lnTo>
                <a:lnTo>
                  <a:pt x="50847" y="689"/>
                </a:lnTo>
                <a:lnTo>
                  <a:pt x="50884" y="745"/>
                </a:lnTo>
                <a:lnTo>
                  <a:pt x="50958" y="763"/>
                </a:lnTo>
                <a:lnTo>
                  <a:pt x="51014" y="801"/>
                </a:lnTo>
                <a:lnTo>
                  <a:pt x="51145" y="801"/>
                </a:lnTo>
                <a:lnTo>
                  <a:pt x="51219" y="763"/>
                </a:lnTo>
                <a:lnTo>
                  <a:pt x="51275" y="745"/>
                </a:lnTo>
                <a:lnTo>
                  <a:pt x="51331" y="689"/>
                </a:lnTo>
                <a:lnTo>
                  <a:pt x="51368" y="652"/>
                </a:lnTo>
                <a:lnTo>
                  <a:pt x="51405" y="596"/>
                </a:lnTo>
                <a:lnTo>
                  <a:pt x="51424" y="521"/>
                </a:lnTo>
                <a:lnTo>
                  <a:pt x="51424" y="465"/>
                </a:lnTo>
                <a:lnTo>
                  <a:pt x="51424" y="391"/>
                </a:lnTo>
                <a:lnTo>
                  <a:pt x="51387" y="335"/>
                </a:lnTo>
                <a:lnTo>
                  <a:pt x="51368" y="261"/>
                </a:lnTo>
                <a:lnTo>
                  <a:pt x="51331" y="223"/>
                </a:lnTo>
                <a:lnTo>
                  <a:pt x="51275" y="168"/>
                </a:lnTo>
                <a:lnTo>
                  <a:pt x="51219" y="149"/>
                </a:lnTo>
                <a:lnTo>
                  <a:pt x="51145" y="130"/>
                </a:lnTo>
                <a:lnTo>
                  <a:pt x="51089" y="112"/>
                </a:lnTo>
                <a:close/>
                <a:moveTo>
                  <a:pt x="72481" y="112"/>
                </a:moveTo>
                <a:lnTo>
                  <a:pt x="72425" y="130"/>
                </a:lnTo>
                <a:lnTo>
                  <a:pt x="72369" y="168"/>
                </a:lnTo>
                <a:lnTo>
                  <a:pt x="72313" y="205"/>
                </a:lnTo>
                <a:lnTo>
                  <a:pt x="72276" y="242"/>
                </a:lnTo>
                <a:lnTo>
                  <a:pt x="72220" y="354"/>
                </a:lnTo>
                <a:lnTo>
                  <a:pt x="72202" y="465"/>
                </a:lnTo>
                <a:lnTo>
                  <a:pt x="72202" y="540"/>
                </a:lnTo>
                <a:lnTo>
                  <a:pt x="72220" y="596"/>
                </a:lnTo>
                <a:lnTo>
                  <a:pt x="72258" y="652"/>
                </a:lnTo>
                <a:lnTo>
                  <a:pt x="72313" y="708"/>
                </a:lnTo>
                <a:lnTo>
                  <a:pt x="72369" y="745"/>
                </a:lnTo>
                <a:lnTo>
                  <a:pt x="72425" y="782"/>
                </a:lnTo>
                <a:lnTo>
                  <a:pt x="72500" y="801"/>
                </a:lnTo>
                <a:lnTo>
                  <a:pt x="72555" y="801"/>
                </a:lnTo>
                <a:lnTo>
                  <a:pt x="72630" y="782"/>
                </a:lnTo>
                <a:lnTo>
                  <a:pt x="72704" y="763"/>
                </a:lnTo>
                <a:lnTo>
                  <a:pt x="72760" y="726"/>
                </a:lnTo>
                <a:lnTo>
                  <a:pt x="72816" y="670"/>
                </a:lnTo>
                <a:lnTo>
                  <a:pt x="72853" y="596"/>
                </a:lnTo>
                <a:lnTo>
                  <a:pt x="72872" y="540"/>
                </a:lnTo>
                <a:lnTo>
                  <a:pt x="72872" y="465"/>
                </a:lnTo>
                <a:lnTo>
                  <a:pt x="72872" y="391"/>
                </a:lnTo>
                <a:lnTo>
                  <a:pt x="72853" y="335"/>
                </a:lnTo>
                <a:lnTo>
                  <a:pt x="72816" y="261"/>
                </a:lnTo>
                <a:lnTo>
                  <a:pt x="72779" y="205"/>
                </a:lnTo>
                <a:lnTo>
                  <a:pt x="72723" y="168"/>
                </a:lnTo>
                <a:lnTo>
                  <a:pt x="72611" y="130"/>
                </a:lnTo>
                <a:lnTo>
                  <a:pt x="72555" y="112"/>
                </a:lnTo>
                <a:close/>
                <a:moveTo>
                  <a:pt x="73915" y="112"/>
                </a:moveTo>
                <a:lnTo>
                  <a:pt x="73840" y="149"/>
                </a:lnTo>
                <a:lnTo>
                  <a:pt x="73784" y="186"/>
                </a:lnTo>
                <a:lnTo>
                  <a:pt x="73728" y="242"/>
                </a:lnTo>
                <a:lnTo>
                  <a:pt x="73691" y="298"/>
                </a:lnTo>
                <a:lnTo>
                  <a:pt x="73654" y="354"/>
                </a:lnTo>
                <a:lnTo>
                  <a:pt x="73635" y="428"/>
                </a:lnTo>
                <a:lnTo>
                  <a:pt x="73635" y="484"/>
                </a:lnTo>
                <a:lnTo>
                  <a:pt x="73654" y="559"/>
                </a:lnTo>
                <a:lnTo>
                  <a:pt x="73691" y="633"/>
                </a:lnTo>
                <a:lnTo>
                  <a:pt x="73728" y="689"/>
                </a:lnTo>
                <a:lnTo>
                  <a:pt x="73784" y="726"/>
                </a:lnTo>
                <a:lnTo>
                  <a:pt x="73840" y="763"/>
                </a:lnTo>
                <a:lnTo>
                  <a:pt x="73915" y="801"/>
                </a:lnTo>
                <a:lnTo>
                  <a:pt x="74119" y="801"/>
                </a:lnTo>
                <a:lnTo>
                  <a:pt x="74175" y="763"/>
                </a:lnTo>
                <a:lnTo>
                  <a:pt x="74324" y="670"/>
                </a:lnTo>
                <a:lnTo>
                  <a:pt x="74380" y="633"/>
                </a:lnTo>
                <a:lnTo>
                  <a:pt x="74417" y="559"/>
                </a:lnTo>
                <a:lnTo>
                  <a:pt x="74436" y="484"/>
                </a:lnTo>
                <a:lnTo>
                  <a:pt x="74436" y="410"/>
                </a:lnTo>
                <a:lnTo>
                  <a:pt x="74399" y="335"/>
                </a:lnTo>
                <a:lnTo>
                  <a:pt x="74361" y="279"/>
                </a:lnTo>
                <a:lnTo>
                  <a:pt x="74250" y="186"/>
                </a:lnTo>
                <a:lnTo>
                  <a:pt x="74119" y="130"/>
                </a:lnTo>
                <a:lnTo>
                  <a:pt x="74045" y="112"/>
                </a:lnTo>
                <a:close/>
                <a:moveTo>
                  <a:pt x="77862" y="447"/>
                </a:moveTo>
                <a:lnTo>
                  <a:pt x="77806" y="484"/>
                </a:lnTo>
                <a:lnTo>
                  <a:pt x="77768" y="540"/>
                </a:lnTo>
                <a:lnTo>
                  <a:pt x="77750" y="596"/>
                </a:lnTo>
                <a:lnTo>
                  <a:pt x="77750" y="670"/>
                </a:lnTo>
                <a:lnTo>
                  <a:pt x="77768" y="726"/>
                </a:lnTo>
                <a:lnTo>
                  <a:pt x="77824" y="782"/>
                </a:lnTo>
                <a:lnTo>
                  <a:pt x="77880" y="801"/>
                </a:lnTo>
                <a:lnTo>
                  <a:pt x="77955" y="782"/>
                </a:lnTo>
                <a:lnTo>
                  <a:pt x="77992" y="763"/>
                </a:lnTo>
                <a:lnTo>
                  <a:pt x="78048" y="708"/>
                </a:lnTo>
                <a:lnTo>
                  <a:pt x="78066" y="652"/>
                </a:lnTo>
                <a:lnTo>
                  <a:pt x="78066" y="596"/>
                </a:lnTo>
                <a:lnTo>
                  <a:pt x="78029" y="540"/>
                </a:lnTo>
                <a:lnTo>
                  <a:pt x="77992" y="484"/>
                </a:lnTo>
                <a:lnTo>
                  <a:pt x="77936" y="447"/>
                </a:lnTo>
                <a:close/>
                <a:moveTo>
                  <a:pt x="13108" y="261"/>
                </a:moveTo>
                <a:lnTo>
                  <a:pt x="13052" y="279"/>
                </a:lnTo>
                <a:lnTo>
                  <a:pt x="12996" y="317"/>
                </a:lnTo>
                <a:lnTo>
                  <a:pt x="12959" y="372"/>
                </a:lnTo>
                <a:lnTo>
                  <a:pt x="12922" y="410"/>
                </a:lnTo>
                <a:lnTo>
                  <a:pt x="12903" y="465"/>
                </a:lnTo>
                <a:lnTo>
                  <a:pt x="12903" y="521"/>
                </a:lnTo>
                <a:lnTo>
                  <a:pt x="12903" y="577"/>
                </a:lnTo>
                <a:lnTo>
                  <a:pt x="12940" y="689"/>
                </a:lnTo>
                <a:lnTo>
                  <a:pt x="12978" y="745"/>
                </a:lnTo>
                <a:lnTo>
                  <a:pt x="13015" y="782"/>
                </a:lnTo>
                <a:lnTo>
                  <a:pt x="13071" y="819"/>
                </a:lnTo>
                <a:lnTo>
                  <a:pt x="13127" y="819"/>
                </a:lnTo>
                <a:lnTo>
                  <a:pt x="13238" y="838"/>
                </a:lnTo>
                <a:lnTo>
                  <a:pt x="13350" y="801"/>
                </a:lnTo>
                <a:lnTo>
                  <a:pt x="13443" y="726"/>
                </a:lnTo>
                <a:lnTo>
                  <a:pt x="13462" y="670"/>
                </a:lnTo>
                <a:lnTo>
                  <a:pt x="13480" y="633"/>
                </a:lnTo>
                <a:lnTo>
                  <a:pt x="13499" y="521"/>
                </a:lnTo>
                <a:lnTo>
                  <a:pt x="13462" y="410"/>
                </a:lnTo>
                <a:lnTo>
                  <a:pt x="13406" y="335"/>
                </a:lnTo>
                <a:lnTo>
                  <a:pt x="13294" y="279"/>
                </a:lnTo>
                <a:lnTo>
                  <a:pt x="13238" y="261"/>
                </a:lnTo>
                <a:close/>
                <a:moveTo>
                  <a:pt x="28729" y="186"/>
                </a:moveTo>
                <a:lnTo>
                  <a:pt x="28673" y="205"/>
                </a:lnTo>
                <a:lnTo>
                  <a:pt x="28598" y="205"/>
                </a:lnTo>
                <a:lnTo>
                  <a:pt x="28542" y="242"/>
                </a:lnTo>
                <a:lnTo>
                  <a:pt x="28486" y="279"/>
                </a:lnTo>
                <a:lnTo>
                  <a:pt x="28449" y="317"/>
                </a:lnTo>
                <a:lnTo>
                  <a:pt x="28412" y="372"/>
                </a:lnTo>
                <a:lnTo>
                  <a:pt x="28393" y="428"/>
                </a:lnTo>
                <a:lnTo>
                  <a:pt x="28393" y="484"/>
                </a:lnTo>
                <a:lnTo>
                  <a:pt x="28375" y="540"/>
                </a:lnTo>
                <a:lnTo>
                  <a:pt x="28393" y="614"/>
                </a:lnTo>
                <a:lnTo>
                  <a:pt x="28412" y="670"/>
                </a:lnTo>
                <a:lnTo>
                  <a:pt x="28468" y="726"/>
                </a:lnTo>
                <a:lnTo>
                  <a:pt x="28505" y="763"/>
                </a:lnTo>
                <a:lnTo>
                  <a:pt x="28561" y="801"/>
                </a:lnTo>
                <a:lnTo>
                  <a:pt x="28635" y="819"/>
                </a:lnTo>
                <a:lnTo>
                  <a:pt x="28691" y="838"/>
                </a:lnTo>
                <a:lnTo>
                  <a:pt x="28766" y="838"/>
                </a:lnTo>
                <a:lnTo>
                  <a:pt x="28822" y="819"/>
                </a:lnTo>
                <a:lnTo>
                  <a:pt x="28877" y="782"/>
                </a:lnTo>
                <a:lnTo>
                  <a:pt x="28933" y="745"/>
                </a:lnTo>
                <a:lnTo>
                  <a:pt x="28989" y="652"/>
                </a:lnTo>
                <a:lnTo>
                  <a:pt x="29026" y="540"/>
                </a:lnTo>
                <a:lnTo>
                  <a:pt x="29008" y="410"/>
                </a:lnTo>
                <a:lnTo>
                  <a:pt x="28989" y="354"/>
                </a:lnTo>
                <a:lnTo>
                  <a:pt x="28952" y="298"/>
                </a:lnTo>
                <a:lnTo>
                  <a:pt x="28896" y="261"/>
                </a:lnTo>
                <a:lnTo>
                  <a:pt x="28859" y="223"/>
                </a:lnTo>
                <a:lnTo>
                  <a:pt x="28784" y="205"/>
                </a:lnTo>
                <a:lnTo>
                  <a:pt x="28729" y="186"/>
                </a:lnTo>
                <a:close/>
                <a:moveTo>
                  <a:pt x="30404" y="242"/>
                </a:moveTo>
                <a:lnTo>
                  <a:pt x="30348" y="261"/>
                </a:lnTo>
                <a:lnTo>
                  <a:pt x="30292" y="279"/>
                </a:lnTo>
                <a:lnTo>
                  <a:pt x="30199" y="335"/>
                </a:lnTo>
                <a:lnTo>
                  <a:pt x="30162" y="391"/>
                </a:lnTo>
                <a:lnTo>
                  <a:pt x="30125" y="447"/>
                </a:lnTo>
                <a:lnTo>
                  <a:pt x="30125" y="503"/>
                </a:lnTo>
                <a:lnTo>
                  <a:pt x="30106" y="559"/>
                </a:lnTo>
                <a:lnTo>
                  <a:pt x="30143" y="670"/>
                </a:lnTo>
                <a:lnTo>
                  <a:pt x="30199" y="745"/>
                </a:lnTo>
                <a:lnTo>
                  <a:pt x="30292" y="819"/>
                </a:lnTo>
                <a:lnTo>
                  <a:pt x="30348" y="838"/>
                </a:lnTo>
                <a:lnTo>
                  <a:pt x="30460" y="838"/>
                </a:lnTo>
                <a:lnTo>
                  <a:pt x="30516" y="819"/>
                </a:lnTo>
                <a:lnTo>
                  <a:pt x="30609" y="745"/>
                </a:lnTo>
                <a:lnTo>
                  <a:pt x="30683" y="652"/>
                </a:lnTo>
                <a:lnTo>
                  <a:pt x="30702" y="596"/>
                </a:lnTo>
                <a:lnTo>
                  <a:pt x="30702" y="540"/>
                </a:lnTo>
                <a:lnTo>
                  <a:pt x="30665" y="428"/>
                </a:lnTo>
                <a:lnTo>
                  <a:pt x="30609" y="335"/>
                </a:lnTo>
                <a:lnTo>
                  <a:pt x="30516" y="279"/>
                </a:lnTo>
                <a:lnTo>
                  <a:pt x="30460" y="261"/>
                </a:lnTo>
                <a:lnTo>
                  <a:pt x="30404" y="242"/>
                </a:lnTo>
                <a:close/>
                <a:moveTo>
                  <a:pt x="34258" y="242"/>
                </a:moveTo>
                <a:lnTo>
                  <a:pt x="34146" y="279"/>
                </a:lnTo>
                <a:lnTo>
                  <a:pt x="34072" y="354"/>
                </a:lnTo>
                <a:lnTo>
                  <a:pt x="34016" y="447"/>
                </a:lnTo>
                <a:lnTo>
                  <a:pt x="33997" y="559"/>
                </a:lnTo>
                <a:lnTo>
                  <a:pt x="34016" y="670"/>
                </a:lnTo>
                <a:lnTo>
                  <a:pt x="34053" y="726"/>
                </a:lnTo>
                <a:lnTo>
                  <a:pt x="34091" y="763"/>
                </a:lnTo>
                <a:lnTo>
                  <a:pt x="34146" y="801"/>
                </a:lnTo>
                <a:lnTo>
                  <a:pt x="34202" y="819"/>
                </a:lnTo>
                <a:lnTo>
                  <a:pt x="34258" y="838"/>
                </a:lnTo>
                <a:lnTo>
                  <a:pt x="34388" y="838"/>
                </a:lnTo>
                <a:lnTo>
                  <a:pt x="34444" y="801"/>
                </a:lnTo>
                <a:lnTo>
                  <a:pt x="34500" y="763"/>
                </a:lnTo>
                <a:lnTo>
                  <a:pt x="34537" y="726"/>
                </a:lnTo>
                <a:lnTo>
                  <a:pt x="34575" y="670"/>
                </a:lnTo>
                <a:lnTo>
                  <a:pt x="34593" y="614"/>
                </a:lnTo>
                <a:lnTo>
                  <a:pt x="34593" y="540"/>
                </a:lnTo>
                <a:lnTo>
                  <a:pt x="34593" y="484"/>
                </a:lnTo>
                <a:lnTo>
                  <a:pt x="34575" y="428"/>
                </a:lnTo>
                <a:lnTo>
                  <a:pt x="34537" y="372"/>
                </a:lnTo>
                <a:lnTo>
                  <a:pt x="34463" y="298"/>
                </a:lnTo>
                <a:lnTo>
                  <a:pt x="34351" y="242"/>
                </a:lnTo>
                <a:close/>
                <a:moveTo>
                  <a:pt x="91509" y="242"/>
                </a:moveTo>
                <a:lnTo>
                  <a:pt x="91453" y="261"/>
                </a:lnTo>
                <a:lnTo>
                  <a:pt x="91360" y="335"/>
                </a:lnTo>
                <a:lnTo>
                  <a:pt x="91322" y="372"/>
                </a:lnTo>
                <a:lnTo>
                  <a:pt x="91285" y="428"/>
                </a:lnTo>
                <a:lnTo>
                  <a:pt x="91267" y="484"/>
                </a:lnTo>
                <a:lnTo>
                  <a:pt x="91267" y="540"/>
                </a:lnTo>
                <a:lnTo>
                  <a:pt x="91285" y="596"/>
                </a:lnTo>
                <a:lnTo>
                  <a:pt x="91304" y="652"/>
                </a:lnTo>
                <a:lnTo>
                  <a:pt x="91360" y="745"/>
                </a:lnTo>
                <a:lnTo>
                  <a:pt x="91453" y="819"/>
                </a:lnTo>
                <a:lnTo>
                  <a:pt x="91509" y="838"/>
                </a:lnTo>
                <a:lnTo>
                  <a:pt x="91639" y="838"/>
                </a:lnTo>
                <a:lnTo>
                  <a:pt x="91695" y="819"/>
                </a:lnTo>
                <a:lnTo>
                  <a:pt x="91732" y="782"/>
                </a:lnTo>
                <a:lnTo>
                  <a:pt x="91788" y="745"/>
                </a:lnTo>
                <a:lnTo>
                  <a:pt x="91825" y="708"/>
                </a:lnTo>
                <a:lnTo>
                  <a:pt x="91844" y="652"/>
                </a:lnTo>
                <a:lnTo>
                  <a:pt x="91862" y="596"/>
                </a:lnTo>
                <a:lnTo>
                  <a:pt x="91862" y="540"/>
                </a:lnTo>
                <a:lnTo>
                  <a:pt x="91844" y="428"/>
                </a:lnTo>
                <a:lnTo>
                  <a:pt x="91769" y="335"/>
                </a:lnTo>
                <a:lnTo>
                  <a:pt x="91676" y="261"/>
                </a:lnTo>
                <a:lnTo>
                  <a:pt x="91620" y="242"/>
                </a:lnTo>
                <a:close/>
                <a:moveTo>
                  <a:pt x="36399" y="186"/>
                </a:moveTo>
                <a:lnTo>
                  <a:pt x="36306" y="205"/>
                </a:lnTo>
                <a:lnTo>
                  <a:pt x="36232" y="223"/>
                </a:lnTo>
                <a:lnTo>
                  <a:pt x="36138" y="298"/>
                </a:lnTo>
                <a:lnTo>
                  <a:pt x="36083" y="372"/>
                </a:lnTo>
                <a:lnTo>
                  <a:pt x="36064" y="447"/>
                </a:lnTo>
                <a:lnTo>
                  <a:pt x="36045" y="503"/>
                </a:lnTo>
                <a:lnTo>
                  <a:pt x="36045" y="521"/>
                </a:lnTo>
                <a:lnTo>
                  <a:pt x="36064" y="614"/>
                </a:lnTo>
                <a:lnTo>
                  <a:pt x="36083" y="689"/>
                </a:lnTo>
                <a:lnTo>
                  <a:pt x="36138" y="763"/>
                </a:lnTo>
                <a:lnTo>
                  <a:pt x="36194" y="801"/>
                </a:lnTo>
                <a:lnTo>
                  <a:pt x="36269" y="838"/>
                </a:lnTo>
                <a:lnTo>
                  <a:pt x="36343" y="856"/>
                </a:lnTo>
                <a:lnTo>
                  <a:pt x="36418" y="856"/>
                </a:lnTo>
                <a:lnTo>
                  <a:pt x="36511" y="838"/>
                </a:lnTo>
                <a:lnTo>
                  <a:pt x="36567" y="782"/>
                </a:lnTo>
                <a:lnTo>
                  <a:pt x="36623" y="726"/>
                </a:lnTo>
                <a:lnTo>
                  <a:pt x="36660" y="633"/>
                </a:lnTo>
                <a:lnTo>
                  <a:pt x="36678" y="577"/>
                </a:lnTo>
                <a:lnTo>
                  <a:pt x="36716" y="503"/>
                </a:lnTo>
                <a:lnTo>
                  <a:pt x="36716" y="428"/>
                </a:lnTo>
                <a:lnTo>
                  <a:pt x="36678" y="354"/>
                </a:lnTo>
                <a:lnTo>
                  <a:pt x="36641" y="298"/>
                </a:lnTo>
                <a:lnTo>
                  <a:pt x="36585" y="242"/>
                </a:lnTo>
                <a:lnTo>
                  <a:pt x="36511" y="205"/>
                </a:lnTo>
                <a:lnTo>
                  <a:pt x="36399" y="186"/>
                </a:lnTo>
                <a:close/>
                <a:moveTo>
                  <a:pt x="56637" y="223"/>
                </a:moveTo>
                <a:lnTo>
                  <a:pt x="56563" y="261"/>
                </a:lnTo>
                <a:lnTo>
                  <a:pt x="56507" y="298"/>
                </a:lnTo>
                <a:lnTo>
                  <a:pt x="56451" y="335"/>
                </a:lnTo>
                <a:lnTo>
                  <a:pt x="56414" y="410"/>
                </a:lnTo>
                <a:lnTo>
                  <a:pt x="56395" y="484"/>
                </a:lnTo>
                <a:lnTo>
                  <a:pt x="56376" y="559"/>
                </a:lnTo>
                <a:lnTo>
                  <a:pt x="56395" y="633"/>
                </a:lnTo>
                <a:lnTo>
                  <a:pt x="56432" y="689"/>
                </a:lnTo>
                <a:lnTo>
                  <a:pt x="56469" y="763"/>
                </a:lnTo>
                <a:lnTo>
                  <a:pt x="56525" y="801"/>
                </a:lnTo>
                <a:lnTo>
                  <a:pt x="56581" y="838"/>
                </a:lnTo>
                <a:lnTo>
                  <a:pt x="56656" y="856"/>
                </a:lnTo>
                <a:lnTo>
                  <a:pt x="56786" y="856"/>
                </a:lnTo>
                <a:lnTo>
                  <a:pt x="56898" y="819"/>
                </a:lnTo>
                <a:lnTo>
                  <a:pt x="56953" y="782"/>
                </a:lnTo>
                <a:lnTo>
                  <a:pt x="56991" y="745"/>
                </a:lnTo>
                <a:lnTo>
                  <a:pt x="57028" y="708"/>
                </a:lnTo>
                <a:lnTo>
                  <a:pt x="57065" y="633"/>
                </a:lnTo>
                <a:lnTo>
                  <a:pt x="57065" y="540"/>
                </a:lnTo>
                <a:lnTo>
                  <a:pt x="57047" y="428"/>
                </a:lnTo>
                <a:lnTo>
                  <a:pt x="57009" y="335"/>
                </a:lnTo>
                <a:lnTo>
                  <a:pt x="56916" y="279"/>
                </a:lnTo>
                <a:lnTo>
                  <a:pt x="56842" y="242"/>
                </a:lnTo>
                <a:lnTo>
                  <a:pt x="56786" y="223"/>
                </a:lnTo>
                <a:close/>
                <a:moveTo>
                  <a:pt x="58517" y="242"/>
                </a:moveTo>
                <a:lnTo>
                  <a:pt x="58406" y="261"/>
                </a:lnTo>
                <a:lnTo>
                  <a:pt x="58350" y="279"/>
                </a:lnTo>
                <a:lnTo>
                  <a:pt x="58294" y="317"/>
                </a:lnTo>
                <a:lnTo>
                  <a:pt x="58257" y="372"/>
                </a:lnTo>
                <a:lnTo>
                  <a:pt x="58238" y="428"/>
                </a:lnTo>
                <a:lnTo>
                  <a:pt x="58220" y="484"/>
                </a:lnTo>
                <a:lnTo>
                  <a:pt x="58220" y="540"/>
                </a:lnTo>
                <a:lnTo>
                  <a:pt x="58220" y="614"/>
                </a:lnTo>
                <a:lnTo>
                  <a:pt x="58238" y="670"/>
                </a:lnTo>
                <a:lnTo>
                  <a:pt x="58275" y="726"/>
                </a:lnTo>
                <a:lnTo>
                  <a:pt x="58313" y="763"/>
                </a:lnTo>
                <a:lnTo>
                  <a:pt x="58350" y="801"/>
                </a:lnTo>
                <a:lnTo>
                  <a:pt x="58406" y="838"/>
                </a:lnTo>
                <a:lnTo>
                  <a:pt x="58480" y="856"/>
                </a:lnTo>
                <a:lnTo>
                  <a:pt x="58592" y="856"/>
                </a:lnTo>
                <a:lnTo>
                  <a:pt x="58648" y="819"/>
                </a:lnTo>
                <a:lnTo>
                  <a:pt x="58704" y="801"/>
                </a:lnTo>
                <a:lnTo>
                  <a:pt x="58759" y="745"/>
                </a:lnTo>
                <a:lnTo>
                  <a:pt x="58797" y="708"/>
                </a:lnTo>
                <a:lnTo>
                  <a:pt x="58815" y="652"/>
                </a:lnTo>
                <a:lnTo>
                  <a:pt x="58834" y="577"/>
                </a:lnTo>
                <a:lnTo>
                  <a:pt x="58834" y="521"/>
                </a:lnTo>
                <a:lnTo>
                  <a:pt x="58797" y="410"/>
                </a:lnTo>
                <a:lnTo>
                  <a:pt x="58778" y="354"/>
                </a:lnTo>
                <a:lnTo>
                  <a:pt x="58741" y="298"/>
                </a:lnTo>
                <a:lnTo>
                  <a:pt x="58704" y="279"/>
                </a:lnTo>
                <a:lnTo>
                  <a:pt x="58648" y="242"/>
                </a:lnTo>
                <a:close/>
                <a:moveTo>
                  <a:pt x="41463" y="149"/>
                </a:moveTo>
                <a:lnTo>
                  <a:pt x="41389" y="168"/>
                </a:lnTo>
                <a:lnTo>
                  <a:pt x="41314" y="168"/>
                </a:lnTo>
                <a:lnTo>
                  <a:pt x="41240" y="205"/>
                </a:lnTo>
                <a:lnTo>
                  <a:pt x="41184" y="261"/>
                </a:lnTo>
                <a:lnTo>
                  <a:pt x="41128" y="317"/>
                </a:lnTo>
                <a:lnTo>
                  <a:pt x="41110" y="391"/>
                </a:lnTo>
                <a:lnTo>
                  <a:pt x="41091" y="447"/>
                </a:lnTo>
                <a:lnTo>
                  <a:pt x="41091" y="521"/>
                </a:lnTo>
                <a:lnTo>
                  <a:pt x="41091" y="577"/>
                </a:lnTo>
                <a:lnTo>
                  <a:pt x="41110" y="652"/>
                </a:lnTo>
                <a:lnTo>
                  <a:pt x="41147" y="708"/>
                </a:lnTo>
                <a:lnTo>
                  <a:pt x="41184" y="763"/>
                </a:lnTo>
                <a:lnTo>
                  <a:pt x="41240" y="801"/>
                </a:lnTo>
                <a:lnTo>
                  <a:pt x="41296" y="838"/>
                </a:lnTo>
                <a:lnTo>
                  <a:pt x="41352" y="856"/>
                </a:lnTo>
                <a:lnTo>
                  <a:pt x="41426" y="875"/>
                </a:lnTo>
                <a:lnTo>
                  <a:pt x="41482" y="856"/>
                </a:lnTo>
                <a:lnTo>
                  <a:pt x="41556" y="856"/>
                </a:lnTo>
                <a:lnTo>
                  <a:pt x="41612" y="819"/>
                </a:lnTo>
                <a:lnTo>
                  <a:pt x="41668" y="782"/>
                </a:lnTo>
                <a:lnTo>
                  <a:pt x="41724" y="745"/>
                </a:lnTo>
                <a:lnTo>
                  <a:pt x="41798" y="614"/>
                </a:lnTo>
                <a:lnTo>
                  <a:pt x="41817" y="540"/>
                </a:lnTo>
                <a:lnTo>
                  <a:pt x="41836" y="465"/>
                </a:lnTo>
                <a:lnTo>
                  <a:pt x="41817" y="391"/>
                </a:lnTo>
                <a:lnTo>
                  <a:pt x="41798" y="317"/>
                </a:lnTo>
                <a:lnTo>
                  <a:pt x="41761" y="261"/>
                </a:lnTo>
                <a:lnTo>
                  <a:pt x="41705" y="223"/>
                </a:lnTo>
                <a:lnTo>
                  <a:pt x="41631" y="186"/>
                </a:lnTo>
                <a:lnTo>
                  <a:pt x="41556" y="168"/>
                </a:lnTo>
                <a:lnTo>
                  <a:pt x="41463" y="149"/>
                </a:lnTo>
                <a:close/>
                <a:moveTo>
                  <a:pt x="70470" y="149"/>
                </a:moveTo>
                <a:lnTo>
                  <a:pt x="70396" y="168"/>
                </a:lnTo>
                <a:lnTo>
                  <a:pt x="70321" y="205"/>
                </a:lnTo>
                <a:lnTo>
                  <a:pt x="70247" y="242"/>
                </a:lnTo>
                <a:lnTo>
                  <a:pt x="70191" y="279"/>
                </a:lnTo>
                <a:lnTo>
                  <a:pt x="70154" y="335"/>
                </a:lnTo>
                <a:lnTo>
                  <a:pt x="70116" y="410"/>
                </a:lnTo>
                <a:lnTo>
                  <a:pt x="70098" y="465"/>
                </a:lnTo>
                <a:lnTo>
                  <a:pt x="70098" y="540"/>
                </a:lnTo>
                <a:lnTo>
                  <a:pt x="70135" y="652"/>
                </a:lnTo>
                <a:lnTo>
                  <a:pt x="70154" y="708"/>
                </a:lnTo>
                <a:lnTo>
                  <a:pt x="70210" y="763"/>
                </a:lnTo>
                <a:lnTo>
                  <a:pt x="70247" y="801"/>
                </a:lnTo>
                <a:lnTo>
                  <a:pt x="70303" y="838"/>
                </a:lnTo>
                <a:lnTo>
                  <a:pt x="70358" y="856"/>
                </a:lnTo>
                <a:lnTo>
                  <a:pt x="70433" y="875"/>
                </a:lnTo>
                <a:lnTo>
                  <a:pt x="70563" y="856"/>
                </a:lnTo>
                <a:lnTo>
                  <a:pt x="70619" y="838"/>
                </a:lnTo>
                <a:lnTo>
                  <a:pt x="70675" y="801"/>
                </a:lnTo>
                <a:lnTo>
                  <a:pt x="70712" y="745"/>
                </a:lnTo>
                <a:lnTo>
                  <a:pt x="70749" y="689"/>
                </a:lnTo>
                <a:lnTo>
                  <a:pt x="70787" y="614"/>
                </a:lnTo>
                <a:lnTo>
                  <a:pt x="70805" y="540"/>
                </a:lnTo>
                <a:lnTo>
                  <a:pt x="70824" y="465"/>
                </a:lnTo>
                <a:lnTo>
                  <a:pt x="70824" y="372"/>
                </a:lnTo>
                <a:lnTo>
                  <a:pt x="70787" y="298"/>
                </a:lnTo>
                <a:lnTo>
                  <a:pt x="70749" y="242"/>
                </a:lnTo>
                <a:lnTo>
                  <a:pt x="70694" y="186"/>
                </a:lnTo>
                <a:lnTo>
                  <a:pt x="70601" y="149"/>
                </a:lnTo>
                <a:close/>
                <a:moveTo>
                  <a:pt x="79314" y="205"/>
                </a:moveTo>
                <a:lnTo>
                  <a:pt x="79239" y="223"/>
                </a:lnTo>
                <a:lnTo>
                  <a:pt x="79183" y="261"/>
                </a:lnTo>
                <a:lnTo>
                  <a:pt x="79128" y="298"/>
                </a:lnTo>
                <a:lnTo>
                  <a:pt x="79090" y="354"/>
                </a:lnTo>
                <a:lnTo>
                  <a:pt x="79053" y="410"/>
                </a:lnTo>
                <a:lnTo>
                  <a:pt x="79035" y="484"/>
                </a:lnTo>
                <a:lnTo>
                  <a:pt x="79035" y="540"/>
                </a:lnTo>
                <a:lnTo>
                  <a:pt x="79035" y="614"/>
                </a:lnTo>
                <a:lnTo>
                  <a:pt x="79053" y="670"/>
                </a:lnTo>
                <a:lnTo>
                  <a:pt x="79090" y="726"/>
                </a:lnTo>
                <a:lnTo>
                  <a:pt x="79128" y="782"/>
                </a:lnTo>
                <a:lnTo>
                  <a:pt x="79183" y="819"/>
                </a:lnTo>
                <a:lnTo>
                  <a:pt x="79239" y="856"/>
                </a:lnTo>
                <a:lnTo>
                  <a:pt x="79295" y="875"/>
                </a:lnTo>
                <a:lnTo>
                  <a:pt x="79444" y="875"/>
                </a:lnTo>
                <a:lnTo>
                  <a:pt x="79500" y="856"/>
                </a:lnTo>
                <a:lnTo>
                  <a:pt x="79556" y="819"/>
                </a:lnTo>
                <a:lnTo>
                  <a:pt x="79612" y="782"/>
                </a:lnTo>
                <a:lnTo>
                  <a:pt x="79649" y="726"/>
                </a:lnTo>
                <a:lnTo>
                  <a:pt x="79686" y="670"/>
                </a:lnTo>
                <a:lnTo>
                  <a:pt x="79705" y="614"/>
                </a:lnTo>
                <a:lnTo>
                  <a:pt x="79705" y="540"/>
                </a:lnTo>
                <a:lnTo>
                  <a:pt x="79705" y="484"/>
                </a:lnTo>
                <a:lnTo>
                  <a:pt x="79686" y="410"/>
                </a:lnTo>
                <a:lnTo>
                  <a:pt x="79649" y="354"/>
                </a:lnTo>
                <a:lnTo>
                  <a:pt x="79612" y="298"/>
                </a:lnTo>
                <a:lnTo>
                  <a:pt x="79556" y="261"/>
                </a:lnTo>
                <a:lnTo>
                  <a:pt x="79500" y="223"/>
                </a:lnTo>
                <a:lnTo>
                  <a:pt x="79444" y="205"/>
                </a:lnTo>
                <a:close/>
                <a:moveTo>
                  <a:pt x="38056" y="112"/>
                </a:moveTo>
                <a:lnTo>
                  <a:pt x="37982" y="130"/>
                </a:lnTo>
                <a:lnTo>
                  <a:pt x="37889" y="149"/>
                </a:lnTo>
                <a:lnTo>
                  <a:pt x="37833" y="186"/>
                </a:lnTo>
                <a:lnTo>
                  <a:pt x="37758" y="223"/>
                </a:lnTo>
                <a:lnTo>
                  <a:pt x="37702" y="279"/>
                </a:lnTo>
                <a:lnTo>
                  <a:pt x="37647" y="335"/>
                </a:lnTo>
                <a:lnTo>
                  <a:pt x="37609" y="410"/>
                </a:lnTo>
                <a:lnTo>
                  <a:pt x="37591" y="465"/>
                </a:lnTo>
                <a:lnTo>
                  <a:pt x="37591" y="540"/>
                </a:lnTo>
                <a:lnTo>
                  <a:pt x="37591" y="596"/>
                </a:lnTo>
                <a:lnTo>
                  <a:pt x="37609" y="670"/>
                </a:lnTo>
                <a:lnTo>
                  <a:pt x="37628" y="726"/>
                </a:lnTo>
                <a:lnTo>
                  <a:pt x="37665" y="782"/>
                </a:lnTo>
                <a:lnTo>
                  <a:pt x="37721" y="819"/>
                </a:lnTo>
                <a:lnTo>
                  <a:pt x="37777" y="856"/>
                </a:lnTo>
                <a:lnTo>
                  <a:pt x="37851" y="875"/>
                </a:lnTo>
                <a:lnTo>
                  <a:pt x="37926" y="894"/>
                </a:lnTo>
                <a:lnTo>
                  <a:pt x="38000" y="894"/>
                </a:lnTo>
                <a:lnTo>
                  <a:pt x="38075" y="856"/>
                </a:lnTo>
                <a:lnTo>
                  <a:pt x="38131" y="838"/>
                </a:lnTo>
                <a:lnTo>
                  <a:pt x="38186" y="782"/>
                </a:lnTo>
                <a:lnTo>
                  <a:pt x="38224" y="726"/>
                </a:lnTo>
                <a:lnTo>
                  <a:pt x="38261" y="652"/>
                </a:lnTo>
                <a:lnTo>
                  <a:pt x="38298" y="521"/>
                </a:lnTo>
                <a:lnTo>
                  <a:pt x="38280" y="372"/>
                </a:lnTo>
                <a:lnTo>
                  <a:pt x="38261" y="298"/>
                </a:lnTo>
                <a:lnTo>
                  <a:pt x="38224" y="223"/>
                </a:lnTo>
                <a:lnTo>
                  <a:pt x="38186" y="168"/>
                </a:lnTo>
                <a:lnTo>
                  <a:pt x="38112" y="130"/>
                </a:lnTo>
                <a:lnTo>
                  <a:pt x="38056" y="112"/>
                </a:lnTo>
                <a:close/>
                <a:moveTo>
                  <a:pt x="68869" y="261"/>
                </a:moveTo>
                <a:lnTo>
                  <a:pt x="68813" y="279"/>
                </a:lnTo>
                <a:lnTo>
                  <a:pt x="68757" y="317"/>
                </a:lnTo>
                <a:lnTo>
                  <a:pt x="68720" y="354"/>
                </a:lnTo>
                <a:lnTo>
                  <a:pt x="68664" y="410"/>
                </a:lnTo>
                <a:lnTo>
                  <a:pt x="68646" y="465"/>
                </a:lnTo>
                <a:lnTo>
                  <a:pt x="68627" y="540"/>
                </a:lnTo>
                <a:lnTo>
                  <a:pt x="68627" y="596"/>
                </a:lnTo>
                <a:lnTo>
                  <a:pt x="68664" y="708"/>
                </a:lnTo>
                <a:lnTo>
                  <a:pt x="68739" y="801"/>
                </a:lnTo>
                <a:lnTo>
                  <a:pt x="68832" y="856"/>
                </a:lnTo>
                <a:lnTo>
                  <a:pt x="68888" y="875"/>
                </a:lnTo>
                <a:lnTo>
                  <a:pt x="68944" y="894"/>
                </a:lnTo>
                <a:lnTo>
                  <a:pt x="68999" y="875"/>
                </a:lnTo>
                <a:lnTo>
                  <a:pt x="69074" y="856"/>
                </a:lnTo>
                <a:lnTo>
                  <a:pt x="69130" y="819"/>
                </a:lnTo>
                <a:lnTo>
                  <a:pt x="69167" y="782"/>
                </a:lnTo>
                <a:lnTo>
                  <a:pt x="69204" y="745"/>
                </a:lnTo>
                <a:lnTo>
                  <a:pt x="69241" y="670"/>
                </a:lnTo>
                <a:lnTo>
                  <a:pt x="69260" y="614"/>
                </a:lnTo>
                <a:lnTo>
                  <a:pt x="69260" y="559"/>
                </a:lnTo>
                <a:lnTo>
                  <a:pt x="69223" y="447"/>
                </a:lnTo>
                <a:lnTo>
                  <a:pt x="69148" y="354"/>
                </a:lnTo>
                <a:lnTo>
                  <a:pt x="69055" y="279"/>
                </a:lnTo>
                <a:lnTo>
                  <a:pt x="68999" y="261"/>
                </a:lnTo>
                <a:close/>
                <a:moveTo>
                  <a:pt x="83000" y="186"/>
                </a:moveTo>
                <a:lnTo>
                  <a:pt x="82926" y="205"/>
                </a:lnTo>
                <a:lnTo>
                  <a:pt x="82870" y="223"/>
                </a:lnTo>
                <a:lnTo>
                  <a:pt x="82795" y="261"/>
                </a:lnTo>
                <a:lnTo>
                  <a:pt x="82739" y="317"/>
                </a:lnTo>
                <a:lnTo>
                  <a:pt x="82702" y="372"/>
                </a:lnTo>
                <a:lnTo>
                  <a:pt x="82665" y="428"/>
                </a:lnTo>
                <a:lnTo>
                  <a:pt x="82665" y="503"/>
                </a:lnTo>
                <a:lnTo>
                  <a:pt x="82665" y="577"/>
                </a:lnTo>
                <a:lnTo>
                  <a:pt x="82702" y="708"/>
                </a:lnTo>
                <a:lnTo>
                  <a:pt x="82777" y="801"/>
                </a:lnTo>
                <a:lnTo>
                  <a:pt x="82833" y="838"/>
                </a:lnTo>
                <a:lnTo>
                  <a:pt x="82888" y="875"/>
                </a:lnTo>
                <a:lnTo>
                  <a:pt x="82944" y="894"/>
                </a:lnTo>
                <a:lnTo>
                  <a:pt x="83075" y="894"/>
                </a:lnTo>
                <a:lnTo>
                  <a:pt x="83149" y="856"/>
                </a:lnTo>
                <a:lnTo>
                  <a:pt x="83205" y="819"/>
                </a:lnTo>
                <a:lnTo>
                  <a:pt x="83261" y="782"/>
                </a:lnTo>
                <a:lnTo>
                  <a:pt x="83317" y="726"/>
                </a:lnTo>
                <a:lnTo>
                  <a:pt x="83335" y="652"/>
                </a:lnTo>
                <a:lnTo>
                  <a:pt x="83354" y="577"/>
                </a:lnTo>
                <a:lnTo>
                  <a:pt x="83354" y="503"/>
                </a:lnTo>
                <a:lnTo>
                  <a:pt x="83317" y="391"/>
                </a:lnTo>
                <a:lnTo>
                  <a:pt x="83242" y="279"/>
                </a:lnTo>
                <a:lnTo>
                  <a:pt x="83186" y="242"/>
                </a:lnTo>
                <a:lnTo>
                  <a:pt x="83130" y="223"/>
                </a:lnTo>
                <a:lnTo>
                  <a:pt x="83075" y="205"/>
                </a:lnTo>
                <a:lnTo>
                  <a:pt x="83000" y="186"/>
                </a:lnTo>
                <a:close/>
                <a:moveTo>
                  <a:pt x="89833" y="186"/>
                </a:moveTo>
                <a:lnTo>
                  <a:pt x="89759" y="205"/>
                </a:lnTo>
                <a:lnTo>
                  <a:pt x="89684" y="223"/>
                </a:lnTo>
                <a:lnTo>
                  <a:pt x="89628" y="261"/>
                </a:lnTo>
                <a:lnTo>
                  <a:pt x="89591" y="298"/>
                </a:lnTo>
                <a:lnTo>
                  <a:pt x="89554" y="354"/>
                </a:lnTo>
                <a:lnTo>
                  <a:pt x="89516" y="410"/>
                </a:lnTo>
                <a:lnTo>
                  <a:pt x="89498" y="540"/>
                </a:lnTo>
                <a:lnTo>
                  <a:pt x="89516" y="670"/>
                </a:lnTo>
                <a:lnTo>
                  <a:pt x="89554" y="726"/>
                </a:lnTo>
                <a:lnTo>
                  <a:pt x="89591" y="782"/>
                </a:lnTo>
                <a:lnTo>
                  <a:pt x="89628" y="838"/>
                </a:lnTo>
                <a:lnTo>
                  <a:pt x="89684" y="875"/>
                </a:lnTo>
                <a:lnTo>
                  <a:pt x="89759" y="894"/>
                </a:lnTo>
                <a:lnTo>
                  <a:pt x="89926" y="894"/>
                </a:lnTo>
                <a:lnTo>
                  <a:pt x="89982" y="875"/>
                </a:lnTo>
                <a:lnTo>
                  <a:pt x="90056" y="838"/>
                </a:lnTo>
                <a:lnTo>
                  <a:pt x="90094" y="782"/>
                </a:lnTo>
                <a:lnTo>
                  <a:pt x="90131" y="726"/>
                </a:lnTo>
                <a:lnTo>
                  <a:pt x="90168" y="670"/>
                </a:lnTo>
                <a:lnTo>
                  <a:pt x="90187" y="540"/>
                </a:lnTo>
                <a:lnTo>
                  <a:pt x="90168" y="410"/>
                </a:lnTo>
                <a:lnTo>
                  <a:pt x="90131" y="354"/>
                </a:lnTo>
                <a:lnTo>
                  <a:pt x="90094" y="298"/>
                </a:lnTo>
                <a:lnTo>
                  <a:pt x="90056" y="261"/>
                </a:lnTo>
                <a:lnTo>
                  <a:pt x="89982" y="223"/>
                </a:lnTo>
                <a:lnTo>
                  <a:pt x="89926" y="205"/>
                </a:lnTo>
                <a:lnTo>
                  <a:pt x="89833" y="186"/>
                </a:lnTo>
                <a:close/>
                <a:moveTo>
                  <a:pt x="23609" y="298"/>
                </a:moveTo>
                <a:lnTo>
                  <a:pt x="23534" y="317"/>
                </a:lnTo>
                <a:lnTo>
                  <a:pt x="23478" y="335"/>
                </a:lnTo>
                <a:lnTo>
                  <a:pt x="23422" y="372"/>
                </a:lnTo>
                <a:lnTo>
                  <a:pt x="23385" y="428"/>
                </a:lnTo>
                <a:lnTo>
                  <a:pt x="23348" y="484"/>
                </a:lnTo>
                <a:lnTo>
                  <a:pt x="23329" y="540"/>
                </a:lnTo>
                <a:lnTo>
                  <a:pt x="23329" y="596"/>
                </a:lnTo>
                <a:lnTo>
                  <a:pt x="23329" y="670"/>
                </a:lnTo>
                <a:lnTo>
                  <a:pt x="23348" y="726"/>
                </a:lnTo>
                <a:lnTo>
                  <a:pt x="23385" y="782"/>
                </a:lnTo>
                <a:lnTo>
                  <a:pt x="23422" y="838"/>
                </a:lnTo>
                <a:lnTo>
                  <a:pt x="23478" y="875"/>
                </a:lnTo>
                <a:lnTo>
                  <a:pt x="23534" y="912"/>
                </a:lnTo>
                <a:lnTo>
                  <a:pt x="23739" y="912"/>
                </a:lnTo>
                <a:lnTo>
                  <a:pt x="23795" y="875"/>
                </a:lnTo>
                <a:lnTo>
                  <a:pt x="23851" y="838"/>
                </a:lnTo>
                <a:lnTo>
                  <a:pt x="23906" y="801"/>
                </a:lnTo>
                <a:lnTo>
                  <a:pt x="23925" y="745"/>
                </a:lnTo>
                <a:lnTo>
                  <a:pt x="23944" y="689"/>
                </a:lnTo>
                <a:lnTo>
                  <a:pt x="23962" y="633"/>
                </a:lnTo>
                <a:lnTo>
                  <a:pt x="23944" y="521"/>
                </a:lnTo>
                <a:lnTo>
                  <a:pt x="23888" y="428"/>
                </a:lnTo>
                <a:lnTo>
                  <a:pt x="23813" y="354"/>
                </a:lnTo>
                <a:lnTo>
                  <a:pt x="23702" y="298"/>
                </a:lnTo>
                <a:close/>
                <a:moveTo>
                  <a:pt x="14635" y="335"/>
                </a:moveTo>
                <a:lnTo>
                  <a:pt x="14579" y="354"/>
                </a:lnTo>
                <a:lnTo>
                  <a:pt x="14523" y="391"/>
                </a:lnTo>
                <a:lnTo>
                  <a:pt x="14467" y="428"/>
                </a:lnTo>
                <a:lnTo>
                  <a:pt x="14430" y="465"/>
                </a:lnTo>
                <a:lnTo>
                  <a:pt x="14411" y="521"/>
                </a:lnTo>
                <a:lnTo>
                  <a:pt x="14393" y="577"/>
                </a:lnTo>
                <a:lnTo>
                  <a:pt x="14393" y="633"/>
                </a:lnTo>
                <a:lnTo>
                  <a:pt x="14411" y="745"/>
                </a:lnTo>
                <a:lnTo>
                  <a:pt x="14486" y="838"/>
                </a:lnTo>
                <a:lnTo>
                  <a:pt x="14579" y="912"/>
                </a:lnTo>
                <a:lnTo>
                  <a:pt x="14635" y="912"/>
                </a:lnTo>
                <a:lnTo>
                  <a:pt x="14690" y="931"/>
                </a:lnTo>
                <a:lnTo>
                  <a:pt x="14746" y="912"/>
                </a:lnTo>
                <a:lnTo>
                  <a:pt x="14802" y="894"/>
                </a:lnTo>
                <a:lnTo>
                  <a:pt x="14895" y="838"/>
                </a:lnTo>
                <a:lnTo>
                  <a:pt x="14933" y="801"/>
                </a:lnTo>
                <a:lnTo>
                  <a:pt x="14970" y="745"/>
                </a:lnTo>
                <a:lnTo>
                  <a:pt x="14988" y="689"/>
                </a:lnTo>
                <a:lnTo>
                  <a:pt x="14988" y="633"/>
                </a:lnTo>
                <a:lnTo>
                  <a:pt x="14970" y="577"/>
                </a:lnTo>
                <a:lnTo>
                  <a:pt x="14951" y="521"/>
                </a:lnTo>
                <a:lnTo>
                  <a:pt x="14895" y="428"/>
                </a:lnTo>
                <a:lnTo>
                  <a:pt x="14802" y="354"/>
                </a:lnTo>
                <a:lnTo>
                  <a:pt x="14746" y="335"/>
                </a:lnTo>
                <a:close/>
                <a:moveTo>
                  <a:pt x="20052" y="298"/>
                </a:moveTo>
                <a:lnTo>
                  <a:pt x="19941" y="317"/>
                </a:lnTo>
                <a:lnTo>
                  <a:pt x="19885" y="354"/>
                </a:lnTo>
                <a:lnTo>
                  <a:pt x="19848" y="391"/>
                </a:lnTo>
                <a:lnTo>
                  <a:pt x="19773" y="503"/>
                </a:lnTo>
                <a:lnTo>
                  <a:pt x="19755" y="614"/>
                </a:lnTo>
                <a:lnTo>
                  <a:pt x="19773" y="726"/>
                </a:lnTo>
                <a:lnTo>
                  <a:pt x="19829" y="819"/>
                </a:lnTo>
                <a:lnTo>
                  <a:pt x="19866" y="856"/>
                </a:lnTo>
                <a:lnTo>
                  <a:pt x="19922" y="894"/>
                </a:lnTo>
                <a:lnTo>
                  <a:pt x="19997" y="931"/>
                </a:lnTo>
                <a:lnTo>
                  <a:pt x="20108" y="931"/>
                </a:lnTo>
                <a:lnTo>
                  <a:pt x="20183" y="912"/>
                </a:lnTo>
                <a:lnTo>
                  <a:pt x="20239" y="894"/>
                </a:lnTo>
                <a:lnTo>
                  <a:pt x="20295" y="838"/>
                </a:lnTo>
                <a:lnTo>
                  <a:pt x="20332" y="801"/>
                </a:lnTo>
                <a:lnTo>
                  <a:pt x="20369" y="726"/>
                </a:lnTo>
                <a:lnTo>
                  <a:pt x="20388" y="670"/>
                </a:lnTo>
                <a:lnTo>
                  <a:pt x="20388" y="596"/>
                </a:lnTo>
                <a:lnTo>
                  <a:pt x="20369" y="540"/>
                </a:lnTo>
                <a:lnTo>
                  <a:pt x="20350" y="465"/>
                </a:lnTo>
                <a:lnTo>
                  <a:pt x="20313" y="410"/>
                </a:lnTo>
                <a:lnTo>
                  <a:pt x="20257" y="372"/>
                </a:lnTo>
                <a:lnTo>
                  <a:pt x="20164" y="317"/>
                </a:lnTo>
                <a:lnTo>
                  <a:pt x="20052" y="298"/>
                </a:lnTo>
                <a:close/>
                <a:moveTo>
                  <a:pt x="63302" y="186"/>
                </a:moveTo>
                <a:lnTo>
                  <a:pt x="63228" y="205"/>
                </a:lnTo>
                <a:lnTo>
                  <a:pt x="63153" y="242"/>
                </a:lnTo>
                <a:lnTo>
                  <a:pt x="63097" y="298"/>
                </a:lnTo>
                <a:lnTo>
                  <a:pt x="63060" y="354"/>
                </a:lnTo>
                <a:lnTo>
                  <a:pt x="63023" y="410"/>
                </a:lnTo>
                <a:lnTo>
                  <a:pt x="63004" y="484"/>
                </a:lnTo>
                <a:lnTo>
                  <a:pt x="63004" y="559"/>
                </a:lnTo>
                <a:lnTo>
                  <a:pt x="63004" y="633"/>
                </a:lnTo>
                <a:lnTo>
                  <a:pt x="63023" y="708"/>
                </a:lnTo>
                <a:lnTo>
                  <a:pt x="63060" y="782"/>
                </a:lnTo>
                <a:lnTo>
                  <a:pt x="63116" y="838"/>
                </a:lnTo>
                <a:lnTo>
                  <a:pt x="63172" y="875"/>
                </a:lnTo>
                <a:lnTo>
                  <a:pt x="63246" y="912"/>
                </a:lnTo>
                <a:lnTo>
                  <a:pt x="63321" y="931"/>
                </a:lnTo>
                <a:lnTo>
                  <a:pt x="63395" y="931"/>
                </a:lnTo>
                <a:lnTo>
                  <a:pt x="63488" y="912"/>
                </a:lnTo>
                <a:lnTo>
                  <a:pt x="63563" y="875"/>
                </a:lnTo>
                <a:lnTo>
                  <a:pt x="63675" y="801"/>
                </a:lnTo>
                <a:lnTo>
                  <a:pt x="63730" y="745"/>
                </a:lnTo>
                <a:lnTo>
                  <a:pt x="63768" y="689"/>
                </a:lnTo>
                <a:lnTo>
                  <a:pt x="63805" y="633"/>
                </a:lnTo>
                <a:lnTo>
                  <a:pt x="63805" y="559"/>
                </a:lnTo>
                <a:lnTo>
                  <a:pt x="63805" y="484"/>
                </a:lnTo>
                <a:lnTo>
                  <a:pt x="63768" y="410"/>
                </a:lnTo>
                <a:lnTo>
                  <a:pt x="63730" y="354"/>
                </a:lnTo>
                <a:lnTo>
                  <a:pt x="63675" y="317"/>
                </a:lnTo>
                <a:lnTo>
                  <a:pt x="63544" y="223"/>
                </a:lnTo>
                <a:lnTo>
                  <a:pt x="63470" y="205"/>
                </a:lnTo>
                <a:lnTo>
                  <a:pt x="63377" y="186"/>
                </a:lnTo>
                <a:close/>
                <a:moveTo>
                  <a:pt x="39564" y="354"/>
                </a:moveTo>
                <a:lnTo>
                  <a:pt x="39434" y="372"/>
                </a:lnTo>
                <a:lnTo>
                  <a:pt x="39341" y="447"/>
                </a:lnTo>
                <a:lnTo>
                  <a:pt x="39304" y="484"/>
                </a:lnTo>
                <a:lnTo>
                  <a:pt x="39266" y="540"/>
                </a:lnTo>
                <a:lnTo>
                  <a:pt x="39248" y="596"/>
                </a:lnTo>
                <a:lnTo>
                  <a:pt x="39229" y="652"/>
                </a:lnTo>
                <a:lnTo>
                  <a:pt x="39229" y="708"/>
                </a:lnTo>
                <a:lnTo>
                  <a:pt x="39248" y="763"/>
                </a:lnTo>
                <a:lnTo>
                  <a:pt x="39266" y="819"/>
                </a:lnTo>
                <a:lnTo>
                  <a:pt x="39304" y="875"/>
                </a:lnTo>
                <a:lnTo>
                  <a:pt x="39359" y="912"/>
                </a:lnTo>
                <a:lnTo>
                  <a:pt x="39397" y="950"/>
                </a:lnTo>
                <a:lnTo>
                  <a:pt x="39453" y="968"/>
                </a:lnTo>
                <a:lnTo>
                  <a:pt x="39639" y="968"/>
                </a:lnTo>
                <a:lnTo>
                  <a:pt x="39732" y="894"/>
                </a:lnTo>
                <a:lnTo>
                  <a:pt x="39806" y="819"/>
                </a:lnTo>
                <a:lnTo>
                  <a:pt x="39843" y="708"/>
                </a:lnTo>
                <a:lnTo>
                  <a:pt x="39843" y="633"/>
                </a:lnTo>
                <a:lnTo>
                  <a:pt x="39843" y="577"/>
                </a:lnTo>
                <a:lnTo>
                  <a:pt x="39806" y="521"/>
                </a:lnTo>
                <a:lnTo>
                  <a:pt x="39788" y="465"/>
                </a:lnTo>
                <a:lnTo>
                  <a:pt x="39732" y="410"/>
                </a:lnTo>
                <a:lnTo>
                  <a:pt x="39676" y="391"/>
                </a:lnTo>
                <a:lnTo>
                  <a:pt x="39620" y="372"/>
                </a:lnTo>
                <a:lnTo>
                  <a:pt x="39564" y="354"/>
                </a:lnTo>
                <a:close/>
                <a:moveTo>
                  <a:pt x="746" y="410"/>
                </a:moveTo>
                <a:lnTo>
                  <a:pt x="690" y="428"/>
                </a:lnTo>
                <a:lnTo>
                  <a:pt x="615" y="428"/>
                </a:lnTo>
                <a:lnTo>
                  <a:pt x="559" y="447"/>
                </a:lnTo>
                <a:lnTo>
                  <a:pt x="466" y="521"/>
                </a:lnTo>
                <a:lnTo>
                  <a:pt x="429" y="559"/>
                </a:lnTo>
                <a:lnTo>
                  <a:pt x="410" y="614"/>
                </a:lnTo>
                <a:lnTo>
                  <a:pt x="392" y="708"/>
                </a:lnTo>
                <a:lnTo>
                  <a:pt x="392" y="801"/>
                </a:lnTo>
                <a:lnTo>
                  <a:pt x="448" y="894"/>
                </a:lnTo>
                <a:lnTo>
                  <a:pt x="485" y="931"/>
                </a:lnTo>
                <a:lnTo>
                  <a:pt x="522" y="950"/>
                </a:lnTo>
                <a:lnTo>
                  <a:pt x="615" y="987"/>
                </a:lnTo>
                <a:lnTo>
                  <a:pt x="801" y="987"/>
                </a:lnTo>
                <a:lnTo>
                  <a:pt x="894" y="950"/>
                </a:lnTo>
                <a:lnTo>
                  <a:pt x="950" y="931"/>
                </a:lnTo>
                <a:lnTo>
                  <a:pt x="988" y="894"/>
                </a:lnTo>
                <a:lnTo>
                  <a:pt x="1006" y="838"/>
                </a:lnTo>
                <a:lnTo>
                  <a:pt x="1025" y="782"/>
                </a:lnTo>
                <a:lnTo>
                  <a:pt x="1025" y="726"/>
                </a:lnTo>
                <a:lnTo>
                  <a:pt x="1025" y="670"/>
                </a:lnTo>
                <a:lnTo>
                  <a:pt x="988" y="559"/>
                </a:lnTo>
                <a:lnTo>
                  <a:pt x="894" y="465"/>
                </a:lnTo>
                <a:lnTo>
                  <a:pt x="857" y="428"/>
                </a:lnTo>
                <a:lnTo>
                  <a:pt x="801" y="410"/>
                </a:lnTo>
                <a:close/>
                <a:moveTo>
                  <a:pt x="3855" y="335"/>
                </a:moveTo>
                <a:lnTo>
                  <a:pt x="3799" y="372"/>
                </a:lnTo>
                <a:lnTo>
                  <a:pt x="3743" y="391"/>
                </a:lnTo>
                <a:lnTo>
                  <a:pt x="3706" y="447"/>
                </a:lnTo>
                <a:lnTo>
                  <a:pt x="3669" y="503"/>
                </a:lnTo>
                <a:lnTo>
                  <a:pt x="3631" y="614"/>
                </a:lnTo>
                <a:lnTo>
                  <a:pt x="3650" y="745"/>
                </a:lnTo>
                <a:lnTo>
                  <a:pt x="3669" y="801"/>
                </a:lnTo>
                <a:lnTo>
                  <a:pt x="3687" y="856"/>
                </a:lnTo>
                <a:lnTo>
                  <a:pt x="3724" y="912"/>
                </a:lnTo>
                <a:lnTo>
                  <a:pt x="3780" y="950"/>
                </a:lnTo>
                <a:lnTo>
                  <a:pt x="3836" y="968"/>
                </a:lnTo>
                <a:lnTo>
                  <a:pt x="3892" y="987"/>
                </a:lnTo>
                <a:lnTo>
                  <a:pt x="3966" y="987"/>
                </a:lnTo>
                <a:lnTo>
                  <a:pt x="4022" y="968"/>
                </a:lnTo>
                <a:lnTo>
                  <a:pt x="4078" y="931"/>
                </a:lnTo>
                <a:lnTo>
                  <a:pt x="4134" y="894"/>
                </a:lnTo>
                <a:lnTo>
                  <a:pt x="4171" y="856"/>
                </a:lnTo>
                <a:lnTo>
                  <a:pt x="4209" y="801"/>
                </a:lnTo>
                <a:lnTo>
                  <a:pt x="4227" y="689"/>
                </a:lnTo>
                <a:lnTo>
                  <a:pt x="4227" y="559"/>
                </a:lnTo>
                <a:lnTo>
                  <a:pt x="4209" y="503"/>
                </a:lnTo>
                <a:lnTo>
                  <a:pt x="4171" y="447"/>
                </a:lnTo>
                <a:lnTo>
                  <a:pt x="4134" y="410"/>
                </a:lnTo>
                <a:lnTo>
                  <a:pt x="4078" y="372"/>
                </a:lnTo>
                <a:lnTo>
                  <a:pt x="4022" y="354"/>
                </a:lnTo>
                <a:lnTo>
                  <a:pt x="3966" y="335"/>
                </a:lnTo>
                <a:close/>
                <a:moveTo>
                  <a:pt x="25899" y="410"/>
                </a:moveTo>
                <a:lnTo>
                  <a:pt x="25843" y="428"/>
                </a:lnTo>
                <a:lnTo>
                  <a:pt x="25787" y="447"/>
                </a:lnTo>
                <a:lnTo>
                  <a:pt x="25750" y="484"/>
                </a:lnTo>
                <a:lnTo>
                  <a:pt x="25694" y="577"/>
                </a:lnTo>
                <a:lnTo>
                  <a:pt x="25657" y="670"/>
                </a:lnTo>
                <a:lnTo>
                  <a:pt x="25638" y="726"/>
                </a:lnTo>
                <a:lnTo>
                  <a:pt x="25657" y="782"/>
                </a:lnTo>
                <a:lnTo>
                  <a:pt x="25675" y="838"/>
                </a:lnTo>
                <a:lnTo>
                  <a:pt x="25694" y="875"/>
                </a:lnTo>
                <a:lnTo>
                  <a:pt x="25787" y="950"/>
                </a:lnTo>
                <a:lnTo>
                  <a:pt x="25880" y="987"/>
                </a:lnTo>
                <a:lnTo>
                  <a:pt x="25973" y="968"/>
                </a:lnTo>
                <a:lnTo>
                  <a:pt x="26066" y="931"/>
                </a:lnTo>
                <a:lnTo>
                  <a:pt x="26103" y="894"/>
                </a:lnTo>
                <a:lnTo>
                  <a:pt x="26141" y="838"/>
                </a:lnTo>
                <a:lnTo>
                  <a:pt x="26159" y="801"/>
                </a:lnTo>
                <a:lnTo>
                  <a:pt x="26178" y="745"/>
                </a:lnTo>
                <a:lnTo>
                  <a:pt x="26159" y="633"/>
                </a:lnTo>
                <a:lnTo>
                  <a:pt x="26103" y="521"/>
                </a:lnTo>
                <a:lnTo>
                  <a:pt x="26029" y="465"/>
                </a:lnTo>
                <a:lnTo>
                  <a:pt x="25992" y="428"/>
                </a:lnTo>
                <a:lnTo>
                  <a:pt x="25936" y="410"/>
                </a:lnTo>
                <a:close/>
                <a:moveTo>
                  <a:pt x="21728" y="317"/>
                </a:moveTo>
                <a:lnTo>
                  <a:pt x="21654" y="354"/>
                </a:lnTo>
                <a:lnTo>
                  <a:pt x="21598" y="391"/>
                </a:lnTo>
                <a:lnTo>
                  <a:pt x="21542" y="428"/>
                </a:lnTo>
                <a:lnTo>
                  <a:pt x="21449" y="540"/>
                </a:lnTo>
                <a:lnTo>
                  <a:pt x="21430" y="596"/>
                </a:lnTo>
                <a:lnTo>
                  <a:pt x="21412" y="670"/>
                </a:lnTo>
                <a:lnTo>
                  <a:pt x="21412" y="726"/>
                </a:lnTo>
                <a:lnTo>
                  <a:pt x="21430" y="801"/>
                </a:lnTo>
                <a:lnTo>
                  <a:pt x="21449" y="856"/>
                </a:lnTo>
                <a:lnTo>
                  <a:pt x="21505" y="912"/>
                </a:lnTo>
                <a:lnTo>
                  <a:pt x="21561" y="950"/>
                </a:lnTo>
                <a:lnTo>
                  <a:pt x="21635" y="987"/>
                </a:lnTo>
                <a:lnTo>
                  <a:pt x="21784" y="1005"/>
                </a:lnTo>
                <a:lnTo>
                  <a:pt x="21858" y="1005"/>
                </a:lnTo>
                <a:lnTo>
                  <a:pt x="21933" y="987"/>
                </a:lnTo>
                <a:lnTo>
                  <a:pt x="21989" y="950"/>
                </a:lnTo>
                <a:lnTo>
                  <a:pt x="22063" y="894"/>
                </a:lnTo>
                <a:lnTo>
                  <a:pt x="22100" y="838"/>
                </a:lnTo>
                <a:lnTo>
                  <a:pt x="22138" y="782"/>
                </a:lnTo>
                <a:lnTo>
                  <a:pt x="22175" y="708"/>
                </a:lnTo>
                <a:lnTo>
                  <a:pt x="22175" y="633"/>
                </a:lnTo>
                <a:lnTo>
                  <a:pt x="22175" y="577"/>
                </a:lnTo>
                <a:lnTo>
                  <a:pt x="22156" y="503"/>
                </a:lnTo>
                <a:lnTo>
                  <a:pt x="22119" y="447"/>
                </a:lnTo>
                <a:lnTo>
                  <a:pt x="22063" y="391"/>
                </a:lnTo>
                <a:lnTo>
                  <a:pt x="21989" y="354"/>
                </a:lnTo>
                <a:lnTo>
                  <a:pt x="21933" y="317"/>
                </a:lnTo>
                <a:close/>
                <a:moveTo>
                  <a:pt x="8491" y="410"/>
                </a:moveTo>
                <a:lnTo>
                  <a:pt x="8416" y="428"/>
                </a:lnTo>
                <a:lnTo>
                  <a:pt x="8360" y="447"/>
                </a:lnTo>
                <a:lnTo>
                  <a:pt x="8304" y="484"/>
                </a:lnTo>
                <a:lnTo>
                  <a:pt x="8267" y="540"/>
                </a:lnTo>
                <a:lnTo>
                  <a:pt x="8230" y="596"/>
                </a:lnTo>
                <a:lnTo>
                  <a:pt x="8211" y="708"/>
                </a:lnTo>
                <a:lnTo>
                  <a:pt x="8230" y="819"/>
                </a:lnTo>
                <a:lnTo>
                  <a:pt x="8286" y="912"/>
                </a:lnTo>
                <a:lnTo>
                  <a:pt x="8323" y="968"/>
                </a:lnTo>
                <a:lnTo>
                  <a:pt x="8379" y="987"/>
                </a:lnTo>
                <a:lnTo>
                  <a:pt x="8435" y="1024"/>
                </a:lnTo>
                <a:lnTo>
                  <a:pt x="8565" y="1024"/>
                </a:lnTo>
                <a:lnTo>
                  <a:pt x="8621" y="1005"/>
                </a:lnTo>
                <a:lnTo>
                  <a:pt x="8733" y="950"/>
                </a:lnTo>
                <a:lnTo>
                  <a:pt x="8807" y="856"/>
                </a:lnTo>
                <a:lnTo>
                  <a:pt x="8826" y="801"/>
                </a:lnTo>
                <a:lnTo>
                  <a:pt x="8844" y="745"/>
                </a:lnTo>
                <a:lnTo>
                  <a:pt x="8844" y="689"/>
                </a:lnTo>
                <a:lnTo>
                  <a:pt x="8826" y="633"/>
                </a:lnTo>
                <a:lnTo>
                  <a:pt x="8770" y="521"/>
                </a:lnTo>
                <a:lnTo>
                  <a:pt x="8677" y="447"/>
                </a:lnTo>
                <a:lnTo>
                  <a:pt x="8621" y="428"/>
                </a:lnTo>
                <a:lnTo>
                  <a:pt x="8547" y="410"/>
                </a:lnTo>
                <a:close/>
                <a:moveTo>
                  <a:pt x="9980" y="410"/>
                </a:moveTo>
                <a:lnTo>
                  <a:pt x="9924" y="428"/>
                </a:lnTo>
                <a:lnTo>
                  <a:pt x="9868" y="447"/>
                </a:lnTo>
                <a:lnTo>
                  <a:pt x="9813" y="484"/>
                </a:lnTo>
                <a:lnTo>
                  <a:pt x="9757" y="521"/>
                </a:lnTo>
                <a:lnTo>
                  <a:pt x="9719" y="559"/>
                </a:lnTo>
                <a:lnTo>
                  <a:pt x="9701" y="614"/>
                </a:lnTo>
                <a:lnTo>
                  <a:pt x="9682" y="726"/>
                </a:lnTo>
                <a:lnTo>
                  <a:pt x="9701" y="838"/>
                </a:lnTo>
                <a:lnTo>
                  <a:pt x="9775" y="931"/>
                </a:lnTo>
                <a:lnTo>
                  <a:pt x="9813" y="968"/>
                </a:lnTo>
                <a:lnTo>
                  <a:pt x="9868" y="987"/>
                </a:lnTo>
                <a:lnTo>
                  <a:pt x="9924" y="1005"/>
                </a:lnTo>
                <a:lnTo>
                  <a:pt x="9980" y="1024"/>
                </a:lnTo>
                <a:lnTo>
                  <a:pt x="10055" y="1005"/>
                </a:lnTo>
                <a:lnTo>
                  <a:pt x="10110" y="1005"/>
                </a:lnTo>
                <a:lnTo>
                  <a:pt x="10166" y="968"/>
                </a:lnTo>
                <a:lnTo>
                  <a:pt x="10204" y="931"/>
                </a:lnTo>
                <a:lnTo>
                  <a:pt x="10278" y="838"/>
                </a:lnTo>
                <a:lnTo>
                  <a:pt x="10297" y="782"/>
                </a:lnTo>
                <a:lnTo>
                  <a:pt x="10315" y="726"/>
                </a:lnTo>
                <a:lnTo>
                  <a:pt x="10297" y="652"/>
                </a:lnTo>
                <a:lnTo>
                  <a:pt x="10278" y="596"/>
                </a:lnTo>
                <a:lnTo>
                  <a:pt x="10204" y="503"/>
                </a:lnTo>
                <a:lnTo>
                  <a:pt x="10166" y="465"/>
                </a:lnTo>
                <a:lnTo>
                  <a:pt x="10110" y="428"/>
                </a:lnTo>
                <a:lnTo>
                  <a:pt x="10036" y="410"/>
                </a:lnTo>
                <a:close/>
                <a:moveTo>
                  <a:pt x="16347" y="335"/>
                </a:moveTo>
                <a:lnTo>
                  <a:pt x="16273" y="354"/>
                </a:lnTo>
                <a:lnTo>
                  <a:pt x="16217" y="372"/>
                </a:lnTo>
                <a:lnTo>
                  <a:pt x="16143" y="410"/>
                </a:lnTo>
                <a:lnTo>
                  <a:pt x="16050" y="503"/>
                </a:lnTo>
                <a:lnTo>
                  <a:pt x="15994" y="614"/>
                </a:lnTo>
                <a:lnTo>
                  <a:pt x="15975" y="670"/>
                </a:lnTo>
                <a:lnTo>
                  <a:pt x="15975" y="745"/>
                </a:lnTo>
                <a:lnTo>
                  <a:pt x="15994" y="801"/>
                </a:lnTo>
                <a:lnTo>
                  <a:pt x="16012" y="856"/>
                </a:lnTo>
                <a:lnTo>
                  <a:pt x="16050" y="912"/>
                </a:lnTo>
                <a:lnTo>
                  <a:pt x="16087" y="968"/>
                </a:lnTo>
                <a:lnTo>
                  <a:pt x="16143" y="1005"/>
                </a:lnTo>
                <a:lnTo>
                  <a:pt x="16217" y="1024"/>
                </a:lnTo>
                <a:lnTo>
                  <a:pt x="16273" y="1043"/>
                </a:lnTo>
                <a:lnTo>
                  <a:pt x="16347" y="1043"/>
                </a:lnTo>
                <a:lnTo>
                  <a:pt x="16403" y="1024"/>
                </a:lnTo>
                <a:lnTo>
                  <a:pt x="16478" y="1005"/>
                </a:lnTo>
                <a:lnTo>
                  <a:pt x="16590" y="912"/>
                </a:lnTo>
                <a:lnTo>
                  <a:pt x="16627" y="856"/>
                </a:lnTo>
                <a:lnTo>
                  <a:pt x="16664" y="801"/>
                </a:lnTo>
                <a:lnTo>
                  <a:pt x="16683" y="726"/>
                </a:lnTo>
                <a:lnTo>
                  <a:pt x="16683" y="670"/>
                </a:lnTo>
                <a:lnTo>
                  <a:pt x="16664" y="596"/>
                </a:lnTo>
                <a:lnTo>
                  <a:pt x="16645" y="521"/>
                </a:lnTo>
                <a:lnTo>
                  <a:pt x="16608" y="465"/>
                </a:lnTo>
                <a:lnTo>
                  <a:pt x="16552" y="410"/>
                </a:lnTo>
                <a:lnTo>
                  <a:pt x="16496" y="372"/>
                </a:lnTo>
                <a:lnTo>
                  <a:pt x="16422" y="354"/>
                </a:lnTo>
                <a:lnTo>
                  <a:pt x="16347" y="335"/>
                </a:lnTo>
                <a:close/>
                <a:moveTo>
                  <a:pt x="84527" y="540"/>
                </a:moveTo>
                <a:lnTo>
                  <a:pt x="84490" y="559"/>
                </a:lnTo>
                <a:lnTo>
                  <a:pt x="84434" y="577"/>
                </a:lnTo>
                <a:lnTo>
                  <a:pt x="84397" y="614"/>
                </a:lnTo>
                <a:lnTo>
                  <a:pt x="84359" y="708"/>
                </a:lnTo>
                <a:lnTo>
                  <a:pt x="84341" y="801"/>
                </a:lnTo>
                <a:lnTo>
                  <a:pt x="84359" y="894"/>
                </a:lnTo>
                <a:lnTo>
                  <a:pt x="84397" y="987"/>
                </a:lnTo>
                <a:lnTo>
                  <a:pt x="84434" y="1024"/>
                </a:lnTo>
                <a:lnTo>
                  <a:pt x="84490" y="1043"/>
                </a:lnTo>
                <a:lnTo>
                  <a:pt x="84527" y="1061"/>
                </a:lnTo>
                <a:lnTo>
                  <a:pt x="84601" y="1080"/>
                </a:lnTo>
                <a:lnTo>
                  <a:pt x="84657" y="1061"/>
                </a:lnTo>
                <a:lnTo>
                  <a:pt x="84713" y="1043"/>
                </a:lnTo>
                <a:lnTo>
                  <a:pt x="84750" y="1024"/>
                </a:lnTo>
                <a:lnTo>
                  <a:pt x="84787" y="987"/>
                </a:lnTo>
                <a:lnTo>
                  <a:pt x="84843" y="894"/>
                </a:lnTo>
                <a:lnTo>
                  <a:pt x="84862" y="801"/>
                </a:lnTo>
                <a:lnTo>
                  <a:pt x="84843" y="708"/>
                </a:lnTo>
                <a:lnTo>
                  <a:pt x="84787" y="614"/>
                </a:lnTo>
                <a:lnTo>
                  <a:pt x="84750" y="577"/>
                </a:lnTo>
                <a:lnTo>
                  <a:pt x="84713" y="559"/>
                </a:lnTo>
                <a:lnTo>
                  <a:pt x="84657" y="540"/>
                </a:lnTo>
                <a:close/>
                <a:moveTo>
                  <a:pt x="6796" y="447"/>
                </a:moveTo>
                <a:lnTo>
                  <a:pt x="6722" y="465"/>
                </a:lnTo>
                <a:lnTo>
                  <a:pt x="6666" y="484"/>
                </a:lnTo>
                <a:lnTo>
                  <a:pt x="6592" y="521"/>
                </a:lnTo>
                <a:lnTo>
                  <a:pt x="6554" y="559"/>
                </a:lnTo>
                <a:lnTo>
                  <a:pt x="6517" y="614"/>
                </a:lnTo>
                <a:lnTo>
                  <a:pt x="6480" y="670"/>
                </a:lnTo>
                <a:lnTo>
                  <a:pt x="6461" y="745"/>
                </a:lnTo>
                <a:lnTo>
                  <a:pt x="6480" y="819"/>
                </a:lnTo>
                <a:lnTo>
                  <a:pt x="6517" y="931"/>
                </a:lnTo>
                <a:lnTo>
                  <a:pt x="6573" y="1024"/>
                </a:lnTo>
                <a:lnTo>
                  <a:pt x="6685" y="1080"/>
                </a:lnTo>
                <a:lnTo>
                  <a:pt x="6741" y="1099"/>
                </a:lnTo>
                <a:lnTo>
                  <a:pt x="6852" y="1099"/>
                </a:lnTo>
                <a:lnTo>
                  <a:pt x="6927" y="1061"/>
                </a:lnTo>
                <a:lnTo>
                  <a:pt x="6983" y="1024"/>
                </a:lnTo>
                <a:lnTo>
                  <a:pt x="7038" y="987"/>
                </a:lnTo>
                <a:lnTo>
                  <a:pt x="7076" y="931"/>
                </a:lnTo>
                <a:lnTo>
                  <a:pt x="7094" y="875"/>
                </a:lnTo>
                <a:lnTo>
                  <a:pt x="7113" y="801"/>
                </a:lnTo>
                <a:lnTo>
                  <a:pt x="7113" y="726"/>
                </a:lnTo>
                <a:lnTo>
                  <a:pt x="7076" y="614"/>
                </a:lnTo>
                <a:lnTo>
                  <a:pt x="7001" y="540"/>
                </a:lnTo>
                <a:lnTo>
                  <a:pt x="6908" y="465"/>
                </a:lnTo>
                <a:lnTo>
                  <a:pt x="6852" y="447"/>
                </a:lnTo>
                <a:close/>
                <a:moveTo>
                  <a:pt x="11507" y="465"/>
                </a:moveTo>
                <a:lnTo>
                  <a:pt x="11432" y="484"/>
                </a:lnTo>
                <a:lnTo>
                  <a:pt x="11358" y="484"/>
                </a:lnTo>
                <a:lnTo>
                  <a:pt x="11283" y="503"/>
                </a:lnTo>
                <a:lnTo>
                  <a:pt x="11228" y="540"/>
                </a:lnTo>
                <a:lnTo>
                  <a:pt x="11172" y="596"/>
                </a:lnTo>
                <a:lnTo>
                  <a:pt x="11134" y="652"/>
                </a:lnTo>
                <a:lnTo>
                  <a:pt x="11116" y="708"/>
                </a:lnTo>
                <a:lnTo>
                  <a:pt x="11097" y="782"/>
                </a:lnTo>
                <a:lnTo>
                  <a:pt x="11097" y="838"/>
                </a:lnTo>
                <a:lnTo>
                  <a:pt x="11116" y="912"/>
                </a:lnTo>
                <a:lnTo>
                  <a:pt x="11153" y="968"/>
                </a:lnTo>
                <a:lnTo>
                  <a:pt x="11190" y="1024"/>
                </a:lnTo>
                <a:lnTo>
                  <a:pt x="11246" y="1061"/>
                </a:lnTo>
                <a:lnTo>
                  <a:pt x="11321" y="1099"/>
                </a:lnTo>
                <a:lnTo>
                  <a:pt x="11376" y="1117"/>
                </a:lnTo>
                <a:lnTo>
                  <a:pt x="11451" y="1117"/>
                </a:lnTo>
                <a:lnTo>
                  <a:pt x="11581" y="1099"/>
                </a:lnTo>
                <a:lnTo>
                  <a:pt x="11637" y="1061"/>
                </a:lnTo>
                <a:lnTo>
                  <a:pt x="11693" y="1024"/>
                </a:lnTo>
                <a:lnTo>
                  <a:pt x="11749" y="987"/>
                </a:lnTo>
                <a:lnTo>
                  <a:pt x="11786" y="931"/>
                </a:lnTo>
                <a:lnTo>
                  <a:pt x="11823" y="875"/>
                </a:lnTo>
                <a:lnTo>
                  <a:pt x="11823" y="801"/>
                </a:lnTo>
                <a:lnTo>
                  <a:pt x="11842" y="745"/>
                </a:lnTo>
                <a:lnTo>
                  <a:pt x="11823" y="670"/>
                </a:lnTo>
                <a:lnTo>
                  <a:pt x="11805" y="614"/>
                </a:lnTo>
                <a:lnTo>
                  <a:pt x="11767" y="559"/>
                </a:lnTo>
                <a:lnTo>
                  <a:pt x="11730" y="503"/>
                </a:lnTo>
                <a:lnTo>
                  <a:pt x="11656" y="484"/>
                </a:lnTo>
                <a:lnTo>
                  <a:pt x="11581" y="465"/>
                </a:lnTo>
                <a:close/>
                <a:moveTo>
                  <a:pt x="2142" y="410"/>
                </a:moveTo>
                <a:lnTo>
                  <a:pt x="1993" y="484"/>
                </a:lnTo>
                <a:lnTo>
                  <a:pt x="1881" y="559"/>
                </a:lnTo>
                <a:lnTo>
                  <a:pt x="1825" y="614"/>
                </a:lnTo>
                <a:lnTo>
                  <a:pt x="1788" y="689"/>
                </a:lnTo>
                <a:lnTo>
                  <a:pt x="1770" y="745"/>
                </a:lnTo>
                <a:lnTo>
                  <a:pt x="1770" y="838"/>
                </a:lnTo>
                <a:lnTo>
                  <a:pt x="1788" y="912"/>
                </a:lnTo>
                <a:lnTo>
                  <a:pt x="1825" y="968"/>
                </a:lnTo>
                <a:lnTo>
                  <a:pt x="1863" y="1043"/>
                </a:lnTo>
                <a:lnTo>
                  <a:pt x="1918" y="1080"/>
                </a:lnTo>
                <a:lnTo>
                  <a:pt x="1993" y="1117"/>
                </a:lnTo>
                <a:lnTo>
                  <a:pt x="2049" y="1154"/>
                </a:lnTo>
                <a:lnTo>
                  <a:pt x="2123" y="1154"/>
                </a:lnTo>
                <a:lnTo>
                  <a:pt x="2216" y="1136"/>
                </a:lnTo>
                <a:lnTo>
                  <a:pt x="2347" y="1080"/>
                </a:lnTo>
                <a:lnTo>
                  <a:pt x="2458" y="987"/>
                </a:lnTo>
                <a:lnTo>
                  <a:pt x="2496" y="931"/>
                </a:lnTo>
                <a:lnTo>
                  <a:pt x="2533" y="875"/>
                </a:lnTo>
                <a:lnTo>
                  <a:pt x="2552" y="801"/>
                </a:lnTo>
                <a:lnTo>
                  <a:pt x="2552" y="726"/>
                </a:lnTo>
                <a:lnTo>
                  <a:pt x="2533" y="652"/>
                </a:lnTo>
                <a:lnTo>
                  <a:pt x="2514" y="577"/>
                </a:lnTo>
                <a:lnTo>
                  <a:pt x="2458" y="521"/>
                </a:lnTo>
                <a:lnTo>
                  <a:pt x="2421" y="465"/>
                </a:lnTo>
                <a:lnTo>
                  <a:pt x="2347" y="428"/>
                </a:lnTo>
                <a:lnTo>
                  <a:pt x="2291" y="410"/>
                </a:lnTo>
                <a:close/>
                <a:moveTo>
                  <a:pt x="32359" y="223"/>
                </a:moveTo>
                <a:lnTo>
                  <a:pt x="32285" y="261"/>
                </a:lnTo>
                <a:lnTo>
                  <a:pt x="32229" y="317"/>
                </a:lnTo>
                <a:lnTo>
                  <a:pt x="32191" y="372"/>
                </a:lnTo>
                <a:lnTo>
                  <a:pt x="32136" y="428"/>
                </a:lnTo>
                <a:lnTo>
                  <a:pt x="32061" y="465"/>
                </a:lnTo>
                <a:lnTo>
                  <a:pt x="32024" y="503"/>
                </a:lnTo>
                <a:lnTo>
                  <a:pt x="31987" y="559"/>
                </a:lnTo>
                <a:lnTo>
                  <a:pt x="31949" y="614"/>
                </a:lnTo>
                <a:lnTo>
                  <a:pt x="31931" y="670"/>
                </a:lnTo>
                <a:lnTo>
                  <a:pt x="31931" y="745"/>
                </a:lnTo>
                <a:lnTo>
                  <a:pt x="31949" y="819"/>
                </a:lnTo>
                <a:lnTo>
                  <a:pt x="31968" y="894"/>
                </a:lnTo>
                <a:lnTo>
                  <a:pt x="32005" y="950"/>
                </a:lnTo>
                <a:lnTo>
                  <a:pt x="32098" y="1061"/>
                </a:lnTo>
                <a:lnTo>
                  <a:pt x="32229" y="1136"/>
                </a:lnTo>
                <a:lnTo>
                  <a:pt x="32285" y="1173"/>
                </a:lnTo>
                <a:lnTo>
                  <a:pt x="32508" y="1173"/>
                </a:lnTo>
                <a:lnTo>
                  <a:pt x="32638" y="1117"/>
                </a:lnTo>
                <a:lnTo>
                  <a:pt x="32750" y="1043"/>
                </a:lnTo>
                <a:lnTo>
                  <a:pt x="32806" y="987"/>
                </a:lnTo>
                <a:lnTo>
                  <a:pt x="32824" y="912"/>
                </a:lnTo>
                <a:lnTo>
                  <a:pt x="32880" y="782"/>
                </a:lnTo>
                <a:lnTo>
                  <a:pt x="32880" y="633"/>
                </a:lnTo>
                <a:lnTo>
                  <a:pt x="32843" y="503"/>
                </a:lnTo>
                <a:lnTo>
                  <a:pt x="32806" y="410"/>
                </a:lnTo>
                <a:lnTo>
                  <a:pt x="32750" y="354"/>
                </a:lnTo>
                <a:lnTo>
                  <a:pt x="32694" y="298"/>
                </a:lnTo>
                <a:lnTo>
                  <a:pt x="32620" y="261"/>
                </a:lnTo>
                <a:lnTo>
                  <a:pt x="32527" y="223"/>
                </a:lnTo>
                <a:close/>
                <a:moveTo>
                  <a:pt x="91509" y="2029"/>
                </a:moveTo>
                <a:lnTo>
                  <a:pt x="91453" y="2048"/>
                </a:lnTo>
                <a:lnTo>
                  <a:pt x="91397" y="2067"/>
                </a:lnTo>
                <a:lnTo>
                  <a:pt x="91360" y="2104"/>
                </a:lnTo>
                <a:lnTo>
                  <a:pt x="91285" y="2216"/>
                </a:lnTo>
                <a:lnTo>
                  <a:pt x="91267" y="2271"/>
                </a:lnTo>
                <a:lnTo>
                  <a:pt x="91267" y="2327"/>
                </a:lnTo>
                <a:lnTo>
                  <a:pt x="91267" y="2383"/>
                </a:lnTo>
                <a:lnTo>
                  <a:pt x="91285" y="2439"/>
                </a:lnTo>
                <a:lnTo>
                  <a:pt x="91322" y="2495"/>
                </a:lnTo>
                <a:lnTo>
                  <a:pt x="91360" y="2532"/>
                </a:lnTo>
                <a:lnTo>
                  <a:pt x="91453" y="2588"/>
                </a:lnTo>
                <a:lnTo>
                  <a:pt x="91564" y="2625"/>
                </a:lnTo>
                <a:lnTo>
                  <a:pt x="91620" y="2625"/>
                </a:lnTo>
                <a:lnTo>
                  <a:pt x="91676" y="2607"/>
                </a:lnTo>
                <a:lnTo>
                  <a:pt x="91732" y="2569"/>
                </a:lnTo>
                <a:lnTo>
                  <a:pt x="91788" y="2532"/>
                </a:lnTo>
                <a:lnTo>
                  <a:pt x="91825" y="2476"/>
                </a:lnTo>
                <a:lnTo>
                  <a:pt x="91844" y="2439"/>
                </a:lnTo>
                <a:lnTo>
                  <a:pt x="91862" y="2365"/>
                </a:lnTo>
                <a:lnTo>
                  <a:pt x="91862" y="2309"/>
                </a:lnTo>
                <a:lnTo>
                  <a:pt x="91862" y="2253"/>
                </a:lnTo>
                <a:lnTo>
                  <a:pt x="91844" y="2197"/>
                </a:lnTo>
                <a:lnTo>
                  <a:pt x="91769" y="2104"/>
                </a:lnTo>
                <a:lnTo>
                  <a:pt x="91676" y="2048"/>
                </a:lnTo>
                <a:lnTo>
                  <a:pt x="91564" y="2029"/>
                </a:lnTo>
                <a:close/>
                <a:moveTo>
                  <a:pt x="727" y="2122"/>
                </a:moveTo>
                <a:lnTo>
                  <a:pt x="634" y="2141"/>
                </a:lnTo>
                <a:lnTo>
                  <a:pt x="541" y="2197"/>
                </a:lnTo>
                <a:lnTo>
                  <a:pt x="504" y="2234"/>
                </a:lnTo>
                <a:lnTo>
                  <a:pt x="485" y="2271"/>
                </a:lnTo>
                <a:lnTo>
                  <a:pt x="466" y="2327"/>
                </a:lnTo>
                <a:lnTo>
                  <a:pt x="448" y="2383"/>
                </a:lnTo>
                <a:lnTo>
                  <a:pt x="466" y="2458"/>
                </a:lnTo>
                <a:lnTo>
                  <a:pt x="485" y="2513"/>
                </a:lnTo>
                <a:lnTo>
                  <a:pt x="504" y="2551"/>
                </a:lnTo>
                <a:lnTo>
                  <a:pt x="541" y="2588"/>
                </a:lnTo>
                <a:lnTo>
                  <a:pt x="634" y="2644"/>
                </a:lnTo>
                <a:lnTo>
                  <a:pt x="820" y="2644"/>
                </a:lnTo>
                <a:lnTo>
                  <a:pt x="913" y="2588"/>
                </a:lnTo>
                <a:lnTo>
                  <a:pt x="950" y="2551"/>
                </a:lnTo>
                <a:lnTo>
                  <a:pt x="969" y="2513"/>
                </a:lnTo>
                <a:lnTo>
                  <a:pt x="988" y="2458"/>
                </a:lnTo>
                <a:lnTo>
                  <a:pt x="988" y="2383"/>
                </a:lnTo>
                <a:lnTo>
                  <a:pt x="988" y="2327"/>
                </a:lnTo>
                <a:lnTo>
                  <a:pt x="969" y="2271"/>
                </a:lnTo>
                <a:lnTo>
                  <a:pt x="950" y="2234"/>
                </a:lnTo>
                <a:lnTo>
                  <a:pt x="913" y="2197"/>
                </a:lnTo>
                <a:lnTo>
                  <a:pt x="820" y="2141"/>
                </a:lnTo>
                <a:lnTo>
                  <a:pt x="727" y="2122"/>
                </a:lnTo>
                <a:close/>
                <a:moveTo>
                  <a:pt x="690" y="3537"/>
                </a:moveTo>
                <a:lnTo>
                  <a:pt x="597" y="3575"/>
                </a:lnTo>
                <a:lnTo>
                  <a:pt x="541" y="3612"/>
                </a:lnTo>
                <a:lnTo>
                  <a:pt x="504" y="3649"/>
                </a:lnTo>
                <a:lnTo>
                  <a:pt x="448" y="3761"/>
                </a:lnTo>
                <a:lnTo>
                  <a:pt x="429" y="3817"/>
                </a:lnTo>
                <a:lnTo>
                  <a:pt x="429" y="3873"/>
                </a:lnTo>
                <a:lnTo>
                  <a:pt x="448" y="3928"/>
                </a:lnTo>
                <a:lnTo>
                  <a:pt x="466" y="3984"/>
                </a:lnTo>
                <a:lnTo>
                  <a:pt x="504" y="4022"/>
                </a:lnTo>
                <a:lnTo>
                  <a:pt x="541" y="4059"/>
                </a:lnTo>
                <a:lnTo>
                  <a:pt x="652" y="4115"/>
                </a:lnTo>
                <a:lnTo>
                  <a:pt x="820" y="4115"/>
                </a:lnTo>
                <a:lnTo>
                  <a:pt x="876" y="4077"/>
                </a:lnTo>
                <a:lnTo>
                  <a:pt x="913" y="4040"/>
                </a:lnTo>
                <a:lnTo>
                  <a:pt x="950" y="4003"/>
                </a:lnTo>
                <a:lnTo>
                  <a:pt x="988" y="3947"/>
                </a:lnTo>
                <a:lnTo>
                  <a:pt x="1006" y="3891"/>
                </a:lnTo>
                <a:lnTo>
                  <a:pt x="1006" y="3835"/>
                </a:lnTo>
                <a:lnTo>
                  <a:pt x="1006" y="3780"/>
                </a:lnTo>
                <a:lnTo>
                  <a:pt x="988" y="3724"/>
                </a:lnTo>
                <a:lnTo>
                  <a:pt x="969" y="3668"/>
                </a:lnTo>
                <a:lnTo>
                  <a:pt x="894" y="3593"/>
                </a:lnTo>
                <a:lnTo>
                  <a:pt x="801" y="3556"/>
                </a:lnTo>
                <a:lnTo>
                  <a:pt x="690" y="3537"/>
                </a:lnTo>
                <a:close/>
                <a:moveTo>
                  <a:pt x="91564" y="3705"/>
                </a:moveTo>
                <a:lnTo>
                  <a:pt x="91434" y="3742"/>
                </a:lnTo>
                <a:lnTo>
                  <a:pt x="91378" y="3761"/>
                </a:lnTo>
                <a:lnTo>
                  <a:pt x="91322" y="3798"/>
                </a:lnTo>
                <a:lnTo>
                  <a:pt x="91285" y="3854"/>
                </a:lnTo>
                <a:lnTo>
                  <a:pt x="91248" y="3910"/>
                </a:lnTo>
                <a:lnTo>
                  <a:pt x="91229" y="3966"/>
                </a:lnTo>
                <a:lnTo>
                  <a:pt x="91211" y="4059"/>
                </a:lnTo>
                <a:lnTo>
                  <a:pt x="91229" y="4133"/>
                </a:lnTo>
                <a:lnTo>
                  <a:pt x="91248" y="4208"/>
                </a:lnTo>
                <a:lnTo>
                  <a:pt x="91285" y="4264"/>
                </a:lnTo>
                <a:lnTo>
                  <a:pt x="91322" y="4301"/>
                </a:lnTo>
                <a:lnTo>
                  <a:pt x="91378" y="4338"/>
                </a:lnTo>
                <a:lnTo>
                  <a:pt x="91434" y="4375"/>
                </a:lnTo>
                <a:lnTo>
                  <a:pt x="91564" y="4394"/>
                </a:lnTo>
                <a:lnTo>
                  <a:pt x="91695" y="4375"/>
                </a:lnTo>
                <a:lnTo>
                  <a:pt x="91751" y="4338"/>
                </a:lnTo>
                <a:lnTo>
                  <a:pt x="91806" y="4301"/>
                </a:lnTo>
                <a:lnTo>
                  <a:pt x="91862" y="4264"/>
                </a:lnTo>
                <a:lnTo>
                  <a:pt x="91881" y="4208"/>
                </a:lnTo>
                <a:lnTo>
                  <a:pt x="91918" y="4133"/>
                </a:lnTo>
                <a:lnTo>
                  <a:pt x="91918" y="4059"/>
                </a:lnTo>
                <a:lnTo>
                  <a:pt x="91918" y="3966"/>
                </a:lnTo>
                <a:lnTo>
                  <a:pt x="91881" y="3910"/>
                </a:lnTo>
                <a:lnTo>
                  <a:pt x="91862" y="3854"/>
                </a:lnTo>
                <a:lnTo>
                  <a:pt x="91806" y="3798"/>
                </a:lnTo>
                <a:lnTo>
                  <a:pt x="91751" y="3761"/>
                </a:lnTo>
                <a:lnTo>
                  <a:pt x="91695" y="3742"/>
                </a:lnTo>
                <a:lnTo>
                  <a:pt x="91564" y="3705"/>
                </a:lnTo>
                <a:close/>
                <a:moveTo>
                  <a:pt x="783" y="5269"/>
                </a:moveTo>
                <a:lnTo>
                  <a:pt x="727" y="5288"/>
                </a:lnTo>
                <a:lnTo>
                  <a:pt x="690" y="5306"/>
                </a:lnTo>
                <a:lnTo>
                  <a:pt x="652" y="5362"/>
                </a:lnTo>
                <a:lnTo>
                  <a:pt x="634" y="5399"/>
                </a:lnTo>
                <a:lnTo>
                  <a:pt x="615" y="5437"/>
                </a:lnTo>
                <a:lnTo>
                  <a:pt x="615" y="5455"/>
                </a:lnTo>
                <a:lnTo>
                  <a:pt x="597" y="5455"/>
                </a:lnTo>
                <a:lnTo>
                  <a:pt x="578" y="5474"/>
                </a:lnTo>
                <a:lnTo>
                  <a:pt x="504" y="5548"/>
                </a:lnTo>
                <a:lnTo>
                  <a:pt x="466" y="5623"/>
                </a:lnTo>
                <a:lnTo>
                  <a:pt x="466" y="5716"/>
                </a:lnTo>
                <a:lnTo>
                  <a:pt x="504" y="5809"/>
                </a:lnTo>
                <a:lnTo>
                  <a:pt x="559" y="5883"/>
                </a:lnTo>
                <a:lnTo>
                  <a:pt x="652" y="5939"/>
                </a:lnTo>
                <a:lnTo>
                  <a:pt x="746" y="5939"/>
                </a:lnTo>
                <a:lnTo>
                  <a:pt x="857" y="5921"/>
                </a:lnTo>
                <a:lnTo>
                  <a:pt x="932" y="5883"/>
                </a:lnTo>
                <a:lnTo>
                  <a:pt x="988" y="5809"/>
                </a:lnTo>
                <a:lnTo>
                  <a:pt x="1025" y="5716"/>
                </a:lnTo>
                <a:lnTo>
                  <a:pt x="1043" y="5623"/>
                </a:lnTo>
                <a:lnTo>
                  <a:pt x="1043" y="5530"/>
                </a:lnTo>
                <a:lnTo>
                  <a:pt x="1025" y="5437"/>
                </a:lnTo>
                <a:lnTo>
                  <a:pt x="969" y="5362"/>
                </a:lnTo>
                <a:lnTo>
                  <a:pt x="913" y="5306"/>
                </a:lnTo>
                <a:lnTo>
                  <a:pt x="857" y="5269"/>
                </a:lnTo>
                <a:close/>
                <a:moveTo>
                  <a:pt x="91583" y="5474"/>
                </a:moveTo>
                <a:lnTo>
                  <a:pt x="91527" y="5492"/>
                </a:lnTo>
                <a:lnTo>
                  <a:pt x="91471" y="5530"/>
                </a:lnTo>
                <a:lnTo>
                  <a:pt x="91416" y="5567"/>
                </a:lnTo>
                <a:lnTo>
                  <a:pt x="91378" y="5623"/>
                </a:lnTo>
                <a:lnTo>
                  <a:pt x="91360" y="5697"/>
                </a:lnTo>
                <a:lnTo>
                  <a:pt x="91341" y="5753"/>
                </a:lnTo>
                <a:lnTo>
                  <a:pt x="91341" y="5827"/>
                </a:lnTo>
                <a:lnTo>
                  <a:pt x="91360" y="5883"/>
                </a:lnTo>
                <a:lnTo>
                  <a:pt x="91378" y="5939"/>
                </a:lnTo>
                <a:lnTo>
                  <a:pt x="91453" y="6014"/>
                </a:lnTo>
                <a:lnTo>
                  <a:pt x="91546" y="6088"/>
                </a:lnTo>
                <a:lnTo>
                  <a:pt x="91658" y="6107"/>
                </a:lnTo>
                <a:lnTo>
                  <a:pt x="91713" y="6088"/>
                </a:lnTo>
                <a:lnTo>
                  <a:pt x="91788" y="6070"/>
                </a:lnTo>
                <a:lnTo>
                  <a:pt x="91844" y="6032"/>
                </a:lnTo>
                <a:lnTo>
                  <a:pt x="91900" y="5995"/>
                </a:lnTo>
                <a:lnTo>
                  <a:pt x="91937" y="5939"/>
                </a:lnTo>
                <a:lnTo>
                  <a:pt x="91955" y="5883"/>
                </a:lnTo>
                <a:lnTo>
                  <a:pt x="91974" y="5809"/>
                </a:lnTo>
                <a:lnTo>
                  <a:pt x="91974" y="5734"/>
                </a:lnTo>
                <a:lnTo>
                  <a:pt x="91955" y="5679"/>
                </a:lnTo>
                <a:lnTo>
                  <a:pt x="91937" y="5641"/>
                </a:lnTo>
                <a:lnTo>
                  <a:pt x="91862" y="5548"/>
                </a:lnTo>
                <a:lnTo>
                  <a:pt x="91769" y="5492"/>
                </a:lnTo>
                <a:lnTo>
                  <a:pt x="91658" y="5474"/>
                </a:lnTo>
                <a:close/>
                <a:moveTo>
                  <a:pt x="708" y="6963"/>
                </a:moveTo>
                <a:lnTo>
                  <a:pt x="652" y="6982"/>
                </a:lnTo>
                <a:lnTo>
                  <a:pt x="578" y="7000"/>
                </a:lnTo>
                <a:lnTo>
                  <a:pt x="504" y="7038"/>
                </a:lnTo>
                <a:lnTo>
                  <a:pt x="448" y="7075"/>
                </a:lnTo>
                <a:lnTo>
                  <a:pt x="392" y="7131"/>
                </a:lnTo>
                <a:lnTo>
                  <a:pt x="355" y="7187"/>
                </a:lnTo>
                <a:lnTo>
                  <a:pt x="336" y="7261"/>
                </a:lnTo>
                <a:lnTo>
                  <a:pt x="317" y="7317"/>
                </a:lnTo>
                <a:lnTo>
                  <a:pt x="317" y="7391"/>
                </a:lnTo>
                <a:lnTo>
                  <a:pt x="317" y="7447"/>
                </a:lnTo>
                <a:lnTo>
                  <a:pt x="355" y="7503"/>
                </a:lnTo>
                <a:lnTo>
                  <a:pt x="373" y="7559"/>
                </a:lnTo>
                <a:lnTo>
                  <a:pt x="429" y="7615"/>
                </a:lnTo>
                <a:lnTo>
                  <a:pt x="466" y="7652"/>
                </a:lnTo>
                <a:lnTo>
                  <a:pt x="541" y="7689"/>
                </a:lnTo>
                <a:lnTo>
                  <a:pt x="597" y="7708"/>
                </a:lnTo>
                <a:lnTo>
                  <a:pt x="671" y="7727"/>
                </a:lnTo>
                <a:lnTo>
                  <a:pt x="746" y="7708"/>
                </a:lnTo>
                <a:lnTo>
                  <a:pt x="801" y="7689"/>
                </a:lnTo>
                <a:lnTo>
                  <a:pt x="876" y="7671"/>
                </a:lnTo>
                <a:lnTo>
                  <a:pt x="932" y="7615"/>
                </a:lnTo>
                <a:lnTo>
                  <a:pt x="969" y="7559"/>
                </a:lnTo>
                <a:lnTo>
                  <a:pt x="1006" y="7503"/>
                </a:lnTo>
                <a:lnTo>
                  <a:pt x="1025" y="7429"/>
                </a:lnTo>
                <a:lnTo>
                  <a:pt x="1025" y="7354"/>
                </a:lnTo>
                <a:lnTo>
                  <a:pt x="1025" y="7261"/>
                </a:lnTo>
                <a:lnTo>
                  <a:pt x="1006" y="7187"/>
                </a:lnTo>
                <a:lnTo>
                  <a:pt x="969" y="7112"/>
                </a:lnTo>
                <a:lnTo>
                  <a:pt x="913" y="7056"/>
                </a:lnTo>
                <a:lnTo>
                  <a:pt x="857" y="7000"/>
                </a:lnTo>
                <a:lnTo>
                  <a:pt x="783" y="6982"/>
                </a:lnTo>
                <a:lnTo>
                  <a:pt x="708" y="6963"/>
                </a:lnTo>
                <a:close/>
                <a:moveTo>
                  <a:pt x="91658" y="7242"/>
                </a:moveTo>
                <a:lnTo>
                  <a:pt x="91602" y="7261"/>
                </a:lnTo>
                <a:lnTo>
                  <a:pt x="91546" y="7298"/>
                </a:lnTo>
                <a:lnTo>
                  <a:pt x="91490" y="7336"/>
                </a:lnTo>
                <a:lnTo>
                  <a:pt x="91434" y="7391"/>
                </a:lnTo>
                <a:lnTo>
                  <a:pt x="91397" y="7466"/>
                </a:lnTo>
                <a:lnTo>
                  <a:pt x="91378" y="7540"/>
                </a:lnTo>
                <a:lnTo>
                  <a:pt x="91378" y="7596"/>
                </a:lnTo>
                <a:lnTo>
                  <a:pt x="91378" y="7671"/>
                </a:lnTo>
                <a:lnTo>
                  <a:pt x="91397" y="7745"/>
                </a:lnTo>
                <a:lnTo>
                  <a:pt x="91434" y="7801"/>
                </a:lnTo>
                <a:lnTo>
                  <a:pt x="91490" y="7857"/>
                </a:lnTo>
                <a:lnTo>
                  <a:pt x="91546" y="7913"/>
                </a:lnTo>
                <a:lnTo>
                  <a:pt x="91602" y="7931"/>
                </a:lnTo>
                <a:lnTo>
                  <a:pt x="91676" y="7950"/>
                </a:lnTo>
                <a:lnTo>
                  <a:pt x="91751" y="7969"/>
                </a:lnTo>
                <a:lnTo>
                  <a:pt x="91806" y="7950"/>
                </a:lnTo>
                <a:lnTo>
                  <a:pt x="91881" y="7931"/>
                </a:lnTo>
                <a:lnTo>
                  <a:pt x="91937" y="7913"/>
                </a:lnTo>
                <a:lnTo>
                  <a:pt x="91993" y="7857"/>
                </a:lnTo>
                <a:lnTo>
                  <a:pt x="92049" y="7801"/>
                </a:lnTo>
                <a:lnTo>
                  <a:pt x="92086" y="7745"/>
                </a:lnTo>
                <a:lnTo>
                  <a:pt x="92104" y="7671"/>
                </a:lnTo>
                <a:lnTo>
                  <a:pt x="92104" y="7596"/>
                </a:lnTo>
                <a:lnTo>
                  <a:pt x="92104" y="7522"/>
                </a:lnTo>
                <a:lnTo>
                  <a:pt x="92067" y="7466"/>
                </a:lnTo>
                <a:lnTo>
                  <a:pt x="92049" y="7391"/>
                </a:lnTo>
                <a:lnTo>
                  <a:pt x="91993" y="7336"/>
                </a:lnTo>
                <a:lnTo>
                  <a:pt x="91937" y="7298"/>
                </a:lnTo>
                <a:lnTo>
                  <a:pt x="91862" y="7261"/>
                </a:lnTo>
                <a:lnTo>
                  <a:pt x="91806" y="7242"/>
                </a:lnTo>
                <a:close/>
                <a:moveTo>
                  <a:pt x="91304" y="9030"/>
                </a:moveTo>
                <a:lnTo>
                  <a:pt x="91211" y="9048"/>
                </a:lnTo>
                <a:lnTo>
                  <a:pt x="91118" y="9104"/>
                </a:lnTo>
                <a:lnTo>
                  <a:pt x="91080" y="9142"/>
                </a:lnTo>
                <a:lnTo>
                  <a:pt x="91062" y="9179"/>
                </a:lnTo>
                <a:lnTo>
                  <a:pt x="91043" y="9235"/>
                </a:lnTo>
                <a:lnTo>
                  <a:pt x="91043" y="9290"/>
                </a:lnTo>
                <a:lnTo>
                  <a:pt x="91043" y="9365"/>
                </a:lnTo>
                <a:lnTo>
                  <a:pt x="91062" y="9421"/>
                </a:lnTo>
                <a:lnTo>
                  <a:pt x="91080" y="9458"/>
                </a:lnTo>
                <a:lnTo>
                  <a:pt x="91118" y="9495"/>
                </a:lnTo>
                <a:lnTo>
                  <a:pt x="91211" y="9551"/>
                </a:lnTo>
                <a:lnTo>
                  <a:pt x="91416" y="9551"/>
                </a:lnTo>
                <a:lnTo>
                  <a:pt x="91490" y="9495"/>
                </a:lnTo>
                <a:lnTo>
                  <a:pt x="91527" y="9458"/>
                </a:lnTo>
                <a:lnTo>
                  <a:pt x="91546" y="9421"/>
                </a:lnTo>
                <a:lnTo>
                  <a:pt x="91564" y="9365"/>
                </a:lnTo>
                <a:lnTo>
                  <a:pt x="91583" y="9290"/>
                </a:lnTo>
                <a:lnTo>
                  <a:pt x="91564" y="9235"/>
                </a:lnTo>
                <a:lnTo>
                  <a:pt x="91546" y="9179"/>
                </a:lnTo>
                <a:lnTo>
                  <a:pt x="91527" y="9142"/>
                </a:lnTo>
                <a:lnTo>
                  <a:pt x="91490" y="9104"/>
                </a:lnTo>
                <a:lnTo>
                  <a:pt x="91416" y="9048"/>
                </a:lnTo>
                <a:lnTo>
                  <a:pt x="91304" y="9030"/>
                </a:lnTo>
                <a:close/>
                <a:moveTo>
                  <a:pt x="429" y="8955"/>
                </a:moveTo>
                <a:lnTo>
                  <a:pt x="373" y="8993"/>
                </a:lnTo>
                <a:lnTo>
                  <a:pt x="317" y="9030"/>
                </a:lnTo>
                <a:lnTo>
                  <a:pt x="243" y="9104"/>
                </a:lnTo>
                <a:lnTo>
                  <a:pt x="206" y="9216"/>
                </a:lnTo>
                <a:lnTo>
                  <a:pt x="206" y="9328"/>
                </a:lnTo>
                <a:lnTo>
                  <a:pt x="261" y="9439"/>
                </a:lnTo>
                <a:lnTo>
                  <a:pt x="299" y="9477"/>
                </a:lnTo>
                <a:lnTo>
                  <a:pt x="336" y="9514"/>
                </a:lnTo>
                <a:lnTo>
                  <a:pt x="392" y="9551"/>
                </a:lnTo>
                <a:lnTo>
                  <a:pt x="448" y="9570"/>
                </a:lnTo>
                <a:lnTo>
                  <a:pt x="578" y="9570"/>
                </a:lnTo>
                <a:lnTo>
                  <a:pt x="634" y="9551"/>
                </a:lnTo>
                <a:lnTo>
                  <a:pt x="690" y="9514"/>
                </a:lnTo>
                <a:lnTo>
                  <a:pt x="727" y="9477"/>
                </a:lnTo>
                <a:lnTo>
                  <a:pt x="764" y="9421"/>
                </a:lnTo>
                <a:lnTo>
                  <a:pt x="801" y="9365"/>
                </a:lnTo>
                <a:lnTo>
                  <a:pt x="820" y="9309"/>
                </a:lnTo>
                <a:lnTo>
                  <a:pt x="820" y="9253"/>
                </a:lnTo>
                <a:lnTo>
                  <a:pt x="820" y="9197"/>
                </a:lnTo>
                <a:lnTo>
                  <a:pt x="801" y="9123"/>
                </a:lnTo>
                <a:lnTo>
                  <a:pt x="764" y="9067"/>
                </a:lnTo>
                <a:lnTo>
                  <a:pt x="727" y="9030"/>
                </a:lnTo>
                <a:lnTo>
                  <a:pt x="671" y="8993"/>
                </a:lnTo>
                <a:lnTo>
                  <a:pt x="615" y="8974"/>
                </a:lnTo>
                <a:lnTo>
                  <a:pt x="559" y="8955"/>
                </a:lnTo>
                <a:close/>
                <a:moveTo>
                  <a:pt x="671" y="10501"/>
                </a:moveTo>
                <a:lnTo>
                  <a:pt x="522" y="10538"/>
                </a:lnTo>
                <a:lnTo>
                  <a:pt x="448" y="10575"/>
                </a:lnTo>
                <a:lnTo>
                  <a:pt x="392" y="10612"/>
                </a:lnTo>
                <a:lnTo>
                  <a:pt x="355" y="10668"/>
                </a:lnTo>
                <a:lnTo>
                  <a:pt x="317" y="10743"/>
                </a:lnTo>
                <a:lnTo>
                  <a:pt x="299" y="10799"/>
                </a:lnTo>
                <a:lnTo>
                  <a:pt x="299" y="10873"/>
                </a:lnTo>
                <a:lnTo>
                  <a:pt x="299" y="10947"/>
                </a:lnTo>
                <a:lnTo>
                  <a:pt x="336" y="11022"/>
                </a:lnTo>
                <a:lnTo>
                  <a:pt x="355" y="11078"/>
                </a:lnTo>
                <a:lnTo>
                  <a:pt x="410" y="11134"/>
                </a:lnTo>
                <a:lnTo>
                  <a:pt x="466" y="11171"/>
                </a:lnTo>
                <a:lnTo>
                  <a:pt x="522" y="11189"/>
                </a:lnTo>
                <a:lnTo>
                  <a:pt x="578" y="11208"/>
                </a:lnTo>
                <a:lnTo>
                  <a:pt x="652" y="11227"/>
                </a:lnTo>
                <a:lnTo>
                  <a:pt x="708" y="11208"/>
                </a:lnTo>
                <a:lnTo>
                  <a:pt x="783" y="11189"/>
                </a:lnTo>
                <a:lnTo>
                  <a:pt x="839" y="11152"/>
                </a:lnTo>
                <a:lnTo>
                  <a:pt x="894" y="11096"/>
                </a:lnTo>
                <a:lnTo>
                  <a:pt x="950" y="11041"/>
                </a:lnTo>
                <a:lnTo>
                  <a:pt x="1006" y="10985"/>
                </a:lnTo>
                <a:lnTo>
                  <a:pt x="1043" y="10910"/>
                </a:lnTo>
                <a:lnTo>
                  <a:pt x="1062" y="10836"/>
                </a:lnTo>
                <a:lnTo>
                  <a:pt x="1062" y="10761"/>
                </a:lnTo>
                <a:lnTo>
                  <a:pt x="1043" y="10687"/>
                </a:lnTo>
                <a:lnTo>
                  <a:pt x="1006" y="10612"/>
                </a:lnTo>
                <a:lnTo>
                  <a:pt x="950" y="10575"/>
                </a:lnTo>
                <a:lnTo>
                  <a:pt x="894" y="10538"/>
                </a:lnTo>
                <a:lnTo>
                  <a:pt x="820" y="10519"/>
                </a:lnTo>
                <a:lnTo>
                  <a:pt x="671" y="10501"/>
                </a:lnTo>
                <a:close/>
                <a:moveTo>
                  <a:pt x="91490" y="10538"/>
                </a:moveTo>
                <a:lnTo>
                  <a:pt x="91416" y="10575"/>
                </a:lnTo>
                <a:lnTo>
                  <a:pt x="91360" y="10612"/>
                </a:lnTo>
                <a:lnTo>
                  <a:pt x="91304" y="10650"/>
                </a:lnTo>
                <a:lnTo>
                  <a:pt x="91267" y="10724"/>
                </a:lnTo>
                <a:lnTo>
                  <a:pt x="91229" y="10780"/>
                </a:lnTo>
                <a:lnTo>
                  <a:pt x="91211" y="10854"/>
                </a:lnTo>
                <a:lnTo>
                  <a:pt x="91211" y="10929"/>
                </a:lnTo>
                <a:lnTo>
                  <a:pt x="91229" y="10985"/>
                </a:lnTo>
                <a:lnTo>
                  <a:pt x="91248" y="11059"/>
                </a:lnTo>
                <a:lnTo>
                  <a:pt x="91341" y="11152"/>
                </a:lnTo>
                <a:lnTo>
                  <a:pt x="91434" y="11208"/>
                </a:lnTo>
                <a:lnTo>
                  <a:pt x="91509" y="11227"/>
                </a:lnTo>
                <a:lnTo>
                  <a:pt x="91564" y="11245"/>
                </a:lnTo>
                <a:lnTo>
                  <a:pt x="91639" y="11227"/>
                </a:lnTo>
                <a:lnTo>
                  <a:pt x="91713" y="11208"/>
                </a:lnTo>
                <a:lnTo>
                  <a:pt x="91769" y="11171"/>
                </a:lnTo>
                <a:lnTo>
                  <a:pt x="91825" y="11115"/>
                </a:lnTo>
                <a:lnTo>
                  <a:pt x="91862" y="11059"/>
                </a:lnTo>
                <a:lnTo>
                  <a:pt x="91900" y="10985"/>
                </a:lnTo>
                <a:lnTo>
                  <a:pt x="91918" y="10929"/>
                </a:lnTo>
                <a:lnTo>
                  <a:pt x="91918" y="10854"/>
                </a:lnTo>
                <a:lnTo>
                  <a:pt x="91900" y="10780"/>
                </a:lnTo>
                <a:lnTo>
                  <a:pt x="91881" y="10724"/>
                </a:lnTo>
                <a:lnTo>
                  <a:pt x="91844" y="10668"/>
                </a:lnTo>
                <a:lnTo>
                  <a:pt x="91806" y="10631"/>
                </a:lnTo>
                <a:lnTo>
                  <a:pt x="91695" y="10556"/>
                </a:lnTo>
                <a:lnTo>
                  <a:pt x="91564" y="10538"/>
                </a:lnTo>
                <a:close/>
                <a:moveTo>
                  <a:pt x="764" y="12083"/>
                </a:moveTo>
                <a:lnTo>
                  <a:pt x="690" y="12102"/>
                </a:lnTo>
                <a:lnTo>
                  <a:pt x="615" y="12120"/>
                </a:lnTo>
                <a:lnTo>
                  <a:pt x="541" y="12139"/>
                </a:lnTo>
                <a:lnTo>
                  <a:pt x="466" y="12176"/>
                </a:lnTo>
                <a:lnTo>
                  <a:pt x="392" y="12232"/>
                </a:lnTo>
                <a:lnTo>
                  <a:pt x="355" y="12307"/>
                </a:lnTo>
                <a:lnTo>
                  <a:pt x="317" y="12381"/>
                </a:lnTo>
                <a:lnTo>
                  <a:pt x="317" y="12456"/>
                </a:lnTo>
                <a:lnTo>
                  <a:pt x="336" y="12530"/>
                </a:lnTo>
                <a:lnTo>
                  <a:pt x="373" y="12604"/>
                </a:lnTo>
                <a:lnTo>
                  <a:pt x="429" y="12679"/>
                </a:lnTo>
                <a:lnTo>
                  <a:pt x="485" y="12716"/>
                </a:lnTo>
                <a:lnTo>
                  <a:pt x="578" y="12735"/>
                </a:lnTo>
                <a:lnTo>
                  <a:pt x="652" y="12753"/>
                </a:lnTo>
                <a:lnTo>
                  <a:pt x="671" y="12753"/>
                </a:lnTo>
                <a:lnTo>
                  <a:pt x="708" y="12735"/>
                </a:lnTo>
                <a:lnTo>
                  <a:pt x="801" y="12716"/>
                </a:lnTo>
                <a:lnTo>
                  <a:pt x="894" y="12660"/>
                </a:lnTo>
                <a:lnTo>
                  <a:pt x="950" y="12567"/>
                </a:lnTo>
                <a:lnTo>
                  <a:pt x="988" y="12493"/>
                </a:lnTo>
                <a:lnTo>
                  <a:pt x="1006" y="12400"/>
                </a:lnTo>
                <a:lnTo>
                  <a:pt x="988" y="12307"/>
                </a:lnTo>
                <a:lnTo>
                  <a:pt x="950" y="12213"/>
                </a:lnTo>
                <a:lnTo>
                  <a:pt x="894" y="12158"/>
                </a:lnTo>
                <a:lnTo>
                  <a:pt x="820" y="12120"/>
                </a:lnTo>
                <a:lnTo>
                  <a:pt x="764" y="12083"/>
                </a:lnTo>
                <a:close/>
                <a:moveTo>
                  <a:pt x="91602" y="12381"/>
                </a:moveTo>
                <a:lnTo>
                  <a:pt x="91546" y="12418"/>
                </a:lnTo>
                <a:lnTo>
                  <a:pt x="91490" y="12456"/>
                </a:lnTo>
                <a:lnTo>
                  <a:pt x="91416" y="12567"/>
                </a:lnTo>
                <a:lnTo>
                  <a:pt x="91360" y="12698"/>
                </a:lnTo>
                <a:lnTo>
                  <a:pt x="91341" y="12809"/>
                </a:lnTo>
                <a:lnTo>
                  <a:pt x="91360" y="12884"/>
                </a:lnTo>
                <a:lnTo>
                  <a:pt x="91378" y="12940"/>
                </a:lnTo>
                <a:lnTo>
                  <a:pt x="91416" y="12995"/>
                </a:lnTo>
                <a:lnTo>
                  <a:pt x="91471" y="13033"/>
                </a:lnTo>
                <a:lnTo>
                  <a:pt x="91527" y="13070"/>
                </a:lnTo>
                <a:lnTo>
                  <a:pt x="91583" y="13089"/>
                </a:lnTo>
                <a:lnTo>
                  <a:pt x="91639" y="13107"/>
                </a:lnTo>
                <a:lnTo>
                  <a:pt x="91695" y="13089"/>
                </a:lnTo>
                <a:lnTo>
                  <a:pt x="91769" y="13089"/>
                </a:lnTo>
                <a:lnTo>
                  <a:pt x="91806" y="13051"/>
                </a:lnTo>
                <a:lnTo>
                  <a:pt x="91862" y="13014"/>
                </a:lnTo>
                <a:lnTo>
                  <a:pt x="91900" y="12977"/>
                </a:lnTo>
                <a:lnTo>
                  <a:pt x="91937" y="12902"/>
                </a:lnTo>
                <a:lnTo>
                  <a:pt x="91955" y="12846"/>
                </a:lnTo>
                <a:lnTo>
                  <a:pt x="91955" y="12772"/>
                </a:lnTo>
                <a:lnTo>
                  <a:pt x="91955" y="12698"/>
                </a:lnTo>
                <a:lnTo>
                  <a:pt x="91900" y="12567"/>
                </a:lnTo>
                <a:lnTo>
                  <a:pt x="91825" y="12456"/>
                </a:lnTo>
                <a:lnTo>
                  <a:pt x="91769" y="12418"/>
                </a:lnTo>
                <a:lnTo>
                  <a:pt x="91713" y="12400"/>
                </a:lnTo>
                <a:lnTo>
                  <a:pt x="91658" y="12381"/>
                </a:lnTo>
                <a:close/>
                <a:moveTo>
                  <a:pt x="578" y="14206"/>
                </a:moveTo>
                <a:lnTo>
                  <a:pt x="522" y="14224"/>
                </a:lnTo>
                <a:lnTo>
                  <a:pt x="466" y="14261"/>
                </a:lnTo>
                <a:lnTo>
                  <a:pt x="410" y="14299"/>
                </a:lnTo>
                <a:lnTo>
                  <a:pt x="373" y="14355"/>
                </a:lnTo>
                <a:lnTo>
                  <a:pt x="355" y="14429"/>
                </a:lnTo>
                <a:lnTo>
                  <a:pt x="336" y="14485"/>
                </a:lnTo>
                <a:lnTo>
                  <a:pt x="336" y="14559"/>
                </a:lnTo>
                <a:lnTo>
                  <a:pt x="355" y="14615"/>
                </a:lnTo>
                <a:lnTo>
                  <a:pt x="392" y="14652"/>
                </a:lnTo>
                <a:lnTo>
                  <a:pt x="410" y="14708"/>
                </a:lnTo>
                <a:lnTo>
                  <a:pt x="466" y="14746"/>
                </a:lnTo>
                <a:lnTo>
                  <a:pt x="522" y="14783"/>
                </a:lnTo>
                <a:lnTo>
                  <a:pt x="578" y="14801"/>
                </a:lnTo>
                <a:lnTo>
                  <a:pt x="634" y="14801"/>
                </a:lnTo>
                <a:lnTo>
                  <a:pt x="746" y="14783"/>
                </a:lnTo>
                <a:lnTo>
                  <a:pt x="839" y="14727"/>
                </a:lnTo>
                <a:lnTo>
                  <a:pt x="894" y="14652"/>
                </a:lnTo>
                <a:lnTo>
                  <a:pt x="932" y="14541"/>
                </a:lnTo>
                <a:lnTo>
                  <a:pt x="932" y="14448"/>
                </a:lnTo>
                <a:lnTo>
                  <a:pt x="894" y="14336"/>
                </a:lnTo>
                <a:lnTo>
                  <a:pt x="820" y="14261"/>
                </a:lnTo>
                <a:lnTo>
                  <a:pt x="727" y="14206"/>
                </a:lnTo>
                <a:close/>
                <a:moveTo>
                  <a:pt x="91509" y="14187"/>
                </a:moveTo>
                <a:lnTo>
                  <a:pt x="91434" y="14206"/>
                </a:lnTo>
                <a:lnTo>
                  <a:pt x="91378" y="14243"/>
                </a:lnTo>
                <a:lnTo>
                  <a:pt x="91322" y="14280"/>
                </a:lnTo>
                <a:lnTo>
                  <a:pt x="91285" y="14336"/>
                </a:lnTo>
                <a:lnTo>
                  <a:pt x="91248" y="14392"/>
                </a:lnTo>
                <a:lnTo>
                  <a:pt x="91229" y="14448"/>
                </a:lnTo>
                <a:lnTo>
                  <a:pt x="91229" y="14522"/>
                </a:lnTo>
                <a:lnTo>
                  <a:pt x="91229" y="14597"/>
                </a:lnTo>
                <a:lnTo>
                  <a:pt x="91248" y="14652"/>
                </a:lnTo>
                <a:lnTo>
                  <a:pt x="91285" y="14708"/>
                </a:lnTo>
                <a:lnTo>
                  <a:pt x="91322" y="14764"/>
                </a:lnTo>
                <a:lnTo>
                  <a:pt x="91378" y="14801"/>
                </a:lnTo>
                <a:lnTo>
                  <a:pt x="91434" y="14839"/>
                </a:lnTo>
                <a:lnTo>
                  <a:pt x="91509" y="14857"/>
                </a:lnTo>
                <a:lnTo>
                  <a:pt x="91639" y="14857"/>
                </a:lnTo>
                <a:lnTo>
                  <a:pt x="91695" y="14839"/>
                </a:lnTo>
                <a:lnTo>
                  <a:pt x="91751" y="14801"/>
                </a:lnTo>
                <a:lnTo>
                  <a:pt x="91806" y="14764"/>
                </a:lnTo>
                <a:lnTo>
                  <a:pt x="91844" y="14708"/>
                </a:lnTo>
                <a:lnTo>
                  <a:pt x="91881" y="14652"/>
                </a:lnTo>
                <a:lnTo>
                  <a:pt x="91900" y="14597"/>
                </a:lnTo>
                <a:lnTo>
                  <a:pt x="91900" y="14522"/>
                </a:lnTo>
                <a:lnTo>
                  <a:pt x="91900" y="14448"/>
                </a:lnTo>
                <a:lnTo>
                  <a:pt x="91881" y="14392"/>
                </a:lnTo>
                <a:lnTo>
                  <a:pt x="91844" y="14336"/>
                </a:lnTo>
                <a:lnTo>
                  <a:pt x="91806" y="14280"/>
                </a:lnTo>
                <a:lnTo>
                  <a:pt x="91751" y="14243"/>
                </a:lnTo>
                <a:lnTo>
                  <a:pt x="91695" y="14206"/>
                </a:lnTo>
                <a:lnTo>
                  <a:pt x="91639" y="14187"/>
                </a:lnTo>
                <a:close/>
                <a:moveTo>
                  <a:pt x="91453" y="15825"/>
                </a:moveTo>
                <a:lnTo>
                  <a:pt x="91397" y="15863"/>
                </a:lnTo>
                <a:lnTo>
                  <a:pt x="91360" y="15900"/>
                </a:lnTo>
                <a:lnTo>
                  <a:pt x="91322" y="15956"/>
                </a:lnTo>
                <a:lnTo>
                  <a:pt x="91322" y="16012"/>
                </a:lnTo>
                <a:lnTo>
                  <a:pt x="91341" y="16067"/>
                </a:lnTo>
                <a:lnTo>
                  <a:pt x="91378" y="16123"/>
                </a:lnTo>
                <a:lnTo>
                  <a:pt x="91434" y="16142"/>
                </a:lnTo>
                <a:lnTo>
                  <a:pt x="91490" y="16161"/>
                </a:lnTo>
                <a:lnTo>
                  <a:pt x="91546" y="16142"/>
                </a:lnTo>
                <a:lnTo>
                  <a:pt x="91602" y="16105"/>
                </a:lnTo>
                <a:lnTo>
                  <a:pt x="91639" y="16049"/>
                </a:lnTo>
                <a:lnTo>
                  <a:pt x="91658" y="15974"/>
                </a:lnTo>
                <a:lnTo>
                  <a:pt x="91639" y="15918"/>
                </a:lnTo>
                <a:lnTo>
                  <a:pt x="91564" y="15844"/>
                </a:lnTo>
                <a:lnTo>
                  <a:pt x="91509" y="15825"/>
                </a:lnTo>
                <a:close/>
                <a:moveTo>
                  <a:pt x="522" y="15918"/>
                </a:moveTo>
                <a:lnTo>
                  <a:pt x="373" y="15937"/>
                </a:lnTo>
                <a:lnTo>
                  <a:pt x="243" y="15974"/>
                </a:lnTo>
                <a:lnTo>
                  <a:pt x="131" y="16067"/>
                </a:lnTo>
                <a:lnTo>
                  <a:pt x="57" y="16179"/>
                </a:lnTo>
                <a:lnTo>
                  <a:pt x="1" y="16309"/>
                </a:lnTo>
                <a:lnTo>
                  <a:pt x="1" y="16384"/>
                </a:lnTo>
                <a:lnTo>
                  <a:pt x="1" y="16458"/>
                </a:lnTo>
                <a:lnTo>
                  <a:pt x="19" y="16533"/>
                </a:lnTo>
                <a:lnTo>
                  <a:pt x="57" y="16607"/>
                </a:lnTo>
                <a:lnTo>
                  <a:pt x="131" y="16719"/>
                </a:lnTo>
                <a:lnTo>
                  <a:pt x="187" y="16775"/>
                </a:lnTo>
                <a:lnTo>
                  <a:pt x="261" y="16812"/>
                </a:lnTo>
                <a:lnTo>
                  <a:pt x="336" y="16849"/>
                </a:lnTo>
                <a:lnTo>
                  <a:pt x="410" y="16868"/>
                </a:lnTo>
                <a:lnTo>
                  <a:pt x="485" y="16868"/>
                </a:lnTo>
                <a:lnTo>
                  <a:pt x="559" y="16849"/>
                </a:lnTo>
                <a:lnTo>
                  <a:pt x="615" y="16812"/>
                </a:lnTo>
                <a:lnTo>
                  <a:pt x="690" y="16775"/>
                </a:lnTo>
                <a:lnTo>
                  <a:pt x="727" y="16719"/>
                </a:lnTo>
                <a:lnTo>
                  <a:pt x="783" y="16645"/>
                </a:lnTo>
                <a:lnTo>
                  <a:pt x="894" y="16551"/>
                </a:lnTo>
                <a:lnTo>
                  <a:pt x="932" y="16496"/>
                </a:lnTo>
                <a:lnTo>
                  <a:pt x="950" y="16421"/>
                </a:lnTo>
                <a:lnTo>
                  <a:pt x="969" y="16328"/>
                </a:lnTo>
                <a:lnTo>
                  <a:pt x="950" y="16254"/>
                </a:lnTo>
                <a:lnTo>
                  <a:pt x="932" y="16198"/>
                </a:lnTo>
                <a:lnTo>
                  <a:pt x="894" y="16123"/>
                </a:lnTo>
                <a:lnTo>
                  <a:pt x="857" y="16067"/>
                </a:lnTo>
                <a:lnTo>
                  <a:pt x="801" y="16012"/>
                </a:lnTo>
                <a:lnTo>
                  <a:pt x="727" y="15974"/>
                </a:lnTo>
                <a:lnTo>
                  <a:pt x="671" y="15956"/>
                </a:lnTo>
                <a:lnTo>
                  <a:pt x="522" y="15918"/>
                </a:lnTo>
                <a:close/>
                <a:moveTo>
                  <a:pt x="91732" y="17743"/>
                </a:moveTo>
                <a:lnTo>
                  <a:pt x="91676" y="17762"/>
                </a:lnTo>
                <a:lnTo>
                  <a:pt x="91602" y="17780"/>
                </a:lnTo>
                <a:lnTo>
                  <a:pt x="91546" y="17818"/>
                </a:lnTo>
                <a:lnTo>
                  <a:pt x="91509" y="17855"/>
                </a:lnTo>
                <a:lnTo>
                  <a:pt x="91471" y="17911"/>
                </a:lnTo>
                <a:lnTo>
                  <a:pt x="91434" y="17966"/>
                </a:lnTo>
                <a:lnTo>
                  <a:pt x="91434" y="18041"/>
                </a:lnTo>
                <a:lnTo>
                  <a:pt x="91434" y="18097"/>
                </a:lnTo>
                <a:lnTo>
                  <a:pt x="91434" y="18153"/>
                </a:lnTo>
                <a:lnTo>
                  <a:pt x="91453" y="18208"/>
                </a:lnTo>
                <a:lnTo>
                  <a:pt x="91527" y="18302"/>
                </a:lnTo>
                <a:lnTo>
                  <a:pt x="91620" y="18357"/>
                </a:lnTo>
                <a:lnTo>
                  <a:pt x="91732" y="18395"/>
                </a:lnTo>
                <a:lnTo>
                  <a:pt x="91806" y="18376"/>
                </a:lnTo>
                <a:lnTo>
                  <a:pt x="91862" y="18357"/>
                </a:lnTo>
                <a:lnTo>
                  <a:pt x="91918" y="18320"/>
                </a:lnTo>
                <a:lnTo>
                  <a:pt x="91974" y="18283"/>
                </a:lnTo>
                <a:lnTo>
                  <a:pt x="92011" y="18227"/>
                </a:lnTo>
                <a:lnTo>
                  <a:pt x="92030" y="18171"/>
                </a:lnTo>
                <a:lnTo>
                  <a:pt x="92049" y="18115"/>
                </a:lnTo>
                <a:lnTo>
                  <a:pt x="92049" y="18041"/>
                </a:lnTo>
                <a:lnTo>
                  <a:pt x="92049" y="17985"/>
                </a:lnTo>
                <a:lnTo>
                  <a:pt x="92030" y="17929"/>
                </a:lnTo>
                <a:lnTo>
                  <a:pt x="91955" y="17836"/>
                </a:lnTo>
                <a:lnTo>
                  <a:pt x="91862" y="17780"/>
                </a:lnTo>
                <a:lnTo>
                  <a:pt x="91732" y="17743"/>
                </a:lnTo>
                <a:close/>
                <a:moveTo>
                  <a:pt x="634" y="18097"/>
                </a:moveTo>
                <a:lnTo>
                  <a:pt x="578" y="18115"/>
                </a:lnTo>
                <a:lnTo>
                  <a:pt x="522" y="18115"/>
                </a:lnTo>
                <a:lnTo>
                  <a:pt x="466" y="18153"/>
                </a:lnTo>
                <a:lnTo>
                  <a:pt x="429" y="18190"/>
                </a:lnTo>
                <a:lnTo>
                  <a:pt x="373" y="18283"/>
                </a:lnTo>
                <a:lnTo>
                  <a:pt x="355" y="18339"/>
                </a:lnTo>
                <a:lnTo>
                  <a:pt x="355" y="18413"/>
                </a:lnTo>
                <a:lnTo>
                  <a:pt x="355" y="18469"/>
                </a:lnTo>
                <a:lnTo>
                  <a:pt x="373" y="18506"/>
                </a:lnTo>
                <a:lnTo>
                  <a:pt x="429" y="18599"/>
                </a:lnTo>
                <a:lnTo>
                  <a:pt x="522" y="18655"/>
                </a:lnTo>
                <a:lnTo>
                  <a:pt x="634" y="18693"/>
                </a:lnTo>
                <a:lnTo>
                  <a:pt x="690" y="18674"/>
                </a:lnTo>
                <a:lnTo>
                  <a:pt x="746" y="18674"/>
                </a:lnTo>
                <a:lnTo>
                  <a:pt x="839" y="18599"/>
                </a:lnTo>
                <a:lnTo>
                  <a:pt x="913" y="18506"/>
                </a:lnTo>
                <a:lnTo>
                  <a:pt x="932" y="18451"/>
                </a:lnTo>
                <a:lnTo>
                  <a:pt x="932" y="18395"/>
                </a:lnTo>
                <a:lnTo>
                  <a:pt x="932" y="18339"/>
                </a:lnTo>
                <a:lnTo>
                  <a:pt x="913" y="18283"/>
                </a:lnTo>
                <a:lnTo>
                  <a:pt x="839" y="18190"/>
                </a:lnTo>
                <a:lnTo>
                  <a:pt x="746" y="18134"/>
                </a:lnTo>
                <a:lnTo>
                  <a:pt x="634" y="18097"/>
                </a:lnTo>
                <a:close/>
                <a:moveTo>
                  <a:pt x="91676" y="19456"/>
                </a:moveTo>
                <a:lnTo>
                  <a:pt x="91602" y="19475"/>
                </a:lnTo>
                <a:lnTo>
                  <a:pt x="91527" y="19493"/>
                </a:lnTo>
                <a:lnTo>
                  <a:pt x="91471" y="19530"/>
                </a:lnTo>
                <a:lnTo>
                  <a:pt x="91378" y="19642"/>
                </a:lnTo>
                <a:lnTo>
                  <a:pt x="91322" y="19772"/>
                </a:lnTo>
                <a:lnTo>
                  <a:pt x="91304" y="19847"/>
                </a:lnTo>
                <a:lnTo>
                  <a:pt x="91304" y="19921"/>
                </a:lnTo>
                <a:lnTo>
                  <a:pt x="91322" y="19996"/>
                </a:lnTo>
                <a:lnTo>
                  <a:pt x="91341" y="20052"/>
                </a:lnTo>
                <a:lnTo>
                  <a:pt x="91378" y="20126"/>
                </a:lnTo>
                <a:lnTo>
                  <a:pt x="91434" y="20163"/>
                </a:lnTo>
                <a:lnTo>
                  <a:pt x="91490" y="20219"/>
                </a:lnTo>
                <a:lnTo>
                  <a:pt x="91546" y="20238"/>
                </a:lnTo>
                <a:lnTo>
                  <a:pt x="91620" y="20256"/>
                </a:lnTo>
                <a:lnTo>
                  <a:pt x="91695" y="20256"/>
                </a:lnTo>
                <a:lnTo>
                  <a:pt x="91751" y="20238"/>
                </a:lnTo>
                <a:lnTo>
                  <a:pt x="91825" y="20201"/>
                </a:lnTo>
                <a:lnTo>
                  <a:pt x="91881" y="20163"/>
                </a:lnTo>
                <a:lnTo>
                  <a:pt x="91937" y="20108"/>
                </a:lnTo>
                <a:lnTo>
                  <a:pt x="91974" y="20052"/>
                </a:lnTo>
                <a:lnTo>
                  <a:pt x="91993" y="19977"/>
                </a:lnTo>
                <a:lnTo>
                  <a:pt x="92011" y="19921"/>
                </a:lnTo>
                <a:lnTo>
                  <a:pt x="92011" y="19847"/>
                </a:lnTo>
                <a:lnTo>
                  <a:pt x="91993" y="19772"/>
                </a:lnTo>
                <a:lnTo>
                  <a:pt x="91955" y="19717"/>
                </a:lnTo>
                <a:lnTo>
                  <a:pt x="91881" y="19586"/>
                </a:lnTo>
                <a:lnTo>
                  <a:pt x="91825" y="19530"/>
                </a:lnTo>
                <a:lnTo>
                  <a:pt x="91751" y="19475"/>
                </a:lnTo>
                <a:lnTo>
                  <a:pt x="91676" y="19456"/>
                </a:lnTo>
                <a:close/>
                <a:moveTo>
                  <a:pt x="634" y="19772"/>
                </a:moveTo>
                <a:lnTo>
                  <a:pt x="522" y="19810"/>
                </a:lnTo>
                <a:lnTo>
                  <a:pt x="429" y="19884"/>
                </a:lnTo>
                <a:lnTo>
                  <a:pt x="392" y="19921"/>
                </a:lnTo>
                <a:lnTo>
                  <a:pt x="373" y="19977"/>
                </a:lnTo>
                <a:lnTo>
                  <a:pt x="355" y="20052"/>
                </a:lnTo>
                <a:lnTo>
                  <a:pt x="355" y="20108"/>
                </a:lnTo>
                <a:lnTo>
                  <a:pt x="355" y="20182"/>
                </a:lnTo>
                <a:lnTo>
                  <a:pt x="373" y="20238"/>
                </a:lnTo>
                <a:lnTo>
                  <a:pt x="410" y="20294"/>
                </a:lnTo>
                <a:lnTo>
                  <a:pt x="466" y="20350"/>
                </a:lnTo>
                <a:lnTo>
                  <a:pt x="522" y="20387"/>
                </a:lnTo>
                <a:lnTo>
                  <a:pt x="578" y="20405"/>
                </a:lnTo>
                <a:lnTo>
                  <a:pt x="634" y="20424"/>
                </a:lnTo>
                <a:lnTo>
                  <a:pt x="708" y="20424"/>
                </a:lnTo>
                <a:lnTo>
                  <a:pt x="764" y="20405"/>
                </a:lnTo>
                <a:lnTo>
                  <a:pt x="820" y="20387"/>
                </a:lnTo>
                <a:lnTo>
                  <a:pt x="876" y="20350"/>
                </a:lnTo>
                <a:lnTo>
                  <a:pt x="913" y="20312"/>
                </a:lnTo>
                <a:lnTo>
                  <a:pt x="950" y="20256"/>
                </a:lnTo>
                <a:lnTo>
                  <a:pt x="969" y="20201"/>
                </a:lnTo>
                <a:lnTo>
                  <a:pt x="988" y="20126"/>
                </a:lnTo>
                <a:lnTo>
                  <a:pt x="988" y="20070"/>
                </a:lnTo>
                <a:lnTo>
                  <a:pt x="969" y="20014"/>
                </a:lnTo>
                <a:lnTo>
                  <a:pt x="950" y="19940"/>
                </a:lnTo>
                <a:lnTo>
                  <a:pt x="913" y="19884"/>
                </a:lnTo>
                <a:lnTo>
                  <a:pt x="876" y="19847"/>
                </a:lnTo>
                <a:lnTo>
                  <a:pt x="820" y="19810"/>
                </a:lnTo>
                <a:lnTo>
                  <a:pt x="764" y="19791"/>
                </a:lnTo>
                <a:lnTo>
                  <a:pt x="634" y="19772"/>
                </a:lnTo>
                <a:close/>
                <a:moveTo>
                  <a:pt x="91602" y="21020"/>
                </a:moveTo>
                <a:lnTo>
                  <a:pt x="91527" y="21038"/>
                </a:lnTo>
                <a:lnTo>
                  <a:pt x="91453" y="21076"/>
                </a:lnTo>
                <a:lnTo>
                  <a:pt x="91397" y="21132"/>
                </a:lnTo>
                <a:lnTo>
                  <a:pt x="91360" y="21187"/>
                </a:lnTo>
                <a:lnTo>
                  <a:pt x="91322" y="21262"/>
                </a:lnTo>
                <a:lnTo>
                  <a:pt x="91304" y="21336"/>
                </a:lnTo>
                <a:lnTo>
                  <a:pt x="91322" y="21411"/>
                </a:lnTo>
                <a:lnTo>
                  <a:pt x="91322" y="21467"/>
                </a:lnTo>
                <a:lnTo>
                  <a:pt x="91360" y="21523"/>
                </a:lnTo>
                <a:lnTo>
                  <a:pt x="91397" y="21578"/>
                </a:lnTo>
                <a:lnTo>
                  <a:pt x="91453" y="21634"/>
                </a:lnTo>
                <a:lnTo>
                  <a:pt x="91509" y="21653"/>
                </a:lnTo>
                <a:lnTo>
                  <a:pt x="91564" y="21690"/>
                </a:lnTo>
                <a:lnTo>
                  <a:pt x="91695" y="21690"/>
                </a:lnTo>
                <a:lnTo>
                  <a:pt x="91751" y="21671"/>
                </a:lnTo>
                <a:lnTo>
                  <a:pt x="91862" y="21616"/>
                </a:lnTo>
                <a:lnTo>
                  <a:pt x="91937" y="21541"/>
                </a:lnTo>
                <a:lnTo>
                  <a:pt x="91974" y="21485"/>
                </a:lnTo>
                <a:lnTo>
                  <a:pt x="91993" y="21411"/>
                </a:lnTo>
                <a:lnTo>
                  <a:pt x="91993" y="21355"/>
                </a:lnTo>
                <a:lnTo>
                  <a:pt x="91993" y="21299"/>
                </a:lnTo>
                <a:lnTo>
                  <a:pt x="91937" y="21169"/>
                </a:lnTo>
                <a:lnTo>
                  <a:pt x="91862" y="21076"/>
                </a:lnTo>
                <a:lnTo>
                  <a:pt x="91806" y="21057"/>
                </a:lnTo>
                <a:lnTo>
                  <a:pt x="91751" y="21020"/>
                </a:lnTo>
                <a:close/>
                <a:moveTo>
                  <a:pt x="597" y="21504"/>
                </a:moveTo>
                <a:lnTo>
                  <a:pt x="559" y="21523"/>
                </a:lnTo>
                <a:lnTo>
                  <a:pt x="504" y="21541"/>
                </a:lnTo>
                <a:lnTo>
                  <a:pt x="410" y="21616"/>
                </a:lnTo>
                <a:lnTo>
                  <a:pt x="392" y="21671"/>
                </a:lnTo>
                <a:lnTo>
                  <a:pt x="373" y="21727"/>
                </a:lnTo>
                <a:lnTo>
                  <a:pt x="373" y="21820"/>
                </a:lnTo>
                <a:lnTo>
                  <a:pt x="429" y="21913"/>
                </a:lnTo>
                <a:lnTo>
                  <a:pt x="504" y="21988"/>
                </a:lnTo>
                <a:lnTo>
                  <a:pt x="597" y="22025"/>
                </a:lnTo>
                <a:lnTo>
                  <a:pt x="708" y="22025"/>
                </a:lnTo>
                <a:lnTo>
                  <a:pt x="783" y="21988"/>
                </a:lnTo>
                <a:lnTo>
                  <a:pt x="857" y="21913"/>
                </a:lnTo>
                <a:lnTo>
                  <a:pt x="894" y="21820"/>
                </a:lnTo>
                <a:lnTo>
                  <a:pt x="894" y="21727"/>
                </a:lnTo>
                <a:lnTo>
                  <a:pt x="876" y="21634"/>
                </a:lnTo>
                <a:lnTo>
                  <a:pt x="820" y="21560"/>
                </a:lnTo>
                <a:lnTo>
                  <a:pt x="764" y="21541"/>
                </a:lnTo>
                <a:lnTo>
                  <a:pt x="708" y="21523"/>
                </a:lnTo>
                <a:lnTo>
                  <a:pt x="652" y="21504"/>
                </a:lnTo>
                <a:close/>
                <a:moveTo>
                  <a:pt x="578" y="22844"/>
                </a:moveTo>
                <a:lnTo>
                  <a:pt x="522" y="22863"/>
                </a:lnTo>
                <a:lnTo>
                  <a:pt x="448" y="22919"/>
                </a:lnTo>
                <a:lnTo>
                  <a:pt x="373" y="23012"/>
                </a:lnTo>
                <a:lnTo>
                  <a:pt x="355" y="23105"/>
                </a:lnTo>
                <a:lnTo>
                  <a:pt x="355" y="23198"/>
                </a:lnTo>
                <a:lnTo>
                  <a:pt x="373" y="23254"/>
                </a:lnTo>
                <a:lnTo>
                  <a:pt x="410" y="23291"/>
                </a:lnTo>
                <a:lnTo>
                  <a:pt x="448" y="23328"/>
                </a:lnTo>
                <a:lnTo>
                  <a:pt x="504" y="23366"/>
                </a:lnTo>
                <a:lnTo>
                  <a:pt x="578" y="23384"/>
                </a:lnTo>
                <a:lnTo>
                  <a:pt x="634" y="23384"/>
                </a:lnTo>
                <a:lnTo>
                  <a:pt x="690" y="23366"/>
                </a:lnTo>
                <a:lnTo>
                  <a:pt x="746" y="23347"/>
                </a:lnTo>
                <a:lnTo>
                  <a:pt x="839" y="23291"/>
                </a:lnTo>
                <a:lnTo>
                  <a:pt x="876" y="23235"/>
                </a:lnTo>
                <a:lnTo>
                  <a:pt x="894" y="23198"/>
                </a:lnTo>
                <a:lnTo>
                  <a:pt x="913" y="23142"/>
                </a:lnTo>
                <a:lnTo>
                  <a:pt x="913" y="23105"/>
                </a:lnTo>
                <a:lnTo>
                  <a:pt x="876" y="23012"/>
                </a:lnTo>
                <a:lnTo>
                  <a:pt x="820" y="22937"/>
                </a:lnTo>
                <a:lnTo>
                  <a:pt x="746" y="22882"/>
                </a:lnTo>
                <a:lnTo>
                  <a:pt x="690" y="22863"/>
                </a:lnTo>
                <a:lnTo>
                  <a:pt x="634" y="22844"/>
                </a:lnTo>
                <a:close/>
                <a:moveTo>
                  <a:pt x="91602" y="23068"/>
                </a:moveTo>
                <a:lnTo>
                  <a:pt x="91527" y="23086"/>
                </a:lnTo>
                <a:lnTo>
                  <a:pt x="91453" y="23124"/>
                </a:lnTo>
                <a:lnTo>
                  <a:pt x="91397" y="23161"/>
                </a:lnTo>
                <a:lnTo>
                  <a:pt x="91341" y="23198"/>
                </a:lnTo>
                <a:lnTo>
                  <a:pt x="91285" y="23254"/>
                </a:lnTo>
                <a:lnTo>
                  <a:pt x="91267" y="23328"/>
                </a:lnTo>
                <a:lnTo>
                  <a:pt x="91248" y="23403"/>
                </a:lnTo>
                <a:lnTo>
                  <a:pt x="91248" y="23459"/>
                </a:lnTo>
                <a:lnTo>
                  <a:pt x="91267" y="23589"/>
                </a:lnTo>
                <a:lnTo>
                  <a:pt x="91304" y="23645"/>
                </a:lnTo>
                <a:lnTo>
                  <a:pt x="91341" y="23682"/>
                </a:lnTo>
                <a:lnTo>
                  <a:pt x="91397" y="23719"/>
                </a:lnTo>
                <a:lnTo>
                  <a:pt x="91453" y="23757"/>
                </a:lnTo>
                <a:lnTo>
                  <a:pt x="91509" y="23775"/>
                </a:lnTo>
                <a:lnTo>
                  <a:pt x="91564" y="23794"/>
                </a:lnTo>
                <a:lnTo>
                  <a:pt x="91695" y="23775"/>
                </a:lnTo>
                <a:lnTo>
                  <a:pt x="91751" y="23757"/>
                </a:lnTo>
                <a:lnTo>
                  <a:pt x="91806" y="23719"/>
                </a:lnTo>
                <a:lnTo>
                  <a:pt x="91862" y="23682"/>
                </a:lnTo>
                <a:lnTo>
                  <a:pt x="91900" y="23626"/>
                </a:lnTo>
                <a:lnTo>
                  <a:pt x="91918" y="23552"/>
                </a:lnTo>
                <a:lnTo>
                  <a:pt x="91937" y="23459"/>
                </a:lnTo>
                <a:lnTo>
                  <a:pt x="91955" y="23384"/>
                </a:lnTo>
                <a:lnTo>
                  <a:pt x="91955" y="23291"/>
                </a:lnTo>
                <a:lnTo>
                  <a:pt x="91937" y="23217"/>
                </a:lnTo>
                <a:lnTo>
                  <a:pt x="91900" y="23161"/>
                </a:lnTo>
                <a:lnTo>
                  <a:pt x="91825" y="23105"/>
                </a:lnTo>
                <a:lnTo>
                  <a:pt x="91751" y="23086"/>
                </a:lnTo>
                <a:lnTo>
                  <a:pt x="91676" y="23068"/>
                </a:lnTo>
                <a:close/>
                <a:moveTo>
                  <a:pt x="91546" y="24632"/>
                </a:moveTo>
                <a:lnTo>
                  <a:pt x="91471" y="24650"/>
                </a:lnTo>
                <a:lnTo>
                  <a:pt x="91416" y="24669"/>
                </a:lnTo>
                <a:lnTo>
                  <a:pt x="91360" y="24688"/>
                </a:lnTo>
                <a:lnTo>
                  <a:pt x="91304" y="24743"/>
                </a:lnTo>
                <a:lnTo>
                  <a:pt x="91267" y="24781"/>
                </a:lnTo>
                <a:lnTo>
                  <a:pt x="91248" y="24837"/>
                </a:lnTo>
                <a:lnTo>
                  <a:pt x="91229" y="24911"/>
                </a:lnTo>
                <a:lnTo>
                  <a:pt x="91229" y="24967"/>
                </a:lnTo>
                <a:lnTo>
                  <a:pt x="91229" y="25023"/>
                </a:lnTo>
                <a:lnTo>
                  <a:pt x="91248" y="25079"/>
                </a:lnTo>
                <a:lnTo>
                  <a:pt x="91322" y="25172"/>
                </a:lnTo>
                <a:lnTo>
                  <a:pt x="91416" y="25246"/>
                </a:lnTo>
                <a:lnTo>
                  <a:pt x="91546" y="25265"/>
                </a:lnTo>
                <a:lnTo>
                  <a:pt x="91602" y="25265"/>
                </a:lnTo>
                <a:lnTo>
                  <a:pt x="91676" y="25246"/>
                </a:lnTo>
                <a:lnTo>
                  <a:pt x="91713" y="25209"/>
                </a:lnTo>
                <a:lnTo>
                  <a:pt x="91769" y="25153"/>
                </a:lnTo>
                <a:lnTo>
                  <a:pt x="91806" y="25116"/>
                </a:lnTo>
                <a:lnTo>
                  <a:pt x="91844" y="25041"/>
                </a:lnTo>
                <a:lnTo>
                  <a:pt x="91844" y="24985"/>
                </a:lnTo>
                <a:lnTo>
                  <a:pt x="91844" y="24911"/>
                </a:lnTo>
                <a:lnTo>
                  <a:pt x="91844" y="24855"/>
                </a:lnTo>
                <a:lnTo>
                  <a:pt x="91825" y="24818"/>
                </a:lnTo>
                <a:lnTo>
                  <a:pt x="91751" y="24725"/>
                </a:lnTo>
                <a:lnTo>
                  <a:pt x="91658" y="24669"/>
                </a:lnTo>
                <a:lnTo>
                  <a:pt x="91546" y="24632"/>
                </a:lnTo>
                <a:close/>
                <a:moveTo>
                  <a:pt x="727" y="25060"/>
                </a:moveTo>
                <a:lnTo>
                  <a:pt x="652" y="25079"/>
                </a:lnTo>
                <a:lnTo>
                  <a:pt x="597" y="25097"/>
                </a:lnTo>
                <a:lnTo>
                  <a:pt x="541" y="25134"/>
                </a:lnTo>
                <a:lnTo>
                  <a:pt x="485" y="25172"/>
                </a:lnTo>
                <a:lnTo>
                  <a:pt x="448" y="25228"/>
                </a:lnTo>
                <a:lnTo>
                  <a:pt x="429" y="25302"/>
                </a:lnTo>
                <a:lnTo>
                  <a:pt x="410" y="25358"/>
                </a:lnTo>
                <a:lnTo>
                  <a:pt x="410" y="25432"/>
                </a:lnTo>
                <a:lnTo>
                  <a:pt x="429" y="25488"/>
                </a:lnTo>
                <a:lnTo>
                  <a:pt x="466" y="25563"/>
                </a:lnTo>
                <a:lnTo>
                  <a:pt x="504" y="25600"/>
                </a:lnTo>
                <a:lnTo>
                  <a:pt x="559" y="25656"/>
                </a:lnTo>
                <a:lnTo>
                  <a:pt x="615" y="25674"/>
                </a:lnTo>
                <a:lnTo>
                  <a:pt x="671" y="25693"/>
                </a:lnTo>
                <a:lnTo>
                  <a:pt x="801" y="25693"/>
                </a:lnTo>
                <a:lnTo>
                  <a:pt x="913" y="25637"/>
                </a:lnTo>
                <a:lnTo>
                  <a:pt x="988" y="25544"/>
                </a:lnTo>
                <a:lnTo>
                  <a:pt x="1025" y="25451"/>
                </a:lnTo>
                <a:lnTo>
                  <a:pt x="1043" y="25376"/>
                </a:lnTo>
                <a:lnTo>
                  <a:pt x="1025" y="25321"/>
                </a:lnTo>
                <a:lnTo>
                  <a:pt x="988" y="25228"/>
                </a:lnTo>
                <a:lnTo>
                  <a:pt x="913" y="25134"/>
                </a:lnTo>
                <a:lnTo>
                  <a:pt x="820" y="25079"/>
                </a:lnTo>
                <a:lnTo>
                  <a:pt x="727" y="25060"/>
                </a:lnTo>
                <a:close/>
                <a:moveTo>
                  <a:pt x="91658" y="26289"/>
                </a:moveTo>
                <a:lnTo>
                  <a:pt x="91546" y="26345"/>
                </a:lnTo>
                <a:lnTo>
                  <a:pt x="91434" y="26419"/>
                </a:lnTo>
                <a:lnTo>
                  <a:pt x="91397" y="26475"/>
                </a:lnTo>
                <a:lnTo>
                  <a:pt x="91378" y="26531"/>
                </a:lnTo>
                <a:lnTo>
                  <a:pt x="91360" y="26587"/>
                </a:lnTo>
                <a:lnTo>
                  <a:pt x="91341" y="26661"/>
                </a:lnTo>
                <a:lnTo>
                  <a:pt x="91360" y="26717"/>
                </a:lnTo>
                <a:lnTo>
                  <a:pt x="91378" y="26773"/>
                </a:lnTo>
                <a:lnTo>
                  <a:pt x="91416" y="26829"/>
                </a:lnTo>
                <a:lnTo>
                  <a:pt x="91453" y="26885"/>
                </a:lnTo>
                <a:lnTo>
                  <a:pt x="91509" y="26922"/>
                </a:lnTo>
                <a:lnTo>
                  <a:pt x="91564" y="26959"/>
                </a:lnTo>
                <a:lnTo>
                  <a:pt x="91620" y="26978"/>
                </a:lnTo>
                <a:lnTo>
                  <a:pt x="91676" y="26978"/>
                </a:lnTo>
                <a:lnTo>
                  <a:pt x="91751" y="26959"/>
                </a:lnTo>
                <a:lnTo>
                  <a:pt x="91825" y="26940"/>
                </a:lnTo>
                <a:lnTo>
                  <a:pt x="91881" y="26922"/>
                </a:lnTo>
                <a:lnTo>
                  <a:pt x="91918" y="26866"/>
                </a:lnTo>
                <a:lnTo>
                  <a:pt x="91974" y="26829"/>
                </a:lnTo>
                <a:lnTo>
                  <a:pt x="91993" y="26773"/>
                </a:lnTo>
                <a:lnTo>
                  <a:pt x="92030" y="26698"/>
                </a:lnTo>
                <a:lnTo>
                  <a:pt x="92030" y="26642"/>
                </a:lnTo>
                <a:lnTo>
                  <a:pt x="92030" y="26568"/>
                </a:lnTo>
                <a:lnTo>
                  <a:pt x="92011" y="26494"/>
                </a:lnTo>
                <a:lnTo>
                  <a:pt x="91993" y="26419"/>
                </a:lnTo>
                <a:lnTo>
                  <a:pt x="91937" y="26363"/>
                </a:lnTo>
                <a:lnTo>
                  <a:pt x="91881" y="26326"/>
                </a:lnTo>
                <a:lnTo>
                  <a:pt x="91825" y="26289"/>
                </a:lnTo>
                <a:close/>
                <a:moveTo>
                  <a:pt x="708" y="26829"/>
                </a:moveTo>
                <a:lnTo>
                  <a:pt x="634" y="26847"/>
                </a:lnTo>
                <a:lnTo>
                  <a:pt x="559" y="26866"/>
                </a:lnTo>
                <a:lnTo>
                  <a:pt x="504" y="26903"/>
                </a:lnTo>
                <a:lnTo>
                  <a:pt x="429" y="26959"/>
                </a:lnTo>
                <a:lnTo>
                  <a:pt x="392" y="27015"/>
                </a:lnTo>
                <a:lnTo>
                  <a:pt x="355" y="27089"/>
                </a:lnTo>
                <a:lnTo>
                  <a:pt x="317" y="27164"/>
                </a:lnTo>
                <a:lnTo>
                  <a:pt x="317" y="27238"/>
                </a:lnTo>
                <a:lnTo>
                  <a:pt x="336" y="27331"/>
                </a:lnTo>
                <a:lnTo>
                  <a:pt x="355" y="27406"/>
                </a:lnTo>
                <a:lnTo>
                  <a:pt x="373" y="27462"/>
                </a:lnTo>
                <a:lnTo>
                  <a:pt x="410" y="27518"/>
                </a:lnTo>
                <a:lnTo>
                  <a:pt x="466" y="27555"/>
                </a:lnTo>
                <a:lnTo>
                  <a:pt x="541" y="27592"/>
                </a:lnTo>
                <a:lnTo>
                  <a:pt x="597" y="27611"/>
                </a:lnTo>
                <a:lnTo>
                  <a:pt x="671" y="27611"/>
                </a:lnTo>
                <a:lnTo>
                  <a:pt x="746" y="27592"/>
                </a:lnTo>
                <a:lnTo>
                  <a:pt x="801" y="27573"/>
                </a:lnTo>
                <a:lnTo>
                  <a:pt x="857" y="27536"/>
                </a:lnTo>
                <a:lnTo>
                  <a:pt x="950" y="27424"/>
                </a:lnTo>
                <a:lnTo>
                  <a:pt x="1006" y="27294"/>
                </a:lnTo>
                <a:lnTo>
                  <a:pt x="1025" y="27238"/>
                </a:lnTo>
                <a:lnTo>
                  <a:pt x="1025" y="27164"/>
                </a:lnTo>
                <a:lnTo>
                  <a:pt x="1006" y="27108"/>
                </a:lnTo>
                <a:lnTo>
                  <a:pt x="988" y="27033"/>
                </a:lnTo>
                <a:lnTo>
                  <a:pt x="950" y="26978"/>
                </a:lnTo>
                <a:lnTo>
                  <a:pt x="894" y="26922"/>
                </a:lnTo>
                <a:lnTo>
                  <a:pt x="839" y="26866"/>
                </a:lnTo>
                <a:lnTo>
                  <a:pt x="783" y="26847"/>
                </a:lnTo>
                <a:lnTo>
                  <a:pt x="708" y="26829"/>
                </a:lnTo>
                <a:close/>
                <a:moveTo>
                  <a:pt x="91620" y="28262"/>
                </a:moveTo>
                <a:lnTo>
                  <a:pt x="91564" y="28281"/>
                </a:lnTo>
                <a:lnTo>
                  <a:pt x="91490" y="28318"/>
                </a:lnTo>
                <a:lnTo>
                  <a:pt x="91434" y="28355"/>
                </a:lnTo>
                <a:lnTo>
                  <a:pt x="91378" y="28430"/>
                </a:lnTo>
                <a:lnTo>
                  <a:pt x="91360" y="28486"/>
                </a:lnTo>
                <a:lnTo>
                  <a:pt x="91341" y="28560"/>
                </a:lnTo>
                <a:lnTo>
                  <a:pt x="91341" y="28635"/>
                </a:lnTo>
                <a:lnTo>
                  <a:pt x="91360" y="28709"/>
                </a:lnTo>
                <a:lnTo>
                  <a:pt x="91378" y="28784"/>
                </a:lnTo>
                <a:lnTo>
                  <a:pt x="91434" y="28858"/>
                </a:lnTo>
                <a:lnTo>
                  <a:pt x="91490" y="28914"/>
                </a:lnTo>
                <a:lnTo>
                  <a:pt x="91546" y="28951"/>
                </a:lnTo>
                <a:lnTo>
                  <a:pt x="91620" y="28970"/>
                </a:lnTo>
                <a:lnTo>
                  <a:pt x="91695" y="28988"/>
                </a:lnTo>
                <a:lnTo>
                  <a:pt x="91806" y="28970"/>
                </a:lnTo>
                <a:lnTo>
                  <a:pt x="91900" y="28933"/>
                </a:lnTo>
                <a:lnTo>
                  <a:pt x="91974" y="28877"/>
                </a:lnTo>
                <a:lnTo>
                  <a:pt x="92030" y="28802"/>
                </a:lnTo>
                <a:lnTo>
                  <a:pt x="92067" y="28690"/>
                </a:lnTo>
                <a:lnTo>
                  <a:pt x="92067" y="28579"/>
                </a:lnTo>
                <a:lnTo>
                  <a:pt x="92030" y="28486"/>
                </a:lnTo>
                <a:lnTo>
                  <a:pt x="91955" y="28374"/>
                </a:lnTo>
                <a:lnTo>
                  <a:pt x="91955" y="28393"/>
                </a:lnTo>
                <a:lnTo>
                  <a:pt x="91881" y="28318"/>
                </a:lnTo>
                <a:lnTo>
                  <a:pt x="91825" y="28281"/>
                </a:lnTo>
                <a:lnTo>
                  <a:pt x="91769" y="28281"/>
                </a:lnTo>
                <a:lnTo>
                  <a:pt x="91695" y="28262"/>
                </a:lnTo>
                <a:close/>
                <a:moveTo>
                  <a:pt x="671" y="28635"/>
                </a:moveTo>
                <a:lnTo>
                  <a:pt x="597" y="28653"/>
                </a:lnTo>
                <a:lnTo>
                  <a:pt x="541" y="28690"/>
                </a:lnTo>
                <a:lnTo>
                  <a:pt x="485" y="28728"/>
                </a:lnTo>
                <a:lnTo>
                  <a:pt x="448" y="28784"/>
                </a:lnTo>
                <a:lnTo>
                  <a:pt x="410" y="28839"/>
                </a:lnTo>
                <a:lnTo>
                  <a:pt x="392" y="28914"/>
                </a:lnTo>
                <a:lnTo>
                  <a:pt x="392" y="28970"/>
                </a:lnTo>
                <a:lnTo>
                  <a:pt x="410" y="29044"/>
                </a:lnTo>
                <a:lnTo>
                  <a:pt x="429" y="29100"/>
                </a:lnTo>
                <a:lnTo>
                  <a:pt x="466" y="29156"/>
                </a:lnTo>
                <a:lnTo>
                  <a:pt x="522" y="29193"/>
                </a:lnTo>
                <a:lnTo>
                  <a:pt x="578" y="29230"/>
                </a:lnTo>
                <a:lnTo>
                  <a:pt x="634" y="29268"/>
                </a:lnTo>
                <a:lnTo>
                  <a:pt x="746" y="29268"/>
                </a:lnTo>
                <a:lnTo>
                  <a:pt x="839" y="29249"/>
                </a:lnTo>
                <a:lnTo>
                  <a:pt x="932" y="29175"/>
                </a:lnTo>
                <a:lnTo>
                  <a:pt x="969" y="29137"/>
                </a:lnTo>
                <a:lnTo>
                  <a:pt x="1006" y="29100"/>
                </a:lnTo>
                <a:lnTo>
                  <a:pt x="1025" y="29044"/>
                </a:lnTo>
                <a:lnTo>
                  <a:pt x="1043" y="28970"/>
                </a:lnTo>
                <a:lnTo>
                  <a:pt x="1043" y="28914"/>
                </a:lnTo>
                <a:lnTo>
                  <a:pt x="1025" y="28858"/>
                </a:lnTo>
                <a:lnTo>
                  <a:pt x="950" y="28746"/>
                </a:lnTo>
                <a:lnTo>
                  <a:pt x="913" y="28709"/>
                </a:lnTo>
                <a:lnTo>
                  <a:pt x="857" y="28672"/>
                </a:lnTo>
                <a:lnTo>
                  <a:pt x="801" y="28653"/>
                </a:lnTo>
                <a:lnTo>
                  <a:pt x="727" y="28635"/>
                </a:lnTo>
                <a:close/>
                <a:moveTo>
                  <a:pt x="91490" y="30087"/>
                </a:moveTo>
                <a:lnTo>
                  <a:pt x="91416" y="30124"/>
                </a:lnTo>
                <a:lnTo>
                  <a:pt x="91360" y="30161"/>
                </a:lnTo>
                <a:lnTo>
                  <a:pt x="91322" y="30217"/>
                </a:lnTo>
                <a:lnTo>
                  <a:pt x="91229" y="30347"/>
                </a:lnTo>
                <a:lnTo>
                  <a:pt x="91192" y="30422"/>
                </a:lnTo>
                <a:lnTo>
                  <a:pt x="91192" y="30496"/>
                </a:lnTo>
                <a:lnTo>
                  <a:pt x="91192" y="30590"/>
                </a:lnTo>
                <a:lnTo>
                  <a:pt x="91211" y="30645"/>
                </a:lnTo>
                <a:lnTo>
                  <a:pt x="91248" y="30720"/>
                </a:lnTo>
                <a:lnTo>
                  <a:pt x="91285" y="30776"/>
                </a:lnTo>
                <a:lnTo>
                  <a:pt x="91341" y="30832"/>
                </a:lnTo>
                <a:lnTo>
                  <a:pt x="91397" y="30869"/>
                </a:lnTo>
                <a:lnTo>
                  <a:pt x="91471" y="30887"/>
                </a:lnTo>
                <a:lnTo>
                  <a:pt x="91546" y="30906"/>
                </a:lnTo>
                <a:lnTo>
                  <a:pt x="91639" y="30887"/>
                </a:lnTo>
                <a:lnTo>
                  <a:pt x="91713" y="30869"/>
                </a:lnTo>
                <a:lnTo>
                  <a:pt x="91769" y="30832"/>
                </a:lnTo>
                <a:lnTo>
                  <a:pt x="91825" y="30776"/>
                </a:lnTo>
                <a:lnTo>
                  <a:pt x="91862" y="30720"/>
                </a:lnTo>
                <a:lnTo>
                  <a:pt x="91900" y="30645"/>
                </a:lnTo>
                <a:lnTo>
                  <a:pt x="91918" y="30590"/>
                </a:lnTo>
                <a:lnTo>
                  <a:pt x="91918" y="30496"/>
                </a:lnTo>
                <a:lnTo>
                  <a:pt x="91918" y="30422"/>
                </a:lnTo>
                <a:lnTo>
                  <a:pt x="91881" y="30347"/>
                </a:lnTo>
                <a:lnTo>
                  <a:pt x="91806" y="30217"/>
                </a:lnTo>
                <a:lnTo>
                  <a:pt x="91751" y="30161"/>
                </a:lnTo>
                <a:lnTo>
                  <a:pt x="91695" y="30124"/>
                </a:lnTo>
                <a:lnTo>
                  <a:pt x="91620" y="30087"/>
                </a:lnTo>
                <a:close/>
                <a:moveTo>
                  <a:pt x="876" y="30608"/>
                </a:moveTo>
                <a:lnTo>
                  <a:pt x="801" y="30627"/>
                </a:lnTo>
                <a:lnTo>
                  <a:pt x="746" y="30645"/>
                </a:lnTo>
                <a:lnTo>
                  <a:pt x="690" y="30683"/>
                </a:lnTo>
                <a:lnTo>
                  <a:pt x="634" y="30738"/>
                </a:lnTo>
                <a:lnTo>
                  <a:pt x="597" y="30813"/>
                </a:lnTo>
                <a:lnTo>
                  <a:pt x="578" y="30887"/>
                </a:lnTo>
                <a:lnTo>
                  <a:pt x="597" y="30962"/>
                </a:lnTo>
                <a:lnTo>
                  <a:pt x="615" y="31036"/>
                </a:lnTo>
                <a:lnTo>
                  <a:pt x="652" y="31111"/>
                </a:lnTo>
                <a:lnTo>
                  <a:pt x="690" y="31167"/>
                </a:lnTo>
                <a:lnTo>
                  <a:pt x="746" y="31223"/>
                </a:lnTo>
                <a:lnTo>
                  <a:pt x="839" y="31260"/>
                </a:lnTo>
                <a:lnTo>
                  <a:pt x="857" y="31260"/>
                </a:lnTo>
                <a:lnTo>
                  <a:pt x="894" y="31316"/>
                </a:lnTo>
                <a:lnTo>
                  <a:pt x="932" y="31334"/>
                </a:lnTo>
                <a:lnTo>
                  <a:pt x="969" y="31316"/>
                </a:lnTo>
                <a:lnTo>
                  <a:pt x="1006" y="31297"/>
                </a:lnTo>
                <a:lnTo>
                  <a:pt x="1099" y="31241"/>
                </a:lnTo>
                <a:lnTo>
                  <a:pt x="1137" y="31204"/>
                </a:lnTo>
                <a:lnTo>
                  <a:pt x="1174" y="31148"/>
                </a:lnTo>
                <a:lnTo>
                  <a:pt x="1230" y="31036"/>
                </a:lnTo>
                <a:lnTo>
                  <a:pt x="1230" y="30962"/>
                </a:lnTo>
                <a:lnTo>
                  <a:pt x="1230" y="30906"/>
                </a:lnTo>
                <a:lnTo>
                  <a:pt x="1211" y="30832"/>
                </a:lnTo>
                <a:lnTo>
                  <a:pt x="1174" y="30757"/>
                </a:lnTo>
                <a:lnTo>
                  <a:pt x="1137" y="30720"/>
                </a:lnTo>
                <a:lnTo>
                  <a:pt x="1081" y="30664"/>
                </a:lnTo>
                <a:lnTo>
                  <a:pt x="1025" y="30627"/>
                </a:lnTo>
                <a:lnTo>
                  <a:pt x="950" y="30608"/>
                </a:lnTo>
                <a:close/>
                <a:moveTo>
                  <a:pt x="91620" y="31781"/>
                </a:moveTo>
                <a:lnTo>
                  <a:pt x="91564" y="31800"/>
                </a:lnTo>
                <a:lnTo>
                  <a:pt x="91527" y="31818"/>
                </a:lnTo>
                <a:lnTo>
                  <a:pt x="91471" y="31856"/>
                </a:lnTo>
                <a:lnTo>
                  <a:pt x="91434" y="31911"/>
                </a:lnTo>
                <a:lnTo>
                  <a:pt x="91397" y="32004"/>
                </a:lnTo>
                <a:lnTo>
                  <a:pt x="91397" y="32098"/>
                </a:lnTo>
                <a:lnTo>
                  <a:pt x="91434" y="32191"/>
                </a:lnTo>
                <a:lnTo>
                  <a:pt x="91509" y="32247"/>
                </a:lnTo>
                <a:lnTo>
                  <a:pt x="91546" y="32284"/>
                </a:lnTo>
                <a:lnTo>
                  <a:pt x="91602" y="32302"/>
                </a:lnTo>
                <a:lnTo>
                  <a:pt x="91695" y="32302"/>
                </a:lnTo>
                <a:lnTo>
                  <a:pt x="91769" y="32265"/>
                </a:lnTo>
                <a:lnTo>
                  <a:pt x="91844" y="32209"/>
                </a:lnTo>
                <a:lnTo>
                  <a:pt x="91900" y="32135"/>
                </a:lnTo>
                <a:lnTo>
                  <a:pt x="91918" y="32042"/>
                </a:lnTo>
                <a:lnTo>
                  <a:pt x="91900" y="31949"/>
                </a:lnTo>
                <a:lnTo>
                  <a:pt x="91881" y="31911"/>
                </a:lnTo>
                <a:lnTo>
                  <a:pt x="91844" y="31874"/>
                </a:lnTo>
                <a:lnTo>
                  <a:pt x="91788" y="31837"/>
                </a:lnTo>
                <a:lnTo>
                  <a:pt x="91732" y="31800"/>
                </a:lnTo>
                <a:lnTo>
                  <a:pt x="91676" y="31781"/>
                </a:lnTo>
                <a:close/>
                <a:moveTo>
                  <a:pt x="652" y="32340"/>
                </a:moveTo>
                <a:lnTo>
                  <a:pt x="578" y="32358"/>
                </a:lnTo>
                <a:lnTo>
                  <a:pt x="522" y="32377"/>
                </a:lnTo>
                <a:lnTo>
                  <a:pt x="466" y="32414"/>
                </a:lnTo>
                <a:lnTo>
                  <a:pt x="410" y="32451"/>
                </a:lnTo>
                <a:lnTo>
                  <a:pt x="355" y="32507"/>
                </a:lnTo>
                <a:lnTo>
                  <a:pt x="317" y="32563"/>
                </a:lnTo>
                <a:lnTo>
                  <a:pt x="299" y="32637"/>
                </a:lnTo>
                <a:lnTo>
                  <a:pt x="280" y="32693"/>
                </a:lnTo>
                <a:lnTo>
                  <a:pt x="299" y="32768"/>
                </a:lnTo>
                <a:lnTo>
                  <a:pt x="299" y="32824"/>
                </a:lnTo>
                <a:lnTo>
                  <a:pt x="336" y="32880"/>
                </a:lnTo>
                <a:lnTo>
                  <a:pt x="373" y="32935"/>
                </a:lnTo>
                <a:lnTo>
                  <a:pt x="410" y="32973"/>
                </a:lnTo>
                <a:lnTo>
                  <a:pt x="466" y="33010"/>
                </a:lnTo>
                <a:lnTo>
                  <a:pt x="541" y="33028"/>
                </a:lnTo>
                <a:lnTo>
                  <a:pt x="597" y="33047"/>
                </a:lnTo>
                <a:lnTo>
                  <a:pt x="671" y="33047"/>
                </a:lnTo>
                <a:lnTo>
                  <a:pt x="727" y="33028"/>
                </a:lnTo>
                <a:lnTo>
                  <a:pt x="801" y="32991"/>
                </a:lnTo>
                <a:lnTo>
                  <a:pt x="857" y="32954"/>
                </a:lnTo>
                <a:lnTo>
                  <a:pt x="894" y="32917"/>
                </a:lnTo>
                <a:lnTo>
                  <a:pt x="932" y="32861"/>
                </a:lnTo>
                <a:lnTo>
                  <a:pt x="969" y="32805"/>
                </a:lnTo>
                <a:lnTo>
                  <a:pt x="988" y="32731"/>
                </a:lnTo>
                <a:lnTo>
                  <a:pt x="988" y="32656"/>
                </a:lnTo>
                <a:lnTo>
                  <a:pt x="969" y="32582"/>
                </a:lnTo>
                <a:lnTo>
                  <a:pt x="950" y="32526"/>
                </a:lnTo>
                <a:lnTo>
                  <a:pt x="913" y="32470"/>
                </a:lnTo>
                <a:lnTo>
                  <a:pt x="857" y="32414"/>
                </a:lnTo>
                <a:lnTo>
                  <a:pt x="801" y="32377"/>
                </a:lnTo>
                <a:lnTo>
                  <a:pt x="727" y="32358"/>
                </a:lnTo>
                <a:lnTo>
                  <a:pt x="652" y="32340"/>
                </a:lnTo>
                <a:close/>
                <a:moveTo>
                  <a:pt x="91602" y="33401"/>
                </a:moveTo>
                <a:lnTo>
                  <a:pt x="91509" y="33457"/>
                </a:lnTo>
                <a:lnTo>
                  <a:pt x="91453" y="33531"/>
                </a:lnTo>
                <a:lnTo>
                  <a:pt x="91416" y="33606"/>
                </a:lnTo>
                <a:lnTo>
                  <a:pt x="91434" y="33699"/>
                </a:lnTo>
                <a:lnTo>
                  <a:pt x="91471" y="33792"/>
                </a:lnTo>
                <a:lnTo>
                  <a:pt x="91527" y="33848"/>
                </a:lnTo>
                <a:lnTo>
                  <a:pt x="91620" y="33866"/>
                </a:lnTo>
                <a:lnTo>
                  <a:pt x="91732" y="33866"/>
                </a:lnTo>
                <a:lnTo>
                  <a:pt x="91806" y="33829"/>
                </a:lnTo>
                <a:lnTo>
                  <a:pt x="91844" y="33755"/>
                </a:lnTo>
                <a:lnTo>
                  <a:pt x="91881" y="33680"/>
                </a:lnTo>
                <a:lnTo>
                  <a:pt x="91881" y="33587"/>
                </a:lnTo>
                <a:lnTo>
                  <a:pt x="91844" y="33513"/>
                </a:lnTo>
                <a:lnTo>
                  <a:pt x="91788" y="33438"/>
                </a:lnTo>
                <a:lnTo>
                  <a:pt x="91695" y="33401"/>
                </a:lnTo>
                <a:close/>
                <a:moveTo>
                  <a:pt x="708" y="34034"/>
                </a:moveTo>
                <a:lnTo>
                  <a:pt x="652" y="34052"/>
                </a:lnTo>
                <a:lnTo>
                  <a:pt x="597" y="34052"/>
                </a:lnTo>
                <a:lnTo>
                  <a:pt x="541" y="34090"/>
                </a:lnTo>
                <a:lnTo>
                  <a:pt x="504" y="34127"/>
                </a:lnTo>
                <a:lnTo>
                  <a:pt x="466" y="34164"/>
                </a:lnTo>
                <a:lnTo>
                  <a:pt x="429" y="34220"/>
                </a:lnTo>
                <a:lnTo>
                  <a:pt x="410" y="34276"/>
                </a:lnTo>
                <a:lnTo>
                  <a:pt x="410" y="34332"/>
                </a:lnTo>
                <a:lnTo>
                  <a:pt x="410" y="34388"/>
                </a:lnTo>
                <a:lnTo>
                  <a:pt x="429" y="34443"/>
                </a:lnTo>
                <a:lnTo>
                  <a:pt x="485" y="34537"/>
                </a:lnTo>
                <a:lnTo>
                  <a:pt x="578" y="34592"/>
                </a:lnTo>
                <a:lnTo>
                  <a:pt x="671" y="34630"/>
                </a:lnTo>
                <a:lnTo>
                  <a:pt x="746" y="34630"/>
                </a:lnTo>
                <a:lnTo>
                  <a:pt x="801" y="34611"/>
                </a:lnTo>
                <a:lnTo>
                  <a:pt x="857" y="34592"/>
                </a:lnTo>
                <a:lnTo>
                  <a:pt x="894" y="34555"/>
                </a:lnTo>
                <a:lnTo>
                  <a:pt x="932" y="34499"/>
                </a:lnTo>
                <a:lnTo>
                  <a:pt x="969" y="34462"/>
                </a:lnTo>
                <a:lnTo>
                  <a:pt x="988" y="34406"/>
                </a:lnTo>
                <a:lnTo>
                  <a:pt x="988" y="34332"/>
                </a:lnTo>
                <a:lnTo>
                  <a:pt x="988" y="34276"/>
                </a:lnTo>
                <a:lnTo>
                  <a:pt x="969" y="34220"/>
                </a:lnTo>
                <a:lnTo>
                  <a:pt x="913" y="34127"/>
                </a:lnTo>
                <a:lnTo>
                  <a:pt x="820" y="34071"/>
                </a:lnTo>
                <a:lnTo>
                  <a:pt x="708" y="34034"/>
                </a:lnTo>
                <a:close/>
                <a:moveTo>
                  <a:pt x="91620" y="35058"/>
                </a:moveTo>
                <a:lnTo>
                  <a:pt x="91490" y="35076"/>
                </a:lnTo>
                <a:lnTo>
                  <a:pt x="91434" y="35095"/>
                </a:lnTo>
                <a:lnTo>
                  <a:pt x="91378" y="35114"/>
                </a:lnTo>
                <a:lnTo>
                  <a:pt x="91341" y="35170"/>
                </a:lnTo>
                <a:lnTo>
                  <a:pt x="91304" y="35207"/>
                </a:lnTo>
                <a:lnTo>
                  <a:pt x="91267" y="35263"/>
                </a:lnTo>
                <a:lnTo>
                  <a:pt x="91248" y="35337"/>
                </a:lnTo>
                <a:lnTo>
                  <a:pt x="91248" y="35393"/>
                </a:lnTo>
                <a:lnTo>
                  <a:pt x="91267" y="35449"/>
                </a:lnTo>
                <a:lnTo>
                  <a:pt x="91285" y="35505"/>
                </a:lnTo>
                <a:lnTo>
                  <a:pt x="91322" y="35561"/>
                </a:lnTo>
                <a:lnTo>
                  <a:pt x="91360" y="35598"/>
                </a:lnTo>
                <a:lnTo>
                  <a:pt x="91416" y="35635"/>
                </a:lnTo>
                <a:lnTo>
                  <a:pt x="91471" y="35672"/>
                </a:lnTo>
                <a:lnTo>
                  <a:pt x="91658" y="35672"/>
                </a:lnTo>
                <a:lnTo>
                  <a:pt x="91713" y="35654"/>
                </a:lnTo>
                <a:lnTo>
                  <a:pt x="91769" y="35616"/>
                </a:lnTo>
                <a:lnTo>
                  <a:pt x="91806" y="35579"/>
                </a:lnTo>
                <a:lnTo>
                  <a:pt x="91844" y="35523"/>
                </a:lnTo>
                <a:lnTo>
                  <a:pt x="91881" y="35412"/>
                </a:lnTo>
                <a:lnTo>
                  <a:pt x="91862" y="35281"/>
                </a:lnTo>
                <a:lnTo>
                  <a:pt x="91844" y="35225"/>
                </a:lnTo>
                <a:lnTo>
                  <a:pt x="91825" y="35170"/>
                </a:lnTo>
                <a:lnTo>
                  <a:pt x="91788" y="35132"/>
                </a:lnTo>
                <a:lnTo>
                  <a:pt x="91732" y="35095"/>
                </a:lnTo>
                <a:lnTo>
                  <a:pt x="91620" y="35058"/>
                </a:lnTo>
                <a:close/>
                <a:moveTo>
                  <a:pt x="801" y="35821"/>
                </a:moveTo>
                <a:lnTo>
                  <a:pt x="708" y="35840"/>
                </a:lnTo>
                <a:lnTo>
                  <a:pt x="652" y="35858"/>
                </a:lnTo>
                <a:lnTo>
                  <a:pt x="615" y="35877"/>
                </a:lnTo>
                <a:lnTo>
                  <a:pt x="541" y="35970"/>
                </a:lnTo>
                <a:lnTo>
                  <a:pt x="504" y="36082"/>
                </a:lnTo>
                <a:lnTo>
                  <a:pt x="504" y="36138"/>
                </a:lnTo>
                <a:lnTo>
                  <a:pt x="504" y="36194"/>
                </a:lnTo>
                <a:lnTo>
                  <a:pt x="522" y="36249"/>
                </a:lnTo>
                <a:lnTo>
                  <a:pt x="559" y="36305"/>
                </a:lnTo>
                <a:lnTo>
                  <a:pt x="597" y="36342"/>
                </a:lnTo>
                <a:lnTo>
                  <a:pt x="634" y="36380"/>
                </a:lnTo>
                <a:lnTo>
                  <a:pt x="746" y="36417"/>
                </a:lnTo>
                <a:lnTo>
                  <a:pt x="857" y="36417"/>
                </a:lnTo>
                <a:lnTo>
                  <a:pt x="913" y="36398"/>
                </a:lnTo>
                <a:lnTo>
                  <a:pt x="969" y="36361"/>
                </a:lnTo>
                <a:lnTo>
                  <a:pt x="1006" y="36324"/>
                </a:lnTo>
                <a:lnTo>
                  <a:pt x="1043" y="36268"/>
                </a:lnTo>
                <a:lnTo>
                  <a:pt x="1062" y="36212"/>
                </a:lnTo>
                <a:lnTo>
                  <a:pt x="1081" y="36156"/>
                </a:lnTo>
                <a:lnTo>
                  <a:pt x="1081" y="36082"/>
                </a:lnTo>
                <a:lnTo>
                  <a:pt x="1062" y="36026"/>
                </a:lnTo>
                <a:lnTo>
                  <a:pt x="988" y="35914"/>
                </a:lnTo>
                <a:lnTo>
                  <a:pt x="913" y="35858"/>
                </a:lnTo>
                <a:lnTo>
                  <a:pt x="801" y="35821"/>
                </a:lnTo>
                <a:close/>
                <a:moveTo>
                  <a:pt x="91490" y="36827"/>
                </a:moveTo>
                <a:lnTo>
                  <a:pt x="91397" y="36864"/>
                </a:lnTo>
                <a:lnTo>
                  <a:pt x="91341" y="36920"/>
                </a:lnTo>
                <a:lnTo>
                  <a:pt x="91304" y="36957"/>
                </a:lnTo>
                <a:lnTo>
                  <a:pt x="91267" y="37031"/>
                </a:lnTo>
                <a:lnTo>
                  <a:pt x="91248" y="37087"/>
                </a:lnTo>
                <a:lnTo>
                  <a:pt x="91248" y="37162"/>
                </a:lnTo>
                <a:lnTo>
                  <a:pt x="91248" y="37218"/>
                </a:lnTo>
                <a:lnTo>
                  <a:pt x="91267" y="37292"/>
                </a:lnTo>
                <a:lnTo>
                  <a:pt x="91285" y="37348"/>
                </a:lnTo>
                <a:lnTo>
                  <a:pt x="91341" y="37404"/>
                </a:lnTo>
                <a:lnTo>
                  <a:pt x="91397" y="37460"/>
                </a:lnTo>
                <a:lnTo>
                  <a:pt x="91453" y="37497"/>
                </a:lnTo>
                <a:lnTo>
                  <a:pt x="91527" y="37515"/>
                </a:lnTo>
                <a:lnTo>
                  <a:pt x="91602" y="37515"/>
                </a:lnTo>
                <a:lnTo>
                  <a:pt x="91676" y="37497"/>
                </a:lnTo>
                <a:lnTo>
                  <a:pt x="91732" y="37460"/>
                </a:lnTo>
                <a:lnTo>
                  <a:pt x="91788" y="37422"/>
                </a:lnTo>
                <a:lnTo>
                  <a:pt x="91844" y="37366"/>
                </a:lnTo>
                <a:lnTo>
                  <a:pt x="91862" y="37292"/>
                </a:lnTo>
                <a:lnTo>
                  <a:pt x="91881" y="37236"/>
                </a:lnTo>
                <a:lnTo>
                  <a:pt x="91881" y="37162"/>
                </a:lnTo>
                <a:lnTo>
                  <a:pt x="91881" y="37087"/>
                </a:lnTo>
                <a:lnTo>
                  <a:pt x="91862" y="37031"/>
                </a:lnTo>
                <a:lnTo>
                  <a:pt x="91825" y="36957"/>
                </a:lnTo>
                <a:lnTo>
                  <a:pt x="91788" y="36901"/>
                </a:lnTo>
                <a:lnTo>
                  <a:pt x="91695" y="36845"/>
                </a:lnTo>
                <a:lnTo>
                  <a:pt x="91602" y="36827"/>
                </a:lnTo>
                <a:close/>
                <a:moveTo>
                  <a:pt x="597" y="37478"/>
                </a:moveTo>
                <a:lnTo>
                  <a:pt x="522" y="37497"/>
                </a:lnTo>
                <a:lnTo>
                  <a:pt x="466" y="37497"/>
                </a:lnTo>
                <a:lnTo>
                  <a:pt x="392" y="37534"/>
                </a:lnTo>
                <a:lnTo>
                  <a:pt x="336" y="37571"/>
                </a:lnTo>
                <a:lnTo>
                  <a:pt x="299" y="37627"/>
                </a:lnTo>
                <a:lnTo>
                  <a:pt x="261" y="37683"/>
                </a:lnTo>
                <a:lnTo>
                  <a:pt x="243" y="37739"/>
                </a:lnTo>
                <a:lnTo>
                  <a:pt x="224" y="37869"/>
                </a:lnTo>
                <a:lnTo>
                  <a:pt x="224" y="37944"/>
                </a:lnTo>
                <a:lnTo>
                  <a:pt x="243" y="37999"/>
                </a:lnTo>
                <a:lnTo>
                  <a:pt x="280" y="38074"/>
                </a:lnTo>
                <a:lnTo>
                  <a:pt x="317" y="38130"/>
                </a:lnTo>
                <a:lnTo>
                  <a:pt x="373" y="38167"/>
                </a:lnTo>
                <a:lnTo>
                  <a:pt x="429" y="38204"/>
                </a:lnTo>
                <a:lnTo>
                  <a:pt x="485" y="38223"/>
                </a:lnTo>
                <a:lnTo>
                  <a:pt x="615" y="38223"/>
                </a:lnTo>
                <a:lnTo>
                  <a:pt x="690" y="38186"/>
                </a:lnTo>
                <a:lnTo>
                  <a:pt x="746" y="38148"/>
                </a:lnTo>
                <a:lnTo>
                  <a:pt x="783" y="38093"/>
                </a:lnTo>
                <a:lnTo>
                  <a:pt x="820" y="38037"/>
                </a:lnTo>
                <a:lnTo>
                  <a:pt x="839" y="37962"/>
                </a:lnTo>
                <a:lnTo>
                  <a:pt x="839" y="37888"/>
                </a:lnTo>
                <a:lnTo>
                  <a:pt x="857" y="37832"/>
                </a:lnTo>
                <a:lnTo>
                  <a:pt x="876" y="37739"/>
                </a:lnTo>
                <a:lnTo>
                  <a:pt x="857" y="37664"/>
                </a:lnTo>
                <a:lnTo>
                  <a:pt x="820" y="37590"/>
                </a:lnTo>
                <a:lnTo>
                  <a:pt x="764" y="37553"/>
                </a:lnTo>
                <a:lnTo>
                  <a:pt x="708" y="37515"/>
                </a:lnTo>
                <a:lnTo>
                  <a:pt x="652" y="37497"/>
                </a:lnTo>
                <a:lnTo>
                  <a:pt x="597" y="37478"/>
                </a:lnTo>
                <a:close/>
                <a:moveTo>
                  <a:pt x="615" y="39005"/>
                </a:moveTo>
                <a:lnTo>
                  <a:pt x="559" y="39023"/>
                </a:lnTo>
                <a:lnTo>
                  <a:pt x="504" y="39042"/>
                </a:lnTo>
                <a:lnTo>
                  <a:pt x="410" y="39117"/>
                </a:lnTo>
                <a:lnTo>
                  <a:pt x="373" y="39154"/>
                </a:lnTo>
                <a:lnTo>
                  <a:pt x="336" y="39210"/>
                </a:lnTo>
                <a:lnTo>
                  <a:pt x="317" y="39266"/>
                </a:lnTo>
                <a:lnTo>
                  <a:pt x="317" y="39321"/>
                </a:lnTo>
                <a:lnTo>
                  <a:pt x="317" y="39396"/>
                </a:lnTo>
                <a:lnTo>
                  <a:pt x="336" y="39452"/>
                </a:lnTo>
                <a:lnTo>
                  <a:pt x="355" y="39508"/>
                </a:lnTo>
                <a:lnTo>
                  <a:pt x="410" y="39545"/>
                </a:lnTo>
                <a:lnTo>
                  <a:pt x="504" y="39619"/>
                </a:lnTo>
                <a:lnTo>
                  <a:pt x="597" y="39638"/>
                </a:lnTo>
                <a:lnTo>
                  <a:pt x="708" y="39619"/>
                </a:lnTo>
                <a:lnTo>
                  <a:pt x="801" y="39563"/>
                </a:lnTo>
                <a:lnTo>
                  <a:pt x="857" y="39526"/>
                </a:lnTo>
                <a:lnTo>
                  <a:pt x="876" y="39470"/>
                </a:lnTo>
                <a:lnTo>
                  <a:pt x="913" y="39414"/>
                </a:lnTo>
                <a:lnTo>
                  <a:pt x="913" y="39340"/>
                </a:lnTo>
                <a:lnTo>
                  <a:pt x="913" y="39284"/>
                </a:lnTo>
                <a:lnTo>
                  <a:pt x="894" y="39228"/>
                </a:lnTo>
                <a:lnTo>
                  <a:pt x="876" y="39172"/>
                </a:lnTo>
                <a:lnTo>
                  <a:pt x="820" y="39117"/>
                </a:lnTo>
                <a:lnTo>
                  <a:pt x="727" y="39042"/>
                </a:lnTo>
                <a:lnTo>
                  <a:pt x="671" y="39023"/>
                </a:lnTo>
                <a:lnTo>
                  <a:pt x="615" y="39005"/>
                </a:lnTo>
                <a:close/>
                <a:moveTo>
                  <a:pt x="91695" y="38949"/>
                </a:moveTo>
                <a:lnTo>
                  <a:pt x="91620" y="38968"/>
                </a:lnTo>
                <a:lnTo>
                  <a:pt x="91509" y="39042"/>
                </a:lnTo>
                <a:lnTo>
                  <a:pt x="91471" y="39098"/>
                </a:lnTo>
                <a:lnTo>
                  <a:pt x="91434" y="39154"/>
                </a:lnTo>
                <a:lnTo>
                  <a:pt x="91416" y="39210"/>
                </a:lnTo>
                <a:lnTo>
                  <a:pt x="91397" y="39284"/>
                </a:lnTo>
                <a:lnTo>
                  <a:pt x="91397" y="39340"/>
                </a:lnTo>
                <a:lnTo>
                  <a:pt x="91416" y="39396"/>
                </a:lnTo>
                <a:lnTo>
                  <a:pt x="91434" y="39470"/>
                </a:lnTo>
                <a:lnTo>
                  <a:pt x="91471" y="39526"/>
                </a:lnTo>
                <a:lnTo>
                  <a:pt x="91509" y="39563"/>
                </a:lnTo>
                <a:lnTo>
                  <a:pt x="91564" y="39601"/>
                </a:lnTo>
                <a:lnTo>
                  <a:pt x="91620" y="39638"/>
                </a:lnTo>
                <a:lnTo>
                  <a:pt x="91695" y="39657"/>
                </a:lnTo>
                <a:lnTo>
                  <a:pt x="91751" y="39657"/>
                </a:lnTo>
                <a:lnTo>
                  <a:pt x="91825" y="39638"/>
                </a:lnTo>
                <a:lnTo>
                  <a:pt x="91881" y="39619"/>
                </a:lnTo>
                <a:lnTo>
                  <a:pt x="91937" y="39601"/>
                </a:lnTo>
                <a:lnTo>
                  <a:pt x="91993" y="39545"/>
                </a:lnTo>
                <a:lnTo>
                  <a:pt x="92030" y="39489"/>
                </a:lnTo>
                <a:lnTo>
                  <a:pt x="92067" y="39433"/>
                </a:lnTo>
                <a:lnTo>
                  <a:pt x="92086" y="39359"/>
                </a:lnTo>
                <a:lnTo>
                  <a:pt x="92086" y="39303"/>
                </a:lnTo>
                <a:lnTo>
                  <a:pt x="92067" y="39228"/>
                </a:lnTo>
                <a:lnTo>
                  <a:pt x="92049" y="39172"/>
                </a:lnTo>
                <a:lnTo>
                  <a:pt x="92011" y="39098"/>
                </a:lnTo>
                <a:lnTo>
                  <a:pt x="91974" y="39042"/>
                </a:lnTo>
                <a:lnTo>
                  <a:pt x="91918" y="39005"/>
                </a:lnTo>
                <a:lnTo>
                  <a:pt x="91844" y="38968"/>
                </a:lnTo>
                <a:lnTo>
                  <a:pt x="91769" y="38949"/>
                </a:lnTo>
                <a:close/>
                <a:moveTo>
                  <a:pt x="597" y="40476"/>
                </a:moveTo>
                <a:lnTo>
                  <a:pt x="541" y="40494"/>
                </a:lnTo>
                <a:lnTo>
                  <a:pt x="485" y="40513"/>
                </a:lnTo>
                <a:lnTo>
                  <a:pt x="392" y="40587"/>
                </a:lnTo>
                <a:lnTo>
                  <a:pt x="317" y="40699"/>
                </a:lnTo>
                <a:lnTo>
                  <a:pt x="317" y="40755"/>
                </a:lnTo>
                <a:lnTo>
                  <a:pt x="299" y="40811"/>
                </a:lnTo>
                <a:lnTo>
                  <a:pt x="317" y="40885"/>
                </a:lnTo>
                <a:lnTo>
                  <a:pt x="336" y="40941"/>
                </a:lnTo>
                <a:lnTo>
                  <a:pt x="373" y="40997"/>
                </a:lnTo>
                <a:lnTo>
                  <a:pt x="410" y="41034"/>
                </a:lnTo>
                <a:lnTo>
                  <a:pt x="504" y="41090"/>
                </a:lnTo>
                <a:lnTo>
                  <a:pt x="615" y="41109"/>
                </a:lnTo>
                <a:lnTo>
                  <a:pt x="727" y="41090"/>
                </a:lnTo>
                <a:lnTo>
                  <a:pt x="783" y="41053"/>
                </a:lnTo>
                <a:lnTo>
                  <a:pt x="839" y="41016"/>
                </a:lnTo>
                <a:lnTo>
                  <a:pt x="876" y="40960"/>
                </a:lnTo>
                <a:lnTo>
                  <a:pt x="913" y="40904"/>
                </a:lnTo>
                <a:lnTo>
                  <a:pt x="913" y="40848"/>
                </a:lnTo>
                <a:lnTo>
                  <a:pt x="932" y="40774"/>
                </a:lnTo>
                <a:lnTo>
                  <a:pt x="913" y="40699"/>
                </a:lnTo>
                <a:lnTo>
                  <a:pt x="876" y="40643"/>
                </a:lnTo>
                <a:lnTo>
                  <a:pt x="801" y="40550"/>
                </a:lnTo>
                <a:lnTo>
                  <a:pt x="708" y="40494"/>
                </a:lnTo>
                <a:lnTo>
                  <a:pt x="652" y="40476"/>
                </a:lnTo>
                <a:close/>
                <a:moveTo>
                  <a:pt x="91732" y="40625"/>
                </a:moveTo>
                <a:lnTo>
                  <a:pt x="91676" y="40643"/>
                </a:lnTo>
                <a:lnTo>
                  <a:pt x="91620" y="40643"/>
                </a:lnTo>
                <a:lnTo>
                  <a:pt x="91564" y="40680"/>
                </a:lnTo>
                <a:lnTo>
                  <a:pt x="91509" y="40755"/>
                </a:lnTo>
                <a:lnTo>
                  <a:pt x="91471" y="40848"/>
                </a:lnTo>
                <a:lnTo>
                  <a:pt x="91471" y="40941"/>
                </a:lnTo>
                <a:lnTo>
                  <a:pt x="91490" y="41034"/>
                </a:lnTo>
                <a:lnTo>
                  <a:pt x="91527" y="41090"/>
                </a:lnTo>
                <a:lnTo>
                  <a:pt x="91564" y="41127"/>
                </a:lnTo>
                <a:lnTo>
                  <a:pt x="91658" y="41165"/>
                </a:lnTo>
                <a:lnTo>
                  <a:pt x="91769" y="41183"/>
                </a:lnTo>
                <a:lnTo>
                  <a:pt x="91825" y="41165"/>
                </a:lnTo>
                <a:lnTo>
                  <a:pt x="91881" y="41146"/>
                </a:lnTo>
                <a:lnTo>
                  <a:pt x="91918" y="41109"/>
                </a:lnTo>
                <a:lnTo>
                  <a:pt x="91955" y="41071"/>
                </a:lnTo>
                <a:lnTo>
                  <a:pt x="92011" y="40978"/>
                </a:lnTo>
                <a:lnTo>
                  <a:pt x="92011" y="40867"/>
                </a:lnTo>
                <a:lnTo>
                  <a:pt x="91974" y="40774"/>
                </a:lnTo>
                <a:lnTo>
                  <a:pt x="91937" y="40718"/>
                </a:lnTo>
                <a:lnTo>
                  <a:pt x="91900" y="40680"/>
                </a:lnTo>
                <a:lnTo>
                  <a:pt x="91844" y="40662"/>
                </a:lnTo>
                <a:lnTo>
                  <a:pt x="91788" y="40643"/>
                </a:lnTo>
                <a:lnTo>
                  <a:pt x="91732" y="40625"/>
                </a:lnTo>
                <a:close/>
                <a:moveTo>
                  <a:pt x="485" y="42207"/>
                </a:moveTo>
                <a:lnTo>
                  <a:pt x="429" y="42226"/>
                </a:lnTo>
                <a:lnTo>
                  <a:pt x="355" y="42263"/>
                </a:lnTo>
                <a:lnTo>
                  <a:pt x="317" y="42319"/>
                </a:lnTo>
                <a:lnTo>
                  <a:pt x="280" y="42375"/>
                </a:lnTo>
                <a:lnTo>
                  <a:pt x="243" y="42431"/>
                </a:lnTo>
                <a:lnTo>
                  <a:pt x="224" y="42505"/>
                </a:lnTo>
                <a:lnTo>
                  <a:pt x="243" y="42561"/>
                </a:lnTo>
                <a:lnTo>
                  <a:pt x="243" y="42635"/>
                </a:lnTo>
                <a:lnTo>
                  <a:pt x="280" y="42673"/>
                </a:lnTo>
                <a:lnTo>
                  <a:pt x="336" y="42766"/>
                </a:lnTo>
                <a:lnTo>
                  <a:pt x="448" y="42822"/>
                </a:lnTo>
                <a:lnTo>
                  <a:pt x="559" y="42859"/>
                </a:lnTo>
                <a:lnTo>
                  <a:pt x="634" y="42840"/>
                </a:lnTo>
                <a:lnTo>
                  <a:pt x="690" y="42822"/>
                </a:lnTo>
                <a:lnTo>
                  <a:pt x="746" y="42784"/>
                </a:lnTo>
                <a:lnTo>
                  <a:pt x="801" y="42747"/>
                </a:lnTo>
                <a:lnTo>
                  <a:pt x="839" y="42691"/>
                </a:lnTo>
                <a:lnTo>
                  <a:pt x="857" y="42617"/>
                </a:lnTo>
                <a:lnTo>
                  <a:pt x="876" y="42561"/>
                </a:lnTo>
                <a:lnTo>
                  <a:pt x="876" y="42486"/>
                </a:lnTo>
                <a:lnTo>
                  <a:pt x="857" y="42431"/>
                </a:lnTo>
                <a:lnTo>
                  <a:pt x="839" y="42375"/>
                </a:lnTo>
                <a:lnTo>
                  <a:pt x="764" y="42282"/>
                </a:lnTo>
                <a:lnTo>
                  <a:pt x="671" y="42226"/>
                </a:lnTo>
                <a:lnTo>
                  <a:pt x="559" y="42207"/>
                </a:lnTo>
                <a:close/>
                <a:moveTo>
                  <a:pt x="91583" y="42468"/>
                </a:moveTo>
                <a:lnTo>
                  <a:pt x="91527" y="42505"/>
                </a:lnTo>
                <a:lnTo>
                  <a:pt x="91471" y="42524"/>
                </a:lnTo>
                <a:lnTo>
                  <a:pt x="91416" y="42580"/>
                </a:lnTo>
                <a:lnTo>
                  <a:pt x="91378" y="42617"/>
                </a:lnTo>
                <a:lnTo>
                  <a:pt x="91341" y="42673"/>
                </a:lnTo>
                <a:lnTo>
                  <a:pt x="91322" y="42747"/>
                </a:lnTo>
                <a:lnTo>
                  <a:pt x="91304" y="42803"/>
                </a:lnTo>
                <a:lnTo>
                  <a:pt x="91322" y="42877"/>
                </a:lnTo>
                <a:lnTo>
                  <a:pt x="91341" y="42952"/>
                </a:lnTo>
                <a:lnTo>
                  <a:pt x="91378" y="43008"/>
                </a:lnTo>
                <a:lnTo>
                  <a:pt x="91416" y="43045"/>
                </a:lnTo>
                <a:lnTo>
                  <a:pt x="91471" y="43101"/>
                </a:lnTo>
                <a:lnTo>
                  <a:pt x="91527" y="43119"/>
                </a:lnTo>
                <a:lnTo>
                  <a:pt x="91583" y="43138"/>
                </a:lnTo>
                <a:lnTo>
                  <a:pt x="91658" y="43157"/>
                </a:lnTo>
                <a:lnTo>
                  <a:pt x="91713" y="43138"/>
                </a:lnTo>
                <a:lnTo>
                  <a:pt x="91788" y="43119"/>
                </a:lnTo>
                <a:lnTo>
                  <a:pt x="91844" y="43101"/>
                </a:lnTo>
                <a:lnTo>
                  <a:pt x="91900" y="43045"/>
                </a:lnTo>
                <a:lnTo>
                  <a:pt x="91937" y="43008"/>
                </a:lnTo>
                <a:lnTo>
                  <a:pt x="91974" y="42933"/>
                </a:lnTo>
                <a:lnTo>
                  <a:pt x="91993" y="42877"/>
                </a:lnTo>
                <a:lnTo>
                  <a:pt x="91993" y="42803"/>
                </a:lnTo>
                <a:lnTo>
                  <a:pt x="91993" y="42747"/>
                </a:lnTo>
                <a:lnTo>
                  <a:pt x="91974" y="42673"/>
                </a:lnTo>
                <a:lnTo>
                  <a:pt x="91937" y="42617"/>
                </a:lnTo>
                <a:lnTo>
                  <a:pt x="91900" y="42580"/>
                </a:lnTo>
                <a:lnTo>
                  <a:pt x="91844" y="42524"/>
                </a:lnTo>
                <a:lnTo>
                  <a:pt x="91788" y="42505"/>
                </a:lnTo>
                <a:lnTo>
                  <a:pt x="91713" y="42486"/>
                </a:lnTo>
                <a:lnTo>
                  <a:pt x="91658" y="42468"/>
                </a:lnTo>
                <a:close/>
                <a:moveTo>
                  <a:pt x="652" y="43790"/>
                </a:moveTo>
                <a:lnTo>
                  <a:pt x="615" y="43827"/>
                </a:lnTo>
                <a:lnTo>
                  <a:pt x="578" y="43864"/>
                </a:lnTo>
                <a:lnTo>
                  <a:pt x="559" y="43920"/>
                </a:lnTo>
                <a:lnTo>
                  <a:pt x="578" y="43976"/>
                </a:lnTo>
                <a:lnTo>
                  <a:pt x="615" y="44013"/>
                </a:lnTo>
                <a:lnTo>
                  <a:pt x="652" y="44032"/>
                </a:lnTo>
                <a:lnTo>
                  <a:pt x="708" y="44050"/>
                </a:lnTo>
                <a:lnTo>
                  <a:pt x="746" y="44032"/>
                </a:lnTo>
                <a:lnTo>
                  <a:pt x="783" y="44013"/>
                </a:lnTo>
                <a:lnTo>
                  <a:pt x="820" y="43976"/>
                </a:lnTo>
                <a:lnTo>
                  <a:pt x="839" y="43920"/>
                </a:lnTo>
                <a:lnTo>
                  <a:pt x="820" y="43864"/>
                </a:lnTo>
                <a:lnTo>
                  <a:pt x="783" y="43827"/>
                </a:lnTo>
                <a:lnTo>
                  <a:pt x="746" y="43790"/>
                </a:lnTo>
                <a:close/>
                <a:moveTo>
                  <a:pt x="91732" y="44050"/>
                </a:moveTo>
                <a:lnTo>
                  <a:pt x="91639" y="44069"/>
                </a:lnTo>
                <a:lnTo>
                  <a:pt x="91527" y="44125"/>
                </a:lnTo>
                <a:lnTo>
                  <a:pt x="91490" y="44162"/>
                </a:lnTo>
                <a:lnTo>
                  <a:pt x="91471" y="44218"/>
                </a:lnTo>
                <a:lnTo>
                  <a:pt x="91453" y="44274"/>
                </a:lnTo>
                <a:lnTo>
                  <a:pt x="91434" y="44330"/>
                </a:lnTo>
                <a:lnTo>
                  <a:pt x="91453" y="44404"/>
                </a:lnTo>
                <a:lnTo>
                  <a:pt x="91471" y="44460"/>
                </a:lnTo>
                <a:lnTo>
                  <a:pt x="91490" y="44516"/>
                </a:lnTo>
                <a:lnTo>
                  <a:pt x="91527" y="44553"/>
                </a:lnTo>
                <a:lnTo>
                  <a:pt x="91639" y="44609"/>
                </a:lnTo>
                <a:lnTo>
                  <a:pt x="91732" y="44628"/>
                </a:lnTo>
                <a:lnTo>
                  <a:pt x="91844" y="44609"/>
                </a:lnTo>
                <a:lnTo>
                  <a:pt x="91937" y="44553"/>
                </a:lnTo>
                <a:lnTo>
                  <a:pt x="91974" y="44516"/>
                </a:lnTo>
                <a:lnTo>
                  <a:pt x="92011" y="44460"/>
                </a:lnTo>
                <a:lnTo>
                  <a:pt x="92030" y="44404"/>
                </a:lnTo>
                <a:lnTo>
                  <a:pt x="92030" y="44330"/>
                </a:lnTo>
                <a:lnTo>
                  <a:pt x="92030" y="44274"/>
                </a:lnTo>
                <a:lnTo>
                  <a:pt x="92011" y="44218"/>
                </a:lnTo>
                <a:lnTo>
                  <a:pt x="91974" y="44162"/>
                </a:lnTo>
                <a:lnTo>
                  <a:pt x="91937" y="44125"/>
                </a:lnTo>
                <a:lnTo>
                  <a:pt x="91844" y="44069"/>
                </a:lnTo>
                <a:lnTo>
                  <a:pt x="91732" y="44050"/>
                </a:lnTo>
                <a:close/>
                <a:moveTo>
                  <a:pt x="708" y="45093"/>
                </a:moveTo>
                <a:lnTo>
                  <a:pt x="578" y="45112"/>
                </a:lnTo>
                <a:lnTo>
                  <a:pt x="522" y="45112"/>
                </a:lnTo>
                <a:lnTo>
                  <a:pt x="466" y="45149"/>
                </a:lnTo>
                <a:lnTo>
                  <a:pt x="429" y="45186"/>
                </a:lnTo>
                <a:lnTo>
                  <a:pt x="392" y="45242"/>
                </a:lnTo>
                <a:lnTo>
                  <a:pt x="355" y="45298"/>
                </a:lnTo>
                <a:lnTo>
                  <a:pt x="355" y="45372"/>
                </a:lnTo>
                <a:lnTo>
                  <a:pt x="355" y="45428"/>
                </a:lnTo>
                <a:lnTo>
                  <a:pt x="355" y="45484"/>
                </a:lnTo>
                <a:lnTo>
                  <a:pt x="392" y="45540"/>
                </a:lnTo>
                <a:lnTo>
                  <a:pt x="429" y="45577"/>
                </a:lnTo>
                <a:lnTo>
                  <a:pt x="522" y="45652"/>
                </a:lnTo>
                <a:lnTo>
                  <a:pt x="652" y="45689"/>
                </a:lnTo>
                <a:lnTo>
                  <a:pt x="708" y="45689"/>
                </a:lnTo>
                <a:lnTo>
                  <a:pt x="783" y="45670"/>
                </a:lnTo>
                <a:lnTo>
                  <a:pt x="839" y="45652"/>
                </a:lnTo>
                <a:lnTo>
                  <a:pt x="876" y="45614"/>
                </a:lnTo>
                <a:lnTo>
                  <a:pt x="932" y="45577"/>
                </a:lnTo>
                <a:lnTo>
                  <a:pt x="969" y="45540"/>
                </a:lnTo>
                <a:lnTo>
                  <a:pt x="988" y="45465"/>
                </a:lnTo>
                <a:lnTo>
                  <a:pt x="1006" y="45409"/>
                </a:lnTo>
                <a:lnTo>
                  <a:pt x="988" y="45354"/>
                </a:lnTo>
                <a:lnTo>
                  <a:pt x="988" y="45298"/>
                </a:lnTo>
                <a:lnTo>
                  <a:pt x="950" y="45242"/>
                </a:lnTo>
                <a:lnTo>
                  <a:pt x="913" y="45186"/>
                </a:lnTo>
                <a:lnTo>
                  <a:pt x="876" y="45149"/>
                </a:lnTo>
                <a:lnTo>
                  <a:pt x="820" y="45112"/>
                </a:lnTo>
                <a:lnTo>
                  <a:pt x="764" y="45093"/>
                </a:lnTo>
                <a:close/>
                <a:moveTo>
                  <a:pt x="91695" y="45093"/>
                </a:moveTo>
                <a:lnTo>
                  <a:pt x="91620" y="45112"/>
                </a:lnTo>
                <a:lnTo>
                  <a:pt x="91546" y="45130"/>
                </a:lnTo>
                <a:lnTo>
                  <a:pt x="91490" y="45167"/>
                </a:lnTo>
                <a:lnTo>
                  <a:pt x="91434" y="45223"/>
                </a:lnTo>
                <a:lnTo>
                  <a:pt x="91378" y="45279"/>
                </a:lnTo>
                <a:lnTo>
                  <a:pt x="91360" y="45354"/>
                </a:lnTo>
                <a:lnTo>
                  <a:pt x="91341" y="45428"/>
                </a:lnTo>
                <a:lnTo>
                  <a:pt x="91341" y="45503"/>
                </a:lnTo>
                <a:lnTo>
                  <a:pt x="91360" y="45558"/>
                </a:lnTo>
                <a:lnTo>
                  <a:pt x="91378" y="45614"/>
                </a:lnTo>
                <a:lnTo>
                  <a:pt x="91416" y="45670"/>
                </a:lnTo>
                <a:lnTo>
                  <a:pt x="91453" y="45726"/>
                </a:lnTo>
                <a:lnTo>
                  <a:pt x="91564" y="45782"/>
                </a:lnTo>
                <a:lnTo>
                  <a:pt x="91620" y="45800"/>
                </a:lnTo>
                <a:lnTo>
                  <a:pt x="91695" y="45819"/>
                </a:lnTo>
                <a:lnTo>
                  <a:pt x="91769" y="45800"/>
                </a:lnTo>
                <a:lnTo>
                  <a:pt x="91844" y="45782"/>
                </a:lnTo>
                <a:lnTo>
                  <a:pt x="91900" y="45745"/>
                </a:lnTo>
                <a:lnTo>
                  <a:pt x="91955" y="45689"/>
                </a:lnTo>
                <a:lnTo>
                  <a:pt x="91993" y="45633"/>
                </a:lnTo>
                <a:lnTo>
                  <a:pt x="92030" y="45558"/>
                </a:lnTo>
                <a:lnTo>
                  <a:pt x="92049" y="45484"/>
                </a:lnTo>
                <a:lnTo>
                  <a:pt x="92049" y="45409"/>
                </a:lnTo>
                <a:lnTo>
                  <a:pt x="92030" y="45354"/>
                </a:lnTo>
                <a:lnTo>
                  <a:pt x="92011" y="45298"/>
                </a:lnTo>
                <a:lnTo>
                  <a:pt x="91974" y="45242"/>
                </a:lnTo>
                <a:lnTo>
                  <a:pt x="91937" y="45186"/>
                </a:lnTo>
                <a:lnTo>
                  <a:pt x="91825" y="45130"/>
                </a:lnTo>
                <a:lnTo>
                  <a:pt x="91695" y="45093"/>
                </a:lnTo>
                <a:close/>
                <a:moveTo>
                  <a:pt x="504" y="46769"/>
                </a:moveTo>
                <a:lnTo>
                  <a:pt x="448" y="46787"/>
                </a:lnTo>
                <a:lnTo>
                  <a:pt x="392" y="46824"/>
                </a:lnTo>
                <a:lnTo>
                  <a:pt x="336" y="46862"/>
                </a:lnTo>
                <a:lnTo>
                  <a:pt x="280" y="46918"/>
                </a:lnTo>
                <a:lnTo>
                  <a:pt x="206" y="47066"/>
                </a:lnTo>
                <a:lnTo>
                  <a:pt x="187" y="47141"/>
                </a:lnTo>
                <a:lnTo>
                  <a:pt x="187" y="47215"/>
                </a:lnTo>
                <a:lnTo>
                  <a:pt x="187" y="47290"/>
                </a:lnTo>
                <a:lnTo>
                  <a:pt x="224" y="47364"/>
                </a:lnTo>
                <a:lnTo>
                  <a:pt x="261" y="47420"/>
                </a:lnTo>
                <a:lnTo>
                  <a:pt x="317" y="47476"/>
                </a:lnTo>
                <a:lnTo>
                  <a:pt x="392" y="47513"/>
                </a:lnTo>
                <a:lnTo>
                  <a:pt x="448" y="47532"/>
                </a:lnTo>
                <a:lnTo>
                  <a:pt x="522" y="47551"/>
                </a:lnTo>
                <a:lnTo>
                  <a:pt x="597" y="47532"/>
                </a:lnTo>
                <a:lnTo>
                  <a:pt x="652" y="47513"/>
                </a:lnTo>
                <a:lnTo>
                  <a:pt x="727" y="47476"/>
                </a:lnTo>
                <a:lnTo>
                  <a:pt x="783" y="47439"/>
                </a:lnTo>
                <a:lnTo>
                  <a:pt x="820" y="47383"/>
                </a:lnTo>
                <a:lnTo>
                  <a:pt x="894" y="47234"/>
                </a:lnTo>
                <a:lnTo>
                  <a:pt x="913" y="47160"/>
                </a:lnTo>
                <a:lnTo>
                  <a:pt x="913" y="47085"/>
                </a:lnTo>
                <a:lnTo>
                  <a:pt x="913" y="47011"/>
                </a:lnTo>
                <a:lnTo>
                  <a:pt x="876" y="46936"/>
                </a:lnTo>
                <a:lnTo>
                  <a:pt x="839" y="46880"/>
                </a:lnTo>
                <a:lnTo>
                  <a:pt x="764" y="46824"/>
                </a:lnTo>
                <a:lnTo>
                  <a:pt x="708" y="46787"/>
                </a:lnTo>
                <a:lnTo>
                  <a:pt x="634" y="46769"/>
                </a:lnTo>
                <a:close/>
                <a:moveTo>
                  <a:pt x="91658" y="47215"/>
                </a:moveTo>
                <a:lnTo>
                  <a:pt x="91546" y="47234"/>
                </a:lnTo>
                <a:lnTo>
                  <a:pt x="91471" y="47290"/>
                </a:lnTo>
                <a:lnTo>
                  <a:pt x="91434" y="47327"/>
                </a:lnTo>
                <a:lnTo>
                  <a:pt x="91397" y="47364"/>
                </a:lnTo>
                <a:lnTo>
                  <a:pt x="91397" y="47420"/>
                </a:lnTo>
                <a:lnTo>
                  <a:pt x="91378" y="47476"/>
                </a:lnTo>
                <a:lnTo>
                  <a:pt x="91397" y="47551"/>
                </a:lnTo>
                <a:lnTo>
                  <a:pt x="91397" y="47606"/>
                </a:lnTo>
                <a:lnTo>
                  <a:pt x="91434" y="47644"/>
                </a:lnTo>
                <a:lnTo>
                  <a:pt x="91471" y="47681"/>
                </a:lnTo>
                <a:lnTo>
                  <a:pt x="91546" y="47737"/>
                </a:lnTo>
                <a:lnTo>
                  <a:pt x="91751" y="47737"/>
                </a:lnTo>
                <a:lnTo>
                  <a:pt x="91844" y="47681"/>
                </a:lnTo>
                <a:lnTo>
                  <a:pt x="91881" y="47644"/>
                </a:lnTo>
                <a:lnTo>
                  <a:pt x="91900" y="47606"/>
                </a:lnTo>
                <a:lnTo>
                  <a:pt x="91918" y="47551"/>
                </a:lnTo>
                <a:lnTo>
                  <a:pt x="91918" y="47476"/>
                </a:lnTo>
                <a:lnTo>
                  <a:pt x="91918" y="47420"/>
                </a:lnTo>
                <a:lnTo>
                  <a:pt x="91900" y="47364"/>
                </a:lnTo>
                <a:lnTo>
                  <a:pt x="91881" y="47327"/>
                </a:lnTo>
                <a:lnTo>
                  <a:pt x="91844" y="47290"/>
                </a:lnTo>
                <a:lnTo>
                  <a:pt x="91751" y="47234"/>
                </a:lnTo>
                <a:lnTo>
                  <a:pt x="91658" y="47215"/>
                </a:lnTo>
                <a:close/>
                <a:moveTo>
                  <a:pt x="504" y="48295"/>
                </a:moveTo>
                <a:lnTo>
                  <a:pt x="429" y="48333"/>
                </a:lnTo>
                <a:lnTo>
                  <a:pt x="373" y="48407"/>
                </a:lnTo>
                <a:lnTo>
                  <a:pt x="355" y="48481"/>
                </a:lnTo>
                <a:lnTo>
                  <a:pt x="336" y="48556"/>
                </a:lnTo>
                <a:lnTo>
                  <a:pt x="336" y="48630"/>
                </a:lnTo>
                <a:lnTo>
                  <a:pt x="355" y="48705"/>
                </a:lnTo>
                <a:lnTo>
                  <a:pt x="373" y="48779"/>
                </a:lnTo>
                <a:lnTo>
                  <a:pt x="410" y="48835"/>
                </a:lnTo>
                <a:lnTo>
                  <a:pt x="466" y="48891"/>
                </a:lnTo>
                <a:lnTo>
                  <a:pt x="522" y="48928"/>
                </a:lnTo>
                <a:lnTo>
                  <a:pt x="597" y="48947"/>
                </a:lnTo>
                <a:lnTo>
                  <a:pt x="671" y="48928"/>
                </a:lnTo>
                <a:lnTo>
                  <a:pt x="746" y="48891"/>
                </a:lnTo>
                <a:lnTo>
                  <a:pt x="820" y="48835"/>
                </a:lnTo>
                <a:lnTo>
                  <a:pt x="857" y="48779"/>
                </a:lnTo>
                <a:lnTo>
                  <a:pt x="894" y="48705"/>
                </a:lnTo>
                <a:lnTo>
                  <a:pt x="913" y="48612"/>
                </a:lnTo>
                <a:lnTo>
                  <a:pt x="913" y="48519"/>
                </a:lnTo>
                <a:lnTo>
                  <a:pt x="876" y="48444"/>
                </a:lnTo>
                <a:lnTo>
                  <a:pt x="820" y="48370"/>
                </a:lnTo>
                <a:lnTo>
                  <a:pt x="746" y="48333"/>
                </a:lnTo>
                <a:lnTo>
                  <a:pt x="671" y="48295"/>
                </a:lnTo>
                <a:close/>
                <a:moveTo>
                  <a:pt x="91658" y="48630"/>
                </a:moveTo>
                <a:lnTo>
                  <a:pt x="91564" y="48649"/>
                </a:lnTo>
                <a:lnTo>
                  <a:pt x="91471" y="48705"/>
                </a:lnTo>
                <a:lnTo>
                  <a:pt x="91434" y="48742"/>
                </a:lnTo>
                <a:lnTo>
                  <a:pt x="91397" y="48798"/>
                </a:lnTo>
                <a:lnTo>
                  <a:pt x="91360" y="48891"/>
                </a:lnTo>
                <a:lnTo>
                  <a:pt x="91378" y="49003"/>
                </a:lnTo>
                <a:lnTo>
                  <a:pt x="91397" y="49059"/>
                </a:lnTo>
                <a:lnTo>
                  <a:pt x="91434" y="49114"/>
                </a:lnTo>
                <a:lnTo>
                  <a:pt x="91471" y="49152"/>
                </a:lnTo>
                <a:lnTo>
                  <a:pt x="91509" y="49170"/>
                </a:lnTo>
                <a:lnTo>
                  <a:pt x="91620" y="49208"/>
                </a:lnTo>
                <a:lnTo>
                  <a:pt x="91732" y="49208"/>
                </a:lnTo>
                <a:lnTo>
                  <a:pt x="91788" y="49189"/>
                </a:lnTo>
                <a:lnTo>
                  <a:pt x="91825" y="49152"/>
                </a:lnTo>
                <a:lnTo>
                  <a:pt x="91881" y="49114"/>
                </a:lnTo>
                <a:lnTo>
                  <a:pt x="91900" y="49059"/>
                </a:lnTo>
                <a:lnTo>
                  <a:pt x="91937" y="49003"/>
                </a:lnTo>
                <a:lnTo>
                  <a:pt x="91937" y="48947"/>
                </a:lnTo>
                <a:lnTo>
                  <a:pt x="91937" y="48872"/>
                </a:lnTo>
                <a:lnTo>
                  <a:pt x="91937" y="48817"/>
                </a:lnTo>
                <a:lnTo>
                  <a:pt x="91900" y="48761"/>
                </a:lnTo>
                <a:lnTo>
                  <a:pt x="91862" y="48723"/>
                </a:lnTo>
                <a:lnTo>
                  <a:pt x="91769" y="48668"/>
                </a:lnTo>
                <a:lnTo>
                  <a:pt x="91658" y="48630"/>
                </a:lnTo>
                <a:close/>
                <a:moveTo>
                  <a:pt x="26755" y="49990"/>
                </a:moveTo>
                <a:lnTo>
                  <a:pt x="26736" y="50008"/>
                </a:lnTo>
                <a:lnTo>
                  <a:pt x="26744" y="50004"/>
                </a:lnTo>
                <a:lnTo>
                  <a:pt x="26755" y="49990"/>
                </a:lnTo>
                <a:close/>
                <a:moveTo>
                  <a:pt x="48836" y="50027"/>
                </a:moveTo>
                <a:lnTo>
                  <a:pt x="48817" y="50045"/>
                </a:lnTo>
                <a:lnTo>
                  <a:pt x="48825" y="50040"/>
                </a:lnTo>
                <a:lnTo>
                  <a:pt x="48825" y="50040"/>
                </a:lnTo>
                <a:lnTo>
                  <a:pt x="48836" y="50027"/>
                </a:lnTo>
                <a:close/>
                <a:moveTo>
                  <a:pt x="39192" y="49952"/>
                </a:moveTo>
                <a:lnTo>
                  <a:pt x="39155" y="49971"/>
                </a:lnTo>
                <a:lnTo>
                  <a:pt x="39099" y="50008"/>
                </a:lnTo>
                <a:lnTo>
                  <a:pt x="39062" y="50045"/>
                </a:lnTo>
                <a:lnTo>
                  <a:pt x="39024" y="50083"/>
                </a:lnTo>
                <a:lnTo>
                  <a:pt x="38987" y="50194"/>
                </a:lnTo>
                <a:lnTo>
                  <a:pt x="38987" y="50250"/>
                </a:lnTo>
                <a:lnTo>
                  <a:pt x="39006" y="50306"/>
                </a:lnTo>
                <a:lnTo>
                  <a:pt x="39024" y="50362"/>
                </a:lnTo>
                <a:lnTo>
                  <a:pt x="39062" y="50418"/>
                </a:lnTo>
                <a:lnTo>
                  <a:pt x="39136" y="50474"/>
                </a:lnTo>
                <a:lnTo>
                  <a:pt x="39248" y="50492"/>
                </a:lnTo>
                <a:lnTo>
                  <a:pt x="39341" y="50492"/>
                </a:lnTo>
                <a:lnTo>
                  <a:pt x="39434" y="50455"/>
                </a:lnTo>
                <a:lnTo>
                  <a:pt x="39471" y="50399"/>
                </a:lnTo>
                <a:lnTo>
                  <a:pt x="39508" y="50362"/>
                </a:lnTo>
                <a:lnTo>
                  <a:pt x="39546" y="50250"/>
                </a:lnTo>
                <a:lnTo>
                  <a:pt x="39546" y="50194"/>
                </a:lnTo>
                <a:lnTo>
                  <a:pt x="39546" y="50157"/>
                </a:lnTo>
                <a:lnTo>
                  <a:pt x="39527" y="50101"/>
                </a:lnTo>
                <a:lnTo>
                  <a:pt x="39490" y="50045"/>
                </a:lnTo>
                <a:lnTo>
                  <a:pt x="39453" y="50008"/>
                </a:lnTo>
                <a:lnTo>
                  <a:pt x="39397" y="49971"/>
                </a:lnTo>
                <a:lnTo>
                  <a:pt x="39304" y="49952"/>
                </a:lnTo>
                <a:close/>
                <a:moveTo>
                  <a:pt x="42692" y="49915"/>
                </a:moveTo>
                <a:lnTo>
                  <a:pt x="42636" y="49934"/>
                </a:lnTo>
                <a:lnTo>
                  <a:pt x="42562" y="49952"/>
                </a:lnTo>
                <a:lnTo>
                  <a:pt x="42524" y="49971"/>
                </a:lnTo>
                <a:lnTo>
                  <a:pt x="42487" y="50008"/>
                </a:lnTo>
                <a:lnTo>
                  <a:pt x="42431" y="50101"/>
                </a:lnTo>
                <a:lnTo>
                  <a:pt x="42413" y="50213"/>
                </a:lnTo>
                <a:lnTo>
                  <a:pt x="42431" y="50325"/>
                </a:lnTo>
                <a:lnTo>
                  <a:pt x="42487" y="50418"/>
                </a:lnTo>
                <a:lnTo>
                  <a:pt x="42524" y="50455"/>
                </a:lnTo>
                <a:lnTo>
                  <a:pt x="42562" y="50492"/>
                </a:lnTo>
                <a:lnTo>
                  <a:pt x="42636" y="50511"/>
                </a:lnTo>
                <a:lnTo>
                  <a:pt x="42767" y="50511"/>
                </a:lnTo>
                <a:lnTo>
                  <a:pt x="42822" y="50492"/>
                </a:lnTo>
                <a:lnTo>
                  <a:pt x="42878" y="50455"/>
                </a:lnTo>
                <a:lnTo>
                  <a:pt x="42915" y="50418"/>
                </a:lnTo>
                <a:lnTo>
                  <a:pt x="42971" y="50325"/>
                </a:lnTo>
                <a:lnTo>
                  <a:pt x="42990" y="50213"/>
                </a:lnTo>
                <a:lnTo>
                  <a:pt x="42971" y="50101"/>
                </a:lnTo>
                <a:lnTo>
                  <a:pt x="42915" y="50008"/>
                </a:lnTo>
                <a:lnTo>
                  <a:pt x="42878" y="49971"/>
                </a:lnTo>
                <a:lnTo>
                  <a:pt x="42822" y="49952"/>
                </a:lnTo>
                <a:lnTo>
                  <a:pt x="42767" y="49934"/>
                </a:lnTo>
                <a:lnTo>
                  <a:pt x="42692" y="49915"/>
                </a:lnTo>
                <a:close/>
                <a:moveTo>
                  <a:pt x="16422" y="49896"/>
                </a:moveTo>
                <a:lnTo>
                  <a:pt x="16366" y="49915"/>
                </a:lnTo>
                <a:lnTo>
                  <a:pt x="16310" y="49915"/>
                </a:lnTo>
                <a:lnTo>
                  <a:pt x="16217" y="49990"/>
                </a:lnTo>
                <a:lnTo>
                  <a:pt x="16143" y="50083"/>
                </a:lnTo>
                <a:lnTo>
                  <a:pt x="16124" y="50194"/>
                </a:lnTo>
                <a:lnTo>
                  <a:pt x="16105" y="50250"/>
                </a:lnTo>
                <a:lnTo>
                  <a:pt x="16124" y="50325"/>
                </a:lnTo>
                <a:lnTo>
                  <a:pt x="16161" y="50381"/>
                </a:lnTo>
                <a:lnTo>
                  <a:pt x="16199" y="50436"/>
                </a:lnTo>
                <a:lnTo>
                  <a:pt x="16236" y="50474"/>
                </a:lnTo>
                <a:lnTo>
                  <a:pt x="16292" y="50511"/>
                </a:lnTo>
                <a:lnTo>
                  <a:pt x="16366" y="50529"/>
                </a:lnTo>
                <a:lnTo>
                  <a:pt x="16478" y="50529"/>
                </a:lnTo>
                <a:lnTo>
                  <a:pt x="16534" y="50511"/>
                </a:lnTo>
                <a:lnTo>
                  <a:pt x="16627" y="50455"/>
                </a:lnTo>
                <a:lnTo>
                  <a:pt x="16701" y="50362"/>
                </a:lnTo>
                <a:lnTo>
                  <a:pt x="16738" y="50250"/>
                </a:lnTo>
                <a:lnTo>
                  <a:pt x="16738" y="50194"/>
                </a:lnTo>
                <a:lnTo>
                  <a:pt x="16738" y="50120"/>
                </a:lnTo>
                <a:lnTo>
                  <a:pt x="16701" y="50064"/>
                </a:lnTo>
                <a:lnTo>
                  <a:pt x="16664" y="50008"/>
                </a:lnTo>
                <a:lnTo>
                  <a:pt x="16608" y="49971"/>
                </a:lnTo>
                <a:lnTo>
                  <a:pt x="16552" y="49934"/>
                </a:lnTo>
                <a:lnTo>
                  <a:pt x="16496" y="49915"/>
                </a:lnTo>
                <a:lnTo>
                  <a:pt x="16422" y="49896"/>
                </a:lnTo>
                <a:close/>
                <a:moveTo>
                  <a:pt x="32024" y="50064"/>
                </a:moveTo>
                <a:lnTo>
                  <a:pt x="31931" y="50083"/>
                </a:lnTo>
                <a:lnTo>
                  <a:pt x="31856" y="50120"/>
                </a:lnTo>
                <a:lnTo>
                  <a:pt x="31782" y="50213"/>
                </a:lnTo>
                <a:lnTo>
                  <a:pt x="31763" y="50250"/>
                </a:lnTo>
                <a:lnTo>
                  <a:pt x="31763" y="50306"/>
                </a:lnTo>
                <a:lnTo>
                  <a:pt x="31782" y="50381"/>
                </a:lnTo>
                <a:lnTo>
                  <a:pt x="31838" y="50474"/>
                </a:lnTo>
                <a:lnTo>
                  <a:pt x="31912" y="50529"/>
                </a:lnTo>
                <a:lnTo>
                  <a:pt x="32005" y="50548"/>
                </a:lnTo>
                <a:lnTo>
                  <a:pt x="32098" y="50511"/>
                </a:lnTo>
                <a:lnTo>
                  <a:pt x="32154" y="50474"/>
                </a:lnTo>
                <a:lnTo>
                  <a:pt x="32210" y="50399"/>
                </a:lnTo>
                <a:lnTo>
                  <a:pt x="32229" y="50325"/>
                </a:lnTo>
                <a:lnTo>
                  <a:pt x="32229" y="50232"/>
                </a:lnTo>
                <a:lnTo>
                  <a:pt x="32191" y="50157"/>
                </a:lnTo>
                <a:lnTo>
                  <a:pt x="32117" y="50101"/>
                </a:lnTo>
                <a:lnTo>
                  <a:pt x="32024" y="50064"/>
                </a:lnTo>
                <a:close/>
                <a:moveTo>
                  <a:pt x="30404" y="50045"/>
                </a:moveTo>
                <a:lnTo>
                  <a:pt x="30311" y="50064"/>
                </a:lnTo>
                <a:lnTo>
                  <a:pt x="30274" y="50083"/>
                </a:lnTo>
                <a:lnTo>
                  <a:pt x="30237" y="50120"/>
                </a:lnTo>
                <a:lnTo>
                  <a:pt x="30181" y="50176"/>
                </a:lnTo>
                <a:lnTo>
                  <a:pt x="30162" y="50232"/>
                </a:lnTo>
                <a:lnTo>
                  <a:pt x="30143" y="50287"/>
                </a:lnTo>
                <a:lnTo>
                  <a:pt x="30143" y="50343"/>
                </a:lnTo>
                <a:lnTo>
                  <a:pt x="30162" y="50381"/>
                </a:lnTo>
                <a:lnTo>
                  <a:pt x="30181" y="50436"/>
                </a:lnTo>
                <a:lnTo>
                  <a:pt x="30218" y="50492"/>
                </a:lnTo>
                <a:lnTo>
                  <a:pt x="30274" y="50529"/>
                </a:lnTo>
                <a:lnTo>
                  <a:pt x="30367" y="50567"/>
                </a:lnTo>
                <a:lnTo>
                  <a:pt x="30460" y="50548"/>
                </a:lnTo>
                <a:lnTo>
                  <a:pt x="30553" y="50529"/>
                </a:lnTo>
                <a:lnTo>
                  <a:pt x="30609" y="50455"/>
                </a:lnTo>
                <a:lnTo>
                  <a:pt x="30646" y="50418"/>
                </a:lnTo>
                <a:lnTo>
                  <a:pt x="30665" y="50362"/>
                </a:lnTo>
                <a:lnTo>
                  <a:pt x="30665" y="50269"/>
                </a:lnTo>
                <a:lnTo>
                  <a:pt x="30628" y="50194"/>
                </a:lnTo>
                <a:lnTo>
                  <a:pt x="30572" y="50120"/>
                </a:lnTo>
                <a:lnTo>
                  <a:pt x="30497" y="50064"/>
                </a:lnTo>
                <a:lnTo>
                  <a:pt x="30404" y="50045"/>
                </a:lnTo>
                <a:close/>
                <a:moveTo>
                  <a:pt x="37628" y="49878"/>
                </a:moveTo>
                <a:lnTo>
                  <a:pt x="37553" y="49896"/>
                </a:lnTo>
                <a:lnTo>
                  <a:pt x="37498" y="49915"/>
                </a:lnTo>
                <a:lnTo>
                  <a:pt x="37442" y="49971"/>
                </a:lnTo>
                <a:lnTo>
                  <a:pt x="37386" y="50008"/>
                </a:lnTo>
                <a:lnTo>
                  <a:pt x="37349" y="50064"/>
                </a:lnTo>
                <a:lnTo>
                  <a:pt x="37311" y="50138"/>
                </a:lnTo>
                <a:lnTo>
                  <a:pt x="37311" y="50213"/>
                </a:lnTo>
                <a:lnTo>
                  <a:pt x="37311" y="50269"/>
                </a:lnTo>
                <a:lnTo>
                  <a:pt x="37330" y="50343"/>
                </a:lnTo>
                <a:lnTo>
                  <a:pt x="37367" y="50399"/>
                </a:lnTo>
                <a:lnTo>
                  <a:pt x="37423" y="50455"/>
                </a:lnTo>
                <a:lnTo>
                  <a:pt x="37479" y="50511"/>
                </a:lnTo>
                <a:lnTo>
                  <a:pt x="37535" y="50529"/>
                </a:lnTo>
                <a:lnTo>
                  <a:pt x="37591" y="50548"/>
                </a:lnTo>
                <a:lnTo>
                  <a:pt x="37665" y="50567"/>
                </a:lnTo>
                <a:lnTo>
                  <a:pt x="37721" y="50567"/>
                </a:lnTo>
                <a:lnTo>
                  <a:pt x="37795" y="50548"/>
                </a:lnTo>
                <a:lnTo>
                  <a:pt x="37851" y="50511"/>
                </a:lnTo>
                <a:lnTo>
                  <a:pt x="37889" y="50474"/>
                </a:lnTo>
                <a:lnTo>
                  <a:pt x="37944" y="50436"/>
                </a:lnTo>
                <a:lnTo>
                  <a:pt x="37982" y="50381"/>
                </a:lnTo>
                <a:lnTo>
                  <a:pt x="38000" y="50325"/>
                </a:lnTo>
                <a:lnTo>
                  <a:pt x="38019" y="50250"/>
                </a:lnTo>
                <a:lnTo>
                  <a:pt x="38019" y="50176"/>
                </a:lnTo>
                <a:lnTo>
                  <a:pt x="38000" y="50120"/>
                </a:lnTo>
                <a:lnTo>
                  <a:pt x="37963" y="50045"/>
                </a:lnTo>
                <a:lnTo>
                  <a:pt x="37926" y="49990"/>
                </a:lnTo>
                <a:lnTo>
                  <a:pt x="37889" y="49952"/>
                </a:lnTo>
                <a:lnTo>
                  <a:pt x="37833" y="49915"/>
                </a:lnTo>
                <a:lnTo>
                  <a:pt x="37758" y="49878"/>
                </a:lnTo>
                <a:close/>
                <a:moveTo>
                  <a:pt x="48985" y="49971"/>
                </a:moveTo>
                <a:lnTo>
                  <a:pt x="48929" y="49990"/>
                </a:lnTo>
                <a:lnTo>
                  <a:pt x="48873" y="50008"/>
                </a:lnTo>
                <a:lnTo>
                  <a:pt x="48825" y="50040"/>
                </a:lnTo>
                <a:lnTo>
                  <a:pt x="48825" y="50040"/>
                </a:lnTo>
                <a:lnTo>
                  <a:pt x="48762" y="50120"/>
                </a:lnTo>
                <a:lnTo>
                  <a:pt x="48724" y="50176"/>
                </a:lnTo>
                <a:lnTo>
                  <a:pt x="48724" y="50232"/>
                </a:lnTo>
                <a:lnTo>
                  <a:pt x="48743" y="50287"/>
                </a:lnTo>
                <a:lnTo>
                  <a:pt x="48762" y="50343"/>
                </a:lnTo>
                <a:lnTo>
                  <a:pt x="48817" y="50362"/>
                </a:lnTo>
                <a:lnTo>
                  <a:pt x="48855" y="50381"/>
                </a:lnTo>
                <a:lnTo>
                  <a:pt x="48855" y="50399"/>
                </a:lnTo>
                <a:lnTo>
                  <a:pt x="48873" y="50399"/>
                </a:lnTo>
                <a:lnTo>
                  <a:pt x="48910" y="50418"/>
                </a:lnTo>
                <a:lnTo>
                  <a:pt x="48892" y="50418"/>
                </a:lnTo>
                <a:lnTo>
                  <a:pt x="48910" y="50436"/>
                </a:lnTo>
                <a:lnTo>
                  <a:pt x="48966" y="50492"/>
                </a:lnTo>
                <a:lnTo>
                  <a:pt x="49041" y="50548"/>
                </a:lnTo>
                <a:lnTo>
                  <a:pt x="49115" y="50567"/>
                </a:lnTo>
                <a:lnTo>
                  <a:pt x="49190" y="50548"/>
                </a:lnTo>
                <a:lnTo>
                  <a:pt x="49264" y="50529"/>
                </a:lnTo>
                <a:lnTo>
                  <a:pt x="49320" y="50492"/>
                </a:lnTo>
                <a:lnTo>
                  <a:pt x="49376" y="50418"/>
                </a:lnTo>
                <a:lnTo>
                  <a:pt x="49395" y="50343"/>
                </a:lnTo>
                <a:lnTo>
                  <a:pt x="49395" y="50269"/>
                </a:lnTo>
                <a:lnTo>
                  <a:pt x="49376" y="50194"/>
                </a:lnTo>
                <a:lnTo>
                  <a:pt x="49339" y="50120"/>
                </a:lnTo>
                <a:lnTo>
                  <a:pt x="49283" y="50064"/>
                </a:lnTo>
                <a:lnTo>
                  <a:pt x="49208" y="50027"/>
                </a:lnTo>
                <a:lnTo>
                  <a:pt x="49134" y="49990"/>
                </a:lnTo>
                <a:lnTo>
                  <a:pt x="49059" y="49971"/>
                </a:lnTo>
                <a:close/>
                <a:moveTo>
                  <a:pt x="5884" y="49859"/>
                </a:moveTo>
                <a:lnTo>
                  <a:pt x="5828" y="49878"/>
                </a:lnTo>
                <a:lnTo>
                  <a:pt x="5772" y="49915"/>
                </a:lnTo>
                <a:lnTo>
                  <a:pt x="5717" y="49952"/>
                </a:lnTo>
                <a:lnTo>
                  <a:pt x="5642" y="50045"/>
                </a:lnTo>
                <a:lnTo>
                  <a:pt x="5623" y="50120"/>
                </a:lnTo>
                <a:lnTo>
                  <a:pt x="5605" y="50176"/>
                </a:lnTo>
                <a:lnTo>
                  <a:pt x="5605" y="50250"/>
                </a:lnTo>
                <a:lnTo>
                  <a:pt x="5605" y="50325"/>
                </a:lnTo>
                <a:lnTo>
                  <a:pt x="5642" y="50399"/>
                </a:lnTo>
                <a:lnTo>
                  <a:pt x="5698" y="50455"/>
                </a:lnTo>
                <a:lnTo>
                  <a:pt x="5754" y="50511"/>
                </a:lnTo>
                <a:lnTo>
                  <a:pt x="5810" y="50548"/>
                </a:lnTo>
                <a:lnTo>
                  <a:pt x="5884" y="50567"/>
                </a:lnTo>
                <a:lnTo>
                  <a:pt x="5959" y="50585"/>
                </a:lnTo>
                <a:lnTo>
                  <a:pt x="6033" y="50585"/>
                </a:lnTo>
                <a:lnTo>
                  <a:pt x="6089" y="50567"/>
                </a:lnTo>
                <a:lnTo>
                  <a:pt x="6145" y="50529"/>
                </a:lnTo>
                <a:lnTo>
                  <a:pt x="6201" y="50492"/>
                </a:lnTo>
                <a:lnTo>
                  <a:pt x="6275" y="50381"/>
                </a:lnTo>
                <a:lnTo>
                  <a:pt x="6312" y="50325"/>
                </a:lnTo>
                <a:lnTo>
                  <a:pt x="6331" y="50250"/>
                </a:lnTo>
                <a:lnTo>
                  <a:pt x="6331" y="50176"/>
                </a:lnTo>
                <a:lnTo>
                  <a:pt x="6312" y="50101"/>
                </a:lnTo>
                <a:lnTo>
                  <a:pt x="6275" y="50045"/>
                </a:lnTo>
                <a:lnTo>
                  <a:pt x="6238" y="49971"/>
                </a:lnTo>
                <a:lnTo>
                  <a:pt x="6182" y="49934"/>
                </a:lnTo>
                <a:lnTo>
                  <a:pt x="6108" y="49878"/>
                </a:lnTo>
                <a:lnTo>
                  <a:pt x="6033" y="49859"/>
                </a:lnTo>
                <a:close/>
                <a:moveTo>
                  <a:pt x="45839" y="50027"/>
                </a:moveTo>
                <a:lnTo>
                  <a:pt x="45783" y="50045"/>
                </a:lnTo>
                <a:lnTo>
                  <a:pt x="45727" y="50064"/>
                </a:lnTo>
                <a:lnTo>
                  <a:pt x="45690" y="50083"/>
                </a:lnTo>
                <a:lnTo>
                  <a:pt x="45652" y="50120"/>
                </a:lnTo>
                <a:lnTo>
                  <a:pt x="45596" y="50213"/>
                </a:lnTo>
                <a:lnTo>
                  <a:pt x="45578" y="50306"/>
                </a:lnTo>
                <a:lnTo>
                  <a:pt x="45596" y="50399"/>
                </a:lnTo>
                <a:lnTo>
                  <a:pt x="45652" y="50492"/>
                </a:lnTo>
                <a:lnTo>
                  <a:pt x="45690" y="50529"/>
                </a:lnTo>
                <a:lnTo>
                  <a:pt x="45727" y="50548"/>
                </a:lnTo>
                <a:lnTo>
                  <a:pt x="45783" y="50567"/>
                </a:lnTo>
                <a:lnTo>
                  <a:pt x="45839" y="50585"/>
                </a:lnTo>
                <a:lnTo>
                  <a:pt x="45913" y="50567"/>
                </a:lnTo>
                <a:lnTo>
                  <a:pt x="45950" y="50548"/>
                </a:lnTo>
                <a:lnTo>
                  <a:pt x="46006" y="50529"/>
                </a:lnTo>
                <a:lnTo>
                  <a:pt x="46043" y="50492"/>
                </a:lnTo>
                <a:lnTo>
                  <a:pt x="46081" y="50399"/>
                </a:lnTo>
                <a:lnTo>
                  <a:pt x="46099" y="50306"/>
                </a:lnTo>
                <a:lnTo>
                  <a:pt x="46081" y="50213"/>
                </a:lnTo>
                <a:lnTo>
                  <a:pt x="46043" y="50120"/>
                </a:lnTo>
                <a:lnTo>
                  <a:pt x="46006" y="50083"/>
                </a:lnTo>
                <a:lnTo>
                  <a:pt x="45950" y="50064"/>
                </a:lnTo>
                <a:lnTo>
                  <a:pt x="45913" y="50045"/>
                </a:lnTo>
                <a:lnTo>
                  <a:pt x="45839" y="50027"/>
                </a:lnTo>
                <a:close/>
                <a:moveTo>
                  <a:pt x="47272" y="50008"/>
                </a:moveTo>
                <a:lnTo>
                  <a:pt x="47216" y="50027"/>
                </a:lnTo>
                <a:lnTo>
                  <a:pt x="47179" y="50045"/>
                </a:lnTo>
                <a:lnTo>
                  <a:pt x="47086" y="50101"/>
                </a:lnTo>
                <a:lnTo>
                  <a:pt x="47030" y="50194"/>
                </a:lnTo>
                <a:lnTo>
                  <a:pt x="46993" y="50287"/>
                </a:lnTo>
                <a:lnTo>
                  <a:pt x="47011" y="50399"/>
                </a:lnTo>
                <a:lnTo>
                  <a:pt x="47030" y="50455"/>
                </a:lnTo>
                <a:lnTo>
                  <a:pt x="47049" y="50492"/>
                </a:lnTo>
                <a:lnTo>
                  <a:pt x="47105" y="50529"/>
                </a:lnTo>
                <a:lnTo>
                  <a:pt x="47160" y="50567"/>
                </a:lnTo>
                <a:lnTo>
                  <a:pt x="47216" y="50585"/>
                </a:lnTo>
                <a:lnTo>
                  <a:pt x="47272" y="50585"/>
                </a:lnTo>
                <a:lnTo>
                  <a:pt x="47384" y="50567"/>
                </a:lnTo>
                <a:lnTo>
                  <a:pt x="47440" y="50548"/>
                </a:lnTo>
                <a:lnTo>
                  <a:pt x="47477" y="50511"/>
                </a:lnTo>
                <a:lnTo>
                  <a:pt x="47514" y="50474"/>
                </a:lnTo>
                <a:lnTo>
                  <a:pt x="47551" y="50418"/>
                </a:lnTo>
                <a:lnTo>
                  <a:pt x="47570" y="50362"/>
                </a:lnTo>
                <a:lnTo>
                  <a:pt x="47570" y="50306"/>
                </a:lnTo>
                <a:lnTo>
                  <a:pt x="47551" y="50194"/>
                </a:lnTo>
                <a:lnTo>
                  <a:pt x="47496" y="50101"/>
                </a:lnTo>
                <a:lnTo>
                  <a:pt x="47458" y="50064"/>
                </a:lnTo>
                <a:lnTo>
                  <a:pt x="47402" y="50045"/>
                </a:lnTo>
                <a:lnTo>
                  <a:pt x="47328" y="50027"/>
                </a:lnTo>
                <a:lnTo>
                  <a:pt x="47272" y="50008"/>
                </a:lnTo>
                <a:close/>
                <a:moveTo>
                  <a:pt x="74138" y="49934"/>
                </a:moveTo>
                <a:lnTo>
                  <a:pt x="74082" y="49952"/>
                </a:lnTo>
                <a:lnTo>
                  <a:pt x="74026" y="49971"/>
                </a:lnTo>
                <a:lnTo>
                  <a:pt x="73970" y="50008"/>
                </a:lnTo>
                <a:lnTo>
                  <a:pt x="73896" y="50101"/>
                </a:lnTo>
                <a:lnTo>
                  <a:pt x="73840" y="50213"/>
                </a:lnTo>
                <a:lnTo>
                  <a:pt x="73840" y="50269"/>
                </a:lnTo>
                <a:lnTo>
                  <a:pt x="73840" y="50343"/>
                </a:lnTo>
                <a:lnTo>
                  <a:pt x="73877" y="50436"/>
                </a:lnTo>
                <a:lnTo>
                  <a:pt x="73952" y="50511"/>
                </a:lnTo>
                <a:lnTo>
                  <a:pt x="74026" y="50567"/>
                </a:lnTo>
                <a:lnTo>
                  <a:pt x="74138" y="50585"/>
                </a:lnTo>
                <a:lnTo>
                  <a:pt x="74212" y="50585"/>
                </a:lnTo>
                <a:lnTo>
                  <a:pt x="74268" y="50567"/>
                </a:lnTo>
                <a:lnTo>
                  <a:pt x="74343" y="50529"/>
                </a:lnTo>
                <a:lnTo>
                  <a:pt x="74399" y="50492"/>
                </a:lnTo>
                <a:lnTo>
                  <a:pt x="74436" y="50436"/>
                </a:lnTo>
                <a:lnTo>
                  <a:pt x="74473" y="50381"/>
                </a:lnTo>
                <a:lnTo>
                  <a:pt x="74492" y="50343"/>
                </a:lnTo>
                <a:lnTo>
                  <a:pt x="74492" y="50325"/>
                </a:lnTo>
                <a:lnTo>
                  <a:pt x="74510" y="50306"/>
                </a:lnTo>
                <a:lnTo>
                  <a:pt x="74492" y="50306"/>
                </a:lnTo>
                <a:lnTo>
                  <a:pt x="74548" y="50287"/>
                </a:lnTo>
                <a:lnTo>
                  <a:pt x="74566" y="50250"/>
                </a:lnTo>
                <a:lnTo>
                  <a:pt x="74566" y="50213"/>
                </a:lnTo>
                <a:lnTo>
                  <a:pt x="74510" y="50120"/>
                </a:lnTo>
                <a:lnTo>
                  <a:pt x="74473" y="50064"/>
                </a:lnTo>
                <a:lnTo>
                  <a:pt x="74417" y="50027"/>
                </a:lnTo>
                <a:lnTo>
                  <a:pt x="74324" y="49971"/>
                </a:lnTo>
                <a:lnTo>
                  <a:pt x="74268" y="49952"/>
                </a:lnTo>
                <a:lnTo>
                  <a:pt x="74194" y="49934"/>
                </a:lnTo>
                <a:close/>
                <a:moveTo>
                  <a:pt x="24930" y="49915"/>
                </a:moveTo>
                <a:lnTo>
                  <a:pt x="24856" y="49934"/>
                </a:lnTo>
                <a:lnTo>
                  <a:pt x="24800" y="49952"/>
                </a:lnTo>
                <a:lnTo>
                  <a:pt x="24744" y="49990"/>
                </a:lnTo>
                <a:lnTo>
                  <a:pt x="24688" y="50045"/>
                </a:lnTo>
                <a:lnTo>
                  <a:pt x="24651" y="50120"/>
                </a:lnTo>
                <a:lnTo>
                  <a:pt x="24651" y="50194"/>
                </a:lnTo>
                <a:lnTo>
                  <a:pt x="24651" y="50269"/>
                </a:lnTo>
                <a:lnTo>
                  <a:pt x="24707" y="50418"/>
                </a:lnTo>
                <a:lnTo>
                  <a:pt x="24726" y="50474"/>
                </a:lnTo>
                <a:lnTo>
                  <a:pt x="24781" y="50511"/>
                </a:lnTo>
                <a:lnTo>
                  <a:pt x="24837" y="50548"/>
                </a:lnTo>
                <a:lnTo>
                  <a:pt x="24893" y="50585"/>
                </a:lnTo>
                <a:lnTo>
                  <a:pt x="24949" y="50604"/>
                </a:lnTo>
                <a:lnTo>
                  <a:pt x="25079" y="50604"/>
                </a:lnTo>
                <a:lnTo>
                  <a:pt x="25135" y="50585"/>
                </a:lnTo>
                <a:lnTo>
                  <a:pt x="25191" y="50548"/>
                </a:lnTo>
                <a:lnTo>
                  <a:pt x="25247" y="50511"/>
                </a:lnTo>
                <a:lnTo>
                  <a:pt x="25284" y="50455"/>
                </a:lnTo>
                <a:lnTo>
                  <a:pt x="25303" y="50399"/>
                </a:lnTo>
                <a:lnTo>
                  <a:pt x="25321" y="50343"/>
                </a:lnTo>
                <a:lnTo>
                  <a:pt x="25340" y="50287"/>
                </a:lnTo>
                <a:lnTo>
                  <a:pt x="25340" y="50213"/>
                </a:lnTo>
                <a:lnTo>
                  <a:pt x="25321" y="50157"/>
                </a:lnTo>
                <a:lnTo>
                  <a:pt x="25284" y="50101"/>
                </a:lnTo>
                <a:lnTo>
                  <a:pt x="25247" y="50045"/>
                </a:lnTo>
                <a:lnTo>
                  <a:pt x="25191" y="49990"/>
                </a:lnTo>
                <a:lnTo>
                  <a:pt x="25135" y="49952"/>
                </a:lnTo>
                <a:lnTo>
                  <a:pt x="25061" y="49934"/>
                </a:lnTo>
                <a:lnTo>
                  <a:pt x="25005" y="49915"/>
                </a:lnTo>
                <a:close/>
                <a:moveTo>
                  <a:pt x="86854" y="50343"/>
                </a:moveTo>
                <a:lnTo>
                  <a:pt x="86798" y="50362"/>
                </a:lnTo>
                <a:lnTo>
                  <a:pt x="86761" y="50381"/>
                </a:lnTo>
                <a:lnTo>
                  <a:pt x="86724" y="50436"/>
                </a:lnTo>
                <a:lnTo>
                  <a:pt x="86724" y="50474"/>
                </a:lnTo>
                <a:lnTo>
                  <a:pt x="86724" y="50529"/>
                </a:lnTo>
                <a:lnTo>
                  <a:pt x="86761" y="50567"/>
                </a:lnTo>
                <a:lnTo>
                  <a:pt x="86798" y="50604"/>
                </a:lnTo>
                <a:lnTo>
                  <a:pt x="86910" y="50604"/>
                </a:lnTo>
                <a:lnTo>
                  <a:pt x="86947" y="50567"/>
                </a:lnTo>
                <a:lnTo>
                  <a:pt x="86966" y="50529"/>
                </a:lnTo>
                <a:lnTo>
                  <a:pt x="86984" y="50474"/>
                </a:lnTo>
                <a:lnTo>
                  <a:pt x="86966" y="50436"/>
                </a:lnTo>
                <a:lnTo>
                  <a:pt x="86947" y="50381"/>
                </a:lnTo>
                <a:lnTo>
                  <a:pt x="86910" y="50362"/>
                </a:lnTo>
                <a:lnTo>
                  <a:pt x="86854" y="50343"/>
                </a:lnTo>
                <a:close/>
                <a:moveTo>
                  <a:pt x="4078" y="49990"/>
                </a:moveTo>
                <a:lnTo>
                  <a:pt x="4022" y="50008"/>
                </a:lnTo>
                <a:lnTo>
                  <a:pt x="3929" y="50064"/>
                </a:lnTo>
                <a:lnTo>
                  <a:pt x="3873" y="50157"/>
                </a:lnTo>
                <a:lnTo>
                  <a:pt x="3836" y="50269"/>
                </a:lnTo>
                <a:lnTo>
                  <a:pt x="3836" y="50343"/>
                </a:lnTo>
                <a:lnTo>
                  <a:pt x="3836" y="50399"/>
                </a:lnTo>
                <a:lnTo>
                  <a:pt x="3873" y="50455"/>
                </a:lnTo>
                <a:lnTo>
                  <a:pt x="3911" y="50511"/>
                </a:lnTo>
                <a:lnTo>
                  <a:pt x="3948" y="50567"/>
                </a:lnTo>
                <a:lnTo>
                  <a:pt x="4004" y="50585"/>
                </a:lnTo>
                <a:lnTo>
                  <a:pt x="4078" y="50623"/>
                </a:lnTo>
                <a:lnTo>
                  <a:pt x="4209" y="50623"/>
                </a:lnTo>
                <a:lnTo>
                  <a:pt x="4264" y="50604"/>
                </a:lnTo>
                <a:lnTo>
                  <a:pt x="4357" y="50548"/>
                </a:lnTo>
                <a:lnTo>
                  <a:pt x="4413" y="50455"/>
                </a:lnTo>
                <a:lnTo>
                  <a:pt x="4451" y="50343"/>
                </a:lnTo>
                <a:lnTo>
                  <a:pt x="4469" y="50269"/>
                </a:lnTo>
                <a:lnTo>
                  <a:pt x="4451" y="50213"/>
                </a:lnTo>
                <a:lnTo>
                  <a:pt x="4413" y="50157"/>
                </a:lnTo>
                <a:lnTo>
                  <a:pt x="4376" y="50101"/>
                </a:lnTo>
                <a:lnTo>
                  <a:pt x="4339" y="50045"/>
                </a:lnTo>
                <a:lnTo>
                  <a:pt x="4283" y="50008"/>
                </a:lnTo>
                <a:lnTo>
                  <a:pt x="4209" y="49990"/>
                </a:lnTo>
                <a:close/>
                <a:moveTo>
                  <a:pt x="11134" y="49990"/>
                </a:moveTo>
                <a:lnTo>
                  <a:pt x="11060" y="50008"/>
                </a:lnTo>
                <a:lnTo>
                  <a:pt x="10948" y="50064"/>
                </a:lnTo>
                <a:lnTo>
                  <a:pt x="10837" y="50120"/>
                </a:lnTo>
                <a:lnTo>
                  <a:pt x="10781" y="50176"/>
                </a:lnTo>
                <a:lnTo>
                  <a:pt x="10762" y="50232"/>
                </a:lnTo>
                <a:lnTo>
                  <a:pt x="10743" y="50287"/>
                </a:lnTo>
                <a:lnTo>
                  <a:pt x="10762" y="50362"/>
                </a:lnTo>
                <a:lnTo>
                  <a:pt x="10781" y="50418"/>
                </a:lnTo>
                <a:lnTo>
                  <a:pt x="10818" y="50474"/>
                </a:lnTo>
                <a:lnTo>
                  <a:pt x="10874" y="50529"/>
                </a:lnTo>
                <a:lnTo>
                  <a:pt x="10930" y="50567"/>
                </a:lnTo>
                <a:lnTo>
                  <a:pt x="11079" y="50604"/>
                </a:lnTo>
                <a:lnTo>
                  <a:pt x="11153" y="50623"/>
                </a:lnTo>
                <a:lnTo>
                  <a:pt x="11209" y="50623"/>
                </a:lnTo>
                <a:lnTo>
                  <a:pt x="11265" y="50604"/>
                </a:lnTo>
                <a:lnTo>
                  <a:pt x="11321" y="50567"/>
                </a:lnTo>
                <a:lnTo>
                  <a:pt x="11376" y="50529"/>
                </a:lnTo>
                <a:lnTo>
                  <a:pt x="11414" y="50474"/>
                </a:lnTo>
                <a:lnTo>
                  <a:pt x="11432" y="50418"/>
                </a:lnTo>
                <a:lnTo>
                  <a:pt x="11451" y="50362"/>
                </a:lnTo>
                <a:lnTo>
                  <a:pt x="11470" y="50306"/>
                </a:lnTo>
                <a:lnTo>
                  <a:pt x="11451" y="50250"/>
                </a:lnTo>
                <a:lnTo>
                  <a:pt x="11432" y="50176"/>
                </a:lnTo>
                <a:lnTo>
                  <a:pt x="11414" y="50120"/>
                </a:lnTo>
                <a:lnTo>
                  <a:pt x="11358" y="50083"/>
                </a:lnTo>
                <a:lnTo>
                  <a:pt x="11321" y="50045"/>
                </a:lnTo>
                <a:lnTo>
                  <a:pt x="11265" y="50008"/>
                </a:lnTo>
                <a:lnTo>
                  <a:pt x="11190" y="49990"/>
                </a:lnTo>
                <a:close/>
                <a:moveTo>
                  <a:pt x="26904" y="49896"/>
                </a:moveTo>
                <a:lnTo>
                  <a:pt x="26829" y="49952"/>
                </a:lnTo>
                <a:lnTo>
                  <a:pt x="26744" y="50004"/>
                </a:lnTo>
                <a:lnTo>
                  <a:pt x="26681" y="50083"/>
                </a:lnTo>
                <a:lnTo>
                  <a:pt x="26643" y="50138"/>
                </a:lnTo>
                <a:lnTo>
                  <a:pt x="26643" y="50176"/>
                </a:lnTo>
                <a:lnTo>
                  <a:pt x="26625" y="50287"/>
                </a:lnTo>
                <a:lnTo>
                  <a:pt x="26643" y="50381"/>
                </a:lnTo>
                <a:lnTo>
                  <a:pt x="26681" y="50474"/>
                </a:lnTo>
                <a:lnTo>
                  <a:pt x="26755" y="50548"/>
                </a:lnTo>
                <a:lnTo>
                  <a:pt x="26848" y="50604"/>
                </a:lnTo>
                <a:lnTo>
                  <a:pt x="26960" y="50623"/>
                </a:lnTo>
                <a:lnTo>
                  <a:pt x="27071" y="50604"/>
                </a:lnTo>
                <a:lnTo>
                  <a:pt x="27165" y="50567"/>
                </a:lnTo>
                <a:lnTo>
                  <a:pt x="27258" y="50511"/>
                </a:lnTo>
                <a:lnTo>
                  <a:pt x="27314" y="50418"/>
                </a:lnTo>
                <a:lnTo>
                  <a:pt x="27332" y="50306"/>
                </a:lnTo>
                <a:lnTo>
                  <a:pt x="27332" y="50213"/>
                </a:lnTo>
                <a:lnTo>
                  <a:pt x="27314" y="50101"/>
                </a:lnTo>
                <a:lnTo>
                  <a:pt x="27258" y="50027"/>
                </a:lnTo>
                <a:lnTo>
                  <a:pt x="27183" y="49952"/>
                </a:lnTo>
                <a:lnTo>
                  <a:pt x="27090" y="49896"/>
                </a:lnTo>
                <a:close/>
                <a:moveTo>
                  <a:pt x="43753" y="49915"/>
                </a:moveTo>
                <a:lnTo>
                  <a:pt x="43679" y="49934"/>
                </a:lnTo>
                <a:lnTo>
                  <a:pt x="43623" y="49971"/>
                </a:lnTo>
                <a:lnTo>
                  <a:pt x="43586" y="50008"/>
                </a:lnTo>
                <a:lnTo>
                  <a:pt x="43511" y="50101"/>
                </a:lnTo>
                <a:lnTo>
                  <a:pt x="43474" y="50157"/>
                </a:lnTo>
                <a:lnTo>
                  <a:pt x="43455" y="50232"/>
                </a:lnTo>
                <a:lnTo>
                  <a:pt x="43455" y="50306"/>
                </a:lnTo>
                <a:lnTo>
                  <a:pt x="43474" y="50381"/>
                </a:lnTo>
                <a:lnTo>
                  <a:pt x="43511" y="50436"/>
                </a:lnTo>
                <a:lnTo>
                  <a:pt x="43548" y="50511"/>
                </a:lnTo>
                <a:lnTo>
                  <a:pt x="43604" y="50548"/>
                </a:lnTo>
                <a:lnTo>
                  <a:pt x="43660" y="50585"/>
                </a:lnTo>
                <a:lnTo>
                  <a:pt x="43735" y="50623"/>
                </a:lnTo>
                <a:lnTo>
                  <a:pt x="43884" y="50623"/>
                </a:lnTo>
                <a:lnTo>
                  <a:pt x="43939" y="50604"/>
                </a:lnTo>
                <a:lnTo>
                  <a:pt x="43995" y="50567"/>
                </a:lnTo>
                <a:lnTo>
                  <a:pt x="44051" y="50529"/>
                </a:lnTo>
                <a:lnTo>
                  <a:pt x="44126" y="50436"/>
                </a:lnTo>
                <a:lnTo>
                  <a:pt x="44144" y="50362"/>
                </a:lnTo>
                <a:lnTo>
                  <a:pt x="44163" y="50306"/>
                </a:lnTo>
                <a:lnTo>
                  <a:pt x="44163" y="50232"/>
                </a:lnTo>
                <a:lnTo>
                  <a:pt x="44163" y="50157"/>
                </a:lnTo>
                <a:lnTo>
                  <a:pt x="44126" y="50083"/>
                </a:lnTo>
                <a:lnTo>
                  <a:pt x="44088" y="50027"/>
                </a:lnTo>
                <a:lnTo>
                  <a:pt x="44033" y="49990"/>
                </a:lnTo>
                <a:lnTo>
                  <a:pt x="43958" y="49934"/>
                </a:lnTo>
                <a:lnTo>
                  <a:pt x="43884" y="49915"/>
                </a:lnTo>
                <a:close/>
                <a:moveTo>
                  <a:pt x="14318" y="50306"/>
                </a:moveTo>
                <a:lnTo>
                  <a:pt x="14262" y="50325"/>
                </a:lnTo>
                <a:lnTo>
                  <a:pt x="14225" y="50381"/>
                </a:lnTo>
                <a:lnTo>
                  <a:pt x="14188" y="50455"/>
                </a:lnTo>
                <a:lnTo>
                  <a:pt x="14188" y="50511"/>
                </a:lnTo>
                <a:lnTo>
                  <a:pt x="14225" y="50567"/>
                </a:lnTo>
                <a:lnTo>
                  <a:pt x="14281" y="50623"/>
                </a:lnTo>
                <a:lnTo>
                  <a:pt x="14337" y="50641"/>
                </a:lnTo>
                <a:lnTo>
                  <a:pt x="14393" y="50641"/>
                </a:lnTo>
                <a:lnTo>
                  <a:pt x="14448" y="50604"/>
                </a:lnTo>
                <a:lnTo>
                  <a:pt x="14486" y="50567"/>
                </a:lnTo>
                <a:lnTo>
                  <a:pt x="14523" y="50492"/>
                </a:lnTo>
                <a:lnTo>
                  <a:pt x="14504" y="50436"/>
                </a:lnTo>
                <a:lnTo>
                  <a:pt x="14486" y="50381"/>
                </a:lnTo>
                <a:lnTo>
                  <a:pt x="14448" y="50343"/>
                </a:lnTo>
                <a:lnTo>
                  <a:pt x="14374" y="50306"/>
                </a:lnTo>
                <a:close/>
                <a:moveTo>
                  <a:pt x="19643" y="49971"/>
                </a:moveTo>
                <a:lnTo>
                  <a:pt x="19531" y="50027"/>
                </a:lnTo>
                <a:lnTo>
                  <a:pt x="19475" y="50064"/>
                </a:lnTo>
                <a:lnTo>
                  <a:pt x="19438" y="50101"/>
                </a:lnTo>
                <a:lnTo>
                  <a:pt x="19401" y="50176"/>
                </a:lnTo>
                <a:lnTo>
                  <a:pt x="19382" y="50250"/>
                </a:lnTo>
                <a:lnTo>
                  <a:pt x="19382" y="50306"/>
                </a:lnTo>
                <a:lnTo>
                  <a:pt x="19382" y="50381"/>
                </a:lnTo>
                <a:lnTo>
                  <a:pt x="19401" y="50455"/>
                </a:lnTo>
                <a:lnTo>
                  <a:pt x="19438" y="50511"/>
                </a:lnTo>
                <a:lnTo>
                  <a:pt x="19494" y="50567"/>
                </a:lnTo>
                <a:lnTo>
                  <a:pt x="19550" y="50604"/>
                </a:lnTo>
                <a:lnTo>
                  <a:pt x="19624" y="50641"/>
                </a:lnTo>
                <a:lnTo>
                  <a:pt x="19755" y="50641"/>
                </a:lnTo>
                <a:lnTo>
                  <a:pt x="19829" y="50623"/>
                </a:lnTo>
                <a:lnTo>
                  <a:pt x="19885" y="50604"/>
                </a:lnTo>
                <a:lnTo>
                  <a:pt x="19941" y="50548"/>
                </a:lnTo>
                <a:lnTo>
                  <a:pt x="19997" y="50511"/>
                </a:lnTo>
                <a:lnTo>
                  <a:pt x="20034" y="50436"/>
                </a:lnTo>
                <a:lnTo>
                  <a:pt x="20052" y="50381"/>
                </a:lnTo>
                <a:lnTo>
                  <a:pt x="20052" y="50325"/>
                </a:lnTo>
                <a:lnTo>
                  <a:pt x="20034" y="50194"/>
                </a:lnTo>
                <a:lnTo>
                  <a:pt x="19978" y="50083"/>
                </a:lnTo>
                <a:lnTo>
                  <a:pt x="19941" y="50045"/>
                </a:lnTo>
                <a:lnTo>
                  <a:pt x="19885" y="50008"/>
                </a:lnTo>
                <a:lnTo>
                  <a:pt x="19829" y="49990"/>
                </a:lnTo>
                <a:lnTo>
                  <a:pt x="19773" y="49971"/>
                </a:lnTo>
                <a:close/>
                <a:moveTo>
                  <a:pt x="41110" y="49971"/>
                </a:moveTo>
                <a:lnTo>
                  <a:pt x="41035" y="49990"/>
                </a:lnTo>
                <a:lnTo>
                  <a:pt x="40979" y="50027"/>
                </a:lnTo>
                <a:lnTo>
                  <a:pt x="40923" y="50064"/>
                </a:lnTo>
                <a:lnTo>
                  <a:pt x="40886" y="50120"/>
                </a:lnTo>
                <a:lnTo>
                  <a:pt x="40867" y="50176"/>
                </a:lnTo>
                <a:lnTo>
                  <a:pt x="40830" y="50232"/>
                </a:lnTo>
                <a:lnTo>
                  <a:pt x="40830" y="50306"/>
                </a:lnTo>
                <a:lnTo>
                  <a:pt x="40830" y="50381"/>
                </a:lnTo>
                <a:lnTo>
                  <a:pt x="40849" y="50436"/>
                </a:lnTo>
                <a:lnTo>
                  <a:pt x="40886" y="50492"/>
                </a:lnTo>
                <a:lnTo>
                  <a:pt x="40923" y="50548"/>
                </a:lnTo>
                <a:lnTo>
                  <a:pt x="40979" y="50585"/>
                </a:lnTo>
                <a:lnTo>
                  <a:pt x="41035" y="50623"/>
                </a:lnTo>
                <a:lnTo>
                  <a:pt x="41110" y="50641"/>
                </a:lnTo>
                <a:lnTo>
                  <a:pt x="41240" y="50641"/>
                </a:lnTo>
                <a:lnTo>
                  <a:pt x="41296" y="50623"/>
                </a:lnTo>
                <a:lnTo>
                  <a:pt x="41370" y="50585"/>
                </a:lnTo>
                <a:lnTo>
                  <a:pt x="41407" y="50548"/>
                </a:lnTo>
                <a:lnTo>
                  <a:pt x="41445" y="50492"/>
                </a:lnTo>
                <a:lnTo>
                  <a:pt x="41482" y="50436"/>
                </a:lnTo>
                <a:lnTo>
                  <a:pt x="41500" y="50381"/>
                </a:lnTo>
                <a:lnTo>
                  <a:pt x="41519" y="50306"/>
                </a:lnTo>
                <a:lnTo>
                  <a:pt x="41500" y="50232"/>
                </a:lnTo>
                <a:lnTo>
                  <a:pt x="41482" y="50176"/>
                </a:lnTo>
                <a:lnTo>
                  <a:pt x="41463" y="50120"/>
                </a:lnTo>
                <a:lnTo>
                  <a:pt x="41407" y="50064"/>
                </a:lnTo>
                <a:lnTo>
                  <a:pt x="41352" y="50027"/>
                </a:lnTo>
                <a:lnTo>
                  <a:pt x="41296" y="49990"/>
                </a:lnTo>
                <a:lnTo>
                  <a:pt x="41240" y="49971"/>
                </a:lnTo>
                <a:close/>
                <a:moveTo>
                  <a:pt x="18209" y="49952"/>
                </a:moveTo>
                <a:lnTo>
                  <a:pt x="18135" y="49971"/>
                </a:lnTo>
                <a:lnTo>
                  <a:pt x="18079" y="49990"/>
                </a:lnTo>
                <a:lnTo>
                  <a:pt x="17930" y="50083"/>
                </a:lnTo>
                <a:lnTo>
                  <a:pt x="17874" y="50138"/>
                </a:lnTo>
                <a:lnTo>
                  <a:pt x="17837" y="50213"/>
                </a:lnTo>
                <a:lnTo>
                  <a:pt x="17818" y="50287"/>
                </a:lnTo>
                <a:lnTo>
                  <a:pt x="17818" y="50362"/>
                </a:lnTo>
                <a:lnTo>
                  <a:pt x="17856" y="50436"/>
                </a:lnTo>
                <a:lnTo>
                  <a:pt x="17893" y="50492"/>
                </a:lnTo>
                <a:lnTo>
                  <a:pt x="18004" y="50585"/>
                </a:lnTo>
                <a:lnTo>
                  <a:pt x="18135" y="50641"/>
                </a:lnTo>
                <a:lnTo>
                  <a:pt x="18209" y="50660"/>
                </a:lnTo>
                <a:lnTo>
                  <a:pt x="18284" y="50660"/>
                </a:lnTo>
                <a:lnTo>
                  <a:pt x="18358" y="50641"/>
                </a:lnTo>
                <a:lnTo>
                  <a:pt x="18414" y="50623"/>
                </a:lnTo>
                <a:lnTo>
                  <a:pt x="18489" y="50567"/>
                </a:lnTo>
                <a:lnTo>
                  <a:pt x="18526" y="50529"/>
                </a:lnTo>
                <a:lnTo>
                  <a:pt x="18582" y="50474"/>
                </a:lnTo>
                <a:lnTo>
                  <a:pt x="18600" y="50399"/>
                </a:lnTo>
                <a:lnTo>
                  <a:pt x="18619" y="50325"/>
                </a:lnTo>
                <a:lnTo>
                  <a:pt x="18619" y="50269"/>
                </a:lnTo>
                <a:lnTo>
                  <a:pt x="18600" y="50194"/>
                </a:lnTo>
                <a:lnTo>
                  <a:pt x="18563" y="50120"/>
                </a:lnTo>
                <a:lnTo>
                  <a:pt x="18507" y="50064"/>
                </a:lnTo>
                <a:lnTo>
                  <a:pt x="18470" y="50027"/>
                </a:lnTo>
                <a:lnTo>
                  <a:pt x="18395" y="49990"/>
                </a:lnTo>
                <a:lnTo>
                  <a:pt x="18340" y="49971"/>
                </a:lnTo>
                <a:lnTo>
                  <a:pt x="18265" y="49952"/>
                </a:lnTo>
                <a:close/>
                <a:moveTo>
                  <a:pt x="65220" y="50120"/>
                </a:moveTo>
                <a:lnTo>
                  <a:pt x="65164" y="50138"/>
                </a:lnTo>
                <a:lnTo>
                  <a:pt x="65108" y="50157"/>
                </a:lnTo>
                <a:lnTo>
                  <a:pt x="65034" y="50213"/>
                </a:lnTo>
                <a:lnTo>
                  <a:pt x="64978" y="50306"/>
                </a:lnTo>
                <a:lnTo>
                  <a:pt x="64959" y="50362"/>
                </a:lnTo>
                <a:lnTo>
                  <a:pt x="64959" y="50418"/>
                </a:lnTo>
                <a:lnTo>
                  <a:pt x="64959" y="50474"/>
                </a:lnTo>
                <a:lnTo>
                  <a:pt x="64996" y="50511"/>
                </a:lnTo>
                <a:lnTo>
                  <a:pt x="65052" y="50604"/>
                </a:lnTo>
                <a:lnTo>
                  <a:pt x="65164" y="50641"/>
                </a:lnTo>
                <a:lnTo>
                  <a:pt x="65220" y="50660"/>
                </a:lnTo>
                <a:lnTo>
                  <a:pt x="65276" y="50660"/>
                </a:lnTo>
                <a:lnTo>
                  <a:pt x="65369" y="50623"/>
                </a:lnTo>
                <a:lnTo>
                  <a:pt x="65425" y="50548"/>
                </a:lnTo>
                <a:lnTo>
                  <a:pt x="65481" y="50455"/>
                </a:lnTo>
                <a:lnTo>
                  <a:pt x="65481" y="50362"/>
                </a:lnTo>
                <a:lnTo>
                  <a:pt x="65462" y="50269"/>
                </a:lnTo>
                <a:lnTo>
                  <a:pt x="65406" y="50194"/>
                </a:lnTo>
                <a:lnTo>
                  <a:pt x="65313" y="50138"/>
                </a:lnTo>
                <a:lnTo>
                  <a:pt x="65220" y="50120"/>
                </a:lnTo>
                <a:close/>
                <a:moveTo>
                  <a:pt x="61794" y="50101"/>
                </a:moveTo>
                <a:lnTo>
                  <a:pt x="61738" y="50120"/>
                </a:lnTo>
                <a:lnTo>
                  <a:pt x="61645" y="50176"/>
                </a:lnTo>
                <a:lnTo>
                  <a:pt x="61589" y="50269"/>
                </a:lnTo>
                <a:lnTo>
                  <a:pt x="61552" y="50381"/>
                </a:lnTo>
                <a:lnTo>
                  <a:pt x="61552" y="50436"/>
                </a:lnTo>
                <a:lnTo>
                  <a:pt x="61571" y="50492"/>
                </a:lnTo>
                <a:lnTo>
                  <a:pt x="61608" y="50548"/>
                </a:lnTo>
                <a:lnTo>
                  <a:pt x="61645" y="50585"/>
                </a:lnTo>
                <a:lnTo>
                  <a:pt x="61738" y="50660"/>
                </a:lnTo>
                <a:lnTo>
                  <a:pt x="61794" y="50678"/>
                </a:lnTo>
                <a:lnTo>
                  <a:pt x="61906" y="50678"/>
                </a:lnTo>
                <a:lnTo>
                  <a:pt x="61962" y="50660"/>
                </a:lnTo>
                <a:lnTo>
                  <a:pt x="62036" y="50604"/>
                </a:lnTo>
                <a:lnTo>
                  <a:pt x="62111" y="50511"/>
                </a:lnTo>
                <a:lnTo>
                  <a:pt x="62148" y="50418"/>
                </a:lnTo>
                <a:lnTo>
                  <a:pt x="62129" y="50343"/>
                </a:lnTo>
                <a:lnTo>
                  <a:pt x="62129" y="50287"/>
                </a:lnTo>
                <a:lnTo>
                  <a:pt x="62092" y="50232"/>
                </a:lnTo>
                <a:lnTo>
                  <a:pt x="62055" y="50194"/>
                </a:lnTo>
                <a:lnTo>
                  <a:pt x="62018" y="50157"/>
                </a:lnTo>
                <a:lnTo>
                  <a:pt x="61962" y="50120"/>
                </a:lnTo>
                <a:lnTo>
                  <a:pt x="61906" y="50101"/>
                </a:lnTo>
                <a:close/>
                <a:moveTo>
                  <a:pt x="63470" y="50045"/>
                </a:moveTo>
                <a:lnTo>
                  <a:pt x="63395" y="50064"/>
                </a:lnTo>
                <a:lnTo>
                  <a:pt x="63358" y="50101"/>
                </a:lnTo>
                <a:lnTo>
                  <a:pt x="63302" y="50138"/>
                </a:lnTo>
                <a:lnTo>
                  <a:pt x="63265" y="50194"/>
                </a:lnTo>
                <a:lnTo>
                  <a:pt x="63228" y="50306"/>
                </a:lnTo>
                <a:lnTo>
                  <a:pt x="63228" y="50362"/>
                </a:lnTo>
                <a:lnTo>
                  <a:pt x="63228" y="50436"/>
                </a:lnTo>
                <a:lnTo>
                  <a:pt x="63246" y="50492"/>
                </a:lnTo>
                <a:lnTo>
                  <a:pt x="63284" y="50548"/>
                </a:lnTo>
                <a:lnTo>
                  <a:pt x="63321" y="50585"/>
                </a:lnTo>
                <a:lnTo>
                  <a:pt x="63377" y="50641"/>
                </a:lnTo>
                <a:lnTo>
                  <a:pt x="63433" y="50660"/>
                </a:lnTo>
                <a:lnTo>
                  <a:pt x="63488" y="50678"/>
                </a:lnTo>
                <a:lnTo>
                  <a:pt x="63619" y="50678"/>
                </a:lnTo>
                <a:lnTo>
                  <a:pt x="63675" y="50660"/>
                </a:lnTo>
                <a:lnTo>
                  <a:pt x="63730" y="50623"/>
                </a:lnTo>
                <a:lnTo>
                  <a:pt x="63786" y="50585"/>
                </a:lnTo>
                <a:lnTo>
                  <a:pt x="63824" y="50529"/>
                </a:lnTo>
                <a:lnTo>
                  <a:pt x="63842" y="50474"/>
                </a:lnTo>
                <a:lnTo>
                  <a:pt x="63861" y="50418"/>
                </a:lnTo>
                <a:lnTo>
                  <a:pt x="63879" y="50362"/>
                </a:lnTo>
                <a:lnTo>
                  <a:pt x="63861" y="50287"/>
                </a:lnTo>
                <a:lnTo>
                  <a:pt x="63842" y="50232"/>
                </a:lnTo>
                <a:lnTo>
                  <a:pt x="63805" y="50176"/>
                </a:lnTo>
                <a:lnTo>
                  <a:pt x="63768" y="50120"/>
                </a:lnTo>
                <a:lnTo>
                  <a:pt x="63712" y="50083"/>
                </a:lnTo>
                <a:lnTo>
                  <a:pt x="63656" y="50064"/>
                </a:lnTo>
                <a:lnTo>
                  <a:pt x="63600" y="50045"/>
                </a:lnTo>
                <a:close/>
                <a:moveTo>
                  <a:pt x="79053" y="50101"/>
                </a:moveTo>
                <a:lnTo>
                  <a:pt x="78941" y="50120"/>
                </a:lnTo>
                <a:lnTo>
                  <a:pt x="78886" y="50157"/>
                </a:lnTo>
                <a:lnTo>
                  <a:pt x="78848" y="50194"/>
                </a:lnTo>
                <a:lnTo>
                  <a:pt x="78811" y="50232"/>
                </a:lnTo>
                <a:lnTo>
                  <a:pt x="78774" y="50287"/>
                </a:lnTo>
                <a:lnTo>
                  <a:pt x="78755" y="50399"/>
                </a:lnTo>
                <a:lnTo>
                  <a:pt x="78774" y="50492"/>
                </a:lnTo>
                <a:lnTo>
                  <a:pt x="78830" y="50585"/>
                </a:lnTo>
                <a:lnTo>
                  <a:pt x="78923" y="50641"/>
                </a:lnTo>
                <a:lnTo>
                  <a:pt x="78979" y="50660"/>
                </a:lnTo>
                <a:lnTo>
                  <a:pt x="79035" y="50678"/>
                </a:lnTo>
                <a:lnTo>
                  <a:pt x="79146" y="50678"/>
                </a:lnTo>
                <a:lnTo>
                  <a:pt x="79202" y="50641"/>
                </a:lnTo>
                <a:lnTo>
                  <a:pt x="79258" y="50623"/>
                </a:lnTo>
                <a:lnTo>
                  <a:pt x="79295" y="50567"/>
                </a:lnTo>
                <a:lnTo>
                  <a:pt x="79332" y="50511"/>
                </a:lnTo>
                <a:lnTo>
                  <a:pt x="79351" y="50455"/>
                </a:lnTo>
                <a:lnTo>
                  <a:pt x="79351" y="50399"/>
                </a:lnTo>
                <a:lnTo>
                  <a:pt x="79351" y="50343"/>
                </a:lnTo>
                <a:lnTo>
                  <a:pt x="79332" y="50287"/>
                </a:lnTo>
                <a:lnTo>
                  <a:pt x="79314" y="50232"/>
                </a:lnTo>
                <a:lnTo>
                  <a:pt x="79277" y="50194"/>
                </a:lnTo>
                <a:lnTo>
                  <a:pt x="79239" y="50157"/>
                </a:lnTo>
                <a:lnTo>
                  <a:pt x="79183" y="50120"/>
                </a:lnTo>
                <a:lnTo>
                  <a:pt x="79128" y="50101"/>
                </a:lnTo>
                <a:close/>
                <a:moveTo>
                  <a:pt x="690" y="50083"/>
                </a:moveTo>
                <a:lnTo>
                  <a:pt x="634" y="50101"/>
                </a:lnTo>
                <a:lnTo>
                  <a:pt x="578" y="50120"/>
                </a:lnTo>
                <a:lnTo>
                  <a:pt x="485" y="50176"/>
                </a:lnTo>
                <a:lnTo>
                  <a:pt x="410" y="50269"/>
                </a:lnTo>
                <a:lnTo>
                  <a:pt x="392" y="50381"/>
                </a:lnTo>
                <a:lnTo>
                  <a:pt x="392" y="50436"/>
                </a:lnTo>
                <a:lnTo>
                  <a:pt x="410" y="50492"/>
                </a:lnTo>
                <a:lnTo>
                  <a:pt x="429" y="50548"/>
                </a:lnTo>
                <a:lnTo>
                  <a:pt x="466" y="50604"/>
                </a:lnTo>
                <a:lnTo>
                  <a:pt x="522" y="50641"/>
                </a:lnTo>
                <a:lnTo>
                  <a:pt x="559" y="50660"/>
                </a:lnTo>
                <a:lnTo>
                  <a:pt x="615" y="50678"/>
                </a:lnTo>
                <a:lnTo>
                  <a:pt x="690" y="50697"/>
                </a:lnTo>
                <a:lnTo>
                  <a:pt x="746" y="50678"/>
                </a:lnTo>
                <a:lnTo>
                  <a:pt x="801" y="50660"/>
                </a:lnTo>
                <a:lnTo>
                  <a:pt x="894" y="50604"/>
                </a:lnTo>
                <a:lnTo>
                  <a:pt x="950" y="50511"/>
                </a:lnTo>
                <a:lnTo>
                  <a:pt x="988" y="50418"/>
                </a:lnTo>
                <a:lnTo>
                  <a:pt x="988" y="50343"/>
                </a:lnTo>
                <a:lnTo>
                  <a:pt x="969" y="50287"/>
                </a:lnTo>
                <a:lnTo>
                  <a:pt x="932" y="50232"/>
                </a:lnTo>
                <a:lnTo>
                  <a:pt x="894" y="50194"/>
                </a:lnTo>
                <a:lnTo>
                  <a:pt x="857" y="50157"/>
                </a:lnTo>
                <a:lnTo>
                  <a:pt x="801" y="50120"/>
                </a:lnTo>
                <a:lnTo>
                  <a:pt x="746" y="50101"/>
                </a:lnTo>
                <a:lnTo>
                  <a:pt x="690" y="50083"/>
                </a:lnTo>
                <a:close/>
                <a:moveTo>
                  <a:pt x="33662" y="50083"/>
                </a:moveTo>
                <a:lnTo>
                  <a:pt x="33606" y="50101"/>
                </a:lnTo>
                <a:lnTo>
                  <a:pt x="33551" y="50120"/>
                </a:lnTo>
                <a:lnTo>
                  <a:pt x="33495" y="50157"/>
                </a:lnTo>
                <a:lnTo>
                  <a:pt x="33457" y="50213"/>
                </a:lnTo>
                <a:lnTo>
                  <a:pt x="33439" y="50269"/>
                </a:lnTo>
                <a:lnTo>
                  <a:pt x="33420" y="50381"/>
                </a:lnTo>
                <a:lnTo>
                  <a:pt x="33439" y="50492"/>
                </a:lnTo>
                <a:lnTo>
                  <a:pt x="33457" y="50548"/>
                </a:lnTo>
                <a:lnTo>
                  <a:pt x="33495" y="50604"/>
                </a:lnTo>
                <a:lnTo>
                  <a:pt x="33551" y="50641"/>
                </a:lnTo>
                <a:lnTo>
                  <a:pt x="33606" y="50678"/>
                </a:lnTo>
                <a:lnTo>
                  <a:pt x="33662" y="50697"/>
                </a:lnTo>
                <a:lnTo>
                  <a:pt x="33793" y="50697"/>
                </a:lnTo>
                <a:lnTo>
                  <a:pt x="33848" y="50678"/>
                </a:lnTo>
                <a:lnTo>
                  <a:pt x="33904" y="50641"/>
                </a:lnTo>
                <a:lnTo>
                  <a:pt x="33942" y="50604"/>
                </a:lnTo>
                <a:lnTo>
                  <a:pt x="33979" y="50567"/>
                </a:lnTo>
                <a:lnTo>
                  <a:pt x="34016" y="50511"/>
                </a:lnTo>
                <a:lnTo>
                  <a:pt x="34035" y="50455"/>
                </a:lnTo>
                <a:lnTo>
                  <a:pt x="34035" y="50399"/>
                </a:lnTo>
                <a:lnTo>
                  <a:pt x="34035" y="50325"/>
                </a:lnTo>
                <a:lnTo>
                  <a:pt x="34016" y="50269"/>
                </a:lnTo>
                <a:lnTo>
                  <a:pt x="33979" y="50213"/>
                </a:lnTo>
                <a:lnTo>
                  <a:pt x="33942" y="50176"/>
                </a:lnTo>
                <a:lnTo>
                  <a:pt x="33904" y="50138"/>
                </a:lnTo>
                <a:lnTo>
                  <a:pt x="33848" y="50101"/>
                </a:lnTo>
                <a:lnTo>
                  <a:pt x="33793" y="50083"/>
                </a:lnTo>
                <a:close/>
                <a:moveTo>
                  <a:pt x="57903" y="50101"/>
                </a:moveTo>
                <a:lnTo>
                  <a:pt x="57791" y="50138"/>
                </a:lnTo>
                <a:lnTo>
                  <a:pt x="57717" y="50213"/>
                </a:lnTo>
                <a:lnTo>
                  <a:pt x="57680" y="50269"/>
                </a:lnTo>
                <a:lnTo>
                  <a:pt x="57661" y="50325"/>
                </a:lnTo>
                <a:lnTo>
                  <a:pt x="57661" y="50399"/>
                </a:lnTo>
                <a:lnTo>
                  <a:pt x="57661" y="50455"/>
                </a:lnTo>
                <a:lnTo>
                  <a:pt x="57680" y="50511"/>
                </a:lnTo>
                <a:lnTo>
                  <a:pt x="57717" y="50567"/>
                </a:lnTo>
                <a:lnTo>
                  <a:pt x="57754" y="50623"/>
                </a:lnTo>
                <a:lnTo>
                  <a:pt x="57810" y="50660"/>
                </a:lnTo>
                <a:lnTo>
                  <a:pt x="57866" y="50678"/>
                </a:lnTo>
                <a:lnTo>
                  <a:pt x="57922" y="50697"/>
                </a:lnTo>
                <a:lnTo>
                  <a:pt x="57996" y="50697"/>
                </a:lnTo>
                <a:lnTo>
                  <a:pt x="58052" y="50678"/>
                </a:lnTo>
                <a:lnTo>
                  <a:pt x="58108" y="50641"/>
                </a:lnTo>
                <a:lnTo>
                  <a:pt x="58164" y="50623"/>
                </a:lnTo>
                <a:lnTo>
                  <a:pt x="58201" y="50567"/>
                </a:lnTo>
                <a:lnTo>
                  <a:pt x="58238" y="50511"/>
                </a:lnTo>
                <a:lnTo>
                  <a:pt x="58257" y="50399"/>
                </a:lnTo>
                <a:lnTo>
                  <a:pt x="58238" y="50306"/>
                </a:lnTo>
                <a:lnTo>
                  <a:pt x="58182" y="50194"/>
                </a:lnTo>
                <a:lnTo>
                  <a:pt x="58108" y="50138"/>
                </a:lnTo>
                <a:lnTo>
                  <a:pt x="57996" y="50101"/>
                </a:lnTo>
                <a:close/>
                <a:moveTo>
                  <a:pt x="21654" y="50008"/>
                </a:moveTo>
                <a:lnTo>
                  <a:pt x="21579" y="50027"/>
                </a:lnTo>
                <a:lnTo>
                  <a:pt x="21523" y="50064"/>
                </a:lnTo>
                <a:lnTo>
                  <a:pt x="21467" y="50120"/>
                </a:lnTo>
                <a:lnTo>
                  <a:pt x="21430" y="50213"/>
                </a:lnTo>
                <a:lnTo>
                  <a:pt x="21430" y="50287"/>
                </a:lnTo>
                <a:lnTo>
                  <a:pt x="21430" y="50362"/>
                </a:lnTo>
                <a:lnTo>
                  <a:pt x="21449" y="50436"/>
                </a:lnTo>
                <a:lnTo>
                  <a:pt x="21486" y="50511"/>
                </a:lnTo>
                <a:lnTo>
                  <a:pt x="21523" y="50567"/>
                </a:lnTo>
                <a:lnTo>
                  <a:pt x="21561" y="50623"/>
                </a:lnTo>
                <a:lnTo>
                  <a:pt x="21616" y="50660"/>
                </a:lnTo>
                <a:lnTo>
                  <a:pt x="21691" y="50697"/>
                </a:lnTo>
                <a:lnTo>
                  <a:pt x="21747" y="50716"/>
                </a:lnTo>
                <a:lnTo>
                  <a:pt x="21821" y="50716"/>
                </a:lnTo>
                <a:lnTo>
                  <a:pt x="21933" y="50697"/>
                </a:lnTo>
                <a:lnTo>
                  <a:pt x="21989" y="50660"/>
                </a:lnTo>
                <a:lnTo>
                  <a:pt x="22045" y="50623"/>
                </a:lnTo>
                <a:lnTo>
                  <a:pt x="22082" y="50567"/>
                </a:lnTo>
                <a:lnTo>
                  <a:pt x="22119" y="50511"/>
                </a:lnTo>
                <a:lnTo>
                  <a:pt x="22138" y="50455"/>
                </a:lnTo>
                <a:lnTo>
                  <a:pt x="22156" y="50381"/>
                </a:lnTo>
                <a:lnTo>
                  <a:pt x="22138" y="50269"/>
                </a:lnTo>
                <a:lnTo>
                  <a:pt x="22119" y="50194"/>
                </a:lnTo>
                <a:lnTo>
                  <a:pt x="22082" y="50157"/>
                </a:lnTo>
                <a:lnTo>
                  <a:pt x="22026" y="50101"/>
                </a:lnTo>
                <a:lnTo>
                  <a:pt x="21989" y="50064"/>
                </a:lnTo>
                <a:lnTo>
                  <a:pt x="21914" y="50027"/>
                </a:lnTo>
                <a:lnTo>
                  <a:pt x="21821" y="50008"/>
                </a:lnTo>
                <a:close/>
                <a:moveTo>
                  <a:pt x="35505" y="50064"/>
                </a:moveTo>
                <a:lnTo>
                  <a:pt x="35375" y="50101"/>
                </a:lnTo>
                <a:lnTo>
                  <a:pt x="35319" y="50120"/>
                </a:lnTo>
                <a:lnTo>
                  <a:pt x="35282" y="50176"/>
                </a:lnTo>
                <a:lnTo>
                  <a:pt x="35245" y="50213"/>
                </a:lnTo>
                <a:lnTo>
                  <a:pt x="35208" y="50269"/>
                </a:lnTo>
                <a:lnTo>
                  <a:pt x="35189" y="50381"/>
                </a:lnTo>
                <a:lnTo>
                  <a:pt x="35189" y="50474"/>
                </a:lnTo>
                <a:lnTo>
                  <a:pt x="35245" y="50567"/>
                </a:lnTo>
                <a:lnTo>
                  <a:pt x="35319" y="50641"/>
                </a:lnTo>
                <a:lnTo>
                  <a:pt x="35375" y="50678"/>
                </a:lnTo>
                <a:lnTo>
                  <a:pt x="35450" y="50697"/>
                </a:lnTo>
                <a:lnTo>
                  <a:pt x="35524" y="50716"/>
                </a:lnTo>
                <a:lnTo>
                  <a:pt x="35599" y="50716"/>
                </a:lnTo>
                <a:lnTo>
                  <a:pt x="35654" y="50697"/>
                </a:lnTo>
                <a:lnTo>
                  <a:pt x="35729" y="50660"/>
                </a:lnTo>
                <a:lnTo>
                  <a:pt x="35785" y="50623"/>
                </a:lnTo>
                <a:lnTo>
                  <a:pt x="35822" y="50548"/>
                </a:lnTo>
                <a:lnTo>
                  <a:pt x="35859" y="50492"/>
                </a:lnTo>
                <a:lnTo>
                  <a:pt x="35878" y="50418"/>
                </a:lnTo>
                <a:lnTo>
                  <a:pt x="35859" y="50343"/>
                </a:lnTo>
                <a:lnTo>
                  <a:pt x="35841" y="50269"/>
                </a:lnTo>
                <a:lnTo>
                  <a:pt x="35803" y="50213"/>
                </a:lnTo>
                <a:lnTo>
                  <a:pt x="35766" y="50157"/>
                </a:lnTo>
                <a:lnTo>
                  <a:pt x="35710" y="50101"/>
                </a:lnTo>
                <a:lnTo>
                  <a:pt x="35636" y="50083"/>
                </a:lnTo>
                <a:lnTo>
                  <a:pt x="35505" y="50064"/>
                </a:lnTo>
                <a:close/>
                <a:moveTo>
                  <a:pt x="50828" y="49990"/>
                </a:moveTo>
                <a:lnTo>
                  <a:pt x="50754" y="50008"/>
                </a:lnTo>
                <a:lnTo>
                  <a:pt x="50679" y="50008"/>
                </a:lnTo>
                <a:lnTo>
                  <a:pt x="50586" y="50045"/>
                </a:lnTo>
                <a:lnTo>
                  <a:pt x="50530" y="50083"/>
                </a:lnTo>
                <a:lnTo>
                  <a:pt x="50474" y="50138"/>
                </a:lnTo>
                <a:lnTo>
                  <a:pt x="50437" y="50213"/>
                </a:lnTo>
                <a:lnTo>
                  <a:pt x="50419" y="50287"/>
                </a:lnTo>
                <a:lnTo>
                  <a:pt x="50419" y="50362"/>
                </a:lnTo>
                <a:lnTo>
                  <a:pt x="50437" y="50436"/>
                </a:lnTo>
                <a:lnTo>
                  <a:pt x="50474" y="50492"/>
                </a:lnTo>
                <a:lnTo>
                  <a:pt x="50512" y="50548"/>
                </a:lnTo>
                <a:lnTo>
                  <a:pt x="50567" y="50604"/>
                </a:lnTo>
                <a:lnTo>
                  <a:pt x="50623" y="50660"/>
                </a:lnTo>
                <a:lnTo>
                  <a:pt x="50679" y="50697"/>
                </a:lnTo>
                <a:lnTo>
                  <a:pt x="50754" y="50716"/>
                </a:lnTo>
                <a:lnTo>
                  <a:pt x="50884" y="50716"/>
                </a:lnTo>
                <a:lnTo>
                  <a:pt x="50940" y="50697"/>
                </a:lnTo>
                <a:lnTo>
                  <a:pt x="50996" y="50660"/>
                </a:lnTo>
                <a:lnTo>
                  <a:pt x="51052" y="50623"/>
                </a:lnTo>
                <a:lnTo>
                  <a:pt x="51107" y="50585"/>
                </a:lnTo>
                <a:lnTo>
                  <a:pt x="51126" y="50529"/>
                </a:lnTo>
                <a:lnTo>
                  <a:pt x="51163" y="50455"/>
                </a:lnTo>
                <a:lnTo>
                  <a:pt x="51163" y="50381"/>
                </a:lnTo>
                <a:lnTo>
                  <a:pt x="51163" y="50306"/>
                </a:lnTo>
                <a:lnTo>
                  <a:pt x="51163" y="50250"/>
                </a:lnTo>
                <a:lnTo>
                  <a:pt x="51126" y="50176"/>
                </a:lnTo>
                <a:lnTo>
                  <a:pt x="51089" y="50120"/>
                </a:lnTo>
                <a:lnTo>
                  <a:pt x="51033" y="50083"/>
                </a:lnTo>
                <a:lnTo>
                  <a:pt x="50977" y="50045"/>
                </a:lnTo>
                <a:lnTo>
                  <a:pt x="50903" y="50008"/>
                </a:lnTo>
                <a:lnTo>
                  <a:pt x="50828" y="49990"/>
                </a:lnTo>
                <a:close/>
                <a:moveTo>
                  <a:pt x="55799" y="50027"/>
                </a:moveTo>
                <a:lnTo>
                  <a:pt x="55706" y="50064"/>
                </a:lnTo>
                <a:lnTo>
                  <a:pt x="55613" y="50120"/>
                </a:lnTo>
                <a:lnTo>
                  <a:pt x="55557" y="50213"/>
                </a:lnTo>
                <a:lnTo>
                  <a:pt x="55539" y="50325"/>
                </a:lnTo>
                <a:lnTo>
                  <a:pt x="55557" y="50362"/>
                </a:lnTo>
                <a:lnTo>
                  <a:pt x="55576" y="50418"/>
                </a:lnTo>
                <a:lnTo>
                  <a:pt x="55613" y="50529"/>
                </a:lnTo>
                <a:lnTo>
                  <a:pt x="55632" y="50567"/>
                </a:lnTo>
                <a:lnTo>
                  <a:pt x="55669" y="50623"/>
                </a:lnTo>
                <a:lnTo>
                  <a:pt x="55762" y="50697"/>
                </a:lnTo>
                <a:lnTo>
                  <a:pt x="55818" y="50716"/>
                </a:lnTo>
                <a:lnTo>
                  <a:pt x="55874" y="50716"/>
                </a:lnTo>
                <a:lnTo>
                  <a:pt x="55967" y="50697"/>
                </a:lnTo>
                <a:lnTo>
                  <a:pt x="56078" y="50641"/>
                </a:lnTo>
                <a:lnTo>
                  <a:pt x="56153" y="50548"/>
                </a:lnTo>
                <a:lnTo>
                  <a:pt x="56172" y="50511"/>
                </a:lnTo>
                <a:lnTo>
                  <a:pt x="56190" y="50455"/>
                </a:lnTo>
                <a:lnTo>
                  <a:pt x="56209" y="50381"/>
                </a:lnTo>
                <a:lnTo>
                  <a:pt x="56209" y="50343"/>
                </a:lnTo>
                <a:lnTo>
                  <a:pt x="56190" y="50269"/>
                </a:lnTo>
                <a:lnTo>
                  <a:pt x="56153" y="50213"/>
                </a:lnTo>
                <a:lnTo>
                  <a:pt x="56116" y="50138"/>
                </a:lnTo>
                <a:lnTo>
                  <a:pt x="56023" y="50083"/>
                </a:lnTo>
                <a:lnTo>
                  <a:pt x="55911" y="50045"/>
                </a:lnTo>
                <a:lnTo>
                  <a:pt x="55799" y="50027"/>
                </a:lnTo>
                <a:close/>
                <a:moveTo>
                  <a:pt x="9180" y="50045"/>
                </a:moveTo>
                <a:lnTo>
                  <a:pt x="9124" y="50064"/>
                </a:lnTo>
                <a:lnTo>
                  <a:pt x="9068" y="50101"/>
                </a:lnTo>
                <a:lnTo>
                  <a:pt x="9012" y="50138"/>
                </a:lnTo>
                <a:lnTo>
                  <a:pt x="8937" y="50232"/>
                </a:lnTo>
                <a:lnTo>
                  <a:pt x="8919" y="50287"/>
                </a:lnTo>
                <a:lnTo>
                  <a:pt x="8900" y="50343"/>
                </a:lnTo>
                <a:lnTo>
                  <a:pt x="8900" y="50418"/>
                </a:lnTo>
                <a:lnTo>
                  <a:pt x="8919" y="50492"/>
                </a:lnTo>
                <a:lnTo>
                  <a:pt x="8937" y="50567"/>
                </a:lnTo>
                <a:lnTo>
                  <a:pt x="8993" y="50623"/>
                </a:lnTo>
                <a:lnTo>
                  <a:pt x="9049" y="50678"/>
                </a:lnTo>
                <a:lnTo>
                  <a:pt x="9105" y="50716"/>
                </a:lnTo>
                <a:lnTo>
                  <a:pt x="9180" y="50734"/>
                </a:lnTo>
                <a:lnTo>
                  <a:pt x="9310" y="50734"/>
                </a:lnTo>
                <a:lnTo>
                  <a:pt x="9366" y="50716"/>
                </a:lnTo>
                <a:lnTo>
                  <a:pt x="9422" y="50697"/>
                </a:lnTo>
                <a:lnTo>
                  <a:pt x="9477" y="50660"/>
                </a:lnTo>
                <a:lnTo>
                  <a:pt x="9552" y="50548"/>
                </a:lnTo>
                <a:lnTo>
                  <a:pt x="9589" y="50436"/>
                </a:lnTo>
                <a:lnTo>
                  <a:pt x="9589" y="50362"/>
                </a:lnTo>
                <a:lnTo>
                  <a:pt x="9589" y="50287"/>
                </a:lnTo>
                <a:lnTo>
                  <a:pt x="9552" y="50213"/>
                </a:lnTo>
                <a:lnTo>
                  <a:pt x="9515" y="50157"/>
                </a:lnTo>
                <a:lnTo>
                  <a:pt x="9459" y="50101"/>
                </a:lnTo>
                <a:lnTo>
                  <a:pt x="9384" y="50064"/>
                </a:lnTo>
                <a:lnTo>
                  <a:pt x="9328" y="50045"/>
                </a:lnTo>
                <a:close/>
                <a:moveTo>
                  <a:pt x="12885" y="50045"/>
                </a:moveTo>
                <a:lnTo>
                  <a:pt x="12810" y="50064"/>
                </a:lnTo>
                <a:lnTo>
                  <a:pt x="12754" y="50083"/>
                </a:lnTo>
                <a:lnTo>
                  <a:pt x="12698" y="50120"/>
                </a:lnTo>
                <a:lnTo>
                  <a:pt x="12642" y="50157"/>
                </a:lnTo>
                <a:lnTo>
                  <a:pt x="12605" y="50194"/>
                </a:lnTo>
                <a:lnTo>
                  <a:pt x="12568" y="50269"/>
                </a:lnTo>
                <a:lnTo>
                  <a:pt x="12549" y="50325"/>
                </a:lnTo>
                <a:lnTo>
                  <a:pt x="12549" y="50399"/>
                </a:lnTo>
                <a:lnTo>
                  <a:pt x="12549" y="50455"/>
                </a:lnTo>
                <a:lnTo>
                  <a:pt x="12568" y="50529"/>
                </a:lnTo>
                <a:lnTo>
                  <a:pt x="12605" y="50585"/>
                </a:lnTo>
                <a:lnTo>
                  <a:pt x="12642" y="50623"/>
                </a:lnTo>
                <a:lnTo>
                  <a:pt x="12698" y="50678"/>
                </a:lnTo>
                <a:lnTo>
                  <a:pt x="12754" y="50697"/>
                </a:lnTo>
                <a:lnTo>
                  <a:pt x="12810" y="50716"/>
                </a:lnTo>
                <a:lnTo>
                  <a:pt x="12885" y="50734"/>
                </a:lnTo>
                <a:lnTo>
                  <a:pt x="12959" y="50716"/>
                </a:lnTo>
                <a:lnTo>
                  <a:pt x="13015" y="50697"/>
                </a:lnTo>
                <a:lnTo>
                  <a:pt x="13071" y="50678"/>
                </a:lnTo>
                <a:lnTo>
                  <a:pt x="13127" y="50623"/>
                </a:lnTo>
                <a:lnTo>
                  <a:pt x="13164" y="50585"/>
                </a:lnTo>
                <a:lnTo>
                  <a:pt x="13201" y="50529"/>
                </a:lnTo>
                <a:lnTo>
                  <a:pt x="13220" y="50455"/>
                </a:lnTo>
                <a:lnTo>
                  <a:pt x="13220" y="50399"/>
                </a:lnTo>
                <a:lnTo>
                  <a:pt x="13220" y="50325"/>
                </a:lnTo>
                <a:lnTo>
                  <a:pt x="13201" y="50269"/>
                </a:lnTo>
                <a:lnTo>
                  <a:pt x="13164" y="50194"/>
                </a:lnTo>
                <a:lnTo>
                  <a:pt x="13127" y="50157"/>
                </a:lnTo>
                <a:lnTo>
                  <a:pt x="13071" y="50120"/>
                </a:lnTo>
                <a:lnTo>
                  <a:pt x="13015" y="50083"/>
                </a:lnTo>
                <a:lnTo>
                  <a:pt x="12940" y="50064"/>
                </a:lnTo>
                <a:lnTo>
                  <a:pt x="12885" y="50045"/>
                </a:lnTo>
                <a:close/>
                <a:moveTo>
                  <a:pt x="23311" y="50101"/>
                </a:moveTo>
                <a:lnTo>
                  <a:pt x="23255" y="50120"/>
                </a:lnTo>
                <a:lnTo>
                  <a:pt x="23199" y="50120"/>
                </a:lnTo>
                <a:lnTo>
                  <a:pt x="23106" y="50194"/>
                </a:lnTo>
                <a:lnTo>
                  <a:pt x="23031" y="50287"/>
                </a:lnTo>
                <a:lnTo>
                  <a:pt x="22994" y="50381"/>
                </a:lnTo>
                <a:lnTo>
                  <a:pt x="22994" y="50455"/>
                </a:lnTo>
                <a:lnTo>
                  <a:pt x="23013" y="50511"/>
                </a:lnTo>
                <a:lnTo>
                  <a:pt x="23050" y="50585"/>
                </a:lnTo>
                <a:lnTo>
                  <a:pt x="23087" y="50623"/>
                </a:lnTo>
                <a:lnTo>
                  <a:pt x="23124" y="50678"/>
                </a:lnTo>
                <a:lnTo>
                  <a:pt x="23180" y="50697"/>
                </a:lnTo>
                <a:lnTo>
                  <a:pt x="23236" y="50734"/>
                </a:lnTo>
                <a:lnTo>
                  <a:pt x="23366" y="50734"/>
                </a:lnTo>
                <a:lnTo>
                  <a:pt x="23422" y="50716"/>
                </a:lnTo>
                <a:lnTo>
                  <a:pt x="23515" y="50660"/>
                </a:lnTo>
                <a:lnTo>
                  <a:pt x="23590" y="50567"/>
                </a:lnTo>
                <a:lnTo>
                  <a:pt x="23627" y="50455"/>
                </a:lnTo>
                <a:lnTo>
                  <a:pt x="23627" y="50399"/>
                </a:lnTo>
                <a:lnTo>
                  <a:pt x="23609" y="50325"/>
                </a:lnTo>
                <a:lnTo>
                  <a:pt x="23590" y="50269"/>
                </a:lnTo>
                <a:lnTo>
                  <a:pt x="23553" y="50213"/>
                </a:lnTo>
                <a:lnTo>
                  <a:pt x="23497" y="50176"/>
                </a:lnTo>
                <a:lnTo>
                  <a:pt x="23441" y="50138"/>
                </a:lnTo>
                <a:lnTo>
                  <a:pt x="23385" y="50120"/>
                </a:lnTo>
                <a:lnTo>
                  <a:pt x="23311" y="50101"/>
                </a:lnTo>
                <a:close/>
                <a:moveTo>
                  <a:pt x="54217" y="49971"/>
                </a:moveTo>
                <a:lnTo>
                  <a:pt x="54142" y="49990"/>
                </a:lnTo>
                <a:lnTo>
                  <a:pt x="54068" y="50027"/>
                </a:lnTo>
                <a:lnTo>
                  <a:pt x="54012" y="50083"/>
                </a:lnTo>
                <a:lnTo>
                  <a:pt x="53993" y="50138"/>
                </a:lnTo>
                <a:lnTo>
                  <a:pt x="53975" y="50287"/>
                </a:lnTo>
                <a:lnTo>
                  <a:pt x="53975" y="50436"/>
                </a:lnTo>
                <a:lnTo>
                  <a:pt x="53993" y="50511"/>
                </a:lnTo>
                <a:lnTo>
                  <a:pt x="54030" y="50567"/>
                </a:lnTo>
                <a:lnTo>
                  <a:pt x="54068" y="50623"/>
                </a:lnTo>
                <a:lnTo>
                  <a:pt x="54124" y="50678"/>
                </a:lnTo>
                <a:lnTo>
                  <a:pt x="54179" y="50716"/>
                </a:lnTo>
                <a:lnTo>
                  <a:pt x="54254" y="50734"/>
                </a:lnTo>
                <a:lnTo>
                  <a:pt x="54403" y="50734"/>
                </a:lnTo>
                <a:lnTo>
                  <a:pt x="54459" y="50716"/>
                </a:lnTo>
                <a:lnTo>
                  <a:pt x="54533" y="50678"/>
                </a:lnTo>
                <a:lnTo>
                  <a:pt x="54570" y="50623"/>
                </a:lnTo>
                <a:lnTo>
                  <a:pt x="54626" y="50567"/>
                </a:lnTo>
                <a:lnTo>
                  <a:pt x="54645" y="50511"/>
                </a:lnTo>
                <a:lnTo>
                  <a:pt x="54663" y="50436"/>
                </a:lnTo>
                <a:lnTo>
                  <a:pt x="54663" y="50362"/>
                </a:lnTo>
                <a:lnTo>
                  <a:pt x="54663" y="50306"/>
                </a:lnTo>
                <a:lnTo>
                  <a:pt x="54626" y="50232"/>
                </a:lnTo>
                <a:lnTo>
                  <a:pt x="54589" y="50176"/>
                </a:lnTo>
                <a:lnTo>
                  <a:pt x="54496" y="50064"/>
                </a:lnTo>
                <a:lnTo>
                  <a:pt x="54366" y="49990"/>
                </a:lnTo>
                <a:lnTo>
                  <a:pt x="54291" y="49971"/>
                </a:lnTo>
                <a:close/>
                <a:moveTo>
                  <a:pt x="2328" y="50045"/>
                </a:moveTo>
                <a:lnTo>
                  <a:pt x="2272" y="50064"/>
                </a:lnTo>
                <a:lnTo>
                  <a:pt x="2198" y="50101"/>
                </a:lnTo>
                <a:lnTo>
                  <a:pt x="2161" y="50157"/>
                </a:lnTo>
                <a:lnTo>
                  <a:pt x="2123" y="50194"/>
                </a:lnTo>
                <a:lnTo>
                  <a:pt x="2086" y="50269"/>
                </a:lnTo>
                <a:lnTo>
                  <a:pt x="2067" y="50399"/>
                </a:lnTo>
                <a:lnTo>
                  <a:pt x="2086" y="50529"/>
                </a:lnTo>
                <a:lnTo>
                  <a:pt x="2123" y="50585"/>
                </a:lnTo>
                <a:lnTo>
                  <a:pt x="2161" y="50641"/>
                </a:lnTo>
                <a:lnTo>
                  <a:pt x="2198" y="50678"/>
                </a:lnTo>
                <a:lnTo>
                  <a:pt x="2272" y="50716"/>
                </a:lnTo>
                <a:lnTo>
                  <a:pt x="2328" y="50734"/>
                </a:lnTo>
                <a:lnTo>
                  <a:pt x="2421" y="50753"/>
                </a:lnTo>
                <a:lnTo>
                  <a:pt x="2496" y="50734"/>
                </a:lnTo>
                <a:lnTo>
                  <a:pt x="2570" y="50716"/>
                </a:lnTo>
                <a:lnTo>
                  <a:pt x="2626" y="50678"/>
                </a:lnTo>
                <a:lnTo>
                  <a:pt x="2663" y="50641"/>
                </a:lnTo>
                <a:lnTo>
                  <a:pt x="2700" y="50585"/>
                </a:lnTo>
                <a:lnTo>
                  <a:pt x="2738" y="50529"/>
                </a:lnTo>
                <a:lnTo>
                  <a:pt x="2756" y="50399"/>
                </a:lnTo>
                <a:lnTo>
                  <a:pt x="2738" y="50269"/>
                </a:lnTo>
                <a:lnTo>
                  <a:pt x="2700" y="50194"/>
                </a:lnTo>
                <a:lnTo>
                  <a:pt x="2663" y="50157"/>
                </a:lnTo>
                <a:lnTo>
                  <a:pt x="2626" y="50101"/>
                </a:lnTo>
                <a:lnTo>
                  <a:pt x="2570" y="50064"/>
                </a:lnTo>
                <a:lnTo>
                  <a:pt x="2496" y="50045"/>
                </a:lnTo>
                <a:close/>
                <a:moveTo>
                  <a:pt x="28915" y="50027"/>
                </a:moveTo>
                <a:lnTo>
                  <a:pt x="28822" y="50045"/>
                </a:lnTo>
                <a:lnTo>
                  <a:pt x="28747" y="50064"/>
                </a:lnTo>
                <a:lnTo>
                  <a:pt x="28617" y="50138"/>
                </a:lnTo>
                <a:lnTo>
                  <a:pt x="28561" y="50176"/>
                </a:lnTo>
                <a:lnTo>
                  <a:pt x="28505" y="50232"/>
                </a:lnTo>
                <a:lnTo>
                  <a:pt x="28468" y="50287"/>
                </a:lnTo>
                <a:lnTo>
                  <a:pt x="28449" y="50362"/>
                </a:lnTo>
                <a:lnTo>
                  <a:pt x="28449" y="50418"/>
                </a:lnTo>
                <a:lnTo>
                  <a:pt x="28468" y="50492"/>
                </a:lnTo>
                <a:lnTo>
                  <a:pt x="28486" y="50567"/>
                </a:lnTo>
                <a:lnTo>
                  <a:pt x="28542" y="50623"/>
                </a:lnTo>
                <a:lnTo>
                  <a:pt x="28654" y="50697"/>
                </a:lnTo>
                <a:lnTo>
                  <a:pt x="28729" y="50734"/>
                </a:lnTo>
                <a:lnTo>
                  <a:pt x="28803" y="50771"/>
                </a:lnTo>
                <a:lnTo>
                  <a:pt x="28971" y="50771"/>
                </a:lnTo>
                <a:lnTo>
                  <a:pt x="29026" y="50734"/>
                </a:lnTo>
                <a:lnTo>
                  <a:pt x="29101" y="50697"/>
                </a:lnTo>
                <a:lnTo>
                  <a:pt x="29157" y="50660"/>
                </a:lnTo>
                <a:lnTo>
                  <a:pt x="29213" y="50585"/>
                </a:lnTo>
                <a:lnTo>
                  <a:pt x="29231" y="50529"/>
                </a:lnTo>
                <a:lnTo>
                  <a:pt x="29250" y="50455"/>
                </a:lnTo>
                <a:lnTo>
                  <a:pt x="29250" y="50381"/>
                </a:lnTo>
                <a:lnTo>
                  <a:pt x="29250" y="50306"/>
                </a:lnTo>
                <a:lnTo>
                  <a:pt x="29213" y="50250"/>
                </a:lnTo>
                <a:lnTo>
                  <a:pt x="29175" y="50176"/>
                </a:lnTo>
                <a:lnTo>
                  <a:pt x="29138" y="50120"/>
                </a:lnTo>
                <a:lnTo>
                  <a:pt x="29082" y="50083"/>
                </a:lnTo>
                <a:lnTo>
                  <a:pt x="28989" y="50045"/>
                </a:lnTo>
                <a:lnTo>
                  <a:pt x="28915" y="50027"/>
                </a:lnTo>
                <a:close/>
                <a:moveTo>
                  <a:pt x="68608" y="50138"/>
                </a:moveTo>
                <a:lnTo>
                  <a:pt x="68553" y="50157"/>
                </a:lnTo>
                <a:lnTo>
                  <a:pt x="68459" y="50194"/>
                </a:lnTo>
                <a:lnTo>
                  <a:pt x="68366" y="50269"/>
                </a:lnTo>
                <a:lnTo>
                  <a:pt x="68329" y="50362"/>
                </a:lnTo>
                <a:lnTo>
                  <a:pt x="68292" y="50455"/>
                </a:lnTo>
                <a:lnTo>
                  <a:pt x="68311" y="50511"/>
                </a:lnTo>
                <a:lnTo>
                  <a:pt x="68311" y="50567"/>
                </a:lnTo>
                <a:lnTo>
                  <a:pt x="68348" y="50623"/>
                </a:lnTo>
                <a:lnTo>
                  <a:pt x="68385" y="50678"/>
                </a:lnTo>
                <a:lnTo>
                  <a:pt x="68441" y="50716"/>
                </a:lnTo>
                <a:lnTo>
                  <a:pt x="68497" y="50753"/>
                </a:lnTo>
                <a:lnTo>
                  <a:pt x="68553" y="50771"/>
                </a:lnTo>
                <a:lnTo>
                  <a:pt x="68627" y="50771"/>
                </a:lnTo>
                <a:lnTo>
                  <a:pt x="68701" y="50753"/>
                </a:lnTo>
                <a:lnTo>
                  <a:pt x="68757" y="50734"/>
                </a:lnTo>
                <a:lnTo>
                  <a:pt x="68813" y="50697"/>
                </a:lnTo>
                <a:lnTo>
                  <a:pt x="68869" y="50660"/>
                </a:lnTo>
                <a:lnTo>
                  <a:pt x="68906" y="50585"/>
                </a:lnTo>
                <a:lnTo>
                  <a:pt x="68925" y="50529"/>
                </a:lnTo>
                <a:lnTo>
                  <a:pt x="68925" y="50474"/>
                </a:lnTo>
                <a:lnTo>
                  <a:pt x="68925" y="50399"/>
                </a:lnTo>
                <a:lnTo>
                  <a:pt x="68906" y="50343"/>
                </a:lnTo>
                <a:lnTo>
                  <a:pt x="68869" y="50287"/>
                </a:lnTo>
                <a:lnTo>
                  <a:pt x="68832" y="50232"/>
                </a:lnTo>
                <a:lnTo>
                  <a:pt x="68776" y="50194"/>
                </a:lnTo>
                <a:lnTo>
                  <a:pt x="68720" y="50157"/>
                </a:lnTo>
                <a:lnTo>
                  <a:pt x="68664" y="50138"/>
                </a:lnTo>
                <a:close/>
                <a:moveTo>
                  <a:pt x="72146" y="50138"/>
                </a:moveTo>
                <a:lnTo>
                  <a:pt x="72090" y="50157"/>
                </a:lnTo>
                <a:lnTo>
                  <a:pt x="71978" y="50213"/>
                </a:lnTo>
                <a:lnTo>
                  <a:pt x="71941" y="50269"/>
                </a:lnTo>
                <a:lnTo>
                  <a:pt x="71904" y="50306"/>
                </a:lnTo>
                <a:lnTo>
                  <a:pt x="71867" y="50381"/>
                </a:lnTo>
                <a:lnTo>
                  <a:pt x="71867" y="50455"/>
                </a:lnTo>
                <a:lnTo>
                  <a:pt x="71867" y="50511"/>
                </a:lnTo>
                <a:lnTo>
                  <a:pt x="71885" y="50585"/>
                </a:lnTo>
                <a:lnTo>
                  <a:pt x="71922" y="50641"/>
                </a:lnTo>
                <a:lnTo>
                  <a:pt x="71960" y="50697"/>
                </a:lnTo>
                <a:lnTo>
                  <a:pt x="72015" y="50734"/>
                </a:lnTo>
                <a:lnTo>
                  <a:pt x="72071" y="50771"/>
                </a:lnTo>
                <a:lnTo>
                  <a:pt x="72276" y="50771"/>
                </a:lnTo>
                <a:lnTo>
                  <a:pt x="72332" y="50753"/>
                </a:lnTo>
                <a:lnTo>
                  <a:pt x="72388" y="50716"/>
                </a:lnTo>
                <a:lnTo>
                  <a:pt x="72425" y="50660"/>
                </a:lnTo>
                <a:lnTo>
                  <a:pt x="72462" y="50604"/>
                </a:lnTo>
                <a:lnTo>
                  <a:pt x="72481" y="50548"/>
                </a:lnTo>
                <a:lnTo>
                  <a:pt x="72500" y="50436"/>
                </a:lnTo>
                <a:lnTo>
                  <a:pt x="72481" y="50325"/>
                </a:lnTo>
                <a:lnTo>
                  <a:pt x="72406" y="50250"/>
                </a:lnTo>
                <a:lnTo>
                  <a:pt x="72369" y="50213"/>
                </a:lnTo>
                <a:lnTo>
                  <a:pt x="72313" y="50176"/>
                </a:lnTo>
                <a:lnTo>
                  <a:pt x="72258" y="50157"/>
                </a:lnTo>
                <a:lnTo>
                  <a:pt x="72202" y="50138"/>
                </a:lnTo>
                <a:close/>
                <a:moveTo>
                  <a:pt x="77564" y="50176"/>
                </a:moveTo>
                <a:lnTo>
                  <a:pt x="77508" y="50194"/>
                </a:lnTo>
                <a:lnTo>
                  <a:pt x="77452" y="50213"/>
                </a:lnTo>
                <a:lnTo>
                  <a:pt x="77359" y="50269"/>
                </a:lnTo>
                <a:lnTo>
                  <a:pt x="77303" y="50362"/>
                </a:lnTo>
                <a:lnTo>
                  <a:pt x="77266" y="50474"/>
                </a:lnTo>
                <a:lnTo>
                  <a:pt x="77266" y="50529"/>
                </a:lnTo>
                <a:lnTo>
                  <a:pt x="77284" y="50585"/>
                </a:lnTo>
                <a:lnTo>
                  <a:pt x="77322" y="50641"/>
                </a:lnTo>
                <a:lnTo>
                  <a:pt x="77359" y="50678"/>
                </a:lnTo>
                <a:lnTo>
                  <a:pt x="77396" y="50716"/>
                </a:lnTo>
                <a:lnTo>
                  <a:pt x="77452" y="50753"/>
                </a:lnTo>
                <a:lnTo>
                  <a:pt x="77508" y="50771"/>
                </a:lnTo>
                <a:lnTo>
                  <a:pt x="77620" y="50771"/>
                </a:lnTo>
                <a:lnTo>
                  <a:pt x="77675" y="50753"/>
                </a:lnTo>
                <a:lnTo>
                  <a:pt x="77768" y="50697"/>
                </a:lnTo>
                <a:lnTo>
                  <a:pt x="77824" y="50604"/>
                </a:lnTo>
                <a:lnTo>
                  <a:pt x="77862" y="50492"/>
                </a:lnTo>
                <a:lnTo>
                  <a:pt x="77862" y="50436"/>
                </a:lnTo>
                <a:lnTo>
                  <a:pt x="77843" y="50381"/>
                </a:lnTo>
                <a:lnTo>
                  <a:pt x="77824" y="50325"/>
                </a:lnTo>
                <a:lnTo>
                  <a:pt x="77787" y="50269"/>
                </a:lnTo>
                <a:lnTo>
                  <a:pt x="77731" y="50232"/>
                </a:lnTo>
                <a:lnTo>
                  <a:pt x="77694" y="50213"/>
                </a:lnTo>
                <a:lnTo>
                  <a:pt x="77620" y="50194"/>
                </a:lnTo>
                <a:lnTo>
                  <a:pt x="77564" y="50176"/>
                </a:lnTo>
                <a:close/>
                <a:moveTo>
                  <a:pt x="52671" y="50213"/>
                </a:moveTo>
                <a:lnTo>
                  <a:pt x="52597" y="50232"/>
                </a:lnTo>
                <a:lnTo>
                  <a:pt x="52541" y="50250"/>
                </a:lnTo>
                <a:lnTo>
                  <a:pt x="52504" y="50287"/>
                </a:lnTo>
                <a:lnTo>
                  <a:pt x="52448" y="50325"/>
                </a:lnTo>
                <a:lnTo>
                  <a:pt x="52429" y="50399"/>
                </a:lnTo>
                <a:lnTo>
                  <a:pt x="52411" y="50455"/>
                </a:lnTo>
                <a:lnTo>
                  <a:pt x="52411" y="50511"/>
                </a:lnTo>
                <a:lnTo>
                  <a:pt x="52411" y="50585"/>
                </a:lnTo>
                <a:lnTo>
                  <a:pt x="52467" y="50697"/>
                </a:lnTo>
                <a:lnTo>
                  <a:pt x="52504" y="50734"/>
                </a:lnTo>
                <a:lnTo>
                  <a:pt x="52541" y="50771"/>
                </a:lnTo>
                <a:lnTo>
                  <a:pt x="52597" y="50809"/>
                </a:lnTo>
                <a:lnTo>
                  <a:pt x="52653" y="50827"/>
                </a:lnTo>
                <a:lnTo>
                  <a:pt x="52727" y="50827"/>
                </a:lnTo>
                <a:lnTo>
                  <a:pt x="52783" y="50809"/>
                </a:lnTo>
                <a:lnTo>
                  <a:pt x="52839" y="50790"/>
                </a:lnTo>
                <a:lnTo>
                  <a:pt x="52895" y="50771"/>
                </a:lnTo>
                <a:lnTo>
                  <a:pt x="52932" y="50734"/>
                </a:lnTo>
                <a:lnTo>
                  <a:pt x="52969" y="50678"/>
                </a:lnTo>
                <a:lnTo>
                  <a:pt x="53006" y="50623"/>
                </a:lnTo>
                <a:lnTo>
                  <a:pt x="53025" y="50567"/>
                </a:lnTo>
                <a:lnTo>
                  <a:pt x="53025" y="50455"/>
                </a:lnTo>
                <a:lnTo>
                  <a:pt x="52969" y="50343"/>
                </a:lnTo>
                <a:lnTo>
                  <a:pt x="52895" y="50269"/>
                </a:lnTo>
                <a:lnTo>
                  <a:pt x="52858" y="50232"/>
                </a:lnTo>
                <a:lnTo>
                  <a:pt x="52802" y="50213"/>
                </a:lnTo>
                <a:close/>
                <a:moveTo>
                  <a:pt x="66281" y="50269"/>
                </a:moveTo>
                <a:lnTo>
                  <a:pt x="66225" y="50287"/>
                </a:lnTo>
                <a:lnTo>
                  <a:pt x="66188" y="50325"/>
                </a:lnTo>
                <a:lnTo>
                  <a:pt x="66132" y="50418"/>
                </a:lnTo>
                <a:lnTo>
                  <a:pt x="66095" y="50511"/>
                </a:lnTo>
                <a:lnTo>
                  <a:pt x="66076" y="50567"/>
                </a:lnTo>
                <a:lnTo>
                  <a:pt x="66095" y="50623"/>
                </a:lnTo>
                <a:lnTo>
                  <a:pt x="66095" y="50678"/>
                </a:lnTo>
                <a:lnTo>
                  <a:pt x="66132" y="50734"/>
                </a:lnTo>
                <a:lnTo>
                  <a:pt x="66207" y="50790"/>
                </a:lnTo>
                <a:lnTo>
                  <a:pt x="66300" y="50827"/>
                </a:lnTo>
                <a:lnTo>
                  <a:pt x="66411" y="50827"/>
                </a:lnTo>
                <a:lnTo>
                  <a:pt x="66449" y="50809"/>
                </a:lnTo>
                <a:lnTo>
                  <a:pt x="66505" y="50790"/>
                </a:lnTo>
                <a:lnTo>
                  <a:pt x="66542" y="50734"/>
                </a:lnTo>
                <a:lnTo>
                  <a:pt x="66579" y="50697"/>
                </a:lnTo>
                <a:lnTo>
                  <a:pt x="66598" y="50641"/>
                </a:lnTo>
                <a:lnTo>
                  <a:pt x="66616" y="50585"/>
                </a:lnTo>
                <a:lnTo>
                  <a:pt x="66598" y="50474"/>
                </a:lnTo>
                <a:lnTo>
                  <a:pt x="66542" y="50381"/>
                </a:lnTo>
                <a:lnTo>
                  <a:pt x="66467" y="50306"/>
                </a:lnTo>
                <a:lnTo>
                  <a:pt x="66411" y="50269"/>
                </a:lnTo>
                <a:close/>
                <a:moveTo>
                  <a:pt x="88250" y="50176"/>
                </a:moveTo>
                <a:lnTo>
                  <a:pt x="88195" y="50194"/>
                </a:lnTo>
                <a:lnTo>
                  <a:pt x="88139" y="50232"/>
                </a:lnTo>
                <a:lnTo>
                  <a:pt x="88101" y="50269"/>
                </a:lnTo>
                <a:lnTo>
                  <a:pt x="88064" y="50325"/>
                </a:lnTo>
                <a:lnTo>
                  <a:pt x="88046" y="50362"/>
                </a:lnTo>
                <a:lnTo>
                  <a:pt x="88027" y="50492"/>
                </a:lnTo>
                <a:lnTo>
                  <a:pt x="88046" y="50604"/>
                </a:lnTo>
                <a:lnTo>
                  <a:pt x="88101" y="50716"/>
                </a:lnTo>
                <a:lnTo>
                  <a:pt x="88139" y="50753"/>
                </a:lnTo>
                <a:lnTo>
                  <a:pt x="88176" y="50790"/>
                </a:lnTo>
                <a:lnTo>
                  <a:pt x="88250" y="50827"/>
                </a:lnTo>
                <a:lnTo>
                  <a:pt x="88381" y="50827"/>
                </a:lnTo>
                <a:lnTo>
                  <a:pt x="88437" y="50809"/>
                </a:lnTo>
                <a:lnTo>
                  <a:pt x="88492" y="50790"/>
                </a:lnTo>
                <a:lnTo>
                  <a:pt x="88530" y="50734"/>
                </a:lnTo>
                <a:lnTo>
                  <a:pt x="88586" y="50641"/>
                </a:lnTo>
                <a:lnTo>
                  <a:pt x="88623" y="50529"/>
                </a:lnTo>
                <a:lnTo>
                  <a:pt x="88623" y="50455"/>
                </a:lnTo>
                <a:lnTo>
                  <a:pt x="88604" y="50399"/>
                </a:lnTo>
                <a:lnTo>
                  <a:pt x="88586" y="50325"/>
                </a:lnTo>
                <a:lnTo>
                  <a:pt x="88548" y="50287"/>
                </a:lnTo>
                <a:lnTo>
                  <a:pt x="88492" y="50250"/>
                </a:lnTo>
                <a:lnTo>
                  <a:pt x="88455" y="50213"/>
                </a:lnTo>
                <a:lnTo>
                  <a:pt x="88381" y="50194"/>
                </a:lnTo>
                <a:lnTo>
                  <a:pt x="88325" y="50176"/>
                </a:lnTo>
                <a:close/>
                <a:moveTo>
                  <a:pt x="91527" y="50250"/>
                </a:moveTo>
                <a:lnTo>
                  <a:pt x="91453" y="50269"/>
                </a:lnTo>
                <a:lnTo>
                  <a:pt x="91397" y="50287"/>
                </a:lnTo>
                <a:lnTo>
                  <a:pt x="91341" y="50325"/>
                </a:lnTo>
                <a:lnTo>
                  <a:pt x="91285" y="50381"/>
                </a:lnTo>
                <a:lnTo>
                  <a:pt x="91248" y="50436"/>
                </a:lnTo>
                <a:lnTo>
                  <a:pt x="91229" y="50492"/>
                </a:lnTo>
                <a:lnTo>
                  <a:pt x="91229" y="50567"/>
                </a:lnTo>
                <a:lnTo>
                  <a:pt x="91229" y="50641"/>
                </a:lnTo>
                <a:lnTo>
                  <a:pt x="91248" y="50697"/>
                </a:lnTo>
                <a:lnTo>
                  <a:pt x="91285" y="50753"/>
                </a:lnTo>
                <a:lnTo>
                  <a:pt x="91322" y="50790"/>
                </a:lnTo>
                <a:lnTo>
                  <a:pt x="91378" y="50809"/>
                </a:lnTo>
                <a:lnTo>
                  <a:pt x="91453" y="50827"/>
                </a:lnTo>
                <a:lnTo>
                  <a:pt x="91583" y="50827"/>
                </a:lnTo>
                <a:lnTo>
                  <a:pt x="91564" y="50846"/>
                </a:lnTo>
                <a:lnTo>
                  <a:pt x="91676" y="50827"/>
                </a:lnTo>
                <a:lnTo>
                  <a:pt x="91769" y="50771"/>
                </a:lnTo>
                <a:lnTo>
                  <a:pt x="91844" y="50697"/>
                </a:lnTo>
                <a:lnTo>
                  <a:pt x="91862" y="50641"/>
                </a:lnTo>
                <a:lnTo>
                  <a:pt x="91862" y="50585"/>
                </a:lnTo>
                <a:lnTo>
                  <a:pt x="91862" y="50529"/>
                </a:lnTo>
                <a:lnTo>
                  <a:pt x="91844" y="50474"/>
                </a:lnTo>
                <a:lnTo>
                  <a:pt x="91788" y="50381"/>
                </a:lnTo>
                <a:lnTo>
                  <a:pt x="91751" y="50343"/>
                </a:lnTo>
                <a:lnTo>
                  <a:pt x="91695" y="50306"/>
                </a:lnTo>
                <a:lnTo>
                  <a:pt x="91658" y="50287"/>
                </a:lnTo>
                <a:lnTo>
                  <a:pt x="91602" y="50287"/>
                </a:lnTo>
                <a:lnTo>
                  <a:pt x="91527" y="50250"/>
                </a:lnTo>
                <a:close/>
                <a:moveTo>
                  <a:pt x="70414" y="50157"/>
                </a:moveTo>
                <a:lnTo>
                  <a:pt x="70340" y="50176"/>
                </a:lnTo>
                <a:lnTo>
                  <a:pt x="70284" y="50194"/>
                </a:lnTo>
                <a:lnTo>
                  <a:pt x="70210" y="50232"/>
                </a:lnTo>
                <a:lnTo>
                  <a:pt x="70154" y="50269"/>
                </a:lnTo>
                <a:lnTo>
                  <a:pt x="70098" y="50325"/>
                </a:lnTo>
                <a:lnTo>
                  <a:pt x="70079" y="50399"/>
                </a:lnTo>
                <a:lnTo>
                  <a:pt x="70079" y="50455"/>
                </a:lnTo>
                <a:lnTo>
                  <a:pt x="70079" y="50529"/>
                </a:lnTo>
                <a:lnTo>
                  <a:pt x="70098" y="50585"/>
                </a:lnTo>
                <a:lnTo>
                  <a:pt x="70135" y="50660"/>
                </a:lnTo>
                <a:lnTo>
                  <a:pt x="70172" y="50716"/>
                </a:lnTo>
                <a:lnTo>
                  <a:pt x="70228" y="50771"/>
                </a:lnTo>
                <a:lnTo>
                  <a:pt x="70284" y="50809"/>
                </a:lnTo>
                <a:lnTo>
                  <a:pt x="70358" y="50846"/>
                </a:lnTo>
                <a:lnTo>
                  <a:pt x="70414" y="50865"/>
                </a:lnTo>
                <a:lnTo>
                  <a:pt x="70507" y="50865"/>
                </a:lnTo>
                <a:lnTo>
                  <a:pt x="70582" y="50846"/>
                </a:lnTo>
                <a:lnTo>
                  <a:pt x="70656" y="50827"/>
                </a:lnTo>
                <a:lnTo>
                  <a:pt x="70731" y="50790"/>
                </a:lnTo>
                <a:lnTo>
                  <a:pt x="70787" y="50734"/>
                </a:lnTo>
                <a:lnTo>
                  <a:pt x="70805" y="50678"/>
                </a:lnTo>
                <a:lnTo>
                  <a:pt x="70843" y="50604"/>
                </a:lnTo>
                <a:lnTo>
                  <a:pt x="70843" y="50548"/>
                </a:lnTo>
                <a:lnTo>
                  <a:pt x="70843" y="50474"/>
                </a:lnTo>
                <a:lnTo>
                  <a:pt x="70824" y="50399"/>
                </a:lnTo>
                <a:lnTo>
                  <a:pt x="70787" y="50343"/>
                </a:lnTo>
                <a:lnTo>
                  <a:pt x="70731" y="50287"/>
                </a:lnTo>
                <a:lnTo>
                  <a:pt x="70675" y="50250"/>
                </a:lnTo>
                <a:lnTo>
                  <a:pt x="70619" y="50194"/>
                </a:lnTo>
                <a:lnTo>
                  <a:pt x="70563" y="50176"/>
                </a:lnTo>
                <a:lnTo>
                  <a:pt x="70489" y="50157"/>
                </a:lnTo>
                <a:close/>
                <a:moveTo>
                  <a:pt x="82200" y="50269"/>
                </a:moveTo>
                <a:lnTo>
                  <a:pt x="82144" y="50287"/>
                </a:lnTo>
                <a:lnTo>
                  <a:pt x="82032" y="50362"/>
                </a:lnTo>
                <a:lnTo>
                  <a:pt x="81958" y="50455"/>
                </a:lnTo>
                <a:lnTo>
                  <a:pt x="81939" y="50529"/>
                </a:lnTo>
                <a:lnTo>
                  <a:pt x="81939" y="50585"/>
                </a:lnTo>
                <a:lnTo>
                  <a:pt x="81958" y="50641"/>
                </a:lnTo>
                <a:lnTo>
                  <a:pt x="81976" y="50697"/>
                </a:lnTo>
                <a:lnTo>
                  <a:pt x="82051" y="50790"/>
                </a:lnTo>
                <a:lnTo>
                  <a:pt x="82106" y="50827"/>
                </a:lnTo>
                <a:lnTo>
                  <a:pt x="82162" y="50846"/>
                </a:lnTo>
                <a:lnTo>
                  <a:pt x="82218" y="50865"/>
                </a:lnTo>
                <a:lnTo>
                  <a:pt x="82274" y="50865"/>
                </a:lnTo>
                <a:lnTo>
                  <a:pt x="82386" y="50846"/>
                </a:lnTo>
                <a:lnTo>
                  <a:pt x="82442" y="50809"/>
                </a:lnTo>
                <a:lnTo>
                  <a:pt x="82479" y="50771"/>
                </a:lnTo>
                <a:lnTo>
                  <a:pt x="82516" y="50716"/>
                </a:lnTo>
                <a:lnTo>
                  <a:pt x="82553" y="50660"/>
                </a:lnTo>
                <a:lnTo>
                  <a:pt x="82572" y="50604"/>
                </a:lnTo>
                <a:lnTo>
                  <a:pt x="82572" y="50548"/>
                </a:lnTo>
                <a:lnTo>
                  <a:pt x="82535" y="50436"/>
                </a:lnTo>
                <a:lnTo>
                  <a:pt x="82479" y="50343"/>
                </a:lnTo>
                <a:lnTo>
                  <a:pt x="82442" y="50306"/>
                </a:lnTo>
                <a:lnTo>
                  <a:pt x="82386" y="50287"/>
                </a:lnTo>
                <a:lnTo>
                  <a:pt x="82311" y="50269"/>
                </a:lnTo>
                <a:close/>
                <a:moveTo>
                  <a:pt x="83689" y="50250"/>
                </a:moveTo>
                <a:lnTo>
                  <a:pt x="83633" y="50269"/>
                </a:lnTo>
                <a:lnTo>
                  <a:pt x="83577" y="50306"/>
                </a:lnTo>
                <a:lnTo>
                  <a:pt x="83521" y="50343"/>
                </a:lnTo>
                <a:lnTo>
                  <a:pt x="83484" y="50381"/>
                </a:lnTo>
                <a:lnTo>
                  <a:pt x="83447" y="50436"/>
                </a:lnTo>
                <a:lnTo>
                  <a:pt x="83428" y="50492"/>
                </a:lnTo>
                <a:lnTo>
                  <a:pt x="83410" y="50548"/>
                </a:lnTo>
                <a:lnTo>
                  <a:pt x="83410" y="50604"/>
                </a:lnTo>
                <a:lnTo>
                  <a:pt x="83447" y="50716"/>
                </a:lnTo>
                <a:lnTo>
                  <a:pt x="83521" y="50790"/>
                </a:lnTo>
                <a:lnTo>
                  <a:pt x="83633" y="50846"/>
                </a:lnTo>
                <a:lnTo>
                  <a:pt x="83689" y="50865"/>
                </a:lnTo>
                <a:lnTo>
                  <a:pt x="83819" y="50865"/>
                </a:lnTo>
                <a:lnTo>
                  <a:pt x="83875" y="50846"/>
                </a:lnTo>
                <a:lnTo>
                  <a:pt x="83931" y="50809"/>
                </a:lnTo>
                <a:lnTo>
                  <a:pt x="83968" y="50771"/>
                </a:lnTo>
                <a:lnTo>
                  <a:pt x="84006" y="50716"/>
                </a:lnTo>
                <a:lnTo>
                  <a:pt x="84024" y="50660"/>
                </a:lnTo>
                <a:lnTo>
                  <a:pt x="84043" y="50585"/>
                </a:lnTo>
                <a:lnTo>
                  <a:pt x="84043" y="50529"/>
                </a:lnTo>
                <a:lnTo>
                  <a:pt x="84024" y="50474"/>
                </a:lnTo>
                <a:lnTo>
                  <a:pt x="84006" y="50418"/>
                </a:lnTo>
                <a:lnTo>
                  <a:pt x="83968" y="50362"/>
                </a:lnTo>
                <a:lnTo>
                  <a:pt x="83931" y="50325"/>
                </a:lnTo>
                <a:lnTo>
                  <a:pt x="83875" y="50287"/>
                </a:lnTo>
                <a:lnTo>
                  <a:pt x="83819" y="50269"/>
                </a:lnTo>
                <a:lnTo>
                  <a:pt x="83763" y="50250"/>
                </a:lnTo>
                <a:close/>
                <a:moveTo>
                  <a:pt x="75814" y="50194"/>
                </a:moveTo>
                <a:lnTo>
                  <a:pt x="75758" y="50232"/>
                </a:lnTo>
                <a:lnTo>
                  <a:pt x="75702" y="50269"/>
                </a:lnTo>
                <a:lnTo>
                  <a:pt x="75646" y="50325"/>
                </a:lnTo>
                <a:lnTo>
                  <a:pt x="75609" y="50381"/>
                </a:lnTo>
                <a:lnTo>
                  <a:pt x="75572" y="50455"/>
                </a:lnTo>
                <a:lnTo>
                  <a:pt x="75572" y="50511"/>
                </a:lnTo>
                <a:lnTo>
                  <a:pt x="75572" y="50585"/>
                </a:lnTo>
                <a:lnTo>
                  <a:pt x="75609" y="50660"/>
                </a:lnTo>
                <a:lnTo>
                  <a:pt x="75627" y="50716"/>
                </a:lnTo>
                <a:lnTo>
                  <a:pt x="75683" y="50771"/>
                </a:lnTo>
                <a:lnTo>
                  <a:pt x="75739" y="50809"/>
                </a:lnTo>
                <a:lnTo>
                  <a:pt x="75795" y="50846"/>
                </a:lnTo>
                <a:lnTo>
                  <a:pt x="75851" y="50883"/>
                </a:lnTo>
                <a:lnTo>
                  <a:pt x="76056" y="50883"/>
                </a:lnTo>
                <a:lnTo>
                  <a:pt x="76111" y="50846"/>
                </a:lnTo>
                <a:lnTo>
                  <a:pt x="76167" y="50809"/>
                </a:lnTo>
                <a:lnTo>
                  <a:pt x="76223" y="50753"/>
                </a:lnTo>
                <a:lnTo>
                  <a:pt x="76242" y="50697"/>
                </a:lnTo>
                <a:lnTo>
                  <a:pt x="76279" y="50641"/>
                </a:lnTo>
                <a:lnTo>
                  <a:pt x="76279" y="50585"/>
                </a:lnTo>
                <a:lnTo>
                  <a:pt x="76279" y="50511"/>
                </a:lnTo>
                <a:lnTo>
                  <a:pt x="76223" y="50399"/>
                </a:lnTo>
                <a:lnTo>
                  <a:pt x="76149" y="50287"/>
                </a:lnTo>
                <a:lnTo>
                  <a:pt x="76093" y="50232"/>
                </a:lnTo>
                <a:lnTo>
                  <a:pt x="76037" y="50213"/>
                </a:lnTo>
                <a:lnTo>
                  <a:pt x="75963" y="50194"/>
                </a:lnTo>
                <a:close/>
                <a:moveTo>
                  <a:pt x="7597" y="50381"/>
                </a:moveTo>
                <a:lnTo>
                  <a:pt x="7541" y="50399"/>
                </a:lnTo>
                <a:lnTo>
                  <a:pt x="7504" y="50436"/>
                </a:lnTo>
                <a:lnTo>
                  <a:pt x="7467" y="50474"/>
                </a:lnTo>
                <a:lnTo>
                  <a:pt x="7411" y="50548"/>
                </a:lnTo>
                <a:lnTo>
                  <a:pt x="7392" y="50660"/>
                </a:lnTo>
                <a:lnTo>
                  <a:pt x="7411" y="50753"/>
                </a:lnTo>
                <a:lnTo>
                  <a:pt x="7467" y="50846"/>
                </a:lnTo>
                <a:lnTo>
                  <a:pt x="7504" y="50865"/>
                </a:lnTo>
                <a:lnTo>
                  <a:pt x="7541" y="50902"/>
                </a:lnTo>
                <a:lnTo>
                  <a:pt x="7597" y="50920"/>
                </a:lnTo>
                <a:lnTo>
                  <a:pt x="7727" y="50920"/>
                </a:lnTo>
                <a:lnTo>
                  <a:pt x="7765" y="50902"/>
                </a:lnTo>
                <a:lnTo>
                  <a:pt x="7820" y="50865"/>
                </a:lnTo>
                <a:lnTo>
                  <a:pt x="7858" y="50846"/>
                </a:lnTo>
                <a:lnTo>
                  <a:pt x="7895" y="50753"/>
                </a:lnTo>
                <a:lnTo>
                  <a:pt x="7914" y="50660"/>
                </a:lnTo>
                <a:lnTo>
                  <a:pt x="7895" y="50548"/>
                </a:lnTo>
                <a:lnTo>
                  <a:pt x="7858" y="50474"/>
                </a:lnTo>
                <a:lnTo>
                  <a:pt x="7820" y="50436"/>
                </a:lnTo>
                <a:lnTo>
                  <a:pt x="7765" y="50399"/>
                </a:lnTo>
                <a:lnTo>
                  <a:pt x="7727" y="50381"/>
                </a:lnTo>
                <a:close/>
                <a:moveTo>
                  <a:pt x="85458" y="50287"/>
                </a:moveTo>
                <a:lnTo>
                  <a:pt x="85402" y="50306"/>
                </a:lnTo>
                <a:lnTo>
                  <a:pt x="85346" y="50325"/>
                </a:lnTo>
                <a:lnTo>
                  <a:pt x="85253" y="50381"/>
                </a:lnTo>
                <a:lnTo>
                  <a:pt x="85178" y="50474"/>
                </a:lnTo>
                <a:lnTo>
                  <a:pt x="85141" y="50585"/>
                </a:lnTo>
                <a:lnTo>
                  <a:pt x="85141" y="50660"/>
                </a:lnTo>
                <a:lnTo>
                  <a:pt x="85160" y="50716"/>
                </a:lnTo>
                <a:lnTo>
                  <a:pt x="85178" y="50771"/>
                </a:lnTo>
                <a:lnTo>
                  <a:pt x="85216" y="50827"/>
                </a:lnTo>
                <a:lnTo>
                  <a:pt x="85272" y="50883"/>
                </a:lnTo>
                <a:lnTo>
                  <a:pt x="85327" y="50920"/>
                </a:lnTo>
                <a:lnTo>
                  <a:pt x="85402" y="50939"/>
                </a:lnTo>
                <a:lnTo>
                  <a:pt x="85514" y="50939"/>
                </a:lnTo>
                <a:lnTo>
                  <a:pt x="85569" y="50920"/>
                </a:lnTo>
                <a:lnTo>
                  <a:pt x="85681" y="50865"/>
                </a:lnTo>
                <a:lnTo>
                  <a:pt x="85737" y="50771"/>
                </a:lnTo>
                <a:lnTo>
                  <a:pt x="85774" y="50660"/>
                </a:lnTo>
                <a:lnTo>
                  <a:pt x="85793" y="50585"/>
                </a:lnTo>
                <a:lnTo>
                  <a:pt x="85774" y="50529"/>
                </a:lnTo>
                <a:lnTo>
                  <a:pt x="85737" y="50455"/>
                </a:lnTo>
                <a:lnTo>
                  <a:pt x="85700" y="50399"/>
                </a:lnTo>
                <a:lnTo>
                  <a:pt x="85663" y="50362"/>
                </a:lnTo>
                <a:lnTo>
                  <a:pt x="85588" y="50325"/>
                </a:lnTo>
                <a:lnTo>
                  <a:pt x="85532" y="50306"/>
                </a:lnTo>
                <a:lnTo>
                  <a:pt x="85458" y="50287"/>
                </a:lnTo>
                <a:close/>
                <a:moveTo>
                  <a:pt x="80636" y="50306"/>
                </a:moveTo>
                <a:lnTo>
                  <a:pt x="80580" y="50325"/>
                </a:lnTo>
                <a:lnTo>
                  <a:pt x="80524" y="50362"/>
                </a:lnTo>
                <a:lnTo>
                  <a:pt x="80487" y="50418"/>
                </a:lnTo>
                <a:lnTo>
                  <a:pt x="80449" y="50474"/>
                </a:lnTo>
                <a:lnTo>
                  <a:pt x="80431" y="50548"/>
                </a:lnTo>
                <a:lnTo>
                  <a:pt x="80412" y="50604"/>
                </a:lnTo>
                <a:lnTo>
                  <a:pt x="80431" y="50660"/>
                </a:lnTo>
                <a:lnTo>
                  <a:pt x="80449" y="50734"/>
                </a:lnTo>
                <a:lnTo>
                  <a:pt x="80468" y="50790"/>
                </a:lnTo>
                <a:lnTo>
                  <a:pt x="80505" y="50846"/>
                </a:lnTo>
                <a:lnTo>
                  <a:pt x="80561" y="50883"/>
                </a:lnTo>
                <a:lnTo>
                  <a:pt x="80673" y="50939"/>
                </a:lnTo>
                <a:lnTo>
                  <a:pt x="80803" y="50958"/>
                </a:lnTo>
                <a:lnTo>
                  <a:pt x="80934" y="50939"/>
                </a:lnTo>
                <a:lnTo>
                  <a:pt x="80989" y="50920"/>
                </a:lnTo>
                <a:lnTo>
                  <a:pt x="81045" y="50883"/>
                </a:lnTo>
                <a:lnTo>
                  <a:pt x="81101" y="50827"/>
                </a:lnTo>
                <a:lnTo>
                  <a:pt x="81138" y="50753"/>
                </a:lnTo>
                <a:lnTo>
                  <a:pt x="81157" y="50678"/>
                </a:lnTo>
                <a:lnTo>
                  <a:pt x="81157" y="50623"/>
                </a:lnTo>
                <a:lnTo>
                  <a:pt x="81138" y="50548"/>
                </a:lnTo>
                <a:lnTo>
                  <a:pt x="81120" y="50474"/>
                </a:lnTo>
                <a:lnTo>
                  <a:pt x="81064" y="50418"/>
                </a:lnTo>
                <a:lnTo>
                  <a:pt x="81008" y="50381"/>
                </a:lnTo>
                <a:lnTo>
                  <a:pt x="80934" y="50343"/>
                </a:lnTo>
                <a:lnTo>
                  <a:pt x="80859" y="50325"/>
                </a:lnTo>
                <a:lnTo>
                  <a:pt x="80785" y="50325"/>
                </a:lnTo>
                <a:lnTo>
                  <a:pt x="80710" y="50306"/>
                </a:lnTo>
                <a:close/>
                <a:moveTo>
                  <a:pt x="89945" y="50269"/>
                </a:moveTo>
                <a:lnTo>
                  <a:pt x="89870" y="50306"/>
                </a:lnTo>
                <a:lnTo>
                  <a:pt x="89814" y="50343"/>
                </a:lnTo>
                <a:lnTo>
                  <a:pt x="89759" y="50418"/>
                </a:lnTo>
                <a:lnTo>
                  <a:pt x="89721" y="50474"/>
                </a:lnTo>
                <a:lnTo>
                  <a:pt x="89703" y="50548"/>
                </a:lnTo>
                <a:lnTo>
                  <a:pt x="89703" y="50604"/>
                </a:lnTo>
                <a:lnTo>
                  <a:pt x="89703" y="50678"/>
                </a:lnTo>
                <a:lnTo>
                  <a:pt x="89721" y="50734"/>
                </a:lnTo>
                <a:lnTo>
                  <a:pt x="89759" y="50790"/>
                </a:lnTo>
                <a:lnTo>
                  <a:pt x="89796" y="50846"/>
                </a:lnTo>
                <a:lnTo>
                  <a:pt x="89852" y="50902"/>
                </a:lnTo>
                <a:lnTo>
                  <a:pt x="90001" y="50958"/>
                </a:lnTo>
                <a:lnTo>
                  <a:pt x="90075" y="50976"/>
                </a:lnTo>
                <a:lnTo>
                  <a:pt x="90149" y="50995"/>
                </a:lnTo>
                <a:lnTo>
                  <a:pt x="90224" y="50976"/>
                </a:lnTo>
                <a:lnTo>
                  <a:pt x="90280" y="50958"/>
                </a:lnTo>
                <a:lnTo>
                  <a:pt x="90354" y="50920"/>
                </a:lnTo>
                <a:lnTo>
                  <a:pt x="90410" y="50865"/>
                </a:lnTo>
                <a:lnTo>
                  <a:pt x="90447" y="50790"/>
                </a:lnTo>
                <a:lnTo>
                  <a:pt x="90466" y="50734"/>
                </a:lnTo>
                <a:lnTo>
                  <a:pt x="90485" y="50660"/>
                </a:lnTo>
                <a:lnTo>
                  <a:pt x="90466" y="50585"/>
                </a:lnTo>
                <a:lnTo>
                  <a:pt x="90447" y="50511"/>
                </a:lnTo>
                <a:lnTo>
                  <a:pt x="90410" y="50455"/>
                </a:lnTo>
                <a:lnTo>
                  <a:pt x="90373" y="50399"/>
                </a:lnTo>
                <a:lnTo>
                  <a:pt x="90317" y="50362"/>
                </a:lnTo>
                <a:lnTo>
                  <a:pt x="90168" y="50287"/>
                </a:lnTo>
                <a:lnTo>
                  <a:pt x="90094" y="50269"/>
                </a:lnTo>
                <a:close/>
                <a:moveTo>
                  <a:pt x="59783" y="50064"/>
                </a:moveTo>
                <a:lnTo>
                  <a:pt x="59709" y="50083"/>
                </a:lnTo>
                <a:lnTo>
                  <a:pt x="59634" y="50101"/>
                </a:lnTo>
                <a:lnTo>
                  <a:pt x="59579" y="50138"/>
                </a:lnTo>
                <a:lnTo>
                  <a:pt x="59523" y="50176"/>
                </a:lnTo>
                <a:lnTo>
                  <a:pt x="59467" y="50232"/>
                </a:lnTo>
                <a:lnTo>
                  <a:pt x="59430" y="50306"/>
                </a:lnTo>
                <a:lnTo>
                  <a:pt x="59392" y="50362"/>
                </a:lnTo>
                <a:lnTo>
                  <a:pt x="59374" y="50511"/>
                </a:lnTo>
                <a:lnTo>
                  <a:pt x="59374" y="50660"/>
                </a:lnTo>
                <a:lnTo>
                  <a:pt x="59430" y="50790"/>
                </a:lnTo>
                <a:lnTo>
                  <a:pt x="59523" y="50902"/>
                </a:lnTo>
                <a:lnTo>
                  <a:pt x="59634" y="50976"/>
                </a:lnTo>
                <a:lnTo>
                  <a:pt x="59765" y="51014"/>
                </a:lnTo>
                <a:lnTo>
                  <a:pt x="59839" y="51032"/>
                </a:lnTo>
                <a:lnTo>
                  <a:pt x="59914" y="51032"/>
                </a:lnTo>
                <a:lnTo>
                  <a:pt x="59988" y="51014"/>
                </a:lnTo>
                <a:lnTo>
                  <a:pt x="60044" y="50976"/>
                </a:lnTo>
                <a:lnTo>
                  <a:pt x="60174" y="50883"/>
                </a:lnTo>
                <a:lnTo>
                  <a:pt x="60230" y="50827"/>
                </a:lnTo>
                <a:lnTo>
                  <a:pt x="60267" y="50771"/>
                </a:lnTo>
                <a:lnTo>
                  <a:pt x="60305" y="50697"/>
                </a:lnTo>
                <a:lnTo>
                  <a:pt x="60305" y="50623"/>
                </a:lnTo>
                <a:lnTo>
                  <a:pt x="60305" y="50548"/>
                </a:lnTo>
                <a:lnTo>
                  <a:pt x="60305" y="50474"/>
                </a:lnTo>
                <a:lnTo>
                  <a:pt x="60267" y="50399"/>
                </a:lnTo>
                <a:lnTo>
                  <a:pt x="60230" y="50343"/>
                </a:lnTo>
                <a:lnTo>
                  <a:pt x="60174" y="50287"/>
                </a:lnTo>
                <a:lnTo>
                  <a:pt x="60100" y="50250"/>
                </a:lnTo>
                <a:lnTo>
                  <a:pt x="60007" y="50138"/>
                </a:lnTo>
                <a:lnTo>
                  <a:pt x="59932" y="50101"/>
                </a:lnTo>
                <a:lnTo>
                  <a:pt x="59858" y="50064"/>
                </a:lnTo>
                <a:close/>
              </a:path>
            </a:pathLst>
          </a:custGeom>
          <a:solidFill>
            <a:srgbClr val="C3CED9"/>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52" name="Google Shape;52;p10"/>
          <p:cNvSpPr txBox="1">
            <a:spLocks noGrp="1"/>
          </p:cNvSpPr>
          <p:nvPr>
            <p:ph type="sldNum" idx="12"/>
          </p:nvPr>
        </p:nvSpPr>
        <p:spPr>
          <a:xfrm>
            <a:off x="0" y="6028333"/>
            <a:ext cx="121920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solidFill>
                  <a:srgbClr val="7C7F91"/>
                </a:solidFill>
              </a:rPr>
              <a:pPr/>
              <a:t>‹#›</a:t>
            </a:fld>
            <a:endParaRPr>
              <a:solidFill>
                <a:srgbClr val="7C7F91"/>
              </a:solidFill>
            </a:endParaRPr>
          </a:p>
        </p:txBody>
      </p:sp>
    </p:spTree>
    <p:extLst>
      <p:ext uri="{BB962C8B-B14F-4D97-AF65-F5344CB8AC3E}">
        <p14:creationId xmlns:p14="http://schemas.microsoft.com/office/powerpoint/2010/main" val="4052161388"/>
      </p:ext>
    </p:extLst>
  </p:cSld>
  <p:clrMapOvr>
    <a:masterClrMapping/>
  </p:clrMapOvr>
</p:sldLayout>
</file>

<file path=ppt/slideLayouts/slideLayout814.xml><?xml version="1.0" encoding="utf-8"?>
<p:sldLayout xmlns:a="http://schemas.openxmlformats.org/drawingml/2006/main" xmlns:r="http://schemas.openxmlformats.org/officeDocument/2006/relationships" xmlns:p="http://schemas.openxmlformats.org/presentationml/2006/main" matchingName="Image background">
  <p:cSld name="Image background">
    <p:bg>
      <p:bgPr>
        <a:solidFill>
          <a:srgbClr val="C3CED9"/>
        </a:solidFill>
        <a:effectLst/>
      </p:bgPr>
    </p:bg>
    <p:spTree>
      <p:nvGrpSpPr>
        <p:cNvPr id="1" name="Shape 53"/>
        <p:cNvGrpSpPr/>
        <p:nvPr/>
      </p:nvGrpSpPr>
      <p:grpSpPr>
        <a:xfrm>
          <a:off x="0" y="0"/>
          <a:ext cx="0" cy="0"/>
          <a:chOff x="0" y="0"/>
          <a:chExt cx="0" cy="0"/>
        </a:xfrm>
      </p:grpSpPr>
      <p:sp>
        <p:nvSpPr>
          <p:cNvPr id="54" name="Google Shape;54;p11"/>
          <p:cNvSpPr txBox="1">
            <a:spLocks noGrp="1"/>
          </p:cNvSpPr>
          <p:nvPr>
            <p:ph type="sldNum" idx="12"/>
          </p:nvPr>
        </p:nvSpPr>
        <p:spPr>
          <a:xfrm>
            <a:off x="0" y="6028333"/>
            <a:ext cx="12192000" cy="524800"/>
          </a:xfrm>
          <a:prstGeom prst="rect">
            <a:avLst/>
          </a:prstGeom>
        </p:spPr>
        <p:txBody>
          <a:bodyPr spcFirstLastPara="1" wrap="square" lIns="91425" tIns="91425" rIns="91425" bIns="91425" anchor="ctr" anchorCtr="0">
            <a:noAutofit/>
          </a:bodyPr>
          <a:lstStyle>
            <a:lvl1pPr lvl="0" rtl="0">
              <a:buNone/>
              <a:defRPr>
                <a:solidFill>
                  <a:srgbClr val="FFFFFF"/>
                </a:solidFill>
              </a:defRPr>
            </a:lvl1pPr>
            <a:lvl2pPr lvl="1" rtl="0">
              <a:buNone/>
              <a:defRPr>
                <a:solidFill>
                  <a:srgbClr val="FFFFFF"/>
                </a:solidFill>
              </a:defRPr>
            </a:lvl2pPr>
            <a:lvl3pPr lvl="2" rtl="0">
              <a:buNone/>
              <a:defRPr>
                <a:solidFill>
                  <a:srgbClr val="FFFFFF"/>
                </a:solidFill>
              </a:defRPr>
            </a:lvl3pPr>
            <a:lvl4pPr lvl="3" rtl="0">
              <a:buNone/>
              <a:defRPr>
                <a:solidFill>
                  <a:srgbClr val="FFFFFF"/>
                </a:solidFill>
              </a:defRPr>
            </a:lvl4pPr>
            <a:lvl5pPr lvl="4" rtl="0">
              <a:buNone/>
              <a:defRPr>
                <a:solidFill>
                  <a:srgbClr val="FFFFFF"/>
                </a:solidFill>
              </a:defRPr>
            </a:lvl5pPr>
            <a:lvl6pPr lvl="5" rtl="0">
              <a:buNone/>
              <a:defRPr>
                <a:solidFill>
                  <a:srgbClr val="FFFFFF"/>
                </a:solidFill>
              </a:defRPr>
            </a:lvl6pPr>
            <a:lvl7pPr lvl="6" rtl="0">
              <a:buNone/>
              <a:defRPr>
                <a:solidFill>
                  <a:srgbClr val="FFFFFF"/>
                </a:solidFill>
              </a:defRPr>
            </a:lvl7pPr>
            <a:lvl8pPr lvl="7" rtl="0">
              <a:buNone/>
              <a:defRPr>
                <a:solidFill>
                  <a:srgbClr val="FFFFFF"/>
                </a:solidFill>
              </a:defRPr>
            </a:lvl8pPr>
            <a:lvl9pPr lvl="8" rtl="0">
              <a:buNone/>
              <a:defRPr>
                <a:solidFill>
                  <a:srgbClr val="FFFFFF"/>
                </a:solidFill>
              </a:defRPr>
            </a:lvl9pPr>
          </a:lstStyle>
          <a:p>
            <a:fld id="{00000000-1234-1234-1234-123412341234}" type="slidenum">
              <a:rPr lang="en"/>
              <a:pPr/>
              <a:t>‹#›</a:t>
            </a:fld>
            <a:endParaRPr/>
          </a:p>
        </p:txBody>
      </p:sp>
      <p:sp>
        <p:nvSpPr>
          <p:cNvPr id="55" name="Google Shape;55;p11"/>
          <p:cNvSpPr/>
          <p:nvPr/>
        </p:nvSpPr>
        <p:spPr>
          <a:xfrm>
            <a:off x="279301" y="178834"/>
            <a:ext cx="11633236" cy="6500244"/>
          </a:xfrm>
          <a:custGeom>
            <a:avLst/>
            <a:gdLst/>
            <a:ahLst/>
            <a:cxnLst/>
            <a:rect l="l" t="t" r="r" b="b"/>
            <a:pathLst>
              <a:path w="92198" h="51517" extrusionOk="0">
                <a:moveTo>
                  <a:pt x="16254" y="186"/>
                </a:moveTo>
                <a:lnTo>
                  <a:pt x="16198" y="205"/>
                </a:lnTo>
                <a:lnTo>
                  <a:pt x="16161" y="242"/>
                </a:lnTo>
                <a:lnTo>
                  <a:pt x="16142" y="279"/>
                </a:lnTo>
                <a:lnTo>
                  <a:pt x="16124" y="354"/>
                </a:lnTo>
                <a:lnTo>
                  <a:pt x="16124" y="391"/>
                </a:lnTo>
                <a:lnTo>
                  <a:pt x="16161" y="447"/>
                </a:lnTo>
                <a:lnTo>
                  <a:pt x="16198" y="484"/>
                </a:lnTo>
                <a:lnTo>
                  <a:pt x="16291" y="559"/>
                </a:lnTo>
                <a:lnTo>
                  <a:pt x="16384" y="614"/>
                </a:lnTo>
                <a:lnTo>
                  <a:pt x="16254" y="726"/>
                </a:lnTo>
                <a:lnTo>
                  <a:pt x="16124" y="856"/>
                </a:lnTo>
                <a:lnTo>
                  <a:pt x="16105" y="912"/>
                </a:lnTo>
                <a:lnTo>
                  <a:pt x="16105" y="950"/>
                </a:lnTo>
                <a:lnTo>
                  <a:pt x="16105" y="968"/>
                </a:lnTo>
                <a:lnTo>
                  <a:pt x="16142" y="987"/>
                </a:lnTo>
                <a:lnTo>
                  <a:pt x="16291" y="987"/>
                </a:lnTo>
                <a:lnTo>
                  <a:pt x="16347" y="950"/>
                </a:lnTo>
                <a:lnTo>
                  <a:pt x="16403" y="912"/>
                </a:lnTo>
                <a:lnTo>
                  <a:pt x="16477" y="875"/>
                </a:lnTo>
                <a:lnTo>
                  <a:pt x="16533" y="856"/>
                </a:lnTo>
                <a:lnTo>
                  <a:pt x="16626" y="801"/>
                </a:lnTo>
                <a:lnTo>
                  <a:pt x="16719" y="875"/>
                </a:lnTo>
                <a:lnTo>
                  <a:pt x="16794" y="894"/>
                </a:lnTo>
                <a:lnTo>
                  <a:pt x="16868" y="875"/>
                </a:lnTo>
                <a:lnTo>
                  <a:pt x="16924" y="856"/>
                </a:lnTo>
                <a:lnTo>
                  <a:pt x="16980" y="819"/>
                </a:lnTo>
                <a:lnTo>
                  <a:pt x="16999" y="763"/>
                </a:lnTo>
                <a:lnTo>
                  <a:pt x="16999" y="707"/>
                </a:lnTo>
                <a:lnTo>
                  <a:pt x="16980" y="633"/>
                </a:lnTo>
                <a:lnTo>
                  <a:pt x="16924" y="577"/>
                </a:lnTo>
                <a:lnTo>
                  <a:pt x="16999" y="503"/>
                </a:lnTo>
                <a:lnTo>
                  <a:pt x="17036" y="428"/>
                </a:lnTo>
                <a:lnTo>
                  <a:pt x="17055" y="391"/>
                </a:lnTo>
                <a:lnTo>
                  <a:pt x="17036" y="335"/>
                </a:lnTo>
                <a:lnTo>
                  <a:pt x="17017" y="298"/>
                </a:lnTo>
                <a:lnTo>
                  <a:pt x="16980" y="261"/>
                </a:lnTo>
                <a:lnTo>
                  <a:pt x="16924" y="242"/>
                </a:lnTo>
                <a:lnTo>
                  <a:pt x="16868" y="261"/>
                </a:lnTo>
                <a:lnTo>
                  <a:pt x="16757" y="317"/>
                </a:lnTo>
                <a:lnTo>
                  <a:pt x="16682" y="335"/>
                </a:lnTo>
                <a:lnTo>
                  <a:pt x="16626" y="335"/>
                </a:lnTo>
                <a:lnTo>
                  <a:pt x="16496" y="279"/>
                </a:lnTo>
                <a:lnTo>
                  <a:pt x="16403" y="223"/>
                </a:lnTo>
                <a:lnTo>
                  <a:pt x="16310" y="205"/>
                </a:lnTo>
                <a:lnTo>
                  <a:pt x="16254" y="186"/>
                </a:lnTo>
                <a:close/>
                <a:moveTo>
                  <a:pt x="22324" y="186"/>
                </a:moveTo>
                <a:lnTo>
                  <a:pt x="22249" y="205"/>
                </a:lnTo>
                <a:lnTo>
                  <a:pt x="22175" y="242"/>
                </a:lnTo>
                <a:lnTo>
                  <a:pt x="22044" y="335"/>
                </a:lnTo>
                <a:lnTo>
                  <a:pt x="21933" y="391"/>
                </a:lnTo>
                <a:lnTo>
                  <a:pt x="21877" y="391"/>
                </a:lnTo>
                <a:lnTo>
                  <a:pt x="21821" y="354"/>
                </a:lnTo>
                <a:lnTo>
                  <a:pt x="21691" y="279"/>
                </a:lnTo>
                <a:lnTo>
                  <a:pt x="21560" y="223"/>
                </a:lnTo>
                <a:lnTo>
                  <a:pt x="21504" y="205"/>
                </a:lnTo>
                <a:lnTo>
                  <a:pt x="21448" y="205"/>
                </a:lnTo>
                <a:lnTo>
                  <a:pt x="21393" y="242"/>
                </a:lnTo>
                <a:lnTo>
                  <a:pt x="21374" y="298"/>
                </a:lnTo>
                <a:lnTo>
                  <a:pt x="21393" y="354"/>
                </a:lnTo>
                <a:lnTo>
                  <a:pt x="21430" y="410"/>
                </a:lnTo>
                <a:lnTo>
                  <a:pt x="21542" y="521"/>
                </a:lnTo>
                <a:lnTo>
                  <a:pt x="21616" y="596"/>
                </a:lnTo>
                <a:lnTo>
                  <a:pt x="21542" y="652"/>
                </a:lnTo>
                <a:lnTo>
                  <a:pt x="21486" y="726"/>
                </a:lnTo>
                <a:lnTo>
                  <a:pt x="21467" y="763"/>
                </a:lnTo>
                <a:lnTo>
                  <a:pt x="21467" y="801"/>
                </a:lnTo>
                <a:lnTo>
                  <a:pt x="21486" y="838"/>
                </a:lnTo>
                <a:lnTo>
                  <a:pt x="21523" y="875"/>
                </a:lnTo>
                <a:lnTo>
                  <a:pt x="21560" y="912"/>
                </a:lnTo>
                <a:lnTo>
                  <a:pt x="21691" y="912"/>
                </a:lnTo>
                <a:lnTo>
                  <a:pt x="21877" y="782"/>
                </a:lnTo>
                <a:lnTo>
                  <a:pt x="21951" y="838"/>
                </a:lnTo>
                <a:lnTo>
                  <a:pt x="21988" y="856"/>
                </a:lnTo>
                <a:lnTo>
                  <a:pt x="22044" y="894"/>
                </a:lnTo>
                <a:lnTo>
                  <a:pt x="22193" y="968"/>
                </a:lnTo>
                <a:lnTo>
                  <a:pt x="22249" y="1005"/>
                </a:lnTo>
                <a:lnTo>
                  <a:pt x="22324" y="1024"/>
                </a:lnTo>
                <a:lnTo>
                  <a:pt x="22398" y="1024"/>
                </a:lnTo>
                <a:lnTo>
                  <a:pt x="22454" y="987"/>
                </a:lnTo>
                <a:lnTo>
                  <a:pt x="22491" y="931"/>
                </a:lnTo>
                <a:lnTo>
                  <a:pt x="22491" y="856"/>
                </a:lnTo>
                <a:lnTo>
                  <a:pt x="22454" y="801"/>
                </a:lnTo>
                <a:lnTo>
                  <a:pt x="22417" y="745"/>
                </a:lnTo>
                <a:lnTo>
                  <a:pt x="22286" y="633"/>
                </a:lnTo>
                <a:lnTo>
                  <a:pt x="22175" y="577"/>
                </a:lnTo>
                <a:lnTo>
                  <a:pt x="22230" y="521"/>
                </a:lnTo>
                <a:lnTo>
                  <a:pt x="22342" y="410"/>
                </a:lnTo>
                <a:lnTo>
                  <a:pt x="22417" y="317"/>
                </a:lnTo>
                <a:lnTo>
                  <a:pt x="22435" y="261"/>
                </a:lnTo>
                <a:lnTo>
                  <a:pt x="22435" y="223"/>
                </a:lnTo>
                <a:lnTo>
                  <a:pt x="22379" y="186"/>
                </a:lnTo>
                <a:close/>
                <a:moveTo>
                  <a:pt x="77731" y="186"/>
                </a:moveTo>
                <a:lnTo>
                  <a:pt x="77675" y="205"/>
                </a:lnTo>
                <a:lnTo>
                  <a:pt x="77638" y="223"/>
                </a:lnTo>
                <a:lnTo>
                  <a:pt x="77619" y="261"/>
                </a:lnTo>
                <a:lnTo>
                  <a:pt x="77619" y="298"/>
                </a:lnTo>
                <a:lnTo>
                  <a:pt x="77619" y="372"/>
                </a:lnTo>
                <a:lnTo>
                  <a:pt x="77638" y="447"/>
                </a:lnTo>
                <a:lnTo>
                  <a:pt x="77731" y="577"/>
                </a:lnTo>
                <a:lnTo>
                  <a:pt x="77805" y="707"/>
                </a:lnTo>
                <a:lnTo>
                  <a:pt x="77768" y="745"/>
                </a:lnTo>
                <a:lnTo>
                  <a:pt x="77712" y="801"/>
                </a:lnTo>
                <a:lnTo>
                  <a:pt x="77638" y="856"/>
                </a:lnTo>
                <a:lnTo>
                  <a:pt x="77601" y="894"/>
                </a:lnTo>
                <a:lnTo>
                  <a:pt x="77582" y="950"/>
                </a:lnTo>
                <a:lnTo>
                  <a:pt x="77601" y="987"/>
                </a:lnTo>
                <a:lnTo>
                  <a:pt x="77638" y="987"/>
                </a:lnTo>
                <a:lnTo>
                  <a:pt x="77824" y="912"/>
                </a:lnTo>
                <a:lnTo>
                  <a:pt x="77936" y="875"/>
                </a:lnTo>
                <a:lnTo>
                  <a:pt x="77992" y="894"/>
                </a:lnTo>
                <a:lnTo>
                  <a:pt x="78159" y="968"/>
                </a:lnTo>
                <a:lnTo>
                  <a:pt x="78252" y="1005"/>
                </a:lnTo>
                <a:lnTo>
                  <a:pt x="78364" y="1024"/>
                </a:lnTo>
                <a:lnTo>
                  <a:pt x="78476" y="1024"/>
                </a:lnTo>
                <a:lnTo>
                  <a:pt x="78513" y="1005"/>
                </a:lnTo>
                <a:lnTo>
                  <a:pt x="78550" y="968"/>
                </a:lnTo>
                <a:lnTo>
                  <a:pt x="78569" y="912"/>
                </a:lnTo>
                <a:lnTo>
                  <a:pt x="78569" y="875"/>
                </a:lnTo>
                <a:lnTo>
                  <a:pt x="78531" y="819"/>
                </a:lnTo>
                <a:lnTo>
                  <a:pt x="78494" y="782"/>
                </a:lnTo>
                <a:lnTo>
                  <a:pt x="78420" y="689"/>
                </a:lnTo>
                <a:lnTo>
                  <a:pt x="78327" y="633"/>
                </a:lnTo>
                <a:lnTo>
                  <a:pt x="78569" y="521"/>
                </a:lnTo>
                <a:lnTo>
                  <a:pt x="78680" y="465"/>
                </a:lnTo>
                <a:lnTo>
                  <a:pt x="78718" y="428"/>
                </a:lnTo>
                <a:lnTo>
                  <a:pt x="78755" y="372"/>
                </a:lnTo>
                <a:lnTo>
                  <a:pt x="78755" y="317"/>
                </a:lnTo>
                <a:lnTo>
                  <a:pt x="78736" y="242"/>
                </a:lnTo>
                <a:lnTo>
                  <a:pt x="78699" y="205"/>
                </a:lnTo>
                <a:lnTo>
                  <a:pt x="78662" y="186"/>
                </a:lnTo>
                <a:lnTo>
                  <a:pt x="78625" y="205"/>
                </a:lnTo>
                <a:lnTo>
                  <a:pt x="78513" y="261"/>
                </a:lnTo>
                <a:lnTo>
                  <a:pt x="78345" y="354"/>
                </a:lnTo>
                <a:lnTo>
                  <a:pt x="78215" y="428"/>
                </a:lnTo>
                <a:lnTo>
                  <a:pt x="78140" y="447"/>
                </a:lnTo>
                <a:lnTo>
                  <a:pt x="78103" y="447"/>
                </a:lnTo>
                <a:lnTo>
                  <a:pt x="78066" y="428"/>
                </a:lnTo>
                <a:lnTo>
                  <a:pt x="78010" y="391"/>
                </a:lnTo>
                <a:lnTo>
                  <a:pt x="77936" y="298"/>
                </a:lnTo>
                <a:lnTo>
                  <a:pt x="77880" y="261"/>
                </a:lnTo>
                <a:lnTo>
                  <a:pt x="77843" y="205"/>
                </a:lnTo>
                <a:lnTo>
                  <a:pt x="77787" y="186"/>
                </a:lnTo>
                <a:close/>
                <a:moveTo>
                  <a:pt x="5418" y="168"/>
                </a:moveTo>
                <a:lnTo>
                  <a:pt x="5362" y="186"/>
                </a:lnTo>
                <a:lnTo>
                  <a:pt x="5307" y="223"/>
                </a:lnTo>
                <a:lnTo>
                  <a:pt x="5269" y="261"/>
                </a:lnTo>
                <a:lnTo>
                  <a:pt x="5269" y="317"/>
                </a:lnTo>
                <a:lnTo>
                  <a:pt x="5307" y="372"/>
                </a:lnTo>
                <a:lnTo>
                  <a:pt x="5400" y="465"/>
                </a:lnTo>
                <a:lnTo>
                  <a:pt x="5474" y="540"/>
                </a:lnTo>
                <a:lnTo>
                  <a:pt x="5567" y="596"/>
                </a:lnTo>
                <a:lnTo>
                  <a:pt x="5642" y="633"/>
                </a:lnTo>
                <a:lnTo>
                  <a:pt x="5660" y="670"/>
                </a:lnTo>
                <a:lnTo>
                  <a:pt x="5660" y="707"/>
                </a:lnTo>
                <a:lnTo>
                  <a:pt x="5605" y="763"/>
                </a:lnTo>
                <a:lnTo>
                  <a:pt x="5605" y="819"/>
                </a:lnTo>
                <a:lnTo>
                  <a:pt x="5586" y="856"/>
                </a:lnTo>
                <a:lnTo>
                  <a:pt x="5567" y="912"/>
                </a:lnTo>
                <a:lnTo>
                  <a:pt x="5586" y="968"/>
                </a:lnTo>
                <a:lnTo>
                  <a:pt x="5642" y="1024"/>
                </a:lnTo>
                <a:lnTo>
                  <a:pt x="5679" y="1043"/>
                </a:lnTo>
                <a:lnTo>
                  <a:pt x="5735" y="1024"/>
                </a:lnTo>
                <a:lnTo>
                  <a:pt x="5772" y="987"/>
                </a:lnTo>
                <a:lnTo>
                  <a:pt x="5865" y="894"/>
                </a:lnTo>
                <a:lnTo>
                  <a:pt x="5902" y="856"/>
                </a:lnTo>
                <a:lnTo>
                  <a:pt x="5940" y="838"/>
                </a:lnTo>
                <a:lnTo>
                  <a:pt x="5995" y="856"/>
                </a:lnTo>
                <a:lnTo>
                  <a:pt x="6051" y="894"/>
                </a:lnTo>
                <a:lnTo>
                  <a:pt x="6200" y="968"/>
                </a:lnTo>
                <a:lnTo>
                  <a:pt x="6275" y="1005"/>
                </a:lnTo>
                <a:lnTo>
                  <a:pt x="6331" y="1005"/>
                </a:lnTo>
                <a:lnTo>
                  <a:pt x="6405" y="987"/>
                </a:lnTo>
                <a:lnTo>
                  <a:pt x="6442" y="931"/>
                </a:lnTo>
                <a:lnTo>
                  <a:pt x="6461" y="875"/>
                </a:lnTo>
                <a:lnTo>
                  <a:pt x="6461" y="819"/>
                </a:lnTo>
                <a:lnTo>
                  <a:pt x="6442" y="763"/>
                </a:lnTo>
                <a:lnTo>
                  <a:pt x="6405" y="707"/>
                </a:lnTo>
                <a:lnTo>
                  <a:pt x="6293" y="633"/>
                </a:lnTo>
                <a:lnTo>
                  <a:pt x="6200" y="577"/>
                </a:lnTo>
                <a:lnTo>
                  <a:pt x="6293" y="484"/>
                </a:lnTo>
                <a:lnTo>
                  <a:pt x="6349" y="372"/>
                </a:lnTo>
                <a:lnTo>
                  <a:pt x="6368" y="317"/>
                </a:lnTo>
                <a:lnTo>
                  <a:pt x="6349" y="261"/>
                </a:lnTo>
                <a:lnTo>
                  <a:pt x="6312" y="223"/>
                </a:lnTo>
                <a:lnTo>
                  <a:pt x="6238" y="186"/>
                </a:lnTo>
                <a:lnTo>
                  <a:pt x="6182" y="186"/>
                </a:lnTo>
                <a:lnTo>
                  <a:pt x="6126" y="205"/>
                </a:lnTo>
                <a:lnTo>
                  <a:pt x="6033" y="279"/>
                </a:lnTo>
                <a:lnTo>
                  <a:pt x="5940" y="354"/>
                </a:lnTo>
                <a:lnTo>
                  <a:pt x="5884" y="372"/>
                </a:lnTo>
                <a:lnTo>
                  <a:pt x="5847" y="372"/>
                </a:lnTo>
                <a:lnTo>
                  <a:pt x="5791" y="354"/>
                </a:lnTo>
                <a:lnTo>
                  <a:pt x="5735" y="335"/>
                </a:lnTo>
                <a:lnTo>
                  <a:pt x="5605" y="242"/>
                </a:lnTo>
                <a:lnTo>
                  <a:pt x="5474" y="186"/>
                </a:lnTo>
                <a:lnTo>
                  <a:pt x="5418" y="168"/>
                </a:lnTo>
                <a:close/>
                <a:moveTo>
                  <a:pt x="11600" y="149"/>
                </a:moveTo>
                <a:lnTo>
                  <a:pt x="11544" y="168"/>
                </a:lnTo>
                <a:lnTo>
                  <a:pt x="11506" y="205"/>
                </a:lnTo>
                <a:lnTo>
                  <a:pt x="11413" y="279"/>
                </a:lnTo>
                <a:lnTo>
                  <a:pt x="11339" y="354"/>
                </a:lnTo>
                <a:lnTo>
                  <a:pt x="11264" y="391"/>
                </a:lnTo>
                <a:lnTo>
                  <a:pt x="11227" y="410"/>
                </a:lnTo>
                <a:lnTo>
                  <a:pt x="11190" y="410"/>
                </a:lnTo>
                <a:lnTo>
                  <a:pt x="11115" y="372"/>
                </a:lnTo>
                <a:lnTo>
                  <a:pt x="11004" y="317"/>
                </a:lnTo>
                <a:lnTo>
                  <a:pt x="10873" y="279"/>
                </a:lnTo>
                <a:lnTo>
                  <a:pt x="10780" y="279"/>
                </a:lnTo>
                <a:lnTo>
                  <a:pt x="10687" y="317"/>
                </a:lnTo>
                <a:lnTo>
                  <a:pt x="10650" y="335"/>
                </a:lnTo>
                <a:lnTo>
                  <a:pt x="10631" y="372"/>
                </a:lnTo>
                <a:lnTo>
                  <a:pt x="10650" y="410"/>
                </a:lnTo>
                <a:lnTo>
                  <a:pt x="10706" y="447"/>
                </a:lnTo>
                <a:lnTo>
                  <a:pt x="11060" y="689"/>
                </a:lnTo>
                <a:lnTo>
                  <a:pt x="11004" y="782"/>
                </a:lnTo>
                <a:lnTo>
                  <a:pt x="10948" y="894"/>
                </a:lnTo>
                <a:lnTo>
                  <a:pt x="10948" y="950"/>
                </a:lnTo>
                <a:lnTo>
                  <a:pt x="10967" y="1005"/>
                </a:lnTo>
                <a:lnTo>
                  <a:pt x="11004" y="1024"/>
                </a:lnTo>
                <a:lnTo>
                  <a:pt x="11078" y="1043"/>
                </a:lnTo>
                <a:lnTo>
                  <a:pt x="11115" y="1024"/>
                </a:lnTo>
                <a:lnTo>
                  <a:pt x="11171" y="1005"/>
                </a:lnTo>
                <a:lnTo>
                  <a:pt x="11209" y="968"/>
                </a:lnTo>
                <a:lnTo>
                  <a:pt x="11264" y="931"/>
                </a:lnTo>
                <a:lnTo>
                  <a:pt x="11339" y="894"/>
                </a:lnTo>
                <a:lnTo>
                  <a:pt x="11357" y="894"/>
                </a:lnTo>
                <a:lnTo>
                  <a:pt x="11395" y="931"/>
                </a:lnTo>
                <a:lnTo>
                  <a:pt x="11469" y="968"/>
                </a:lnTo>
                <a:lnTo>
                  <a:pt x="11581" y="987"/>
                </a:lnTo>
                <a:lnTo>
                  <a:pt x="11655" y="968"/>
                </a:lnTo>
                <a:lnTo>
                  <a:pt x="11693" y="950"/>
                </a:lnTo>
                <a:lnTo>
                  <a:pt x="11711" y="931"/>
                </a:lnTo>
                <a:lnTo>
                  <a:pt x="11711" y="875"/>
                </a:lnTo>
                <a:lnTo>
                  <a:pt x="11711" y="819"/>
                </a:lnTo>
                <a:lnTo>
                  <a:pt x="11674" y="782"/>
                </a:lnTo>
                <a:lnTo>
                  <a:pt x="11637" y="726"/>
                </a:lnTo>
                <a:lnTo>
                  <a:pt x="11600" y="670"/>
                </a:lnTo>
                <a:lnTo>
                  <a:pt x="11581" y="652"/>
                </a:lnTo>
                <a:lnTo>
                  <a:pt x="11600" y="596"/>
                </a:lnTo>
                <a:lnTo>
                  <a:pt x="11655" y="540"/>
                </a:lnTo>
                <a:lnTo>
                  <a:pt x="11730" y="447"/>
                </a:lnTo>
                <a:lnTo>
                  <a:pt x="11767" y="372"/>
                </a:lnTo>
                <a:lnTo>
                  <a:pt x="11786" y="298"/>
                </a:lnTo>
                <a:lnTo>
                  <a:pt x="11767" y="242"/>
                </a:lnTo>
                <a:lnTo>
                  <a:pt x="11711" y="186"/>
                </a:lnTo>
                <a:lnTo>
                  <a:pt x="11637" y="149"/>
                </a:lnTo>
                <a:close/>
                <a:moveTo>
                  <a:pt x="59001" y="130"/>
                </a:moveTo>
                <a:lnTo>
                  <a:pt x="58945" y="149"/>
                </a:lnTo>
                <a:lnTo>
                  <a:pt x="58889" y="168"/>
                </a:lnTo>
                <a:lnTo>
                  <a:pt x="58852" y="205"/>
                </a:lnTo>
                <a:lnTo>
                  <a:pt x="58852" y="261"/>
                </a:lnTo>
                <a:lnTo>
                  <a:pt x="58889" y="317"/>
                </a:lnTo>
                <a:lnTo>
                  <a:pt x="59001" y="428"/>
                </a:lnTo>
                <a:lnTo>
                  <a:pt x="59131" y="521"/>
                </a:lnTo>
                <a:lnTo>
                  <a:pt x="59225" y="577"/>
                </a:lnTo>
                <a:lnTo>
                  <a:pt x="59131" y="670"/>
                </a:lnTo>
                <a:lnTo>
                  <a:pt x="59020" y="782"/>
                </a:lnTo>
                <a:lnTo>
                  <a:pt x="58982" y="856"/>
                </a:lnTo>
                <a:lnTo>
                  <a:pt x="58945" y="912"/>
                </a:lnTo>
                <a:lnTo>
                  <a:pt x="58945" y="968"/>
                </a:lnTo>
                <a:lnTo>
                  <a:pt x="58982" y="1024"/>
                </a:lnTo>
                <a:lnTo>
                  <a:pt x="59038" y="1043"/>
                </a:lnTo>
                <a:lnTo>
                  <a:pt x="59113" y="1043"/>
                </a:lnTo>
                <a:lnTo>
                  <a:pt x="59169" y="1005"/>
                </a:lnTo>
                <a:lnTo>
                  <a:pt x="59225" y="950"/>
                </a:lnTo>
                <a:lnTo>
                  <a:pt x="59336" y="838"/>
                </a:lnTo>
                <a:lnTo>
                  <a:pt x="59411" y="726"/>
                </a:lnTo>
                <a:lnTo>
                  <a:pt x="59522" y="838"/>
                </a:lnTo>
                <a:lnTo>
                  <a:pt x="59671" y="950"/>
                </a:lnTo>
                <a:lnTo>
                  <a:pt x="59746" y="1005"/>
                </a:lnTo>
                <a:lnTo>
                  <a:pt x="59820" y="1024"/>
                </a:lnTo>
                <a:lnTo>
                  <a:pt x="59895" y="1024"/>
                </a:lnTo>
                <a:lnTo>
                  <a:pt x="59951" y="987"/>
                </a:lnTo>
                <a:lnTo>
                  <a:pt x="59988" y="931"/>
                </a:lnTo>
                <a:lnTo>
                  <a:pt x="59988" y="856"/>
                </a:lnTo>
                <a:lnTo>
                  <a:pt x="59951" y="782"/>
                </a:lnTo>
                <a:lnTo>
                  <a:pt x="59913" y="707"/>
                </a:lnTo>
                <a:lnTo>
                  <a:pt x="59764" y="577"/>
                </a:lnTo>
                <a:lnTo>
                  <a:pt x="59653" y="484"/>
                </a:lnTo>
                <a:lnTo>
                  <a:pt x="59727" y="428"/>
                </a:lnTo>
                <a:lnTo>
                  <a:pt x="59820" y="335"/>
                </a:lnTo>
                <a:lnTo>
                  <a:pt x="59858" y="279"/>
                </a:lnTo>
                <a:lnTo>
                  <a:pt x="59876" y="242"/>
                </a:lnTo>
                <a:lnTo>
                  <a:pt x="59858" y="205"/>
                </a:lnTo>
                <a:lnTo>
                  <a:pt x="59820" y="186"/>
                </a:lnTo>
                <a:lnTo>
                  <a:pt x="59764" y="186"/>
                </a:lnTo>
                <a:lnTo>
                  <a:pt x="59690" y="242"/>
                </a:lnTo>
                <a:lnTo>
                  <a:pt x="59560" y="317"/>
                </a:lnTo>
                <a:lnTo>
                  <a:pt x="59485" y="335"/>
                </a:lnTo>
                <a:lnTo>
                  <a:pt x="59429" y="335"/>
                </a:lnTo>
                <a:lnTo>
                  <a:pt x="59318" y="261"/>
                </a:lnTo>
                <a:lnTo>
                  <a:pt x="59206" y="205"/>
                </a:lnTo>
                <a:lnTo>
                  <a:pt x="59076" y="149"/>
                </a:lnTo>
                <a:lnTo>
                  <a:pt x="59001" y="130"/>
                </a:lnTo>
                <a:close/>
                <a:moveTo>
                  <a:pt x="73188" y="149"/>
                </a:moveTo>
                <a:lnTo>
                  <a:pt x="73114" y="186"/>
                </a:lnTo>
                <a:lnTo>
                  <a:pt x="72983" y="261"/>
                </a:lnTo>
                <a:lnTo>
                  <a:pt x="72890" y="317"/>
                </a:lnTo>
                <a:lnTo>
                  <a:pt x="72816" y="335"/>
                </a:lnTo>
                <a:lnTo>
                  <a:pt x="72760" y="354"/>
                </a:lnTo>
                <a:lnTo>
                  <a:pt x="72723" y="335"/>
                </a:lnTo>
                <a:lnTo>
                  <a:pt x="72630" y="298"/>
                </a:lnTo>
                <a:lnTo>
                  <a:pt x="72518" y="223"/>
                </a:lnTo>
                <a:lnTo>
                  <a:pt x="72443" y="205"/>
                </a:lnTo>
                <a:lnTo>
                  <a:pt x="72388" y="205"/>
                </a:lnTo>
                <a:lnTo>
                  <a:pt x="72332" y="223"/>
                </a:lnTo>
                <a:lnTo>
                  <a:pt x="72313" y="279"/>
                </a:lnTo>
                <a:lnTo>
                  <a:pt x="72313" y="317"/>
                </a:lnTo>
                <a:lnTo>
                  <a:pt x="72350" y="372"/>
                </a:lnTo>
                <a:lnTo>
                  <a:pt x="72462" y="484"/>
                </a:lnTo>
                <a:lnTo>
                  <a:pt x="72555" y="559"/>
                </a:lnTo>
                <a:lnTo>
                  <a:pt x="72388" y="689"/>
                </a:lnTo>
                <a:lnTo>
                  <a:pt x="72313" y="763"/>
                </a:lnTo>
                <a:lnTo>
                  <a:pt x="72276" y="801"/>
                </a:lnTo>
                <a:lnTo>
                  <a:pt x="72257" y="838"/>
                </a:lnTo>
                <a:lnTo>
                  <a:pt x="72257" y="894"/>
                </a:lnTo>
                <a:lnTo>
                  <a:pt x="72276" y="968"/>
                </a:lnTo>
                <a:lnTo>
                  <a:pt x="72313" y="1005"/>
                </a:lnTo>
                <a:lnTo>
                  <a:pt x="72388" y="1005"/>
                </a:lnTo>
                <a:lnTo>
                  <a:pt x="72481" y="968"/>
                </a:lnTo>
                <a:lnTo>
                  <a:pt x="72555" y="912"/>
                </a:lnTo>
                <a:lnTo>
                  <a:pt x="72648" y="875"/>
                </a:lnTo>
                <a:lnTo>
                  <a:pt x="72741" y="838"/>
                </a:lnTo>
                <a:lnTo>
                  <a:pt x="72816" y="819"/>
                </a:lnTo>
                <a:lnTo>
                  <a:pt x="72872" y="875"/>
                </a:lnTo>
                <a:lnTo>
                  <a:pt x="72927" y="894"/>
                </a:lnTo>
                <a:lnTo>
                  <a:pt x="72965" y="950"/>
                </a:lnTo>
                <a:lnTo>
                  <a:pt x="73002" y="987"/>
                </a:lnTo>
                <a:lnTo>
                  <a:pt x="73058" y="1024"/>
                </a:lnTo>
                <a:lnTo>
                  <a:pt x="73169" y="1043"/>
                </a:lnTo>
                <a:lnTo>
                  <a:pt x="73244" y="1043"/>
                </a:lnTo>
                <a:lnTo>
                  <a:pt x="73263" y="1005"/>
                </a:lnTo>
                <a:lnTo>
                  <a:pt x="73263" y="987"/>
                </a:lnTo>
                <a:lnTo>
                  <a:pt x="73263" y="912"/>
                </a:lnTo>
                <a:lnTo>
                  <a:pt x="73244" y="838"/>
                </a:lnTo>
                <a:lnTo>
                  <a:pt x="73207" y="745"/>
                </a:lnTo>
                <a:lnTo>
                  <a:pt x="73151" y="670"/>
                </a:lnTo>
                <a:lnTo>
                  <a:pt x="73095" y="614"/>
                </a:lnTo>
                <a:lnTo>
                  <a:pt x="73188" y="540"/>
                </a:lnTo>
                <a:lnTo>
                  <a:pt x="73300" y="447"/>
                </a:lnTo>
                <a:lnTo>
                  <a:pt x="73356" y="391"/>
                </a:lnTo>
                <a:lnTo>
                  <a:pt x="73374" y="335"/>
                </a:lnTo>
                <a:lnTo>
                  <a:pt x="73374" y="261"/>
                </a:lnTo>
                <a:lnTo>
                  <a:pt x="73356" y="205"/>
                </a:lnTo>
                <a:lnTo>
                  <a:pt x="73300" y="168"/>
                </a:lnTo>
                <a:lnTo>
                  <a:pt x="73244" y="149"/>
                </a:lnTo>
                <a:close/>
                <a:moveTo>
                  <a:pt x="2719" y="130"/>
                </a:moveTo>
                <a:lnTo>
                  <a:pt x="2663" y="168"/>
                </a:lnTo>
                <a:lnTo>
                  <a:pt x="2644" y="186"/>
                </a:lnTo>
                <a:lnTo>
                  <a:pt x="2626" y="223"/>
                </a:lnTo>
                <a:lnTo>
                  <a:pt x="2626" y="298"/>
                </a:lnTo>
                <a:lnTo>
                  <a:pt x="2663" y="372"/>
                </a:lnTo>
                <a:lnTo>
                  <a:pt x="2719" y="447"/>
                </a:lnTo>
                <a:lnTo>
                  <a:pt x="2868" y="577"/>
                </a:lnTo>
                <a:lnTo>
                  <a:pt x="2979" y="652"/>
                </a:lnTo>
                <a:lnTo>
                  <a:pt x="2905" y="726"/>
                </a:lnTo>
                <a:lnTo>
                  <a:pt x="2830" y="838"/>
                </a:lnTo>
                <a:lnTo>
                  <a:pt x="2812" y="875"/>
                </a:lnTo>
                <a:lnTo>
                  <a:pt x="2812" y="931"/>
                </a:lnTo>
                <a:lnTo>
                  <a:pt x="2830" y="968"/>
                </a:lnTo>
                <a:lnTo>
                  <a:pt x="2868" y="987"/>
                </a:lnTo>
                <a:lnTo>
                  <a:pt x="2924" y="987"/>
                </a:lnTo>
                <a:lnTo>
                  <a:pt x="2998" y="950"/>
                </a:lnTo>
                <a:lnTo>
                  <a:pt x="3054" y="912"/>
                </a:lnTo>
                <a:lnTo>
                  <a:pt x="3110" y="875"/>
                </a:lnTo>
                <a:lnTo>
                  <a:pt x="3166" y="838"/>
                </a:lnTo>
                <a:lnTo>
                  <a:pt x="3203" y="838"/>
                </a:lnTo>
                <a:lnTo>
                  <a:pt x="3240" y="856"/>
                </a:lnTo>
                <a:lnTo>
                  <a:pt x="3296" y="912"/>
                </a:lnTo>
                <a:lnTo>
                  <a:pt x="3445" y="1005"/>
                </a:lnTo>
                <a:lnTo>
                  <a:pt x="3519" y="1043"/>
                </a:lnTo>
                <a:lnTo>
                  <a:pt x="3612" y="1061"/>
                </a:lnTo>
                <a:lnTo>
                  <a:pt x="3650" y="1043"/>
                </a:lnTo>
                <a:lnTo>
                  <a:pt x="3687" y="1024"/>
                </a:lnTo>
                <a:lnTo>
                  <a:pt x="3724" y="987"/>
                </a:lnTo>
                <a:lnTo>
                  <a:pt x="3743" y="950"/>
                </a:lnTo>
                <a:lnTo>
                  <a:pt x="3761" y="875"/>
                </a:lnTo>
                <a:lnTo>
                  <a:pt x="3761" y="838"/>
                </a:lnTo>
                <a:lnTo>
                  <a:pt x="3724" y="782"/>
                </a:lnTo>
                <a:lnTo>
                  <a:pt x="3705" y="745"/>
                </a:lnTo>
                <a:lnTo>
                  <a:pt x="3612" y="670"/>
                </a:lnTo>
                <a:lnTo>
                  <a:pt x="3519" y="596"/>
                </a:lnTo>
                <a:lnTo>
                  <a:pt x="3612" y="521"/>
                </a:lnTo>
                <a:lnTo>
                  <a:pt x="3705" y="410"/>
                </a:lnTo>
                <a:lnTo>
                  <a:pt x="3743" y="335"/>
                </a:lnTo>
                <a:lnTo>
                  <a:pt x="3743" y="279"/>
                </a:lnTo>
                <a:lnTo>
                  <a:pt x="3724" y="242"/>
                </a:lnTo>
                <a:lnTo>
                  <a:pt x="3668" y="186"/>
                </a:lnTo>
                <a:lnTo>
                  <a:pt x="3594" y="186"/>
                </a:lnTo>
                <a:lnTo>
                  <a:pt x="3519" y="205"/>
                </a:lnTo>
                <a:lnTo>
                  <a:pt x="3389" y="279"/>
                </a:lnTo>
                <a:lnTo>
                  <a:pt x="3277" y="372"/>
                </a:lnTo>
                <a:lnTo>
                  <a:pt x="3240" y="372"/>
                </a:lnTo>
                <a:lnTo>
                  <a:pt x="3166" y="354"/>
                </a:lnTo>
                <a:lnTo>
                  <a:pt x="3054" y="279"/>
                </a:lnTo>
                <a:lnTo>
                  <a:pt x="2905" y="205"/>
                </a:lnTo>
                <a:lnTo>
                  <a:pt x="2849" y="168"/>
                </a:lnTo>
                <a:lnTo>
                  <a:pt x="2775" y="130"/>
                </a:lnTo>
                <a:close/>
                <a:moveTo>
                  <a:pt x="37367" y="149"/>
                </a:moveTo>
                <a:lnTo>
                  <a:pt x="37311" y="168"/>
                </a:lnTo>
                <a:lnTo>
                  <a:pt x="37292" y="186"/>
                </a:lnTo>
                <a:lnTo>
                  <a:pt x="37274" y="223"/>
                </a:lnTo>
                <a:lnTo>
                  <a:pt x="37274" y="279"/>
                </a:lnTo>
                <a:lnTo>
                  <a:pt x="37311" y="354"/>
                </a:lnTo>
                <a:lnTo>
                  <a:pt x="37367" y="410"/>
                </a:lnTo>
                <a:lnTo>
                  <a:pt x="37441" y="465"/>
                </a:lnTo>
                <a:lnTo>
                  <a:pt x="37609" y="577"/>
                </a:lnTo>
                <a:lnTo>
                  <a:pt x="37739" y="652"/>
                </a:lnTo>
                <a:lnTo>
                  <a:pt x="37628" y="801"/>
                </a:lnTo>
                <a:lnTo>
                  <a:pt x="37572" y="875"/>
                </a:lnTo>
                <a:lnTo>
                  <a:pt x="37534" y="950"/>
                </a:lnTo>
                <a:lnTo>
                  <a:pt x="37534" y="987"/>
                </a:lnTo>
                <a:lnTo>
                  <a:pt x="37590" y="1005"/>
                </a:lnTo>
                <a:lnTo>
                  <a:pt x="37721" y="931"/>
                </a:lnTo>
                <a:lnTo>
                  <a:pt x="37963" y="782"/>
                </a:lnTo>
                <a:lnTo>
                  <a:pt x="38019" y="801"/>
                </a:lnTo>
                <a:lnTo>
                  <a:pt x="38074" y="819"/>
                </a:lnTo>
                <a:lnTo>
                  <a:pt x="38205" y="894"/>
                </a:lnTo>
                <a:lnTo>
                  <a:pt x="38354" y="987"/>
                </a:lnTo>
                <a:lnTo>
                  <a:pt x="38465" y="1043"/>
                </a:lnTo>
                <a:lnTo>
                  <a:pt x="38558" y="1061"/>
                </a:lnTo>
                <a:lnTo>
                  <a:pt x="38652" y="1043"/>
                </a:lnTo>
                <a:lnTo>
                  <a:pt x="38689" y="1043"/>
                </a:lnTo>
                <a:lnTo>
                  <a:pt x="38726" y="1005"/>
                </a:lnTo>
                <a:lnTo>
                  <a:pt x="38726" y="968"/>
                </a:lnTo>
                <a:lnTo>
                  <a:pt x="38726" y="912"/>
                </a:lnTo>
                <a:lnTo>
                  <a:pt x="38707" y="856"/>
                </a:lnTo>
                <a:lnTo>
                  <a:pt x="38652" y="801"/>
                </a:lnTo>
                <a:lnTo>
                  <a:pt x="38521" y="707"/>
                </a:lnTo>
                <a:lnTo>
                  <a:pt x="38372" y="633"/>
                </a:lnTo>
                <a:lnTo>
                  <a:pt x="38242" y="577"/>
                </a:lnTo>
                <a:lnTo>
                  <a:pt x="38354" y="503"/>
                </a:lnTo>
                <a:lnTo>
                  <a:pt x="38465" y="372"/>
                </a:lnTo>
                <a:lnTo>
                  <a:pt x="38503" y="298"/>
                </a:lnTo>
                <a:lnTo>
                  <a:pt x="38503" y="242"/>
                </a:lnTo>
                <a:lnTo>
                  <a:pt x="38503" y="223"/>
                </a:lnTo>
                <a:lnTo>
                  <a:pt x="38465" y="205"/>
                </a:lnTo>
                <a:lnTo>
                  <a:pt x="38391" y="168"/>
                </a:lnTo>
                <a:lnTo>
                  <a:pt x="38316" y="168"/>
                </a:lnTo>
                <a:lnTo>
                  <a:pt x="38223" y="205"/>
                </a:lnTo>
                <a:lnTo>
                  <a:pt x="38093" y="317"/>
                </a:lnTo>
                <a:lnTo>
                  <a:pt x="38019" y="391"/>
                </a:lnTo>
                <a:lnTo>
                  <a:pt x="37963" y="410"/>
                </a:lnTo>
                <a:lnTo>
                  <a:pt x="37907" y="410"/>
                </a:lnTo>
                <a:lnTo>
                  <a:pt x="37814" y="354"/>
                </a:lnTo>
                <a:lnTo>
                  <a:pt x="37702" y="279"/>
                </a:lnTo>
                <a:lnTo>
                  <a:pt x="37534" y="186"/>
                </a:lnTo>
                <a:lnTo>
                  <a:pt x="37441" y="168"/>
                </a:lnTo>
                <a:lnTo>
                  <a:pt x="37367" y="149"/>
                </a:lnTo>
                <a:close/>
                <a:moveTo>
                  <a:pt x="40327" y="149"/>
                </a:moveTo>
                <a:lnTo>
                  <a:pt x="40290" y="186"/>
                </a:lnTo>
                <a:lnTo>
                  <a:pt x="40290" y="223"/>
                </a:lnTo>
                <a:lnTo>
                  <a:pt x="40290" y="242"/>
                </a:lnTo>
                <a:lnTo>
                  <a:pt x="40327" y="317"/>
                </a:lnTo>
                <a:lnTo>
                  <a:pt x="40364" y="372"/>
                </a:lnTo>
                <a:lnTo>
                  <a:pt x="40383" y="410"/>
                </a:lnTo>
                <a:lnTo>
                  <a:pt x="40402" y="503"/>
                </a:lnTo>
                <a:lnTo>
                  <a:pt x="40364" y="559"/>
                </a:lnTo>
                <a:lnTo>
                  <a:pt x="40290" y="652"/>
                </a:lnTo>
                <a:lnTo>
                  <a:pt x="40197" y="726"/>
                </a:lnTo>
                <a:lnTo>
                  <a:pt x="40104" y="819"/>
                </a:lnTo>
                <a:lnTo>
                  <a:pt x="40085" y="875"/>
                </a:lnTo>
                <a:lnTo>
                  <a:pt x="40104" y="931"/>
                </a:lnTo>
                <a:lnTo>
                  <a:pt x="40122" y="987"/>
                </a:lnTo>
                <a:lnTo>
                  <a:pt x="40160" y="1005"/>
                </a:lnTo>
                <a:lnTo>
                  <a:pt x="40234" y="1005"/>
                </a:lnTo>
                <a:lnTo>
                  <a:pt x="40327" y="968"/>
                </a:lnTo>
                <a:lnTo>
                  <a:pt x="40402" y="912"/>
                </a:lnTo>
                <a:lnTo>
                  <a:pt x="40513" y="819"/>
                </a:lnTo>
                <a:lnTo>
                  <a:pt x="40588" y="782"/>
                </a:lnTo>
                <a:lnTo>
                  <a:pt x="40625" y="763"/>
                </a:lnTo>
                <a:lnTo>
                  <a:pt x="40662" y="801"/>
                </a:lnTo>
                <a:lnTo>
                  <a:pt x="40718" y="856"/>
                </a:lnTo>
                <a:lnTo>
                  <a:pt x="40793" y="987"/>
                </a:lnTo>
                <a:lnTo>
                  <a:pt x="40849" y="1024"/>
                </a:lnTo>
                <a:lnTo>
                  <a:pt x="40923" y="1061"/>
                </a:lnTo>
                <a:lnTo>
                  <a:pt x="40960" y="1061"/>
                </a:lnTo>
                <a:lnTo>
                  <a:pt x="40997" y="1043"/>
                </a:lnTo>
                <a:lnTo>
                  <a:pt x="41035" y="1024"/>
                </a:lnTo>
                <a:lnTo>
                  <a:pt x="41053" y="987"/>
                </a:lnTo>
                <a:lnTo>
                  <a:pt x="41072" y="931"/>
                </a:lnTo>
                <a:lnTo>
                  <a:pt x="41072" y="894"/>
                </a:lnTo>
                <a:lnTo>
                  <a:pt x="41016" y="782"/>
                </a:lnTo>
                <a:lnTo>
                  <a:pt x="40942" y="689"/>
                </a:lnTo>
                <a:lnTo>
                  <a:pt x="40886" y="614"/>
                </a:lnTo>
                <a:lnTo>
                  <a:pt x="41109" y="521"/>
                </a:lnTo>
                <a:lnTo>
                  <a:pt x="41202" y="447"/>
                </a:lnTo>
                <a:lnTo>
                  <a:pt x="41239" y="410"/>
                </a:lnTo>
                <a:lnTo>
                  <a:pt x="41258" y="354"/>
                </a:lnTo>
                <a:lnTo>
                  <a:pt x="41258" y="279"/>
                </a:lnTo>
                <a:lnTo>
                  <a:pt x="41221" y="205"/>
                </a:lnTo>
                <a:lnTo>
                  <a:pt x="41146" y="149"/>
                </a:lnTo>
                <a:lnTo>
                  <a:pt x="41053" y="149"/>
                </a:lnTo>
                <a:lnTo>
                  <a:pt x="40960" y="205"/>
                </a:lnTo>
                <a:lnTo>
                  <a:pt x="40849" y="261"/>
                </a:lnTo>
                <a:lnTo>
                  <a:pt x="40718" y="335"/>
                </a:lnTo>
                <a:lnTo>
                  <a:pt x="40644" y="354"/>
                </a:lnTo>
                <a:lnTo>
                  <a:pt x="40606" y="335"/>
                </a:lnTo>
                <a:lnTo>
                  <a:pt x="40569" y="298"/>
                </a:lnTo>
                <a:lnTo>
                  <a:pt x="40476" y="205"/>
                </a:lnTo>
                <a:lnTo>
                  <a:pt x="40420" y="168"/>
                </a:lnTo>
                <a:lnTo>
                  <a:pt x="40383" y="149"/>
                </a:lnTo>
                <a:close/>
                <a:moveTo>
                  <a:pt x="49022" y="130"/>
                </a:moveTo>
                <a:lnTo>
                  <a:pt x="48966" y="168"/>
                </a:lnTo>
                <a:lnTo>
                  <a:pt x="48910" y="205"/>
                </a:lnTo>
                <a:lnTo>
                  <a:pt x="48817" y="317"/>
                </a:lnTo>
                <a:lnTo>
                  <a:pt x="48761" y="372"/>
                </a:lnTo>
                <a:lnTo>
                  <a:pt x="48724" y="391"/>
                </a:lnTo>
                <a:lnTo>
                  <a:pt x="48668" y="372"/>
                </a:lnTo>
                <a:lnTo>
                  <a:pt x="48612" y="335"/>
                </a:lnTo>
                <a:lnTo>
                  <a:pt x="48463" y="242"/>
                </a:lnTo>
                <a:lnTo>
                  <a:pt x="48370" y="205"/>
                </a:lnTo>
                <a:lnTo>
                  <a:pt x="48296" y="186"/>
                </a:lnTo>
                <a:lnTo>
                  <a:pt x="48240" y="205"/>
                </a:lnTo>
                <a:lnTo>
                  <a:pt x="48221" y="223"/>
                </a:lnTo>
                <a:lnTo>
                  <a:pt x="48203" y="242"/>
                </a:lnTo>
                <a:lnTo>
                  <a:pt x="48203" y="298"/>
                </a:lnTo>
                <a:lnTo>
                  <a:pt x="48240" y="354"/>
                </a:lnTo>
                <a:lnTo>
                  <a:pt x="48333" y="465"/>
                </a:lnTo>
                <a:lnTo>
                  <a:pt x="48463" y="559"/>
                </a:lnTo>
                <a:lnTo>
                  <a:pt x="48538" y="614"/>
                </a:lnTo>
                <a:lnTo>
                  <a:pt x="48426" y="838"/>
                </a:lnTo>
                <a:lnTo>
                  <a:pt x="48370" y="968"/>
                </a:lnTo>
                <a:lnTo>
                  <a:pt x="48370" y="1005"/>
                </a:lnTo>
                <a:lnTo>
                  <a:pt x="48389" y="1043"/>
                </a:lnTo>
                <a:lnTo>
                  <a:pt x="48426" y="1061"/>
                </a:lnTo>
                <a:lnTo>
                  <a:pt x="48482" y="1043"/>
                </a:lnTo>
                <a:lnTo>
                  <a:pt x="48519" y="1005"/>
                </a:lnTo>
                <a:lnTo>
                  <a:pt x="48556" y="968"/>
                </a:lnTo>
                <a:lnTo>
                  <a:pt x="48631" y="875"/>
                </a:lnTo>
                <a:lnTo>
                  <a:pt x="48668" y="838"/>
                </a:lnTo>
                <a:lnTo>
                  <a:pt x="48705" y="801"/>
                </a:lnTo>
                <a:lnTo>
                  <a:pt x="48761" y="801"/>
                </a:lnTo>
                <a:lnTo>
                  <a:pt x="48798" y="819"/>
                </a:lnTo>
                <a:lnTo>
                  <a:pt x="48910" y="875"/>
                </a:lnTo>
                <a:lnTo>
                  <a:pt x="48966" y="912"/>
                </a:lnTo>
                <a:lnTo>
                  <a:pt x="49078" y="912"/>
                </a:lnTo>
                <a:lnTo>
                  <a:pt x="49134" y="894"/>
                </a:lnTo>
                <a:lnTo>
                  <a:pt x="49171" y="838"/>
                </a:lnTo>
                <a:lnTo>
                  <a:pt x="49171" y="801"/>
                </a:lnTo>
                <a:lnTo>
                  <a:pt x="49171" y="745"/>
                </a:lnTo>
                <a:lnTo>
                  <a:pt x="49134" y="707"/>
                </a:lnTo>
                <a:lnTo>
                  <a:pt x="49059" y="614"/>
                </a:lnTo>
                <a:lnTo>
                  <a:pt x="48985" y="559"/>
                </a:lnTo>
                <a:lnTo>
                  <a:pt x="49078" y="484"/>
                </a:lnTo>
                <a:lnTo>
                  <a:pt x="49171" y="391"/>
                </a:lnTo>
                <a:lnTo>
                  <a:pt x="49208" y="335"/>
                </a:lnTo>
                <a:lnTo>
                  <a:pt x="49227" y="279"/>
                </a:lnTo>
                <a:lnTo>
                  <a:pt x="49208" y="223"/>
                </a:lnTo>
                <a:lnTo>
                  <a:pt x="49171" y="168"/>
                </a:lnTo>
                <a:lnTo>
                  <a:pt x="49096" y="130"/>
                </a:lnTo>
                <a:close/>
                <a:moveTo>
                  <a:pt x="53490" y="130"/>
                </a:moveTo>
                <a:lnTo>
                  <a:pt x="53416" y="149"/>
                </a:lnTo>
                <a:lnTo>
                  <a:pt x="53378" y="205"/>
                </a:lnTo>
                <a:lnTo>
                  <a:pt x="53378" y="261"/>
                </a:lnTo>
                <a:lnTo>
                  <a:pt x="53397" y="317"/>
                </a:lnTo>
                <a:lnTo>
                  <a:pt x="53434" y="372"/>
                </a:lnTo>
                <a:lnTo>
                  <a:pt x="53509" y="447"/>
                </a:lnTo>
                <a:lnTo>
                  <a:pt x="53639" y="540"/>
                </a:lnTo>
                <a:lnTo>
                  <a:pt x="53751" y="614"/>
                </a:lnTo>
                <a:lnTo>
                  <a:pt x="53676" y="726"/>
                </a:lnTo>
                <a:lnTo>
                  <a:pt x="53583" y="856"/>
                </a:lnTo>
                <a:lnTo>
                  <a:pt x="53583" y="912"/>
                </a:lnTo>
                <a:lnTo>
                  <a:pt x="53602" y="950"/>
                </a:lnTo>
                <a:lnTo>
                  <a:pt x="53639" y="950"/>
                </a:lnTo>
                <a:lnTo>
                  <a:pt x="53732" y="931"/>
                </a:lnTo>
                <a:lnTo>
                  <a:pt x="53807" y="894"/>
                </a:lnTo>
                <a:lnTo>
                  <a:pt x="53881" y="856"/>
                </a:lnTo>
                <a:lnTo>
                  <a:pt x="53956" y="801"/>
                </a:lnTo>
                <a:lnTo>
                  <a:pt x="54011" y="782"/>
                </a:lnTo>
                <a:lnTo>
                  <a:pt x="54086" y="801"/>
                </a:lnTo>
                <a:lnTo>
                  <a:pt x="54160" y="856"/>
                </a:lnTo>
                <a:lnTo>
                  <a:pt x="54309" y="968"/>
                </a:lnTo>
                <a:lnTo>
                  <a:pt x="54421" y="1024"/>
                </a:lnTo>
                <a:lnTo>
                  <a:pt x="54570" y="1061"/>
                </a:lnTo>
                <a:lnTo>
                  <a:pt x="54644" y="1061"/>
                </a:lnTo>
                <a:lnTo>
                  <a:pt x="54700" y="1043"/>
                </a:lnTo>
                <a:lnTo>
                  <a:pt x="54738" y="1005"/>
                </a:lnTo>
                <a:lnTo>
                  <a:pt x="54756" y="931"/>
                </a:lnTo>
                <a:lnTo>
                  <a:pt x="54756" y="875"/>
                </a:lnTo>
                <a:lnTo>
                  <a:pt x="54719" y="801"/>
                </a:lnTo>
                <a:lnTo>
                  <a:pt x="54663" y="745"/>
                </a:lnTo>
                <a:lnTo>
                  <a:pt x="54607" y="689"/>
                </a:lnTo>
                <a:lnTo>
                  <a:pt x="54458" y="596"/>
                </a:lnTo>
                <a:lnTo>
                  <a:pt x="54347" y="540"/>
                </a:lnTo>
                <a:lnTo>
                  <a:pt x="54421" y="465"/>
                </a:lnTo>
                <a:lnTo>
                  <a:pt x="54496" y="372"/>
                </a:lnTo>
                <a:lnTo>
                  <a:pt x="54514" y="317"/>
                </a:lnTo>
                <a:lnTo>
                  <a:pt x="54514" y="261"/>
                </a:lnTo>
                <a:lnTo>
                  <a:pt x="54496" y="223"/>
                </a:lnTo>
                <a:lnTo>
                  <a:pt x="54440" y="168"/>
                </a:lnTo>
                <a:lnTo>
                  <a:pt x="54365" y="149"/>
                </a:lnTo>
                <a:lnTo>
                  <a:pt x="54309" y="168"/>
                </a:lnTo>
                <a:lnTo>
                  <a:pt x="54198" y="223"/>
                </a:lnTo>
                <a:lnTo>
                  <a:pt x="54067" y="317"/>
                </a:lnTo>
                <a:lnTo>
                  <a:pt x="54011" y="335"/>
                </a:lnTo>
                <a:lnTo>
                  <a:pt x="53918" y="317"/>
                </a:lnTo>
                <a:lnTo>
                  <a:pt x="53788" y="261"/>
                </a:lnTo>
                <a:lnTo>
                  <a:pt x="53639" y="186"/>
                </a:lnTo>
                <a:lnTo>
                  <a:pt x="53546" y="149"/>
                </a:lnTo>
                <a:lnTo>
                  <a:pt x="53490" y="130"/>
                </a:lnTo>
                <a:close/>
                <a:moveTo>
                  <a:pt x="57270" y="130"/>
                </a:moveTo>
                <a:lnTo>
                  <a:pt x="57158" y="168"/>
                </a:lnTo>
                <a:lnTo>
                  <a:pt x="57028" y="223"/>
                </a:lnTo>
                <a:lnTo>
                  <a:pt x="56953" y="261"/>
                </a:lnTo>
                <a:lnTo>
                  <a:pt x="56860" y="317"/>
                </a:lnTo>
                <a:lnTo>
                  <a:pt x="56804" y="391"/>
                </a:lnTo>
                <a:lnTo>
                  <a:pt x="56730" y="428"/>
                </a:lnTo>
                <a:lnTo>
                  <a:pt x="56655" y="428"/>
                </a:lnTo>
                <a:lnTo>
                  <a:pt x="56599" y="391"/>
                </a:lnTo>
                <a:lnTo>
                  <a:pt x="56525" y="335"/>
                </a:lnTo>
                <a:lnTo>
                  <a:pt x="56376" y="223"/>
                </a:lnTo>
                <a:lnTo>
                  <a:pt x="56301" y="168"/>
                </a:lnTo>
                <a:lnTo>
                  <a:pt x="56227" y="149"/>
                </a:lnTo>
                <a:lnTo>
                  <a:pt x="56171" y="168"/>
                </a:lnTo>
                <a:lnTo>
                  <a:pt x="56134" y="186"/>
                </a:lnTo>
                <a:lnTo>
                  <a:pt x="56115" y="223"/>
                </a:lnTo>
                <a:lnTo>
                  <a:pt x="56097" y="298"/>
                </a:lnTo>
                <a:lnTo>
                  <a:pt x="56115" y="354"/>
                </a:lnTo>
                <a:lnTo>
                  <a:pt x="56171" y="428"/>
                </a:lnTo>
                <a:lnTo>
                  <a:pt x="56227" y="484"/>
                </a:lnTo>
                <a:lnTo>
                  <a:pt x="56395" y="596"/>
                </a:lnTo>
                <a:lnTo>
                  <a:pt x="56506" y="670"/>
                </a:lnTo>
                <a:lnTo>
                  <a:pt x="56506" y="689"/>
                </a:lnTo>
                <a:lnTo>
                  <a:pt x="56488" y="707"/>
                </a:lnTo>
                <a:lnTo>
                  <a:pt x="56432" y="801"/>
                </a:lnTo>
                <a:lnTo>
                  <a:pt x="56413" y="838"/>
                </a:lnTo>
                <a:lnTo>
                  <a:pt x="56395" y="875"/>
                </a:lnTo>
                <a:lnTo>
                  <a:pt x="56413" y="912"/>
                </a:lnTo>
                <a:lnTo>
                  <a:pt x="56450" y="931"/>
                </a:lnTo>
                <a:lnTo>
                  <a:pt x="56506" y="931"/>
                </a:lnTo>
                <a:lnTo>
                  <a:pt x="56544" y="894"/>
                </a:lnTo>
                <a:lnTo>
                  <a:pt x="56581" y="856"/>
                </a:lnTo>
                <a:lnTo>
                  <a:pt x="56618" y="838"/>
                </a:lnTo>
                <a:lnTo>
                  <a:pt x="56748" y="838"/>
                </a:lnTo>
                <a:lnTo>
                  <a:pt x="56860" y="931"/>
                </a:lnTo>
                <a:lnTo>
                  <a:pt x="56953" y="987"/>
                </a:lnTo>
                <a:lnTo>
                  <a:pt x="57065" y="1043"/>
                </a:lnTo>
                <a:lnTo>
                  <a:pt x="57139" y="1061"/>
                </a:lnTo>
                <a:lnTo>
                  <a:pt x="57195" y="1061"/>
                </a:lnTo>
                <a:lnTo>
                  <a:pt x="57232" y="1043"/>
                </a:lnTo>
                <a:lnTo>
                  <a:pt x="57251" y="1005"/>
                </a:lnTo>
                <a:lnTo>
                  <a:pt x="57251" y="950"/>
                </a:lnTo>
                <a:lnTo>
                  <a:pt x="57232" y="894"/>
                </a:lnTo>
                <a:lnTo>
                  <a:pt x="57139" y="782"/>
                </a:lnTo>
                <a:lnTo>
                  <a:pt x="57009" y="689"/>
                </a:lnTo>
                <a:lnTo>
                  <a:pt x="56935" y="614"/>
                </a:lnTo>
                <a:lnTo>
                  <a:pt x="57046" y="540"/>
                </a:lnTo>
                <a:lnTo>
                  <a:pt x="57214" y="410"/>
                </a:lnTo>
                <a:lnTo>
                  <a:pt x="57307" y="335"/>
                </a:lnTo>
                <a:lnTo>
                  <a:pt x="57363" y="279"/>
                </a:lnTo>
                <a:lnTo>
                  <a:pt x="57381" y="205"/>
                </a:lnTo>
                <a:lnTo>
                  <a:pt x="57381" y="186"/>
                </a:lnTo>
                <a:lnTo>
                  <a:pt x="57363" y="149"/>
                </a:lnTo>
                <a:lnTo>
                  <a:pt x="57325" y="130"/>
                </a:lnTo>
                <a:close/>
                <a:moveTo>
                  <a:pt x="70544" y="168"/>
                </a:moveTo>
                <a:lnTo>
                  <a:pt x="70451" y="186"/>
                </a:lnTo>
                <a:lnTo>
                  <a:pt x="70302" y="261"/>
                </a:lnTo>
                <a:lnTo>
                  <a:pt x="70153" y="335"/>
                </a:lnTo>
                <a:lnTo>
                  <a:pt x="70079" y="354"/>
                </a:lnTo>
                <a:lnTo>
                  <a:pt x="70004" y="354"/>
                </a:lnTo>
                <a:lnTo>
                  <a:pt x="69911" y="317"/>
                </a:lnTo>
                <a:lnTo>
                  <a:pt x="69800" y="261"/>
                </a:lnTo>
                <a:lnTo>
                  <a:pt x="69744" y="242"/>
                </a:lnTo>
                <a:lnTo>
                  <a:pt x="69725" y="261"/>
                </a:lnTo>
                <a:lnTo>
                  <a:pt x="69725" y="298"/>
                </a:lnTo>
                <a:lnTo>
                  <a:pt x="69762" y="372"/>
                </a:lnTo>
                <a:lnTo>
                  <a:pt x="69818" y="465"/>
                </a:lnTo>
                <a:lnTo>
                  <a:pt x="69855" y="484"/>
                </a:lnTo>
                <a:lnTo>
                  <a:pt x="69837" y="503"/>
                </a:lnTo>
                <a:lnTo>
                  <a:pt x="69800" y="596"/>
                </a:lnTo>
                <a:lnTo>
                  <a:pt x="69762" y="652"/>
                </a:lnTo>
                <a:lnTo>
                  <a:pt x="69688" y="707"/>
                </a:lnTo>
                <a:lnTo>
                  <a:pt x="69632" y="763"/>
                </a:lnTo>
                <a:lnTo>
                  <a:pt x="69595" y="819"/>
                </a:lnTo>
                <a:lnTo>
                  <a:pt x="69595" y="875"/>
                </a:lnTo>
                <a:lnTo>
                  <a:pt x="69595" y="931"/>
                </a:lnTo>
                <a:lnTo>
                  <a:pt x="69613" y="987"/>
                </a:lnTo>
                <a:lnTo>
                  <a:pt x="69651" y="1024"/>
                </a:lnTo>
                <a:lnTo>
                  <a:pt x="69688" y="1043"/>
                </a:lnTo>
                <a:lnTo>
                  <a:pt x="69744" y="1061"/>
                </a:lnTo>
                <a:lnTo>
                  <a:pt x="69781" y="1043"/>
                </a:lnTo>
                <a:lnTo>
                  <a:pt x="69837" y="1005"/>
                </a:lnTo>
                <a:lnTo>
                  <a:pt x="69986" y="856"/>
                </a:lnTo>
                <a:lnTo>
                  <a:pt x="70060" y="782"/>
                </a:lnTo>
                <a:lnTo>
                  <a:pt x="70097" y="745"/>
                </a:lnTo>
                <a:lnTo>
                  <a:pt x="70116" y="745"/>
                </a:lnTo>
                <a:lnTo>
                  <a:pt x="70172" y="763"/>
                </a:lnTo>
                <a:lnTo>
                  <a:pt x="70228" y="782"/>
                </a:lnTo>
                <a:lnTo>
                  <a:pt x="70321" y="875"/>
                </a:lnTo>
                <a:lnTo>
                  <a:pt x="70433" y="968"/>
                </a:lnTo>
                <a:lnTo>
                  <a:pt x="70488" y="1005"/>
                </a:lnTo>
                <a:lnTo>
                  <a:pt x="70619" y="1005"/>
                </a:lnTo>
                <a:lnTo>
                  <a:pt x="70656" y="987"/>
                </a:lnTo>
                <a:lnTo>
                  <a:pt x="70675" y="968"/>
                </a:lnTo>
                <a:lnTo>
                  <a:pt x="70693" y="950"/>
                </a:lnTo>
                <a:lnTo>
                  <a:pt x="70656" y="875"/>
                </a:lnTo>
                <a:lnTo>
                  <a:pt x="70600" y="801"/>
                </a:lnTo>
                <a:lnTo>
                  <a:pt x="70414" y="652"/>
                </a:lnTo>
                <a:lnTo>
                  <a:pt x="70284" y="540"/>
                </a:lnTo>
                <a:lnTo>
                  <a:pt x="70470" y="372"/>
                </a:lnTo>
                <a:lnTo>
                  <a:pt x="70563" y="242"/>
                </a:lnTo>
                <a:lnTo>
                  <a:pt x="70600" y="205"/>
                </a:lnTo>
                <a:lnTo>
                  <a:pt x="70600" y="168"/>
                </a:lnTo>
                <a:close/>
                <a:moveTo>
                  <a:pt x="76074" y="130"/>
                </a:moveTo>
                <a:lnTo>
                  <a:pt x="75944" y="149"/>
                </a:lnTo>
                <a:lnTo>
                  <a:pt x="75813" y="186"/>
                </a:lnTo>
                <a:lnTo>
                  <a:pt x="75683" y="242"/>
                </a:lnTo>
                <a:lnTo>
                  <a:pt x="75571" y="298"/>
                </a:lnTo>
                <a:lnTo>
                  <a:pt x="75459" y="372"/>
                </a:lnTo>
                <a:lnTo>
                  <a:pt x="75404" y="410"/>
                </a:lnTo>
                <a:lnTo>
                  <a:pt x="75348" y="428"/>
                </a:lnTo>
                <a:lnTo>
                  <a:pt x="75255" y="428"/>
                </a:lnTo>
                <a:lnTo>
                  <a:pt x="75143" y="335"/>
                </a:lnTo>
                <a:lnTo>
                  <a:pt x="74975" y="223"/>
                </a:lnTo>
                <a:lnTo>
                  <a:pt x="74864" y="168"/>
                </a:lnTo>
                <a:lnTo>
                  <a:pt x="74826" y="149"/>
                </a:lnTo>
                <a:lnTo>
                  <a:pt x="74789" y="168"/>
                </a:lnTo>
                <a:lnTo>
                  <a:pt x="74771" y="186"/>
                </a:lnTo>
                <a:lnTo>
                  <a:pt x="74771" y="205"/>
                </a:lnTo>
                <a:lnTo>
                  <a:pt x="74771" y="279"/>
                </a:lnTo>
                <a:lnTo>
                  <a:pt x="74808" y="335"/>
                </a:lnTo>
                <a:lnTo>
                  <a:pt x="74864" y="428"/>
                </a:lnTo>
                <a:lnTo>
                  <a:pt x="74975" y="559"/>
                </a:lnTo>
                <a:lnTo>
                  <a:pt x="75050" y="633"/>
                </a:lnTo>
                <a:lnTo>
                  <a:pt x="74882" y="782"/>
                </a:lnTo>
                <a:lnTo>
                  <a:pt x="74808" y="894"/>
                </a:lnTo>
                <a:lnTo>
                  <a:pt x="74789" y="931"/>
                </a:lnTo>
                <a:lnTo>
                  <a:pt x="74808" y="950"/>
                </a:lnTo>
                <a:lnTo>
                  <a:pt x="74826" y="968"/>
                </a:lnTo>
                <a:lnTo>
                  <a:pt x="74882" y="968"/>
                </a:lnTo>
                <a:lnTo>
                  <a:pt x="74994" y="931"/>
                </a:lnTo>
                <a:lnTo>
                  <a:pt x="75106" y="875"/>
                </a:lnTo>
                <a:lnTo>
                  <a:pt x="75180" y="838"/>
                </a:lnTo>
                <a:lnTo>
                  <a:pt x="75236" y="838"/>
                </a:lnTo>
                <a:lnTo>
                  <a:pt x="75273" y="856"/>
                </a:lnTo>
                <a:lnTo>
                  <a:pt x="75366" y="931"/>
                </a:lnTo>
                <a:lnTo>
                  <a:pt x="75459" y="987"/>
                </a:lnTo>
                <a:lnTo>
                  <a:pt x="75553" y="1043"/>
                </a:lnTo>
                <a:lnTo>
                  <a:pt x="75646" y="1061"/>
                </a:lnTo>
                <a:lnTo>
                  <a:pt x="75739" y="1061"/>
                </a:lnTo>
                <a:lnTo>
                  <a:pt x="75776" y="1043"/>
                </a:lnTo>
                <a:lnTo>
                  <a:pt x="75795" y="1024"/>
                </a:lnTo>
                <a:lnTo>
                  <a:pt x="75832" y="987"/>
                </a:lnTo>
                <a:lnTo>
                  <a:pt x="75832" y="950"/>
                </a:lnTo>
                <a:lnTo>
                  <a:pt x="75832" y="894"/>
                </a:lnTo>
                <a:lnTo>
                  <a:pt x="75813" y="856"/>
                </a:lnTo>
                <a:lnTo>
                  <a:pt x="75739" y="763"/>
                </a:lnTo>
                <a:lnTo>
                  <a:pt x="75664" y="689"/>
                </a:lnTo>
                <a:lnTo>
                  <a:pt x="75571" y="652"/>
                </a:lnTo>
                <a:lnTo>
                  <a:pt x="75832" y="540"/>
                </a:lnTo>
                <a:lnTo>
                  <a:pt x="75944" y="484"/>
                </a:lnTo>
                <a:lnTo>
                  <a:pt x="76055" y="428"/>
                </a:lnTo>
                <a:lnTo>
                  <a:pt x="76130" y="354"/>
                </a:lnTo>
                <a:lnTo>
                  <a:pt x="76186" y="261"/>
                </a:lnTo>
                <a:lnTo>
                  <a:pt x="76204" y="205"/>
                </a:lnTo>
                <a:lnTo>
                  <a:pt x="76186" y="168"/>
                </a:lnTo>
                <a:lnTo>
                  <a:pt x="76148" y="149"/>
                </a:lnTo>
                <a:lnTo>
                  <a:pt x="76074" y="130"/>
                </a:lnTo>
                <a:close/>
                <a:moveTo>
                  <a:pt x="18767" y="168"/>
                </a:moveTo>
                <a:lnTo>
                  <a:pt x="18749" y="242"/>
                </a:lnTo>
                <a:lnTo>
                  <a:pt x="18749" y="317"/>
                </a:lnTo>
                <a:lnTo>
                  <a:pt x="18786" y="372"/>
                </a:lnTo>
                <a:lnTo>
                  <a:pt x="18823" y="428"/>
                </a:lnTo>
                <a:lnTo>
                  <a:pt x="18842" y="484"/>
                </a:lnTo>
                <a:lnTo>
                  <a:pt x="18879" y="521"/>
                </a:lnTo>
                <a:lnTo>
                  <a:pt x="18879" y="540"/>
                </a:lnTo>
                <a:lnTo>
                  <a:pt x="18861" y="577"/>
                </a:lnTo>
                <a:lnTo>
                  <a:pt x="18823" y="596"/>
                </a:lnTo>
                <a:lnTo>
                  <a:pt x="18730" y="726"/>
                </a:lnTo>
                <a:lnTo>
                  <a:pt x="18712" y="782"/>
                </a:lnTo>
                <a:lnTo>
                  <a:pt x="18712" y="838"/>
                </a:lnTo>
                <a:lnTo>
                  <a:pt x="18712" y="875"/>
                </a:lnTo>
                <a:lnTo>
                  <a:pt x="18730" y="894"/>
                </a:lnTo>
                <a:lnTo>
                  <a:pt x="18805" y="894"/>
                </a:lnTo>
                <a:lnTo>
                  <a:pt x="18879" y="875"/>
                </a:lnTo>
                <a:lnTo>
                  <a:pt x="18935" y="838"/>
                </a:lnTo>
                <a:lnTo>
                  <a:pt x="18991" y="819"/>
                </a:lnTo>
                <a:lnTo>
                  <a:pt x="19065" y="801"/>
                </a:lnTo>
                <a:lnTo>
                  <a:pt x="19121" y="801"/>
                </a:lnTo>
                <a:lnTo>
                  <a:pt x="19158" y="819"/>
                </a:lnTo>
                <a:lnTo>
                  <a:pt x="19252" y="894"/>
                </a:lnTo>
                <a:lnTo>
                  <a:pt x="19345" y="968"/>
                </a:lnTo>
                <a:lnTo>
                  <a:pt x="19475" y="1024"/>
                </a:lnTo>
                <a:lnTo>
                  <a:pt x="19605" y="1061"/>
                </a:lnTo>
                <a:lnTo>
                  <a:pt x="19661" y="1080"/>
                </a:lnTo>
                <a:lnTo>
                  <a:pt x="19717" y="1061"/>
                </a:lnTo>
                <a:lnTo>
                  <a:pt x="19773" y="1024"/>
                </a:lnTo>
                <a:lnTo>
                  <a:pt x="19810" y="1005"/>
                </a:lnTo>
                <a:lnTo>
                  <a:pt x="19829" y="968"/>
                </a:lnTo>
                <a:lnTo>
                  <a:pt x="19829" y="931"/>
                </a:lnTo>
                <a:lnTo>
                  <a:pt x="19791" y="856"/>
                </a:lnTo>
                <a:lnTo>
                  <a:pt x="19736" y="801"/>
                </a:lnTo>
                <a:lnTo>
                  <a:pt x="19549" y="670"/>
                </a:lnTo>
                <a:lnTo>
                  <a:pt x="19401" y="596"/>
                </a:lnTo>
                <a:lnTo>
                  <a:pt x="19531" y="484"/>
                </a:lnTo>
                <a:lnTo>
                  <a:pt x="19605" y="410"/>
                </a:lnTo>
                <a:lnTo>
                  <a:pt x="19643" y="354"/>
                </a:lnTo>
                <a:lnTo>
                  <a:pt x="19661" y="279"/>
                </a:lnTo>
                <a:lnTo>
                  <a:pt x="19643" y="223"/>
                </a:lnTo>
                <a:lnTo>
                  <a:pt x="19624" y="205"/>
                </a:lnTo>
                <a:lnTo>
                  <a:pt x="19587" y="186"/>
                </a:lnTo>
                <a:lnTo>
                  <a:pt x="19438" y="186"/>
                </a:lnTo>
                <a:lnTo>
                  <a:pt x="19382" y="205"/>
                </a:lnTo>
                <a:lnTo>
                  <a:pt x="19289" y="279"/>
                </a:lnTo>
                <a:lnTo>
                  <a:pt x="19196" y="335"/>
                </a:lnTo>
                <a:lnTo>
                  <a:pt x="19158" y="354"/>
                </a:lnTo>
                <a:lnTo>
                  <a:pt x="19121" y="372"/>
                </a:lnTo>
                <a:lnTo>
                  <a:pt x="19084" y="354"/>
                </a:lnTo>
                <a:lnTo>
                  <a:pt x="19047" y="335"/>
                </a:lnTo>
                <a:lnTo>
                  <a:pt x="18991" y="279"/>
                </a:lnTo>
                <a:lnTo>
                  <a:pt x="18935" y="223"/>
                </a:lnTo>
                <a:lnTo>
                  <a:pt x="18898" y="186"/>
                </a:lnTo>
                <a:lnTo>
                  <a:pt x="18861" y="186"/>
                </a:lnTo>
                <a:lnTo>
                  <a:pt x="18786" y="168"/>
                </a:lnTo>
                <a:close/>
                <a:moveTo>
                  <a:pt x="30367" y="112"/>
                </a:moveTo>
                <a:lnTo>
                  <a:pt x="30311" y="130"/>
                </a:lnTo>
                <a:lnTo>
                  <a:pt x="30199" y="168"/>
                </a:lnTo>
                <a:lnTo>
                  <a:pt x="30106" y="223"/>
                </a:lnTo>
                <a:lnTo>
                  <a:pt x="29994" y="317"/>
                </a:lnTo>
                <a:lnTo>
                  <a:pt x="29920" y="372"/>
                </a:lnTo>
                <a:lnTo>
                  <a:pt x="29882" y="391"/>
                </a:lnTo>
                <a:lnTo>
                  <a:pt x="29845" y="391"/>
                </a:lnTo>
                <a:lnTo>
                  <a:pt x="29827" y="372"/>
                </a:lnTo>
                <a:lnTo>
                  <a:pt x="29771" y="298"/>
                </a:lnTo>
                <a:lnTo>
                  <a:pt x="29715" y="242"/>
                </a:lnTo>
                <a:lnTo>
                  <a:pt x="29678" y="223"/>
                </a:lnTo>
                <a:lnTo>
                  <a:pt x="29547" y="223"/>
                </a:lnTo>
                <a:lnTo>
                  <a:pt x="29491" y="261"/>
                </a:lnTo>
                <a:lnTo>
                  <a:pt x="29473" y="317"/>
                </a:lnTo>
                <a:lnTo>
                  <a:pt x="29473" y="391"/>
                </a:lnTo>
                <a:lnTo>
                  <a:pt x="29491" y="447"/>
                </a:lnTo>
                <a:lnTo>
                  <a:pt x="29529" y="521"/>
                </a:lnTo>
                <a:lnTo>
                  <a:pt x="29603" y="633"/>
                </a:lnTo>
                <a:lnTo>
                  <a:pt x="29547" y="707"/>
                </a:lnTo>
                <a:lnTo>
                  <a:pt x="29510" y="782"/>
                </a:lnTo>
                <a:lnTo>
                  <a:pt x="29510" y="819"/>
                </a:lnTo>
                <a:lnTo>
                  <a:pt x="29510" y="856"/>
                </a:lnTo>
                <a:lnTo>
                  <a:pt x="29547" y="875"/>
                </a:lnTo>
                <a:lnTo>
                  <a:pt x="29603" y="875"/>
                </a:lnTo>
                <a:lnTo>
                  <a:pt x="29659" y="894"/>
                </a:lnTo>
                <a:lnTo>
                  <a:pt x="29696" y="875"/>
                </a:lnTo>
                <a:lnTo>
                  <a:pt x="29715" y="838"/>
                </a:lnTo>
                <a:lnTo>
                  <a:pt x="29752" y="838"/>
                </a:lnTo>
                <a:lnTo>
                  <a:pt x="29845" y="875"/>
                </a:lnTo>
                <a:lnTo>
                  <a:pt x="29976" y="968"/>
                </a:lnTo>
                <a:lnTo>
                  <a:pt x="30106" y="1043"/>
                </a:lnTo>
                <a:lnTo>
                  <a:pt x="30218" y="1080"/>
                </a:lnTo>
                <a:lnTo>
                  <a:pt x="30367" y="1080"/>
                </a:lnTo>
                <a:lnTo>
                  <a:pt x="30404" y="1043"/>
                </a:lnTo>
                <a:lnTo>
                  <a:pt x="30422" y="1005"/>
                </a:lnTo>
                <a:lnTo>
                  <a:pt x="30441" y="931"/>
                </a:lnTo>
                <a:lnTo>
                  <a:pt x="30422" y="875"/>
                </a:lnTo>
                <a:lnTo>
                  <a:pt x="30404" y="819"/>
                </a:lnTo>
                <a:lnTo>
                  <a:pt x="30311" y="745"/>
                </a:lnTo>
                <a:lnTo>
                  <a:pt x="30106" y="596"/>
                </a:lnTo>
                <a:lnTo>
                  <a:pt x="30218" y="540"/>
                </a:lnTo>
                <a:lnTo>
                  <a:pt x="30348" y="447"/>
                </a:lnTo>
                <a:lnTo>
                  <a:pt x="30404" y="391"/>
                </a:lnTo>
                <a:lnTo>
                  <a:pt x="30441" y="335"/>
                </a:lnTo>
                <a:lnTo>
                  <a:pt x="30478" y="279"/>
                </a:lnTo>
                <a:lnTo>
                  <a:pt x="30478" y="223"/>
                </a:lnTo>
                <a:lnTo>
                  <a:pt x="30460" y="168"/>
                </a:lnTo>
                <a:lnTo>
                  <a:pt x="30422" y="130"/>
                </a:lnTo>
                <a:lnTo>
                  <a:pt x="30367" y="112"/>
                </a:lnTo>
                <a:close/>
                <a:moveTo>
                  <a:pt x="62520" y="130"/>
                </a:moveTo>
                <a:lnTo>
                  <a:pt x="62390" y="168"/>
                </a:lnTo>
                <a:lnTo>
                  <a:pt x="62278" y="223"/>
                </a:lnTo>
                <a:lnTo>
                  <a:pt x="62166" y="279"/>
                </a:lnTo>
                <a:lnTo>
                  <a:pt x="62092" y="354"/>
                </a:lnTo>
                <a:lnTo>
                  <a:pt x="62054" y="391"/>
                </a:lnTo>
                <a:lnTo>
                  <a:pt x="62017" y="410"/>
                </a:lnTo>
                <a:lnTo>
                  <a:pt x="61961" y="410"/>
                </a:lnTo>
                <a:lnTo>
                  <a:pt x="61924" y="372"/>
                </a:lnTo>
                <a:lnTo>
                  <a:pt x="61831" y="298"/>
                </a:lnTo>
                <a:lnTo>
                  <a:pt x="61719" y="242"/>
                </a:lnTo>
                <a:lnTo>
                  <a:pt x="61664" y="223"/>
                </a:lnTo>
                <a:lnTo>
                  <a:pt x="61626" y="205"/>
                </a:lnTo>
                <a:lnTo>
                  <a:pt x="61589" y="223"/>
                </a:lnTo>
                <a:lnTo>
                  <a:pt x="61589" y="242"/>
                </a:lnTo>
                <a:lnTo>
                  <a:pt x="61570" y="298"/>
                </a:lnTo>
                <a:lnTo>
                  <a:pt x="61589" y="372"/>
                </a:lnTo>
                <a:lnTo>
                  <a:pt x="61626" y="428"/>
                </a:lnTo>
                <a:lnTo>
                  <a:pt x="61664" y="465"/>
                </a:lnTo>
                <a:lnTo>
                  <a:pt x="61701" y="521"/>
                </a:lnTo>
                <a:lnTo>
                  <a:pt x="61719" y="577"/>
                </a:lnTo>
                <a:lnTo>
                  <a:pt x="61719" y="633"/>
                </a:lnTo>
                <a:lnTo>
                  <a:pt x="61701" y="670"/>
                </a:lnTo>
                <a:lnTo>
                  <a:pt x="61608" y="782"/>
                </a:lnTo>
                <a:lnTo>
                  <a:pt x="61552" y="856"/>
                </a:lnTo>
                <a:lnTo>
                  <a:pt x="61515" y="931"/>
                </a:lnTo>
                <a:lnTo>
                  <a:pt x="61496" y="968"/>
                </a:lnTo>
                <a:lnTo>
                  <a:pt x="61515" y="1005"/>
                </a:lnTo>
                <a:lnTo>
                  <a:pt x="61533" y="1024"/>
                </a:lnTo>
                <a:lnTo>
                  <a:pt x="61589" y="1043"/>
                </a:lnTo>
                <a:lnTo>
                  <a:pt x="61608" y="1043"/>
                </a:lnTo>
                <a:lnTo>
                  <a:pt x="61645" y="1024"/>
                </a:lnTo>
                <a:lnTo>
                  <a:pt x="61719" y="987"/>
                </a:lnTo>
                <a:lnTo>
                  <a:pt x="61812" y="912"/>
                </a:lnTo>
                <a:lnTo>
                  <a:pt x="61868" y="875"/>
                </a:lnTo>
                <a:lnTo>
                  <a:pt x="61961" y="856"/>
                </a:lnTo>
                <a:lnTo>
                  <a:pt x="62054" y="912"/>
                </a:lnTo>
                <a:lnTo>
                  <a:pt x="62129" y="968"/>
                </a:lnTo>
                <a:lnTo>
                  <a:pt x="62241" y="1043"/>
                </a:lnTo>
                <a:lnTo>
                  <a:pt x="62297" y="1061"/>
                </a:lnTo>
                <a:lnTo>
                  <a:pt x="62352" y="1080"/>
                </a:lnTo>
                <a:lnTo>
                  <a:pt x="62408" y="1080"/>
                </a:lnTo>
                <a:lnTo>
                  <a:pt x="62464" y="1043"/>
                </a:lnTo>
                <a:lnTo>
                  <a:pt x="62483" y="987"/>
                </a:lnTo>
                <a:lnTo>
                  <a:pt x="62464" y="931"/>
                </a:lnTo>
                <a:lnTo>
                  <a:pt x="62445" y="875"/>
                </a:lnTo>
                <a:lnTo>
                  <a:pt x="62408" y="801"/>
                </a:lnTo>
                <a:lnTo>
                  <a:pt x="62297" y="707"/>
                </a:lnTo>
                <a:lnTo>
                  <a:pt x="62222" y="633"/>
                </a:lnTo>
                <a:lnTo>
                  <a:pt x="62352" y="559"/>
                </a:lnTo>
                <a:lnTo>
                  <a:pt x="62557" y="428"/>
                </a:lnTo>
                <a:lnTo>
                  <a:pt x="62650" y="354"/>
                </a:lnTo>
                <a:lnTo>
                  <a:pt x="62706" y="279"/>
                </a:lnTo>
                <a:lnTo>
                  <a:pt x="62706" y="242"/>
                </a:lnTo>
                <a:lnTo>
                  <a:pt x="62706" y="205"/>
                </a:lnTo>
                <a:lnTo>
                  <a:pt x="62687" y="186"/>
                </a:lnTo>
                <a:lnTo>
                  <a:pt x="62632" y="149"/>
                </a:lnTo>
                <a:lnTo>
                  <a:pt x="62576" y="149"/>
                </a:lnTo>
                <a:lnTo>
                  <a:pt x="62520" y="130"/>
                </a:lnTo>
                <a:close/>
                <a:moveTo>
                  <a:pt x="67007" y="149"/>
                </a:moveTo>
                <a:lnTo>
                  <a:pt x="66988" y="168"/>
                </a:lnTo>
                <a:lnTo>
                  <a:pt x="66951" y="205"/>
                </a:lnTo>
                <a:lnTo>
                  <a:pt x="66932" y="242"/>
                </a:lnTo>
                <a:lnTo>
                  <a:pt x="66932" y="279"/>
                </a:lnTo>
                <a:lnTo>
                  <a:pt x="66932" y="335"/>
                </a:lnTo>
                <a:lnTo>
                  <a:pt x="66970" y="391"/>
                </a:lnTo>
                <a:lnTo>
                  <a:pt x="67063" y="465"/>
                </a:lnTo>
                <a:lnTo>
                  <a:pt x="67268" y="577"/>
                </a:lnTo>
                <a:lnTo>
                  <a:pt x="67137" y="707"/>
                </a:lnTo>
                <a:lnTo>
                  <a:pt x="67007" y="856"/>
                </a:lnTo>
                <a:lnTo>
                  <a:pt x="66951" y="987"/>
                </a:lnTo>
                <a:lnTo>
                  <a:pt x="66914" y="1061"/>
                </a:lnTo>
                <a:lnTo>
                  <a:pt x="66932" y="1080"/>
                </a:lnTo>
                <a:lnTo>
                  <a:pt x="66951" y="1061"/>
                </a:lnTo>
                <a:lnTo>
                  <a:pt x="67063" y="987"/>
                </a:lnTo>
                <a:lnTo>
                  <a:pt x="67193" y="894"/>
                </a:lnTo>
                <a:lnTo>
                  <a:pt x="67323" y="801"/>
                </a:lnTo>
                <a:lnTo>
                  <a:pt x="67454" y="745"/>
                </a:lnTo>
                <a:lnTo>
                  <a:pt x="67491" y="763"/>
                </a:lnTo>
                <a:lnTo>
                  <a:pt x="67547" y="782"/>
                </a:lnTo>
                <a:lnTo>
                  <a:pt x="67640" y="875"/>
                </a:lnTo>
                <a:lnTo>
                  <a:pt x="67733" y="950"/>
                </a:lnTo>
                <a:lnTo>
                  <a:pt x="67789" y="968"/>
                </a:lnTo>
                <a:lnTo>
                  <a:pt x="67826" y="968"/>
                </a:lnTo>
                <a:lnTo>
                  <a:pt x="67863" y="950"/>
                </a:lnTo>
                <a:lnTo>
                  <a:pt x="67882" y="912"/>
                </a:lnTo>
                <a:lnTo>
                  <a:pt x="67882" y="856"/>
                </a:lnTo>
                <a:lnTo>
                  <a:pt x="67863" y="819"/>
                </a:lnTo>
                <a:lnTo>
                  <a:pt x="67807" y="726"/>
                </a:lnTo>
                <a:lnTo>
                  <a:pt x="67770" y="633"/>
                </a:lnTo>
                <a:lnTo>
                  <a:pt x="67770" y="559"/>
                </a:lnTo>
                <a:lnTo>
                  <a:pt x="67770" y="521"/>
                </a:lnTo>
                <a:lnTo>
                  <a:pt x="67807" y="503"/>
                </a:lnTo>
                <a:lnTo>
                  <a:pt x="67882" y="447"/>
                </a:lnTo>
                <a:lnTo>
                  <a:pt x="67956" y="354"/>
                </a:lnTo>
                <a:lnTo>
                  <a:pt x="67994" y="317"/>
                </a:lnTo>
                <a:lnTo>
                  <a:pt x="67994" y="261"/>
                </a:lnTo>
                <a:lnTo>
                  <a:pt x="67975" y="223"/>
                </a:lnTo>
                <a:lnTo>
                  <a:pt x="67938" y="205"/>
                </a:lnTo>
                <a:lnTo>
                  <a:pt x="67845" y="205"/>
                </a:lnTo>
                <a:lnTo>
                  <a:pt x="67733" y="242"/>
                </a:lnTo>
                <a:lnTo>
                  <a:pt x="67640" y="279"/>
                </a:lnTo>
                <a:lnTo>
                  <a:pt x="67547" y="317"/>
                </a:lnTo>
                <a:lnTo>
                  <a:pt x="67510" y="317"/>
                </a:lnTo>
                <a:lnTo>
                  <a:pt x="67454" y="298"/>
                </a:lnTo>
                <a:lnTo>
                  <a:pt x="67323" y="223"/>
                </a:lnTo>
                <a:lnTo>
                  <a:pt x="67249" y="186"/>
                </a:lnTo>
                <a:lnTo>
                  <a:pt x="67174" y="149"/>
                </a:lnTo>
                <a:close/>
                <a:moveTo>
                  <a:pt x="27648" y="112"/>
                </a:moveTo>
                <a:lnTo>
                  <a:pt x="27574" y="130"/>
                </a:lnTo>
                <a:lnTo>
                  <a:pt x="27499" y="186"/>
                </a:lnTo>
                <a:lnTo>
                  <a:pt x="27444" y="261"/>
                </a:lnTo>
                <a:lnTo>
                  <a:pt x="27406" y="317"/>
                </a:lnTo>
                <a:lnTo>
                  <a:pt x="27350" y="372"/>
                </a:lnTo>
                <a:lnTo>
                  <a:pt x="27276" y="391"/>
                </a:lnTo>
                <a:lnTo>
                  <a:pt x="27201" y="372"/>
                </a:lnTo>
                <a:lnTo>
                  <a:pt x="27127" y="335"/>
                </a:lnTo>
                <a:lnTo>
                  <a:pt x="26978" y="279"/>
                </a:lnTo>
                <a:lnTo>
                  <a:pt x="26848" y="261"/>
                </a:lnTo>
                <a:lnTo>
                  <a:pt x="26792" y="261"/>
                </a:lnTo>
                <a:lnTo>
                  <a:pt x="26755" y="298"/>
                </a:lnTo>
                <a:lnTo>
                  <a:pt x="26717" y="335"/>
                </a:lnTo>
                <a:lnTo>
                  <a:pt x="26717" y="391"/>
                </a:lnTo>
                <a:lnTo>
                  <a:pt x="26736" y="428"/>
                </a:lnTo>
                <a:lnTo>
                  <a:pt x="26773" y="465"/>
                </a:lnTo>
                <a:lnTo>
                  <a:pt x="26941" y="559"/>
                </a:lnTo>
                <a:lnTo>
                  <a:pt x="27108" y="633"/>
                </a:lnTo>
                <a:lnTo>
                  <a:pt x="26904" y="801"/>
                </a:lnTo>
                <a:lnTo>
                  <a:pt x="26866" y="856"/>
                </a:lnTo>
                <a:lnTo>
                  <a:pt x="26829" y="894"/>
                </a:lnTo>
                <a:lnTo>
                  <a:pt x="26829" y="950"/>
                </a:lnTo>
                <a:lnTo>
                  <a:pt x="26829" y="1005"/>
                </a:lnTo>
                <a:lnTo>
                  <a:pt x="26866" y="1061"/>
                </a:lnTo>
                <a:lnTo>
                  <a:pt x="26904" y="1098"/>
                </a:lnTo>
                <a:lnTo>
                  <a:pt x="26997" y="1098"/>
                </a:lnTo>
                <a:lnTo>
                  <a:pt x="27090" y="1061"/>
                </a:lnTo>
                <a:lnTo>
                  <a:pt x="27164" y="1005"/>
                </a:lnTo>
                <a:lnTo>
                  <a:pt x="27276" y="894"/>
                </a:lnTo>
                <a:lnTo>
                  <a:pt x="27332" y="819"/>
                </a:lnTo>
                <a:lnTo>
                  <a:pt x="27388" y="782"/>
                </a:lnTo>
                <a:lnTo>
                  <a:pt x="27444" y="801"/>
                </a:lnTo>
                <a:lnTo>
                  <a:pt x="27518" y="838"/>
                </a:lnTo>
                <a:lnTo>
                  <a:pt x="27611" y="875"/>
                </a:lnTo>
                <a:lnTo>
                  <a:pt x="27667" y="912"/>
                </a:lnTo>
                <a:lnTo>
                  <a:pt x="27760" y="931"/>
                </a:lnTo>
                <a:lnTo>
                  <a:pt x="27816" y="931"/>
                </a:lnTo>
                <a:lnTo>
                  <a:pt x="27834" y="912"/>
                </a:lnTo>
                <a:lnTo>
                  <a:pt x="27853" y="875"/>
                </a:lnTo>
                <a:lnTo>
                  <a:pt x="27834" y="838"/>
                </a:lnTo>
                <a:lnTo>
                  <a:pt x="27816" y="782"/>
                </a:lnTo>
                <a:lnTo>
                  <a:pt x="27723" y="670"/>
                </a:lnTo>
                <a:lnTo>
                  <a:pt x="27630" y="577"/>
                </a:lnTo>
                <a:lnTo>
                  <a:pt x="27611" y="540"/>
                </a:lnTo>
                <a:lnTo>
                  <a:pt x="27611" y="484"/>
                </a:lnTo>
                <a:lnTo>
                  <a:pt x="27630" y="428"/>
                </a:lnTo>
                <a:lnTo>
                  <a:pt x="27686" y="372"/>
                </a:lnTo>
                <a:lnTo>
                  <a:pt x="27723" y="298"/>
                </a:lnTo>
                <a:lnTo>
                  <a:pt x="27723" y="261"/>
                </a:lnTo>
                <a:lnTo>
                  <a:pt x="27741" y="223"/>
                </a:lnTo>
                <a:lnTo>
                  <a:pt x="27723" y="168"/>
                </a:lnTo>
                <a:lnTo>
                  <a:pt x="27704" y="130"/>
                </a:lnTo>
                <a:lnTo>
                  <a:pt x="27686" y="112"/>
                </a:lnTo>
                <a:close/>
                <a:moveTo>
                  <a:pt x="80244" y="112"/>
                </a:moveTo>
                <a:lnTo>
                  <a:pt x="80188" y="130"/>
                </a:lnTo>
                <a:lnTo>
                  <a:pt x="80170" y="168"/>
                </a:lnTo>
                <a:lnTo>
                  <a:pt x="80133" y="205"/>
                </a:lnTo>
                <a:lnTo>
                  <a:pt x="80133" y="261"/>
                </a:lnTo>
                <a:lnTo>
                  <a:pt x="80133" y="317"/>
                </a:lnTo>
                <a:lnTo>
                  <a:pt x="80151" y="372"/>
                </a:lnTo>
                <a:lnTo>
                  <a:pt x="80226" y="465"/>
                </a:lnTo>
                <a:lnTo>
                  <a:pt x="80337" y="540"/>
                </a:lnTo>
                <a:lnTo>
                  <a:pt x="80431" y="596"/>
                </a:lnTo>
                <a:lnTo>
                  <a:pt x="80337" y="670"/>
                </a:lnTo>
                <a:lnTo>
                  <a:pt x="80226" y="763"/>
                </a:lnTo>
                <a:lnTo>
                  <a:pt x="80170" y="819"/>
                </a:lnTo>
                <a:lnTo>
                  <a:pt x="80133" y="875"/>
                </a:lnTo>
                <a:lnTo>
                  <a:pt x="80114" y="950"/>
                </a:lnTo>
                <a:lnTo>
                  <a:pt x="80133" y="1005"/>
                </a:lnTo>
                <a:lnTo>
                  <a:pt x="80170" y="1061"/>
                </a:lnTo>
                <a:lnTo>
                  <a:pt x="80207" y="1098"/>
                </a:lnTo>
                <a:lnTo>
                  <a:pt x="80263" y="1098"/>
                </a:lnTo>
                <a:lnTo>
                  <a:pt x="80319" y="1080"/>
                </a:lnTo>
                <a:lnTo>
                  <a:pt x="80449" y="1024"/>
                </a:lnTo>
                <a:lnTo>
                  <a:pt x="80542" y="968"/>
                </a:lnTo>
                <a:lnTo>
                  <a:pt x="80673" y="894"/>
                </a:lnTo>
                <a:lnTo>
                  <a:pt x="80728" y="838"/>
                </a:lnTo>
                <a:lnTo>
                  <a:pt x="80784" y="819"/>
                </a:lnTo>
                <a:lnTo>
                  <a:pt x="80840" y="838"/>
                </a:lnTo>
                <a:lnTo>
                  <a:pt x="80896" y="894"/>
                </a:lnTo>
                <a:lnTo>
                  <a:pt x="81008" y="968"/>
                </a:lnTo>
                <a:lnTo>
                  <a:pt x="81101" y="1005"/>
                </a:lnTo>
                <a:lnTo>
                  <a:pt x="81157" y="1024"/>
                </a:lnTo>
                <a:lnTo>
                  <a:pt x="81194" y="987"/>
                </a:lnTo>
                <a:lnTo>
                  <a:pt x="81194" y="950"/>
                </a:lnTo>
                <a:lnTo>
                  <a:pt x="81175" y="875"/>
                </a:lnTo>
                <a:lnTo>
                  <a:pt x="81157" y="801"/>
                </a:lnTo>
                <a:lnTo>
                  <a:pt x="81082" y="670"/>
                </a:lnTo>
                <a:lnTo>
                  <a:pt x="81343" y="540"/>
                </a:lnTo>
                <a:lnTo>
                  <a:pt x="81473" y="465"/>
                </a:lnTo>
                <a:lnTo>
                  <a:pt x="81529" y="410"/>
                </a:lnTo>
                <a:lnTo>
                  <a:pt x="81548" y="354"/>
                </a:lnTo>
                <a:lnTo>
                  <a:pt x="81566" y="317"/>
                </a:lnTo>
                <a:lnTo>
                  <a:pt x="81548" y="261"/>
                </a:lnTo>
                <a:lnTo>
                  <a:pt x="81529" y="223"/>
                </a:lnTo>
                <a:lnTo>
                  <a:pt x="81510" y="168"/>
                </a:lnTo>
                <a:lnTo>
                  <a:pt x="81473" y="149"/>
                </a:lnTo>
                <a:lnTo>
                  <a:pt x="81417" y="130"/>
                </a:lnTo>
                <a:lnTo>
                  <a:pt x="81380" y="112"/>
                </a:lnTo>
                <a:lnTo>
                  <a:pt x="81324" y="112"/>
                </a:lnTo>
                <a:lnTo>
                  <a:pt x="81212" y="149"/>
                </a:lnTo>
                <a:lnTo>
                  <a:pt x="81101" y="205"/>
                </a:lnTo>
                <a:lnTo>
                  <a:pt x="80989" y="261"/>
                </a:lnTo>
                <a:lnTo>
                  <a:pt x="80877" y="317"/>
                </a:lnTo>
                <a:lnTo>
                  <a:pt x="80784" y="335"/>
                </a:lnTo>
                <a:lnTo>
                  <a:pt x="80747" y="335"/>
                </a:lnTo>
                <a:lnTo>
                  <a:pt x="80654" y="242"/>
                </a:lnTo>
                <a:lnTo>
                  <a:pt x="80542" y="186"/>
                </a:lnTo>
                <a:lnTo>
                  <a:pt x="80449" y="130"/>
                </a:lnTo>
                <a:lnTo>
                  <a:pt x="80337" y="112"/>
                </a:lnTo>
                <a:close/>
                <a:moveTo>
                  <a:pt x="14318" y="93"/>
                </a:moveTo>
                <a:lnTo>
                  <a:pt x="14243" y="112"/>
                </a:lnTo>
                <a:lnTo>
                  <a:pt x="14113" y="149"/>
                </a:lnTo>
                <a:lnTo>
                  <a:pt x="14001" y="223"/>
                </a:lnTo>
                <a:lnTo>
                  <a:pt x="13908" y="298"/>
                </a:lnTo>
                <a:lnTo>
                  <a:pt x="13852" y="354"/>
                </a:lnTo>
                <a:lnTo>
                  <a:pt x="13796" y="372"/>
                </a:lnTo>
                <a:lnTo>
                  <a:pt x="13741" y="372"/>
                </a:lnTo>
                <a:lnTo>
                  <a:pt x="13685" y="354"/>
                </a:lnTo>
                <a:lnTo>
                  <a:pt x="13629" y="317"/>
                </a:lnTo>
                <a:lnTo>
                  <a:pt x="13554" y="298"/>
                </a:lnTo>
                <a:lnTo>
                  <a:pt x="13461" y="279"/>
                </a:lnTo>
                <a:lnTo>
                  <a:pt x="13405" y="298"/>
                </a:lnTo>
                <a:lnTo>
                  <a:pt x="13387" y="335"/>
                </a:lnTo>
                <a:lnTo>
                  <a:pt x="13387" y="391"/>
                </a:lnTo>
                <a:lnTo>
                  <a:pt x="13405" y="447"/>
                </a:lnTo>
                <a:lnTo>
                  <a:pt x="13443" y="521"/>
                </a:lnTo>
                <a:lnTo>
                  <a:pt x="13554" y="633"/>
                </a:lnTo>
                <a:lnTo>
                  <a:pt x="13480" y="745"/>
                </a:lnTo>
                <a:lnTo>
                  <a:pt x="13424" y="875"/>
                </a:lnTo>
                <a:lnTo>
                  <a:pt x="13424" y="931"/>
                </a:lnTo>
                <a:lnTo>
                  <a:pt x="13424" y="968"/>
                </a:lnTo>
                <a:lnTo>
                  <a:pt x="13480" y="987"/>
                </a:lnTo>
                <a:lnTo>
                  <a:pt x="13554" y="987"/>
                </a:lnTo>
                <a:lnTo>
                  <a:pt x="13610" y="950"/>
                </a:lnTo>
                <a:lnTo>
                  <a:pt x="13666" y="894"/>
                </a:lnTo>
                <a:lnTo>
                  <a:pt x="13722" y="838"/>
                </a:lnTo>
                <a:lnTo>
                  <a:pt x="13759" y="819"/>
                </a:lnTo>
                <a:lnTo>
                  <a:pt x="13778" y="801"/>
                </a:lnTo>
                <a:lnTo>
                  <a:pt x="13834" y="838"/>
                </a:lnTo>
                <a:lnTo>
                  <a:pt x="13908" y="894"/>
                </a:lnTo>
                <a:lnTo>
                  <a:pt x="14020" y="1005"/>
                </a:lnTo>
                <a:lnTo>
                  <a:pt x="14113" y="1061"/>
                </a:lnTo>
                <a:lnTo>
                  <a:pt x="14262" y="1098"/>
                </a:lnTo>
                <a:lnTo>
                  <a:pt x="14318" y="1117"/>
                </a:lnTo>
                <a:lnTo>
                  <a:pt x="14374" y="1098"/>
                </a:lnTo>
                <a:lnTo>
                  <a:pt x="14411" y="1061"/>
                </a:lnTo>
                <a:lnTo>
                  <a:pt x="14448" y="987"/>
                </a:lnTo>
                <a:lnTo>
                  <a:pt x="14448" y="912"/>
                </a:lnTo>
                <a:lnTo>
                  <a:pt x="14411" y="856"/>
                </a:lnTo>
                <a:lnTo>
                  <a:pt x="14355" y="801"/>
                </a:lnTo>
                <a:lnTo>
                  <a:pt x="14299" y="745"/>
                </a:lnTo>
                <a:lnTo>
                  <a:pt x="14150" y="652"/>
                </a:lnTo>
                <a:lnTo>
                  <a:pt x="14038" y="577"/>
                </a:lnTo>
                <a:lnTo>
                  <a:pt x="14262" y="428"/>
                </a:lnTo>
                <a:lnTo>
                  <a:pt x="14355" y="335"/>
                </a:lnTo>
                <a:lnTo>
                  <a:pt x="14392" y="279"/>
                </a:lnTo>
                <a:lnTo>
                  <a:pt x="14411" y="223"/>
                </a:lnTo>
                <a:lnTo>
                  <a:pt x="14392" y="149"/>
                </a:lnTo>
                <a:lnTo>
                  <a:pt x="14374" y="112"/>
                </a:lnTo>
                <a:lnTo>
                  <a:pt x="14318" y="93"/>
                </a:lnTo>
                <a:close/>
                <a:moveTo>
                  <a:pt x="25042" y="74"/>
                </a:moveTo>
                <a:lnTo>
                  <a:pt x="24986" y="93"/>
                </a:lnTo>
                <a:lnTo>
                  <a:pt x="24874" y="168"/>
                </a:lnTo>
                <a:lnTo>
                  <a:pt x="24763" y="242"/>
                </a:lnTo>
                <a:lnTo>
                  <a:pt x="24669" y="335"/>
                </a:lnTo>
                <a:lnTo>
                  <a:pt x="24558" y="410"/>
                </a:lnTo>
                <a:lnTo>
                  <a:pt x="24483" y="447"/>
                </a:lnTo>
                <a:lnTo>
                  <a:pt x="24446" y="465"/>
                </a:lnTo>
                <a:lnTo>
                  <a:pt x="24316" y="372"/>
                </a:lnTo>
                <a:lnTo>
                  <a:pt x="24223" y="317"/>
                </a:lnTo>
                <a:lnTo>
                  <a:pt x="24167" y="298"/>
                </a:lnTo>
                <a:lnTo>
                  <a:pt x="24055" y="298"/>
                </a:lnTo>
                <a:lnTo>
                  <a:pt x="24036" y="317"/>
                </a:lnTo>
                <a:lnTo>
                  <a:pt x="24018" y="335"/>
                </a:lnTo>
                <a:lnTo>
                  <a:pt x="24018" y="372"/>
                </a:lnTo>
                <a:lnTo>
                  <a:pt x="24036" y="447"/>
                </a:lnTo>
                <a:lnTo>
                  <a:pt x="24092" y="521"/>
                </a:lnTo>
                <a:lnTo>
                  <a:pt x="24204" y="614"/>
                </a:lnTo>
                <a:lnTo>
                  <a:pt x="24278" y="670"/>
                </a:lnTo>
                <a:lnTo>
                  <a:pt x="24316" y="726"/>
                </a:lnTo>
                <a:lnTo>
                  <a:pt x="24297" y="763"/>
                </a:lnTo>
                <a:lnTo>
                  <a:pt x="24260" y="819"/>
                </a:lnTo>
                <a:lnTo>
                  <a:pt x="24223" y="856"/>
                </a:lnTo>
                <a:lnTo>
                  <a:pt x="24204" y="912"/>
                </a:lnTo>
                <a:lnTo>
                  <a:pt x="24204" y="968"/>
                </a:lnTo>
                <a:lnTo>
                  <a:pt x="24223" y="987"/>
                </a:lnTo>
                <a:lnTo>
                  <a:pt x="24241" y="987"/>
                </a:lnTo>
                <a:lnTo>
                  <a:pt x="24278" y="968"/>
                </a:lnTo>
                <a:lnTo>
                  <a:pt x="24353" y="894"/>
                </a:lnTo>
                <a:lnTo>
                  <a:pt x="24390" y="875"/>
                </a:lnTo>
                <a:lnTo>
                  <a:pt x="24427" y="856"/>
                </a:lnTo>
                <a:lnTo>
                  <a:pt x="24465" y="856"/>
                </a:lnTo>
                <a:lnTo>
                  <a:pt x="24502" y="875"/>
                </a:lnTo>
                <a:lnTo>
                  <a:pt x="24595" y="950"/>
                </a:lnTo>
                <a:lnTo>
                  <a:pt x="24707" y="1024"/>
                </a:lnTo>
                <a:lnTo>
                  <a:pt x="24800" y="1080"/>
                </a:lnTo>
                <a:lnTo>
                  <a:pt x="24893" y="1117"/>
                </a:lnTo>
                <a:lnTo>
                  <a:pt x="24986" y="1117"/>
                </a:lnTo>
                <a:lnTo>
                  <a:pt x="25023" y="1098"/>
                </a:lnTo>
                <a:lnTo>
                  <a:pt x="25060" y="1080"/>
                </a:lnTo>
                <a:lnTo>
                  <a:pt x="25079" y="1043"/>
                </a:lnTo>
                <a:lnTo>
                  <a:pt x="25079" y="987"/>
                </a:lnTo>
                <a:lnTo>
                  <a:pt x="25060" y="931"/>
                </a:lnTo>
                <a:lnTo>
                  <a:pt x="25023" y="875"/>
                </a:lnTo>
                <a:lnTo>
                  <a:pt x="24930" y="782"/>
                </a:lnTo>
                <a:lnTo>
                  <a:pt x="24818" y="689"/>
                </a:lnTo>
                <a:lnTo>
                  <a:pt x="24707" y="633"/>
                </a:lnTo>
                <a:lnTo>
                  <a:pt x="24986" y="484"/>
                </a:lnTo>
                <a:lnTo>
                  <a:pt x="25135" y="391"/>
                </a:lnTo>
                <a:lnTo>
                  <a:pt x="25172" y="335"/>
                </a:lnTo>
                <a:lnTo>
                  <a:pt x="25209" y="298"/>
                </a:lnTo>
                <a:lnTo>
                  <a:pt x="25209" y="242"/>
                </a:lnTo>
                <a:lnTo>
                  <a:pt x="25209" y="205"/>
                </a:lnTo>
                <a:lnTo>
                  <a:pt x="25191" y="149"/>
                </a:lnTo>
                <a:lnTo>
                  <a:pt x="25172" y="112"/>
                </a:lnTo>
                <a:lnTo>
                  <a:pt x="25135" y="93"/>
                </a:lnTo>
                <a:lnTo>
                  <a:pt x="25079" y="74"/>
                </a:lnTo>
                <a:close/>
                <a:moveTo>
                  <a:pt x="46266" y="112"/>
                </a:moveTo>
                <a:lnTo>
                  <a:pt x="46192" y="149"/>
                </a:lnTo>
                <a:lnTo>
                  <a:pt x="46043" y="242"/>
                </a:lnTo>
                <a:lnTo>
                  <a:pt x="45950" y="317"/>
                </a:lnTo>
                <a:lnTo>
                  <a:pt x="45894" y="242"/>
                </a:lnTo>
                <a:lnTo>
                  <a:pt x="45820" y="168"/>
                </a:lnTo>
                <a:lnTo>
                  <a:pt x="45782" y="149"/>
                </a:lnTo>
                <a:lnTo>
                  <a:pt x="45745" y="130"/>
                </a:lnTo>
                <a:lnTo>
                  <a:pt x="45708" y="130"/>
                </a:lnTo>
                <a:lnTo>
                  <a:pt x="45652" y="149"/>
                </a:lnTo>
                <a:lnTo>
                  <a:pt x="45615" y="168"/>
                </a:lnTo>
                <a:lnTo>
                  <a:pt x="45577" y="205"/>
                </a:lnTo>
                <a:lnTo>
                  <a:pt x="45577" y="261"/>
                </a:lnTo>
                <a:lnTo>
                  <a:pt x="45577" y="298"/>
                </a:lnTo>
                <a:lnTo>
                  <a:pt x="45615" y="391"/>
                </a:lnTo>
                <a:lnTo>
                  <a:pt x="45652" y="465"/>
                </a:lnTo>
                <a:lnTo>
                  <a:pt x="45671" y="540"/>
                </a:lnTo>
                <a:lnTo>
                  <a:pt x="45689" y="559"/>
                </a:lnTo>
                <a:lnTo>
                  <a:pt x="45671" y="670"/>
                </a:lnTo>
                <a:lnTo>
                  <a:pt x="45652" y="726"/>
                </a:lnTo>
                <a:lnTo>
                  <a:pt x="45615" y="782"/>
                </a:lnTo>
                <a:lnTo>
                  <a:pt x="45596" y="838"/>
                </a:lnTo>
                <a:lnTo>
                  <a:pt x="45577" y="894"/>
                </a:lnTo>
                <a:lnTo>
                  <a:pt x="45596" y="950"/>
                </a:lnTo>
                <a:lnTo>
                  <a:pt x="45633" y="968"/>
                </a:lnTo>
                <a:lnTo>
                  <a:pt x="45671" y="950"/>
                </a:lnTo>
                <a:lnTo>
                  <a:pt x="45708" y="931"/>
                </a:lnTo>
                <a:lnTo>
                  <a:pt x="45875" y="745"/>
                </a:lnTo>
                <a:lnTo>
                  <a:pt x="45968" y="856"/>
                </a:lnTo>
                <a:lnTo>
                  <a:pt x="46099" y="987"/>
                </a:lnTo>
                <a:lnTo>
                  <a:pt x="46173" y="1061"/>
                </a:lnTo>
                <a:lnTo>
                  <a:pt x="46248" y="1098"/>
                </a:lnTo>
                <a:lnTo>
                  <a:pt x="46322" y="1117"/>
                </a:lnTo>
                <a:lnTo>
                  <a:pt x="46359" y="1098"/>
                </a:lnTo>
                <a:lnTo>
                  <a:pt x="46378" y="1098"/>
                </a:lnTo>
                <a:lnTo>
                  <a:pt x="46397" y="1061"/>
                </a:lnTo>
                <a:lnTo>
                  <a:pt x="46415" y="1043"/>
                </a:lnTo>
                <a:lnTo>
                  <a:pt x="46397" y="968"/>
                </a:lnTo>
                <a:lnTo>
                  <a:pt x="46359" y="894"/>
                </a:lnTo>
                <a:lnTo>
                  <a:pt x="46304" y="819"/>
                </a:lnTo>
                <a:lnTo>
                  <a:pt x="46192" y="652"/>
                </a:lnTo>
                <a:lnTo>
                  <a:pt x="46099" y="559"/>
                </a:lnTo>
                <a:lnTo>
                  <a:pt x="46229" y="484"/>
                </a:lnTo>
                <a:lnTo>
                  <a:pt x="46378" y="391"/>
                </a:lnTo>
                <a:lnTo>
                  <a:pt x="46434" y="335"/>
                </a:lnTo>
                <a:lnTo>
                  <a:pt x="46490" y="279"/>
                </a:lnTo>
                <a:lnTo>
                  <a:pt x="46490" y="205"/>
                </a:lnTo>
                <a:lnTo>
                  <a:pt x="46453" y="149"/>
                </a:lnTo>
                <a:lnTo>
                  <a:pt x="46397" y="112"/>
                </a:lnTo>
                <a:close/>
                <a:moveTo>
                  <a:pt x="51833" y="93"/>
                </a:moveTo>
                <a:lnTo>
                  <a:pt x="51721" y="130"/>
                </a:lnTo>
                <a:lnTo>
                  <a:pt x="51573" y="242"/>
                </a:lnTo>
                <a:lnTo>
                  <a:pt x="51479" y="317"/>
                </a:lnTo>
                <a:lnTo>
                  <a:pt x="51424" y="372"/>
                </a:lnTo>
                <a:lnTo>
                  <a:pt x="51386" y="391"/>
                </a:lnTo>
                <a:lnTo>
                  <a:pt x="51330" y="372"/>
                </a:lnTo>
                <a:lnTo>
                  <a:pt x="51275" y="335"/>
                </a:lnTo>
                <a:lnTo>
                  <a:pt x="51163" y="242"/>
                </a:lnTo>
                <a:lnTo>
                  <a:pt x="51088" y="205"/>
                </a:lnTo>
                <a:lnTo>
                  <a:pt x="50995" y="168"/>
                </a:lnTo>
                <a:lnTo>
                  <a:pt x="50921" y="168"/>
                </a:lnTo>
                <a:lnTo>
                  <a:pt x="50884" y="186"/>
                </a:lnTo>
                <a:lnTo>
                  <a:pt x="50865" y="242"/>
                </a:lnTo>
                <a:lnTo>
                  <a:pt x="50865" y="279"/>
                </a:lnTo>
                <a:lnTo>
                  <a:pt x="50884" y="335"/>
                </a:lnTo>
                <a:lnTo>
                  <a:pt x="50977" y="447"/>
                </a:lnTo>
                <a:lnTo>
                  <a:pt x="51144" y="614"/>
                </a:lnTo>
                <a:lnTo>
                  <a:pt x="51051" y="707"/>
                </a:lnTo>
                <a:lnTo>
                  <a:pt x="50939" y="819"/>
                </a:lnTo>
                <a:lnTo>
                  <a:pt x="50902" y="875"/>
                </a:lnTo>
                <a:lnTo>
                  <a:pt x="50884" y="950"/>
                </a:lnTo>
                <a:lnTo>
                  <a:pt x="50884" y="1005"/>
                </a:lnTo>
                <a:lnTo>
                  <a:pt x="50902" y="1061"/>
                </a:lnTo>
                <a:lnTo>
                  <a:pt x="50977" y="1117"/>
                </a:lnTo>
                <a:lnTo>
                  <a:pt x="51033" y="1117"/>
                </a:lnTo>
                <a:lnTo>
                  <a:pt x="51107" y="1098"/>
                </a:lnTo>
                <a:lnTo>
                  <a:pt x="51163" y="1043"/>
                </a:lnTo>
                <a:lnTo>
                  <a:pt x="51275" y="912"/>
                </a:lnTo>
                <a:lnTo>
                  <a:pt x="51368" y="819"/>
                </a:lnTo>
                <a:lnTo>
                  <a:pt x="51461" y="912"/>
                </a:lnTo>
                <a:lnTo>
                  <a:pt x="51591" y="1024"/>
                </a:lnTo>
                <a:lnTo>
                  <a:pt x="51666" y="1061"/>
                </a:lnTo>
                <a:lnTo>
                  <a:pt x="51740" y="1080"/>
                </a:lnTo>
                <a:lnTo>
                  <a:pt x="51815" y="1080"/>
                </a:lnTo>
                <a:lnTo>
                  <a:pt x="51870" y="1043"/>
                </a:lnTo>
                <a:lnTo>
                  <a:pt x="51908" y="968"/>
                </a:lnTo>
                <a:lnTo>
                  <a:pt x="51908" y="912"/>
                </a:lnTo>
                <a:lnTo>
                  <a:pt x="51889" y="838"/>
                </a:lnTo>
                <a:lnTo>
                  <a:pt x="51833" y="763"/>
                </a:lnTo>
                <a:lnTo>
                  <a:pt x="51703" y="652"/>
                </a:lnTo>
                <a:lnTo>
                  <a:pt x="51573" y="559"/>
                </a:lnTo>
                <a:lnTo>
                  <a:pt x="51777" y="335"/>
                </a:lnTo>
                <a:lnTo>
                  <a:pt x="51870" y="205"/>
                </a:lnTo>
                <a:lnTo>
                  <a:pt x="51908" y="149"/>
                </a:lnTo>
                <a:lnTo>
                  <a:pt x="51889" y="112"/>
                </a:lnTo>
                <a:lnTo>
                  <a:pt x="51870" y="93"/>
                </a:lnTo>
                <a:close/>
                <a:moveTo>
                  <a:pt x="32191" y="93"/>
                </a:moveTo>
                <a:lnTo>
                  <a:pt x="32117" y="112"/>
                </a:lnTo>
                <a:lnTo>
                  <a:pt x="32098" y="149"/>
                </a:lnTo>
                <a:lnTo>
                  <a:pt x="32079" y="205"/>
                </a:lnTo>
                <a:lnTo>
                  <a:pt x="32117" y="279"/>
                </a:lnTo>
                <a:lnTo>
                  <a:pt x="32191" y="410"/>
                </a:lnTo>
                <a:lnTo>
                  <a:pt x="32266" y="521"/>
                </a:lnTo>
                <a:lnTo>
                  <a:pt x="32191" y="577"/>
                </a:lnTo>
                <a:lnTo>
                  <a:pt x="32117" y="652"/>
                </a:lnTo>
                <a:lnTo>
                  <a:pt x="32042" y="726"/>
                </a:lnTo>
                <a:lnTo>
                  <a:pt x="32042" y="763"/>
                </a:lnTo>
                <a:lnTo>
                  <a:pt x="32042" y="819"/>
                </a:lnTo>
                <a:lnTo>
                  <a:pt x="32061" y="856"/>
                </a:lnTo>
                <a:lnTo>
                  <a:pt x="32117" y="894"/>
                </a:lnTo>
                <a:lnTo>
                  <a:pt x="32154" y="912"/>
                </a:lnTo>
                <a:lnTo>
                  <a:pt x="32210" y="912"/>
                </a:lnTo>
                <a:lnTo>
                  <a:pt x="32340" y="856"/>
                </a:lnTo>
                <a:lnTo>
                  <a:pt x="32415" y="838"/>
                </a:lnTo>
                <a:lnTo>
                  <a:pt x="32470" y="819"/>
                </a:lnTo>
                <a:lnTo>
                  <a:pt x="32526" y="819"/>
                </a:lnTo>
                <a:lnTo>
                  <a:pt x="32563" y="838"/>
                </a:lnTo>
                <a:lnTo>
                  <a:pt x="32638" y="912"/>
                </a:lnTo>
                <a:lnTo>
                  <a:pt x="32806" y="1043"/>
                </a:lnTo>
                <a:lnTo>
                  <a:pt x="32917" y="1098"/>
                </a:lnTo>
                <a:lnTo>
                  <a:pt x="33010" y="1136"/>
                </a:lnTo>
                <a:lnTo>
                  <a:pt x="33085" y="1136"/>
                </a:lnTo>
                <a:lnTo>
                  <a:pt x="33141" y="1117"/>
                </a:lnTo>
                <a:lnTo>
                  <a:pt x="33178" y="1098"/>
                </a:lnTo>
                <a:lnTo>
                  <a:pt x="33196" y="1080"/>
                </a:lnTo>
                <a:lnTo>
                  <a:pt x="33215" y="1043"/>
                </a:lnTo>
                <a:lnTo>
                  <a:pt x="33196" y="1005"/>
                </a:lnTo>
                <a:lnTo>
                  <a:pt x="33159" y="931"/>
                </a:lnTo>
                <a:lnTo>
                  <a:pt x="33085" y="838"/>
                </a:lnTo>
                <a:lnTo>
                  <a:pt x="33010" y="745"/>
                </a:lnTo>
                <a:lnTo>
                  <a:pt x="32861" y="633"/>
                </a:lnTo>
                <a:lnTo>
                  <a:pt x="32992" y="559"/>
                </a:lnTo>
                <a:lnTo>
                  <a:pt x="33141" y="484"/>
                </a:lnTo>
                <a:lnTo>
                  <a:pt x="33196" y="428"/>
                </a:lnTo>
                <a:lnTo>
                  <a:pt x="33234" y="372"/>
                </a:lnTo>
                <a:lnTo>
                  <a:pt x="33252" y="298"/>
                </a:lnTo>
                <a:lnTo>
                  <a:pt x="33252" y="223"/>
                </a:lnTo>
                <a:lnTo>
                  <a:pt x="33196" y="168"/>
                </a:lnTo>
                <a:lnTo>
                  <a:pt x="33159" y="130"/>
                </a:lnTo>
                <a:lnTo>
                  <a:pt x="33085" y="112"/>
                </a:lnTo>
                <a:lnTo>
                  <a:pt x="33029" y="112"/>
                </a:lnTo>
                <a:lnTo>
                  <a:pt x="32880" y="149"/>
                </a:lnTo>
                <a:lnTo>
                  <a:pt x="32768" y="205"/>
                </a:lnTo>
                <a:lnTo>
                  <a:pt x="32657" y="298"/>
                </a:lnTo>
                <a:lnTo>
                  <a:pt x="32582" y="335"/>
                </a:lnTo>
                <a:lnTo>
                  <a:pt x="32526" y="354"/>
                </a:lnTo>
                <a:lnTo>
                  <a:pt x="32489" y="354"/>
                </a:lnTo>
                <a:lnTo>
                  <a:pt x="32452" y="317"/>
                </a:lnTo>
                <a:lnTo>
                  <a:pt x="32377" y="223"/>
                </a:lnTo>
                <a:lnTo>
                  <a:pt x="32284" y="130"/>
                </a:lnTo>
                <a:lnTo>
                  <a:pt x="32247" y="93"/>
                </a:lnTo>
                <a:close/>
                <a:moveTo>
                  <a:pt x="83949" y="93"/>
                </a:moveTo>
                <a:lnTo>
                  <a:pt x="83856" y="112"/>
                </a:lnTo>
                <a:lnTo>
                  <a:pt x="83745" y="186"/>
                </a:lnTo>
                <a:lnTo>
                  <a:pt x="83633" y="261"/>
                </a:lnTo>
                <a:lnTo>
                  <a:pt x="83558" y="298"/>
                </a:lnTo>
                <a:lnTo>
                  <a:pt x="83521" y="335"/>
                </a:lnTo>
                <a:lnTo>
                  <a:pt x="83484" y="317"/>
                </a:lnTo>
                <a:lnTo>
                  <a:pt x="83428" y="298"/>
                </a:lnTo>
                <a:lnTo>
                  <a:pt x="83354" y="242"/>
                </a:lnTo>
                <a:lnTo>
                  <a:pt x="83279" y="186"/>
                </a:lnTo>
                <a:lnTo>
                  <a:pt x="83186" y="130"/>
                </a:lnTo>
                <a:lnTo>
                  <a:pt x="83093" y="130"/>
                </a:lnTo>
                <a:lnTo>
                  <a:pt x="83074" y="168"/>
                </a:lnTo>
                <a:lnTo>
                  <a:pt x="83056" y="186"/>
                </a:lnTo>
                <a:lnTo>
                  <a:pt x="83056" y="223"/>
                </a:lnTo>
                <a:lnTo>
                  <a:pt x="83056" y="261"/>
                </a:lnTo>
                <a:lnTo>
                  <a:pt x="83093" y="335"/>
                </a:lnTo>
                <a:lnTo>
                  <a:pt x="83130" y="410"/>
                </a:lnTo>
                <a:lnTo>
                  <a:pt x="83205" y="484"/>
                </a:lnTo>
                <a:lnTo>
                  <a:pt x="83242" y="521"/>
                </a:lnTo>
                <a:lnTo>
                  <a:pt x="83260" y="559"/>
                </a:lnTo>
                <a:lnTo>
                  <a:pt x="83242" y="596"/>
                </a:lnTo>
                <a:lnTo>
                  <a:pt x="83186" y="652"/>
                </a:lnTo>
                <a:lnTo>
                  <a:pt x="83112" y="745"/>
                </a:lnTo>
                <a:lnTo>
                  <a:pt x="83000" y="894"/>
                </a:lnTo>
                <a:lnTo>
                  <a:pt x="82963" y="968"/>
                </a:lnTo>
                <a:lnTo>
                  <a:pt x="82944" y="1024"/>
                </a:lnTo>
                <a:lnTo>
                  <a:pt x="82963" y="1061"/>
                </a:lnTo>
                <a:lnTo>
                  <a:pt x="82981" y="1098"/>
                </a:lnTo>
                <a:lnTo>
                  <a:pt x="83000" y="1117"/>
                </a:lnTo>
                <a:lnTo>
                  <a:pt x="83074" y="1136"/>
                </a:lnTo>
                <a:lnTo>
                  <a:pt x="83149" y="1117"/>
                </a:lnTo>
                <a:lnTo>
                  <a:pt x="83186" y="1098"/>
                </a:lnTo>
                <a:lnTo>
                  <a:pt x="83205" y="1080"/>
                </a:lnTo>
                <a:lnTo>
                  <a:pt x="83447" y="745"/>
                </a:lnTo>
                <a:lnTo>
                  <a:pt x="83577" y="838"/>
                </a:lnTo>
                <a:lnTo>
                  <a:pt x="83726" y="950"/>
                </a:lnTo>
                <a:lnTo>
                  <a:pt x="83800" y="1005"/>
                </a:lnTo>
                <a:lnTo>
                  <a:pt x="83875" y="1024"/>
                </a:lnTo>
                <a:lnTo>
                  <a:pt x="83949" y="1005"/>
                </a:lnTo>
                <a:lnTo>
                  <a:pt x="84024" y="968"/>
                </a:lnTo>
                <a:lnTo>
                  <a:pt x="84061" y="931"/>
                </a:lnTo>
                <a:lnTo>
                  <a:pt x="84080" y="894"/>
                </a:lnTo>
                <a:lnTo>
                  <a:pt x="84080" y="856"/>
                </a:lnTo>
                <a:lnTo>
                  <a:pt x="84080" y="819"/>
                </a:lnTo>
                <a:lnTo>
                  <a:pt x="84042" y="745"/>
                </a:lnTo>
                <a:lnTo>
                  <a:pt x="83987" y="689"/>
                </a:lnTo>
                <a:lnTo>
                  <a:pt x="83800" y="559"/>
                </a:lnTo>
                <a:lnTo>
                  <a:pt x="83670" y="484"/>
                </a:lnTo>
                <a:lnTo>
                  <a:pt x="83782" y="372"/>
                </a:lnTo>
                <a:lnTo>
                  <a:pt x="83931" y="205"/>
                </a:lnTo>
                <a:lnTo>
                  <a:pt x="83968" y="149"/>
                </a:lnTo>
                <a:lnTo>
                  <a:pt x="83987" y="93"/>
                </a:lnTo>
                <a:close/>
                <a:moveTo>
                  <a:pt x="86668" y="74"/>
                </a:moveTo>
                <a:lnTo>
                  <a:pt x="86593" y="93"/>
                </a:lnTo>
                <a:lnTo>
                  <a:pt x="86500" y="130"/>
                </a:lnTo>
                <a:lnTo>
                  <a:pt x="86426" y="168"/>
                </a:lnTo>
                <a:lnTo>
                  <a:pt x="86351" y="223"/>
                </a:lnTo>
                <a:lnTo>
                  <a:pt x="86258" y="279"/>
                </a:lnTo>
                <a:lnTo>
                  <a:pt x="86183" y="335"/>
                </a:lnTo>
                <a:lnTo>
                  <a:pt x="86090" y="335"/>
                </a:lnTo>
                <a:lnTo>
                  <a:pt x="86016" y="298"/>
                </a:lnTo>
                <a:lnTo>
                  <a:pt x="85904" y="186"/>
                </a:lnTo>
                <a:lnTo>
                  <a:pt x="85774" y="112"/>
                </a:lnTo>
                <a:lnTo>
                  <a:pt x="85718" y="93"/>
                </a:lnTo>
                <a:lnTo>
                  <a:pt x="85699" y="112"/>
                </a:lnTo>
                <a:lnTo>
                  <a:pt x="85681" y="130"/>
                </a:lnTo>
                <a:lnTo>
                  <a:pt x="85699" y="168"/>
                </a:lnTo>
                <a:lnTo>
                  <a:pt x="85737" y="261"/>
                </a:lnTo>
                <a:lnTo>
                  <a:pt x="85848" y="391"/>
                </a:lnTo>
                <a:lnTo>
                  <a:pt x="85904" y="447"/>
                </a:lnTo>
                <a:lnTo>
                  <a:pt x="85960" y="503"/>
                </a:lnTo>
                <a:lnTo>
                  <a:pt x="85960" y="521"/>
                </a:lnTo>
                <a:lnTo>
                  <a:pt x="85941" y="577"/>
                </a:lnTo>
                <a:lnTo>
                  <a:pt x="85886" y="633"/>
                </a:lnTo>
                <a:lnTo>
                  <a:pt x="85793" y="726"/>
                </a:lnTo>
                <a:lnTo>
                  <a:pt x="85737" y="801"/>
                </a:lnTo>
                <a:lnTo>
                  <a:pt x="85699" y="894"/>
                </a:lnTo>
                <a:lnTo>
                  <a:pt x="85681" y="987"/>
                </a:lnTo>
                <a:lnTo>
                  <a:pt x="85681" y="1024"/>
                </a:lnTo>
                <a:lnTo>
                  <a:pt x="85681" y="1061"/>
                </a:lnTo>
                <a:lnTo>
                  <a:pt x="85737" y="1117"/>
                </a:lnTo>
                <a:lnTo>
                  <a:pt x="85793" y="1136"/>
                </a:lnTo>
                <a:lnTo>
                  <a:pt x="85848" y="1136"/>
                </a:lnTo>
                <a:lnTo>
                  <a:pt x="85923" y="1098"/>
                </a:lnTo>
                <a:lnTo>
                  <a:pt x="85997" y="1024"/>
                </a:lnTo>
                <a:lnTo>
                  <a:pt x="86053" y="950"/>
                </a:lnTo>
                <a:lnTo>
                  <a:pt x="86183" y="763"/>
                </a:lnTo>
                <a:lnTo>
                  <a:pt x="86258" y="856"/>
                </a:lnTo>
                <a:lnTo>
                  <a:pt x="86370" y="968"/>
                </a:lnTo>
                <a:lnTo>
                  <a:pt x="86444" y="1005"/>
                </a:lnTo>
                <a:lnTo>
                  <a:pt x="86500" y="1043"/>
                </a:lnTo>
                <a:lnTo>
                  <a:pt x="86556" y="1024"/>
                </a:lnTo>
                <a:lnTo>
                  <a:pt x="86612" y="1005"/>
                </a:lnTo>
                <a:lnTo>
                  <a:pt x="86649" y="950"/>
                </a:lnTo>
                <a:lnTo>
                  <a:pt x="86649" y="875"/>
                </a:lnTo>
                <a:lnTo>
                  <a:pt x="86612" y="819"/>
                </a:lnTo>
                <a:lnTo>
                  <a:pt x="86574" y="745"/>
                </a:lnTo>
                <a:lnTo>
                  <a:pt x="86444" y="633"/>
                </a:lnTo>
                <a:lnTo>
                  <a:pt x="86351" y="540"/>
                </a:lnTo>
                <a:lnTo>
                  <a:pt x="86556" y="335"/>
                </a:lnTo>
                <a:lnTo>
                  <a:pt x="86668" y="205"/>
                </a:lnTo>
                <a:lnTo>
                  <a:pt x="86705" y="149"/>
                </a:lnTo>
                <a:lnTo>
                  <a:pt x="86723" y="112"/>
                </a:lnTo>
                <a:lnTo>
                  <a:pt x="86705" y="93"/>
                </a:lnTo>
                <a:lnTo>
                  <a:pt x="86668" y="74"/>
                </a:lnTo>
                <a:close/>
                <a:moveTo>
                  <a:pt x="91936" y="74"/>
                </a:moveTo>
                <a:lnTo>
                  <a:pt x="91881" y="93"/>
                </a:lnTo>
                <a:lnTo>
                  <a:pt x="91843" y="130"/>
                </a:lnTo>
                <a:lnTo>
                  <a:pt x="91750" y="242"/>
                </a:lnTo>
                <a:lnTo>
                  <a:pt x="91657" y="317"/>
                </a:lnTo>
                <a:lnTo>
                  <a:pt x="91601" y="391"/>
                </a:lnTo>
                <a:lnTo>
                  <a:pt x="91434" y="279"/>
                </a:lnTo>
                <a:lnTo>
                  <a:pt x="91322" y="223"/>
                </a:lnTo>
                <a:lnTo>
                  <a:pt x="91266" y="205"/>
                </a:lnTo>
                <a:lnTo>
                  <a:pt x="91210" y="205"/>
                </a:lnTo>
                <a:lnTo>
                  <a:pt x="91173" y="242"/>
                </a:lnTo>
                <a:lnTo>
                  <a:pt x="91155" y="298"/>
                </a:lnTo>
                <a:lnTo>
                  <a:pt x="91192" y="354"/>
                </a:lnTo>
                <a:lnTo>
                  <a:pt x="91229" y="410"/>
                </a:lnTo>
                <a:lnTo>
                  <a:pt x="91322" y="521"/>
                </a:lnTo>
                <a:lnTo>
                  <a:pt x="91359" y="577"/>
                </a:lnTo>
                <a:lnTo>
                  <a:pt x="91378" y="614"/>
                </a:lnTo>
                <a:lnTo>
                  <a:pt x="91359" y="670"/>
                </a:lnTo>
                <a:lnTo>
                  <a:pt x="91322" y="707"/>
                </a:lnTo>
                <a:lnTo>
                  <a:pt x="91210" y="801"/>
                </a:lnTo>
                <a:lnTo>
                  <a:pt x="91080" y="875"/>
                </a:lnTo>
                <a:lnTo>
                  <a:pt x="91061" y="931"/>
                </a:lnTo>
                <a:lnTo>
                  <a:pt x="91043" y="987"/>
                </a:lnTo>
                <a:lnTo>
                  <a:pt x="91061" y="1024"/>
                </a:lnTo>
                <a:lnTo>
                  <a:pt x="91080" y="1061"/>
                </a:lnTo>
                <a:lnTo>
                  <a:pt x="91136" y="1117"/>
                </a:lnTo>
                <a:lnTo>
                  <a:pt x="91229" y="1136"/>
                </a:lnTo>
                <a:lnTo>
                  <a:pt x="91266" y="1117"/>
                </a:lnTo>
                <a:lnTo>
                  <a:pt x="91303" y="1098"/>
                </a:lnTo>
                <a:lnTo>
                  <a:pt x="91583" y="856"/>
                </a:lnTo>
                <a:lnTo>
                  <a:pt x="91657" y="931"/>
                </a:lnTo>
                <a:lnTo>
                  <a:pt x="91788" y="1005"/>
                </a:lnTo>
                <a:lnTo>
                  <a:pt x="91843" y="1024"/>
                </a:lnTo>
                <a:lnTo>
                  <a:pt x="91899" y="1024"/>
                </a:lnTo>
                <a:lnTo>
                  <a:pt x="91955" y="987"/>
                </a:lnTo>
                <a:lnTo>
                  <a:pt x="91992" y="950"/>
                </a:lnTo>
                <a:lnTo>
                  <a:pt x="92011" y="875"/>
                </a:lnTo>
                <a:lnTo>
                  <a:pt x="92011" y="819"/>
                </a:lnTo>
                <a:lnTo>
                  <a:pt x="91992" y="763"/>
                </a:lnTo>
                <a:lnTo>
                  <a:pt x="91955" y="707"/>
                </a:lnTo>
                <a:lnTo>
                  <a:pt x="91881" y="614"/>
                </a:lnTo>
                <a:lnTo>
                  <a:pt x="91862" y="577"/>
                </a:lnTo>
                <a:lnTo>
                  <a:pt x="91862" y="540"/>
                </a:lnTo>
                <a:lnTo>
                  <a:pt x="91862" y="484"/>
                </a:lnTo>
                <a:lnTo>
                  <a:pt x="91899" y="428"/>
                </a:lnTo>
                <a:lnTo>
                  <a:pt x="91992" y="335"/>
                </a:lnTo>
                <a:lnTo>
                  <a:pt x="92030" y="279"/>
                </a:lnTo>
                <a:lnTo>
                  <a:pt x="92048" y="223"/>
                </a:lnTo>
                <a:lnTo>
                  <a:pt x="92067" y="168"/>
                </a:lnTo>
                <a:lnTo>
                  <a:pt x="92030" y="112"/>
                </a:lnTo>
                <a:lnTo>
                  <a:pt x="91992" y="74"/>
                </a:lnTo>
                <a:close/>
                <a:moveTo>
                  <a:pt x="8937" y="56"/>
                </a:moveTo>
                <a:lnTo>
                  <a:pt x="8900" y="74"/>
                </a:lnTo>
                <a:lnTo>
                  <a:pt x="8844" y="74"/>
                </a:lnTo>
                <a:lnTo>
                  <a:pt x="8751" y="130"/>
                </a:lnTo>
                <a:lnTo>
                  <a:pt x="8676" y="205"/>
                </a:lnTo>
                <a:lnTo>
                  <a:pt x="8509" y="372"/>
                </a:lnTo>
                <a:lnTo>
                  <a:pt x="8434" y="428"/>
                </a:lnTo>
                <a:lnTo>
                  <a:pt x="8397" y="428"/>
                </a:lnTo>
                <a:lnTo>
                  <a:pt x="8360" y="447"/>
                </a:lnTo>
                <a:lnTo>
                  <a:pt x="8304" y="428"/>
                </a:lnTo>
                <a:lnTo>
                  <a:pt x="8267" y="391"/>
                </a:lnTo>
                <a:lnTo>
                  <a:pt x="8192" y="317"/>
                </a:lnTo>
                <a:lnTo>
                  <a:pt x="8099" y="242"/>
                </a:lnTo>
                <a:lnTo>
                  <a:pt x="8062" y="223"/>
                </a:lnTo>
                <a:lnTo>
                  <a:pt x="8006" y="223"/>
                </a:lnTo>
                <a:lnTo>
                  <a:pt x="7969" y="261"/>
                </a:lnTo>
                <a:lnTo>
                  <a:pt x="7950" y="279"/>
                </a:lnTo>
                <a:lnTo>
                  <a:pt x="7950" y="317"/>
                </a:lnTo>
                <a:lnTo>
                  <a:pt x="7969" y="372"/>
                </a:lnTo>
                <a:lnTo>
                  <a:pt x="8025" y="447"/>
                </a:lnTo>
                <a:lnTo>
                  <a:pt x="8081" y="521"/>
                </a:lnTo>
                <a:lnTo>
                  <a:pt x="8155" y="614"/>
                </a:lnTo>
                <a:lnTo>
                  <a:pt x="8174" y="652"/>
                </a:lnTo>
                <a:lnTo>
                  <a:pt x="8174" y="707"/>
                </a:lnTo>
                <a:lnTo>
                  <a:pt x="8155" y="763"/>
                </a:lnTo>
                <a:lnTo>
                  <a:pt x="8118" y="819"/>
                </a:lnTo>
                <a:lnTo>
                  <a:pt x="8043" y="912"/>
                </a:lnTo>
                <a:lnTo>
                  <a:pt x="8025" y="1005"/>
                </a:lnTo>
                <a:lnTo>
                  <a:pt x="8025" y="1098"/>
                </a:lnTo>
                <a:lnTo>
                  <a:pt x="8043" y="1136"/>
                </a:lnTo>
                <a:lnTo>
                  <a:pt x="8062" y="1154"/>
                </a:lnTo>
                <a:lnTo>
                  <a:pt x="8099" y="1154"/>
                </a:lnTo>
                <a:lnTo>
                  <a:pt x="8155" y="1136"/>
                </a:lnTo>
                <a:lnTo>
                  <a:pt x="8230" y="1080"/>
                </a:lnTo>
                <a:lnTo>
                  <a:pt x="8323" y="1005"/>
                </a:lnTo>
                <a:lnTo>
                  <a:pt x="8416" y="931"/>
                </a:lnTo>
                <a:lnTo>
                  <a:pt x="8490" y="894"/>
                </a:lnTo>
                <a:lnTo>
                  <a:pt x="8528" y="894"/>
                </a:lnTo>
                <a:lnTo>
                  <a:pt x="8565" y="912"/>
                </a:lnTo>
                <a:lnTo>
                  <a:pt x="8658" y="987"/>
                </a:lnTo>
                <a:lnTo>
                  <a:pt x="8751" y="1043"/>
                </a:lnTo>
                <a:lnTo>
                  <a:pt x="8807" y="1061"/>
                </a:lnTo>
                <a:lnTo>
                  <a:pt x="8844" y="1061"/>
                </a:lnTo>
                <a:lnTo>
                  <a:pt x="8956" y="1043"/>
                </a:lnTo>
                <a:lnTo>
                  <a:pt x="8993" y="1043"/>
                </a:lnTo>
                <a:lnTo>
                  <a:pt x="9012" y="1005"/>
                </a:lnTo>
                <a:lnTo>
                  <a:pt x="9012" y="968"/>
                </a:lnTo>
                <a:lnTo>
                  <a:pt x="8993" y="894"/>
                </a:lnTo>
                <a:lnTo>
                  <a:pt x="8937" y="838"/>
                </a:lnTo>
                <a:lnTo>
                  <a:pt x="8881" y="763"/>
                </a:lnTo>
                <a:lnTo>
                  <a:pt x="8751" y="670"/>
                </a:lnTo>
                <a:lnTo>
                  <a:pt x="8900" y="559"/>
                </a:lnTo>
                <a:lnTo>
                  <a:pt x="8993" y="484"/>
                </a:lnTo>
                <a:lnTo>
                  <a:pt x="9067" y="410"/>
                </a:lnTo>
                <a:lnTo>
                  <a:pt x="9123" y="335"/>
                </a:lnTo>
                <a:lnTo>
                  <a:pt x="9142" y="242"/>
                </a:lnTo>
                <a:lnTo>
                  <a:pt x="9142" y="205"/>
                </a:lnTo>
                <a:lnTo>
                  <a:pt x="9123" y="168"/>
                </a:lnTo>
                <a:lnTo>
                  <a:pt x="9086" y="130"/>
                </a:lnTo>
                <a:lnTo>
                  <a:pt x="9049" y="93"/>
                </a:lnTo>
                <a:lnTo>
                  <a:pt x="8993" y="74"/>
                </a:lnTo>
                <a:lnTo>
                  <a:pt x="8937" y="56"/>
                </a:lnTo>
                <a:close/>
                <a:moveTo>
                  <a:pt x="35840" y="19"/>
                </a:moveTo>
                <a:lnTo>
                  <a:pt x="35766" y="37"/>
                </a:lnTo>
                <a:lnTo>
                  <a:pt x="35691" y="56"/>
                </a:lnTo>
                <a:lnTo>
                  <a:pt x="35542" y="168"/>
                </a:lnTo>
                <a:lnTo>
                  <a:pt x="35431" y="242"/>
                </a:lnTo>
                <a:lnTo>
                  <a:pt x="35338" y="354"/>
                </a:lnTo>
                <a:lnTo>
                  <a:pt x="35282" y="410"/>
                </a:lnTo>
                <a:lnTo>
                  <a:pt x="35244" y="428"/>
                </a:lnTo>
                <a:lnTo>
                  <a:pt x="35207" y="428"/>
                </a:lnTo>
                <a:lnTo>
                  <a:pt x="35151" y="391"/>
                </a:lnTo>
                <a:lnTo>
                  <a:pt x="35058" y="298"/>
                </a:lnTo>
                <a:lnTo>
                  <a:pt x="34965" y="205"/>
                </a:lnTo>
                <a:lnTo>
                  <a:pt x="34928" y="186"/>
                </a:lnTo>
                <a:lnTo>
                  <a:pt x="34872" y="168"/>
                </a:lnTo>
                <a:lnTo>
                  <a:pt x="34816" y="168"/>
                </a:lnTo>
                <a:lnTo>
                  <a:pt x="34760" y="186"/>
                </a:lnTo>
                <a:lnTo>
                  <a:pt x="34742" y="205"/>
                </a:lnTo>
                <a:lnTo>
                  <a:pt x="34723" y="223"/>
                </a:lnTo>
                <a:lnTo>
                  <a:pt x="34723" y="298"/>
                </a:lnTo>
                <a:lnTo>
                  <a:pt x="34779" y="391"/>
                </a:lnTo>
                <a:lnTo>
                  <a:pt x="34835" y="484"/>
                </a:lnTo>
                <a:lnTo>
                  <a:pt x="34909" y="577"/>
                </a:lnTo>
                <a:lnTo>
                  <a:pt x="35021" y="707"/>
                </a:lnTo>
                <a:lnTo>
                  <a:pt x="34947" y="819"/>
                </a:lnTo>
                <a:lnTo>
                  <a:pt x="34909" y="931"/>
                </a:lnTo>
                <a:lnTo>
                  <a:pt x="34909" y="968"/>
                </a:lnTo>
                <a:lnTo>
                  <a:pt x="34928" y="987"/>
                </a:lnTo>
                <a:lnTo>
                  <a:pt x="34965" y="987"/>
                </a:lnTo>
                <a:lnTo>
                  <a:pt x="35040" y="950"/>
                </a:lnTo>
                <a:lnTo>
                  <a:pt x="35170" y="838"/>
                </a:lnTo>
                <a:lnTo>
                  <a:pt x="35300" y="931"/>
                </a:lnTo>
                <a:lnTo>
                  <a:pt x="35375" y="968"/>
                </a:lnTo>
                <a:lnTo>
                  <a:pt x="35431" y="1005"/>
                </a:lnTo>
                <a:lnTo>
                  <a:pt x="35580" y="1117"/>
                </a:lnTo>
                <a:lnTo>
                  <a:pt x="35710" y="1154"/>
                </a:lnTo>
                <a:lnTo>
                  <a:pt x="35766" y="1154"/>
                </a:lnTo>
                <a:lnTo>
                  <a:pt x="35822" y="1136"/>
                </a:lnTo>
                <a:lnTo>
                  <a:pt x="35877" y="1117"/>
                </a:lnTo>
                <a:lnTo>
                  <a:pt x="35896" y="1080"/>
                </a:lnTo>
                <a:lnTo>
                  <a:pt x="35896" y="1024"/>
                </a:lnTo>
                <a:lnTo>
                  <a:pt x="35877" y="950"/>
                </a:lnTo>
                <a:lnTo>
                  <a:pt x="35859" y="894"/>
                </a:lnTo>
                <a:lnTo>
                  <a:pt x="35803" y="838"/>
                </a:lnTo>
                <a:lnTo>
                  <a:pt x="35673" y="745"/>
                </a:lnTo>
                <a:lnTo>
                  <a:pt x="35449" y="596"/>
                </a:lnTo>
                <a:lnTo>
                  <a:pt x="35747" y="391"/>
                </a:lnTo>
                <a:lnTo>
                  <a:pt x="35822" y="317"/>
                </a:lnTo>
                <a:lnTo>
                  <a:pt x="35896" y="242"/>
                </a:lnTo>
                <a:lnTo>
                  <a:pt x="35933" y="168"/>
                </a:lnTo>
                <a:lnTo>
                  <a:pt x="35933" y="112"/>
                </a:lnTo>
                <a:lnTo>
                  <a:pt x="35896" y="37"/>
                </a:lnTo>
                <a:lnTo>
                  <a:pt x="35840" y="19"/>
                </a:lnTo>
                <a:close/>
                <a:moveTo>
                  <a:pt x="88548" y="56"/>
                </a:moveTo>
                <a:lnTo>
                  <a:pt x="88474" y="74"/>
                </a:lnTo>
                <a:lnTo>
                  <a:pt x="88399" y="112"/>
                </a:lnTo>
                <a:lnTo>
                  <a:pt x="88362" y="186"/>
                </a:lnTo>
                <a:lnTo>
                  <a:pt x="88362" y="242"/>
                </a:lnTo>
                <a:lnTo>
                  <a:pt x="88380" y="298"/>
                </a:lnTo>
                <a:lnTo>
                  <a:pt x="88455" y="410"/>
                </a:lnTo>
                <a:lnTo>
                  <a:pt x="88622" y="614"/>
                </a:lnTo>
                <a:lnTo>
                  <a:pt x="88492" y="689"/>
                </a:lnTo>
                <a:lnTo>
                  <a:pt x="88325" y="838"/>
                </a:lnTo>
                <a:lnTo>
                  <a:pt x="88250" y="912"/>
                </a:lnTo>
                <a:lnTo>
                  <a:pt x="88213" y="987"/>
                </a:lnTo>
                <a:lnTo>
                  <a:pt x="88213" y="1024"/>
                </a:lnTo>
                <a:lnTo>
                  <a:pt x="88231" y="1061"/>
                </a:lnTo>
                <a:lnTo>
                  <a:pt x="88250" y="1080"/>
                </a:lnTo>
                <a:lnTo>
                  <a:pt x="88306" y="1117"/>
                </a:lnTo>
                <a:lnTo>
                  <a:pt x="88399" y="1117"/>
                </a:lnTo>
                <a:lnTo>
                  <a:pt x="88529" y="1061"/>
                </a:lnTo>
                <a:lnTo>
                  <a:pt x="88641" y="987"/>
                </a:lnTo>
                <a:lnTo>
                  <a:pt x="88753" y="931"/>
                </a:lnTo>
                <a:lnTo>
                  <a:pt x="88864" y="931"/>
                </a:lnTo>
                <a:lnTo>
                  <a:pt x="88864" y="950"/>
                </a:lnTo>
                <a:lnTo>
                  <a:pt x="88902" y="1005"/>
                </a:lnTo>
                <a:lnTo>
                  <a:pt x="88958" y="1080"/>
                </a:lnTo>
                <a:lnTo>
                  <a:pt x="89051" y="1154"/>
                </a:lnTo>
                <a:lnTo>
                  <a:pt x="89088" y="1154"/>
                </a:lnTo>
                <a:lnTo>
                  <a:pt x="89144" y="1136"/>
                </a:lnTo>
                <a:lnTo>
                  <a:pt x="89181" y="1098"/>
                </a:lnTo>
                <a:lnTo>
                  <a:pt x="89200" y="1061"/>
                </a:lnTo>
                <a:lnTo>
                  <a:pt x="89200" y="1024"/>
                </a:lnTo>
                <a:lnTo>
                  <a:pt x="89181" y="968"/>
                </a:lnTo>
                <a:lnTo>
                  <a:pt x="89162" y="875"/>
                </a:lnTo>
                <a:lnTo>
                  <a:pt x="89144" y="801"/>
                </a:lnTo>
                <a:lnTo>
                  <a:pt x="89162" y="763"/>
                </a:lnTo>
                <a:lnTo>
                  <a:pt x="89181" y="726"/>
                </a:lnTo>
                <a:lnTo>
                  <a:pt x="89255" y="689"/>
                </a:lnTo>
                <a:lnTo>
                  <a:pt x="89330" y="633"/>
                </a:lnTo>
                <a:lnTo>
                  <a:pt x="89404" y="577"/>
                </a:lnTo>
                <a:lnTo>
                  <a:pt x="89460" y="521"/>
                </a:lnTo>
                <a:lnTo>
                  <a:pt x="89516" y="447"/>
                </a:lnTo>
                <a:lnTo>
                  <a:pt x="89535" y="391"/>
                </a:lnTo>
                <a:lnTo>
                  <a:pt x="89535" y="354"/>
                </a:lnTo>
                <a:lnTo>
                  <a:pt x="89516" y="317"/>
                </a:lnTo>
                <a:lnTo>
                  <a:pt x="89498" y="298"/>
                </a:lnTo>
                <a:lnTo>
                  <a:pt x="89423" y="261"/>
                </a:lnTo>
                <a:lnTo>
                  <a:pt x="89293" y="261"/>
                </a:lnTo>
                <a:lnTo>
                  <a:pt x="89237" y="298"/>
                </a:lnTo>
                <a:lnTo>
                  <a:pt x="89107" y="354"/>
                </a:lnTo>
                <a:lnTo>
                  <a:pt x="89051" y="372"/>
                </a:lnTo>
                <a:lnTo>
                  <a:pt x="88995" y="391"/>
                </a:lnTo>
                <a:lnTo>
                  <a:pt x="88939" y="372"/>
                </a:lnTo>
                <a:lnTo>
                  <a:pt x="88902" y="354"/>
                </a:lnTo>
                <a:lnTo>
                  <a:pt x="88809" y="261"/>
                </a:lnTo>
                <a:lnTo>
                  <a:pt x="88716" y="149"/>
                </a:lnTo>
                <a:lnTo>
                  <a:pt x="88678" y="112"/>
                </a:lnTo>
                <a:lnTo>
                  <a:pt x="88622" y="74"/>
                </a:lnTo>
                <a:lnTo>
                  <a:pt x="88548" y="56"/>
                </a:lnTo>
                <a:close/>
                <a:moveTo>
                  <a:pt x="43045" y="19"/>
                </a:moveTo>
                <a:lnTo>
                  <a:pt x="42971" y="37"/>
                </a:lnTo>
                <a:lnTo>
                  <a:pt x="42952" y="37"/>
                </a:lnTo>
                <a:lnTo>
                  <a:pt x="42952" y="74"/>
                </a:lnTo>
                <a:lnTo>
                  <a:pt x="42952" y="130"/>
                </a:lnTo>
                <a:lnTo>
                  <a:pt x="42971" y="205"/>
                </a:lnTo>
                <a:lnTo>
                  <a:pt x="43027" y="298"/>
                </a:lnTo>
                <a:lnTo>
                  <a:pt x="43064" y="372"/>
                </a:lnTo>
                <a:lnTo>
                  <a:pt x="43101" y="447"/>
                </a:lnTo>
                <a:lnTo>
                  <a:pt x="43120" y="465"/>
                </a:lnTo>
                <a:lnTo>
                  <a:pt x="43120" y="484"/>
                </a:lnTo>
                <a:lnTo>
                  <a:pt x="43083" y="559"/>
                </a:lnTo>
                <a:lnTo>
                  <a:pt x="43045" y="614"/>
                </a:lnTo>
                <a:lnTo>
                  <a:pt x="42990" y="689"/>
                </a:lnTo>
                <a:lnTo>
                  <a:pt x="42841" y="856"/>
                </a:lnTo>
                <a:lnTo>
                  <a:pt x="42785" y="950"/>
                </a:lnTo>
                <a:lnTo>
                  <a:pt x="42748" y="1024"/>
                </a:lnTo>
                <a:lnTo>
                  <a:pt x="42729" y="1098"/>
                </a:lnTo>
                <a:lnTo>
                  <a:pt x="42748" y="1136"/>
                </a:lnTo>
                <a:lnTo>
                  <a:pt x="42766" y="1173"/>
                </a:lnTo>
                <a:lnTo>
                  <a:pt x="42803" y="1192"/>
                </a:lnTo>
                <a:lnTo>
                  <a:pt x="42841" y="1192"/>
                </a:lnTo>
                <a:lnTo>
                  <a:pt x="42896" y="1154"/>
                </a:lnTo>
                <a:lnTo>
                  <a:pt x="42971" y="1098"/>
                </a:lnTo>
                <a:lnTo>
                  <a:pt x="43045" y="987"/>
                </a:lnTo>
                <a:lnTo>
                  <a:pt x="43194" y="782"/>
                </a:lnTo>
                <a:lnTo>
                  <a:pt x="43269" y="633"/>
                </a:lnTo>
                <a:lnTo>
                  <a:pt x="43399" y="745"/>
                </a:lnTo>
                <a:lnTo>
                  <a:pt x="43511" y="819"/>
                </a:lnTo>
                <a:lnTo>
                  <a:pt x="43623" y="875"/>
                </a:lnTo>
                <a:lnTo>
                  <a:pt x="43734" y="931"/>
                </a:lnTo>
                <a:lnTo>
                  <a:pt x="43827" y="950"/>
                </a:lnTo>
                <a:lnTo>
                  <a:pt x="43883" y="950"/>
                </a:lnTo>
                <a:lnTo>
                  <a:pt x="43920" y="931"/>
                </a:lnTo>
                <a:lnTo>
                  <a:pt x="43939" y="894"/>
                </a:lnTo>
                <a:lnTo>
                  <a:pt x="43976" y="856"/>
                </a:lnTo>
                <a:lnTo>
                  <a:pt x="43976" y="801"/>
                </a:lnTo>
                <a:lnTo>
                  <a:pt x="43958" y="745"/>
                </a:lnTo>
                <a:lnTo>
                  <a:pt x="43920" y="689"/>
                </a:lnTo>
                <a:lnTo>
                  <a:pt x="43865" y="652"/>
                </a:lnTo>
                <a:lnTo>
                  <a:pt x="43753" y="596"/>
                </a:lnTo>
                <a:lnTo>
                  <a:pt x="43641" y="540"/>
                </a:lnTo>
                <a:lnTo>
                  <a:pt x="43511" y="447"/>
                </a:lnTo>
                <a:lnTo>
                  <a:pt x="43455" y="410"/>
                </a:lnTo>
                <a:lnTo>
                  <a:pt x="43436" y="391"/>
                </a:lnTo>
                <a:lnTo>
                  <a:pt x="43455" y="354"/>
                </a:lnTo>
                <a:lnTo>
                  <a:pt x="43511" y="317"/>
                </a:lnTo>
                <a:lnTo>
                  <a:pt x="43548" y="261"/>
                </a:lnTo>
                <a:lnTo>
                  <a:pt x="43623" y="186"/>
                </a:lnTo>
                <a:lnTo>
                  <a:pt x="43678" y="112"/>
                </a:lnTo>
                <a:lnTo>
                  <a:pt x="43697" y="74"/>
                </a:lnTo>
                <a:lnTo>
                  <a:pt x="43697" y="56"/>
                </a:lnTo>
                <a:lnTo>
                  <a:pt x="43678" y="56"/>
                </a:lnTo>
                <a:lnTo>
                  <a:pt x="43641" y="74"/>
                </a:lnTo>
                <a:lnTo>
                  <a:pt x="43548" y="149"/>
                </a:lnTo>
                <a:lnTo>
                  <a:pt x="43455" y="223"/>
                </a:lnTo>
                <a:lnTo>
                  <a:pt x="43381" y="279"/>
                </a:lnTo>
                <a:lnTo>
                  <a:pt x="43325" y="279"/>
                </a:lnTo>
                <a:lnTo>
                  <a:pt x="43287" y="261"/>
                </a:lnTo>
                <a:lnTo>
                  <a:pt x="43213" y="168"/>
                </a:lnTo>
                <a:lnTo>
                  <a:pt x="43139" y="74"/>
                </a:lnTo>
                <a:lnTo>
                  <a:pt x="43083" y="37"/>
                </a:lnTo>
                <a:lnTo>
                  <a:pt x="43045" y="19"/>
                </a:lnTo>
                <a:close/>
                <a:moveTo>
                  <a:pt x="65257" y="0"/>
                </a:moveTo>
                <a:lnTo>
                  <a:pt x="65182" y="19"/>
                </a:lnTo>
                <a:lnTo>
                  <a:pt x="65108" y="56"/>
                </a:lnTo>
                <a:lnTo>
                  <a:pt x="64978" y="149"/>
                </a:lnTo>
                <a:lnTo>
                  <a:pt x="64903" y="242"/>
                </a:lnTo>
                <a:lnTo>
                  <a:pt x="64810" y="354"/>
                </a:lnTo>
                <a:lnTo>
                  <a:pt x="64754" y="410"/>
                </a:lnTo>
                <a:lnTo>
                  <a:pt x="64717" y="428"/>
                </a:lnTo>
                <a:lnTo>
                  <a:pt x="64661" y="447"/>
                </a:lnTo>
                <a:lnTo>
                  <a:pt x="64624" y="428"/>
                </a:lnTo>
                <a:lnTo>
                  <a:pt x="64493" y="391"/>
                </a:lnTo>
                <a:lnTo>
                  <a:pt x="64382" y="335"/>
                </a:lnTo>
                <a:lnTo>
                  <a:pt x="64270" y="317"/>
                </a:lnTo>
                <a:lnTo>
                  <a:pt x="64158" y="317"/>
                </a:lnTo>
                <a:lnTo>
                  <a:pt x="64140" y="335"/>
                </a:lnTo>
                <a:lnTo>
                  <a:pt x="64121" y="354"/>
                </a:lnTo>
                <a:lnTo>
                  <a:pt x="64140" y="391"/>
                </a:lnTo>
                <a:lnTo>
                  <a:pt x="64196" y="447"/>
                </a:lnTo>
                <a:lnTo>
                  <a:pt x="64363" y="559"/>
                </a:lnTo>
                <a:lnTo>
                  <a:pt x="64512" y="652"/>
                </a:lnTo>
                <a:lnTo>
                  <a:pt x="64400" y="782"/>
                </a:lnTo>
                <a:lnTo>
                  <a:pt x="64270" y="950"/>
                </a:lnTo>
                <a:lnTo>
                  <a:pt x="64251" y="1024"/>
                </a:lnTo>
                <a:lnTo>
                  <a:pt x="64233" y="1080"/>
                </a:lnTo>
                <a:lnTo>
                  <a:pt x="64251" y="1098"/>
                </a:lnTo>
                <a:lnTo>
                  <a:pt x="64289" y="1117"/>
                </a:lnTo>
                <a:lnTo>
                  <a:pt x="64400" y="1080"/>
                </a:lnTo>
                <a:lnTo>
                  <a:pt x="64475" y="1024"/>
                </a:lnTo>
                <a:lnTo>
                  <a:pt x="64549" y="950"/>
                </a:lnTo>
                <a:lnTo>
                  <a:pt x="64624" y="875"/>
                </a:lnTo>
                <a:lnTo>
                  <a:pt x="64661" y="856"/>
                </a:lnTo>
                <a:lnTo>
                  <a:pt x="64698" y="838"/>
                </a:lnTo>
                <a:lnTo>
                  <a:pt x="64773" y="838"/>
                </a:lnTo>
                <a:lnTo>
                  <a:pt x="64829" y="875"/>
                </a:lnTo>
                <a:lnTo>
                  <a:pt x="64959" y="987"/>
                </a:lnTo>
                <a:lnTo>
                  <a:pt x="65071" y="1080"/>
                </a:lnTo>
                <a:lnTo>
                  <a:pt x="65220" y="1173"/>
                </a:lnTo>
                <a:lnTo>
                  <a:pt x="65294" y="1192"/>
                </a:lnTo>
                <a:lnTo>
                  <a:pt x="65369" y="1192"/>
                </a:lnTo>
                <a:lnTo>
                  <a:pt x="65424" y="1154"/>
                </a:lnTo>
                <a:lnTo>
                  <a:pt x="65443" y="1080"/>
                </a:lnTo>
                <a:lnTo>
                  <a:pt x="65443" y="987"/>
                </a:lnTo>
                <a:lnTo>
                  <a:pt x="65406" y="912"/>
                </a:lnTo>
                <a:lnTo>
                  <a:pt x="65350" y="838"/>
                </a:lnTo>
                <a:lnTo>
                  <a:pt x="65275" y="763"/>
                </a:lnTo>
                <a:lnTo>
                  <a:pt x="65108" y="652"/>
                </a:lnTo>
                <a:lnTo>
                  <a:pt x="64978" y="577"/>
                </a:lnTo>
                <a:lnTo>
                  <a:pt x="65089" y="484"/>
                </a:lnTo>
                <a:lnTo>
                  <a:pt x="65220" y="354"/>
                </a:lnTo>
                <a:lnTo>
                  <a:pt x="65275" y="279"/>
                </a:lnTo>
                <a:lnTo>
                  <a:pt x="65331" y="205"/>
                </a:lnTo>
                <a:lnTo>
                  <a:pt x="65350" y="149"/>
                </a:lnTo>
                <a:lnTo>
                  <a:pt x="65350" y="74"/>
                </a:lnTo>
                <a:lnTo>
                  <a:pt x="65294" y="19"/>
                </a:lnTo>
                <a:lnTo>
                  <a:pt x="65257" y="0"/>
                </a:lnTo>
                <a:close/>
                <a:moveTo>
                  <a:pt x="931" y="37"/>
                </a:moveTo>
                <a:lnTo>
                  <a:pt x="801" y="93"/>
                </a:lnTo>
                <a:lnTo>
                  <a:pt x="689" y="186"/>
                </a:lnTo>
                <a:lnTo>
                  <a:pt x="596" y="298"/>
                </a:lnTo>
                <a:lnTo>
                  <a:pt x="540" y="372"/>
                </a:lnTo>
                <a:lnTo>
                  <a:pt x="485" y="391"/>
                </a:lnTo>
                <a:lnTo>
                  <a:pt x="447" y="391"/>
                </a:lnTo>
                <a:lnTo>
                  <a:pt x="391" y="354"/>
                </a:lnTo>
                <a:lnTo>
                  <a:pt x="298" y="279"/>
                </a:lnTo>
                <a:lnTo>
                  <a:pt x="243" y="242"/>
                </a:lnTo>
                <a:lnTo>
                  <a:pt x="187" y="205"/>
                </a:lnTo>
                <a:lnTo>
                  <a:pt x="131" y="205"/>
                </a:lnTo>
                <a:lnTo>
                  <a:pt x="75" y="242"/>
                </a:lnTo>
                <a:lnTo>
                  <a:pt x="75" y="261"/>
                </a:lnTo>
                <a:lnTo>
                  <a:pt x="75" y="279"/>
                </a:lnTo>
                <a:lnTo>
                  <a:pt x="94" y="354"/>
                </a:lnTo>
                <a:lnTo>
                  <a:pt x="168" y="465"/>
                </a:lnTo>
                <a:lnTo>
                  <a:pt x="243" y="540"/>
                </a:lnTo>
                <a:lnTo>
                  <a:pt x="298" y="577"/>
                </a:lnTo>
                <a:lnTo>
                  <a:pt x="317" y="614"/>
                </a:lnTo>
                <a:lnTo>
                  <a:pt x="298" y="633"/>
                </a:lnTo>
                <a:lnTo>
                  <a:pt x="261" y="670"/>
                </a:lnTo>
                <a:lnTo>
                  <a:pt x="224" y="726"/>
                </a:lnTo>
                <a:lnTo>
                  <a:pt x="187" y="782"/>
                </a:lnTo>
                <a:lnTo>
                  <a:pt x="112" y="875"/>
                </a:lnTo>
                <a:lnTo>
                  <a:pt x="75" y="931"/>
                </a:lnTo>
                <a:lnTo>
                  <a:pt x="56" y="987"/>
                </a:lnTo>
                <a:lnTo>
                  <a:pt x="38" y="1043"/>
                </a:lnTo>
                <a:lnTo>
                  <a:pt x="56" y="1117"/>
                </a:lnTo>
                <a:lnTo>
                  <a:pt x="94" y="1173"/>
                </a:lnTo>
                <a:lnTo>
                  <a:pt x="112" y="1192"/>
                </a:lnTo>
                <a:lnTo>
                  <a:pt x="149" y="1210"/>
                </a:lnTo>
                <a:lnTo>
                  <a:pt x="187" y="1192"/>
                </a:lnTo>
                <a:lnTo>
                  <a:pt x="261" y="1154"/>
                </a:lnTo>
                <a:lnTo>
                  <a:pt x="336" y="1080"/>
                </a:lnTo>
                <a:lnTo>
                  <a:pt x="485" y="894"/>
                </a:lnTo>
                <a:lnTo>
                  <a:pt x="559" y="782"/>
                </a:lnTo>
                <a:lnTo>
                  <a:pt x="615" y="782"/>
                </a:lnTo>
                <a:lnTo>
                  <a:pt x="652" y="801"/>
                </a:lnTo>
                <a:lnTo>
                  <a:pt x="764" y="856"/>
                </a:lnTo>
                <a:lnTo>
                  <a:pt x="820" y="875"/>
                </a:lnTo>
                <a:lnTo>
                  <a:pt x="857" y="894"/>
                </a:lnTo>
                <a:lnTo>
                  <a:pt x="913" y="856"/>
                </a:lnTo>
                <a:lnTo>
                  <a:pt x="950" y="801"/>
                </a:lnTo>
                <a:lnTo>
                  <a:pt x="987" y="745"/>
                </a:lnTo>
                <a:lnTo>
                  <a:pt x="969" y="707"/>
                </a:lnTo>
                <a:lnTo>
                  <a:pt x="950" y="652"/>
                </a:lnTo>
                <a:lnTo>
                  <a:pt x="931" y="633"/>
                </a:lnTo>
                <a:lnTo>
                  <a:pt x="838" y="577"/>
                </a:lnTo>
                <a:lnTo>
                  <a:pt x="745" y="521"/>
                </a:lnTo>
                <a:lnTo>
                  <a:pt x="857" y="261"/>
                </a:lnTo>
                <a:lnTo>
                  <a:pt x="931" y="37"/>
                </a:lnTo>
                <a:close/>
                <a:moveTo>
                  <a:pt x="91862" y="2625"/>
                </a:moveTo>
                <a:lnTo>
                  <a:pt x="91825" y="2644"/>
                </a:lnTo>
                <a:lnTo>
                  <a:pt x="91750" y="2718"/>
                </a:lnTo>
                <a:lnTo>
                  <a:pt x="91639" y="2849"/>
                </a:lnTo>
                <a:lnTo>
                  <a:pt x="91545" y="2755"/>
                </a:lnTo>
                <a:lnTo>
                  <a:pt x="91490" y="2700"/>
                </a:lnTo>
                <a:lnTo>
                  <a:pt x="91434" y="2681"/>
                </a:lnTo>
                <a:lnTo>
                  <a:pt x="91378" y="2662"/>
                </a:lnTo>
                <a:lnTo>
                  <a:pt x="91322" y="2681"/>
                </a:lnTo>
                <a:lnTo>
                  <a:pt x="91303" y="2737"/>
                </a:lnTo>
                <a:lnTo>
                  <a:pt x="91285" y="2830"/>
                </a:lnTo>
                <a:lnTo>
                  <a:pt x="91303" y="2886"/>
                </a:lnTo>
                <a:lnTo>
                  <a:pt x="91359" y="2960"/>
                </a:lnTo>
                <a:lnTo>
                  <a:pt x="91415" y="3035"/>
                </a:lnTo>
                <a:lnTo>
                  <a:pt x="91434" y="3091"/>
                </a:lnTo>
                <a:lnTo>
                  <a:pt x="91397" y="3146"/>
                </a:lnTo>
                <a:lnTo>
                  <a:pt x="91303" y="3240"/>
                </a:lnTo>
                <a:lnTo>
                  <a:pt x="91155" y="3370"/>
                </a:lnTo>
                <a:lnTo>
                  <a:pt x="91117" y="3407"/>
                </a:lnTo>
                <a:lnTo>
                  <a:pt x="91117" y="3426"/>
                </a:lnTo>
                <a:lnTo>
                  <a:pt x="91155" y="3444"/>
                </a:lnTo>
                <a:lnTo>
                  <a:pt x="91192" y="3444"/>
                </a:lnTo>
                <a:lnTo>
                  <a:pt x="91303" y="3426"/>
                </a:lnTo>
                <a:lnTo>
                  <a:pt x="91490" y="3351"/>
                </a:lnTo>
                <a:lnTo>
                  <a:pt x="91545" y="3295"/>
                </a:lnTo>
                <a:lnTo>
                  <a:pt x="91583" y="3295"/>
                </a:lnTo>
                <a:lnTo>
                  <a:pt x="91601" y="3314"/>
                </a:lnTo>
                <a:lnTo>
                  <a:pt x="91639" y="3370"/>
                </a:lnTo>
                <a:lnTo>
                  <a:pt x="91732" y="3463"/>
                </a:lnTo>
                <a:lnTo>
                  <a:pt x="91862" y="3575"/>
                </a:lnTo>
                <a:lnTo>
                  <a:pt x="91918" y="3612"/>
                </a:lnTo>
                <a:lnTo>
                  <a:pt x="91974" y="3612"/>
                </a:lnTo>
                <a:lnTo>
                  <a:pt x="91992" y="3575"/>
                </a:lnTo>
                <a:lnTo>
                  <a:pt x="91992" y="3482"/>
                </a:lnTo>
                <a:lnTo>
                  <a:pt x="91955" y="3388"/>
                </a:lnTo>
                <a:lnTo>
                  <a:pt x="91899" y="3295"/>
                </a:lnTo>
                <a:lnTo>
                  <a:pt x="91825" y="3202"/>
                </a:lnTo>
                <a:lnTo>
                  <a:pt x="91806" y="3146"/>
                </a:lnTo>
                <a:lnTo>
                  <a:pt x="91806" y="3128"/>
                </a:lnTo>
                <a:lnTo>
                  <a:pt x="91825" y="3091"/>
                </a:lnTo>
                <a:lnTo>
                  <a:pt x="91843" y="3053"/>
                </a:lnTo>
                <a:lnTo>
                  <a:pt x="91918" y="2979"/>
                </a:lnTo>
                <a:lnTo>
                  <a:pt x="92011" y="2904"/>
                </a:lnTo>
                <a:lnTo>
                  <a:pt x="92030" y="2867"/>
                </a:lnTo>
                <a:lnTo>
                  <a:pt x="92048" y="2830"/>
                </a:lnTo>
                <a:lnTo>
                  <a:pt x="92048" y="2737"/>
                </a:lnTo>
                <a:lnTo>
                  <a:pt x="92030" y="2681"/>
                </a:lnTo>
                <a:lnTo>
                  <a:pt x="91974" y="2625"/>
                </a:lnTo>
                <a:close/>
                <a:moveTo>
                  <a:pt x="969" y="2607"/>
                </a:moveTo>
                <a:lnTo>
                  <a:pt x="913" y="2625"/>
                </a:lnTo>
                <a:lnTo>
                  <a:pt x="801" y="2700"/>
                </a:lnTo>
                <a:lnTo>
                  <a:pt x="615" y="2849"/>
                </a:lnTo>
                <a:lnTo>
                  <a:pt x="522" y="2737"/>
                </a:lnTo>
                <a:lnTo>
                  <a:pt x="410" y="2681"/>
                </a:lnTo>
                <a:lnTo>
                  <a:pt x="317" y="2681"/>
                </a:lnTo>
                <a:lnTo>
                  <a:pt x="243" y="2718"/>
                </a:lnTo>
                <a:lnTo>
                  <a:pt x="205" y="2774"/>
                </a:lnTo>
                <a:lnTo>
                  <a:pt x="205" y="2830"/>
                </a:lnTo>
                <a:lnTo>
                  <a:pt x="205" y="2867"/>
                </a:lnTo>
                <a:lnTo>
                  <a:pt x="224" y="2923"/>
                </a:lnTo>
                <a:lnTo>
                  <a:pt x="243" y="2979"/>
                </a:lnTo>
                <a:lnTo>
                  <a:pt x="280" y="3035"/>
                </a:lnTo>
                <a:lnTo>
                  <a:pt x="336" y="3091"/>
                </a:lnTo>
                <a:lnTo>
                  <a:pt x="243" y="3202"/>
                </a:lnTo>
                <a:lnTo>
                  <a:pt x="168" y="3295"/>
                </a:lnTo>
                <a:lnTo>
                  <a:pt x="112" y="3388"/>
                </a:lnTo>
                <a:lnTo>
                  <a:pt x="75" y="3463"/>
                </a:lnTo>
                <a:lnTo>
                  <a:pt x="56" y="3537"/>
                </a:lnTo>
                <a:lnTo>
                  <a:pt x="75" y="3575"/>
                </a:lnTo>
                <a:lnTo>
                  <a:pt x="112" y="3593"/>
                </a:lnTo>
                <a:lnTo>
                  <a:pt x="149" y="3612"/>
                </a:lnTo>
                <a:lnTo>
                  <a:pt x="205" y="3631"/>
                </a:lnTo>
                <a:lnTo>
                  <a:pt x="243" y="3612"/>
                </a:lnTo>
                <a:lnTo>
                  <a:pt x="280" y="3593"/>
                </a:lnTo>
                <a:lnTo>
                  <a:pt x="354" y="3537"/>
                </a:lnTo>
                <a:lnTo>
                  <a:pt x="410" y="3463"/>
                </a:lnTo>
                <a:lnTo>
                  <a:pt x="466" y="3388"/>
                </a:lnTo>
                <a:lnTo>
                  <a:pt x="559" y="3314"/>
                </a:lnTo>
                <a:lnTo>
                  <a:pt x="652" y="3351"/>
                </a:lnTo>
                <a:lnTo>
                  <a:pt x="708" y="3388"/>
                </a:lnTo>
                <a:lnTo>
                  <a:pt x="764" y="3426"/>
                </a:lnTo>
                <a:lnTo>
                  <a:pt x="820" y="3463"/>
                </a:lnTo>
                <a:lnTo>
                  <a:pt x="876" y="3482"/>
                </a:lnTo>
                <a:lnTo>
                  <a:pt x="969" y="3482"/>
                </a:lnTo>
                <a:lnTo>
                  <a:pt x="987" y="3444"/>
                </a:lnTo>
                <a:lnTo>
                  <a:pt x="987" y="3426"/>
                </a:lnTo>
                <a:lnTo>
                  <a:pt x="969" y="3333"/>
                </a:lnTo>
                <a:lnTo>
                  <a:pt x="913" y="3240"/>
                </a:lnTo>
                <a:lnTo>
                  <a:pt x="838" y="3128"/>
                </a:lnTo>
                <a:lnTo>
                  <a:pt x="820" y="3091"/>
                </a:lnTo>
                <a:lnTo>
                  <a:pt x="838" y="3035"/>
                </a:lnTo>
                <a:lnTo>
                  <a:pt x="857" y="2998"/>
                </a:lnTo>
                <a:lnTo>
                  <a:pt x="913" y="2942"/>
                </a:lnTo>
                <a:lnTo>
                  <a:pt x="1024" y="2867"/>
                </a:lnTo>
                <a:lnTo>
                  <a:pt x="1080" y="2793"/>
                </a:lnTo>
                <a:lnTo>
                  <a:pt x="1118" y="2718"/>
                </a:lnTo>
                <a:lnTo>
                  <a:pt x="1118" y="2681"/>
                </a:lnTo>
                <a:lnTo>
                  <a:pt x="1099" y="2644"/>
                </a:lnTo>
                <a:lnTo>
                  <a:pt x="1080" y="2625"/>
                </a:lnTo>
                <a:lnTo>
                  <a:pt x="1024" y="2607"/>
                </a:lnTo>
                <a:close/>
                <a:moveTo>
                  <a:pt x="91955" y="5176"/>
                </a:moveTo>
                <a:lnTo>
                  <a:pt x="91918" y="5194"/>
                </a:lnTo>
                <a:lnTo>
                  <a:pt x="91881" y="5232"/>
                </a:lnTo>
                <a:lnTo>
                  <a:pt x="91769" y="5399"/>
                </a:lnTo>
                <a:lnTo>
                  <a:pt x="91657" y="5585"/>
                </a:lnTo>
                <a:lnTo>
                  <a:pt x="91545" y="5492"/>
                </a:lnTo>
                <a:lnTo>
                  <a:pt x="91378" y="5362"/>
                </a:lnTo>
                <a:lnTo>
                  <a:pt x="91303" y="5325"/>
                </a:lnTo>
                <a:lnTo>
                  <a:pt x="91229" y="5288"/>
                </a:lnTo>
                <a:lnTo>
                  <a:pt x="91155" y="5269"/>
                </a:lnTo>
                <a:lnTo>
                  <a:pt x="91136" y="5288"/>
                </a:lnTo>
                <a:lnTo>
                  <a:pt x="91099" y="5306"/>
                </a:lnTo>
                <a:lnTo>
                  <a:pt x="91099" y="5325"/>
                </a:lnTo>
                <a:lnTo>
                  <a:pt x="91080" y="5362"/>
                </a:lnTo>
                <a:lnTo>
                  <a:pt x="91099" y="5436"/>
                </a:lnTo>
                <a:lnTo>
                  <a:pt x="91136" y="5511"/>
                </a:lnTo>
                <a:lnTo>
                  <a:pt x="91210" y="5585"/>
                </a:lnTo>
                <a:lnTo>
                  <a:pt x="91341" y="5716"/>
                </a:lnTo>
                <a:lnTo>
                  <a:pt x="91452" y="5809"/>
                </a:lnTo>
                <a:lnTo>
                  <a:pt x="91285" y="5958"/>
                </a:lnTo>
                <a:lnTo>
                  <a:pt x="91248" y="5995"/>
                </a:lnTo>
                <a:lnTo>
                  <a:pt x="91229" y="6051"/>
                </a:lnTo>
                <a:lnTo>
                  <a:pt x="91229" y="6088"/>
                </a:lnTo>
                <a:lnTo>
                  <a:pt x="91248" y="6107"/>
                </a:lnTo>
                <a:lnTo>
                  <a:pt x="91322" y="6107"/>
                </a:lnTo>
                <a:lnTo>
                  <a:pt x="91397" y="6069"/>
                </a:lnTo>
                <a:lnTo>
                  <a:pt x="91527" y="6014"/>
                </a:lnTo>
                <a:lnTo>
                  <a:pt x="91620" y="5995"/>
                </a:lnTo>
                <a:lnTo>
                  <a:pt x="91732" y="6032"/>
                </a:lnTo>
                <a:lnTo>
                  <a:pt x="91806" y="6069"/>
                </a:lnTo>
                <a:lnTo>
                  <a:pt x="91881" y="6107"/>
                </a:lnTo>
                <a:lnTo>
                  <a:pt x="91955" y="6107"/>
                </a:lnTo>
                <a:lnTo>
                  <a:pt x="91992" y="6088"/>
                </a:lnTo>
                <a:lnTo>
                  <a:pt x="92030" y="6051"/>
                </a:lnTo>
                <a:lnTo>
                  <a:pt x="92067" y="5995"/>
                </a:lnTo>
                <a:lnTo>
                  <a:pt x="92067" y="5958"/>
                </a:lnTo>
                <a:lnTo>
                  <a:pt x="92067" y="5902"/>
                </a:lnTo>
                <a:lnTo>
                  <a:pt x="92030" y="5865"/>
                </a:lnTo>
                <a:lnTo>
                  <a:pt x="91955" y="5790"/>
                </a:lnTo>
                <a:lnTo>
                  <a:pt x="91881" y="5734"/>
                </a:lnTo>
                <a:lnTo>
                  <a:pt x="91936" y="5660"/>
                </a:lnTo>
                <a:lnTo>
                  <a:pt x="92011" y="5548"/>
                </a:lnTo>
                <a:lnTo>
                  <a:pt x="92067" y="5436"/>
                </a:lnTo>
                <a:lnTo>
                  <a:pt x="92085" y="5399"/>
                </a:lnTo>
                <a:lnTo>
                  <a:pt x="92085" y="5343"/>
                </a:lnTo>
                <a:lnTo>
                  <a:pt x="92067" y="5269"/>
                </a:lnTo>
                <a:lnTo>
                  <a:pt x="92011" y="5194"/>
                </a:lnTo>
                <a:lnTo>
                  <a:pt x="91992" y="5176"/>
                </a:lnTo>
                <a:close/>
                <a:moveTo>
                  <a:pt x="782" y="4971"/>
                </a:moveTo>
                <a:lnTo>
                  <a:pt x="745" y="4990"/>
                </a:lnTo>
                <a:lnTo>
                  <a:pt x="671" y="5027"/>
                </a:lnTo>
                <a:lnTo>
                  <a:pt x="615" y="5083"/>
                </a:lnTo>
                <a:lnTo>
                  <a:pt x="578" y="5139"/>
                </a:lnTo>
                <a:lnTo>
                  <a:pt x="540" y="5194"/>
                </a:lnTo>
                <a:lnTo>
                  <a:pt x="522" y="5250"/>
                </a:lnTo>
                <a:lnTo>
                  <a:pt x="485" y="5306"/>
                </a:lnTo>
                <a:lnTo>
                  <a:pt x="429" y="5343"/>
                </a:lnTo>
                <a:lnTo>
                  <a:pt x="391" y="5343"/>
                </a:lnTo>
                <a:lnTo>
                  <a:pt x="336" y="5325"/>
                </a:lnTo>
                <a:lnTo>
                  <a:pt x="243" y="5306"/>
                </a:lnTo>
                <a:lnTo>
                  <a:pt x="131" y="5306"/>
                </a:lnTo>
                <a:lnTo>
                  <a:pt x="75" y="5343"/>
                </a:lnTo>
                <a:lnTo>
                  <a:pt x="56" y="5381"/>
                </a:lnTo>
                <a:lnTo>
                  <a:pt x="75" y="5436"/>
                </a:lnTo>
                <a:lnTo>
                  <a:pt x="112" y="5492"/>
                </a:lnTo>
                <a:lnTo>
                  <a:pt x="168" y="5567"/>
                </a:lnTo>
                <a:lnTo>
                  <a:pt x="298" y="5660"/>
                </a:lnTo>
                <a:lnTo>
                  <a:pt x="224" y="5790"/>
                </a:lnTo>
                <a:lnTo>
                  <a:pt x="131" y="5976"/>
                </a:lnTo>
                <a:lnTo>
                  <a:pt x="94" y="6069"/>
                </a:lnTo>
                <a:lnTo>
                  <a:pt x="94" y="6144"/>
                </a:lnTo>
                <a:lnTo>
                  <a:pt x="94" y="6218"/>
                </a:lnTo>
                <a:lnTo>
                  <a:pt x="112" y="6237"/>
                </a:lnTo>
                <a:lnTo>
                  <a:pt x="149" y="6256"/>
                </a:lnTo>
                <a:lnTo>
                  <a:pt x="205" y="6274"/>
                </a:lnTo>
                <a:lnTo>
                  <a:pt x="280" y="6256"/>
                </a:lnTo>
                <a:lnTo>
                  <a:pt x="336" y="6218"/>
                </a:lnTo>
                <a:lnTo>
                  <a:pt x="410" y="6144"/>
                </a:lnTo>
                <a:lnTo>
                  <a:pt x="503" y="5995"/>
                </a:lnTo>
                <a:lnTo>
                  <a:pt x="596" y="5883"/>
                </a:lnTo>
                <a:lnTo>
                  <a:pt x="764" y="6051"/>
                </a:lnTo>
                <a:lnTo>
                  <a:pt x="876" y="6107"/>
                </a:lnTo>
                <a:lnTo>
                  <a:pt x="931" y="6125"/>
                </a:lnTo>
                <a:lnTo>
                  <a:pt x="1024" y="6125"/>
                </a:lnTo>
                <a:lnTo>
                  <a:pt x="1062" y="6107"/>
                </a:lnTo>
                <a:lnTo>
                  <a:pt x="1118" y="6051"/>
                </a:lnTo>
                <a:lnTo>
                  <a:pt x="1136" y="5976"/>
                </a:lnTo>
                <a:lnTo>
                  <a:pt x="1118" y="5883"/>
                </a:lnTo>
                <a:lnTo>
                  <a:pt x="1099" y="5827"/>
                </a:lnTo>
                <a:lnTo>
                  <a:pt x="1043" y="5772"/>
                </a:lnTo>
                <a:lnTo>
                  <a:pt x="950" y="5679"/>
                </a:lnTo>
                <a:lnTo>
                  <a:pt x="838" y="5604"/>
                </a:lnTo>
                <a:lnTo>
                  <a:pt x="820" y="5548"/>
                </a:lnTo>
                <a:lnTo>
                  <a:pt x="801" y="5511"/>
                </a:lnTo>
                <a:lnTo>
                  <a:pt x="820" y="5455"/>
                </a:lnTo>
                <a:lnTo>
                  <a:pt x="857" y="5399"/>
                </a:lnTo>
                <a:lnTo>
                  <a:pt x="913" y="5269"/>
                </a:lnTo>
                <a:lnTo>
                  <a:pt x="950" y="5194"/>
                </a:lnTo>
                <a:lnTo>
                  <a:pt x="950" y="5139"/>
                </a:lnTo>
                <a:lnTo>
                  <a:pt x="950" y="5064"/>
                </a:lnTo>
                <a:lnTo>
                  <a:pt x="913" y="5008"/>
                </a:lnTo>
                <a:lnTo>
                  <a:pt x="876" y="4990"/>
                </a:lnTo>
                <a:lnTo>
                  <a:pt x="820" y="4971"/>
                </a:lnTo>
                <a:close/>
                <a:moveTo>
                  <a:pt x="1080" y="7615"/>
                </a:moveTo>
                <a:lnTo>
                  <a:pt x="857" y="7801"/>
                </a:lnTo>
                <a:lnTo>
                  <a:pt x="652" y="7987"/>
                </a:lnTo>
                <a:lnTo>
                  <a:pt x="559" y="7875"/>
                </a:lnTo>
                <a:lnTo>
                  <a:pt x="447" y="7764"/>
                </a:lnTo>
                <a:lnTo>
                  <a:pt x="373" y="7708"/>
                </a:lnTo>
                <a:lnTo>
                  <a:pt x="317" y="7689"/>
                </a:lnTo>
                <a:lnTo>
                  <a:pt x="243" y="7689"/>
                </a:lnTo>
                <a:lnTo>
                  <a:pt x="187" y="7708"/>
                </a:lnTo>
                <a:lnTo>
                  <a:pt x="168" y="7764"/>
                </a:lnTo>
                <a:lnTo>
                  <a:pt x="168" y="7838"/>
                </a:lnTo>
                <a:lnTo>
                  <a:pt x="187" y="7894"/>
                </a:lnTo>
                <a:lnTo>
                  <a:pt x="224" y="7950"/>
                </a:lnTo>
                <a:lnTo>
                  <a:pt x="336" y="8080"/>
                </a:lnTo>
                <a:lnTo>
                  <a:pt x="429" y="8155"/>
                </a:lnTo>
                <a:lnTo>
                  <a:pt x="205" y="8285"/>
                </a:lnTo>
                <a:lnTo>
                  <a:pt x="112" y="8378"/>
                </a:lnTo>
                <a:lnTo>
                  <a:pt x="75" y="8415"/>
                </a:lnTo>
                <a:lnTo>
                  <a:pt x="56" y="8471"/>
                </a:lnTo>
                <a:lnTo>
                  <a:pt x="56" y="8527"/>
                </a:lnTo>
                <a:lnTo>
                  <a:pt x="56" y="8564"/>
                </a:lnTo>
                <a:lnTo>
                  <a:pt x="75" y="8602"/>
                </a:lnTo>
                <a:lnTo>
                  <a:pt x="112" y="8620"/>
                </a:lnTo>
                <a:lnTo>
                  <a:pt x="187" y="8657"/>
                </a:lnTo>
                <a:lnTo>
                  <a:pt x="280" y="8639"/>
                </a:lnTo>
                <a:lnTo>
                  <a:pt x="336" y="8620"/>
                </a:lnTo>
                <a:lnTo>
                  <a:pt x="391" y="8583"/>
                </a:lnTo>
                <a:lnTo>
                  <a:pt x="503" y="8490"/>
                </a:lnTo>
                <a:lnTo>
                  <a:pt x="615" y="8415"/>
                </a:lnTo>
                <a:lnTo>
                  <a:pt x="652" y="8397"/>
                </a:lnTo>
                <a:lnTo>
                  <a:pt x="708" y="8397"/>
                </a:lnTo>
                <a:lnTo>
                  <a:pt x="745" y="8415"/>
                </a:lnTo>
                <a:lnTo>
                  <a:pt x="782" y="8453"/>
                </a:lnTo>
                <a:lnTo>
                  <a:pt x="894" y="8546"/>
                </a:lnTo>
                <a:lnTo>
                  <a:pt x="987" y="8639"/>
                </a:lnTo>
                <a:lnTo>
                  <a:pt x="1043" y="8657"/>
                </a:lnTo>
                <a:lnTo>
                  <a:pt x="1080" y="8639"/>
                </a:lnTo>
                <a:lnTo>
                  <a:pt x="1099" y="8620"/>
                </a:lnTo>
                <a:lnTo>
                  <a:pt x="1099" y="8583"/>
                </a:lnTo>
                <a:lnTo>
                  <a:pt x="1043" y="8490"/>
                </a:lnTo>
                <a:lnTo>
                  <a:pt x="950" y="8360"/>
                </a:lnTo>
                <a:lnTo>
                  <a:pt x="820" y="8192"/>
                </a:lnTo>
                <a:lnTo>
                  <a:pt x="913" y="8099"/>
                </a:lnTo>
                <a:lnTo>
                  <a:pt x="1043" y="7820"/>
                </a:lnTo>
                <a:lnTo>
                  <a:pt x="1099" y="7652"/>
                </a:lnTo>
                <a:lnTo>
                  <a:pt x="1099" y="7615"/>
                </a:lnTo>
                <a:close/>
                <a:moveTo>
                  <a:pt x="91341" y="7559"/>
                </a:moveTo>
                <a:lnTo>
                  <a:pt x="91303" y="7578"/>
                </a:lnTo>
                <a:lnTo>
                  <a:pt x="91285" y="7615"/>
                </a:lnTo>
                <a:lnTo>
                  <a:pt x="91266" y="7652"/>
                </a:lnTo>
                <a:lnTo>
                  <a:pt x="91248" y="7726"/>
                </a:lnTo>
                <a:lnTo>
                  <a:pt x="91266" y="7801"/>
                </a:lnTo>
                <a:lnTo>
                  <a:pt x="91303" y="7894"/>
                </a:lnTo>
                <a:lnTo>
                  <a:pt x="91359" y="7987"/>
                </a:lnTo>
                <a:lnTo>
                  <a:pt x="91471" y="8136"/>
                </a:lnTo>
                <a:lnTo>
                  <a:pt x="91564" y="8248"/>
                </a:lnTo>
                <a:lnTo>
                  <a:pt x="91266" y="8415"/>
                </a:lnTo>
                <a:lnTo>
                  <a:pt x="91099" y="8527"/>
                </a:lnTo>
                <a:lnTo>
                  <a:pt x="91043" y="8583"/>
                </a:lnTo>
                <a:lnTo>
                  <a:pt x="91006" y="8639"/>
                </a:lnTo>
                <a:lnTo>
                  <a:pt x="90987" y="8713"/>
                </a:lnTo>
                <a:lnTo>
                  <a:pt x="91006" y="8750"/>
                </a:lnTo>
                <a:lnTo>
                  <a:pt x="91043" y="8769"/>
                </a:lnTo>
                <a:lnTo>
                  <a:pt x="91080" y="8769"/>
                </a:lnTo>
                <a:lnTo>
                  <a:pt x="91192" y="8750"/>
                </a:lnTo>
                <a:lnTo>
                  <a:pt x="91285" y="8713"/>
                </a:lnTo>
                <a:lnTo>
                  <a:pt x="91434" y="8620"/>
                </a:lnTo>
                <a:lnTo>
                  <a:pt x="91564" y="8508"/>
                </a:lnTo>
                <a:lnTo>
                  <a:pt x="91639" y="8453"/>
                </a:lnTo>
                <a:lnTo>
                  <a:pt x="91676" y="8397"/>
                </a:lnTo>
                <a:lnTo>
                  <a:pt x="91713" y="8378"/>
                </a:lnTo>
                <a:lnTo>
                  <a:pt x="91750" y="8397"/>
                </a:lnTo>
                <a:lnTo>
                  <a:pt x="91788" y="8434"/>
                </a:lnTo>
                <a:lnTo>
                  <a:pt x="91862" y="8471"/>
                </a:lnTo>
                <a:lnTo>
                  <a:pt x="92030" y="8527"/>
                </a:lnTo>
                <a:lnTo>
                  <a:pt x="92123" y="8564"/>
                </a:lnTo>
                <a:lnTo>
                  <a:pt x="92179" y="8564"/>
                </a:lnTo>
                <a:lnTo>
                  <a:pt x="92197" y="8546"/>
                </a:lnTo>
                <a:lnTo>
                  <a:pt x="92179" y="8490"/>
                </a:lnTo>
                <a:lnTo>
                  <a:pt x="92011" y="8322"/>
                </a:lnTo>
                <a:lnTo>
                  <a:pt x="91936" y="8229"/>
                </a:lnTo>
                <a:lnTo>
                  <a:pt x="91918" y="8173"/>
                </a:lnTo>
                <a:lnTo>
                  <a:pt x="91918" y="8136"/>
                </a:lnTo>
                <a:lnTo>
                  <a:pt x="91974" y="8080"/>
                </a:lnTo>
                <a:lnTo>
                  <a:pt x="92048" y="7987"/>
                </a:lnTo>
                <a:lnTo>
                  <a:pt x="92123" y="7894"/>
                </a:lnTo>
                <a:lnTo>
                  <a:pt x="92141" y="7857"/>
                </a:lnTo>
                <a:lnTo>
                  <a:pt x="92141" y="7820"/>
                </a:lnTo>
                <a:lnTo>
                  <a:pt x="92123" y="7820"/>
                </a:lnTo>
                <a:lnTo>
                  <a:pt x="92085" y="7838"/>
                </a:lnTo>
                <a:lnTo>
                  <a:pt x="92030" y="7894"/>
                </a:lnTo>
                <a:lnTo>
                  <a:pt x="91918" y="7987"/>
                </a:lnTo>
                <a:lnTo>
                  <a:pt x="91825" y="8062"/>
                </a:lnTo>
                <a:lnTo>
                  <a:pt x="91788" y="8043"/>
                </a:lnTo>
                <a:lnTo>
                  <a:pt x="91732" y="7987"/>
                </a:lnTo>
                <a:lnTo>
                  <a:pt x="91657" y="7913"/>
                </a:lnTo>
                <a:lnTo>
                  <a:pt x="91620" y="7820"/>
                </a:lnTo>
                <a:lnTo>
                  <a:pt x="91583" y="7708"/>
                </a:lnTo>
                <a:lnTo>
                  <a:pt x="91527" y="7633"/>
                </a:lnTo>
                <a:lnTo>
                  <a:pt x="91452" y="7578"/>
                </a:lnTo>
                <a:lnTo>
                  <a:pt x="91378" y="7559"/>
                </a:lnTo>
                <a:close/>
                <a:moveTo>
                  <a:pt x="336" y="10072"/>
                </a:moveTo>
                <a:lnTo>
                  <a:pt x="298" y="10091"/>
                </a:lnTo>
                <a:lnTo>
                  <a:pt x="261" y="10110"/>
                </a:lnTo>
                <a:lnTo>
                  <a:pt x="224" y="10147"/>
                </a:lnTo>
                <a:lnTo>
                  <a:pt x="187" y="10203"/>
                </a:lnTo>
                <a:lnTo>
                  <a:pt x="168" y="10277"/>
                </a:lnTo>
                <a:lnTo>
                  <a:pt x="187" y="10370"/>
                </a:lnTo>
                <a:lnTo>
                  <a:pt x="243" y="10445"/>
                </a:lnTo>
                <a:lnTo>
                  <a:pt x="354" y="10594"/>
                </a:lnTo>
                <a:lnTo>
                  <a:pt x="466" y="10705"/>
                </a:lnTo>
                <a:lnTo>
                  <a:pt x="336" y="10798"/>
                </a:lnTo>
                <a:lnTo>
                  <a:pt x="149" y="10929"/>
                </a:lnTo>
                <a:lnTo>
                  <a:pt x="75" y="11003"/>
                </a:lnTo>
                <a:lnTo>
                  <a:pt x="56" y="11078"/>
                </a:lnTo>
                <a:lnTo>
                  <a:pt x="38" y="11115"/>
                </a:lnTo>
                <a:lnTo>
                  <a:pt x="56" y="11152"/>
                </a:lnTo>
                <a:lnTo>
                  <a:pt x="94" y="11189"/>
                </a:lnTo>
                <a:lnTo>
                  <a:pt x="131" y="11208"/>
                </a:lnTo>
                <a:lnTo>
                  <a:pt x="187" y="11227"/>
                </a:lnTo>
                <a:lnTo>
                  <a:pt x="224" y="11208"/>
                </a:lnTo>
                <a:lnTo>
                  <a:pt x="317" y="11171"/>
                </a:lnTo>
                <a:lnTo>
                  <a:pt x="466" y="11059"/>
                </a:lnTo>
                <a:lnTo>
                  <a:pt x="522" y="10985"/>
                </a:lnTo>
                <a:lnTo>
                  <a:pt x="559" y="10947"/>
                </a:lnTo>
                <a:lnTo>
                  <a:pt x="596" y="10929"/>
                </a:lnTo>
                <a:lnTo>
                  <a:pt x="652" y="10929"/>
                </a:lnTo>
                <a:lnTo>
                  <a:pt x="689" y="10947"/>
                </a:lnTo>
                <a:lnTo>
                  <a:pt x="782" y="11022"/>
                </a:lnTo>
                <a:lnTo>
                  <a:pt x="838" y="11078"/>
                </a:lnTo>
                <a:lnTo>
                  <a:pt x="913" y="11115"/>
                </a:lnTo>
                <a:lnTo>
                  <a:pt x="1024" y="11115"/>
                </a:lnTo>
                <a:lnTo>
                  <a:pt x="1043" y="11096"/>
                </a:lnTo>
                <a:lnTo>
                  <a:pt x="1062" y="11059"/>
                </a:lnTo>
                <a:lnTo>
                  <a:pt x="1062" y="11022"/>
                </a:lnTo>
                <a:lnTo>
                  <a:pt x="1043" y="10929"/>
                </a:lnTo>
                <a:lnTo>
                  <a:pt x="931" y="10780"/>
                </a:lnTo>
                <a:lnTo>
                  <a:pt x="876" y="10687"/>
                </a:lnTo>
                <a:lnTo>
                  <a:pt x="876" y="10650"/>
                </a:lnTo>
                <a:lnTo>
                  <a:pt x="913" y="10575"/>
                </a:lnTo>
                <a:lnTo>
                  <a:pt x="969" y="10482"/>
                </a:lnTo>
                <a:lnTo>
                  <a:pt x="1024" y="10407"/>
                </a:lnTo>
                <a:lnTo>
                  <a:pt x="1080" y="10296"/>
                </a:lnTo>
                <a:lnTo>
                  <a:pt x="1118" y="10240"/>
                </a:lnTo>
                <a:lnTo>
                  <a:pt x="1118" y="10203"/>
                </a:lnTo>
                <a:lnTo>
                  <a:pt x="1099" y="10147"/>
                </a:lnTo>
                <a:lnTo>
                  <a:pt x="1080" y="10147"/>
                </a:lnTo>
                <a:lnTo>
                  <a:pt x="1062" y="10165"/>
                </a:lnTo>
                <a:lnTo>
                  <a:pt x="894" y="10333"/>
                </a:lnTo>
                <a:lnTo>
                  <a:pt x="727" y="10501"/>
                </a:lnTo>
                <a:lnTo>
                  <a:pt x="633" y="10352"/>
                </a:lnTo>
                <a:lnTo>
                  <a:pt x="522" y="10184"/>
                </a:lnTo>
                <a:lnTo>
                  <a:pt x="447" y="10128"/>
                </a:lnTo>
                <a:lnTo>
                  <a:pt x="373" y="10091"/>
                </a:lnTo>
                <a:lnTo>
                  <a:pt x="336" y="10072"/>
                </a:lnTo>
                <a:close/>
                <a:moveTo>
                  <a:pt x="91899" y="10091"/>
                </a:moveTo>
                <a:lnTo>
                  <a:pt x="91843" y="10110"/>
                </a:lnTo>
                <a:lnTo>
                  <a:pt x="91769" y="10147"/>
                </a:lnTo>
                <a:lnTo>
                  <a:pt x="91713" y="10221"/>
                </a:lnTo>
                <a:lnTo>
                  <a:pt x="91639" y="10370"/>
                </a:lnTo>
                <a:lnTo>
                  <a:pt x="91583" y="10482"/>
                </a:lnTo>
                <a:lnTo>
                  <a:pt x="91508" y="10426"/>
                </a:lnTo>
                <a:lnTo>
                  <a:pt x="91415" y="10352"/>
                </a:lnTo>
                <a:lnTo>
                  <a:pt x="91303" y="10296"/>
                </a:lnTo>
                <a:lnTo>
                  <a:pt x="91266" y="10296"/>
                </a:lnTo>
                <a:lnTo>
                  <a:pt x="91210" y="10314"/>
                </a:lnTo>
                <a:lnTo>
                  <a:pt x="91173" y="10352"/>
                </a:lnTo>
                <a:lnTo>
                  <a:pt x="91155" y="10389"/>
                </a:lnTo>
                <a:lnTo>
                  <a:pt x="91136" y="10426"/>
                </a:lnTo>
                <a:lnTo>
                  <a:pt x="91155" y="10463"/>
                </a:lnTo>
                <a:lnTo>
                  <a:pt x="91192" y="10538"/>
                </a:lnTo>
                <a:lnTo>
                  <a:pt x="91266" y="10612"/>
                </a:lnTo>
                <a:lnTo>
                  <a:pt x="91341" y="10668"/>
                </a:lnTo>
                <a:lnTo>
                  <a:pt x="91378" y="10705"/>
                </a:lnTo>
                <a:lnTo>
                  <a:pt x="91397" y="10743"/>
                </a:lnTo>
                <a:lnTo>
                  <a:pt x="91378" y="10836"/>
                </a:lnTo>
                <a:lnTo>
                  <a:pt x="91341" y="10892"/>
                </a:lnTo>
                <a:lnTo>
                  <a:pt x="91303" y="10947"/>
                </a:lnTo>
                <a:lnTo>
                  <a:pt x="91266" y="11003"/>
                </a:lnTo>
                <a:lnTo>
                  <a:pt x="91229" y="11059"/>
                </a:lnTo>
                <a:lnTo>
                  <a:pt x="91210" y="11152"/>
                </a:lnTo>
                <a:lnTo>
                  <a:pt x="91210" y="11227"/>
                </a:lnTo>
                <a:lnTo>
                  <a:pt x="91229" y="11245"/>
                </a:lnTo>
                <a:lnTo>
                  <a:pt x="91248" y="11264"/>
                </a:lnTo>
                <a:lnTo>
                  <a:pt x="91359" y="11264"/>
                </a:lnTo>
                <a:lnTo>
                  <a:pt x="91397" y="11245"/>
                </a:lnTo>
                <a:lnTo>
                  <a:pt x="91452" y="11208"/>
                </a:lnTo>
                <a:lnTo>
                  <a:pt x="91527" y="11096"/>
                </a:lnTo>
                <a:lnTo>
                  <a:pt x="91620" y="10985"/>
                </a:lnTo>
                <a:lnTo>
                  <a:pt x="91657" y="10966"/>
                </a:lnTo>
                <a:lnTo>
                  <a:pt x="91694" y="10947"/>
                </a:lnTo>
                <a:lnTo>
                  <a:pt x="91732" y="10947"/>
                </a:lnTo>
                <a:lnTo>
                  <a:pt x="91788" y="10985"/>
                </a:lnTo>
                <a:lnTo>
                  <a:pt x="91899" y="11059"/>
                </a:lnTo>
                <a:lnTo>
                  <a:pt x="91955" y="11078"/>
                </a:lnTo>
                <a:lnTo>
                  <a:pt x="91992" y="11078"/>
                </a:lnTo>
                <a:lnTo>
                  <a:pt x="92030" y="11041"/>
                </a:lnTo>
                <a:lnTo>
                  <a:pt x="92030" y="10966"/>
                </a:lnTo>
                <a:lnTo>
                  <a:pt x="92011" y="10910"/>
                </a:lnTo>
                <a:lnTo>
                  <a:pt x="91974" y="10873"/>
                </a:lnTo>
                <a:lnTo>
                  <a:pt x="91918" y="10817"/>
                </a:lnTo>
                <a:lnTo>
                  <a:pt x="91881" y="10780"/>
                </a:lnTo>
                <a:lnTo>
                  <a:pt x="91881" y="10724"/>
                </a:lnTo>
                <a:lnTo>
                  <a:pt x="91881" y="10668"/>
                </a:lnTo>
                <a:lnTo>
                  <a:pt x="91936" y="10575"/>
                </a:lnTo>
                <a:lnTo>
                  <a:pt x="91992" y="10463"/>
                </a:lnTo>
                <a:lnTo>
                  <a:pt x="92030" y="10333"/>
                </a:lnTo>
                <a:lnTo>
                  <a:pt x="92048" y="10277"/>
                </a:lnTo>
                <a:lnTo>
                  <a:pt x="92030" y="10221"/>
                </a:lnTo>
                <a:lnTo>
                  <a:pt x="92011" y="10165"/>
                </a:lnTo>
                <a:lnTo>
                  <a:pt x="91974" y="10128"/>
                </a:lnTo>
                <a:lnTo>
                  <a:pt x="91899" y="10091"/>
                </a:lnTo>
                <a:close/>
                <a:moveTo>
                  <a:pt x="894" y="12437"/>
                </a:moveTo>
                <a:lnTo>
                  <a:pt x="857" y="12455"/>
                </a:lnTo>
                <a:lnTo>
                  <a:pt x="782" y="12493"/>
                </a:lnTo>
                <a:lnTo>
                  <a:pt x="708" y="12567"/>
                </a:lnTo>
                <a:lnTo>
                  <a:pt x="596" y="12772"/>
                </a:lnTo>
                <a:lnTo>
                  <a:pt x="522" y="12921"/>
                </a:lnTo>
                <a:lnTo>
                  <a:pt x="391" y="12846"/>
                </a:lnTo>
                <a:lnTo>
                  <a:pt x="317" y="12828"/>
                </a:lnTo>
                <a:lnTo>
                  <a:pt x="243" y="12809"/>
                </a:lnTo>
                <a:lnTo>
                  <a:pt x="205" y="12809"/>
                </a:lnTo>
                <a:lnTo>
                  <a:pt x="168" y="12846"/>
                </a:lnTo>
                <a:lnTo>
                  <a:pt x="187" y="12902"/>
                </a:lnTo>
                <a:lnTo>
                  <a:pt x="224" y="12995"/>
                </a:lnTo>
                <a:lnTo>
                  <a:pt x="298" y="13107"/>
                </a:lnTo>
                <a:lnTo>
                  <a:pt x="354" y="13163"/>
                </a:lnTo>
                <a:lnTo>
                  <a:pt x="373" y="13219"/>
                </a:lnTo>
                <a:lnTo>
                  <a:pt x="354" y="13275"/>
                </a:lnTo>
                <a:lnTo>
                  <a:pt x="317" y="13331"/>
                </a:lnTo>
                <a:lnTo>
                  <a:pt x="224" y="13461"/>
                </a:lnTo>
                <a:lnTo>
                  <a:pt x="168" y="13554"/>
                </a:lnTo>
                <a:lnTo>
                  <a:pt x="112" y="13684"/>
                </a:lnTo>
                <a:lnTo>
                  <a:pt x="94" y="13740"/>
                </a:lnTo>
                <a:lnTo>
                  <a:pt x="112" y="13796"/>
                </a:lnTo>
                <a:lnTo>
                  <a:pt x="131" y="13833"/>
                </a:lnTo>
                <a:lnTo>
                  <a:pt x="187" y="13870"/>
                </a:lnTo>
                <a:lnTo>
                  <a:pt x="317" y="13870"/>
                </a:lnTo>
                <a:lnTo>
                  <a:pt x="373" y="13833"/>
                </a:lnTo>
                <a:lnTo>
                  <a:pt x="429" y="13777"/>
                </a:lnTo>
                <a:lnTo>
                  <a:pt x="522" y="13666"/>
                </a:lnTo>
                <a:lnTo>
                  <a:pt x="596" y="13573"/>
                </a:lnTo>
                <a:lnTo>
                  <a:pt x="689" y="13703"/>
                </a:lnTo>
                <a:lnTo>
                  <a:pt x="745" y="13759"/>
                </a:lnTo>
                <a:lnTo>
                  <a:pt x="801" y="13815"/>
                </a:lnTo>
                <a:lnTo>
                  <a:pt x="857" y="13870"/>
                </a:lnTo>
                <a:lnTo>
                  <a:pt x="931" y="13889"/>
                </a:lnTo>
                <a:lnTo>
                  <a:pt x="987" y="13870"/>
                </a:lnTo>
                <a:lnTo>
                  <a:pt x="1062" y="13796"/>
                </a:lnTo>
                <a:lnTo>
                  <a:pt x="1099" y="13722"/>
                </a:lnTo>
                <a:lnTo>
                  <a:pt x="1099" y="13647"/>
                </a:lnTo>
                <a:lnTo>
                  <a:pt x="1080" y="13573"/>
                </a:lnTo>
                <a:lnTo>
                  <a:pt x="1043" y="13479"/>
                </a:lnTo>
                <a:lnTo>
                  <a:pt x="931" y="13331"/>
                </a:lnTo>
                <a:lnTo>
                  <a:pt x="838" y="13219"/>
                </a:lnTo>
                <a:lnTo>
                  <a:pt x="931" y="13070"/>
                </a:lnTo>
                <a:lnTo>
                  <a:pt x="1043" y="12865"/>
                </a:lnTo>
                <a:lnTo>
                  <a:pt x="1080" y="12753"/>
                </a:lnTo>
                <a:lnTo>
                  <a:pt x="1080" y="12660"/>
                </a:lnTo>
                <a:lnTo>
                  <a:pt x="1062" y="12567"/>
                </a:lnTo>
                <a:lnTo>
                  <a:pt x="1043" y="12530"/>
                </a:lnTo>
                <a:lnTo>
                  <a:pt x="1006" y="12493"/>
                </a:lnTo>
                <a:lnTo>
                  <a:pt x="969" y="12455"/>
                </a:lnTo>
                <a:lnTo>
                  <a:pt x="931" y="12437"/>
                </a:lnTo>
                <a:close/>
                <a:moveTo>
                  <a:pt x="91229" y="12474"/>
                </a:moveTo>
                <a:lnTo>
                  <a:pt x="91192" y="12493"/>
                </a:lnTo>
                <a:lnTo>
                  <a:pt x="91155" y="12530"/>
                </a:lnTo>
                <a:lnTo>
                  <a:pt x="91136" y="12549"/>
                </a:lnTo>
                <a:lnTo>
                  <a:pt x="91136" y="12586"/>
                </a:lnTo>
                <a:lnTo>
                  <a:pt x="91136" y="12679"/>
                </a:lnTo>
                <a:lnTo>
                  <a:pt x="91155" y="12791"/>
                </a:lnTo>
                <a:lnTo>
                  <a:pt x="91210" y="12902"/>
                </a:lnTo>
                <a:lnTo>
                  <a:pt x="91322" y="13107"/>
                </a:lnTo>
                <a:lnTo>
                  <a:pt x="91415" y="13256"/>
                </a:lnTo>
                <a:lnTo>
                  <a:pt x="91266" y="13442"/>
                </a:lnTo>
                <a:lnTo>
                  <a:pt x="91192" y="13573"/>
                </a:lnTo>
                <a:lnTo>
                  <a:pt x="91192" y="13628"/>
                </a:lnTo>
                <a:lnTo>
                  <a:pt x="91192" y="13666"/>
                </a:lnTo>
                <a:lnTo>
                  <a:pt x="91229" y="13684"/>
                </a:lnTo>
                <a:lnTo>
                  <a:pt x="91266" y="13666"/>
                </a:lnTo>
                <a:lnTo>
                  <a:pt x="91378" y="13610"/>
                </a:lnTo>
                <a:lnTo>
                  <a:pt x="91545" y="13479"/>
                </a:lnTo>
                <a:lnTo>
                  <a:pt x="91620" y="13591"/>
                </a:lnTo>
                <a:lnTo>
                  <a:pt x="91713" y="13759"/>
                </a:lnTo>
                <a:lnTo>
                  <a:pt x="91825" y="13889"/>
                </a:lnTo>
                <a:lnTo>
                  <a:pt x="91881" y="13926"/>
                </a:lnTo>
                <a:lnTo>
                  <a:pt x="91936" y="13945"/>
                </a:lnTo>
                <a:lnTo>
                  <a:pt x="91992" y="13945"/>
                </a:lnTo>
                <a:lnTo>
                  <a:pt x="92011" y="13926"/>
                </a:lnTo>
                <a:lnTo>
                  <a:pt x="92030" y="13908"/>
                </a:lnTo>
                <a:lnTo>
                  <a:pt x="92048" y="13870"/>
                </a:lnTo>
                <a:lnTo>
                  <a:pt x="92030" y="13796"/>
                </a:lnTo>
                <a:lnTo>
                  <a:pt x="92011" y="13703"/>
                </a:lnTo>
                <a:lnTo>
                  <a:pt x="91918" y="13517"/>
                </a:lnTo>
                <a:lnTo>
                  <a:pt x="91843" y="13405"/>
                </a:lnTo>
                <a:lnTo>
                  <a:pt x="91788" y="13312"/>
                </a:lnTo>
                <a:lnTo>
                  <a:pt x="91788" y="13256"/>
                </a:lnTo>
                <a:lnTo>
                  <a:pt x="91806" y="13200"/>
                </a:lnTo>
                <a:lnTo>
                  <a:pt x="91881" y="13126"/>
                </a:lnTo>
                <a:lnTo>
                  <a:pt x="91974" y="12995"/>
                </a:lnTo>
                <a:lnTo>
                  <a:pt x="92011" y="12940"/>
                </a:lnTo>
                <a:lnTo>
                  <a:pt x="92030" y="12865"/>
                </a:lnTo>
                <a:lnTo>
                  <a:pt x="92011" y="12772"/>
                </a:lnTo>
                <a:lnTo>
                  <a:pt x="91992" y="12735"/>
                </a:lnTo>
                <a:lnTo>
                  <a:pt x="91974" y="12716"/>
                </a:lnTo>
                <a:lnTo>
                  <a:pt x="91918" y="12716"/>
                </a:lnTo>
                <a:lnTo>
                  <a:pt x="91843" y="12735"/>
                </a:lnTo>
                <a:lnTo>
                  <a:pt x="91788" y="12791"/>
                </a:lnTo>
                <a:lnTo>
                  <a:pt x="91713" y="12846"/>
                </a:lnTo>
                <a:lnTo>
                  <a:pt x="91620" y="12977"/>
                </a:lnTo>
                <a:lnTo>
                  <a:pt x="91545" y="12828"/>
                </a:lnTo>
                <a:lnTo>
                  <a:pt x="91434" y="12623"/>
                </a:lnTo>
                <a:lnTo>
                  <a:pt x="91378" y="12549"/>
                </a:lnTo>
                <a:lnTo>
                  <a:pt x="91303" y="12493"/>
                </a:lnTo>
                <a:lnTo>
                  <a:pt x="91266" y="12474"/>
                </a:lnTo>
                <a:close/>
                <a:moveTo>
                  <a:pt x="838" y="15062"/>
                </a:moveTo>
                <a:lnTo>
                  <a:pt x="801" y="15081"/>
                </a:lnTo>
                <a:lnTo>
                  <a:pt x="764" y="15118"/>
                </a:lnTo>
                <a:lnTo>
                  <a:pt x="652" y="15304"/>
                </a:lnTo>
                <a:lnTo>
                  <a:pt x="559" y="15509"/>
                </a:lnTo>
                <a:lnTo>
                  <a:pt x="503" y="15416"/>
                </a:lnTo>
                <a:lnTo>
                  <a:pt x="410" y="15323"/>
                </a:lnTo>
                <a:lnTo>
                  <a:pt x="354" y="15285"/>
                </a:lnTo>
                <a:lnTo>
                  <a:pt x="298" y="15267"/>
                </a:lnTo>
                <a:lnTo>
                  <a:pt x="261" y="15267"/>
                </a:lnTo>
                <a:lnTo>
                  <a:pt x="205" y="15304"/>
                </a:lnTo>
                <a:lnTo>
                  <a:pt x="168" y="15341"/>
                </a:lnTo>
                <a:lnTo>
                  <a:pt x="168" y="15416"/>
                </a:lnTo>
                <a:lnTo>
                  <a:pt x="168" y="15472"/>
                </a:lnTo>
                <a:lnTo>
                  <a:pt x="187" y="15546"/>
                </a:lnTo>
                <a:lnTo>
                  <a:pt x="243" y="15676"/>
                </a:lnTo>
                <a:lnTo>
                  <a:pt x="280" y="15788"/>
                </a:lnTo>
                <a:lnTo>
                  <a:pt x="317" y="15844"/>
                </a:lnTo>
                <a:lnTo>
                  <a:pt x="336" y="15863"/>
                </a:lnTo>
                <a:lnTo>
                  <a:pt x="317" y="15974"/>
                </a:lnTo>
                <a:lnTo>
                  <a:pt x="280" y="16012"/>
                </a:lnTo>
                <a:lnTo>
                  <a:pt x="261" y="16067"/>
                </a:lnTo>
                <a:lnTo>
                  <a:pt x="224" y="16123"/>
                </a:lnTo>
                <a:lnTo>
                  <a:pt x="205" y="16179"/>
                </a:lnTo>
                <a:lnTo>
                  <a:pt x="224" y="16235"/>
                </a:lnTo>
                <a:lnTo>
                  <a:pt x="243" y="16254"/>
                </a:lnTo>
                <a:lnTo>
                  <a:pt x="298" y="16235"/>
                </a:lnTo>
                <a:lnTo>
                  <a:pt x="336" y="16198"/>
                </a:lnTo>
                <a:lnTo>
                  <a:pt x="447" y="16105"/>
                </a:lnTo>
                <a:lnTo>
                  <a:pt x="485" y="16086"/>
                </a:lnTo>
                <a:lnTo>
                  <a:pt x="540" y="16067"/>
                </a:lnTo>
                <a:lnTo>
                  <a:pt x="578" y="16086"/>
                </a:lnTo>
                <a:lnTo>
                  <a:pt x="633" y="16105"/>
                </a:lnTo>
                <a:lnTo>
                  <a:pt x="727" y="16198"/>
                </a:lnTo>
                <a:lnTo>
                  <a:pt x="782" y="16216"/>
                </a:lnTo>
                <a:lnTo>
                  <a:pt x="838" y="16235"/>
                </a:lnTo>
                <a:lnTo>
                  <a:pt x="894" y="16235"/>
                </a:lnTo>
                <a:lnTo>
                  <a:pt x="950" y="16198"/>
                </a:lnTo>
                <a:lnTo>
                  <a:pt x="1006" y="16160"/>
                </a:lnTo>
                <a:lnTo>
                  <a:pt x="1006" y="16105"/>
                </a:lnTo>
                <a:lnTo>
                  <a:pt x="1006" y="16049"/>
                </a:lnTo>
                <a:lnTo>
                  <a:pt x="969" y="15993"/>
                </a:lnTo>
                <a:lnTo>
                  <a:pt x="894" y="15900"/>
                </a:lnTo>
                <a:lnTo>
                  <a:pt x="820" y="15807"/>
                </a:lnTo>
                <a:lnTo>
                  <a:pt x="764" y="15732"/>
                </a:lnTo>
                <a:lnTo>
                  <a:pt x="764" y="15676"/>
                </a:lnTo>
                <a:lnTo>
                  <a:pt x="857" y="15527"/>
                </a:lnTo>
                <a:lnTo>
                  <a:pt x="950" y="15379"/>
                </a:lnTo>
                <a:lnTo>
                  <a:pt x="987" y="15285"/>
                </a:lnTo>
                <a:lnTo>
                  <a:pt x="987" y="15211"/>
                </a:lnTo>
                <a:lnTo>
                  <a:pt x="969" y="15136"/>
                </a:lnTo>
                <a:lnTo>
                  <a:pt x="913" y="15081"/>
                </a:lnTo>
                <a:lnTo>
                  <a:pt x="876" y="15062"/>
                </a:lnTo>
                <a:close/>
                <a:moveTo>
                  <a:pt x="92011" y="15136"/>
                </a:moveTo>
                <a:lnTo>
                  <a:pt x="91955" y="15174"/>
                </a:lnTo>
                <a:lnTo>
                  <a:pt x="91862" y="15267"/>
                </a:lnTo>
                <a:lnTo>
                  <a:pt x="91769" y="15379"/>
                </a:lnTo>
                <a:lnTo>
                  <a:pt x="91694" y="15509"/>
                </a:lnTo>
                <a:lnTo>
                  <a:pt x="91601" y="15621"/>
                </a:lnTo>
                <a:lnTo>
                  <a:pt x="91508" y="15472"/>
                </a:lnTo>
                <a:lnTo>
                  <a:pt x="91359" y="15267"/>
                </a:lnTo>
                <a:lnTo>
                  <a:pt x="91285" y="15192"/>
                </a:lnTo>
                <a:lnTo>
                  <a:pt x="91192" y="15155"/>
                </a:lnTo>
                <a:lnTo>
                  <a:pt x="91117" y="15155"/>
                </a:lnTo>
                <a:lnTo>
                  <a:pt x="91080" y="15192"/>
                </a:lnTo>
                <a:lnTo>
                  <a:pt x="91043" y="15230"/>
                </a:lnTo>
                <a:lnTo>
                  <a:pt x="91024" y="15304"/>
                </a:lnTo>
                <a:lnTo>
                  <a:pt x="91024" y="15379"/>
                </a:lnTo>
                <a:lnTo>
                  <a:pt x="91061" y="15453"/>
                </a:lnTo>
                <a:lnTo>
                  <a:pt x="91117" y="15527"/>
                </a:lnTo>
                <a:lnTo>
                  <a:pt x="91229" y="15676"/>
                </a:lnTo>
                <a:lnTo>
                  <a:pt x="91266" y="15751"/>
                </a:lnTo>
                <a:lnTo>
                  <a:pt x="91303" y="15807"/>
                </a:lnTo>
                <a:lnTo>
                  <a:pt x="91341" y="15881"/>
                </a:lnTo>
                <a:lnTo>
                  <a:pt x="91341" y="15918"/>
                </a:lnTo>
                <a:lnTo>
                  <a:pt x="91303" y="15937"/>
                </a:lnTo>
                <a:lnTo>
                  <a:pt x="91248" y="16012"/>
                </a:lnTo>
                <a:lnTo>
                  <a:pt x="91192" y="16086"/>
                </a:lnTo>
                <a:lnTo>
                  <a:pt x="91192" y="16123"/>
                </a:lnTo>
                <a:lnTo>
                  <a:pt x="91210" y="16160"/>
                </a:lnTo>
                <a:lnTo>
                  <a:pt x="91229" y="16179"/>
                </a:lnTo>
                <a:lnTo>
                  <a:pt x="91266" y="16179"/>
                </a:lnTo>
                <a:lnTo>
                  <a:pt x="91359" y="16123"/>
                </a:lnTo>
                <a:lnTo>
                  <a:pt x="91434" y="16067"/>
                </a:lnTo>
                <a:lnTo>
                  <a:pt x="91490" y="16030"/>
                </a:lnTo>
                <a:lnTo>
                  <a:pt x="91545" y="16067"/>
                </a:lnTo>
                <a:lnTo>
                  <a:pt x="91601" y="16123"/>
                </a:lnTo>
                <a:lnTo>
                  <a:pt x="91694" y="16235"/>
                </a:lnTo>
                <a:lnTo>
                  <a:pt x="91806" y="16291"/>
                </a:lnTo>
                <a:lnTo>
                  <a:pt x="91918" y="16328"/>
                </a:lnTo>
                <a:lnTo>
                  <a:pt x="91955" y="16328"/>
                </a:lnTo>
                <a:lnTo>
                  <a:pt x="91992" y="16309"/>
                </a:lnTo>
                <a:lnTo>
                  <a:pt x="92030" y="16272"/>
                </a:lnTo>
                <a:lnTo>
                  <a:pt x="92030" y="16198"/>
                </a:lnTo>
                <a:lnTo>
                  <a:pt x="92030" y="16142"/>
                </a:lnTo>
                <a:lnTo>
                  <a:pt x="92011" y="16105"/>
                </a:lnTo>
                <a:lnTo>
                  <a:pt x="91936" y="16030"/>
                </a:lnTo>
                <a:lnTo>
                  <a:pt x="91881" y="15974"/>
                </a:lnTo>
                <a:lnTo>
                  <a:pt x="91825" y="15900"/>
                </a:lnTo>
                <a:lnTo>
                  <a:pt x="91788" y="15807"/>
                </a:lnTo>
                <a:lnTo>
                  <a:pt x="91862" y="15714"/>
                </a:lnTo>
                <a:lnTo>
                  <a:pt x="91936" y="15621"/>
                </a:lnTo>
                <a:lnTo>
                  <a:pt x="92011" y="15546"/>
                </a:lnTo>
                <a:lnTo>
                  <a:pt x="92104" y="15453"/>
                </a:lnTo>
                <a:lnTo>
                  <a:pt x="92141" y="15341"/>
                </a:lnTo>
                <a:lnTo>
                  <a:pt x="92160" y="15230"/>
                </a:lnTo>
                <a:lnTo>
                  <a:pt x="92160" y="15174"/>
                </a:lnTo>
                <a:lnTo>
                  <a:pt x="92123" y="15155"/>
                </a:lnTo>
                <a:lnTo>
                  <a:pt x="92104" y="15136"/>
                </a:lnTo>
                <a:close/>
                <a:moveTo>
                  <a:pt x="91881" y="17650"/>
                </a:moveTo>
                <a:lnTo>
                  <a:pt x="91825" y="17669"/>
                </a:lnTo>
                <a:lnTo>
                  <a:pt x="91788" y="17706"/>
                </a:lnTo>
                <a:lnTo>
                  <a:pt x="91732" y="17780"/>
                </a:lnTo>
                <a:lnTo>
                  <a:pt x="91657" y="17855"/>
                </a:lnTo>
                <a:lnTo>
                  <a:pt x="91564" y="18041"/>
                </a:lnTo>
                <a:lnTo>
                  <a:pt x="91490" y="17911"/>
                </a:lnTo>
                <a:lnTo>
                  <a:pt x="91359" y="17762"/>
                </a:lnTo>
                <a:lnTo>
                  <a:pt x="91303" y="17724"/>
                </a:lnTo>
                <a:lnTo>
                  <a:pt x="91229" y="17687"/>
                </a:lnTo>
                <a:lnTo>
                  <a:pt x="91155" y="17706"/>
                </a:lnTo>
                <a:lnTo>
                  <a:pt x="91080" y="17743"/>
                </a:lnTo>
                <a:lnTo>
                  <a:pt x="91061" y="17817"/>
                </a:lnTo>
                <a:lnTo>
                  <a:pt x="91061" y="17873"/>
                </a:lnTo>
                <a:lnTo>
                  <a:pt x="91080" y="17948"/>
                </a:lnTo>
                <a:lnTo>
                  <a:pt x="91117" y="18022"/>
                </a:lnTo>
                <a:lnTo>
                  <a:pt x="91192" y="18153"/>
                </a:lnTo>
                <a:lnTo>
                  <a:pt x="91285" y="18264"/>
                </a:lnTo>
                <a:lnTo>
                  <a:pt x="91359" y="18357"/>
                </a:lnTo>
                <a:lnTo>
                  <a:pt x="91378" y="18413"/>
                </a:lnTo>
                <a:lnTo>
                  <a:pt x="91359" y="18469"/>
                </a:lnTo>
                <a:lnTo>
                  <a:pt x="91322" y="18581"/>
                </a:lnTo>
                <a:lnTo>
                  <a:pt x="91285" y="18693"/>
                </a:lnTo>
                <a:lnTo>
                  <a:pt x="91285" y="18748"/>
                </a:lnTo>
                <a:lnTo>
                  <a:pt x="91303" y="18804"/>
                </a:lnTo>
                <a:lnTo>
                  <a:pt x="91359" y="18860"/>
                </a:lnTo>
                <a:lnTo>
                  <a:pt x="91452" y="18860"/>
                </a:lnTo>
                <a:lnTo>
                  <a:pt x="91508" y="18823"/>
                </a:lnTo>
                <a:lnTo>
                  <a:pt x="91601" y="18730"/>
                </a:lnTo>
                <a:lnTo>
                  <a:pt x="91676" y="18637"/>
                </a:lnTo>
                <a:lnTo>
                  <a:pt x="91750" y="18693"/>
                </a:lnTo>
                <a:lnTo>
                  <a:pt x="91899" y="18786"/>
                </a:lnTo>
                <a:lnTo>
                  <a:pt x="91974" y="18804"/>
                </a:lnTo>
                <a:lnTo>
                  <a:pt x="92030" y="18823"/>
                </a:lnTo>
                <a:lnTo>
                  <a:pt x="92085" y="18823"/>
                </a:lnTo>
                <a:lnTo>
                  <a:pt x="92123" y="18767"/>
                </a:lnTo>
                <a:lnTo>
                  <a:pt x="92123" y="18748"/>
                </a:lnTo>
                <a:lnTo>
                  <a:pt x="92123" y="18711"/>
                </a:lnTo>
                <a:lnTo>
                  <a:pt x="92085" y="18637"/>
                </a:lnTo>
                <a:lnTo>
                  <a:pt x="91992" y="18544"/>
                </a:lnTo>
                <a:lnTo>
                  <a:pt x="91881" y="18413"/>
                </a:lnTo>
                <a:lnTo>
                  <a:pt x="91881" y="18376"/>
                </a:lnTo>
                <a:lnTo>
                  <a:pt x="91881" y="18302"/>
                </a:lnTo>
                <a:lnTo>
                  <a:pt x="91918" y="18246"/>
                </a:lnTo>
                <a:lnTo>
                  <a:pt x="91936" y="18171"/>
                </a:lnTo>
                <a:lnTo>
                  <a:pt x="92011" y="18060"/>
                </a:lnTo>
                <a:lnTo>
                  <a:pt x="92085" y="17948"/>
                </a:lnTo>
                <a:lnTo>
                  <a:pt x="92104" y="17873"/>
                </a:lnTo>
                <a:lnTo>
                  <a:pt x="92085" y="17799"/>
                </a:lnTo>
                <a:lnTo>
                  <a:pt x="92067" y="17762"/>
                </a:lnTo>
                <a:lnTo>
                  <a:pt x="92048" y="17724"/>
                </a:lnTo>
                <a:lnTo>
                  <a:pt x="92011" y="17687"/>
                </a:lnTo>
                <a:lnTo>
                  <a:pt x="91974" y="17669"/>
                </a:lnTo>
                <a:lnTo>
                  <a:pt x="91918" y="17650"/>
                </a:lnTo>
                <a:close/>
                <a:moveTo>
                  <a:pt x="931" y="17445"/>
                </a:moveTo>
                <a:lnTo>
                  <a:pt x="857" y="17501"/>
                </a:lnTo>
                <a:lnTo>
                  <a:pt x="745" y="17631"/>
                </a:lnTo>
                <a:lnTo>
                  <a:pt x="671" y="17780"/>
                </a:lnTo>
                <a:lnTo>
                  <a:pt x="559" y="18097"/>
                </a:lnTo>
                <a:lnTo>
                  <a:pt x="503" y="18022"/>
                </a:lnTo>
                <a:lnTo>
                  <a:pt x="447" y="17929"/>
                </a:lnTo>
                <a:lnTo>
                  <a:pt x="373" y="17873"/>
                </a:lnTo>
                <a:lnTo>
                  <a:pt x="298" y="17836"/>
                </a:lnTo>
                <a:lnTo>
                  <a:pt x="243" y="17836"/>
                </a:lnTo>
                <a:lnTo>
                  <a:pt x="187" y="17855"/>
                </a:lnTo>
                <a:lnTo>
                  <a:pt x="168" y="17892"/>
                </a:lnTo>
                <a:lnTo>
                  <a:pt x="131" y="17911"/>
                </a:lnTo>
                <a:lnTo>
                  <a:pt x="131" y="18004"/>
                </a:lnTo>
                <a:lnTo>
                  <a:pt x="149" y="18115"/>
                </a:lnTo>
                <a:lnTo>
                  <a:pt x="205" y="18190"/>
                </a:lnTo>
                <a:lnTo>
                  <a:pt x="280" y="18283"/>
                </a:lnTo>
                <a:lnTo>
                  <a:pt x="336" y="18357"/>
                </a:lnTo>
                <a:lnTo>
                  <a:pt x="373" y="18395"/>
                </a:lnTo>
                <a:lnTo>
                  <a:pt x="373" y="18432"/>
                </a:lnTo>
                <a:lnTo>
                  <a:pt x="373" y="18469"/>
                </a:lnTo>
                <a:lnTo>
                  <a:pt x="354" y="18525"/>
                </a:lnTo>
                <a:lnTo>
                  <a:pt x="280" y="18655"/>
                </a:lnTo>
                <a:lnTo>
                  <a:pt x="224" y="18786"/>
                </a:lnTo>
                <a:lnTo>
                  <a:pt x="224" y="18823"/>
                </a:lnTo>
                <a:lnTo>
                  <a:pt x="243" y="18860"/>
                </a:lnTo>
                <a:lnTo>
                  <a:pt x="261" y="18879"/>
                </a:lnTo>
                <a:lnTo>
                  <a:pt x="317" y="18860"/>
                </a:lnTo>
                <a:lnTo>
                  <a:pt x="410" y="18786"/>
                </a:lnTo>
                <a:lnTo>
                  <a:pt x="559" y="18618"/>
                </a:lnTo>
                <a:lnTo>
                  <a:pt x="652" y="18711"/>
                </a:lnTo>
                <a:lnTo>
                  <a:pt x="782" y="18823"/>
                </a:lnTo>
                <a:lnTo>
                  <a:pt x="857" y="18860"/>
                </a:lnTo>
                <a:lnTo>
                  <a:pt x="931" y="18897"/>
                </a:lnTo>
                <a:lnTo>
                  <a:pt x="987" y="18897"/>
                </a:lnTo>
                <a:lnTo>
                  <a:pt x="1024" y="18860"/>
                </a:lnTo>
                <a:lnTo>
                  <a:pt x="1043" y="18804"/>
                </a:lnTo>
                <a:lnTo>
                  <a:pt x="1024" y="18748"/>
                </a:lnTo>
                <a:lnTo>
                  <a:pt x="987" y="18674"/>
                </a:lnTo>
                <a:lnTo>
                  <a:pt x="913" y="18599"/>
                </a:lnTo>
                <a:lnTo>
                  <a:pt x="801" y="18469"/>
                </a:lnTo>
                <a:lnTo>
                  <a:pt x="745" y="18413"/>
                </a:lnTo>
                <a:lnTo>
                  <a:pt x="727" y="18376"/>
                </a:lnTo>
                <a:lnTo>
                  <a:pt x="745" y="18320"/>
                </a:lnTo>
                <a:lnTo>
                  <a:pt x="764" y="18246"/>
                </a:lnTo>
                <a:lnTo>
                  <a:pt x="857" y="18115"/>
                </a:lnTo>
                <a:lnTo>
                  <a:pt x="950" y="17985"/>
                </a:lnTo>
                <a:lnTo>
                  <a:pt x="1006" y="17873"/>
                </a:lnTo>
                <a:lnTo>
                  <a:pt x="1024" y="17743"/>
                </a:lnTo>
                <a:lnTo>
                  <a:pt x="1024" y="17575"/>
                </a:lnTo>
                <a:lnTo>
                  <a:pt x="1006" y="17501"/>
                </a:lnTo>
                <a:lnTo>
                  <a:pt x="987" y="17445"/>
                </a:lnTo>
                <a:close/>
                <a:moveTo>
                  <a:pt x="913" y="20108"/>
                </a:moveTo>
                <a:lnTo>
                  <a:pt x="857" y="20126"/>
                </a:lnTo>
                <a:lnTo>
                  <a:pt x="782" y="20182"/>
                </a:lnTo>
                <a:lnTo>
                  <a:pt x="671" y="20294"/>
                </a:lnTo>
                <a:lnTo>
                  <a:pt x="578" y="20405"/>
                </a:lnTo>
                <a:lnTo>
                  <a:pt x="503" y="20312"/>
                </a:lnTo>
                <a:lnTo>
                  <a:pt x="391" y="20238"/>
                </a:lnTo>
                <a:lnTo>
                  <a:pt x="336" y="20201"/>
                </a:lnTo>
                <a:lnTo>
                  <a:pt x="261" y="20201"/>
                </a:lnTo>
                <a:lnTo>
                  <a:pt x="205" y="20219"/>
                </a:lnTo>
                <a:lnTo>
                  <a:pt x="168" y="20256"/>
                </a:lnTo>
                <a:lnTo>
                  <a:pt x="131" y="20331"/>
                </a:lnTo>
                <a:lnTo>
                  <a:pt x="149" y="20387"/>
                </a:lnTo>
                <a:lnTo>
                  <a:pt x="187" y="20461"/>
                </a:lnTo>
                <a:lnTo>
                  <a:pt x="224" y="20517"/>
                </a:lnTo>
                <a:lnTo>
                  <a:pt x="317" y="20629"/>
                </a:lnTo>
                <a:lnTo>
                  <a:pt x="354" y="20685"/>
                </a:lnTo>
                <a:lnTo>
                  <a:pt x="373" y="20722"/>
                </a:lnTo>
                <a:lnTo>
                  <a:pt x="354" y="20778"/>
                </a:lnTo>
                <a:lnTo>
                  <a:pt x="336" y="20834"/>
                </a:lnTo>
                <a:lnTo>
                  <a:pt x="261" y="20964"/>
                </a:lnTo>
                <a:lnTo>
                  <a:pt x="224" y="21020"/>
                </a:lnTo>
                <a:lnTo>
                  <a:pt x="187" y="21094"/>
                </a:lnTo>
                <a:lnTo>
                  <a:pt x="187" y="21150"/>
                </a:lnTo>
                <a:lnTo>
                  <a:pt x="224" y="21206"/>
                </a:lnTo>
                <a:lnTo>
                  <a:pt x="280" y="21243"/>
                </a:lnTo>
                <a:lnTo>
                  <a:pt x="336" y="21243"/>
                </a:lnTo>
                <a:lnTo>
                  <a:pt x="391" y="21206"/>
                </a:lnTo>
                <a:lnTo>
                  <a:pt x="447" y="21169"/>
                </a:lnTo>
                <a:lnTo>
                  <a:pt x="559" y="21038"/>
                </a:lnTo>
                <a:lnTo>
                  <a:pt x="652" y="20945"/>
                </a:lnTo>
                <a:lnTo>
                  <a:pt x="764" y="21094"/>
                </a:lnTo>
                <a:lnTo>
                  <a:pt x="838" y="21169"/>
                </a:lnTo>
                <a:lnTo>
                  <a:pt x="876" y="21187"/>
                </a:lnTo>
                <a:lnTo>
                  <a:pt x="913" y="21206"/>
                </a:lnTo>
                <a:lnTo>
                  <a:pt x="950" y="21187"/>
                </a:lnTo>
                <a:lnTo>
                  <a:pt x="987" y="21150"/>
                </a:lnTo>
                <a:lnTo>
                  <a:pt x="987" y="21113"/>
                </a:lnTo>
                <a:lnTo>
                  <a:pt x="987" y="21076"/>
                </a:lnTo>
                <a:lnTo>
                  <a:pt x="950" y="20983"/>
                </a:lnTo>
                <a:lnTo>
                  <a:pt x="931" y="20908"/>
                </a:lnTo>
                <a:lnTo>
                  <a:pt x="876" y="20815"/>
                </a:lnTo>
                <a:lnTo>
                  <a:pt x="857" y="20741"/>
                </a:lnTo>
                <a:lnTo>
                  <a:pt x="857" y="20685"/>
                </a:lnTo>
                <a:lnTo>
                  <a:pt x="913" y="20573"/>
                </a:lnTo>
                <a:lnTo>
                  <a:pt x="969" y="20498"/>
                </a:lnTo>
                <a:lnTo>
                  <a:pt x="1006" y="20405"/>
                </a:lnTo>
                <a:lnTo>
                  <a:pt x="1043" y="20294"/>
                </a:lnTo>
                <a:lnTo>
                  <a:pt x="1043" y="20256"/>
                </a:lnTo>
                <a:lnTo>
                  <a:pt x="1024" y="20201"/>
                </a:lnTo>
                <a:lnTo>
                  <a:pt x="987" y="20126"/>
                </a:lnTo>
                <a:lnTo>
                  <a:pt x="913" y="20108"/>
                </a:lnTo>
                <a:close/>
                <a:moveTo>
                  <a:pt x="91899" y="20275"/>
                </a:moveTo>
                <a:lnTo>
                  <a:pt x="91825" y="20331"/>
                </a:lnTo>
                <a:lnTo>
                  <a:pt x="91769" y="20387"/>
                </a:lnTo>
                <a:lnTo>
                  <a:pt x="91676" y="20517"/>
                </a:lnTo>
                <a:lnTo>
                  <a:pt x="91601" y="20647"/>
                </a:lnTo>
                <a:lnTo>
                  <a:pt x="91452" y="20424"/>
                </a:lnTo>
                <a:lnTo>
                  <a:pt x="91415" y="20387"/>
                </a:lnTo>
                <a:lnTo>
                  <a:pt x="91378" y="20350"/>
                </a:lnTo>
                <a:lnTo>
                  <a:pt x="91322" y="20312"/>
                </a:lnTo>
                <a:lnTo>
                  <a:pt x="91192" y="20312"/>
                </a:lnTo>
                <a:lnTo>
                  <a:pt x="91155" y="20331"/>
                </a:lnTo>
                <a:lnTo>
                  <a:pt x="91136" y="20368"/>
                </a:lnTo>
                <a:lnTo>
                  <a:pt x="91117" y="20405"/>
                </a:lnTo>
                <a:lnTo>
                  <a:pt x="91117" y="20498"/>
                </a:lnTo>
                <a:lnTo>
                  <a:pt x="91136" y="20592"/>
                </a:lnTo>
                <a:lnTo>
                  <a:pt x="91210" y="20741"/>
                </a:lnTo>
                <a:lnTo>
                  <a:pt x="91285" y="20852"/>
                </a:lnTo>
                <a:lnTo>
                  <a:pt x="91359" y="20964"/>
                </a:lnTo>
                <a:lnTo>
                  <a:pt x="91359" y="21057"/>
                </a:lnTo>
                <a:lnTo>
                  <a:pt x="91341" y="21113"/>
                </a:lnTo>
                <a:lnTo>
                  <a:pt x="91322" y="21150"/>
                </a:lnTo>
                <a:lnTo>
                  <a:pt x="91322" y="21206"/>
                </a:lnTo>
                <a:lnTo>
                  <a:pt x="91359" y="21243"/>
                </a:lnTo>
                <a:lnTo>
                  <a:pt x="91397" y="21262"/>
                </a:lnTo>
                <a:lnTo>
                  <a:pt x="91434" y="21243"/>
                </a:lnTo>
                <a:lnTo>
                  <a:pt x="91471" y="21206"/>
                </a:lnTo>
                <a:lnTo>
                  <a:pt x="91508" y="21187"/>
                </a:lnTo>
                <a:lnTo>
                  <a:pt x="91564" y="21131"/>
                </a:lnTo>
                <a:lnTo>
                  <a:pt x="91732" y="21262"/>
                </a:lnTo>
                <a:lnTo>
                  <a:pt x="91806" y="21280"/>
                </a:lnTo>
                <a:lnTo>
                  <a:pt x="91881" y="21280"/>
                </a:lnTo>
                <a:lnTo>
                  <a:pt x="91918" y="21262"/>
                </a:lnTo>
                <a:lnTo>
                  <a:pt x="91936" y="21225"/>
                </a:lnTo>
                <a:lnTo>
                  <a:pt x="91974" y="21150"/>
                </a:lnTo>
                <a:lnTo>
                  <a:pt x="91955" y="21076"/>
                </a:lnTo>
                <a:lnTo>
                  <a:pt x="91936" y="21001"/>
                </a:lnTo>
                <a:lnTo>
                  <a:pt x="91881" y="20927"/>
                </a:lnTo>
                <a:lnTo>
                  <a:pt x="91843" y="20908"/>
                </a:lnTo>
                <a:lnTo>
                  <a:pt x="91825" y="20871"/>
                </a:lnTo>
                <a:lnTo>
                  <a:pt x="91843" y="20796"/>
                </a:lnTo>
                <a:lnTo>
                  <a:pt x="91881" y="20759"/>
                </a:lnTo>
                <a:lnTo>
                  <a:pt x="91918" y="20722"/>
                </a:lnTo>
                <a:lnTo>
                  <a:pt x="91992" y="20629"/>
                </a:lnTo>
                <a:lnTo>
                  <a:pt x="92030" y="20554"/>
                </a:lnTo>
                <a:lnTo>
                  <a:pt x="92067" y="20461"/>
                </a:lnTo>
                <a:lnTo>
                  <a:pt x="92085" y="20405"/>
                </a:lnTo>
                <a:lnTo>
                  <a:pt x="92085" y="20368"/>
                </a:lnTo>
                <a:lnTo>
                  <a:pt x="92067" y="20331"/>
                </a:lnTo>
                <a:lnTo>
                  <a:pt x="92030" y="20294"/>
                </a:lnTo>
                <a:lnTo>
                  <a:pt x="91955" y="20275"/>
                </a:lnTo>
                <a:close/>
                <a:moveTo>
                  <a:pt x="261" y="22658"/>
                </a:moveTo>
                <a:lnTo>
                  <a:pt x="224" y="22677"/>
                </a:lnTo>
                <a:lnTo>
                  <a:pt x="205" y="22714"/>
                </a:lnTo>
                <a:lnTo>
                  <a:pt x="187" y="22751"/>
                </a:lnTo>
                <a:lnTo>
                  <a:pt x="187" y="22789"/>
                </a:lnTo>
                <a:lnTo>
                  <a:pt x="224" y="22919"/>
                </a:lnTo>
                <a:lnTo>
                  <a:pt x="261" y="22975"/>
                </a:lnTo>
                <a:lnTo>
                  <a:pt x="317" y="23031"/>
                </a:lnTo>
                <a:lnTo>
                  <a:pt x="354" y="23086"/>
                </a:lnTo>
                <a:lnTo>
                  <a:pt x="391" y="23142"/>
                </a:lnTo>
                <a:lnTo>
                  <a:pt x="447" y="23217"/>
                </a:lnTo>
                <a:lnTo>
                  <a:pt x="391" y="23291"/>
                </a:lnTo>
                <a:lnTo>
                  <a:pt x="354" y="23328"/>
                </a:lnTo>
                <a:lnTo>
                  <a:pt x="317" y="23384"/>
                </a:lnTo>
                <a:lnTo>
                  <a:pt x="224" y="23459"/>
                </a:lnTo>
                <a:lnTo>
                  <a:pt x="187" y="23496"/>
                </a:lnTo>
                <a:lnTo>
                  <a:pt x="149" y="23552"/>
                </a:lnTo>
                <a:lnTo>
                  <a:pt x="149" y="23608"/>
                </a:lnTo>
                <a:lnTo>
                  <a:pt x="168" y="23664"/>
                </a:lnTo>
                <a:lnTo>
                  <a:pt x="205" y="23719"/>
                </a:lnTo>
                <a:lnTo>
                  <a:pt x="243" y="23757"/>
                </a:lnTo>
                <a:lnTo>
                  <a:pt x="298" y="23757"/>
                </a:lnTo>
                <a:lnTo>
                  <a:pt x="354" y="23738"/>
                </a:lnTo>
                <a:lnTo>
                  <a:pt x="447" y="23682"/>
                </a:lnTo>
                <a:lnTo>
                  <a:pt x="540" y="23608"/>
                </a:lnTo>
                <a:lnTo>
                  <a:pt x="615" y="23533"/>
                </a:lnTo>
                <a:lnTo>
                  <a:pt x="633" y="23477"/>
                </a:lnTo>
                <a:lnTo>
                  <a:pt x="671" y="23459"/>
                </a:lnTo>
                <a:lnTo>
                  <a:pt x="708" y="23477"/>
                </a:lnTo>
                <a:lnTo>
                  <a:pt x="745" y="23515"/>
                </a:lnTo>
                <a:lnTo>
                  <a:pt x="782" y="23552"/>
                </a:lnTo>
                <a:lnTo>
                  <a:pt x="838" y="23589"/>
                </a:lnTo>
                <a:lnTo>
                  <a:pt x="894" y="23626"/>
                </a:lnTo>
                <a:lnTo>
                  <a:pt x="931" y="23626"/>
                </a:lnTo>
                <a:lnTo>
                  <a:pt x="950" y="23608"/>
                </a:lnTo>
                <a:lnTo>
                  <a:pt x="969" y="23589"/>
                </a:lnTo>
                <a:lnTo>
                  <a:pt x="950" y="23533"/>
                </a:lnTo>
                <a:lnTo>
                  <a:pt x="913" y="23459"/>
                </a:lnTo>
                <a:lnTo>
                  <a:pt x="857" y="23347"/>
                </a:lnTo>
                <a:lnTo>
                  <a:pt x="838" y="23291"/>
                </a:lnTo>
                <a:lnTo>
                  <a:pt x="838" y="23235"/>
                </a:lnTo>
                <a:lnTo>
                  <a:pt x="931" y="22956"/>
                </a:lnTo>
                <a:lnTo>
                  <a:pt x="987" y="22789"/>
                </a:lnTo>
                <a:lnTo>
                  <a:pt x="1006" y="22751"/>
                </a:lnTo>
                <a:lnTo>
                  <a:pt x="1006" y="22733"/>
                </a:lnTo>
                <a:lnTo>
                  <a:pt x="987" y="22733"/>
                </a:lnTo>
                <a:lnTo>
                  <a:pt x="652" y="23049"/>
                </a:lnTo>
                <a:lnTo>
                  <a:pt x="522" y="22863"/>
                </a:lnTo>
                <a:lnTo>
                  <a:pt x="447" y="22751"/>
                </a:lnTo>
                <a:lnTo>
                  <a:pt x="373" y="22695"/>
                </a:lnTo>
                <a:lnTo>
                  <a:pt x="298" y="22658"/>
                </a:lnTo>
                <a:close/>
                <a:moveTo>
                  <a:pt x="91359" y="22733"/>
                </a:moveTo>
                <a:lnTo>
                  <a:pt x="91285" y="22751"/>
                </a:lnTo>
                <a:lnTo>
                  <a:pt x="91266" y="22770"/>
                </a:lnTo>
                <a:lnTo>
                  <a:pt x="91248" y="22826"/>
                </a:lnTo>
                <a:lnTo>
                  <a:pt x="91266" y="22882"/>
                </a:lnTo>
                <a:lnTo>
                  <a:pt x="91322" y="23012"/>
                </a:lnTo>
                <a:lnTo>
                  <a:pt x="91359" y="23124"/>
                </a:lnTo>
                <a:lnTo>
                  <a:pt x="91397" y="23161"/>
                </a:lnTo>
                <a:lnTo>
                  <a:pt x="91415" y="23217"/>
                </a:lnTo>
                <a:lnTo>
                  <a:pt x="91397" y="23254"/>
                </a:lnTo>
                <a:lnTo>
                  <a:pt x="91341" y="23273"/>
                </a:lnTo>
                <a:lnTo>
                  <a:pt x="91266" y="23347"/>
                </a:lnTo>
                <a:lnTo>
                  <a:pt x="91173" y="23459"/>
                </a:lnTo>
                <a:lnTo>
                  <a:pt x="91117" y="23515"/>
                </a:lnTo>
                <a:lnTo>
                  <a:pt x="91099" y="23570"/>
                </a:lnTo>
                <a:lnTo>
                  <a:pt x="91099" y="23626"/>
                </a:lnTo>
                <a:lnTo>
                  <a:pt x="91099" y="23664"/>
                </a:lnTo>
                <a:lnTo>
                  <a:pt x="91136" y="23719"/>
                </a:lnTo>
                <a:lnTo>
                  <a:pt x="91173" y="23757"/>
                </a:lnTo>
                <a:lnTo>
                  <a:pt x="91210" y="23775"/>
                </a:lnTo>
                <a:lnTo>
                  <a:pt x="91248" y="23775"/>
                </a:lnTo>
                <a:lnTo>
                  <a:pt x="91303" y="23757"/>
                </a:lnTo>
                <a:lnTo>
                  <a:pt x="91341" y="23719"/>
                </a:lnTo>
                <a:lnTo>
                  <a:pt x="91564" y="23496"/>
                </a:lnTo>
                <a:lnTo>
                  <a:pt x="91601" y="23589"/>
                </a:lnTo>
                <a:lnTo>
                  <a:pt x="91676" y="23738"/>
                </a:lnTo>
                <a:lnTo>
                  <a:pt x="91713" y="23794"/>
                </a:lnTo>
                <a:lnTo>
                  <a:pt x="91750" y="23850"/>
                </a:lnTo>
                <a:lnTo>
                  <a:pt x="91806" y="23868"/>
                </a:lnTo>
                <a:lnTo>
                  <a:pt x="91862" y="23868"/>
                </a:lnTo>
                <a:lnTo>
                  <a:pt x="91899" y="23831"/>
                </a:lnTo>
                <a:lnTo>
                  <a:pt x="91936" y="23794"/>
                </a:lnTo>
                <a:lnTo>
                  <a:pt x="91936" y="23738"/>
                </a:lnTo>
                <a:lnTo>
                  <a:pt x="91936" y="23664"/>
                </a:lnTo>
                <a:lnTo>
                  <a:pt x="91899" y="23515"/>
                </a:lnTo>
                <a:lnTo>
                  <a:pt x="91862" y="23422"/>
                </a:lnTo>
                <a:lnTo>
                  <a:pt x="91825" y="23310"/>
                </a:lnTo>
                <a:lnTo>
                  <a:pt x="91825" y="23254"/>
                </a:lnTo>
                <a:lnTo>
                  <a:pt x="91881" y="23198"/>
                </a:lnTo>
                <a:lnTo>
                  <a:pt x="91955" y="23124"/>
                </a:lnTo>
                <a:lnTo>
                  <a:pt x="92048" y="23049"/>
                </a:lnTo>
                <a:lnTo>
                  <a:pt x="92085" y="23012"/>
                </a:lnTo>
                <a:lnTo>
                  <a:pt x="92104" y="22956"/>
                </a:lnTo>
                <a:lnTo>
                  <a:pt x="92085" y="22900"/>
                </a:lnTo>
                <a:lnTo>
                  <a:pt x="92048" y="22863"/>
                </a:lnTo>
                <a:lnTo>
                  <a:pt x="91955" y="22863"/>
                </a:lnTo>
                <a:lnTo>
                  <a:pt x="91843" y="22919"/>
                </a:lnTo>
                <a:lnTo>
                  <a:pt x="91750" y="22956"/>
                </a:lnTo>
                <a:lnTo>
                  <a:pt x="91676" y="22993"/>
                </a:lnTo>
                <a:lnTo>
                  <a:pt x="91639" y="22993"/>
                </a:lnTo>
                <a:lnTo>
                  <a:pt x="91564" y="22900"/>
                </a:lnTo>
                <a:lnTo>
                  <a:pt x="91471" y="22807"/>
                </a:lnTo>
                <a:lnTo>
                  <a:pt x="91397" y="22751"/>
                </a:lnTo>
                <a:lnTo>
                  <a:pt x="91359" y="22733"/>
                </a:lnTo>
                <a:close/>
                <a:moveTo>
                  <a:pt x="913" y="25190"/>
                </a:moveTo>
                <a:lnTo>
                  <a:pt x="857" y="25209"/>
                </a:lnTo>
                <a:lnTo>
                  <a:pt x="801" y="25227"/>
                </a:lnTo>
                <a:lnTo>
                  <a:pt x="764" y="25283"/>
                </a:lnTo>
                <a:lnTo>
                  <a:pt x="727" y="25321"/>
                </a:lnTo>
                <a:lnTo>
                  <a:pt x="689" y="25358"/>
                </a:lnTo>
                <a:lnTo>
                  <a:pt x="633" y="25395"/>
                </a:lnTo>
                <a:lnTo>
                  <a:pt x="596" y="25414"/>
                </a:lnTo>
                <a:lnTo>
                  <a:pt x="485" y="25358"/>
                </a:lnTo>
                <a:lnTo>
                  <a:pt x="373" y="25302"/>
                </a:lnTo>
                <a:lnTo>
                  <a:pt x="261" y="25302"/>
                </a:lnTo>
                <a:lnTo>
                  <a:pt x="243" y="25339"/>
                </a:lnTo>
                <a:lnTo>
                  <a:pt x="243" y="25376"/>
                </a:lnTo>
                <a:lnTo>
                  <a:pt x="261" y="25432"/>
                </a:lnTo>
                <a:lnTo>
                  <a:pt x="298" y="25488"/>
                </a:lnTo>
                <a:lnTo>
                  <a:pt x="336" y="25525"/>
                </a:lnTo>
                <a:lnTo>
                  <a:pt x="391" y="25563"/>
                </a:lnTo>
                <a:lnTo>
                  <a:pt x="410" y="25600"/>
                </a:lnTo>
                <a:lnTo>
                  <a:pt x="447" y="25674"/>
                </a:lnTo>
                <a:lnTo>
                  <a:pt x="447" y="25730"/>
                </a:lnTo>
                <a:lnTo>
                  <a:pt x="354" y="25860"/>
                </a:lnTo>
                <a:lnTo>
                  <a:pt x="224" y="26084"/>
                </a:lnTo>
                <a:lnTo>
                  <a:pt x="168" y="26214"/>
                </a:lnTo>
                <a:lnTo>
                  <a:pt x="149" y="26251"/>
                </a:lnTo>
                <a:lnTo>
                  <a:pt x="168" y="26251"/>
                </a:lnTo>
                <a:lnTo>
                  <a:pt x="410" y="26103"/>
                </a:lnTo>
                <a:lnTo>
                  <a:pt x="522" y="26009"/>
                </a:lnTo>
                <a:lnTo>
                  <a:pt x="633" y="25898"/>
                </a:lnTo>
                <a:lnTo>
                  <a:pt x="727" y="26103"/>
                </a:lnTo>
                <a:lnTo>
                  <a:pt x="820" y="26196"/>
                </a:lnTo>
                <a:lnTo>
                  <a:pt x="857" y="26233"/>
                </a:lnTo>
                <a:lnTo>
                  <a:pt x="950" y="26233"/>
                </a:lnTo>
                <a:lnTo>
                  <a:pt x="987" y="26214"/>
                </a:lnTo>
                <a:lnTo>
                  <a:pt x="1024" y="26196"/>
                </a:lnTo>
                <a:lnTo>
                  <a:pt x="1043" y="26158"/>
                </a:lnTo>
                <a:lnTo>
                  <a:pt x="1043" y="26065"/>
                </a:lnTo>
                <a:lnTo>
                  <a:pt x="1043" y="25991"/>
                </a:lnTo>
                <a:lnTo>
                  <a:pt x="1006" y="25916"/>
                </a:lnTo>
                <a:lnTo>
                  <a:pt x="969" y="25842"/>
                </a:lnTo>
                <a:lnTo>
                  <a:pt x="931" y="25786"/>
                </a:lnTo>
                <a:lnTo>
                  <a:pt x="913" y="25712"/>
                </a:lnTo>
                <a:lnTo>
                  <a:pt x="876" y="25637"/>
                </a:lnTo>
                <a:lnTo>
                  <a:pt x="876" y="25600"/>
                </a:lnTo>
                <a:lnTo>
                  <a:pt x="931" y="25488"/>
                </a:lnTo>
                <a:lnTo>
                  <a:pt x="969" y="25376"/>
                </a:lnTo>
                <a:lnTo>
                  <a:pt x="987" y="25265"/>
                </a:lnTo>
                <a:lnTo>
                  <a:pt x="987" y="25227"/>
                </a:lnTo>
                <a:lnTo>
                  <a:pt x="969" y="25209"/>
                </a:lnTo>
                <a:lnTo>
                  <a:pt x="913" y="25190"/>
                </a:lnTo>
                <a:close/>
                <a:moveTo>
                  <a:pt x="91899" y="25227"/>
                </a:moveTo>
                <a:lnTo>
                  <a:pt x="91862" y="25246"/>
                </a:lnTo>
                <a:lnTo>
                  <a:pt x="91825" y="25302"/>
                </a:lnTo>
                <a:lnTo>
                  <a:pt x="91694" y="25507"/>
                </a:lnTo>
                <a:lnTo>
                  <a:pt x="91564" y="25730"/>
                </a:lnTo>
                <a:lnTo>
                  <a:pt x="91508" y="25618"/>
                </a:lnTo>
                <a:lnTo>
                  <a:pt x="91415" y="25488"/>
                </a:lnTo>
                <a:lnTo>
                  <a:pt x="91359" y="25432"/>
                </a:lnTo>
                <a:lnTo>
                  <a:pt x="91303" y="25395"/>
                </a:lnTo>
                <a:lnTo>
                  <a:pt x="91248" y="25358"/>
                </a:lnTo>
                <a:lnTo>
                  <a:pt x="91173" y="25358"/>
                </a:lnTo>
                <a:lnTo>
                  <a:pt x="91117" y="25376"/>
                </a:lnTo>
                <a:lnTo>
                  <a:pt x="91080" y="25414"/>
                </a:lnTo>
                <a:lnTo>
                  <a:pt x="91061" y="25470"/>
                </a:lnTo>
                <a:lnTo>
                  <a:pt x="91080" y="25544"/>
                </a:lnTo>
                <a:lnTo>
                  <a:pt x="91136" y="25656"/>
                </a:lnTo>
                <a:lnTo>
                  <a:pt x="91192" y="25767"/>
                </a:lnTo>
                <a:lnTo>
                  <a:pt x="91285" y="25860"/>
                </a:lnTo>
                <a:lnTo>
                  <a:pt x="91341" y="25935"/>
                </a:lnTo>
                <a:lnTo>
                  <a:pt x="91378" y="25991"/>
                </a:lnTo>
                <a:lnTo>
                  <a:pt x="91341" y="26028"/>
                </a:lnTo>
                <a:lnTo>
                  <a:pt x="91285" y="26084"/>
                </a:lnTo>
                <a:lnTo>
                  <a:pt x="91229" y="26140"/>
                </a:lnTo>
                <a:lnTo>
                  <a:pt x="91210" y="26177"/>
                </a:lnTo>
                <a:lnTo>
                  <a:pt x="91210" y="26196"/>
                </a:lnTo>
                <a:lnTo>
                  <a:pt x="91210" y="26233"/>
                </a:lnTo>
                <a:lnTo>
                  <a:pt x="91248" y="26251"/>
                </a:lnTo>
                <a:lnTo>
                  <a:pt x="91322" y="26214"/>
                </a:lnTo>
                <a:lnTo>
                  <a:pt x="91490" y="26121"/>
                </a:lnTo>
                <a:lnTo>
                  <a:pt x="91583" y="26233"/>
                </a:lnTo>
                <a:lnTo>
                  <a:pt x="91657" y="26307"/>
                </a:lnTo>
                <a:lnTo>
                  <a:pt x="91750" y="26400"/>
                </a:lnTo>
                <a:lnTo>
                  <a:pt x="91788" y="26419"/>
                </a:lnTo>
                <a:lnTo>
                  <a:pt x="91843" y="26438"/>
                </a:lnTo>
                <a:lnTo>
                  <a:pt x="91881" y="26419"/>
                </a:lnTo>
                <a:lnTo>
                  <a:pt x="91918" y="26345"/>
                </a:lnTo>
                <a:lnTo>
                  <a:pt x="91899" y="26289"/>
                </a:lnTo>
                <a:lnTo>
                  <a:pt x="91881" y="26214"/>
                </a:lnTo>
                <a:lnTo>
                  <a:pt x="91788" y="26084"/>
                </a:lnTo>
                <a:lnTo>
                  <a:pt x="91750" y="26009"/>
                </a:lnTo>
                <a:lnTo>
                  <a:pt x="91732" y="25954"/>
                </a:lnTo>
                <a:lnTo>
                  <a:pt x="91769" y="25898"/>
                </a:lnTo>
                <a:lnTo>
                  <a:pt x="91825" y="25842"/>
                </a:lnTo>
                <a:lnTo>
                  <a:pt x="91918" y="25749"/>
                </a:lnTo>
                <a:lnTo>
                  <a:pt x="92011" y="25618"/>
                </a:lnTo>
                <a:lnTo>
                  <a:pt x="92104" y="25488"/>
                </a:lnTo>
                <a:lnTo>
                  <a:pt x="92123" y="25414"/>
                </a:lnTo>
                <a:lnTo>
                  <a:pt x="92123" y="25358"/>
                </a:lnTo>
                <a:lnTo>
                  <a:pt x="92104" y="25302"/>
                </a:lnTo>
                <a:lnTo>
                  <a:pt x="92067" y="25265"/>
                </a:lnTo>
                <a:lnTo>
                  <a:pt x="92030" y="25246"/>
                </a:lnTo>
                <a:lnTo>
                  <a:pt x="91992" y="25227"/>
                </a:lnTo>
                <a:close/>
                <a:moveTo>
                  <a:pt x="112" y="27555"/>
                </a:moveTo>
                <a:lnTo>
                  <a:pt x="75" y="27573"/>
                </a:lnTo>
                <a:lnTo>
                  <a:pt x="38" y="27592"/>
                </a:lnTo>
                <a:lnTo>
                  <a:pt x="0" y="27629"/>
                </a:lnTo>
                <a:lnTo>
                  <a:pt x="0" y="27666"/>
                </a:lnTo>
                <a:lnTo>
                  <a:pt x="0" y="27760"/>
                </a:lnTo>
                <a:lnTo>
                  <a:pt x="38" y="27853"/>
                </a:lnTo>
                <a:lnTo>
                  <a:pt x="112" y="27946"/>
                </a:lnTo>
                <a:lnTo>
                  <a:pt x="280" y="28132"/>
                </a:lnTo>
                <a:lnTo>
                  <a:pt x="391" y="28262"/>
                </a:lnTo>
                <a:lnTo>
                  <a:pt x="298" y="28355"/>
                </a:lnTo>
                <a:lnTo>
                  <a:pt x="187" y="28486"/>
                </a:lnTo>
                <a:lnTo>
                  <a:pt x="94" y="28616"/>
                </a:lnTo>
                <a:lnTo>
                  <a:pt x="75" y="28690"/>
                </a:lnTo>
                <a:lnTo>
                  <a:pt x="94" y="28728"/>
                </a:lnTo>
                <a:lnTo>
                  <a:pt x="112" y="28765"/>
                </a:lnTo>
                <a:lnTo>
                  <a:pt x="131" y="28765"/>
                </a:lnTo>
                <a:lnTo>
                  <a:pt x="187" y="28784"/>
                </a:lnTo>
                <a:lnTo>
                  <a:pt x="261" y="28746"/>
                </a:lnTo>
                <a:lnTo>
                  <a:pt x="317" y="28709"/>
                </a:lnTo>
                <a:lnTo>
                  <a:pt x="466" y="28579"/>
                </a:lnTo>
                <a:lnTo>
                  <a:pt x="540" y="28504"/>
                </a:lnTo>
                <a:lnTo>
                  <a:pt x="633" y="28635"/>
                </a:lnTo>
                <a:lnTo>
                  <a:pt x="745" y="28802"/>
                </a:lnTo>
                <a:lnTo>
                  <a:pt x="801" y="28858"/>
                </a:lnTo>
                <a:lnTo>
                  <a:pt x="857" y="28877"/>
                </a:lnTo>
                <a:lnTo>
                  <a:pt x="876" y="28858"/>
                </a:lnTo>
                <a:lnTo>
                  <a:pt x="876" y="28839"/>
                </a:lnTo>
                <a:lnTo>
                  <a:pt x="894" y="28728"/>
                </a:lnTo>
                <a:lnTo>
                  <a:pt x="857" y="28616"/>
                </a:lnTo>
                <a:lnTo>
                  <a:pt x="820" y="28504"/>
                </a:lnTo>
                <a:lnTo>
                  <a:pt x="764" y="28374"/>
                </a:lnTo>
                <a:lnTo>
                  <a:pt x="764" y="28337"/>
                </a:lnTo>
                <a:lnTo>
                  <a:pt x="764" y="28299"/>
                </a:lnTo>
                <a:lnTo>
                  <a:pt x="782" y="28244"/>
                </a:lnTo>
                <a:lnTo>
                  <a:pt x="857" y="28188"/>
                </a:lnTo>
                <a:lnTo>
                  <a:pt x="969" y="28113"/>
                </a:lnTo>
                <a:lnTo>
                  <a:pt x="1043" y="28020"/>
                </a:lnTo>
                <a:lnTo>
                  <a:pt x="1136" y="27890"/>
                </a:lnTo>
                <a:lnTo>
                  <a:pt x="1173" y="27815"/>
                </a:lnTo>
                <a:lnTo>
                  <a:pt x="1192" y="27760"/>
                </a:lnTo>
                <a:lnTo>
                  <a:pt x="1173" y="27704"/>
                </a:lnTo>
                <a:lnTo>
                  <a:pt x="1118" y="27666"/>
                </a:lnTo>
                <a:lnTo>
                  <a:pt x="1062" y="27648"/>
                </a:lnTo>
                <a:lnTo>
                  <a:pt x="987" y="27666"/>
                </a:lnTo>
                <a:lnTo>
                  <a:pt x="913" y="27722"/>
                </a:lnTo>
                <a:lnTo>
                  <a:pt x="838" y="27778"/>
                </a:lnTo>
                <a:lnTo>
                  <a:pt x="708" y="27908"/>
                </a:lnTo>
                <a:lnTo>
                  <a:pt x="615" y="28020"/>
                </a:lnTo>
                <a:lnTo>
                  <a:pt x="522" y="27871"/>
                </a:lnTo>
                <a:lnTo>
                  <a:pt x="447" y="27778"/>
                </a:lnTo>
                <a:lnTo>
                  <a:pt x="373" y="27685"/>
                </a:lnTo>
                <a:lnTo>
                  <a:pt x="298" y="27611"/>
                </a:lnTo>
                <a:lnTo>
                  <a:pt x="205" y="27555"/>
                </a:lnTo>
                <a:close/>
                <a:moveTo>
                  <a:pt x="91303" y="27778"/>
                </a:moveTo>
                <a:lnTo>
                  <a:pt x="91248" y="27797"/>
                </a:lnTo>
                <a:lnTo>
                  <a:pt x="91192" y="27853"/>
                </a:lnTo>
                <a:lnTo>
                  <a:pt x="91173" y="27927"/>
                </a:lnTo>
                <a:lnTo>
                  <a:pt x="91173" y="28002"/>
                </a:lnTo>
                <a:lnTo>
                  <a:pt x="91210" y="28076"/>
                </a:lnTo>
                <a:lnTo>
                  <a:pt x="91303" y="28225"/>
                </a:lnTo>
                <a:lnTo>
                  <a:pt x="91359" y="28337"/>
                </a:lnTo>
                <a:lnTo>
                  <a:pt x="91378" y="28393"/>
                </a:lnTo>
                <a:lnTo>
                  <a:pt x="91378" y="28430"/>
                </a:lnTo>
                <a:lnTo>
                  <a:pt x="91322" y="28541"/>
                </a:lnTo>
                <a:lnTo>
                  <a:pt x="91285" y="28635"/>
                </a:lnTo>
                <a:lnTo>
                  <a:pt x="91285" y="28690"/>
                </a:lnTo>
                <a:lnTo>
                  <a:pt x="91303" y="28728"/>
                </a:lnTo>
                <a:lnTo>
                  <a:pt x="91341" y="28784"/>
                </a:lnTo>
                <a:lnTo>
                  <a:pt x="91378" y="28821"/>
                </a:lnTo>
                <a:lnTo>
                  <a:pt x="91415" y="28821"/>
                </a:lnTo>
                <a:lnTo>
                  <a:pt x="91452" y="28802"/>
                </a:lnTo>
                <a:lnTo>
                  <a:pt x="91545" y="28746"/>
                </a:lnTo>
                <a:lnTo>
                  <a:pt x="91601" y="28672"/>
                </a:lnTo>
                <a:lnTo>
                  <a:pt x="91694" y="28765"/>
                </a:lnTo>
                <a:lnTo>
                  <a:pt x="91806" y="28877"/>
                </a:lnTo>
                <a:lnTo>
                  <a:pt x="91862" y="28895"/>
                </a:lnTo>
                <a:lnTo>
                  <a:pt x="91918" y="28895"/>
                </a:lnTo>
                <a:lnTo>
                  <a:pt x="91955" y="28877"/>
                </a:lnTo>
                <a:lnTo>
                  <a:pt x="91992" y="28784"/>
                </a:lnTo>
                <a:lnTo>
                  <a:pt x="91974" y="28728"/>
                </a:lnTo>
                <a:lnTo>
                  <a:pt x="91955" y="28690"/>
                </a:lnTo>
                <a:lnTo>
                  <a:pt x="91899" y="28579"/>
                </a:lnTo>
                <a:lnTo>
                  <a:pt x="91825" y="28486"/>
                </a:lnTo>
                <a:lnTo>
                  <a:pt x="91788" y="28430"/>
                </a:lnTo>
                <a:lnTo>
                  <a:pt x="91788" y="28393"/>
                </a:lnTo>
                <a:lnTo>
                  <a:pt x="91806" y="28318"/>
                </a:lnTo>
                <a:lnTo>
                  <a:pt x="91862" y="28244"/>
                </a:lnTo>
                <a:lnTo>
                  <a:pt x="91955" y="28113"/>
                </a:lnTo>
                <a:lnTo>
                  <a:pt x="92011" y="27964"/>
                </a:lnTo>
                <a:lnTo>
                  <a:pt x="92011" y="27890"/>
                </a:lnTo>
                <a:lnTo>
                  <a:pt x="91992" y="27871"/>
                </a:lnTo>
                <a:lnTo>
                  <a:pt x="91974" y="27871"/>
                </a:lnTo>
                <a:lnTo>
                  <a:pt x="91918" y="27890"/>
                </a:lnTo>
                <a:lnTo>
                  <a:pt x="91843" y="27927"/>
                </a:lnTo>
                <a:lnTo>
                  <a:pt x="91750" y="27983"/>
                </a:lnTo>
                <a:lnTo>
                  <a:pt x="91620" y="28113"/>
                </a:lnTo>
                <a:lnTo>
                  <a:pt x="91564" y="28020"/>
                </a:lnTo>
                <a:lnTo>
                  <a:pt x="91471" y="27890"/>
                </a:lnTo>
                <a:lnTo>
                  <a:pt x="91415" y="27834"/>
                </a:lnTo>
                <a:lnTo>
                  <a:pt x="91359" y="27797"/>
                </a:lnTo>
                <a:lnTo>
                  <a:pt x="91303" y="27778"/>
                </a:lnTo>
                <a:close/>
                <a:moveTo>
                  <a:pt x="913" y="30124"/>
                </a:moveTo>
                <a:lnTo>
                  <a:pt x="838" y="30180"/>
                </a:lnTo>
                <a:lnTo>
                  <a:pt x="764" y="30273"/>
                </a:lnTo>
                <a:lnTo>
                  <a:pt x="633" y="30478"/>
                </a:lnTo>
                <a:lnTo>
                  <a:pt x="559" y="30627"/>
                </a:lnTo>
                <a:lnTo>
                  <a:pt x="485" y="30534"/>
                </a:lnTo>
                <a:lnTo>
                  <a:pt x="391" y="30422"/>
                </a:lnTo>
                <a:lnTo>
                  <a:pt x="317" y="30385"/>
                </a:lnTo>
                <a:lnTo>
                  <a:pt x="261" y="30366"/>
                </a:lnTo>
                <a:lnTo>
                  <a:pt x="205" y="30366"/>
                </a:lnTo>
                <a:lnTo>
                  <a:pt x="149" y="30385"/>
                </a:lnTo>
                <a:lnTo>
                  <a:pt x="131" y="30422"/>
                </a:lnTo>
                <a:lnTo>
                  <a:pt x="112" y="30459"/>
                </a:lnTo>
                <a:lnTo>
                  <a:pt x="131" y="30515"/>
                </a:lnTo>
                <a:lnTo>
                  <a:pt x="149" y="30571"/>
                </a:lnTo>
                <a:lnTo>
                  <a:pt x="205" y="30683"/>
                </a:lnTo>
                <a:lnTo>
                  <a:pt x="261" y="30757"/>
                </a:lnTo>
                <a:lnTo>
                  <a:pt x="336" y="30850"/>
                </a:lnTo>
                <a:lnTo>
                  <a:pt x="336" y="30887"/>
                </a:lnTo>
                <a:lnTo>
                  <a:pt x="317" y="30962"/>
                </a:lnTo>
                <a:lnTo>
                  <a:pt x="280" y="31036"/>
                </a:lnTo>
                <a:lnTo>
                  <a:pt x="224" y="31111"/>
                </a:lnTo>
                <a:lnTo>
                  <a:pt x="168" y="31185"/>
                </a:lnTo>
                <a:lnTo>
                  <a:pt x="149" y="31260"/>
                </a:lnTo>
                <a:lnTo>
                  <a:pt x="168" y="31297"/>
                </a:lnTo>
                <a:lnTo>
                  <a:pt x="187" y="31334"/>
                </a:lnTo>
                <a:lnTo>
                  <a:pt x="261" y="31334"/>
                </a:lnTo>
                <a:lnTo>
                  <a:pt x="354" y="31278"/>
                </a:lnTo>
                <a:lnTo>
                  <a:pt x="429" y="31222"/>
                </a:lnTo>
                <a:lnTo>
                  <a:pt x="503" y="31148"/>
                </a:lnTo>
                <a:lnTo>
                  <a:pt x="540" y="31092"/>
                </a:lnTo>
                <a:lnTo>
                  <a:pt x="578" y="31074"/>
                </a:lnTo>
                <a:lnTo>
                  <a:pt x="633" y="31092"/>
                </a:lnTo>
                <a:lnTo>
                  <a:pt x="708" y="31148"/>
                </a:lnTo>
                <a:lnTo>
                  <a:pt x="764" y="31204"/>
                </a:lnTo>
                <a:lnTo>
                  <a:pt x="820" y="31241"/>
                </a:lnTo>
                <a:lnTo>
                  <a:pt x="931" y="31260"/>
                </a:lnTo>
                <a:lnTo>
                  <a:pt x="969" y="31241"/>
                </a:lnTo>
                <a:lnTo>
                  <a:pt x="987" y="31222"/>
                </a:lnTo>
                <a:lnTo>
                  <a:pt x="987" y="31185"/>
                </a:lnTo>
                <a:lnTo>
                  <a:pt x="969" y="31148"/>
                </a:lnTo>
                <a:lnTo>
                  <a:pt x="913" y="31055"/>
                </a:lnTo>
                <a:lnTo>
                  <a:pt x="838" y="30943"/>
                </a:lnTo>
                <a:lnTo>
                  <a:pt x="782" y="30906"/>
                </a:lnTo>
                <a:lnTo>
                  <a:pt x="764" y="30850"/>
                </a:lnTo>
                <a:lnTo>
                  <a:pt x="782" y="30813"/>
                </a:lnTo>
                <a:lnTo>
                  <a:pt x="838" y="30757"/>
                </a:lnTo>
                <a:lnTo>
                  <a:pt x="913" y="30664"/>
                </a:lnTo>
                <a:lnTo>
                  <a:pt x="969" y="30552"/>
                </a:lnTo>
                <a:lnTo>
                  <a:pt x="1024" y="30441"/>
                </a:lnTo>
                <a:lnTo>
                  <a:pt x="1062" y="30310"/>
                </a:lnTo>
                <a:lnTo>
                  <a:pt x="1062" y="30254"/>
                </a:lnTo>
                <a:lnTo>
                  <a:pt x="1043" y="30198"/>
                </a:lnTo>
                <a:lnTo>
                  <a:pt x="1006" y="30161"/>
                </a:lnTo>
                <a:lnTo>
                  <a:pt x="987" y="30124"/>
                </a:lnTo>
                <a:close/>
                <a:moveTo>
                  <a:pt x="91192" y="30292"/>
                </a:moveTo>
                <a:lnTo>
                  <a:pt x="91173" y="30310"/>
                </a:lnTo>
                <a:lnTo>
                  <a:pt x="91155" y="30347"/>
                </a:lnTo>
                <a:lnTo>
                  <a:pt x="91136" y="30403"/>
                </a:lnTo>
                <a:lnTo>
                  <a:pt x="91136" y="30534"/>
                </a:lnTo>
                <a:lnTo>
                  <a:pt x="91173" y="30645"/>
                </a:lnTo>
                <a:lnTo>
                  <a:pt x="91229" y="30757"/>
                </a:lnTo>
                <a:lnTo>
                  <a:pt x="91303" y="30869"/>
                </a:lnTo>
                <a:lnTo>
                  <a:pt x="91397" y="30980"/>
                </a:lnTo>
                <a:lnTo>
                  <a:pt x="91397" y="31036"/>
                </a:lnTo>
                <a:lnTo>
                  <a:pt x="91378" y="31111"/>
                </a:lnTo>
                <a:lnTo>
                  <a:pt x="91322" y="31222"/>
                </a:lnTo>
                <a:lnTo>
                  <a:pt x="91303" y="31297"/>
                </a:lnTo>
                <a:lnTo>
                  <a:pt x="91303" y="31353"/>
                </a:lnTo>
                <a:lnTo>
                  <a:pt x="91322" y="31390"/>
                </a:lnTo>
                <a:lnTo>
                  <a:pt x="91359" y="31427"/>
                </a:lnTo>
                <a:lnTo>
                  <a:pt x="91397" y="31427"/>
                </a:lnTo>
                <a:lnTo>
                  <a:pt x="91434" y="31409"/>
                </a:lnTo>
                <a:lnTo>
                  <a:pt x="91508" y="31371"/>
                </a:lnTo>
                <a:lnTo>
                  <a:pt x="91583" y="31316"/>
                </a:lnTo>
                <a:lnTo>
                  <a:pt x="91639" y="31278"/>
                </a:lnTo>
                <a:lnTo>
                  <a:pt x="91713" y="31278"/>
                </a:lnTo>
                <a:lnTo>
                  <a:pt x="91769" y="31297"/>
                </a:lnTo>
                <a:lnTo>
                  <a:pt x="91806" y="31334"/>
                </a:lnTo>
                <a:lnTo>
                  <a:pt x="91843" y="31371"/>
                </a:lnTo>
                <a:lnTo>
                  <a:pt x="91899" y="31371"/>
                </a:lnTo>
                <a:lnTo>
                  <a:pt x="91992" y="31390"/>
                </a:lnTo>
                <a:lnTo>
                  <a:pt x="92030" y="31371"/>
                </a:lnTo>
                <a:lnTo>
                  <a:pt x="92030" y="31334"/>
                </a:lnTo>
                <a:lnTo>
                  <a:pt x="92011" y="31278"/>
                </a:lnTo>
                <a:lnTo>
                  <a:pt x="91992" y="31222"/>
                </a:lnTo>
                <a:lnTo>
                  <a:pt x="91974" y="31185"/>
                </a:lnTo>
                <a:lnTo>
                  <a:pt x="91918" y="31111"/>
                </a:lnTo>
                <a:lnTo>
                  <a:pt x="91862" y="31018"/>
                </a:lnTo>
                <a:lnTo>
                  <a:pt x="91862" y="30999"/>
                </a:lnTo>
                <a:lnTo>
                  <a:pt x="91899" y="30925"/>
                </a:lnTo>
                <a:lnTo>
                  <a:pt x="91955" y="30813"/>
                </a:lnTo>
                <a:lnTo>
                  <a:pt x="92011" y="30701"/>
                </a:lnTo>
                <a:lnTo>
                  <a:pt x="92030" y="30627"/>
                </a:lnTo>
                <a:lnTo>
                  <a:pt x="92030" y="30571"/>
                </a:lnTo>
                <a:lnTo>
                  <a:pt x="92011" y="30515"/>
                </a:lnTo>
                <a:lnTo>
                  <a:pt x="91955" y="30478"/>
                </a:lnTo>
                <a:lnTo>
                  <a:pt x="91899" y="30459"/>
                </a:lnTo>
                <a:lnTo>
                  <a:pt x="91843" y="30459"/>
                </a:lnTo>
                <a:lnTo>
                  <a:pt x="91788" y="30478"/>
                </a:lnTo>
                <a:lnTo>
                  <a:pt x="91750" y="30534"/>
                </a:lnTo>
                <a:lnTo>
                  <a:pt x="91657" y="30627"/>
                </a:lnTo>
                <a:lnTo>
                  <a:pt x="91601" y="30720"/>
                </a:lnTo>
                <a:lnTo>
                  <a:pt x="91527" y="30608"/>
                </a:lnTo>
                <a:lnTo>
                  <a:pt x="91378" y="30403"/>
                </a:lnTo>
                <a:lnTo>
                  <a:pt x="91303" y="30329"/>
                </a:lnTo>
                <a:lnTo>
                  <a:pt x="91229" y="30292"/>
                </a:lnTo>
                <a:close/>
                <a:moveTo>
                  <a:pt x="280" y="32675"/>
                </a:moveTo>
                <a:lnTo>
                  <a:pt x="205" y="32712"/>
                </a:lnTo>
                <a:lnTo>
                  <a:pt x="168" y="32768"/>
                </a:lnTo>
                <a:lnTo>
                  <a:pt x="168" y="32842"/>
                </a:lnTo>
                <a:lnTo>
                  <a:pt x="205" y="32917"/>
                </a:lnTo>
                <a:lnTo>
                  <a:pt x="243" y="32991"/>
                </a:lnTo>
                <a:lnTo>
                  <a:pt x="354" y="33140"/>
                </a:lnTo>
                <a:lnTo>
                  <a:pt x="466" y="33252"/>
                </a:lnTo>
                <a:lnTo>
                  <a:pt x="298" y="33401"/>
                </a:lnTo>
                <a:lnTo>
                  <a:pt x="149" y="33550"/>
                </a:lnTo>
                <a:lnTo>
                  <a:pt x="131" y="33587"/>
                </a:lnTo>
                <a:lnTo>
                  <a:pt x="131" y="33624"/>
                </a:lnTo>
                <a:lnTo>
                  <a:pt x="149" y="33661"/>
                </a:lnTo>
                <a:lnTo>
                  <a:pt x="205" y="33699"/>
                </a:lnTo>
                <a:lnTo>
                  <a:pt x="280" y="33717"/>
                </a:lnTo>
                <a:lnTo>
                  <a:pt x="317" y="33699"/>
                </a:lnTo>
                <a:lnTo>
                  <a:pt x="373" y="33680"/>
                </a:lnTo>
                <a:lnTo>
                  <a:pt x="466" y="33606"/>
                </a:lnTo>
                <a:lnTo>
                  <a:pt x="615" y="33457"/>
                </a:lnTo>
                <a:lnTo>
                  <a:pt x="671" y="33550"/>
                </a:lnTo>
                <a:lnTo>
                  <a:pt x="764" y="33680"/>
                </a:lnTo>
                <a:lnTo>
                  <a:pt x="876" y="33792"/>
                </a:lnTo>
                <a:lnTo>
                  <a:pt x="931" y="33810"/>
                </a:lnTo>
                <a:lnTo>
                  <a:pt x="987" y="33810"/>
                </a:lnTo>
                <a:lnTo>
                  <a:pt x="1024" y="33773"/>
                </a:lnTo>
                <a:lnTo>
                  <a:pt x="1062" y="33736"/>
                </a:lnTo>
                <a:lnTo>
                  <a:pt x="1062" y="33661"/>
                </a:lnTo>
                <a:lnTo>
                  <a:pt x="1043" y="33606"/>
                </a:lnTo>
                <a:lnTo>
                  <a:pt x="987" y="33457"/>
                </a:lnTo>
                <a:lnTo>
                  <a:pt x="931" y="33364"/>
                </a:lnTo>
                <a:lnTo>
                  <a:pt x="876" y="33233"/>
                </a:lnTo>
                <a:lnTo>
                  <a:pt x="876" y="33177"/>
                </a:lnTo>
                <a:lnTo>
                  <a:pt x="876" y="33103"/>
                </a:lnTo>
                <a:lnTo>
                  <a:pt x="913" y="33047"/>
                </a:lnTo>
                <a:lnTo>
                  <a:pt x="969" y="32973"/>
                </a:lnTo>
                <a:lnTo>
                  <a:pt x="1006" y="32917"/>
                </a:lnTo>
                <a:lnTo>
                  <a:pt x="1006" y="32842"/>
                </a:lnTo>
                <a:lnTo>
                  <a:pt x="987" y="32805"/>
                </a:lnTo>
                <a:lnTo>
                  <a:pt x="950" y="32786"/>
                </a:lnTo>
                <a:lnTo>
                  <a:pt x="913" y="32805"/>
                </a:lnTo>
                <a:lnTo>
                  <a:pt x="876" y="32842"/>
                </a:lnTo>
                <a:lnTo>
                  <a:pt x="764" y="32935"/>
                </a:lnTo>
                <a:lnTo>
                  <a:pt x="708" y="33010"/>
                </a:lnTo>
                <a:lnTo>
                  <a:pt x="615" y="32898"/>
                </a:lnTo>
                <a:lnTo>
                  <a:pt x="485" y="32768"/>
                </a:lnTo>
                <a:lnTo>
                  <a:pt x="410" y="32712"/>
                </a:lnTo>
                <a:lnTo>
                  <a:pt x="336" y="32675"/>
                </a:lnTo>
                <a:close/>
                <a:moveTo>
                  <a:pt x="91825" y="32917"/>
                </a:moveTo>
                <a:lnTo>
                  <a:pt x="91769" y="32935"/>
                </a:lnTo>
                <a:lnTo>
                  <a:pt x="91694" y="32991"/>
                </a:lnTo>
                <a:lnTo>
                  <a:pt x="91620" y="33047"/>
                </a:lnTo>
                <a:lnTo>
                  <a:pt x="91564" y="32991"/>
                </a:lnTo>
                <a:lnTo>
                  <a:pt x="91490" y="32973"/>
                </a:lnTo>
                <a:lnTo>
                  <a:pt x="91434" y="32973"/>
                </a:lnTo>
                <a:lnTo>
                  <a:pt x="91378" y="32991"/>
                </a:lnTo>
                <a:lnTo>
                  <a:pt x="91341" y="33047"/>
                </a:lnTo>
                <a:lnTo>
                  <a:pt x="91322" y="33103"/>
                </a:lnTo>
                <a:lnTo>
                  <a:pt x="91303" y="33177"/>
                </a:lnTo>
                <a:lnTo>
                  <a:pt x="91322" y="33252"/>
                </a:lnTo>
                <a:lnTo>
                  <a:pt x="91341" y="33289"/>
                </a:lnTo>
                <a:lnTo>
                  <a:pt x="91359" y="33326"/>
                </a:lnTo>
                <a:lnTo>
                  <a:pt x="91378" y="33345"/>
                </a:lnTo>
                <a:lnTo>
                  <a:pt x="91378" y="33401"/>
                </a:lnTo>
                <a:lnTo>
                  <a:pt x="91359" y="33457"/>
                </a:lnTo>
                <a:lnTo>
                  <a:pt x="91322" y="33513"/>
                </a:lnTo>
                <a:lnTo>
                  <a:pt x="91248" y="33624"/>
                </a:lnTo>
                <a:lnTo>
                  <a:pt x="91210" y="33717"/>
                </a:lnTo>
                <a:lnTo>
                  <a:pt x="91210" y="33810"/>
                </a:lnTo>
                <a:lnTo>
                  <a:pt x="91229" y="33848"/>
                </a:lnTo>
                <a:lnTo>
                  <a:pt x="91248" y="33885"/>
                </a:lnTo>
                <a:lnTo>
                  <a:pt x="91285" y="33866"/>
                </a:lnTo>
                <a:lnTo>
                  <a:pt x="91341" y="33848"/>
                </a:lnTo>
                <a:lnTo>
                  <a:pt x="91471" y="33717"/>
                </a:lnTo>
                <a:lnTo>
                  <a:pt x="91583" y="33587"/>
                </a:lnTo>
                <a:lnTo>
                  <a:pt x="91639" y="33680"/>
                </a:lnTo>
                <a:lnTo>
                  <a:pt x="91713" y="33773"/>
                </a:lnTo>
                <a:lnTo>
                  <a:pt x="91750" y="33810"/>
                </a:lnTo>
                <a:lnTo>
                  <a:pt x="91806" y="33848"/>
                </a:lnTo>
                <a:lnTo>
                  <a:pt x="91862" y="33848"/>
                </a:lnTo>
                <a:lnTo>
                  <a:pt x="91918" y="33829"/>
                </a:lnTo>
                <a:lnTo>
                  <a:pt x="91955" y="33810"/>
                </a:lnTo>
                <a:lnTo>
                  <a:pt x="91992" y="33773"/>
                </a:lnTo>
                <a:lnTo>
                  <a:pt x="92011" y="33717"/>
                </a:lnTo>
                <a:lnTo>
                  <a:pt x="91992" y="33680"/>
                </a:lnTo>
                <a:lnTo>
                  <a:pt x="91974" y="33568"/>
                </a:lnTo>
                <a:lnTo>
                  <a:pt x="91918" y="33475"/>
                </a:lnTo>
                <a:lnTo>
                  <a:pt x="91881" y="33382"/>
                </a:lnTo>
                <a:lnTo>
                  <a:pt x="91843" y="33345"/>
                </a:lnTo>
                <a:lnTo>
                  <a:pt x="91825" y="33289"/>
                </a:lnTo>
                <a:lnTo>
                  <a:pt x="91843" y="33252"/>
                </a:lnTo>
                <a:lnTo>
                  <a:pt x="91881" y="33215"/>
                </a:lnTo>
                <a:lnTo>
                  <a:pt x="91899" y="33159"/>
                </a:lnTo>
                <a:lnTo>
                  <a:pt x="91936" y="33103"/>
                </a:lnTo>
                <a:lnTo>
                  <a:pt x="91955" y="33047"/>
                </a:lnTo>
                <a:lnTo>
                  <a:pt x="91936" y="32991"/>
                </a:lnTo>
                <a:lnTo>
                  <a:pt x="91899" y="32954"/>
                </a:lnTo>
                <a:lnTo>
                  <a:pt x="91862" y="32935"/>
                </a:lnTo>
                <a:lnTo>
                  <a:pt x="91825" y="32917"/>
                </a:lnTo>
                <a:close/>
                <a:moveTo>
                  <a:pt x="1006" y="35114"/>
                </a:moveTo>
                <a:lnTo>
                  <a:pt x="969" y="35132"/>
                </a:lnTo>
                <a:lnTo>
                  <a:pt x="764" y="35337"/>
                </a:lnTo>
                <a:lnTo>
                  <a:pt x="578" y="35579"/>
                </a:lnTo>
                <a:lnTo>
                  <a:pt x="503" y="35486"/>
                </a:lnTo>
                <a:lnTo>
                  <a:pt x="373" y="35337"/>
                </a:lnTo>
                <a:lnTo>
                  <a:pt x="317" y="35281"/>
                </a:lnTo>
                <a:lnTo>
                  <a:pt x="243" y="35244"/>
                </a:lnTo>
                <a:lnTo>
                  <a:pt x="187" y="35244"/>
                </a:lnTo>
                <a:lnTo>
                  <a:pt x="168" y="35263"/>
                </a:lnTo>
                <a:lnTo>
                  <a:pt x="149" y="35281"/>
                </a:lnTo>
                <a:lnTo>
                  <a:pt x="112" y="35356"/>
                </a:lnTo>
                <a:lnTo>
                  <a:pt x="131" y="35430"/>
                </a:lnTo>
                <a:lnTo>
                  <a:pt x="168" y="35505"/>
                </a:lnTo>
                <a:lnTo>
                  <a:pt x="224" y="35560"/>
                </a:lnTo>
                <a:lnTo>
                  <a:pt x="336" y="35691"/>
                </a:lnTo>
                <a:lnTo>
                  <a:pt x="373" y="35747"/>
                </a:lnTo>
                <a:lnTo>
                  <a:pt x="391" y="35821"/>
                </a:lnTo>
                <a:lnTo>
                  <a:pt x="391" y="35858"/>
                </a:lnTo>
                <a:lnTo>
                  <a:pt x="354" y="35914"/>
                </a:lnTo>
                <a:lnTo>
                  <a:pt x="280" y="36007"/>
                </a:lnTo>
                <a:lnTo>
                  <a:pt x="261" y="36045"/>
                </a:lnTo>
                <a:lnTo>
                  <a:pt x="280" y="36063"/>
                </a:lnTo>
                <a:lnTo>
                  <a:pt x="317" y="36082"/>
                </a:lnTo>
                <a:lnTo>
                  <a:pt x="391" y="36063"/>
                </a:lnTo>
                <a:lnTo>
                  <a:pt x="466" y="36045"/>
                </a:lnTo>
                <a:lnTo>
                  <a:pt x="485" y="36026"/>
                </a:lnTo>
                <a:lnTo>
                  <a:pt x="522" y="36026"/>
                </a:lnTo>
                <a:lnTo>
                  <a:pt x="559" y="36045"/>
                </a:lnTo>
                <a:lnTo>
                  <a:pt x="596" y="36082"/>
                </a:lnTo>
                <a:lnTo>
                  <a:pt x="633" y="36138"/>
                </a:lnTo>
                <a:lnTo>
                  <a:pt x="689" y="36231"/>
                </a:lnTo>
                <a:lnTo>
                  <a:pt x="745" y="36287"/>
                </a:lnTo>
                <a:lnTo>
                  <a:pt x="820" y="36361"/>
                </a:lnTo>
                <a:lnTo>
                  <a:pt x="894" y="36398"/>
                </a:lnTo>
                <a:lnTo>
                  <a:pt x="931" y="36398"/>
                </a:lnTo>
                <a:lnTo>
                  <a:pt x="987" y="36380"/>
                </a:lnTo>
                <a:lnTo>
                  <a:pt x="1024" y="36342"/>
                </a:lnTo>
                <a:lnTo>
                  <a:pt x="1043" y="36287"/>
                </a:lnTo>
                <a:lnTo>
                  <a:pt x="1024" y="36231"/>
                </a:lnTo>
                <a:lnTo>
                  <a:pt x="1006" y="36156"/>
                </a:lnTo>
                <a:lnTo>
                  <a:pt x="913" y="36026"/>
                </a:lnTo>
                <a:lnTo>
                  <a:pt x="857" y="35951"/>
                </a:lnTo>
                <a:lnTo>
                  <a:pt x="782" y="35877"/>
                </a:lnTo>
                <a:lnTo>
                  <a:pt x="745" y="35840"/>
                </a:lnTo>
                <a:lnTo>
                  <a:pt x="727" y="35803"/>
                </a:lnTo>
                <a:lnTo>
                  <a:pt x="764" y="35747"/>
                </a:lnTo>
                <a:lnTo>
                  <a:pt x="820" y="35672"/>
                </a:lnTo>
                <a:lnTo>
                  <a:pt x="931" y="35560"/>
                </a:lnTo>
                <a:lnTo>
                  <a:pt x="969" y="35449"/>
                </a:lnTo>
                <a:lnTo>
                  <a:pt x="1006" y="35281"/>
                </a:lnTo>
                <a:lnTo>
                  <a:pt x="1024" y="35188"/>
                </a:lnTo>
                <a:lnTo>
                  <a:pt x="1024" y="35132"/>
                </a:lnTo>
                <a:lnTo>
                  <a:pt x="1006" y="35114"/>
                </a:lnTo>
                <a:close/>
                <a:moveTo>
                  <a:pt x="91248" y="35374"/>
                </a:moveTo>
                <a:lnTo>
                  <a:pt x="91173" y="35393"/>
                </a:lnTo>
                <a:lnTo>
                  <a:pt x="91136" y="35412"/>
                </a:lnTo>
                <a:lnTo>
                  <a:pt x="91099" y="35449"/>
                </a:lnTo>
                <a:lnTo>
                  <a:pt x="91099" y="35505"/>
                </a:lnTo>
                <a:lnTo>
                  <a:pt x="91099" y="35616"/>
                </a:lnTo>
                <a:lnTo>
                  <a:pt x="91155" y="35728"/>
                </a:lnTo>
                <a:lnTo>
                  <a:pt x="91192" y="35784"/>
                </a:lnTo>
                <a:lnTo>
                  <a:pt x="91248" y="35858"/>
                </a:lnTo>
                <a:lnTo>
                  <a:pt x="91303" y="35914"/>
                </a:lnTo>
                <a:lnTo>
                  <a:pt x="91341" y="35970"/>
                </a:lnTo>
                <a:lnTo>
                  <a:pt x="91359" y="36045"/>
                </a:lnTo>
                <a:lnTo>
                  <a:pt x="91359" y="36082"/>
                </a:lnTo>
                <a:lnTo>
                  <a:pt x="91266" y="36194"/>
                </a:lnTo>
                <a:lnTo>
                  <a:pt x="91229" y="36249"/>
                </a:lnTo>
                <a:lnTo>
                  <a:pt x="91210" y="36305"/>
                </a:lnTo>
                <a:lnTo>
                  <a:pt x="91210" y="36342"/>
                </a:lnTo>
                <a:lnTo>
                  <a:pt x="91229" y="36380"/>
                </a:lnTo>
                <a:lnTo>
                  <a:pt x="91248" y="36398"/>
                </a:lnTo>
                <a:lnTo>
                  <a:pt x="91303" y="36398"/>
                </a:lnTo>
                <a:lnTo>
                  <a:pt x="91359" y="36380"/>
                </a:lnTo>
                <a:lnTo>
                  <a:pt x="91415" y="36361"/>
                </a:lnTo>
                <a:lnTo>
                  <a:pt x="91508" y="36305"/>
                </a:lnTo>
                <a:lnTo>
                  <a:pt x="91527" y="36287"/>
                </a:lnTo>
                <a:lnTo>
                  <a:pt x="91564" y="36305"/>
                </a:lnTo>
                <a:lnTo>
                  <a:pt x="91639" y="36342"/>
                </a:lnTo>
                <a:lnTo>
                  <a:pt x="91676" y="36380"/>
                </a:lnTo>
                <a:lnTo>
                  <a:pt x="91732" y="36417"/>
                </a:lnTo>
                <a:lnTo>
                  <a:pt x="91788" y="36454"/>
                </a:lnTo>
                <a:lnTo>
                  <a:pt x="91862" y="36454"/>
                </a:lnTo>
                <a:lnTo>
                  <a:pt x="91899" y="36436"/>
                </a:lnTo>
                <a:lnTo>
                  <a:pt x="91918" y="36398"/>
                </a:lnTo>
                <a:lnTo>
                  <a:pt x="91936" y="36361"/>
                </a:lnTo>
                <a:lnTo>
                  <a:pt x="91918" y="36324"/>
                </a:lnTo>
                <a:lnTo>
                  <a:pt x="91899" y="36249"/>
                </a:lnTo>
                <a:lnTo>
                  <a:pt x="91862" y="36175"/>
                </a:lnTo>
                <a:lnTo>
                  <a:pt x="91825" y="36082"/>
                </a:lnTo>
                <a:lnTo>
                  <a:pt x="91825" y="36045"/>
                </a:lnTo>
                <a:lnTo>
                  <a:pt x="91843" y="35989"/>
                </a:lnTo>
                <a:lnTo>
                  <a:pt x="91899" y="35914"/>
                </a:lnTo>
                <a:lnTo>
                  <a:pt x="91955" y="35840"/>
                </a:lnTo>
                <a:lnTo>
                  <a:pt x="92011" y="35747"/>
                </a:lnTo>
                <a:lnTo>
                  <a:pt x="92085" y="35635"/>
                </a:lnTo>
                <a:lnTo>
                  <a:pt x="92104" y="35579"/>
                </a:lnTo>
                <a:lnTo>
                  <a:pt x="92104" y="35523"/>
                </a:lnTo>
                <a:lnTo>
                  <a:pt x="92104" y="35467"/>
                </a:lnTo>
                <a:lnTo>
                  <a:pt x="92067" y="35430"/>
                </a:lnTo>
                <a:lnTo>
                  <a:pt x="92011" y="35412"/>
                </a:lnTo>
                <a:lnTo>
                  <a:pt x="91936" y="35412"/>
                </a:lnTo>
                <a:lnTo>
                  <a:pt x="91881" y="35467"/>
                </a:lnTo>
                <a:lnTo>
                  <a:pt x="91806" y="35523"/>
                </a:lnTo>
                <a:lnTo>
                  <a:pt x="91694" y="35672"/>
                </a:lnTo>
                <a:lnTo>
                  <a:pt x="91620" y="35765"/>
                </a:lnTo>
                <a:lnTo>
                  <a:pt x="91471" y="35542"/>
                </a:lnTo>
                <a:lnTo>
                  <a:pt x="91359" y="35430"/>
                </a:lnTo>
                <a:lnTo>
                  <a:pt x="91303" y="35393"/>
                </a:lnTo>
                <a:lnTo>
                  <a:pt x="91248" y="35374"/>
                </a:lnTo>
                <a:close/>
                <a:moveTo>
                  <a:pt x="261" y="37571"/>
                </a:moveTo>
                <a:lnTo>
                  <a:pt x="205" y="37590"/>
                </a:lnTo>
                <a:lnTo>
                  <a:pt x="168" y="37608"/>
                </a:lnTo>
                <a:lnTo>
                  <a:pt x="149" y="37664"/>
                </a:lnTo>
                <a:lnTo>
                  <a:pt x="149" y="37776"/>
                </a:lnTo>
                <a:lnTo>
                  <a:pt x="168" y="37888"/>
                </a:lnTo>
                <a:lnTo>
                  <a:pt x="224" y="38018"/>
                </a:lnTo>
                <a:lnTo>
                  <a:pt x="298" y="38148"/>
                </a:lnTo>
                <a:lnTo>
                  <a:pt x="373" y="38241"/>
                </a:lnTo>
                <a:lnTo>
                  <a:pt x="410" y="38279"/>
                </a:lnTo>
                <a:lnTo>
                  <a:pt x="410" y="38316"/>
                </a:lnTo>
                <a:lnTo>
                  <a:pt x="410" y="38372"/>
                </a:lnTo>
                <a:lnTo>
                  <a:pt x="354" y="38409"/>
                </a:lnTo>
                <a:lnTo>
                  <a:pt x="261" y="38632"/>
                </a:lnTo>
                <a:lnTo>
                  <a:pt x="243" y="38688"/>
                </a:lnTo>
                <a:lnTo>
                  <a:pt x="243" y="38744"/>
                </a:lnTo>
                <a:lnTo>
                  <a:pt x="261" y="38781"/>
                </a:lnTo>
                <a:lnTo>
                  <a:pt x="298" y="38763"/>
                </a:lnTo>
                <a:lnTo>
                  <a:pt x="447" y="38670"/>
                </a:lnTo>
                <a:lnTo>
                  <a:pt x="578" y="38577"/>
                </a:lnTo>
                <a:lnTo>
                  <a:pt x="652" y="38670"/>
                </a:lnTo>
                <a:lnTo>
                  <a:pt x="745" y="38819"/>
                </a:lnTo>
                <a:lnTo>
                  <a:pt x="801" y="38875"/>
                </a:lnTo>
                <a:lnTo>
                  <a:pt x="857" y="38930"/>
                </a:lnTo>
                <a:lnTo>
                  <a:pt x="913" y="38968"/>
                </a:lnTo>
                <a:lnTo>
                  <a:pt x="969" y="38968"/>
                </a:lnTo>
                <a:lnTo>
                  <a:pt x="1024" y="38930"/>
                </a:lnTo>
                <a:lnTo>
                  <a:pt x="1043" y="38856"/>
                </a:lnTo>
                <a:lnTo>
                  <a:pt x="1043" y="38781"/>
                </a:lnTo>
                <a:lnTo>
                  <a:pt x="1024" y="38707"/>
                </a:lnTo>
                <a:lnTo>
                  <a:pt x="931" y="38539"/>
                </a:lnTo>
                <a:lnTo>
                  <a:pt x="876" y="38428"/>
                </a:lnTo>
                <a:lnTo>
                  <a:pt x="857" y="38335"/>
                </a:lnTo>
                <a:lnTo>
                  <a:pt x="876" y="38279"/>
                </a:lnTo>
                <a:lnTo>
                  <a:pt x="969" y="38148"/>
                </a:lnTo>
                <a:lnTo>
                  <a:pt x="1024" y="38037"/>
                </a:lnTo>
                <a:lnTo>
                  <a:pt x="1043" y="37981"/>
                </a:lnTo>
                <a:lnTo>
                  <a:pt x="1043" y="37925"/>
                </a:lnTo>
                <a:lnTo>
                  <a:pt x="987" y="37851"/>
                </a:lnTo>
                <a:lnTo>
                  <a:pt x="950" y="37832"/>
                </a:lnTo>
                <a:lnTo>
                  <a:pt x="894" y="37813"/>
                </a:lnTo>
                <a:lnTo>
                  <a:pt x="838" y="37832"/>
                </a:lnTo>
                <a:lnTo>
                  <a:pt x="745" y="37906"/>
                </a:lnTo>
                <a:lnTo>
                  <a:pt x="652" y="37999"/>
                </a:lnTo>
                <a:lnTo>
                  <a:pt x="596" y="37888"/>
                </a:lnTo>
                <a:lnTo>
                  <a:pt x="522" y="37757"/>
                </a:lnTo>
                <a:lnTo>
                  <a:pt x="429" y="37646"/>
                </a:lnTo>
                <a:lnTo>
                  <a:pt x="373" y="37608"/>
                </a:lnTo>
                <a:lnTo>
                  <a:pt x="317" y="37590"/>
                </a:lnTo>
                <a:lnTo>
                  <a:pt x="261" y="37571"/>
                </a:lnTo>
                <a:close/>
                <a:moveTo>
                  <a:pt x="91788" y="37888"/>
                </a:moveTo>
                <a:lnTo>
                  <a:pt x="91750" y="37925"/>
                </a:lnTo>
                <a:lnTo>
                  <a:pt x="91676" y="37999"/>
                </a:lnTo>
                <a:lnTo>
                  <a:pt x="91601" y="38055"/>
                </a:lnTo>
                <a:lnTo>
                  <a:pt x="91564" y="38093"/>
                </a:lnTo>
                <a:lnTo>
                  <a:pt x="91527" y="38074"/>
                </a:lnTo>
                <a:lnTo>
                  <a:pt x="91508" y="38055"/>
                </a:lnTo>
                <a:lnTo>
                  <a:pt x="91452" y="37999"/>
                </a:lnTo>
                <a:lnTo>
                  <a:pt x="91378" y="37944"/>
                </a:lnTo>
                <a:lnTo>
                  <a:pt x="91341" y="37925"/>
                </a:lnTo>
                <a:lnTo>
                  <a:pt x="91303" y="37944"/>
                </a:lnTo>
                <a:lnTo>
                  <a:pt x="91266" y="37944"/>
                </a:lnTo>
                <a:lnTo>
                  <a:pt x="91229" y="37981"/>
                </a:lnTo>
                <a:lnTo>
                  <a:pt x="91210" y="37999"/>
                </a:lnTo>
                <a:lnTo>
                  <a:pt x="91210" y="38037"/>
                </a:lnTo>
                <a:lnTo>
                  <a:pt x="91210" y="38111"/>
                </a:lnTo>
                <a:lnTo>
                  <a:pt x="91229" y="38186"/>
                </a:lnTo>
                <a:lnTo>
                  <a:pt x="91285" y="38297"/>
                </a:lnTo>
                <a:lnTo>
                  <a:pt x="91285" y="38335"/>
                </a:lnTo>
                <a:lnTo>
                  <a:pt x="91266" y="38409"/>
                </a:lnTo>
                <a:lnTo>
                  <a:pt x="91229" y="38465"/>
                </a:lnTo>
                <a:lnTo>
                  <a:pt x="91173" y="38539"/>
                </a:lnTo>
                <a:lnTo>
                  <a:pt x="91155" y="38577"/>
                </a:lnTo>
                <a:lnTo>
                  <a:pt x="91136" y="38614"/>
                </a:lnTo>
                <a:lnTo>
                  <a:pt x="91155" y="38651"/>
                </a:lnTo>
                <a:lnTo>
                  <a:pt x="91173" y="38688"/>
                </a:lnTo>
                <a:lnTo>
                  <a:pt x="91229" y="38707"/>
                </a:lnTo>
                <a:lnTo>
                  <a:pt x="91266" y="38726"/>
                </a:lnTo>
                <a:lnTo>
                  <a:pt x="91359" y="38707"/>
                </a:lnTo>
                <a:lnTo>
                  <a:pt x="91434" y="38651"/>
                </a:lnTo>
                <a:lnTo>
                  <a:pt x="91508" y="38595"/>
                </a:lnTo>
                <a:lnTo>
                  <a:pt x="91583" y="38726"/>
                </a:lnTo>
                <a:lnTo>
                  <a:pt x="91713" y="38912"/>
                </a:lnTo>
                <a:lnTo>
                  <a:pt x="91769" y="38968"/>
                </a:lnTo>
                <a:lnTo>
                  <a:pt x="91825" y="39005"/>
                </a:lnTo>
                <a:lnTo>
                  <a:pt x="91862" y="39005"/>
                </a:lnTo>
                <a:lnTo>
                  <a:pt x="91881" y="38986"/>
                </a:lnTo>
                <a:lnTo>
                  <a:pt x="91918" y="38968"/>
                </a:lnTo>
                <a:lnTo>
                  <a:pt x="91936" y="38912"/>
                </a:lnTo>
                <a:lnTo>
                  <a:pt x="91936" y="38837"/>
                </a:lnTo>
                <a:lnTo>
                  <a:pt x="91899" y="38726"/>
                </a:lnTo>
                <a:lnTo>
                  <a:pt x="91825" y="38539"/>
                </a:lnTo>
                <a:lnTo>
                  <a:pt x="91788" y="38446"/>
                </a:lnTo>
                <a:lnTo>
                  <a:pt x="91788" y="38428"/>
                </a:lnTo>
                <a:lnTo>
                  <a:pt x="91806" y="38372"/>
                </a:lnTo>
                <a:lnTo>
                  <a:pt x="91843" y="38316"/>
                </a:lnTo>
                <a:lnTo>
                  <a:pt x="91899" y="38260"/>
                </a:lnTo>
                <a:lnTo>
                  <a:pt x="92011" y="38167"/>
                </a:lnTo>
                <a:lnTo>
                  <a:pt x="92048" y="38111"/>
                </a:lnTo>
                <a:lnTo>
                  <a:pt x="92048" y="38037"/>
                </a:lnTo>
                <a:lnTo>
                  <a:pt x="92048" y="37981"/>
                </a:lnTo>
                <a:lnTo>
                  <a:pt x="92011" y="37944"/>
                </a:lnTo>
                <a:lnTo>
                  <a:pt x="91974" y="37906"/>
                </a:lnTo>
                <a:lnTo>
                  <a:pt x="91918" y="37888"/>
                </a:lnTo>
                <a:close/>
                <a:moveTo>
                  <a:pt x="224" y="40252"/>
                </a:moveTo>
                <a:lnTo>
                  <a:pt x="149" y="40289"/>
                </a:lnTo>
                <a:lnTo>
                  <a:pt x="112" y="40364"/>
                </a:lnTo>
                <a:lnTo>
                  <a:pt x="112" y="40420"/>
                </a:lnTo>
                <a:lnTo>
                  <a:pt x="131" y="40494"/>
                </a:lnTo>
                <a:lnTo>
                  <a:pt x="168" y="40569"/>
                </a:lnTo>
                <a:lnTo>
                  <a:pt x="280" y="40699"/>
                </a:lnTo>
                <a:lnTo>
                  <a:pt x="373" y="40811"/>
                </a:lnTo>
                <a:lnTo>
                  <a:pt x="261" y="40904"/>
                </a:lnTo>
                <a:lnTo>
                  <a:pt x="131" y="41053"/>
                </a:lnTo>
                <a:lnTo>
                  <a:pt x="94" y="41127"/>
                </a:lnTo>
                <a:lnTo>
                  <a:pt x="75" y="41202"/>
                </a:lnTo>
                <a:lnTo>
                  <a:pt x="94" y="41239"/>
                </a:lnTo>
                <a:lnTo>
                  <a:pt x="112" y="41258"/>
                </a:lnTo>
                <a:lnTo>
                  <a:pt x="149" y="41276"/>
                </a:lnTo>
                <a:lnTo>
                  <a:pt x="205" y="41295"/>
                </a:lnTo>
                <a:lnTo>
                  <a:pt x="243" y="41295"/>
                </a:lnTo>
                <a:lnTo>
                  <a:pt x="280" y="41276"/>
                </a:lnTo>
                <a:lnTo>
                  <a:pt x="354" y="41239"/>
                </a:lnTo>
                <a:lnTo>
                  <a:pt x="485" y="41127"/>
                </a:lnTo>
                <a:lnTo>
                  <a:pt x="559" y="41071"/>
                </a:lnTo>
                <a:lnTo>
                  <a:pt x="578" y="41053"/>
                </a:lnTo>
                <a:lnTo>
                  <a:pt x="615" y="41071"/>
                </a:lnTo>
                <a:lnTo>
                  <a:pt x="652" y="41090"/>
                </a:lnTo>
                <a:lnTo>
                  <a:pt x="708" y="41127"/>
                </a:lnTo>
                <a:lnTo>
                  <a:pt x="801" y="41220"/>
                </a:lnTo>
                <a:lnTo>
                  <a:pt x="913" y="41276"/>
                </a:lnTo>
                <a:lnTo>
                  <a:pt x="987" y="41295"/>
                </a:lnTo>
                <a:lnTo>
                  <a:pt x="1006" y="41276"/>
                </a:lnTo>
                <a:lnTo>
                  <a:pt x="1006" y="41258"/>
                </a:lnTo>
                <a:lnTo>
                  <a:pt x="1006" y="41202"/>
                </a:lnTo>
                <a:lnTo>
                  <a:pt x="931" y="41034"/>
                </a:lnTo>
                <a:lnTo>
                  <a:pt x="876" y="40867"/>
                </a:lnTo>
                <a:lnTo>
                  <a:pt x="838" y="40792"/>
                </a:lnTo>
                <a:lnTo>
                  <a:pt x="857" y="40718"/>
                </a:lnTo>
                <a:lnTo>
                  <a:pt x="894" y="40662"/>
                </a:lnTo>
                <a:lnTo>
                  <a:pt x="931" y="40625"/>
                </a:lnTo>
                <a:lnTo>
                  <a:pt x="1006" y="40532"/>
                </a:lnTo>
                <a:lnTo>
                  <a:pt x="1080" y="40364"/>
                </a:lnTo>
                <a:lnTo>
                  <a:pt x="1099" y="40289"/>
                </a:lnTo>
                <a:lnTo>
                  <a:pt x="1080" y="40271"/>
                </a:lnTo>
                <a:lnTo>
                  <a:pt x="1062" y="40271"/>
                </a:lnTo>
                <a:lnTo>
                  <a:pt x="950" y="40327"/>
                </a:lnTo>
                <a:lnTo>
                  <a:pt x="838" y="40420"/>
                </a:lnTo>
                <a:lnTo>
                  <a:pt x="633" y="40587"/>
                </a:lnTo>
                <a:lnTo>
                  <a:pt x="540" y="40476"/>
                </a:lnTo>
                <a:lnTo>
                  <a:pt x="429" y="40345"/>
                </a:lnTo>
                <a:lnTo>
                  <a:pt x="354" y="40289"/>
                </a:lnTo>
                <a:lnTo>
                  <a:pt x="298" y="40252"/>
                </a:lnTo>
                <a:close/>
                <a:moveTo>
                  <a:pt x="91899" y="40364"/>
                </a:moveTo>
                <a:lnTo>
                  <a:pt x="91843" y="40383"/>
                </a:lnTo>
                <a:lnTo>
                  <a:pt x="91806" y="40420"/>
                </a:lnTo>
                <a:lnTo>
                  <a:pt x="91527" y="40755"/>
                </a:lnTo>
                <a:lnTo>
                  <a:pt x="91471" y="40662"/>
                </a:lnTo>
                <a:lnTo>
                  <a:pt x="91378" y="40550"/>
                </a:lnTo>
                <a:lnTo>
                  <a:pt x="91322" y="40494"/>
                </a:lnTo>
                <a:lnTo>
                  <a:pt x="91266" y="40476"/>
                </a:lnTo>
                <a:lnTo>
                  <a:pt x="91210" y="40476"/>
                </a:lnTo>
                <a:lnTo>
                  <a:pt x="91155" y="40532"/>
                </a:lnTo>
                <a:lnTo>
                  <a:pt x="91117" y="40587"/>
                </a:lnTo>
                <a:lnTo>
                  <a:pt x="91117" y="40662"/>
                </a:lnTo>
                <a:lnTo>
                  <a:pt x="91136" y="40718"/>
                </a:lnTo>
                <a:lnTo>
                  <a:pt x="91173" y="40792"/>
                </a:lnTo>
                <a:lnTo>
                  <a:pt x="91266" y="40904"/>
                </a:lnTo>
                <a:lnTo>
                  <a:pt x="91285" y="40960"/>
                </a:lnTo>
                <a:lnTo>
                  <a:pt x="91303" y="41016"/>
                </a:lnTo>
                <a:lnTo>
                  <a:pt x="91285" y="41071"/>
                </a:lnTo>
                <a:lnTo>
                  <a:pt x="91248" y="41127"/>
                </a:lnTo>
                <a:lnTo>
                  <a:pt x="91136" y="41239"/>
                </a:lnTo>
                <a:lnTo>
                  <a:pt x="91080" y="41295"/>
                </a:lnTo>
                <a:lnTo>
                  <a:pt x="91043" y="41369"/>
                </a:lnTo>
                <a:lnTo>
                  <a:pt x="91043" y="41425"/>
                </a:lnTo>
                <a:lnTo>
                  <a:pt x="91099" y="41481"/>
                </a:lnTo>
                <a:lnTo>
                  <a:pt x="91136" y="41500"/>
                </a:lnTo>
                <a:lnTo>
                  <a:pt x="91155" y="41500"/>
                </a:lnTo>
                <a:lnTo>
                  <a:pt x="91229" y="41481"/>
                </a:lnTo>
                <a:lnTo>
                  <a:pt x="91359" y="41407"/>
                </a:lnTo>
                <a:lnTo>
                  <a:pt x="91490" y="41332"/>
                </a:lnTo>
                <a:lnTo>
                  <a:pt x="91527" y="41332"/>
                </a:lnTo>
                <a:lnTo>
                  <a:pt x="91601" y="41369"/>
                </a:lnTo>
                <a:lnTo>
                  <a:pt x="91676" y="41425"/>
                </a:lnTo>
                <a:lnTo>
                  <a:pt x="91788" y="41518"/>
                </a:lnTo>
                <a:lnTo>
                  <a:pt x="91843" y="41556"/>
                </a:lnTo>
                <a:lnTo>
                  <a:pt x="91936" y="41556"/>
                </a:lnTo>
                <a:lnTo>
                  <a:pt x="91974" y="41500"/>
                </a:lnTo>
                <a:lnTo>
                  <a:pt x="91974" y="41462"/>
                </a:lnTo>
                <a:lnTo>
                  <a:pt x="91955" y="41425"/>
                </a:lnTo>
                <a:lnTo>
                  <a:pt x="91918" y="41351"/>
                </a:lnTo>
                <a:lnTo>
                  <a:pt x="91862" y="41295"/>
                </a:lnTo>
                <a:lnTo>
                  <a:pt x="91806" y="41239"/>
                </a:lnTo>
                <a:lnTo>
                  <a:pt x="91732" y="41109"/>
                </a:lnTo>
                <a:lnTo>
                  <a:pt x="91881" y="40960"/>
                </a:lnTo>
                <a:lnTo>
                  <a:pt x="91974" y="40867"/>
                </a:lnTo>
                <a:lnTo>
                  <a:pt x="92067" y="40755"/>
                </a:lnTo>
                <a:lnTo>
                  <a:pt x="92104" y="40699"/>
                </a:lnTo>
                <a:lnTo>
                  <a:pt x="92123" y="40643"/>
                </a:lnTo>
                <a:lnTo>
                  <a:pt x="92141" y="40587"/>
                </a:lnTo>
                <a:lnTo>
                  <a:pt x="92123" y="40513"/>
                </a:lnTo>
                <a:lnTo>
                  <a:pt x="92104" y="40476"/>
                </a:lnTo>
                <a:lnTo>
                  <a:pt x="92067" y="40420"/>
                </a:lnTo>
                <a:lnTo>
                  <a:pt x="92030" y="40383"/>
                </a:lnTo>
                <a:lnTo>
                  <a:pt x="91992" y="40364"/>
                </a:lnTo>
                <a:close/>
                <a:moveTo>
                  <a:pt x="894" y="42784"/>
                </a:moveTo>
                <a:lnTo>
                  <a:pt x="857" y="42803"/>
                </a:lnTo>
                <a:lnTo>
                  <a:pt x="820" y="42822"/>
                </a:lnTo>
                <a:lnTo>
                  <a:pt x="745" y="42877"/>
                </a:lnTo>
                <a:lnTo>
                  <a:pt x="633" y="43026"/>
                </a:lnTo>
                <a:lnTo>
                  <a:pt x="540" y="42915"/>
                </a:lnTo>
                <a:lnTo>
                  <a:pt x="485" y="42877"/>
                </a:lnTo>
                <a:lnTo>
                  <a:pt x="429" y="42840"/>
                </a:lnTo>
                <a:lnTo>
                  <a:pt x="373" y="42822"/>
                </a:lnTo>
                <a:lnTo>
                  <a:pt x="317" y="42840"/>
                </a:lnTo>
                <a:lnTo>
                  <a:pt x="298" y="42896"/>
                </a:lnTo>
                <a:lnTo>
                  <a:pt x="280" y="42989"/>
                </a:lnTo>
                <a:lnTo>
                  <a:pt x="298" y="43064"/>
                </a:lnTo>
                <a:lnTo>
                  <a:pt x="354" y="43119"/>
                </a:lnTo>
                <a:lnTo>
                  <a:pt x="410" y="43194"/>
                </a:lnTo>
                <a:lnTo>
                  <a:pt x="429" y="43250"/>
                </a:lnTo>
                <a:lnTo>
                  <a:pt x="391" y="43306"/>
                </a:lnTo>
                <a:lnTo>
                  <a:pt x="298" y="43399"/>
                </a:lnTo>
                <a:lnTo>
                  <a:pt x="149" y="43529"/>
                </a:lnTo>
                <a:lnTo>
                  <a:pt x="112" y="43566"/>
                </a:lnTo>
                <a:lnTo>
                  <a:pt x="131" y="43603"/>
                </a:lnTo>
                <a:lnTo>
                  <a:pt x="298" y="43603"/>
                </a:lnTo>
                <a:lnTo>
                  <a:pt x="485" y="43510"/>
                </a:lnTo>
                <a:lnTo>
                  <a:pt x="540" y="43473"/>
                </a:lnTo>
                <a:lnTo>
                  <a:pt x="578" y="43455"/>
                </a:lnTo>
                <a:lnTo>
                  <a:pt x="615" y="43473"/>
                </a:lnTo>
                <a:lnTo>
                  <a:pt x="633" y="43529"/>
                </a:lnTo>
                <a:lnTo>
                  <a:pt x="727" y="43622"/>
                </a:lnTo>
                <a:lnTo>
                  <a:pt x="857" y="43734"/>
                </a:lnTo>
                <a:lnTo>
                  <a:pt x="913" y="43771"/>
                </a:lnTo>
                <a:lnTo>
                  <a:pt x="950" y="43790"/>
                </a:lnTo>
                <a:lnTo>
                  <a:pt x="969" y="43771"/>
                </a:lnTo>
                <a:lnTo>
                  <a:pt x="987" y="43734"/>
                </a:lnTo>
                <a:lnTo>
                  <a:pt x="987" y="43641"/>
                </a:lnTo>
                <a:lnTo>
                  <a:pt x="950" y="43548"/>
                </a:lnTo>
                <a:lnTo>
                  <a:pt x="894" y="43455"/>
                </a:lnTo>
                <a:lnTo>
                  <a:pt x="820" y="43361"/>
                </a:lnTo>
                <a:lnTo>
                  <a:pt x="801" y="43324"/>
                </a:lnTo>
                <a:lnTo>
                  <a:pt x="801" y="43287"/>
                </a:lnTo>
                <a:lnTo>
                  <a:pt x="820" y="43250"/>
                </a:lnTo>
                <a:lnTo>
                  <a:pt x="838" y="43213"/>
                </a:lnTo>
                <a:lnTo>
                  <a:pt x="931" y="43157"/>
                </a:lnTo>
                <a:lnTo>
                  <a:pt x="1006" y="43082"/>
                </a:lnTo>
                <a:lnTo>
                  <a:pt x="1024" y="43026"/>
                </a:lnTo>
                <a:lnTo>
                  <a:pt x="1043" y="42989"/>
                </a:lnTo>
                <a:lnTo>
                  <a:pt x="1043" y="42915"/>
                </a:lnTo>
                <a:lnTo>
                  <a:pt x="1024" y="42840"/>
                </a:lnTo>
                <a:lnTo>
                  <a:pt x="969" y="42803"/>
                </a:lnTo>
                <a:lnTo>
                  <a:pt x="894" y="42784"/>
                </a:lnTo>
                <a:close/>
                <a:moveTo>
                  <a:pt x="91341" y="42877"/>
                </a:moveTo>
                <a:lnTo>
                  <a:pt x="91266" y="42896"/>
                </a:lnTo>
                <a:lnTo>
                  <a:pt x="91210" y="42952"/>
                </a:lnTo>
                <a:lnTo>
                  <a:pt x="91192" y="43008"/>
                </a:lnTo>
                <a:lnTo>
                  <a:pt x="91210" y="43082"/>
                </a:lnTo>
                <a:lnTo>
                  <a:pt x="91248" y="43213"/>
                </a:lnTo>
                <a:lnTo>
                  <a:pt x="91359" y="43417"/>
                </a:lnTo>
                <a:lnTo>
                  <a:pt x="91210" y="43566"/>
                </a:lnTo>
                <a:lnTo>
                  <a:pt x="91173" y="43622"/>
                </a:lnTo>
                <a:lnTo>
                  <a:pt x="91173" y="43678"/>
                </a:lnTo>
                <a:lnTo>
                  <a:pt x="91210" y="43734"/>
                </a:lnTo>
                <a:lnTo>
                  <a:pt x="91248" y="43771"/>
                </a:lnTo>
                <a:lnTo>
                  <a:pt x="91341" y="43771"/>
                </a:lnTo>
                <a:lnTo>
                  <a:pt x="91434" y="43734"/>
                </a:lnTo>
                <a:lnTo>
                  <a:pt x="91490" y="43697"/>
                </a:lnTo>
                <a:lnTo>
                  <a:pt x="91527" y="43678"/>
                </a:lnTo>
                <a:lnTo>
                  <a:pt x="91564" y="43715"/>
                </a:lnTo>
                <a:lnTo>
                  <a:pt x="91601" y="43771"/>
                </a:lnTo>
                <a:lnTo>
                  <a:pt x="91694" y="43883"/>
                </a:lnTo>
                <a:lnTo>
                  <a:pt x="91825" y="44032"/>
                </a:lnTo>
                <a:lnTo>
                  <a:pt x="91899" y="44069"/>
                </a:lnTo>
                <a:lnTo>
                  <a:pt x="91974" y="44069"/>
                </a:lnTo>
                <a:lnTo>
                  <a:pt x="91992" y="44032"/>
                </a:lnTo>
                <a:lnTo>
                  <a:pt x="92011" y="43920"/>
                </a:lnTo>
                <a:lnTo>
                  <a:pt x="92011" y="43883"/>
                </a:lnTo>
                <a:lnTo>
                  <a:pt x="91992" y="43827"/>
                </a:lnTo>
                <a:lnTo>
                  <a:pt x="91936" y="43734"/>
                </a:lnTo>
                <a:lnTo>
                  <a:pt x="91881" y="43641"/>
                </a:lnTo>
                <a:lnTo>
                  <a:pt x="91843" y="43548"/>
                </a:lnTo>
                <a:lnTo>
                  <a:pt x="91806" y="43510"/>
                </a:lnTo>
                <a:lnTo>
                  <a:pt x="91806" y="43473"/>
                </a:lnTo>
                <a:lnTo>
                  <a:pt x="91825" y="43436"/>
                </a:lnTo>
                <a:lnTo>
                  <a:pt x="91862" y="43399"/>
                </a:lnTo>
                <a:lnTo>
                  <a:pt x="91955" y="43268"/>
                </a:lnTo>
                <a:lnTo>
                  <a:pt x="91992" y="43157"/>
                </a:lnTo>
                <a:lnTo>
                  <a:pt x="91992" y="43082"/>
                </a:lnTo>
                <a:lnTo>
                  <a:pt x="91974" y="43026"/>
                </a:lnTo>
                <a:lnTo>
                  <a:pt x="91918" y="43008"/>
                </a:lnTo>
                <a:lnTo>
                  <a:pt x="91843" y="43026"/>
                </a:lnTo>
                <a:lnTo>
                  <a:pt x="91769" y="43045"/>
                </a:lnTo>
                <a:lnTo>
                  <a:pt x="91694" y="43082"/>
                </a:lnTo>
                <a:lnTo>
                  <a:pt x="91620" y="43157"/>
                </a:lnTo>
                <a:lnTo>
                  <a:pt x="91564" y="43045"/>
                </a:lnTo>
                <a:lnTo>
                  <a:pt x="91452" y="42933"/>
                </a:lnTo>
                <a:lnTo>
                  <a:pt x="91397" y="42896"/>
                </a:lnTo>
                <a:lnTo>
                  <a:pt x="91341" y="42877"/>
                </a:lnTo>
                <a:close/>
                <a:moveTo>
                  <a:pt x="913" y="45335"/>
                </a:moveTo>
                <a:lnTo>
                  <a:pt x="876" y="45372"/>
                </a:lnTo>
                <a:lnTo>
                  <a:pt x="764" y="45558"/>
                </a:lnTo>
                <a:lnTo>
                  <a:pt x="652" y="45726"/>
                </a:lnTo>
                <a:lnTo>
                  <a:pt x="540" y="45651"/>
                </a:lnTo>
                <a:lnTo>
                  <a:pt x="391" y="45521"/>
                </a:lnTo>
                <a:lnTo>
                  <a:pt x="298" y="45465"/>
                </a:lnTo>
                <a:lnTo>
                  <a:pt x="224" y="45428"/>
                </a:lnTo>
                <a:lnTo>
                  <a:pt x="131" y="45428"/>
                </a:lnTo>
                <a:lnTo>
                  <a:pt x="112" y="45465"/>
                </a:lnTo>
                <a:lnTo>
                  <a:pt x="94" y="45484"/>
                </a:lnTo>
                <a:lnTo>
                  <a:pt x="75" y="45521"/>
                </a:lnTo>
                <a:lnTo>
                  <a:pt x="94" y="45577"/>
                </a:lnTo>
                <a:lnTo>
                  <a:pt x="149" y="45651"/>
                </a:lnTo>
                <a:lnTo>
                  <a:pt x="205" y="45726"/>
                </a:lnTo>
                <a:lnTo>
                  <a:pt x="336" y="45875"/>
                </a:lnTo>
                <a:lnTo>
                  <a:pt x="447" y="45968"/>
                </a:lnTo>
                <a:lnTo>
                  <a:pt x="280" y="46117"/>
                </a:lnTo>
                <a:lnTo>
                  <a:pt x="261" y="46154"/>
                </a:lnTo>
                <a:lnTo>
                  <a:pt x="224" y="46191"/>
                </a:lnTo>
                <a:lnTo>
                  <a:pt x="224" y="46229"/>
                </a:lnTo>
                <a:lnTo>
                  <a:pt x="261" y="46266"/>
                </a:lnTo>
                <a:lnTo>
                  <a:pt x="317" y="46266"/>
                </a:lnTo>
                <a:lnTo>
                  <a:pt x="391" y="46229"/>
                </a:lnTo>
                <a:lnTo>
                  <a:pt x="522" y="46173"/>
                </a:lnTo>
                <a:lnTo>
                  <a:pt x="615" y="46154"/>
                </a:lnTo>
                <a:lnTo>
                  <a:pt x="727" y="46191"/>
                </a:lnTo>
                <a:lnTo>
                  <a:pt x="801" y="46229"/>
                </a:lnTo>
                <a:lnTo>
                  <a:pt x="876" y="46266"/>
                </a:lnTo>
                <a:lnTo>
                  <a:pt x="950" y="46266"/>
                </a:lnTo>
                <a:lnTo>
                  <a:pt x="987" y="46247"/>
                </a:lnTo>
                <a:lnTo>
                  <a:pt x="1024" y="46210"/>
                </a:lnTo>
                <a:lnTo>
                  <a:pt x="1062" y="46154"/>
                </a:lnTo>
                <a:lnTo>
                  <a:pt x="1062" y="46098"/>
                </a:lnTo>
                <a:lnTo>
                  <a:pt x="1062" y="46061"/>
                </a:lnTo>
                <a:lnTo>
                  <a:pt x="1024" y="46024"/>
                </a:lnTo>
                <a:lnTo>
                  <a:pt x="950" y="45949"/>
                </a:lnTo>
                <a:lnTo>
                  <a:pt x="876" y="45894"/>
                </a:lnTo>
                <a:lnTo>
                  <a:pt x="931" y="45800"/>
                </a:lnTo>
                <a:lnTo>
                  <a:pt x="1006" y="45707"/>
                </a:lnTo>
                <a:lnTo>
                  <a:pt x="1062" y="45596"/>
                </a:lnTo>
                <a:lnTo>
                  <a:pt x="1080" y="45540"/>
                </a:lnTo>
                <a:lnTo>
                  <a:pt x="1080" y="45503"/>
                </a:lnTo>
                <a:lnTo>
                  <a:pt x="1062" y="45428"/>
                </a:lnTo>
                <a:lnTo>
                  <a:pt x="1024" y="45354"/>
                </a:lnTo>
                <a:lnTo>
                  <a:pt x="987" y="45335"/>
                </a:lnTo>
                <a:close/>
                <a:moveTo>
                  <a:pt x="91285" y="45428"/>
                </a:moveTo>
                <a:lnTo>
                  <a:pt x="91248" y="45447"/>
                </a:lnTo>
                <a:lnTo>
                  <a:pt x="91210" y="45465"/>
                </a:lnTo>
                <a:lnTo>
                  <a:pt x="91155" y="45540"/>
                </a:lnTo>
                <a:lnTo>
                  <a:pt x="91136" y="45633"/>
                </a:lnTo>
                <a:lnTo>
                  <a:pt x="91136" y="45670"/>
                </a:lnTo>
                <a:lnTo>
                  <a:pt x="91155" y="45707"/>
                </a:lnTo>
                <a:lnTo>
                  <a:pt x="91248" y="45819"/>
                </a:lnTo>
                <a:lnTo>
                  <a:pt x="91303" y="45894"/>
                </a:lnTo>
                <a:lnTo>
                  <a:pt x="91322" y="45949"/>
                </a:lnTo>
                <a:lnTo>
                  <a:pt x="91341" y="46005"/>
                </a:lnTo>
                <a:lnTo>
                  <a:pt x="91322" y="46061"/>
                </a:lnTo>
                <a:lnTo>
                  <a:pt x="91266" y="46154"/>
                </a:lnTo>
                <a:lnTo>
                  <a:pt x="91248" y="46229"/>
                </a:lnTo>
                <a:lnTo>
                  <a:pt x="91210" y="46303"/>
                </a:lnTo>
                <a:lnTo>
                  <a:pt x="91210" y="46340"/>
                </a:lnTo>
                <a:lnTo>
                  <a:pt x="91229" y="46359"/>
                </a:lnTo>
                <a:lnTo>
                  <a:pt x="91248" y="46378"/>
                </a:lnTo>
                <a:lnTo>
                  <a:pt x="91303" y="46396"/>
                </a:lnTo>
                <a:lnTo>
                  <a:pt x="91341" y="46378"/>
                </a:lnTo>
                <a:lnTo>
                  <a:pt x="91378" y="46340"/>
                </a:lnTo>
                <a:lnTo>
                  <a:pt x="91452" y="46284"/>
                </a:lnTo>
                <a:lnTo>
                  <a:pt x="91527" y="46247"/>
                </a:lnTo>
                <a:lnTo>
                  <a:pt x="91564" y="46247"/>
                </a:lnTo>
                <a:lnTo>
                  <a:pt x="91601" y="46284"/>
                </a:lnTo>
                <a:lnTo>
                  <a:pt x="91657" y="46340"/>
                </a:lnTo>
                <a:lnTo>
                  <a:pt x="91732" y="46415"/>
                </a:lnTo>
                <a:lnTo>
                  <a:pt x="91806" y="46508"/>
                </a:lnTo>
                <a:lnTo>
                  <a:pt x="91862" y="46545"/>
                </a:lnTo>
                <a:lnTo>
                  <a:pt x="91918" y="46564"/>
                </a:lnTo>
                <a:lnTo>
                  <a:pt x="91955" y="46564"/>
                </a:lnTo>
                <a:lnTo>
                  <a:pt x="92011" y="46545"/>
                </a:lnTo>
                <a:lnTo>
                  <a:pt x="92048" y="46508"/>
                </a:lnTo>
                <a:lnTo>
                  <a:pt x="92048" y="46471"/>
                </a:lnTo>
                <a:lnTo>
                  <a:pt x="92048" y="46433"/>
                </a:lnTo>
                <a:lnTo>
                  <a:pt x="92048" y="46378"/>
                </a:lnTo>
                <a:lnTo>
                  <a:pt x="91992" y="46303"/>
                </a:lnTo>
                <a:lnTo>
                  <a:pt x="91955" y="46210"/>
                </a:lnTo>
                <a:lnTo>
                  <a:pt x="91881" y="46117"/>
                </a:lnTo>
                <a:lnTo>
                  <a:pt x="91843" y="46042"/>
                </a:lnTo>
                <a:lnTo>
                  <a:pt x="91825" y="45987"/>
                </a:lnTo>
                <a:lnTo>
                  <a:pt x="91825" y="45931"/>
                </a:lnTo>
                <a:lnTo>
                  <a:pt x="91843" y="45894"/>
                </a:lnTo>
                <a:lnTo>
                  <a:pt x="91918" y="45800"/>
                </a:lnTo>
                <a:lnTo>
                  <a:pt x="91955" y="45726"/>
                </a:lnTo>
                <a:lnTo>
                  <a:pt x="92011" y="45614"/>
                </a:lnTo>
                <a:lnTo>
                  <a:pt x="92011" y="45577"/>
                </a:lnTo>
                <a:lnTo>
                  <a:pt x="92011" y="45521"/>
                </a:lnTo>
                <a:lnTo>
                  <a:pt x="91992" y="45484"/>
                </a:lnTo>
                <a:lnTo>
                  <a:pt x="91936" y="45447"/>
                </a:lnTo>
                <a:lnTo>
                  <a:pt x="91843" y="45447"/>
                </a:lnTo>
                <a:lnTo>
                  <a:pt x="91750" y="45521"/>
                </a:lnTo>
                <a:lnTo>
                  <a:pt x="91657" y="45596"/>
                </a:lnTo>
                <a:lnTo>
                  <a:pt x="91601" y="45670"/>
                </a:lnTo>
                <a:lnTo>
                  <a:pt x="91527" y="45596"/>
                </a:lnTo>
                <a:lnTo>
                  <a:pt x="91471" y="45503"/>
                </a:lnTo>
                <a:lnTo>
                  <a:pt x="91378" y="45447"/>
                </a:lnTo>
                <a:lnTo>
                  <a:pt x="91341" y="45428"/>
                </a:lnTo>
                <a:close/>
                <a:moveTo>
                  <a:pt x="336" y="47699"/>
                </a:moveTo>
                <a:lnTo>
                  <a:pt x="298" y="47718"/>
                </a:lnTo>
                <a:lnTo>
                  <a:pt x="280" y="47755"/>
                </a:lnTo>
                <a:lnTo>
                  <a:pt x="261" y="47793"/>
                </a:lnTo>
                <a:lnTo>
                  <a:pt x="243" y="47867"/>
                </a:lnTo>
                <a:lnTo>
                  <a:pt x="261" y="47960"/>
                </a:lnTo>
                <a:lnTo>
                  <a:pt x="298" y="48035"/>
                </a:lnTo>
                <a:lnTo>
                  <a:pt x="354" y="48128"/>
                </a:lnTo>
                <a:lnTo>
                  <a:pt x="466" y="48277"/>
                </a:lnTo>
                <a:lnTo>
                  <a:pt x="559" y="48388"/>
                </a:lnTo>
                <a:lnTo>
                  <a:pt x="243" y="48593"/>
                </a:lnTo>
                <a:lnTo>
                  <a:pt x="131" y="48649"/>
                </a:lnTo>
                <a:lnTo>
                  <a:pt x="56" y="48723"/>
                </a:lnTo>
                <a:lnTo>
                  <a:pt x="0" y="48779"/>
                </a:lnTo>
                <a:lnTo>
                  <a:pt x="0" y="48835"/>
                </a:lnTo>
                <a:lnTo>
                  <a:pt x="19" y="48910"/>
                </a:lnTo>
                <a:lnTo>
                  <a:pt x="75" y="48928"/>
                </a:lnTo>
                <a:lnTo>
                  <a:pt x="131" y="48928"/>
                </a:lnTo>
                <a:lnTo>
                  <a:pt x="205" y="48910"/>
                </a:lnTo>
                <a:lnTo>
                  <a:pt x="336" y="48817"/>
                </a:lnTo>
                <a:lnTo>
                  <a:pt x="447" y="48742"/>
                </a:lnTo>
                <a:lnTo>
                  <a:pt x="578" y="48612"/>
                </a:lnTo>
                <a:lnTo>
                  <a:pt x="652" y="48556"/>
                </a:lnTo>
                <a:lnTo>
                  <a:pt x="708" y="48519"/>
                </a:lnTo>
                <a:lnTo>
                  <a:pt x="727" y="48519"/>
                </a:lnTo>
                <a:lnTo>
                  <a:pt x="764" y="48537"/>
                </a:lnTo>
                <a:lnTo>
                  <a:pt x="857" y="48612"/>
                </a:lnTo>
                <a:lnTo>
                  <a:pt x="950" y="48668"/>
                </a:lnTo>
                <a:lnTo>
                  <a:pt x="1024" y="48705"/>
                </a:lnTo>
                <a:lnTo>
                  <a:pt x="1155" y="48705"/>
                </a:lnTo>
                <a:lnTo>
                  <a:pt x="1173" y="48686"/>
                </a:lnTo>
                <a:lnTo>
                  <a:pt x="1173" y="48630"/>
                </a:lnTo>
                <a:lnTo>
                  <a:pt x="1118" y="48575"/>
                </a:lnTo>
                <a:lnTo>
                  <a:pt x="1006" y="48426"/>
                </a:lnTo>
                <a:lnTo>
                  <a:pt x="894" y="48314"/>
                </a:lnTo>
                <a:lnTo>
                  <a:pt x="1043" y="48146"/>
                </a:lnTo>
                <a:lnTo>
                  <a:pt x="1118" y="48035"/>
                </a:lnTo>
                <a:lnTo>
                  <a:pt x="1136" y="47997"/>
                </a:lnTo>
                <a:lnTo>
                  <a:pt x="1136" y="47979"/>
                </a:lnTo>
                <a:lnTo>
                  <a:pt x="1118" y="47960"/>
                </a:lnTo>
                <a:lnTo>
                  <a:pt x="1080" y="47979"/>
                </a:lnTo>
                <a:lnTo>
                  <a:pt x="1024" y="48035"/>
                </a:lnTo>
                <a:lnTo>
                  <a:pt x="913" y="48128"/>
                </a:lnTo>
                <a:lnTo>
                  <a:pt x="820" y="48202"/>
                </a:lnTo>
                <a:lnTo>
                  <a:pt x="782" y="48184"/>
                </a:lnTo>
                <a:lnTo>
                  <a:pt x="727" y="48128"/>
                </a:lnTo>
                <a:lnTo>
                  <a:pt x="671" y="48053"/>
                </a:lnTo>
                <a:lnTo>
                  <a:pt x="615" y="47960"/>
                </a:lnTo>
                <a:lnTo>
                  <a:pt x="578" y="47867"/>
                </a:lnTo>
                <a:lnTo>
                  <a:pt x="522" y="47774"/>
                </a:lnTo>
                <a:lnTo>
                  <a:pt x="447" y="47718"/>
                </a:lnTo>
                <a:lnTo>
                  <a:pt x="373" y="47699"/>
                </a:lnTo>
                <a:close/>
                <a:moveTo>
                  <a:pt x="91173" y="47942"/>
                </a:moveTo>
                <a:lnTo>
                  <a:pt x="91192" y="48016"/>
                </a:lnTo>
                <a:lnTo>
                  <a:pt x="91248" y="48184"/>
                </a:lnTo>
                <a:lnTo>
                  <a:pt x="91378" y="48444"/>
                </a:lnTo>
                <a:lnTo>
                  <a:pt x="91229" y="48500"/>
                </a:lnTo>
                <a:lnTo>
                  <a:pt x="91173" y="48556"/>
                </a:lnTo>
                <a:lnTo>
                  <a:pt x="91136" y="48612"/>
                </a:lnTo>
                <a:lnTo>
                  <a:pt x="91136" y="48649"/>
                </a:lnTo>
                <a:lnTo>
                  <a:pt x="91136" y="48686"/>
                </a:lnTo>
                <a:lnTo>
                  <a:pt x="91173" y="48761"/>
                </a:lnTo>
                <a:lnTo>
                  <a:pt x="91248" y="48798"/>
                </a:lnTo>
                <a:lnTo>
                  <a:pt x="91285" y="48817"/>
                </a:lnTo>
                <a:lnTo>
                  <a:pt x="91322" y="48798"/>
                </a:lnTo>
                <a:lnTo>
                  <a:pt x="91434" y="48742"/>
                </a:lnTo>
                <a:lnTo>
                  <a:pt x="91508" y="48723"/>
                </a:lnTo>
                <a:lnTo>
                  <a:pt x="91545" y="48705"/>
                </a:lnTo>
                <a:lnTo>
                  <a:pt x="91564" y="48742"/>
                </a:lnTo>
                <a:lnTo>
                  <a:pt x="91601" y="48779"/>
                </a:lnTo>
                <a:lnTo>
                  <a:pt x="91657" y="48872"/>
                </a:lnTo>
                <a:lnTo>
                  <a:pt x="91750" y="49003"/>
                </a:lnTo>
                <a:lnTo>
                  <a:pt x="91825" y="49059"/>
                </a:lnTo>
                <a:lnTo>
                  <a:pt x="91899" y="49096"/>
                </a:lnTo>
                <a:lnTo>
                  <a:pt x="92011" y="49096"/>
                </a:lnTo>
                <a:lnTo>
                  <a:pt x="92030" y="49077"/>
                </a:lnTo>
                <a:lnTo>
                  <a:pt x="92048" y="49040"/>
                </a:lnTo>
                <a:lnTo>
                  <a:pt x="92067" y="48984"/>
                </a:lnTo>
                <a:lnTo>
                  <a:pt x="92030" y="48891"/>
                </a:lnTo>
                <a:lnTo>
                  <a:pt x="91936" y="48723"/>
                </a:lnTo>
                <a:lnTo>
                  <a:pt x="91862" y="48593"/>
                </a:lnTo>
                <a:lnTo>
                  <a:pt x="91825" y="48537"/>
                </a:lnTo>
                <a:lnTo>
                  <a:pt x="91881" y="48463"/>
                </a:lnTo>
                <a:lnTo>
                  <a:pt x="91936" y="48388"/>
                </a:lnTo>
                <a:lnTo>
                  <a:pt x="91992" y="48295"/>
                </a:lnTo>
                <a:lnTo>
                  <a:pt x="92030" y="48202"/>
                </a:lnTo>
                <a:lnTo>
                  <a:pt x="92011" y="48165"/>
                </a:lnTo>
                <a:lnTo>
                  <a:pt x="91974" y="48146"/>
                </a:lnTo>
                <a:lnTo>
                  <a:pt x="91899" y="48165"/>
                </a:lnTo>
                <a:lnTo>
                  <a:pt x="91843" y="48184"/>
                </a:lnTo>
                <a:lnTo>
                  <a:pt x="91806" y="48221"/>
                </a:lnTo>
                <a:lnTo>
                  <a:pt x="91750" y="48258"/>
                </a:lnTo>
                <a:lnTo>
                  <a:pt x="91694" y="48277"/>
                </a:lnTo>
                <a:lnTo>
                  <a:pt x="91620" y="48295"/>
                </a:lnTo>
                <a:lnTo>
                  <a:pt x="91545" y="48239"/>
                </a:lnTo>
                <a:lnTo>
                  <a:pt x="91452" y="48165"/>
                </a:lnTo>
                <a:lnTo>
                  <a:pt x="91378" y="48090"/>
                </a:lnTo>
                <a:lnTo>
                  <a:pt x="91285" y="48016"/>
                </a:lnTo>
                <a:lnTo>
                  <a:pt x="91173" y="47942"/>
                </a:lnTo>
                <a:close/>
                <a:moveTo>
                  <a:pt x="14374" y="50399"/>
                </a:moveTo>
                <a:lnTo>
                  <a:pt x="14318" y="50418"/>
                </a:lnTo>
                <a:lnTo>
                  <a:pt x="14225" y="50474"/>
                </a:lnTo>
                <a:lnTo>
                  <a:pt x="14094" y="50604"/>
                </a:lnTo>
                <a:lnTo>
                  <a:pt x="14057" y="50660"/>
                </a:lnTo>
                <a:lnTo>
                  <a:pt x="14001" y="50678"/>
                </a:lnTo>
                <a:lnTo>
                  <a:pt x="13964" y="50660"/>
                </a:lnTo>
                <a:lnTo>
                  <a:pt x="13908" y="50604"/>
                </a:lnTo>
                <a:lnTo>
                  <a:pt x="13778" y="50548"/>
                </a:lnTo>
                <a:lnTo>
                  <a:pt x="13629" y="50455"/>
                </a:lnTo>
                <a:lnTo>
                  <a:pt x="13536" y="50418"/>
                </a:lnTo>
                <a:lnTo>
                  <a:pt x="13461" y="50418"/>
                </a:lnTo>
                <a:lnTo>
                  <a:pt x="13405" y="50436"/>
                </a:lnTo>
                <a:lnTo>
                  <a:pt x="13368" y="50455"/>
                </a:lnTo>
                <a:lnTo>
                  <a:pt x="13350" y="50492"/>
                </a:lnTo>
                <a:lnTo>
                  <a:pt x="13350" y="50548"/>
                </a:lnTo>
                <a:lnTo>
                  <a:pt x="13368" y="50604"/>
                </a:lnTo>
                <a:lnTo>
                  <a:pt x="13424" y="50660"/>
                </a:lnTo>
                <a:lnTo>
                  <a:pt x="13499" y="50716"/>
                </a:lnTo>
                <a:lnTo>
                  <a:pt x="13648" y="50790"/>
                </a:lnTo>
                <a:lnTo>
                  <a:pt x="13778" y="50846"/>
                </a:lnTo>
                <a:lnTo>
                  <a:pt x="13685" y="50920"/>
                </a:lnTo>
                <a:lnTo>
                  <a:pt x="13592" y="51013"/>
                </a:lnTo>
                <a:lnTo>
                  <a:pt x="13554" y="51051"/>
                </a:lnTo>
                <a:lnTo>
                  <a:pt x="13536" y="51107"/>
                </a:lnTo>
                <a:lnTo>
                  <a:pt x="13554" y="51162"/>
                </a:lnTo>
                <a:lnTo>
                  <a:pt x="13573" y="51200"/>
                </a:lnTo>
                <a:lnTo>
                  <a:pt x="13610" y="51237"/>
                </a:lnTo>
                <a:lnTo>
                  <a:pt x="13796" y="51237"/>
                </a:lnTo>
                <a:lnTo>
                  <a:pt x="13927" y="51200"/>
                </a:lnTo>
                <a:lnTo>
                  <a:pt x="14020" y="51144"/>
                </a:lnTo>
                <a:lnTo>
                  <a:pt x="14094" y="51107"/>
                </a:lnTo>
                <a:lnTo>
                  <a:pt x="14132" y="51069"/>
                </a:lnTo>
                <a:lnTo>
                  <a:pt x="14150" y="51051"/>
                </a:lnTo>
                <a:lnTo>
                  <a:pt x="14225" y="51069"/>
                </a:lnTo>
                <a:lnTo>
                  <a:pt x="14281" y="51107"/>
                </a:lnTo>
                <a:lnTo>
                  <a:pt x="14355" y="51162"/>
                </a:lnTo>
                <a:lnTo>
                  <a:pt x="14411" y="51181"/>
                </a:lnTo>
                <a:lnTo>
                  <a:pt x="14504" y="51218"/>
                </a:lnTo>
                <a:lnTo>
                  <a:pt x="14523" y="51218"/>
                </a:lnTo>
                <a:lnTo>
                  <a:pt x="14541" y="51162"/>
                </a:lnTo>
                <a:lnTo>
                  <a:pt x="14541" y="51144"/>
                </a:lnTo>
                <a:lnTo>
                  <a:pt x="14504" y="51107"/>
                </a:lnTo>
                <a:lnTo>
                  <a:pt x="14448" y="51032"/>
                </a:lnTo>
                <a:lnTo>
                  <a:pt x="14318" y="50920"/>
                </a:lnTo>
                <a:lnTo>
                  <a:pt x="14392" y="50809"/>
                </a:lnTo>
                <a:lnTo>
                  <a:pt x="14485" y="50678"/>
                </a:lnTo>
                <a:lnTo>
                  <a:pt x="14504" y="50604"/>
                </a:lnTo>
                <a:lnTo>
                  <a:pt x="14504" y="50529"/>
                </a:lnTo>
                <a:lnTo>
                  <a:pt x="14485" y="50474"/>
                </a:lnTo>
                <a:lnTo>
                  <a:pt x="14448" y="50418"/>
                </a:lnTo>
                <a:lnTo>
                  <a:pt x="14374" y="50399"/>
                </a:lnTo>
                <a:close/>
                <a:moveTo>
                  <a:pt x="75813" y="50418"/>
                </a:moveTo>
                <a:lnTo>
                  <a:pt x="75702" y="50455"/>
                </a:lnTo>
                <a:lnTo>
                  <a:pt x="75608" y="50492"/>
                </a:lnTo>
                <a:lnTo>
                  <a:pt x="75515" y="50548"/>
                </a:lnTo>
                <a:lnTo>
                  <a:pt x="75478" y="50585"/>
                </a:lnTo>
                <a:lnTo>
                  <a:pt x="75385" y="50585"/>
                </a:lnTo>
                <a:lnTo>
                  <a:pt x="75348" y="50529"/>
                </a:lnTo>
                <a:lnTo>
                  <a:pt x="75292" y="50511"/>
                </a:lnTo>
                <a:lnTo>
                  <a:pt x="75255" y="50492"/>
                </a:lnTo>
                <a:lnTo>
                  <a:pt x="75199" y="50474"/>
                </a:lnTo>
                <a:lnTo>
                  <a:pt x="75124" y="50492"/>
                </a:lnTo>
                <a:lnTo>
                  <a:pt x="75087" y="50511"/>
                </a:lnTo>
                <a:lnTo>
                  <a:pt x="75069" y="50567"/>
                </a:lnTo>
                <a:lnTo>
                  <a:pt x="75069" y="50604"/>
                </a:lnTo>
                <a:lnTo>
                  <a:pt x="75069" y="50641"/>
                </a:lnTo>
                <a:lnTo>
                  <a:pt x="75124" y="50716"/>
                </a:lnTo>
                <a:lnTo>
                  <a:pt x="75180" y="50790"/>
                </a:lnTo>
                <a:lnTo>
                  <a:pt x="75124" y="50865"/>
                </a:lnTo>
                <a:lnTo>
                  <a:pt x="75106" y="50939"/>
                </a:lnTo>
                <a:lnTo>
                  <a:pt x="75106" y="50995"/>
                </a:lnTo>
                <a:lnTo>
                  <a:pt x="75124" y="51032"/>
                </a:lnTo>
                <a:lnTo>
                  <a:pt x="75143" y="51069"/>
                </a:lnTo>
                <a:lnTo>
                  <a:pt x="75180" y="51088"/>
                </a:lnTo>
                <a:lnTo>
                  <a:pt x="75236" y="51125"/>
                </a:lnTo>
                <a:lnTo>
                  <a:pt x="75329" y="51125"/>
                </a:lnTo>
                <a:lnTo>
                  <a:pt x="75366" y="51107"/>
                </a:lnTo>
                <a:lnTo>
                  <a:pt x="75459" y="51051"/>
                </a:lnTo>
                <a:lnTo>
                  <a:pt x="75571" y="51051"/>
                </a:lnTo>
                <a:lnTo>
                  <a:pt x="75627" y="51088"/>
                </a:lnTo>
                <a:lnTo>
                  <a:pt x="75757" y="51181"/>
                </a:lnTo>
                <a:lnTo>
                  <a:pt x="75832" y="51218"/>
                </a:lnTo>
                <a:lnTo>
                  <a:pt x="75888" y="51237"/>
                </a:lnTo>
                <a:lnTo>
                  <a:pt x="75944" y="51237"/>
                </a:lnTo>
                <a:lnTo>
                  <a:pt x="75981" y="51200"/>
                </a:lnTo>
                <a:lnTo>
                  <a:pt x="75999" y="51162"/>
                </a:lnTo>
                <a:lnTo>
                  <a:pt x="75981" y="51107"/>
                </a:lnTo>
                <a:lnTo>
                  <a:pt x="75962" y="51051"/>
                </a:lnTo>
                <a:lnTo>
                  <a:pt x="75906" y="50995"/>
                </a:lnTo>
                <a:lnTo>
                  <a:pt x="75813" y="50902"/>
                </a:lnTo>
                <a:lnTo>
                  <a:pt x="75720" y="50827"/>
                </a:lnTo>
                <a:lnTo>
                  <a:pt x="75813" y="50771"/>
                </a:lnTo>
                <a:lnTo>
                  <a:pt x="75925" y="50697"/>
                </a:lnTo>
                <a:lnTo>
                  <a:pt x="75962" y="50660"/>
                </a:lnTo>
                <a:lnTo>
                  <a:pt x="75981" y="50623"/>
                </a:lnTo>
                <a:lnTo>
                  <a:pt x="75999" y="50567"/>
                </a:lnTo>
                <a:lnTo>
                  <a:pt x="75981" y="50511"/>
                </a:lnTo>
                <a:lnTo>
                  <a:pt x="75944" y="50455"/>
                </a:lnTo>
                <a:lnTo>
                  <a:pt x="75906" y="50418"/>
                </a:lnTo>
                <a:close/>
                <a:moveTo>
                  <a:pt x="86686" y="50399"/>
                </a:moveTo>
                <a:lnTo>
                  <a:pt x="86500" y="50492"/>
                </a:lnTo>
                <a:lnTo>
                  <a:pt x="86407" y="50529"/>
                </a:lnTo>
                <a:lnTo>
                  <a:pt x="86314" y="50567"/>
                </a:lnTo>
                <a:lnTo>
                  <a:pt x="86277" y="50604"/>
                </a:lnTo>
                <a:lnTo>
                  <a:pt x="86239" y="50623"/>
                </a:lnTo>
                <a:lnTo>
                  <a:pt x="86202" y="50604"/>
                </a:lnTo>
                <a:lnTo>
                  <a:pt x="86165" y="50548"/>
                </a:lnTo>
                <a:lnTo>
                  <a:pt x="86016" y="50455"/>
                </a:lnTo>
                <a:lnTo>
                  <a:pt x="85923" y="50418"/>
                </a:lnTo>
                <a:lnTo>
                  <a:pt x="85848" y="50418"/>
                </a:lnTo>
                <a:lnTo>
                  <a:pt x="85793" y="50455"/>
                </a:lnTo>
                <a:lnTo>
                  <a:pt x="85774" y="50492"/>
                </a:lnTo>
                <a:lnTo>
                  <a:pt x="85774" y="50567"/>
                </a:lnTo>
                <a:lnTo>
                  <a:pt x="85811" y="50641"/>
                </a:lnTo>
                <a:lnTo>
                  <a:pt x="85848" y="50716"/>
                </a:lnTo>
                <a:lnTo>
                  <a:pt x="85904" y="50790"/>
                </a:lnTo>
                <a:lnTo>
                  <a:pt x="85793" y="50883"/>
                </a:lnTo>
                <a:lnTo>
                  <a:pt x="85737" y="50939"/>
                </a:lnTo>
                <a:lnTo>
                  <a:pt x="85681" y="51013"/>
                </a:lnTo>
                <a:lnTo>
                  <a:pt x="85644" y="51069"/>
                </a:lnTo>
                <a:lnTo>
                  <a:pt x="85644" y="51125"/>
                </a:lnTo>
                <a:lnTo>
                  <a:pt x="85681" y="51181"/>
                </a:lnTo>
                <a:lnTo>
                  <a:pt x="85774" y="51218"/>
                </a:lnTo>
                <a:lnTo>
                  <a:pt x="85848" y="51218"/>
                </a:lnTo>
                <a:lnTo>
                  <a:pt x="85923" y="51200"/>
                </a:lnTo>
                <a:lnTo>
                  <a:pt x="85997" y="51144"/>
                </a:lnTo>
                <a:lnTo>
                  <a:pt x="86072" y="51125"/>
                </a:lnTo>
                <a:lnTo>
                  <a:pt x="86128" y="51069"/>
                </a:lnTo>
                <a:lnTo>
                  <a:pt x="86165" y="51069"/>
                </a:lnTo>
                <a:lnTo>
                  <a:pt x="86202" y="51088"/>
                </a:lnTo>
                <a:lnTo>
                  <a:pt x="86239" y="51144"/>
                </a:lnTo>
                <a:lnTo>
                  <a:pt x="86314" y="51200"/>
                </a:lnTo>
                <a:lnTo>
                  <a:pt x="86388" y="51237"/>
                </a:lnTo>
                <a:lnTo>
                  <a:pt x="86463" y="51237"/>
                </a:lnTo>
                <a:lnTo>
                  <a:pt x="86500" y="51200"/>
                </a:lnTo>
                <a:lnTo>
                  <a:pt x="86537" y="51162"/>
                </a:lnTo>
                <a:lnTo>
                  <a:pt x="86537" y="51088"/>
                </a:lnTo>
                <a:lnTo>
                  <a:pt x="86500" y="50976"/>
                </a:lnTo>
                <a:lnTo>
                  <a:pt x="86463" y="50939"/>
                </a:lnTo>
                <a:lnTo>
                  <a:pt x="86444" y="50883"/>
                </a:lnTo>
                <a:lnTo>
                  <a:pt x="86481" y="50846"/>
                </a:lnTo>
                <a:lnTo>
                  <a:pt x="86537" y="50827"/>
                </a:lnTo>
                <a:lnTo>
                  <a:pt x="86612" y="50753"/>
                </a:lnTo>
                <a:lnTo>
                  <a:pt x="86705" y="50697"/>
                </a:lnTo>
                <a:lnTo>
                  <a:pt x="86798" y="50641"/>
                </a:lnTo>
                <a:lnTo>
                  <a:pt x="86817" y="50604"/>
                </a:lnTo>
                <a:lnTo>
                  <a:pt x="86835" y="50548"/>
                </a:lnTo>
                <a:lnTo>
                  <a:pt x="86835" y="50492"/>
                </a:lnTo>
                <a:lnTo>
                  <a:pt x="86798" y="50436"/>
                </a:lnTo>
                <a:lnTo>
                  <a:pt x="86742" y="50399"/>
                </a:lnTo>
                <a:close/>
                <a:moveTo>
                  <a:pt x="69707" y="50436"/>
                </a:moveTo>
                <a:lnTo>
                  <a:pt x="69688" y="50455"/>
                </a:lnTo>
                <a:lnTo>
                  <a:pt x="69688" y="50492"/>
                </a:lnTo>
                <a:lnTo>
                  <a:pt x="69725" y="50567"/>
                </a:lnTo>
                <a:lnTo>
                  <a:pt x="69837" y="50697"/>
                </a:lnTo>
                <a:lnTo>
                  <a:pt x="69949" y="50790"/>
                </a:lnTo>
                <a:lnTo>
                  <a:pt x="69837" y="50846"/>
                </a:lnTo>
                <a:lnTo>
                  <a:pt x="69707" y="50939"/>
                </a:lnTo>
                <a:lnTo>
                  <a:pt x="69669" y="50995"/>
                </a:lnTo>
                <a:lnTo>
                  <a:pt x="69632" y="51051"/>
                </a:lnTo>
                <a:lnTo>
                  <a:pt x="69613" y="51125"/>
                </a:lnTo>
                <a:lnTo>
                  <a:pt x="69632" y="51181"/>
                </a:lnTo>
                <a:lnTo>
                  <a:pt x="69688" y="51237"/>
                </a:lnTo>
                <a:lnTo>
                  <a:pt x="69744" y="51256"/>
                </a:lnTo>
                <a:lnTo>
                  <a:pt x="69818" y="51237"/>
                </a:lnTo>
                <a:lnTo>
                  <a:pt x="69911" y="51200"/>
                </a:lnTo>
                <a:lnTo>
                  <a:pt x="70060" y="51107"/>
                </a:lnTo>
                <a:lnTo>
                  <a:pt x="70172" y="51051"/>
                </a:lnTo>
                <a:lnTo>
                  <a:pt x="70228" y="51032"/>
                </a:lnTo>
                <a:lnTo>
                  <a:pt x="70265" y="51051"/>
                </a:lnTo>
                <a:lnTo>
                  <a:pt x="70377" y="51088"/>
                </a:lnTo>
                <a:lnTo>
                  <a:pt x="70470" y="51144"/>
                </a:lnTo>
                <a:lnTo>
                  <a:pt x="70507" y="51144"/>
                </a:lnTo>
                <a:lnTo>
                  <a:pt x="70563" y="51125"/>
                </a:lnTo>
                <a:lnTo>
                  <a:pt x="70619" y="51088"/>
                </a:lnTo>
                <a:lnTo>
                  <a:pt x="70637" y="51032"/>
                </a:lnTo>
                <a:lnTo>
                  <a:pt x="70637" y="50995"/>
                </a:lnTo>
                <a:lnTo>
                  <a:pt x="70637" y="50958"/>
                </a:lnTo>
                <a:lnTo>
                  <a:pt x="70563" y="50883"/>
                </a:lnTo>
                <a:lnTo>
                  <a:pt x="70488" y="50809"/>
                </a:lnTo>
                <a:lnTo>
                  <a:pt x="70637" y="50697"/>
                </a:lnTo>
                <a:lnTo>
                  <a:pt x="70693" y="50623"/>
                </a:lnTo>
                <a:lnTo>
                  <a:pt x="70731" y="50548"/>
                </a:lnTo>
                <a:lnTo>
                  <a:pt x="70731" y="50492"/>
                </a:lnTo>
                <a:lnTo>
                  <a:pt x="70712" y="50455"/>
                </a:lnTo>
                <a:lnTo>
                  <a:pt x="70675" y="50436"/>
                </a:lnTo>
                <a:lnTo>
                  <a:pt x="70619" y="50436"/>
                </a:lnTo>
                <a:lnTo>
                  <a:pt x="70507" y="50474"/>
                </a:lnTo>
                <a:lnTo>
                  <a:pt x="70395" y="50548"/>
                </a:lnTo>
                <a:lnTo>
                  <a:pt x="70284" y="50604"/>
                </a:lnTo>
                <a:lnTo>
                  <a:pt x="70246" y="50623"/>
                </a:lnTo>
                <a:lnTo>
                  <a:pt x="70191" y="50623"/>
                </a:lnTo>
                <a:lnTo>
                  <a:pt x="70116" y="50585"/>
                </a:lnTo>
                <a:lnTo>
                  <a:pt x="70023" y="50529"/>
                </a:lnTo>
                <a:lnTo>
                  <a:pt x="69930" y="50474"/>
                </a:lnTo>
                <a:lnTo>
                  <a:pt x="69837" y="50436"/>
                </a:lnTo>
                <a:close/>
                <a:moveTo>
                  <a:pt x="18861" y="50362"/>
                </a:moveTo>
                <a:lnTo>
                  <a:pt x="18805" y="50380"/>
                </a:lnTo>
                <a:lnTo>
                  <a:pt x="18749" y="50418"/>
                </a:lnTo>
                <a:lnTo>
                  <a:pt x="18730" y="50492"/>
                </a:lnTo>
                <a:lnTo>
                  <a:pt x="18730" y="50548"/>
                </a:lnTo>
                <a:lnTo>
                  <a:pt x="18767" y="50604"/>
                </a:lnTo>
                <a:lnTo>
                  <a:pt x="18805" y="50660"/>
                </a:lnTo>
                <a:lnTo>
                  <a:pt x="18916" y="50753"/>
                </a:lnTo>
                <a:lnTo>
                  <a:pt x="19010" y="50827"/>
                </a:lnTo>
                <a:lnTo>
                  <a:pt x="18935" y="50902"/>
                </a:lnTo>
                <a:lnTo>
                  <a:pt x="18842" y="51032"/>
                </a:lnTo>
                <a:lnTo>
                  <a:pt x="18823" y="51088"/>
                </a:lnTo>
                <a:lnTo>
                  <a:pt x="18805" y="51144"/>
                </a:lnTo>
                <a:lnTo>
                  <a:pt x="18823" y="51200"/>
                </a:lnTo>
                <a:lnTo>
                  <a:pt x="18879" y="51256"/>
                </a:lnTo>
                <a:lnTo>
                  <a:pt x="18935" y="51274"/>
                </a:lnTo>
                <a:lnTo>
                  <a:pt x="19010" y="51274"/>
                </a:lnTo>
                <a:lnTo>
                  <a:pt x="19065" y="51237"/>
                </a:lnTo>
                <a:lnTo>
                  <a:pt x="19121" y="51181"/>
                </a:lnTo>
                <a:lnTo>
                  <a:pt x="19233" y="51088"/>
                </a:lnTo>
                <a:lnTo>
                  <a:pt x="19289" y="51051"/>
                </a:lnTo>
                <a:lnTo>
                  <a:pt x="19345" y="51032"/>
                </a:lnTo>
                <a:lnTo>
                  <a:pt x="19382" y="51051"/>
                </a:lnTo>
                <a:lnTo>
                  <a:pt x="19438" y="51088"/>
                </a:lnTo>
                <a:lnTo>
                  <a:pt x="19568" y="51162"/>
                </a:lnTo>
                <a:lnTo>
                  <a:pt x="19643" y="51200"/>
                </a:lnTo>
                <a:lnTo>
                  <a:pt x="19698" y="51218"/>
                </a:lnTo>
                <a:lnTo>
                  <a:pt x="19754" y="51218"/>
                </a:lnTo>
                <a:lnTo>
                  <a:pt x="19810" y="51200"/>
                </a:lnTo>
                <a:lnTo>
                  <a:pt x="19847" y="51144"/>
                </a:lnTo>
                <a:lnTo>
                  <a:pt x="19847" y="51088"/>
                </a:lnTo>
                <a:lnTo>
                  <a:pt x="19829" y="51013"/>
                </a:lnTo>
                <a:lnTo>
                  <a:pt x="19773" y="50958"/>
                </a:lnTo>
                <a:lnTo>
                  <a:pt x="19661" y="50846"/>
                </a:lnTo>
                <a:lnTo>
                  <a:pt x="19549" y="50771"/>
                </a:lnTo>
                <a:lnTo>
                  <a:pt x="19643" y="50697"/>
                </a:lnTo>
                <a:lnTo>
                  <a:pt x="19754" y="50585"/>
                </a:lnTo>
                <a:lnTo>
                  <a:pt x="19791" y="50548"/>
                </a:lnTo>
                <a:lnTo>
                  <a:pt x="19810" y="50492"/>
                </a:lnTo>
                <a:lnTo>
                  <a:pt x="19791" y="50455"/>
                </a:lnTo>
                <a:lnTo>
                  <a:pt x="19717" y="50418"/>
                </a:lnTo>
                <a:lnTo>
                  <a:pt x="19661" y="50418"/>
                </a:lnTo>
                <a:lnTo>
                  <a:pt x="19605" y="50455"/>
                </a:lnTo>
                <a:lnTo>
                  <a:pt x="19475" y="50511"/>
                </a:lnTo>
                <a:lnTo>
                  <a:pt x="19401" y="50548"/>
                </a:lnTo>
                <a:lnTo>
                  <a:pt x="19345" y="50567"/>
                </a:lnTo>
                <a:lnTo>
                  <a:pt x="19307" y="50567"/>
                </a:lnTo>
                <a:lnTo>
                  <a:pt x="19233" y="50529"/>
                </a:lnTo>
                <a:lnTo>
                  <a:pt x="19121" y="50474"/>
                </a:lnTo>
                <a:lnTo>
                  <a:pt x="18991" y="50399"/>
                </a:lnTo>
                <a:lnTo>
                  <a:pt x="18935" y="50380"/>
                </a:lnTo>
                <a:lnTo>
                  <a:pt x="18861" y="50362"/>
                </a:lnTo>
                <a:close/>
                <a:moveTo>
                  <a:pt x="21542" y="50380"/>
                </a:moveTo>
                <a:lnTo>
                  <a:pt x="21523" y="50399"/>
                </a:lnTo>
                <a:lnTo>
                  <a:pt x="21523" y="50418"/>
                </a:lnTo>
                <a:lnTo>
                  <a:pt x="21542" y="50455"/>
                </a:lnTo>
                <a:lnTo>
                  <a:pt x="21653" y="50585"/>
                </a:lnTo>
                <a:lnTo>
                  <a:pt x="21839" y="50771"/>
                </a:lnTo>
                <a:lnTo>
                  <a:pt x="21728" y="50827"/>
                </a:lnTo>
                <a:lnTo>
                  <a:pt x="21560" y="50939"/>
                </a:lnTo>
                <a:lnTo>
                  <a:pt x="21504" y="50995"/>
                </a:lnTo>
                <a:lnTo>
                  <a:pt x="21448" y="51051"/>
                </a:lnTo>
                <a:lnTo>
                  <a:pt x="21411" y="51107"/>
                </a:lnTo>
                <a:lnTo>
                  <a:pt x="21430" y="51181"/>
                </a:lnTo>
                <a:lnTo>
                  <a:pt x="21448" y="51218"/>
                </a:lnTo>
                <a:lnTo>
                  <a:pt x="21486" y="51237"/>
                </a:lnTo>
                <a:lnTo>
                  <a:pt x="21523" y="51256"/>
                </a:lnTo>
                <a:lnTo>
                  <a:pt x="21560" y="51256"/>
                </a:lnTo>
                <a:lnTo>
                  <a:pt x="21635" y="51218"/>
                </a:lnTo>
                <a:lnTo>
                  <a:pt x="21709" y="51162"/>
                </a:lnTo>
                <a:lnTo>
                  <a:pt x="21877" y="51032"/>
                </a:lnTo>
                <a:lnTo>
                  <a:pt x="21933" y="50976"/>
                </a:lnTo>
                <a:lnTo>
                  <a:pt x="21988" y="50958"/>
                </a:lnTo>
                <a:lnTo>
                  <a:pt x="22044" y="50976"/>
                </a:lnTo>
                <a:lnTo>
                  <a:pt x="22100" y="51013"/>
                </a:lnTo>
                <a:lnTo>
                  <a:pt x="22193" y="51144"/>
                </a:lnTo>
                <a:lnTo>
                  <a:pt x="22249" y="51200"/>
                </a:lnTo>
                <a:lnTo>
                  <a:pt x="22305" y="51256"/>
                </a:lnTo>
                <a:lnTo>
                  <a:pt x="22361" y="51274"/>
                </a:lnTo>
                <a:lnTo>
                  <a:pt x="22454" y="51256"/>
                </a:lnTo>
                <a:lnTo>
                  <a:pt x="22491" y="51218"/>
                </a:lnTo>
                <a:lnTo>
                  <a:pt x="22510" y="51200"/>
                </a:lnTo>
                <a:lnTo>
                  <a:pt x="22528" y="51125"/>
                </a:lnTo>
                <a:lnTo>
                  <a:pt x="22510" y="51051"/>
                </a:lnTo>
                <a:lnTo>
                  <a:pt x="22472" y="50976"/>
                </a:lnTo>
                <a:lnTo>
                  <a:pt x="22342" y="50846"/>
                </a:lnTo>
                <a:lnTo>
                  <a:pt x="22230" y="50734"/>
                </a:lnTo>
                <a:lnTo>
                  <a:pt x="22324" y="50623"/>
                </a:lnTo>
                <a:lnTo>
                  <a:pt x="22361" y="50567"/>
                </a:lnTo>
                <a:lnTo>
                  <a:pt x="22379" y="50511"/>
                </a:lnTo>
                <a:lnTo>
                  <a:pt x="22379" y="50474"/>
                </a:lnTo>
                <a:lnTo>
                  <a:pt x="22342" y="50455"/>
                </a:lnTo>
                <a:lnTo>
                  <a:pt x="22286" y="50474"/>
                </a:lnTo>
                <a:lnTo>
                  <a:pt x="22193" y="50529"/>
                </a:lnTo>
                <a:lnTo>
                  <a:pt x="22082" y="50567"/>
                </a:lnTo>
                <a:lnTo>
                  <a:pt x="22026" y="50585"/>
                </a:lnTo>
                <a:lnTo>
                  <a:pt x="21951" y="50548"/>
                </a:lnTo>
                <a:lnTo>
                  <a:pt x="21858" y="50492"/>
                </a:lnTo>
                <a:lnTo>
                  <a:pt x="21691" y="50418"/>
                </a:lnTo>
                <a:lnTo>
                  <a:pt x="21579" y="50380"/>
                </a:lnTo>
                <a:close/>
                <a:moveTo>
                  <a:pt x="33085" y="50362"/>
                </a:moveTo>
                <a:lnTo>
                  <a:pt x="32973" y="50399"/>
                </a:lnTo>
                <a:lnTo>
                  <a:pt x="32806" y="50474"/>
                </a:lnTo>
                <a:lnTo>
                  <a:pt x="32694" y="50529"/>
                </a:lnTo>
                <a:lnTo>
                  <a:pt x="32638" y="50548"/>
                </a:lnTo>
                <a:lnTo>
                  <a:pt x="32563" y="50529"/>
                </a:lnTo>
                <a:lnTo>
                  <a:pt x="32470" y="50474"/>
                </a:lnTo>
                <a:lnTo>
                  <a:pt x="32359" y="50436"/>
                </a:lnTo>
                <a:lnTo>
                  <a:pt x="32284" y="50418"/>
                </a:lnTo>
                <a:lnTo>
                  <a:pt x="32266" y="50418"/>
                </a:lnTo>
                <a:lnTo>
                  <a:pt x="32266" y="50455"/>
                </a:lnTo>
                <a:lnTo>
                  <a:pt x="32340" y="50585"/>
                </a:lnTo>
                <a:lnTo>
                  <a:pt x="32452" y="50697"/>
                </a:lnTo>
                <a:lnTo>
                  <a:pt x="32340" y="50790"/>
                </a:lnTo>
                <a:lnTo>
                  <a:pt x="32210" y="50920"/>
                </a:lnTo>
                <a:lnTo>
                  <a:pt x="32154" y="50995"/>
                </a:lnTo>
                <a:lnTo>
                  <a:pt x="32117" y="51069"/>
                </a:lnTo>
                <a:lnTo>
                  <a:pt x="32117" y="51144"/>
                </a:lnTo>
                <a:lnTo>
                  <a:pt x="32154" y="51200"/>
                </a:lnTo>
                <a:lnTo>
                  <a:pt x="32228" y="51237"/>
                </a:lnTo>
                <a:lnTo>
                  <a:pt x="32284" y="51237"/>
                </a:lnTo>
                <a:lnTo>
                  <a:pt x="32359" y="51218"/>
                </a:lnTo>
                <a:lnTo>
                  <a:pt x="32452" y="51162"/>
                </a:lnTo>
                <a:lnTo>
                  <a:pt x="32582" y="51051"/>
                </a:lnTo>
                <a:lnTo>
                  <a:pt x="32694" y="50958"/>
                </a:lnTo>
                <a:lnTo>
                  <a:pt x="32768" y="51051"/>
                </a:lnTo>
                <a:lnTo>
                  <a:pt x="32880" y="51181"/>
                </a:lnTo>
                <a:lnTo>
                  <a:pt x="32954" y="51237"/>
                </a:lnTo>
                <a:lnTo>
                  <a:pt x="33010" y="51274"/>
                </a:lnTo>
                <a:lnTo>
                  <a:pt x="33066" y="51274"/>
                </a:lnTo>
                <a:lnTo>
                  <a:pt x="33122" y="51237"/>
                </a:lnTo>
                <a:lnTo>
                  <a:pt x="33159" y="51181"/>
                </a:lnTo>
                <a:lnTo>
                  <a:pt x="33159" y="51125"/>
                </a:lnTo>
                <a:lnTo>
                  <a:pt x="33122" y="51069"/>
                </a:lnTo>
                <a:lnTo>
                  <a:pt x="33085" y="50995"/>
                </a:lnTo>
                <a:lnTo>
                  <a:pt x="32992" y="50883"/>
                </a:lnTo>
                <a:lnTo>
                  <a:pt x="32899" y="50790"/>
                </a:lnTo>
                <a:lnTo>
                  <a:pt x="32992" y="50716"/>
                </a:lnTo>
                <a:lnTo>
                  <a:pt x="33159" y="50567"/>
                </a:lnTo>
                <a:lnTo>
                  <a:pt x="33215" y="50492"/>
                </a:lnTo>
                <a:lnTo>
                  <a:pt x="33252" y="50436"/>
                </a:lnTo>
                <a:lnTo>
                  <a:pt x="33252" y="50399"/>
                </a:lnTo>
                <a:lnTo>
                  <a:pt x="33252" y="50380"/>
                </a:lnTo>
                <a:lnTo>
                  <a:pt x="33215" y="50362"/>
                </a:lnTo>
                <a:close/>
                <a:moveTo>
                  <a:pt x="34779" y="50362"/>
                </a:moveTo>
                <a:lnTo>
                  <a:pt x="34742" y="50399"/>
                </a:lnTo>
                <a:lnTo>
                  <a:pt x="34742" y="50455"/>
                </a:lnTo>
                <a:lnTo>
                  <a:pt x="34760" y="50511"/>
                </a:lnTo>
                <a:lnTo>
                  <a:pt x="34798" y="50567"/>
                </a:lnTo>
                <a:lnTo>
                  <a:pt x="34928" y="50678"/>
                </a:lnTo>
                <a:lnTo>
                  <a:pt x="35189" y="50846"/>
                </a:lnTo>
                <a:lnTo>
                  <a:pt x="35077" y="50939"/>
                </a:lnTo>
                <a:lnTo>
                  <a:pt x="34928" y="51069"/>
                </a:lnTo>
                <a:lnTo>
                  <a:pt x="34872" y="51144"/>
                </a:lnTo>
                <a:lnTo>
                  <a:pt x="34853" y="51218"/>
                </a:lnTo>
                <a:lnTo>
                  <a:pt x="34872" y="51237"/>
                </a:lnTo>
                <a:lnTo>
                  <a:pt x="34891" y="51256"/>
                </a:lnTo>
                <a:lnTo>
                  <a:pt x="34928" y="51274"/>
                </a:lnTo>
                <a:lnTo>
                  <a:pt x="35021" y="51274"/>
                </a:lnTo>
                <a:lnTo>
                  <a:pt x="35058" y="51256"/>
                </a:lnTo>
                <a:lnTo>
                  <a:pt x="35170" y="51200"/>
                </a:lnTo>
                <a:lnTo>
                  <a:pt x="35244" y="51125"/>
                </a:lnTo>
                <a:lnTo>
                  <a:pt x="35338" y="51088"/>
                </a:lnTo>
                <a:lnTo>
                  <a:pt x="35412" y="51051"/>
                </a:lnTo>
                <a:lnTo>
                  <a:pt x="35487" y="51069"/>
                </a:lnTo>
                <a:lnTo>
                  <a:pt x="35524" y="51088"/>
                </a:lnTo>
                <a:lnTo>
                  <a:pt x="35580" y="51125"/>
                </a:lnTo>
                <a:lnTo>
                  <a:pt x="35617" y="51144"/>
                </a:lnTo>
                <a:lnTo>
                  <a:pt x="35654" y="51144"/>
                </a:lnTo>
                <a:lnTo>
                  <a:pt x="35691" y="51125"/>
                </a:lnTo>
                <a:lnTo>
                  <a:pt x="35710" y="51107"/>
                </a:lnTo>
                <a:lnTo>
                  <a:pt x="35710" y="51088"/>
                </a:lnTo>
                <a:lnTo>
                  <a:pt x="35691" y="51051"/>
                </a:lnTo>
                <a:lnTo>
                  <a:pt x="35654" y="50995"/>
                </a:lnTo>
                <a:lnTo>
                  <a:pt x="35617" y="50939"/>
                </a:lnTo>
                <a:lnTo>
                  <a:pt x="35635" y="50883"/>
                </a:lnTo>
                <a:lnTo>
                  <a:pt x="35654" y="50846"/>
                </a:lnTo>
                <a:lnTo>
                  <a:pt x="35747" y="50790"/>
                </a:lnTo>
                <a:lnTo>
                  <a:pt x="35822" y="50734"/>
                </a:lnTo>
                <a:lnTo>
                  <a:pt x="35952" y="50623"/>
                </a:lnTo>
                <a:lnTo>
                  <a:pt x="35989" y="50548"/>
                </a:lnTo>
                <a:lnTo>
                  <a:pt x="36026" y="50492"/>
                </a:lnTo>
                <a:lnTo>
                  <a:pt x="36026" y="50436"/>
                </a:lnTo>
                <a:lnTo>
                  <a:pt x="35971" y="50399"/>
                </a:lnTo>
                <a:lnTo>
                  <a:pt x="35915" y="50380"/>
                </a:lnTo>
                <a:lnTo>
                  <a:pt x="35840" y="50380"/>
                </a:lnTo>
                <a:lnTo>
                  <a:pt x="35784" y="50399"/>
                </a:lnTo>
                <a:lnTo>
                  <a:pt x="35729" y="50436"/>
                </a:lnTo>
                <a:lnTo>
                  <a:pt x="35635" y="50511"/>
                </a:lnTo>
                <a:lnTo>
                  <a:pt x="35524" y="50585"/>
                </a:lnTo>
                <a:lnTo>
                  <a:pt x="35449" y="50641"/>
                </a:lnTo>
                <a:lnTo>
                  <a:pt x="35431" y="50660"/>
                </a:lnTo>
                <a:lnTo>
                  <a:pt x="35319" y="50604"/>
                </a:lnTo>
                <a:lnTo>
                  <a:pt x="35263" y="50567"/>
                </a:lnTo>
                <a:lnTo>
                  <a:pt x="35207" y="50511"/>
                </a:lnTo>
                <a:lnTo>
                  <a:pt x="35133" y="50474"/>
                </a:lnTo>
                <a:lnTo>
                  <a:pt x="35077" y="50418"/>
                </a:lnTo>
                <a:lnTo>
                  <a:pt x="34984" y="50380"/>
                </a:lnTo>
                <a:lnTo>
                  <a:pt x="34872" y="50362"/>
                </a:lnTo>
                <a:close/>
                <a:moveTo>
                  <a:pt x="38614" y="50362"/>
                </a:moveTo>
                <a:lnTo>
                  <a:pt x="38503" y="50399"/>
                </a:lnTo>
                <a:lnTo>
                  <a:pt x="38410" y="50436"/>
                </a:lnTo>
                <a:lnTo>
                  <a:pt x="38205" y="50529"/>
                </a:lnTo>
                <a:lnTo>
                  <a:pt x="38093" y="50567"/>
                </a:lnTo>
                <a:lnTo>
                  <a:pt x="38019" y="50511"/>
                </a:lnTo>
                <a:lnTo>
                  <a:pt x="37963" y="50474"/>
                </a:lnTo>
                <a:lnTo>
                  <a:pt x="37907" y="50436"/>
                </a:lnTo>
                <a:lnTo>
                  <a:pt x="37851" y="50399"/>
                </a:lnTo>
                <a:lnTo>
                  <a:pt x="37795" y="50380"/>
                </a:lnTo>
                <a:lnTo>
                  <a:pt x="37739" y="50380"/>
                </a:lnTo>
                <a:lnTo>
                  <a:pt x="37683" y="50399"/>
                </a:lnTo>
                <a:lnTo>
                  <a:pt x="37628" y="50436"/>
                </a:lnTo>
                <a:lnTo>
                  <a:pt x="37590" y="50492"/>
                </a:lnTo>
                <a:lnTo>
                  <a:pt x="37590" y="50529"/>
                </a:lnTo>
                <a:lnTo>
                  <a:pt x="37609" y="50585"/>
                </a:lnTo>
                <a:lnTo>
                  <a:pt x="37646" y="50641"/>
                </a:lnTo>
                <a:lnTo>
                  <a:pt x="37702" y="50697"/>
                </a:lnTo>
                <a:lnTo>
                  <a:pt x="37777" y="50753"/>
                </a:lnTo>
                <a:lnTo>
                  <a:pt x="37646" y="50827"/>
                </a:lnTo>
                <a:lnTo>
                  <a:pt x="37516" y="50920"/>
                </a:lnTo>
                <a:lnTo>
                  <a:pt x="37441" y="50958"/>
                </a:lnTo>
                <a:lnTo>
                  <a:pt x="37386" y="51032"/>
                </a:lnTo>
                <a:lnTo>
                  <a:pt x="37348" y="51088"/>
                </a:lnTo>
                <a:lnTo>
                  <a:pt x="37348" y="51162"/>
                </a:lnTo>
                <a:lnTo>
                  <a:pt x="37367" y="51218"/>
                </a:lnTo>
                <a:lnTo>
                  <a:pt x="37404" y="51256"/>
                </a:lnTo>
                <a:lnTo>
                  <a:pt x="37460" y="51274"/>
                </a:lnTo>
                <a:lnTo>
                  <a:pt x="37534" y="51274"/>
                </a:lnTo>
                <a:lnTo>
                  <a:pt x="37683" y="51237"/>
                </a:lnTo>
                <a:lnTo>
                  <a:pt x="37795" y="51181"/>
                </a:lnTo>
                <a:lnTo>
                  <a:pt x="37944" y="51069"/>
                </a:lnTo>
                <a:lnTo>
                  <a:pt x="38019" y="51013"/>
                </a:lnTo>
                <a:lnTo>
                  <a:pt x="38093" y="50995"/>
                </a:lnTo>
                <a:lnTo>
                  <a:pt x="38168" y="51013"/>
                </a:lnTo>
                <a:lnTo>
                  <a:pt x="38242" y="51069"/>
                </a:lnTo>
                <a:lnTo>
                  <a:pt x="38316" y="51125"/>
                </a:lnTo>
                <a:lnTo>
                  <a:pt x="38372" y="51162"/>
                </a:lnTo>
                <a:lnTo>
                  <a:pt x="38521" y="51162"/>
                </a:lnTo>
                <a:lnTo>
                  <a:pt x="38540" y="51125"/>
                </a:lnTo>
                <a:lnTo>
                  <a:pt x="38521" y="51069"/>
                </a:lnTo>
                <a:lnTo>
                  <a:pt x="38447" y="50958"/>
                </a:lnTo>
                <a:lnTo>
                  <a:pt x="38354" y="50827"/>
                </a:lnTo>
                <a:lnTo>
                  <a:pt x="38540" y="50716"/>
                </a:lnTo>
                <a:lnTo>
                  <a:pt x="38614" y="50641"/>
                </a:lnTo>
                <a:lnTo>
                  <a:pt x="38689" y="50567"/>
                </a:lnTo>
                <a:lnTo>
                  <a:pt x="38707" y="50511"/>
                </a:lnTo>
                <a:lnTo>
                  <a:pt x="38726" y="50436"/>
                </a:lnTo>
                <a:lnTo>
                  <a:pt x="38726" y="50399"/>
                </a:lnTo>
                <a:lnTo>
                  <a:pt x="38707" y="50380"/>
                </a:lnTo>
                <a:lnTo>
                  <a:pt x="38670" y="50362"/>
                </a:lnTo>
                <a:close/>
                <a:moveTo>
                  <a:pt x="43027" y="50362"/>
                </a:moveTo>
                <a:lnTo>
                  <a:pt x="42952" y="50380"/>
                </a:lnTo>
                <a:lnTo>
                  <a:pt x="42915" y="50436"/>
                </a:lnTo>
                <a:lnTo>
                  <a:pt x="42896" y="50511"/>
                </a:lnTo>
                <a:lnTo>
                  <a:pt x="42915" y="50567"/>
                </a:lnTo>
                <a:lnTo>
                  <a:pt x="42934" y="50604"/>
                </a:lnTo>
                <a:lnTo>
                  <a:pt x="42990" y="50660"/>
                </a:lnTo>
                <a:lnTo>
                  <a:pt x="43120" y="50771"/>
                </a:lnTo>
                <a:lnTo>
                  <a:pt x="43027" y="50865"/>
                </a:lnTo>
                <a:lnTo>
                  <a:pt x="42990" y="50920"/>
                </a:lnTo>
                <a:lnTo>
                  <a:pt x="42952" y="50995"/>
                </a:lnTo>
                <a:lnTo>
                  <a:pt x="42934" y="51051"/>
                </a:lnTo>
                <a:lnTo>
                  <a:pt x="42952" y="51088"/>
                </a:lnTo>
                <a:lnTo>
                  <a:pt x="43008" y="51125"/>
                </a:lnTo>
                <a:lnTo>
                  <a:pt x="43101" y="51125"/>
                </a:lnTo>
                <a:lnTo>
                  <a:pt x="43194" y="51107"/>
                </a:lnTo>
                <a:lnTo>
                  <a:pt x="43269" y="51051"/>
                </a:lnTo>
                <a:lnTo>
                  <a:pt x="43325" y="51013"/>
                </a:lnTo>
                <a:lnTo>
                  <a:pt x="43362" y="50995"/>
                </a:lnTo>
                <a:lnTo>
                  <a:pt x="43399" y="51013"/>
                </a:lnTo>
                <a:lnTo>
                  <a:pt x="43436" y="51069"/>
                </a:lnTo>
                <a:lnTo>
                  <a:pt x="43492" y="51107"/>
                </a:lnTo>
                <a:lnTo>
                  <a:pt x="43548" y="51181"/>
                </a:lnTo>
                <a:lnTo>
                  <a:pt x="43604" y="51256"/>
                </a:lnTo>
                <a:lnTo>
                  <a:pt x="43641" y="51274"/>
                </a:lnTo>
                <a:lnTo>
                  <a:pt x="43678" y="51274"/>
                </a:lnTo>
                <a:lnTo>
                  <a:pt x="43716" y="51256"/>
                </a:lnTo>
                <a:lnTo>
                  <a:pt x="43734" y="51200"/>
                </a:lnTo>
                <a:lnTo>
                  <a:pt x="43716" y="51144"/>
                </a:lnTo>
                <a:lnTo>
                  <a:pt x="43697" y="51069"/>
                </a:lnTo>
                <a:lnTo>
                  <a:pt x="43623" y="50902"/>
                </a:lnTo>
                <a:lnTo>
                  <a:pt x="43604" y="50846"/>
                </a:lnTo>
                <a:lnTo>
                  <a:pt x="43604" y="50809"/>
                </a:lnTo>
                <a:lnTo>
                  <a:pt x="43678" y="50734"/>
                </a:lnTo>
                <a:lnTo>
                  <a:pt x="43809" y="50585"/>
                </a:lnTo>
                <a:lnTo>
                  <a:pt x="43865" y="50511"/>
                </a:lnTo>
                <a:lnTo>
                  <a:pt x="43902" y="50436"/>
                </a:lnTo>
                <a:lnTo>
                  <a:pt x="43902" y="50418"/>
                </a:lnTo>
                <a:lnTo>
                  <a:pt x="43883" y="50399"/>
                </a:lnTo>
                <a:lnTo>
                  <a:pt x="43846" y="50399"/>
                </a:lnTo>
                <a:lnTo>
                  <a:pt x="43809" y="50418"/>
                </a:lnTo>
                <a:lnTo>
                  <a:pt x="43716" y="50455"/>
                </a:lnTo>
                <a:lnTo>
                  <a:pt x="43585" y="50529"/>
                </a:lnTo>
                <a:lnTo>
                  <a:pt x="43474" y="50585"/>
                </a:lnTo>
                <a:lnTo>
                  <a:pt x="43436" y="50604"/>
                </a:lnTo>
                <a:lnTo>
                  <a:pt x="43399" y="50604"/>
                </a:lnTo>
                <a:lnTo>
                  <a:pt x="43362" y="50585"/>
                </a:lnTo>
                <a:lnTo>
                  <a:pt x="43325" y="50567"/>
                </a:lnTo>
                <a:lnTo>
                  <a:pt x="43250" y="50492"/>
                </a:lnTo>
                <a:lnTo>
                  <a:pt x="43176" y="50418"/>
                </a:lnTo>
                <a:lnTo>
                  <a:pt x="43139" y="50380"/>
                </a:lnTo>
                <a:lnTo>
                  <a:pt x="43101" y="50362"/>
                </a:lnTo>
                <a:close/>
                <a:moveTo>
                  <a:pt x="50958" y="50380"/>
                </a:moveTo>
                <a:lnTo>
                  <a:pt x="50902" y="50399"/>
                </a:lnTo>
                <a:lnTo>
                  <a:pt x="50865" y="50455"/>
                </a:lnTo>
                <a:lnTo>
                  <a:pt x="50846" y="50529"/>
                </a:lnTo>
                <a:lnTo>
                  <a:pt x="50846" y="50585"/>
                </a:lnTo>
                <a:lnTo>
                  <a:pt x="50902" y="50641"/>
                </a:lnTo>
                <a:lnTo>
                  <a:pt x="50958" y="50697"/>
                </a:lnTo>
                <a:lnTo>
                  <a:pt x="51107" y="50771"/>
                </a:lnTo>
                <a:lnTo>
                  <a:pt x="51219" y="50846"/>
                </a:lnTo>
                <a:lnTo>
                  <a:pt x="51144" y="50939"/>
                </a:lnTo>
                <a:lnTo>
                  <a:pt x="51070" y="51051"/>
                </a:lnTo>
                <a:lnTo>
                  <a:pt x="51051" y="51107"/>
                </a:lnTo>
                <a:lnTo>
                  <a:pt x="51033" y="51162"/>
                </a:lnTo>
                <a:lnTo>
                  <a:pt x="51070" y="51218"/>
                </a:lnTo>
                <a:lnTo>
                  <a:pt x="51126" y="51256"/>
                </a:lnTo>
                <a:lnTo>
                  <a:pt x="51182" y="51274"/>
                </a:lnTo>
                <a:lnTo>
                  <a:pt x="51237" y="51256"/>
                </a:lnTo>
                <a:lnTo>
                  <a:pt x="51293" y="51218"/>
                </a:lnTo>
                <a:lnTo>
                  <a:pt x="51349" y="51162"/>
                </a:lnTo>
                <a:lnTo>
                  <a:pt x="51442" y="51069"/>
                </a:lnTo>
                <a:lnTo>
                  <a:pt x="51479" y="51032"/>
                </a:lnTo>
                <a:lnTo>
                  <a:pt x="51535" y="51013"/>
                </a:lnTo>
                <a:lnTo>
                  <a:pt x="51573" y="51032"/>
                </a:lnTo>
                <a:lnTo>
                  <a:pt x="51647" y="51069"/>
                </a:lnTo>
                <a:lnTo>
                  <a:pt x="51777" y="51181"/>
                </a:lnTo>
                <a:lnTo>
                  <a:pt x="51833" y="51218"/>
                </a:lnTo>
                <a:lnTo>
                  <a:pt x="51908" y="51237"/>
                </a:lnTo>
                <a:lnTo>
                  <a:pt x="51963" y="51218"/>
                </a:lnTo>
                <a:lnTo>
                  <a:pt x="52001" y="51181"/>
                </a:lnTo>
                <a:lnTo>
                  <a:pt x="52019" y="51125"/>
                </a:lnTo>
                <a:lnTo>
                  <a:pt x="52001" y="51051"/>
                </a:lnTo>
                <a:lnTo>
                  <a:pt x="51963" y="50995"/>
                </a:lnTo>
                <a:lnTo>
                  <a:pt x="51908" y="50920"/>
                </a:lnTo>
                <a:lnTo>
                  <a:pt x="51777" y="50809"/>
                </a:lnTo>
                <a:lnTo>
                  <a:pt x="51684" y="50716"/>
                </a:lnTo>
                <a:lnTo>
                  <a:pt x="51740" y="50623"/>
                </a:lnTo>
                <a:lnTo>
                  <a:pt x="51796" y="50511"/>
                </a:lnTo>
                <a:lnTo>
                  <a:pt x="51815" y="50455"/>
                </a:lnTo>
                <a:lnTo>
                  <a:pt x="51815" y="50418"/>
                </a:lnTo>
                <a:lnTo>
                  <a:pt x="51777" y="50399"/>
                </a:lnTo>
                <a:lnTo>
                  <a:pt x="51703" y="50380"/>
                </a:lnTo>
                <a:lnTo>
                  <a:pt x="51666" y="50399"/>
                </a:lnTo>
                <a:lnTo>
                  <a:pt x="51610" y="50455"/>
                </a:lnTo>
                <a:lnTo>
                  <a:pt x="51554" y="50511"/>
                </a:lnTo>
                <a:lnTo>
                  <a:pt x="51517" y="50529"/>
                </a:lnTo>
                <a:lnTo>
                  <a:pt x="51442" y="50548"/>
                </a:lnTo>
                <a:lnTo>
                  <a:pt x="51386" y="50529"/>
                </a:lnTo>
                <a:lnTo>
                  <a:pt x="51275" y="50455"/>
                </a:lnTo>
                <a:lnTo>
                  <a:pt x="51163" y="50418"/>
                </a:lnTo>
                <a:lnTo>
                  <a:pt x="51051" y="50380"/>
                </a:lnTo>
                <a:close/>
                <a:moveTo>
                  <a:pt x="72574" y="50380"/>
                </a:moveTo>
                <a:lnTo>
                  <a:pt x="72499" y="50418"/>
                </a:lnTo>
                <a:lnTo>
                  <a:pt x="72462" y="50474"/>
                </a:lnTo>
                <a:lnTo>
                  <a:pt x="72443" y="50529"/>
                </a:lnTo>
                <a:lnTo>
                  <a:pt x="72443" y="50585"/>
                </a:lnTo>
                <a:lnTo>
                  <a:pt x="72481" y="50641"/>
                </a:lnTo>
                <a:lnTo>
                  <a:pt x="72592" y="50734"/>
                </a:lnTo>
                <a:lnTo>
                  <a:pt x="72704" y="50809"/>
                </a:lnTo>
                <a:lnTo>
                  <a:pt x="72462" y="50939"/>
                </a:lnTo>
                <a:lnTo>
                  <a:pt x="72350" y="51032"/>
                </a:lnTo>
                <a:lnTo>
                  <a:pt x="72313" y="51069"/>
                </a:lnTo>
                <a:lnTo>
                  <a:pt x="72294" y="51125"/>
                </a:lnTo>
                <a:lnTo>
                  <a:pt x="72294" y="51200"/>
                </a:lnTo>
                <a:lnTo>
                  <a:pt x="72332" y="51256"/>
                </a:lnTo>
                <a:lnTo>
                  <a:pt x="72388" y="51274"/>
                </a:lnTo>
                <a:lnTo>
                  <a:pt x="72462" y="51274"/>
                </a:lnTo>
                <a:lnTo>
                  <a:pt x="72611" y="51256"/>
                </a:lnTo>
                <a:lnTo>
                  <a:pt x="72723" y="51200"/>
                </a:lnTo>
                <a:lnTo>
                  <a:pt x="72778" y="51144"/>
                </a:lnTo>
                <a:lnTo>
                  <a:pt x="72872" y="51088"/>
                </a:lnTo>
                <a:lnTo>
                  <a:pt x="72946" y="51032"/>
                </a:lnTo>
                <a:lnTo>
                  <a:pt x="73002" y="50995"/>
                </a:lnTo>
                <a:lnTo>
                  <a:pt x="73039" y="50995"/>
                </a:lnTo>
                <a:lnTo>
                  <a:pt x="73076" y="51013"/>
                </a:lnTo>
                <a:lnTo>
                  <a:pt x="73151" y="51051"/>
                </a:lnTo>
                <a:lnTo>
                  <a:pt x="73225" y="51107"/>
                </a:lnTo>
                <a:lnTo>
                  <a:pt x="73263" y="51125"/>
                </a:lnTo>
                <a:lnTo>
                  <a:pt x="73300" y="51107"/>
                </a:lnTo>
                <a:lnTo>
                  <a:pt x="73374" y="51088"/>
                </a:lnTo>
                <a:lnTo>
                  <a:pt x="73393" y="51051"/>
                </a:lnTo>
                <a:lnTo>
                  <a:pt x="73412" y="51013"/>
                </a:lnTo>
                <a:lnTo>
                  <a:pt x="73393" y="50958"/>
                </a:lnTo>
                <a:lnTo>
                  <a:pt x="73318" y="50846"/>
                </a:lnTo>
                <a:lnTo>
                  <a:pt x="73225" y="50753"/>
                </a:lnTo>
                <a:lnTo>
                  <a:pt x="73281" y="50697"/>
                </a:lnTo>
                <a:lnTo>
                  <a:pt x="73337" y="50585"/>
                </a:lnTo>
                <a:lnTo>
                  <a:pt x="73374" y="50492"/>
                </a:lnTo>
                <a:lnTo>
                  <a:pt x="73374" y="50436"/>
                </a:lnTo>
                <a:lnTo>
                  <a:pt x="73356" y="50399"/>
                </a:lnTo>
                <a:lnTo>
                  <a:pt x="73318" y="50380"/>
                </a:lnTo>
                <a:lnTo>
                  <a:pt x="73281" y="50380"/>
                </a:lnTo>
                <a:lnTo>
                  <a:pt x="73188" y="50436"/>
                </a:lnTo>
                <a:lnTo>
                  <a:pt x="73114" y="50511"/>
                </a:lnTo>
                <a:lnTo>
                  <a:pt x="73039" y="50548"/>
                </a:lnTo>
                <a:lnTo>
                  <a:pt x="72983" y="50548"/>
                </a:lnTo>
                <a:lnTo>
                  <a:pt x="72909" y="50529"/>
                </a:lnTo>
                <a:lnTo>
                  <a:pt x="72778" y="50455"/>
                </a:lnTo>
                <a:lnTo>
                  <a:pt x="72704" y="50418"/>
                </a:lnTo>
                <a:lnTo>
                  <a:pt x="72648" y="50380"/>
                </a:lnTo>
                <a:close/>
                <a:moveTo>
                  <a:pt x="80468" y="50380"/>
                </a:moveTo>
                <a:lnTo>
                  <a:pt x="80393" y="50399"/>
                </a:lnTo>
                <a:lnTo>
                  <a:pt x="80337" y="50436"/>
                </a:lnTo>
                <a:lnTo>
                  <a:pt x="80319" y="50492"/>
                </a:lnTo>
                <a:lnTo>
                  <a:pt x="80319" y="50567"/>
                </a:lnTo>
                <a:lnTo>
                  <a:pt x="80337" y="50604"/>
                </a:lnTo>
                <a:lnTo>
                  <a:pt x="80412" y="50697"/>
                </a:lnTo>
                <a:lnTo>
                  <a:pt x="80505" y="50771"/>
                </a:lnTo>
                <a:lnTo>
                  <a:pt x="80524" y="50809"/>
                </a:lnTo>
                <a:lnTo>
                  <a:pt x="80542" y="50865"/>
                </a:lnTo>
                <a:lnTo>
                  <a:pt x="80524" y="50902"/>
                </a:lnTo>
                <a:lnTo>
                  <a:pt x="80505" y="50920"/>
                </a:lnTo>
                <a:lnTo>
                  <a:pt x="80449" y="50995"/>
                </a:lnTo>
                <a:lnTo>
                  <a:pt x="80393" y="51051"/>
                </a:lnTo>
                <a:lnTo>
                  <a:pt x="80393" y="51107"/>
                </a:lnTo>
                <a:lnTo>
                  <a:pt x="80393" y="51144"/>
                </a:lnTo>
                <a:lnTo>
                  <a:pt x="80431" y="51181"/>
                </a:lnTo>
                <a:lnTo>
                  <a:pt x="80468" y="51200"/>
                </a:lnTo>
                <a:lnTo>
                  <a:pt x="80505" y="51218"/>
                </a:lnTo>
                <a:lnTo>
                  <a:pt x="80542" y="51200"/>
                </a:lnTo>
                <a:lnTo>
                  <a:pt x="80635" y="51162"/>
                </a:lnTo>
                <a:lnTo>
                  <a:pt x="80710" y="51144"/>
                </a:lnTo>
                <a:lnTo>
                  <a:pt x="80784" y="51125"/>
                </a:lnTo>
                <a:lnTo>
                  <a:pt x="80803" y="51125"/>
                </a:lnTo>
                <a:lnTo>
                  <a:pt x="80821" y="51144"/>
                </a:lnTo>
                <a:lnTo>
                  <a:pt x="80896" y="51181"/>
                </a:lnTo>
                <a:lnTo>
                  <a:pt x="80933" y="51200"/>
                </a:lnTo>
                <a:lnTo>
                  <a:pt x="80970" y="51237"/>
                </a:lnTo>
                <a:lnTo>
                  <a:pt x="81026" y="51274"/>
                </a:lnTo>
                <a:lnTo>
                  <a:pt x="81082" y="51274"/>
                </a:lnTo>
                <a:lnTo>
                  <a:pt x="81138" y="51256"/>
                </a:lnTo>
                <a:lnTo>
                  <a:pt x="81157" y="51200"/>
                </a:lnTo>
                <a:lnTo>
                  <a:pt x="81175" y="51162"/>
                </a:lnTo>
                <a:lnTo>
                  <a:pt x="81157" y="51107"/>
                </a:lnTo>
                <a:lnTo>
                  <a:pt x="81101" y="50995"/>
                </a:lnTo>
                <a:lnTo>
                  <a:pt x="81045" y="50902"/>
                </a:lnTo>
                <a:lnTo>
                  <a:pt x="81250" y="50790"/>
                </a:lnTo>
                <a:lnTo>
                  <a:pt x="81361" y="50716"/>
                </a:lnTo>
                <a:lnTo>
                  <a:pt x="81399" y="50678"/>
                </a:lnTo>
                <a:lnTo>
                  <a:pt x="81436" y="50641"/>
                </a:lnTo>
                <a:lnTo>
                  <a:pt x="81455" y="50585"/>
                </a:lnTo>
                <a:lnTo>
                  <a:pt x="81436" y="50529"/>
                </a:lnTo>
                <a:lnTo>
                  <a:pt x="81399" y="50492"/>
                </a:lnTo>
                <a:lnTo>
                  <a:pt x="81380" y="50474"/>
                </a:lnTo>
                <a:lnTo>
                  <a:pt x="81324" y="50492"/>
                </a:lnTo>
                <a:lnTo>
                  <a:pt x="81231" y="50511"/>
                </a:lnTo>
                <a:lnTo>
                  <a:pt x="81082" y="50585"/>
                </a:lnTo>
                <a:lnTo>
                  <a:pt x="80952" y="50641"/>
                </a:lnTo>
                <a:lnTo>
                  <a:pt x="80896" y="50660"/>
                </a:lnTo>
                <a:lnTo>
                  <a:pt x="80859" y="50660"/>
                </a:lnTo>
                <a:lnTo>
                  <a:pt x="80821" y="50641"/>
                </a:lnTo>
                <a:lnTo>
                  <a:pt x="80784" y="50604"/>
                </a:lnTo>
                <a:lnTo>
                  <a:pt x="80710" y="50511"/>
                </a:lnTo>
                <a:lnTo>
                  <a:pt x="80617" y="50436"/>
                </a:lnTo>
                <a:lnTo>
                  <a:pt x="80579" y="50399"/>
                </a:lnTo>
                <a:lnTo>
                  <a:pt x="80524" y="50380"/>
                </a:lnTo>
                <a:close/>
                <a:moveTo>
                  <a:pt x="89311" y="50362"/>
                </a:moveTo>
                <a:lnTo>
                  <a:pt x="89144" y="50474"/>
                </a:lnTo>
                <a:lnTo>
                  <a:pt x="88958" y="50567"/>
                </a:lnTo>
                <a:lnTo>
                  <a:pt x="88864" y="50604"/>
                </a:lnTo>
                <a:lnTo>
                  <a:pt x="88790" y="50567"/>
                </a:lnTo>
                <a:lnTo>
                  <a:pt x="88753" y="50529"/>
                </a:lnTo>
                <a:lnTo>
                  <a:pt x="88697" y="50492"/>
                </a:lnTo>
                <a:lnTo>
                  <a:pt x="88660" y="50455"/>
                </a:lnTo>
                <a:lnTo>
                  <a:pt x="88604" y="50436"/>
                </a:lnTo>
                <a:lnTo>
                  <a:pt x="88492" y="50399"/>
                </a:lnTo>
                <a:lnTo>
                  <a:pt x="88455" y="50399"/>
                </a:lnTo>
                <a:lnTo>
                  <a:pt x="88418" y="50418"/>
                </a:lnTo>
                <a:lnTo>
                  <a:pt x="88399" y="50436"/>
                </a:lnTo>
                <a:lnTo>
                  <a:pt x="88399" y="50455"/>
                </a:lnTo>
                <a:lnTo>
                  <a:pt x="88399" y="50529"/>
                </a:lnTo>
                <a:lnTo>
                  <a:pt x="88418" y="50604"/>
                </a:lnTo>
                <a:lnTo>
                  <a:pt x="88474" y="50678"/>
                </a:lnTo>
                <a:lnTo>
                  <a:pt x="88529" y="50753"/>
                </a:lnTo>
                <a:lnTo>
                  <a:pt x="88585" y="50827"/>
                </a:lnTo>
                <a:lnTo>
                  <a:pt x="88492" y="50902"/>
                </a:lnTo>
                <a:lnTo>
                  <a:pt x="88380" y="51013"/>
                </a:lnTo>
                <a:lnTo>
                  <a:pt x="88343" y="51069"/>
                </a:lnTo>
                <a:lnTo>
                  <a:pt x="88343" y="51125"/>
                </a:lnTo>
                <a:lnTo>
                  <a:pt x="88362" y="51200"/>
                </a:lnTo>
                <a:lnTo>
                  <a:pt x="88436" y="51256"/>
                </a:lnTo>
                <a:lnTo>
                  <a:pt x="88492" y="51274"/>
                </a:lnTo>
                <a:lnTo>
                  <a:pt x="88548" y="51274"/>
                </a:lnTo>
                <a:lnTo>
                  <a:pt x="88604" y="51256"/>
                </a:lnTo>
                <a:lnTo>
                  <a:pt x="88678" y="51237"/>
                </a:lnTo>
                <a:lnTo>
                  <a:pt x="88771" y="51144"/>
                </a:lnTo>
                <a:lnTo>
                  <a:pt x="88827" y="51107"/>
                </a:lnTo>
                <a:lnTo>
                  <a:pt x="88864" y="51088"/>
                </a:lnTo>
                <a:lnTo>
                  <a:pt x="88920" y="51069"/>
                </a:lnTo>
                <a:lnTo>
                  <a:pt x="88976" y="51088"/>
                </a:lnTo>
                <a:lnTo>
                  <a:pt x="89069" y="51144"/>
                </a:lnTo>
                <a:lnTo>
                  <a:pt x="89200" y="51200"/>
                </a:lnTo>
                <a:lnTo>
                  <a:pt x="89293" y="51200"/>
                </a:lnTo>
                <a:lnTo>
                  <a:pt x="89311" y="51162"/>
                </a:lnTo>
                <a:lnTo>
                  <a:pt x="89311" y="51125"/>
                </a:lnTo>
                <a:lnTo>
                  <a:pt x="89311" y="51088"/>
                </a:lnTo>
                <a:lnTo>
                  <a:pt x="89237" y="51013"/>
                </a:lnTo>
                <a:lnTo>
                  <a:pt x="89162" y="50939"/>
                </a:lnTo>
                <a:lnTo>
                  <a:pt x="89144" y="50902"/>
                </a:lnTo>
                <a:lnTo>
                  <a:pt x="89125" y="50883"/>
                </a:lnTo>
                <a:lnTo>
                  <a:pt x="89144" y="50846"/>
                </a:lnTo>
                <a:lnTo>
                  <a:pt x="89181" y="50790"/>
                </a:lnTo>
                <a:lnTo>
                  <a:pt x="89293" y="50716"/>
                </a:lnTo>
                <a:lnTo>
                  <a:pt x="89404" y="50623"/>
                </a:lnTo>
                <a:lnTo>
                  <a:pt x="89442" y="50567"/>
                </a:lnTo>
                <a:lnTo>
                  <a:pt x="89479" y="50529"/>
                </a:lnTo>
                <a:lnTo>
                  <a:pt x="89479" y="50455"/>
                </a:lnTo>
                <a:lnTo>
                  <a:pt x="89442" y="50399"/>
                </a:lnTo>
                <a:lnTo>
                  <a:pt x="89423" y="50362"/>
                </a:lnTo>
                <a:close/>
                <a:moveTo>
                  <a:pt x="16031" y="50362"/>
                </a:moveTo>
                <a:lnTo>
                  <a:pt x="15993" y="50380"/>
                </a:lnTo>
                <a:lnTo>
                  <a:pt x="15938" y="50399"/>
                </a:lnTo>
                <a:lnTo>
                  <a:pt x="15919" y="50436"/>
                </a:lnTo>
                <a:lnTo>
                  <a:pt x="15919" y="50492"/>
                </a:lnTo>
                <a:lnTo>
                  <a:pt x="15938" y="50567"/>
                </a:lnTo>
                <a:lnTo>
                  <a:pt x="15993" y="50623"/>
                </a:lnTo>
                <a:lnTo>
                  <a:pt x="16049" y="50660"/>
                </a:lnTo>
                <a:lnTo>
                  <a:pt x="16217" y="50753"/>
                </a:lnTo>
                <a:lnTo>
                  <a:pt x="16533" y="50865"/>
                </a:lnTo>
                <a:lnTo>
                  <a:pt x="16459" y="50902"/>
                </a:lnTo>
                <a:lnTo>
                  <a:pt x="16384" y="50976"/>
                </a:lnTo>
                <a:lnTo>
                  <a:pt x="16310" y="51032"/>
                </a:lnTo>
                <a:lnTo>
                  <a:pt x="16291" y="51125"/>
                </a:lnTo>
                <a:lnTo>
                  <a:pt x="16291" y="51181"/>
                </a:lnTo>
                <a:lnTo>
                  <a:pt x="16291" y="51218"/>
                </a:lnTo>
                <a:lnTo>
                  <a:pt x="16329" y="51256"/>
                </a:lnTo>
                <a:lnTo>
                  <a:pt x="16366" y="51274"/>
                </a:lnTo>
                <a:lnTo>
                  <a:pt x="16459" y="51293"/>
                </a:lnTo>
                <a:lnTo>
                  <a:pt x="16552" y="51274"/>
                </a:lnTo>
                <a:lnTo>
                  <a:pt x="16645" y="51218"/>
                </a:lnTo>
                <a:lnTo>
                  <a:pt x="16719" y="51144"/>
                </a:lnTo>
                <a:lnTo>
                  <a:pt x="16794" y="51069"/>
                </a:lnTo>
                <a:lnTo>
                  <a:pt x="16850" y="51051"/>
                </a:lnTo>
                <a:lnTo>
                  <a:pt x="16868" y="51032"/>
                </a:lnTo>
                <a:lnTo>
                  <a:pt x="16924" y="51032"/>
                </a:lnTo>
                <a:lnTo>
                  <a:pt x="16980" y="51069"/>
                </a:lnTo>
                <a:lnTo>
                  <a:pt x="17092" y="51144"/>
                </a:lnTo>
                <a:lnTo>
                  <a:pt x="17222" y="51200"/>
                </a:lnTo>
                <a:lnTo>
                  <a:pt x="17278" y="51200"/>
                </a:lnTo>
                <a:lnTo>
                  <a:pt x="17315" y="51181"/>
                </a:lnTo>
                <a:lnTo>
                  <a:pt x="17315" y="51144"/>
                </a:lnTo>
                <a:lnTo>
                  <a:pt x="17297" y="51107"/>
                </a:lnTo>
                <a:lnTo>
                  <a:pt x="17222" y="51013"/>
                </a:lnTo>
                <a:lnTo>
                  <a:pt x="17073" y="50865"/>
                </a:lnTo>
                <a:lnTo>
                  <a:pt x="17129" y="50771"/>
                </a:lnTo>
                <a:lnTo>
                  <a:pt x="17241" y="50604"/>
                </a:lnTo>
                <a:lnTo>
                  <a:pt x="17297" y="50511"/>
                </a:lnTo>
                <a:lnTo>
                  <a:pt x="17315" y="50436"/>
                </a:lnTo>
                <a:lnTo>
                  <a:pt x="17315" y="50380"/>
                </a:lnTo>
                <a:lnTo>
                  <a:pt x="17278" y="50380"/>
                </a:lnTo>
                <a:lnTo>
                  <a:pt x="17222" y="50399"/>
                </a:lnTo>
                <a:lnTo>
                  <a:pt x="17148" y="50436"/>
                </a:lnTo>
                <a:lnTo>
                  <a:pt x="17017" y="50529"/>
                </a:lnTo>
                <a:lnTo>
                  <a:pt x="16887" y="50623"/>
                </a:lnTo>
                <a:lnTo>
                  <a:pt x="16831" y="50660"/>
                </a:lnTo>
                <a:lnTo>
                  <a:pt x="16719" y="50660"/>
                </a:lnTo>
                <a:lnTo>
                  <a:pt x="16664" y="50623"/>
                </a:lnTo>
                <a:lnTo>
                  <a:pt x="16515" y="50529"/>
                </a:lnTo>
                <a:lnTo>
                  <a:pt x="16366" y="50436"/>
                </a:lnTo>
                <a:lnTo>
                  <a:pt x="16291" y="50399"/>
                </a:lnTo>
                <a:lnTo>
                  <a:pt x="16217" y="50380"/>
                </a:lnTo>
                <a:lnTo>
                  <a:pt x="16105" y="50362"/>
                </a:lnTo>
                <a:close/>
                <a:moveTo>
                  <a:pt x="25023" y="50362"/>
                </a:moveTo>
                <a:lnTo>
                  <a:pt x="24930" y="50380"/>
                </a:lnTo>
                <a:lnTo>
                  <a:pt x="24856" y="50399"/>
                </a:lnTo>
                <a:lnTo>
                  <a:pt x="24800" y="50436"/>
                </a:lnTo>
                <a:lnTo>
                  <a:pt x="24669" y="50511"/>
                </a:lnTo>
                <a:lnTo>
                  <a:pt x="24595" y="50529"/>
                </a:lnTo>
                <a:lnTo>
                  <a:pt x="24576" y="50548"/>
                </a:lnTo>
                <a:lnTo>
                  <a:pt x="24465" y="50511"/>
                </a:lnTo>
                <a:lnTo>
                  <a:pt x="24372" y="50455"/>
                </a:lnTo>
                <a:lnTo>
                  <a:pt x="24260" y="50418"/>
                </a:lnTo>
                <a:lnTo>
                  <a:pt x="24204" y="50418"/>
                </a:lnTo>
                <a:lnTo>
                  <a:pt x="24148" y="50436"/>
                </a:lnTo>
                <a:lnTo>
                  <a:pt x="24129" y="50455"/>
                </a:lnTo>
                <a:lnTo>
                  <a:pt x="24111" y="50511"/>
                </a:lnTo>
                <a:lnTo>
                  <a:pt x="24129" y="50567"/>
                </a:lnTo>
                <a:lnTo>
                  <a:pt x="24185" y="50604"/>
                </a:lnTo>
                <a:lnTo>
                  <a:pt x="24278" y="50697"/>
                </a:lnTo>
                <a:lnTo>
                  <a:pt x="24353" y="50771"/>
                </a:lnTo>
                <a:lnTo>
                  <a:pt x="24353" y="50790"/>
                </a:lnTo>
                <a:lnTo>
                  <a:pt x="24334" y="50846"/>
                </a:lnTo>
                <a:lnTo>
                  <a:pt x="24297" y="50958"/>
                </a:lnTo>
                <a:lnTo>
                  <a:pt x="24241" y="51069"/>
                </a:lnTo>
                <a:lnTo>
                  <a:pt x="24241" y="51125"/>
                </a:lnTo>
                <a:lnTo>
                  <a:pt x="24241" y="51162"/>
                </a:lnTo>
                <a:lnTo>
                  <a:pt x="24278" y="51181"/>
                </a:lnTo>
                <a:lnTo>
                  <a:pt x="24353" y="51181"/>
                </a:lnTo>
                <a:lnTo>
                  <a:pt x="24390" y="51144"/>
                </a:lnTo>
                <a:lnTo>
                  <a:pt x="24427" y="51107"/>
                </a:lnTo>
                <a:lnTo>
                  <a:pt x="24520" y="51032"/>
                </a:lnTo>
                <a:lnTo>
                  <a:pt x="24614" y="50958"/>
                </a:lnTo>
                <a:lnTo>
                  <a:pt x="24651" y="50976"/>
                </a:lnTo>
                <a:lnTo>
                  <a:pt x="24707" y="50995"/>
                </a:lnTo>
                <a:lnTo>
                  <a:pt x="24800" y="51069"/>
                </a:lnTo>
                <a:lnTo>
                  <a:pt x="24967" y="51162"/>
                </a:lnTo>
                <a:lnTo>
                  <a:pt x="25098" y="51256"/>
                </a:lnTo>
                <a:lnTo>
                  <a:pt x="25153" y="51293"/>
                </a:lnTo>
                <a:lnTo>
                  <a:pt x="25191" y="51274"/>
                </a:lnTo>
                <a:lnTo>
                  <a:pt x="25209" y="51237"/>
                </a:lnTo>
                <a:lnTo>
                  <a:pt x="25172" y="51181"/>
                </a:lnTo>
                <a:lnTo>
                  <a:pt x="25060" y="51032"/>
                </a:lnTo>
                <a:lnTo>
                  <a:pt x="24930" y="50865"/>
                </a:lnTo>
                <a:lnTo>
                  <a:pt x="24856" y="50790"/>
                </a:lnTo>
                <a:lnTo>
                  <a:pt x="25042" y="50678"/>
                </a:lnTo>
                <a:lnTo>
                  <a:pt x="25135" y="50623"/>
                </a:lnTo>
                <a:lnTo>
                  <a:pt x="25153" y="50585"/>
                </a:lnTo>
                <a:lnTo>
                  <a:pt x="25172" y="50529"/>
                </a:lnTo>
                <a:lnTo>
                  <a:pt x="25172" y="50474"/>
                </a:lnTo>
                <a:lnTo>
                  <a:pt x="25172" y="50436"/>
                </a:lnTo>
                <a:lnTo>
                  <a:pt x="25135" y="50399"/>
                </a:lnTo>
                <a:lnTo>
                  <a:pt x="25116" y="50380"/>
                </a:lnTo>
                <a:lnTo>
                  <a:pt x="25023" y="50362"/>
                </a:lnTo>
                <a:close/>
                <a:moveTo>
                  <a:pt x="54719" y="50362"/>
                </a:moveTo>
                <a:lnTo>
                  <a:pt x="54496" y="50474"/>
                </a:lnTo>
                <a:lnTo>
                  <a:pt x="54291" y="50585"/>
                </a:lnTo>
                <a:lnTo>
                  <a:pt x="54216" y="50604"/>
                </a:lnTo>
                <a:lnTo>
                  <a:pt x="54179" y="50623"/>
                </a:lnTo>
                <a:lnTo>
                  <a:pt x="54123" y="50623"/>
                </a:lnTo>
                <a:lnTo>
                  <a:pt x="54086" y="50604"/>
                </a:lnTo>
                <a:lnTo>
                  <a:pt x="54011" y="50529"/>
                </a:lnTo>
                <a:lnTo>
                  <a:pt x="53918" y="50455"/>
                </a:lnTo>
                <a:lnTo>
                  <a:pt x="53844" y="50418"/>
                </a:lnTo>
                <a:lnTo>
                  <a:pt x="53751" y="50399"/>
                </a:lnTo>
                <a:lnTo>
                  <a:pt x="53714" y="50380"/>
                </a:lnTo>
                <a:lnTo>
                  <a:pt x="53658" y="50399"/>
                </a:lnTo>
                <a:lnTo>
                  <a:pt x="53639" y="50418"/>
                </a:lnTo>
                <a:lnTo>
                  <a:pt x="53602" y="50455"/>
                </a:lnTo>
                <a:lnTo>
                  <a:pt x="53602" y="50511"/>
                </a:lnTo>
                <a:lnTo>
                  <a:pt x="53620" y="50567"/>
                </a:lnTo>
                <a:lnTo>
                  <a:pt x="53639" y="50623"/>
                </a:lnTo>
                <a:lnTo>
                  <a:pt x="53676" y="50660"/>
                </a:lnTo>
                <a:lnTo>
                  <a:pt x="53788" y="50753"/>
                </a:lnTo>
                <a:lnTo>
                  <a:pt x="53863" y="50809"/>
                </a:lnTo>
                <a:lnTo>
                  <a:pt x="53732" y="50865"/>
                </a:lnTo>
                <a:lnTo>
                  <a:pt x="53565" y="50939"/>
                </a:lnTo>
                <a:lnTo>
                  <a:pt x="53490" y="50995"/>
                </a:lnTo>
                <a:lnTo>
                  <a:pt x="53434" y="51051"/>
                </a:lnTo>
                <a:lnTo>
                  <a:pt x="53378" y="51107"/>
                </a:lnTo>
                <a:lnTo>
                  <a:pt x="53378" y="51181"/>
                </a:lnTo>
                <a:lnTo>
                  <a:pt x="53397" y="51237"/>
                </a:lnTo>
                <a:lnTo>
                  <a:pt x="53453" y="51274"/>
                </a:lnTo>
                <a:lnTo>
                  <a:pt x="53509" y="51293"/>
                </a:lnTo>
                <a:lnTo>
                  <a:pt x="53583" y="51274"/>
                </a:lnTo>
                <a:lnTo>
                  <a:pt x="53732" y="51237"/>
                </a:lnTo>
                <a:lnTo>
                  <a:pt x="53825" y="51181"/>
                </a:lnTo>
                <a:lnTo>
                  <a:pt x="53993" y="51088"/>
                </a:lnTo>
                <a:lnTo>
                  <a:pt x="54086" y="51032"/>
                </a:lnTo>
                <a:lnTo>
                  <a:pt x="54142" y="51013"/>
                </a:lnTo>
                <a:lnTo>
                  <a:pt x="54216" y="51032"/>
                </a:lnTo>
                <a:lnTo>
                  <a:pt x="54291" y="51088"/>
                </a:lnTo>
                <a:lnTo>
                  <a:pt x="54347" y="51144"/>
                </a:lnTo>
                <a:lnTo>
                  <a:pt x="54421" y="51181"/>
                </a:lnTo>
                <a:lnTo>
                  <a:pt x="54514" y="51218"/>
                </a:lnTo>
                <a:lnTo>
                  <a:pt x="54551" y="51200"/>
                </a:lnTo>
                <a:lnTo>
                  <a:pt x="54570" y="51162"/>
                </a:lnTo>
                <a:lnTo>
                  <a:pt x="54551" y="51107"/>
                </a:lnTo>
                <a:lnTo>
                  <a:pt x="54458" y="50976"/>
                </a:lnTo>
                <a:lnTo>
                  <a:pt x="54365" y="50865"/>
                </a:lnTo>
                <a:lnTo>
                  <a:pt x="54570" y="50753"/>
                </a:lnTo>
                <a:lnTo>
                  <a:pt x="54663" y="50678"/>
                </a:lnTo>
                <a:lnTo>
                  <a:pt x="54756" y="50604"/>
                </a:lnTo>
                <a:lnTo>
                  <a:pt x="54793" y="50529"/>
                </a:lnTo>
                <a:lnTo>
                  <a:pt x="54831" y="50436"/>
                </a:lnTo>
                <a:lnTo>
                  <a:pt x="54831" y="50399"/>
                </a:lnTo>
                <a:lnTo>
                  <a:pt x="54812" y="50362"/>
                </a:lnTo>
                <a:close/>
                <a:moveTo>
                  <a:pt x="10706" y="50343"/>
                </a:moveTo>
                <a:lnTo>
                  <a:pt x="10650" y="50362"/>
                </a:lnTo>
                <a:lnTo>
                  <a:pt x="10594" y="50380"/>
                </a:lnTo>
                <a:lnTo>
                  <a:pt x="10557" y="50436"/>
                </a:lnTo>
                <a:lnTo>
                  <a:pt x="10538" y="50511"/>
                </a:lnTo>
                <a:lnTo>
                  <a:pt x="10557" y="50585"/>
                </a:lnTo>
                <a:lnTo>
                  <a:pt x="10594" y="50641"/>
                </a:lnTo>
                <a:lnTo>
                  <a:pt x="10669" y="50697"/>
                </a:lnTo>
                <a:lnTo>
                  <a:pt x="10743" y="50753"/>
                </a:lnTo>
                <a:lnTo>
                  <a:pt x="10911" y="50827"/>
                </a:lnTo>
                <a:lnTo>
                  <a:pt x="11041" y="50883"/>
                </a:lnTo>
                <a:lnTo>
                  <a:pt x="10967" y="51032"/>
                </a:lnTo>
                <a:lnTo>
                  <a:pt x="10929" y="51107"/>
                </a:lnTo>
                <a:lnTo>
                  <a:pt x="10911" y="51162"/>
                </a:lnTo>
                <a:lnTo>
                  <a:pt x="10929" y="51218"/>
                </a:lnTo>
                <a:lnTo>
                  <a:pt x="10948" y="51237"/>
                </a:lnTo>
                <a:lnTo>
                  <a:pt x="11004" y="51237"/>
                </a:lnTo>
                <a:lnTo>
                  <a:pt x="11097" y="51200"/>
                </a:lnTo>
                <a:lnTo>
                  <a:pt x="11209" y="51107"/>
                </a:lnTo>
                <a:lnTo>
                  <a:pt x="11283" y="51069"/>
                </a:lnTo>
                <a:lnTo>
                  <a:pt x="11320" y="51051"/>
                </a:lnTo>
                <a:lnTo>
                  <a:pt x="11376" y="51069"/>
                </a:lnTo>
                <a:lnTo>
                  <a:pt x="11451" y="51107"/>
                </a:lnTo>
                <a:lnTo>
                  <a:pt x="11562" y="51181"/>
                </a:lnTo>
                <a:lnTo>
                  <a:pt x="11674" y="51256"/>
                </a:lnTo>
                <a:lnTo>
                  <a:pt x="11786" y="51311"/>
                </a:lnTo>
                <a:lnTo>
                  <a:pt x="11897" y="51311"/>
                </a:lnTo>
                <a:lnTo>
                  <a:pt x="11953" y="51274"/>
                </a:lnTo>
                <a:lnTo>
                  <a:pt x="11972" y="51218"/>
                </a:lnTo>
                <a:lnTo>
                  <a:pt x="11991" y="51162"/>
                </a:lnTo>
                <a:lnTo>
                  <a:pt x="11972" y="51107"/>
                </a:lnTo>
                <a:lnTo>
                  <a:pt x="11935" y="51032"/>
                </a:lnTo>
                <a:lnTo>
                  <a:pt x="11897" y="50976"/>
                </a:lnTo>
                <a:lnTo>
                  <a:pt x="11786" y="50883"/>
                </a:lnTo>
                <a:lnTo>
                  <a:pt x="11674" y="50809"/>
                </a:lnTo>
                <a:lnTo>
                  <a:pt x="11767" y="50753"/>
                </a:lnTo>
                <a:lnTo>
                  <a:pt x="11860" y="50697"/>
                </a:lnTo>
                <a:lnTo>
                  <a:pt x="11935" y="50623"/>
                </a:lnTo>
                <a:lnTo>
                  <a:pt x="11991" y="50529"/>
                </a:lnTo>
                <a:lnTo>
                  <a:pt x="11991" y="50436"/>
                </a:lnTo>
                <a:lnTo>
                  <a:pt x="11972" y="50380"/>
                </a:lnTo>
                <a:lnTo>
                  <a:pt x="11916" y="50343"/>
                </a:lnTo>
                <a:lnTo>
                  <a:pt x="11767" y="50343"/>
                </a:lnTo>
                <a:lnTo>
                  <a:pt x="11674" y="50362"/>
                </a:lnTo>
                <a:lnTo>
                  <a:pt x="11544" y="50418"/>
                </a:lnTo>
                <a:lnTo>
                  <a:pt x="11413" y="50511"/>
                </a:lnTo>
                <a:lnTo>
                  <a:pt x="11357" y="50548"/>
                </a:lnTo>
                <a:lnTo>
                  <a:pt x="11283" y="50548"/>
                </a:lnTo>
                <a:lnTo>
                  <a:pt x="11209" y="50529"/>
                </a:lnTo>
                <a:lnTo>
                  <a:pt x="11134" y="50474"/>
                </a:lnTo>
                <a:lnTo>
                  <a:pt x="11041" y="50418"/>
                </a:lnTo>
                <a:lnTo>
                  <a:pt x="10967" y="50380"/>
                </a:lnTo>
                <a:lnTo>
                  <a:pt x="10855" y="50343"/>
                </a:lnTo>
                <a:close/>
                <a:moveTo>
                  <a:pt x="29529" y="50362"/>
                </a:moveTo>
                <a:lnTo>
                  <a:pt x="29473" y="50380"/>
                </a:lnTo>
                <a:lnTo>
                  <a:pt x="29436" y="50418"/>
                </a:lnTo>
                <a:lnTo>
                  <a:pt x="29417" y="50492"/>
                </a:lnTo>
                <a:lnTo>
                  <a:pt x="29417" y="50548"/>
                </a:lnTo>
                <a:lnTo>
                  <a:pt x="29473" y="50604"/>
                </a:lnTo>
                <a:lnTo>
                  <a:pt x="29529" y="50660"/>
                </a:lnTo>
                <a:lnTo>
                  <a:pt x="29603" y="50716"/>
                </a:lnTo>
                <a:lnTo>
                  <a:pt x="29901" y="50846"/>
                </a:lnTo>
                <a:lnTo>
                  <a:pt x="29808" y="50920"/>
                </a:lnTo>
                <a:lnTo>
                  <a:pt x="29715" y="51032"/>
                </a:lnTo>
                <a:lnTo>
                  <a:pt x="29659" y="51088"/>
                </a:lnTo>
                <a:lnTo>
                  <a:pt x="29640" y="51144"/>
                </a:lnTo>
                <a:lnTo>
                  <a:pt x="29640" y="51200"/>
                </a:lnTo>
                <a:lnTo>
                  <a:pt x="29659" y="51256"/>
                </a:lnTo>
                <a:lnTo>
                  <a:pt x="29715" y="51293"/>
                </a:lnTo>
                <a:lnTo>
                  <a:pt x="29771" y="51311"/>
                </a:lnTo>
                <a:lnTo>
                  <a:pt x="29845" y="51274"/>
                </a:lnTo>
                <a:lnTo>
                  <a:pt x="29901" y="51237"/>
                </a:lnTo>
                <a:lnTo>
                  <a:pt x="30031" y="51125"/>
                </a:lnTo>
                <a:lnTo>
                  <a:pt x="30087" y="51088"/>
                </a:lnTo>
                <a:lnTo>
                  <a:pt x="30125" y="51069"/>
                </a:lnTo>
                <a:lnTo>
                  <a:pt x="30162" y="51069"/>
                </a:lnTo>
                <a:lnTo>
                  <a:pt x="30218" y="51107"/>
                </a:lnTo>
                <a:lnTo>
                  <a:pt x="30348" y="51181"/>
                </a:lnTo>
                <a:lnTo>
                  <a:pt x="30497" y="51256"/>
                </a:lnTo>
                <a:lnTo>
                  <a:pt x="30553" y="51256"/>
                </a:lnTo>
                <a:lnTo>
                  <a:pt x="30590" y="51237"/>
                </a:lnTo>
                <a:lnTo>
                  <a:pt x="30609" y="51200"/>
                </a:lnTo>
                <a:lnTo>
                  <a:pt x="30609" y="51144"/>
                </a:lnTo>
                <a:lnTo>
                  <a:pt x="30571" y="51088"/>
                </a:lnTo>
                <a:lnTo>
                  <a:pt x="30534" y="51013"/>
                </a:lnTo>
                <a:lnTo>
                  <a:pt x="30441" y="50902"/>
                </a:lnTo>
                <a:lnTo>
                  <a:pt x="30348" y="50827"/>
                </a:lnTo>
                <a:lnTo>
                  <a:pt x="30441" y="50697"/>
                </a:lnTo>
                <a:lnTo>
                  <a:pt x="30515" y="50548"/>
                </a:lnTo>
                <a:lnTo>
                  <a:pt x="30534" y="50474"/>
                </a:lnTo>
                <a:lnTo>
                  <a:pt x="30515" y="50436"/>
                </a:lnTo>
                <a:lnTo>
                  <a:pt x="30460" y="50436"/>
                </a:lnTo>
                <a:lnTo>
                  <a:pt x="30367" y="50474"/>
                </a:lnTo>
                <a:lnTo>
                  <a:pt x="30255" y="50567"/>
                </a:lnTo>
                <a:lnTo>
                  <a:pt x="30180" y="50623"/>
                </a:lnTo>
                <a:lnTo>
                  <a:pt x="30125" y="50641"/>
                </a:lnTo>
                <a:lnTo>
                  <a:pt x="30069" y="50623"/>
                </a:lnTo>
                <a:lnTo>
                  <a:pt x="29994" y="50567"/>
                </a:lnTo>
                <a:lnTo>
                  <a:pt x="29864" y="50455"/>
                </a:lnTo>
                <a:lnTo>
                  <a:pt x="29752" y="50399"/>
                </a:lnTo>
                <a:lnTo>
                  <a:pt x="29603" y="50362"/>
                </a:lnTo>
                <a:close/>
                <a:moveTo>
                  <a:pt x="61757" y="50325"/>
                </a:moveTo>
                <a:lnTo>
                  <a:pt x="61719" y="50343"/>
                </a:lnTo>
                <a:lnTo>
                  <a:pt x="61682" y="50362"/>
                </a:lnTo>
                <a:lnTo>
                  <a:pt x="61645" y="50399"/>
                </a:lnTo>
                <a:lnTo>
                  <a:pt x="61626" y="50418"/>
                </a:lnTo>
                <a:lnTo>
                  <a:pt x="61626" y="50455"/>
                </a:lnTo>
                <a:lnTo>
                  <a:pt x="61645" y="50529"/>
                </a:lnTo>
                <a:lnTo>
                  <a:pt x="61719" y="50604"/>
                </a:lnTo>
                <a:lnTo>
                  <a:pt x="61868" y="50734"/>
                </a:lnTo>
                <a:lnTo>
                  <a:pt x="61999" y="50827"/>
                </a:lnTo>
                <a:lnTo>
                  <a:pt x="61887" y="50902"/>
                </a:lnTo>
                <a:lnTo>
                  <a:pt x="61738" y="51013"/>
                </a:lnTo>
                <a:lnTo>
                  <a:pt x="61682" y="51088"/>
                </a:lnTo>
                <a:lnTo>
                  <a:pt x="61664" y="51162"/>
                </a:lnTo>
                <a:lnTo>
                  <a:pt x="61664" y="51218"/>
                </a:lnTo>
                <a:lnTo>
                  <a:pt x="61738" y="51293"/>
                </a:lnTo>
                <a:lnTo>
                  <a:pt x="61757" y="51311"/>
                </a:lnTo>
                <a:lnTo>
                  <a:pt x="61812" y="51311"/>
                </a:lnTo>
                <a:lnTo>
                  <a:pt x="61887" y="51293"/>
                </a:lnTo>
                <a:lnTo>
                  <a:pt x="61980" y="51274"/>
                </a:lnTo>
                <a:lnTo>
                  <a:pt x="62054" y="51237"/>
                </a:lnTo>
                <a:lnTo>
                  <a:pt x="62129" y="51181"/>
                </a:lnTo>
                <a:lnTo>
                  <a:pt x="62222" y="51125"/>
                </a:lnTo>
                <a:lnTo>
                  <a:pt x="62315" y="51051"/>
                </a:lnTo>
                <a:lnTo>
                  <a:pt x="62427" y="51069"/>
                </a:lnTo>
                <a:lnTo>
                  <a:pt x="62539" y="51088"/>
                </a:lnTo>
                <a:lnTo>
                  <a:pt x="62594" y="51088"/>
                </a:lnTo>
                <a:lnTo>
                  <a:pt x="62613" y="51051"/>
                </a:lnTo>
                <a:lnTo>
                  <a:pt x="62613" y="51013"/>
                </a:lnTo>
                <a:lnTo>
                  <a:pt x="62613" y="50976"/>
                </a:lnTo>
                <a:lnTo>
                  <a:pt x="62576" y="50958"/>
                </a:lnTo>
                <a:lnTo>
                  <a:pt x="62557" y="50939"/>
                </a:lnTo>
                <a:lnTo>
                  <a:pt x="62539" y="50902"/>
                </a:lnTo>
                <a:lnTo>
                  <a:pt x="62539" y="50846"/>
                </a:lnTo>
                <a:lnTo>
                  <a:pt x="62557" y="50771"/>
                </a:lnTo>
                <a:lnTo>
                  <a:pt x="62632" y="50641"/>
                </a:lnTo>
                <a:lnTo>
                  <a:pt x="62650" y="50567"/>
                </a:lnTo>
                <a:lnTo>
                  <a:pt x="62632" y="50529"/>
                </a:lnTo>
                <a:lnTo>
                  <a:pt x="62613" y="50492"/>
                </a:lnTo>
                <a:lnTo>
                  <a:pt x="62557" y="50455"/>
                </a:lnTo>
                <a:lnTo>
                  <a:pt x="62483" y="50436"/>
                </a:lnTo>
                <a:lnTo>
                  <a:pt x="62427" y="50455"/>
                </a:lnTo>
                <a:lnTo>
                  <a:pt x="62371" y="50492"/>
                </a:lnTo>
                <a:lnTo>
                  <a:pt x="62297" y="50548"/>
                </a:lnTo>
                <a:lnTo>
                  <a:pt x="62278" y="50585"/>
                </a:lnTo>
                <a:lnTo>
                  <a:pt x="62222" y="50585"/>
                </a:lnTo>
                <a:lnTo>
                  <a:pt x="62166" y="50567"/>
                </a:lnTo>
                <a:lnTo>
                  <a:pt x="62092" y="50511"/>
                </a:lnTo>
                <a:lnTo>
                  <a:pt x="62036" y="50455"/>
                </a:lnTo>
                <a:lnTo>
                  <a:pt x="61887" y="50362"/>
                </a:lnTo>
                <a:lnTo>
                  <a:pt x="61812" y="50343"/>
                </a:lnTo>
                <a:lnTo>
                  <a:pt x="61757" y="50325"/>
                </a:lnTo>
                <a:close/>
                <a:moveTo>
                  <a:pt x="64475" y="50306"/>
                </a:moveTo>
                <a:lnTo>
                  <a:pt x="64419" y="50325"/>
                </a:lnTo>
                <a:lnTo>
                  <a:pt x="64382" y="50380"/>
                </a:lnTo>
                <a:lnTo>
                  <a:pt x="64363" y="50418"/>
                </a:lnTo>
                <a:lnTo>
                  <a:pt x="64382" y="50474"/>
                </a:lnTo>
                <a:lnTo>
                  <a:pt x="64400" y="50529"/>
                </a:lnTo>
                <a:lnTo>
                  <a:pt x="64475" y="50623"/>
                </a:lnTo>
                <a:lnTo>
                  <a:pt x="64493" y="50678"/>
                </a:lnTo>
                <a:lnTo>
                  <a:pt x="64512" y="50716"/>
                </a:lnTo>
                <a:lnTo>
                  <a:pt x="64493" y="50753"/>
                </a:lnTo>
                <a:lnTo>
                  <a:pt x="64475" y="50790"/>
                </a:lnTo>
                <a:lnTo>
                  <a:pt x="64382" y="50883"/>
                </a:lnTo>
                <a:lnTo>
                  <a:pt x="64307" y="50958"/>
                </a:lnTo>
                <a:lnTo>
                  <a:pt x="64270" y="51013"/>
                </a:lnTo>
                <a:lnTo>
                  <a:pt x="64251" y="51069"/>
                </a:lnTo>
                <a:lnTo>
                  <a:pt x="64270" y="51107"/>
                </a:lnTo>
                <a:lnTo>
                  <a:pt x="64289" y="51144"/>
                </a:lnTo>
                <a:lnTo>
                  <a:pt x="64307" y="51162"/>
                </a:lnTo>
                <a:lnTo>
                  <a:pt x="64363" y="51162"/>
                </a:lnTo>
                <a:lnTo>
                  <a:pt x="64456" y="51125"/>
                </a:lnTo>
                <a:lnTo>
                  <a:pt x="64531" y="51088"/>
                </a:lnTo>
                <a:lnTo>
                  <a:pt x="64680" y="51032"/>
                </a:lnTo>
                <a:lnTo>
                  <a:pt x="64717" y="51032"/>
                </a:lnTo>
                <a:lnTo>
                  <a:pt x="64791" y="51088"/>
                </a:lnTo>
                <a:lnTo>
                  <a:pt x="64847" y="51125"/>
                </a:lnTo>
                <a:lnTo>
                  <a:pt x="64903" y="51200"/>
                </a:lnTo>
                <a:lnTo>
                  <a:pt x="64959" y="51256"/>
                </a:lnTo>
                <a:lnTo>
                  <a:pt x="65015" y="51293"/>
                </a:lnTo>
                <a:lnTo>
                  <a:pt x="65089" y="51311"/>
                </a:lnTo>
                <a:lnTo>
                  <a:pt x="65164" y="51311"/>
                </a:lnTo>
                <a:lnTo>
                  <a:pt x="65238" y="51293"/>
                </a:lnTo>
                <a:lnTo>
                  <a:pt x="65257" y="51274"/>
                </a:lnTo>
                <a:lnTo>
                  <a:pt x="65275" y="51237"/>
                </a:lnTo>
                <a:lnTo>
                  <a:pt x="65294" y="51181"/>
                </a:lnTo>
                <a:lnTo>
                  <a:pt x="65275" y="51125"/>
                </a:lnTo>
                <a:lnTo>
                  <a:pt x="65238" y="51069"/>
                </a:lnTo>
                <a:lnTo>
                  <a:pt x="65201" y="51013"/>
                </a:lnTo>
                <a:lnTo>
                  <a:pt x="65015" y="50865"/>
                </a:lnTo>
                <a:lnTo>
                  <a:pt x="65201" y="50771"/>
                </a:lnTo>
                <a:lnTo>
                  <a:pt x="65294" y="50716"/>
                </a:lnTo>
                <a:lnTo>
                  <a:pt x="65369" y="50660"/>
                </a:lnTo>
                <a:lnTo>
                  <a:pt x="65387" y="50604"/>
                </a:lnTo>
                <a:lnTo>
                  <a:pt x="65387" y="50548"/>
                </a:lnTo>
                <a:lnTo>
                  <a:pt x="65350" y="50492"/>
                </a:lnTo>
                <a:lnTo>
                  <a:pt x="65331" y="50474"/>
                </a:lnTo>
                <a:lnTo>
                  <a:pt x="65294" y="50474"/>
                </a:lnTo>
                <a:lnTo>
                  <a:pt x="65145" y="50511"/>
                </a:lnTo>
                <a:lnTo>
                  <a:pt x="64996" y="50548"/>
                </a:lnTo>
                <a:lnTo>
                  <a:pt x="64866" y="50585"/>
                </a:lnTo>
                <a:lnTo>
                  <a:pt x="64754" y="50585"/>
                </a:lnTo>
                <a:lnTo>
                  <a:pt x="64717" y="50548"/>
                </a:lnTo>
                <a:lnTo>
                  <a:pt x="64680" y="50511"/>
                </a:lnTo>
                <a:lnTo>
                  <a:pt x="64605" y="50399"/>
                </a:lnTo>
                <a:lnTo>
                  <a:pt x="64568" y="50362"/>
                </a:lnTo>
                <a:lnTo>
                  <a:pt x="64531" y="50325"/>
                </a:lnTo>
                <a:lnTo>
                  <a:pt x="64475" y="50306"/>
                </a:lnTo>
                <a:close/>
                <a:moveTo>
                  <a:pt x="40253" y="50306"/>
                </a:moveTo>
                <a:lnTo>
                  <a:pt x="40215" y="50325"/>
                </a:lnTo>
                <a:lnTo>
                  <a:pt x="40215" y="50362"/>
                </a:lnTo>
                <a:lnTo>
                  <a:pt x="40234" y="50418"/>
                </a:lnTo>
                <a:lnTo>
                  <a:pt x="40327" y="50567"/>
                </a:lnTo>
                <a:lnTo>
                  <a:pt x="40532" y="50771"/>
                </a:lnTo>
                <a:lnTo>
                  <a:pt x="40420" y="50865"/>
                </a:lnTo>
                <a:lnTo>
                  <a:pt x="40290" y="50995"/>
                </a:lnTo>
                <a:lnTo>
                  <a:pt x="40234" y="51051"/>
                </a:lnTo>
                <a:lnTo>
                  <a:pt x="40197" y="51125"/>
                </a:lnTo>
                <a:lnTo>
                  <a:pt x="40197" y="51200"/>
                </a:lnTo>
                <a:lnTo>
                  <a:pt x="40234" y="51256"/>
                </a:lnTo>
                <a:lnTo>
                  <a:pt x="40309" y="51293"/>
                </a:lnTo>
                <a:lnTo>
                  <a:pt x="40364" y="51311"/>
                </a:lnTo>
                <a:lnTo>
                  <a:pt x="40439" y="51293"/>
                </a:lnTo>
                <a:lnTo>
                  <a:pt x="40513" y="51237"/>
                </a:lnTo>
                <a:lnTo>
                  <a:pt x="40644" y="51125"/>
                </a:lnTo>
                <a:lnTo>
                  <a:pt x="40755" y="51032"/>
                </a:lnTo>
                <a:lnTo>
                  <a:pt x="40904" y="51218"/>
                </a:lnTo>
                <a:lnTo>
                  <a:pt x="40997" y="51311"/>
                </a:lnTo>
                <a:lnTo>
                  <a:pt x="41053" y="51330"/>
                </a:lnTo>
                <a:lnTo>
                  <a:pt x="41146" y="51330"/>
                </a:lnTo>
                <a:lnTo>
                  <a:pt x="41184" y="51293"/>
                </a:lnTo>
                <a:lnTo>
                  <a:pt x="41221" y="51274"/>
                </a:lnTo>
                <a:lnTo>
                  <a:pt x="41221" y="51237"/>
                </a:lnTo>
                <a:lnTo>
                  <a:pt x="41221" y="51162"/>
                </a:lnTo>
                <a:lnTo>
                  <a:pt x="41184" y="51088"/>
                </a:lnTo>
                <a:lnTo>
                  <a:pt x="41146" y="51032"/>
                </a:lnTo>
                <a:lnTo>
                  <a:pt x="41109" y="50995"/>
                </a:lnTo>
                <a:lnTo>
                  <a:pt x="41072" y="50939"/>
                </a:lnTo>
                <a:lnTo>
                  <a:pt x="41035" y="50902"/>
                </a:lnTo>
                <a:lnTo>
                  <a:pt x="41016" y="50846"/>
                </a:lnTo>
                <a:lnTo>
                  <a:pt x="40997" y="50809"/>
                </a:lnTo>
                <a:lnTo>
                  <a:pt x="41072" y="50716"/>
                </a:lnTo>
                <a:lnTo>
                  <a:pt x="41128" y="50660"/>
                </a:lnTo>
                <a:lnTo>
                  <a:pt x="41202" y="50529"/>
                </a:lnTo>
                <a:lnTo>
                  <a:pt x="41239" y="50474"/>
                </a:lnTo>
                <a:lnTo>
                  <a:pt x="41239" y="50418"/>
                </a:lnTo>
                <a:lnTo>
                  <a:pt x="41221" y="50380"/>
                </a:lnTo>
                <a:lnTo>
                  <a:pt x="41165" y="50380"/>
                </a:lnTo>
                <a:lnTo>
                  <a:pt x="41035" y="50418"/>
                </a:lnTo>
                <a:lnTo>
                  <a:pt x="40904" y="50492"/>
                </a:lnTo>
                <a:lnTo>
                  <a:pt x="40774" y="50567"/>
                </a:lnTo>
                <a:lnTo>
                  <a:pt x="40737" y="50567"/>
                </a:lnTo>
                <a:lnTo>
                  <a:pt x="40662" y="50548"/>
                </a:lnTo>
                <a:lnTo>
                  <a:pt x="40439" y="50399"/>
                </a:lnTo>
                <a:lnTo>
                  <a:pt x="40309" y="50306"/>
                </a:lnTo>
                <a:close/>
                <a:moveTo>
                  <a:pt x="45708" y="50325"/>
                </a:moveTo>
                <a:lnTo>
                  <a:pt x="45652" y="50362"/>
                </a:lnTo>
                <a:lnTo>
                  <a:pt x="45615" y="50436"/>
                </a:lnTo>
                <a:lnTo>
                  <a:pt x="45633" y="50492"/>
                </a:lnTo>
                <a:lnTo>
                  <a:pt x="45671" y="50548"/>
                </a:lnTo>
                <a:lnTo>
                  <a:pt x="45726" y="50604"/>
                </a:lnTo>
                <a:lnTo>
                  <a:pt x="45894" y="50697"/>
                </a:lnTo>
                <a:lnTo>
                  <a:pt x="46006" y="50771"/>
                </a:lnTo>
                <a:lnTo>
                  <a:pt x="45931" y="50883"/>
                </a:lnTo>
                <a:lnTo>
                  <a:pt x="45801" y="51032"/>
                </a:lnTo>
                <a:lnTo>
                  <a:pt x="45745" y="51107"/>
                </a:lnTo>
                <a:lnTo>
                  <a:pt x="45708" y="51181"/>
                </a:lnTo>
                <a:lnTo>
                  <a:pt x="45708" y="51256"/>
                </a:lnTo>
                <a:lnTo>
                  <a:pt x="45708" y="51293"/>
                </a:lnTo>
                <a:lnTo>
                  <a:pt x="45726" y="51311"/>
                </a:lnTo>
                <a:lnTo>
                  <a:pt x="45764" y="51330"/>
                </a:lnTo>
                <a:lnTo>
                  <a:pt x="45782" y="51330"/>
                </a:lnTo>
                <a:lnTo>
                  <a:pt x="45857" y="51311"/>
                </a:lnTo>
                <a:lnTo>
                  <a:pt x="45931" y="51274"/>
                </a:lnTo>
                <a:lnTo>
                  <a:pt x="46006" y="51218"/>
                </a:lnTo>
                <a:lnTo>
                  <a:pt x="46155" y="51069"/>
                </a:lnTo>
                <a:lnTo>
                  <a:pt x="46248" y="50976"/>
                </a:lnTo>
                <a:lnTo>
                  <a:pt x="46378" y="51125"/>
                </a:lnTo>
                <a:lnTo>
                  <a:pt x="46471" y="51181"/>
                </a:lnTo>
                <a:lnTo>
                  <a:pt x="46508" y="51200"/>
                </a:lnTo>
                <a:lnTo>
                  <a:pt x="46527" y="51181"/>
                </a:lnTo>
                <a:lnTo>
                  <a:pt x="46546" y="51144"/>
                </a:lnTo>
                <a:lnTo>
                  <a:pt x="46527" y="51088"/>
                </a:lnTo>
                <a:lnTo>
                  <a:pt x="46490" y="50976"/>
                </a:lnTo>
                <a:lnTo>
                  <a:pt x="46434" y="50846"/>
                </a:lnTo>
                <a:lnTo>
                  <a:pt x="46415" y="50771"/>
                </a:lnTo>
                <a:lnTo>
                  <a:pt x="46453" y="50678"/>
                </a:lnTo>
                <a:lnTo>
                  <a:pt x="46508" y="50623"/>
                </a:lnTo>
                <a:lnTo>
                  <a:pt x="46546" y="50548"/>
                </a:lnTo>
                <a:lnTo>
                  <a:pt x="46546" y="50511"/>
                </a:lnTo>
                <a:lnTo>
                  <a:pt x="46527" y="50455"/>
                </a:lnTo>
                <a:lnTo>
                  <a:pt x="46490" y="50380"/>
                </a:lnTo>
                <a:lnTo>
                  <a:pt x="46434" y="50343"/>
                </a:lnTo>
                <a:lnTo>
                  <a:pt x="46359" y="50343"/>
                </a:lnTo>
                <a:lnTo>
                  <a:pt x="46322" y="50362"/>
                </a:lnTo>
                <a:lnTo>
                  <a:pt x="46285" y="50399"/>
                </a:lnTo>
                <a:lnTo>
                  <a:pt x="46173" y="50548"/>
                </a:lnTo>
                <a:lnTo>
                  <a:pt x="46062" y="50455"/>
                </a:lnTo>
                <a:lnTo>
                  <a:pt x="45931" y="50380"/>
                </a:lnTo>
                <a:lnTo>
                  <a:pt x="45857" y="50343"/>
                </a:lnTo>
                <a:lnTo>
                  <a:pt x="45782" y="50325"/>
                </a:lnTo>
                <a:close/>
                <a:moveTo>
                  <a:pt x="149" y="50287"/>
                </a:moveTo>
                <a:lnTo>
                  <a:pt x="112" y="50306"/>
                </a:lnTo>
                <a:lnTo>
                  <a:pt x="75" y="50343"/>
                </a:lnTo>
                <a:lnTo>
                  <a:pt x="56" y="50380"/>
                </a:lnTo>
                <a:lnTo>
                  <a:pt x="56" y="50418"/>
                </a:lnTo>
                <a:lnTo>
                  <a:pt x="75" y="50492"/>
                </a:lnTo>
                <a:lnTo>
                  <a:pt x="168" y="50623"/>
                </a:lnTo>
                <a:lnTo>
                  <a:pt x="243" y="50716"/>
                </a:lnTo>
                <a:lnTo>
                  <a:pt x="280" y="50753"/>
                </a:lnTo>
                <a:lnTo>
                  <a:pt x="280" y="50790"/>
                </a:lnTo>
                <a:lnTo>
                  <a:pt x="261" y="50827"/>
                </a:lnTo>
                <a:lnTo>
                  <a:pt x="224" y="50846"/>
                </a:lnTo>
                <a:lnTo>
                  <a:pt x="149" y="50920"/>
                </a:lnTo>
                <a:lnTo>
                  <a:pt x="94" y="51032"/>
                </a:lnTo>
                <a:lnTo>
                  <a:pt x="94" y="51125"/>
                </a:lnTo>
                <a:lnTo>
                  <a:pt x="131" y="51181"/>
                </a:lnTo>
                <a:lnTo>
                  <a:pt x="205" y="51200"/>
                </a:lnTo>
                <a:lnTo>
                  <a:pt x="280" y="51200"/>
                </a:lnTo>
                <a:lnTo>
                  <a:pt x="373" y="51181"/>
                </a:lnTo>
                <a:lnTo>
                  <a:pt x="466" y="51144"/>
                </a:lnTo>
                <a:lnTo>
                  <a:pt x="540" y="51069"/>
                </a:lnTo>
                <a:lnTo>
                  <a:pt x="633" y="51181"/>
                </a:lnTo>
                <a:lnTo>
                  <a:pt x="764" y="51293"/>
                </a:lnTo>
                <a:lnTo>
                  <a:pt x="820" y="51330"/>
                </a:lnTo>
                <a:lnTo>
                  <a:pt x="894" y="51349"/>
                </a:lnTo>
                <a:lnTo>
                  <a:pt x="950" y="51349"/>
                </a:lnTo>
                <a:lnTo>
                  <a:pt x="1024" y="51311"/>
                </a:lnTo>
                <a:lnTo>
                  <a:pt x="1062" y="51237"/>
                </a:lnTo>
                <a:lnTo>
                  <a:pt x="1062" y="51181"/>
                </a:lnTo>
                <a:lnTo>
                  <a:pt x="1024" y="51107"/>
                </a:lnTo>
                <a:lnTo>
                  <a:pt x="969" y="51051"/>
                </a:lnTo>
                <a:lnTo>
                  <a:pt x="838" y="50939"/>
                </a:lnTo>
                <a:lnTo>
                  <a:pt x="727" y="50846"/>
                </a:lnTo>
                <a:lnTo>
                  <a:pt x="876" y="50678"/>
                </a:lnTo>
                <a:lnTo>
                  <a:pt x="931" y="50585"/>
                </a:lnTo>
                <a:lnTo>
                  <a:pt x="950" y="50529"/>
                </a:lnTo>
                <a:lnTo>
                  <a:pt x="950" y="50492"/>
                </a:lnTo>
                <a:lnTo>
                  <a:pt x="931" y="50455"/>
                </a:lnTo>
                <a:lnTo>
                  <a:pt x="913" y="50418"/>
                </a:lnTo>
                <a:lnTo>
                  <a:pt x="857" y="50418"/>
                </a:lnTo>
                <a:lnTo>
                  <a:pt x="820" y="50436"/>
                </a:lnTo>
                <a:lnTo>
                  <a:pt x="727" y="50474"/>
                </a:lnTo>
                <a:lnTo>
                  <a:pt x="633" y="50529"/>
                </a:lnTo>
                <a:lnTo>
                  <a:pt x="540" y="50567"/>
                </a:lnTo>
                <a:lnTo>
                  <a:pt x="503" y="50585"/>
                </a:lnTo>
                <a:lnTo>
                  <a:pt x="485" y="50567"/>
                </a:lnTo>
                <a:lnTo>
                  <a:pt x="429" y="50529"/>
                </a:lnTo>
                <a:lnTo>
                  <a:pt x="336" y="50436"/>
                </a:lnTo>
                <a:lnTo>
                  <a:pt x="280" y="50380"/>
                </a:lnTo>
                <a:lnTo>
                  <a:pt x="224" y="50306"/>
                </a:lnTo>
                <a:lnTo>
                  <a:pt x="187" y="50306"/>
                </a:lnTo>
                <a:lnTo>
                  <a:pt x="149" y="50287"/>
                </a:lnTo>
                <a:close/>
                <a:moveTo>
                  <a:pt x="67026" y="50306"/>
                </a:moveTo>
                <a:lnTo>
                  <a:pt x="66951" y="50325"/>
                </a:lnTo>
                <a:lnTo>
                  <a:pt x="66914" y="50343"/>
                </a:lnTo>
                <a:lnTo>
                  <a:pt x="66895" y="50380"/>
                </a:lnTo>
                <a:lnTo>
                  <a:pt x="66877" y="50418"/>
                </a:lnTo>
                <a:lnTo>
                  <a:pt x="66895" y="50455"/>
                </a:lnTo>
                <a:lnTo>
                  <a:pt x="66932" y="50492"/>
                </a:lnTo>
                <a:lnTo>
                  <a:pt x="67007" y="50585"/>
                </a:lnTo>
                <a:lnTo>
                  <a:pt x="67119" y="50678"/>
                </a:lnTo>
                <a:lnTo>
                  <a:pt x="67249" y="50753"/>
                </a:lnTo>
                <a:lnTo>
                  <a:pt x="67398" y="50846"/>
                </a:lnTo>
                <a:lnTo>
                  <a:pt x="67268" y="50939"/>
                </a:lnTo>
                <a:lnTo>
                  <a:pt x="67119" y="51069"/>
                </a:lnTo>
                <a:lnTo>
                  <a:pt x="67044" y="51144"/>
                </a:lnTo>
                <a:lnTo>
                  <a:pt x="67026" y="51218"/>
                </a:lnTo>
                <a:lnTo>
                  <a:pt x="67026" y="51256"/>
                </a:lnTo>
                <a:lnTo>
                  <a:pt x="67044" y="51293"/>
                </a:lnTo>
                <a:lnTo>
                  <a:pt x="67063" y="51311"/>
                </a:lnTo>
                <a:lnTo>
                  <a:pt x="67119" y="51349"/>
                </a:lnTo>
                <a:lnTo>
                  <a:pt x="67193" y="51349"/>
                </a:lnTo>
                <a:lnTo>
                  <a:pt x="67268" y="51330"/>
                </a:lnTo>
                <a:lnTo>
                  <a:pt x="67342" y="51293"/>
                </a:lnTo>
                <a:lnTo>
                  <a:pt x="67416" y="51237"/>
                </a:lnTo>
                <a:lnTo>
                  <a:pt x="67565" y="51125"/>
                </a:lnTo>
                <a:lnTo>
                  <a:pt x="67621" y="51088"/>
                </a:lnTo>
                <a:lnTo>
                  <a:pt x="67696" y="51069"/>
                </a:lnTo>
                <a:lnTo>
                  <a:pt x="67733" y="51107"/>
                </a:lnTo>
                <a:lnTo>
                  <a:pt x="67789" y="51162"/>
                </a:lnTo>
                <a:lnTo>
                  <a:pt x="67845" y="51218"/>
                </a:lnTo>
                <a:lnTo>
                  <a:pt x="67901" y="51218"/>
                </a:lnTo>
                <a:lnTo>
                  <a:pt x="67919" y="51181"/>
                </a:lnTo>
                <a:lnTo>
                  <a:pt x="67919" y="51144"/>
                </a:lnTo>
                <a:lnTo>
                  <a:pt x="67882" y="51069"/>
                </a:lnTo>
                <a:lnTo>
                  <a:pt x="67826" y="50995"/>
                </a:lnTo>
                <a:lnTo>
                  <a:pt x="67807" y="50958"/>
                </a:lnTo>
                <a:lnTo>
                  <a:pt x="67807" y="50939"/>
                </a:lnTo>
                <a:lnTo>
                  <a:pt x="67807" y="50902"/>
                </a:lnTo>
                <a:lnTo>
                  <a:pt x="67845" y="50865"/>
                </a:lnTo>
                <a:lnTo>
                  <a:pt x="67938" y="50809"/>
                </a:lnTo>
                <a:lnTo>
                  <a:pt x="68031" y="50734"/>
                </a:lnTo>
                <a:lnTo>
                  <a:pt x="68068" y="50697"/>
                </a:lnTo>
                <a:lnTo>
                  <a:pt x="68087" y="50660"/>
                </a:lnTo>
                <a:lnTo>
                  <a:pt x="68087" y="50604"/>
                </a:lnTo>
                <a:lnTo>
                  <a:pt x="68087" y="50548"/>
                </a:lnTo>
                <a:lnTo>
                  <a:pt x="68087" y="50529"/>
                </a:lnTo>
                <a:lnTo>
                  <a:pt x="68068" y="50511"/>
                </a:lnTo>
                <a:lnTo>
                  <a:pt x="68031" y="50492"/>
                </a:lnTo>
                <a:lnTo>
                  <a:pt x="67994" y="50511"/>
                </a:lnTo>
                <a:lnTo>
                  <a:pt x="67845" y="50585"/>
                </a:lnTo>
                <a:lnTo>
                  <a:pt x="67714" y="50660"/>
                </a:lnTo>
                <a:lnTo>
                  <a:pt x="67621" y="50678"/>
                </a:lnTo>
                <a:lnTo>
                  <a:pt x="67584" y="50660"/>
                </a:lnTo>
                <a:lnTo>
                  <a:pt x="67472" y="50548"/>
                </a:lnTo>
                <a:lnTo>
                  <a:pt x="67379" y="50474"/>
                </a:lnTo>
                <a:lnTo>
                  <a:pt x="67268" y="50380"/>
                </a:lnTo>
                <a:lnTo>
                  <a:pt x="67137" y="50325"/>
                </a:lnTo>
                <a:lnTo>
                  <a:pt x="67081" y="50306"/>
                </a:lnTo>
                <a:close/>
                <a:moveTo>
                  <a:pt x="77787" y="50325"/>
                </a:moveTo>
                <a:lnTo>
                  <a:pt x="77750" y="50343"/>
                </a:lnTo>
                <a:lnTo>
                  <a:pt x="77712" y="50362"/>
                </a:lnTo>
                <a:lnTo>
                  <a:pt x="77712" y="50418"/>
                </a:lnTo>
                <a:lnTo>
                  <a:pt x="77712" y="50474"/>
                </a:lnTo>
                <a:lnTo>
                  <a:pt x="77731" y="50529"/>
                </a:lnTo>
                <a:lnTo>
                  <a:pt x="77768" y="50567"/>
                </a:lnTo>
                <a:lnTo>
                  <a:pt x="77861" y="50660"/>
                </a:lnTo>
                <a:lnTo>
                  <a:pt x="78066" y="50809"/>
                </a:lnTo>
                <a:lnTo>
                  <a:pt x="77936" y="50883"/>
                </a:lnTo>
                <a:lnTo>
                  <a:pt x="77787" y="50995"/>
                </a:lnTo>
                <a:lnTo>
                  <a:pt x="77712" y="51051"/>
                </a:lnTo>
                <a:lnTo>
                  <a:pt x="77675" y="51125"/>
                </a:lnTo>
                <a:lnTo>
                  <a:pt x="77656" y="51200"/>
                </a:lnTo>
                <a:lnTo>
                  <a:pt x="77675" y="51237"/>
                </a:lnTo>
                <a:lnTo>
                  <a:pt x="77694" y="51274"/>
                </a:lnTo>
                <a:lnTo>
                  <a:pt x="77750" y="51330"/>
                </a:lnTo>
                <a:lnTo>
                  <a:pt x="77824" y="51349"/>
                </a:lnTo>
                <a:lnTo>
                  <a:pt x="77898" y="51330"/>
                </a:lnTo>
                <a:lnTo>
                  <a:pt x="77973" y="51293"/>
                </a:lnTo>
                <a:lnTo>
                  <a:pt x="78122" y="51181"/>
                </a:lnTo>
                <a:lnTo>
                  <a:pt x="78234" y="51107"/>
                </a:lnTo>
                <a:lnTo>
                  <a:pt x="78308" y="51069"/>
                </a:lnTo>
                <a:lnTo>
                  <a:pt x="78364" y="51069"/>
                </a:lnTo>
                <a:lnTo>
                  <a:pt x="78401" y="51088"/>
                </a:lnTo>
                <a:lnTo>
                  <a:pt x="78476" y="51144"/>
                </a:lnTo>
                <a:lnTo>
                  <a:pt x="78550" y="51200"/>
                </a:lnTo>
                <a:lnTo>
                  <a:pt x="78606" y="51218"/>
                </a:lnTo>
                <a:lnTo>
                  <a:pt x="78662" y="51218"/>
                </a:lnTo>
                <a:lnTo>
                  <a:pt x="78680" y="51181"/>
                </a:lnTo>
                <a:lnTo>
                  <a:pt x="78699" y="51144"/>
                </a:lnTo>
                <a:lnTo>
                  <a:pt x="78699" y="51088"/>
                </a:lnTo>
                <a:lnTo>
                  <a:pt x="78680" y="51051"/>
                </a:lnTo>
                <a:lnTo>
                  <a:pt x="78643" y="50995"/>
                </a:lnTo>
                <a:lnTo>
                  <a:pt x="78587" y="50920"/>
                </a:lnTo>
                <a:lnTo>
                  <a:pt x="78569" y="50883"/>
                </a:lnTo>
                <a:lnTo>
                  <a:pt x="78569" y="50846"/>
                </a:lnTo>
                <a:lnTo>
                  <a:pt x="78569" y="50827"/>
                </a:lnTo>
                <a:lnTo>
                  <a:pt x="78587" y="50790"/>
                </a:lnTo>
                <a:lnTo>
                  <a:pt x="78662" y="50734"/>
                </a:lnTo>
                <a:lnTo>
                  <a:pt x="78718" y="50660"/>
                </a:lnTo>
                <a:lnTo>
                  <a:pt x="78736" y="50604"/>
                </a:lnTo>
                <a:lnTo>
                  <a:pt x="78755" y="50567"/>
                </a:lnTo>
                <a:lnTo>
                  <a:pt x="78736" y="50511"/>
                </a:lnTo>
                <a:lnTo>
                  <a:pt x="78699" y="50492"/>
                </a:lnTo>
                <a:lnTo>
                  <a:pt x="78587" y="50492"/>
                </a:lnTo>
                <a:lnTo>
                  <a:pt x="78476" y="50548"/>
                </a:lnTo>
                <a:lnTo>
                  <a:pt x="78401" y="50585"/>
                </a:lnTo>
                <a:lnTo>
                  <a:pt x="78345" y="50585"/>
                </a:lnTo>
                <a:lnTo>
                  <a:pt x="78289" y="50567"/>
                </a:lnTo>
                <a:lnTo>
                  <a:pt x="78196" y="50511"/>
                </a:lnTo>
                <a:lnTo>
                  <a:pt x="78085" y="50418"/>
                </a:lnTo>
                <a:lnTo>
                  <a:pt x="77973" y="50362"/>
                </a:lnTo>
                <a:lnTo>
                  <a:pt x="77880" y="50325"/>
                </a:lnTo>
                <a:close/>
                <a:moveTo>
                  <a:pt x="5437" y="50287"/>
                </a:moveTo>
                <a:lnTo>
                  <a:pt x="5418" y="50306"/>
                </a:lnTo>
                <a:lnTo>
                  <a:pt x="5400" y="50325"/>
                </a:lnTo>
                <a:lnTo>
                  <a:pt x="5400" y="50343"/>
                </a:lnTo>
                <a:lnTo>
                  <a:pt x="5437" y="50399"/>
                </a:lnTo>
                <a:lnTo>
                  <a:pt x="5549" y="50548"/>
                </a:lnTo>
                <a:lnTo>
                  <a:pt x="5753" y="50771"/>
                </a:lnTo>
                <a:lnTo>
                  <a:pt x="5660" y="50846"/>
                </a:lnTo>
                <a:lnTo>
                  <a:pt x="5530" y="50976"/>
                </a:lnTo>
                <a:lnTo>
                  <a:pt x="5493" y="51032"/>
                </a:lnTo>
                <a:lnTo>
                  <a:pt x="5456" y="51107"/>
                </a:lnTo>
                <a:lnTo>
                  <a:pt x="5456" y="51162"/>
                </a:lnTo>
                <a:lnTo>
                  <a:pt x="5493" y="51218"/>
                </a:lnTo>
                <a:lnTo>
                  <a:pt x="5549" y="51256"/>
                </a:lnTo>
                <a:lnTo>
                  <a:pt x="5605" y="51256"/>
                </a:lnTo>
                <a:lnTo>
                  <a:pt x="5679" y="51237"/>
                </a:lnTo>
                <a:lnTo>
                  <a:pt x="5735" y="51181"/>
                </a:lnTo>
                <a:lnTo>
                  <a:pt x="5847" y="51088"/>
                </a:lnTo>
                <a:lnTo>
                  <a:pt x="5940" y="50995"/>
                </a:lnTo>
                <a:lnTo>
                  <a:pt x="6014" y="51107"/>
                </a:lnTo>
                <a:lnTo>
                  <a:pt x="6126" y="51256"/>
                </a:lnTo>
                <a:lnTo>
                  <a:pt x="6182" y="51330"/>
                </a:lnTo>
                <a:lnTo>
                  <a:pt x="6256" y="51367"/>
                </a:lnTo>
                <a:lnTo>
                  <a:pt x="6331" y="51367"/>
                </a:lnTo>
                <a:lnTo>
                  <a:pt x="6386" y="51330"/>
                </a:lnTo>
                <a:lnTo>
                  <a:pt x="6442" y="51256"/>
                </a:lnTo>
                <a:lnTo>
                  <a:pt x="6442" y="51181"/>
                </a:lnTo>
                <a:lnTo>
                  <a:pt x="6424" y="51107"/>
                </a:lnTo>
                <a:lnTo>
                  <a:pt x="6368" y="51013"/>
                </a:lnTo>
                <a:lnTo>
                  <a:pt x="6256" y="50865"/>
                </a:lnTo>
                <a:lnTo>
                  <a:pt x="6144" y="50753"/>
                </a:lnTo>
                <a:lnTo>
                  <a:pt x="6312" y="50548"/>
                </a:lnTo>
                <a:lnTo>
                  <a:pt x="6405" y="50418"/>
                </a:lnTo>
                <a:lnTo>
                  <a:pt x="6424" y="50362"/>
                </a:lnTo>
                <a:lnTo>
                  <a:pt x="6424" y="50325"/>
                </a:lnTo>
                <a:lnTo>
                  <a:pt x="6386" y="50306"/>
                </a:lnTo>
                <a:lnTo>
                  <a:pt x="6349" y="50325"/>
                </a:lnTo>
                <a:lnTo>
                  <a:pt x="6238" y="50399"/>
                </a:lnTo>
                <a:lnTo>
                  <a:pt x="6051" y="50529"/>
                </a:lnTo>
                <a:lnTo>
                  <a:pt x="5995" y="50548"/>
                </a:lnTo>
                <a:lnTo>
                  <a:pt x="5958" y="50567"/>
                </a:lnTo>
                <a:lnTo>
                  <a:pt x="5865" y="50511"/>
                </a:lnTo>
                <a:lnTo>
                  <a:pt x="5772" y="50436"/>
                </a:lnTo>
                <a:lnTo>
                  <a:pt x="5679" y="50380"/>
                </a:lnTo>
                <a:lnTo>
                  <a:pt x="5530" y="50306"/>
                </a:lnTo>
                <a:lnTo>
                  <a:pt x="5437" y="50287"/>
                </a:lnTo>
                <a:close/>
                <a:moveTo>
                  <a:pt x="8137" y="50287"/>
                </a:moveTo>
                <a:lnTo>
                  <a:pt x="8099" y="50306"/>
                </a:lnTo>
                <a:lnTo>
                  <a:pt x="8118" y="50343"/>
                </a:lnTo>
                <a:lnTo>
                  <a:pt x="8137" y="50380"/>
                </a:lnTo>
                <a:lnTo>
                  <a:pt x="8248" y="50511"/>
                </a:lnTo>
                <a:lnTo>
                  <a:pt x="8453" y="50697"/>
                </a:lnTo>
                <a:lnTo>
                  <a:pt x="8304" y="50790"/>
                </a:lnTo>
                <a:lnTo>
                  <a:pt x="8137" y="50902"/>
                </a:lnTo>
                <a:lnTo>
                  <a:pt x="8062" y="50976"/>
                </a:lnTo>
                <a:lnTo>
                  <a:pt x="8025" y="51032"/>
                </a:lnTo>
                <a:lnTo>
                  <a:pt x="8025" y="51069"/>
                </a:lnTo>
                <a:lnTo>
                  <a:pt x="8025" y="51107"/>
                </a:lnTo>
                <a:lnTo>
                  <a:pt x="8043" y="51144"/>
                </a:lnTo>
                <a:lnTo>
                  <a:pt x="8081" y="51181"/>
                </a:lnTo>
                <a:lnTo>
                  <a:pt x="8155" y="51237"/>
                </a:lnTo>
                <a:lnTo>
                  <a:pt x="8230" y="51237"/>
                </a:lnTo>
                <a:lnTo>
                  <a:pt x="8304" y="51218"/>
                </a:lnTo>
                <a:lnTo>
                  <a:pt x="8397" y="51181"/>
                </a:lnTo>
                <a:lnTo>
                  <a:pt x="8546" y="51069"/>
                </a:lnTo>
                <a:lnTo>
                  <a:pt x="8658" y="50958"/>
                </a:lnTo>
                <a:lnTo>
                  <a:pt x="8732" y="51088"/>
                </a:lnTo>
                <a:lnTo>
                  <a:pt x="8844" y="51237"/>
                </a:lnTo>
                <a:lnTo>
                  <a:pt x="8919" y="51311"/>
                </a:lnTo>
                <a:lnTo>
                  <a:pt x="8974" y="51349"/>
                </a:lnTo>
                <a:lnTo>
                  <a:pt x="9049" y="51367"/>
                </a:lnTo>
                <a:lnTo>
                  <a:pt x="9086" y="51349"/>
                </a:lnTo>
                <a:lnTo>
                  <a:pt x="9123" y="51330"/>
                </a:lnTo>
                <a:lnTo>
                  <a:pt x="9161" y="51256"/>
                </a:lnTo>
                <a:lnTo>
                  <a:pt x="9161" y="51181"/>
                </a:lnTo>
                <a:lnTo>
                  <a:pt x="9123" y="51107"/>
                </a:lnTo>
                <a:lnTo>
                  <a:pt x="9086" y="51032"/>
                </a:lnTo>
                <a:lnTo>
                  <a:pt x="8956" y="50883"/>
                </a:lnTo>
                <a:lnTo>
                  <a:pt x="8844" y="50771"/>
                </a:lnTo>
                <a:lnTo>
                  <a:pt x="8919" y="50697"/>
                </a:lnTo>
                <a:lnTo>
                  <a:pt x="9012" y="50585"/>
                </a:lnTo>
                <a:lnTo>
                  <a:pt x="9049" y="50511"/>
                </a:lnTo>
                <a:lnTo>
                  <a:pt x="9067" y="50455"/>
                </a:lnTo>
                <a:lnTo>
                  <a:pt x="9067" y="50399"/>
                </a:lnTo>
                <a:lnTo>
                  <a:pt x="9030" y="50362"/>
                </a:lnTo>
                <a:lnTo>
                  <a:pt x="8974" y="50343"/>
                </a:lnTo>
                <a:lnTo>
                  <a:pt x="8919" y="50362"/>
                </a:lnTo>
                <a:lnTo>
                  <a:pt x="8863" y="50380"/>
                </a:lnTo>
                <a:lnTo>
                  <a:pt x="8788" y="50418"/>
                </a:lnTo>
                <a:lnTo>
                  <a:pt x="8676" y="50511"/>
                </a:lnTo>
                <a:lnTo>
                  <a:pt x="8621" y="50529"/>
                </a:lnTo>
                <a:lnTo>
                  <a:pt x="8565" y="50548"/>
                </a:lnTo>
                <a:lnTo>
                  <a:pt x="8490" y="50492"/>
                </a:lnTo>
                <a:lnTo>
                  <a:pt x="8341" y="50380"/>
                </a:lnTo>
                <a:lnTo>
                  <a:pt x="8192" y="50306"/>
                </a:lnTo>
                <a:lnTo>
                  <a:pt x="8137" y="50287"/>
                </a:lnTo>
                <a:close/>
                <a:moveTo>
                  <a:pt x="59876" y="50306"/>
                </a:moveTo>
                <a:lnTo>
                  <a:pt x="59839" y="50325"/>
                </a:lnTo>
                <a:lnTo>
                  <a:pt x="59764" y="50399"/>
                </a:lnTo>
                <a:lnTo>
                  <a:pt x="59690" y="50492"/>
                </a:lnTo>
                <a:lnTo>
                  <a:pt x="59616" y="50548"/>
                </a:lnTo>
                <a:lnTo>
                  <a:pt x="59560" y="50548"/>
                </a:lnTo>
                <a:lnTo>
                  <a:pt x="59485" y="50529"/>
                </a:lnTo>
                <a:lnTo>
                  <a:pt x="59336" y="50436"/>
                </a:lnTo>
                <a:lnTo>
                  <a:pt x="59225" y="50380"/>
                </a:lnTo>
                <a:lnTo>
                  <a:pt x="59094" y="50325"/>
                </a:lnTo>
                <a:lnTo>
                  <a:pt x="59020" y="50325"/>
                </a:lnTo>
                <a:lnTo>
                  <a:pt x="58964" y="50343"/>
                </a:lnTo>
                <a:lnTo>
                  <a:pt x="58908" y="50380"/>
                </a:lnTo>
                <a:lnTo>
                  <a:pt x="58871" y="50436"/>
                </a:lnTo>
                <a:lnTo>
                  <a:pt x="58852" y="50511"/>
                </a:lnTo>
                <a:lnTo>
                  <a:pt x="58871" y="50585"/>
                </a:lnTo>
                <a:lnTo>
                  <a:pt x="58908" y="50641"/>
                </a:lnTo>
                <a:lnTo>
                  <a:pt x="58982" y="50697"/>
                </a:lnTo>
                <a:lnTo>
                  <a:pt x="59113" y="50790"/>
                </a:lnTo>
                <a:lnTo>
                  <a:pt x="59243" y="50846"/>
                </a:lnTo>
                <a:lnTo>
                  <a:pt x="59113" y="50939"/>
                </a:lnTo>
                <a:lnTo>
                  <a:pt x="58982" y="51051"/>
                </a:lnTo>
                <a:lnTo>
                  <a:pt x="58927" y="51125"/>
                </a:lnTo>
                <a:lnTo>
                  <a:pt x="58889" y="51200"/>
                </a:lnTo>
                <a:lnTo>
                  <a:pt x="58908" y="51256"/>
                </a:lnTo>
                <a:lnTo>
                  <a:pt x="58964" y="51330"/>
                </a:lnTo>
                <a:lnTo>
                  <a:pt x="59020" y="51349"/>
                </a:lnTo>
                <a:lnTo>
                  <a:pt x="59094" y="51367"/>
                </a:lnTo>
                <a:lnTo>
                  <a:pt x="59150" y="51349"/>
                </a:lnTo>
                <a:lnTo>
                  <a:pt x="59225" y="51311"/>
                </a:lnTo>
                <a:lnTo>
                  <a:pt x="59373" y="51218"/>
                </a:lnTo>
                <a:lnTo>
                  <a:pt x="59467" y="51125"/>
                </a:lnTo>
                <a:lnTo>
                  <a:pt x="59560" y="51069"/>
                </a:lnTo>
                <a:lnTo>
                  <a:pt x="59616" y="51051"/>
                </a:lnTo>
                <a:lnTo>
                  <a:pt x="59690" y="51069"/>
                </a:lnTo>
                <a:lnTo>
                  <a:pt x="59783" y="51107"/>
                </a:lnTo>
                <a:lnTo>
                  <a:pt x="59895" y="51125"/>
                </a:lnTo>
                <a:lnTo>
                  <a:pt x="59951" y="51125"/>
                </a:lnTo>
                <a:lnTo>
                  <a:pt x="60006" y="51107"/>
                </a:lnTo>
                <a:lnTo>
                  <a:pt x="60062" y="51069"/>
                </a:lnTo>
                <a:lnTo>
                  <a:pt x="60081" y="51013"/>
                </a:lnTo>
                <a:lnTo>
                  <a:pt x="60062" y="50958"/>
                </a:lnTo>
                <a:lnTo>
                  <a:pt x="60025" y="50902"/>
                </a:lnTo>
                <a:lnTo>
                  <a:pt x="59932" y="50809"/>
                </a:lnTo>
                <a:lnTo>
                  <a:pt x="59839" y="50753"/>
                </a:lnTo>
                <a:lnTo>
                  <a:pt x="59932" y="50641"/>
                </a:lnTo>
                <a:lnTo>
                  <a:pt x="60006" y="50492"/>
                </a:lnTo>
                <a:lnTo>
                  <a:pt x="60025" y="50418"/>
                </a:lnTo>
                <a:lnTo>
                  <a:pt x="60025" y="50362"/>
                </a:lnTo>
                <a:lnTo>
                  <a:pt x="59988" y="50325"/>
                </a:lnTo>
                <a:lnTo>
                  <a:pt x="59913" y="50306"/>
                </a:lnTo>
                <a:close/>
                <a:moveTo>
                  <a:pt x="83149" y="50287"/>
                </a:moveTo>
                <a:lnTo>
                  <a:pt x="83074" y="50306"/>
                </a:lnTo>
                <a:lnTo>
                  <a:pt x="83018" y="50362"/>
                </a:lnTo>
                <a:lnTo>
                  <a:pt x="82963" y="50436"/>
                </a:lnTo>
                <a:lnTo>
                  <a:pt x="82963" y="50511"/>
                </a:lnTo>
                <a:lnTo>
                  <a:pt x="82981" y="50567"/>
                </a:lnTo>
                <a:lnTo>
                  <a:pt x="83018" y="50623"/>
                </a:lnTo>
                <a:lnTo>
                  <a:pt x="83130" y="50716"/>
                </a:lnTo>
                <a:lnTo>
                  <a:pt x="83372" y="50902"/>
                </a:lnTo>
                <a:lnTo>
                  <a:pt x="83242" y="50976"/>
                </a:lnTo>
                <a:lnTo>
                  <a:pt x="83186" y="51032"/>
                </a:lnTo>
                <a:lnTo>
                  <a:pt x="83130" y="51088"/>
                </a:lnTo>
                <a:lnTo>
                  <a:pt x="83093" y="51144"/>
                </a:lnTo>
                <a:lnTo>
                  <a:pt x="83093" y="51200"/>
                </a:lnTo>
                <a:lnTo>
                  <a:pt x="83130" y="51256"/>
                </a:lnTo>
                <a:lnTo>
                  <a:pt x="83223" y="51293"/>
                </a:lnTo>
                <a:lnTo>
                  <a:pt x="83316" y="51293"/>
                </a:lnTo>
                <a:lnTo>
                  <a:pt x="83391" y="51256"/>
                </a:lnTo>
                <a:lnTo>
                  <a:pt x="83465" y="51200"/>
                </a:lnTo>
                <a:lnTo>
                  <a:pt x="83540" y="51162"/>
                </a:lnTo>
                <a:lnTo>
                  <a:pt x="83633" y="51144"/>
                </a:lnTo>
                <a:lnTo>
                  <a:pt x="83707" y="51181"/>
                </a:lnTo>
                <a:lnTo>
                  <a:pt x="83745" y="51218"/>
                </a:lnTo>
                <a:lnTo>
                  <a:pt x="83800" y="51256"/>
                </a:lnTo>
                <a:lnTo>
                  <a:pt x="83856" y="51293"/>
                </a:lnTo>
                <a:lnTo>
                  <a:pt x="83912" y="51330"/>
                </a:lnTo>
                <a:lnTo>
                  <a:pt x="84024" y="51367"/>
                </a:lnTo>
                <a:lnTo>
                  <a:pt x="84061" y="51349"/>
                </a:lnTo>
                <a:lnTo>
                  <a:pt x="84080" y="51349"/>
                </a:lnTo>
                <a:lnTo>
                  <a:pt x="84098" y="51330"/>
                </a:lnTo>
                <a:lnTo>
                  <a:pt x="84098" y="51293"/>
                </a:lnTo>
                <a:lnTo>
                  <a:pt x="84080" y="51218"/>
                </a:lnTo>
                <a:lnTo>
                  <a:pt x="83987" y="51051"/>
                </a:lnTo>
                <a:lnTo>
                  <a:pt x="83931" y="50920"/>
                </a:lnTo>
                <a:lnTo>
                  <a:pt x="83931" y="50883"/>
                </a:lnTo>
                <a:lnTo>
                  <a:pt x="83949" y="50846"/>
                </a:lnTo>
                <a:lnTo>
                  <a:pt x="84005" y="50771"/>
                </a:lnTo>
                <a:lnTo>
                  <a:pt x="84080" y="50697"/>
                </a:lnTo>
                <a:lnTo>
                  <a:pt x="84136" y="50623"/>
                </a:lnTo>
                <a:lnTo>
                  <a:pt x="84136" y="50567"/>
                </a:lnTo>
                <a:lnTo>
                  <a:pt x="84136" y="50492"/>
                </a:lnTo>
                <a:lnTo>
                  <a:pt x="84136" y="50455"/>
                </a:lnTo>
                <a:lnTo>
                  <a:pt x="84117" y="50436"/>
                </a:lnTo>
                <a:lnTo>
                  <a:pt x="84080" y="50436"/>
                </a:lnTo>
                <a:lnTo>
                  <a:pt x="84042" y="50455"/>
                </a:lnTo>
                <a:lnTo>
                  <a:pt x="83931" y="50548"/>
                </a:lnTo>
                <a:lnTo>
                  <a:pt x="83856" y="50604"/>
                </a:lnTo>
                <a:lnTo>
                  <a:pt x="83800" y="50623"/>
                </a:lnTo>
                <a:lnTo>
                  <a:pt x="83726" y="50660"/>
                </a:lnTo>
                <a:lnTo>
                  <a:pt x="83670" y="50641"/>
                </a:lnTo>
                <a:lnTo>
                  <a:pt x="83558" y="50529"/>
                </a:lnTo>
                <a:lnTo>
                  <a:pt x="83372" y="50362"/>
                </a:lnTo>
                <a:lnTo>
                  <a:pt x="83260" y="50306"/>
                </a:lnTo>
                <a:lnTo>
                  <a:pt x="83205" y="50287"/>
                </a:lnTo>
                <a:close/>
                <a:moveTo>
                  <a:pt x="3538" y="50269"/>
                </a:moveTo>
                <a:lnTo>
                  <a:pt x="3482" y="50306"/>
                </a:lnTo>
                <a:lnTo>
                  <a:pt x="3426" y="50343"/>
                </a:lnTo>
                <a:lnTo>
                  <a:pt x="3314" y="50455"/>
                </a:lnTo>
                <a:lnTo>
                  <a:pt x="3221" y="50548"/>
                </a:lnTo>
                <a:lnTo>
                  <a:pt x="3203" y="50604"/>
                </a:lnTo>
                <a:lnTo>
                  <a:pt x="3166" y="50623"/>
                </a:lnTo>
                <a:lnTo>
                  <a:pt x="3128" y="50623"/>
                </a:lnTo>
                <a:lnTo>
                  <a:pt x="3072" y="50585"/>
                </a:lnTo>
                <a:lnTo>
                  <a:pt x="2905" y="50492"/>
                </a:lnTo>
                <a:lnTo>
                  <a:pt x="2756" y="50474"/>
                </a:lnTo>
                <a:lnTo>
                  <a:pt x="2681" y="50474"/>
                </a:lnTo>
                <a:lnTo>
                  <a:pt x="2626" y="50511"/>
                </a:lnTo>
                <a:lnTo>
                  <a:pt x="2570" y="50567"/>
                </a:lnTo>
                <a:lnTo>
                  <a:pt x="2570" y="50641"/>
                </a:lnTo>
                <a:lnTo>
                  <a:pt x="2588" y="50697"/>
                </a:lnTo>
                <a:lnTo>
                  <a:pt x="2644" y="50753"/>
                </a:lnTo>
                <a:lnTo>
                  <a:pt x="2775" y="50827"/>
                </a:lnTo>
                <a:lnTo>
                  <a:pt x="2868" y="50902"/>
                </a:lnTo>
                <a:lnTo>
                  <a:pt x="2979" y="50958"/>
                </a:lnTo>
                <a:lnTo>
                  <a:pt x="2924" y="51162"/>
                </a:lnTo>
                <a:lnTo>
                  <a:pt x="2905" y="51274"/>
                </a:lnTo>
                <a:lnTo>
                  <a:pt x="2924" y="51330"/>
                </a:lnTo>
                <a:lnTo>
                  <a:pt x="2979" y="51367"/>
                </a:lnTo>
                <a:lnTo>
                  <a:pt x="3035" y="51386"/>
                </a:lnTo>
                <a:lnTo>
                  <a:pt x="3091" y="51367"/>
                </a:lnTo>
                <a:lnTo>
                  <a:pt x="3128" y="51330"/>
                </a:lnTo>
                <a:lnTo>
                  <a:pt x="3147" y="51274"/>
                </a:lnTo>
                <a:lnTo>
                  <a:pt x="3203" y="51181"/>
                </a:lnTo>
                <a:lnTo>
                  <a:pt x="3240" y="51125"/>
                </a:lnTo>
                <a:lnTo>
                  <a:pt x="3277" y="51107"/>
                </a:lnTo>
                <a:lnTo>
                  <a:pt x="3333" y="51107"/>
                </a:lnTo>
                <a:lnTo>
                  <a:pt x="3408" y="51144"/>
                </a:lnTo>
                <a:lnTo>
                  <a:pt x="3557" y="51256"/>
                </a:lnTo>
                <a:lnTo>
                  <a:pt x="3650" y="51293"/>
                </a:lnTo>
                <a:lnTo>
                  <a:pt x="3724" y="51330"/>
                </a:lnTo>
                <a:lnTo>
                  <a:pt x="3836" y="51330"/>
                </a:lnTo>
                <a:lnTo>
                  <a:pt x="3854" y="51293"/>
                </a:lnTo>
                <a:lnTo>
                  <a:pt x="3892" y="51274"/>
                </a:lnTo>
                <a:lnTo>
                  <a:pt x="3892" y="51237"/>
                </a:lnTo>
                <a:lnTo>
                  <a:pt x="3892" y="51162"/>
                </a:lnTo>
                <a:lnTo>
                  <a:pt x="3836" y="51088"/>
                </a:lnTo>
                <a:lnTo>
                  <a:pt x="3780" y="51032"/>
                </a:lnTo>
                <a:lnTo>
                  <a:pt x="3612" y="50902"/>
                </a:lnTo>
                <a:lnTo>
                  <a:pt x="3482" y="50827"/>
                </a:lnTo>
                <a:lnTo>
                  <a:pt x="3594" y="50716"/>
                </a:lnTo>
                <a:lnTo>
                  <a:pt x="3705" y="50567"/>
                </a:lnTo>
                <a:lnTo>
                  <a:pt x="3724" y="50492"/>
                </a:lnTo>
                <a:lnTo>
                  <a:pt x="3743" y="50436"/>
                </a:lnTo>
                <a:lnTo>
                  <a:pt x="3724" y="50362"/>
                </a:lnTo>
                <a:lnTo>
                  <a:pt x="3668" y="50306"/>
                </a:lnTo>
                <a:lnTo>
                  <a:pt x="3594" y="50269"/>
                </a:lnTo>
                <a:close/>
                <a:moveTo>
                  <a:pt x="26829" y="50232"/>
                </a:moveTo>
                <a:lnTo>
                  <a:pt x="26792" y="50250"/>
                </a:lnTo>
                <a:lnTo>
                  <a:pt x="26773" y="50287"/>
                </a:lnTo>
                <a:lnTo>
                  <a:pt x="26773" y="50343"/>
                </a:lnTo>
                <a:lnTo>
                  <a:pt x="26792" y="50399"/>
                </a:lnTo>
                <a:lnTo>
                  <a:pt x="26810" y="50455"/>
                </a:lnTo>
                <a:lnTo>
                  <a:pt x="26848" y="50511"/>
                </a:lnTo>
                <a:lnTo>
                  <a:pt x="26941" y="50623"/>
                </a:lnTo>
                <a:lnTo>
                  <a:pt x="27146" y="50790"/>
                </a:lnTo>
                <a:lnTo>
                  <a:pt x="26997" y="50883"/>
                </a:lnTo>
                <a:lnTo>
                  <a:pt x="26848" y="50976"/>
                </a:lnTo>
                <a:lnTo>
                  <a:pt x="26792" y="51032"/>
                </a:lnTo>
                <a:lnTo>
                  <a:pt x="26736" y="51107"/>
                </a:lnTo>
                <a:lnTo>
                  <a:pt x="26699" y="51181"/>
                </a:lnTo>
                <a:lnTo>
                  <a:pt x="26680" y="51256"/>
                </a:lnTo>
                <a:lnTo>
                  <a:pt x="26680" y="51349"/>
                </a:lnTo>
                <a:lnTo>
                  <a:pt x="26699" y="51386"/>
                </a:lnTo>
                <a:lnTo>
                  <a:pt x="26717" y="51404"/>
                </a:lnTo>
                <a:lnTo>
                  <a:pt x="26792" y="51404"/>
                </a:lnTo>
                <a:lnTo>
                  <a:pt x="26866" y="51386"/>
                </a:lnTo>
                <a:lnTo>
                  <a:pt x="26941" y="51349"/>
                </a:lnTo>
                <a:lnTo>
                  <a:pt x="27034" y="51311"/>
                </a:lnTo>
                <a:lnTo>
                  <a:pt x="27146" y="51218"/>
                </a:lnTo>
                <a:lnTo>
                  <a:pt x="27257" y="51107"/>
                </a:lnTo>
                <a:lnTo>
                  <a:pt x="27313" y="51051"/>
                </a:lnTo>
                <a:lnTo>
                  <a:pt x="27369" y="51013"/>
                </a:lnTo>
                <a:lnTo>
                  <a:pt x="27406" y="51032"/>
                </a:lnTo>
                <a:lnTo>
                  <a:pt x="27444" y="51051"/>
                </a:lnTo>
                <a:lnTo>
                  <a:pt x="27518" y="51125"/>
                </a:lnTo>
                <a:lnTo>
                  <a:pt x="27611" y="51218"/>
                </a:lnTo>
                <a:lnTo>
                  <a:pt x="27686" y="51274"/>
                </a:lnTo>
                <a:lnTo>
                  <a:pt x="27741" y="51311"/>
                </a:lnTo>
                <a:lnTo>
                  <a:pt x="27816" y="51330"/>
                </a:lnTo>
                <a:lnTo>
                  <a:pt x="27834" y="51330"/>
                </a:lnTo>
                <a:lnTo>
                  <a:pt x="27872" y="51311"/>
                </a:lnTo>
                <a:lnTo>
                  <a:pt x="27890" y="51274"/>
                </a:lnTo>
                <a:lnTo>
                  <a:pt x="27890" y="51237"/>
                </a:lnTo>
                <a:lnTo>
                  <a:pt x="27890" y="51200"/>
                </a:lnTo>
                <a:lnTo>
                  <a:pt x="27853" y="51144"/>
                </a:lnTo>
                <a:lnTo>
                  <a:pt x="27779" y="51032"/>
                </a:lnTo>
                <a:lnTo>
                  <a:pt x="27611" y="50865"/>
                </a:lnTo>
                <a:lnTo>
                  <a:pt x="27704" y="50809"/>
                </a:lnTo>
                <a:lnTo>
                  <a:pt x="27853" y="50697"/>
                </a:lnTo>
                <a:lnTo>
                  <a:pt x="27928" y="50623"/>
                </a:lnTo>
                <a:lnTo>
                  <a:pt x="27983" y="50567"/>
                </a:lnTo>
                <a:lnTo>
                  <a:pt x="27983" y="50529"/>
                </a:lnTo>
                <a:lnTo>
                  <a:pt x="27946" y="50511"/>
                </a:lnTo>
                <a:lnTo>
                  <a:pt x="27797" y="50548"/>
                </a:lnTo>
                <a:lnTo>
                  <a:pt x="27630" y="50585"/>
                </a:lnTo>
                <a:lnTo>
                  <a:pt x="27481" y="50623"/>
                </a:lnTo>
                <a:lnTo>
                  <a:pt x="27369" y="50623"/>
                </a:lnTo>
                <a:lnTo>
                  <a:pt x="27313" y="50585"/>
                </a:lnTo>
                <a:lnTo>
                  <a:pt x="27276" y="50548"/>
                </a:lnTo>
                <a:lnTo>
                  <a:pt x="27183" y="50455"/>
                </a:lnTo>
                <a:lnTo>
                  <a:pt x="27108" y="50343"/>
                </a:lnTo>
                <a:lnTo>
                  <a:pt x="27053" y="50306"/>
                </a:lnTo>
                <a:lnTo>
                  <a:pt x="27015" y="50269"/>
                </a:lnTo>
                <a:lnTo>
                  <a:pt x="26904" y="50232"/>
                </a:lnTo>
                <a:close/>
                <a:moveTo>
                  <a:pt x="49115" y="50250"/>
                </a:moveTo>
                <a:lnTo>
                  <a:pt x="49040" y="50269"/>
                </a:lnTo>
                <a:lnTo>
                  <a:pt x="48947" y="50343"/>
                </a:lnTo>
                <a:lnTo>
                  <a:pt x="48873" y="50418"/>
                </a:lnTo>
                <a:lnTo>
                  <a:pt x="48817" y="50474"/>
                </a:lnTo>
                <a:lnTo>
                  <a:pt x="48761" y="50492"/>
                </a:lnTo>
                <a:lnTo>
                  <a:pt x="48724" y="50492"/>
                </a:lnTo>
                <a:lnTo>
                  <a:pt x="48668" y="50455"/>
                </a:lnTo>
                <a:lnTo>
                  <a:pt x="48575" y="50362"/>
                </a:lnTo>
                <a:lnTo>
                  <a:pt x="48463" y="50287"/>
                </a:lnTo>
                <a:lnTo>
                  <a:pt x="48445" y="50269"/>
                </a:lnTo>
                <a:lnTo>
                  <a:pt x="48407" y="50269"/>
                </a:lnTo>
                <a:lnTo>
                  <a:pt x="48407" y="50306"/>
                </a:lnTo>
                <a:lnTo>
                  <a:pt x="48426" y="50325"/>
                </a:lnTo>
                <a:lnTo>
                  <a:pt x="48482" y="50380"/>
                </a:lnTo>
                <a:lnTo>
                  <a:pt x="48575" y="50492"/>
                </a:lnTo>
                <a:lnTo>
                  <a:pt x="48649" y="50604"/>
                </a:lnTo>
                <a:lnTo>
                  <a:pt x="48631" y="50623"/>
                </a:lnTo>
                <a:lnTo>
                  <a:pt x="48575" y="50697"/>
                </a:lnTo>
                <a:lnTo>
                  <a:pt x="48482" y="50753"/>
                </a:lnTo>
                <a:lnTo>
                  <a:pt x="48389" y="50790"/>
                </a:lnTo>
                <a:lnTo>
                  <a:pt x="48296" y="50846"/>
                </a:lnTo>
                <a:lnTo>
                  <a:pt x="48221" y="50902"/>
                </a:lnTo>
                <a:lnTo>
                  <a:pt x="48165" y="50958"/>
                </a:lnTo>
                <a:lnTo>
                  <a:pt x="48147" y="51032"/>
                </a:lnTo>
                <a:lnTo>
                  <a:pt x="48147" y="51069"/>
                </a:lnTo>
                <a:lnTo>
                  <a:pt x="48165" y="51107"/>
                </a:lnTo>
                <a:lnTo>
                  <a:pt x="48184" y="51144"/>
                </a:lnTo>
                <a:lnTo>
                  <a:pt x="48240" y="51162"/>
                </a:lnTo>
                <a:lnTo>
                  <a:pt x="48314" y="51162"/>
                </a:lnTo>
                <a:lnTo>
                  <a:pt x="48389" y="51144"/>
                </a:lnTo>
                <a:lnTo>
                  <a:pt x="48482" y="51107"/>
                </a:lnTo>
                <a:lnTo>
                  <a:pt x="48575" y="51069"/>
                </a:lnTo>
                <a:lnTo>
                  <a:pt x="48724" y="50939"/>
                </a:lnTo>
                <a:lnTo>
                  <a:pt x="48836" y="50846"/>
                </a:lnTo>
                <a:lnTo>
                  <a:pt x="48929" y="50995"/>
                </a:lnTo>
                <a:lnTo>
                  <a:pt x="49059" y="51218"/>
                </a:lnTo>
                <a:lnTo>
                  <a:pt x="49134" y="51311"/>
                </a:lnTo>
                <a:lnTo>
                  <a:pt x="49208" y="51386"/>
                </a:lnTo>
                <a:lnTo>
                  <a:pt x="49282" y="51404"/>
                </a:lnTo>
                <a:lnTo>
                  <a:pt x="49320" y="51404"/>
                </a:lnTo>
                <a:lnTo>
                  <a:pt x="49338" y="51386"/>
                </a:lnTo>
                <a:lnTo>
                  <a:pt x="49376" y="51367"/>
                </a:lnTo>
                <a:lnTo>
                  <a:pt x="49376" y="51330"/>
                </a:lnTo>
                <a:lnTo>
                  <a:pt x="49357" y="51237"/>
                </a:lnTo>
                <a:lnTo>
                  <a:pt x="49320" y="51144"/>
                </a:lnTo>
                <a:lnTo>
                  <a:pt x="49245" y="51032"/>
                </a:lnTo>
                <a:lnTo>
                  <a:pt x="49078" y="50846"/>
                </a:lnTo>
                <a:lnTo>
                  <a:pt x="48966" y="50716"/>
                </a:lnTo>
                <a:lnTo>
                  <a:pt x="49040" y="50585"/>
                </a:lnTo>
                <a:lnTo>
                  <a:pt x="49134" y="50399"/>
                </a:lnTo>
                <a:lnTo>
                  <a:pt x="49152" y="50325"/>
                </a:lnTo>
                <a:lnTo>
                  <a:pt x="49152" y="50269"/>
                </a:lnTo>
                <a:lnTo>
                  <a:pt x="49134" y="50250"/>
                </a:lnTo>
                <a:close/>
                <a:moveTo>
                  <a:pt x="56357" y="50250"/>
                </a:moveTo>
                <a:lnTo>
                  <a:pt x="56246" y="50269"/>
                </a:lnTo>
                <a:lnTo>
                  <a:pt x="56227" y="50269"/>
                </a:lnTo>
                <a:lnTo>
                  <a:pt x="56190" y="50306"/>
                </a:lnTo>
                <a:lnTo>
                  <a:pt x="56190" y="50325"/>
                </a:lnTo>
                <a:lnTo>
                  <a:pt x="56190" y="50362"/>
                </a:lnTo>
                <a:lnTo>
                  <a:pt x="56227" y="50455"/>
                </a:lnTo>
                <a:lnTo>
                  <a:pt x="56264" y="50511"/>
                </a:lnTo>
                <a:lnTo>
                  <a:pt x="56320" y="50567"/>
                </a:lnTo>
                <a:lnTo>
                  <a:pt x="56432" y="50641"/>
                </a:lnTo>
                <a:lnTo>
                  <a:pt x="56562" y="50734"/>
                </a:lnTo>
                <a:lnTo>
                  <a:pt x="56674" y="50809"/>
                </a:lnTo>
                <a:lnTo>
                  <a:pt x="56544" y="50902"/>
                </a:lnTo>
                <a:lnTo>
                  <a:pt x="56376" y="51013"/>
                </a:lnTo>
                <a:lnTo>
                  <a:pt x="56301" y="51069"/>
                </a:lnTo>
                <a:lnTo>
                  <a:pt x="56246" y="51144"/>
                </a:lnTo>
                <a:lnTo>
                  <a:pt x="56208" y="51218"/>
                </a:lnTo>
                <a:lnTo>
                  <a:pt x="56208" y="51293"/>
                </a:lnTo>
                <a:lnTo>
                  <a:pt x="56246" y="51349"/>
                </a:lnTo>
                <a:lnTo>
                  <a:pt x="56283" y="51386"/>
                </a:lnTo>
                <a:lnTo>
                  <a:pt x="56320" y="51404"/>
                </a:lnTo>
                <a:lnTo>
                  <a:pt x="56357" y="51404"/>
                </a:lnTo>
                <a:lnTo>
                  <a:pt x="56469" y="51367"/>
                </a:lnTo>
                <a:lnTo>
                  <a:pt x="56581" y="51311"/>
                </a:lnTo>
                <a:lnTo>
                  <a:pt x="56786" y="51125"/>
                </a:lnTo>
                <a:lnTo>
                  <a:pt x="56879" y="51069"/>
                </a:lnTo>
                <a:lnTo>
                  <a:pt x="56935" y="51051"/>
                </a:lnTo>
                <a:lnTo>
                  <a:pt x="56972" y="51069"/>
                </a:lnTo>
                <a:lnTo>
                  <a:pt x="56990" y="51088"/>
                </a:lnTo>
                <a:lnTo>
                  <a:pt x="57065" y="51162"/>
                </a:lnTo>
                <a:lnTo>
                  <a:pt x="57121" y="51237"/>
                </a:lnTo>
                <a:lnTo>
                  <a:pt x="57158" y="51237"/>
                </a:lnTo>
                <a:lnTo>
                  <a:pt x="57195" y="51218"/>
                </a:lnTo>
                <a:lnTo>
                  <a:pt x="57232" y="51181"/>
                </a:lnTo>
                <a:lnTo>
                  <a:pt x="57232" y="51144"/>
                </a:lnTo>
                <a:lnTo>
                  <a:pt x="57177" y="51069"/>
                </a:lnTo>
                <a:lnTo>
                  <a:pt x="57121" y="50995"/>
                </a:lnTo>
                <a:lnTo>
                  <a:pt x="57102" y="50958"/>
                </a:lnTo>
                <a:lnTo>
                  <a:pt x="57083" y="50920"/>
                </a:lnTo>
                <a:lnTo>
                  <a:pt x="57102" y="50883"/>
                </a:lnTo>
                <a:lnTo>
                  <a:pt x="57139" y="50846"/>
                </a:lnTo>
                <a:lnTo>
                  <a:pt x="57232" y="50753"/>
                </a:lnTo>
                <a:lnTo>
                  <a:pt x="57325" y="50660"/>
                </a:lnTo>
                <a:lnTo>
                  <a:pt x="57363" y="50623"/>
                </a:lnTo>
                <a:lnTo>
                  <a:pt x="57381" y="50567"/>
                </a:lnTo>
                <a:lnTo>
                  <a:pt x="57381" y="50492"/>
                </a:lnTo>
                <a:lnTo>
                  <a:pt x="57344" y="50418"/>
                </a:lnTo>
                <a:lnTo>
                  <a:pt x="57325" y="50380"/>
                </a:lnTo>
                <a:lnTo>
                  <a:pt x="57251" y="50380"/>
                </a:lnTo>
                <a:lnTo>
                  <a:pt x="57214" y="50399"/>
                </a:lnTo>
                <a:lnTo>
                  <a:pt x="57065" y="50511"/>
                </a:lnTo>
                <a:lnTo>
                  <a:pt x="56972" y="50585"/>
                </a:lnTo>
                <a:lnTo>
                  <a:pt x="56897" y="50623"/>
                </a:lnTo>
                <a:lnTo>
                  <a:pt x="56823" y="50623"/>
                </a:lnTo>
                <a:lnTo>
                  <a:pt x="56748" y="50529"/>
                </a:lnTo>
                <a:lnTo>
                  <a:pt x="56562" y="50362"/>
                </a:lnTo>
                <a:lnTo>
                  <a:pt x="56469" y="50287"/>
                </a:lnTo>
                <a:lnTo>
                  <a:pt x="56413" y="50269"/>
                </a:lnTo>
                <a:lnTo>
                  <a:pt x="56357" y="50250"/>
                </a:lnTo>
                <a:close/>
                <a:moveTo>
                  <a:pt x="91452" y="50585"/>
                </a:moveTo>
                <a:lnTo>
                  <a:pt x="91397" y="50604"/>
                </a:lnTo>
                <a:lnTo>
                  <a:pt x="91341" y="50641"/>
                </a:lnTo>
                <a:lnTo>
                  <a:pt x="91322" y="50678"/>
                </a:lnTo>
                <a:lnTo>
                  <a:pt x="91322" y="50716"/>
                </a:lnTo>
                <a:lnTo>
                  <a:pt x="91322" y="50771"/>
                </a:lnTo>
                <a:lnTo>
                  <a:pt x="91322" y="50827"/>
                </a:lnTo>
                <a:lnTo>
                  <a:pt x="91341" y="50865"/>
                </a:lnTo>
                <a:lnTo>
                  <a:pt x="91378" y="50920"/>
                </a:lnTo>
                <a:lnTo>
                  <a:pt x="91378" y="50958"/>
                </a:lnTo>
                <a:lnTo>
                  <a:pt x="91341" y="51032"/>
                </a:lnTo>
                <a:lnTo>
                  <a:pt x="91266" y="51107"/>
                </a:lnTo>
                <a:lnTo>
                  <a:pt x="91173" y="51162"/>
                </a:lnTo>
                <a:lnTo>
                  <a:pt x="91099" y="51218"/>
                </a:lnTo>
                <a:lnTo>
                  <a:pt x="91061" y="51274"/>
                </a:lnTo>
                <a:lnTo>
                  <a:pt x="91043" y="51311"/>
                </a:lnTo>
                <a:lnTo>
                  <a:pt x="91024" y="51367"/>
                </a:lnTo>
                <a:lnTo>
                  <a:pt x="91024" y="51423"/>
                </a:lnTo>
                <a:lnTo>
                  <a:pt x="91043" y="51460"/>
                </a:lnTo>
                <a:lnTo>
                  <a:pt x="91061" y="51479"/>
                </a:lnTo>
                <a:lnTo>
                  <a:pt x="91099" y="51498"/>
                </a:lnTo>
                <a:lnTo>
                  <a:pt x="91136" y="51516"/>
                </a:lnTo>
                <a:lnTo>
                  <a:pt x="91229" y="51498"/>
                </a:lnTo>
                <a:lnTo>
                  <a:pt x="91266" y="51479"/>
                </a:lnTo>
                <a:lnTo>
                  <a:pt x="91322" y="51442"/>
                </a:lnTo>
                <a:lnTo>
                  <a:pt x="91415" y="51367"/>
                </a:lnTo>
                <a:lnTo>
                  <a:pt x="91508" y="51274"/>
                </a:lnTo>
                <a:lnTo>
                  <a:pt x="91545" y="51256"/>
                </a:lnTo>
                <a:lnTo>
                  <a:pt x="91583" y="51256"/>
                </a:lnTo>
                <a:lnTo>
                  <a:pt x="91620" y="51274"/>
                </a:lnTo>
                <a:lnTo>
                  <a:pt x="91676" y="51311"/>
                </a:lnTo>
                <a:lnTo>
                  <a:pt x="91788" y="51423"/>
                </a:lnTo>
                <a:lnTo>
                  <a:pt x="91843" y="51460"/>
                </a:lnTo>
                <a:lnTo>
                  <a:pt x="91899" y="51498"/>
                </a:lnTo>
                <a:lnTo>
                  <a:pt x="91955" y="51479"/>
                </a:lnTo>
                <a:lnTo>
                  <a:pt x="91992" y="51442"/>
                </a:lnTo>
                <a:lnTo>
                  <a:pt x="91992" y="51404"/>
                </a:lnTo>
                <a:lnTo>
                  <a:pt x="91974" y="51349"/>
                </a:lnTo>
                <a:lnTo>
                  <a:pt x="91899" y="51256"/>
                </a:lnTo>
                <a:lnTo>
                  <a:pt x="91825" y="51162"/>
                </a:lnTo>
                <a:lnTo>
                  <a:pt x="91806" y="51107"/>
                </a:lnTo>
                <a:lnTo>
                  <a:pt x="91806" y="51069"/>
                </a:lnTo>
                <a:lnTo>
                  <a:pt x="91825" y="51032"/>
                </a:lnTo>
                <a:lnTo>
                  <a:pt x="91899" y="50976"/>
                </a:lnTo>
                <a:lnTo>
                  <a:pt x="92011" y="50865"/>
                </a:lnTo>
                <a:lnTo>
                  <a:pt x="92104" y="50753"/>
                </a:lnTo>
                <a:lnTo>
                  <a:pt x="92179" y="50623"/>
                </a:lnTo>
                <a:lnTo>
                  <a:pt x="92179" y="50623"/>
                </a:lnTo>
                <a:lnTo>
                  <a:pt x="92104" y="50641"/>
                </a:lnTo>
                <a:lnTo>
                  <a:pt x="91936" y="50697"/>
                </a:lnTo>
                <a:lnTo>
                  <a:pt x="91676" y="50827"/>
                </a:lnTo>
                <a:lnTo>
                  <a:pt x="91620" y="50734"/>
                </a:lnTo>
                <a:lnTo>
                  <a:pt x="91564" y="50641"/>
                </a:lnTo>
                <a:lnTo>
                  <a:pt x="91545" y="50604"/>
                </a:lnTo>
                <a:lnTo>
                  <a:pt x="91490" y="50585"/>
                </a:lnTo>
                <a:close/>
              </a:path>
            </a:pathLst>
          </a:custGeom>
          <a:solidFill>
            <a:srgbClr val="FFFFFF"/>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3913743297"/>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3" Type="http://schemas.openxmlformats.org/officeDocument/2006/relationships/slideLayout" Target="../slideLayouts/slideLayout3.xml"/><Relationship Id="rId21" Type="http://schemas.openxmlformats.org/officeDocument/2006/relationships/theme" Target="../theme/theme1.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slideLayout" Target="../slideLayouts/slideLayout20.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5" Type="http://schemas.openxmlformats.org/officeDocument/2006/relationships/slideLayout" Target="../slideLayouts/slideLayout15.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28.xml"/><Relationship Id="rId13" Type="http://schemas.openxmlformats.org/officeDocument/2006/relationships/slideLayout" Target="../slideLayouts/slideLayout33.xml"/><Relationship Id="rId3" Type="http://schemas.openxmlformats.org/officeDocument/2006/relationships/slideLayout" Target="../slideLayouts/slideLayout23.xml"/><Relationship Id="rId7" Type="http://schemas.openxmlformats.org/officeDocument/2006/relationships/slideLayout" Target="../slideLayouts/slideLayout27.xml"/><Relationship Id="rId12" Type="http://schemas.openxmlformats.org/officeDocument/2006/relationships/slideLayout" Target="../slideLayouts/slideLayout32.xml"/><Relationship Id="rId2" Type="http://schemas.openxmlformats.org/officeDocument/2006/relationships/slideLayout" Target="../slideLayouts/slideLayout22.xml"/><Relationship Id="rId16" Type="http://schemas.openxmlformats.org/officeDocument/2006/relationships/theme" Target="../theme/theme2.xml"/><Relationship Id="rId1" Type="http://schemas.openxmlformats.org/officeDocument/2006/relationships/slideLayout" Target="../slideLayouts/slideLayout21.xml"/><Relationship Id="rId6" Type="http://schemas.openxmlformats.org/officeDocument/2006/relationships/slideLayout" Target="../slideLayouts/slideLayout26.xml"/><Relationship Id="rId11" Type="http://schemas.openxmlformats.org/officeDocument/2006/relationships/slideLayout" Target="../slideLayouts/slideLayout31.xml"/><Relationship Id="rId5" Type="http://schemas.openxmlformats.org/officeDocument/2006/relationships/slideLayout" Target="../slideLayouts/slideLayout25.xml"/><Relationship Id="rId15" Type="http://schemas.openxmlformats.org/officeDocument/2006/relationships/slideLayout" Target="../slideLayouts/slideLayout35.xml"/><Relationship Id="rId10" Type="http://schemas.openxmlformats.org/officeDocument/2006/relationships/slideLayout" Target="../slideLayouts/slideLayout30.xml"/><Relationship Id="rId4" Type="http://schemas.openxmlformats.org/officeDocument/2006/relationships/slideLayout" Target="../slideLayouts/slideLayout24.xml"/><Relationship Id="rId9" Type="http://schemas.openxmlformats.org/officeDocument/2006/relationships/slideLayout" Target="../slideLayouts/slideLayout29.xml"/><Relationship Id="rId14" Type="http://schemas.openxmlformats.org/officeDocument/2006/relationships/slideLayout" Target="../slideLayouts/slideLayout34.xml"/></Relationships>
</file>

<file path=ppt/slideMasters/_rels/slideMaster3.xml.rels><?xml version="1.0" encoding="UTF-8" standalone="yes"?>
<Relationships xmlns="http://schemas.openxmlformats.org/package/2006/relationships"><Relationship Id="rId8" Type="http://schemas.openxmlformats.org/officeDocument/2006/relationships/slideLayout" Target="../slideLayouts/slideLayout43.xml"/><Relationship Id="rId13" Type="http://schemas.openxmlformats.org/officeDocument/2006/relationships/slideLayout" Target="../slideLayouts/slideLayout48.xml"/><Relationship Id="rId18" Type="http://schemas.openxmlformats.org/officeDocument/2006/relationships/slideLayout" Target="../slideLayouts/slideLayout53.xml"/><Relationship Id="rId3" Type="http://schemas.openxmlformats.org/officeDocument/2006/relationships/slideLayout" Target="../slideLayouts/slideLayout38.xml"/><Relationship Id="rId7" Type="http://schemas.openxmlformats.org/officeDocument/2006/relationships/slideLayout" Target="../slideLayouts/slideLayout42.xml"/><Relationship Id="rId12" Type="http://schemas.openxmlformats.org/officeDocument/2006/relationships/slideLayout" Target="../slideLayouts/slideLayout47.xml"/><Relationship Id="rId17" Type="http://schemas.openxmlformats.org/officeDocument/2006/relationships/slideLayout" Target="../slideLayouts/slideLayout52.xml"/><Relationship Id="rId2" Type="http://schemas.openxmlformats.org/officeDocument/2006/relationships/slideLayout" Target="../slideLayouts/slideLayout37.xml"/><Relationship Id="rId16" Type="http://schemas.openxmlformats.org/officeDocument/2006/relationships/slideLayout" Target="../slideLayouts/slideLayout51.xml"/><Relationship Id="rId1" Type="http://schemas.openxmlformats.org/officeDocument/2006/relationships/slideLayout" Target="../slideLayouts/slideLayout36.xml"/><Relationship Id="rId6" Type="http://schemas.openxmlformats.org/officeDocument/2006/relationships/slideLayout" Target="../slideLayouts/slideLayout41.xml"/><Relationship Id="rId11" Type="http://schemas.openxmlformats.org/officeDocument/2006/relationships/slideLayout" Target="../slideLayouts/slideLayout46.xml"/><Relationship Id="rId5" Type="http://schemas.openxmlformats.org/officeDocument/2006/relationships/slideLayout" Target="../slideLayouts/slideLayout40.xml"/><Relationship Id="rId15" Type="http://schemas.openxmlformats.org/officeDocument/2006/relationships/slideLayout" Target="../slideLayouts/slideLayout50.xml"/><Relationship Id="rId10" Type="http://schemas.openxmlformats.org/officeDocument/2006/relationships/slideLayout" Target="../slideLayouts/slideLayout45.xml"/><Relationship Id="rId19" Type="http://schemas.openxmlformats.org/officeDocument/2006/relationships/theme" Target="../theme/theme3.xml"/><Relationship Id="rId4" Type="http://schemas.openxmlformats.org/officeDocument/2006/relationships/slideLayout" Target="../slideLayouts/slideLayout39.xml"/><Relationship Id="rId9" Type="http://schemas.openxmlformats.org/officeDocument/2006/relationships/slideLayout" Target="../slideLayouts/slideLayout44.xml"/><Relationship Id="rId14" Type="http://schemas.openxmlformats.org/officeDocument/2006/relationships/slideLayout" Target="../slideLayouts/slideLayout49.xml"/></Relationships>
</file>

<file path=ppt/slideMasters/_rels/slideMaster4.xml.rels><?xml version="1.0" encoding="UTF-8" standalone="yes"?>
<Relationships xmlns="http://schemas.openxmlformats.org/package/2006/relationships"><Relationship Id="rId8" Type="http://schemas.openxmlformats.org/officeDocument/2006/relationships/slideLayout" Target="../slideLayouts/slideLayout61.xml"/><Relationship Id="rId13" Type="http://schemas.openxmlformats.org/officeDocument/2006/relationships/image" Target="../media/image8.png"/><Relationship Id="rId3" Type="http://schemas.openxmlformats.org/officeDocument/2006/relationships/slideLayout" Target="../slideLayouts/slideLayout56.xml"/><Relationship Id="rId7" Type="http://schemas.openxmlformats.org/officeDocument/2006/relationships/slideLayout" Target="../slideLayouts/slideLayout60.xml"/><Relationship Id="rId12" Type="http://schemas.openxmlformats.org/officeDocument/2006/relationships/theme" Target="../theme/theme4.xml"/><Relationship Id="rId17" Type="http://schemas.openxmlformats.org/officeDocument/2006/relationships/image" Target="../media/image12.jpeg"/><Relationship Id="rId2" Type="http://schemas.openxmlformats.org/officeDocument/2006/relationships/slideLayout" Target="../slideLayouts/slideLayout55.xml"/><Relationship Id="rId16" Type="http://schemas.openxmlformats.org/officeDocument/2006/relationships/image" Target="../media/image11.jpeg"/><Relationship Id="rId1" Type="http://schemas.openxmlformats.org/officeDocument/2006/relationships/slideLayout" Target="../slideLayouts/slideLayout54.xml"/><Relationship Id="rId6" Type="http://schemas.openxmlformats.org/officeDocument/2006/relationships/slideLayout" Target="../slideLayouts/slideLayout59.xml"/><Relationship Id="rId11" Type="http://schemas.openxmlformats.org/officeDocument/2006/relationships/slideLayout" Target="../slideLayouts/slideLayout64.xml"/><Relationship Id="rId5" Type="http://schemas.openxmlformats.org/officeDocument/2006/relationships/slideLayout" Target="../slideLayouts/slideLayout58.xml"/><Relationship Id="rId15" Type="http://schemas.openxmlformats.org/officeDocument/2006/relationships/image" Target="../media/image10.jpeg"/><Relationship Id="rId10" Type="http://schemas.openxmlformats.org/officeDocument/2006/relationships/slideLayout" Target="../slideLayouts/slideLayout63.xml"/><Relationship Id="rId4" Type="http://schemas.openxmlformats.org/officeDocument/2006/relationships/slideLayout" Target="../slideLayouts/slideLayout57.xml"/><Relationship Id="rId9" Type="http://schemas.openxmlformats.org/officeDocument/2006/relationships/slideLayout" Target="../slideLayouts/slideLayout62.xml"/><Relationship Id="rId14" Type="http://schemas.openxmlformats.org/officeDocument/2006/relationships/image" Target="../media/image9.jpeg"/></Relationships>
</file>

<file path=ppt/slideMasters/_rels/slideMaster5.xml.rels><?xml version="1.0" encoding="UTF-8" standalone="yes"?>
<Relationships xmlns="http://schemas.openxmlformats.org/package/2006/relationships"><Relationship Id="rId8" Type="http://schemas.openxmlformats.org/officeDocument/2006/relationships/slideLayout" Target="../slideLayouts/slideLayout72.xml"/><Relationship Id="rId13" Type="http://schemas.openxmlformats.org/officeDocument/2006/relationships/image" Target="../media/image14.png"/><Relationship Id="rId18" Type="http://schemas.openxmlformats.org/officeDocument/2006/relationships/image" Target="../media/image19.png"/><Relationship Id="rId3" Type="http://schemas.openxmlformats.org/officeDocument/2006/relationships/slideLayout" Target="../slideLayouts/slideLayout67.xml"/><Relationship Id="rId7" Type="http://schemas.openxmlformats.org/officeDocument/2006/relationships/slideLayout" Target="../slideLayouts/slideLayout71.xml"/><Relationship Id="rId12" Type="http://schemas.openxmlformats.org/officeDocument/2006/relationships/theme" Target="../theme/theme5.xml"/><Relationship Id="rId17" Type="http://schemas.openxmlformats.org/officeDocument/2006/relationships/image" Target="../media/image18.png"/><Relationship Id="rId2" Type="http://schemas.openxmlformats.org/officeDocument/2006/relationships/slideLayout" Target="../slideLayouts/slideLayout66.xml"/><Relationship Id="rId16" Type="http://schemas.openxmlformats.org/officeDocument/2006/relationships/image" Target="../media/image17.png"/><Relationship Id="rId1" Type="http://schemas.openxmlformats.org/officeDocument/2006/relationships/slideLayout" Target="../slideLayouts/slideLayout65.xml"/><Relationship Id="rId6" Type="http://schemas.openxmlformats.org/officeDocument/2006/relationships/slideLayout" Target="../slideLayouts/slideLayout70.xml"/><Relationship Id="rId11" Type="http://schemas.openxmlformats.org/officeDocument/2006/relationships/slideLayout" Target="../slideLayouts/slideLayout75.xml"/><Relationship Id="rId5" Type="http://schemas.openxmlformats.org/officeDocument/2006/relationships/slideLayout" Target="../slideLayouts/slideLayout69.xml"/><Relationship Id="rId15" Type="http://schemas.openxmlformats.org/officeDocument/2006/relationships/image" Target="../media/image16.png"/><Relationship Id="rId10" Type="http://schemas.openxmlformats.org/officeDocument/2006/relationships/slideLayout" Target="../slideLayouts/slideLayout74.xml"/><Relationship Id="rId4" Type="http://schemas.openxmlformats.org/officeDocument/2006/relationships/slideLayout" Target="../slideLayouts/slideLayout68.xml"/><Relationship Id="rId9" Type="http://schemas.openxmlformats.org/officeDocument/2006/relationships/slideLayout" Target="../slideLayouts/slideLayout73.xml"/><Relationship Id="rId14" Type="http://schemas.openxmlformats.org/officeDocument/2006/relationships/image" Target="../media/image15.png"/></Relationships>
</file>

<file path=ppt/slideMasters/_rels/slideMaster6.xml.rels><?xml version="1.0" encoding="UTF-8" standalone="yes"?>
<Relationships xmlns="http://schemas.openxmlformats.org/package/2006/relationships"><Relationship Id="rId8" Type="http://schemas.openxmlformats.org/officeDocument/2006/relationships/slideLayout" Target="../slideLayouts/slideLayout83.xml"/><Relationship Id="rId13" Type="http://schemas.openxmlformats.org/officeDocument/2006/relationships/slideLayout" Target="../slideLayouts/slideLayout88.xml"/><Relationship Id="rId18" Type="http://schemas.openxmlformats.org/officeDocument/2006/relationships/slideLayout" Target="../slideLayouts/slideLayout93.xml"/><Relationship Id="rId3" Type="http://schemas.openxmlformats.org/officeDocument/2006/relationships/slideLayout" Target="../slideLayouts/slideLayout78.xml"/><Relationship Id="rId7" Type="http://schemas.openxmlformats.org/officeDocument/2006/relationships/slideLayout" Target="../slideLayouts/slideLayout82.xml"/><Relationship Id="rId12" Type="http://schemas.openxmlformats.org/officeDocument/2006/relationships/slideLayout" Target="../slideLayouts/slideLayout87.xml"/><Relationship Id="rId17" Type="http://schemas.openxmlformats.org/officeDocument/2006/relationships/slideLayout" Target="../slideLayouts/slideLayout92.xml"/><Relationship Id="rId2" Type="http://schemas.openxmlformats.org/officeDocument/2006/relationships/slideLayout" Target="../slideLayouts/slideLayout77.xml"/><Relationship Id="rId16" Type="http://schemas.openxmlformats.org/officeDocument/2006/relationships/slideLayout" Target="../slideLayouts/slideLayout91.xml"/><Relationship Id="rId20" Type="http://schemas.openxmlformats.org/officeDocument/2006/relationships/theme" Target="../theme/theme6.xml"/><Relationship Id="rId1" Type="http://schemas.openxmlformats.org/officeDocument/2006/relationships/slideLayout" Target="../slideLayouts/slideLayout76.xml"/><Relationship Id="rId6" Type="http://schemas.openxmlformats.org/officeDocument/2006/relationships/slideLayout" Target="../slideLayouts/slideLayout81.xml"/><Relationship Id="rId11" Type="http://schemas.openxmlformats.org/officeDocument/2006/relationships/slideLayout" Target="../slideLayouts/slideLayout86.xml"/><Relationship Id="rId5" Type="http://schemas.openxmlformats.org/officeDocument/2006/relationships/slideLayout" Target="../slideLayouts/slideLayout80.xml"/><Relationship Id="rId15" Type="http://schemas.openxmlformats.org/officeDocument/2006/relationships/slideLayout" Target="../slideLayouts/slideLayout90.xml"/><Relationship Id="rId10" Type="http://schemas.openxmlformats.org/officeDocument/2006/relationships/slideLayout" Target="../slideLayouts/slideLayout85.xml"/><Relationship Id="rId19" Type="http://schemas.openxmlformats.org/officeDocument/2006/relationships/slideLayout" Target="../slideLayouts/slideLayout94.xml"/><Relationship Id="rId4" Type="http://schemas.openxmlformats.org/officeDocument/2006/relationships/slideLayout" Target="../slideLayouts/slideLayout79.xml"/><Relationship Id="rId9" Type="http://schemas.openxmlformats.org/officeDocument/2006/relationships/slideLayout" Target="../slideLayouts/slideLayout84.xml"/><Relationship Id="rId14" Type="http://schemas.openxmlformats.org/officeDocument/2006/relationships/slideLayout" Target="../slideLayouts/slideLayout89.xml"/></Relationships>
</file>

<file path=ppt/slideMasters/_rels/slideMaster7.xml.rels><?xml version="1.0" encoding="UTF-8" standalone="yes"?>
<Relationships xmlns="http://schemas.openxmlformats.org/package/2006/relationships"><Relationship Id="rId8" Type="http://schemas.openxmlformats.org/officeDocument/2006/relationships/slideLayout" Target="../slideLayouts/slideLayout102.xml"/><Relationship Id="rId13" Type="http://schemas.openxmlformats.org/officeDocument/2006/relationships/slideLayout" Target="../slideLayouts/slideLayout107.xml"/><Relationship Id="rId18" Type="http://schemas.openxmlformats.org/officeDocument/2006/relationships/slideLayout" Target="../slideLayouts/slideLayout112.xml"/><Relationship Id="rId3" Type="http://schemas.openxmlformats.org/officeDocument/2006/relationships/slideLayout" Target="../slideLayouts/slideLayout97.xml"/><Relationship Id="rId21" Type="http://schemas.openxmlformats.org/officeDocument/2006/relationships/slideLayout" Target="../slideLayouts/slideLayout115.xml"/><Relationship Id="rId7" Type="http://schemas.openxmlformats.org/officeDocument/2006/relationships/slideLayout" Target="../slideLayouts/slideLayout101.xml"/><Relationship Id="rId12" Type="http://schemas.openxmlformats.org/officeDocument/2006/relationships/slideLayout" Target="../slideLayouts/slideLayout106.xml"/><Relationship Id="rId17" Type="http://schemas.openxmlformats.org/officeDocument/2006/relationships/slideLayout" Target="../slideLayouts/slideLayout111.xml"/><Relationship Id="rId2" Type="http://schemas.openxmlformats.org/officeDocument/2006/relationships/slideLayout" Target="../slideLayouts/slideLayout96.xml"/><Relationship Id="rId16" Type="http://schemas.openxmlformats.org/officeDocument/2006/relationships/slideLayout" Target="../slideLayouts/slideLayout110.xml"/><Relationship Id="rId20" Type="http://schemas.openxmlformats.org/officeDocument/2006/relationships/slideLayout" Target="../slideLayouts/slideLayout114.xml"/><Relationship Id="rId1" Type="http://schemas.openxmlformats.org/officeDocument/2006/relationships/slideLayout" Target="../slideLayouts/slideLayout95.xml"/><Relationship Id="rId6" Type="http://schemas.openxmlformats.org/officeDocument/2006/relationships/slideLayout" Target="../slideLayouts/slideLayout100.xml"/><Relationship Id="rId11" Type="http://schemas.openxmlformats.org/officeDocument/2006/relationships/slideLayout" Target="../slideLayouts/slideLayout105.xml"/><Relationship Id="rId24" Type="http://schemas.openxmlformats.org/officeDocument/2006/relationships/theme" Target="../theme/theme7.xml"/><Relationship Id="rId5" Type="http://schemas.openxmlformats.org/officeDocument/2006/relationships/slideLayout" Target="../slideLayouts/slideLayout99.xml"/><Relationship Id="rId15" Type="http://schemas.openxmlformats.org/officeDocument/2006/relationships/slideLayout" Target="../slideLayouts/slideLayout109.xml"/><Relationship Id="rId23" Type="http://schemas.openxmlformats.org/officeDocument/2006/relationships/slideLayout" Target="../slideLayouts/slideLayout117.xml"/><Relationship Id="rId10" Type="http://schemas.openxmlformats.org/officeDocument/2006/relationships/slideLayout" Target="../slideLayouts/slideLayout104.xml"/><Relationship Id="rId19" Type="http://schemas.openxmlformats.org/officeDocument/2006/relationships/slideLayout" Target="../slideLayouts/slideLayout113.xml"/><Relationship Id="rId4" Type="http://schemas.openxmlformats.org/officeDocument/2006/relationships/slideLayout" Target="../slideLayouts/slideLayout98.xml"/><Relationship Id="rId9" Type="http://schemas.openxmlformats.org/officeDocument/2006/relationships/slideLayout" Target="../slideLayouts/slideLayout103.xml"/><Relationship Id="rId14" Type="http://schemas.openxmlformats.org/officeDocument/2006/relationships/slideLayout" Target="../slideLayouts/slideLayout108.xml"/><Relationship Id="rId22" Type="http://schemas.openxmlformats.org/officeDocument/2006/relationships/slideLayout" Target="../slideLayouts/slideLayout116.xml"/></Relationships>
</file>

<file path=ppt/slideMasters/_rels/slideMaster8.xml.rels><?xml version="1.0" encoding="UTF-8" standalone="yes"?>
<Relationships xmlns="http://schemas.openxmlformats.org/package/2006/relationships"><Relationship Id="rId8" Type="http://schemas.openxmlformats.org/officeDocument/2006/relationships/slideLayout" Target="../slideLayouts/slideLayout125.xml"/><Relationship Id="rId13" Type="http://schemas.openxmlformats.org/officeDocument/2006/relationships/slideLayout" Target="../slideLayouts/slideLayout130.xml"/><Relationship Id="rId18" Type="http://schemas.openxmlformats.org/officeDocument/2006/relationships/slideLayout" Target="../slideLayouts/slideLayout135.xml"/><Relationship Id="rId3" Type="http://schemas.openxmlformats.org/officeDocument/2006/relationships/slideLayout" Target="../slideLayouts/slideLayout120.xml"/><Relationship Id="rId21" Type="http://schemas.openxmlformats.org/officeDocument/2006/relationships/slideLayout" Target="../slideLayouts/slideLayout138.xml"/><Relationship Id="rId7" Type="http://schemas.openxmlformats.org/officeDocument/2006/relationships/slideLayout" Target="../slideLayouts/slideLayout124.xml"/><Relationship Id="rId12" Type="http://schemas.openxmlformats.org/officeDocument/2006/relationships/slideLayout" Target="../slideLayouts/slideLayout129.xml"/><Relationship Id="rId17" Type="http://schemas.openxmlformats.org/officeDocument/2006/relationships/slideLayout" Target="../slideLayouts/slideLayout134.xml"/><Relationship Id="rId2" Type="http://schemas.openxmlformats.org/officeDocument/2006/relationships/slideLayout" Target="../slideLayouts/slideLayout119.xml"/><Relationship Id="rId16" Type="http://schemas.openxmlformats.org/officeDocument/2006/relationships/slideLayout" Target="../slideLayouts/slideLayout133.xml"/><Relationship Id="rId20" Type="http://schemas.openxmlformats.org/officeDocument/2006/relationships/slideLayout" Target="../slideLayouts/slideLayout137.xml"/><Relationship Id="rId1" Type="http://schemas.openxmlformats.org/officeDocument/2006/relationships/slideLayout" Target="../slideLayouts/slideLayout118.xml"/><Relationship Id="rId6" Type="http://schemas.openxmlformats.org/officeDocument/2006/relationships/slideLayout" Target="../slideLayouts/slideLayout123.xml"/><Relationship Id="rId11" Type="http://schemas.openxmlformats.org/officeDocument/2006/relationships/slideLayout" Target="../slideLayouts/slideLayout128.xml"/><Relationship Id="rId5" Type="http://schemas.openxmlformats.org/officeDocument/2006/relationships/slideLayout" Target="../slideLayouts/slideLayout122.xml"/><Relationship Id="rId15" Type="http://schemas.openxmlformats.org/officeDocument/2006/relationships/slideLayout" Target="../slideLayouts/slideLayout132.xml"/><Relationship Id="rId23" Type="http://schemas.openxmlformats.org/officeDocument/2006/relationships/theme" Target="../theme/theme8.xml"/><Relationship Id="rId10" Type="http://schemas.openxmlformats.org/officeDocument/2006/relationships/slideLayout" Target="../slideLayouts/slideLayout127.xml"/><Relationship Id="rId19" Type="http://schemas.openxmlformats.org/officeDocument/2006/relationships/slideLayout" Target="../slideLayouts/slideLayout136.xml"/><Relationship Id="rId4" Type="http://schemas.openxmlformats.org/officeDocument/2006/relationships/slideLayout" Target="../slideLayouts/slideLayout121.xml"/><Relationship Id="rId9" Type="http://schemas.openxmlformats.org/officeDocument/2006/relationships/slideLayout" Target="../slideLayouts/slideLayout126.xml"/><Relationship Id="rId14" Type="http://schemas.openxmlformats.org/officeDocument/2006/relationships/slideLayout" Target="../slideLayouts/slideLayout131.xml"/><Relationship Id="rId22" Type="http://schemas.openxmlformats.org/officeDocument/2006/relationships/slideLayout" Target="../slideLayouts/slideLayout139.xml"/></Relationships>
</file>

<file path=ppt/slideMasters/_rels/slideMaster9.xml.rels><?xml version="1.0" encoding="UTF-8" standalone="yes"?>
<Relationships xmlns="http://schemas.openxmlformats.org/package/2006/relationships"><Relationship Id="rId8" Type="http://schemas.openxmlformats.org/officeDocument/2006/relationships/slideLayout" Target="../slideLayouts/slideLayout147.xml"/><Relationship Id="rId13" Type="http://schemas.openxmlformats.org/officeDocument/2006/relationships/image" Target="../media/image14.png"/><Relationship Id="rId18" Type="http://schemas.openxmlformats.org/officeDocument/2006/relationships/image" Target="../media/image19.png"/><Relationship Id="rId3" Type="http://schemas.openxmlformats.org/officeDocument/2006/relationships/slideLayout" Target="../slideLayouts/slideLayout142.xml"/><Relationship Id="rId7" Type="http://schemas.openxmlformats.org/officeDocument/2006/relationships/slideLayout" Target="../slideLayouts/slideLayout146.xml"/><Relationship Id="rId12" Type="http://schemas.openxmlformats.org/officeDocument/2006/relationships/theme" Target="../theme/theme9.xml"/><Relationship Id="rId17" Type="http://schemas.openxmlformats.org/officeDocument/2006/relationships/image" Target="../media/image18.png"/><Relationship Id="rId2" Type="http://schemas.openxmlformats.org/officeDocument/2006/relationships/slideLayout" Target="../slideLayouts/slideLayout141.xml"/><Relationship Id="rId16" Type="http://schemas.openxmlformats.org/officeDocument/2006/relationships/image" Target="../media/image17.png"/><Relationship Id="rId1" Type="http://schemas.openxmlformats.org/officeDocument/2006/relationships/slideLayout" Target="../slideLayouts/slideLayout140.xml"/><Relationship Id="rId6" Type="http://schemas.openxmlformats.org/officeDocument/2006/relationships/slideLayout" Target="../slideLayouts/slideLayout145.xml"/><Relationship Id="rId11" Type="http://schemas.openxmlformats.org/officeDocument/2006/relationships/slideLayout" Target="../slideLayouts/slideLayout150.xml"/><Relationship Id="rId5" Type="http://schemas.openxmlformats.org/officeDocument/2006/relationships/slideLayout" Target="../slideLayouts/slideLayout144.xml"/><Relationship Id="rId15" Type="http://schemas.openxmlformats.org/officeDocument/2006/relationships/image" Target="../media/image16.png"/><Relationship Id="rId10" Type="http://schemas.openxmlformats.org/officeDocument/2006/relationships/slideLayout" Target="../slideLayouts/slideLayout149.xml"/><Relationship Id="rId4" Type="http://schemas.openxmlformats.org/officeDocument/2006/relationships/slideLayout" Target="../slideLayouts/slideLayout143.xml"/><Relationship Id="rId9" Type="http://schemas.openxmlformats.org/officeDocument/2006/relationships/slideLayout" Target="../slideLayouts/slideLayout148.xml"/><Relationship Id="rId14" Type="http://schemas.openxmlformats.org/officeDocument/2006/relationships/image" Target="../media/image15.png"/></Relationships>
</file>

<file path=ppt/slideMasters/_rels/slideMaster10.xml.rels><?xml version="1.0" encoding="UTF-8" standalone="yes"?>
<Relationships xmlns="http://schemas.openxmlformats.org/package/2006/relationships"><Relationship Id="rId8" Type="http://schemas.openxmlformats.org/officeDocument/2006/relationships/slideLayout" Target="../slideLayouts/slideLayout158.xml"/><Relationship Id="rId13" Type="http://schemas.openxmlformats.org/officeDocument/2006/relationships/theme" Target="../theme/theme10.xml"/><Relationship Id="rId3" Type="http://schemas.openxmlformats.org/officeDocument/2006/relationships/slideLayout" Target="../slideLayouts/slideLayout153.xml"/><Relationship Id="rId7" Type="http://schemas.openxmlformats.org/officeDocument/2006/relationships/slideLayout" Target="../slideLayouts/slideLayout157.xml"/><Relationship Id="rId12" Type="http://schemas.openxmlformats.org/officeDocument/2006/relationships/slideLayout" Target="../slideLayouts/slideLayout162.xml"/><Relationship Id="rId2" Type="http://schemas.openxmlformats.org/officeDocument/2006/relationships/slideLayout" Target="../slideLayouts/slideLayout152.xml"/><Relationship Id="rId1" Type="http://schemas.openxmlformats.org/officeDocument/2006/relationships/slideLayout" Target="../slideLayouts/slideLayout151.xml"/><Relationship Id="rId6" Type="http://schemas.openxmlformats.org/officeDocument/2006/relationships/slideLayout" Target="../slideLayouts/slideLayout156.xml"/><Relationship Id="rId11" Type="http://schemas.openxmlformats.org/officeDocument/2006/relationships/slideLayout" Target="../slideLayouts/slideLayout161.xml"/><Relationship Id="rId5" Type="http://schemas.openxmlformats.org/officeDocument/2006/relationships/slideLayout" Target="../slideLayouts/slideLayout155.xml"/><Relationship Id="rId10" Type="http://schemas.openxmlformats.org/officeDocument/2006/relationships/slideLayout" Target="../slideLayouts/slideLayout160.xml"/><Relationship Id="rId4" Type="http://schemas.openxmlformats.org/officeDocument/2006/relationships/slideLayout" Target="../slideLayouts/slideLayout154.xml"/><Relationship Id="rId9" Type="http://schemas.openxmlformats.org/officeDocument/2006/relationships/slideLayout" Target="../slideLayouts/slideLayout159.xml"/></Relationships>
</file>

<file path=ppt/slideMasters/_rels/slideMaster11.xml.rels><?xml version="1.0" encoding="UTF-8" standalone="yes"?>
<Relationships xmlns="http://schemas.openxmlformats.org/package/2006/relationships"><Relationship Id="rId8" Type="http://schemas.openxmlformats.org/officeDocument/2006/relationships/slideLayout" Target="../slideLayouts/slideLayout170.xml"/><Relationship Id="rId13" Type="http://schemas.openxmlformats.org/officeDocument/2006/relationships/slideLayout" Target="../slideLayouts/slideLayout175.xml"/><Relationship Id="rId18" Type="http://schemas.openxmlformats.org/officeDocument/2006/relationships/slideLayout" Target="../slideLayouts/slideLayout180.xml"/><Relationship Id="rId26" Type="http://schemas.openxmlformats.org/officeDocument/2006/relationships/theme" Target="../theme/theme11.xml"/><Relationship Id="rId3" Type="http://schemas.openxmlformats.org/officeDocument/2006/relationships/slideLayout" Target="../slideLayouts/slideLayout165.xml"/><Relationship Id="rId21" Type="http://schemas.openxmlformats.org/officeDocument/2006/relationships/slideLayout" Target="../slideLayouts/slideLayout183.xml"/><Relationship Id="rId7" Type="http://schemas.openxmlformats.org/officeDocument/2006/relationships/slideLayout" Target="../slideLayouts/slideLayout169.xml"/><Relationship Id="rId12" Type="http://schemas.openxmlformats.org/officeDocument/2006/relationships/slideLayout" Target="../slideLayouts/slideLayout174.xml"/><Relationship Id="rId17" Type="http://schemas.openxmlformats.org/officeDocument/2006/relationships/slideLayout" Target="../slideLayouts/slideLayout179.xml"/><Relationship Id="rId25" Type="http://schemas.openxmlformats.org/officeDocument/2006/relationships/slideLayout" Target="../slideLayouts/slideLayout187.xml"/><Relationship Id="rId2" Type="http://schemas.openxmlformats.org/officeDocument/2006/relationships/slideLayout" Target="../slideLayouts/slideLayout164.xml"/><Relationship Id="rId16" Type="http://schemas.openxmlformats.org/officeDocument/2006/relationships/slideLayout" Target="../slideLayouts/slideLayout178.xml"/><Relationship Id="rId20" Type="http://schemas.openxmlformats.org/officeDocument/2006/relationships/slideLayout" Target="../slideLayouts/slideLayout182.xml"/><Relationship Id="rId1" Type="http://schemas.openxmlformats.org/officeDocument/2006/relationships/slideLayout" Target="../slideLayouts/slideLayout163.xml"/><Relationship Id="rId6" Type="http://schemas.openxmlformats.org/officeDocument/2006/relationships/slideLayout" Target="../slideLayouts/slideLayout168.xml"/><Relationship Id="rId11" Type="http://schemas.openxmlformats.org/officeDocument/2006/relationships/slideLayout" Target="../slideLayouts/slideLayout173.xml"/><Relationship Id="rId24" Type="http://schemas.openxmlformats.org/officeDocument/2006/relationships/slideLayout" Target="../slideLayouts/slideLayout186.xml"/><Relationship Id="rId5" Type="http://schemas.openxmlformats.org/officeDocument/2006/relationships/slideLayout" Target="../slideLayouts/slideLayout167.xml"/><Relationship Id="rId15" Type="http://schemas.openxmlformats.org/officeDocument/2006/relationships/slideLayout" Target="../slideLayouts/slideLayout177.xml"/><Relationship Id="rId23" Type="http://schemas.openxmlformats.org/officeDocument/2006/relationships/slideLayout" Target="../slideLayouts/slideLayout185.xml"/><Relationship Id="rId10" Type="http://schemas.openxmlformats.org/officeDocument/2006/relationships/slideLayout" Target="../slideLayouts/slideLayout172.xml"/><Relationship Id="rId19" Type="http://schemas.openxmlformats.org/officeDocument/2006/relationships/slideLayout" Target="../slideLayouts/slideLayout181.xml"/><Relationship Id="rId4" Type="http://schemas.openxmlformats.org/officeDocument/2006/relationships/slideLayout" Target="../slideLayouts/slideLayout166.xml"/><Relationship Id="rId9" Type="http://schemas.openxmlformats.org/officeDocument/2006/relationships/slideLayout" Target="../slideLayouts/slideLayout171.xml"/><Relationship Id="rId14" Type="http://schemas.openxmlformats.org/officeDocument/2006/relationships/slideLayout" Target="../slideLayouts/slideLayout176.xml"/><Relationship Id="rId22" Type="http://schemas.openxmlformats.org/officeDocument/2006/relationships/slideLayout" Target="../slideLayouts/slideLayout184.xml"/></Relationships>
</file>

<file path=ppt/slideMasters/_rels/slideMaster12.xml.rels><?xml version="1.0" encoding="UTF-8" standalone="yes"?>
<Relationships xmlns="http://schemas.openxmlformats.org/package/2006/relationships"><Relationship Id="rId8" Type="http://schemas.openxmlformats.org/officeDocument/2006/relationships/slideLayout" Target="../slideLayouts/slideLayout195.xml"/><Relationship Id="rId13" Type="http://schemas.openxmlformats.org/officeDocument/2006/relationships/slideLayout" Target="../slideLayouts/slideLayout200.xml"/><Relationship Id="rId18" Type="http://schemas.openxmlformats.org/officeDocument/2006/relationships/slideLayout" Target="../slideLayouts/slideLayout205.xml"/><Relationship Id="rId3" Type="http://schemas.openxmlformats.org/officeDocument/2006/relationships/slideLayout" Target="../slideLayouts/slideLayout190.xml"/><Relationship Id="rId7" Type="http://schemas.openxmlformats.org/officeDocument/2006/relationships/slideLayout" Target="../slideLayouts/slideLayout194.xml"/><Relationship Id="rId12" Type="http://schemas.openxmlformats.org/officeDocument/2006/relationships/slideLayout" Target="../slideLayouts/slideLayout199.xml"/><Relationship Id="rId17" Type="http://schemas.openxmlformats.org/officeDocument/2006/relationships/slideLayout" Target="../slideLayouts/slideLayout204.xml"/><Relationship Id="rId2" Type="http://schemas.openxmlformats.org/officeDocument/2006/relationships/slideLayout" Target="../slideLayouts/slideLayout189.xml"/><Relationship Id="rId16" Type="http://schemas.openxmlformats.org/officeDocument/2006/relationships/slideLayout" Target="../slideLayouts/slideLayout203.xml"/><Relationship Id="rId20" Type="http://schemas.openxmlformats.org/officeDocument/2006/relationships/theme" Target="../theme/theme12.xml"/><Relationship Id="rId1" Type="http://schemas.openxmlformats.org/officeDocument/2006/relationships/slideLayout" Target="../slideLayouts/slideLayout188.xml"/><Relationship Id="rId6" Type="http://schemas.openxmlformats.org/officeDocument/2006/relationships/slideLayout" Target="../slideLayouts/slideLayout193.xml"/><Relationship Id="rId11" Type="http://schemas.openxmlformats.org/officeDocument/2006/relationships/slideLayout" Target="../slideLayouts/slideLayout198.xml"/><Relationship Id="rId5" Type="http://schemas.openxmlformats.org/officeDocument/2006/relationships/slideLayout" Target="../slideLayouts/slideLayout192.xml"/><Relationship Id="rId15" Type="http://schemas.openxmlformats.org/officeDocument/2006/relationships/slideLayout" Target="../slideLayouts/slideLayout202.xml"/><Relationship Id="rId10" Type="http://schemas.openxmlformats.org/officeDocument/2006/relationships/slideLayout" Target="../slideLayouts/slideLayout197.xml"/><Relationship Id="rId19" Type="http://schemas.openxmlformats.org/officeDocument/2006/relationships/slideLayout" Target="../slideLayouts/slideLayout206.xml"/><Relationship Id="rId4" Type="http://schemas.openxmlformats.org/officeDocument/2006/relationships/slideLayout" Target="../slideLayouts/slideLayout191.xml"/><Relationship Id="rId9" Type="http://schemas.openxmlformats.org/officeDocument/2006/relationships/slideLayout" Target="../slideLayouts/slideLayout196.xml"/><Relationship Id="rId14" Type="http://schemas.openxmlformats.org/officeDocument/2006/relationships/slideLayout" Target="../slideLayouts/slideLayout201.xml"/></Relationships>
</file>

<file path=ppt/slideMasters/_rels/slideMaster13.xml.rels><?xml version="1.0" encoding="UTF-8" standalone="yes"?>
<Relationships xmlns="http://schemas.openxmlformats.org/package/2006/relationships"><Relationship Id="rId8" Type="http://schemas.openxmlformats.org/officeDocument/2006/relationships/slideLayout" Target="../slideLayouts/slideLayout214.xml"/><Relationship Id="rId13" Type="http://schemas.openxmlformats.org/officeDocument/2006/relationships/slideLayout" Target="../slideLayouts/slideLayout219.xml"/><Relationship Id="rId18" Type="http://schemas.openxmlformats.org/officeDocument/2006/relationships/theme" Target="../theme/theme13.xml"/><Relationship Id="rId3" Type="http://schemas.openxmlformats.org/officeDocument/2006/relationships/slideLayout" Target="../slideLayouts/slideLayout209.xml"/><Relationship Id="rId7" Type="http://schemas.openxmlformats.org/officeDocument/2006/relationships/slideLayout" Target="../slideLayouts/slideLayout213.xml"/><Relationship Id="rId12" Type="http://schemas.openxmlformats.org/officeDocument/2006/relationships/slideLayout" Target="../slideLayouts/slideLayout218.xml"/><Relationship Id="rId17" Type="http://schemas.openxmlformats.org/officeDocument/2006/relationships/slideLayout" Target="../slideLayouts/slideLayout223.xml"/><Relationship Id="rId2" Type="http://schemas.openxmlformats.org/officeDocument/2006/relationships/slideLayout" Target="../slideLayouts/slideLayout208.xml"/><Relationship Id="rId16" Type="http://schemas.openxmlformats.org/officeDocument/2006/relationships/slideLayout" Target="../slideLayouts/slideLayout222.xml"/><Relationship Id="rId1" Type="http://schemas.openxmlformats.org/officeDocument/2006/relationships/slideLayout" Target="../slideLayouts/slideLayout207.xml"/><Relationship Id="rId6" Type="http://schemas.openxmlformats.org/officeDocument/2006/relationships/slideLayout" Target="../slideLayouts/slideLayout212.xml"/><Relationship Id="rId11" Type="http://schemas.openxmlformats.org/officeDocument/2006/relationships/slideLayout" Target="../slideLayouts/slideLayout217.xml"/><Relationship Id="rId5" Type="http://schemas.openxmlformats.org/officeDocument/2006/relationships/slideLayout" Target="../slideLayouts/slideLayout211.xml"/><Relationship Id="rId15" Type="http://schemas.openxmlformats.org/officeDocument/2006/relationships/slideLayout" Target="../slideLayouts/slideLayout221.xml"/><Relationship Id="rId10" Type="http://schemas.openxmlformats.org/officeDocument/2006/relationships/slideLayout" Target="../slideLayouts/slideLayout216.xml"/><Relationship Id="rId4" Type="http://schemas.openxmlformats.org/officeDocument/2006/relationships/slideLayout" Target="../slideLayouts/slideLayout210.xml"/><Relationship Id="rId9" Type="http://schemas.openxmlformats.org/officeDocument/2006/relationships/slideLayout" Target="../slideLayouts/slideLayout215.xml"/><Relationship Id="rId14" Type="http://schemas.openxmlformats.org/officeDocument/2006/relationships/slideLayout" Target="../slideLayouts/slideLayout220.xml"/></Relationships>
</file>

<file path=ppt/slideMasters/_rels/slideMaster14.xml.rels><?xml version="1.0" encoding="UTF-8" standalone="yes"?>
<Relationships xmlns="http://schemas.openxmlformats.org/package/2006/relationships"><Relationship Id="rId8" Type="http://schemas.openxmlformats.org/officeDocument/2006/relationships/slideLayout" Target="../slideLayouts/slideLayout231.xml"/><Relationship Id="rId13" Type="http://schemas.openxmlformats.org/officeDocument/2006/relationships/slideLayout" Target="../slideLayouts/slideLayout236.xml"/><Relationship Id="rId3" Type="http://schemas.openxmlformats.org/officeDocument/2006/relationships/slideLayout" Target="../slideLayouts/slideLayout226.xml"/><Relationship Id="rId7" Type="http://schemas.openxmlformats.org/officeDocument/2006/relationships/slideLayout" Target="../slideLayouts/slideLayout230.xml"/><Relationship Id="rId12" Type="http://schemas.openxmlformats.org/officeDocument/2006/relationships/slideLayout" Target="../slideLayouts/slideLayout235.xml"/><Relationship Id="rId2" Type="http://schemas.openxmlformats.org/officeDocument/2006/relationships/slideLayout" Target="../slideLayouts/slideLayout225.xml"/><Relationship Id="rId16" Type="http://schemas.openxmlformats.org/officeDocument/2006/relationships/theme" Target="../theme/theme14.xml"/><Relationship Id="rId1" Type="http://schemas.openxmlformats.org/officeDocument/2006/relationships/slideLayout" Target="../slideLayouts/slideLayout224.xml"/><Relationship Id="rId6" Type="http://schemas.openxmlformats.org/officeDocument/2006/relationships/slideLayout" Target="../slideLayouts/slideLayout229.xml"/><Relationship Id="rId11" Type="http://schemas.openxmlformats.org/officeDocument/2006/relationships/slideLayout" Target="../slideLayouts/slideLayout234.xml"/><Relationship Id="rId5" Type="http://schemas.openxmlformats.org/officeDocument/2006/relationships/slideLayout" Target="../slideLayouts/slideLayout228.xml"/><Relationship Id="rId15" Type="http://schemas.openxmlformats.org/officeDocument/2006/relationships/slideLayout" Target="../slideLayouts/slideLayout238.xml"/><Relationship Id="rId10" Type="http://schemas.openxmlformats.org/officeDocument/2006/relationships/slideLayout" Target="../slideLayouts/slideLayout233.xml"/><Relationship Id="rId4" Type="http://schemas.openxmlformats.org/officeDocument/2006/relationships/slideLayout" Target="../slideLayouts/slideLayout227.xml"/><Relationship Id="rId9" Type="http://schemas.openxmlformats.org/officeDocument/2006/relationships/slideLayout" Target="../slideLayouts/slideLayout232.xml"/><Relationship Id="rId14" Type="http://schemas.openxmlformats.org/officeDocument/2006/relationships/slideLayout" Target="../slideLayouts/slideLayout237.xml"/></Relationships>
</file>

<file path=ppt/slideMasters/_rels/slideMaster15.xml.rels><?xml version="1.0" encoding="UTF-8" standalone="yes"?>
<Relationships xmlns="http://schemas.openxmlformats.org/package/2006/relationships"><Relationship Id="rId8" Type="http://schemas.openxmlformats.org/officeDocument/2006/relationships/slideLayout" Target="../slideLayouts/slideLayout246.xml"/><Relationship Id="rId13" Type="http://schemas.openxmlformats.org/officeDocument/2006/relationships/slideLayout" Target="../slideLayouts/slideLayout251.xml"/><Relationship Id="rId18" Type="http://schemas.openxmlformats.org/officeDocument/2006/relationships/slideLayout" Target="../slideLayouts/slideLayout256.xml"/><Relationship Id="rId26" Type="http://schemas.openxmlformats.org/officeDocument/2006/relationships/theme" Target="../theme/theme15.xml"/><Relationship Id="rId3" Type="http://schemas.openxmlformats.org/officeDocument/2006/relationships/slideLayout" Target="../slideLayouts/slideLayout241.xml"/><Relationship Id="rId21" Type="http://schemas.openxmlformats.org/officeDocument/2006/relationships/slideLayout" Target="../slideLayouts/slideLayout259.xml"/><Relationship Id="rId7" Type="http://schemas.openxmlformats.org/officeDocument/2006/relationships/slideLayout" Target="../slideLayouts/slideLayout245.xml"/><Relationship Id="rId12" Type="http://schemas.openxmlformats.org/officeDocument/2006/relationships/slideLayout" Target="../slideLayouts/slideLayout250.xml"/><Relationship Id="rId17" Type="http://schemas.openxmlformats.org/officeDocument/2006/relationships/slideLayout" Target="../slideLayouts/slideLayout255.xml"/><Relationship Id="rId25" Type="http://schemas.openxmlformats.org/officeDocument/2006/relationships/slideLayout" Target="../slideLayouts/slideLayout263.xml"/><Relationship Id="rId2" Type="http://schemas.openxmlformats.org/officeDocument/2006/relationships/slideLayout" Target="../slideLayouts/slideLayout240.xml"/><Relationship Id="rId16" Type="http://schemas.openxmlformats.org/officeDocument/2006/relationships/slideLayout" Target="../slideLayouts/slideLayout254.xml"/><Relationship Id="rId20" Type="http://schemas.openxmlformats.org/officeDocument/2006/relationships/slideLayout" Target="../slideLayouts/slideLayout258.xml"/><Relationship Id="rId1" Type="http://schemas.openxmlformats.org/officeDocument/2006/relationships/slideLayout" Target="../slideLayouts/slideLayout239.xml"/><Relationship Id="rId6" Type="http://schemas.openxmlformats.org/officeDocument/2006/relationships/slideLayout" Target="../slideLayouts/slideLayout244.xml"/><Relationship Id="rId11" Type="http://schemas.openxmlformats.org/officeDocument/2006/relationships/slideLayout" Target="../slideLayouts/slideLayout249.xml"/><Relationship Id="rId24" Type="http://schemas.openxmlformats.org/officeDocument/2006/relationships/slideLayout" Target="../slideLayouts/slideLayout262.xml"/><Relationship Id="rId5" Type="http://schemas.openxmlformats.org/officeDocument/2006/relationships/slideLayout" Target="../slideLayouts/slideLayout243.xml"/><Relationship Id="rId15" Type="http://schemas.openxmlformats.org/officeDocument/2006/relationships/slideLayout" Target="../slideLayouts/slideLayout253.xml"/><Relationship Id="rId23" Type="http://schemas.openxmlformats.org/officeDocument/2006/relationships/slideLayout" Target="../slideLayouts/slideLayout261.xml"/><Relationship Id="rId10" Type="http://schemas.openxmlformats.org/officeDocument/2006/relationships/slideLayout" Target="../slideLayouts/slideLayout248.xml"/><Relationship Id="rId19" Type="http://schemas.openxmlformats.org/officeDocument/2006/relationships/slideLayout" Target="../slideLayouts/slideLayout257.xml"/><Relationship Id="rId4" Type="http://schemas.openxmlformats.org/officeDocument/2006/relationships/slideLayout" Target="../slideLayouts/slideLayout242.xml"/><Relationship Id="rId9" Type="http://schemas.openxmlformats.org/officeDocument/2006/relationships/slideLayout" Target="../slideLayouts/slideLayout247.xml"/><Relationship Id="rId14" Type="http://schemas.openxmlformats.org/officeDocument/2006/relationships/slideLayout" Target="../slideLayouts/slideLayout252.xml"/><Relationship Id="rId22" Type="http://schemas.openxmlformats.org/officeDocument/2006/relationships/slideLayout" Target="../slideLayouts/slideLayout260.xml"/></Relationships>
</file>

<file path=ppt/slideMasters/_rels/slideMaster16.xml.rels><?xml version="1.0" encoding="UTF-8" standalone="yes"?>
<Relationships xmlns="http://schemas.openxmlformats.org/package/2006/relationships"><Relationship Id="rId8" Type="http://schemas.openxmlformats.org/officeDocument/2006/relationships/slideLayout" Target="../slideLayouts/slideLayout271.xml"/><Relationship Id="rId13" Type="http://schemas.openxmlformats.org/officeDocument/2006/relationships/slideLayout" Target="../slideLayouts/slideLayout276.xml"/><Relationship Id="rId3" Type="http://schemas.openxmlformats.org/officeDocument/2006/relationships/slideLayout" Target="../slideLayouts/slideLayout266.xml"/><Relationship Id="rId7" Type="http://schemas.openxmlformats.org/officeDocument/2006/relationships/slideLayout" Target="../slideLayouts/slideLayout270.xml"/><Relationship Id="rId12" Type="http://schemas.openxmlformats.org/officeDocument/2006/relationships/slideLayout" Target="../slideLayouts/slideLayout275.xml"/><Relationship Id="rId2" Type="http://schemas.openxmlformats.org/officeDocument/2006/relationships/slideLayout" Target="../slideLayouts/slideLayout265.xml"/><Relationship Id="rId1" Type="http://schemas.openxmlformats.org/officeDocument/2006/relationships/slideLayout" Target="../slideLayouts/slideLayout264.xml"/><Relationship Id="rId6" Type="http://schemas.openxmlformats.org/officeDocument/2006/relationships/slideLayout" Target="../slideLayouts/slideLayout269.xml"/><Relationship Id="rId11" Type="http://schemas.openxmlformats.org/officeDocument/2006/relationships/slideLayout" Target="../slideLayouts/slideLayout274.xml"/><Relationship Id="rId5" Type="http://schemas.openxmlformats.org/officeDocument/2006/relationships/slideLayout" Target="../slideLayouts/slideLayout268.xml"/><Relationship Id="rId15" Type="http://schemas.openxmlformats.org/officeDocument/2006/relationships/theme" Target="../theme/theme16.xml"/><Relationship Id="rId10" Type="http://schemas.openxmlformats.org/officeDocument/2006/relationships/slideLayout" Target="../slideLayouts/slideLayout273.xml"/><Relationship Id="rId4" Type="http://schemas.openxmlformats.org/officeDocument/2006/relationships/slideLayout" Target="../slideLayouts/slideLayout267.xml"/><Relationship Id="rId9" Type="http://schemas.openxmlformats.org/officeDocument/2006/relationships/slideLayout" Target="../slideLayouts/slideLayout272.xml"/><Relationship Id="rId14" Type="http://schemas.openxmlformats.org/officeDocument/2006/relationships/slideLayout" Target="../slideLayouts/slideLayout277.xml"/></Relationships>
</file>

<file path=ppt/slideMasters/_rels/slideMaster17.xml.rels><?xml version="1.0" encoding="UTF-8" standalone="yes"?>
<Relationships xmlns="http://schemas.openxmlformats.org/package/2006/relationships"><Relationship Id="rId8" Type="http://schemas.openxmlformats.org/officeDocument/2006/relationships/slideLayout" Target="../slideLayouts/slideLayout285.xml"/><Relationship Id="rId13" Type="http://schemas.openxmlformats.org/officeDocument/2006/relationships/slideLayout" Target="../slideLayouts/slideLayout290.xml"/><Relationship Id="rId18" Type="http://schemas.openxmlformats.org/officeDocument/2006/relationships/slideLayout" Target="../slideLayouts/slideLayout295.xml"/><Relationship Id="rId3" Type="http://schemas.openxmlformats.org/officeDocument/2006/relationships/slideLayout" Target="../slideLayouts/slideLayout280.xml"/><Relationship Id="rId21" Type="http://schemas.openxmlformats.org/officeDocument/2006/relationships/slideLayout" Target="../slideLayouts/slideLayout298.xml"/><Relationship Id="rId7" Type="http://schemas.openxmlformats.org/officeDocument/2006/relationships/slideLayout" Target="../slideLayouts/slideLayout284.xml"/><Relationship Id="rId12" Type="http://schemas.openxmlformats.org/officeDocument/2006/relationships/slideLayout" Target="../slideLayouts/slideLayout289.xml"/><Relationship Id="rId17" Type="http://schemas.openxmlformats.org/officeDocument/2006/relationships/slideLayout" Target="../slideLayouts/slideLayout294.xml"/><Relationship Id="rId2" Type="http://schemas.openxmlformats.org/officeDocument/2006/relationships/slideLayout" Target="../slideLayouts/slideLayout279.xml"/><Relationship Id="rId16" Type="http://schemas.openxmlformats.org/officeDocument/2006/relationships/slideLayout" Target="../slideLayouts/slideLayout293.xml"/><Relationship Id="rId20" Type="http://schemas.openxmlformats.org/officeDocument/2006/relationships/slideLayout" Target="../slideLayouts/slideLayout297.xml"/><Relationship Id="rId1" Type="http://schemas.openxmlformats.org/officeDocument/2006/relationships/slideLayout" Target="../slideLayouts/slideLayout278.xml"/><Relationship Id="rId6" Type="http://schemas.openxmlformats.org/officeDocument/2006/relationships/slideLayout" Target="../slideLayouts/slideLayout283.xml"/><Relationship Id="rId11" Type="http://schemas.openxmlformats.org/officeDocument/2006/relationships/slideLayout" Target="../slideLayouts/slideLayout288.xml"/><Relationship Id="rId5" Type="http://schemas.openxmlformats.org/officeDocument/2006/relationships/slideLayout" Target="../slideLayouts/slideLayout282.xml"/><Relationship Id="rId15" Type="http://schemas.openxmlformats.org/officeDocument/2006/relationships/slideLayout" Target="../slideLayouts/slideLayout292.xml"/><Relationship Id="rId10" Type="http://schemas.openxmlformats.org/officeDocument/2006/relationships/slideLayout" Target="../slideLayouts/slideLayout287.xml"/><Relationship Id="rId19" Type="http://schemas.openxmlformats.org/officeDocument/2006/relationships/slideLayout" Target="../slideLayouts/slideLayout296.xml"/><Relationship Id="rId4" Type="http://schemas.openxmlformats.org/officeDocument/2006/relationships/slideLayout" Target="../slideLayouts/slideLayout281.xml"/><Relationship Id="rId9" Type="http://schemas.openxmlformats.org/officeDocument/2006/relationships/slideLayout" Target="../slideLayouts/slideLayout286.xml"/><Relationship Id="rId14" Type="http://schemas.openxmlformats.org/officeDocument/2006/relationships/slideLayout" Target="../slideLayouts/slideLayout291.xml"/><Relationship Id="rId22" Type="http://schemas.openxmlformats.org/officeDocument/2006/relationships/theme" Target="../theme/theme17.xml"/></Relationships>
</file>

<file path=ppt/slideMasters/_rels/slideMaster18.xml.rels><?xml version="1.0" encoding="UTF-8" standalone="yes"?>
<Relationships xmlns="http://schemas.openxmlformats.org/package/2006/relationships"><Relationship Id="rId8" Type="http://schemas.openxmlformats.org/officeDocument/2006/relationships/slideLayout" Target="../slideLayouts/slideLayout306.xml"/><Relationship Id="rId13" Type="http://schemas.openxmlformats.org/officeDocument/2006/relationships/slideLayout" Target="../slideLayouts/slideLayout311.xml"/><Relationship Id="rId18" Type="http://schemas.openxmlformats.org/officeDocument/2006/relationships/slideLayout" Target="../slideLayouts/slideLayout316.xml"/><Relationship Id="rId26" Type="http://schemas.openxmlformats.org/officeDocument/2006/relationships/slideLayout" Target="../slideLayouts/slideLayout324.xml"/><Relationship Id="rId3" Type="http://schemas.openxmlformats.org/officeDocument/2006/relationships/slideLayout" Target="../slideLayouts/slideLayout301.xml"/><Relationship Id="rId21" Type="http://schemas.openxmlformats.org/officeDocument/2006/relationships/slideLayout" Target="../slideLayouts/slideLayout319.xml"/><Relationship Id="rId7" Type="http://schemas.openxmlformats.org/officeDocument/2006/relationships/slideLayout" Target="../slideLayouts/slideLayout305.xml"/><Relationship Id="rId12" Type="http://schemas.openxmlformats.org/officeDocument/2006/relationships/slideLayout" Target="../slideLayouts/slideLayout310.xml"/><Relationship Id="rId17" Type="http://schemas.openxmlformats.org/officeDocument/2006/relationships/slideLayout" Target="../slideLayouts/slideLayout315.xml"/><Relationship Id="rId25" Type="http://schemas.openxmlformats.org/officeDocument/2006/relationships/slideLayout" Target="../slideLayouts/slideLayout323.xml"/><Relationship Id="rId2" Type="http://schemas.openxmlformats.org/officeDocument/2006/relationships/slideLayout" Target="../slideLayouts/slideLayout300.xml"/><Relationship Id="rId16" Type="http://schemas.openxmlformats.org/officeDocument/2006/relationships/slideLayout" Target="../slideLayouts/slideLayout314.xml"/><Relationship Id="rId20" Type="http://schemas.openxmlformats.org/officeDocument/2006/relationships/slideLayout" Target="../slideLayouts/slideLayout318.xml"/><Relationship Id="rId1" Type="http://schemas.openxmlformats.org/officeDocument/2006/relationships/slideLayout" Target="../slideLayouts/slideLayout299.xml"/><Relationship Id="rId6" Type="http://schemas.openxmlformats.org/officeDocument/2006/relationships/slideLayout" Target="../slideLayouts/slideLayout304.xml"/><Relationship Id="rId11" Type="http://schemas.openxmlformats.org/officeDocument/2006/relationships/slideLayout" Target="../slideLayouts/slideLayout309.xml"/><Relationship Id="rId24" Type="http://schemas.openxmlformats.org/officeDocument/2006/relationships/slideLayout" Target="../slideLayouts/slideLayout322.xml"/><Relationship Id="rId5" Type="http://schemas.openxmlformats.org/officeDocument/2006/relationships/slideLayout" Target="../slideLayouts/slideLayout303.xml"/><Relationship Id="rId15" Type="http://schemas.openxmlformats.org/officeDocument/2006/relationships/slideLayout" Target="../slideLayouts/slideLayout313.xml"/><Relationship Id="rId23" Type="http://schemas.openxmlformats.org/officeDocument/2006/relationships/slideLayout" Target="../slideLayouts/slideLayout321.xml"/><Relationship Id="rId10" Type="http://schemas.openxmlformats.org/officeDocument/2006/relationships/slideLayout" Target="../slideLayouts/slideLayout308.xml"/><Relationship Id="rId19" Type="http://schemas.openxmlformats.org/officeDocument/2006/relationships/slideLayout" Target="../slideLayouts/slideLayout317.xml"/><Relationship Id="rId4" Type="http://schemas.openxmlformats.org/officeDocument/2006/relationships/slideLayout" Target="../slideLayouts/slideLayout302.xml"/><Relationship Id="rId9" Type="http://schemas.openxmlformats.org/officeDocument/2006/relationships/slideLayout" Target="../slideLayouts/slideLayout307.xml"/><Relationship Id="rId14" Type="http://schemas.openxmlformats.org/officeDocument/2006/relationships/slideLayout" Target="../slideLayouts/slideLayout312.xml"/><Relationship Id="rId22" Type="http://schemas.openxmlformats.org/officeDocument/2006/relationships/slideLayout" Target="../slideLayouts/slideLayout320.xml"/><Relationship Id="rId27" Type="http://schemas.openxmlformats.org/officeDocument/2006/relationships/theme" Target="../theme/theme18.xml"/></Relationships>
</file>

<file path=ppt/slideMasters/_rels/slideMaster19.xml.rels><?xml version="1.0" encoding="UTF-8" standalone="yes"?>
<Relationships xmlns="http://schemas.openxmlformats.org/package/2006/relationships"><Relationship Id="rId8" Type="http://schemas.openxmlformats.org/officeDocument/2006/relationships/slideLayout" Target="../slideLayouts/slideLayout332.xml"/><Relationship Id="rId13" Type="http://schemas.openxmlformats.org/officeDocument/2006/relationships/slideLayout" Target="../slideLayouts/slideLayout337.xml"/><Relationship Id="rId18" Type="http://schemas.openxmlformats.org/officeDocument/2006/relationships/slideLayout" Target="../slideLayouts/slideLayout342.xml"/><Relationship Id="rId3" Type="http://schemas.openxmlformats.org/officeDocument/2006/relationships/slideLayout" Target="../slideLayouts/slideLayout327.xml"/><Relationship Id="rId21" Type="http://schemas.openxmlformats.org/officeDocument/2006/relationships/slideLayout" Target="../slideLayouts/slideLayout345.xml"/><Relationship Id="rId7" Type="http://schemas.openxmlformats.org/officeDocument/2006/relationships/slideLayout" Target="../slideLayouts/slideLayout331.xml"/><Relationship Id="rId12" Type="http://schemas.openxmlformats.org/officeDocument/2006/relationships/slideLayout" Target="../slideLayouts/slideLayout336.xml"/><Relationship Id="rId17" Type="http://schemas.openxmlformats.org/officeDocument/2006/relationships/slideLayout" Target="../slideLayouts/slideLayout341.xml"/><Relationship Id="rId25" Type="http://schemas.openxmlformats.org/officeDocument/2006/relationships/theme" Target="../theme/theme19.xml"/><Relationship Id="rId2" Type="http://schemas.openxmlformats.org/officeDocument/2006/relationships/slideLayout" Target="../slideLayouts/slideLayout326.xml"/><Relationship Id="rId16" Type="http://schemas.openxmlformats.org/officeDocument/2006/relationships/slideLayout" Target="../slideLayouts/slideLayout340.xml"/><Relationship Id="rId20" Type="http://schemas.openxmlformats.org/officeDocument/2006/relationships/slideLayout" Target="../slideLayouts/slideLayout344.xml"/><Relationship Id="rId1" Type="http://schemas.openxmlformats.org/officeDocument/2006/relationships/slideLayout" Target="../slideLayouts/slideLayout325.xml"/><Relationship Id="rId6" Type="http://schemas.openxmlformats.org/officeDocument/2006/relationships/slideLayout" Target="../slideLayouts/slideLayout330.xml"/><Relationship Id="rId11" Type="http://schemas.openxmlformats.org/officeDocument/2006/relationships/slideLayout" Target="../slideLayouts/slideLayout335.xml"/><Relationship Id="rId24" Type="http://schemas.openxmlformats.org/officeDocument/2006/relationships/slideLayout" Target="../slideLayouts/slideLayout348.xml"/><Relationship Id="rId5" Type="http://schemas.openxmlformats.org/officeDocument/2006/relationships/slideLayout" Target="../slideLayouts/slideLayout329.xml"/><Relationship Id="rId15" Type="http://schemas.openxmlformats.org/officeDocument/2006/relationships/slideLayout" Target="../slideLayouts/slideLayout339.xml"/><Relationship Id="rId23" Type="http://schemas.openxmlformats.org/officeDocument/2006/relationships/slideLayout" Target="../slideLayouts/slideLayout347.xml"/><Relationship Id="rId10" Type="http://schemas.openxmlformats.org/officeDocument/2006/relationships/slideLayout" Target="../slideLayouts/slideLayout334.xml"/><Relationship Id="rId19" Type="http://schemas.openxmlformats.org/officeDocument/2006/relationships/slideLayout" Target="../slideLayouts/slideLayout343.xml"/><Relationship Id="rId4" Type="http://schemas.openxmlformats.org/officeDocument/2006/relationships/slideLayout" Target="../slideLayouts/slideLayout328.xml"/><Relationship Id="rId9" Type="http://schemas.openxmlformats.org/officeDocument/2006/relationships/slideLayout" Target="../slideLayouts/slideLayout333.xml"/><Relationship Id="rId14" Type="http://schemas.openxmlformats.org/officeDocument/2006/relationships/slideLayout" Target="../slideLayouts/slideLayout338.xml"/><Relationship Id="rId22" Type="http://schemas.openxmlformats.org/officeDocument/2006/relationships/slideLayout" Target="../slideLayouts/slideLayout346.xml"/></Relationships>
</file>

<file path=ppt/slideMasters/_rels/slideMaster20.xml.rels><?xml version="1.0" encoding="UTF-8" standalone="yes"?>
<Relationships xmlns="http://schemas.openxmlformats.org/package/2006/relationships"><Relationship Id="rId8" Type="http://schemas.openxmlformats.org/officeDocument/2006/relationships/slideLayout" Target="../slideLayouts/slideLayout356.xml"/><Relationship Id="rId13" Type="http://schemas.openxmlformats.org/officeDocument/2006/relationships/slideLayout" Target="../slideLayouts/slideLayout361.xml"/><Relationship Id="rId18" Type="http://schemas.openxmlformats.org/officeDocument/2006/relationships/slideLayout" Target="../slideLayouts/slideLayout366.xml"/><Relationship Id="rId3" Type="http://schemas.openxmlformats.org/officeDocument/2006/relationships/slideLayout" Target="../slideLayouts/slideLayout351.xml"/><Relationship Id="rId21" Type="http://schemas.openxmlformats.org/officeDocument/2006/relationships/slideLayout" Target="../slideLayouts/slideLayout369.xml"/><Relationship Id="rId7" Type="http://schemas.openxmlformats.org/officeDocument/2006/relationships/slideLayout" Target="../slideLayouts/slideLayout355.xml"/><Relationship Id="rId12" Type="http://schemas.openxmlformats.org/officeDocument/2006/relationships/slideLayout" Target="../slideLayouts/slideLayout360.xml"/><Relationship Id="rId17" Type="http://schemas.openxmlformats.org/officeDocument/2006/relationships/slideLayout" Target="../slideLayouts/slideLayout365.xml"/><Relationship Id="rId2" Type="http://schemas.openxmlformats.org/officeDocument/2006/relationships/slideLayout" Target="../slideLayouts/slideLayout350.xml"/><Relationship Id="rId16" Type="http://schemas.openxmlformats.org/officeDocument/2006/relationships/slideLayout" Target="../slideLayouts/slideLayout364.xml"/><Relationship Id="rId20" Type="http://schemas.openxmlformats.org/officeDocument/2006/relationships/slideLayout" Target="../slideLayouts/slideLayout368.xml"/><Relationship Id="rId1" Type="http://schemas.openxmlformats.org/officeDocument/2006/relationships/slideLayout" Target="../slideLayouts/slideLayout349.xml"/><Relationship Id="rId6" Type="http://schemas.openxmlformats.org/officeDocument/2006/relationships/slideLayout" Target="../slideLayouts/slideLayout354.xml"/><Relationship Id="rId11" Type="http://schemas.openxmlformats.org/officeDocument/2006/relationships/slideLayout" Target="../slideLayouts/slideLayout359.xml"/><Relationship Id="rId5" Type="http://schemas.openxmlformats.org/officeDocument/2006/relationships/slideLayout" Target="../slideLayouts/slideLayout353.xml"/><Relationship Id="rId15" Type="http://schemas.openxmlformats.org/officeDocument/2006/relationships/slideLayout" Target="../slideLayouts/slideLayout363.xml"/><Relationship Id="rId10" Type="http://schemas.openxmlformats.org/officeDocument/2006/relationships/slideLayout" Target="../slideLayouts/slideLayout358.xml"/><Relationship Id="rId19" Type="http://schemas.openxmlformats.org/officeDocument/2006/relationships/slideLayout" Target="../slideLayouts/slideLayout367.xml"/><Relationship Id="rId4" Type="http://schemas.openxmlformats.org/officeDocument/2006/relationships/slideLayout" Target="../slideLayouts/slideLayout352.xml"/><Relationship Id="rId9" Type="http://schemas.openxmlformats.org/officeDocument/2006/relationships/slideLayout" Target="../slideLayouts/slideLayout357.xml"/><Relationship Id="rId14" Type="http://schemas.openxmlformats.org/officeDocument/2006/relationships/slideLayout" Target="../slideLayouts/slideLayout362.xml"/><Relationship Id="rId22" Type="http://schemas.openxmlformats.org/officeDocument/2006/relationships/theme" Target="../theme/theme20.xml"/></Relationships>
</file>

<file path=ppt/slideMasters/_rels/slideMaster21.xml.rels><?xml version="1.0" encoding="UTF-8" standalone="yes"?>
<Relationships xmlns="http://schemas.openxmlformats.org/package/2006/relationships"><Relationship Id="rId8" Type="http://schemas.openxmlformats.org/officeDocument/2006/relationships/slideLayout" Target="../slideLayouts/slideLayout377.xml"/><Relationship Id="rId13" Type="http://schemas.openxmlformats.org/officeDocument/2006/relationships/slideLayout" Target="../slideLayouts/slideLayout382.xml"/><Relationship Id="rId3" Type="http://schemas.openxmlformats.org/officeDocument/2006/relationships/slideLayout" Target="../slideLayouts/slideLayout372.xml"/><Relationship Id="rId7" Type="http://schemas.openxmlformats.org/officeDocument/2006/relationships/slideLayout" Target="../slideLayouts/slideLayout376.xml"/><Relationship Id="rId12" Type="http://schemas.openxmlformats.org/officeDocument/2006/relationships/slideLayout" Target="../slideLayouts/slideLayout381.xml"/><Relationship Id="rId17" Type="http://schemas.openxmlformats.org/officeDocument/2006/relationships/theme" Target="../theme/theme21.xml"/><Relationship Id="rId2" Type="http://schemas.openxmlformats.org/officeDocument/2006/relationships/slideLayout" Target="../slideLayouts/slideLayout371.xml"/><Relationship Id="rId16" Type="http://schemas.openxmlformats.org/officeDocument/2006/relationships/slideLayout" Target="../slideLayouts/slideLayout385.xml"/><Relationship Id="rId1" Type="http://schemas.openxmlformats.org/officeDocument/2006/relationships/slideLayout" Target="../slideLayouts/slideLayout370.xml"/><Relationship Id="rId6" Type="http://schemas.openxmlformats.org/officeDocument/2006/relationships/slideLayout" Target="../slideLayouts/slideLayout375.xml"/><Relationship Id="rId11" Type="http://schemas.openxmlformats.org/officeDocument/2006/relationships/slideLayout" Target="../slideLayouts/slideLayout380.xml"/><Relationship Id="rId5" Type="http://schemas.openxmlformats.org/officeDocument/2006/relationships/slideLayout" Target="../slideLayouts/slideLayout374.xml"/><Relationship Id="rId15" Type="http://schemas.openxmlformats.org/officeDocument/2006/relationships/slideLayout" Target="../slideLayouts/slideLayout384.xml"/><Relationship Id="rId10" Type="http://schemas.openxmlformats.org/officeDocument/2006/relationships/slideLayout" Target="../slideLayouts/slideLayout379.xml"/><Relationship Id="rId4" Type="http://schemas.openxmlformats.org/officeDocument/2006/relationships/slideLayout" Target="../slideLayouts/slideLayout373.xml"/><Relationship Id="rId9" Type="http://schemas.openxmlformats.org/officeDocument/2006/relationships/slideLayout" Target="../slideLayouts/slideLayout378.xml"/><Relationship Id="rId14" Type="http://schemas.openxmlformats.org/officeDocument/2006/relationships/slideLayout" Target="../slideLayouts/slideLayout383.xml"/></Relationships>
</file>

<file path=ppt/slideMasters/_rels/slideMaster22.xml.rels><?xml version="1.0" encoding="UTF-8" standalone="yes"?>
<Relationships xmlns="http://schemas.openxmlformats.org/package/2006/relationships"><Relationship Id="rId8" Type="http://schemas.openxmlformats.org/officeDocument/2006/relationships/slideLayout" Target="../slideLayouts/slideLayout393.xml"/><Relationship Id="rId3" Type="http://schemas.openxmlformats.org/officeDocument/2006/relationships/slideLayout" Target="../slideLayouts/slideLayout388.xml"/><Relationship Id="rId7" Type="http://schemas.openxmlformats.org/officeDocument/2006/relationships/slideLayout" Target="../slideLayouts/slideLayout392.xml"/><Relationship Id="rId12" Type="http://schemas.openxmlformats.org/officeDocument/2006/relationships/theme" Target="../theme/theme22.xml"/><Relationship Id="rId2" Type="http://schemas.openxmlformats.org/officeDocument/2006/relationships/slideLayout" Target="../slideLayouts/slideLayout387.xml"/><Relationship Id="rId1" Type="http://schemas.openxmlformats.org/officeDocument/2006/relationships/slideLayout" Target="../slideLayouts/slideLayout386.xml"/><Relationship Id="rId6" Type="http://schemas.openxmlformats.org/officeDocument/2006/relationships/slideLayout" Target="../slideLayouts/slideLayout391.xml"/><Relationship Id="rId11" Type="http://schemas.openxmlformats.org/officeDocument/2006/relationships/slideLayout" Target="../slideLayouts/slideLayout396.xml"/><Relationship Id="rId5" Type="http://schemas.openxmlformats.org/officeDocument/2006/relationships/slideLayout" Target="../slideLayouts/slideLayout390.xml"/><Relationship Id="rId10" Type="http://schemas.openxmlformats.org/officeDocument/2006/relationships/slideLayout" Target="../slideLayouts/slideLayout395.xml"/><Relationship Id="rId4" Type="http://schemas.openxmlformats.org/officeDocument/2006/relationships/slideLayout" Target="../slideLayouts/slideLayout389.xml"/><Relationship Id="rId9" Type="http://schemas.openxmlformats.org/officeDocument/2006/relationships/slideLayout" Target="../slideLayouts/slideLayout394.xml"/></Relationships>
</file>

<file path=ppt/slideMasters/_rels/slideMaster23.xml.rels><?xml version="1.0" encoding="UTF-8" standalone="yes"?>
<Relationships xmlns="http://schemas.openxmlformats.org/package/2006/relationships"><Relationship Id="rId8" Type="http://schemas.openxmlformats.org/officeDocument/2006/relationships/slideLayout" Target="../slideLayouts/slideLayout404.xml"/><Relationship Id="rId3" Type="http://schemas.openxmlformats.org/officeDocument/2006/relationships/slideLayout" Target="../slideLayouts/slideLayout399.xml"/><Relationship Id="rId7" Type="http://schemas.openxmlformats.org/officeDocument/2006/relationships/slideLayout" Target="../slideLayouts/slideLayout403.xml"/><Relationship Id="rId12" Type="http://schemas.openxmlformats.org/officeDocument/2006/relationships/theme" Target="../theme/theme23.xml"/><Relationship Id="rId2" Type="http://schemas.openxmlformats.org/officeDocument/2006/relationships/slideLayout" Target="../slideLayouts/slideLayout398.xml"/><Relationship Id="rId1" Type="http://schemas.openxmlformats.org/officeDocument/2006/relationships/slideLayout" Target="../slideLayouts/slideLayout397.xml"/><Relationship Id="rId6" Type="http://schemas.openxmlformats.org/officeDocument/2006/relationships/slideLayout" Target="../slideLayouts/slideLayout402.xml"/><Relationship Id="rId11" Type="http://schemas.openxmlformats.org/officeDocument/2006/relationships/slideLayout" Target="../slideLayouts/slideLayout407.xml"/><Relationship Id="rId5" Type="http://schemas.openxmlformats.org/officeDocument/2006/relationships/slideLayout" Target="../slideLayouts/slideLayout401.xml"/><Relationship Id="rId10" Type="http://schemas.openxmlformats.org/officeDocument/2006/relationships/slideLayout" Target="../slideLayouts/slideLayout406.xml"/><Relationship Id="rId4" Type="http://schemas.openxmlformats.org/officeDocument/2006/relationships/slideLayout" Target="../slideLayouts/slideLayout400.xml"/><Relationship Id="rId9" Type="http://schemas.openxmlformats.org/officeDocument/2006/relationships/slideLayout" Target="../slideLayouts/slideLayout405.xml"/></Relationships>
</file>

<file path=ppt/slideMasters/_rels/slideMaster24.xml.rels><?xml version="1.0" encoding="UTF-8" standalone="yes"?>
<Relationships xmlns="http://schemas.openxmlformats.org/package/2006/relationships"><Relationship Id="rId8" Type="http://schemas.openxmlformats.org/officeDocument/2006/relationships/slideLayout" Target="../slideLayouts/slideLayout415.xml"/><Relationship Id="rId13" Type="http://schemas.openxmlformats.org/officeDocument/2006/relationships/slideLayout" Target="../slideLayouts/slideLayout420.xml"/><Relationship Id="rId18" Type="http://schemas.openxmlformats.org/officeDocument/2006/relationships/image" Target="../media/image90.png"/><Relationship Id="rId3" Type="http://schemas.openxmlformats.org/officeDocument/2006/relationships/slideLayout" Target="../slideLayouts/slideLayout410.xml"/><Relationship Id="rId7" Type="http://schemas.openxmlformats.org/officeDocument/2006/relationships/slideLayout" Target="../slideLayouts/slideLayout414.xml"/><Relationship Id="rId12" Type="http://schemas.openxmlformats.org/officeDocument/2006/relationships/slideLayout" Target="../slideLayouts/slideLayout419.xml"/><Relationship Id="rId17" Type="http://schemas.openxmlformats.org/officeDocument/2006/relationships/theme" Target="../theme/theme24.xml"/><Relationship Id="rId2" Type="http://schemas.openxmlformats.org/officeDocument/2006/relationships/slideLayout" Target="../slideLayouts/slideLayout409.xml"/><Relationship Id="rId16" Type="http://schemas.openxmlformats.org/officeDocument/2006/relationships/slideLayout" Target="../slideLayouts/slideLayout423.xml"/><Relationship Id="rId20" Type="http://schemas.openxmlformats.org/officeDocument/2006/relationships/image" Target="../media/image92.png"/><Relationship Id="rId1" Type="http://schemas.openxmlformats.org/officeDocument/2006/relationships/slideLayout" Target="../slideLayouts/slideLayout408.xml"/><Relationship Id="rId6" Type="http://schemas.openxmlformats.org/officeDocument/2006/relationships/slideLayout" Target="../slideLayouts/slideLayout413.xml"/><Relationship Id="rId11" Type="http://schemas.openxmlformats.org/officeDocument/2006/relationships/slideLayout" Target="../slideLayouts/slideLayout418.xml"/><Relationship Id="rId5" Type="http://schemas.openxmlformats.org/officeDocument/2006/relationships/slideLayout" Target="../slideLayouts/slideLayout412.xml"/><Relationship Id="rId15" Type="http://schemas.openxmlformats.org/officeDocument/2006/relationships/slideLayout" Target="../slideLayouts/slideLayout422.xml"/><Relationship Id="rId10" Type="http://schemas.openxmlformats.org/officeDocument/2006/relationships/slideLayout" Target="../slideLayouts/slideLayout417.xml"/><Relationship Id="rId19" Type="http://schemas.openxmlformats.org/officeDocument/2006/relationships/image" Target="../media/image91.png"/><Relationship Id="rId4" Type="http://schemas.openxmlformats.org/officeDocument/2006/relationships/slideLayout" Target="../slideLayouts/slideLayout411.xml"/><Relationship Id="rId9" Type="http://schemas.openxmlformats.org/officeDocument/2006/relationships/slideLayout" Target="../slideLayouts/slideLayout416.xml"/><Relationship Id="rId14" Type="http://schemas.openxmlformats.org/officeDocument/2006/relationships/slideLayout" Target="../slideLayouts/slideLayout421.xml"/></Relationships>
</file>

<file path=ppt/slideMasters/_rels/slideMaster25.xml.rels><?xml version="1.0" encoding="UTF-8" standalone="yes"?>
<Relationships xmlns="http://schemas.openxmlformats.org/package/2006/relationships"><Relationship Id="rId8" Type="http://schemas.openxmlformats.org/officeDocument/2006/relationships/slideLayout" Target="../slideLayouts/slideLayout431.xml"/><Relationship Id="rId13" Type="http://schemas.openxmlformats.org/officeDocument/2006/relationships/slideLayout" Target="../slideLayouts/slideLayout436.xml"/><Relationship Id="rId18" Type="http://schemas.openxmlformats.org/officeDocument/2006/relationships/image" Target="../media/image95.png"/><Relationship Id="rId3" Type="http://schemas.openxmlformats.org/officeDocument/2006/relationships/slideLayout" Target="../slideLayouts/slideLayout426.xml"/><Relationship Id="rId7" Type="http://schemas.openxmlformats.org/officeDocument/2006/relationships/slideLayout" Target="../slideLayouts/slideLayout430.xml"/><Relationship Id="rId12" Type="http://schemas.openxmlformats.org/officeDocument/2006/relationships/slideLayout" Target="../slideLayouts/slideLayout435.xml"/><Relationship Id="rId17" Type="http://schemas.openxmlformats.org/officeDocument/2006/relationships/theme" Target="../theme/theme25.xml"/><Relationship Id="rId2" Type="http://schemas.openxmlformats.org/officeDocument/2006/relationships/slideLayout" Target="../slideLayouts/slideLayout425.xml"/><Relationship Id="rId16" Type="http://schemas.openxmlformats.org/officeDocument/2006/relationships/slideLayout" Target="../slideLayouts/slideLayout439.xml"/><Relationship Id="rId1" Type="http://schemas.openxmlformats.org/officeDocument/2006/relationships/slideLayout" Target="../slideLayouts/slideLayout424.xml"/><Relationship Id="rId6" Type="http://schemas.openxmlformats.org/officeDocument/2006/relationships/slideLayout" Target="../slideLayouts/slideLayout429.xml"/><Relationship Id="rId11" Type="http://schemas.openxmlformats.org/officeDocument/2006/relationships/slideLayout" Target="../slideLayouts/slideLayout434.xml"/><Relationship Id="rId5" Type="http://schemas.openxmlformats.org/officeDocument/2006/relationships/slideLayout" Target="../slideLayouts/slideLayout428.xml"/><Relationship Id="rId15" Type="http://schemas.openxmlformats.org/officeDocument/2006/relationships/slideLayout" Target="../slideLayouts/slideLayout438.xml"/><Relationship Id="rId10" Type="http://schemas.openxmlformats.org/officeDocument/2006/relationships/slideLayout" Target="../slideLayouts/slideLayout433.xml"/><Relationship Id="rId19" Type="http://schemas.openxmlformats.org/officeDocument/2006/relationships/image" Target="../media/image96.png"/><Relationship Id="rId4" Type="http://schemas.openxmlformats.org/officeDocument/2006/relationships/slideLayout" Target="../slideLayouts/slideLayout427.xml"/><Relationship Id="rId9" Type="http://schemas.openxmlformats.org/officeDocument/2006/relationships/slideLayout" Target="../slideLayouts/slideLayout432.xml"/><Relationship Id="rId14" Type="http://schemas.openxmlformats.org/officeDocument/2006/relationships/slideLayout" Target="../slideLayouts/slideLayout437.xml"/></Relationships>
</file>

<file path=ppt/slideMasters/_rels/slideMaster26.xml.rels><?xml version="1.0" encoding="UTF-8" standalone="yes"?>
<Relationships xmlns="http://schemas.openxmlformats.org/package/2006/relationships"><Relationship Id="rId8" Type="http://schemas.openxmlformats.org/officeDocument/2006/relationships/slideLayout" Target="../slideLayouts/slideLayout447.xml"/><Relationship Id="rId13" Type="http://schemas.openxmlformats.org/officeDocument/2006/relationships/image" Target="../media/image97.jpeg"/><Relationship Id="rId3" Type="http://schemas.openxmlformats.org/officeDocument/2006/relationships/slideLayout" Target="../slideLayouts/slideLayout442.xml"/><Relationship Id="rId7" Type="http://schemas.openxmlformats.org/officeDocument/2006/relationships/slideLayout" Target="../slideLayouts/slideLayout446.xml"/><Relationship Id="rId12" Type="http://schemas.openxmlformats.org/officeDocument/2006/relationships/theme" Target="../theme/theme26.xml"/><Relationship Id="rId2" Type="http://schemas.openxmlformats.org/officeDocument/2006/relationships/slideLayout" Target="../slideLayouts/slideLayout441.xml"/><Relationship Id="rId1" Type="http://schemas.openxmlformats.org/officeDocument/2006/relationships/slideLayout" Target="../slideLayouts/slideLayout440.xml"/><Relationship Id="rId6" Type="http://schemas.openxmlformats.org/officeDocument/2006/relationships/slideLayout" Target="../slideLayouts/slideLayout445.xml"/><Relationship Id="rId11" Type="http://schemas.openxmlformats.org/officeDocument/2006/relationships/slideLayout" Target="../slideLayouts/slideLayout450.xml"/><Relationship Id="rId5" Type="http://schemas.openxmlformats.org/officeDocument/2006/relationships/slideLayout" Target="../slideLayouts/slideLayout444.xml"/><Relationship Id="rId10" Type="http://schemas.openxmlformats.org/officeDocument/2006/relationships/slideLayout" Target="../slideLayouts/slideLayout449.xml"/><Relationship Id="rId4" Type="http://schemas.openxmlformats.org/officeDocument/2006/relationships/slideLayout" Target="../slideLayouts/slideLayout443.xml"/><Relationship Id="rId9" Type="http://schemas.openxmlformats.org/officeDocument/2006/relationships/slideLayout" Target="../slideLayouts/slideLayout448.xml"/></Relationships>
</file>

<file path=ppt/slideMasters/_rels/slideMaster27.xml.rels><?xml version="1.0" encoding="UTF-8" standalone="yes"?>
<Relationships xmlns="http://schemas.openxmlformats.org/package/2006/relationships"><Relationship Id="rId8" Type="http://schemas.openxmlformats.org/officeDocument/2006/relationships/slideLayout" Target="../slideLayouts/slideLayout458.xml"/><Relationship Id="rId13" Type="http://schemas.openxmlformats.org/officeDocument/2006/relationships/theme" Target="../theme/theme27.xml"/><Relationship Id="rId18" Type="http://schemas.openxmlformats.org/officeDocument/2006/relationships/image" Target="../media/image102.png"/><Relationship Id="rId3" Type="http://schemas.openxmlformats.org/officeDocument/2006/relationships/slideLayout" Target="../slideLayouts/slideLayout453.xml"/><Relationship Id="rId7" Type="http://schemas.openxmlformats.org/officeDocument/2006/relationships/slideLayout" Target="../slideLayouts/slideLayout457.xml"/><Relationship Id="rId12" Type="http://schemas.openxmlformats.org/officeDocument/2006/relationships/slideLayout" Target="../slideLayouts/slideLayout462.xml"/><Relationship Id="rId17" Type="http://schemas.openxmlformats.org/officeDocument/2006/relationships/image" Target="../media/image101.png"/><Relationship Id="rId2" Type="http://schemas.openxmlformats.org/officeDocument/2006/relationships/slideLayout" Target="../slideLayouts/slideLayout452.xml"/><Relationship Id="rId16" Type="http://schemas.openxmlformats.org/officeDocument/2006/relationships/image" Target="../media/image100.png"/><Relationship Id="rId20" Type="http://schemas.openxmlformats.org/officeDocument/2006/relationships/image" Target="../media/image104.png"/><Relationship Id="rId1" Type="http://schemas.openxmlformats.org/officeDocument/2006/relationships/slideLayout" Target="../slideLayouts/slideLayout451.xml"/><Relationship Id="rId6" Type="http://schemas.openxmlformats.org/officeDocument/2006/relationships/slideLayout" Target="../slideLayouts/slideLayout456.xml"/><Relationship Id="rId11" Type="http://schemas.openxmlformats.org/officeDocument/2006/relationships/slideLayout" Target="../slideLayouts/slideLayout461.xml"/><Relationship Id="rId5" Type="http://schemas.openxmlformats.org/officeDocument/2006/relationships/slideLayout" Target="../slideLayouts/slideLayout455.xml"/><Relationship Id="rId15" Type="http://schemas.openxmlformats.org/officeDocument/2006/relationships/image" Target="../media/image99.png"/><Relationship Id="rId10" Type="http://schemas.openxmlformats.org/officeDocument/2006/relationships/slideLayout" Target="../slideLayouts/slideLayout460.xml"/><Relationship Id="rId19" Type="http://schemas.openxmlformats.org/officeDocument/2006/relationships/image" Target="../media/image103.png"/><Relationship Id="rId4" Type="http://schemas.openxmlformats.org/officeDocument/2006/relationships/slideLayout" Target="../slideLayouts/slideLayout454.xml"/><Relationship Id="rId9" Type="http://schemas.openxmlformats.org/officeDocument/2006/relationships/slideLayout" Target="../slideLayouts/slideLayout459.xml"/><Relationship Id="rId14" Type="http://schemas.openxmlformats.org/officeDocument/2006/relationships/image" Target="../media/image98.jpeg"/></Relationships>
</file>

<file path=ppt/slideMasters/_rels/slideMaster28.xml.rels><?xml version="1.0" encoding="UTF-8" standalone="yes"?>
<Relationships xmlns="http://schemas.openxmlformats.org/package/2006/relationships"><Relationship Id="rId8" Type="http://schemas.openxmlformats.org/officeDocument/2006/relationships/slideLayout" Target="../slideLayouts/slideLayout470.xml"/><Relationship Id="rId13" Type="http://schemas.openxmlformats.org/officeDocument/2006/relationships/theme" Target="../theme/theme28.xml"/><Relationship Id="rId18" Type="http://schemas.openxmlformats.org/officeDocument/2006/relationships/image" Target="../media/image18.png"/><Relationship Id="rId3" Type="http://schemas.openxmlformats.org/officeDocument/2006/relationships/slideLayout" Target="../slideLayouts/slideLayout465.xml"/><Relationship Id="rId7" Type="http://schemas.openxmlformats.org/officeDocument/2006/relationships/slideLayout" Target="../slideLayouts/slideLayout469.xml"/><Relationship Id="rId12" Type="http://schemas.openxmlformats.org/officeDocument/2006/relationships/slideLayout" Target="../slideLayouts/slideLayout474.xml"/><Relationship Id="rId17" Type="http://schemas.openxmlformats.org/officeDocument/2006/relationships/image" Target="../media/image17.png"/><Relationship Id="rId2" Type="http://schemas.openxmlformats.org/officeDocument/2006/relationships/slideLayout" Target="../slideLayouts/slideLayout464.xml"/><Relationship Id="rId16" Type="http://schemas.openxmlformats.org/officeDocument/2006/relationships/image" Target="../media/image16.png"/><Relationship Id="rId1" Type="http://schemas.openxmlformats.org/officeDocument/2006/relationships/slideLayout" Target="../slideLayouts/slideLayout463.xml"/><Relationship Id="rId6" Type="http://schemas.openxmlformats.org/officeDocument/2006/relationships/slideLayout" Target="../slideLayouts/slideLayout468.xml"/><Relationship Id="rId11" Type="http://schemas.openxmlformats.org/officeDocument/2006/relationships/slideLayout" Target="../slideLayouts/slideLayout473.xml"/><Relationship Id="rId5" Type="http://schemas.openxmlformats.org/officeDocument/2006/relationships/slideLayout" Target="../slideLayouts/slideLayout467.xml"/><Relationship Id="rId15" Type="http://schemas.openxmlformats.org/officeDocument/2006/relationships/image" Target="../media/image15.png"/><Relationship Id="rId10" Type="http://schemas.openxmlformats.org/officeDocument/2006/relationships/slideLayout" Target="../slideLayouts/slideLayout472.xml"/><Relationship Id="rId19" Type="http://schemas.openxmlformats.org/officeDocument/2006/relationships/image" Target="../media/image19.png"/><Relationship Id="rId4" Type="http://schemas.openxmlformats.org/officeDocument/2006/relationships/slideLayout" Target="../slideLayouts/slideLayout466.xml"/><Relationship Id="rId9" Type="http://schemas.openxmlformats.org/officeDocument/2006/relationships/slideLayout" Target="../slideLayouts/slideLayout471.xml"/><Relationship Id="rId14" Type="http://schemas.openxmlformats.org/officeDocument/2006/relationships/image" Target="../media/image14.png"/></Relationships>
</file>

<file path=ppt/slideMasters/_rels/slideMaster29.xml.rels><?xml version="1.0" encoding="UTF-8" standalone="yes"?>
<Relationships xmlns="http://schemas.openxmlformats.org/package/2006/relationships"><Relationship Id="rId8" Type="http://schemas.openxmlformats.org/officeDocument/2006/relationships/slideLayout" Target="../slideLayouts/slideLayout482.xml"/><Relationship Id="rId13" Type="http://schemas.openxmlformats.org/officeDocument/2006/relationships/slideLayout" Target="../slideLayouts/slideLayout487.xml"/><Relationship Id="rId18" Type="http://schemas.openxmlformats.org/officeDocument/2006/relationships/theme" Target="../theme/theme29.xml"/><Relationship Id="rId3" Type="http://schemas.openxmlformats.org/officeDocument/2006/relationships/slideLayout" Target="../slideLayouts/slideLayout477.xml"/><Relationship Id="rId7" Type="http://schemas.openxmlformats.org/officeDocument/2006/relationships/slideLayout" Target="../slideLayouts/slideLayout481.xml"/><Relationship Id="rId12" Type="http://schemas.openxmlformats.org/officeDocument/2006/relationships/slideLayout" Target="../slideLayouts/slideLayout486.xml"/><Relationship Id="rId17" Type="http://schemas.openxmlformats.org/officeDocument/2006/relationships/slideLayout" Target="../slideLayouts/slideLayout491.xml"/><Relationship Id="rId2" Type="http://schemas.openxmlformats.org/officeDocument/2006/relationships/slideLayout" Target="../slideLayouts/slideLayout476.xml"/><Relationship Id="rId16" Type="http://schemas.openxmlformats.org/officeDocument/2006/relationships/slideLayout" Target="../slideLayouts/slideLayout490.xml"/><Relationship Id="rId1" Type="http://schemas.openxmlformats.org/officeDocument/2006/relationships/slideLayout" Target="../slideLayouts/slideLayout475.xml"/><Relationship Id="rId6" Type="http://schemas.openxmlformats.org/officeDocument/2006/relationships/slideLayout" Target="../slideLayouts/slideLayout480.xml"/><Relationship Id="rId11" Type="http://schemas.openxmlformats.org/officeDocument/2006/relationships/slideLayout" Target="../slideLayouts/slideLayout485.xml"/><Relationship Id="rId5" Type="http://schemas.openxmlformats.org/officeDocument/2006/relationships/slideLayout" Target="../slideLayouts/slideLayout479.xml"/><Relationship Id="rId15" Type="http://schemas.openxmlformats.org/officeDocument/2006/relationships/slideLayout" Target="../slideLayouts/slideLayout489.xml"/><Relationship Id="rId10" Type="http://schemas.openxmlformats.org/officeDocument/2006/relationships/slideLayout" Target="../slideLayouts/slideLayout484.xml"/><Relationship Id="rId4" Type="http://schemas.openxmlformats.org/officeDocument/2006/relationships/slideLayout" Target="../slideLayouts/slideLayout478.xml"/><Relationship Id="rId9" Type="http://schemas.openxmlformats.org/officeDocument/2006/relationships/slideLayout" Target="../slideLayouts/slideLayout483.xml"/><Relationship Id="rId14" Type="http://schemas.openxmlformats.org/officeDocument/2006/relationships/slideLayout" Target="../slideLayouts/slideLayout488.xml"/></Relationships>
</file>

<file path=ppt/slideMasters/_rels/slideMaster30.xml.rels><?xml version="1.0" encoding="UTF-8" standalone="yes"?>
<Relationships xmlns="http://schemas.openxmlformats.org/package/2006/relationships"><Relationship Id="rId8" Type="http://schemas.openxmlformats.org/officeDocument/2006/relationships/slideLayout" Target="../slideLayouts/slideLayout499.xml"/><Relationship Id="rId13" Type="http://schemas.openxmlformats.org/officeDocument/2006/relationships/theme" Target="../theme/theme30.xml"/><Relationship Id="rId3" Type="http://schemas.openxmlformats.org/officeDocument/2006/relationships/slideLayout" Target="../slideLayouts/slideLayout494.xml"/><Relationship Id="rId7" Type="http://schemas.openxmlformats.org/officeDocument/2006/relationships/slideLayout" Target="../slideLayouts/slideLayout498.xml"/><Relationship Id="rId12" Type="http://schemas.openxmlformats.org/officeDocument/2006/relationships/slideLayout" Target="../slideLayouts/slideLayout503.xml"/><Relationship Id="rId2" Type="http://schemas.openxmlformats.org/officeDocument/2006/relationships/slideLayout" Target="../slideLayouts/slideLayout493.xml"/><Relationship Id="rId1" Type="http://schemas.openxmlformats.org/officeDocument/2006/relationships/slideLayout" Target="../slideLayouts/slideLayout492.xml"/><Relationship Id="rId6" Type="http://schemas.openxmlformats.org/officeDocument/2006/relationships/slideLayout" Target="../slideLayouts/slideLayout497.xml"/><Relationship Id="rId11" Type="http://schemas.openxmlformats.org/officeDocument/2006/relationships/slideLayout" Target="../slideLayouts/slideLayout502.xml"/><Relationship Id="rId5" Type="http://schemas.openxmlformats.org/officeDocument/2006/relationships/slideLayout" Target="../slideLayouts/slideLayout496.xml"/><Relationship Id="rId10" Type="http://schemas.openxmlformats.org/officeDocument/2006/relationships/slideLayout" Target="../slideLayouts/slideLayout501.xml"/><Relationship Id="rId4" Type="http://schemas.openxmlformats.org/officeDocument/2006/relationships/slideLayout" Target="../slideLayouts/slideLayout495.xml"/><Relationship Id="rId9" Type="http://schemas.openxmlformats.org/officeDocument/2006/relationships/slideLayout" Target="../slideLayouts/slideLayout500.xml"/></Relationships>
</file>

<file path=ppt/slideMasters/_rels/slideMaster31.xml.rels><?xml version="1.0" encoding="UTF-8" standalone="yes"?>
<Relationships xmlns="http://schemas.openxmlformats.org/package/2006/relationships"><Relationship Id="rId8" Type="http://schemas.openxmlformats.org/officeDocument/2006/relationships/slideLayout" Target="../slideLayouts/slideLayout511.xml"/><Relationship Id="rId3" Type="http://schemas.openxmlformats.org/officeDocument/2006/relationships/slideLayout" Target="../slideLayouts/slideLayout506.xml"/><Relationship Id="rId7" Type="http://schemas.openxmlformats.org/officeDocument/2006/relationships/slideLayout" Target="../slideLayouts/slideLayout510.xml"/><Relationship Id="rId12" Type="http://schemas.openxmlformats.org/officeDocument/2006/relationships/theme" Target="../theme/theme31.xml"/><Relationship Id="rId2" Type="http://schemas.openxmlformats.org/officeDocument/2006/relationships/slideLayout" Target="../slideLayouts/slideLayout505.xml"/><Relationship Id="rId1" Type="http://schemas.openxmlformats.org/officeDocument/2006/relationships/slideLayout" Target="../slideLayouts/slideLayout504.xml"/><Relationship Id="rId6" Type="http://schemas.openxmlformats.org/officeDocument/2006/relationships/slideLayout" Target="../slideLayouts/slideLayout509.xml"/><Relationship Id="rId11" Type="http://schemas.openxmlformats.org/officeDocument/2006/relationships/slideLayout" Target="../slideLayouts/slideLayout514.xml"/><Relationship Id="rId5" Type="http://schemas.openxmlformats.org/officeDocument/2006/relationships/slideLayout" Target="../slideLayouts/slideLayout508.xml"/><Relationship Id="rId10" Type="http://schemas.openxmlformats.org/officeDocument/2006/relationships/slideLayout" Target="../slideLayouts/slideLayout513.xml"/><Relationship Id="rId4" Type="http://schemas.openxmlformats.org/officeDocument/2006/relationships/slideLayout" Target="../slideLayouts/slideLayout507.xml"/><Relationship Id="rId9" Type="http://schemas.openxmlformats.org/officeDocument/2006/relationships/slideLayout" Target="../slideLayouts/slideLayout512.xml"/></Relationships>
</file>

<file path=ppt/slideMasters/_rels/slideMaster32.xml.rels><?xml version="1.0" encoding="UTF-8" standalone="yes"?>
<Relationships xmlns="http://schemas.openxmlformats.org/package/2006/relationships"><Relationship Id="rId8" Type="http://schemas.openxmlformats.org/officeDocument/2006/relationships/slideLayout" Target="../slideLayouts/slideLayout522.xml"/><Relationship Id="rId3" Type="http://schemas.openxmlformats.org/officeDocument/2006/relationships/slideLayout" Target="../slideLayouts/slideLayout517.xml"/><Relationship Id="rId7" Type="http://schemas.openxmlformats.org/officeDocument/2006/relationships/slideLayout" Target="../slideLayouts/slideLayout521.xml"/><Relationship Id="rId12" Type="http://schemas.openxmlformats.org/officeDocument/2006/relationships/theme" Target="../theme/theme32.xml"/><Relationship Id="rId2" Type="http://schemas.openxmlformats.org/officeDocument/2006/relationships/slideLayout" Target="../slideLayouts/slideLayout516.xml"/><Relationship Id="rId1" Type="http://schemas.openxmlformats.org/officeDocument/2006/relationships/slideLayout" Target="../slideLayouts/slideLayout515.xml"/><Relationship Id="rId6" Type="http://schemas.openxmlformats.org/officeDocument/2006/relationships/slideLayout" Target="../slideLayouts/slideLayout520.xml"/><Relationship Id="rId11" Type="http://schemas.openxmlformats.org/officeDocument/2006/relationships/slideLayout" Target="../slideLayouts/slideLayout525.xml"/><Relationship Id="rId5" Type="http://schemas.openxmlformats.org/officeDocument/2006/relationships/slideLayout" Target="../slideLayouts/slideLayout519.xml"/><Relationship Id="rId10" Type="http://schemas.openxmlformats.org/officeDocument/2006/relationships/slideLayout" Target="../slideLayouts/slideLayout524.xml"/><Relationship Id="rId4" Type="http://schemas.openxmlformats.org/officeDocument/2006/relationships/slideLayout" Target="../slideLayouts/slideLayout518.xml"/><Relationship Id="rId9" Type="http://schemas.openxmlformats.org/officeDocument/2006/relationships/slideLayout" Target="../slideLayouts/slideLayout523.xml"/></Relationships>
</file>

<file path=ppt/slideMasters/_rels/slideMaster33.xml.rels><?xml version="1.0" encoding="UTF-8" standalone="yes"?>
<Relationships xmlns="http://schemas.openxmlformats.org/package/2006/relationships"><Relationship Id="rId8" Type="http://schemas.openxmlformats.org/officeDocument/2006/relationships/slideLayout" Target="../slideLayouts/slideLayout533.xml"/><Relationship Id="rId13" Type="http://schemas.openxmlformats.org/officeDocument/2006/relationships/slideLayout" Target="../slideLayouts/slideLayout538.xml"/><Relationship Id="rId18" Type="http://schemas.openxmlformats.org/officeDocument/2006/relationships/slideLayout" Target="../slideLayouts/slideLayout543.xml"/><Relationship Id="rId26" Type="http://schemas.openxmlformats.org/officeDocument/2006/relationships/slideLayout" Target="../slideLayouts/slideLayout551.xml"/><Relationship Id="rId3" Type="http://schemas.openxmlformats.org/officeDocument/2006/relationships/slideLayout" Target="../slideLayouts/slideLayout528.xml"/><Relationship Id="rId21" Type="http://schemas.openxmlformats.org/officeDocument/2006/relationships/slideLayout" Target="../slideLayouts/slideLayout546.xml"/><Relationship Id="rId7" Type="http://schemas.openxmlformats.org/officeDocument/2006/relationships/slideLayout" Target="../slideLayouts/slideLayout532.xml"/><Relationship Id="rId12" Type="http://schemas.openxmlformats.org/officeDocument/2006/relationships/slideLayout" Target="../slideLayouts/slideLayout537.xml"/><Relationship Id="rId17" Type="http://schemas.openxmlformats.org/officeDocument/2006/relationships/slideLayout" Target="../slideLayouts/slideLayout542.xml"/><Relationship Id="rId25" Type="http://schemas.openxmlformats.org/officeDocument/2006/relationships/slideLayout" Target="../slideLayouts/slideLayout550.xml"/><Relationship Id="rId2" Type="http://schemas.openxmlformats.org/officeDocument/2006/relationships/slideLayout" Target="../slideLayouts/slideLayout527.xml"/><Relationship Id="rId16" Type="http://schemas.openxmlformats.org/officeDocument/2006/relationships/slideLayout" Target="../slideLayouts/slideLayout541.xml"/><Relationship Id="rId20" Type="http://schemas.openxmlformats.org/officeDocument/2006/relationships/slideLayout" Target="../slideLayouts/slideLayout545.xml"/><Relationship Id="rId1" Type="http://schemas.openxmlformats.org/officeDocument/2006/relationships/slideLayout" Target="../slideLayouts/slideLayout526.xml"/><Relationship Id="rId6" Type="http://schemas.openxmlformats.org/officeDocument/2006/relationships/slideLayout" Target="../slideLayouts/slideLayout531.xml"/><Relationship Id="rId11" Type="http://schemas.openxmlformats.org/officeDocument/2006/relationships/slideLayout" Target="../slideLayouts/slideLayout536.xml"/><Relationship Id="rId24" Type="http://schemas.openxmlformats.org/officeDocument/2006/relationships/slideLayout" Target="../slideLayouts/slideLayout549.xml"/><Relationship Id="rId5" Type="http://schemas.openxmlformats.org/officeDocument/2006/relationships/slideLayout" Target="../slideLayouts/slideLayout530.xml"/><Relationship Id="rId15" Type="http://schemas.openxmlformats.org/officeDocument/2006/relationships/slideLayout" Target="../slideLayouts/slideLayout540.xml"/><Relationship Id="rId23" Type="http://schemas.openxmlformats.org/officeDocument/2006/relationships/slideLayout" Target="../slideLayouts/slideLayout548.xml"/><Relationship Id="rId10" Type="http://schemas.openxmlformats.org/officeDocument/2006/relationships/slideLayout" Target="../slideLayouts/slideLayout535.xml"/><Relationship Id="rId19" Type="http://schemas.openxmlformats.org/officeDocument/2006/relationships/slideLayout" Target="../slideLayouts/slideLayout544.xml"/><Relationship Id="rId4" Type="http://schemas.openxmlformats.org/officeDocument/2006/relationships/slideLayout" Target="../slideLayouts/slideLayout529.xml"/><Relationship Id="rId9" Type="http://schemas.openxmlformats.org/officeDocument/2006/relationships/slideLayout" Target="../slideLayouts/slideLayout534.xml"/><Relationship Id="rId14" Type="http://schemas.openxmlformats.org/officeDocument/2006/relationships/slideLayout" Target="../slideLayouts/slideLayout539.xml"/><Relationship Id="rId22" Type="http://schemas.openxmlformats.org/officeDocument/2006/relationships/slideLayout" Target="../slideLayouts/slideLayout547.xml"/><Relationship Id="rId27" Type="http://schemas.openxmlformats.org/officeDocument/2006/relationships/theme" Target="../theme/theme33.xml"/></Relationships>
</file>

<file path=ppt/slideMasters/_rels/slideMaster34.xml.rels><?xml version="1.0" encoding="UTF-8" standalone="yes"?>
<Relationships xmlns="http://schemas.openxmlformats.org/package/2006/relationships"><Relationship Id="rId8" Type="http://schemas.openxmlformats.org/officeDocument/2006/relationships/slideLayout" Target="../slideLayouts/slideLayout559.xml"/><Relationship Id="rId13" Type="http://schemas.openxmlformats.org/officeDocument/2006/relationships/slideLayout" Target="../slideLayouts/slideLayout564.xml"/><Relationship Id="rId18" Type="http://schemas.openxmlformats.org/officeDocument/2006/relationships/slideLayout" Target="../slideLayouts/slideLayout569.xml"/><Relationship Id="rId3" Type="http://schemas.openxmlformats.org/officeDocument/2006/relationships/slideLayout" Target="../slideLayouts/slideLayout554.xml"/><Relationship Id="rId21" Type="http://schemas.openxmlformats.org/officeDocument/2006/relationships/slideLayout" Target="../slideLayouts/slideLayout572.xml"/><Relationship Id="rId7" Type="http://schemas.openxmlformats.org/officeDocument/2006/relationships/slideLayout" Target="../slideLayouts/slideLayout558.xml"/><Relationship Id="rId12" Type="http://schemas.openxmlformats.org/officeDocument/2006/relationships/slideLayout" Target="../slideLayouts/slideLayout563.xml"/><Relationship Id="rId17" Type="http://schemas.openxmlformats.org/officeDocument/2006/relationships/slideLayout" Target="../slideLayouts/slideLayout568.xml"/><Relationship Id="rId2" Type="http://schemas.openxmlformats.org/officeDocument/2006/relationships/slideLayout" Target="../slideLayouts/slideLayout553.xml"/><Relationship Id="rId16" Type="http://schemas.openxmlformats.org/officeDocument/2006/relationships/slideLayout" Target="../slideLayouts/slideLayout567.xml"/><Relationship Id="rId20" Type="http://schemas.openxmlformats.org/officeDocument/2006/relationships/slideLayout" Target="../slideLayouts/slideLayout571.xml"/><Relationship Id="rId1" Type="http://schemas.openxmlformats.org/officeDocument/2006/relationships/slideLayout" Target="../slideLayouts/slideLayout552.xml"/><Relationship Id="rId6" Type="http://schemas.openxmlformats.org/officeDocument/2006/relationships/slideLayout" Target="../slideLayouts/slideLayout557.xml"/><Relationship Id="rId11" Type="http://schemas.openxmlformats.org/officeDocument/2006/relationships/slideLayout" Target="../slideLayouts/slideLayout562.xml"/><Relationship Id="rId5" Type="http://schemas.openxmlformats.org/officeDocument/2006/relationships/slideLayout" Target="../slideLayouts/slideLayout556.xml"/><Relationship Id="rId15" Type="http://schemas.openxmlformats.org/officeDocument/2006/relationships/slideLayout" Target="../slideLayouts/slideLayout566.xml"/><Relationship Id="rId10" Type="http://schemas.openxmlformats.org/officeDocument/2006/relationships/slideLayout" Target="../slideLayouts/slideLayout561.xml"/><Relationship Id="rId19" Type="http://schemas.openxmlformats.org/officeDocument/2006/relationships/slideLayout" Target="../slideLayouts/slideLayout570.xml"/><Relationship Id="rId4" Type="http://schemas.openxmlformats.org/officeDocument/2006/relationships/slideLayout" Target="../slideLayouts/slideLayout555.xml"/><Relationship Id="rId9" Type="http://schemas.openxmlformats.org/officeDocument/2006/relationships/slideLayout" Target="../slideLayouts/slideLayout560.xml"/><Relationship Id="rId14" Type="http://schemas.openxmlformats.org/officeDocument/2006/relationships/slideLayout" Target="../slideLayouts/slideLayout565.xml"/><Relationship Id="rId22" Type="http://schemas.openxmlformats.org/officeDocument/2006/relationships/theme" Target="../theme/theme34.xml"/></Relationships>
</file>

<file path=ppt/slideMasters/_rels/slideMaster35.xml.rels><?xml version="1.0" encoding="UTF-8" standalone="yes"?>
<Relationships xmlns="http://schemas.openxmlformats.org/package/2006/relationships"><Relationship Id="rId8" Type="http://schemas.openxmlformats.org/officeDocument/2006/relationships/slideLayout" Target="../slideLayouts/slideLayout580.xml"/><Relationship Id="rId13" Type="http://schemas.openxmlformats.org/officeDocument/2006/relationships/image" Target="../media/image127.png"/><Relationship Id="rId3" Type="http://schemas.openxmlformats.org/officeDocument/2006/relationships/slideLayout" Target="../slideLayouts/slideLayout575.xml"/><Relationship Id="rId7" Type="http://schemas.openxmlformats.org/officeDocument/2006/relationships/slideLayout" Target="../slideLayouts/slideLayout579.xml"/><Relationship Id="rId12" Type="http://schemas.openxmlformats.org/officeDocument/2006/relationships/theme" Target="../theme/theme35.xml"/><Relationship Id="rId2" Type="http://schemas.openxmlformats.org/officeDocument/2006/relationships/slideLayout" Target="../slideLayouts/slideLayout574.xml"/><Relationship Id="rId1" Type="http://schemas.openxmlformats.org/officeDocument/2006/relationships/slideLayout" Target="../slideLayouts/slideLayout573.xml"/><Relationship Id="rId6" Type="http://schemas.openxmlformats.org/officeDocument/2006/relationships/slideLayout" Target="../slideLayouts/slideLayout578.xml"/><Relationship Id="rId11" Type="http://schemas.openxmlformats.org/officeDocument/2006/relationships/slideLayout" Target="../slideLayouts/slideLayout583.xml"/><Relationship Id="rId5" Type="http://schemas.openxmlformats.org/officeDocument/2006/relationships/slideLayout" Target="../slideLayouts/slideLayout577.xml"/><Relationship Id="rId10" Type="http://schemas.openxmlformats.org/officeDocument/2006/relationships/slideLayout" Target="../slideLayouts/slideLayout582.xml"/><Relationship Id="rId4" Type="http://schemas.openxmlformats.org/officeDocument/2006/relationships/slideLayout" Target="../slideLayouts/slideLayout576.xml"/><Relationship Id="rId9" Type="http://schemas.openxmlformats.org/officeDocument/2006/relationships/slideLayout" Target="../slideLayouts/slideLayout581.xml"/></Relationships>
</file>

<file path=ppt/slideMasters/_rels/slideMaster36.xml.rels><?xml version="1.0" encoding="UTF-8" standalone="yes"?>
<Relationships xmlns="http://schemas.openxmlformats.org/package/2006/relationships"><Relationship Id="rId8" Type="http://schemas.openxmlformats.org/officeDocument/2006/relationships/slideLayout" Target="../slideLayouts/slideLayout591.xml"/><Relationship Id="rId13" Type="http://schemas.openxmlformats.org/officeDocument/2006/relationships/slideLayout" Target="../slideLayouts/slideLayout596.xml"/><Relationship Id="rId18" Type="http://schemas.openxmlformats.org/officeDocument/2006/relationships/theme" Target="../theme/theme36.xml"/><Relationship Id="rId3" Type="http://schemas.openxmlformats.org/officeDocument/2006/relationships/slideLayout" Target="../slideLayouts/slideLayout586.xml"/><Relationship Id="rId7" Type="http://schemas.openxmlformats.org/officeDocument/2006/relationships/slideLayout" Target="../slideLayouts/slideLayout590.xml"/><Relationship Id="rId12" Type="http://schemas.openxmlformats.org/officeDocument/2006/relationships/slideLayout" Target="../slideLayouts/slideLayout595.xml"/><Relationship Id="rId17" Type="http://schemas.openxmlformats.org/officeDocument/2006/relationships/slideLayout" Target="../slideLayouts/slideLayout600.xml"/><Relationship Id="rId2" Type="http://schemas.openxmlformats.org/officeDocument/2006/relationships/slideLayout" Target="../slideLayouts/slideLayout585.xml"/><Relationship Id="rId16" Type="http://schemas.openxmlformats.org/officeDocument/2006/relationships/slideLayout" Target="../slideLayouts/slideLayout599.xml"/><Relationship Id="rId1" Type="http://schemas.openxmlformats.org/officeDocument/2006/relationships/slideLayout" Target="../slideLayouts/slideLayout584.xml"/><Relationship Id="rId6" Type="http://schemas.openxmlformats.org/officeDocument/2006/relationships/slideLayout" Target="../slideLayouts/slideLayout589.xml"/><Relationship Id="rId11" Type="http://schemas.openxmlformats.org/officeDocument/2006/relationships/slideLayout" Target="../slideLayouts/slideLayout594.xml"/><Relationship Id="rId5" Type="http://schemas.openxmlformats.org/officeDocument/2006/relationships/slideLayout" Target="../slideLayouts/slideLayout588.xml"/><Relationship Id="rId15" Type="http://schemas.openxmlformats.org/officeDocument/2006/relationships/slideLayout" Target="../slideLayouts/slideLayout598.xml"/><Relationship Id="rId10" Type="http://schemas.openxmlformats.org/officeDocument/2006/relationships/slideLayout" Target="../slideLayouts/slideLayout593.xml"/><Relationship Id="rId4" Type="http://schemas.openxmlformats.org/officeDocument/2006/relationships/slideLayout" Target="../slideLayouts/slideLayout587.xml"/><Relationship Id="rId9" Type="http://schemas.openxmlformats.org/officeDocument/2006/relationships/slideLayout" Target="../slideLayouts/slideLayout592.xml"/><Relationship Id="rId14" Type="http://schemas.openxmlformats.org/officeDocument/2006/relationships/slideLayout" Target="../slideLayouts/slideLayout597.xml"/></Relationships>
</file>

<file path=ppt/slideMasters/_rels/slideMaster37.xml.rels><?xml version="1.0" encoding="UTF-8" standalone="yes"?>
<Relationships xmlns="http://schemas.openxmlformats.org/package/2006/relationships"><Relationship Id="rId8" Type="http://schemas.openxmlformats.org/officeDocument/2006/relationships/slideLayout" Target="../slideLayouts/slideLayout608.xml"/><Relationship Id="rId13" Type="http://schemas.openxmlformats.org/officeDocument/2006/relationships/theme" Target="../theme/theme37.xml"/><Relationship Id="rId18" Type="http://schemas.openxmlformats.org/officeDocument/2006/relationships/image" Target="../media/image134.png"/><Relationship Id="rId3" Type="http://schemas.openxmlformats.org/officeDocument/2006/relationships/slideLayout" Target="../slideLayouts/slideLayout603.xml"/><Relationship Id="rId21" Type="http://schemas.openxmlformats.org/officeDocument/2006/relationships/image" Target="../media/image137.png"/><Relationship Id="rId7" Type="http://schemas.openxmlformats.org/officeDocument/2006/relationships/slideLayout" Target="../slideLayouts/slideLayout607.xml"/><Relationship Id="rId12" Type="http://schemas.openxmlformats.org/officeDocument/2006/relationships/slideLayout" Target="../slideLayouts/slideLayout612.xml"/><Relationship Id="rId17" Type="http://schemas.openxmlformats.org/officeDocument/2006/relationships/image" Target="../media/image133.png"/><Relationship Id="rId2" Type="http://schemas.openxmlformats.org/officeDocument/2006/relationships/slideLayout" Target="../slideLayouts/slideLayout602.xml"/><Relationship Id="rId16" Type="http://schemas.openxmlformats.org/officeDocument/2006/relationships/image" Target="../media/image132.png"/><Relationship Id="rId20" Type="http://schemas.openxmlformats.org/officeDocument/2006/relationships/image" Target="../media/image136.png"/><Relationship Id="rId1" Type="http://schemas.openxmlformats.org/officeDocument/2006/relationships/slideLayout" Target="../slideLayouts/slideLayout601.xml"/><Relationship Id="rId6" Type="http://schemas.openxmlformats.org/officeDocument/2006/relationships/slideLayout" Target="../slideLayouts/slideLayout606.xml"/><Relationship Id="rId11" Type="http://schemas.openxmlformats.org/officeDocument/2006/relationships/slideLayout" Target="../slideLayouts/slideLayout611.xml"/><Relationship Id="rId5" Type="http://schemas.openxmlformats.org/officeDocument/2006/relationships/slideLayout" Target="../slideLayouts/slideLayout605.xml"/><Relationship Id="rId15" Type="http://schemas.openxmlformats.org/officeDocument/2006/relationships/image" Target="../media/image131.png"/><Relationship Id="rId23" Type="http://schemas.openxmlformats.org/officeDocument/2006/relationships/image" Target="../media/image139.png"/><Relationship Id="rId10" Type="http://schemas.openxmlformats.org/officeDocument/2006/relationships/slideLayout" Target="../slideLayouts/slideLayout610.xml"/><Relationship Id="rId19" Type="http://schemas.openxmlformats.org/officeDocument/2006/relationships/image" Target="../media/image135.png"/><Relationship Id="rId4" Type="http://schemas.openxmlformats.org/officeDocument/2006/relationships/slideLayout" Target="../slideLayouts/slideLayout604.xml"/><Relationship Id="rId9" Type="http://schemas.openxmlformats.org/officeDocument/2006/relationships/slideLayout" Target="../slideLayouts/slideLayout609.xml"/><Relationship Id="rId14" Type="http://schemas.openxmlformats.org/officeDocument/2006/relationships/image" Target="../media/image130.jpeg"/><Relationship Id="rId22" Type="http://schemas.openxmlformats.org/officeDocument/2006/relationships/image" Target="../media/image138.png"/></Relationships>
</file>

<file path=ppt/slideMasters/_rels/slideMaster38.xml.rels><?xml version="1.0" encoding="UTF-8" standalone="yes"?>
<Relationships xmlns="http://schemas.openxmlformats.org/package/2006/relationships"><Relationship Id="rId8" Type="http://schemas.openxmlformats.org/officeDocument/2006/relationships/slideLayout" Target="../slideLayouts/slideLayout620.xml"/><Relationship Id="rId13" Type="http://schemas.openxmlformats.org/officeDocument/2006/relationships/image" Target="../media/image8.png"/><Relationship Id="rId3" Type="http://schemas.openxmlformats.org/officeDocument/2006/relationships/slideLayout" Target="../slideLayouts/slideLayout615.xml"/><Relationship Id="rId7" Type="http://schemas.openxmlformats.org/officeDocument/2006/relationships/slideLayout" Target="../slideLayouts/slideLayout619.xml"/><Relationship Id="rId12" Type="http://schemas.openxmlformats.org/officeDocument/2006/relationships/theme" Target="../theme/theme38.xml"/><Relationship Id="rId17" Type="http://schemas.openxmlformats.org/officeDocument/2006/relationships/image" Target="../media/image12.jpeg"/><Relationship Id="rId2" Type="http://schemas.openxmlformats.org/officeDocument/2006/relationships/slideLayout" Target="../slideLayouts/slideLayout614.xml"/><Relationship Id="rId16" Type="http://schemas.openxmlformats.org/officeDocument/2006/relationships/image" Target="../media/image11.jpeg"/><Relationship Id="rId1" Type="http://schemas.openxmlformats.org/officeDocument/2006/relationships/slideLayout" Target="../slideLayouts/slideLayout613.xml"/><Relationship Id="rId6" Type="http://schemas.openxmlformats.org/officeDocument/2006/relationships/slideLayout" Target="../slideLayouts/slideLayout618.xml"/><Relationship Id="rId11" Type="http://schemas.openxmlformats.org/officeDocument/2006/relationships/slideLayout" Target="../slideLayouts/slideLayout623.xml"/><Relationship Id="rId5" Type="http://schemas.openxmlformats.org/officeDocument/2006/relationships/slideLayout" Target="../slideLayouts/slideLayout617.xml"/><Relationship Id="rId15" Type="http://schemas.openxmlformats.org/officeDocument/2006/relationships/image" Target="../media/image10.jpeg"/><Relationship Id="rId10" Type="http://schemas.openxmlformats.org/officeDocument/2006/relationships/slideLayout" Target="../slideLayouts/slideLayout622.xml"/><Relationship Id="rId4" Type="http://schemas.openxmlformats.org/officeDocument/2006/relationships/slideLayout" Target="../slideLayouts/slideLayout616.xml"/><Relationship Id="rId9" Type="http://schemas.openxmlformats.org/officeDocument/2006/relationships/slideLayout" Target="../slideLayouts/slideLayout621.xml"/><Relationship Id="rId14" Type="http://schemas.openxmlformats.org/officeDocument/2006/relationships/image" Target="../media/image9.jpeg"/></Relationships>
</file>

<file path=ppt/slideMasters/_rels/slideMaster39.xml.rels><?xml version="1.0" encoding="UTF-8" standalone="yes"?>
<Relationships xmlns="http://schemas.openxmlformats.org/package/2006/relationships"><Relationship Id="rId8" Type="http://schemas.openxmlformats.org/officeDocument/2006/relationships/slideLayout" Target="../slideLayouts/slideLayout631.xml"/><Relationship Id="rId13" Type="http://schemas.openxmlformats.org/officeDocument/2006/relationships/theme" Target="../theme/theme39.xml"/><Relationship Id="rId3" Type="http://schemas.openxmlformats.org/officeDocument/2006/relationships/slideLayout" Target="../slideLayouts/slideLayout626.xml"/><Relationship Id="rId7" Type="http://schemas.openxmlformats.org/officeDocument/2006/relationships/slideLayout" Target="../slideLayouts/slideLayout630.xml"/><Relationship Id="rId12" Type="http://schemas.openxmlformats.org/officeDocument/2006/relationships/slideLayout" Target="../slideLayouts/slideLayout635.xml"/><Relationship Id="rId2" Type="http://schemas.openxmlformats.org/officeDocument/2006/relationships/slideLayout" Target="../slideLayouts/slideLayout625.xml"/><Relationship Id="rId1" Type="http://schemas.openxmlformats.org/officeDocument/2006/relationships/slideLayout" Target="../slideLayouts/slideLayout624.xml"/><Relationship Id="rId6" Type="http://schemas.openxmlformats.org/officeDocument/2006/relationships/slideLayout" Target="../slideLayouts/slideLayout629.xml"/><Relationship Id="rId11" Type="http://schemas.openxmlformats.org/officeDocument/2006/relationships/slideLayout" Target="../slideLayouts/slideLayout634.xml"/><Relationship Id="rId5" Type="http://schemas.openxmlformats.org/officeDocument/2006/relationships/slideLayout" Target="../slideLayouts/slideLayout628.xml"/><Relationship Id="rId10" Type="http://schemas.openxmlformats.org/officeDocument/2006/relationships/slideLayout" Target="../slideLayouts/slideLayout633.xml"/><Relationship Id="rId4" Type="http://schemas.openxmlformats.org/officeDocument/2006/relationships/slideLayout" Target="../slideLayouts/slideLayout627.xml"/><Relationship Id="rId9" Type="http://schemas.openxmlformats.org/officeDocument/2006/relationships/slideLayout" Target="../slideLayouts/slideLayout632.xml"/></Relationships>
</file>

<file path=ppt/slideMasters/_rels/slideMaster40.xml.rels><?xml version="1.0" encoding="UTF-8" standalone="yes"?>
<Relationships xmlns="http://schemas.openxmlformats.org/package/2006/relationships"><Relationship Id="rId8" Type="http://schemas.openxmlformats.org/officeDocument/2006/relationships/slideLayout" Target="../slideLayouts/slideLayout643.xml"/><Relationship Id="rId13" Type="http://schemas.openxmlformats.org/officeDocument/2006/relationships/slideLayout" Target="../slideLayouts/slideLayout648.xml"/><Relationship Id="rId18" Type="http://schemas.openxmlformats.org/officeDocument/2006/relationships/slideLayout" Target="../slideLayouts/slideLayout653.xml"/><Relationship Id="rId3" Type="http://schemas.openxmlformats.org/officeDocument/2006/relationships/slideLayout" Target="../slideLayouts/slideLayout638.xml"/><Relationship Id="rId21" Type="http://schemas.openxmlformats.org/officeDocument/2006/relationships/slideLayout" Target="../slideLayouts/slideLayout656.xml"/><Relationship Id="rId7" Type="http://schemas.openxmlformats.org/officeDocument/2006/relationships/slideLayout" Target="../slideLayouts/slideLayout642.xml"/><Relationship Id="rId12" Type="http://schemas.openxmlformats.org/officeDocument/2006/relationships/slideLayout" Target="../slideLayouts/slideLayout647.xml"/><Relationship Id="rId17" Type="http://schemas.openxmlformats.org/officeDocument/2006/relationships/slideLayout" Target="../slideLayouts/slideLayout652.xml"/><Relationship Id="rId2" Type="http://schemas.openxmlformats.org/officeDocument/2006/relationships/slideLayout" Target="../slideLayouts/slideLayout637.xml"/><Relationship Id="rId16" Type="http://schemas.openxmlformats.org/officeDocument/2006/relationships/slideLayout" Target="../slideLayouts/slideLayout651.xml"/><Relationship Id="rId20" Type="http://schemas.openxmlformats.org/officeDocument/2006/relationships/slideLayout" Target="../slideLayouts/slideLayout655.xml"/><Relationship Id="rId1" Type="http://schemas.openxmlformats.org/officeDocument/2006/relationships/slideLayout" Target="../slideLayouts/slideLayout636.xml"/><Relationship Id="rId6" Type="http://schemas.openxmlformats.org/officeDocument/2006/relationships/slideLayout" Target="../slideLayouts/slideLayout641.xml"/><Relationship Id="rId11" Type="http://schemas.openxmlformats.org/officeDocument/2006/relationships/slideLayout" Target="../slideLayouts/slideLayout646.xml"/><Relationship Id="rId5" Type="http://schemas.openxmlformats.org/officeDocument/2006/relationships/slideLayout" Target="../slideLayouts/slideLayout640.xml"/><Relationship Id="rId15" Type="http://schemas.openxmlformats.org/officeDocument/2006/relationships/slideLayout" Target="../slideLayouts/slideLayout650.xml"/><Relationship Id="rId10" Type="http://schemas.openxmlformats.org/officeDocument/2006/relationships/slideLayout" Target="../slideLayouts/slideLayout645.xml"/><Relationship Id="rId19" Type="http://schemas.openxmlformats.org/officeDocument/2006/relationships/slideLayout" Target="../slideLayouts/slideLayout654.xml"/><Relationship Id="rId4" Type="http://schemas.openxmlformats.org/officeDocument/2006/relationships/slideLayout" Target="../slideLayouts/slideLayout639.xml"/><Relationship Id="rId9" Type="http://schemas.openxmlformats.org/officeDocument/2006/relationships/slideLayout" Target="../slideLayouts/slideLayout644.xml"/><Relationship Id="rId14" Type="http://schemas.openxmlformats.org/officeDocument/2006/relationships/slideLayout" Target="../slideLayouts/slideLayout649.xml"/><Relationship Id="rId22" Type="http://schemas.openxmlformats.org/officeDocument/2006/relationships/theme" Target="../theme/theme40.xml"/></Relationships>
</file>

<file path=ppt/slideMasters/_rels/slideMaster41.xml.rels><?xml version="1.0" encoding="UTF-8" standalone="yes"?>
<Relationships xmlns="http://schemas.openxmlformats.org/package/2006/relationships"><Relationship Id="rId8" Type="http://schemas.openxmlformats.org/officeDocument/2006/relationships/slideLayout" Target="../slideLayouts/slideLayout664.xml"/><Relationship Id="rId13" Type="http://schemas.openxmlformats.org/officeDocument/2006/relationships/slideLayout" Target="../slideLayouts/slideLayout669.xml"/><Relationship Id="rId3" Type="http://schemas.openxmlformats.org/officeDocument/2006/relationships/slideLayout" Target="../slideLayouts/slideLayout659.xml"/><Relationship Id="rId7" Type="http://schemas.openxmlformats.org/officeDocument/2006/relationships/slideLayout" Target="../slideLayouts/slideLayout663.xml"/><Relationship Id="rId12" Type="http://schemas.openxmlformats.org/officeDocument/2006/relationships/slideLayout" Target="../slideLayouts/slideLayout668.xml"/><Relationship Id="rId2" Type="http://schemas.openxmlformats.org/officeDocument/2006/relationships/slideLayout" Target="../slideLayouts/slideLayout658.xml"/><Relationship Id="rId1" Type="http://schemas.openxmlformats.org/officeDocument/2006/relationships/slideLayout" Target="../slideLayouts/slideLayout657.xml"/><Relationship Id="rId6" Type="http://schemas.openxmlformats.org/officeDocument/2006/relationships/slideLayout" Target="../slideLayouts/slideLayout662.xml"/><Relationship Id="rId11" Type="http://schemas.openxmlformats.org/officeDocument/2006/relationships/slideLayout" Target="../slideLayouts/slideLayout667.xml"/><Relationship Id="rId5" Type="http://schemas.openxmlformats.org/officeDocument/2006/relationships/slideLayout" Target="../slideLayouts/slideLayout661.xml"/><Relationship Id="rId10" Type="http://schemas.openxmlformats.org/officeDocument/2006/relationships/slideLayout" Target="../slideLayouts/slideLayout666.xml"/><Relationship Id="rId4" Type="http://schemas.openxmlformats.org/officeDocument/2006/relationships/slideLayout" Target="../slideLayouts/slideLayout660.xml"/><Relationship Id="rId9" Type="http://schemas.openxmlformats.org/officeDocument/2006/relationships/slideLayout" Target="../slideLayouts/slideLayout665.xml"/><Relationship Id="rId14" Type="http://schemas.openxmlformats.org/officeDocument/2006/relationships/theme" Target="../theme/theme41.xml"/></Relationships>
</file>

<file path=ppt/slideMasters/_rels/slideMaster42.xml.rels><?xml version="1.0" encoding="UTF-8" standalone="yes"?>
<Relationships xmlns="http://schemas.openxmlformats.org/package/2006/relationships"><Relationship Id="rId8" Type="http://schemas.openxmlformats.org/officeDocument/2006/relationships/slideLayout" Target="../slideLayouts/slideLayout677.xml"/><Relationship Id="rId13" Type="http://schemas.openxmlformats.org/officeDocument/2006/relationships/image" Target="../media/image8.png"/><Relationship Id="rId3" Type="http://schemas.openxmlformats.org/officeDocument/2006/relationships/slideLayout" Target="../slideLayouts/slideLayout672.xml"/><Relationship Id="rId7" Type="http://schemas.openxmlformats.org/officeDocument/2006/relationships/slideLayout" Target="../slideLayouts/slideLayout676.xml"/><Relationship Id="rId12" Type="http://schemas.openxmlformats.org/officeDocument/2006/relationships/theme" Target="../theme/theme42.xml"/><Relationship Id="rId17" Type="http://schemas.openxmlformats.org/officeDocument/2006/relationships/image" Target="../media/image12.jpeg"/><Relationship Id="rId2" Type="http://schemas.openxmlformats.org/officeDocument/2006/relationships/slideLayout" Target="../slideLayouts/slideLayout671.xml"/><Relationship Id="rId16" Type="http://schemas.openxmlformats.org/officeDocument/2006/relationships/image" Target="../media/image11.jpeg"/><Relationship Id="rId1" Type="http://schemas.openxmlformats.org/officeDocument/2006/relationships/slideLayout" Target="../slideLayouts/slideLayout670.xml"/><Relationship Id="rId6" Type="http://schemas.openxmlformats.org/officeDocument/2006/relationships/slideLayout" Target="../slideLayouts/slideLayout675.xml"/><Relationship Id="rId11" Type="http://schemas.openxmlformats.org/officeDocument/2006/relationships/slideLayout" Target="../slideLayouts/slideLayout680.xml"/><Relationship Id="rId5" Type="http://schemas.openxmlformats.org/officeDocument/2006/relationships/slideLayout" Target="../slideLayouts/slideLayout674.xml"/><Relationship Id="rId15" Type="http://schemas.openxmlformats.org/officeDocument/2006/relationships/image" Target="../media/image10.jpeg"/><Relationship Id="rId10" Type="http://schemas.openxmlformats.org/officeDocument/2006/relationships/slideLayout" Target="../slideLayouts/slideLayout679.xml"/><Relationship Id="rId4" Type="http://schemas.openxmlformats.org/officeDocument/2006/relationships/slideLayout" Target="../slideLayouts/slideLayout673.xml"/><Relationship Id="rId9" Type="http://schemas.openxmlformats.org/officeDocument/2006/relationships/slideLayout" Target="../slideLayouts/slideLayout678.xml"/><Relationship Id="rId14" Type="http://schemas.openxmlformats.org/officeDocument/2006/relationships/image" Target="../media/image9.jpeg"/></Relationships>
</file>

<file path=ppt/slideMasters/_rels/slideMaster43.xml.rels><?xml version="1.0" encoding="UTF-8" standalone="yes"?>
<Relationships xmlns="http://schemas.openxmlformats.org/package/2006/relationships"><Relationship Id="rId3" Type="http://schemas.openxmlformats.org/officeDocument/2006/relationships/slideLayout" Target="../slideLayouts/slideLayout683.xml"/><Relationship Id="rId7" Type="http://schemas.openxmlformats.org/officeDocument/2006/relationships/theme" Target="../theme/theme43.xml"/><Relationship Id="rId2" Type="http://schemas.openxmlformats.org/officeDocument/2006/relationships/slideLayout" Target="../slideLayouts/slideLayout682.xml"/><Relationship Id="rId1" Type="http://schemas.openxmlformats.org/officeDocument/2006/relationships/slideLayout" Target="../slideLayouts/slideLayout681.xml"/><Relationship Id="rId6" Type="http://schemas.openxmlformats.org/officeDocument/2006/relationships/slideLayout" Target="../slideLayouts/slideLayout686.xml"/><Relationship Id="rId5" Type="http://schemas.openxmlformats.org/officeDocument/2006/relationships/slideLayout" Target="../slideLayouts/slideLayout685.xml"/><Relationship Id="rId4" Type="http://schemas.openxmlformats.org/officeDocument/2006/relationships/slideLayout" Target="../slideLayouts/slideLayout684.xml"/></Relationships>
</file>

<file path=ppt/slideMasters/_rels/slideMaster44.xml.rels><?xml version="1.0" encoding="UTF-8" standalone="yes"?>
<Relationships xmlns="http://schemas.openxmlformats.org/package/2006/relationships"><Relationship Id="rId8" Type="http://schemas.openxmlformats.org/officeDocument/2006/relationships/slideLayout" Target="../slideLayouts/slideLayout694.xml"/><Relationship Id="rId13" Type="http://schemas.openxmlformats.org/officeDocument/2006/relationships/slideLayout" Target="../slideLayouts/slideLayout699.xml"/><Relationship Id="rId18" Type="http://schemas.openxmlformats.org/officeDocument/2006/relationships/slideLayout" Target="../slideLayouts/slideLayout704.xml"/><Relationship Id="rId3" Type="http://schemas.openxmlformats.org/officeDocument/2006/relationships/slideLayout" Target="../slideLayouts/slideLayout689.xml"/><Relationship Id="rId7" Type="http://schemas.openxmlformats.org/officeDocument/2006/relationships/slideLayout" Target="../slideLayouts/slideLayout693.xml"/><Relationship Id="rId12" Type="http://schemas.openxmlformats.org/officeDocument/2006/relationships/slideLayout" Target="../slideLayouts/slideLayout698.xml"/><Relationship Id="rId17" Type="http://schemas.openxmlformats.org/officeDocument/2006/relationships/slideLayout" Target="../slideLayouts/slideLayout703.xml"/><Relationship Id="rId2" Type="http://schemas.openxmlformats.org/officeDocument/2006/relationships/slideLayout" Target="../slideLayouts/slideLayout688.xml"/><Relationship Id="rId16" Type="http://schemas.openxmlformats.org/officeDocument/2006/relationships/slideLayout" Target="../slideLayouts/slideLayout702.xml"/><Relationship Id="rId1" Type="http://schemas.openxmlformats.org/officeDocument/2006/relationships/slideLayout" Target="../slideLayouts/slideLayout687.xml"/><Relationship Id="rId6" Type="http://schemas.openxmlformats.org/officeDocument/2006/relationships/slideLayout" Target="../slideLayouts/slideLayout692.xml"/><Relationship Id="rId11" Type="http://schemas.openxmlformats.org/officeDocument/2006/relationships/slideLayout" Target="../slideLayouts/slideLayout697.xml"/><Relationship Id="rId5" Type="http://schemas.openxmlformats.org/officeDocument/2006/relationships/slideLayout" Target="../slideLayouts/slideLayout691.xml"/><Relationship Id="rId15" Type="http://schemas.openxmlformats.org/officeDocument/2006/relationships/slideLayout" Target="../slideLayouts/slideLayout701.xml"/><Relationship Id="rId10" Type="http://schemas.openxmlformats.org/officeDocument/2006/relationships/slideLayout" Target="../slideLayouts/slideLayout696.xml"/><Relationship Id="rId19" Type="http://schemas.openxmlformats.org/officeDocument/2006/relationships/theme" Target="../theme/theme44.xml"/><Relationship Id="rId4" Type="http://schemas.openxmlformats.org/officeDocument/2006/relationships/slideLayout" Target="../slideLayouts/slideLayout690.xml"/><Relationship Id="rId9" Type="http://schemas.openxmlformats.org/officeDocument/2006/relationships/slideLayout" Target="../slideLayouts/slideLayout695.xml"/><Relationship Id="rId14" Type="http://schemas.openxmlformats.org/officeDocument/2006/relationships/slideLayout" Target="../slideLayouts/slideLayout700.xml"/></Relationships>
</file>

<file path=ppt/slideMasters/_rels/slideMaster45.xml.rels><?xml version="1.0" encoding="UTF-8" standalone="yes"?>
<Relationships xmlns="http://schemas.openxmlformats.org/package/2006/relationships"><Relationship Id="rId26" Type="http://schemas.openxmlformats.org/officeDocument/2006/relationships/slideLayout" Target="../slideLayouts/slideLayout730.xml"/><Relationship Id="rId21" Type="http://schemas.openxmlformats.org/officeDocument/2006/relationships/slideLayout" Target="../slideLayouts/slideLayout725.xml"/><Relationship Id="rId34" Type="http://schemas.openxmlformats.org/officeDocument/2006/relationships/slideLayout" Target="../slideLayouts/slideLayout738.xml"/><Relationship Id="rId42" Type="http://schemas.openxmlformats.org/officeDocument/2006/relationships/slideLayout" Target="../slideLayouts/slideLayout746.xml"/><Relationship Id="rId47" Type="http://schemas.openxmlformats.org/officeDocument/2006/relationships/slideLayout" Target="../slideLayouts/slideLayout751.xml"/><Relationship Id="rId50" Type="http://schemas.openxmlformats.org/officeDocument/2006/relationships/slideLayout" Target="../slideLayouts/slideLayout754.xml"/><Relationship Id="rId55" Type="http://schemas.openxmlformats.org/officeDocument/2006/relationships/slideLayout" Target="../slideLayouts/slideLayout759.xml"/><Relationship Id="rId63" Type="http://schemas.openxmlformats.org/officeDocument/2006/relationships/slideLayout" Target="../slideLayouts/slideLayout767.xml"/><Relationship Id="rId7" Type="http://schemas.openxmlformats.org/officeDocument/2006/relationships/slideLayout" Target="../slideLayouts/slideLayout711.xml"/><Relationship Id="rId2" Type="http://schemas.openxmlformats.org/officeDocument/2006/relationships/slideLayout" Target="../slideLayouts/slideLayout706.xml"/><Relationship Id="rId16" Type="http://schemas.openxmlformats.org/officeDocument/2006/relationships/slideLayout" Target="../slideLayouts/slideLayout720.xml"/><Relationship Id="rId29" Type="http://schemas.openxmlformats.org/officeDocument/2006/relationships/slideLayout" Target="../slideLayouts/slideLayout733.xml"/><Relationship Id="rId11" Type="http://schemas.openxmlformats.org/officeDocument/2006/relationships/slideLayout" Target="../slideLayouts/slideLayout715.xml"/><Relationship Id="rId24" Type="http://schemas.openxmlformats.org/officeDocument/2006/relationships/slideLayout" Target="../slideLayouts/slideLayout728.xml"/><Relationship Id="rId32" Type="http://schemas.openxmlformats.org/officeDocument/2006/relationships/slideLayout" Target="../slideLayouts/slideLayout736.xml"/><Relationship Id="rId37" Type="http://schemas.openxmlformats.org/officeDocument/2006/relationships/slideLayout" Target="../slideLayouts/slideLayout741.xml"/><Relationship Id="rId40" Type="http://schemas.openxmlformats.org/officeDocument/2006/relationships/slideLayout" Target="../slideLayouts/slideLayout744.xml"/><Relationship Id="rId45" Type="http://schemas.openxmlformats.org/officeDocument/2006/relationships/slideLayout" Target="../slideLayouts/slideLayout749.xml"/><Relationship Id="rId53" Type="http://schemas.openxmlformats.org/officeDocument/2006/relationships/slideLayout" Target="../slideLayouts/slideLayout757.xml"/><Relationship Id="rId58" Type="http://schemas.openxmlformats.org/officeDocument/2006/relationships/slideLayout" Target="../slideLayouts/slideLayout762.xml"/><Relationship Id="rId66" Type="http://schemas.openxmlformats.org/officeDocument/2006/relationships/slideLayout" Target="../slideLayouts/slideLayout770.xml"/><Relationship Id="rId5" Type="http://schemas.openxmlformats.org/officeDocument/2006/relationships/slideLayout" Target="../slideLayouts/slideLayout709.xml"/><Relationship Id="rId61" Type="http://schemas.openxmlformats.org/officeDocument/2006/relationships/slideLayout" Target="../slideLayouts/slideLayout765.xml"/><Relationship Id="rId19" Type="http://schemas.openxmlformats.org/officeDocument/2006/relationships/slideLayout" Target="../slideLayouts/slideLayout723.xml"/><Relationship Id="rId14" Type="http://schemas.openxmlformats.org/officeDocument/2006/relationships/slideLayout" Target="../slideLayouts/slideLayout718.xml"/><Relationship Id="rId22" Type="http://schemas.openxmlformats.org/officeDocument/2006/relationships/slideLayout" Target="../slideLayouts/slideLayout726.xml"/><Relationship Id="rId27" Type="http://schemas.openxmlformats.org/officeDocument/2006/relationships/slideLayout" Target="../slideLayouts/slideLayout731.xml"/><Relationship Id="rId30" Type="http://schemas.openxmlformats.org/officeDocument/2006/relationships/slideLayout" Target="../slideLayouts/slideLayout734.xml"/><Relationship Id="rId35" Type="http://schemas.openxmlformats.org/officeDocument/2006/relationships/slideLayout" Target="../slideLayouts/slideLayout739.xml"/><Relationship Id="rId43" Type="http://schemas.openxmlformats.org/officeDocument/2006/relationships/slideLayout" Target="../slideLayouts/slideLayout747.xml"/><Relationship Id="rId48" Type="http://schemas.openxmlformats.org/officeDocument/2006/relationships/slideLayout" Target="../slideLayouts/slideLayout752.xml"/><Relationship Id="rId56" Type="http://schemas.openxmlformats.org/officeDocument/2006/relationships/slideLayout" Target="../slideLayouts/slideLayout760.xml"/><Relationship Id="rId64" Type="http://schemas.openxmlformats.org/officeDocument/2006/relationships/slideLayout" Target="../slideLayouts/slideLayout768.xml"/><Relationship Id="rId8" Type="http://schemas.openxmlformats.org/officeDocument/2006/relationships/slideLayout" Target="../slideLayouts/slideLayout712.xml"/><Relationship Id="rId51" Type="http://schemas.openxmlformats.org/officeDocument/2006/relationships/slideLayout" Target="../slideLayouts/slideLayout755.xml"/><Relationship Id="rId3" Type="http://schemas.openxmlformats.org/officeDocument/2006/relationships/slideLayout" Target="../slideLayouts/slideLayout707.xml"/><Relationship Id="rId12" Type="http://schemas.openxmlformats.org/officeDocument/2006/relationships/slideLayout" Target="../slideLayouts/slideLayout716.xml"/><Relationship Id="rId17" Type="http://schemas.openxmlformats.org/officeDocument/2006/relationships/slideLayout" Target="../slideLayouts/slideLayout721.xml"/><Relationship Id="rId25" Type="http://schemas.openxmlformats.org/officeDocument/2006/relationships/slideLayout" Target="../slideLayouts/slideLayout729.xml"/><Relationship Id="rId33" Type="http://schemas.openxmlformats.org/officeDocument/2006/relationships/slideLayout" Target="../slideLayouts/slideLayout737.xml"/><Relationship Id="rId38" Type="http://schemas.openxmlformats.org/officeDocument/2006/relationships/slideLayout" Target="../slideLayouts/slideLayout742.xml"/><Relationship Id="rId46" Type="http://schemas.openxmlformats.org/officeDocument/2006/relationships/slideLayout" Target="../slideLayouts/slideLayout750.xml"/><Relationship Id="rId59" Type="http://schemas.openxmlformats.org/officeDocument/2006/relationships/slideLayout" Target="../slideLayouts/slideLayout763.xml"/><Relationship Id="rId67" Type="http://schemas.openxmlformats.org/officeDocument/2006/relationships/theme" Target="../theme/theme45.xml"/><Relationship Id="rId20" Type="http://schemas.openxmlformats.org/officeDocument/2006/relationships/slideLayout" Target="../slideLayouts/slideLayout724.xml"/><Relationship Id="rId41" Type="http://schemas.openxmlformats.org/officeDocument/2006/relationships/slideLayout" Target="../slideLayouts/slideLayout745.xml"/><Relationship Id="rId54" Type="http://schemas.openxmlformats.org/officeDocument/2006/relationships/slideLayout" Target="../slideLayouts/slideLayout758.xml"/><Relationship Id="rId62" Type="http://schemas.openxmlformats.org/officeDocument/2006/relationships/slideLayout" Target="../slideLayouts/slideLayout766.xml"/><Relationship Id="rId1" Type="http://schemas.openxmlformats.org/officeDocument/2006/relationships/slideLayout" Target="../slideLayouts/slideLayout705.xml"/><Relationship Id="rId6" Type="http://schemas.openxmlformats.org/officeDocument/2006/relationships/slideLayout" Target="../slideLayouts/slideLayout710.xml"/><Relationship Id="rId15" Type="http://schemas.openxmlformats.org/officeDocument/2006/relationships/slideLayout" Target="../slideLayouts/slideLayout719.xml"/><Relationship Id="rId23" Type="http://schemas.openxmlformats.org/officeDocument/2006/relationships/slideLayout" Target="../slideLayouts/slideLayout727.xml"/><Relationship Id="rId28" Type="http://schemas.openxmlformats.org/officeDocument/2006/relationships/slideLayout" Target="../slideLayouts/slideLayout732.xml"/><Relationship Id="rId36" Type="http://schemas.openxmlformats.org/officeDocument/2006/relationships/slideLayout" Target="../slideLayouts/slideLayout740.xml"/><Relationship Id="rId49" Type="http://schemas.openxmlformats.org/officeDocument/2006/relationships/slideLayout" Target="../slideLayouts/slideLayout753.xml"/><Relationship Id="rId57" Type="http://schemas.openxmlformats.org/officeDocument/2006/relationships/slideLayout" Target="../slideLayouts/slideLayout761.xml"/><Relationship Id="rId10" Type="http://schemas.openxmlformats.org/officeDocument/2006/relationships/slideLayout" Target="../slideLayouts/slideLayout714.xml"/><Relationship Id="rId31" Type="http://schemas.openxmlformats.org/officeDocument/2006/relationships/slideLayout" Target="../slideLayouts/slideLayout735.xml"/><Relationship Id="rId44" Type="http://schemas.openxmlformats.org/officeDocument/2006/relationships/slideLayout" Target="../slideLayouts/slideLayout748.xml"/><Relationship Id="rId52" Type="http://schemas.openxmlformats.org/officeDocument/2006/relationships/slideLayout" Target="../slideLayouts/slideLayout756.xml"/><Relationship Id="rId60" Type="http://schemas.openxmlformats.org/officeDocument/2006/relationships/slideLayout" Target="../slideLayouts/slideLayout764.xml"/><Relationship Id="rId65" Type="http://schemas.openxmlformats.org/officeDocument/2006/relationships/slideLayout" Target="../slideLayouts/slideLayout769.xml"/><Relationship Id="rId4" Type="http://schemas.openxmlformats.org/officeDocument/2006/relationships/slideLayout" Target="../slideLayouts/slideLayout708.xml"/><Relationship Id="rId9" Type="http://schemas.openxmlformats.org/officeDocument/2006/relationships/slideLayout" Target="../slideLayouts/slideLayout713.xml"/><Relationship Id="rId13" Type="http://schemas.openxmlformats.org/officeDocument/2006/relationships/slideLayout" Target="../slideLayouts/slideLayout717.xml"/><Relationship Id="rId18" Type="http://schemas.openxmlformats.org/officeDocument/2006/relationships/slideLayout" Target="../slideLayouts/slideLayout722.xml"/><Relationship Id="rId39" Type="http://schemas.openxmlformats.org/officeDocument/2006/relationships/slideLayout" Target="../slideLayouts/slideLayout743.xml"/></Relationships>
</file>

<file path=ppt/slideMasters/_rels/slideMaster46.xml.rels><?xml version="1.0" encoding="UTF-8" standalone="yes"?>
<Relationships xmlns="http://schemas.openxmlformats.org/package/2006/relationships"><Relationship Id="rId8" Type="http://schemas.openxmlformats.org/officeDocument/2006/relationships/slideLayout" Target="../slideLayouts/slideLayout778.xml"/><Relationship Id="rId13" Type="http://schemas.openxmlformats.org/officeDocument/2006/relationships/slideLayout" Target="../slideLayouts/slideLayout783.xml"/><Relationship Id="rId18" Type="http://schemas.openxmlformats.org/officeDocument/2006/relationships/theme" Target="../theme/theme46.xml"/><Relationship Id="rId3" Type="http://schemas.openxmlformats.org/officeDocument/2006/relationships/slideLayout" Target="../slideLayouts/slideLayout773.xml"/><Relationship Id="rId7" Type="http://schemas.openxmlformats.org/officeDocument/2006/relationships/slideLayout" Target="../slideLayouts/slideLayout777.xml"/><Relationship Id="rId12" Type="http://schemas.openxmlformats.org/officeDocument/2006/relationships/slideLayout" Target="../slideLayouts/slideLayout782.xml"/><Relationship Id="rId17" Type="http://schemas.openxmlformats.org/officeDocument/2006/relationships/slideLayout" Target="../slideLayouts/slideLayout787.xml"/><Relationship Id="rId2" Type="http://schemas.openxmlformats.org/officeDocument/2006/relationships/slideLayout" Target="../slideLayouts/slideLayout772.xml"/><Relationship Id="rId16" Type="http://schemas.openxmlformats.org/officeDocument/2006/relationships/slideLayout" Target="../slideLayouts/slideLayout786.xml"/><Relationship Id="rId1" Type="http://schemas.openxmlformats.org/officeDocument/2006/relationships/slideLayout" Target="../slideLayouts/slideLayout771.xml"/><Relationship Id="rId6" Type="http://schemas.openxmlformats.org/officeDocument/2006/relationships/slideLayout" Target="../slideLayouts/slideLayout776.xml"/><Relationship Id="rId11" Type="http://schemas.openxmlformats.org/officeDocument/2006/relationships/slideLayout" Target="../slideLayouts/slideLayout781.xml"/><Relationship Id="rId5" Type="http://schemas.openxmlformats.org/officeDocument/2006/relationships/slideLayout" Target="../slideLayouts/slideLayout775.xml"/><Relationship Id="rId15" Type="http://schemas.openxmlformats.org/officeDocument/2006/relationships/slideLayout" Target="../slideLayouts/slideLayout785.xml"/><Relationship Id="rId10" Type="http://schemas.openxmlformats.org/officeDocument/2006/relationships/slideLayout" Target="../slideLayouts/slideLayout780.xml"/><Relationship Id="rId4" Type="http://schemas.openxmlformats.org/officeDocument/2006/relationships/slideLayout" Target="../slideLayouts/slideLayout774.xml"/><Relationship Id="rId9" Type="http://schemas.openxmlformats.org/officeDocument/2006/relationships/slideLayout" Target="../slideLayouts/slideLayout779.xml"/><Relationship Id="rId14" Type="http://schemas.openxmlformats.org/officeDocument/2006/relationships/slideLayout" Target="../slideLayouts/slideLayout784.xml"/></Relationships>
</file>

<file path=ppt/slideMasters/_rels/slideMaster47.xml.rels><?xml version="1.0" encoding="UTF-8" standalone="yes"?>
<Relationships xmlns="http://schemas.openxmlformats.org/package/2006/relationships"><Relationship Id="rId8" Type="http://schemas.openxmlformats.org/officeDocument/2006/relationships/slideLayout" Target="../slideLayouts/slideLayout795.xml"/><Relationship Id="rId13" Type="http://schemas.openxmlformats.org/officeDocument/2006/relationships/slideLayout" Target="../slideLayouts/slideLayout800.xml"/><Relationship Id="rId18" Type="http://schemas.openxmlformats.org/officeDocument/2006/relationships/theme" Target="../theme/theme47.xml"/><Relationship Id="rId3" Type="http://schemas.openxmlformats.org/officeDocument/2006/relationships/slideLayout" Target="../slideLayouts/slideLayout790.xml"/><Relationship Id="rId7" Type="http://schemas.openxmlformats.org/officeDocument/2006/relationships/slideLayout" Target="../slideLayouts/slideLayout794.xml"/><Relationship Id="rId12" Type="http://schemas.openxmlformats.org/officeDocument/2006/relationships/slideLayout" Target="../slideLayouts/slideLayout799.xml"/><Relationship Id="rId17" Type="http://schemas.openxmlformats.org/officeDocument/2006/relationships/slideLayout" Target="../slideLayouts/slideLayout804.xml"/><Relationship Id="rId2" Type="http://schemas.openxmlformats.org/officeDocument/2006/relationships/slideLayout" Target="../slideLayouts/slideLayout789.xml"/><Relationship Id="rId16" Type="http://schemas.openxmlformats.org/officeDocument/2006/relationships/slideLayout" Target="../slideLayouts/slideLayout803.xml"/><Relationship Id="rId1" Type="http://schemas.openxmlformats.org/officeDocument/2006/relationships/slideLayout" Target="../slideLayouts/slideLayout788.xml"/><Relationship Id="rId6" Type="http://schemas.openxmlformats.org/officeDocument/2006/relationships/slideLayout" Target="../slideLayouts/slideLayout793.xml"/><Relationship Id="rId11" Type="http://schemas.openxmlformats.org/officeDocument/2006/relationships/slideLayout" Target="../slideLayouts/slideLayout798.xml"/><Relationship Id="rId5" Type="http://schemas.openxmlformats.org/officeDocument/2006/relationships/slideLayout" Target="../slideLayouts/slideLayout792.xml"/><Relationship Id="rId15" Type="http://schemas.openxmlformats.org/officeDocument/2006/relationships/slideLayout" Target="../slideLayouts/slideLayout802.xml"/><Relationship Id="rId10" Type="http://schemas.openxmlformats.org/officeDocument/2006/relationships/slideLayout" Target="../slideLayouts/slideLayout797.xml"/><Relationship Id="rId4" Type="http://schemas.openxmlformats.org/officeDocument/2006/relationships/slideLayout" Target="../slideLayouts/slideLayout791.xml"/><Relationship Id="rId9" Type="http://schemas.openxmlformats.org/officeDocument/2006/relationships/slideLayout" Target="../slideLayouts/slideLayout796.xml"/><Relationship Id="rId14" Type="http://schemas.openxmlformats.org/officeDocument/2006/relationships/slideLayout" Target="../slideLayouts/slideLayout801.xml"/></Relationships>
</file>

<file path=ppt/slideMasters/_rels/slideMaster48.xml.rels><?xml version="1.0" encoding="UTF-8" standalone="yes"?>
<Relationships xmlns="http://schemas.openxmlformats.org/package/2006/relationships"><Relationship Id="rId8" Type="http://schemas.openxmlformats.org/officeDocument/2006/relationships/slideLayout" Target="../slideLayouts/slideLayout812.xml"/><Relationship Id="rId3" Type="http://schemas.openxmlformats.org/officeDocument/2006/relationships/slideLayout" Target="../slideLayouts/slideLayout807.xml"/><Relationship Id="rId7" Type="http://schemas.openxmlformats.org/officeDocument/2006/relationships/slideLayout" Target="../slideLayouts/slideLayout811.xml"/><Relationship Id="rId2" Type="http://schemas.openxmlformats.org/officeDocument/2006/relationships/slideLayout" Target="../slideLayouts/slideLayout806.xml"/><Relationship Id="rId1" Type="http://schemas.openxmlformats.org/officeDocument/2006/relationships/slideLayout" Target="../slideLayouts/slideLayout805.xml"/><Relationship Id="rId6" Type="http://schemas.openxmlformats.org/officeDocument/2006/relationships/slideLayout" Target="../slideLayouts/slideLayout810.xml"/><Relationship Id="rId11" Type="http://schemas.openxmlformats.org/officeDocument/2006/relationships/theme" Target="../theme/theme48.xml"/><Relationship Id="rId5" Type="http://schemas.openxmlformats.org/officeDocument/2006/relationships/slideLayout" Target="../slideLayouts/slideLayout809.xml"/><Relationship Id="rId10" Type="http://schemas.openxmlformats.org/officeDocument/2006/relationships/slideLayout" Target="../slideLayouts/slideLayout814.xml"/><Relationship Id="rId4" Type="http://schemas.openxmlformats.org/officeDocument/2006/relationships/slideLayout" Target="../slideLayouts/slideLayout808.xml"/><Relationship Id="rId9" Type="http://schemas.openxmlformats.org/officeDocument/2006/relationships/slideLayout" Target="../slideLayouts/slideLayout813.xml"/></Relationships>
</file>

<file path=ppt/slideMasters/slideMaster1.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594864815"/>
      </p:ext>
    </p:extLst>
  </p:cSld>
  <p:clrMap bg1="lt1" tx1="dk1" bg2="lt2" tx2="dk2" accent1="accent1" accent2="accent2" accent3="accent3" accent4="accent4" accent5="accent5" accent6="accent6" hlink="hlink" folHlink="folHlink"/>
  <p:sldLayoutIdLst>
    <p:sldLayoutId id="2147483884" r:id="rId1"/>
    <p:sldLayoutId id="2147483885" r:id="rId2"/>
    <p:sldLayoutId id="2147483886" r:id="rId3"/>
    <p:sldLayoutId id="2147483887" r:id="rId4"/>
    <p:sldLayoutId id="2147483888" r:id="rId5"/>
    <p:sldLayoutId id="2147483889" r:id="rId6"/>
    <p:sldLayoutId id="2147483890" r:id="rId7"/>
    <p:sldLayoutId id="2147483891" r:id="rId8"/>
    <p:sldLayoutId id="2147483892" r:id="rId9"/>
    <p:sldLayoutId id="2147483893" r:id="rId10"/>
    <p:sldLayoutId id="2147483894" r:id="rId11"/>
    <p:sldLayoutId id="2147483895" r:id="rId12"/>
    <p:sldLayoutId id="2147483896" r:id="rId13"/>
    <p:sldLayoutId id="2147483897" r:id="rId14"/>
    <p:sldLayoutId id="2147483899" r:id="rId15"/>
    <p:sldLayoutId id="2147483900" r:id="rId16"/>
    <p:sldLayoutId id="2147483901" r:id="rId17"/>
    <p:sldLayoutId id="2147483902" r:id="rId18"/>
    <p:sldLayoutId id="2147483903" r:id="rId19"/>
    <p:sldLayoutId id="2147483904" r:id="rId20"/>
  </p:sldLayoutIdLst>
  <p:txStyles>
    <p:titleStyle>
      <a:lvl1pPr algn="l" defTabSz="914423"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5" indent="-228605" algn="l" defTabSz="914423"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18" indent="-228605" algn="l" defTabSz="914423"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28" indent="-228605" algn="l" defTabSz="914423"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40"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52"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63"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7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8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98"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23" rtl="0" eaLnBrk="1" latinLnBrk="0" hangingPunct="1">
        <a:defRPr sz="1800" kern="1200">
          <a:solidFill>
            <a:schemeClr val="tx1"/>
          </a:solidFill>
          <a:latin typeface="+mn-lt"/>
          <a:ea typeface="+mn-ea"/>
          <a:cs typeface="+mn-cs"/>
        </a:defRPr>
      </a:lvl1pPr>
      <a:lvl2pPr marL="457212" algn="l" defTabSz="914423" rtl="0" eaLnBrk="1" latinLnBrk="0" hangingPunct="1">
        <a:defRPr sz="1800" kern="1200">
          <a:solidFill>
            <a:schemeClr val="tx1"/>
          </a:solidFill>
          <a:latin typeface="+mn-lt"/>
          <a:ea typeface="+mn-ea"/>
          <a:cs typeface="+mn-cs"/>
        </a:defRPr>
      </a:lvl2pPr>
      <a:lvl3pPr marL="914423" algn="l" defTabSz="914423" rtl="0" eaLnBrk="1" latinLnBrk="0" hangingPunct="1">
        <a:defRPr sz="1800" kern="1200">
          <a:solidFill>
            <a:schemeClr val="tx1"/>
          </a:solidFill>
          <a:latin typeface="+mn-lt"/>
          <a:ea typeface="+mn-ea"/>
          <a:cs typeface="+mn-cs"/>
        </a:defRPr>
      </a:lvl3pPr>
      <a:lvl4pPr marL="1371635" algn="l" defTabSz="914423" rtl="0" eaLnBrk="1" latinLnBrk="0" hangingPunct="1">
        <a:defRPr sz="1800" kern="1200">
          <a:solidFill>
            <a:schemeClr val="tx1"/>
          </a:solidFill>
          <a:latin typeface="+mn-lt"/>
          <a:ea typeface="+mn-ea"/>
          <a:cs typeface="+mn-cs"/>
        </a:defRPr>
      </a:lvl4pPr>
      <a:lvl5pPr marL="1828845" algn="l" defTabSz="914423" rtl="0" eaLnBrk="1" latinLnBrk="0" hangingPunct="1">
        <a:defRPr sz="1800" kern="1200">
          <a:solidFill>
            <a:schemeClr val="tx1"/>
          </a:solidFill>
          <a:latin typeface="+mn-lt"/>
          <a:ea typeface="+mn-ea"/>
          <a:cs typeface="+mn-cs"/>
        </a:defRPr>
      </a:lvl5pPr>
      <a:lvl6pPr marL="2286058" algn="l" defTabSz="914423" rtl="0" eaLnBrk="1" latinLnBrk="0" hangingPunct="1">
        <a:defRPr sz="1800" kern="1200">
          <a:solidFill>
            <a:schemeClr val="tx1"/>
          </a:solidFill>
          <a:latin typeface="+mn-lt"/>
          <a:ea typeface="+mn-ea"/>
          <a:cs typeface="+mn-cs"/>
        </a:defRPr>
      </a:lvl6pPr>
      <a:lvl7pPr marL="2743268" algn="l" defTabSz="914423" rtl="0" eaLnBrk="1" latinLnBrk="0" hangingPunct="1">
        <a:defRPr sz="1800" kern="1200">
          <a:solidFill>
            <a:schemeClr val="tx1"/>
          </a:solidFill>
          <a:latin typeface="+mn-lt"/>
          <a:ea typeface="+mn-ea"/>
          <a:cs typeface="+mn-cs"/>
        </a:defRPr>
      </a:lvl7pPr>
      <a:lvl8pPr marL="3200480" algn="l" defTabSz="914423" rtl="0" eaLnBrk="1" latinLnBrk="0" hangingPunct="1">
        <a:defRPr sz="1800" kern="1200">
          <a:solidFill>
            <a:schemeClr val="tx1"/>
          </a:solidFill>
          <a:latin typeface="+mn-lt"/>
          <a:ea typeface="+mn-ea"/>
          <a:cs typeface="+mn-cs"/>
        </a:defRPr>
      </a:lvl8pPr>
      <a:lvl9pPr marL="3657692" algn="l" defTabSz="914423"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Pr>
        <a:solidFill>
          <a:srgbClr val="FFFFCC"/>
        </a:solidFill>
        <a:effectLst/>
      </p:bgPr>
    </p:bg>
    <p:spTree>
      <p:nvGrpSpPr>
        <p:cNvPr id="1" name=""/>
        <p:cNvGrpSpPr/>
        <p:nvPr/>
      </p:nvGrpSpPr>
      <p:grpSpPr>
        <a:xfrm>
          <a:off x="0" y="0"/>
          <a:ext cx="0" cy="0"/>
          <a:chOff x="0" y="0"/>
          <a:chExt cx="0" cy="0"/>
        </a:xfrm>
      </p:grpSpPr>
      <p:sp>
        <p:nvSpPr>
          <p:cNvPr id="1026" name="Rectangle 2"/>
          <p:cNvSpPr>
            <a:spLocks noGrp="1" noChangeArrowheads="1"/>
          </p:cNvSpPr>
          <p:nvPr>
            <p:ph type="title"/>
          </p:nvPr>
        </p:nvSpPr>
        <p:spPr bwMode="auto">
          <a:xfrm>
            <a:off x="609600" y="274638"/>
            <a:ext cx="10972800" cy="4873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t>Click to edit Master title style</a:t>
            </a:r>
          </a:p>
        </p:txBody>
      </p:sp>
      <p:sp>
        <p:nvSpPr>
          <p:cNvPr id="1027" name="Rectangle 3"/>
          <p:cNvSpPr>
            <a:spLocks noGrp="1" noChangeArrowheads="1"/>
          </p:cNvSpPr>
          <p:nvPr>
            <p:ph type="body" idx="1"/>
          </p:nvPr>
        </p:nvSpPr>
        <p:spPr bwMode="auto">
          <a:xfrm>
            <a:off x="508000" y="1219201"/>
            <a:ext cx="10972800" cy="4525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text styles</a:t>
            </a:r>
          </a:p>
        </p:txBody>
      </p:sp>
    </p:spTree>
    <p:extLst>
      <p:ext uri="{BB962C8B-B14F-4D97-AF65-F5344CB8AC3E}">
        <p14:creationId xmlns:p14="http://schemas.microsoft.com/office/powerpoint/2010/main" val="3448495361"/>
      </p:ext>
    </p:extLst>
  </p:cSld>
  <p:clrMap bg1="lt1" tx1="dk1" bg2="lt2" tx2="dk2" accent1="accent1" accent2="accent2" accent3="accent3" accent4="accent4" accent5="accent5" accent6="accent6" hlink="hlink" folHlink="folHlink"/>
  <p:sldLayoutIdLst>
    <p:sldLayoutId id="2147484637" r:id="rId1"/>
    <p:sldLayoutId id="2147484638" r:id="rId2"/>
    <p:sldLayoutId id="2147484639" r:id="rId3"/>
    <p:sldLayoutId id="2147484640" r:id="rId4"/>
    <p:sldLayoutId id="2147484641" r:id="rId5"/>
    <p:sldLayoutId id="2147484642" r:id="rId6"/>
    <p:sldLayoutId id="2147484643" r:id="rId7"/>
    <p:sldLayoutId id="2147484644" r:id="rId8"/>
    <p:sldLayoutId id="2147484645" r:id="rId9"/>
    <p:sldLayoutId id="2147484646" r:id="rId10"/>
    <p:sldLayoutId id="2147484647" r:id="rId11"/>
    <p:sldLayoutId id="2147484648" r:id="rId12"/>
    <p:sldLayoutId id="2147484649" r:id="rId13"/>
    <p:sldLayoutId id="2147484682" r:id="rId14"/>
    <p:sldLayoutId id="2147485340" r:id="rId15"/>
  </p:sldLayoutIdLst>
  <p:txStyles>
    <p:titleStyle>
      <a:lvl1pPr algn="ctr" rtl="0" eaLnBrk="0" fontAlgn="base" hangingPunct="0">
        <a:spcBef>
          <a:spcPct val="0"/>
        </a:spcBef>
        <a:spcAft>
          <a:spcPct val="0"/>
        </a:spcAft>
        <a:defRPr sz="2800">
          <a:solidFill>
            <a:schemeClr val="tx2"/>
          </a:solidFill>
          <a:latin typeface="+mj-lt"/>
          <a:ea typeface="+mj-ea"/>
          <a:cs typeface="+mj-cs"/>
        </a:defRPr>
      </a:lvl1pPr>
      <a:lvl2pPr algn="ctr" rtl="0" eaLnBrk="0" fontAlgn="base" hangingPunct="0">
        <a:spcBef>
          <a:spcPct val="0"/>
        </a:spcBef>
        <a:spcAft>
          <a:spcPct val="0"/>
        </a:spcAft>
        <a:defRPr sz="2800">
          <a:solidFill>
            <a:schemeClr val="tx2"/>
          </a:solidFill>
          <a:latin typeface="Times New Roman" pitchFamily="18" charset="0"/>
        </a:defRPr>
      </a:lvl2pPr>
      <a:lvl3pPr algn="ctr" rtl="0" eaLnBrk="0" fontAlgn="base" hangingPunct="0">
        <a:spcBef>
          <a:spcPct val="0"/>
        </a:spcBef>
        <a:spcAft>
          <a:spcPct val="0"/>
        </a:spcAft>
        <a:defRPr sz="2800">
          <a:solidFill>
            <a:schemeClr val="tx2"/>
          </a:solidFill>
          <a:latin typeface="Times New Roman" pitchFamily="18" charset="0"/>
        </a:defRPr>
      </a:lvl3pPr>
      <a:lvl4pPr algn="ctr" rtl="0" eaLnBrk="0" fontAlgn="base" hangingPunct="0">
        <a:spcBef>
          <a:spcPct val="0"/>
        </a:spcBef>
        <a:spcAft>
          <a:spcPct val="0"/>
        </a:spcAft>
        <a:defRPr sz="2800">
          <a:solidFill>
            <a:schemeClr val="tx2"/>
          </a:solidFill>
          <a:latin typeface="Times New Roman" pitchFamily="18" charset="0"/>
        </a:defRPr>
      </a:lvl4pPr>
      <a:lvl5pPr algn="ctr" rtl="0" eaLnBrk="0" fontAlgn="base" hangingPunct="0">
        <a:spcBef>
          <a:spcPct val="0"/>
        </a:spcBef>
        <a:spcAft>
          <a:spcPct val="0"/>
        </a:spcAft>
        <a:defRPr sz="2800">
          <a:solidFill>
            <a:schemeClr val="tx2"/>
          </a:solidFill>
          <a:latin typeface="Times New Roman" pitchFamily="18" charset="0"/>
        </a:defRPr>
      </a:lvl5pPr>
      <a:lvl6pPr marL="457200" algn="ctr" rtl="0" fontAlgn="base">
        <a:spcBef>
          <a:spcPct val="0"/>
        </a:spcBef>
        <a:spcAft>
          <a:spcPct val="0"/>
        </a:spcAft>
        <a:defRPr sz="2800">
          <a:solidFill>
            <a:schemeClr val="tx2"/>
          </a:solidFill>
          <a:latin typeface="Times New Roman" pitchFamily="18" charset="0"/>
        </a:defRPr>
      </a:lvl6pPr>
      <a:lvl7pPr marL="914400" algn="ctr" rtl="0" fontAlgn="base">
        <a:spcBef>
          <a:spcPct val="0"/>
        </a:spcBef>
        <a:spcAft>
          <a:spcPct val="0"/>
        </a:spcAft>
        <a:defRPr sz="2800">
          <a:solidFill>
            <a:schemeClr val="tx2"/>
          </a:solidFill>
          <a:latin typeface="Times New Roman" pitchFamily="18" charset="0"/>
        </a:defRPr>
      </a:lvl7pPr>
      <a:lvl8pPr marL="1371600" algn="ctr" rtl="0" fontAlgn="base">
        <a:spcBef>
          <a:spcPct val="0"/>
        </a:spcBef>
        <a:spcAft>
          <a:spcPct val="0"/>
        </a:spcAft>
        <a:defRPr sz="2800">
          <a:solidFill>
            <a:schemeClr val="tx2"/>
          </a:solidFill>
          <a:latin typeface="Times New Roman" pitchFamily="18" charset="0"/>
        </a:defRPr>
      </a:lvl8pPr>
      <a:lvl9pPr marL="1828800" algn="ctr" rtl="0" fontAlgn="base">
        <a:spcBef>
          <a:spcPct val="0"/>
        </a:spcBef>
        <a:spcAft>
          <a:spcPct val="0"/>
        </a:spcAft>
        <a:defRPr sz="2800">
          <a:solidFill>
            <a:schemeClr val="tx2"/>
          </a:solidFill>
          <a:latin typeface="Times New Roman" pitchFamily="18" charset="0"/>
        </a:defRPr>
      </a:lvl9pPr>
    </p:titleStyle>
    <p:bodyStyle>
      <a:lvl1pPr marL="61913" indent="-1588" algn="just" rtl="0" eaLnBrk="0" fontAlgn="base" hangingPunct="0">
        <a:lnSpc>
          <a:spcPct val="120000"/>
        </a:lnSpc>
        <a:spcBef>
          <a:spcPct val="20000"/>
        </a:spcBef>
        <a:spcAft>
          <a:spcPct val="0"/>
        </a:spcAft>
        <a:buChar char="•"/>
        <a:defRPr sz="2800">
          <a:solidFill>
            <a:schemeClr val="tx1"/>
          </a:solidFill>
          <a:latin typeface="+mn-lt"/>
          <a:ea typeface="+mn-ea"/>
          <a:cs typeface="+mn-cs"/>
        </a:defRPr>
      </a:lvl1pPr>
      <a:lvl2pPr marL="742950" indent="-285750" algn="l" rtl="0" eaLnBrk="0" fontAlgn="base" hangingPunct="0">
        <a:spcBef>
          <a:spcPct val="20000"/>
        </a:spcBef>
        <a:spcAft>
          <a:spcPct val="0"/>
        </a:spcAft>
        <a:buChar char="–"/>
        <a:defRPr sz="2800">
          <a:solidFill>
            <a:schemeClr val="tx1"/>
          </a:solidFill>
          <a:latin typeface="+mn-lt"/>
        </a:defRPr>
      </a:lvl2pPr>
      <a:lvl3pPr marL="1143000" indent="-228600" algn="l" rtl="0" eaLnBrk="0" fontAlgn="base" hangingPunct="0">
        <a:spcBef>
          <a:spcPct val="20000"/>
        </a:spcBef>
        <a:spcAft>
          <a:spcPct val="0"/>
        </a:spcAft>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vl6pPr marL="2514600" indent="-228600" algn="l" rtl="0" fontAlgn="base">
        <a:spcBef>
          <a:spcPct val="20000"/>
        </a:spcBef>
        <a:spcAft>
          <a:spcPct val="0"/>
        </a:spcAft>
        <a:buChar char="»"/>
        <a:defRPr sz="2000">
          <a:solidFill>
            <a:schemeClr val="tx1"/>
          </a:solidFill>
          <a:latin typeface="+mn-lt"/>
        </a:defRPr>
      </a:lvl6pPr>
      <a:lvl7pPr marL="2971800" indent="-228600" algn="l" rtl="0" fontAlgn="base">
        <a:spcBef>
          <a:spcPct val="20000"/>
        </a:spcBef>
        <a:spcAft>
          <a:spcPct val="0"/>
        </a:spcAft>
        <a:buChar char="»"/>
        <a:defRPr sz="2000">
          <a:solidFill>
            <a:schemeClr val="tx1"/>
          </a:solidFill>
          <a:latin typeface="+mn-lt"/>
        </a:defRPr>
      </a:lvl7pPr>
      <a:lvl8pPr marL="3429000" indent="-228600" algn="l" rtl="0" fontAlgn="base">
        <a:spcBef>
          <a:spcPct val="20000"/>
        </a:spcBef>
        <a:spcAft>
          <a:spcPct val="0"/>
        </a:spcAft>
        <a:buChar char="»"/>
        <a:defRPr sz="2000">
          <a:solidFill>
            <a:schemeClr val="tx1"/>
          </a:solidFill>
          <a:latin typeface="+mn-lt"/>
        </a:defRPr>
      </a:lvl8pPr>
      <a:lvl9pPr marL="3886200" indent="-228600" algn="l" rtl="0" fontAlgn="base">
        <a:spcBef>
          <a:spcPct val="20000"/>
        </a:spcBef>
        <a:spcAft>
          <a:spcPct val="0"/>
        </a:spcAft>
        <a:buChar char="»"/>
        <a:defRPr sz="20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cSld>
    <p:bg>
      <p:bgPr>
        <a:solidFill>
          <a:srgbClr val="FBF8F8"/>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415600" y="593367"/>
            <a:ext cx="11360800" cy="763600"/>
          </a:xfrm>
          <a:prstGeom prst="rect">
            <a:avLst/>
          </a:prstGeom>
          <a:noFill/>
          <a:ln>
            <a:noFill/>
          </a:ln>
        </p:spPr>
        <p:txBody>
          <a:bodyPr spcFirstLastPara="1" wrap="square" lIns="91425" tIns="91425" rIns="91425" bIns="91425" anchor="t" anchorCtr="0">
            <a:noAutofit/>
          </a:bodyPr>
          <a:lstStyle>
            <a:lvl1pPr lvl="0" rtl="0">
              <a:spcBef>
                <a:spcPts val="0"/>
              </a:spcBef>
              <a:spcAft>
                <a:spcPts val="0"/>
              </a:spcAft>
              <a:buClr>
                <a:schemeClr val="dk1"/>
              </a:buClr>
              <a:buSzPts val="2800"/>
              <a:buFont typeface="Advent Pro SemiBold"/>
              <a:buNone/>
              <a:defRPr sz="2800">
                <a:solidFill>
                  <a:schemeClr val="dk1"/>
                </a:solidFill>
                <a:latin typeface="Advent Pro SemiBold"/>
                <a:ea typeface="Advent Pro SemiBold"/>
                <a:cs typeface="Advent Pro SemiBold"/>
                <a:sym typeface="Advent Pro SemiBold"/>
              </a:defRPr>
            </a:lvl1pPr>
            <a:lvl2pPr lvl="1" rtl="0">
              <a:spcBef>
                <a:spcPts val="0"/>
              </a:spcBef>
              <a:spcAft>
                <a:spcPts val="0"/>
              </a:spcAft>
              <a:buClr>
                <a:schemeClr val="dk1"/>
              </a:buClr>
              <a:buSzPts val="2800"/>
              <a:buFont typeface="Advent Pro SemiBold"/>
              <a:buNone/>
              <a:defRPr sz="2800">
                <a:solidFill>
                  <a:schemeClr val="dk1"/>
                </a:solidFill>
                <a:latin typeface="Advent Pro SemiBold"/>
                <a:ea typeface="Advent Pro SemiBold"/>
                <a:cs typeface="Advent Pro SemiBold"/>
                <a:sym typeface="Advent Pro SemiBold"/>
              </a:defRPr>
            </a:lvl2pPr>
            <a:lvl3pPr lvl="2" rtl="0">
              <a:spcBef>
                <a:spcPts val="0"/>
              </a:spcBef>
              <a:spcAft>
                <a:spcPts val="0"/>
              </a:spcAft>
              <a:buClr>
                <a:schemeClr val="dk1"/>
              </a:buClr>
              <a:buSzPts val="2800"/>
              <a:buFont typeface="Advent Pro SemiBold"/>
              <a:buNone/>
              <a:defRPr sz="2800">
                <a:solidFill>
                  <a:schemeClr val="dk1"/>
                </a:solidFill>
                <a:latin typeface="Advent Pro SemiBold"/>
                <a:ea typeface="Advent Pro SemiBold"/>
                <a:cs typeface="Advent Pro SemiBold"/>
                <a:sym typeface="Advent Pro SemiBold"/>
              </a:defRPr>
            </a:lvl3pPr>
            <a:lvl4pPr lvl="3" rtl="0">
              <a:spcBef>
                <a:spcPts val="0"/>
              </a:spcBef>
              <a:spcAft>
                <a:spcPts val="0"/>
              </a:spcAft>
              <a:buClr>
                <a:schemeClr val="dk1"/>
              </a:buClr>
              <a:buSzPts val="2800"/>
              <a:buFont typeface="Advent Pro SemiBold"/>
              <a:buNone/>
              <a:defRPr sz="2800">
                <a:solidFill>
                  <a:schemeClr val="dk1"/>
                </a:solidFill>
                <a:latin typeface="Advent Pro SemiBold"/>
                <a:ea typeface="Advent Pro SemiBold"/>
                <a:cs typeface="Advent Pro SemiBold"/>
                <a:sym typeface="Advent Pro SemiBold"/>
              </a:defRPr>
            </a:lvl4pPr>
            <a:lvl5pPr lvl="4" rtl="0">
              <a:spcBef>
                <a:spcPts val="0"/>
              </a:spcBef>
              <a:spcAft>
                <a:spcPts val="0"/>
              </a:spcAft>
              <a:buClr>
                <a:schemeClr val="dk1"/>
              </a:buClr>
              <a:buSzPts val="2800"/>
              <a:buFont typeface="Advent Pro SemiBold"/>
              <a:buNone/>
              <a:defRPr sz="2800">
                <a:solidFill>
                  <a:schemeClr val="dk1"/>
                </a:solidFill>
                <a:latin typeface="Advent Pro SemiBold"/>
                <a:ea typeface="Advent Pro SemiBold"/>
                <a:cs typeface="Advent Pro SemiBold"/>
                <a:sym typeface="Advent Pro SemiBold"/>
              </a:defRPr>
            </a:lvl5pPr>
            <a:lvl6pPr lvl="5" rtl="0">
              <a:spcBef>
                <a:spcPts val="0"/>
              </a:spcBef>
              <a:spcAft>
                <a:spcPts val="0"/>
              </a:spcAft>
              <a:buClr>
                <a:schemeClr val="dk1"/>
              </a:buClr>
              <a:buSzPts val="2800"/>
              <a:buFont typeface="Advent Pro SemiBold"/>
              <a:buNone/>
              <a:defRPr sz="2800">
                <a:solidFill>
                  <a:schemeClr val="dk1"/>
                </a:solidFill>
                <a:latin typeface="Advent Pro SemiBold"/>
                <a:ea typeface="Advent Pro SemiBold"/>
                <a:cs typeface="Advent Pro SemiBold"/>
                <a:sym typeface="Advent Pro SemiBold"/>
              </a:defRPr>
            </a:lvl6pPr>
            <a:lvl7pPr lvl="6" rtl="0">
              <a:spcBef>
                <a:spcPts val="0"/>
              </a:spcBef>
              <a:spcAft>
                <a:spcPts val="0"/>
              </a:spcAft>
              <a:buClr>
                <a:schemeClr val="dk1"/>
              </a:buClr>
              <a:buSzPts val="2800"/>
              <a:buFont typeface="Advent Pro SemiBold"/>
              <a:buNone/>
              <a:defRPr sz="2800">
                <a:solidFill>
                  <a:schemeClr val="dk1"/>
                </a:solidFill>
                <a:latin typeface="Advent Pro SemiBold"/>
                <a:ea typeface="Advent Pro SemiBold"/>
                <a:cs typeface="Advent Pro SemiBold"/>
                <a:sym typeface="Advent Pro SemiBold"/>
              </a:defRPr>
            </a:lvl7pPr>
            <a:lvl8pPr lvl="7" rtl="0">
              <a:spcBef>
                <a:spcPts val="0"/>
              </a:spcBef>
              <a:spcAft>
                <a:spcPts val="0"/>
              </a:spcAft>
              <a:buClr>
                <a:schemeClr val="dk1"/>
              </a:buClr>
              <a:buSzPts val="2800"/>
              <a:buFont typeface="Advent Pro SemiBold"/>
              <a:buNone/>
              <a:defRPr sz="2800">
                <a:solidFill>
                  <a:schemeClr val="dk1"/>
                </a:solidFill>
                <a:latin typeface="Advent Pro SemiBold"/>
                <a:ea typeface="Advent Pro SemiBold"/>
                <a:cs typeface="Advent Pro SemiBold"/>
                <a:sym typeface="Advent Pro SemiBold"/>
              </a:defRPr>
            </a:lvl8pPr>
            <a:lvl9pPr lvl="8" rtl="0">
              <a:spcBef>
                <a:spcPts val="0"/>
              </a:spcBef>
              <a:spcAft>
                <a:spcPts val="0"/>
              </a:spcAft>
              <a:buClr>
                <a:schemeClr val="dk1"/>
              </a:buClr>
              <a:buSzPts val="2800"/>
              <a:buFont typeface="Advent Pro SemiBold"/>
              <a:buNone/>
              <a:defRPr sz="2800">
                <a:solidFill>
                  <a:schemeClr val="dk1"/>
                </a:solidFill>
                <a:latin typeface="Advent Pro SemiBold"/>
                <a:ea typeface="Advent Pro SemiBold"/>
                <a:cs typeface="Advent Pro SemiBold"/>
                <a:sym typeface="Advent Pro SemiBold"/>
              </a:defRPr>
            </a:lvl9pPr>
          </a:lstStyle>
          <a:p>
            <a:endParaRPr/>
          </a:p>
        </p:txBody>
      </p:sp>
      <p:sp>
        <p:nvSpPr>
          <p:cNvPr id="7" name="Google Shape;7;p1"/>
          <p:cNvSpPr txBox="1">
            <a:spLocks noGrp="1"/>
          </p:cNvSpPr>
          <p:nvPr>
            <p:ph type="body" idx="1"/>
          </p:nvPr>
        </p:nvSpPr>
        <p:spPr>
          <a:xfrm>
            <a:off x="415600" y="1536633"/>
            <a:ext cx="11360800" cy="4555200"/>
          </a:xfrm>
          <a:prstGeom prst="rect">
            <a:avLst/>
          </a:prstGeom>
          <a:noFill/>
          <a:ln>
            <a:noFill/>
          </a:ln>
        </p:spPr>
        <p:txBody>
          <a:bodyPr spcFirstLastPara="1" wrap="square" lIns="91425" tIns="91425" rIns="91425" bIns="91425" anchor="t" anchorCtr="0">
            <a:noAutofit/>
          </a:bodyPr>
          <a:lstStyle>
            <a:lvl1pPr marL="457200" lvl="0" indent="-342900" rtl="0">
              <a:lnSpc>
                <a:spcPct val="115000"/>
              </a:lnSpc>
              <a:spcBef>
                <a:spcPts val="0"/>
              </a:spcBef>
              <a:spcAft>
                <a:spcPts val="0"/>
              </a:spcAft>
              <a:buClr>
                <a:schemeClr val="dk1"/>
              </a:buClr>
              <a:buSzPts val="1800"/>
              <a:buFont typeface="Roboto Slab Regular"/>
              <a:buChar char="●"/>
              <a:defRPr sz="1800">
                <a:solidFill>
                  <a:schemeClr val="dk1"/>
                </a:solidFill>
                <a:latin typeface="Roboto Slab Regular"/>
                <a:ea typeface="Roboto Slab Regular"/>
                <a:cs typeface="Roboto Slab Regular"/>
                <a:sym typeface="Roboto Slab Regular"/>
              </a:defRPr>
            </a:lvl1pPr>
            <a:lvl2pPr marL="914400" lvl="1" indent="-317500" rtl="0">
              <a:lnSpc>
                <a:spcPct val="115000"/>
              </a:lnSpc>
              <a:spcBef>
                <a:spcPts val="1600"/>
              </a:spcBef>
              <a:spcAft>
                <a:spcPts val="0"/>
              </a:spcAft>
              <a:buClr>
                <a:schemeClr val="dk1"/>
              </a:buClr>
              <a:buSzPts val="1400"/>
              <a:buFont typeface="Roboto Slab Regular"/>
              <a:buChar char="○"/>
              <a:defRPr>
                <a:solidFill>
                  <a:schemeClr val="dk1"/>
                </a:solidFill>
                <a:latin typeface="Roboto Slab Regular"/>
                <a:ea typeface="Roboto Slab Regular"/>
                <a:cs typeface="Roboto Slab Regular"/>
                <a:sym typeface="Roboto Slab Regular"/>
              </a:defRPr>
            </a:lvl2pPr>
            <a:lvl3pPr marL="1371600" lvl="2" indent="-317500" rtl="0">
              <a:lnSpc>
                <a:spcPct val="115000"/>
              </a:lnSpc>
              <a:spcBef>
                <a:spcPts val="1600"/>
              </a:spcBef>
              <a:spcAft>
                <a:spcPts val="0"/>
              </a:spcAft>
              <a:buClr>
                <a:schemeClr val="dk1"/>
              </a:buClr>
              <a:buSzPts val="1400"/>
              <a:buFont typeface="Roboto Slab Regular"/>
              <a:buChar char="■"/>
              <a:defRPr>
                <a:solidFill>
                  <a:schemeClr val="dk1"/>
                </a:solidFill>
                <a:latin typeface="Roboto Slab Regular"/>
                <a:ea typeface="Roboto Slab Regular"/>
                <a:cs typeface="Roboto Slab Regular"/>
                <a:sym typeface="Roboto Slab Regular"/>
              </a:defRPr>
            </a:lvl3pPr>
            <a:lvl4pPr marL="1828800" lvl="3" indent="-317500" rtl="0">
              <a:lnSpc>
                <a:spcPct val="115000"/>
              </a:lnSpc>
              <a:spcBef>
                <a:spcPts val="1600"/>
              </a:spcBef>
              <a:spcAft>
                <a:spcPts val="0"/>
              </a:spcAft>
              <a:buClr>
                <a:schemeClr val="dk1"/>
              </a:buClr>
              <a:buSzPts val="1400"/>
              <a:buFont typeface="Roboto Slab Regular"/>
              <a:buChar char="●"/>
              <a:defRPr>
                <a:solidFill>
                  <a:schemeClr val="dk1"/>
                </a:solidFill>
                <a:latin typeface="Roboto Slab Regular"/>
                <a:ea typeface="Roboto Slab Regular"/>
                <a:cs typeface="Roboto Slab Regular"/>
                <a:sym typeface="Roboto Slab Regular"/>
              </a:defRPr>
            </a:lvl4pPr>
            <a:lvl5pPr marL="2286000" lvl="4" indent="-317500" rtl="0">
              <a:lnSpc>
                <a:spcPct val="115000"/>
              </a:lnSpc>
              <a:spcBef>
                <a:spcPts val="1600"/>
              </a:spcBef>
              <a:spcAft>
                <a:spcPts val="0"/>
              </a:spcAft>
              <a:buClr>
                <a:schemeClr val="dk1"/>
              </a:buClr>
              <a:buSzPts val="1400"/>
              <a:buFont typeface="Roboto Slab Regular"/>
              <a:buChar char="○"/>
              <a:defRPr>
                <a:solidFill>
                  <a:schemeClr val="dk1"/>
                </a:solidFill>
                <a:latin typeface="Roboto Slab Regular"/>
                <a:ea typeface="Roboto Slab Regular"/>
                <a:cs typeface="Roboto Slab Regular"/>
                <a:sym typeface="Roboto Slab Regular"/>
              </a:defRPr>
            </a:lvl5pPr>
            <a:lvl6pPr marL="2743200" lvl="5" indent="-317500" rtl="0">
              <a:lnSpc>
                <a:spcPct val="115000"/>
              </a:lnSpc>
              <a:spcBef>
                <a:spcPts val="1600"/>
              </a:spcBef>
              <a:spcAft>
                <a:spcPts val="0"/>
              </a:spcAft>
              <a:buClr>
                <a:schemeClr val="dk1"/>
              </a:buClr>
              <a:buSzPts val="1400"/>
              <a:buFont typeface="Roboto Slab Regular"/>
              <a:buChar char="■"/>
              <a:defRPr>
                <a:solidFill>
                  <a:schemeClr val="dk1"/>
                </a:solidFill>
                <a:latin typeface="Roboto Slab Regular"/>
                <a:ea typeface="Roboto Slab Regular"/>
                <a:cs typeface="Roboto Slab Regular"/>
                <a:sym typeface="Roboto Slab Regular"/>
              </a:defRPr>
            </a:lvl6pPr>
            <a:lvl7pPr marL="3200400" lvl="6" indent="-317500" rtl="0">
              <a:lnSpc>
                <a:spcPct val="115000"/>
              </a:lnSpc>
              <a:spcBef>
                <a:spcPts val="1600"/>
              </a:spcBef>
              <a:spcAft>
                <a:spcPts val="0"/>
              </a:spcAft>
              <a:buClr>
                <a:schemeClr val="dk1"/>
              </a:buClr>
              <a:buSzPts val="1400"/>
              <a:buFont typeface="Roboto Slab Regular"/>
              <a:buChar char="●"/>
              <a:defRPr>
                <a:solidFill>
                  <a:schemeClr val="dk1"/>
                </a:solidFill>
                <a:latin typeface="Roboto Slab Regular"/>
                <a:ea typeface="Roboto Slab Regular"/>
                <a:cs typeface="Roboto Slab Regular"/>
                <a:sym typeface="Roboto Slab Regular"/>
              </a:defRPr>
            </a:lvl7pPr>
            <a:lvl8pPr marL="3657600" lvl="7" indent="-317500" rtl="0">
              <a:lnSpc>
                <a:spcPct val="115000"/>
              </a:lnSpc>
              <a:spcBef>
                <a:spcPts val="1600"/>
              </a:spcBef>
              <a:spcAft>
                <a:spcPts val="0"/>
              </a:spcAft>
              <a:buClr>
                <a:schemeClr val="dk1"/>
              </a:buClr>
              <a:buSzPts val="1400"/>
              <a:buFont typeface="Roboto Slab Regular"/>
              <a:buChar char="○"/>
              <a:defRPr>
                <a:solidFill>
                  <a:schemeClr val="dk1"/>
                </a:solidFill>
                <a:latin typeface="Roboto Slab Regular"/>
                <a:ea typeface="Roboto Slab Regular"/>
                <a:cs typeface="Roboto Slab Regular"/>
                <a:sym typeface="Roboto Slab Regular"/>
              </a:defRPr>
            </a:lvl8pPr>
            <a:lvl9pPr marL="4114800" lvl="8" indent="-317500" rtl="0">
              <a:lnSpc>
                <a:spcPct val="115000"/>
              </a:lnSpc>
              <a:spcBef>
                <a:spcPts val="1600"/>
              </a:spcBef>
              <a:spcAft>
                <a:spcPts val="1600"/>
              </a:spcAft>
              <a:buClr>
                <a:schemeClr val="dk1"/>
              </a:buClr>
              <a:buSzPts val="1400"/>
              <a:buFont typeface="Roboto Slab Regular"/>
              <a:buChar char="■"/>
              <a:defRPr>
                <a:solidFill>
                  <a:schemeClr val="dk1"/>
                </a:solidFill>
                <a:latin typeface="Roboto Slab Regular"/>
                <a:ea typeface="Roboto Slab Regular"/>
                <a:cs typeface="Roboto Slab Regular"/>
                <a:sym typeface="Roboto Slab Regular"/>
              </a:defRPr>
            </a:lvl9pPr>
          </a:lstStyle>
          <a:p>
            <a:endParaRPr/>
          </a:p>
        </p:txBody>
      </p:sp>
    </p:spTree>
    <p:extLst>
      <p:ext uri="{BB962C8B-B14F-4D97-AF65-F5344CB8AC3E}">
        <p14:creationId xmlns:p14="http://schemas.microsoft.com/office/powerpoint/2010/main" val="974014671"/>
      </p:ext>
    </p:extLst>
  </p:cSld>
  <p:clrMap bg1="lt1" tx1="dk1" bg2="dk2" tx2="lt2" accent1="accent1" accent2="accent2" accent3="accent3" accent4="accent4" accent5="accent5" accent6="accent6" hlink="hlink" folHlink="folHlink"/>
  <p:sldLayoutIdLst>
    <p:sldLayoutId id="2147484664" r:id="rId1"/>
    <p:sldLayoutId id="2147484665" r:id="rId2"/>
    <p:sldLayoutId id="2147484666" r:id="rId3"/>
    <p:sldLayoutId id="2147484667" r:id="rId4"/>
    <p:sldLayoutId id="2147484668" r:id="rId5"/>
    <p:sldLayoutId id="2147484669" r:id="rId6"/>
    <p:sldLayoutId id="2147484670" r:id="rId7"/>
    <p:sldLayoutId id="2147484671" r:id="rId8"/>
    <p:sldLayoutId id="2147484672" r:id="rId9"/>
    <p:sldLayoutId id="2147484673" r:id="rId10"/>
    <p:sldLayoutId id="2147484674" r:id="rId11"/>
    <p:sldLayoutId id="2147484675" r:id="rId12"/>
    <p:sldLayoutId id="2147484676" r:id="rId13"/>
    <p:sldLayoutId id="2147484677" r:id="rId14"/>
    <p:sldLayoutId id="2147484678" r:id="rId15"/>
    <p:sldLayoutId id="2147484679" r:id="rId16"/>
    <p:sldLayoutId id="2147484680" r:id="rId17"/>
    <p:sldLayoutId id="2147484681" r:id="rId18"/>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4.xml><?xml version="1.0" encoding="utf-8"?>
<p:sldMaster xmlns:a="http://schemas.openxmlformats.org/drawingml/2006/main" xmlns:r="http://schemas.openxmlformats.org/officeDocument/2006/relationships" xmlns:p="http://schemas.openxmlformats.org/presentationml/2006/main">
  <p:cSld>
    <p:bg bwMode="auto">
      <p:bgPr>
        <a:solidFill>
          <a:schemeClr val="bg1"/>
        </a:solidFill>
        <a:effectLst/>
      </p:bgPr>
    </p:bg>
    <p:spTree>
      <p:nvGrpSpPr>
        <p:cNvPr id="1" name=""/>
        <p:cNvGrpSpPr/>
        <p:nvPr/>
      </p:nvGrpSpPr>
      <p:grpSpPr>
        <a:xfrm>
          <a:off x="0" y="0"/>
          <a:ext cx="0" cy="0"/>
          <a:chOff x="0" y="0"/>
          <a:chExt cx="0" cy="0"/>
        </a:xfrm>
      </p:grpSpPr>
      <p:sp>
        <p:nvSpPr>
          <p:cNvPr id="37890" name="Freeform 126"/>
          <p:cNvSpPr>
            <a:spLocks/>
          </p:cNvSpPr>
          <p:nvPr/>
        </p:nvSpPr>
        <p:spPr bwMode="gray">
          <a:xfrm>
            <a:off x="-16933" y="342900"/>
            <a:ext cx="8043333" cy="679450"/>
          </a:xfrm>
          <a:custGeom>
            <a:avLst/>
            <a:gdLst>
              <a:gd name="T0" fmla="*/ 0 w 3800"/>
              <a:gd name="T1" fmla="*/ 0 h 428"/>
              <a:gd name="T2" fmla="*/ 3800 w 3800"/>
              <a:gd name="T3" fmla="*/ 0 h 428"/>
              <a:gd name="T4" fmla="*/ 3456 w 3800"/>
              <a:gd name="T5" fmla="*/ 428 h 428"/>
              <a:gd name="T6" fmla="*/ 0 60000 65536"/>
              <a:gd name="T7" fmla="*/ 0 60000 65536"/>
              <a:gd name="T8" fmla="*/ 0 60000 65536"/>
            </a:gdLst>
            <a:ahLst/>
            <a:cxnLst>
              <a:cxn ang="T6">
                <a:pos x="T0" y="T1"/>
              </a:cxn>
              <a:cxn ang="T7">
                <a:pos x="T2" y="T3"/>
              </a:cxn>
              <a:cxn ang="T8">
                <a:pos x="T4" y="T5"/>
              </a:cxn>
            </a:cxnLst>
            <a:rect l="0" t="0" r="r" b="b"/>
            <a:pathLst>
              <a:path w="3800" h="428">
                <a:moveTo>
                  <a:pt x="0" y="0"/>
                </a:moveTo>
                <a:lnTo>
                  <a:pt x="3800" y="0"/>
                </a:lnTo>
                <a:lnTo>
                  <a:pt x="3456" y="42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wrap="none" anchor="ctr"/>
          <a:lstStyle/>
          <a:p>
            <a:pPr defTabSz="914400" eaLnBrk="0" fontAlgn="base" hangingPunct="0">
              <a:spcBef>
                <a:spcPct val="0"/>
              </a:spcBef>
              <a:spcAft>
                <a:spcPct val="0"/>
              </a:spcAft>
            </a:pPr>
            <a:endParaRPr lang="en-US" sz="1800">
              <a:solidFill>
                <a:srgbClr val="000000"/>
              </a:solidFill>
              <a:latin typeface=".VnTime" panose="020B7200000000000000" pitchFamily="34" charset="0"/>
              <a:cs typeface="Arial" panose="020B0604020202020204" pitchFamily="34" charset="0"/>
            </a:endParaRPr>
          </a:p>
        </p:txBody>
      </p:sp>
      <p:sp>
        <p:nvSpPr>
          <p:cNvPr id="1029" name="Rectangle 5"/>
          <p:cNvSpPr>
            <a:spLocks noGrp="1" noChangeArrowheads="1"/>
          </p:cNvSpPr>
          <p:nvPr>
            <p:ph type="ftr" sz="quarter" idx="3"/>
          </p:nvPr>
        </p:nvSpPr>
        <p:spPr bwMode="gray">
          <a:xfrm>
            <a:off x="7620000" y="6483351"/>
            <a:ext cx="2844800" cy="244475"/>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eaLnBrk="1" hangingPunct="1">
              <a:defRPr sz="1000" b="1">
                <a:solidFill>
                  <a:srgbClr val="000000"/>
                </a:solidFill>
                <a:latin typeface="Arial" charset="0"/>
              </a:defRPr>
            </a:lvl1pPr>
          </a:lstStyle>
          <a:p>
            <a:pPr defTabSz="914400" fontAlgn="base">
              <a:spcBef>
                <a:spcPct val="0"/>
              </a:spcBef>
              <a:spcAft>
                <a:spcPct val="0"/>
              </a:spcAft>
              <a:defRPr/>
            </a:pPr>
            <a:endParaRPr lang="en-US">
              <a:cs typeface="Arial" panose="020B0604020202020204" pitchFamily="34" charset="0"/>
            </a:endParaRPr>
          </a:p>
        </p:txBody>
      </p:sp>
      <p:sp>
        <p:nvSpPr>
          <p:cNvPr id="1030" name="Rectangle 6"/>
          <p:cNvSpPr>
            <a:spLocks noGrp="1" noChangeArrowheads="1"/>
          </p:cNvSpPr>
          <p:nvPr>
            <p:ph type="sldNum" sz="quarter" idx="4"/>
          </p:nvPr>
        </p:nvSpPr>
        <p:spPr bwMode="gray">
          <a:xfrm>
            <a:off x="10566400" y="6477000"/>
            <a:ext cx="1117600" cy="261938"/>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eaLnBrk="1" hangingPunct="1">
              <a:defRPr sz="1000">
                <a:solidFill>
                  <a:srgbClr val="000000"/>
                </a:solidFill>
                <a:latin typeface="Arial" charset="0"/>
              </a:defRPr>
            </a:lvl1pPr>
          </a:lstStyle>
          <a:p>
            <a:pPr defTabSz="914400" fontAlgn="base">
              <a:spcBef>
                <a:spcPct val="0"/>
              </a:spcBef>
              <a:spcAft>
                <a:spcPct val="0"/>
              </a:spcAft>
              <a:defRPr/>
            </a:pPr>
            <a:fld id="{51311295-2FAB-4AC1-BFF6-4AD6DF81AF91}" type="slidenum">
              <a:rPr lang="en-US" smtClean="0">
                <a:cs typeface="Arial" panose="020B0604020202020204" pitchFamily="34" charset="0"/>
              </a:rPr>
              <a:pPr defTabSz="914400" fontAlgn="base">
                <a:spcBef>
                  <a:spcPct val="0"/>
                </a:spcBef>
                <a:spcAft>
                  <a:spcPct val="0"/>
                </a:spcAft>
                <a:defRPr/>
              </a:pPr>
              <a:t>‹#›</a:t>
            </a:fld>
            <a:endParaRPr lang="en-US">
              <a:cs typeface="Arial" panose="020B0604020202020204" pitchFamily="34" charset="0"/>
            </a:endParaRPr>
          </a:p>
        </p:txBody>
      </p:sp>
      <p:sp>
        <p:nvSpPr>
          <p:cNvPr id="1028" name="Rectangle 4"/>
          <p:cNvSpPr>
            <a:spLocks noGrp="1" noChangeArrowheads="1"/>
          </p:cNvSpPr>
          <p:nvPr>
            <p:ph type="dt" sz="half" idx="2"/>
          </p:nvPr>
        </p:nvSpPr>
        <p:spPr bwMode="gray">
          <a:xfrm>
            <a:off x="4978400" y="6477000"/>
            <a:ext cx="2540000" cy="261938"/>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eaLnBrk="1" hangingPunct="1">
              <a:defRPr sz="1000">
                <a:solidFill>
                  <a:srgbClr val="000000"/>
                </a:solidFill>
                <a:latin typeface="Arial" charset="0"/>
              </a:defRPr>
            </a:lvl1pPr>
          </a:lstStyle>
          <a:p>
            <a:pPr defTabSz="914400" fontAlgn="base">
              <a:spcBef>
                <a:spcPct val="0"/>
              </a:spcBef>
              <a:spcAft>
                <a:spcPct val="0"/>
              </a:spcAft>
              <a:defRPr/>
            </a:pPr>
            <a:endParaRPr lang="en-US">
              <a:cs typeface="Arial" panose="020B0604020202020204" pitchFamily="34" charset="0"/>
            </a:endParaRPr>
          </a:p>
        </p:txBody>
      </p:sp>
      <p:sp>
        <p:nvSpPr>
          <p:cNvPr id="37894" name="Rectangle 3"/>
          <p:cNvSpPr>
            <a:spLocks noGrp="1" noChangeArrowheads="1"/>
          </p:cNvSpPr>
          <p:nvPr>
            <p:ph type="body" idx="1"/>
          </p:nvPr>
        </p:nvSpPr>
        <p:spPr bwMode="gray">
          <a:xfrm>
            <a:off x="406400" y="1066800"/>
            <a:ext cx="11277600" cy="5334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37895" name="Group 191"/>
          <p:cNvGrpSpPr>
            <a:grpSpLocks/>
          </p:cNvGrpSpPr>
          <p:nvPr/>
        </p:nvGrpSpPr>
        <p:grpSpPr bwMode="auto">
          <a:xfrm>
            <a:off x="406400" y="800101"/>
            <a:ext cx="11169651" cy="131763"/>
            <a:chOff x="192" y="498"/>
            <a:chExt cx="5376" cy="78"/>
          </a:xfrm>
        </p:grpSpPr>
        <p:grpSp>
          <p:nvGrpSpPr>
            <p:cNvPr id="37904" name="Group 192"/>
            <p:cNvGrpSpPr>
              <a:grpSpLocks/>
            </p:cNvGrpSpPr>
            <p:nvPr userDrawn="1"/>
          </p:nvGrpSpPr>
          <p:grpSpPr bwMode="auto">
            <a:xfrm>
              <a:off x="192" y="498"/>
              <a:ext cx="5376" cy="78"/>
              <a:chOff x="192" y="498"/>
              <a:chExt cx="5376" cy="78"/>
            </a:xfrm>
          </p:grpSpPr>
          <p:sp>
            <p:nvSpPr>
              <p:cNvPr id="37906" name="Rectangle 193"/>
              <p:cNvSpPr>
                <a:spLocks noChangeArrowheads="1"/>
              </p:cNvSpPr>
              <p:nvPr userDrawn="1"/>
            </p:nvSpPr>
            <p:spPr bwMode="gray">
              <a:xfrm>
                <a:off x="192" y="498"/>
                <a:ext cx="1488" cy="78"/>
              </a:xfrm>
              <a:prstGeom prst="rect">
                <a:avLst/>
              </a:prstGeom>
              <a:solidFill>
                <a:schemeClr val="tx2"/>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defTabSz="914400" fontAlgn="base">
                  <a:spcBef>
                    <a:spcPct val="0"/>
                  </a:spcBef>
                  <a:spcAft>
                    <a:spcPct val="0"/>
                  </a:spcAft>
                </a:pPr>
                <a:endParaRPr lang="en-US" sz="1800">
                  <a:solidFill>
                    <a:srgbClr val="000000"/>
                  </a:solidFill>
                  <a:latin typeface="Arial" panose="020B0604020202020204" pitchFamily="34" charset="0"/>
                </a:endParaRPr>
              </a:p>
            </p:txBody>
          </p:sp>
          <p:sp>
            <p:nvSpPr>
              <p:cNvPr id="37907" name="Line 194"/>
              <p:cNvSpPr>
                <a:spLocks noChangeShapeType="1"/>
              </p:cNvSpPr>
              <p:nvPr userDrawn="1"/>
            </p:nvSpPr>
            <p:spPr bwMode="gray">
              <a:xfrm>
                <a:off x="192" y="576"/>
                <a:ext cx="5376" cy="0"/>
              </a:xfrm>
              <a:prstGeom prst="line">
                <a:avLst/>
              </a:prstGeom>
              <a:noFill/>
              <a:ln w="19050">
                <a:solidFill>
                  <a:schemeClr val="tx2"/>
                </a:solidFill>
                <a:round/>
                <a:headEnd/>
                <a:tailEnd/>
              </a:ln>
              <a:extLst>
                <a:ext uri="{909E8E84-426E-40DD-AFC4-6F175D3DCCD1}">
                  <a14:hiddenFill xmlns:a14="http://schemas.microsoft.com/office/drawing/2010/main">
                    <a:noFill/>
                  </a14:hiddenFill>
                </a:ext>
              </a:extLst>
            </p:spPr>
            <p:txBody>
              <a:bodyPr/>
              <a:lstStyle/>
              <a:p>
                <a:pPr defTabSz="914400" eaLnBrk="0" fontAlgn="base" hangingPunct="0">
                  <a:spcBef>
                    <a:spcPct val="0"/>
                  </a:spcBef>
                  <a:spcAft>
                    <a:spcPct val="0"/>
                  </a:spcAft>
                </a:pPr>
                <a:endParaRPr lang="en-US" sz="1800">
                  <a:solidFill>
                    <a:srgbClr val="000000"/>
                  </a:solidFill>
                  <a:latin typeface=".VnTime" panose="020B7200000000000000" pitchFamily="34" charset="0"/>
                  <a:cs typeface="Arial" panose="020B0604020202020204" pitchFamily="34" charset="0"/>
                </a:endParaRPr>
              </a:p>
            </p:txBody>
          </p:sp>
        </p:grpSp>
        <p:pic>
          <p:nvPicPr>
            <p:cNvPr id="37905" name="Picture 195" descr="Untitled-4 copy"/>
            <p:cNvPicPr>
              <a:picLocks noChangeAspect="1" noChangeArrowheads="1"/>
            </p:cNvPicPr>
            <p:nvPr userDrawn="1"/>
          </p:nvPicPr>
          <p:blipFill>
            <a:blip r:embed="rId13">
              <a:extLst>
                <a:ext uri="{28A0092B-C50C-407E-A947-70E740481C1C}">
                  <a14:useLocalDpi xmlns:a14="http://schemas.microsoft.com/office/drawing/2010/main" val="0"/>
                </a:ext>
              </a:extLst>
            </a:blip>
            <a:srcRect/>
            <a:stretch>
              <a:fillRect/>
            </a:stretch>
          </p:blipFill>
          <p:spPr bwMode="gray">
            <a:xfrm>
              <a:off x="300" y="504"/>
              <a:ext cx="72" cy="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37896" name="Rectangle 223"/>
          <p:cNvSpPr>
            <a:spLocks noChangeArrowheads="1"/>
          </p:cNvSpPr>
          <p:nvPr/>
        </p:nvSpPr>
        <p:spPr bwMode="gray">
          <a:xfrm>
            <a:off x="10350500" y="463550"/>
            <a:ext cx="601133" cy="444500"/>
          </a:xfrm>
          <a:prstGeom prst="rect">
            <a:avLst/>
          </a:prstGeom>
          <a:solidFill>
            <a:schemeClr val="accent2"/>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defTabSz="914400" fontAlgn="base">
              <a:spcBef>
                <a:spcPct val="0"/>
              </a:spcBef>
              <a:spcAft>
                <a:spcPct val="0"/>
              </a:spcAft>
            </a:pPr>
            <a:endParaRPr lang="en-US" sz="1800">
              <a:solidFill>
                <a:srgbClr val="000000"/>
              </a:solidFill>
              <a:latin typeface="Arial" panose="020B0604020202020204" pitchFamily="34" charset="0"/>
            </a:endParaRPr>
          </a:p>
        </p:txBody>
      </p:sp>
      <p:sp>
        <p:nvSpPr>
          <p:cNvPr id="37897" name="Rectangle 224"/>
          <p:cNvSpPr>
            <a:spLocks noChangeArrowheads="1"/>
          </p:cNvSpPr>
          <p:nvPr/>
        </p:nvSpPr>
        <p:spPr bwMode="gray">
          <a:xfrm>
            <a:off x="10972800" y="0"/>
            <a:ext cx="601133" cy="444500"/>
          </a:xfrm>
          <a:prstGeom prst="rect">
            <a:avLst/>
          </a:prstGeom>
          <a:solidFill>
            <a:schemeClr val="tx2"/>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defTabSz="914400" fontAlgn="base">
              <a:spcBef>
                <a:spcPct val="0"/>
              </a:spcBef>
              <a:spcAft>
                <a:spcPct val="0"/>
              </a:spcAft>
            </a:pPr>
            <a:endParaRPr lang="en-US" sz="1800">
              <a:solidFill>
                <a:srgbClr val="000000"/>
              </a:solidFill>
              <a:latin typeface="Arial" panose="020B0604020202020204" pitchFamily="34" charset="0"/>
            </a:endParaRPr>
          </a:p>
        </p:txBody>
      </p:sp>
      <p:sp>
        <p:nvSpPr>
          <p:cNvPr id="37898" name="Rectangle 225" descr="01"/>
          <p:cNvSpPr>
            <a:spLocks noChangeArrowheads="1"/>
          </p:cNvSpPr>
          <p:nvPr/>
        </p:nvSpPr>
        <p:spPr bwMode="gray">
          <a:xfrm>
            <a:off x="10350500" y="0"/>
            <a:ext cx="601133" cy="444500"/>
          </a:xfrm>
          <a:prstGeom prst="rect">
            <a:avLst/>
          </a:prstGeom>
          <a:blipFill dpi="0" rotWithShape="1">
            <a:blip r:embed="rId14"/>
            <a:srcRect/>
            <a:stretch>
              <a:fillRect/>
            </a:stretch>
          </a:bli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defTabSz="914400" fontAlgn="base">
              <a:spcBef>
                <a:spcPct val="0"/>
              </a:spcBef>
              <a:spcAft>
                <a:spcPct val="0"/>
              </a:spcAft>
            </a:pPr>
            <a:endParaRPr lang="en-US" sz="1800">
              <a:solidFill>
                <a:srgbClr val="000000"/>
              </a:solidFill>
              <a:latin typeface="Arial" panose="020B0604020202020204" pitchFamily="34" charset="0"/>
            </a:endParaRPr>
          </a:p>
        </p:txBody>
      </p:sp>
      <p:sp>
        <p:nvSpPr>
          <p:cNvPr id="37899" name="Rectangle 226" descr="02"/>
          <p:cNvSpPr>
            <a:spLocks noChangeArrowheads="1"/>
          </p:cNvSpPr>
          <p:nvPr/>
        </p:nvSpPr>
        <p:spPr bwMode="gray">
          <a:xfrm>
            <a:off x="9108018" y="463550"/>
            <a:ext cx="601133" cy="444500"/>
          </a:xfrm>
          <a:prstGeom prst="rect">
            <a:avLst/>
          </a:prstGeom>
          <a:blipFill dpi="0" rotWithShape="1">
            <a:blip r:embed="rId15"/>
            <a:srcRect/>
            <a:stretch>
              <a:fillRect/>
            </a:stretch>
          </a:bli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defTabSz="914400" fontAlgn="base">
              <a:spcBef>
                <a:spcPct val="0"/>
              </a:spcBef>
              <a:spcAft>
                <a:spcPct val="0"/>
              </a:spcAft>
            </a:pPr>
            <a:endParaRPr lang="en-US" sz="1800">
              <a:solidFill>
                <a:srgbClr val="000000"/>
              </a:solidFill>
              <a:latin typeface="Arial" panose="020B0604020202020204" pitchFamily="34" charset="0"/>
            </a:endParaRPr>
          </a:p>
        </p:txBody>
      </p:sp>
      <p:sp>
        <p:nvSpPr>
          <p:cNvPr id="37900" name="Rectangle 227" descr="03"/>
          <p:cNvSpPr>
            <a:spLocks noChangeArrowheads="1"/>
          </p:cNvSpPr>
          <p:nvPr/>
        </p:nvSpPr>
        <p:spPr bwMode="gray">
          <a:xfrm>
            <a:off x="9730318" y="463550"/>
            <a:ext cx="601133" cy="444500"/>
          </a:xfrm>
          <a:prstGeom prst="rect">
            <a:avLst/>
          </a:prstGeom>
          <a:blipFill dpi="0" rotWithShape="1">
            <a:blip r:embed="rId16"/>
            <a:srcRect/>
            <a:stretch>
              <a:fillRect/>
            </a:stretch>
          </a:bli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defTabSz="914400" fontAlgn="base">
              <a:spcBef>
                <a:spcPct val="0"/>
              </a:spcBef>
              <a:spcAft>
                <a:spcPct val="0"/>
              </a:spcAft>
            </a:pPr>
            <a:endParaRPr lang="en-US" sz="1800">
              <a:solidFill>
                <a:srgbClr val="000000"/>
              </a:solidFill>
              <a:latin typeface="Arial" panose="020B0604020202020204" pitchFamily="34" charset="0"/>
            </a:endParaRPr>
          </a:p>
        </p:txBody>
      </p:sp>
      <p:sp>
        <p:nvSpPr>
          <p:cNvPr id="37901" name="Rectangle 228" descr="04"/>
          <p:cNvSpPr>
            <a:spLocks noChangeArrowheads="1"/>
          </p:cNvSpPr>
          <p:nvPr/>
        </p:nvSpPr>
        <p:spPr bwMode="gray">
          <a:xfrm>
            <a:off x="10972800" y="463550"/>
            <a:ext cx="601133" cy="444500"/>
          </a:xfrm>
          <a:prstGeom prst="rect">
            <a:avLst/>
          </a:prstGeom>
          <a:blipFill dpi="0" rotWithShape="1">
            <a:blip r:embed="rId17"/>
            <a:srcRect/>
            <a:stretch>
              <a:fillRect/>
            </a:stretch>
          </a:bli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defTabSz="914400" fontAlgn="base">
              <a:spcBef>
                <a:spcPct val="0"/>
              </a:spcBef>
              <a:spcAft>
                <a:spcPct val="0"/>
              </a:spcAft>
            </a:pPr>
            <a:endParaRPr lang="en-US" sz="1800">
              <a:solidFill>
                <a:srgbClr val="000000"/>
              </a:solidFill>
              <a:latin typeface="Arial" panose="020B0604020202020204" pitchFamily="34" charset="0"/>
            </a:endParaRPr>
          </a:p>
        </p:txBody>
      </p:sp>
      <p:sp>
        <p:nvSpPr>
          <p:cNvPr id="37902" name="Rectangle 2"/>
          <p:cNvSpPr>
            <a:spLocks noGrp="1" noChangeArrowheads="1"/>
          </p:cNvSpPr>
          <p:nvPr>
            <p:ph type="title"/>
          </p:nvPr>
        </p:nvSpPr>
        <p:spPr bwMode="black">
          <a:xfrm>
            <a:off x="406400" y="152401"/>
            <a:ext cx="8229600" cy="5635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t>Click to edit Master title style</a:t>
            </a:r>
          </a:p>
        </p:txBody>
      </p:sp>
      <p:sp>
        <p:nvSpPr>
          <p:cNvPr id="37903" name="TextBox 18"/>
          <p:cNvSpPr txBox="1">
            <a:spLocks noChangeArrowheads="1"/>
          </p:cNvSpPr>
          <p:nvPr userDrawn="1"/>
        </p:nvSpPr>
        <p:spPr bwMode="auto">
          <a:xfrm>
            <a:off x="10500512" y="6627814"/>
            <a:ext cx="1691489"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r" defTabSz="914400" fontAlgn="base">
              <a:spcBef>
                <a:spcPct val="0"/>
              </a:spcBef>
              <a:spcAft>
                <a:spcPct val="0"/>
              </a:spcAft>
            </a:pPr>
            <a:r>
              <a:rPr lang="en-US" sz="900">
                <a:solidFill>
                  <a:srgbClr val="000000"/>
                </a:solidFill>
                <a:latin typeface="Arial" panose="020B0604020202020204" pitchFamily="34" charset="0"/>
              </a:rPr>
              <a:t>http://dichvudanhvanban.com</a:t>
            </a:r>
          </a:p>
        </p:txBody>
      </p:sp>
    </p:spTree>
    <p:extLst>
      <p:ext uri="{BB962C8B-B14F-4D97-AF65-F5344CB8AC3E}">
        <p14:creationId xmlns:p14="http://schemas.microsoft.com/office/powerpoint/2010/main" val="2552059849"/>
      </p:ext>
    </p:extLst>
  </p:cSld>
  <p:clrMap bg1="lt1" tx1="dk1" bg2="lt2" tx2="dk2" accent1="accent1" accent2="accent2" accent3="accent3" accent4="accent4" accent5="accent5" accent6="accent6" hlink="hlink" folHlink="folHlink"/>
  <p:sldLayoutIdLst>
    <p:sldLayoutId id="2147484711" r:id="rId1"/>
    <p:sldLayoutId id="2147484712" r:id="rId2"/>
    <p:sldLayoutId id="2147484713" r:id="rId3"/>
    <p:sldLayoutId id="2147484714" r:id="rId4"/>
    <p:sldLayoutId id="2147484715" r:id="rId5"/>
    <p:sldLayoutId id="2147484716" r:id="rId6"/>
    <p:sldLayoutId id="2147484717" r:id="rId7"/>
    <p:sldLayoutId id="2147484718" r:id="rId8"/>
    <p:sldLayoutId id="2147484719" r:id="rId9"/>
    <p:sldLayoutId id="2147484720" r:id="rId10"/>
    <p:sldLayoutId id="2147484721" r:id="rId11"/>
  </p:sldLayoutIdLst>
  <p:txStyles>
    <p:titleStyle>
      <a:lvl1pPr algn="l" rtl="0" fontAlgn="base">
        <a:spcBef>
          <a:spcPct val="0"/>
        </a:spcBef>
        <a:spcAft>
          <a:spcPct val="0"/>
        </a:spcAft>
        <a:defRPr sz="3200">
          <a:solidFill>
            <a:schemeClr val="tx2"/>
          </a:solidFill>
          <a:latin typeface="+mj-lt"/>
          <a:ea typeface="+mj-ea"/>
          <a:cs typeface="+mj-cs"/>
        </a:defRPr>
      </a:lvl1pPr>
      <a:lvl2pPr algn="l" rtl="0" fontAlgn="base">
        <a:spcBef>
          <a:spcPct val="0"/>
        </a:spcBef>
        <a:spcAft>
          <a:spcPct val="0"/>
        </a:spcAft>
        <a:defRPr sz="3200">
          <a:solidFill>
            <a:schemeClr val="tx2"/>
          </a:solidFill>
          <a:latin typeface="Arial" charset="0"/>
        </a:defRPr>
      </a:lvl2pPr>
      <a:lvl3pPr algn="l" rtl="0" fontAlgn="base">
        <a:spcBef>
          <a:spcPct val="0"/>
        </a:spcBef>
        <a:spcAft>
          <a:spcPct val="0"/>
        </a:spcAft>
        <a:defRPr sz="3200">
          <a:solidFill>
            <a:schemeClr val="tx2"/>
          </a:solidFill>
          <a:latin typeface="Arial" charset="0"/>
        </a:defRPr>
      </a:lvl3pPr>
      <a:lvl4pPr algn="l" rtl="0" fontAlgn="base">
        <a:spcBef>
          <a:spcPct val="0"/>
        </a:spcBef>
        <a:spcAft>
          <a:spcPct val="0"/>
        </a:spcAft>
        <a:defRPr sz="3200">
          <a:solidFill>
            <a:schemeClr val="tx2"/>
          </a:solidFill>
          <a:latin typeface="Arial" charset="0"/>
        </a:defRPr>
      </a:lvl4pPr>
      <a:lvl5pPr algn="l" rtl="0" fontAlgn="base">
        <a:spcBef>
          <a:spcPct val="0"/>
        </a:spcBef>
        <a:spcAft>
          <a:spcPct val="0"/>
        </a:spcAft>
        <a:defRPr sz="3200">
          <a:solidFill>
            <a:schemeClr val="tx2"/>
          </a:solidFill>
          <a:latin typeface="Arial" charset="0"/>
        </a:defRPr>
      </a:lvl5pPr>
      <a:lvl6pPr marL="457200" algn="l" rtl="0" eaLnBrk="1" fontAlgn="base" hangingPunct="1">
        <a:spcBef>
          <a:spcPct val="0"/>
        </a:spcBef>
        <a:spcAft>
          <a:spcPct val="0"/>
        </a:spcAft>
        <a:defRPr sz="3200">
          <a:solidFill>
            <a:schemeClr val="tx2"/>
          </a:solidFill>
          <a:latin typeface="Arial" charset="0"/>
        </a:defRPr>
      </a:lvl6pPr>
      <a:lvl7pPr marL="914400" algn="l" rtl="0" eaLnBrk="1" fontAlgn="base" hangingPunct="1">
        <a:spcBef>
          <a:spcPct val="0"/>
        </a:spcBef>
        <a:spcAft>
          <a:spcPct val="0"/>
        </a:spcAft>
        <a:defRPr sz="3200">
          <a:solidFill>
            <a:schemeClr val="tx2"/>
          </a:solidFill>
          <a:latin typeface="Arial" charset="0"/>
        </a:defRPr>
      </a:lvl7pPr>
      <a:lvl8pPr marL="1371600" algn="l" rtl="0" eaLnBrk="1" fontAlgn="base" hangingPunct="1">
        <a:spcBef>
          <a:spcPct val="0"/>
        </a:spcBef>
        <a:spcAft>
          <a:spcPct val="0"/>
        </a:spcAft>
        <a:defRPr sz="3200">
          <a:solidFill>
            <a:schemeClr val="tx2"/>
          </a:solidFill>
          <a:latin typeface="Arial" charset="0"/>
        </a:defRPr>
      </a:lvl8pPr>
      <a:lvl9pPr marL="1828800" algn="l" rtl="0" eaLnBrk="1" fontAlgn="base" hangingPunct="1">
        <a:spcBef>
          <a:spcPct val="0"/>
        </a:spcBef>
        <a:spcAft>
          <a:spcPct val="0"/>
        </a:spcAft>
        <a:defRPr sz="3200">
          <a:solidFill>
            <a:schemeClr val="tx2"/>
          </a:solidFill>
          <a:latin typeface="Arial" charset="0"/>
        </a:defRPr>
      </a:lvl9pPr>
    </p:titleStyle>
    <p:bodyStyle>
      <a:lvl1pPr marL="342900" indent="-342900" algn="l" rtl="0" fontAlgn="base">
        <a:spcBef>
          <a:spcPct val="20000"/>
        </a:spcBef>
        <a:spcAft>
          <a:spcPct val="0"/>
        </a:spcAft>
        <a:buClr>
          <a:schemeClr val="tx2"/>
        </a:buClr>
        <a:buFont typeface="Wingdings" panose="05000000000000000000" pitchFamily="2" charset="2"/>
        <a:buChar char="v"/>
        <a:defRPr sz="2800">
          <a:solidFill>
            <a:schemeClr val="tx1"/>
          </a:solidFill>
          <a:latin typeface="+mn-lt"/>
          <a:ea typeface="+mn-ea"/>
          <a:cs typeface="+mn-cs"/>
        </a:defRPr>
      </a:lvl1pPr>
      <a:lvl2pPr marL="742950" indent="-285750" algn="l" rtl="0" fontAlgn="base">
        <a:spcBef>
          <a:spcPct val="20000"/>
        </a:spcBef>
        <a:spcAft>
          <a:spcPct val="0"/>
        </a:spcAft>
        <a:buClr>
          <a:schemeClr val="accent1"/>
        </a:buClr>
        <a:buFont typeface="Wingdings" panose="05000000000000000000" pitchFamily="2" charset="2"/>
        <a:buChar char="§"/>
        <a:defRPr sz="2600">
          <a:solidFill>
            <a:schemeClr val="tx1"/>
          </a:solidFill>
          <a:latin typeface="+mn-lt"/>
        </a:defRPr>
      </a:lvl2pPr>
      <a:lvl3pPr marL="1143000" indent="-228600" algn="l" rtl="0" fontAlgn="base">
        <a:spcBef>
          <a:spcPct val="20000"/>
        </a:spcBef>
        <a:spcAft>
          <a:spcPct val="0"/>
        </a:spcAft>
        <a:buClr>
          <a:schemeClr val="accent2"/>
        </a:buClr>
        <a:buChar char="•"/>
        <a:defRPr sz="2400">
          <a:solidFill>
            <a:schemeClr val="tx1"/>
          </a:solidFill>
          <a:latin typeface="+mn-lt"/>
        </a:defRPr>
      </a:lvl3pPr>
      <a:lvl4pPr marL="1600200" indent="-228600" algn="l" rtl="0" fontAlgn="base">
        <a:spcBef>
          <a:spcPct val="20000"/>
        </a:spcBef>
        <a:spcAft>
          <a:spcPct val="0"/>
        </a:spcAft>
        <a:buChar char="–"/>
        <a:defRPr sz="2000">
          <a:solidFill>
            <a:schemeClr val="tx1"/>
          </a:solidFill>
          <a:latin typeface="+mn-lt"/>
        </a:defRPr>
      </a:lvl4pPr>
      <a:lvl5pPr marL="2057400" indent="-228600" algn="l" rtl="0" fontAlgn="base">
        <a:spcBef>
          <a:spcPct val="20000"/>
        </a:spcBef>
        <a:spcAft>
          <a:spcPct val="0"/>
        </a:spcAft>
        <a:buChar char="»"/>
        <a:defRPr sz="2000">
          <a:solidFill>
            <a:schemeClr val="tx1"/>
          </a:solidFill>
          <a:latin typeface="+mn-lt"/>
        </a:defRPr>
      </a:lvl5pPr>
      <a:lvl6pPr marL="2514600" indent="-228600" algn="l" rtl="0" eaLnBrk="1" fontAlgn="base" hangingPunct="1">
        <a:spcBef>
          <a:spcPct val="20000"/>
        </a:spcBef>
        <a:spcAft>
          <a:spcPct val="0"/>
        </a:spcAft>
        <a:buChar char="»"/>
        <a:defRPr sz="2000">
          <a:solidFill>
            <a:schemeClr val="tx1"/>
          </a:solidFill>
          <a:latin typeface="+mn-lt"/>
        </a:defRPr>
      </a:lvl6pPr>
      <a:lvl7pPr marL="2971800" indent="-228600" algn="l" rtl="0" eaLnBrk="1" fontAlgn="base" hangingPunct="1">
        <a:spcBef>
          <a:spcPct val="20000"/>
        </a:spcBef>
        <a:spcAft>
          <a:spcPct val="0"/>
        </a:spcAft>
        <a:buChar char="»"/>
        <a:defRPr sz="2000">
          <a:solidFill>
            <a:schemeClr val="tx1"/>
          </a:solidFill>
          <a:latin typeface="+mn-lt"/>
        </a:defRPr>
      </a:lvl7pPr>
      <a:lvl8pPr marL="3429000" indent="-228600" algn="l" rtl="0" eaLnBrk="1" fontAlgn="base" hangingPunct="1">
        <a:spcBef>
          <a:spcPct val="20000"/>
        </a:spcBef>
        <a:spcAft>
          <a:spcPct val="0"/>
        </a:spcAft>
        <a:buChar char="»"/>
        <a:defRPr sz="2000">
          <a:solidFill>
            <a:schemeClr val="tx1"/>
          </a:solidFill>
          <a:latin typeface="+mn-lt"/>
        </a:defRPr>
      </a:lvl8pPr>
      <a:lvl9pPr marL="3886200" indent="-228600" algn="l" rtl="0" eaLnBrk="1" fontAlgn="base" hangingPunct="1">
        <a:spcBef>
          <a:spcPct val="20000"/>
        </a:spcBef>
        <a:spcAft>
          <a:spcPct val="0"/>
        </a:spcAft>
        <a:buChar char="»"/>
        <a:defRPr sz="20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xml><?xml version="1.0" encoding="utf-8"?>
<p:sldMaster xmlns:a="http://schemas.openxmlformats.org/drawingml/2006/main" xmlns:r="http://schemas.openxmlformats.org/officeDocument/2006/relationships" xmlns:p="http://schemas.openxmlformats.org/presentationml/2006/main">
  <p:cSld>
    <p:bg>
      <p:bgPr>
        <a:gradFill rotWithShape="0">
          <a:gsLst>
            <a:gs pos="0">
              <a:schemeClr val="bg1"/>
            </a:gs>
            <a:gs pos="50000">
              <a:schemeClr val="bg1">
                <a:gamma/>
                <a:tint val="0"/>
                <a:invGamma/>
              </a:schemeClr>
            </a:gs>
            <a:gs pos="100000">
              <a:schemeClr val="bg1"/>
            </a:gs>
          </a:gsLst>
          <a:lin ang="2700000" scaled="1"/>
        </a:gradFill>
        <a:effectLst/>
      </p:bgPr>
    </p:bg>
    <p:spTree>
      <p:nvGrpSpPr>
        <p:cNvPr id="1" name=""/>
        <p:cNvGrpSpPr/>
        <p:nvPr/>
      </p:nvGrpSpPr>
      <p:grpSpPr>
        <a:xfrm>
          <a:off x="0" y="0"/>
          <a:ext cx="0" cy="0"/>
          <a:chOff x="0" y="0"/>
          <a:chExt cx="0" cy="0"/>
        </a:xfrm>
      </p:grpSpPr>
      <p:sp>
        <p:nvSpPr>
          <p:cNvPr id="1033" name="Oval 9"/>
          <p:cNvSpPr>
            <a:spLocks noChangeArrowheads="1"/>
          </p:cNvSpPr>
          <p:nvPr/>
        </p:nvSpPr>
        <p:spPr bwMode="ltGray">
          <a:xfrm>
            <a:off x="2336800" y="5562600"/>
            <a:ext cx="1524000" cy="1066800"/>
          </a:xfrm>
          <a:prstGeom prst="ellipse">
            <a:avLst/>
          </a:prstGeom>
          <a:gradFill rotWithShape="1">
            <a:gsLst>
              <a:gs pos="0">
                <a:schemeClr val="hlink">
                  <a:gamma/>
                  <a:tint val="0"/>
                  <a:invGamma/>
                </a:schemeClr>
              </a:gs>
              <a:gs pos="100000">
                <a:schemeClr val="hlink">
                  <a:alpha val="20000"/>
                </a:schemeClr>
              </a:gs>
            </a:gsLst>
            <a:path path="shape">
              <a:fillToRect l="50000" t="50000" r="50000" b="50000"/>
            </a:path>
          </a:gradFill>
          <a:ln w="9525">
            <a:noFill/>
            <a:round/>
            <a:headEnd/>
            <a:tailEnd/>
          </a:ln>
          <a:effectLst/>
        </p:spPr>
        <p:txBody>
          <a:bodyPr wrap="none" anchor="ctr"/>
          <a:lstStyle/>
          <a:p>
            <a:pPr defTabSz="914400" fontAlgn="base">
              <a:spcBef>
                <a:spcPct val="0"/>
              </a:spcBef>
              <a:spcAft>
                <a:spcPct val="0"/>
              </a:spcAft>
              <a:defRPr/>
            </a:pPr>
            <a:endParaRPr lang="en-US" sz="1800">
              <a:solidFill>
                <a:srgbClr val="000000"/>
              </a:solidFill>
            </a:endParaRPr>
          </a:p>
        </p:txBody>
      </p:sp>
      <p:sp>
        <p:nvSpPr>
          <p:cNvPr id="43011" name="Rectangle 3"/>
          <p:cNvSpPr>
            <a:spLocks noGrp="1" noChangeArrowheads="1"/>
          </p:cNvSpPr>
          <p:nvPr>
            <p:ph type="body" idx="1"/>
          </p:nvPr>
        </p:nvSpPr>
        <p:spPr bwMode="gray">
          <a:xfrm>
            <a:off x="609600" y="1600201"/>
            <a:ext cx="10972800" cy="4525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1048" name="Group 24"/>
          <p:cNvGrpSpPr>
            <a:grpSpLocks/>
          </p:cNvGrpSpPr>
          <p:nvPr/>
        </p:nvGrpSpPr>
        <p:grpSpPr bwMode="auto">
          <a:xfrm>
            <a:off x="9652000" y="5943600"/>
            <a:ext cx="2540000" cy="914400"/>
            <a:chOff x="4458" y="42"/>
            <a:chExt cx="1296" cy="600"/>
          </a:xfrm>
        </p:grpSpPr>
        <p:pic>
          <p:nvPicPr>
            <p:cNvPr id="43023" name="Picture 11" descr="03"/>
            <p:cNvPicPr>
              <a:picLocks noChangeAspect="1" noChangeArrowheads="1"/>
            </p:cNvPicPr>
            <p:nvPr userDrawn="1"/>
          </p:nvPicPr>
          <p:blipFill>
            <a:blip r:embed="rId13">
              <a:extLst>
                <a:ext uri="{28A0092B-C50C-407E-A947-70E740481C1C}">
                  <a14:useLocalDpi xmlns:a14="http://schemas.microsoft.com/office/drawing/2010/main" val="0"/>
                </a:ext>
              </a:extLst>
            </a:blip>
            <a:srcRect/>
            <a:stretch>
              <a:fillRect/>
            </a:stretch>
          </p:blipFill>
          <p:spPr bwMode="gray">
            <a:xfrm rot="3067933">
              <a:off x="5098" y="237"/>
              <a:ext cx="252" cy="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3024" name="Picture 12" descr="02"/>
            <p:cNvPicPr>
              <a:picLocks noChangeAspect="1" noChangeArrowheads="1"/>
            </p:cNvPicPr>
            <p:nvPr userDrawn="1"/>
          </p:nvPicPr>
          <p:blipFill>
            <a:blip r:embed="rId14">
              <a:extLst>
                <a:ext uri="{28A0092B-C50C-407E-A947-70E740481C1C}">
                  <a14:useLocalDpi xmlns:a14="http://schemas.microsoft.com/office/drawing/2010/main" val="0"/>
                </a:ext>
              </a:extLst>
            </a:blip>
            <a:srcRect/>
            <a:stretch>
              <a:fillRect/>
            </a:stretch>
          </p:blipFill>
          <p:spPr bwMode="gray">
            <a:xfrm rot="1840479">
              <a:off x="4698" y="227"/>
              <a:ext cx="624" cy="1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3025" name="Picture 13" descr="02"/>
            <p:cNvPicPr>
              <a:picLocks noChangeAspect="1" noChangeArrowheads="1"/>
            </p:cNvPicPr>
            <p:nvPr userDrawn="1"/>
          </p:nvPicPr>
          <p:blipFill>
            <a:blip r:embed="rId15">
              <a:extLst>
                <a:ext uri="{28A0092B-C50C-407E-A947-70E740481C1C}">
                  <a14:useLocalDpi xmlns:a14="http://schemas.microsoft.com/office/drawing/2010/main" val="0"/>
                </a:ext>
              </a:extLst>
            </a:blip>
            <a:srcRect/>
            <a:stretch>
              <a:fillRect/>
            </a:stretch>
          </p:blipFill>
          <p:spPr bwMode="gray">
            <a:xfrm rot="895542">
              <a:off x="4527" y="343"/>
              <a:ext cx="726" cy="1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3026" name="Picture 14" descr="02"/>
            <p:cNvPicPr>
              <a:picLocks noChangeAspect="1" noChangeArrowheads="1"/>
            </p:cNvPicPr>
            <p:nvPr userDrawn="1"/>
          </p:nvPicPr>
          <p:blipFill>
            <a:blip r:embed="rId16">
              <a:extLst>
                <a:ext uri="{28A0092B-C50C-407E-A947-70E740481C1C}">
                  <a14:useLocalDpi xmlns:a14="http://schemas.microsoft.com/office/drawing/2010/main" val="0"/>
                </a:ext>
              </a:extLst>
            </a:blip>
            <a:srcRect/>
            <a:stretch>
              <a:fillRect/>
            </a:stretch>
          </p:blipFill>
          <p:spPr bwMode="gray">
            <a:xfrm>
              <a:off x="4458" y="513"/>
              <a:ext cx="795" cy="1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3027" name="Picture 15" descr="04"/>
            <p:cNvPicPr>
              <a:picLocks noChangeAspect="1" noChangeArrowheads="1"/>
            </p:cNvPicPr>
            <p:nvPr userDrawn="1"/>
          </p:nvPicPr>
          <p:blipFill>
            <a:blip r:embed="rId17">
              <a:extLst>
                <a:ext uri="{28A0092B-C50C-407E-A947-70E740481C1C}">
                  <a14:useLocalDpi xmlns:a14="http://schemas.microsoft.com/office/drawing/2010/main" val="0"/>
                </a:ext>
              </a:extLst>
            </a:blip>
            <a:srcRect/>
            <a:stretch>
              <a:fillRect/>
            </a:stretch>
          </p:blipFill>
          <p:spPr bwMode="gray">
            <a:xfrm>
              <a:off x="5093" y="42"/>
              <a:ext cx="661" cy="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041" name="Rectangle 17"/>
          <p:cNvSpPr>
            <a:spLocks noGrp="1" noChangeArrowheads="1"/>
          </p:cNvSpPr>
          <p:nvPr>
            <p:ph type="dt" sz="half" idx="2"/>
          </p:nvPr>
        </p:nvSpPr>
        <p:spPr bwMode="gray">
          <a:xfrm>
            <a:off x="609600" y="6477001"/>
            <a:ext cx="2844800" cy="244475"/>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eaLnBrk="1" hangingPunct="1">
              <a:defRPr sz="1400">
                <a:solidFill>
                  <a:srgbClr val="000000"/>
                </a:solidFill>
                <a:latin typeface="Arial" charset="0"/>
                <a:cs typeface="Arial" charset="0"/>
              </a:defRPr>
            </a:lvl1pPr>
          </a:lstStyle>
          <a:p>
            <a:pPr defTabSz="914400" fontAlgn="base">
              <a:spcBef>
                <a:spcPct val="0"/>
              </a:spcBef>
              <a:spcAft>
                <a:spcPct val="0"/>
              </a:spcAft>
              <a:defRPr/>
            </a:pPr>
            <a:endParaRPr lang="en-US"/>
          </a:p>
        </p:txBody>
      </p:sp>
      <p:sp>
        <p:nvSpPr>
          <p:cNvPr id="1042" name="Rectangle 18"/>
          <p:cNvSpPr>
            <a:spLocks noGrp="1" noChangeArrowheads="1"/>
          </p:cNvSpPr>
          <p:nvPr>
            <p:ph type="ftr" sz="quarter" idx="3"/>
          </p:nvPr>
        </p:nvSpPr>
        <p:spPr bwMode="gray">
          <a:xfrm>
            <a:off x="3657600" y="6477001"/>
            <a:ext cx="1727200" cy="244475"/>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eaLnBrk="1" hangingPunct="1">
              <a:defRPr sz="1400">
                <a:solidFill>
                  <a:srgbClr val="000000"/>
                </a:solidFill>
                <a:latin typeface="Arial" charset="0"/>
                <a:cs typeface="Arial" charset="0"/>
              </a:defRPr>
            </a:lvl1pPr>
          </a:lstStyle>
          <a:p>
            <a:pPr defTabSz="914400" fontAlgn="base">
              <a:spcBef>
                <a:spcPct val="0"/>
              </a:spcBef>
              <a:spcAft>
                <a:spcPct val="0"/>
              </a:spcAft>
              <a:defRPr/>
            </a:pPr>
            <a:endParaRPr lang="en-US"/>
          </a:p>
        </p:txBody>
      </p:sp>
      <p:sp>
        <p:nvSpPr>
          <p:cNvPr id="1043" name="Rectangle 19"/>
          <p:cNvSpPr>
            <a:spLocks noGrp="1" noChangeArrowheads="1"/>
          </p:cNvSpPr>
          <p:nvPr>
            <p:ph type="sldNum" sz="quarter" idx="4"/>
          </p:nvPr>
        </p:nvSpPr>
        <p:spPr bwMode="gray">
          <a:xfrm>
            <a:off x="5588000" y="6477001"/>
            <a:ext cx="1117600" cy="244475"/>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eaLnBrk="1" hangingPunct="1">
              <a:defRPr sz="1400">
                <a:solidFill>
                  <a:srgbClr val="000000"/>
                </a:solidFill>
                <a:latin typeface="Arial" charset="0"/>
                <a:cs typeface="Arial" charset="0"/>
              </a:defRPr>
            </a:lvl1pPr>
          </a:lstStyle>
          <a:p>
            <a:pPr defTabSz="914400" fontAlgn="base">
              <a:spcBef>
                <a:spcPct val="0"/>
              </a:spcBef>
              <a:spcAft>
                <a:spcPct val="0"/>
              </a:spcAft>
              <a:defRPr/>
            </a:pPr>
            <a:fld id="{F0880720-C386-49B6-A23F-C63C180F12C0}" type="slidenum">
              <a:rPr lang="en-US" smtClean="0"/>
              <a:pPr defTabSz="914400" fontAlgn="base">
                <a:spcBef>
                  <a:spcPct val="0"/>
                </a:spcBef>
                <a:spcAft>
                  <a:spcPct val="0"/>
                </a:spcAft>
                <a:defRPr/>
              </a:pPr>
              <a:t>‹#›</a:t>
            </a:fld>
            <a:endParaRPr lang="en-US"/>
          </a:p>
        </p:txBody>
      </p:sp>
      <p:pic>
        <p:nvPicPr>
          <p:cNvPr id="43016" name="Picture 22" descr="07"/>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gray">
          <a:xfrm>
            <a:off x="0" y="0"/>
            <a:ext cx="1219200" cy="1066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53" name="Oval 29"/>
          <p:cNvSpPr>
            <a:spLocks noChangeArrowheads="1"/>
          </p:cNvSpPr>
          <p:nvPr/>
        </p:nvSpPr>
        <p:spPr bwMode="ltGray">
          <a:xfrm>
            <a:off x="-609600" y="4343400"/>
            <a:ext cx="3454400" cy="2743200"/>
          </a:xfrm>
          <a:prstGeom prst="ellipse">
            <a:avLst/>
          </a:prstGeom>
          <a:gradFill rotWithShape="1">
            <a:gsLst>
              <a:gs pos="0">
                <a:schemeClr val="bg1">
                  <a:gamma/>
                  <a:tint val="0"/>
                  <a:invGamma/>
                </a:schemeClr>
              </a:gs>
              <a:gs pos="100000">
                <a:schemeClr val="bg1">
                  <a:alpha val="24001"/>
                </a:schemeClr>
              </a:gs>
            </a:gsLst>
            <a:path path="shape">
              <a:fillToRect l="50000" t="50000" r="50000" b="50000"/>
            </a:path>
          </a:gradFill>
          <a:ln w="9525">
            <a:noFill/>
            <a:round/>
            <a:headEnd/>
            <a:tailEnd/>
          </a:ln>
          <a:effectLst/>
        </p:spPr>
        <p:txBody>
          <a:bodyPr wrap="none" anchor="ctr"/>
          <a:lstStyle/>
          <a:p>
            <a:pPr defTabSz="914400" fontAlgn="base">
              <a:spcBef>
                <a:spcPct val="0"/>
              </a:spcBef>
              <a:spcAft>
                <a:spcPct val="0"/>
              </a:spcAft>
              <a:defRPr/>
            </a:pPr>
            <a:endParaRPr lang="en-US" sz="1800">
              <a:solidFill>
                <a:srgbClr val="000000"/>
              </a:solidFill>
            </a:endParaRPr>
          </a:p>
        </p:txBody>
      </p:sp>
      <p:grpSp>
        <p:nvGrpSpPr>
          <p:cNvPr id="43018" name="Group 30"/>
          <p:cNvGrpSpPr>
            <a:grpSpLocks/>
          </p:cNvGrpSpPr>
          <p:nvPr/>
        </p:nvGrpSpPr>
        <p:grpSpPr bwMode="auto">
          <a:xfrm>
            <a:off x="10261600" y="228600"/>
            <a:ext cx="1625600" cy="1066800"/>
            <a:chOff x="4416" y="144"/>
            <a:chExt cx="1200" cy="1008"/>
          </a:xfrm>
        </p:grpSpPr>
        <p:sp>
          <p:nvSpPr>
            <p:cNvPr id="43021" name="Oval 23"/>
            <p:cNvSpPr>
              <a:spLocks noChangeArrowheads="1"/>
            </p:cNvSpPr>
            <p:nvPr userDrawn="1"/>
          </p:nvSpPr>
          <p:spPr bwMode="ltGray">
            <a:xfrm>
              <a:off x="4416" y="192"/>
              <a:ext cx="1008" cy="960"/>
            </a:xfrm>
            <a:prstGeom prst="ellipse">
              <a:avLst/>
            </a:prstGeom>
            <a:gradFill rotWithShape="1">
              <a:gsLst>
                <a:gs pos="0">
                  <a:srgbClr val="FFFFFF"/>
                </a:gs>
                <a:gs pos="100000">
                  <a:srgbClr val="A8C1FA">
                    <a:alpha val="10001"/>
                  </a:srgbClr>
                </a:gs>
              </a:gsLst>
              <a:path path="shape">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defTabSz="914400" fontAlgn="base">
                <a:spcBef>
                  <a:spcPct val="0"/>
                </a:spcBef>
                <a:spcAft>
                  <a:spcPct val="0"/>
                </a:spcAft>
              </a:pPr>
              <a:endParaRPr lang="en-US" sz="1800">
                <a:solidFill>
                  <a:srgbClr val="000000"/>
                </a:solidFill>
                <a:latin typeface="Arial" panose="020B0604020202020204" pitchFamily="34" charset="0"/>
              </a:endParaRPr>
            </a:p>
          </p:txBody>
        </p:sp>
        <p:sp>
          <p:nvSpPr>
            <p:cNvPr id="1052" name="Oval 28"/>
            <p:cNvSpPr>
              <a:spLocks noChangeArrowheads="1"/>
            </p:cNvSpPr>
            <p:nvPr userDrawn="1"/>
          </p:nvSpPr>
          <p:spPr bwMode="ltGray">
            <a:xfrm>
              <a:off x="5136" y="144"/>
              <a:ext cx="480" cy="480"/>
            </a:xfrm>
            <a:prstGeom prst="ellipse">
              <a:avLst/>
            </a:prstGeom>
            <a:gradFill rotWithShape="1">
              <a:gsLst>
                <a:gs pos="0">
                  <a:schemeClr val="hlink">
                    <a:gamma/>
                    <a:tint val="0"/>
                    <a:invGamma/>
                  </a:schemeClr>
                </a:gs>
                <a:gs pos="100000">
                  <a:schemeClr val="hlink">
                    <a:alpha val="20000"/>
                  </a:schemeClr>
                </a:gs>
              </a:gsLst>
              <a:path path="shape">
                <a:fillToRect l="50000" t="50000" r="50000" b="50000"/>
              </a:path>
            </a:gradFill>
            <a:ln w="9525">
              <a:noFill/>
              <a:round/>
              <a:headEnd/>
              <a:tailEnd/>
            </a:ln>
            <a:effectLst/>
          </p:spPr>
          <p:txBody>
            <a:bodyPr wrap="none" anchor="ctr"/>
            <a:lstStyle/>
            <a:p>
              <a:pPr defTabSz="914400" fontAlgn="base">
                <a:spcBef>
                  <a:spcPct val="0"/>
                </a:spcBef>
                <a:spcAft>
                  <a:spcPct val="0"/>
                </a:spcAft>
                <a:defRPr/>
              </a:pPr>
              <a:endParaRPr lang="en-US" sz="1800">
                <a:solidFill>
                  <a:srgbClr val="000000"/>
                </a:solidFill>
              </a:endParaRPr>
            </a:p>
          </p:txBody>
        </p:sp>
      </p:grpSp>
      <p:sp>
        <p:nvSpPr>
          <p:cNvPr id="1026" name="Rectangle 2"/>
          <p:cNvSpPr>
            <a:spLocks noGrp="1" noChangeArrowheads="1"/>
          </p:cNvSpPr>
          <p:nvPr>
            <p:ph type="title"/>
          </p:nvPr>
        </p:nvSpPr>
        <p:spPr bwMode="gray">
          <a:xfrm>
            <a:off x="1016000" y="457200"/>
            <a:ext cx="10566400" cy="685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t>Click to edit Master title style</a:t>
            </a:r>
          </a:p>
        </p:txBody>
      </p:sp>
      <p:sp>
        <p:nvSpPr>
          <p:cNvPr id="43020" name="TextBox 19"/>
          <p:cNvSpPr txBox="1">
            <a:spLocks noChangeArrowheads="1"/>
          </p:cNvSpPr>
          <p:nvPr userDrawn="1"/>
        </p:nvSpPr>
        <p:spPr bwMode="auto">
          <a:xfrm>
            <a:off x="1" y="6627814"/>
            <a:ext cx="1691489"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defTabSz="914400" fontAlgn="base">
              <a:spcBef>
                <a:spcPct val="0"/>
              </a:spcBef>
              <a:spcAft>
                <a:spcPct val="0"/>
              </a:spcAft>
            </a:pPr>
            <a:r>
              <a:rPr lang="en-US" sz="900">
                <a:solidFill>
                  <a:srgbClr val="000000"/>
                </a:solidFill>
                <a:latin typeface="Arial" panose="020B0604020202020204" pitchFamily="34" charset="0"/>
              </a:rPr>
              <a:t>http://dichvudanhvanban.com</a:t>
            </a:r>
          </a:p>
        </p:txBody>
      </p:sp>
    </p:spTree>
    <p:extLst>
      <p:ext uri="{BB962C8B-B14F-4D97-AF65-F5344CB8AC3E}">
        <p14:creationId xmlns:p14="http://schemas.microsoft.com/office/powerpoint/2010/main" val="995131826"/>
      </p:ext>
    </p:extLst>
  </p:cSld>
  <p:clrMap bg1="lt1" tx1="dk1" bg2="lt2" tx2="dk2" accent1="accent1" accent2="accent2" accent3="accent3" accent4="accent4" accent5="accent5" accent6="accent6" hlink="hlink" folHlink="folHlink"/>
  <p:sldLayoutIdLst>
    <p:sldLayoutId id="2147484723" r:id="rId1"/>
    <p:sldLayoutId id="2147484724" r:id="rId2"/>
    <p:sldLayoutId id="2147484725" r:id="rId3"/>
    <p:sldLayoutId id="2147484726" r:id="rId4"/>
    <p:sldLayoutId id="2147484727" r:id="rId5"/>
    <p:sldLayoutId id="2147484728" r:id="rId6"/>
    <p:sldLayoutId id="2147484729" r:id="rId7"/>
    <p:sldLayoutId id="2147484730" r:id="rId8"/>
    <p:sldLayoutId id="2147484731" r:id="rId9"/>
    <p:sldLayoutId id="2147484732" r:id="rId10"/>
    <p:sldLayoutId id="2147484733" r:id="rId11"/>
  </p:sldLayoutIdLst>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1026"/>
                                        </p:tgtEl>
                                        <p:attrNameLst>
                                          <p:attrName>style.visibility</p:attrName>
                                        </p:attrNameLst>
                                      </p:cBhvr>
                                      <p:to>
                                        <p:strVal val="visible"/>
                                      </p:to>
                                    </p:set>
                                    <p:animEffect transition="in" filter="wipe(left)">
                                      <p:cBhvr>
                                        <p:cTn id="7" dur="1000"/>
                                        <p:tgtEl>
                                          <p:spTgt spid="1026"/>
                                        </p:tgtEl>
                                      </p:cBhvr>
                                    </p:animEffect>
                                  </p:childTnLst>
                                </p:cTn>
                              </p:par>
                              <p:par>
                                <p:cTn id="8" presetID="10" presetClass="entr" presetSubtype="0" fill="hold" nodeType="withEffect">
                                  <p:stCondLst>
                                    <p:cond delay="0"/>
                                  </p:stCondLst>
                                  <p:childTnLst>
                                    <p:set>
                                      <p:cBhvr>
                                        <p:cTn id="9" dur="1" fill="hold">
                                          <p:stCondLst>
                                            <p:cond delay="0"/>
                                          </p:stCondLst>
                                        </p:cTn>
                                        <p:tgtEl>
                                          <p:spTgt spid="1048"/>
                                        </p:tgtEl>
                                        <p:attrNameLst>
                                          <p:attrName>style.visibility</p:attrName>
                                        </p:attrNameLst>
                                      </p:cBhvr>
                                      <p:to>
                                        <p:strVal val="visible"/>
                                      </p:to>
                                    </p:set>
                                    <p:animEffect transition="in" filter="fade">
                                      <p:cBhvr>
                                        <p:cTn id="10" dur="1000"/>
                                        <p:tgtEl>
                                          <p:spTgt spid="104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26" grpId="0"/>
    </p:bldLst>
  </p:timing>
  <p:txStyles>
    <p:titleStyle>
      <a:lvl1pPr algn="l" rtl="0" fontAlgn="base">
        <a:spcBef>
          <a:spcPct val="0"/>
        </a:spcBef>
        <a:spcAft>
          <a:spcPct val="0"/>
        </a:spcAft>
        <a:defRPr sz="4400" b="1">
          <a:solidFill>
            <a:schemeClr val="tx2"/>
          </a:solidFill>
          <a:latin typeface="+mj-lt"/>
          <a:ea typeface="+mj-ea"/>
          <a:cs typeface="+mj-cs"/>
        </a:defRPr>
      </a:lvl1pPr>
      <a:lvl2pPr algn="l" rtl="0" fontAlgn="base">
        <a:spcBef>
          <a:spcPct val="0"/>
        </a:spcBef>
        <a:spcAft>
          <a:spcPct val="0"/>
        </a:spcAft>
        <a:defRPr sz="4400" b="1">
          <a:solidFill>
            <a:schemeClr val="tx2"/>
          </a:solidFill>
          <a:latin typeface="Arial" charset="0"/>
          <a:cs typeface="Arial" charset="0"/>
        </a:defRPr>
      </a:lvl2pPr>
      <a:lvl3pPr algn="l" rtl="0" fontAlgn="base">
        <a:spcBef>
          <a:spcPct val="0"/>
        </a:spcBef>
        <a:spcAft>
          <a:spcPct val="0"/>
        </a:spcAft>
        <a:defRPr sz="4400" b="1">
          <a:solidFill>
            <a:schemeClr val="tx2"/>
          </a:solidFill>
          <a:latin typeface="Arial" charset="0"/>
          <a:cs typeface="Arial" charset="0"/>
        </a:defRPr>
      </a:lvl3pPr>
      <a:lvl4pPr algn="l" rtl="0" fontAlgn="base">
        <a:spcBef>
          <a:spcPct val="0"/>
        </a:spcBef>
        <a:spcAft>
          <a:spcPct val="0"/>
        </a:spcAft>
        <a:defRPr sz="4400" b="1">
          <a:solidFill>
            <a:schemeClr val="tx2"/>
          </a:solidFill>
          <a:latin typeface="Arial" charset="0"/>
          <a:cs typeface="Arial" charset="0"/>
        </a:defRPr>
      </a:lvl4pPr>
      <a:lvl5pPr algn="l" rtl="0" fontAlgn="base">
        <a:spcBef>
          <a:spcPct val="0"/>
        </a:spcBef>
        <a:spcAft>
          <a:spcPct val="0"/>
        </a:spcAft>
        <a:defRPr sz="4400" b="1">
          <a:solidFill>
            <a:schemeClr val="tx2"/>
          </a:solidFill>
          <a:latin typeface="Arial" charset="0"/>
          <a:cs typeface="Arial" charset="0"/>
        </a:defRPr>
      </a:lvl5pPr>
      <a:lvl6pPr marL="457200" algn="l" rtl="0" eaLnBrk="1" fontAlgn="base" hangingPunct="1">
        <a:spcBef>
          <a:spcPct val="0"/>
        </a:spcBef>
        <a:spcAft>
          <a:spcPct val="0"/>
        </a:spcAft>
        <a:defRPr sz="4400" b="1">
          <a:solidFill>
            <a:schemeClr val="tx2"/>
          </a:solidFill>
          <a:latin typeface="Arial" charset="0"/>
          <a:cs typeface="Arial" charset="0"/>
        </a:defRPr>
      </a:lvl6pPr>
      <a:lvl7pPr marL="914400" algn="l" rtl="0" eaLnBrk="1" fontAlgn="base" hangingPunct="1">
        <a:spcBef>
          <a:spcPct val="0"/>
        </a:spcBef>
        <a:spcAft>
          <a:spcPct val="0"/>
        </a:spcAft>
        <a:defRPr sz="4400" b="1">
          <a:solidFill>
            <a:schemeClr val="tx2"/>
          </a:solidFill>
          <a:latin typeface="Arial" charset="0"/>
          <a:cs typeface="Arial" charset="0"/>
        </a:defRPr>
      </a:lvl7pPr>
      <a:lvl8pPr marL="1371600" algn="l" rtl="0" eaLnBrk="1" fontAlgn="base" hangingPunct="1">
        <a:spcBef>
          <a:spcPct val="0"/>
        </a:spcBef>
        <a:spcAft>
          <a:spcPct val="0"/>
        </a:spcAft>
        <a:defRPr sz="4400" b="1">
          <a:solidFill>
            <a:schemeClr val="tx2"/>
          </a:solidFill>
          <a:latin typeface="Arial" charset="0"/>
          <a:cs typeface="Arial" charset="0"/>
        </a:defRPr>
      </a:lvl8pPr>
      <a:lvl9pPr marL="1828800" algn="l" rtl="0" eaLnBrk="1" fontAlgn="base" hangingPunct="1">
        <a:spcBef>
          <a:spcPct val="0"/>
        </a:spcBef>
        <a:spcAft>
          <a:spcPct val="0"/>
        </a:spcAft>
        <a:defRPr sz="4400" b="1">
          <a:solidFill>
            <a:schemeClr val="tx2"/>
          </a:solidFill>
          <a:latin typeface="Arial" charset="0"/>
          <a:cs typeface="Arial" charset="0"/>
        </a:defRPr>
      </a:lvl9pPr>
    </p:titleStyle>
    <p:bodyStyle>
      <a:lvl1pPr marL="342900" indent="-342900" algn="l" rtl="0" fontAlgn="base">
        <a:spcBef>
          <a:spcPct val="20000"/>
        </a:spcBef>
        <a:spcAft>
          <a:spcPct val="0"/>
        </a:spcAft>
        <a:buChar char="•"/>
        <a:defRPr sz="3200">
          <a:solidFill>
            <a:schemeClr val="tx1"/>
          </a:solidFill>
          <a:latin typeface="+mn-lt"/>
          <a:ea typeface="+mn-ea"/>
          <a:cs typeface="+mn-cs"/>
        </a:defRPr>
      </a:lvl1pPr>
      <a:lvl2pPr marL="742950" indent="-285750" algn="l" rtl="0" fontAlgn="base">
        <a:spcBef>
          <a:spcPct val="20000"/>
        </a:spcBef>
        <a:spcAft>
          <a:spcPct val="0"/>
        </a:spcAft>
        <a:buChar char="–"/>
        <a:defRPr sz="2800">
          <a:solidFill>
            <a:schemeClr val="tx1"/>
          </a:solidFill>
          <a:latin typeface="+mn-lt"/>
          <a:cs typeface="+mn-cs"/>
        </a:defRPr>
      </a:lvl2pPr>
      <a:lvl3pPr marL="1143000" indent="-228600" algn="l" rtl="0" fontAlgn="base">
        <a:spcBef>
          <a:spcPct val="20000"/>
        </a:spcBef>
        <a:spcAft>
          <a:spcPct val="0"/>
        </a:spcAft>
        <a:buChar char="•"/>
        <a:defRPr sz="2400">
          <a:solidFill>
            <a:schemeClr val="tx1"/>
          </a:solidFill>
          <a:latin typeface="+mn-lt"/>
          <a:cs typeface="+mn-cs"/>
        </a:defRPr>
      </a:lvl3pPr>
      <a:lvl4pPr marL="1600200" indent="-228600" algn="l" rtl="0" fontAlgn="base">
        <a:spcBef>
          <a:spcPct val="20000"/>
        </a:spcBef>
        <a:spcAft>
          <a:spcPct val="0"/>
        </a:spcAft>
        <a:buChar char="–"/>
        <a:defRPr sz="2000">
          <a:solidFill>
            <a:schemeClr val="tx1"/>
          </a:solidFill>
          <a:latin typeface="+mn-lt"/>
          <a:cs typeface="+mn-cs"/>
        </a:defRPr>
      </a:lvl4pPr>
      <a:lvl5pPr marL="2057400" indent="-228600" algn="l" rtl="0" fontAlgn="base">
        <a:spcBef>
          <a:spcPct val="20000"/>
        </a:spcBef>
        <a:spcAft>
          <a:spcPct val="0"/>
        </a:spcAft>
        <a:buChar char="»"/>
        <a:defRPr sz="2000">
          <a:solidFill>
            <a:schemeClr val="tx1"/>
          </a:solidFill>
          <a:latin typeface="+mn-lt"/>
          <a:cs typeface="+mn-cs"/>
        </a:defRPr>
      </a:lvl5pPr>
      <a:lvl6pPr marL="2514600" indent="-228600" algn="l" rtl="0" eaLnBrk="1" fontAlgn="base" hangingPunct="1">
        <a:spcBef>
          <a:spcPct val="20000"/>
        </a:spcBef>
        <a:spcAft>
          <a:spcPct val="0"/>
        </a:spcAft>
        <a:buChar char="»"/>
        <a:defRPr sz="2000">
          <a:solidFill>
            <a:schemeClr val="tx1"/>
          </a:solidFill>
          <a:latin typeface="+mn-lt"/>
          <a:cs typeface="+mn-cs"/>
        </a:defRPr>
      </a:lvl6pPr>
      <a:lvl7pPr marL="2971800" indent="-228600" algn="l" rtl="0" eaLnBrk="1" fontAlgn="base" hangingPunct="1">
        <a:spcBef>
          <a:spcPct val="20000"/>
        </a:spcBef>
        <a:spcAft>
          <a:spcPct val="0"/>
        </a:spcAft>
        <a:buChar char="»"/>
        <a:defRPr sz="2000">
          <a:solidFill>
            <a:schemeClr val="tx1"/>
          </a:solidFill>
          <a:latin typeface="+mn-lt"/>
          <a:cs typeface="+mn-cs"/>
        </a:defRPr>
      </a:lvl7pPr>
      <a:lvl8pPr marL="3429000" indent="-228600" algn="l" rtl="0" eaLnBrk="1" fontAlgn="base" hangingPunct="1">
        <a:spcBef>
          <a:spcPct val="20000"/>
        </a:spcBef>
        <a:spcAft>
          <a:spcPct val="0"/>
        </a:spcAft>
        <a:buChar char="»"/>
        <a:defRPr sz="2000">
          <a:solidFill>
            <a:schemeClr val="tx1"/>
          </a:solidFill>
          <a:latin typeface="+mn-lt"/>
          <a:cs typeface="+mn-cs"/>
        </a:defRPr>
      </a:lvl8pPr>
      <a:lvl9pPr marL="3886200" indent="-228600" algn="l" rtl="0" eaLnBrk="1" fontAlgn="base" hangingPunct="1">
        <a:spcBef>
          <a:spcPct val="20000"/>
        </a:spcBef>
        <a:spcAft>
          <a:spcPct val="0"/>
        </a:spcAft>
        <a:buChar char="»"/>
        <a:defRPr sz="2000">
          <a:solidFill>
            <a:schemeClr val="tx1"/>
          </a:solidFill>
          <a:latin typeface="+mn-lt"/>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6.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70394520"/>
      </p:ext>
    </p:extLst>
  </p:cSld>
  <p:clrMap bg1="lt1" tx1="dk1" bg2="lt2" tx2="dk2" accent1="accent1" accent2="accent2" accent3="accent3" accent4="accent4" accent5="accent5" accent6="accent6" hlink="hlink" folHlink="folHlink"/>
  <p:sldLayoutIdLst>
    <p:sldLayoutId id="2147484756" r:id="rId1"/>
    <p:sldLayoutId id="2147484757" r:id="rId2"/>
    <p:sldLayoutId id="2147484759" r:id="rId3"/>
    <p:sldLayoutId id="2147484760" r:id="rId4"/>
    <p:sldLayoutId id="2147484761" r:id="rId5"/>
    <p:sldLayoutId id="2147484762" r:id="rId6"/>
    <p:sldLayoutId id="2147484763" r:id="rId7"/>
    <p:sldLayoutId id="2147484764" r:id="rId8"/>
    <p:sldLayoutId id="2147484765" r:id="rId9"/>
    <p:sldLayoutId id="2147484766" r:id="rId10"/>
    <p:sldLayoutId id="2147484767" r:id="rId11"/>
    <p:sldLayoutId id="2147484768" r:id="rId12"/>
    <p:sldLayoutId id="2147484769" r:id="rId13"/>
    <p:sldLayoutId id="2147484770" r:id="rId14"/>
    <p:sldLayoutId id="2147484771" r:id="rId15"/>
    <p:sldLayoutId id="2147484772" r:id="rId16"/>
    <p:sldLayoutId id="2147484773" r:id="rId17"/>
    <p:sldLayoutId id="2147484774" r:id="rId18"/>
    <p:sldLayoutId id="2147484775" r:id="rId19"/>
  </p:sldLayoutIdLst>
  <p:txStyles>
    <p:titleStyle>
      <a:lvl1pPr algn="l" defTabSz="914377"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594" indent="-228594" algn="l" defTabSz="914377"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783" indent="-228594" algn="l" defTabSz="914377"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2971" indent="-228594" algn="l" defTabSz="914377"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160"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349"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537"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726"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914"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103"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377" rtl="0" eaLnBrk="1" latinLnBrk="0" hangingPunct="1">
        <a:defRPr sz="1800" kern="1200">
          <a:solidFill>
            <a:schemeClr val="tx1"/>
          </a:solidFill>
          <a:latin typeface="+mn-lt"/>
          <a:ea typeface="+mn-ea"/>
          <a:cs typeface="+mn-cs"/>
        </a:defRPr>
      </a:lvl1pPr>
      <a:lvl2pPr marL="457189" algn="l" defTabSz="914377" rtl="0" eaLnBrk="1" latinLnBrk="0" hangingPunct="1">
        <a:defRPr sz="1800" kern="1200">
          <a:solidFill>
            <a:schemeClr val="tx1"/>
          </a:solidFill>
          <a:latin typeface="+mn-lt"/>
          <a:ea typeface="+mn-ea"/>
          <a:cs typeface="+mn-cs"/>
        </a:defRPr>
      </a:lvl2pPr>
      <a:lvl3pPr marL="914377" algn="l" defTabSz="914377" rtl="0" eaLnBrk="1" latinLnBrk="0" hangingPunct="1">
        <a:defRPr sz="1800" kern="1200">
          <a:solidFill>
            <a:schemeClr val="tx1"/>
          </a:solidFill>
          <a:latin typeface="+mn-lt"/>
          <a:ea typeface="+mn-ea"/>
          <a:cs typeface="+mn-cs"/>
        </a:defRPr>
      </a:lvl3pPr>
      <a:lvl4pPr marL="1371566" algn="l" defTabSz="914377" rtl="0" eaLnBrk="1" latinLnBrk="0" hangingPunct="1">
        <a:defRPr sz="1800" kern="1200">
          <a:solidFill>
            <a:schemeClr val="tx1"/>
          </a:solidFill>
          <a:latin typeface="+mn-lt"/>
          <a:ea typeface="+mn-ea"/>
          <a:cs typeface="+mn-cs"/>
        </a:defRPr>
      </a:lvl4pPr>
      <a:lvl5pPr marL="1828754" algn="l" defTabSz="914377" rtl="0" eaLnBrk="1" latinLnBrk="0" hangingPunct="1">
        <a:defRPr sz="1800" kern="1200">
          <a:solidFill>
            <a:schemeClr val="tx1"/>
          </a:solidFill>
          <a:latin typeface="+mn-lt"/>
          <a:ea typeface="+mn-ea"/>
          <a:cs typeface="+mn-cs"/>
        </a:defRPr>
      </a:lvl5pPr>
      <a:lvl6pPr marL="2285943" algn="l" defTabSz="914377" rtl="0" eaLnBrk="1" latinLnBrk="0" hangingPunct="1">
        <a:defRPr sz="1800" kern="1200">
          <a:solidFill>
            <a:schemeClr val="tx1"/>
          </a:solidFill>
          <a:latin typeface="+mn-lt"/>
          <a:ea typeface="+mn-ea"/>
          <a:cs typeface="+mn-cs"/>
        </a:defRPr>
      </a:lvl6pPr>
      <a:lvl7pPr marL="2743131" algn="l" defTabSz="914377" rtl="0" eaLnBrk="1" latinLnBrk="0" hangingPunct="1">
        <a:defRPr sz="1800" kern="1200">
          <a:solidFill>
            <a:schemeClr val="tx1"/>
          </a:solidFill>
          <a:latin typeface="+mn-lt"/>
          <a:ea typeface="+mn-ea"/>
          <a:cs typeface="+mn-cs"/>
        </a:defRPr>
      </a:lvl7pPr>
      <a:lvl8pPr marL="3200320" algn="l" defTabSz="914377" rtl="0" eaLnBrk="1" latinLnBrk="0" hangingPunct="1">
        <a:defRPr sz="1800" kern="1200">
          <a:solidFill>
            <a:schemeClr val="tx1"/>
          </a:solidFill>
          <a:latin typeface="+mn-lt"/>
          <a:ea typeface="+mn-ea"/>
          <a:cs typeface="+mn-cs"/>
        </a:defRPr>
      </a:lvl8pPr>
      <a:lvl9pPr marL="3657509" algn="l" defTabSz="914377" rtl="0" eaLnBrk="1" latinLnBrk="0" hangingPunct="1">
        <a:defRPr sz="1800" kern="1200">
          <a:solidFill>
            <a:schemeClr val="tx1"/>
          </a:solidFill>
          <a:latin typeface="+mn-lt"/>
          <a:ea typeface="+mn-ea"/>
          <a:cs typeface="+mn-cs"/>
        </a:defRPr>
      </a:lvl9pPr>
    </p:otherStyle>
  </p:txStyles>
</p:sldMaster>
</file>

<file path=ppt/slideMasters/slideMaster7.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1026" name="Title Placeholder 1"/>
          <p:cNvSpPr>
            <a:spLocks noGrp="1" noChangeArrowheads="1"/>
          </p:cNvSpPr>
          <p:nvPr>
            <p:ph type="title"/>
          </p:nvPr>
        </p:nvSpPr>
        <p:spPr bwMode="auto">
          <a:xfrm>
            <a:off x="838200" y="365125"/>
            <a:ext cx="10515600" cy="13255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t>Click to edit Master title style</a:t>
            </a:r>
            <a:endParaRPr lang="en-ID"/>
          </a:p>
        </p:txBody>
      </p:sp>
      <p:sp>
        <p:nvSpPr>
          <p:cNvPr id="1027" name="Text Placeholder 2"/>
          <p:cNvSpPr>
            <a:spLocks noGrp="1" noChangeArrowheads="1"/>
          </p:cNvSpPr>
          <p:nvPr>
            <p:ph type="body" idx="1"/>
          </p:nvPr>
        </p:nvSpPr>
        <p:spPr bwMode="auto">
          <a:xfrm>
            <a:off x="838200" y="1825625"/>
            <a:ext cx="10515600" cy="4351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ID"/>
          </a:p>
        </p:txBody>
      </p:sp>
      <p:sp>
        <p:nvSpPr>
          <p:cNvPr id="4" name="Date Placeholder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eaLnBrk="1" fontAlgn="auto" hangingPunct="1">
              <a:spcBef>
                <a:spcPts val="0"/>
              </a:spcBef>
              <a:spcAft>
                <a:spcPts val="0"/>
              </a:spcAft>
              <a:defRPr sz="1200" smtClean="0">
                <a:solidFill>
                  <a:schemeClr val="tx1">
                    <a:tint val="75000"/>
                  </a:schemeClr>
                </a:solidFill>
                <a:latin typeface="+mn-lt"/>
              </a:defRPr>
            </a:lvl1pPr>
          </a:lstStyle>
          <a:p>
            <a:pPr defTabSz="914400">
              <a:defRPr/>
            </a:pPr>
            <a:fld id="{C8881298-F795-49BF-8A62-C48C19F27930}" type="datetimeFigureOut">
              <a:rPr lang="en-ID">
                <a:solidFill>
                  <a:srgbClr val="000000">
                    <a:tint val="75000"/>
                  </a:srgbClr>
                </a:solidFill>
              </a:rPr>
              <a:pPr defTabSz="914400">
                <a:defRPr/>
              </a:pPr>
              <a:t>21/10/2022</a:t>
            </a:fld>
            <a:endParaRPr lang="en-ID">
              <a:solidFill>
                <a:srgbClr val="000000">
                  <a:tint val="75000"/>
                </a:srgbClr>
              </a:solidFill>
            </a:endParaRPr>
          </a:p>
        </p:txBody>
      </p:sp>
      <p:sp>
        <p:nvSpPr>
          <p:cNvPr id="5" name="Footer Placeholder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eaLnBrk="1" fontAlgn="auto" hangingPunct="1">
              <a:spcBef>
                <a:spcPts val="0"/>
              </a:spcBef>
              <a:spcAft>
                <a:spcPts val="0"/>
              </a:spcAft>
              <a:defRPr sz="1200">
                <a:solidFill>
                  <a:schemeClr val="tx1">
                    <a:tint val="75000"/>
                  </a:schemeClr>
                </a:solidFill>
                <a:latin typeface="+mn-lt"/>
              </a:defRPr>
            </a:lvl1pPr>
          </a:lstStyle>
          <a:p>
            <a:pPr defTabSz="914400">
              <a:defRPr/>
            </a:pPr>
            <a:endParaRPr lang="en-ID">
              <a:solidFill>
                <a:srgbClr val="000000">
                  <a:tint val="75000"/>
                </a:srgbClr>
              </a:solidFill>
            </a:endParaRPr>
          </a:p>
        </p:txBody>
      </p:sp>
      <p:sp>
        <p:nvSpPr>
          <p:cNvPr id="6" name="Slide Number Placeholder 5"/>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eaLnBrk="1" fontAlgn="auto" hangingPunct="1">
              <a:spcBef>
                <a:spcPts val="0"/>
              </a:spcBef>
              <a:spcAft>
                <a:spcPts val="0"/>
              </a:spcAft>
              <a:defRPr sz="1200" smtClean="0">
                <a:solidFill>
                  <a:schemeClr val="tx1">
                    <a:tint val="75000"/>
                  </a:schemeClr>
                </a:solidFill>
                <a:latin typeface="+mn-lt"/>
              </a:defRPr>
            </a:lvl1pPr>
          </a:lstStyle>
          <a:p>
            <a:pPr defTabSz="914400">
              <a:defRPr/>
            </a:pPr>
            <a:fld id="{7AF62D5D-0D62-4114-A6DA-D003AE25FA29}" type="slidenum">
              <a:rPr lang="en-ID">
                <a:solidFill>
                  <a:srgbClr val="000000">
                    <a:tint val="75000"/>
                  </a:srgbClr>
                </a:solidFill>
              </a:rPr>
              <a:pPr defTabSz="914400">
                <a:defRPr/>
              </a:pPr>
              <a:t>‹#›</a:t>
            </a:fld>
            <a:endParaRPr lang="en-ID">
              <a:solidFill>
                <a:srgbClr val="000000">
                  <a:tint val="75000"/>
                </a:srgbClr>
              </a:solidFill>
            </a:endParaRPr>
          </a:p>
        </p:txBody>
      </p:sp>
      <p:grpSp>
        <p:nvGrpSpPr>
          <p:cNvPr id="7" name="Group 6"/>
          <p:cNvGrpSpPr>
            <a:grpSpLocks/>
          </p:cNvGrpSpPr>
          <p:nvPr userDrawn="1"/>
        </p:nvGrpSpPr>
        <p:grpSpPr bwMode="auto">
          <a:xfrm flipH="1">
            <a:off x="11277600" y="6053138"/>
            <a:ext cx="914400" cy="804862"/>
            <a:chOff x="3051405" y="5162550"/>
            <a:chExt cx="1927225" cy="1695450"/>
          </a:xfrm>
        </p:grpSpPr>
        <p:sp>
          <p:nvSpPr>
            <p:cNvPr id="8" name="Freeform 8"/>
            <p:cNvSpPr>
              <a:spLocks noEditPoints="1"/>
            </p:cNvSpPr>
            <p:nvPr/>
          </p:nvSpPr>
          <p:spPr bwMode="auto">
            <a:xfrm>
              <a:off x="3104939" y="5162550"/>
              <a:ext cx="1308237" cy="1307536"/>
            </a:xfrm>
            <a:custGeom>
              <a:avLst/>
              <a:gdLst>
                <a:gd name="T0" fmla="*/ 107 w 223"/>
                <a:gd name="T1" fmla="*/ 219 h 223"/>
                <a:gd name="T2" fmla="*/ 134 w 223"/>
                <a:gd name="T3" fmla="*/ 212 h 223"/>
                <a:gd name="T4" fmla="*/ 136 w 223"/>
                <a:gd name="T5" fmla="*/ 220 h 223"/>
                <a:gd name="T6" fmla="*/ 88 w 223"/>
                <a:gd name="T7" fmla="*/ 220 h 223"/>
                <a:gd name="T8" fmla="*/ 63 w 223"/>
                <a:gd name="T9" fmla="*/ 212 h 223"/>
                <a:gd name="T10" fmla="*/ 67 w 223"/>
                <a:gd name="T11" fmla="*/ 205 h 223"/>
                <a:gd name="T12" fmla="*/ 91 w 223"/>
                <a:gd name="T13" fmla="*/ 217 h 223"/>
                <a:gd name="T14" fmla="*/ 158 w 223"/>
                <a:gd name="T15" fmla="*/ 212 h 223"/>
                <a:gd name="T16" fmla="*/ 156 w 223"/>
                <a:gd name="T17" fmla="*/ 205 h 223"/>
                <a:gd name="T18" fmla="*/ 182 w 223"/>
                <a:gd name="T19" fmla="*/ 193 h 223"/>
                <a:gd name="T20" fmla="*/ 160 w 223"/>
                <a:gd name="T21" fmla="*/ 212 h 223"/>
                <a:gd name="T22" fmla="*/ 44 w 223"/>
                <a:gd name="T23" fmla="*/ 200 h 223"/>
                <a:gd name="T24" fmla="*/ 24 w 223"/>
                <a:gd name="T25" fmla="*/ 181 h 223"/>
                <a:gd name="T26" fmla="*/ 31 w 223"/>
                <a:gd name="T27" fmla="*/ 176 h 223"/>
                <a:gd name="T28" fmla="*/ 48 w 223"/>
                <a:gd name="T29" fmla="*/ 198 h 223"/>
                <a:gd name="T30" fmla="*/ 195 w 223"/>
                <a:gd name="T31" fmla="*/ 182 h 223"/>
                <a:gd name="T32" fmla="*/ 192 w 223"/>
                <a:gd name="T33" fmla="*/ 176 h 223"/>
                <a:gd name="T34" fmla="*/ 210 w 223"/>
                <a:gd name="T35" fmla="*/ 154 h 223"/>
                <a:gd name="T36" fmla="*/ 198 w 223"/>
                <a:gd name="T37" fmla="*/ 181 h 223"/>
                <a:gd name="T38" fmla="*/ 15 w 223"/>
                <a:gd name="T39" fmla="*/ 162 h 223"/>
                <a:gd name="T40" fmla="*/ 3 w 223"/>
                <a:gd name="T41" fmla="*/ 136 h 223"/>
                <a:gd name="T42" fmla="*/ 11 w 223"/>
                <a:gd name="T43" fmla="*/ 135 h 223"/>
                <a:gd name="T44" fmla="*/ 16 w 223"/>
                <a:gd name="T45" fmla="*/ 162 h 223"/>
                <a:gd name="T46" fmla="*/ 216 w 223"/>
                <a:gd name="T47" fmla="*/ 139 h 223"/>
                <a:gd name="T48" fmla="*/ 212 w 223"/>
                <a:gd name="T49" fmla="*/ 134 h 223"/>
                <a:gd name="T50" fmla="*/ 215 w 223"/>
                <a:gd name="T51" fmla="*/ 111 h 223"/>
                <a:gd name="T52" fmla="*/ 223 w 223"/>
                <a:gd name="T53" fmla="*/ 111 h 223"/>
                <a:gd name="T54" fmla="*/ 220 w 223"/>
                <a:gd name="T55" fmla="*/ 136 h 223"/>
                <a:gd name="T56" fmla="*/ 4 w 223"/>
                <a:gd name="T57" fmla="*/ 116 h 223"/>
                <a:gd name="T58" fmla="*/ 0 w 223"/>
                <a:gd name="T59" fmla="*/ 111 h 223"/>
                <a:gd name="T60" fmla="*/ 7 w 223"/>
                <a:gd name="T61" fmla="*/ 84 h 223"/>
                <a:gd name="T62" fmla="*/ 8 w 223"/>
                <a:gd name="T63" fmla="*/ 111 h 223"/>
                <a:gd name="T64" fmla="*/ 216 w 223"/>
                <a:gd name="T65" fmla="*/ 91 h 223"/>
                <a:gd name="T66" fmla="*/ 204 w 223"/>
                <a:gd name="T67" fmla="*/ 66 h 223"/>
                <a:gd name="T68" fmla="*/ 212 w 223"/>
                <a:gd name="T69" fmla="*/ 63 h 223"/>
                <a:gd name="T70" fmla="*/ 217 w 223"/>
                <a:gd name="T71" fmla="*/ 91 h 223"/>
                <a:gd name="T72" fmla="*/ 14 w 223"/>
                <a:gd name="T73" fmla="*/ 69 h 223"/>
                <a:gd name="T74" fmla="*/ 11 w 223"/>
                <a:gd name="T75" fmla="*/ 63 h 223"/>
                <a:gd name="T76" fmla="*/ 30 w 223"/>
                <a:gd name="T77" fmla="*/ 42 h 223"/>
                <a:gd name="T78" fmla="*/ 18 w 223"/>
                <a:gd name="T79" fmla="*/ 67 h 223"/>
                <a:gd name="T80" fmla="*/ 195 w 223"/>
                <a:gd name="T81" fmla="*/ 48 h 223"/>
                <a:gd name="T82" fmla="*/ 176 w 223"/>
                <a:gd name="T83" fmla="*/ 30 h 223"/>
                <a:gd name="T84" fmla="*/ 181 w 223"/>
                <a:gd name="T85" fmla="*/ 24 h 223"/>
                <a:gd name="T86" fmla="*/ 198 w 223"/>
                <a:gd name="T87" fmla="*/ 47 h 223"/>
                <a:gd name="T88" fmla="*/ 44 w 223"/>
                <a:gd name="T89" fmla="*/ 32 h 223"/>
                <a:gd name="T90" fmla="*/ 42 w 223"/>
                <a:gd name="T91" fmla="*/ 24 h 223"/>
                <a:gd name="T92" fmla="*/ 68 w 223"/>
                <a:gd name="T93" fmla="*/ 13 h 223"/>
                <a:gd name="T94" fmla="*/ 47 w 223"/>
                <a:gd name="T95" fmla="*/ 31 h 223"/>
                <a:gd name="T96" fmla="*/ 158 w 223"/>
                <a:gd name="T97" fmla="*/ 18 h 223"/>
                <a:gd name="T98" fmla="*/ 134 w 223"/>
                <a:gd name="T99" fmla="*/ 10 h 223"/>
                <a:gd name="T100" fmla="*/ 136 w 223"/>
                <a:gd name="T101" fmla="*/ 3 h 223"/>
                <a:gd name="T102" fmla="*/ 161 w 223"/>
                <a:gd name="T103" fmla="*/ 16 h 223"/>
                <a:gd name="T104" fmla="*/ 87 w 223"/>
                <a:gd name="T105" fmla="*/ 11 h 223"/>
                <a:gd name="T106" fmla="*/ 86 w 223"/>
                <a:gd name="T107" fmla="*/ 3 h 223"/>
                <a:gd name="T108" fmla="*/ 111 w 223"/>
                <a:gd name="T109" fmla="*/ 0 h 223"/>
                <a:gd name="T110" fmla="*/ 111 w 223"/>
                <a:gd name="T111" fmla="*/ 8 h 223"/>
                <a:gd name="T112" fmla="*/ 87 w 223"/>
                <a:gd name="T113" fmla="*/ 11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accent4"/>
            </a:solidFill>
            <a:ln>
              <a:noFill/>
            </a:ln>
          </p:spPr>
          <p:txBody>
            <a:bodyPr/>
            <a:lstStyle/>
            <a:p>
              <a:pPr defTabSz="914400">
                <a:defRPr/>
              </a:pPr>
              <a:endParaRPr lang="en-US">
                <a:solidFill>
                  <a:srgbClr val="000000"/>
                </a:solidFill>
              </a:endParaRPr>
            </a:p>
          </p:txBody>
        </p:sp>
        <p:sp>
          <p:nvSpPr>
            <p:cNvPr id="9" name="Oval 8"/>
            <p:cNvSpPr/>
            <p:nvPr/>
          </p:nvSpPr>
          <p:spPr>
            <a:xfrm>
              <a:off x="3670391" y="5356507"/>
              <a:ext cx="1308239" cy="1307536"/>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srgbClr val="FFFFFF"/>
                </a:solidFill>
              </a:endParaRPr>
            </a:p>
          </p:txBody>
        </p:sp>
        <p:sp>
          <p:nvSpPr>
            <p:cNvPr id="10" name="Freeform: Shape 9"/>
            <p:cNvSpPr/>
            <p:nvPr/>
          </p:nvSpPr>
          <p:spPr>
            <a:xfrm>
              <a:off x="3051405" y="5356507"/>
              <a:ext cx="953574" cy="1501493"/>
            </a:xfrm>
            <a:custGeom>
              <a:avLst/>
              <a:gdLst>
                <a:gd name="connsiteX0" fmla="*/ 104775 w 952500"/>
                <a:gd name="connsiteY0" fmla="*/ 0 h 1501775"/>
                <a:gd name="connsiteX1" fmla="*/ 952500 w 952500"/>
                <a:gd name="connsiteY1" fmla="*/ 847725 h 1501775"/>
                <a:gd name="connsiteX2" fmla="*/ 704207 w 952500"/>
                <a:gd name="connsiteY2" fmla="*/ 1447157 h 1501775"/>
                <a:gd name="connsiteX3" fmla="*/ 638010 w 952500"/>
                <a:gd name="connsiteY3" fmla="*/ 1501775 h 1501775"/>
                <a:gd name="connsiteX4" fmla="*/ 0 w 952500"/>
                <a:gd name="connsiteY4" fmla="*/ 1501775 h 1501775"/>
                <a:gd name="connsiteX5" fmla="*/ 0 w 952500"/>
                <a:gd name="connsiteY5" fmla="*/ 7140 h 1501775"/>
                <a:gd name="connsiteX6" fmla="*/ 18100 w 952500"/>
                <a:gd name="connsiteY6" fmla="*/ 4377 h 1501775"/>
                <a:gd name="connsiteX7" fmla="*/ 104775 w 952500"/>
                <a:gd name="connsiteY7" fmla="*/ 0 h 1501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52500" h="1501775">
                  <a:moveTo>
                    <a:pt x="104775" y="0"/>
                  </a:moveTo>
                  <a:cubicBezTo>
                    <a:pt x="572961" y="0"/>
                    <a:pt x="952500" y="379539"/>
                    <a:pt x="952500" y="847725"/>
                  </a:cubicBezTo>
                  <a:cubicBezTo>
                    <a:pt x="952500" y="1081818"/>
                    <a:pt x="857615" y="1293749"/>
                    <a:pt x="704207" y="1447157"/>
                  </a:cubicBezTo>
                  <a:lnTo>
                    <a:pt x="638010" y="1501775"/>
                  </a:lnTo>
                  <a:lnTo>
                    <a:pt x="0" y="1501775"/>
                  </a:lnTo>
                  <a:lnTo>
                    <a:pt x="0" y="7140"/>
                  </a:lnTo>
                  <a:lnTo>
                    <a:pt x="18100" y="4377"/>
                  </a:lnTo>
                  <a:cubicBezTo>
                    <a:pt x="46598" y="1483"/>
                    <a:pt x="75513" y="0"/>
                    <a:pt x="104775"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srgbClr val="FFFFFF"/>
                </a:solidFill>
              </a:endParaRPr>
            </a:p>
          </p:txBody>
        </p:sp>
        <p:sp>
          <p:nvSpPr>
            <p:cNvPr id="11" name="Freeform: Shape 10"/>
            <p:cNvSpPr/>
            <p:nvPr/>
          </p:nvSpPr>
          <p:spPr>
            <a:xfrm>
              <a:off x="3335803" y="6202559"/>
              <a:ext cx="1308239" cy="655441"/>
            </a:xfrm>
            <a:custGeom>
              <a:avLst/>
              <a:gdLst>
                <a:gd name="connsiteX0" fmla="*/ 654050 w 1308100"/>
                <a:gd name="connsiteY0" fmla="*/ 0 h 654050"/>
                <a:gd name="connsiteX1" fmla="*/ 1308100 w 1308100"/>
                <a:gd name="connsiteY1" fmla="*/ 654050 h 654050"/>
                <a:gd name="connsiteX2" fmla="*/ 0 w 1308100"/>
                <a:gd name="connsiteY2" fmla="*/ 654050 h 654050"/>
                <a:gd name="connsiteX3" fmla="*/ 654050 w 1308100"/>
                <a:gd name="connsiteY3" fmla="*/ 0 h 654050"/>
              </a:gdLst>
              <a:ahLst/>
              <a:cxnLst>
                <a:cxn ang="0">
                  <a:pos x="connsiteX0" y="connsiteY0"/>
                </a:cxn>
                <a:cxn ang="0">
                  <a:pos x="connsiteX1" y="connsiteY1"/>
                </a:cxn>
                <a:cxn ang="0">
                  <a:pos x="connsiteX2" y="connsiteY2"/>
                </a:cxn>
                <a:cxn ang="0">
                  <a:pos x="connsiteX3" y="connsiteY3"/>
                </a:cxn>
              </a:cxnLst>
              <a:rect l="l" t="t" r="r" b="b"/>
              <a:pathLst>
                <a:path w="1308100" h="654050">
                  <a:moveTo>
                    <a:pt x="654050" y="0"/>
                  </a:moveTo>
                  <a:cubicBezTo>
                    <a:pt x="1015272" y="0"/>
                    <a:pt x="1308100" y="292828"/>
                    <a:pt x="1308100" y="654050"/>
                  </a:cubicBezTo>
                  <a:lnTo>
                    <a:pt x="0" y="654050"/>
                  </a:lnTo>
                  <a:cubicBezTo>
                    <a:pt x="0" y="292828"/>
                    <a:pt x="292828" y="0"/>
                    <a:pt x="654050"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srgbClr val="FFFFFF"/>
                </a:solidFill>
              </a:endParaRPr>
            </a:p>
          </p:txBody>
        </p:sp>
        <p:sp>
          <p:nvSpPr>
            <p:cNvPr id="1036" name="Freeform 8"/>
            <p:cNvSpPr>
              <a:spLocks noEditPoints="1"/>
            </p:cNvSpPr>
            <p:nvPr/>
          </p:nvSpPr>
          <p:spPr bwMode="auto">
            <a:xfrm>
              <a:off x="3527655" y="5779168"/>
              <a:ext cx="862700" cy="862698"/>
            </a:xfrm>
            <a:custGeom>
              <a:avLst/>
              <a:gdLst>
                <a:gd name="T0" fmla="*/ 413941 w 223"/>
                <a:gd name="T1" fmla="*/ 847224 h 223"/>
                <a:gd name="T2" fmla="*/ 518394 w 223"/>
                <a:gd name="T3" fmla="*/ 820143 h 223"/>
                <a:gd name="T4" fmla="*/ 526131 w 223"/>
                <a:gd name="T5" fmla="*/ 851092 h 223"/>
                <a:gd name="T6" fmla="*/ 340438 w 223"/>
                <a:gd name="T7" fmla="*/ 851092 h 223"/>
                <a:gd name="T8" fmla="*/ 243722 w 223"/>
                <a:gd name="T9" fmla="*/ 820143 h 223"/>
                <a:gd name="T10" fmla="*/ 259197 w 223"/>
                <a:gd name="T11" fmla="*/ 793063 h 223"/>
                <a:gd name="T12" fmla="*/ 352043 w 223"/>
                <a:gd name="T13" fmla="*/ 839486 h 223"/>
                <a:gd name="T14" fmla="*/ 611240 w 223"/>
                <a:gd name="T15" fmla="*/ 820143 h 223"/>
                <a:gd name="T16" fmla="*/ 603503 w 223"/>
                <a:gd name="T17" fmla="*/ 793063 h 223"/>
                <a:gd name="T18" fmla="*/ 704087 w 223"/>
                <a:gd name="T19" fmla="*/ 746640 h 223"/>
                <a:gd name="T20" fmla="*/ 618978 w 223"/>
                <a:gd name="T21" fmla="*/ 820143 h 223"/>
                <a:gd name="T22" fmla="*/ 170219 w 223"/>
                <a:gd name="T23" fmla="*/ 773720 h 223"/>
                <a:gd name="T24" fmla="*/ 92847 w 223"/>
                <a:gd name="T25" fmla="*/ 700217 h 223"/>
                <a:gd name="T26" fmla="*/ 119927 w 223"/>
                <a:gd name="T27" fmla="*/ 680874 h 223"/>
                <a:gd name="T28" fmla="*/ 185693 w 223"/>
                <a:gd name="T29" fmla="*/ 765983 h 223"/>
                <a:gd name="T30" fmla="*/ 754379 w 223"/>
                <a:gd name="T31" fmla="*/ 704085 h 223"/>
                <a:gd name="T32" fmla="*/ 742773 w 223"/>
                <a:gd name="T33" fmla="*/ 680874 h 223"/>
                <a:gd name="T34" fmla="*/ 812408 w 223"/>
                <a:gd name="T35" fmla="*/ 595765 h 223"/>
                <a:gd name="T36" fmla="*/ 765985 w 223"/>
                <a:gd name="T37" fmla="*/ 700217 h 223"/>
                <a:gd name="T38" fmla="*/ 58029 w 223"/>
                <a:gd name="T39" fmla="*/ 626713 h 223"/>
                <a:gd name="T40" fmla="*/ 11606 w 223"/>
                <a:gd name="T41" fmla="*/ 526130 h 223"/>
                <a:gd name="T42" fmla="*/ 42555 w 223"/>
                <a:gd name="T43" fmla="*/ 522261 h 223"/>
                <a:gd name="T44" fmla="*/ 61898 w 223"/>
                <a:gd name="T45" fmla="*/ 626713 h 223"/>
                <a:gd name="T46" fmla="*/ 835620 w 223"/>
                <a:gd name="T47" fmla="*/ 537736 h 223"/>
                <a:gd name="T48" fmla="*/ 820145 w 223"/>
                <a:gd name="T49" fmla="*/ 518393 h 223"/>
                <a:gd name="T50" fmla="*/ 831751 w 223"/>
                <a:gd name="T51" fmla="*/ 429415 h 223"/>
                <a:gd name="T52" fmla="*/ 862700 w 223"/>
                <a:gd name="T53" fmla="*/ 429415 h 223"/>
                <a:gd name="T54" fmla="*/ 851094 w 223"/>
                <a:gd name="T55" fmla="*/ 526130 h 223"/>
                <a:gd name="T56" fmla="*/ 15474 w 223"/>
                <a:gd name="T57" fmla="*/ 448758 h 223"/>
                <a:gd name="T58" fmla="*/ 0 w 223"/>
                <a:gd name="T59" fmla="*/ 429415 h 223"/>
                <a:gd name="T60" fmla="*/ 27080 w 223"/>
                <a:gd name="T61" fmla="*/ 324962 h 223"/>
                <a:gd name="T62" fmla="*/ 30949 w 223"/>
                <a:gd name="T63" fmla="*/ 429415 h 223"/>
                <a:gd name="T64" fmla="*/ 835620 w 223"/>
                <a:gd name="T65" fmla="*/ 352043 h 223"/>
                <a:gd name="T66" fmla="*/ 789196 w 223"/>
                <a:gd name="T67" fmla="*/ 255328 h 223"/>
                <a:gd name="T68" fmla="*/ 820145 w 223"/>
                <a:gd name="T69" fmla="*/ 243722 h 223"/>
                <a:gd name="T70" fmla="*/ 839488 w 223"/>
                <a:gd name="T71" fmla="*/ 352043 h 223"/>
                <a:gd name="T72" fmla="*/ 54161 w 223"/>
                <a:gd name="T73" fmla="*/ 266933 h 223"/>
                <a:gd name="T74" fmla="*/ 42555 w 223"/>
                <a:gd name="T75" fmla="*/ 243722 h 223"/>
                <a:gd name="T76" fmla="*/ 116058 w 223"/>
                <a:gd name="T77" fmla="*/ 162481 h 223"/>
                <a:gd name="T78" fmla="*/ 69635 w 223"/>
                <a:gd name="T79" fmla="*/ 259196 h 223"/>
                <a:gd name="T80" fmla="*/ 754379 w 223"/>
                <a:gd name="T81" fmla="*/ 185693 h 223"/>
                <a:gd name="T82" fmla="*/ 680875 w 223"/>
                <a:gd name="T83" fmla="*/ 116058 h 223"/>
                <a:gd name="T84" fmla="*/ 700218 w 223"/>
                <a:gd name="T85" fmla="*/ 92846 h 223"/>
                <a:gd name="T86" fmla="*/ 765985 w 223"/>
                <a:gd name="T87" fmla="*/ 181824 h 223"/>
                <a:gd name="T88" fmla="*/ 170219 w 223"/>
                <a:gd name="T89" fmla="*/ 123795 h 223"/>
                <a:gd name="T90" fmla="*/ 162482 w 223"/>
                <a:gd name="T91" fmla="*/ 92846 h 223"/>
                <a:gd name="T92" fmla="*/ 263065 w 223"/>
                <a:gd name="T93" fmla="*/ 50292 h 223"/>
                <a:gd name="T94" fmla="*/ 181825 w 223"/>
                <a:gd name="T95" fmla="*/ 119927 h 223"/>
                <a:gd name="T96" fmla="*/ 611240 w 223"/>
                <a:gd name="T97" fmla="*/ 69635 h 223"/>
                <a:gd name="T98" fmla="*/ 518394 w 223"/>
                <a:gd name="T99" fmla="*/ 38686 h 223"/>
                <a:gd name="T100" fmla="*/ 526131 w 223"/>
                <a:gd name="T101" fmla="*/ 11606 h 223"/>
                <a:gd name="T102" fmla="*/ 622846 w 223"/>
                <a:gd name="T103" fmla="*/ 61898 h 223"/>
                <a:gd name="T104" fmla="*/ 336569 w 223"/>
                <a:gd name="T105" fmla="*/ 42555 h 223"/>
                <a:gd name="T106" fmla="*/ 332700 w 223"/>
                <a:gd name="T107" fmla="*/ 11606 h 223"/>
                <a:gd name="T108" fmla="*/ 429416 w 223"/>
                <a:gd name="T109" fmla="*/ 0 h 223"/>
                <a:gd name="T110" fmla="*/ 429416 w 223"/>
                <a:gd name="T111" fmla="*/ 30949 h 223"/>
                <a:gd name="T112" fmla="*/ 336569 w 223"/>
                <a:gd name="T113" fmla="*/ 42555 h 22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a:solidFill>
                  <a:srgbClr val="000000"/>
                </a:solidFill>
              </a:endParaRPr>
            </a:p>
          </p:txBody>
        </p:sp>
      </p:grpSp>
    </p:spTree>
    <p:extLst>
      <p:ext uri="{BB962C8B-B14F-4D97-AF65-F5344CB8AC3E}">
        <p14:creationId xmlns:p14="http://schemas.microsoft.com/office/powerpoint/2010/main" val="2032850353"/>
      </p:ext>
    </p:extLst>
  </p:cSld>
  <p:clrMap bg1="lt1" tx1="dk1" bg2="lt2" tx2="dk2" accent1="accent1" accent2="accent2" accent3="accent3" accent4="accent4" accent5="accent5" accent6="accent6" hlink="hlink" folHlink="folHlink"/>
  <p:sldLayoutIdLst>
    <p:sldLayoutId id="2147484790" r:id="rId1"/>
    <p:sldLayoutId id="2147484791" r:id="rId2"/>
    <p:sldLayoutId id="2147484792" r:id="rId3"/>
    <p:sldLayoutId id="2147484793" r:id="rId4"/>
    <p:sldLayoutId id="2147484794" r:id="rId5"/>
    <p:sldLayoutId id="2147484795" r:id="rId6"/>
    <p:sldLayoutId id="2147484796" r:id="rId7"/>
    <p:sldLayoutId id="2147484797" r:id="rId8"/>
    <p:sldLayoutId id="2147484798" r:id="rId9"/>
    <p:sldLayoutId id="2147484799" r:id="rId10"/>
    <p:sldLayoutId id="2147484800" r:id="rId11"/>
    <p:sldLayoutId id="2147484801" r:id="rId12"/>
    <p:sldLayoutId id="2147484802" r:id="rId13"/>
    <p:sldLayoutId id="2147484803" r:id="rId14"/>
    <p:sldLayoutId id="2147484804" r:id="rId15"/>
    <p:sldLayoutId id="2147484805" r:id="rId16"/>
    <p:sldLayoutId id="2147484806" r:id="rId17"/>
    <p:sldLayoutId id="2147484807" r:id="rId18"/>
    <p:sldLayoutId id="2147484808" r:id="rId19"/>
    <p:sldLayoutId id="2147484809" r:id="rId20"/>
    <p:sldLayoutId id="2147484810" r:id="rId21"/>
    <p:sldLayoutId id="2147484833" r:id="rId22"/>
    <p:sldLayoutId id="2147484834" r:id="rId23"/>
  </p:sldLayoutIdLst>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6" accel="20000" decel="60000" fill="hold" nodeType="with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1000" fill="hold"/>
                                        <p:tgtEl>
                                          <p:spTgt spid="7"/>
                                        </p:tgtEl>
                                        <p:attrNameLst>
                                          <p:attrName>ppt_x</p:attrName>
                                        </p:attrNameLst>
                                      </p:cBhvr>
                                      <p:tavLst>
                                        <p:tav tm="0">
                                          <p:val>
                                            <p:strVal val="1+#ppt_w/2"/>
                                          </p:val>
                                        </p:tav>
                                        <p:tav tm="100000">
                                          <p:val>
                                            <p:strVal val="#ppt_x"/>
                                          </p:val>
                                        </p:tav>
                                      </p:tavLst>
                                    </p:anim>
                                    <p:anim calcmode="lin" valueType="num">
                                      <p:cBhvr additive="base">
                                        <p:cTn id="8" dur="10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txStyles>
    <p:titleStyle>
      <a:lvl1pPr algn="l" defTabSz="912813" rtl="0" fontAlgn="base">
        <a:lnSpc>
          <a:spcPct val="90000"/>
        </a:lnSpc>
        <a:spcBef>
          <a:spcPct val="0"/>
        </a:spcBef>
        <a:spcAft>
          <a:spcPct val="0"/>
        </a:spcAft>
        <a:defRPr sz="4400" kern="1200">
          <a:solidFill>
            <a:schemeClr val="tx1"/>
          </a:solidFill>
          <a:latin typeface="+mj-lt"/>
          <a:ea typeface="+mj-ea"/>
          <a:cs typeface="+mj-cs"/>
        </a:defRPr>
      </a:lvl1pPr>
      <a:lvl2pPr algn="l" defTabSz="912813" rtl="0" fontAlgn="base">
        <a:lnSpc>
          <a:spcPct val="90000"/>
        </a:lnSpc>
        <a:spcBef>
          <a:spcPct val="0"/>
        </a:spcBef>
        <a:spcAft>
          <a:spcPct val="0"/>
        </a:spcAft>
        <a:defRPr sz="4400">
          <a:solidFill>
            <a:schemeClr val="tx1"/>
          </a:solidFill>
          <a:latin typeface="Paytone One" pitchFamily="2" charset="0"/>
        </a:defRPr>
      </a:lvl2pPr>
      <a:lvl3pPr algn="l" defTabSz="912813" rtl="0" fontAlgn="base">
        <a:lnSpc>
          <a:spcPct val="90000"/>
        </a:lnSpc>
        <a:spcBef>
          <a:spcPct val="0"/>
        </a:spcBef>
        <a:spcAft>
          <a:spcPct val="0"/>
        </a:spcAft>
        <a:defRPr sz="4400">
          <a:solidFill>
            <a:schemeClr val="tx1"/>
          </a:solidFill>
          <a:latin typeface="Paytone One" pitchFamily="2" charset="0"/>
        </a:defRPr>
      </a:lvl3pPr>
      <a:lvl4pPr algn="l" defTabSz="912813" rtl="0" fontAlgn="base">
        <a:lnSpc>
          <a:spcPct val="90000"/>
        </a:lnSpc>
        <a:spcBef>
          <a:spcPct val="0"/>
        </a:spcBef>
        <a:spcAft>
          <a:spcPct val="0"/>
        </a:spcAft>
        <a:defRPr sz="4400">
          <a:solidFill>
            <a:schemeClr val="tx1"/>
          </a:solidFill>
          <a:latin typeface="Paytone One" pitchFamily="2" charset="0"/>
        </a:defRPr>
      </a:lvl4pPr>
      <a:lvl5pPr algn="l" defTabSz="912813" rtl="0" fontAlgn="base">
        <a:lnSpc>
          <a:spcPct val="90000"/>
        </a:lnSpc>
        <a:spcBef>
          <a:spcPct val="0"/>
        </a:spcBef>
        <a:spcAft>
          <a:spcPct val="0"/>
        </a:spcAft>
        <a:defRPr sz="4400">
          <a:solidFill>
            <a:schemeClr val="tx1"/>
          </a:solidFill>
          <a:latin typeface="Paytone One" pitchFamily="2" charset="0"/>
        </a:defRPr>
      </a:lvl5pPr>
      <a:lvl6pPr marL="457200" algn="l" defTabSz="912813" rtl="0" fontAlgn="base">
        <a:lnSpc>
          <a:spcPct val="90000"/>
        </a:lnSpc>
        <a:spcBef>
          <a:spcPct val="0"/>
        </a:spcBef>
        <a:spcAft>
          <a:spcPct val="0"/>
        </a:spcAft>
        <a:defRPr sz="4400">
          <a:solidFill>
            <a:schemeClr val="tx1"/>
          </a:solidFill>
          <a:latin typeface="Paytone One" pitchFamily="2" charset="0"/>
        </a:defRPr>
      </a:lvl6pPr>
      <a:lvl7pPr marL="914400" algn="l" defTabSz="912813" rtl="0" fontAlgn="base">
        <a:lnSpc>
          <a:spcPct val="90000"/>
        </a:lnSpc>
        <a:spcBef>
          <a:spcPct val="0"/>
        </a:spcBef>
        <a:spcAft>
          <a:spcPct val="0"/>
        </a:spcAft>
        <a:defRPr sz="4400">
          <a:solidFill>
            <a:schemeClr val="tx1"/>
          </a:solidFill>
          <a:latin typeface="Paytone One" pitchFamily="2" charset="0"/>
        </a:defRPr>
      </a:lvl7pPr>
      <a:lvl8pPr marL="1371600" algn="l" defTabSz="912813" rtl="0" fontAlgn="base">
        <a:lnSpc>
          <a:spcPct val="90000"/>
        </a:lnSpc>
        <a:spcBef>
          <a:spcPct val="0"/>
        </a:spcBef>
        <a:spcAft>
          <a:spcPct val="0"/>
        </a:spcAft>
        <a:defRPr sz="4400">
          <a:solidFill>
            <a:schemeClr val="tx1"/>
          </a:solidFill>
          <a:latin typeface="Paytone One" pitchFamily="2" charset="0"/>
        </a:defRPr>
      </a:lvl8pPr>
      <a:lvl9pPr marL="1828800" algn="l" defTabSz="912813" rtl="0" fontAlgn="base">
        <a:lnSpc>
          <a:spcPct val="90000"/>
        </a:lnSpc>
        <a:spcBef>
          <a:spcPct val="0"/>
        </a:spcBef>
        <a:spcAft>
          <a:spcPct val="0"/>
        </a:spcAft>
        <a:defRPr sz="4400">
          <a:solidFill>
            <a:schemeClr val="tx1"/>
          </a:solidFill>
          <a:latin typeface="Paytone One" pitchFamily="2" charset="0"/>
        </a:defRPr>
      </a:lvl9pPr>
    </p:titleStyle>
    <p:bodyStyle>
      <a:lvl1pPr marL="227013" indent="-227013" algn="l" defTabSz="912813" rtl="0" fontAlgn="base">
        <a:lnSpc>
          <a:spcPct val="90000"/>
        </a:lnSpc>
        <a:spcBef>
          <a:spcPts val="1000"/>
        </a:spcBef>
        <a:spcAft>
          <a:spcPct val="0"/>
        </a:spcAft>
        <a:buFont typeface="Arial" panose="020B0604020202020204" pitchFamily="34" charset="0"/>
        <a:buChar char="•"/>
        <a:defRPr sz="2800" kern="1200">
          <a:solidFill>
            <a:schemeClr val="tx1"/>
          </a:solidFill>
          <a:latin typeface="+mn-lt"/>
          <a:ea typeface="+mn-ea"/>
          <a:cs typeface="+mn-cs"/>
        </a:defRPr>
      </a:lvl1pPr>
      <a:lvl2pPr marL="684213" indent="-227013" algn="l" defTabSz="912813" rtl="0" fontAlgn="base">
        <a:lnSpc>
          <a:spcPct val="90000"/>
        </a:lnSpc>
        <a:spcBef>
          <a:spcPts val="500"/>
        </a:spcBef>
        <a:spcAft>
          <a:spcPct val="0"/>
        </a:spcAft>
        <a:buFont typeface="Arial" panose="020B0604020202020204" pitchFamily="34" charset="0"/>
        <a:buChar char="•"/>
        <a:defRPr sz="2400" kern="1200">
          <a:solidFill>
            <a:schemeClr val="tx1"/>
          </a:solidFill>
          <a:latin typeface="+mn-lt"/>
          <a:ea typeface="+mn-ea"/>
          <a:cs typeface="+mn-cs"/>
        </a:defRPr>
      </a:lvl2pPr>
      <a:lvl3pPr marL="1141413" indent="-227013" algn="l" defTabSz="912813" rtl="0" fontAlgn="base">
        <a:lnSpc>
          <a:spcPct val="90000"/>
        </a:lnSpc>
        <a:spcBef>
          <a:spcPts val="500"/>
        </a:spcBef>
        <a:spcAft>
          <a:spcPct val="0"/>
        </a:spcAft>
        <a:buFont typeface="Arial" panose="020B0604020202020204" pitchFamily="34" charset="0"/>
        <a:buChar char="•"/>
        <a:defRPr sz="2000" kern="1200">
          <a:solidFill>
            <a:schemeClr val="tx1"/>
          </a:solidFill>
          <a:latin typeface="+mn-lt"/>
          <a:ea typeface="+mn-ea"/>
          <a:cs typeface="+mn-cs"/>
        </a:defRPr>
      </a:lvl3pPr>
      <a:lvl4pPr marL="1598613" indent="-227013" algn="l" defTabSz="912813" rtl="0" fontAlgn="base">
        <a:lnSpc>
          <a:spcPct val="90000"/>
        </a:lnSpc>
        <a:spcBef>
          <a:spcPts val="500"/>
        </a:spcBef>
        <a:spcAft>
          <a:spcPct val="0"/>
        </a:spcAft>
        <a:buFont typeface="Arial" panose="020B0604020202020204" pitchFamily="34" charset="0"/>
        <a:buChar char="•"/>
        <a:defRPr kern="1200">
          <a:solidFill>
            <a:schemeClr val="tx1"/>
          </a:solidFill>
          <a:latin typeface="+mn-lt"/>
          <a:ea typeface="+mn-ea"/>
          <a:cs typeface="+mn-cs"/>
        </a:defRPr>
      </a:lvl4pPr>
      <a:lvl5pPr marL="2055813" indent="-227013" algn="l" defTabSz="912813" rtl="0" fontAlgn="base">
        <a:lnSpc>
          <a:spcPct val="90000"/>
        </a:lnSpc>
        <a:spcBef>
          <a:spcPts val="500"/>
        </a:spcBef>
        <a:spcAft>
          <a:spcPct val="0"/>
        </a:spcAft>
        <a:buFont typeface="Arial" panose="020B0604020202020204" pitchFamily="34" charset="0"/>
        <a:buChar char="•"/>
        <a:defRPr kern="1200">
          <a:solidFill>
            <a:schemeClr val="tx1"/>
          </a:solidFill>
          <a:latin typeface="+mn-lt"/>
          <a:ea typeface="+mn-ea"/>
          <a:cs typeface="+mn-cs"/>
        </a:defRPr>
      </a:lvl5pPr>
      <a:lvl6pPr marL="2514537"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726"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914"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103"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377" rtl="0" eaLnBrk="1" latinLnBrk="0" hangingPunct="1">
        <a:defRPr sz="1800" kern="1200">
          <a:solidFill>
            <a:schemeClr val="tx1"/>
          </a:solidFill>
          <a:latin typeface="+mn-lt"/>
          <a:ea typeface="+mn-ea"/>
          <a:cs typeface="+mn-cs"/>
        </a:defRPr>
      </a:lvl1pPr>
      <a:lvl2pPr marL="457189" algn="l" defTabSz="914377" rtl="0" eaLnBrk="1" latinLnBrk="0" hangingPunct="1">
        <a:defRPr sz="1800" kern="1200">
          <a:solidFill>
            <a:schemeClr val="tx1"/>
          </a:solidFill>
          <a:latin typeface="+mn-lt"/>
          <a:ea typeface="+mn-ea"/>
          <a:cs typeface="+mn-cs"/>
        </a:defRPr>
      </a:lvl2pPr>
      <a:lvl3pPr marL="914377" algn="l" defTabSz="914377" rtl="0" eaLnBrk="1" latinLnBrk="0" hangingPunct="1">
        <a:defRPr sz="1800" kern="1200">
          <a:solidFill>
            <a:schemeClr val="tx1"/>
          </a:solidFill>
          <a:latin typeface="+mn-lt"/>
          <a:ea typeface="+mn-ea"/>
          <a:cs typeface="+mn-cs"/>
        </a:defRPr>
      </a:lvl3pPr>
      <a:lvl4pPr marL="1371566" algn="l" defTabSz="914377" rtl="0" eaLnBrk="1" latinLnBrk="0" hangingPunct="1">
        <a:defRPr sz="1800" kern="1200">
          <a:solidFill>
            <a:schemeClr val="tx1"/>
          </a:solidFill>
          <a:latin typeface="+mn-lt"/>
          <a:ea typeface="+mn-ea"/>
          <a:cs typeface="+mn-cs"/>
        </a:defRPr>
      </a:lvl4pPr>
      <a:lvl5pPr marL="1828754" algn="l" defTabSz="914377" rtl="0" eaLnBrk="1" latinLnBrk="0" hangingPunct="1">
        <a:defRPr sz="1800" kern="1200">
          <a:solidFill>
            <a:schemeClr val="tx1"/>
          </a:solidFill>
          <a:latin typeface="+mn-lt"/>
          <a:ea typeface="+mn-ea"/>
          <a:cs typeface="+mn-cs"/>
        </a:defRPr>
      </a:lvl5pPr>
      <a:lvl6pPr marL="2285943" algn="l" defTabSz="914377" rtl="0" eaLnBrk="1" latinLnBrk="0" hangingPunct="1">
        <a:defRPr sz="1800" kern="1200">
          <a:solidFill>
            <a:schemeClr val="tx1"/>
          </a:solidFill>
          <a:latin typeface="+mn-lt"/>
          <a:ea typeface="+mn-ea"/>
          <a:cs typeface="+mn-cs"/>
        </a:defRPr>
      </a:lvl6pPr>
      <a:lvl7pPr marL="2743131" algn="l" defTabSz="914377" rtl="0" eaLnBrk="1" latinLnBrk="0" hangingPunct="1">
        <a:defRPr sz="1800" kern="1200">
          <a:solidFill>
            <a:schemeClr val="tx1"/>
          </a:solidFill>
          <a:latin typeface="+mn-lt"/>
          <a:ea typeface="+mn-ea"/>
          <a:cs typeface="+mn-cs"/>
        </a:defRPr>
      </a:lvl7pPr>
      <a:lvl8pPr marL="3200320" algn="l" defTabSz="914377" rtl="0" eaLnBrk="1" latinLnBrk="0" hangingPunct="1">
        <a:defRPr sz="1800" kern="1200">
          <a:solidFill>
            <a:schemeClr val="tx1"/>
          </a:solidFill>
          <a:latin typeface="+mn-lt"/>
          <a:ea typeface="+mn-ea"/>
          <a:cs typeface="+mn-cs"/>
        </a:defRPr>
      </a:lvl8pPr>
      <a:lvl9pPr marL="3657509" algn="l" defTabSz="914377" rtl="0" eaLnBrk="1" latinLnBrk="0" hangingPunct="1">
        <a:defRPr sz="1800" kern="1200">
          <a:solidFill>
            <a:schemeClr val="tx1"/>
          </a:solidFill>
          <a:latin typeface="+mn-lt"/>
          <a:ea typeface="+mn-ea"/>
          <a:cs typeface="+mn-cs"/>
        </a:defRPr>
      </a:lvl9pPr>
    </p:otherStyle>
  </p:txStyles>
</p:sldMaster>
</file>

<file path=ppt/slideMasters/slideMaster8.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837972032"/>
      </p:ext>
    </p:extLst>
  </p:cSld>
  <p:clrMap bg1="lt1" tx1="dk1" bg2="lt2" tx2="dk2" accent1="accent1" accent2="accent2" accent3="accent3" accent4="accent4" accent5="accent5" accent6="accent6" hlink="hlink" folHlink="folHlink"/>
  <p:sldLayoutIdLst>
    <p:sldLayoutId id="2147484837" r:id="rId1"/>
    <p:sldLayoutId id="2147484838" r:id="rId2"/>
    <p:sldLayoutId id="2147484839" r:id="rId3"/>
    <p:sldLayoutId id="2147484840" r:id="rId4"/>
    <p:sldLayoutId id="2147484841" r:id="rId5"/>
    <p:sldLayoutId id="2147484842" r:id="rId6"/>
    <p:sldLayoutId id="2147484843" r:id="rId7"/>
    <p:sldLayoutId id="2147484844" r:id="rId8"/>
    <p:sldLayoutId id="2147484845" r:id="rId9"/>
    <p:sldLayoutId id="2147484846" r:id="rId10"/>
    <p:sldLayoutId id="2147484847" r:id="rId11"/>
    <p:sldLayoutId id="2147484848" r:id="rId12"/>
    <p:sldLayoutId id="2147484849" r:id="rId13"/>
    <p:sldLayoutId id="2147484850" r:id="rId14"/>
    <p:sldLayoutId id="2147484851" r:id="rId15"/>
    <p:sldLayoutId id="2147484852" r:id="rId16"/>
    <p:sldLayoutId id="2147484853" r:id="rId17"/>
    <p:sldLayoutId id="2147484854" r:id="rId18"/>
    <p:sldLayoutId id="2147484855" r:id="rId19"/>
    <p:sldLayoutId id="2147484856" r:id="rId20"/>
    <p:sldLayoutId id="2147484875" r:id="rId21"/>
    <p:sldLayoutId id="2147485646" r:id="rId22"/>
  </p:sldLayoutIdLst>
  <p:txStyles>
    <p:titleStyle>
      <a:lvl1pPr algn="l" defTabSz="914423"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5" indent="-228605" algn="l" defTabSz="914423"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18" indent="-228605" algn="l" defTabSz="914423"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28" indent="-228605" algn="l" defTabSz="914423"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40"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52"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63"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7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8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98"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23" rtl="0" eaLnBrk="1" latinLnBrk="0" hangingPunct="1">
        <a:defRPr sz="1800" kern="1200">
          <a:solidFill>
            <a:schemeClr val="tx1"/>
          </a:solidFill>
          <a:latin typeface="+mn-lt"/>
          <a:ea typeface="+mn-ea"/>
          <a:cs typeface="+mn-cs"/>
        </a:defRPr>
      </a:lvl1pPr>
      <a:lvl2pPr marL="457212" algn="l" defTabSz="914423" rtl="0" eaLnBrk="1" latinLnBrk="0" hangingPunct="1">
        <a:defRPr sz="1800" kern="1200">
          <a:solidFill>
            <a:schemeClr val="tx1"/>
          </a:solidFill>
          <a:latin typeface="+mn-lt"/>
          <a:ea typeface="+mn-ea"/>
          <a:cs typeface="+mn-cs"/>
        </a:defRPr>
      </a:lvl2pPr>
      <a:lvl3pPr marL="914423" algn="l" defTabSz="914423" rtl="0" eaLnBrk="1" latinLnBrk="0" hangingPunct="1">
        <a:defRPr sz="1800" kern="1200">
          <a:solidFill>
            <a:schemeClr val="tx1"/>
          </a:solidFill>
          <a:latin typeface="+mn-lt"/>
          <a:ea typeface="+mn-ea"/>
          <a:cs typeface="+mn-cs"/>
        </a:defRPr>
      </a:lvl3pPr>
      <a:lvl4pPr marL="1371635" algn="l" defTabSz="914423" rtl="0" eaLnBrk="1" latinLnBrk="0" hangingPunct="1">
        <a:defRPr sz="1800" kern="1200">
          <a:solidFill>
            <a:schemeClr val="tx1"/>
          </a:solidFill>
          <a:latin typeface="+mn-lt"/>
          <a:ea typeface="+mn-ea"/>
          <a:cs typeface="+mn-cs"/>
        </a:defRPr>
      </a:lvl4pPr>
      <a:lvl5pPr marL="1828845" algn="l" defTabSz="914423" rtl="0" eaLnBrk="1" latinLnBrk="0" hangingPunct="1">
        <a:defRPr sz="1800" kern="1200">
          <a:solidFill>
            <a:schemeClr val="tx1"/>
          </a:solidFill>
          <a:latin typeface="+mn-lt"/>
          <a:ea typeface="+mn-ea"/>
          <a:cs typeface="+mn-cs"/>
        </a:defRPr>
      </a:lvl5pPr>
      <a:lvl6pPr marL="2286058" algn="l" defTabSz="914423" rtl="0" eaLnBrk="1" latinLnBrk="0" hangingPunct="1">
        <a:defRPr sz="1800" kern="1200">
          <a:solidFill>
            <a:schemeClr val="tx1"/>
          </a:solidFill>
          <a:latin typeface="+mn-lt"/>
          <a:ea typeface="+mn-ea"/>
          <a:cs typeface="+mn-cs"/>
        </a:defRPr>
      </a:lvl6pPr>
      <a:lvl7pPr marL="2743268" algn="l" defTabSz="914423" rtl="0" eaLnBrk="1" latinLnBrk="0" hangingPunct="1">
        <a:defRPr sz="1800" kern="1200">
          <a:solidFill>
            <a:schemeClr val="tx1"/>
          </a:solidFill>
          <a:latin typeface="+mn-lt"/>
          <a:ea typeface="+mn-ea"/>
          <a:cs typeface="+mn-cs"/>
        </a:defRPr>
      </a:lvl7pPr>
      <a:lvl8pPr marL="3200480" algn="l" defTabSz="914423" rtl="0" eaLnBrk="1" latinLnBrk="0" hangingPunct="1">
        <a:defRPr sz="1800" kern="1200">
          <a:solidFill>
            <a:schemeClr val="tx1"/>
          </a:solidFill>
          <a:latin typeface="+mn-lt"/>
          <a:ea typeface="+mn-ea"/>
          <a:cs typeface="+mn-cs"/>
        </a:defRPr>
      </a:lvl8pPr>
      <a:lvl9pPr marL="3657692" algn="l" defTabSz="914423" rtl="0" eaLnBrk="1" latinLnBrk="0" hangingPunct="1">
        <a:defRPr sz="1800" kern="1200">
          <a:solidFill>
            <a:schemeClr val="tx1"/>
          </a:solidFill>
          <a:latin typeface="+mn-lt"/>
          <a:ea typeface="+mn-ea"/>
          <a:cs typeface="+mn-cs"/>
        </a:defRPr>
      </a:lvl9pPr>
    </p:otherStyle>
  </p:txStyles>
</p:sldMaster>
</file>

<file path=ppt/slideMasters/slideMaster9.xml><?xml version="1.0" encoding="utf-8"?>
<p:sldMaster xmlns:a="http://schemas.openxmlformats.org/drawingml/2006/main" xmlns:r="http://schemas.openxmlformats.org/officeDocument/2006/relationships" xmlns:p="http://schemas.openxmlformats.org/presentationml/2006/main">
  <p:cSld>
    <p:bg>
      <p:bgPr>
        <a:gradFill rotWithShape="0">
          <a:gsLst>
            <a:gs pos="0">
              <a:schemeClr val="bg1"/>
            </a:gs>
            <a:gs pos="50000">
              <a:srgbClr val="FFFFFF"/>
            </a:gs>
            <a:gs pos="100000">
              <a:schemeClr val="bg1"/>
            </a:gs>
          </a:gsLst>
          <a:lin ang="2700000" scaled="1"/>
        </a:gradFill>
        <a:effectLst/>
      </p:bgPr>
    </p:bg>
    <p:spTree>
      <p:nvGrpSpPr>
        <p:cNvPr id="1" name=""/>
        <p:cNvGrpSpPr/>
        <p:nvPr/>
      </p:nvGrpSpPr>
      <p:grpSpPr>
        <a:xfrm>
          <a:off x="0" y="0"/>
          <a:ext cx="0" cy="0"/>
          <a:chOff x="0" y="0"/>
          <a:chExt cx="0" cy="0"/>
        </a:xfrm>
      </p:grpSpPr>
      <p:sp>
        <p:nvSpPr>
          <p:cNvPr id="1033" name="Oval 9">
            <a:extLst>
              <a:ext uri="{FF2B5EF4-FFF2-40B4-BE49-F238E27FC236}">
                <a16:creationId xmlns:a16="http://schemas.microsoft.com/office/drawing/2014/main" xmlns="" id="{2DBC83C6-E1D3-476D-AB2D-60E774F61715}"/>
              </a:ext>
            </a:extLst>
          </p:cNvPr>
          <p:cNvSpPr>
            <a:spLocks noChangeArrowheads="1"/>
          </p:cNvSpPr>
          <p:nvPr/>
        </p:nvSpPr>
        <p:spPr bwMode="ltGray">
          <a:xfrm>
            <a:off x="2336800" y="5562600"/>
            <a:ext cx="1524000" cy="1066800"/>
          </a:xfrm>
          <a:prstGeom prst="ellipse">
            <a:avLst/>
          </a:prstGeom>
          <a:gradFill rotWithShape="1">
            <a:gsLst>
              <a:gs pos="0">
                <a:schemeClr val="hlink">
                  <a:gamma/>
                  <a:tint val="0"/>
                  <a:invGamma/>
                </a:schemeClr>
              </a:gs>
              <a:gs pos="100000">
                <a:schemeClr val="hlink">
                  <a:alpha val="20000"/>
                </a:schemeClr>
              </a:gs>
            </a:gsLst>
            <a:path path="shape">
              <a:fillToRect l="50000" t="50000" r="50000" b="50000"/>
            </a:path>
          </a:gradFill>
          <a:ln w="9525">
            <a:noFill/>
            <a:round/>
            <a:headEnd/>
            <a:tailEnd/>
          </a:ln>
          <a:effectLst/>
        </p:spPr>
        <p:txBody>
          <a:bodyPr wrap="none" anchor="ctr"/>
          <a:lstStyle/>
          <a:p>
            <a:pPr eaLnBrk="1" hangingPunct="1">
              <a:defRPr/>
            </a:pPr>
            <a:endParaRPr lang="en-US" sz="1800">
              <a:solidFill>
                <a:srgbClr val="000000"/>
              </a:solidFill>
              <a:latin typeface="Arial" charset="0"/>
              <a:cs typeface="Arial" charset="0"/>
            </a:endParaRPr>
          </a:p>
        </p:txBody>
      </p:sp>
      <p:sp>
        <p:nvSpPr>
          <p:cNvPr id="43011" name="Rectangle 3">
            <a:extLst>
              <a:ext uri="{FF2B5EF4-FFF2-40B4-BE49-F238E27FC236}">
                <a16:creationId xmlns:a16="http://schemas.microsoft.com/office/drawing/2014/main" xmlns="" id="{42D79126-D456-469F-A81D-BC20A6E3585E}"/>
              </a:ext>
            </a:extLst>
          </p:cNvPr>
          <p:cNvSpPr>
            <a:spLocks noGrp="1" noChangeArrowheads="1"/>
          </p:cNvSpPr>
          <p:nvPr>
            <p:ph type="body" idx="1"/>
          </p:nvPr>
        </p:nvSpPr>
        <p:spPr bwMode="gray">
          <a:xfrm>
            <a:off x="609600" y="1600201"/>
            <a:ext cx="10972800" cy="4525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grpSp>
        <p:nvGrpSpPr>
          <p:cNvPr id="1048" name="Group 24">
            <a:extLst>
              <a:ext uri="{FF2B5EF4-FFF2-40B4-BE49-F238E27FC236}">
                <a16:creationId xmlns:a16="http://schemas.microsoft.com/office/drawing/2014/main" xmlns="" id="{DE44EECA-02D5-4AA8-A0FA-FB66B0BFC48F}"/>
              </a:ext>
            </a:extLst>
          </p:cNvPr>
          <p:cNvGrpSpPr>
            <a:grpSpLocks/>
          </p:cNvGrpSpPr>
          <p:nvPr/>
        </p:nvGrpSpPr>
        <p:grpSpPr bwMode="auto">
          <a:xfrm>
            <a:off x="9652000" y="5943600"/>
            <a:ext cx="2540000" cy="914400"/>
            <a:chOff x="4458" y="42"/>
            <a:chExt cx="1296" cy="600"/>
          </a:xfrm>
        </p:grpSpPr>
        <p:pic>
          <p:nvPicPr>
            <p:cNvPr id="43023" name="Picture 11" descr="03">
              <a:extLst>
                <a:ext uri="{FF2B5EF4-FFF2-40B4-BE49-F238E27FC236}">
                  <a16:creationId xmlns:a16="http://schemas.microsoft.com/office/drawing/2014/main" xmlns="" id="{329D6E4F-F75C-4656-BFB7-7DE97E03405F}"/>
                </a:ext>
              </a:extLst>
            </p:cNvPr>
            <p:cNvPicPr>
              <a:picLocks noChangeAspect="1" noChangeArrowheads="1"/>
            </p:cNvPicPr>
            <p:nvPr userDrawn="1"/>
          </p:nvPicPr>
          <p:blipFill>
            <a:blip r:embed="rId13">
              <a:extLst>
                <a:ext uri="{28A0092B-C50C-407E-A947-70E740481C1C}">
                  <a14:useLocalDpi xmlns:a14="http://schemas.microsoft.com/office/drawing/2010/main" val="0"/>
                </a:ext>
              </a:extLst>
            </a:blip>
            <a:srcRect/>
            <a:stretch>
              <a:fillRect/>
            </a:stretch>
          </p:blipFill>
          <p:spPr bwMode="gray">
            <a:xfrm rot="3067933">
              <a:off x="5098" y="237"/>
              <a:ext cx="252" cy="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3024" name="Picture 12" descr="02">
              <a:extLst>
                <a:ext uri="{FF2B5EF4-FFF2-40B4-BE49-F238E27FC236}">
                  <a16:creationId xmlns:a16="http://schemas.microsoft.com/office/drawing/2014/main" xmlns="" id="{1DCEB510-A8F3-4805-8AEC-62F13E71740B}"/>
                </a:ext>
              </a:extLst>
            </p:cNvPr>
            <p:cNvPicPr>
              <a:picLocks noChangeAspect="1" noChangeArrowheads="1"/>
            </p:cNvPicPr>
            <p:nvPr userDrawn="1"/>
          </p:nvPicPr>
          <p:blipFill>
            <a:blip r:embed="rId14">
              <a:extLst>
                <a:ext uri="{28A0092B-C50C-407E-A947-70E740481C1C}">
                  <a14:useLocalDpi xmlns:a14="http://schemas.microsoft.com/office/drawing/2010/main" val="0"/>
                </a:ext>
              </a:extLst>
            </a:blip>
            <a:srcRect/>
            <a:stretch>
              <a:fillRect/>
            </a:stretch>
          </p:blipFill>
          <p:spPr bwMode="gray">
            <a:xfrm rot="1840479">
              <a:off x="4698" y="227"/>
              <a:ext cx="624" cy="1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3025" name="Picture 13" descr="02">
              <a:extLst>
                <a:ext uri="{FF2B5EF4-FFF2-40B4-BE49-F238E27FC236}">
                  <a16:creationId xmlns:a16="http://schemas.microsoft.com/office/drawing/2014/main" xmlns="" id="{87EA189C-896E-484B-9610-6BABC5F21A80}"/>
                </a:ext>
              </a:extLst>
            </p:cNvPr>
            <p:cNvPicPr>
              <a:picLocks noChangeAspect="1" noChangeArrowheads="1"/>
            </p:cNvPicPr>
            <p:nvPr userDrawn="1"/>
          </p:nvPicPr>
          <p:blipFill>
            <a:blip r:embed="rId15">
              <a:extLst>
                <a:ext uri="{28A0092B-C50C-407E-A947-70E740481C1C}">
                  <a14:useLocalDpi xmlns:a14="http://schemas.microsoft.com/office/drawing/2010/main" val="0"/>
                </a:ext>
              </a:extLst>
            </a:blip>
            <a:srcRect/>
            <a:stretch>
              <a:fillRect/>
            </a:stretch>
          </p:blipFill>
          <p:spPr bwMode="gray">
            <a:xfrm rot="895542">
              <a:off x="4527" y="343"/>
              <a:ext cx="726" cy="1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3026" name="Picture 14" descr="02">
              <a:extLst>
                <a:ext uri="{FF2B5EF4-FFF2-40B4-BE49-F238E27FC236}">
                  <a16:creationId xmlns:a16="http://schemas.microsoft.com/office/drawing/2014/main" xmlns="" id="{A57CF7B4-0835-46F0-B797-26F91B4B619C}"/>
                </a:ext>
              </a:extLst>
            </p:cNvPr>
            <p:cNvPicPr>
              <a:picLocks noChangeAspect="1" noChangeArrowheads="1"/>
            </p:cNvPicPr>
            <p:nvPr userDrawn="1"/>
          </p:nvPicPr>
          <p:blipFill>
            <a:blip r:embed="rId16">
              <a:extLst>
                <a:ext uri="{28A0092B-C50C-407E-A947-70E740481C1C}">
                  <a14:useLocalDpi xmlns:a14="http://schemas.microsoft.com/office/drawing/2010/main" val="0"/>
                </a:ext>
              </a:extLst>
            </a:blip>
            <a:srcRect/>
            <a:stretch>
              <a:fillRect/>
            </a:stretch>
          </p:blipFill>
          <p:spPr bwMode="gray">
            <a:xfrm>
              <a:off x="4458" y="513"/>
              <a:ext cx="795" cy="1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3027" name="Picture 15" descr="04">
              <a:extLst>
                <a:ext uri="{FF2B5EF4-FFF2-40B4-BE49-F238E27FC236}">
                  <a16:creationId xmlns:a16="http://schemas.microsoft.com/office/drawing/2014/main" xmlns="" id="{AF264978-EE14-44A9-B282-33A283404166}"/>
                </a:ext>
              </a:extLst>
            </p:cNvPr>
            <p:cNvPicPr>
              <a:picLocks noChangeAspect="1" noChangeArrowheads="1"/>
            </p:cNvPicPr>
            <p:nvPr userDrawn="1"/>
          </p:nvPicPr>
          <p:blipFill>
            <a:blip r:embed="rId17">
              <a:extLst>
                <a:ext uri="{28A0092B-C50C-407E-A947-70E740481C1C}">
                  <a14:useLocalDpi xmlns:a14="http://schemas.microsoft.com/office/drawing/2010/main" val="0"/>
                </a:ext>
              </a:extLst>
            </a:blip>
            <a:srcRect/>
            <a:stretch>
              <a:fillRect/>
            </a:stretch>
          </p:blipFill>
          <p:spPr bwMode="gray">
            <a:xfrm>
              <a:off x="5093" y="42"/>
              <a:ext cx="661" cy="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041" name="Rectangle 17">
            <a:extLst>
              <a:ext uri="{FF2B5EF4-FFF2-40B4-BE49-F238E27FC236}">
                <a16:creationId xmlns:a16="http://schemas.microsoft.com/office/drawing/2014/main" xmlns="" id="{E5F8F70C-C48D-4186-B34E-806F0D11CF4E}"/>
              </a:ext>
            </a:extLst>
          </p:cNvPr>
          <p:cNvSpPr>
            <a:spLocks noGrp="1" noChangeArrowheads="1"/>
          </p:cNvSpPr>
          <p:nvPr>
            <p:ph type="dt" sz="half" idx="2"/>
          </p:nvPr>
        </p:nvSpPr>
        <p:spPr bwMode="gray">
          <a:xfrm>
            <a:off x="609600" y="6477001"/>
            <a:ext cx="2844800" cy="244475"/>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eaLnBrk="1" hangingPunct="1">
              <a:defRPr sz="1400">
                <a:solidFill>
                  <a:srgbClr val="000000"/>
                </a:solidFill>
                <a:latin typeface="Arial" charset="0"/>
                <a:cs typeface="Arial" charset="0"/>
              </a:defRPr>
            </a:lvl1pPr>
          </a:lstStyle>
          <a:p>
            <a:pPr>
              <a:defRPr/>
            </a:pPr>
            <a:endParaRPr lang="en-US"/>
          </a:p>
        </p:txBody>
      </p:sp>
      <p:sp>
        <p:nvSpPr>
          <p:cNvPr id="1042" name="Rectangle 18">
            <a:extLst>
              <a:ext uri="{FF2B5EF4-FFF2-40B4-BE49-F238E27FC236}">
                <a16:creationId xmlns:a16="http://schemas.microsoft.com/office/drawing/2014/main" xmlns="" id="{BAA1E950-1B0E-4B40-B651-F7063E374930}"/>
              </a:ext>
            </a:extLst>
          </p:cNvPr>
          <p:cNvSpPr>
            <a:spLocks noGrp="1" noChangeArrowheads="1"/>
          </p:cNvSpPr>
          <p:nvPr>
            <p:ph type="ftr" sz="quarter" idx="3"/>
          </p:nvPr>
        </p:nvSpPr>
        <p:spPr bwMode="gray">
          <a:xfrm>
            <a:off x="3657600" y="6477001"/>
            <a:ext cx="1727200" cy="244475"/>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eaLnBrk="1" hangingPunct="1">
              <a:defRPr sz="1400">
                <a:solidFill>
                  <a:srgbClr val="000000"/>
                </a:solidFill>
                <a:latin typeface="Arial" charset="0"/>
                <a:cs typeface="Arial" charset="0"/>
              </a:defRPr>
            </a:lvl1pPr>
          </a:lstStyle>
          <a:p>
            <a:pPr>
              <a:defRPr/>
            </a:pPr>
            <a:endParaRPr lang="en-US"/>
          </a:p>
        </p:txBody>
      </p:sp>
      <p:sp>
        <p:nvSpPr>
          <p:cNvPr id="1043" name="Rectangle 19">
            <a:extLst>
              <a:ext uri="{FF2B5EF4-FFF2-40B4-BE49-F238E27FC236}">
                <a16:creationId xmlns:a16="http://schemas.microsoft.com/office/drawing/2014/main" xmlns="" id="{8CBC1F1C-182D-404D-B353-227AD95CBB65}"/>
              </a:ext>
            </a:extLst>
          </p:cNvPr>
          <p:cNvSpPr>
            <a:spLocks noGrp="1" noChangeArrowheads="1"/>
          </p:cNvSpPr>
          <p:nvPr>
            <p:ph type="sldNum" sz="quarter" idx="4"/>
          </p:nvPr>
        </p:nvSpPr>
        <p:spPr bwMode="gray">
          <a:xfrm>
            <a:off x="5588000" y="6477001"/>
            <a:ext cx="1117600" cy="244475"/>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eaLnBrk="1" hangingPunct="1">
              <a:defRPr sz="1400">
                <a:solidFill>
                  <a:srgbClr val="000000"/>
                </a:solidFill>
                <a:latin typeface="Arial" panose="020B0604020202020204" pitchFamily="34" charset="0"/>
              </a:defRPr>
            </a:lvl1pPr>
          </a:lstStyle>
          <a:p>
            <a:fld id="{F9054FB6-AB7D-4DF0-A656-DE77975CEBE1}" type="slidenum">
              <a:rPr lang="en-US" altLang="en-US"/>
              <a:pPr/>
              <a:t>‹#›</a:t>
            </a:fld>
            <a:endParaRPr lang="en-US" altLang="en-US"/>
          </a:p>
        </p:txBody>
      </p:sp>
      <p:pic>
        <p:nvPicPr>
          <p:cNvPr id="43016" name="Picture 22" descr="07">
            <a:extLst>
              <a:ext uri="{FF2B5EF4-FFF2-40B4-BE49-F238E27FC236}">
                <a16:creationId xmlns:a16="http://schemas.microsoft.com/office/drawing/2014/main" xmlns="" id="{D07AADB8-7ABB-4328-8348-109142CF4A8B}"/>
              </a:ext>
            </a:extLst>
          </p:cNvPr>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gray">
          <a:xfrm>
            <a:off x="0" y="0"/>
            <a:ext cx="1219200" cy="1066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53" name="Oval 29">
            <a:extLst>
              <a:ext uri="{FF2B5EF4-FFF2-40B4-BE49-F238E27FC236}">
                <a16:creationId xmlns:a16="http://schemas.microsoft.com/office/drawing/2014/main" xmlns="" id="{52578F0B-0C8F-4AE4-A310-DE3D5AA60FB9}"/>
              </a:ext>
            </a:extLst>
          </p:cNvPr>
          <p:cNvSpPr>
            <a:spLocks noChangeArrowheads="1"/>
          </p:cNvSpPr>
          <p:nvPr/>
        </p:nvSpPr>
        <p:spPr bwMode="ltGray">
          <a:xfrm>
            <a:off x="-609600" y="4343400"/>
            <a:ext cx="3454400" cy="2743200"/>
          </a:xfrm>
          <a:prstGeom prst="ellipse">
            <a:avLst/>
          </a:prstGeom>
          <a:gradFill rotWithShape="1">
            <a:gsLst>
              <a:gs pos="0">
                <a:schemeClr val="bg1">
                  <a:gamma/>
                  <a:tint val="0"/>
                  <a:invGamma/>
                </a:schemeClr>
              </a:gs>
              <a:gs pos="100000">
                <a:schemeClr val="bg1">
                  <a:alpha val="24001"/>
                </a:schemeClr>
              </a:gs>
            </a:gsLst>
            <a:path path="shape">
              <a:fillToRect l="50000" t="50000" r="50000" b="50000"/>
            </a:path>
          </a:gradFill>
          <a:ln w="9525">
            <a:noFill/>
            <a:round/>
            <a:headEnd/>
            <a:tailEnd/>
          </a:ln>
          <a:effectLst/>
        </p:spPr>
        <p:txBody>
          <a:bodyPr wrap="none" anchor="ctr"/>
          <a:lstStyle/>
          <a:p>
            <a:pPr eaLnBrk="1" hangingPunct="1">
              <a:defRPr/>
            </a:pPr>
            <a:endParaRPr lang="en-US" sz="1800">
              <a:solidFill>
                <a:srgbClr val="000000"/>
              </a:solidFill>
              <a:latin typeface="Arial" charset="0"/>
              <a:cs typeface="Arial" charset="0"/>
            </a:endParaRPr>
          </a:p>
        </p:txBody>
      </p:sp>
      <p:grpSp>
        <p:nvGrpSpPr>
          <p:cNvPr id="43018" name="Group 30">
            <a:extLst>
              <a:ext uri="{FF2B5EF4-FFF2-40B4-BE49-F238E27FC236}">
                <a16:creationId xmlns:a16="http://schemas.microsoft.com/office/drawing/2014/main" xmlns="" id="{8A2353F4-0160-42D2-845E-3931B0AFBD46}"/>
              </a:ext>
            </a:extLst>
          </p:cNvPr>
          <p:cNvGrpSpPr>
            <a:grpSpLocks/>
          </p:cNvGrpSpPr>
          <p:nvPr/>
        </p:nvGrpSpPr>
        <p:grpSpPr bwMode="auto">
          <a:xfrm>
            <a:off x="10261600" y="228600"/>
            <a:ext cx="1625600" cy="1066800"/>
            <a:chOff x="4416" y="144"/>
            <a:chExt cx="1200" cy="1008"/>
          </a:xfrm>
        </p:grpSpPr>
        <p:sp>
          <p:nvSpPr>
            <p:cNvPr id="43021" name="Oval 23">
              <a:extLst>
                <a:ext uri="{FF2B5EF4-FFF2-40B4-BE49-F238E27FC236}">
                  <a16:creationId xmlns:a16="http://schemas.microsoft.com/office/drawing/2014/main" xmlns="" id="{061C1113-470A-4857-81CE-B8A20E1B5051}"/>
                </a:ext>
              </a:extLst>
            </p:cNvPr>
            <p:cNvSpPr>
              <a:spLocks noChangeArrowheads="1"/>
            </p:cNvSpPr>
            <p:nvPr userDrawn="1"/>
          </p:nvSpPr>
          <p:spPr bwMode="ltGray">
            <a:xfrm>
              <a:off x="4416" y="192"/>
              <a:ext cx="1008" cy="960"/>
            </a:xfrm>
            <a:prstGeom prst="ellipse">
              <a:avLst/>
            </a:prstGeom>
            <a:gradFill rotWithShape="1">
              <a:gsLst>
                <a:gs pos="0">
                  <a:srgbClr val="FFFFFF"/>
                </a:gs>
                <a:gs pos="100000">
                  <a:srgbClr val="A8C1FA">
                    <a:alpha val="10001"/>
                  </a:srgbClr>
                </a:gs>
              </a:gsLst>
              <a:path path="shape">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endParaRPr lang="en-US" altLang="en-US" sz="1800">
                <a:solidFill>
                  <a:srgbClr val="000000"/>
                </a:solidFill>
                <a:latin typeface="Arial" panose="020B0604020202020204" pitchFamily="34" charset="0"/>
              </a:endParaRPr>
            </a:p>
          </p:txBody>
        </p:sp>
        <p:sp>
          <p:nvSpPr>
            <p:cNvPr id="1052" name="Oval 28">
              <a:extLst>
                <a:ext uri="{FF2B5EF4-FFF2-40B4-BE49-F238E27FC236}">
                  <a16:creationId xmlns:a16="http://schemas.microsoft.com/office/drawing/2014/main" xmlns="" id="{CFEA0691-2791-4C6D-97D8-B516AEEAFBC8}"/>
                </a:ext>
              </a:extLst>
            </p:cNvPr>
            <p:cNvSpPr>
              <a:spLocks noChangeArrowheads="1"/>
            </p:cNvSpPr>
            <p:nvPr userDrawn="1"/>
          </p:nvSpPr>
          <p:spPr bwMode="ltGray">
            <a:xfrm>
              <a:off x="5136" y="144"/>
              <a:ext cx="480" cy="480"/>
            </a:xfrm>
            <a:prstGeom prst="ellipse">
              <a:avLst/>
            </a:prstGeom>
            <a:gradFill rotWithShape="1">
              <a:gsLst>
                <a:gs pos="0">
                  <a:schemeClr val="hlink">
                    <a:gamma/>
                    <a:tint val="0"/>
                    <a:invGamma/>
                  </a:schemeClr>
                </a:gs>
                <a:gs pos="100000">
                  <a:schemeClr val="hlink">
                    <a:alpha val="20000"/>
                  </a:schemeClr>
                </a:gs>
              </a:gsLst>
              <a:path path="shape">
                <a:fillToRect l="50000" t="50000" r="50000" b="50000"/>
              </a:path>
            </a:gradFill>
            <a:ln w="9525">
              <a:noFill/>
              <a:round/>
              <a:headEnd/>
              <a:tailEnd/>
            </a:ln>
            <a:effectLst/>
          </p:spPr>
          <p:txBody>
            <a:bodyPr wrap="none" anchor="ctr"/>
            <a:lstStyle/>
            <a:p>
              <a:pPr eaLnBrk="1" hangingPunct="1">
                <a:defRPr/>
              </a:pPr>
              <a:endParaRPr lang="en-US" sz="1800">
                <a:solidFill>
                  <a:srgbClr val="000000"/>
                </a:solidFill>
                <a:latin typeface="Arial" charset="0"/>
                <a:cs typeface="Arial" charset="0"/>
              </a:endParaRPr>
            </a:p>
          </p:txBody>
        </p:sp>
      </p:grpSp>
      <p:sp>
        <p:nvSpPr>
          <p:cNvPr id="1026" name="Rectangle 2">
            <a:extLst>
              <a:ext uri="{FF2B5EF4-FFF2-40B4-BE49-F238E27FC236}">
                <a16:creationId xmlns:a16="http://schemas.microsoft.com/office/drawing/2014/main" xmlns="" id="{FC146B70-2B75-46DE-8067-75F8A1FDCB74}"/>
              </a:ext>
            </a:extLst>
          </p:cNvPr>
          <p:cNvSpPr>
            <a:spLocks noGrp="1" noChangeArrowheads="1"/>
          </p:cNvSpPr>
          <p:nvPr>
            <p:ph type="title"/>
          </p:nvPr>
        </p:nvSpPr>
        <p:spPr bwMode="gray">
          <a:xfrm>
            <a:off x="1016000" y="457200"/>
            <a:ext cx="10566400" cy="685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ltLang="en-US"/>
              <a:t>Click to edit Master title style</a:t>
            </a:r>
          </a:p>
        </p:txBody>
      </p:sp>
      <p:sp>
        <p:nvSpPr>
          <p:cNvPr id="43020" name="TextBox 19">
            <a:extLst>
              <a:ext uri="{FF2B5EF4-FFF2-40B4-BE49-F238E27FC236}">
                <a16:creationId xmlns:a16="http://schemas.microsoft.com/office/drawing/2014/main" xmlns="" id="{17F31A93-DC2A-44F5-A114-FA89AB986DFF}"/>
              </a:ext>
            </a:extLst>
          </p:cNvPr>
          <p:cNvSpPr txBox="1">
            <a:spLocks noChangeArrowheads="1"/>
          </p:cNvSpPr>
          <p:nvPr userDrawn="1"/>
        </p:nvSpPr>
        <p:spPr bwMode="auto">
          <a:xfrm>
            <a:off x="1" y="6627814"/>
            <a:ext cx="1691489"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r>
              <a:rPr lang="en-US" altLang="en-US" sz="900">
                <a:solidFill>
                  <a:srgbClr val="000000"/>
                </a:solidFill>
                <a:latin typeface="Arial" panose="020B0604020202020204" pitchFamily="34" charset="0"/>
              </a:rPr>
              <a:t>http://dichvudanhvanban.com</a:t>
            </a:r>
          </a:p>
        </p:txBody>
      </p:sp>
    </p:spTree>
    <p:extLst>
      <p:ext uri="{BB962C8B-B14F-4D97-AF65-F5344CB8AC3E}">
        <p14:creationId xmlns:p14="http://schemas.microsoft.com/office/powerpoint/2010/main" val="2131373713"/>
      </p:ext>
    </p:extLst>
  </p:cSld>
  <p:clrMap bg1="lt1" tx1="dk1" bg2="lt2" tx2="dk2" accent1="accent1" accent2="accent2" accent3="accent3" accent4="accent4" accent5="accent5" accent6="accent6" hlink="hlink" folHlink="folHlink"/>
  <p:sldLayoutIdLst>
    <p:sldLayoutId id="2147484877" r:id="rId1"/>
    <p:sldLayoutId id="2147484878" r:id="rId2"/>
    <p:sldLayoutId id="2147484879" r:id="rId3"/>
    <p:sldLayoutId id="2147484880" r:id="rId4"/>
    <p:sldLayoutId id="2147484881" r:id="rId5"/>
    <p:sldLayoutId id="2147484882" r:id="rId6"/>
    <p:sldLayoutId id="2147484883" r:id="rId7"/>
    <p:sldLayoutId id="2147484884" r:id="rId8"/>
    <p:sldLayoutId id="2147484885" r:id="rId9"/>
    <p:sldLayoutId id="2147484886" r:id="rId10"/>
    <p:sldLayoutId id="2147484887" r:id="rId11"/>
  </p:sldLayoutIdLst>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1026"/>
                                        </p:tgtEl>
                                        <p:attrNameLst>
                                          <p:attrName>style.visibility</p:attrName>
                                        </p:attrNameLst>
                                      </p:cBhvr>
                                      <p:to>
                                        <p:strVal val="visible"/>
                                      </p:to>
                                    </p:set>
                                    <p:animEffect transition="in" filter="wipe(left)">
                                      <p:cBhvr>
                                        <p:cTn id="7" dur="1000"/>
                                        <p:tgtEl>
                                          <p:spTgt spid="1026"/>
                                        </p:tgtEl>
                                      </p:cBhvr>
                                    </p:animEffect>
                                  </p:childTnLst>
                                </p:cTn>
                              </p:par>
                              <p:par>
                                <p:cTn id="8" presetID="10" presetClass="entr" presetSubtype="0" fill="hold" nodeType="withEffect">
                                  <p:stCondLst>
                                    <p:cond delay="0"/>
                                  </p:stCondLst>
                                  <p:childTnLst>
                                    <p:set>
                                      <p:cBhvr>
                                        <p:cTn id="9" dur="1" fill="hold">
                                          <p:stCondLst>
                                            <p:cond delay="0"/>
                                          </p:stCondLst>
                                        </p:cTn>
                                        <p:tgtEl>
                                          <p:spTgt spid="1048"/>
                                        </p:tgtEl>
                                        <p:attrNameLst>
                                          <p:attrName>style.visibility</p:attrName>
                                        </p:attrNameLst>
                                      </p:cBhvr>
                                      <p:to>
                                        <p:strVal val="visible"/>
                                      </p:to>
                                    </p:set>
                                    <p:animEffect transition="in" filter="fade">
                                      <p:cBhvr>
                                        <p:cTn id="10" dur="1000"/>
                                        <p:tgtEl>
                                          <p:spTgt spid="104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26" grpId="0"/>
    </p:bldLst>
  </p:timing>
  <p:txStyles>
    <p:titleStyle>
      <a:lvl1pPr algn="l" rtl="0" fontAlgn="base">
        <a:spcBef>
          <a:spcPct val="0"/>
        </a:spcBef>
        <a:spcAft>
          <a:spcPct val="0"/>
        </a:spcAft>
        <a:defRPr sz="4400" b="1">
          <a:solidFill>
            <a:schemeClr val="tx2"/>
          </a:solidFill>
          <a:latin typeface="+mj-lt"/>
          <a:ea typeface="+mj-ea"/>
          <a:cs typeface="+mj-cs"/>
        </a:defRPr>
      </a:lvl1pPr>
      <a:lvl2pPr algn="l" rtl="0" fontAlgn="base">
        <a:spcBef>
          <a:spcPct val="0"/>
        </a:spcBef>
        <a:spcAft>
          <a:spcPct val="0"/>
        </a:spcAft>
        <a:defRPr sz="4400" b="1">
          <a:solidFill>
            <a:schemeClr val="tx2"/>
          </a:solidFill>
          <a:latin typeface="Arial" charset="0"/>
          <a:cs typeface="Arial" charset="0"/>
        </a:defRPr>
      </a:lvl2pPr>
      <a:lvl3pPr algn="l" rtl="0" fontAlgn="base">
        <a:spcBef>
          <a:spcPct val="0"/>
        </a:spcBef>
        <a:spcAft>
          <a:spcPct val="0"/>
        </a:spcAft>
        <a:defRPr sz="4400" b="1">
          <a:solidFill>
            <a:schemeClr val="tx2"/>
          </a:solidFill>
          <a:latin typeface="Arial" charset="0"/>
          <a:cs typeface="Arial" charset="0"/>
        </a:defRPr>
      </a:lvl3pPr>
      <a:lvl4pPr algn="l" rtl="0" fontAlgn="base">
        <a:spcBef>
          <a:spcPct val="0"/>
        </a:spcBef>
        <a:spcAft>
          <a:spcPct val="0"/>
        </a:spcAft>
        <a:defRPr sz="4400" b="1">
          <a:solidFill>
            <a:schemeClr val="tx2"/>
          </a:solidFill>
          <a:latin typeface="Arial" charset="0"/>
          <a:cs typeface="Arial" charset="0"/>
        </a:defRPr>
      </a:lvl4pPr>
      <a:lvl5pPr algn="l" rtl="0" fontAlgn="base">
        <a:spcBef>
          <a:spcPct val="0"/>
        </a:spcBef>
        <a:spcAft>
          <a:spcPct val="0"/>
        </a:spcAft>
        <a:defRPr sz="4400" b="1">
          <a:solidFill>
            <a:schemeClr val="tx2"/>
          </a:solidFill>
          <a:latin typeface="Arial" charset="0"/>
          <a:cs typeface="Arial" charset="0"/>
        </a:defRPr>
      </a:lvl5pPr>
      <a:lvl6pPr marL="457200" algn="l" rtl="0" eaLnBrk="1" fontAlgn="base" hangingPunct="1">
        <a:spcBef>
          <a:spcPct val="0"/>
        </a:spcBef>
        <a:spcAft>
          <a:spcPct val="0"/>
        </a:spcAft>
        <a:defRPr sz="4400" b="1">
          <a:solidFill>
            <a:schemeClr val="tx2"/>
          </a:solidFill>
          <a:latin typeface="Arial" charset="0"/>
          <a:cs typeface="Arial" charset="0"/>
        </a:defRPr>
      </a:lvl6pPr>
      <a:lvl7pPr marL="914400" algn="l" rtl="0" eaLnBrk="1" fontAlgn="base" hangingPunct="1">
        <a:spcBef>
          <a:spcPct val="0"/>
        </a:spcBef>
        <a:spcAft>
          <a:spcPct val="0"/>
        </a:spcAft>
        <a:defRPr sz="4400" b="1">
          <a:solidFill>
            <a:schemeClr val="tx2"/>
          </a:solidFill>
          <a:latin typeface="Arial" charset="0"/>
          <a:cs typeface="Arial" charset="0"/>
        </a:defRPr>
      </a:lvl7pPr>
      <a:lvl8pPr marL="1371600" algn="l" rtl="0" eaLnBrk="1" fontAlgn="base" hangingPunct="1">
        <a:spcBef>
          <a:spcPct val="0"/>
        </a:spcBef>
        <a:spcAft>
          <a:spcPct val="0"/>
        </a:spcAft>
        <a:defRPr sz="4400" b="1">
          <a:solidFill>
            <a:schemeClr val="tx2"/>
          </a:solidFill>
          <a:latin typeface="Arial" charset="0"/>
          <a:cs typeface="Arial" charset="0"/>
        </a:defRPr>
      </a:lvl8pPr>
      <a:lvl9pPr marL="1828800" algn="l" rtl="0" eaLnBrk="1" fontAlgn="base" hangingPunct="1">
        <a:spcBef>
          <a:spcPct val="0"/>
        </a:spcBef>
        <a:spcAft>
          <a:spcPct val="0"/>
        </a:spcAft>
        <a:defRPr sz="4400" b="1">
          <a:solidFill>
            <a:schemeClr val="tx2"/>
          </a:solidFill>
          <a:latin typeface="Arial" charset="0"/>
          <a:cs typeface="Arial" charset="0"/>
        </a:defRPr>
      </a:lvl9pPr>
    </p:titleStyle>
    <p:bodyStyle>
      <a:lvl1pPr marL="342900" indent="-342900" algn="l" rtl="0" fontAlgn="base">
        <a:spcBef>
          <a:spcPct val="20000"/>
        </a:spcBef>
        <a:spcAft>
          <a:spcPct val="0"/>
        </a:spcAft>
        <a:buChar char="•"/>
        <a:defRPr sz="3200">
          <a:solidFill>
            <a:schemeClr val="tx1"/>
          </a:solidFill>
          <a:latin typeface="+mn-lt"/>
          <a:ea typeface="+mn-ea"/>
          <a:cs typeface="+mn-cs"/>
        </a:defRPr>
      </a:lvl1pPr>
      <a:lvl2pPr marL="742950" indent="-285750" algn="l" rtl="0" fontAlgn="base">
        <a:spcBef>
          <a:spcPct val="20000"/>
        </a:spcBef>
        <a:spcAft>
          <a:spcPct val="0"/>
        </a:spcAft>
        <a:buChar char="–"/>
        <a:defRPr sz="2800">
          <a:solidFill>
            <a:schemeClr val="tx1"/>
          </a:solidFill>
          <a:latin typeface="+mn-lt"/>
          <a:cs typeface="+mn-cs"/>
        </a:defRPr>
      </a:lvl2pPr>
      <a:lvl3pPr marL="1143000" indent="-228600" algn="l" rtl="0" fontAlgn="base">
        <a:spcBef>
          <a:spcPct val="20000"/>
        </a:spcBef>
        <a:spcAft>
          <a:spcPct val="0"/>
        </a:spcAft>
        <a:buChar char="•"/>
        <a:defRPr sz="2400">
          <a:solidFill>
            <a:schemeClr val="tx1"/>
          </a:solidFill>
          <a:latin typeface="+mn-lt"/>
          <a:cs typeface="+mn-cs"/>
        </a:defRPr>
      </a:lvl3pPr>
      <a:lvl4pPr marL="1600200" indent="-228600" algn="l" rtl="0" fontAlgn="base">
        <a:spcBef>
          <a:spcPct val="20000"/>
        </a:spcBef>
        <a:spcAft>
          <a:spcPct val="0"/>
        </a:spcAft>
        <a:buChar char="–"/>
        <a:defRPr sz="2000">
          <a:solidFill>
            <a:schemeClr val="tx1"/>
          </a:solidFill>
          <a:latin typeface="+mn-lt"/>
          <a:cs typeface="+mn-cs"/>
        </a:defRPr>
      </a:lvl4pPr>
      <a:lvl5pPr marL="2057400" indent="-228600" algn="l" rtl="0" fontAlgn="base">
        <a:spcBef>
          <a:spcPct val="20000"/>
        </a:spcBef>
        <a:spcAft>
          <a:spcPct val="0"/>
        </a:spcAft>
        <a:buChar char="»"/>
        <a:defRPr sz="2000">
          <a:solidFill>
            <a:schemeClr val="tx1"/>
          </a:solidFill>
          <a:latin typeface="+mn-lt"/>
          <a:cs typeface="+mn-cs"/>
        </a:defRPr>
      </a:lvl5pPr>
      <a:lvl6pPr marL="2514600" indent="-228600" algn="l" rtl="0" eaLnBrk="1" fontAlgn="base" hangingPunct="1">
        <a:spcBef>
          <a:spcPct val="20000"/>
        </a:spcBef>
        <a:spcAft>
          <a:spcPct val="0"/>
        </a:spcAft>
        <a:buChar char="»"/>
        <a:defRPr sz="2000">
          <a:solidFill>
            <a:schemeClr val="tx1"/>
          </a:solidFill>
          <a:latin typeface="+mn-lt"/>
          <a:cs typeface="+mn-cs"/>
        </a:defRPr>
      </a:lvl6pPr>
      <a:lvl7pPr marL="2971800" indent="-228600" algn="l" rtl="0" eaLnBrk="1" fontAlgn="base" hangingPunct="1">
        <a:spcBef>
          <a:spcPct val="20000"/>
        </a:spcBef>
        <a:spcAft>
          <a:spcPct val="0"/>
        </a:spcAft>
        <a:buChar char="»"/>
        <a:defRPr sz="2000">
          <a:solidFill>
            <a:schemeClr val="tx1"/>
          </a:solidFill>
          <a:latin typeface="+mn-lt"/>
          <a:cs typeface="+mn-cs"/>
        </a:defRPr>
      </a:lvl7pPr>
      <a:lvl8pPr marL="3429000" indent="-228600" algn="l" rtl="0" eaLnBrk="1" fontAlgn="base" hangingPunct="1">
        <a:spcBef>
          <a:spcPct val="20000"/>
        </a:spcBef>
        <a:spcAft>
          <a:spcPct val="0"/>
        </a:spcAft>
        <a:buChar char="»"/>
        <a:defRPr sz="2000">
          <a:solidFill>
            <a:schemeClr val="tx1"/>
          </a:solidFill>
          <a:latin typeface="+mn-lt"/>
          <a:cs typeface="+mn-cs"/>
        </a:defRPr>
      </a:lvl8pPr>
      <a:lvl9pPr marL="3886200" indent="-228600" algn="l" rtl="0" eaLnBrk="1" fontAlgn="base" hangingPunct="1">
        <a:spcBef>
          <a:spcPct val="20000"/>
        </a:spcBef>
        <a:spcAft>
          <a:spcPct val="0"/>
        </a:spcAft>
        <a:buChar char="»"/>
        <a:defRPr sz="2000">
          <a:solidFill>
            <a:schemeClr val="tx1"/>
          </a:solidFill>
          <a:latin typeface="+mn-lt"/>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0.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4578" name="Title Placeholder 1">
            <a:extLst>
              <a:ext uri="{FF2B5EF4-FFF2-40B4-BE49-F238E27FC236}">
                <a16:creationId xmlns:a16="http://schemas.microsoft.com/office/drawing/2014/main" xmlns="" id="{C6B73E44-36DB-4FDF-BBBF-407FC23823FE}"/>
              </a:ext>
            </a:extLst>
          </p:cNvPr>
          <p:cNvSpPr>
            <a:spLocks noGrp="1"/>
          </p:cNvSpPr>
          <p:nvPr>
            <p:ph type="title"/>
          </p:nvPr>
        </p:nvSpPr>
        <p:spPr bwMode="auto">
          <a:xfrm>
            <a:off x="609600" y="274638"/>
            <a:ext cx="109728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ltLang="en-US"/>
              <a:t>Click to edit Master title style</a:t>
            </a:r>
          </a:p>
        </p:txBody>
      </p:sp>
      <p:sp>
        <p:nvSpPr>
          <p:cNvPr id="24579" name="Text Placeholder 2">
            <a:extLst>
              <a:ext uri="{FF2B5EF4-FFF2-40B4-BE49-F238E27FC236}">
                <a16:creationId xmlns:a16="http://schemas.microsoft.com/office/drawing/2014/main" xmlns="" id="{6484CAA2-D4F7-41BE-AEAA-4E5635539467}"/>
              </a:ext>
            </a:extLst>
          </p:cNvPr>
          <p:cNvSpPr>
            <a:spLocks noGrp="1"/>
          </p:cNvSpPr>
          <p:nvPr>
            <p:ph type="body" idx="1"/>
          </p:nvPr>
        </p:nvSpPr>
        <p:spPr bwMode="auto">
          <a:xfrm>
            <a:off x="609600" y="1600201"/>
            <a:ext cx="10972800" cy="4525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4" name="Date Placeholder 3">
            <a:extLst>
              <a:ext uri="{FF2B5EF4-FFF2-40B4-BE49-F238E27FC236}">
                <a16:creationId xmlns:a16="http://schemas.microsoft.com/office/drawing/2014/main" xmlns="" id="{831AAF55-17D7-4013-85FC-04F70456402C}"/>
              </a:ext>
            </a:extLst>
          </p:cNvPr>
          <p:cNvSpPr>
            <a:spLocks noGrp="1"/>
          </p:cNvSpPr>
          <p:nvPr>
            <p:ph type="dt" sz="half" idx="2"/>
          </p:nvPr>
        </p:nvSpPr>
        <p:spPr>
          <a:xfrm>
            <a:off x="609600" y="6356351"/>
            <a:ext cx="2844800" cy="365125"/>
          </a:xfrm>
          <a:prstGeom prst="rect">
            <a:avLst/>
          </a:prstGeom>
        </p:spPr>
        <p:txBody>
          <a:bodyPr vert="horz" lIns="91440" tIns="45720" rIns="91440" bIns="45720" rtlCol="0" anchor="ctr"/>
          <a:lstStyle>
            <a:lvl1pPr algn="l" eaLnBrk="1" fontAlgn="auto" hangingPunct="1">
              <a:spcBef>
                <a:spcPts val="0"/>
              </a:spcBef>
              <a:spcAft>
                <a:spcPts val="0"/>
              </a:spcAft>
              <a:defRPr sz="1200">
                <a:solidFill>
                  <a:prstClr val="black">
                    <a:tint val="75000"/>
                  </a:prstClr>
                </a:solidFill>
                <a:latin typeface="+mn-lt"/>
                <a:cs typeface="+mn-cs"/>
              </a:defRPr>
            </a:lvl1pPr>
          </a:lstStyle>
          <a:p>
            <a:pPr>
              <a:defRPr/>
            </a:pPr>
            <a:fld id="{394B5FF8-C173-41C2-BCED-BB101CAF9248}" type="datetimeFigureOut">
              <a:rPr lang="en-US"/>
              <a:pPr>
                <a:defRPr/>
              </a:pPr>
              <a:t>10/21/2022</a:t>
            </a:fld>
            <a:endParaRPr lang="en-US"/>
          </a:p>
        </p:txBody>
      </p:sp>
      <p:sp>
        <p:nvSpPr>
          <p:cNvPr id="5" name="Footer Placeholder 4">
            <a:extLst>
              <a:ext uri="{FF2B5EF4-FFF2-40B4-BE49-F238E27FC236}">
                <a16:creationId xmlns:a16="http://schemas.microsoft.com/office/drawing/2014/main" xmlns="" id="{1D9A5B75-C903-4A21-A788-200384992D2E}"/>
              </a:ext>
            </a:extLst>
          </p:cNvPr>
          <p:cNvSpPr>
            <a:spLocks noGrp="1"/>
          </p:cNvSpPr>
          <p:nvPr>
            <p:ph type="ftr" sz="quarter" idx="3"/>
          </p:nvPr>
        </p:nvSpPr>
        <p:spPr>
          <a:xfrm>
            <a:off x="4165600" y="6356351"/>
            <a:ext cx="3860800" cy="365125"/>
          </a:xfrm>
          <a:prstGeom prst="rect">
            <a:avLst/>
          </a:prstGeom>
        </p:spPr>
        <p:txBody>
          <a:bodyPr vert="horz" lIns="91440" tIns="45720" rIns="91440" bIns="45720" rtlCol="0" anchor="ctr"/>
          <a:lstStyle>
            <a:lvl1pPr algn="ctr" eaLnBrk="1" fontAlgn="auto" hangingPunct="1">
              <a:spcBef>
                <a:spcPts val="0"/>
              </a:spcBef>
              <a:spcAft>
                <a:spcPts val="0"/>
              </a:spcAft>
              <a:defRPr sz="1200">
                <a:solidFill>
                  <a:prstClr val="black">
                    <a:tint val="75000"/>
                  </a:prstClr>
                </a:solidFill>
                <a:latin typeface="+mn-lt"/>
                <a:cs typeface="+mn-cs"/>
              </a:defRPr>
            </a:lvl1pPr>
          </a:lstStyle>
          <a:p>
            <a:pPr>
              <a:defRPr/>
            </a:pPr>
            <a:endParaRPr lang="en-US"/>
          </a:p>
        </p:txBody>
      </p:sp>
      <p:sp>
        <p:nvSpPr>
          <p:cNvPr id="6" name="Slide Number Placeholder 5">
            <a:extLst>
              <a:ext uri="{FF2B5EF4-FFF2-40B4-BE49-F238E27FC236}">
                <a16:creationId xmlns:a16="http://schemas.microsoft.com/office/drawing/2014/main" xmlns="" id="{443A2D74-3745-4E6A-87E4-D75421B6192B}"/>
              </a:ext>
            </a:extLst>
          </p:cNvPr>
          <p:cNvSpPr>
            <a:spLocks noGrp="1"/>
          </p:cNvSpPr>
          <p:nvPr>
            <p:ph type="sldNum" sz="quarter" idx="4"/>
          </p:nvPr>
        </p:nvSpPr>
        <p:spPr>
          <a:xfrm>
            <a:off x="8737600" y="6356351"/>
            <a:ext cx="2844800" cy="365125"/>
          </a:xfrm>
          <a:prstGeom prst="rect">
            <a:avLst/>
          </a:prstGeom>
        </p:spPr>
        <p:txBody>
          <a:bodyPr vert="horz" wrap="square" lIns="91440" tIns="45720" rIns="91440" bIns="45720" numCol="1" anchor="ctr" anchorCtr="0" compatLnSpc="1">
            <a:prstTxWarp prst="textNoShape">
              <a:avLst/>
            </a:prstTxWarp>
          </a:bodyPr>
          <a:lstStyle>
            <a:lvl1pPr algn="r" eaLnBrk="1" hangingPunct="1">
              <a:defRPr sz="1200">
                <a:solidFill>
                  <a:srgbClr val="898989"/>
                </a:solidFill>
                <a:latin typeface="Calibri" panose="020F0502020204030204" pitchFamily="34" charset="0"/>
              </a:defRPr>
            </a:lvl1pPr>
          </a:lstStyle>
          <a:p>
            <a:fld id="{416ABB5F-9DAD-4CA7-9205-A6427B0A9B87}" type="slidenum">
              <a:rPr lang="en-US" altLang="en-US"/>
              <a:pPr/>
              <a:t>‹#›</a:t>
            </a:fld>
            <a:endParaRPr lang="en-US" altLang="en-US"/>
          </a:p>
        </p:txBody>
      </p:sp>
      <p:sp>
        <p:nvSpPr>
          <p:cNvPr id="7" name="Rounded Rectangle 6">
            <a:extLst>
              <a:ext uri="{FF2B5EF4-FFF2-40B4-BE49-F238E27FC236}">
                <a16:creationId xmlns:a16="http://schemas.microsoft.com/office/drawing/2014/main" xmlns="" id="{21468E40-9903-4F1F-BE8F-66085E2D9876}"/>
              </a:ext>
            </a:extLst>
          </p:cNvPr>
          <p:cNvSpPr/>
          <p:nvPr userDrawn="1"/>
        </p:nvSpPr>
        <p:spPr>
          <a:xfrm>
            <a:off x="213784" y="144464"/>
            <a:ext cx="11775016" cy="6561137"/>
          </a:xfrm>
          <a:prstGeom prst="roundRect">
            <a:avLst>
              <a:gd name="adj" fmla="val 3912"/>
            </a:avLst>
          </a:prstGeom>
          <a:noFill/>
          <a:ln w="12700">
            <a:solidFill>
              <a:schemeClr val="bg1">
                <a:lumMod val="75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sz="1800">
              <a:solidFill>
                <a:prstClr val="white"/>
              </a:solidFill>
            </a:endParaRPr>
          </a:p>
        </p:txBody>
      </p:sp>
    </p:spTree>
    <p:extLst>
      <p:ext uri="{BB962C8B-B14F-4D97-AF65-F5344CB8AC3E}">
        <p14:creationId xmlns:p14="http://schemas.microsoft.com/office/powerpoint/2010/main" val="3800875625"/>
      </p:ext>
    </p:extLst>
  </p:cSld>
  <p:clrMap bg1="lt1" tx1="dk1" bg2="lt2" tx2="dk2" accent1="accent1" accent2="accent2" accent3="accent3" accent4="accent4" accent5="accent5" accent6="accent6" hlink="hlink" folHlink="folHlink"/>
  <p:sldLayoutIdLst>
    <p:sldLayoutId id="2147484889" r:id="rId1"/>
    <p:sldLayoutId id="2147484890" r:id="rId2"/>
    <p:sldLayoutId id="2147484891" r:id="rId3"/>
    <p:sldLayoutId id="2147484892" r:id="rId4"/>
    <p:sldLayoutId id="2147484893" r:id="rId5"/>
    <p:sldLayoutId id="2147484894" r:id="rId6"/>
    <p:sldLayoutId id="2147484895" r:id="rId7"/>
    <p:sldLayoutId id="2147484896" r:id="rId8"/>
    <p:sldLayoutId id="2147484897" r:id="rId9"/>
    <p:sldLayoutId id="2147484898" r:id="rId10"/>
    <p:sldLayoutId id="2147484899" r:id="rId11"/>
    <p:sldLayoutId id="2147484900" r:id="rId12"/>
  </p:sldLayoutIdLst>
  <p:txStyles>
    <p:titleStyle>
      <a:lvl1pPr algn="ctr" rtl="0" eaLnBrk="0" fontAlgn="base" hangingPunct="0">
        <a:spcBef>
          <a:spcPct val="0"/>
        </a:spcBef>
        <a:spcAft>
          <a:spcPct val="0"/>
        </a:spcAft>
        <a:defRPr sz="4400" kern="1200">
          <a:solidFill>
            <a:schemeClr val="tx1"/>
          </a:solidFill>
          <a:latin typeface="+mj-lt"/>
          <a:ea typeface="+mj-ea"/>
          <a:cs typeface="+mj-cs"/>
        </a:defRPr>
      </a:lvl1pPr>
      <a:lvl2pPr algn="ctr" rtl="0" eaLnBrk="0" fontAlgn="base" hangingPunct="0">
        <a:spcBef>
          <a:spcPct val="0"/>
        </a:spcBef>
        <a:spcAft>
          <a:spcPct val="0"/>
        </a:spcAft>
        <a:defRPr sz="4400">
          <a:solidFill>
            <a:schemeClr val="tx1"/>
          </a:solidFill>
          <a:latin typeface="Times New Roman" panose="02020603050405020304" pitchFamily="18" charset="0"/>
        </a:defRPr>
      </a:lvl2pPr>
      <a:lvl3pPr algn="ctr" rtl="0" eaLnBrk="0" fontAlgn="base" hangingPunct="0">
        <a:spcBef>
          <a:spcPct val="0"/>
        </a:spcBef>
        <a:spcAft>
          <a:spcPct val="0"/>
        </a:spcAft>
        <a:defRPr sz="4400">
          <a:solidFill>
            <a:schemeClr val="tx1"/>
          </a:solidFill>
          <a:latin typeface="Times New Roman" panose="02020603050405020304" pitchFamily="18" charset="0"/>
        </a:defRPr>
      </a:lvl3pPr>
      <a:lvl4pPr algn="ctr" rtl="0" eaLnBrk="0" fontAlgn="base" hangingPunct="0">
        <a:spcBef>
          <a:spcPct val="0"/>
        </a:spcBef>
        <a:spcAft>
          <a:spcPct val="0"/>
        </a:spcAft>
        <a:defRPr sz="4400">
          <a:solidFill>
            <a:schemeClr val="tx1"/>
          </a:solidFill>
          <a:latin typeface="Times New Roman" panose="02020603050405020304" pitchFamily="18" charset="0"/>
        </a:defRPr>
      </a:lvl4pPr>
      <a:lvl5pPr algn="ctr" rtl="0" eaLnBrk="0" fontAlgn="base" hangingPunct="0">
        <a:spcBef>
          <a:spcPct val="0"/>
        </a:spcBef>
        <a:spcAft>
          <a:spcPct val="0"/>
        </a:spcAft>
        <a:defRPr sz="4400">
          <a:solidFill>
            <a:schemeClr val="tx1"/>
          </a:solidFill>
          <a:latin typeface="Times New Roman" panose="02020603050405020304" pitchFamily="18" charset="0"/>
        </a:defRPr>
      </a:lvl5pPr>
      <a:lvl6pPr marL="457200" algn="ctr" rtl="0" fontAlgn="base">
        <a:spcBef>
          <a:spcPct val="0"/>
        </a:spcBef>
        <a:spcAft>
          <a:spcPct val="0"/>
        </a:spcAft>
        <a:defRPr sz="4400">
          <a:solidFill>
            <a:schemeClr val="tx1"/>
          </a:solidFill>
          <a:latin typeface="Calibri" panose="020F0502020204030204" pitchFamily="34" charset="0"/>
        </a:defRPr>
      </a:lvl6pPr>
      <a:lvl7pPr marL="914400" algn="ctr" rtl="0" fontAlgn="base">
        <a:spcBef>
          <a:spcPct val="0"/>
        </a:spcBef>
        <a:spcAft>
          <a:spcPct val="0"/>
        </a:spcAft>
        <a:defRPr sz="4400">
          <a:solidFill>
            <a:schemeClr val="tx1"/>
          </a:solidFill>
          <a:latin typeface="Calibri" panose="020F0502020204030204" pitchFamily="34" charset="0"/>
        </a:defRPr>
      </a:lvl7pPr>
      <a:lvl8pPr marL="1371600" algn="ctr" rtl="0" fontAlgn="base">
        <a:spcBef>
          <a:spcPct val="0"/>
        </a:spcBef>
        <a:spcAft>
          <a:spcPct val="0"/>
        </a:spcAft>
        <a:defRPr sz="4400">
          <a:solidFill>
            <a:schemeClr val="tx1"/>
          </a:solidFill>
          <a:latin typeface="Calibri" panose="020F0502020204030204" pitchFamily="34" charset="0"/>
        </a:defRPr>
      </a:lvl8pPr>
      <a:lvl9pPr marL="1828800" algn="ctr" rtl="0" fontAlgn="base">
        <a:spcBef>
          <a:spcPct val="0"/>
        </a:spcBef>
        <a:spcAft>
          <a:spcPct val="0"/>
        </a:spcAft>
        <a:defRPr sz="4400">
          <a:solidFill>
            <a:schemeClr val="tx1"/>
          </a:solidFill>
          <a:latin typeface="Calibri" panose="020F0502020204030204" pitchFamily="34" charset="0"/>
        </a:defRPr>
      </a:lvl9pPr>
    </p:titleStyle>
    <p:bodyStyle>
      <a:lvl1pPr marL="342900" indent="-342900" algn="l" rtl="0" eaLnBrk="0" fontAlgn="base" hangingPunct="0">
        <a:spcBef>
          <a:spcPct val="20000"/>
        </a:spcBef>
        <a:spcAft>
          <a:spcPct val="0"/>
        </a:spcAft>
        <a:buFont typeface="Arial" panose="020B0604020202020204" pitchFamily="34" charset="0"/>
        <a:buChar char="•"/>
        <a:defRPr sz="3200" kern="1200">
          <a:solidFill>
            <a:schemeClr val="tx1"/>
          </a:solidFill>
          <a:latin typeface="+mn-lt"/>
          <a:ea typeface="+mn-ea"/>
          <a:cs typeface="+mn-cs"/>
        </a:defRPr>
      </a:lvl1pPr>
      <a:lvl2pPr marL="742950" indent="-285750" algn="l" rtl="0" eaLnBrk="0" fontAlgn="base" hangingPunct="0">
        <a:spcBef>
          <a:spcPct val="20000"/>
        </a:spcBef>
        <a:spcAft>
          <a:spcPct val="0"/>
        </a:spcAft>
        <a:buFont typeface="Arial" panose="020B0604020202020204" pitchFamily="34" charset="0"/>
        <a:buChar char="–"/>
        <a:defRPr sz="2800" kern="1200">
          <a:solidFill>
            <a:schemeClr val="tx1"/>
          </a:solidFill>
          <a:latin typeface="+mn-lt"/>
          <a:ea typeface="+mn-ea"/>
          <a:cs typeface="+mn-cs"/>
        </a:defRPr>
      </a:lvl2pPr>
      <a:lvl3pPr marL="1143000" indent="-228600" algn="l" rtl="0" eaLnBrk="0" fontAlgn="base" hangingPunct="0">
        <a:spcBef>
          <a:spcPct val="20000"/>
        </a:spcBef>
        <a:spcAft>
          <a:spcPct val="0"/>
        </a:spcAft>
        <a:buFont typeface="Arial" panose="020B0604020202020204" pitchFamily="34" charset="0"/>
        <a:buChar char="•"/>
        <a:defRPr sz="2400" kern="1200">
          <a:solidFill>
            <a:schemeClr val="tx1"/>
          </a:solidFill>
          <a:latin typeface="+mn-lt"/>
          <a:ea typeface="+mn-ea"/>
          <a:cs typeface="+mn-cs"/>
        </a:defRPr>
      </a:lvl3pPr>
      <a:lvl4pPr marL="1600200" indent="-228600" algn="l" rtl="0" eaLnBrk="0" fontAlgn="base" hangingPunct="0">
        <a:spcBef>
          <a:spcPct val="20000"/>
        </a:spcBef>
        <a:spcAft>
          <a:spcPct val="0"/>
        </a:spcAft>
        <a:buFont typeface="Arial" panose="020B0604020202020204" pitchFamily="34" charset="0"/>
        <a:buChar char="–"/>
        <a:defRPr sz="2000" kern="1200">
          <a:solidFill>
            <a:schemeClr val="tx1"/>
          </a:solidFill>
          <a:latin typeface="+mn-lt"/>
          <a:ea typeface="+mn-ea"/>
          <a:cs typeface="+mn-cs"/>
        </a:defRPr>
      </a:lvl4pPr>
      <a:lvl5pPr marL="2057400" indent="-228600" algn="l" rtl="0" eaLnBrk="0" fontAlgn="base" hangingPunct="0">
        <a:spcBef>
          <a:spcPct val="20000"/>
        </a:spcBef>
        <a:spcAft>
          <a:spcPct val="0"/>
        </a:spcAft>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1.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Title Placeholder 1">
            <a:extLst>
              <a:ext uri="{FF2B5EF4-FFF2-40B4-BE49-F238E27FC236}">
                <a16:creationId xmlns:a16="http://schemas.microsoft.com/office/drawing/2014/main" xmlns="" id="{7BE22AA2-507A-41A6-A1ED-7DD638FAF1BB}"/>
              </a:ext>
            </a:extLst>
          </p:cNvPr>
          <p:cNvSpPr>
            <a:spLocks noGrp="1" noChangeArrowheads="1"/>
          </p:cNvSpPr>
          <p:nvPr>
            <p:ph type="title"/>
          </p:nvPr>
        </p:nvSpPr>
        <p:spPr bwMode="auto">
          <a:xfrm>
            <a:off x="838200" y="365125"/>
            <a:ext cx="10515600" cy="13255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ltLang="en-US"/>
              <a:t>Click to edit Master title style</a:t>
            </a:r>
            <a:endParaRPr lang="en-ID" altLang="en-US"/>
          </a:p>
        </p:txBody>
      </p:sp>
      <p:sp>
        <p:nvSpPr>
          <p:cNvPr id="1027" name="Text Placeholder 2">
            <a:extLst>
              <a:ext uri="{FF2B5EF4-FFF2-40B4-BE49-F238E27FC236}">
                <a16:creationId xmlns:a16="http://schemas.microsoft.com/office/drawing/2014/main" xmlns="" id="{C5E1D5F6-CD2F-4902-9AD0-5C2FAE6258F8}"/>
              </a:ext>
            </a:extLst>
          </p:cNvPr>
          <p:cNvSpPr>
            <a:spLocks noGrp="1" noChangeArrowheads="1"/>
          </p:cNvSpPr>
          <p:nvPr>
            <p:ph type="body" idx="1"/>
          </p:nvPr>
        </p:nvSpPr>
        <p:spPr bwMode="auto">
          <a:xfrm>
            <a:off x="838200" y="1825625"/>
            <a:ext cx="10515600" cy="4351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endParaRPr lang="en-ID" altLang="en-US"/>
          </a:p>
        </p:txBody>
      </p:sp>
      <p:sp>
        <p:nvSpPr>
          <p:cNvPr id="4" name="Date Placeholder 3">
            <a:extLst>
              <a:ext uri="{FF2B5EF4-FFF2-40B4-BE49-F238E27FC236}">
                <a16:creationId xmlns:a16="http://schemas.microsoft.com/office/drawing/2014/main" xmlns="" id="{1EA4E445-B5A3-45E9-BEDE-E729830B90D9}"/>
              </a:ext>
            </a:extLst>
          </p:cNvPr>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eaLnBrk="1" fontAlgn="auto" hangingPunct="1">
              <a:spcBef>
                <a:spcPts val="0"/>
              </a:spcBef>
              <a:spcAft>
                <a:spcPts val="0"/>
              </a:spcAft>
              <a:defRPr sz="1200">
                <a:solidFill>
                  <a:schemeClr val="tx1">
                    <a:tint val="75000"/>
                  </a:schemeClr>
                </a:solidFill>
                <a:latin typeface="+mn-lt"/>
              </a:defRPr>
            </a:lvl1pPr>
          </a:lstStyle>
          <a:p>
            <a:pPr>
              <a:defRPr/>
            </a:pPr>
            <a:fld id="{B1D7EBDD-E2D6-4076-8D41-CAC90820285B}" type="datetimeFigureOut">
              <a:rPr lang="en-ID"/>
              <a:pPr>
                <a:defRPr/>
              </a:pPr>
              <a:t>21/10/2022</a:t>
            </a:fld>
            <a:endParaRPr lang="en-ID"/>
          </a:p>
        </p:txBody>
      </p:sp>
      <p:sp>
        <p:nvSpPr>
          <p:cNvPr id="5" name="Footer Placeholder 4">
            <a:extLst>
              <a:ext uri="{FF2B5EF4-FFF2-40B4-BE49-F238E27FC236}">
                <a16:creationId xmlns:a16="http://schemas.microsoft.com/office/drawing/2014/main" xmlns="" id="{58544D0D-54F8-4BF4-BCB8-F9B7920C3F61}"/>
              </a:ext>
            </a:extLst>
          </p:cNvPr>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eaLnBrk="1" fontAlgn="auto" hangingPunct="1">
              <a:spcBef>
                <a:spcPts val="0"/>
              </a:spcBef>
              <a:spcAft>
                <a:spcPts val="0"/>
              </a:spcAft>
              <a:defRPr sz="1200">
                <a:solidFill>
                  <a:schemeClr val="tx1">
                    <a:tint val="75000"/>
                  </a:schemeClr>
                </a:solidFill>
                <a:latin typeface="+mn-lt"/>
              </a:defRPr>
            </a:lvl1pPr>
          </a:lstStyle>
          <a:p>
            <a:pPr>
              <a:defRPr/>
            </a:pPr>
            <a:endParaRPr lang="en-ID"/>
          </a:p>
        </p:txBody>
      </p:sp>
      <p:sp>
        <p:nvSpPr>
          <p:cNvPr id="6" name="Slide Number Placeholder 5">
            <a:extLst>
              <a:ext uri="{FF2B5EF4-FFF2-40B4-BE49-F238E27FC236}">
                <a16:creationId xmlns:a16="http://schemas.microsoft.com/office/drawing/2014/main" xmlns="" id="{5B503C86-6E35-4E8E-9383-B6250E63D461}"/>
              </a:ext>
            </a:extLst>
          </p:cNvPr>
          <p:cNvSpPr>
            <a:spLocks noGrp="1"/>
          </p:cNvSpPr>
          <p:nvPr>
            <p:ph type="sldNum" sz="quarter" idx="4"/>
          </p:nvPr>
        </p:nvSpPr>
        <p:spPr>
          <a:xfrm>
            <a:off x="8610600" y="6356350"/>
            <a:ext cx="2743200" cy="365125"/>
          </a:xfrm>
          <a:prstGeom prst="rect">
            <a:avLst/>
          </a:prstGeom>
        </p:spPr>
        <p:txBody>
          <a:bodyPr vert="horz" wrap="square" lIns="91440" tIns="45720" rIns="91440" bIns="45720" numCol="1" anchor="ctr" anchorCtr="0" compatLnSpc="1">
            <a:prstTxWarp prst="textNoShape">
              <a:avLst/>
            </a:prstTxWarp>
          </a:bodyPr>
          <a:lstStyle>
            <a:lvl1pPr algn="r" eaLnBrk="1" hangingPunct="1">
              <a:defRPr sz="1200">
                <a:solidFill>
                  <a:srgbClr val="898989"/>
                </a:solidFill>
              </a:defRPr>
            </a:lvl1pPr>
          </a:lstStyle>
          <a:p>
            <a:fld id="{F3B1D8D6-FEAD-4D47-8A17-C3B5215EE279}" type="slidenum">
              <a:rPr lang="en-ID" altLang="en-US"/>
              <a:pPr/>
              <a:t>‹#›</a:t>
            </a:fld>
            <a:endParaRPr lang="en-ID" altLang="en-US"/>
          </a:p>
        </p:txBody>
      </p:sp>
      <p:grpSp>
        <p:nvGrpSpPr>
          <p:cNvPr id="7" name="Group 6">
            <a:extLst>
              <a:ext uri="{FF2B5EF4-FFF2-40B4-BE49-F238E27FC236}">
                <a16:creationId xmlns:a16="http://schemas.microsoft.com/office/drawing/2014/main" xmlns="" id="{8A098352-A255-4CCC-A1D0-BFD03B33FEF4}"/>
              </a:ext>
            </a:extLst>
          </p:cNvPr>
          <p:cNvGrpSpPr>
            <a:grpSpLocks/>
          </p:cNvGrpSpPr>
          <p:nvPr userDrawn="1"/>
        </p:nvGrpSpPr>
        <p:grpSpPr bwMode="auto">
          <a:xfrm flipH="1">
            <a:off x="11277600" y="6053138"/>
            <a:ext cx="914400" cy="804862"/>
            <a:chOff x="3051405" y="5162550"/>
            <a:chExt cx="1927225" cy="1695450"/>
          </a:xfrm>
        </p:grpSpPr>
        <p:sp>
          <p:nvSpPr>
            <p:cNvPr id="8" name="Freeform 8">
              <a:extLst>
                <a:ext uri="{FF2B5EF4-FFF2-40B4-BE49-F238E27FC236}">
                  <a16:creationId xmlns:a16="http://schemas.microsoft.com/office/drawing/2014/main" xmlns="" id="{135FCC3C-0626-4355-8466-EAEFE0D55F6C}"/>
                </a:ext>
              </a:extLst>
            </p:cNvPr>
            <p:cNvSpPr>
              <a:spLocks noEditPoints="1"/>
            </p:cNvSpPr>
            <p:nvPr/>
          </p:nvSpPr>
          <p:spPr bwMode="auto">
            <a:xfrm>
              <a:off x="3104939" y="5162550"/>
              <a:ext cx="1308237" cy="1307536"/>
            </a:xfrm>
            <a:custGeom>
              <a:avLst/>
              <a:gdLst>
                <a:gd name="T0" fmla="*/ 107 w 223"/>
                <a:gd name="T1" fmla="*/ 219 h 223"/>
                <a:gd name="T2" fmla="*/ 134 w 223"/>
                <a:gd name="T3" fmla="*/ 212 h 223"/>
                <a:gd name="T4" fmla="*/ 136 w 223"/>
                <a:gd name="T5" fmla="*/ 220 h 223"/>
                <a:gd name="T6" fmla="*/ 88 w 223"/>
                <a:gd name="T7" fmla="*/ 220 h 223"/>
                <a:gd name="T8" fmla="*/ 63 w 223"/>
                <a:gd name="T9" fmla="*/ 212 h 223"/>
                <a:gd name="T10" fmla="*/ 67 w 223"/>
                <a:gd name="T11" fmla="*/ 205 h 223"/>
                <a:gd name="T12" fmla="*/ 91 w 223"/>
                <a:gd name="T13" fmla="*/ 217 h 223"/>
                <a:gd name="T14" fmla="*/ 158 w 223"/>
                <a:gd name="T15" fmla="*/ 212 h 223"/>
                <a:gd name="T16" fmla="*/ 156 w 223"/>
                <a:gd name="T17" fmla="*/ 205 h 223"/>
                <a:gd name="T18" fmla="*/ 182 w 223"/>
                <a:gd name="T19" fmla="*/ 193 h 223"/>
                <a:gd name="T20" fmla="*/ 160 w 223"/>
                <a:gd name="T21" fmla="*/ 212 h 223"/>
                <a:gd name="T22" fmla="*/ 44 w 223"/>
                <a:gd name="T23" fmla="*/ 200 h 223"/>
                <a:gd name="T24" fmla="*/ 24 w 223"/>
                <a:gd name="T25" fmla="*/ 181 h 223"/>
                <a:gd name="T26" fmla="*/ 31 w 223"/>
                <a:gd name="T27" fmla="*/ 176 h 223"/>
                <a:gd name="T28" fmla="*/ 48 w 223"/>
                <a:gd name="T29" fmla="*/ 198 h 223"/>
                <a:gd name="T30" fmla="*/ 195 w 223"/>
                <a:gd name="T31" fmla="*/ 182 h 223"/>
                <a:gd name="T32" fmla="*/ 192 w 223"/>
                <a:gd name="T33" fmla="*/ 176 h 223"/>
                <a:gd name="T34" fmla="*/ 210 w 223"/>
                <a:gd name="T35" fmla="*/ 154 h 223"/>
                <a:gd name="T36" fmla="*/ 198 w 223"/>
                <a:gd name="T37" fmla="*/ 181 h 223"/>
                <a:gd name="T38" fmla="*/ 15 w 223"/>
                <a:gd name="T39" fmla="*/ 162 h 223"/>
                <a:gd name="T40" fmla="*/ 3 w 223"/>
                <a:gd name="T41" fmla="*/ 136 h 223"/>
                <a:gd name="T42" fmla="*/ 11 w 223"/>
                <a:gd name="T43" fmla="*/ 135 h 223"/>
                <a:gd name="T44" fmla="*/ 16 w 223"/>
                <a:gd name="T45" fmla="*/ 162 h 223"/>
                <a:gd name="T46" fmla="*/ 216 w 223"/>
                <a:gd name="T47" fmla="*/ 139 h 223"/>
                <a:gd name="T48" fmla="*/ 212 w 223"/>
                <a:gd name="T49" fmla="*/ 134 h 223"/>
                <a:gd name="T50" fmla="*/ 215 w 223"/>
                <a:gd name="T51" fmla="*/ 111 h 223"/>
                <a:gd name="T52" fmla="*/ 223 w 223"/>
                <a:gd name="T53" fmla="*/ 111 h 223"/>
                <a:gd name="T54" fmla="*/ 220 w 223"/>
                <a:gd name="T55" fmla="*/ 136 h 223"/>
                <a:gd name="T56" fmla="*/ 4 w 223"/>
                <a:gd name="T57" fmla="*/ 116 h 223"/>
                <a:gd name="T58" fmla="*/ 0 w 223"/>
                <a:gd name="T59" fmla="*/ 111 h 223"/>
                <a:gd name="T60" fmla="*/ 7 w 223"/>
                <a:gd name="T61" fmla="*/ 84 h 223"/>
                <a:gd name="T62" fmla="*/ 8 w 223"/>
                <a:gd name="T63" fmla="*/ 111 h 223"/>
                <a:gd name="T64" fmla="*/ 216 w 223"/>
                <a:gd name="T65" fmla="*/ 91 h 223"/>
                <a:gd name="T66" fmla="*/ 204 w 223"/>
                <a:gd name="T67" fmla="*/ 66 h 223"/>
                <a:gd name="T68" fmla="*/ 212 w 223"/>
                <a:gd name="T69" fmla="*/ 63 h 223"/>
                <a:gd name="T70" fmla="*/ 217 w 223"/>
                <a:gd name="T71" fmla="*/ 91 h 223"/>
                <a:gd name="T72" fmla="*/ 14 w 223"/>
                <a:gd name="T73" fmla="*/ 69 h 223"/>
                <a:gd name="T74" fmla="*/ 11 w 223"/>
                <a:gd name="T75" fmla="*/ 63 h 223"/>
                <a:gd name="T76" fmla="*/ 30 w 223"/>
                <a:gd name="T77" fmla="*/ 42 h 223"/>
                <a:gd name="T78" fmla="*/ 18 w 223"/>
                <a:gd name="T79" fmla="*/ 67 h 223"/>
                <a:gd name="T80" fmla="*/ 195 w 223"/>
                <a:gd name="T81" fmla="*/ 48 h 223"/>
                <a:gd name="T82" fmla="*/ 176 w 223"/>
                <a:gd name="T83" fmla="*/ 30 h 223"/>
                <a:gd name="T84" fmla="*/ 181 w 223"/>
                <a:gd name="T85" fmla="*/ 24 h 223"/>
                <a:gd name="T86" fmla="*/ 198 w 223"/>
                <a:gd name="T87" fmla="*/ 47 h 223"/>
                <a:gd name="T88" fmla="*/ 44 w 223"/>
                <a:gd name="T89" fmla="*/ 32 h 223"/>
                <a:gd name="T90" fmla="*/ 42 w 223"/>
                <a:gd name="T91" fmla="*/ 24 h 223"/>
                <a:gd name="T92" fmla="*/ 68 w 223"/>
                <a:gd name="T93" fmla="*/ 13 h 223"/>
                <a:gd name="T94" fmla="*/ 47 w 223"/>
                <a:gd name="T95" fmla="*/ 31 h 223"/>
                <a:gd name="T96" fmla="*/ 158 w 223"/>
                <a:gd name="T97" fmla="*/ 18 h 223"/>
                <a:gd name="T98" fmla="*/ 134 w 223"/>
                <a:gd name="T99" fmla="*/ 10 h 223"/>
                <a:gd name="T100" fmla="*/ 136 w 223"/>
                <a:gd name="T101" fmla="*/ 3 h 223"/>
                <a:gd name="T102" fmla="*/ 161 w 223"/>
                <a:gd name="T103" fmla="*/ 16 h 223"/>
                <a:gd name="T104" fmla="*/ 87 w 223"/>
                <a:gd name="T105" fmla="*/ 11 h 223"/>
                <a:gd name="T106" fmla="*/ 86 w 223"/>
                <a:gd name="T107" fmla="*/ 3 h 223"/>
                <a:gd name="T108" fmla="*/ 111 w 223"/>
                <a:gd name="T109" fmla="*/ 0 h 223"/>
                <a:gd name="T110" fmla="*/ 111 w 223"/>
                <a:gd name="T111" fmla="*/ 8 h 223"/>
                <a:gd name="T112" fmla="*/ 87 w 223"/>
                <a:gd name="T113" fmla="*/ 11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accent4"/>
            </a:solidFill>
            <a:ln>
              <a:noFill/>
            </a:ln>
          </p:spPr>
          <p:txBody>
            <a:bodyPr/>
            <a:lstStyle/>
            <a:p>
              <a:pPr eaLnBrk="1" fontAlgn="auto" hangingPunct="1">
                <a:spcBef>
                  <a:spcPts val="0"/>
                </a:spcBef>
                <a:spcAft>
                  <a:spcPts val="0"/>
                </a:spcAft>
                <a:defRPr/>
              </a:pPr>
              <a:endParaRPr lang="en-US">
                <a:latin typeface="+mn-lt"/>
              </a:endParaRPr>
            </a:p>
          </p:txBody>
        </p:sp>
        <p:sp>
          <p:nvSpPr>
            <p:cNvPr id="9" name="Oval 8">
              <a:extLst>
                <a:ext uri="{FF2B5EF4-FFF2-40B4-BE49-F238E27FC236}">
                  <a16:creationId xmlns:a16="http://schemas.microsoft.com/office/drawing/2014/main" xmlns="" id="{87808FEF-400B-4CCE-877A-A5D50829C59B}"/>
                </a:ext>
              </a:extLst>
            </p:cNvPr>
            <p:cNvSpPr/>
            <p:nvPr/>
          </p:nvSpPr>
          <p:spPr>
            <a:xfrm>
              <a:off x="3670391" y="5356507"/>
              <a:ext cx="1308239" cy="1307536"/>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a:p>
          </p:txBody>
        </p:sp>
        <p:sp>
          <p:nvSpPr>
            <p:cNvPr id="10" name="Freeform: Shape 9">
              <a:extLst>
                <a:ext uri="{FF2B5EF4-FFF2-40B4-BE49-F238E27FC236}">
                  <a16:creationId xmlns:a16="http://schemas.microsoft.com/office/drawing/2014/main" xmlns="" id="{54D138A6-5CCD-40C4-94F6-C9AAA3ED60BC}"/>
                </a:ext>
              </a:extLst>
            </p:cNvPr>
            <p:cNvSpPr/>
            <p:nvPr/>
          </p:nvSpPr>
          <p:spPr>
            <a:xfrm>
              <a:off x="3051405" y="5356507"/>
              <a:ext cx="953574" cy="1501493"/>
            </a:xfrm>
            <a:custGeom>
              <a:avLst/>
              <a:gdLst>
                <a:gd name="connsiteX0" fmla="*/ 104775 w 952500"/>
                <a:gd name="connsiteY0" fmla="*/ 0 h 1501775"/>
                <a:gd name="connsiteX1" fmla="*/ 952500 w 952500"/>
                <a:gd name="connsiteY1" fmla="*/ 847725 h 1501775"/>
                <a:gd name="connsiteX2" fmla="*/ 704207 w 952500"/>
                <a:gd name="connsiteY2" fmla="*/ 1447157 h 1501775"/>
                <a:gd name="connsiteX3" fmla="*/ 638010 w 952500"/>
                <a:gd name="connsiteY3" fmla="*/ 1501775 h 1501775"/>
                <a:gd name="connsiteX4" fmla="*/ 0 w 952500"/>
                <a:gd name="connsiteY4" fmla="*/ 1501775 h 1501775"/>
                <a:gd name="connsiteX5" fmla="*/ 0 w 952500"/>
                <a:gd name="connsiteY5" fmla="*/ 7140 h 1501775"/>
                <a:gd name="connsiteX6" fmla="*/ 18100 w 952500"/>
                <a:gd name="connsiteY6" fmla="*/ 4377 h 1501775"/>
                <a:gd name="connsiteX7" fmla="*/ 104775 w 952500"/>
                <a:gd name="connsiteY7" fmla="*/ 0 h 1501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52500" h="1501775">
                  <a:moveTo>
                    <a:pt x="104775" y="0"/>
                  </a:moveTo>
                  <a:cubicBezTo>
                    <a:pt x="572961" y="0"/>
                    <a:pt x="952500" y="379539"/>
                    <a:pt x="952500" y="847725"/>
                  </a:cubicBezTo>
                  <a:cubicBezTo>
                    <a:pt x="952500" y="1081818"/>
                    <a:pt x="857615" y="1293749"/>
                    <a:pt x="704207" y="1447157"/>
                  </a:cubicBezTo>
                  <a:lnTo>
                    <a:pt x="638010" y="1501775"/>
                  </a:lnTo>
                  <a:lnTo>
                    <a:pt x="0" y="1501775"/>
                  </a:lnTo>
                  <a:lnTo>
                    <a:pt x="0" y="7140"/>
                  </a:lnTo>
                  <a:lnTo>
                    <a:pt x="18100" y="4377"/>
                  </a:lnTo>
                  <a:cubicBezTo>
                    <a:pt x="46598" y="1483"/>
                    <a:pt x="75513" y="0"/>
                    <a:pt x="104775"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a:p>
          </p:txBody>
        </p:sp>
        <p:sp>
          <p:nvSpPr>
            <p:cNvPr id="11" name="Freeform: Shape 10">
              <a:extLst>
                <a:ext uri="{FF2B5EF4-FFF2-40B4-BE49-F238E27FC236}">
                  <a16:creationId xmlns:a16="http://schemas.microsoft.com/office/drawing/2014/main" xmlns="" id="{1A0788FD-CD79-4804-A90A-03F89F2E3BF2}"/>
                </a:ext>
              </a:extLst>
            </p:cNvPr>
            <p:cNvSpPr/>
            <p:nvPr/>
          </p:nvSpPr>
          <p:spPr>
            <a:xfrm>
              <a:off x="3335803" y="6202559"/>
              <a:ext cx="1308239" cy="655441"/>
            </a:xfrm>
            <a:custGeom>
              <a:avLst/>
              <a:gdLst>
                <a:gd name="connsiteX0" fmla="*/ 654050 w 1308100"/>
                <a:gd name="connsiteY0" fmla="*/ 0 h 654050"/>
                <a:gd name="connsiteX1" fmla="*/ 1308100 w 1308100"/>
                <a:gd name="connsiteY1" fmla="*/ 654050 h 654050"/>
                <a:gd name="connsiteX2" fmla="*/ 0 w 1308100"/>
                <a:gd name="connsiteY2" fmla="*/ 654050 h 654050"/>
                <a:gd name="connsiteX3" fmla="*/ 654050 w 1308100"/>
                <a:gd name="connsiteY3" fmla="*/ 0 h 654050"/>
              </a:gdLst>
              <a:ahLst/>
              <a:cxnLst>
                <a:cxn ang="0">
                  <a:pos x="connsiteX0" y="connsiteY0"/>
                </a:cxn>
                <a:cxn ang="0">
                  <a:pos x="connsiteX1" y="connsiteY1"/>
                </a:cxn>
                <a:cxn ang="0">
                  <a:pos x="connsiteX2" y="connsiteY2"/>
                </a:cxn>
                <a:cxn ang="0">
                  <a:pos x="connsiteX3" y="connsiteY3"/>
                </a:cxn>
              </a:cxnLst>
              <a:rect l="l" t="t" r="r" b="b"/>
              <a:pathLst>
                <a:path w="1308100" h="654050">
                  <a:moveTo>
                    <a:pt x="654050" y="0"/>
                  </a:moveTo>
                  <a:cubicBezTo>
                    <a:pt x="1015272" y="0"/>
                    <a:pt x="1308100" y="292828"/>
                    <a:pt x="1308100" y="654050"/>
                  </a:cubicBezTo>
                  <a:lnTo>
                    <a:pt x="0" y="654050"/>
                  </a:lnTo>
                  <a:cubicBezTo>
                    <a:pt x="0" y="292828"/>
                    <a:pt x="292828" y="0"/>
                    <a:pt x="654050"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a:p>
          </p:txBody>
        </p:sp>
        <p:sp>
          <p:nvSpPr>
            <p:cNvPr id="1036" name="Freeform 8">
              <a:extLst>
                <a:ext uri="{FF2B5EF4-FFF2-40B4-BE49-F238E27FC236}">
                  <a16:creationId xmlns:a16="http://schemas.microsoft.com/office/drawing/2014/main" xmlns="" id="{1E0D3666-284B-4940-9BAE-57FED6277122}"/>
                </a:ext>
              </a:extLst>
            </p:cNvPr>
            <p:cNvSpPr>
              <a:spLocks noEditPoints="1"/>
            </p:cNvSpPr>
            <p:nvPr/>
          </p:nvSpPr>
          <p:spPr bwMode="auto">
            <a:xfrm>
              <a:off x="3527655" y="5779168"/>
              <a:ext cx="862700" cy="862698"/>
            </a:xfrm>
            <a:custGeom>
              <a:avLst/>
              <a:gdLst>
                <a:gd name="T0" fmla="*/ 2147483646 w 223"/>
                <a:gd name="T1" fmla="*/ 2147483646 h 223"/>
                <a:gd name="T2" fmla="*/ 2147483646 w 223"/>
                <a:gd name="T3" fmla="*/ 2147483646 h 223"/>
                <a:gd name="T4" fmla="*/ 2147483646 w 223"/>
                <a:gd name="T5" fmla="*/ 2147483646 h 223"/>
                <a:gd name="T6" fmla="*/ 2147483646 w 223"/>
                <a:gd name="T7" fmla="*/ 2147483646 h 223"/>
                <a:gd name="T8" fmla="*/ 2147483646 w 223"/>
                <a:gd name="T9" fmla="*/ 2147483646 h 223"/>
                <a:gd name="T10" fmla="*/ 2147483646 w 223"/>
                <a:gd name="T11" fmla="*/ 2147483646 h 223"/>
                <a:gd name="T12" fmla="*/ 2147483646 w 223"/>
                <a:gd name="T13" fmla="*/ 2147483646 h 223"/>
                <a:gd name="T14" fmla="*/ 2147483646 w 223"/>
                <a:gd name="T15" fmla="*/ 2147483646 h 223"/>
                <a:gd name="T16" fmla="*/ 2147483646 w 223"/>
                <a:gd name="T17" fmla="*/ 2147483646 h 223"/>
                <a:gd name="T18" fmla="*/ 2147483646 w 223"/>
                <a:gd name="T19" fmla="*/ 2147483646 h 223"/>
                <a:gd name="T20" fmla="*/ 2147483646 w 223"/>
                <a:gd name="T21" fmla="*/ 2147483646 h 223"/>
                <a:gd name="T22" fmla="*/ 2147483646 w 223"/>
                <a:gd name="T23" fmla="*/ 2147483646 h 223"/>
                <a:gd name="T24" fmla="*/ 2147483646 w 223"/>
                <a:gd name="T25" fmla="*/ 2147483646 h 223"/>
                <a:gd name="T26" fmla="*/ 2147483646 w 223"/>
                <a:gd name="T27" fmla="*/ 2147483646 h 223"/>
                <a:gd name="T28" fmla="*/ 2147483646 w 223"/>
                <a:gd name="T29" fmla="*/ 2147483646 h 223"/>
                <a:gd name="T30" fmla="*/ 2147483646 w 223"/>
                <a:gd name="T31" fmla="*/ 2147483646 h 223"/>
                <a:gd name="T32" fmla="*/ 2147483646 w 223"/>
                <a:gd name="T33" fmla="*/ 2147483646 h 223"/>
                <a:gd name="T34" fmla="*/ 2147483646 w 223"/>
                <a:gd name="T35" fmla="*/ 2147483646 h 223"/>
                <a:gd name="T36" fmla="*/ 2147483646 w 223"/>
                <a:gd name="T37" fmla="*/ 2147483646 h 223"/>
                <a:gd name="T38" fmla="*/ 2147483646 w 223"/>
                <a:gd name="T39" fmla="*/ 2147483646 h 223"/>
                <a:gd name="T40" fmla="*/ 2147483646 w 223"/>
                <a:gd name="T41" fmla="*/ 2147483646 h 223"/>
                <a:gd name="T42" fmla="*/ 2147483646 w 223"/>
                <a:gd name="T43" fmla="*/ 2147483646 h 223"/>
                <a:gd name="T44" fmla="*/ 2147483646 w 223"/>
                <a:gd name="T45" fmla="*/ 2147483646 h 223"/>
                <a:gd name="T46" fmla="*/ 2147483646 w 223"/>
                <a:gd name="T47" fmla="*/ 2147483646 h 223"/>
                <a:gd name="T48" fmla="*/ 2147483646 w 223"/>
                <a:gd name="T49" fmla="*/ 2147483646 h 223"/>
                <a:gd name="T50" fmla="*/ 2147483646 w 223"/>
                <a:gd name="T51" fmla="*/ 2147483646 h 223"/>
                <a:gd name="T52" fmla="*/ 2147483646 w 223"/>
                <a:gd name="T53" fmla="*/ 2147483646 h 223"/>
                <a:gd name="T54" fmla="*/ 2147483646 w 223"/>
                <a:gd name="T55" fmla="*/ 2147483646 h 223"/>
                <a:gd name="T56" fmla="*/ 2147483646 w 223"/>
                <a:gd name="T57" fmla="*/ 2147483646 h 223"/>
                <a:gd name="T58" fmla="*/ 0 w 223"/>
                <a:gd name="T59" fmla="*/ 2147483646 h 223"/>
                <a:gd name="T60" fmla="*/ 2147483646 w 223"/>
                <a:gd name="T61" fmla="*/ 2147483646 h 223"/>
                <a:gd name="T62" fmla="*/ 2147483646 w 223"/>
                <a:gd name="T63" fmla="*/ 2147483646 h 223"/>
                <a:gd name="T64" fmla="*/ 2147483646 w 223"/>
                <a:gd name="T65" fmla="*/ 2147483646 h 223"/>
                <a:gd name="T66" fmla="*/ 2147483646 w 223"/>
                <a:gd name="T67" fmla="*/ 2147483646 h 223"/>
                <a:gd name="T68" fmla="*/ 2147483646 w 223"/>
                <a:gd name="T69" fmla="*/ 2147483646 h 223"/>
                <a:gd name="T70" fmla="*/ 2147483646 w 223"/>
                <a:gd name="T71" fmla="*/ 2147483646 h 223"/>
                <a:gd name="T72" fmla="*/ 2147483646 w 223"/>
                <a:gd name="T73" fmla="*/ 2147483646 h 223"/>
                <a:gd name="T74" fmla="*/ 2147483646 w 223"/>
                <a:gd name="T75" fmla="*/ 2147483646 h 223"/>
                <a:gd name="T76" fmla="*/ 2147483646 w 223"/>
                <a:gd name="T77" fmla="*/ 2147483646 h 223"/>
                <a:gd name="T78" fmla="*/ 2147483646 w 223"/>
                <a:gd name="T79" fmla="*/ 2147483646 h 223"/>
                <a:gd name="T80" fmla="*/ 2147483646 w 223"/>
                <a:gd name="T81" fmla="*/ 2147483646 h 223"/>
                <a:gd name="T82" fmla="*/ 2147483646 w 223"/>
                <a:gd name="T83" fmla="*/ 2147483646 h 223"/>
                <a:gd name="T84" fmla="*/ 2147483646 w 223"/>
                <a:gd name="T85" fmla="*/ 2147483646 h 223"/>
                <a:gd name="T86" fmla="*/ 2147483646 w 223"/>
                <a:gd name="T87" fmla="*/ 2147483646 h 223"/>
                <a:gd name="T88" fmla="*/ 2147483646 w 223"/>
                <a:gd name="T89" fmla="*/ 2147483646 h 223"/>
                <a:gd name="T90" fmla="*/ 2147483646 w 223"/>
                <a:gd name="T91" fmla="*/ 2147483646 h 223"/>
                <a:gd name="T92" fmla="*/ 2147483646 w 223"/>
                <a:gd name="T93" fmla="*/ 2147483646 h 223"/>
                <a:gd name="T94" fmla="*/ 2147483646 w 223"/>
                <a:gd name="T95" fmla="*/ 2147483646 h 223"/>
                <a:gd name="T96" fmla="*/ 2147483646 w 223"/>
                <a:gd name="T97" fmla="*/ 2147483646 h 223"/>
                <a:gd name="T98" fmla="*/ 2147483646 w 223"/>
                <a:gd name="T99" fmla="*/ 2147483646 h 223"/>
                <a:gd name="T100" fmla="*/ 2147483646 w 223"/>
                <a:gd name="T101" fmla="*/ 2147483646 h 223"/>
                <a:gd name="T102" fmla="*/ 2147483646 w 223"/>
                <a:gd name="T103" fmla="*/ 2147483646 h 223"/>
                <a:gd name="T104" fmla="*/ 2147483646 w 223"/>
                <a:gd name="T105" fmla="*/ 2147483646 h 223"/>
                <a:gd name="T106" fmla="*/ 2147483646 w 223"/>
                <a:gd name="T107" fmla="*/ 2147483646 h 223"/>
                <a:gd name="T108" fmla="*/ 2147483646 w 223"/>
                <a:gd name="T109" fmla="*/ 0 h 223"/>
                <a:gd name="T110" fmla="*/ 2147483646 w 223"/>
                <a:gd name="T111" fmla="*/ 2147483646 h 223"/>
                <a:gd name="T112" fmla="*/ 2147483646 w 223"/>
                <a:gd name="T113" fmla="*/ 2147483646 h 22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Tree>
    <p:extLst>
      <p:ext uri="{BB962C8B-B14F-4D97-AF65-F5344CB8AC3E}">
        <p14:creationId xmlns:p14="http://schemas.microsoft.com/office/powerpoint/2010/main" val="3411891464"/>
      </p:ext>
    </p:extLst>
  </p:cSld>
  <p:clrMap bg1="lt1" tx1="dk1" bg2="lt2" tx2="dk2" accent1="accent1" accent2="accent2" accent3="accent3" accent4="accent4" accent5="accent5" accent6="accent6" hlink="hlink" folHlink="folHlink"/>
  <p:sldLayoutIdLst>
    <p:sldLayoutId id="2147484902" r:id="rId1"/>
    <p:sldLayoutId id="2147484903" r:id="rId2"/>
    <p:sldLayoutId id="2147484904" r:id="rId3"/>
    <p:sldLayoutId id="2147484905" r:id="rId4"/>
    <p:sldLayoutId id="2147484906" r:id="rId5"/>
    <p:sldLayoutId id="2147484907" r:id="rId6"/>
    <p:sldLayoutId id="2147484908" r:id="rId7"/>
    <p:sldLayoutId id="2147484909" r:id="rId8"/>
    <p:sldLayoutId id="2147484910" r:id="rId9"/>
    <p:sldLayoutId id="2147484911" r:id="rId10"/>
    <p:sldLayoutId id="2147484912" r:id="rId11"/>
    <p:sldLayoutId id="2147484913" r:id="rId12"/>
    <p:sldLayoutId id="2147484914" r:id="rId13"/>
    <p:sldLayoutId id="2147484915" r:id="rId14"/>
    <p:sldLayoutId id="2147484916" r:id="rId15"/>
    <p:sldLayoutId id="2147484917" r:id="rId16"/>
    <p:sldLayoutId id="2147484918" r:id="rId17"/>
    <p:sldLayoutId id="2147484919" r:id="rId18"/>
    <p:sldLayoutId id="2147484920" r:id="rId19"/>
    <p:sldLayoutId id="2147484921" r:id="rId20"/>
    <p:sldLayoutId id="2147484922" r:id="rId21"/>
    <p:sldLayoutId id="2147484923" r:id="rId22"/>
    <p:sldLayoutId id="2147484924" r:id="rId23"/>
    <p:sldLayoutId id="2147484925" r:id="rId24"/>
    <p:sldLayoutId id="2147484926" r:id="rId25"/>
  </p:sldLayoutIdLst>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6" accel="20000" decel="60000" fill="hold" nodeType="with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1000" fill="hold"/>
                                        <p:tgtEl>
                                          <p:spTgt spid="7"/>
                                        </p:tgtEl>
                                        <p:attrNameLst>
                                          <p:attrName>ppt_x</p:attrName>
                                        </p:attrNameLst>
                                      </p:cBhvr>
                                      <p:tavLst>
                                        <p:tav tm="0">
                                          <p:val>
                                            <p:strVal val="1+#ppt_w/2"/>
                                          </p:val>
                                        </p:tav>
                                        <p:tav tm="100000">
                                          <p:val>
                                            <p:strVal val="#ppt_x"/>
                                          </p:val>
                                        </p:tav>
                                      </p:tavLst>
                                    </p:anim>
                                    <p:anim calcmode="lin" valueType="num">
                                      <p:cBhvr additive="base">
                                        <p:cTn id="8" dur="10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txStyles>
    <p:titleStyle>
      <a:lvl1pPr algn="l" defTabSz="912813" rtl="0" eaLnBrk="0" fontAlgn="base" hangingPunct="0">
        <a:lnSpc>
          <a:spcPct val="90000"/>
        </a:lnSpc>
        <a:spcBef>
          <a:spcPct val="0"/>
        </a:spcBef>
        <a:spcAft>
          <a:spcPct val="0"/>
        </a:spcAft>
        <a:defRPr sz="4400" kern="1200">
          <a:solidFill>
            <a:schemeClr val="tx1"/>
          </a:solidFill>
          <a:latin typeface="+mj-lt"/>
          <a:ea typeface="+mj-ea"/>
          <a:cs typeface="+mj-cs"/>
        </a:defRPr>
      </a:lvl1pPr>
      <a:lvl2pPr algn="l" defTabSz="912813" rtl="0" eaLnBrk="0" fontAlgn="base" hangingPunct="0">
        <a:lnSpc>
          <a:spcPct val="90000"/>
        </a:lnSpc>
        <a:spcBef>
          <a:spcPct val="0"/>
        </a:spcBef>
        <a:spcAft>
          <a:spcPct val="0"/>
        </a:spcAft>
        <a:defRPr sz="4400">
          <a:solidFill>
            <a:schemeClr val="tx1"/>
          </a:solidFill>
          <a:latin typeface="Paytone One" pitchFamily="2" charset="0"/>
        </a:defRPr>
      </a:lvl2pPr>
      <a:lvl3pPr algn="l" defTabSz="912813" rtl="0" eaLnBrk="0" fontAlgn="base" hangingPunct="0">
        <a:lnSpc>
          <a:spcPct val="90000"/>
        </a:lnSpc>
        <a:spcBef>
          <a:spcPct val="0"/>
        </a:spcBef>
        <a:spcAft>
          <a:spcPct val="0"/>
        </a:spcAft>
        <a:defRPr sz="4400">
          <a:solidFill>
            <a:schemeClr val="tx1"/>
          </a:solidFill>
          <a:latin typeface="Paytone One" pitchFamily="2" charset="0"/>
        </a:defRPr>
      </a:lvl3pPr>
      <a:lvl4pPr algn="l" defTabSz="912813" rtl="0" eaLnBrk="0" fontAlgn="base" hangingPunct="0">
        <a:lnSpc>
          <a:spcPct val="90000"/>
        </a:lnSpc>
        <a:spcBef>
          <a:spcPct val="0"/>
        </a:spcBef>
        <a:spcAft>
          <a:spcPct val="0"/>
        </a:spcAft>
        <a:defRPr sz="4400">
          <a:solidFill>
            <a:schemeClr val="tx1"/>
          </a:solidFill>
          <a:latin typeface="Paytone One" pitchFamily="2" charset="0"/>
        </a:defRPr>
      </a:lvl4pPr>
      <a:lvl5pPr algn="l" defTabSz="912813" rtl="0" eaLnBrk="0" fontAlgn="base" hangingPunct="0">
        <a:lnSpc>
          <a:spcPct val="90000"/>
        </a:lnSpc>
        <a:spcBef>
          <a:spcPct val="0"/>
        </a:spcBef>
        <a:spcAft>
          <a:spcPct val="0"/>
        </a:spcAft>
        <a:defRPr sz="4400">
          <a:solidFill>
            <a:schemeClr val="tx1"/>
          </a:solidFill>
          <a:latin typeface="Paytone One" pitchFamily="2" charset="0"/>
        </a:defRPr>
      </a:lvl5pPr>
      <a:lvl6pPr marL="457200" algn="l" defTabSz="912813" rtl="0" fontAlgn="base">
        <a:lnSpc>
          <a:spcPct val="90000"/>
        </a:lnSpc>
        <a:spcBef>
          <a:spcPct val="0"/>
        </a:spcBef>
        <a:spcAft>
          <a:spcPct val="0"/>
        </a:spcAft>
        <a:defRPr sz="4400">
          <a:solidFill>
            <a:schemeClr val="tx1"/>
          </a:solidFill>
          <a:latin typeface="Paytone One" pitchFamily="2" charset="0"/>
        </a:defRPr>
      </a:lvl6pPr>
      <a:lvl7pPr marL="914400" algn="l" defTabSz="912813" rtl="0" fontAlgn="base">
        <a:lnSpc>
          <a:spcPct val="90000"/>
        </a:lnSpc>
        <a:spcBef>
          <a:spcPct val="0"/>
        </a:spcBef>
        <a:spcAft>
          <a:spcPct val="0"/>
        </a:spcAft>
        <a:defRPr sz="4400">
          <a:solidFill>
            <a:schemeClr val="tx1"/>
          </a:solidFill>
          <a:latin typeface="Paytone One" pitchFamily="2" charset="0"/>
        </a:defRPr>
      </a:lvl7pPr>
      <a:lvl8pPr marL="1371600" algn="l" defTabSz="912813" rtl="0" fontAlgn="base">
        <a:lnSpc>
          <a:spcPct val="90000"/>
        </a:lnSpc>
        <a:spcBef>
          <a:spcPct val="0"/>
        </a:spcBef>
        <a:spcAft>
          <a:spcPct val="0"/>
        </a:spcAft>
        <a:defRPr sz="4400">
          <a:solidFill>
            <a:schemeClr val="tx1"/>
          </a:solidFill>
          <a:latin typeface="Paytone One" pitchFamily="2" charset="0"/>
        </a:defRPr>
      </a:lvl8pPr>
      <a:lvl9pPr marL="1828800" algn="l" defTabSz="912813" rtl="0" fontAlgn="base">
        <a:lnSpc>
          <a:spcPct val="90000"/>
        </a:lnSpc>
        <a:spcBef>
          <a:spcPct val="0"/>
        </a:spcBef>
        <a:spcAft>
          <a:spcPct val="0"/>
        </a:spcAft>
        <a:defRPr sz="4400">
          <a:solidFill>
            <a:schemeClr val="tx1"/>
          </a:solidFill>
          <a:latin typeface="Paytone One" pitchFamily="2" charset="0"/>
        </a:defRPr>
      </a:lvl9pPr>
    </p:titleStyle>
    <p:bodyStyle>
      <a:lvl1pPr marL="227013" indent="-227013" algn="l" defTabSz="912813" rtl="0" eaLnBrk="0" fontAlgn="base" hangingPunct="0">
        <a:lnSpc>
          <a:spcPct val="90000"/>
        </a:lnSpc>
        <a:spcBef>
          <a:spcPts val="1000"/>
        </a:spcBef>
        <a:spcAft>
          <a:spcPct val="0"/>
        </a:spcAft>
        <a:buFont typeface="Arial" panose="020B0604020202020204" pitchFamily="34" charset="0"/>
        <a:buChar char="•"/>
        <a:defRPr sz="2800" kern="1200">
          <a:solidFill>
            <a:schemeClr val="tx1"/>
          </a:solidFill>
          <a:latin typeface="+mn-lt"/>
          <a:ea typeface="+mn-ea"/>
          <a:cs typeface="+mn-cs"/>
        </a:defRPr>
      </a:lvl1pPr>
      <a:lvl2pPr marL="684213" indent="-227013" algn="l" defTabSz="912813" rtl="0" eaLnBrk="0" fontAlgn="base" hangingPunct="0">
        <a:lnSpc>
          <a:spcPct val="90000"/>
        </a:lnSpc>
        <a:spcBef>
          <a:spcPts val="500"/>
        </a:spcBef>
        <a:spcAft>
          <a:spcPct val="0"/>
        </a:spcAft>
        <a:buFont typeface="Arial" panose="020B0604020202020204" pitchFamily="34" charset="0"/>
        <a:buChar char="•"/>
        <a:defRPr sz="2400" kern="1200">
          <a:solidFill>
            <a:schemeClr val="tx1"/>
          </a:solidFill>
          <a:latin typeface="+mn-lt"/>
          <a:ea typeface="+mn-ea"/>
          <a:cs typeface="+mn-cs"/>
        </a:defRPr>
      </a:lvl2pPr>
      <a:lvl3pPr marL="1141413" indent="-227013" algn="l" defTabSz="912813" rtl="0" eaLnBrk="0" fontAlgn="base" hangingPunct="0">
        <a:lnSpc>
          <a:spcPct val="90000"/>
        </a:lnSpc>
        <a:spcBef>
          <a:spcPts val="500"/>
        </a:spcBef>
        <a:spcAft>
          <a:spcPct val="0"/>
        </a:spcAft>
        <a:buFont typeface="Arial" panose="020B0604020202020204" pitchFamily="34" charset="0"/>
        <a:buChar char="•"/>
        <a:defRPr sz="2000" kern="1200">
          <a:solidFill>
            <a:schemeClr val="tx1"/>
          </a:solidFill>
          <a:latin typeface="+mn-lt"/>
          <a:ea typeface="+mn-ea"/>
          <a:cs typeface="+mn-cs"/>
        </a:defRPr>
      </a:lvl3pPr>
      <a:lvl4pPr marL="1598613" indent="-227013" algn="l" defTabSz="912813" rtl="0" eaLnBrk="0" fontAlgn="base" hangingPunct="0">
        <a:lnSpc>
          <a:spcPct val="90000"/>
        </a:lnSpc>
        <a:spcBef>
          <a:spcPts val="500"/>
        </a:spcBef>
        <a:spcAft>
          <a:spcPct val="0"/>
        </a:spcAft>
        <a:buFont typeface="Arial" panose="020B0604020202020204" pitchFamily="34" charset="0"/>
        <a:buChar char="•"/>
        <a:defRPr kern="1200">
          <a:solidFill>
            <a:schemeClr val="tx1"/>
          </a:solidFill>
          <a:latin typeface="+mn-lt"/>
          <a:ea typeface="+mn-ea"/>
          <a:cs typeface="+mn-cs"/>
        </a:defRPr>
      </a:lvl4pPr>
      <a:lvl5pPr marL="2055813" indent="-227013" algn="l" defTabSz="912813" rtl="0" eaLnBrk="0" fontAlgn="base" hangingPunct="0">
        <a:lnSpc>
          <a:spcPct val="90000"/>
        </a:lnSpc>
        <a:spcBef>
          <a:spcPts val="500"/>
        </a:spcBef>
        <a:spcAft>
          <a:spcPct val="0"/>
        </a:spcAft>
        <a:buFont typeface="Arial" panose="020B0604020202020204" pitchFamily="34" charset="0"/>
        <a:buChar char="•"/>
        <a:defRPr kern="1200">
          <a:solidFill>
            <a:schemeClr val="tx1"/>
          </a:solidFill>
          <a:latin typeface="+mn-lt"/>
          <a:ea typeface="+mn-ea"/>
          <a:cs typeface="+mn-cs"/>
        </a:defRPr>
      </a:lvl5pPr>
      <a:lvl6pPr marL="2514537"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726"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914"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103"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377" rtl="0" eaLnBrk="1" latinLnBrk="0" hangingPunct="1">
        <a:defRPr sz="1800" kern="1200">
          <a:solidFill>
            <a:schemeClr val="tx1"/>
          </a:solidFill>
          <a:latin typeface="+mn-lt"/>
          <a:ea typeface="+mn-ea"/>
          <a:cs typeface="+mn-cs"/>
        </a:defRPr>
      </a:lvl1pPr>
      <a:lvl2pPr marL="457189" algn="l" defTabSz="914377" rtl="0" eaLnBrk="1" latinLnBrk="0" hangingPunct="1">
        <a:defRPr sz="1800" kern="1200">
          <a:solidFill>
            <a:schemeClr val="tx1"/>
          </a:solidFill>
          <a:latin typeface="+mn-lt"/>
          <a:ea typeface="+mn-ea"/>
          <a:cs typeface="+mn-cs"/>
        </a:defRPr>
      </a:lvl2pPr>
      <a:lvl3pPr marL="914377" algn="l" defTabSz="914377" rtl="0" eaLnBrk="1" latinLnBrk="0" hangingPunct="1">
        <a:defRPr sz="1800" kern="1200">
          <a:solidFill>
            <a:schemeClr val="tx1"/>
          </a:solidFill>
          <a:latin typeface="+mn-lt"/>
          <a:ea typeface="+mn-ea"/>
          <a:cs typeface="+mn-cs"/>
        </a:defRPr>
      </a:lvl3pPr>
      <a:lvl4pPr marL="1371566" algn="l" defTabSz="914377" rtl="0" eaLnBrk="1" latinLnBrk="0" hangingPunct="1">
        <a:defRPr sz="1800" kern="1200">
          <a:solidFill>
            <a:schemeClr val="tx1"/>
          </a:solidFill>
          <a:latin typeface="+mn-lt"/>
          <a:ea typeface="+mn-ea"/>
          <a:cs typeface="+mn-cs"/>
        </a:defRPr>
      </a:lvl4pPr>
      <a:lvl5pPr marL="1828754" algn="l" defTabSz="914377" rtl="0" eaLnBrk="1" latinLnBrk="0" hangingPunct="1">
        <a:defRPr sz="1800" kern="1200">
          <a:solidFill>
            <a:schemeClr val="tx1"/>
          </a:solidFill>
          <a:latin typeface="+mn-lt"/>
          <a:ea typeface="+mn-ea"/>
          <a:cs typeface="+mn-cs"/>
        </a:defRPr>
      </a:lvl5pPr>
      <a:lvl6pPr marL="2285943" algn="l" defTabSz="914377" rtl="0" eaLnBrk="1" latinLnBrk="0" hangingPunct="1">
        <a:defRPr sz="1800" kern="1200">
          <a:solidFill>
            <a:schemeClr val="tx1"/>
          </a:solidFill>
          <a:latin typeface="+mn-lt"/>
          <a:ea typeface="+mn-ea"/>
          <a:cs typeface="+mn-cs"/>
        </a:defRPr>
      </a:lvl6pPr>
      <a:lvl7pPr marL="2743131" algn="l" defTabSz="914377" rtl="0" eaLnBrk="1" latinLnBrk="0" hangingPunct="1">
        <a:defRPr sz="1800" kern="1200">
          <a:solidFill>
            <a:schemeClr val="tx1"/>
          </a:solidFill>
          <a:latin typeface="+mn-lt"/>
          <a:ea typeface="+mn-ea"/>
          <a:cs typeface="+mn-cs"/>
        </a:defRPr>
      </a:lvl7pPr>
      <a:lvl8pPr marL="3200320" algn="l" defTabSz="914377" rtl="0" eaLnBrk="1" latinLnBrk="0" hangingPunct="1">
        <a:defRPr sz="1800" kern="1200">
          <a:solidFill>
            <a:schemeClr val="tx1"/>
          </a:solidFill>
          <a:latin typeface="+mn-lt"/>
          <a:ea typeface="+mn-ea"/>
          <a:cs typeface="+mn-cs"/>
        </a:defRPr>
      </a:lvl8pPr>
      <a:lvl9pPr marL="3657509" algn="l" defTabSz="914377" rtl="0" eaLnBrk="1" latinLnBrk="0" hangingPunct="1">
        <a:defRPr sz="1800" kern="1200">
          <a:solidFill>
            <a:schemeClr val="tx1"/>
          </a:solidFill>
          <a:latin typeface="+mn-lt"/>
          <a:ea typeface="+mn-ea"/>
          <a:cs typeface="+mn-cs"/>
        </a:defRPr>
      </a:lvl9pPr>
    </p:otherStyle>
  </p:txStyles>
</p:sldMaster>
</file>

<file path=ppt/slideMasters/slideMaster12.xml><?xml version="1.0" encoding="utf-8"?>
<p:sldMaster xmlns:a="http://schemas.openxmlformats.org/drawingml/2006/main" xmlns:r="http://schemas.openxmlformats.org/officeDocument/2006/relationships" xmlns:p="http://schemas.openxmlformats.org/presentationml/2006/main">
  <p:cSld>
    <p:bg>
      <p:bgPr>
        <a:solidFill>
          <a:srgbClr val="FBF8F8"/>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415600" y="593367"/>
            <a:ext cx="11360800" cy="763600"/>
          </a:xfrm>
          <a:prstGeom prst="rect">
            <a:avLst/>
          </a:prstGeom>
          <a:noFill/>
          <a:ln>
            <a:noFill/>
          </a:ln>
        </p:spPr>
        <p:txBody>
          <a:bodyPr spcFirstLastPara="1" wrap="square" lIns="91425" tIns="91425" rIns="91425" bIns="91425" anchor="t" anchorCtr="0">
            <a:noAutofit/>
          </a:bodyPr>
          <a:lstStyle>
            <a:lvl1pPr lvl="0" rtl="0">
              <a:spcBef>
                <a:spcPts val="0"/>
              </a:spcBef>
              <a:spcAft>
                <a:spcPts val="0"/>
              </a:spcAft>
              <a:buClr>
                <a:schemeClr val="dk1"/>
              </a:buClr>
              <a:buSzPts val="2800"/>
              <a:buFont typeface="Advent Pro SemiBold"/>
              <a:buNone/>
              <a:defRPr sz="2800">
                <a:solidFill>
                  <a:schemeClr val="dk1"/>
                </a:solidFill>
                <a:latin typeface="Advent Pro SemiBold"/>
                <a:ea typeface="Advent Pro SemiBold"/>
                <a:cs typeface="Advent Pro SemiBold"/>
                <a:sym typeface="Advent Pro SemiBold"/>
              </a:defRPr>
            </a:lvl1pPr>
            <a:lvl2pPr lvl="1" rtl="0">
              <a:spcBef>
                <a:spcPts val="0"/>
              </a:spcBef>
              <a:spcAft>
                <a:spcPts val="0"/>
              </a:spcAft>
              <a:buClr>
                <a:schemeClr val="dk1"/>
              </a:buClr>
              <a:buSzPts val="2800"/>
              <a:buFont typeface="Advent Pro SemiBold"/>
              <a:buNone/>
              <a:defRPr sz="2800">
                <a:solidFill>
                  <a:schemeClr val="dk1"/>
                </a:solidFill>
                <a:latin typeface="Advent Pro SemiBold"/>
                <a:ea typeface="Advent Pro SemiBold"/>
                <a:cs typeface="Advent Pro SemiBold"/>
                <a:sym typeface="Advent Pro SemiBold"/>
              </a:defRPr>
            </a:lvl2pPr>
            <a:lvl3pPr lvl="2" rtl="0">
              <a:spcBef>
                <a:spcPts val="0"/>
              </a:spcBef>
              <a:spcAft>
                <a:spcPts val="0"/>
              </a:spcAft>
              <a:buClr>
                <a:schemeClr val="dk1"/>
              </a:buClr>
              <a:buSzPts val="2800"/>
              <a:buFont typeface="Advent Pro SemiBold"/>
              <a:buNone/>
              <a:defRPr sz="2800">
                <a:solidFill>
                  <a:schemeClr val="dk1"/>
                </a:solidFill>
                <a:latin typeface="Advent Pro SemiBold"/>
                <a:ea typeface="Advent Pro SemiBold"/>
                <a:cs typeface="Advent Pro SemiBold"/>
                <a:sym typeface="Advent Pro SemiBold"/>
              </a:defRPr>
            </a:lvl3pPr>
            <a:lvl4pPr lvl="3" rtl="0">
              <a:spcBef>
                <a:spcPts val="0"/>
              </a:spcBef>
              <a:spcAft>
                <a:spcPts val="0"/>
              </a:spcAft>
              <a:buClr>
                <a:schemeClr val="dk1"/>
              </a:buClr>
              <a:buSzPts val="2800"/>
              <a:buFont typeface="Advent Pro SemiBold"/>
              <a:buNone/>
              <a:defRPr sz="2800">
                <a:solidFill>
                  <a:schemeClr val="dk1"/>
                </a:solidFill>
                <a:latin typeface="Advent Pro SemiBold"/>
                <a:ea typeface="Advent Pro SemiBold"/>
                <a:cs typeface="Advent Pro SemiBold"/>
                <a:sym typeface="Advent Pro SemiBold"/>
              </a:defRPr>
            </a:lvl4pPr>
            <a:lvl5pPr lvl="4" rtl="0">
              <a:spcBef>
                <a:spcPts val="0"/>
              </a:spcBef>
              <a:spcAft>
                <a:spcPts val="0"/>
              </a:spcAft>
              <a:buClr>
                <a:schemeClr val="dk1"/>
              </a:buClr>
              <a:buSzPts val="2800"/>
              <a:buFont typeface="Advent Pro SemiBold"/>
              <a:buNone/>
              <a:defRPr sz="2800">
                <a:solidFill>
                  <a:schemeClr val="dk1"/>
                </a:solidFill>
                <a:latin typeface="Advent Pro SemiBold"/>
                <a:ea typeface="Advent Pro SemiBold"/>
                <a:cs typeface="Advent Pro SemiBold"/>
                <a:sym typeface="Advent Pro SemiBold"/>
              </a:defRPr>
            </a:lvl5pPr>
            <a:lvl6pPr lvl="5" rtl="0">
              <a:spcBef>
                <a:spcPts val="0"/>
              </a:spcBef>
              <a:spcAft>
                <a:spcPts val="0"/>
              </a:spcAft>
              <a:buClr>
                <a:schemeClr val="dk1"/>
              </a:buClr>
              <a:buSzPts val="2800"/>
              <a:buFont typeface="Advent Pro SemiBold"/>
              <a:buNone/>
              <a:defRPr sz="2800">
                <a:solidFill>
                  <a:schemeClr val="dk1"/>
                </a:solidFill>
                <a:latin typeface="Advent Pro SemiBold"/>
                <a:ea typeface="Advent Pro SemiBold"/>
                <a:cs typeface="Advent Pro SemiBold"/>
                <a:sym typeface="Advent Pro SemiBold"/>
              </a:defRPr>
            </a:lvl6pPr>
            <a:lvl7pPr lvl="6" rtl="0">
              <a:spcBef>
                <a:spcPts val="0"/>
              </a:spcBef>
              <a:spcAft>
                <a:spcPts val="0"/>
              </a:spcAft>
              <a:buClr>
                <a:schemeClr val="dk1"/>
              </a:buClr>
              <a:buSzPts val="2800"/>
              <a:buFont typeface="Advent Pro SemiBold"/>
              <a:buNone/>
              <a:defRPr sz="2800">
                <a:solidFill>
                  <a:schemeClr val="dk1"/>
                </a:solidFill>
                <a:latin typeface="Advent Pro SemiBold"/>
                <a:ea typeface="Advent Pro SemiBold"/>
                <a:cs typeface="Advent Pro SemiBold"/>
                <a:sym typeface="Advent Pro SemiBold"/>
              </a:defRPr>
            </a:lvl7pPr>
            <a:lvl8pPr lvl="7" rtl="0">
              <a:spcBef>
                <a:spcPts val="0"/>
              </a:spcBef>
              <a:spcAft>
                <a:spcPts val="0"/>
              </a:spcAft>
              <a:buClr>
                <a:schemeClr val="dk1"/>
              </a:buClr>
              <a:buSzPts val="2800"/>
              <a:buFont typeface="Advent Pro SemiBold"/>
              <a:buNone/>
              <a:defRPr sz="2800">
                <a:solidFill>
                  <a:schemeClr val="dk1"/>
                </a:solidFill>
                <a:latin typeface="Advent Pro SemiBold"/>
                <a:ea typeface="Advent Pro SemiBold"/>
                <a:cs typeface="Advent Pro SemiBold"/>
                <a:sym typeface="Advent Pro SemiBold"/>
              </a:defRPr>
            </a:lvl8pPr>
            <a:lvl9pPr lvl="8" rtl="0">
              <a:spcBef>
                <a:spcPts val="0"/>
              </a:spcBef>
              <a:spcAft>
                <a:spcPts val="0"/>
              </a:spcAft>
              <a:buClr>
                <a:schemeClr val="dk1"/>
              </a:buClr>
              <a:buSzPts val="2800"/>
              <a:buFont typeface="Advent Pro SemiBold"/>
              <a:buNone/>
              <a:defRPr sz="2800">
                <a:solidFill>
                  <a:schemeClr val="dk1"/>
                </a:solidFill>
                <a:latin typeface="Advent Pro SemiBold"/>
                <a:ea typeface="Advent Pro SemiBold"/>
                <a:cs typeface="Advent Pro SemiBold"/>
                <a:sym typeface="Advent Pro SemiBold"/>
              </a:defRPr>
            </a:lvl9pPr>
          </a:lstStyle>
          <a:p>
            <a:endParaRPr/>
          </a:p>
        </p:txBody>
      </p:sp>
      <p:sp>
        <p:nvSpPr>
          <p:cNvPr id="7" name="Google Shape;7;p1"/>
          <p:cNvSpPr txBox="1">
            <a:spLocks noGrp="1"/>
          </p:cNvSpPr>
          <p:nvPr>
            <p:ph type="body" idx="1"/>
          </p:nvPr>
        </p:nvSpPr>
        <p:spPr>
          <a:xfrm>
            <a:off x="415600" y="1536633"/>
            <a:ext cx="11360800" cy="4555200"/>
          </a:xfrm>
          <a:prstGeom prst="rect">
            <a:avLst/>
          </a:prstGeom>
          <a:noFill/>
          <a:ln>
            <a:noFill/>
          </a:ln>
        </p:spPr>
        <p:txBody>
          <a:bodyPr spcFirstLastPara="1" wrap="square" lIns="91425" tIns="91425" rIns="91425" bIns="91425" anchor="t" anchorCtr="0">
            <a:noAutofit/>
          </a:bodyPr>
          <a:lstStyle>
            <a:lvl1pPr marL="457200" lvl="0" indent="-342900" rtl="0">
              <a:lnSpc>
                <a:spcPct val="115000"/>
              </a:lnSpc>
              <a:spcBef>
                <a:spcPts val="0"/>
              </a:spcBef>
              <a:spcAft>
                <a:spcPts val="0"/>
              </a:spcAft>
              <a:buClr>
                <a:schemeClr val="dk1"/>
              </a:buClr>
              <a:buSzPts val="1800"/>
              <a:buFont typeface="Roboto Slab Regular"/>
              <a:buChar char="●"/>
              <a:defRPr sz="1800">
                <a:solidFill>
                  <a:schemeClr val="dk1"/>
                </a:solidFill>
                <a:latin typeface="Roboto Slab Regular"/>
                <a:ea typeface="Roboto Slab Regular"/>
                <a:cs typeface="Roboto Slab Regular"/>
                <a:sym typeface="Roboto Slab Regular"/>
              </a:defRPr>
            </a:lvl1pPr>
            <a:lvl2pPr marL="914400" lvl="1" indent="-317500" rtl="0">
              <a:lnSpc>
                <a:spcPct val="115000"/>
              </a:lnSpc>
              <a:spcBef>
                <a:spcPts val="1600"/>
              </a:spcBef>
              <a:spcAft>
                <a:spcPts val="0"/>
              </a:spcAft>
              <a:buClr>
                <a:schemeClr val="dk1"/>
              </a:buClr>
              <a:buSzPts val="1400"/>
              <a:buFont typeface="Roboto Slab Regular"/>
              <a:buChar char="○"/>
              <a:defRPr>
                <a:solidFill>
                  <a:schemeClr val="dk1"/>
                </a:solidFill>
                <a:latin typeface="Roboto Slab Regular"/>
                <a:ea typeface="Roboto Slab Regular"/>
                <a:cs typeface="Roboto Slab Regular"/>
                <a:sym typeface="Roboto Slab Regular"/>
              </a:defRPr>
            </a:lvl2pPr>
            <a:lvl3pPr marL="1371600" lvl="2" indent="-317500" rtl="0">
              <a:lnSpc>
                <a:spcPct val="115000"/>
              </a:lnSpc>
              <a:spcBef>
                <a:spcPts val="1600"/>
              </a:spcBef>
              <a:spcAft>
                <a:spcPts val="0"/>
              </a:spcAft>
              <a:buClr>
                <a:schemeClr val="dk1"/>
              </a:buClr>
              <a:buSzPts val="1400"/>
              <a:buFont typeface="Roboto Slab Regular"/>
              <a:buChar char="■"/>
              <a:defRPr>
                <a:solidFill>
                  <a:schemeClr val="dk1"/>
                </a:solidFill>
                <a:latin typeface="Roboto Slab Regular"/>
                <a:ea typeface="Roboto Slab Regular"/>
                <a:cs typeface="Roboto Slab Regular"/>
                <a:sym typeface="Roboto Slab Regular"/>
              </a:defRPr>
            </a:lvl3pPr>
            <a:lvl4pPr marL="1828800" lvl="3" indent="-317500" rtl="0">
              <a:lnSpc>
                <a:spcPct val="115000"/>
              </a:lnSpc>
              <a:spcBef>
                <a:spcPts val="1600"/>
              </a:spcBef>
              <a:spcAft>
                <a:spcPts val="0"/>
              </a:spcAft>
              <a:buClr>
                <a:schemeClr val="dk1"/>
              </a:buClr>
              <a:buSzPts val="1400"/>
              <a:buFont typeface="Roboto Slab Regular"/>
              <a:buChar char="●"/>
              <a:defRPr>
                <a:solidFill>
                  <a:schemeClr val="dk1"/>
                </a:solidFill>
                <a:latin typeface="Roboto Slab Regular"/>
                <a:ea typeface="Roboto Slab Regular"/>
                <a:cs typeface="Roboto Slab Regular"/>
                <a:sym typeface="Roboto Slab Regular"/>
              </a:defRPr>
            </a:lvl4pPr>
            <a:lvl5pPr marL="2286000" lvl="4" indent="-317500" rtl="0">
              <a:lnSpc>
                <a:spcPct val="115000"/>
              </a:lnSpc>
              <a:spcBef>
                <a:spcPts val="1600"/>
              </a:spcBef>
              <a:spcAft>
                <a:spcPts val="0"/>
              </a:spcAft>
              <a:buClr>
                <a:schemeClr val="dk1"/>
              </a:buClr>
              <a:buSzPts val="1400"/>
              <a:buFont typeface="Roboto Slab Regular"/>
              <a:buChar char="○"/>
              <a:defRPr>
                <a:solidFill>
                  <a:schemeClr val="dk1"/>
                </a:solidFill>
                <a:latin typeface="Roboto Slab Regular"/>
                <a:ea typeface="Roboto Slab Regular"/>
                <a:cs typeface="Roboto Slab Regular"/>
                <a:sym typeface="Roboto Slab Regular"/>
              </a:defRPr>
            </a:lvl5pPr>
            <a:lvl6pPr marL="2743200" lvl="5" indent="-317500" rtl="0">
              <a:lnSpc>
                <a:spcPct val="115000"/>
              </a:lnSpc>
              <a:spcBef>
                <a:spcPts val="1600"/>
              </a:spcBef>
              <a:spcAft>
                <a:spcPts val="0"/>
              </a:spcAft>
              <a:buClr>
                <a:schemeClr val="dk1"/>
              </a:buClr>
              <a:buSzPts val="1400"/>
              <a:buFont typeface="Roboto Slab Regular"/>
              <a:buChar char="■"/>
              <a:defRPr>
                <a:solidFill>
                  <a:schemeClr val="dk1"/>
                </a:solidFill>
                <a:latin typeface="Roboto Slab Regular"/>
                <a:ea typeface="Roboto Slab Regular"/>
                <a:cs typeface="Roboto Slab Regular"/>
                <a:sym typeface="Roboto Slab Regular"/>
              </a:defRPr>
            </a:lvl6pPr>
            <a:lvl7pPr marL="3200400" lvl="6" indent="-317500" rtl="0">
              <a:lnSpc>
                <a:spcPct val="115000"/>
              </a:lnSpc>
              <a:spcBef>
                <a:spcPts val="1600"/>
              </a:spcBef>
              <a:spcAft>
                <a:spcPts val="0"/>
              </a:spcAft>
              <a:buClr>
                <a:schemeClr val="dk1"/>
              </a:buClr>
              <a:buSzPts val="1400"/>
              <a:buFont typeface="Roboto Slab Regular"/>
              <a:buChar char="●"/>
              <a:defRPr>
                <a:solidFill>
                  <a:schemeClr val="dk1"/>
                </a:solidFill>
                <a:latin typeface="Roboto Slab Regular"/>
                <a:ea typeface="Roboto Slab Regular"/>
                <a:cs typeface="Roboto Slab Regular"/>
                <a:sym typeface="Roboto Slab Regular"/>
              </a:defRPr>
            </a:lvl7pPr>
            <a:lvl8pPr marL="3657600" lvl="7" indent="-317500" rtl="0">
              <a:lnSpc>
                <a:spcPct val="115000"/>
              </a:lnSpc>
              <a:spcBef>
                <a:spcPts val="1600"/>
              </a:spcBef>
              <a:spcAft>
                <a:spcPts val="0"/>
              </a:spcAft>
              <a:buClr>
                <a:schemeClr val="dk1"/>
              </a:buClr>
              <a:buSzPts val="1400"/>
              <a:buFont typeface="Roboto Slab Regular"/>
              <a:buChar char="○"/>
              <a:defRPr>
                <a:solidFill>
                  <a:schemeClr val="dk1"/>
                </a:solidFill>
                <a:latin typeface="Roboto Slab Regular"/>
                <a:ea typeface="Roboto Slab Regular"/>
                <a:cs typeface="Roboto Slab Regular"/>
                <a:sym typeface="Roboto Slab Regular"/>
              </a:defRPr>
            </a:lvl8pPr>
            <a:lvl9pPr marL="4114800" lvl="8" indent="-317500" rtl="0">
              <a:lnSpc>
                <a:spcPct val="115000"/>
              </a:lnSpc>
              <a:spcBef>
                <a:spcPts val="1600"/>
              </a:spcBef>
              <a:spcAft>
                <a:spcPts val="1600"/>
              </a:spcAft>
              <a:buClr>
                <a:schemeClr val="dk1"/>
              </a:buClr>
              <a:buSzPts val="1400"/>
              <a:buFont typeface="Roboto Slab Regular"/>
              <a:buChar char="■"/>
              <a:defRPr>
                <a:solidFill>
                  <a:schemeClr val="dk1"/>
                </a:solidFill>
                <a:latin typeface="Roboto Slab Regular"/>
                <a:ea typeface="Roboto Slab Regular"/>
                <a:cs typeface="Roboto Slab Regular"/>
                <a:sym typeface="Roboto Slab Regular"/>
              </a:defRPr>
            </a:lvl9pPr>
          </a:lstStyle>
          <a:p>
            <a:endParaRPr/>
          </a:p>
        </p:txBody>
      </p:sp>
    </p:spTree>
    <p:extLst>
      <p:ext uri="{BB962C8B-B14F-4D97-AF65-F5344CB8AC3E}">
        <p14:creationId xmlns:p14="http://schemas.microsoft.com/office/powerpoint/2010/main" val="1089911170"/>
      </p:ext>
    </p:extLst>
  </p:cSld>
  <p:clrMap bg1="lt1" tx1="dk1" bg2="dk2" tx2="lt2" accent1="accent1" accent2="accent2" accent3="accent3" accent4="accent4" accent5="accent5" accent6="accent6" hlink="hlink" folHlink="folHlink"/>
  <p:sldLayoutIdLst>
    <p:sldLayoutId id="2147484928" r:id="rId1"/>
    <p:sldLayoutId id="2147484929" r:id="rId2"/>
    <p:sldLayoutId id="2147484930" r:id="rId3"/>
    <p:sldLayoutId id="2147484931" r:id="rId4"/>
    <p:sldLayoutId id="2147484932" r:id="rId5"/>
    <p:sldLayoutId id="2147484933" r:id="rId6"/>
    <p:sldLayoutId id="2147484934" r:id="rId7"/>
    <p:sldLayoutId id="2147484935" r:id="rId8"/>
    <p:sldLayoutId id="2147484936" r:id="rId9"/>
    <p:sldLayoutId id="2147484937" r:id="rId10"/>
    <p:sldLayoutId id="2147484938" r:id="rId11"/>
    <p:sldLayoutId id="2147484939" r:id="rId12"/>
    <p:sldLayoutId id="2147484940" r:id="rId13"/>
    <p:sldLayoutId id="2147484941" r:id="rId14"/>
    <p:sldLayoutId id="2147484942" r:id="rId15"/>
    <p:sldLayoutId id="2147484943" r:id="rId16"/>
    <p:sldLayoutId id="2147484944" r:id="rId17"/>
    <p:sldLayoutId id="2147484945" r:id="rId18"/>
    <p:sldLayoutId id="2147484947" r:id="rId19"/>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13.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grpSp>
        <p:nvGrpSpPr>
          <p:cNvPr id="4098" name="Shape 6">
            <a:extLst>
              <a:ext uri="{FF2B5EF4-FFF2-40B4-BE49-F238E27FC236}">
                <a16:creationId xmlns:a16="http://schemas.microsoft.com/office/drawing/2014/main" xmlns="" id="{95C91D83-4AFE-4B40-BC35-DCD3A50C915C}"/>
              </a:ext>
            </a:extLst>
          </p:cNvPr>
          <p:cNvGrpSpPr>
            <a:grpSpLocks/>
          </p:cNvGrpSpPr>
          <p:nvPr/>
        </p:nvGrpSpPr>
        <p:grpSpPr bwMode="auto">
          <a:xfrm>
            <a:off x="508000" y="0"/>
            <a:ext cx="11176000" cy="6883400"/>
            <a:chOff x="381000" y="-18750"/>
            <a:chExt cx="8382000" cy="5180999"/>
          </a:xfrm>
        </p:grpSpPr>
        <p:cxnSp>
          <p:nvCxnSpPr>
            <p:cNvPr id="4101" name="Shape 7">
              <a:extLst>
                <a:ext uri="{FF2B5EF4-FFF2-40B4-BE49-F238E27FC236}">
                  <a16:creationId xmlns:a16="http://schemas.microsoft.com/office/drawing/2014/main" xmlns="" id="{8A414CE4-428A-4717-90B7-142019A846DA}"/>
                </a:ext>
              </a:extLst>
            </p:cNvPr>
            <p:cNvCxnSpPr>
              <a:cxnSpLocks noChangeShapeType="1"/>
            </p:cNvCxnSpPr>
            <p:nvPr/>
          </p:nvCxnSpPr>
          <p:spPr bwMode="auto">
            <a:xfrm>
              <a:off x="762000" y="-18750"/>
              <a:ext cx="0" cy="5180999"/>
            </a:xfrm>
            <a:prstGeom prst="straightConnector1">
              <a:avLst/>
            </a:prstGeom>
            <a:noFill/>
            <a:ln w="9525">
              <a:solidFill>
                <a:srgbClr val="F3F3F3"/>
              </a:solidFill>
              <a:round/>
              <a:headEnd type="none" w="lg" len="lg"/>
              <a:tailEnd type="none" w="lg" len="lg"/>
            </a:ln>
            <a:extLst>
              <a:ext uri="{909E8E84-426E-40DD-AFC4-6F175D3DCCD1}">
                <a14:hiddenFill xmlns:a14="http://schemas.microsoft.com/office/drawing/2010/main">
                  <a:noFill/>
                </a14:hiddenFill>
              </a:ext>
            </a:extLst>
          </p:spPr>
        </p:cxnSp>
        <p:cxnSp>
          <p:nvCxnSpPr>
            <p:cNvPr id="4102" name="Shape 8">
              <a:extLst>
                <a:ext uri="{FF2B5EF4-FFF2-40B4-BE49-F238E27FC236}">
                  <a16:creationId xmlns:a16="http://schemas.microsoft.com/office/drawing/2014/main" xmlns="" id="{9A0C2C28-26E9-47B1-8A73-29600AC2B927}"/>
                </a:ext>
              </a:extLst>
            </p:cNvPr>
            <p:cNvCxnSpPr>
              <a:cxnSpLocks noChangeShapeType="1"/>
            </p:cNvCxnSpPr>
            <p:nvPr/>
          </p:nvCxnSpPr>
          <p:spPr bwMode="auto">
            <a:xfrm>
              <a:off x="1524000" y="-18750"/>
              <a:ext cx="0" cy="5180999"/>
            </a:xfrm>
            <a:prstGeom prst="straightConnector1">
              <a:avLst/>
            </a:prstGeom>
            <a:noFill/>
            <a:ln w="9525">
              <a:solidFill>
                <a:srgbClr val="F3F3F3"/>
              </a:solidFill>
              <a:round/>
              <a:headEnd type="none" w="lg" len="lg"/>
              <a:tailEnd type="none" w="lg" len="lg"/>
            </a:ln>
            <a:extLst>
              <a:ext uri="{909E8E84-426E-40DD-AFC4-6F175D3DCCD1}">
                <a14:hiddenFill xmlns:a14="http://schemas.microsoft.com/office/drawing/2010/main">
                  <a:noFill/>
                </a14:hiddenFill>
              </a:ext>
            </a:extLst>
          </p:spPr>
        </p:cxnSp>
        <p:cxnSp>
          <p:nvCxnSpPr>
            <p:cNvPr id="4103" name="Shape 9">
              <a:extLst>
                <a:ext uri="{FF2B5EF4-FFF2-40B4-BE49-F238E27FC236}">
                  <a16:creationId xmlns:a16="http://schemas.microsoft.com/office/drawing/2014/main" xmlns="" id="{C4D47F74-B451-4564-931B-6D66DA615333}"/>
                </a:ext>
              </a:extLst>
            </p:cNvPr>
            <p:cNvCxnSpPr>
              <a:cxnSpLocks noChangeShapeType="1"/>
            </p:cNvCxnSpPr>
            <p:nvPr/>
          </p:nvCxnSpPr>
          <p:spPr bwMode="auto">
            <a:xfrm>
              <a:off x="2286000" y="-18750"/>
              <a:ext cx="0" cy="5180999"/>
            </a:xfrm>
            <a:prstGeom prst="straightConnector1">
              <a:avLst/>
            </a:prstGeom>
            <a:noFill/>
            <a:ln w="9525">
              <a:solidFill>
                <a:srgbClr val="F3F3F3"/>
              </a:solidFill>
              <a:round/>
              <a:headEnd type="none" w="lg" len="lg"/>
              <a:tailEnd type="none" w="lg" len="lg"/>
            </a:ln>
            <a:extLst>
              <a:ext uri="{909E8E84-426E-40DD-AFC4-6F175D3DCCD1}">
                <a14:hiddenFill xmlns:a14="http://schemas.microsoft.com/office/drawing/2010/main">
                  <a:noFill/>
                </a14:hiddenFill>
              </a:ext>
            </a:extLst>
          </p:spPr>
        </p:cxnSp>
        <p:cxnSp>
          <p:nvCxnSpPr>
            <p:cNvPr id="4104" name="Shape 10">
              <a:extLst>
                <a:ext uri="{FF2B5EF4-FFF2-40B4-BE49-F238E27FC236}">
                  <a16:creationId xmlns:a16="http://schemas.microsoft.com/office/drawing/2014/main" xmlns="" id="{C4692FDD-BD24-4B10-8E1E-D2630E864345}"/>
                </a:ext>
              </a:extLst>
            </p:cNvPr>
            <p:cNvCxnSpPr>
              <a:cxnSpLocks noChangeShapeType="1"/>
            </p:cNvCxnSpPr>
            <p:nvPr/>
          </p:nvCxnSpPr>
          <p:spPr bwMode="auto">
            <a:xfrm>
              <a:off x="3048000" y="-18750"/>
              <a:ext cx="0" cy="5180999"/>
            </a:xfrm>
            <a:prstGeom prst="straightConnector1">
              <a:avLst/>
            </a:prstGeom>
            <a:noFill/>
            <a:ln w="9525">
              <a:solidFill>
                <a:srgbClr val="F3F3F3"/>
              </a:solidFill>
              <a:round/>
              <a:headEnd type="none" w="lg" len="lg"/>
              <a:tailEnd type="none" w="lg" len="lg"/>
            </a:ln>
            <a:extLst>
              <a:ext uri="{909E8E84-426E-40DD-AFC4-6F175D3DCCD1}">
                <a14:hiddenFill xmlns:a14="http://schemas.microsoft.com/office/drawing/2010/main">
                  <a:noFill/>
                </a14:hiddenFill>
              </a:ext>
            </a:extLst>
          </p:spPr>
        </p:cxnSp>
        <p:cxnSp>
          <p:nvCxnSpPr>
            <p:cNvPr id="4105" name="Shape 11">
              <a:extLst>
                <a:ext uri="{FF2B5EF4-FFF2-40B4-BE49-F238E27FC236}">
                  <a16:creationId xmlns:a16="http://schemas.microsoft.com/office/drawing/2014/main" xmlns="" id="{0AAFAF36-84F9-4C32-8BDB-E062C9BAE040}"/>
                </a:ext>
              </a:extLst>
            </p:cNvPr>
            <p:cNvCxnSpPr>
              <a:cxnSpLocks noChangeShapeType="1"/>
            </p:cNvCxnSpPr>
            <p:nvPr/>
          </p:nvCxnSpPr>
          <p:spPr bwMode="auto">
            <a:xfrm>
              <a:off x="3810000" y="-18750"/>
              <a:ext cx="0" cy="5180999"/>
            </a:xfrm>
            <a:prstGeom prst="straightConnector1">
              <a:avLst/>
            </a:prstGeom>
            <a:noFill/>
            <a:ln w="9525">
              <a:solidFill>
                <a:srgbClr val="F3F3F3"/>
              </a:solidFill>
              <a:round/>
              <a:headEnd type="none" w="lg" len="lg"/>
              <a:tailEnd type="none" w="lg" len="lg"/>
            </a:ln>
            <a:extLst>
              <a:ext uri="{909E8E84-426E-40DD-AFC4-6F175D3DCCD1}">
                <a14:hiddenFill xmlns:a14="http://schemas.microsoft.com/office/drawing/2010/main">
                  <a:noFill/>
                </a14:hiddenFill>
              </a:ext>
            </a:extLst>
          </p:spPr>
        </p:cxnSp>
        <p:cxnSp>
          <p:nvCxnSpPr>
            <p:cNvPr id="4106" name="Shape 12">
              <a:extLst>
                <a:ext uri="{FF2B5EF4-FFF2-40B4-BE49-F238E27FC236}">
                  <a16:creationId xmlns:a16="http://schemas.microsoft.com/office/drawing/2014/main" xmlns="" id="{9F0B297B-4486-4482-ACA7-A32743218AC6}"/>
                </a:ext>
              </a:extLst>
            </p:cNvPr>
            <p:cNvCxnSpPr>
              <a:cxnSpLocks noChangeShapeType="1"/>
            </p:cNvCxnSpPr>
            <p:nvPr/>
          </p:nvCxnSpPr>
          <p:spPr bwMode="auto">
            <a:xfrm>
              <a:off x="4572000" y="-18750"/>
              <a:ext cx="0" cy="5180999"/>
            </a:xfrm>
            <a:prstGeom prst="straightConnector1">
              <a:avLst/>
            </a:prstGeom>
            <a:noFill/>
            <a:ln w="9525">
              <a:solidFill>
                <a:srgbClr val="F3F3F3"/>
              </a:solidFill>
              <a:round/>
              <a:headEnd type="none" w="lg" len="lg"/>
              <a:tailEnd type="none" w="lg" len="lg"/>
            </a:ln>
            <a:extLst>
              <a:ext uri="{909E8E84-426E-40DD-AFC4-6F175D3DCCD1}">
                <a14:hiddenFill xmlns:a14="http://schemas.microsoft.com/office/drawing/2010/main">
                  <a:noFill/>
                </a14:hiddenFill>
              </a:ext>
            </a:extLst>
          </p:spPr>
        </p:cxnSp>
        <p:cxnSp>
          <p:nvCxnSpPr>
            <p:cNvPr id="4107" name="Shape 13">
              <a:extLst>
                <a:ext uri="{FF2B5EF4-FFF2-40B4-BE49-F238E27FC236}">
                  <a16:creationId xmlns:a16="http://schemas.microsoft.com/office/drawing/2014/main" xmlns="" id="{A98CE01C-9351-4D3F-B570-538F4F767384}"/>
                </a:ext>
              </a:extLst>
            </p:cNvPr>
            <p:cNvCxnSpPr>
              <a:cxnSpLocks noChangeShapeType="1"/>
            </p:cNvCxnSpPr>
            <p:nvPr/>
          </p:nvCxnSpPr>
          <p:spPr bwMode="auto">
            <a:xfrm>
              <a:off x="5334000" y="-18750"/>
              <a:ext cx="0" cy="5180999"/>
            </a:xfrm>
            <a:prstGeom prst="straightConnector1">
              <a:avLst/>
            </a:prstGeom>
            <a:noFill/>
            <a:ln w="9525">
              <a:solidFill>
                <a:srgbClr val="F3F3F3"/>
              </a:solidFill>
              <a:round/>
              <a:headEnd type="none" w="lg" len="lg"/>
              <a:tailEnd type="none" w="lg" len="lg"/>
            </a:ln>
            <a:extLst>
              <a:ext uri="{909E8E84-426E-40DD-AFC4-6F175D3DCCD1}">
                <a14:hiddenFill xmlns:a14="http://schemas.microsoft.com/office/drawing/2010/main">
                  <a:noFill/>
                </a14:hiddenFill>
              </a:ext>
            </a:extLst>
          </p:spPr>
        </p:cxnSp>
        <p:cxnSp>
          <p:nvCxnSpPr>
            <p:cNvPr id="4108" name="Shape 14">
              <a:extLst>
                <a:ext uri="{FF2B5EF4-FFF2-40B4-BE49-F238E27FC236}">
                  <a16:creationId xmlns:a16="http://schemas.microsoft.com/office/drawing/2014/main" xmlns="" id="{9EB47821-D8E5-4536-AA3B-F7F2803FE12B}"/>
                </a:ext>
              </a:extLst>
            </p:cNvPr>
            <p:cNvCxnSpPr>
              <a:cxnSpLocks noChangeShapeType="1"/>
            </p:cNvCxnSpPr>
            <p:nvPr/>
          </p:nvCxnSpPr>
          <p:spPr bwMode="auto">
            <a:xfrm>
              <a:off x="6096000" y="-18750"/>
              <a:ext cx="0" cy="5180999"/>
            </a:xfrm>
            <a:prstGeom prst="straightConnector1">
              <a:avLst/>
            </a:prstGeom>
            <a:noFill/>
            <a:ln w="9525">
              <a:solidFill>
                <a:srgbClr val="F3F3F3"/>
              </a:solidFill>
              <a:round/>
              <a:headEnd type="none" w="lg" len="lg"/>
              <a:tailEnd type="none" w="lg" len="lg"/>
            </a:ln>
            <a:extLst>
              <a:ext uri="{909E8E84-426E-40DD-AFC4-6F175D3DCCD1}">
                <a14:hiddenFill xmlns:a14="http://schemas.microsoft.com/office/drawing/2010/main">
                  <a:noFill/>
                </a14:hiddenFill>
              </a:ext>
            </a:extLst>
          </p:spPr>
        </p:cxnSp>
        <p:cxnSp>
          <p:nvCxnSpPr>
            <p:cNvPr id="4109" name="Shape 15">
              <a:extLst>
                <a:ext uri="{FF2B5EF4-FFF2-40B4-BE49-F238E27FC236}">
                  <a16:creationId xmlns:a16="http://schemas.microsoft.com/office/drawing/2014/main" xmlns="" id="{33BFA9CC-766A-4EAE-8E83-E0B39A40518E}"/>
                </a:ext>
              </a:extLst>
            </p:cNvPr>
            <p:cNvCxnSpPr>
              <a:cxnSpLocks noChangeShapeType="1"/>
            </p:cNvCxnSpPr>
            <p:nvPr/>
          </p:nvCxnSpPr>
          <p:spPr bwMode="auto">
            <a:xfrm>
              <a:off x="6858000" y="-18750"/>
              <a:ext cx="0" cy="5180999"/>
            </a:xfrm>
            <a:prstGeom prst="straightConnector1">
              <a:avLst/>
            </a:prstGeom>
            <a:noFill/>
            <a:ln w="9525">
              <a:solidFill>
                <a:srgbClr val="F3F3F3"/>
              </a:solidFill>
              <a:round/>
              <a:headEnd type="none" w="lg" len="lg"/>
              <a:tailEnd type="none" w="lg" len="lg"/>
            </a:ln>
            <a:extLst>
              <a:ext uri="{909E8E84-426E-40DD-AFC4-6F175D3DCCD1}">
                <a14:hiddenFill xmlns:a14="http://schemas.microsoft.com/office/drawing/2010/main">
                  <a:noFill/>
                </a14:hiddenFill>
              </a:ext>
            </a:extLst>
          </p:spPr>
        </p:cxnSp>
        <p:cxnSp>
          <p:nvCxnSpPr>
            <p:cNvPr id="4110" name="Shape 16">
              <a:extLst>
                <a:ext uri="{FF2B5EF4-FFF2-40B4-BE49-F238E27FC236}">
                  <a16:creationId xmlns:a16="http://schemas.microsoft.com/office/drawing/2014/main" xmlns="" id="{157919E4-E0A7-4B95-AA06-924C217E54B0}"/>
                </a:ext>
              </a:extLst>
            </p:cNvPr>
            <p:cNvCxnSpPr>
              <a:cxnSpLocks noChangeShapeType="1"/>
            </p:cNvCxnSpPr>
            <p:nvPr/>
          </p:nvCxnSpPr>
          <p:spPr bwMode="auto">
            <a:xfrm>
              <a:off x="7620000" y="-18750"/>
              <a:ext cx="0" cy="5180999"/>
            </a:xfrm>
            <a:prstGeom prst="straightConnector1">
              <a:avLst/>
            </a:prstGeom>
            <a:noFill/>
            <a:ln w="9525">
              <a:solidFill>
                <a:srgbClr val="F3F3F3"/>
              </a:solidFill>
              <a:round/>
              <a:headEnd type="none" w="lg" len="lg"/>
              <a:tailEnd type="none" w="lg" len="lg"/>
            </a:ln>
            <a:extLst>
              <a:ext uri="{909E8E84-426E-40DD-AFC4-6F175D3DCCD1}">
                <a14:hiddenFill xmlns:a14="http://schemas.microsoft.com/office/drawing/2010/main">
                  <a:noFill/>
                </a14:hiddenFill>
              </a:ext>
            </a:extLst>
          </p:spPr>
        </p:cxnSp>
        <p:cxnSp>
          <p:nvCxnSpPr>
            <p:cNvPr id="4111" name="Shape 17">
              <a:extLst>
                <a:ext uri="{FF2B5EF4-FFF2-40B4-BE49-F238E27FC236}">
                  <a16:creationId xmlns:a16="http://schemas.microsoft.com/office/drawing/2014/main" xmlns="" id="{CB363A43-25FF-49F2-BBF5-E73055474FE0}"/>
                </a:ext>
              </a:extLst>
            </p:cNvPr>
            <p:cNvCxnSpPr>
              <a:cxnSpLocks noChangeShapeType="1"/>
            </p:cNvCxnSpPr>
            <p:nvPr/>
          </p:nvCxnSpPr>
          <p:spPr bwMode="auto">
            <a:xfrm>
              <a:off x="8382000" y="-18750"/>
              <a:ext cx="0" cy="5180999"/>
            </a:xfrm>
            <a:prstGeom prst="straightConnector1">
              <a:avLst/>
            </a:prstGeom>
            <a:noFill/>
            <a:ln w="9525">
              <a:solidFill>
                <a:srgbClr val="F3F3F3"/>
              </a:solidFill>
              <a:round/>
              <a:headEnd type="none" w="lg" len="lg"/>
              <a:tailEnd type="none" w="lg" len="lg"/>
            </a:ln>
            <a:extLst>
              <a:ext uri="{909E8E84-426E-40DD-AFC4-6F175D3DCCD1}">
                <a14:hiddenFill xmlns:a14="http://schemas.microsoft.com/office/drawing/2010/main">
                  <a:noFill/>
                </a14:hiddenFill>
              </a:ext>
            </a:extLst>
          </p:spPr>
        </p:cxnSp>
        <p:cxnSp>
          <p:nvCxnSpPr>
            <p:cNvPr id="4112" name="Shape 18">
              <a:extLst>
                <a:ext uri="{FF2B5EF4-FFF2-40B4-BE49-F238E27FC236}">
                  <a16:creationId xmlns:a16="http://schemas.microsoft.com/office/drawing/2014/main" xmlns="" id="{63113C31-D576-4F7B-8390-21D5A9511516}"/>
                </a:ext>
              </a:extLst>
            </p:cNvPr>
            <p:cNvCxnSpPr>
              <a:cxnSpLocks noChangeShapeType="1"/>
            </p:cNvCxnSpPr>
            <p:nvPr/>
          </p:nvCxnSpPr>
          <p:spPr bwMode="auto">
            <a:xfrm>
              <a:off x="381000" y="-18750"/>
              <a:ext cx="0" cy="5180999"/>
            </a:xfrm>
            <a:prstGeom prst="straightConnector1">
              <a:avLst/>
            </a:prstGeom>
            <a:noFill/>
            <a:ln w="9525">
              <a:solidFill>
                <a:srgbClr val="F3F3F3"/>
              </a:solidFill>
              <a:prstDash val="dash"/>
              <a:round/>
              <a:headEnd type="none" w="lg" len="lg"/>
              <a:tailEnd type="none" w="lg" len="lg"/>
            </a:ln>
            <a:extLst>
              <a:ext uri="{909E8E84-426E-40DD-AFC4-6F175D3DCCD1}">
                <a14:hiddenFill xmlns:a14="http://schemas.microsoft.com/office/drawing/2010/main">
                  <a:noFill/>
                </a14:hiddenFill>
              </a:ext>
            </a:extLst>
          </p:spPr>
        </p:cxnSp>
        <p:cxnSp>
          <p:nvCxnSpPr>
            <p:cNvPr id="4113" name="Shape 19">
              <a:extLst>
                <a:ext uri="{FF2B5EF4-FFF2-40B4-BE49-F238E27FC236}">
                  <a16:creationId xmlns:a16="http://schemas.microsoft.com/office/drawing/2014/main" xmlns="" id="{332D2D4B-C7E8-4C5B-8E46-5BF09BEF25BC}"/>
                </a:ext>
              </a:extLst>
            </p:cNvPr>
            <p:cNvCxnSpPr>
              <a:cxnSpLocks noChangeShapeType="1"/>
            </p:cNvCxnSpPr>
            <p:nvPr/>
          </p:nvCxnSpPr>
          <p:spPr bwMode="auto">
            <a:xfrm>
              <a:off x="1143000" y="-18750"/>
              <a:ext cx="0" cy="5180999"/>
            </a:xfrm>
            <a:prstGeom prst="straightConnector1">
              <a:avLst/>
            </a:prstGeom>
            <a:noFill/>
            <a:ln w="9525">
              <a:solidFill>
                <a:srgbClr val="F3F3F3"/>
              </a:solidFill>
              <a:prstDash val="dash"/>
              <a:round/>
              <a:headEnd type="none" w="lg" len="lg"/>
              <a:tailEnd type="none" w="lg" len="lg"/>
            </a:ln>
            <a:extLst>
              <a:ext uri="{909E8E84-426E-40DD-AFC4-6F175D3DCCD1}">
                <a14:hiddenFill xmlns:a14="http://schemas.microsoft.com/office/drawing/2010/main">
                  <a:noFill/>
                </a14:hiddenFill>
              </a:ext>
            </a:extLst>
          </p:spPr>
        </p:cxnSp>
        <p:cxnSp>
          <p:nvCxnSpPr>
            <p:cNvPr id="4114" name="Shape 20">
              <a:extLst>
                <a:ext uri="{FF2B5EF4-FFF2-40B4-BE49-F238E27FC236}">
                  <a16:creationId xmlns:a16="http://schemas.microsoft.com/office/drawing/2014/main" xmlns="" id="{3B5C1696-9864-49B2-AFEE-881C7C884A77}"/>
                </a:ext>
              </a:extLst>
            </p:cNvPr>
            <p:cNvCxnSpPr>
              <a:cxnSpLocks noChangeShapeType="1"/>
            </p:cNvCxnSpPr>
            <p:nvPr/>
          </p:nvCxnSpPr>
          <p:spPr bwMode="auto">
            <a:xfrm>
              <a:off x="1905000" y="-18750"/>
              <a:ext cx="0" cy="5180999"/>
            </a:xfrm>
            <a:prstGeom prst="straightConnector1">
              <a:avLst/>
            </a:prstGeom>
            <a:noFill/>
            <a:ln w="9525">
              <a:solidFill>
                <a:srgbClr val="F3F3F3"/>
              </a:solidFill>
              <a:prstDash val="dash"/>
              <a:round/>
              <a:headEnd type="none" w="lg" len="lg"/>
              <a:tailEnd type="none" w="lg" len="lg"/>
            </a:ln>
            <a:extLst>
              <a:ext uri="{909E8E84-426E-40DD-AFC4-6F175D3DCCD1}">
                <a14:hiddenFill xmlns:a14="http://schemas.microsoft.com/office/drawing/2010/main">
                  <a:noFill/>
                </a14:hiddenFill>
              </a:ext>
            </a:extLst>
          </p:spPr>
        </p:cxnSp>
        <p:cxnSp>
          <p:nvCxnSpPr>
            <p:cNvPr id="4115" name="Shape 21">
              <a:extLst>
                <a:ext uri="{FF2B5EF4-FFF2-40B4-BE49-F238E27FC236}">
                  <a16:creationId xmlns:a16="http://schemas.microsoft.com/office/drawing/2014/main" xmlns="" id="{41E095F8-729D-4FBE-831C-DF58FFCD1662}"/>
                </a:ext>
              </a:extLst>
            </p:cNvPr>
            <p:cNvCxnSpPr>
              <a:cxnSpLocks noChangeShapeType="1"/>
            </p:cNvCxnSpPr>
            <p:nvPr/>
          </p:nvCxnSpPr>
          <p:spPr bwMode="auto">
            <a:xfrm>
              <a:off x="2667000" y="-18750"/>
              <a:ext cx="0" cy="5180999"/>
            </a:xfrm>
            <a:prstGeom prst="straightConnector1">
              <a:avLst/>
            </a:prstGeom>
            <a:noFill/>
            <a:ln w="9525">
              <a:solidFill>
                <a:srgbClr val="F3F3F3"/>
              </a:solidFill>
              <a:prstDash val="dash"/>
              <a:round/>
              <a:headEnd type="none" w="lg" len="lg"/>
              <a:tailEnd type="none" w="lg" len="lg"/>
            </a:ln>
            <a:extLst>
              <a:ext uri="{909E8E84-426E-40DD-AFC4-6F175D3DCCD1}">
                <a14:hiddenFill xmlns:a14="http://schemas.microsoft.com/office/drawing/2010/main">
                  <a:noFill/>
                </a14:hiddenFill>
              </a:ext>
            </a:extLst>
          </p:spPr>
        </p:cxnSp>
        <p:cxnSp>
          <p:nvCxnSpPr>
            <p:cNvPr id="4116" name="Shape 22">
              <a:extLst>
                <a:ext uri="{FF2B5EF4-FFF2-40B4-BE49-F238E27FC236}">
                  <a16:creationId xmlns:a16="http://schemas.microsoft.com/office/drawing/2014/main" xmlns="" id="{D5F403A2-C92D-4F4D-9B8B-2BCDFA1B5523}"/>
                </a:ext>
              </a:extLst>
            </p:cNvPr>
            <p:cNvCxnSpPr>
              <a:cxnSpLocks noChangeShapeType="1"/>
            </p:cNvCxnSpPr>
            <p:nvPr/>
          </p:nvCxnSpPr>
          <p:spPr bwMode="auto">
            <a:xfrm>
              <a:off x="3429000" y="-18750"/>
              <a:ext cx="0" cy="5180999"/>
            </a:xfrm>
            <a:prstGeom prst="straightConnector1">
              <a:avLst/>
            </a:prstGeom>
            <a:noFill/>
            <a:ln w="9525">
              <a:solidFill>
                <a:srgbClr val="F3F3F3"/>
              </a:solidFill>
              <a:prstDash val="dash"/>
              <a:round/>
              <a:headEnd type="none" w="lg" len="lg"/>
              <a:tailEnd type="none" w="lg" len="lg"/>
            </a:ln>
            <a:extLst>
              <a:ext uri="{909E8E84-426E-40DD-AFC4-6F175D3DCCD1}">
                <a14:hiddenFill xmlns:a14="http://schemas.microsoft.com/office/drawing/2010/main">
                  <a:noFill/>
                </a14:hiddenFill>
              </a:ext>
            </a:extLst>
          </p:spPr>
        </p:cxnSp>
        <p:cxnSp>
          <p:nvCxnSpPr>
            <p:cNvPr id="4117" name="Shape 23">
              <a:extLst>
                <a:ext uri="{FF2B5EF4-FFF2-40B4-BE49-F238E27FC236}">
                  <a16:creationId xmlns:a16="http://schemas.microsoft.com/office/drawing/2014/main" xmlns="" id="{6238931E-B9C3-48EA-8FF0-F42F727E9BA0}"/>
                </a:ext>
              </a:extLst>
            </p:cNvPr>
            <p:cNvCxnSpPr>
              <a:cxnSpLocks noChangeShapeType="1"/>
            </p:cNvCxnSpPr>
            <p:nvPr/>
          </p:nvCxnSpPr>
          <p:spPr bwMode="auto">
            <a:xfrm>
              <a:off x="4191000" y="-18750"/>
              <a:ext cx="0" cy="5180999"/>
            </a:xfrm>
            <a:prstGeom prst="straightConnector1">
              <a:avLst/>
            </a:prstGeom>
            <a:noFill/>
            <a:ln w="9525">
              <a:solidFill>
                <a:srgbClr val="F3F3F3"/>
              </a:solidFill>
              <a:prstDash val="dash"/>
              <a:round/>
              <a:headEnd type="none" w="lg" len="lg"/>
              <a:tailEnd type="none" w="lg" len="lg"/>
            </a:ln>
            <a:extLst>
              <a:ext uri="{909E8E84-426E-40DD-AFC4-6F175D3DCCD1}">
                <a14:hiddenFill xmlns:a14="http://schemas.microsoft.com/office/drawing/2010/main">
                  <a:noFill/>
                </a14:hiddenFill>
              </a:ext>
            </a:extLst>
          </p:spPr>
        </p:cxnSp>
        <p:cxnSp>
          <p:nvCxnSpPr>
            <p:cNvPr id="4118" name="Shape 24">
              <a:extLst>
                <a:ext uri="{FF2B5EF4-FFF2-40B4-BE49-F238E27FC236}">
                  <a16:creationId xmlns:a16="http://schemas.microsoft.com/office/drawing/2014/main" xmlns="" id="{C6D6CE05-069C-4A82-93FB-B9EDBA74EFC9}"/>
                </a:ext>
              </a:extLst>
            </p:cNvPr>
            <p:cNvCxnSpPr>
              <a:cxnSpLocks noChangeShapeType="1"/>
            </p:cNvCxnSpPr>
            <p:nvPr/>
          </p:nvCxnSpPr>
          <p:spPr bwMode="auto">
            <a:xfrm>
              <a:off x="4953000" y="-18750"/>
              <a:ext cx="0" cy="5180999"/>
            </a:xfrm>
            <a:prstGeom prst="straightConnector1">
              <a:avLst/>
            </a:prstGeom>
            <a:noFill/>
            <a:ln w="9525">
              <a:solidFill>
                <a:srgbClr val="F3F3F3"/>
              </a:solidFill>
              <a:prstDash val="dash"/>
              <a:round/>
              <a:headEnd type="none" w="lg" len="lg"/>
              <a:tailEnd type="none" w="lg" len="lg"/>
            </a:ln>
            <a:extLst>
              <a:ext uri="{909E8E84-426E-40DD-AFC4-6F175D3DCCD1}">
                <a14:hiddenFill xmlns:a14="http://schemas.microsoft.com/office/drawing/2010/main">
                  <a:noFill/>
                </a14:hiddenFill>
              </a:ext>
            </a:extLst>
          </p:spPr>
        </p:cxnSp>
        <p:cxnSp>
          <p:nvCxnSpPr>
            <p:cNvPr id="4119" name="Shape 25">
              <a:extLst>
                <a:ext uri="{FF2B5EF4-FFF2-40B4-BE49-F238E27FC236}">
                  <a16:creationId xmlns:a16="http://schemas.microsoft.com/office/drawing/2014/main" xmlns="" id="{DFB406C1-7A67-457B-896F-C8121E58D400}"/>
                </a:ext>
              </a:extLst>
            </p:cNvPr>
            <p:cNvCxnSpPr>
              <a:cxnSpLocks noChangeShapeType="1"/>
            </p:cNvCxnSpPr>
            <p:nvPr/>
          </p:nvCxnSpPr>
          <p:spPr bwMode="auto">
            <a:xfrm>
              <a:off x="5715000" y="-18750"/>
              <a:ext cx="0" cy="5180999"/>
            </a:xfrm>
            <a:prstGeom prst="straightConnector1">
              <a:avLst/>
            </a:prstGeom>
            <a:noFill/>
            <a:ln w="9525">
              <a:solidFill>
                <a:srgbClr val="F3F3F3"/>
              </a:solidFill>
              <a:prstDash val="dash"/>
              <a:round/>
              <a:headEnd type="none" w="lg" len="lg"/>
              <a:tailEnd type="none" w="lg" len="lg"/>
            </a:ln>
            <a:extLst>
              <a:ext uri="{909E8E84-426E-40DD-AFC4-6F175D3DCCD1}">
                <a14:hiddenFill xmlns:a14="http://schemas.microsoft.com/office/drawing/2010/main">
                  <a:noFill/>
                </a14:hiddenFill>
              </a:ext>
            </a:extLst>
          </p:spPr>
        </p:cxnSp>
        <p:cxnSp>
          <p:nvCxnSpPr>
            <p:cNvPr id="4120" name="Shape 26">
              <a:extLst>
                <a:ext uri="{FF2B5EF4-FFF2-40B4-BE49-F238E27FC236}">
                  <a16:creationId xmlns:a16="http://schemas.microsoft.com/office/drawing/2014/main" xmlns="" id="{811BD9C9-1DC5-4682-BC2D-DC89C8E67EDA}"/>
                </a:ext>
              </a:extLst>
            </p:cNvPr>
            <p:cNvCxnSpPr>
              <a:cxnSpLocks noChangeShapeType="1"/>
            </p:cNvCxnSpPr>
            <p:nvPr/>
          </p:nvCxnSpPr>
          <p:spPr bwMode="auto">
            <a:xfrm>
              <a:off x="6477000" y="-18750"/>
              <a:ext cx="0" cy="5180999"/>
            </a:xfrm>
            <a:prstGeom prst="straightConnector1">
              <a:avLst/>
            </a:prstGeom>
            <a:noFill/>
            <a:ln w="9525">
              <a:solidFill>
                <a:srgbClr val="F3F3F3"/>
              </a:solidFill>
              <a:prstDash val="dash"/>
              <a:round/>
              <a:headEnd type="none" w="lg" len="lg"/>
              <a:tailEnd type="none" w="lg" len="lg"/>
            </a:ln>
            <a:extLst>
              <a:ext uri="{909E8E84-426E-40DD-AFC4-6F175D3DCCD1}">
                <a14:hiddenFill xmlns:a14="http://schemas.microsoft.com/office/drawing/2010/main">
                  <a:noFill/>
                </a14:hiddenFill>
              </a:ext>
            </a:extLst>
          </p:spPr>
        </p:cxnSp>
        <p:cxnSp>
          <p:nvCxnSpPr>
            <p:cNvPr id="4121" name="Shape 27">
              <a:extLst>
                <a:ext uri="{FF2B5EF4-FFF2-40B4-BE49-F238E27FC236}">
                  <a16:creationId xmlns:a16="http://schemas.microsoft.com/office/drawing/2014/main" xmlns="" id="{B4B8B66F-280F-464F-A303-ED4EDF2CF975}"/>
                </a:ext>
              </a:extLst>
            </p:cNvPr>
            <p:cNvCxnSpPr>
              <a:cxnSpLocks noChangeShapeType="1"/>
            </p:cNvCxnSpPr>
            <p:nvPr/>
          </p:nvCxnSpPr>
          <p:spPr bwMode="auto">
            <a:xfrm>
              <a:off x="7239000" y="-18750"/>
              <a:ext cx="0" cy="5180999"/>
            </a:xfrm>
            <a:prstGeom prst="straightConnector1">
              <a:avLst/>
            </a:prstGeom>
            <a:noFill/>
            <a:ln w="9525">
              <a:solidFill>
                <a:srgbClr val="F3F3F3"/>
              </a:solidFill>
              <a:prstDash val="dash"/>
              <a:round/>
              <a:headEnd type="none" w="lg" len="lg"/>
              <a:tailEnd type="none" w="lg" len="lg"/>
            </a:ln>
            <a:extLst>
              <a:ext uri="{909E8E84-426E-40DD-AFC4-6F175D3DCCD1}">
                <a14:hiddenFill xmlns:a14="http://schemas.microsoft.com/office/drawing/2010/main">
                  <a:noFill/>
                </a14:hiddenFill>
              </a:ext>
            </a:extLst>
          </p:spPr>
        </p:cxnSp>
        <p:cxnSp>
          <p:nvCxnSpPr>
            <p:cNvPr id="4122" name="Shape 28">
              <a:extLst>
                <a:ext uri="{FF2B5EF4-FFF2-40B4-BE49-F238E27FC236}">
                  <a16:creationId xmlns:a16="http://schemas.microsoft.com/office/drawing/2014/main" xmlns="" id="{92854DD7-F4E3-4D3D-B551-062AAA24B124}"/>
                </a:ext>
              </a:extLst>
            </p:cNvPr>
            <p:cNvCxnSpPr>
              <a:cxnSpLocks noChangeShapeType="1"/>
            </p:cNvCxnSpPr>
            <p:nvPr/>
          </p:nvCxnSpPr>
          <p:spPr bwMode="auto">
            <a:xfrm>
              <a:off x="8001000" y="-18750"/>
              <a:ext cx="0" cy="5180999"/>
            </a:xfrm>
            <a:prstGeom prst="straightConnector1">
              <a:avLst/>
            </a:prstGeom>
            <a:noFill/>
            <a:ln w="9525">
              <a:solidFill>
                <a:srgbClr val="F3F3F3"/>
              </a:solidFill>
              <a:prstDash val="dash"/>
              <a:round/>
              <a:headEnd type="none" w="lg" len="lg"/>
              <a:tailEnd type="none" w="lg" len="lg"/>
            </a:ln>
            <a:extLst>
              <a:ext uri="{909E8E84-426E-40DD-AFC4-6F175D3DCCD1}">
                <a14:hiddenFill xmlns:a14="http://schemas.microsoft.com/office/drawing/2010/main">
                  <a:noFill/>
                </a14:hiddenFill>
              </a:ext>
            </a:extLst>
          </p:spPr>
        </p:cxnSp>
        <p:cxnSp>
          <p:nvCxnSpPr>
            <p:cNvPr id="4123" name="Shape 29">
              <a:extLst>
                <a:ext uri="{FF2B5EF4-FFF2-40B4-BE49-F238E27FC236}">
                  <a16:creationId xmlns:a16="http://schemas.microsoft.com/office/drawing/2014/main" xmlns="" id="{0FCCAC54-5E3E-4D83-A80E-B4F403D70700}"/>
                </a:ext>
              </a:extLst>
            </p:cNvPr>
            <p:cNvCxnSpPr>
              <a:cxnSpLocks noChangeShapeType="1"/>
            </p:cNvCxnSpPr>
            <p:nvPr/>
          </p:nvCxnSpPr>
          <p:spPr bwMode="auto">
            <a:xfrm>
              <a:off x="8763000" y="-18750"/>
              <a:ext cx="0" cy="5180999"/>
            </a:xfrm>
            <a:prstGeom prst="straightConnector1">
              <a:avLst/>
            </a:prstGeom>
            <a:noFill/>
            <a:ln w="9525">
              <a:solidFill>
                <a:srgbClr val="F3F3F3"/>
              </a:solidFill>
              <a:prstDash val="dash"/>
              <a:round/>
              <a:headEnd type="none" w="lg" len="lg"/>
              <a:tailEnd type="none" w="lg" len="lg"/>
            </a:ln>
            <a:extLst>
              <a:ext uri="{909E8E84-426E-40DD-AFC4-6F175D3DCCD1}">
                <a14:hiddenFill xmlns:a14="http://schemas.microsoft.com/office/drawing/2010/main">
                  <a:noFill/>
                </a14:hiddenFill>
              </a:ext>
            </a:extLst>
          </p:spPr>
        </p:cxnSp>
      </p:grpSp>
      <p:sp>
        <p:nvSpPr>
          <p:cNvPr id="4099" name="Shape 30">
            <a:extLst>
              <a:ext uri="{FF2B5EF4-FFF2-40B4-BE49-F238E27FC236}">
                <a16:creationId xmlns:a16="http://schemas.microsoft.com/office/drawing/2014/main" xmlns="" id="{25C67C88-1EB2-42AA-98A5-41E8A62B4926}"/>
              </a:ext>
            </a:extLst>
          </p:cNvPr>
          <p:cNvSpPr txBox="1">
            <a:spLocks noGrp="1"/>
          </p:cNvSpPr>
          <p:nvPr>
            <p:ph type="title"/>
          </p:nvPr>
        </p:nvSpPr>
        <p:spPr bwMode="auto">
          <a:xfrm>
            <a:off x="1397001" y="846139"/>
            <a:ext cx="9328151" cy="9540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25" tIns="91425" rIns="91425" bIns="91425" numCol="1" anchor="b" anchorCtr="0" compatLnSpc="1">
            <a:prstTxWarp prst="textNoShape">
              <a:avLst/>
            </a:prstTxWarp>
          </a:bodyPr>
          <a:lstStyle/>
          <a:p>
            <a:pPr lvl="0"/>
            <a:endParaRPr lang="en-US" altLang="en-US">
              <a:sym typeface="Arial" panose="020B0604020202020204" pitchFamily="34" charset="0"/>
            </a:endParaRPr>
          </a:p>
        </p:txBody>
      </p:sp>
      <p:sp>
        <p:nvSpPr>
          <p:cNvPr id="4100" name="Shape 31">
            <a:extLst>
              <a:ext uri="{FF2B5EF4-FFF2-40B4-BE49-F238E27FC236}">
                <a16:creationId xmlns:a16="http://schemas.microsoft.com/office/drawing/2014/main" xmlns="" id="{8D62DADA-5EC3-4C4F-8290-BFA567E5AB00}"/>
              </a:ext>
            </a:extLst>
          </p:cNvPr>
          <p:cNvSpPr txBox="1">
            <a:spLocks noGrp="1"/>
          </p:cNvSpPr>
          <p:nvPr>
            <p:ph type="body" idx="1"/>
          </p:nvPr>
        </p:nvSpPr>
        <p:spPr bwMode="auto">
          <a:xfrm>
            <a:off x="1435101" y="2054226"/>
            <a:ext cx="9328151" cy="2562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25" tIns="91425" rIns="91425" bIns="91425" numCol="1" anchor="t" anchorCtr="0" compatLnSpc="1">
            <a:prstTxWarp prst="textNoShape">
              <a:avLst/>
            </a:prstTxWarp>
          </a:bodyPr>
          <a:lstStyle/>
          <a:p>
            <a:pPr lvl="0"/>
            <a:endParaRPr lang="en-US" altLang="en-US">
              <a:sym typeface="Arial" panose="020B0604020202020204" pitchFamily="34" charset="0"/>
            </a:endParaRPr>
          </a:p>
        </p:txBody>
      </p:sp>
    </p:spTree>
    <p:extLst>
      <p:ext uri="{BB962C8B-B14F-4D97-AF65-F5344CB8AC3E}">
        <p14:creationId xmlns:p14="http://schemas.microsoft.com/office/powerpoint/2010/main" val="710751372"/>
      </p:ext>
    </p:extLst>
  </p:cSld>
  <p:clrMap bg1="lt1" tx1="dk1" bg2="dk2" tx2="lt2" accent1="accent1" accent2="accent2" accent3="accent3" accent4="accent4" accent5="accent5" accent6="accent6" hlink="hlink" folHlink="folHlink"/>
  <p:sldLayoutIdLst>
    <p:sldLayoutId id="2147484949" r:id="rId1"/>
    <p:sldLayoutId id="2147484950" r:id="rId2"/>
    <p:sldLayoutId id="2147484951" r:id="rId3"/>
    <p:sldLayoutId id="2147484952" r:id="rId4"/>
    <p:sldLayoutId id="2147484953" r:id="rId5"/>
    <p:sldLayoutId id="2147484954" r:id="rId6"/>
    <p:sldLayoutId id="2147484955" r:id="rId7"/>
    <p:sldLayoutId id="2147484956" r:id="rId8"/>
    <p:sldLayoutId id="2147484957" r:id="rId9"/>
    <p:sldLayoutId id="2147484958" r:id="rId10"/>
    <p:sldLayoutId id="2147484959" r:id="rId11"/>
    <p:sldLayoutId id="2147484960" r:id="rId12"/>
    <p:sldLayoutId id="2147484961" r:id="rId13"/>
    <p:sldLayoutId id="2147484962" r:id="rId14"/>
    <p:sldLayoutId id="2147484963" r:id="rId15"/>
    <p:sldLayoutId id="2147484964" r:id="rId16"/>
    <p:sldLayoutId id="2147484965" r:id="rId17"/>
  </p:sldLayoutIdLst>
  <p:hf sldNum="0" hdr="0" ftr="0" dt="0"/>
  <p:txStyles>
    <p:titleStyle>
      <a:defPPr marR="0" lvl="0" algn="l" rtl="0">
        <a:lnSpc>
          <a:spcPct val="100000"/>
        </a:lnSpc>
        <a:spcBef>
          <a:spcPts val="0"/>
        </a:spcBef>
        <a:spcAft>
          <a:spcPts val="0"/>
        </a:spcAft>
      </a:defPPr>
      <a:lvl1pPr algn="l" rtl="0" eaLnBrk="0" fontAlgn="base" hangingPunct="0">
        <a:spcBef>
          <a:spcPct val="0"/>
        </a:spcBef>
        <a:spcAft>
          <a:spcPct val="0"/>
        </a:spcAft>
        <a:defRPr sz="1400">
          <a:solidFill>
            <a:srgbClr val="000000"/>
          </a:solidFill>
          <a:latin typeface="Arial"/>
          <a:ea typeface="Arial"/>
          <a:cs typeface="Arial"/>
          <a:sym typeface="Arial" panose="020B0604020202020204" pitchFamily="34" charset="0"/>
          <a:rtl val="0"/>
        </a:defRPr>
      </a:lvl1pPr>
      <a:lvl2pPr algn="l" rtl="0" eaLnBrk="0" fontAlgn="base" hangingPunct="0">
        <a:spcBef>
          <a:spcPct val="0"/>
        </a:spcBef>
        <a:spcAft>
          <a:spcPct val="0"/>
        </a:spcAft>
        <a:defRPr sz="1400">
          <a:solidFill>
            <a:srgbClr val="000000"/>
          </a:solidFill>
          <a:latin typeface="Arial" panose="020B0604020202020204" pitchFamily="34" charset="0"/>
          <a:cs typeface="Arial" panose="020B0604020202020204" pitchFamily="34" charset="0"/>
          <a:sym typeface="Arial" panose="020B0604020202020204" pitchFamily="34" charset="0"/>
        </a:defRPr>
      </a:lvl2pPr>
      <a:lvl3pPr algn="l" rtl="0" eaLnBrk="0" fontAlgn="base" hangingPunct="0">
        <a:spcBef>
          <a:spcPct val="0"/>
        </a:spcBef>
        <a:spcAft>
          <a:spcPct val="0"/>
        </a:spcAft>
        <a:defRPr sz="1400">
          <a:solidFill>
            <a:srgbClr val="000000"/>
          </a:solidFill>
          <a:latin typeface="Arial" panose="020B0604020202020204" pitchFamily="34" charset="0"/>
          <a:cs typeface="Arial" panose="020B0604020202020204" pitchFamily="34" charset="0"/>
          <a:sym typeface="Arial" panose="020B0604020202020204" pitchFamily="34" charset="0"/>
        </a:defRPr>
      </a:lvl3pPr>
      <a:lvl4pPr algn="l" rtl="0" eaLnBrk="0" fontAlgn="base" hangingPunct="0">
        <a:spcBef>
          <a:spcPct val="0"/>
        </a:spcBef>
        <a:spcAft>
          <a:spcPct val="0"/>
        </a:spcAft>
        <a:defRPr sz="1400">
          <a:solidFill>
            <a:srgbClr val="000000"/>
          </a:solidFill>
          <a:latin typeface="Arial" panose="020B0604020202020204" pitchFamily="34" charset="0"/>
          <a:cs typeface="Arial" panose="020B0604020202020204" pitchFamily="34" charset="0"/>
          <a:sym typeface="Arial" panose="020B0604020202020204" pitchFamily="34" charset="0"/>
        </a:defRPr>
      </a:lvl4pPr>
      <a:lvl5pPr algn="l" rtl="0" eaLnBrk="0" fontAlgn="base" hangingPunct="0">
        <a:spcBef>
          <a:spcPct val="0"/>
        </a:spcBef>
        <a:spcAft>
          <a:spcPct val="0"/>
        </a:spcAft>
        <a:defRPr sz="1400">
          <a:solidFill>
            <a:srgbClr val="000000"/>
          </a:solidFill>
          <a:latin typeface="Arial" panose="020B0604020202020204" pitchFamily="34" charset="0"/>
          <a:cs typeface="Arial" panose="020B0604020202020204" pitchFamily="34" charset="0"/>
          <a:sym typeface="Arial" panose="020B0604020202020204" pitchFamily="34" charset="0"/>
        </a:defRPr>
      </a:lvl5pPr>
      <a:lvl6pPr marL="457200" algn="l" rtl="0" eaLnBrk="0" fontAlgn="base" hangingPunct="0">
        <a:spcBef>
          <a:spcPct val="0"/>
        </a:spcBef>
        <a:spcAft>
          <a:spcPct val="0"/>
        </a:spcAft>
        <a:defRPr sz="1400">
          <a:solidFill>
            <a:srgbClr val="000000"/>
          </a:solidFill>
          <a:latin typeface="Arial" panose="020B0604020202020204" pitchFamily="34" charset="0"/>
          <a:cs typeface="Arial" panose="020B0604020202020204" pitchFamily="34" charset="0"/>
          <a:sym typeface="Arial" panose="020B0604020202020204" pitchFamily="34" charset="0"/>
        </a:defRPr>
      </a:lvl6pPr>
      <a:lvl7pPr marL="914400" algn="l" rtl="0" eaLnBrk="0" fontAlgn="base" hangingPunct="0">
        <a:spcBef>
          <a:spcPct val="0"/>
        </a:spcBef>
        <a:spcAft>
          <a:spcPct val="0"/>
        </a:spcAft>
        <a:defRPr sz="1400">
          <a:solidFill>
            <a:srgbClr val="000000"/>
          </a:solidFill>
          <a:latin typeface="Arial" panose="020B0604020202020204" pitchFamily="34" charset="0"/>
          <a:cs typeface="Arial" panose="020B0604020202020204" pitchFamily="34" charset="0"/>
          <a:sym typeface="Arial" panose="020B0604020202020204" pitchFamily="34" charset="0"/>
        </a:defRPr>
      </a:lvl7pPr>
      <a:lvl8pPr marL="1371600" algn="l" rtl="0" eaLnBrk="0" fontAlgn="base" hangingPunct="0">
        <a:spcBef>
          <a:spcPct val="0"/>
        </a:spcBef>
        <a:spcAft>
          <a:spcPct val="0"/>
        </a:spcAft>
        <a:defRPr sz="1400">
          <a:solidFill>
            <a:srgbClr val="000000"/>
          </a:solidFill>
          <a:latin typeface="Arial" panose="020B0604020202020204" pitchFamily="34" charset="0"/>
          <a:cs typeface="Arial" panose="020B0604020202020204" pitchFamily="34" charset="0"/>
          <a:sym typeface="Arial" panose="020B0604020202020204" pitchFamily="34" charset="0"/>
        </a:defRPr>
      </a:lvl8pPr>
      <a:lvl9pPr marL="1828800" algn="l" rtl="0" eaLnBrk="0" fontAlgn="base" hangingPunct="0">
        <a:spcBef>
          <a:spcPct val="0"/>
        </a:spcBef>
        <a:spcAft>
          <a:spcPct val="0"/>
        </a:spcAft>
        <a:defRPr sz="1400">
          <a:solidFill>
            <a:srgbClr val="000000"/>
          </a:solidFill>
          <a:latin typeface="Arial" panose="020B0604020202020204" pitchFamily="34" charset="0"/>
          <a:cs typeface="Arial" panose="020B0604020202020204" pitchFamily="34" charset="0"/>
          <a:sym typeface="Arial" panose="020B0604020202020204" pitchFamily="34" charset="0"/>
        </a:defRPr>
      </a:lvl9pPr>
    </p:titleStyle>
    <p:bodyStyle>
      <a:defPPr marR="0" lvl="0" algn="l" rtl="0">
        <a:lnSpc>
          <a:spcPct val="100000"/>
        </a:lnSpc>
        <a:spcBef>
          <a:spcPts val="0"/>
        </a:spcBef>
        <a:spcAft>
          <a:spcPts val="0"/>
        </a:spcAft>
      </a:defPPr>
      <a:lvl1pPr algn="l" rtl="0" eaLnBrk="0" fontAlgn="base" hangingPunct="0">
        <a:spcBef>
          <a:spcPct val="0"/>
        </a:spcBef>
        <a:spcAft>
          <a:spcPct val="0"/>
        </a:spcAft>
        <a:defRPr sz="1400">
          <a:solidFill>
            <a:srgbClr val="000000"/>
          </a:solidFill>
          <a:latin typeface="Arial"/>
          <a:ea typeface="Arial"/>
          <a:cs typeface="Arial"/>
          <a:sym typeface="Arial" panose="020B0604020202020204" pitchFamily="34" charset="0"/>
          <a:rtl val="0"/>
        </a:defRPr>
      </a:lvl1pPr>
      <a:lvl2pPr lvl="1" algn="l" rtl="0" eaLnBrk="0" fontAlgn="base" hangingPunct="0">
        <a:spcBef>
          <a:spcPct val="0"/>
        </a:spcBef>
        <a:spcAft>
          <a:spcPct val="0"/>
        </a:spcAft>
        <a:defRPr sz="1400">
          <a:solidFill>
            <a:srgbClr val="000000"/>
          </a:solidFill>
          <a:latin typeface="Arial"/>
          <a:ea typeface="Arial"/>
          <a:cs typeface="Arial"/>
          <a:sym typeface="Arial" panose="020B0604020202020204" pitchFamily="34" charset="0"/>
          <a:rtl val="0"/>
        </a:defRPr>
      </a:lvl2pPr>
      <a:lvl3pPr lvl="2" algn="l" rtl="0" eaLnBrk="0" fontAlgn="base" hangingPunct="0">
        <a:spcBef>
          <a:spcPct val="0"/>
        </a:spcBef>
        <a:spcAft>
          <a:spcPct val="0"/>
        </a:spcAft>
        <a:defRPr sz="1400">
          <a:solidFill>
            <a:srgbClr val="000000"/>
          </a:solidFill>
          <a:latin typeface="Arial"/>
          <a:ea typeface="Arial"/>
          <a:cs typeface="Arial"/>
          <a:sym typeface="Arial" panose="020B0604020202020204" pitchFamily="34" charset="0"/>
          <a:rtl val="0"/>
        </a:defRPr>
      </a:lvl3pPr>
      <a:lvl4pPr lvl="3" algn="l" rtl="0" eaLnBrk="0" fontAlgn="base" hangingPunct="0">
        <a:spcBef>
          <a:spcPct val="0"/>
        </a:spcBef>
        <a:spcAft>
          <a:spcPct val="0"/>
        </a:spcAft>
        <a:defRPr sz="1400">
          <a:solidFill>
            <a:srgbClr val="000000"/>
          </a:solidFill>
          <a:latin typeface="Arial"/>
          <a:ea typeface="Arial"/>
          <a:cs typeface="Arial"/>
          <a:sym typeface="Arial" panose="020B0604020202020204" pitchFamily="34" charset="0"/>
          <a:rtl val="0"/>
        </a:defRPr>
      </a:lvl4pPr>
      <a:lvl5pPr lvl="4" algn="l" rtl="0" eaLnBrk="0" fontAlgn="base" hangingPunct="0">
        <a:spcBef>
          <a:spcPct val="0"/>
        </a:spcBef>
        <a:spcAft>
          <a:spcPct val="0"/>
        </a:spcAft>
        <a:defRPr sz="1400">
          <a:solidFill>
            <a:srgbClr val="000000"/>
          </a:solidFill>
          <a:latin typeface="Arial"/>
          <a:ea typeface="Arial"/>
          <a:cs typeface="Arial"/>
          <a:sym typeface="Arial" panose="020B0604020202020204" pitchFamily="34" charset="0"/>
          <a:rtl val="0"/>
        </a:defRPr>
      </a:lvl5pPr>
      <a:lvl6pPr marR="0" lvl="5" algn="l" rtl="0">
        <a:lnSpc>
          <a:spcPct val="100000"/>
        </a:lnSpc>
        <a:spcBef>
          <a:spcPts val="0"/>
        </a:spcBef>
        <a:spcAft>
          <a:spcPts val="0"/>
        </a:spcAft>
        <a:buNone/>
        <a:defRPr sz="1400" b="0" i="0" u="none" strike="noStrike" cap="none">
          <a:solidFill>
            <a:srgbClr val="000000"/>
          </a:solidFill>
          <a:latin typeface="Arial"/>
          <a:ea typeface="Arial"/>
          <a:cs typeface="Arial"/>
          <a:sym typeface="Arial"/>
          <a:rtl val="0"/>
        </a:defRPr>
      </a:lvl6pPr>
      <a:lvl7pPr marR="0" lvl="6" algn="l" rtl="0">
        <a:lnSpc>
          <a:spcPct val="100000"/>
        </a:lnSpc>
        <a:spcBef>
          <a:spcPts val="0"/>
        </a:spcBef>
        <a:spcAft>
          <a:spcPts val="0"/>
        </a:spcAft>
        <a:buNone/>
        <a:defRPr sz="1400" b="0" i="0" u="none" strike="noStrike" cap="none">
          <a:solidFill>
            <a:srgbClr val="000000"/>
          </a:solidFill>
          <a:latin typeface="Arial"/>
          <a:ea typeface="Arial"/>
          <a:cs typeface="Arial"/>
          <a:sym typeface="Arial"/>
          <a:rtl val="0"/>
        </a:defRPr>
      </a:lvl7pPr>
      <a:lvl8pPr marR="0" lvl="7" algn="l" rtl="0">
        <a:lnSpc>
          <a:spcPct val="100000"/>
        </a:lnSpc>
        <a:spcBef>
          <a:spcPts val="0"/>
        </a:spcBef>
        <a:spcAft>
          <a:spcPts val="0"/>
        </a:spcAft>
        <a:buNone/>
        <a:defRPr sz="1400" b="0" i="0" u="none" strike="noStrike" cap="none">
          <a:solidFill>
            <a:srgbClr val="000000"/>
          </a:solidFill>
          <a:latin typeface="Arial"/>
          <a:ea typeface="Arial"/>
          <a:cs typeface="Arial"/>
          <a:sym typeface="Arial"/>
          <a:rtl val="0"/>
        </a:defRPr>
      </a:lvl8pPr>
      <a:lvl9pPr marR="0" lvl="8" algn="l" rtl="0">
        <a:lnSpc>
          <a:spcPct val="100000"/>
        </a:lnSpc>
        <a:spcBef>
          <a:spcPts val="0"/>
        </a:spcBef>
        <a:spcAft>
          <a:spcPts val="0"/>
        </a:spcAft>
        <a:buNone/>
        <a:defRPr sz="1400" b="0" i="0" u="none" strike="noStrike" cap="none">
          <a:solidFill>
            <a:srgbClr val="000000"/>
          </a:solidFill>
          <a:latin typeface="Arial"/>
          <a:ea typeface="Arial"/>
          <a:cs typeface="Arial"/>
          <a:sym typeface="Arial"/>
          <a:rtl val="0"/>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None/>
        <a:defRPr sz="1400" b="0" i="0" u="none" strike="noStrike" cap="none">
          <a:solidFill>
            <a:srgbClr val="000000"/>
          </a:solidFill>
          <a:latin typeface="Arial"/>
          <a:ea typeface="Arial"/>
          <a:cs typeface="Arial"/>
          <a:sym typeface="Arial"/>
          <a:rtl val="0"/>
        </a:defRPr>
      </a:lvl1pPr>
      <a:lvl2pPr marR="0" lvl="1" algn="l" rtl="0">
        <a:lnSpc>
          <a:spcPct val="100000"/>
        </a:lnSpc>
        <a:spcBef>
          <a:spcPts val="0"/>
        </a:spcBef>
        <a:spcAft>
          <a:spcPts val="0"/>
        </a:spcAft>
        <a:buNone/>
        <a:defRPr sz="1400" b="0" i="0" u="none" strike="noStrike" cap="none">
          <a:solidFill>
            <a:srgbClr val="000000"/>
          </a:solidFill>
          <a:latin typeface="Arial"/>
          <a:ea typeface="Arial"/>
          <a:cs typeface="Arial"/>
          <a:sym typeface="Arial"/>
          <a:rtl val="0"/>
        </a:defRPr>
      </a:lvl2pPr>
      <a:lvl3pPr marR="0" lvl="2" algn="l" rtl="0">
        <a:lnSpc>
          <a:spcPct val="100000"/>
        </a:lnSpc>
        <a:spcBef>
          <a:spcPts val="0"/>
        </a:spcBef>
        <a:spcAft>
          <a:spcPts val="0"/>
        </a:spcAft>
        <a:buNone/>
        <a:defRPr sz="1400" b="0" i="0" u="none" strike="noStrike" cap="none">
          <a:solidFill>
            <a:srgbClr val="000000"/>
          </a:solidFill>
          <a:latin typeface="Arial"/>
          <a:ea typeface="Arial"/>
          <a:cs typeface="Arial"/>
          <a:sym typeface="Arial"/>
          <a:rtl val="0"/>
        </a:defRPr>
      </a:lvl3pPr>
      <a:lvl4pPr marR="0" lvl="3" algn="l" rtl="0">
        <a:lnSpc>
          <a:spcPct val="100000"/>
        </a:lnSpc>
        <a:spcBef>
          <a:spcPts val="0"/>
        </a:spcBef>
        <a:spcAft>
          <a:spcPts val="0"/>
        </a:spcAft>
        <a:buNone/>
        <a:defRPr sz="1400" b="0" i="0" u="none" strike="noStrike" cap="none">
          <a:solidFill>
            <a:srgbClr val="000000"/>
          </a:solidFill>
          <a:latin typeface="Arial"/>
          <a:ea typeface="Arial"/>
          <a:cs typeface="Arial"/>
          <a:sym typeface="Arial"/>
          <a:rtl val="0"/>
        </a:defRPr>
      </a:lvl4pPr>
      <a:lvl5pPr marR="0" lvl="4" algn="l" rtl="0">
        <a:lnSpc>
          <a:spcPct val="100000"/>
        </a:lnSpc>
        <a:spcBef>
          <a:spcPts val="0"/>
        </a:spcBef>
        <a:spcAft>
          <a:spcPts val="0"/>
        </a:spcAft>
        <a:buNone/>
        <a:defRPr sz="1400" b="0" i="0" u="none" strike="noStrike" cap="none">
          <a:solidFill>
            <a:srgbClr val="000000"/>
          </a:solidFill>
          <a:latin typeface="Arial"/>
          <a:ea typeface="Arial"/>
          <a:cs typeface="Arial"/>
          <a:sym typeface="Arial"/>
          <a:rtl val="0"/>
        </a:defRPr>
      </a:lvl5pPr>
      <a:lvl6pPr marR="0" lvl="5" algn="l" rtl="0">
        <a:lnSpc>
          <a:spcPct val="100000"/>
        </a:lnSpc>
        <a:spcBef>
          <a:spcPts val="0"/>
        </a:spcBef>
        <a:spcAft>
          <a:spcPts val="0"/>
        </a:spcAft>
        <a:buNone/>
        <a:defRPr sz="1400" b="0" i="0" u="none" strike="noStrike" cap="none">
          <a:solidFill>
            <a:srgbClr val="000000"/>
          </a:solidFill>
          <a:latin typeface="Arial"/>
          <a:ea typeface="Arial"/>
          <a:cs typeface="Arial"/>
          <a:sym typeface="Arial"/>
          <a:rtl val="0"/>
        </a:defRPr>
      </a:lvl6pPr>
      <a:lvl7pPr marR="0" lvl="6" algn="l" rtl="0">
        <a:lnSpc>
          <a:spcPct val="100000"/>
        </a:lnSpc>
        <a:spcBef>
          <a:spcPts val="0"/>
        </a:spcBef>
        <a:spcAft>
          <a:spcPts val="0"/>
        </a:spcAft>
        <a:buNone/>
        <a:defRPr sz="1400" b="0" i="0" u="none" strike="noStrike" cap="none">
          <a:solidFill>
            <a:srgbClr val="000000"/>
          </a:solidFill>
          <a:latin typeface="Arial"/>
          <a:ea typeface="Arial"/>
          <a:cs typeface="Arial"/>
          <a:sym typeface="Arial"/>
          <a:rtl val="0"/>
        </a:defRPr>
      </a:lvl7pPr>
      <a:lvl8pPr marR="0" lvl="7" algn="l" rtl="0">
        <a:lnSpc>
          <a:spcPct val="100000"/>
        </a:lnSpc>
        <a:spcBef>
          <a:spcPts val="0"/>
        </a:spcBef>
        <a:spcAft>
          <a:spcPts val="0"/>
        </a:spcAft>
        <a:buNone/>
        <a:defRPr sz="1400" b="0" i="0" u="none" strike="noStrike" cap="none">
          <a:solidFill>
            <a:srgbClr val="000000"/>
          </a:solidFill>
          <a:latin typeface="Arial"/>
          <a:ea typeface="Arial"/>
          <a:cs typeface="Arial"/>
          <a:sym typeface="Arial"/>
          <a:rtl val="0"/>
        </a:defRPr>
      </a:lvl8pPr>
      <a:lvl9pPr marR="0" lvl="8" algn="l" rtl="0">
        <a:lnSpc>
          <a:spcPct val="100000"/>
        </a:lnSpc>
        <a:spcBef>
          <a:spcPts val="0"/>
        </a:spcBef>
        <a:spcAft>
          <a:spcPts val="0"/>
        </a:spcAft>
        <a:buNone/>
        <a:defRPr sz="1400" b="0" i="0" u="none" strike="noStrike" cap="none">
          <a:solidFill>
            <a:srgbClr val="000000"/>
          </a:solidFill>
          <a:latin typeface="Arial"/>
          <a:ea typeface="Arial"/>
          <a:cs typeface="Arial"/>
          <a:sym typeface="Arial"/>
          <a:rtl val="0"/>
        </a:defRPr>
      </a:lvl9pPr>
    </p:otherStyle>
  </p:txStyles>
</p:sldMaster>
</file>

<file path=ppt/slideMasters/slideMaster14.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415600" y="593367"/>
            <a:ext cx="11360800" cy="763600"/>
          </a:xfrm>
          <a:prstGeom prst="rect">
            <a:avLst/>
          </a:prstGeom>
          <a:noFill/>
          <a:ln>
            <a:noFill/>
          </a:ln>
        </p:spPr>
        <p:txBody>
          <a:bodyPr spcFirstLastPara="1" wrap="square" lIns="91425" tIns="91425" rIns="91425" bIns="91425" anchor="t" anchorCtr="0">
            <a:noAutofit/>
          </a:bodyPr>
          <a:lstStyle>
            <a:lvl1pPr lvl="0" rtl="0">
              <a:spcBef>
                <a:spcPts val="0"/>
              </a:spcBef>
              <a:spcAft>
                <a:spcPts val="0"/>
              </a:spcAft>
              <a:buClr>
                <a:srgbClr val="434343"/>
              </a:buClr>
              <a:buSzPts val="2800"/>
              <a:buFont typeface="Raleway Black"/>
              <a:buNone/>
              <a:defRPr sz="2800">
                <a:solidFill>
                  <a:srgbClr val="434343"/>
                </a:solidFill>
                <a:latin typeface="Raleway Black"/>
                <a:ea typeface="Raleway Black"/>
                <a:cs typeface="Raleway Black"/>
                <a:sym typeface="Raleway Black"/>
              </a:defRPr>
            </a:lvl1pPr>
            <a:lvl2pPr lvl="1" rtl="0">
              <a:spcBef>
                <a:spcPts val="0"/>
              </a:spcBef>
              <a:spcAft>
                <a:spcPts val="0"/>
              </a:spcAft>
              <a:buClr>
                <a:srgbClr val="434343"/>
              </a:buClr>
              <a:buSzPts val="2800"/>
              <a:buFont typeface="Josefin Sans"/>
              <a:buNone/>
              <a:defRPr sz="2800" b="1">
                <a:solidFill>
                  <a:srgbClr val="434343"/>
                </a:solidFill>
                <a:latin typeface="Josefin Sans"/>
                <a:ea typeface="Josefin Sans"/>
                <a:cs typeface="Josefin Sans"/>
                <a:sym typeface="Josefin Sans"/>
              </a:defRPr>
            </a:lvl2pPr>
            <a:lvl3pPr lvl="2" rtl="0">
              <a:spcBef>
                <a:spcPts val="0"/>
              </a:spcBef>
              <a:spcAft>
                <a:spcPts val="0"/>
              </a:spcAft>
              <a:buClr>
                <a:srgbClr val="434343"/>
              </a:buClr>
              <a:buSzPts val="2800"/>
              <a:buFont typeface="Josefin Sans"/>
              <a:buNone/>
              <a:defRPr sz="2800" b="1">
                <a:solidFill>
                  <a:srgbClr val="434343"/>
                </a:solidFill>
                <a:latin typeface="Josefin Sans"/>
                <a:ea typeface="Josefin Sans"/>
                <a:cs typeface="Josefin Sans"/>
                <a:sym typeface="Josefin Sans"/>
              </a:defRPr>
            </a:lvl3pPr>
            <a:lvl4pPr lvl="3" rtl="0">
              <a:spcBef>
                <a:spcPts val="0"/>
              </a:spcBef>
              <a:spcAft>
                <a:spcPts val="0"/>
              </a:spcAft>
              <a:buClr>
                <a:srgbClr val="434343"/>
              </a:buClr>
              <a:buSzPts val="2800"/>
              <a:buFont typeface="Josefin Sans"/>
              <a:buNone/>
              <a:defRPr sz="2800" b="1">
                <a:solidFill>
                  <a:srgbClr val="434343"/>
                </a:solidFill>
                <a:latin typeface="Josefin Sans"/>
                <a:ea typeface="Josefin Sans"/>
                <a:cs typeface="Josefin Sans"/>
                <a:sym typeface="Josefin Sans"/>
              </a:defRPr>
            </a:lvl4pPr>
            <a:lvl5pPr lvl="4" rtl="0">
              <a:spcBef>
                <a:spcPts val="0"/>
              </a:spcBef>
              <a:spcAft>
                <a:spcPts val="0"/>
              </a:spcAft>
              <a:buClr>
                <a:srgbClr val="434343"/>
              </a:buClr>
              <a:buSzPts val="2800"/>
              <a:buFont typeface="Josefin Sans"/>
              <a:buNone/>
              <a:defRPr sz="2800" b="1">
                <a:solidFill>
                  <a:srgbClr val="434343"/>
                </a:solidFill>
                <a:latin typeface="Josefin Sans"/>
                <a:ea typeface="Josefin Sans"/>
                <a:cs typeface="Josefin Sans"/>
                <a:sym typeface="Josefin Sans"/>
              </a:defRPr>
            </a:lvl5pPr>
            <a:lvl6pPr lvl="5" rtl="0">
              <a:spcBef>
                <a:spcPts val="0"/>
              </a:spcBef>
              <a:spcAft>
                <a:spcPts val="0"/>
              </a:spcAft>
              <a:buClr>
                <a:srgbClr val="434343"/>
              </a:buClr>
              <a:buSzPts val="2800"/>
              <a:buFont typeface="Josefin Sans"/>
              <a:buNone/>
              <a:defRPr sz="2800" b="1">
                <a:solidFill>
                  <a:srgbClr val="434343"/>
                </a:solidFill>
                <a:latin typeface="Josefin Sans"/>
                <a:ea typeface="Josefin Sans"/>
                <a:cs typeface="Josefin Sans"/>
                <a:sym typeface="Josefin Sans"/>
              </a:defRPr>
            </a:lvl6pPr>
            <a:lvl7pPr lvl="6" rtl="0">
              <a:spcBef>
                <a:spcPts val="0"/>
              </a:spcBef>
              <a:spcAft>
                <a:spcPts val="0"/>
              </a:spcAft>
              <a:buClr>
                <a:srgbClr val="434343"/>
              </a:buClr>
              <a:buSzPts val="2800"/>
              <a:buFont typeface="Josefin Sans"/>
              <a:buNone/>
              <a:defRPr sz="2800" b="1">
                <a:solidFill>
                  <a:srgbClr val="434343"/>
                </a:solidFill>
                <a:latin typeface="Josefin Sans"/>
                <a:ea typeface="Josefin Sans"/>
                <a:cs typeface="Josefin Sans"/>
                <a:sym typeface="Josefin Sans"/>
              </a:defRPr>
            </a:lvl7pPr>
            <a:lvl8pPr lvl="7" rtl="0">
              <a:spcBef>
                <a:spcPts val="0"/>
              </a:spcBef>
              <a:spcAft>
                <a:spcPts val="0"/>
              </a:spcAft>
              <a:buClr>
                <a:srgbClr val="434343"/>
              </a:buClr>
              <a:buSzPts val="2800"/>
              <a:buFont typeface="Josefin Sans"/>
              <a:buNone/>
              <a:defRPr sz="2800" b="1">
                <a:solidFill>
                  <a:srgbClr val="434343"/>
                </a:solidFill>
                <a:latin typeface="Josefin Sans"/>
                <a:ea typeface="Josefin Sans"/>
                <a:cs typeface="Josefin Sans"/>
                <a:sym typeface="Josefin Sans"/>
              </a:defRPr>
            </a:lvl8pPr>
            <a:lvl9pPr lvl="8" rtl="0">
              <a:spcBef>
                <a:spcPts val="0"/>
              </a:spcBef>
              <a:spcAft>
                <a:spcPts val="0"/>
              </a:spcAft>
              <a:buClr>
                <a:srgbClr val="434343"/>
              </a:buClr>
              <a:buSzPts val="2800"/>
              <a:buFont typeface="Josefin Sans"/>
              <a:buNone/>
              <a:defRPr sz="2800" b="1">
                <a:solidFill>
                  <a:srgbClr val="434343"/>
                </a:solidFill>
                <a:latin typeface="Josefin Sans"/>
                <a:ea typeface="Josefin Sans"/>
                <a:cs typeface="Josefin Sans"/>
                <a:sym typeface="Josefin Sans"/>
              </a:defRPr>
            </a:lvl9pPr>
          </a:lstStyle>
          <a:p>
            <a:endParaRPr/>
          </a:p>
        </p:txBody>
      </p:sp>
      <p:sp>
        <p:nvSpPr>
          <p:cNvPr id="7" name="Google Shape;7;p1"/>
          <p:cNvSpPr txBox="1">
            <a:spLocks noGrp="1"/>
          </p:cNvSpPr>
          <p:nvPr>
            <p:ph type="body" idx="1"/>
          </p:nvPr>
        </p:nvSpPr>
        <p:spPr>
          <a:xfrm>
            <a:off x="415600" y="1536633"/>
            <a:ext cx="11360800" cy="4555200"/>
          </a:xfrm>
          <a:prstGeom prst="rect">
            <a:avLst/>
          </a:prstGeom>
          <a:noFill/>
          <a:ln>
            <a:noFill/>
          </a:ln>
        </p:spPr>
        <p:txBody>
          <a:bodyPr spcFirstLastPara="1" wrap="square" lIns="91425" tIns="91425" rIns="91425" bIns="91425" anchor="t" anchorCtr="0">
            <a:noAutofit/>
          </a:bodyPr>
          <a:lstStyle>
            <a:lvl1pPr marL="457200" lvl="0" indent="-304800" rtl="0">
              <a:lnSpc>
                <a:spcPct val="115000"/>
              </a:lnSpc>
              <a:spcBef>
                <a:spcPts val="0"/>
              </a:spcBef>
              <a:spcAft>
                <a:spcPts val="0"/>
              </a:spcAft>
              <a:buClr>
                <a:srgbClr val="434343"/>
              </a:buClr>
              <a:buSzPts val="1200"/>
              <a:buFont typeface="Josefin Slab"/>
              <a:buChar char="●"/>
              <a:defRPr sz="1200">
                <a:solidFill>
                  <a:srgbClr val="434343"/>
                </a:solidFill>
                <a:latin typeface="Josefin Slab"/>
                <a:ea typeface="Josefin Slab"/>
                <a:cs typeface="Josefin Slab"/>
                <a:sym typeface="Josefin Slab"/>
              </a:defRPr>
            </a:lvl1pPr>
            <a:lvl2pPr marL="914400" lvl="1" indent="-304800" rtl="0">
              <a:lnSpc>
                <a:spcPct val="115000"/>
              </a:lnSpc>
              <a:spcBef>
                <a:spcPts val="1600"/>
              </a:spcBef>
              <a:spcAft>
                <a:spcPts val="0"/>
              </a:spcAft>
              <a:buClr>
                <a:srgbClr val="434343"/>
              </a:buClr>
              <a:buSzPts val="1200"/>
              <a:buFont typeface="Josefin Slab"/>
              <a:buChar char="○"/>
              <a:defRPr sz="1200">
                <a:solidFill>
                  <a:srgbClr val="434343"/>
                </a:solidFill>
                <a:latin typeface="Josefin Slab"/>
                <a:ea typeface="Josefin Slab"/>
                <a:cs typeface="Josefin Slab"/>
                <a:sym typeface="Josefin Slab"/>
              </a:defRPr>
            </a:lvl2pPr>
            <a:lvl3pPr marL="1371600" lvl="2" indent="-304800" rtl="0">
              <a:lnSpc>
                <a:spcPct val="115000"/>
              </a:lnSpc>
              <a:spcBef>
                <a:spcPts val="1600"/>
              </a:spcBef>
              <a:spcAft>
                <a:spcPts val="0"/>
              </a:spcAft>
              <a:buClr>
                <a:srgbClr val="434343"/>
              </a:buClr>
              <a:buSzPts val="1200"/>
              <a:buFont typeface="Josefin Slab"/>
              <a:buChar char="■"/>
              <a:defRPr sz="1200">
                <a:solidFill>
                  <a:srgbClr val="434343"/>
                </a:solidFill>
                <a:latin typeface="Josefin Slab"/>
                <a:ea typeface="Josefin Slab"/>
                <a:cs typeface="Josefin Slab"/>
                <a:sym typeface="Josefin Slab"/>
              </a:defRPr>
            </a:lvl3pPr>
            <a:lvl4pPr marL="1828800" lvl="3" indent="-304800" rtl="0">
              <a:lnSpc>
                <a:spcPct val="115000"/>
              </a:lnSpc>
              <a:spcBef>
                <a:spcPts val="1600"/>
              </a:spcBef>
              <a:spcAft>
                <a:spcPts val="0"/>
              </a:spcAft>
              <a:buClr>
                <a:srgbClr val="434343"/>
              </a:buClr>
              <a:buSzPts val="1200"/>
              <a:buFont typeface="Josefin Slab"/>
              <a:buChar char="●"/>
              <a:defRPr sz="1200">
                <a:solidFill>
                  <a:srgbClr val="434343"/>
                </a:solidFill>
                <a:latin typeface="Josefin Slab"/>
                <a:ea typeface="Josefin Slab"/>
                <a:cs typeface="Josefin Slab"/>
                <a:sym typeface="Josefin Slab"/>
              </a:defRPr>
            </a:lvl4pPr>
            <a:lvl5pPr marL="2286000" lvl="4" indent="-304800" rtl="0">
              <a:lnSpc>
                <a:spcPct val="115000"/>
              </a:lnSpc>
              <a:spcBef>
                <a:spcPts val="1600"/>
              </a:spcBef>
              <a:spcAft>
                <a:spcPts val="0"/>
              </a:spcAft>
              <a:buClr>
                <a:srgbClr val="434343"/>
              </a:buClr>
              <a:buSzPts val="1200"/>
              <a:buFont typeface="Josefin Slab"/>
              <a:buChar char="○"/>
              <a:defRPr sz="1200">
                <a:solidFill>
                  <a:srgbClr val="434343"/>
                </a:solidFill>
                <a:latin typeface="Josefin Slab"/>
                <a:ea typeface="Josefin Slab"/>
                <a:cs typeface="Josefin Slab"/>
                <a:sym typeface="Josefin Slab"/>
              </a:defRPr>
            </a:lvl5pPr>
            <a:lvl6pPr marL="2743200" lvl="5" indent="-304800" rtl="0">
              <a:lnSpc>
                <a:spcPct val="115000"/>
              </a:lnSpc>
              <a:spcBef>
                <a:spcPts val="1600"/>
              </a:spcBef>
              <a:spcAft>
                <a:spcPts val="0"/>
              </a:spcAft>
              <a:buClr>
                <a:srgbClr val="434343"/>
              </a:buClr>
              <a:buSzPts val="1200"/>
              <a:buFont typeface="Josefin Slab"/>
              <a:buChar char="■"/>
              <a:defRPr sz="1200">
                <a:solidFill>
                  <a:srgbClr val="434343"/>
                </a:solidFill>
                <a:latin typeface="Josefin Slab"/>
                <a:ea typeface="Josefin Slab"/>
                <a:cs typeface="Josefin Slab"/>
                <a:sym typeface="Josefin Slab"/>
              </a:defRPr>
            </a:lvl6pPr>
            <a:lvl7pPr marL="3200400" lvl="6" indent="-304800" rtl="0">
              <a:lnSpc>
                <a:spcPct val="115000"/>
              </a:lnSpc>
              <a:spcBef>
                <a:spcPts val="1600"/>
              </a:spcBef>
              <a:spcAft>
                <a:spcPts val="0"/>
              </a:spcAft>
              <a:buClr>
                <a:srgbClr val="434343"/>
              </a:buClr>
              <a:buSzPts val="1200"/>
              <a:buFont typeface="Josefin Slab"/>
              <a:buChar char="●"/>
              <a:defRPr sz="1200">
                <a:solidFill>
                  <a:srgbClr val="434343"/>
                </a:solidFill>
                <a:latin typeface="Josefin Slab"/>
                <a:ea typeface="Josefin Slab"/>
                <a:cs typeface="Josefin Slab"/>
                <a:sym typeface="Josefin Slab"/>
              </a:defRPr>
            </a:lvl7pPr>
            <a:lvl8pPr marL="3657600" lvl="7" indent="-304800" rtl="0">
              <a:lnSpc>
                <a:spcPct val="115000"/>
              </a:lnSpc>
              <a:spcBef>
                <a:spcPts val="1600"/>
              </a:spcBef>
              <a:spcAft>
                <a:spcPts val="0"/>
              </a:spcAft>
              <a:buClr>
                <a:srgbClr val="434343"/>
              </a:buClr>
              <a:buSzPts val="1200"/>
              <a:buFont typeface="Josefin Slab"/>
              <a:buChar char="○"/>
              <a:defRPr sz="1200">
                <a:solidFill>
                  <a:srgbClr val="434343"/>
                </a:solidFill>
                <a:latin typeface="Josefin Slab"/>
                <a:ea typeface="Josefin Slab"/>
                <a:cs typeface="Josefin Slab"/>
                <a:sym typeface="Josefin Slab"/>
              </a:defRPr>
            </a:lvl8pPr>
            <a:lvl9pPr marL="4114800" lvl="8" indent="-304800" rtl="0">
              <a:lnSpc>
                <a:spcPct val="115000"/>
              </a:lnSpc>
              <a:spcBef>
                <a:spcPts val="1600"/>
              </a:spcBef>
              <a:spcAft>
                <a:spcPts val="1600"/>
              </a:spcAft>
              <a:buClr>
                <a:srgbClr val="434343"/>
              </a:buClr>
              <a:buSzPts val="1200"/>
              <a:buFont typeface="Josefin Slab"/>
              <a:buChar char="■"/>
              <a:defRPr sz="1200">
                <a:solidFill>
                  <a:srgbClr val="434343"/>
                </a:solidFill>
                <a:latin typeface="Josefin Slab"/>
                <a:ea typeface="Josefin Slab"/>
                <a:cs typeface="Josefin Slab"/>
                <a:sym typeface="Josefin Slab"/>
              </a:defRPr>
            </a:lvl9pPr>
          </a:lstStyle>
          <a:p>
            <a:endParaRPr/>
          </a:p>
        </p:txBody>
      </p:sp>
    </p:spTree>
    <p:extLst>
      <p:ext uri="{BB962C8B-B14F-4D97-AF65-F5344CB8AC3E}">
        <p14:creationId xmlns:p14="http://schemas.microsoft.com/office/powerpoint/2010/main" val="2483971172"/>
      </p:ext>
    </p:extLst>
  </p:cSld>
  <p:clrMap bg1="lt1" tx1="dk1" bg2="dk2" tx2="lt2" accent1="accent1" accent2="accent2" accent3="accent3" accent4="accent4" accent5="accent5" accent6="accent6" hlink="hlink" folHlink="folHlink"/>
  <p:sldLayoutIdLst>
    <p:sldLayoutId id="2147484967" r:id="rId1"/>
    <p:sldLayoutId id="2147484969" r:id="rId2"/>
    <p:sldLayoutId id="2147484970" r:id="rId3"/>
    <p:sldLayoutId id="2147484972" r:id="rId4"/>
    <p:sldLayoutId id="2147484973" r:id="rId5"/>
    <p:sldLayoutId id="2147484974" r:id="rId6"/>
    <p:sldLayoutId id="2147484975" r:id="rId7"/>
    <p:sldLayoutId id="2147484976" r:id="rId8"/>
    <p:sldLayoutId id="2147484977" r:id="rId9"/>
    <p:sldLayoutId id="2147484978" r:id="rId10"/>
    <p:sldLayoutId id="2147484979" r:id="rId11"/>
    <p:sldLayoutId id="2147484980" r:id="rId12"/>
    <p:sldLayoutId id="2147484981" r:id="rId13"/>
    <p:sldLayoutId id="2147484982" r:id="rId14"/>
    <p:sldLayoutId id="2147484983" r:id="rId15"/>
  </p:sldLayoutIdLst>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15.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787129139"/>
      </p:ext>
    </p:extLst>
  </p:cSld>
  <p:clrMap bg1="lt1" tx1="dk1" bg2="lt2" tx2="dk2" accent1="accent1" accent2="accent2" accent3="accent3" accent4="accent4" accent5="accent5" accent6="accent6" hlink="hlink" folHlink="folHlink"/>
  <p:sldLayoutIdLst>
    <p:sldLayoutId id="2147484985" r:id="rId1"/>
    <p:sldLayoutId id="2147484986" r:id="rId2"/>
    <p:sldLayoutId id="2147484987" r:id="rId3"/>
    <p:sldLayoutId id="2147484988" r:id="rId4"/>
    <p:sldLayoutId id="2147484989" r:id="rId5"/>
    <p:sldLayoutId id="2147484990" r:id="rId6"/>
    <p:sldLayoutId id="2147484991" r:id="rId7"/>
    <p:sldLayoutId id="2147484992" r:id="rId8"/>
    <p:sldLayoutId id="2147484993" r:id="rId9"/>
    <p:sldLayoutId id="2147484994" r:id="rId10"/>
    <p:sldLayoutId id="2147484995" r:id="rId11"/>
    <p:sldLayoutId id="2147484996" r:id="rId12"/>
    <p:sldLayoutId id="2147484997" r:id="rId13"/>
    <p:sldLayoutId id="2147484998" r:id="rId14"/>
    <p:sldLayoutId id="2147484999" r:id="rId15"/>
    <p:sldLayoutId id="2147485000" r:id="rId16"/>
    <p:sldLayoutId id="2147485001" r:id="rId17"/>
    <p:sldLayoutId id="2147485002" r:id="rId18"/>
    <p:sldLayoutId id="2147485003" r:id="rId19"/>
    <p:sldLayoutId id="2147485004" r:id="rId20"/>
    <p:sldLayoutId id="2147485005" r:id="rId21"/>
    <p:sldLayoutId id="2147485006" r:id="rId22"/>
    <p:sldLayoutId id="2147485007" r:id="rId23"/>
    <p:sldLayoutId id="2147485008" r:id="rId24"/>
    <p:sldLayoutId id="2147485009" r:id="rId25"/>
  </p:sldLayoutIdLst>
  <p:txStyles>
    <p:titleStyle>
      <a:lvl1pPr algn="l" defTabSz="914377"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594" indent="-228594" algn="l" defTabSz="914377"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783" indent="-228594" algn="l" defTabSz="914377"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2971" indent="-228594" algn="l" defTabSz="914377"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160"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349"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537"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726"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914"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103"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377" rtl="0" eaLnBrk="1" latinLnBrk="0" hangingPunct="1">
        <a:defRPr sz="1800" kern="1200">
          <a:solidFill>
            <a:schemeClr val="tx1"/>
          </a:solidFill>
          <a:latin typeface="+mn-lt"/>
          <a:ea typeface="+mn-ea"/>
          <a:cs typeface="+mn-cs"/>
        </a:defRPr>
      </a:lvl1pPr>
      <a:lvl2pPr marL="457189" algn="l" defTabSz="914377" rtl="0" eaLnBrk="1" latinLnBrk="0" hangingPunct="1">
        <a:defRPr sz="1800" kern="1200">
          <a:solidFill>
            <a:schemeClr val="tx1"/>
          </a:solidFill>
          <a:latin typeface="+mn-lt"/>
          <a:ea typeface="+mn-ea"/>
          <a:cs typeface="+mn-cs"/>
        </a:defRPr>
      </a:lvl2pPr>
      <a:lvl3pPr marL="914377" algn="l" defTabSz="914377" rtl="0" eaLnBrk="1" latinLnBrk="0" hangingPunct="1">
        <a:defRPr sz="1800" kern="1200">
          <a:solidFill>
            <a:schemeClr val="tx1"/>
          </a:solidFill>
          <a:latin typeface="+mn-lt"/>
          <a:ea typeface="+mn-ea"/>
          <a:cs typeface="+mn-cs"/>
        </a:defRPr>
      </a:lvl3pPr>
      <a:lvl4pPr marL="1371566" algn="l" defTabSz="914377" rtl="0" eaLnBrk="1" latinLnBrk="0" hangingPunct="1">
        <a:defRPr sz="1800" kern="1200">
          <a:solidFill>
            <a:schemeClr val="tx1"/>
          </a:solidFill>
          <a:latin typeface="+mn-lt"/>
          <a:ea typeface="+mn-ea"/>
          <a:cs typeface="+mn-cs"/>
        </a:defRPr>
      </a:lvl4pPr>
      <a:lvl5pPr marL="1828754" algn="l" defTabSz="914377" rtl="0" eaLnBrk="1" latinLnBrk="0" hangingPunct="1">
        <a:defRPr sz="1800" kern="1200">
          <a:solidFill>
            <a:schemeClr val="tx1"/>
          </a:solidFill>
          <a:latin typeface="+mn-lt"/>
          <a:ea typeface="+mn-ea"/>
          <a:cs typeface="+mn-cs"/>
        </a:defRPr>
      </a:lvl5pPr>
      <a:lvl6pPr marL="2285943" algn="l" defTabSz="914377" rtl="0" eaLnBrk="1" latinLnBrk="0" hangingPunct="1">
        <a:defRPr sz="1800" kern="1200">
          <a:solidFill>
            <a:schemeClr val="tx1"/>
          </a:solidFill>
          <a:latin typeface="+mn-lt"/>
          <a:ea typeface="+mn-ea"/>
          <a:cs typeface="+mn-cs"/>
        </a:defRPr>
      </a:lvl6pPr>
      <a:lvl7pPr marL="2743131" algn="l" defTabSz="914377" rtl="0" eaLnBrk="1" latinLnBrk="0" hangingPunct="1">
        <a:defRPr sz="1800" kern="1200">
          <a:solidFill>
            <a:schemeClr val="tx1"/>
          </a:solidFill>
          <a:latin typeface="+mn-lt"/>
          <a:ea typeface="+mn-ea"/>
          <a:cs typeface="+mn-cs"/>
        </a:defRPr>
      </a:lvl7pPr>
      <a:lvl8pPr marL="3200320" algn="l" defTabSz="914377" rtl="0" eaLnBrk="1" latinLnBrk="0" hangingPunct="1">
        <a:defRPr sz="1800" kern="1200">
          <a:solidFill>
            <a:schemeClr val="tx1"/>
          </a:solidFill>
          <a:latin typeface="+mn-lt"/>
          <a:ea typeface="+mn-ea"/>
          <a:cs typeface="+mn-cs"/>
        </a:defRPr>
      </a:lvl8pPr>
      <a:lvl9pPr marL="3657509" algn="l" defTabSz="914377" rtl="0" eaLnBrk="1" latinLnBrk="0" hangingPunct="1">
        <a:defRPr sz="1800" kern="1200">
          <a:solidFill>
            <a:schemeClr val="tx1"/>
          </a:solidFill>
          <a:latin typeface="+mn-lt"/>
          <a:ea typeface="+mn-ea"/>
          <a:cs typeface="+mn-cs"/>
        </a:defRPr>
      </a:lvl9pPr>
    </p:otherStyle>
  </p:txStyles>
</p:sldMaster>
</file>

<file path=ppt/slideMasters/slideMaster16.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8998269"/>
      </p:ext>
    </p:extLst>
  </p:cSld>
  <p:clrMap bg1="lt1" tx1="dk1" bg2="lt2" tx2="dk2" accent1="accent1" accent2="accent2" accent3="accent3" accent4="accent4" accent5="accent5" accent6="accent6" hlink="hlink" folHlink="folHlink"/>
  <p:sldLayoutIdLst>
    <p:sldLayoutId id="2147485011" r:id="rId1"/>
    <p:sldLayoutId id="2147485012" r:id="rId2"/>
    <p:sldLayoutId id="2147485013" r:id="rId3"/>
    <p:sldLayoutId id="2147485014" r:id="rId4"/>
    <p:sldLayoutId id="2147485015" r:id="rId5"/>
    <p:sldLayoutId id="2147485016" r:id="rId6"/>
    <p:sldLayoutId id="2147485017" r:id="rId7"/>
    <p:sldLayoutId id="2147485018" r:id="rId8"/>
    <p:sldLayoutId id="2147485019" r:id="rId9"/>
    <p:sldLayoutId id="2147485020" r:id="rId10"/>
    <p:sldLayoutId id="2147485021" r:id="rId11"/>
    <p:sldLayoutId id="2147485022" r:id="rId12"/>
    <p:sldLayoutId id="2147485023" r:id="rId13"/>
    <p:sldLayoutId id="2147485024" r:id="rId14"/>
  </p:sldLayoutIdLst>
  <p:txStyles>
    <p:titleStyle>
      <a:lvl1pPr algn="ctr" defTabSz="1219170" rtl="0" eaLnBrk="1" latinLnBrk="1" hangingPunct="1">
        <a:spcBef>
          <a:spcPct val="0"/>
        </a:spcBef>
        <a:buNone/>
        <a:defRPr sz="5867" kern="1200">
          <a:solidFill>
            <a:schemeClr val="tx1"/>
          </a:solidFill>
          <a:latin typeface="+mj-lt"/>
          <a:ea typeface="+mj-ea"/>
          <a:cs typeface="+mj-cs"/>
        </a:defRPr>
      </a:lvl1pPr>
    </p:titleStyle>
    <p:bodyStyle>
      <a:lvl1pPr marL="457189" indent="-457189" algn="l" defTabSz="1219170" rtl="0" eaLnBrk="1" latinLnBrk="1" hangingPunct="1">
        <a:spcBef>
          <a:spcPct val="20000"/>
        </a:spcBef>
        <a:buFont typeface="Arial" pitchFamily="34" charset="0"/>
        <a:buChar char="•"/>
        <a:defRPr sz="4267" kern="1200">
          <a:solidFill>
            <a:schemeClr val="tx1"/>
          </a:solidFill>
          <a:latin typeface="+mn-lt"/>
          <a:ea typeface="+mn-ea"/>
          <a:cs typeface="+mn-cs"/>
        </a:defRPr>
      </a:lvl1pPr>
      <a:lvl2pPr marL="990575" indent="-380990" algn="l" defTabSz="1219170" rtl="0" eaLnBrk="1" latinLnBrk="1" hangingPunct="1">
        <a:spcBef>
          <a:spcPct val="20000"/>
        </a:spcBef>
        <a:buFont typeface="Arial" pitchFamily="34" charset="0"/>
        <a:buChar char="–"/>
        <a:defRPr sz="3733" kern="1200">
          <a:solidFill>
            <a:schemeClr val="tx1"/>
          </a:solidFill>
          <a:latin typeface="+mn-lt"/>
          <a:ea typeface="+mn-ea"/>
          <a:cs typeface="+mn-cs"/>
        </a:defRPr>
      </a:lvl2pPr>
      <a:lvl3pPr marL="1523962" indent="-304792" algn="l" defTabSz="1219170" rtl="0" eaLnBrk="1" latinLnBrk="1" hangingPunct="1">
        <a:spcBef>
          <a:spcPct val="20000"/>
        </a:spcBef>
        <a:buFont typeface="Arial" pitchFamily="34" charset="0"/>
        <a:buChar char="•"/>
        <a:defRPr sz="3200" kern="1200">
          <a:solidFill>
            <a:schemeClr val="tx1"/>
          </a:solidFill>
          <a:latin typeface="+mn-lt"/>
          <a:ea typeface="+mn-ea"/>
          <a:cs typeface="+mn-cs"/>
        </a:defRPr>
      </a:lvl3pPr>
      <a:lvl4pPr marL="2133547"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4pPr>
      <a:lvl5pPr marL="2743131"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5pPr>
      <a:lvl6pPr marL="3352716"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6pPr>
      <a:lvl7pPr marL="3962301"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7pPr>
      <a:lvl8pPr marL="4571886"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8pPr>
      <a:lvl9pPr marL="5181470"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9pPr>
    </p:bodyStyle>
    <p:otherStyle>
      <a:defPPr>
        <a:defRPr lang="ko-KR"/>
      </a:defPPr>
      <a:lvl1pPr marL="0" algn="l" defTabSz="1219170" rtl="0" eaLnBrk="1" latinLnBrk="1" hangingPunct="1">
        <a:defRPr sz="2400" kern="1200">
          <a:solidFill>
            <a:schemeClr val="tx1"/>
          </a:solidFill>
          <a:latin typeface="+mn-lt"/>
          <a:ea typeface="+mn-ea"/>
          <a:cs typeface="+mn-cs"/>
        </a:defRPr>
      </a:lvl1pPr>
      <a:lvl2pPr marL="609585" algn="l" defTabSz="1219170" rtl="0" eaLnBrk="1" latinLnBrk="1" hangingPunct="1">
        <a:defRPr sz="2400" kern="1200">
          <a:solidFill>
            <a:schemeClr val="tx1"/>
          </a:solidFill>
          <a:latin typeface="+mn-lt"/>
          <a:ea typeface="+mn-ea"/>
          <a:cs typeface="+mn-cs"/>
        </a:defRPr>
      </a:lvl2pPr>
      <a:lvl3pPr marL="1219170" algn="l" defTabSz="1219170" rtl="0" eaLnBrk="1" latinLnBrk="1" hangingPunct="1">
        <a:defRPr sz="2400" kern="1200">
          <a:solidFill>
            <a:schemeClr val="tx1"/>
          </a:solidFill>
          <a:latin typeface="+mn-lt"/>
          <a:ea typeface="+mn-ea"/>
          <a:cs typeface="+mn-cs"/>
        </a:defRPr>
      </a:lvl3pPr>
      <a:lvl4pPr marL="1828754" algn="l" defTabSz="1219170" rtl="0" eaLnBrk="1" latinLnBrk="1" hangingPunct="1">
        <a:defRPr sz="2400" kern="1200">
          <a:solidFill>
            <a:schemeClr val="tx1"/>
          </a:solidFill>
          <a:latin typeface="+mn-lt"/>
          <a:ea typeface="+mn-ea"/>
          <a:cs typeface="+mn-cs"/>
        </a:defRPr>
      </a:lvl4pPr>
      <a:lvl5pPr marL="2438339" algn="l" defTabSz="1219170" rtl="0" eaLnBrk="1" latinLnBrk="1" hangingPunct="1">
        <a:defRPr sz="2400" kern="1200">
          <a:solidFill>
            <a:schemeClr val="tx1"/>
          </a:solidFill>
          <a:latin typeface="+mn-lt"/>
          <a:ea typeface="+mn-ea"/>
          <a:cs typeface="+mn-cs"/>
        </a:defRPr>
      </a:lvl5pPr>
      <a:lvl6pPr marL="3047924" algn="l" defTabSz="1219170" rtl="0" eaLnBrk="1" latinLnBrk="1" hangingPunct="1">
        <a:defRPr sz="2400" kern="1200">
          <a:solidFill>
            <a:schemeClr val="tx1"/>
          </a:solidFill>
          <a:latin typeface="+mn-lt"/>
          <a:ea typeface="+mn-ea"/>
          <a:cs typeface="+mn-cs"/>
        </a:defRPr>
      </a:lvl6pPr>
      <a:lvl7pPr marL="3657509" algn="l" defTabSz="1219170" rtl="0" eaLnBrk="1" latinLnBrk="1" hangingPunct="1">
        <a:defRPr sz="2400" kern="1200">
          <a:solidFill>
            <a:schemeClr val="tx1"/>
          </a:solidFill>
          <a:latin typeface="+mn-lt"/>
          <a:ea typeface="+mn-ea"/>
          <a:cs typeface="+mn-cs"/>
        </a:defRPr>
      </a:lvl7pPr>
      <a:lvl8pPr marL="4267093" algn="l" defTabSz="1219170" rtl="0" eaLnBrk="1" latinLnBrk="1" hangingPunct="1">
        <a:defRPr sz="2400" kern="1200">
          <a:solidFill>
            <a:schemeClr val="tx1"/>
          </a:solidFill>
          <a:latin typeface="+mn-lt"/>
          <a:ea typeface="+mn-ea"/>
          <a:cs typeface="+mn-cs"/>
        </a:defRPr>
      </a:lvl8pPr>
      <a:lvl9pPr marL="4876678" algn="l" defTabSz="1219170" rtl="0" eaLnBrk="1" latinLnBrk="1" hangingPunct="1">
        <a:defRPr sz="2400" kern="1200">
          <a:solidFill>
            <a:schemeClr val="tx1"/>
          </a:solidFill>
          <a:latin typeface="+mn-lt"/>
          <a:ea typeface="+mn-ea"/>
          <a:cs typeface="+mn-cs"/>
        </a:defRPr>
      </a:lvl9pPr>
    </p:otherStyle>
  </p:txStyles>
</p:sldMaster>
</file>

<file path=ppt/slideMasters/slideMaster17.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097583358"/>
      </p:ext>
    </p:extLst>
  </p:cSld>
  <p:clrMap bg1="lt1" tx1="dk1" bg2="lt2" tx2="dk2" accent1="accent1" accent2="accent2" accent3="accent3" accent4="accent4" accent5="accent5" accent6="accent6" hlink="hlink" folHlink="folHlink"/>
  <p:sldLayoutIdLst>
    <p:sldLayoutId id="2147485026" r:id="rId1"/>
    <p:sldLayoutId id="2147485027" r:id="rId2"/>
    <p:sldLayoutId id="2147485028" r:id="rId3"/>
    <p:sldLayoutId id="2147485029" r:id="rId4"/>
    <p:sldLayoutId id="2147485030" r:id="rId5"/>
    <p:sldLayoutId id="2147485031" r:id="rId6"/>
    <p:sldLayoutId id="2147485032" r:id="rId7"/>
    <p:sldLayoutId id="2147485033" r:id="rId8"/>
    <p:sldLayoutId id="2147485034" r:id="rId9"/>
    <p:sldLayoutId id="2147485035" r:id="rId10"/>
    <p:sldLayoutId id="2147485036" r:id="rId11"/>
    <p:sldLayoutId id="2147485037" r:id="rId12"/>
    <p:sldLayoutId id="2147485038" r:id="rId13"/>
    <p:sldLayoutId id="2147485039" r:id="rId14"/>
    <p:sldLayoutId id="2147485040" r:id="rId15"/>
    <p:sldLayoutId id="2147485041" r:id="rId16"/>
    <p:sldLayoutId id="2147485042" r:id="rId17"/>
    <p:sldLayoutId id="2147485043" r:id="rId18"/>
    <p:sldLayoutId id="2147485044" r:id="rId19"/>
    <p:sldLayoutId id="2147485098" r:id="rId20"/>
    <p:sldLayoutId id="2147485163" r:id="rId21"/>
  </p:sldLayoutIdLst>
  <p:txStyles>
    <p:titleStyle>
      <a:lvl1pPr algn="l" defTabSz="914423"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5" indent="-228605" algn="l" defTabSz="914423"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18" indent="-228605" algn="l" defTabSz="914423"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28" indent="-228605" algn="l" defTabSz="914423"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40"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52"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63"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7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8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98"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23" rtl="0" eaLnBrk="1" latinLnBrk="0" hangingPunct="1">
        <a:defRPr sz="1800" kern="1200">
          <a:solidFill>
            <a:schemeClr val="tx1"/>
          </a:solidFill>
          <a:latin typeface="+mn-lt"/>
          <a:ea typeface="+mn-ea"/>
          <a:cs typeface="+mn-cs"/>
        </a:defRPr>
      </a:lvl1pPr>
      <a:lvl2pPr marL="457212" algn="l" defTabSz="914423" rtl="0" eaLnBrk="1" latinLnBrk="0" hangingPunct="1">
        <a:defRPr sz="1800" kern="1200">
          <a:solidFill>
            <a:schemeClr val="tx1"/>
          </a:solidFill>
          <a:latin typeface="+mn-lt"/>
          <a:ea typeface="+mn-ea"/>
          <a:cs typeface="+mn-cs"/>
        </a:defRPr>
      </a:lvl2pPr>
      <a:lvl3pPr marL="914423" algn="l" defTabSz="914423" rtl="0" eaLnBrk="1" latinLnBrk="0" hangingPunct="1">
        <a:defRPr sz="1800" kern="1200">
          <a:solidFill>
            <a:schemeClr val="tx1"/>
          </a:solidFill>
          <a:latin typeface="+mn-lt"/>
          <a:ea typeface="+mn-ea"/>
          <a:cs typeface="+mn-cs"/>
        </a:defRPr>
      </a:lvl3pPr>
      <a:lvl4pPr marL="1371635" algn="l" defTabSz="914423" rtl="0" eaLnBrk="1" latinLnBrk="0" hangingPunct="1">
        <a:defRPr sz="1800" kern="1200">
          <a:solidFill>
            <a:schemeClr val="tx1"/>
          </a:solidFill>
          <a:latin typeface="+mn-lt"/>
          <a:ea typeface="+mn-ea"/>
          <a:cs typeface="+mn-cs"/>
        </a:defRPr>
      </a:lvl4pPr>
      <a:lvl5pPr marL="1828845" algn="l" defTabSz="914423" rtl="0" eaLnBrk="1" latinLnBrk="0" hangingPunct="1">
        <a:defRPr sz="1800" kern="1200">
          <a:solidFill>
            <a:schemeClr val="tx1"/>
          </a:solidFill>
          <a:latin typeface="+mn-lt"/>
          <a:ea typeface="+mn-ea"/>
          <a:cs typeface="+mn-cs"/>
        </a:defRPr>
      </a:lvl5pPr>
      <a:lvl6pPr marL="2286058" algn="l" defTabSz="914423" rtl="0" eaLnBrk="1" latinLnBrk="0" hangingPunct="1">
        <a:defRPr sz="1800" kern="1200">
          <a:solidFill>
            <a:schemeClr val="tx1"/>
          </a:solidFill>
          <a:latin typeface="+mn-lt"/>
          <a:ea typeface="+mn-ea"/>
          <a:cs typeface="+mn-cs"/>
        </a:defRPr>
      </a:lvl6pPr>
      <a:lvl7pPr marL="2743268" algn="l" defTabSz="914423" rtl="0" eaLnBrk="1" latinLnBrk="0" hangingPunct="1">
        <a:defRPr sz="1800" kern="1200">
          <a:solidFill>
            <a:schemeClr val="tx1"/>
          </a:solidFill>
          <a:latin typeface="+mn-lt"/>
          <a:ea typeface="+mn-ea"/>
          <a:cs typeface="+mn-cs"/>
        </a:defRPr>
      </a:lvl7pPr>
      <a:lvl8pPr marL="3200480" algn="l" defTabSz="914423" rtl="0" eaLnBrk="1" latinLnBrk="0" hangingPunct="1">
        <a:defRPr sz="1800" kern="1200">
          <a:solidFill>
            <a:schemeClr val="tx1"/>
          </a:solidFill>
          <a:latin typeface="+mn-lt"/>
          <a:ea typeface="+mn-ea"/>
          <a:cs typeface="+mn-cs"/>
        </a:defRPr>
      </a:lvl8pPr>
      <a:lvl9pPr marL="3657692" algn="l" defTabSz="914423" rtl="0" eaLnBrk="1" latinLnBrk="0" hangingPunct="1">
        <a:defRPr sz="1800" kern="1200">
          <a:solidFill>
            <a:schemeClr val="tx1"/>
          </a:solidFill>
          <a:latin typeface="+mn-lt"/>
          <a:ea typeface="+mn-ea"/>
          <a:cs typeface="+mn-cs"/>
        </a:defRPr>
      </a:lvl9pPr>
    </p:otherStyle>
  </p:txStyles>
</p:sldMaster>
</file>

<file path=ppt/slideMasters/slideMaster18.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56879327"/>
      </p:ext>
    </p:extLst>
  </p:cSld>
  <p:clrMap bg1="lt1" tx1="dk1" bg2="lt2" tx2="dk2" accent1="accent1" accent2="accent2" accent3="accent3" accent4="accent4" accent5="accent5" accent6="accent6" hlink="hlink" folHlink="folHlink"/>
  <p:sldLayoutIdLst>
    <p:sldLayoutId id="2147485046" r:id="rId1"/>
    <p:sldLayoutId id="2147485047" r:id="rId2"/>
    <p:sldLayoutId id="2147485048" r:id="rId3"/>
    <p:sldLayoutId id="2147485049" r:id="rId4"/>
    <p:sldLayoutId id="2147485050" r:id="rId5"/>
    <p:sldLayoutId id="2147485051" r:id="rId6"/>
    <p:sldLayoutId id="2147485052" r:id="rId7"/>
    <p:sldLayoutId id="2147485053" r:id="rId8"/>
    <p:sldLayoutId id="2147485054" r:id="rId9"/>
    <p:sldLayoutId id="2147485055" r:id="rId10"/>
    <p:sldLayoutId id="2147485056" r:id="rId11"/>
    <p:sldLayoutId id="2147485057" r:id="rId12"/>
    <p:sldLayoutId id="2147485058" r:id="rId13"/>
    <p:sldLayoutId id="2147485059" r:id="rId14"/>
    <p:sldLayoutId id="2147485060" r:id="rId15"/>
    <p:sldLayoutId id="2147485061" r:id="rId16"/>
    <p:sldLayoutId id="2147485062" r:id="rId17"/>
    <p:sldLayoutId id="2147485063" r:id="rId18"/>
    <p:sldLayoutId id="2147485064" r:id="rId19"/>
    <p:sldLayoutId id="2147485065" r:id="rId20"/>
    <p:sldLayoutId id="2147485066" r:id="rId21"/>
    <p:sldLayoutId id="2147485067" r:id="rId22"/>
    <p:sldLayoutId id="2147485068" r:id="rId23"/>
    <p:sldLayoutId id="2147485069" r:id="rId24"/>
    <p:sldLayoutId id="2147485070" r:id="rId25"/>
    <p:sldLayoutId id="2147485071" r:id="rId26"/>
  </p:sldLayoutIdLst>
  <p:txStyles>
    <p:titleStyle>
      <a:lvl1pPr algn="l" defTabSz="914423"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5" indent="-228605" algn="l" defTabSz="914423"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18" indent="-228605" algn="l" defTabSz="914423"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28" indent="-228605" algn="l" defTabSz="914423"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40"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52"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63"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7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8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98"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23" rtl="0" eaLnBrk="1" latinLnBrk="0" hangingPunct="1">
        <a:defRPr sz="1800" kern="1200">
          <a:solidFill>
            <a:schemeClr val="tx1"/>
          </a:solidFill>
          <a:latin typeface="+mn-lt"/>
          <a:ea typeface="+mn-ea"/>
          <a:cs typeface="+mn-cs"/>
        </a:defRPr>
      </a:lvl1pPr>
      <a:lvl2pPr marL="457212" algn="l" defTabSz="914423" rtl="0" eaLnBrk="1" latinLnBrk="0" hangingPunct="1">
        <a:defRPr sz="1800" kern="1200">
          <a:solidFill>
            <a:schemeClr val="tx1"/>
          </a:solidFill>
          <a:latin typeface="+mn-lt"/>
          <a:ea typeface="+mn-ea"/>
          <a:cs typeface="+mn-cs"/>
        </a:defRPr>
      </a:lvl2pPr>
      <a:lvl3pPr marL="914423" algn="l" defTabSz="914423" rtl="0" eaLnBrk="1" latinLnBrk="0" hangingPunct="1">
        <a:defRPr sz="1800" kern="1200">
          <a:solidFill>
            <a:schemeClr val="tx1"/>
          </a:solidFill>
          <a:latin typeface="+mn-lt"/>
          <a:ea typeface="+mn-ea"/>
          <a:cs typeface="+mn-cs"/>
        </a:defRPr>
      </a:lvl3pPr>
      <a:lvl4pPr marL="1371635" algn="l" defTabSz="914423" rtl="0" eaLnBrk="1" latinLnBrk="0" hangingPunct="1">
        <a:defRPr sz="1800" kern="1200">
          <a:solidFill>
            <a:schemeClr val="tx1"/>
          </a:solidFill>
          <a:latin typeface="+mn-lt"/>
          <a:ea typeface="+mn-ea"/>
          <a:cs typeface="+mn-cs"/>
        </a:defRPr>
      </a:lvl4pPr>
      <a:lvl5pPr marL="1828845" algn="l" defTabSz="914423" rtl="0" eaLnBrk="1" latinLnBrk="0" hangingPunct="1">
        <a:defRPr sz="1800" kern="1200">
          <a:solidFill>
            <a:schemeClr val="tx1"/>
          </a:solidFill>
          <a:latin typeface="+mn-lt"/>
          <a:ea typeface="+mn-ea"/>
          <a:cs typeface="+mn-cs"/>
        </a:defRPr>
      </a:lvl5pPr>
      <a:lvl6pPr marL="2286058" algn="l" defTabSz="914423" rtl="0" eaLnBrk="1" latinLnBrk="0" hangingPunct="1">
        <a:defRPr sz="1800" kern="1200">
          <a:solidFill>
            <a:schemeClr val="tx1"/>
          </a:solidFill>
          <a:latin typeface="+mn-lt"/>
          <a:ea typeface="+mn-ea"/>
          <a:cs typeface="+mn-cs"/>
        </a:defRPr>
      </a:lvl6pPr>
      <a:lvl7pPr marL="2743268" algn="l" defTabSz="914423" rtl="0" eaLnBrk="1" latinLnBrk="0" hangingPunct="1">
        <a:defRPr sz="1800" kern="1200">
          <a:solidFill>
            <a:schemeClr val="tx1"/>
          </a:solidFill>
          <a:latin typeface="+mn-lt"/>
          <a:ea typeface="+mn-ea"/>
          <a:cs typeface="+mn-cs"/>
        </a:defRPr>
      </a:lvl7pPr>
      <a:lvl8pPr marL="3200480" algn="l" defTabSz="914423" rtl="0" eaLnBrk="1" latinLnBrk="0" hangingPunct="1">
        <a:defRPr sz="1800" kern="1200">
          <a:solidFill>
            <a:schemeClr val="tx1"/>
          </a:solidFill>
          <a:latin typeface="+mn-lt"/>
          <a:ea typeface="+mn-ea"/>
          <a:cs typeface="+mn-cs"/>
        </a:defRPr>
      </a:lvl8pPr>
      <a:lvl9pPr marL="3657692" algn="l" defTabSz="914423" rtl="0" eaLnBrk="1" latinLnBrk="0" hangingPunct="1">
        <a:defRPr sz="1800" kern="1200">
          <a:solidFill>
            <a:schemeClr val="tx1"/>
          </a:solidFill>
          <a:latin typeface="+mn-lt"/>
          <a:ea typeface="+mn-ea"/>
          <a:cs typeface="+mn-cs"/>
        </a:defRPr>
      </a:lvl9pPr>
    </p:otherStyle>
  </p:txStyles>
</p:sldMaster>
</file>

<file path=ppt/slideMasters/slideMaster19.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208761368"/>
      </p:ext>
    </p:extLst>
  </p:cSld>
  <p:clrMap bg1="lt1" tx1="dk1" bg2="lt2" tx2="dk2" accent1="accent1" accent2="accent2" accent3="accent3" accent4="accent4" accent5="accent5" accent6="accent6" hlink="hlink" folHlink="folHlink"/>
  <p:sldLayoutIdLst>
    <p:sldLayoutId id="2147485074" r:id="rId1"/>
    <p:sldLayoutId id="2147485075" r:id="rId2"/>
    <p:sldLayoutId id="2147485076" r:id="rId3"/>
    <p:sldLayoutId id="2147485077" r:id="rId4"/>
    <p:sldLayoutId id="2147485078" r:id="rId5"/>
    <p:sldLayoutId id="2147485079" r:id="rId6"/>
    <p:sldLayoutId id="2147485080" r:id="rId7"/>
    <p:sldLayoutId id="2147485081" r:id="rId8"/>
    <p:sldLayoutId id="2147485082" r:id="rId9"/>
    <p:sldLayoutId id="2147485083" r:id="rId10"/>
    <p:sldLayoutId id="2147485084" r:id="rId11"/>
    <p:sldLayoutId id="2147485085" r:id="rId12"/>
    <p:sldLayoutId id="2147485086" r:id="rId13"/>
    <p:sldLayoutId id="2147485087" r:id="rId14"/>
    <p:sldLayoutId id="2147485088" r:id="rId15"/>
    <p:sldLayoutId id="2147485089" r:id="rId16"/>
    <p:sldLayoutId id="2147485090" r:id="rId17"/>
    <p:sldLayoutId id="2147485091" r:id="rId18"/>
    <p:sldLayoutId id="2147485092" r:id="rId19"/>
    <p:sldLayoutId id="2147485093" r:id="rId20"/>
    <p:sldLayoutId id="2147485094" r:id="rId21"/>
    <p:sldLayoutId id="2147485095" r:id="rId22"/>
    <p:sldLayoutId id="2147485096" r:id="rId23"/>
    <p:sldLayoutId id="2147485097" r:id="rId24"/>
  </p:sldLayoutIdLst>
  <p:txStyles>
    <p:titleStyle>
      <a:lvl1pPr algn="l" defTabSz="914377"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594" indent="-228594" algn="l" defTabSz="914377"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783" indent="-228594" algn="l" defTabSz="914377"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2971" indent="-228594" algn="l" defTabSz="914377"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160"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349"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537"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726"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914"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103"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377" rtl="0" eaLnBrk="1" latinLnBrk="0" hangingPunct="1">
        <a:defRPr sz="1800" kern="1200">
          <a:solidFill>
            <a:schemeClr val="tx1"/>
          </a:solidFill>
          <a:latin typeface="+mn-lt"/>
          <a:ea typeface="+mn-ea"/>
          <a:cs typeface="+mn-cs"/>
        </a:defRPr>
      </a:lvl1pPr>
      <a:lvl2pPr marL="457189" algn="l" defTabSz="914377" rtl="0" eaLnBrk="1" latinLnBrk="0" hangingPunct="1">
        <a:defRPr sz="1800" kern="1200">
          <a:solidFill>
            <a:schemeClr val="tx1"/>
          </a:solidFill>
          <a:latin typeface="+mn-lt"/>
          <a:ea typeface="+mn-ea"/>
          <a:cs typeface="+mn-cs"/>
        </a:defRPr>
      </a:lvl2pPr>
      <a:lvl3pPr marL="914377" algn="l" defTabSz="914377" rtl="0" eaLnBrk="1" latinLnBrk="0" hangingPunct="1">
        <a:defRPr sz="1800" kern="1200">
          <a:solidFill>
            <a:schemeClr val="tx1"/>
          </a:solidFill>
          <a:latin typeface="+mn-lt"/>
          <a:ea typeface="+mn-ea"/>
          <a:cs typeface="+mn-cs"/>
        </a:defRPr>
      </a:lvl3pPr>
      <a:lvl4pPr marL="1371566" algn="l" defTabSz="914377" rtl="0" eaLnBrk="1" latinLnBrk="0" hangingPunct="1">
        <a:defRPr sz="1800" kern="1200">
          <a:solidFill>
            <a:schemeClr val="tx1"/>
          </a:solidFill>
          <a:latin typeface="+mn-lt"/>
          <a:ea typeface="+mn-ea"/>
          <a:cs typeface="+mn-cs"/>
        </a:defRPr>
      </a:lvl4pPr>
      <a:lvl5pPr marL="1828754" algn="l" defTabSz="914377" rtl="0" eaLnBrk="1" latinLnBrk="0" hangingPunct="1">
        <a:defRPr sz="1800" kern="1200">
          <a:solidFill>
            <a:schemeClr val="tx1"/>
          </a:solidFill>
          <a:latin typeface="+mn-lt"/>
          <a:ea typeface="+mn-ea"/>
          <a:cs typeface="+mn-cs"/>
        </a:defRPr>
      </a:lvl5pPr>
      <a:lvl6pPr marL="2285943" algn="l" defTabSz="914377" rtl="0" eaLnBrk="1" latinLnBrk="0" hangingPunct="1">
        <a:defRPr sz="1800" kern="1200">
          <a:solidFill>
            <a:schemeClr val="tx1"/>
          </a:solidFill>
          <a:latin typeface="+mn-lt"/>
          <a:ea typeface="+mn-ea"/>
          <a:cs typeface="+mn-cs"/>
        </a:defRPr>
      </a:lvl6pPr>
      <a:lvl7pPr marL="2743131" algn="l" defTabSz="914377" rtl="0" eaLnBrk="1" latinLnBrk="0" hangingPunct="1">
        <a:defRPr sz="1800" kern="1200">
          <a:solidFill>
            <a:schemeClr val="tx1"/>
          </a:solidFill>
          <a:latin typeface="+mn-lt"/>
          <a:ea typeface="+mn-ea"/>
          <a:cs typeface="+mn-cs"/>
        </a:defRPr>
      </a:lvl7pPr>
      <a:lvl8pPr marL="3200320" algn="l" defTabSz="914377" rtl="0" eaLnBrk="1" latinLnBrk="0" hangingPunct="1">
        <a:defRPr sz="1800" kern="1200">
          <a:solidFill>
            <a:schemeClr val="tx1"/>
          </a:solidFill>
          <a:latin typeface="+mn-lt"/>
          <a:ea typeface="+mn-ea"/>
          <a:cs typeface="+mn-cs"/>
        </a:defRPr>
      </a:lvl8pPr>
      <a:lvl9pPr marL="3657509" algn="l" defTabSz="914377" rtl="0" eaLnBrk="1" latinLnBrk="0" hangingPunct="1">
        <a:defRPr sz="1800" kern="1200">
          <a:solidFill>
            <a:schemeClr val="tx1"/>
          </a:solidFill>
          <a:latin typeface="+mn-lt"/>
          <a:ea typeface="+mn-ea"/>
          <a:cs typeface="+mn-cs"/>
        </a:defRPr>
      </a:lvl9pPr>
    </p:otherStyle>
  </p:txStyles>
</p:sldMaster>
</file>

<file path=ppt/slideMasters/slideMaster20.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415600" y="593367"/>
            <a:ext cx="11360800" cy="763600"/>
          </a:xfrm>
          <a:prstGeom prst="rect">
            <a:avLst/>
          </a:prstGeom>
          <a:noFill/>
          <a:ln>
            <a:noFill/>
          </a:ln>
        </p:spPr>
        <p:txBody>
          <a:bodyPr spcFirstLastPara="1" wrap="square" lIns="91425" tIns="91425" rIns="91425" bIns="91425" anchor="t" anchorCtr="0">
            <a:noAutofit/>
          </a:bodyPr>
          <a:lstStyle>
            <a:lvl1pPr lvl="0">
              <a:spcBef>
                <a:spcPts val="0"/>
              </a:spcBef>
              <a:spcAft>
                <a:spcPts val="0"/>
              </a:spcAft>
              <a:buClr>
                <a:schemeClr val="dk2"/>
              </a:buClr>
              <a:buSzPts val="2800"/>
              <a:buFont typeface="Righteous"/>
              <a:buNone/>
              <a:defRPr sz="2800">
                <a:solidFill>
                  <a:schemeClr val="dk2"/>
                </a:solidFill>
                <a:latin typeface="Righteous"/>
                <a:ea typeface="Righteous"/>
                <a:cs typeface="Righteous"/>
                <a:sym typeface="Righteous"/>
              </a:defRPr>
            </a:lvl1pPr>
            <a:lvl2pPr lvl="1">
              <a:spcBef>
                <a:spcPts val="0"/>
              </a:spcBef>
              <a:spcAft>
                <a:spcPts val="0"/>
              </a:spcAft>
              <a:buClr>
                <a:schemeClr val="dk2"/>
              </a:buClr>
              <a:buSzPts val="2800"/>
              <a:buNone/>
              <a:defRPr sz="2800">
                <a:solidFill>
                  <a:schemeClr val="dk2"/>
                </a:solidFill>
              </a:defRPr>
            </a:lvl2pPr>
            <a:lvl3pPr lvl="2">
              <a:spcBef>
                <a:spcPts val="0"/>
              </a:spcBef>
              <a:spcAft>
                <a:spcPts val="0"/>
              </a:spcAft>
              <a:buClr>
                <a:schemeClr val="dk2"/>
              </a:buClr>
              <a:buSzPts val="2800"/>
              <a:buNone/>
              <a:defRPr sz="2800">
                <a:solidFill>
                  <a:schemeClr val="dk2"/>
                </a:solidFill>
              </a:defRPr>
            </a:lvl3pPr>
            <a:lvl4pPr lvl="3">
              <a:spcBef>
                <a:spcPts val="0"/>
              </a:spcBef>
              <a:spcAft>
                <a:spcPts val="0"/>
              </a:spcAft>
              <a:buClr>
                <a:schemeClr val="dk2"/>
              </a:buClr>
              <a:buSzPts val="2800"/>
              <a:buNone/>
              <a:defRPr sz="2800">
                <a:solidFill>
                  <a:schemeClr val="dk2"/>
                </a:solidFill>
              </a:defRPr>
            </a:lvl4pPr>
            <a:lvl5pPr lvl="4">
              <a:spcBef>
                <a:spcPts val="0"/>
              </a:spcBef>
              <a:spcAft>
                <a:spcPts val="0"/>
              </a:spcAft>
              <a:buClr>
                <a:schemeClr val="dk2"/>
              </a:buClr>
              <a:buSzPts val="2800"/>
              <a:buNone/>
              <a:defRPr sz="2800">
                <a:solidFill>
                  <a:schemeClr val="dk2"/>
                </a:solidFill>
              </a:defRPr>
            </a:lvl5pPr>
            <a:lvl6pPr lvl="5">
              <a:spcBef>
                <a:spcPts val="0"/>
              </a:spcBef>
              <a:spcAft>
                <a:spcPts val="0"/>
              </a:spcAft>
              <a:buClr>
                <a:schemeClr val="dk2"/>
              </a:buClr>
              <a:buSzPts val="2800"/>
              <a:buNone/>
              <a:defRPr sz="2800">
                <a:solidFill>
                  <a:schemeClr val="dk2"/>
                </a:solidFill>
              </a:defRPr>
            </a:lvl6pPr>
            <a:lvl7pPr lvl="6">
              <a:spcBef>
                <a:spcPts val="0"/>
              </a:spcBef>
              <a:spcAft>
                <a:spcPts val="0"/>
              </a:spcAft>
              <a:buClr>
                <a:schemeClr val="dk2"/>
              </a:buClr>
              <a:buSzPts val="2800"/>
              <a:buNone/>
              <a:defRPr sz="2800">
                <a:solidFill>
                  <a:schemeClr val="dk2"/>
                </a:solidFill>
              </a:defRPr>
            </a:lvl7pPr>
            <a:lvl8pPr lvl="7">
              <a:spcBef>
                <a:spcPts val="0"/>
              </a:spcBef>
              <a:spcAft>
                <a:spcPts val="0"/>
              </a:spcAft>
              <a:buClr>
                <a:schemeClr val="dk2"/>
              </a:buClr>
              <a:buSzPts val="2800"/>
              <a:buNone/>
              <a:defRPr sz="2800">
                <a:solidFill>
                  <a:schemeClr val="dk2"/>
                </a:solidFill>
              </a:defRPr>
            </a:lvl8pPr>
            <a:lvl9pPr lvl="8">
              <a:spcBef>
                <a:spcPts val="0"/>
              </a:spcBef>
              <a:spcAft>
                <a:spcPts val="0"/>
              </a:spcAft>
              <a:buClr>
                <a:schemeClr val="dk2"/>
              </a:buClr>
              <a:buSzPts val="2800"/>
              <a:buNone/>
              <a:defRPr sz="2800">
                <a:solidFill>
                  <a:schemeClr val="dk2"/>
                </a:solidFill>
              </a:defRPr>
            </a:lvl9pPr>
          </a:lstStyle>
          <a:p>
            <a:endParaRPr/>
          </a:p>
        </p:txBody>
      </p:sp>
      <p:sp>
        <p:nvSpPr>
          <p:cNvPr id="7" name="Google Shape;7;p1"/>
          <p:cNvSpPr txBox="1">
            <a:spLocks noGrp="1"/>
          </p:cNvSpPr>
          <p:nvPr>
            <p:ph type="body" idx="1"/>
          </p:nvPr>
        </p:nvSpPr>
        <p:spPr>
          <a:xfrm>
            <a:off x="415600" y="1536633"/>
            <a:ext cx="11360800" cy="4555200"/>
          </a:xfrm>
          <a:prstGeom prst="rect">
            <a:avLst/>
          </a:prstGeom>
          <a:noFill/>
          <a:ln>
            <a:noFill/>
          </a:ln>
        </p:spPr>
        <p:txBody>
          <a:bodyPr spcFirstLastPara="1" wrap="square" lIns="91425" tIns="91425" rIns="91425" bIns="91425" anchor="t" anchorCtr="0">
            <a:noAutofit/>
          </a:bodyPr>
          <a:lstStyle>
            <a:lvl1pPr marL="457200" lvl="0" indent="-342900">
              <a:lnSpc>
                <a:spcPct val="100000"/>
              </a:lnSpc>
              <a:spcBef>
                <a:spcPts val="0"/>
              </a:spcBef>
              <a:spcAft>
                <a:spcPts val="0"/>
              </a:spcAft>
              <a:buClr>
                <a:schemeClr val="dk2"/>
              </a:buClr>
              <a:buSzPts val="1800"/>
              <a:buFont typeface="Abel"/>
              <a:buChar char="●"/>
              <a:defRPr sz="1800">
                <a:solidFill>
                  <a:schemeClr val="dk2"/>
                </a:solidFill>
                <a:latin typeface="Abel"/>
                <a:ea typeface="Abel"/>
                <a:cs typeface="Abel"/>
                <a:sym typeface="Abel"/>
              </a:defRPr>
            </a:lvl1pPr>
            <a:lvl2pPr marL="914400" lvl="1"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2pPr>
            <a:lvl3pPr marL="1371600" lvl="2"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3pPr>
            <a:lvl4pPr marL="1828800" lvl="3"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4pPr>
            <a:lvl5pPr marL="2286000" lvl="4"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5pPr>
            <a:lvl6pPr marL="2743200" lvl="5"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6pPr>
            <a:lvl7pPr marL="3200400" lvl="6"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7pPr>
            <a:lvl8pPr marL="3657600" lvl="7"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8pPr>
            <a:lvl9pPr marL="4114800" lvl="8" indent="-317500">
              <a:lnSpc>
                <a:spcPct val="100000"/>
              </a:lnSpc>
              <a:spcBef>
                <a:spcPts val="1600"/>
              </a:spcBef>
              <a:spcAft>
                <a:spcPts val="1600"/>
              </a:spcAft>
              <a:buClr>
                <a:schemeClr val="dk2"/>
              </a:buClr>
              <a:buSzPts val="1400"/>
              <a:buFont typeface="Abel"/>
              <a:buChar char="■"/>
              <a:defRPr>
                <a:solidFill>
                  <a:schemeClr val="dk2"/>
                </a:solidFill>
                <a:latin typeface="Abel"/>
                <a:ea typeface="Abel"/>
                <a:cs typeface="Abel"/>
                <a:sym typeface="Abel"/>
              </a:defRPr>
            </a:lvl9pPr>
          </a:lstStyle>
          <a:p>
            <a:endParaRPr/>
          </a:p>
        </p:txBody>
      </p:sp>
    </p:spTree>
    <p:extLst>
      <p:ext uri="{BB962C8B-B14F-4D97-AF65-F5344CB8AC3E}">
        <p14:creationId xmlns:p14="http://schemas.microsoft.com/office/powerpoint/2010/main" val="3314728308"/>
      </p:ext>
    </p:extLst>
  </p:cSld>
  <p:clrMap bg1="lt1" tx1="dk1" bg2="dk2" tx2="lt2" accent1="accent1" accent2="accent2" accent3="accent3" accent4="accent4" accent5="accent5" accent6="accent6" hlink="hlink" folHlink="folHlink"/>
  <p:sldLayoutIdLst>
    <p:sldLayoutId id="2147485100" r:id="rId1"/>
    <p:sldLayoutId id="2147485101" r:id="rId2"/>
    <p:sldLayoutId id="2147485102" r:id="rId3"/>
    <p:sldLayoutId id="2147485103" r:id="rId4"/>
    <p:sldLayoutId id="2147485104" r:id="rId5"/>
    <p:sldLayoutId id="2147485105" r:id="rId6"/>
    <p:sldLayoutId id="2147485106" r:id="rId7"/>
    <p:sldLayoutId id="2147485107" r:id="rId8"/>
    <p:sldLayoutId id="2147485108" r:id="rId9"/>
    <p:sldLayoutId id="2147485109" r:id="rId10"/>
    <p:sldLayoutId id="2147485110" r:id="rId11"/>
    <p:sldLayoutId id="2147485111" r:id="rId12"/>
    <p:sldLayoutId id="2147485112" r:id="rId13"/>
    <p:sldLayoutId id="2147485113" r:id="rId14"/>
    <p:sldLayoutId id="2147485114" r:id="rId15"/>
    <p:sldLayoutId id="2147485115" r:id="rId16"/>
    <p:sldLayoutId id="2147485116" r:id="rId17"/>
    <p:sldLayoutId id="2147485117" r:id="rId18"/>
    <p:sldLayoutId id="2147485118" r:id="rId19"/>
    <p:sldLayoutId id="2147485119" r:id="rId20"/>
    <p:sldLayoutId id="2147485120" r:id="rId21"/>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21.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282997477"/>
      </p:ext>
    </p:extLst>
  </p:cSld>
  <p:clrMap bg1="lt1" tx1="dk1" bg2="lt2" tx2="dk2" accent1="accent1" accent2="accent2" accent3="accent3" accent4="accent4" accent5="accent5" accent6="accent6" hlink="hlink" folHlink="folHlink"/>
  <p:sldLayoutIdLst>
    <p:sldLayoutId id="2147485122" r:id="rId1"/>
    <p:sldLayoutId id="2147485123" r:id="rId2"/>
    <p:sldLayoutId id="2147485124" r:id="rId3"/>
    <p:sldLayoutId id="2147485125" r:id="rId4"/>
    <p:sldLayoutId id="2147485126" r:id="rId5"/>
    <p:sldLayoutId id="2147485127" r:id="rId6"/>
    <p:sldLayoutId id="2147485128" r:id="rId7"/>
    <p:sldLayoutId id="2147485129" r:id="rId8"/>
    <p:sldLayoutId id="2147485130" r:id="rId9"/>
    <p:sldLayoutId id="2147485131" r:id="rId10"/>
    <p:sldLayoutId id="2147485132" r:id="rId11"/>
    <p:sldLayoutId id="2147485133" r:id="rId12"/>
    <p:sldLayoutId id="2147485134" r:id="rId13"/>
    <p:sldLayoutId id="2147485135" r:id="rId14"/>
    <p:sldLayoutId id="2147485136" r:id="rId15"/>
    <p:sldLayoutId id="2147485137" r:id="rId16"/>
  </p:sldLayoutIdLst>
  <p:txStyles>
    <p:titleStyle>
      <a:lvl1pPr algn="ctr" defTabSz="1219170" rtl="0" eaLnBrk="1" latinLnBrk="1" hangingPunct="1">
        <a:spcBef>
          <a:spcPct val="0"/>
        </a:spcBef>
        <a:buNone/>
        <a:defRPr sz="5867" kern="1200">
          <a:solidFill>
            <a:schemeClr val="tx1"/>
          </a:solidFill>
          <a:latin typeface="+mj-lt"/>
          <a:ea typeface="+mj-ea"/>
          <a:cs typeface="+mj-cs"/>
        </a:defRPr>
      </a:lvl1pPr>
    </p:titleStyle>
    <p:bodyStyle>
      <a:lvl1pPr marL="457189" indent="-457189" algn="l" defTabSz="1219170" rtl="0" eaLnBrk="1" latinLnBrk="1" hangingPunct="1">
        <a:spcBef>
          <a:spcPct val="20000"/>
        </a:spcBef>
        <a:buFont typeface="Arial" pitchFamily="34" charset="0"/>
        <a:buChar char="•"/>
        <a:defRPr sz="4267" kern="1200">
          <a:solidFill>
            <a:schemeClr val="tx1"/>
          </a:solidFill>
          <a:latin typeface="+mn-lt"/>
          <a:ea typeface="+mn-ea"/>
          <a:cs typeface="+mn-cs"/>
        </a:defRPr>
      </a:lvl1pPr>
      <a:lvl2pPr marL="990575" indent="-380990" algn="l" defTabSz="1219170" rtl="0" eaLnBrk="1" latinLnBrk="1" hangingPunct="1">
        <a:spcBef>
          <a:spcPct val="20000"/>
        </a:spcBef>
        <a:buFont typeface="Arial" pitchFamily="34" charset="0"/>
        <a:buChar char="–"/>
        <a:defRPr sz="3733" kern="1200">
          <a:solidFill>
            <a:schemeClr val="tx1"/>
          </a:solidFill>
          <a:latin typeface="+mn-lt"/>
          <a:ea typeface="+mn-ea"/>
          <a:cs typeface="+mn-cs"/>
        </a:defRPr>
      </a:lvl2pPr>
      <a:lvl3pPr marL="1523962" indent="-304792" algn="l" defTabSz="1219170" rtl="0" eaLnBrk="1" latinLnBrk="1" hangingPunct="1">
        <a:spcBef>
          <a:spcPct val="20000"/>
        </a:spcBef>
        <a:buFont typeface="Arial" pitchFamily="34" charset="0"/>
        <a:buChar char="•"/>
        <a:defRPr sz="3200" kern="1200">
          <a:solidFill>
            <a:schemeClr val="tx1"/>
          </a:solidFill>
          <a:latin typeface="+mn-lt"/>
          <a:ea typeface="+mn-ea"/>
          <a:cs typeface="+mn-cs"/>
        </a:defRPr>
      </a:lvl3pPr>
      <a:lvl4pPr marL="2133547"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4pPr>
      <a:lvl5pPr marL="2743131"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5pPr>
      <a:lvl6pPr marL="3352716"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6pPr>
      <a:lvl7pPr marL="3962301"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7pPr>
      <a:lvl8pPr marL="4571886"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8pPr>
      <a:lvl9pPr marL="5181470"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9pPr>
    </p:bodyStyle>
    <p:otherStyle>
      <a:defPPr>
        <a:defRPr lang="ko-KR"/>
      </a:defPPr>
      <a:lvl1pPr marL="0" algn="l" defTabSz="1219170" rtl="0" eaLnBrk="1" latinLnBrk="1" hangingPunct="1">
        <a:defRPr sz="2400" kern="1200">
          <a:solidFill>
            <a:schemeClr val="tx1"/>
          </a:solidFill>
          <a:latin typeface="+mn-lt"/>
          <a:ea typeface="+mn-ea"/>
          <a:cs typeface="+mn-cs"/>
        </a:defRPr>
      </a:lvl1pPr>
      <a:lvl2pPr marL="609585" algn="l" defTabSz="1219170" rtl="0" eaLnBrk="1" latinLnBrk="1" hangingPunct="1">
        <a:defRPr sz="2400" kern="1200">
          <a:solidFill>
            <a:schemeClr val="tx1"/>
          </a:solidFill>
          <a:latin typeface="+mn-lt"/>
          <a:ea typeface="+mn-ea"/>
          <a:cs typeface="+mn-cs"/>
        </a:defRPr>
      </a:lvl2pPr>
      <a:lvl3pPr marL="1219170" algn="l" defTabSz="1219170" rtl="0" eaLnBrk="1" latinLnBrk="1" hangingPunct="1">
        <a:defRPr sz="2400" kern="1200">
          <a:solidFill>
            <a:schemeClr val="tx1"/>
          </a:solidFill>
          <a:latin typeface="+mn-lt"/>
          <a:ea typeface="+mn-ea"/>
          <a:cs typeface="+mn-cs"/>
        </a:defRPr>
      </a:lvl3pPr>
      <a:lvl4pPr marL="1828754" algn="l" defTabSz="1219170" rtl="0" eaLnBrk="1" latinLnBrk="1" hangingPunct="1">
        <a:defRPr sz="2400" kern="1200">
          <a:solidFill>
            <a:schemeClr val="tx1"/>
          </a:solidFill>
          <a:latin typeface="+mn-lt"/>
          <a:ea typeface="+mn-ea"/>
          <a:cs typeface="+mn-cs"/>
        </a:defRPr>
      </a:lvl4pPr>
      <a:lvl5pPr marL="2438339" algn="l" defTabSz="1219170" rtl="0" eaLnBrk="1" latinLnBrk="1" hangingPunct="1">
        <a:defRPr sz="2400" kern="1200">
          <a:solidFill>
            <a:schemeClr val="tx1"/>
          </a:solidFill>
          <a:latin typeface="+mn-lt"/>
          <a:ea typeface="+mn-ea"/>
          <a:cs typeface="+mn-cs"/>
        </a:defRPr>
      </a:lvl5pPr>
      <a:lvl6pPr marL="3047924" algn="l" defTabSz="1219170" rtl="0" eaLnBrk="1" latinLnBrk="1" hangingPunct="1">
        <a:defRPr sz="2400" kern="1200">
          <a:solidFill>
            <a:schemeClr val="tx1"/>
          </a:solidFill>
          <a:latin typeface="+mn-lt"/>
          <a:ea typeface="+mn-ea"/>
          <a:cs typeface="+mn-cs"/>
        </a:defRPr>
      </a:lvl6pPr>
      <a:lvl7pPr marL="3657509" algn="l" defTabSz="1219170" rtl="0" eaLnBrk="1" latinLnBrk="1" hangingPunct="1">
        <a:defRPr sz="2400" kern="1200">
          <a:solidFill>
            <a:schemeClr val="tx1"/>
          </a:solidFill>
          <a:latin typeface="+mn-lt"/>
          <a:ea typeface="+mn-ea"/>
          <a:cs typeface="+mn-cs"/>
        </a:defRPr>
      </a:lvl7pPr>
      <a:lvl8pPr marL="4267093" algn="l" defTabSz="1219170" rtl="0" eaLnBrk="1" latinLnBrk="1" hangingPunct="1">
        <a:defRPr sz="2400" kern="1200">
          <a:solidFill>
            <a:schemeClr val="tx1"/>
          </a:solidFill>
          <a:latin typeface="+mn-lt"/>
          <a:ea typeface="+mn-ea"/>
          <a:cs typeface="+mn-cs"/>
        </a:defRPr>
      </a:lvl8pPr>
      <a:lvl9pPr marL="4876678" algn="l" defTabSz="1219170" rtl="0" eaLnBrk="1" latinLnBrk="1" hangingPunct="1">
        <a:defRPr sz="2400" kern="1200">
          <a:solidFill>
            <a:schemeClr val="tx1"/>
          </a:solidFill>
          <a:latin typeface="+mn-lt"/>
          <a:ea typeface="+mn-ea"/>
          <a:cs typeface="+mn-cs"/>
        </a:defRPr>
      </a:lvl9pPr>
    </p:otherStyle>
  </p:txStyles>
</p:sldMaster>
</file>

<file path=ppt/slideMasters/slideMaster22.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609600" y="751067"/>
            <a:ext cx="7068400" cy="970400"/>
          </a:xfrm>
          <a:prstGeom prst="rect">
            <a:avLst/>
          </a:prstGeom>
          <a:noFill/>
          <a:ln>
            <a:noFill/>
          </a:ln>
        </p:spPr>
        <p:txBody>
          <a:bodyPr spcFirstLastPara="1" wrap="square" lIns="91425" tIns="91425" rIns="91425" bIns="91425" anchor="b" anchorCtr="0">
            <a:noAutofit/>
          </a:bodyPr>
          <a:lstStyle>
            <a:lvl1pPr lvl="0">
              <a:spcBef>
                <a:spcPts val="0"/>
              </a:spcBef>
              <a:spcAft>
                <a:spcPts val="0"/>
              </a:spcAft>
              <a:buClr>
                <a:srgbClr val="162D5A"/>
              </a:buClr>
              <a:buSzPts val="2400"/>
              <a:buFont typeface="Droid Serif"/>
              <a:buNone/>
              <a:defRPr sz="2400" b="1">
                <a:solidFill>
                  <a:srgbClr val="162D5A"/>
                </a:solidFill>
                <a:latin typeface="Droid Serif"/>
                <a:ea typeface="Droid Serif"/>
                <a:cs typeface="Droid Serif"/>
                <a:sym typeface="Droid Serif"/>
              </a:defRPr>
            </a:lvl1pPr>
            <a:lvl2pPr lvl="1">
              <a:spcBef>
                <a:spcPts val="0"/>
              </a:spcBef>
              <a:spcAft>
                <a:spcPts val="0"/>
              </a:spcAft>
              <a:buClr>
                <a:srgbClr val="162D5A"/>
              </a:buClr>
              <a:buSzPts val="2400"/>
              <a:buFont typeface="Droid Serif"/>
              <a:buNone/>
              <a:defRPr sz="2400" b="1">
                <a:solidFill>
                  <a:srgbClr val="162D5A"/>
                </a:solidFill>
                <a:latin typeface="Droid Serif"/>
                <a:ea typeface="Droid Serif"/>
                <a:cs typeface="Droid Serif"/>
                <a:sym typeface="Droid Serif"/>
              </a:defRPr>
            </a:lvl2pPr>
            <a:lvl3pPr lvl="2">
              <a:spcBef>
                <a:spcPts val="0"/>
              </a:spcBef>
              <a:spcAft>
                <a:spcPts val="0"/>
              </a:spcAft>
              <a:buClr>
                <a:srgbClr val="162D5A"/>
              </a:buClr>
              <a:buSzPts val="2400"/>
              <a:buFont typeface="Droid Serif"/>
              <a:buNone/>
              <a:defRPr sz="2400" b="1">
                <a:solidFill>
                  <a:srgbClr val="162D5A"/>
                </a:solidFill>
                <a:latin typeface="Droid Serif"/>
                <a:ea typeface="Droid Serif"/>
                <a:cs typeface="Droid Serif"/>
                <a:sym typeface="Droid Serif"/>
              </a:defRPr>
            </a:lvl3pPr>
            <a:lvl4pPr lvl="3">
              <a:spcBef>
                <a:spcPts val="0"/>
              </a:spcBef>
              <a:spcAft>
                <a:spcPts val="0"/>
              </a:spcAft>
              <a:buClr>
                <a:srgbClr val="162D5A"/>
              </a:buClr>
              <a:buSzPts val="2400"/>
              <a:buFont typeface="Droid Serif"/>
              <a:buNone/>
              <a:defRPr sz="2400" b="1">
                <a:solidFill>
                  <a:srgbClr val="162D5A"/>
                </a:solidFill>
                <a:latin typeface="Droid Serif"/>
                <a:ea typeface="Droid Serif"/>
                <a:cs typeface="Droid Serif"/>
                <a:sym typeface="Droid Serif"/>
              </a:defRPr>
            </a:lvl4pPr>
            <a:lvl5pPr lvl="4">
              <a:spcBef>
                <a:spcPts val="0"/>
              </a:spcBef>
              <a:spcAft>
                <a:spcPts val="0"/>
              </a:spcAft>
              <a:buClr>
                <a:srgbClr val="162D5A"/>
              </a:buClr>
              <a:buSzPts val="2400"/>
              <a:buFont typeface="Droid Serif"/>
              <a:buNone/>
              <a:defRPr sz="2400" b="1">
                <a:solidFill>
                  <a:srgbClr val="162D5A"/>
                </a:solidFill>
                <a:latin typeface="Droid Serif"/>
                <a:ea typeface="Droid Serif"/>
                <a:cs typeface="Droid Serif"/>
                <a:sym typeface="Droid Serif"/>
              </a:defRPr>
            </a:lvl5pPr>
            <a:lvl6pPr lvl="5">
              <a:spcBef>
                <a:spcPts val="0"/>
              </a:spcBef>
              <a:spcAft>
                <a:spcPts val="0"/>
              </a:spcAft>
              <a:buClr>
                <a:srgbClr val="162D5A"/>
              </a:buClr>
              <a:buSzPts val="2400"/>
              <a:buFont typeface="Droid Serif"/>
              <a:buNone/>
              <a:defRPr sz="2400" b="1">
                <a:solidFill>
                  <a:srgbClr val="162D5A"/>
                </a:solidFill>
                <a:latin typeface="Droid Serif"/>
                <a:ea typeface="Droid Serif"/>
                <a:cs typeface="Droid Serif"/>
                <a:sym typeface="Droid Serif"/>
              </a:defRPr>
            </a:lvl6pPr>
            <a:lvl7pPr lvl="6">
              <a:spcBef>
                <a:spcPts val="0"/>
              </a:spcBef>
              <a:spcAft>
                <a:spcPts val="0"/>
              </a:spcAft>
              <a:buClr>
                <a:srgbClr val="162D5A"/>
              </a:buClr>
              <a:buSzPts val="2400"/>
              <a:buFont typeface="Droid Serif"/>
              <a:buNone/>
              <a:defRPr sz="2400" b="1">
                <a:solidFill>
                  <a:srgbClr val="162D5A"/>
                </a:solidFill>
                <a:latin typeface="Droid Serif"/>
                <a:ea typeface="Droid Serif"/>
                <a:cs typeface="Droid Serif"/>
                <a:sym typeface="Droid Serif"/>
              </a:defRPr>
            </a:lvl7pPr>
            <a:lvl8pPr lvl="7">
              <a:spcBef>
                <a:spcPts val="0"/>
              </a:spcBef>
              <a:spcAft>
                <a:spcPts val="0"/>
              </a:spcAft>
              <a:buClr>
                <a:srgbClr val="162D5A"/>
              </a:buClr>
              <a:buSzPts val="2400"/>
              <a:buFont typeface="Droid Serif"/>
              <a:buNone/>
              <a:defRPr sz="2400" b="1">
                <a:solidFill>
                  <a:srgbClr val="162D5A"/>
                </a:solidFill>
                <a:latin typeface="Droid Serif"/>
                <a:ea typeface="Droid Serif"/>
                <a:cs typeface="Droid Serif"/>
                <a:sym typeface="Droid Serif"/>
              </a:defRPr>
            </a:lvl8pPr>
            <a:lvl9pPr lvl="8">
              <a:spcBef>
                <a:spcPts val="0"/>
              </a:spcBef>
              <a:spcAft>
                <a:spcPts val="0"/>
              </a:spcAft>
              <a:buClr>
                <a:srgbClr val="162D5A"/>
              </a:buClr>
              <a:buSzPts val="2400"/>
              <a:buFont typeface="Droid Serif"/>
              <a:buNone/>
              <a:defRPr sz="2400" b="1">
                <a:solidFill>
                  <a:srgbClr val="162D5A"/>
                </a:solidFill>
                <a:latin typeface="Droid Serif"/>
                <a:ea typeface="Droid Serif"/>
                <a:cs typeface="Droid Serif"/>
                <a:sym typeface="Droid Serif"/>
              </a:defRPr>
            </a:lvl9pPr>
          </a:lstStyle>
          <a:p>
            <a:endParaRPr/>
          </a:p>
        </p:txBody>
      </p:sp>
      <p:sp>
        <p:nvSpPr>
          <p:cNvPr id="7" name="Google Shape;7;p1"/>
          <p:cNvSpPr txBox="1">
            <a:spLocks noGrp="1"/>
          </p:cNvSpPr>
          <p:nvPr>
            <p:ph type="body" idx="1"/>
          </p:nvPr>
        </p:nvSpPr>
        <p:spPr>
          <a:xfrm>
            <a:off x="609600" y="1875925"/>
            <a:ext cx="7068400" cy="4215200"/>
          </a:xfrm>
          <a:prstGeom prst="rect">
            <a:avLst/>
          </a:prstGeom>
          <a:noFill/>
          <a:ln>
            <a:noFill/>
          </a:ln>
        </p:spPr>
        <p:txBody>
          <a:bodyPr spcFirstLastPara="1" wrap="square" lIns="91425" tIns="91425" rIns="91425" bIns="91425" anchor="t" anchorCtr="0">
            <a:noAutofit/>
          </a:bodyPr>
          <a:lstStyle>
            <a:lvl1pPr marL="457200" lvl="0" indent="-342900">
              <a:spcBef>
                <a:spcPts val="600"/>
              </a:spcBef>
              <a:spcAft>
                <a:spcPts val="0"/>
              </a:spcAft>
              <a:buClr>
                <a:srgbClr val="33CCFF"/>
              </a:buClr>
              <a:buSzPts val="1800"/>
              <a:buFont typeface="Pontano Sans"/>
              <a:buChar char="➝"/>
              <a:defRPr sz="1800">
                <a:solidFill>
                  <a:srgbClr val="162D5A"/>
                </a:solidFill>
                <a:latin typeface="Pontano Sans"/>
                <a:ea typeface="Pontano Sans"/>
                <a:cs typeface="Pontano Sans"/>
                <a:sym typeface="Pontano Sans"/>
              </a:defRPr>
            </a:lvl1pPr>
            <a:lvl2pPr marL="914400" lvl="1" indent="-342900">
              <a:spcBef>
                <a:spcPts val="0"/>
              </a:spcBef>
              <a:spcAft>
                <a:spcPts val="0"/>
              </a:spcAft>
              <a:buClr>
                <a:srgbClr val="33CCFF"/>
              </a:buClr>
              <a:buSzPts val="1800"/>
              <a:buFont typeface="Pontano Sans"/>
              <a:buChar char="⇾"/>
              <a:defRPr sz="1800">
                <a:solidFill>
                  <a:srgbClr val="162D5A"/>
                </a:solidFill>
                <a:latin typeface="Pontano Sans"/>
                <a:ea typeface="Pontano Sans"/>
                <a:cs typeface="Pontano Sans"/>
                <a:sym typeface="Pontano Sans"/>
              </a:defRPr>
            </a:lvl2pPr>
            <a:lvl3pPr marL="1371600" lvl="2" indent="-342900">
              <a:spcBef>
                <a:spcPts val="0"/>
              </a:spcBef>
              <a:spcAft>
                <a:spcPts val="0"/>
              </a:spcAft>
              <a:buClr>
                <a:srgbClr val="33CCFF"/>
              </a:buClr>
              <a:buSzPts val="1800"/>
              <a:buFont typeface="Pontano Sans"/>
              <a:buChar char="￫"/>
              <a:defRPr sz="1800">
                <a:solidFill>
                  <a:srgbClr val="162D5A"/>
                </a:solidFill>
                <a:latin typeface="Pontano Sans"/>
                <a:ea typeface="Pontano Sans"/>
                <a:cs typeface="Pontano Sans"/>
                <a:sym typeface="Pontano Sans"/>
              </a:defRPr>
            </a:lvl3pPr>
            <a:lvl4pPr marL="1828800" lvl="3" indent="-342900">
              <a:spcBef>
                <a:spcPts val="0"/>
              </a:spcBef>
              <a:spcAft>
                <a:spcPts val="0"/>
              </a:spcAft>
              <a:buClr>
                <a:srgbClr val="33CCFF"/>
              </a:buClr>
              <a:buSzPts val="1800"/>
              <a:buFont typeface="Pontano Sans"/>
              <a:buChar char="￫"/>
              <a:defRPr sz="1800">
                <a:solidFill>
                  <a:srgbClr val="162D5A"/>
                </a:solidFill>
                <a:latin typeface="Pontano Sans"/>
                <a:ea typeface="Pontano Sans"/>
                <a:cs typeface="Pontano Sans"/>
                <a:sym typeface="Pontano Sans"/>
              </a:defRPr>
            </a:lvl4pPr>
            <a:lvl5pPr marL="2286000" lvl="4" indent="-342900">
              <a:spcBef>
                <a:spcPts val="0"/>
              </a:spcBef>
              <a:spcAft>
                <a:spcPts val="0"/>
              </a:spcAft>
              <a:buClr>
                <a:srgbClr val="33CCFF"/>
              </a:buClr>
              <a:buSzPts val="1800"/>
              <a:buFont typeface="Pontano Sans"/>
              <a:buChar char="￫"/>
              <a:defRPr sz="1800">
                <a:solidFill>
                  <a:srgbClr val="162D5A"/>
                </a:solidFill>
                <a:latin typeface="Pontano Sans"/>
                <a:ea typeface="Pontano Sans"/>
                <a:cs typeface="Pontano Sans"/>
                <a:sym typeface="Pontano Sans"/>
              </a:defRPr>
            </a:lvl5pPr>
            <a:lvl6pPr marL="2743200" lvl="5" indent="-342900">
              <a:spcBef>
                <a:spcPts val="0"/>
              </a:spcBef>
              <a:spcAft>
                <a:spcPts val="0"/>
              </a:spcAft>
              <a:buClr>
                <a:srgbClr val="33CCFF"/>
              </a:buClr>
              <a:buSzPts val="1800"/>
              <a:buFont typeface="Pontano Sans"/>
              <a:buChar char="￫"/>
              <a:defRPr sz="1800">
                <a:solidFill>
                  <a:srgbClr val="162D5A"/>
                </a:solidFill>
                <a:latin typeface="Pontano Sans"/>
                <a:ea typeface="Pontano Sans"/>
                <a:cs typeface="Pontano Sans"/>
                <a:sym typeface="Pontano Sans"/>
              </a:defRPr>
            </a:lvl6pPr>
            <a:lvl7pPr marL="3200400" lvl="6" indent="-342900">
              <a:spcBef>
                <a:spcPts val="0"/>
              </a:spcBef>
              <a:spcAft>
                <a:spcPts val="0"/>
              </a:spcAft>
              <a:buClr>
                <a:srgbClr val="33CCFF"/>
              </a:buClr>
              <a:buSzPts val="1800"/>
              <a:buFont typeface="Pontano Sans"/>
              <a:buChar char="￫"/>
              <a:defRPr sz="1800">
                <a:solidFill>
                  <a:srgbClr val="162D5A"/>
                </a:solidFill>
                <a:latin typeface="Pontano Sans"/>
                <a:ea typeface="Pontano Sans"/>
                <a:cs typeface="Pontano Sans"/>
                <a:sym typeface="Pontano Sans"/>
              </a:defRPr>
            </a:lvl7pPr>
            <a:lvl8pPr marL="3657600" lvl="7" indent="-342900">
              <a:spcBef>
                <a:spcPts val="0"/>
              </a:spcBef>
              <a:spcAft>
                <a:spcPts val="0"/>
              </a:spcAft>
              <a:buClr>
                <a:srgbClr val="33CCFF"/>
              </a:buClr>
              <a:buSzPts val="1800"/>
              <a:buFont typeface="Pontano Sans"/>
              <a:buChar char="￫"/>
              <a:defRPr sz="1800">
                <a:solidFill>
                  <a:srgbClr val="162D5A"/>
                </a:solidFill>
                <a:latin typeface="Pontano Sans"/>
                <a:ea typeface="Pontano Sans"/>
                <a:cs typeface="Pontano Sans"/>
                <a:sym typeface="Pontano Sans"/>
              </a:defRPr>
            </a:lvl8pPr>
            <a:lvl9pPr marL="4114800" lvl="8" indent="-342900">
              <a:spcBef>
                <a:spcPts val="0"/>
              </a:spcBef>
              <a:spcAft>
                <a:spcPts val="0"/>
              </a:spcAft>
              <a:buClr>
                <a:srgbClr val="33CCFF"/>
              </a:buClr>
              <a:buSzPts val="1800"/>
              <a:buFont typeface="Pontano Sans"/>
              <a:buChar char="￫"/>
              <a:defRPr sz="1800">
                <a:solidFill>
                  <a:srgbClr val="162D5A"/>
                </a:solidFill>
                <a:latin typeface="Pontano Sans"/>
                <a:ea typeface="Pontano Sans"/>
                <a:cs typeface="Pontano Sans"/>
                <a:sym typeface="Pontano Sans"/>
              </a:defRPr>
            </a:lvl9pPr>
          </a:lstStyle>
          <a:p>
            <a:endParaRPr/>
          </a:p>
        </p:txBody>
      </p:sp>
      <p:sp>
        <p:nvSpPr>
          <p:cNvPr id="8" name="Google Shape;8;p1"/>
          <p:cNvSpPr txBox="1">
            <a:spLocks noGrp="1"/>
          </p:cNvSpPr>
          <p:nvPr>
            <p:ph type="sldNum" idx="12"/>
          </p:nvPr>
        </p:nvSpPr>
        <p:spPr>
          <a:xfrm>
            <a:off x="7475045" y="6333135"/>
            <a:ext cx="731600" cy="524800"/>
          </a:xfrm>
          <a:prstGeom prst="rect">
            <a:avLst/>
          </a:prstGeom>
          <a:noFill/>
          <a:ln>
            <a:noFill/>
          </a:ln>
        </p:spPr>
        <p:txBody>
          <a:bodyPr spcFirstLastPara="1" wrap="square" lIns="91425" tIns="91425" rIns="91425" bIns="91425" anchor="ctr" anchorCtr="0">
            <a:noAutofit/>
          </a:bodyPr>
          <a:lstStyle>
            <a:lvl1pPr lvl="0" algn="r">
              <a:buNone/>
              <a:defRPr sz="1600">
                <a:solidFill>
                  <a:srgbClr val="33CCFF"/>
                </a:solidFill>
                <a:latin typeface="Pontano Sans"/>
                <a:ea typeface="Pontano Sans"/>
                <a:cs typeface="Pontano Sans"/>
                <a:sym typeface="Pontano Sans"/>
              </a:defRPr>
            </a:lvl1pPr>
            <a:lvl2pPr lvl="1" algn="r">
              <a:buNone/>
              <a:defRPr sz="1600">
                <a:solidFill>
                  <a:srgbClr val="33CCFF"/>
                </a:solidFill>
                <a:latin typeface="Pontano Sans"/>
                <a:ea typeface="Pontano Sans"/>
                <a:cs typeface="Pontano Sans"/>
                <a:sym typeface="Pontano Sans"/>
              </a:defRPr>
            </a:lvl2pPr>
            <a:lvl3pPr lvl="2" algn="r">
              <a:buNone/>
              <a:defRPr sz="1600">
                <a:solidFill>
                  <a:srgbClr val="33CCFF"/>
                </a:solidFill>
                <a:latin typeface="Pontano Sans"/>
                <a:ea typeface="Pontano Sans"/>
                <a:cs typeface="Pontano Sans"/>
                <a:sym typeface="Pontano Sans"/>
              </a:defRPr>
            </a:lvl3pPr>
            <a:lvl4pPr lvl="3" algn="r">
              <a:buNone/>
              <a:defRPr sz="1600">
                <a:solidFill>
                  <a:srgbClr val="33CCFF"/>
                </a:solidFill>
                <a:latin typeface="Pontano Sans"/>
                <a:ea typeface="Pontano Sans"/>
                <a:cs typeface="Pontano Sans"/>
                <a:sym typeface="Pontano Sans"/>
              </a:defRPr>
            </a:lvl4pPr>
            <a:lvl5pPr lvl="4" algn="r">
              <a:buNone/>
              <a:defRPr sz="1600">
                <a:solidFill>
                  <a:srgbClr val="33CCFF"/>
                </a:solidFill>
                <a:latin typeface="Pontano Sans"/>
                <a:ea typeface="Pontano Sans"/>
                <a:cs typeface="Pontano Sans"/>
                <a:sym typeface="Pontano Sans"/>
              </a:defRPr>
            </a:lvl5pPr>
            <a:lvl6pPr lvl="5" algn="r">
              <a:buNone/>
              <a:defRPr sz="1600">
                <a:solidFill>
                  <a:srgbClr val="33CCFF"/>
                </a:solidFill>
                <a:latin typeface="Pontano Sans"/>
                <a:ea typeface="Pontano Sans"/>
                <a:cs typeface="Pontano Sans"/>
                <a:sym typeface="Pontano Sans"/>
              </a:defRPr>
            </a:lvl6pPr>
            <a:lvl7pPr lvl="6" algn="r">
              <a:buNone/>
              <a:defRPr sz="1600">
                <a:solidFill>
                  <a:srgbClr val="33CCFF"/>
                </a:solidFill>
                <a:latin typeface="Pontano Sans"/>
                <a:ea typeface="Pontano Sans"/>
                <a:cs typeface="Pontano Sans"/>
                <a:sym typeface="Pontano Sans"/>
              </a:defRPr>
            </a:lvl7pPr>
            <a:lvl8pPr lvl="7" algn="r">
              <a:buNone/>
              <a:defRPr sz="1600">
                <a:solidFill>
                  <a:srgbClr val="33CCFF"/>
                </a:solidFill>
                <a:latin typeface="Pontano Sans"/>
                <a:ea typeface="Pontano Sans"/>
                <a:cs typeface="Pontano Sans"/>
                <a:sym typeface="Pontano Sans"/>
              </a:defRPr>
            </a:lvl8pPr>
            <a:lvl9pPr lvl="8" algn="r">
              <a:buNone/>
              <a:defRPr sz="1600">
                <a:solidFill>
                  <a:srgbClr val="33CCFF"/>
                </a:solidFill>
                <a:latin typeface="Pontano Sans"/>
                <a:ea typeface="Pontano Sans"/>
                <a:cs typeface="Pontano Sans"/>
                <a:sym typeface="Pontano Sans"/>
              </a:defRPr>
            </a:lvl9pPr>
          </a:lstStyle>
          <a:p>
            <a:pPr>
              <a:buClr>
                <a:srgbClr val="000000"/>
              </a:buClr>
              <a:buFont typeface="Arial"/>
              <a:buNone/>
            </a:pPr>
            <a:fld id="{00000000-1234-1234-1234-123412341234}" type="slidenum">
              <a:rPr lang="en" kern="0"/>
              <a:pPr>
                <a:buClr>
                  <a:srgbClr val="000000"/>
                </a:buClr>
                <a:buFont typeface="Arial"/>
                <a:buNone/>
              </a:pPr>
              <a:t>‹#›</a:t>
            </a:fld>
            <a:endParaRPr kern="0"/>
          </a:p>
        </p:txBody>
      </p:sp>
    </p:spTree>
    <p:extLst>
      <p:ext uri="{BB962C8B-B14F-4D97-AF65-F5344CB8AC3E}">
        <p14:creationId xmlns:p14="http://schemas.microsoft.com/office/powerpoint/2010/main" val="4271618987"/>
      </p:ext>
    </p:extLst>
  </p:cSld>
  <p:clrMap bg1="lt1" tx1="dk1" bg2="dk2" tx2="lt2" accent1="accent1" accent2="accent2" accent3="accent3" accent4="accent4" accent5="accent5" accent6="accent6" hlink="hlink" folHlink="folHlink"/>
  <p:sldLayoutIdLst>
    <p:sldLayoutId id="2147485140" r:id="rId1"/>
    <p:sldLayoutId id="2147485141" r:id="rId2"/>
    <p:sldLayoutId id="2147485142" r:id="rId3"/>
    <p:sldLayoutId id="2147485143" r:id="rId4"/>
    <p:sldLayoutId id="2147485144" r:id="rId5"/>
    <p:sldLayoutId id="2147485145" r:id="rId6"/>
    <p:sldLayoutId id="2147485146" r:id="rId7"/>
    <p:sldLayoutId id="2147485147" r:id="rId8"/>
    <p:sldLayoutId id="2147485148" r:id="rId9"/>
    <p:sldLayoutId id="2147485149" r:id="rId10"/>
    <p:sldLayoutId id="2147485150" r:id="rId11"/>
  </p:sldLayoutIdLst>
  <p:transition>
    <p:fade thruBlk="1"/>
  </p:transition>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23.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3914500" y="1212067"/>
            <a:ext cx="7034000" cy="854800"/>
          </a:xfrm>
          <a:prstGeom prst="rect">
            <a:avLst/>
          </a:prstGeom>
          <a:noFill/>
          <a:ln>
            <a:noFill/>
          </a:ln>
        </p:spPr>
        <p:txBody>
          <a:bodyPr spcFirstLastPara="1" wrap="square" lIns="91425" tIns="91425" rIns="91425" bIns="91425" anchor="b" anchorCtr="0">
            <a:noAutofit/>
          </a:bodyPr>
          <a:lstStyle>
            <a:lvl1pPr lvl="0">
              <a:spcBef>
                <a:spcPts val="0"/>
              </a:spcBef>
              <a:spcAft>
                <a:spcPts val="0"/>
              </a:spcAft>
              <a:buClr>
                <a:srgbClr val="617A86"/>
              </a:buClr>
              <a:buSzPts val="1800"/>
              <a:buFont typeface="Nixie One"/>
              <a:buNone/>
              <a:defRPr sz="1800">
                <a:solidFill>
                  <a:srgbClr val="617A86"/>
                </a:solidFill>
                <a:latin typeface="Nixie One"/>
                <a:ea typeface="Nixie One"/>
                <a:cs typeface="Nixie One"/>
                <a:sym typeface="Nixie One"/>
              </a:defRPr>
            </a:lvl1pPr>
            <a:lvl2pPr lvl="1">
              <a:spcBef>
                <a:spcPts val="0"/>
              </a:spcBef>
              <a:spcAft>
                <a:spcPts val="0"/>
              </a:spcAft>
              <a:buClr>
                <a:srgbClr val="617A86"/>
              </a:buClr>
              <a:buSzPts val="1800"/>
              <a:buFont typeface="Nixie One"/>
              <a:buNone/>
              <a:defRPr sz="1800">
                <a:solidFill>
                  <a:srgbClr val="617A86"/>
                </a:solidFill>
                <a:latin typeface="Nixie One"/>
                <a:ea typeface="Nixie One"/>
                <a:cs typeface="Nixie One"/>
                <a:sym typeface="Nixie One"/>
              </a:defRPr>
            </a:lvl2pPr>
            <a:lvl3pPr lvl="2">
              <a:spcBef>
                <a:spcPts val="0"/>
              </a:spcBef>
              <a:spcAft>
                <a:spcPts val="0"/>
              </a:spcAft>
              <a:buClr>
                <a:srgbClr val="617A86"/>
              </a:buClr>
              <a:buSzPts val="1800"/>
              <a:buFont typeface="Nixie One"/>
              <a:buNone/>
              <a:defRPr sz="1800">
                <a:solidFill>
                  <a:srgbClr val="617A86"/>
                </a:solidFill>
                <a:latin typeface="Nixie One"/>
                <a:ea typeface="Nixie One"/>
                <a:cs typeface="Nixie One"/>
                <a:sym typeface="Nixie One"/>
              </a:defRPr>
            </a:lvl3pPr>
            <a:lvl4pPr lvl="3">
              <a:spcBef>
                <a:spcPts val="0"/>
              </a:spcBef>
              <a:spcAft>
                <a:spcPts val="0"/>
              </a:spcAft>
              <a:buClr>
                <a:srgbClr val="617A86"/>
              </a:buClr>
              <a:buSzPts val="1800"/>
              <a:buFont typeface="Nixie One"/>
              <a:buNone/>
              <a:defRPr sz="1800">
                <a:solidFill>
                  <a:srgbClr val="617A86"/>
                </a:solidFill>
                <a:latin typeface="Nixie One"/>
                <a:ea typeface="Nixie One"/>
                <a:cs typeface="Nixie One"/>
                <a:sym typeface="Nixie One"/>
              </a:defRPr>
            </a:lvl4pPr>
            <a:lvl5pPr lvl="4">
              <a:spcBef>
                <a:spcPts val="0"/>
              </a:spcBef>
              <a:spcAft>
                <a:spcPts val="0"/>
              </a:spcAft>
              <a:buClr>
                <a:srgbClr val="617A86"/>
              </a:buClr>
              <a:buSzPts val="1800"/>
              <a:buFont typeface="Nixie One"/>
              <a:buNone/>
              <a:defRPr sz="1800">
                <a:solidFill>
                  <a:srgbClr val="617A86"/>
                </a:solidFill>
                <a:latin typeface="Nixie One"/>
                <a:ea typeface="Nixie One"/>
                <a:cs typeface="Nixie One"/>
                <a:sym typeface="Nixie One"/>
              </a:defRPr>
            </a:lvl5pPr>
            <a:lvl6pPr lvl="5">
              <a:spcBef>
                <a:spcPts val="0"/>
              </a:spcBef>
              <a:spcAft>
                <a:spcPts val="0"/>
              </a:spcAft>
              <a:buClr>
                <a:srgbClr val="617A86"/>
              </a:buClr>
              <a:buSzPts val="1800"/>
              <a:buFont typeface="Nixie One"/>
              <a:buNone/>
              <a:defRPr sz="1800">
                <a:solidFill>
                  <a:srgbClr val="617A86"/>
                </a:solidFill>
                <a:latin typeface="Nixie One"/>
                <a:ea typeface="Nixie One"/>
                <a:cs typeface="Nixie One"/>
                <a:sym typeface="Nixie One"/>
              </a:defRPr>
            </a:lvl6pPr>
            <a:lvl7pPr lvl="6">
              <a:spcBef>
                <a:spcPts val="0"/>
              </a:spcBef>
              <a:spcAft>
                <a:spcPts val="0"/>
              </a:spcAft>
              <a:buClr>
                <a:srgbClr val="617A86"/>
              </a:buClr>
              <a:buSzPts val="1800"/>
              <a:buFont typeface="Nixie One"/>
              <a:buNone/>
              <a:defRPr sz="1800">
                <a:solidFill>
                  <a:srgbClr val="617A86"/>
                </a:solidFill>
                <a:latin typeface="Nixie One"/>
                <a:ea typeface="Nixie One"/>
                <a:cs typeface="Nixie One"/>
                <a:sym typeface="Nixie One"/>
              </a:defRPr>
            </a:lvl7pPr>
            <a:lvl8pPr lvl="7">
              <a:spcBef>
                <a:spcPts val="0"/>
              </a:spcBef>
              <a:spcAft>
                <a:spcPts val="0"/>
              </a:spcAft>
              <a:buClr>
                <a:srgbClr val="617A86"/>
              </a:buClr>
              <a:buSzPts val="1800"/>
              <a:buFont typeface="Nixie One"/>
              <a:buNone/>
              <a:defRPr sz="1800">
                <a:solidFill>
                  <a:srgbClr val="617A86"/>
                </a:solidFill>
                <a:latin typeface="Nixie One"/>
                <a:ea typeface="Nixie One"/>
                <a:cs typeface="Nixie One"/>
                <a:sym typeface="Nixie One"/>
              </a:defRPr>
            </a:lvl8pPr>
            <a:lvl9pPr lvl="8">
              <a:spcBef>
                <a:spcPts val="0"/>
              </a:spcBef>
              <a:spcAft>
                <a:spcPts val="0"/>
              </a:spcAft>
              <a:buClr>
                <a:srgbClr val="617A86"/>
              </a:buClr>
              <a:buSzPts val="1800"/>
              <a:buFont typeface="Nixie One"/>
              <a:buNone/>
              <a:defRPr sz="1800">
                <a:solidFill>
                  <a:srgbClr val="617A86"/>
                </a:solidFill>
                <a:latin typeface="Nixie One"/>
                <a:ea typeface="Nixie One"/>
                <a:cs typeface="Nixie One"/>
                <a:sym typeface="Nixie One"/>
              </a:defRPr>
            </a:lvl9pPr>
          </a:lstStyle>
          <a:p>
            <a:endParaRPr/>
          </a:p>
        </p:txBody>
      </p:sp>
      <p:sp>
        <p:nvSpPr>
          <p:cNvPr id="7" name="Google Shape;7;p1"/>
          <p:cNvSpPr txBox="1">
            <a:spLocks noGrp="1"/>
          </p:cNvSpPr>
          <p:nvPr>
            <p:ph type="body" idx="1"/>
          </p:nvPr>
        </p:nvSpPr>
        <p:spPr>
          <a:xfrm>
            <a:off x="3914500" y="2034344"/>
            <a:ext cx="7034000" cy="3714800"/>
          </a:xfrm>
          <a:prstGeom prst="rect">
            <a:avLst/>
          </a:prstGeom>
          <a:noFill/>
          <a:ln>
            <a:noFill/>
          </a:ln>
        </p:spPr>
        <p:txBody>
          <a:bodyPr spcFirstLastPara="1" wrap="square" lIns="91425" tIns="91425" rIns="91425" bIns="91425" anchor="t" anchorCtr="0">
            <a:noAutofit/>
          </a:bodyPr>
          <a:lstStyle>
            <a:lvl1pPr marL="457200" lvl="0" indent="-381000">
              <a:spcBef>
                <a:spcPts val="600"/>
              </a:spcBef>
              <a:spcAft>
                <a:spcPts val="0"/>
              </a:spcAft>
              <a:buClr>
                <a:srgbClr val="A1BECC"/>
              </a:buClr>
              <a:buSzPts val="2400"/>
              <a:buFont typeface="Varela Round"/>
              <a:buChar char="◎"/>
              <a:defRPr sz="2400">
                <a:solidFill>
                  <a:srgbClr val="617A86"/>
                </a:solidFill>
                <a:latin typeface="Varela Round"/>
                <a:ea typeface="Varela Round"/>
                <a:cs typeface="Varela Round"/>
                <a:sym typeface="Varela Round"/>
              </a:defRPr>
            </a:lvl1pPr>
            <a:lvl2pPr marL="914400" lvl="1" indent="-381000">
              <a:spcBef>
                <a:spcPts val="0"/>
              </a:spcBef>
              <a:spcAft>
                <a:spcPts val="0"/>
              </a:spcAft>
              <a:buClr>
                <a:srgbClr val="A1BECC"/>
              </a:buClr>
              <a:buSzPts val="2400"/>
              <a:buFont typeface="Varela Round"/>
              <a:buChar char="◉"/>
              <a:defRPr sz="2400">
                <a:solidFill>
                  <a:srgbClr val="617A86"/>
                </a:solidFill>
                <a:latin typeface="Varela Round"/>
                <a:ea typeface="Varela Round"/>
                <a:cs typeface="Varela Round"/>
                <a:sym typeface="Varela Round"/>
              </a:defRPr>
            </a:lvl2pPr>
            <a:lvl3pPr marL="1371600" lvl="2" indent="-381000">
              <a:spcBef>
                <a:spcPts val="0"/>
              </a:spcBef>
              <a:spcAft>
                <a:spcPts val="0"/>
              </a:spcAft>
              <a:buClr>
                <a:srgbClr val="A1BECC"/>
              </a:buClr>
              <a:buSzPts val="2400"/>
              <a:buFont typeface="Varela Round"/>
              <a:buChar char="￮"/>
              <a:defRPr sz="2400">
                <a:solidFill>
                  <a:srgbClr val="617A86"/>
                </a:solidFill>
                <a:latin typeface="Varela Round"/>
                <a:ea typeface="Varela Round"/>
                <a:cs typeface="Varela Round"/>
                <a:sym typeface="Varela Round"/>
              </a:defRPr>
            </a:lvl3pPr>
            <a:lvl4pPr marL="1828800" lvl="3" indent="-381000">
              <a:spcBef>
                <a:spcPts val="0"/>
              </a:spcBef>
              <a:spcAft>
                <a:spcPts val="0"/>
              </a:spcAft>
              <a:buClr>
                <a:srgbClr val="A1BECC"/>
              </a:buClr>
              <a:buSzPts val="2400"/>
              <a:buFont typeface="Varela Round"/>
              <a:buChar char="●"/>
              <a:defRPr sz="2400">
                <a:solidFill>
                  <a:srgbClr val="617A86"/>
                </a:solidFill>
                <a:latin typeface="Varela Round"/>
                <a:ea typeface="Varela Round"/>
                <a:cs typeface="Varela Round"/>
                <a:sym typeface="Varela Round"/>
              </a:defRPr>
            </a:lvl4pPr>
            <a:lvl5pPr marL="2286000" lvl="4" indent="-381000">
              <a:spcBef>
                <a:spcPts val="0"/>
              </a:spcBef>
              <a:spcAft>
                <a:spcPts val="0"/>
              </a:spcAft>
              <a:buClr>
                <a:srgbClr val="A1BECC"/>
              </a:buClr>
              <a:buSzPts val="2400"/>
              <a:buFont typeface="Varela Round"/>
              <a:buChar char="○"/>
              <a:defRPr sz="2400">
                <a:solidFill>
                  <a:srgbClr val="617A86"/>
                </a:solidFill>
                <a:latin typeface="Varela Round"/>
                <a:ea typeface="Varela Round"/>
                <a:cs typeface="Varela Round"/>
                <a:sym typeface="Varela Round"/>
              </a:defRPr>
            </a:lvl5pPr>
            <a:lvl6pPr marL="2743200" lvl="5" indent="-381000">
              <a:spcBef>
                <a:spcPts val="0"/>
              </a:spcBef>
              <a:spcAft>
                <a:spcPts val="0"/>
              </a:spcAft>
              <a:buClr>
                <a:srgbClr val="A1BECC"/>
              </a:buClr>
              <a:buSzPts val="2400"/>
              <a:buFont typeface="Varela Round"/>
              <a:buChar char="■"/>
              <a:defRPr sz="2400">
                <a:solidFill>
                  <a:srgbClr val="617A86"/>
                </a:solidFill>
                <a:latin typeface="Varela Round"/>
                <a:ea typeface="Varela Round"/>
                <a:cs typeface="Varela Round"/>
                <a:sym typeface="Varela Round"/>
              </a:defRPr>
            </a:lvl6pPr>
            <a:lvl7pPr marL="3200400" lvl="6" indent="-381000">
              <a:spcBef>
                <a:spcPts val="0"/>
              </a:spcBef>
              <a:spcAft>
                <a:spcPts val="0"/>
              </a:spcAft>
              <a:buClr>
                <a:srgbClr val="A1BECC"/>
              </a:buClr>
              <a:buSzPts val="2400"/>
              <a:buFont typeface="Varela Round"/>
              <a:buChar char="●"/>
              <a:defRPr sz="2400">
                <a:solidFill>
                  <a:srgbClr val="617A86"/>
                </a:solidFill>
                <a:latin typeface="Varela Round"/>
                <a:ea typeface="Varela Round"/>
                <a:cs typeface="Varela Round"/>
                <a:sym typeface="Varela Round"/>
              </a:defRPr>
            </a:lvl7pPr>
            <a:lvl8pPr marL="3657600" lvl="7" indent="-381000">
              <a:spcBef>
                <a:spcPts val="0"/>
              </a:spcBef>
              <a:spcAft>
                <a:spcPts val="0"/>
              </a:spcAft>
              <a:buClr>
                <a:srgbClr val="A1BECC"/>
              </a:buClr>
              <a:buSzPts val="2400"/>
              <a:buFont typeface="Varela Round"/>
              <a:buChar char="○"/>
              <a:defRPr sz="2400">
                <a:solidFill>
                  <a:srgbClr val="617A86"/>
                </a:solidFill>
                <a:latin typeface="Varela Round"/>
                <a:ea typeface="Varela Round"/>
                <a:cs typeface="Varela Round"/>
                <a:sym typeface="Varela Round"/>
              </a:defRPr>
            </a:lvl8pPr>
            <a:lvl9pPr marL="4114800" lvl="8" indent="-381000">
              <a:spcBef>
                <a:spcPts val="0"/>
              </a:spcBef>
              <a:spcAft>
                <a:spcPts val="0"/>
              </a:spcAft>
              <a:buClr>
                <a:srgbClr val="A1BECC"/>
              </a:buClr>
              <a:buSzPts val="2400"/>
              <a:buFont typeface="Varela Round"/>
              <a:buChar char="■"/>
              <a:defRPr sz="2400">
                <a:solidFill>
                  <a:srgbClr val="617A86"/>
                </a:solidFill>
                <a:latin typeface="Varela Round"/>
                <a:ea typeface="Varela Round"/>
                <a:cs typeface="Varela Round"/>
                <a:sym typeface="Varela Round"/>
              </a:defRPr>
            </a:lvl9pPr>
          </a:lstStyle>
          <a:p>
            <a:endParaRPr/>
          </a:p>
        </p:txBody>
      </p:sp>
      <p:sp>
        <p:nvSpPr>
          <p:cNvPr id="8" name="Google Shape;8;p1"/>
          <p:cNvSpPr txBox="1">
            <a:spLocks noGrp="1"/>
          </p:cNvSpPr>
          <p:nvPr>
            <p:ph type="sldNum" idx="12"/>
          </p:nvPr>
        </p:nvSpPr>
        <p:spPr>
          <a:xfrm>
            <a:off x="11514167" y="6335500"/>
            <a:ext cx="626400" cy="522000"/>
          </a:xfrm>
          <a:prstGeom prst="rect">
            <a:avLst/>
          </a:prstGeom>
          <a:noFill/>
          <a:ln>
            <a:noFill/>
          </a:ln>
        </p:spPr>
        <p:txBody>
          <a:bodyPr spcFirstLastPara="1" wrap="square" lIns="91425" tIns="91425" rIns="91425" bIns="91425" anchor="t" anchorCtr="0">
            <a:noAutofit/>
          </a:bodyPr>
          <a:lstStyle>
            <a:lvl1pPr lvl="0" algn="r">
              <a:buNone/>
              <a:defRPr sz="1600">
                <a:solidFill>
                  <a:srgbClr val="A1BECC"/>
                </a:solidFill>
                <a:latin typeface="Nixie One"/>
                <a:ea typeface="Nixie One"/>
                <a:cs typeface="Nixie One"/>
                <a:sym typeface="Nixie One"/>
              </a:defRPr>
            </a:lvl1pPr>
            <a:lvl2pPr lvl="1" algn="r">
              <a:buNone/>
              <a:defRPr sz="1600">
                <a:solidFill>
                  <a:srgbClr val="A1BECC"/>
                </a:solidFill>
                <a:latin typeface="Nixie One"/>
                <a:ea typeface="Nixie One"/>
                <a:cs typeface="Nixie One"/>
                <a:sym typeface="Nixie One"/>
              </a:defRPr>
            </a:lvl2pPr>
            <a:lvl3pPr lvl="2" algn="r">
              <a:buNone/>
              <a:defRPr sz="1600">
                <a:solidFill>
                  <a:srgbClr val="A1BECC"/>
                </a:solidFill>
                <a:latin typeface="Nixie One"/>
                <a:ea typeface="Nixie One"/>
                <a:cs typeface="Nixie One"/>
                <a:sym typeface="Nixie One"/>
              </a:defRPr>
            </a:lvl3pPr>
            <a:lvl4pPr lvl="3" algn="r">
              <a:buNone/>
              <a:defRPr sz="1600">
                <a:solidFill>
                  <a:srgbClr val="A1BECC"/>
                </a:solidFill>
                <a:latin typeface="Nixie One"/>
                <a:ea typeface="Nixie One"/>
                <a:cs typeface="Nixie One"/>
                <a:sym typeface="Nixie One"/>
              </a:defRPr>
            </a:lvl4pPr>
            <a:lvl5pPr lvl="4" algn="r">
              <a:buNone/>
              <a:defRPr sz="1600">
                <a:solidFill>
                  <a:srgbClr val="A1BECC"/>
                </a:solidFill>
                <a:latin typeface="Nixie One"/>
                <a:ea typeface="Nixie One"/>
                <a:cs typeface="Nixie One"/>
                <a:sym typeface="Nixie One"/>
              </a:defRPr>
            </a:lvl5pPr>
            <a:lvl6pPr lvl="5" algn="r">
              <a:buNone/>
              <a:defRPr sz="1600">
                <a:solidFill>
                  <a:srgbClr val="A1BECC"/>
                </a:solidFill>
                <a:latin typeface="Nixie One"/>
                <a:ea typeface="Nixie One"/>
                <a:cs typeface="Nixie One"/>
                <a:sym typeface="Nixie One"/>
              </a:defRPr>
            </a:lvl6pPr>
            <a:lvl7pPr lvl="6" algn="r">
              <a:buNone/>
              <a:defRPr sz="1600">
                <a:solidFill>
                  <a:srgbClr val="A1BECC"/>
                </a:solidFill>
                <a:latin typeface="Nixie One"/>
                <a:ea typeface="Nixie One"/>
                <a:cs typeface="Nixie One"/>
                <a:sym typeface="Nixie One"/>
              </a:defRPr>
            </a:lvl7pPr>
            <a:lvl8pPr lvl="7" algn="r">
              <a:buNone/>
              <a:defRPr sz="1600">
                <a:solidFill>
                  <a:srgbClr val="A1BECC"/>
                </a:solidFill>
                <a:latin typeface="Nixie One"/>
                <a:ea typeface="Nixie One"/>
                <a:cs typeface="Nixie One"/>
                <a:sym typeface="Nixie One"/>
              </a:defRPr>
            </a:lvl8pPr>
            <a:lvl9pPr lvl="8" algn="r">
              <a:buNone/>
              <a:defRPr sz="1600">
                <a:solidFill>
                  <a:srgbClr val="A1BECC"/>
                </a:solidFill>
                <a:latin typeface="Nixie One"/>
                <a:ea typeface="Nixie One"/>
                <a:cs typeface="Nixie One"/>
                <a:sym typeface="Nixie One"/>
              </a:defRPr>
            </a:lvl9pPr>
          </a:lstStyle>
          <a:p>
            <a:pPr>
              <a:buClr>
                <a:srgbClr val="000000"/>
              </a:buClr>
              <a:buFont typeface="Arial"/>
              <a:buNone/>
            </a:pPr>
            <a:fld id="{00000000-1234-1234-1234-123412341234}" type="slidenum">
              <a:rPr lang="en" kern="0"/>
              <a:pPr>
                <a:buClr>
                  <a:srgbClr val="000000"/>
                </a:buClr>
                <a:buFont typeface="Arial"/>
                <a:buNone/>
              </a:pPr>
              <a:t>‹#›</a:t>
            </a:fld>
            <a:endParaRPr kern="0"/>
          </a:p>
        </p:txBody>
      </p:sp>
    </p:spTree>
    <p:extLst>
      <p:ext uri="{BB962C8B-B14F-4D97-AF65-F5344CB8AC3E}">
        <p14:creationId xmlns:p14="http://schemas.microsoft.com/office/powerpoint/2010/main" val="2890145838"/>
      </p:ext>
    </p:extLst>
  </p:cSld>
  <p:clrMap bg1="lt1" tx1="dk1" bg2="dk2" tx2="lt2" accent1="accent1" accent2="accent2" accent3="accent3" accent4="accent4" accent5="accent5" accent6="accent6" hlink="hlink" folHlink="folHlink"/>
  <p:sldLayoutIdLst>
    <p:sldLayoutId id="2147485152" r:id="rId1"/>
    <p:sldLayoutId id="2147485153" r:id="rId2"/>
    <p:sldLayoutId id="2147485154" r:id="rId3"/>
    <p:sldLayoutId id="2147485155" r:id="rId4"/>
    <p:sldLayoutId id="2147485156" r:id="rId5"/>
    <p:sldLayoutId id="2147485157" r:id="rId6"/>
    <p:sldLayoutId id="2147485158" r:id="rId7"/>
    <p:sldLayoutId id="2147485159" r:id="rId8"/>
    <p:sldLayoutId id="2147485160" r:id="rId9"/>
    <p:sldLayoutId id="2147485161" r:id="rId10"/>
    <p:sldLayoutId id="2147485162" r:id="rId11"/>
  </p:sldLayoutIdLst>
  <p:transition>
    <p:fade thruBlk="1"/>
  </p:transition>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24.xml><?xml version="1.0" encoding="utf-8"?>
<p:sldMaster xmlns:a="http://schemas.openxmlformats.org/drawingml/2006/main" xmlns:r="http://schemas.openxmlformats.org/officeDocument/2006/relationships" xmlns:p="http://schemas.openxmlformats.org/presentationml/2006/main">
  <p:cSld>
    <p:bg bwMode="grayWhite">
      <p:bgPr>
        <a:gradFill rotWithShape="0">
          <a:gsLst>
            <a:gs pos="0">
              <a:schemeClr val="bg1"/>
            </a:gs>
            <a:gs pos="100000">
              <a:schemeClr val="bg1">
                <a:gamma/>
                <a:tint val="0"/>
                <a:invGamma/>
              </a:schemeClr>
            </a:gs>
          </a:gsLst>
          <a:lin ang="5400000" scaled="1"/>
        </a:gradFill>
        <a:effectLst/>
      </p:bgPr>
    </p:bg>
    <p:spTree>
      <p:nvGrpSpPr>
        <p:cNvPr id="1" name=""/>
        <p:cNvGrpSpPr/>
        <p:nvPr/>
      </p:nvGrpSpPr>
      <p:grpSpPr>
        <a:xfrm>
          <a:off x="0" y="0"/>
          <a:ext cx="0" cy="0"/>
          <a:chOff x="0" y="0"/>
          <a:chExt cx="0" cy="0"/>
        </a:xfrm>
      </p:grpSpPr>
      <p:pic>
        <p:nvPicPr>
          <p:cNvPr id="1140811" name="Picture 75" descr="59018 _1"/>
          <p:cNvPicPr>
            <a:picLocks noChangeAspect="1" noChangeArrowheads="1"/>
          </p:cNvPicPr>
          <p:nvPr/>
        </p:nvPicPr>
        <p:blipFill>
          <a:blip r:embed="rId18"/>
          <a:srcRect/>
          <a:stretch>
            <a:fillRect/>
          </a:stretch>
        </p:blipFill>
        <p:spPr bwMode="auto">
          <a:xfrm>
            <a:off x="0" y="3530600"/>
            <a:ext cx="3471333" cy="3327400"/>
          </a:xfrm>
          <a:prstGeom prst="rect">
            <a:avLst/>
          </a:prstGeom>
          <a:noFill/>
        </p:spPr>
      </p:pic>
      <p:pic>
        <p:nvPicPr>
          <p:cNvPr id="1140810" name="Picture 74" descr="Medical Perspectives_EyeWire copy"/>
          <p:cNvPicPr>
            <a:picLocks noChangeAspect="1" noChangeArrowheads="1"/>
          </p:cNvPicPr>
          <p:nvPr/>
        </p:nvPicPr>
        <p:blipFill>
          <a:blip r:embed="rId19"/>
          <a:srcRect/>
          <a:stretch>
            <a:fillRect/>
          </a:stretch>
        </p:blipFill>
        <p:spPr bwMode="auto">
          <a:xfrm>
            <a:off x="0" y="0"/>
            <a:ext cx="12192000" cy="6858000"/>
          </a:xfrm>
          <a:prstGeom prst="rect">
            <a:avLst/>
          </a:prstGeom>
          <a:noFill/>
        </p:spPr>
      </p:pic>
      <p:sp>
        <p:nvSpPr>
          <p:cNvPr id="1140740" name="Rectangle 4"/>
          <p:cNvSpPr>
            <a:spLocks noGrp="1" noChangeArrowheads="1"/>
          </p:cNvSpPr>
          <p:nvPr>
            <p:ph type="dt" sz="half" idx="2"/>
          </p:nvPr>
        </p:nvSpPr>
        <p:spPr bwMode="gray">
          <a:xfrm>
            <a:off x="395817" y="6577014"/>
            <a:ext cx="2844800" cy="219075"/>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l">
              <a:defRPr sz="1000">
                <a:latin typeface="+mn-lt"/>
              </a:defRPr>
            </a:lvl1pPr>
          </a:lstStyle>
          <a:p>
            <a:pPr fontAlgn="base">
              <a:spcBef>
                <a:spcPct val="0"/>
              </a:spcBef>
              <a:spcAft>
                <a:spcPct val="0"/>
              </a:spcAft>
            </a:pPr>
            <a:endParaRPr lang="en-US">
              <a:solidFill>
                <a:srgbClr val="000000"/>
              </a:solidFill>
            </a:endParaRPr>
          </a:p>
        </p:txBody>
      </p:sp>
      <p:sp>
        <p:nvSpPr>
          <p:cNvPr id="1140741" name="Rectangle 5"/>
          <p:cNvSpPr>
            <a:spLocks noGrp="1" noChangeArrowheads="1"/>
          </p:cNvSpPr>
          <p:nvPr>
            <p:ph type="ftr" sz="quarter" idx="3"/>
          </p:nvPr>
        </p:nvSpPr>
        <p:spPr bwMode="gray">
          <a:xfrm>
            <a:off x="3621617" y="6565900"/>
            <a:ext cx="4866216" cy="280988"/>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defRPr sz="1000">
                <a:latin typeface="+mn-lt"/>
              </a:defRPr>
            </a:lvl1pPr>
          </a:lstStyle>
          <a:p>
            <a:pPr algn="ctr" fontAlgn="base">
              <a:spcBef>
                <a:spcPct val="0"/>
              </a:spcBef>
              <a:spcAft>
                <a:spcPct val="0"/>
              </a:spcAft>
            </a:pPr>
            <a:r>
              <a:rPr lang="en-US">
                <a:solidFill>
                  <a:srgbClr val="000000"/>
                </a:solidFill>
              </a:rPr>
              <a:t>www.trungtamtinhoc.edu.vn</a:t>
            </a:r>
          </a:p>
          <a:p>
            <a:pPr algn="ctr" fontAlgn="base">
              <a:spcBef>
                <a:spcPct val="0"/>
              </a:spcBef>
              <a:spcAft>
                <a:spcPct val="0"/>
              </a:spcAft>
            </a:pPr>
            <a:endParaRPr lang="en-US">
              <a:solidFill>
                <a:srgbClr val="000000"/>
              </a:solidFill>
            </a:endParaRPr>
          </a:p>
        </p:txBody>
      </p:sp>
      <p:sp>
        <p:nvSpPr>
          <p:cNvPr id="1140744" name="Rectangle 8"/>
          <p:cNvSpPr>
            <a:spLocks noGrp="1" noChangeArrowheads="1"/>
          </p:cNvSpPr>
          <p:nvPr>
            <p:ph type="sldNum" sz="quarter" idx="4"/>
          </p:nvPr>
        </p:nvSpPr>
        <p:spPr bwMode="gray">
          <a:xfrm>
            <a:off x="8974667" y="6569076"/>
            <a:ext cx="2844800" cy="214313"/>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a:defRPr sz="1000">
                <a:latin typeface="+mn-lt"/>
              </a:defRPr>
            </a:lvl1pPr>
          </a:lstStyle>
          <a:p>
            <a:pPr fontAlgn="base">
              <a:spcBef>
                <a:spcPct val="0"/>
              </a:spcBef>
              <a:spcAft>
                <a:spcPct val="0"/>
              </a:spcAft>
            </a:pPr>
            <a:fld id="{C45CA075-AD84-442C-9B94-5893FC41DA84}" type="slidenum">
              <a:rPr lang="en-US">
                <a:solidFill>
                  <a:srgbClr val="000000"/>
                </a:solidFill>
              </a:rPr>
              <a:pPr fontAlgn="base">
                <a:spcBef>
                  <a:spcPct val="0"/>
                </a:spcBef>
                <a:spcAft>
                  <a:spcPct val="0"/>
                </a:spcAft>
              </a:pPr>
              <a:t>‹#›</a:t>
            </a:fld>
            <a:endParaRPr lang="en-US">
              <a:solidFill>
                <a:srgbClr val="000000"/>
              </a:solidFill>
            </a:endParaRPr>
          </a:p>
        </p:txBody>
      </p:sp>
      <p:sp>
        <p:nvSpPr>
          <p:cNvPr id="1140765" name="Rectangle 29"/>
          <p:cNvSpPr>
            <a:spLocks noGrp="1" noChangeArrowheads="1"/>
          </p:cNvSpPr>
          <p:nvPr>
            <p:ph type="body" idx="1"/>
          </p:nvPr>
        </p:nvSpPr>
        <p:spPr bwMode="black">
          <a:xfrm>
            <a:off x="793752" y="1450975"/>
            <a:ext cx="10788649" cy="4984750"/>
          </a:xfrm>
          <a:prstGeom prst="rect">
            <a:avLst/>
          </a:prstGeom>
          <a:noFill/>
          <a:ln w="9525" algn="ctr">
            <a:noFill/>
            <a:miter lim="800000"/>
            <a:headEnd/>
            <a:tailEnd/>
          </a:ln>
          <a:effectLst/>
        </p:spPr>
        <p:txBody>
          <a:bodyPr vert="horz" wrap="square" lIns="91440" tIns="45720" rIns="91440" bIns="45720" numCol="1" anchor="t" anchorCtr="0" compatLnSpc="1">
            <a:prstTxWarp prst="textNoShape">
              <a:avLst/>
            </a:prstTxWarp>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1140804" name="Freeform 68"/>
          <p:cNvSpPr>
            <a:spLocks/>
          </p:cNvSpPr>
          <p:nvPr/>
        </p:nvSpPr>
        <p:spPr bwMode="auto">
          <a:xfrm>
            <a:off x="1276351" y="1103314"/>
            <a:ext cx="8724900" cy="39687"/>
          </a:xfrm>
          <a:custGeom>
            <a:avLst/>
            <a:gdLst/>
            <a:ahLst/>
            <a:cxnLst>
              <a:cxn ang="0">
                <a:pos x="4122" y="0"/>
              </a:cxn>
              <a:cxn ang="0">
                <a:pos x="0" y="3"/>
              </a:cxn>
              <a:cxn ang="0">
                <a:pos x="37" y="25"/>
              </a:cxn>
              <a:cxn ang="0">
                <a:pos x="4109" y="25"/>
              </a:cxn>
              <a:cxn ang="0">
                <a:pos x="4122" y="0"/>
              </a:cxn>
            </a:cxnLst>
            <a:rect l="0" t="0" r="r" b="b"/>
            <a:pathLst>
              <a:path w="4122" h="25">
                <a:moveTo>
                  <a:pt x="4122" y="0"/>
                </a:moveTo>
                <a:lnTo>
                  <a:pt x="0" y="3"/>
                </a:lnTo>
                <a:lnTo>
                  <a:pt x="37" y="25"/>
                </a:lnTo>
                <a:lnTo>
                  <a:pt x="4109" y="25"/>
                </a:lnTo>
                <a:lnTo>
                  <a:pt x="4122" y="0"/>
                </a:lnTo>
                <a:close/>
              </a:path>
            </a:pathLst>
          </a:custGeom>
          <a:gradFill rotWithShape="1">
            <a:gsLst>
              <a:gs pos="0">
                <a:schemeClr val="tx2">
                  <a:alpha val="0"/>
                </a:schemeClr>
              </a:gs>
              <a:gs pos="100000">
                <a:schemeClr val="tx2">
                  <a:gamma/>
                  <a:shade val="78824"/>
                  <a:invGamma/>
                </a:schemeClr>
              </a:gs>
            </a:gsLst>
            <a:lin ang="0" scaled="1"/>
          </a:gradFill>
          <a:ln w="9525" cap="flat" cmpd="sng">
            <a:noFill/>
            <a:prstDash val="solid"/>
            <a:round/>
            <a:headEnd/>
            <a:tailEnd/>
          </a:ln>
          <a:effectLst/>
        </p:spPr>
        <p:txBody>
          <a:bodyPr/>
          <a:lstStyle/>
          <a:p>
            <a:pPr algn="ctr" fontAlgn="base">
              <a:spcBef>
                <a:spcPct val="0"/>
              </a:spcBef>
              <a:spcAft>
                <a:spcPct val="0"/>
              </a:spcAft>
            </a:pPr>
            <a:endParaRPr lang="en-US" sz="1800">
              <a:solidFill>
                <a:srgbClr val="000000"/>
              </a:solidFill>
              <a:latin typeface="Symbol" pitchFamily="18" charset="2"/>
            </a:endParaRPr>
          </a:p>
        </p:txBody>
      </p:sp>
      <p:pic>
        <p:nvPicPr>
          <p:cNvPr id="1140805" name="Picture 69" descr="artway_medical_thermomete_01"/>
          <p:cNvPicPr>
            <a:picLocks noChangeAspect="1" noChangeArrowheads="1"/>
          </p:cNvPicPr>
          <p:nvPr/>
        </p:nvPicPr>
        <p:blipFill>
          <a:blip r:embed="rId20" cstate="print"/>
          <a:srcRect/>
          <a:stretch>
            <a:fillRect/>
          </a:stretch>
        </p:blipFill>
        <p:spPr bwMode="auto">
          <a:xfrm>
            <a:off x="8714317" y="98425"/>
            <a:ext cx="1354667" cy="1079500"/>
          </a:xfrm>
          <a:prstGeom prst="rect">
            <a:avLst/>
          </a:prstGeom>
          <a:noFill/>
        </p:spPr>
      </p:pic>
      <p:sp>
        <p:nvSpPr>
          <p:cNvPr id="1140764" name="Rectangle 28"/>
          <p:cNvSpPr>
            <a:spLocks noGrp="1" noChangeArrowheads="1"/>
          </p:cNvSpPr>
          <p:nvPr>
            <p:ph type="title"/>
          </p:nvPr>
        </p:nvSpPr>
        <p:spPr bwMode="black">
          <a:xfrm>
            <a:off x="433918" y="349251"/>
            <a:ext cx="10367433" cy="633413"/>
          </a:xfrm>
          <a:prstGeom prst="rect">
            <a:avLst/>
          </a:prstGeom>
          <a:noFill/>
          <a:ln w="9525">
            <a:noFill/>
            <a:miter lim="800000"/>
            <a:headEnd/>
            <a:tailEnd/>
          </a:ln>
          <a:effectLst/>
        </p:spPr>
        <p:txBody>
          <a:bodyPr vert="horz" wrap="square" lIns="91440" tIns="45720" rIns="91440" bIns="45720" numCol="1" anchor="ctr" anchorCtr="0" compatLnSpc="1">
            <a:prstTxWarp prst="textNoShape">
              <a:avLst/>
            </a:prstTxWarp>
          </a:bodyPr>
          <a:lstStyle/>
          <a:p>
            <a:pPr lvl="0"/>
            <a:r>
              <a:rPr lang="en-US"/>
              <a:t>Click to edit Master title style</a:t>
            </a:r>
          </a:p>
        </p:txBody>
      </p:sp>
      <p:sp>
        <p:nvSpPr>
          <p:cNvPr id="1140808" name="Text Box 72"/>
          <p:cNvSpPr txBox="1">
            <a:spLocks noChangeArrowheads="1"/>
          </p:cNvSpPr>
          <p:nvPr/>
        </p:nvSpPr>
        <p:spPr bwMode="gray">
          <a:xfrm>
            <a:off x="10189634" y="779463"/>
            <a:ext cx="1722967" cy="457200"/>
          </a:xfrm>
          <a:prstGeom prst="rect">
            <a:avLst/>
          </a:prstGeom>
          <a:noFill/>
          <a:ln w="28575" algn="ctr">
            <a:noFill/>
            <a:miter lim="800000"/>
            <a:headEnd/>
            <a:tailEnd/>
          </a:ln>
          <a:effectLst>
            <a:prstShdw prst="shdw13" dist="53882" dir="2700000">
              <a:srgbClr val="080808">
                <a:alpha val="50000"/>
              </a:srgbClr>
            </a:prstShdw>
          </a:effectLst>
        </p:spPr>
        <p:txBody>
          <a:bodyPr>
            <a:spAutoFit/>
          </a:bodyPr>
          <a:lstStyle/>
          <a:p>
            <a:pPr fontAlgn="base">
              <a:spcBef>
                <a:spcPct val="50000"/>
              </a:spcBef>
              <a:spcAft>
                <a:spcPct val="0"/>
              </a:spcAft>
            </a:pPr>
            <a:r>
              <a:rPr lang="en-US" sz="2400" b="1">
                <a:solidFill>
                  <a:srgbClr val="A50021"/>
                </a:solidFill>
                <a:latin typeface="Verdana" pitchFamily="34" charset="0"/>
              </a:rPr>
              <a:t>LOGO</a:t>
            </a:r>
          </a:p>
        </p:txBody>
      </p:sp>
      <p:sp>
        <p:nvSpPr>
          <p:cNvPr id="12" name="TextBox 11"/>
          <p:cNvSpPr txBox="1"/>
          <p:nvPr/>
        </p:nvSpPr>
        <p:spPr>
          <a:xfrm>
            <a:off x="395172" y="6616056"/>
            <a:ext cx="1960793" cy="230832"/>
          </a:xfrm>
          <a:prstGeom prst="rect">
            <a:avLst/>
          </a:prstGeom>
          <a:noFill/>
        </p:spPr>
        <p:txBody>
          <a:bodyPr wrap="none" rtlCol="0">
            <a:spAutoFit/>
          </a:bodyPr>
          <a:lstStyle/>
          <a:p>
            <a:pPr algn="dist" fontAlgn="base">
              <a:spcBef>
                <a:spcPct val="50000"/>
              </a:spcBef>
              <a:spcAft>
                <a:spcPct val="0"/>
              </a:spcAft>
            </a:pPr>
            <a:r>
              <a:rPr lang="en-US" sz="900">
                <a:solidFill>
                  <a:srgbClr val="000000"/>
                </a:solidFill>
                <a:latin typeface="Verdana" pitchFamily="34" charset="0"/>
              </a:rPr>
              <a:t>http://dichvudanhvanban.com</a:t>
            </a:r>
          </a:p>
        </p:txBody>
      </p:sp>
    </p:spTree>
    <p:extLst>
      <p:ext uri="{BB962C8B-B14F-4D97-AF65-F5344CB8AC3E}">
        <p14:creationId xmlns:p14="http://schemas.microsoft.com/office/powerpoint/2010/main" val="143595994"/>
      </p:ext>
    </p:extLst>
  </p:cSld>
  <p:clrMap bg1="lt1" tx1="dk1" bg2="lt2" tx2="dk2" accent1="accent1" accent2="accent2" accent3="accent3" accent4="accent4" accent5="accent5" accent6="accent6" hlink="hlink" folHlink="folHlink"/>
  <p:sldLayoutIdLst>
    <p:sldLayoutId id="2147485165" r:id="rId1"/>
    <p:sldLayoutId id="2147485166" r:id="rId2"/>
    <p:sldLayoutId id="2147485167" r:id="rId3"/>
    <p:sldLayoutId id="2147485168" r:id="rId4"/>
    <p:sldLayoutId id="2147485169" r:id="rId5"/>
    <p:sldLayoutId id="2147485170" r:id="rId6"/>
    <p:sldLayoutId id="2147485171" r:id="rId7"/>
    <p:sldLayoutId id="2147485172" r:id="rId8"/>
    <p:sldLayoutId id="2147485173" r:id="rId9"/>
    <p:sldLayoutId id="2147485174" r:id="rId10"/>
    <p:sldLayoutId id="2147485175" r:id="rId11"/>
    <p:sldLayoutId id="2147485176" r:id="rId12"/>
    <p:sldLayoutId id="2147485177" r:id="rId13"/>
    <p:sldLayoutId id="2147485178" r:id="rId14"/>
    <p:sldLayoutId id="2147485179" r:id="rId15"/>
    <p:sldLayoutId id="2147485180" r:id="rId16"/>
  </p:sldLayoutIdLs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1140764"/>
                                        </p:tgtEl>
                                        <p:attrNameLst>
                                          <p:attrName>style.visibility</p:attrName>
                                        </p:attrNameLst>
                                      </p:cBhvr>
                                      <p:to>
                                        <p:strVal val="visible"/>
                                      </p:to>
                                    </p:set>
                                    <p:animEffect transition="in" filter="wipe(left)">
                                      <p:cBhvr>
                                        <p:cTn id="7" dur="1000"/>
                                        <p:tgtEl>
                                          <p:spTgt spid="1140764"/>
                                        </p:tgtEl>
                                      </p:cBhvr>
                                    </p:animEffect>
                                  </p:childTnLst>
                                </p:cTn>
                              </p:par>
                              <p:par>
                                <p:cTn id="8" presetID="10" presetClass="entr" presetSubtype="0" fill="hold" nodeType="withEffect">
                                  <p:stCondLst>
                                    <p:cond delay="0"/>
                                  </p:stCondLst>
                                  <p:childTnLst>
                                    <p:set>
                                      <p:cBhvr>
                                        <p:cTn id="9" dur="1" fill="hold">
                                          <p:stCondLst>
                                            <p:cond delay="0"/>
                                          </p:stCondLst>
                                        </p:cTn>
                                        <p:tgtEl>
                                          <p:spTgt spid="1140811"/>
                                        </p:tgtEl>
                                        <p:attrNameLst>
                                          <p:attrName>style.visibility</p:attrName>
                                        </p:attrNameLst>
                                      </p:cBhvr>
                                      <p:to>
                                        <p:strVal val="visible"/>
                                      </p:to>
                                    </p:set>
                                    <p:animEffect transition="in" filter="fade">
                                      <p:cBhvr>
                                        <p:cTn id="10" dur="1000"/>
                                        <p:tgtEl>
                                          <p:spTgt spid="1140811"/>
                                        </p:tgtEl>
                                      </p:cBhvr>
                                    </p:animEffect>
                                  </p:childTnLst>
                                </p:cTn>
                              </p:par>
                              <p:par>
                                <p:cTn id="11" presetID="22" presetClass="entr" presetSubtype="2" fill="hold" grpId="0" nodeType="withEffect">
                                  <p:stCondLst>
                                    <p:cond delay="0"/>
                                  </p:stCondLst>
                                  <p:childTnLst>
                                    <p:set>
                                      <p:cBhvr>
                                        <p:cTn id="12" dur="1" fill="hold">
                                          <p:stCondLst>
                                            <p:cond delay="0"/>
                                          </p:stCondLst>
                                        </p:cTn>
                                        <p:tgtEl>
                                          <p:spTgt spid="1140804"/>
                                        </p:tgtEl>
                                        <p:attrNameLst>
                                          <p:attrName>style.visibility</p:attrName>
                                        </p:attrNameLst>
                                      </p:cBhvr>
                                      <p:to>
                                        <p:strVal val="visible"/>
                                      </p:to>
                                    </p:set>
                                    <p:animEffect transition="in" filter="wipe(right)">
                                      <p:cBhvr>
                                        <p:cTn id="13" dur="500"/>
                                        <p:tgtEl>
                                          <p:spTgt spid="114080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40804" grpId="0" animBg="1"/>
      <p:bldP spid="1140764" grpId="0"/>
    </p:bldLst>
  </p:timing>
  <p:txStyles>
    <p:titleStyle>
      <a:lvl1pPr algn="ctr" rtl="0" eaLnBrk="1" fontAlgn="base" hangingPunct="1">
        <a:spcBef>
          <a:spcPct val="0"/>
        </a:spcBef>
        <a:spcAft>
          <a:spcPct val="0"/>
        </a:spcAft>
        <a:defRPr sz="4000" b="1">
          <a:solidFill>
            <a:schemeClr val="tx2"/>
          </a:solidFill>
          <a:latin typeface="+mj-lt"/>
          <a:ea typeface="+mj-ea"/>
          <a:cs typeface="+mj-cs"/>
        </a:defRPr>
      </a:lvl1pPr>
      <a:lvl2pPr algn="ctr" rtl="0" eaLnBrk="1" fontAlgn="base" hangingPunct="1">
        <a:spcBef>
          <a:spcPct val="0"/>
        </a:spcBef>
        <a:spcAft>
          <a:spcPct val="0"/>
        </a:spcAft>
        <a:defRPr sz="4000" b="1">
          <a:solidFill>
            <a:schemeClr val="tx2"/>
          </a:solidFill>
          <a:latin typeface="Times New Roman" pitchFamily="18" charset="0"/>
        </a:defRPr>
      </a:lvl2pPr>
      <a:lvl3pPr algn="ctr" rtl="0" eaLnBrk="1" fontAlgn="base" hangingPunct="1">
        <a:spcBef>
          <a:spcPct val="0"/>
        </a:spcBef>
        <a:spcAft>
          <a:spcPct val="0"/>
        </a:spcAft>
        <a:defRPr sz="4000" b="1">
          <a:solidFill>
            <a:schemeClr val="tx2"/>
          </a:solidFill>
          <a:latin typeface="Times New Roman" pitchFamily="18" charset="0"/>
        </a:defRPr>
      </a:lvl3pPr>
      <a:lvl4pPr algn="ctr" rtl="0" eaLnBrk="1" fontAlgn="base" hangingPunct="1">
        <a:spcBef>
          <a:spcPct val="0"/>
        </a:spcBef>
        <a:spcAft>
          <a:spcPct val="0"/>
        </a:spcAft>
        <a:defRPr sz="4000" b="1">
          <a:solidFill>
            <a:schemeClr val="tx2"/>
          </a:solidFill>
          <a:latin typeface="Times New Roman" pitchFamily="18" charset="0"/>
        </a:defRPr>
      </a:lvl4pPr>
      <a:lvl5pPr algn="ctr" rtl="0" eaLnBrk="1" fontAlgn="base" hangingPunct="1">
        <a:spcBef>
          <a:spcPct val="0"/>
        </a:spcBef>
        <a:spcAft>
          <a:spcPct val="0"/>
        </a:spcAft>
        <a:defRPr sz="4000" b="1">
          <a:solidFill>
            <a:schemeClr val="tx2"/>
          </a:solidFill>
          <a:latin typeface="Times New Roman" pitchFamily="18" charset="0"/>
        </a:defRPr>
      </a:lvl5pPr>
      <a:lvl6pPr marL="457200" algn="ctr" rtl="0" eaLnBrk="1" fontAlgn="base" hangingPunct="1">
        <a:spcBef>
          <a:spcPct val="0"/>
        </a:spcBef>
        <a:spcAft>
          <a:spcPct val="0"/>
        </a:spcAft>
        <a:defRPr sz="4000" b="1">
          <a:solidFill>
            <a:schemeClr val="tx2"/>
          </a:solidFill>
          <a:latin typeface="Times New Roman" pitchFamily="18" charset="0"/>
        </a:defRPr>
      </a:lvl6pPr>
      <a:lvl7pPr marL="914400" algn="ctr" rtl="0" eaLnBrk="1" fontAlgn="base" hangingPunct="1">
        <a:spcBef>
          <a:spcPct val="0"/>
        </a:spcBef>
        <a:spcAft>
          <a:spcPct val="0"/>
        </a:spcAft>
        <a:defRPr sz="4000" b="1">
          <a:solidFill>
            <a:schemeClr val="tx2"/>
          </a:solidFill>
          <a:latin typeface="Times New Roman" pitchFamily="18" charset="0"/>
        </a:defRPr>
      </a:lvl7pPr>
      <a:lvl8pPr marL="1371600" algn="ctr" rtl="0" eaLnBrk="1" fontAlgn="base" hangingPunct="1">
        <a:spcBef>
          <a:spcPct val="0"/>
        </a:spcBef>
        <a:spcAft>
          <a:spcPct val="0"/>
        </a:spcAft>
        <a:defRPr sz="4000" b="1">
          <a:solidFill>
            <a:schemeClr val="tx2"/>
          </a:solidFill>
          <a:latin typeface="Times New Roman" pitchFamily="18" charset="0"/>
        </a:defRPr>
      </a:lvl8pPr>
      <a:lvl9pPr marL="1828800" algn="ctr" rtl="0" eaLnBrk="1" fontAlgn="base" hangingPunct="1">
        <a:spcBef>
          <a:spcPct val="0"/>
        </a:spcBef>
        <a:spcAft>
          <a:spcPct val="0"/>
        </a:spcAft>
        <a:defRPr sz="4000" b="1">
          <a:solidFill>
            <a:schemeClr val="tx2"/>
          </a:solidFill>
          <a:latin typeface="Times New Roman" pitchFamily="18" charset="0"/>
        </a:defRPr>
      </a:lvl9pPr>
    </p:titleStyle>
    <p:bodyStyle>
      <a:lvl1pPr marL="342900" indent="-342900" algn="l" rtl="0" eaLnBrk="1" fontAlgn="base" hangingPunct="1">
        <a:spcBef>
          <a:spcPct val="20000"/>
        </a:spcBef>
        <a:spcAft>
          <a:spcPct val="0"/>
        </a:spcAft>
        <a:buClr>
          <a:schemeClr val="tx2"/>
        </a:buClr>
        <a:buChar char="•"/>
        <a:defRPr sz="3200">
          <a:solidFill>
            <a:schemeClr val="tx1"/>
          </a:solidFill>
          <a:latin typeface="+mn-lt"/>
          <a:ea typeface="+mn-ea"/>
          <a:cs typeface="+mn-cs"/>
        </a:defRPr>
      </a:lvl1pPr>
      <a:lvl2pPr marL="742950" indent="-285750" algn="l" rtl="0" eaLnBrk="1" fontAlgn="base" hangingPunct="1">
        <a:spcBef>
          <a:spcPct val="20000"/>
        </a:spcBef>
        <a:spcAft>
          <a:spcPct val="0"/>
        </a:spcAft>
        <a:buChar char="–"/>
        <a:defRPr sz="2800">
          <a:solidFill>
            <a:schemeClr val="tx1"/>
          </a:solidFill>
          <a:latin typeface="+mn-lt"/>
        </a:defRPr>
      </a:lvl2pPr>
      <a:lvl3pPr marL="1143000" indent="-228600" algn="l" rtl="0" eaLnBrk="1" fontAlgn="base" hangingPunct="1">
        <a:spcBef>
          <a:spcPct val="20000"/>
        </a:spcBef>
        <a:spcAft>
          <a:spcPct val="0"/>
        </a:spcAft>
        <a:buChar char="•"/>
        <a:defRPr sz="2400">
          <a:solidFill>
            <a:schemeClr val="tx1"/>
          </a:solidFill>
          <a:latin typeface="+mn-lt"/>
        </a:defRPr>
      </a:lvl3pPr>
      <a:lvl4pPr marL="1600200" indent="-228600" algn="l" rtl="0" eaLnBrk="1" fontAlgn="base" hangingPunct="1">
        <a:spcBef>
          <a:spcPct val="20000"/>
        </a:spcBef>
        <a:spcAft>
          <a:spcPct val="0"/>
        </a:spcAft>
        <a:buChar char="–"/>
        <a:defRPr sz="2000">
          <a:solidFill>
            <a:schemeClr val="tx1"/>
          </a:solidFill>
          <a:latin typeface="+mn-lt"/>
        </a:defRPr>
      </a:lvl4pPr>
      <a:lvl5pPr marL="2057400" indent="-228600" algn="l" rtl="0" eaLnBrk="1" fontAlgn="base" hangingPunct="1">
        <a:spcBef>
          <a:spcPct val="20000"/>
        </a:spcBef>
        <a:spcAft>
          <a:spcPct val="0"/>
        </a:spcAft>
        <a:buChar char="»"/>
        <a:defRPr sz="2000">
          <a:solidFill>
            <a:schemeClr val="tx1"/>
          </a:solidFill>
          <a:latin typeface="+mn-lt"/>
        </a:defRPr>
      </a:lvl5pPr>
      <a:lvl6pPr marL="2514600" indent="-228600" algn="l" rtl="0" eaLnBrk="1" fontAlgn="base" hangingPunct="1">
        <a:spcBef>
          <a:spcPct val="20000"/>
        </a:spcBef>
        <a:spcAft>
          <a:spcPct val="0"/>
        </a:spcAft>
        <a:buChar char="»"/>
        <a:defRPr sz="2000">
          <a:solidFill>
            <a:schemeClr val="tx1"/>
          </a:solidFill>
          <a:latin typeface="+mn-lt"/>
        </a:defRPr>
      </a:lvl6pPr>
      <a:lvl7pPr marL="2971800" indent="-228600" algn="l" rtl="0" eaLnBrk="1" fontAlgn="base" hangingPunct="1">
        <a:spcBef>
          <a:spcPct val="20000"/>
        </a:spcBef>
        <a:spcAft>
          <a:spcPct val="0"/>
        </a:spcAft>
        <a:buChar char="»"/>
        <a:defRPr sz="2000">
          <a:solidFill>
            <a:schemeClr val="tx1"/>
          </a:solidFill>
          <a:latin typeface="+mn-lt"/>
        </a:defRPr>
      </a:lvl7pPr>
      <a:lvl8pPr marL="3429000" indent="-228600" algn="l" rtl="0" eaLnBrk="1" fontAlgn="base" hangingPunct="1">
        <a:spcBef>
          <a:spcPct val="20000"/>
        </a:spcBef>
        <a:spcAft>
          <a:spcPct val="0"/>
        </a:spcAft>
        <a:buChar char="»"/>
        <a:defRPr sz="2000">
          <a:solidFill>
            <a:schemeClr val="tx1"/>
          </a:solidFill>
          <a:latin typeface="+mn-lt"/>
        </a:defRPr>
      </a:lvl8pPr>
      <a:lvl9pPr marL="3886200" indent="-228600" algn="l" rtl="0" eaLnBrk="1" fontAlgn="base" hangingPunct="1">
        <a:spcBef>
          <a:spcPct val="20000"/>
        </a:spcBef>
        <a:spcAft>
          <a:spcPct val="0"/>
        </a:spcAft>
        <a:buChar char="»"/>
        <a:defRPr sz="20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5.xml><?xml version="1.0" encoding="utf-8"?>
<p:sldMaster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1031" name="Freeform 7">
            <a:extLst>
              <a:ext uri="{FF2B5EF4-FFF2-40B4-BE49-F238E27FC236}">
                <a16:creationId xmlns:a16="http://schemas.microsoft.com/office/drawing/2014/main" xmlns="" id="{9BC573D1-35BD-4886-8E81-252FCA41A907}"/>
              </a:ext>
            </a:extLst>
          </p:cNvPr>
          <p:cNvSpPr>
            <a:spLocks/>
          </p:cNvSpPr>
          <p:nvPr/>
        </p:nvSpPr>
        <p:spPr bwMode="gray">
          <a:xfrm>
            <a:off x="-12700" y="-9525"/>
            <a:ext cx="12208933" cy="6872288"/>
          </a:xfrm>
          <a:custGeom>
            <a:avLst/>
            <a:gdLst/>
            <a:ahLst/>
            <a:cxnLst>
              <a:cxn ang="0">
                <a:pos x="5766" y="605"/>
              </a:cxn>
              <a:cxn ang="0">
                <a:pos x="5768" y="4325"/>
              </a:cxn>
              <a:cxn ang="0">
                <a:pos x="1082" y="4329"/>
              </a:cxn>
              <a:cxn ang="0">
                <a:pos x="13" y="3351"/>
              </a:cxn>
              <a:cxn ang="0">
                <a:pos x="0" y="0"/>
              </a:cxn>
              <a:cxn ang="0">
                <a:pos x="2428" y="7"/>
              </a:cxn>
              <a:cxn ang="0">
                <a:pos x="5766" y="605"/>
              </a:cxn>
            </a:cxnLst>
            <a:rect l="0" t="0" r="r" b="b"/>
            <a:pathLst>
              <a:path w="5768" h="4329">
                <a:moveTo>
                  <a:pt x="5766" y="605"/>
                </a:moveTo>
                <a:cubicBezTo>
                  <a:pt x="5767" y="2464"/>
                  <a:pt x="5768" y="4325"/>
                  <a:pt x="5768" y="4325"/>
                </a:cubicBezTo>
                <a:lnTo>
                  <a:pt x="1082" y="4329"/>
                </a:lnTo>
                <a:cubicBezTo>
                  <a:pt x="318" y="3809"/>
                  <a:pt x="9" y="3349"/>
                  <a:pt x="13" y="3351"/>
                </a:cubicBezTo>
                <a:lnTo>
                  <a:pt x="0" y="0"/>
                </a:lnTo>
                <a:lnTo>
                  <a:pt x="2428" y="7"/>
                </a:lnTo>
                <a:cubicBezTo>
                  <a:pt x="2428" y="12"/>
                  <a:pt x="3096" y="401"/>
                  <a:pt x="5766" y="605"/>
                </a:cubicBezTo>
                <a:close/>
              </a:path>
            </a:pathLst>
          </a:custGeom>
          <a:gradFill rotWithShape="1">
            <a:gsLst>
              <a:gs pos="0">
                <a:schemeClr val="bg1">
                  <a:gamma/>
                  <a:tint val="3137"/>
                  <a:invGamma/>
                </a:schemeClr>
              </a:gs>
              <a:gs pos="100000">
                <a:schemeClr val="bg1">
                  <a:alpha val="70000"/>
                </a:schemeClr>
              </a:gs>
            </a:gsLst>
            <a:lin ang="2700000" scaled="1"/>
          </a:gradFill>
          <a:ln w="9525">
            <a:noFill/>
            <a:round/>
            <a:headEnd/>
            <a:tailEnd/>
          </a:ln>
          <a:effectLst/>
        </p:spPr>
        <p:txBody>
          <a:bodyPr/>
          <a:lstStyle/>
          <a:p>
            <a:pPr algn="ctr" eaLnBrk="1" hangingPunct="1">
              <a:defRPr/>
            </a:pPr>
            <a:endParaRPr lang="en-US" sz="1800">
              <a:solidFill>
                <a:srgbClr val="000000"/>
              </a:solidFill>
              <a:latin typeface="Arial" charset="0"/>
            </a:endParaRPr>
          </a:p>
        </p:txBody>
      </p:sp>
      <p:sp>
        <p:nvSpPr>
          <p:cNvPr id="1033" name="Freeform 9">
            <a:extLst>
              <a:ext uri="{FF2B5EF4-FFF2-40B4-BE49-F238E27FC236}">
                <a16:creationId xmlns:a16="http://schemas.microsoft.com/office/drawing/2014/main" xmlns="" id="{00132DE3-F478-4B99-BB22-C5F767806D7F}"/>
              </a:ext>
            </a:extLst>
          </p:cNvPr>
          <p:cNvSpPr>
            <a:spLocks/>
          </p:cNvSpPr>
          <p:nvPr/>
        </p:nvSpPr>
        <p:spPr bwMode="gray">
          <a:xfrm>
            <a:off x="-6350" y="5500688"/>
            <a:ext cx="1921935" cy="1358900"/>
          </a:xfrm>
          <a:custGeom>
            <a:avLst/>
            <a:gdLst>
              <a:gd name="T0" fmla="*/ 0 w 1089"/>
              <a:gd name="T1" fmla="*/ 0 h 1100"/>
              <a:gd name="T2" fmla="*/ 0 w 1089"/>
              <a:gd name="T3" fmla="*/ 1358900 h 1100"/>
              <a:gd name="T4" fmla="*/ 1441451 w 1089"/>
              <a:gd name="T5" fmla="*/ 1358900 h 1100"/>
              <a:gd name="T6" fmla="*/ 0 w 1089"/>
              <a:gd name="T7" fmla="*/ 0 h 11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089" h="1100">
                <a:moveTo>
                  <a:pt x="0" y="0"/>
                </a:moveTo>
                <a:cubicBezTo>
                  <a:pt x="0" y="550"/>
                  <a:pt x="0" y="1100"/>
                  <a:pt x="0" y="1100"/>
                </a:cubicBezTo>
                <a:lnTo>
                  <a:pt x="1089" y="1100"/>
                </a:lnTo>
                <a:cubicBezTo>
                  <a:pt x="1089" y="1100"/>
                  <a:pt x="596" y="865"/>
                  <a:pt x="0" y="0"/>
                </a:cubicBezTo>
                <a:close/>
              </a:path>
            </a:pathLst>
          </a:custGeom>
          <a:solidFill>
            <a:schemeClr val="fo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800"/>
          </a:p>
        </p:txBody>
      </p:sp>
      <p:sp>
        <p:nvSpPr>
          <p:cNvPr id="54276" name="Line 13">
            <a:extLst>
              <a:ext uri="{FF2B5EF4-FFF2-40B4-BE49-F238E27FC236}">
                <a16:creationId xmlns:a16="http://schemas.microsoft.com/office/drawing/2014/main" xmlns="" id="{A4113DCF-2518-4407-A87F-3175E74ED9C9}"/>
              </a:ext>
            </a:extLst>
          </p:cNvPr>
          <p:cNvSpPr>
            <a:spLocks noChangeShapeType="1"/>
          </p:cNvSpPr>
          <p:nvPr/>
        </p:nvSpPr>
        <p:spPr bwMode="gray">
          <a:xfrm>
            <a:off x="702733" y="1"/>
            <a:ext cx="0" cy="5910263"/>
          </a:xfrm>
          <a:prstGeom prst="line">
            <a:avLst/>
          </a:prstGeom>
          <a:noFill/>
          <a:ln w="9525">
            <a:solidFill>
              <a:srgbClr val="FFFFFF">
                <a:alpha val="50195"/>
              </a:srgbClr>
            </a:solidFill>
            <a:round/>
            <a:headEnd/>
            <a:tailEnd/>
          </a:ln>
          <a:effectLst>
            <a:outerShdw dist="17961" dir="2700000" algn="ctr" rotWithShape="0">
              <a:schemeClr val="accent2">
                <a:alpha val="35001"/>
              </a:schemeClr>
            </a:outerShdw>
          </a:effectLst>
          <a:extLst>
            <a:ext uri="{909E8E84-426E-40DD-AFC4-6F175D3DCCD1}">
              <a14:hiddenFill xmlns:a14="http://schemas.microsoft.com/office/drawing/2010/main">
                <a:noFill/>
              </a14:hiddenFill>
            </a:ext>
          </a:extLst>
        </p:spPr>
        <p:txBody>
          <a:bodyPr/>
          <a:lstStyle/>
          <a:p>
            <a:endParaRPr lang="en-US" sz="1800"/>
          </a:p>
        </p:txBody>
      </p:sp>
      <p:sp>
        <p:nvSpPr>
          <p:cNvPr id="54277" name="Line 14">
            <a:extLst>
              <a:ext uri="{FF2B5EF4-FFF2-40B4-BE49-F238E27FC236}">
                <a16:creationId xmlns:a16="http://schemas.microsoft.com/office/drawing/2014/main" xmlns="" id="{4575E745-4E62-47A6-B0CD-BB5DD6DF4AD6}"/>
              </a:ext>
            </a:extLst>
          </p:cNvPr>
          <p:cNvSpPr>
            <a:spLocks noChangeShapeType="1"/>
          </p:cNvSpPr>
          <p:nvPr/>
        </p:nvSpPr>
        <p:spPr bwMode="gray">
          <a:xfrm>
            <a:off x="2237317" y="0"/>
            <a:ext cx="0" cy="6832600"/>
          </a:xfrm>
          <a:prstGeom prst="line">
            <a:avLst/>
          </a:prstGeom>
          <a:noFill/>
          <a:ln w="9525">
            <a:solidFill>
              <a:srgbClr val="FFFFFF">
                <a:alpha val="50195"/>
              </a:srgbClr>
            </a:solidFill>
            <a:round/>
            <a:headEnd/>
            <a:tailEnd/>
          </a:ln>
          <a:effectLst>
            <a:outerShdw dist="17961" dir="2700000" algn="ctr" rotWithShape="0">
              <a:schemeClr val="accent2">
                <a:alpha val="35001"/>
              </a:schemeClr>
            </a:outerShdw>
          </a:effectLst>
          <a:extLst>
            <a:ext uri="{909E8E84-426E-40DD-AFC4-6F175D3DCCD1}">
              <a14:hiddenFill xmlns:a14="http://schemas.microsoft.com/office/drawing/2010/main">
                <a:noFill/>
              </a14:hiddenFill>
            </a:ext>
          </a:extLst>
        </p:spPr>
        <p:txBody>
          <a:bodyPr/>
          <a:lstStyle/>
          <a:p>
            <a:endParaRPr lang="en-US" sz="1800"/>
          </a:p>
        </p:txBody>
      </p:sp>
      <p:sp>
        <p:nvSpPr>
          <p:cNvPr id="54278" name="Line 15">
            <a:extLst>
              <a:ext uri="{FF2B5EF4-FFF2-40B4-BE49-F238E27FC236}">
                <a16:creationId xmlns:a16="http://schemas.microsoft.com/office/drawing/2014/main" xmlns="" id="{FEDF4B75-67D2-4048-8705-C3E91AD8F696}"/>
              </a:ext>
            </a:extLst>
          </p:cNvPr>
          <p:cNvSpPr>
            <a:spLocks noChangeShapeType="1"/>
          </p:cNvSpPr>
          <p:nvPr/>
        </p:nvSpPr>
        <p:spPr bwMode="gray">
          <a:xfrm>
            <a:off x="3774017" y="0"/>
            <a:ext cx="0" cy="6861175"/>
          </a:xfrm>
          <a:prstGeom prst="line">
            <a:avLst/>
          </a:prstGeom>
          <a:noFill/>
          <a:ln w="9525">
            <a:solidFill>
              <a:srgbClr val="FFFFFF">
                <a:alpha val="50195"/>
              </a:srgbClr>
            </a:solidFill>
            <a:round/>
            <a:headEnd/>
            <a:tailEnd/>
          </a:ln>
          <a:effectLst>
            <a:outerShdw dist="17961" dir="2700000" algn="ctr" rotWithShape="0">
              <a:schemeClr val="accent2">
                <a:alpha val="35001"/>
              </a:schemeClr>
            </a:outerShdw>
          </a:effectLst>
          <a:extLst>
            <a:ext uri="{909E8E84-426E-40DD-AFC4-6F175D3DCCD1}">
              <a14:hiddenFill xmlns:a14="http://schemas.microsoft.com/office/drawing/2010/main">
                <a:noFill/>
              </a14:hiddenFill>
            </a:ext>
          </a:extLst>
        </p:spPr>
        <p:txBody>
          <a:bodyPr/>
          <a:lstStyle/>
          <a:p>
            <a:endParaRPr lang="en-US" sz="1800"/>
          </a:p>
        </p:txBody>
      </p:sp>
      <p:sp>
        <p:nvSpPr>
          <p:cNvPr id="54279" name="Line 16">
            <a:extLst>
              <a:ext uri="{FF2B5EF4-FFF2-40B4-BE49-F238E27FC236}">
                <a16:creationId xmlns:a16="http://schemas.microsoft.com/office/drawing/2014/main" xmlns="" id="{594A0017-2F91-43B4-AB38-71409879002D}"/>
              </a:ext>
            </a:extLst>
          </p:cNvPr>
          <p:cNvSpPr>
            <a:spLocks noChangeShapeType="1"/>
          </p:cNvSpPr>
          <p:nvPr/>
        </p:nvSpPr>
        <p:spPr bwMode="gray">
          <a:xfrm>
            <a:off x="5310717" y="0"/>
            <a:ext cx="0" cy="6875463"/>
          </a:xfrm>
          <a:prstGeom prst="line">
            <a:avLst/>
          </a:prstGeom>
          <a:noFill/>
          <a:ln w="9525">
            <a:solidFill>
              <a:srgbClr val="FFFFFF">
                <a:alpha val="50195"/>
              </a:srgbClr>
            </a:solidFill>
            <a:round/>
            <a:headEnd/>
            <a:tailEnd/>
          </a:ln>
          <a:effectLst>
            <a:outerShdw dist="17961" dir="2700000" algn="ctr" rotWithShape="0">
              <a:schemeClr val="accent2">
                <a:alpha val="35001"/>
              </a:schemeClr>
            </a:outerShdw>
          </a:effectLst>
          <a:extLst>
            <a:ext uri="{909E8E84-426E-40DD-AFC4-6F175D3DCCD1}">
              <a14:hiddenFill xmlns:a14="http://schemas.microsoft.com/office/drawing/2010/main">
                <a:noFill/>
              </a14:hiddenFill>
            </a:ext>
          </a:extLst>
        </p:spPr>
        <p:txBody>
          <a:bodyPr/>
          <a:lstStyle/>
          <a:p>
            <a:endParaRPr lang="en-US" sz="1800"/>
          </a:p>
        </p:txBody>
      </p:sp>
      <p:sp>
        <p:nvSpPr>
          <p:cNvPr id="54280" name="Line 17">
            <a:extLst>
              <a:ext uri="{FF2B5EF4-FFF2-40B4-BE49-F238E27FC236}">
                <a16:creationId xmlns:a16="http://schemas.microsoft.com/office/drawing/2014/main" xmlns="" id="{5E691317-00B2-4487-92DA-59E245617D1E}"/>
              </a:ext>
            </a:extLst>
          </p:cNvPr>
          <p:cNvSpPr>
            <a:spLocks noChangeShapeType="1"/>
          </p:cNvSpPr>
          <p:nvPr/>
        </p:nvSpPr>
        <p:spPr bwMode="gray">
          <a:xfrm>
            <a:off x="6845300" y="388939"/>
            <a:ext cx="0" cy="6486525"/>
          </a:xfrm>
          <a:prstGeom prst="line">
            <a:avLst/>
          </a:prstGeom>
          <a:noFill/>
          <a:ln w="9525">
            <a:solidFill>
              <a:srgbClr val="FFFFFF">
                <a:alpha val="50195"/>
              </a:srgbClr>
            </a:solidFill>
            <a:round/>
            <a:headEnd/>
            <a:tailEnd/>
          </a:ln>
          <a:effectLst>
            <a:outerShdw dist="17961" dir="2700000" algn="ctr" rotWithShape="0">
              <a:schemeClr val="accent2">
                <a:alpha val="35001"/>
              </a:schemeClr>
            </a:outerShdw>
          </a:effectLst>
          <a:extLst>
            <a:ext uri="{909E8E84-426E-40DD-AFC4-6F175D3DCCD1}">
              <a14:hiddenFill xmlns:a14="http://schemas.microsoft.com/office/drawing/2010/main">
                <a:noFill/>
              </a14:hiddenFill>
            </a:ext>
          </a:extLst>
        </p:spPr>
        <p:txBody>
          <a:bodyPr/>
          <a:lstStyle/>
          <a:p>
            <a:endParaRPr lang="en-US" sz="1800"/>
          </a:p>
        </p:txBody>
      </p:sp>
      <p:sp>
        <p:nvSpPr>
          <p:cNvPr id="54281" name="Line 18">
            <a:extLst>
              <a:ext uri="{FF2B5EF4-FFF2-40B4-BE49-F238E27FC236}">
                <a16:creationId xmlns:a16="http://schemas.microsoft.com/office/drawing/2014/main" xmlns="" id="{A57738A5-A866-4369-8F0F-E60FBE8F6F82}"/>
              </a:ext>
            </a:extLst>
          </p:cNvPr>
          <p:cNvSpPr>
            <a:spLocks noChangeShapeType="1"/>
          </p:cNvSpPr>
          <p:nvPr/>
        </p:nvSpPr>
        <p:spPr bwMode="gray">
          <a:xfrm>
            <a:off x="8382000" y="619125"/>
            <a:ext cx="0" cy="6256338"/>
          </a:xfrm>
          <a:prstGeom prst="line">
            <a:avLst/>
          </a:prstGeom>
          <a:noFill/>
          <a:ln w="9525">
            <a:solidFill>
              <a:srgbClr val="FFFFFF">
                <a:alpha val="50195"/>
              </a:srgbClr>
            </a:solidFill>
            <a:round/>
            <a:headEnd/>
            <a:tailEnd/>
          </a:ln>
          <a:effectLst>
            <a:outerShdw dist="17961" dir="2700000" algn="ctr" rotWithShape="0">
              <a:schemeClr val="accent2">
                <a:alpha val="35001"/>
              </a:schemeClr>
            </a:outerShdw>
          </a:effectLst>
          <a:extLst>
            <a:ext uri="{909E8E84-426E-40DD-AFC4-6F175D3DCCD1}">
              <a14:hiddenFill xmlns:a14="http://schemas.microsoft.com/office/drawing/2010/main">
                <a:noFill/>
              </a14:hiddenFill>
            </a:ext>
          </a:extLst>
        </p:spPr>
        <p:txBody>
          <a:bodyPr/>
          <a:lstStyle/>
          <a:p>
            <a:endParaRPr lang="en-US" sz="1800"/>
          </a:p>
        </p:txBody>
      </p:sp>
      <p:sp>
        <p:nvSpPr>
          <p:cNvPr id="54282" name="Line 19">
            <a:extLst>
              <a:ext uri="{FF2B5EF4-FFF2-40B4-BE49-F238E27FC236}">
                <a16:creationId xmlns:a16="http://schemas.microsoft.com/office/drawing/2014/main" xmlns="" id="{550D2B56-A1E4-404A-B4BE-D196A186522D}"/>
              </a:ext>
            </a:extLst>
          </p:cNvPr>
          <p:cNvSpPr>
            <a:spLocks noChangeShapeType="1"/>
          </p:cNvSpPr>
          <p:nvPr/>
        </p:nvSpPr>
        <p:spPr bwMode="gray">
          <a:xfrm>
            <a:off x="9918700" y="773113"/>
            <a:ext cx="0" cy="6102350"/>
          </a:xfrm>
          <a:prstGeom prst="line">
            <a:avLst/>
          </a:prstGeom>
          <a:noFill/>
          <a:ln w="9525">
            <a:solidFill>
              <a:srgbClr val="FFFFFF">
                <a:alpha val="50195"/>
              </a:srgbClr>
            </a:solidFill>
            <a:round/>
            <a:headEnd/>
            <a:tailEnd/>
          </a:ln>
          <a:effectLst>
            <a:outerShdw dist="17961" dir="2700000" algn="ctr" rotWithShape="0">
              <a:schemeClr val="accent2">
                <a:alpha val="35001"/>
              </a:schemeClr>
            </a:outerShdw>
          </a:effectLst>
          <a:extLst>
            <a:ext uri="{909E8E84-426E-40DD-AFC4-6F175D3DCCD1}">
              <a14:hiddenFill xmlns:a14="http://schemas.microsoft.com/office/drawing/2010/main">
                <a:noFill/>
              </a14:hiddenFill>
            </a:ext>
          </a:extLst>
        </p:spPr>
        <p:txBody>
          <a:bodyPr/>
          <a:lstStyle/>
          <a:p>
            <a:endParaRPr lang="en-US" sz="1800"/>
          </a:p>
        </p:txBody>
      </p:sp>
      <p:sp>
        <p:nvSpPr>
          <p:cNvPr id="54283" name="Line 20">
            <a:extLst>
              <a:ext uri="{FF2B5EF4-FFF2-40B4-BE49-F238E27FC236}">
                <a16:creationId xmlns:a16="http://schemas.microsoft.com/office/drawing/2014/main" xmlns="" id="{F1B02E73-D85E-48BC-B5F0-21793144B9A9}"/>
              </a:ext>
            </a:extLst>
          </p:cNvPr>
          <p:cNvSpPr>
            <a:spLocks noChangeShapeType="1"/>
          </p:cNvSpPr>
          <p:nvPr/>
        </p:nvSpPr>
        <p:spPr bwMode="gray">
          <a:xfrm>
            <a:off x="11455400" y="900113"/>
            <a:ext cx="0" cy="5975350"/>
          </a:xfrm>
          <a:prstGeom prst="line">
            <a:avLst/>
          </a:prstGeom>
          <a:noFill/>
          <a:ln w="9525">
            <a:solidFill>
              <a:srgbClr val="FFFFFF">
                <a:alpha val="50195"/>
              </a:srgbClr>
            </a:solidFill>
            <a:round/>
            <a:headEnd/>
            <a:tailEnd/>
          </a:ln>
          <a:effectLst>
            <a:outerShdw dist="17961" dir="2700000" algn="ctr" rotWithShape="0">
              <a:schemeClr val="accent2">
                <a:alpha val="35001"/>
              </a:schemeClr>
            </a:outerShdw>
          </a:effectLst>
          <a:extLst>
            <a:ext uri="{909E8E84-426E-40DD-AFC4-6F175D3DCCD1}">
              <a14:hiddenFill xmlns:a14="http://schemas.microsoft.com/office/drawing/2010/main">
                <a:noFill/>
              </a14:hiddenFill>
            </a:ext>
          </a:extLst>
        </p:spPr>
        <p:txBody>
          <a:bodyPr/>
          <a:lstStyle/>
          <a:p>
            <a:endParaRPr lang="en-US" sz="1800"/>
          </a:p>
        </p:txBody>
      </p:sp>
      <p:sp>
        <p:nvSpPr>
          <p:cNvPr id="54284" name="Line 22">
            <a:extLst>
              <a:ext uri="{FF2B5EF4-FFF2-40B4-BE49-F238E27FC236}">
                <a16:creationId xmlns:a16="http://schemas.microsoft.com/office/drawing/2014/main" xmlns="" id="{E5D34E69-8B7C-44C0-B850-842297B871A2}"/>
              </a:ext>
            </a:extLst>
          </p:cNvPr>
          <p:cNvSpPr>
            <a:spLocks noChangeShapeType="1"/>
          </p:cNvSpPr>
          <p:nvPr/>
        </p:nvSpPr>
        <p:spPr bwMode="gray">
          <a:xfrm rot="5400000">
            <a:off x="3460751" y="-3041650"/>
            <a:ext cx="0" cy="6921500"/>
          </a:xfrm>
          <a:prstGeom prst="line">
            <a:avLst/>
          </a:prstGeom>
          <a:noFill/>
          <a:ln w="9525">
            <a:solidFill>
              <a:srgbClr val="FFFFFF">
                <a:alpha val="50195"/>
              </a:srgbClr>
            </a:solidFill>
            <a:round/>
            <a:headEnd/>
            <a:tailEnd/>
          </a:ln>
          <a:effectLst>
            <a:outerShdw dist="17961" dir="2700000" algn="ctr" rotWithShape="0">
              <a:schemeClr val="accent2">
                <a:alpha val="35001"/>
              </a:schemeClr>
            </a:outerShdw>
          </a:effectLst>
          <a:extLst>
            <a:ext uri="{909E8E84-426E-40DD-AFC4-6F175D3DCCD1}">
              <a14:hiddenFill xmlns:a14="http://schemas.microsoft.com/office/drawing/2010/main">
                <a:noFill/>
              </a14:hiddenFill>
            </a:ext>
          </a:extLst>
        </p:spPr>
        <p:txBody>
          <a:bodyPr/>
          <a:lstStyle/>
          <a:p>
            <a:endParaRPr lang="en-US" sz="1800"/>
          </a:p>
        </p:txBody>
      </p:sp>
      <p:sp>
        <p:nvSpPr>
          <p:cNvPr id="54285" name="Line 23">
            <a:extLst>
              <a:ext uri="{FF2B5EF4-FFF2-40B4-BE49-F238E27FC236}">
                <a16:creationId xmlns:a16="http://schemas.microsoft.com/office/drawing/2014/main" xmlns="" id="{367F7730-9898-48C0-9978-5909812C719C}"/>
              </a:ext>
            </a:extLst>
          </p:cNvPr>
          <p:cNvSpPr>
            <a:spLocks noChangeShapeType="1"/>
          </p:cNvSpPr>
          <p:nvPr/>
        </p:nvSpPr>
        <p:spPr bwMode="gray">
          <a:xfrm rot="5400000">
            <a:off x="6104467" y="-4563004"/>
            <a:ext cx="0" cy="12208933"/>
          </a:xfrm>
          <a:prstGeom prst="line">
            <a:avLst/>
          </a:prstGeom>
          <a:noFill/>
          <a:ln w="9525">
            <a:solidFill>
              <a:srgbClr val="FFFFFF">
                <a:alpha val="50195"/>
              </a:srgbClr>
            </a:solidFill>
            <a:round/>
            <a:headEnd/>
            <a:tailEnd/>
          </a:ln>
          <a:effectLst>
            <a:outerShdw dist="17961" dir="2700000" algn="ctr" rotWithShape="0">
              <a:schemeClr val="accent2">
                <a:alpha val="35001"/>
              </a:schemeClr>
            </a:outerShdw>
          </a:effectLst>
          <a:extLst>
            <a:ext uri="{909E8E84-426E-40DD-AFC4-6F175D3DCCD1}">
              <a14:hiddenFill xmlns:a14="http://schemas.microsoft.com/office/drawing/2010/main">
                <a:noFill/>
              </a14:hiddenFill>
            </a:ext>
          </a:extLst>
        </p:spPr>
        <p:txBody>
          <a:bodyPr/>
          <a:lstStyle/>
          <a:p>
            <a:endParaRPr lang="en-US" sz="1800"/>
          </a:p>
        </p:txBody>
      </p:sp>
      <p:sp>
        <p:nvSpPr>
          <p:cNvPr id="54286" name="Line 24">
            <a:extLst>
              <a:ext uri="{FF2B5EF4-FFF2-40B4-BE49-F238E27FC236}">
                <a16:creationId xmlns:a16="http://schemas.microsoft.com/office/drawing/2014/main" xmlns="" id="{247BF2D8-2213-4EF1-90BA-85E707B2F297}"/>
              </a:ext>
            </a:extLst>
          </p:cNvPr>
          <p:cNvSpPr>
            <a:spLocks noChangeShapeType="1"/>
          </p:cNvSpPr>
          <p:nvPr/>
        </p:nvSpPr>
        <p:spPr bwMode="gray">
          <a:xfrm rot="5400000">
            <a:off x="6104467" y="-3439054"/>
            <a:ext cx="0" cy="12208933"/>
          </a:xfrm>
          <a:prstGeom prst="line">
            <a:avLst/>
          </a:prstGeom>
          <a:noFill/>
          <a:ln w="9525">
            <a:solidFill>
              <a:srgbClr val="FFFFFF">
                <a:alpha val="50195"/>
              </a:srgbClr>
            </a:solidFill>
            <a:round/>
            <a:headEnd/>
            <a:tailEnd/>
          </a:ln>
          <a:effectLst>
            <a:outerShdw dist="17961" dir="2700000" algn="ctr" rotWithShape="0">
              <a:schemeClr val="accent2">
                <a:alpha val="35001"/>
              </a:schemeClr>
            </a:outerShdw>
          </a:effectLst>
          <a:extLst>
            <a:ext uri="{909E8E84-426E-40DD-AFC4-6F175D3DCCD1}">
              <a14:hiddenFill xmlns:a14="http://schemas.microsoft.com/office/drawing/2010/main">
                <a:noFill/>
              </a14:hiddenFill>
            </a:ext>
          </a:extLst>
        </p:spPr>
        <p:txBody>
          <a:bodyPr/>
          <a:lstStyle/>
          <a:p>
            <a:endParaRPr lang="en-US" sz="1800"/>
          </a:p>
        </p:txBody>
      </p:sp>
      <p:sp>
        <p:nvSpPr>
          <p:cNvPr id="54287" name="Line 25">
            <a:extLst>
              <a:ext uri="{FF2B5EF4-FFF2-40B4-BE49-F238E27FC236}">
                <a16:creationId xmlns:a16="http://schemas.microsoft.com/office/drawing/2014/main" xmlns="" id="{0C5A9D31-E3E4-47BB-9771-CD3BE606CC38}"/>
              </a:ext>
            </a:extLst>
          </p:cNvPr>
          <p:cNvSpPr>
            <a:spLocks noChangeShapeType="1"/>
          </p:cNvSpPr>
          <p:nvPr/>
        </p:nvSpPr>
        <p:spPr bwMode="gray">
          <a:xfrm rot="5400000">
            <a:off x="6106584" y="-2314575"/>
            <a:ext cx="0" cy="12204700"/>
          </a:xfrm>
          <a:prstGeom prst="line">
            <a:avLst/>
          </a:prstGeom>
          <a:noFill/>
          <a:ln w="9525">
            <a:solidFill>
              <a:srgbClr val="FFFFFF">
                <a:alpha val="50195"/>
              </a:srgbClr>
            </a:solidFill>
            <a:round/>
            <a:headEnd/>
            <a:tailEnd/>
          </a:ln>
          <a:effectLst>
            <a:outerShdw dist="17961" dir="2700000" algn="ctr" rotWithShape="0">
              <a:schemeClr val="accent2">
                <a:alpha val="35001"/>
              </a:schemeClr>
            </a:outerShdw>
          </a:effectLst>
          <a:extLst>
            <a:ext uri="{909E8E84-426E-40DD-AFC4-6F175D3DCCD1}">
              <a14:hiddenFill xmlns:a14="http://schemas.microsoft.com/office/drawing/2010/main">
                <a:noFill/>
              </a14:hiddenFill>
            </a:ext>
          </a:extLst>
        </p:spPr>
        <p:txBody>
          <a:bodyPr/>
          <a:lstStyle/>
          <a:p>
            <a:endParaRPr lang="en-US" sz="1800"/>
          </a:p>
        </p:txBody>
      </p:sp>
      <p:sp>
        <p:nvSpPr>
          <p:cNvPr id="54288" name="Line 26">
            <a:extLst>
              <a:ext uri="{FF2B5EF4-FFF2-40B4-BE49-F238E27FC236}">
                <a16:creationId xmlns:a16="http://schemas.microsoft.com/office/drawing/2014/main" xmlns="" id="{5F883A8F-9E61-4140-A4F7-8C8E616FB028}"/>
              </a:ext>
            </a:extLst>
          </p:cNvPr>
          <p:cNvSpPr>
            <a:spLocks noChangeShapeType="1"/>
          </p:cNvSpPr>
          <p:nvPr/>
        </p:nvSpPr>
        <p:spPr bwMode="gray">
          <a:xfrm rot="5400000">
            <a:off x="6106584" y="-1190625"/>
            <a:ext cx="0" cy="12204700"/>
          </a:xfrm>
          <a:prstGeom prst="line">
            <a:avLst/>
          </a:prstGeom>
          <a:noFill/>
          <a:ln w="9525">
            <a:solidFill>
              <a:srgbClr val="FFFFFF">
                <a:alpha val="50195"/>
              </a:srgbClr>
            </a:solidFill>
            <a:round/>
            <a:headEnd/>
            <a:tailEnd/>
          </a:ln>
          <a:effectLst>
            <a:outerShdw dist="17961" dir="2700000" algn="ctr" rotWithShape="0">
              <a:schemeClr val="accent2">
                <a:alpha val="35001"/>
              </a:schemeClr>
            </a:outerShdw>
          </a:effectLst>
          <a:extLst>
            <a:ext uri="{909E8E84-426E-40DD-AFC4-6F175D3DCCD1}">
              <a14:hiddenFill xmlns:a14="http://schemas.microsoft.com/office/drawing/2010/main">
                <a:noFill/>
              </a14:hiddenFill>
            </a:ext>
          </a:extLst>
        </p:spPr>
        <p:txBody>
          <a:bodyPr/>
          <a:lstStyle/>
          <a:p>
            <a:endParaRPr lang="en-US" sz="1800"/>
          </a:p>
        </p:txBody>
      </p:sp>
      <p:sp>
        <p:nvSpPr>
          <p:cNvPr id="54289" name="Line 27">
            <a:extLst>
              <a:ext uri="{FF2B5EF4-FFF2-40B4-BE49-F238E27FC236}">
                <a16:creationId xmlns:a16="http://schemas.microsoft.com/office/drawing/2014/main" xmlns="" id="{541223A1-7753-40C0-AB75-149199DA00F1}"/>
              </a:ext>
            </a:extLst>
          </p:cNvPr>
          <p:cNvSpPr>
            <a:spLocks noChangeShapeType="1"/>
          </p:cNvSpPr>
          <p:nvPr/>
        </p:nvSpPr>
        <p:spPr bwMode="gray">
          <a:xfrm rot="5400000">
            <a:off x="6540501" y="420159"/>
            <a:ext cx="0" cy="11231033"/>
          </a:xfrm>
          <a:prstGeom prst="line">
            <a:avLst/>
          </a:prstGeom>
          <a:noFill/>
          <a:ln w="9525">
            <a:solidFill>
              <a:srgbClr val="FFFFFF">
                <a:alpha val="50195"/>
              </a:srgbClr>
            </a:solidFill>
            <a:round/>
            <a:headEnd/>
            <a:tailEnd/>
          </a:ln>
          <a:effectLst>
            <a:outerShdw dist="17961" dir="2700000" algn="ctr" rotWithShape="0">
              <a:schemeClr val="accent2">
                <a:alpha val="35001"/>
              </a:schemeClr>
            </a:outerShdw>
          </a:effectLst>
          <a:extLst>
            <a:ext uri="{909E8E84-426E-40DD-AFC4-6F175D3DCCD1}">
              <a14:hiddenFill xmlns:a14="http://schemas.microsoft.com/office/drawing/2010/main">
                <a:noFill/>
              </a14:hiddenFill>
            </a:ext>
          </a:extLst>
        </p:spPr>
        <p:txBody>
          <a:bodyPr/>
          <a:lstStyle/>
          <a:p>
            <a:endParaRPr lang="en-US" sz="1800"/>
          </a:p>
        </p:txBody>
      </p:sp>
      <p:sp>
        <p:nvSpPr>
          <p:cNvPr id="54290" name="Rectangle 28">
            <a:extLst>
              <a:ext uri="{FF2B5EF4-FFF2-40B4-BE49-F238E27FC236}">
                <a16:creationId xmlns:a16="http://schemas.microsoft.com/office/drawing/2014/main" xmlns="" id="{B08A4F3D-0F11-4036-9AD6-196A4953CC84}"/>
              </a:ext>
            </a:extLst>
          </p:cNvPr>
          <p:cNvSpPr>
            <a:spLocks noChangeArrowheads="1"/>
          </p:cNvSpPr>
          <p:nvPr/>
        </p:nvSpPr>
        <p:spPr bwMode="gray">
          <a:xfrm>
            <a:off x="5340351" y="2692400"/>
            <a:ext cx="1504949" cy="1079500"/>
          </a:xfrm>
          <a:prstGeom prst="rect">
            <a:avLst/>
          </a:prstGeom>
          <a:solidFill>
            <a:srgbClr val="FFFFFF">
              <a:alpha val="25098"/>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eaLnBrk="1" hangingPunct="1">
              <a:defRPr/>
            </a:pPr>
            <a:endParaRPr lang="en-US" altLang="en-US" sz="1800">
              <a:solidFill>
                <a:srgbClr val="000000"/>
              </a:solidFill>
              <a:latin typeface="Arial" panose="020B0604020202020204" pitchFamily="34" charset="0"/>
            </a:endParaRPr>
          </a:p>
        </p:txBody>
      </p:sp>
      <p:sp>
        <p:nvSpPr>
          <p:cNvPr id="54291" name="Rectangle 29">
            <a:extLst>
              <a:ext uri="{FF2B5EF4-FFF2-40B4-BE49-F238E27FC236}">
                <a16:creationId xmlns:a16="http://schemas.microsoft.com/office/drawing/2014/main" xmlns="" id="{1EB17880-7A31-4F26-8956-A6E7989AC4ED}"/>
              </a:ext>
            </a:extLst>
          </p:cNvPr>
          <p:cNvSpPr>
            <a:spLocks noChangeArrowheads="1"/>
          </p:cNvSpPr>
          <p:nvPr/>
        </p:nvSpPr>
        <p:spPr bwMode="gray">
          <a:xfrm>
            <a:off x="9946218" y="4937125"/>
            <a:ext cx="1494367" cy="1079500"/>
          </a:xfrm>
          <a:prstGeom prst="rect">
            <a:avLst/>
          </a:prstGeom>
          <a:solidFill>
            <a:srgbClr val="FFFFFF">
              <a:alpha val="30196"/>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eaLnBrk="1" hangingPunct="1">
              <a:defRPr/>
            </a:pPr>
            <a:endParaRPr lang="en-US" altLang="en-US" sz="1800">
              <a:solidFill>
                <a:srgbClr val="000000"/>
              </a:solidFill>
              <a:latin typeface="Arial" panose="020B0604020202020204" pitchFamily="34" charset="0"/>
            </a:endParaRPr>
          </a:p>
        </p:txBody>
      </p:sp>
      <p:sp>
        <p:nvSpPr>
          <p:cNvPr id="54292" name="Rectangle 30">
            <a:extLst>
              <a:ext uri="{FF2B5EF4-FFF2-40B4-BE49-F238E27FC236}">
                <a16:creationId xmlns:a16="http://schemas.microsoft.com/office/drawing/2014/main" xmlns="" id="{4653A4CA-BA45-44E6-B839-862273C1A86F}"/>
              </a:ext>
            </a:extLst>
          </p:cNvPr>
          <p:cNvSpPr>
            <a:spLocks noChangeArrowheads="1"/>
          </p:cNvSpPr>
          <p:nvPr/>
        </p:nvSpPr>
        <p:spPr bwMode="gray">
          <a:xfrm>
            <a:off x="732367" y="3808413"/>
            <a:ext cx="1504951" cy="1079500"/>
          </a:xfrm>
          <a:prstGeom prst="rect">
            <a:avLst/>
          </a:prstGeom>
          <a:solidFill>
            <a:srgbClr val="FFFFFF">
              <a:alpha val="20000"/>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eaLnBrk="1" hangingPunct="1">
              <a:defRPr/>
            </a:pPr>
            <a:endParaRPr lang="en-US" altLang="en-US" sz="1800">
              <a:solidFill>
                <a:srgbClr val="000000"/>
              </a:solidFill>
              <a:latin typeface="Arial" panose="020B0604020202020204" pitchFamily="34" charset="0"/>
            </a:endParaRPr>
          </a:p>
        </p:txBody>
      </p:sp>
      <p:sp>
        <p:nvSpPr>
          <p:cNvPr id="54293" name="Rectangle 31">
            <a:extLst>
              <a:ext uri="{FF2B5EF4-FFF2-40B4-BE49-F238E27FC236}">
                <a16:creationId xmlns:a16="http://schemas.microsoft.com/office/drawing/2014/main" xmlns="" id="{B9DD35B2-80C4-459F-810A-56A725994AB6}"/>
              </a:ext>
            </a:extLst>
          </p:cNvPr>
          <p:cNvSpPr>
            <a:spLocks noChangeArrowheads="1"/>
          </p:cNvSpPr>
          <p:nvPr/>
        </p:nvSpPr>
        <p:spPr bwMode="gray">
          <a:xfrm>
            <a:off x="8409518" y="6064251"/>
            <a:ext cx="1504949" cy="796925"/>
          </a:xfrm>
          <a:prstGeom prst="rect">
            <a:avLst/>
          </a:prstGeom>
          <a:solidFill>
            <a:srgbClr val="FFFFFF">
              <a:alpha val="20000"/>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eaLnBrk="1" hangingPunct="1">
              <a:defRPr/>
            </a:pPr>
            <a:endParaRPr lang="en-US" altLang="en-US" sz="1800">
              <a:solidFill>
                <a:srgbClr val="000000"/>
              </a:solidFill>
              <a:latin typeface="Arial" panose="020B0604020202020204" pitchFamily="34" charset="0"/>
            </a:endParaRPr>
          </a:p>
        </p:txBody>
      </p:sp>
      <p:sp>
        <p:nvSpPr>
          <p:cNvPr id="54294" name="Rectangle 32">
            <a:extLst>
              <a:ext uri="{FF2B5EF4-FFF2-40B4-BE49-F238E27FC236}">
                <a16:creationId xmlns:a16="http://schemas.microsoft.com/office/drawing/2014/main" xmlns="" id="{7955A536-916A-4331-AEF1-CBFA30ADAA30}"/>
              </a:ext>
            </a:extLst>
          </p:cNvPr>
          <p:cNvSpPr>
            <a:spLocks noChangeArrowheads="1"/>
          </p:cNvSpPr>
          <p:nvPr/>
        </p:nvSpPr>
        <p:spPr bwMode="gray">
          <a:xfrm>
            <a:off x="3795184" y="1"/>
            <a:ext cx="1504949" cy="404813"/>
          </a:xfrm>
          <a:prstGeom prst="rect">
            <a:avLst/>
          </a:prstGeom>
          <a:solidFill>
            <a:srgbClr val="FFFFFF">
              <a:alpha val="39999"/>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eaLnBrk="1" hangingPunct="1">
              <a:defRPr/>
            </a:pPr>
            <a:endParaRPr lang="en-US" altLang="en-US" sz="1800">
              <a:solidFill>
                <a:srgbClr val="000000"/>
              </a:solidFill>
              <a:latin typeface="Arial" panose="020B0604020202020204" pitchFamily="34" charset="0"/>
            </a:endParaRPr>
          </a:p>
        </p:txBody>
      </p:sp>
      <p:sp>
        <p:nvSpPr>
          <p:cNvPr id="54295" name="Rectangle 33">
            <a:extLst>
              <a:ext uri="{FF2B5EF4-FFF2-40B4-BE49-F238E27FC236}">
                <a16:creationId xmlns:a16="http://schemas.microsoft.com/office/drawing/2014/main" xmlns="" id="{0A37D7F7-160F-4291-B1BF-38EDB13B9C03}"/>
              </a:ext>
            </a:extLst>
          </p:cNvPr>
          <p:cNvSpPr>
            <a:spLocks noChangeArrowheads="1"/>
          </p:cNvSpPr>
          <p:nvPr/>
        </p:nvSpPr>
        <p:spPr bwMode="gray">
          <a:xfrm>
            <a:off x="3803651" y="4938713"/>
            <a:ext cx="1494367" cy="1079500"/>
          </a:xfrm>
          <a:prstGeom prst="rect">
            <a:avLst/>
          </a:prstGeom>
          <a:solidFill>
            <a:srgbClr val="FFFFFF">
              <a:alpha val="30196"/>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eaLnBrk="1" hangingPunct="1">
              <a:defRPr/>
            </a:pPr>
            <a:endParaRPr lang="en-US" altLang="en-US" sz="1800">
              <a:solidFill>
                <a:srgbClr val="000000"/>
              </a:solidFill>
              <a:latin typeface="Arial" panose="020B0604020202020204" pitchFamily="34" charset="0"/>
            </a:endParaRPr>
          </a:p>
        </p:txBody>
      </p:sp>
      <p:sp>
        <p:nvSpPr>
          <p:cNvPr id="54296" name="Rectangle 34">
            <a:extLst>
              <a:ext uri="{FF2B5EF4-FFF2-40B4-BE49-F238E27FC236}">
                <a16:creationId xmlns:a16="http://schemas.microsoft.com/office/drawing/2014/main" xmlns="" id="{283F9F28-BA52-4835-910F-E0D08FCDE9B1}"/>
              </a:ext>
            </a:extLst>
          </p:cNvPr>
          <p:cNvSpPr>
            <a:spLocks noChangeArrowheads="1"/>
          </p:cNvSpPr>
          <p:nvPr/>
        </p:nvSpPr>
        <p:spPr bwMode="gray">
          <a:xfrm>
            <a:off x="8401051" y="1566863"/>
            <a:ext cx="1494367" cy="1079500"/>
          </a:xfrm>
          <a:prstGeom prst="rect">
            <a:avLst/>
          </a:prstGeom>
          <a:solidFill>
            <a:srgbClr val="FFFFFF">
              <a:alpha val="30196"/>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eaLnBrk="1" hangingPunct="1">
              <a:defRPr/>
            </a:pPr>
            <a:endParaRPr lang="en-US" altLang="en-US" sz="1800">
              <a:solidFill>
                <a:srgbClr val="000000"/>
              </a:solidFill>
              <a:latin typeface="Arial" panose="020B0604020202020204" pitchFamily="34" charset="0"/>
            </a:endParaRPr>
          </a:p>
        </p:txBody>
      </p:sp>
      <p:sp>
        <p:nvSpPr>
          <p:cNvPr id="54297" name="Rectangle 3">
            <a:extLst>
              <a:ext uri="{FF2B5EF4-FFF2-40B4-BE49-F238E27FC236}">
                <a16:creationId xmlns:a16="http://schemas.microsoft.com/office/drawing/2014/main" xmlns="" id="{C1EEBC00-9EEB-4EB6-BCAC-38D54D7CF001}"/>
              </a:ext>
            </a:extLst>
          </p:cNvPr>
          <p:cNvSpPr>
            <a:spLocks noGrp="1" noChangeArrowheads="1"/>
          </p:cNvSpPr>
          <p:nvPr>
            <p:ph type="body" idx="1"/>
          </p:nvPr>
        </p:nvSpPr>
        <p:spPr bwMode="gray">
          <a:xfrm>
            <a:off x="609600" y="1600201"/>
            <a:ext cx="10972800" cy="4525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28" name="Rectangle 4">
            <a:extLst>
              <a:ext uri="{FF2B5EF4-FFF2-40B4-BE49-F238E27FC236}">
                <a16:creationId xmlns:a16="http://schemas.microsoft.com/office/drawing/2014/main" xmlns="" id="{2AC5CABB-0365-4BE8-9E17-F6E4CF2486B1}"/>
              </a:ext>
            </a:extLst>
          </p:cNvPr>
          <p:cNvSpPr>
            <a:spLocks noGrp="1" noChangeArrowheads="1"/>
          </p:cNvSpPr>
          <p:nvPr>
            <p:ph type="dt" sz="half" idx="2"/>
          </p:nvPr>
        </p:nvSpPr>
        <p:spPr bwMode="gray">
          <a:xfrm>
            <a:off x="609600" y="6245225"/>
            <a:ext cx="28448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l" eaLnBrk="1" hangingPunct="1">
              <a:defRPr sz="1400">
                <a:solidFill>
                  <a:srgbClr val="000000"/>
                </a:solidFill>
                <a:latin typeface="Arial" charset="0"/>
              </a:defRPr>
            </a:lvl1pPr>
          </a:lstStyle>
          <a:p>
            <a:pPr>
              <a:defRPr/>
            </a:pPr>
            <a:endParaRPr lang="en-US"/>
          </a:p>
        </p:txBody>
      </p:sp>
      <p:sp>
        <p:nvSpPr>
          <p:cNvPr id="1029" name="Rectangle 5">
            <a:extLst>
              <a:ext uri="{FF2B5EF4-FFF2-40B4-BE49-F238E27FC236}">
                <a16:creationId xmlns:a16="http://schemas.microsoft.com/office/drawing/2014/main" xmlns="" id="{81081DAE-9D1F-455D-ACEB-26DCD7C0E53A}"/>
              </a:ext>
            </a:extLst>
          </p:cNvPr>
          <p:cNvSpPr>
            <a:spLocks noGrp="1" noChangeArrowheads="1"/>
          </p:cNvSpPr>
          <p:nvPr>
            <p:ph type="ftr" sz="quarter" idx="3"/>
          </p:nvPr>
        </p:nvSpPr>
        <p:spPr bwMode="gray">
          <a:xfrm>
            <a:off x="4165600" y="6245225"/>
            <a:ext cx="38608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eaLnBrk="1" hangingPunct="1">
              <a:defRPr sz="1400">
                <a:solidFill>
                  <a:srgbClr val="000000"/>
                </a:solidFill>
                <a:latin typeface="Arial" charset="0"/>
              </a:defRPr>
            </a:lvl1pPr>
          </a:lstStyle>
          <a:p>
            <a:pPr>
              <a:defRPr/>
            </a:pPr>
            <a:endParaRPr lang="en-US"/>
          </a:p>
        </p:txBody>
      </p:sp>
      <p:sp>
        <p:nvSpPr>
          <p:cNvPr id="1030" name="Rectangle 6">
            <a:extLst>
              <a:ext uri="{FF2B5EF4-FFF2-40B4-BE49-F238E27FC236}">
                <a16:creationId xmlns:a16="http://schemas.microsoft.com/office/drawing/2014/main" xmlns="" id="{9D3A4E19-7779-4B0C-86BF-01E8B42D66D5}"/>
              </a:ext>
            </a:extLst>
          </p:cNvPr>
          <p:cNvSpPr>
            <a:spLocks noGrp="1" noChangeArrowheads="1"/>
          </p:cNvSpPr>
          <p:nvPr>
            <p:ph type="sldNum" sz="quarter" idx="4"/>
          </p:nvPr>
        </p:nvSpPr>
        <p:spPr bwMode="gray">
          <a:xfrm>
            <a:off x="8737600" y="6245225"/>
            <a:ext cx="28448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eaLnBrk="1" hangingPunct="1">
              <a:defRPr sz="1400" smtClean="0">
                <a:solidFill>
                  <a:srgbClr val="000000"/>
                </a:solidFill>
                <a:latin typeface="Arial" panose="020B0604020202020204" pitchFamily="34" charset="0"/>
              </a:defRPr>
            </a:lvl1pPr>
          </a:lstStyle>
          <a:p>
            <a:pPr>
              <a:defRPr/>
            </a:pPr>
            <a:fld id="{BFF7E3FC-3A8C-4E4F-B763-1E4A0E060C27}" type="slidenum">
              <a:rPr lang="en-US" altLang="en-US"/>
              <a:pPr>
                <a:defRPr/>
              </a:pPr>
              <a:t>‹#›</a:t>
            </a:fld>
            <a:endParaRPr lang="en-US" altLang="en-US"/>
          </a:p>
        </p:txBody>
      </p:sp>
      <p:sp>
        <p:nvSpPr>
          <p:cNvPr id="1060" name="Freeform 36">
            <a:extLst>
              <a:ext uri="{FF2B5EF4-FFF2-40B4-BE49-F238E27FC236}">
                <a16:creationId xmlns:a16="http://schemas.microsoft.com/office/drawing/2014/main" xmlns="" id="{19DA52E4-0342-4803-A3F6-5BAB3BE6E760}"/>
              </a:ext>
            </a:extLst>
          </p:cNvPr>
          <p:cNvSpPr>
            <a:spLocks/>
          </p:cNvSpPr>
          <p:nvPr/>
        </p:nvSpPr>
        <p:spPr bwMode="gray">
          <a:xfrm>
            <a:off x="5389033" y="1"/>
            <a:ext cx="6807200" cy="739775"/>
          </a:xfrm>
          <a:custGeom>
            <a:avLst/>
            <a:gdLst>
              <a:gd name="T0" fmla="*/ 5105400 w 3130"/>
              <a:gd name="T1" fmla="*/ 739775 h 453"/>
              <a:gd name="T2" fmla="*/ 5105400 w 3130"/>
              <a:gd name="T3" fmla="*/ 0 h 453"/>
              <a:gd name="T4" fmla="*/ 0 w 3130"/>
              <a:gd name="T5" fmla="*/ 0 h 453"/>
              <a:gd name="T6" fmla="*/ 5105400 w 3130"/>
              <a:gd name="T7" fmla="*/ 739775 h 45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130" h="453">
                <a:moveTo>
                  <a:pt x="3130" y="453"/>
                </a:moveTo>
                <a:cubicBezTo>
                  <a:pt x="3130" y="226"/>
                  <a:pt x="3130" y="0"/>
                  <a:pt x="3130" y="0"/>
                </a:cubicBezTo>
                <a:lnTo>
                  <a:pt x="0" y="0"/>
                </a:lnTo>
                <a:cubicBezTo>
                  <a:pt x="0" y="0"/>
                  <a:pt x="1298" y="389"/>
                  <a:pt x="3130" y="453"/>
                </a:cubicBez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800"/>
          </a:p>
        </p:txBody>
      </p:sp>
      <p:sp>
        <p:nvSpPr>
          <p:cNvPr id="1026" name="Rectangle 2">
            <a:extLst>
              <a:ext uri="{FF2B5EF4-FFF2-40B4-BE49-F238E27FC236}">
                <a16:creationId xmlns:a16="http://schemas.microsoft.com/office/drawing/2014/main" xmlns="" id="{446802B1-A8EB-4350-8400-79EFC561D32E}"/>
              </a:ext>
            </a:extLst>
          </p:cNvPr>
          <p:cNvSpPr>
            <a:spLocks noGrp="1" noChangeArrowheads="1"/>
          </p:cNvSpPr>
          <p:nvPr>
            <p:ph type="title"/>
          </p:nvPr>
        </p:nvSpPr>
        <p:spPr bwMode="black">
          <a:xfrm>
            <a:off x="609600" y="325438"/>
            <a:ext cx="10972800" cy="927100"/>
          </a:xfrm>
          <a:prstGeom prst="rect">
            <a:avLst/>
          </a:prstGeom>
          <a:noFill/>
          <a:ln>
            <a:noFill/>
          </a:ln>
          <a:effectLst>
            <a:outerShdw dist="35921" dir="2700000" algn="ctr" rotWithShape="0">
              <a:srgbClr val="FFFFFF"/>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ltLang="en-US"/>
              <a:t>Click to edit Master title style</a:t>
            </a:r>
          </a:p>
        </p:txBody>
      </p:sp>
      <p:pic>
        <p:nvPicPr>
          <p:cNvPr id="54303" name="Picture 37" descr="water">
            <a:extLst>
              <a:ext uri="{FF2B5EF4-FFF2-40B4-BE49-F238E27FC236}">
                <a16:creationId xmlns:a16="http://schemas.microsoft.com/office/drawing/2014/main" xmlns="" id="{E1BAE543-6EAC-4E89-A64E-67DA743EB670}"/>
              </a:ext>
            </a:extLst>
          </p:cNvPr>
          <p:cNvPicPr>
            <a:picLocks noChangeAspect="1" noChangeArrowheads="1"/>
          </p:cNvPicPr>
          <p:nvPr/>
        </p:nvPicPr>
        <p:blipFill>
          <a:blip r:embed="rId18">
            <a:extLst>
              <a:ext uri="{28A0092B-C50C-407E-A947-70E740481C1C}">
                <a14:useLocalDpi xmlns:a14="http://schemas.microsoft.com/office/drawing/2010/main" val="0"/>
              </a:ext>
            </a:extLst>
          </a:blip>
          <a:srcRect l="22409" t="16374" b="27486"/>
          <a:stretch>
            <a:fillRect/>
          </a:stretch>
        </p:blipFill>
        <p:spPr bwMode="gray">
          <a:xfrm rot="786797">
            <a:off x="8839201" y="-381000"/>
            <a:ext cx="3223684" cy="1995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4304" name="Picture 38" descr="3">
            <a:extLst>
              <a:ext uri="{FF2B5EF4-FFF2-40B4-BE49-F238E27FC236}">
                <a16:creationId xmlns:a16="http://schemas.microsoft.com/office/drawing/2014/main" xmlns="" id="{67AAD262-9939-44A8-A932-9695BCBBE02A}"/>
              </a:ext>
            </a:extLst>
          </p:cNvPr>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gray">
          <a:xfrm rot="20740733" flipH="1">
            <a:off x="65618" y="5726113"/>
            <a:ext cx="1631949" cy="1371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4305" name="TextBox 32">
            <a:extLst>
              <a:ext uri="{FF2B5EF4-FFF2-40B4-BE49-F238E27FC236}">
                <a16:creationId xmlns:a16="http://schemas.microsoft.com/office/drawing/2014/main" xmlns="" id="{7A5F687A-0779-4FC6-BC4A-DD235BD50A49}"/>
              </a:ext>
            </a:extLst>
          </p:cNvPr>
          <p:cNvSpPr txBox="1">
            <a:spLocks noChangeArrowheads="1"/>
          </p:cNvSpPr>
          <p:nvPr/>
        </p:nvSpPr>
        <p:spPr bwMode="auto">
          <a:xfrm>
            <a:off x="10500512" y="6627814"/>
            <a:ext cx="1691489" cy="230832"/>
          </a:xfrm>
          <a:prstGeom prst="rect">
            <a:avLst/>
          </a:prstGeom>
          <a:noFill/>
          <a:ln>
            <a:noFill/>
          </a:ln>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r" eaLnBrk="1" hangingPunct="1">
              <a:defRPr/>
            </a:pPr>
            <a:r>
              <a:rPr lang="en-US" altLang="en-US" sz="900">
                <a:solidFill>
                  <a:srgbClr val="000000"/>
                </a:solidFill>
                <a:latin typeface="Arial" panose="020B0604020202020204" pitchFamily="34" charset="0"/>
              </a:rPr>
              <a:t>http://dichvudanhvanban.com</a:t>
            </a:r>
          </a:p>
        </p:txBody>
      </p:sp>
    </p:spTree>
    <p:extLst>
      <p:ext uri="{BB962C8B-B14F-4D97-AF65-F5344CB8AC3E}">
        <p14:creationId xmlns:p14="http://schemas.microsoft.com/office/powerpoint/2010/main" val="4249771385"/>
      </p:ext>
    </p:extLst>
  </p:cSld>
  <p:clrMap bg1="lt1" tx1="dk1" bg2="lt2" tx2="dk2" accent1="accent1" accent2="accent2" accent3="accent3" accent4="accent4" accent5="accent5" accent6="accent6" hlink="hlink" folHlink="folHlink"/>
  <p:sldLayoutIdLst>
    <p:sldLayoutId id="2147485182" r:id="rId1"/>
    <p:sldLayoutId id="2147485183" r:id="rId2"/>
    <p:sldLayoutId id="2147485184" r:id="rId3"/>
    <p:sldLayoutId id="2147485185" r:id="rId4"/>
    <p:sldLayoutId id="2147485186" r:id="rId5"/>
    <p:sldLayoutId id="2147485187" r:id="rId6"/>
    <p:sldLayoutId id="2147485188" r:id="rId7"/>
    <p:sldLayoutId id="2147485189" r:id="rId8"/>
    <p:sldLayoutId id="2147485190" r:id="rId9"/>
    <p:sldLayoutId id="2147485191" r:id="rId10"/>
    <p:sldLayoutId id="2147485192" r:id="rId11"/>
    <p:sldLayoutId id="2147485193" r:id="rId12"/>
    <p:sldLayoutId id="2147485194" r:id="rId13"/>
    <p:sldLayoutId id="2147485195" r:id="rId14"/>
    <p:sldLayoutId id="2147485196" r:id="rId15"/>
    <p:sldLayoutId id="2147485197" r:id="rId16"/>
  </p:sldLayoutIdLst>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9" presetClass="entr" presetSubtype="0" fill="hold" grpId="0" nodeType="withEffect">
                                  <p:stCondLst>
                                    <p:cond delay="0"/>
                                  </p:stCondLst>
                                  <p:childTnLst>
                                    <p:set>
                                      <p:cBhvr>
                                        <p:cTn id="6" dur="1" fill="hold">
                                          <p:stCondLst>
                                            <p:cond delay="0"/>
                                          </p:stCondLst>
                                        </p:cTn>
                                        <p:tgtEl>
                                          <p:spTgt spid="1026"/>
                                        </p:tgtEl>
                                        <p:attrNameLst>
                                          <p:attrName>style.visibility</p:attrName>
                                        </p:attrNameLst>
                                      </p:cBhvr>
                                      <p:to>
                                        <p:strVal val="visible"/>
                                      </p:to>
                                    </p:set>
                                    <p:anim calcmode="lin" valueType="num">
                                      <p:cBhvr>
                                        <p:cTn id="7" dur="500" fill="hold"/>
                                        <p:tgtEl>
                                          <p:spTgt spid="1026"/>
                                        </p:tgtEl>
                                        <p:attrNameLst>
                                          <p:attrName>ppt_x</p:attrName>
                                        </p:attrNameLst>
                                      </p:cBhvr>
                                      <p:tavLst>
                                        <p:tav tm="0">
                                          <p:val>
                                            <p:strVal val="#ppt_x-.2"/>
                                          </p:val>
                                        </p:tav>
                                        <p:tav tm="100000">
                                          <p:val>
                                            <p:strVal val="#ppt_x"/>
                                          </p:val>
                                        </p:tav>
                                      </p:tavLst>
                                    </p:anim>
                                    <p:anim calcmode="lin" valueType="num">
                                      <p:cBhvr>
                                        <p:cTn id="8" dur="500" fill="hold"/>
                                        <p:tgtEl>
                                          <p:spTgt spid="1026"/>
                                        </p:tgtEl>
                                        <p:attrNameLst>
                                          <p:attrName>ppt_y</p:attrName>
                                        </p:attrNameLst>
                                      </p:cBhvr>
                                      <p:tavLst>
                                        <p:tav tm="0">
                                          <p:val>
                                            <p:strVal val="#ppt_y"/>
                                          </p:val>
                                        </p:tav>
                                        <p:tav tm="100000">
                                          <p:val>
                                            <p:strVal val="#ppt_y"/>
                                          </p:val>
                                        </p:tav>
                                      </p:tavLst>
                                    </p:anim>
                                    <p:animEffect transition="in" filter="wipe(right)" prLst="gradientSize: 0.1">
                                      <p:cBhvr>
                                        <p:cTn id="9" dur="500"/>
                                        <p:tgtEl>
                                          <p:spTgt spid="1026"/>
                                        </p:tgtEl>
                                      </p:cBhvr>
                                    </p:animEffect>
                                  </p:childTnLst>
                                </p:cTn>
                              </p:par>
                            </p:childTnLst>
                          </p:cTn>
                        </p:par>
                        <p:par>
                          <p:cTn id="10" fill="hold" nodeType="afterGroup">
                            <p:stCondLst>
                              <p:cond delay="500"/>
                            </p:stCondLst>
                            <p:childTnLst>
                              <p:par>
                                <p:cTn id="11" presetID="10" presetClass="entr" presetSubtype="0" fill="hold" nodeType="afterEffect">
                                  <p:stCondLst>
                                    <p:cond delay="0"/>
                                  </p:stCondLst>
                                  <p:childTnLst>
                                    <p:set>
                                      <p:cBhvr>
                                        <p:cTn id="12" dur="1" fill="hold">
                                          <p:stCondLst>
                                            <p:cond delay="0"/>
                                          </p:stCondLst>
                                        </p:cTn>
                                        <p:tgtEl>
                                          <p:spTgt spid="1060"/>
                                        </p:tgtEl>
                                        <p:attrNameLst>
                                          <p:attrName>style.visibility</p:attrName>
                                        </p:attrNameLst>
                                      </p:cBhvr>
                                      <p:to>
                                        <p:strVal val="visible"/>
                                      </p:to>
                                    </p:set>
                                    <p:animEffect transition="in" filter="fade">
                                      <p:cBhvr>
                                        <p:cTn id="13" dur="1000"/>
                                        <p:tgtEl>
                                          <p:spTgt spid="1060"/>
                                        </p:tgtEl>
                                      </p:cBhvr>
                                    </p:animEffect>
                                  </p:childTnLst>
                                </p:cTn>
                              </p:par>
                              <p:par>
                                <p:cTn id="14" presetID="10" presetClass="entr" presetSubtype="0" fill="hold" nodeType="withEffect">
                                  <p:stCondLst>
                                    <p:cond delay="500"/>
                                  </p:stCondLst>
                                  <p:childTnLst>
                                    <p:set>
                                      <p:cBhvr>
                                        <p:cTn id="15" dur="1" fill="hold">
                                          <p:stCondLst>
                                            <p:cond delay="0"/>
                                          </p:stCondLst>
                                        </p:cTn>
                                        <p:tgtEl>
                                          <p:spTgt spid="1033"/>
                                        </p:tgtEl>
                                        <p:attrNameLst>
                                          <p:attrName>style.visibility</p:attrName>
                                        </p:attrNameLst>
                                      </p:cBhvr>
                                      <p:to>
                                        <p:strVal val="visible"/>
                                      </p:to>
                                    </p:set>
                                    <p:animEffect transition="in" filter="fade">
                                      <p:cBhvr>
                                        <p:cTn id="16" dur="1000"/>
                                        <p:tgtEl>
                                          <p:spTgt spid="103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26" grpId="0"/>
    </p:bldLst>
  </p:timing>
  <p:txStyles>
    <p:titleStyle>
      <a:lvl1pPr algn="l" rtl="0" eaLnBrk="0" fontAlgn="base" hangingPunct="0">
        <a:spcBef>
          <a:spcPct val="0"/>
        </a:spcBef>
        <a:spcAft>
          <a:spcPct val="0"/>
        </a:spcAft>
        <a:defRPr sz="4400" b="1">
          <a:solidFill>
            <a:schemeClr val="tx2"/>
          </a:solidFill>
          <a:latin typeface="+mj-lt"/>
          <a:ea typeface="+mj-ea"/>
          <a:cs typeface="+mj-cs"/>
        </a:defRPr>
      </a:lvl1pPr>
      <a:lvl2pPr algn="l" rtl="0" eaLnBrk="0" fontAlgn="base" hangingPunct="0">
        <a:spcBef>
          <a:spcPct val="0"/>
        </a:spcBef>
        <a:spcAft>
          <a:spcPct val="0"/>
        </a:spcAft>
        <a:defRPr sz="4400" b="1">
          <a:solidFill>
            <a:schemeClr val="tx2"/>
          </a:solidFill>
          <a:latin typeface="Arial" charset="0"/>
        </a:defRPr>
      </a:lvl2pPr>
      <a:lvl3pPr algn="l" rtl="0" eaLnBrk="0" fontAlgn="base" hangingPunct="0">
        <a:spcBef>
          <a:spcPct val="0"/>
        </a:spcBef>
        <a:spcAft>
          <a:spcPct val="0"/>
        </a:spcAft>
        <a:defRPr sz="4400" b="1">
          <a:solidFill>
            <a:schemeClr val="tx2"/>
          </a:solidFill>
          <a:latin typeface="Arial" charset="0"/>
        </a:defRPr>
      </a:lvl3pPr>
      <a:lvl4pPr algn="l" rtl="0" eaLnBrk="0" fontAlgn="base" hangingPunct="0">
        <a:spcBef>
          <a:spcPct val="0"/>
        </a:spcBef>
        <a:spcAft>
          <a:spcPct val="0"/>
        </a:spcAft>
        <a:defRPr sz="4400" b="1">
          <a:solidFill>
            <a:schemeClr val="tx2"/>
          </a:solidFill>
          <a:latin typeface="Arial" charset="0"/>
        </a:defRPr>
      </a:lvl4pPr>
      <a:lvl5pPr algn="l" rtl="0" eaLnBrk="0" fontAlgn="base" hangingPunct="0">
        <a:spcBef>
          <a:spcPct val="0"/>
        </a:spcBef>
        <a:spcAft>
          <a:spcPct val="0"/>
        </a:spcAft>
        <a:defRPr sz="4400" b="1">
          <a:solidFill>
            <a:schemeClr val="tx2"/>
          </a:solidFill>
          <a:latin typeface="Arial" charset="0"/>
        </a:defRPr>
      </a:lvl5pPr>
      <a:lvl6pPr marL="457200" algn="l" rtl="0" eaLnBrk="1" fontAlgn="base" hangingPunct="1">
        <a:spcBef>
          <a:spcPct val="0"/>
        </a:spcBef>
        <a:spcAft>
          <a:spcPct val="0"/>
        </a:spcAft>
        <a:defRPr sz="4400" b="1">
          <a:solidFill>
            <a:schemeClr val="tx2"/>
          </a:solidFill>
          <a:latin typeface="Arial" charset="0"/>
        </a:defRPr>
      </a:lvl6pPr>
      <a:lvl7pPr marL="914400" algn="l" rtl="0" eaLnBrk="1" fontAlgn="base" hangingPunct="1">
        <a:spcBef>
          <a:spcPct val="0"/>
        </a:spcBef>
        <a:spcAft>
          <a:spcPct val="0"/>
        </a:spcAft>
        <a:defRPr sz="4400" b="1">
          <a:solidFill>
            <a:schemeClr val="tx2"/>
          </a:solidFill>
          <a:latin typeface="Arial" charset="0"/>
        </a:defRPr>
      </a:lvl7pPr>
      <a:lvl8pPr marL="1371600" algn="l" rtl="0" eaLnBrk="1" fontAlgn="base" hangingPunct="1">
        <a:spcBef>
          <a:spcPct val="0"/>
        </a:spcBef>
        <a:spcAft>
          <a:spcPct val="0"/>
        </a:spcAft>
        <a:defRPr sz="4400" b="1">
          <a:solidFill>
            <a:schemeClr val="tx2"/>
          </a:solidFill>
          <a:latin typeface="Arial" charset="0"/>
        </a:defRPr>
      </a:lvl8pPr>
      <a:lvl9pPr marL="1828800" algn="l" rtl="0" eaLnBrk="1" fontAlgn="base" hangingPunct="1">
        <a:spcBef>
          <a:spcPct val="0"/>
        </a:spcBef>
        <a:spcAft>
          <a:spcPct val="0"/>
        </a:spcAft>
        <a:defRPr sz="4400" b="1">
          <a:solidFill>
            <a:schemeClr val="tx2"/>
          </a:solidFill>
          <a:latin typeface="Arial" charset="0"/>
        </a:defRPr>
      </a:lvl9pPr>
    </p:titleStyle>
    <p:bodyStyle>
      <a:lvl1pPr marL="342900" indent="-342900" algn="l" rtl="0" eaLnBrk="0" fontAlgn="base" hangingPunct="0">
        <a:spcBef>
          <a:spcPct val="20000"/>
        </a:spcBef>
        <a:spcAft>
          <a:spcPct val="0"/>
        </a:spcAft>
        <a:buChar char="•"/>
        <a:defRPr sz="3200">
          <a:solidFill>
            <a:schemeClr val="tx1"/>
          </a:solidFill>
          <a:latin typeface="+mn-lt"/>
          <a:ea typeface="+mn-ea"/>
          <a:cs typeface="+mn-cs"/>
        </a:defRPr>
      </a:lvl1pPr>
      <a:lvl2pPr marL="742950" indent="-285750" algn="l" rtl="0" eaLnBrk="0" fontAlgn="base" hangingPunct="0">
        <a:spcBef>
          <a:spcPct val="20000"/>
        </a:spcBef>
        <a:spcAft>
          <a:spcPct val="0"/>
        </a:spcAft>
        <a:buChar char="–"/>
        <a:defRPr sz="2800">
          <a:solidFill>
            <a:schemeClr val="tx1"/>
          </a:solidFill>
          <a:latin typeface="+mn-lt"/>
        </a:defRPr>
      </a:lvl2pPr>
      <a:lvl3pPr marL="1143000" indent="-228600" algn="l" rtl="0" eaLnBrk="0" fontAlgn="base" hangingPunct="0">
        <a:spcBef>
          <a:spcPct val="20000"/>
        </a:spcBef>
        <a:spcAft>
          <a:spcPct val="0"/>
        </a:spcAft>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vl6pPr marL="2514600" indent="-228600" algn="l" rtl="0" eaLnBrk="1" fontAlgn="base" hangingPunct="1">
        <a:spcBef>
          <a:spcPct val="20000"/>
        </a:spcBef>
        <a:spcAft>
          <a:spcPct val="0"/>
        </a:spcAft>
        <a:buChar char="»"/>
        <a:defRPr sz="2000">
          <a:solidFill>
            <a:schemeClr val="tx1"/>
          </a:solidFill>
          <a:latin typeface="+mn-lt"/>
        </a:defRPr>
      </a:lvl6pPr>
      <a:lvl7pPr marL="2971800" indent="-228600" algn="l" rtl="0" eaLnBrk="1" fontAlgn="base" hangingPunct="1">
        <a:spcBef>
          <a:spcPct val="20000"/>
        </a:spcBef>
        <a:spcAft>
          <a:spcPct val="0"/>
        </a:spcAft>
        <a:buChar char="»"/>
        <a:defRPr sz="2000">
          <a:solidFill>
            <a:schemeClr val="tx1"/>
          </a:solidFill>
          <a:latin typeface="+mn-lt"/>
        </a:defRPr>
      </a:lvl7pPr>
      <a:lvl8pPr marL="3429000" indent="-228600" algn="l" rtl="0" eaLnBrk="1" fontAlgn="base" hangingPunct="1">
        <a:spcBef>
          <a:spcPct val="20000"/>
        </a:spcBef>
        <a:spcAft>
          <a:spcPct val="0"/>
        </a:spcAft>
        <a:buChar char="»"/>
        <a:defRPr sz="2000">
          <a:solidFill>
            <a:schemeClr val="tx1"/>
          </a:solidFill>
          <a:latin typeface="+mn-lt"/>
        </a:defRPr>
      </a:lvl8pPr>
      <a:lvl9pPr marL="3886200" indent="-228600" algn="l" rtl="0" eaLnBrk="1" fontAlgn="base" hangingPunct="1">
        <a:spcBef>
          <a:spcPct val="20000"/>
        </a:spcBef>
        <a:spcAft>
          <a:spcPct val="0"/>
        </a:spcAft>
        <a:buChar char="»"/>
        <a:defRPr sz="20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6.xml><?xml version="1.0" encoding="utf-8"?>
<p:sldMaster xmlns:a="http://schemas.openxmlformats.org/drawingml/2006/main" xmlns:r="http://schemas.openxmlformats.org/officeDocument/2006/relationships" xmlns:p="http://schemas.openxmlformats.org/presentationml/2006/main">
  <p:cSld>
    <p:bg>
      <p:bgPr>
        <a:blipFill dpi="0" rotWithShape="0">
          <a:blip r:embed="rId13"/>
          <a:srcRect/>
          <a:stretch>
            <a:fillRect/>
          </a:stretch>
        </a:blipFill>
        <a:effectLst/>
      </p:bgPr>
    </p:bg>
    <p:spTree>
      <p:nvGrpSpPr>
        <p:cNvPr id="1" name=""/>
        <p:cNvGrpSpPr/>
        <p:nvPr/>
      </p:nvGrpSpPr>
      <p:grpSpPr>
        <a:xfrm>
          <a:off x="0" y="0"/>
          <a:ext cx="0" cy="0"/>
          <a:chOff x="0" y="0"/>
          <a:chExt cx="0" cy="0"/>
        </a:xfrm>
      </p:grpSpPr>
      <p:sp>
        <p:nvSpPr>
          <p:cNvPr id="13314" name="Shape 6">
            <a:extLst>
              <a:ext uri="{FF2B5EF4-FFF2-40B4-BE49-F238E27FC236}">
                <a16:creationId xmlns:a16="http://schemas.microsoft.com/office/drawing/2014/main" xmlns="" id="{FC5A9BEF-57D1-4FCF-909B-E59B059A1ED8}"/>
              </a:ext>
            </a:extLst>
          </p:cNvPr>
          <p:cNvSpPr txBox="1">
            <a:spLocks noGrp="1"/>
          </p:cNvSpPr>
          <p:nvPr>
            <p:ph type="title"/>
          </p:nvPr>
        </p:nvSpPr>
        <p:spPr bwMode="auto">
          <a:xfrm>
            <a:off x="2476500" y="1427164"/>
            <a:ext cx="7239000" cy="6048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25" tIns="91425" rIns="91425" bIns="91425" numCol="1" anchor="t" anchorCtr="0" compatLnSpc="1">
            <a:prstTxWarp prst="textNoShape">
              <a:avLst/>
            </a:prstTxWarp>
          </a:bodyPr>
          <a:lstStyle/>
          <a:p>
            <a:pPr lvl="0"/>
            <a:endParaRPr lang="en-US" altLang="en-US">
              <a:sym typeface="Arial" panose="020B0604020202020204" pitchFamily="34" charset="0"/>
            </a:endParaRPr>
          </a:p>
        </p:txBody>
      </p:sp>
      <p:sp>
        <p:nvSpPr>
          <p:cNvPr id="13315" name="Shape 7">
            <a:extLst>
              <a:ext uri="{FF2B5EF4-FFF2-40B4-BE49-F238E27FC236}">
                <a16:creationId xmlns:a16="http://schemas.microsoft.com/office/drawing/2014/main" xmlns="" id="{F20443C8-9840-4309-98FB-9938D7FEE394}"/>
              </a:ext>
            </a:extLst>
          </p:cNvPr>
          <p:cNvSpPr txBox="1">
            <a:spLocks noGrp="1"/>
          </p:cNvSpPr>
          <p:nvPr>
            <p:ph type="body" idx="1"/>
          </p:nvPr>
        </p:nvSpPr>
        <p:spPr bwMode="auto">
          <a:xfrm>
            <a:off x="2476500" y="2012950"/>
            <a:ext cx="7239000" cy="3194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25" tIns="91425" rIns="91425" bIns="91425" numCol="1" anchor="t" anchorCtr="0" compatLnSpc="1">
            <a:prstTxWarp prst="textNoShape">
              <a:avLst/>
            </a:prstTxWarp>
          </a:bodyPr>
          <a:lstStyle/>
          <a:p>
            <a:pPr lvl="0"/>
            <a:endParaRPr lang="en-US" altLang="en-US">
              <a:sym typeface="Arial" panose="020B0604020202020204" pitchFamily="34" charset="0"/>
            </a:endParaRPr>
          </a:p>
        </p:txBody>
      </p:sp>
    </p:spTree>
    <p:extLst>
      <p:ext uri="{BB962C8B-B14F-4D97-AF65-F5344CB8AC3E}">
        <p14:creationId xmlns:p14="http://schemas.microsoft.com/office/powerpoint/2010/main" val="2092198645"/>
      </p:ext>
    </p:extLst>
  </p:cSld>
  <p:clrMap bg1="lt1" tx1="dk1" bg2="dk2" tx2="lt2" accent1="accent1" accent2="accent2" accent3="accent3" accent4="accent4" accent5="accent5" accent6="accent6" hlink="hlink" folHlink="folHlink"/>
  <p:sldLayoutIdLst>
    <p:sldLayoutId id="2147485199" r:id="rId1"/>
    <p:sldLayoutId id="2147485200" r:id="rId2"/>
    <p:sldLayoutId id="2147485201" r:id="rId3"/>
    <p:sldLayoutId id="2147485202" r:id="rId4"/>
    <p:sldLayoutId id="2147485203" r:id="rId5"/>
    <p:sldLayoutId id="2147485204" r:id="rId6"/>
    <p:sldLayoutId id="2147485205" r:id="rId7"/>
    <p:sldLayoutId id="2147485206" r:id="rId8"/>
    <p:sldLayoutId id="2147485207" r:id="rId9"/>
    <p:sldLayoutId id="2147485208" r:id="rId10"/>
    <p:sldLayoutId id="2147485209" r:id="rId11"/>
  </p:sldLayoutIdLst>
  <p:hf sldNum="0" hdr="0" ftr="0" dt="0"/>
  <p:txStyles>
    <p:titleStyle>
      <a:defPPr marR="0" lvl="0" algn="l" rtl="0">
        <a:lnSpc>
          <a:spcPct val="100000"/>
        </a:lnSpc>
        <a:spcBef>
          <a:spcPts val="0"/>
        </a:spcBef>
        <a:spcAft>
          <a:spcPts val="0"/>
        </a:spcAft>
      </a:defPPr>
      <a:lvl1pPr algn="l" rtl="0" eaLnBrk="0" fontAlgn="base" hangingPunct="0">
        <a:spcBef>
          <a:spcPct val="0"/>
        </a:spcBef>
        <a:spcAft>
          <a:spcPct val="0"/>
        </a:spcAft>
        <a:defRPr sz="1400">
          <a:solidFill>
            <a:srgbClr val="000000"/>
          </a:solidFill>
          <a:latin typeface="Arial"/>
          <a:ea typeface="Arial"/>
          <a:cs typeface="Arial"/>
          <a:sym typeface="Arial" panose="020B0604020202020204" pitchFamily="34" charset="0"/>
          <a:rtl val="0"/>
        </a:defRPr>
      </a:lvl1pPr>
      <a:lvl2pPr algn="l" rtl="0" eaLnBrk="0" fontAlgn="base" hangingPunct="0">
        <a:spcBef>
          <a:spcPct val="0"/>
        </a:spcBef>
        <a:spcAft>
          <a:spcPct val="0"/>
        </a:spcAft>
        <a:defRPr sz="1400">
          <a:solidFill>
            <a:srgbClr val="000000"/>
          </a:solidFill>
          <a:latin typeface="Arial" panose="020B0604020202020204" pitchFamily="34" charset="0"/>
          <a:cs typeface="Arial" panose="020B0604020202020204" pitchFamily="34" charset="0"/>
          <a:sym typeface="Arial" panose="020B0604020202020204" pitchFamily="34" charset="0"/>
        </a:defRPr>
      </a:lvl2pPr>
      <a:lvl3pPr algn="l" rtl="0" eaLnBrk="0" fontAlgn="base" hangingPunct="0">
        <a:spcBef>
          <a:spcPct val="0"/>
        </a:spcBef>
        <a:spcAft>
          <a:spcPct val="0"/>
        </a:spcAft>
        <a:defRPr sz="1400">
          <a:solidFill>
            <a:srgbClr val="000000"/>
          </a:solidFill>
          <a:latin typeface="Arial" panose="020B0604020202020204" pitchFamily="34" charset="0"/>
          <a:cs typeface="Arial" panose="020B0604020202020204" pitchFamily="34" charset="0"/>
          <a:sym typeface="Arial" panose="020B0604020202020204" pitchFamily="34" charset="0"/>
        </a:defRPr>
      </a:lvl3pPr>
      <a:lvl4pPr algn="l" rtl="0" eaLnBrk="0" fontAlgn="base" hangingPunct="0">
        <a:spcBef>
          <a:spcPct val="0"/>
        </a:spcBef>
        <a:spcAft>
          <a:spcPct val="0"/>
        </a:spcAft>
        <a:defRPr sz="1400">
          <a:solidFill>
            <a:srgbClr val="000000"/>
          </a:solidFill>
          <a:latin typeface="Arial" panose="020B0604020202020204" pitchFamily="34" charset="0"/>
          <a:cs typeface="Arial" panose="020B0604020202020204" pitchFamily="34" charset="0"/>
          <a:sym typeface="Arial" panose="020B0604020202020204" pitchFamily="34" charset="0"/>
        </a:defRPr>
      </a:lvl4pPr>
      <a:lvl5pPr algn="l" rtl="0" eaLnBrk="0" fontAlgn="base" hangingPunct="0">
        <a:spcBef>
          <a:spcPct val="0"/>
        </a:spcBef>
        <a:spcAft>
          <a:spcPct val="0"/>
        </a:spcAft>
        <a:defRPr sz="1400">
          <a:solidFill>
            <a:srgbClr val="000000"/>
          </a:solidFill>
          <a:latin typeface="Arial" panose="020B0604020202020204" pitchFamily="34" charset="0"/>
          <a:cs typeface="Arial" panose="020B0604020202020204" pitchFamily="34" charset="0"/>
          <a:sym typeface="Arial" panose="020B0604020202020204" pitchFamily="34" charset="0"/>
        </a:defRPr>
      </a:lvl5pPr>
      <a:lvl6pPr marL="457200" algn="l" rtl="0" eaLnBrk="0" fontAlgn="base" hangingPunct="0">
        <a:spcBef>
          <a:spcPct val="0"/>
        </a:spcBef>
        <a:spcAft>
          <a:spcPct val="0"/>
        </a:spcAft>
        <a:defRPr sz="1400">
          <a:solidFill>
            <a:srgbClr val="000000"/>
          </a:solidFill>
          <a:latin typeface="Arial" panose="020B0604020202020204" pitchFamily="34" charset="0"/>
          <a:cs typeface="Arial" panose="020B0604020202020204" pitchFamily="34" charset="0"/>
          <a:sym typeface="Arial" panose="020B0604020202020204" pitchFamily="34" charset="0"/>
        </a:defRPr>
      </a:lvl6pPr>
      <a:lvl7pPr marL="914400" algn="l" rtl="0" eaLnBrk="0" fontAlgn="base" hangingPunct="0">
        <a:spcBef>
          <a:spcPct val="0"/>
        </a:spcBef>
        <a:spcAft>
          <a:spcPct val="0"/>
        </a:spcAft>
        <a:defRPr sz="1400">
          <a:solidFill>
            <a:srgbClr val="000000"/>
          </a:solidFill>
          <a:latin typeface="Arial" panose="020B0604020202020204" pitchFamily="34" charset="0"/>
          <a:cs typeface="Arial" panose="020B0604020202020204" pitchFamily="34" charset="0"/>
          <a:sym typeface="Arial" panose="020B0604020202020204" pitchFamily="34" charset="0"/>
        </a:defRPr>
      </a:lvl7pPr>
      <a:lvl8pPr marL="1371600" algn="l" rtl="0" eaLnBrk="0" fontAlgn="base" hangingPunct="0">
        <a:spcBef>
          <a:spcPct val="0"/>
        </a:spcBef>
        <a:spcAft>
          <a:spcPct val="0"/>
        </a:spcAft>
        <a:defRPr sz="1400">
          <a:solidFill>
            <a:srgbClr val="000000"/>
          </a:solidFill>
          <a:latin typeface="Arial" panose="020B0604020202020204" pitchFamily="34" charset="0"/>
          <a:cs typeface="Arial" panose="020B0604020202020204" pitchFamily="34" charset="0"/>
          <a:sym typeface="Arial" panose="020B0604020202020204" pitchFamily="34" charset="0"/>
        </a:defRPr>
      </a:lvl8pPr>
      <a:lvl9pPr marL="1828800" algn="l" rtl="0" eaLnBrk="0" fontAlgn="base" hangingPunct="0">
        <a:spcBef>
          <a:spcPct val="0"/>
        </a:spcBef>
        <a:spcAft>
          <a:spcPct val="0"/>
        </a:spcAft>
        <a:defRPr sz="1400">
          <a:solidFill>
            <a:srgbClr val="000000"/>
          </a:solidFill>
          <a:latin typeface="Arial" panose="020B0604020202020204" pitchFamily="34" charset="0"/>
          <a:cs typeface="Arial" panose="020B0604020202020204" pitchFamily="34" charset="0"/>
          <a:sym typeface="Arial" panose="020B0604020202020204" pitchFamily="34" charset="0"/>
        </a:defRPr>
      </a:lvl9pPr>
    </p:titleStyle>
    <p:bodyStyle>
      <a:defPPr marR="0" lvl="0" algn="l" rtl="0">
        <a:lnSpc>
          <a:spcPct val="100000"/>
        </a:lnSpc>
        <a:spcBef>
          <a:spcPts val="0"/>
        </a:spcBef>
        <a:spcAft>
          <a:spcPts val="0"/>
        </a:spcAft>
      </a:defPPr>
      <a:lvl1pPr algn="l" rtl="0" eaLnBrk="0" fontAlgn="base" hangingPunct="0">
        <a:spcBef>
          <a:spcPct val="0"/>
        </a:spcBef>
        <a:spcAft>
          <a:spcPct val="0"/>
        </a:spcAft>
        <a:defRPr sz="1400">
          <a:solidFill>
            <a:srgbClr val="000000"/>
          </a:solidFill>
          <a:latin typeface="Arial"/>
          <a:ea typeface="Arial"/>
          <a:cs typeface="Arial"/>
          <a:sym typeface="Arial" panose="020B0604020202020204" pitchFamily="34" charset="0"/>
          <a:rtl val="0"/>
        </a:defRPr>
      </a:lvl1pPr>
      <a:lvl2pPr lvl="1" algn="l" rtl="0" eaLnBrk="0" fontAlgn="base" hangingPunct="0">
        <a:spcBef>
          <a:spcPct val="0"/>
        </a:spcBef>
        <a:spcAft>
          <a:spcPct val="0"/>
        </a:spcAft>
        <a:defRPr sz="1400">
          <a:solidFill>
            <a:srgbClr val="000000"/>
          </a:solidFill>
          <a:latin typeface="Arial"/>
          <a:ea typeface="Arial"/>
          <a:cs typeface="Arial"/>
          <a:sym typeface="Arial" panose="020B0604020202020204" pitchFamily="34" charset="0"/>
          <a:rtl val="0"/>
        </a:defRPr>
      </a:lvl2pPr>
      <a:lvl3pPr lvl="2" algn="l" rtl="0" eaLnBrk="0" fontAlgn="base" hangingPunct="0">
        <a:spcBef>
          <a:spcPct val="0"/>
        </a:spcBef>
        <a:spcAft>
          <a:spcPct val="0"/>
        </a:spcAft>
        <a:defRPr sz="1400">
          <a:solidFill>
            <a:srgbClr val="000000"/>
          </a:solidFill>
          <a:latin typeface="Arial"/>
          <a:ea typeface="Arial"/>
          <a:cs typeface="Arial"/>
          <a:sym typeface="Arial" panose="020B0604020202020204" pitchFamily="34" charset="0"/>
          <a:rtl val="0"/>
        </a:defRPr>
      </a:lvl3pPr>
      <a:lvl4pPr lvl="3" algn="l" rtl="0" eaLnBrk="0" fontAlgn="base" hangingPunct="0">
        <a:spcBef>
          <a:spcPct val="0"/>
        </a:spcBef>
        <a:spcAft>
          <a:spcPct val="0"/>
        </a:spcAft>
        <a:defRPr sz="1400">
          <a:solidFill>
            <a:srgbClr val="000000"/>
          </a:solidFill>
          <a:latin typeface="Arial"/>
          <a:ea typeface="Arial"/>
          <a:cs typeface="Arial"/>
          <a:sym typeface="Arial" panose="020B0604020202020204" pitchFamily="34" charset="0"/>
          <a:rtl val="0"/>
        </a:defRPr>
      </a:lvl4pPr>
      <a:lvl5pPr lvl="4" algn="l" rtl="0" eaLnBrk="0" fontAlgn="base" hangingPunct="0">
        <a:spcBef>
          <a:spcPct val="0"/>
        </a:spcBef>
        <a:spcAft>
          <a:spcPct val="0"/>
        </a:spcAft>
        <a:defRPr sz="1400">
          <a:solidFill>
            <a:srgbClr val="000000"/>
          </a:solidFill>
          <a:latin typeface="Arial"/>
          <a:ea typeface="Arial"/>
          <a:cs typeface="Arial"/>
          <a:sym typeface="Arial" panose="020B0604020202020204" pitchFamily="34" charset="0"/>
          <a:rtl val="0"/>
        </a:defRPr>
      </a:lvl5pPr>
      <a:lvl6pPr marR="0" lvl="5" algn="l" rtl="0">
        <a:lnSpc>
          <a:spcPct val="100000"/>
        </a:lnSpc>
        <a:spcBef>
          <a:spcPts val="0"/>
        </a:spcBef>
        <a:spcAft>
          <a:spcPts val="0"/>
        </a:spcAft>
        <a:buNone/>
        <a:defRPr sz="1400" b="0" i="0" u="none" strike="noStrike" cap="none">
          <a:solidFill>
            <a:srgbClr val="000000"/>
          </a:solidFill>
          <a:latin typeface="Arial"/>
          <a:ea typeface="Arial"/>
          <a:cs typeface="Arial"/>
          <a:sym typeface="Arial"/>
          <a:rtl val="0"/>
        </a:defRPr>
      </a:lvl6pPr>
      <a:lvl7pPr marR="0" lvl="6" algn="l" rtl="0">
        <a:lnSpc>
          <a:spcPct val="100000"/>
        </a:lnSpc>
        <a:spcBef>
          <a:spcPts val="0"/>
        </a:spcBef>
        <a:spcAft>
          <a:spcPts val="0"/>
        </a:spcAft>
        <a:buNone/>
        <a:defRPr sz="1400" b="0" i="0" u="none" strike="noStrike" cap="none">
          <a:solidFill>
            <a:srgbClr val="000000"/>
          </a:solidFill>
          <a:latin typeface="Arial"/>
          <a:ea typeface="Arial"/>
          <a:cs typeface="Arial"/>
          <a:sym typeface="Arial"/>
          <a:rtl val="0"/>
        </a:defRPr>
      </a:lvl7pPr>
      <a:lvl8pPr marR="0" lvl="7" algn="l" rtl="0">
        <a:lnSpc>
          <a:spcPct val="100000"/>
        </a:lnSpc>
        <a:spcBef>
          <a:spcPts val="0"/>
        </a:spcBef>
        <a:spcAft>
          <a:spcPts val="0"/>
        </a:spcAft>
        <a:buNone/>
        <a:defRPr sz="1400" b="0" i="0" u="none" strike="noStrike" cap="none">
          <a:solidFill>
            <a:srgbClr val="000000"/>
          </a:solidFill>
          <a:latin typeface="Arial"/>
          <a:ea typeface="Arial"/>
          <a:cs typeface="Arial"/>
          <a:sym typeface="Arial"/>
          <a:rtl val="0"/>
        </a:defRPr>
      </a:lvl8pPr>
      <a:lvl9pPr marR="0" lvl="8" algn="l" rtl="0">
        <a:lnSpc>
          <a:spcPct val="100000"/>
        </a:lnSpc>
        <a:spcBef>
          <a:spcPts val="0"/>
        </a:spcBef>
        <a:spcAft>
          <a:spcPts val="0"/>
        </a:spcAft>
        <a:buNone/>
        <a:defRPr sz="1400" b="0" i="0" u="none" strike="noStrike" cap="none">
          <a:solidFill>
            <a:srgbClr val="000000"/>
          </a:solidFill>
          <a:latin typeface="Arial"/>
          <a:ea typeface="Arial"/>
          <a:cs typeface="Arial"/>
          <a:sym typeface="Arial"/>
          <a:rtl val="0"/>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None/>
        <a:defRPr sz="1400" b="0" i="0" u="none" strike="noStrike" cap="none">
          <a:solidFill>
            <a:srgbClr val="000000"/>
          </a:solidFill>
          <a:latin typeface="Arial"/>
          <a:ea typeface="Arial"/>
          <a:cs typeface="Arial"/>
          <a:sym typeface="Arial"/>
          <a:rtl val="0"/>
        </a:defRPr>
      </a:lvl1pPr>
      <a:lvl2pPr marR="0" lvl="1" algn="l" rtl="0">
        <a:lnSpc>
          <a:spcPct val="100000"/>
        </a:lnSpc>
        <a:spcBef>
          <a:spcPts val="0"/>
        </a:spcBef>
        <a:spcAft>
          <a:spcPts val="0"/>
        </a:spcAft>
        <a:buNone/>
        <a:defRPr sz="1400" b="0" i="0" u="none" strike="noStrike" cap="none">
          <a:solidFill>
            <a:srgbClr val="000000"/>
          </a:solidFill>
          <a:latin typeface="Arial"/>
          <a:ea typeface="Arial"/>
          <a:cs typeface="Arial"/>
          <a:sym typeface="Arial"/>
          <a:rtl val="0"/>
        </a:defRPr>
      </a:lvl2pPr>
      <a:lvl3pPr marR="0" lvl="2" algn="l" rtl="0">
        <a:lnSpc>
          <a:spcPct val="100000"/>
        </a:lnSpc>
        <a:spcBef>
          <a:spcPts val="0"/>
        </a:spcBef>
        <a:spcAft>
          <a:spcPts val="0"/>
        </a:spcAft>
        <a:buNone/>
        <a:defRPr sz="1400" b="0" i="0" u="none" strike="noStrike" cap="none">
          <a:solidFill>
            <a:srgbClr val="000000"/>
          </a:solidFill>
          <a:latin typeface="Arial"/>
          <a:ea typeface="Arial"/>
          <a:cs typeface="Arial"/>
          <a:sym typeface="Arial"/>
          <a:rtl val="0"/>
        </a:defRPr>
      </a:lvl3pPr>
      <a:lvl4pPr marR="0" lvl="3" algn="l" rtl="0">
        <a:lnSpc>
          <a:spcPct val="100000"/>
        </a:lnSpc>
        <a:spcBef>
          <a:spcPts val="0"/>
        </a:spcBef>
        <a:spcAft>
          <a:spcPts val="0"/>
        </a:spcAft>
        <a:buNone/>
        <a:defRPr sz="1400" b="0" i="0" u="none" strike="noStrike" cap="none">
          <a:solidFill>
            <a:srgbClr val="000000"/>
          </a:solidFill>
          <a:latin typeface="Arial"/>
          <a:ea typeface="Arial"/>
          <a:cs typeface="Arial"/>
          <a:sym typeface="Arial"/>
          <a:rtl val="0"/>
        </a:defRPr>
      </a:lvl4pPr>
      <a:lvl5pPr marR="0" lvl="4" algn="l" rtl="0">
        <a:lnSpc>
          <a:spcPct val="100000"/>
        </a:lnSpc>
        <a:spcBef>
          <a:spcPts val="0"/>
        </a:spcBef>
        <a:spcAft>
          <a:spcPts val="0"/>
        </a:spcAft>
        <a:buNone/>
        <a:defRPr sz="1400" b="0" i="0" u="none" strike="noStrike" cap="none">
          <a:solidFill>
            <a:srgbClr val="000000"/>
          </a:solidFill>
          <a:latin typeface="Arial"/>
          <a:ea typeface="Arial"/>
          <a:cs typeface="Arial"/>
          <a:sym typeface="Arial"/>
          <a:rtl val="0"/>
        </a:defRPr>
      </a:lvl5pPr>
      <a:lvl6pPr marR="0" lvl="5" algn="l" rtl="0">
        <a:lnSpc>
          <a:spcPct val="100000"/>
        </a:lnSpc>
        <a:spcBef>
          <a:spcPts val="0"/>
        </a:spcBef>
        <a:spcAft>
          <a:spcPts val="0"/>
        </a:spcAft>
        <a:buNone/>
        <a:defRPr sz="1400" b="0" i="0" u="none" strike="noStrike" cap="none">
          <a:solidFill>
            <a:srgbClr val="000000"/>
          </a:solidFill>
          <a:latin typeface="Arial"/>
          <a:ea typeface="Arial"/>
          <a:cs typeface="Arial"/>
          <a:sym typeface="Arial"/>
          <a:rtl val="0"/>
        </a:defRPr>
      </a:lvl6pPr>
      <a:lvl7pPr marR="0" lvl="6" algn="l" rtl="0">
        <a:lnSpc>
          <a:spcPct val="100000"/>
        </a:lnSpc>
        <a:spcBef>
          <a:spcPts val="0"/>
        </a:spcBef>
        <a:spcAft>
          <a:spcPts val="0"/>
        </a:spcAft>
        <a:buNone/>
        <a:defRPr sz="1400" b="0" i="0" u="none" strike="noStrike" cap="none">
          <a:solidFill>
            <a:srgbClr val="000000"/>
          </a:solidFill>
          <a:latin typeface="Arial"/>
          <a:ea typeface="Arial"/>
          <a:cs typeface="Arial"/>
          <a:sym typeface="Arial"/>
          <a:rtl val="0"/>
        </a:defRPr>
      </a:lvl7pPr>
      <a:lvl8pPr marR="0" lvl="7" algn="l" rtl="0">
        <a:lnSpc>
          <a:spcPct val="100000"/>
        </a:lnSpc>
        <a:spcBef>
          <a:spcPts val="0"/>
        </a:spcBef>
        <a:spcAft>
          <a:spcPts val="0"/>
        </a:spcAft>
        <a:buNone/>
        <a:defRPr sz="1400" b="0" i="0" u="none" strike="noStrike" cap="none">
          <a:solidFill>
            <a:srgbClr val="000000"/>
          </a:solidFill>
          <a:latin typeface="Arial"/>
          <a:ea typeface="Arial"/>
          <a:cs typeface="Arial"/>
          <a:sym typeface="Arial"/>
          <a:rtl val="0"/>
        </a:defRPr>
      </a:lvl8pPr>
      <a:lvl9pPr marR="0" lvl="8" algn="l" rtl="0">
        <a:lnSpc>
          <a:spcPct val="100000"/>
        </a:lnSpc>
        <a:spcBef>
          <a:spcPts val="0"/>
        </a:spcBef>
        <a:spcAft>
          <a:spcPts val="0"/>
        </a:spcAft>
        <a:buNone/>
        <a:defRPr sz="1400" b="0" i="0" u="none" strike="noStrike" cap="none">
          <a:solidFill>
            <a:srgbClr val="000000"/>
          </a:solidFill>
          <a:latin typeface="Arial"/>
          <a:ea typeface="Arial"/>
          <a:cs typeface="Arial"/>
          <a:sym typeface="Arial"/>
          <a:rtl val="0"/>
        </a:defRPr>
      </a:lvl9pPr>
    </p:otherStyle>
  </p:txStyles>
</p:sldMaster>
</file>

<file path=ppt/slideMasters/slideMaster27.xml><?xml version="1.0" encoding="utf-8"?>
<p:sldMaster xmlns:a="http://schemas.openxmlformats.org/drawingml/2006/main" xmlns:r="http://schemas.openxmlformats.org/officeDocument/2006/relationships" xmlns:p="http://schemas.openxmlformats.org/presentationml/2006/main">
  <p:cSld>
    <p:bg bwMode="gray">
      <p:bgPr>
        <a:blipFill dpi="0" rotWithShape="0">
          <a:blip r:embed="rId14"/>
          <a:srcRect/>
          <a:stretch>
            <a:fillRect/>
          </a:stretch>
        </a:blipFill>
        <a:effectLst/>
      </p:bgPr>
    </p:bg>
    <p:spTree>
      <p:nvGrpSpPr>
        <p:cNvPr id="1" name=""/>
        <p:cNvGrpSpPr/>
        <p:nvPr/>
      </p:nvGrpSpPr>
      <p:grpSpPr>
        <a:xfrm>
          <a:off x="0" y="0"/>
          <a:ext cx="0" cy="0"/>
          <a:chOff x="0" y="0"/>
          <a:chExt cx="0" cy="0"/>
        </a:xfrm>
      </p:grpSpPr>
      <p:sp>
        <p:nvSpPr>
          <p:cNvPr id="1028" name="Rectangle 4">
            <a:extLst>
              <a:ext uri="{FF2B5EF4-FFF2-40B4-BE49-F238E27FC236}">
                <a16:creationId xmlns:a16="http://schemas.microsoft.com/office/drawing/2014/main" xmlns="" id="{68669623-A564-4789-86E1-EE93FCE50C15}"/>
              </a:ext>
            </a:extLst>
          </p:cNvPr>
          <p:cNvSpPr>
            <a:spLocks noGrp="1" noChangeArrowheads="1"/>
          </p:cNvSpPr>
          <p:nvPr>
            <p:ph type="dt" sz="half" idx="2"/>
          </p:nvPr>
        </p:nvSpPr>
        <p:spPr bwMode="ltGray">
          <a:xfrm>
            <a:off x="304800" y="6537326"/>
            <a:ext cx="3556000" cy="320675"/>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eaLnBrk="1" hangingPunct="1">
              <a:defRPr sz="1200">
                <a:solidFill>
                  <a:srgbClr val="003300"/>
                </a:solidFill>
                <a:latin typeface="Arial" charset="0"/>
              </a:defRPr>
            </a:lvl1pPr>
          </a:lstStyle>
          <a:p>
            <a:pPr>
              <a:defRPr/>
            </a:pPr>
            <a:endParaRPr lang="en-US"/>
          </a:p>
        </p:txBody>
      </p:sp>
      <p:sp>
        <p:nvSpPr>
          <p:cNvPr id="1029" name="Rectangle 5">
            <a:extLst>
              <a:ext uri="{FF2B5EF4-FFF2-40B4-BE49-F238E27FC236}">
                <a16:creationId xmlns:a16="http://schemas.microsoft.com/office/drawing/2014/main" xmlns="" id="{2AE0A114-8055-4E63-B4B9-1389B157E7BE}"/>
              </a:ext>
            </a:extLst>
          </p:cNvPr>
          <p:cNvSpPr>
            <a:spLocks noGrp="1" noChangeArrowheads="1"/>
          </p:cNvSpPr>
          <p:nvPr>
            <p:ph type="ftr" sz="quarter" idx="3"/>
          </p:nvPr>
        </p:nvSpPr>
        <p:spPr bwMode="ltGray">
          <a:xfrm>
            <a:off x="8128000" y="6477000"/>
            <a:ext cx="3860800" cy="2984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eaLnBrk="1" hangingPunct="1">
              <a:defRPr sz="1200">
                <a:solidFill>
                  <a:srgbClr val="000000"/>
                </a:solidFill>
                <a:latin typeface="Arial" charset="0"/>
              </a:defRPr>
            </a:lvl1pPr>
          </a:lstStyle>
          <a:p>
            <a:pPr>
              <a:defRPr/>
            </a:pPr>
            <a:endParaRPr lang="en-US"/>
          </a:p>
        </p:txBody>
      </p:sp>
      <p:sp>
        <p:nvSpPr>
          <p:cNvPr id="1030" name="Rectangle 6">
            <a:extLst>
              <a:ext uri="{FF2B5EF4-FFF2-40B4-BE49-F238E27FC236}">
                <a16:creationId xmlns:a16="http://schemas.microsoft.com/office/drawing/2014/main" xmlns="" id="{2B4DECE8-D00E-4FC3-928B-F7D7CD2AC50A}"/>
              </a:ext>
            </a:extLst>
          </p:cNvPr>
          <p:cNvSpPr>
            <a:spLocks noGrp="1" noChangeArrowheads="1"/>
          </p:cNvSpPr>
          <p:nvPr>
            <p:ph type="sldNum" sz="quarter" idx="4"/>
          </p:nvPr>
        </p:nvSpPr>
        <p:spPr bwMode="ltGray">
          <a:xfrm>
            <a:off x="4876800" y="6542088"/>
            <a:ext cx="2844800" cy="2921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eaLnBrk="1" hangingPunct="1">
              <a:defRPr sz="1200" smtClean="0">
                <a:solidFill>
                  <a:srgbClr val="003300"/>
                </a:solidFill>
                <a:latin typeface="Arial" panose="020B0604020202020204" pitchFamily="34" charset="0"/>
              </a:defRPr>
            </a:lvl1pPr>
          </a:lstStyle>
          <a:p>
            <a:pPr>
              <a:defRPr/>
            </a:pPr>
            <a:fld id="{DD72E808-C17B-4B48-A585-75ED733F20A4}" type="slidenum">
              <a:rPr lang="en-US" altLang="en-US"/>
              <a:pPr>
                <a:defRPr/>
              </a:pPr>
              <a:t>‹#›</a:t>
            </a:fld>
            <a:endParaRPr lang="en-US" altLang="en-US"/>
          </a:p>
        </p:txBody>
      </p:sp>
      <p:sp>
        <p:nvSpPr>
          <p:cNvPr id="33797" name="Rectangle 3">
            <a:extLst>
              <a:ext uri="{FF2B5EF4-FFF2-40B4-BE49-F238E27FC236}">
                <a16:creationId xmlns:a16="http://schemas.microsoft.com/office/drawing/2014/main" xmlns="" id="{E2031055-30B8-4032-ADF6-AEB5D3E695A5}"/>
              </a:ext>
            </a:extLst>
          </p:cNvPr>
          <p:cNvSpPr>
            <a:spLocks noGrp="1" noChangeArrowheads="1"/>
          </p:cNvSpPr>
          <p:nvPr>
            <p:ph type="body" idx="1"/>
          </p:nvPr>
        </p:nvSpPr>
        <p:spPr bwMode="ltGray">
          <a:xfrm>
            <a:off x="914400" y="1295400"/>
            <a:ext cx="10566400" cy="5029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33798" name="Rectangle 2">
            <a:extLst>
              <a:ext uri="{FF2B5EF4-FFF2-40B4-BE49-F238E27FC236}">
                <a16:creationId xmlns:a16="http://schemas.microsoft.com/office/drawing/2014/main" xmlns="" id="{23F06067-D625-4A9A-A056-DA43FCBDC3E0}"/>
              </a:ext>
            </a:extLst>
          </p:cNvPr>
          <p:cNvSpPr>
            <a:spLocks noGrp="1" noChangeArrowheads="1"/>
          </p:cNvSpPr>
          <p:nvPr>
            <p:ph type="title"/>
          </p:nvPr>
        </p:nvSpPr>
        <p:spPr bwMode="black">
          <a:xfrm>
            <a:off x="609600" y="381001"/>
            <a:ext cx="8229600" cy="563563"/>
          </a:xfrm>
          <a:prstGeom prst="rect">
            <a:avLst/>
          </a:prstGeom>
          <a:noFill/>
          <a:ln>
            <a:noFill/>
          </a:ln>
          <a:effectLst>
            <a:outerShdw dist="28398" dir="1593903" algn="ctr" rotWithShape="0">
              <a:schemeClr val="bg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ltLang="en-US"/>
              <a:t>Click to edit Master title style</a:t>
            </a:r>
          </a:p>
        </p:txBody>
      </p:sp>
      <p:grpSp>
        <p:nvGrpSpPr>
          <p:cNvPr id="33799" name="Group 94">
            <a:extLst>
              <a:ext uri="{FF2B5EF4-FFF2-40B4-BE49-F238E27FC236}">
                <a16:creationId xmlns:a16="http://schemas.microsoft.com/office/drawing/2014/main" xmlns="" id="{9B6AC35C-193A-4209-A12C-2601E33EA651}"/>
              </a:ext>
            </a:extLst>
          </p:cNvPr>
          <p:cNvGrpSpPr>
            <a:grpSpLocks/>
          </p:cNvGrpSpPr>
          <p:nvPr/>
        </p:nvGrpSpPr>
        <p:grpSpPr bwMode="auto">
          <a:xfrm>
            <a:off x="1894418" y="122238"/>
            <a:ext cx="2169583" cy="1554162"/>
            <a:chOff x="4591" y="0"/>
            <a:chExt cx="1025" cy="979"/>
          </a:xfrm>
        </p:grpSpPr>
        <p:pic>
          <p:nvPicPr>
            <p:cNvPr id="33806" name="Picture 87" descr="season_2">
              <a:extLst>
                <a:ext uri="{FF2B5EF4-FFF2-40B4-BE49-F238E27FC236}">
                  <a16:creationId xmlns:a16="http://schemas.microsoft.com/office/drawing/2014/main" xmlns="" id="{B66D272A-E603-4936-A7D9-71EE3F6D03EB}"/>
                </a:ext>
              </a:extLst>
            </p:cNvPr>
            <p:cNvPicPr>
              <a:picLocks noChangeAspect="1" noChangeArrowheads="1"/>
            </p:cNvPicPr>
            <p:nvPr userDrawn="1"/>
          </p:nvPicPr>
          <p:blipFill>
            <a:blip r:embed="rId15">
              <a:extLst>
                <a:ext uri="{28A0092B-C50C-407E-A947-70E740481C1C}">
                  <a14:useLocalDpi xmlns:a14="http://schemas.microsoft.com/office/drawing/2010/main" val="0"/>
                </a:ext>
              </a:extLst>
            </a:blip>
            <a:srcRect l="53087" t="15094" r="12962" b="45284"/>
            <a:stretch>
              <a:fillRect/>
            </a:stretch>
          </p:blipFill>
          <p:spPr bwMode="ltGray">
            <a:xfrm>
              <a:off x="4591" y="0"/>
              <a:ext cx="595" cy="6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3807" name="Picture 88" descr="season_2">
              <a:extLst>
                <a:ext uri="{FF2B5EF4-FFF2-40B4-BE49-F238E27FC236}">
                  <a16:creationId xmlns:a16="http://schemas.microsoft.com/office/drawing/2014/main" xmlns="" id="{ADD0E076-DA52-45AC-895C-92DC55A788AA}"/>
                </a:ext>
              </a:extLst>
            </p:cNvPr>
            <p:cNvPicPr>
              <a:picLocks noChangeAspect="1" noChangeArrowheads="1"/>
            </p:cNvPicPr>
            <p:nvPr userDrawn="1"/>
          </p:nvPicPr>
          <p:blipFill>
            <a:blip r:embed="rId16">
              <a:extLst>
                <a:ext uri="{28A0092B-C50C-407E-A947-70E740481C1C}">
                  <a14:useLocalDpi xmlns:a14="http://schemas.microsoft.com/office/drawing/2010/main" val="0"/>
                </a:ext>
              </a:extLst>
            </a:blip>
            <a:srcRect/>
            <a:stretch>
              <a:fillRect/>
            </a:stretch>
          </p:blipFill>
          <p:spPr bwMode="ltGray">
            <a:xfrm rot="6166136">
              <a:off x="4886" y="250"/>
              <a:ext cx="691" cy="7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33800" name="Picture 89" descr="season_2">
            <a:extLst>
              <a:ext uri="{FF2B5EF4-FFF2-40B4-BE49-F238E27FC236}">
                <a16:creationId xmlns:a16="http://schemas.microsoft.com/office/drawing/2014/main" xmlns="" id="{C7B3046A-1FE5-4852-9814-52569291F1E6}"/>
              </a:ext>
            </a:extLst>
          </p:cNvPr>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ltGray">
          <a:xfrm rot="20252166">
            <a:off x="406401" y="533400"/>
            <a:ext cx="1462617" cy="1219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3801" name="Picture 91" descr="03">
            <a:extLst>
              <a:ext uri="{FF2B5EF4-FFF2-40B4-BE49-F238E27FC236}">
                <a16:creationId xmlns:a16="http://schemas.microsoft.com/office/drawing/2014/main" xmlns="" id="{E374F793-86D8-495C-AB1B-D731C47EE9B8}"/>
              </a:ext>
            </a:extLst>
          </p:cNvPr>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ltGray">
          <a:xfrm rot="20463079">
            <a:off x="10325100" y="439739"/>
            <a:ext cx="1119717" cy="447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3802" name="Picture 92" descr="03">
            <a:extLst>
              <a:ext uri="{FF2B5EF4-FFF2-40B4-BE49-F238E27FC236}">
                <a16:creationId xmlns:a16="http://schemas.microsoft.com/office/drawing/2014/main" xmlns="" id="{4A7D9B87-8293-4951-B309-9156C768A274}"/>
              </a:ext>
            </a:extLst>
          </p:cNvPr>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ltGray">
          <a:xfrm rot="20463079">
            <a:off x="11171767" y="171450"/>
            <a:ext cx="719667" cy="287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3803" name="Picture 96" descr="01">
            <a:extLst>
              <a:ext uri="{FF2B5EF4-FFF2-40B4-BE49-F238E27FC236}">
                <a16:creationId xmlns:a16="http://schemas.microsoft.com/office/drawing/2014/main" xmlns="" id="{352EB6F2-7CC6-40D7-84DC-0A1677000F83}"/>
              </a:ext>
            </a:extLst>
          </p:cNvPr>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ltGray">
          <a:xfrm rot="21444178">
            <a:off x="8636000" y="722314"/>
            <a:ext cx="812800" cy="496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3804" name="Picture 95" descr="01">
            <a:extLst>
              <a:ext uri="{FF2B5EF4-FFF2-40B4-BE49-F238E27FC236}">
                <a16:creationId xmlns:a16="http://schemas.microsoft.com/office/drawing/2014/main" xmlns="" id="{4C81770A-C0B9-43F7-90F5-858E770FABCC}"/>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ltGray">
          <a:xfrm rot="21113310">
            <a:off x="9144001" y="130176"/>
            <a:ext cx="1284817" cy="784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3805" name="TextBox 14">
            <a:extLst>
              <a:ext uri="{FF2B5EF4-FFF2-40B4-BE49-F238E27FC236}">
                <a16:creationId xmlns:a16="http://schemas.microsoft.com/office/drawing/2014/main" xmlns="" id="{06992C5B-44F9-43B7-B0AF-730F99909F67}"/>
              </a:ext>
            </a:extLst>
          </p:cNvPr>
          <p:cNvSpPr txBox="1">
            <a:spLocks noChangeArrowheads="1"/>
          </p:cNvSpPr>
          <p:nvPr userDrawn="1"/>
        </p:nvSpPr>
        <p:spPr bwMode="auto">
          <a:xfrm>
            <a:off x="10231207" y="6627814"/>
            <a:ext cx="1960793" cy="230832"/>
          </a:xfrm>
          <a:prstGeom prst="rect">
            <a:avLst/>
          </a:prstGeom>
          <a:noFill/>
          <a:ln>
            <a:noFill/>
          </a:ln>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r" eaLnBrk="1" hangingPunct="1">
              <a:defRPr/>
            </a:pPr>
            <a:r>
              <a:rPr lang="en-US" altLang="en-US" sz="900">
                <a:solidFill>
                  <a:srgbClr val="000000"/>
                </a:solidFill>
                <a:latin typeface="Verdana" panose="020B0604030504040204" pitchFamily="34" charset="0"/>
              </a:rPr>
              <a:t>http://dichvudanhvanban.com</a:t>
            </a:r>
          </a:p>
        </p:txBody>
      </p:sp>
    </p:spTree>
    <p:extLst>
      <p:ext uri="{BB962C8B-B14F-4D97-AF65-F5344CB8AC3E}">
        <p14:creationId xmlns:p14="http://schemas.microsoft.com/office/powerpoint/2010/main" val="3877182052"/>
      </p:ext>
    </p:extLst>
  </p:cSld>
  <p:clrMap bg1="lt1" tx1="dk1" bg2="lt2" tx2="dk2" accent1="accent1" accent2="accent2" accent3="accent3" accent4="accent4" accent5="accent5" accent6="accent6" hlink="hlink" folHlink="folHlink"/>
  <p:sldLayoutIdLst>
    <p:sldLayoutId id="2147485211" r:id="rId1"/>
    <p:sldLayoutId id="2147485212" r:id="rId2"/>
    <p:sldLayoutId id="2147485213" r:id="rId3"/>
    <p:sldLayoutId id="2147485214" r:id="rId4"/>
    <p:sldLayoutId id="2147485215" r:id="rId5"/>
    <p:sldLayoutId id="2147485216" r:id="rId6"/>
    <p:sldLayoutId id="2147485217" r:id="rId7"/>
    <p:sldLayoutId id="2147485218" r:id="rId8"/>
    <p:sldLayoutId id="2147485219" r:id="rId9"/>
    <p:sldLayoutId id="2147485220" r:id="rId10"/>
    <p:sldLayoutId id="2147485221" r:id="rId11"/>
    <p:sldLayoutId id="2147485222" r:id="rId12"/>
  </p:sldLayoutIdLst>
  <p:txStyles>
    <p:titleStyle>
      <a:lvl1pPr algn="l" rtl="0" eaLnBrk="0" fontAlgn="base" hangingPunct="0">
        <a:spcBef>
          <a:spcPct val="0"/>
        </a:spcBef>
        <a:spcAft>
          <a:spcPct val="0"/>
        </a:spcAft>
        <a:defRPr sz="3200" b="1">
          <a:solidFill>
            <a:schemeClr val="tx1"/>
          </a:solidFill>
          <a:latin typeface="+mj-lt"/>
          <a:ea typeface="+mj-ea"/>
          <a:cs typeface="+mj-cs"/>
        </a:defRPr>
      </a:lvl1pPr>
      <a:lvl2pPr algn="l" rtl="0" eaLnBrk="0" fontAlgn="base" hangingPunct="0">
        <a:spcBef>
          <a:spcPct val="0"/>
        </a:spcBef>
        <a:spcAft>
          <a:spcPct val="0"/>
        </a:spcAft>
        <a:defRPr sz="3200" b="1">
          <a:solidFill>
            <a:schemeClr val="tx1"/>
          </a:solidFill>
          <a:latin typeface="Verdana" pitchFamily="34" charset="0"/>
        </a:defRPr>
      </a:lvl2pPr>
      <a:lvl3pPr algn="l" rtl="0" eaLnBrk="0" fontAlgn="base" hangingPunct="0">
        <a:spcBef>
          <a:spcPct val="0"/>
        </a:spcBef>
        <a:spcAft>
          <a:spcPct val="0"/>
        </a:spcAft>
        <a:defRPr sz="3200" b="1">
          <a:solidFill>
            <a:schemeClr val="tx1"/>
          </a:solidFill>
          <a:latin typeface="Verdana" pitchFamily="34" charset="0"/>
        </a:defRPr>
      </a:lvl3pPr>
      <a:lvl4pPr algn="l" rtl="0" eaLnBrk="0" fontAlgn="base" hangingPunct="0">
        <a:spcBef>
          <a:spcPct val="0"/>
        </a:spcBef>
        <a:spcAft>
          <a:spcPct val="0"/>
        </a:spcAft>
        <a:defRPr sz="3200" b="1">
          <a:solidFill>
            <a:schemeClr val="tx1"/>
          </a:solidFill>
          <a:latin typeface="Verdana" pitchFamily="34" charset="0"/>
        </a:defRPr>
      </a:lvl4pPr>
      <a:lvl5pPr algn="l" rtl="0" eaLnBrk="0" fontAlgn="base" hangingPunct="0">
        <a:spcBef>
          <a:spcPct val="0"/>
        </a:spcBef>
        <a:spcAft>
          <a:spcPct val="0"/>
        </a:spcAft>
        <a:defRPr sz="3200" b="1">
          <a:solidFill>
            <a:schemeClr val="tx1"/>
          </a:solidFill>
          <a:latin typeface="Verdana" pitchFamily="34" charset="0"/>
        </a:defRPr>
      </a:lvl5pPr>
      <a:lvl6pPr marL="457200" algn="l" rtl="0" eaLnBrk="1" fontAlgn="base" hangingPunct="1">
        <a:spcBef>
          <a:spcPct val="0"/>
        </a:spcBef>
        <a:spcAft>
          <a:spcPct val="0"/>
        </a:spcAft>
        <a:defRPr sz="3200" b="1">
          <a:solidFill>
            <a:schemeClr val="tx1"/>
          </a:solidFill>
          <a:latin typeface="Verdana" pitchFamily="34" charset="0"/>
        </a:defRPr>
      </a:lvl6pPr>
      <a:lvl7pPr marL="914400" algn="l" rtl="0" eaLnBrk="1" fontAlgn="base" hangingPunct="1">
        <a:spcBef>
          <a:spcPct val="0"/>
        </a:spcBef>
        <a:spcAft>
          <a:spcPct val="0"/>
        </a:spcAft>
        <a:defRPr sz="3200" b="1">
          <a:solidFill>
            <a:schemeClr val="tx1"/>
          </a:solidFill>
          <a:latin typeface="Verdana" pitchFamily="34" charset="0"/>
        </a:defRPr>
      </a:lvl7pPr>
      <a:lvl8pPr marL="1371600" algn="l" rtl="0" eaLnBrk="1" fontAlgn="base" hangingPunct="1">
        <a:spcBef>
          <a:spcPct val="0"/>
        </a:spcBef>
        <a:spcAft>
          <a:spcPct val="0"/>
        </a:spcAft>
        <a:defRPr sz="3200" b="1">
          <a:solidFill>
            <a:schemeClr val="tx1"/>
          </a:solidFill>
          <a:latin typeface="Verdana" pitchFamily="34" charset="0"/>
        </a:defRPr>
      </a:lvl8pPr>
      <a:lvl9pPr marL="1828800" algn="l" rtl="0" eaLnBrk="1" fontAlgn="base" hangingPunct="1">
        <a:spcBef>
          <a:spcPct val="0"/>
        </a:spcBef>
        <a:spcAft>
          <a:spcPct val="0"/>
        </a:spcAft>
        <a:defRPr sz="3200" b="1">
          <a:solidFill>
            <a:schemeClr val="tx1"/>
          </a:solidFill>
          <a:latin typeface="Verdana" pitchFamily="34" charset="0"/>
        </a:defRPr>
      </a:lvl9pPr>
    </p:titleStyle>
    <p:bodyStyle>
      <a:lvl1pPr marL="342900" indent="-342900" algn="l" rtl="0" eaLnBrk="0" fontAlgn="base" hangingPunct="0">
        <a:spcBef>
          <a:spcPct val="20000"/>
        </a:spcBef>
        <a:spcAft>
          <a:spcPct val="0"/>
        </a:spcAft>
        <a:buClr>
          <a:schemeClr val="tx2"/>
        </a:buClr>
        <a:buFont typeface="Wingdings" panose="05000000000000000000" pitchFamily="2" charset="2"/>
        <a:buChar char="v"/>
        <a:defRPr sz="2800" b="1">
          <a:solidFill>
            <a:schemeClr val="tx2"/>
          </a:solidFill>
          <a:latin typeface="+mn-lt"/>
          <a:ea typeface="+mn-ea"/>
          <a:cs typeface="+mn-cs"/>
        </a:defRPr>
      </a:lvl1pPr>
      <a:lvl2pPr marL="742950" indent="-285750" algn="l" rtl="0" eaLnBrk="0" fontAlgn="base" hangingPunct="0">
        <a:spcBef>
          <a:spcPct val="20000"/>
        </a:spcBef>
        <a:spcAft>
          <a:spcPct val="0"/>
        </a:spcAft>
        <a:buClr>
          <a:schemeClr val="accent1"/>
        </a:buClr>
        <a:buFont typeface="Wingdings" panose="05000000000000000000" pitchFamily="2" charset="2"/>
        <a:buChar char="§"/>
        <a:defRPr sz="2400">
          <a:solidFill>
            <a:schemeClr val="tx1"/>
          </a:solidFill>
          <a:latin typeface="Arial" charset="0"/>
        </a:defRPr>
      </a:lvl2pPr>
      <a:lvl3pPr marL="1143000" indent="-228600" algn="l" rtl="0" eaLnBrk="0" fontAlgn="base" hangingPunct="0">
        <a:spcBef>
          <a:spcPct val="20000"/>
        </a:spcBef>
        <a:spcAft>
          <a:spcPct val="0"/>
        </a:spcAft>
        <a:buClr>
          <a:schemeClr val="tx1"/>
        </a:buClr>
        <a:buChar char="•"/>
        <a:defRPr sz="2200">
          <a:solidFill>
            <a:schemeClr val="tx1"/>
          </a:solidFill>
          <a:latin typeface="Arial" charset="0"/>
        </a:defRPr>
      </a:lvl3pPr>
      <a:lvl4pPr marL="1600200" indent="-228600" algn="l" rtl="0" eaLnBrk="0" fontAlgn="base" hangingPunct="0">
        <a:spcBef>
          <a:spcPct val="20000"/>
        </a:spcBef>
        <a:spcAft>
          <a:spcPct val="0"/>
        </a:spcAft>
        <a:buChar char="–"/>
        <a:defRPr sz="2000">
          <a:solidFill>
            <a:schemeClr val="tx1"/>
          </a:solidFill>
          <a:latin typeface="Arial" charset="0"/>
        </a:defRPr>
      </a:lvl4pPr>
      <a:lvl5pPr marL="2057400" indent="-228600" algn="l" rtl="0" eaLnBrk="0" fontAlgn="base" hangingPunct="0">
        <a:spcBef>
          <a:spcPct val="20000"/>
        </a:spcBef>
        <a:spcAft>
          <a:spcPct val="0"/>
        </a:spcAft>
        <a:buChar char="»"/>
        <a:defRPr sz="2000">
          <a:solidFill>
            <a:schemeClr val="tx1"/>
          </a:solidFill>
          <a:latin typeface="Arial" charset="0"/>
        </a:defRPr>
      </a:lvl5pPr>
      <a:lvl6pPr marL="2514600" indent="-228600" algn="l" rtl="0" eaLnBrk="1" fontAlgn="base" hangingPunct="1">
        <a:spcBef>
          <a:spcPct val="20000"/>
        </a:spcBef>
        <a:spcAft>
          <a:spcPct val="0"/>
        </a:spcAft>
        <a:buChar char="»"/>
        <a:defRPr sz="2000">
          <a:solidFill>
            <a:schemeClr val="tx1"/>
          </a:solidFill>
          <a:latin typeface="Arial" charset="0"/>
        </a:defRPr>
      </a:lvl6pPr>
      <a:lvl7pPr marL="2971800" indent="-228600" algn="l" rtl="0" eaLnBrk="1" fontAlgn="base" hangingPunct="1">
        <a:spcBef>
          <a:spcPct val="20000"/>
        </a:spcBef>
        <a:spcAft>
          <a:spcPct val="0"/>
        </a:spcAft>
        <a:buChar char="»"/>
        <a:defRPr sz="2000">
          <a:solidFill>
            <a:schemeClr val="tx1"/>
          </a:solidFill>
          <a:latin typeface="Arial" charset="0"/>
        </a:defRPr>
      </a:lvl7pPr>
      <a:lvl8pPr marL="3429000" indent="-228600" algn="l" rtl="0" eaLnBrk="1" fontAlgn="base" hangingPunct="1">
        <a:spcBef>
          <a:spcPct val="20000"/>
        </a:spcBef>
        <a:spcAft>
          <a:spcPct val="0"/>
        </a:spcAft>
        <a:buChar char="»"/>
        <a:defRPr sz="2000">
          <a:solidFill>
            <a:schemeClr val="tx1"/>
          </a:solidFill>
          <a:latin typeface="Arial" charset="0"/>
        </a:defRPr>
      </a:lvl8pPr>
      <a:lvl9pPr marL="3886200" indent="-228600" algn="l" rtl="0" eaLnBrk="1" fontAlgn="base" hangingPunct="1">
        <a:spcBef>
          <a:spcPct val="20000"/>
        </a:spcBef>
        <a:spcAft>
          <a:spcPct val="0"/>
        </a:spcAft>
        <a:buChar char="»"/>
        <a:defRPr sz="2000">
          <a:solidFill>
            <a:schemeClr val="tx1"/>
          </a:solidFill>
          <a:latin typeface="Arial" charset="0"/>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8.xml><?xml version="1.0" encoding="utf-8"?>
<p:sldMaster xmlns:a="http://schemas.openxmlformats.org/drawingml/2006/main" xmlns:r="http://schemas.openxmlformats.org/officeDocument/2006/relationships" xmlns:p="http://schemas.openxmlformats.org/presentationml/2006/main">
  <p:cSld>
    <p:bg>
      <p:bgPr>
        <a:gradFill rotWithShape="0">
          <a:gsLst>
            <a:gs pos="0">
              <a:schemeClr val="bg1"/>
            </a:gs>
            <a:gs pos="50000">
              <a:srgbClr val="FFFFFF"/>
            </a:gs>
            <a:gs pos="100000">
              <a:schemeClr val="bg1"/>
            </a:gs>
          </a:gsLst>
          <a:lin ang="2700000" scaled="1"/>
        </a:gradFill>
        <a:effectLst/>
      </p:bgPr>
    </p:bg>
    <p:spTree>
      <p:nvGrpSpPr>
        <p:cNvPr id="1" name=""/>
        <p:cNvGrpSpPr/>
        <p:nvPr/>
      </p:nvGrpSpPr>
      <p:grpSpPr>
        <a:xfrm>
          <a:off x="0" y="0"/>
          <a:ext cx="0" cy="0"/>
          <a:chOff x="0" y="0"/>
          <a:chExt cx="0" cy="0"/>
        </a:xfrm>
      </p:grpSpPr>
      <p:sp>
        <p:nvSpPr>
          <p:cNvPr id="1033" name="Oval 9">
            <a:extLst>
              <a:ext uri="{FF2B5EF4-FFF2-40B4-BE49-F238E27FC236}">
                <a16:creationId xmlns:a16="http://schemas.microsoft.com/office/drawing/2014/main" xmlns="" id="{0EE0995C-85C6-4A21-ACDD-61B80DA78B04}"/>
              </a:ext>
            </a:extLst>
          </p:cNvPr>
          <p:cNvSpPr>
            <a:spLocks noChangeArrowheads="1"/>
          </p:cNvSpPr>
          <p:nvPr/>
        </p:nvSpPr>
        <p:spPr bwMode="ltGray">
          <a:xfrm>
            <a:off x="2336800" y="5562600"/>
            <a:ext cx="1524000" cy="1066800"/>
          </a:xfrm>
          <a:prstGeom prst="ellipse">
            <a:avLst/>
          </a:prstGeom>
          <a:gradFill rotWithShape="1">
            <a:gsLst>
              <a:gs pos="0">
                <a:schemeClr val="hlink">
                  <a:gamma/>
                  <a:tint val="0"/>
                  <a:invGamma/>
                </a:schemeClr>
              </a:gs>
              <a:gs pos="100000">
                <a:schemeClr val="hlink">
                  <a:alpha val="20000"/>
                </a:schemeClr>
              </a:gs>
            </a:gsLst>
            <a:path path="shape">
              <a:fillToRect l="50000" t="50000" r="50000" b="50000"/>
            </a:path>
          </a:gradFill>
          <a:ln w="9525">
            <a:noFill/>
            <a:round/>
            <a:headEnd/>
            <a:tailEnd/>
          </a:ln>
          <a:effectLst/>
        </p:spPr>
        <p:txBody>
          <a:bodyPr wrap="none" anchor="ctr"/>
          <a:lstStyle/>
          <a:p>
            <a:pPr eaLnBrk="1" hangingPunct="1">
              <a:defRPr/>
            </a:pPr>
            <a:endParaRPr lang="en-US" sz="1800">
              <a:solidFill>
                <a:srgbClr val="000000"/>
              </a:solidFill>
              <a:latin typeface="Arial" charset="0"/>
              <a:cs typeface="Arial" charset="0"/>
            </a:endParaRPr>
          </a:p>
        </p:txBody>
      </p:sp>
      <p:sp>
        <p:nvSpPr>
          <p:cNvPr id="44035" name="Rectangle 3">
            <a:extLst>
              <a:ext uri="{FF2B5EF4-FFF2-40B4-BE49-F238E27FC236}">
                <a16:creationId xmlns:a16="http://schemas.microsoft.com/office/drawing/2014/main" xmlns="" id="{E3EC54D4-644A-4CF3-B096-05911A64F76A}"/>
              </a:ext>
            </a:extLst>
          </p:cNvPr>
          <p:cNvSpPr>
            <a:spLocks noGrp="1" noChangeArrowheads="1"/>
          </p:cNvSpPr>
          <p:nvPr>
            <p:ph type="body" idx="1"/>
          </p:nvPr>
        </p:nvSpPr>
        <p:spPr bwMode="gray">
          <a:xfrm>
            <a:off x="609600" y="1600201"/>
            <a:ext cx="10972800" cy="4525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grpSp>
        <p:nvGrpSpPr>
          <p:cNvPr id="1048" name="Group 24">
            <a:extLst>
              <a:ext uri="{FF2B5EF4-FFF2-40B4-BE49-F238E27FC236}">
                <a16:creationId xmlns:a16="http://schemas.microsoft.com/office/drawing/2014/main" xmlns="" id="{B7CC171B-B959-4E27-9B42-A7669B531435}"/>
              </a:ext>
            </a:extLst>
          </p:cNvPr>
          <p:cNvGrpSpPr>
            <a:grpSpLocks/>
          </p:cNvGrpSpPr>
          <p:nvPr/>
        </p:nvGrpSpPr>
        <p:grpSpPr bwMode="auto">
          <a:xfrm>
            <a:off x="9652000" y="5943600"/>
            <a:ext cx="2540000" cy="914400"/>
            <a:chOff x="4458" y="42"/>
            <a:chExt cx="1296" cy="600"/>
          </a:xfrm>
        </p:grpSpPr>
        <p:pic>
          <p:nvPicPr>
            <p:cNvPr id="44047" name="Picture 11" descr="03">
              <a:extLst>
                <a:ext uri="{FF2B5EF4-FFF2-40B4-BE49-F238E27FC236}">
                  <a16:creationId xmlns:a16="http://schemas.microsoft.com/office/drawing/2014/main" xmlns="" id="{0A017434-AFEA-44C1-B078-C2AD9EEEEDD3}"/>
                </a:ext>
              </a:extLst>
            </p:cNvPr>
            <p:cNvPicPr>
              <a:picLocks noChangeAspect="1" noChangeArrowheads="1"/>
            </p:cNvPicPr>
            <p:nvPr userDrawn="1"/>
          </p:nvPicPr>
          <p:blipFill>
            <a:blip r:embed="rId14">
              <a:extLst>
                <a:ext uri="{28A0092B-C50C-407E-A947-70E740481C1C}">
                  <a14:useLocalDpi xmlns:a14="http://schemas.microsoft.com/office/drawing/2010/main" val="0"/>
                </a:ext>
              </a:extLst>
            </a:blip>
            <a:srcRect/>
            <a:stretch>
              <a:fillRect/>
            </a:stretch>
          </p:blipFill>
          <p:spPr bwMode="gray">
            <a:xfrm rot="3067933">
              <a:off x="5098" y="237"/>
              <a:ext cx="252" cy="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4048" name="Picture 12" descr="02">
              <a:extLst>
                <a:ext uri="{FF2B5EF4-FFF2-40B4-BE49-F238E27FC236}">
                  <a16:creationId xmlns:a16="http://schemas.microsoft.com/office/drawing/2014/main" xmlns="" id="{CEA6E27A-8FB2-42BA-B8FE-E46EA16104F3}"/>
                </a:ext>
              </a:extLst>
            </p:cNvPr>
            <p:cNvPicPr>
              <a:picLocks noChangeAspect="1" noChangeArrowheads="1"/>
            </p:cNvPicPr>
            <p:nvPr userDrawn="1"/>
          </p:nvPicPr>
          <p:blipFill>
            <a:blip r:embed="rId15">
              <a:extLst>
                <a:ext uri="{28A0092B-C50C-407E-A947-70E740481C1C}">
                  <a14:useLocalDpi xmlns:a14="http://schemas.microsoft.com/office/drawing/2010/main" val="0"/>
                </a:ext>
              </a:extLst>
            </a:blip>
            <a:srcRect/>
            <a:stretch>
              <a:fillRect/>
            </a:stretch>
          </p:blipFill>
          <p:spPr bwMode="gray">
            <a:xfrm rot="1840479">
              <a:off x="4698" y="227"/>
              <a:ext cx="624" cy="1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4049" name="Picture 13" descr="02">
              <a:extLst>
                <a:ext uri="{FF2B5EF4-FFF2-40B4-BE49-F238E27FC236}">
                  <a16:creationId xmlns:a16="http://schemas.microsoft.com/office/drawing/2014/main" xmlns="" id="{EDC0E295-47C0-4435-8AC9-1AF0C34A8E99}"/>
                </a:ext>
              </a:extLst>
            </p:cNvPr>
            <p:cNvPicPr>
              <a:picLocks noChangeAspect="1" noChangeArrowheads="1"/>
            </p:cNvPicPr>
            <p:nvPr userDrawn="1"/>
          </p:nvPicPr>
          <p:blipFill>
            <a:blip r:embed="rId16">
              <a:extLst>
                <a:ext uri="{28A0092B-C50C-407E-A947-70E740481C1C}">
                  <a14:useLocalDpi xmlns:a14="http://schemas.microsoft.com/office/drawing/2010/main" val="0"/>
                </a:ext>
              </a:extLst>
            </a:blip>
            <a:srcRect/>
            <a:stretch>
              <a:fillRect/>
            </a:stretch>
          </p:blipFill>
          <p:spPr bwMode="gray">
            <a:xfrm rot="895542">
              <a:off x="4527" y="343"/>
              <a:ext cx="726" cy="1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4050" name="Picture 14" descr="02">
              <a:extLst>
                <a:ext uri="{FF2B5EF4-FFF2-40B4-BE49-F238E27FC236}">
                  <a16:creationId xmlns:a16="http://schemas.microsoft.com/office/drawing/2014/main" xmlns="" id="{5212C2B9-426F-4E1F-BDA3-016D1B72C25F}"/>
                </a:ext>
              </a:extLst>
            </p:cNvPr>
            <p:cNvPicPr>
              <a:picLocks noChangeAspect="1" noChangeArrowheads="1"/>
            </p:cNvPicPr>
            <p:nvPr userDrawn="1"/>
          </p:nvPicPr>
          <p:blipFill>
            <a:blip r:embed="rId17">
              <a:extLst>
                <a:ext uri="{28A0092B-C50C-407E-A947-70E740481C1C}">
                  <a14:useLocalDpi xmlns:a14="http://schemas.microsoft.com/office/drawing/2010/main" val="0"/>
                </a:ext>
              </a:extLst>
            </a:blip>
            <a:srcRect/>
            <a:stretch>
              <a:fillRect/>
            </a:stretch>
          </p:blipFill>
          <p:spPr bwMode="gray">
            <a:xfrm>
              <a:off x="4458" y="513"/>
              <a:ext cx="795" cy="1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4051" name="Picture 15" descr="04">
              <a:extLst>
                <a:ext uri="{FF2B5EF4-FFF2-40B4-BE49-F238E27FC236}">
                  <a16:creationId xmlns:a16="http://schemas.microsoft.com/office/drawing/2014/main" xmlns="" id="{B87C1CF1-ADC5-46F1-94F9-635F36BF1439}"/>
                </a:ext>
              </a:extLst>
            </p:cNvPr>
            <p:cNvPicPr>
              <a:picLocks noChangeAspect="1" noChangeArrowheads="1"/>
            </p:cNvPicPr>
            <p:nvPr userDrawn="1"/>
          </p:nvPicPr>
          <p:blipFill>
            <a:blip r:embed="rId18">
              <a:extLst>
                <a:ext uri="{28A0092B-C50C-407E-A947-70E740481C1C}">
                  <a14:useLocalDpi xmlns:a14="http://schemas.microsoft.com/office/drawing/2010/main" val="0"/>
                </a:ext>
              </a:extLst>
            </a:blip>
            <a:srcRect/>
            <a:stretch>
              <a:fillRect/>
            </a:stretch>
          </p:blipFill>
          <p:spPr bwMode="gray">
            <a:xfrm>
              <a:off x="5093" y="42"/>
              <a:ext cx="661" cy="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041" name="Rectangle 17">
            <a:extLst>
              <a:ext uri="{FF2B5EF4-FFF2-40B4-BE49-F238E27FC236}">
                <a16:creationId xmlns:a16="http://schemas.microsoft.com/office/drawing/2014/main" xmlns="" id="{CCC612BD-2E91-479F-B5AC-3EA150ADCA00}"/>
              </a:ext>
            </a:extLst>
          </p:cNvPr>
          <p:cNvSpPr>
            <a:spLocks noGrp="1" noChangeArrowheads="1"/>
          </p:cNvSpPr>
          <p:nvPr>
            <p:ph type="dt" sz="half" idx="2"/>
          </p:nvPr>
        </p:nvSpPr>
        <p:spPr bwMode="gray">
          <a:xfrm>
            <a:off x="609600" y="6477001"/>
            <a:ext cx="2844800" cy="244475"/>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eaLnBrk="1" hangingPunct="1">
              <a:defRPr sz="1400">
                <a:solidFill>
                  <a:srgbClr val="000000"/>
                </a:solidFill>
                <a:latin typeface="Arial" charset="0"/>
                <a:cs typeface="Arial" charset="0"/>
              </a:defRPr>
            </a:lvl1pPr>
          </a:lstStyle>
          <a:p>
            <a:pPr>
              <a:defRPr/>
            </a:pPr>
            <a:endParaRPr lang="en-US"/>
          </a:p>
        </p:txBody>
      </p:sp>
      <p:sp>
        <p:nvSpPr>
          <p:cNvPr id="1042" name="Rectangle 18">
            <a:extLst>
              <a:ext uri="{FF2B5EF4-FFF2-40B4-BE49-F238E27FC236}">
                <a16:creationId xmlns:a16="http://schemas.microsoft.com/office/drawing/2014/main" xmlns="" id="{04DC9FB4-B0B4-4EFF-A4F1-58EFB8BAE459}"/>
              </a:ext>
            </a:extLst>
          </p:cNvPr>
          <p:cNvSpPr>
            <a:spLocks noGrp="1" noChangeArrowheads="1"/>
          </p:cNvSpPr>
          <p:nvPr>
            <p:ph type="ftr" sz="quarter" idx="3"/>
          </p:nvPr>
        </p:nvSpPr>
        <p:spPr bwMode="gray">
          <a:xfrm>
            <a:off x="3657600" y="6477001"/>
            <a:ext cx="1727200" cy="244475"/>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eaLnBrk="1" hangingPunct="1">
              <a:defRPr sz="1400">
                <a:solidFill>
                  <a:srgbClr val="000000"/>
                </a:solidFill>
                <a:latin typeface="Arial" charset="0"/>
                <a:cs typeface="Arial" charset="0"/>
              </a:defRPr>
            </a:lvl1pPr>
          </a:lstStyle>
          <a:p>
            <a:pPr>
              <a:defRPr/>
            </a:pPr>
            <a:endParaRPr lang="en-US"/>
          </a:p>
        </p:txBody>
      </p:sp>
      <p:sp>
        <p:nvSpPr>
          <p:cNvPr id="1043" name="Rectangle 19">
            <a:extLst>
              <a:ext uri="{FF2B5EF4-FFF2-40B4-BE49-F238E27FC236}">
                <a16:creationId xmlns:a16="http://schemas.microsoft.com/office/drawing/2014/main" xmlns="" id="{23D4F37B-56D8-4563-B69E-7757CE22B671}"/>
              </a:ext>
            </a:extLst>
          </p:cNvPr>
          <p:cNvSpPr>
            <a:spLocks noGrp="1" noChangeArrowheads="1"/>
          </p:cNvSpPr>
          <p:nvPr>
            <p:ph type="sldNum" sz="quarter" idx="4"/>
          </p:nvPr>
        </p:nvSpPr>
        <p:spPr bwMode="gray">
          <a:xfrm>
            <a:off x="5588000" y="6477001"/>
            <a:ext cx="1117600" cy="244475"/>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eaLnBrk="1" hangingPunct="1">
              <a:defRPr sz="1400" smtClean="0">
                <a:solidFill>
                  <a:srgbClr val="000000"/>
                </a:solidFill>
                <a:latin typeface="Arial" panose="020B0604020202020204" pitchFamily="34" charset="0"/>
              </a:defRPr>
            </a:lvl1pPr>
          </a:lstStyle>
          <a:p>
            <a:pPr>
              <a:defRPr/>
            </a:pPr>
            <a:fld id="{32F65080-2C0B-4977-BC41-E79065A2FED1}" type="slidenum">
              <a:rPr lang="en-US" altLang="en-US"/>
              <a:pPr>
                <a:defRPr/>
              </a:pPr>
              <a:t>‹#›</a:t>
            </a:fld>
            <a:endParaRPr lang="en-US" altLang="en-US"/>
          </a:p>
        </p:txBody>
      </p:sp>
      <p:pic>
        <p:nvPicPr>
          <p:cNvPr id="44040" name="Picture 22" descr="07">
            <a:extLst>
              <a:ext uri="{FF2B5EF4-FFF2-40B4-BE49-F238E27FC236}">
                <a16:creationId xmlns:a16="http://schemas.microsoft.com/office/drawing/2014/main" xmlns="" id="{93A47EF9-70B8-4407-83A7-059F5B585D56}"/>
              </a:ext>
            </a:extLst>
          </p:cNvPr>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gray">
          <a:xfrm>
            <a:off x="0" y="0"/>
            <a:ext cx="1219200" cy="1066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53" name="Oval 29">
            <a:extLst>
              <a:ext uri="{FF2B5EF4-FFF2-40B4-BE49-F238E27FC236}">
                <a16:creationId xmlns:a16="http://schemas.microsoft.com/office/drawing/2014/main" xmlns="" id="{2FE33A6C-69C9-4817-A02E-3077E51015DE}"/>
              </a:ext>
            </a:extLst>
          </p:cNvPr>
          <p:cNvSpPr>
            <a:spLocks noChangeArrowheads="1"/>
          </p:cNvSpPr>
          <p:nvPr/>
        </p:nvSpPr>
        <p:spPr bwMode="ltGray">
          <a:xfrm>
            <a:off x="-609600" y="4343400"/>
            <a:ext cx="3454400" cy="2743200"/>
          </a:xfrm>
          <a:prstGeom prst="ellipse">
            <a:avLst/>
          </a:prstGeom>
          <a:gradFill rotWithShape="1">
            <a:gsLst>
              <a:gs pos="0">
                <a:schemeClr val="bg1">
                  <a:gamma/>
                  <a:tint val="0"/>
                  <a:invGamma/>
                </a:schemeClr>
              </a:gs>
              <a:gs pos="100000">
                <a:schemeClr val="bg1">
                  <a:alpha val="24001"/>
                </a:schemeClr>
              </a:gs>
            </a:gsLst>
            <a:path path="shape">
              <a:fillToRect l="50000" t="50000" r="50000" b="50000"/>
            </a:path>
          </a:gradFill>
          <a:ln w="9525">
            <a:noFill/>
            <a:round/>
            <a:headEnd/>
            <a:tailEnd/>
          </a:ln>
          <a:effectLst/>
        </p:spPr>
        <p:txBody>
          <a:bodyPr wrap="none" anchor="ctr"/>
          <a:lstStyle/>
          <a:p>
            <a:pPr eaLnBrk="1" hangingPunct="1">
              <a:defRPr/>
            </a:pPr>
            <a:endParaRPr lang="en-US" sz="1800">
              <a:solidFill>
                <a:srgbClr val="000000"/>
              </a:solidFill>
              <a:latin typeface="Arial" charset="0"/>
              <a:cs typeface="Arial" charset="0"/>
            </a:endParaRPr>
          </a:p>
        </p:txBody>
      </p:sp>
      <p:grpSp>
        <p:nvGrpSpPr>
          <p:cNvPr id="44042" name="Group 30">
            <a:extLst>
              <a:ext uri="{FF2B5EF4-FFF2-40B4-BE49-F238E27FC236}">
                <a16:creationId xmlns:a16="http://schemas.microsoft.com/office/drawing/2014/main" xmlns="" id="{7A0F383D-444B-4892-92CF-DF9E31BC06DE}"/>
              </a:ext>
            </a:extLst>
          </p:cNvPr>
          <p:cNvGrpSpPr>
            <a:grpSpLocks/>
          </p:cNvGrpSpPr>
          <p:nvPr/>
        </p:nvGrpSpPr>
        <p:grpSpPr bwMode="auto">
          <a:xfrm>
            <a:off x="10261600" y="228600"/>
            <a:ext cx="1625600" cy="1066800"/>
            <a:chOff x="4416" y="144"/>
            <a:chExt cx="1200" cy="1008"/>
          </a:xfrm>
        </p:grpSpPr>
        <p:sp>
          <p:nvSpPr>
            <p:cNvPr id="44045" name="Oval 23">
              <a:extLst>
                <a:ext uri="{FF2B5EF4-FFF2-40B4-BE49-F238E27FC236}">
                  <a16:creationId xmlns:a16="http://schemas.microsoft.com/office/drawing/2014/main" xmlns="" id="{668073E2-C04E-46FE-8D9C-4EB6EC586DF5}"/>
                </a:ext>
              </a:extLst>
            </p:cNvPr>
            <p:cNvSpPr>
              <a:spLocks noChangeArrowheads="1"/>
            </p:cNvSpPr>
            <p:nvPr userDrawn="1"/>
          </p:nvSpPr>
          <p:spPr bwMode="ltGray">
            <a:xfrm>
              <a:off x="4416" y="192"/>
              <a:ext cx="1008" cy="960"/>
            </a:xfrm>
            <a:prstGeom prst="ellipse">
              <a:avLst/>
            </a:prstGeom>
            <a:gradFill rotWithShape="1">
              <a:gsLst>
                <a:gs pos="0">
                  <a:srgbClr val="FFFFFF"/>
                </a:gs>
                <a:gs pos="100000">
                  <a:srgbClr val="A8C1FA">
                    <a:alpha val="10001"/>
                  </a:srgbClr>
                </a:gs>
              </a:gsLst>
              <a:path path="shape">
                <a:fillToRect l="50000" t="50000" r="50000" b="50000"/>
              </a:path>
            </a:gra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a:solidFill>
                  <a:srgbClr val="000000"/>
                </a:solidFill>
                <a:latin typeface="Arial" panose="020B0604020202020204" pitchFamily="34" charset="0"/>
              </a:endParaRPr>
            </a:p>
          </p:txBody>
        </p:sp>
        <p:sp>
          <p:nvSpPr>
            <p:cNvPr id="1052" name="Oval 28">
              <a:extLst>
                <a:ext uri="{FF2B5EF4-FFF2-40B4-BE49-F238E27FC236}">
                  <a16:creationId xmlns:a16="http://schemas.microsoft.com/office/drawing/2014/main" xmlns="" id="{4CA16430-083A-4109-8FAB-10D78D823597}"/>
                </a:ext>
              </a:extLst>
            </p:cNvPr>
            <p:cNvSpPr>
              <a:spLocks noChangeArrowheads="1"/>
            </p:cNvSpPr>
            <p:nvPr userDrawn="1"/>
          </p:nvSpPr>
          <p:spPr bwMode="ltGray">
            <a:xfrm>
              <a:off x="5136" y="144"/>
              <a:ext cx="480" cy="480"/>
            </a:xfrm>
            <a:prstGeom prst="ellipse">
              <a:avLst/>
            </a:prstGeom>
            <a:gradFill rotWithShape="1">
              <a:gsLst>
                <a:gs pos="0">
                  <a:schemeClr val="hlink">
                    <a:gamma/>
                    <a:tint val="0"/>
                    <a:invGamma/>
                  </a:schemeClr>
                </a:gs>
                <a:gs pos="100000">
                  <a:schemeClr val="hlink">
                    <a:alpha val="20000"/>
                  </a:schemeClr>
                </a:gs>
              </a:gsLst>
              <a:path path="shape">
                <a:fillToRect l="50000" t="50000" r="50000" b="50000"/>
              </a:path>
            </a:gradFill>
            <a:ln w="9525">
              <a:noFill/>
              <a:round/>
              <a:headEnd/>
              <a:tailEnd/>
            </a:ln>
            <a:effectLst/>
          </p:spPr>
          <p:txBody>
            <a:bodyPr wrap="none" anchor="ctr"/>
            <a:lstStyle/>
            <a:p>
              <a:pPr eaLnBrk="1" hangingPunct="1">
                <a:defRPr/>
              </a:pPr>
              <a:endParaRPr lang="en-US" sz="1800">
                <a:solidFill>
                  <a:srgbClr val="000000"/>
                </a:solidFill>
                <a:latin typeface="Arial" charset="0"/>
                <a:cs typeface="Arial" charset="0"/>
              </a:endParaRPr>
            </a:p>
          </p:txBody>
        </p:sp>
      </p:grpSp>
      <p:sp>
        <p:nvSpPr>
          <p:cNvPr id="1026" name="Rectangle 2">
            <a:extLst>
              <a:ext uri="{FF2B5EF4-FFF2-40B4-BE49-F238E27FC236}">
                <a16:creationId xmlns:a16="http://schemas.microsoft.com/office/drawing/2014/main" xmlns="" id="{C037BE30-3F42-4A23-9D60-9383AAC13F1F}"/>
              </a:ext>
            </a:extLst>
          </p:cNvPr>
          <p:cNvSpPr>
            <a:spLocks noGrp="1" noChangeArrowheads="1"/>
          </p:cNvSpPr>
          <p:nvPr>
            <p:ph type="title"/>
          </p:nvPr>
        </p:nvSpPr>
        <p:spPr bwMode="gray">
          <a:xfrm>
            <a:off x="1016000" y="457200"/>
            <a:ext cx="10566400" cy="685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ltLang="en-US"/>
              <a:t>Click to edit Master title style</a:t>
            </a:r>
          </a:p>
        </p:txBody>
      </p:sp>
      <p:sp>
        <p:nvSpPr>
          <p:cNvPr id="44044" name="TextBox 19">
            <a:extLst>
              <a:ext uri="{FF2B5EF4-FFF2-40B4-BE49-F238E27FC236}">
                <a16:creationId xmlns:a16="http://schemas.microsoft.com/office/drawing/2014/main" xmlns="" id="{BB7216DA-20C0-4228-A7A3-8D6E2E0CF670}"/>
              </a:ext>
            </a:extLst>
          </p:cNvPr>
          <p:cNvSpPr txBox="1">
            <a:spLocks noChangeArrowheads="1"/>
          </p:cNvSpPr>
          <p:nvPr userDrawn="1"/>
        </p:nvSpPr>
        <p:spPr bwMode="auto">
          <a:xfrm>
            <a:off x="1" y="6627814"/>
            <a:ext cx="1691489" cy="230832"/>
          </a:xfrm>
          <a:prstGeom prst="rect">
            <a:avLst/>
          </a:prstGeom>
          <a:noFill/>
          <a:ln>
            <a:noFill/>
          </a:ln>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r>
              <a:rPr lang="en-US" altLang="en-US" sz="900">
                <a:solidFill>
                  <a:srgbClr val="000000"/>
                </a:solidFill>
                <a:latin typeface="Arial" panose="020B0604020202020204" pitchFamily="34" charset="0"/>
              </a:rPr>
              <a:t>http://dichvudanhvanban.com</a:t>
            </a:r>
          </a:p>
        </p:txBody>
      </p:sp>
    </p:spTree>
    <p:extLst>
      <p:ext uri="{BB962C8B-B14F-4D97-AF65-F5344CB8AC3E}">
        <p14:creationId xmlns:p14="http://schemas.microsoft.com/office/powerpoint/2010/main" val="2850501910"/>
      </p:ext>
    </p:extLst>
  </p:cSld>
  <p:clrMap bg1="lt1" tx1="dk1" bg2="lt2" tx2="dk2" accent1="accent1" accent2="accent2" accent3="accent3" accent4="accent4" accent5="accent5" accent6="accent6" hlink="hlink" folHlink="folHlink"/>
  <p:sldLayoutIdLst>
    <p:sldLayoutId id="2147485224" r:id="rId1"/>
    <p:sldLayoutId id="2147485225" r:id="rId2"/>
    <p:sldLayoutId id="2147485226" r:id="rId3"/>
    <p:sldLayoutId id="2147485227" r:id="rId4"/>
    <p:sldLayoutId id="2147485228" r:id="rId5"/>
    <p:sldLayoutId id="2147485229" r:id="rId6"/>
    <p:sldLayoutId id="2147485230" r:id="rId7"/>
    <p:sldLayoutId id="2147485231" r:id="rId8"/>
    <p:sldLayoutId id="2147485232" r:id="rId9"/>
    <p:sldLayoutId id="2147485233" r:id="rId10"/>
    <p:sldLayoutId id="2147485234" r:id="rId11"/>
    <p:sldLayoutId id="2147485235" r:id="rId12"/>
  </p:sldLayoutIdLst>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1026"/>
                                        </p:tgtEl>
                                        <p:attrNameLst>
                                          <p:attrName>style.visibility</p:attrName>
                                        </p:attrNameLst>
                                      </p:cBhvr>
                                      <p:to>
                                        <p:strVal val="visible"/>
                                      </p:to>
                                    </p:set>
                                    <p:animEffect transition="in" filter="wipe(left)">
                                      <p:cBhvr>
                                        <p:cTn id="7" dur="1000"/>
                                        <p:tgtEl>
                                          <p:spTgt spid="1026"/>
                                        </p:tgtEl>
                                      </p:cBhvr>
                                    </p:animEffect>
                                  </p:childTnLst>
                                </p:cTn>
                              </p:par>
                              <p:par>
                                <p:cTn id="8" presetID="10" presetClass="entr" presetSubtype="0" fill="hold" nodeType="withEffect">
                                  <p:stCondLst>
                                    <p:cond delay="0"/>
                                  </p:stCondLst>
                                  <p:childTnLst>
                                    <p:set>
                                      <p:cBhvr>
                                        <p:cTn id="9" dur="1" fill="hold">
                                          <p:stCondLst>
                                            <p:cond delay="0"/>
                                          </p:stCondLst>
                                        </p:cTn>
                                        <p:tgtEl>
                                          <p:spTgt spid="1048"/>
                                        </p:tgtEl>
                                        <p:attrNameLst>
                                          <p:attrName>style.visibility</p:attrName>
                                        </p:attrNameLst>
                                      </p:cBhvr>
                                      <p:to>
                                        <p:strVal val="visible"/>
                                      </p:to>
                                    </p:set>
                                    <p:animEffect transition="in" filter="fade">
                                      <p:cBhvr>
                                        <p:cTn id="10" dur="1000"/>
                                        <p:tgtEl>
                                          <p:spTgt spid="104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26" grpId="0"/>
    </p:bldLst>
  </p:timing>
  <p:txStyles>
    <p:titleStyle>
      <a:lvl1pPr algn="l" rtl="0" eaLnBrk="0" fontAlgn="base" hangingPunct="0">
        <a:spcBef>
          <a:spcPct val="0"/>
        </a:spcBef>
        <a:spcAft>
          <a:spcPct val="0"/>
        </a:spcAft>
        <a:defRPr sz="4400" b="1">
          <a:solidFill>
            <a:schemeClr val="tx2"/>
          </a:solidFill>
          <a:latin typeface="+mj-lt"/>
          <a:ea typeface="+mj-ea"/>
          <a:cs typeface="+mj-cs"/>
        </a:defRPr>
      </a:lvl1pPr>
      <a:lvl2pPr algn="l" rtl="0" eaLnBrk="0" fontAlgn="base" hangingPunct="0">
        <a:spcBef>
          <a:spcPct val="0"/>
        </a:spcBef>
        <a:spcAft>
          <a:spcPct val="0"/>
        </a:spcAft>
        <a:defRPr sz="4400" b="1">
          <a:solidFill>
            <a:schemeClr val="tx2"/>
          </a:solidFill>
          <a:latin typeface="Arial" charset="0"/>
          <a:cs typeface="Arial" charset="0"/>
        </a:defRPr>
      </a:lvl2pPr>
      <a:lvl3pPr algn="l" rtl="0" eaLnBrk="0" fontAlgn="base" hangingPunct="0">
        <a:spcBef>
          <a:spcPct val="0"/>
        </a:spcBef>
        <a:spcAft>
          <a:spcPct val="0"/>
        </a:spcAft>
        <a:defRPr sz="4400" b="1">
          <a:solidFill>
            <a:schemeClr val="tx2"/>
          </a:solidFill>
          <a:latin typeface="Arial" charset="0"/>
          <a:cs typeface="Arial" charset="0"/>
        </a:defRPr>
      </a:lvl3pPr>
      <a:lvl4pPr algn="l" rtl="0" eaLnBrk="0" fontAlgn="base" hangingPunct="0">
        <a:spcBef>
          <a:spcPct val="0"/>
        </a:spcBef>
        <a:spcAft>
          <a:spcPct val="0"/>
        </a:spcAft>
        <a:defRPr sz="4400" b="1">
          <a:solidFill>
            <a:schemeClr val="tx2"/>
          </a:solidFill>
          <a:latin typeface="Arial" charset="0"/>
          <a:cs typeface="Arial" charset="0"/>
        </a:defRPr>
      </a:lvl4pPr>
      <a:lvl5pPr algn="l" rtl="0" eaLnBrk="0" fontAlgn="base" hangingPunct="0">
        <a:spcBef>
          <a:spcPct val="0"/>
        </a:spcBef>
        <a:spcAft>
          <a:spcPct val="0"/>
        </a:spcAft>
        <a:defRPr sz="4400" b="1">
          <a:solidFill>
            <a:schemeClr val="tx2"/>
          </a:solidFill>
          <a:latin typeface="Arial" charset="0"/>
          <a:cs typeface="Arial" charset="0"/>
        </a:defRPr>
      </a:lvl5pPr>
      <a:lvl6pPr marL="457200" algn="l" rtl="0" eaLnBrk="1" fontAlgn="base" hangingPunct="1">
        <a:spcBef>
          <a:spcPct val="0"/>
        </a:spcBef>
        <a:spcAft>
          <a:spcPct val="0"/>
        </a:spcAft>
        <a:defRPr sz="4400" b="1">
          <a:solidFill>
            <a:schemeClr val="tx2"/>
          </a:solidFill>
          <a:latin typeface="Arial" charset="0"/>
          <a:cs typeface="Arial" charset="0"/>
        </a:defRPr>
      </a:lvl6pPr>
      <a:lvl7pPr marL="914400" algn="l" rtl="0" eaLnBrk="1" fontAlgn="base" hangingPunct="1">
        <a:spcBef>
          <a:spcPct val="0"/>
        </a:spcBef>
        <a:spcAft>
          <a:spcPct val="0"/>
        </a:spcAft>
        <a:defRPr sz="4400" b="1">
          <a:solidFill>
            <a:schemeClr val="tx2"/>
          </a:solidFill>
          <a:latin typeface="Arial" charset="0"/>
          <a:cs typeface="Arial" charset="0"/>
        </a:defRPr>
      </a:lvl7pPr>
      <a:lvl8pPr marL="1371600" algn="l" rtl="0" eaLnBrk="1" fontAlgn="base" hangingPunct="1">
        <a:spcBef>
          <a:spcPct val="0"/>
        </a:spcBef>
        <a:spcAft>
          <a:spcPct val="0"/>
        </a:spcAft>
        <a:defRPr sz="4400" b="1">
          <a:solidFill>
            <a:schemeClr val="tx2"/>
          </a:solidFill>
          <a:latin typeface="Arial" charset="0"/>
          <a:cs typeface="Arial" charset="0"/>
        </a:defRPr>
      </a:lvl8pPr>
      <a:lvl9pPr marL="1828800" algn="l" rtl="0" eaLnBrk="1" fontAlgn="base" hangingPunct="1">
        <a:spcBef>
          <a:spcPct val="0"/>
        </a:spcBef>
        <a:spcAft>
          <a:spcPct val="0"/>
        </a:spcAft>
        <a:defRPr sz="4400" b="1">
          <a:solidFill>
            <a:schemeClr val="tx2"/>
          </a:solidFill>
          <a:latin typeface="Arial" charset="0"/>
          <a:cs typeface="Arial" charset="0"/>
        </a:defRPr>
      </a:lvl9pPr>
    </p:titleStyle>
    <p:bodyStyle>
      <a:lvl1pPr marL="342900" indent="-342900" algn="l" rtl="0" eaLnBrk="0" fontAlgn="base" hangingPunct="0">
        <a:spcBef>
          <a:spcPct val="20000"/>
        </a:spcBef>
        <a:spcAft>
          <a:spcPct val="0"/>
        </a:spcAft>
        <a:buChar char="•"/>
        <a:defRPr sz="3200">
          <a:solidFill>
            <a:schemeClr val="tx1"/>
          </a:solidFill>
          <a:latin typeface="+mn-lt"/>
          <a:ea typeface="+mn-ea"/>
          <a:cs typeface="+mn-cs"/>
        </a:defRPr>
      </a:lvl1pPr>
      <a:lvl2pPr marL="742950" indent="-285750" algn="l" rtl="0" eaLnBrk="0" fontAlgn="base" hangingPunct="0">
        <a:spcBef>
          <a:spcPct val="20000"/>
        </a:spcBef>
        <a:spcAft>
          <a:spcPct val="0"/>
        </a:spcAft>
        <a:buChar char="–"/>
        <a:defRPr sz="2800">
          <a:solidFill>
            <a:schemeClr val="tx1"/>
          </a:solidFill>
          <a:latin typeface="+mn-lt"/>
          <a:cs typeface="+mn-cs"/>
        </a:defRPr>
      </a:lvl2pPr>
      <a:lvl3pPr marL="1143000" indent="-228600" algn="l" rtl="0" eaLnBrk="0" fontAlgn="base" hangingPunct="0">
        <a:spcBef>
          <a:spcPct val="20000"/>
        </a:spcBef>
        <a:spcAft>
          <a:spcPct val="0"/>
        </a:spcAft>
        <a:buChar char="•"/>
        <a:defRPr sz="2400">
          <a:solidFill>
            <a:schemeClr val="tx1"/>
          </a:solidFill>
          <a:latin typeface="+mn-lt"/>
          <a:cs typeface="+mn-cs"/>
        </a:defRPr>
      </a:lvl3pPr>
      <a:lvl4pPr marL="1600200" indent="-228600" algn="l" rtl="0" eaLnBrk="0" fontAlgn="base" hangingPunct="0">
        <a:spcBef>
          <a:spcPct val="20000"/>
        </a:spcBef>
        <a:spcAft>
          <a:spcPct val="0"/>
        </a:spcAft>
        <a:buChar char="–"/>
        <a:defRPr sz="2000">
          <a:solidFill>
            <a:schemeClr val="tx1"/>
          </a:solidFill>
          <a:latin typeface="+mn-lt"/>
          <a:cs typeface="+mn-cs"/>
        </a:defRPr>
      </a:lvl4pPr>
      <a:lvl5pPr marL="2057400" indent="-228600" algn="l" rtl="0" eaLnBrk="0" fontAlgn="base" hangingPunct="0">
        <a:spcBef>
          <a:spcPct val="20000"/>
        </a:spcBef>
        <a:spcAft>
          <a:spcPct val="0"/>
        </a:spcAft>
        <a:buChar char="»"/>
        <a:defRPr sz="2000">
          <a:solidFill>
            <a:schemeClr val="tx1"/>
          </a:solidFill>
          <a:latin typeface="+mn-lt"/>
          <a:cs typeface="+mn-cs"/>
        </a:defRPr>
      </a:lvl5pPr>
      <a:lvl6pPr marL="2514600" indent="-228600" algn="l" rtl="0" eaLnBrk="1" fontAlgn="base" hangingPunct="1">
        <a:spcBef>
          <a:spcPct val="20000"/>
        </a:spcBef>
        <a:spcAft>
          <a:spcPct val="0"/>
        </a:spcAft>
        <a:buChar char="»"/>
        <a:defRPr sz="2000">
          <a:solidFill>
            <a:schemeClr val="tx1"/>
          </a:solidFill>
          <a:latin typeface="+mn-lt"/>
          <a:cs typeface="+mn-cs"/>
        </a:defRPr>
      </a:lvl6pPr>
      <a:lvl7pPr marL="2971800" indent="-228600" algn="l" rtl="0" eaLnBrk="1" fontAlgn="base" hangingPunct="1">
        <a:spcBef>
          <a:spcPct val="20000"/>
        </a:spcBef>
        <a:spcAft>
          <a:spcPct val="0"/>
        </a:spcAft>
        <a:buChar char="»"/>
        <a:defRPr sz="2000">
          <a:solidFill>
            <a:schemeClr val="tx1"/>
          </a:solidFill>
          <a:latin typeface="+mn-lt"/>
          <a:cs typeface="+mn-cs"/>
        </a:defRPr>
      </a:lvl7pPr>
      <a:lvl8pPr marL="3429000" indent="-228600" algn="l" rtl="0" eaLnBrk="1" fontAlgn="base" hangingPunct="1">
        <a:spcBef>
          <a:spcPct val="20000"/>
        </a:spcBef>
        <a:spcAft>
          <a:spcPct val="0"/>
        </a:spcAft>
        <a:buChar char="»"/>
        <a:defRPr sz="2000">
          <a:solidFill>
            <a:schemeClr val="tx1"/>
          </a:solidFill>
          <a:latin typeface="+mn-lt"/>
          <a:cs typeface="+mn-cs"/>
        </a:defRPr>
      </a:lvl8pPr>
      <a:lvl9pPr marL="3886200" indent="-228600" algn="l" rtl="0" eaLnBrk="1" fontAlgn="base" hangingPunct="1">
        <a:spcBef>
          <a:spcPct val="20000"/>
        </a:spcBef>
        <a:spcAft>
          <a:spcPct val="0"/>
        </a:spcAft>
        <a:buChar char="»"/>
        <a:defRPr sz="2000">
          <a:solidFill>
            <a:schemeClr val="tx1"/>
          </a:solidFill>
          <a:latin typeface="+mn-lt"/>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9.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984562899"/>
      </p:ext>
    </p:extLst>
  </p:cSld>
  <p:clrMap bg1="lt1" tx1="dk1" bg2="lt2" tx2="dk2" accent1="accent1" accent2="accent2" accent3="accent3" accent4="accent4" accent5="accent5" accent6="accent6" hlink="hlink" folHlink="folHlink"/>
  <p:sldLayoutIdLst>
    <p:sldLayoutId id="2147485237" r:id="rId1"/>
    <p:sldLayoutId id="2147485238" r:id="rId2"/>
    <p:sldLayoutId id="2147485239" r:id="rId3"/>
    <p:sldLayoutId id="2147485240" r:id="rId4"/>
    <p:sldLayoutId id="2147485241" r:id="rId5"/>
    <p:sldLayoutId id="2147485242" r:id="rId6"/>
    <p:sldLayoutId id="2147485243" r:id="rId7"/>
    <p:sldLayoutId id="2147485244" r:id="rId8"/>
    <p:sldLayoutId id="2147485245" r:id="rId9"/>
    <p:sldLayoutId id="2147485246" r:id="rId10"/>
    <p:sldLayoutId id="2147485247" r:id="rId11"/>
    <p:sldLayoutId id="2147485248" r:id="rId12"/>
    <p:sldLayoutId id="2147485249" r:id="rId13"/>
    <p:sldLayoutId id="2147485250" r:id="rId14"/>
    <p:sldLayoutId id="2147485251" r:id="rId15"/>
    <p:sldLayoutId id="2147485252" r:id="rId16"/>
    <p:sldLayoutId id="2147485253" r:id="rId17"/>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id-ID"/>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0.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377482211"/>
      </p:ext>
    </p:extLst>
  </p:cSld>
  <p:clrMap bg1="lt1" tx1="dk1" bg2="lt2" tx2="dk2" accent1="accent1" accent2="accent2" accent3="accent3" accent4="accent4" accent5="accent5" accent6="accent6" hlink="hlink" folHlink="folHlink"/>
  <p:sldLayoutIdLst>
    <p:sldLayoutId id="2147485255" r:id="rId1"/>
    <p:sldLayoutId id="2147485256" r:id="rId2"/>
    <p:sldLayoutId id="2147485257" r:id="rId3"/>
    <p:sldLayoutId id="2147485258" r:id="rId4"/>
    <p:sldLayoutId id="2147485259" r:id="rId5"/>
    <p:sldLayoutId id="2147485260" r:id="rId6"/>
    <p:sldLayoutId id="2147485261" r:id="rId7"/>
    <p:sldLayoutId id="2147485262" r:id="rId8"/>
    <p:sldLayoutId id="2147485263" r:id="rId9"/>
    <p:sldLayoutId id="2147485264" r:id="rId10"/>
    <p:sldLayoutId id="2147485265" r:id="rId11"/>
    <p:sldLayoutId id="2147485266" r:id="rId12"/>
  </p:sldLayoutIdLst>
  <p:txStyles>
    <p:titleStyle>
      <a:lvl1pPr algn="l" defTabSz="914423"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5" indent="-228605" algn="l" defTabSz="914423"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18" indent="-228605" algn="l" defTabSz="914423"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28" indent="-228605" algn="l" defTabSz="914423"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40"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52"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63"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7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8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98"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23" rtl="0" eaLnBrk="1" latinLnBrk="0" hangingPunct="1">
        <a:defRPr sz="1800" kern="1200">
          <a:solidFill>
            <a:schemeClr val="tx1"/>
          </a:solidFill>
          <a:latin typeface="+mn-lt"/>
          <a:ea typeface="+mn-ea"/>
          <a:cs typeface="+mn-cs"/>
        </a:defRPr>
      </a:lvl1pPr>
      <a:lvl2pPr marL="457212" algn="l" defTabSz="914423" rtl="0" eaLnBrk="1" latinLnBrk="0" hangingPunct="1">
        <a:defRPr sz="1800" kern="1200">
          <a:solidFill>
            <a:schemeClr val="tx1"/>
          </a:solidFill>
          <a:latin typeface="+mn-lt"/>
          <a:ea typeface="+mn-ea"/>
          <a:cs typeface="+mn-cs"/>
        </a:defRPr>
      </a:lvl2pPr>
      <a:lvl3pPr marL="914423" algn="l" defTabSz="914423" rtl="0" eaLnBrk="1" latinLnBrk="0" hangingPunct="1">
        <a:defRPr sz="1800" kern="1200">
          <a:solidFill>
            <a:schemeClr val="tx1"/>
          </a:solidFill>
          <a:latin typeface="+mn-lt"/>
          <a:ea typeface="+mn-ea"/>
          <a:cs typeface="+mn-cs"/>
        </a:defRPr>
      </a:lvl3pPr>
      <a:lvl4pPr marL="1371635" algn="l" defTabSz="914423" rtl="0" eaLnBrk="1" latinLnBrk="0" hangingPunct="1">
        <a:defRPr sz="1800" kern="1200">
          <a:solidFill>
            <a:schemeClr val="tx1"/>
          </a:solidFill>
          <a:latin typeface="+mn-lt"/>
          <a:ea typeface="+mn-ea"/>
          <a:cs typeface="+mn-cs"/>
        </a:defRPr>
      </a:lvl4pPr>
      <a:lvl5pPr marL="1828845" algn="l" defTabSz="914423" rtl="0" eaLnBrk="1" latinLnBrk="0" hangingPunct="1">
        <a:defRPr sz="1800" kern="1200">
          <a:solidFill>
            <a:schemeClr val="tx1"/>
          </a:solidFill>
          <a:latin typeface="+mn-lt"/>
          <a:ea typeface="+mn-ea"/>
          <a:cs typeface="+mn-cs"/>
        </a:defRPr>
      </a:lvl5pPr>
      <a:lvl6pPr marL="2286058" algn="l" defTabSz="914423" rtl="0" eaLnBrk="1" latinLnBrk="0" hangingPunct="1">
        <a:defRPr sz="1800" kern="1200">
          <a:solidFill>
            <a:schemeClr val="tx1"/>
          </a:solidFill>
          <a:latin typeface="+mn-lt"/>
          <a:ea typeface="+mn-ea"/>
          <a:cs typeface="+mn-cs"/>
        </a:defRPr>
      </a:lvl6pPr>
      <a:lvl7pPr marL="2743268" algn="l" defTabSz="914423" rtl="0" eaLnBrk="1" latinLnBrk="0" hangingPunct="1">
        <a:defRPr sz="1800" kern="1200">
          <a:solidFill>
            <a:schemeClr val="tx1"/>
          </a:solidFill>
          <a:latin typeface="+mn-lt"/>
          <a:ea typeface="+mn-ea"/>
          <a:cs typeface="+mn-cs"/>
        </a:defRPr>
      </a:lvl7pPr>
      <a:lvl8pPr marL="3200480" algn="l" defTabSz="914423" rtl="0" eaLnBrk="1" latinLnBrk="0" hangingPunct="1">
        <a:defRPr sz="1800" kern="1200">
          <a:solidFill>
            <a:schemeClr val="tx1"/>
          </a:solidFill>
          <a:latin typeface="+mn-lt"/>
          <a:ea typeface="+mn-ea"/>
          <a:cs typeface="+mn-cs"/>
        </a:defRPr>
      </a:lvl8pPr>
      <a:lvl9pPr marL="3657692" algn="l" defTabSz="914423" rtl="0" eaLnBrk="1" latinLnBrk="0" hangingPunct="1">
        <a:defRPr sz="1800" kern="1200">
          <a:solidFill>
            <a:schemeClr val="tx1"/>
          </a:solidFill>
          <a:latin typeface="+mn-lt"/>
          <a:ea typeface="+mn-ea"/>
          <a:cs typeface="+mn-cs"/>
        </a:defRPr>
      </a:lvl9pPr>
    </p:otherStyle>
  </p:txStyles>
</p:sldMaster>
</file>

<file path=ppt/slideMasters/slideMaster31.xml><?xml version="1.0" encoding="utf-8"?>
<p:sldMaster xmlns:a="http://schemas.openxmlformats.org/drawingml/2006/main" xmlns:r="http://schemas.openxmlformats.org/officeDocument/2006/relationships" xmlns:p="http://schemas.openxmlformats.org/presentationml/2006/main">
  <p:cSld>
    <p:bg>
      <p:bgPr>
        <a:solidFill>
          <a:schemeClr val="accent3"/>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5760100" y="1190967"/>
            <a:ext cx="5822400" cy="921200"/>
          </a:xfrm>
          <a:prstGeom prst="rect">
            <a:avLst/>
          </a:prstGeom>
          <a:noFill/>
          <a:ln>
            <a:noFill/>
          </a:ln>
        </p:spPr>
        <p:txBody>
          <a:bodyPr spcFirstLastPara="1" wrap="square" lIns="91425" tIns="91425" rIns="91425" bIns="91425" anchor="b" anchorCtr="0">
            <a:noAutofit/>
          </a:bodyPr>
          <a:lstStyle>
            <a:lvl1pPr lvl="0">
              <a:spcBef>
                <a:spcPts val="0"/>
              </a:spcBef>
              <a:spcAft>
                <a:spcPts val="0"/>
              </a:spcAft>
              <a:buClr>
                <a:schemeClr val="accent1"/>
              </a:buClr>
              <a:buSzPts val="3600"/>
              <a:buFont typeface="Dosis ExtraLight"/>
              <a:buNone/>
              <a:defRPr sz="3600">
                <a:solidFill>
                  <a:schemeClr val="accent1"/>
                </a:solidFill>
                <a:latin typeface="Dosis ExtraLight"/>
                <a:ea typeface="Dosis ExtraLight"/>
                <a:cs typeface="Dosis ExtraLight"/>
                <a:sym typeface="Dosis ExtraLight"/>
              </a:defRPr>
            </a:lvl1pPr>
            <a:lvl2pPr lvl="1">
              <a:spcBef>
                <a:spcPts val="0"/>
              </a:spcBef>
              <a:spcAft>
                <a:spcPts val="0"/>
              </a:spcAft>
              <a:buClr>
                <a:schemeClr val="accent1"/>
              </a:buClr>
              <a:buSzPts val="3600"/>
              <a:buFont typeface="Dosis ExtraLight"/>
              <a:buNone/>
              <a:defRPr sz="3600">
                <a:solidFill>
                  <a:schemeClr val="accent1"/>
                </a:solidFill>
                <a:latin typeface="Dosis ExtraLight"/>
                <a:ea typeface="Dosis ExtraLight"/>
                <a:cs typeface="Dosis ExtraLight"/>
                <a:sym typeface="Dosis ExtraLight"/>
              </a:defRPr>
            </a:lvl2pPr>
            <a:lvl3pPr lvl="2">
              <a:spcBef>
                <a:spcPts val="0"/>
              </a:spcBef>
              <a:spcAft>
                <a:spcPts val="0"/>
              </a:spcAft>
              <a:buClr>
                <a:schemeClr val="accent1"/>
              </a:buClr>
              <a:buSzPts val="3600"/>
              <a:buFont typeface="Dosis ExtraLight"/>
              <a:buNone/>
              <a:defRPr sz="3600">
                <a:solidFill>
                  <a:schemeClr val="accent1"/>
                </a:solidFill>
                <a:latin typeface="Dosis ExtraLight"/>
                <a:ea typeface="Dosis ExtraLight"/>
                <a:cs typeface="Dosis ExtraLight"/>
                <a:sym typeface="Dosis ExtraLight"/>
              </a:defRPr>
            </a:lvl3pPr>
            <a:lvl4pPr lvl="3">
              <a:spcBef>
                <a:spcPts val="0"/>
              </a:spcBef>
              <a:spcAft>
                <a:spcPts val="0"/>
              </a:spcAft>
              <a:buClr>
                <a:schemeClr val="accent1"/>
              </a:buClr>
              <a:buSzPts val="3600"/>
              <a:buFont typeface="Dosis ExtraLight"/>
              <a:buNone/>
              <a:defRPr sz="3600">
                <a:solidFill>
                  <a:schemeClr val="accent1"/>
                </a:solidFill>
                <a:latin typeface="Dosis ExtraLight"/>
                <a:ea typeface="Dosis ExtraLight"/>
                <a:cs typeface="Dosis ExtraLight"/>
                <a:sym typeface="Dosis ExtraLight"/>
              </a:defRPr>
            </a:lvl4pPr>
            <a:lvl5pPr lvl="4">
              <a:spcBef>
                <a:spcPts val="0"/>
              </a:spcBef>
              <a:spcAft>
                <a:spcPts val="0"/>
              </a:spcAft>
              <a:buClr>
                <a:schemeClr val="accent1"/>
              </a:buClr>
              <a:buSzPts val="3600"/>
              <a:buFont typeface="Dosis ExtraLight"/>
              <a:buNone/>
              <a:defRPr sz="3600">
                <a:solidFill>
                  <a:schemeClr val="accent1"/>
                </a:solidFill>
                <a:latin typeface="Dosis ExtraLight"/>
                <a:ea typeface="Dosis ExtraLight"/>
                <a:cs typeface="Dosis ExtraLight"/>
                <a:sym typeface="Dosis ExtraLight"/>
              </a:defRPr>
            </a:lvl5pPr>
            <a:lvl6pPr lvl="5">
              <a:spcBef>
                <a:spcPts val="0"/>
              </a:spcBef>
              <a:spcAft>
                <a:spcPts val="0"/>
              </a:spcAft>
              <a:buClr>
                <a:schemeClr val="accent1"/>
              </a:buClr>
              <a:buSzPts val="3600"/>
              <a:buFont typeface="Dosis ExtraLight"/>
              <a:buNone/>
              <a:defRPr sz="3600">
                <a:solidFill>
                  <a:schemeClr val="accent1"/>
                </a:solidFill>
                <a:latin typeface="Dosis ExtraLight"/>
                <a:ea typeface="Dosis ExtraLight"/>
                <a:cs typeface="Dosis ExtraLight"/>
                <a:sym typeface="Dosis ExtraLight"/>
              </a:defRPr>
            </a:lvl6pPr>
            <a:lvl7pPr lvl="6">
              <a:spcBef>
                <a:spcPts val="0"/>
              </a:spcBef>
              <a:spcAft>
                <a:spcPts val="0"/>
              </a:spcAft>
              <a:buClr>
                <a:schemeClr val="accent1"/>
              </a:buClr>
              <a:buSzPts val="3600"/>
              <a:buFont typeface="Dosis ExtraLight"/>
              <a:buNone/>
              <a:defRPr sz="3600">
                <a:solidFill>
                  <a:schemeClr val="accent1"/>
                </a:solidFill>
                <a:latin typeface="Dosis ExtraLight"/>
                <a:ea typeface="Dosis ExtraLight"/>
                <a:cs typeface="Dosis ExtraLight"/>
                <a:sym typeface="Dosis ExtraLight"/>
              </a:defRPr>
            </a:lvl7pPr>
            <a:lvl8pPr lvl="7">
              <a:spcBef>
                <a:spcPts val="0"/>
              </a:spcBef>
              <a:spcAft>
                <a:spcPts val="0"/>
              </a:spcAft>
              <a:buClr>
                <a:schemeClr val="accent1"/>
              </a:buClr>
              <a:buSzPts val="3600"/>
              <a:buFont typeface="Dosis ExtraLight"/>
              <a:buNone/>
              <a:defRPr sz="3600">
                <a:solidFill>
                  <a:schemeClr val="accent1"/>
                </a:solidFill>
                <a:latin typeface="Dosis ExtraLight"/>
                <a:ea typeface="Dosis ExtraLight"/>
                <a:cs typeface="Dosis ExtraLight"/>
                <a:sym typeface="Dosis ExtraLight"/>
              </a:defRPr>
            </a:lvl8pPr>
            <a:lvl9pPr lvl="8">
              <a:spcBef>
                <a:spcPts val="0"/>
              </a:spcBef>
              <a:spcAft>
                <a:spcPts val="0"/>
              </a:spcAft>
              <a:buClr>
                <a:schemeClr val="accent1"/>
              </a:buClr>
              <a:buSzPts val="3600"/>
              <a:buFont typeface="Dosis ExtraLight"/>
              <a:buNone/>
              <a:defRPr sz="3600">
                <a:solidFill>
                  <a:schemeClr val="accent1"/>
                </a:solidFill>
                <a:latin typeface="Dosis ExtraLight"/>
                <a:ea typeface="Dosis ExtraLight"/>
                <a:cs typeface="Dosis ExtraLight"/>
                <a:sym typeface="Dosis ExtraLight"/>
              </a:defRPr>
            </a:lvl9pPr>
          </a:lstStyle>
          <a:p>
            <a:endParaRPr/>
          </a:p>
        </p:txBody>
      </p:sp>
      <p:sp>
        <p:nvSpPr>
          <p:cNvPr id="7" name="Google Shape;7;p1"/>
          <p:cNvSpPr txBox="1">
            <a:spLocks noGrp="1"/>
          </p:cNvSpPr>
          <p:nvPr>
            <p:ph type="body" idx="1"/>
          </p:nvPr>
        </p:nvSpPr>
        <p:spPr>
          <a:xfrm>
            <a:off x="5760100" y="2258909"/>
            <a:ext cx="5822400" cy="4002000"/>
          </a:xfrm>
          <a:prstGeom prst="rect">
            <a:avLst/>
          </a:prstGeom>
          <a:noFill/>
          <a:ln>
            <a:noFill/>
          </a:ln>
        </p:spPr>
        <p:txBody>
          <a:bodyPr spcFirstLastPara="1" wrap="square" lIns="91425" tIns="91425" rIns="91425" bIns="91425" anchor="t" anchorCtr="0">
            <a:noAutofit/>
          </a:bodyPr>
          <a:lstStyle>
            <a:lvl1pPr marL="457200" lvl="0" indent="-381000">
              <a:spcBef>
                <a:spcPts val="600"/>
              </a:spcBef>
              <a:spcAft>
                <a:spcPts val="0"/>
              </a:spcAft>
              <a:buClr>
                <a:schemeClr val="accent1"/>
              </a:buClr>
              <a:buSzPts val="2400"/>
              <a:buFont typeface="Pontano Sans"/>
              <a:buChar char="⊷"/>
              <a:defRPr sz="2400">
                <a:solidFill>
                  <a:schemeClr val="dk1"/>
                </a:solidFill>
                <a:latin typeface="Pontano Sans"/>
                <a:ea typeface="Pontano Sans"/>
                <a:cs typeface="Pontano Sans"/>
                <a:sym typeface="Pontano Sans"/>
              </a:defRPr>
            </a:lvl1pPr>
            <a:lvl2pPr marL="914400" lvl="1" indent="-381000">
              <a:spcBef>
                <a:spcPts val="0"/>
              </a:spcBef>
              <a:spcAft>
                <a:spcPts val="0"/>
              </a:spcAft>
              <a:buClr>
                <a:schemeClr val="accent1"/>
              </a:buClr>
              <a:buSzPts val="2400"/>
              <a:buFont typeface="Pontano Sans"/>
              <a:buChar char="⊶"/>
              <a:defRPr sz="2400">
                <a:solidFill>
                  <a:schemeClr val="dk1"/>
                </a:solidFill>
                <a:latin typeface="Pontano Sans"/>
                <a:ea typeface="Pontano Sans"/>
                <a:cs typeface="Pontano Sans"/>
                <a:sym typeface="Pontano Sans"/>
              </a:defRPr>
            </a:lvl2pPr>
            <a:lvl3pPr marL="1371600" lvl="2" indent="-381000">
              <a:spcBef>
                <a:spcPts val="0"/>
              </a:spcBef>
              <a:spcAft>
                <a:spcPts val="0"/>
              </a:spcAft>
              <a:buClr>
                <a:schemeClr val="accent1"/>
              </a:buClr>
              <a:buSzPts val="2400"/>
              <a:buFont typeface="Pontano Sans"/>
              <a:buChar char="⊸"/>
              <a:defRPr sz="2400">
                <a:solidFill>
                  <a:schemeClr val="dk1"/>
                </a:solidFill>
                <a:latin typeface="Pontano Sans"/>
                <a:ea typeface="Pontano Sans"/>
                <a:cs typeface="Pontano Sans"/>
                <a:sym typeface="Pontano Sans"/>
              </a:defRPr>
            </a:lvl3pPr>
            <a:lvl4pPr marL="1828800" lvl="3" indent="-381000">
              <a:spcBef>
                <a:spcPts val="0"/>
              </a:spcBef>
              <a:spcAft>
                <a:spcPts val="0"/>
              </a:spcAft>
              <a:buClr>
                <a:schemeClr val="dk1"/>
              </a:buClr>
              <a:buSzPts val="2400"/>
              <a:buFont typeface="Pontano Sans"/>
              <a:buChar char="●"/>
              <a:defRPr sz="2400">
                <a:solidFill>
                  <a:schemeClr val="dk1"/>
                </a:solidFill>
                <a:latin typeface="Pontano Sans"/>
                <a:ea typeface="Pontano Sans"/>
                <a:cs typeface="Pontano Sans"/>
                <a:sym typeface="Pontano Sans"/>
              </a:defRPr>
            </a:lvl4pPr>
            <a:lvl5pPr marL="2286000" lvl="4" indent="-381000">
              <a:spcBef>
                <a:spcPts val="0"/>
              </a:spcBef>
              <a:spcAft>
                <a:spcPts val="0"/>
              </a:spcAft>
              <a:buClr>
                <a:schemeClr val="dk1"/>
              </a:buClr>
              <a:buSzPts val="2400"/>
              <a:buFont typeface="Pontano Sans"/>
              <a:buChar char="○"/>
              <a:defRPr sz="2400">
                <a:solidFill>
                  <a:schemeClr val="dk1"/>
                </a:solidFill>
                <a:latin typeface="Pontano Sans"/>
                <a:ea typeface="Pontano Sans"/>
                <a:cs typeface="Pontano Sans"/>
                <a:sym typeface="Pontano Sans"/>
              </a:defRPr>
            </a:lvl5pPr>
            <a:lvl6pPr marL="2743200" lvl="5" indent="-381000">
              <a:spcBef>
                <a:spcPts val="0"/>
              </a:spcBef>
              <a:spcAft>
                <a:spcPts val="0"/>
              </a:spcAft>
              <a:buClr>
                <a:schemeClr val="dk1"/>
              </a:buClr>
              <a:buSzPts val="2400"/>
              <a:buFont typeface="Pontano Sans"/>
              <a:buChar char="■"/>
              <a:defRPr sz="2400">
                <a:solidFill>
                  <a:schemeClr val="dk1"/>
                </a:solidFill>
                <a:latin typeface="Pontano Sans"/>
                <a:ea typeface="Pontano Sans"/>
                <a:cs typeface="Pontano Sans"/>
                <a:sym typeface="Pontano Sans"/>
              </a:defRPr>
            </a:lvl6pPr>
            <a:lvl7pPr marL="3200400" lvl="6" indent="-381000">
              <a:spcBef>
                <a:spcPts val="0"/>
              </a:spcBef>
              <a:spcAft>
                <a:spcPts val="0"/>
              </a:spcAft>
              <a:buClr>
                <a:schemeClr val="dk1"/>
              </a:buClr>
              <a:buSzPts val="2400"/>
              <a:buFont typeface="Pontano Sans"/>
              <a:buChar char="●"/>
              <a:defRPr sz="2400">
                <a:solidFill>
                  <a:schemeClr val="dk1"/>
                </a:solidFill>
                <a:latin typeface="Pontano Sans"/>
                <a:ea typeface="Pontano Sans"/>
                <a:cs typeface="Pontano Sans"/>
                <a:sym typeface="Pontano Sans"/>
              </a:defRPr>
            </a:lvl7pPr>
            <a:lvl8pPr marL="3657600" lvl="7" indent="-381000">
              <a:spcBef>
                <a:spcPts val="0"/>
              </a:spcBef>
              <a:spcAft>
                <a:spcPts val="0"/>
              </a:spcAft>
              <a:buClr>
                <a:schemeClr val="dk1"/>
              </a:buClr>
              <a:buSzPts val="2400"/>
              <a:buFont typeface="Pontano Sans"/>
              <a:buChar char="○"/>
              <a:defRPr sz="2400">
                <a:solidFill>
                  <a:schemeClr val="dk1"/>
                </a:solidFill>
                <a:latin typeface="Pontano Sans"/>
                <a:ea typeface="Pontano Sans"/>
                <a:cs typeface="Pontano Sans"/>
                <a:sym typeface="Pontano Sans"/>
              </a:defRPr>
            </a:lvl8pPr>
            <a:lvl9pPr marL="4114800" lvl="8" indent="-381000">
              <a:spcBef>
                <a:spcPts val="0"/>
              </a:spcBef>
              <a:spcAft>
                <a:spcPts val="0"/>
              </a:spcAft>
              <a:buClr>
                <a:schemeClr val="dk1"/>
              </a:buClr>
              <a:buSzPts val="2400"/>
              <a:buFont typeface="Pontano Sans"/>
              <a:buChar char="■"/>
              <a:defRPr sz="2400">
                <a:solidFill>
                  <a:schemeClr val="dk1"/>
                </a:solidFill>
                <a:latin typeface="Pontano Sans"/>
                <a:ea typeface="Pontano Sans"/>
                <a:cs typeface="Pontano Sans"/>
                <a:sym typeface="Pontano Sans"/>
              </a:defRPr>
            </a:lvl9pPr>
          </a:lstStyle>
          <a:p>
            <a:endParaRPr/>
          </a:p>
        </p:txBody>
      </p:sp>
      <p:sp>
        <p:nvSpPr>
          <p:cNvPr id="8" name="Google Shape;8;p1"/>
          <p:cNvSpPr txBox="1">
            <a:spLocks noGrp="1"/>
          </p:cNvSpPr>
          <p:nvPr>
            <p:ph type="sldNum" idx="12"/>
          </p:nvPr>
        </p:nvSpPr>
        <p:spPr>
          <a:xfrm>
            <a:off x="101612" y="6333135"/>
            <a:ext cx="731600" cy="524800"/>
          </a:xfrm>
          <a:prstGeom prst="rect">
            <a:avLst/>
          </a:prstGeom>
          <a:noFill/>
          <a:ln>
            <a:noFill/>
          </a:ln>
        </p:spPr>
        <p:txBody>
          <a:bodyPr spcFirstLastPara="1" wrap="square" lIns="91425" tIns="91425" rIns="91425" bIns="91425" anchor="ctr" anchorCtr="0">
            <a:noAutofit/>
          </a:bodyPr>
          <a:lstStyle>
            <a:lvl1pPr lvl="0">
              <a:buNone/>
              <a:defRPr sz="1733">
                <a:solidFill>
                  <a:schemeClr val="accent2"/>
                </a:solidFill>
                <a:latin typeface="Dosis ExtraLight"/>
                <a:ea typeface="Dosis ExtraLight"/>
                <a:cs typeface="Dosis ExtraLight"/>
                <a:sym typeface="Dosis ExtraLight"/>
              </a:defRPr>
            </a:lvl1pPr>
            <a:lvl2pPr lvl="1">
              <a:buNone/>
              <a:defRPr sz="1733">
                <a:solidFill>
                  <a:schemeClr val="accent2"/>
                </a:solidFill>
                <a:latin typeface="Dosis ExtraLight"/>
                <a:ea typeface="Dosis ExtraLight"/>
                <a:cs typeface="Dosis ExtraLight"/>
                <a:sym typeface="Dosis ExtraLight"/>
              </a:defRPr>
            </a:lvl2pPr>
            <a:lvl3pPr lvl="2">
              <a:buNone/>
              <a:defRPr sz="1733">
                <a:solidFill>
                  <a:schemeClr val="accent2"/>
                </a:solidFill>
                <a:latin typeface="Dosis ExtraLight"/>
                <a:ea typeface="Dosis ExtraLight"/>
                <a:cs typeface="Dosis ExtraLight"/>
                <a:sym typeface="Dosis ExtraLight"/>
              </a:defRPr>
            </a:lvl3pPr>
            <a:lvl4pPr lvl="3">
              <a:buNone/>
              <a:defRPr sz="1733">
                <a:solidFill>
                  <a:schemeClr val="accent2"/>
                </a:solidFill>
                <a:latin typeface="Dosis ExtraLight"/>
                <a:ea typeface="Dosis ExtraLight"/>
                <a:cs typeface="Dosis ExtraLight"/>
                <a:sym typeface="Dosis ExtraLight"/>
              </a:defRPr>
            </a:lvl4pPr>
            <a:lvl5pPr lvl="4">
              <a:buNone/>
              <a:defRPr sz="1733">
                <a:solidFill>
                  <a:schemeClr val="accent2"/>
                </a:solidFill>
                <a:latin typeface="Dosis ExtraLight"/>
                <a:ea typeface="Dosis ExtraLight"/>
                <a:cs typeface="Dosis ExtraLight"/>
                <a:sym typeface="Dosis ExtraLight"/>
              </a:defRPr>
            </a:lvl5pPr>
            <a:lvl6pPr lvl="5">
              <a:buNone/>
              <a:defRPr sz="1733">
                <a:solidFill>
                  <a:schemeClr val="accent2"/>
                </a:solidFill>
                <a:latin typeface="Dosis ExtraLight"/>
                <a:ea typeface="Dosis ExtraLight"/>
                <a:cs typeface="Dosis ExtraLight"/>
                <a:sym typeface="Dosis ExtraLight"/>
              </a:defRPr>
            </a:lvl6pPr>
            <a:lvl7pPr lvl="6">
              <a:buNone/>
              <a:defRPr sz="1733">
                <a:solidFill>
                  <a:schemeClr val="accent2"/>
                </a:solidFill>
                <a:latin typeface="Dosis ExtraLight"/>
                <a:ea typeface="Dosis ExtraLight"/>
                <a:cs typeface="Dosis ExtraLight"/>
                <a:sym typeface="Dosis ExtraLight"/>
              </a:defRPr>
            </a:lvl7pPr>
            <a:lvl8pPr lvl="7">
              <a:buNone/>
              <a:defRPr sz="1733">
                <a:solidFill>
                  <a:schemeClr val="accent2"/>
                </a:solidFill>
                <a:latin typeface="Dosis ExtraLight"/>
                <a:ea typeface="Dosis ExtraLight"/>
                <a:cs typeface="Dosis ExtraLight"/>
                <a:sym typeface="Dosis ExtraLight"/>
              </a:defRPr>
            </a:lvl8pPr>
            <a:lvl9pPr lvl="8">
              <a:buNone/>
              <a:defRPr sz="1733">
                <a:solidFill>
                  <a:schemeClr val="accent2"/>
                </a:solidFill>
                <a:latin typeface="Dosis ExtraLight"/>
                <a:ea typeface="Dosis ExtraLight"/>
                <a:cs typeface="Dosis ExtraLight"/>
                <a:sym typeface="Dosis ExtraLight"/>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1779207347"/>
      </p:ext>
    </p:extLst>
  </p:cSld>
  <p:clrMap bg1="lt1" tx1="dk1" bg2="dk2" tx2="lt2" accent1="accent1" accent2="accent2" accent3="accent3" accent4="accent4" accent5="accent5" accent6="accent6" hlink="hlink" folHlink="folHlink"/>
  <p:sldLayoutIdLst>
    <p:sldLayoutId id="2147485268" r:id="rId1"/>
    <p:sldLayoutId id="2147485269" r:id="rId2"/>
    <p:sldLayoutId id="2147485270" r:id="rId3"/>
    <p:sldLayoutId id="2147485271" r:id="rId4"/>
    <p:sldLayoutId id="2147485272" r:id="rId5"/>
    <p:sldLayoutId id="2147485273" r:id="rId6"/>
    <p:sldLayoutId id="2147485274" r:id="rId7"/>
    <p:sldLayoutId id="2147485276" r:id="rId8"/>
    <p:sldLayoutId id="2147485277" r:id="rId9"/>
    <p:sldLayoutId id="2147485278" r:id="rId10"/>
    <p:sldLayoutId id="2147485279" r:id="rId11"/>
  </p:sldLayoutIdLst>
  <p:transition>
    <p:fade thruBlk="1"/>
  </p:transition>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32.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3914500" y="1212067"/>
            <a:ext cx="7034000" cy="854800"/>
          </a:xfrm>
          <a:prstGeom prst="rect">
            <a:avLst/>
          </a:prstGeom>
          <a:noFill/>
          <a:ln>
            <a:noFill/>
          </a:ln>
        </p:spPr>
        <p:txBody>
          <a:bodyPr spcFirstLastPara="1" wrap="square" lIns="91425" tIns="91425" rIns="91425" bIns="91425" anchor="b" anchorCtr="0">
            <a:noAutofit/>
          </a:bodyPr>
          <a:lstStyle>
            <a:lvl1pPr lvl="0">
              <a:spcBef>
                <a:spcPts val="0"/>
              </a:spcBef>
              <a:spcAft>
                <a:spcPts val="0"/>
              </a:spcAft>
              <a:buClr>
                <a:srgbClr val="617A86"/>
              </a:buClr>
              <a:buSzPts val="1800"/>
              <a:buFont typeface="Nixie One"/>
              <a:buNone/>
              <a:defRPr sz="1800">
                <a:solidFill>
                  <a:srgbClr val="617A86"/>
                </a:solidFill>
                <a:latin typeface="Nixie One"/>
                <a:ea typeface="Nixie One"/>
                <a:cs typeface="Nixie One"/>
                <a:sym typeface="Nixie One"/>
              </a:defRPr>
            </a:lvl1pPr>
            <a:lvl2pPr lvl="1">
              <a:spcBef>
                <a:spcPts val="0"/>
              </a:spcBef>
              <a:spcAft>
                <a:spcPts val="0"/>
              </a:spcAft>
              <a:buClr>
                <a:srgbClr val="617A86"/>
              </a:buClr>
              <a:buSzPts val="1800"/>
              <a:buFont typeface="Nixie One"/>
              <a:buNone/>
              <a:defRPr sz="1800">
                <a:solidFill>
                  <a:srgbClr val="617A86"/>
                </a:solidFill>
                <a:latin typeface="Nixie One"/>
                <a:ea typeface="Nixie One"/>
                <a:cs typeface="Nixie One"/>
                <a:sym typeface="Nixie One"/>
              </a:defRPr>
            </a:lvl2pPr>
            <a:lvl3pPr lvl="2">
              <a:spcBef>
                <a:spcPts val="0"/>
              </a:spcBef>
              <a:spcAft>
                <a:spcPts val="0"/>
              </a:spcAft>
              <a:buClr>
                <a:srgbClr val="617A86"/>
              </a:buClr>
              <a:buSzPts val="1800"/>
              <a:buFont typeface="Nixie One"/>
              <a:buNone/>
              <a:defRPr sz="1800">
                <a:solidFill>
                  <a:srgbClr val="617A86"/>
                </a:solidFill>
                <a:latin typeface="Nixie One"/>
                <a:ea typeface="Nixie One"/>
                <a:cs typeface="Nixie One"/>
                <a:sym typeface="Nixie One"/>
              </a:defRPr>
            </a:lvl3pPr>
            <a:lvl4pPr lvl="3">
              <a:spcBef>
                <a:spcPts val="0"/>
              </a:spcBef>
              <a:spcAft>
                <a:spcPts val="0"/>
              </a:spcAft>
              <a:buClr>
                <a:srgbClr val="617A86"/>
              </a:buClr>
              <a:buSzPts val="1800"/>
              <a:buFont typeface="Nixie One"/>
              <a:buNone/>
              <a:defRPr sz="1800">
                <a:solidFill>
                  <a:srgbClr val="617A86"/>
                </a:solidFill>
                <a:latin typeface="Nixie One"/>
                <a:ea typeface="Nixie One"/>
                <a:cs typeface="Nixie One"/>
                <a:sym typeface="Nixie One"/>
              </a:defRPr>
            </a:lvl4pPr>
            <a:lvl5pPr lvl="4">
              <a:spcBef>
                <a:spcPts val="0"/>
              </a:spcBef>
              <a:spcAft>
                <a:spcPts val="0"/>
              </a:spcAft>
              <a:buClr>
                <a:srgbClr val="617A86"/>
              </a:buClr>
              <a:buSzPts val="1800"/>
              <a:buFont typeface="Nixie One"/>
              <a:buNone/>
              <a:defRPr sz="1800">
                <a:solidFill>
                  <a:srgbClr val="617A86"/>
                </a:solidFill>
                <a:latin typeface="Nixie One"/>
                <a:ea typeface="Nixie One"/>
                <a:cs typeface="Nixie One"/>
                <a:sym typeface="Nixie One"/>
              </a:defRPr>
            </a:lvl5pPr>
            <a:lvl6pPr lvl="5">
              <a:spcBef>
                <a:spcPts val="0"/>
              </a:spcBef>
              <a:spcAft>
                <a:spcPts val="0"/>
              </a:spcAft>
              <a:buClr>
                <a:srgbClr val="617A86"/>
              </a:buClr>
              <a:buSzPts val="1800"/>
              <a:buFont typeface="Nixie One"/>
              <a:buNone/>
              <a:defRPr sz="1800">
                <a:solidFill>
                  <a:srgbClr val="617A86"/>
                </a:solidFill>
                <a:latin typeface="Nixie One"/>
                <a:ea typeface="Nixie One"/>
                <a:cs typeface="Nixie One"/>
                <a:sym typeface="Nixie One"/>
              </a:defRPr>
            </a:lvl6pPr>
            <a:lvl7pPr lvl="6">
              <a:spcBef>
                <a:spcPts val="0"/>
              </a:spcBef>
              <a:spcAft>
                <a:spcPts val="0"/>
              </a:spcAft>
              <a:buClr>
                <a:srgbClr val="617A86"/>
              </a:buClr>
              <a:buSzPts val="1800"/>
              <a:buFont typeface="Nixie One"/>
              <a:buNone/>
              <a:defRPr sz="1800">
                <a:solidFill>
                  <a:srgbClr val="617A86"/>
                </a:solidFill>
                <a:latin typeface="Nixie One"/>
                <a:ea typeface="Nixie One"/>
                <a:cs typeface="Nixie One"/>
                <a:sym typeface="Nixie One"/>
              </a:defRPr>
            </a:lvl7pPr>
            <a:lvl8pPr lvl="7">
              <a:spcBef>
                <a:spcPts val="0"/>
              </a:spcBef>
              <a:spcAft>
                <a:spcPts val="0"/>
              </a:spcAft>
              <a:buClr>
                <a:srgbClr val="617A86"/>
              </a:buClr>
              <a:buSzPts val="1800"/>
              <a:buFont typeface="Nixie One"/>
              <a:buNone/>
              <a:defRPr sz="1800">
                <a:solidFill>
                  <a:srgbClr val="617A86"/>
                </a:solidFill>
                <a:latin typeface="Nixie One"/>
                <a:ea typeface="Nixie One"/>
                <a:cs typeface="Nixie One"/>
                <a:sym typeface="Nixie One"/>
              </a:defRPr>
            </a:lvl8pPr>
            <a:lvl9pPr lvl="8">
              <a:spcBef>
                <a:spcPts val="0"/>
              </a:spcBef>
              <a:spcAft>
                <a:spcPts val="0"/>
              </a:spcAft>
              <a:buClr>
                <a:srgbClr val="617A86"/>
              </a:buClr>
              <a:buSzPts val="1800"/>
              <a:buFont typeface="Nixie One"/>
              <a:buNone/>
              <a:defRPr sz="1800">
                <a:solidFill>
                  <a:srgbClr val="617A86"/>
                </a:solidFill>
                <a:latin typeface="Nixie One"/>
                <a:ea typeface="Nixie One"/>
                <a:cs typeface="Nixie One"/>
                <a:sym typeface="Nixie One"/>
              </a:defRPr>
            </a:lvl9pPr>
          </a:lstStyle>
          <a:p>
            <a:endParaRPr/>
          </a:p>
        </p:txBody>
      </p:sp>
      <p:sp>
        <p:nvSpPr>
          <p:cNvPr id="7" name="Google Shape;7;p1"/>
          <p:cNvSpPr txBox="1">
            <a:spLocks noGrp="1"/>
          </p:cNvSpPr>
          <p:nvPr>
            <p:ph type="body" idx="1"/>
          </p:nvPr>
        </p:nvSpPr>
        <p:spPr>
          <a:xfrm>
            <a:off x="3914500" y="2034344"/>
            <a:ext cx="7034000" cy="3714800"/>
          </a:xfrm>
          <a:prstGeom prst="rect">
            <a:avLst/>
          </a:prstGeom>
          <a:noFill/>
          <a:ln>
            <a:noFill/>
          </a:ln>
        </p:spPr>
        <p:txBody>
          <a:bodyPr spcFirstLastPara="1" wrap="square" lIns="91425" tIns="91425" rIns="91425" bIns="91425" anchor="t" anchorCtr="0">
            <a:noAutofit/>
          </a:bodyPr>
          <a:lstStyle>
            <a:lvl1pPr marL="457200" lvl="0" indent="-381000">
              <a:spcBef>
                <a:spcPts val="600"/>
              </a:spcBef>
              <a:spcAft>
                <a:spcPts val="0"/>
              </a:spcAft>
              <a:buClr>
                <a:srgbClr val="A1BECC"/>
              </a:buClr>
              <a:buSzPts val="2400"/>
              <a:buFont typeface="Varela Round"/>
              <a:buChar char="◎"/>
              <a:defRPr sz="2400">
                <a:solidFill>
                  <a:srgbClr val="617A86"/>
                </a:solidFill>
                <a:latin typeface="Varela Round"/>
                <a:ea typeface="Varela Round"/>
                <a:cs typeface="Varela Round"/>
                <a:sym typeface="Varela Round"/>
              </a:defRPr>
            </a:lvl1pPr>
            <a:lvl2pPr marL="914400" lvl="1" indent="-381000">
              <a:spcBef>
                <a:spcPts val="0"/>
              </a:spcBef>
              <a:spcAft>
                <a:spcPts val="0"/>
              </a:spcAft>
              <a:buClr>
                <a:srgbClr val="A1BECC"/>
              </a:buClr>
              <a:buSzPts val="2400"/>
              <a:buFont typeface="Varela Round"/>
              <a:buChar char="◉"/>
              <a:defRPr sz="2400">
                <a:solidFill>
                  <a:srgbClr val="617A86"/>
                </a:solidFill>
                <a:latin typeface="Varela Round"/>
                <a:ea typeface="Varela Round"/>
                <a:cs typeface="Varela Round"/>
                <a:sym typeface="Varela Round"/>
              </a:defRPr>
            </a:lvl2pPr>
            <a:lvl3pPr marL="1371600" lvl="2" indent="-381000">
              <a:spcBef>
                <a:spcPts val="0"/>
              </a:spcBef>
              <a:spcAft>
                <a:spcPts val="0"/>
              </a:spcAft>
              <a:buClr>
                <a:srgbClr val="A1BECC"/>
              </a:buClr>
              <a:buSzPts val="2400"/>
              <a:buFont typeface="Varela Round"/>
              <a:buChar char="￮"/>
              <a:defRPr sz="2400">
                <a:solidFill>
                  <a:srgbClr val="617A86"/>
                </a:solidFill>
                <a:latin typeface="Varela Round"/>
                <a:ea typeface="Varela Round"/>
                <a:cs typeface="Varela Round"/>
                <a:sym typeface="Varela Round"/>
              </a:defRPr>
            </a:lvl3pPr>
            <a:lvl4pPr marL="1828800" lvl="3" indent="-381000">
              <a:spcBef>
                <a:spcPts val="0"/>
              </a:spcBef>
              <a:spcAft>
                <a:spcPts val="0"/>
              </a:spcAft>
              <a:buClr>
                <a:srgbClr val="A1BECC"/>
              </a:buClr>
              <a:buSzPts val="2400"/>
              <a:buFont typeface="Varela Round"/>
              <a:buChar char="●"/>
              <a:defRPr sz="2400">
                <a:solidFill>
                  <a:srgbClr val="617A86"/>
                </a:solidFill>
                <a:latin typeface="Varela Round"/>
                <a:ea typeface="Varela Round"/>
                <a:cs typeface="Varela Round"/>
                <a:sym typeface="Varela Round"/>
              </a:defRPr>
            </a:lvl4pPr>
            <a:lvl5pPr marL="2286000" lvl="4" indent="-381000">
              <a:spcBef>
                <a:spcPts val="0"/>
              </a:spcBef>
              <a:spcAft>
                <a:spcPts val="0"/>
              </a:spcAft>
              <a:buClr>
                <a:srgbClr val="A1BECC"/>
              </a:buClr>
              <a:buSzPts val="2400"/>
              <a:buFont typeface="Varela Round"/>
              <a:buChar char="○"/>
              <a:defRPr sz="2400">
                <a:solidFill>
                  <a:srgbClr val="617A86"/>
                </a:solidFill>
                <a:latin typeface="Varela Round"/>
                <a:ea typeface="Varela Round"/>
                <a:cs typeface="Varela Round"/>
                <a:sym typeface="Varela Round"/>
              </a:defRPr>
            </a:lvl5pPr>
            <a:lvl6pPr marL="2743200" lvl="5" indent="-381000">
              <a:spcBef>
                <a:spcPts val="0"/>
              </a:spcBef>
              <a:spcAft>
                <a:spcPts val="0"/>
              </a:spcAft>
              <a:buClr>
                <a:srgbClr val="A1BECC"/>
              </a:buClr>
              <a:buSzPts val="2400"/>
              <a:buFont typeface="Varela Round"/>
              <a:buChar char="■"/>
              <a:defRPr sz="2400">
                <a:solidFill>
                  <a:srgbClr val="617A86"/>
                </a:solidFill>
                <a:latin typeface="Varela Round"/>
                <a:ea typeface="Varela Round"/>
                <a:cs typeface="Varela Round"/>
                <a:sym typeface="Varela Round"/>
              </a:defRPr>
            </a:lvl6pPr>
            <a:lvl7pPr marL="3200400" lvl="6" indent="-381000">
              <a:spcBef>
                <a:spcPts val="0"/>
              </a:spcBef>
              <a:spcAft>
                <a:spcPts val="0"/>
              </a:spcAft>
              <a:buClr>
                <a:srgbClr val="A1BECC"/>
              </a:buClr>
              <a:buSzPts val="2400"/>
              <a:buFont typeface="Varela Round"/>
              <a:buChar char="●"/>
              <a:defRPr sz="2400">
                <a:solidFill>
                  <a:srgbClr val="617A86"/>
                </a:solidFill>
                <a:latin typeface="Varela Round"/>
                <a:ea typeface="Varela Round"/>
                <a:cs typeface="Varela Round"/>
                <a:sym typeface="Varela Round"/>
              </a:defRPr>
            </a:lvl7pPr>
            <a:lvl8pPr marL="3657600" lvl="7" indent="-381000">
              <a:spcBef>
                <a:spcPts val="0"/>
              </a:spcBef>
              <a:spcAft>
                <a:spcPts val="0"/>
              </a:spcAft>
              <a:buClr>
                <a:srgbClr val="A1BECC"/>
              </a:buClr>
              <a:buSzPts val="2400"/>
              <a:buFont typeface="Varela Round"/>
              <a:buChar char="○"/>
              <a:defRPr sz="2400">
                <a:solidFill>
                  <a:srgbClr val="617A86"/>
                </a:solidFill>
                <a:latin typeface="Varela Round"/>
                <a:ea typeface="Varela Round"/>
                <a:cs typeface="Varela Round"/>
                <a:sym typeface="Varela Round"/>
              </a:defRPr>
            </a:lvl8pPr>
            <a:lvl9pPr marL="4114800" lvl="8" indent="-381000">
              <a:spcBef>
                <a:spcPts val="0"/>
              </a:spcBef>
              <a:spcAft>
                <a:spcPts val="0"/>
              </a:spcAft>
              <a:buClr>
                <a:srgbClr val="A1BECC"/>
              </a:buClr>
              <a:buSzPts val="2400"/>
              <a:buFont typeface="Varela Round"/>
              <a:buChar char="■"/>
              <a:defRPr sz="2400">
                <a:solidFill>
                  <a:srgbClr val="617A86"/>
                </a:solidFill>
                <a:latin typeface="Varela Round"/>
                <a:ea typeface="Varela Round"/>
                <a:cs typeface="Varela Round"/>
                <a:sym typeface="Varela Round"/>
              </a:defRPr>
            </a:lvl9pPr>
          </a:lstStyle>
          <a:p>
            <a:endParaRPr/>
          </a:p>
        </p:txBody>
      </p:sp>
      <p:sp>
        <p:nvSpPr>
          <p:cNvPr id="8" name="Google Shape;8;p1"/>
          <p:cNvSpPr txBox="1">
            <a:spLocks noGrp="1"/>
          </p:cNvSpPr>
          <p:nvPr>
            <p:ph type="sldNum" idx="12"/>
          </p:nvPr>
        </p:nvSpPr>
        <p:spPr>
          <a:xfrm>
            <a:off x="11514167" y="6335500"/>
            <a:ext cx="626400" cy="522000"/>
          </a:xfrm>
          <a:prstGeom prst="rect">
            <a:avLst/>
          </a:prstGeom>
          <a:noFill/>
          <a:ln>
            <a:noFill/>
          </a:ln>
        </p:spPr>
        <p:txBody>
          <a:bodyPr spcFirstLastPara="1" wrap="square" lIns="91425" tIns="91425" rIns="91425" bIns="91425" anchor="t" anchorCtr="0">
            <a:noAutofit/>
          </a:bodyPr>
          <a:lstStyle>
            <a:lvl1pPr lvl="0" algn="r">
              <a:buNone/>
              <a:defRPr sz="1600">
                <a:solidFill>
                  <a:srgbClr val="A1BECC"/>
                </a:solidFill>
                <a:latin typeface="Nixie One"/>
                <a:ea typeface="Nixie One"/>
                <a:cs typeface="Nixie One"/>
                <a:sym typeface="Nixie One"/>
              </a:defRPr>
            </a:lvl1pPr>
            <a:lvl2pPr lvl="1" algn="r">
              <a:buNone/>
              <a:defRPr sz="1600">
                <a:solidFill>
                  <a:srgbClr val="A1BECC"/>
                </a:solidFill>
                <a:latin typeface="Nixie One"/>
                <a:ea typeface="Nixie One"/>
                <a:cs typeface="Nixie One"/>
                <a:sym typeface="Nixie One"/>
              </a:defRPr>
            </a:lvl2pPr>
            <a:lvl3pPr lvl="2" algn="r">
              <a:buNone/>
              <a:defRPr sz="1600">
                <a:solidFill>
                  <a:srgbClr val="A1BECC"/>
                </a:solidFill>
                <a:latin typeface="Nixie One"/>
                <a:ea typeface="Nixie One"/>
                <a:cs typeface="Nixie One"/>
                <a:sym typeface="Nixie One"/>
              </a:defRPr>
            </a:lvl3pPr>
            <a:lvl4pPr lvl="3" algn="r">
              <a:buNone/>
              <a:defRPr sz="1600">
                <a:solidFill>
                  <a:srgbClr val="A1BECC"/>
                </a:solidFill>
                <a:latin typeface="Nixie One"/>
                <a:ea typeface="Nixie One"/>
                <a:cs typeface="Nixie One"/>
                <a:sym typeface="Nixie One"/>
              </a:defRPr>
            </a:lvl4pPr>
            <a:lvl5pPr lvl="4" algn="r">
              <a:buNone/>
              <a:defRPr sz="1600">
                <a:solidFill>
                  <a:srgbClr val="A1BECC"/>
                </a:solidFill>
                <a:latin typeface="Nixie One"/>
                <a:ea typeface="Nixie One"/>
                <a:cs typeface="Nixie One"/>
                <a:sym typeface="Nixie One"/>
              </a:defRPr>
            </a:lvl5pPr>
            <a:lvl6pPr lvl="5" algn="r">
              <a:buNone/>
              <a:defRPr sz="1600">
                <a:solidFill>
                  <a:srgbClr val="A1BECC"/>
                </a:solidFill>
                <a:latin typeface="Nixie One"/>
                <a:ea typeface="Nixie One"/>
                <a:cs typeface="Nixie One"/>
                <a:sym typeface="Nixie One"/>
              </a:defRPr>
            </a:lvl6pPr>
            <a:lvl7pPr lvl="6" algn="r">
              <a:buNone/>
              <a:defRPr sz="1600">
                <a:solidFill>
                  <a:srgbClr val="A1BECC"/>
                </a:solidFill>
                <a:latin typeface="Nixie One"/>
                <a:ea typeface="Nixie One"/>
                <a:cs typeface="Nixie One"/>
                <a:sym typeface="Nixie One"/>
              </a:defRPr>
            </a:lvl7pPr>
            <a:lvl8pPr lvl="7" algn="r">
              <a:buNone/>
              <a:defRPr sz="1600">
                <a:solidFill>
                  <a:srgbClr val="A1BECC"/>
                </a:solidFill>
                <a:latin typeface="Nixie One"/>
                <a:ea typeface="Nixie One"/>
                <a:cs typeface="Nixie One"/>
                <a:sym typeface="Nixie One"/>
              </a:defRPr>
            </a:lvl8pPr>
            <a:lvl9pPr lvl="8" algn="r">
              <a:buNone/>
              <a:defRPr sz="1600">
                <a:solidFill>
                  <a:srgbClr val="A1BECC"/>
                </a:solidFill>
                <a:latin typeface="Nixie One"/>
                <a:ea typeface="Nixie One"/>
                <a:cs typeface="Nixie One"/>
                <a:sym typeface="Nixie One"/>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411012860"/>
      </p:ext>
    </p:extLst>
  </p:cSld>
  <p:clrMap bg1="lt1" tx1="dk1" bg2="dk2" tx2="lt2" accent1="accent1" accent2="accent2" accent3="accent3" accent4="accent4" accent5="accent5" accent6="accent6" hlink="hlink" folHlink="folHlink"/>
  <p:sldLayoutIdLst>
    <p:sldLayoutId id="2147485281" r:id="rId1"/>
    <p:sldLayoutId id="2147485282" r:id="rId2"/>
    <p:sldLayoutId id="2147485283" r:id="rId3"/>
    <p:sldLayoutId id="2147485284" r:id="rId4"/>
    <p:sldLayoutId id="2147485285" r:id="rId5"/>
    <p:sldLayoutId id="2147485286" r:id="rId6"/>
    <p:sldLayoutId id="2147485287" r:id="rId7"/>
    <p:sldLayoutId id="2147485288" r:id="rId8"/>
    <p:sldLayoutId id="2147485289" r:id="rId9"/>
    <p:sldLayoutId id="2147485290" r:id="rId10"/>
    <p:sldLayoutId id="2147485291" r:id="rId11"/>
  </p:sldLayoutIdLst>
  <p:transition>
    <p:fade thruBlk="1"/>
  </p:transition>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33.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Title Placeholder 1">
            <a:extLst>
              <a:ext uri="{FF2B5EF4-FFF2-40B4-BE49-F238E27FC236}">
                <a16:creationId xmlns:a16="http://schemas.microsoft.com/office/drawing/2014/main" xmlns="" id="{87E99E3B-7281-4035-8B24-915B01EDBB8D}"/>
              </a:ext>
            </a:extLst>
          </p:cNvPr>
          <p:cNvSpPr>
            <a:spLocks noGrp="1" noChangeArrowheads="1"/>
          </p:cNvSpPr>
          <p:nvPr>
            <p:ph type="title"/>
          </p:nvPr>
        </p:nvSpPr>
        <p:spPr bwMode="auto">
          <a:xfrm>
            <a:off x="838200" y="365125"/>
            <a:ext cx="10515600" cy="13255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ltLang="en-US"/>
              <a:t>Click to edit Master title style</a:t>
            </a:r>
            <a:endParaRPr lang="en-ID" altLang="en-US"/>
          </a:p>
        </p:txBody>
      </p:sp>
      <p:sp>
        <p:nvSpPr>
          <p:cNvPr id="1027" name="Text Placeholder 2">
            <a:extLst>
              <a:ext uri="{FF2B5EF4-FFF2-40B4-BE49-F238E27FC236}">
                <a16:creationId xmlns:a16="http://schemas.microsoft.com/office/drawing/2014/main" xmlns="" id="{78824FCB-1FA1-4C81-B9C6-5EFD054D57F9}"/>
              </a:ext>
            </a:extLst>
          </p:cNvPr>
          <p:cNvSpPr>
            <a:spLocks noGrp="1" noChangeArrowheads="1"/>
          </p:cNvSpPr>
          <p:nvPr>
            <p:ph type="body" idx="1"/>
          </p:nvPr>
        </p:nvSpPr>
        <p:spPr bwMode="auto">
          <a:xfrm>
            <a:off x="838200" y="1825625"/>
            <a:ext cx="10515600" cy="4351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endParaRPr lang="en-ID" altLang="en-US"/>
          </a:p>
        </p:txBody>
      </p:sp>
      <p:sp>
        <p:nvSpPr>
          <p:cNvPr id="4" name="Date Placeholder 3">
            <a:extLst>
              <a:ext uri="{FF2B5EF4-FFF2-40B4-BE49-F238E27FC236}">
                <a16:creationId xmlns:a16="http://schemas.microsoft.com/office/drawing/2014/main" xmlns="" id="{A444550F-9C5B-4E42-86A4-656964918638}"/>
              </a:ext>
            </a:extLst>
          </p:cNvPr>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eaLnBrk="1" fontAlgn="auto" hangingPunct="1">
              <a:spcBef>
                <a:spcPts val="0"/>
              </a:spcBef>
              <a:spcAft>
                <a:spcPts val="0"/>
              </a:spcAft>
              <a:defRPr sz="1200">
                <a:solidFill>
                  <a:schemeClr val="tx1">
                    <a:tint val="75000"/>
                  </a:schemeClr>
                </a:solidFill>
                <a:latin typeface="+mn-lt"/>
              </a:defRPr>
            </a:lvl1pPr>
          </a:lstStyle>
          <a:p>
            <a:pPr>
              <a:defRPr/>
            </a:pPr>
            <a:fld id="{A3BB8F52-862A-471E-AF68-D9B73A3DAC0B}" type="datetimeFigureOut">
              <a:rPr lang="en-ID"/>
              <a:pPr>
                <a:defRPr/>
              </a:pPr>
              <a:t>21/10/2022</a:t>
            </a:fld>
            <a:endParaRPr lang="en-ID"/>
          </a:p>
        </p:txBody>
      </p:sp>
      <p:sp>
        <p:nvSpPr>
          <p:cNvPr id="5" name="Footer Placeholder 4">
            <a:extLst>
              <a:ext uri="{FF2B5EF4-FFF2-40B4-BE49-F238E27FC236}">
                <a16:creationId xmlns:a16="http://schemas.microsoft.com/office/drawing/2014/main" xmlns="" id="{B91CB5B7-F8A1-4C58-B7AB-F8CEA6DA8F79}"/>
              </a:ext>
            </a:extLst>
          </p:cNvPr>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eaLnBrk="1" fontAlgn="auto" hangingPunct="1">
              <a:spcBef>
                <a:spcPts val="0"/>
              </a:spcBef>
              <a:spcAft>
                <a:spcPts val="0"/>
              </a:spcAft>
              <a:defRPr sz="1200">
                <a:solidFill>
                  <a:schemeClr val="tx1">
                    <a:tint val="75000"/>
                  </a:schemeClr>
                </a:solidFill>
                <a:latin typeface="+mn-lt"/>
              </a:defRPr>
            </a:lvl1pPr>
          </a:lstStyle>
          <a:p>
            <a:pPr>
              <a:defRPr/>
            </a:pPr>
            <a:endParaRPr lang="en-ID"/>
          </a:p>
        </p:txBody>
      </p:sp>
      <p:sp>
        <p:nvSpPr>
          <p:cNvPr id="6" name="Slide Number Placeholder 5">
            <a:extLst>
              <a:ext uri="{FF2B5EF4-FFF2-40B4-BE49-F238E27FC236}">
                <a16:creationId xmlns:a16="http://schemas.microsoft.com/office/drawing/2014/main" xmlns="" id="{44DC3C2D-37FF-40C7-B57C-964B3DACC241}"/>
              </a:ext>
            </a:extLst>
          </p:cNvPr>
          <p:cNvSpPr>
            <a:spLocks noGrp="1"/>
          </p:cNvSpPr>
          <p:nvPr>
            <p:ph type="sldNum" sz="quarter" idx="4"/>
          </p:nvPr>
        </p:nvSpPr>
        <p:spPr>
          <a:xfrm>
            <a:off x="8610600" y="6356350"/>
            <a:ext cx="2743200" cy="365125"/>
          </a:xfrm>
          <a:prstGeom prst="rect">
            <a:avLst/>
          </a:prstGeom>
        </p:spPr>
        <p:txBody>
          <a:bodyPr vert="horz" wrap="square" lIns="91440" tIns="45720" rIns="91440" bIns="45720" numCol="1" anchor="ctr" anchorCtr="0" compatLnSpc="1">
            <a:prstTxWarp prst="textNoShape">
              <a:avLst/>
            </a:prstTxWarp>
          </a:bodyPr>
          <a:lstStyle>
            <a:lvl1pPr algn="r" eaLnBrk="1" hangingPunct="1">
              <a:defRPr sz="1200">
                <a:solidFill>
                  <a:srgbClr val="898989"/>
                </a:solidFill>
              </a:defRPr>
            </a:lvl1pPr>
          </a:lstStyle>
          <a:p>
            <a:pPr>
              <a:defRPr/>
            </a:pPr>
            <a:fld id="{93967A2A-2216-4933-A53C-AC7EA7686372}" type="slidenum">
              <a:rPr lang="en-ID" altLang="en-US"/>
              <a:pPr>
                <a:defRPr/>
              </a:pPr>
              <a:t>‹#›</a:t>
            </a:fld>
            <a:endParaRPr lang="en-ID" altLang="en-US"/>
          </a:p>
        </p:txBody>
      </p:sp>
      <p:grpSp>
        <p:nvGrpSpPr>
          <p:cNvPr id="7" name="Group 6">
            <a:extLst>
              <a:ext uri="{FF2B5EF4-FFF2-40B4-BE49-F238E27FC236}">
                <a16:creationId xmlns:a16="http://schemas.microsoft.com/office/drawing/2014/main" xmlns="" id="{02CE0323-9754-40FF-8C3C-9C0F1E40B671}"/>
              </a:ext>
            </a:extLst>
          </p:cNvPr>
          <p:cNvGrpSpPr>
            <a:grpSpLocks/>
          </p:cNvGrpSpPr>
          <p:nvPr userDrawn="1"/>
        </p:nvGrpSpPr>
        <p:grpSpPr bwMode="auto">
          <a:xfrm flipH="1">
            <a:off x="11277600" y="6053138"/>
            <a:ext cx="914400" cy="804862"/>
            <a:chOff x="3051405" y="5162550"/>
            <a:chExt cx="1927225" cy="1695450"/>
          </a:xfrm>
        </p:grpSpPr>
        <p:sp>
          <p:nvSpPr>
            <p:cNvPr id="8" name="Freeform 8">
              <a:extLst>
                <a:ext uri="{FF2B5EF4-FFF2-40B4-BE49-F238E27FC236}">
                  <a16:creationId xmlns:a16="http://schemas.microsoft.com/office/drawing/2014/main" xmlns="" id="{4FAB0C4C-F843-4D99-A11F-8DCD77FE4C65}"/>
                </a:ext>
              </a:extLst>
            </p:cNvPr>
            <p:cNvSpPr>
              <a:spLocks noEditPoints="1"/>
            </p:cNvSpPr>
            <p:nvPr/>
          </p:nvSpPr>
          <p:spPr bwMode="auto">
            <a:xfrm>
              <a:off x="3104939" y="5162550"/>
              <a:ext cx="1308237" cy="1307536"/>
            </a:xfrm>
            <a:custGeom>
              <a:avLst/>
              <a:gdLst>
                <a:gd name="T0" fmla="*/ 107 w 223"/>
                <a:gd name="T1" fmla="*/ 219 h 223"/>
                <a:gd name="T2" fmla="*/ 134 w 223"/>
                <a:gd name="T3" fmla="*/ 212 h 223"/>
                <a:gd name="T4" fmla="*/ 136 w 223"/>
                <a:gd name="T5" fmla="*/ 220 h 223"/>
                <a:gd name="T6" fmla="*/ 88 w 223"/>
                <a:gd name="T7" fmla="*/ 220 h 223"/>
                <a:gd name="T8" fmla="*/ 63 w 223"/>
                <a:gd name="T9" fmla="*/ 212 h 223"/>
                <a:gd name="T10" fmla="*/ 67 w 223"/>
                <a:gd name="T11" fmla="*/ 205 h 223"/>
                <a:gd name="T12" fmla="*/ 91 w 223"/>
                <a:gd name="T13" fmla="*/ 217 h 223"/>
                <a:gd name="T14" fmla="*/ 158 w 223"/>
                <a:gd name="T15" fmla="*/ 212 h 223"/>
                <a:gd name="T16" fmla="*/ 156 w 223"/>
                <a:gd name="T17" fmla="*/ 205 h 223"/>
                <a:gd name="T18" fmla="*/ 182 w 223"/>
                <a:gd name="T19" fmla="*/ 193 h 223"/>
                <a:gd name="T20" fmla="*/ 160 w 223"/>
                <a:gd name="T21" fmla="*/ 212 h 223"/>
                <a:gd name="T22" fmla="*/ 44 w 223"/>
                <a:gd name="T23" fmla="*/ 200 h 223"/>
                <a:gd name="T24" fmla="*/ 24 w 223"/>
                <a:gd name="T25" fmla="*/ 181 h 223"/>
                <a:gd name="T26" fmla="*/ 31 w 223"/>
                <a:gd name="T27" fmla="*/ 176 h 223"/>
                <a:gd name="T28" fmla="*/ 48 w 223"/>
                <a:gd name="T29" fmla="*/ 198 h 223"/>
                <a:gd name="T30" fmla="*/ 195 w 223"/>
                <a:gd name="T31" fmla="*/ 182 h 223"/>
                <a:gd name="T32" fmla="*/ 192 w 223"/>
                <a:gd name="T33" fmla="*/ 176 h 223"/>
                <a:gd name="T34" fmla="*/ 210 w 223"/>
                <a:gd name="T35" fmla="*/ 154 h 223"/>
                <a:gd name="T36" fmla="*/ 198 w 223"/>
                <a:gd name="T37" fmla="*/ 181 h 223"/>
                <a:gd name="T38" fmla="*/ 15 w 223"/>
                <a:gd name="T39" fmla="*/ 162 h 223"/>
                <a:gd name="T40" fmla="*/ 3 w 223"/>
                <a:gd name="T41" fmla="*/ 136 h 223"/>
                <a:gd name="T42" fmla="*/ 11 w 223"/>
                <a:gd name="T43" fmla="*/ 135 h 223"/>
                <a:gd name="T44" fmla="*/ 16 w 223"/>
                <a:gd name="T45" fmla="*/ 162 h 223"/>
                <a:gd name="T46" fmla="*/ 216 w 223"/>
                <a:gd name="T47" fmla="*/ 139 h 223"/>
                <a:gd name="T48" fmla="*/ 212 w 223"/>
                <a:gd name="T49" fmla="*/ 134 h 223"/>
                <a:gd name="T50" fmla="*/ 215 w 223"/>
                <a:gd name="T51" fmla="*/ 111 h 223"/>
                <a:gd name="T52" fmla="*/ 223 w 223"/>
                <a:gd name="T53" fmla="*/ 111 h 223"/>
                <a:gd name="T54" fmla="*/ 220 w 223"/>
                <a:gd name="T55" fmla="*/ 136 h 223"/>
                <a:gd name="T56" fmla="*/ 4 w 223"/>
                <a:gd name="T57" fmla="*/ 116 h 223"/>
                <a:gd name="T58" fmla="*/ 0 w 223"/>
                <a:gd name="T59" fmla="*/ 111 h 223"/>
                <a:gd name="T60" fmla="*/ 7 w 223"/>
                <a:gd name="T61" fmla="*/ 84 h 223"/>
                <a:gd name="T62" fmla="*/ 8 w 223"/>
                <a:gd name="T63" fmla="*/ 111 h 223"/>
                <a:gd name="T64" fmla="*/ 216 w 223"/>
                <a:gd name="T65" fmla="*/ 91 h 223"/>
                <a:gd name="T66" fmla="*/ 204 w 223"/>
                <a:gd name="T67" fmla="*/ 66 h 223"/>
                <a:gd name="T68" fmla="*/ 212 w 223"/>
                <a:gd name="T69" fmla="*/ 63 h 223"/>
                <a:gd name="T70" fmla="*/ 217 w 223"/>
                <a:gd name="T71" fmla="*/ 91 h 223"/>
                <a:gd name="T72" fmla="*/ 14 w 223"/>
                <a:gd name="T73" fmla="*/ 69 h 223"/>
                <a:gd name="T74" fmla="*/ 11 w 223"/>
                <a:gd name="T75" fmla="*/ 63 h 223"/>
                <a:gd name="T76" fmla="*/ 30 w 223"/>
                <a:gd name="T77" fmla="*/ 42 h 223"/>
                <a:gd name="T78" fmla="*/ 18 w 223"/>
                <a:gd name="T79" fmla="*/ 67 h 223"/>
                <a:gd name="T80" fmla="*/ 195 w 223"/>
                <a:gd name="T81" fmla="*/ 48 h 223"/>
                <a:gd name="T82" fmla="*/ 176 w 223"/>
                <a:gd name="T83" fmla="*/ 30 h 223"/>
                <a:gd name="T84" fmla="*/ 181 w 223"/>
                <a:gd name="T85" fmla="*/ 24 h 223"/>
                <a:gd name="T86" fmla="*/ 198 w 223"/>
                <a:gd name="T87" fmla="*/ 47 h 223"/>
                <a:gd name="T88" fmla="*/ 44 w 223"/>
                <a:gd name="T89" fmla="*/ 32 h 223"/>
                <a:gd name="T90" fmla="*/ 42 w 223"/>
                <a:gd name="T91" fmla="*/ 24 h 223"/>
                <a:gd name="T92" fmla="*/ 68 w 223"/>
                <a:gd name="T93" fmla="*/ 13 h 223"/>
                <a:gd name="T94" fmla="*/ 47 w 223"/>
                <a:gd name="T95" fmla="*/ 31 h 223"/>
                <a:gd name="T96" fmla="*/ 158 w 223"/>
                <a:gd name="T97" fmla="*/ 18 h 223"/>
                <a:gd name="T98" fmla="*/ 134 w 223"/>
                <a:gd name="T99" fmla="*/ 10 h 223"/>
                <a:gd name="T100" fmla="*/ 136 w 223"/>
                <a:gd name="T101" fmla="*/ 3 h 223"/>
                <a:gd name="T102" fmla="*/ 161 w 223"/>
                <a:gd name="T103" fmla="*/ 16 h 223"/>
                <a:gd name="T104" fmla="*/ 87 w 223"/>
                <a:gd name="T105" fmla="*/ 11 h 223"/>
                <a:gd name="T106" fmla="*/ 86 w 223"/>
                <a:gd name="T107" fmla="*/ 3 h 223"/>
                <a:gd name="T108" fmla="*/ 111 w 223"/>
                <a:gd name="T109" fmla="*/ 0 h 223"/>
                <a:gd name="T110" fmla="*/ 111 w 223"/>
                <a:gd name="T111" fmla="*/ 8 h 223"/>
                <a:gd name="T112" fmla="*/ 87 w 223"/>
                <a:gd name="T113" fmla="*/ 11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accent4"/>
            </a:solidFill>
            <a:ln>
              <a:noFill/>
            </a:ln>
          </p:spPr>
          <p:txBody>
            <a:bodyPr/>
            <a:lstStyle/>
            <a:p>
              <a:pPr eaLnBrk="1" fontAlgn="auto" hangingPunct="1">
                <a:spcBef>
                  <a:spcPts val="0"/>
                </a:spcBef>
                <a:spcAft>
                  <a:spcPts val="0"/>
                </a:spcAft>
                <a:defRPr/>
              </a:pPr>
              <a:endParaRPr lang="en-US">
                <a:latin typeface="+mn-lt"/>
              </a:endParaRPr>
            </a:p>
          </p:txBody>
        </p:sp>
        <p:sp>
          <p:nvSpPr>
            <p:cNvPr id="9" name="Oval 8">
              <a:extLst>
                <a:ext uri="{FF2B5EF4-FFF2-40B4-BE49-F238E27FC236}">
                  <a16:creationId xmlns:a16="http://schemas.microsoft.com/office/drawing/2014/main" xmlns="" id="{9A6F84FD-E5D1-44F2-BF48-85938801E20D}"/>
                </a:ext>
              </a:extLst>
            </p:cNvPr>
            <p:cNvSpPr/>
            <p:nvPr/>
          </p:nvSpPr>
          <p:spPr>
            <a:xfrm>
              <a:off x="3670391" y="5356507"/>
              <a:ext cx="1308239" cy="1307536"/>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a:p>
          </p:txBody>
        </p:sp>
        <p:sp>
          <p:nvSpPr>
            <p:cNvPr id="10" name="Freeform: Shape 9">
              <a:extLst>
                <a:ext uri="{FF2B5EF4-FFF2-40B4-BE49-F238E27FC236}">
                  <a16:creationId xmlns:a16="http://schemas.microsoft.com/office/drawing/2014/main" xmlns="" id="{330106F6-90DA-4801-A8B9-7D7619F2E8C1}"/>
                </a:ext>
              </a:extLst>
            </p:cNvPr>
            <p:cNvSpPr/>
            <p:nvPr/>
          </p:nvSpPr>
          <p:spPr>
            <a:xfrm>
              <a:off x="3051405" y="5356507"/>
              <a:ext cx="953574" cy="1501493"/>
            </a:xfrm>
            <a:custGeom>
              <a:avLst/>
              <a:gdLst>
                <a:gd name="connsiteX0" fmla="*/ 104775 w 952500"/>
                <a:gd name="connsiteY0" fmla="*/ 0 h 1501775"/>
                <a:gd name="connsiteX1" fmla="*/ 952500 w 952500"/>
                <a:gd name="connsiteY1" fmla="*/ 847725 h 1501775"/>
                <a:gd name="connsiteX2" fmla="*/ 704207 w 952500"/>
                <a:gd name="connsiteY2" fmla="*/ 1447157 h 1501775"/>
                <a:gd name="connsiteX3" fmla="*/ 638010 w 952500"/>
                <a:gd name="connsiteY3" fmla="*/ 1501775 h 1501775"/>
                <a:gd name="connsiteX4" fmla="*/ 0 w 952500"/>
                <a:gd name="connsiteY4" fmla="*/ 1501775 h 1501775"/>
                <a:gd name="connsiteX5" fmla="*/ 0 w 952500"/>
                <a:gd name="connsiteY5" fmla="*/ 7140 h 1501775"/>
                <a:gd name="connsiteX6" fmla="*/ 18100 w 952500"/>
                <a:gd name="connsiteY6" fmla="*/ 4377 h 1501775"/>
                <a:gd name="connsiteX7" fmla="*/ 104775 w 952500"/>
                <a:gd name="connsiteY7" fmla="*/ 0 h 1501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52500" h="1501775">
                  <a:moveTo>
                    <a:pt x="104775" y="0"/>
                  </a:moveTo>
                  <a:cubicBezTo>
                    <a:pt x="572961" y="0"/>
                    <a:pt x="952500" y="379539"/>
                    <a:pt x="952500" y="847725"/>
                  </a:cubicBezTo>
                  <a:cubicBezTo>
                    <a:pt x="952500" y="1081818"/>
                    <a:pt x="857615" y="1293749"/>
                    <a:pt x="704207" y="1447157"/>
                  </a:cubicBezTo>
                  <a:lnTo>
                    <a:pt x="638010" y="1501775"/>
                  </a:lnTo>
                  <a:lnTo>
                    <a:pt x="0" y="1501775"/>
                  </a:lnTo>
                  <a:lnTo>
                    <a:pt x="0" y="7140"/>
                  </a:lnTo>
                  <a:lnTo>
                    <a:pt x="18100" y="4377"/>
                  </a:lnTo>
                  <a:cubicBezTo>
                    <a:pt x="46598" y="1483"/>
                    <a:pt x="75513" y="0"/>
                    <a:pt x="104775"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a:p>
          </p:txBody>
        </p:sp>
        <p:sp>
          <p:nvSpPr>
            <p:cNvPr id="11" name="Freeform: Shape 10">
              <a:extLst>
                <a:ext uri="{FF2B5EF4-FFF2-40B4-BE49-F238E27FC236}">
                  <a16:creationId xmlns:a16="http://schemas.microsoft.com/office/drawing/2014/main" xmlns="" id="{BC704A65-34B8-4A77-BE25-227014069556}"/>
                </a:ext>
              </a:extLst>
            </p:cNvPr>
            <p:cNvSpPr/>
            <p:nvPr/>
          </p:nvSpPr>
          <p:spPr>
            <a:xfrm>
              <a:off x="3335803" y="6202559"/>
              <a:ext cx="1308239" cy="655441"/>
            </a:xfrm>
            <a:custGeom>
              <a:avLst/>
              <a:gdLst>
                <a:gd name="connsiteX0" fmla="*/ 654050 w 1308100"/>
                <a:gd name="connsiteY0" fmla="*/ 0 h 654050"/>
                <a:gd name="connsiteX1" fmla="*/ 1308100 w 1308100"/>
                <a:gd name="connsiteY1" fmla="*/ 654050 h 654050"/>
                <a:gd name="connsiteX2" fmla="*/ 0 w 1308100"/>
                <a:gd name="connsiteY2" fmla="*/ 654050 h 654050"/>
                <a:gd name="connsiteX3" fmla="*/ 654050 w 1308100"/>
                <a:gd name="connsiteY3" fmla="*/ 0 h 654050"/>
              </a:gdLst>
              <a:ahLst/>
              <a:cxnLst>
                <a:cxn ang="0">
                  <a:pos x="connsiteX0" y="connsiteY0"/>
                </a:cxn>
                <a:cxn ang="0">
                  <a:pos x="connsiteX1" y="connsiteY1"/>
                </a:cxn>
                <a:cxn ang="0">
                  <a:pos x="connsiteX2" y="connsiteY2"/>
                </a:cxn>
                <a:cxn ang="0">
                  <a:pos x="connsiteX3" y="connsiteY3"/>
                </a:cxn>
              </a:cxnLst>
              <a:rect l="l" t="t" r="r" b="b"/>
              <a:pathLst>
                <a:path w="1308100" h="654050">
                  <a:moveTo>
                    <a:pt x="654050" y="0"/>
                  </a:moveTo>
                  <a:cubicBezTo>
                    <a:pt x="1015272" y="0"/>
                    <a:pt x="1308100" y="292828"/>
                    <a:pt x="1308100" y="654050"/>
                  </a:cubicBezTo>
                  <a:lnTo>
                    <a:pt x="0" y="654050"/>
                  </a:lnTo>
                  <a:cubicBezTo>
                    <a:pt x="0" y="292828"/>
                    <a:pt x="292828" y="0"/>
                    <a:pt x="654050"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a:p>
          </p:txBody>
        </p:sp>
        <p:sp>
          <p:nvSpPr>
            <p:cNvPr id="1036" name="Freeform 8">
              <a:extLst>
                <a:ext uri="{FF2B5EF4-FFF2-40B4-BE49-F238E27FC236}">
                  <a16:creationId xmlns:a16="http://schemas.microsoft.com/office/drawing/2014/main" xmlns="" id="{B228FFDF-7AB3-4DBA-8C3F-D5C7F381E782}"/>
                </a:ext>
              </a:extLst>
            </p:cNvPr>
            <p:cNvSpPr>
              <a:spLocks noEditPoints="1"/>
            </p:cNvSpPr>
            <p:nvPr/>
          </p:nvSpPr>
          <p:spPr bwMode="auto">
            <a:xfrm>
              <a:off x="3527655" y="5779168"/>
              <a:ext cx="862700" cy="862698"/>
            </a:xfrm>
            <a:custGeom>
              <a:avLst/>
              <a:gdLst>
                <a:gd name="T0" fmla="*/ 2147483646 w 223"/>
                <a:gd name="T1" fmla="*/ 2147483646 h 223"/>
                <a:gd name="T2" fmla="*/ 2147483646 w 223"/>
                <a:gd name="T3" fmla="*/ 2147483646 h 223"/>
                <a:gd name="T4" fmla="*/ 2147483646 w 223"/>
                <a:gd name="T5" fmla="*/ 2147483646 h 223"/>
                <a:gd name="T6" fmla="*/ 2147483646 w 223"/>
                <a:gd name="T7" fmla="*/ 2147483646 h 223"/>
                <a:gd name="T8" fmla="*/ 2147483646 w 223"/>
                <a:gd name="T9" fmla="*/ 2147483646 h 223"/>
                <a:gd name="T10" fmla="*/ 2147483646 w 223"/>
                <a:gd name="T11" fmla="*/ 2147483646 h 223"/>
                <a:gd name="T12" fmla="*/ 2147483646 w 223"/>
                <a:gd name="T13" fmla="*/ 2147483646 h 223"/>
                <a:gd name="T14" fmla="*/ 2147483646 w 223"/>
                <a:gd name="T15" fmla="*/ 2147483646 h 223"/>
                <a:gd name="T16" fmla="*/ 2147483646 w 223"/>
                <a:gd name="T17" fmla="*/ 2147483646 h 223"/>
                <a:gd name="T18" fmla="*/ 2147483646 w 223"/>
                <a:gd name="T19" fmla="*/ 2147483646 h 223"/>
                <a:gd name="T20" fmla="*/ 2147483646 w 223"/>
                <a:gd name="T21" fmla="*/ 2147483646 h 223"/>
                <a:gd name="T22" fmla="*/ 2147483646 w 223"/>
                <a:gd name="T23" fmla="*/ 2147483646 h 223"/>
                <a:gd name="T24" fmla="*/ 2147483646 w 223"/>
                <a:gd name="T25" fmla="*/ 2147483646 h 223"/>
                <a:gd name="T26" fmla="*/ 2147483646 w 223"/>
                <a:gd name="T27" fmla="*/ 2147483646 h 223"/>
                <a:gd name="T28" fmla="*/ 2147483646 w 223"/>
                <a:gd name="T29" fmla="*/ 2147483646 h 223"/>
                <a:gd name="T30" fmla="*/ 2147483646 w 223"/>
                <a:gd name="T31" fmla="*/ 2147483646 h 223"/>
                <a:gd name="T32" fmla="*/ 2147483646 w 223"/>
                <a:gd name="T33" fmla="*/ 2147483646 h 223"/>
                <a:gd name="T34" fmla="*/ 2147483646 w 223"/>
                <a:gd name="T35" fmla="*/ 2147483646 h 223"/>
                <a:gd name="T36" fmla="*/ 2147483646 w 223"/>
                <a:gd name="T37" fmla="*/ 2147483646 h 223"/>
                <a:gd name="T38" fmla="*/ 2147483646 w 223"/>
                <a:gd name="T39" fmla="*/ 2147483646 h 223"/>
                <a:gd name="T40" fmla="*/ 2147483646 w 223"/>
                <a:gd name="T41" fmla="*/ 2147483646 h 223"/>
                <a:gd name="T42" fmla="*/ 2147483646 w 223"/>
                <a:gd name="T43" fmla="*/ 2147483646 h 223"/>
                <a:gd name="T44" fmla="*/ 2147483646 w 223"/>
                <a:gd name="T45" fmla="*/ 2147483646 h 223"/>
                <a:gd name="T46" fmla="*/ 2147483646 w 223"/>
                <a:gd name="T47" fmla="*/ 2147483646 h 223"/>
                <a:gd name="T48" fmla="*/ 2147483646 w 223"/>
                <a:gd name="T49" fmla="*/ 2147483646 h 223"/>
                <a:gd name="T50" fmla="*/ 2147483646 w 223"/>
                <a:gd name="T51" fmla="*/ 2147483646 h 223"/>
                <a:gd name="T52" fmla="*/ 2147483646 w 223"/>
                <a:gd name="T53" fmla="*/ 2147483646 h 223"/>
                <a:gd name="T54" fmla="*/ 2147483646 w 223"/>
                <a:gd name="T55" fmla="*/ 2147483646 h 223"/>
                <a:gd name="T56" fmla="*/ 2147483646 w 223"/>
                <a:gd name="T57" fmla="*/ 2147483646 h 223"/>
                <a:gd name="T58" fmla="*/ 0 w 223"/>
                <a:gd name="T59" fmla="*/ 2147483646 h 223"/>
                <a:gd name="T60" fmla="*/ 2147483646 w 223"/>
                <a:gd name="T61" fmla="*/ 2147483646 h 223"/>
                <a:gd name="T62" fmla="*/ 2147483646 w 223"/>
                <a:gd name="T63" fmla="*/ 2147483646 h 223"/>
                <a:gd name="T64" fmla="*/ 2147483646 w 223"/>
                <a:gd name="T65" fmla="*/ 2147483646 h 223"/>
                <a:gd name="T66" fmla="*/ 2147483646 w 223"/>
                <a:gd name="T67" fmla="*/ 2147483646 h 223"/>
                <a:gd name="T68" fmla="*/ 2147483646 w 223"/>
                <a:gd name="T69" fmla="*/ 2147483646 h 223"/>
                <a:gd name="T70" fmla="*/ 2147483646 w 223"/>
                <a:gd name="T71" fmla="*/ 2147483646 h 223"/>
                <a:gd name="T72" fmla="*/ 2147483646 w 223"/>
                <a:gd name="T73" fmla="*/ 2147483646 h 223"/>
                <a:gd name="T74" fmla="*/ 2147483646 w 223"/>
                <a:gd name="T75" fmla="*/ 2147483646 h 223"/>
                <a:gd name="T76" fmla="*/ 2147483646 w 223"/>
                <a:gd name="T77" fmla="*/ 2147483646 h 223"/>
                <a:gd name="T78" fmla="*/ 2147483646 w 223"/>
                <a:gd name="T79" fmla="*/ 2147483646 h 223"/>
                <a:gd name="T80" fmla="*/ 2147483646 w 223"/>
                <a:gd name="T81" fmla="*/ 2147483646 h 223"/>
                <a:gd name="T82" fmla="*/ 2147483646 w 223"/>
                <a:gd name="T83" fmla="*/ 2147483646 h 223"/>
                <a:gd name="T84" fmla="*/ 2147483646 w 223"/>
                <a:gd name="T85" fmla="*/ 2147483646 h 223"/>
                <a:gd name="T86" fmla="*/ 2147483646 w 223"/>
                <a:gd name="T87" fmla="*/ 2147483646 h 223"/>
                <a:gd name="T88" fmla="*/ 2147483646 w 223"/>
                <a:gd name="T89" fmla="*/ 2147483646 h 223"/>
                <a:gd name="T90" fmla="*/ 2147483646 w 223"/>
                <a:gd name="T91" fmla="*/ 2147483646 h 223"/>
                <a:gd name="T92" fmla="*/ 2147483646 w 223"/>
                <a:gd name="T93" fmla="*/ 2147483646 h 223"/>
                <a:gd name="T94" fmla="*/ 2147483646 w 223"/>
                <a:gd name="T95" fmla="*/ 2147483646 h 223"/>
                <a:gd name="T96" fmla="*/ 2147483646 w 223"/>
                <a:gd name="T97" fmla="*/ 2147483646 h 223"/>
                <a:gd name="T98" fmla="*/ 2147483646 w 223"/>
                <a:gd name="T99" fmla="*/ 2147483646 h 223"/>
                <a:gd name="T100" fmla="*/ 2147483646 w 223"/>
                <a:gd name="T101" fmla="*/ 2147483646 h 223"/>
                <a:gd name="T102" fmla="*/ 2147483646 w 223"/>
                <a:gd name="T103" fmla="*/ 2147483646 h 223"/>
                <a:gd name="T104" fmla="*/ 2147483646 w 223"/>
                <a:gd name="T105" fmla="*/ 2147483646 h 223"/>
                <a:gd name="T106" fmla="*/ 2147483646 w 223"/>
                <a:gd name="T107" fmla="*/ 2147483646 h 223"/>
                <a:gd name="T108" fmla="*/ 2147483646 w 223"/>
                <a:gd name="T109" fmla="*/ 0 h 223"/>
                <a:gd name="T110" fmla="*/ 2147483646 w 223"/>
                <a:gd name="T111" fmla="*/ 2147483646 h 223"/>
                <a:gd name="T112" fmla="*/ 2147483646 w 223"/>
                <a:gd name="T113" fmla="*/ 2147483646 h 22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Tree>
    <p:extLst>
      <p:ext uri="{BB962C8B-B14F-4D97-AF65-F5344CB8AC3E}">
        <p14:creationId xmlns:p14="http://schemas.microsoft.com/office/powerpoint/2010/main" val="674378162"/>
      </p:ext>
    </p:extLst>
  </p:cSld>
  <p:clrMap bg1="lt1" tx1="dk1" bg2="lt2" tx2="dk2" accent1="accent1" accent2="accent2" accent3="accent3" accent4="accent4" accent5="accent5" accent6="accent6" hlink="hlink" folHlink="folHlink"/>
  <p:sldLayoutIdLst>
    <p:sldLayoutId id="2147485293" r:id="rId1"/>
    <p:sldLayoutId id="2147485294" r:id="rId2"/>
    <p:sldLayoutId id="2147485295" r:id="rId3"/>
    <p:sldLayoutId id="2147485296" r:id="rId4"/>
    <p:sldLayoutId id="2147485297" r:id="rId5"/>
    <p:sldLayoutId id="2147485298" r:id="rId6"/>
    <p:sldLayoutId id="2147485299" r:id="rId7"/>
    <p:sldLayoutId id="2147485300" r:id="rId8"/>
    <p:sldLayoutId id="2147485301" r:id="rId9"/>
    <p:sldLayoutId id="2147485302" r:id="rId10"/>
    <p:sldLayoutId id="2147485303" r:id="rId11"/>
    <p:sldLayoutId id="2147485304" r:id="rId12"/>
    <p:sldLayoutId id="2147485305" r:id="rId13"/>
    <p:sldLayoutId id="2147485306" r:id="rId14"/>
    <p:sldLayoutId id="2147485307" r:id="rId15"/>
    <p:sldLayoutId id="2147485308" r:id="rId16"/>
    <p:sldLayoutId id="2147485309" r:id="rId17"/>
    <p:sldLayoutId id="2147485310" r:id="rId18"/>
    <p:sldLayoutId id="2147485311" r:id="rId19"/>
    <p:sldLayoutId id="2147485312" r:id="rId20"/>
    <p:sldLayoutId id="2147485313" r:id="rId21"/>
    <p:sldLayoutId id="2147485314" r:id="rId22"/>
    <p:sldLayoutId id="2147485315" r:id="rId23"/>
    <p:sldLayoutId id="2147485316" r:id="rId24"/>
    <p:sldLayoutId id="2147485317" r:id="rId25"/>
    <p:sldLayoutId id="2147485341" r:id="rId26"/>
  </p:sldLayoutIdLst>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6" accel="20000" decel="60000" fill="hold" nodeType="with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1000" fill="hold"/>
                                        <p:tgtEl>
                                          <p:spTgt spid="7"/>
                                        </p:tgtEl>
                                        <p:attrNameLst>
                                          <p:attrName>ppt_x</p:attrName>
                                        </p:attrNameLst>
                                      </p:cBhvr>
                                      <p:tavLst>
                                        <p:tav tm="0">
                                          <p:val>
                                            <p:strVal val="1+#ppt_w/2"/>
                                          </p:val>
                                        </p:tav>
                                        <p:tav tm="100000">
                                          <p:val>
                                            <p:strVal val="#ppt_x"/>
                                          </p:val>
                                        </p:tav>
                                      </p:tavLst>
                                    </p:anim>
                                    <p:anim calcmode="lin" valueType="num">
                                      <p:cBhvr additive="base">
                                        <p:cTn id="8" dur="10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txStyles>
    <p:titleStyle>
      <a:lvl1pPr algn="l" defTabSz="912813" rtl="0" eaLnBrk="0" fontAlgn="base" hangingPunct="0">
        <a:lnSpc>
          <a:spcPct val="90000"/>
        </a:lnSpc>
        <a:spcBef>
          <a:spcPct val="0"/>
        </a:spcBef>
        <a:spcAft>
          <a:spcPct val="0"/>
        </a:spcAft>
        <a:defRPr sz="4400" kern="1200">
          <a:solidFill>
            <a:schemeClr val="tx1"/>
          </a:solidFill>
          <a:latin typeface="+mj-lt"/>
          <a:ea typeface="+mj-ea"/>
          <a:cs typeface="+mj-cs"/>
        </a:defRPr>
      </a:lvl1pPr>
      <a:lvl2pPr algn="l" defTabSz="912813" rtl="0" eaLnBrk="0" fontAlgn="base" hangingPunct="0">
        <a:lnSpc>
          <a:spcPct val="90000"/>
        </a:lnSpc>
        <a:spcBef>
          <a:spcPct val="0"/>
        </a:spcBef>
        <a:spcAft>
          <a:spcPct val="0"/>
        </a:spcAft>
        <a:defRPr sz="4400">
          <a:solidFill>
            <a:schemeClr val="tx1"/>
          </a:solidFill>
          <a:latin typeface="Paytone One" pitchFamily="2" charset="0"/>
        </a:defRPr>
      </a:lvl2pPr>
      <a:lvl3pPr algn="l" defTabSz="912813" rtl="0" eaLnBrk="0" fontAlgn="base" hangingPunct="0">
        <a:lnSpc>
          <a:spcPct val="90000"/>
        </a:lnSpc>
        <a:spcBef>
          <a:spcPct val="0"/>
        </a:spcBef>
        <a:spcAft>
          <a:spcPct val="0"/>
        </a:spcAft>
        <a:defRPr sz="4400">
          <a:solidFill>
            <a:schemeClr val="tx1"/>
          </a:solidFill>
          <a:latin typeface="Paytone One" pitchFamily="2" charset="0"/>
        </a:defRPr>
      </a:lvl3pPr>
      <a:lvl4pPr algn="l" defTabSz="912813" rtl="0" eaLnBrk="0" fontAlgn="base" hangingPunct="0">
        <a:lnSpc>
          <a:spcPct val="90000"/>
        </a:lnSpc>
        <a:spcBef>
          <a:spcPct val="0"/>
        </a:spcBef>
        <a:spcAft>
          <a:spcPct val="0"/>
        </a:spcAft>
        <a:defRPr sz="4400">
          <a:solidFill>
            <a:schemeClr val="tx1"/>
          </a:solidFill>
          <a:latin typeface="Paytone One" pitchFamily="2" charset="0"/>
        </a:defRPr>
      </a:lvl4pPr>
      <a:lvl5pPr algn="l" defTabSz="912813" rtl="0" eaLnBrk="0" fontAlgn="base" hangingPunct="0">
        <a:lnSpc>
          <a:spcPct val="90000"/>
        </a:lnSpc>
        <a:spcBef>
          <a:spcPct val="0"/>
        </a:spcBef>
        <a:spcAft>
          <a:spcPct val="0"/>
        </a:spcAft>
        <a:defRPr sz="4400">
          <a:solidFill>
            <a:schemeClr val="tx1"/>
          </a:solidFill>
          <a:latin typeface="Paytone One" pitchFamily="2" charset="0"/>
        </a:defRPr>
      </a:lvl5pPr>
      <a:lvl6pPr marL="457200" algn="l" defTabSz="912813" rtl="0" fontAlgn="base">
        <a:lnSpc>
          <a:spcPct val="90000"/>
        </a:lnSpc>
        <a:spcBef>
          <a:spcPct val="0"/>
        </a:spcBef>
        <a:spcAft>
          <a:spcPct val="0"/>
        </a:spcAft>
        <a:defRPr sz="4400">
          <a:solidFill>
            <a:schemeClr val="tx1"/>
          </a:solidFill>
          <a:latin typeface="Paytone One" pitchFamily="2" charset="0"/>
        </a:defRPr>
      </a:lvl6pPr>
      <a:lvl7pPr marL="914400" algn="l" defTabSz="912813" rtl="0" fontAlgn="base">
        <a:lnSpc>
          <a:spcPct val="90000"/>
        </a:lnSpc>
        <a:spcBef>
          <a:spcPct val="0"/>
        </a:spcBef>
        <a:spcAft>
          <a:spcPct val="0"/>
        </a:spcAft>
        <a:defRPr sz="4400">
          <a:solidFill>
            <a:schemeClr val="tx1"/>
          </a:solidFill>
          <a:latin typeface="Paytone One" pitchFamily="2" charset="0"/>
        </a:defRPr>
      </a:lvl7pPr>
      <a:lvl8pPr marL="1371600" algn="l" defTabSz="912813" rtl="0" fontAlgn="base">
        <a:lnSpc>
          <a:spcPct val="90000"/>
        </a:lnSpc>
        <a:spcBef>
          <a:spcPct val="0"/>
        </a:spcBef>
        <a:spcAft>
          <a:spcPct val="0"/>
        </a:spcAft>
        <a:defRPr sz="4400">
          <a:solidFill>
            <a:schemeClr val="tx1"/>
          </a:solidFill>
          <a:latin typeface="Paytone One" pitchFamily="2" charset="0"/>
        </a:defRPr>
      </a:lvl8pPr>
      <a:lvl9pPr marL="1828800" algn="l" defTabSz="912813" rtl="0" fontAlgn="base">
        <a:lnSpc>
          <a:spcPct val="90000"/>
        </a:lnSpc>
        <a:spcBef>
          <a:spcPct val="0"/>
        </a:spcBef>
        <a:spcAft>
          <a:spcPct val="0"/>
        </a:spcAft>
        <a:defRPr sz="4400">
          <a:solidFill>
            <a:schemeClr val="tx1"/>
          </a:solidFill>
          <a:latin typeface="Paytone One" pitchFamily="2" charset="0"/>
        </a:defRPr>
      </a:lvl9pPr>
    </p:titleStyle>
    <p:bodyStyle>
      <a:lvl1pPr marL="227013" indent="-227013" algn="l" defTabSz="912813" rtl="0" eaLnBrk="0" fontAlgn="base" hangingPunct="0">
        <a:lnSpc>
          <a:spcPct val="90000"/>
        </a:lnSpc>
        <a:spcBef>
          <a:spcPts val="1000"/>
        </a:spcBef>
        <a:spcAft>
          <a:spcPct val="0"/>
        </a:spcAft>
        <a:buFont typeface="Arial" panose="020B0604020202020204" pitchFamily="34" charset="0"/>
        <a:buChar char="•"/>
        <a:defRPr sz="2800" kern="1200">
          <a:solidFill>
            <a:schemeClr val="tx1"/>
          </a:solidFill>
          <a:latin typeface="+mn-lt"/>
          <a:ea typeface="+mn-ea"/>
          <a:cs typeface="+mn-cs"/>
        </a:defRPr>
      </a:lvl1pPr>
      <a:lvl2pPr marL="684213" indent="-227013" algn="l" defTabSz="912813" rtl="0" eaLnBrk="0" fontAlgn="base" hangingPunct="0">
        <a:lnSpc>
          <a:spcPct val="90000"/>
        </a:lnSpc>
        <a:spcBef>
          <a:spcPts val="500"/>
        </a:spcBef>
        <a:spcAft>
          <a:spcPct val="0"/>
        </a:spcAft>
        <a:buFont typeface="Arial" panose="020B0604020202020204" pitchFamily="34" charset="0"/>
        <a:buChar char="•"/>
        <a:defRPr sz="2400" kern="1200">
          <a:solidFill>
            <a:schemeClr val="tx1"/>
          </a:solidFill>
          <a:latin typeface="+mn-lt"/>
          <a:ea typeface="+mn-ea"/>
          <a:cs typeface="+mn-cs"/>
        </a:defRPr>
      </a:lvl2pPr>
      <a:lvl3pPr marL="1141413" indent="-227013" algn="l" defTabSz="912813" rtl="0" eaLnBrk="0" fontAlgn="base" hangingPunct="0">
        <a:lnSpc>
          <a:spcPct val="90000"/>
        </a:lnSpc>
        <a:spcBef>
          <a:spcPts val="500"/>
        </a:spcBef>
        <a:spcAft>
          <a:spcPct val="0"/>
        </a:spcAft>
        <a:buFont typeface="Arial" panose="020B0604020202020204" pitchFamily="34" charset="0"/>
        <a:buChar char="•"/>
        <a:defRPr sz="2000" kern="1200">
          <a:solidFill>
            <a:schemeClr val="tx1"/>
          </a:solidFill>
          <a:latin typeface="+mn-lt"/>
          <a:ea typeface="+mn-ea"/>
          <a:cs typeface="+mn-cs"/>
        </a:defRPr>
      </a:lvl3pPr>
      <a:lvl4pPr marL="1598613" indent="-227013" algn="l" defTabSz="912813" rtl="0" eaLnBrk="0" fontAlgn="base" hangingPunct="0">
        <a:lnSpc>
          <a:spcPct val="90000"/>
        </a:lnSpc>
        <a:spcBef>
          <a:spcPts val="500"/>
        </a:spcBef>
        <a:spcAft>
          <a:spcPct val="0"/>
        </a:spcAft>
        <a:buFont typeface="Arial" panose="020B0604020202020204" pitchFamily="34" charset="0"/>
        <a:buChar char="•"/>
        <a:defRPr kern="1200">
          <a:solidFill>
            <a:schemeClr val="tx1"/>
          </a:solidFill>
          <a:latin typeface="+mn-lt"/>
          <a:ea typeface="+mn-ea"/>
          <a:cs typeface="+mn-cs"/>
        </a:defRPr>
      </a:lvl4pPr>
      <a:lvl5pPr marL="2055813" indent="-227013" algn="l" defTabSz="912813" rtl="0" eaLnBrk="0" fontAlgn="base" hangingPunct="0">
        <a:lnSpc>
          <a:spcPct val="90000"/>
        </a:lnSpc>
        <a:spcBef>
          <a:spcPts val="500"/>
        </a:spcBef>
        <a:spcAft>
          <a:spcPct val="0"/>
        </a:spcAft>
        <a:buFont typeface="Arial" panose="020B0604020202020204" pitchFamily="34" charset="0"/>
        <a:buChar char="•"/>
        <a:defRPr kern="1200">
          <a:solidFill>
            <a:schemeClr val="tx1"/>
          </a:solidFill>
          <a:latin typeface="+mn-lt"/>
          <a:ea typeface="+mn-ea"/>
          <a:cs typeface="+mn-cs"/>
        </a:defRPr>
      </a:lvl5pPr>
      <a:lvl6pPr marL="2514537"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726"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914"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103"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377" rtl="0" eaLnBrk="1" latinLnBrk="0" hangingPunct="1">
        <a:defRPr sz="1800" kern="1200">
          <a:solidFill>
            <a:schemeClr val="tx1"/>
          </a:solidFill>
          <a:latin typeface="+mn-lt"/>
          <a:ea typeface="+mn-ea"/>
          <a:cs typeface="+mn-cs"/>
        </a:defRPr>
      </a:lvl1pPr>
      <a:lvl2pPr marL="457189" algn="l" defTabSz="914377" rtl="0" eaLnBrk="1" latinLnBrk="0" hangingPunct="1">
        <a:defRPr sz="1800" kern="1200">
          <a:solidFill>
            <a:schemeClr val="tx1"/>
          </a:solidFill>
          <a:latin typeface="+mn-lt"/>
          <a:ea typeface="+mn-ea"/>
          <a:cs typeface="+mn-cs"/>
        </a:defRPr>
      </a:lvl2pPr>
      <a:lvl3pPr marL="914377" algn="l" defTabSz="914377" rtl="0" eaLnBrk="1" latinLnBrk="0" hangingPunct="1">
        <a:defRPr sz="1800" kern="1200">
          <a:solidFill>
            <a:schemeClr val="tx1"/>
          </a:solidFill>
          <a:latin typeface="+mn-lt"/>
          <a:ea typeface="+mn-ea"/>
          <a:cs typeface="+mn-cs"/>
        </a:defRPr>
      </a:lvl3pPr>
      <a:lvl4pPr marL="1371566" algn="l" defTabSz="914377" rtl="0" eaLnBrk="1" latinLnBrk="0" hangingPunct="1">
        <a:defRPr sz="1800" kern="1200">
          <a:solidFill>
            <a:schemeClr val="tx1"/>
          </a:solidFill>
          <a:latin typeface="+mn-lt"/>
          <a:ea typeface="+mn-ea"/>
          <a:cs typeface="+mn-cs"/>
        </a:defRPr>
      </a:lvl4pPr>
      <a:lvl5pPr marL="1828754" algn="l" defTabSz="914377" rtl="0" eaLnBrk="1" latinLnBrk="0" hangingPunct="1">
        <a:defRPr sz="1800" kern="1200">
          <a:solidFill>
            <a:schemeClr val="tx1"/>
          </a:solidFill>
          <a:latin typeface="+mn-lt"/>
          <a:ea typeface="+mn-ea"/>
          <a:cs typeface="+mn-cs"/>
        </a:defRPr>
      </a:lvl5pPr>
      <a:lvl6pPr marL="2285943" algn="l" defTabSz="914377" rtl="0" eaLnBrk="1" latinLnBrk="0" hangingPunct="1">
        <a:defRPr sz="1800" kern="1200">
          <a:solidFill>
            <a:schemeClr val="tx1"/>
          </a:solidFill>
          <a:latin typeface="+mn-lt"/>
          <a:ea typeface="+mn-ea"/>
          <a:cs typeface="+mn-cs"/>
        </a:defRPr>
      </a:lvl6pPr>
      <a:lvl7pPr marL="2743131" algn="l" defTabSz="914377" rtl="0" eaLnBrk="1" latinLnBrk="0" hangingPunct="1">
        <a:defRPr sz="1800" kern="1200">
          <a:solidFill>
            <a:schemeClr val="tx1"/>
          </a:solidFill>
          <a:latin typeface="+mn-lt"/>
          <a:ea typeface="+mn-ea"/>
          <a:cs typeface="+mn-cs"/>
        </a:defRPr>
      </a:lvl7pPr>
      <a:lvl8pPr marL="3200320" algn="l" defTabSz="914377" rtl="0" eaLnBrk="1" latinLnBrk="0" hangingPunct="1">
        <a:defRPr sz="1800" kern="1200">
          <a:solidFill>
            <a:schemeClr val="tx1"/>
          </a:solidFill>
          <a:latin typeface="+mn-lt"/>
          <a:ea typeface="+mn-ea"/>
          <a:cs typeface="+mn-cs"/>
        </a:defRPr>
      </a:lvl8pPr>
      <a:lvl9pPr marL="3657509" algn="l" defTabSz="914377" rtl="0" eaLnBrk="1" latinLnBrk="0" hangingPunct="1">
        <a:defRPr sz="1800" kern="1200">
          <a:solidFill>
            <a:schemeClr val="tx1"/>
          </a:solidFill>
          <a:latin typeface="+mn-lt"/>
          <a:ea typeface="+mn-ea"/>
          <a:cs typeface="+mn-cs"/>
        </a:defRPr>
      </a:lvl9pPr>
    </p:otherStyle>
  </p:txStyles>
</p:sldMaster>
</file>

<file path=ppt/slideMasters/slideMaster34.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4098" name="Title Placeholder 1">
            <a:extLst>
              <a:ext uri="{FF2B5EF4-FFF2-40B4-BE49-F238E27FC236}">
                <a16:creationId xmlns:a16="http://schemas.microsoft.com/office/drawing/2014/main" xmlns="" id="{474832C4-2FFE-4B94-B721-D491C77CD136}"/>
              </a:ext>
            </a:extLst>
          </p:cNvPr>
          <p:cNvSpPr>
            <a:spLocks noGrp="1" noChangeArrowheads="1"/>
          </p:cNvSpPr>
          <p:nvPr>
            <p:ph type="title"/>
          </p:nvPr>
        </p:nvSpPr>
        <p:spPr bwMode="auto">
          <a:xfrm>
            <a:off x="838200" y="365125"/>
            <a:ext cx="10515600" cy="13255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ltLang="en-US"/>
              <a:t>Click to edit Master title style</a:t>
            </a:r>
            <a:endParaRPr lang="en-ID" altLang="en-US"/>
          </a:p>
        </p:txBody>
      </p:sp>
      <p:sp>
        <p:nvSpPr>
          <p:cNvPr id="4099" name="Text Placeholder 2">
            <a:extLst>
              <a:ext uri="{FF2B5EF4-FFF2-40B4-BE49-F238E27FC236}">
                <a16:creationId xmlns:a16="http://schemas.microsoft.com/office/drawing/2014/main" xmlns="" id="{499EE7D9-F470-481C-BCD3-71C022B27E3E}"/>
              </a:ext>
            </a:extLst>
          </p:cNvPr>
          <p:cNvSpPr>
            <a:spLocks noGrp="1" noChangeArrowheads="1"/>
          </p:cNvSpPr>
          <p:nvPr>
            <p:ph type="body" idx="1"/>
          </p:nvPr>
        </p:nvSpPr>
        <p:spPr bwMode="auto">
          <a:xfrm>
            <a:off x="838200" y="1825625"/>
            <a:ext cx="10515600" cy="4351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endParaRPr lang="en-ID" altLang="en-US"/>
          </a:p>
        </p:txBody>
      </p:sp>
      <p:sp>
        <p:nvSpPr>
          <p:cNvPr id="4" name="Date Placeholder 3">
            <a:extLst>
              <a:ext uri="{FF2B5EF4-FFF2-40B4-BE49-F238E27FC236}">
                <a16:creationId xmlns:a16="http://schemas.microsoft.com/office/drawing/2014/main" xmlns="" id="{434EC8B1-EC2B-465C-8D83-01D6E593F413}"/>
              </a:ext>
            </a:extLst>
          </p:cNvPr>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eaLnBrk="1" fontAlgn="auto" hangingPunct="1">
              <a:spcBef>
                <a:spcPts val="0"/>
              </a:spcBef>
              <a:spcAft>
                <a:spcPts val="0"/>
              </a:spcAft>
              <a:defRPr sz="1200">
                <a:solidFill>
                  <a:schemeClr val="tx1">
                    <a:tint val="75000"/>
                  </a:schemeClr>
                </a:solidFill>
                <a:latin typeface="+mn-lt"/>
              </a:defRPr>
            </a:lvl1pPr>
          </a:lstStyle>
          <a:p>
            <a:pPr>
              <a:defRPr/>
            </a:pPr>
            <a:fld id="{6AA9C95A-6628-4BB8-84F3-AA1E6C3B5823}" type="datetimeFigureOut">
              <a:rPr lang="en-ID"/>
              <a:pPr>
                <a:defRPr/>
              </a:pPr>
              <a:t>21/10/2022</a:t>
            </a:fld>
            <a:endParaRPr lang="en-ID"/>
          </a:p>
        </p:txBody>
      </p:sp>
      <p:sp>
        <p:nvSpPr>
          <p:cNvPr id="5" name="Footer Placeholder 4">
            <a:extLst>
              <a:ext uri="{FF2B5EF4-FFF2-40B4-BE49-F238E27FC236}">
                <a16:creationId xmlns:a16="http://schemas.microsoft.com/office/drawing/2014/main" xmlns="" id="{01567135-A717-417F-B8B8-79D349BA3DE4}"/>
              </a:ext>
            </a:extLst>
          </p:cNvPr>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eaLnBrk="1" fontAlgn="auto" hangingPunct="1">
              <a:spcBef>
                <a:spcPts val="0"/>
              </a:spcBef>
              <a:spcAft>
                <a:spcPts val="0"/>
              </a:spcAft>
              <a:defRPr sz="1200">
                <a:solidFill>
                  <a:schemeClr val="tx1">
                    <a:tint val="75000"/>
                  </a:schemeClr>
                </a:solidFill>
                <a:latin typeface="+mn-lt"/>
              </a:defRPr>
            </a:lvl1pPr>
          </a:lstStyle>
          <a:p>
            <a:pPr>
              <a:defRPr/>
            </a:pPr>
            <a:endParaRPr lang="en-ID"/>
          </a:p>
        </p:txBody>
      </p:sp>
      <p:sp>
        <p:nvSpPr>
          <p:cNvPr id="6" name="Slide Number Placeholder 5">
            <a:extLst>
              <a:ext uri="{FF2B5EF4-FFF2-40B4-BE49-F238E27FC236}">
                <a16:creationId xmlns:a16="http://schemas.microsoft.com/office/drawing/2014/main" xmlns="" id="{4ABD544C-3E32-4B46-8692-FBD99A6A958C}"/>
              </a:ext>
            </a:extLst>
          </p:cNvPr>
          <p:cNvSpPr>
            <a:spLocks noGrp="1"/>
          </p:cNvSpPr>
          <p:nvPr>
            <p:ph type="sldNum" sz="quarter" idx="4"/>
          </p:nvPr>
        </p:nvSpPr>
        <p:spPr>
          <a:xfrm>
            <a:off x="8610600" y="6356350"/>
            <a:ext cx="2743200" cy="365125"/>
          </a:xfrm>
          <a:prstGeom prst="rect">
            <a:avLst/>
          </a:prstGeom>
        </p:spPr>
        <p:txBody>
          <a:bodyPr vert="horz" wrap="square" lIns="91440" tIns="45720" rIns="91440" bIns="45720" numCol="1" anchor="ctr" anchorCtr="0" compatLnSpc="1">
            <a:prstTxWarp prst="textNoShape">
              <a:avLst/>
            </a:prstTxWarp>
          </a:bodyPr>
          <a:lstStyle>
            <a:lvl1pPr algn="r" eaLnBrk="1" hangingPunct="1">
              <a:defRPr sz="1200">
                <a:solidFill>
                  <a:srgbClr val="898989"/>
                </a:solidFill>
              </a:defRPr>
            </a:lvl1pPr>
          </a:lstStyle>
          <a:p>
            <a:pPr>
              <a:defRPr/>
            </a:pPr>
            <a:fld id="{E427C575-F0FC-4B1B-A965-AE0EDB2FF4AE}" type="slidenum">
              <a:rPr lang="en-ID" altLang="en-US"/>
              <a:pPr>
                <a:defRPr/>
              </a:pPr>
              <a:t>‹#›</a:t>
            </a:fld>
            <a:endParaRPr lang="en-ID" altLang="en-US"/>
          </a:p>
        </p:txBody>
      </p:sp>
      <p:grpSp>
        <p:nvGrpSpPr>
          <p:cNvPr id="7" name="Group 6">
            <a:extLst>
              <a:ext uri="{FF2B5EF4-FFF2-40B4-BE49-F238E27FC236}">
                <a16:creationId xmlns:a16="http://schemas.microsoft.com/office/drawing/2014/main" xmlns="" id="{983091D0-4F01-46FC-82BE-3A772B40F265}"/>
              </a:ext>
            </a:extLst>
          </p:cNvPr>
          <p:cNvGrpSpPr>
            <a:grpSpLocks/>
          </p:cNvGrpSpPr>
          <p:nvPr userDrawn="1"/>
        </p:nvGrpSpPr>
        <p:grpSpPr bwMode="auto">
          <a:xfrm flipH="1">
            <a:off x="11277600" y="6053138"/>
            <a:ext cx="914400" cy="804862"/>
            <a:chOff x="3051405" y="5162550"/>
            <a:chExt cx="1927225" cy="1695450"/>
          </a:xfrm>
        </p:grpSpPr>
        <p:sp>
          <p:nvSpPr>
            <p:cNvPr id="8" name="Freeform 8">
              <a:extLst>
                <a:ext uri="{FF2B5EF4-FFF2-40B4-BE49-F238E27FC236}">
                  <a16:creationId xmlns:a16="http://schemas.microsoft.com/office/drawing/2014/main" xmlns="" id="{E5F3E50F-855C-4E7D-8559-E85E4F20F25F}"/>
                </a:ext>
              </a:extLst>
            </p:cNvPr>
            <p:cNvSpPr>
              <a:spLocks noEditPoints="1"/>
            </p:cNvSpPr>
            <p:nvPr/>
          </p:nvSpPr>
          <p:spPr bwMode="auto">
            <a:xfrm>
              <a:off x="3104939" y="5162550"/>
              <a:ext cx="1308237" cy="1307536"/>
            </a:xfrm>
            <a:custGeom>
              <a:avLst/>
              <a:gdLst>
                <a:gd name="T0" fmla="*/ 107 w 223"/>
                <a:gd name="T1" fmla="*/ 219 h 223"/>
                <a:gd name="T2" fmla="*/ 134 w 223"/>
                <a:gd name="T3" fmla="*/ 212 h 223"/>
                <a:gd name="T4" fmla="*/ 136 w 223"/>
                <a:gd name="T5" fmla="*/ 220 h 223"/>
                <a:gd name="T6" fmla="*/ 88 w 223"/>
                <a:gd name="T7" fmla="*/ 220 h 223"/>
                <a:gd name="T8" fmla="*/ 63 w 223"/>
                <a:gd name="T9" fmla="*/ 212 h 223"/>
                <a:gd name="T10" fmla="*/ 67 w 223"/>
                <a:gd name="T11" fmla="*/ 205 h 223"/>
                <a:gd name="T12" fmla="*/ 91 w 223"/>
                <a:gd name="T13" fmla="*/ 217 h 223"/>
                <a:gd name="T14" fmla="*/ 158 w 223"/>
                <a:gd name="T15" fmla="*/ 212 h 223"/>
                <a:gd name="T16" fmla="*/ 156 w 223"/>
                <a:gd name="T17" fmla="*/ 205 h 223"/>
                <a:gd name="T18" fmla="*/ 182 w 223"/>
                <a:gd name="T19" fmla="*/ 193 h 223"/>
                <a:gd name="T20" fmla="*/ 160 w 223"/>
                <a:gd name="T21" fmla="*/ 212 h 223"/>
                <a:gd name="T22" fmla="*/ 44 w 223"/>
                <a:gd name="T23" fmla="*/ 200 h 223"/>
                <a:gd name="T24" fmla="*/ 24 w 223"/>
                <a:gd name="T25" fmla="*/ 181 h 223"/>
                <a:gd name="T26" fmla="*/ 31 w 223"/>
                <a:gd name="T27" fmla="*/ 176 h 223"/>
                <a:gd name="T28" fmla="*/ 48 w 223"/>
                <a:gd name="T29" fmla="*/ 198 h 223"/>
                <a:gd name="T30" fmla="*/ 195 w 223"/>
                <a:gd name="T31" fmla="*/ 182 h 223"/>
                <a:gd name="T32" fmla="*/ 192 w 223"/>
                <a:gd name="T33" fmla="*/ 176 h 223"/>
                <a:gd name="T34" fmla="*/ 210 w 223"/>
                <a:gd name="T35" fmla="*/ 154 h 223"/>
                <a:gd name="T36" fmla="*/ 198 w 223"/>
                <a:gd name="T37" fmla="*/ 181 h 223"/>
                <a:gd name="T38" fmla="*/ 15 w 223"/>
                <a:gd name="T39" fmla="*/ 162 h 223"/>
                <a:gd name="T40" fmla="*/ 3 w 223"/>
                <a:gd name="T41" fmla="*/ 136 h 223"/>
                <a:gd name="T42" fmla="*/ 11 w 223"/>
                <a:gd name="T43" fmla="*/ 135 h 223"/>
                <a:gd name="T44" fmla="*/ 16 w 223"/>
                <a:gd name="T45" fmla="*/ 162 h 223"/>
                <a:gd name="T46" fmla="*/ 216 w 223"/>
                <a:gd name="T47" fmla="*/ 139 h 223"/>
                <a:gd name="T48" fmla="*/ 212 w 223"/>
                <a:gd name="T49" fmla="*/ 134 h 223"/>
                <a:gd name="T50" fmla="*/ 215 w 223"/>
                <a:gd name="T51" fmla="*/ 111 h 223"/>
                <a:gd name="T52" fmla="*/ 223 w 223"/>
                <a:gd name="T53" fmla="*/ 111 h 223"/>
                <a:gd name="T54" fmla="*/ 220 w 223"/>
                <a:gd name="T55" fmla="*/ 136 h 223"/>
                <a:gd name="T56" fmla="*/ 4 w 223"/>
                <a:gd name="T57" fmla="*/ 116 h 223"/>
                <a:gd name="T58" fmla="*/ 0 w 223"/>
                <a:gd name="T59" fmla="*/ 111 h 223"/>
                <a:gd name="T60" fmla="*/ 7 w 223"/>
                <a:gd name="T61" fmla="*/ 84 h 223"/>
                <a:gd name="T62" fmla="*/ 8 w 223"/>
                <a:gd name="T63" fmla="*/ 111 h 223"/>
                <a:gd name="T64" fmla="*/ 216 w 223"/>
                <a:gd name="T65" fmla="*/ 91 h 223"/>
                <a:gd name="T66" fmla="*/ 204 w 223"/>
                <a:gd name="T67" fmla="*/ 66 h 223"/>
                <a:gd name="T68" fmla="*/ 212 w 223"/>
                <a:gd name="T69" fmla="*/ 63 h 223"/>
                <a:gd name="T70" fmla="*/ 217 w 223"/>
                <a:gd name="T71" fmla="*/ 91 h 223"/>
                <a:gd name="T72" fmla="*/ 14 w 223"/>
                <a:gd name="T73" fmla="*/ 69 h 223"/>
                <a:gd name="T74" fmla="*/ 11 w 223"/>
                <a:gd name="T75" fmla="*/ 63 h 223"/>
                <a:gd name="T76" fmla="*/ 30 w 223"/>
                <a:gd name="T77" fmla="*/ 42 h 223"/>
                <a:gd name="T78" fmla="*/ 18 w 223"/>
                <a:gd name="T79" fmla="*/ 67 h 223"/>
                <a:gd name="T80" fmla="*/ 195 w 223"/>
                <a:gd name="T81" fmla="*/ 48 h 223"/>
                <a:gd name="T82" fmla="*/ 176 w 223"/>
                <a:gd name="T83" fmla="*/ 30 h 223"/>
                <a:gd name="T84" fmla="*/ 181 w 223"/>
                <a:gd name="T85" fmla="*/ 24 h 223"/>
                <a:gd name="T86" fmla="*/ 198 w 223"/>
                <a:gd name="T87" fmla="*/ 47 h 223"/>
                <a:gd name="T88" fmla="*/ 44 w 223"/>
                <a:gd name="T89" fmla="*/ 32 h 223"/>
                <a:gd name="T90" fmla="*/ 42 w 223"/>
                <a:gd name="T91" fmla="*/ 24 h 223"/>
                <a:gd name="T92" fmla="*/ 68 w 223"/>
                <a:gd name="T93" fmla="*/ 13 h 223"/>
                <a:gd name="T94" fmla="*/ 47 w 223"/>
                <a:gd name="T95" fmla="*/ 31 h 223"/>
                <a:gd name="T96" fmla="*/ 158 w 223"/>
                <a:gd name="T97" fmla="*/ 18 h 223"/>
                <a:gd name="T98" fmla="*/ 134 w 223"/>
                <a:gd name="T99" fmla="*/ 10 h 223"/>
                <a:gd name="T100" fmla="*/ 136 w 223"/>
                <a:gd name="T101" fmla="*/ 3 h 223"/>
                <a:gd name="T102" fmla="*/ 161 w 223"/>
                <a:gd name="T103" fmla="*/ 16 h 223"/>
                <a:gd name="T104" fmla="*/ 87 w 223"/>
                <a:gd name="T105" fmla="*/ 11 h 223"/>
                <a:gd name="T106" fmla="*/ 86 w 223"/>
                <a:gd name="T107" fmla="*/ 3 h 223"/>
                <a:gd name="T108" fmla="*/ 111 w 223"/>
                <a:gd name="T109" fmla="*/ 0 h 223"/>
                <a:gd name="T110" fmla="*/ 111 w 223"/>
                <a:gd name="T111" fmla="*/ 8 h 223"/>
                <a:gd name="T112" fmla="*/ 87 w 223"/>
                <a:gd name="T113" fmla="*/ 11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accent4"/>
            </a:solidFill>
            <a:ln>
              <a:noFill/>
            </a:ln>
          </p:spPr>
          <p:txBody>
            <a:bodyPr/>
            <a:lstStyle/>
            <a:p>
              <a:pPr eaLnBrk="1" fontAlgn="auto" hangingPunct="1">
                <a:spcBef>
                  <a:spcPts val="0"/>
                </a:spcBef>
                <a:spcAft>
                  <a:spcPts val="0"/>
                </a:spcAft>
                <a:defRPr/>
              </a:pPr>
              <a:endParaRPr lang="en-US">
                <a:latin typeface="+mn-lt"/>
              </a:endParaRPr>
            </a:p>
          </p:txBody>
        </p:sp>
        <p:sp>
          <p:nvSpPr>
            <p:cNvPr id="9" name="Oval 8">
              <a:extLst>
                <a:ext uri="{FF2B5EF4-FFF2-40B4-BE49-F238E27FC236}">
                  <a16:creationId xmlns:a16="http://schemas.microsoft.com/office/drawing/2014/main" xmlns="" id="{DB9436B2-96F2-497B-AD56-DC41B13A3C2C}"/>
                </a:ext>
              </a:extLst>
            </p:cNvPr>
            <p:cNvSpPr/>
            <p:nvPr/>
          </p:nvSpPr>
          <p:spPr>
            <a:xfrm>
              <a:off x="3670391" y="5356507"/>
              <a:ext cx="1308239" cy="1307536"/>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a:p>
          </p:txBody>
        </p:sp>
        <p:sp>
          <p:nvSpPr>
            <p:cNvPr id="10" name="Freeform: Shape 9">
              <a:extLst>
                <a:ext uri="{FF2B5EF4-FFF2-40B4-BE49-F238E27FC236}">
                  <a16:creationId xmlns:a16="http://schemas.microsoft.com/office/drawing/2014/main" xmlns="" id="{E4117E91-8650-4DCF-A1B3-102451073CDA}"/>
                </a:ext>
              </a:extLst>
            </p:cNvPr>
            <p:cNvSpPr/>
            <p:nvPr/>
          </p:nvSpPr>
          <p:spPr>
            <a:xfrm>
              <a:off x="3051405" y="5356507"/>
              <a:ext cx="953574" cy="1501493"/>
            </a:xfrm>
            <a:custGeom>
              <a:avLst/>
              <a:gdLst>
                <a:gd name="connsiteX0" fmla="*/ 104775 w 952500"/>
                <a:gd name="connsiteY0" fmla="*/ 0 h 1501775"/>
                <a:gd name="connsiteX1" fmla="*/ 952500 w 952500"/>
                <a:gd name="connsiteY1" fmla="*/ 847725 h 1501775"/>
                <a:gd name="connsiteX2" fmla="*/ 704207 w 952500"/>
                <a:gd name="connsiteY2" fmla="*/ 1447157 h 1501775"/>
                <a:gd name="connsiteX3" fmla="*/ 638010 w 952500"/>
                <a:gd name="connsiteY3" fmla="*/ 1501775 h 1501775"/>
                <a:gd name="connsiteX4" fmla="*/ 0 w 952500"/>
                <a:gd name="connsiteY4" fmla="*/ 1501775 h 1501775"/>
                <a:gd name="connsiteX5" fmla="*/ 0 w 952500"/>
                <a:gd name="connsiteY5" fmla="*/ 7140 h 1501775"/>
                <a:gd name="connsiteX6" fmla="*/ 18100 w 952500"/>
                <a:gd name="connsiteY6" fmla="*/ 4377 h 1501775"/>
                <a:gd name="connsiteX7" fmla="*/ 104775 w 952500"/>
                <a:gd name="connsiteY7" fmla="*/ 0 h 1501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52500" h="1501775">
                  <a:moveTo>
                    <a:pt x="104775" y="0"/>
                  </a:moveTo>
                  <a:cubicBezTo>
                    <a:pt x="572961" y="0"/>
                    <a:pt x="952500" y="379539"/>
                    <a:pt x="952500" y="847725"/>
                  </a:cubicBezTo>
                  <a:cubicBezTo>
                    <a:pt x="952500" y="1081818"/>
                    <a:pt x="857615" y="1293749"/>
                    <a:pt x="704207" y="1447157"/>
                  </a:cubicBezTo>
                  <a:lnTo>
                    <a:pt x="638010" y="1501775"/>
                  </a:lnTo>
                  <a:lnTo>
                    <a:pt x="0" y="1501775"/>
                  </a:lnTo>
                  <a:lnTo>
                    <a:pt x="0" y="7140"/>
                  </a:lnTo>
                  <a:lnTo>
                    <a:pt x="18100" y="4377"/>
                  </a:lnTo>
                  <a:cubicBezTo>
                    <a:pt x="46598" y="1483"/>
                    <a:pt x="75513" y="0"/>
                    <a:pt x="104775"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a:p>
          </p:txBody>
        </p:sp>
        <p:sp>
          <p:nvSpPr>
            <p:cNvPr id="11" name="Freeform: Shape 10">
              <a:extLst>
                <a:ext uri="{FF2B5EF4-FFF2-40B4-BE49-F238E27FC236}">
                  <a16:creationId xmlns:a16="http://schemas.microsoft.com/office/drawing/2014/main" xmlns="" id="{7A7781EF-5A16-4F03-A8A9-1254DD9D45A9}"/>
                </a:ext>
              </a:extLst>
            </p:cNvPr>
            <p:cNvSpPr/>
            <p:nvPr/>
          </p:nvSpPr>
          <p:spPr>
            <a:xfrm>
              <a:off x="3335803" y="6202559"/>
              <a:ext cx="1308239" cy="655441"/>
            </a:xfrm>
            <a:custGeom>
              <a:avLst/>
              <a:gdLst>
                <a:gd name="connsiteX0" fmla="*/ 654050 w 1308100"/>
                <a:gd name="connsiteY0" fmla="*/ 0 h 654050"/>
                <a:gd name="connsiteX1" fmla="*/ 1308100 w 1308100"/>
                <a:gd name="connsiteY1" fmla="*/ 654050 h 654050"/>
                <a:gd name="connsiteX2" fmla="*/ 0 w 1308100"/>
                <a:gd name="connsiteY2" fmla="*/ 654050 h 654050"/>
                <a:gd name="connsiteX3" fmla="*/ 654050 w 1308100"/>
                <a:gd name="connsiteY3" fmla="*/ 0 h 654050"/>
              </a:gdLst>
              <a:ahLst/>
              <a:cxnLst>
                <a:cxn ang="0">
                  <a:pos x="connsiteX0" y="connsiteY0"/>
                </a:cxn>
                <a:cxn ang="0">
                  <a:pos x="connsiteX1" y="connsiteY1"/>
                </a:cxn>
                <a:cxn ang="0">
                  <a:pos x="connsiteX2" y="connsiteY2"/>
                </a:cxn>
                <a:cxn ang="0">
                  <a:pos x="connsiteX3" y="connsiteY3"/>
                </a:cxn>
              </a:cxnLst>
              <a:rect l="l" t="t" r="r" b="b"/>
              <a:pathLst>
                <a:path w="1308100" h="654050">
                  <a:moveTo>
                    <a:pt x="654050" y="0"/>
                  </a:moveTo>
                  <a:cubicBezTo>
                    <a:pt x="1015272" y="0"/>
                    <a:pt x="1308100" y="292828"/>
                    <a:pt x="1308100" y="654050"/>
                  </a:cubicBezTo>
                  <a:lnTo>
                    <a:pt x="0" y="654050"/>
                  </a:lnTo>
                  <a:cubicBezTo>
                    <a:pt x="0" y="292828"/>
                    <a:pt x="292828" y="0"/>
                    <a:pt x="654050"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a:p>
          </p:txBody>
        </p:sp>
        <p:sp>
          <p:nvSpPr>
            <p:cNvPr id="4108" name="Freeform 8">
              <a:extLst>
                <a:ext uri="{FF2B5EF4-FFF2-40B4-BE49-F238E27FC236}">
                  <a16:creationId xmlns:a16="http://schemas.microsoft.com/office/drawing/2014/main" xmlns="" id="{3CD686A0-C87C-447F-AD13-2D3B5FA0F586}"/>
                </a:ext>
              </a:extLst>
            </p:cNvPr>
            <p:cNvSpPr>
              <a:spLocks noEditPoints="1"/>
            </p:cNvSpPr>
            <p:nvPr/>
          </p:nvSpPr>
          <p:spPr bwMode="auto">
            <a:xfrm>
              <a:off x="3527655" y="5779168"/>
              <a:ext cx="862700" cy="862698"/>
            </a:xfrm>
            <a:custGeom>
              <a:avLst/>
              <a:gdLst>
                <a:gd name="T0" fmla="*/ 1601376236 w 223"/>
                <a:gd name="T1" fmla="*/ 2147483646 h 223"/>
                <a:gd name="T2" fmla="*/ 2005464143 w 223"/>
                <a:gd name="T3" fmla="*/ 2147483646 h 223"/>
                <a:gd name="T4" fmla="*/ 2035395577 w 223"/>
                <a:gd name="T5" fmla="*/ 2147483646 h 223"/>
                <a:gd name="T6" fmla="*/ 1317021805 w 223"/>
                <a:gd name="T7" fmla="*/ 2147483646 h 223"/>
                <a:gd name="T8" fmla="*/ 942865334 w 223"/>
                <a:gd name="T9" fmla="*/ 2147483646 h 223"/>
                <a:gd name="T10" fmla="*/ 1002732071 w 223"/>
                <a:gd name="T11" fmla="*/ 2147483646 h 223"/>
                <a:gd name="T12" fmla="*/ 1361917023 w 223"/>
                <a:gd name="T13" fmla="*/ 2147483646 h 223"/>
                <a:gd name="T14" fmla="*/ 2147483646 w 223"/>
                <a:gd name="T15" fmla="*/ 2147483646 h 223"/>
                <a:gd name="T16" fmla="*/ 2147483646 w 223"/>
                <a:gd name="T17" fmla="*/ 2147483646 h 223"/>
                <a:gd name="T18" fmla="*/ 2147483646 w 223"/>
                <a:gd name="T19" fmla="*/ 2147483646 h 223"/>
                <a:gd name="T20" fmla="*/ 2147483646 w 223"/>
                <a:gd name="T21" fmla="*/ 2147483646 h 223"/>
                <a:gd name="T22" fmla="*/ 658510903 w 223"/>
                <a:gd name="T23" fmla="*/ 2147483646 h 223"/>
                <a:gd name="T24" fmla="*/ 359188820 w 223"/>
                <a:gd name="T25" fmla="*/ 2147483646 h 223"/>
                <a:gd name="T26" fmla="*/ 463950775 w 223"/>
                <a:gd name="T27" fmla="*/ 2147483646 h 223"/>
                <a:gd name="T28" fmla="*/ 718373772 w 223"/>
                <a:gd name="T29" fmla="*/ 2147483646 h 223"/>
                <a:gd name="T30" fmla="*/ 2147483646 w 223"/>
                <a:gd name="T31" fmla="*/ 2147483646 h 223"/>
                <a:gd name="T32" fmla="*/ 2147483646 w 223"/>
                <a:gd name="T33" fmla="*/ 2147483646 h 223"/>
                <a:gd name="T34" fmla="*/ 2147483646 w 223"/>
                <a:gd name="T35" fmla="*/ 2147483646 h 223"/>
                <a:gd name="T36" fmla="*/ 2147483646 w 223"/>
                <a:gd name="T37" fmla="*/ 2147483646 h 223"/>
                <a:gd name="T38" fmla="*/ 224491562 w 223"/>
                <a:gd name="T39" fmla="*/ 2147483646 h 223"/>
                <a:gd name="T40" fmla="*/ 44899086 w 223"/>
                <a:gd name="T41" fmla="*/ 2035386990 h 223"/>
                <a:gd name="T42" fmla="*/ 164628693 w 223"/>
                <a:gd name="T43" fmla="*/ 2020419373 h 223"/>
                <a:gd name="T44" fmla="*/ 239459213 w 223"/>
                <a:gd name="T45" fmla="*/ 2147483646 h 223"/>
                <a:gd name="T46" fmla="*/ 2147483646 w 223"/>
                <a:gd name="T47" fmla="*/ 2080285972 h 223"/>
                <a:gd name="T48" fmla="*/ 2147483646 w 223"/>
                <a:gd name="T49" fmla="*/ 2005455625 h 223"/>
                <a:gd name="T50" fmla="*/ 2147483646 w 223"/>
                <a:gd name="T51" fmla="*/ 1661235254 h 223"/>
                <a:gd name="T52" fmla="*/ 2147483646 w 223"/>
                <a:gd name="T53" fmla="*/ 1661235254 h 223"/>
                <a:gd name="T54" fmla="*/ 2147483646 w 223"/>
                <a:gd name="T55" fmla="*/ 2035386990 h 223"/>
                <a:gd name="T56" fmla="*/ 59862869 w 223"/>
                <a:gd name="T57" fmla="*/ 1736065601 h 223"/>
                <a:gd name="T58" fmla="*/ 0 w 223"/>
                <a:gd name="T59" fmla="*/ 1661235254 h 223"/>
                <a:gd name="T60" fmla="*/ 104761955 w 223"/>
                <a:gd name="T61" fmla="*/ 1257148285 h 223"/>
                <a:gd name="T62" fmla="*/ 119729607 w 223"/>
                <a:gd name="T63" fmla="*/ 1661235254 h 223"/>
                <a:gd name="T64" fmla="*/ 2147483646 w 223"/>
                <a:gd name="T65" fmla="*/ 1361913866 h 223"/>
                <a:gd name="T66" fmla="*/ 2147483646 w 223"/>
                <a:gd name="T67" fmla="*/ 987762130 h 223"/>
                <a:gd name="T68" fmla="*/ 2147483646 w 223"/>
                <a:gd name="T69" fmla="*/ 942863148 h 223"/>
                <a:gd name="T70" fmla="*/ 2147483646 w 223"/>
                <a:gd name="T71" fmla="*/ 1361913866 h 223"/>
                <a:gd name="T72" fmla="*/ 209527779 w 223"/>
                <a:gd name="T73" fmla="*/ 1032657243 h 223"/>
                <a:gd name="T74" fmla="*/ 164628693 w 223"/>
                <a:gd name="T75" fmla="*/ 942863148 h 223"/>
                <a:gd name="T76" fmla="*/ 448983124 w 223"/>
                <a:gd name="T77" fmla="*/ 628574142 h 223"/>
                <a:gd name="T78" fmla="*/ 269390648 w 223"/>
                <a:gd name="T79" fmla="*/ 1002725878 h 223"/>
                <a:gd name="T80" fmla="*/ 2147483646 w 223"/>
                <a:gd name="T81" fmla="*/ 718372106 h 223"/>
                <a:gd name="T82" fmla="*/ 2147483646 w 223"/>
                <a:gd name="T83" fmla="*/ 448982083 h 223"/>
                <a:gd name="T84" fmla="*/ 2147483646 w 223"/>
                <a:gd name="T85" fmla="*/ 359184119 h 223"/>
                <a:gd name="T86" fmla="*/ 2147483646 w 223"/>
                <a:gd name="T87" fmla="*/ 703404489 h 223"/>
                <a:gd name="T88" fmla="*/ 658510903 w 223"/>
                <a:gd name="T89" fmla="*/ 478913448 h 223"/>
                <a:gd name="T90" fmla="*/ 628579468 w 223"/>
                <a:gd name="T91" fmla="*/ 359184119 h 223"/>
                <a:gd name="T92" fmla="*/ 1017695854 w 223"/>
                <a:gd name="T93" fmla="*/ 194559676 h 223"/>
                <a:gd name="T94" fmla="*/ 703409989 w 223"/>
                <a:gd name="T95" fmla="*/ 463949700 h 223"/>
                <a:gd name="T96" fmla="*/ 2147483646 w 223"/>
                <a:gd name="T97" fmla="*/ 269390023 h 223"/>
                <a:gd name="T98" fmla="*/ 2005464143 w 223"/>
                <a:gd name="T99" fmla="*/ 149660694 h 223"/>
                <a:gd name="T100" fmla="*/ 2035395577 w 223"/>
                <a:gd name="T101" fmla="*/ 44898982 h 223"/>
                <a:gd name="T102" fmla="*/ 2147483646 w 223"/>
                <a:gd name="T103" fmla="*/ 239458658 h 223"/>
                <a:gd name="T104" fmla="*/ 1302054154 w 223"/>
                <a:gd name="T105" fmla="*/ 164628311 h 223"/>
                <a:gd name="T106" fmla="*/ 1287086502 w 223"/>
                <a:gd name="T107" fmla="*/ 44898982 h 223"/>
                <a:gd name="T108" fmla="*/ 1661242974 w 223"/>
                <a:gd name="T109" fmla="*/ 0 h 223"/>
                <a:gd name="T110" fmla="*/ 1661242974 w 223"/>
                <a:gd name="T111" fmla="*/ 119729329 h 223"/>
                <a:gd name="T112" fmla="*/ 1302054154 w 223"/>
                <a:gd name="T113" fmla="*/ 164628311 h 22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Tree>
    <p:extLst>
      <p:ext uri="{BB962C8B-B14F-4D97-AF65-F5344CB8AC3E}">
        <p14:creationId xmlns:p14="http://schemas.microsoft.com/office/powerpoint/2010/main" val="2756734116"/>
      </p:ext>
    </p:extLst>
  </p:cSld>
  <p:clrMap bg1="lt1" tx1="dk1" bg2="lt2" tx2="dk2" accent1="accent1" accent2="accent2" accent3="accent3" accent4="accent4" accent5="accent5" accent6="accent6" hlink="hlink" folHlink="folHlink"/>
  <p:sldLayoutIdLst>
    <p:sldLayoutId id="2147485319" r:id="rId1"/>
    <p:sldLayoutId id="2147485320" r:id="rId2"/>
    <p:sldLayoutId id="2147485321" r:id="rId3"/>
    <p:sldLayoutId id="2147485322" r:id="rId4"/>
    <p:sldLayoutId id="2147485323" r:id="rId5"/>
    <p:sldLayoutId id="2147485324" r:id="rId6"/>
    <p:sldLayoutId id="2147485325" r:id="rId7"/>
    <p:sldLayoutId id="2147485326" r:id="rId8"/>
    <p:sldLayoutId id="2147485327" r:id="rId9"/>
    <p:sldLayoutId id="2147485328" r:id="rId10"/>
    <p:sldLayoutId id="2147485329" r:id="rId11"/>
    <p:sldLayoutId id="2147485330" r:id="rId12"/>
    <p:sldLayoutId id="2147485331" r:id="rId13"/>
    <p:sldLayoutId id="2147485332" r:id="rId14"/>
    <p:sldLayoutId id="2147485333" r:id="rId15"/>
    <p:sldLayoutId id="2147485334" r:id="rId16"/>
    <p:sldLayoutId id="2147485335" r:id="rId17"/>
    <p:sldLayoutId id="2147485336" r:id="rId18"/>
    <p:sldLayoutId id="2147485337" r:id="rId19"/>
    <p:sldLayoutId id="2147485338" r:id="rId20"/>
    <p:sldLayoutId id="2147485339" r:id="rId21"/>
  </p:sldLayoutIdLst>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6" accel="20000" decel="60000" fill="hold" nodeType="with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1000" fill="hold"/>
                                        <p:tgtEl>
                                          <p:spTgt spid="7"/>
                                        </p:tgtEl>
                                        <p:attrNameLst>
                                          <p:attrName>ppt_x</p:attrName>
                                        </p:attrNameLst>
                                      </p:cBhvr>
                                      <p:tavLst>
                                        <p:tav tm="0">
                                          <p:val>
                                            <p:strVal val="1+#ppt_w/2"/>
                                          </p:val>
                                        </p:tav>
                                        <p:tav tm="100000">
                                          <p:val>
                                            <p:strVal val="#ppt_x"/>
                                          </p:val>
                                        </p:tav>
                                      </p:tavLst>
                                    </p:anim>
                                    <p:anim calcmode="lin" valueType="num">
                                      <p:cBhvr additive="base">
                                        <p:cTn id="8" dur="10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txStyles>
    <p:titleStyle>
      <a:lvl1pPr algn="l" defTabSz="912813" rtl="0" eaLnBrk="0" fontAlgn="base" hangingPunct="0">
        <a:lnSpc>
          <a:spcPct val="90000"/>
        </a:lnSpc>
        <a:spcBef>
          <a:spcPct val="0"/>
        </a:spcBef>
        <a:spcAft>
          <a:spcPct val="0"/>
        </a:spcAft>
        <a:defRPr sz="4400" kern="1200">
          <a:solidFill>
            <a:schemeClr val="tx1"/>
          </a:solidFill>
          <a:latin typeface="+mj-lt"/>
          <a:ea typeface="+mj-ea"/>
          <a:cs typeface="+mj-cs"/>
        </a:defRPr>
      </a:lvl1pPr>
      <a:lvl2pPr algn="l" defTabSz="912813" rtl="0" eaLnBrk="0" fontAlgn="base" hangingPunct="0">
        <a:lnSpc>
          <a:spcPct val="90000"/>
        </a:lnSpc>
        <a:spcBef>
          <a:spcPct val="0"/>
        </a:spcBef>
        <a:spcAft>
          <a:spcPct val="0"/>
        </a:spcAft>
        <a:defRPr sz="4400">
          <a:solidFill>
            <a:schemeClr val="tx1"/>
          </a:solidFill>
          <a:latin typeface="Paytone One" pitchFamily="2" charset="0"/>
        </a:defRPr>
      </a:lvl2pPr>
      <a:lvl3pPr algn="l" defTabSz="912813" rtl="0" eaLnBrk="0" fontAlgn="base" hangingPunct="0">
        <a:lnSpc>
          <a:spcPct val="90000"/>
        </a:lnSpc>
        <a:spcBef>
          <a:spcPct val="0"/>
        </a:spcBef>
        <a:spcAft>
          <a:spcPct val="0"/>
        </a:spcAft>
        <a:defRPr sz="4400">
          <a:solidFill>
            <a:schemeClr val="tx1"/>
          </a:solidFill>
          <a:latin typeface="Paytone One" pitchFamily="2" charset="0"/>
        </a:defRPr>
      </a:lvl3pPr>
      <a:lvl4pPr algn="l" defTabSz="912813" rtl="0" eaLnBrk="0" fontAlgn="base" hangingPunct="0">
        <a:lnSpc>
          <a:spcPct val="90000"/>
        </a:lnSpc>
        <a:spcBef>
          <a:spcPct val="0"/>
        </a:spcBef>
        <a:spcAft>
          <a:spcPct val="0"/>
        </a:spcAft>
        <a:defRPr sz="4400">
          <a:solidFill>
            <a:schemeClr val="tx1"/>
          </a:solidFill>
          <a:latin typeface="Paytone One" pitchFamily="2" charset="0"/>
        </a:defRPr>
      </a:lvl4pPr>
      <a:lvl5pPr algn="l" defTabSz="912813" rtl="0" eaLnBrk="0" fontAlgn="base" hangingPunct="0">
        <a:lnSpc>
          <a:spcPct val="90000"/>
        </a:lnSpc>
        <a:spcBef>
          <a:spcPct val="0"/>
        </a:spcBef>
        <a:spcAft>
          <a:spcPct val="0"/>
        </a:spcAft>
        <a:defRPr sz="4400">
          <a:solidFill>
            <a:schemeClr val="tx1"/>
          </a:solidFill>
          <a:latin typeface="Paytone One" pitchFamily="2" charset="0"/>
        </a:defRPr>
      </a:lvl5pPr>
      <a:lvl6pPr marL="457200" algn="l" defTabSz="912813" rtl="0" fontAlgn="base">
        <a:lnSpc>
          <a:spcPct val="90000"/>
        </a:lnSpc>
        <a:spcBef>
          <a:spcPct val="0"/>
        </a:spcBef>
        <a:spcAft>
          <a:spcPct val="0"/>
        </a:spcAft>
        <a:defRPr sz="4400">
          <a:solidFill>
            <a:schemeClr val="tx1"/>
          </a:solidFill>
          <a:latin typeface="Paytone One" pitchFamily="2" charset="0"/>
        </a:defRPr>
      </a:lvl6pPr>
      <a:lvl7pPr marL="914400" algn="l" defTabSz="912813" rtl="0" fontAlgn="base">
        <a:lnSpc>
          <a:spcPct val="90000"/>
        </a:lnSpc>
        <a:spcBef>
          <a:spcPct val="0"/>
        </a:spcBef>
        <a:spcAft>
          <a:spcPct val="0"/>
        </a:spcAft>
        <a:defRPr sz="4400">
          <a:solidFill>
            <a:schemeClr val="tx1"/>
          </a:solidFill>
          <a:latin typeface="Paytone One" pitchFamily="2" charset="0"/>
        </a:defRPr>
      </a:lvl7pPr>
      <a:lvl8pPr marL="1371600" algn="l" defTabSz="912813" rtl="0" fontAlgn="base">
        <a:lnSpc>
          <a:spcPct val="90000"/>
        </a:lnSpc>
        <a:spcBef>
          <a:spcPct val="0"/>
        </a:spcBef>
        <a:spcAft>
          <a:spcPct val="0"/>
        </a:spcAft>
        <a:defRPr sz="4400">
          <a:solidFill>
            <a:schemeClr val="tx1"/>
          </a:solidFill>
          <a:latin typeface="Paytone One" pitchFamily="2" charset="0"/>
        </a:defRPr>
      </a:lvl8pPr>
      <a:lvl9pPr marL="1828800" algn="l" defTabSz="912813" rtl="0" fontAlgn="base">
        <a:lnSpc>
          <a:spcPct val="90000"/>
        </a:lnSpc>
        <a:spcBef>
          <a:spcPct val="0"/>
        </a:spcBef>
        <a:spcAft>
          <a:spcPct val="0"/>
        </a:spcAft>
        <a:defRPr sz="4400">
          <a:solidFill>
            <a:schemeClr val="tx1"/>
          </a:solidFill>
          <a:latin typeface="Paytone One" pitchFamily="2" charset="0"/>
        </a:defRPr>
      </a:lvl9pPr>
    </p:titleStyle>
    <p:bodyStyle>
      <a:lvl1pPr marL="227013" indent="-227013" algn="l" defTabSz="912813" rtl="0" eaLnBrk="0" fontAlgn="base" hangingPunct="0">
        <a:lnSpc>
          <a:spcPct val="90000"/>
        </a:lnSpc>
        <a:spcBef>
          <a:spcPts val="1000"/>
        </a:spcBef>
        <a:spcAft>
          <a:spcPct val="0"/>
        </a:spcAft>
        <a:buFont typeface="Arial" panose="020B0604020202020204" pitchFamily="34" charset="0"/>
        <a:buChar char="•"/>
        <a:defRPr sz="2800" kern="1200">
          <a:solidFill>
            <a:schemeClr val="tx1"/>
          </a:solidFill>
          <a:latin typeface="+mn-lt"/>
          <a:ea typeface="+mn-ea"/>
          <a:cs typeface="+mn-cs"/>
        </a:defRPr>
      </a:lvl1pPr>
      <a:lvl2pPr marL="684213" indent="-227013" algn="l" defTabSz="912813" rtl="0" eaLnBrk="0" fontAlgn="base" hangingPunct="0">
        <a:lnSpc>
          <a:spcPct val="90000"/>
        </a:lnSpc>
        <a:spcBef>
          <a:spcPts val="500"/>
        </a:spcBef>
        <a:spcAft>
          <a:spcPct val="0"/>
        </a:spcAft>
        <a:buFont typeface="Arial" panose="020B0604020202020204" pitchFamily="34" charset="0"/>
        <a:buChar char="•"/>
        <a:defRPr sz="2400" kern="1200">
          <a:solidFill>
            <a:schemeClr val="tx1"/>
          </a:solidFill>
          <a:latin typeface="+mn-lt"/>
          <a:ea typeface="+mn-ea"/>
          <a:cs typeface="+mn-cs"/>
        </a:defRPr>
      </a:lvl2pPr>
      <a:lvl3pPr marL="1141413" indent="-227013" algn="l" defTabSz="912813" rtl="0" eaLnBrk="0" fontAlgn="base" hangingPunct="0">
        <a:lnSpc>
          <a:spcPct val="90000"/>
        </a:lnSpc>
        <a:spcBef>
          <a:spcPts val="500"/>
        </a:spcBef>
        <a:spcAft>
          <a:spcPct val="0"/>
        </a:spcAft>
        <a:buFont typeface="Arial" panose="020B0604020202020204" pitchFamily="34" charset="0"/>
        <a:buChar char="•"/>
        <a:defRPr sz="2000" kern="1200">
          <a:solidFill>
            <a:schemeClr val="tx1"/>
          </a:solidFill>
          <a:latin typeface="+mn-lt"/>
          <a:ea typeface="+mn-ea"/>
          <a:cs typeface="+mn-cs"/>
        </a:defRPr>
      </a:lvl3pPr>
      <a:lvl4pPr marL="1598613" indent="-227013" algn="l" defTabSz="912813" rtl="0" eaLnBrk="0" fontAlgn="base" hangingPunct="0">
        <a:lnSpc>
          <a:spcPct val="90000"/>
        </a:lnSpc>
        <a:spcBef>
          <a:spcPts val="500"/>
        </a:spcBef>
        <a:spcAft>
          <a:spcPct val="0"/>
        </a:spcAft>
        <a:buFont typeface="Arial" panose="020B0604020202020204" pitchFamily="34" charset="0"/>
        <a:buChar char="•"/>
        <a:defRPr kern="1200">
          <a:solidFill>
            <a:schemeClr val="tx1"/>
          </a:solidFill>
          <a:latin typeface="+mn-lt"/>
          <a:ea typeface="+mn-ea"/>
          <a:cs typeface="+mn-cs"/>
        </a:defRPr>
      </a:lvl4pPr>
      <a:lvl5pPr marL="2055813" indent="-227013" algn="l" defTabSz="912813" rtl="0" eaLnBrk="0" fontAlgn="base" hangingPunct="0">
        <a:lnSpc>
          <a:spcPct val="90000"/>
        </a:lnSpc>
        <a:spcBef>
          <a:spcPts val="500"/>
        </a:spcBef>
        <a:spcAft>
          <a:spcPct val="0"/>
        </a:spcAft>
        <a:buFont typeface="Arial" panose="020B0604020202020204" pitchFamily="34" charset="0"/>
        <a:buChar char="•"/>
        <a:defRPr kern="1200">
          <a:solidFill>
            <a:schemeClr val="tx1"/>
          </a:solidFill>
          <a:latin typeface="+mn-lt"/>
          <a:ea typeface="+mn-ea"/>
          <a:cs typeface="+mn-cs"/>
        </a:defRPr>
      </a:lvl5pPr>
      <a:lvl6pPr marL="2514537"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726"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914"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103"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377" rtl="0" eaLnBrk="1" latinLnBrk="0" hangingPunct="1">
        <a:defRPr sz="1800" kern="1200">
          <a:solidFill>
            <a:schemeClr val="tx1"/>
          </a:solidFill>
          <a:latin typeface="+mn-lt"/>
          <a:ea typeface="+mn-ea"/>
          <a:cs typeface="+mn-cs"/>
        </a:defRPr>
      </a:lvl1pPr>
      <a:lvl2pPr marL="457189" algn="l" defTabSz="914377" rtl="0" eaLnBrk="1" latinLnBrk="0" hangingPunct="1">
        <a:defRPr sz="1800" kern="1200">
          <a:solidFill>
            <a:schemeClr val="tx1"/>
          </a:solidFill>
          <a:latin typeface="+mn-lt"/>
          <a:ea typeface="+mn-ea"/>
          <a:cs typeface="+mn-cs"/>
        </a:defRPr>
      </a:lvl2pPr>
      <a:lvl3pPr marL="914377" algn="l" defTabSz="914377" rtl="0" eaLnBrk="1" latinLnBrk="0" hangingPunct="1">
        <a:defRPr sz="1800" kern="1200">
          <a:solidFill>
            <a:schemeClr val="tx1"/>
          </a:solidFill>
          <a:latin typeface="+mn-lt"/>
          <a:ea typeface="+mn-ea"/>
          <a:cs typeface="+mn-cs"/>
        </a:defRPr>
      </a:lvl3pPr>
      <a:lvl4pPr marL="1371566" algn="l" defTabSz="914377" rtl="0" eaLnBrk="1" latinLnBrk="0" hangingPunct="1">
        <a:defRPr sz="1800" kern="1200">
          <a:solidFill>
            <a:schemeClr val="tx1"/>
          </a:solidFill>
          <a:latin typeface="+mn-lt"/>
          <a:ea typeface="+mn-ea"/>
          <a:cs typeface="+mn-cs"/>
        </a:defRPr>
      </a:lvl4pPr>
      <a:lvl5pPr marL="1828754" algn="l" defTabSz="914377" rtl="0" eaLnBrk="1" latinLnBrk="0" hangingPunct="1">
        <a:defRPr sz="1800" kern="1200">
          <a:solidFill>
            <a:schemeClr val="tx1"/>
          </a:solidFill>
          <a:latin typeface="+mn-lt"/>
          <a:ea typeface="+mn-ea"/>
          <a:cs typeface="+mn-cs"/>
        </a:defRPr>
      </a:lvl5pPr>
      <a:lvl6pPr marL="2285943" algn="l" defTabSz="914377" rtl="0" eaLnBrk="1" latinLnBrk="0" hangingPunct="1">
        <a:defRPr sz="1800" kern="1200">
          <a:solidFill>
            <a:schemeClr val="tx1"/>
          </a:solidFill>
          <a:latin typeface="+mn-lt"/>
          <a:ea typeface="+mn-ea"/>
          <a:cs typeface="+mn-cs"/>
        </a:defRPr>
      </a:lvl6pPr>
      <a:lvl7pPr marL="2743131" algn="l" defTabSz="914377" rtl="0" eaLnBrk="1" latinLnBrk="0" hangingPunct="1">
        <a:defRPr sz="1800" kern="1200">
          <a:solidFill>
            <a:schemeClr val="tx1"/>
          </a:solidFill>
          <a:latin typeface="+mn-lt"/>
          <a:ea typeface="+mn-ea"/>
          <a:cs typeface="+mn-cs"/>
        </a:defRPr>
      </a:lvl7pPr>
      <a:lvl8pPr marL="3200320" algn="l" defTabSz="914377" rtl="0" eaLnBrk="1" latinLnBrk="0" hangingPunct="1">
        <a:defRPr sz="1800" kern="1200">
          <a:solidFill>
            <a:schemeClr val="tx1"/>
          </a:solidFill>
          <a:latin typeface="+mn-lt"/>
          <a:ea typeface="+mn-ea"/>
          <a:cs typeface="+mn-cs"/>
        </a:defRPr>
      </a:lvl8pPr>
      <a:lvl9pPr marL="3657509" algn="l" defTabSz="914377" rtl="0" eaLnBrk="1" latinLnBrk="0" hangingPunct="1">
        <a:defRPr sz="1800" kern="1200">
          <a:solidFill>
            <a:schemeClr val="tx1"/>
          </a:solidFill>
          <a:latin typeface="+mn-lt"/>
          <a:ea typeface="+mn-ea"/>
          <a:cs typeface="+mn-cs"/>
        </a:defRPr>
      </a:lvl9pPr>
    </p:otherStyle>
  </p:txStyles>
</p:sldMaster>
</file>

<file path=ppt/slideMasters/slideMaster35.xml><?xml version="1.0" encoding="utf-8"?>
<p:sldMaster xmlns:a="http://schemas.openxmlformats.org/drawingml/2006/main" xmlns:r="http://schemas.openxmlformats.org/officeDocument/2006/relationships" xmlns:p="http://schemas.openxmlformats.org/presentationml/2006/main">
  <p:cSld>
    <p:bg>
      <p:bgPr>
        <a:blipFill dpi="0" rotWithShape="0">
          <a:blip r:embed="rId13"/>
          <a:srcRect/>
          <a:tile tx="0" ty="0" sx="100000" sy="100000" flip="none" algn="tl"/>
        </a:blipFill>
        <a:effectLst/>
      </p:bgPr>
    </p:bg>
    <p:spTree>
      <p:nvGrpSpPr>
        <p:cNvPr id="1" name=""/>
        <p:cNvGrpSpPr/>
        <p:nvPr/>
      </p:nvGrpSpPr>
      <p:grpSpPr>
        <a:xfrm>
          <a:off x="0" y="0"/>
          <a:ext cx="0" cy="0"/>
          <a:chOff x="0" y="0"/>
          <a:chExt cx="0" cy="0"/>
        </a:xfrm>
      </p:grpSpPr>
      <p:sp>
        <p:nvSpPr>
          <p:cNvPr id="1026" name="Rectangle 2">
            <a:extLst>
              <a:ext uri="{FF2B5EF4-FFF2-40B4-BE49-F238E27FC236}">
                <a16:creationId xmlns:a16="http://schemas.microsoft.com/office/drawing/2014/main" xmlns="" id="{8479F7CB-6AE1-4A58-9FA7-6A04528A84AB}"/>
              </a:ext>
            </a:extLst>
          </p:cNvPr>
          <p:cNvSpPr>
            <a:spLocks noGrp="1" noChangeArrowheads="1"/>
          </p:cNvSpPr>
          <p:nvPr>
            <p:ph type="title"/>
          </p:nvPr>
        </p:nvSpPr>
        <p:spPr bwMode="auto">
          <a:xfrm>
            <a:off x="609600" y="274638"/>
            <a:ext cx="10972800" cy="1143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bodyPr>
          <a:lstStyle/>
          <a:p>
            <a:pPr lvl="0"/>
            <a:r>
              <a:rPr lang="vi-VN" altLang="en-US"/>
              <a:t>Nhấn soạn thảo kiểu tiêu đề trang cái</a:t>
            </a:r>
          </a:p>
        </p:txBody>
      </p:sp>
      <p:sp>
        <p:nvSpPr>
          <p:cNvPr id="1027" name="Rectangle 3">
            <a:extLst>
              <a:ext uri="{FF2B5EF4-FFF2-40B4-BE49-F238E27FC236}">
                <a16:creationId xmlns:a16="http://schemas.microsoft.com/office/drawing/2014/main" xmlns="" id="{F0087B9E-2251-4848-8FE3-EB9A8D78B394}"/>
              </a:ext>
            </a:extLst>
          </p:cNvPr>
          <p:cNvSpPr>
            <a:spLocks noGrp="1" noChangeArrowheads="1"/>
          </p:cNvSpPr>
          <p:nvPr>
            <p:ph type="body" idx="1"/>
          </p:nvPr>
        </p:nvSpPr>
        <p:spPr bwMode="auto">
          <a:xfrm>
            <a:off x="609600" y="1600201"/>
            <a:ext cx="10972800" cy="4525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p>
            <a:pPr lvl="0"/>
            <a:r>
              <a:rPr lang="vi-VN" altLang="en-US"/>
              <a:t>Nhấn soạn thảo các kiểu văn bản trang cái</a:t>
            </a:r>
          </a:p>
          <a:p>
            <a:pPr lvl="1"/>
            <a:r>
              <a:rPr lang="vi-VN" altLang="en-US"/>
              <a:t>Mức hai</a:t>
            </a:r>
          </a:p>
          <a:p>
            <a:pPr lvl="2"/>
            <a:r>
              <a:rPr lang="vi-VN" altLang="en-US"/>
              <a:t>Mức ba</a:t>
            </a:r>
          </a:p>
          <a:p>
            <a:pPr lvl="3"/>
            <a:r>
              <a:rPr lang="vi-VN" altLang="en-US"/>
              <a:t>Mức bốn</a:t>
            </a:r>
          </a:p>
          <a:p>
            <a:pPr lvl="4"/>
            <a:r>
              <a:rPr lang="vi-VN" altLang="en-US"/>
              <a:t>Mức năm</a:t>
            </a:r>
          </a:p>
        </p:txBody>
      </p:sp>
      <p:sp>
        <p:nvSpPr>
          <p:cNvPr id="1028" name="Rectangle 4">
            <a:extLst>
              <a:ext uri="{FF2B5EF4-FFF2-40B4-BE49-F238E27FC236}">
                <a16:creationId xmlns:a16="http://schemas.microsoft.com/office/drawing/2014/main" xmlns="" id="{42A58F85-882D-4849-84B9-70CE683794B4}"/>
              </a:ext>
            </a:extLst>
          </p:cNvPr>
          <p:cNvSpPr>
            <a:spLocks noGrp="1" noChangeArrowheads="1"/>
          </p:cNvSpPr>
          <p:nvPr>
            <p:ph type="dt" sz="half" idx="2"/>
          </p:nvPr>
        </p:nvSpPr>
        <p:spPr bwMode="auto">
          <a:xfrm>
            <a:off x="609600" y="6245225"/>
            <a:ext cx="2844800" cy="476250"/>
          </a:xfrm>
          <a:prstGeom prst="rect">
            <a:avLst/>
          </a:prstGeom>
          <a:noFill/>
          <a:ln>
            <a:noFill/>
          </a:ln>
          <a:effectLst/>
        </p:spPr>
        <p:txBody>
          <a:bodyPr vert="horz" wrap="square" lIns="91440" tIns="45720" rIns="91440" bIns="45720" numCol="1" anchor="t" anchorCtr="0" compatLnSpc="1">
            <a:prstTxWarp prst="textNoShape">
              <a:avLst/>
            </a:prstTxWarp>
          </a:bodyPr>
          <a:lstStyle>
            <a:lvl1pPr eaLnBrk="1" hangingPunct="1">
              <a:defRPr sz="1400">
                <a:latin typeface="+mn-lt"/>
                <a:cs typeface="Arial" charset="0"/>
              </a:defRPr>
            </a:lvl1pPr>
          </a:lstStyle>
          <a:p>
            <a:pPr>
              <a:defRPr/>
            </a:pPr>
            <a:endParaRPr lang="vi-VN"/>
          </a:p>
        </p:txBody>
      </p:sp>
      <p:sp>
        <p:nvSpPr>
          <p:cNvPr id="1029" name="Rectangle 5">
            <a:extLst>
              <a:ext uri="{FF2B5EF4-FFF2-40B4-BE49-F238E27FC236}">
                <a16:creationId xmlns:a16="http://schemas.microsoft.com/office/drawing/2014/main" xmlns="" id="{5A9565C3-A6C3-4170-ADD0-EF4837D95C10}"/>
              </a:ext>
            </a:extLst>
          </p:cNvPr>
          <p:cNvSpPr>
            <a:spLocks noGrp="1" noChangeArrowheads="1"/>
          </p:cNvSpPr>
          <p:nvPr>
            <p:ph type="ftr" sz="quarter" idx="3"/>
          </p:nvPr>
        </p:nvSpPr>
        <p:spPr bwMode="auto">
          <a:xfrm>
            <a:off x="4165600" y="6245225"/>
            <a:ext cx="3860800" cy="476250"/>
          </a:xfrm>
          <a:prstGeom prst="rect">
            <a:avLst/>
          </a:prstGeom>
          <a:noFill/>
          <a:ln>
            <a:noFill/>
          </a:ln>
          <a:effectLst/>
        </p:spPr>
        <p:txBody>
          <a:bodyPr vert="horz" wrap="square" lIns="91440" tIns="45720" rIns="91440" bIns="45720" numCol="1" anchor="t" anchorCtr="0" compatLnSpc="1">
            <a:prstTxWarp prst="textNoShape">
              <a:avLst/>
            </a:prstTxWarp>
          </a:bodyPr>
          <a:lstStyle>
            <a:lvl1pPr algn="ctr" eaLnBrk="1" hangingPunct="1">
              <a:defRPr sz="1400">
                <a:latin typeface="+mn-lt"/>
                <a:cs typeface="Arial" charset="0"/>
              </a:defRPr>
            </a:lvl1pPr>
          </a:lstStyle>
          <a:p>
            <a:pPr>
              <a:defRPr/>
            </a:pPr>
            <a:endParaRPr lang="vi-VN"/>
          </a:p>
        </p:txBody>
      </p:sp>
      <p:sp>
        <p:nvSpPr>
          <p:cNvPr id="1030" name="Rectangle 6">
            <a:extLst>
              <a:ext uri="{FF2B5EF4-FFF2-40B4-BE49-F238E27FC236}">
                <a16:creationId xmlns:a16="http://schemas.microsoft.com/office/drawing/2014/main" xmlns="" id="{2196F732-A59F-4476-8CFB-9E619CDCE1C9}"/>
              </a:ext>
            </a:extLst>
          </p:cNvPr>
          <p:cNvSpPr>
            <a:spLocks noGrp="1" noChangeArrowheads="1"/>
          </p:cNvSpPr>
          <p:nvPr>
            <p:ph type="sldNum" sz="quarter" idx="4"/>
          </p:nvPr>
        </p:nvSpPr>
        <p:spPr bwMode="auto">
          <a:xfrm>
            <a:off x="8737600" y="6245225"/>
            <a:ext cx="2844800" cy="476250"/>
          </a:xfrm>
          <a:prstGeom prst="rect">
            <a:avLst/>
          </a:prstGeom>
          <a:noFill/>
          <a:ln>
            <a:noFill/>
          </a:ln>
          <a:effectLst/>
        </p:spPr>
        <p:txBody>
          <a:bodyPr vert="horz" wrap="square" lIns="91440" tIns="45720" rIns="91440" bIns="45720" numCol="1" anchor="t" anchorCtr="0" compatLnSpc="1">
            <a:prstTxWarp prst="textNoShape">
              <a:avLst/>
            </a:prstTxWarp>
          </a:bodyPr>
          <a:lstStyle>
            <a:lvl1pPr algn="r" eaLnBrk="1" hangingPunct="1">
              <a:defRPr sz="1400">
                <a:latin typeface="Arial" panose="020B0604020202020204" pitchFamily="34" charset="0"/>
              </a:defRPr>
            </a:lvl1pPr>
          </a:lstStyle>
          <a:p>
            <a:pPr>
              <a:defRPr/>
            </a:pPr>
            <a:fld id="{A65CC6D2-4C15-46C0-AC57-4F4EB407D6AA}" type="slidenum">
              <a:rPr lang="vi-VN" altLang="en-US"/>
              <a:pPr>
                <a:defRPr/>
              </a:pPr>
              <a:t>‹#›</a:t>
            </a:fld>
            <a:endParaRPr lang="vi-VN" altLang="en-US"/>
          </a:p>
        </p:txBody>
      </p:sp>
    </p:spTree>
    <p:extLst>
      <p:ext uri="{BB962C8B-B14F-4D97-AF65-F5344CB8AC3E}">
        <p14:creationId xmlns:p14="http://schemas.microsoft.com/office/powerpoint/2010/main" val="2144567140"/>
      </p:ext>
    </p:extLst>
  </p:cSld>
  <p:clrMap bg1="lt1" tx1="dk1" bg2="lt2" tx2="dk2" accent1="accent1" accent2="accent2" accent3="accent3" accent4="accent4" accent5="accent5" accent6="accent6" hlink="hlink" folHlink="folHlink"/>
  <p:sldLayoutIdLst>
    <p:sldLayoutId id="2147485343" r:id="rId1"/>
    <p:sldLayoutId id="2147485344" r:id="rId2"/>
    <p:sldLayoutId id="2147485345" r:id="rId3"/>
    <p:sldLayoutId id="2147485346" r:id="rId4"/>
    <p:sldLayoutId id="2147485347" r:id="rId5"/>
    <p:sldLayoutId id="2147485348" r:id="rId6"/>
    <p:sldLayoutId id="2147485349" r:id="rId7"/>
    <p:sldLayoutId id="2147485350" r:id="rId8"/>
    <p:sldLayoutId id="2147485351" r:id="rId9"/>
    <p:sldLayoutId id="2147485352" r:id="rId10"/>
    <p:sldLayoutId id="2147485353" r:id="rId11"/>
  </p:sldLayoutIdLst>
  <p:transition>
    <p:wedg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51" presetClass="entr" presetSubtype="0" fill="hold" grpId="0" nodeType="withEffect">
                                  <p:stCondLst>
                                    <p:cond delay="0"/>
                                  </p:stCondLst>
                                  <p:childTnLst>
                                    <p:set>
                                      <p:cBhvr>
                                        <p:cTn id="6" dur="1" fill="hold">
                                          <p:stCondLst>
                                            <p:cond delay="0"/>
                                          </p:stCondLst>
                                        </p:cTn>
                                        <p:tgtEl>
                                          <p:spTgt spid="1026"/>
                                        </p:tgtEl>
                                        <p:attrNameLst>
                                          <p:attrName>style.visibility</p:attrName>
                                        </p:attrNameLst>
                                      </p:cBhvr>
                                      <p:to>
                                        <p:strVal val="visible"/>
                                      </p:to>
                                    </p:set>
                                    <p:animEffect transition="in" filter="fade">
                                      <p:cBhvr>
                                        <p:cTn id="7" dur="768" decel="100000"/>
                                        <p:tgtEl>
                                          <p:spTgt spid="1026"/>
                                        </p:tgtEl>
                                      </p:cBhvr>
                                    </p:animEffect>
                                    <p:animScale>
                                      <p:cBhvr>
                                        <p:cTn id="8" dur="768" decel="100000"/>
                                        <p:tgtEl>
                                          <p:spTgt spid="1026"/>
                                        </p:tgtEl>
                                      </p:cBhvr>
                                      <p:from x="10000" y="10000"/>
                                      <p:to x="200000" y="450000"/>
                                    </p:animScale>
                                    <p:animScale>
                                      <p:cBhvr>
                                        <p:cTn id="9" dur="1230" accel="100000" fill="hold">
                                          <p:stCondLst>
                                            <p:cond delay="768"/>
                                          </p:stCondLst>
                                        </p:cTn>
                                        <p:tgtEl>
                                          <p:spTgt spid="1026"/>
                                        </p:tgtEl>
                                      </p:cBhvr>
                                      <p:from x="200000" y="450000"/>
                                      <p:to x="100000" y="100000"/>
                                    </p:animScale>
                                    <p:set>
                                      <p:cBhvr>
                                        <p:cTn id="10" dur="768" fill="hold"/>
                                        <p:tgtEl>
                                          <p:spTgt spid="1026"/>
                                        </p:tgtEl>
                                        <p:attrNameLst>
                                          <p:attrName>ppt_x</p:attrName>
                                        </p:attrNameLst>
                                      </p:cBhvr>
                                      <p:to>
                                        <p:strVal val="(0.5)"/>
                                      </p:to>
                                    </p:set>
                                    <p:anim from="(0.5)" to="(#ppt_x)" calcmode="lin" valueType="num">
                                      <p:cBhvr>
                                        <p:cTn id="11" dur="1230" accel="100000" fill="hold">
                                          <p:stCondLst>
                                            <p:cond delay="768"/>
                                          </p:stCondLst>
                                        </p:cTn>
                                        <p:tgtEl>
                                          <p:spTgt spid="1026"/>
                                        </p:tgtEl>
                                        <p:attrNameLst>
                                          <p:attrName>ppt_x</p:attrName>
                                        </p:attrNameLst>
                                      </p:cBhvr>
                                    </p:anim>
                                    <p:set>
                                      <p:cBhvr>
                                        <p:cTn id="12" dur="768" fill="hold"/>
                                        <p:tgtEl>
                                          <p:spTgt spid="1026"/>
                                        </p:tgtEl>
                                        <p:attrNameLst>
                                          <p:attrName>ppt_y</p:attrName>
                                        </p:attrNameLst>
                                      </p:cBhvr>
                                      <p:to>
                                        <p:strVal val="(#ppt_y+0.4)"/>
                                      </p:to>
                                    </p:set>
                                    <p:anim from="(#ppt_y+0.4)" to="(#ppt_y)" calcmode="lin" valueType="num">
                                      <p:cBhvr>
                                        <p:cTn id="13" dur="1230" accel="100000" fill="hold">
                                          <p:stCondLst>
                                            <p:cond delay="768"/>
                                          </p:stCondLst>
                                        </p:cTn>
                                        <p:tgtEl>
                                          <p:spTgt spid="1026"/>
                                        </p:tgtEl>
                                        <p:attrNameLst>
                                          <p:attrName>ppt_y</p:attrName>
                                        </p:attrNameLst>
                                      </p:cBhvr>
                                    </p:anim>
                                  </p:childTnLst>
                                </p:cTn>
                              </p:par>
                            </p:childTnLst>
                          </p:cTn>
                        </p:par>
                      </p:childTnLst>
                    </p:cTn>
                  </p:par>
                  <p:par>
                    <p:cTn id="14" fill="hold" nodeType="clickPar">
                      <p:stCondLst>
                        <p:cond delay="indefinite"/>
                      </p:stCondLst>
                      <p:childTnLst>
                        <p:par>
                          <p:cTn id="15" fill="hold" nodeType="withGroup">
                            <p:stCondLst>
                              <p:cond delay="0"/>
                            </p:stCondLst>
                            <p:childTnLst>
                              <p:par>
                                <p:cTn id="16" presetID="53" presetClass="entr" presetSubtype="0" fill="hold" grpId="0" nodeType="clickEffect">
                                  <p:stCondLst>
                                    <p:cond delay="0"/>
                                  </p:stCondLst>
                                  <p:childTnLst>
                                    <p:set>
                                      <p:cBhvr>
                                        <p:cTn id="17" dur="1" fill="hold">
                                          <p:stCondLst>
                                            <p:cond delay="0"/>
                                          </p:stCondLst>
                                        </p:cTn>
                                        <p:tgtEl>
                                          <p:spTgt spid="1027">
                                            <p:txEl>
                                              <p:pRg st="0" end="0"/>
                                            </p:txEl>
                                          </p:spTgt>
                                        </p:tgtEl>
                                        <p:attrNameLst>
                                          <p:attrName>style.visibility</p:attrName>
                                        </p:attrNameLst>
                                      </p:cBhvr>
                                      <p:to>
                                        <p:strVal val="visible"/>
                                      </p:to>
                                    </p:set>
                                    <p:anim calcmode="lin" valueType="num">
                                      <p:cBhvr>
                                        <p:cTn id="18" dur="500" fill="hold"/>
                                        <p:tgtEl>
                                          <p:spTgt spid="1027">
                                            <p:txEl>
                                              <p:pRg st="0" end="0"/>
                                            </p:txEl>
                                          </p:spTgt>
                                        </p:tgtEl>
                                        <p:attrNameLst>
                                          <p:attrName>ppt_w</p:attrName>
                                        </p:attrNameLst>
                                      </p:cBhvr>
                                      <p:tavLst>
                                        <p:tav tm="0">
                                          <p:val>
                                            <p:fltVal val="0"/>
                                          </p:val>
                                        </p:tav>
                                        <p:tav tm="100000">
                                          <p:val>
                                            <p:strVal val="#ppt_w"/>
                                          </p:val>
                                        </p:tav>
                                      </p:tavLst>
                                    </p:anim>
                                    <p:anim calcmode="lin" valueType="num">
                                      <p:cBhvr>
                                        <p:cTn id="19" dur="500" fill="hold"/>
                                        <p:tgtEl>
                                          <p:spTgt spid="1027">
                                            <p:txEl>
                                              <p:pRg st="0" end="0"/>
                                            </p:txEl>
                                          </p:spTgt>
                                        </p:tgtEl>
                                        <p:attrNameLst>
                                          <p:attrName>ppt_h</p:attrName>
                                        </p:attrNameLst>
                                      </p:cBhvr>
                                      <p:tavLst>
                                        <p:tav tm="0">
                                          <p:val>
                                            <p:fltVal val="0"/>
                                          </p:val>
                                        </p:tav>
                                        <p:tav tm="100000">
                                          <p:val>
                                            <p:strVal val="#ppt_h"/>
                                          </p:val>
                                        </p:tav>
                                      </p:tavLst>
                                    </p:anim>
                                    <p:animEffect transition="in" filter="fade">
                                      <p:cBhvr>
                                        <p:cTn id="20" dur="500"/>
                                        <p:tgtEl>
                                          <p:spTgt spid="1027">
                                            <p:txEl>
                                              <p:pRg st="0" end="0"/>
                                            </p:txEl>
                                          </p:spTgt>
                                        </p:tgtEl>
                                      </p:cBhvr>
                                    </p:animEffect>
                                  </p:childTnLst>
                                </p:cTn>
                              </p:par>
                              <p:par>
                                <p:cTn id="21" presetID="53" presetClass="entr" presetSubtype="0" fill="hold" grpId="0" nodeType="withEffect">
                                  <p:stCondLst>
                                    <p:cond delay="0"/>
                                  </p:stCondLst>
                                  <p:childTnLst>
                                    <p:set>
                                      <p:cBhvr>
                                        <p:cTn id="22" dur="1" fill="hold">
                                          <p:stCondLst>
                                            <p:cond delay="0"/>
                                          </p:stCondLst>
                                        </p:cTn>
                                        <p:tgtEl>
                                          <p:spTgt spid="1027">
                                            <p:txEl>
                                              <p:pRg st="1" end="1"/>
                                            </p:txEl>
                                          </p:spTgt>
                                        </p:tgtEl>
                                        <p:attrNameLst>
                                          <p:attrName>style.visibility</p:attrName>
                                        </p:attrNameLst>
                                      </p:cBhvr>
                                      <p:to>
                                        <p:strVal val="visible"/>
                                      </p:to>
                                    </p:set>
                                    <p:anim calcmode="lin" valueType="num">
                                      <p:cBhvr>
                                        <p:cTn id="23" dur="500" fill="hold"/>
                                        <p:tgtEl>
                                          <p:spTgt spid="1027">
                                            <p:txEl>
                                              <p:pRg st="1" end="1"/>
                                            </p:txEl>
                                          </p:spTgt>
                                        </p:tgtEl>
                                        <p:attrNameLst>
                                          <p:attrName>ppt_w</p:attrName>
                                        </p:attrNameLst>
                                      </p:cBhvr>
                                      <p:tavLst>
                                        <p:tav tm="0">
                                          <p:val>
                                            <p:fltVal val="0"/>
                                          </p:val>
                                        </p:tav>
                                        <p:tav tm="100000">
                                          <p:val>
                                            <p:strVal val="#ppt_w"/>
                                          </p:val>
                                        </p:tav>
                                      </p:tavLst>
                                    </p:anim>
                                    <p:anim calcmode="lin" valueType="num">
                                      <p:cBhvr>
                                        <p:cTn id="24" dur="500" fill="hold"/>
                                        <p:tgtEl>
                                          <p:spTgt spid="1027">
                                            <p:txEl>
                                              <p:pRg st="1" end="1"/>
                                            </p:txEl>
                                          </p:spTgt>
                                        </p:tgtEl>
                                        <p:attrNameLst>
                                          <p:attrName>ppt_h</p:attrName>
                                        </p:attrNameLst>
                                      </p:cBhvr>
                                      <p:tavLst>
                                        <p:tav tm="0">
                                          <p:val>
                                            <p:fltVal val="0"/>
                                          </p:val>
                                        </p:tav>
                                        <p:tav tm="100000">
                                          <p:val>
                                            <p:strVal val="#ppt_h"/>
                                          </p:val>
                                        </p:tav>
                                      </p:tavLst>
                                    </p:anim>
                                    <p:animEffect transition="in" filter="fade">
                                      <p:cBhvr>
                                        <p:cTn id="25" dur="500"/>
                                        <p:tgtEl>
                                          <p:spTgt spid="1027">
                                            <p:txEl>
                                              <p:pRg st="1" end="1"/>
                                            </p:txEl>
                                          </p:spTgt>
                                        </p:tgtEl>
                                      </p:cBhvr>
                                    </p:animEffect>
                                  </p:childTnLst>
                                </p:cTn>
                              </p:par>
                              <p:par>
                                <p:cTn id="26" presetID="53" presetClass="entr" presetSubtype="0" fill="hold" grpId="0" nodeType="withEffect">
                                  <p:stCondLst>
                                    <p:cond delay="0"/>
                                  </p:stCondLst>
                                  <p:childTnLst>
                                    <p:set>
                                      <p:cBhvr>
                                        <p:cTn id="27" dur="1" fill="hold">
                                          <p:stCondLst>
                                            <p:cond delay="0"/>
                                          </p:stCondLst>
                                        </p:cTn>
                                        <p:tgtEl>
                                          <p:spTgt spid="1027">
                                            <p:txEl>
                                              <p:pRg st="2" end="2"/>
                                            </p:txEl>
                                          </p:spTgt>
                                        </p:tgtEl>
                                        <p:attrNameLst>
                                          <p:attrName>style.visibility</p:attrName>
                                        </p:attrNameLst>
                                      </p:cBhvr>
                                      <p:to>
                                        <p:strVal val="visible"/>
                                      </p:to>
                                    </p:set>
                                    <p:anim calcmode="lin" valueType="num">
                                      <p:cBhvr>
                                        <p:cTn id="28" dur="500" fill="hold"/>
                                        <p:tgtEl>
                                          <p:spTgt spid="1027">
                                            <p:txEl>
                                              <p:pRg st="2" end="2"/>
                                            </p:txEl>
                                          </p:spTgt>
                                        </p:tgtEl>
                                        <p:attrNameLst>
                                          <p:attrName>ppt_w</p:attrName>
                                        </p:attrNameLst>
                                      </p:cBhvr>
                                      <p:tavLst>
                                        <p:tav tm="0">
                                          <p:val>
                                            <p:fltVal val="0"/>
                                          </p:val>
                                        </p:tav>
                                        <p:tav tm="100000">
                                          <p:val>
                                            <p:strVal val="#ppt_w"/>
                                          </p:val>
                                        </p:tav>
                                      </p:tavLst>
                                    </p:anim>
                                    <p:anim calcmode="lin" valueType="num">
                                      <p:cBhvr>
                                        <p:cTn id="29" dur="500" fill="hold"/>
                                        <p:tgtEl>
                                          <p:spTgt spid="1027">
                                            <p:txEl>
                                              <p:pRg st="2" end="2"/>
                                            </p:txEl>
                                          </p:spTgt>
                                        </p:tgtEl>
                                        <p:attrNameLst>
                                          <p:attrName>ppt_h</p:attrName>
                                        </p:attrNameLst>
                                      </p:cBhvr>
                                      <p:tavLst>
                                        <p:tav tm="0">
                                          <p:val>
                                            <p:fltVal val="0"/>
                                          </p:val>
                                        </p:tav>
                                        <p:tav tm="100000">
                                          <p:val>
                                            <p:strVal val="#ppt_h"/>
                                          </p:val>
                                        </p:tav>
                                      </p:tavLst>
                                    </p:anim>
                                    <p:animEffect transition="in" filter="fade">
                                      <p:cBhvr>
                                        <p:cTn id="30" dur="500"/>
                                        <p:tgtEl>
                                          <p:spTgt spid="1027">
                                            <p:txEl>
                                              <p:pRg st="2" end="2"/>
                                            </p:txEl>
                                          </p:spTgt>
                                        </p:tgtEl>
                                      </p:cBhvr>
                                    </p:animEffect>
                                  </p:childTnLst>
                                </p:cTn>
                              </p:par>
                              <p:par>
                                <p:cTn id="31" presetID="53" presetClass="entr" presetSubtype="0" fill="hold" grpId="0" nodeType="withEffect">
                                  <p:stCondLst>
                                    <p:cond delay="0"/>
                                  </p:stCondLst>
                                  <p:childTnLst>
                                    <p:set>
                                      <p:cBhvr>
                                        <p:cTn id="32" dur="1" fill="hold">
                                          <p:stCondLst>
                                            <p:cond delay="0"/>
                                          </p:stCondLst>
                                        </p:cTn>
                                        <p:tgtEl>
                                          <p:spTgt spid="1027">
                                            <p:txEl>
                                              <p:pRg st="3" end="3"/>
                                            </p:txEl>
                                          </p:spTgt>
                                        </p:tgtEl>
                                        <p:attrNameLst>
                                          <p:attrName>style.visibility</p:attrName>
                                        </p:attrNameLst>
                                      </p:cBhvr>
                                      <p:to>
                                        <p:strVal val="visible"/>
                                      </p:to>
                                    </p:set>
                                    <p:anim calcmode="lin" valueType="num">
                                      <p:cBhvr>
                                        <p:cTn id="33" dur="500" fill="hold"/>
                                        <p:tgtEl>
                                          <p:spTgt spid="1027">
                                            <p:txEl>
                                              <p:pRg st="3" end="3"/>
                                            </p:txEl>
                                          </p:spTgt>
                                        </p:tgtEl>
                                        <p:attrNameLst>
                                          <p:attrName>ppt_w</p:attrName>
                                        </p:attrNameLst>
                                      </p:cBhvr>
                                      <p:tavLst>
                                        <p:tav tm="0">
                                          <p:val>
                                            <p:fltVal val="0"/>
                                          </p:val>
                                        </p:tav>
                                        <p:tav tm="100000">
                                          <p:val>
                                            <p:strVal val="#ppt_w"/>
                                          </p:val>
                                        </p:tav>
                                      </p:tavLst>
                                    </p:anim>
                                    <p:anim calcmode="lin" valueType="num">
                                      <p:cBhvr>
                                        <p:cTn id="34" dur="500" fill="hold"/>
                                        <p:tgtEl>
                                          <p:spTgt spid="1027">
                                            <p:txEl>
                                              <p:pRg st="3" end="3"/>
                                            </p:txEl>
                                          </p:spTgt>
                                        </p:tgtEl>
                                        <p:attrNameLst>
                                          <p:attrName>ppt_h</p:attrName>
                                        </p:attrNameLst>
                                      </p:cBhvr>
                                      <p:tavLst>
                                        <p:tav tm="0">
                                          <p:val>
                                            <p:fltVal val="0"/>
                                          </p:val>
                                        </p:tav>
                                        <p:tav tm="100000">
                                          <p:val>
                                            <p:strVal val="#ppt_h"/>
                                          </p:val>
                                        </p:tav>
                                      </p:tavLst>
                                    </p:anim>
                                    <p:animEffect transition="in" filter="fade">
                                      <p:cBhvr>
                                        <p:cTn id="35" dur="500"/>
                                        <p:tgtEl>
                                          <p:spTgt spid="1027">
                                            <p:txEl>
                                              <p:pRg st="3" end="3"/>
                                            </p:txEl>
                                          </p:spTgt>
                                        </p:tgtEl>
                                      </p:cBhvr>
                                    </p:animEffect>
                                  </p:childTnLst>
                                </p:cTn>
                              </p:par>
                              <p:par>
                                <p:cTn id="36" presetID="53" presetClass="entr" presetSubtype="0" fill="hold" grpId="0" nodeType="withEffect">
                                  <p:stCondLst>
                                    <p:cond delay="0"/>
                                  </p:stCondLst>
                                  <p:childTnLst>
                                    <p:set>
                                      <p:cBhvr>
                                        <p:cTn id="37" dur="1" fill="hold">
                                          <p:stCondLst>
                                            <p:cond delay="0"/>
                                          </p:stCondLst>
                                        </p:cTn>
                                        <p:tgtEl>
                                          <p:spTgt spid="1027">
                                            <p:txEl>
                                              <p:pRg st="4" end="4"/>
                                            </p:txEl>
                                          </p:spTgt>
                                        </p:tgtEl>
                                        <p:attrNameLst>
                                          <p:attrName>style.visibility</p:attrName>
                                        </p:attrNameLst>
                                      </p:cBhvr>
                                      <p:to>
                                        <p:strVal val="visible"/>
                                      </p:to>
                                    </p:set>
                                    <p:anim calcmode="lin" valueType="num">
                                      <p:cBhvr>
                                        <p:cTn id="38" dur="500" fill="hold"/>
                                        <p:tgtEl>
                                          <p:spTgt spid="1027">
                                            <p:txEl>
                                              <p:pRg st="4" end="4"/>
                                            </p:txEl>
                                          </p:spTgt>
                                        </p:tgtEl>
                                        <p:attrNameLst>
                                          <p:attrName>ppt_w</p:attrName>
                                        </p:attrNameLst>
                                      </p:cBhvr>
                                      <p:tavLst>
                                        <p:tav tm="0">
                                          <p:val>
                                            <p:fltVal val="0"/>
                                          </p:val>
                                        </p:tav>
                                        <p:tav tm="100000">
                                          <p:val>
                                            <p:strVal val="#ppt_w"/>
                                          </p:val>
                                        </p:tav>
                                      </p:tavLst>
                                    </p:anim>
                                    <p:anim calcmode="lin" valueType="num">
                                      <p:cBhvr>
                                        <p:cTn id="39" dur="500" fill="hold"/>
                                        <p:tgtEl>
                                          <p:spTgt spid="1027">
                                            <p:txEl>
                                              <p:pRg st="4" end="4"/>
                                            </p:txEl>
                                          </p:spTgt>
                                        </p:tgtEl>
                                        <p:attrNameLst>
                                          <p:attrName>ppt_h</p:attrName>
                                        </p:attrNameLst>
                                      </p:cBhvr>
                                      <p:tavLst>
                                        <p:tav tm="0">
                                          <p:val>
                                            <p:fltVal val="0"/>
                                          </p:val>
                                        </p:tav>
                                        <p:tav tm="100000">
                                          <p:val>
                                            <p:strVal val="#ppt_h"/>
                                          </p:val>
                                        </p:tav>
                                      </p:tavLst>
                                    </p:anim>
                                    <p:animEffect transition="in" filter="fade">
                                      <p:cBhvr>
                                        <p:cTn id="40" dur="500"/>
                                        <p:tgtEl>
                                          <p:spTgt spid="1027">
                                            <p:txEl>
                                              <p:pRg st="4" end="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26" grpId="0"/>
      <p:bldP spid="1027" grpId="0" build="p">
        <p:tmplLst>
          <p:tmpl lvl="1">
            <p:tnLst>
              <p:par>
                <p:cTn presetID="53" presetClass="entr" presetSubtype="0" fill="hold" nodeType="clickEffect">
                  <p:stCondLst>
                    <p:cond delay="0"/>
                  </p:stCondLst>
                  <p:childTnLst>
                    <p:set>
                      <p:cBhvr>
                        <p:cTn dur="1" fill="hold">
                          <p:stCondLst>
                            <p:cond delay="0"/>
                          </p:stCondLst>
                        </p:cTn>
                        <p:tgtEl>
                          <p:spTgt spid="1027"/>
                        </p:tgtEl>
                        <p:attrNameLst>
                          <p:attrName>style.visibility</p:attrName>
                        </p:attrNameLst>
                      </p:cBhvr>
                      <p:to>
                        <p:strVal val="visible"/>
                      </p:to>
                    </p:set>
                    <p:anim calcmode="lin" valueType="num">
                      <p:cBhvr>
                        <p:cTn dur="500" fill="hold"/>
                        <p:tgtEl>
                          <p:spTgt spid="1027"/>
                        </p:tgtEl>
                        <p:attrNameLst>
                          <p:attrName>ppt_w</p:attrName>
                        </p:attrNameLst>
                      </p:cBhvr>
                      <p:tavLst>
                        <p:tav tm="0">
                          <p:val>
                            <p:fltVal val="0"/>
                          </p:val>
                        </p:tav>
                        <p:tav tm="100000">
                          <p:val>
                            <p:strVal val="#ppt_w"/>
                          </p:val>
                        </p:tav>
                      </p:tavLst>
                    </p:anim>
                    <p:anim calcmode="lin" valueType="num">
                      <p:cBhvr>
                        <p:cTn dur="500" fill="hold"/>
                        <p:tgtEl>
                          <p:spTgt spid="1027"/>
                        </p:tgtEl>
                        <p:attrNameLst>
                          <p:attrName>ppt_h</p:attrName>
                        </p:attrNameLst>
                      </p:cBhvr>
                      <p:tavLst>
                        <p:tav tm="0">
                          <p:val>
                            <p:fltVal val="0"/>
                          </p:val>
                        </p:tav>
                        <p:tav tm="100000">
                          <p:val>
                            <p:strVal val="#ppt_h"/>
                          </p:val>
                        </p:tav>
                      </p:tavLst>
                    </p:anim>
                    <p:animEffect transition="in" filter="fade">
                      <p:cBhvr>
                        <p:cTn dur="500"/>
                        <p:tgtEl>
                          <p:spTgt spid="1027"/>
                        </p:tgtEl>
                      </p:cBhvr>
                    </p:animEffect>
                  </p:childTnLst>
                </p:cTn>
              </p:par>
            </p:tnLst>
          </p:tmpl>
          <p:tmpl lvl="2">
            <p:tnLst>
              <p:par>
                <p:cTn presetID="53" presetClass="entr" presetSubtype="0" fill="hold" nodeType="withEffect">
                  <p:stCondLst>
                    <p:cond delay="0"/>
                  </p:stCondLst>
                  <p:childTnLst>
                    <p:set>
                      <p:cBhvr>
                        <p:cTn dur="1" fill="hold">
                          <p:stCondLst>
                            <p:cond delay="0"/>
                          </p:stCondLst>
                        </p:cTn>
                        <p:tgtEl>
                          <p:spTgt spid="1027"/>
                        </p:tgtEl>
                        <p:attrNameLst>
                          <p:attrName>style.visibility</p:attrName>
                        </p:attrNameLst>
                      </p:cBhvr>
                      <p:to>
                        <p:strVal val="visible"/>
                      </p:to>
                    </p:set>
                    <p:anim calcmode="lin" valueType="num">
                      <p:cBhvr>
                        <p:cTn dur="500" fill="hold"/>
                        <p:tgtEl>
                          <p:spTgt spid="1027"/>
                        </p:tgtEl>
                        <p:attrNameLst>
                          <p:attrName>ppt_w</p:attrName>
                        </p:attrNameLst>
                      </p:cBhvr>
                      <p:tavLst>
                        <p:tav tm="0">
                          <p:val>
                            <p:fltVal val="0"/>
                          </p:val>
                        </p:tav>
                        <p:tav tm="100000">
                          <p:val>
                            <p:strVal val="#ppt_w"/>
                          </p:val>
                        </p:tav>
                      </p:tavLst>
                    </p:anim>
                    <p:anim calcmode="lin" valueType="num">
                      <p:cBhvr>
                        <p:cTn dur="500" fill="hold"/>
                        <p:tgtEl>
                          <p:spTgt spid="1027"/>
                        </p:tgtEl>
                        <p:attrNameLst>
                          <p:attrName>ppt_h</p:attrName>
                        </p:attrNameLst>
                      </p:cBhvr>
                      <p:tavLst>
                        <p:tav tm="0">
                          <p:val>
                            <p:fltVal val="0"/>
                          </p:val>
                        </p:tav>
                        <p:tav tm="100000">
                          <p:val>
                            <p:strVal val="#ppt_h"/>
                          </p:val>
                        </p:tav>
                      </p:tavLst>
                    </p:anim>
                    <p:animEffect transition="in" filter="fade">
                      <p:cBhvr>
                        <p:cTn dur="500"/>
                        <p:tgtEl>
                          <p:spTgt spid="1027"/>
                        </p:tgtEl>
                      </p:cBhvr>
                    </p:animEffect>
                  </p:childTnLst>
                </p:cTn>
              </p:par>
            </p:tnLst>
          </p:tmpl>
          <p:tmpl lvl="3">
            <p:tnLst>
              <p:par>
                <p:cTn presetID="53" presetClass="entr" presetSubtype="0" fill="hold" nodeType="withEffect">
                  <p:stCondLst>
                    <p:cond delay="0"/>
                  </p:stCondLst>
                  <p:childTnLst>
                    <p:set>
                      <p:cBhvr>
                        <p:cTn dur="1" fill="hold">
                          <p:stCondLst>
                            <p:cond delay="0"/>
                          </p:stCondLst>
                        </p:cTn>
                        <p:tgtEl>
                          <p:spTgt spid="1027"/>
                        </p:tgtEl>
                        <p:attrNameLst>
                          <p:attrName>style.visibility</p:attrName>
                        </p:attrNameLst>
                      </p:cBhvr>
                      <p:to>
                        <p:strVal val="visible"/>
                      </p:to>
                    </p:set>
                    <p:anim calcmode="lin" valueType="num">
                      <p:cBhvr>
                        <p:cTn dur="500" fill="hold"/>
                        <p:tgtEl>
                          <p:spTgt spid="1027"/>
                        </p:tgtEl>
                        <p:attrNameLst>
                          <p:attrName>ppt_w</p:attrName>
                        </p:attrNameLst>
                      </p:cBhvr>
                      <p:tavLst>
                        <p:tav tm="0">
                          <p:val>
                            <p:fltVal val="0"/>
                          </p:val>
                        </p:tav>
                        <p:tav tm="100000">
                          <p:val>
                            <p:strVal val="#ppt_w"/>
                          </p:val>
                        </p:tav>
                      </p:tavLst>
                    </p:anim>
                    <p:anim calcmode="lin" valueType="num">
                      <p:cBhvr>
                        <p:cTn dur="500" fill="hold"/>
                        <p:tgtEl>
                          <p:spTgt spid="1027"/>
                        </p:tgtEl>
                        <p:attrNameLst>
                          <p:attrName>ppt_h</p:attrName>
                        </p:attrNameLst>
                      </p:cBhvr>
                      <p:tavLst>
                        <p:tav tm="0">
                          <p:val>
                            <p:fltVal val="0"/>
                          </p:val>
                        </p:tav>
                        <p:tav tm="100000">
                          <p:val>
                            <p:strVal val="#ppt_h"/>
                          </p:val>
                        </p:tav>
                      </p:tavLst>
                    </p:anim>
                    <p:animEffect transition="in" filter="fade">
                      <p:cBhvr>
                        <p:cTn dur="500"/>
                        <p:tgtEl>
                          <p:spTgt spid="1027"/>
                        </p:tgtEl>
                      </p:cBhvr>
                    </p:animEffect>
                  </p:childTnLst>
                </p:cTn>
              </p:par>
            </p:tnLst>
          </p:tmpl>
          <p:tmpl lvl="4">
            <p:tnLst>
              <p:par>
                <p:cTn presetID="53" presetClass="entr" presetSubtype="0" fill="hold" nodeType="withEffect">
                  <p:stCondLst>
                    <p:cond delay="0"/>
                  </p:stCondLst>
                  <p:childTnLst>
                    <p:set>
                      <p:cBhvr>
                        <p:cTn dur="1" fill="hold">
                          <p:stCondLst>
                            <p:cond delay="0"/>
                          </p:stCondLst>
                        </p:cTn>
                        <p:tgtEl>
                          <p:spTgt spid="1027"/>
                        </p:tgtEl>
                        <p:attrNameLst>
                          <p:attrName>style.visibility</p:attrName>
                        </p:attrNameLst>
                      </p:cBhvr>
                      <p:to>
                        <p:strVal val="visible"/>
                      </p:to>
                    </p:set>
                    <p:anim calcmode="lin" valueType="num">
                      <p:cBhvr>
                        <p:cTn dur="500" fill="hold"/>
                        <p:tgtEl>
                          <p:spTgt spid="1027"/>
                        </p:tgtEl>
                        <p:attrNameLst>
                          <p:attrName>ppt_w</p:attrName>
                        </p:attrNameLst>
                      </p:cBhvr>
                      <p:tavLst>
                        <p:tav tm="0">
                          <p:val>
                            <p:fltVal val="0"/>
                          </p:val>
                        </p:tav>
                        <p:tav tm="100000">
                          <p:val>
                            <p:strVal val="#ppt_w"/>
                          </p:val>
                        </p:tav>
                      </p:tavLst>
                    </p:anim>
                    <p:anim calcmode="lin" valueType="num">
                      <p:cBhvr>
                        <p:cTn dur="500" fill="hold"/>
                        <p:tgtEl>
                          <p:spTgt spid="1027"/>
                        </p:tgtEl>
                        <p:attrNameLst>
                          <p:attrName>ppt_h</p:attrName>
                        </p:attrNameLst>
                      </p:cBhvr>
                      <p:tavLst>
                        <p:tav tm="0">
                          <p:val>
                            <p:fltVal val="0"/>
                          </p:val>
                        </p:tav>
                        <p:tav tm="100000">
                          <p:val>
                            <p:strVal val="#ppt_h"/>
                          </p:val>
                        </p:tav>
                      </p:tavLst>
                    </p:anim>
                    <p:animEffect transition="in" filter="fade">
                      <p:cBhvr>
                        <p:cTn dur="500"/>
                        <p:tgtEl>
                          <p:spTgt spid="1027"/>
                        </p:tgtEl>
                      </p:cBhvr>
                    </p:animEffect>
                  </p:childTnLst>
                </p:cTn>
              </p:par>
            </p:tnLst>
          </p:tmpl>
          <p:tmpl lvl="5">
            <p:tnLst>
              <p:par>
                <p:cTn presetID="53" presetClass="entr" presetSubtype="0" fill="hold" nodeType="withEffect">
                  <p:stCondLst>
                    <p:cond delay="0"/>
                  </p:stCondLst>
                  <p:childTnLst>
                    <p:set>
                      <p:cBhvr>
                        <p:cTn dur="1" fill="hold">
                          <p:stCondLst>
                            <p:cond delay="0"/>
                          </p:stCondLst>
                        </p:cTn>
                        <p:tgtEl>
                          <p:spTgt spid="1027"/>
                        </p:tgtEl>
                        <p:attrNameLst>
                          <p:attrName>style.visibility</p:attrName>
                        </p:attrNameLst>
                      </p:cBhvr>
                      <p:to>
                        <p:strVal val="visible"/>
                      </p:to>
                    </p:set>
                    <p:anim calcmode="lin" valueType="num">
                      <p:cBhvr>
                        <p:cTn dur="500" fill="hold"/>
                        <p:tgtEl>
                          <p:spTgt spid="1027"/>
                        </p:tgtEl>
                        <p:attrNameLst>
                          <p:attrName>ppt_w</p:attrName>
                        </p:attrNameLst>
                      </p:cBhvr>
                      <p:tavLst>
                        <p:tav tm="0">
                          <p:val>
                            <p:fltVal val="0"/>
                          </p:val>
                        </p:tav>
                        <p:tav tm="100000">
                          <p:val>
                            <p:strVal val="#ppt_w"/>
                          </p:val>
                        </p:tav>
                      </p:tavLst>
                    </p:anim>
                    <p:anim calcmode="lin" valueType="num">
                      <p:cBhvr>
                        <p:cTn dur="500" fill="hold"/>
                        <p:tgtEl>
                          <p:spTgt spid="1027"/>
                        </p:tgtEl>
                        <p:attrNameLst>
                          <p:attrName>ppt_h</p:attrName>
                        </p:attrNameLst>
                      </p:cBhvr>
                      <p:tavLst>
                        <p:tav tm="0">
                          <p:val>
                            <p:fltVal val="0"/>
                          </p:val>
                        </p:tav>
                        <p:tav tm="100000">
                          <p:val>
                            <p:strVal val="#ppt_h"/>
                          </p:val>
                        </p:tav>
                      </p:tavLst>
                    </p:anim>
                    <p:animEffect transition="in" filter="fade">
                      <p:cBhvr>
                        <p:cTn dur="500"/>
                        <p:tgtEl>
                          <p:spTgt spid="1027"/>
                        </p:tgtEl>
                      </p:cBhvr>
                    </p:animEffect>
                  </p:childTnLst>
                </p:cTn>
              </p:par>
            </p:tnLst>
          </p:tmpl>
        </p:tmplLst>
      </p:bldP>
    </p:bldLst>
  </p:timing>
  <p:txStyles>
    <p:title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Arial" charset="0"/>
          <a:cs typeface="Arial" charset="0"/>
        </a:defRPr>
      </a:lvl2pPr>
      <a:lvl3pPr algn="ctr" rtl="0" eaLnBrk="0" fontAlgn="base" hangingPunct="0">
        <a:spcBef>
          <a:spcPct val="0"/>
        </a:spcBef>
        <a:spcAft>
          <a:spcPct val="0"/>
        </a:spcAft>
        <a:defRPr sz="4400">
          <a:solidFill>
            <a:schemeClr val="tx2"/>
          </a:solidFill>
          <a:latin typeface="Arial" charset="0"/>
          <a:cs typeface="Arial" charset="0"/>
        </a:defRPr>
      </a:lvl3pPr>
      <a:lvl4pPr algn="ctr" rtl="0" eaLnBrk="0" fontAlgn="base" hangingPunct="0">
        <a:spcBef>
          <a:spcPct val="0"/>
        </a:spcBef>
        <a:spcAft>
          <a:spcPct val="0"/>
        </a:spcAft>
        <a:defRPr sz="4400">
          <a:solidFill>
            <a:schemeClr val="tx2"/>
          </a:solidFill>
          <a:latin typeface="Arial" charset="0"/>
          <a:cs typeface="Arial" charset="0"/>
        </a:defRPr>
      </a:lvl4pPr>
      <a:lvl5pPr algn="ctr" rtl="0" eaLnBrk="0" fontAlgn="base" hangingPunct="0">
        <a:spcBef>
          <a:spcPct val="0"/>
        </a:spcBef>
        <a:spcAft>
          <a:spcPct val="0"/>
        </a:spcAft>
        <a:defRPr sz="4400">
          <a:solidFill>
            <a:schemeClr val="tx2"/>
          </a:solidFill>
          <a:latin typeface="Arial" charset="0"/>
          <a:cs typeface="Arial" charset="0"/>
        </a:defRPr>
      </a:lvl5pPr>
      <a:lvl6pPr marL="457200" algn="ctr" rtl="0" fontAlgn="base">
        <a:spcBef>
          <a:spcPct val="0"/>
        </a:spcBef>
        <a:spcAft>
          <a:spcPct val="0"/>
        </a:spcAft>
        <a:defRPr sz="4400">
          <a:solidFill>
            <a:schemeClr val="tx2"/>
          </a:solidFill>
          <a:latin typeface="Arial" charset="0"/>
          <a:cs typeface="Arial" charset="0"/>
        </a:defRPr>
      </a:lvl6pPr>
      <a:lvl7pPr marL="914400" algn="ctr" rtl="0" fontAlgn="base">
        <a:spcBef>
          <a:spcPct val="0"/>
        </a:spcBef>
        <a:spcAft>
          <a:spcPct val="0"/>
        </a:spcAft>
        <a:defRPr sz="4400">
          <a:solidFill>
            <a:schemeClr val="tx2"/>
          </a:solidFill>
          <a:latin typeface="Arial" charset="0"/>
          <a:cs typeface="Arial" charset="0"/>
        </a:defRPr>
      </a:lvl7pPr>
      <a:lvl8pPr marL="1371600" algn="ctr" rtl="0" fontAlgn="base">
        <a:spcBef>
          <a:spcPct val="0"/>
        </a:spcBef>
        <a:spcAft>
          <a:spcPct val="0"/>
        </a:spcAft>
        <a:defRPr sz="4400">
          <a:solidFill>
            <a:schemeClr val="tx2"/>
          </a:solidFill>
          <a:latin typeface="Arial" charset="0"/>
          <a:cs typeface="Arial" charset="0"/>
        </a:defRPr>
      </a:lvl8pPr>
      <a:lvl9pPr marL="1828800" algn="ctr" rtl="0" fontAlgn="base">
        <a:spcBef>
          <a:spcPct val="0"/>
        </a:spcBef>
        <a:spcAft>
          <a:spcPct val="0"/>
        </a:spcAft>
        <a:defRPr sz="4400">
          <a:solidFill>
            <a:schemeClr val="tx2"/>
          </a:solidFill>
          <a:latin typeface="Arial" charset="0"/>
          <a:cs typeface="Arial" charset="0"/>
        </a:defRPr>
      </a:lvl9pPr>
    </p:titleStyle>
    <p:bodyStyle>
      <a:lvl1pPr marL="342900" indent="-342900" algn="l" rtl="0" eaLnBrk="0" fontAlgn="base" hangingPunct="0">
        <a:spcBef>
          <a:spcPct val="20000"/>
        </a:spcBef>
        <a:spcAft>
          <a:spcPct val="0"/>
        </a:spcAft>
        <a:buChar char="•"/>
        <a:defRPr sz="3200">
          <a:solidFill>
            <a:schemeClr val="tx1"/>
          </a:solidFill>
          <a:latin typeface="+mn-lt"/>
          <a:ea typeface="+mn-ea"/>
          <a:cs typeface="+mn-cs"/>
        </a:defRPr>
      </a:lvl1pPr>
      <a:lvl2pPr marL="742950" indent="-285750" algn="l" rtl="0" eaLnBrk="0" fontAlgn="base" hangingPunct="0">
        <a:spcBef>
          <a:spcPct val="20000"/>
        </a:spcBef>
        <a:spcAft>
          <a:spcPct val="0"/>
        </a:spcAft>
        <a:buChar char="–"/>
        <a:defRPr sz="2800">
          <a:solidFill>
            <a:schemeClr val="tx1"/>
          </a:solidFill>
          <a:latin typeface="+mn-lt"/>
          <a:cs typeface="+mn-cs"/>
        </a:defRPr>
      </a:lvl2pPr>
      <a:lvl3pPr marL="1143000" indent="-228600" algn="l" rtl="0" eaLnBrk="0" fontAlgn="base" hangingPunct="0">
        <a:spcBef>
          <a:spcPct val="20000"/>
        </a:spcBef>
        <a:spcAft>
          <a:spcPct val="0"/>
        </a:spcAft>
        <a:buChar char="•"/>
        <a:defRPr sz="2400">
          <a:solidFill>
            <a:schemeClr val="tx1"/>
          </a:solidFill>
          <a:latin typeface="+mn-lt"/>
          <a:cs typeface="+mn-cs"/>
        </a:defRPr>
      </a:lvl3pPr>
      <a:lvl4pPr marL="1600200" indent="-228600" algn="l" rtl="0" eaLnBrk="0" fontAlgn="base" hangingPunct="0">
        <a:spcBef>
          <a:spcPct val="20000"/>
        </a:spcBef>
        <a:spcAft>
          <a:spcPct val="0"/>
        </a:spcAft>
        <a:buChar char="–"/>
        <a:defRPr sz="2000">
          <a:solidFill>
            <a:schemeClr val="tx1"/>
          </a:solidFill>
          <a:latin typeface="+mn-lt"/>
          <a:cs typeface="+mn-cs"/>
        </a:defRPr>
      </a:lvl4pPr>
      <a:lvl5pPr marL="2057400" indent="-228600" algn="l" rtl="0" eaLnBrk="0" fontAlgn="base" hangingPunct="0">
        <a:spcBef>
          <a:spcPct val="20000"/>
        </a:spcBef>
        <a:spcAft>
          <a:spcPct val="0"/>
        </a:spcAft>
        <a:buChar char="»"/>
        <a:defRPr sz="2000">
          <a:solidFill>
            <a:schemeClr val="tx1"/>
          </a:solidFill>
          <a:latin typeface="+mn-lt"/>
          <a:cs typeface="+mn-cs"/>
        </a:defRPr>
      </a:lvl5pPr>
      <a:lvl6pPr marL="2514600" indent="-228600" algn="l" rtl="0" fontAlgn="base">
        <a:spcBef>
          <a:spcPct val="20000"/>
        </a:spcBef>
        <a:spcAft>
          <a:spcPct val="0"/>
        </a:spcAft>
        <a:buChar char="»"/>
        <a:defRPr sz="2000">
          <a:solidFill>
            <a:schemeClr val="tx1"/>
          </a:solidFill>
          <a:latin typeface="+mn-lt"/>
          <a:cs typeface="+mn-cs"/>
        </a:defRPr>
      </a:lvl6pPr>
      <a:lvl7pPr marL="2971800" indent="-228600" algn="l" rtl="0" fontAlgn="base">
        <a:spcBef>
          <a:spcPct val="20000"/>
        </a:spcBef>
        <a:spcAft>
          <a:spcPct val="0"/>
        </a:spcAft>
        <a:buChar char="»"/>
        <a:defRPr sz="2000">
          <a:solidFill>
            <a:schemeClr val="tx1"/>
          </a:solidFill>
          <a:latin typeface="+mn-lt"/>
          <a:cs typeface="+mn-cs"/>
        </a:defRPr>
      </a:lvl7pPr>
      <a:lvl8pPr marL="3429000" indent="-228600" algn="l" rtl="0" fontAlgn="base">
        <a:spcBef>
          <a:spcPct val="20000"/>
        </a:spcBef>
        <a:spcAft>
          <a:spcPct val="0"/>
        </a:spcAft>
        <a:buChar char="»"/>
        <a:defRPr sz="2000">
          <a:solidFill>
            <a:schemeClr val="tx1"/>
          </a:solidFill>
          <a:latin typeface="+mn-lt"/>
          <a:cs typeface="+mn-cs"/>
        </a:defRPr>
      </a:lvl8pPr>
      <a:lvl9pPr marL="3886200" indent="-228600" algn="l" rtl="0" fontAlgn="base">
        <a:spcBef>
          <a:spcPct val="20000"/>
        </a:spcBef>
        <a:spcAft>
          <a:spcPct val="0"/>
        </a:spcAft>
        <a:buChar char="»"/>
        <a:defRPr sz="2000">
          <a:solidFill>
            <a:schemeClr val="tx1"/>
          </a:solidFill>
          <a:latin typeface="+mn-lt"/>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6.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415600" y="593367"/>
            <a:ext cx="11360800" cy="763600"/>
          </a:xfrm>
          <a:prstGeom prst="rect">
            <a:avLst/>
          </a:prstGeom>
          <a:noFill/>
          <a:ln>
            <a:noFill/>
          </a:ln>
        </p:spPr>
        <p:txBody>
          <a:bodyPr spcFirstLastPara="1" wrap="square" lIns="91425" tIns="91425" rIns="91425" bIns="91425" anchor="t" anchorCtr="0">
            <a:noAutofit/>
          </a:bodyPr>
          <a:lstStyle>
            <a:lvl1pPr lvl="0" rtl="0">
              <a:spcBef>
                <a:spcPts val="0"/>
              </a:spcBef>
              <a:spcAft>
                <a:spcPts val="0"/>
              </a:spcAft>
              <a:buClr>
                <a:srgbClr val="434343"/>
              </a:buClr>
              <a:buSzPts val="2800"/>
              <a:buFont typeface="Raleway Black"/>
              <a:buNone/>
              <a:defRPr sz="2800">
                <a:solidFill>
                  <a:srgbClr val="434343"/>
                </a:solidFill>
                <a:latin typeface="Raleway Black"/>
                <a:ea typeface="Raleway Black"/>
                <a:cs typeface="Raleway Black"/>
                <a:sym typeface="Raleway Black"/>
              </a:defRPr>
            </a:lvl1pPr>
            <a:lvl2pPr lvl="1" rtl="0">
              <a:spcBef>
                <a:spcPts val="0"/>
              </a:spcBef>
              <a:spcAft>
                <a:spcPts val="0"/>
              </a:spcAft>
              <a:buClr>
                <a:srgbClr val="434343"/>
              </a:buClr>
              <a:buSzPts val="2800"/>
              <a:buFont typeface="Josefin Sans"/>
              <a:buNone/>
              <a:defRPr sz="2800" b="1">
                <a:solidFill>
                  <a:srgbClr val="434343"/>
                </a:solidFill>
                <a:latin typeface="Josefin Sans"/>
                <a:ea typeface="Josefin Sans"/>
                <a:cs typeface="Josefin Sans"/>
                <a:sym typeface="Josefin Sans"/>
              </a:defRPr>
            </a:lvl2pPr>
            <a:lvl3pPr lvl="2" rtl="0">
              <a:spcBef>
                <a:spcPts val="0"/>
              </a:spcBef>
              <a:spcAft>
                <a:spcPts val="0"/>
              </a:spcAft>
              <a:buClr>
                <a:srgbClr val="434343"/>
              </a:buClr>
              <a:buSzPts val="2800"/>
              <a:buFont typeface="Josefin Sans"/>
              <a:buNone/>
              <a:defRPr sz="2800" b="1">
                <a:solidFill>
                  <a:srgbClr val="434343"/>
                </a:solidFill>
                <a:latin typeface="Josefin Sans"/>
                <a:ea typeface="Josefin Sans"/>
                <a:cs typeface="Josefin Sans"/>
                <a:sym typeface="Josefin Sans"/>
              </a:defRPr>
            </a:lvl3pPr>
            <a:lvl4pPr lvl="3" rtl="0">
              <a:spcBef>
                <a:spcPts val="0"/>
              </a:spcBef>
              <a:spcAft>
                <a:spcPts val="0"/>
              </a:spcAft>
              <a:buClr>
                <a:srgbClr val="434343"/>
              </a:buClr>
              <a:buSzPts val="2800"/>
              <a:buFont typeface="Josefin Sans"/>
              <a:buNone/>
              <a:defRPr sz="2800" b="1">
                <a:solidFill>
                  <a:srgbClr val="434343"/>
                </a:solidFill>
                <a:latin typeface="Josefin Sans"/>
                <a:ea typeface="Josefin Sans"/>
                <a:cs typeface="Josefin Sans"/>
                <a:sym typeface="Josefin Sans"/>
              </a:defRPr>
            </a:lvl4pPr>
            <a:lvl5pPr lvl="4" rtl="0">
              <a:spcBef>
                <a:spcPts val="0"/>
              </a:spcBef>
              <a:spcAft>
                <a:spcPts val="0"/>
              </a:spcAft>
              <a:buClr>
                <a:srgbClr val="434343"/>
              </a:buClr>
              <a:buSzPts val="2800"/>
              <a:buFont typeface="Josefin Sans"/>
              <a:buNone/>
              <a:defRPr sz="2800" b="1">
                <a:solidFill>
                  <a:srgbClr val="434343"/>
                </a:solidFill>
                <a:latin typeface="Josefin Sans"/>
                <a:ea typeface="Josefin Sans"/>
                <a:cs typeface="Josefin Sans"/>
                <a:sym typeface="Josefin Sans"/>
              </a:defRPr>
            </a:lvl5pPr>
            <a:lvl6pPr lvl="5" rtl="0">
              <a:spcBef>
                <a:spcPts val="0"/>
              </a:spcBef>
              <a:spcAft>
                <a:spcPts val="0"/>
              </a:spcAft>
              <a:buClr>
                <a:srgbClr val="434343"/>
              </a:buClr>
              <a:buSzPts val="2800"/>
              <a:buFont typeface="Josefin Sans"/>
              <a:buNone/>
              <a:defRPr sz="2800" b="1">
                <a:solidFill>
                  <a:srgbClr val="434343"/>
                </a:solidFill>
                <a:latin typeface="Josefin Sans"/>
                <a:ea typeface="Josefin Sans"/>
                <a:cs typeface="Josefin Sans"/>
                <a:sym typeface="Josefin Sans"/>
              </a:defRPr>
            </a:lvl6pPr>
            <a:lvl7pPr lvl="6" rtl="0">
              <a:spcBef>
                <a:spcPts val="0"/>
              </a:spcBef>
              <a:spcAft>
                <a:spcPts val="0"/>
              </a:spcAft>
              <a:buClr>
                <a:srgbClr val="434343"/>
              </a:buClr>
              <a:buSzPts val="2800"/>
              <a:buFont typeface="Josefin Sans"/>
              <a:buNone/>
              <a:defRPr sz="2800" b="1">
                <a:solidFill>
                  <a:srgbClr val="434343"/>
                </a:solidFill>
                <a:latin typeface="Josefin Sans"/>
                <a:ea typeface="Josefin Sans"/>
                <a:cs typeface="Josefin Sans"/>
                <a:sym typeface="Josefin Sans"/>
              </a:defRPr>
            </a:lvl7pPr>
            <a:lvl8pPr lvl="7" rtl="0">
              <a:spcBef>
                <a:spcPts val="0"/>
              </a:spcBef>
              <a:spcAft>
                <a:spcPts val="0"/>
              </a:spcAft>
              <a:buClr>
                <a:srgbClr val="434343"/>
              </a:buClr>
              <a:buSzPts val="2800"/>
              <a:buFont typeface="Josefin Sans"/>
              <a:buNone/>
              <a:defRPr sz="2800" b="1">
                <a:solidFill>
                  <a:srgbClr val="434343"/>
                </a:solidFill>
                <a:latin typeface="Josefin Sans"/>
                <a:ea typeface="Josefin Sans"/>
                <a:cs typeface="Josefin Sans"/>
                <a:sym typeface="Josefin Sans"/>
              </a:defRPr>
            </a:lvl8pPr>
            <a:lvl9pPr lvl="8" rtl="0">
              <a:spcBef>
                <a:spcPts val="0"/>
              </a:spcBef>
              <a:spcAft>
                <a:spcPts val="0"/>
              </a:spcAft>
              <a:buClr>
                <a:srgbClr val="434343"/>
              </a:buClr>
              <a:buSzPts val="2800"/>
              <a:buFont typeface="Josefin Sans"/>
              <a:buNone/>
              <a:defRPr sz="2800" b="1">
                <a:solidFill>
                  <a:srgbClr val="434343"/>
                </a:solidFill>
                <a:latin typeface="Josefin Sans"/>
                <a:ea typeface="Josefin Sans"/>
                <a:cs typeface="Josefin Sans"/>
                <a:sym typeface="Josefin Sans"/>
              </a:defRPr>
            </a:lvl9pPr>
          </a:lstStyle>
          <a:p>
            <a:endParaRPr/>
          </a:p>
        </p:txBody>
      </p:sp>
      <p:sp>
        <p:nvSpPr>
          <p:cNvPr id="7" name="Google Shape;7;p1"/>
          <p:cNvSpPr txBox="1">
            <a:spLocks noGrp="1"/>
          </p:cNvSpPr>
          <p:nvPr>
            <p:ph type="body" idx="1"/>
          </p:nvPr>
        </p:nvSpPr>
        <p:spPr>
          <a:xfrm>
            <a:off x="415600" y="1536633"/>
            <a:ext cx="11360800" cy="4555200"/>
          </a:xfrm>
          <a:prstGeom prst="rect">
            <a:avLst/>
          </a:prstGeom>
          <a:noFill/>
          <a:ln>
            <a:noFill/>
          </a:ln>
        </p:spPr>
        <p:txBody>
          <a:bodyPr spcFirstLastPara="1" wrap="square" lIns="91425" tIns="91425" rIns="91425" bIns="91425" anchor="t" anchorCtr="0">
            <a:noAutofit/>
          </a:bodyPr>
          <a:lstStyle>
            <a:lvl1pPr marL="457200" lvl="0" indent="-304800" rtl="0">
              <a:lnSpc>
                <a:spcPct val="115000"/>
              </a:lnSpc>
              <a:spcBef>
                <a:spcPts val="0"/>
              </a:spcBef>
              <a:spcAft>
                <a:spcPts val="0"/>
              </a:spcAft>
              <a:buClr>
                <a:srgbClr val="434343"/>
              </a:buClr>
              <a:buSzPts val="1200"/>
              <a:buFont typeface="Josefin Slab"/>
              <a:buChar char="●"/>
              <a:defRPr sz="1200">
                <a:solidFill>
                  <a:srgbClr val="434343"/>
                </a:solidFill>
                <a:latin typeface="Josefin Slab"/>
                <a:ea typeface="Josefin Slab"/>
                <a:cs typeface="Josefin Slab"/>
                <a:sym typeface="Josefin Slab"/>
              </a:defRPr>
            </a:lvl1pPr>
            <a:lvl2pPr marL="914400" lvl="1" indent="-304800" rtl="0">
              <a:lnSpc>
                <a:spcPct val="115000"/>
              </a:lnSpc>
              <a:spcBef>
                <a:spcPts val="1600"/>
              </a:spcBef>
              <a:spcAft>
                <a:spcPts val="0"/>
              </a:spcAft>
              <a:buClr>
                <a:srgbClr val="434343"/>
              </a:buClr>
              <a:buSzPts val="1200"/>
              <a:buFont typeface="Josefin Slab"/>
              <a:buChar char="○"/>
              <a:defRPr sz="1200">
                <a:solidFill>
                  <a:srgbClr val="434343"/>
                </a:solidFill>
                <a:latin typeface="Josefin Slab"/>
                <a:ea typeface="Josefin Slab"/>
                <a:cs typeface="Josefin Slab"/>
                <a:sym typeface="Josefin Slab"/>
              </a:defRPr>
            </a:lvl2pPr>
            <a:lvl3pPr marL="1371600" lvl="2" indent="-304800" rtl="0">
              <a:lnSpc>
                <a:spcPct val="115000"/>
              </a:lnSpc>
              <a:spcBef>
                <a:spcPts val="1600"/>
              </a:spcBef>
              <a:spcAft>
                <a:spcPts val="0"/>
              </a:spcAft>
              <a:buClr>
                <a:srgbClr val="434343"/>
              </a:buClr>
              <a:buSzPts val="1200"/>
              <a:buFont typeface="Josefin Slab"/>
              <a:buChar char="■"/>
              <a:defRPr sz="1200">
                <a:solidFill>
                  <a:srgbClr val="434343"/>
                </a:solidFill>
                <a:latin typeface="Josefin Slab"/>
                <a:ea typeface="Josefin Slab"/>
                <a:cs typeface="Josefin Slab"/>
                <a:sym typeface="Josefin Slab"/>
              </a:defRPr>
            </a:lvl3pPr>
            <a:lvl4pPr marL="1828800" lvl="3" indent="-304800" rtl="0">
              <a:lnSpc>
                <a:spcPct val="115000"/>
              </a:lnSpc>
              <a:spcBef>
                <a:spcPts val="1600"/>
              </a:spcBef>
              <a:spcAft>
                <a:spcPts val="0"/>
              </a:spcAft>
              <a:buClr>
                <a:srgbClr val="434343"/>
              </a:buClr>
              <a:buSzPts val="1200"/>
              <a:buFont typeface="Josefin Slab"/>
              <a:buChar char="●"/>
              <a:defRPr sz="1200">
                <a:solidFill>
                  <a:srgbClr val="434343"/>
                </a:solidFill>
                <a:latin typeface="Josefin Slab"/>
                <a:ea typeface="Josefin Slab"/>
                <a:cs typeface="Josefin Slab"/>
                <a:sym typeface="Josefin Slab"/>
              </a:defRPr>
            </a:lvl4pPr>
            <a:lvl5pPr marL="2286000" lvl="4" indent="-304800" rtl="0">
              <a:lnSpc>
                <a:spcPct val="115000"/>
              </a:lnSpc>
              <a:spcBef>
                <a:spcPts val="1600"/>
              </a:spcBef>
              <a:spcAft>
                <a:spcPts val="0"/>
              </a:spcAft>
              <a:buClr>
                <a:srgbClr val="434343"/>
              </a:buClr>
              <a:buSzPts val="1200"/>
              <a:buFont typeface="Josefin Slab"/>
              <a:buChar char="○"/>
              <a:defRPr sz="1200">
                <a:solidFill>
                  <a:srgbClr val="434343"/>
                </a:solidFill>
                <a:latin typeface="Josefin Slab"/>
                <a:ea typeface="Josefin Slab"/>
                <a:cs typeface="Josefin Slab"/>
                <a:sym typeface="Josefin Slab"/>
              </a:defRPr>
            </a:lvl5pPr>
            <a:lvl6pPr marL="2743200" lvl="5" indent="-304800" rtl="0">
              <a:lnSpc>
                <a:spcPct val="115000"/>
              </a:lnSpc>
              <a:spcBef>
                <a:spcPts val="1600"/>
              </a:spcBef>
              <a:spcAft>
                <a:spcPts val="0"/>
              </a:spcAft>
              <a:buClr>
                <a:srgbClr val="434343"/>
              </a:buClr>
              <a:buSzPts val="1200"/>
              <a:buFont typeface="Josefin Slab"/>
              <a:buChar char="■"/>
              <a:defRPr sz="1200">
                <a:solidFill>
                  <a:srgbClr val="434343"/>
                </a:solidFill>
                <a:latin typeface="Josefin Slab"/>
                <a:ea typeface="Josefin Slab"/>
                <a:cs typeface="Josefin Slab"/>
                <a:sym typeface="Josefin Slab"/>
              </a:defRPr>
            </a:lvl6pPr>
            <a:lvl7pPr marL="3200400" lvl="6" indent="-304800" rtl="0">
              <a:lnSpc>
                <a:spcPct val="115000"/>
              </a:lnSpc>
              <a:spcBef>
                <a:spcPts val="1600"/>
              </a:spcBef>
              <a:spcAft>
                <a:spcPts val="0"/>
              </a:spcAft>
              <a:buClr>
                <a:srgbClr val="434343"/>
              </a:buClr>
              <a:buSzPts val="1200"/>
              <a:buFont typeface="Josefin Slab"/>
              <a:buChar char="●"/>
              <a:defRPr sz="1200">
                <a:solidFill>
                  <a:srgbClr val="434343"/>
                </a:solidFill>
                <a:latin typeface="Josefin Slab"/>
                <a:ea typeface="Josefin Slab"/>
                <a:cs typeface="Josefin Slab"/>
                <a:sym typeface="Josefin Slab"/>
              </a:defRPr>
            </a:lvl7pPr>
            <a:lvl8pPr marL="3657600" lvl="7" indent="-304800" rtl="0">
              <a:lnSpc>
                <a:spcPct val="115000"/>
              </a:lnSpc>
              <a:spcBef>
                <a:spcPts val="1600"/>
              </a:spcBef>
              <a:spcAft>
                <a:spcPts val="0"/>
              </a:spcAft>
              <a:buClr>
                <a:srgbClr val="434343"/>
              </a:buClr>
              <a:buSzPts val="1200"/>
              <a:buFont typeface="Josefin Slab"/>
              <a:buChar char="○"/>
              <a:defRPr sz="1200">
                <a:solidFill>
                  <a:srgbClr val="434343"/>
                </a:solidFill>
                <a:latin typeface="Josefin Slab"/>
                <a:ea typeface="Josefin Slab"/>
                <a:cs typeface="Josefin Slab"/>
                <a:sym typeface="Josefin Slab"/>
              </a:defRPr>
            </a:lvl8pPr>
            <a:lvl9pPr marL="4114800" lvl="8" indent="-304800" rtl="0">
              <a:lnSpc>
                <a:spcPct val="115000"/>
              </a:lnSpc>
              <a:spcBef>
                <a:spcPts val="1600"/>
              </a:spcBef>
              <a:spcAft>
                <a:spcPts val="1600"/>
              </a:spcAft>
              <a:buClr>
                <a:srgbClr val="434343"/>
              </a:buClr>
              <a:buSzPts val="1200"/>
              <a:buFont typeface="Josefin Slab"/>
              <a:buChar char="■"/>
              <a:defRPr sz="1200">
                <a:solidFill>
                  <a:srgbClr val="434343"/>
                </a:solidFill>
                <a:latin typeface="Josefin Slab"/>
                <a:ea typeface="Josefin Slab"/>
                <a:cs typeface="Josefin Slab"/>
                <a:sym typeface="Josefin Slab"/>
              </a:defRPr>
            </a:lvl9pPr>
          </a:lstStyle>
          <a:p>
            <a:endParaRPr/>
          </a:p>
        </p:txBody>
      </p:sp>
    </p:spTree>
    <p:extLst>
      <p:ext uri="{BB962C8B-B14F-4D97-AF65-F5344CB8AC3E}">
        <p14:creationId xmlns:p14="http://schemas.microsoft.com/office/powerpoint/2010/main" val="1408420736"/>
      </p:ext>
    </p:extLst>
  </p:cSld>
  <p:clrMap bg1="lt1" tx1="dk1" bg2="dk2" tx2="lt2" accent1="accent1" accent2="accent2" accent3="accent3" accent4="accent4" accent5="accent5" accent6="accent6" hlink="hlink" folHlink="folHlink"/>
  <p:sldLayoutIdLst>
    <p:sldLayoutId id="2147485355" r:id="rId1"/>
    <p:sldLayoutId id="2147485356" r:id="rId2"/>
    <p:sldLayoutId id="2147485357" r:id="rId3"/>
    <p:sldLayoutId id="2147485358" r:id="rId4"/>
    <p:sldLayoutId id="2147485359" r:id="rId5"/>
    <p:sldLayoutId id="2147485360" r:id="rId6"/>
    <p:sldLayoutId id="2147485361" r:id="rId7"/>
    <p:sldLayoutId id="2147485362" r:id="rId8"/>
    <p:sldLayoutId id="2147485363" r:id="rId9"/>
    <p:sldLayoutId id="2147485364" r:id="rId10"/>
    <p:sldLayoutId id="2147485365" r:id="rId11"/>
    <p:sldLayoutId id="2147485366" r:id="rId12"/>
    <p:sldLayoutId id="2147485367" r:id="rId13"/>
    <p:sldLayoutId id="2147485368" r:id="rId14"/>
    <p:sldLayoutId id="2147485369" r:id="rId15"/>
    <p:sldLayoutId id="2147485370" r:id="rId16"/>
    <p:sldLayoutId id="2147485371" r:id="rId17"/>
  </p:sldLayoutIdLst>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37.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pic>
        <p:nvPicPr>
          <p:cNvPr id="18434" name="Picture 19" descr="1">
            <a:extLst>
              <a:ext uri="{FF2B5EF4-FFF2-40B4-BE49-F238E27FC236}">
                <a16:creationId xmlns:a16="http://schemas.microsoft.com/office/drawing/2014/main" xmlns="" id="{788AA3DC-5F6B-47D2-B8AE-1CD687C6990E}"/>
              </a:ext>
            </a:extLst>
          </p:cNvPr>
          <p:cNvPicPr>
            <a:picLocks noChangeAspect="1" noChangeArrowheads="1"/>
          </p:cNvPicPr>
          <p:nvPr/>
        </p:nvPicPr>
        <p:blipFill>
          <a:blip r:embed="rId14">
            <a:extLst>
              <a:ext uri="{28A0092B-C50C-407E-A947-70E740481C1C}">
                <a14:useLocalDpi xmlns:a14="http://schemas.microsoft.com/office/drawing/2010/main" val="0"/>
              </a:ext>
            </a:extLst>
          </a:blip>
          <a:srcRect b="38461"/>
          <a:stretch>
            <a:fillRect/>
          </a:stretch>
        </p:blipFill>
        <p:spPr bwMode="auto">
          <a:xfrm>
            <a:off x="0" y="6324601"/>
            <a:ext cx="12192000" cy="542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41" name="Rectangle 17">
            <a:extLst>
              <a:ext uri="{FF2B5EF4-FFF2-40B4-BE49-F238E27FC236}">
                <a16:creationId xmlns:a16="http://schemas.microsoft.com/office/drawing/2014/main" xmlns="" id="{FA4C100F-39A2-4977-9EC7-47C974977F5F}"/>
              </a:ext>
            </a:extLst>
          </p:cNvPr>
          <p:cNvSpPr>
            <a:spLocks noChangeArrowheads="1"/>
          </p:cNvSpPr>
          <p:nvPr/>
        </p:nvSpPr>
        <p:spPr bwMode="gray">
          <a:xfrm>
            <a:off x="0" y="0"/>
            <a:ext cx="12192000" cy="1219200"/>
          </a:xfrm>
          <a:prstGeom prst="rect">
            <a:avLst/>
          </a:prstGeom>
          <a:gradFill rotWithShape="1">
            <a:gsLst>
              <a:gs pos="0">
                <a:schemeClr val="accent1"/>
              </a:gs>
              <a:gs pos="100000">
                <a:schemeClr val="accent1">
                  <a:gamma/>
                  <a:tint val="0"/>
                  <a:invGamma/>
                </a:schemeClr>
              </a:gs>
            </a:gsLst>
            <a:lin ang="5400000" scaled="1"/>
          </a:gradFill>
          <a:ln w="9525">
            <a:noFill/>
            <a:miter lim="800000"/>
            <a:headEnd/>
            <a:tailEnd/>
          </a:ln>
          <a:effectLst/>
        </p:spPr>
        <p:txBody>
          <a:bodyPr wrap="none" anchor="ctr"/>
          <a:lstStyle/>
          <a:p>
            <a:pPr eaLnBrk="1" hangingPunct="1">
              <a:defRPr/>
            </a:pPr>
            <a:endParaRPr lang="en-US" sz="1800">
              <a:solidFill>
                <a:srgbClr val="080808"/>
              </a:solidFill>
              <a:latin typeface="Arial" charset="0"/>
            </a:endParaRPr>
          </a:p>
        </p:txBody>
      </p:sp>
      <p:sp>
        <p:nvSpPr>
          <p:cNvPr id="18436" name="Rectangle 3">
            <a:extLst>
              <a:ext uri="{FF2B5EF4-FFF2-40B4-BE49-F238E27FC236}">
                <a16:creationId xmlns:a16="http://schemas.microsoft.com/office/drawing/2014/main" xmlns="" id="{91E7E6FB-8E74-48CE-A12D-94F3135142EB}"/>
              </a:ext>
            </a:extLst>
          </p:cNvPr>
          <p:cNvSpPr>
            <a:spLocks noGrp="1" noChangeArrowheads="1"/>
          </p:cNvSpPr>
          <p:nvPr>
            <p:ph type="body" idx="1"/>
          </p:nvPr>
        </p:nvSpPr>
        <p:spPr bwMode="auto">
          <a:xfrm>
            <a:off x="609600" y="1295400"/>
            <a:ext cx="10972800" cy="5029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28" name="Rectangle 4">
            <a:extLst>
              <a:ext uri="{FF2B5EF4-FFF2-40B4-BE49-F238E27FC236}">
                <a16:creationId xmlns:a16="http://schemas.microsoft.com/office/drawing/2014/main" xmlns="" id="{6ED0C7AD-BBE3-40E3-8DBA-9F7096690B1A}"/>
              </a:ext>
            </a:extLst>
          </p:cNvPr>
          <p:cNvSpPr>
            <a:spLocks noGrp="1" noChangeArrowheads="1"/>
          </p:cNvSpPr>
          <p:nvPr>
            <p:ph type="dt" sz="half" idx="2"/>
          </p:nvPr>
        </p:nvSpPr>
        <p:spPr bwMode="auto">
          <a:xfrm>
            <a:off x="609600" y="6537326"/>
            <a:ext cx="2844800" cy="244475"/>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eaLnBrk="1" hangingPunct="1">
              <a:defRPr sz="1200">
                <a:solidFill>
                  <a:srgbClr val="FFFFFF"/>
                </a:solidFill>
                <a:latin typeface="Arial" charset="0"/>
              </a:defRPr>
            </a:lvl1pPr>
          </a:lstStyle>
          <a:p>
            <a:pPr>
              <a:defRPr/>
            </a:pPr>
            <a:endParaRPr lang="en-US"/>
          </a:p>
        </p:txBody>
      </p:sp>
      <p:sp>
        <p:nvSpPr>
          <p:cNvPr id="1029" name="Rectangle 5">
            <a:extLst>
              <a:ext uri="{FF2B5EF4-FFF2-40B4-BE49-F238E27FC236}">
                <a16:creationId xmlns:a16="http://schemas.microsoft.com/office/drawing/2014/main" xmlns="" id="{D39FBAC7-7523-42CE-AEF2-A374B4C2842B}"/>
              </a:ext>
            </a:extLst>
          </p:cNvPr>
          <p:cNvSpPr>
            <a:spLocks noGrp="1" noChangeArrowheads="1"/>
          </p:cNvSpPr>
          <p:nvPr>
            <p:ph type="ftr" sz="quarter" idx="3"/>
          </p:nvPr>
        </p:nvSpPr>
        <p:spPr bwMode="auto">
          <a:xfrm>
            <a:off x="4165600" y="6537326"/>
            <a:ext cx="3860800" cy="244475"/>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eaLnBrk="1" hangingPunct="1">
              <a:defRPr sz="1200">
                <a:solidFill>
                  <a:srgbClr val="FFFFFF"/>
                </a:solidFill>
                <a:latin typeface="Arial" charset="0"/>
              </a:defRPr>
            </a:lvl1pPr>
          </a:lstStyle>
          <a:p>
            <a:pPr>
              <a:defRPr/>
            </a:pPr>
            <a:endParaRPr lang="en-US"/>
          </a:p>
        </p:txBody>
      </p:sp>
      <p:sp>
        <p:nvSpPr>
          <p:cNvPr id="1030" name="Rectangle 6">
            <a:extLst>
              <a:ext uri="{FF2B5EF4-FFF2-40B4-BE49-F238E27FC236}">
                <a16:creationId xmlns:a16="http://schemas.microsoft.com/office/drawing/2014/main" xmlns="" id="{91388D68-C278-4AC1-950B-389AEC223579}"/>
              </a:ext>
            </a:extLst>
          </p:cNvPr>
          <p:cNvSpPr>
            <a:spLocks noGrp="1" noChangeArrowheads="1"/>
          </p:cNvSpPr>
          <p:nvPr>
            <p:ph type="sldNum" sz="quarter" idx="4"/>
          </p:nvPr>
        </p:nvSpPr>
        <p:spPr bwMode="auto">
          <a:xfrm>
            <a:off x="8737600" y="6537326"/>
            <a:ext cx="2844800" cy="244475"/>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eaLnBrk="1" hangingPunct="1">
              <a:defRPr sz="1200">
                <a:solidFill>
                  <a:srgbClr val="FFFFFF"/>
                </a:solidFill>
                <a:latin typeface="Arial" panose="020B0604020202020204" pitchFamily="34" charset="0"/>
              </a:defRPr>
            </a:lvl1pPr>
          </a:lstStyle>
          <a:p>
            <a:pPr>
              <a:defRPr/>
            </a:pPr>
            <a:fld id="{5563BC96-8F0C-4F78-AF4B-2B06C8F43E32}" type="slidenum">
              <a:rPr lang="en-US" altLang="en-US"/>
              <a:pPr>
                <a:defRPr/>
              </a:pPr>
              <a:t>‹#›</a:t>
            </a:fld>
            <a:endParaRPr lang="en-US" altLang="en-US"/>
          </a:p>
        </p:txBody>
      </p:sp>
      <p:pic>
        <p:nvPicPr>
          <p:cNvPr id="18440" name="Picture 9" descr="artplus_nature_naturalcity42_a">
            <a:extLst>
              <a:ext uri="{FF2B5EF4-FFF2-40B4-BE49-F238E27FC236}">
                <a16:creationId xmlns:a16="http://schemas.microsoft.com/office/drawing/2014/main" xmlns="" id="{4A09C1D6-5866-4CE5-B6FB-271A867A5119}"/>
              </a:ext>
            </a:extLst>
          </p:cNvPr>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10521951" y="5935664"/>
            <a:ext cx="1646767" cy="833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441" name="Picture 10" descr="artplus_nature_naturalcity42_b">
            <a:extLst>
              <a:ext uri="{FF2B5EF4-FFF2-40B4-BE49-F238E27FC236}">
                <a16:creationId xmlns:a16="http://schemas.microsoft.com/office/drawing/2014/main" xmlns="" id="{2AC4E0CF-DCAC-4D99-B349-A7BF18305C2D}"/>
              </a:ext>
            </a:extLst>
          </p:cNvPr>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10642601" y="5916613"/>
            <a:ext cx="1104900" cy="158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442" name="Picture 11" descr="artplus_nature_naturalcity42_e">
            <a:extLst>
              <a:ext uri="{FF2B5EF4-FFF2-40B4-BE49-F238E27FC236}">
                <a16:creationId xmlns:a16="http://schemas.microsoft.com/office/drawing/2014/main" xmlns="" id="{E57ACB30-3B84-4D70-98CD-F6DBCCCBFBCE}"/>
              </a:ext>
            </a:extLst>
          </p:cNvPr>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10881784" y="5608638"/>
            <a:ext cx="573616" cy="463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443" name="Picture 12" descr="artplus_nature_naturalcity42_d">
            <a:extLst>
              <a:ext uri="{FF2B5EF4-FFF2-40B4-BE49-F238E27FC236}">
                <a16:creationId xmlns:a16="http://schemas.microsoft.com/office/drawing/2014/main" xmlns="" id="{8165BB2F-30A1-4694-AF68-7D49F960FABF}"/>
              </a:ext>
            </a:extLst>
          </p:cNvPr>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10803467" y="5849939"/>
            <a:ext cx="230717"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444" name="Picture 13" descr="artplus_nature_naturalcity42_i">
            <a:extLst>
              <a:ext uri="{FF2B5EF4-FFF2-40B4-BE49-F238E27FC236}">
                <a16:creationId xmlns:a16="http://schemas.microsoft.com/office/drawing/2014/main" xmlns="" id="{86F8C041-7816-43CC-9701-2BDD8B1D87F8}"/>
              </a:ext>
            </a:extLst>
          </p:cNvPr>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11292418" y="5969001"/>
            <a:ext cx="615949"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445" name="Picture 14" descr="artplus_nature_naturalcity42_c">
            <a:extLst>
              <a:ext uri="{FF2B5EF4-FFF2-40B4-BE49-F238E27FC236}">
                <a16:creationId xmlns:a16="http://schemas.microsoft.com/office/drawing/2014/main" xmlns="" id="{87E2F105-3A4A-4B25-B957-64887AA59527}"/>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11417301" y="5943600"/>
            <a:ext cx="412751" cy="241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39" name="Picture 15" descr="artplus_nature_naturalcity42_f">
            <a:extLst>
              <a:ext uri="{FF2B5EF4-FFF2-40B4-BE49-F238E27FC236}">
                <a16:creationId xmlns:a16="http://schemas.microsoft.com/office/drawing/2014/main" xmlns="" id="{27C3CCBE-7E35-42DB-A949-53D149101986}"/>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10568517" y="6334126"/>
            <a:ext cx="1826683"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26" name="Rectangle 2">
            <a:extLst>
              <a:ext uri="{FF2B5EF4-FFF2-40B4-BE49-F238E27FC236}">
                <a16:creationId xmlns:a16="http://schemas.microsoft.com/office/drawing/2014/main" xmlns="" id="{8F5E37C5-BBD3-4251-924A-897D91CB6192}"/>
              </a:ext>
            </a:extLst>
          </p:cNvPr>
          <p:cNvSpPr>
            <a:spLocks noGrp="1" noChangeArrowheads="1"/>
          </p:cNvSpPr>
          <p:nvPr>
            <p:ph type="title"/>
          </p:nvPr>
        </p:nvSpPr>
        <p:spPr bwMode="auto">
          <a:xfrm>
            <a:off x="609600" y="228601"/>
            <a:ext cx="10972800" cy="868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ltLang="en-US"/>
              <a:t>Click to edit Master title style</a:t>
            </a:r>
          </a:p>
        </p:txBody>
      </p:sp>
      <p:pic>
        <p:nvPicPr>
          <p:cNvPr id="1044" name="Picture 20" descr="a1">
            <a:extLst>
              <a:ext uri="{FF2B5EF4-FFF2-40B4-BE49-F238E27FC236}">
                <a16:creationId xmlns:a16="http://schemas.microsoft.com/office/drawing/2014/main" xmlns="" id="{30D9C176-3091-4D6F-95A0-E950296DA78D}"/>
              </a:ext>
            </a:extLst>
          </p:cNvPr>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12833351" y="328613"/>
            <a:ext cx="1257300" cy="1082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45" name="Picture 21" descr="b_1">
            <a:extLst>
              <a:ext uri="{FF2B5EF4-FFF2-40B4-BE49-F238E27FC236}">
                <a16:creationId xmlns:a16="http://schemas.microsoft.com/office/drawing/2014/main" xmlns="" id="{0CB2FD44-A63B-4A61-AD76-D56C0A1A4C64}"/>
              </a:ext>
            </a:extLst>
          </p:cNvPr>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1320800" y="1371601"/>
            <a:ext cx="1100667" cy="358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450" name="TextBox 17">
            <a:extLst>
              <a:ext uri="{FF2B5EF4-FFF2-40B4-BE49-F238E27FC236}">
                <a16:creationId xmlns:a16="http://schemas.microsoft.com/office/drawing/2014/main" xmlns="" id="{5CF7A87B-E754-4278-823D-24BEBCFCCDD1}"/>
              </a:ext>
            </a:extLst>
          </p:cNvPr>
          <p:cNvSpPr txBox="1">
            <a:spLocks noChangeArrowheads="1"/>
          </p:cNvSpPr>
          <p:nvPr userDrawn="1"/>
        </p:nvSpPr>
        <p:spPr bwMode="auto">
          <a:xfrm>
            <a:off x="1" y="6627813"/>
            <a:ext cx="1691489" cy="369332"/>
          </a:xfrm>
          <a:prstGeom prst="rect">
            <a:avLst/>
          </a:prstGeom>
          <a:noFill/>
          <a:ln>
            <a:noFill/>
          </a:ln>
        </p:spPr>
        <p:txBody>
          <a:bodyPr wrap="none">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eaLnBrk="1" hangingPunct="1">
              <a:defRPr/>
            </a:pPr>
            <a:r>
              <a:rPr lang="en-US" sz="900">
                <a:solidFill>
                  <a:srgbClr val="FFFFFF"/>
                </a:solidFill>
                <a:latin typeface="Arial" panose="020B0604020202020204" pitchFamily="34" charset="0"/>
              </a:rPr>
              <a:t>http://dichvudanhvanban.com</a:t>
            </a:r>
          </a:p>
          <a:p>
            <a:pPr eaLnBrk="1" hangingPunct="1">
              <a:defRPr/>
            </a:pPr>
            <a:endParaRPr lang="en-US" sz="900">
              <a:solidFill>
                <a:srgbClr val="FFFFFF"/>
              </a:solidFill>
              <a:latin typeface="Arial" panose="020B0604020202020204" pitchFamily="34" charset="0"/>
            </a:endParaRPr>
          </a:p>
        </p:txBody>
      </p:sp>
    </p:spTree>
    <p:extLst>
      <p:ext uri="{BB962C8B-B14F-4D97-AF65-F5344CB8AC3E}">
        <p14:creationId xmlns:p14="http://schemas.microsoft.com/office/powerpoint/2010/main" val="4085387245"/>
      </p:ext>
    </p:extLst>
  </p:cSld>
  <p:clrMap bg1="lt1" tx1="dk1" bg2="lt2" tx2="dk2" accent1="accent1" accent2="accent2" accent3="accent3" accent4="accent4" accent5="accent5" accent6="accent6" hlink="hlink" folHlink="folHlink"/>
  <p:sldLayoutIdLst>
    <p:sldLayoutId id="2147485373" r:id="rId1"/>
    <p:sldLayoutId id="2147485374" r:id="rId2"/>
    <p:sldLayoutId id="2147485375" r:id="rId3"/>
    <p:sldLayoutId id="2147485376" r:id="rId4"/>
    <p:sldLayoutId id="2147485377" r:id="rId5"/>
    <p:sldLayoutId id="2147485378" r:id="rId6"/>
    <p:sldLayoutId id="2147485379" r:id="rId7"/>
    <p:sldLayoutId id="2147485380" r:id="rId8"/>
    <p:sldLayoutId id="2147485381" r:id="rId9"/>
    <p:sldLayoutId id="2147485382" r:id="rId10"/>
    <p:sldLayoutId id="2147485383" r:id="rId11"/>
    <p:sldLayoutId id="2147485384" r:id="rId12"/>
  </p:sldLayoutIdLst>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2" presetClass="entr" presetSubtype="4" fill="hold" nodeType="withEffect">
                                  <p:stCondLst>
                                    <p:cond delay="0"/>
                                  </p:stCondLst>
                                  <p:childTnLst>
                                    <p:set>
                                      <p:cBhvr>
                                        <p:cTn id="6" dur="1" fill="hold">
                                          <p:stCondLst>
                                            <p:cond delay="0"/>
                                          </p:stCondLst>
                                        </p:cTn>
                                        <p:tgtEl>
                                          <p:spTgt spid="1039"/>
                                        </p:tgtEl>
                                        <p:attrNameLst>
                                          <p:attrName>style.visibility</p:attrName>
                                        </p:attrNameLst>
                                      </p:cBhvr>
                                      <p:to>
                                        <p:strVal val="visible"/>
                                      </p:to>
                                    </p:set>
                                    <p:animEffect transition="in" filter="wipe(down)">
                                      <p:cBhvr>
                                        <p:cTn id="7" dur="1000"/>
                                        <p:tgtEl>
                                          <p:spTgt spid="1039"/>
                                        </p:tgtEl>
                                      </p:cBhvr>
                                    </p:animEffect>
                                  </p:childTnLst>
                                </p:cTn>
                              </p:par>
                            </p:childTnLst>
                          </p:cTn>
                        </p:par>
                        <p:par>
                          <p:cTn id="8" fill="hold" nodeType="afterGroup">
                            <p:stCondLst>
                              <p:cond delay="1000"/>
                            </p:stCondLst>
                            <p:childTnLst>
                              <p:par>
                                <p:cTn id="9" presetID="0" presetClass="path" presetSubtype="0" accel="50000" decel="50000" fill="hold" nodeType="afterEffect">
                                  <p:stCondLst>
                                    <p:cond delay="0"/>
                                  </p:stCondLst>
                                  <p:childTnLst>
                                    <p:animMotion origin="layout" path="M 3.33333E-6 -1.85185E-6 C -0.09045 -0.01597 -0.36945 -0.08727 -0.54306 -0.09537 C -0.71667 -0.10347 -0.93785 -0.05879 -1.04167 -0.04907 " pathEditMode="relative" rAng="0" ptsTypes="aaa">
                                      <p:cBhvr>
                                        <p:cTn id="10" dur="2000" fill="hold"/>
                                        <p:tgtEl>
                                          <p:spTgt spid="1044"/>
                                        </p:tgtEl>
                                        <p:attrNameLst>
                                          <p:attrName>ppt_x</p:attrName>
                                          <p:attrName>ppt_y</p:attrName>
                                        </p:attrNameLst>
                                      </p:cBhvr>
                                      <p:rCtr x="-52100" y="-5200"/>
                                    </p:animMotion>
                                  </p:childTnLst>
                                </p:cTn>
                              </p:par>
                            </p:childTnLst>
                          </p:cTn>
                        </p:par>
                        <p:par>
                          <p:cTn id="11" fill="hold" nodeType="afterGroup">
                            <p:stCondLst>
                              <p:cond delay="3000"/>
                            </p:stCondLst>
                            <p:childTnLst>
                              <p:par>
                                <p:cTn id="12" presetID="0" presetClass="path" presetSubtype="0" accel="50000" decel="50000" fill="hold" nodeType="afterEffect">
                                  <p:stCondLst>
                                    <p:cond delay="0"/>
                                  </p:stCondLst>
                                  <p:childTnLst>
                                    <p:animMotion origin="layout" path="M -0.00348 0.05949 C 0.00625 0.0581 0.04097 0.0574 0.05399 0.05324 C 0.06701 0.04907 0.06632 0.04907 0.07638 0.03379 C 0.08628 0.01898 0.10538 -0.02269 0.11319 -0.03727 " pathEditMode="relative" rAng="0" ptsTypes="aaaa">
                                      <p:cBhvr>
                                        <p:cTn id="13" dur="2000" fill="hold"/>
                                        <p:tgtEl>
                                          <p:spTgt spid="1045"/>
                                        </p:tgtEl>
                                        <p:attrNameLst>
                                          <p:attrName>ppt_x</p:attrName>
                                          <p:attrName>ppt_y</p:attrName>
                                        </p:attrNameLst>
                                      </p:cBhvr>
                                      <p:rCtr x="5800" y="-4800"/>
                                    </p:animMotion>
                                  </p:childTnLst>
                                </p:cTn>
                              </p:par>
                              <p:par>
                                <p:cTn id="14" presetID="22" presetClass="entr" presetSubtype="8" fill="hold" grpId="0" nodeType="withEffect">
                                  <p:stCondLst>
                                    <p:cond delay="900"/>
                                  </p:stCondLst>
                                  <p:childTnLst>
                                    <p:set>
                                      <p:cBhvr>
                                        <p:cTn id="15" dur="1" fill="hold">
                                          <p:stCondLst>
                                            <p:cond delay="0"/>
                                          </p:stCondLst>
                                        </p:cTn>
                                        <p:tgtEl>
                                          <p:spTgt spid="1026"/>
                                        </p:tgtEl>
                                        <p:attrNameLst>
                                          <p:attrName>style.visibility</p:attrName>
                                        </p:attrNameLst>
                                      </p:cBhvr>
                                      <p:to>
                                        <p:strVal val="visible"/>
                                      </p:to>
                                    </p:set>
                                    <p:animEffect transition="in" filter="wipe(left)">
                                      <p:cBhvr>
                                        <p:cTn id="16" dur="1000"/>
                                        <p:tgtEl>
                                          <p:spTgt spid="102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26" grpId="0"/>
    </p:bldLst>
  </p:timing>
  <p:txStyles>
    <p:titleStyle>
      <a:lvl1pPr algn="ctr" rtl="0" eaLnBrk="0" fontAlgn="base" hangingPunct="0">
        <a:spcBef>
          <a:spcPct val="0"/>
        </a:spcBef>
        <a:spcAft>
          <a:spcPct val="0"/>
        </a:spcAft>
        <a:defRPr sz="4200" b="1" i="1">
          <a:solidFill>
            <a:schemeClr val="tx1"/>
          </a:solidFill>
          <a:latin typeface="+mj-lt"/>
          <a:ea typeface="+mj-ea"/>
          <a:cs typeface="+mj-cs"/>
        </a:defRPr>
      </a:lvl1pPr>
      <a:lvl2pPr algn="ctr" rtl="0" eaLnBrk="0" fontAlgn="base" hangingPunct="0">
        <a:spcBef>
          <a:spcPct val="0"/>
        </a:spcBef>
        <a:spcAft>
          <a:spcPct val="0"/>
        </a:spcAft>
        <a:defRPr sz="4200" b="1" i="1">
          <a:solidFill>
            <a:schemeClr val="tx1"/>
          </a:solidFill>
          <a:latin typeface="Arial" charset="0"/>
        </a:defRPr>
      </a:lvl2pPr>
      <a:lvl3pPr algn="ctr" rtl="0" eaLnBrk="0" fontAlgn="base" hangingPunct="0">
        <a:spcBef>
          <a:spcPct val="0"/>
        </a:spcBef>
        <a:spcAft>
          <a:spcPct val="0"/>
        </a:spcAft>
        <a:defRPr sz="4200" b="1" i="1">
          <a:solidFill>
            <a:schemeClr val="tx1"/>
          </a:solidFill>
          <a:latin typeface="Arial" charset="0"/>
        </a:defRPr>
      </a:lvl3pPr>
      <a:lvl4pPr algn="ctr" rtl="0" eaLnBrk="0" fontAlgn="base" hangingPunct="0">
        <a:spcBef>
          <a:spcPct val="0"/>
        </a:spcBef>
        <a:spcAft>
          <a:spcPct val="0"/>
        </a:spcAft>
        <a:defRPr sz="4200" b="1" i="1">
          <a:solidFill>
            <a:schemeClr val="tx1"/>
          </a:solidFill>
          <a:latin typeface="Arial" charset="0"/>
        </a:defRPr>
      </a:lvl4pPr>
      <a:lvl5pPr algn="ctr" rtl="0" eaLnBrk="0" fontAlgn="base" hangingPunct="0">
        <a:spcBef>
          <a:spcPct val="0"/>
        </a:spcBef>
        <a:spcAft>
          <a:spcPct val="0"/>
        </a:spcAft>
        <a:defRPr sz="4200" b="1" i="1">
          <a:solidFill>
            <a:schemeClr val="tx1"/>
          </a:solidFill>
          <a:latin typeface="Arial" charset="0"/>
        </a:defRPr>
      </a:lvl5pPr>
      <a:lvl6pPr marL="457200" algn="ctr" rtl="0" eaLnBrk="1" fontAlgn="base" hangingPunct="1">
        <a:spcBef>
          <a:spcPct val="0"/>
        </a:spcBef>
        <a:spcAft>
          <a:spcPct val="0"/>
        </a:spcAft>
        <a:defRPr sz="4200" b="1" i="1">
          <a:solidFill>
            <a:schemeClr val="tx1"/>
          </a:solidFill>
          <a:latin typeface="Arial" charset="0"/>
        </a:defRPr>
      </a:lvl6pPr>
      <a:lvl7pPr marL="914400" algn="ctr" rtl="0" eaLnBrk="1" fontAlgn="base" hangingPunct="1">
        <a:spcBef>
          <a:spcPct val="0"/>
        </a:spcBef>
        <a:spcAft>
          <a:spcPct val="0"/>
        </a:spcAft>
        <a:defRPr sz="4200" b="1" i="1">
          <a:solidFill>
            <a:schemeClr val="tx1"/>
          </a:solidFill>
          <a:latin typeface="Arial" charset="0"/>
        </a:defRPr>
      </a:lvl7pPr>
      <a:lvl8pPr marL="1371600" algn="ctr" rtl="0" eaLnBrk="1" fontAlgn="base" hangingPunct="1">
        <a:spcBef>
          <a:spcPct val="0"/>
        </a:spcBef>
        <a:spcAft>
          <a:spcPct val="0"/>
        </a:spcAft>
        <a:defRPr sz="4200" b="1" i="1">
          <a:solidFill>
            <a:schemeClr val="tx1"/>
          </a:solidFill>
          <a:latin typeface="Arial" charset="0"/>
        </a:defRPr>
      </a:lvl8pPr>
      <a:lvl9pPr marL="1828800" algn="ctr" rtl="0" eaLnBrk="1" fontAlgn="base" hangingPunct="1">
        <a:spcBef>
          <a:spcPct val="0"/>
        </a:spcBef>
        <a:spcAft>
          <a:spcPct val="0"/>
        </a:spcAft>
        <a:defRPr sz="4200" b="1" i="1">
          <a:solidFill>
            <a:schemeClr val="tx1"/>
          </a:solidFill>
          <a:latin typeface="Arial" charset="0"/>
        </a:defRPr>
      </a:lvl9pPr>
    </p:titleStyle>
    <p:bodyStyle>
      <a:lvl1pPr marL="342900" indent="-342900" algn="l" rtl="0" eaLnBrk="0" fontAlgn="base" hangingPunct="0">
        <a:spcBef>
          <a:spcPct val="20000"/>
        </a:spcBef>
        <a:spcAft>
          <a:spcPct val="0"/>
        </a:spcAft>
        <a:buClr>
          <a:schemeClr val="folHlink"/>
        </a:buClr>
        <a:buFont typeface="Wingdings" panose="05000000000000000000" pitchFamily="2" charset="2"/>
        <a:buChar char="v"/>
        <a:defRPr sz="3200">
          <a:solidFill>
            <a:schemeClr val="tx1"/>
          </a:solidFill>
          <a:latin typeface="+mn-lt"/>
          <a:ea typeface="+mn-ea"/>
          <a:cs typeface="+mn-cs"/>
        </a:defRPr>
      </a:lvl1pPr>
      <a:lvl2pPr marL="742950" indent="-285750" algn="l" rtl="0" eaLnBrk="0" fontAlgn="base" hangingPunct="0">
        <a:spcBef>
          <a:spcPct val="20000"/>
        </a:spcBef>
        <a:spcAft>
          <a:spcPct val="0"/>
        </a:spcAft>
        <a:buClr>
          <a:schemeClr val="tx2"/>
        </a:buClr>
        <a:buFont typeface="Wingdings" panose="05000000000000000000" pitchFamily="2" charset="2"/>
        <a:buChar char="§"/>
        <a:defRPr sz="2800">
          <a:solidFill>
            <a:schemeClr val="tx1"/>
          </a:solidFill>
          <a:latin typeface="+mn-lt"/>
        </a:defRPr>
      </a:lvl2pPr>
      <a:lvl3pPr marL="1143000" indent="-228600" algn="l" rtl="0" eaLnBrk="0" fontAlgn="base" hangingPunct="0">
        <a:spcBef>
          <a:spcPct val="20000"/>
        </a:spcBef>
        <a:spcAft>
          <a:spcPct val="0"/>
        </a:spcAft>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vl6pPr marL="2514600" indent="-228600" algn="l" rtl="0" eaLnBrk="1" fontAlgn="base" hangingPunct="1">
        <a:spcBef>
          <a:spcPct val="20000"/>
        </a:spcBef>
        <a:spcAft>
          <a:spcPct val="0"/>
        </a:spcAft>
        <a:buChar char="»"/>
        <a:defRPr sz="2000">
          <a:solidFill>
            <a:schemeClr val="tx1"/>
          </a:solidFill>
          <a:latin typeface="+mn-lt"/>
        </a:defRPr>
      </a:lvl6pPr>
      <a:lvl7pPr marL="2971800" indent="-228600" algn="l" rtl="0" eaLnBrk="1" fontAlgn="base" hangingPunct="1">
        <a:spcBef>
          <a:spcPct val="20000"/>
        </a:spcBef>
        <a:spcAft>
          <a:spcPct val="0"/>
        </a:spcAft>
        <a:buChar char="»"/>
        <a:defRPr sz="2000">
          <a:solidFill>
            <a:schemeClr val="tx1"/>
          </a:solidFill>
          <a:latin typeface="+mn-lt"/>
        </a:defRPr>
      </a:lvl7pPr>
      <a:lvl8pPr marL="3429000" indent="-228600" algn="l" rtl="0" eaLnBrk="1" fontAlgn="base" hangingPunct="1">
        <a:spcBef>
          <a:spcPct val="20000"/>
        </a:spcBef>
        <a:spcAft>
          <a:spcPct val="0"/>
        </a:spcAft>
        <a:buChar char="»"/>
        <a:defRPr sz="2000">
          <a:solidFill>
            <a:schemeClr val="tx1"/>
          </a:solidFill>
          <a:latin typeface="+mn-lt"/>
        </a:defRPr>
      </a:lvl8pPr>
      <a:lvl9pPr marL="3886200" indent="-228600" algn="l" rtl="0" eaLnBrk="1" fontAlgn="base" hangingPunct="1">
        <a:spcBef>
          <a:spcPct val="20000"/>
        </a:spcBef>
        <a:spcAft>
          <a:spcPct val="0"/>
        </a:spcAft>
        <a:buChar char="»"/>
        <a:defRPr sz="20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8.xml><?xml version="1.0" encoding="utf-8"?>
<p:sldMaster xmlns:a="http://schemas.openxmlformats.org/drawingml/2006/main" xmlns:r="http://schemas.openxmlformats.org/officeDocument/2006/relationships" xmlns:p="http://schemas.openxmlformats.org/presentationml/2006/main">
  <p:cSld>
    <p:bg bwMode="auto">
      <p:bgPr>
        <a:solidFill>
          <a:schemeClr val="bg1"/>
        </a:solidFill>
        <a:effectLst/>
      </p:bgPr>
    </p:bg>
    <p:spTree>
      <p:nvGrpSpPr>
        <p:cNvPr id="1" name=""/>
        <p:cNvGrpSpPr/>
        <p:nvPr/>
      </p:nvGrpSpPr>
      <p:grpSpPr>
        <a:xfrm>
          <a:off x="0" y="0"/>
          <a:ext cx="0" cy="0"/>
          <a:chOff x="0" y="0"/>
          <a:chExt cx="0" cy="0"/>
        </a:xfrm>
      </p:grpSpPr>
      <p:sp>
        <p:nvSpPr>
          <p:cNvPr id="37890" name="Freeform 126">
            <a:extLst>
              <a:ext uri="{FF2B5EF4-FFF2-40B4-BE49-F238E27FC236}">
                <a16:creationId xmlns:a16="http://schemas.microsoft.com/office/drawing/2014/main" xmlns="" id="{CB48F305-5C10-4504-BDB8-BAC923299FD8}"/>
              </a:ext>
            </a:extLst>
          </p:cNvPr>
          <p:cNvSpPr>
            <a:spLocks/>
          </p:cNvSpPr>
          <p:nvPr/>
        </p:nvSpPr>
        <p:spPr bwMode="gray">
          <a:xfrm>
            <a:off x="-16933" y="342900"/>
            <a:ext cx="8043333" cy="679450"/>
          </a:xfrm>
          <a:custGeom>
            <a:avLst/>
            <a:gdLst>
              <a:gd name="T0" fmla="*/ 0 w 3800"/>
              <a:gd name="T1" fmla="*/ 0 h 428"/>
              <a:gd name="T2" fmla="*/ 6032500 w 3800"/>
              <a:gd name="T3" fmla="*/ 0 h 428"/>
              <a:gd name="T4" fmla="*/ 5486400 w 3800"/>
              <a:gd name="T5" fmla="*/ 679450 h 428"/>
              <a:gd name="T6" fmla="*/ 0 60000 65536"/>
              <a:gd name="T7" fmla="*/ 0 60000 65536"/>
              <a:gd name="T8" fmla="*/ 0 60000 65536"/>
            </a:gdLst>
            <a:ahLst/>
            <a:cxnLst>
              <a:cxn ang="T6">
                <a:pos x="T0" y="T1"/>
              </a:cxn>
              <a:cxn ang="T7">
                <a:pos x="T2" y="T3"/>
              </a:cxn>
              <a:cxn ang="T8">
                <a:pos x="T4" y="T5"/>
              </a:cxn>
            </a:cxnLst>
            <a:rect l="0" t="0" r="r" b="b"/>
            <a:pathLst>
              <a:path w="3800" h="428">
                <a:moveTo>
                  <a:pt x="0" y="0"/>
                </a:moveTo>
                <a:lnTo>
                  <a:pt x="3800" y="0"/>
                </a:lnTo>
                <a:lnTo>
                  <a:pt x="3456" y="42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n-US" sz="1800"/>
          </a:p>
        </p:txBody>
      </p:sp>
      <p:sp>
        <p:nvSpPr>
          <p:cNvPr id="1029" name="Rectangle 5">
            <a:extLst>
              <a:ext uri="{FF2B5EF4-FFF2-40B4-BE49-F238E27FC236}">
                <a16:creationId xmlns:a16="http://schemas.microsoft.com/office/drawing/2014/main" xmlns="" id="{E6994B2D-E96B-4AA4-BF42-05DFB1BC93A8}"/>
              </a:ext>
            </a:extLst>
          </p:cNvPr>
          <p:cNvSpPr>
            <a:spLocks noGrp="1" noChangeArrowheads="1"/>
          </p:cNvSpPr>
          <p:nvPr>
            <p:ph type="ftr" sz="quarter" idx="3"/>
          </p:nvPr>
        </p:nvSpPr>
        <p:spPr bwMode="gray">
          <a:xfrm>
            <a:off x="7620000" y="6483351"/>
            <a:ext cx="2844800" cy="244475"/>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eaLnBrk="1" hangingPunct="1">
              <a:defRPr sz="1000" b="1">
                <a:solidFill>
                  <a:srgbClr val="000000"/>
                </a:solidFill>
                <a:latin typeface="Arial" charset="0"/>
              </a:defRPr>
            </a:lvl1pPr>
          </a:lstStyle>
          <a:p>
            <a:pPr>
              <a:defRPr/>
            </a:pPr>
            <a:endParaRPr lang="en-US"/>
          </a:p>
        </p:txBody>
      </p:sp>
      <p:sp>
        <p:nvSpPr>
          <p:cNvPr id="1030" name="Rectangle 6">
            <a:extLst>
              <a:ext uri="{FF2B5EF4-FFF2-40B4-BE49-F238E27FC236}">
                <a16:creationId xmlns:a16="http://schemas.microsoft.com/office/drawing/2014/main" xmlns="" id="{3C293E59-DE3D-4FAC-845E-00C080F049E2}"/>
              </a:ext>
            </a:extLst>
          </p:cNvPr>
          <p:cNvSpPr>
            <a:spLocks noGrp="1" noChangeArrowheads="1"/>
          </p:cNvSpPr>
          <p:nvPr>
            <p:ph type="sldNum" sz="quarter" idx="4"/>
          </p:nvPr>
        </p:nvSpPr>
        <p:spPr bwMode="gray">
          <a:xfrm>
            <a:off x="10566400" y="6477000"/>
            <a:ext cx="1117600" cy="261938"/>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eaLnBrk="1" hangingPunct="1">
              <a:defRPr sz="1000" smtClean="0">
                <a:solidFill>
                  <a:srgbClr val="000000"/>
                </a:solidFill>
                <a:latin typeface="Arial" panose="020B0604020202020204" pitchFamily="34" charset="0"/>
              </a:defRPr>
            </a:lvl1pPr>
          </a:lstStyle>
          <a:p>
            <a:pPr>
              <a:defRPr/>
            </a:pPr>
            <a:fld id="{81D0514A-2317-4CC0-B9A8-4EE0F04A8B74}" type="slidenum">
              <a:rPr lang="en-US" altLang="en-US"/>
              <a:pPr>
                <a:defRPr/>
              </a:pPr>
              <a:t>‹#›</a:t>
            </a:fld>
            <a:endParaRPr lang="en-US" altLang="en-US"/>
          </a:p>
        </p:txBody>
      </p:sp>
      <p:sp>
        <p:nvSpPr>
          <p:cNvPr id="1028" name="Rectangle 4">
            <a:extLst>
              <a:ext uri="{FF2B5EF4-FFF2-40B4-BE49-F238E27FC236}">
                <a16:creationId xmlns:a16="http://schemas.microsoft.com/office/drawing/2014/main" xmlns="" id="{B9985035-DC41-489C-94C4-122717330A80}"/>
              </a:ext>
            </a:extLst>
          </p:cNvPr>
          <p:cNvSpPr>
            <a:spLocks noGrp="1" noChangeArrowheads="1"/>
          </p:cNvSpPr>
          <p:nvPr>
            <p:ph type="dt" sz="half" idx="2"/>
          </p:nvPr>
        </p:nvSpPr>
        <p:spPr bwMode="gray">
          <a:xfrm>
            <a:off x="4978400" y="6477000"/>
            <a:ext cx="2540000" cy="261938"/>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eaLnBrk="1" hangingPunct="1">
              <a:defRPr sz="1000">
                <a:solidFill>
                  <a:srgbClr val="000000"/>
                </a:solidFill>
                <a:latin typeface="Arial" charset="0"/>
              </a:defRPr>
            </a:lvl1pPr>
          </a:lstStyle>
          <a:p>
            <a:pPr>
              <a:defRPr/>
            </a:pPr>
            <a:endParaRPr lang="en-US"/>
          </a:p>
        </p:txBody>
      </p:sp>
      <p:sp>
        <p:nvSpPr>
          <p:cNvPr id="37894" name="Rectangle 3">
            <a:extLst>
              <a:ext uri="{FF2B5EF4-FFF2-40B4-BE49-F238E27FC236}">
                <a16:creationId xmlns:a16="http://schemas.microsoft.com/office/drawing/2014/main" xmlns="" id="{DD1441F4-E864-458A-8178-C9A511E80496}"/>
              </a:ext>
            </a:extLst>
          </p:cNvPr>
          <p:cNvSpPr>
            <a:spLocks noGrp="1" noChangeArrowheads="1"/>
          </p:cNvSpPr>
          <p:nvPr>
            <p:ph type="body" idx="1"/>
          </p:nvPr>
        </p:nvSpPr>
        <p:spPr bwMode="gray">
          <a:xfrm>
            <a:off x="406400" y="1066800"/>
            <a:ext cx="11277600" cy="5334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grpSp>
        <p:nvGrpSpPr>
          <p:cNvPr id="37895" name="Group 191">
            <a:extLst>
              <a:ext uri="{FF2B5EF4-FFF2-40B4-BE49-F238E27FC236}">
                <a16:creationId xmlns:a16="http://schemas.microsoft.com/office/drawing/2014/main" xmlns="" id="{E3285CF9-9DF5-4A96-AAEE-070CF1E77ED1}"/>
              </a:ext>
            </a:extLst>
          </p:cNvPr>
          <p:cNvGrpSpPr>
            <a:grpSpLocks/>
          </p:cNvGrpSpPr>
          <p:nvPr/>
        </p:nvGrpSpPr>
        <p:grpSpPr bwMode="auto">
          <a:xfrm>
            <a:off x="406400" y="800101"/>
            <a:ext cx="11169651" cy="131763"/>
            <a:chOff x="192" y="498"/>
            <a:chExt cx="5376" cy="78"/>
          </a:xfrm>
        </p:grpSpPr>
        <p:grpSp>
          <p:nvGrpSpPr>
            <p:cNvPr id="37904" name="Group 192">
              <a:extLst>
                <a:ext uri="{FF2B5EF4-FFF2-40B4-BE49-F238E27FC236}">
                  <a16:creationId xmlns:a16="http://schemas.microsoft.com/office/drawing/2014/main" xmlns="" id="{167B1FEE-2EB2-439F-B74C-C754486BD14E}"/>
                </a:ext>
              </a:extLst>
            </p:cNvPr>
            <p:cNvGrpSpPr>
              <a:grpSpLocks/>
            </p:cNvGrpSpPr>
            <p:nvPr userDrawn="1"/>
          </p:nvGrpSpPr>
          <p:grpSpPr bwMode="auto">
            <a:xfrm>
              <a:off x="192" y="498"/>
              <a:ext cx="5376" cy="78"/>
              <a:chOff x="192" y="498"/>
              <a:chExt cx="5376" cy="78"/>
            </a:xfrm>
          </p:grpSpPr>
          <p:sp>
            <p:nvSpPr>
              <p:cNvPr id="37906" name="Rectangle 193">
                <a:extLst>
                  <a:ext uri="{FF2B5EF4-FFF2-40B4-BE49-F238E27FC236}">
                    <a16:creationId xmlns:a16="http://schemas.microsoft.com/office/drawing/2014/main" xmlns="" id="{FB4E0AFC-AF00-4C9A-9AFE-4FF49F17B823}"/>
                  </a:ext>
                </a:extLst>
              </p:cNvPr>
              <p:cNvSpPr>
                <a:spLocks noChangeArrowheads="1"/>
              </p:cNvSpPr>
              <p:nvPr userDrawn="1"/>
            </p:nvSpPr>
            <p:spPr bwMode="gray">
              <a:xfrm>
                <a:off x="192" y="498"/>
                <a:ext cx="1488" cy="78"/>
              </a:xfrm>
              <a:prstGeom prst="rect">
                <a:avLst/>
              </a:prstGeom>
              <a:solidFill>
                <a:schemeClr val="tx2"/>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a:solidFill>
                    <a:srgbClr val="000000"/>
                  </a:solidFill>
                  <a:latin typeface="Arial" panose="020B0604020202020204" pitchFamily="34" charset="0"/>
                </a:endParaRPr>
              </a:p>
            </p:txBody>
          </p:sp>
          <p:sp>
            <p:nvSpPr>
              <p:cNvPr id="37907" name="Line 194">
                <a:extLst>
                  <a:ext uri="{FF2B5EF4-FFF2-40B4-BE49-F238E27FC236}">
                    <a16:creationId xmlns:a16="http://schemas.microsoft.com/office/drawing/2014/main" xmlns="" id="{5806AFBD-FD1A-41AB-AACE-5D212C947A36}"/>
                  </a:ext>
                </a:extLst>
              </p:cNvPr>
              <p:cNvSpPr>
                <a:spLocks noChangeShapeType="1"/>
              </p:cNvSpPr>
              <p:nvPr userDrawn="1"/>
            </p:nvSpPr>
            <p:spPr bwMode="gray">
              <a:xfrm>
                <a:off x="192" y="576"/>
                <a:ext cx="5376" cy="0"/>
              </a:xfrm>
              <a:prstGeom prst="line">
                <a:avLst/>
              </a:prstGeom>
              <a:noFill/>
              <a:ln w="19050">
                <a:solidFill>
                  <a:schemeClr val="tx2"/>
                </a:solidFill>
                <a:round/>
                <a:headEnd/>
                <a:tailEnd/>
              </a:ln>
              <a:extLst>
                <a:ext uri="{909E8E84-426E-40DD-AFC4-6F175D3DCCD1}">
                  <a14:hiddenFill xmlns:a14="http://schemas.microsoft.com/office/drawing/2010/main">
                    <a:noFill/>
                  </a14:hiddenFill>
                </a:ext>
              </a:extLst>
            </p:spPr>
            <p:txBody>
              <a:bodyPr/>
              <a:lstStyle/>
              <a:p>
                <a:endParaRPr lang="en-US" sz="1800"/>
              </a:p>
            </p:txBody>
          </p:sp>
        </p:grpSp>
        <p:pic>
          <p:nvPicPr>
            <p:cNvPr id="37905" name="Picture 195" descr="Untitled-4 copy">
              <a:extLst>
                <a:ext uri="{FF2B5EF4-FFF2-40B4-BE49-F238E27FC236}">
                  <a16:creationId xmlns:a16="http://schemas.microsoft.com/office/drawing/2014/main" xmlns="" id="{44FA457F-913A-4BAC-A90D-A41F7A00BF9D}"/>
                </a:ext>
              </a:extLst>
            </p:cNvPr>
            <p:cNvPicPr>
              <a:picLocks noChangeAspect="1" noChangeArrowheads="1"/>
            </p:cNvPicPr>
            <p:nvPr userDrawn="1"/>
          </p:nvPicPr>
          <p:blipFill>
            <a:blip r:embed="rId13">
              <a:extLst>
                <a:ext uri="{28A0092B-C50C-407E-A947-70E740481C1C}">
                  <a14:useLocalDpi xmlns:a14="http://schemas.microsoft.com/office/drawing/2010/main" val="0"/>
                </a:ext>
              </a:extLst>
            </a:blip>
            <a:srcRect/>
            <a:stretch>
              <a:fillRect/>
            </a:stretch>
          </p:blipFill>
          <p:spPr bwMode="gray">
            <a:xfrm>
              <a:off x="300" y="504"/>
              <a:ext cx="72" cy="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37896" name="Rectangle 223">
            <a:extLst>
              <a:ext uri="{FF2B5EF4-FFF2-40B4-BE49-F238E27FC236}">
                <a16:creationId xmlns:a16="http://schemas.microsoft.com/office/drawing/2014/main" xmlns="" id="{90B5AD42-2155-4A47-85BF-6B8FB694641E}"/>
              </a:ext>
            </a:extLst>
          </p:cNvPr>
          <p:cNvSpPr>
            <a:spLocks noChangeArrowheads="1"/>
          </p:cNvSpPr>
          <p:nvPr/>
        </p:nvSpPr>
        <p:spPr bwMode="gray">
          <a:xfrm>
            <a:off x="10350500" y="463550"/>
            <a:ext cx="601133" cy="444500"/>
          </a:xfrm>
          <a:prstGeom prst="rect">
            <a:avLst/>
          </a:prstGeom>
          <a:solidFill>
            <a:schemeClr val="accent2"/>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a:solidFill>
                <a:srgbClr val="000000"/>
              </a:solidFill>
              <a:latin typeface="Arial" panose="020B0604020202020204" pitchFamily="34" charset="0"/>
            </a:endParaRPr>
          </a:p>
        </p:txBody>
      </p:sp>
      <p:sp>
        <p:nvSpPr>
          <p:cNvPr id="37897" name="Rectangle 224">
            <a:extLst>
              <a:ext uri="{FF2B5EF4-FFF2-40B4-BE49-F238E27FC236}">
                <a16:creationId xmlns:a16="http://schemas.microsoft.com/office/drawing/2014/main" xmlns="" id="{1AB7C59D-3C07-4C7B-B210-233718EB4CB8}"/>
              </a:ext>
            </a:extLst>
          </p:cNvPr>
          <p:cNvSpPr>
            <a:spLocks noChangeArrowheads="1"/>
          </p:cNvSpPr>
          <p:nvPr/>
        </p:nvSpPr>
        <p:spPr bwMode="gray">
          <a:xfrm>
            <a:off x="10972800" y="0"/>
            <a:ext cx="601133" cy="444500"/>
          </a:xfrm>
          <a:prstGeom prst="rect">
            <a:avLst/>
          </a:prstGeom>
          <a:solidFill>
            <a:schemeClr val="tx2"/>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a:solidFill>
                <a:srgbClr val="000000"/>
              </a:solidFill>
              <a:latin typeface="Arial" panose="020B0604020202020204" pitchFamily="34" charset="0"/>
            </a:endParaRPr>
          </a:p>
        </p:txBody>
      </p:sp>
      <p:sp>
        <p:nvSpPr>
          <p:cNvPr id="37898" name="Rectangle 225" descr="01">
            <a:extLst>
              <a:ext uri="{FF2B5EF4-FFF2-40B4-BE49-F238E27FC236}">
                <a16:creationId xmlns:a16="http://schemas.microsoft.com/office/drawing/2014/main" xmlns="" id="{E7EA02E4-9A57-4AFE-BB07-9A6E65AD6D5D}"/>
              </a:ext>
            </a:extLst>
          </p:cNvPr>
          <p:cNvSpPr>
            <a:spLocks noChangeArrowheads="1"/>
          </p:cNvSpPr>
          <p:nvPr/>
        </p:nvSpPr>
        <p:spPr bwMode="gray">
          <a:xfrm>
            <a:off x="10350500" y="0"/>
            <a:ext cx="601133" cy="444500"/>
          </a:xfrm>
          <a:prstGeom prst="rect">
            <a:avLst/>
          </a:prstGeom>
          <a:blipFill dpi="0" rotWithShape="1">
            <a:blip r:embed="rId14"/>
            <a:srcRect/>
            <a:stretch>
              <a:fillRect/>
            </a:stretch>
          </a:blip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a:solidFill>
                <a:srgbClr val="000000"/>
              </a:solidFill>
              <a:latin typeface="Arial" panose="020B0604020202020204" pitchFamily="34" charset="0"/>
            </a:endParaRPr>
          </a:p>
        </p:txBody>
      </p:sp>
      <p:sp>
        <p:nvSpPr>
          <p:cNvPr id="37899" name="Rectangle 226" descr="02">
            <a:extLst>
              <a:ext uri="{FF2B5EF4-FFF2-40B4-BE49-F238E27FC236}">
                <a16:creationId xmlns:a16="http://schemas.microsoft.com/office/drawing/2014/main" xmlns="" id="{96F90AD4-CDC4-4C02-8C56-50774E96C8CC}"/>
              </a:ext>
            </a:extLst>
          </p:cNvPr>
          <p:cNvSpPr>
            <a:spLocks noChangeArrowheads="1"/>
          </p:cNvSpPr>
          <p:nvPr/>
        </p:nvSpPr>
        <p:spPr bwMode="gray">
          <a:xfrm>
            <a:off x="9108018" y="463550"/>
            <a:ext cx="601133" cy="444500"/>
          </a:xfrm>
          <a:prstGeom prst="rect">
            <a:avLst/>
          </a:prstGeom>
          <a:blipFill dpi="0" rotWithShape="1">
            <a:blip r:embed="rId15"/>
            <a:srcRect/>
            <a:stretch>
              <a:fillRect/>
            </a:stretch>
          </a:blip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a:solidFill>
                <a:srgbClr val="000000"/>
              </a:solidFill>
              <a:latin typeface="Arial" panose="020B0604020202020204" pitchFamily="34" charset="0"/>
            </a:endParaRPr>
          </a:p>
        </p:txBody>
      </p:sp>
      <p:sp>
        <p:nvSpPr>
          <p:cNvPr id="37900" name="Rectangle 227" descr="03">
            <a:extLst>
              <a:ext uri="{FF2B5EF4-FFF2-40B4-BE49-F238E27FC236}">
                <a16:creationId xmlns:a16="http://schemas.microsoft.com/office/drawing/2014/main" xmlns="" id="{E89F042C-7818-40E2-BF2F-C27EF8AAB7BB}"/>
              </a:ext>
            </a:extLst>
          </p:cNvPr>
          <p:cNvSpPr>
            <a:spLocks noChangeArrowheads="1"/>
          </p:cNvSpPr>
          <p:nvPr/>
        </p:nvSpPr>
        <p:spPr bwMode="gray">
          <a:xfrm>
            <a:off x="9730318" y="463550"/>
            <a:ext cx="601133" cy="444500"/>
          </a:xfrm>
          <a:prstGeom prst="rect">
            <a:avLst/>
          </a:prstGeom>
          <a:blipFill dpi="0" rotWithShape="1">
            <a:blip r:embed="rId16"/>
            <a:srcRect/>
            <a:stretch>
              <a:fillRect/>
            </a:stretch>
          </a:blip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a:solidFill>
                <a:srgbClr val="000000"/>
              </a:solidFill>
              <a:latin typeface="Arial" panose="020B0604020202020204" pitchFamily="34" charset="0"/>
            </a:endParaRPr>
          </a:p>
        </p:txBody>
      </p:sp>
      <p:sp>
        <p:nvSpPr>
          <p:cNvPr id="37901" name="Rectangle 228" descr="04">
            <a:extLst>
              <a:ext uri="{FF2B5EF4-FFF2-40B4-BE49-F238E27FC236}">
                <a16:creationId xmlns:a16="http://schemas.microsoft.com/office/drawing/2014/main" xmlns="" id="{79695575-2941-4AF2-BDB8-74F3306DF25F}"/>
              </a:ext>
            </a:extLst>
          </p:cNvPr>
          <p:cNvSpPr>
            <a:spLocks noChangeArrowheads="1"/>
          </p:cNvSpPr>
          <p:nvPr/>
        </p:nvSpPr>
        <p:spPr bwMode="gray">
          <a:xfrm>
            <a:off x="10972800" y="463550"/>
            <a:ext cx="601133" cy="444500"/>
          </a:xfrm>
          <a:prstGeom prst="rect">
            <a:avLst/>
          </a:prstGeom>
          <a:blipFill dpi="0" rotWithShape="1">
            <a:blip r:embed="rId17"/>
            <a:srcRect/>
            <a:stretch>
              <a:fillRect/>
            </a:stretch>
          </a:blip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a:solidFill>
                <a:srgbClr val="000000"/>
              </a:solidFill>
              <a:latin typeface="Arial" panose="020B0604020202020204" pitchFamily="34" charset="0"/>
            </a:endParaRPr>
          </a:p>
        </p:txBody>
      </p:sp>
      <p:sp>
        <p:nvSpPr>
          <p:cNvPr id="37902" name="Rectangle 2">
            <a:extLst>
              <a:ext uri="{FF2B5EF4-FFF2-40B4-BE49-F238E27FC236}">
                <a16:creationId xmlns:a16="http://schemas.microsoft.com/office/drawing/2014/main" xmlns="" id="{A3F87A36-46AB-4E43-AA0D-6D48548DA525}"/>
              </a:ext>
            </a:extLst>
          </p:cNvPr>
          <p:cNvSpPr>
            <a:spLocks noGrp="1" noChangeArrowheads="1"/>
          </p:cNvSpPr>
          <p:nvPr>
            <p:ph type="title"/>
          </p:nvPr>
        </p:nvSpPr>
        <p:spPr bwMode="black">
          <a:xfrm>
            <a:off x="406400" y="152401"/>
            <a:ext cx="8229600" cy="5635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ltLang="en-US"/>
              <a:t>Click to edit Master title style</a:t>
            </a:r>
          </a:p>
        </p:txBody>
      </p:sp>
      <p:sp>
        <p:nvSpPr>
          <p:cNvPr id="37903" name="TextBox 18">
            <a:extLst>
              <a:ext uri="{FF2B5EF4-FFF2-40B4-BE49-F238E27FC236}">
                <a16:creationId xmlns:a16="http://schemas.microsoft.com/office/drawing/2014/main" xmlns="" id="{7F5ADDA9-4E01-4E3E-BF45-1C8CB62D2678}"/>
              </a:ext>
            </a:extLst>
          </p:cNvPr>
          <p:cNvSpPr txBox="1">
            <a:spLocks noChangeArrowheads="1"/>
          </p:cNvSpPr>
          <p:nvPr userDrawn="1"/>
        </p:nvSpPr>
        <p:spPr bwMode="auto">
          <a:xfrm>
            <a:off x="10500512" y="6627814"/>
            <a:ext cx="1691489" cy="230832"/>
          </a:xfrm>
          <a:prstGeom prst="rect">
            <a:avLst/>
          </a:prstGeom>
          <a:noFill/>
          <a:ln>
            <a:noFill/>
          </a:ln>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r" eaLnBrk="1" hangingPunct="1">
              <a:defRPr/>
            </a:pPr>
            <a:r>
              <a:rPr lang="en-US" altLang="en-US" sz="900">
                <a:solidFill>
                  <a:srgbClr val="000000"/>
                </a:solidFill>
                <a:latin typeface="Arial" panose="020B0604020202020204" pitchFamily="34" charset="0"/>
              </a:rPr>
              <a:t>http://dichvudanhvanban.com</a:t>
            </a:r>
          </a:p>
        </p:txBody>
      </p:sp>
    </p:spTree>
    <p:extLst>
      <p:ext uri="{BB962C8B-B14F-4D97-AF65-F5344CB8AC3E}">
        <p14:creationId xmlns:p14="http://schemas.microsoft.com/office/powerpoint/2010/main" val="3155515001"/>
      </p:ext>
    </p:extLst>
  </p:cSld>
  <p:clrMap bg1="lt1" tx1="dk1" bg2="lt2" tx2="dk2" accent1="accent1" accent2="accent2" accent3="accent3" accent4="accent4" accent5="accent5" accent6="accent6" hlink="hlink" folHlink="folHlink"/>
  <p:sldLayoutIdLst>
    <p:sldLayoutId id="2147485386" r:id="rId1"/>
    <p:sldLayoutId id="2147485387" r:id="rId2"/>
    <p:sldLayoutId id="2147485388" r:id="rId3"/>
    <p:sldLayoutId id="2147485389" r:id="rId4"/>
    <p:sldLayoutId id="2147485390" r:id="rId5"/>
    <p:sldLayoutId id="2147485391" r:id="rId6"/>
    <p:sldLayoutId id="2147485392" r:id="rId7"/>
    <p:sldLayoutId id="2147485393" r:id="rId8"/>
    <p:sldLayoutId id="2147485394" r:id="rId9"/>
    <p:sldLayoutId id="2147485395" r:id="rId10"/>
    <p:sldLayoutId id="2147485396" r:id="rId11"/>
  </p:sldLayoutIdLst>
  <p:txStyles>
    <p:titleStyle>
      <a:lvl1pPr algn="l" rtl="0" eaLnBrk="0" fontAlgn="base" hangingPunct="0">
        <a:spcBef>
          <a:spcPct val="0"/>
        </a:spcBef>
        <a:spcAft>
          <a:spcPct val="0"/>
        </a:spcAft>
        <a:defRPr sz="3200">
          <a:solidFill>
            <a:schemeClr val="tx2"/>
          </a:solidFill>
          <a:latin typeface="+mj-lt"/>
          <a:ea typeface="+mj-ea"/>
          <a:cs typeface="+mj-cs"/>
        </a:defRPr>
      </a:lvl1pPr>
      <a:lvl2pPr algn="l" rtl="0" eaLnBrk="0" fontAlgn="base" hangingPunct="0">
        <a:spcBef>
          <a:spcPct val="0"/>
        </a:spcBef>
        <a:spcAft>
          <a:spcPct val="0"/>
        </a:spcAft>
        <a:defRPr sz="3200">
          <a:solidFill>
            <a:schemeClr val="tx2"/>
          </a:solidFill>
          <a:latin typeface="Arial" charset="0"/>
        </a:defRPr>
      </a:lvl2pPr>
      <a:lvl3pPr algn="l" rtl="0" eaLnBrk="0" fontAlgn="base" hangingPunct="0">
        <a:spcBef>
          <a:spcPct val="0"/>
        </a:spcBef>
        <a:spcAft>
          <a:spcPct val="0"/>
        </a:spcAft>
        <a:defRPr sz="3200">
          <a:solidFill>
            <a:schemeClr val="tx2"/>
          </a:solidFill>
          <a:latin typeface="Arial" charset="0"/>
        </a:defRPr>
      </a:lvl3pPr>
      <a:lvl4pPr algn="l" rtl="0" eaLnBrk="0" fontAlgn="base" hangingPunct="0">
        <a:spcBef>
          <a:spcPct val="0"/>
        </a:spcBef>
        <a:spcAft>
          <a:spcPct val="0"/>
        </a:spcAft>
        <a:defRPr sz="3200">
          <a:solidFill>
            <a:schemeClr val="tx2"/>
          </a:solidFill>
          <a:latin typeface="Arial" charset="0"/>
        </a:defRPr>
      </a:lvl4pPr>
      <a:lvl5pPr algn="l" rtl="0" eaLnBrk="0" fontAlgn="base" hangingPunct="0">
        <a:spcBef>
          <a:spcPct val="0"/>
        </a:spcBef>
        <a:spcAft>
          <a:spcPct val="0"/>
        </a:spcAft>
        <a:defRPr sz="3200">
          <a:solidFill>
            <a:schemeClr val="tx2"/>
          </a:solidFill>
          <a:latin typeface="Arial" charset="0"/>
        </a:defRPr>
      </a:lvl5pPr>
      <a:lvl6pPr marL="457200" algn="l" rtl="0" eaLnBrk="1" fontAlgn="base" hangingPunct="1">
        <a:spcBef>
          <a:spcPct val="0"/>
        </a:spcBef>
        <a:spcAft>
          <a:spcPct val="0"/>
        </a:spcAft>
        <a:defRPr sz="3200">
          <a:solidFill>
            <a:schemeClr val="tx2"/>
          </a:solidFill>
          <a:latin typeface="Arial" charset="0"/>
        </a:defRPr>
      </a:lvl6pPr>
      <a:lvl7pPr marL="914400" algn="l" rtl="0" eaLnBrk="1" fontAlgn="base" hangingPunct="1">
        <a:spcBef>
          <a:spcPct val="0"/>
        </a:spcBef>
        <a:spcAft>
          <a:spcPct val="0"/>
        </a:spcAft>
        <a:defRPr sz="3200">
          <a:solidFill>
            <a:schemeClr val="tx2"/>
          </a:solidFill>
          <a:latin typeface="Arial" charset="0"/>
        </a:defRPr>
      </a:lvl7pPr>
      <a:lvl8pPr marL="1371600" algn="l" rtl="0" eaLnBrk="1" fontAlgn="base" hangingPunct="1">
        <a:spcBef>
          <a:spcPct val="0"/>
        </a:spcBef>
        <a:spcAft>
          <a:spcPct val="0"/>
        </a:spcAft>
        <a:defRPr sz="3200">
          <a:solidFill>
            <a:schemeClr val="tx2"/>
          </a:solidFill>
          <a:latin typeface="Arial" charset="0"/>
        </a:defRPr>
      </a:lvl8pPr>
      <a:lvl9pPr marL="1828800" algn="l" rtl="0" eaLnBrk="1" fontAlgn="base" hangingPunct="1">
        <a:spcBef>
          <a:spcPct val="0"/>
        </a:spcBef>
        <a:spcAft>
          <a:spcPct val="0"/>
        </a:spcAft>
        <a:defRPr sz="3200">
          <a:solidFill>
            <a:schemeClr val="tx2"/>
          </a:solidFill>
          <a:latin typeface="Arial" charset="0"/>
        </a:defRPr>
      </a:lvl9pPr>
    </p:titleStyle>
    <p:bodyStyle>
      <a:lvl1pPr marL="342900" indent="-342900" algn="l" rtl="0" eaLnBrk="0" fontAlgn="base" hangingPunct="0">
        <a:spcBef>
          <a:spcPct val="20000"/>
        </a:spcBef>
        <a:spcAft>
          <a:spcPct val="0"/>
        </a:spcAft>
        <a:buClr>
          <a:schemeClr val="tx2"/>
        </a:buClr>
        <a:buFont typeface="Wingdings" panose="05000000000000000000" pitchFamily="2" charset="2"/>
        <a:buChar char="v"/>
        <a:defRPr sz="2800">
          <a:solidFill>
            <a:schemeClr val="tx1"/>
          </a:solidFill>
          <a:latin typeface="+mn-lt"/>
          <a:ea typeface="+mn-ea"/>
          <a:cs typeface="+mn-cs"/>
        </a:defRPr>
      </a:lvl1pPr>
      <a:lvl2pPr marL="742950" indent="-285750" algn="l" rtl="0" eaLnBrk="0" fontAlgn="base" hangingPunct="0">
        <a:spcBef>
          <a:spcPct val="20000"/>
        </a:spcBef>
        <a:spcAft>
          <a:spcPct val="0"/>
        </a:spcAft>
        <a:buClr>
          <a:schemeClr val="accent1"/>
        </a:buClr>
        <a:buFont typeface="Wingdings" panose="05000000000000000000" pitchFamily="2" charset="2"/>
        <a:buChar char="§"/>
        <a:defRPr sz="2600">
          <a:solidFill>
            <a:schemeClr val="tx1"/>
          </a:solidFill>
          <a:latin typeface="+mn-lt"/>
        </a:defRPr>
      </a:lvl2pPr>
      <a:lvl3pPr marL="1143000" indent="-228600" algn="l" rtl="0" eaLnBrk="0" fontAlgn="base" hangingPunct="0">
        <a:spcBef>
          <a:spcPct val="20000"/>
        </a:spcBef>
        <a:spcAft>
          <a:spcPct val="0"/>
        </a:spcAft>
        <a:buClr>
          <a:schemeClr val="accent2"/>
        </a:buClr>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vl6pPr marL="2514600" indent="-228600" algn="l" rtl="0" eaLnBrk="1" fontAlgn="base" hangingPunct="1">
        <a:spcBef>
          <a:spcPct val="20000"/>
        </a:spcBef>
        <a:spcAft>
          <a:spcPct val="0"/>
        </a:spcAft>
        <a:buChar char="»"/>
        <a:defRPr sz="2000">
          <a:solidFill>
            <a:schemeClr val="tx1"/>
          </a:solidFill>
          <a:latin typeface="+mn-lt"/>
        </a:defRPr>
      </a:lvl6pPr>
      <a:lvl7pPr marL="2971800" indent="-228600" algn="l" rtl="0" eaLnBrk="1" fontAlgn="base" hangingPunct="1">
        <a:spcBef>
          <a:spcPct val="20000"/>
        </a:spcBef>
        <a:spcAft>
          <a:spcPct val="0"/>
        </a:spcAft>
        <a:buChar char="»"/>
        <a:defRPr sz="2000">
          <a:solidFill>
            <a:schemeClr val="tx1"/>
          </a:solidFill>
          <a:latin typeface="+mn-lt"/>
        </a:defRPr>
      </a:lvl7pPr>
      <a:lvl8pPr marL="3429000" indent="-228600" algn="l" rtl="0" eaLnBrk="1" fontAlgn="base" hangingPunct="1">
        <a:spcBef>
          <a:spcPct val="20000"/>
        </a:spcBef>
        <a:spcAft>
          <a:spcPct val="0"/>
        </a:spcAft>
        <a:buChar char="»"/>
        <a:defRPr sz="2000">
          <a:solidFill>
            <a:schemeClr val="tx1"/>
          </a:solidFill>
          <a:latin typeface="+mn-lt"/>
        </a:defRPr>
      </a:lvl8pPr>
      <a:lvl9pPr marL="3886200" indent="-228600" algn="l" rtl="0" eaLnBrk="1" fontAlgn="base" hangingPunct="1">
        <a:spcBef>
          <a:spcPct val="20000"/>
        </a:spcBef>
        <a:spcAft>
          <a:spcPct val="0"/>
        </a:spcAft>
        <a:buChar char="»"/>
        <a:defRPr sz="20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9.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7650" name="Google Shape;6;p1">
            <a:extLst>
              <a:ext uri="{FF2B5EF4-FFF2-40B4-BE49-F238E27FC236}">
                <a16:creationId xmlns:a16="http://schemas.microsoft.com/office/drawing/2014/main" xmlns="" id="{050338BA-8633-4BC6-A25B-56126A0E2704}"/>
              </a:ext>
            </a:extLst>
          </p:cNvPr>
          <p:cNvSpPr txBox="1">
            <a:spLocks noGrp="1" noChangeArrowheads="1"/>
          </p:cNvSpPr>
          <p:nvPr>
            <p:ph type="title"/>
          </p:nvPr>
        </p:nvSpPr>
        <p:spPr bwMode="auto">
          <a:xfrm>
            <a:off x="414867" y="593725"/>
            <a:ext cx="11362267" cy="7635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25" tIns="91425" rIns="91425" bIns="91425" numCol="1" anchor="t" anchorCtr="0" compatLnSpc="1">
            <a:prstTxWarp prst="textNoShape">
              <a:avLst/>
            </a:prstTxWarp>
          </a:bodyPr>
          <a:lstStyle/>
          <a:p>
            <a:pPr lvl="0"/>
            <a:endParaRPr lang="en-US" altLang="en-US">
              <a:sym typeface="Arial" panose="020B0604020202020204" pitchFamily="34" charset="0"/>
            </a:endParaRPr>
          </a:p>
        </p:txBody>
      </p:sp>
      <p:sp>
        <p:nvSpPr>
          <p:cNvPr id="27651" name="Google Shape;7;p1">
            <a:extLst>
              <a:ext uri="{FF2B5EF4-FFF2-40B4-BE49-F238E27FC236}">
                <a16:creationId xmlns:a16="http://schemas.microsoft.com/office/drawing/2014/main" xmlns="" id="{C4D0A2E4-5478-4E27-B2ED-998FA82D6835}"/>
              </a:ext>
            </a:extLst>
          </p:cNvPr>
          <p:cNvSpPr txBox="1">
            <a:spLocks noGrp="1" noChangeArrowheads="1"/>
          </p:cNvSpPr>
          <p:nvPr>
            <p:ph type="body" idx="1"/>
          </p:nvPr>
        </p:nvSpPr>
        <p:spPr bwMode="auto">
          <a:xfrm>
            <a:off x="414867" y="1536700"/>
            <a:ext cx="11362267" cy="4554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25" tIns="91425" rIns="91425" bIns="91425" numCol="1" anchor="t" anchorCtr="0" compatLnSpc="1">
            <a:prstTxWarp prst="textNoShape">
              <a:avLst/>
            </a:prstTxWarp>
          </a:bodyPr>
          <a:lstStyle/>
          <a:p>
            <a:pPr lvl="0"/>
            <a:endParaRPr lang="en-US" altLang="en-US">
              <a:sym typeface="Arial" panose="020B0604020202020204" pitchFamily="34" charset="0"/>
            </a:endParaRPr>
          </a:p>
        </p:txBody>
      </p:sp>
      <p:sp>
        <p:nvSpPr>
          <p:cNvPr id="8" name="Google Shape;8;p1">
            <a:extLst>
              <a:ext uri="{FF2B5EF4-FFF2-40B4-BE49-F238E27FC236}">
                <a16:creationId xmlns:a16="http://schemas.microsoft.com/office/drawing/2014/main" xmlns="" id="{730E53B2-458C-43F2-A423-0C31545D88B7}"/>
              </a:ext>
            </a:extLst>
          </p:cNvPr>
          <p:cNvSpPr txBox="1">
            <a:spLocks noGrp="1"/>
          </p:cNvSpPr>
          <p:nvPr>
            <p:ph type="sldNum" idx="12"/>
          </p:nvPr>
        </p:nvSpPr>
        <p:spPr>
          <a:xfrm>
            <a:off x="535518" y="6272213"/>
            <a:ext cx="529167" cy="271462"/>
          </a:xfrm>
          <a:prstGeom prst="rect">
            <a:avLst/>
          </a:prstGeom>
          <a:noFill/>
          <a:ln>
            <a:noFill/>
          </a:ln>
        </p:spPr>
        <p:txBody>
          <a:bodyPr spcFirstLastPara="1" wrap="square" lIns="91425" tIns="91425" rIns="91425" bIns="91425" anchor="ctr" anchorCtr="0">
            <a:noAutofit/>
          </a:bodyPr>
          <a:lstStyle>
            <a:lvl1pPr lvl="0" algn="ctr">
              <a:spcBef>
                <a:spcPts val="0"/>
              </a:spcBef>
              <a:spcAft>
                <a:spcPts val="0"/>
              </a:spcAft>
              <a:buNone/>
              <a:defRPr sz="1000">
                <a:solidFill>
                  <a:schemeClr val="dk2"/>
                </a:solidFill>
              </a:defRPr>
            </a:lvl1pPr>
            <a:lvl2pPr lvl="1" algn="ctr">
              <a:buNone/>
              <a:defRPr sz="1000">
                <a:solidFill>
                  <a:schemeClr val="dk2"/>
                </a:solidFill>
              </a:defRPr>
            </a:lvl2pPr>
            <a:lvl3pPr lvl="2" algn="ctr">
              <a:buNone/>
              <a:defRPr sz="1000">
                <a:solidFill>
                  <a:schemeClr val="dk2"/>
                </a:solidFill>
              </a:defRPr>
            </a:lvl3pPr>
            <a:lvl4pPr lvl="3" algn="ctr">
              <a:buNone/>
              <a:defRPr sz="1000">
                <a:solidFill>
                  <a:schemeClr val="dk2"/>
                </a:solidFill>
              </a:defRPr>
            </a:lvl4pPr>
            <a:lvl5pPr lvl="4" algn="ctr">
              <a:buNone/>
              <a:defRPr sz="1000">
                <a:solidFill>
                  <a:schemeClr val="dk2"/>
                </a:solidFill>
              </a:defRPr>
            </a:lvl5pPr>
            <a:lvl6pPr lvl="5" algn="ctr">
              <a:buNone/>
              <a:defRPr sz="1000">
                <a:solidFill>
                  <a:schemeClr val="dk2"/>
                </a:solidFill>
              </a:defRPr>
            </a:lvl6pPr>
            <a:lvl7pPr lvl="6" algn="ctr">
              <a:buNone/>
              <a:defRPr sz="1000">
                <a:solidFill>
                  <a:schemeClr val="dk2"/>
                </a:solidFill>
              </a:defRPr>
            </a:lvl7pPr>
            <a:lvl8pPr lvl="7" algn="ctr">
              <a:buNone/>
              <a:defRPr sz="1000">
                <a:solidFill>
                  <a:schemeClr val="dk2"/>
                </a:solidFill>
              </a:defRPr>
            </a:lvl8pPr>
            <a:lvl9pPr lvl="8" algn="ctr">
              <a:buNone/>
              <a:defRPr sz="1000">
                <a:solidFill>
                  <a:schemeClr val="dk2"/>
                </a:solidFill>
              </a:defRPr>
            </a:lvl9pPr>
          </a:lstStyle>
          <a:p>
            <a:pPr>
              <a:defRPr/>
            </a:pPr>
            <a:fld id="{9B2E1B23-B36A-4C8E-A01F-1361EBE61756}" type="slidenum">
              <a:rPr lang="en-GB"/>
              <a:pPr>
                <a:defRPr/>
              </a:pPr>
              <a:t>‹#›</a:t>
            </a:fld>
            <a:endParaRPr lang="en-GB"/>
          </a:p>
        </p:txBody>
      </p:sp>
    </p:spTree>
    <p:extLst>
      <p:ext uri="{BB962C8B-B14F-4D97-AF65-F5344CB8AC3E}">
        <p14:creationId xmlns:p14="http://schemas.microsoft.com/office/powerpoint/2010/main" val="1654862923"/>
      </p:ext>
    </p:extLst>
  </p:cSld>
  <p:clrMap bg1="lt1" tx1="dk1" bg2="dk2" tx2="lt2" accent1="accent1" accent2="accent2" accent3="accent3" accent4="accent4" accent5="accent5" accent6="accent6" hlink="hlink" folHlink="folHlink"/>
  <p:sldLayoutIdLst>
    <p:sldLayoutId id="2147485398" r:id="rId1"/>
    <p:sldLayoutId id="2147485399" r:id="rId2"/>
    <p:sldLayoutId id="2147485400" r:id="rId3"/>
    <p:sldLayoutId id="2147485401" r:id="rId4"/>
    <p:sldLayoutId id="2147485402" r:id="rId5"/>
    <p:sldLayoutId id="2147485403" r:id="rId6"/>
    <p:sldLayoutId id="2147485404" r:id="rId7"/>
    <p:sldLayoutId id="2147485405" r:id="rId8"/>
    <p:sldLayoutId id="2147485406" r:id="rId9"/>
    <p:sldLayoutId id="2147485407" r:id="rId10"/>
    <p:sldLayoutId id="2147485408" r:id="rId11"/>
    <p:sldLayoutId id="2147485409" r:id="rId12"/>
  </p:sldLayoutIdLst>
  <p:hf hdr="0" ftr="0" dt="0"/>
  <p:txStyles>
    <p:titleStyle>
      <a:defPPr marR="0" lvl="0" algn="l" rtl="0">
        <a:lnSpc>
          <a:spcPct val="100000"/>
        </a:lnSpc>
        <a:spcBef>
          <a:spcPts val="0"/>
        </a:spcBef>
        <a:spcAft>
          <a:spcPts val="0"/>
        </a:spcAft>
      </a:defPPr>
      <a:lvl1pPr algn="l" rtl="0" eaLnBrk="0" fontAlgn="base" hangingPunct="0">
        <a:spcBef>
          <a:spcPct val="0"/>
        </a:spcBef>
        <a:spcAft>
          <a:spcPct val="0"/>
        </a:spcAft>
        <a:buClr>
          <a:srgbClr val="000000"/>
        </a:buClr>
        <a:buFont typeface="Arial" panose="020B0604020202020204" pitchFamily="34" charset="0"/>
        <a:defRPr sz="1400">
          <a:solidFill>
            <a:srgbClr val="000000"/>
          </a:solidFill>
          <a:latin typeface="Arial"/>
          <a:ea typeface="Arial"/>
          <a:cs typeface="Arial"/>
          <a:sym typeface="Arial" panose="020B0604020202020204" pitchFamily="34" charset="0"/>
        </a:defRPr>
      </a:lvl1pPr>
      <a:lvl2pPr lvl="1" algn="l" rtl="0" eaLnBrk="0" fontAlgn="base" hangingPunct="0">
        <a:spcBef>
          <a:spcPct val="0"/>
        </a:spcBef>
        <a:spcAft>
          <a:spcPct val="0"/>
        </a:spcAft>
        <a:buClr>
          <a:srgbClr val="000000"/>
        </a:buClr>
        <a:buFont typeface="Arial" panose="020B0604020202020204" pitchFamily="34" charset="0"/>
        <a:defRPr sz="1400">
          <a:solidFill>
            <a:srgbClr val="000000"/>
          </a:solidFill>
          <a:latin typeface="Arial"/>
          <a:ea typeface="Arial"/>
          <a:cs typeface="Arial"/>
          <a:sym typeface="Arial" panose="020B0604020202020204" pitchFamily="34" charset="0"/>
        </a:defRPr>
      </a:lvl2pPr>
      <a:lvl3pPr lvl="2" algn="l" rtl="0" eaLnBrk="0" fontAlgn="base" hangingPunct="0">
        <a:spcBef>
          <a:spcPct val="0"/>
        </a:spcBef>
        <a:spcAft>
          <a:spcPct val="0"/>
        </a:spcAft>
        <a:buClr>
          <a:srgbClr val="000000"/>
        </a:buClr>
        <a:buFont typeface="Arial" panose="020B0604020202020204" pitchFamily="34" charset="0"/>
        <a:defRPr sz="1400">
          <a:solidFill>
            <a:srgbClr val="000000"/>
          </a:solidFill>
          <a:latin typeface="Arial"/>
          <a:ea typeface="Arial"/>
          <a:cs typeface="Arial"/>
          <a:sym typeface="Arial" panose="020B0604020202020204" pitchFamily="34" charset="0"/>
        </a:defRPr>
      </a:lvl3pPr>
      <a:lvl4pPr lvl="3" algn="l" rtl="0" eaLnBrk="0" fontAlgn="base" hangingPunct="0">
        <a:spcBef>
          <a:spcPct val="0"/>
        </a:spcBef>
        <a:spcAft>
          <a:spcPct val="0"/>
        </a:spcAft>
        <a:buClr>
          <a:srgbClr val="000000"/>
        </a:buClr>
        <a:buFont typeface="Arial" panose="020B0604020202020204" pitchFamily="34" charset="0"/>
        <a:defRPr sz="1400">
          <a:solidFill>
            <a:srgbClr val="000000"/>
          </a:solidFill>
          <a:latin typeface="Arial"/>
          <a:ea typeface="Arial"/>
          <a:cs typeface="Arial"/>
          <a:sym typeface="Arial" panose="020B0604020202020204" pitchFamily="34" charset="0"/>
        </a:defRPr>
      </a:lvl4pPr>
      <a:lvl5pPr lvl="4" algn="l" rtl="0" eaLnBrk="0" fontAlgn="base" hangingPunct="0">
        <a:spcBef>
          <a:spcPct val="0"/>
        </a:spcBef>
        <a:spcAft>
          <a:spcPct val="0"/>
        </a:spcAft>
        <a:buClr>
          <a:srgbClr val="000000"/>
        </a:buClr>
        <a:buFont typeface="Arial" panose="020B0604020202020204" pitchFamily="34" charset="0"/>
        <a:defRPr sz="1400">
          <a:solidFill>
            <a:srgbClr val="000000"/>
          </a:solidFill>
          <a:latin typeface="Arial"/>
          <a:ea typeface="Arial"/>
          <a:cs typeface="Arial"/>
          <a:sym typeface="Arial" panose="020B0604020202020204" pitchFamily="34" charset="0"/>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algn="l" rtl="0" eaLnBrk="0" fontAlgn="base" hangingPunct="0">
        <a:spcBef>
          <a:spcPct val="0"/>
        </a:spcBef>
        <a:spcAft>
          <a:spcPct val="0"/>
        </a:spcAft>
        <a:buClr>
          <a:srgbClr val="000000"/>
        </a:buClr>
        <a:buFont typeface="Arial" panose="020B0604020202020204" pitchFamily="34" charset="0"/>
        <a:defRPr sz="1400">
          <a:solidFill>
            <a:srgbClr val="000000"/>
          </a:solidFill>
          <a:latin typeface="Arial"/>
          <a:ea typeface="Arial"/>
          <a:cs typeface="Arial"/>
          <a:sym typeface="Arial" panose="020B0604020202020204" pitchFamily="34" charset="0"/>
        </a:defRPr>
      </a:lvl1pPr>
      <a:lvl2pPr lvl="1" algn="l" rtl="0" eaLnBrk="0" fontAlgn="base" hangingPunct="0">
        <a:spcBef>
          <a:spcPct val="0"/>
        </a:spcBef>
        <a:spcAft>
          <a:spcPct val="0"/>
        </a:spcAft>
        <a:buClr>
          <a:srgbClr val="000000"/>
        </a:buClr>
        <a:buFont typeface="Arial" panose="020B0604020202020204" pitchFamily="34" charset="0"/>
        <a:defRPr sz="1400">
          <a:solidFill>
            <a:srgbClr val="000000"/>
          </a:solidFill>
          <a:latin typeface="Arial"/>
          <a:ea typeface="Arial"/>
          <a:cs typeface="Arial"/>
          <a:sym typeface="Arial" panose="020B0604020202020204" pitchFamily="34" charset="0"/>
        </a:defRPr>
      </a:lvl2pPr>
      <a:lvl3pPr lvl="2" algn="l" rtl="0" eaLnBrk="0" fontAlgn="base" hangingPunct="0">
        <a:spcBef>
          <a:spcPct val="0"/>
        </a:spcBef>
        <a:spcAft>
          <a:spcPct val="0"/>
        </a:spcAft>
        <a:buClr>
          <a:srgbClr val="000000"/>
        </a:buClr>
        <a:buFont typeface="Arial" panose="020B0604020202020204" pitchFamily="34" charset="0"/>
        <a:defRPr sz="1400">
          <a:solidFill>
            <a:srgbClr val="000000"/>
          </a:solidFill>
          <a:latin typeface="Arial"/>
          <a:ea typeface="Arial"/>
          <a:cs typeface="Arial"/>
          <a:sym typeface="Arial" panose="020B0604020202020204" pitchFamily="34" charset="0"/>
        </a:defRPr>
      </a:lvl3pPr>
      <a:lvl4pPr lvl="3" algn="l" rtl="0" eaLnBrk="0" fontAlgn="base" hangingPunct="0">
        <a:spcBef>
          <a:spcPct val="0"/>
        </a:spcBef>
        <a:spcAft>
          <a:spcPct val="0"/>
        </a:spcAft>
        <a:buClr>
          <a:srgbClr val="000000"/>
        </a:buClr>
        <a:buFont typeface="Arial" panose="020B0604020202020204" pitchFamily="34" charset="0"/>
        <a:defRPr sz="1400">
          <a:solidFill>
            <a:srgbClr val="000000"/>
          </a:solidFill>
          <a:latin typeface="Arial"/>
          <a:ea typeface="Arial"/>
          <a:cs typeface="Arial"/>
          <a:sym typeface="Arial" panose="020B0604020202020204" pitchFamily="34" charset="0"/>
        </a:defRPr>
      </a:lvl4pPr>
      <a:lvl5pPr lvl="4" algn="l" rtl="0" eaLnBrk="0" fontAlgn="base" hangingPunct="0">
        <a:spcBef>
          <a:spcPct val="0"/>
        </a:spcBef>
        <a:spcAft>
          <a:spcPct val="0"/>
        </a:spcAft>
        <a:buClr>
          <a:srgbClr val="000000"/>
        </a:buClr>
        <a:buFont typeface="Arial" panose="020B0604020202020204" pitchFamily="34" charset="0"/>
        <a:defRPr sz="1400">
          <a:solidFill>
            <a:srgbClr val="000000"/>
          </a:solidFill>
          <a:latin typeface="Arial"/>
          <a:ea typeface="Arial"/>
          <a:cs typeface="Arial"/>
          <a:sym typeface="Arial" panose="020B0604020202020204" pitchFamily="34" charset="0"/>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Masters/slideMaster40.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9698" name="Google Shape;6;p1">
            <a:extLst>
              <a:ext uri="{FF2B5EF4-FFF2-40B4-BE49-F238E27FC236}">
                <a16:creationId xmlns:a16="http://schemas.microsoft.com/office/drawing/2014/main" xmlns="" id="{8745EB71-2E3B-43E1-A6A7-1BD92A19E16D}"/>
              </a:ext>
            </a:extLst>
          </p:cNvPr>
          <p:cNvSpPr txBox="1">
            <a:spLocks noGrp="1" noChangeArrowheads="1"/>
          </p:cNvSpPr>
          <p:nvPr>
            <p:ph type="title"/>
          </p:nvPr>
        </p:nvSpPr>
        <p:spPr bwMode="auto">
          <a:xfrm>
            <a:off x="414867" y="593725"/>
            <a:ext cx="11362267" cy="7635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25" tIns="91425" rIns="91425" bIns="91425" numCol="1" anchor="t" anchorCtr="0" compatLnSpc="1">
            <a:prstTxWarp prst="textNoShape">
              <a:avLst/>
            </a:prstTxWarp>
          </a:bodyPr>
          <a:lstStyle/>
          <a:p>
            <a:pPr lvl="0"/>
            <a:endParaRPr lang="en-US" altLang="en-US">
              <a:sym typeface="Arial" panose="020B0604020202020204" pitchFamily="34" charset="0"/>
            </a:endParaRPr>
          </a:p>
        </p:txBody>
      </p:sp>
      <p:sp>
        <p:nvSpPr>
          <p:cNvPr id="29699" name="Google Shape;7;p1">
            <a:extLst>
              <a:ext uri="{FF2B5EF4-FFF2-40B4-BE49-F238E27FC236}">
                <a16:creationId xmlns:a16="http://schemas.microsoft.com/office/drawing/2014/main" xmlns="" id="{841D1BCE-2610-4978-81F0-D3040467675F}"/>
              </a:ext>
            </a:extLst>
          </p:cNvPr>
          <p:cNvSpPr txBox="1">
            <a:spLocks noGrp="1" noChangeArrowheads="1"/>
          </p:cNvSpPr>
          <p:nvPr>
            <p:ph type="body" idx="1"/>
          </p:nvPr>
        </p:nvSpPr>
        <p:spPr bwMode="auto">
          <a:xfrm>
            <a:off x="414867" y="1536700"/>
            <a:ext cx="11362267" cy="4554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25" tIns="91425" rIns="91425" bIns="91425" numCol="1" anchor="t" anchorCtr="0" compatLnSpc="1">
            <a:prstTxWarp prst="textNoShape">
              <a:avLst/>
            </a:prstTxWarp>
          </a:bodyPr>
          <a:lstStyle/>
          <a:p>
            <a:pPr lvl="0"/>
            <a:endParaRPr lang="en-US" altLang="en-US">
              <a:sym typeface="Arial" panose="020B0604020202020204" pitchFamily="34" charset="0"/>
            </a:endParaRPr>
          </a:p>
        </p:txBody>
      </p:sp>
    </p:spTree>
    <p:extLst>
      <p:ext uri="{BB962C8B-B14F-4D97-AF65-F5344CB8AC3E}">
        <p14:creationId xmlns:p14="http://schemas.microsoft.com/office/powerpoint/2010/main" val="2247396783"/>
      </p:ext>
    </p:extLst>
  </p:cSld>
  <p:clrMap bg1="lt1" tx1="dk1" bg2="dk2" tx2="lt2" accent1="accent1" accent2="accent2" accent3="accent3" accent4="accent4" accent5="accent5" accent6="accent6" hlink="hlink" folHlink="folHlink"/>
  <p:sldLayoutIdLst>
    <p:sldLayoutId id="2147485411" r:id="rId1"/>
    <p:sldLayoutId id="2147485412" r:id="rId2"/>
    <p:sldLayoutId id="2147485413" r:id="rId3"/>
    <p:sldLayoutId id="2147485414" r:id="rId4"/>
    <p:sldLayoutId id="2147485415" r:id="rId5"/>
    <p:sldLayoutId id="2147485416" r:id="rId6"/>
    <p:sldLayoutId id="2147485417" r:id="rId7"/>
    <p:sldLayoutId id="2147485418" r:id="rId8"/>
    <p:sldLayoutId id="2147485419" r:id="rId9"/>
    <p:sldLayoutId id="2147485420" r:id="rId10"/>
    <p:sldLayoutId id="2147485421" r:id="rId11"/>
    <p:sldLayoutId id="2147485422" r:id="rId12"/>
    <p:sldLayoutId id="2147485423" r:id="rId13"/>
    <p:sldLayoutId id="2147485424" r:id="rId14"/>
    <p:sldLayoutId id="2147485425" r:id="rId15"/>
    <p:sldLayoutId id="2147485426" r:id="rId16"/>
    <p:sldLayoutId id="2147485427" r:id="rId17"/>
    <p:sldLayoutId id="2147485428" r:id="rId18"/>
    <p:sldLayoutId id="2147485429" r:id="rId19"/>
    <p:sldLayoutId id="2147485430" r:id="rId20"/>
    <p:sldLayoutId id="2147485431" r:id="rId21"/>
  </p:sldLayoutIdLst>
  <p:hf sldNum="0" hdr="0" ftr="0" dt="0"/>
  <p:txStyles>
    <p:titleStyle>
      <a:defPPr marR="0" lvl="0" algn="l" rtl="0">
        <a:lnSpc>
          <a:spcPct val="100000"/>
        </a:lnSpc>
        <a:spcBef>
          <a:spcPts val="0"/>
        </a:spcBef>
        <a:spcAft>
          <a:spcPts val="0"/>
        </a:spcAft>
      </a:defPPr>
      <a:lvl1pPr algn="l" rtl="0" eaLnBrk="0" fontAlgn="base" hangingPunct="0">
        <a:spcBef>
          <a:spcPct val="0"/>
        </a:spcBef>
        <a:spcAft>
          <a:spcPct val="0"/>
        </a:spcAft>
        <a:buClr>
          <a:srgbClr val="000000"/>
        </a:buClr>
        <a:buFont typeface="Arial" panose="020B0604020202020204" pitchFamily="34" charset="0"/>
        <a:defRPr sz="1400">
          <a:solidFill>
            <a:srgbClr val="000000"/>
          </a:solidFill>
          <a:latin typeface="Arial"/>
          <a:ea typeface="Arial"/>
          <a:cs typeface="Arial"/>
          <a:sym typeface="Arial" panose="020B0604020202020204" pitchFamily="34" charset="0"/>
        </a:defRPr>
      </a:lvl1pPr>
      <a:lvl2pPr lvl="1" algn="l" rtl="0" eaLnBrk="0" fontAlgn="base" hangingPunct="0">
        <a:spcBef>
          <a:spcPct val="0"/>
        </a:spcBef>
        <a:spcAft>
          <a:spcPct val="0"/>
        </a:spcAft>
        <a:buClr>
          <a:srgbClr val="000000"/>
        </a:buClr>
        <a:buFont typeface="Arial" panose="020B0604020202020204" pitchFamily="34" charset="0"/>
        <a:defRPr sz="1400">
          <a:solidFill>
            <a:srgbClr val="000000"/>
          </a:solidFill>
          <a:latin typeface="Arial"/>
          <a:ea typeface="Arial"/>
          <a:cs typeface="Arial"/>
          <a:sym typeface="Arial" panose="020B0604020202020204" pitchFamily="34" charset="0"/>
        </a:defRPr>
      </a:lvl2pPr>
      <a:lvl3pPr lvl="2" algn="l" rtl="0" eaLnBrk="0" fontAlgn="base" hangingPunct="0">
        <a:spcBef>
          <a:spcPct val="0"/>
        </a:spcBef>
        <a:spcAft>
          <a:spcPct val="0"/>
        </a:spcAft>
        <a:buClr>
          <a:srgbClr val="000000"/>
        </a:buClr>
        <a:buFont typeface="Arial" panose="020B0604020202020204" pitchFamily="34" charset="0"/>
        <a:defRPr sz="1400">
          <a:solidFill>
            <a:srgbClr val="000000"/>
          </a:solidFill>
          <a:latin typeface="Arial"/>
          <a:ea typeface="Arial"/>
          <a:cs typeface="Arial"/>
          <a:sym typeface="Arial" panose="020B0604020202020204" pitchFamily="34" charset="0"/>
        </a:defRPr>
      </a:lvl3pPr>
      <a:lvl4pPr lvl="3" algn="l" rtl="0" eaLnBrk="0" fontAlgn="base" hangingPunct="0">
        <a:spcBef>
          <a:spcPct val="0"/>
        </a:spcBef>
        <a:spcAft>
          <a:spcPct val="0"/>
        </a:spcAft>
        <a:buClr>
          <a:srgbClr val="000000"/>
        </a:buClr>
        <a:buFont typeface="Arial" panose="020B0604020202020204" pitchFamily="34" charset="0"/>
        <a:defRPr sz="1400">
          <a:solidFill>
            <a:srgbClr val="000000"/>
          </a:solidFill>
          <a:latin typeface="Arial"/>
          <a:ea typeface="Arial"/>
          <a:cs typeface="Arial"/>
          <a:sym typeface="Arial" panose="020B0604020202020204" pitchFamily="34" charset="0"/>
        </a:defRPr>
      </a:lvl4pPr>
      <a:lvl5pPr lvl="4" algn="l" rtl="0" eaLnBrk="0" fontAlgn="base" hangingPunct="0">
        <a:spcBef>
          <a:spcPct val="0"/>
        </a:spcBef>
        <a:spcAft>
          <a:spcPct val="0"/>
        </a:spcAft>
        <a:buClr>
          <a:srgbClr val="000000"/>
        </a:buClr>
        <a:buFont typeface="Arial" panose="020B0604020202020204" pitchFamily="34" charset="0"/>
        <a:defRPr sz="1400">
          <a:solidFill>
            <a:srgbClr val="000000"/>
          </a:solidFill>
          <a:latin typeface="Arial"/>
          <a:ea typeface="Arial"/>
          <a:cs typeface="Arial"/>
          <a:sym typeface="Arial" panose="020B0604020202020204" pitchFamily="34" charset="0"/>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algn="l" rtl="0" eaLnBrk="0" fontAlgn="base" hangingPunct="0">
        <a:spcBef>
          <a:spcPct val="0"/>
        </a:spcBef>
        <a:spcAft>
          <a:spcPct val="0"/>
        </a:spcAft>
        <a:buClr>
          <a:srgbClr val="000000"/>
        </a:buClr>
        <a:buFont typeface="Arial" panose="020B0604020202020204" pitchFamily="34" charset="0"/>
        <a:defRPr sz="1400">
          <a:solidFill>
            <a:srgbClr val="000000"/>
          </a:solidFill>
          <a:latin typeface="Arial"/>
          <a:ea typeface="Arial"/>
          <a:cs typeface="Arial"/>
          <a:sym typeface="Arial" panose="020B0604020202020204" pitchFamily="34" charset="0"/>
        </a:defRPr>
      </a:lvl1pPr>
      <a:lvl2pPr lvl="1" algn="l" rtl="0" eaLnBrk="0" fontAlgn="base" hangingPunct="0">
        <a:spcBef>
          <a:spcPct val="0"/>
        </a:spcBef>
        <a:spcAft>
          <a:spcPct val="0"/>
        </a:spcAft>
        <a:buClr>
          <a:srgbClr val="000000"/>
        </a:buClr>
        <a:buFont typeface="Arial" panose="020B0604020202020204" pitchFamily="34" charset="0"/>
        <a:defRPr sz="1400">
          <a:solidFill>
            <a:srgbClr val="000000"/>
          </a:solidFill>
          <a:latin typeface="Arial"/>
          <a:ea typeface="Arial"/>
          <a:cs typeface="Arial"/>
          <a:sym typeface="Arial" panose="020B0604020202020204" pitchFamily="34" charset="0"/>
        </a:defRPr>
      </a:lvl2pPr>
      <a:lvl3pPr lvl="2" algn="l" rtl="0" eaLnBrk="0" fontAlgn="base" hangingPunct="0">
        <a:spcBef>
          <a:spcPct val="0"/>
        </a:spcBef>
        <a:spcAft>
          <a:spcPct val="0"/>
        </a:spcAft>
        <a:buClr>
          <a:srgbClr val="000000"/>
        </a:buClr>
        <a:buFont typeface="Arial" panose="020B0604020202020204" pitchFamily="34" charset="0"/>
        <a:defRPr sz="1400">
          <a:solidFill>
            <a:srgbClr val="000000"/>
          </a:solidFill>
          <a:latin typeface="Arial"/>
          <a:ea typeface="Arial"/>
          <a:cs typeface="Arial"/>
          <a:sym typeface="Arial" panose="020B0604020202020204" pitchFamily="34" charset="0"/>
        </a:defRPr>
      </a:lvl3pPr>
      <a:lvl4pPr lvl="3" algn="l" rtl="0" eaLnBrk="0" fontAlgn="base" hangingPunct="0">
        <a:spcBef>
          <a:spcPct val="0"/>
        </a:spcBef>
        <a:spcAft>
          <a:spcPct val="0"/>
        </a:spcAft>
        <a:buClr>
          <a:srgbClr val="000000"/>
        </a:buClr>
        <a:buFont typeface="Arial" panose="020B0604020202020204" pitchFamily="34" charset="0"/>
        <a:defRPr sz="1400">
          <a:solidFill>
            <a:srgbClr val="000000"/>
          </a:solidFill>
          <a:latin typeface="Arial"/>
          <a:ea typeface="Arial"/>
          <a:cs typeface="Arial"/>
          <a:sym typeface="Arial" panose="020B0604020202020204" pitchFamily="34" charset="0"/>
        </a:defRPr>
      </a:lvl4pPr>
      <a:lvl5pPr lvl="4" algn="l" rtl="0" eaLnBrk="0" fontAlgn="base" hangingPunct="0">
        <a:spcBef>
          <a:spcPct val="0"/>
        </a:spcBef>
        <a:spcAft>
          <a:spcPct val="0"/>
        </a:spcAft>
        <a:buClr>
          <a:srgbClr val="000000"/>
        </a:buClr>
        <a:buFont typeface="Arial" panose="020B0604020202020204" pitchFamily="34" charset="0"/>
        <a:defRPr sz="1400">
          <a:solidFill>
            <a:srgbClr val="000000"/>
          </a:solidFill>
          <a:latin typeface="Arial"/>
          <a:ea typeface="Arial"/>
          <a:cs typeface="Arial"/>
          <a:sym typeface="Arial" panose="020B0604020202020204" pitchFamily="34" charset="0"/>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Masters/slideMaster41.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4578" name="Title Placeholder 1">
            <a:extLst>
              <a:ext uri="{FF2B5EF4-FFF2-40B4-BE49-F238E27FC236}">
                <a16:creationId xmlns:a16="http://schemas.microsoft.com/office/drawing/2014/main" xmlns="" id="{E10FD2D0-1236-4EAC-99A1-C53A46950A91}"/>
              </a:ext>
            </a:extLst>
          </p:cNvPr>
          <p:cNvSpPr>
            <a:spLocks noGrp="1"/>
          </p:cNvSpPr>
          <p:nvPr>
            <p:ph type="title"/>
          </p:nvPr>
        </p:nvSpPr>
        <p:spPr bwMode="auto">
          <a:xfrm>
            <a:off x="609600" y="274638"/>
            <a:ext cx="109728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ltLang="en-US"/>
              <a:t>Click to edit Master title style</a:t>
            </a:r>
          </a:p>
        </p:txBody>
      </p:sp>
      <p:sp>
        <p:nvSpPr>
          <p:cNvPr id="24579" name="Text Placeholder 2">
            <a:extLst>
              <a:ext uri="{FF2B5EF4-FFF2-40B4-BE49-F238E27FC236}">
                <a16:creationId xmlns:a16="http://schemas.microsoft.com/office/drawing/2014/main" xmlns="" id="{83851632-53BE-463E-9BBE-03EA56C40EE3}"/>
              </a:ext>
            </a:extLst>
          </p:cNvPr>
          <p:cNvSpPr>
            <a:spLocks noGrp="1"/>
          </p:cNvSpPr>
          <p:nvPr>
            <p:ph type="body" idx="1"/>
          </p:nvPr>
        </p:nvSpPr>
        <p:spPr bwMode="auto">
          <a:xfrm>
            <a:off x="609600" y="1600201"/>
            <a:ext cx="10972800" cy="4525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4" name="Date Placeholder 3">
            <a:extLst>
              <a:ext uri="{FF2B5EF4-FFF2-40B4-BE49-F238E27FC236}">
                <a16:creationId xmlns:a16="http://schemas.microsoft.com/office/drawing/2014/main" xmlns="" id="{38A2A48C-6BAE-4377-8AAB-630E2BE06F52}"/>
              </a:ext>
            </a:extLst>
          </p:cNvPr>
          <p:cNvSpPr>
            <a:spLocks noGrp="1"/>
          </p:cNvSpPr>
          <p:nvPr>
            <p:ph type="dt" sz="half" idx="2"/>
          </p:nvPr>
        </p:nvSpPr>
        <p:spPr>
          <a:xfrm>
            <a:off x="609600" y="6356351"/>
            <a:ext cx="2844800" cy="365125"/>
          </a:xfrm>
          <a:prstGeom prst="rect">
            <a:avLst/>
          </a:prstGeom>
        </p:spPr>
        <p:txBody>
          <a:bodyPr vert="horz" lIns="91440" tIns="45720" rIns="91440" bIns="45720" rtlCol="0" anchor="ctr"/>
          <a:lstStyle>
            <a:lvl1pPr algn="l" eaLnBrk="1" fontAlgn="auto" hangingPunct="1">
              <a:spcBef>
                <a:spcPts val="0"/>
              </a:spcBef>
              <a:spcAft>
                <a:spcPts val="0"/>
              </a:spcAft>
              <a:defRPr sz="1200">
                <a:solidFill>
                  <a:prstClr val="black">
                    <a:tint val="75000"/>
                  </a:prstClr>
                </a:solidFill>
                <a:latin typeface="+mn-lt"/>
                <a:cs typeface="+mn-cs"/>
              </a:defRPr>
            </a:lvl1pPr>
          </a:lstStyle>
          <a:p>
            <a:pPr>
              <a:defRPr/>
            </a:pPr>
            <a:fld id="{394B5FF8-C173-41C2-BCED-BB101CAF9248}" type="datetimeFigureOut">
              <a:rPr lang="en-US"/>
              <a:pPr>
                <a:defRPr/>
              </a:pPr>
              <a:t>10/21/2022</a:t>
            </a:fld>
            <a:endParaRPr lang="en-US"/>
          </a:p>
        </p:txBody>
      </p:sp>
      <p:sp>
        <p:nvSpPr>
          <p:cNvPr id="5" name="Footer Placeholder 4">
            <a:extLst>
              <a:ext uri="{FF2B5EF4-FFF2-40B4-BE49-F238E27FC236}">
                <a16:creationId xmlns:a16="http://schemas.microsoft.com/office/drawing/2014/main" xmlns="" id="{243898C8-9F87-48CF-9753-10D5B467E3E9}"/>
              </a:ext>
            </a:extLst>
          </p:cNvPr>
          <p:cNvSpPr>
            <a:spLocks noGrp="1"/>
          </p:cNvSpPr>
          <p:nvPr>
            <p:ph type="ftr" sz="quarter" idx="3"/>
          </p:nvPr>
        </p:nvSpPr>
        <p:spPr>
          <a:xfrm>
            <a:off x="4165600" y="6356351"/>
            <a:ext cx="3860800" cy="365125"/>
          </a:xfrm>
          <a:prstGeom prst="rect">
            <a:avLst/>
          </a:prstGeom>
        </p:spPr>
        <p:txBody>
          <a:bodyPr vert="horz" lIns="91440" tIns="45720" rIns="91440" bIns="45720" rtlCol="0" anchor="ctr"/>
          <a:lstStyle>
            <a:lvl1pPr algn="ctr" eaLnBrk="1" fontAlgn="auto" hangingPunct="1">
              <a:spcBef>
                <a:spcPts val="0"/>
              </a:spcBef>
              <a:spcAft>
                <a:spcPts val="0"/>
              </a:spcAft>
              <a:defRPr sz="1200">
                <a:solidFill>
                  <a:prstClr val="black">
                    <a:tint val="75000"/>
                  </a:prstClr>
                </a:solidFill>
                <a:latin typeface="+mn-lt"/>
                <a:cs typeface="+mn-cs"/>
              </a:defRPr>
            </a:lvl1pPr>
          </a:lstStyle>
          <a:p>
            <a:pPr>
              <a:defRPr/>
            </a:pPr>
            <a:endParaRPr lang="en-US"/>
          </a:p>
        </p:txBody>
      </p:sp>
      <p:sp>
        <p:nvSpPr>
          <p:cNvPr id="6" name="Slide Number Placeholder 5">
            <a:extLst>
              <a:ext uri="{FF2B5EF4-FFF2-40B4-BE49-F238E27FC236}">
                <a16:creationId xmlns:a16="http://schemas.microsoft.com/office/drawing/2014/main" xmlns="" id="{0F305DCC-7952-471D-9235-4402DFCCEB88}"/>
              </a:ext>
            </a:extLst>
          </p:cNvPr>
          <p:cNvSpPr>
            <a:spLocks noGrp="1"/>
          </p:cNvSpPr>
          <p:nvPr>
            <p:ph type="sldNum" sz="quarter" idx="4"/>
          </p:nvPr>
        </p:nvSpPr>
        <p:spPr>
          <a:xfrm>
            <a:off x="8737600" y="6356351"/>
            <a:ext cx="2844800" cy="365125"/>
          </a:xfrm>
          <a:prstGeom prst="rect">
            <a:avLst/>
          </a:prstGeom>
        </p:spPr>
        <p:txBody>
          <a:bodyPr vert="horz" wrap="square" lIns="91440" tIns="45720" rIns="91440" bIns="45720" numCol="1" anchor="ctr" anchorCtr="0" compatLnSpc="1">
            <a:prstTxWarp prst="textNoShape">
              <a:avLst/>
            </a:prstTxWarp>
          </a:bodyPr>
          <a:lstStyle>
            <a:lvl1pPr algn="r" eaLnBrk="1" hangingPunct="1">
              <a:defRPr sz="1200">
                <a:solidFill>
                  <a:srgbClr val="898989"/>
                </a:solidFill>
                <a:latin typeface="Calibri" panose="020F0502020204030204" pitchFamily="34" charset="0"/>
              </a:defRPr>
            </a:lvl1pPr>
          </a:lstStyle>
          <a:p>
            <a:pPr>
              <a:defRPr/>
            </a:pPr>
            <a:fld id="{402271D2-F6B6-421E-853D-D676623D9722}" type="slidenum">
              <a:rPr lang="en-US" altLang="en-US"/>
              <a:pPr>
                <a:defRPr/>
              </a:pPr>
              <a:t>‹#›</a:t>
            </a:fld>
            <a:endParaRPr lang="en-US" altLang="en-US"/>
          </a:p>
        </p:txBody>
      </p:sp>
      <p:sp>
        <p:nvSpPr>
          <p:cNvPr id="7" name="Rounded Rectangle 6">
            <a:extLst>
              <a:ext uri="{FF2B5EF4-FFF2-40B4-BE49-F238E27FC236}">
                <a16:creationId xmlns:a16="http://schemas.microsoft.com/office/drawing/2014/main" xmlns="" id="{394BC0F6-26F8-416E-845E-F2B7B105D630}"/>
              </a:ext>
            </a:extLst>
          </p:cNvPr>
          <p:cNvSpPr/>
          <p:nvPr userDrawn="1"/>
        </p:nvSpPr>
        <p:spPr>
          <a:xfrm>
            <a:off x="213784" y="144464"/>
            <a:ext cx="11775016" cy="6561137"/>
          </a:xfrm>
          <a:prstGeom prst="roundRect">
            <a:avLst>
              <a:gd name="adj" fmla="val 3912"/>
            </a:avLst>
          </a:prstGeom>
          <a:noFill/>
          <a:ln w="12700">
            <a:solidFill>
              <a:schemeClr val="bg1">
                <a:lumMod val="75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sz="1800">
              <a:solidFill>
                <a:prstClr val="white"/>
              </a:solidFill>
            </a:endParaRPr>
          </a:p>
        </p:txBody>
      </p:sp>
    </p:spTree>
    <p:extLst>
      <p:ext uri="{BB962C8B-B14F-4D97-AF65-F5344CB8AC3E}">
        <p14:creationId xmlns:p14="http://schemas.microsoft.com/office/powerpoint/2010/main" val="262699904"/>
      </p:ext>
    </p:extLst>
  </p:cSld>
  <p:clrMap bg1="lt1" tx1="dk1" bg2="lt2" tx2="dk2" accent1="accent1" accent2="accent2" accent3="accent3" accent4="accent4" accent5="accent5" accent6="accent6" hlink="hlink" folHlink="folHlink"/>
  <p:sldLayoutIdLst>
    <p:sldLayoutId id="2147485433" r:id="rId1"/>
    <p:sldLayoutId id="2147485434" r:id="rId2"/>
    <p:sldLayoutId id="2147485435" r:id="rId3"/>
    <p:sldLayoutId id="2147485436" r:id="rId4"/>
    <p:sldLayoutId id="2147485437" r:id="rId5"/>
    <p:sldLayoutId id="2147485438" r:id="rId6"/>
    <p:sldLayoutId id="2147485439" r:id="rId7"/>
    <p:sldLayoutId id="2147485440" r:id="rId8"/>
    <p:sldLayoutId id="2147485441" r:id="rId9"/>
    <p:sldLayoutId id="2147485442" r:id="rId10"/>
    <p:sldLayoutId id="2147485443" r:id="rId11"/>
    <p:sldLayoutId id="2147485444" r:id="rId12"/>
    <p:sldLayoutId id="2147485481" r:id="rId13"/>
  </p:sldLayoutIdLst>
  <p:txStyles>
    <p:titleStyle>
      <a:lvl1pPr algn="ctr" rtl="0" eaLnBrk="0" fontAlgn="base" hangingPunct="0">
        <a:spcBef>
          <a:spcPct val="0"/>
        </a:spcBef>
        <a:spcAft>
          <a:spcPct val="0"/>
        </a:spcAft>
        <a:defRPr sz="4400" kern="1200">
          <a:solidFill>
            <a:schemeClr val="tx1"/>
          </a:solidFill>
          <a:latin typeface="+mj-lt"/>
          <a:ea typeface="+mj-ea"/>
          <a:cs typeface="+mj-cs"/>
        </a:defRPr>
      </a:lvl1pPr>
      <a:lvl2pPr algn="ctr" rtl="0" eaLnBrk="0" fontAlgn="base" hangingPunct="0">
        <a:spcBef>
          <a:spcPct val="0"/>
        </a:spcBef>
        <a:spcAft>
          <a:spcPct val="0"/>
        </a:spcAft>
        <a:defRPr sz="4400">
          <a:solidFill>
            <a:schemeClr val="tx1"/>
          </a:solidFill>
          <a:latin typeface="Times New Roman" panose="02020603050405020304" pitchFamily="18" charset="0"/>
        </a:defRPr>
      </a:lvl2pPr>
      <a:lvl3pPr algn="ctr" rtl="0" eaLnBrk="0" fontAlgn="base" hangingPunct="0">
        <a:spcBef>
          <a:spcPct val="0"/>
        </a:spcBef>
        <a:spcAft>
          <a:spcPct val="0"/>
        </a:spcAft>
        <a:defRPr sz="4400">
          <a:solidFill>
            <a:schemeClr val="tx1"/>
          </a:solidFill>
          <a:latin typeface="Times New Roman" panose="02020603050405020304" pitchFamily="18" charset="0"/>
        </a:defRPr>
      </a:lvl3pPr>
      <a:lvl4pPr algn="ctr" rtl="0" eaLnBrk="0" fontAlgn="base" hangingPunct="0">
        <a:spcBef>
          <a:spcPct val="0"/>
        </a:spcBef>
        <a:spcAft>
          <a:spcPct val="0"/>
        </a:spcAft>
        <a:defRPr sz="4400">
          <a:solidFill>
            <a:schemeClr val="tx1"/>
          </a:solidFill>
          <a:latin typeface="Times New Roman" panose="02020603050405020304" pitchFamily="18" charset="0"/>
        </a:defRPr>
      </a:lvl4pPr>
      <a:lvl5pPr algn="ctr" rtl="0" eaLnBrk="0" fontAlgn="base" hangingPunct="0">
        <a:spcBef>
          <a:spcPct val="0"/>
        </a:spcBef>
        <a:spcAft>
          <a:spcPct val="0"/>
        </a:spcAft>
        <a:defRPr sz="4400">
          <a:solidFill>
            <a:schemeClr val="tx1"/>
          </a:solidFill>
          <a:latin typeface="Times New Roman" panose="02020603050405020304" pitchFamily="18" charset="0"/>
        </a:defRPr>
      </a:lvl5pPr>
      <a:lvl6pPr marL="457200" algn="ctr" rtl="0" fontAlgn="base">
        <a:spcBef>
          <a:spcPct val="0"/>
        </a:spcBef>
        <a:spcAft>
          <a:spcPct val="0"/>
        </a:spcAft>
        <a:defRPr sz="4400">
          <a:solidFill>
            <a:schemeClr val="tx1"/>
          </a:solidFill>
          <a:latin typeface="Calibri" panose="020F0502020204030204" pitchFamily="34" charset="0"/>
        </a:defRPr>
      </a:lvl6pPr>
      <a:lvl7pPr marL="914400" algn="ctr" rtl="0" fontAlgn="base">
        <a:spcBef>
          <a:spcPct val="0"/>
        </a:spcBef>
        <a:spcAft>
          <a:spcPct val="0"/>
        </a:spcAft>
        <a:defRPr sz="4400">
          <a:solidFill>
            <a:schemeClr val="tx1"/>
          </a:solidFill>
          <a:latin typeface="Calibri" panose="020F0502020204030204" pitchFamily="34" charset="0"/>
        </a:defRPr>
      </a:lvl7pPr>
      <a:lvl8pPr marL="1371600" algn="ctr" rtl="0" fontAlgn="base">
        <a:spcBef>
          <a:spcPct val="0"/>
        </a:spcBef>
        <a:spcAft>
          <a:spcPct val="0"/>
        </a:spcAft>
        <a:defRPr sz="4400">
          <a:solidFill>
            <a:schemeClr val="tx1"/>
          </a:solidFill>
          <a:latin typeface="Calibri" panose="020F0502020204030204" pitchFamily="34" charset="0"/>
        </a:defRPr>
      </a:lvl8pPr>
      <a:lvl9pPr marL="1828800" algn="ctr" rtl="0" fontAlgn="base">
        <a:spcBef>
          <a:spcPct val="0"/>
        </a:spcBef>
        <a:spcAft>
          <a:spcPct val="0"/>
        </a:spcAft>
        <a:defRPr sz="4400">
          <a:solidFill>
            <a:schemeClr val="tx1"/>
          </a:solidFill>
          <a:latin typeface="Calibri" panose="020F0502020204030204" pitchFamily="34" charset="0"/>
        </a:defRPr>
      </a:lvl9pPr>
    </p:titleStyle>
    <p:bodyStyle>
      <a:lvl1pPr marL="342900" indent="-342900" algn="l" rtl="0" eaLnBrk="0" fontAlgn="base" hangingPunct="0">
        <a:spcBef>
          <a:spcPct val="20000"/>
        </a:spcBef>
        <a:spcAft>
          <a:spcPct val="0"/>
        </a:spcAft>
        <a:buFont typeface="Arial" panose="020B0604020202020204" pitchFamily="34" charset="0"/>
        <a:buChar char="•"/>
        <a:defRPr sz="3200" kern="1200">
          <a:solidFill>
            <a:schemeClr val="tx1"/>
          </a:solidFill>
          <a:latin typeface="+mn-lt"/>
          <a:ea typeface="+mn-ea"/>
          <a:cs typeface="+mn-cs"/>
        </a:defRPr>
      </a:lvl1pPr>
      <a:lvl2pPr marL="742950" indent="-285750" algn="l" rtl="0" eaLnBrk="0" fontAlgn="base" hangingPunct="0">
        <a:spcBef>
          <a:spcPct val="20000"/>
        </a:spcBef>
        <a:spcAft>
          <a:spcPct val="0"/>
        </a:spcAft>
        <a:buFont typeface="Arial" panose="020B0604020202020204" pitchFamily="34" charset="0"/>
        <a:buChar char="–"/>
        <a:defRPr sz="2800" kern="1200">
          <a:solidFill>
            <a:schemeClr val="tx1"/>
          </a:solidFill>
          <a:latin typeface="+mn-lt"/>
          <a:ea typeface="+mn-ea"/>
          <a:cs typeface="+mn-cs"/>
        </a:defRPr>
      </a:lvl2pPr>
      <a:lvl3pPr marL="1143000" indent="-228600" algn="l" rtl="0" eaLnBrk="0" fontAlgn="base" hangingPunct="0">
        <a:spcBef>
          <a:spcPct val="20000"/>
        </a:spcBef>
        <a:spcAft>
          <a:spcPct val="0"/>
        </a:spcAft>
        <a:buFont typeface="Arial" panose="020B0604020202020204" pitchFamily="34" charset="0"/>
        <a:buChar char="•"/>
        <a:defRPr sz="2400" kern="1200">
          <a:solidFill>
            <a:schemeClr val="tx1"/>
          </a:solidFill>
          <a:latin typeface="+mn-lt"/>
          <a:ea typeface="+mn-ea"/>
          <a:cs typeface="+mn-cs"/>
        </a:defRPr>
      </a:lvl3pPr>
      <a:lvl4pPr marL="1600200" indent="-228600" algn="l" rtl="0" eaLnBrk="0" fontAlgn="base" hangingPunct="0">
        <a:spcBef>
          <a:spcPct val="20000"/>
        </a:spcBef>
        <a:spcAft>
          <a:spcPct val="0"/>
        </a:spcAft>
        <a:buFont typeface="Arial" panose="020B0604020202020204" pitchFamily="34" charset="0"/>
        <a:buChar char="–"/>
        <a:defRPr sz="2000" kern="1200">
          <a:solidFill>
            <a:schemeClr val="tx1"/>
          </a:solidFill>
          <a:latin typeface="+mn-lt"/>
          <a:ea typeface="+mn-ea"/>
          <a:cs typeface="+mn-cs"/>
        </a:defRPr>
      </a:lvl4pPr>
      <a:lvl5pPr marL="2057400" indent="-228600" algn="l" rtl="0" eaLnBrk="0" fontAlgn="base" hangingPunct="0">
        <a:spcBef>
          <a:spcPct val="20000"/>
        </a:spcBef>
        <a:spcAft>
          <a:spcPct val="0"/>
        </a:spcAft>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2.xml><?xml version="1.0" encoding="utf-8"?>
<p:sldMaster xmlns:a="http://schemas.openxmlformats.org/drawingml/2006/main" xmlns:r="http://schemas.openxmlformats.org/officeDocument/2006/relationships" xmlns:p="http://schemas.openxmlformats.org/presentationml/2006/main">
  <p:cSld>
    <p:bg bwMode="auto">
      <p:bgPr>
        <a:solidFill>
          <a:schemeClr val="bg1"/>
        </a:solidFill>
        <a:effectLst/>
      </p:bgPr>
    </p:bg>
    <p:spTree>
      <p:nvGrpSpPr>
        <p:cNvPr id="1" name=""/>
        <p:cNvGrpSpPr/>
        <p:nvPr/>
      </p:nvGrpSpPr>
      <p:grpSpPr>
        <a:xfrm>
          <a:off x="0" y="0"/>
          <a:ext cx="0" cy="0"/>
          <a:chOff x="0" y="0"/>
          <a:chExt cx="0" cy="0"/>
        </a:xfrm>
      </p:grpSpPr>
      <p:sp>
        <p:nvSpPr>
          <p:cNvPr id="37890" name="Freeform 126">
            <a:extLst>
              <a:ext uri="{FF2B5EF4-FFF2-40B4-BE49-F238E27FC236}">
                <a16:creationId xmlns:a16="http://schemas.microsoft.com/office/drawing/2014/main" xmlns="" id="{45A2CAC4-AABB-4A60-951B-CEE44F8ED2B2}"/>
              </a:ext>
            </a:extLst>
          </p:cNvPr>
          <p:cNvSpPr>
            <a:spLocks/>
          </p:cNvSpPr>
          <p:nvPr/>
        </p:nvSpPr>
        <p:spPr bwMode="gray">
          <a:xfrm>
            <a:off x="-16933" y="342900"/>
            <a:ext cx="8043333" cy="679450"/>
          </a:xfrm>
          <a:custGeom>
            <a:avLst/>
            <a:gdLst>
              <a:gd name="T0" fmla="*/ 0 w 3800"/>
              <a:gd name="T1" fmla="*/ 0 h 428"/>
              <a:gd name="T2" fmla="*/ 6032500 w 3800"/>
              <a:gd name="T3" fmla="*/ 0 h 428"/>
              <a:gd name="T4" fmla="*/ 5486400 w 3800"/>
              <a:gd name="T5" fmla="*/ 679450 h 428"/>
              <a:gd name="T6" fmla="*/ 0 60000 65536"/>
              <a:gd name="T7" fmla="*/ 0 60000 65536"/>
              <a:gd name="T8" fmla="*/ 0 60000 65536"/>
            </a:gdLst>
            <a:ahLst/>
            <a:cxnLst>
              <a:cxn ang="T6">
                <a:pos x="T0" y="T1"/>
              </a:cxn>
              <a:cxn ang="T7">
                <a:pos x="T2" y="T3"/>
              </a:cxn>
              <a:cxn ang="T8">
                <a:pos x="T4" y="T5"/>
              </a:cxn>
            </a:cxnLst>
            <a:rect l="0" t="0" r="r" b="b"/>
            <a:pathLst>
              <a:path w="3800" h="428">
                <a:moveTo>
                  <a:pt x="0" y="0"/>
                </a:moveTo>
                <a:lnTo>
                  <a:pt x="3800" y="0"/>
                </a:lnTo>
                <a:lnTo>
                  <a:pt x="3456" y="42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n-US" sz="1800"/>
          </a:p>
        </p:txBody>
      </p:sp>
      <p:sp>
        <p:nvSpPr>
          <p:cNvPr id="1029" name="Rectangle 5">
            <a:extLst>
              <a:ext uri="{FF2B5EF4-FFF2-40B4-BE49-F238E27FC236}">
                <a16:creationId xmlns:a16="http://schemas.microsoft.com/office/drawing/2014/main" xmlns="" id="{158B4A1D-7684-4D62-BBF3-38F2C8858A56}"/>
              </a:ext>
            </a:extLst>
          </p:cNvPr>
          <p:cNvSpPr>
            <a:spLocks noGrp="1" noChangeArrowheads="1"/>
          </p:cNvSpPr>
          <p:nvPr>
            <p:ph type="ftr" sz="quarter" idx="3"/>
          </p:nvPr>
        </p:nvSpPr>
        <p:spPr bwMode="gray">
          <a:xfrm>
            <a:off x="7620000" y="6483351"/>
            <a:ext cx="2844800" cy="244475"/>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eaLnBrk="1" hangingPunct="1">
              <a:defRPr sz="1000" b="1">
                <a:solidFill>
                  <a:srgbClr val="000000"/>
                </a:solidFill>
                <a:latin typeface="Arial" charset="0"/>
              </a:defRPr>
            </a:lvl1pPr>
          </a:lstStyle>
          <a:p>
            <a:pPr>
              <a:defRPr/>
            </a:pPr>
            <a:endParaRPr lang="en-US"/>
          </a:p>
        </p:txBody>
      </p:sp>
      <p:sp>
        <p:nvSpPr>
          <p:cNvPr id="1030" name="Rectangle 6">
            <a:extLst>
              <a:ext uri="{FF2B5EF4-FFF2-40B4-BE49-F238E27FC236}">
                <a16:creationId xmlns:a16="http://schemas.microsoft.com/office/drawing/2014/main" xmlns="" id="{21774498-98E0-4B87-961C-CAA8D779EED9}"/>
              </a:ext>
            </a:extLst>
          </p:cNvPr>
          <p:cNvSpPr>
            <a:spLocks noGrp="1" noChangeArrowheads="1"/>
          </p:cNvSpPr>
          <p:nvPr>
            <p:ph type="sldNum" sz="quarter" idx="4"/>
          </p:nvPr>
        </p:nvSpPr>
        <p:spPr bwMode="gray">
          <a:xfrm>
            <a:off x="10566400" y="6477000"/>
            <a:ext cx="1117600" cy="261938"/>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eaLnBrk="1" hangingPunct="1">
              <a:defRPr sz="1000" smtClean="0">
                <a:solidFill>
                  <a:srgbClr val="000000"/>
                </a:solidFill>
                <a:latin typeface="Arial" panose="020B0604020202020204" pitchFamily="34" charset="0"/>
              </a:defRPr>
            </a:lvl1pPr>
          </a:lstStyle>
          <a:p>
            <a:pPr>
              <a:defRPr/>
            </a:pPr>
            <a:fld id="{CC385166-925B-4947-B292-53C17D902833}" type="slidenum">
              <a:rPr lang="en-US" altLang="en-US"/>
              <a:pPr>
                <a:defRPr/>
              </a:pPr>
              <a:t>‹#›</a:t>
            </a:fld>
            <a:endParaRPr lang="en-US" altLang="en-US"/>
          </a:p>
        </p:txBody>
      </p:sp>
      <p:sp>
        <p:nvSpPr>
          <p:cNvPr id="1028" name="Rectangle 4">
            <a:extLst>
              <a:ext uri="{FF2B5EF4-FFF2-40B4-BE49-F238E27FC236}">
                <a16:creationId xmlns:a16="http://schemas.microsoft.com/office/drawing/2014/main" xmlns="" id="{A127D0A4-A130-415E-B643-05DCDFE4F280}"/>
              </a:ext>
            </a:extLst>
          </p:cNvPr>
          <p:cNvSpPr>
            <a:spLocks noGrp="1" noChangeArrowheads="1"/>
          </p:cNvSpPr>
          <p:nvPr>
            <p:ph type="dt" sz="half" idx="2"/>
          </p:nvPr>
        </p:nvSpPr>
        <p:spPr bwMode="gray">
          <a:xfrm>
            <a:off x="4978400" y="6477000"/>
            <a:ext cx="2540000" cy="261938"/>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eaLnBrk="1" hangingPunct="1">
              <a:defRPr sz="1000">
                <a:solidFill>
                  <a:srgbClr val="000000"/>
                </a:solidFill>
                <a:latin typeface="Arial" charset="0"/>
              </a:defRPr>
            </a:lvl1pPr>
          </a:lstStyle>
          <a:p>
            <a:pPr>
              <a:defRPr/>
            </a:pPr>
            <a:endParaRPr lang="en-US"/>
          </a:p>
        </p:txBody>
      </p:sp>
      <p:sp>
        <p:nvSpPr>
          <p:cNvPr id="37894" name="Rectangle 3">
            <a:extLst>
              <a:ext uri="{FF2B5EF4-FFF2-40B4-BE49-F238E27FC236}">
                <a16:creationId xmlns:a16="http://schemas.microsoft.com/office/drawing/2014/main" xmlns="" id="{38A7EE11-E13D-4035-A5CE-35438A484B95}"/>
              </a:ext>
            </a:extLst>
          </p:cNvPr>
          <p:cNvSpPr>
            <a:spLocks noGrp="1" noChangeArrowheads="1"/>
          </p:cNvSpPr>
          <p:nvPr>
            <p:ph type="body" idx="1"/>
          </p:nvPr>
        </p:nvSpPr>
        <p:spPr bwMode="gray">
          <a:xfrm>
            <a:off x="406400" y="1066800"/>
            <a:ext cx="11277600" cy="5334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grpSp>
        <p:nvGrpSpPr>
          <p:cNvPr id="37895" name="Group 191">
            <a:extLst>
              <a:ext uri="{FF2B5EF4-FFF2-40B4-BE49-F238E27FC236}">
                <a16:creationId xmlns:a16="http://schemas.microsoft.com/office/drawing/2014/main" xmlns="" id="{C37E0943-7C1F-4E92-B574-DEE7F892DE1F}"/>
              </a:ext>
            </a:extLst>
          </p:cNvPr>
          <p:cNvGrpSpPr>
            <a:grpSpLocks/>
          </p:cNvGrpSpPr>
          <p:nvPr/>
        </p:nvGrpSpPr>
        <p:grpSpPr bwMode="auto">
          <a:xfrm>
            <a:off x="406400" y="800101"/>
            <a:ext cx="11169651" cy="131763"/>
            <a:chOff x="192" y="498"/>
            <a:chExt cx="5376" cy="78"/>
          </a:xfrm>
        </p:grpSpPr>
        <p:grpSp>
          <p:nvGrpSpPr>
            <p:cNvPr id="37904" name="Group 192">
              <a:extLst>
                <a:ext uri="{FF2B5EF4-FFF2-40B4-BE49-F238E27FC236}">
                  <a16:creationId xmlns:a16="http://schemas.microsoft.com/office/drawing/2014/main" xmlns="" id="{78302A84-531E-458B-BB60-34B217432427}"/>
                </a:ext>
              </a:extLst>
            </p:cNvPr>
            <p:cNvGrpSpPr>
              <a:grpSpLocks/>
            </p:cNvGrpSpPr>
            <p:nvPr userDrawn="1"/>
          </p:nvGrpSpPr>
          <p:grpSpPr bwMode="auto">
            <a:xfrm>
              <a:off x="192" y="498"/>
              <a:ext cx="5376" cy="78"/>
              <a:chOff x="192" y="498"/>
              <a:chExt cx="5376" cy="78"/>
            </a:xfrm>
          </p:grpSpPr>
          <p:sp>
            <p:nvSpPr>
              <p:cNvPr id="37906" name="Rectangle 193">
                <a:extLst>
                  <a:ext uri="{FF2B5EF4-FFF2-40B4-BE49-F238E27FC236}">
                    <a16:creationId xmlns:a16="http://schemas.microsoft.com/office/drawing/2014/main" xmlns="" id="{AFE9723F-9A8F-4390-B7E4-9ADC23010A0B}"/>
                  </a:ext>
                </a:extLst>
              </p:cNvPr>
              <p:cNvSpPr>
                <a:spLocks noChangeArrowheads="1"/>
              </p:cNvSpPr>
              <p:nvPr userDrawn="1"/>
            </p:nvSpPr>
            <p:spPr bwMode="gray">
              <a:xfrm>
                <a:off x="192" y="498"/>
                <a:ext cx="1488" cy="78"/>
              </a:xfrm>
              <a:prstGeom prst="rect">
                <a:avLst/>
              </a:prstGeom>
              <a:solidFill>
                <a:schemeClr val="tx2"/>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a:solidFill>
                    <a:srgbClr val="000000"/>
                  </a:solidFill>
                  <a:latin typeface="Arial" panose="020B0604020202020204" pitchFamily="34" charset="0"/>
                </a:endParaRPr>
              </a:p>
            </p:txBody>
          </p:sp>
          <p:sp>
            <p:nvSpPr>
              <p:cNvPr id="37907" name="Line 194">
                <a:extLst>
                  <a:ext uri="{FF2B5EF4-FFF2-40B4-BE49-F238E27FC236}">
                    <a16:creationId xmlns:a16="http://schemas.microsoft.com/office/drawing/2014/main" xmlns="" id="{9F4200AB-DDCE-4014-9B38-7BC28E7C331E}"/>
                  </a:ext>
                </a:extLst>
              </p:cNvPr>
              <p:cNvSpPr>
                <a:spLocks noChangeShapeType="1"/>
              </p:cNvSpPr>
              <p:nvPr userDrawn="1"/>
            </p:nvSpPr>
            <p:spPr bwMode="gray">
              <a:xfrm>
                <a:off x="192" y="576"/>
                <a:ext cx="5376" cy="0"/>
              </a:xfrm>
              <a:prstGeom prst="line">
                <a:avLst/>
              </a:prstGeom>
              <a:noFill/>
              <a:ln w="19050">
                <a:solidFill>
                  <a:schemeClr val="tx2"/>
                </a:solidFill>
                <a:round/>
                <a:headEnd/>
                <a:tailEnd/>
              </a:ln>
              <a:extLst>
                <a:ext uri="{909E8E84-426E-40DD-AFC4-6F175D3DCCD1}">
                  <a14:hiddenFill xmlns:a14="http://schemas.microsoft.com/office/drawing/2010/main">
                    <a:noFill/>
                  </a14:hiddenFill>
                </a:ext>
              </a:extLst>
            </p:spPr>
            <p:txBody>
              <a:bodyPr/>
              <a:lstStyle/>
              <a:p>
                <a:endParaRPr lang="en-US" sz="1800"/>
              </a:p>
            </p:txBody>
          </p:sp>
        </p:grpSp>
        <p:pic>
          <p:nvPicPr>
            <p:cNvPr id="37905" name="Picture 195" descr="Untitled-4 copy">
              <a:extLst>
                <a:ext uri="{FF2B5EF4-FFF2-40B4-BE49-F238E27FC236}">
                  <a16:creationId xmlns:a16="http://schemas.microsoft.com/office/drawing/2014/main" xmlns="" id="{D9A298E1-B518-4DAE-A19D-48156D6A4D04}"/>
                </a:ext>
              </a:extLst>
            </p:cNvPr>
            <p:cNvPicPr>
              <a:picLocks noChangeAspect="1" noChangeArrowheads="1"/>
            </p:cNvPicPr>
            <p:nvPr userDrawn="1"/>
          </p:nvPicPr>
          <p:blipFill>
            <a:blip r:embed="rId13">
              <a:extLst>
                <a:ext uri="{28A0092B-C50C-407E-A947-70E740481C1C}">
                  <a14:useLocalDpi xmlns:a14="http://schemas.microsoft.com/office/drawing/2010/main" val="0"/>
                </a:ext>
              </a:extLst>
            </a:blip>
            <a:srcRect/>
            <a:stretch>
              <a:fillRect/>
            </a:stretch>
          </p:blipFill>
          <p:spPr bwMode="gray">
            <a:xfrm>
              <a:off x="300" y="504"/>
              <a:ext cx="72" cy="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37896" name="Rectangle 223">
            <a:extLst>
              <a:ext uri="{FF2B5EF4-FFF2-40B4-BE49-F238E27FC236}">
                <a16:creationId xmlns:a16="http://schemas.microsoft.com/office/drawing/2014/main" xmlns="" id="{B1D0C4A0-8FC3-41CA-8DCD-D84865C8C664}"/>
              </a:ext>
            </a:extLst>
          </p:cNvPr>
          <p:cNvSpPr>
            <a:spLocks noChangeArrowheads="1"/>
          </p:cNvSpPr>
          <p:nvPr/>
        </p:nvSpPr>
        <p:spPr bwMode="gray">
          <a:xfrm>
            <a:off x="10350500" y="463550"/>
            <a:ext cx="601133" cy="444500"/>
          </a:xfrm>
          <a:prstGeom prst="rect">
            <a:avLst/>
          </a:prstGeom>
          <a:solidFill>
            <a:schemeClr val="accent2"/>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a:solidFill>
                <a:srgbClr val="000000"/>
              </a:solidFill>
              <a:latin typeface="Arial" panose="020B0604020202020204" pitchFamily="34" charset="0"/>
            </a:endParaRPr>
          </a:p>
        </p:txBody>
      </p:sp>
      <p:sp>
        <p:nvSpPr>
          <p:cNvPr id="37897" name="Rectangle 224">
            <a:extLst>
              <a:ext uri="{FF2B5EF4-FFF2-40B4-BE49-F238E27FC236}">
                <a16:creationId xmlns:a16="http://schemas.microsoft.com/office/drawing/2014/main" xmlns="" id="{88684176-97D2-4705-9343-5ECF9B3F5BFB}"/>
              </a:ext>
            </a:extLst>
          </p:cNvPr>
          <p:cNvSpPr>
            <a:spLocks noChangeArrowheads="1"/>
          </p:cNvSpPr>
          <p:nvPr/>
        </p:nvSpPr>
        <p:spPr bwMode="gray">
          <a:xfrm>
            <a:off x="10972800" y="0"/>
            <a:ext cx="601133" cy="444500"/>
          </a:xfrm>
          <a:prstGeom prst="rect">
            <a:avLst/>
          </a:prstGeom>
          <a:solidFill>
            <a:schemeClr val="tx2"/>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a:solidFill>
                <a:srgbClr val="000000"/>
              </a:solidFill>
              <a:latin typeface="Arial" panose="020B0604020202020204" pitchFamily="34" charset="0"/>
            </a:endParaRPr>
          </a:p>
        </p:txBody>
      </p:sp>
      <p:sp>
        <p:nvSpPr>
          <p:cNvPr id="37898" name="Rectangle 225" descr="01">
            <a:extLst>
              <a:ext uri="{FF2B5EF4-FFF2-40B4-BE49-F238E27FC236}">
                <a16:creationId xmlns:a16="http://schemas.microsoft.com/office/drawing/2014/main" xmlns="" id="{28365C41-D3B1-4BC3-BBF6-06BDA2B132DD}"/>
              </a:ext>
            </a:extLst>
          </p:cNvPr>
          <p:cNvSpPr>
            <a:spLocks noChangeArrowheads="1"/>
          </p:cNvSpPr>
          <p:nvPr/>
        </p:nvSpPr>
        <p:spPr bwMode="gray">
          <a:xfrm>
            <a:off x="10350500" y="0"/>
            <a:ext cx="601133" cy="444500"/>
          </a:xfrm>
          <a:prstGeom prst="rect">
            <a:avLst/>
          </a:prstGeom>
          <a:blipFill dpi="0" rotWithShape="1">
            <a:blip r:embed="rId14"/>
            <a:srcRect/>
            <a:stretch>
              <a:fillRect/>
            </a:stretch>
          </a:blip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a:solidFill>
                <a:srgbClr val="000000"/>
              </a:solidFill>
              <a:latin typeface="Arial" panose="020B0604020202020204" pitchFamily="34" charset="0"/>
            </a:endParaRPr>
          </a:p>
        </p:txBody>
      </p:sp>
      <p:sp>
        <p:nvSpPr>
          <p:cNvPr id="37899" name="Rectangle 226" descr="02">
            <a:extLst>
              <a:ext uri="{FF2B5EF4-FFF2-40B4-BE49-F238E27FC236}">
                <a16:creationId xmlns:a16="http://schemas.microsoft.com/office/drawing/2014/main" xmlns="" id="{1E393204-DF3B-44B8-95D7-D741D2058951}"/>
              </a:ext>
            </a:extLst>
          </p:cNvPr>
          <p:cNvSpPr>
            <a:spLocks noChangeArrowheads="1"/>
          </p:cNvSpPr>
          <p:nvPr/>
        </p:nvSpPr>
        <p:spPr bwMode="gray">
          <a:xfrm>
            <a:off x="9108018" y="463550"/>
            <a:ext cx="601133" cy="444500"/>
          </a:xfrm>
          <a:prstGeom prst="rect">
            <a:avLst/>
          </a:prstGeom>
          <a:blipFill dpi="0" rotWithShape="1">
            <a:blip r:embed="rId15"/>
            <a:srcRect/>
            <a:stretch>
              <a:fillRect/>
            </a:stretch>
          </a:blip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a:solidFill>
                <a:srgbClr val="000000"/>
              </a:solidFill>
              <a:latin typeface="Arial" panose="020B0604020202020204" pitchFamily="34" charset="0"/>
            </a:endParaRPr>
          </a:p>
        </p:txBody>
      </p:sp>
      <p:sp>
        <p:nvSpPr>
          <p:cNvPr id="37900" name="Rectangle 227" descr="03">
            <a:extLst>
              <a:ext uri="{FF2B5EF4-FFF2-40B4-BE49-F238E27FC236}">
                <a16:creationId xmlns:a16="http://schemas.microsoft.com/office/drawing/2014/main" xmlns="" id="{43C99077-05D4-480C-A437-AE001CA788EE}"/>
              </a:ext>
            </a:extLst>
          </p:cNvPr>
          <p:cNvSpPr>
            <a:spLocks noChangeArrowheads="1"/>
          </p:cNvSpPr>
          <p:nvPr/>
        </p:nvSpPr>
        <p:spPr bwMode="gray">
          <a:xfrm>
            <a:off x="9730318" y="463550"/>
            <a:ext cx="601133" cy="444500"/>
          </a:xfrm>
          <a:prstGeom prst="rect">
            <a:avLst/>
          </a:prstGeom>
          <a:blipFill dpi="0" rotWithShape="1">
            <a:blip r:embed="rId16"/>
            <a:srcRect/>
            <a:stretch>
              <a:fillRect/>
            </a:stretch>
          </a:blip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a:solidFill>
                <a:srgbClr val="000000"/>
              </a:solidFill>
              <a:latin typeface="Arial" panose="020B0604020202020204" pitchFamily="34" charset="0"/>
            </a:endParaRPr>
          </a:p>
        </p:txBody>
      </p:sp>
      <p:sp>
        <p:nvSpPr>
          <p:cNvPr id="37901" name="Rectangle 228" descr="04">
            <a:extLst>
              <a:ext uri="{FF2B5EF4-FFF2-40B4-BE49-F238E27FC236}">
                <a16:creationId xmlns:a16="http://schemas.microsoft.com/office/drawing/2014/main" xmlns="" id="{87F9DE99-12A8-451B-B4B7-548801CA08BE}"/>
              </a:ext>
            </a:extLst>
          </p:cNvPr>
          <p:cNvSpPr>
            <a:spLocks noChangeArrowheads="1"/>
          </p:cNvSpPr>
          <p:nvPr/>
        </p:nvSpPr>
        <p:spPr bwMode="gray">
          <a:xfrm>
            <a:off x="10972800" y="463550"/>
            <a:ext cx="601133" cy="444500"/>
          </a:xfrm>
          <a:prstGeom prst="rect">
            <a:avLst/>
          </a:prstGeom>
          <a:blipFill dpi="0" rotWithShape="1">
            <a:blip r:embed="rId17"/>
            <a:srcRect/>
            <a:stretch>
              <a:fillRect/>
            </a:stretch>
          </a:blip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defRPr/>
            </a:pPr>
            <a:endParaRPr lang="en-US" altLang="en-US" sz="1800">
              <a:solidFill>
                <a:srgbClr val="000000"/>
              </a:solidFill>
              <a:latin typeface="Arial" panose="020B0604020202020204" pitchFamily="34" charset="0"/>
            </a:endParaRPr>
          </a:p>
        </p:txBody>
      </p:sp>
      <p:sp>
        <p:nvSpPr>
          <p:cNvPr id="37902" name="Rectangle 2">
            <a:extLst>
              <a:ext uri="{FF2B5EF4-FFF2-40B4-BE49-F238E27FC236}">
                <a16:creationId xmlns:a16="http://schemas.microsoft.com/office/drawing/2014/main" xmlns="" id="{E883CDC5-83E6-4E63-A983-FA86670EBB4B}"/>
              </a:ext>
            </a:extLst>
          </p:cNvPr>
          <p:cNvSpPr>
            <a:spLocks noGrp="1" noChangeArrowheads="1"/>
          </p:cNvSpPr>
          <p:nvPr>
            <p:ph type="title"/>
          </p:nvPr>
        </p:nvSpPr>
        <p:spPr bwMode="black">
          <a:xfrm>
            <a:off x="406400" y="152401"/>
            <a:ext cx="8229600" cy="5635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ltLang="en-US"/>
              <a:t>Click to edit Master title style</a:t>
            </a:r>
          </a:p>
        </p:txBody>
      </p:sp>
      <p:sp>
        <p:nvSpPr>
          <p:cNvPr id="37903" name="TextBox 18">
            <a:extLst>
              <a:ext uri="{FF2B5EF4-FFF2-40B4-BE49-F238E27FC236}">
                <a16:creationId xmlns:a16="http://schemas.microsoft.com/office/drawing/2014/main" xmlns="" id="{58AFDE25-155C-4574-8E50-17A6253D10F4}"/>
              </a:ext>
            </a:extLst>
          </p:cNvPr>
          <p:cNvSpPr txBox="1">
            <a:spLocks noChangeArrowheads="1"/>
          </p:cNvSpPr>
          <p:nvPr userDrawn="1"/>
        </p:nvSpPr>
        <p:spPr bwMode="auto">
          <a:xfrm>
            <a:off x="10500512" y="6627814"/>
            <a:ext cx="1691489" cy="230832"/>
          </a:xfrm>
          <a:prstGeom prst="rect">
            <a:avLst/>
          </a:prstGeom>
          <a:noFill/>
          <a:ln>
            <a:noFill/>
          </a:ln>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r" eaLnBrk="1" hangingPunct="1">
              <a:defRPr/>
            </a:pPr>
            <a:r>
              <a:rPr lang="en-US" altLang="en-US" sz="900">
                <a:solidFill>
                  <a:srgbClr val="000000"/>
                </a:solidFill>
                <a:latin typeface="Arial" panose="020B0604020202020204" pitchFamily="34" charset="0"/>
              </a:rPr>
              <a:t>http://dichvudanhvanban.com</a:t>
            </a:r>
          </a:p>
        </p:txBody>
      </p:sp>
    </p:spTree>
    <p:extLst>
      <p:ext uri="{BB962C8B-B14F-4D97-AF65-F5344CB8AC3E}">
        <p14:creationId xmlns:p14="http://schemas.microsoft.com/office/powerpoint/2010/main" val="1911822543"/>
      </p:ext>
    </p:extLst>
  </p:cSld>
  <p:clrMap bg1="lt1" tx1="dk1" bg2="lt2" tx2="dk2" accent1="accent1" accent2="accent2" accent3="accent3" accent4="accent4" accent5="accent5" accent6="accent6" hlink="hlink" folHlink="folHlink"/>
  <p:sldLayoutIdLst>
    <p:sldLayoutId id="2147485483" r:id="rId1"/>
    <p:sldLayoutId id="2147485484" r:id="rId2"/>
    <p:sldLayoutId id="2147485485" r:id="rId3"/>
    <p:sldLayoutId id="2147485486" r:id="rId4"/>
    <p:sldLayoutId id="2147485487" r:id="rId5"/>
    <p:sldLayoutId id="2147485488" r:id="rId6"/>
    <p:sldLayoutId id="2147485489" r:id="rId7"/>
    <p:sldLayoutId id="2147485490" r:id="rId8"/>
    <p:sldLayoutId id="2147485491" r:id="rId9"/>
    <p:sldLayoutId id="2147485492" r:id="rId10"/>
    <p:sldLayoutId id="2147485493" r:id="rId11"/>
  </p:sldLayoutIdLst>
  <p:txStyles>
    <p:titleStyle>
      <a:lvl1pPr algn="l" rtl="0" eaLnBrk="0" fontAlgn="base" hangingPunct="0">
        <a:spcBef>
          <a:spcPct val="0"/>
        </a:spcBef>
        <a:spcAft>
          <a:spcPct val="0"/>
        </a:spcAft>
        <a:defRPr sz="3200">
          <a:solidFill>
            <a:schemeClr val="tx2"/>
          </a:solidFill>
          <a:latin typeface="+mj-lt"/>
          <a:ea typeface="+mj-ea"/>
          <a:cs typeface="+mj-cs"/>
        </a:defRPr>
      </a:lvl1pPr>
      <a:lvl2pPr algn="l" rtl="0" eaLnBrk="0" fontAlgn="base" hangingPunct="0">
        <a:spcBef>
          <a:spcPct val="0"/>
        </a:spcBef>
        <a:spcAft>
          <a:spcPct val="0"/>
        </a:spcAft>
        <a:defRPr sz="3200">
          <a:solidFill>
            <a:schemeClr val="tx2"/>
          </a:solidFill>
          <a:latin typeface="Arial" charset="0"/>
        </a:defRPr>
      </a:lvl2pPr>
      <a:lvl3pPr algn="l" rtl="0" eaLnBrk="0" fontAlgn="base" hangingPunct="0">
        <a:spcBef>
          <a:spcPct val="0"/>
        </a:spcBef>
        <a:spcAft>
          <a:spcPct val="0"/>
        </a:spcAft>
        <a:defRPr sz="3200">
          <a:solidFill>
            <a:schemeClr val="tx2"/>
          </a:solidFill>
          <a:latin typeface="Arial" charset="0"/>
        </a:defRPr>
      </a:lvl3pPr>
      <a:lvl4pPr algn="l" rtl="0" eaLnBrk="0" fontAlgn="base" hangingPunct="0">
        <a:spcBef>
          <a:spcPct val="0"/>
        </a:spcBef>
        <a:spcAft>
          <a:spcPct val="0"/>
        </a:spcAft>
        <a:defRPr sz="3200">
          <a:solidFill>
            <a:schemeClr val="tx2"/>
          </a:solidFill>
          <a:latin typeface="Arial" charset="0"/>
        </a:defRPr>
      </a:lvl4pPr>
      <a:lvl5pPr algn="l" rtl="0" eaLnBrk="0" fontAlgn="base" hangingPunct="0">
        <a:spcBef>
          <a:spcPct val="0"/>
        </a:spcBef>
        <a:spcAft>
          <a:spcPct val="0"/>
        </a:spcAft>
        <a:defRPr sz="3200">
          <a:solidFill>
            <a:schemeClr val="tx2"/>
          </a:solidFill>
          <a:latin typeface="Arial" charset="0"/>
        </a:defRPr>
      </a:lvl5pPr>
      <a:lvl6pPr marL="457200" algn="l" rtl="0" eaLnBrk="1" fontAlgn="base" hangingPunct="1">
        <a:spcBef>
          <a:spcPct val="0"/>
        </a:spcBef>
        <a:spcAft>
          <a:spcPct val="0"/>
        </a:spcAft>
        <a:defRPr sz="3200">
          <a:solidFill>
            <a:schemeClr val="tx2"/>
          </a:solidFill>
          <a:latin typeface="Arial" charset="0"/>
        </a:defRPr>
      </a:lvl6pPr>
      <a:lvl7pPr marL="914400" algn="l" rtl="0" eaLnBrk="1" fontAlgn="base" hangingPunct="1">
        <a:spcBef>
          <a:spcPct val="0"/>
        </a:spcBef>
        <a:spcAft>
          <a:spcPct val="0"/>
        </a:spcAft>
        <a:defRPr sz="3200">
          <a:solidFill>
            <a:schemeClr val="tx2"/>
          </a:solidFill>
          <a:latin typeface="Arial" charset="0"/>
        </a:defRPr>
      </a:lvl7pPr>
      <a:lvl8pPr marL="1371600" algn="l" rtl="0" eaLnBrk="1" fontAlgn="base" hangingPunct="1">
        <a:spcBef>
          <a:spcPct val="0"/>
        </a:spcBef>
        <a:spcAft>
          <a:spcPct val="0"/>
        </a:spcAft>
        <a:defRPr sz="3200">
          <a:solidFill>
            <a:schemeClr val="tx2"/>
          </a:solidFill>
          <a:latin typeface="Arial" charset="0"/>
        </a:defRPr>
      </a:lvl8pPr>
      <a:lvl9pPr marL="1828800" algn="l" rtl="0" eaLnBrk="1" fontAlgn="base" hangingPunct="1">
        <a:spcBef>
          <a:spcPct val="0"/>
        </a:spcBef>
        <a:spcAft>
          <a:spcPct val="0"/>
        </a:spcAft>
        <a:defRPr sz="3200">
          <a:solidFill>
            <a:schemeClr val="tx2"/>
          </a:solidFill>
          <a:latin typeface="Arial" charset="0"/>
        </a:defRPr>
      </a:lvl9pPr>
    </p:titleStyle>
    <p:bodyStyle>
      <a:lvl1pPr marL="342900" indent="-342900" algn="l" rtl="0" eaLnBrk="0" fontAlgn="base" hangingPunct="0">
        <a:spcBef>
          <a:spcPct val="20000"/>
        </a:spcBef>
        <a:spcAft>
          <a:spcPct val="0"/>
        </a:spcAft>
        <a:buClr>
          <a:schemeClr val="tx2"/>
        </a:buClr>
        <a:buFont typeface="Wingdings" panose="05000000000000000000" pitchFamily="2" charset="2"/>
        <a:buChar char="v"/>
        <a:defRPr sz="2800">
          <a:solidFill>
            <a:schemeClr val="tx1"/>
          </a:solidFill>
          <a:latin typeface="+mn-lt"/>
          <a:ea typeface="+mn-ea"/>
          <a:cs typeface="+mn-cs"/>
        </a:defRPr>
      </a:lvl1pPr>
      <a:lvl2pPr marL="742950" indent="-285750" algn="l" rtl="0" eaLnBrk="0" fontAlgn="base" hangingPunct="0">
        <a:spcBef>
          <a:spcPct val="20000"/>
        </a:spcBef>
        <a:spcAft>
          <a:spcPct val="0"/>
        </a:spcAft>
        <a:buClr>
          <a:schemeClr val="accent1"/>
        </a:buClr>
        <a:buFont typeface="Wingdings" panose="05000000000000000000" pitchFamily="2" charset="2"/>
        <a:buChar char="§"/>
        <a:defRPr sz="2600">
          <a:solidFill>
            <a:schemeClr val="tx1"/>
          </a:solidFill>
          <a:latin typeface="+mn-lt"/>
        </a:defRPr>
      </a:lvl2pPr>
      <a:lvl3pPr marL="1143000" indent="-228600" algn="l" rtl="0" eaLnBrk="0" fontAlgn="base" hangingPunct="0">
        <a:spcBef>
          <a:spcPct val="20000"/>
        </a:spcBef>
        <a:spcAft>
          <a:spcPct val="0"/>
        </a:spcAft>
        <a:buClr>
          <a:schemeClr val="accent2"/>
        </a:buClr>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vl6pPr marL="2514600" indent="-228600" algn="l" rtl="0" eaLnBrk="1" fontAlgn="base" hangingPunct="1">
        <a:spcBef>
          <a:spcPct val="20000"/>
        </a:spcBef>
        <a:spcAft>
          <a:spcPct val="0"/>
        </a:spcAft>
        <a:buChar char="»"/>
        <a:defRPr sz="2000">
          <a:solidFill>
            <a:schemeClr val="tx1"/>
          </a:solidFill>
          <a:latin typeface="+mn-lt"/>
        </a:defRPr>
      </a:lvl6pPr>
      <a:lvl7pPr marL="2971800" indent="-228600" algn="l" rtl="0" eaLnBrk="1" fontAlgn="base" hangingPunct="1">
        <a:spcBef>
          <a:spcPct val="20000"/>
        </a:spcBef>
        <a:spcAft>
          <a:spcPct val="0"/>
        </a:spcAft>
        <a:buChar char="»"/>
        <a:defRPr sz="2000">
          <a:solidFill>
            <a:schemeClr val="tx1"/>
          </a:solidFill>
          <a:latin typeface="+mn-lt"/>
        </a:defRPr>
      </a:lvl7pPr>
      <a:lvl8pPr marL="3429000" indent="-228600" algn="l" rtl="0" eaLnBrk="1" fontAlgn="base" hangingPunct="1">
        <a:spcBef>
          <a:spcPct val="20000"/>
        </a:spcBef>
        <a:spcAft>
          <a:spcPct val="0"/>
        </a:spcAft>
        <a:buChar char="»"/>
        <a:defRPr sz="2000">
          <a:solidFill>
            <a:schemeClr val="tx1"/>
          </a:solidFill>
          <a:latin typeface="+mn-lt"/>
        </a:defRPr>
      </a:lvl8pPr>
      <a:lvl9pPr marL="3886200" indent="-228600" algn="l" rtl="0" eaLnBrk="1" fontAlgn="base" hangingPunct="1">
        <a:spcBef>
          <a:spcPct val="20000"/>
        </a:spcBef>
        <a:spcAft>
          <a:spcPct val="0"/>
        </a:spcAft>
        <a:buChar char="»"/>
        <a:defRPr sz="20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3.xml><?xml version="1.0" encoding="utf-8"?>
<p:sldMaster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3" name="Shape 3"/>
          <p:cNvSpPr/>
          <p:nvPr/>
        </p:nvSpPr>
        <p:spPr>
          <a:xfrm>
            <a:off x="11513055" y="236686"/>
            <a:ext cx="479506" cy="479505"/>
          </a:xfrm>
          <a:prstGeom prst="ellipse">
            <a:avLst/>
          </a:prstGeom>
          <a:solidFill>
            <a:schemeClr val="accent1"/>
          </a:solidFill>
          <a:ln w="3175">
            <a:solidFill>
              <a:schemeClr val="accent1"/>
            </a:solidFill>
            <a:miter/>
          </a:ln>
        </p:spPr>
        <p:txBody>
          <a:bodyPr lIns="22860" rIns="22860" anchor="ctr"/>
          <a:lstStyle/>
          <a:p>
            <a:pPr algn="ctr">
              <a:defRPr>
                <a:solidFill>
                  <a:srgbClr val="FFFFFF"/>
                </a:solidFill>
              </a:defRPr>
            </a:pPr>
            <a:endParaRPr sz="900"/>
          </a:p>
        </p:txBody>
      </p:sp>
      <p:sp>
        <p:nvSpPr>
          <p:cNvPr id="4" name="Shape 4"/>
          <p:cNvSpPr txBox="1">
            <a:spLocks noGrp="1"/>
          </p:cNvSpPr>
          <p:nvPr>
            <p:ph type="sldNum" sz="quarter" idx="2"/>
          </p:nvPr>
        </p:nvSpPr>
        <p:spPr>
          <a:xfrm>
            <a:off x="11569678" y="177720"/>
            <a:ext cx="366258" cy="584737"/>
          </a:xfrm>
          <a:prstGeom prst="rect">
            <a:avLst/>
          </a:prstGeom>
          <a:ln w="12700">
            <a:miter lim="400000"/>
          </a:ln>
        </p:spPr>
        <p:txBody>
          <a:bodyPr lIns="91421" tIns="91421" rIns="91421" bIns="91421" anchor="ctr">
            <a:spAutoFit/>
          </a:bodyPr>
          <a:lstStyle>
            <a:lvl1pPr algn="ctr">
              <a:defRPr sz="1300">
                <a:solidFill>
                  <a:srgbClr val="FFFFFF"/>
                </a:solidFill>
              </a:defRPr>
            </a:lvl1pPr>
          </a:lstStyle>
          <a:p>
            <a:fld id="{86CB4B4D-7CA3-9044-876B-883B54F8677D}" type="slidenum">
              <a:rPr/>
              <a:t>‹#›</a:t>
            </a:fld>
            <a:endParaRPr/>
          </a:p>
        </p:txBody>
      </p:sp>
      <p:sp>
        <p:nvSpPr>
          <p:cNvPr id="5" name="Shape 5"/>
          <p:cNvSpPr txBox="1">
            <a:spLocks noGrp="1"/>
          </p:cNvSpPr>
          <p:nvPr>
            <p:ph type="title"/>
          </p:nvPr>
        </p:nvSpPr>
        <p:spPr>
          <a:xfrm>
            <a:off x="612457" y="92075"/>
            <a:ext cx="10967086" cy="1508126"/>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lIns="91421" tIns="91421" rIns="91421" bIns="91421" anchor="ctr">
            <a:normAutofit/>
          </a:bodyPr>
          <a:lstStyle/>
          <a:p>
            <a:r>
              <a:t>Title Text</a:t>
            </a:r>
          </a:p>
        </p:txBody>
      </p:sp>
      <p:sp>
        <p:nvSpPr>
          <p:cNvPr id="6" name="Shape 6"/>
          <p:cNvSpPr txBox="1">
            <a:spLocks noGrp="1"/>
          </p:cNvSpPr>
          <p:nvPr>
            <p:ph type="body" idx="1"/>
          </p:nvPr>
        </p:nvSpPr>
        <p:spPr>
          <a:xfrm>
            <a:off x="612457" y="1600200"/>
            <a:ext cx="10967086" cy="5257800"/>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lIns="91421" tIns="91421" rIns="91421" bIns="91421">
            <a:normAutofit/>
          </a:bodyPr>
          <a:lstStyle/>
          <a:p>
            <a:r>
              <a:t>Body Level One</a:t>
            </a:r>
          </a:p>
          <a:p>
            <a:pPr lvl="1"/>
            <a:r>
              <a:t>Body Level Two</a:t>
            </a:r>
          </a:p>
          <a:p>
            <a:pPr lvl="2"/>
            <a:r>
              <a:t>Body Level Three</a:t>
            </a:r>
          </a:p>
          <a:p>
            <a:pPr lvl="3"/>
            <a:r>
              <a:t>Body Level Four</a:t>
            </a:r>
          </a:p>
          <a:p>
            <a:pPr lvl="4"/>
            <a:r>
              <a:t>Body Level Five</a:t>
            </a:r>
          </a:p>
        </p:txBody>
      </p:sp>
    </p:spTree>
    <p:extLst>
      <p:ext uri="{BB962C8B-B14F-4D97-AF65-F5344CB8AC3E}">
        <p14:creationId xmlns:p14="http://schemas.microsoft.com/office/powerpoint/2010/main" val="49812944"/>
      </p:ext>
    </p:extLst>
  </p:cSld>
  <p:clrMap bg1="lt1" tx1="dk1" bg2="lt2" tx2="dk2" accent1="accent1" accent2="accent2" accent3="accent3" accent4="accent4" accent5="accent5" accent6="accent6" hlink="hlink" folHlink="folHlink"/>
  <p:sldLayoutIdLst>
    <p:sldLayoutId id="2147485495" r:id="rId1"/>
    <p:sldLayoutId id="2147485496" r:id="rId2"/>
    <p:sldLayoutId id="2147485497" r:id="rId3"/>
    <p:sldLayoutId id="2147485498" r:id="rId4"/>
    <p:sldLayoutId id="2147485499" r:id="rId5"/>
    <p:sldLayoutId id="2147485500" r:id="rId6"/>
  </p:sldLayoutIdLst>
  <p:transition spd="med"/>
  <p:txStyles>
    <p:titleStyle>
      <a:lvl1pPr marL="0" marR="0" indent="0" algn="l" defTabSz="914217" rtl="0" latinLnBrk="0">
        <a:lnSpc>
          <a:spcPct val="90000"/>
        </a:lnSpc>
        <a:spcBef>
          <a:spcPts val="0"/>
        </a:spcBef>
        <a:spcAft>
          <a:spcPts val="0"/>
        </a:spcAft>
        <a:buClrTx/>
        <a:buSzTx/>
        <a:buFontTx/>
        <a:buNone/>
        <a:tabLst/>
        <a:defRPr sz="3000" b="0" i="0" u="none" strike="noStrike" cap="none" spc="0" baseline="0">
          <a:solidFill>
            <a:schemeClr val="accent5"/>
          </a:solidFill>
          <a:uFillTx/>
          <a:latin typeface="+mn-lt"/>
          <a:ea typeface="+mn-ea"/>
          <a:cs typeface="+mn-cs"/>
          <a:sym typeface="Helvetica"/>
        </a:defRPr>
      </a:lvl1pPr>
      <a:lvl2pPr marL="0" marR="0" indent="0" algn="l" defTabSz="914217" rtl="0" latinLnBrk="0">
        <a:lnSpc>
          <a:spcPct val="90000"/>
        </a:lnSpc>
        <a:spcBef>
          <a:spcPts val="0"/>
        </a:spcBef>
        <a:spcAft>
          <a:spcPts val="0"/>
        </a:spcAft>
        <a:buClrTx/>
        <a:buSzTx/>
        <a:buFontTx/>
        <a:buNone/>
        <a:tabLst/>
        <a:defRPr sz="3000" b="0" i="0" u="none" strike="noStrike" cap="none" spc="0" baseline="0">
          <a:solidFill>
            <a:schemeClr val="accent5"/>
          </a:solidFill>
          <a:uFillTx/>
          <a:latin typeface="+mn-lt"/>
          <a:ea typeface="+mn-ea"/>
          <a:cs typeface="+mn-cs"/>
          <a:sym typeface="Helvetica"/>
        </a:defRPr>
      </a:lvl2pPr>
      <a:lvl3pPr marL="0" marR="0" indent="0" algn="l" defTabSz="914217" rtl="0" latinLnBrk="0">
        <a:lnSpc>
          <a:spcPct val="90000"/>
        </a:lnSpc>
        <a:spcBef>
          <a:spcPts val="0"/>
        </a:spcBef>
        <a:spcAft>
          <a:spcPts val="0"/>
        </a:spcAft>
        <a:buClrTx/>
        <a:buSzTx/>
        <a:buFontTx/>
        <a:buNone/>
        <a:tabLst/>
        <a:defRPr sz="3000" b="0" i="0" u="none" strike="noStrike" cap="none" spc="0" baseline="0">
          <a:solidFill>
            <a:schemeClr val="accent5"/>
          </a:solidFill>
          <a:uFillTx/>
          <a:latin typeface="+mn-lt"/>
          <a:ea typeface="+mn-ea"/>
          <a:cs typeface="+mn-cs"/>
          <a:sym typeface="Helvetica"/>
        </a:defRPr>
      </a:lvl3pPr>
      <a:lvl4pPr marL="0" marR="0" indent="0" algn="l" defTabSz="914217" rtl="0" latinLnBrk="0">
        <a:lnSpc>
          <a:spcPct val="90000"/>
        </a:lnSpc>
        <a:spcBef>
          <a:spcPts val="0"/>
        </a:spcBef>
        <a:spcAft>
          <a:spcPts val="0"/>
        </a:spcAft>
        <a:buClrTx/>
        <a:buSzTx/>
        <a:buFontTx/>
        <a:buNone/>
        <a:tabLst/>
        <a:defRPr sz="3000" b="0" i="0" u="none" strike="noStrike" cap="none" spc="0" baseline="0">
          <a:solidFill>
            <a:schemeClr val="accent5"/>
          </a:solidFill>
          <a:uFillTx/>
          <a:latin typeface="+mn-lt"/>
          <a:ea typeface="+mn-ea"/>
          <a:cs typeface="+mn-cs"/>
          <a:sym typeface="Helvetica"/>
        </a:defRPr>
      </a:lvl4pPr>
      <a:lvl5pPr marL="0" marR="0" indent="0" algn="l" defTabSz="914217" rtl="0" latinLnBrk="0">
        <a:lnSpc>
          <a:spcPct val="90000"/>
        </a:lnSpc>
        <a:spcBef>
          <a:spcPts val="0"/>
        </a:spcBef>
        <a:spcAft>
          <a:spcPts val="0"/>
        </a:spcAft>
        <a:buClrTx/>
        <a:buSzTx/>
        <a:buFontTx/>
        <a:buNone/>
        <a:tabLst/>
        <a:defRPr sz="3000" b="0" i="0" u="none" strike="noStrike" cap="none" spc="0" baseline="0">
          <a:solidFill>
            <a:schemeClr val="accent5"/>
          </a:solidFill>
          <a:uFillTx/>
          <a:latin typeface="+mn-lt"/>
          <a:ea typeface="+mn-ea"/>
          <a:cs typeface="+mn-cs"/>
          <a:sym typeface="Helvetica"/>
        </a:defRPr>
      </a:lvl5pPr>
      <a:lvl6pPr marL="0" marR="0" indent="0" algn="l" defTabSz="914217" rtl="0" latinLnBrk="0">
        <a:lnSpc>
          <a:spcPct val="90000"/>
        </a:lnSpc>
        <a:spcBef>
          <a:spcPts val="0"/>
        </a:spcBef>
        <a:spcAft>
          <a:spcPts val="0"/>
        </a:spcAft>
        <a:buClrTx/>
        <a:buSzTx/>
        <a:buFontTx/>
        <a:buNone/>
        <a:tabLst/>
        <a:defRPr sz="3000" b="0" i="0" u="none" strike="noStrike" cap="none" spc="0" baseline="0">
          <a:solidFill>
            <a:schemeClr val="accent5"/>
          </a:solidFill>
          <a:uFillTx/>
          <a:latin typeface="+mn-lt"/>
          <a:ea typeface="+mn-ea"/>
          <a:cs typeface="+mn-cs"/>
          <a:sym typeface="Helvetica"/>
        </a:defRPr>
      </a:lvl6pPr>
      <a:lvl7pPr marL="0" marR="0" indent="0" algn="l" defTabSz="914217" rtl="0" latinLnBrk="0">
        <a:lnSpc>
          <a:spcPct val="90000"/>
        </a:lnSpc>
        <a:spcBef>
          <a:spcPts val="0"/>
        </a:spcBef>
        <a:spcAft>
          <a:spcPts val="0"/>
        </a:spcAft>
        <a:buClrTx/>
        <a:buSzTx/>
        <a:buFontTx/>
        <a:buNone/>
        <a:tabLst/>
        <a:defRPr sz="3000" b="0" i="0" u="none" strike="noStrike" cap="none" spc="0" baseline="0">
          <a:solidFill>
            <a:schemeClr val="accent5"/>
          </a:solidFill>
          <a:uFillTx/>
          <a:latin typeface="+mn-lt"/>
          <a:ea typeface="+mn-ea"/>
          <a:cs typeface="+mn-cs"/>
          <a:sym typeface="Helvetica"/>
        </a:defRPr>
      </a:lvl7pPr>
      <a:lvl8pPr marL="0" marR="0" indent="0" algn="l" defTabSz="914217" rtl="0" latinLnBrk="0">
        <a:lnSpc>
          <a:spcPct val="90000"/>
        </a:lnSpc>
        <a:spcBef>
          <a:spcPts val="0"/>
        </a:spcBef>
        <a:spcAft>
          <a:spcPts val="0"/>
        </a:spcAft>
        <a:buClrTx/>
        <a:buSzTx/>
        <a:buFontTx/>
        <a:buNone/>
        <a:tabLst/>
        <a:defRPr sz="3000" b="0" i="0" u="none" strike="noStrike" cap="none" spc="0" baseline="0">
          <a:solidFill>
            <a:schemeClr val="accent5"/>
          </a:solidFill>
          <a:uFillTx/>
          <a:latin typeface="+mn-lt"/>
          <a:ea typeface="+mn-ea"/>
          <a:cs typeface="+mn-cs"/>
          <a:sym typeface="Helvetica"/>
        </a:defRPr>
      </a:lvl8pPr>
      <a:lvl9pPr marL="0" marR="0" indent="0" algn="l" defTabSz="914217" rtl="0" latinLnBrk="0">
        <a:lnSpc>
          <a:spcPct val="90000"/>
        </a:lnSpc>
        <a:spcBef>
          <a:spcPts val="0"/>
        </a:spcBef>
        <a:spcAft>
          <a:spcPts val="0"/>
        </a:spcAft>
        <a:buClrTx/>
        <a:buSzTx/>
        <a:buFontTx/>
        <a:buNone/>
        <a:tabLst/>
        <a:defRPr sz="3000" b="0" i="0" u="none" strike="noStrike" cap="none" spc="0" baseline="0">
          <a:solidFill>
            <a:schemeClr val="accent5"/>
          </a:solidFill>
          <a:uFillTx/>
          <a:latin typeface="+mn-lt"/>
          <a:ea typeface="+mn-ea"/>
          <a:cs typeface="+mn-cs"/>
          <a:sym typeface="Helvetica"/>
        </a:defRPr>
      </a:lvl9pPr>
    </p:titleStyle>
    <p:bodyStyle>
      <a:lvl1pPr marL="228555" marR="0" indent="-228555" algn="l" defTabSz="914217" rtl="0" latinLnBrk="0">
        <a:lnSpc>
          <a:spcPct val="90000"/>
        </a:lnSpc>
        <a:spcBef>
          <a:spcPts val="1000"/>
        </a:spcBef>
        <a:spcAft>
          <a:spcPts val="0"/>
        </a:spcAft>
        <a:buClrTx/>
        <a:buSzPct val="100000"/>
        <a:buFont typeface="Arial"/>
        <a:buChar char="•"/>
        <a:tabLst/>
        <a:defRPr sz="2400" b="0" i="0" u="none" strike="noStrike" cap="none" spc="0" baseline="0">
          <a:solidFill>
            <a:schemeClr val="accent5"/>
          </a:solidFill>
          <a:uFillTx/>
          <a:latin typeface="+mn-lt"/>
          <a:ea typeface="+mn-ea"/>
          <a:cs typeface="+mn-cs"/>
          <a:sym typeface="Helvetica"/>
        </a:defRPr>
      </a:lvl1pPr>
      <a:lvl2pPr marL="731374" marR="0" indent="-274265" algn="l" defTabSz="914217" rtl="0" latinLnBrk="0">
        <a:lnSpc>
          <a:spcPct val="90000"/>
        </a:lnSpc>
        <a:spcBef>
          <a:spcPts val="1000"/>
        </a:spcBef>
        <a:spcAft>
          <a:spcPts val="0"/>
        </a:spcAft>
        <a:buClrTx/>
        <a:buSzPct val="100000"/>
        <a:buFont typeface="Arial"/>
        <a:buChar char="•"/>
        <a:tabLst/>
        <a:defRPr sz="2400" b="0" i="0" u="none" strike="noStrike" cap="none" spc="0" baseline="0">
          <a:solidFill>
            <a:schemeClr val="accent5"/>
          </a:solidFill>
          <a:uFillTx/>
          <a:latin typeface="+mn-lt"/>
          <a:ea typeface="+mn-ea"/>
          <a:cs typeface="+mn-cs"/>
          <a:sym typeface="Helvetica"/>
        </a:defRPr>
      </a:lvl2pPr>
      <a:lvl3pPr marL="1218956" marR="0" indent="-304739" algn="l" defTabSz="914217" rtl="0" latinLnBrk="0">
        <a:lnSpc>
          <a:spcPct val="90000"/>
        </a:lnSpc>
        <a:spcBef>
          <a:spcPts val="1000"/>
        </a:spcBef>
        <a:spcAft>
          <a:spcPts val="0"/>
        </a:spcAft>
        <a:buClrTx/>
        <a:buSzPct val="100000"/>
        <a:buFont typeface="Arial"/>
        <a:buChar char="•"/>
        <a:tabLst/>
        <a:defRPr sz="2400" b="0" i="0" u="none" strike="noStrike" cap="none" spc="0" baseline="0">
          <a:solidFill>
            <a:schemeClr val="accent5"/>
          </a:solidFill>
          <a:uFillTx/>
          <a:latin typeface="+mn-lt"/>
          <a:ea typeface="+mn-ea"/>
          <a:cs typeface="+mn-cs"/>
          <a:sym typeface="Helvetica"/>
        </a:defRPr>
      </a:lvl3pPr>
      <a:lvl4pPr marL="1714157" marR="0" indent="-342832" algn="l" defTabSz="914217" rtl="0" latinLnBrk="0">
        <a:lnSpc>
          <a:spcPct val="90000"/>
        </a:lnSpc>
        <a:spcBef>
          <a:spcPts val="1000"/>
        </a:spcBef>
        <a:spcAft>
          <a:spcPts val="0"/>
        </a:spcAft>
        <a:buClrTx/>
        <a:buSzPct val="100000"/>
        <a:buFont typeface="Arial"/>
        <a:buChar char="•"/>
        <a:tabLst/>
        <a:defRPr sz="2400" b="0" i="0" u="none" strike="noStrike" cap="none" spc="0" baseline="0">
          <a:solidFill>
            <a:schemeClr val="accent5"/>
          </a:solidFill>
          <a:uFillTx/>
          <a:latin typeface="+mn-lt"/>
          <a:ea typeface="+mn-ea"/>
          <a:cs typeface="+mn-cs"/>
          <a:sym typeface="Helvetica"/>
        </a:defRPr>
      </a:lvl4pPr>
      <a:lvl5pPr marL="2171266" marR="0" indent="-342832" algn="l" defTabSz="914217" rtl="0" latinLnBrk="0">
        <a:lnSpc>
          <a:spcPct val="90000"/>
        </a:lnSpc>
        <a:spcBef>
          <a:spcPts val="1000"/>
        </a:spcBef>
        <a:spcAft>
          <a:spcPts val="0"/>
        </a:spcAft>
        <a:buClrTx/>
        <a:buSzPct val="100000"/>
        <a:buFont typeface="Arial"/>
        <a:buChar char="•"/>
        <a:tabLst/>
        <a:defRPr sz="2400" b="0" i="0" u="none" strike="noStrike" cap="none" spc="0" baseline="0">
          <a:solidFill>
            <a:schemeClr val="accent5"/>
          </a:solidFill>
          <a:uFillTx/>
          <a:latin typeface="+mn-lt"/>
          <a:ea typeface="+mn-ea"/>
          <a:cs typeface="+mn-cs"/>
          <a:sym typeface="Helvetica"/>
        </a:defRPr>
      </a:lvl5pPr>
      <a:lvl6pPr marL="2590282" marR="0" indent="-304739" algn="l" defTabSz="914217" rtl="0" latinLnBrk="0">
        <a:lnSpc>
          <a:spcPct val="90000"/>
        </a:lnSpc>
        <a:spcBef>
          <a:spcPts val="1000"/>
        </a:spcBef>
        <a:spcAft>
          <a:spcPts val="0"/>
        </a:spcAft>
        <a:buClrTx/>
        <a:buSzPct val="100000"/>
        <a:buFont typeface="Arial"/>
        <a:buChar char="•"/>
        <a:tabLst/>
        <a:defRPr sz="2400" b="0" i="0" u="none" strike="noStrike" cap="none" spc="0" baseline="0">
          <a:solidFill>
            <a:schemeClr val="accent5"/>
          </a:solidFill>
          <a:uFillTx/>
          <a:latin typeface="+mn-lt"/>
          <a:ea typeface="+mn-ea"/>
          <a:cs typeface="+mn-cs"/>
          <a:sym typeface="Helvetica"/>
        </a:defRPr>
      </a:lvl6pPr>
      <a:lvl7pPr marL="3047390" marR="0" indent="-304739" algn="l" defTabSz="914217" rtl="0" latinLnBrk="0">
        <a:lnSpc>
          <a:spcPct val="90000"/>
        </a:lnSpc>
        <a:spcBef>
          <a:spcPts val="1000"/>
        </a:spcBef>
        <a:spcAft>
          <a:spcPts val="0"/>
        </a:spcAft>
        <a:buClrTx/>
        <a:buSzPct val="100000"/>
        <a:buFont typeface="Arial"/>
        <a:buChar char="•"/>
        <a:tabLst/>
        <a:defRPr sz="2400" b="0" i="0" u="none" strike="noStrike" cap="none" spc="0" baseline="0">
          <a:solidFill>
            <a:schemeClr val="accent5"/>
          </a:solidFill>
          <a:uFillTx/>
          <a:latin typeface="+mn-lt"/>
          <a:ea typeface="+mn-ea"/>
          <a:cs typeface="+mn-cs"/>
          <a:sym typeface="Helvetica"/>
        </a:defRPr>
      </a:lvl7pPr>
      <a:lvl8pPr marL="3504499" marR="0" indent="-304739" algn="l" defTabSz="914217" rtl="0" latinLnBrk="0">
        <a:lnSpc>
          <a:spcPct val="90000"/>
        </a:lnSpc>
        <a:spcBef>
          <a:spcPts val="1000"/>
        </a:spcBef>
        <a:spcAft>
          <a:spcPts val="0"/>
        </a:spcAft>
        <a:buClrTx/>
        <a:buSzPct val="100000"/>
        <a:buFont typeface="Arial"/>
        <a:buChar char="•"/>
        <a:tabLst/>
        <a:defRPr sz="2400" b="0" i="0" u="none" strike="noStrike" cap="none" spc="0" baseline="0">
          <a:solidFill>
            <a:schemeClr val="accent5"/>
          </a:solidFill>
          <a:uFillTx/>
          <a:latin typeface="+mn-lt"/>
          <a:ea typeface="+mn-ea"/>
          <a:cs typeface="+mn-cs"/>
          <a:sym typeface="Helvetica"/>
        </a:defRPr>
      </a:lvl8pPr>
      <a:lvl9pPr marL="3961608" marR="0" indent="-304740" algn="l" defTabSz="914217" rtl="0" latinLnBrk="0">
        <a:lnSpc>
          <a:spcPct val="90000"/>
        </a:lnSpc>
        <a:spcBef>
          <a:spcPts val="1000"/>
        </a:spcBef>
        <a:spcAft>
          <a:spcPts val="0"/>
        </a:spcAft>
        <a:buClrTx/>
        <a:buSzPct val="100000"/>
        <a:buFont typeface="Arial"/>
        <a:buChar char="•"/>
        <a:tabLst/>
        <a:defRPr sz="2400" b="0" i="0" u="none" strike="noStrike" cap="none" spc="0" baseline="0">
          <a:solidFill>
            <a:schemeClr val="accent5"/>
          </a:solidFill>
          <a:uFillTx/>
          <a:latin typeface="+mn-lt"/>
          <a:ea typeface="+mn-ea"/>
          <a:cs typeface="+mn-cs"/>
          <a:sym typeface="Helvetica"/>
        </a:defRPr>
      </a:lvl9pPr>
    </p:bodyStyle>
    <p:otherStyle>
      <a:lvl1pPr marL="0" marR="0" indent="0" algn="ctr" defTabSz="914217" latinLnBrk="0">
        <a:lnSpc>
          <a:spcPct val="100000"/>
        </a:lnSpc>
        <a:spcBef>
          <a:spcPts val="0"/>
        </a:spcBef>
        <a:spcAft>
          <a:spcPts val="0"/>
        </a:spcAft>
        <a:buClrTx/>
        <a:buSzTx/>
        <a:buFontTx/>
        <a:buNone/>
        <a:tabLst/>
        <a:defRPr sz="1300" b="0" i="0" u="none" strike="noStrike" cap="none" spc="0" baseline="0">
          <a:solidFill>
            <a:schemeClr val="tx1"/>
          </a:solidFill>
          <a:uFillTx/>
          <a:latin typeface="+mn-lt"/>
          <a:ea typeface="+mn-ea"/>
          <a:cs typeface="+mn-cs"/>
          <a:sym typeface="Helvetica"/>
        </a:defRPr>
      </a:lvl1pPr>
      <a:lvl2pPr marL="0" marR="0" indent="457108" algn="ctr" defTabSz="914217" latinLnBrk="0">
        <a:lnSpc>
          <a:spcPct val="100000"/>
        </a:lnSpc>
        <a:spcBef>
          <a:spcPts val="0"/>
        </a:spcBef>
        <a:spcAft>
          <a:spcPts val="0"/>
        </a:spcAft>
        <a:buClrTx/>
        <a:buSzTx/>
        <a:buFontTx/>
        <a:buNone/>
        <a:tabLst/>
        <a:defRPr sz="1300" b="0" i="0" u="none" strike="noStrike" cap="none" spc="0" baseline="0">
          <a:solidFill>
            <a:schemeClr val="tx1"/>
          </a:solidFill>
          <a:uFillTx/>
          <a:latin typeface="+mn-lt"/>
          <a:ea typeface="+mn-ea"/>
          <a:cs typeface="+mn-cs"/>
          <a:sym typeface="Helvetica"/>
        </a:defRPr>
      </a:lvl2pPr>
      <a:lvl3pPr marL="0" marR="0" indent="914217" algn="ctr" defTabSz="914217" latinLnBrk="0">
        <a:lnSpc>
          <a:spcPct val="100000"/>
        </a:lnSpc>
        <a:spcBef>
          <a:spcPts val="0"/>
        </a:spcBef>
        <a:spcAft>
          <a:spcPts val="0"/>
        </a:spcAft>
        <a:buClrTx/>
        <a:buSzTx/>
        <a:buFontTx/>
        <a:buNone/>
        <a:tabLst/>
        <a:defRPr sz="1300" b="0" i="0" u="none" strike="noStrike" cap="none" spc="0" baseline="0">
          <a:solidFill>
            <a:schemeClr val="tx1"/>
          </a:solidFill>
          <a:uFillTx/>
          <a:latin typeface="+mn-lt"/>
          <a:ea typeface="+mn-ea"/>
          <a:cs typeface="+mn-cs"/>
          <a:sym typeface="Helvetica"/>
        </a:defRPr>
      </a:lvl3pPr>
      <a:lvl4pPr marL="0" marR="0" indent="1371326" algn="ctr" defTabSz="914217" latinLnBrk="0">
        <a:lnSpc>
          <a:spcPct val="100000"/>
        </a:lnSpc>
        <a:spcBef>
          <a:spcPts val="0"/>
        </a:spcBef>
        <a:spcAft>
          <a:spcPts val="0"/>
        </a:spcAft>
        <a:buClrTx/>
        <a:buSzTx/>
        <a:buFontTx/>
        <a:buNone/>
        <a:tabLst/>
        <a:defRPr sz="1300" b="0" i="0" u="none" strike="noStrike" cap="none" spc="0" baseline="0">
          <a:solidFill>
            <a:schemeClr val="tx1"/>
          </a:solidFill>
          <a:uFillTx/>
          <a:latin typeface="+mn-lt"/>
          <a:ea typeface="+mn-ea"/>
          <a:cs typeface="+mn-cs"/>
          <a:sym typeface="Helvetica"/>
        </a:defRPr>
      </a:lvl4pPr>
      <a:lvl5pPr marL="0" marR="0" indent="1828434" algn="ctr" defTabSz="914217" latinLnBrk="0">
        <a:lnSpc>
          <a:spcPct val="100000"/>
        </a:lnSpc>
        <a:spcBef>
          <a:spcPts val="0"/>
        </a:spcBef>
        <a:spcAft>
          <a:spcPts val="0"/>
        </a:spcAft>
        <a:buClrTx/>
        <a:buSzTx/>
        <a:buFontTx/>
        <a:buNone/>
        <a:tabLst/>
        <a:defRPr sz="1300" b="0" i="0" u="none" strike="noStrike" cap="none" spc="0" baseline="0">
          <a:solidFill>
            <a:schemeClr val="tx1"/>
          </a:solidFill>
          <a:uFillTx/>
          <a:latin typeface="+mn-lt"/>
          <a:ea typeface="+mn-ea"/>
          <a:cs typeface="+mn-cs"/>
          <a:sym typeface="Helvetica"/>
        </a:defRPr>
      </a:lvl5pPr>
      <a:lvl6pPr marL="0" marR="0" indent="2285543" algn="ctr" defTabSz="914217" latinLnBrk="0">
        <a:lnSpc>
          <a:spcPct val="100000"/>
        </a:lnSpc>
        <a:spcBef>
          <a:spcPts val="0"/>
        </a:spcBef>
        <a:spcAft>
          <a:spcPts val="0"/>
        </a:spcAft>
        <a:buClrTx/>
        <a:buSzTx/>
        <a:buFontTx/>
        <a:buNone/>
        <a:tabLst/>
        <a:defRPr sz="1300" b="0" i="0" u="none" strike="noStrike" cap="none" spc="0" baseline="0">
          <a:solidFill>
            <a:schemeClr val="tx1"/>
          </a:solidFill>
          <a:uFillTx/>
          <a:latin typeface="+mn-lt"/>
          <a:ea typeface="+mn-ea"/>
          <a:cs typeface="+mn-cs"/>
          <a:sym typeface="Helvetica"/>
        </a:defRPr>
      </a:lvl6pPr>
      <a:lvl7pPr marL="0" marR="0" indent="2742652" algn="ctr" defTabSz="914217" latinLnBrk="0">
        <a:lnSpc>
          <a:spcPct val="100000"/>
        </a:lnSpc>
        <a:spcBef>
          <a:spcPts val="0"/>
        </a:spcBef>
        <a:spcAft>
          <a:spcPts val="0"/>
        </a:spcAft>
        <a:buClrTx/>
        <a:buSzTx/>
        <a:buFontTx/>
        <a:buNone/>
        <a:tabLst/>
        <a:defRPr sz="1300" b="0" i="0" u="none" strike="noStrike" cap="none" spc="0" baseline="0">
          <a:solidFill>
            <a:schemeClr val="tx1"/>
          </a:solidFill>
          <a:uFillTx/>
          <a:latin typeface="+mn-lt"/>
          <a:ea typeface="+mn-ea"/>
          <a:cs typeface="+mn-cs"/>
          <a:sym typeface="Helvetica"/>
        </a:defRPr>
      </a:lvl7pPr>
      <a:lvl8pPr marL="0" marR="0" indent="3199760" algn="ctr" defTabSz="914217" latinLnBrk="0">
        <a:lnSpc>
          <a:spcPct val="100000"/>
        </a:lnSpc>
        <a:spcBef>
          <a:spcPts val="0"/>
        </a:spcBef>
        <a:spcAft>
          <a:spcPts val="0"/>
        </a:spcAft>
        <a:buClrTx/>
        <a:buSzTx/>
        <a:buFontTx/>
        <a:buNone/>
        <a:tabLst/>
        <a:defRPr sz="1300" b="0" i="0" u="none" strike="noStrike" cap="none" spc="0" baseline="0">
          <a:solidFill>
            <a:schemeClr val="tx1"/>
          </a:solidFill>
          <a:uFillTx/>
          <a:latin typeface="+mn-lt"/>
          <a:ea typeface="+mn-ea"/>
          <a:cs typeface="+mn-cs"/>
          <a:sym typeface="Helvetica"/>
        </a:defRPr>
      </a:lvl8pPr>
      <a:lvl9pPr marL="0" marR="0" indent="3656869" algn="ctr" defTabSz="914217" latinLnBrk="0">
        <a:lnSpc>
          <a:spcPct val="100000"/>
        </a:lnSpc>
        <a:spcBef>
          <a:spcPts val="0"/>
        </a:spcBef>
        <a:spcAft>
          <a:spcPts val="0"/>
        </a:spcAft>
        <a:buClrTx/>
        <a:buSzTx/>
        <a:buFontTx/>
        <a:buNone/>
        <a:tabLst/>
        <a:defRPr sz="1300" b="0" i="0" u="none" strike="noStrike" cap="none" spc="0" baseline="0">
          <a:solidFill>
            <a:schemeClr val="tx1"/>
          </a:solidFill>
          <a:uFillTx/>
          <a:latin typeface="+mn-lt"/>
          <a:ea typeface="+mn-ea"/>
          <a:cs typeface="+mn-cs"/>
          <a:sym typeface="Helvetica"/>
        </a:defRPr>
      </a:lvl9pPr>
    </p:otherStyle>
  </p:txStyles>
</p:sldMaster>
</file>

<file path=ppt/slideMasters/slideMaster44.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a:t>Click to edit Master title style</a:t>
            </a:r>
          </a:p>
        </p:txBody>
      </p:sp>
      <p:sp>
        <p:nvSpPr>
          <p:cNvPr id="3" name="Text Placeholder 2"/>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2861BFE2-38DC-4D26-AB87-B459F207B08D}" type="datetimeFigureOut">
              <a:rPr lang="en-US" smtClean="0">
                <a:solidFill>
                  <a:prstClr val="black">
                    <a:tint val="75000"/>
                  </a:prstClr>
                </a:solidFill>
              </a:rPr>
              <a:pPr/>
              <a:t>10/21/2022</a:t>
            </a:fld>
            <a:endParaRPr lang="en-US">
              <a:solidFill>
                <a:prstClr val="black">
                  <a:tint val="75000"/>
                </a:prstClr>
              </a:solidFill>
            </a:endParaRPr>
          </a:p>
        </p:txBody>
      </p:sp>
      <p:sp>
        <p:nvSpPr>
          <p:cNvPr id="5" name="Footer Placeholder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solidFill>
                <a:prstClr val="black">
                  <a:tint val="75000"/>
                </a:prstClr>
              </a:solidFill>
            </a:endParaRPr>
          </a:p>
        </p:txBody>
      </p:sp>
      <p:sp>
        <p:nvSpPr>
          <p:cNvPr id="6" name="Slide Number Placeholder 5"/>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9C60E49A-8D1D-4E10-ADB0-4354C89491B1}"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598235464"/>
      </p:ext>
    </p:extLst>
  </p:cSld>
  <p:clrMap bg1="lt1" tx1="dk1" bg2="lt2" tx2="dk2" accent1="accent1" accent2="accent2" accent3="accent3" accent4="accent4" accent5="accent5" accent6="accent6" hlink="hlink" folHlink="folHlink"/>
  <p:sldLayoutIdLst>
    <p:sldLayoutId id="2147485502" r:id="rId1"/>
    <p:sldLayoutId id="2147485503" r:id="rId2"/>
    <p:sldLayoutId id="2147485504" r:id="rId3"/>
    <p:sldLayoutId id="2147485505" r:id="rId4"/>
    <p:sldLayoutId id="2147485506" r:id="rId5"/>
    <p:sldLayoutId id="2147485507" r:id="rId6"/>
    <p:sldLayoutId id="2147485508" r:id="rId7"/>
    <p:sldLayoutId id="2147485509" r:id="rId8"/>
    <p:sldLayoutId id="2147485510" r:id="rId9"/>
    <p:sldLayoutId id="2147485511" r:id="rId10"/>
    <p:sldLayoutId id="2147485512" r:id="rId11"/>
    <p:sldLayoutId id="2147485513" r:id="rId12"/>
    <p:sldLayoutId id="2147485514" r:id="rId13"/>
    <p:sldLayoutId id="2147485515" r:id="rId14"/>
    <p:sldLayoutId id="2147485516" r:id="rId15"/>
    <p:sldLayoutId id="2147485517" r:id="rId16"/>
    <p:sldLayoutId id="2147485518" r:id="rId17"/>
    <p:sldLayoutId id="2147485519" r:id="rId18"/>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5.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838200" y="365126"/>
            <a:ext cx="10515600" cy="1325563"/>
          </a:xfrm>
          <a:prstGeom prst="rect">
            <a:avLst/>
          </a:prstGeom>
        </p:spPr>
        <p:txBody>
          <a:bodyPr vert="horz" lIns="91440" tIns="45720" rIns="91440" bIns="45720" rtlCol="0" anchor="ctr">
            <a:normAutofit/>
          </a:bodyPr>
          <a:lstStyle/>
          <a:p>
            <a:r>
              <a:rPr lang="en-US"/>
              <a:t>Click to edit Master title style</a:t>
            </a:r>
            <a:endParaRPr lang="en-US" dirty="0"/>
          </a:p>
        </p:txBody>
      </p:sp>
      <p:sp>
        <p:nvSpPr>
          <p:cNvPr id="3" name="Text Placeholder 2"/>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2"/>
          </p:nvPr>
        </p:nvSpPr>
        <p:spPr>
          <a:xfrm>
            <a:off x="838200" y="6356351"/>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C20F2AF2-EA92-44F8-853B-5E3554E36C48}" type="datetimeFigureOut">
              <a:rPr lang="en-US" smtClean="0">
                <a:solidFill>
                  <a:prstClr val="black">
                    <a:tint val="75000"/>
                  </a:prstClr>
                </a:solidFill>
              </a:rPr>
              <a:pPr/>
              <a:t>10/21/2022</a:t>
            </a:fld>
            <a:endParaRPr lang="en-US">
              <a:solidFill>
                <a:prstClr val="black">
                  <a:tint val="75000"/>
                </a:prstClr>
              </a:solidFill>
            </a:endParaRPr>
          </a:p>
        </p:txBody>
      </p:sp>
      <p:sp>
        <p:nvSpPr>
          <p:cNvPr id="5" name="Footer Placeholder 4"/>
          <p:cNvSpPr>
            <a:spLocks noGrp="1"/>
          </p:cNvSpPr>
          <p:nvPr>
            <p:ph type="ftr" sz="quarter" idx="3"/>
          </p:nvPr>
        </p:nvSpPr>
        <p:spPr>
          <a:xfrm>
            <a:off x="4038600" y="6356351"/>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solidFill>
                <a:prstClr val="black">
                  <a:tint val="75000"/>
                </a:prstClr>
              </a:solidFill>
            </a:endParaRPr>
          </a:p>
        </p:txBody>
      </p:sp>
      <p:sp>
        <p:nvSpPr>
          <p:cNvPr id="6" name="Slide Number Placeholder 5"/>
          <p:cNvSpPr>
            <a:spLocks noGrp="1"/>
          </p:cNvSpPr>
          <p:nvPr>
            <p:ph type="sldNum" sz="quarter" idx="4"/>
          </p:nvPr>
        </p:nvSpPr>
        <p:spPr>
          <a:xfrm>
            <a:off x="8610600" y="6356351"/>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C7575539-BFBE-477A-BDB6-9CA7B44D81A5}"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681681260"/>
      </p:ext>
    </p:extLst>
  </p:cSld>
  <p:clrMap bg1="lt1" tx1="dk1" bg2="lt2" tx2="dk2" accent1="accent1" accent2="accent2" accent3="accent3" accent4="accent4" accent5="accent5" accent6="accent6" hlink="hlink" folHlink="folHlink"/>
  <p:sldLayoutIdLst>
    <p:sldLayoutId id="2147485521" r:id="rId1"/>
    <p:sldLayoutId id="2147485522" r:id="rId2"/>
    <p:sldLayoutId id="2147485523" r:id="rId3"/>
    <p:sldLayoutId id="2147485524" r:id="rId4"/>
    <p:sldLayoutId id="2147485525" r:id="rId5"/>
    <p:sldLayoutId id="2147485526" r:id="rId6"/>
    <p:sldLayoutId id="2147485527" r:id="rId7"/>
    <p:sldLayoutId id="2147485528" r:id="rId8"/>
    <p:sldLayoutId id="2147485529" r:id="rId9"/>
    <p:sldLayoutId id="2147485530" r:id="rId10"/>
    <p:sldLayoutId id="2147485531" r:id="rId11"/>
    <p:sldLayoutId id="2147485532" r:id="rId12"/>
    <p:sldLayoutId id="2147485533" r:id="rId13"/>
    <p:sldLayoutId id="2147485534" r:id="rId14"/>
    <p:sldLayoutId id="2147485535" r:id="rId15"/>
    <p:sldLayoutId id="2147485536" r:id="rId16"/>
    <p:sldLayoutId id="2147485537" r:id="rId17"/>
    <p:sldLayoutId id="2147485538" r:id="rId18"/>
    <p:sldLayoutId id="2147485539" r:id="rId19"/>
    <p:sldLayoutId id="2147485540" r:id="rId20"/>
    <p:sldLayoutId id="2147485541" r:id="rId21"/>
    <p:sldLayoutId id="2147485542" r:id="rId22"/>
    <p:sldLayoutId id="2147485543" r:id="rId23"/>
    <p:sldLayoutId id="2147485544" r:id="rId24"/>
    <p:sldLayoutId id="2147485545" r:id="rId25"/>
    <p:sldLayoutId id="2147485546" r:id="rId26"/>
    <p:sldLayoutId id="2147485547" r:id="rId27"/>
    <p:sldLayoutId id="2147485548" r:id="rId28"/>
    <p:sldLayoutId id="2147485549" r:id="rId29"/>
    <p:sldLayoutId id="2147485550" r:id="rId30"/>
    <p:sldLayoutId id="2147485551" r:id="rId31"/>
    <p:sldLayoutId id="2147485552" r:id="rId32"/>
    <p:sldLayoutId id="2147485553" r:id="rId33"/>
    <p:sldLayoutId id="2147485554" r:id="rId34"/>
    <p:sldLayoutId id="2147485555" r:id="rId35"/>
    <p:sldLayoutId id="2147485556" r:id="rId36"/>
    <p:sldLayoutId id="2147485557" r:id="rId37"/>
    <p:sldLayoutId id="2147485558" r:id="rId38"/>
    <p:sldLayoutId id="2147485559" r:id="rId39"/>
    <p:sldLayoutId id="2147485560" r:id="rId40"/>
    <p:sldLayoutId id="2147485561" r:id="rId41"/>
    <p:sldLayoutId id="2147485562" r:id="rId42"/>
    <p:sldLayoutId id="2147485563" r:id="rId43"/>
    <p:sldLayoutId id="2147485564" r:id="rId44"/>
    <p:sldLayoutId id="2147485565" r:id="rId45"/>
    <p:sldLayoutId id="2147485566" r:id="rId46"/>
    <p:sldLayoutId id="2147485567" r:id="rId47"/>
    <p:sldLayoutId id="2147485568" r:id="rId48"/>
    <p:sldLayoutId id="2147485569" r:id="rId49"/>
    <p:sldLayoutId id="2147485570" r:id="rId50"/>
    <p:sldLayoutId id="2147485571" r:id="rId51"/>
    <p:sldLayoutId id="2147485572" r:id="rId52"/>
    <p:sldLayoutId id="2147485573" r:id="rId53"/>
    <p:sldLayoutId id="2147485574" r:id="rId54"/>
    <p:sldLayoutId id="2147485575" r:id="rId55"/>
    <p:sldLayoutId id="2147485576" r:id="rId56"/>
    <p:sldLayoutId id="2147485577" r:id="rId57"/>
    <p:sldLayoutId id="2147485578" r:id="rId58"/>
    <p:sldLayoutId id="2147485579" r:id="rId59"/>
    <p:sldLayoutId id="2147485580" r:id="rId60"/>
    <p:sldLayoutId id="2147485581" r:id="rId61"/>
    <p:sldLayoutId id="2147485582" r:id="rId62"/>
    <p:sldLayoutId id="2147485583" r:id="rId63"/>
    <p:sldLayoutId id="2147485584" r:id="rId64"/>
    <p:sldLayoutId id="2147485585" r:id="rId65"/>
    <p:sldLayoutId id="2147485586" r:id="rId66"/>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6.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grpSp>
        <p:nvGrpSpPr>
          <p:cNvPr id="4098" name="Shape 6">
            <a:extLst>
              <a:ext uri="{FF2B5EF4-FFF2-40B4-BE49-F238E27FC236}">
                <a16:creationId xmlns:a16="http://schemas.microsoft.com/office/drawing/2014/main" xmlns="" id="{C72B2617-102B-41DD-8403-3485A328ED3F}"/>
              </a:ext>
            </a:extLst>
          </p:cNvPr>
          <p:cNvGrpSpPr>
            <a:grpSpLocks/>
          </p:cNvGrpSpPr>
          <p:nvPr/>
        </p:nvGrpSpPr>
        <p:grpSpPr bwMode="auto">
          <a:xfrm>
            <a:off x="508000" y="0"/>
            <a:ext cx="11176000" cy="6883400"/>
            <a:chOff x="381000" y="-18750"/>
            <a:chExt cx="8382000" cy="5180999"/>
          </a:xfrm>
        </p:grpSpPr>
        <p:cxnSp>
          <p:nvCxnSpPr>
            <p:cNvPr id="4101" name="Shape 7">
              <a:extLst>
                <a:ext uri="{FF2B5EF4-FFF2-40B4-BE49-F238E27FC236}">
                  <a16:creationId xmlns:a16="http://schemas.microsoft.com/office/drawing/2014/main" xmlns="" id="{EB648329-3B25-4689-955F-E2B28D5E9162}"/>
                </a:ext>
              </a:extLst>
            </p:cNvPr>
            <p:cNvCxnSpPr>
              <a:cxnSpLocks noChangeShapeType="1"/>
            </p:cNvCxnSpPr>
            <p:nvPr/>
          </p:nvCxnSpPr>
          <p:spPr bwMode="auto">
            <a:xfrm>
              <a:off x="762000" y="-18750"/>
              <a:ext cx="0" cy="5180999"/>
            </a:xfrm>
            <a:prstGeom prst="straightConnector1">
              <a:avLst/>
            </a:prstGeom>
            <a:noFill/>
            <a:ln w="9525">
              <a:solidFill>
                <a:srgbClr val="F3F3F3"/>
              </a:solidFill>
              <a:round/>
              <a:headEnd type="none" w="lg" len="lg"/>
              <a:tailEnd type="none" w="lg" len="lg"/>
            </a:ln>
            <a:extLst>
              <a:ext uri="{909E8E84-426E-40DD-AFC4-6F175D3DCCD1}">
                <a14:hiddenFill xmlns:a14="http://schemas.microsoft.com/office/drawing/2010/main">
                  <a:noFill/>
                </a14:hiddenFill>
              </a:ext>
            </a:extLst>
          </p:spPr>
        </p:cxnSp>
        <p:cxnSp>
          <p:nvCxnSpPr>
            <p:cNvPr id="4102" name="Shape 8">
              <a:extLst>
                <a:ext uri="{FF2B5EF4-FFF2-40B4-BE49-F238E27FC236}">
                  <a16:creationId xmlns:a16="http://schemas.microsoft.com/office/drawing/2014/main" xmlns="" id="{69B52994-4BF0-4AC2-B8D2-F86745F6AF89}"/>
                </a:ext>
              </a:extLst>
            </p:cNvPr>
            <p:cNvCxnSpPr>
              <a:cxnSpLocks noChangeShapeType="1"/>
            </p:cNvCxnSpPr>
            <p:nvPr/>
          </p:nvCxnSpPr>
          <p:spPr bwMode="auto">
            <a:xfrm>
              <a:off x="1524000" y="-18750"/>
              <a:ext cx="0" cy="5180999"/>
            </a:xfrm>
            <a:prstGeom prst="straightConnector1">
              <a:avLst/>
            </a:prstGeom>
            <a:noFill/>
            <a:ln w="9525">
              <a:solidFill>
                <a:srgbClr val="F3F3F3"/>
              </a:solidFill>
              <a:round/>
              <a:headEnd type="none" w="lg" len="lg"/>
              <a:tailEnd type="none" w="lg" len="lg"/>
            </a:ln>
            <a:extLst>
              <a:ext uri="{909E8E84-426E-40DD-AFC4-6F175D3DCCD1}">
                <a14:hiddenFill xmlns:a14="http://schemas.microsoft.com/office/drawing/2010/main">
                  <a:noFill/>
                </a14:hiddenFill>
              </a:ext>
            </a:extLst>
          </p:spPr>
        </p:cxnSp>
        <p:cxnSp>
          <p:nvCxnSpPr>
            <p:cNvPr id="4103" name="Shape 9">
              <a:extLst>
                <a:ext uri="{FF2B5EF4-FFF2-40B4-BE49-F238E27FC236}">
                  <a16:creationId xmlns:a16="http://schemas.microsoft.com/office/drawing/2014/main" xmlns="" id="{FF52C0B0-07B8-49C1-8CEF-38B620DDF890}"/>
                </a:ext>
              </a:extLst>
            </p:cNvPr>
            <p:cNvCxnSpPr>
              <a:cxnSpLocks noChangeShapeType="1"/>
            </p:cNvCxnSpPr>
            <p:nvPr/>
          </p:nvCxnSpPr>
          <p:spPr bwMode="auto">
            <a:xfrm>
              <a:off x="2286000" y="-18750"/>
              <a:ext cx="0" cy="5180999"/>
            </a:xfrm>
            <a:prstGeom prst="straightConnector1">
              <a:avLst/>
            </a:prstGeom>
            <a:noFill/>
            <a:ln w="9525">
              <a:solidFill>
                <a:srgbClr val="F3F3F3"/>
              </a:solidFill>
              <a:round/>
              <a:headEnd type="none" w="lg" len="lg"/>
              <a:tailEnd type="none" w="lg" len="lg"/>
            </a:ln>
            <a:extLst>
              <a:ext uri="{909E8E84-426E-40DD-AFC4-6F175D3DCCD1}">
                <a14:hiddenFill xmlns:a14="http://schemas.microsoft.com/office/drawing/2010/main">
                  <a:noFill/>
                </a14:hiddenFill>
              </a:ext>
            </a:extLst>
          </p:spPr>
        </p:cxnSp>
        <p:cxnSp>
          <p:nvCxnSpPr>
            <p:cNvPr id="4104" name="Shape 10">
              <a:extLst>
                <a:ext uri="{FF2B5EF4-FFF2-40B4-BE49-F238E27FC236}">
                  <a16:creationId xmlns:a16="http://schemas.microsoft.com/office/drawing/2014/main" xmlns="" id="{597A7384-4C09-410B-AF23-61EE8E25C198}"/>
                </a:ext>
              </a:extLst>
            </p:cNvPr>
            <p:cNvCxnSpPr>
              <a:cxnSpLocks noChangeShapeType="1"/>
            </p:cNvCxnSpPr>
            <p:nvPr/>
          </p:nvCxnSpPr>
          <p:spPr bwMode="auto">
            <a:xfrm>
              <a:off x="3048000" y="-18750"/>
              <a:ext cx="0" cy="5180999"/>
            </a:xfrm>
            <a:prstGeom prst="straightConnector1">
              <a:avLst/>
            </a:prstGeom>
            <a:noFill/>
            <a:ln w="9525">
              <a:solidFill>
                <a:srgbClr val="F3F3F3"/>
              </a:solidFill>
              <a:round/>
              <a:headEnd type="none" w="lg" len="lg"/>
              <a:tailEnd type="none" w="lg" len="lg"/>
            </a:ln>
            <a:extLst>
              <a:ext uri="{909E8E84-426E-40DD-AFC4-6F175D3DCCD1}">
                <a14:hiddenFill xmlns:a14="http://schemas.microsoft.com/office/drawing/2010/main">
                  <a:noFill/>
                </a14:hiddenFill>
              </a:ext>
            </a:extLst>
          </p:spPr>
        </p:cxnSp>
        <p:cxnSp>
          <p:nvCxnSpPr>
            <p:cNvPr id="4105" name="Shape 11">
              <a:extLst>
                <a:ext uri="{FF2B5EF4-FFF2-40B4-BE49-F238E27FC236}">
                  <a16:creationId xmlns:a16="http://schemas.microsoft.com/office/drawing/2014/main" xmlns="" id="{C08D7FC5-76F4-462B-A313-2390F2FE0A42}"/>
                </a:ext>
              </a:extLst>
            </p:cNvPr>
            <p:cNvCxnSpPr>
              <a:cxnSpLocks noChangeShapeType="1"/>
            </p:cNvCxnSpPr>
            <p:nvPr/>
          </p:nvCxnSpPr>
          <p:spPr bwMode="auto">
            <a:xfrm>
              <a:off x="3810000" y="-18750"/>
              <a:ext cx="0" cy="5180999"/>
            </a:xfrm>
            <a:prstGeom prst="straightConnector1">
              <a:avLst/>
            </a:prstGeom>
            <a:noFill/>
            <a:ln w="9525">
              <a:solidFill>
                <a:srgbClr val="F3F3F3"/>
              </a:solidFill>
              <a:round/>
              <a:headEnd type="none" w="lg" len="lg"/>
              <a:tailEnd type="none" w="lg" len="lg"/>
            </a:ln>
            <a:extLst>
              <a:ext uri="{909E8E84-426E-40DD-AFC4-6F175D3DCCD1}">
                <a14:hiddenFill xmlns:a14="http://schemas.microsoft.com/office/drawing/2010/main">
                  <a:noFill/>
                </a14:hiddenFill>
              </a:ext>
            </a:extLst>
          </p:spPr>
        </p:cxnSp>
        <p:cxnSp>
          <p:nvCxnSpPr>
            <p:cNvPr id="4106" name="Shape 12">
              <a:extLst>
                <a:ext uri="{FF2B5EF4-FFF2-40B4-BE49-F238E27FC236}">
                  <a16:creationId xmlns:a16="http://schemas.microsoft.com/office/drawing/2014/main" xmlns="" id="{899D4B10-48D8-45BC-995B-C44C016D7631}"/>
                </a:ext>
              </a:extLst>
            </p:cNvPr>
            <p:cNvCxnSpPr>
              <a:cxnSpLocks noChangeShapeType="1"/>
            </p:cNvCxnSpPr>
            <p:nvPr/>
          </p:nvCxnSpPr>
          <p:spPr bwMode="auto">
            <a:xfrm>
              <a:off x="4572000" y="-18750"/>
              <a:ext cx="0" cy="5180999"/>
            </a:xfrm>
            <a:prstGeom prst="straightConnector1">
              <a:avLst/>
            </a:prstGeom>
            <a:noFill/>
            <a:ln w="9525">
              <a:solidFill>
                <a:srgbClr val="F3F3F3"/>
              </a:solidFill>
              <a:round/>
              <a:headEnd type="none" w="lg" len="lg"/>
              <a:tailEnd type="none" w="lg" len="lg"/>
            </a:ln>
            <a:extLst>
              <a:ext uri="{909E8E84-426E-40DD-AFC4-6F175D3DCCD1}">
                <a14:hiddenFill xmlns:a14="http://schemas.microsoft.com/office/drawing/2010/main">
                  <a:noFill/>
                </a14:hiddenFill>
              </a:ext>
            </a:extLst>
          </p:spPr>
        </p:cxnSp>
        <p:cxnSp>
          <p:nvCxnSpPr>
            <p:cNvPr id="4107" name="Shape 13">
              <a:extLst>
                <a:ext uri="{FF2B5EF4-FFF2-40B4-BE49-F238E27FC236}">
                  <a16:creationId xmlns:a16="http://schemas.microsoft.com/office/drawing/2014/main" xmlns="" id="{1B4F9D90-2975-4082-836F-3AFA5F68A27D}"/>
                </a:ext>
              </a:extLst>
            </p:cNvPr>
            <p:cNvCxnSpPr>
              <a:cxnSpLocks noChangeShapeType="1"/>
            </p:cNvCxnSpPr>
            <p:nvPr/>
          </p:nvCxnSpPr>
          <p:spPr bwMode="auto">
            <a:xfrm>
              <a:off x="5334000" y="-18750"/>
              <a:ext cx="0" cy="5180999"/>
            </a:xfrm>
            <a:prstGeom prst="straightConnector1">
              <a:avLst/>
            </a:prstGeom>
            <a:noFill/>
            <a:ln w="9525">
              <a:solidFill>
                <a:srgbClr val="F3F3F3"/>
              </a:solidFill>
              <a:round/>
              <a:headEnd type="none" w="lg" len="lg"/>
              <a:tailEnd type="none" w="lg" len="lg"/>
            </a:ln>
            <a:extLst>
              <a:ext uri="{909E8E84-426E-40DD-AFC4-6F175D3DCCD1}">
                <a14:hiddenFill xmlns:a14="http://schemas.microsoft.com/office/drawing/2010/main">
                  <a:noFill/>
                </a14:hiddenFill>
              </a:ext>
            </a:extLst>
          </p:spPr>
        </p:cxnSp>
        <p:cxnSp>
          <p:nvCxnSpPr>
            <p:cNvPr id="4108" name="Shape 14">
              <a:extLst>
                <a:ext uri="{FF2B5EF4-FFF2-40B4-BE49-F238E27FC236}">
                  <a16:creationId xmlns:a16="http://schemas.microsoft.com/office/drawing/2014/main" xmlns="" id="{BA5E06F5-3A94-4ED6-AE45-5973D9C02343}"/>
                </a:ext>
              </a:extLst>
            </p:cNvPr>
            <p:cNvCxnSpPr>
              <a:cxnSpLocks noChangeShapeType="1"/>
            </p:cNvCxnSpPr>
            <p:nvPr/>
          </p:nvCxnSpPr>
          <p:spPr bwMode="auto">
            <a:xfrm>
              <a:off x="6096000" y="-18750"/>
              <a:ext cx="0" cy="5180999"/>
            </a:xfrm>
            <a:prstGeom prst="straightConnector1">
              <a:avLst/>
            </a:prstGeom>
            <a:noFill/>
            <a:ln w="9525">
              <a:solidFill>
                <a:srgbClr val="F3F3F3"/>
              </a:solidFill>
              <a:round/>
              <a:headEnd type="none" w="lg" len="lg"/>
              <a:tailEnd type="none" w="lg" len="lg"/>
            </a:ln>
            <a:extLst>
              <a:ext uri="{909E8E84-426E-40DD-AFC4-6F175D3DCCD1}">
                <a14:hiddenFill xmlns:a14="http://schemas.microsoft.com/office/drawing/2010/main">
                  <a:noFill/>
                </a14:hiddenFill>
              </a:ext>
            </a:extLst>
          </p:spPr>
        </p:cxnSp>
        <p:cxnSp>
          <p:nvCxnSpPr>
            <p:cNvPr id="4109" name="Shape 15">
              <a:extLst>
                <a:ext uri="{FF2B5EF4-FFF2-40B4-BE49-F238E27FC236}">
                  <a16:creationId xmlns:a16="http://schemas.microsoft.com/office/drawing/2014/main" xmlns="" id="{E95CA587-A8A8-41BB-9336-E6696AFC3AE7}"/>
                </a:ext>
              </a:extLst>
            </p:cNvPr>
            <p:cNvCxnSpPr>
              <a:cxnSpLocks noChangeShapeType="1"/>
            </p:cNvCxnSpPr>
            <p:nvPr/>
          </p:nvCxnSpPr>
          <p:spPr bwMode="auto">
            <a:xfrm>
              <a:off x="6858000" y="-18750"/>
              <a:ext cx="0" cy="5180999"/>
            </a:xfrm>
            <a:prstGeom prst="straightConnector1">
              <a:avLst/>
            </a:prstGeom>
            <a:noFill/>
            <a:ln w="9525">
              <a:solidFill>
                <a:srgbClr val="F3F3F3"/>
              </a:solidFill>
              <a:round/>
              <a:headEnd type="none" w="lg" len="lg"/>
              <a:tailEnd type="none" w="lg" len="lg"/>
            </a:ln>
            <a:extLst>
              <a:ext uri="{909E8E84-426E-40DD-AFC4-6F175D3DCCD1}">
                <a14:hiddenFill xmlns:a14="http://schemas.microsoft.com/office/drawing/2010/main">
                  <a:noFill/>
                </a14:hiddenFill>
              </a:ext>
            </a:extLst>
          </p:spPr>
        </p:cxnSp>
        <p:cxnSp>
          <p:nvCxnSpPr>
            <p:cNvPr id="4110" name="Shape 16">
              <a:extLst>
                <a:ext uri="{FF2B5EF4-FFF2-40B4-BE49-F238E27FC236}">
                  <a16:creationId xmlns:a16="http://schemas.microsoft.com/office/drawing/2014/main" xmlns="" id="{B7ABDB82-05ED-481F-A2DC-82F599B5AB59}"/>
                </a:ext>
              </a:extLst>
            </p:cNvPr>
            <p:cNvCxnSpPr>
              <a:cxnSpLocks noChangeShapeType="1"/>
            </p:cNvCxnSpPr>
            <p:nvPr/>
          </p:nvCxnSpPr>
          <p:spPr bwMode="auto">
            <a:xfrm>
              <a:off x="7620000" y="-18750"/>
              <a:ext cx="0" cy="5180999"/>
            </a:xfrm>
            <a:prstGeom prst="straightConnector1">
              <a:avLst/>
            </a:prstGeom>
            <a:noFill/>
            <a:ln w="9525">
              <a:solidFill>
                <a:srgbClr val="F3F3F3"/>
              </a:solidFill>
              <a:round/>
              <a:headEnd type="none" w="lg" len="lg"/>
              <a:tailEnd type="none" w="lg" len="lg"/>
            </a:ln>
            <a:extLst>
              <a:ext uri="{909E8E84-426E-40DD-AFC4-6F175D3DCCD1}">
                <a14:hiddenFill xmlns:a14="http://schemas.microsoft.com/office/drawing/2010/main">
                  <a:noFill/>
                </a14:hiddenFill>
              </a:ext>
            </a:extLst>
          </p:spPr>
        </p:cxnSp>
        <p:cxnSp>
          <p:nvCxnSpPr>
            <p:cNvPr id="4111" name="Shape 17">
              <a:extLst>
                <a:ext uri="{FF2B5EF4-FFF2-40B4-BE49-F238E27FC236}">
                  <a16:creationId xmlns:a16="http://schemas.microsoft.com/office/drawing/2014/main" xmlns="" id="{69EE18B7-15CD-4A05-882E-92EA569DAFF9}"/>
                </a:ext>
              </a:extLst>
            </p:cNvPr>
            <p:cNvCxnSpPr>
              <a:cxnSpLocks noChangeShapeType="1"/>
            </p:cNvCxnSpPr>
            <p:nvPr/>
          </p:nvCxnSpPr>
          <p:spPr bwMode="auto">
            <a:xfrm>
              <a:off x="8382000" y="-18750"/>
              <a:ext cx="0" cy="5180999"/>
            </a:xfrm>
            <a:prstGeom prst="straightConnector1">
              <a:avLst/>
            </a:prstGeom>
            <a:noFill/>
            <a:ln w="9525">
              <a:solidFill>
                <a:srgbClr val="F3F3F3"/>
              </a:solidFill>
              <a:round/>
              <a:headEnd type="none" w="lg" len="lg"/>
              <a:tailEnd type="none" w="lg" len="lg"/>
            </a:ln>
            <a:extLst>
              <a:ext uri="{909E8E84-426E-40DD-AFC4-6F175D3DCCD1}">
                <a14:hiddenFill xmlns:a14="http://schemas.microsoft.com/office/drawing/2010/main">
                  <a:noFill/>
                </a14:hiddenFill>
              </a:ext>
            </a:extLst>
          </p:spPr>
        </p:cxnSp>
        <p:cxnSp>
          <p:nvCxnSpPr>
            <p:cNvPr id="4112" name="Shape 18">
              <a:extLst>
                <a:ext uri="{FF2B5EF4-FFF2-40B4-BE49-F238E27FC236}">
                  <a16:creationId xmlns:a16="http://schemas.microsoft.com/office/drawing/2014/main" xmlns="" id="{988F2DD9-6045-4568-A04E-20B758357450}"/>
                </a:ext>
              </a:extLst>
            </p:cNvPr>
            <p:cNvCxnSpPr>
              <a:cxnSpLocks noChangeShapeType="1"/>
            </p:cNvCxnSpPr>
            <p:nvPr/>
          </p:nvCxnSpPr>
          <p:spPr bwMode="auto">
            <a:xfrm>
              <a:off x="381000" y="-18750"/>
              <a:ext cx="0" cy="5180999"/>
            </a:xfrm>
            <a:prstGeom prst="straightConnector1">
              <a:avLst/>
            </a:prstGeom>
            <a:noFill/>
            <a:ln w="9525">
              <a:solidFill>
                <a:srgbClr val="F3F3F3"/>
              </a:solidFill>
              <a:prstDash val="dash"/>
              <a:round/>
              <a:headEnd type="none" w="lg" len="lg"/>
              <a:tailEnd type="none" w="lg" len="lg"/>
            </a:ln>
            <a:extLst>
              <a:ext uri="{909E8E84-426E-40DD-AFC4-6F175D3DCCD1}">
                <a14:hiddenFill xmlns:a14="http://schemas.microsoft.com/office/drawing/2010/main">
                  <a:noFill/>
                </a14:hiddenFill>
              </a:ext>
            </a:extLst>
          </p:spPr>
        </p:cxnSp>
        <p:cxnSp>
          <p:nvCxnSpPr>
            <p:cNvPr id="4113" name="Shape 19">
              <a:extLst>
                <a:ext uri="{FF2B5EF4-FFF2-40B4-BE49-F238E27FC236}">
                  <a16:creationId xmlns:a16="http://schemas.microsoft.com/office/drawing/2014/main" xmlns="" id="{28A974AF-F244-440F-85F3-EC172610E24D}"/>
                </a:ext>
              </a:extLst>
            </p:cNvPr>
            <p:cNvCxnSpPr>
              <a:cxnSpLocks noChangeShapeType="1"/>
            </p:cNvCxnSpPr>
            <p:nvPr/>
          </p:nvCxnSpPr>
          <p:spPr bwMode="auto">
            <a:xfrm>
              <a:off x="1143000" y="-18750"/>
              <a:ext cx="0" cy="5180999"/>
            </a:xfrm>
            <a:prstGeom prst="straightConnector1">
              <a:avLst/>
            </a:prstGeom>
            <a:noFill/>
            <a:ln w="9525">
              <a:solidFill>
                <a:srgbClr val="F3F3F3"/>
              </a:solidFill>
              <a:prstDash val="dash"/>
              <a:round/>
              <a:headEnd type="none" w="lg" len="lg"/>
              <a:tailEnd type="none" w="lg" len="lg"/>
            </a:ln>
            <a:extLst>
              <a:ext uri="{909E8E84-426E-40DD-AFC4-6F175D3DCCD1}">
                <a14:hiddenFill xmlns:a14="http://schemas.microsoft.com/office/drawing/2010/main">
                  <a:noFill/>
                </a14:hiddenFill>
              </a:ext>
            </a:extLst>
          </p:spPr>
        </p:cxnSp>
        <p:cxnSp>
          <p:nvCxnSpPr>
            <p:cNvPr id="4114" name="Shape 20">
              <a:extLst>
                <a:ext uri="{FF2B5EF4-FFF2-40B4-BE49-F238E27FC236}">
                  <a16:creationId xmlns:a16="http://schemas.microsoft.com/office/drawing/2014/main" xmlns="" id="{D2A1D767-13EA-4BAB-B127-13601BE47D43}"/>
                </a:ext>
              </a:extLst>
            </p:cNvPr>
            <p:cNvCxnSpPr>
              <a:cxnSpLocks noChangeShapeType="1"/>
            </p:cNvCxnSpPr>
            <p:nvPr/>
          </p:nvCxnSpPr>
          <p:spPr bwMode="auto">
            <a:xfrm>
              <a:off x="1905000" y="-18750"/>
              <a:ext cx="0" cy="5180999"/>
            </a:xfrm>
            <a:prstGeom prst="straightConnector1">
              <a:avLst/>
            </a:prstGeom>
            <a:noFill/>
            <a:ln w="9525">
              <a:solidFill>
                <a:srgbClr val="F3F3F3"/>
              </a:solidFill>
              <a:prstDash val="dash"/>
              <a:round/>
              <a:headEnd type="none" w="lg" len="lg"/>
              <a:tailEnd type="none" w="lg" len="lg"/>
            </a:ln>
            <a:extLst>
              <a:ext uri="{909E8E84-426E-40DD-AFC4-6F175D3DCCD1}">
                <a14:hiddenFill xmlns:a14="http://schemas.microsoft.com/office/drawing/2010/main">
                  <a:noFill/>
                </a14:hiddenFill>
              </a:ext>
            </a:extLst>
          </p:spPr>
        </p:cxnSp>
        <p:cxnSp>
          <p:nvCxnSpPr>
            <p:cNvPr id="4115" name="Shape 21">
              <a:extLst>
                <a:ext uri="{FF2B5EF4-FFF2-40B4-BE49-F238E27FC236}">
                  <a16:creationId xmlns:a16="http://schemas.microsoft.com/office/drawing/2014/main" xmlns="" id="{9E2891C2-56B3-4894-B2C2-F97C521C9811}"/>
                </a:ext>
              </a:extLst>
            </p:cNvPr>
            <p:cNvCxnSpPr>
              <a:cxnSpLocks noChangeShapeType="1"/>
            </p:cNvCxnSpPr>
            <p:nvPr/>
          </p:nvCxnSpPr>
          <p:spPr bwMode="auto">
            <a:xfrm>
              <a:off x="2667000" y="-18750"/>
              <a:ext cx="0" cy="5180999"/>
            </a:xfrm>
            <a:prstGeom prst="straightConnector1">
              <a:avLst/>
            </a:prstGeom>
            <a:noFill/>
            <a:ln w="9525">
              <a:solidFill>
                <a:srgbClr val="F3F3F3"/>
              </a:solidFill>
              <a:prstDash val="dash"/>
              <a:round/>
              <a:headEnd type="none" w="lg" len="lg"/>
              <a:tailEnd type="none" w="lg" len="lg"/>
            </a:ln>
            <a:extLst>
              <a:ext uri="{909E8E84-426E-40DD-AFC4-6F175D3DCCD1}">
                <a14:hiddenFill xmlns:a14="http://schemas.microsoft.com/office/drawing/2010/main">
                  <a:noFill/>
                </a14:hiddenFill>
              </a:ext>
            </a:extLst>
          </p:spPr>
        </p:cxnSp>
        <p:cxnSp>
          <p:nvCxnSpPr>
            <p:cNvPr id="4116" name="Shape 22">
              <a:extLst>
                <a:ext uri="{FF2B5EF4-FFF2-40B4-BE49-F238E27FC236}">
                  <a16:creationId xmlns:a16="http://schemas.microsoft.com/office/drawing/2014/main" xmlns="" id="{BBF30D95-2BE3-41E5-B272-87503DC538B8}"/>
                </a:ext>
              </a:extLst>
            </p:cNvPr>
            <p:cNvCxnSpPr>
              <a:cxnSpLocks noChangeShapeType="1"/>
            </p:cNvCxnSpPr>
            <p:nvPr/>
          </p:nvCxnSpPr>
          <p:spPr bwMode="auto">
            <a:xfrm>
              <a:off x="3429000" y="-18750"/>
              <a:ext cx="0" cy="5180999"/>
            </a:xfrm>
            <a:prstGeom prst="straightConnector1">
              <a:avLst/>
            </a:prstGeom>
            <a:noFill/>
            <a:ln w="9525">
              <a:solidFill>
                <a:srgbClr val="F3F3F3"/>
              </a:solidFill>
              <a:prstDash val="dash"/>
              <a:round/>
              <a:headEnd type="none" w="lg" len="lg"/>
              <a:tailEnd type="none" w="lg" len="lg"/>
            </a:ln>
            <a:extLst>
              <a:ext uri="{909E8E84-426E-40DD-AFC4-6F175D3DCCD1}">
                <a14:hiddenFill xmlns:a14="http://schemas.microsoft.com/office/drawing/2010/main">
                  <a:noFill/>
                </a14:hiddenFill>
              </a:ext>
            </a:extLst>
          </p:spPr>
        </p:cxnSp>
        <p:cxnSp>
          <p:nvCxnSpPr>
            <p:cNvPr id="4117" name="Shape 23">
              <a:extLst>
                <a:ext uri="{FF2B5EF4-FFF2-40B4-BE49-F238E27FC236}">
                  <a16:creationId xmlns:a16="http://schemas.microsoft.com/office/drawing/2014/main" xmlns="" id="{E1EBD7EB-35C9-4D32-BC6F-4758975B9510}"/>
                </a:ext>
              </a:extLst>
            </p:cNvPr>
            <p:cNvCxnSpPr>
              <a:cxnSpLocks noChangeShapeType="1"/>
            </p:cNvCxnSpPr>
            <p:nvPr/>
          </p:nvCxnSpPr>
          <p:spPr bwMode="auto">
            <a:xfrm>
              <a:off x="4191000" y="-18750"/>
              <a:ext cx="0" cy="5180999"/>
            </a:xfrm>
            <a:prstGeom prst="straightConnector1">
              <a:avLst/>
            </a:prstGeom>
            <a:noFill/>
            <a:ln w="9525">
              <a:solidFill>
                <a:srgbClr val="F3F3F3"/>
              </a:solidFill>
              <a:prstDash val="dash"/>
              <a:round/>
              <a:headEnd type="none" w="lg" len="lg"/>
              <a:tailEnd type="none" w="lg" len="lg"/>
            </a:ln>
            <a:extLst>
              <a:ext uri="{909E8E84-426E-40DD-AFC4-6F175D3DCCD1}">
                <a14:hiddenFill xmlns:a14="http://schemas.microsoft.com/office/drawing/2010/main">
                  <a:noFill/>
                </a14:hiddenFill>
              </a:ext>
            </a:extLst>
          </p:spPr>
        </p:cxnSp>
        <p:cxnSp>
          <p:nvCxnSpPr>
            <p:cNvPr id="4118" name="Shape 24">
              <a:extLst>
                <a:ext uri="{FF2B5EF4-FFF2-40B4-BE49-F238E27FC236}">
                  <a16:creationId xmlns:a16="http://schemas.microsoft.com/office/drawing/2014/main" xmlns="" id="{15387688-7D83-4427-B5A6-D7EC4C095ED2}"/>
                </a:ext>
              </a:extLst>
            </p:cNvPr>
            <p:cNvCxnSpPr>
              <a:cxnSpLocks noChangeShapeType="1"/>
            </p:cNvCxnSpPr>
            <p:nvPr/>
          </p:nvCxnSpPr>
          <p:spPr bwMode="auto">
            <a:xfrm>
              <a:off x="4953000" y="-18750"/>
              <a:ext cx="0" cy="5180999"/>
            </a:xfrm>
            <a:prstGeom prst="straightConnector1">
              <a:avLst/>
            </a:prstGeom>
            <a:noFill/>
            <a:ln w="9525">
              <a:solidFill>
                <a:srgbClr val="F3F3F3"/>
              </a:solidFill>
              <a:prstDash val="dash"/>
              <a:round/>
              <a:headEnd type="none" w="lg" len="lg"/>
              <a:tailEnd type="none" w="lg" len="lg"/>
            </a:ln>
            <a:extLst>
              <a:ext uri="{909E8E84-426E-40DD-AFC4-6F175D3DCCD1}">
                <a14:hiddenFill xmlns:a14="http://schemas.microsoft.com/office/drawing/2010/main">
                  <a:noFill/>
                </a14:hiddenFill>
              </a:ext>
            </a:extLst>
          </p:spPr>
        </p:cxnSp>
        <p:cxnSp>
          <p:nvCxnSpPr>
            <p:cNvPr id="4119" name="Shape 25">
              <a:extLst>
                <a:ext uri="{FF2B5EF4-FFF2-40B4-BE49-F238E27FC236}">
                  <a16:creationId xmlns:a16="http://schemas.microsoft.com/office/drawing/2014/main" xmlns="" id="{EC3A532A-E4EB-444D-BD43-FD12775E3699}"/>
                </a:ext>
              </a:extLst>
            </p:cNvPr>
            <p:cNvCxnSpPr>
              <a:cxnSpLocks noChangeShapeType="1"/>
            </p:cNvCxnSpPr>
            <p:nvPr/>
          </p:nvCxnSpPr>
          <p:spPr bwMode="auto">
            <a:xfrm>
              <a:off x="5715000" y="-18750"/>
              <a:ext cx="0" cy="5180999"/>
            </a:xfrm>
            <a:prstGeom prst="straightConnector1">
              <a:avLst/>
            </a:prstGeom>
            <a:noFill/>
            <a:ln w="9525">
              <a:solidFill>
                <a:srgbClr val="F3F3F3"/>
              </a:solidFill>
              <a:prstDash val="dash"/>
              <a:round/>
              <a:headEnd type="none" w="lg" len="lg"/>
              <a:tailEnd type="none" w="lg" len="lg"/>
            </a:ln>
            <a:extLst>
              <a:ext uri="{909E8E84-426E-40DD-AFC4-6F175D3DCCD1}">
                <a14:hiddenFill xmlns:a14="http://schemas.microsoft.com/office/drawing/2010/main">
                  <a:noFill/>
                </a14:hiddenFill>
              </a:ext>
            </a:extLst>
          </p:spPr>
        </p:cxnSp>
        <p:cxnSp>
          <p:nvCxnSpPr>
            <p:cNvPr id="4120" name="Shape 26">
              <a:extLst>
                <a:ext uri="{FF2B5EF4-FFF2-40B4-BE49-F238E27FC236}">
                  <a16:creationId xmlns:a16="http://schemas.microsoft.com/office/drawing/2014/main" xmlns="" id="{625506A4-9727-4580-90EE-E00C118BC8AE}"/>
                </a:ext>
              </a:extLst>
            </p:cNvPr>
            <p:cNvCxnSpPr>
              <a:cxnSpLocks noChangeShapeType="1"/>
            </p:cNvCxnSpPr>
            <p:nvPr/>
          </p:nvCxnSpPr>
          <p:spPr bwMode="auto">
            <a:xfrm>
              <a:off x="6477000" y="-18750"/>
              <a:ext cx="0" cy="5180999"/>
            </a:xfrm>
            <a:prstGeom prst="straightConnector1">
              <a:avLst/>
            </a:prstGeom>
            <a:noFill/>
            <a:ln w="9525">
              <a:solidFill>
                <a:srgbClr val="F3F3F3"/>
              </a:solidFill>
              <a:prstDash val="dash"/>
              <a:round/>
              <a:headEnd type="none" w="lg" len="lg"/>
              <a:tailEnd type="none" w="lg" len="lg"/>
            </a:ln>
            <a:extLst>
              <a:ext uri="{909E8E84-426E-40DD-AFC4-6F175D3DCCD1}">
                <a14:hiddenFill xmlns:a14="http://schemas.microsoft.com/office/drawing/2010/main">
                  <a:noFill/>
                </a14:hiddenFill>
              </a:ext>
            </a:extLst>
          </p:spPr>
        </p:cxnSp>
        <p:cxnSp>
          <p:nvCxnSpPr>
            <p:cNvPr id="4121" name="Shape 27">
              <a:extLst>
                <a:ext uri="{FF2B5EF4-FFF2-40B4-BE49-F238E27FC236}">
                  <a16:creationId xmlns:a16="http://schemas.microsoft.com/office/drawing/2014/main" xmlns="" id="{3B82FF21-B571-4AA7-BEA5-168A3F858CE0}"/>
                </a:ext>
              </a:extLst>
            </p:cNvPr>
            <p:cNvCxnSpPr>
              <a:cxnSpLocks noChangeShapeType="1"/>
            </p:cNvCxnSpPr>
            <p:nvPr/>
          </p:nvCxnSpPr>
          <p:spPr bwMode="auto">
            <a:xfrm>
              <a:off x="7239000" y="-18750"/>
              <a:ext cx="0" cy="5180999"/>
            </a:xfrm>
            <a:prstGeom prst="straightConnector1">
              <a:avLst/>
            </a:prstGeom>
            <a:noFill/>
            <a:ln w="9525">
              <a:solidFill>
                <a:srgbClr val="F3F3F3"/>
              </a:solidFill>
              <a:prstDash val="dash"/>
              <a:round/>
              <a:headEnd type="none" w="lg" len="lg"/>
              <a:tailEnd type="none" w="lg" len="lg"/>
            </a:ln>
            <a:extLst>
              <a:ext uri="{909E8E84-426E-40DD-AFC4-6F175D3DCCD1}">
                <a14:hiddenFill xmlns:a14="http://schemas.microsoft.com/office/drawing/2010/main">
                  <a:noFill/>
                </a14:hiddenFill>
              </a:ext>
            </a:extLst>
          </p:spPr>
        </p:cxnSp>
        <p:cxnSp>
          <p:nvCxnSpPr>
            <p:cNvPr id="4122" name="Shape 28">
              <a:extLst>
                <a:ext uri="{FF2B5EF4-FFF2-40B4-BE49-F238E27FC236}">
                  <a16:creationId xmlns:a16="http://schemas.microsoft.com/office/drawing/2014/main" xmlns="" id="{D8CCB16E-8AC9-4F57-91DC-2BA493560AC3}"/>
                </a:ext>
              </a:extLst>
            </p:cNvPr>
            <p:cNvCxnSpPr>
              <a:cxnSpLocks noChangeShapeType="1"/>
            </p:cNvCxnSpPr>
            <p:nvPr/>
          </p:nvCxnSpPr>
          <p:spPr bwMode="auto">
            <a:xfrm>
              <a:off x="8001000" y="-18750"/>
              <a:ext cx="0" cy="5180999"/>
            </a:xfrm>
            <a:prstGeom prst="straightConnector1">
              <a:avLst/>
            </a:prstGeom>
            <a:noFill/>
            <a:ln w="9525">
              <a:solidFill>
                <a:srgbClr val="F3F3F3"/>
              </a:solidFill>
              <a:prstDash val="dash"/>
              <a:round/>
              <a:headEnd type="none" w="lg" len="lg"/>
              <a:tailEnd type="none" w="lg" len="lg"/>
            </a:ln>
            <a:extLst>
              <a:ext uri="{909E8E84-426E-40DD-AFC4-6F175D3DCCD1}">
                <a14:hiddenFill xmlns:a14="http://schemas.microsoft.com/office/drawing/2010/main">
                  <a:noFill/>
                </a14:hiddenFill>
              </a:ext>
            </a:extLst>
          </p:spPr>
        </p:cxnSp>
        <p:cxnSp>
          <p:nvCxnSpPr>
            <p:cNvPr id="4123" name="Shape 29">
              <a:extLst>
                <a:ext uri="{FF2B5EF4-FFF2-40B4-BE49-F238E27FC236}">
                  <a16:creationId xmlns:a16="http://schemas.microsoft.com/office/drawing/2014/main" xmlns="" id="{1C2A6B25-6298-4B76-9004-16A75BC9D7CA}"/>
                </a:ext>
              </a:extLst>
            </p:cNvPr>
            <p:cNvCxnSpPr>
              <a:cxnSpLocks noChangeShapeType="1"/>
            </p:cNvCxnSpPr>
            <p:nvPr/>
          </p:nvCxnSpPr>
          <p:spPr bwMode="auto">
            <a:xfrm>
              <a:off x="8763000" y="-18750"/>
              <a:ext cx="0" cy="5180999"/>
            </a:xfrm>
            <a:prstGeom prst="straightConnector1">
              <a:avLst/>
            </a:prstGeom>
            <a:noFill/>
            <a:ln w="9525">
              <a:solidFill>
                <a:srgbClr val="F3F3F3"/>
              </a:solidFill>
              <a:prstDash val="dash"/>
              <a:round/>
              <a:headEnd type="none" w="lg" len="lg"/>
              <a:tailEnd type="none" w="lg" len="lg"/>
            </a:ln>
            <a:extLst>
              <a:ext uri="{909E8E84-426E-40DD-AFC4-6F175D3DCCD1}">
                <a14:hiddenFill xmlns:a14="http://schemas.microsoft.com/office/drawing/2010/main">
                  <a:noFill/>
                </a14:hiddenFill>
              </a:ext>
            </a:extLst>
          </p:spPr>
        </p:cxnSp>
      </p:grpSp>
      <p:sp>
        <p:nvSpPr>
          <p:cNvPr id="4099" name="Shape 30">
            <a:extLst>
              <a:ext uri="{FF2B5EF4-FFF2-40B4-BE49-F238E27FC236}">
                <a16:creationId xmlns:a16="http://schemas.microsoft.com/office/drawing/2014/main" xmlns="" id="{3EE09AC3-C9F6-4CDC-93B4-0CE94EFEDC33}"/>
              </a:ext>
            </a:extLst>
          </p:cNvPr>
          <p:cNvSpPr txBox="1">
            <a:spLocks noGrp="1"/>
          </p:cNvSpPr>
          <p:nvPr>
            <p:ph type="title"/>
          </p:nvPr>
        </p:nvSpPr>
        <p:spPr bwMode="auto">
          <a:xfrm>
            <a:off x="1397001" y="846139"/>
            <a:ext cx="9328151" cy="9540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25" tIns="91425" rIns="91425" bIns="91425" numCol="1" anchor="b" anchorCtr="0" compatLnSpc="1">
            <a:prstTxWarp prst="textNoShape">
              <a:avLst/>
            </a:prstTxWarp>
          </a:bodyPr>
          <a:lstStyle/>
          <a:p>
            <a:pPr lvl="0"/>
            <a:endParaRPr lang="en-US" altLang="en-US">
              <a:sym typeface="Arial" panose="020B0604020202020204" pitchFamily="34" charset="0"/>
            </a:endParaRPr>
          </a:p>
        </p:txBody>
      </p:sp>
      <p:sp>
        <p:nvSpPr>
          <p:cNvPr id="4100" name="Shape 31">
            <a:extLst>
              <a:ext uri="{FF2B5EF4-FFF2-40B4-BE49-F238E27FC236}">
                <a16:creationId xmlns:a16="http://schemas.microsoft.com/office/drawing/2014/main" xmlns="" id="{DB71CF0B-7FC6-4561-9ACF-4FE884B17507}"/>
              </a:ext>
            </a:extLst>
          </p:cNvPr>
          <p:cNvSpPr txBox="1">
            <a:spLocks noGrp="1"/>
          </p:cNvSpPr>
          <p:nvPr>
            <p:ph type="body" idx="1"/>
          </p:nvPr>
        </p:nvSpPr>
        <p:spPr bwMode="auto">
          <a:xfrm>
            <a:off x="1435101" y="2054226"/>
            <a:ext cx="9328151" cy="2562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25" tIns="91425" rIns="91425" bIns="91425" numCol="1" anchor="t" anchorCtr="0" compatLnSpc="1">
            <a:prstTxWarp prst="textNoShape">
              <a:avLst/>
            </a:prstTxWarp>
          </a:bodyPr>
          <a:lstStyle/>
          <a:p>
            <a:pPr lvl="0"/>
            <a:endParaRPr lang="en-US" altLang="en-US">
              <a:sym typeface="Arial" panose="020B0604020202020204" pitchFamily="34" charset="0"/>
            </a:endParaRPr>
          </a:p>
        </p:txBody>
      </p:sp>
    </p:spTree>
    <p:extLst>
      <p:ext uri="{BB962C8B-B14F-4D97-AF65-F5344CB8AC3E}">
        <p14:creationId xmlns:p14="http://schemas.microsoft.com/office/powerpoint/2010/main" val="2770252999"/>
      </p:ext>
    </p:extLst>
  </p:cSld>
  <p:clrMap bg1="lt1" tx1="dk1" bg2="dk2" tx2="lt2" accent1="accent1" accent2="accent2" accent3="accent3" accent4="accent4" accent5="accent5" accent6="accent6" hlink="hlink" folHlink="folHlink"/>
  <p:sldLayoutIdLst>
    <p:sldLayoutId id="2147485600" r:id="rId1"/>
    <p:sldLayoutId id="2147485601" r:id="rId2"/>
    <p:sldLayoutId id="2147485602" r:id="rId3"/>
    <p:sldLayoutId id="2147485603" r:id="rId4"/>
    <p:sldLayoutId id="2147485604" r:id="rId5"/>
    <p:sldLayoutId id="2147485605" r:id="rId6"/>
    <p:sldLayoutId id="2147485606" r:id="rId7"/>
    <p:sldLayoutId id="2147485607" r:id="rId8"/>
    <p:sldLayoutId id="2147485608" r:id="rId9"/>
    <p:sldLayoutId id="2147485609" r:id="rId10"/>
    <p:sldLayoutId id="2147485610" r:id="rId11"/>
    <p:sldLayoutId id="2147485611" r:id="rId12"/>
    <p:sldLayoutId id="2147485612" r:id="rId13"/>
    <p:sldLayoutId id="2147485613" r:id="rId14"/>
    <p:sldLayoutId id="2147485614" r:id="rId15"/>
    <p:sldLayoutId id="2147485615" r:id="rId16"/>
    <p:sldLayoutId id="2147485616" r:id="rId17"/>
  </p:sldLayoutIdLst>
  <p:hf sldNum="0" hdr="0" ftr="0" dt="0"/>
  <p:txStyles>
    <p:titleStyle>
      <a:defPPr marR="0" lvl="0" algn="l" rtl="0">
        <a:lnSpc>
          <a:spcPct val="100000"/>
        </a:lnSpc>
        <a:spcBef>
          <a:spcPts val="0"/>
        </a:spcBef>
        <a:spcAft>
          <a:spcPts val="0"/>
        </a:spcAft>
      </a:defPPr>
      <a:lvl1pPr algn="l" rtl="0" eaLnBrk="0" fontAlgn="base" hangingPunct="0">
        <a:spcBef>
          <a:spcPct val="0"/>
        </a:spcBef>
        <a:spcAft>
          <a:spcPct val="0"/>
        </a:spcAft>
        <a:defRPr sz="1400">
          <a:solidFill>
            <a:srgbClr val="000000"/>
          </a:solidFill>
          <a:latin typeface="Arial"/>
          <a:ea typeface="Arial"/>
          <a:cs typeface="Arial"/>
          <a:sym typeface="Arial" panose="020B0604020202020204" pitchFamily="34" charset="0"/>
          <a:rtl val="0"/>
        </a:defRPr>
      </a:lvl1pPr>
      <a:lvl2pPr algn="l" rtl="0" eaLnBrk="0" fontAlgn="base" hangingPunct="0">
        <a:spcBef>
          <a:spcPct val="0"/>
        </a:spcBef>
        <a:spcAft>
          <a:spcPct val="0"/>
        </a:spcAft>
        <a:defRPr sz="1400">
          <a:solidFill>
            <a:srgbClr val="000000"/>
          </a:solidFill>
          <a:latin typeface="Arial" panose="020B0604020202020204" pitchFamily="34" charset="0"/>
          <a:cs typeface="Arial" panose="020B0604020202020204" pitchFamily="34" charset="0"/>
          <a:sym typeface="Arial" panose="020B0604020202020204" pitchFamily="34" charset="0"/>
        </a:defRPr>
      </a:lvl2pPr>
      <a:lvl3pPr algn="l" rtl="0" eaLnBrk="0" fontAlgn="base" hangingPunct="0">
        <a:spcBef>
          <a:spcPct val="0"/>
        </a:spcBef>
        <a:spcAft>
          <a:spcPct val="0"/>
        </a:spcAft>
        <a:defRPr sz="1400">
          <a:solidFill>
            <a:srgbClr val="000000"/>
          </a:solidFill>
          <a:latin typeface="Arial" panose="020B0604020202020204" pitchFamily="34" charset="0"/>
          <a:cs typeface="Arial" panose="020B0604020202020204" pitchFamily="34" charset="0"/>
          <a:sym typeface="Arial" panose="020B0604020202020204" pitchFamily="34" charset="0"/>
        </a:defRPr>
      </a:lvl3pPr>
      <a:lvl4pPr algn="l" rtl="0" eaLnBrk="0" fontAlgn="base" hangingPunct="0">
        <a:spcBef>
          <a:spcPct val="0"/>
        </a:spcBef>
        <a:spcAft>
          <a:spcPct val="0"/>
        </a:spcAft>
        <a:defRPr sz="1400">
          <a:solidFill>
            <a:srgbClr val="000000"/>
          </a:solidFill>
          <a:latin typeface="Arial" panose="020B0604020202020204" pitchFamily="34" charset="0"/>
          <a:cs typeface="Arial" panose="020B0604020202020204" pitchFamily="34" charset="0"/>
          <a:sym typeface="Arial" panose="020B0604020202020204" pitchFamily="34" charset="0"/>
        </a:defRPr>
      </a:lvl4pPr>
      <a:lvl5pPr algn="l" rtl="0" eaLnBrk="0" fontAlgn="base" hangingPunct="0">
        <a:spcBef>
          <a:spcPct val="0"/>
        </a:spcBef>
        <a:spcAft>
          <a:spcPct val="0"/>
        </a:spcAft>
        <a:defRPr sz="1400">
          <a:solidFill>
            <a:srgbClr val="000000"/>
          </a:solidFill>
          <a:latin typeface="Arial" panose="020B0604020202020204" pitchFamily="34" charset="0"/>
          <a:cs typeface="Arial" panose="020B0604020202020204" pitchFamily="34" charset="0"/>
          <a:sym typeface="Arial" panose="020B0604020202020204" pitchFamily="34" charset="0"/>
        </a:defRPr>
      </a:lvl5pPr>
      <a:lvl6pPr marL="457200" algn="l" rtl="0" eaLnBrk="0" fontAlgn="base" hangingPunct="0">
        <a:spcBef>
          <a:spcPct val="0"/>
        </a:spcBef>
        <a:spcAft>
          <a:spcPct val="0"/>
        </a:spcAft>
        <a:defRPr sz="1400">
          <a:solidFill>
            <a:srgbClr val="000000"/>
          </a:solidFill>
          <a:latin typeface="Arial" panose="020B0604020202020204" pitchFamily="34" charset="0"/>
          <a:cs typeface="Arial" panose="020B0604020202020204" pitchFamily="34" charset="0"/>
          <a:sym typeface="Arial" panose="020B0604020202020204" pitchFamily="34" charset="0"/>
        </a:defRPr>
      </a:lvl6pPr>
      <a:lvl7pPr marL="914400" algn="l" rtl="0" eaLnBrk="0" fontAlgn="base" hangingPunct="0">
        <a:spcBef>
          <a:spcPct val="0"/>
        </a:spcBef>
        <a:spcAft>
          <a:spcPct val="0"/>
        </a:spcAft>
        <a:defRPr sz="1400">
          <a:solidFill>
            <a:srgbClr val="000000"/>
          </a:solidFill>
          <a:latin typeface="Arial" panose="020B0604020202020204" pitchFamily="34" charset="0"/>
          <a:cs typeface="Arial" panose="020B0604020202020204" pitchFamily="34" charset="0"/>
          <a:sym typeface="Arial" panose="020B0604020202020204" pitchFamily="34" charset="0"/>
        </a:defRPr>
      </a:lvl7pPr>
      <a:lvl8pPr marL="1371600" algn="l" rtl="0" eaLnBrk="0" fontAlgn="base" hangingPunct="0">
        <a:spcBef>
          <a:spcPct val="0"/>
        </a:spcBef>
        <a:spcAft>
          <a:spcPct val="0"/>
        </a:spcAft>
        <a:defRPr sz="1400">
          <a:solidFill>
            <a:srgbClr val="000000"/>
          </a:solidFill>
          <a:latin typeface="Arial" panose="020B0604020202020204" pitchFamily="34" charset="0"/>
          <a:cs typeface="Arial" panose="020B0604020202020204" pitchFamily="34" charset="0"/>
          <a:sym typeface="Arial" panose="020B0604020202020204" pitchFamily="34" charset="0"/>
        </a:defRPr>
      </a:lvl8pPr>
      <a:lvl9pPr marL="1828800" algn="l" rtl="0" eaLnBrk="0" fontAlgn="base" hangingPunct="0">
        <a:spcBef>
          <a:spcPct val="0"/>
        </a:spcBef>
        <a:spcAft>
          <a:spcPct val="0"/>
        </a:spcAft>
        <a:defRPr sz="1400">
          <a:solidFill>
            <a:srgbClr val="000000"/>
          </a:solidFill>
          <a:latin typeface="Arial" panose="020B0604020202020204" pitchFamily="34" charset="0"/>
          <a:cs typeface="Arial" panose="020B0604020202020204" pitchFamily="34" charset="0"/>
          <a:sym typeface="Arial" panose="020B0604020202020204" pitchFamily="34" charset="0"/>
        </a:defRPr>
      </a:lvl9pPr>
    </p:titleStyle>
    <p:bodyStyle>
      <a:defPPr marR="0" lvl="0" algn="l" rtl="0">
        <a:lnSpc>
          <a:spcPct val="100000"/>
        </a:lnSpc>
        <a:spcBef>
          <a:spcPts val="0"/>
        </a:spcBef>
        <a:spcAft>
          <a:spcPts val="0"/>
        </a:spcAft>
      </a:defPPr>
      <a:lvl1pPr algn="l" rtl="0" eaLnBrk="0" fontAlgn="base" hangingPunct="0">
        <a:spcBef>
          <a:spcPct val="0"/>
        </a:spcBef>
        <a:spcAft>
          <a:spcPct val="0"/>
        </a:spcAft>
        <a:defRPr sz="1400">
          <a:solidFill>
            <a:srgbClr val="000000"/>
          </a:solidFill>
          <a:latin typeface="Arial"/>
          <a:ea typeface="Arial"/>
          <a:cs typeface="Arial"/>
          <a:sym typeface="Arial" panose="020B0604020202020204" pitchFamily="34" charset="0"/>
          <a:rtl val="0"/>
        </a:defRPr>
      </a:lvl1pPr>
      <a:lvl2pPr lvl="1" algn="l" rtl="0" eaLnBrk="0" fontAlgn="base" hangingPunct="0">
        <a:spcBef>
          <a:spcPct val="0"/>
        </a:spcBef>
        <a:spcAft>
          <a:spcPct val="0"/>
        </a:spcAft>
        <a:defRPr sz="1400">
          <a:solidFill>
            <a:srgbClr val="000000"/>
          </a:solidFill>
          <a:latin typeface="Arial"/>
          <a:ea typeface="Arial"/>
          <a:cs typeface="Arial"/>
          <a:sym typeface="Arial" panose="020B0604020202020204" pitchFamily="34" charset="0"/>
          <a:rtl val="0"/>
        </a:defRPr>
      </a:lvl2pPr>
      <a:lvl3pPr lvl="2" algn="l" rtl="0" eaLnBrk="0" fontAlgn="base" hangingPunct="0">
        <a:spcBef>
          <a:spcPct val="0"/>
        </a:spcBef>
        <a:spcAft>
          <a:spcPct val="0"/>
        </a:spcAft>
        <a:defRPr sz="1400">
          <a:solidFill>
            <a:srgbClr val="000000"/>
          </a:solidFill>
          <a:latin typeface="Arial"/>
          <a:ea typeface="Arial"/>
          <a:cs typeface="Arial"/>
          <a:sym typeface="Arial" panose="020B0604020202020204" pitchFamily="34" charset="0"/>
          <a:rtl val="0"/>
        </a:defRPr>
      </a:lvl3pPr>
      <a:lvl4pPr lvl="3" algn="l" rtl="0" eaLnBrk="0" fontAlgn="base" hangingPunct="0">
        <a:spcBef>
          <a:spcPct val="0"/>
        </a:spcBef>
        <a:spcAft>
          <a:spcPct val="0"/>
        </a:spcAft>
        <a:defRPr sz="1400">
          <a:solidFill>
            <a:srgbClr val="000000"/>
          </a:solidFill>
          <a:latin typeface="Arial"/>
          <a:ea typeface="Arial"/>
          <a:cs typeface="Arial"/>
          <a:sym typeface="Arial" panose="020B0604020202020204" pitchFamily="34" charset="0"/>
          <a:rtl val="0"/>
        </a:defRPr>
      </a:lvl4pPr>
      <a:lvl5pPr lvl="4" algn="l" rtl="0" eaLnBrk="0" fontAlgn="base" hangingPunct="0">
        <a:spcBef>
          <a:spcPct val="0"/>
        </a:spcBef>
        <a:spcAft>
          <a:spcPct val="0"/>
        </a:spcAft>
        <a:defRPr sz="1400">
          <a:solidFill>
            <a:srgbClr val="000000"/>
          </a:solidFill>
          <a:latin typeface="Arial"/>
          <a:ea typeface="Arial"/>
          <a:cs typeface="Arial"/>
          <a:sym typeface="Arial" panose="020B0604020202020204" pitchFamily="34" charset="0"/>
          <a:rtl val="0"/>
        </a:defRPr>
      </a:lvl5pPr>
      <a:lvl6pPr marR="0" lvl="5" algn="l" rtl="0">
        <a:lnSpc>
          <a:spcPct val="100000"/>
        </a:lnSpc>
        <a:spcBef>
          <a:spcPts val="0"/>
        </a:spcBef>
        <a:spcAft>
          <a:spcPts val="0"/>
        </a:spcAft>
        <a:buNone/>
        <a:defRPr sz="1400" b="0" i="0" u="none" strike="noStrike" cap="none">
          <a:solidFill>
            <a:srgbClr val="000000"/>
          </a:solidFill>
          <a:latin typeface="Arial"/>
          <a:ea typeface="Arial"/>
          <a:cs typeface="Arial"/>
          <a:sym typeface="Arial"/>
          <a:rtl val="0"/>
        </a:defRPr>
      </a:lvl6pPr>
      <a:lvl7pPr marR="0" lvl="6" algn="l" rtl="0">
        <a:lnSpc>
          <a:spcPct val="100000"/>
        </a:lnSpc>
        <a:spcBef>
          <a:spcPts val="0"/>
        </a:spcBef>
        <a:spcAft>
          <a:spcPts val="0"/>
        </a:spcAft>
        <a:buNone/>
        <a:defRPr sz="1400" b="0" i="0" u="none" strike="noStrike" cap="none">
          <a:solidFill>
            <a:srgbClr val="000000"/>
          </a:solidFill>
          <a:latin typeface="Arial"/>
          <a:ea typeface="Arial"/>
          <a:cs typeface="Arial"/>
          <a:sym typeface="Arial"/>
          <a:rtl val="0"/>
        </a:defRPr>
      </a:lvl7pPr>
      <a:lvl8pPr marR="0" lvl="7" algn="l" rtl="0">
        <a:lnSpc>
          <a:spcPct val="100000"/>
        </a:lnSpc>
        <a:spcBef>
          <a:spcPts val="0"/>
        </a:spcBef>
        <a:spcAft>
          <a:spcPts val="0"/>
        </a:spcAft>
        <a:buNone/>
        <a:defRPr sz="1400" b="0" i="0" u="none" strike="noStrike" cap="none">
          <a:solidFill>
            <a:srgbClr val="000000"/>
          </a:solidFill>
          <a:latin typeface="Arial"/>
          <a:ea typeface="Arial"/>
          <a:cs typeface="Arial"/>
          <a:sym typeface="Arial"/>
          <a:rtl val="0"/>
        </a:defRPr>
      </a:lvl8pPr>
      <a:lvl9pPr marR="0" lvl="8" algn="l" rtl="0">
        <a:lnSpc>
          <a:spcPct val="100000"/>
        </a:lnSpc>
        <a:spcBef>
          <a:spcPts val="0"/>
        </a:spcBef>
        <a:spcAft>
          <a:spcPts val="0"/>
        </a:spcAft>
        <a:buNone/>
        <a:defRPr sz="1400" b="0" i="0" u="none" strike="noStrike" cap="none">
          <a:solidFill>
            <a:srgbClr val="000000"/>
          </a:solidFill>
          <a:latin typeface="Arial"/>
          <a:ea typeface="Arial"/>
          <a:cs typeface="Arial"/>
          <a:sym typeface="Arial"/>
          <a:rtl val="0"/>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None/>
        <a:defRPr sz="1400" b="0" i="0" u="none" strike="noStrike" cap="none">
          <a:solidFill>
            <a:srgbClr val="000000"/>
          </a:solidFill>
          <a:latin typeface="Arial"/>
          <a:ea typeface="Arial"/>
          <a:cs typeface="Arial"/>
          <a:sym typeface="Arial"/>
          <a:rtl val="0"/>
        </a:defRPr>
      </a:lvl1pPr>
      <a:lvl2pPr marR="0" lvl="1" algn="l" rtl="0">
        <a:lnSpc>
          <a:spcPct val="100000"/>
        </a:lnSpc>
        <a:spcBef>
          <a:spcPts val="0"/>
        </a:spcBef>
        <a:spcAft>
          <a:spcPts val="0"/>
        </a:spcAft>
        <a:buNone/>
        <a:defRPr sz="1400" b="0" i="0" u="none" strike="noStrike" cap="none">
          <a:solidFill>
            <a:srgbClr val="000000"/>
          </a:solidFill>
          <a:latin typeface="Arial"/>
          <a:ea typeface="Arial"/>
          <a:cs typeface="Arial"/>
          <a:sym typeface="Arial"/>
          <a:rtl val="0"/>
        </a:defRPr>
      </a:lvl2pPr>
      <a:lvl3pPr marR="0" lvl="2" algn="l" rtl="0">
        <a:lnSpc>
          <a:spcPct val="100000"/>
        </a:lnSpc>
        <a:spcBef>
          <a:spcPts val="0"/>
        </a:spcBef>
        <a:spcAft>
          <a:spcPts val="0"/>
        </a:spcAft>
        <a:buNone/>
        <a:defRPr sz="1400" b="0" i="0" u="none" strike="noStrike" cap="none">
          <a:solidFill>
            <a:srgbClr val="000000"/>
          </a:solidFill>
          <a:latin typeface="Arial"/>
          <a:ea typeface="Arial"/>
          <a:cs typeface="Arial"/>
          <a:sym typeface="Arial"/>
          <a:rtl val="0"/>
        </a:defRPr>
      </a:lvl3pPr>
      <a:lvl4pPr marR="0" lvl="3" algn="l" rtl="0">
        <a:lnSpc>
          <a:spcPct val="100000"/>
        </a:lnSpc>
        <a:spcBef>
          <a:spcPts val="0"/>
        </a:spcBef>
        <a:spcAft>
          <a:spcPts val="0"/>
        </a:spcAft>
        <a:buNone/>
        <a:defRPr sz="1400" b="0" i="0" u="none" strike="noStrike" cap="none">
          <a:solidFill>
            <a:srgbClr val="000000"/>
          </a:solidFill>
          <a:latin typeface="Arial"/>
          <a:ea typeface="Arial"/>
          <a:cs typeface="Arial"/>
          <a:sym typeface="Arial"/>
          <a:rtl val="0"/>
        </a:defRPr>
      </a:lvl4pPr>
      <a:lvl5pPr marR="0" lvl="4" algn="l" rtl="0">
        <a:lnSpc>
          <a:spcPct val="100000"/>
        </a:lnSpc>
        <a:spcBef>
          <a:spcPts val="0"/>
        </a:spcBef>
        <a:spcAft>
          <a:spcPts val="0"/>
        </a:spcAft>
        <a:buNone/>
        <a:defRPr sz="1400" b="0" i="0" u="none" strike="noStrike" cap="none">
          <a:solidFill>
            <a:srgbClr val="000000"/>
          </a:solidFill>
          <a:latin typeface="Arial"/>
          <a:ea typeface="Arial"/>
          <a:cs typeface="Arial"/>
          <a:sym typeface="Arial"/>
          <a:rtl val="0"/>
        </a:defRPr>
      </a:lvl5pPr>
      <a:lvl6pPr marR="0" lvl="5" algn="l" rtl="0">
        <a:lnSpc>
          <a:spcPct val="100000"/>
        </a:lnSpc>
        <a:spcBef>
          <a:spcPts val="0"/>
        </a:spcBef>
        <a:spcAft>
          <a:spcPts val="0"/>
        </a:spcAft>
        <a:buNone/>
        <a:defRPr sz="1400" b="0" i="0" u="none" strike="noStrike" cap="none">
          <a:solidFill>
            <a:srgbClr val="000000"/>
          </a:solidFill>
          <a:latin typeface="Arial"/>
          <a:ea typeface="Arial"/>
          <a:cs typeface="Arial"/>
          <a:sym typeface="Arial"/>
          <a:rtl val="0"/>
        </a:defRPr>
      </a:lvl6pPr>
      <a:lvl7pPr marR="0" lvl="6" algn="l" rtl="0">
        <a:lnSpc>
          <a:spcPct val="100000"/>
        </a:lnSpc>
        <a:spcBef>
          <a:spcPts val="0"/>
        </a:spcBef>
        <a:spcAft>
          <a:spcPts val="0"/>
        </a:spcAft>
        <a:buNone/>
        <a:defRPr sz="1400" b="0" i="0" u="none" strike="noStrike" cap="none">
          <a:solidFill>
            <a:srgbClr val="000000"/>
          </a:solidFill>
          <a:latin typeface="Arial"/>
          <a:ea typeface="Arial"/>
          <a:cs typeface="Arial"/>
          <a:sym typeface="Arial"/>
          <a:rtl val="0"/>
        </a:defRPr>
      </a:lvl7pPr>
      <a:lvl8pPr marR="0" lvl="7" algn="l" rtl="0">
        <a:lnSpc>
          <a:spcPct val="100000"/>
        </a:lnSpc>
        <a:spcBef>
          <a:spcPts val="0"/>
        </a:spcBef>
        <a:spcAft>
          <a:spcPts val="0"/>
        </a:spcAft>
        <a:buNone/>
        <a:defRPr sz="1400" b="0" i="0" u="none" strike="noStrike" cap="none">
          <a:solidFill>
            <a:srgbClr val="000000"/>
          </a:solidFill>
          <a:latin typeface="Arial"/>
          <a:ea typeface="Arial"/>
          <a:cs typeface="Arial"/>
          <a:sym typeface="Arial"/>
          <a:rtl val="0"/>
        </a:defRPr>
      </a:lvl8pPr>
      <a:lvl9pPr marR="0" lvl="8" algn="l" rtl="0">
        <a:lnSpc>
          <a:spcPct val="100000"/>
        </a:lnSpc>
        <a:spcBef>
          <a:spcPts val="0"/>
        </a:spcBef>
        <a:spcAft>
          <a:spcPts val="0"/>
        </a:spcAft>
        <a:buNone/>
        <a:defRPr sz="1400" b="0" i="0" u="none" strike="noStrike" cap="none">
          <a:solidFill>
            <a:srgbClr val="000000"/>
          </a:solidFill>
          <a:latin typeface="Arial"/>
          <a:ea typeface="Arial"/>
          <a:cs typeface="Arial"/>
          <a:sym typeface="Arial"/>
          <a:rtl val="0"/>
        </a:defRPr>
      </a:lvl9pPr>
    </p:otherStyle>
  </p:txStyles>
</p:sldMaster>
</file>

<file path=ppt/slideMasters/slideMaster47.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grpSp>
        <p:nvGrpSpPr>
          <p:cNvPr id="4098" name="Shape 6">
            <a:extLst>
              <a:ext uri="{FF2B5EF4-FFF2-40B4-BE49-F238E27FC236}">
                <a16:creationId xmlns:a16="http://schemas.microsoft.com/office/drawing/2014/main" xmlns="" id="{5F31BB6E-61AC-43A4-9636-3D09D6B3ADF4}"/>
              </a:ext>
            </a:extLst>
          </p:cNvPr>
          <p:cNvGrpSpPr>
            <a:grpSpLocks/>
          </p:cNvGrpSpPr>
          <p:nvPr/>
        </p:nvGrpSpPr>
        <p:grpSpPr bwMode="auto">
          <a:xfrm>
            <a:off x="508000" y="0"/>
            <a:ext cx="11176000" cy="6883400"/>
            <a:chOff x="381000" y="-18750"/>
            <a:chExt cx="8382000" cy="5180999"/>
          </a:xfrm>
        </p:grpSpPr>
        <p:cxnSp>
          <p:nvCxnSpPr>
            <p:cNvPr id="4101" name="Shape 7">
              <a:extLst>
                <a:ext uri="{FF2B5EF4-FFF2-40B4-BE49-F238E27FC236}">
                  <a16:creationId xmlns:a16="http://schemas.microsoft.com/office/drawing/2014/main" xmlns="" id="{EA4757B2-0CC4-474D-A442-4C9C76D24931}"/>
                </a:ext>
              </a:extLst>
            </p:cNvPr>
            <p:cNvCxnSpPr>
              <a:cxnSpLocks noChangeShapeType="1"/>
            </p:cNvCxnSpPr>
            <p:nvPr/>
          </p:nvCxnSpPr>
          <p:spPr bwMode="auto">
            <a:xfrm>
              <a:off x="762000" y="-18750"/>
              <a:ext cx="0" cy="5180999"/>
            </a:xfrm>
            <a:prstGeom prst="straightConnector1">
              <a:avLst/>
            </a:prstGeom>
            <a:noFill/>
            <a:ln w="9525">
              <a:solidFill>
                <a:srgbClr val="F3F3F3"/>
              </a:solidFill>
              <a:round/>
              <a:headEnd type="none" w="lg" len="lg"/>
              <a:tailEnd type="none" w="lg" len="lg"/>
            </a:ln>
            <a:extLst>
              <a:ext uri="{909E8E84-426E-40DD-AFC4-6F175D3DCCD1}">
                <a14:hiddenFill xmlns:a14="http://schemas.microsoft.com/office/drawing/2010/main">
                  <a:noFill/>
                </a14:hiddenFill>
              </a:ext>
            </a:extLst>
          </p:spPr>
        </p:cxnSp>
        <p:cxnSp>
          <p:nvCxnSpPr>
            <p:cNvPr id="4102" name="Shape 8">
              <a:extLst>
                <a:ext uri="{FF2B5EF4-FFF2-40B4-BE49-F238E27FC236}">
                  <a16:creationId xmlns:a16="http://schemas.microsoft.com/office/drawing/2014/main" xmlns="" id="{A16E690D-0708-4217-9D86-9D805A988517}"/>
                </a:ext>
              </a:extLst>
            </p:cNvPr>
            <p:cNvCxnSpPr>
              <a:cxnSpLocks noChangeShapeType="1"/>
            </p:cNvCxnSpPr>
            <p:nvPr/>
          </p:nvCxnSpPr>
          <p:spPr bwMode="auto">
            <a:xfrm>
              <a:off x="1524000" y="-18750"/>
              <a:ext cx="0" cy="5180999"/>
            </a:xfrm>
            <a:prstGeom prst="straightConnector1">
              <a:avLst/>
            </a:prstGeom>
            <a:noFill/>
            <a:ln w="9525">
              <a:solidFill>
                <a:srgbClr val="F3F3F3"/>
              </a:solidFill>
              <a:round/>
              <a:headEnd type="none" w="lg" len="lg"/>
              <a:tailEnd type="none" w="lg" len="lg"/>
            </a:ln>
            <a:extLst>
              <a:ext uri="{909E8E84-426E-40DD-AFC4-6F175D3DCCD1}">
                <a14:hiddenFill xmlns:a14="http://schemas.microsoft.com/office/drawing/2010/main">
                  <a:noFill/>
                </a14:hiddenFill>
              </a:ext>
            </a:extLst>
          </p:spPr>
        </p:cxnSp>
        <p:cxnSp>
          <p:nvCxnSpPr>
            <p:cNvPr id="4103" name="Shape 9">
              <a:extLst>
                <a:ext uri="{FF2B5EF4-FFF2-40B4-BE49-F238E27FC236}">
                  <a16:creationId xmlns:a16="http://schemas.microsoft.com/office/drawing/2014/main" xmlns="" id="{7CCD8BB9-C9A6-49FA-B844-F031ED922818}"/>
                </a:ext>
              </a:extLst>
            </p:cNvPr>
            <p:cNvCxnSpPr>
              <a:cxnSpLocks noChangeShapeType="1"/>
            </p:cNvCxnSpPr>
            <p:nvPr/>
          </p:nvCxnSpPr>
          <p:spPr bwMode="auto">
            <a:xfrm>
              <a:off x="2286000" y="-18750"/>
              <a:ext cx="0" cy="5180999"/>
            </a:xfrm>
            <a:prstGeom prst="straightConnector1">
              <a:avLst/>
            </a:prstGeom>
            <a:noFill/>
            <a:ln w="9525">
              <a:solidFill>
                <a:srgbClr val="F3F3F3"/>
              </a:solidFill>
              <a:round/>
              <a:headEnd type="none" w="lg" len="lg"/>
              <a:tailEnd type="none" w="lg" len="lg"/>
            </a:ln>
            <a:extLst>
              <a:ext uri="{909E8E84-426E-40DD-AFC4-6F175D3DCCD1}">
                <a14:hiddenFill xmlns:a14="http://schemas.microsoft.com/office/drawing/2010/main">
                  <a:noFill/>
                </a14:hiddenFill>
              </a:ext>
            </a:extLst>
          </p:spPr>
        </p:cxnSp>
        <p:cxnSp>
          <p:nvCxnSpPr>
            <p:cNvPr id="4104" name="Shape 10">
              <a:extLst>
                <a:ext uri="{FF2B5EF4-FFF2-40B4-BE49-F238E27FC236}">
                  <a16:creationId xmlns:a16="http://schemas.microsoft.com/office/drawing/2014/main" xmlns="" id="{44559BFB-86E3-4590-9193-E446D3AA28F0}"/>
                </a:ext>
              </a:extLst>
            </p:cNvPr>
            <p:cNvCxnSpPr>
              <a:cxnSpLocks noChangeShapeType="1"/>
            </p:cNvCxnSpPr>
            <p:nvPr/>
          </p:nvCxnSpPr>
          <p:spPr bwMode="auto">
            <a:xfrm>
              <a:off x="3048000" y="-18750"/>
              <a:ext cx="0" cy="5180999"/>
            </a:xfrm>
            <a:prstGeom prst="straightConnector1">
              <a:avLst/>
            </a:prstGeom>
            <a:noFill/>
            <a:ln w="9525">
              <a:solidFill>
                <a:srgbClr val="F3F3F3"/>
              </a:solidFill>
              <a:round/>
              <a:headEnd type="none" w="lg" len="lg"/>
              <a:tailEnd type="none" w="lg" len="lg"/>
            </a:ln>
            <a:extLst>
              <a:ext uri="{909E8E84-426E-40DD-AFC4-6F175D3DCCD1}">
                <a14:hiddenFill xmlns:a14="http://schemas.microsoft.com/office/drawing/2010/main">
                  <a:noFill/>
                </a14:hiddenFill>
              </a:ext>
            </a:extLst>
          </p:spPr>
        </p:cxnSp>
        <p:cxnSp>
          <p:nvCxnSpPr>
            <p:cNvPr id="4105" name="Shape 11">
              <a:extLst>
                <a:ext uri="{FF2B5EF4-FFF2-40B4-BE49-F238E27FC236}">
                  <a16:creationId xmlns:a16="http://schemas.microsoft.com/office/drawing/2014/main" xmlns="" id="{E772FF30-A146-42A8-B605-16D3A1B63496}"/>
                </a:ext>
              </a:extLst>
            </p:cNvPr>
            <p:cNvCxnSpPr>
              <a:cxnSpLocks noChangeShapeType="1"/>
            </p:cNvCxnSpPr>
            <p:nvPr/>
          </p:nvCxnSpPr>
          <p:spPr bwMode="auto">
            <a:xfrm>
              <a:off x="3810000" y="-18750"/>
              <a:ext cx="0" cy="5180999"/>
            </a:xfrm>
            <a:prstGeom prst="straightConnector1">
              <a:avLst/>
            </a:prstGeom>
            <a:noFill/>
            <a:ln w="9525">
              <a:solidFill>
                <a:srgbClr val="F3F3F3"/>
              </a:solidFill>
              <a:round/>
              <a:headEnd type="none" w="lg" len="lg"/>
              <a:tailEnd type="none" w="lg" len="lg"/>
            </a:ln>
            <a:extLst>
              <a:ext uri="{909E8E84-426E-40DD-AFC4-6F175D3DCCD1}">
                <a14:hiddenFill xmlns:a14="http://schemas.microsoft.com/office/drawing/2010/main">
                  <a:noFill/>
                </a14:hiddenFill>
              </a:ext>
            </a:extLst>
          </p:spPr>
        </p:cxnSp>
        <p:cxnSp>
          <p:nvCxnSpPr>
            <p:cNvPr id="4106" name="Shape 12">
              <a:extLst>
                <a:ext uri="{FF2B5EF4-FFF2-40B4-BE49-F238E27FC236}">
                  <a16:creationId xmlns:a16="http://schemas.microsoft.com/office/drawing/2014/main" xmlns="" id="{01217325-4BF2-4A87-936A-47764A4AF881}"/>
                </a:ext>
              </a:extLst>
            </p:cNvPr>
            <p:cNvCxnSpPr>
              <a:cxnSpLocks noChangeShapeType="1"/>
            </p:cNvCxnSpPr>
            <p:nvPr/>
          </p:nvCxnSpPr>
          <p:spPr bwMode="auto">
            <a:xfrm>
              <a:off x="4572000" y="-18750"/>
              <a:ext cx="0" cy="5180999"/>
            </a:xfrm>
            <a:prstGeom prst="straightConnector1">
              <a:avLst/>
            </a:prstGeom>
            <a:noFill/>
            <a:ln w="9525">
              <a:solidFill>
                <a:srgbClr val="F3F3F3"/>
              </a:solidFill>
              <a:round/>
              <a:headEnd type="none" w="lg" len="lg"/>
              <a:tailEnd type="none" w="lg" len="lg"/>
            </a:ln>
            <a:extLst>
              <a:ext uri="{909E8E84-426E-40DD-AFC4-6F175D3DCCD1}">
                <a14:hiddenFill xmlns:a14="http://schemas.microsoft.com/office/drawing/2010/main">
                  <a:noFill/>
                </a14:hiddenFill>
              </a:ext>
            </a:extLst>
          </p:spPr>
        </p:cxnSp>
        <p:cxnSp>
          <p:nvCxnSpPr>
            <p:cNvPr id="4107" name="Shape 13">
              <a:extLst>
                <a:ext uri="{FF2B5EF4-FFF2-40B4-BE49-F238E27FC236}">
                  <a16:creationId xmlns:a16="http://schemas.microsoft.com/office/drawing/2014/main" xmlns="" id="{5D955EE1-78E0-49ED-BEAD-95C7EE857D33}"/>
                </a:ext>
              </a:extLst>
            </p:cNvPr>
            <p:cNvCxnSpPr>
              <a:cxnSpLocks noChangeShapeType="1"/>
            </p:cNvCxnSpPr>
            <p:nvPr/>
          </p:nvCxnSpPr>
          <p:spPr bwMode="auto">
            <a:xfrm>
              <a:off x="5334000" y="-18750"/>
              <a:ext cx="0" cy="5180999"/>
            </a:xfrm>
            <a:prstGeom prst="straightConnector1">
              <a:avLst/>
            </a:prstGeom>
            <a:noFill/>
            <a:ln w="9525">
              <a:solidFill>
                <a:srgbClr val="F3F3F3"/>
              </a:solidFill>
              <a:round/>
              <a:headEnd type="none" w="lg" len="lg"/>
              <a:tailEnd type="none" w="lg" len="lg"/>
            </a:ln>
            <a:extLst>
              <a:ext uri="{909E8E84-426E-40DD-AFC4-6F175D3DCCD1}">
                <a14:hiddenFill xmlns:a14="http://schemas.microsoft.com/office/drawing/2010/main">
                  <a:noFill/>
                </a14:hiddenFill>
              </a:ext>
            </a:extLst>
          </p:spPr>
        </p:cxnSp>
        <p:cxnSp>
          <p:nvCxnSpPr>
            <p:cNvPr id="4108" name="Shape 14">
              <a:extLst>
                <a:ext uri="{FF2B5EF4-FFF2-40B4-BE49-F238E27FC236}">
                  <a16:creationId xmlns:a16="http://schemas.microsoft.com/office/drawing/2014/main" xmlns="" id="{1771CCDC-9BFD-4B2F-82BD-AFA497C187A5}"/>
                </a:ext>
              </a:extLst>
            </p:cNvPr>
            <p:cNvCxnSpPr>
              <a:cxnSpLocks noChangeShapeType="1"/>
            </p:cNvCxnSpPr>
            <p:nvPr/>
          </p:nvCxnSpPr>
          <p:spPr bwMode="auto">
            <a:xfrm>
              <a:off x="6096000" y="-18750"/>
              <a:ext cx="0" cy="5180999"/>
            </a:xfrm>
            <a:prstGeom prst="straightConnector1">
              <a:avLst/>
            </a:prstGeom>
            <a:noFill/>
            <a:ln w="9525">
              <a:solidFill>
                <a:srgbClr val="F3F3F3"/>
              </a:solidFill>
              <a:round/>
              <a:headEnd type="none" w="lg" len="lg"/>
              <a:tailEnd type="none" w="lg" len="lg"/>
            </a:ln>
            <a:extLst>
              <a:ext uri="{909E8E84-426E-40DD-AFC4-6F175D3DCCD1}">
                <a14:hiddenFill xmlns:a14="http://schemas.microsoft.com/office/drawing/2010/main">
                  <a:noFill/>
                </a14:hiddenFill>
              </a:ext>
            </a:extLst>
          </p:spPr>
        </p:cxnSp>
        <p:cxnSp>
          <p:nvCxnSpPr>
            <p:cNvPr id="4109" name="Shape 15">
              <a:extLst>
                <a:ext uri="{FF2B5EF4-FFF2-40B4-BE49-F238E27FC236}">
                  <a16:creationId xmlns:a16="http://schemas.microsoft.com/office/drawing/2014/main" xmlns="" id="{D1AE9428-D079-49C4-B3D6-1410FE06E932}"/>
                </a:ext>
              </a:extLst>
            </p:cNvPr>
            <p:cNvCxnSpPr>
              <a:cxnSpLocks noChangeShapeType="1"/>
            </p:cNvCxnSpPr>
            <p:nvPr/>
          </p:nvCxnSpPr>
          <p:spPr bwMode="auto">
            <a:xfrm>
              <a:off x="6858000" y="-18750"/>
              <a:ext cx="0" cy="5180999"/>
            </a:xfrm>
            <a:prstGeom prst="straightConnector1">
              <a:avLst/>
            </a:prstGeom>
            <a:noFill/>
            <a:ln w="9525">
              <a:solidFill>
                <a:srgbClr val="F3F3F3"/>
              </a:solidFill>
              <a:round/>
              <a:headEnd type="none" w="lg" len="lg"/>
              <a:tailEnd type="none" w="lg" len="lg"/>
            </a:ln>
            <a:extLst>
              <a:ext uri="{909E8E84-426E-40DD-AFC4-6F175D3DCCD1}">
                <a14:hiddenFill xmlns:a14="http://schemas.microsoft.com/office/drawing/2010/main">
                  <a:noFill/>
                </a14:hiddenFill>
              </a:ext>
            </a:extLst>
          </p:spPr>
        </p:cxnSp>
        <p:cxnSp>
          <p:nvCxnSpPr>
            <p:cNvPr id="4110" name="Shape 16">
              <a:extLst>
                <a:ext uri="{FF2B5EF4-FFF2-40B4-BE49-F238E27FC236}">
                  <a16:creationId xmlns:a16="http://schemas.microsoft.com/office/drawing/2014/main" xmlns="" id="{771E3267-97A0-48E6-8D62-6D9152525210}"/>
                </a:ext>
              </a:extLst>
            </p:cNvPr>
            <p:cNvCxnSpPr>
              <a:cxnSpLocks noChangeShapeType="1"/>
            </p:cNvCxnSpPr>
            <p:nvPr/>
          </p:nvCxnSpPr>
          <p:spPr bwMode="auto">
            <a:xfrm>
              <a:off x="7620000" y="-18750"/>
              <a:ext cx="0" cy="5180999"/>
            </a:xfrm>
            <a:prstGeom prst="straightConnector1">
              <a:avLst/>
            </a:prstGeom>
            <a:noFill/>
            <a:ln w="9525">
              <a:solidFill>
                <a:srgbClr val="F3F3F3"/>
              </a:solidFill>
              <a:round/>
              <a:headEnd type="none" w="lg" len="lg"/>
              <a:tailEnd type="none" w="lg" len="lg"/>
            </a:ln>
            <a:extLst>
              <a:ext uri="{909E8E84-426E-40DD-AFC4-6F175D3DCCD1}">
                <a14:hiddenFill xmlns:a14="http://schemas.microsoft.com/office/drawing/2010/main">
                  <a:noFill/>
                </a14:hiddenFill>
              </a:ext>
            </a:extLst>
          </p:spPr>
        </p:cxnSp>
        <p:cxnSp>
          <p:nvCxnSpPr>
            <p:cNvPr id="4111" name="Shape 17">
              <a:extLst>
                <a:ext uri="{FF2B5EF4-FFF2-40B4-BE49-F238E27FC236}">
                  <a16:creationId xmlns:a16="http://schemas.microsoft.com/office/drawing/2014/main" xmlns="" id="{57C0851F-4DAD-4600-A60D-BA0E734090D9}"/>
                </a:ext>
              </a:extLst>
            </p:cNvPr>
            <p:cNvCxnSpPr>
              <a:cxnSpLocks noChangeShapeType="1"/>
            </p:cNvCxnSpPr>
            <p:nvPr/>
          </p:nvCxnSpPr>
          <p:spPr bwMode="auto">
            <a:xfrm>
              <a:off x="8382000" y="-18750"/>
              <a:ext cx="0" cy="5180999"/>
            </a:xfrm>
            <a:prstGeom prst="straightConnector1">
              <a:avLst/>
            </a:prstGeom>
            <a:noFill/>
            <a:ln w="9525">
              <a:solidFill>
                <a:srgbClr val="F3F3F3"/>
              </a:solidFill>
              <a:round/>
              <a:headEnd type="none" w="lg" len="lg"/>
              <a:tailEnd type="none" w="lg" len="lg"/>
            </a:ln>
            <a:extLst>
              <a:ext uri="{909E8E84-426E-40DD-AFC4-6F175D3DCCD1}">
                <a14:hiddenFill xmlns:a14="http://schemas.microsoft.com/office/drawing/2010/main">
                  <a:noFill/>
                </a14:hiddenFill>
              </a:ext>
            </a:extLst>
          </p:spPr>
        </p:cxnSp>
        <p:cxnSp>
          <p:nvCxnSpPr>
            <p:cNvPr id="4112" name="Shape 18">
              <a:extLst>
                <a:ext uri="{FF2B5EF4-FFF2-40B4-BE49-F238E27FC236}">
                  <a16:creationId xmlns:a16="http://schemas.microsoft.com/office/drawing/2014/main" xmlns="" id="{3C715250-32AF-46FC-BD51-588B8F2963CC}"/>
                </a:ext>
              </a:extLst>
            </p:cNvPr>
            <p:cNvCxnSpPr>
              <a:cxnSpLocks noChangeShapeType="1"/>
            </p:cNvCxnSpPr>
            <p:nvPr/>
          </p:nvCxnSpPr>
          <p:spPr bwMode="auto">
            <a:xfrm>
              <a:off x="381000" y="-18750"/>
              <a:ext cx="0" cy="5180999"/>
            </a:xfrm>
            <a:prstGeom prst="straightConnector1">
              <a:avLst/>
            </a:prstGeom>
            <a:noFill/>
            <a:ln w="9525">
              <a:solidFill>
                <a:srgbClr val="F3F3F3"/>
              </a:solidFill>
              <a:prstDash val="dash"/>
              <a:round/>
              <a:headEnd type="none" w="lg" len="lg"/>
              <a:tailEnd type="none" w="lg" len="lg"/>
            </a:ln>
            <a:extLst>
              <a:ext uri="{909E8E84-426E-40DD-AFC4-6F175D3DCCD1}">
                <a14:hiddenFill xmlns:a14="http://schemas.microsoft.com/office/drawing/2010/main">
                  <a:noFill/>
                </a14:hiddenFill>
              </a:ext>
            </a:extLst>
          </p:spPr>
        </p:cxnSp>
        <p:cxnSp>
          <p:nvCxnSpPr>
            <p:cNvPr id="4113" name="Shape 19">
              <a:extLst>
                <a:ext uri="{FF2B5EF4-FFF2-40B4-BE49-F238E27FC236}">
                  <a16:creationId xmlns:a16="http://schemas.microsoft.com/office/drawing/2014/main" xmlns="" id="{8DB225AF-96D1-4B7A-8AD9-F2CAAC4C3556}"/>
                </a:ext>
              </a:extLst>
            </p:cNvPr>
            <p:cNvCxnSpPr>
              <a:cxnSpLocks noChangeShapeType="1"/>
            </p:cNvCxnSpPr>
            <p:nvPr/>
          </p:nvCxnSpPr>
          <p:spPr bwMode="auto">
            <a:xfrm>
              <a:off x="1143000" y="-18750"/>
              <a:ext cx="0" cy="5180999"/>
            </a:xfrm>
            <a:prstGeom prst="straightConnector1">
              <a:avLst/>
            </a:prstGeom>
            <a:noFill/>
            <a:ln w="9525">
              <a:solidFill>
                <a:srgbClr val="F3F3F3"/>
              </a:solidFill>
              <a:prstDash val="dash"/>
              <a:round/>
              <a:headEnd type="none" w="lg" len="lg"/>
              <a:tailEnd type="none" w="lg" len="lg"/>
            </a:ln>
            <a:extLst>
              <a:ext uri="{909E8E84-426E-40DD-AFC4-6F175D3DCCD1}">
                <a14:hiddenFill xmlns:a14="http://schemas.microsoft.com/office/drawing/2010/main">
                  <a:noFill/>
                </a14:hiddenFill>
              </a:ext>
            </a:extLst>
          </p:spPr>
        </p:cxnSp>
        <p:cxnSp>
          <p:nvCxnSpPr>
            <p:cNvPr id="4114" name="Shape 20">
              <a:extLst>
                <a:ext uri="{FF2B5EF4-FFF2-40B4-BE49-F238E27FC236}">
                  <a16:creationId xmlns:a16="http://schemas.microsoft.com/office/drawing/2014/main" xmlns="" id="{FB3A06EB-0F9D-44B3-BA07-F0942010BE72}"/>
                </a:ext>
              </a:extLst>
            </p:cNvPr>
            <p:cNvCxnSpPr>
              <a:cxnSpLocks noChangeShapeType="1"/>
            </p:cNvCxnSpPr>
            <p:nvPr/>
          </p:nvCxnSpPr>
          <p:spPr bwMode="auto">
            <a:xfrm>
              <a:off x="1905000" y="-18750"/>
              <a:ext cx="0" cy="5180999"/>
            </a:xfrm>
            <a:prstGeom prst="straightConnector1">
              <a:avLst/>
            </a:prstGeom>
            <a:noFill/>
            <a:ln w="9525">
              <a:solidFill>
                <a:srgbClr val="F3F3F3"/>
              </a:solidFill>
              <a:prstDash val="dash"/>
              <a:round/>
              <a:headEnd type="none" w="lg" len="lg"/>
              <a:tailEnd type="none" w="lg" len="lg"/>
            </a:ln>
            <a:extLst>
              <a:ext uri="{909E8E84-426E-40DD-AFC4-6F175D3DCCD1}">
                <a14:hiddenFill xmlns:a14="http://schemas.microsoft.com/office/drawing/2010/main">
                  <a:noFill/>
                </a14:hiddenFill>
              </a:ext>
            </a:extLst>
          </p:spPr>
        </p:cxnSp>
        <p:cxnSp>
          <p:nvCxnSpPr>
            <p:cNvPr id="4115" name="Shape 21">
              <a:extLst>
                <a:ext uri="{FF2B5EF4-FFF2-40B4-BE49-F238E27FC236}">
                  <a16:creationId xmlns:a16="http://schemas.microsoft.com/office/drawing/2014/main" xmlns="" id="{93F0E461-D8EF-4983-8F66-364714068506}"/>
                </a:ext>
              </a:extLst>
            </p:cNvPr>
            <p:cNvCxnSpPr>
              <a:cxnSpLocks noChangeShapeType="1"/>
            </p:cNvCxnSpPr>
            <p:nvPr/>
          </p:nvCxnSpPr>
          <p:spPr bwMode="auto">
            <a:xfrm>
              <a:off x="2667000" y="-18750"/>
              <a:ext cx="0" cy="5180999"/>
            </a:xfrm>
            <a:prstGeom prst="straightConnector1">
              <a:avLst/>
            </a:prstGeom>
            <a:noFill/>
            <a:ln w="9525">
              <a:solidFill>
                <a:srgbClr val="F3F3F3"/>
              </a:solidFill>
              <a:prstDash val="dash"/>
              <a:round/>
              <a:headEnd type="none" w="lg" len="lg"/>
              <a:tailEnd type="none" w="lg" len="lg"/>
            </a:ln>
            <a:extLst>
              <a:ext uri="{909E8E84-426E-40DD-AFC4-6F175D3DCCD1}">
                <a14:hiddenFill xmlns:a14="http://schemas.microsoft.com/office/drawing/2010/main">
                  <a:noFill/>
                </a14:hiddenFill>
              </a:ext>
            </a:extLst>
          </p:spPr>
        </p:cxnSp>
        <p:cxnSp>
          <p:nvCxnSpPr>
            <p:cNvPr id="4116" name="Shape 22">
              <a:extLst>
                <a:ext uri="{FF2B5EF4-FFF2-40B4-BE49-F238E27FC236}">
                  <a16:creationId xmlns:a16="http://schemas.microsoft.com/office/drawing/2014/main" xmlns="" id="{FE6D59DA-2961-477E-B114-817F4C40555F}"/>
                </a:ext>
              </a:extLst>
            </p:cNvPr>
            <p:cNvCxnSpPr>
              <a:cxnSpLocks noChangeShapeType="1"/>
            </p:cNvCxnSpPr>
            <p:nvPr/>
          </p:nvCxnSpPr>
          <p:spPr bwMode="auto">
            <a:xfrm>
              <a:off x="3429000" y="-18750"/>
              <a:ext cx="0" cy="5180999"/>
            </a:xfrm>
            <a:prstGeom prst="straightConnector1">
              <a:avLst/>
            </a:prstGeom>
            <a:noFill/>
            <a:ln w="9525">
              <a:solidFill>
                <a:srgbClr val="F3F3F3"/>
              </a:solidFill>
              <a:prstDash val="dash"/>
              <a:round/>
              <a:headEnd type="none" w="lg" len="lg"/>
              <a:tailEnd type="none" w="lg" len="lg"/>
            </a:ln>
            <a:extLst>
              <a:ext uri="{909E8E84-426E-40DD-AFC4-6F175D3DCCD1}">
                <a14:hiddenFill xmlns:a14="http://schemas.microsoft.com/office/drawing/2010/main">
                  <a:noFill/>
                </a14:hiddenFill>
              </a:ext>
            </a:extLst>
          </p:spPr>
        </p:cxnSp>
        <p:cxnSp>
          <p:nvCxnSpPr>
            <p:cNvPr id="4117" name="Shape 23">
              <a:extLst>
                <a:ext uri="{FF2B5EF4-FFF2-40B4-BE49-F238E27FC236}">
                  <a16:creationId xmlns:a16="http://schemas.microsoft.com/office/drawing/2014/main" xmlns="" id="{AB6598CC-A97C-42A0-BB4C-83A53CBD63EE}"/>
                </a:ext>
              </a:extLst>
            </p:cNvPr>
            <p:cNvCxnSpPr>
              <a:cxnSpLocks noChangeShapeType="1"/>
            </p:cNvCxnSpPr>
            <p:nvPr/>
          </p:nvCxnSpPr>
          <p:spPr bwMode="auto">
            <a:xfrm>
              <a:off x="4191000" y="-18750"/>
              <a:ext cx="0" cy="5180999"/>
            </a:xfrm>
            <a:prstGeom prst="straightConnector1">
              <a:avLst/>
            </a:prstGeom>
            <a:noFill/>
            <a:ln w="9525">
              <a:solidFill>
                <a:srgbClr val="F3F3F3"/>
              </a:solidFill>
              <a:prstDash val="dash"/>
              <a:round/>
              <a:headEnd type="none" w="lg" len="lg"/>
              <a:tailEnd type="none" w="lg" len="lg"/>
            </a:ln>
            <a:extLst>
              <a:ext uri="{909E8E84-426E-40DD-AFC4-6F175D3DCCD1}">
                <a14:hiddenFill xmlns:a14="http://schemas.microsoft.com/office/drawing/2010/main">
                  <a:noFill/>
                </a14:hiddenFill>
              </a:ext>
            </a:extLst>
          </p:spPr>
        </p:cxnSp>
        <p:cxnSp>
          <p:nvCxnSpPr>
            <p:cNvPr id="4118" name="Shape 24">
              <a:extLst>
                <a:ext uri="{FF2B5EF4-FFF2-40B4-BE49-F238E27FC236}">
                  <a16:creationId xmlns:a16="http://schemas.microsoft.com/office/drawing/2014/main" xmlns="" id="{BAB6CD7F-66A1-495C-9200-F24119A770CF}"/>
                </a:ext>
              </a:extLst>
            </p:cNvPr>
            <p:cNvCxnSpPr>
              <a:cxnSpLocks noChangeShapeType="1"/>
            </p:cNvCxnSpPr>
            <p:nvPr/>
          </p:nvCxnSpPr>
          <p:spPr bwMode="auto">
            <a:xfrm>
              <a:off x="4953000" y="-18750"/>
              <a:ext cx="0" cy="5180999"/>
            </a:xfrm>
            <a:prstGeom prst="straightConnector1">
              <a:avLst/>
            </a:prstGeom>
            <a:noFill/>
            <a:ln w="9525">
              <a:solidFill>
                <a:srgbClr val="F3F3F3"/>
              </a:solidFill>
              <a:prstDash val="dash"/>
              <a:round/>
              <a:headEnd type="none" w="lg" len="lg"/>
              <a:tailEnd type="none" w="lg" len="lg"/>
            </a:ln>
            <a:extLst>
              <a:ext uri="{909E8E84-426E-40DD-AFC4-6F175D3DCCD1}">
                <a14:hiddenFill xmlns:a14="http://schemas.microsoft.com/office/drawing/2010/main">
                  <a:noFill/>
                </a14:hiddenFill>
              </a:ext>
            </a:extLst>
          </p:spPr>
        </p:cxnSp>
        <p:cxnSp>
          <p:nvCxnSpPr>
            <p:cNvPr id="4119" name="Shape 25">
              <a:extLst>
                <a:ext uri="{FF2B5EF4-FFF2-40B4-BE49-F238E27FC236}">
                  <a16:creationId xmlns:a16="http://schemas.microsoft.com/office/drawing/2014/main" xmlns="" id="{86A47534-9D27-4F39-AB7A-B592131C6448}"/>
                </a:ext>
              </a:extLst>
            </p:cNvPr>
            <p:cNvCxnSpPr>
              <a:cxnSpLocks noChangeShapeType="1"/>
            </p:cNvCxnSpPr>
            <p:nvPr/>
          </p:nvCxnSpPr>
          <p:spPr bwMode="auto">
            <a:xfrm>
              <a:off x="5715000" y="-18750"/>
              <a:ext cx="0" cy="5180999"/>
            </a:xfrm>
            <a:prstGeom prst="straightConnector1">
              <a:avLst/>
            </a:prstGeom>
            <a:noFill/>
            <a:ln w="9525">
              <a:solidFill>
                <a:srgbClr val="F3F3F3"/>
              </a:solidFill>
              <a:prstDash val="dash"/>
              <a:round/>
              <a:headEnd type="none" w="lg" len="lg"/>
              <a:tailEnd type="none" w="lg" len="lg"/>
            </a:ln>
            <a:extLst>
              <a:ext uri="{909E8E84-426E-40DD-AFC4-6F175D3DCCD1}">
                <a14:hiddenFill xmlns:a14="http://schemas.microsoft.com/office/drawing/2010/main">
                  <a:noFill/>
                </a14:hiddenFill>
              </a:ext>
            </a:extLst>
          </p:spPr>
        </p:cxnSp>
        <p:cxnSp>
          <p:nvCxnSpPr>
            <p:cNvPr id="4120" name="Shape 26">
              <a:extLst>
                <a:ext uri="{FF2B5EF4-FFF2-40B4-BE49-F238E27FC236}">
                  <a16:creationId xmlns:a16="http://schemas.microsoft.com/office/drawing/2014/main" xmlns="" id="{0DBCBE89-92D5-43CC-98A3-ECFB10EA9839}"/>
                </a:ext>
              </a:extLst>
            </p:cNvPr>
            <p:cNvCxnSpPr>
              <a:cxnSpLocks noChangeShapeType="1"/>
            </p:cNvCxnSpPr>
            <p:nvPr/>
          </p:nvCxnSpPr>
          <p:spPr bwMode="auto">
            <a:xfrm>
              <a:off x="6477000" y="-18750"/>
              <a:ext cx="0" cy="5180999"/>
            </a:xfrm>
            <a:prstGeom prst="straightConnector1">
              <a:avLst/>
            </a:prstGeom>
            <a:noFill/>
            <a:ln w="9525">
              <a:solidFill>
                <a:srgbClr val="F3F3F3"/>
              </a:solidFill>
              <a:prstDash val="dash"/>
              <a:round/>
              <a:headEnd type="none" w="lg" len="lg"/>
              <a:tailEnd type="none" w="lg" len="lg"/>
            </a:ln>
            <a:extLst>
              <a:ext uri="{909E8E84-426E-40DD-AFC4-6F175D3DCCD1}">
                <a14:hiddenFill xmlns:a14="http://schemas.microsoft.com/office/drawing/2010/main">
                  <a:noFill/>
                </a14:hiddenFill>
              </a:ext>
            </a:extLst>
          </p:spPr>
        </p:cxnSp>
        <p:cxnSp>
          <p:nvCxnSpPr>
            <p:cNvPr id="4121" name="Shape 27">
              <a:extLst>
                <a:ext uri="{FF2B5EF4-FFF2-40B4-BE49-F238E27FC236}">
                  <a16:creationId xmlns:a16="http://schemas.microsoft.com/office/drawing/2014/main" xmlns="" id="{3AFE909E-9173-471D-84A1-20AFF790AAFD}"/>
                </a:ext>
              </a:extLst>
            </p:cNvPr>
            <p:cNvCxnSpPr>
              <a:cxnSpLocks noChangeShapeType="1"/>
            </p:cNvCxnSpPr>
            <p:nvPr/>
          </p:nvCxnSpPr>
          <p:spPr bwMode="auto">
            <a:xfrm>
              <a:off x="7239000" y="-18750"/>
              <a:ext cx="0" cy="5180999"/>
            </a:xfrm>
            <a:prstGeom prst="straightConnector1">
              <a:avLst/>
            </a:prstGeom>
            <a:noFill/>
            <a:ln w="9525">
              <a:solidFill>
                <a:srgbClr val="F3F3F3"/>
              </a:solidFill>
              <a:prstDash val="dash"/>
              <a:round/>
              <a:headEnd type="none" w="lg" len="lg"/>
              <a:tailEnd type="none" w="lg" len="lg"/>
            </a:ln>
            <a:extLst>
              <a:ext uri="{909E8E84-426E-40DD-AFC4-6F175D3DCCD1}">
                <a14:hiddenFill xmlns:a14="http://schemas.microsoft.com/office/drawing/2010/main">
                  <a:noFill/>
                </a14:hiddenFill>
              </a:ext>
            </a:extLst>
          </p:spPr>
        </p:cxnSp>
        <p:cxnSp>
          <p:nvCxnSpPr>
            <p:cNvPr id="4122" name="Shape 28">
              <a:extLst>
                <a:ext uri="{FF2B5EF4-FFF2-40B4-BE49-F238E27FC236}">
                  <a16:creationId xmlns:a16="http://schemas.microsoft.com/office/drawing/2014/main" xmlns="" id="{A64B8A96-C9D6-4ED1-BC1C-7234332F21CE}"/>
                </a:ext>
              </a:extLst>
            </p:cNvPr>
            <p:cNvCxnSpPr>
              <a:cxnSpLocks noChangeShapeType="1"/>
            </p:cNvCxnSpPr>
            <p:nvPr/>
          </p:nvCxnSpPr>
          <p:spPr bwMode="auto">
            <a:xfrm>
              <a:off x="8001000" y="-18750"/>
              <a:ext cx="0" cy="5180999"/>
            </a:xfrm>
            <a:prstGeom prst="straightConnector1">
              <a:avLst/>
            </a:prstGeom>
            <a:noFill/>
            <a:ln w="9525">
              <a:solidFill>
                <a:srgbClr val="F3F3F3"/>
              </a:solidFill>
              <a:prstDash val="dash"/>
              <a:round/>
              <a:headEnd type="none" w="lg" len="lg"/>
              <a:tailEnd type="none" w="lg" len="lg"/>
            </a:ln>
            <a:extLst>
              <a:ext uri="{909E8E84-426E-40DD-AFC4-6F175D3DCCD1}">
                <a14:hiddenFill xmlns:a14="http://schemas.microsoft.com/office/drawing/2010/main">
                  <a:noFill/>
                </a14:hiddenFill>
              </a:ext>
            </a:extLst>
          </p:spPr>
        </p:cxnSp>
        <p:cxnSp>
          <p:nvCxnSpPr>
            <p:cNvPr id="4123" name="Shape 29">
              <a:extLst>
                <a:ext uri="{FF2B5EF4-FFF2-40B4-BE49-F238E27FC236}">
                  <a16:creationId xmlns:a16="http://schemas.microsoft.com/office/drawing/2014/main" xmlns="" id="{D6719EF5-3356-4C4E-A38B-F9502A56F305}"/>
                </a:ext>
              </a:extLst>
            </p:cNvPr>
            <p:cNvCxnSpPr>
              <a:cxnSpLocks noChangeShapeType="1"/>
            </p:cNvCxnSpPr>
            <p:nvPr/>
          </p:nvCxnSpPr>
          <p:spPr bwMode="auto">
            <a:xfrm>
              <a:off x="8763000" y="-18750"/>
              <a:ext cx="0" cy="5180999"/>
            </a:xfrm>
            <a:prstGeom prst="straightConnector1">
              <a:avLst/>
            </a:prstGeom>
            <a:noFill/>
            <a:ln w="9525">
              <a:solidFill>
                <a:srgbClr val="F3F3F3"/>
              </a:solidFill>
              <a:prstDash val="dash"/>
              <a:round/>
              <a:headEnd type="none" w="lg" len="lg"/>
              <a:tailEnd type="none" w="lg" len="lg"/>
            </a:ln>
            <a:extLst>
              <a:ext uri="{909E8E84-426E-40DD-AFC4-6F175D3DCCD1}">
                <a14:hiddenFill xmlns:a14="http://schemas.microsoft.com/office/drawing/2010/main">
                  <a:noFill/>
                </a14:hiddenFill>
              </a:ext>
            </a:extLst>
          </p:spPr>
        </p:cxnSp>
      </p:grpSp>
      <p:sp>
        <p:nvSpPr>
          <p:cNvPr id="4099" name="Shape 30">
            <a:extLst>
              <a:ext uri="{FF2B5EF4-FFF2-40B4-BE49-F238E27FC236}">
                <a16:creationId xmlns:a16="http://schemas.microsoft.com/office/drawing/2014/main" xmlns="" id="{A21266EA-C0A5-41A3-92D3-C6ADF6FE8BAA}"/>
              </a:ext>
            </a:extLst>
          </p:cNvPr>
          <p:cNvSpPr txBox="1">
            <a:spLocks noGrp="1"/>
          </p:cNvSpPr>
          <p:nvPr>
            <p:ph type="title"/>
          </p:nvPr>
        </p:nvSpPr>
        <p:spPr bwMode="auto">
          <a:xfrm>
            <a:off x="1397001" y="846139"/>
            <a:ext cx="9328151" cy="9540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25" tIns="91425" rIns="91425" bIns="91425" numCol="1" anchor="b" anchorCtr="0" compatLnSpc="1">
            <a:prstTxWarp prst="textNoShape">
              <a:avLst/>
            </a:prstTxWarp>
          </a:bodyPr>
          <a:lstStyle/>
          <a:p>
            <a:pPr lvl="0"/>
            <a:endParaRPr lang="en-US" altLang="en-US">
              <a:sym typeface="Arial" panose="020B0604020202020204" pitchFamily="34" charset="0"/>
            </a:endParaRPr>
          </a:p>
        </p:txBody>
      </p:sp>
      <p:sp>
        <p:nvSpPr>
          <p:cNvPr id="4100" name="Shape 31">
            <a:extLst>
              <a:ext uri="{FF2B5EF4-FFF2-40B4-BE49-F238E27FC236}">
                <a16:creationId xmlns:a16="http://schemas.microsoft.com/office/drawing/2014/main" xmlns="" id="{4D9F65E9-1203-42F0-9E2E-912CEECD22F4}"/>
              </a:ext>
            </a:extLst>
          </p:cNvPr>
          <p:cNvSpPr txBox="1">
            <a:spLocks noGrp="1"/>
          </p:cNvSpPr>
          <p:nvPr>
            <p:ph type="body" idx="1"/>
          </p:nvPr>
        </p:nvSpPr>
        <p:spPr bwMode="auto">
          <a:xfrm>
            <a:off x="1435101" y="2054226"/>
            <a:ext cx="9328151" cy="2562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25" tIns="91425" rIns="91425" bIns="91425" numCol="1" anchor="t" anchorCtr="0" compatLnSpc="1">
            <a:prstTxWarp prst="textNoShape">
              <a:avLst/>
            </a:prstTxWarp>
          </a:bodyPr>
          <a:lstStyle/>
          <a:p>
            <a:pPr lvl="0"/>
            <a:endParaRPr lang="en-US" altLang="en-US">
              <a:sym typeface="Arial" panose="020B0604020202020204" pitchFamily="34" charset="0"/>
            </a:endParaRPr>
          </a:p>
        </p:txBody>
      </p:sp>
    </p:spTree>
    <p:extLst>
      <p:ext uri="{BB962C8B-B14F-4D97-AF65-F5344CB8AC3E}">
        <p14:creationId xmlns:p14="http://schemas.microsoft.com/office/powerpoint/2010/main" val="1170956029"/>
      </p:ext>
    </p:extLst>
  </p:cSld>
  <p:clrMap bg1="lt1" tx1="dk1" bg2="dk2" tx2="lt2" accent1="accent1" accent2="accent2" accent3="accent3" accent4="accent4" accent5="accent5" accent6="accent6" hlink="hlink" folHlink="folHlink"/>
  <p:sldLayoutIdLst>
    <p:sldLayoutId id="2147485618" r:id="rId1"/>
    <p:sldLayoutId id="2147485619" r:id="rId2"/>
    <p:sldLayoutId id="2147485620" r:id="rId3"/>
    <p:sldLayoutId id="2147485621" r:id="rId4"/>
    <p:sldLayoutId id="2147485622" r:id="rId5"/>
    <p:sldLayoutId id="2147485623" r:id="rId6"/>
    <p:sldLayoutId id="2147485624" r:id="rId7"/>
    <p:sldLayoutId id="2147485625" r:id="rId8"/>
    <p:sldLayoutId id="2147485626" r:id="rId9"/>
    <p:sldLayoutId id="2147485627" r:id="rId10"/>
    <p:sldLayoutId id="2147485628" r:id="rId11"/>
    <p:sldLayoutId id="2147485629" r:id="rId12"/>
    <p:sldLayoutId id="2147485630" r:id="rId13"/>
    <p:sldLayoutId id="2147485631" r:id="rId14"/>
    <p:sldLayoutId id="2147485632" r:id="rId15"/>
    <p:sldLayoutId id="2147485633" r:id="rId16"/>
    <p:sldLayoutId id="2147485634" r:id="rId17"/>
  </p:sldLayoutIdLst>
  <p:hf sldNum="0" hdr="0" ftr="0" dt="0"/>
  <p:txStyles>
    <p:titleStyle>
      <a:defPPr marR="0" lvl="0" algn="l" rtl="0">
        <a:lnSpc>
          <a:spcPct val="100000"/>
        </a:lnSpc>
        <a:spcBef>
          <a:spcPts val="0"/>
        </a:spcBef>
        <a:spcAft>
          <a:spcPts val="0"/>
        </a:spcAft>
      </a:defPPr>
      <a:lvl1pPr algn="l" rtl="0" eaLnBrk="0" fontAlgn="base" hangingPunct="0">
        <a:spcBef>
          <a:spcPct val="0"/>
        </a:spcBef>
        <a:spcAft>
          <a:spcPct val="0"/>
        </a:spcAft>
        <a:defRPr sz="1400">
          <a:solidFill>
            <a:srgbClr val="000000"/>
          </a:solidFill>
          <a:latin typeface="Arial"/>
          <a:ea typeface="Arial"/>
          <a:cs typeface="Arial"/>
          <a:sym typeface="Arial" panose="020B0604020202020204" pitchFamily="34" charset="0"/>
          <a:rtl val="0"/>
        </a:defRPr>
      </a:lvl1pPr>
      <a:lvl2pPr algn="l" rtl="0" eaLnBrk="0" fontAlgn="base" hangingPunct="0">
        <a:spcBef>
          <a:spcPct val="0"/>
        </a:spcBef>
        <a:spcAft>
          <a:spcPct val="0"/>
        </a:spcAft>
        <a:defRPr sz="1400">
          <a:solidFill>
            <a:srgbClr val="000000"/>
          </a:solidFill>
          <a:latin typeface="Arial" panose="020B0604020202020204" pitchFamily="34" charset="0"/>
          <a:cs typeface="Arial" panose="020B0604020202020204" pitchFamily="34" charset="0"/>
          <a:sym typeface="Arial" panose="020B0604020202020204" pitchFamily="34" charset="0"/>
        </a:defRPr>
      </a:lvl2pPr>
      <a:lvl3pPr algn="l" rtl="0" eaLnBrk="0" fontAlgn="base" hangingPunct="0">
        <a:spcBef>
          <a:spcPct val="0"/>
        </a:spcBef>
        <a:spcAft>
          <a:spcPct val="0"/>
        </a:spcAft>
        <a:defRPr sz="1400">
          <a:solidFill>
            <a:srgbClr val="000000"/>
          </a:solidFill>
          <a:latin typeface="Arial" panose="020B0604020202020204" pitchFamily="34" charset="0"/>
          <a:cs typeface="Arial" panose="020B0604020202020204" pitchFamily="34" charset="0"/>
          <a:sym typeface="Arial" panose="020B0604020202020204" pitchFamily="34" charset="0"/>
        </a:defRPr>
      </a:lvl3pPr>
      <a:lvl4pPr algn="l" rtl="0" eaLnBrk="0" fontAlgn="base" hangingPunct="0">
        <a:spcBef>
          <a:spcPct val="0"/>
        </a:spcBef>
        <a:spcAft>
          <a:spcPct val="0"/>
        </a:spcAft>
        <a:defRPr sz="1400">
          <a:solidFill>
            <a:srgbClr val="000000"/>
          </a:solidFill>
          <a:latin typeface="Arial" panose="020B0604020202020204" pitchFamily="34" charset="0"/>
          <a:cs typeface="Arial" panose="020B0604020202020204" pitchFamily="34" charset="0"/>
          <a:sym typeface="Arial" panose="020B0604020202020204" pitchFamily="34" charset="0"/>
        </a:defRPr>
      </a:lvl4pPr>
      <a:lvl5pPr algn="l" rtl="0" eaLnBrk="0" fontAlgn="base" hangingPunct="0">
        <a:spcBef>
          <a:spcPct val="0"/>
        </a:spcBef>
        <a:spcAft>
          <a:spcPct val="0"/>
        </a:spcAft>
        <a:defRPr sz="1400">
          <a:solidFill>
            <a:srgbClr val="000000"/>
          </a:solidFill>
          <a:latin typeface="Arial" panose="020B0604020202020204" pitchFamily="34" charset="0"/>
          <a:cs typeface="Arial" panose="020B0604020202020204" pitchFamily="34" charset="0"/>
          <a:sym typeface="Arial" panose="020B0604020202020204" pitchFamily="34" charset="0"/>
        </a:defRPr>
      </a:lvl5pPr>
      <a:lvl6pPr marL="457200" algn="l" rtl="0" eaLnBrk="0" fontAlgn="base" hangingPunct="0">
        <a:spcBef>
          <a:spcPct val="0"/>
        </a:spcBef>
        <a:spcAft>
          <a:spcPct val="0"/>
        </a:spcAft>
        <a:defRPr sz="1400">
          <a:solidFill>
            <a:srgbClr val="000000"/>
          </a:solidFill>
          <a:latin typeface="Arial" panose="020B0604020202020204" pitchFamily="34" charset="0"/>
          <a:cs typeface="Arial" panose="020B0604020202020204" pitchFamily="34" charset="0"/>
          <a:sym typeface="Arial" panose="020B0604020202020204" pitchFamily="34" charset="0"/>
        </a:defRPr>
      </a:lvl6pPr>
      <a:lvl7pPr marL="914400" algn="l" rtl="0" eaLnBrk="0" fontAlgn="base" hangingPunct="0">
        <a:spcBef>
          <a:spcPct val="0"/>
        </a:spcBef>
        <a:spcAft>
          <a:spcPct val="0"/>
        </a:spcAft>
        <a:defRPr sz="1400">
          <a:solidFill>
            <a:srgbClr val="000000"/>
          </a:solidFill>
          <a:latin typeface="Arial" panose="020B0604020202020204" pitchFamily="34" charset="0"/>
          <a:cs typeface="Arial" panose="020B0604020202020204" pitchFamily="34" charset="0"/>
          <a:sym typeface="Arial" panose="020B0604020202020204" pitchFamily="34" charset="0"/>
        </a:defRPr>
      </a:lvl7pPr>
      <a:lvl8pPr marL="1371600" algn="l" rtl="0" eaLnBrk="0" fontAlgn="base" hangingPunct="0">
        <a:spcBef>
          <a:spcPct val="0"/>
        </a:spcBef>
        <a:spcAft>
          <a:spcPct val="0"/>
        </a:spcAft>
        <a:defRPr sz="1400">
          <a:solidFill>
            <a:srgbClr val="000000"/>
          </a:solidFill>
          <a:latin typeface="Arial" panose="020B0604020202020204" pitchFamily="34" charset="0"/>
          <a:cs typeface="Arial" panose="020B0604020202020204" pitchFamily="34" charset="0"/>
          <a:sym typeface="Arial" panose="020B0604020202020204" pitchFamily="34" charset="0"/>
        </a:defRPr>
      </a:lvl8pPr>
      <a:lvl9pPr marL="1828800" algn="l" rtl="0" eaLnBrk="0" fontAlgn="base" hangingPunct="0">
        <a:spcBef>
          <a:spcPct val="0"/>
        </a:spcBef>
        <a:spcAft>
          <a:spcPct val="0"/>
        </a:spcAft>
        <a:defRPr sz="1400">
          <a:solidFill>
            <a:srgbClr val="000000"/>
          </a:solidFill>
          <a:latin typeface="Arial" panose="020B0604020202020204" pitchFamily="34" charset="0"/>
          <a:cs typeface="Arial" panose="020B0604020202020204" pitchFamily="34" charset="0"/>
          <a:sym typeface="Arial" panose="020B0604020202020204" pitchFamily="34" charset="0"/>
        </a:defRPr>
      </a:lvl9pPr>
    </p:titleStyle>
    <p:bodyStyle>
      <a:defPPr marR="0" lvl="0" algn="l" rtl="0">
        <a:lnSpc>
          <a:spcPct val="100000"/>
        </a:lnSpc>
        <a:spcBef>
          <a:spcPts val="0"/>
        </a:spcBef>
        <a:spcAft>
          <a:spcPts val="0"/>
        </a:spcAft>
      </a:defPPr>
      <a:lvl1pPr algn="l" rtl="0" eaLnBrk="0" fontAlgn="base" hangingPunct="0">
        <a:spcBef>
          <a:spcPct val="0"/>
        </a:spcBef>
        <a:spcAft>
          <a:spcPct val="0"/>
        </a:spcAft>
        <a:defRPr sz="1400">
          <a:solidFill>
            <a:srgbClr val="000000"/>
          </a:solidFill>
          <a:latin typeface="Arial"/>
          <a:ea typeface="Arial"/>
          <a:cs typeface="Arial"/>
          <a:sym typeface="Arial" panose="020B0604020202020204" pitchFamily="34" charset="0"/>
          <a:rtl val="0"/>
        </a:defRPr>
      </a:lvl1pPr>
      <a:lvl2pPr lvl="1" algn="l" rtl="0" eaLnBrk="0" fontAlgn="base" hangingPunct="0">
        <a:spcBef>
          <a:spcPct val="0"/>
        </a:spcBef>
        <a:spcAft>
          <a:spcPct val="0"/>
        </a:spcAft>
        <a:defRPr sz="1400">
          <a:solidFill>
            <a:srgbClr val="000000"/>
          </a:solidFill>
          <a:latin typeface="Arial"/>
          <a:ea typeface="Arial"/>
          <a:cs typeface="Arial"/>
          <a:sym typeface="Arial" panose="020B0604020202020204" pitchFamily="34" charset="0"/>
          <a:rtl val="0"/>
        </a:defRPr>
      </a:lvl2pPr>
      <a:lvl3pPr lvl="2" algn="l" rtl="0" eaLnBrk="0" fontAlgn="base" hangingPunct="0">
        <a:spcBef>
          <a:spcPct val="0"/>
        </a:spcBef>
        <a:spcAft>
          <a:spcPct val="0"/>
        </a:spcAft>
        <a:defRPr sz="1400">
          <a:solidFill>
            <a:srgbClr val="000000"/>
          </a:solidFill>
          <a:latin typeface="Arial"/>
          <a:ea typeface="Arial"/>
          <a:cs typeface="Arial"/>
          <a:sym typeface="Arial" panose="020B0604020202020204" pitchFamily="34" charset="0"/>
          <a:rtl val="0"/>
        </a:defRPr>
      </a:lvl3pPr>
      <a:lvl4pPr lvl="3" algn="l" rtl="0" eaLnBrk="0" fontAlgn="base" hangingPunct="0">
        <a:spcBef>
          <a:spcPct val="0"/>
        </a:spcBef>
        <a:spcAft>
          <a:spcPct val="0"/>
        </a:spcAft>
        <a:defRPr sz="1400">
          <a:solidFill>
            <a:srgbClr val="000000"/>
          </a:solidFill>
          <a:latin typeface="Arial"/>
          <a:ea typeface="Arial"/>
          <a:cs typeface="Arial"/>
          <a:sym typeface="Arial" panose="020B0604020202020204" pitchFamily="34" charset="0"/>
          <a:rtl val="0"/>
        </a:defRPr>
      </a:lvl4pPr>
      <a:lvl5pPr lvl="4" algn="l" rtl="0" eaLnBrk="0" fontAlgn="base" hangingPunct="0">
        <a:spcBef>
          <a:spcPct val="0"/>
        </a:spcBef>
        <a:spcAft>
          <a:spcPct val="0"/>
        </a:spcAft>
        <a:defRPr sz="1400">
          <a:solidFill>
            <a:srgbClr val="000000"/>
          </a:solidFill>
          <a:latin typeface="Arial"/>
          <a:ea typeface="Arial"/>
          <a:cs typeface="Arial"/>
          <a:sym typeface="Arial" panose="020B0604020202020204" pitchFamily="34" charset="0"/>
          <a:rtl val="0"/>
        </a:defRPr>
      </a:lvl5pPr>
      <a:lvl6pPr marR="0" lvl="5" algn="l" rtl="0">
        <a:lnSpc>
          <a:spcPct val="100000"/>
        </a:lnSpc>
        <a:spcBef>
          <a:spcPts val="0"/>
        </a:spcBef>
        <a:spcAft>
          <a:spcPts val="0"/>
        </a:spcAft>
        <a:buNone/>
        <a:defRPr sz="1400" b="0" i="0" u="none" strike="noStrike" cap="none">
          <a:solidFill>
            <a:srgbClr val="000000"/>
          </a:solidFill>
          <a:latin typeface="Arial"/>
          <a:ea typeface="Arial"/>
          <a:cs typeface="Arial"/>
          <a:sym typeface="Arial"/>
          <a:rtl val="0"/>
        </a:defRPr>
      </a:lvl6pPr>
      <a:lvl7pPr marR="0" lvl="6" algn="l" rtl="0">
        <a:lnSpc>
          <a:spcPct val="100000"/>
        </a:lnSpc>
        <a:spcBef>
          <a:spcPts val="0"/>
        </a:spcBef>
        <a:spcAft>
          <a:spcPts val="0"/>
        </a:spcAft>
        <a:buNone/>
        <a:defRPr sz="1400" b="0" i="0" u="none" strike="noStrike" cap="none">
          <a:solidFill>
            <a:srgbClr val="000000"/>
          </a:solidFill>
          <a:latin typeface="Arial"/>
          <a:ea typeface="Arial"/>
          <a:cs typeface="Arial"/>
          <a:sym typeface="Arial"/>
          <a:rtl val="0"/>
        </a:defRPr>
      </a:lvl7pPr>
      <a:lvl8pPr marR="0" lvl="7" algn="l" rtl="0">
        <a:lnSpc>
          <a:spcPct val="100000"/>
        </a:lnSpc>
        <a:spcBef>
          <a:spcPts val="0"/>
        </a:spcBef>
        <a:spcAft>
          <a:spcPts val="0"/>
        </a:spcAft>
        <a:buNone/>
        <a:defRPr sz="1400" b="0" i="0" u="none" strike="noStrike" cap="none">
          <a:solidFill>
            <a:srgbClr val="000000"/>
          </a:solidFill>
          <a:latin typeface="Arial"/>
          <a:ea typeface="Arial"/>
          <a:cs typeface="Arial"/>
          <a:sym typeface="Arial"/>
          <a:rtl val="0"/>
        </a:defRPr>
      </a:lvl8pPr>
      <a:lvl9pPr marR="0" lvl="8" algn="l" rtl="0">
        <a:lnSpc>
          <a:spcPct val="100000"/>
        </a:lnSpc>
        <a:spcBef>
          <a:spcPts val="0"/>
        </a:spcBef>
        <a:spcAft>
          <a:spcPts val="0"/>
        </a:spcAft>
        <a:buNone/>
        <a:defRPr sz="1400" b="0" i="0" u="none" strike="noStrike" cap="none">
          <a:solidFill>
            <a:srgbClr val="000000"/>
          </a:solidFill>
          <a:latin typeface="Arial"/>
          <a:ea typeface="Arial"/>
          <a:cs typeface="Arial"/>
          <a:sym typeface="Arial"/>
          <a:rtl val="0"/>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None/>
        <a:defRPr sz="1400" b="0" i="0" u="none" strike="noStrike" cap="none">
          <a:solidFill>
            <a:srgbClr val="000000"/>
          </a:solidFill>
          <a:latin typeface="Arial"/>
          <a:ea typeface="Arial"/>
          <a:cs typeface="Arial"/>
          <a:sym typeface="Arial"/>
          <a:rtl val="0"/>
        </a:defRPr>
      </a:lvl1pPr>
      <a:lvl2pPr marR="0" lvl="1" algn="l" rtl="0">
        <a:lnSpc>
          <a:spcPct val="100000"/>
        </a:lnSpc>
        <a:spcBef>
          <a:spcPts val="0"/>
        </a:spcBef>
        <a:spcAft>
          <a:spcPts val="0"/>
        </a:spcAft>
        <a:buNone/>
        <a:defRPr sz="1400" b="0" i="0" u="none" strike="noStrike" cap="none">
          <a:solidFill>
            <a:srgbClr val="000000"/>
          </a:solidFill>
          <a:latin typeface="Arial"/>
          <a:ea typeface="Arial"/>
          <a:cs typeface="Arial"/>
          <a:sym typeface="Arial"/>
          <a:rtl val="0"/>
        </a:defRPr>
      </a:lvl2pPr>
      <a:lvl3pPr marR="0" lvl="2" algn="l" rtl="0">
        <a:lnSpc>
          <a:spcPct val="100000"/>
        </a:lnSpc>
        <a:spcBef>
          <a:spcPts val="0"/>
        </a:spcBef>
        <a:spcAft>
          <a:spcPts val="0"/>
        </a:spcAft>
        <a:buNone/>
        <a:defRPr sz="1400" b="0" i="0" u="none" strike="noStrike" cap="none">
          <a:solidFill>
            <a:srgbClr val="000000"/>
          </a:solidFill>
          <a:latin typeface="Arial"/>
          <a:ea typeface="Arial"/>
          <a:cs typeface="Arial"/>
          <a:sym typeface="Arial"/>
          <a:rtl val="0"/>
        </a:defRPr>
      </a:lvl3pPr>
      <a:lvl4pPr marR="0" lvl="3" algn="l" rtl="0">
        <a:lnSpc>
          <a:spcPct val="100000"/>
        </a:lnSpc>
        <a:spcBef>
          <a:spcPts val="0"/>
        </a:spcBef>
        <a:spcAft>
          <a:spcPts val="0"/>
        </a:spcAft>
        <a:buNone/>
        <a:defRPr sz="1400" b="0" i="0" u="none" strike="noStrike" cap="none">
          <a:solidFill>
            <a:srgbClr val="000000"/>
          </a:solidFill>
          <a:latin typeface="Arial"/>
          <a:ea typeface="Arial"/>
          <a:cs typeface="Arial"/>
          <a:sym typeface="Arial"/>
          <a:rtl val="0"/>
        </a:defRPr>
      </a:lvl4pPr>
      <a:lvl5pPr marR="0" lvl="4" algn="l" rtl="0">
        <a:lnSpc>
          <a:spcPct val="100000"/>
        </a:lnSpc>
        <a:spcBef>
          <a:spcPts val="0"/>
        </a:spcBef>
        <a:spcAft>
          <a:spcPts val="0"/>
        </a:spcAft>
        <a:buNone/>
        <a:defRPr sz="1400" b="0" i="0" u="none" strike="noStrike" cap="none">
          <a:solidFill>
            <a:srgbClr val="000000"/>
          </a:solidFill>
          <a:latin typeface="Arial"/>
          <a:ea typeface="Arial"/>
          <a:cs typeface="Arial"/>
          <a:sym typeface="Arial"/>
          <a:rtl val="0"/>
        </a:defRPr>
      </a:lvl5pPr>
      <a:lvl6pPr marR="0" lvl="5" algn="l" rtl="0">
        <a:lnSpc>
          <a:spcPct val="100000"/>
        </a:lnSpc>
        <a:spcBef>
          <a:spcPts val="0"/>
        </a:spcBef>
        <a:spcAft>
          <a:spcPts val="0"/>
        </a:spcAft>
        <a:buNone/>
        <a:defRPr sz="1400" b="0" i="0" u="none" strike="noStrike" cap="none">
          <a:solidFill>
            <a:srgbClr val="000000"/>
          </a:solidFill>
          <a:latin typeface="Arial"/>
          <a:ea typeface="Arial"/>
          <a:cs typeface="Arial"/>
          <a:sym typeface="Arial"/>
          <a:rtl val="0"/>
        </a:defRPr>
      </a:lvl6pPr>
      <a:lvl7pPr marR="0" lvl="6" algn="l" rtl="0">
        <a:lnSpc>
          <a:spcPct val="100000"/>
        </a:lnSpc>
        <a:spcBef>
          <a:spcPts val="0"/>
        </a:spcBef>
        <a:spcAft>
          <a:spcPts val="0"/>
        </a:spcAft>
        <a:buNone/>
        <a:defRPr sz="1400" b="0" i="0" u="none" strike="noStrike" cap="none">
          <a:solidFill>
            <a:srgbClr val="000000"/>
          </a:solidFill>
          <a:latin typeface="Arial"/>
          <a:ea typeface="Arial"/>
          <a:cs typeface="Arial"/>
          <a:sym typeface="Arial"/>
          <a:rtl val="0"/>
        </a:defRPr>
      </a:lvl7pPr>
      <a:lvl8pPr marR="0" lvl="7" algn="l" rtl="0">
        <a:lnSpc>
          <a:spcPct val="100000"/>
        </a:lnSpc>
        <a:spcBef>
          <a:spcPts val="0"/>
        </a:spcBef>
        <a:spcAft>
          <a:spcPts val="0"/>
        </a:spcAft>
        <a:buNone/>
        <a:defRPr sz="1400" b="0" i="0" u="none" strike="noStrike" cap="none">
          <a:solidFill>
            <a:srgbClr val="000000"/>
          </a:solidFill>
          <a:latin typeface="Arial"/>
          <a:ea typeface="Arial"/>
          <a:cs typeface="Arial"/>
          <a:sym typeface="Arial"/>
          <a:rtl val="0"/>
        </a:defRPr>
      </a:lvl8pPr>
      <a:lvl9pPr marR="0" lvl="8" algn="l" rtl="0">
        <a:lnSpc>
          <a:spcPct val="100000"/>
        </a:lnSpc>
        <a:spcBef>
          <a:spcPts val="0"/>
        </a:spcBef>
        <a:spcAft>
          <a:spcPts val="0"/>
        </a:spcAft>
        <a:buNone/>
        <a:defRPr sz="1400" b="0" i="0" u="none" strike="noStrike" cap="none">
          <a:solidFill>
            <a:srgbClr val="000000"/>
          </a:solidFill>
          <a:latin typeface="Arial"/>
          <a:ea typeface="Arial"/>
          <a:cs typeface="Arial"/>
          <a:sym typeface="Arial"/>
          <a:rtl val="0"/>
        </a:defRPr>
      </a:lvl9pPr>
    </p:otherStyle>
  </p:txStyles>
</p:sldMaster>
</file>

<file path=ppt/slideMasters/slideMaster48.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1187067" y="274633"/>
            <a:ext cx="9818000" cy="1143200"/>
          </a:xfrm>
          <a:prstGeom prst="rect">
            <a:avLst/>
          </a:prstGeom>
          <a:noFill/>
          <a:ln>
            <a:noFill/>
          </a:ln>
        </p:spPr>
        <p:txBody>
          <a:bodyPr spcFirstLastPara="1" wrap="square" lIns="91425" tIns="91425" rIns="91425" bIns="91425" anchor="b" anchorCtr="0">
            <a:noAutofit/>
          </a:bodyPr>
          <a:lstStyle>
            <a:lvl1pPr lvl="0"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1pPr>
            <a:lvl2pPr lvl="1"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2pPr>
            <a:lvl3pPr lvl="2"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3pPr>
            <a:lvl4pPr lvl="3"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4pPr>
            <a:lvl5pPr lvl="4"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5pPr>
            <a:lvl6pPr lvl="5"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6pPr>
            <a:lvl7pPr lvl="6"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7pPr>
            <a:lvl8pPr lvl="7"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8pPr>
            <a:lvl9pPr lvl="8"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9pPr>
          </a:lstStyle>
          <a:p>
            <a:endParaRPr/>
          </a:p>
        </p:txBody>
      </p:sp>
      <p:sp>
        <p:nvSpPr>
          <p:cNvPr id="7" name="Google Shape;7;p1"/>
          <p:cNvSpPr txBox="1">
            <a:spLocks noGrp="1"/>
          </p:cNvSpPr>
          <p:nvPr>
            <p:ph type="body" idx="1"/>
          </p:nvPr>
        </p:nvSpPr>
        <p:spPr>
          <a:xfrm>
            <a:off x="1187067" y="1600199"/>
            <a:ext cx="9818000" cy="4028000"/>
          </a:xfrm>
          <a:prstGeom prst="rect">
            <a:avLst/>
          </a:prstGeom>
          <a:noFill/>
          <a:ln>
            <a:noFill/>
          </a:ln>
        </p:spPr>
        <p:txBody>
          <a:bodyPr spcFirstLastPara="1" wrap="square" lIns="91425" tIns="91425" rIns="91425" bIns="91425" anchor="t" anchorCtr="0">
            <a:noAutofit/>
          </a:bodyPr>
          <a:lstStyle>
            <a:lvl1pPr marL="457200" lvl="0" indent="-368300">
              <a:spcBef>
                <a:spcPts val="600"/>
              </a:spcBef>
              <a:spcAft>
                <a:spcPts val="0"/>
              </a:spcAft>
              <a:buClr>
                <a:schemeClr val="dk2"/>
              </a:buClr>
              <a:buSzPts val="2200"/>
              <a:buFont typeface="Muli"/>
              <a:buChar char="‐"/>
              <a:defRPr sz="2200">
                <a:solidFill>
                  <a:schemeClr val="dk2"/>
                </a:solidFill>
                <a:latin typeface="Muli"/>
                <a:ea typeface="Muli"/>
                <a:cs typeface="Muli"/>
                <a:sym typeface="Muli"/>
              </a:defRPr>
            </a:lvl1pPr>
            <a:lvl2pPr marL="914400" lvl="1"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2pPr>
            <a:lvl3pPr marL="1371600" lvl="2"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3pPr>
            <a:lvl4pPr marL="1828800" lvl="3"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4pPr>
            <a:lvl5pPr marL="2286000" lvl="4"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5pPr>
            <a:lvl6pPr marL="2743200" lvl="5"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6pPr>
            <a:lvl7pPr marL="3200400" lvl="6"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7pPr>
            <a:lvl8pPr marL="3657600" lvl="7"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8pPr>
            <a:lvl9pPr marL="4114800" lvl="8"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9pPr>
          </a:lstStyle>
          <a:p>
            <a:endParaRPr/>
          </a:p>
        </p:txBody>
      </p:sp>
      <p:sp>
        <p:nvSpPr>
          <p:cNvPr id="8" name="Google Shape;8;p1"/>
          <p:cNvSpPr txBox="1">
            <a:spLocks noGrp="1"/>
          </p:cNvSpPr>
          <p:nvPr>
            <p:ph type="sldNum" idx="12"/>
          </p:nvPr>
        </p:nvSpPr>
        <p:spPr>
          <a:xfrm>
            <a:off x="0" y="6028333"/>
            <a:ext cx="12192000" cy="524800"/>
          </a:xfrm>
          <a:prstGeom prst="rect">
            <a:avLst/>
          </a:prstGeom>
          <a:noFill/>
          <a:ln>
            <a:noFill/>
          </a:ln>
        </p:spPr>
        <p:txBody>
          <a:bodyPr spcFirstLastPara="1" wrap="square" lIns="91425" tIns="91425" rIns="91425" bIns="91425" anchor="ctr" anchorCtr="0">
            <a:noAutofit/>
          </a:bodyPr>
          <a:lstStyle>
            <a:lvl1pPr lvl="0" algn="ctr">
              <a:buNone/>
              <a:defRPr sz="1600">
                <a:solidFill>
                  <a:schemeClr val="dk2"/>
                </a:solidFill>
                <a:latin typeface="Muli"/>
                <a:ea typeface="Muli"/>
                <a:cs typeface="Muli"/>
                <a:sym typeface="Muli"/>
              </a:defRPr>
            </a:lvl1pPr>
            <a:lvl2pPr lvl="1" algn="ctr">
              <a:buNone/>
              <a:defRPr sz="1600">
                <a:solidFill>
                  <a:schemeClr val="dk2"/>
                </a:solidFill>
                <a:latin typeface="Muli"/>
                <a:ea typeface="Muli"/>
                <a:cs typeface="Muli"/>
                <a:sym typeface="Muli"/>
              </a:defRPr>
            </a:lvl2pPr>
            <a:lvl3pPr lvl="2" algn="ctr">
              <a:buNone/>
              <a:defRPr sz="1600">
                <a:solidFill>
                  <a:schemeClr val="dk2"/>
                </a:solidFill>
                <a:latin typeface="Muli"/>
                <a:ea typeface="Muli"/>
                <a:cs typeface="Muli"/>
                <a:sym typeface="Muli"/>
              </a:defRPr>
            </a:lvl3pPr>
            <a:lvl4pPr lvl="3" algn="ctr">
              <a:buNone/>
              <a:defRPr sz="1600">
                <a:solidFill>
                  <a:schemeClr val="dk2"/>
                </a:solidFill>
                <a:latin typeface="Muli"/>
                <a:ea typeface="Muli"/>
                <a:cs typeface="Muli"/>
                <a:sym typeface="Muli"/>
              </a:defRPr>
            </a:lvl4pPr>
            <a:lvl5pPr lvl="4" algn="ctr">
              <a:buNone/>
              <a:defRPr sz="1600">
                <a:solidFill>
                  <a:schemeClr val="dk2"/>
                </a:solidFill>
                <a:latin typeface="Muli"/>
                <a:ea typeface="Muli"/>
                <a:cs typeface="Muli"/>
                <a:sym typeface="Muli"/>
              </a:defRPr>
            </a:lvl5pPr>
            <a:lvl6pPr lvl="5" algn="ctr">
              <a:buNone/>
              <a:defRPr sz="1600">
                <a:solidFill>
                  <a:schemeClr val="dk2"/>
                </a:solidFill>
                <a:latin typeface="Muli"/>
                <a:ea typeface="Muli"/>
                <a:cs typeface="Muli"/>
                <a:sym typeface="Muli"/>
              </a:defRPr>
            </a:lvl6pPr>
            <a:lvl7pPr lvl="6" algn="ctr">
              <a:buNone/>
              <a:defRPr sz="1600">
                <a:solidFill>
                  <a:schemeClr val="dk2"/>
                </a:solidFill>
                <a:latin typeface="Muli"/>
                <a:ea typeface="Muli"/>
                <a:cs typeface="Muli"/>
                <a:sym typeface="Muli"/>
              </a:defRPr>
            </a:lvl7pPr>
            <a:lvl8pPr lvl="7" algn="ctr">
              <a:buNone/>
              <a:defRPr sz="1600">
                <a:solidFill>
                  <a:schemeClr val="dk2"/>
                </a:solidFill>
                <a:latin typeface="Muli"/>
                <a:ea typeface="Muli"/>
                <a:cs typeface="Muli"/>
                <a:sym typeface="Muli"/>
              </a:defRPr>
            </a:lvl8pPr>
            <a:lvl9pPr lvl="8" algn="ctr">
              <a:buNone/>
              <a:defRPr sz="1600">
                <a:solidFill>
                  <a:schemeClr val="dk2"/>
                </a:solidFill>
                <a:latin typeface="Muli"/>
                <a:ea typeface="Muli"/>
                <a:cs typeface="Muli"/>
                <a:sym typeface="Muli"/>
              </a:defRPr>
            </a:lvl9pPr>
          </a:lstStyle>
          <a:p>
            <a:pPr defTabSz="1219170">
              <a:buClr>
                <a:srgbClr val="000000"/>
              </a:buClr>
            </a:pPr>
            <a:fld id="{00000000-1234-1234-1234-123412341234}" type="slidenum">
              <a:rPr lang="en" kern="0" smtClean="0">
                <a:solidFill>
                  <a:srgbClr val="7C7F91"/>
                </a:solidFill>
              </a:rPr>
              <a:pPr defTabSz="1219170">
                <a:buClr>
                  <a:srgbClr val="000000"/>
                </a:buClr>
              </a:pPr>
              <a:t>‹#›</a:t>
            </a:fld>
            <a:endParaRPr lang="en" kern="0">
              <a:solidFill>
                <a:srgbClr val="7C7F91"/>
              </a:solidFill>
            </a:endParaRPr>
          </a:p>
        </p:txBody>
      </p:sp>
    </p:spTree>
    <p:extLst>
      <p:ext uri="{BB962C8B-B14F-4D97-AF65-F5344CB8AC3E}">
        <p14:creationId xmlns:p14="http://schemas.microsoft.com/office/powerpoint/2010/main" val="2872911557"/>
      </p:ext>
    </p:extLst>
  </p:cSld>
  <p:clrMap bg1="lt1" tx1="dk1" bg2="dk2" tx2="lt2" accent1="accent1" accent2="accent2" accent3="accent3" accent4="accent4" accent5="accent5" accent6="accent6" hlink="hlink" folHlink="folHlink"/>
  <p:sldLayoutIdLst>
    <p:sldLayoutId id="2147485636" r:id="rId1"/>
    <p:sldLayoutId id="2147485637" r:id="rId2"/>
    <p:sldLayoutId id="2147485638" r:id="rId3"/>
    <p:sldLayoutId id="2147485639" r:id="rId4"/>
    <p:sldLayoutId id="2147485640" r:id="rId5"/>
    <p:sldLayoutId id="2147485641" r:id="rId6"/>
    <p:sldLayoutId id="2147485642" r:id="rId7"/>
    <p:sldLayoutId id="2147485643" r:id="rId8"/>
    <p:sldLayoutId id="2147485644" r:id="rId9"/>
    <p:sldLayoutId id="2147485645" r:id="rId10"/>
  </p:sldLayoutIdLst>
  <p:transition>
    <p:fade thruBlk="1"/>
  </p:transition>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149.jpeg"/><Relationship Id="rId7" Type="http://schemas.openxmlformats.org/officeDocument/2006/relationships/image" Target="../media/image153.wmf"/><Relationship Id="rId2" Type="http://schemas.openxmlformats.org/officeDocument/2006/relationships/image" Target="../media/image148.jpeg"/><Relationship Id="rId1" Type="http://schemas.openxmlformats.org/officeDocument/2006/relationships/slideLayout" Target="../slideLayouts/slideLayout110.xml"/><Relationship Id="rId6" Type="http://schemas.openxmlformats.org/officeDocument/2006/relationships/image" Target="../media/image152.wmf"/><Relationship Id="rId5" Type="http://schemas.openxmlformats.org/officeDocument/2006/relationships/image" Target="../media/image151.wmf"/><Relationship Id="rId4" Type="http://schemas.openxmlformats.org/officeDocument/2006/relationships/image" Target="../media/image150.wmf"/></Relationships>
</file>

<file path=ppt/slides/_rels/slide2.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116.xml"/></Relationships>
</file>

<file path=ppt/slides/_rels/slide3.xml.rels><?xml version="1.0" encoding="UTF-8" standalone="yes"?>
<Relationships xmlns="http://schemas.openxmlformats.org/package/2006/relationships"><Relationship Id="rId3" Type="http://schemas.openxmlformats.org/officeDocument/2006/relationships/image" Target="../media/image154.png"/><Relationship Id="rId2" Type="http://schemas.openxmlformats.org/officeDocument/2006/relationships/notesSlide" Target="../notesSlides/notesSlide2.xml"/><Relationship Id="rId1" Type="http://schemas.openxmlformats.org/officeDocument/2006/relationships/slideLayout" Target="../slideLayouts/slideLayout117.xml"/></Relationships>
</file>

<file path=ppt/slides/_rels/slide4.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34.xml"/></Relationships>
</file>

<file path=ppt/slides/_rels/slide5.xml.rels><?xml version="1.0" encoding="UTF-8" standalone="yes"?>
<Relationships xmlns="http://schemas.openxmlformats.org/package/2006/relationships"><Relationship Id="rId2" Type="http://schemas.openxmlformats.org/officeDocument/2006/relationships/image" Target="../media/image155.jpeg"/><Relationship Id="rId1" Type="http://schemas.openxmlformats.org/officeDocument/2006/relationships/slideLayout" Target="../slideLayouts/slideLayout138.xml"/></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37.xml"/></Relationships>
</file>

<file path=ppt/slides/_rels/slide7.xml.rels><?xml version="1.0" encoding="UTF-8" standalone="yes"?>
<Relationships xmlns="http://schemas.openxmlformats.org/package/2006/relationships"><Relationship Id="rId8" Type="http://schemas.openxmlformats.org/officeDocument/2006/relationships/image" Target="../media/image162.png"/><Relationship Id="rId3" Type="http://schemas.openxmlformats.org/officeDocument/2006/relationships/image" Target="../media/image157.emf"/><Relationship Id="rId7" Type="http://schemas.openxmlformats.org/officeDocument/2006/relationships/image" Target="../media/image161.png"/><Relationship Id="rId2" Type="http://schemas.openxmlformats.org/officeDocument/2006/relationships/image" Target="../media/image156.png"/><Relationship Id="rId1" Type="http://schemas.openxmlformats.org/officeDocument/2006/relationships/slideLayout" Target="../slideLayouts/slideLayout141.xml"/><Relationship Id="rId6" Type="http://schemas.openxmlformats.org/officeDocument/2006/relationships/image" Target="../media/image160.png"/><Relationship Id="rId5" Type="http://schemas.openxmlformats.org/officeDocument/2006/relationships/image" Target="../media/image159.png"/><Relationship Id="rId4" Type="http://schemas.openxmlformats.org/officeDocument/2006/relationships/image" Target="../media/image158.png"/><Relationship Id="rId9" Type="http://schemas.openxmlformats.org/officeDocument/2006/relationships/image" Target="../media/image163.png"/></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152.xml"/></Relationships>
</file>

<file path=ppt/slides/_rels/slide9.xml.rels><?xml version="1.0" encoding="UTF-8" standalone="yes"?>
<Relationships xmlns="http://schemas.openxmlformats.org/package/2006/relationships"><Relationship Id="rId2" Type="http://schemas.openxmlformats.org/officeDocument/2006/relationships/image" Target="../media/image164.jpeg"/><Relationship Id="rId1" Type="http://schemas.openxmlformats.org/officeDocument/2006/relationships/slideLayout" Target="../slideLayouts/slideLayout174.xml"/></Relationships>
</file>

<file path=ppt/slides/_rels/slide10.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192.xml"/></Relationships>
</file>

<file path=ppt/slides/_rels/slide11.xml.rels><?xml version="1.0" encoding="UTF-8" standalone="yes"?>
<Relationships xmlns="http://schemas.openxmlformats.org/package/2006/relationships"><Relationship Id="rId3" Type="http://schemas.openxmlformats.org/officeDocument/2006/relationships/image" Target="../media/image165.jpeg"/><Relationship Id="rId2" Type="http://schemas.openxmlformats.org/officeDocument/2006/relationships/notesSlide" Target="../notesSlides/notesSlide6.xml"/><Relationship Id="rId1" Type="http://schemas.openxmlformats.org/officeDocument/2006/relationships/slideLayout" Target="../slideLayouts/slideLayout214.xml"/></Relationships>
</file>

<file path=ppt/slides/_rels/slide12.xml.rels><?xml version="1.0" encoding="UTF-8" standalone="yes"?>
<Relationships xmlns="http://schemas.openxmlformats.org/package/2006/relationships"><Relationship Id="rId8" Type="http://schemas.openxmlformats.org/officeDocument/2006/relationships/image" Target="../media/image169.png"/><Relationship Id="rId3" Type="http://schemas.openxmlformats.org/officeDocument/2006/relationships/image" Target="../media/image166.jpeg"/><Relationship Id="rId7" Type="http://schemas.openxmlformats.org/officeDocument/2006/relationships/image" Target="../media/image170.svg"/><Relationship Id="rId2" Type="http://schemas.openxmlformats.org/officeDocument/2006/relationships/notesSlide" Target="../notesSlides/notesSlide7.xml"/><Relationship Id="rId1" Type="http://schemas.openxmlformats.org/officeDocument/2006/relationships/slideLayout" Target="../slideLayouts/slideLayout239.xml"/><Relationship Id="rId6" Type="http://schemas.openxmlformats.org/officeDocument/2006/relationships/image" Target="../media/image168.png"/><Relationship Id="rId5" Type="http://schemas.openxmlformats.org/officeDocument/2006/relationships/image" Target="../media/image168.svg"/><Relationship Id="rId4" Type="http://schemas.openxmlformats.org/officeDocument/2006/relationships/image" Target="../media/image167.png"/><Relationship Id="rId9" Type="http://schemas.openxmlformats.org/officeDocument/2006/relationships/image" Target="../media/image170.png"/></Relationships>
</file>

<file path=ppt/slides/_rels/slide13.xml.rels><?xml version="1.0" encoding="UTF-8" standalone="yes"?>
<Relationships xmlns="http://schemas.openxmlformats.org/package/2006/relationships"><Relationship Id="rId8" Type="http://schemas.openxmlformats.org/officeDocument/2006/relationships/image" Target="../media/image176.jpeg"/><Relationship Id="rId3" Type="http://schemas.openxmlformats.org/officeDocument/2006/relationships/image" Target="../media/image172.jpeg"/><Relationship Id="rId7" Type="http://schemas.openxmlformats.org/officeDocument/2006/relationships/image" Target="../media/image175.png"/><Relationship Id="rId2" Type="http://schemas.openxmlformats.org/officeDocument/2006/relationships/image" Target="../media/image171.jpeg"/><Relationship Id="rId1" Type="http://schemas.openxmlformats.org/officeDocument/2006/relationships/slideLayout" Target="../slideLayouts/slideLayout267.xml"/><Relationship Id="rId6" Type="http://schemas.openxmlformats.org/officeDocument/2006/relationships/image" Target="../media/image59.png"/><Relationship Id="rId5" Type="http://schemas.openxmlformats.org/officeDocument/2006/relationships/image" Target="../media/image174.jpeg"/><Relationship Id="rId4" Type="http://schemas.openxmlformats.org/officeDocument/2006/relationships/image" Target="../media/image173.jpeg"/><Relationship Id="rId9" Type="http://schemas.openxmlformats.org/officeDocument/2006/relationships/image" Target="../media/image177.png"/></Relationships>
</file>

<file path=ppt/slides/_rels/slide14.xml.rels><?xml version="1.0" encoding="UTF-8" standalone="yes"?>
<Relationships xmlns="http://schemas.openxmlformats.org/package/2006/relationships"><Relationship Id="rId3" Type="http://schemas.openxmlformats.org/officeDocument/2006/relationships/image" Target="../media/image178.jpeg"/><Relationship Id="rId2" Type="http://schemas.openxmlformats.org/officeDocument/2006/relationships/notesSlide" Target="../notesSlides/notesSlide8.xml"/><Relationship Id="rId1" Type="http://schemas.openxmlformats.org/officeDocument/2006/relationships/slideLayout" Target="../slideLayouts/slideLayout228.xml"/><Relationship Id="rId4" Type="http://schemas.openxmlformats.org/officeDocument/2006/relationships/image" Target="../media/image179.jpeg"/></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242.xml"/></Relationships>
</file>

<file path=ppt/slides/_rels/slide16.xml.rels><?xml version="1.0" encoding="UTF-8" standalone="yes"?>
<Relationships xmlns="http://schemas.openxmlformats.org/package/2006/relationships"><Relationship Id="rId3" Type="http://schemas.openxmlformats.org/officeDocument/2006/relationships/image" Target="../media/image181.jpeg"/><Relationship Id="rId2" Type="http://schemas.openxmlformats.org/officeDocument/2006/relationships/image" Target="../media/image180.png"/><Relationship Id="rId1" Type="http://schemas.openxmlformats.org/officeDocument/2006/relationships/slideLayout" Target="../slideLayouts/slideLayout1.xml"/></Relationships>
</file>

<file path=ppt/slides/_rels/slide17.xml.rels><?xml version="1.0" encoding="UTF-8" standalone="yes"?>
<Relationships xmlns="http://schemas.openxmlformats.org/package/2006/relationships"><Relationship Id="rId3" Type="http://schemas.openxmlformats.org/officeDocument/2006/relationships/image" Target="../media/image182.jpeg"/><Relationship Id="rId2" Type="http://schemas.openxmlformats.org/officeDocument/2006/relationships/image" Target="../media/image180.png"/><Relationship Id="rId1" Type="http://schemas.openxmlformats.org/officeDocument/2006/relationships/slideLayout" Target="../slideLayouts/slideLayout206.xml"/><Relationship Id="rId6" Type="http://schemas.openxmlformats.org/officeDocument/2006/relationships/image" Target="../media/image185.gif"/><Relationship Id="rId5" Type="http://schemas.openxmlformats.org/officeDocument/2006/relationships/image" Target="../media/image184.png"/><Relationship Id="rId4" Type="http://schemas.openxmlformats.org/officeDocument/2006/relationships/image" Target="../media/image183.png"/></Relationships>
</file>

<file path=ppt/slides/_rels/slide18.xml.rels><?xml version="1.0" encoding="UTF-8" standalone="yes"?>
<Relationships xmlns="http://schemas.openxmlformats.org/package/2006/relationships"><Relationship Id="rId3" Type="http://schemas.openxmlformats.org/officeDocument/2006/relationships/image" Target="../media/image186.png"/><Relationship Id="rId2" Type="http://schemas.openxmlformats.org/officeDocument/2006/relationships/image" Target="../media/image180.png"/><Relationship Id="rId1" Type="http://schemas.openxmlformats.org/officeDocument/2006/relationships/slideLayout" Target="../slideLayouts/slideLayout2.xml"/></Relationships>
</file>

<file path=ppt/slides/_rels/slide19.xml.rels><?xml version="1.0" encoding="UTF-8" standalone="yes"?>
<Relationships xmlns="http://schemas.openxmlformats.org/package/2006/relationships"><Relationship Id="rId2" Type="http://schemas.openxmlformats.org/officeDocument/2006/relationships/image" Target="../media/image187.jpeg"/><Relationship Id="rId1" Type="http://schemas.openxmlformats.org/officeDocument/2006/relationships/slideLayout" Target="../slideLayouts/slideLayout299.xml"/></Relationships>
</file>

<file path=ppt/slides/_rels/slide20.xml.rels><?xml version="1.0" encoding="UTF-8" standalone="yes"?>
<Relationships xmlns="http://schemas.openxmlformats.org/package/2006/relationships"><Relationship Id="rId3" Type="http://schemas.openxmlformats.org/officeDocument/2006/relationships/image" Target="../media/image189.jpeg"/><Relationship Id="rId2" Type="http://schemas.openxmlformats.org/officeDocument/2006/relationships/image" Target="../media/image188.jpeg"/><Relationship Id="rId1" Type="http://schemas.openxmlformats.org/officeDocument/2006/relationships/slideLayout" Target="../slideLayouts/slideLayout287.xml"/><Relationship Id="rId6" Type="http://schemas.openxmlformats.org/officeDocument/2006/relationships/image" Target="../media/image192.jpeg"/><Relationship Id="rId5" Type="http://schemas.openxmlformats.org/officeDocument/2006/relationships/image" Target="../media/image191.jpeg"/><Relationship Id="rId4" Type="http://schemas.openxmlformats.org/officeDocument/2006/relationships/image" Target="../media/image190.jpeg"/></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325.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370.xml"/></Relationships>
</file>

<file path=ppt/slides/_rels/slide23.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349.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474.xml"/></Relationships>
</file>

<file path=ppt/slides/_rels/slide25.xml.rels><?xml version="1.0" encoding="UTF-8" standalone="yes"?>
<Relationships xmlns="http://schemas.openxmlformats.org/package/2006/relationships"><Relationship Id="rId3" Type="http://schemas.openxmlformats.org/officeDocument/2006/relationships/image" Target="../media/image194.png"/><Relationship Id="rId2" Type="http://schemas.openxmlformats.org/officeDocument/2006/relationships/image" Target="../media/image193.jpeg"/><Relationship Id="rId1" Type="http://schemas.openxmlformats.org/officeDocument/2006/relationships/slideLayout" Target="../slideLayouts/slideLayout325.xml"/><Relationship Id="rId6" Type="http://schemas.openxmlformats.org/officeDocument/2006/relationships/image" Target="../media/image199.svg"/><Relationship Id="rId5" Type="http://schemas.openxmlformats.org/officeDocument/2006/relationships/image" Target="../media/image195.png"/><Relationship Id="rId4" Type="http://schemas.openxmlformats.org/officeDocument/2006/relationships/image" Target="../media/image197.svg"/></Relationships>
</file>

<file path=ppt/slides/_rels/slide26.xml.rels><?xml version="1.0" encoding="UTF-8" standalone="yes"?>
<Relationships xmlns="http://schemas.openxmlformats.org/package/2006/relationships"><Relationship Id="rId8" Type="http://schemas.openxmlformats.org/officeDocument/2006/relationships/image" Target="../media/image200.png"/><Relationship Id="rId3" Type="http://schemas.openxmlformats.org/officeDocument/2006/relationships/image" Target="../media/image196.jpeg"/><Relationship Id="rId7" Type="http://schemas.openxmlformats.org/officeDocument/2006/relationships/image" Target="../media/image204.svg"/><Relationship Id="rId2" Type="http://schemas.openxmlformats.org/officeDocument/2006/relationships/notesSlide" Target="../notesSlides/notesSlide10.xml"/><Relationship Id="rId1" Type="http://schemas.openxmlformats.org/officeDocument/2006/relationships/slideLayout" Target="../slideLayouts/slideLayout395.xml"/><Relationship Id="rId6" Type="http://schemas.openxmlformats.org/officeDocument/2006/relationships/image" Target="../media/image199.png"/><Relationship Id="rId5" Type="http://schemas.openxmlformats.org/officeDocument/2006/relationships/image" Target="../media/image198.jpeg"/><Relationship Id="rId4" Type="http://schemas.openxmlformats.org/officeDocument/2006/relationships/image" Target="../media/image197.png"/><Relationship Id="rId9" Type="http://schemas.openxmlformats.org/officeDocument/2006/relationships/image" Target="../media/image206.svg"/></Relationships>
</file>

<file path=ppt/slides/_rels/slide27.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406.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297.xml"/></Relationships>
</file>

<file path=ppt/slides/_rels/slide29.xml.rels><?xml version="1.0" encoding="UTF-8" standalone="yes"?>
<Relationships xmlns="http://schemas.openxmlformats.org/package/2006/relationships"><Relationship Id="rId3" Type="http://schemas.openxmlformats.org/officeDocument/2006/relationships/image" Target="../media/image198.jpeg"/><Relationship Id="rId2" Type="http://schemas.openxmlformats.org/officeDocument/2006/relationships/image" Target="../media/image197.png"/><Relationship Id="rId1" Type="http://schemas.openxmlformats.org/officeDocument/2006/relationships/slideLayout" Target="../slideLayouts/slideLayout298.xml"/><Relationship Id="rId4" Type="http://schemas.openxmlformats.org/officeDocument/2006/relationships/image" Target="../media/image201.jpeg"/></Relationships>
</file>

<file path=ppt/slides/_rels/slide30.xml.rels><?xml version="1.0" encoding="UTF-8" standalone="yes"?>
<Relationships xmlns="http://schemas.openxmlformats.org/package/2006/relationships"><Relationship Id="rId3" Type="http://schemas.openxmlformats.org/officeDocument/2006/relationships/image" Target="../media/image202.jpeg"/><Relationship Id="rId2" Type="http://schemas.openxmlformats.org/officeDocument/2006/relationships/image" Target="../media/image197.png"/><Relationship Id="rId1" Type="http://schemas.openxmlformats.org/officeDocument/2006/relationships/slideLayout" Target="../slideLayouts/slideLayout436.xml"/></Relationships>
</file>

<file path=ppt/slides/_rels/slide31.xml.rels><?xml version="1.0" encoding="UTF-8" standalone="yes"?>
<Relationships xmlns="http://schemas.openxmlformats.org/package/2006/relationships"><Relationship Id="rId3" Type="http://schemas.openxmlformats.org/officeDocument/2006/relationships/image" Target="../media/image198.jpeg"/><Relationship Id="rId2" Type="http://schemas.openxmlformats.org/officeDocument/2006/relationships/notesSlide" Target="../notesSlides/notesSlide12.xml"/><Relationship Id="rId1" Type="http://schemas.openxmlformats.org/officeDocument/2006/relationships/slideLayout" Target="../slideLayouts/slideLayout409.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464.xml"/></Relationships>
</file>

<file path=ppt/slides/_rels/slide33.xml.rels><?xml version="1.0" encoding="UTF-8" standalone="yes"?>
<Relationships xmlns="http://schemas.openxmlformats.org/package/2006/relationships"><Relationship Id="rId3" Type="http://schemas.openxmlformats.org/officeDocument/2006/relationships/image" Target="../media/image203.jpeg"/><Relationship Id="rId2" Type="http://schemas.openxmlformats.org/officeDocument/2006/relationships/notesSlide" Target="../notesSlides/notesSlide13.xml"/><Relationship Id="rId1" Type="http://schemas.openxmlformats.org/officeDocument/2006/relationships/slideLayout" Target="../slideLayouts/slideLayout448.xml"/><Relationship Id="rId4" Type="http://schemas.openxmlformats.org/officeDocument/2006/relationships/image" Target="../media/image204.jpeg"/></Relationships>
</file>

<file path=ppt/slides/_rels/slide34.xml.rels><?xml version="1.0" encoding="UTF-8" standalone="yes"?>
<Relationships xmlns="http://schemas.openxmlformats.org/package/2006/relationships"><Relationship Id="rId3" Type="http://schemas.openxmlformats.org/officeDocument/2006/relationships/image" Target="../media/image203.jpeg"/><Relationship Id="rId2" Type="http://schemas.openxmlformats.org/officeDocument/2006/relationships/notesSlide" Target="../notesSlides/notesSlide14.xml"/><Relationship Id="rId1" Type="http://schemas.openxmlformats.org/officeDocument/2006/relationships/slideLayout" Target="../slideLayouts/slideLayout456.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464.xml"/></Relationships>
</file>

<file path=ppt/slides/_rels/slide36.xml.rels><?xml version="1.0" encoding="UTF-8" standalone="yes"?>
<Relationships xmlns="http://schemas.openxmlformats.org/package/2006/relationships"><Relationship Id="rId3" Type="http://schemas.openxmlformats.org/officeDocument/2006/relationships/image" Target="../media/image205.emf"/><Relationship Id="rId2" Type="http://schemas.openxmlformats.org/officeDocument/2006/relationships/notesSlide" Target="../notesSlides/notesSlide15.xml"/><Relationship Id="rId1" Type="http://schemas.openxmlformats.org/officeDocument/2006/relationships/slideLayout" Target="../slideLayouts/slideLayout452.xml"/><Relationship Id="rId6" Type="http://schemas.openxmlformats.org/officeDocument/2006/relationships/image" Target="../media/image208.gif"/><Relationship Id="rId5" Type="http://schemas.openxmlformats.org/officeDocument/2006/relationships/image" Target="../media/image207.gif"/><Relationship Id="rId4" Type="http://schemas.openxmlformats.org/officeDocument/2006/relationships/image" Target="../media/image206.png"/></Relationships>
</file>

<file path=ppt/slides/_rels/slide37.xml.rels><?xml version="1.0" encoding="UTF-8" standalone="yes"?>
<Relationships xmlns="http://schemas.openxmlformats.org/package/2006/relationships"><Relationship Id="rId3" Type="http://schemas.openxmlformats.org/officeDocument/2006/relationships/image" Target="../media/image210.png"/><Relationship Id="rId2" Type="http://schemas.openxmlformats.org/officeDocument/2006/relationships/image" Target="../media/image209.png"/><Relationship Id="rId1" Type="http://schemas.openxmlformats.org/officeDocument/2006/relationships/slideLayout" Target="../slideLayouts/slideLayout464.xml"/><Relationship Id="rId5" Type="http://schemas.openxmlformats.org/officeDocument/2006/relationships/image" Target="../media/image212.jpeg"/><Relationship Id="rId4" Type="http://schemas.openxmlformats.org/officeDocument/2006/relationships/image" Target="../media/image211.png"/></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464.xml"/></Relationships>
</file>

<file path=ppt/slides/_rels/slide39.xml.rels><?xml version="1.0" encoding="UTF-8" standalone="yes"?>
<Relationships xmlns="http://schemas.openxmlformats.org/package/2006/relationships"><Relationship Id="rId3" Type="http://schemas.openxmlformats.org/officeDocument/2006/relationships/image" Target="../media/image214.wmf"/><Relationship Id="rId2" Type="http://schemas.openxmlformats.org/officeDocument/2006/relationships/image" Target="../media/image213.gif"/><Relationship Id="rId1" Type="http://schemas.openxmlformats.org/officeDocument/2006/relationships/slideLayout" Target="../slideLayouts/slideLayout490.xml"/><Relationship Id="rId4" Type="http://schemas.openxmlformats.org/officeDocument/2006/relationships/image" Target="../media/image215.jpeg"/></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474.xml"/></Relationships>
</file>

<file path=ppt/slides/_rels/slide41.xml.rels><?xml version="1.0" encoding="UTF-8" standalone="yes"?>
<Relationships xmlns="http://schemas.openxmlformats.org/package/2006/relationships"><Relationship Id="rId3" Type="http://schemas.openxmlformats.org/officeDocument/2006/relationships/image" Target="../media/image216.png"/><Relationship Id="rId7" Type="http://schemas.openxmlformats.org/officeDocument/2006/relationships/image" Target="../media/image220.png"/><Relationship Id="rId2" Type="http://schemas.openxmlformats.org/officeDocument/2006/relationships/notesSlide" Target="../notesSlides/notesSlide16.xml"/><Relationship Id="rId1" Type="http://schemas.openxmlformats.org/officeDocument/2006/relationships/slideLayout" Target="../slideLayouts/slideLayout34.xml"/><Relationship Id="rId6" Type="http://schemas.openxmlformats.org/officeDocument/2006/relationships/image" Target="../media/image219.png"/><Relationship Id="rId5" Type="http://schemas.openxmlformats.org/officeDocument/2006/relationships/image" Target="../media/image218.png"/><Relationship Id="rId4" Type="http://schemas.openxmlformats.org/officeDocument/2006/relationships/image" Target="../media/image217.jpeg"/></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479.xml"/></Relationships>
</file>

<file path=ppt/slides/_rels/slide43.xml.rels><?xml version="1.0" encoding="UTF-8" standalone="yes"?>
<Relationships xmlns="http://schemas.openxmlformats.org/package/2006/relationships"><Relationship Id="rId3" Type="http://schemas.openxmlformats.org/officeDocument/2006/relationships/image" Target="../media/image221.jpeg"/><Relationship Id="rId2" Type="http://schemas.openxmlformats.org/officeDocument/2006/relationships/notesSlide" Target="../notesSlides/notesSlide17.xml"/><Relationship Id="rId1" Type="http://schemas.openxmlformats.org/officeDocument/2006/relationships/slideLayout" Target="../slideLayouts/slideLayout491.xml"/><Relationship Id="rId4" Type="http://schemas.openxmlformats.org/officeDocument/2006/relationships/image" Target="../media/image222.jpeg"/></Relationships>
</file>

<file path=ppt/slides/_rels/slide44.xml.rels><?xml version="1.0" encoding="UTF-8" standalone="yes"?>
<Relationships xmlns="http://schemas.openxmlformats.org/package/2006/relationships"><Relationship Id="rId3" Type="http://schemas.openxmlformats.org/officeDocument/2006/relationships/image" Target="../media/image222.jpeg"/><Relationship Id="rId2" Type="http://schemas.openxmlformats.org/officeDocument/2006/relationships/notesSlide" Target="../notesSlides/notesSlide18.xml"/><Relationship Id="rId1" Type="http://schemas.openxmlformats.org/officeDocument/2006/relationships/slideLayout" Target="../slideLayouts/slideLayout493.xml"/><Relationship Id="rId5" Type="http://schemas.openxmlformats.org/officeDocument/2006/relationships/image" Target="../media/image224.jpeg"/><Relationship Id="rId4" Type="http://schemas.openxmlformats.org/officeDocument/2006/relationships/image" Target="../media/image223.jpeg"/></Relationships>
</file>

<file path=ppt/slides/_rels/slide45.xml.rels><?xml version="1.0" encoding="UTF-8" standalone="yes"?>
<Relationships xmlns="http://schemas.openxmlformats.org/package/2006/relationships"><Relationship Id="rId3" Type="http://schemas.openxmlformats.org/officeDocument/2006/relationships/image" Target="../media/image223.jpeg"/><Relationship Id="rId2" Type="http://schemas.openxmlformats.org/officeDocument/2006/relationships/image" Target="../media/image224.jpeg"/><Relationship Id="rId1" Type="http://schemas.openxmlformats.org/officeDocument/2006/relationships/slideLayout" Target="../slideLayouts/slideLayout305.xml"/><Relationship Id="rId6" Type="http://schemas.openxmlformats.org/officeDocument/2006/relationships/image" Target="../media/image227.jpeg"/><Relationship Id="rId5" Type="http://schemas.openxmlformats.org/officeDocument/2006/relationships/image" Target="../media/image226.jpeg"/><Relationship Id="rId4" Type="http://schemas.openxmlformats.org/officeDocument/2006/relationships/image" Target="../media/image225.jpeg"/></Relationships>
</file>

<file path=ppt/slides/_rels/slide46.xml.rels><?xml version="1.0" encoding="UTF-8" standalone="yes"?>
<Relationships xmlns="http://schemas.openxmlformats.org/package/2006/relationships"><Relationship Id="rId3" Type="http://schemas.openxmlformats.org/officeDocument/2006/relationships/image" Target="../media/image221.jpeg"/><Relationship Id="rId2" Type="http://schemas.openxmlformats.org/officeDocument/2006/relationships/image" Target="../media/image227.jpeg"/><Relationship Id="rId1" Type="http://schemas.openxmlformats.org/officeDocument/2006/relationships/slideLayout" Target="../slideLayouts/slideLayout121.xml"/><Relationship Id="rId5" Type="http://schemas.openxmlformats.org/officeDocument/2006/relationships/image" Target="../media/image229.jpeg"/><Relationship Id="rId4" Type="http://schemas.openxmlformats.org/officeDocument/2006/relationships/image" Target="../media/image228.jpeg"/></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139.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490.xml"/></Relationships>
</file>

<file path=ppt/slides/_rels/slide49.xml.rels><?xml version="1.0" encoding="UTF-8" standalone="yes"?>
<Relationships xmlns="http://schemas.openxmlformats.org/package/2006/relationships"><Relationship Id="rId2" Type="http://schemas.openxmlformats.org/officeDocument/2006/relationships/image" Target="../media/image207.gif"/><Relationship Id="rId1" Type="http://schemas.openxmlformats.org/officeDocument/2006/relationships/slideLayout" Target="../slideLayouts/slideLayout267.xml"/></Relationships>
</file>

<file path=ppt/slides/_rels/slide50.xml.rels><?xml version="1.0" encoding="UTF-8" standalone="yes"?>
<Relationships xmlns="http://schemas.openxmlformats.org/package/2006/relationships"><Relationship Id="rId3" Type="http://schemas.openxmlformats.org/officeDocument/2006/relationships/image" Target="../media/image231.gif"/><Relationship Id="rId2" Type="http://schemas.openxmlformats.org/officeDocument/2006/relationships/image" Target="../media/image230.png"/><Relationship Id="rId1" Type="http://schemas.openxmlformats.org/officeDocument/2006/relationships/slideLayout" Target="../slideLayouts/slideLayout240.xml"/><Relationship Id="rId6" Type="http://schemas.openxmlformats.org/officeDocument/2006/relationships/image" Target="../media/image234.png"/><Relationship Id="rId5" Type="http://schemas.openxmlformats.org/officeDocument/2006/relationships/image" Target="../media/image233.jpeg"/><Relationship Id="rId4" Type="http://schemas.openxmlformats.org/officeDocument/2006/relationships/image" Target="../media/image232.jpeg"/></Relationships>
</file>

<file path=ppt/slides/_rels/slide51.xml.rels><?xml version="1.0" encoding="UTF-8" standalone="yes"?>
<Relationships xmlns="http://schemas.openxmlformats.org/package/2006/relationships"><Relationship Id="rId2" Type="http://schemas.openxmlformats.org/officeDocument/2006/relationships/image" Target="../media/image235.png"/><Relationship Id="rId1" Type="http://schemas.openxmlformats.org/officeDocument/2006/relationships/slideLayout" Target="../slideLayouts/slideLayout243.xml"/></Relationships>
</file>

<file path=ppt/slides/_rels/slide52.xml.rels><?xml version="1.0" encoding="UTF-8" standalone="yes"?>
<Relationships xmlns="http://schemas.openxmlformats.org/package/2006/relationships"><Relationship Id="rId3" Type="http://schemas.openxmlformats.org/officeDocument/2006/relationships/image" Target="../media/image237.png"/><Relationship Id="rId2" Type="http://schemas.openxmlformats.org/officeDocument/2006/relationships/image" Target="../media/image236.jpeg"/><Relationship Id="rId1" Type="http://schemas.openxmlformats.org/officeDocument/2006/relationships/slideLayout" Target="../slideLayouts/slideLayout370.xml"/><Relationship Id="rId5" Type="http://schemas.openxmlformats.org/officeDocument/2006/relationships/image" Target="../media/image239.jpeg"/><Relationship Id="rId4" Type="http://schemas.openxmlformats.org/officeDocument/2006/relationships/image" Target="../media/image238.jpeg"/></Relationships>
</file>

<file path=ppt/slides/_rels/slide53.xml.rels><?xml version="1.0" encoding="UTF-8" standalone="yes"?>
<Relationships xmlns="http://schemas.openxmlformats.org/package/2006/relationships"><Relationship Id="rId3" Type="http://schemas.openxmlformats.org/officeDocument/2006/relationships/image" Target="../media/image240.png"/><Relationship Id="rId2" Type="http://schemas.openxmlformats.org/officeDocument/2006/relationships/notesSlide" Target="../notesSlides/notesSlide19.xml"/><Relationship Id="rId1" Type="http://schemas.openxmlformats.org/officeDocument/2006/relationships/slideLayout" Target="../slideLayouts/slideLayout89.xml"/><Relationship Id="rId4" Type="http://schemas.openxmlformats.org/officeDocument/2006/relationships/image" Target="../media/image241.png"/></Relationships>
</file>

<file path=ppt/slides/_rels/slide54.xml.rels><?xml version="1.0" encoding="UTF-8" standalone="yes"?>
<Relationships xmlns="http://schemas.openxmlformats.org/package/2006/relationships"><Relationship Id="rId3" Type="http://schemas.openxmlformats.org/officeDocument/2006/relationships/image" Target="../media/image242.png"/><Relationship Id="rId2" Type="http://schemas.openxmlformats.org/officeDocument/2006/relationships/notesSlide" Target="../notesSlides/notesSlide20.xml"/><Relationship Id="rId1" Type="http://schemas.openxmlformats.org/officeDocument/2006/relationships/slideLayout" Target="../slideLayouts/slideLayout513.xml"/></Relationships>
</file>

<file path=ppt/slides/_rels/slide55.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524.xml"/></Relationships>
</file>

<file path=ppt/slides/_rels/slide56.xml.rels><?xml version="1.0" encoding="UTF-8" standalone="yes"?>
<Relationships xmlns="http://schemas.openxmlformats.org/package/2006/relationships"><Relationship Id="rId3" Type="http://schemas.openxmlformats.org/officeDocument/2006/relationships/image" Target="../media/image243.png"/><Relationship Id="rId2" Type="http://schemas.openxmlformats.org/officeDocument/2006/relationships/image" Target="../media/image242.jpeg"/><Relationship Id="rId1" Type="http://schemas.openxmlformats.org/officeDocument/2006/relationships/slideLayout" Target="../slideLayouts/slideLayout526.xml"/></Relationships>
</file>

<file path=ppt/slides/_rels/slide57.xml.rels><?xml version="1.0" encoding="UTF-8" standalone="yes"?>
<Relationships xmlns="http://schemas.openxmlformats.org/package/2006/relationships"><Relationship Id="rId3" Type="http://schemas.openxmlformats.org/officeDocument/2006/relationships/image" Target="../media/image245.jpeg"/><Relationship Id="rId2" Type="http://schemas.openxmlformats.org/officeDocument/2006/relationships/image" Target="../media/image244.png"/><Relationship Id="rId1" Type="http://schemas.openxmlformats.org/officeDocument/2006/relationships/slideLayout" Target="../slideLayouts/slideLayout553.xml"/><Relationship Id="rId4" Type="http://schemas.openxmlformats.org/officeDocument/2006/relationships/image" Target="../media/image246.jpeg"/></Relationships>
</file>

<file path=ppt/slides/_rels/slide58.xml.rels><?xml version="1.0" encoding="UTF-8" standalone="yes"?>
<Relationships xmlns="http://schemas.openxmlformats.org/package/2006/relationships"><Relationship Id="rId3" Type="http://schemas.openxmlformats.org/officeDocument/2006/relationships/image" Target="../media/image248.jpeg"/><Relationship Id="rId2" Type="http://schemas.openxmlformats.org/officeDocument/2006/relationships/image" Target="../media/image247.jpeg"/><Relationship Id="rId1" Type="http://schemas.openxmlformats.org/officeDocument/2006/relationships/slideLayout" Target="../slideLayouts/slideLayout526.xml"/></Relationships>
</file>

<file path=ppt/slides/_rels/slide59.xml.rels><?xml version="1.0" encoding="UTF-8" standalone="yes"?>
<Relationships xmlns="http://schemas.openxmlformats.org/package/2006/relationships"><Relationship Id="rId1" Type="http://schemas.openxmlformats.org/officeDocument/2006/relationships/slideLayout" Target="../slideLayouts/slideLayout538.xml"/></Relationships>
</file>

<file path=ppt/slides/_rels/slide60.xml.rels><?xml version="1.0" encoding="UTF-8" standalone="yes"?>
<Relationships xmlns="http://schemas.openxmlformats.org/package/2006/relationships"><Relationship Id="rId3" Type="http://schemas.openxmlformats.org/officeDocument/2006/relationships/image" Target="../media/image250.png"/><Relationship Id="rId2" Type="http://schemas.openxmlformats.org/officeDocument/2006/relationships/image" Target="../media/image249.png"/><Relationship Id="rId1" Type="http://schemas.openxmlformats.org/officeDocument/2006/relationships/slideLayout" Target="../slideLayouts/slideLayout541.xml"/></Relationships>
</file>

<file path=ppt/slides/_rels/slide61.xml.rels><?xml version="1.0" encoding="UTF-8" standalone="yes"?>
<Relationships xmlns="http://schemas.openxmlformats.org/package/2006/relationships"><Relationship Id="rId3" Type="http://schemas.openxmlformats.org/officeDocument/2006/relationships/image" Target="../media/image251.jpeg"/><Relationship Id="rId2" Type="http://schemas.openxmlformats.org/officeDocument/2006/relationships/notesSlide" Target="../notesSlides/notesSlide22.xml"/><Relationship Id="rId1" Type="http://schemas.openxmlformats.org/officeDocument/2006/relationships/slideLayout" Target="../slideLayouts/slideLayout34.xml"/><Relationship Id="rId4" Type="http://schemas.openxmlformats.org/officeDocument/2006/relationships/image" Target="../media/image252.jpeg"/></Relationships>
</file>

<file path=ppt/slides/_rels/slide62.xml.rels><?xml version="1.0" encoding="UTF-8" standalone="yes"?>
<Relationships xmlns="http://schemas.openxmlformats.org/package/2006/relationships"><Relationship Id="rId2" Type="http://schemas.openxmlformats.org/officeDocument/2006/relationships/image" Target="../media/image253.png"/><Relationship Id="rId1" Type="http://schemas.openxmlformats.org/officeDocument/2006/relationships/slideLayout" Target="../slideLayouts/slideLayout35.xml"/></Relationships>
</file>

<file path=ppt/slides/_rels/slide63.xml.rels><?xml version="1.0" encoding="UTF-8" standalone="yes"?>
<Relationships xmlns="http://schemas.openxmlformats.org/package/2006/relationships"><Relationship Id="rId3" Type="http://schemas.openxmlformats.org/officeDocument/2006/relationships/image" Target="../media/image254.jpeg"/><Relationship Id="rId2" Type="http://schemas.openxmlformats.org/officeDocument/2006/relationships/hyperlink" Target="http://images.google.com.vn/imgres?imgurl=http://www.pcbypaul.com/wpclipart/money/bag-of-money.png&amp;imgrefurl=http://www.pcbypaul.com/wpclipart/money/&amp;h=223&amp;w=189&amp;sz=4&amp;tbnid=UB9MNSJfFLIpxM:&amp;tbnh=102&amp;tbnw=86&amp;hl=vi&amp;start=27&amp;prev=/images?q=money&amp;start=20&amp;svnum=10&amp;hl=vi&amp;lr=&amp;sa=N" TargetMode="External"/><Relationship Id="rId1" Type="http://schemas.openxmlformats.org/officeDocument/2006/relationships/slideLayout" Target="../slideLayouts/slideLayout545.xml"/></Relationships>
</file>

<file path=ppt/slides/_rels/slide64.xml.rels><?xml version="1.0" encoding="UTF-8" standalone="yes"?>
<Relationships xmlns="http://schemas.openxmlformats.org/package/2006/relationships"><Relationship Id="rId3" Type="http://schemas.openxmlformats.org/officeDocument/2006/relationships/image" Target="../media/image256.jpeg"/><Relationship Id="rId2" Type="http://schemas.openxmlformats.org/officeDocument/2006/relationships/image" Target="../media/image255.png"/><Relationship Id="rId1" Type="http://schemas.openxmlformats.org/officeDocument/2006/relationships/slideLayout" Target="../slideLayouts/slideLayout551.xml"/><Relationship Id="rId4" Type="http://schemas.openxmlformats.org/officeDocument/2006/relationships/image" Target="../media/image257.jpeg"/></Relationships>
</file>

<file path=ppt/slides/_rels/slide65.xml.rels><?xml version="1.0" encoding="UTF-8" standalone="yes"?>
<Relationships xmlns="http://schemas.openxmlformats.org/package/2006/relationships"><Relationship Id="rId1" Type="http://schemas.openxmlformats.org/officeDocument/2006/relationships/slideLayout" Target="../slideLayouts/slideLayout55.xml"/></Relationships>
</file>

<file path=ppt/slides/_rels/slide66.xml.rels><?xml version="1.0" encoding="UTF-8" standalone="yes"?>
<Relationships xmlns="http://schemas.openxmlformats.org/package/2006/relationships"><Relationship Id="rId2" Type="http://schemas.openxmlformats.org/officeDocument/2006/relationships/image" Target="../media/image258.gif"/><Relationship Id="rId1" Type="http://schemas.openxmlformats.org/officeDocument/2006/relationships/slideLayout" Target="../slideLayouts/slideLayout574.xml"/></Relationships>
</file>

<file path=ppt/slides/_rels/slide67.xml.rels><?xml version="1.0" encoding="UTF-8" standalone="yes"?>
<Relationships xmlns="http://schemas.openxmlformats.org/package/2006/relationships"><Relationship Id="rId2" Type="http://schemas.openxmlformats.org/officeDocument/2006/relationships/image" Target="../media/image259.jpeg"/><Relationship Id="rId1" Type="http://schemas.openxmlformats.org/officeDocument/2006/relationships/slideLayout" Target="../slideLayouts/slideLayout66.xml"/></Relationships>
</file>

<file path=ppt/slides/_rels/slide68.xml.rels><?xml version="1.0" encoding="UTF-8" standalone="yes"?>
<Relationships xmlns="http://schemas.openxmlformats.org/package/2006/relationships"><Relationship Id="rId1" Type="http://schemas.openxmlformats.org/officeDocument/2006/relationships/slideLayout" Target="../slideLayouts/slideLayout89.xml"/></Relationships>
</file>

<file path=ppt/slides/_rels/slide69.xml.rels><?xml version="1.0" encoding="UTF-8" standalone="yes"?>
<Relationships xmlns="http://schemas.openxmlformats.org/package/2006/relationships"><Relationship Id="rId1" Type="http://schemas.openxmlformats.org/officeDocument/2006/relationships/slideLayout" Target="../slideLayouts/slideLayout76.xml"/></Relationships>
</file>

<file path=ppt/slides/_rels/slide70.xml.rels><?xml version="1.0" encoding="UTF-8" standalone="yes"?>
<Relationships xmlns="http://schemas.openxmlformats.org/package/2006/relationships"><Relationship Id="rId1" Type="http://schemas.openxmlformats.org/officeDocument/2006/relationships/slideLayout" Target="../slideLayouts/slideLayout239.xml"/></Relationships>
</file>

<file path=ppt/slides/_rels/slide71.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588.xml"/></Relationships>
</file>

<file path=ppt/slides/_rels/slide72.xml.rels><?xml version="1.0" encoding="UTF-8" standalone="yes"?>
<Relationships xmlns="http://schemas.openxmlformats.org/package/2006/relationships"><Relationship Id="rId1" Type="http://schemas.openxmlformats.org/officeDocument/2006/relationships/slideLayout" Target="../slideLayouts/slideLayout537.xml"/></Relationships>
</file>

<file path=ppt/slides/_rels/slide73.xml.rels><?xml version="1.0" encoding="UTF-8" standalone="yes"?>
<Relationships xmlns="http://schemas.openxmlformats.org/package/2006/relationships"><Relationship Id="rId1" Type="http://schemas.openxmlformats.org/officeDocument/2006/relationships/slideLayout" Target="../slideLayouts/slideLayout534.xml"/></Relationships>
</file>

<file path=ppt/slides/_rels/slide74.xml.rels><?xml version="1.0" encoding="UTF-8" standalone="yes"?>
<Relationships xmlns="http://schemas.openxmlformats.org/package/2006/relationships"><Relationship Id="rId3" Type="http://schemas.openxmlformats.org/officeDocument/2006/relationships/image" Target="../media/image56.png"/><Relationship Id="rId2" Type="http://schemas.openxmlformats.org/officeDocument/2006/relationships/image" Target="../media/image260.png"/><Relationship Id="rId1" Type="http://schemas.openxmlformats.org/officeDocument/2006/relationships/slideLayout" Target="../slideLayouts/slideLayout534.xml"/></Relationships>
</file>

<file path=ppt/slides/_rels/slide75.xml.rels><?xml version="1.0" encoding="UTF-8" standalone="yes"?>
<Relationships xmlns="http://schemas.openxmlformats.org/package/2006/relationships"><Relationship Id="rId3" Type="http://schemas.openxmlformats.org/officeDocument/2006/relationships/image" Target="../media/image262.jpeg"/><Relationship Id="rId2" Type="http://schemas.openxmlformats.org/officeDocument/2006/relationships/image" Target="../media/image261.jpeg"/><Relationship Id="rId1" Type="http://schemas.openxmlformats.org/officeDocument/2006/relationships/slideLayout" Target="../slideLayouts/slideLayout66.xml"/></Relationships>
</file>

<file path=ppt/slides/_rels/slide76.xml.rels><?xml version="1.0" encoding="UTF-8" standalone="yes"?>
<Relationships xmlns="http://schemas.openxmlformats.org/package/2006/relationships"><Relationship Id="rId2" Type="http://schemas.openxmlformats.org/officeDocument/2006/relationships/image" Target="../media/image263.wmf"/><Relationship Id="rId1" Type="http://schemas.openxmlformats.org/officeDocument/2006/relationships/slideLayout" Target="../slideLayouts/slideLayout1.xml"/></Relationships>
</file>

<file path=ppt/slides/_rels/slide77.xml.rels><?xml version="1.0" encoding="UTF-8" standalone="yes"?>
<Relationships xmlns="http://schemas.openxmlformats.org/package/2006/relationships"><Relationship Id="rId1" Type="http://schemas.openxmlformats.org/officeDocument/2006/relationships/slideLayout" Target="../slideLayouts/slideLayout602.xml"/></Relationships>
</file>

<file path=ppt/slides/_rels/slide78.xml.rels><?xml version="1.0" encoding="UTF-8" standalone="yes"?>
<Relationships xmlns="http://schemas.openxmlformats.org/package/2006/relationships"><Relationship Id="rId3" Type="http://schemas.openxmlformats.org/officeDocument/2006/relationships/image" Target="../media/image264.png"/><Relationship Id="rId2" Type="http://schemas.openxmlformats.org/officeDocument/2006/relationships/notesSlide" Target="../notesSlides/notesSlide24.xml"/><Relationship Id="rId1" Type="http://schemas.openxmlformats.org/officeDocument/2006/relationships/slideLayout" Target="../slideLayouts/slideLayout574.xml"/></Relationships>
</file>

<file path=ppt/slides/_rels/slide79.xml.rels><?xml version="1.0" encoding="UTF-8" standalone="yes"?>
<Relationships xmlns="http://schemas.openxmlformats.org/package/2006/relationships"><Relationship Id="rId8" Type="http://schemas.openxmlformats.org/officeDocument/2006/relationships/image" Target="../media/image162.png"/><Relationship Id="rId3" Type="http://schemas.openxmlformats.org/officeDocument/2006/relationships/image" Target="../media/image159.png"/><Relationship Id="rId7" Type="http://schemas.openxmlformats.org/officeDocument/2006/relationships/image" Target="../media/image161.png"/><Relationship Id="rId2" Type="http://schemas.openxmlformats.org/officeDocument/2006/relationships/image" Target="../media/image158.png"/><Relationship Id="rId1" Type="http://schemas.openxmlformats.org/officeDocument/2006/relationships/slideLayout" Target="../slideLayouts/slideLayout614.xml"/><Relationship Id="rId6" Type="http://schemas.openxmlformats.org/officeDocument/2006/relationships/image" Target="../media/image160.png"/><Relationship Id="rId5" Type="http://schemas.openxmlformats.org/officeDocument/2006/relationships/image" Target="../media/image156.png"/><Relationship Id="rId4" Type="http://schemas.openxmlformats.org/officeDocument/2006/relationships/image" Target="../media/image157.emf"/><Relationship Id="rId9" Type="http://schemas.openxmlformats.org/officeDocument/2006/relationships/image" Target="../media/image163.png"/></Relationships>
</file>

<file path=ppt/slides/_rels/slide80.xml.rels><?xml version="1.0" encoding="UTF-8" standalone="yes"?>
<Relationships xmlns="http://schemas.openxmlformats.org/package/2006/relationships"><Relationship Id="rId3" Type="http://schemas.openxmlformats.org/officeDocument/2006/relationships/image" Target="../media/image265.jpeg"/><Relationship Id="rId2" Type="http://schemas.openxmlformats.org/officeDocument/2006/relationships/notesSlide" Target="../notesSlides/notesSlide25.xml"/><Relationship Id="rId1" Type="http://schemas.openxmlformats.org/officeDocument/2006/relationships/slideLayout" Target="../slideLayouts/slideLayout628.xml"/><Relationship Id="rId4" Type="http://schemas.openxmlformats.org/officeDocument/2006/relationships/image" Target="../media/image266.jpeg"/></Relationships>
</file>

<file path=ppt/slides/_rels/slide81.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636.xml"/></Relationships>
</file>

<file path=ppt/slides/_rels/slide82.xml.rels><?xml version="1.0" encoding="UTF-8" standalone="yes"?>
<Relationships xmlns="http://schemas.openxmlformats.org/package/2006/relationships"><Relationship Id="rId3" Type="http://schemas.openxmlformats.org/officeDocument/2006/relationships/image" Target="../media/image267.wmf"/><Relationship Id="rId2" Type="http://schemas.openxmlformats.org/officeDocument/2006/relationships/notesSlide" Target="../notesSlides/notesSlide27.xml"/><Relationship Id="rId1" Type="http://schemas.openxmlformats.org/officeDocument/2006/relationships/slideLayout" Target="../slideLayouts/slideLayout395.xml"/><Relationship Id="rId4" Type="http://schemas.openxmlformats.org/officeDocument/2006/relationships/image" Target="../media/image268.wmf"/></Relationships>
</file>

<file path=ppt/slides/_rels/slide83.xml.rels><?xml version="1.0" encoding="UTF-8" standalone="yes"?>
<Relationships xmlns="http://schemas.openxmlformats.org/package/2006/relationships"><Relationship Id="rId3" Type="http://schemas.openxmlformats.org/officeDocument/2006/relationships/image" Target="../media/image269.jpeg"/><Relationship Id="rId2" Type="http://schemas.openxmlformats.org/officeDocument/2006/relationships/notesSlide" Target="../notesSlides/notesSlide28.xml"/><Relationship Id="rId1" Type="http://schemas.openxmlformats.org/officeDocument/2006/relationships/slideLayout" Target="../slideLayouts/slideLayout406.xml"/><Relationship Id="rId4" Type="http://schemas.openxmlformats.org/officeDocument/2006/relationships/image" Target="../media/image219.png"/></Relationships>
</file>

<file path=ppt/slides/_rels/slide84.xml.rels><?xml version="1.0" encoding="UTF-8" standalone="yes"?>
<Relationships xmlns="http://schemas.openxmlformats.org/package/2006/relationships"><Relationship Id="rId3" Type="http://schemas.openxmlformats.org/officeDocument/2006/relationships/notesSlide" Target="../notesSlides/notesSlide29.xml"/><Relationship Id="rId7" Type="http://schemas.openxmlformats.org/officeDocument/2006/relationships/image" Target="../media/image271.wmf"/><Relationship Id="rId2" Type="http://schemas.openxmlformats.org/officeDocument/2006/relationships/slideLayout" Target="../slideLayouts/slideLayout513.xml"/><Relationship Id="rId1" Type="http://schemas.openxmlformats.org/officeDocument/2006/relationships/vmlDrawing" Target="../drawings/vmlDrawing1.vml"/><Relationship Id="rId6" Type="http://schemas.openxmlformats.org/officeDocument/2006/relationships/oleObject" Target="../embeddings/oleObject2.bin"/><Relationship Id="rId5" Type="http://schemas.openxmlformats.org/officeDocument/2006/relationships/image" Target="../media/image270.wmf"/><Relationship Id="rId4" Type="http://schemas.openxmlformats.org/officeDocument/2006/relationships/oleObject" Target="../embeddings/oleObject1.bin"/></Relationships>
</file>

<file path=ppt/slides/_rels/slide85.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37.xml"/></Relationships>
</file>

<file path=ppt/slides/_rels/slide86.xml.rels><?xml version="1.0" encoding="UTF-8" standalone="yes"?>
<Relationships xmlns="http://schemas.openxmlformats.org/package/2006/relationships"><Relationship Id="rId8" Type="http://schemas.openxmlformats.org/officeDocument/2006/relationships/image" Target="../media/image275.jpeg"/><Relationship Id="rId3" Type="http://schemas.openxmlformats.org/officeDocument/2006/relationships/notesSlide" Target="../notesSlides/notesSlide31.xml"/><Relationship Id="rId7" Type="http://schemas.openxmlformats.org/officeDocument/2006/relationships/image" Target="../media/image274.jpeg"/><Relationship Id="rId2" Type="http://schemas.openxmlformats.org/officeDocument/2006/relationships/slideLayout" Target="../slideLayouts/slideLayout669.xml"/><Relationship Id="rId1" Type="http://schemas.openxmlformats.org/officeDocument/2006/relationships/vmlDrawing" Target="../drawings/vmlDrawing2.vml"/><Relationship Id="rId6" Type="http://schemas.openxmlformats.org/officeDocument/2006/relationships/image" Target="../media/image272.emf"/><Relationship Id="rId5" Type="http://schemas.openxmlformats.org/officeDocument/2006/relationships/oleObject" Target="../embeddings/oleObject3.bin"/><Relationship Id="rId4" Type="http://schemas.openxmlformats.org/officeDocument/2006/relationships/image" Target="../media/image273.png"/></Relationships>
</file>

<file path=ppt/slides/_rels/slide87.xml.rels><?xml version="1.0" encoding="UTF-8" standalone="yes"?>
<Relationships xmlns="http://schemas.openxmlformats.org/package/2006/relationships"><Relationship Id="rId1" Type="http://schemas.openxmlformats.org/officeDocument/2006/relationships/slideLayout" Target="../slideLayouts/slideLayout778.xml"/></Relationships>
</file>

<file path=ppt/slides/_rels/slide88.xml.rels><?xml version="1.0" encoding="UTF-8" standalone="yes"?>
<Relationships xmlns="http://schemas.openxmlformats.org/package/2006/relationships"><Relationship Id="rId2" Type="http://schemas.openxmlformats.org/officeDocument/2006/relationships/notesSlide" Target="../notesSlides/notesSlide32.xml"/><Relationship Id="rId1" Type="http://schemas.openxmlformats.org/officeDocument/2006/relationships/slideLayout" Target="../slideLayouts/slideLayout658.xml"/></Relationships>
</file>

<file path=ppt/slides/_rels/slide89.xml.rels><?xml version="1.0" encoding="UTF-8" standalone="yes"?>
<Relationships xmlns="http://schemas.openxmlformats.org/package/2006/relationships"><Relationship Id="rId1" Type="http://schemas.openxmlformats.org/officeDocument/2006/relationships/slideLayout" Target="../slideLayouts/slideLayout658.xml"/></Relationships>
</file>

<file path=ppt/slides/_rels/slide90.xml.rels><?xml version="1.0" encoding="UTF-8" standalone="yes"?>
<Relationships xmlns="http://schemas.openxmlformats.org/package/2006/relationships"><Relationship Id="rId3" Type="http://schemas.openxmlformats.org/officeDocument/2006/relationships/notesSlide" Target="../notesSlides/notesSlide33.xml"/><Relationship Id="rId7" Type="http://schemas.openxmlformats.org/officeDocument/2006/relationships/image" Target="../media/image277.wmf"/><Relationship Id="rId2" Type="http://schemas.openxmlformats.org/officeDocument/2006/relationships/slideLayout" Target="../slideLayouts/slideLayout687.xml"/><Relationship Id="rId1" Type="http://schemas.openxmlformats.org/officeDocument/2006/relationships/vmlDrawing" Target="../drawings/vmlDrawing3.vml"/><Relationship Id="rId6" Type="http://schemas.openxmlformats.org/officeDocument/2006/relationships/oleObject" Target="../embeddings/oleObject5.bin"/><Relationship Id="rId5" Type="http://schemas.openxmlformats.org/officeDocument/2006/relationships/image" Target="../media/image276.wmf"/><Relationship Id="rId4" Type="http://schemas.openxmlformats.org/officeDocument/2006/relationships/oleObject" Target="../embeddings/oleObject4.bin"/></Relationships>
</file>

<file path=ppt/slides/_rels/slide91.xml.rels><?xml version="1.0" encoding="UTF-8" standalone="yes"?>
<Relationships xmlns="http://schemas.openxmlformats.org/package/2006/relationships"><Relationship Id="rId8" Type="http://schemas.openxmlformats.org/officeDocument/2006/relationships/oleObject" Target="../embeddings/oleObject7.bin"/><Relationship Id="rId3" Type="http://schemas.openxmlformats.org/officeDocument/2006/relationships/notesSlide" Target="../notesSlides/notesSlide34.xml"/><Relationship Id="rId7" Type="http://schemas.openxmlformats.org/officeDocument/2006/relationships/image" Target="../media/image280.png"/><Relationship Id="rId2" Type="http://schemas.openxmlformats.org/officeDocument/2006/relationships/slideLayout" Target="../slideLayouts/slideLayout669.xml"/><Relationship Id="rId1" Type="http://schemas.openxmlformats.org/officeDocument/2006/relationships/vmlDrawing" Target="../drawings/vmlDrawing4.vml"/><Relationship Id="rId6" Type="http://schemas.openxmlformats.org/officeDocument/2006/relationships/image" Target="../media/image278.wmf"/><Relationship Id="rId5" Type="http://schemas.openxmlformats.org/officeDocument/2006/relationships/oleObject" Target="../embeddings/oleObject6.bin"/><Relationship Id="rId4" Type="http://schemas.openxmlformats.org/officeDocument/2006/relationships/image" Target="../media/image279.png"/><Relationship Id="rId9" Type="http://schemas.openxmlformats.org/officeDocument/2006/relationships/image" Target="../media/image276.wmf"/></Relationships>
</file>

<file path=ppt/slides/_rels/slide92.xml.rels><?xml version="1.0" encoding="UTF-8" standalone="yes"?>
<Relationships xmlns="http://schemas.openxmlformats.org/package/2006/relationships"><Relationship Id="rId8" Type="http://schemas.openxmlformats.org/officeDocument/2006/relationships/oleObject" Target="../embeddings/oleObject10.bin"/><Relationship Id="rId3" Type="http://schemas.openxmlformats.org/officeDocument/2006/relationships/notesSlide" Target="../notesSlides/notesSlide35.xml"/><Relationship Id="rId7" Type="http://schemas.openxmlformats.org/officeDocument/2006/relationships/image" Target="../media/image282.wmf"/><Relationship Id="rId2" Type="http://schemas.openxmlformats.org/officeDocument/2006/relationships/slideLayout" Target="../slideLayouts/slideLayout669.xml"/><Relationship Id="rId1" Type="http://schemas.openxmlformats.org/officeDocument/2006/relationships/vmlDrawing" Target="../drawings/vmlDrawing5.vml"/><Relationship Id="rId6" Type="http://schemas.openxmlformats.org/officeDocument/2006/relationships/oleObject" Target="../embeddings/oleObject9.bin"/><Relationship Id="rId11" Type="http://schemas.openxmlformats.org/officeDocument/2006/relationships/image" Target="../media/image284.wmf"/><Relationship Id="rId5" Type="http://schemas.openxmlformats.org/officeDocument/2006/relationships/image" Target="../media/image281.wmf"/><Relationship Id="rId10" Type="http://schemas.openxmlformats.org/officeDocument/2006/relationships/oleObject" Target="../embeddings/oleObject11.bin"/><Relationship Id="rId4" Type="http://schemas.openxmlformats.org/officeDocument/2006/relationships/oleObject" Target="../embeddings/oleObject8.bin"/><Relationship Id="rId9" Type="http://schemas.openxmlformats.org/officeDocument/2006/relationships/image" Target="../media/image283.wmf"/></Relationships>
</file>

<file path=ppt/slides/_rels/slide93.xml.rels><?xml version="1.0" encoding="UTF-8" standalone="yes"?>
<Relationships xmlns="http://schemas.openxmlformats.org/package/2006/relationships"><Relationship Id="rId1" Type="http://schemas.openxmlformats.org/officeDocument/2006/relationships/slideLayout" Target="../slideLayouts/slideLayout795.xml"/></Relationships>
</file>

<file path=ppt/slides/_rels/slide94.xml.rels><?xml version="1.0" encoding="UTF-8" standalone="yes"?>
<Relationships xmlns="http://schemas.openxmlformats.org/package/2006/relationships"><Relationship Id="rId3" Type="http://schemas.openxmlformats.org/officeDocument/2006/relationships/image" Target="../media/image293.png"/><Relationship Id="rId2" Type="http://schemas.openxmlformats.org/officeDocument/2006/relationships/image" Target="../media/image291.png"/><Relationship Id="rId1" Type="http://schemas.openxmlformats.org/officeDocument/2006/relationships/slideLayout" Target="../slideLayouts/slideLayout795.xml"/></Relationships>
</file>

<file path=ppt/slides/_rels/slide95.xml.rels><?xml version="1.0" encoding="UTF-8" standalone="yes"?>
<Relationships xmlns="http://schemas.openxmlformats.org/package/2006/relationships"><Relationship Id="rId2" Type="http://schemas.openxmlformats.org/officeDocument/2006/relationships/notesSlide" Target="../notesSlides/notesSlide36.xml"/><Relationship Id="rId1" Type="http://schemas.openxmlformats.org/officeDocument/2006/relationships/slideLayout" Target="../slideLayouts/slideLayout513.xml"/></Relationships>
</file>

<file path=ppt/slides/_rels/slide96.xml.rels><?xml version="1.0" encoding="UTF-8" standalone="yes"?>
<Relationships xmlns="http://schemas.openxmlformats.org/package/2006/relationships"><Relationship Id="rId3" Type="http://schemas.openxmlformats.org/officeDocument/2006/relationships/image" Target="../media/image285.wmf"/><Relationship Id="rId2" Type="http://schemas.openxmlformats.org/officeDocument/2006/relationships/notesSlide" Target="../notesSlides/notesSlide37.xml"/><Relationship Id="rId1" Type="http://schemas.openxmlformats.org/officeDocument/2006/relationships/slideLayout" Target="../slideLayouts/slideLayout687.xml"/><Relationship Id="rId5" Type="http://schemas.openxmlformats.org/officeDocument/2006/relationships/image" Target="../media/image287.wmf"/><Relationship Id="rId4" Type="http://schemas.openxmlformats.org/officeDocument/2006/relationships/image" Target="../media/image286.wmf"/></Relationships>
</file>

<file path=ppt/slides/_rels/slide97.xml.rels><?xml version="1.0" encoding="UTF-8" standalone="yes"?>
<Relationships xmlns="http://schemas.openxmlformats.org/package/2006/relationships"><Relationship Id="rId3" Type="http://schemas.openxmlformats.org/officeDocument/2006/relationships/image" Target="../media/image289.png"/><Relationship Id="rId2" Type="http://schemas.openxmlformats.org/officeDocument/2006/relationships/image" Target="../media/image288.wmf"/><Relationship Id="rId1" Type="http://schemas.openxmlformats.org/officeDocument/2006/relationships/slideLayout" Target="../slideLayouts/slideLayout157.xml"/><Relationship Id="rId5" Type="http://schemas.openxmlformats.org/officeDocument/2006/relationships/image" Target="../media/image291.wmf"/><Relationship Id="rId4" Type="http://schemas.openxmlformats.org/officeDocument/2006/relationships/image" Target="../media/image290.wmf"/></Relationships>
</file>

<file path=ppt/slides/_rels/slide98.xml.rels><?xml version="1.0" encoding="UTF-8" standalone="yes"?>
<Relationships xmlns="http://schemas.openxmlformats.org/package/2006/relationships"><Relationship Id="rId3" Type="http://schemas.openxmlformats.org/officeDocument/2006/relationships/diagramData" Target="../diagrams/data1.xml"/><Relationship Id="rId7" Type="http://schemas.microsoft.com/office/2007/relationships/diagramDrawing" Target="../diagrams/drawing1.xml"/><Relationship Id="rId2" Type="http://schemas.openxmlformats.org/officeDocument/2006/relationships/notesSlide" Target="../notesSlides/notesSlide38.xml"/><Relationship Id="rId1" Type="http://schemas.openxmlformats.org/officeDocument/2006/relationships/slideLayout" Target="../slideLayouts/slideLayout513.xml"/><Relationship Id="rId6" Type="http://schemas.openxmlformats.org/officeDocument/2006/relationships/diagramColors" Target="../diagrams/colors1.xml"/><Relationship Id="rId5" Type="http://schemas.openxmlformats.org/officeDocument/2006/relationships/diagramQuickStyle" Target="../diagrams/quickStyle1.xml"/><Relationship Id="rId4" Type="http://schemas.openxmlformats.org/officeDocument/2006/relationships/diagramLayout" Target="../diagrams/layout1.xml"/></Relationships>
</file>

<file path=ppt/slides/_rels/slide99.xml.rels><?xml version="1.0" encoding="UTF-8" standalone="yes"?>
<Relationships xmlns="http://schemas.openxmlformats.org/package/2006/relationships"><Relationship Id="rId3" Type="http://schemas.openxmlformats.org/officeDocument/2006/relationships/image" Target="../media/image293.jpeg"/><Relationship Id="rId2" Type="http://schemas.openxmlformats.org/officeDocument/2006/relationships/image" Target="../media/image292.jpeg"/><Relationship Id="rId1" Type="http://schemas.openxmlformats.org/officeDocument/2006/relationships/slideLayout" Target="../slideLayouts/slideLayout795.xml"/><Relationship Id="rId4" Type="http://schemas.openxmlformats.org/officeDocument/2006/relationships/image" Target="../media/image220.png"/></Relationships>
</file>

<file path=ppt/slides/_rels/slide100.xml.rels><?xml version="1.0" encoding="UTF-8" standalone="yes"?>
<Relationships xmlns="http://schemas.openxmlformats.org/package/2006/relationships"><Relationship Id="rId3" Type="http://schemas.openxmlformats.org/officeDocument/2006/relationships/image" Target="../media/image295.png"/><Relationship Id="rId2" Type="http://schemas.openxmlformats.org/officeDocument/2006/relationships/image" Target="../media/image294.jpeg"/><Relationship Id="rId1" Type="http://schemas.openxmlformats.org/officeDocument/2006/relationships/slideLayout" Target="../slideLayouts/slideLayout614.xml"/></Relationships>
</file>

<file path=ppt/slides/_rels/slide101.xml.rels><?xml version="1.0" encoding="UTF-8" standalone="yes"?>
<Relationships xmlns="http://schemas.openxmlformats.org/package/2006/relationships"><Relationship Id="rId3" Type="http://schemas.openxmlformats.org/officeDocument/2006/relationships/image" Target="../media/image297.wmf"/><Relationship Id="rId2" Type="http://schemas.openxmlformats.org/officeDocument/2006/relationships/image" Target="../media/image296.wmf"/><Relationship Id="rId1" Type="http://schemas.openxmlformats.org/officeDocument/2006/relationships/slideLayout" Target="../slideLayouts/slideLayout152.xml"/></Relationships>
</file>

<file path=ppt/slides/_rels/slide102.xml.rels><?xml version="1.0" encoding="UTF-8" standalone="yes"?>
<Relationships xmlns="http://schemas.openxmlformats.org/package/2006/relationships"><Relationship Id="rId3" Type="http://schemas.openxmlformats.org/officeDocument/2006/relationships/image" Target="../media/image290.wmf"/><Relationship Id="rId2" Type="http://schemas.openxmlformats.org/officeDocument/2006/relationships/image" Target="../media/image291.wmf"/><Relationship Id="rId1" Type="http://schemas.openxmlformats.org/officeDocument/2006/relationships/slideLayout" Target="../slideLayouts/slideLayout684.xml"/></Relationships>
</file>

<file path=ppt/slides/_rels/slide103.xml.rels><?xml version="1.0" encoding="UTF-8" standalone="yes"?>
<Relationships xmlns="http://schemas.openxmlformats.org/package/2006/relationships"><Relationship Id="rId3" Type="http://schemas.openxmlformats.org/officeDocument/2006/relationships/image" Target="../media/image299.jpeg"/><Relationship Id="rId2" Type="http://schemas.openxmlformats.org/officeDocument/2006/relationships/image" Target="../media/image298.jpeg"/><Relationship Id="rId1" Type="http://schemas.openxmlformats.org/officeDocument/2006/relationships/slideLayout" Target="../slideLayouts/slideLayout795.xml"/></Relationships>
</file>

<file path=ppt/slides/_rels/slide104.xml.rels><?xml version="1.0" encoding="UTF-8" standalone="yes"?>
<Relationships xmlns="http://schemas.openxmlformats.org/package/2006/relationships"><Relationship Id="rId1" Type="http://schemas.openxmlformats.org/officeDocument/2006/relationships/slideLayout" Target="../slideLayouts/slideLayout711.xml"/></Relationships>
</file>

<file path=ppt/slides/_rels/slide105.xml.rels><?xml version="1.0" encoding="UTF-8" standalone="yes"?>
<Relationships xmlns="http://schemas.openxmlformats.org/package/2006/relationships"><Relationship Id="rId2" Type="http://schemas.openxmlformats.org/officeDocument/2006/relationships/image" Target="../media/image300.png"/><Relationship Id="rId1" Type="http://schemas.openxmlformats.org/officeDocument/2006/relationships/slideLayout" Target="../slideLayouts/slideLayout795.xml"/></Relationships>
</file>

<file path=ppt/slides/_rels/slide106.xml.rels><?xml version="1.0" encoding="UTF-8" standalone="yes"?>
<Relationships xmlns="http://schemas.openxmlformats.org/package/2006/relationships"><Relationship Id="rId2" Type="http://schemas.openxmlformats.org/officeDocument/2006/relationships/image" Target="../media/image301.jpeg"/><Relationship Id="rId1" Type="http://schemas.openxmlformats.org/officeDocument/2006/relationships/slideLayout" Target="../slideLayouts/slideLayout795.xml"/></Relationships>
</file>

<file path=ppt/slides/_rels/slide107.xml.rels><?xml version="1.0" encoding="UTF-8" standalone="yes"?>
<Relationships xmlns="http://schemas.openxmlformats.org/package/2006/relationships"><Relationship Id="rId3" Type="http://schemas.openxmlformats.org/officeDocument/2006/relationships/image" Target="../media/image303.jpeg"/><Relationship Id="rId2" Type="http://schemas.openxmlformats.org/officeDocument/2006/relationships/image" Target="../media/image302.jpeg"/><Relationship Id="rId1" Type="http://schemas.openxmlformats.org/officeDocument/2006/relationships/slideLayout" Target="../slideLayouts/slideLayout795.xml"/><Relationship Id="rId5" Type="http://schemas.openxmlformats.org/officeDocument/2006/relationships/image" Target="../media/image305.jpeg"/><Relationship Id="rId4" Type="http://schemas.openxmlformats.org/officeDocument/2006/relationships/image" Target="../media/image304.png"/></Relationships>
</file>

<file path=ppt/slides/_rels/slide108.xml.rels><?xml version="1.0" encoding="UTF-8" standalone="yes"?>
<Relationships xmlns="http://schemas.openxmlformats.org/package/2006/relationships"><Relationship Id="rId1" Type="http://schemas.openxmlformats.org/officeDocument/2006/relationships/slideLayout" Target="../slideLayouts/slideLayout795.xml"/></Relationships>
</file>

<file path=ppt/slides/_rels/slide109.xml.rels><?xml version="1.0" encoding="UTF-8" standalone="yes"?>
<Relationships xmlns="http://schemas.openxmlformats.org/package/2006/relationships"><Relationship Id="rId3" Type="http://schemas.openxmlformats.org/officeDocument/2006/relationships/image" Target="../media/image307.png"/><Relationship Id="rId2" Type="http://schemas.openxmlformats.org/officeDocument/2006/relationships/image" Target="../media/image306.png"/><Relationship Id="rId1" Type="http://schemas.openxmlformats.org/officeDocument/2006/relationships/slideLayout" Target="../slideLayouts/slideLayout795.xml"/></Relationships>
</file>

<file path=ppt/slides/_rels/slide110.xml.rels><?xml version="1.0" encoding="UTF-8" standalone="yes"?>
<Relationships xmlns="http://schemas.openxmlformats.org/package/2006/relationships"><Relationship Id="rId1" Type="http://schemas.openxmlformats.org/officeDocument/2006/relationships/slideLayout" Target="../slideLayouts/slideLayout671.xml"/></Relationships>
</file>

<file path=ppt/slides/_rels/slide111.xml.rels><?xml version="1.0" encoding="UTF-8" standalone="yes"?>
<Relationships xmlns="http://schemas.openxmlformats.org/package/2006/relationships"><Relationship Id="rId2" Type="http://schemas.openxmlformats.org/officeDocument/2006/relationships/notesSlide" Target="../notesSlides/notesSlide39.xml"/><Relationship Id="rId1" Type="http://schemas.openxmlformats.org/officeDocument/2006/relationships/slideLayout" Target="../slideLayouts/slideLayout513.xml"/></Relationships>
</file>

<file path=ppt/slides/_rels/slide112.xml.rels><?xml version="1.0" encoding="UTF-8" standalone="yes"?>
<Relationships xmlns="http://schemas.openxmlformats.org/package/2006/relationships"><Relationship Id="rId3" Type="http://schemas.openxmlformats.org/officeDocument/2006/relationships/image" Target="../media/image309.wmf"/><Relationship Id="rId2" Type="http://schemas.openxmlformats.org/officeDocument/2006/relationships/image" Target="../media/image308.wmf"/><Relationship Id="rId1" Type="http://schemas.openxmlformats.org/officeDocument/2006/relationships/slideLayout" Target="../slideLayouts/slideLayout711.xml"/></Relationships>
</file>

<file path=ppt/slides/_rels/slide113.xml.rels><?xml version="1.0" encoding="UTF-8" standalone="yes"?>
<Relationships xmlns="http://schemas.openxmlformats.org/package/2006/relationships"><Relationship Id="rId3" Type="http://schemas.openxmlformats.org/officeDocument/2006/relationships/image" Target="../media/image153.wmf"/><Relationship Id="rId2" Type="http://schemas.openxmlformats.org/officeDocument/2006/relationships/image" Target="../media/image310.wmf"/><Relationship Id="rId1" Type="http://schemas.openxmlformats.org/officeDocument/2006/relationships/slideLayout" Target="../slideLayouts/slideLayout711.xml"/></Relationships>
</file>

<file path=ppt/slides/_rels/slide114.xml.rels><?xml version="1.0" encoding="UTF-8" standalone="yes"?>
<Relationships xmlns="http://schemas.openxmlformats.org/package/2006/relationships"><Relationship Id="rId3" Type="http://schemas.openxmlformats.org/officeDocument/2006/relationships/image" Target="../media/image312.wmf"/><Relationship Id="rId2" Type="http://schemas.openxmlformats.org/officeDocument/2006/relationships/image" Target="../media/image311.wmf"/><Relationship Id="rId1" Type="http://schemas.openxmlformats.org/officeDocument/2006/relationships/slideLayout" Target="../slideLayouts/slideLayout711.xml"/></Relationships>
</file>

<file path=ppt/slides/_rels/slide115.xml.rels><?xml version="1.0" encoding="UTF-8" standalone="yes"?>
<Relationships xmlns="http://schemas.openxmlformats.org/package/2006/relationships"><Relationship Id="rId1" Type="http://schemas.openxmlformats.org/officeDocument/2006/relationships/slideLayout" Target="../slideLayouts/slideLayout711.xml"/></Relationships>
</file>

<file path=ppt/slides/_rels/slide116.xml.rels><?xml version="1.0" encoding="UTF-8" standalone="yes"?>
<Relationships xmlns="http://schemas.openxmlformats.org/package/2006/relationships"><Relationship Id="rId3" Type="http://schemas.openxmlformats.org/officeDocument/2006/relationships/image" Target="../media/image314.png"/><Relationship Id="rId2" Type="http://schemas.openxmlformats.org/officeDocument/2006/relationships/image" Target="../media/image313.png"/><Relationship Id="rId1" Type="http://schemas.openxmlformats.org/officeDocument/2006/relationships/slideLayout" Target="../slideLayouts/slideLayout152.xml"/><Relationship Id="rId6" Type="http://schemas.openxmlformats.org/officeDocument/2006/relationships/image" Target="../media/image150.wmf"/><Relationship Id="rId5" Type="http://schemas.openxmlformats.org/officeDocument/2006/relationships/image" Target="../media/image316.png"/><Relationship Id="rId4" Type="http://schemas.openxmlformats.org/officeDocument/2006/relationships/image" Target="../media/image315.png"/></Relationships>
</file>

<file path=ppt/slides/_rels/slide117.xml.rels><?xml version="1.0" encoding="UTF-8" standalone="yes"?>
<Relationships xmlns="http://schemas.openxmlformats.org/package/2006/relationships"><Relationship Id="rId1" Type="http://schemas.openxmlformats.org/officeDocument/2006/relationships/slideLayout" Target="../slideLayouts/slideLayout711.xml"/></Relationships>
</file>

<file path=ppt/slides/_rels/slide118.xml.rels><?xml version="1.0" encoding="UTF-8" standalone="yes"?>
<Relationships xmlns="http://schemas.openxmlformats.org/package/2006/relationships"><Relationship Id="rId1" Type="http://schemas.openxmlformats.org/officeDocument/2006/relationships/slideLayout" Target="../slideLayouts/slideLayout658.xml"/></Relationships>
</file>

<file path=ppt/slides/_rels/slide119.xml.rels><?xml version="1.0" encoding="UTF-8" standalone="yes"?>
<Relationships xmlns="http://schemas.openxmlformats.org/package/2006/relationships"><Relationship Id="rId3" Type="http://schemas.openxmlformats.org/officeDocument/2006/relationships/image" Target="../media/image318.jpeg"/><Relationship Id="rId2" Type="http://schemas.openxmlformats.org/officeDocument/2006/relationships/image" Target="../media/image317.jpeg"/><Relationship Id="rId1" Type="http://schemas.openxmlformats.org/officeDocument/2006/relationships/slideLayout" Target="../slideLayouts/slideLayout663.xml"/><Relationship Id="rId5" Type="http://schemas.openxmlformats.org/officeDocument/2006/relationships/image" Target="../media/image320.jpeg"/><Relationship Id="rId4" Type="http://schemas.openxmlformats.org/officeDocument/2006/relationships/image" Target="../media/image319.jpeg"/></Relationships>
</file>

<file path=ppt/slides/_rels/slide120.xml.rels><?xml version="1.0" encoding="UTF-8" standalone="yes"?>
<Relationships xmlns="http://schemas.openxmlformats.org/package/2006/relationships"><Relationship Id="rId2" Type="http://schemas.openxmlformats.org/officeDocument/2006/relationships/notesSlide" Target="../notesSlides/notesSlide40.xml"/><Relationship Id="rId1" Type="http://schemas.openxmlformats.org/officeDocument/2006/relationships/slideLayout" Target="../slideLayouts/slideLayout513.xml"/></Relationships>
</file>

<file path=ppt/slides/_rels/slide121.xml.rels><?xml version="1.0" encoding="UTF-8" standalone="yes"?>
<Relationships xmlns="http://schemas.openxmlformats.org/package/2006/relationships"><Relationship Id="rId3" Type="http://schemas.openxmlformats.org/officeDocument/2006/relationships/image" Target="../media/image321.jpg"/><Relationship Id="rId2" Type="http://schemas.openxmlformats.org/officeDocument/2006/relationships/notesSlide" Target="../notesSlides/notesSlide41.xml"/><Relationship Id="rId1" Type="http://schemas.openxmlformats.org/officeDocument/2006/relationships/slideLayout" Target="../slideLayouts/slideLayout814.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Freeform 6"/>
          <p:cNvSpPr>
            <a:spLocks/>
          </p:cNvSpPr>
          <p:nvPr/>
        </p:nvSpPr>
        <p:spPr bwMode="auto">
          <a:xfrm>
            <a:off x="0" y="4922838"/>
            <a:ext cx="8720138" cy="1938337"/>
          </a:xfrm>
          <a:custGeom>
            <a:avLst/>
            <a:gdLst>
              <a:gd name="T0" fmla="*/ 0 w 9989"/>
              <a:gd name="T1" fmla="*/ 77568 h 10017"/>
              <a:gd name="T2" fmla="*/ 2495962 w 9989"/>
              <a:gd name="T3" fmla="*/ 508544 h 10017"/>
              <a:gd name="T4" fmla="*/ 5477322 w 9989"/>
              <a:gd name="T5" fmla="*/ 1524472 h 10017"/>
              <a:gd name="T6" fmla="*/ 6838359 w 9989"/>
              <a:gd name="T7" fmla="*/ 1482109 h 10017"/>
              <a:gd name="T8" fmla="*/ 8720588 w 9989"/>
              <a:gd name="T9" fmla="*/ 1928947 h 10017"/>
              <a:gd name="T10" fmla="*/ 8715350 w 9989"/>
              <a:gd name="T11" fmla="*/ 1934364 h 10017"/>
              <a:gd name="T12" fmla="*/ 0 w 9989"/>
              <a:gd name="T13" fmla="*/ 1934364 h 10017"/>
              <a:gd name="T14" fmla="*/ 0 w 9989"/>
              <a:gd name="T15" fmla="*/ 77568 h 10017"/>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9989" h="10017">
                <a:moveTo>
                  <a:pt x="0" y="401"/>
                </a:moveTo>
                <a:cubicBezTo>
                  <a:pt x="7" y="276"/>
                  <a:pt x="1551" y="-1251"/>
                  <a:pt x="2859" y="2629"/>
                </a:cubicBezTo>
                <a:cubicBezTo>
                  <a:pt x="4166" y="6524"/>
                  <a:pt x="5556" y="8410"/>
                  <a:pt x="6274" y="7881"/>
                </a:cubicBezTo>
                <a:cubicBezTo>
                  <a:pt x="6990" y="7350"/>
                  <a:pt x="7214" y="7314"/>
                  <a:pt x="7833" y="7662"/>
                </a:cubicBezTo>
                <a:cubicBezTo>
                  <a:pt x="8452" y="8011"/>
                  <a:pt x="9989" y="9972"/>
                  <a:pt x="9989" y="9972"/>
                </a:cubicBezTo>
                <a:cubicBezTo>
                  <a:pt x="9989" y="10055"/>
                  <a:pt x="9983" y="10000"/>
                  <a:pt x="9983" y="10000"/>
                </a:cubicBezTo>
                <a:lnTo>
                  <a:pt x="0" y="10000"/>
                </a:lnTo>
                <a:lnTo>
                  <a:pt x="0" y="401"/>
                </a:lnTo>
                <a:close/>
              </a:path>
            </a:pathLst>
          </a:custGeom>
          <a:solidFill>
            <a:srgbClr val="00CC00"/>
          </a:solidFill>
          <a:ln>
            <a:noFill/>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a:ea typeface="+mn-ea"/>
              <a:cs typeface="+mn-cs"/>
            </a:endParaRPr>
          </a:p>
        </p:txBody>
      </p:sp>
      <p:sp>
        <p:nvSpPr>
          <p:cNvPr id="7" name="Freeform 7"/>
          <p:cNvSpPr>
            <a:spLocks/>
          </p:cNvSpPr>
          <p:nvPr/>
        </p:nvSpPr>
        <p:spPr bwMode="auto">
          <a:xfrm>
            <a:off x="0" y="4676775"/>
            <a:ext cx="5226050" cy="1978025"/>
          </a:xfrm>
          <a:custGeom>
            <a:avLst/>
            <a:gdLst>
              <a:gd name="T0" fmla="*/ 795 w 1740"/>
              <a:gd name="T1" fmla="*/ 316 h 656"/>
              <a:gd name="T2" fmla="*/ 1740 w 1740"/>
              <a:gd name="T3" fmla="*/ 592 h 656"/>
              <a:gd name="T4" fmla="*/ 1740 w 1740"/>
              <a:gd name="T5" fmla="*/ 592 h 656"/>
              <a:gd name="T6" fmla="*/ 831 w 1740"/>
              <a:gd name="T7" fmla="*/ 249 h 656"/>
              <a:gd name="T8" fmla="*/ 0 w 1740"/>
              <a:gd name="T9" fmla="*/ 106 h 656"/>
              <a:gd name="T10" fmla="*/ 0 w 1740"/>
              <a:gd name="T11" fmla="*/ 253 h 656"/>
              <a:gd name="T12" fmla="*/ 795 w 1740"/>
              <a:gd name="T13" fmla="*/ 316 h 656"/>
            </a:gdLst>
            <a:ahLst/>
            <a:cxnLst>
              <a:cxn ang="0">
                <a:pos x="T0" y="T1"/>
              </a:cxn>
              <a:cxn ang="0">
                <a:pos x="T2" y="T3"/>
              </a:cxn>
              <a:cxn ang="0">
                <a:pos x="T4" y="T5"/>
              </a:cxn>
              <a:cxn ang="0">
                <a:pos x="T6" y="T7"/>
              </a:cxn>
              <a:cxn ang="0">
                <a:pos x="T8" y="T9"/>
              </a:cxn>
              <a:cxn ang="0">
                <a:pos x="T10" y="T11"/>
              </a:cxn>
              <a:cxn ang="0">
                <a:pos x="T12" y="T13"/>
              </a:cxn>
            </a:cxnLst>
            <a:rect l="0" t="0" r="r" b="b"/>
            <a:pathLst>
              <a:path w="1740" h="656">
                <a:moveTo>
                  <a:pt x="795" y="316"/>
                </a:moveTo>
                <a:cubicBezTo>
                  <a:pt x="1259" y="573"/>
                  <a:pt x="1600" y="656"/>
                  <a:pt x="1740" y="592"/>
                </a:cubicBezTo>
                <a:cubicBezTo>
                  <a:pt x="1740" y="592"/>
                  <a:pt x="1740" y="592"/>
                  <a:pt x="1740" y="592"/>
                </a:cubicBezTo>
                <a:cubicBezTo>
                  <a:pt x="1517" y="589"/>
                  <a:pt x="1164" y="468"/>
                  <a:pt x="831" y="249"/>
                </a:cubicBezTo>
                <a:cubicBezTo>
                  <a:pt x="451" y="0"/>
                  <a:pt x="2" y="98"/>
                  <a:pt x="0" y="106"/>
                </a:cubicBezTo>
                <a:cubicBezTo>
                  <a:pt x="0" y="253"/>
                  <a:pt x="0" y="253"/>
                  <a:pt x="0" y="253"/>
                </a:cubicBezTo>
                <a:cubicBezTo>
                  <a:pt x="83" y="191"/>
                  <a:pt x="455" y="128"/>
                  <a:pt x="795" y="316"/>
                </a:cubicBezTo>
                <a:close/>
              </a:path>
            </a:pathLst>
          </a:custGeom>
          <a:solidFill>
            <a:srgbClr val="00CC00"/>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Open Sans"/>
              <a:ea typeface="+mn-ea"/>
              <a:cs typeface="+mn-cs"/>
            </a:endParaRPr>
          </a:p>
        </p:txBody>
      </p:sp>
      <p:sp>
        <p:nvSpPr>
          <p:cNvPr id="8" name="Freeform 8"/>
          <p:cNvSpPr>
            <a:spLocks/>
          </p:cNvSpPr>
          <p:nvPr/>
        </p:nvSpPr>
        <p:spPr bwMode="auto">
          <a:xfrm>
            <a:off x="1174750" y="6429375"/>
            <a:ext cx="2017713" cy="428625"/>
          </a:xfrm>
          <a:custGeom>
            <a:avLst/>
            <a:gdLst>
              <a:gd name="T0" fmla="*/ 181 w 672"/>
              <a:gd name="T1" fmla="*/ 70 h 142"/>
              <a:gd name="T2" fmla="*/ 0 w 672"/>
              <a:gd name="T3" fmla="*/ 142 h 142"/>
              <a:gd name="T4" fmla="*/ 672 w 672"/>
              <a:gd name="T5" fmla="*/ 142 h 142"/>
              <a:gd name="T6" fmla="*/ 181 w 672"/>
              <a:gd name="T7" fmla="*/ 70 h 142"/>
            </a:gdLst>
            <a:ahLst/>
            <a:cxnLst>
              <a:cxn ang="0">
                <a:pos x="T0" y="T1"/>
              </a:cxn>
              <a:cxn ang="0">
                <a:pos x="T2" y="T3"/>
              </a:cxn>
              <a:cxn ang="0">
                <a:pos x="T4" y="T5"/>
              </a:cxn>
              <a:cxn ang="0">
                <a:pos x="T6" y="T7"/>
              </a:cxn>
            </a:cxnLst>
            <a:rect l="0" t="0" r="r" b="b"/>
            <a:pathLst>
              <a:path w="672" h="142">
                <a:moveTo>
                  <a:pt x="181" y="70"/>
                </a:moveTo>
                <a:cubicBezTo>
                  <a:pt x="114" y="102"/>
                  <a:pt x="53" y="125"/>
                  <a:pt x="0" y="142"/>
                </a:cubicBezTo>
                <a:cubicBezTo>
                  <a:pt x="672" y="142"/>
                  <a:pt x="672" y="142"/>
                  <a:pt x="672" y="142"/>
                </a:cubicBezTo>
                <a:cubicBezTo>
                  <a:pt x="472" y="75"/>
                  <a:pt x="331" y="0"/>
                  <a:pt x="181" y="70"/>
                </a:cubicBezTo>
                <a:close/>
              </a:path>
            </a:pathLst>
          </a:custGeom>
          <a:solidFill>
            <a:srgbClr val="00CC00"/>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a:ea typeface="+mn-ea"/>
              <a:cs typeface="+mn-cs"/>
            </a:endParaRPr>
          </a:p>
        </p:txBody>
      </p:sp>
      <p:sp>
        <p:nvSpPr>
          <p:cNvPr id="9" name="Freeform 9"/>
          <p:cNvSpPr>
            <a:spLocks/>
          </p:cNvSpPr>
          <p:nvPr/>
        </p:nvSpPr>
        <p:spPr bwMode="auto">
          <a:xfrm>
            <a:off x="5678488" y="6710363"/>
            <a:ext cx="1006475" cy="147637"/>
          </a:xfrm>
          <a:custGeom>
            <a:avLst/>
            <a:gdLst>
              <a:gd name="T0" fmla="*/ 115 w 335"/>
              <a:gd name="T1" fmla="*/ 18 h 49"/>
              <a:gd name="T2" fmla="*/ 0 w 335"/>
              <a:gd name="T3" fmla="*/ 49 h 49"/>
              <a:gd name="T4" fmla="*/ 335 w 335"/>
              <a:gd name="T5" fmla="*/ 49 h 49"/>
              <a:gd name="T6" fmla="*/ 115 w 335"/>
              <a:gd name="T7" fmla="*/ 18 h 49"/>
            </a:gdLst>
            <a:ahLst/>
            <a:cxnLst>
              <a:cxn ang="0">
                <a:pos x="T0" y="T1"/>
              </a:cxn>
              <a:cxn ang="0">
                <a:pos x="T2" y="T3"/>
              </a:cxn>
              <a:cxn ang="0">
                <a:pos x="T4" y="T5"/>
              </a:cxn>
              <a:cxn ang="0">
                <a:pos x="T6" y="T7"/>
              </a:cxn>
            </a:cxnLst>
            <a:rect l="0" t="0" r="r" b="b"/>
            <a:pathLst>
              <a:path w="335" h="49">
                <a:moveTo>
                  <a:pt x="115" y="18"/>
                </a:moveTo>
                <a:cubicBezTo>
                  <a:pt x="80" y="30"/>
                  <a:pt x="38" y="41"/>
                  <a:pt x="0" y="49"/>
                </a:cubicBezTo>
                <a:cubicBezTo>
                  <a:pt x="335" y="49"/>
                  <a:pt x="335" y="49"/>
                  <a:pt x="335" y="49"/>
                </a:cubicBezTo>
                <a:cubicBezTo>
                  <a:pt x="233" y="23"/>
                  <a:pt x="169" y="0"/>
                  <a:pt x="115" y="18"/>
                </a:cubicBezTo>
                <a:close/>
              </a:path>
            </a:pathLst>
          </a:custGeom>
          <a:solidFill>
            <a:schemeClr val="accent1">
              <a:lumMod val="75000"/>
            </a:schemeClr>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a:ea typeface="+mn-ea"/>
              <a:cs typeface="+mn-cs"/>
            </a:endParaRPr>
          </a:p>
        </p:txBody>
      </p:sp>
      <p:sp>
        <p:nvSpPr>
          <p:cNvPr id="10" name="Oval 10"/>
          <p:cNvSpPr>
            <a:spLocks noChangeArrowheads="1"/>
          </p:cNvSpPr>
          <p:nvPr/>
        </p:nvSpPr>
        <p:spPr bwMode="auto">
          <a:xfrm>
            <a:off x="660400" y="5446713"/>
            <a:ext cx="111125" cy="30162"/>
          </a:xfrm>
          <a:prstGeom prst="ellipse">
            <a:avLst/>
          </a:prstGeom>
          <a:solidFill>
            <a:schemeClr val="accent1">
              <a:lumMod val="75000"/>
            </a:schemeClr>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a:ea typeface="+mn-ea"/>
              <a:cs typeface="+mn-cs"/>
            </a:endParaRPr>
          </a:p>
        </p:txBody>
      </p:sp>
      <p:sp>
        <p:nvSpPr>
          <p:cNvPr id="11" name="Rectangle 11"/>
          <p:cNvSpPr>
            <a:spLocks noChangeArrowheads="1"/>
          </p:cNvSpPr>
          <p:nvPr/>
        </p:nvSpPr>
        <p:spPr bwMode="auto">
          <a:xfrm>
            <a:off x="706438" y="5165725"/>
            <a:ext cx="20637" cy="295275"/>
          </a:xfrm>
          <a:prstGeom prst="rect">
            <a:avLst/>
          </a:prstGeom>
          <a:solidFill>
            <a:schemeClr val="accent1">
              <a:lumMod val="75000"/>
            </a:schemeClr>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a:ea typeface="+mn-ea"/>
              <a:cs typeface="+mn-cs"/>
            </a:endParaRPr>
          </a:p>
        </p:txBody>
      </p:sp>
      <p:sp>
        <p:nvSpPr>
          <p:cNvPr id="12" name="Freeform 12"/>
          <p:cNvSpPr>
            <a:spLocks/>
          </p:cNvSpPr>
          <p:nvPr/>
        </p:nvSpPr>
        <p:spPr bwMode="auto">
          <a:xfrm>
            <a:off x="582613" y="4949825"/>
            <a:ext cx="266700" cy="409575"/>
          </a:xfrm>
          <a:custGeom>
            <a:avLst/>
            <a:gdLst>
              <a:gd name="T0" fmla="*/ 75 w 89"/>
              <a:gd name="T1" fmla="*/ 64 h 136"/>
              <a:gd name="T2" fmla="*/ 45 w 89"/>
              <a:gd name="T3" fmla="*/ 2 h 136"/>
              <a:gd name="T4" fmla="*/ 14 w 89"/>
              <a:gd name="T5" fmla="*/ 64 h 136"/>
              <a:gd name="T6" fmla="*/ 45 w 89"/>
              <a:gd name="T7" fmla="*/ 136 h 136"/>
              <a:gd name="T8" fmla="*/ 75 w 89"/>
              <a:gd name="T9" fmla="*/ 64 h 136"/>
            </a:gdLst>
            <a:ahLst/>
            <a:cxnLst>
              <a:cxn ang="0">
                <a:pos x="T0" y="T1"/>
              </a:cxn>
              <a:cxn ang="0">
                <a:pos x="T2" y="T3"/>
              </a:cxn>
              <a:cxn ang="0">
                <a:pos x="T4" y="T5"/>
              </a:cxn>
              <a:cxn ang="0">
                <a:pos x="T6" y="T7"/>
              </a:cxn>
              <a:cxn ang="0">
                <a:pos x="T8" y="T9"/>
              </a:cxn>
            </a:cxnLst>
            <a:rect l="0" t="0" r="r" b="b"/>
            <a:pathLst>
              <a:path w="89" h="136">
                <a:moveTo>
                  <a:pt x="75" y="64"/>
                </a:moveTo>
                <a:cubicBezTo>
                  <a:pt x="61" y="0"/>
                  <a:pt x="45" y="3"/>
                  <a:pt x="45" y="2"/>
                </a:cubicBezTo>
                <a:cubicBezTo>
                  <a:pt x="44" y="3"/>
                  <a:pt x="29" y="0"/>
                  <a:pt x="14" y="64"/>
                </a:cubicBezTo>
                <a:cubicBezTo>
                  <a:pt x="0" y="129"/>
                  <a:pt x="45" y="136"/>
                  <a:pt x="45" y="136"/>
                </a:cubicBezTo>
                <a:cubicBezTo>
                  <a:pt x="45" y="136"/>
                  <a:pt x="89" y="129"/>
                  <a:pt x="75" y="64"/>
                </a:cubicBezTo>
                <a:close/>
              </a:path>
            </a:pathLst>
          </a:custGeom>
          <a:solidFill>
            <a:schemeClr val="accent1">
              <a:lumMod val="75000"/>
            </a:schemeClr>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a:ea typeface="+mn-ea"/>
              <a:cs typeface="+mn-cs"/>
            </a:endParaRPr>
          </a:p>
        </p:txBody>
      </p:sp>
      <p:sp>
        <p:nvSpPr>
          <p:cNvPr id="13" name="Oval 13"/>
          <p:cNvSpPr>
            <a:spLocks noChangeArrowheads="1"/>
          </p:cNvSpPr>
          <p:nvPr/>
        </p:nvSpPr>
        <p:spPr bwMode="auto">
          <a:xfrm>
            <a:off x="3313113" y="6643688"/>
            <a:ext cx="107950" cy="30162"/>
          </a:xfrm>
          <a:prstGeom prst="ellipse">
            <a:avLst/>
          </a:prstGeom>
          <a:solidFill>
            <a:schemeClr val="accent1">
              <a:lumMod val="75000"/>
            </a:schemeClr>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a:ea typeface="+mn-ea"/>
              <a:cs typeface="+mn-cs"/>
            </a:endParaRPr>
          </a:p>
        </p:txBody>
      </p:sp>
      <p:sp>
        <p:nvSpPr>
          <p:cNvPr id="14" name="Rectangle 14"/>
          <p:cNvSpPr>
            <a:spLocks noChangeArrowheads="1"/>
          </p:cNvSpPr>
          <p:nvPr/>
        </p:nvSpPr>
        <p:spPr bwMode="auto">
          <a:xfrm>
            <a:off x="3354388" y="6362700"/>
            <a:ext cx="20637" cy="295275"/>
          </a:xfrm>
          <a:prstGeom prst="rect">
            <a:avLst/>
          </a:prstGeom>
          <a:solidFill>
            <a:schemeClr val="accent1">
              <a:lumMod val="75000"/>
            </a:schemeClr>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a:ea typeface="+mn-ea"/>
              <a:cs typeface="+mn-cs"/>
            </a:endParaRPr>
          </a:p>
        </p:txBody>
      </p:sp>
      <p:sp>
        <p:nvSpPr>
          <p:cNvPr id="15" name="Freeform 15"/>
          <p:cNvSpPr>
            <a:spLocks/>
          </p:cNvSpPr>
          <p:nvPr/>
        </p:nvSpPr>
        <p:spPr bwMode="auto">
          <a:xfrm>
            <a:off x="3232150" y="6143625"/>
            <a:ext cx="266700" cy="412750"/>
          </a:xfrm>
          <a:custGeom>
            <a:avLst/>
            <a:gdLst>
              <a:gd name="T0" fmla="*/ 75 w 89"/>
              <a:gd name="T1" fmla="*/ 65 h 137"/>
              <a:gd name="T2" fmla="*/ 45 w 89"/>
              <a:gd name="T3" fmla="*/ 3 h 137"/>
              <a:gd name="T4" fmla="*/ 15 w 89"/>
              <a:gd name="T5" fmla="*/ 65 h 137"/>
              <a:gd name="T6" fmla="*/ 45 w 89"/>
              <a:gd name="T7" fmla="*/ 137 h 137"/>
              <a:gd name="T8" fmla="*/ 75 w 89"/>
              <a:gd name="T9" fmla="*/ 65 h 137"/>
            </a:gdLst>
            <a:ahLst/>
            <a:cxnLst>
              <a:cxn ang="0">
                <a:pos x="T0" y="T1"/>
              </a:cxn>
              <a:cxn ang="0">
                <a:pos x="T2" y="T3"/>
              </a:cxn>
              <a:cxn ang="0">
                <a:pos x="T4" y="T5"/>
              </a:cxn>
              <a:cxn ang="0">
                <a:pos x="T6" y="T7"/>
              </a:cxn>
              <a:cxn ang="0">
                <a:pos x="T8" y="T9"/>
              </a:cxn>
            </a:cxnLst>
            <a:rect l="0" t="0" r="r" b="b"/>
            <a:pathLst>
              <a:path w="89" h="137">
                <a:moveTo>
                  <a:pt x="75" y="65"/>
                </a:moveTo>
                <a:cubicBezTo>
                  <a:pt x="61" y="0"/>
                  <a:pt x="45" y="4"/>
                  <a:pt x="45" y="3"/>
                </a:cubicBezTo>
                <a:cubicBezTo>
                  <a:pt x="44" y="4"/>
                  <a:pt x="29" y="0"/>
                  <a:pt x="15" y="65"/>
                </a:cubicBezTo>
                <a:cubicBezTo>
                  <a:pt x="0" y="130"/>
                  <a:pt x="45" y="137"/>
                  <a:pt x="45" y="137"/>
                </a:cubicBezTo>
                <a:cubicBezTo>
                  <a:pt x="45" y="137"/>
                  <a:pt x="89" y="130"/>
                  <a:pt x="75" y="65"/>
                </a:cubicBezTo>
                <a:close/>
              </a:path>
            </a:pathLst>
          </a:custGeom>
          <a:solidFill>
            <a:schemeClr val="accent1">
              <a:lumMod val="75000"/>
            </a:schemeClr>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a:ea typeface="+mn-ea"/>
              <a:cs typeface="+mn-cs"/>
            </a:endParaRPr>
          </a:p>
        </p:txBody>
      </p:sp>
      <p:sp>
        <p:nvSpPr>
          <p:cNvPr id="16" name="Oval 16"/>
          <p:cNvSpPr>
            <a:spLocks noChangeArrowheads="1"/>
          </p:cNvSpPr>
          <p:nvPr/>
        </p:nvSpPr>
        <p:spPr bwMode="auto">
          <a:xfrm>
            <a:off x="6169025" y="6351588"/>
            <a:ext cx="107950" cy="26987"/>
          </a:xfrm>
          <a:prstGeom prst="ellipse">
            <a:avLst/>
          </a:prstGeom>
          <a:solidFill>
            <a:schemeClr val="accent1">
              <a:lumMod val="75000"/>
            </a:schemeClr>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a:ea typeface="+mn-ea"/>
              <a:cs typeface="+mn-cs"/>
            </a:endParaRPr>
          </a:p>
        </p:txBody>
      </p:sp>
      <p:sp>
        <p:nvSpPr>
          <p:cNvPr id="17" name="Rectangle 17"/>
          <p:cNvSpPr>
            <a:spLocks noChangeArrowheads="1"/>
          </p:cNvSpPr>
          <p:nvPr/>
        </p:nvSpPr>
        <p:spPr bwMode="auto">
          <a:xfrm>
            <a:off x="6210300" y="6067425"/>
            <a:ext cx="20638" cy="298450"/>
          </a:xfrm>
          <a:prstGeom prst="rect">
            <a:avLst/>
          </a:prstGeom>
          <a:solidFill>
            <a:schemeClr val="accent1">
              <a:lumMod val="75000"/>
            </a:schemeClr>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a:ea typeface="+mn-ea"/>
              <a:cs typeface="+mn-cs"/>
            </a:endParaRPr>
          </a:p>
        </p:txBody>
      </p:sp>
      <p:sp>
        <p:nvSpPr>
          <p:cNvPr id="18" name="Freeform 18"/>
          <p:cNvSpPr>
            <a:spLocks/>
          </p:cNvSpPr>
          <p:nvPr/>
        </p:nvSpPr>
        <p:spPr bwMode="auto">
          <a:xfrm>
            <a:off x="6088063" y="5849938"/>
            <a:ext cx="266700" cy="411162"/>
          </a:xfrm>
          <a:custGeom>
            <a:avLst/>
            <a:gdLst>
              <a:gd name="T0" fmla="*/ 75 w 89"/>
              <a:gd name="T1" fmla="*/ 65 h 136"/>
              <a:gd name="T2" fmla="*/ 45 w 89"/>
              <a:gd name="T3" fmla="*/ 2 h 136"/>
              <a:gd name="T4" fmla="*/ 15 w 89"/>
              <a:gd name="T5" fmla="*/ 65 h 136"/>
              <a:gd name="T6" fmla="*/ 45 w 89"/>
              <a:gd name="T7" fmla="*/ 136 h 136"/>
              <a:gd name="T8" fmla="*/ 75 w 89"/>
              <a:gd name="T9" fmla="*/ 65 h 136"/>
            </a:gdLst>
            <a:ahLst/>
            <a:cxnLst>
              <a:cxn ang="0">
                <a:pos x="T0" y="T1"/>
              </a:cxn>
              <a:cxn ang="0">
                <a:pos x="T2" y="T3"/>
              </a:cxn>
              <a:cxn ang="0">
                <a:pos x="T4" y="T5"/>
              </a:cxn>
              <a:cxn ang="0">
                <a:pos x="T6" y="T7"/>
              </a:cxn>
              <a:cxn ang="0">
                <a:pos x="T8" y="T9"/>
              </a:cxn>
            </a:cxnLst>
            <a:rect l="0" t="0" r="r" b="b"/>
            <a:pathLst>
              <a:path w="89" h="136">
                <a:moveTo>
                  <a:pt x="75" y="65"/>
                </a:moveTo>
                <a:cubicBezTo>
                  <a:pt x="61" y="0"/>
                  <a:pt x="45" y="4"/>
                  <a:pt x="45" y="2"/>
                </a:cubicBezTo>
                <a:cubicBezTo>
                  <a:pt x="44" y="4"/>
                  <a:pt x="29" y="0"/>
                  <a:pt x="15" y="65"/>
                </a:cubicBezTo>
                <a:cubicBezTo>
                  <a:pt x="0" y="130"/>
                  <a:pt x="45" y="136"/>
                  <a:pt x="45" y="136"/>
                </a:cubicBezTo>
                <a:cubicBezTo>
                  <a:pt x="45" y="136"/>
                  <a:pt x="89" y="130"/>
                  <a:pt x="75" y="65"/>
                </a:cubicBezTo>
                <a:close/>
              </a:path>
            </a:pathLst>
          </a:custGeom>
          <a:solidFill>
            <a:schemeClr val="accent1">
              <a:lumMod val="75000"/>
            </a:schemeClr>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a:ea typeface="+mn-ea"/>
              <a:cs typeface="+mn-cs"/>
            </a:endParaRPr>
          </a:p>
        </p:txBody>
      </p:sp>
      <p:sp>
        <p:nvSpPr>
          <p:cNvPr id="19" name="Oval 19"/>
          <p:cNvSpPr>
            <a:spLocks noChangeArrowheads="1"/>
          </p:cNvSpPr>
          <p:nvPr/>
        </p:nvSpPr>
        <p:spPr bwMode="auto">
          <a:xfrm>
            <a:off x="6448425" y="6583363"/>
            <a:ext cx="107950" cy="26987"/>
          </a:xfrm>
          <a:prstGeom prst="ellipse">
            <a:avLst/>
          </a:prstGeom>
          <a:solidFill>
            <a:schemeClr val="accent1">
              <a:lumMod val="50000"/>
            </a:schemeClr>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a:ea typeface="+mn-ea"/>
              <a:cs typeface="+mn-cs"/>
            </a:endParaRPr>
          </a:p>
        </p:txBody>
      </p:sp>
      <p:sp>
        <p:nvSpPr>
          <p:cNvPr id="20" name="Rectangle 20"/>
          <p:cNvSpPr>
            <a:spLocks noChangeArrowheads="1"/>
          </p:cNvSpPr>
          <p:nvPr/>
        </p:nvSpPr>
        <p:spPr bwMode="auto">
          <a:xfrm>
            <a:off x="6492875" y="6299200"/>
            <a:ext cx="17463" cy="298450"/>
          </a:xfrm>
          <a:prstGeom prst="rect">
            <a:avLst/>
          </a:prstGeom>
          <a:solidFill>
            <a:schemeClr val="accent1">
              <a:lumMod val="50000"/>
            </a:schemeClr>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a:ea typeface="+mn-ea"/>
              <a:cs typeface="+mn-cs"/>
            </a:endParaRPr>
          </a:p>
        </p:txBody>
      </p:sp>
      <p:sp>
        <p:nvSpPr>
          <p:cNvPr id="21" name="Freeform 21"/>
          <p:cNvSpPr>
            <a:spLocks/>
          </p:cNvSpPr>
          <p:nvPr/>
        </p:nvSpPr>
        <p:spPr bwMode="auto">
          <a:xfrm>
            <a:off x="6369050" y="6083300"/>
            <a:ext cx="265113" cy="409575"/>
          </a:xfrm>
          <a:custGeom>
            <a:avLst/>
            <a:gdLst>
              <a:gd name="T0" fmla="*/ 74 w 88"/>
              <a:gd name="T1" fmla="*/ 65 h 136"/>
              <a:gd name="T2" fmla="*/ 44 w 88"/>
              <a:gd name="T3" fmla="*/ 2 h 136"/>
              <a:gd name="T4" fmla="*/ 14 w 88"/>
              <a:gd name="T5" fmla="*/ 65 h 136"/>
              <a:gd name="T6" fmla="*/ 44 w 88"/>
              <a:gd name="T7" fmla="*/ 136 h 136"/>
              <a:gd name="T8" fmla="*/ 74 w 88"/>
              <a:gd name="T9" fmla="*/ 65 h 136"/>
            </a:gdLst>
            <a:ahLst/>
            <a:cxnLst>
              <a:cxn ang="0">
                <a:pos x="T0" y="T1"/>
              </a:cxn>
              <a:cxn ang="0">
                <a:pos x="T2" y="T3"/>
              </a:cxn>
              <a:cxn ang="0">
                <a:pos x="T4" y="T5"/>
              </a:cxn>
              <a:cxn ang="0">
                <a:pos x="T6" y="T7"/>
              </a:cxn>
              <a:cxn ang="0">
                <a:pos x="T8" y="T9"/>
              </a:cxn>
            </a:cxnLst>
            <a:rect l="0" t="0" r="r" b="b"/>
            <a:pathLst>
              <a:path w="88" h="136">
                <a:moveTo>
                  <a:pt x="74" y="65"/>
                </a:moveTo>
                <a:cubicBezTo>
                  <a:pt x="60" y="0"/>
                  <a:pt x="44" y="4"/>
                  <a:pt x="44" y="2"/>
                </a:cubicBezTo>
                <a:cubicBezTo>
                  <a:pt x="44" y="4"/>
                  <a:pt x="28" y="0"/>
                  <a:pt x="14" y="65"/>
                </a:cubicBezTo>
                <a:cubicBezTo>
                  <a:pt x="0" y="130"/>
                  <a:pt x="44" y="136"/>
                  <a:pt x="44" y="136"/>
                </a:cubicBezTo>
                <a:cubicBezTo>
                  <a:pt x="44" y="136"/>
                  <a:pt x="88" y="130"/>
                  <a:pt x="74" y="65"/>
                </a:cubicBezTo>
                <a:close/>
              </a:path>
            </a:pathLst>
          </a:custGeom>
          <a:solidFill>
            <a:schemeClr val="accent1">
              <a:lumMod val="50000"/>
            </a:schemeClr>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a:ea typeface="+mn-ea"/>
              <a:cs typeface="+mn-cs"/>
            </a:endParaRPr>
          </a:p>
        </p:txBody>
      </p:sp>
      <p:sp>
        <p:nvSpPr>
          <p:cNvPr id="22" name="Oval 22"/>
          <p:cNvSpPr>
            <a:spLocks noChangeArrowheads="1"/>
          </p:cNvSpPr>
          <p:nvPr/>
        </p:nvSpPr>
        <p:spPr bwMode="auto">
          <a:xfrm>
            <a:off x="5924550" y="6600825"/>
            <a:ext cx="73025" cy="19050"/>
          </a:xfrm>
          <a:prstGeom prst="ellipse">
            <a:avLst/>
          </a:prstGeom>
          <a:solidFill>
            <a:schemeClr val="accent1">
              <a:lumMod val="50000"/>
            </a:schemeClr>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a:ea typeface="+mn-ea"/>
              <a:cs typeface="+mn-cs"/>
            </a:endParaRPr>
          </a:p>
        </p:txBody>
      </p:sp>
      <p:sp>
        <p:nvSpPr>
          <p:cNvPr id="23" name="Rectangle 23"/>
          <p:cNvSpPr>
            <a:spLocks noChangeArrowheads="1"/>
          </p:cNvSpPr>
          <p:nvPr/>
        </p:nvSpPr>
        <p:spPr bwMode="auto">
          <a:xfrm>
            <a:off x="5954713" y="6416675"/>
            <a:ext cx="12700" cy="193675"/>
          </a:xfrm>
          <a:prstGeom prst="rect">
            <a:avLst/>
          </a:prstGeom>
          <a:solidFill>
            <a:schemeClr val="accent1">
              <a:lumMod val="50000"/>
            </a:schemeClr>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a:ea typeface="+mn-ea"/>
              <a:cs typeface="+mn-cs"/>
            </a:endParaRPr>
          </a:p>
        </p:txBody>
      </p:sp>
      <p:sp>
        <p:nvSpPr>
          <p:cNvPr id="24" name="Freeform 24"/>
          <p:cNvSpPr>
            <a:spLocks/>
          </p:cNvSpPr>
          <p:nvPr/>
        </p:nvSpPr>
        <p:spPr bwMode="auto">
          <a:xfrm>
            <a:off x="5873750" y="6272213"/>
            <a:ext cx="174625" cy="271462"/>
          </a:xfrm>
          <a:custGeom>
            <a:avLst/>
            <a:gdLst>
              <a:gd name="T0" fmla="*/ 49 w 58"/>
              <a:gd name="T1" fmla="*/ 43 h 90"/>
              <a:gd name="T2" fmla="*/ 29 w 58"/>
              <a:gd name="T3" fmla="*/ 2 h 90"/>
              <a:gd name="T4" fmla="*/ 9 w 58"/>
              <a:gd name="T5" fmla="*/ 43 h 90"/>
              <a:gd name="T6" fmla="*/ 29 w 58"/>
              <a:gd name="T7" fmla="*/ 90 h 90"/>
              <a:gd name="T8" fmla="*/ 49 w 58"/>
              <a:gd name="T9" fmla="*/ 43 h 90"/>
            </a:gdLst>
            <a:ahLst/>
            <a:cxnLst>
              <a:cxn ang="0">
                <a:pos x="T0" y="T1"/>
              </a:cxn>
              <a:cxn ang="0">
                <a:pos x="T2" y="T3"/>
              </a:cxn>
              <a:cxn ang="0">
                <a:pos x="T4" y="T5"/>
              </a:cxn>
              <a:cxn ang="0">
                <a:pos x="T6" y="T7"/>
              </a:cxn>
              <a:cxn ang="0">
                <a:pos x="T8" y="T9"/>
              </a:cxn>
            </a:cxnLst>
            <a:rect l="0" t="0" r="r" b="b"/>
            <a:pathLst>
              <a:path w="58" h="90">
                <a:moveTo>
                  <a:pt x="49" y="43"/>
                </a:moveTo>
                <a:cubicBezTo>
                  <a:pt x="40" y="0"/>
                  <a:pt x="29" y="3"/>
                  <a:pt x="29" y="2"/>
                </a:cubicBezTo>
                <a:cubicBezTo>
                  <a:pt x="29" y="3"/>
                  <a:pt x="19" y="0"/>
                  <a:pt x="9" y="43"/>
                </a:cubicBezTo>
                <a:cubicBezTo>
                  <a:pt x="0" y="85"/>
                  <a:pt x="29" y="90"/>
                  <a:pt x="29" y="90"/>
                </a:cubicBezTo>
                <a:cubicBezTo>
                  <a:pt x="29" y="90"/>
                  <a:pt x="58" y="85"/>
                  <a:pt x="49" y="43"/>
                </a:cubicBezTo>
                <a:close/>
              </a:path>
            </a:pathLst>
          </a:custGeom>
          <a:solidFill>
            <a:schemeClr val="accent1">
              <a:lumMod val="50000"/>
            </a:schemeClr>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a:ea typeface="+mn-ea"/>
              <a:cs typeface="+mn-cs"/>
            </a:endParaRPr>
          </a:p>
        </p:txBody>
      </p:sp>
      <p:sp>
        <p:nvSpPr>
          <p:cNvPr id="25" name="Oval 25"/>
          <p:cNvSpPr>
            <a:spLocks noChangeArrowheads="1"/>
          </p:cNvSpPr>
          <p:nvPr/>
        </p:nvSpPr>
        <p:spPr bwMode="auto">
          <a:xfrm>
            <a:off x="1597025" y="6064250"/>
            <a:ext cx="109538" cy="26988"/>
          </a:xfrm>
          <a:prstGeom prst="ellipse">
            <a:avLst/>
          </a:prstGeom>
          <a:solidFill>
            <a:schemeClr val="accent1">
              <a:lumMod val="50000"/>
            </a:schemeClr>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a:ea typeface="+mn-ea"/>
              <a:cs typeface="+mn-cs"/>
            </a:endParaRPr>
          </a:p>
        </p:txBody>
      </p:sp>
      <p:sp>
        <p:nvSpPr>
          <p:cNvPr id="26" name="Rectangle 26"/>
          <p:cNvSpPr>
            <a:spLocks noChangeArrowheads="1"/>
          </p:cNvSpPr>
          <p:nvPr/>
        </p:nvSpPr>
        <p:spPr bwMode="auto">
          <a:xfrm>
            <a:off x="1643063" y="5781675"/>
            <a:ext cx="20637" cy="295275"/>
          </a:xfrm>
          <a:prstGeom prst="rect">
            <a:avLst/>
          </a:prstGeom>
          <a:solidFill>
            <a:schemeClr val="accent1">
              <a:lumMod val="50000"/>
            </a:schemeClr>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a:ea typeface="+mn-ea"/>
              <a:cs typeface="+mn-cs"/>
            </a:endParaRPr>
          </a:p>
        </p:txBody>
      </p:sp>
      <p:sp>
        <p:nvSpPr>
          <p:cNvPr id="27" name="Freeform 27"/>
          <p:cNvSpPr>
            <a:spLocks/>
          </p:cNvSpPr>
          <p:nvPr/>
        </p:nvSpPr>
        <p:spPr bwMode="auto">
          <a:xfrm>
            <a:off x="1519238" y="5564188"/>
            <a:ext cx="268287" cy="409575"/>
          </a:xfrm>
          <a:custGeom>
            <a:avLst/>
            <a:gdLst>
              <a:gd name="T0" fmla="*/ 74 w 89"/>
              <a:gd name="T1" fmla="*/ 65 h 136"/>
              <a:gd name="T2" fmla="*/ 44 w 89"/>
              <a:gd name="T3" fmla="*/ 2 h 136"/>
              <a:gd name="T4" fmla="*/ 14 w 89"/>
              <a:gd name="T5" fmla="*/ 65 h 136"/>
              <a:gd name="T6" fmla="*/ 44 w 89"/>
              <a:gd name="T7" fmla="*/ 136 h 136"/>
              <a:gd name="T8" fmla="*/ 74 w 89"/>
              <a:gd name="T9" fmla="*/ 65 h 136"/>
            </a:gdLst>
            <a:ahLst/>
            <a:cxnLst>
              <a:cxn ang="0">
                <a:pos x="T0" y="T1"/>
              </a:cxn>
              <a:cxn ang="0">
                <a:pos x="T2" y="T3"/>
              </a:cxn>
              <a:cxn ang="0">
                <a:pos x="T4" y="T5"/>
              </a:cxn>
              <a:cxn ang="0">
                <a:pos x="T6" y="T7"/>
              </a:cxn>
              <a:cxn ang="0">
                <a:pos x="T8" y="T9"/>
              </a:cxn>
            </a:cxnLst>
            <a:rect l="0" t="0" r="r" b="b"/>
            <a:pathLst>
              <a:path w="89" h="136">
                <a:moveTo>
                  <a:pt x="74" y="65"/>
                </a:moveTo>
                <a:cubicBezTo>
                  <a:pt x="60" y="0"/>
                  <a:pt x="45" y="4"/>
                  <a:pt x="44" y="2"/>
                </a:cubicBezTo>
                <a:cubicBezTo>
                  <a:pt x="44" y="4"/>
                  <a:pt x="28" y="0"/>
                  <a:pt x="14" y="65"/>
                </a:cubicBezTo>
                <a:cubicBezTo>
                  <a:pt x="0" y="129"/>
                  <a:pt x="44" y="136"/>
                  <a:pt x="44" y="136"/>
                </a:cubicBezTo>
                <a:cubicBezTo>
                  <a:pt x="44" y="136"/>
                  <a:pt x="89" y="129"/>
                  <a:pt x="74" y="65"/>
                </a:cubicBezTo>
                <a:close/>
              </a:path>
            </a:pathLst>
          </a:custGeom>
          <a:solidFill>
            <a:schemeClr val="accent1">
              <a:lumMod val="50000"/>
            </a:schemeClr>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a:ea typeface="+mn-ea"/>
              <a:cs typeface="+mn-cs"/>
            </a:endParaRPr>
          </a:p>
        </p:txBody>
      </p:sp>
      <p:sp>
        <p:nvSpPr>
          <p:cNvPr id="28" name="Oval 28"/>
          <p:cNvSpPr>
            <a:spLocks noChangeArrowheads="1"/>
          </p:cNvSpPr>
          <p:nvPr/>
        </p:nvSpPr>
        <p:spPr bwMode="auto">
          <a:xfrm>
            <a:off x="312738" y="6778625"/>
            <a:ext cx="128587" cy="36513"/>
          </a:xfrm>
          <a:prstGeom prst="ellipse">
            <a:avLst/>
          </a:prstGeom>
          <a:solidFill>
            <a:schemeClr val="accent1">
              <a:lumMod val="50000"/>
            </a:schemeClr>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a:ea typeface="+mn-ea"/>
              <a:cs typeface="+mn-cs"/>
            </a:endParaRPr>
          </a:p>
        </p:txBody>
      </p:sp>
      <p:sp>
        <p:nvSpPr>
          <p:cNvPr id="29" name="Rectangle 29"/>
          <p:cNvSpPr>
            <a:spLocks noChangeArrowheads="1"/>
          </p:cNvSpPr>
          <p:nvPr/>
        </p:nvSpPr>
        <p:spPr bwMode="auto">
          <a:xfrm>
            <a:off x="363538" y="6442075"/>
            <a:ext cx="26987" cy="355600"/>
          </a:xfrm>
          <a:prstGeom prst="rect">
            <a:avLst/>
          </a:prstGeom>
          <a:solidFill>
            <a:schemeClr val="accent1">
              <a:lumMod val="50000"/>
            </a:schemeClr>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a:ea typeface="+mn-ea"/>
              <a:cs typeface="+mn-cs"/>
            </a:endParaRPr>
          </a:p>
        </p:txBody>
      </p:sp>
      <p:sp>
        <p:nvSpPr>
          <p:cNvPr id="30" name="Freeform 30"/>
          <p:cNvSpPr>
            <a:spLocks/>
          </p:cNvSpPr>
          <p:nvPr/>
        </p:nvSpPr>
        <p:spPr bwMode="auto">
          <a:xfrm>
            <a:off x="215900" y="6178550"/>
            <a:ext cx="322263" cy="495300"/>
          </a:xfrm>
          <a:custGeom>
            <a:avLst/>
            <a:gdLst>
              <a:gd name="T0" fmla="*/ 90 w 107"/>
              <a:gd name="T1" fmla="*/ 78 h 164"/>
              <a:gd name="T2" fmla="*/ 53 w 107"/>
              <a:gd name="T3" fmla="*/ 3 h 164"/>
              <a:gd name="T4" fmla="*/ 17 w 107"/>
              <a:gd name="T5" fmla="*/ 78 h 164"/>
              <a:gd name="T6" fmla="*/ 53 w 107"/>
              <a:gd name="T7" fmla="*/ 164 h 164"/>
              <a:gd name="T8" fmla="*/ 90 w 107"/>
              <a:gd name="T9" fmla="*/ 78 h 164"/>
            </a:gdLst>
            <a:ahLst/>
            <a:cxnLst>
              <a:cxn ang="0">
                <a:pos x="T0" y="T1"/>
              </a:cxn>
              <a:cxn ang="0">
                <a:pos x="T2" y="T3"/>
              </a:cxn>
              <a:cxn ang="0">
                <a:pos x="T4" y="T5"/>
              </a:cxn>
              <a:cxn ang="0">
                <a:pos x="T6" y="T7"/>
              </a:cxn>
              <a:cxn ang="0">
                <a:pos x="T8" y="T9"/>
              </a:cxn>
            </a:cxnLst>
            <a:rect l="0" t="0" r="r" b="b"/>
            <a:pathLst>
              <a:path w="107" h="164">
                <a:moveTo>
                  <a:pt x="90" y="78"/>
                </a:moveTo>
                <a:cubicBezTo>
                  <a:pt x="73" y="0"/>
                  <a:pt x="54" y="5"/>
                  <a:pt x="53" y="3"/>
                </a:cubicBezTo>
                <a:cubicBezTo>
                  <a:pt x="53" y="5"/>
                  <a:pt x="34" y="0"/>
                  <a:pt x="17" y="78"/>
                </a:cubicBezTo>
                <a:cubicBezTo>
                  <a:pt x="0" y="156"/>
                  <a:pt x="53" y="164"/>
                  <a:pt x="53" y="164"/>
                </a:cubicBezTo>
                <a:cubicBezTo>
                  <a:pt x="53" y="164"/>
                  <a:pt x="107" y="156"/>
                  <a:pt x="90" y="78"/>
                </a:cubicBezTo>
                <a:close/>
              </a:path>
            </a:pathLst>
          </a:custGeom>
          <a:solidFill>
            <a:schemeClr val="accent1">
              <a:lumMod val="50000"/>
            </a:schemeClr>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a:ea typeface="+mn-ea"/>
              <a:cs typeface="+mn-cs"/>
            </a:endParaRPr>
          </a:p>
        </p:txBody>
      </p:sp>
      <p:sp>
        <p:nvSpPr>
          <p:cNvPr id="31" name="Oval 31"/>
          <p:cNvSpPr>
            <a:spLocks noChangeArrowheads="1"/>
          </p:cNvSpPr>
          <p:nvPr/>
        </p:nvSpPr>
        <p:spPr bwMode="auto">
          <a:xfrm>
            <a:off x="407988" y="5456238"/>
            <a:ext cx="147637" cy="38100"/>
          </a:xfrm>
          <a:prstGeom prst="ellipse">
            <a:avLst/>
          </a:prstGeom>
          <a:solidFill>
            <a:schemeClr val="accent1">
              <a:lumMod val="50000"/>
            </a:schemeClr>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a:ea typeface="+mn-ea"/>
              <a:cs typeface="+mn-cs"/>
            </a:endParaRPr>
          </a:p>
        </p:txBody>
      </p:sp>
      <p:sp>
        <p:nvSpPr>
          <p:cNvPr id="32" name="Rectangle 32"/>
          <p:cNvSpPr>
            <a:spLocks noChangeArrowheads="1"/>
          </p:cNvSpPr>
          <p:nvPr/>
        </p:nvSpPr>
        <p:spPr bwMode="auto">
          <a:xfrm>
            <a:off x="468313" y="5075238"/>
            <a:ext cx="26987" cy="401637"/>
          </a:xfrm>
          <a:prstGeom prst="rect">
            <a:avLst/>
          </a:prstGeom>
          <a:solidFill>
            <a:schemeClr val="accent1">
              <a:lumMod val="50000"/>
            </a:schemeClr>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a:ea typeface="+mn-ea"/>
              <a:cs typeface="+mn-cs"/>
            </a:endParaRPr>
          </a:p>
        </p:txBody>
      </p:sp>
      <p:sp>
        <p:nvSpPr>
          <p:cNvPr id="33" name="Freeform 33"/>
          <p:cNvSpPr>
            <a:spLocks/>
          </p:cNvSpPr>
          <p:nvPr/>
        </p:nvSpPr>
        <p:spPr bwMode="auto">
          <a:xfrm>
            <a:off x="303213" y="4783138"/>
            <a:ext cx="357187" cy="555625"/>
          </a:xfrm>
          <a:custGeom>
            <a:avLst/>
            <a:gdLst>
              <a:gd name="T0" fmla="*/ 100 w 119"/>
              <a:gd name="T1" fmla="*/ 87 h 184"/>
              <a:gd name="T2" fmla="*/ 59 w 119"/>
              <a:gd name="T3" fmla="*/ 3 h 184"/>
              <a:gd name="T4" fmla="*/ 19 w 119"/>
              <a:gd name="T5" fmla="*/ 87 h 184"/>
              <a:gd name="T6" fmla="*/ 59 w 119"/>
              <a:gd name="T7" fmla="*/ 184 h 184"/>
              <a:gd name="T8" fmla="*/ 100 w 119"/>
              <a:gd name="T9" fmla="*/ 87 h 184"/>
            </a:gdLst>
            <a:ahLst/>
            <a:cxnLst>
              <a:cxn ang="0">
                <a:pos x="T0" y="T1"/>
              </a:cxn>
              <a:cxn ang="0">
                <a:pos x="T2" y="T3"/>
              </a:cxn>
              <a:cxn ang="0">
                <a:pos x="T4" y="T5"/>
              </a:cxn>
              <a:cxn ang="0">
                <a:pos x="T6" y="T7"/>
              </a:cxn>
              <a:cxn ang="0">
                <a:pos x="T8" y="T9"/>
              </a:cxn>
            </a:cxnLst>
            <a:rect l="0" t="0" r="r" b="b"/>
            <a:pathLst>
              <a:path w="119" h="184">
                <a:moveTo>
                  <a:pt x="100" y="87"/>
                </a:moveTo>
                <a:cubicBezTo>
                  <a:pt x="81" y="0"/>
                  <a:pt x="60" y="5"/>
                  <a:pt x="59" y="3"/>
                </a:cubicBezTo>
                <a:cubicBezTo>
                  <a:pt x="59" y="5"/>
                  <a:pt x="38" y="0"/>
                  <a:pt x="19" y="87"/>
                </a:cubicBezTo>
                <a:cubicBezTo>
                  <a:pt x="0" y="175"/>
                  <a:pt x="59" y="184"/>
                  <a:pt x="59" y="184"/>
                </a:cubicBezTo>
                <a:cubicBezTo>
                  <a:pt x="59" y="184"/>
                  <a:pt x="119" y="175"/>
                  <a:pt x="100" y="87"/>
                </a:cubicBezTo>
                <a:close/>
              </a:path>
            </a:pathLst>
          </a:custGeom>
          <a:solidFill>
            <a:schemeClr val="accent1">
              <a:lumMod val="50000"/>
            </a:schemeClr>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a:ea typeface="+mn-ea"/>
              <a:cs typeface="+mn-cs"/>
            </a:endParaRPr>
          </a:p>
        </p:txBody>
      </p:sp>
      <p:sp>
        <p:nvSpPr>
          <p:cNvPr id="34" name="Oval 34"/>
          <p:cNvSpPr>
            <a:spLocks noChangeArrowheads="1"/>
          </p:cNvSpPr>
          <p:nvPr/>
        </p:nvSpPr>
        <p:spPr bwMode="auto">
          <a:xfrm>
            <a:off x="3616325" y="6375400"/>
            <a:ext cx="146050" cy="38100"/>
          </a:xfrm>
          <a:prstGeom prst="ellipse">
            <a:avLst/>
          </a:prstGeom>
          <a:solidFill>
            <a:schemeClr val="accent1">
              <a:lumMod val="50000"/>
            </a:schemeClr>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a:ea typeface="+mn-ea"/>
              <a:cs typeface="+mn-cs"/>
            </a:endParaRPr>
          </a:p>
        </p:txBody>
      </p:sp>
      <p:sp>
        <p:nvSpPr>
          <p:cNvPr id="35" name="Rectangle 35"/>
          <p:cNvSpPr>
            <a:spLocks noChangeArrowheads="1"/>
          </p:cNvSpPr>
          <p:nvPr/>
        </p:nvSpPr>
        <p:spPr bwMode="auto">
          <a:xfrm>
            <a:off x="3676650" y="5997575"/>
            <a:ext cx="26988" cy="398463"/>
          </a:xfrm>
          <a:prstGeom prst="rect">
            <a:avLst/>
          </a:prstGeom>
          <a:solidFill>
            <a:schemeClr val="accent1">
              <a:lumMod val="50000"/>
            </a:schemeClr>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a:ea typeface="+mn-ea"/>
              <a:cs typeface="+mn-cs"/>
            </a:endParaRPr>
          </a:p>
        </p:txBody>
      </p:sp>
      <p:sp>
        <p:nvSpPr>
          <p:cNvPr id="36" name="Freeform 36"/>
          <p:cNvSpPr>
            <a:spLocks/>
          </p:cNvSpPr>
          <p:nvPr/>
        </p:nvSpPr>
        <p:spPr bwMode="auto">
          <a:xfrm>
            <a:off x="3509963" y="5702300"/>
            <a:ext cx="360362" cy="555625"/>
          </a:xfrm>
          <a:custGeom>
            <a:avLst/>
            <a:gdLst>
              <a:gd name="T0" fmla="*/ 100 w 120"/>
              <a:gd name="T1" fmla="*/ 87 h 184"/>
              <a:gd name="T2" fmla="*/ 60 w 120"/>
              <a:gd name="T3" fmla="*/ 3 h 184"/>
              <a:gd name="T4" fmla="*/ 19 w 120"/>
              <a:gd name="T5" fmla="*/ 87 h 184"/>
              <a:gd name="T6" fmla="*/ 60 w 120"/>
              <a:gd name="T7" fmla="*/ 184 h 184"/>
              <a:gd name="T8" fmla="*/ 100 w 120"/>
              <a:gd name="T9" fmla="*/ 87 h 184"/>
            </a:gdLst>
            <a:ahLst/>
            <a:cxnLst>
              <a:cxn ang="0">
                <a:pos x="T0" y="T1"/>
              </a:cxn>
              <a:cxn ang="0">
                <a:pos x="T2" y="T3"/>
              </a:cxn>
              <a:cxn ang="0">
                <a:pos x="T4" y="T5"/>
              </a:cxn>
              <a:cxn ang="0">
                <a:pos x="T6" y="T7"/>
              </a:cxn>
              <a:cxn ang="0">
                <a:pos x="T8" y="T9"/>
              </a:cxn>
            </a:cxnLst>
            <a:rect l="0" t="0" r="r" b="b"/>
            <a:pathLst>
              <a:path w="120" h="184">
                <a:moveTo>
                  <a:pt x="100" y="87"/>
                </a:moveTo>
                <a:cubicBezTo>
                  <a:pt x="81" y="0"/>
                  <a:pt x="60" y="5"/>
                  <a:pt x="60" y="3"/>
                </a:cubicBezTo>
                <a:cubicBezTo>
                  <a:pt x="59" y="5"/>
                  <a:pt x="38" y="0"/>
                  <a:pt x="19" y="87"/>
                </a:cubicBezTo>
                <a:cubicBezTo>
                  <a:pt x="0" y="175"/>
                  <a:pt x="60" y="184"/>
                  <a:pt x="60" y="184"/>
                </a:cubicBezTo>
                <a:cubicBezTo>
                  <a:pt x="60" y="184"/>
                  <a:pt x="120" y="175"/>
                  <a:pt x="100" y="87"/>
                </a:cubicBezTo>
                <a:close/>
              </a:path>
            </a:pathLst>
          </a:custGeom>
          <a:solidFill>
            <a:schemeClr val="accent1">
              <a:lumMod val="50000"/>
            </a:schemeClr>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a:ea typeface="+mn-ea"/>
              <a:cs typeface="+mn-cs"/>
            </a:endParaRPr>
          </a:p>
        </p:txBody>
      </p:sp>
      <p:sp>
        <p:nvSpPr>
          <p:cNvPr id="53" name="Line 7"/>
          <p:cNvSpPr>
            <a:spLocks noChangeShapeType="1"/>
          </p:cNvSpPr>
          <p:nvPr/>
        </p:nvSpPr>
        <p:spPr bwMode="auto">
          <a:xfrm>
            <a:off x="3232150" y="2884879"/>
            <a:ext cx="5540111" cy="0"/>
          </a:xfrm>
          <a:prstGeom prst="line">
            <a:avLst/>
          </a:prstGeom>
          <a:noFill/>
          <a:ln w="127000">
            <a:solidFill>
              <a:srgbClr val="00B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pitchFamily="34" charset="0"/>
              <a:ea typeface="+mn-ea"/>
              <a:cs typeface="+mn-cs"/>
            </a:endParaRPr>
          </a:p>
        </p:txBody>
      </p:sp>
      <p:sp>
        <p:nvSpPr>
          <p:cNvPr id="38" name="Rectangle 37">
            <a:extLst>
              <a:ext uri="{FF2B5EF4-FFF2-40B4-BE49-F238E27FC236}">
                <a16:creationId xmlns:a16="http://schemas.microsoft.com/office/drawing/2014/main" xmlns="" id="{E2C34527-09FB-47A5-82C3-3D72FE170B19}"/>
              </a:ext>
            </a:extLst>
          </p:cNvPr>
          <p:cNvSpPr/>
          <p:nvPr/>
        </p:nvSpPr>
        <p:spPr>
          <a:xfrm>
            <a:off x="1" y="26987"/>
            <a:ext cx="10667999" cy="1144847"/>
          </a:xfrm>
          <a:prstGeom prst="rect">
            <a:avLst/>
          </a:prstGeom>
          <a:solidFill>
            <a:srgbClr val="00CC00"/>
          </a:solidFill>
          <a:ln>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eaLnBrk="0" fontAlgn="base" hangingPunct="0">
              <a:spcBef>
                <a:spcPct val="0"/>
              </a:spcBef>
              <a:spcAft>
                <a:spcPct val="0"/>
              </a:spcAft>
              <a:defRPr/>
            </a:pPr>
            <a:endParaRPr lang="en-US" altLang="en-US" dirty="0">
              <a:solidFill>
                <a:srgbClr val="FFFFFF"/>
              </a:solidFill>
              <a:ea typeface="Calibri" pitchFamily="34" charset="0"/>
              <a:cs typeface="Times New Roman" pitchFamily="18" charset="0"/>
            </a:endParaRPr>
          </a:p>
        </p:txBody>
      </p:sp>
      <p:pic>
        <p:nvPicPr>
          <p:cNvPr id="39" name="Picture 22" descr="Káº¿t quáº£ hÃ¬nh áº£nh cho logo Äáº¡i há»c cÃ´ng nghiá»p thá»±c pháº©m">
            <a:extLst>
              <a:ext uri="{FF2B5EF4-FFF2-40B4-BE49-F238E27FC236}">
                <a16:creationId xmlns:a16="http://schemas.microsoft.com/office/drawing/2014/main" xmlns="" id="{469674AF-A002-4116-BE8A-F32F4EC9AED3}"/>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0668000" y="26987"/>
            <a:ext cx="1504950" cy="1144843"/>
          </a:xfrm>
          <a:prstGeom prst="rect">
            <a:avLst/>
          </a:prstGeom>
          <a:solidFill>
            <a:schemeClr val="accent2"/>
          </a:solidFill>
          <a:ln>
            <a:noFill/>
          </a:ln>
          <a:extLst>
            <a:ext uri="{91240B29-F687-4F45-9708-019B960494DF}">
              <a14:hiddenLine xmlns:a14="http://schemas.microsoft.com/office/drawing/2010/main" w="9525">
                <a:solidFill>
                  <a:srgbClr val="000000"/>
                </a:solidFill>
                <a:miter lim="800000"/>
                <a:headEnd/>
                <a:tailEnd/>
              </a14:hiddenLine>
            </a:ext>
          </a:extLst>
        </p:spPr>
      </p:pic>
      <p:sp>
        <p:nvSpPr>
          <p:cNvPr id="40" name="Rectangle 39">
            <a:extLst>
              <a:ext uri="{FF2B5EF4-FFF2-40B4-BE49-F238E27FC236}">
                <a16:creationId xmlns:a16="http://schemas.microsoft.com/office/drawing/2014/main" xmlns="" id="{395F7C95-9CB2-4604-BB92-065A3FC29F0F}"/>
              </a:ext>
            </a:extLst>
          </p:cNvPr>
          <p:cNvSpPr/>
          <p:nvPr/>
        </p:nvSpPr>
        <p:spPr>
          <a:xfrm>
            <a:off x="323557" y="211138"/>
            <a:ext cx="10227212" cy="830997"/>
          </a:xfrm>
          <a:prstGeom prst="rect">
            <a:avLst/>
          </a:prstGeom>
        </p:spPr>
        <p:txBody>
          <a:bodyPr wrap="square">
            <a:spAutoFit/>
          </a:bodyPr>
          <a:lstStyle/>
          <a:p>
            <a:pPr defTabSz="914400" eaLnBrk="0" fontAlgn="base" hangingPunct="0">
              <a:defRPr/>
            </a:pPr>
            <a:r>
              <a:rPr lang="en-US" altLang="en-US" sz="2400" b="1" dirty="0">
                <a:solidFill>
                  <a:srgbClr val="FFFFFF"/>
                </a:solidFill>
                <a:ea typeface="Calibri" pitchFamily="34" charset="0"/>
                <a:cs typeface="Times New Roman" pitchFamily="18" charset="0"/>
              </a:rPr>
              <a:t>TRƯỜNG ĐH CÔNG NGHIỆP THỰC PHẨM TP.HỒ CHÍ MINH</a:t>
            </a:r>
          </a:p>
          <a:p>
            <a:pPr algn="ctr" defTabSz="914400" eaLnBrk="0" fontAlgn="base" hangingPunct="0">
              <a:defRPr/>
            </a:pPr>
            <a:r>
              <a:rPr lang="en-US" altLang="en-US" sz="2400" b="1" dirty="0">
                <a:solidFill>
                  <a:srgbClr val="FFFFFF"/>
                </a:solidFill>
                <a:ea typeface="Calibri" pitchFamily="34" charset="0"/>
                <a:cs typeface="Times New Roman" pitchFamily="18" charset="0"/>
              </a:rPr>
              <a:t>KHOA CHÍNH TRỊ - LUẬT</a:t>
            </a:r>
          </a:p>
        </p:txBody>
      </p:sp>
      <p:sp>
        <p:nvSpPr>
          <p:cNvPr id="41" name="Rectangle 40">
            <a:extLst>
              <a:ext uri="{FF2B5EF4-FFF2-40B4-BE49-F238E27FC236}">
                <a16:creationId xmlns:a16="http://schemas.microsoft.com/office/drawing/2014/main" xmlns="" id="{92DD4B68-D418-427C-8F74-5092170A7F60}"/>
              </a:ext>
            </a:extLst>
          </p:cNvPr>
          <p:cNvSpPr>
            <a:spLocks noChangeArrowheads="1"/>
          </p:cNvSpPr>
          <p:nvPr/>
        </p:nvSpPr>
        <p:spPr bwMode="auto">
          <a:xfrm>
            <a:off x="3556001" y="1481565"/>
            <a:ext cx="4918075" cy="7286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gn="just">
              <a:lnSpc>
                <a:spcPct val="120000"/>
              </a:lnSpc>
              <a:spcBef>
                <a:spcPct val="20000"/>
              </a:spcBef>
              <a:buChar char="•"/>
              <a:tabLst>
                <a:tab pos="269875" algn="l"/>
              </a:tabLst>
              <a:defRPr sz="2800">
                <a:solidFill>
                  <a:schemeClr val="tx1"/>
                </a:solidFill>
                <a:latin typeface="Times New Roman" panose="02020603050405020304" pitchFamily="18" charset="0"/>
              </a:defRPr>
            </a:lvl1pPr>
            <a:lvl2pPr marL="742950" indent="-285750">
              <a:spcBef>
                <a:spcPct val="20000"/>
              </a:spcBef>
              <a:buChar char="–"/>
              <a:tabLst>
                <a:tab pos="269875" algn="l"/>
              </a:tabLst>
              <a:defRPr sz="2800">
                <a:solidFill>
                  <a:schemeClr val="tx1"/>
                </a:solidFill>
                <a:latin typeface="Times New Roman" panose="02020603050405020304" pitchFamily="18" charset="0"/>
              </a:defRPr>
            </a:lvl2pPr>
            <a:lvl3pPr marL="1143000" indent="-228600">
              <a:spcBef>
                <a:spcPct val="20000"/>
              </a:spcBef>
              <a:buChar char="•"/>
              <a:tabLst>
                <a:tab pos="269875" algn="l"/>
              </a:tabLst>
              <a:defRPr sz="2400">
                <a:solidFill>
                  <a:schemeClr val="tx1"/>
                </a:solidFill>
                <a:latin typeface="Times New Roman" panose="02020603050405020304" pitchFamily="18" charset="0"/>
              </a:defRPr>
            </a:lvl3pPr>
            <a:lvl4pPr marL="1600200" indent="-228600">
              <a:spcBef>
                <a:spcPct val="20000"/>
              </a:spcBef>
              <a:buChar char="–"/>
              <a:tabLst>
                <a:tab pos="269875" algn="l"/>
              </a:tabLst>
              <a:defRPr sz="2000">
                <a:solidFill>
                  <a:schemeClr val="tx1"/>
                </a:solidFill>
                <a:latin typeface="Times New Roman" panose="02020603050405020304" pitchFamily="18" charset="0"/>
              </a:defRPr>
            </a:lvl4pPr>
            <a:lvl5pPr marL="2057400" indent="-228600">
              <a:spcBef>
                <a:spcPct val="20000"/>
              </a:spcBef>
              <a:buChar char="»"/>
              <a:tabLst>
                <a:tab pos="269875" algn="l"/>
              </a:tabLst>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269875" algn="l"/>
              </a:tabLst>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269875" algn="l"/>
              </a:tabLst>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269875" algn="l"/>
              </a:tabLst>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269875" algn="l"/>
              </a:tabLst>
              <a:defRPr sz="2000">
                <a:solidFill>
                  <a:schemeClr val="tx1"/>
                </a:solidFill>
                <a:latin typeface="Times New Roman" panose="02020603050405020304" pitchFamily="18" charset="0"/>
              </a:defRPr>
            </a:lvl9pPr>
          </a:lstStyle>
          <a:p>
            <a:pPr algn="ctr" defTabSz="914400" fontAlgn="base">
              <a:lnSpc>
                <a:spcPct val="115000"/>
              </a:lnSpc>
              <a:spcBef>
                <a:spcPts val="175"/>
              </a:spcBef>
              <a:spcAft>
                <a:spcPts val="563"/>
              </a:spcAft>
              <a:buNone/>
            </a:pPr>
            <a:r>
              <a:rPr lang="en-US" altLang="en-US" sz="3600" b="1" dirty="0">
                <a:solidFill>
                  <a:srgbClr val="C00000"/>
                </a:solidFill>
                <a:ea typeface="Calibri" panose="020F0502020204030204" pitchFamily="34" charset="0"/>
                <a:cs typeface="Times New Roman" panose="02020603050405020304" pitchFamily="18" charset="0"/>
              </a:rPr>
              <a:t>BÀI GIẢNG</a:t>
            </a:r>
            <a:endParaRPr lang="en-US" altLang="en-US" sz="3600" dirty="0">
              <a:solidFill>
                <a:srgbClr val="C00000"/>
              </a:solidFill>
              <a:ea typeface="Calibri" panose="020F0502020204030204" pitchFamily="34" charset="0"/>
              <a:cs typeface="Times New Roman" panose="02020603050405020304" pitchFamily="18" charset="0"/>
            </a:endParaRPr>
          </a:p>
        </p:txBody>
      </p:sp>
      <p:sp>
        <p:nvSpPr>
          <p:cNvPr id="42" name="Rectangle 41">
            <a:extLst>
              <a:ext uri="{FF2B5EF4-FFF2-40B4-BE49-F238E27FC236}">
                <a16:creationId xmlns:a16="http://schemas.microsoft.com/office/drawing/2014/main" xmlns="" id="{68F556D0-C1F0-442D-8948-C3EC1A9CFE18}"/>
              </a:ext>
            </a:extLst>
          </p:cNvPr>
          <p:cNvSpPr>
            <a:spLocks noChangeArrowheads="1"/>
          </p:cNvSpPr>
          <p:nvPr/>
        </p:nvSpPr>
        <p:spPr bwMode="auto">
          <a:xfrm>
            <a:off x="213027" y="2215528"/>
            <a:ext cx="11765946"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spcBef>
                <a:spcPct val="20000"/>
              </a:spcBef>
              <a:buChar char="•"/>
              <a:tabLst>
                <a:tab pos="269875" algn="l"/>
              </a:tabLst>
              <a:defRPr sz="2800">
                <a:solidFill>
                  <a:schemeClr val="tx1"/>
                </a:solidFill>
                <a:latin typeface="Times New Roman" panose="02020603050405020304" pitchFamily="18" charset="0"/>
              </a:defRPr>
            </a:lvl1pPr>
            <a:lvl2pPr marL="742950" indent="-285750" eaLnBrk="0" hangingPunct="0">
              <a:spcBef>
                <a:spcPct val="20000"/>
              </a:spcBef>
              <a:buChar char="–"/>
              <a:tabLst>
                <a:tab pos="269875" algn="l"/>
              </a:tabLst>
              <a:defRPr sz="2800">
                <a:solidFill>
                  <a:schemeClr val="tx1"/>
                </a:solidFill>
                <a:latin typeface="Times New Roman" panose="02020603050405020304" pitchFamily="18" charset="0"/>
              </a:defRPr>
            </a:lvl2pPr>
            <a:lvl3pPr marL="1143000" indent="-228600" eaLnBrk="0" hangingPunct="0">
              <a:spcBef>
                <a:spcPct val="20000"/>
              </a:spcBef>
              <a:buChar char="•"/>
              <a:tabLst>
                <a:tab pos="269875" algn="l"/>
              </a:tabLst>
              <a:defRPr sz="2800">
                <a:solidFill>
                  <a:schemeClr val="tx1"/>
                </a:solidFill>
                <a:latin typeface="Times New Roman" panose="02020603050405020304" pitchFamily="18" charset="0"/>
              </a:defRPr>
            </a:lvl3pPr>
            <a:lvl4pPr marL="1600200" indent="-228600" eaLnBrk="0" hangingPunct="0">
              <a:spcBef>
                <a:spcPct val="20000"/>
              </a:spcBef>
              <a:buChar char="–"/>
              <a:tabLst>
                <a:tab pos="269875" algn="l"/>
              </a:tabLst>
              <a:defRPr sz="2800">
                <a:solidFill>
                  <a:schemeClr val="tx1"/>
                </a:solidFill>
                <a:latin typeface="Times New Roman" panose="02020603050405020304" pitchFamily="18" charset="0"/>
              </a:defRPr>
            </a:lvl4pPr>
            <a:lvl5pPr marL="2057400" indent="-228600" eaLnBrk="0" hangingPunct="0">
              <a:spcBef>
                <a:spcPct val="20000"/>
              </a:spcBef>
              <a:buChar char="»"/>
              <a:tabLst>
                <a:tab pos="269875" algn="l"/>
              </a:tabLst>
              <a:defRPr sz="28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269875" algn="l"/>
              </a:tabLst>
              <a:defRPr sz="28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269875" algn="l"/>
              </a:tabLst>
              <a:defRPr sz="28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269875" algn="l"/>
              </a:tabLst>
              <a:defRPr sz="28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269875" algn="l"/>
              </a:tabLst>
              <a:defRPr sz="2800">
                <a:solidFill>
                  <a:schemeClr val="tx1"/>
                </a:solidFill>
                <a:latin typeface="Times New Roman" panose="02020603050405020304" pitchFamily="18" charset="0"/>
              </a:defRPr>
            </a:lvl9pPr>
          </a:lstStyle>
          <a:p>
            <a:pPr algn="ctr" eaLnBrk="1" hangingPunct="1">
              <a:spcBef>
                <a:spcPct val="0"/>
              </a:spcBef>
              <a:buFontTx/>
              <a:buNone/>
            </a:pPr>
            <a:r>
              <a:rPr lang="en-US" altLang="en-US" sz="3600" b="1" dirty="0">
                <a:solidFill>
                  <a:srgbClr val="0033CC"/>
                </a:solidFill>
                <a:latin typeface="Arial" panose="020B0604020202020204" pitchFamily="34" charset="0"/>
                <a:cs typeface="Arial" panose="020B0604020202020204" pitchFamily="34" charset="0"/>
              </a:rPr>
              <a:t>KINH TẾ CHÍNH TRỊ MÁC – LÊNIN</a:t>
            </a:r>
            <a:endParaRPr lang="en-US" altLang="en-US" sz="3600" dirty="0">
              <a:solidFill>
                <a:srgbClr val="0033CC"/>
              </a:solidFill>
              <a:latin typeface="Arial" panose="020B0604020202020204" pitchFamily="34" charset="0"/>
              <a:cs typeface="Arial" panose="020B0604020202020204" pitchFamily="34" charset="0"/>
            </a:endParaRPr>
          </a:p>
        </p:txBody>
      </p:sp>
      <p:grpSp>
        <p:nvGrpSpPr>
          <p:cNvPr id="43" name="Group 11">
            <a:extLst>
              <a:ext uri="{FF2B5EF4-FFF2-40B4-BE49-F238E27FC236}">
                <a16:creationId xmlns:a16="http://schemas.microsoft.com/office/drawing/2014/main" xmlns="" id="{C826220B-2CBD-40DE-9E66-CAAE041AB9CB}"/>
              </a:ext>
            </a:extLst>
          </p:cNvPr>
          <p:cNvGrpSpPr>
            <a:grpSpLocks/>
          </p:cNvGrpSpPr>
          <p:nvPr/>
        </p:nvGrpSpPr>
        <p:grpSpPr bwMode="auto">
          <a:xfrm>
            <a:off x="4927221" y="3458422"/>
            <a:ext cx="2699508" cy="1800717"/>
            <a:chOff x="5225" y="9335"/>
            <a:chExt cx="2520" cy="1750"/>
          </a:xfrm>
        </p:grpSpPr>
        <p:sp>
          <p:nvSpPr>
            <p:cNvPr id="44" name="AutoShape 20" descr="2">
              <a:extLst>
                <a:ext uri="{FF2B5EF4-FFF2-40B4-BE49-F238E27FC236}">
                  <a16:creationId xmlns:a16="http://schemas.microsoft.com/office/drawing/2014/main" xmlns="" id="{0C24B142-594F-4981-A294-DD25435036BA}"/>
                </a:ext>
              </a:extLst>
            </p:cNvPr>
            <p:cNvSpPr>
              <a:spLocks noChangeArrowheads="1"/>
            </p:cNvSpPr>
            <p:nvPr/>
          </p:nvSpPr>
          <p:spPr bwMode="auto">
            <a:xfrm>
              <a:off x="5225" y="10186"/>
              <a:ext cx="2520" cy="899"/>
            </a:xfrm>
            <a:prstGeom prst="wave">
              <a:avLst>
                <a:gd name="adj1" fmla="val 20644"/>
                <a:gd name="adj2" fmla="val 0"/>
              </a:avLst>
            </a:prstGeom>
            <a:blipFill dpi="0" rotWithShape="0">
              <a:blip r:embed="rId3"/>
              <a:srcRect/>
              <a:stretch>
                <a:fillRect/>
              </a:stretch>
            </a:blipFill>
            <a:ln>
              <a:noFill/>
            </a:ln>
            <a:effectLst>
              <a:outerShdw dist="107763" dir="2700000" algn="ctr" rotWithShape="0">
                <a:srgbClr val="C0C0C0"/>
              </a:outerShdw>
            </a:effectLst>
            <a:extLst>
              <a:ext uri="{91240B29-F687-4F45-9708-019B960494DF}">
                <a14:hiddenLine xmlns:a14="http://schemas.microsoft.com/office/drawing/2010/main" w="9525">
                  <a:solidFill>
                    <a:srgbClr val="000099"/>
                  </a:solidFill>
                  <a:round/>
                  <a:headEnd/>
                  <a:tailEnd/>
                </a14:hiddenLine>
              </a:ext>
            </a:extLst>
          </p:spPr>
          <p:txBody>
            <a:bodyPr/>
            <a:lstStyle>
              <a:lvl1pPr eaLnBrk="0" hangingPunct="0">
                <a:spcBef>
                  <a:spcPct val="20000"/>
                </a:spcBef>
                <a:buChar char="•"/>
                <a:defRPr sz="2800">
                  <a:solidFill>
                    <a:schemeClr val="tx1"/>
                  </a:solidFill>
                  <a:latin typeface="Times New Roman" panose="02020603050405020304" pitchFamily="18" charset="0"/>
                </a:defRPr>
              </a:lvl1pPr>
              <a:lvl2pPr marL="742950" indent="-285750" eaLnBrk="0" hangingPunct="0">
                <a:spcBef>
                  <a:spcPct val="20000"/>
                </a:spcBef>
                <a:buChar char="–"/>
                <a:defRPr sz="2800">
                  <a:solidFill>
                    <a:schemeClr val="tx1"/>
                  </a:solidFill>
                  <a:latin typeface="Times New Roman" panose="02020603050405020304" pitchFamily="18" charset="0"/>
                </a:defRPr>
              </a:lvl2pPr>
              <a:lvl3pPr marL="1143000" indent="-228600" eaLnBrk="0" hangingPunct="0">
                <a:spcBef>
                  <a:spcPct val="20000"/>
                </a:spcBef>
                <a:buChar char="•"/>
                <a:defRPr sz="2800">
                  <a:solidFill>
                    <a:schemeClr val="tx1"/>
                  </a:solidFill>
                  <a:latin typeface="Times New Roman" panose="02020603050405020304" pitchFamily="18" charset="0"/>
                </a:defRPr>
              </a:lvl3pPr>
              <a:lvl4pPr marL="1600200" indent="-228600" eaLnBrk="0" hangingPunct="0">
                <a:spcBef>
                  <a:spcPct val="20000"/>
                </a:spcBef>
                <a:buChar char="–"/>
                <a:defRPr sz="2800">
                  <a:solidFill>
                    <a:schemeClr val="tx1"/>
                  </a:solidFill>
                  <a:latin typeface="Times New Roman" panose="02020603050405020304" pitchFamily="18" charset="0"/>
                </a:defRPr>
              </a:lvl4pPr>
              <a:lvl5pPr marL="2057400" indent="-228600" eaLnBrk="0" hangingPunct="0">
                <a:spcBef>
                  <a:spcPct val="20000"/>
                </a:spcBef>
                <a:buChar char="»"/>
                <a:defRPr sz="28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8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8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8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800">
                  <a:solidFill>
                    <a:schemeClr val="tx1"/>
                  </a:solidFill>
                  <a:latin typeface="Times New Roman" panose="02020603050405020304" pitchFamily="18" charset="0"/>
                </a:defRPr>
              </a:lvl9pPr>
            </a:lstStyle>
            <a:p>
              <a:pPr defTabSz="914400" eaLnBrk="1" fontAlgn="base" hangingPunct="1">
                <a:spcBef>
                  <a:spcPct val="0"/>
                </a:spcBef>
                <a:spcAft>
                  <a:spcPct val="0"/>
                </a:spcAft>
                <a:buNone/>
                <a:defRPr/>
              </a:pPr>
              <a:endParaRPr lang="en-US" altLang="en-US" sz="1013" dirty="0">
                <a:solidFill>
                  <a:srgbClr val="000000"/>
                </a:solidFill>
                <a:latin typeface=".VnTime" pitchFamily="34" charset="0"/>
                <a:cs typeface="Arial" panose="020B0604020202020204" pitchFamily="34" charset="0"/>
              </a:endParaRPr>
            </a:p>
          </p:txBody>
        </p:sp>
        <p:pic>
          <p:nvPicPr>
            <p:cNvPr id="45" name="Picture 19" descr="cosmoS">
              <a:extLst>
                <a:ext uri="{FF2B5EF4-FFF2-40B4-BE49-F238E27FC236}">
                  <a16:creationId xmlns:a16="http://schemas.microsoft.com/office/drawing/2014/main" xmlns="" id="{89A9ABF1-14D9-49D9-93CE-1EB6EAA81A7C}"/>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302" y="9335"/>
              <a:ext cx="1080" cy="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6" name="Picture 18" descr="BOOK2">
              <a:extLst>
                <a:ext uri="{FF2B5EF4-FFF2-40B4-BE49-F238E27FC236}">
                  <a16:creationId xmlns:a16="http://schemas.microsoft.com/office/drawing/2014/main" xmlns="" id="{974F4038-D930-4BC2-B5EA-5B4ADF21282F}"/>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6014" y="10122"/>
              <a:ext cx="1260" cy="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7" name="Picture 17" descr="BOOK1">
              <a:extLst>
                <a:ext uri="{FF2B5EF4-FFF2-40B4-BE49-F238E27FC236}">
                  <a16:creationId xmlns:a16="http://schemas.microsoft.com/office/drawing/2014/main" xmlns="" id="{55C887F2-9E55-4D26-A0CB-99E3CAA11975}"/>
                </a:ext>
              </a:extLst>
            </p:cNvPr>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5842" y="9848"/>
              <a:ext cx="1635" cy="7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8" name="Picture 16" descr="QUILLPEN">
              <a:extLst>
                <a:ext uri="{FF2B5EF4-FFF2-40B4-BE49-F238E27FC236}">
                  <a16:creationId xmlns:a16="http://schemas.microsoft.com/office/drawing/2014/main" xmlns="" id="{1FD1C0E4-565B-4C24-94DF-D51BE5528045}"/>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5615" y="9336"/>
              <a:ext cx="702" cy="13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 name="Text Box 15">
              <a:extLst>
                <a:ext uri="{FF2B5EF4-FFF2-40B4-BE49-F238E27FC236}">
                  <a16:creationId xmlns:a16="http://schemas.microsoft.com/office/drawing/2014/main" xmlns="" id="{AA5C8D83-4F69-4002-ADFC-6F6E24AB7336}"/>
                </a:ext>
              </a:extLst>
            </p:cNvPr>
            <p:cNvSpPr txBox="1">
              <a:spLocks noChangeArrowheads="1"/>
            </p:cNvSpPr>
            <p:nvPr/>
          </p:nvSpPr>
          <p:spPr bwMode="auto">
            <a:xfrm>
              <a:off x="5866" y="9897"/>
              <a:ext cx="901" cy="5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20000"/>
                </a:spcBef>
                <a:buChar char="•"/>
                <a:defRPr sz="2800">
                  <a:solidFill>
                    <a:schemeClr val="tx1"/>
                  </a:solidFill>
                  <a:latin typeface="Times New Roman" panose="02020603050405020304" pitchFamily="18" charset="0"/>
                </a:defRPr>
              </a:lvl1pPr>
              <a:lvl2pPr marL="742950" indent="-285750" eaLnBrk="0" hangingPunct="0">
                <a:spcBef>
                  <a:spcPct val="20000"/>
                </a:spcBef>
                <a:buChar char="–"/>
                <a:defRPr sz="2800">
                  <a:solidFill>
                    <a:schemeClr val="tx1"/>
                  </a:solidFill>
                  <a:latin typeface="Times New Roman" panose="02020603050405020304" pitchFamily="18" charset="0"/>
                </a:defRPr>
              </a:lvl2pPr>
              <a:lvl3pPr marL="1143000" indent="-228600" eaLnBrk="0" hangingPunct="0">
                <a:spcBef>
                  <a:spcPct val="20000"/>
                </a:spcBef>
                <a:buChar char="•"/>
                <a:defRPr sz="2800">
                  <a:solidFill>
                    <a:schemeClr val="tx1"/>
                  </a:solidFill>
                  <a:latin typeface="Times New Roman" panose="02020603050405020304" pitchFamily="18" charset="0"/>
                </a:defRPr>
              </a:lvl3pPr>
              <a:lvl4pPr marL="1600200" indent="-228600" eaLnBrk="0" hangingPunct="0">
                <a:spcBef>
                  <a:spcPct val="20000"/>
                </a:spcBef>
                <a:buChar char="–"/>
                <a:defRPr sz="2800">
                  <a:solidFill>
                    <a:schemeClr val="tx1"/>
                  </a:solidFill>
                  <a:latin typeface="Times New Roman" panose="02020603050405020304" pitchFamily="18" charset="0"/>
                </a:defRPr>
              </a:lvl4pPr>
              <a:lvl5pPr marL="2057400" indent="-228600" eaLnBrk="0" hangingPunct="0">
                <a:spcBef>
                  <a:spcPct val="20000"/>
                </a:spcBef>
                <a:buChar char="»"/>
                <a:defRPr sz="28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8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8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8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800">
                  <a:solidFill>
                    <a:schemeClr val="tx1"/>
                  </a:solidFill>
                  <a:latin typeface="Times New Roman" panose="02020603050405020304" pitchFamily="18" charset="0"/>
                </a:defRPr>
              </a:lvl9pPr>
            </a:lstStyle>
            <a:p>
              <a:pPr algn="r" defTabSz="914400" fontAlgn="base">
                <a:spcBef>
                  <a:spcPct val="0"/>
                </a:spcBef>
                <a:spcAft>
                  <a:spcPct val="0"/>
                </a:spcAft>
                <a:buNone/>
                <a:defRPr/>
              </a:pPr>
              <a:r>
                <a:rPr lang="vi-VN" altLang="en-US" sz="450" b="1">
                  <a:solidFill>
                    <a:srgbClr val="000000"/>
                  </a:solidFill>
                  <a:latin typeface="VNbangkok"/>
                  <a:cs typeface="Times New Roman" panose="02020603050405020304" pitchFamily="18" charset="0"/>
                </a:rPr>
                <a:t> </a:t>
              </a:r>
              <a:endParaRPr lang="vi-VN" altLang="en-US" sz="1013">
                <a:solidFill>
                  <a:srgbClr val="000000"/>
                </a:solidFill>
                <a:latin typeface=".VnTime" pitchFamily="34" charset="0"/>
                <a:cs typeface="Arial" panose="020B0604020202020204" pitchFamily="34" charset="0"/>
              </a:endParaRPr>
            </a:p>
          </p:txBody>
        </p:sp>
        <p:sp>
          <p:nvSpPr>
            <p:cNvPr id="50" name="Text Box 14">
              <a:extLst>
                <a:ext uri="{FF2B5EF4-FFF2-40B4-BE49-F238E27FC236}">
                  <a16:creationId xmlns:a16="http://schemas.microsoft.com/office/drawing/2014/main" xmlns="" id="{465A1287-34A1-46BA-9032-43E0815FFB3C}"/>
                </a:ext>
              </a:extLst>
            </p:cNvPr>
            <p:cNvSpPr txBox="1">
              <a:spLocks noChangeArrowheads="1"/>
            </p:cNvSpPr>
            <p:nvPr/>
          </p:nvSpPr>
          <p:spPr bwMode="auto">
            <a:xfrm>
              <a:off x="6666" y="9864"/>
              <a:ext cx="577" cy="3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20000"/>
                </a:spcBef>
                <a:buChar char="•"/>
                <a:defRPr sz="2800">
                  <a:solidFill>
                    <a:schemeClr val="tx1"/>
                  </a:solidFill>
                  <a:latin typeface="Times New Roman" panose="02020603050405020304" pitchFamily="18" charset="0"/>
                </a:defRPr>
              </a:lvl1pPr>
              <a:lvl2pPr marL="742950" indent="-285750" eaLnBrk="0" hangingPunct="0">
                <a:spcBef>
                  <a:spcPct val="20000"/>
                </a:spcBef>
                <a:buChar char="–"/>
                <a:defRPr sz="2800">
                  <a:solidFill>
                    <a:schemeClr val="tx1"/>
                  </a:solidFill>
                  <a:latin typeface="Times New Roman" panose="02020603050405020304" pitchFamily="18" charset="0"/>
                </a:defRPr>
              </a:lvl2pPr>
              <a:lvl3pPr marL="1143000" indent="-228600" eaLnBrk="0" hangingPunct="0">
                <a:spcBef>
                  <a:spcPct val="20000"/>
                </a:spcBef>
                <a:buChar char="•"/>
                <a:defRPr sz="2800">
                  <a:solidFill>
                    <a:schemeClr val="tx1"/>
                  </a:solidFill>
                  <a:latin typeface="Times New Roman" panose="02020603050405020304" pitchFamily="18" charset="0"/>
                </a:defRPr>
              </a:lvl3pPr>
              <a:lvl4pPr marL="1600200" indent="-228600" eaLnBrk="0" hangingPunct="0">
                <a:spcBef>
                  <a:spcPct val="20000"/>
                </a:spcBef>
                <a:buChar char="–"/>
                <a:defRPr sz="2800">
                  <a:solidFill>
                    <a:schemeClr val="tx1"/>
                  </a:solidFill>
                  <a:latin typeface="Times New Roman" panose="02020603050405020304" pitchFamily="18" charset="0"/>
                </a:defRPr>
              </a:lvl4pPr>
              <a:lvl5pPr marL="2057400" indent="-228600" eaLnBrk="0" hangingPunct="0">
                <a:spcBef>
                  <a:spcPct val="20000"/>
                </a:spcBef>
                <a:buChar char="»"/>
                <a:defRPr sz="28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8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8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8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800">
                  <a:solidFill>
                    <a:schemeClr val="tx1"/>
                  </a:solidFill>
                  <a:latin typeface="Times New Roman" panose="02020603050405020304" pitchFamily="18" charset="0"/>
                </a:defRPr>
              </a:lvl9pPr>
            </a:lstStyle>
            <a:p>
              <a:pPr defTabSz="914400" fontAlgn="base">
                <a:spcBef>
                  <a:spcPct val="0"/>
                </a:spcBef>
                <a:spcAft>
                  <a:spcPct val="0"/>
                </a:spcAft>
                <a:buNone/>
                <a:defRPr/>
              </a:pPr>
              <a:endParaRPr lang="en-US" altLang="en-US" sz="1013" dirty="0">
                <a:solidFill>
                  <a:srgbClr val="000000"/>
                </a:solidFill>
                <a:latin typeface=".VnTime" pitchFamily="34" charset="0"/>
                <a:cs typeface="Arial" panose="020B0604020202020204" pitchFamily="34" charset="0"/>
              </a:endParaRPr>
            </a:p>
          </p:txBody>
        </p:sp>
        <p:sp>
          <p:nvSpPr>
            <p:cNvPr id="55" name="WordArt 13">
              <a:extLst>
                <a:ext uri="{FF2B5EF4-FFF2-40B4-BE49-F238E27FC236}">
                  <a16:creationId xmlns:a16="http://schemas.microsoft.com/office/drawing/2014/main" xmlns="" id="{E6F13C0B-6A7F-4E32-B574-1C0E44D062EA}"/>
                </a:ext>
              </a:extLst>
            </p:cNvPr>
            <p:cNvSpPr>
              <a:spLocks noChangeArrowheads="1" noChangeShapeType="1" noTextEdit="1"/>
            </p:cNvSpPr>
            <p:nvPr/>
          </p:nvSpPr>
          <p:spPr bwMode="auto">
            <a:xfrm rot="1334491">
              <a:off x="6130" y="10696"/>
              <a:ext cx="600" cy="125"/>
            </a:xfrm>
            <a:prstGeom prst="rect">
              <a:avLst/>
            </a:prstGeom>
            <a:extLst>
              <a:ext uri="{91240B29-F687-4F45-9708-019B960494DF}">
                <a14:hiddenLine xmlns:a14="http://schemas.microsoft.com/office/drawing/2010/main" w="9525">
                  <a:solidFill>
                    <a:srgbClr val="000000"/>
                  </a:solidFill>
                  <a:round/>
                  <a:headEnd/>
                  <a:tailEnd/>
                </a14:hiddenLine>
              </a:ext>
            </a:extLst>
          </p:spPr>
          <p:txBody>
            <a:bodyPr wrap="none" fromWordArt="1">
              <a:prstTxWarp prst="textPlain">
                <a:avLst>
                  <a:gd name="adj" fmla="val 59282"/>
                </a:avLst>
              </a:prstTxWarp>
            </a:bodyPr>
            <a:lstStyle/>
            <a:p>
              <a:pPr algn="ctr" defTabSz="914400" eaLnBrk="0" fontAlgn="base" hangingPunct="0">
                <a:spcBef>
                  <a:spcPct val="0"/>
                </a:spcBef>
                <a:spcAft>
                  <a:spcPct val="0"/>
                </a:spcAft>
              </a:pPr>
              <a:r>
                <a:rPr lang="en-US" sz="2025" b="1" kern="10" dirty="0">
                  <a:solidFill>
                    <a:srgbClr val="FFFFFF"/>
                  </a:solidFill>
                  <a:latin typeface="VNbritannic"/>
                </a:rPr>
                <a:t>NÀM </a:t>
              </a:r>
            </a:p>
          </p:txBody>
        </p:sp>
        <p:sp>
          <p:nvSpPr>
            <p:cNvPr id="56" name="Text Box 12">
              <a:extLst>
                <a:ext uri="{FF2B5EF4-FFF2-40B4-BE49-F238E27FC236}">
                  <a16:creationId xmlns:a16="http://schemas.microsoft.com/office/drawing/2014/main" xmlns="" id="{2C20B09C-6AA3-4504-9A0B-6D6B02273D45}"/>
                </a:ext>
              </a:extLst>
            </p:cNvPr>
            <p:cNvSpPr txBox="1">
              <a:spLocks noChangeArrowheads="1"/>
            </p:cNvSpPr>
            <p:nvPr/>
          </p:nvSpPr>
          <p:spPr bwMode="auto">
            <a:xfrm>
              <a:off x="6624" y="10048"/>
              <a:ext cx="720" cy="5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20000"/>
                </a:spcBef>
                <a:buChar char="•"/>
                <a:defRPr sz="2800">
                  <a:solidFill>
                    <a:schemeClr val="tx1"/>
                  </a:solidFill>
                  <a:latin typeface="Times New Roman" panose="02020603050405020304" pitchFamily="18" charset="0"/>
                </a:defRPr>
              </a:lvl1pPr>
              <a:lvl2pPr marL="742950" indent="-285750" eaLnBrk="0" hangingPunct="0">
                <a:spcBef>
                  <a:spcPct val="20000"/>
                </a:spcBef>
                <a:buChar char="–"/>
                <a:defRPr sz="2800">
                  <a:solidFill>
                    <a:schemeClr val="tx1"/>
                  </a:solidFill>
                  <a:latin typeface="Times New Roman" panose="02020603050405020304" pitchFamily="18" charset="0"/>
                </a:defRPr>
              </a:lvl2pPr>
              <a:lvl3pPr marL="1143000" indent="-228600" eaLnBrk="0" hangingPunct="0">
                <a:spcBef>
                  <a:spcPct val="20000"/>
                </a:spcBef>
                <a:buChar char="•"/>
                <a:defRPr sz="2800">
                  <a:solidFill>
                    <a:schemeClr val="tx1"/>
                  </a:solidFill>
                  <a:latin typeface="Times New Roman" panose="02020603050405020304" pitchFamily="18" charset="0"/>
                </a:defRPr>
              </a:lvl3pPr>
              <a:lvl4pPr marL="1600200" indent="-228600" eaLnBrk="0" hangingPunct="0">
                <a:spcBef>
                  <a:spcPct val="20000"/>
                </a:spcBef>
                <a:buChar char="–"/>
                <a:defRPr sz="2800">
                  <a:solidFill>
                    <a:schemeClr val="tx1"/>
                  </a:solidFill>
                  <a:latin typeface="Times New Roman" panose="02020603050405020304" pitchFamily="18" charset="0"/>
                </a:defRPr>
              </a:lvl4pPr>
              <a:lvl5pPr marL="2057400" indent="-228600" eaLnBrk="0" hangingPunct="0">
                <a:spcBef>
                  <a:spcPct val="20000"/>
                </a:spcBef>
                <a:buChar char="»"/>
                <a:defRPr sz="28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8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8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8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800">
                  <a:solidFill>
                    <a:schemeClr val="tx1"/>
                  </a:solidFill>
                  <a:latin typeface="Times New Roman" panose="02020603050405020304" pitchFamily="18" charset="0"/>
                </a:defRPr>
              </a:lvl9pPr>
            </a:lstStyle>
            <a:p>
              <a:pPr defTabSz="914400" fontAlgn="base">
                <a:spcBef>
                  <a:spcPct val="0"/>
                </a:spcBef>
                <a:spcAft>
                  <a:spcPct val="0"/>
                </a:spcAft>
                <a:buNone/>
                <a:defRPr/>
              </a:pPr>
              <a:endParaRPr lang="en-US" altLang="en-US" sz="1013" dirty="0">
                <a:solidFill>
                  <a:srgbClr val="000000"/>
                </a:solidFill>
                <a:latin typeface=".VnTime" pitchFamily="34" charset="0"/>
                <a:cs typeface="Arial" panose="020B0604020202020204" pitchFamily="34" charset="0"/>
              </a:endParaRPr>
            </a:p>
          </p:txBody>
        </p:sp>
      </p:grpSp>
      <p:sp>
        <p:nvSpPr>
          <p:cNvPr id="57" name="Rectangle 16">
            <a:extLst>
              <a:ext uri="{FF2B5EF4-FFF2-40B4-BE49-F238E27FC236}">
                <a16:creationId xmlns:a16="http://schemas.microsoft.com/office/drawing/2014/main" xmlns="" id="{1F277EC4-D571-4DC0-8858-B497FB397F44}"/>
              </a:ext>
            </a:extLst>
          </p:cNvPr>
          <p:cNvSpPr>
            <a:spLocks noChangeArrowheads="1"/>
          </p:cNvSpPr>
          <p:nvPr/>
        </p:nvSpPr>
        <p:spPr bwMode="auto">
          <a:xfrm>
            <a:off x="9564396" y="3331090"/>
            <a:ext cx="18473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400" eaLnBrk="0" fontAlgn="base" hangingPunct="0">
              <a:lnSpc>
                <a:spcPct val="100000"/>
              </a:lnSpc>
              <a:spcBef>
                <a:spcPct val="0"/>
              </a:spcBef>
              <a:spcAft>
                <a:spcPct val="0"/>
              </a:spcAft>
              <a:buNone/>
            </a:pPr>
            <a:endParaRPr lang="en-US" altLang="en-US" sz="1800" b="1" dirty="0">
              <a:solidFill>
                <a:srgbClr val="C00000"/>
              </a:solidFill>
              <a:latin typeface="Arial" panose="020B0604020202020204" pitchFamily="34" charset="0"/>
              <a:ea typeface="Calibri" panose="020F0502020204030204" pitchFamily="34" charset="0"/>
              <a:cs typeface="Times New Roman" panose="02020603050405020304" pitchFamily="18" charset="0"/>
            </a:endParaRPr>
          </a:p>
        </p:txBody>
      </p:sp>
    </p:spTree>
    <p:extLst>
      <p:ext uri="{BB962C8B-B14F-4D97-AF65-F5344CB8AC3E}">
        <p14:creationId xmlns:p14="http://schemas.microsoft.com/office/powerpoint/2010/main" val="1843880948"/>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4" accel="20000" decel="60000" fill="hold" grpId="0" nodeType="with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additive="base">
                                        <p:cTn id="7" dur="1000" fill="hold"/>
                                        <p:tgtEl>
                                          <p:spTgt spid="6"/>
                                        </p:tgtEl>
                                        <p:attrNameLst>
                                          <p:attrName>ppt_x</p:attrName>
                                        </p:attrNameLst>
                                      </p:cBhvr>
                                      <p:tavLst>
                                        <p:tav tm="0">
                                          <p:val>
                                            <p:strVal val="#ppt_x"/>
                                          </p:val>
                                        </p:tav>
                                        <p:tav tm="100000">
                                          <p:val>
                                            <p:strVal val="#ppt_x"/>
                                          </p:val>
                                        </p:tav>
                                      </p:tavLst>
                                    </p:anim>
                                    <p:anim calcmode="lin" valueType="num">
                                      <p:cBhvr additive="base">
                                        <p:cTn id="8" dur="1000" fill="hold"/>
                                        <p:tgtEl>
                                          <p:spTgt spid="6"/>
                                        </p:tgtEl>
                                        <p:attrNameLst>
                                          <p:attrName>ppt_y</p:attrName>
                                        </p:attrNameLst>
                                      </p:cBhvr>
                                      <p:tavLst>
                                        <p:tav tm="0">
                                          <p:val>
                                            <p:strVal val="1+#ppt_h/2"/>
                                          </p:val>
                                        </p:tav>
                                        <p:tav tm="100000">
                                          <p:val>
                                            <p:strVal val="#ppt_y"/>
                                          </p:val>
                                        </p:tav>
                                      </p:tavLst>
                                    </p:anim>
                                  </p:childTnLst>
                                </p:cTn>
                              </p:par>
                              <p:par>
                                <p:cTn id="9" presetID="2" presetClass="entr" presetSubtype="4" accel="20000" decel="60000" fill="hold" nodeType="withEffect">
                                  <p:stCondLst>
                                    <p:cond delay="0"/>
                                  </p:stCondLst>
                                  <p:childTnLst>
                                    <p:set>
                                      <p:cBhvr>
                                        <p:cTn id="10" dur="1" fill="hold">
                                          <p:stCondLst>
                                            <p:cond delay="0"/>
                                          </p:stCondLst>
                                        </p:cTn>
                                        <p:tgtEl>
                                          <p:spTgt spid="7"/>
                                        </p:tgtEl>
                                        <p:attrNameLst>
                                          <p:attrName>style.visibility</p:attrName>
                                        </p:attrNameLst>
                                      </p:cBhvr>
                                      <p:to>
                                        <p:strVal val="visible"/>
                                      </p:to>
                                    </p:set>
                                    <p:anim calcmode="lin" valueType="num">
                                      <p:cBhvr additive="base">
                                        <p:cTn id="11" dur="1000" fill="hold"/>
                                        <p:tgtEl>
                                          <p:spTgt spid="7"/>
                                        </p:tgtEl>
                                        <p:attrNameLst>
                                          <p:attrName>ppt_x</p:attrName>
                                        </p:attrNameLst>
                                      </p:cBhvr>
                                      <p:tavLst>
                                        <p:tav tm="0">
                                          <p:val>
                                            <p:strVal val="#ppt_x"/>
                                          </p:val>
                                        </p:tav>
                                        <p:tav tm="100000">
                                          <p:val>
                                            <p:strVal val="#ppt_x"/>
                                          </p:val>
                                        </p:tav>
                                      </p:tavLst>
                                    </p:anim>
                                    <p:anim calcmode="lin" valueType="num">
                                      <p:cBhvr additive="base">
                                        <p:cTn id="12" dur="1000" fill="hold"/>
                                        <p:tgtEl>
                                          <p:spTgt spid="7"/>
                                        </p:tgtEl>
                                        <p:attrNameLst>
                                          <p:attrName>ppt_y</p:attrName>
                                        </p:attrNameLst>
                                      </p:cBhvr>
                                      <p:tavLst>
                                        <p:tav tm="0">
                                          <p:val>
                                            <p:strVal val="1+#ppt_h/2"/>
                                          </p:val>
                                        </p:tav>
                                        <p:tav tm="100000">
                                          <p:val>
                                            <p:strVal val="#ppt_y"/>
                                          </p:val>
                                        </p:tav>
                                      </p:tavLst>
                                    </p:anim>
                                  </p:childTnLst>
                                </p:cTn>
                              </p:par>
                              <p:par>
                                <p:cTn id="13" presetID="2" presetClass="entr" presetSubtype="4" accel="20000" decel="60000" fill="hold" nodeType="withEffect">
                                  <p:stCondLst>
                                    <p:cond delay="0"/>
                                  </p:stCondLst>
                                  <p:childTnLst>
                                    <p:set>
                                      <p:cBhvr>
                                        <p:cTn id="14" dur="1" fill="hold">
                                          <p:stCondLst>
                                            <p:cond delay="0"/>
                                          </p:stCondLst>
                                        </p:cTn>
                                        <p:tgtEl>
                                          <p:spTgt spid="8"/>
                                        </p:tgtEl>
                                        <p:attrNameLst>
                                          <p:attrName>style.visibility</p:attrName>
                                        </p:attrNameLst>
                                      </p:cBhvr>
                                      <p:to>
                                        <p:strVal val="visible"/>
                                      </p:to>
                                    </p:set>
                                    <p:anim calcmode="lin" valueType="num">
                                      <p:cBhvr additive="base">
                                        <p:cTn id="15" dur="1000" fill="hold"/>
                                        <p:tgtEl>
                                          <p:spTgt spid="8"/>
                                        </p:tgtEl>
                                        <p:attrNameLst>
                                          <p:attrName>ppt_x</p:attrName>
                                        </p:attrNameLst>
                                      </p:cBhvr>
                                      <p:tavLst>
                                        <p:tav tm="0">
                                          <p:val>
                                            <p:strVal val="#ppt_x"/>
                                          </p:val>
                                        </p:tav>
                                        <p:tav tm="100000">
                                          <p:val>
                                            <p:strVal val="#ppt_x"/>
                                          </p:val>
                                        </p:tav>
                                      </p:tavLst>
                                    </p:anim>
                                    <p:anim calcmode="lin" valueType="num">
                                      <p:cBhvr additive="base">
                                        <p:cTn id="16" dur="1000" fill="hold"/>
                                        <p:tgtEl>
                                          <p:spTgt spid="8"/>
                                        </p:tgtEl>
                                        <p:attrNameLst>
                                          <p:attrName>ppt_y</p:attrName>
                                        </p:attrNameLst>
                                      </p:cBhvr>
                                      <p:tavLst>
                                        <p:tav tm="0">
                                          <p:val>
                                            <p:strVal val="1+#ppt_h/2"/>
                                          </p:val>
                                        </p:tav>
                                        <p:tav tm="100000">
                                          <p:val>
                                            <p:strVal val="#ppt_y"/>
                                          </p:val>
                                        </p:tav>
                                      </p:tavLst>
                                    </p:anim>
                                  </p:childTnLst>
                                </p:cTn>
                              </p:par>
                              <p:par>
                                <p:cTn id="17" presetID="2" presetClass="entr" presetSubtype="4" accel="20000" decel="60000" fill="hold" nodeType="withEffect">
                                  <p:stCondLst>
                                    <p:cond delay="0"/>
                                  </p:stCondLst>
                                  <p:childTnLst>
                                    <p:set>
                                      <p:cBhvr>
                                        <p:cTn id="18" dur="1" fill="hold">
                                          <p:stCondLst>
                                            <p:cond delay="0"/>
                                          </p:stCondLst>
                                        </p:cTn>
                                        <p:tgtEl>
                                          <p:spTgt spid="9"/>
                                        </p:tgtEl>
                                        <p:attrNameLst>
                                          <p:attrName>style.visibility</p:attrName>
                                        </p:attrNameLst>
                                      </p:cBhvr>
                                      <p:to>
                                        <p:strVal val="visible"/>
                                      </p:to>
                                    </p:set>
                                    <p:anim calcmode="lin" valueType="num">
                                      <p:cBhvr additive="base">
                                        <p:cTn id="19" dur="1000" fill="hold"/>
                                        <p:tgtEl>
                                          <p:spTgt spid="9"/>
                                        </p:tgtEl>
                                        <p:attrNameLst>
                                          <p:attrName>ppt_x</p:attrName>
                                        </p:attrNameLst>
                                      </p:cBhvr>
                                      <p:tavLst>
                                        <p:tav tm="0">
                                          <p:val>
                                            <p:strVal val="#ppt_x"/>
                                          </p:val>
                                        </p:tav>
                                        <p:tav tm="100000">
                                          <p:val>
                                            <p:strVal val="#ppt_x"/>
                                          </p:val>
                                        </p:tav>
                                      </p:tavLst>
                                    </p:anim>
                                    <p:anim calcmode="lin" valueType="num">
                                      <p:cBhvr additive="base">
                                        <p:cTn id="20" dur="1000" fill="hold"/>
                                        <p:tgtEl>
                                          <p:spTgt spid="9"/>
                                        </p:tgtEl>
                                        <p:attrNameLst>
                                          <p:attrName>ppt_y</p:attrName>
                                        </p:attrNameLst>
                                      </p:cBhvr>
                                      <p:tavLst>
                                        <p:tav tm="0">
                                          <p:val>
                                            <p:strVal val="1+#ppt_h/2"/>
                                          </p:val>
                                        </p:tav>
                                        <p:tav tm="100000">
                                          <p:val>
                                            <p:strVal val="#ppt_y"/>
                                          </p:val>
                                        </p:tav>
                                      </p:tavLst>
                                    </p:anim>
                                  </p:childTnLst>
                                </p:cTn>
                              </p:par>
                              <p:par>
                                <p:cTn id="21" presetID="2" presetClass="entr" presetSubtype="4" accel="20000" decel="60000" fill="hold" grpId="0" nodeType="withEffect">
                                  <p:stCondLst>
                                    <p:cond delay="0"/>
                                  </p:stCondLst>
                                  <p:childTnLst>
                                    <p:set>
                                      <p:cBhvr>
                                        <p:cTn id="22" dur="1" fill="hold">
                                          <p:stCondLst>
                                            <p:cond delay="0"/>
                                          </p:stCondLst>
                                        </p:cTn>
                                        <p:tgtEl>
                                          <p:spTgt spid="10"/>
                                        </p:tgtEl>
                                        <p:attrNameLst>
                                          <p:attrName>style.visibility</p:attrName>
                                        </p:attrNameLst>
                                      </p:cBhvr>
                                      <p:to>
                                        <p:strVal val="visible"/>
                                      </p:to>
                                    </p:set>
                                    <p:anim calcmode="lin" valueType="num">
                                      <p:cBhvr additive="base">
                                        <p:cTn id="23" dur="1000" fill="hold"/>
                                        <p:tgtEl>
                                          <p:spTgt spid="10"/>
                                        </p:tgtEl>
                                        <p:attrNameLst>
                                          <p:attrName>ppt_x</p:attrName>
                                        </p:attrNameLst>
                                      </p:cBhvr>
                                      <p:tavLst>
                                        <p:tav tm="0">
                                          <p:val>
                                            <p:strVal val="#ppt_x"/>
                                          </p:val>
                                        </p:tav>
                                        <p:tav tm="100000">
                                          <p:val>
                                            <p:strVal val="#ppt_x"/>
                                          </p:val>
                                        </p:tav>
                                      </p:tavLst>
                                    </p:anim>
                                    <p:anim calcmode="lin" valueType="num">
                                      <p:cBhvr additive="base">
                                        <p:cTn id="24" dur="1000" fill="hold"/>
                                        <p:tgtEl>
                                          <p:spTgt spid="10"/>
                                        </p:tgtEl>
                                        <p:attrNameLst>
                                          <p:attrName>ppt_y</p:attrName>
                                        </p:attrNameLst>
                                      </p:cBhvr>
                                      <p:tavLst>
                                        <p:tav tm="0">
                                          <p:val>
                                            <p:strVal val="1+#ppt_h/2"/>
                                          </p:val>
                                        </p:tav>
                                        <p:tav tm="100000">
                                          <p:val>
                                            <p:strVal val="#ppt_y"/>
                                          </p:val>
                                        </p:tav>
                                      </p:tavLst>
                                    </p:anim>
                                  </p:childTnLst>
                                </p:cTn>
                              </p:par>
                              <p:par>
                                <p:cTn id="25" presetID="2" presetClass="entr" presetSubtype="4" accel="20000" decel="60000" fill="hold" grpId="0" nodeType="withEffect">
                                  <p:stCondLst>
                                    <p:cond delay="0"/>
                                  </p:stCondLst>
                                  <p:childTnLst>
                                    <p:set>
                                      <p:cBhvr>
                                        <p:cTn id="26" dur="1" fill="hold">
                                          <p:stCondLst>
                                            <p:cond delay="0"/>
                                          </p:stCondLst>
                                        </p:cTn>
                                        <p:tgtEl>
                                          <p:spTgt spid="11"/>
                                        </p:tgtEl>
                                        <p:attrNameLst>
                                          <p:attrName>style.visibility</p:attrName>
                                        </p:attrNameLst>
                                      </p:cBhvr>
                                      <p:to>
                                        <p:strVal val="visible"/>
                                      </p:to>
                                    </p:set>
                                    <p:anim calcmode="lin" valueType="num">
                                      <p:cBhvr additive="base">
                                        <p:cTn id="27" dur="1000" fill="hold"/>
                                        <p:tgtEl>
                                          <p:spTgt spid="11"/>
                                        </p:tgtEl>
                                        <p:attrNameLst>
                                          <p:attrName>ppt_x</p:attrName>
                                        </p:attrNameLst>
                                      </p:cBhvr>
                                      <p:tavLst>
                                        <p:tav tm="0">
                                          <p:val>
                                            <p:strVal val="#ppt_x"/>
                                          </p:val>
                                        </p:tav>
                                        <p:tav tm="100000">
                                          <p:val>
                                            <p:strVal val="#ppt_x"/>
                                          </p:val>
                                        </p:tav>
                                      </p:tavLst>
                                    </p:anim>
                                    <p:anim calcmode="lin" valueType="num">
                                      <p:cBhvr additive="base">
                                        <p:cTn id="28" dur="1000" fill="hold"/>
                                        <p:tgtEl>
                                          <p:spTgt spid="11"/>
                                        </p:tgtEl>
                                        <p:attrNameLst>
                                          <p:attrName>ppt_y</p:attrName>
                                        </p:attrNameLst>
                                      </p:cBhvr>
                                      <p:tavLst>
                                        <p:tav tm="0">
                                          <p:val>
                                            <p:strVal val="1+#ppt_h/2"/>
                                          </p:val>
                                        </p:tav>
                                        <p:tav tm="100000">
                                          <p:val>
                                            <p:strVal val="#ppt_y"/>
                                          </p:val>
                                        </p:tav>
                                      </p:tavLst>
                                    </p:anim>
                                  </p:childTnLst>
                                </p:cTn>
                              </p:par>
                              <p:par>
                                <p:cTn id="29" presetID="2" presetClass="entr" presetSubtype="4" accel="20000" decel="60000" fill="hold" nodeType="withEffect">
                                  <p:stCondLst>
                                    <p:cond delay="0"/>
                                  </p:stCondLst>
                                  <p:childTnLst>
                                    <p:set>
                                      <p:cBhvr>
                                        <p:cTn id="30" dur="1" fill="hold">
                                          <p:stCondLst>
                                            <p:cond delay="0"/>
                                          </p:stCondLst>
                                        </p:cTn>
                                        <p:tgtEl>
                                          <p:spTgt spid="12"/>
                                        </p:tgtEl>
                                        <p:attrNameLst>
                                          <p:attrName>style.visibility</p:attrName>
                                        </p:attrNameLst>
                                      </p:cBhvr>
                                      <p:to>
                                        <p:strVal val="visible"/>
                                      </p:to>
                                    </p:set>
                                    <p:anim calcmode="lin" valueType="num">
                                      <p:cBhvr additive="base">
                                        <p:cTn id="31" dur="1000" fill="hold"/>
                                        <p:tgtEl>
                                          <p:spTgt spid="12"/>
                                        </p:tgtEl>
                                        <p:attrNameLst>
                                          <p:attrName>ppt_x</p:attrName>
                                        </p:attrNameLst>
                                      </p:cBhvr>
                                      <p:tavLst>
                                        <p:tav tm="0">
                                          <p:val>
                                            <p:strVal val="#ppt_x"/>
                                          </p:val>
                                        </p:tav>
                                        <p:tav tm="100000">
                                          <p:val>
                                            <p:strVal val="#ppt_x"/>
                                          </p:val>
                                        </p:tav>
                                      </p:tavLst>
                                    </p:anim>
                                    <p:anim calcmode="lin" valueType="num">
                                      <p:cBhvr additive="base">
                                        <p:cTn id="32" dur="1000" fill="hold"/>
                                        <p:tgtEl>
                                          <p:spTgt spid="12"/>
                                        </p:tgtEl>
                                        <p:attrNameLst>
                                          <p:attrName>ppt_y</p:attrName>
                                        </p:attrNameLst>
                                      </p:cBhvr>
                                      <p:tavLst>
                                        <p:tav tm="0">
                                          <p:val>
                                            <p:strVal val="1+#ppt_h/2"/>
                                          </p:val>
                                        </p:tav>
                                        <p:tav tm="100000">
                                          <p:val>
                                            <p:strVal val="#ppt_y"/>
                                          </p:val>
                                        </p:tav>
                                      </p:tavLst>
                                    </p:anim>
                                  </p:childTnLst>
                                </p:cTn>
                              </p:par>
                              <p:par>
                                <p:cTn id="33" presetID="2" presetClass="entr" presetSubtype="4" accel="20000" decel="60000" fill="hold" grpId="0" nodeType="withEffect">
                                  <p:stCondLst>
                                    <p:cond delay="0"/>
                                  </p:stCondLst>
                                  <p:childTnLst>
                                    <p:set>
                                      <p:cBhvr>
                                        <p:cTn id="34" dur="1" fill="hold">
                                          <p:stCondLst>
                                            <p:cond delay="0"/>
                                          </p:stCondLst>
                                        </p:cTn>
                                        <p:tgtEl>
                                          <p:spTgt spid="13"/>
                                        </p:tgtEl>
                                        <p:attrNameLst>
                                          <p:attrName>style.visibility</p:attrName>
                                        </p:attrNameLst>
                                      </p:cBhvr>
                                      <p:to>
                                        <p:strVal val="visible"/>
                                      </p:to>
                                    </p:set>
                                    <p:anim calcmode="lin" valueType="num">
                                      <p:cBhvr additive="base">
                                        <p:cTn id="35" dur="1000" fill="hold"/>
                                        <p:tgtEl>
                                          <p:spTgt spid="13"/>
                                        </p:tgtEl>
                                        <p:attrNameLst>
                                          <p:attrName>ppt_x</p:attrName>
                                        </p:attrNameLst>
                                      </p:cBhvr>
                                      <p:tavLst>
                                        <p:tav tm="0">
                                          <p:val>
                                            <p:strVal val="#ppt_x"/>
                                          </p:val>
                                        </p:tav>
                                        <p:tav tm="100000">
                                          <p:val>
                                            <p:strVal val="#ppt_x"/>
                                          </p:val>
                                        </p:tav>
                                      </p:tavLst>
                                    </p:anim>
                                    <p:anim calcmode="lin" valueType="num">
                                      <p:cBhvr additive="base">
                                        <p:cTn id="36" dur="1000" fill="hold"/>
                                        <p:tgtEl>
                                          <p:spTgt spid="13"/>
                                        </p:tgtEl>
                                        <p:attrNameLst>
                                          <p:attrName>ppt_y</p:attrName>
                                        </p:attrNameLst>
                                      </p:cBhvr>
                                      <p:tavLst>
                                        <p:tav tm="0">
                                          <p:val>
                                            <p:strVal val="1+#ppt_h/2"/>
                                          </p:val>
                                        </p:tav>
                                        <p:tav tm="100000">
                                          <p:val>
                                            <p:strVal val="#ppt_y"/>
                                          </p:val>
                                        </p:tav>
                                      </p:tavLst>
                                    </p:anim>
                                  </p:childTnLst>
                                </p:cTn>
                              </p:par>
                              <p:par>
                                <p:cTn id="37" presetID="2" presetClass="entr" presetSubtype="4" accel="20000" decel="60000" fill="hold" grpId="0" nodeType="withEffect">
                                  <p:stCondLst>
                                    <p:cond delay="0"/>
                                  </p:stCondLst>
                                  <p:childTnLst>
                                    <p:set>
                                      <p:cBhvr>
                                        <p:cTn id="38" dur="1" fill="hold">
                                          <p:stCondLst>
                                            <p:cond delay="0"/>
                                          </p:stCondLst>
                                        </p:cTn>
                                        <p:tgtEl>
                                          <p:spTgt spid="14"/>
                                        </p:tgtEl>
                                        <p:attrNameLst>
                                          <p:attrName>style.visibility</p:attrName>
                                        </p:attrNameLst>
                                      </p:cBhvr>
                                      <p:to>
                                        <p:strVal val="visible"/>
                                      </p:to>
                                    </p:set>
                                    <p:anim calcmode="lin" valueType="num">
                                      <p:cBhvr additive="base">
                                        <p:cTn id="39" dur="1000" fill="hold"/>
                                        <p:tgtEl>
                                          <p:spTgt spid="14"/>
                                        </p:tgtEl>
                                        <p:attrNameLst>
                                          <p:attrName>ppt_x</p:attrName>
                                        </p:attrNameLst>
                                      </p:cBhvr>
                                      <p:tavLst>
                                        <p:tav tm="0">
                                          <p:val>
                                            <p:strVal val="#ppt_x"/>
                                          </p:val>
                                        </p:tav>
                                        <p:tav tm="100000">
                                          <p:val>
                                            <p:strVal val="#ppt_x"/>
                                          </p:val>
                                        </p:tav>
                                      </p:tavLst>
                                    </p:anim>
                                    <p:anim calcmode="lin" valueType="num">
                                      <p:cBhvr additive="base">
                                        <p:cTn id="40" dur="1000" fill="hold"/>
                                        <p:tgtEl>
                                          <p:spTgt spid="14"/>
                                        </p:tgtEl>
                                        <p:attrNameLst>
                                          <p:attrName>ppt_y</p:attrName>
                                        </p:attrNameLst>
                                      </p:cBhvr>
                                      <p:tavLst>
                                        <p:tav tm="0">
                                          <p:val>
                                            <p:strVal val="1+#ppt_h/2"/>
                                          </p:val>
                                        </p:tav>
                                        <p:tav tm="100000">
                                          <p:val>
                                            <p:strVal val="#ppt_y"/>
                                          </p:val>
                                        </p:tav>
                                      </p:tavLst>
                                    </p:anim>
                                  </p:childTnLst>
                                </p:cTn>
                              </p:par>
                              <p:par>
                                <p:cTn id="41" presetID="2" presetClass="entr" presetSubtype="4" accel="20000" decel="60000" fill="hold" nodeType="withEffect">
                                  <p:stCondLst>
                                    <p:cond delay="0"/>
                                  </p:stCondLst>
                                  <p:childTnLst>
                                    <p:set>
                                      <p:cBhvr>
                                        <p:cTn id="42" dur="1" fill="hold">
                                          <p:stCondLst>
                                            <p:cond delay="0"/>
                                          </p:stCondLst>
                                        </p:cTn>
                                        <p:tgtEl>
                                          <p:spTgt spid="15"/>
                                        </p:tgtEl>
                                        <p:attrNameLst>
                                          <p:attrName>style.visibility</p:attrName>
                                        </p:attrNameLst>
                                      </p:cBhvr>
                                      <p:to>
                                        <p:strVal val="visible"/>
                                      </p:to>
                                    </p:set>
                                    <p:anim calcmode="lin" valueType="num">
                                      <p:cBhvr additive="base">
                                        <p:cTn id="43" dur="1000" fill="hold"/>
                                        <p:tgtEl>
                                          <p:spTgt spid="15"/>
                                        </p:tgtEl>
                                        <p:attrNameLst>
                                          <p:attrName>ppt_x</p:attrName>
                                        </p:attrNameLst>
                                      </p:cBhvr>
                                      <p:tavLst>
                                        <p:tav tm="0">
                                          <p:val>
                                            <p:strVal val="#ppt_x"/>
                                          </p:val>
                                        </p:tav>
                                        <p:tav tm="100000">
                                          <p:val>
                                            <p:strVal val="#ppt_x"/>
                                          </p:val>
                                        </p:tav>
                                      </p:tavLst>
                                    </p:anim>
                                    <p:anim calcmode="lin" valueType="num">
                                      <p:cBhvr additive="base">
                                        <p:cTn id="44" dur="1000" fill="hold"/>
                                        <p:tgtEl>
                                          <p:spTgt spid="15"/>
                                        </p:tgtEl>
                                        <p:attrNameLst>
                                          <p:attrName>ppt_y</p:attrName>
                                        </p:attrNameLst>
                                      </p:cBhvr>
                                      <p:tavLst>
                                        <p:tav tm="0">
                                          <p:val>
                                            <p:strVal val="1+#ppt_h/2"/>
                                          </p:val>
                                        </p:tav>
                                        <p:tav tm="100000">
                                          <p:val>
                                            <p:strVal val="#ppt_y"/>
                                          </p:val>
                                        </p:tav>
                                      </p:tavLst>
                                    </p:anim>
                                  </p:childTnLst>
                                </p:cTn>
                              </p:par>
                              <p:par>
                                <p:cTn id="45" presetID="2" presetClass="entr" presetSubtype="4" accel="20000" decel="60000" fill="hold" grpId="0" nodeType="withEffect">
                                  <p:stCondLst>
                                    <p:cond delay="0"/>
                                  </p:stCondLst>
                                  <p:childTnLst>
                                    <p:set>
                                      <p:cBhvr>
                                        <p:cTn id="46" dur="1" fill="hold">
                                          <p:stCondLst>
                                            <p:cond delay="0"/>
                                          </p:stCondLst>
                                        </p:cTn>
                                        <p:tgtEl>
                                          <p:spTgt spid="16"/>
                                        </p:tgtEl>
                                        <p:attrNameLst>
                                          <p:attrName>style.visibility</p:attrName>
                                        </p:attrNameLst>
                                      </p:cBhvr>
                                      <p:to>
                                        <p:strVal val="visible"/>
                                      </p:to>
                                    </p:set>
                                    <p:anim calcmode="lin" valueType="num">
                                      <p:cBhvr additive="base">
                                        <p:cTn id="47" dur="1000" fill="hold"/>
                                        <p:tgtEl>
                                          <p:spTgt spid="16"/>
                                        </p:tgtEl>
                                        <p:attrNameLst>
                                          <p:attrName>ppt_x</p:attrName>
                                        </p:attrNameLst>
                                      </p:cBhvr>
                                      <p:tavLst>
                                        <p:tav tm="0">
                                          <p:val>
                                            <p:strVal val="#ppt_x"/>
                                          </p:val>
                                        </p:tav>
                                        <p:tav tm="100000">
                                          <p:val>
                                            <p:strVal val="#ppt_x"/>
                                          </p:val>
                                        </p:tav>
                                      </p:tavLst>
                                    </p:anim>
                                    <p:anim calcmode="lin" valueType="num">
                                      <p:cBhvr additive="base">
                                        <p:cTn id="48" dur="1000" fill="hold"/>
                                        <p:tgtEl>
                                          <p:spTgt spid="16"/>
                                        </p:tgtEl>
                                        <p:attrNameLst>
                                          <p:attrName>ppt_y</p:attrName>
                                        </p:attrNameLst>
                                      </p:cBhvr>
                                      <p:tavLst>
                                        <p:tav tm="0">
                                          <p:val>
                                            <p:strVal val="1+#ppt_h/2"/>
                                          </p:val>
                                        </p:tav>
                                        <p:tav tm="100000">
                                          <p:val>
                                            <p:strVal val="#ppt_y"/>
                                          </p:val>
                                        </p:tav>
                                      </p:tavLst>
                                    </p:anim>
                                  </p:childTnLst>
                                </p:cTn>
                              </p:par>
                              <p:par>
                                <p:cTn id="49" presetID="2" presetClass="entr" presetSubtype="4" accel="20000" decel="60000" fill="hold" grpId="0" nodeType="withEffect">
                                  <p:stCondLst>
                                    <p:cond delay="0"/>
                                  </p:stCondLst>
                                  <p:childTnLst>
                                    <p:set>
                                      <p:cBhvr>
                                        <p:cTn id="50" dur="1" fill="hold">
                                          <p:stCondLst>
                                            <p:cond delay="0"/>
                                          </p:stCondLst>
                                        </p:cTn>
                                        <p:tgtEl>
                                          <p:spTgt spid="17"/>
                                        </p:tgtEl>
                                        <p:attrNameLst>
                                          <p:attrName>style.visibility</p:attrName>
                                        </p:attrNameLst>
                                      </p:cBhvr>
                                      <p:to>
                                        <p:strVal val="visible"/>
                                      </p:to>
                                    </p:set>
                                    <p:anim calcmode="lin" valueType="num">
                                      <p:cBhvr additive="base">
                                        <p:cTn id="51" dur="1000" fill="hold"/>
                                        <p:tgtEl>
                                          <p:spTgt spid="17"/>
                                        </p:tgtEl>
                                        <p:attrNameLst>
                                          <p:attrName>ppt_x</p:attrName>
                                        </p:attrNameLst>
                                      </p:cBhvr>
                                      <p:tavLst>
                                        <p:tav tm="0">
                                          <p:val>
                                            <p:strVal val="#ppt_x"/>
                                          </p:val>
                                        </p:tav>
                                        <p:tav tm="100000">
                                          <p:val>
                                            <p:strVal val="#ppt_x"/>
                                          </p:val>
                                        </p:tav>
                                      </p:tavLst>
                                    </p:anim>
                                    <p:anim calcmode="lin" valueType="num">
                                      <p:cBhvr additive="base">
                                        <p:cTn id="52" dur="1000" fill="hold"/>
                                        <p:tgtEl>
                                          <p:spTgt spid="17"/>
                                        </p:tgtEl>
                                        <p:attrNameLst>
                                          <p:attrName>ppt_y</p:attrName>
                                        </p:attrNameLst>
                                      </p:cBhvr>
                                      <p:tavLst>
                                        <p:tav tm="0">
                                          <p:val>
                                            <p:strVal val="1+#ppt_h/2"/>
                                          </p:val>
                                        </p:tav>
                                        <p:tav tm="100000">
                                          <p:val>
                                            <p:strVal val="#ppt_y"/>
                                          </p:val>
                                        </p:tav>
                                      </p:tavLst>
                                    </p:anim>
                                  </p:childTnLst>
                                </p:cTn>
                              </p:par>
                              <p:par>
                                <p:cTn id="53" presetID="2" presetClass="entr" presetSubtype="4" accel="20000" decel="60000" fill="hold" nodeType="withEffect">
                                  <p:stCondLst>
                                    <p:cond delay="0"/>
                                  </p:stCondLst>
                                  <p:childTnLst>
                                    <p:set>
                                      <p:cBhvr>
                                        <p:cTn id="54" dur="1" fill="hold">
                                          <p:stCondLst>
                                            <p:cond delay="0"/>
                                          </p:stCondLst>
                                        </p:cTn>
                                        <p:tgtEl>
                                          <p:spTgt spid="18"/>
                                        </p:tgtEl>
                                        <p:attrNameLst>
                                          <p:attrName>style.visibility</p:attrName>
                                        </p:attrNameLst>
                                      </p:cBhvr>
                                      <p:to>
                                        <p:strVal val="visible"/>
                                      </p:to>
                                    </p:set>
                                    <p:anim calcmode="lin" valueType="num">
                                      <p:cBhvr additive="base">
                                        <p:cTn id="55" dur="1000" fill="hold"/>
                                        <p:tgtEl>
                                          <p:spTgt spid="18"/>
                                        </p:tgtEl>
                                        <p:attrNameLst>
                                          <p:attrName>ppt_x</p:attrName>
                                        </p:attrNameLst>
                                      </p:cBhvr>
                                      <p:tavLst>
                                        <p:tav tm="0">
                                          <p:val>
                                            <p:strVal val="#ppt_x"/>
                                          </p:val>
                                        </p:tav>
                                        <p:tav tm="100000">
                                          <p:val>
                                            <p:strVal val="#ppt_x"/>
                                          </p:val>
                                        </p:tav>
                                      </p:tavLst>
                                    </p:anim>
                                    <p:anim calcmode="lin" valueType="num">
                                      <p:cBhvr additive="base">
                                        <p:cTn id="56" dur="1000" fill="hold"/>
                                        <p:tgtEl>
                                          <p:spTgt spid="18"/>
                                        </p:tgtEl>
                                        <p:attrNameLst>
                                          <p:attrName>ppt_y</p:attrName>
                                        </p:attrNameLst>
                                      </p:cBhvr>
                                      <p:tavLst>
                                        <p:tav tm="0">
                                          <p:val>
                                            <p:strVal val="1+#ppt_h/2"/>
                                          </p:val>
                                        </p:tav>
                                        <p:tav tm="100000">
                                          <p:val>
                                            <p:strVal val="#ppt_y"/>
                                          </p:val>
                                        </p:tav>
                                      </p:tavLst>
                                    </p:anim>
                                  </p:childTnLst>
                                </p:cTn>
                              </p:par>
                              <p:par>
                                <p:cTn id="57" presetID="2" presetClass="entr" presetSubtype="4" accel="20000" decel="60000" fill="hold" grpId="0" nodeType="withEffect">
                                  <p:stCondLst>
                                    <p:cond delay="0"/>
                                  </p:stCondLst>
                                  <p:childTnLst>
                                    <p:set>
                                      <p:cBhvr>
                                        <p:cTn id="58" dur="1" fill="hold">
                                          <p:stCondLst>
                                            <p:cond delay="0"/>
                                          </p:stCondLst>
                                        </p:cTn>
                                        <p:tgtEl>
                                          <p:spTgt spid="19"/>
                                        </p:tgtEl>
                                        <p:attrNameLst>
                                          <p:attrName>style.visibility</p:attrName>
                                        </p:attrNameLst>
                                      </p:cBhvr>
                                      <p:to>
                                        <p:strVal val="visible"/>
                                      </p:to>
                                    </p:set>
                                    <p:anim calcmode="lin" valueType="num">
                                      <p:cBhvr additive="base">
                                        <p:cTn id="59" dur="1000" fill="hold"/>
                                        <p:tgtEl>
                                          <p:spTgt spid="19"/>
                                        </p:tgtEl>
                                        <p:attrNameLst>
                                          <p:attrName>ppt_x</p:attrName>
                                        </p:attrNameLst>
                                      </p:cBhvr>
                                      <p:tavLst>
                                        <p:tav tm="0">
                                          <p:val>
                                            <p:strVal val="#ppt_x"/>
                                          </p:val>
                                        </p:tav>
                                        <p:tav tm="100000">
                                          <p:val>
                                            <p:strVal val="#ppt_x"/>
                                          </p:val>
                                        </p:tav>
                                      </p:tavLst>
                                    </p:anim>
                                    <p:anim calcmode="lin" valueType="num">
                                      <p:cBhvr additive="base">
                                        <p:cTn id="60" dur="1000" fill="hold"/>
                                        <p:tgtEl>
                                          <p:spTgt spid="19"/>
                                        </p:tgtEl>
                                        <p:attrNameLst>
                                          <p:attrName>ppt_y</p:attrName>
                                        </p:attrNameLst>
                                      </p:cBhvr>
                                      <p:tavLst>
                                        <p:tav tm="0">
                                          <p:val>
                                            <p:strVal val="1+#ppt_h/2"/>
                                          </p:val>
                                        </p:tav>
                                        <p:tav tm="100000">
                                          <p:val>
                                            <p:strVal val="#ppt_y"/>
                                          </p:val>
                                        </p:tav>
                                      </p:tavLst>
                                    </p:anim>
                                  </p:childTnLst>
                                </p:cTn>
                              </p:par>
                              <p:par>
                                <p:cTn id="61" presetID="2" presetClass="entr" presetSubtype="4" accel="20000" decel="60000" fill="hold" grpId="0" nodeType="withEffect">
                                  <p:stCondLst>
                                    <p:cond delay="0"/>
                                  </p:stCondLst>
                                  <p:childTnLst>
                                    <p:set>
                                      <p:cBhvr>
                                        <p:cTn id="62" dur="1" fill="hold">
                                          <p:stCondLst>
                                            <p:cond delay="0"/>
                                          </p:stCondLst>
                                        </p:cTn>
                                        <p:tgtEl>
                                          <p:spTgt spid="20"/>
                                        </p:tgtEl>
                                        <p:attrNameLst>
                                          <p:attrName>style.visibility</p:attrName>
                                        </p:attrNameLst>
                                      </p:cBhvr>
                                      <p:to>
                                        <p:strVal val="visible"/>
                                      </p:to>
                                    </p:set>
                                    <p:anim calcmode="lin" valueType="num">
                                      <p:cBhvr additive="base">
                                        <p:cTn id="63" dur="1000" fill="hold"/>
                                        <p:tgtEl>
                                          <p:spTgt spid="20"/>
                                        </p:tgtEl>
                                        <p:attrNameLst>
                                          <p:attrName>ppt_x</p:attrName>
                                        </p:attrNameLst>
                                      </p:cBhvr>
                                      <p:tavLst>
                                        <p:tav tm="0">
                                          <p:val>
                                            <p:strVal val="#ppt_x"/>
                                          </p:val>
                                        </p:tav>
                                        <p:tav tm="100000">
                                          <p:val>
                                            <p:strVal val="#ppt_x"/>
                                          </p:val>
                                        </p:tav>
                                      </p:tavLst>
                                    </p:anim>
                                    <p:anim calcmode="lin" valueType="num">
                                      <p:cBhvr additive="base">
                                        <p:cTn id="64" dur="1000" fill="hold"/>
                                        <p:tgtEl>
                                          <p:spTgt spid="20"/>
                                        </p:tgtEl>
                                        <p:attrNameLst>
                                          <p:attrName>ppt_y</p:attrName>
                                        </p:attrNameLst>
                                      </p:cBhvr>
                                      <p:tavLst>
                                        <p:tav tm="0">
                                          <p:val>
                                            <p:strVal val="1+#ppt_h/2"/>
                                          </p:val>
                                        </p:tav>
                                        <p:tav tm="100000">
                                          <p:val>
                                            <p:strVal val="#ppt_y"/>
                                          </p:val>
                                        </p:tav>
                                      </p:tavLst>
                                    </p:anim>
                                  </p:childTnLst>
                                </p:cTn>
                              </p:par>
                              <p:par>
                                <p:cTn id="65" presetID="2" presetClass="entr" presetSubtype="4" accel="20000" decel="60000" fill="hold" nodeType="withEffect">
                                  <p:stCondLst>
                                    <p:cond delay="0"/>
                                  </p:stCondLst>
                                  <p:childTnLst>
                                    <p:set>
                                      <p:cBhvr>
                                        <p:cTn id="66" dur="1" fill="hold">
                                          <p:stCondLst>
                                            <p:cond delay="0"/>
                                          </p:stCondLst>
                                        </p:cTn>
                                        <p:tgtEl>
                                          <p:spTgt spid="21"/>
                                        </p:tgtEl>
                                        <p:attrNameLst>
                                          <p:attrName>style.visibility</p:attrName>
                                        </p:attrNameLst>
                                      </p:cBhvr>
                                      <p:to>
                                        <p:strVal val="visible"/>
                                      </p:to>
                                    </p:set>
                                    <p:anim calcmode="lin" valueType="num">
                                      <p:cBhvr additive="base">
                                        <p:cTn id="67" dur="1000" fill="hold"/>
                                        <p:tgtEl>
                                          <p:spTgt spid="21"/>
                                        </p:tgtEl>
                                        <p:attrNameLst>
                                          <p:attrName>ppt_x</p:attrName>
                                        </p:attrNameLst>
                                      </p:cBhvr>
                                      <p:tavLst>
                                        <p:tav tm="0">
                                          <p:val>
                                            <p:strVal val="#ppt_x"/>
                                          </p:val>
                                        </p:tav>
                                        <p:tav tm="100000">
                                          <p:val>
                                            <p:strVal val="#ppt_x"/>
                                          </p:val>
                                        </p:tav>
                                      </p:tavLst>
                                    </p:anim>
                                    <p:anim calcmode="lin" valueType="num">
                                      <p:cBhvr additive="base">
                                        <p:cTn id="68" dur="1000" fill="hold"/>
                                        <p:tgtEl>
                                          <p:spTgt spid="21"/>
                                        </p:tgtEl>
                                        <p:attrNameLst>
                                          <p:attrName>ppt_y</p:attrName>
                                        </p:attrNameLst>
                                      </p:cBhvr>
                                      <p:tavLst>
                                        <p:tav tm="0">
                                          <p:val>
                                            <p:strVal val="1+#ppt_h/2"/>
                                          </p:val>
                                        </p:tav>
                                        <p:tav tm="100000">
                                          <p:val>
                                            <p:strVal val="#ppt_y"/>
                                          </p:val>
                                        </p:tav>
                                      </p:tavLst>
                                    </p:anim>
                                  </p:childTnLst>
                                </p:cTn>
                              </p:par>
                              <p:par>
                                <p:cTn id="69" presetID="2" presetClass="entr" presetSubtype="4" accel="20000" decel="60000" fill="hold" grpId="0" nodeType="withEffect">
                                  <p:stCondLst>
                                    <p:cond delay="0"/>
                                  </p:stCondLst>
                                  <p:childTnLst>
                                    <p:set>
                                      <p:cBhvr>
                                        <p:cTn id="70" dur="1" fill="hold">
                                          <p:stCondLst>
                                            <p:cond delay="0"/>
                                          </p:stCondLst>
                                        </p:cTn>
                                        <p:tgtEl>
                                          <p:spTgt spid="22"/>
                                        </p:tgtEl>
                                        <p:attrNameLst>
                                          <p:attrName>style.visibility</p:attrName>
                                        </p:attrNameLst>
                                      </p:cBhvr>
                                      <p:to>
                                        <p:strVal val="visible"/>
                                      </p:to>
                                    </p:set>
                                    <p:anim calcmode="lin" valueType="num">
                                      <p:cBhvr additive="base">
                                        <p:cTn id="71" dur="1000" fill="hold"/>
                                        <p:tgtEl>
                                          <p:spTgt spid="22"/>
                                        </p:tgtEl>
                                        <p:attrNameLst>
                                          <p:attrName>ppt_x</p:attrName>
                                        </p:attrNameLst>
                                      </p:cBhvr>
                                      <p:tavLst>
                                        <p:tav tm="0">
                                          <p:val>
                                            <p:strVal val="#ppt_x"/>
                                          </p:val>
                                        </p:tav>
                                        <p:tav tm="100000">
                                          <p:val>
                                            <p:strVal val="#ppt_x"/>
                                          </p:val>
                                        </p:tav>
                                      </p:tavLst>
                                    </p:anim>
                                    <p:anim calcmode="lin" valueType="num">
                                      <p:cBhvr additive="base">
                                        <p:cTn id="72" dur="1000" fill="hold"/>
                                        <p:tgtEl>
                                          <p:spTgt spid="22"/>
                                        </p:tgtEl>
                                        <p:attrNameLst>
                                          <p:attrName>ppt_y</p:attrName>
                                        </p:attrNameLst>
                                      </p:cBhvr>
                                      <p:tavLst>
                                        <p:tav tm="0">
                                          <p:val>
                                            <p:strVal val="1+#ppt_h/2"/>
                                          </p:val>
                                        </p:tav>
                                        <p:tav tm="100000">
                                          <p:val>
                                            <p:strVal val="#ppt_y"/>
                                          </p:val>
                                        </p:tav>
                                      </p:tavLst>
                                    </p:anim>
                                  </p:childTnLst>
                                </p:cTn>
                              </p:par>
                              <p:par>
                                <p:cTn id="73" presetID="2" presetClass="entr" presetSubtype="4" accel="20000" decel="60000" fill="hold" grpId="0" nodeType="withEffect">
                                  <p:stCondLst>
                                    <p:cond delay="0"/>
                                  </p:stCondLst>
                                  <p:childTnLst>
                                    <p:set>
                                      <p:cBhvr>
                                        <p:cTn id="74" dur="1" fill="hold">
                                          <p:stCondLst>
                                            <p:cond delay="0"/>
                                          </p:stCondLst>
                                        </p:cTn>
                                        <p:tgtEl>
                                          <p:spTgt spid="23"/>
                                        </p:tgtEl>
                                        <p:attrNameLst>
                                          <p:attrName>style.visibility</p:attrName>
                                        </p:attrNameLst>
                                      </p:cBhvr>
                                      <p:to>
                                        <p:strVal val="visible"/>
                                      </p:to>
                                    </p:set>
                                    <p:anim calcmode="lin" valueType="num">
                                      <p:cBhvr additive="base">
                                        <p:cTn id="75" dur="1000" fill="hold"/>
                                        <p:tgtEl>
                                          <p:spTgt spid="23"/>
                                        </p:tgtEl>
                                        <p:attrNameLst>
                                          <p:attrName>ppt_x</p:attrName>
                                        </p:attrNameLst>
                                      </p:cBhvr>
                                      <p:tavLst>
                                        <p:tav tm="0">
                                          <p:val>
                                            <p:strVal val="#ppt_x"/>
                                          </p:val>
                                        </p:tav>
                                        <p:tav tm="100000">
                                          <p:val>
                                            <p:strVal val="#ppt_x"/>
                                          </p:val>
                                        </p:tav>
                                      </p:tavLst>
                                    </p:anim>
                                    <p:anim calcmode="lin" valueType="num">
                                      <p:cBhvr additive="base">
                                        <p:cTn id="76" dur="1000" fill="hold"/>
                                        <p:tgtEl>
                                          <p:spTgt spid="23"/>
                                        </p:tgtEl>
                                        <p:attrNameLst>
                                          <p:attrName>ppt_y</p:attrName>
                                        </p:attrNameLst>
                                      </p:cBhvr>
                                      <p:tavLst>
                                        <p:tav tm="0">
                                          <p:val>
                                            <p:strVal val="1+#ppt_h/2"/>
                                          </p:val>
                                        </p:tav>
                                        <p:tav tm="100000">
                                          <p:val>
                                            <p:strVal val="#ppt_y"/>
                                          </p:val>
                                        </p:tav>
                                      </p:tavLst>
                                    </p:anim>
                                  </p:childTnLst>
                                </p:cTn>
                              </p:par>
                              <p:par>
                                <p:cTn id="77" presetID="2" presetClass="entr" presetSubtype="4" accel="20000" decel="60000" fill="hold" nodeType="withEffect">
                                  <p:stCondLst>
                                    <p:cond delay="0"/>
                                  </p:stCondLst>
                                  <p:childTnLst>
                                    <p:set>
                                      <p:cBhvr>
                                        <p:cTn id="78" dur="1" fill="hold">
                                          <p:stCondLst>
                                            <p:cond delay="0"/>
                                          </p:stCondLst>
                                        </p:cTn>
                                        <p:tgtEl>
                                          <p:spTgt spid="24"/>
                                        </p:tgtEl>
                                        <p:attrNameLst>
                                          <p:attrName>style.visibility</p:attrName>
                                        </p:attrNameLst>
                                      </p:cBhvr>
                                      <p:to>
                                        <p:strVal val="visible"/>
                                      </p:to>
                                    </p:set>
                                    <p:anim calcmode="lin" valueType="num">
                                      <p:cBhvr additive="base">
                                        <p:cTn id="79" dur="1000" fill="hold"/>
                                        <p:tgtEl>
                                          <p:spTgt spid="24"/>
                                        </p:tgtEl>
                                        <p:attrNameLst>
                                          <p:attrName>ppt_x</p:attrName>
                                        </p:attrNameLst>
                                      </p:cBhvr>
                                      <p:tavLst>
                                        <p:tav tm="0">
                                          <p:val>
                                            <p:strVal val="#ppt_x"/>
                                          </p:val>
                                        </p:tav>
                                        <p:tav tm="100000">
                                          <p:val>
                                            <p:strVal val="#ppt_x"/>
                                          </p:val>
                                        </p:tav>
                                      </p:tavLst>
                                    </p:anim>
                                    <p:anim calcmode="lin" valueType="num">
                                      <p:cBhvr additive="base">
                                        <p:cTn id="80" dur="1000" fill="hold"/>
                                        <p:tgtEl>
                                          <p:spTgt spid="24"/>
                                        </p:tgtEl>
                                        <p:attrNameLst>
                                          <p:attrName>ppt_y</p:attrName>
                                        </p:attrNameLst>
                                      </p:cBhvr>
                                      <p:tavLst>
                                        <p:tav tm="0">
                                          <p:val>
                                            <p:strVal val="1+#ppt_h/2"/>
                                          </p:val>
                                        </p:tav>
                                        <p:tav tm="100000">
                                          <p:val>
                                            <p:strVal val="#ppt_y"/>
                                          </p:val>
                                        </p:tav>
                                      </p:tavLst>
                                    </p:anim>
                                  </p:childTnLst>
                                </p:cTn>
                              </p:par>
                              <p:par>
                                <p:cTn id="81" presetID="2" presetClass="entr" presetSubtype="4" accel="20000" decel="60000" fill="hold" grpId="0" nodeType="withEffect">
                                  <p:stCondLst>
                                    <p:cond delay="0"/>
                                  </p:stCondLst>
                                  <p:childTnLst>
                                    <p:set>
                                      <p:cBhvr>
                                        <p:cTn id="82" dur="1" fill="hold">
                                          <p:stCondLst>
                                            <p:cond delay="0"/>
                                          </p:stCondLst>
                                        </p:cTn>
                                        <p:tgtEl>
                                          <p:spTgt spid="25"/>
                                        </p:tgtEl>
                                        <p:attrNameLst>
                                          <p:attrName>style.visibility</p:attrName>
                                        </p:attrNameLst>
                                      </p:cBhvr>
                                      <p:to>
                                        <p:strVal val="visible"/>
                                      </p:to>
                                    </p:set>
                                    <p:anim calcmode="lin" valueType="num">
                                      <p:cBhvr additive="base">
                                        <p:cTn id="83" dur="1000" fill="hold"/>
                                        <p:tgtEl>
                                          <p:spTgt spid="25"/>
                                        </p:tgtEl>
                                        <p:attrNameLst>
                                          <p:attrName>ppt_x</p:attrName>
                                        </p:attrNameLst>
                                      </p:cBhvr>
                                      <p:tavLst>
                                        <p:tav tm="0">
                                          <p:val>
                                            <p:strVal val="#ppt_x"/>
                                          </p:val>
                                        </p:tav>
                                        <p:tav tm="100000">
                                          <p:val>
                                            <p:strVal val="#ppt_x"/>
                                          </p:val>
                                        </p:tav>
                                      </p:tavLst>
                                    </p:anim>
                                    <p:anim calcmode="lin" valueType="num">
                                      <p:cBhvr additive="base">
                                        <p:cTn id="84" dur="1000" fill="hold"/>
                                        <p:tgtEl>
                                          <p:spTgt spid="25"/>
                                        </p:tgtEl>
                                        <p:attrNameLst>
                                          <p:attrName>ppt_y</p:attrName>
                                        </p:attrNameLst>
                                      </p:cBhvr>
                                      <p:tavLst>
                                        <p:tav tm="0">
                                          <p:val>
                                            <p:strVal val="1+#ppt_h/2"/>
                                          </p:val>
                                        </p:tav>
                                        <p:tav tm="100000">
                                          <p:val>
                                            <p:strVal val="#ppt_y"/>
                                          </p:val>
                                        </p:tav>
                                      </p:tavLst>
                                    </p:anim>
                                  </p:childTnLst>
                                </p:cTn>
                              </p:par>
                              <p:par>
                                <p:cTn id="85" presetID="2" presetClass="entr" presetSubtype="4" accel="20000" decel="60000" fill="hold" grpId="0" nodeType="withEffect">
                                  <p:stCondLst>
                                    <p:cond delay="0"/>
                                  </p:stCondLst>
                                  <p:childTnLst>
                                    <p:set>
                                      <p:cBhvr>
                                        <p:cTn id="86" dur="1" fill="hold">
                                          <p:stCondLst>
                                            <p:cond delay="0"/>
                                          </p:stCondLst>
                                        </p:cTn>
                                        <p:tgtEl>
                                          <p:spTgt spid="26"/>
                                        </p:tgtEl>
                                        <p:attrNameLst>
                                          <p:attrName>style.visibility</p:attrName>
                                        </p:attrNameLst>
                                      </p:cBhvr>
                                      <p:to>
                                        <p:strVal val="visible"/>
                                      </p:to>
                                    </p:set>
                                    <p:anim calcmode="lin" valueType="num">
                                      <p:cBhvr additive="base">
                                        <p:cTn id="87" dur="1000" fill="hold"/>
                                        <p:tgtEl>
                                          <p:spTgt spid="26"/>
                                        </p:tgtEl>
                                        <p:attrNameLst>
                                          <p:attrName>ppt_x</p:attrName>
                                        </p:attrNameLst>
                                      </p:cBhvr>
                                      <p:tavLst>
                                        <p:tav tm="0">
                                          <p:val>
                                            <p:strVal val="#ppt_x"/>
                                          </p:val>
                                        </p:tav>
                                        <p:tav tm="100000">
                                          <p:val>
                                            <p:strVal val="#ppt_x"/>
                                          </p:val>
                                        </p:tav>
                                      </p:tavLst>
                                    </p:anim>
                                    <p:anim calcmode="lin" valueType="num">
                                      <p:cBhvr additive="base">
                                        <p:cTn id="88" dur="1000" fill="hold"/>
                                        <p:tgtEl>
                                          <p:spTgt spid="26"/>
                                        </p:tgtEl>
                                        <p:attrNameLst>
                                          <p:attrName>ppt_y</p:attrName>
                                        </p:attrNameLst>
                                      </p:cBhvr>
                                      <p:tavLst>
                                        <p:tav tm="0">
                                          <p:val>
                                            <p:strVal val="1+#ppt_h/2"/>
                                          </p:val>
                                        </p:tav>
                                        <p:tav tm="100000">
                                          <p:val>
                                            <p:strVal val="#ppt_y"/>
                                          </p:val>
                                        </p:tav>
                                      </p:tavLst>
                                    </p:anim>
                                  </p:childTnLst>
                                </p:cTn>
                              </p:par>
                              <p:par>
                                <p:cTn id="89" presetID="2" presetClass="entr" presetSubtype="4" accel="20000" decel="60000" fill="hold" nodeType="withEffect">
                                  <p:stCondLst>
                                    <p:cond delay="0"/>
                                  </p:stCondLst>
                                  <p:childTnLst>
                                    <p:set>
                                      <p:cBhvr>
                                        <p:cTn id="90" dur="1" fill="hold">
                                          <p:stCondLst>
                                            <p:cond delay="0"/>
                                          </p:stCondLst>
                                        </p:cTn>
                                        <p:tgtEl>
                                          <p:spTgt spid="27"/>
                                        </p:tgtEl>
                                        <p:attrNameLst>
                                          <p:attrName>style.visibility</p:attrName>
                                        </p:attrNameLst>
                                      </p:cBhvr>
                                      <p:to>
                                        <p:strVal val="visible"/>
                                      </p:to>
                                    </p:set>
                                    <p:anim calcmode="lin" valueType="num">
                                      <p:cBhvr additive="base">
                                        <p:cTn id="91" dur="1000" fill="hold"/>
                                        <p:tgtEl>
                                          <p:spTgt spid="27"/>
                                        </p:tgtEl>
                                        <p:attrNameLst>
                                          <p:attrName>ppt_x</p:attrName>
                                        </p:attrNameLst>
                                      </p:cBhvr>
                                      <p:tavLst>
                                        <p:tav tm="0">
                                          <p:val>
                                            <p:strVal val="#ppt_x"/>
                                          </p:val>
                                        </p:tav>
                                        <p:tav tm="100000">
                                          <p:val>
                                            <p:strVal val="#ppt_x"/>
                                          </p:val>
                                        </p:tav>
                                      </p:tavLst>
                                    </p:anim>
                                    <p:anim calcmode="lin" valueType="num">
                                      <p:cBhvr additive="base">
                                        <p:cTn id="92" dur="1000" fill="hold"/>
                                        <p:tgtEl>
                                          <p:spTgt spid="27"/>
                                        </p:tgtEl>
                                        <p:attrNameLst>
                                          <p:attrName>ppt_y</p:attrName>
                                        </p:attrNameLst>
                                      </p:cBhvr>
                                      <p:tavLst>
                                        <p:tav tm="0">
                                          <p:val>
                                            <p:strVal val="1+#ppt_h/2"/>
                                          </p:val>
                                        </p:tav>
                                        <p:tav tm="100000">
                                          <p:val>
                                            <p:strVal val="#ppt_y"/>
                                          </p:val>
                                        </p:tav>
                                      </p:tavLst>
                                    </p:anim>
                                  </p:childTnLst>
                                </p:cTn>
                              </p:par>
                              <p:par>
                                <p:cTn id="93" presetID="2" presetClass="entr" presetSubtype="4" accel="20000" decel="60000" fill="hold" grpId="0" nodeType="withEffect">
                                  <p:stCondLst>
                                    <p:cond delay="0"/>
                                  </p:stCondLst>
                                  <p:childTnLst>
                                    <p:set>
                                      <p:cBhvr>
                                        <p:cTn id="94" dur="1" fill="hold">
                                          <p:stCondLst>
                                            <p:cond delay="0"/>
                                          </p:stCondLst>
                                        </p:cTn>
                                        <p:tgtEl>
                                          <p:spTgt spid="28"/>
                                        </p:tgtEl>
                                        <p:attrNameLst>
                                          <p:attrName>style.visibility</p:attrName>
                                        </p:attrNameLst>
                                      </p:cBhvr>
                                      <p:to>
                                        <p:strVal val="visible"/>
                                      </p:to>
                                    </p:set>
                                    <p:anim calcmode="lin" valueType="num">
                                      <p:cBhvr additive="base">
                                        <p:cTn id="95" dur="1000" fill="hold"/>
                                        <p:tgtEl>
                                          <p:spTgt spid="28"/>
                                        </p:tgtEl>
                                        <p:attrNameLst>
                                          <p:attrName>ppt_x</p:attrName>
                                        </p:attrNameLst>
                                      </p:cBhvr>
                                      <p:tavLst>
                                        <p:tav tm="0">
                                          <p:val>
                                            <p:strVal val="#ppt_x"/>
                                          </p:val>
                                        </p:tav>
                                        <p:tav tm="100000">
                                          <p:val>
                                            <p:strVal val="#ppt_x"/>
                                          </p:val>
                                        </p:tav>
                                      </p:tavLst>
                                    </p:anim>
                                    <p:anim calcmode="lin" valueType="num">
                                      <p:cBhvr additive="base">
                                        <p:cTn id="96" dur="1000" fill="hold"/>
                                        <p:tgtEl>
                                          <p:spTgt spid="28"/>
                                        </p:tgtEl>
                                        <p:attrNameLst>
                                          <p:attrName>ppt_y</p:attrName>
                                        </p:attrNameLst>
                                      </p:cBhvr>
                                      <p:tavLst>
                                        <p:tav tm="0">
                                          <p:val>
                                            <p:strVal val="1+#ppt_h/2"/>
                                          </p:val>
                                        </p:tav>
                                        <p:tav tm="100000">
                                          <p:val>
                                            <p:strVal val="#ppt_y"/>
                                          </p:val>
                                        </p:tav>
                                      </p:tavLst>
                                    </p:anim>
                                  </p:childTnLst>
                                </p:cTn>
                              </p:par>
                              <p:par>
                                <p:cTn id="97" presetID="2" presetClass="entr" presetSubtype="4" accel="20000" decel="60000" fill="hold" grpId="0" nodeType="withEffect">
                                  <p:stCondLst>
                                    <p:cond delay="0"/>
                                  </p:stCondLst>
                                  <p:childTnLst>
                                    <p:set>
                                      <p:cBhvr>
                                        <p:cTn id="98" dur="1" fill="hold">
                                          <p:stCondLst>
                                            <p:cond delay="0"/>
                                          </p:stCondLst>
                                        </p:cTn>
                                        <p:tgtEl>
                                          <p:spTgt spid="29"/>
                                        </p:tgtEl>
                                        <p:attrNameLst>
                                          <p:attrName>style.visibility</p:attrName>
                                        </p:attrNameLst>
                                      </p:cBhvr>
                                      <p:to>
                                        <p:strVal val="visible"/>
                                      </p:to>
                                    </p:set>
                                    <p:anim calcmode="lin" valueType="num">
                                      <p:cBhvr additive="base">
                                        <p:cTn id="99" dur="1000" fill="hold"/>
                                        <p:tgtEl>
                                          <p:spTgt spid="29"/>
                                        </p:tgtEl>
                                        <p:attrNameLst>
                                          <p:attrName>ppt_x</p:attrName>
                                        </p:attrNameLst>
                                      </p:cBhvr>
                                      <p:tavLst>
                                        <p:tav tm="0">
                                          <p:val>
                                            <p:strVal val="#ppt_x"/>
                                          </p:val>
                                        </p:tav>
                                        <p:tav tm="100000">
                                          <p:val>
                                            <p:strVal val="#ppt_x"/>
                                          </p:val>
                                        </p:tav>
                                      </p:tavLst>
                                    </p:anim>
                                    <p:anim calcmode="lin" valueType="num">
                                      <p:cBhvr additive="base">
                                        <p:cTn id="100" dur="1000" fill="hold"/>
                                        <p:tgtEl>
                                          <p:spTgt spid="29"/>
                                        </p:tgtEl>
                                        <p:attrNameLst>
                                          <p:attrName>ppt_y</p:attrName>
                                        </p:attrNameLst>
                                      </p:cBhvr>
                                      <p:tavLst>
                                        <p:tav tm="0">
                                          <p:val>
                                            <p:strVal val="1+#ppt_h/2"/>
                                          </p:val>
                                        </p:tav>
                                        <p:tav tm="100000">
                                          <p:val>
                                            <p:strVal val="#ppt_y"/>
                                          </p:val>
                                        </p:tav>
                                      </p:tavLst>
                                    </p:anim>
                                  </p:childTnLst>
                                </p:cTn>
                              </p:par>
                              <p:par>
                                <p:cTn id="101" presetID="2" presetClass="entr" presetSubtype="4" accel="20000" decel="60000" fill="hold" nodeType="withEffect">
                                  <p:stCondLst>
                                    <p:cond delay="0"/>
                                  </p:stCondLst>
                                  <p:childTnLst>
                                    <p:set>
                                      <p:cBhvr>
                                        <p:cTn id="102" dur="1" fill="hold">
                                          <p:stCondLst>
                                            <p:cond delay="0"/>
                                          </p:stCondLst>
                                        </p:cTn>
                                        <p:tgtEl>
                                          <p:spTgt spid="30"/>
                                        </p:tgtEl>
                                        <p:attrNameLst>
                                          <p:attrName>style.visibility</p:attrName>
                                        </p:attrNameLst>
                                      </p:cBhvr>
                                      <p:to>
                                        <p:strVal val="visible"/>
                                      </p:to>
                                    </p:set>
                                    <p:anim calcmode="lin" valueType="num">
                                      <p:cBhvr additive="base">
                                        <p:cTn id="103" dur="1000" fill="hold"/>
                                        <p:tgtEl>
                                          <p:spTgt spid="30"/>
                                        </p:tgtEl>
                                        <p:attrNameLst>
                                          <p:attrName>ppt_x</p:attrName>
                                        </p:attrNameLst>
                                      </p:cBhvr>
                                      <p:tavLst>
                                        <p:tav tm="0">
                                          <p:val>
                                            <p:strVal val="#ppt_x"/>
                                          </p:val>
                                        </p:tav>
                                        <p:tav tm="100000">
                                          <p:val>
                                            <p:strVal val="#ppt_x"/>
                                          </p:val>
                                        </p:tav>
                                      </p:tavLst>
                                    </p:anim>
                                    <p:anim calcmode="lin" valueType="num">
                                      <p:cBhvr additive="base">
                                        <p:cTn id="104" dur="1000" fill="hold"/>
                                        <p:tgtEl>
                                          <p:spTgt spid="30"/>
                                        </p:tgtEl>
                                        <p:attrNameLst>
                                          <p:attrName>ppt_y</p:attrName>
                                        </p:attrNameLst>
                                      </p:cBhvr>
                                      <p:tavLst>
                                        <p:tav tm="0">
                                          <p:val>
                                            <p:strVal val="1+#ppt_h/2"/>
                                          </p:val>
                                        </p:tav>
                                        <p:tav tm="100000">
                                          <p:val>
                                            <p:strVal val="#ppt_y"/>
                                          </p:val>
                                        </p:tav>
                                      </p:tavLst>
                                    </p:anim>
                                  </p:childTnLst>
                                </p:cTn>
                              </p:par>
                              <p:par>
                                <p:cTn id="105" presetID="2" presetClass="entr" presetSubtype="4" accel="20000" decel="60000" fill="hold" grpId="0" nodeType="withEffect">
                                  <p:stCondLst>
                                    <p:cond delay="0"/>
                                  </p:stCondLst>
                                  <p:childTnLst>
                                    <p:set>
                                      <p:cBhvr>
                                        <p:cTn id="106" dur="1" fill="hold">
                                          <p:stCondLst>
                                            <p:cond delay="0"/>
                                          </p:stCondLst>
                                        </p:cTn>
                                        <p:tgtEl>
                                          <p:spTgt spid="31"/>
                                        </p:tgtEl>
                                        <p:attrNameLst>
                                          <p:attrName>style.visibility</p:attrName>
                                        </p:attrNameLst>
                                      </p:cBhvr>
                                      <p:to>
                                        <p:strVal val="visible"/>
                                      </p:to>
                                    </p:set>
                                    <p:anim calcmode="lin" valueType="num">
                                      <p:cBhvr additive="base">
                                        <p:cTn id="107" dur="1000" fill="hold"/>
                                        <p:tgtEl>
                                          <p:spTgt spid="31"/>
                                        </p:tgtEl>
                                        <p:attrNameLst>
                                          <p:attrName>ppt_x</p:attrName>
                                        </p:attrNameLst>
                                      </p:cBhvr>
                                      <p:tavLst>
                                        <p:tav tm="0">
                                          <p:val>
                                            <p:strVal val="#ppt_x"/>
                                          </p:val>
                                        </p:tav>
                                        <p:tav tm="100000">
                                          <p:val>
                                            <p:strVal val="#ppt_x"/>
                                          </p:val>
                                        </p:tav>
                                      </p:tavLst>
                                    </p:anim>
                                    <p:anim calcmode="lin" valueType="num">
                                      <p:cBhvr additive="base">
                                        <p:cTn id="108" dur="1000" fill="hold"/>
                                        <p:tgtEl>
                                          <p:spTgt spid="31"/>
                                        </p:tgtEl>
                                        <p:attrNameLst>
                                          <p:attrName>ppt_y</p:attrName>
                                        </p:attrNameLst>
                                      </p:cBhvr>
                                      <p:tavLst>
                                        <p:tav tm="0">
                                          <p:val>
                                            <p:strVal val="1+#ppt_h/2"/>
                                          </p:val>
                                        </p:tav>
                                        <p:tav tm="100000">
                                          <p:val>
                                            <p:strVal val="#ppt_y"/>
                                          </p:val>
                                        </p:tav>
                                      </p:tavLst>
                                    </p:anim>
                                  </p:childTnLst>
                                </p:cTn>
                              </p:par>
                              <p:par>
                                <p:cTn id="109" presetID="2" presetClass="entr" presetSubtype="4" accel="20000" decel="60000" fill="hold" grpId="0" nodeType="withEffect">
                                  <p:stCondLst>
                                    <p:cond delay="0"/>
                                  </p:stCondLst>
                                  <p:childTnLst>
                                    <p:set>
                                      <p:cBhvr>
                                        <p:cTn id="110" dur="1" fill="hold">
                                          <p:stCondLst>
                                            <p:cond delay="0"/>
                                          </p:stCondLst>
                                        </p:cTn>
                                        <p:tgtEl>
                                          <p:spTgt spid="32"/>
                                        </p:tgtEl>
                                        <p:attrNameLst>
                                          <p:attrName>style.visibility</p:attrName>
                                        </p:attrNameLst>
                                      </p:cBhvr>
                                      <p:to>
                                        <p:strVal val="visible"/>
                                      </p:to>
                                    </p:set>
                                    <p:anim calcmode="lin" valueType="num">
                                      <p:cBhvr additive="base">
                                        <p:cTn id="111" dur="1000" fill="hold"/>
                                        <p:tgtEl>
                                          <p:spTgt spid="32"/>
                                        </p:tgtEl>
                                        <p:attrNameLst>
                                          <p:attrName>ppt_x</p:attrName>
                                        </p:attrNameLst>
                                      </p:cBhvr>
                                      <p:tavLst>
                                        <p:tav tm="0">
                                          <p:val>
                                            <p:strVal val="#ppt_x"/>
                                          </p:val>
                                        </p:tav>
                                        <p:tav tm="100000">
                                          <p:val>
                                            <p:strVal val="#ppt_x"/>
                                          </p:val>
                                        </p:tav>
                                      </p:tavLst>
                                    </p:anim>
                                    <p:anim calcmode="lin" valueType="num">
                                      <p:cBhvr additive="base">
                                        <p:cTn id="112" dur="1000" fill="hold"/>
                                        <p:tgtEl>
                                          <p:spTgt spid="32"/>
                                        </p:tgtEl>
                                        <p:attrNameLst>
                                          <p:attrName>ppt_y</p:attrName>
                                        </p:attrNameLst>
                                      </p:cBhvr>
                                      <p:tavLst>
                                        <p:tav tm="0">
                                          <p:val>
                                            <p:strVal val="1+#ppt_h/2"/>
                                          </p:val>
                                        </p:tav>
                                        <p:tav tm="100000">
                                          <p:val>
                                            <p:strVal val="#ppt_y"/>
                                          </p:val>
                                        </p:tav>
                                      </p:tavLst>
                                    </p:anim>
                                  </p:childTnLst>
                                </p:cTn>
                              </p:par>
                              <p:par>
                                <p:cTn id="113" presetID="2" presetClass="entr" presetSubtype="4" accel="20000" decel="60000" fill="hold" nodeType="withEffect">
                                  <p:stCondLst>
                                    <p:cond delay="0"/>
                                  </p:stCondLst>
                                  <p:childTnLst>
                                    <p:set>
                                      <p:cBhvr>
                                        <p:cTn id="114" dur="1" fill="hold">
                                          <p:stCondLst>
                                            <p:cond delay="0"/>
                                          </p:stCondLst>
                                        </p:cTn>
                                        <p:tgtEl>
                                          <p:spTgt spid="33"/>
                                        </p:tgtEl>
                                        <p:attrNameLst>
                                          <p:attrName>style.visibility</p:attrName>
                                        </p:attrNameLst>
                                      </p:cBhvr>
                                      <p:to>
                                        <p:strVal val="visible"/>
                                      </p:to>
                                    </p:set>
                                    <p:anim calcmode="lin" valueType="num">
                                      <p:cBhvr additive="base">
                                        <p:cTn id="115" dur="1000" fill="hold"/>
                                        <p:tgtEl>
                                          <p:spTgt spid="33"/>
                                        </p:tgtEl>
                                        <p:attrNameLst>
                                          <p:attrName>ppt_x</p:attrName>
                                        </p:attrNameLst>
                                      </p:cBhvr>
                                      <p:tavLst>
                                        <p:tav tm="0">
                                          <p:val>
                                            <p:strVal val="#ppt_x"/>
                                          </p:val>
                                        </p:tav>
                                        <p:tav tm="100000">
                                          <p:val>
                                            <p:strVal val="#ppt_x"/>
                                          </p:val>
                                        </p:tav>
                                      </p:tavLst>
                                    </p:anim>
                                    <p:anim calcmode="lin" valueType="num">
                                      <p:cBhvr additive="base">
                                        <p:cTn id="116" dur="1000" fill="hold"/>
                                        <p:tgtEl>
                                          <p:spTgt spid="33"/>
                                        </p:tgtEl>
                                        <p:attrNameLst>
                                          <p:attrName>ppt_y</p:attrName>
                                        </p:attrNameLst>
                                      </p:cBhvr>
                                      <p:tavLst>
                                        <p:tav tm="0">
                                          <p:val>
                                            <p:strVal val="1+#ppt_h/2"/>
                                          </p:val>
                                        </p:tav>
                                        <p:tav tm="100000">
                                          <p:val>
                                            <p:strVal val="#ppt_y"/>
                                          </p:val>
                                        </p:tav>
                                      </p:tavLst>
                                    </p:anim>
                                  </p:childTnLst>
                                </p:cTn>
                              </p:par>
                              <p:par>
                                <p:cTn id="117" presetID="2" presetClass="entr" presetSubtype="4" accel="20000" decel="60000" fill="hold" grpId="0" nodeType="withEffect">
                                  <p:stCondLst>
                                    <p:cond delay="0"/>
                                  </p:stCondLst>
                                  <p:childTnLst>
                                    <p:set>
                                      <p:cBhvr>
                                        <p:cTn id="118" dur="1" fill="hold">
                                          <p:stCondLst>
                                            <p:cond delay="0"/>
                                          </p:stCondLst>
                                        </p:cTn>
                                        <p:tgtEl>
                                          <p:spTgt spid="34"/>
                                        </p:tgtEl>
                                        <p:attrNameLst>
                                          <p:attrName>style.visibility</p:attrName>
                                        </p:attrNameLst>
                                      </p:cBhvr>
                                      <p:to>
                                        <p:strVal val="visible"/>
                                      </p:to>
                                    </p:set>
                                    <p:anim calcmode="lin" valueType="num">
                                      <p:cBhvr additive="base">
                                        <p:cTn id="119" dur="1000" fill="hold"/>
                                        <p:tgtEl>
                                          <p:spTgt spid="34"/>
                                        </p:tgtEl>
                                        <p:attrNameLst>
                                          <p:attrName>ppt_x</p:attrName>
                                        </p:attrNameLst>
                                      </p:cBhvr>
                                      <p:tavLst>
                                        <p:tav tm="0">
                                          <p:val>
                                            <p:strVal val="#ppt_x"/>
                                          </p:val>
                                        </p:tav>
                                        <p:tav tm="100000">
                                          <p:val>
                                            <p:strVal val="#ppt_x"/>
                                          </p:val>
                                        </p:tav>
                                      </p:tavLst>
                                    </p:anim>
                                    <p:anim calcmode="lin" valueType="num">
                                      <p:cBhvr additive="base">
                                        <p:cTn id="120" dur="1000" fill="hold"/>
                                        <p:tgtEl>
                                          <p:spTgt spid="34"/>
                                        </p:tgtEl>
                                        <p:attrNameLst>
                                          <p:attrName>ppt_y</p:attrName>
                                        </p:attrNameLst>
                                      </p:cBhvr>
                                      <p:tavLst>
                                        <p:tav tm="0">
                                          <p:val>
                                            <p:strVal val="1+#ppt_h/2"/>
                                          </p:val>
                                        </p:tav>
                                        <p:tav tm="100000">
                                          <p:val>
                                            <p:strVal val="#ppt_y"/>
                                          </p:val>
                                        </p:tav>
                                      </p:tavLst>
                                    </p:anim>
                                  </p:childTnLst>
                                </p:cTn>
                              </p:par>
                              <p:par>
                                <p:cTn id="121" presetID="2" presetClass="entr" presetSubtype="4" accel="20000" decel="60000" fill="hold" grpId="0" nodeType="withEffect">
                                  <p:stCondLst>
                                    <p:cond delay="0"/>
                                  </p:stCondLst>
                                  <p:childTnLst>
                                    <p:set>
                                      <p:cBhvr>
                                        <p:cTn id="122" dur="1" fill="hold">
                                          <p:stCondLst>
                                            <p:cond delay="0"/>
                                          </p:stCondLst>
                                        </p:cTn>
                                        <p:tgtEl>
                                          <p:spTgt spid="35"/>
                                        </p:tgtEl>
                                        <p:attrNameLst>
                                          <p:attrName>style.visibility</p:attrName>
                                        </p:attrNameLst>
                                      </p:cBhvr>
                                      <p:to>
                                        <p:strVal val="visible"/>
                                      </p:to>
                                    </p:set>
                                    <p:anim calcmode="lin" valueType="num">
                                      <p:cBhvr additive="base">
                                        <p:cTn id="123" dur="1000" fill="hold"/>
                                        <p:tgtEl>
                                          <p:spTgt spid="35"/>
                                        </p:tgtEl>
                                        <p:attrNameLst>
                                          <p:attrName>ppt_x</p:attrName>
                                        </p:attrNameLst>
                                      </p:cBhvr>
                                      <p:tavLst>
                                        <p:tav tm="0">
                                          <p:val>
                                            <p:strVal val="#ppt_x"/>
                                          </p:val>
                                        </p:tav>
                                        <p:tav tm="100000">
                                          <p:val>
                                            <p:strVal val="#ppt_x"/>
                                          </p:val>
                                        </p:tav>
                                      </p:tavLst>
                                    </p:anim>
                                    <p:anim calcmode="lin" valueType="num">
                                      <p:cBhvr additive="base">
                                        <p:cTn id="124" dur="1000" fill="hold"/>
                                        <p:tgtEl>
                                          <p:spTgt spid="35"/>
                                        </p:tgtEl>
                                        <p:attrNameLst>
                                          <p:attrName>ppt_y</p:attrName>
                                        </p:attrNameLst>
                                      </p:cBhvr>
                                      <p:tavLst>
                                        <p:tav tm="0">
                                          <p:val>
                                            <p:strVal val="1+#ppt_h/2"/>
                                          </p:val>
                                        </p:tav>
                                        <p:tav tm="100000">
                                          <p:val>
                                            <p:strVal val="#ppt_y"/>
                                          </p:val>
                                        </p:tav>
                                      </p:tavLst>
                                    </p:anim>
                                  </p:childTnLst>
                                </p:cTn>
                              </p:par>
                              <p:par>
                                <p:cTn id="125" presetID="2" presetClass="entr" presetSubtype="4" accel="20000" decel="60000" fill="hold" nodeType="withEffect">
                                  <p:stCondLst>
                                    <p:cond delay="0"/>
                                  </p:stCondLst>
                                  <p:childTnLst>
                                    <p:set>
                                      <p:cBhvr>
                                        <p:cTn id="126" dur="1" fill="hold">
                                          <p:stCondLst>
                                            <p:cond delay="0"/>
                                          </p:stCondLst>
                                        </p:cTn>
                                        <p:tgtEl>
                                          <p:spTgt spid="36"/>
                                        </p:tgtEl>
                                        <p:attrNameLst>
                                          <p:attrName>style.visibility</p:attrName>
                                        </p:attrNameLst>
                                      </p:cBhvr>
                                      <p:to>
                                        <p:strVal val="visible"/>
                                      </p:to>
                                    </p:set>
                                    <p:anim calcmode="lin" valueType="num">
                                      <p:cBhvr additive="base">
                                        <p:cTn id="127" dur="1000" fill="hold"/>
                                        <p:tgtEl>
                                          <p:spTgt spid="36"/>
                                        </p:tgtEl>
                                        <p:attrNameLst>
                                          <p:attrName>ppt_x</p:attrName>
                                        </p:attrNameLst>
                                      </p:cBhvr>
                                      <p:tavLst>
                                        <p:tav tm="0">
                                          <p:val>
                                            <p:strVal val="#ppt_x"/>
                                          </p:val>
                                        </p:tav>
                                        <p:tav tm="100000">
                                          <p:val>
                                            <p:strVal val="#ppt_x"/>
                                          </p:val>
                                        </p:tav>
                                      </p:tavLst>
                                    </p:anim>
                                    <p:anim calcmode="lin" valueType="num">
                                      <p:cBhvr additive="base">
                                        <p:cTn id="128" dur="1000" fill="hold"/>
                                        <p:tgtEl>
                                          <p:spTgt spid="36"/>
                                        </p:tgtEl>
                                        <p:attrNameLst>
                                          <p:attrName>ppt_y</p:attrName>
                                        </p:attrNameLst>
                                      </p:cBhvr>
                                      <p:tavLst>
                                        <p:tav tm="0">
                                          <p:val>
                                            <p:strVal val="1+#ppt_h/2"/>
                                          </p:val>
                                        </p:tav>
                                        <p:tav tm="100000">
                                          <p:val>
                                            <p:strVal val="#ppt_y"/>
                                          </p:val>
                                        </p:tav>
                                      </p:tavLst>
                                    </p:anim>
                                  </p:childTnLst>
                                </p:cTn>
                              </p:par>
                              <p:par>
                                <p:cTn id="129" presetID="53" presetClass="entr" presetSubtype="16" fill="hold" grpId="0" nodeType="withEffect">
                                  <p:stCondLst>
                                    <p:cond delay="0"/>
                                  </p:stCondLst>
                                  <p:childTnLst>
                                    <p:set>
                                      <p:cBhvr>
                                        <p:cTn id="130" dur="1" fill="hold">
                                          <p:stCondLst>
                                            <p:cond delay="0"/>
                                          </p:stCondLst>
                                        </p:cTn>
                                        <p:tgtEl>
                                          <p:spTgt spid="41"/>
                                        </p:tgtEl>
                                        <p:attrNameLst>
                                          <p:attrName>style.visibility</p:attrName>
                                        </p:attrNameLst>
                                      </p:cBhvr>
                                      <p:to>
                                        <p:strVal val="visible"/>
                                      </p:to>
                                    </p:set>
                                    <p:anim calcmode="lin" valueType="num">
                                      <p:cBhvr>
                                        <p:cTn id="131" dur="500" fill="hold"/>
                                        <p:tgtEl>
                                          <p:spTgt spid="41"/>
                                        </p:tgtEl>
                                        <p:attrNameLst>
                                          <p:attrName>ppt_w</p:attrName>
                                        </p:attrNameLst>
                                      </p:cBhvr>
                                      <p:tavLst>
                                        <p:tav tm="0">
                                          <p:val>
                                            <p:fltVal val="0"/>
                                          </p:val>
                                        </p:tav>
                                        <p:tav tm="100000">
                                          <p:val>
                                            <p:strVal val="#ppt_w"/>
                                          </p:val>
                                        </p:tav>
                                      </p:tavLst>
                                    </p:anim>
                                    <p:anim calcmode="lin" valueType="num">
                                      <p:cBhvr>
                                        <p:cTn id="132" dur="500" fill="hold"/>
                                        <p:tgtEl>
                                          <p:spTgt spid="41"/>
                                        </p:tgtEl>
                                        <p:attrNameLst>
                                          <p:attrName>ppt_h</p:attrName>
                                        </p:attrNameLst>
                                      </p:cBhvr>
                                      <p:tavLst>
                                        <p:tav tm="0">
                                          <p:val>
                                            <p:fltVal val="0"/>
                                          </p:val>
                                        </p:tav>
                                        <p:tav tm="100000">
                                          <p:val>
                                            <p:strVal val="#ppt_h"/>
                                          </p:val>
                                        </p:tav>
                                      </p:tavLst>
                                    </p:anim>
                                    <p:animEffect transition="in" filter="fade">
                                      <p:cBhvr>
                                        <p:cTn id="133" dur="500"/>
                                        <p:tgtEl>
                                          <p:spTgt spid="41"/>
                                        </p:tgtEl>
                                      </p:cBhvr>
                                    </p:animEffect>
                                  </p:childTnLst>
                                </p:cTn>
                              </p:par>
                              <p:par>
                                <p:cTn id="134" presetID="53" presetClass="entr" presetSubtype="16" fill="hold" grpId="0" nodeType="withEffect">
                                  <p:stCondLst>
                                    <p:cond delay="0"/>
                                  </p:stCondLst>
                                  <p:childTnLst>
                                    <p:set>
                                      <p:cBhvr>
                                        <p:cTn id="135" dur="1" fill="hold">
                                          <p:stCondLst>
                                            <p:cond delay="0"/>
                                          </p:stCondLst>
                                        </p:cTn>
                                        <p:tgtEl>
                                          <p:spTgt spid="42"/>
                                        </p:tgtEl>
                                        <p:attrNameLst>
                                          <p:attrName>style.visibility</p:attrName>
                                        </p:attrNameLst>
                                      </p:cBhvr>
                                      <p:to>
                                        <p:strVal val="visible"/>
                                      </p:to>
                                    </p:set>
                                    <p:anim calcmode="lin" valueType="num">
                                      <p:cBhvr>
                                        <p:cTn id="136" dur="500" fill="hold"/>
                                        <p:tgtEl>
                                          <p:spTgt spid="42"/>
                                        </p:tgtEl>
                                        <p:attrNameLst>
                                          <p:attrName>ppt_w</p:attrName>
                                        </p:attrNameLst>
                                      </p:cBhvr>
                                      <p:tavLst>
                                        <p:tav tm="0">
                                          <p:val>
                                            <p:fltVal val="0"/>
                                          </p:val>
                                        </p:tav>
                                        <p:tav tm="100000">
                                          <p:val>
                                            <p:strVal val="#ppt_w"/>
                                          </p:val>
                                        </p:tav>
                                      </p:tavLst>
                                    </p:anim>
                                    <p:anim calcmode="lin" valueType="num">
                                      <p:cBhvr>
                                        <p:cTn id="137" dur="500" fill="hold"/>
                                        <p:tgtEl>
                                          <p:spTgt spid="42"/>
                                        </p:tgtEl>
                                        <p:attrNameLst>
                                          <p:attrName>ppt_h</p:attrName>
                                        </p:attrNameLst>
                                      </p:cBhvr>
                                      <p:tavLst>
                                        <p:tav tm="0">
                                          <p:val>
                                            <p:fltVal val="0"/>
                                          </p:val>
                                        </p:tav>
                                        <p:tav tm="100000">
                                          <p:val>
                                            <p:strVal val="#ppt_h"/>
                                          </p:val>
                                        </p:tav>
                                      </p:tavLst>
                                    </p:anim>
                                    <p:animEffect transition="in" filter="fade">
                                      <p:cBhvr>
                                        <p:cTn id="138" dur="500"/>
                                        <p:tgtEl>
                                          <p:spTgt spid="42"/>
                                        </p:tgtEl>
                                      </p:cBhvr>
                                    </p:animEffect>
                                  </p:childTnLst>
                                </p:cTn>
                              </p:par>
                              <p:par>
                                <p:cTn id="139" presetID="53" presetClass="entr" presetSubtype="16" fill="hold" nodeType="withEffect">
                                  <p:stCondLst>
                                    <p:cond delay="0"/>
                                  </p:stCondLst>
                                  <p:childTnLst>
                                    <p:set>
                                      <p:cBhvr>
                                        <p:cTn id="140" dur="1" fill="hold">
                                          <p:stCondLst>
                                            <p:cond delay="0"/>
                                          </p:stCondLst>
                                        </p:cTn>
                                        <p:tgtEl>
                                          <p:spTgt spid="43"/>
                                        </p:tgtEl>
                                        <p:attrNameLst>
                                          <p:attrName>style.visibility</p:attrName>
                                        </p:attrNameLst>
                                      </p:cBhvr>
                                      <p:to>
                                        <p:strVal val="visible"/>
                                      </p:to>
                                    </p:set>
                                    <p:anim calcmode="lin" valueType="num">
                                      <p:cBhvr>
                                        <p:cTn id="141" dur="500" fill="hold"/>
                                        <p:tgtEl>
                                          <p:spTgt spid="43"/>
                                        </p:tgtEl>
                                        <p:attrNameLst>
                                          <p:attrName>ppt_w</p:attrName>
                                        </p:attrNameLst>
                                      </p:cBhvr>
                                      <p:tavLst>
                                        <p:tav tm="0">
                                          <p:val>
                                            <p:fltVal val="0"/>
                                          </p:val>
                                        </p:tav>
                                        <p:tav tm="100000">
                                          <p:val>
                                            <p:strVal val="#ppt_w"/>
                                          </p:val>
                                        </p:tav>
                                      </p:tavLst>
                                    </p:anim>
                                    <p:anim calcmode="lin" valueType="num">
                                      <p:cBhvr>
                                        <p:cTn id="142" dur="500" fill="hold"/>
                                        <p:tgtEl>
                                          <p:spTgt spid="43"/>
                                        </p:tgtEl>
                                        <p:attrNameLst>
                                          <p:attrName>ppt_h</p:attrName>
                                        </p:attrNameLst>
                                      </p:cBhvr>
                                      <p:tavLst>
                                        <p:tav tm="0">
                                          <p:val>
                                            <p:fltVal val="0"/>
                                          </p:val>
                                        </p:tav>
                                        <p:tav tm="100000">
                                          <p:val>
                                            <p:strVal val="#ppt_h"/>
                                          </p:val>
                                        </p:tav>
                                      </p:tavLst>
                                    </p:anim>
                                    <p:animEffect transition="in" filter="fade">
                                      <p:cBhvr>
                                        <p:cTn id="143" dur="500"/>
                                        <p:tgtEl>
                                          <p:spTgt spid="4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10" grpId="0" animBg="1"/>
      <p:bldP spid="11" grpId="0" animBg="1"/>
      <p:bldP spid="13" grpId="0" animBg="1"/>
      <p:bldP spid="14" grpId="0" animBg="1"/>
      <p:bldP spid="16" grpId="0" animBg="1"/>
      <p:bldP spid="17" grpId="0" animBg="1"/>
      <p:bldP spid="19" grpId="0" animBg="1"/>
      <p:bldP spid="20" grpId="0" animBg="1"/>
      <p:bldP spid="22" grpId="0" animBg="1"/>
      <p:bldP spid="23" grpId="0" animBg="1"/>
      <p:bldP spid="25" grpId="0" animBg="1"/>
      <p:bldP spid="26" grpId="0" animBg="1"/>
      <p:bldP spid="28" grpId="0" animBg="1"/>
      <p:bldP spid="29" grpId="0" animBg="1"/>
      <p:bldP spid="31" grpId="0" animBg="1"/>
      <p:bldP spid="32" grpId="0" animBg="1"/>
      <p:bldP spid="34" grpId="0" animBg="1"/>
      <p:bldP spid="35" grpId="0" animBg="1"/>
      <p:bldP spid="41" grpId="0"/>
      <p:bldP spid="42" grpId="0"/>
    </p:bld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Freeform 6">
            <a:extLst>
              <a:ext uri="{FF2B5EF4-FFF2-40B4-BE49-F238E27FC236}">
                <a16:creationId xmlns:a16="http://schemas.microsoft.com/office/drawing/2014/main" xmlns="" id="{042766D7-1886-458C-8196-F836AC1A9BF8}"/>
              </a:ext>
            </a:extLst>
          </p:cNvPr>
          <p:cNvSpPr/>
          <p:nvPr/>
        </p:nvSpPr>
        <p:spPr>
          <a:xfrm>
            <a:off x="3346450" y="5178755"/>
            <a:ext cx="1712913" cy="196850"/>
          </a:xfrm>
          <a:custGeom>
            <a:avLst/>
            <a:gdLst>
              <a:gd name="connsiteX0" fmla="*/ 1712118 w 1712118"/>
              <a:gd name="connsiteY0" fmla="*/ 188119 h 197644"/>
              <a:gd name="connsiteX1" fmla="*/ 1566862 w 1712118"/>
              <a:gd name="connsiteY1" fmla="*/ 195263 h 197644"/>
              <a:gd name="connsiteX2" fmla="*/ 0 w 1712118"/>
              <a:gd name="connsiteY2" fmla="*/ 197644 h 197644"/>
              <a:gd name="connsiteX3" fmla="*/ 159543 w 1712118"/>
              <a:gd name="connsiteY3" fmla="*/ 0 h 197644"/>
              <a:gd name="connsiteX4" fmla="*/ 1588293 w 1712118"/>
              <a:gd name="connsiteY4" fmla="*/ 4763 h 197644"/>
              <a:gd name="connsiteX5" fmla="*/ 1712118 w 1712118"/>
              <a:gd name="connsiteY5" fmla="*/ 188119 h 197644"/>
              <a:gd name="connsiteX0" fmla="*/ 1712118 w 1712118"/>
              <a:gd name="connsiteY0" fmla="*/ 188119 h 197644"/>
              <a:gd name="connsiteX1" fmla="*/ 1566862 w 1712118"/>
              <a:gd name="connsiteY1" fmla="*/ 195263 h 197644"/>
              <a:gd name="connsiteX2" fmla="*/ 0 w 1712118"/>
              <a:gd name="connsiteY2" fmla="*/ 197644 h 197644"/>
              <a:gd name="connsiteX3" fmla="*/ 159543 w 1712118"/>
              <a:gd name="connsiteY3" fmla="*/ 0 h 197644"/>
              <a:gd name="connsiteX4" fmla="*/ 1588293 w 1712118"/>
              <a:gd name="connsiteY4" fmla="*/ 4763 h 197644"/>
              <a:gd name="connsiteX5" fmla="*/ 1712118 w 1712118"/>
              <a:gd name="connsiteY5" fmla="*/ 188119 h 197644"/>
              <a:gd name="connsiteX0" fmla="*/ 1712118 w 1712118"/>
              <a:gd name="connsiteY0" fmla="*/ 188291 h 197816"/>
              <a:gd name="connsiteX1" fmla="*/ 1566862 w 1712118"/>
              <a:gd name="connsiteY1" fmla="*/ 195435 h 197816"/>
              <a:gd name="connsiteX2" fmla="*/ 0 w 1712118"/>
              <a:gd name="connsiteY2" fmla="*/ 197816 h 197816"/>
              <a:gd name="connsiteX3" fmla="*/ 159543 w 1712118"/>
              <a:gd name="connsiteY3" fmla="*/ 172 h 197816"/>
              <a:gd name="connsiteX4" fmla="*/ 1588293 w 1712118"/>
              <a:gd name="connsiteY4" fmla="*/ 4935 h 197816"/>
              <a:gd name="connsiteX5" fmla="*/ 1712118 w 1712118"/>
              <a:gd name="connsiteY5" fmla="*/ 188291 h 197816"/>
              <a:gd name="connsiteX0" fmla="*/ 1712118 w 1712118"/>
              <a:gd name="connsiteY0" fmla="*/ 188291 h 197816"/>
              <a:gd name="connsiteX1" fmla="*/ 1566862 w 1712118"/>
              <a:gd name="connsiteY1" fmla="*/ 195435 h 197816"/>
              <a:gd name="connsiteX2" fmla="*/ 0 w 1712118"/>
              <a:gd name="connsiteY2" fmla="*/ 197816 h 197816"/>
              <a:gd name="connsiteX3" fmla="*/ 159543 w 1712118"/>
              <a:gd name="connsiteY3" fmla="*/ 172 h 197816"/>
              <a:gd name="connsiteX4" fmla="*/ 1588293 w 1712118"/>
              <a:gd name="connsiteY4" fmla="*/ 4935 h 197816"/>
              <a:gd name="connsiteX5" fmla="*/ 1712118 w 1712118"/>
              <a:gd name="connsiteY5" fmla="*/ 188291 h 197816"/>
              <a:gd name="connsiteX0" fmla="*/ 1712118 w 1712118"/>
              <a:gd name="connsiteY0" fmla="*/ 188291 h 197816"/>
              <a:gd name="connsiteX1" fmla="*/ 1566862 w 1712118"/>
              <a:gd name="connsiteY1" fmla="*/ 195435 h 197816"/>
              <a:gd name="connsiteX2" fmla="*/ 0 w 1712118"/>
              <a:gd name="connsiteY2" fmla="*/ 197816 h 197816"/>
              <a:gd name="connsiteX3" fmla="*/ 159543 w 1712118"/>
              <a:gd name="connsiteY3" fmla="*/ 172 h 197816"/>
              <a:gd name="connsiteX4" fmla="*/ 1588293 w 1712118"/>
              <a:gd name="connsiteY4" fmla="*/ 4935 h 197816"/>
              <a:gd name="connsiteX5" fmla="*/ 1712118 w 1712118"/>
              <a:gd name="connsiteY5" fmla="*/ 188291 h 197816"/>
              <a:gd name="connsiteX0" fmla="*/ 1712118 w 1712118"/>
              <a:gd name="connsiteY0" fmla="*/ 195435 h 197816"/>
              <a:gd name="connsiteX1" fmla="*/ 1566862 w 1712118"/>
              <a:gd name="connsiteY1" fmla="*/ 195435 h 197816"/>
              <a:gd name="connsiteX2" fmla="*/ 0 w 1712118"/>
              <a:gd name="connsiteY2" fmla="*/ 197816 h 197816"/>
              <a:gd name="connsiteX3" fmla="*/ 159543 w 1712118"/>
              <a:gd name="connsiteY3" fmla="*/ 172 h 197816"/>
              <a:gd name="connsiteX4" fmla="*/ 1588293 w 1712118"/>
              <a:gd name="connsiteY4" fmla="*/ 4935 h 197816"/>
              <a:gd name="connsiteX5" fmla="*/ 1712118 w 1712118"/>
              <a:gd name="connsiteY5" fmla="*/ 195435 h 197816"/>
              <a:gd name="connsiteX0" fmla="*/ 1712118 w 1712279"/>
              <a:gd name="connsiteY0" fmla="*/ 195435 h 197816"/>
              <a:gd name="connsiteX1" fmla="*/ 1566862 w 1712279"/>
              <a:gd name="connsiteY1" fmla="*/ 195435 h 197816"/>
              <a:gd name="connsiteX2" fmla="*/ 0 w 1712279"/>
              <a:gd name="connsiteY2" fmla="*/ 197816 h 197816"/>
              <a:gd name="connsiteX3" fmla="*/ 159543 w 1712279"/>
              <a:gd name="connsiteY3" fmla="*/ 172 h 197816"/>
              <a:gd name="connsiteX4" fmla="*/ 1588293 w 1712279"/>
              <a:gd name="connsiteY4" fmla="*/ 4935 h 197816"/>
              <a:gd name="connsiteX5" fmla="*/ 1712118 w 1712279"/>
              <a:gd name="connsiteY5" fmla="*/ 195435 h 197816"/>
              <a:gd name="connsiteX0" fmla="*/ 1712118 w 1712470"/>
              <a:gd name="connsiteY0" fmla="*/ 195435 h 197816"/>
              <a:gd name="connsiteX1" fmla="*/ 1566862 w 1712470"/>
              <a:gd name="connsiteY1" fmla="*/ 195435 h 197816"/>
              <a:gd name="connsiteX2" fmla="*/ 0 w 1712470"/>
              <a:gd name="connsiteY2" fmla="*/ 197816 h 197816"/>
              <a:gd name="connsiteX3" fmla="*/ 159543 w 1712470"/>
              <a:gd name="connsiteY3" fmla="*/ 172 h 197816"/>
              <a:gd name="connsiteX4" fmla="*/ 1588293 w 1712470"/>
              <a:gd name="connsiteY4" fmla="*/ 4935 h 197816"/>
              <a:gd name="connsiteX5" fmla="*/ 1712118 w 1712470"/>
              <a:gd name="connsiteY5" fmla="*/ 195435 h 197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12470" h="197816">
                <a:moveTo>
                  <a:pt x="1712118" y="195435"/>
                </a:moveTo>
                <a:lnTo>
                  <a:pt x="1566862" y="195435"/>
                </a:lnTo>
                <a:lnTo>
                  <a:pt x="0" y="197816"/>
                </a:lnTo>
                <a:cubicBezTo>
                  <a:pt x="10318" y="36685"/>
                  <a:pt x="15875" y="-3003"/>
                  <a:pt x="159543" y="172"/>
                </a:cubicBezTo>
                <a:lnTo>
                  <a:pt x="1588293" y="4935"/>
                </a:lnTo>
                <a:cubicBezTo>
                  <a:pt x="1715292" y="1760"/>
                  <a:pt x="1713706" y="67641"/>
                  <a:pt x="1712118" y="195435"/>
                </a:cubicBezTo>
                <a:close/>
              </a:path>
            </a:pathLst>
          </a:custGeom>
          <a:solidFill>
            <a:schemeClr val="tx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sp>
        <p:nvSpPr>
          <p:cNvPr id="8" name="Freeform 7">
            <a:extLst>
              <a:ext uri="{FF2B5EF4-FFF2-40B4-BE49-F238E27FC236}">
                <a16:creationId xmlns:a16="http://schemas.microsoft.com/office/drawing/2014/main" xmlns="" id="{77EE017C-28E7-48D0-83A6-60E22F50C3AF}"/>
              </a:ext>
            </a:extLst>
          </p:cNvPr>
          <p:cNvSpPr/>
          <p:nvPr/>
        </p:nvSpPr>
        <p:spPr>
          <a:xfrm flipV="1">
            <a:off x="3344863" y="6387367"/>
            <a:ext cx="1712913" cy="196850"/>
          </a:xfrm>
          <a:custGeom>
            <a:avLst/>
            <a:gdLst>
              <a:gd name="connsiteX0" fmla="*/ 1712118 w 1712118"/>
              <a:gd name="connsiteY0" fmla="*/ 188119 h 197644"/>
              <a:gd name="connsiteX1" fmla="*/ 1566862 w 1712118"/>
              <a:gd name="connsiteY1" fmla="*/ 195263 h 197644"/>
              <a:gd name="connsiteX2" fmla="*/ 0 w 1712118"/>
              <a:gd name="connsiteY2" fmla="*/ 197644 h 197644"/>
              <a:gd name="connsiteX3" fmla="*/ 159543 w 1712118"/>
              <a:gd name="connsiteY3" fmla="*/ 0 h 197644"/>
              <a:gd name="connsiteX4" fmla="*/ 1588293 w 1712118"/>
              <a:gd name="connsiteY4" fmla="*/ 4763 h 197644"/>
              <a:gd name="connsiteX5" fmla="*/ 1712118 w 1712118"/>
              <a:gd name="connsiteY5" fmla="*/ 188119 h 197644"/>
              <a:gd name="connsiteX0" fmla="*/ 1712118 w 1712118"/>
              <a:gd name="connsiteY0" fmla="*/ 188119 h 197644"/>
              <a:gd name="connsiteX1" fmla="*/ 1566862 w 1712118"/>
              <a:gd name="connsiteY1" fmla="*/ 195263 h 197644"/>
              <a:gd name="connsiteX2" fmla="*/ 0 w 1712118"/>
              <a:gd name="connsiteY2" fmla="*/ 197644 h 197644"/>
              <a:gd name="connsiteX3" fmla="*/ 159543 w 1712118"/>
              <a:gd name="connsiteY3" fmla="*/ 0 h 197644"/>
              <a:gd name="connsiteX4" fmla="*/ 1588293 w 1712118"/>
              <a:gd name="connsiteY4" fmla="*/ 4763 h 197644"/>
              <a:gd name="connsiteX5" fmla="*/ 1712118 w 1712118"/>
              <a:gd name="connsiteY5" fmla="*/ 188119 h 197644"/>
              <a:gd name="connsiteX0" fmla="*/ 1712118 w 1712118"/>
              <a:gd name="connsiteY0" fmla="*/ 188291 h 197816"/>
              <a:gd name="connsiteX1" fmla="*/ 1566862 w 1712118"/>
              <a:gd name="connsiteY1" fmla="*/ 195435 h 197816"/>
              <a:gd name="connsiteX2" fmla="*/ 0 w 1712118"/>
              <a:gd name="connsiteY2" fmla="*/ 197816 h 197816"/>
              <a:gd name="connsiteX3" fmla="*/ 159543 w 1712118"/>
              <a:gd name="connsiteY3" fmla="*/ 172 h 197816"/>
              <a:gd name="connsiteX4" fmla="*/ 1588293 w 1712118"/>
              <a:gd name="connsiteY4" fmla="*/ 4935 h 197816"/>
              <a:gd name="connsiteX5" fmla="*/ 1712118 w 1712118"/>
              <a:gd name="connsiteY5" fmla="*/ 188291 h 197816"/>
              <a:gd name="connsiteX0" fmla="*/ 1712118 w 1712118"/>
              <a:gd name="connsiteY0" fmla="*/ 188291 h 197816"/>
              <a:gd name="connsiteX1" fmla="*/ 1566862 w 1712118"/>
              <a:gd name="connsiteY1" fmla="*/ 195435 h 197816"/>
              <a:gd name="connsiteX2" fmla="*/ 0 w 1712118"/>
              <a:gd name="connsiteY2" fmla="*/ 197816 h 197816"/>
              <a:gd name="connsiteX3" fmla="*/ 159543 w 1712118"/>
              <a:gd name="connsiteY3" fmla="*/ 172 h 197816"/>
              <a:gd name="connsiteX4" fmla="*/ 1588293 w 1712118"/>
              <a:gd name="connsiteY4" fmla="*/ 4935 h 197816"/>
              <a:gd name="connsiteX5" fmla="*/ 1712118 w 1712118"/>
              <a:gd name="connsiteY5" fmla="*/ 188291 h 197816"/>
              <a:gd name="connsiteX0" fmla="*/ 1712118 w 1712118"/>
              <a:gd name="connsiteY0" fmla="*/ 188291 h 197816"/>
              <a:gd name="connsiteX1" fmla="*/ 1566862 w 1712118"/>
              <a:gd name="connsiteY1" fmla="*/ 195435 h 197816"/>
              <a:gd name="connsiteX2" fmla="*/ 0 w 1712118"/>
              <a:gd name="connsiteY2" fmla="*/ 197816 h 197816"/>
              <a:gd name="connsiteX3" fmla="*/ 159543 w 1712118"/>
              <a:gd name="connsiteY3" fmla="*/ 172 h 197816"/>
              <a:gd name="connsiteX4" fmla="*/ 1588293 w 1712118"/>
              <a:gd name="connsiteY4" fmla="*/ 4935 h 197816"/>
              <a:gd name="connsiteX5" fmla="*/ 1712118 w 1712118"/>
              <a:gd name="connsiteY5" fmla="*/ 188291 h 197816"/>
              <a:gd name="connsiteX0" fmla="*/ 1712118 w 1712118"/>
              <a:gd name="connsiteY0" fmla="*/ 195435 h 197816"/>
              <a:gd name="connsiteX1" fmla="*/ 1566862 w 1712118"/>
              <a:gd name="connsiteY1" fmla="*/ 195435 h 197816"/>
              <a:gd name="connsiteX2" fmla="*/ 0 w 1712118"/>
              <a:gd name="connsiteY2" fmla="*/ 197816 h 197816"/>
              <a:gd name="connsiteX3" fmla="*/ 159543 w 1712118"/>
              <a:gd name="connsiteY3" fmla="*/ 172 h 197816"/>
              <a:gd name="connsiteX4" fmla="*/ 1588293 w 1712118"/>
              <a:gd name="connsiteY4" fmla="*/ 4935 h 197816"/>
              <a:gd name="connsiteX5" fmla="*/ 1712118 w 1712118"/>
              <a:gd name="connsiteY5" fmla="*/ 195435 h 197816"/>
              <a:gd name="connsiteX0" fmla="*/ 1712118 w 1712279"/>
              <a:gd name="connsiteY0" fmla="*/ 195435 h 197816"/>
              <a:gd name="connsiteX1" fmla="*/ 1566862 w 1712279"/>
              <a:gd name="connsiteY1" fmla="*/ 195435 h 197816"/>
              <a:gd name="connsiteX2" fmla="*/ 0 w 1712279"/>
              <a:gd name="connsiteY2" fmla="*/ 197816 h 197816"/>
              <a:gd name="connsiteX3" fmla="*/ 159543 w 1712279"/>
              <a:gd name="connsiteY3" fmla="*/ 172 h 197816"/>
              <a:gd name="connsiteX4" fmla="*/ 1588293 w 1712279"/>
              <a:gd name="connsiteY4" fmla="*/ 4935 h 197816"/>
              <a:gd name="connsiteX5" fmla="*/ 1712118 w 1712279"/>
              <a:gd name="connsiteY5" fmla="*/ 195435 h 197816"/>
              <a:gd name="connsiteX0" fmla="*/ 1712118 w 1712470"/>
              <a:gd name="connsiteY0" fmla="*/ 195435 h 197816"/>
              <a:gd name="connsiteX1" fmla="*/ 1566862 w 1712470"/>
              <a:gd name="connsiteY1" fmla="*/ 195435 h 197816"/>
              <a:gd name="connsiteX2" fmla="*/ 0 w 1712470"/>
              <a:gd name="connsiteY2" fmla="*/ 197816 h 197816"/>
              <a:gd name="connsiteX3" fmla="*/ 159543 w 1712470"/>
              <a:gd name="connsiteY3" fmla="*/ 172 h 197816"/>
              <a:gd name="connsiteX4" fmla="*/ 1588293 w 1712470"/>
              <a:gd name="connsiteY4" fmla="*/ 4935 h 197816"/>
              <a:gd name="connsiteX5" fmla="*/ 1712118 w 1712470"/>
              <a:gd name="connsiteY5" fmla="*/ 195435 h 197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12470" h="197816">
                <a:moveTo>
                  <a:pt x="1712118" y="195435"/>
                </a:moveTo>
                <a:lnTo>
                  <a:pt x="1566862" y="195435"/>
                </a:lnTo>
                <a:lnTo>
                  <a:pt x="0" y="197816"/>
                </a:lnTo>
                <a:cubicBezTo>
                  <a:pt x="10318" y="36685"/>
                  <a:pt x="15875" y="-3003"/>
                  <a:pt x="159543" y="172"/>
                </a:cubicBezTo>
                <a:lnTo>
                  <a:pt x="1588293" y="4935"/>
                </a:lnTo>
                <a:cubicBezTo>
                  <a:pt x="1715292" y="1760"/>
                  <a:pt x="1713706" y="67641"/>
                  <a:pt x="1712118" y="195435"/>
                </a:cubicBezTo>
                <a:close/>
              </a:path>
            </a:pathLst>
          </a:custGeom>
          <a:solidFill>
            <a:schemeClr val="tx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sp>
        <p:nvSpPr>
          <p:cNvPr id="9" name="Freeform 8">
            <a:extLst>
              <a:ext uri="{FF2B5EF4-FFF2-40B4-BE49-F238E27FC236}">
                <a16:creationId xmlns:a16="http://schemas.microsoft.com/office/drawing/2014/main" xmlns="" id="{19C836CF-B33A-41D4-A509-17A78619BF05}"/>
              </a:ext>
            </a:extLst>
          </p:cNvPr>
          <p:cNvSpPr/>
          <p:nvPr/>
        </p:nvSpPr>
        <p:spPr>
          <a:xfrm>
            <a:off x="3344863" y="5245553"/>
            <a:ext cx="1652587" cy="1323353"/>
          </a:xfrm>
          <a:custGeom>
            <a:avLst/>
            <a:gdLst>
              <a:gd name="connsiteX0" fmla="*/ 1638300 w 1645920"/>
              <a:gd name="connsiteY0" fmla="*/ 0 h 1752600"/>
              <a:gd name="connsiteX1" fmla="*/ 182880 w 1645920"/>
              <a:gd name="connsiteY1" fmla="*/ 15240 h 1752600"/>
              <a:gd name="connsiteX2" fmla="*/ 7620 w 1645920"/>
              <a:gd name="connsiteY2" fmla="*/ 205740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182880 w 1645920"/>
              <a:gd name="connsiteY1" fmla="*/ 15240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182880 w 1645920"/>
              <a:gd name="connsiteY1" fmla="*/ 15240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182880 w 1645920"/>
              <a:gd name="connsiteY1" fmla="*/ 15240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182880 w 1645920"/>
              <a:gd name="connsiteY1" fmla="*/ 15240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182880 w 1645920"/>
              <a:gd name="connsiteY1" fmla="*/ 15240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254318 w 1645920"/>
              <a:gd name="connsiteY1" fmla="*/ 17622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40 w 1645960"/>
              <a:gd name="connsiteY0" fmla="*/ 0 h 1752600"/>
              <a:gd name="connsiteX1" fmla="*/ 254358 w 1645960"/>
              <a:gd name="connsiteY1" fmla="*/ 17622 h 1752600"/>
              <a:gd name="connsiteX2" fmla="*/ 516 w 1645960"/>
              <a:gd name="connsiteY2" fmla="*/ 203358 h 1752600"/>
              <a:gd name="connsiteX3" fmla="*/ 40 w 1645960"/>
              <a:gd name="connsiteY3" fmla="*/ 1478280 h 1752600"/>
              <a:gd name="connsiteX4" fmla="*/ 243880 w 1645960"/>
              <a:gd name="connsiteY4" fmla="*/ 1752600 h 1752600"/>
              <a:gd name="connsiteX5" fmla="*/ 1645960 w 1645960"/>
              <a:gd name="connsiteY5" fmla="*/ 1737360 h 1752600"/>
              <a:gd name="connsiteX6" fmla="*/ 1546900 w 1645960"/>
              <a:gd name="connsiteY6" fmla="*/ 1417320 h 1752600"/>
              <a:gd name="connsiteX7" fmla="*/ 1569760 w 1645960"/>
              <a:gd name="connsiteY7" fmla="*/ 251460 h 1752600"/>
              <a:gd name="connsiteX8" fmla="*/ 1638340 w 1645960"/>
              <a:gd name="connsiteY8" fmla="*/ 0 h 1752600"/>
              <a:gd name="connsiteX0" fmla="*/ 1638340 w 1645960"/>
              <a:gd name="connsiteY0" fmla="*/ 0 h 1752600"/>
              <a:gd name="connsiteX1" fmla="*/ 254358 w 1645960"/>
              <a:gd name="connsiteY1" fmla="*/ 10478 h 1752600"/>
              <a:gd name="connsiteX2" fmla="*/ 516 w 1645960"/>
              <a:gd name="connsiteY2" fmla="*/ 203358 h 1752600"/>
              <a:gd name="connsiteX3" fmla="*/ 40 w 1645960"/>
              <a:gd name="connsiteY3" fmla="*/ 1478280 h 1752600"/>
              <a:gd name="connsiteX4" fmla="*/ 243880 w 1645960"/>
              <a:gd name="connsiteY4" fmla="*/ 1752600 h 1752600"/>
              <a:gd name="connsiteX5" fmla="*/ 1645960 w 1645960"/>
              <a:gd name="connsiteY5" fmla="*/ 1737360 h 1752600"/>
              <a:gd name="connsiteX6" fmla="*/ 1546900 w 1645960"/>
              <a:gd name="connsiteY6" fmla="*/ 1417320 h 1752600"/>
              <a:gd name="connsiteX7" fmla="*/ 1569760 w 1645960"/>
              <a:gd name="connsiteY7" fmla="*/ 251460 h 1752600"/>
              <a:gd name="connsiteX8" fmla="*/ 1638340 w 1645960"/>
              <a:gd name="connsiteY8" fmla="*/ 0 h 1752600"/>
              <a:gd name="connsiteX0" fmla="*/ 1638300 w 1645920"/>
              <a:gd name="connsiteY0" fmla="*/ 0 h 1752600"/>
              <a:gd name="connsiteX1" fmla="*/ 254318 w 1645920"/>
              <a:gd name="connsiteY1" fmla="*/ 10478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254318 w 1645920"/>
              <a:gd name="connsiteY1" fmla="*/ 10478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290036 w 1645920"/>
              <a:gd name="connsiteY1" fmla="*/ 15240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290036 w 1645920"/>
              <a:gd name="connsiteY1" fmla="*/ 15240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290036 w 1645920"/>
              <a:gd name="connsiteY1" fmla="*/ 15240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290036 w 1645920"/>
              <a:gd name="connsiteY1" fmla="*/ 15240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294799 w 1645920"/>
              <a:gd name="connsiteY1" fmla="*/ 5715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294799 w 1645920"/>
              <a:gd name="connsiteY1" fmla="*/ 5715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294799 w 1645920"/>
              <a:gd name="connsiteY1" fmla="*/ 5715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43062 w 1645920"/>
              <a:gd name="connsiteY0" fmla="*/ 0 h 1747838"/>
              <a:gd name="connsiteX1" fmla="*/ 294799 w 1645920"/>
              <a:gd name="connsiteY1" fmla="*/ 953 h 1747838"/>
              <a:gd name="connsiteX2" fmla="*/ 476 w 1645920"/>
              <a:gd name="connsiteY2" fmla="*/ 198596 h 1747838"/>
              <a:gd name="connsiteX3" fmla="*/ 0 w 1645920"/>
              <a:gd name="connsiteY3" fmla="*/ 1473518 h 1747838"/>
              <a:gd name="connsiteX4" fmla="*/ 243840 w 1645920"/>
              <a:gd name="connsiteY4" fmla="*/ 1747838 h 1747838"/>
              <a:gd name="connsiteX5" fmla="*/ 1645920 w 1645920"/>
              <a:gd name="connsiteY5" fmla="*/ 1732598 h 1747838"/>
              <a:gd name="connsiteX6" fmla="*/ 1546860 w 1645920"/>
              <a:gd name="connsiteY6" fmla="*/ 1412558 h 1747838"/>
              <a:gd name="connsiteX7" fmla="*/ 1569720 w 1645920"/>
              <a:gd name="connsiteY7" fmla="*/ 246698 h 1747838"/>
              <a:gd name="connsiteX8" fmla="*/ 1643062 w 1645920"/>
              <a:gd name="connsiteY8" fmla="*/ 0 h 1747838"/>
              <a:gd name="connsiteX0" fmla="*/ 1643062 w 1645920"/>
              <a:gd name="connsiteY0" fmla="*/ 0 h 1747838"/>
              <a:gd name="connsiteX1" fmla="*/ 294799 w 1645920"/>
              <a:gd name="connsiteY1" fmla="*/ 953 h 1747838"/>
              <a:gd name="connsiteX2" fmla="*/ 476 w 1645920"/>
              <a:gd name="connsiteY2" fmla="*/ 198596 h 1747838"/>
              <a:gd name="connsiteX3" fmla="*/ 0 w 1645920"/>
              <a:gd name="connsiteY3" fmla="*/ 1473518 h 1747838"/>
              <a:gd name="connsiteX4" fmla="*/ 243840 w 1645920"/>
              <a:gd name="connsiteY4" fmla="*/ 1747838 h 1747838"/>
              <a:gd name="connsiteX5" fmla="*/ 1645920 w 1645920"/>
              <a:gd name="connsiteY5" fmla="*/ 1732598 h 1747838"/>
              <a:gd name="connsiteX6" fmla="*/ 1546860 w 1645920"/>
              <a:gd name="connsiteY6" fmla="*/ 1412558 h 1747838"/>
              <a:gd name="connsiteX7" fmla="*/ 1569720 w 1645920"/>
              <a:gd name="connsiteY7" fmla="*/ 246698 h 1747838"/>
              <a:gd name="connsiteX8" fmla="*/ 1643062 w 1645920"/>
              <a:gd name="connsiteY8" fmla="*/ 0 h 1747838"/>
              <a:gd name="connsiteX0" fmla="*/ 1643062 w 1645920"/>
              <a:gd name="connsiteY0" fmla="*/ 0 h 1747838"/>
              <a:gd name="connsiteX1" fmla="*/ 294799 w 1645920"/>
              <a:gd name="connsiteY1" fmla="*/ 953 h 1747838"/>
              <a:gd name="connsiteX2" fmla="*/ 476 w 1645920"/>
              <a:gd name="connsiteY2" fmla="*/ 198596 h 1747838"/>
              <a:gd name="connsiteX3" fmla="*/ 0 w 1645920"/>
              <a:gd name="connsiteY3" fmla="*/ 1473518 h 1747838"/>
              <a:gd name="connsiteX4" fmla="*/ 243840 w 1645920"/>
              <a:gd name="connsiteY4" fmla="*/ 1747838 h 1747838"/>
              <a:gd name="connsiteX5" fmla="*/ 1645920 w 1645920"/>
              <a:gd name="connsiteY5" fmla="*/ 1732598 h 1747838"/>
              <a:gd name="connsiteX6" fmla="*/ 1546860 w 1645920"/>
              <a:gd name="connsiteY6" fmla="*/ 1412558 h 1747838"/>
              <a:gd name="connsiteX7" fmla="*/ 1560195 w 1645920"/>
              <a:gd name="connsiteY7" fmla="*/ 337186 h 1747838"/>
              <a:gd name="connsiteX8" fmla="*/ 1643062 w 1645920"/>
              <a:gd name="connsiteY8" fmla="*/ 0 h 1747838"/>
              <a:gd name="connsiteX0" fmla="*/ 1643062 w 1645920"/>
              <a:gd name="connsiteY0" fmla="*/ 0 h 1747838"/>
              <a:gd name="connsiteX1" fmla="*/ 294799 w 1645920"/>
              <a:gd name="connsiteY1" fmla="*/ 953 h 1747838"/>
              <a:gd name="connsiteX2" fmla="*/ 476 w 1645920"/>
              <a:gd name="connsiteY2" fmla="*/ 198596 h 1747838"/>
              <a:gd name="connsiteX3" fmla="*/ 0 w 1645920"/>
              <a:gd name="connsiteY3" fmla="*/ 1473518 h 1747838"/>
              <a:gd name="connsiteX4" fmla="*/ 243840 w 1645920"/>
              <a:gd name="connsiteY4" fmla="*/ 1747838 h 1747838"/>
              <a:gd name="connsiteX5" fmla="*/ 1645920 w 1645920"/>
              <a:gd name="connsiteY5" fmla="*/ 1732598 h 1747838"/>
              <a:gd name="connsiteX6" fmla="*/ 1546860 w 1645920"/>
              <a:gd name="connsiteY6" fmla="*/ 1412558 h 1747838"/>
              <a:gd name="connsiteX7" fmla="*/ 1560195 w 1645920"/>
              <a:gd name="connsiteY7" fmla="*/ 337186 h 1747838"/>
              <a:gd name="connsiteX8" fmla="*/ 1643062 w 1645920"/>
              <a:gd name="connsiteY8" fmla="*/ 0 h 1747838"/>
              <a:gd name="connsiteX0" fmla="*/ 1643062 w 1645920"/>
              <a:gd name="connsiteY0" fmla="*/ 0 h 1747838"/>
              <a:gd name="connsiteX1" fmla="*/ 294799 w 1645920"/>
              <a:gd name="connsiteY1" fmla="*/ 953 h 1747838"/>
              <a:gd name="connsiteX2" fmla="*/ 476 w 1645920"/>
              <a:gd name="connsiteY2" fmla="*/ 198596 h 1747838"/>
              <a:gd name="connsiteX3" fmla="*/ 0 w 1645920"/>
              <a:gd name="connsiteY3" fmla="*/ 1473518 h 1747838"/>
              <a:gd name="connsiteX4" fmla="*/ 243840 w 1645920"/>
              <a:gd name="connsiteY4" fmla="*/ 1747838 h 1747838"/>
              <a:gd name="connsiteX5" fmla="*/ 1645920 w 1645920"/>
              <a:gd name="connsiteY5" fmla="*/ 1732598 h 1747838"/>
              <a:gd name="connsiteX6" fmla="*/ 1546860 w 1645920"/>
              <a:gd name="connsiteY6" fmla="*/ 1412558 h 1747838"/>
              <a:gd name="connsiteX7" fmla="*/ 1564958 w 1645920"/>
              <a:gd name="connsiteY7" fmla="*/ 391955 h 1747838"/>
              <a:gd name="connsiteX8" fmla="*/ 1643062 w 1645920"/>
              <a:gd name="connsiteY8" fmla="*/ 0 h 1747838"/>
              <a:gd name="connsiteX0" fmla="*/ 1643062 w 1645920"/>
              <a:gd name="connsiteY0" fmla="*/ 0 h 1747838"/>
              <a:gd name="connsiteX1" fmla="*/ 294799 w 1645920"/>
              <a:gd name="connsiteY1" fmla="*/ 953 h 1747838"/>
              <a:gd name="connsiteX2" fmla="*/ 476 w 1645920"/>
              <a:gd name="connsiteY2" fmla="*/ 198596 h 1747838"/>
              <a:gd name="connsiteX3" fmla="*/ 0 w 1645920"/>
              <a:gd name="connsiteY3" fmla="*/ 1473518 h 1747838"/>
              <a:gd name="connsiteX4" fmla="*/ 243840 w 1645920"/>
              <a:gd name="connsiteY4" fmla="*/ 1747838 h 1747838"/>
              <a:gd name="connsiteX5" fmla="*/ 1645920 w 1645920"/>
              <a:gd name="connsiteY5" fmla="*/ 1732598 h 1747838"/>
              <a:gd name="connsiteX6" fmla="*/ 1546860 w 1645920"/>
              <a:gd name="connsiteY6" fmla="*/ 1412558 h 1747838"/>
              <a:gd name="connsiteX7" fmla="*/ 1564958 w 1645920"/>
              <a:gd name="connsiteY7" fmla="*/ 391955 h 1747838"/>
              <a:gd name="connsiteX8" fmla="*/ 1643062 w 1645920"/>
              <a:gd name="connsiteY8" fmla="*/ 0 h 1747838"/>
              <a:gd name="connsiteX0" fmla="*/ 1643062 w 1645920"/>
              <a:gd name="connsiteY0" fmla="*/ 0 h 1747838"/>
              <a:gd name="connsiteX1" fmla="*/ 294799 w 1645920"/>
              <a:gd name="connsiteY1" fmla="*/ 953 h 1747838"/>
              <a:gd name="connsiteX2" fmla="*/ 476 w 1645920"/>
              <a:gd name="connsiteY2" fmla="*/ 198596 h 1747838"/>
              <a:gd name="connsiteX3" fmla="*/ 0 w 1645920"/>
              <a:gd name="connsiteY3" fmla="*/ 1473518 h 1747838"/>
              <a:gd name="connsiteX4" fmla="*/ 243840 w 1645920"/>
              <a:gd name="connsiteY4" fmla="*/ 1747838 h 1747838"/>
              <a:gd name="connsiteX5" fmla="*/ 1645920 w 1645920"/>
              <a:gd name="connsiteY5" fmla="*/ 1732598 h 1747838"/>
              <a:gd name="connsiteX6" fmla="*/ 1563529 w 1645920"/>
              <a:gd name="connsiteY6" fmla="*/ 1412558 h 1747838"/>
              <a:gd name="connsiteX7" fmla="*/ 1564958 w 1645920"/>
              <a:gd name="connsiteY7" fmla="*/ 391955 h 1747838"/>
              <a:gd name="connsiteX8" fmla="*/ 1643062 w 1645920"/>
              <a:gd name="connsiteY8" fmla="*/ 0 h 1747838"/>
              <a:gd name="connsiteX0" fmla="*/ 1643062 w 1645920"/>
              <a:gd name="connsiteY0" fmla="*/ 0 h 1747838"/>
              <a:gd name="connsiteX1" fmla="*/ 294799 w 1645920"/>
              <a:gd name="connsiteY1" fmla="*/ 953 h 1747838"/>
              <a:gd name="connsiteX2" fmla="*/ 476 w 1645920"/>
              <a:gd name="connsiteY2" fmla="*/ 198596 h 1747838"/>
              <a:gd name="connsiteX3" fmla="*/ 0 w 1645920"/>
              <a:gd name="connsiteY3" fmla="*/ 1473518 h 1747838"/>
              <a:gd name="connsiteX4" fmla="*/ 243840 w 1645920"/>
              <a:gd name="connsiteY4" fmla="*/ 1747838 h 1747838"/>
              <a:gd name="connsiteX5" fmla="*/ 1645920 w 1645920"/>
              <a:gd name="connsiteY5" fmla="*/ 1732598 h 1747838"/>
              <a:gd name="connsiteX6" fmla="*/ 1563529 w 1645920"/>
              <a:gd name="connsiteY6" fmla="*/ 1412558 h 1747838"/>
              <a:gd name="connsiteX7" fmla="*/ 1564958 w 1645920"/>
              <a:gd name="connsiteY7" fmla="*/ 391955 h 1747838"/>
              <a:gd name="connsiteX8" fmla="*/ 1643062 w 1645920"/>
              <a:gd name="connsiteY8" fmla="*/ 0 h 1747838"/>
              <a:gd name="connsiteX0" fmla="*/ 1643062 w 1645920"/>
              <a:gd name="connsiteY0" fmla="*/ 0 h 1747838"/>
              <a:gd name="connsiteX1" fmla="*/ 294799 w 1645920"/>
              <a:gd name="connsiteY1" fmla="*/ 953 h 1747838"/>
              <a:gd name="connsiteX2" fmla="*/ 476 w 1645920"/>
              <a:gd name="connsiteY2" fmla="*/ 198596 h 1747838"/>
              <a:gd name="connsiteX3" fmla="*/ 0 w 1645920"/>
              <a:gd name="connsiteY3" fmla="*/ 1473518 h 1747838"/>
              <a:gd name="connsiteX4" fmla="*/ 243840 w 1645920"/>
              <a:gd name="connsiteY4" fmla="*/ 1747838 h 1747838"/>
              <a:gd name="connsiteX5" fmla="*/ 1645920 w 1645920"/>
              <a:gd name="connsiteY5" fmla="*/ 1732598 h 1747838"/>
              <a:gd name="connsiteX6" fmla="*/ 1563529 w 1645920"/>
              <a:gd name="connsiteY6" fmla="*/ 1412558 h 1747838"/>
              <a:gd name="connsiteX7" fmla="*/ 1564958 w 1645920"/>
              <a:gd name="connsiteY7" fmla="*/ 391955 h 1747838"/>
              <a:gd name="connsiteX8" fmla="*/ 1643062 w 1645920"/>
              <a:gd name="connsiteY8" fmla="*/ 0 h 1747838"/>
              <a:gd name="connsiteX0" fmla="*/ 1643062 w 1650682"/>
              <a:gd name="connsiteY0" fmla="*/ 0 h 1747838"/>
              <a:gd name="connsiteX1" fmla="*/ 294799 w 1650682"/>
              <a:gd name="connsiteY1" fmla="*/ 953 h 1747838"/>
              <a:gd name="connsiteX2" fmla="*/ 476 w 1650682"/>
              <a:gd name="connsiteY2" fmla="*/ 198596 h 1747838"/>
              <a:gd name="connsiteX3" fmla="*/ 0 w 1650682"/>
              <a:gd name="connsiteY3" fmla="*/ 1473518 h 1747838"/>
              <a:gd name="connsiteX4" fmla="*/ 243840 w 1650682"/>
              <a:gd name="connsiteY4" fmla="*/ 1747838 h 1747838"/>
              <a:gd name="connsiteX5" fmla="*/ 1650682 w 1650682"/>
              <a:gd name="connsiteY5" fmla="*/ 1739742 h 1747838"/>
              <a:gd name="connsiteX6" fmla="*/ 1563529 w 1650682"/>
              <a:gd name="connsiteY6" fmla="*/ 1412558 h 1747838"/>
              <a:gd name="connsiteX7" fmla="*/ 1564958 w 1650682"/>
              <a:gd name="connsiteY7" fmla="*/ 391955 h 1747838"/>
              <a:gd name="connsiteX8" fmla="*/ 1643062 w 1650682"/>
              <a:gd name="connsiteY8" fmla="*/ 0 h 1747838"/>
              <a:gd name="connsiteX0" fmla="*/ 1643062 w 1650682"/>
              <a:gd name="connsiteY0" fmla="*/ 0 h 1743075"/>
              <a:gd name="connsiteX1" fmla="*/ 294799 w 1650682"/>
              <a:gd name="connsiteY1" fmla="*/ 953 h 1743075"/>
              <a:gd name="connsiteX2" fmla="*/ 476 w 1650682"/>
              <a:gd name="connsiteY2" fmla="*/ 198596 h 1743075"/>
              <a:gd name="connsiteX3" fmla="*/ 0 w 1650682"/>
              <a:gd name="connsiteY3" fmla="*/ 1473518 h 1743075"/>
              <a:gd name="connsiteX4" fmla="*/ 243840 w 1650682"/>
              <a:gd name="connsiteY4" fmla="*/ 1743075 h 1743075"/>
              <a:gd name="connsiteX5" fmla="*/ 1650682 w 1650682"/>
              <a:gd name="connsiteY5" fmla="*/ 1739742 h 1743075"/>
              <a:gd name="connsiteX6" fmla="*/ 1563529 w 1650682"/>
              <a:gd name="connsiteY6" fmla="*/ 1412558 h 1743075"/>
              <a:gd name="connsiteX7" fmla="*/ 1564958 w 1650682"/>
              <a:gd name="connsiteY7" fmla="*/ 391955 h 1743075"/>
              <a:gd name="connsiteX8" fmla="*/ 1643062 w 1650682"/>
              <a:gd name="connsiteY8" fmla="*/ 0 h 1743075"/>
              <a:gd name="connsiteX0" fmla="*/ 1643062 w 1650682"/>
              <a:gd name="connsiteY0" fmla="*/ 0 h 1743076"/>
              <a:gd name="connsiteX1" fmla="*/ 294799 w 1650682"/>
              <a:gd name="connsiteY1" fmla="*/ 953 h 1743076"/>
              <a:gd name="connsiteX2" fmla="*/ 476 w 1650682"/>
              <a:gd name="connsiteY2" fmla="*/ 198596 h 1743076"/>
              <a:gd name="connsiteX3" fmla="*/ 0 w 1650682"/>
              <a:gd name="connsiteY3" fmla="*/ 1473518 h 1743076"/>
              <a:gd name="connsiteX4" fmla="*/ 243840 w 1650682"/>
              <a:gd name="connsiteY4" fmla="*/ 1743075 h 1743076"/>
              <a:gd name="connsiteX5" fmla="*/ 1650682 w 1650682"/>
              <a:gd name="connsiteY5" fmla="*/ 1739742 h 1743076"/>
              <a:gd name="connsiteX6" fmla="*/ 1563529 w 1650682"/>
              <a:gd name="connsiteY6" fmla="*/ 1412558 h 1743076"/>
              <a:gd name="connsiteX7" fmla="*/ 1564958 w 1650682"/>
              <a:gd name="connsiteY7" fmla="*/ 391955 h 1743076"/>
              <a:gd name="connsiteX8" fmla="*/ 1643062 w 1650682"/>
              <a:gd name="connsiteY8" fmla="*/ 0 h 1743076"/>
              <a:gd name="connsiteX0" fmla="*/ 1643504 w 1651124"/>
              <a:gd name="connsiteY0" fmla="*/ 0 h 1748137"/>
              <a:gd name="connsiteX1" fmla="*/ 295241 w 1651124"/>
              <a:gd name="connsiteY1" fmla="*/ 953 h 1748137"/>
              <a:gd name="connsiteX2" fmla="*/ 918 w 1651124"/>
              <a:gd name="connsiteY2" fmla="*/ 198596 h 1748137"/>
              <a:gd name="connsiteX3" fmla="*/ 442 w 1651124"/>
              <a:gd name="connsiteY3" fmla="*/ 1473518 h 1748137"/>
              <a:gd name="connsiteX4" fmla="*/ 244282 w 1651124"/>
              <a:gd name="connsiteY4" fmla="*/ 1743075 h 1748137"/>
              <a:gd name="connsiteX5" fmla="*/ 1651124 w 1651124"/>
              <a:gd name="connsiteY5" fmla="*/ 1739742 h 1748137"/>
              <a:gd name="connsiteX6" fmla="*/ 1563971 w 1651124"/>
              <a:gd name="connsiteY6" fmla="*/ 1412558 h 1748137"/>
              <a:gd name="connsiteX7" fmla="*/ 1565400 w 1651124"/>
              <a:gd name="connsiteY7" fmla="*/ 391955 h 1748137"/>
              <a:gd name="connsiteX8" fmla="*/ 1643504 w 1651124"/>
              <a:gd name="connsiteY8" fmla="*/ 0 h 1748137"/>
              <a:gd name="connsiteX0" fmla="*/ 1643613 w 1651233"/>
              <a:gd name="connsiteY0" fmla="*/ 0 h 1747104"/>
              <a:gd name="connsiteX1" fmla="*/ 295350 w 1651233"/>
              <a:gd name="connsiteY1" fmla="*/ 953 h 1747104"/>
              <a:gd name="connsiteX2" fmla="*/ 1027 w 1651233"/>
              <a:gd name="connsiteY2" fmla="*/ 198596 h 1747104"/>
              <a:gd name="connsiteX3" fmla="*/ 551 w 1651233"/>
              <a:gd name="connsiteY3" fmla="*/ 1473518 h 1747104"/>
              <a:gd name="connsiteX4" fmla="*/ 244391 w 1651233"/>
              <a:gd name="connsiteY4" fmla="*/ 1743075 h 1747104"/>
              <a:gd name="connsiteX5" fmla="*/ 1651233 w 1651233"/>
              <a:gd name="connsiteY5" fmla="*/ 1739742 h 1747104"/>
              <a:gd name="connsiteX6" fmla="*/ 1564080 w 1651233"/>
              <a:gd name="connsiteY6" fmla="*/ 1412558 h 1747104"/>
              <a:gd name="connsiteX7" fmla="*/ 1565509 w 1651233"/>
              <a:gd name="connsiteY7" fmla="*/ 391955 h 1747104"/>
              <a:gd name="connsiteX8" fmla="*/ 1643613 w 1651233"/>
              <a:gd name="connsiteY8" fmla="*/ 0 h 1747104"/>
              <a:gd name="connsiteX0" fmla="*/ 1643993 w 1651613"/>
              <a:gd name="connsiteY0" fmla="*/ 0 h 1746724"/>
              <a:gd name="connsiteX1" fmla="*/ 295730 w 1651613"/>
              <a:gd name="connsiteY1" fmla="*/ 953 h 1746724"/>
              <a:gd name="connsiteX2" fmla="*/ 1407 w 1651613"/>
              <a:gd name="connsiteY2" fmla="*/ 198596 h 1746724"/>
              <a:gd name="connsiteX3" fmla="*/ 931 w 1651613"/>
              <a:gd name="connsiteY3" fmla="*/ 1473518 h 1746724"/>
              <a:gd name="connsiteX4" fmla="*/ 244771 w 1651613"/>
              <a:gd name="connsiteY4" fmla="*/ 1743075 h 1746724"/>
              <a:gd name="connsiteX5" fmla="*/ 1651613 w 1651613"/>
              <a:gd name="connsiteY5" fmla="*/ 1739742 h 1746724"/>
              <a:gd name="connsiteX6" fmla="*/ 1564460 w 1651613"/>
              <a:gd name="connsiteY6" fmla="*/ 1412558 h 1746724"/>
              <a:gd name="connsiteX7" fmla="*/ 1565889 w 1651613"/>
              <a:gd name="connsiteY7" fmla="*/ 391955 h 1746724"/>
              <a:gd name="connsiteX8" fmla="*/ 1643993 w 1651613"/>
              <a:gd name="connsiteY8" fmla="*/ 0 h 1746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1613" h="1746724">
                <a:moveTo>
                  <a:pt x="1643993" y="0"/>
                </a:moveTo>
                <a:lnTo>
                  <a:pt x="295730" y="953"/>
                </a:lnTo>
                <a:cubicBezTo>
                  <a:pt x="58715" y="8892"/>
                  <a:pt x="2676" y="-45085"/>
                  <a:pt x="1407" y="198596"/>
                </a:cubicBezTo>
                <a:cubicBezTo>
                  <a:pt x="1248" y="623570"/>
                  <a:pt x="1090" y="1048544"/>
                  <a:pt x="931" y="1473518"/>
                </a:cubicBezTo>
                <a:cubicBezTo>
                  <a:pt x="-8276" y="1803877"/>
                  <a:pt x="49191" y="1741329"/>
                  <a:pt x="244771" y="1743075"/>
                </a:cubicBezTo>
                <a:lnTo>
                  <a:pt x="1651613" y="1739742"/>
                </a:lnTo>
                <a:cubicBezTo>
                  <a:pt x="1593193" y="1749743"/>
                  <a:pt x="1570492" y="1685926"/>
                  <a:pt x="1564460" y="1412558"/>
                </a:cubicBezTo>
                <a:cubicBezTo>
                  <a:pt x="1564936" y="1072357"/>
                  <a:pt x="1565413" y="732156"/>
                  <a:pt x="1565889" y="391955"/>
                </a:cubicBezTo>
                <a:cubicBezTo>
                  <a:pt x="1566525" y="159703"/>
                  <a:pt x="1540965" y="53658"/>
                  <a:pt x="1643993" y="0"/>
                </a:cubicBezTo>
                <a:close/>
              </a:path>
            </a:pathLst>
          </a:custGeom>
          <a:solidFill>
            <a:schemeClr val="tx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sp>
        <p:nvSpPr>
          <p:cNvPr id="10" name="Freeform 9">
            <a:extLst>
              <a:ext uri="{FF2B5EF4-FFF2-40B4-BE49-F238E27FC236}">
                <a16:creationId xmlns:a16="http://schemas.microsoft.com/office/drawing/2014/main" xmlns="" id="{5EB456E4-5884-466D-8041-DBE7A1A8FA89}"/>
              </a:ext>
            </a:extLst>
          </p:cNvPr>
          <p:cNvSpPr/>
          <p:nvPr/>
        </p:nvSpPr>
        <p:spPr>
          <a:xfrm>
            <a:off x="2236419" y="3515695"/>
            <a:ext cx="1712912" cy="198438"/>
          </a:xfrm>
          <a:custGeom>
            <a:avLst/>
            <a:gdLst>
              <a:gd name="connsiteX0" fmla="*/ 1712118 w 1712118"/>
              <a:gd name="connsiteY0" fmla="*/ 188119 h 197644"/>
              <a:gd name="connsiteX1" fmla="*/ 1566862 w 1712118"/>
              <a:gd name="connsiteY1" fmla="*/ 195263 h 197644"/>
              <a:gd name="connsiteX2" fmla="*/ 0 w 1712118"/>
              <a:gd name="connsiteY2" fmla="*/ 197644 h 197644"/>
              <a:gd name="connsiteX3" fmla="*/ 159543 w 1712118"/>
              <a:gd name="connsiteY3" fmla="*/ 0 h 197644"/>
              <a:gd name="connsiteX4" fmla="*/ 1588293 w 1712118"/>
              <a:gd name="connsiteY4" fmla="*/ 4763 h 197644"/>
              <a:gd name="connsiteX5" fmla="*/ 1712118 w 1712118"/>
              <a:gd name="connsiteY5" fmla="*/ 188119 h 197644"/>
              <a:gd name="connsiteX0" fmla="*/ 1712118 w 1712118"/>
              <a:gd name="connsiteY0" fmla="*/ 188119 h 197644"/>
              <a:gd name="connsiteX1" fmla="*/ 1566862 w 1712118"/>
              <a:gd name="connsiteY1" fmla="*/ 195263 h 197644"/>
              <a:gd name="connsiteX2" fmla="*/ 0 w 1712118"/>
              <a:gd name="connsiteY2" fmla="*/ 197644 h 197644"/>
              <a:gd name="connsiteX3" fmla="*/ 159543 w 1712118"/>
              <a:gd name="connsiteY3" fmla="*/ 0 h 197644"/>
              <a:gd name="connsiteX4" fmla="*/ 1588293 w 1712118"/>
              <a:gd name="connsiteY4" fmla="*/ 4763 h 197644"/>
              <a:gd name="connsiteX5" fmla="*/ 1712118 w 1712118"/>
              <a:gd name="connsiteY5" fmla="*/ 188119 h 197644"/>
              <a:gd name="connsiteX0" fmla="*/ 1712118 w 1712118"/>
              <a:gd name="connsiteY0" fmla="*/ 188291 h 197816"/>
              <a:gd name="connsiteX1" fmla="*/ 1566862 w 1712118"/>
              <a:gd name="connsiteY1" fmla="*/ 195435 h 197816"/>
              <a:gd name="connsiteX2" fmla="*/ 0 w 1712118"/>
              <a:gd name="connsiteY2" fmla="*/ 197816 h 197816"/>
              <a:gd name="connsiteX3" fmla="*/ 159543 w 1712118"/>
              <a:gd name="connsiteY3" fmla="*/ 172 h 197816"/>
              <a:gd name="connsiteX4" fmla="*/ 1588293 w 1712118"/>
              <a:gd name="connsiteY4" fmla="*/ 4935 h 197816"/>
              <a:gd name="connsiteX5" fmla="*/ 1712118 w 1712118"/>
              <a:gd name="connsiteY5" fmla="*/ 188291 h 197816"/>
              <a:gd name="connsiteX0" fmla="*/ 1712118 w 1712118"/>
              <a:gd name="connsiteY0" fmla="*/ 188291 h 197816"/>
              <a:gd name="connsiteX1" fmla="*/ 1566862 w 1712118"/>
              <a:gd name="connsiteY1" fmla="*/ 195435 h 197816"/>
              <a:gd name="connsiteX2" fmla="*/ 0 w 1712118"/>
              <a:gd name="connsiteY2" fmla="*/ 197816 h 197816"/>
              <a:gd name="connsiteX3" fmla="*/ 159543 w 1712118"/>
              <a:gd name="connsiteY3" fmla="*/ 172 h 197816"/>
              <a:gd name="connsiteX4" fmla="*/ 1588293 w 1712118"/>
              <a:gd name="connsiteY4" fmla="*/ 4935 h 197816"/>
              <a:gd name="connsiteX5" fmla="*/ 1712118 w 1712118"/>
              <a:gd name="connsiteY5" fmla="*/ 188291 h 197816"/>
              <a:gd name="connsiteX0" fmla="*/ 1712118 w 1712118"/>
              <a:gd name="connsiteY0" fmla="*/ 188291 h 197816"/>
              <a:gd name="connsiteX1" fmla="*/ 1566862 w 1712118"/>
              <a:gd name="connsiteY1" fmla="*/ 195435 h 197816"/>
              <a:gd name="connsiteX2" fmla="*/ 0 w 1712118"/>
              <a:gd name="connsiteY2" fmla="*/ 197816 h 197816"/>
              <a:gd name="connsiteX3" fmla="*/ 159543 w 1712118"/>
              <a:gd name="connsiteY3" fmla="*/ 172 h 197816"/>
              <a:gd name="connsiteX4" fmla="*/ 1588293 w 1712118"/>
              <a:gd name="connsiteY4" fmla="*/ 4935 h 197816"/>
              <a:gd name="connsiteX5" fmla="*/ 1712118 w 1712118"/>
              <a:gd name="connsiteY5" fmla="*/ 188291 h 197816"/>
              <a:gd name="connsiteX0" fmla="*/ 1712118 w 1712118"/>
              <a:gd name="connsiteY0" fmla="*/ 195435 h 197816"/>
              <a:gd name="connsiteX1" fmla="*/ 1566862 w 1712118"/>
              <a:gd name="connsiteY1" fmla="*/ 195435 h 197816"/>
              <a:gd name="connsiteX2" fmla="*/ 0 w 1712118"/>
              <a:gd name="connsiteY2" fmla="*/ 197816 h 197816"/>
              <a:gd name="connsiteX3" fmla="*/ 159543 w 1712118"/>
              <a:gd name="connsiteY3" fmla="*/ 172 h 197816"/>
              <a:gd name="connsiteX4" fmla="*/ 1588293 w 1712118"/>
              <a:gd name="connsiteY4" fmla="*/ 4935 h 197816"/>
              <a:gd name="connsiteX5" fmla="*/ 1712118 w 1712118"/>
              <a:gd name="connsiteY5" fmla="*/ 195435 h 197816"/>
              <a:gd name="connsiteX0" fmla="*/ 1712118 w 1712279"/>
              <a:gd name="connsiteY0" fmla="*/ 195435 h 197816"/>
              <a:gd name="connsiteX1" fmla="*/ 1566862 w 1712279"/>
              <a:gd name="connsiteY1" fmla="*/ 195435 h 197816"/>
              <a:gd name="connsiteX2" fmla="*/ 0 w 1712279"/>
              <a:gd name="connsiteY2" fmla="*/ 197816 h 197816"/>
              <a:gd name="connsiteX3" fmla="*/ 159543 w 1712279"/>
              <a:gd name="connsiteY3" fmla="*/ 172 h 197816"/>
              <a:gd name="connsiteX4" fmla="*/ 1588293 w 1712279"/>
              <a:gd name="connsiteY4" fmla="*/ 4935 h 197816"/>
              <a:gd name="connsiteX5" fmla="*/ 1712118 w 1712279"/>
              <a:gd name="connsiteY5" fmla="*/ 195435 h 197816"/>
              <a:gd name="connsiteX0" fmla="*/ 1712118 w 1712470"/>
              <a:gd name="connsiteY0" fmla="*/ 195435 h 197816"/>
              <a:gd name="connsiteX1" fmla="*/ 1566862 w 1712470"/>
              <a:gd name="connsiteY1" fmla="*/ 195435 h 197816"/>
              <a:gd name="connsiteX2" fmla="*/ 0 w 1712470"/>
              <a:gd name="connsiteY2" fmla="*/ 197816 h 197816"/>
              <a:gd name="connsiteX3" fmla="*/ 159543 w 1712470"/>
              <a:gd name="connsiteY3" fmla="*/ 172 h 197816"/>
              <a:gd name="connsiteX4" fmla="*/ 1588293 w 1712470"/>
              <a:gd name="connsiteY4" fmla="*/ 4935 h 197816"/>
              <a:gd name="connsiteX5" fmla="*/ 1712118 w 1712470"/>
              <a:gd name="connsiteY5" fmla="*/ 195435 h 197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12470" h="197816">
                <a:moveTo>
                  <a:pt x="1712118" y="195435"/>
                </a:moveTo>
                <a:lnTo>
                  <a:pt x="1566862" y="195435"/>
                </a:lnTo>
                <a:lnTo>
                  <a:pt x="0" y="197816"/>
                </a:lnTo>
                <a:cubicBezTo>
                  <a:pt x="10318" y="36685"/>
                  <a:pt x="15875" y="-3003"/>
                  <a:pt x="159543" y="172"/>
                </a:cubicBezTo>
                <a:lnTo>
                  <a:pt x="1588293" y="4935"/>
                </a:lnTo>
                <a:cubicBezTo>
                  <a:pt x="1715292" y="1760"/>
                  <a:pt x="1713706" y="67641"/>
                  <a:pt x="1712118" y="195435"/>
                </a:cubicBezTo>
                <a:close/>
              </a:path>
            </a:pathLst>
          </a:custGeom>
          <a:solidFill>
            <a:srgbClr val="C00000"/>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sp>
        <p:nvSpPr>
          <p:cNvPr id="11" name="Freeform 10">
            <a:extLst>
              <a:ext uri="{FF2B5EF4-FFF2-40B4-BE49-F238E27FC236}">
                <a16:creationId xmlns:a16="http://schemas.microsoft.com/office/drawing/2014/main" xmlns="" id="{1F4CDB3C-2058-4048-91F1-326EC45F7E89}"/>
              </a:ext>
            </a:extLst>
          </p:cNvPr>
          <p:cNvSpPr/>
          <p:nvPr/>
        </p:nvSpPr>
        <p:spPr>
          <a:xfrm flipV="1">
            <a:off x="2323845" y="4808780"/>
            <a:ext cx="1712912" cy="198438"/>
          </a:xfrm>
          <a:custGeom>
            <a:avLst/>
            <a:gdLst>
              <a:gd name="connsiteX0" fmla="*/ 1712118 w 1712118"/>
              <a:gd name="connsiteY0" fmla="*/ 188119 h 197644"/>
              <a:gd name="connsiteX1" fmla="*/ 1566862 w 1712118"/>
              <a:gd name="connsiteY1" fmla="*/ 195263 h 197644"/>
              <a:gd name="connsiteX2" fmla="*/ 0 w 1712118"/>
              <a:gd name="connsiteY2" fmla="*/ 197644 h 197644"/>
              <a:gd name="connsiteX3" fmla="*/ 159543 w 1712118"/>
              <a:gd name="connsiteY3" fmla="*/ 0 h 197644"/>
              <a:gd name="connsiteX4" fmla="*/ 1588293 w 1712118"/>
              <a:gd name="connsiteY4" fmla="*/ 4763 h 197644"/>
              <a:gd name="connsiteX5" fmla="*/ 1712118 w 1712118"/>
              <a:gd name="connsiteY5" fmla="*/ 188119 h 197644"/>
              <a:gd name="connsiteX0" fmla="*/ 1712118 w 1712118"/>
              <a:gd name="connsiteY0" fmla="*/ 188119 h 197644"/>
              <a:gd name="connsiteX1" fmla="*/ 1566862 w 1712118"/>
              <a:gd name="connsiteY1" fmla="*/ 195263 h 197644"/>
              <a:gd name="connsiteX2" fmla="*/ 0 w 1712118"/>
              <a:gd name="connsiteY2" fmla="*/ 197644 h 197644"/>
              <a:gd name="connsiteX3" fmla="*/ 159543 w 1712118"/>
              <a:gd name="connsiteY3" fmla="*/ 0 h 197644"/>
              <a:gd name="connsiteX4" fmla="*/ 1588293 w 1712118"/>
              <a:gd name="connsiteY4" fmla="*/ 4763 h 197644"/>
              <a:gd name="connsiteX5" fmla="*/ 1712118 w 1712118"/>
              <a:gd name="connsiteY5" fmla="*/ 188119 h 197644"/>
              <a:gd name="connsiteX0" fmla="*/ 1712118 w 1712118"/>
              <a:gd name="connsiteY0" fmla="*/ 188291 h 197816"/>
              <a:gd name="connsiteX1" fmla="*/ 1566862 w 1712118"/>
              <a:gd name="connsiteY1" fmla="*/ 195435 h 197816"/>
              <a:gd name="connsiteX2" fmla="*/ 0 w 1712118"/>
              <a:gd name="connsiteY2" fmla="*/ 197816 h 197816"/>
              <a:gd name="connsiteX3" fmla="*/ 159543 w 1712118"/>
              <a:gd name="connsiteY3" fmla="*/ 172 h 197816"/>
              <a:gd name="connsiteX4" fmla="*/ 1588293 w 1712118"/>
              <a:gd name="connsiteY4" fmla="*/ 4935 h 197816"/>
              <a:gd name="connsiteX5" fmla="*/ 1712118 w 1712118"/>
              <a:gd name="connsiteY5" fmla="*/ 188291 h 197816"/>
              <a:gd name="connsiteX0" fmla="*/ 1712118 w 1712118"/>
              <a:gd name="connsiteY0" fmla="*/ 188291 h 197816"/>
              <a:gd name="connsiteX1" fmla="*/ 1566862 w 1712118"/>
              <a:gd name="connsiteY1" fmla="*/ 195435 h 197816"/>
              <a:gd name="connsiteX2" fmla="*/ 0 w 1712118"/>
              <a:gd name="connsiteY2" fmla="*/ 197816 h 197816"/>
              <a:gd name="connsiteX3" fmla="*/ 159543 w 1712118"/>
              <a:gd name="connsiteY3" fmla="*/ 172 h 197816"/>
              <a:gd name="connsiteX4" fmla="*/ 1588293 w 1712118"/>
              <a:gd name="connsiteY4" fmla="*/ 4935 h 197816"/>
              <a:gd name="connsiteX5" fmla="*/ 1712118 w 1712118"/>
              <a:gd name="connsiteY5" fmla="*/ 188291 h 197816"/>
              <a:gd name="connsiteX0" fmla="*/ 1712118 w 1712118"/>
              <a:gd name="connsiteY0" fmla="*/ 188291 h 197816"/>
              <a:gd name="connsiteX1" fmla="*/ 1566862 w 1712118"/>
              <a:gd name="connsiteY1" fmla="*/ 195435 h 197816"/>
              <a:gd name="connsiteX2" fmla="*/ 0 w 1712118"/>
              <a:gd name="connsiteY2" fmla="*/ 197816 h 197816"/>
              <a:gd name="connsiteX3" fmla="*/ 159543 w 1712118"/>
              <a:gd name="connsiteY3" fmla="*/ 172 h 197816"/>
              <a:gd name="connsiteX4" fmla="*/ 1588293 w 1712118"/>
              <a:gd name="connsiteY4" fmla="*/ 4935 h 197816"/>
              <a:gd name="connsiteX5" fmla="*/ 1712118 w 1712118"/>
              <a:gd name="connsiteY5" fmla="*/ 188291 h 197816"/>
              <a:gd name="connsiteX0" fmla="*/ 1712118 w 1712118"/>
              <a:gd name="connsiteY0" fmla="*/ 195435 h 197816"/>
              <a:gd name="connsiteX1" fmla="*/ 1566862 w 1712118"/>
              <a:gd name="connsiteY1" fmla="*/ 195435 h 197816"/>
              <a:gd name="connsiteX2" fmla="*/ 0 w 1712118"/>
              <a:gd name="connsiteY2" fmla="*/ 197816 h 197816"/>
              <a:gd name="connsiteX3" fmla="*/ 159543 w 1712118"/>
              <a:gd name="connsiteY3" fmla="*/ 172 h 197816"/>
              <a:gd name="connsiteX4" fmla="*/ 1588293 w 1712118"/>
              <a:gd name="connsiteY4" fmla="*/ 4935 h 197816"/>
              <a:gd name="connsiteX5" fmla="*/ 1712118 w 1712118"/>
              <a:gd name="connsiteY5" fmla="*/ 195435 h 197816"/>
              <a:gd name="connsiteX0" fmla="*/ 1712118 w 1712279"/>
              <a:gd name="connsiteY0" fmla="*/ 195435 h 197816"/>
              <a:gd name="connsiteX1" fmla="*/ 1566862 w 1712279"/>
              <a:gd name="connsiteY1" fmla="*/ 195435 h 197816"/>
              <a:gd name="connsiteX2" fmla="*/ 0 w 1712279"/>
              <a:gd name="connsiteY2" fmla="*/ 197816 h 197816"/>
              <a:gd name="connsiteX3" fmla="*/ 159543 w 1712279"/>
              <a:gd name="connsiteY3" fmla="*/ 172 h 197816"/>
              <a:gd name="connsiteX4" fmla="*/ 1588293 w 1712279"/>
              <a:gd name="connsiteY4" fmla="*/ 4935 h 197816"/>
              <a:gd name="connsiteX5" fmla="*/ 1712118 w 1712279"/>
              <a:gd name="connsiteY5" fmla="*/ 195435 h 197816"/>
              <a:gd name="connsiteX0" fmla="*/ 1712118 w 1712470"/>
              <a:gd name="connsiteY0" fmla="*/ 195435 h 197816"/>
              <a:gd name="connsiteX1" fmla="*/ 1566862 w 1712470"/>
              <a:gd name="connsiteY1" fmla="*/ 195435 h 197816"/>
              <a:gd name="connsiteX2" fmla="*/ 0 w 1712470"/>
              <a:gd name="connsiteY2" fmla="*/ 197816 h 197816"/>
              <a:gd name="connsiteX3" fmla="*/ 159543 w 1712470"/>
              <a:gd name="connsiteY3" fmla="*/ 172 h 197816"/>
              <a:gd name="connsiteX4" fmla="*/ 1588293 w 1712470"/>
              <a:gd name="connsiteY4" fmla="*/ 4935 h 197816"/>
              <a:gd name="connsiteX5" fmla="*/ 1712118 w 1712470"/>
              <a:gd name="connsiteY5" fmla="*/ 195435 h 197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12470" h="197816">
                <a:moveTo>
                  <a:pt x="1712118" y="195435"/>
                </a:moveTo>
                <a:lnTo>
                  <a:pt x="1566862" y="195435"/>
                </a:lnTo>
                <a:lnTo>
                  <a:pt x="0" y="197816"/>
                </a:lnTo>
                <a:cubicBezTo>
                  <a:pt x="10318" y="36685"/>
                  <a:pt x="15875" y="-3003"/>
                  <a:pt x="159543" y="172"/>
                </a:cubicBezTo>
                <a:lnTo>
                  <a:pt x="1588293" y="4935"/>
                </a:lnTo>
                <a:cubicBezTo>
                  <a:pt x="1715292" y="1760"/>
                  <a:pt x="1713706" y="67641"/>
                  <a:pt x="1712118" y="195435"/>
                </a:cubicBezTo>
                <a:close/>
              </a:path>
            </a:pathLst>
          </a:custGeom>
          <a:solidFill>
            <a:srgbClr val="C00000"/>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sp>
        <p:nvSpPr>
          <p:cNvPr id="12" name="Freeform 11">
            <a:extLst>
              <a:ext uri="{FF2B5EF4-FFF2-40B4-BE49-F238E27FC236}">
                <a16:creationId xmlns:a16="http://schemas.microsoft.com/office/drawing/2014/main" xmlns="" id="{1AE12490-6DF6-4F9E-8488-F282F4466C54}"/>
              </a:ext>
            </a:extLst>
          </p:cNvPr>
          <p:cNvSpPr/>
          <p:nvPr/>
        </p:nvSpPr>
        <p:spPr>
          <a:xfrm>
            <a:off x="2236419" y="3539270"/>
            <a:ext cx="1651000" cy="1450181"/>
          </a:xfrm>
          <a:custGeom>
            <a:avLst/>
            <a:gdLst>
              <a:gd name="connsiteX0" fmla="*/ 1638300 w 1645920"/>
              <a:gd name="connsiteY0" fmla="*/ 0 h 1752600"/>
              <a:gd name="connsiteX1" fmla="*/ 182880 w 1645920"/>
              <a:gd name="connsiteY1" fmla="*/ 15240 h 1752600"/>
              <a:gd name="connsiteX2" fmla="*/ 7620 w 1645920"/>
              <a:gd name="connsiteY2" fmla="*/ 205740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182880 w 1645920"/>
              <a:gd name="connsiteY1" fmla="*/ 15240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182880 w 1645920"/>
              <a:gd name="connsiteY1" fmla="*/ 15240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182880 w 1645920"/>
              <a:gd name="connsiteY1" fmla="*/ 15240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182880 w 1645920"/>
              <a:gd name="connsiteY1" fmla="*/ 15240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182880 w 1645920"/>
              <a:gd name="connsiteY1" fmla="*/ 15240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254318 w 1645920"/>
              <a:gd name="connsiteY1" fmla="*/ 17622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40 w 1645960"/>
              <a:gd name="connsiteY0" fmla="*/ 0 h 1752600"/>
              <a:gd name="connsiteX1" fmla="*/ 254358 w 1645960"/>
              <a:gd name="connsiteY1" fmla="*/ 17622 h 1752600"/>
              <a:gd name="connsiteX2" fmla="*/ 516 w 1645960"/>
              <a:gd name="connsiteY2" fmla="*/ 203358 h 1752600"/>
              <a:gd name="connsiteX3" fmla="*/ 40 w 1645960"/>
              <a:gd name="connsiteY3" fmla="*/ 1478280 h 1752600"/>
              <a:gd name="connsiteX4" fmla="*/ 243880 w 1645960"/>
              <a:gd name="connsiteY4" fmla="*/ 1752600 h 1752600"/>
              <a:gd name="connsiteX5" fmla="*/ 1645960 w 1645960"/>
              <a:gd name="connsiteY5" fmla="*/ 1737360 h 1752600"/>
              <a:gd name="connsiteX6" fmla="*/ 1546900 w 1645960"/>
              <a:gd name="connsiteY6" fmla="*/ 1417320 h 1752600"/>
              <a:gd name="connsiteX7" fmla="*/ 1569760 w 1645960"/>
              <a:gd name="connsiteY7" fmla="*/ 251460 h 1752600"/>
              <a:gd name="connsiteX8" fmla="*/ 1638340 w 1645960"/>
              <a:gd name="connsiteY8" fmla="*/ 0 h 1752600"/>
              <a:gd name="connsiteX0" fmla="*/ 1638340 w 1645960"/>
              <a:gd name="connsiteY0" fmla="*/ 0 h 1752600"/>
              <a:gd name="connsiteX1" fmla="*/ 254358 w 1645960"/>
              <a:gd name="connsiteY1" fmla="*/ 10478 h 1752600"/>
              <a:gd name="connsiteX2" fmla="*/ 516 w 1645960"/>
              <a:gd name="connsiteY2" fmla="*/ 203358 h 1752600"/>
              <a:gd name="connsiteX3" fmla="*/ 40 w 1645960"/>
              <a:gd name="connsiteY3" fmla="*/ 1478280 h 1752600"/>
              <a:gd name="connsiteX4" fmla="*/ 243880 w 1645960"/>
              <a:gd name="connsiteY4" fmla="*/ 1752600 h 1752600"/>
              <a:gd name="connsiteX5" fmla="*/ 1645960 w 1645960"/>
              <a:gd name="connsiteY5" fmla="*/ 1737360 h 1752600"/>
              <a:gd name="connsiteX6" fmla="*/ 1546900 w 1645960"/>
              <a:gd name="connsiteY6" fmla="*/ 1417320 h 1752600"/>
              <a:gd name="connsiteX7" fmla="*/ 1569760 w 1645960"/>
              <a:gd name="connsiteY7" fmla="*/ 251460 h 1752600"/>
              <a:gd name="connsiteX8" fmla="*/ 1638340 w 1645960"/>
              <a:gd name="connsiteY8" fmla="*/ 0 h 1752600"/>
              <a:gd name="connsiteX0" fmla="*/ 1638300 w 1645920"/>
              <a:gd name="connsiteY0" fmla="*/ 0 h 1752600"/>
              <a:gd name="connsiteX1" fmla="*/ 254318 w 1645920"/>
              <a:gd name="connsiteY1" fmla="*/ 10478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254318 w 1645920"/>
              <a:gd name="connsiteY1" fmla="*/ 10478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290036 w 1645920"/>
              <a:gd name="connsiteY1" fmla="*/ 15240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290036 w 1645920"/>
              <a:gd name="connsiteY1" fmla="*/ 15240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290036 w 1645920"/>
              <a:gd name="connsiteY1" fmla="*/ 15240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290036 w 1645920"/>
              <a:gd name="connsiteY1" fmla="*/ 15240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294799 w 1645920"/>
              <a:gd name="connsiteY1" fmla="*/ 5715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294799 w 1645920"/>
              <a:gd name="connsiteY1" fmla="*/ 5715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294799 w 1645920"/>
              <a:gd name="connsiteY1" fmla="*/ 5715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43062 w 1645920"/>
              <a:gd name="connsiteY0" fmla="*/ 0 h 1747838"/>
              <a:gd name="connsiteX1" fmla="*/ 294799 w 1645920"/>
              <a:gd name="connsiteY1" fmla="*/ 953 h 1747838"/>
              <a:gd name="connsiteX2" fmla="*/ 476 w 1645920"/>
              <a:gd name="connsiteY2" fmla="*/ 198596 h 1747838"/>
              <a:gd name="connsiteX3" fmla="*/ 0 w 1645920"/>
              <a:gd name="connsiteY3" fmla="*/ 1473518 h 1747838"/>
              <a:gd name="connsiteX4" fmla="*/ 243840 w 1645920"/>
              <a:gd name="connsiteY4" fmla="*/ 1747838 h 1747838"/>
              <a:gd name="connsiteX5" fmla="*/ 1645920 w 1645920"/>
              <a:gd name="connsiteY5" fmla="*/ 1732598 h 1747838"/>
              <a:gd name="connsiteX6" fmla="*/ 1546860 w 1645920"/>
              <a:gd name="connsiteY6" fmla="*/ 1412558 h 1747838"/>
              <a:gd name="connsiteX7" fmla="*/ 1569720 w 1645920"/>
              <a:gd name="connsiteY7" fmla="*/ 246698 h 1747838"/>
              <a:gd name="connsiteX8" fmla="*/ 1643062 w 1645920"/>
              <a:gd name="connsiteY8" fmla="*/ 0 h 1747838"/>
              <a:gd name="connsiteX0" fmla="*/ 1643062 w 1645920"/>
              <a:gd name="connsiteY0" fmla="*/ 0 h 1747838"/>
              <a:gd name="connsiteX1" fmla="*/ 294799 w 1645920"/>
              <a:gd name="connsiteY1" fmla="*/ 953 h 1747838"/>
              <a:gd name="connsiteX2" fmla="*/ 476 w 1645920"/>
              <a:gd name="connsiteY2" fmla="*/ 198596 h 1747838"/>
              <a:gd name="connsiteX3" fmla="*/ 0 w 1645920"/>
              <a:gd name="connsiteY3" fmla="*/ 1473518 h 1747838"/>
              <a:gd name="connsiteX4" fmla="*/ 243840 w 1645920"/>
              <a:gd name="connsiteY4" fmla="*/ 1747838 h 1747838"/>
              <a:gd name="connsiteX5" fmla="*/ 1645920 w 1645920"/>
              <a:gd name="connsiteY5" fmla="*/ 1732598 h 1747838"/>
              <a:gd name="connsiteX6" fmla="*/ 1546860 w 1645920"/>
              <a:gd name="connsiteY6" fmla="*/ 1412558 h 1747838"/>
              <a:gd name="connsiteX7" fmla="*/ 1569720 w 1645920"/>
              <a:gd name="connsiteY7" fmla="*/ 246698 h 1747838"/>
              <a:gd name="connsiteX8" fmla="*/ 1643062 w 1645920"/>
              <a:gd name="connsiteY8" fmla="*/ 0 h 1747838"/>
              <a:gd name="connsiteX0" fmla="*/ 1643062 w 1645920"/>
              <a:gd name="connsiteY0" fmla="*/ 0 h 1747838"/>
              <a:gd name="connsiteX1" fmla="*/ 294799 w 1645920"/>
              <a:gd name="connsiteY1" fmla="*/ 953 h 1747838"/>
              <a:gd name="connsiteX2" fmla="*/ 476 w 1645920"/>
              <a:gd name="connsiteY2" fmla="*/ 198596 h 1747838"/>
              <a:gd name="connsiteX3" fmla="*/ 0 w 1645920"/>
              <a:gd name="connsiteY3" fmla="*/ 1473518 h 1747838"/>
              <a:gd name="connsiteX4" fmla="*/ 243840 w 1645920"/>
              <a:gd name="connsiteY4" fmla="*/ 1747838 h 1747838"/>
              <a:gd name="connsiteX5" fmla="*/ 1645920 w 1645920"/>
              <a:gd name="connsiteY5" fmla="*/ 1732598 h 1747838"/>
              <a:gd name="connsiteX6" fmla="*/ 1546860 w 1645920"/>
              <a:gd name="connsiteY6" fmla="*/ 1412558 h 1747838"/>
              <a:gd name="connsiteX7" fmla="*/ 1560195 w 1645920"/>
              <a:gd name="connsiteY7" fmla="*/ 337186 h 1747838"/>
              <a:gd name="connsiteX8" fmla="*/ 1643062 w 1645920"/>
              <a:gd name="connsiteY8" fmla="*/ 0 h 1747838"/>
              <a:gd name="connsiteX0" fmla="*/ 1643062 w 1645920"/>
              <a:gd name="connsiteY0" fmla="*/ 0 h 1747838"/>
              <a:gd name="connsiteX1" fmla="*/ 294799 w 1645920"/>
              <a:gd name="connsiteY1" fmla="*/ 953 h 1747838"/>
              <a:gd name="connsiteX2" fmla="*/ 476 w 1645920"/>
              <a:gd name="connsiteY2" fmla="*/ 198596 h 1747838"/>
              <a:gd name="connsiteX3" fmla="*/ 0 w 1645920"/>
              <a:gd name="connsiteY3" fmla="*/ 1473518 h 1747838"/>
              <a:gd name="connsiteX4" fmla="*/ 243840 w 1645920"/>
              <a:gd name="connsiteY4" fmla="*/ 1747838 h 1747838"/>
              <a:gd name="connsiteX5" fmla="*/ 1645920 w 1645920"/>
              <a:gd name="connsiteY5" fmla="*/ 1732598 h 1747838"/>
              <a:gd name="connsiteX6" fmla="*/ 1546860 w 1645920"/>
              <a:gd name="connsiteY6" fmla="*/ 1412558 h 1747838"/>
              <a:gd name="connsiteX7" fmla="*/ 1560195 w 1645920"/>
              <a:gd name="connsiteY7" fmla="*/ 337186 h 1747838"/>
              <a:gd name="connsiteX8" fmla="*/ 1643062 w 1645920"/>
              <a:gd name="connsiteY8" fmla="*/ 0 h 1747838"/>
              <a:gd name="connsiteX0" fmla="*/ 1643062 w 1645920"/>
              <a:gd name="connsiteY0" fmla="*/ 0 h 1747838"/>
              <a:gd name="connsiteX1" fmla="*/ 294799 w 1645920"/>
              <a:gd name="connsiteY1" fmla="*/ 953 h 1747838"/>
              <a:gd name="connsiteX2" fmla="*/ 476 w 1645920"/>
              <a:gd name="connsiteY2" fmla="*/ 198596 h 1747838"/>
              <a:gd name="connsiteX3" fmla="*/ 0 w 1645920"/>
              <a:gd name="connsiteY3" fmla="*/ 1473518 h 1747838"/>
              <a:gd name="connsiteX4" fmla="*/ 243840 w 1645920"/>
              <a:gd name="connsiteY4" fmla="*/ 1747838 h 1747838"/>
              <a:gd name="connsiteX5" fmla="*/ 1645920 w 1645920"/>
              <a:gd name="connsiteY5" fmla="*/ 1732598 h 1747838"/>
              <a:gd name="connsiteX6" fmla="*/ 1546860 w 1645920"/>
              <a:gd name="connsiteY6" fmla="*/ 1412558 h 1747838"/>
              <a:gd name="connsiteX7" fmla="*/ 1564958 w 1645920"/>
              <a:gd name="connsiteY7" fmla="*/ 391955 h 1747838"/>
              <a:gd name="connsiteX8" fmla="*/ 1643062 w 1645920"/>
              <a:gd name="connsiteY8" fmla="*/ 0 h 1747838"/>
              <a:gd name="connsiteX0" fmla="*/ 1643062 w 1645920"/>
              <a:gd name="connsiteY0" fmla="*/ 0 h 1747838"/>
              <a:gd name="connsiteX1" fmla="*/ 294799 w 1645920"/>
              <a:gd name="connsiteY1" fmla="*/ 953 h 1747838"/>
              <a:gd name="connsiteX2" fmla="*/ 476 w 1645920"/>
              <a:gd name="connsiteY2" fmla="*/ 198596 h 1747838"/>
              <a:gd name="connsiteX3" fmla="*/ 0 w 1645920"/>
              <a:gd name="connsiteY3" fmla="*/ 1473518 h 1747838"/>
              <a:gd name="connsiteX4" fmla="*/ 243840 w 1645920"/>
              <a:gd name="connsiteY4" fmla="*/ 1747838 h 1747838"/>
              <a:gd name="connsiteX5" fmla="*/ 1645920 w 1645920"/>
              <a:gd name="connsiteY5" fmla="*/ 1732598 h 1747838"/>
              <a:gd name="connsiteX6" fmla="*/ 1546860 w 1645920"/>
              <a:gd name="connsiteY6" fmla="*/ 1412558 h 1747838"/>
              <a:gd name="connsiteX7" fmla="*/ 1564958 w 1645920"/>
              <a:gd name="connsiteY7" fmla="*/ 391955 h 1747838"/>
              <a:gd name="connsiteX8" fmla="*/ 1643062 w 1645920"/>
              <a:gd name="connsiteY8" fmla="*/ 0 h 1747838"/>
              <a:gd name="connsiteX0" fmla="*/ 1643062 w 1645920"/>
              <a:gd name="connsiteY0" fmla="*/ 0 h 1747838"/>
              <a:gd name="connsiteX1" fmla="*/ 294799 w 1645920"/>
              <a:gd name="connsiteY1" fmla="*/ 953 h 1747838"/>
              <a:gd name="connsiteX2" fmla="*/ 476 w 1645920"/>
              <a:gd name="connsiteY2" fmla="*/ 198596 h 1747838"/>
              <a:gd name="connsiteX3" fmla="*/ 0 w 1645920"/>
              <a:gd name="connsiteY3" fmla="*/ 1473518 h 1747838"/>
              <a:gd name="connsiteX4" fmla="*/ 243840 w 1645920"/>
              <a:gd name="connsiteY4" fmla="*/ 1747838 h 1747838"/>
              <a:gd name="connsiteX5" fmla="*/ 1645920 w 1645920"/>
              <a:gd name="connsiteY5" fmla="*/ 1732598 h 1747838"/>
              <a:gd name="connsiteX6" fmla="*/ 1563529 w 1645920"/>
              <a:gd name="connsiteY6" fmla="*/ 1412558 h 1747838"/>
              <a:gd name="connsiteX7" fmla="*/ 1564958 w 1645920"/>
              <a:gd name="connsiteY7" fmla="*/ 391955 h 1747838"/>
              <a:gd name="connsiteX8" fmla="*/ 1643062 w 1645920"/>
              <a:gd name="connsiteY8" fmla="*/ 0 h 1747838"/>
              <a:gd name="connsiteX0" fmla="*/ 1643062 w 1645920"/>
              <a:gd name="connsiteY0" fmla="*/ 0 h 1747838"/>
              <a:gd name="connsiteX1" fmla="*/ 294799 w 1645920"/>
              <a:gd name="connsiteY1" fmla="*/ 953 h 1747838"/>
              <a:gd name="connsiteX2" fmla="*/ 476 w 1645920"/>
              <a:gd name="connsiteY2" fmla="*/ 198596 h 1747838"/>
              <a:gd name="connsiteX3" fmla="*/ 0 w 1645920"/>
              <a:gd name="connsiteY3" fmla="*/ 1473518 h 1747838"/>
              <a:gd name="connsiteX4" fmla="*/ 243840 w 1645920"/>
              <a:gd name="connsiteY4" fmla="*/ 1747838 h 1747838"/>
              <a:gd name="connsiteX5" fmla="*/ 1645920 w 1645920"/>
              <a:gd name="connsiteY5" fmla="*/ 1732598 h 1747838"/>
              <a:gd name="connsiteX6" fmla="*/ 1563529 w 1645920"/>
              <a:gd name="connsiteY6" fmla="*/ 1412558 h 1747838"/>
              <a:gd name="connsiteX7" fmla="*/ 1564958 w 1645920"/>
              <a:gd name="connsiteY7" fmla="*/ 391955 h 1747838"/>
              <a:gd name="connsiteX8" fmla="*/ 1643062 w 1645920"/>
              <a:gd name="connsiteY8" fmla="*/ 0 h 1747838"/>
              <a:gd name="connsiteX0" fmla="*/ 1643062 w 1645920"/>
              <a:gd name="connsiteY0" fmla="*/ 0 h 1747838"/>
              <a:gd name="connsiteX1" fmla="*/ 294799 w 1645920"/>
              <a:gd name="connsiteY1" fmla="*/ 953 h 1747838"/>
              <a:gd name="connsiteX2" fmla="*/ 476 w 1645920"/>
              <a:gd name="connsiteY2" fmla="*/ 198596 h 1747838"/>
              <a:gd name="connsiteX3" fmla="*/ 0 w 1645920"/>
              <a:gd name="connsiteY3" fmla="*/ 1473518 h 1747838"/>
              <a:gd name="connsiteX4" fmla="*/ 243840 w 1645920"/>
              <a:gd name="connsiteY4" fmla="*/ 1747838 h 1747838"/>
              <a:gd name="connsiteX5" fmla="*/ 1645920 w 1645920"/>
              <a:gd name="connsiteY5" fmla="*/ 1732598 h 1747838"/>
              <a:gd name="connsiteX6" fmla="*/ 1563529 w 1645920"/>
              <a:gd name="connsiteY6" fmla="*/ 1412558 h 1747838"/>
              <a:gd name="connsiteX7" fmla="*/ 1564958 w 1645920"/>
              <a:gd name="connsiteY7" fmla="*/ 391955 h 1747838"/>
              <a:gd name="connsiteX8" fmla="*/ 1643062 w 1645920"/>
              <a:gd name="connsiteY8" fmla="*/ 0 h 1747838"/>
              <a:gd name="connsiteX0" fmla="*/ 1643062 w 1650682"/>
              <a:gd name="connsiteY0" fmla="*/ 0 h 1747838"/>
              <a:gd name="connsiteX1" fmla="*/ 294799 w 1650682"/>
              <a:gd name="connsiteY1" fmla="*/ 953 h 1747838"/>
              <a:gd name="connsiteX2" fmla="*/ 476 w 1650682"/>
              <a:gd name="connsiteY2" fmla="*/ 198596 h 1747838"/>
              <a:gd name="connsiteX3" fmla="*/ 0 w 1650682"/>
              <a:gd name="connsiteY3" fmla="*/ 1473518 h 1747838"/>
              <a:gd name="connsiteX4" fmla="*/ 243840 w 1650682"/>
              <a:gd name="connsiteY4" fmla="*/ 1747838 h 1747838"/>
              <a:gd name="connsiteX5" fmla="*/ 1650682 w 1650682"/>
              <a:gd name="connsiteY5" fmla="*/ 1739742 h 1747838"/>
              <a:gd name="connsiteX6" fmla="*/ 1563529 w 1650682"/>
              <a:gd name="connsiteY6" fmla="*/ 1412558 h 1747838"/>
              <a:gd name="connsiteX7" fmla="*/ 1564958 w 1650682"/>
              <a:gd name="connsiteY7" fmla="*/ 391955 h 1747838"/>
              <a:gd name="connsiteX8" fmla="*/ 1643062 w 1650682"/>
              <a:gd name="connsiteY8" fmla="*/ 0 h 1747838"/>
              <a:gd name="connsiteX0" fmla="*/ 1643062 w 1650682"/>
              <a:gd name="connsiteY0" fmla="*/ 0 h 1743075"/>
              <a:gd name="connsiteX1" fmla="*/ 294799 w 1650682"/>
              <a:gd name="connsiteY1" fmla="*/ 953 h 1743075"/>
              <a:gd name="connsiteX2" fmla="*/ 476 w 1650682"/>
              <a:gd name="connsiteY2" fmla="*/ 198596 h 1743075"/>
              <a:gd name="connsiteX3" fmla="*/ 0 w 1650682"/>
              <a:gd name="connsiteY3" fmla="*/ 1473518 h 1743075"/>
              <a:gd name="connsiteX4" fmla="*/ 243840 w 1650682"/>
              <a:gd name="connsiteY4" fmla="*/ 1743075 h 1743075"/>
              <a:gd name="connsiteX5" fmla="*/ 1650682 w 1650682"/>
              <a:gd name="connsiteY5" fmla="*/ 1739742 h 1743075"/>
              <a:gd name="connsiteX6" fmla="*/ 1563529 w 1650682"/>
              <a:gd name="connsiteY6" fmla="*/ 1412558 h 1743075"/>
              <a:gd name="connsiteX7" fmla="*/ 1564958 w 1650682"/>
              <a:gd name="connsiteY7" fmla="*/ 391955 h 1743075"/>
              <a:gd name="connsiteX8" fmla="*/ 1643062 w 1650682"/>
              <a:gd name="connsiteY8" fmla="*/ 0 h 1743075"/>
              <a:gd name="connsiteX0" fmla="*/ 1643062 w 1650682"/>
              <a:gd name="connsiteY0" fmla="*/ 0 h 1743076"/>
              <a:gd name="connsiteX1" fmla="*/ 294799 w 1650682"/>
              <a:gd name="connsiteY1" fmla="*/ 953 h 1743076"/>
              <a:gd name="connsiteX2" fmla="*/ 476 w 1650682"/>
              <a:gd name="connsiteY2" fmla="*/ 198596 h 1743076"/>
              <a:gd name="connsiteX3" fmla="*/ 0 w 1650682"/>
              <a:gd name="connsiteY3" fmla="*/ 1473518 h 1743076"/>
              <a:gd name="connsiteX4" fmla="*/ 243840 w 1650682"/>
              <a:gd name="connsiteY4" fmla="*/ 1743075 h 1743076"/>
              <a:gd name="connsiteX5" fmla="*/ 1650682 w 1650682"/>
              <a:gd name="connsiteY5" fmla="*/ 1739742 h 1743076"/>
              <a:gd name="connsiteX6" fmla="*/ 1563529 w 1650682"/>
              <a:gd name="connsiteY6" fmla="*/ 1412558 h 1743076"/>
              <a:gd name="connsiteX7" fmla="*/ 1564958 w 1650682"/>
              <a:gd name="connsiteY7" fmla="*/ 391955 h 1743076"/>
              <a:gd name="connsiteX8" fmla="*/ 1643062 w 1650682"/>
              <a:gd name="connsiteY8" fmla="*/ 0 h 1743076"/>
              <a:gd name="connsiteX0" fmla="*/ 1643504 w 1651124"/>
              <a:gd name="connsiteY0" fmla="*/ 0 h 1748137"/>
              <a:gd name="connsiteX1" fmla="*/ 295241 w 1651124"/>
              <a:gd name="connsiteY1" fmla="*/ 953 h 1748137"/>
              <a:gd name="connsiteX2" fmla="*/ 918 w 1651124"/>
              <a:gd name="connsiteY2" fmla="*/ 198596 h 1748137"/>
              <a:gd name="connsiteX3" fmla="*/ 442 w 1651124"/>
              <a:gd name="connsiteY3" fmla="*/ 1473518 h 1748137"/>
              <a:gd name="connsiteX4" fmla="*/ 244282 w 1651124"/>
              <a:gd name="connsiteY4" fmla="*/ 1743075 h 1748137"/>
              <a:gd name="connsiteX5" fmla="*/ 1651124 w 1651124"/>
              <a:gd name="connsiteY5" fmla="*/ 1739742 h 1748137"/>
              <a:gd name="connsiteX6" fmla="*/ 1563971 w 1651124"/>
              <a:gd name="connsiteY6" fmla="*/ 1412558 h 1748137"/>
              <a:gd name="connsiteX7" fmla="*/ 1565400 w 1651124"/>
              <a:gd name="connsiteY7" fmla="*/ 391955 h 1748137"/>
              <a:gd name="connsiteX8" fmla="*/ 1643504 w 1651124"/>
              <a:gd name="connsiteY8" fmla="*/ 0 h 1748137"/>
              <a:gd name="connsiteX0" fmla="*/ 1643613 w 1651233"/>
              <a:gd name="connsiteY0" fmla="*/ 0 h 1747104"/>
              <a:gd name="connsiteX1" fmla="*/ 295350 w 1651233"/>
              <a:gd name="connsiteY1" fmla="*/ 953 h 1747104"/>
              <a:gd name="connsiteX2" fmla="*/ 1027 w 1651233"/>
              <a:gd name="connsiteY2" fmla="*/ 198596 h 1747104"/>
              <a:gd name="connsiteX3" fmla="*/ 551 w 1651233"/>
              <a:gd name="connsiteY3" fmla="*/ 1473518 h 1747104"/>
              <a:gd name="connsiteX4" fmla="*/ 244391 w 1651233"/>
              <a:gd name="connsiteY4" fmla="*/ 1743075 h 1747104"/>
              <a:gd name="connsiteX5" fmla="*/ 1651233 w 1651233"/>
              <a:gd name="connsiteY5" fmla="*/ 1739742 h 1747104"/>
              <a:gd name="connsiteX6" fmla="*/ 1564080 w 1651233"/>
              <a:gd name="connsiteY6" fmla="*/ 1412558 h 1747104"/>
              <a:gd name="connsiteX7" fmla="*/ 1565509 w 1651233"/>
              <a:gd name="connsiteY7" fmla="*/ 391955 h 1747104"/>
              <a:gd name="connsiteX8" fmla="*/ 1643613 w 1651233"/>
              <a:gd name="connsiteY8" fmla="*/ 0 h 1747104"/>
              <a:gd name="connsiteX0" fmla="*/ 1643993 w 1651613"/>
              <a:gd name="connsiteY0" fmla="*/ 0 h 1746724"/>
              <a:gd name="connsiteX1" fmla="*/ 295730 w 1651613"/>
              <a:gd name="connsiteY1" fmla="*/ 953 h 1746724"/>
              <a:gd name="connsiteX2" fmla="*/ 1407 w 1651613"/>
              <a:gd name="connsiteY2" fmla="*/ 198596 h 1746724"/>
              <a:gd name="connsiteX3" fmla="*/ 931 w 1651613"/>
              <a:gd name="connsiteY3" fmla="*/ 1473518 h 1746724"/>
              <a:gd name="connsiteX4" fmla="*/ 244771 w 1651613"/>
              <a:gd name="connsiteY4" fmla="*/ 1743075 h 1746724"/>
              <a:gd name="connsiteX5" fmla="*/ 1651613 w 1651613"/>
              <a:gd name="connsiteY5" fmla="*/ 1739742 h 1746724"/>
              <a:gd name="connsiteX6" fmla="*/ 1564460 w 1651613"/>
              <a:gd name="connsiteY6" fmla="*/ 1412558 h 1746724"/>
              <a:gd name="connsiteX7" fmla="*/ 1565889 w 1651613"/>
              <a:gd name="connsiteY7" fmla="*/ 391955 h 1746724"/>
              <a:gd name="connsiteX8" fmla="*/ 1643993 w 1651613"/>
              <a:gd name="connsiteY8" fmla="*/ 0 h 1746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1613" h="1746724">
                <a:moveTo>
                  <a:pt x="1643993" y="0"/>
                </a:moveTo>
                <a:lnTo>
                  <a:pt x="295730" y="953"/>
                </a:lnTo>
                <a:cubicBezTo>
                  <a:pt x="58715" y="8892"/>
                  <a:pt x="2676" y="-45085"/>
                  <a:pt x="1407" y="198596"/>
                </a:cubicBezTo>
                <a:cubicBezTo>
                  <a:pt x="1248" y="623570"/>
                  <a:pt x="1090" y="1048544"/>
                  <a:pt x="931" y="1473518"/>
                </a:cubicBezTo>
                <a:cubicBezTo>
                  <a:pt x="-8276" y="1803877"/>
                  <a:pt x="49191" y="1741329"/>
                  <a:pt x="244771" y="1743075"/>
                </a:cubicBezTo>
                <a:lnTo>
                  <a:pt x="1651613" y="1739742"/>
                </a:lnTo>
                <a:cubicBezTo>
                  <a:pt x="1593193" y="1749743"/>
                  <a:pt x="1570492" y="1685926"/>
                  <a:pt x="1564460" y="1412558"/>
                </a:cubicBezTo>
                <a:cubicBezTo>
                  <a:pt x="1564936" y="1072357"/>
                  <a:pt x="1565413" y="732156"/>
                  <a:pt x="1565889" y="391955"/>
                </a:cubicBezTo>
                <a:cubicBezTo>
                  <a:pt x="1566525" y="159703"/>
                  <a:pt x="1540965" y="53658"/>
                  <a:pt x="1643993" y="0"/>
                </a:cubicBezTo>
                <a:close/>
              </a:path>
            </a:pathLst>
          </a:custGeom>
          <a:solidFill>
            <a:srgbClr val="C00000"/>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sp>
        <p:nvSpPr>
          <p:cNvPr id="324625" name="TextBox 12">
            <a:extLst>
              <a:ext uri="{FF2B5EF4-FFF2-40B4-BE49-F238E27FC236}">
                <a16:creationId xmlns:a16="http://schemas.microsoft.com/office/drawing/2014/main" xmlns="" id="{6517C812-896A-46F3-93C5-516A02713DA7}"/>
              </a:ext>
            </a:extLst>
          </p:cNvPr>
          <p:cNvSpPr txBox="1">
            <a:spLocks noChangeArrowheads="1"/>
          </p:cNvSpPr>
          <p:nvPr/>
        </p:nvSpPr>
        <p:spPr bwMode="auto">
          <a:xfrm>
            <a:off x="3384550" y="5494669"/>
            <a:ext cx="1482725" cy="9540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lgn="ctr" eaLnBrk="1" hangingPunct="1">
              <a:spcBef>
                <a:spcPct val="0"/>
              </a:spcBef>
              <a:buFontTx/>
              <a:buNone/>
            </a:pPr>
            <a:r>
              <a:rPr lang="en-US" altLang="en-US" sz="2000" b="1" dirty="0" err="1">
                <a:solidFill>
                  <a:srgbClr val="FFFFFF"/>
                </a:solidFill>
              </a:rPr>
              <a:t>Nội</a:t>
            </a:r>
            <a:r>
              <a:rPr lang="en-US" altLang="en-US" sz="2000" b="1" dirty="0">
                <a:solidFill>
                  <a:srgbClr val="FFFFFF"/>
                </a:solidFill>
              </a:rPr>
              <a:t> dung </a:t>
            </a:r>
            <a:r>
              <a:rPr lang="en-US" altLang="en-US" sz="3600" b="1" dirty="0">
                <a:solidFill>
                  <a:srgbClr val="FFFFFF"/>
                </a:solidFill>
              </a:rPr>
              <a:t>03</a:t>
            </a:r>
          </a:p>
        </p:txBody>
      </p:sp>
      <p:sp>
        <p:nvSpPr>
          <p:cNvPr id="324626" name="TextBox 13">
            <a:extLst>
              <a:ext uri="{FF2B5EF4-FFF2-40B4-BE49-F238E27FC236}">
                <a16:creationId xmlns:a16="http://schemas.microsoft.com/office/drawing/2014/main" xmlns="" id="{589DC265-999F-4D7A-BEF9-E6455475A950}"/>
              </a:ext>
            </a:extLst>
          </p:cNvPr>
          <p:cNvSpPr txBox="1">
            <a:spLocks noChangeArrowheads="1"/>
          </p:cNvSpPr>
          <p:nvPr/>
        </p:nvSpPr>
        <p:spPr bwMode="auto">
          <a:xfrm>
            <a:off x="2365007" y="3849474"/>
            <a:ext cx="1482725" cy="9540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lgn="ctr" eaLnBrk="1" hangingPunct="1">
              <a:spcBef>
                <a:spcPct val="0"/>
              </a:spcBef>
              <a:buFontTx/>
              <a:buNone/>
            </a:pPr>
            <a:r>
              <a:rPr lang="en-US" altLang="en-US" sz="2000" b="1" dirty="0" err="1">
                <a:solidFill>
                  <a:srgbClr val="FFFFFF"/>
                </a:solidFill>
              </a:rPr>
              <a:t>Nội</a:t>
            </a:r>
            <a:r>
              <a:rPr lang="en-US" altLang="en-US" sz="2000" b="1" dirty="0">
                <a:solidFill>
                  <a:srgbClr val="FFFFFF"/>
                </a:solidFill>
              </a:rPr>
              <a:t> dung </a:t>
            </a:r>
            <a:r>
              <a:rPr lang="en-US" altLang="en-US" sz="3600" b="1" dirty="0">
                <a:solidFill>
                  <a:srgbClr val="FFFFFF"/>
                </a:solidFill>
              </a:rPr>
              <a:t>02</a:t>
            </a:r>
          </a:p>
        </p:txBody>
      </p:sp>
      <p:sp>
        <p:nvSpPr>
          <p:cNvPr id="31" name="Freeform 30">
            <a:extLst>
              <a:ext uri="{FF2B5EF4-FFF2-40B4-BE49-F238E27FC236}">
                <a16:creationId xmlns:a16="http://schemas.microsoft.com/office/drawing/2014/main" xmlns="" id="{1908C586-A382-49F9-B178-9A34C9A6E5E4}"/>
              </a:ext>
            </a:extLst>
          </p:cNvPr>
          <p:cNvSpPr/>
          <p:nvPr/>
        </p:nvSpPr>
        <p:spPr>
          <a:xfrm>
            <a:off x="1210583" y="1719981"/>
            <a:ext cx="1712913" cy="198438"/>
          </a:xfrm>
          <a:custGeom>
            <a:avLst/>
            <a:gdLst>
              <a:gd name="connsiteX0" fmla="*/ 1712118 w 1712118"/>
              <a:gd name="connsiteY0" fmla="*/ 188119 h 197644"/>
              <a:gd name="connsiteX1" fmla="*/ 1566862 w 1712118"/>
              <a:gd name="connsiteY1" fmla="*/ 195263 h 197644"/>
              <a:gd name="connsiteX2" fmla="*/ 0 w 1712118"/>
              <a:gd name="connsiteY2" fmla="*/ 197644 h 197644"/>
              <a:gd name="connsiteX3" fmla="*/ 159543 w 1712118"/>
              <a:gd name="connsiteY3" fmla="*/ 0 h 197644"/>
              <a:gd name="connsiteX4" fmla="*/ 1588293 w 1712118"/>
              <a:gd name="connsiteY4" fmla="*/ 4763 h 197644"/>
              <a:gd name="connsiteX5" fmla="*/ 1712118 w 1712118"/>
              <a:gd name="connsiteY5" fmla="*/ 188119 h 197644"/>
              <a:gd name="connsiteX0" fmla="*/ 1712118 w 1712118"/>
              <a:gd name="connsiteY0" fmla="*/ 188119 h 197644"/>
              <a:gd name="connsiteX1" fmla="*/ 1566862 w 1712118"/>
              <a:gd name="connsiteY1" fmla="*/ 195263 h 197644"/>
              <a:gd name="connsiteX2" fmla="*/ 0 w 1712118"/>
              <a:gd name="connsiteY2" fmla="*/ 197644 h 197644"/>
              <a:gd name="connsiteX3" fmla="*/ 159543 w 1712118"/>
              <a:gd name="connsiteY3" fmla="*/ 0 h 197644"/>
              <a:gd name="connsiteX4" fmla="*/ 1588293 w 1712118"/>
              <a:gd name="connsiteY4" fmla="*/ 4763 h 197644"/>
              <a:gd name="connsiteX5" fmla="*/ 1712118 w 1712118"/>
              <a:gd name="connsiteY5" fmla="*/ 188119 h 197644"/>
              <a:gd name="connsiteX0" fmla="*/ 1712118 w 1712118"/>
              <a:gd name="connsiteY0" fmla="*/ 188291 h 197816"/>
              <a:gd name="connsiteX1" fmla="*/ 1566862 w 1712118"/>
              <a:gd name="connsiteY1" fmla="*/ 195435 h 197816"/>
              <a:gd name="connsiteX2" fmla="*/ 0 w 1712118"/>
              <a:gd name="connsiteY2" fmla="*/ 197816 h 197816"/>
              <a:gd name="connsiteX3" fmla="*/ 159543 w 1712118"/>
              <a:gd name="connsiteY3" fmla="*/ 172 h 197816"/>
              <a:gd name="connsiteX4" fmla="*/ 1588293 w 1712118"/>
              <a:gd name="connsiteY4" fmla="*/ 4935 h 197816"/>
              <a:gd name="connsiteX5" fmla="*/ 1712118 w 1712118"/>
              <a:gd name="connsiteY5" fmla="*/ 188291 h 197816"/>
              <a:gd name="connsiteX0" fmla="*/ 1712118 w 1712118"/>
              <a:gd name="connsiteY0" fmla="*/ 188291 h 197816"/>
              <a:gd name="connsiteX1" fmla="*/ 1566862 w 1712118"/>
              <a:gd name="connsiteY1" fmla="*/ 195435 h 197816"/>
              <a:gd name="connsiteX2" fmla="*/ 0 w 1712118"/>
              <a:gd name="connsiteY2" fmla="*/ 197816 h 197816"/>
              <a:gd name="connsiteX3" fmla="*/ 159543 w 1712118"/>
              <a:gd name="connsiteY3" fmla="*/ 172 h 197816"/>
              <a:gd name="connsiteX4" fmla="*/ 1588293 w 1712118"/>
              <a:gd name="connsiteY4" fmla="*/ 4935 h 197816"/>
              <a:gd name="connsiteX5" fmla="*/ 1712118 w 1712118"/>
              <a:gd name="connsiteY5" fmla="*/ 188291 h 197816"/>
              <a:gd name="connsiteX0" fmla="*/ 1712118 w 1712118"/>
              <a:gd name="connsiteY0" fmla="*/ 188291 h 197816"/>
              <a:gd name="connsiteX1" fmla="*/ 1566862 w 1712118"/>
              <a:gd name="connsiteY1" fmla="*/ 195435 h 197816"/>
              <a:gd name="connsiteX2" fmla="*/ 0 w 1712118"/>
              <a:gd name="connsiteY2" fmla="*/ 197816 h 197816"/>
              <a:gd name="connsiteX3" fmla="*/ 159543 w 1712118"/>
              <a:gd name="connsiteY3" fmla="*/ 172 h 197816"/>
              <a:gd name="connsiteX4" fmla="*/ 1588293 w 1712118"/>
              <a:gd name="connsiteY4" fmla="*/ 4935 h 197816"/>
              <a:gd name="connsiteX5" fmla="*/ 1712118 w 1712118"/>
              <a:gd name="connsiteY5" fmla="*/ 188291 h 197816"/>
              <a:gd name="connsiteX0" fmla="*/ 1712118 w 1712118"/>
              <a:gd name="connsiteY0" fmla="*/ 195435 h 197816"/>
              <a:gd name="connsiteX1" fmla="*/ 1566862 w 1712118"/>
              <a:gd name="connsiteY1" fmla="*/ 195435 h 197816"/>
              <a:gd name="connsiteX2" fmla="*/ 0 w 1712118"/>
              <a:gd name="connsiteY2" fmla="*/ 197816 h 197816"/>
              <a:gd name="connsiteX3" fmla="*/ 159543 w 1712118"/>
              <a:gd name="connsiteY3" fmla="*/ 172 h 197816"/>
              <a:gd name="connsiteX4" fmla="*/ 1588293 w 1712118"/>
              <a:gd name="connsiteY4" fmla="*/ 4935 h 197816"/>
              <a:gd name="connsiteX5" fmla="*/ 1712118 w 1712118"/>
              <a:gd name="connsiteY5" fmla="*/ 195435 h 197816"/>
              <a:gd name="connsiteX0" fmla="*/ 1712118 w 1712279"/>
              <a:gd name="connsiteY0" fmla="*/ 195435 h 197816"/>
              <a:gd name="connsiteX1" fmla="*/ 1566862 w 1712279"/>
              <a:gd name="connsiteY1" fmla="*/ 195435 h 197816"/>
              <a:gd name="connsiteX2" fmla="*/ 0 w 1712279"/>
              <a:gd name="connsiteY2" fmla="*/ 197816 h 197816"/>
              <a:gd name="connsiteX3" fmla="*/ 159543 w 1712279"/>
              <a:gd name="connsiteY3" fmla="*/ 172 h 197816"/>
              <a:gd name="connsiteX4" fmla="*/ 1588293 w 1712279"/>
              <a:gd name="connsiteY4" fmla="*/ 4935 h 197816"/>
              <a:gd name="connsiteX5" fmla="*/ 1712118 w 1712279"/>
              <a:gd name="connsiteY5" fmla="*/ 195435 h 197816"/>
              <a:gd name="connsiteX0" fmla="*/ 1712118 w 1712470"/>
              <a:gd name="connsiteY0" fmla="*/ 195435 h 197816"/>
              <a:gd name="connsiteX1" fmla="*/ 1566862 w 1712470"/>
              <a:gd name="connsiteY1" fmla="*/ 195435 h 197816"/>
              <a:gd name="connsiteX2" fmla="*/ 0 w 1712470"/>
              <a:gd name="connsiteY2" fmla="*/ 197816 h 197816"/>
              <a:gd name="connsiteX3" fmla="*/ 159543 w 1712470"/>
              <a:gd name="connsiteY3" fmla="*/ 172 h 197816"/>
              <a:gd name="connsiteX4" fmla="*/ 1588293 w 1712470"/>
              <a:gd name="connsiteY4" fmla="*/ 4935 h 197816"/>
              <a:gd name="connsiteX5" fmla="*/ 1712118 w 1712470"/>
              <a:gd name="connsiteY5" fmla="*/ 195435 h 197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12470" h="197816">
                <a:moveTo>
                  <a:pt x="1712118" y="195435"/>
                </a:moveTo>
                <a:lnTo>
                  <a:pt x="1566862" y="195435"/>
                </a:lnTo>
                <a:lnTo>
                  <a:pt x="0" y="197816"/>
                </a:lnTo>
                <a:cubicBezTo>
                  <a:pt x="10318" y="36685"/>
                  <a:pt x="15875" y="-3003"/>
                  <a:pt x="159543" y="172"/>
                </a:cubicBezTo>
                <a:lnTo>
                  <a:pt x="1588293" y="4935"/>
                </a:lnTo>
                <a:cubicBezTo>
                  <a:pt x="1715292" y="1760"/>
                  <a:pt x="1713706" y="67641"/>
                  <a:pt x="1712118" y="195435"/>
                </a:cubicBezTo>
                <a:close/>
              </a:path>
            </a:pathLst>
          </a:custGeom>
          <a:solidFill>
            <a:srgbClr val="0033CC"/>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sp>
        <p:nvSpPr>
          <p:cNvPr id="32" name="Freeform 31">
            <a:extLst>
              <a:ext uri="{FF2B5EF4-FFF2-40B4-BE49-F238E27FC236}">
                <a16:creationId xmlns:a16="http://schemas.microsoft.com/office/drawing/2014/main" xmlns="" id="{976BEC00-4539-48D1-9088-17DE707CEB17}"/>
              </a:ext>
            </a:extLst>
          </p:cNvPr>
          <p:cNvSpPr/>
          <p:nvPr/>
        </p:nvSpPr>
        <p:spPr>
          <a:xfrm flipV="1">
            <a:off x="1210583" y="2979057"/>
            <a:ext cx="1712913" cy="198438"/>
          </a:xfrm>
          <a:custGeom>
            <a:avLst/>
            <a:gdLst>
              <a:gd name="connsiteX0" fmla="*/ 1712118 w 1712118"/>
              <a:gd name="connsiteY0" fmla="*/ 188119 h 197644"/>
              <a:gd name="connsiteX1" fmla="*/ 1566862 w 1712118"/>
              <a:gd name="connsiteY1" fmla="*/ 195263 h 197644"/>
              <a:gd name="connsiteX2" fmla="*/ 0 w 1712118"/>
              <a:gd name="connsiteY2" fmla="*/ 197644 h 197644"/>
              <a:gd name="connsiteX3" fmla="*/ 159543 w 1712118"/>
              <a:gd name="connsiteY3" fmla="*/ 0 h 197644"/>
              <a:gd name="connsiteX4" fmla="*/ 1588293 w 1712118"/>
              <a:gd name="connsiteY4" fmla="*/ 4763 h 197644"/>
              <a:gd name="connsiteX5" fmla="*/ 1712118 w 1712118"/>
              <a:gd name="connsiteY5" fmla="*/ 188119 h 197644"/>
              <a:gd name="connsiteX0" fmla="*/ 1712118 w 1712118"/>
              <a:gd name="connsiteY0" fmla="*/ 188119 h 197644"/>
              <a:gd name="connsiteX1" fmla="*/ 1566862 w 1712118"/>
              <a:gd name="connsiteY1" fmla="*/ 195263 h 197644"/>
              <a:gd name="connsiteX2" fmla="*/ 0 w 1712118"/>
              <a:gd name="connsiteY2" fmla="*/ 197644 h 197644"/>
              <a:gd name="connsiteX3" fmla="*/ 159543 w 1712118"/>
              <a:gd name="connsiteY3" fmla="*/ 0 h 197644"/>
              <a:gd name="connsiteX4" fmla="*/ 1588293 w 1712118"/>
              <a:gd name="connsiteY4" fmla="*/ 4763 h 197644"/>
              <a:gd name="connsiteX5" fmla="*/ 1712118 w 1712118"/>
              <a:gd name="connsiteY5" fmla="*/ 188119 h 197644"/>
              <a:gd name="connsiteX0" fmla="*/ 1712118 w 1712118"/>
              <a:gd name="connsiteY0" fmla="*/ 188291 h 197816"/>
              <a:gd name="connsiteX1" fmla="*/ 1566862 w 1712118"/>
              <a:gd name="connsiteY1" fmla="*/ 195435 h 197816"/>
              <a:gd name="connsiteX2" fmla="*/ 0 w 1712118"/>
              <a:gd name="connsiteY2" fmla="*/ 197816 h 197816"/>
              <a:gd name="connsiteX3" fmla="*/ 159543 w 1712118"/>
              <a:gd name="connsiteY3" fmla="*/ 172 h 197816"/>
              <a:gd name="connsiteX4" fmla="*/ 1588293 w 1712118"/>
              <a:gd name="connsiteY4" fmla="*/ 4935 h 197816"/>
              <a:gd name="connsiteX5" fmla="*/ 1712118 w 1712118"/>
              <a:gd name="connsiteY5" fmla="*/ 188291 h 197816"/>
              <a:gd name="connsiteX0" fmla="*/ 1712118 w 1712118"/>
              <a:gd name="connsiteY0" fmla="*/ 188291 h 197816"/>
              <a:gd name="connsiteX1" fmla="*/ 1566862 w 1712118"/>
              <a:gd name="connsiteY1" fmla="*/ 195435 h 197816"/>
              <a:gd name="connsiteX2" fmla="*/ 0 w 1712118"/>
              <a:gd name="connsiteY2" fmla="*/ 197816 h 197816"/>
              <a:gd name="connsiteX3" fmla="*/ 159543 w 1712118"/>
              <a:gd name="connsiteY3" fmla="*/ 172 h 197816"/>
              <a:gd name="connsiteX4" fmla="*/ 1588293 w 1712118"/>
              <a:gd name="connsiteY4" fmla="*/ 4935 h 197816"/>
              <a:gd name="connsiteX5" fmla="*/ 1712118 w 1712118"/>
              <a:gd name="connsiteY5" fmla="*/ 188291 h 197816"/>
              <a:gd name="connsiteX0" fmla="*/ 1712118 w 1712118"/>
              <a:gd name="connsiteY0" fmla="*/ 188291 h 197816"/>
              <a:gd name="connsiteX1" fmla="*/ 1566862 w 1712118"/>
              <a:gd name="connsiteY1" fmla="*/ 195435 h 197816"/>
              <a:gd name="connsiteX2" fmla="*/ 0 w 1712118"/>
              <a:gd name="connsiteY2" fmla="*/ 197816 h 197816"/>
              <a:gd name="connsiteX3" fmla="*/ 159543 w 1712118"/>
              <a:gd name="connsiteY3" fmla="*/ 172 h 197816"/>
              <a:gd name="connsiteX4" fmla="*/ 1588293 w 1712118"/>
              <a:gd name="connsiteY4" fmla="*/ 4935 h 197816"/>
              <a:gd name="connsiteX5" fmla="*/ 1712118 w 1712118"/>
              <a:gd name="connsiteY5" fmla="*/ 188291 h 197816"/>
              <a:gd name="connsiteX0" fmla="*/ 1712118 w 1712118"/>
              <a:gd name="connsiteY0" fmla="*/ 195435 h 197816"/>
              <a:gd name="connsiteX1" fmla="*/ 1566862 w 1712118"/>
              <a:gd name="connsiteY1" fmla="*/ 195435 h 197816"/>
              <a:gd name="connsiteX2" fmla="*/ 0 w 1712118"/>
              <a:gd name="connsiteY2" fmla="*/ 197816 h 197816"/>
              <a:gd name="connsiteX3" fmla="*/ 159543 w 1712118"/>
              <a:gd name="connsiteY3" fmla="*/ 172 h 197816"/>
              <a:gd name="connsiteX4" fmla="*/ 1588293 w 1712118"/>
              <a:gd name="connsiteY4" fmla="*/ 4935 h 197816"/>
              <a:gd name="connsiteX5" fmla="*/ 1712118 w 1712118"/>
              <a:gd name="connsiteY5" fmla="*/ 195435 h 197816"/>
              <a:gd name="connsiteX0" fmla="*/ 1712118 w 1712279"/>
              <a:gd name="connsiteY0" fmla="*/ 195435 h 197816"/>
              <a:gd name="connsiteX1" fmla="*/ 1566862 w 1712279"/>
              <a:gd name="connsiteY1" fmla="*/ 195435 h 197816"/>
              <a:gd name="connsiteX2" fmla="*/ 0 w 1712279"/>
              <a:gd name="connsiteY2" fmla="*/ 197816 h 197816"/>
              <a:gd name="connsiteX3" fmla="*/ 159543 w 1712279"/>
              <a:gd name="connsiteY3" fmla="*/ 172 h 197816"/>
              <a:gd name="connsiteX4" fmla="*/ 1588293 w 1712279"/>
              <a:gd name="connsiteY4" fmla="*/ 4935 h 197816"/>
              <a:gd name="connsiteX5" fmla="*/ 1712118 w 1712279"/>
              <a:gd name="connsiteY5" fmla="*/ 195435 h 197816"/>
              <a:gd name="connsiteX0" fmla="*/ 1712118 w 1712470"/>
              <a:gd name="connsiteY0" fmla="*/ 195435 h 197816"/>
              <a:gd name="connsiteX1" fmla="*/ 1566862 w 1712470"/>
              <a:gd name="connsiteY1" fmla="*/ 195435 h 197816"/>
              <a:gd name="connsiteX2" fmla="*/ 0 w 1712470"/>
              <a:gd name="connsiteY2" fmla="*/ 197816 h 197816"/>
              <a:gd name="connsiteX3" fmla="*/ 159543 w 1712470"/>
              <a:gd name="connsiteY3" fmla="*/ 172 h 197816"/>
              <a:gd name="connsiteX4" fmla="*/ 1588293 w 1712470"/>
              <a:gd name="connsiteY4" fmla="*/ 4935 h 197816"/>
              <a:gd name="connsiteX5" fmla="*/ 1712118 w 1712470"/>
              <a:gd name="connsiteY5" fmla="*/ 195435 h 197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12470" h="197816">
                <a:moveTo>
                  <a:pt x="1712118" y="195435"/>
                </a:moveTo>
                <a:lnTo>
                  <a:pt x="1566862" y="195435"/>
                </a:lnTo>
                <a:lnTo>
                  <a:pt x="0" y="197816"/>
                </a:lnTo>
                <a:cubicBezTo>
                  <a:pt x="10318" y="36685"/>
                  <a:pt x="15875" y="-3003"/>
                  <a:pt x="159543" y="172"/>
                </a:cubicBezTo>
                <a:lnTo>
                  <a:pt x="1588293" y="4935"/>
                </a:lnTo>
                <a:cubicBezTo>
                  <a:pt x="1715292" y="1760"/>
                  <a:pt x="1713706" y="67641"/>
                  <a:pt x="1712118" y="195435"/>
                </a:cubicBezTo>
                <a:close/>
              </a:path>
            </a:pathLst>
          </a:custGeom>
          <a:solidFill>
            <a:srgbClr val="0033CC"/>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sp>
        <p:nvSpPr>
          <p:cNvPr id="33" name="Freeform 32">
            <a:extLst>
              <a:ext uri="{FF2B5EF4-FFF2-40B4-BE49-F238E27FC236}">
                <a16:creationId xmlns:a16="http://schemas.microsoft.com/office/drawing/2014/main" xmlns="" id="{97D2D8DE-F3B1-40ED-BFF4-CC6D35C12FE4}"/>
              </a:ext>
            </a:extLst>
          </p:cNvPr>
          <p:cNvSpPr/>
          <p:nvPr/>
        </p:nvSpPr>
        <p:spPr>
          <a:xfrm>
            <a:off x="1210583" y="1745571"/>
            <a:ext cx="1652587" cy="1267495"/>
          </a:xfrm>
          <a:custGeom>
            <a:avLst/>
            <a:gdLst>
              <a:gd name="connsiteX0" fmla="*/ 1638300 w 1645920"/>
              <a:gd name="connsiteY0" fmla="*/ 0 h 1752600"/>
              <a:gd name="connsiteX1" fmla="*/ 182880 w 1645920"/>
              <a:gd name="connsiteY1" fmla="*/ 15240 h 1752600"/>
              <a:gd name="connsiteX2" fmla="*/ 7620 w 1645920"/>
              <a:gd name="connsiteY2" fmla="*/ 205740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182880 w 1645920"/>
              <a:gd name="connsiteY1" fmla="*/ 15240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182880 w 1645920"/>
              <a:gd name="connsiteY1" fmla="*/ 15240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182880 w 1645920"/>
              <a:gd name="connsiteY1" fmla="*/ 15240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182880 w 1645920"/>
              <a:gd name="connsiteY1" fmla="*/ 15240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182880 w 1645920"/>
              <a:gd name="connsiteY1" fmla="*/ 15240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254318 w 1645920"/>
              <a:gd name="connsiteY1" fmla="*/ 17622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40 w 1645960"/>
              <a:gd name="connsiteY0" fmla="*/ 0 h 1752600"/>
              <a:gd name="connsiteX1" fmla="*/ 254358 w 1645960"/>
              <a:gd name="connsiteY1" fmla="*/ 17622 h 1752600"/>
              <a:gd name="connsiteX2" fmla="*/ 516 w 1645960"/>
              <a:gd name="connsiteY2" fmla="*/ 203358 h 1752600"/>
              <a:gd name="connsiteX3" fmla="*/ 40 w 1645960"/>
              <a:gd name="connsiteY3" fmla="*/ 1478280 h 1752600"/>
              <a:gd name="connsiteX4" fmla="*/ 243880 w 1645960"/>
              <a:gd name="connsiteY4" fmla="*/ 1752600 h 1752600"/>
              <a:gd name="connsiteX5" fmla="*/ 1645960 w 1645960"/>
              <a:gd name="connsiteY5" fmla="*/ 1737360 h 1752600"/>
              <a:gd name="connsiteX6" fmla="*/ 1546900 w 1645960"/>
              <a:gd name="connsiteY6" fmla="*/ 1417320 h 1752600"/>
              <a:gd name="connsiteX7" fmla="*/ 1569760 w 1645960"/>
              <a:gd name="connsiteY7" fmla="*/ 251460 h 1752600"/>
              <a:gd name="connsiteX8" fmla="*/ 1638340 w 1645960"/>
              <a:gd name="connsiteY8" fmla="*/ 0 h 1752600"/>
              <a:gd name="connsiteX0" fmla="*/ 1638340 w 1645960"/>
              <a:gd name="connsiteY0" fmla="*/ 0 h 1752600"/>
              <a:gd name="connsiteX1" fmla="*/ 254358 w 1645960"/>
              <a:gd name="connsiteY1" fmla="*/ 10478 h 1752600"/>
              <a:gd name="connsiteX2" fmla="*/ 516 w 1645960"/>
              <a:gd name="connsiteY2" fmla="*/ 203358 h 1752600"/>
              <a:gd name="connsiteX3" fmla="*/ 40 w 1645960"/>
              <a:gd name="connsiteY3" fmla="*/ 1478280 h 1752600"/>
              <a:gd name="connsiteX4" fmla="*/ 243880 w 1645960"/>
              <a:gd name="connsiteY4" fmla="*/ 1752600 h 1752600"/>
              <a:gd name="connsiteX5" fmla="*/ 1645960 w 1645960"/>
              <a:gd name="connsiteY5" fmla="*/ 1737360 h 1752600"/>
              <a:gd name="connsiteX6" fmla="*/ 1546900 w 1645960"/>
              <a:gd name="connsiteY6" fmla="*/ 1417320 h 1752600"/>
              <a:gd name="connsiteX7" fmla="*/ 1569760 w 1645960"/>
              <a:gd name="connsiteY7" fmla="*/ 251460 h 1752600"/>
              <a:gd name="connsiteX8" fmla="*/ 1638340 w 1645960"/>
              <a:gd name="connsiteY8" fmla="*/ 0 h 1752600"/>
              <a:gd name="connsiteX0" fmla="*/ 1638300 w 1645920"/>
              <a:gd name="connsiteY0" fmla="*/ 0 h 1752600"/>
              <a:gd name="connsiteX1" fmla="*/ 254318 w 1645920"/>
              <a:gd name="connsiteY1" fmla="*/ 10478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254318 w 1645920"/>
              <a:gd name="connsiteY1" fmla="*/ 10478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290036 w 1645920"/>
              <a:gd name="connsiteY1" fmla="*/ 15240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290036 w 1645920"/>
              <a:gd name="connsiteY1" fmla="*/ 15240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290036 w 1645920"/>
              <a:gd name="connsiteY1" fmla="*/ 15240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290036 w 1645920"/>
              <a:gd name="connsiteY1" fmla="*/ 15240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294799 w 1645920"/>
              <a:gd name="connsiteY1" fmla="*/ 5715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294799 w 1645920"/>
              <a:gd name="connsiteY1" fmla="*/ 5715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294799 w 1645920"/>
              <a:gd name="connsiteY1" fmla="*/ 5715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43062 w 1645920"/>
              <a:gd name="connsiteY0" fmla="*/ 0 h 1747838"/>
              <a:gd name="connsiteX1" fmla="*/ 294799 w 1645920"/>
              <a:gd name="connsiteY1" fmla="*/ 953 h 1747838"/>
              <a:gd name="connsiteX2" fmla="*/ 476 w 1645920"/>
              <a:gd name="connsiteY2" fmla="*/ 198596 h 1747838"/>
              <a:gd name="connsiteX3" fmla="*/ 0 w 1645920"/>
              <a:gd name="connsiteY3" fmla="*/ 1473518 h 1747838"/>
              <a:gd name="connsiteX4" fmla="*/ 243840 w 1645920"/>
              <a:gd name="connsiteY4" fmla="*/ 1747838 h 1747838"/>
              <a:gd name="connsiteX5" fmla="*/ 1645920 w 1645920"/>
              <a:gd name="connsiteY5" fmla="*/ 1732598 h 1747838"/>
              <a:gd name="connsiteX6" fmla="*/ 1546860 w 1645920"/>
              <a:gd name="connsiteY6" fmla="*/ 1412558 h 1747838"/>
              <a:gd name="connsiteX7" fmla="*/ 1569720 w 1645920"/>
              <a:gd name="connsiteY7" fmla="*/ 246698 h 1747838"/>
              <a:gd name="connsiteX8" fmla="*/ 1643062 w 1645920"/>
              <a:gd name="connsiteY8" fmla="*/ 0 h 1747838"/>
              <a:gd name="connsiteX0" fmla="*/ 1643062 w 1645920"/>
              <a:gd name="connsiteY0" fmla="*/ 0 h 1747838"/>
              <a:gd name="connsiteX1" fmla="*/ 294799 w 1645920"/>
              <a:gd name="connsiteY1" fmla="*/ 953 h 1747838"/>
              <a:gd name="connsiteX2" fmla="*/ 476 w 1645920"/>
              <a:gd name="connsiteY2" fmla="*/ 198596 h 1747838"/>
              <a:gd name="connsiteX3" fmla="*/ 0 w 1645920"/>
              <a:gd name="connsiteY3" fmla="*/ 1473518 h 1747838"/>
              <a:gd name="connsiteX4" fmla="*/ 243840 w 1645920"/>
              <a:gd name="connsiteY4" fmla="*/ 1747838 h 1747838"/>
              <a:gd name="connsiteX5" fmla="*/ 1645920 w 1645920"/>
              <a:gd name="connsiteY5" fmla="*/ 1732598 h 1747838"/>
              <a:gd name="connsiteX6" fmla="*/ 1546860 w 1645920"/>
              <a:gd name="connsiteY6" fmla="*/ 1412558 h 1747838"/>
              <a:gd name="connsiteX7" fmla="*/ 1569720 w 1645920"/>
              <a:gd name="connsiteY7" fmla="*/ 246698 h 1747838"/>
              <a:gd name="connsiteX8" fmla="*/ 1643062 w 1645920"/>
              <a:gd name="connsiteY8" fmla="*/ 0 h 1747838"/>
              <a:gd name="connsiteX0" fmla="*/ 1643062 w 1645920"/>
              <a:gd name="connsiteY0" fmla="*/ 0 h 1747838"/>
              <a:gd name="connsiteX1" fmla="*/ 294799 w 1645920"/>
              <a:gd name="connsiteY1" fmla="*/ 953 h 1747838"/>
              <a:gd name="connsiteX2" fmla="*/ 476 w 1645920"/>
              <a:gd name="connsiteY2" fmla="*/ 198596 h 1747838"/>
              <a:gd name="connsiteX3" fmla="*/ 0 w 1645920"/>
              <a:gd name="connsiteY3" fmla="*/ 1473518 h 1747838"/>
              <a:gd name="connsiteX4" fmla="*/ 243840 w 1645920"/>
              <a:gd name="connsiteY4" fmla="*/ 1747838 h 1747838"/>
              <a:gd name="connsiteX5" fmla="*/ 1645920 w 1645920"/>
              <a:gd name="connsiteY5" fmla="*/ 1732598 h 1747838"/>
              <a:gd name="connsiteX6" fmla="*/ 1546860 w 1645920"/>
              <a:gd name="connsiteY6" fmla="*/ 1412558 h 1747838"/>
              <a:gd name="connsiteX7" fmla="*/ 1560195 w 1645920"/>
              <a:gd name="connsiteY7" fmla="*/ 337186 h 1747838"/>
              <a:gd name="connsiteX8" fmla="*/ 1643062 w 1645920"/>
              <a:gd name="connsiteY8" fmla="*/ 0 h 1747838"/>
              <a:gd name="connsiteX0" fmla="*/ 1643062 w 1645920"/>
              <a:gd name="connsiteY0" fmla="*/ 0 h 1747838"/>
              <a:gd name="connsiteX1" fmla="*/ 294799 w 1645920"/>
              <a:gd name="connsiteY1" fmla="*/ 953 h 1747838"/>
              <a:gd name="connsiteX2" fmla="*/ 476 w 1645920"/>
              <a:gd name="connsiteY2" fmla="*/ 198596 h 1747838"/>
              <a:gd name="connsiteX3" fmla="*/ 0 w 1645920"/>
              <a:gd name="connsiteY3" fmla="*/ 1473518 h 1747838"/>
              <a:gd name="connsiteX4" fmla="*/ 243840 w 1645920"/>
              <a:gd name="connsiteY4" fmla="*/ 1747838 h 1747838"/>
              <a:gd name="connsiteX5" fmla="*/ 1645920 w 1645920"/>
              <a:gd name="connsiteY5" fmla="*/ 1732598 h 1747838"/>
              <a:gd name="connsiteX6" fmla="*/ 1546860 w 1645920"/>
              <a:gd name="connsiteY6" fmla="*/ 1412558 h 1747838"/>
              <a:gd name="connsiteX7" fmla="*/ 1560195 w 1645920"/>
              <a:gd name="connsiteY7" fmla="*/ 337186 h 1747838"/>
              <a:gd name="connsiteX8" fmla="*/ 1643062 w 1645920"/>
              <a:gd name="connsiteY8" fmla="*/ 0 h 1747838"/>
              <a:gd name="connsiteX0" fmla="*/ 1643062 w 1645920"/>
              <a:gd name="connsiteY0" fmla="*/ 0 h 1747838"/>
              <a:gd name="connsiteX1" fmla="*/ 294799 w 1645920"/>
              <a:gd name="connsiteY1" fmla="*/ 953 h 1747838"/>
              <a:gd name="connsiteX2" fmla="*/ 476 w 1645920"/>
              <a:gd name="connsiteY2" fmla="*/ 198596 h 1747838"/>
              <a:gd name="connsiteX3" fmla="*/ 0 w 1645920"/>
              <a:gd name="connsiteY3" fmla="*/ 1473518 h 1747838"/>
              <a:gd name="connsiteX4" fmla="*/ 243840 w 1645920"/>
              <a:gd name="connsiteY4" fmla="*/ 1747838 h 1747838"/>
              <a:gd name="connsiteX5" fmla="*/ 1645920 w 1645920"/>
              <a:gd name="connsiteY5" fmla="*/ 1732598 h 1747838"/>
              <a:gd name="connsiteX6" fmla="*/ 1546860 w 1645920"/>
              <a:gd name="connsiteY6" fmla="*/ 1412558 h 1747838"/>
              <a:gd name="connsiteX7" fmla="*/ 1564958 w 1645920"/>
              <a:gd name="connsiteY7" fmla="*/ 391955 h 1747838"/>
              <a:gd name="connsiteX8" fmla="*/ 1643062 w 1645920"/>
              <a:gd name="connsiteY8" fmla="*/ 0 h 1747838"/>
              <a:gd name="connsiteX0" fmla="*/ 1643062 w 1645920"/>
              <a:gd name="connsiteY0" fmla="*/ 0 h 1747838"/>
              <a:gd name="connsiteX1" fmla="*/ 294799 w 1645920"/>
              <a:gd name="connsiteY1" fmla="*/ 953 h 1747838"/>
              <a:gd name="connsiteX2" fmla="*/ 476 w 1645920"/>
              <a:gd name="connsiteY2" fmla="*/ 198596 h 1747838"/>
              <a:gd name="connsiteX3" fmla="*/ 0 w 1645920"/>
              <a:gd name="connsiteY3" fmla="*/ 1473518 h 1747838"/>
              <a:gd name="connsiteX4" fmla="*/ 243840 w 1645920"/>
              <a:gd name="connsiteY4" fmla="*/ 1747838 h 1747838"/>
              <a:gd name="connsiteX5" fmla="*/ 1645920 w 1645920"/>
              <a:gd name="connsiteY5" fmla="*/ 1732598 h 1747838"/>
              <a:gd name="connsiteX6" fmla="*/ 1546860 w 1645920"/>
              <a:gd name="connsiteY6" fmla="*/ 1412558 h 1747838"/>
              <a:gd name="connsiteX7" fmla="*/ 1564958 w 1645920"/>
              <a:gd name="connsiteY7" fmla="*/ 391955 h 1747838"/>
              <a:gd name="connsiteX8" fmla="*/ 1643062 w 1645920"/>
              <a:gd name="connsiteY8" fmla="*/ 0 h 1747838"/>
              <a:gd name="connsiteX0" fmla="*/ 1643062 w 1645920"/>
              <a:gd name="connsiteY0" fmla="*/ 0 h 1747838"/>
              <a:gd name="connsiteX1" fmla="*/ 294799 w 1645920"/>
              <a:gd name="connsiteY1" fmla="*/ 953 h 1747838"/>
              <a:gd name="connsiteX2" fmla="*/ 476 w 1645920"/>
              <a:gd name="connsiteY2" fmla="*/ 198596 h 1747838"/>
              <a:gd name="connsiteX3" fmla="*/ 0 w 1645920"/>
              <a:gd name="connsiteY3" fmla="*/ 1473518 h 1747838"/>
              <a:gd name="connsiteX4" fmla="*/ 243840 w 1645920"/>
              <a:gd name="connsiteY4" fmla="*/ 1747838 h 1747838"/>
              <a:gd name="connsiteX5" fmla="*/ 1645920 w 1645920"/>
              <a:gd name="connsiteY5" fmla="*/ 1732598 h 1747838"/>
              <a:gd name="connsiteX6" fmla="*/ 1563529 w 1645920"/>
              <a:gd name="connsiteY6" fmla="*/ 1412558 h 1747838"/>
              <a:gd name="connsiteX7" fmla="*/ 1564958 w 1645920"/>
              <a:gd name="connsiteY7" fmla="*/ 391955 h 1747838"/>
              <a:gd name="connsiteX8" fmla="*/ 1643062 w 1645920"/>
              <a:gd name="connsiteY8" fmla="*/ 0 h 1747838"/>
              <a:gd name="connsiteX0" fmla="*/ 1643062 w 1645920"/>
              <a:gd name="connsiteY0" fmla="*/ 0 h 1747838"/>
              <a:gd name="connsiteX1" fmla="*/ 294799 w 1645920"/>
              <a:gd name="connsiteY1" fmla="*/ 953 h 1747838"/>
              <a:gd name="connsiteX2" fmla="*/ 476 w 1645920"/>
              <a:gd name="connsiteY2" fmla="*/ 198596 h 1747838"/>
              <a:gd name="connsiteX3" fmla="*/ 0 w 1645920"/>
              <a:gd name="connsiteY3" fmla="*/ 1473518 h 1747838"/>
              <a:gd name="connsiteX4" fmla="*/ 243840 w 1645920"/>
              <a:gd name="connsiteY4" fmla="*/ 1747838 h 1747838"/>
              <a:gd name="connsiteX5" fmla="*/ 1645920 w 1645920"/>
              <a:gd name="connsiteY5" fmla="*/ 1732598 h 1747838"/>
              <a:gd name="connsiteX6" fmla="*/ 1563529 w 1645920"/>
              <a:gd name="connsiteY6" fmla="*/ 1412558 h 1747838"/>
              <a:gd name="connsiteX7" fmla="*/ 1564958 w 1645920"/>
              <a:gd name="connsiteY7" fmla="*/ 391955 h 1747838"/>
              <a:gd name="connsiteX8" fmla="*/ 1643062 w 1645920"/>
              <a:gd name="connsiteY8" fmla="*/ 0 h 1747838"/>
              <a:gd name="connsiteX0" fmla="*/ 1643062 w 1645920"/>
              <a:gd name="connsiteY0" fmla="*/ 0 h 1747838"/>
              <a:gd name="connsiteX1" fmla="*/ 294799 w 1645920"/>
              <a:gd name="connsiteY1" fmla="*/ 953 h 1747838"/>
              <a:gd name="connsiteX2" fmla="*/ 476 w 1645920"/>
              <a:gd name="connsiteY2" fmla="*/ 198596 h 1747838"/>
              <a:gd name="connsiteX3" fmla="*/ 0 w 1645920"/>
              <a:gd name="connsiteY3" fmla="*/ 1473518 h 1747838"/>
              <a:gd name="connsiteX4" fmla="*/ 243840 w 1645920"/>
              <a:gd name="connsiteY4" fmla="*/ 1747838 h 1747838"/>
              <a:gd name="connsiteX5" fmla="*/ 1645920 w 1645920"/>
              <a:gd name="connsiteY5" fmla="*/ 1732598 h 1747838"/>
              <a:gd name="connsiteX6" fmla="*/ 1563529 w 1645920"/>
              <a:gd name="connsiteY6" fmla="*/ 1412558 h 1747838"/>
              <a:gd name="connsiteX7" fmla="*/ 1564958 w 1645920"/>
              <a:gd name="connsiteY7" fmla="*/ 391955 h 1747838"/>
              <a:gd name="connsiteX8" fmla="*/ 1643062 w 1645920"/>
              <a:gd name="connsiteY8" fmla="*/ 0 h 1747838"/>
              <a:gd name="connsiteX0" fmla="*/ 1643062 w 1650682"/>
              <a:gd name="connsiteY0" fmla="*/ 0 h 1747838"/>
              <a:gd name="connsiteX1" fmla="*/ 294799 w 1650682"/>
              <a:gd name="connsiteY1" fmla="*/ 953 h 1747838"/>
              <a:gd name="connsiteX2" fmla="*/ 476 w 1650682"/>
              <a:gd name="connsiteY2" fmla="*/ 198596 h 1747838"/>
              <a:gd name="connsiteX3" fmla="*/ 0 w 1650682"/>
              <a:gd name="connsiteY3" fmla="*/ 1473518 h 1747838"/>
              <a:gd name="connsiteX4" fmla="*/ 243840 w 1650682"/>
              <a:gd name="connsiteY4" fmla="*/ 1747838 h 1747838"/>
              <a:gd name="connsiteX5" fmla="*/ 1650682 w 1650682"/>
              <a:gd name="connsiteY5" fmla="*/ 1739742 h 1747838"/>
              <a:gd name="connsiteX6" fmla="*/ 1563529 w 1650682"/>
              <a:gd name="connsiteY6" fmla="*/ 1412558 h 1747838"/>
              <a:gd name="connsiteX7" fmla="*/ 1564958 w 1650682"/>
              <a:gd name="connsiteY7" fmla="*/ 391955 h 1747838"/>
              <a:gd name="connsiteX8" fmla="*/ 1643062 w 1650682"/>
              <a:gd name="connsiteY8" fmla="*/ 0 h 1747838"/>
              <a:gd name="connsiteX0" fmla="*/ 1643062 w 1650682"/>
              <a:gd name="connsiteY0" fmla="*/ 0 h 1743075"/>
              <a:gd name="connsiteX1" fmla="*/ 294799 w 1650682"/>
              <a:gd name="connsiteY1" fmla="*/ 953 h 1743075"/>
              <a:gd name="connsiteX2" fmla="*/ 476 w 1650682"/>
              <a:gd name="connsiteY2" fmla="*/ 198596 h 1743075"/>
              <a:gd name="connsiteX3" fmla="*/ 0 w 1650682"/>
              <a:gd name="connsiteY3" fmla="*/ 1473518 h 1743075"/>
              <a:gd name="connsiteX4" fmla="*/ 243840 w 1650682"/>
              <a:gd name="connsiteY4" fmla="*/ 1743075 h 1743075"/>
              <a:gd name="connsiteX5" fmla="*/ 1650682 w 1650682"/>
              <a:gd name="connsiteY5" fmla="*/ 1739742 h 1743075"/>
              <a:gd name="connsiteX6" fmla="*/ 1563529 w 1650682"/>
              <a:gd name="connsiteY6" fmla="*/ 1412558 h 1743075"/>
              <a:gd name="connsiteX7" fmla="*/ 1564958 w 1650682"/>
              <a:gd name="connsiteY7" fmla="*/ 391955 h 1743075"/>
              <a:gd name="connsiteX8" fmla="*/ 1643062 w 1650682"/>
              <a:gd name="connsiteY8" fmla="*/ 0 h 1743075"/>
              <a:gd name="connsiteX0" fmla="*/ 1643062 w 1650682"/>
              <a:gd name="connsiteY0" fmla="*/ 0 h 1743076"/>
              <a:gd name="connsiteX1" fmla="*/ 294799 w 1650682"/>
              <a:gd name="connsiteY1" fmla="*/ 953 h 1743076"/>
              <a:gd name="connsiteX2" fmla="*/ 476 w 1650682"/>
              <a:gd name="connsiteY2" fmla="*/ 198596 h 1743076"/>
              <a:gd name="connsiteX3" fmla="*/ 0 w 1650682"/>
              <a:gd name="connsiteY3" fmla="*/ 1473518 h 1743076"/>
              <a:gd name="connsiteX4" fmla="*/ 243840 w 1650682"/>
              <a:gd name="connsiteY4" fmla="*/ 1743075 h 1743076"/>
              <a:gd name="connsiteX5" fmla="*/ 1650682 w 1650682"/>
              <a:gd name="connsiteY5" fmla="*/ 1739742 h 1743076"/>
              <a:gd name="connsiteX6" fmla="*/ 1563529 w 1650682"/>
              <a:gd name="connsiteY6" fmla="*/ 1412558 h 1743076"/>
              <a:gd name="connsiteX7" fmla="*/ 1564958 w 1650682"/>
              <a:gd name="connsiteY7" fmla="*/ 391955 h 1743076"/>
              <a:gd name="connsiteX8" fmla="*/ 1643062 w 1650682"/>
              <a:gd name="connsiteY8" fmla="*/ 0 h 1743076"/>
              <a:gd name="connsiteX0" fmla="*/ 1643504 w 1651124"/>
              <a:gd name="connsiteY0" fmla="*/ 0 h 1748137"/>
              <a:gd name="connsiteX1" fmla="*/ 295241 w 1651124"/>
              <a:gd name="connsiteY1" fmla="*/ 953 h 1748137"/>
              <a:gd name="connsiteX2" fmla="*/ 918 w 1651124"/>
              <a:gd name="connsiteY2" fmla="*/ 198596 h 1748137"/>
              <a:gd name="connsiteX3" fmla="*/ 442 w 1651124"/>
              <a:gd name="connsiteY3" fmla="*/ 1473518 h 1748137"/>
              <a:gd name="connsiteX4" fmla="*/ 244282 w 1651124"/>
              <a:gd name="connsiteY4" fmla="*/ 1743075 h 1748137"/>
              <a:gd name="connsiteX5" fmla="*/ 1651124 w 1651124"/>
              <a:gd name="connsiteY5" fmla="*/ 1739742 h 1748137"/>
              <a:gd name="connsiteX6" fmla="*/ 1563971 w 1651124"/>
              <a:gd name="connsiteY6" fmla="*/ 1412558 h 1748137"/>
              <a:gd name="connsiteX7" fmla="*/ 1565400 w 1651124"/>
              <a:gd name="connsiteY7" fmla="*/ 391955 h 1748137"/>
              <a:gd name="connsiteX8" fmla="*/ 1643504 w 1651124"/>
              <a:gd name="connsiteY8" fmla="*/ 0 h 1748137"/>
              <a:gd name="connsiteX0" fmla="*/ 1643613 w 1651233"/>
              <a:gd name="connsiteY0" fmla="*/ 0 h 1747104"/>
              <a:gd name="connsiteX1" fmla="*/ 295350 w 1651233"/>
              <a:gd name="connsiteY1" fmla="*/ 953 h 1747104"/>
              <a:gd name="connsiteX2" fmla="*/ 1027 w 1651233"/>
              <a:gd name="connsiteY2" fmla="*/ 198596 h 1747104"/>
              <a:gd name="connsiteX3" fmla="*/ 551 w 1651233"/>
              <a:gd name="connsiteY3" fmla="*/ 1473518 h 1747104"/>
              <a:gd name="connsiteX4" fmla="*/ 244391 w 1651233"/>
              <a:gd name="connsiteY4" fmla="*/ 1743075 h 1747104"/>
              <a:gd name="connsiteX5" fmla="*/ 1651233 w 1651233"/>
              <a:gd name="connsiteY5" fmla="*/ 1739742 h 1747104"/>
              <a:gd name="connsiteX6" fmla="*/ 1564080 w 1651233"/>
              <a:gd name="connsiteY6" fmla="*/ 1412558 h 1747104"/>
              <a:gd name="connsiteX7" fmla="*/ 1565509 w 1651233"/>
              <a:gd name="connsiteY7" fmla="*/ 391955 h 1747104"/>
              <a:gd name="connsiteX8" fmla="*/ 1643613 w 1651233"/>
              <a:gd name="connsiteY8" fmla="*/ 0 h 1747104"/>
              <a:gd name="connsiteX0" fmla="*/ 1643993 w 1651613"/>
              <a:gd name="connsiteY0" fmla="*/ 0 h 1746724"/>
              <a:gd name="connsiteX1" fmla="*/ 295730 w 1651613"/>
              <a:gd name="connsiteY1" fmla="*/ 953 h 1746724"/>
              <a:gd name="connsiteX2" fmla="*/ 1407 w 1651613"/>
              <a:gd name="connsiteY2" fmla="*/ 198596 h 1746724"/>
              <a:gd name="connsiteX3" fmla="*/ 931 w 1651613"/>
              <a:gd name="connsiteY3" fmla="*/ 1473518 h 1746724"/>
              <a:gd name="connsiteX4" fmla="*/ 244771 w 1651613"/>
              <a:gd name="connsiteY4" fmla="*/ 1743075 h 1746724"/>
              <a:gd name="connsiteX5" fmla="*/ 1651613 w 1651613"/>
              <a:gd name="connsiteY5" fmla="*/ 1739742 h 1746724"/>
              <a:gd name="connsiteX6" fmla="*/ 1564460 w 1651613"/>
              <a:gd name="connsiteY6" fmla="*/ 1412558 h 1746724"/>
              <a:gd name="connsiteX7" fmla="*/ 1565889 w 1651613"/>
              <a:gd name="connsiteY7" fmla="*/ 391955 h 1746724"/>
              <a:gd name="connsiteX8" fmla="*/ 1643993 w 1651613"/>
              <a:gd name="connsiteY8" fmla="*/ 0 h 1746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1613" h="1746724">
                <a:moveTo>
                  <a:pt x="1643993" y="0"/>
                </a:moveTo>
                <a:lnTo>
                  <a:pt x="295730" y="953"/>
                </a:lnTo>
                <a:cubicBezTo>
                  <a:pt x="58715" y="8892"/>
                  <a:pt x="2676" y="-45085"/>
                  <a:pt x="1407" y="198596"/>
                </a:cubicBezTo>
                <a:cubicBezTo>
                  <a:pt x="1248" y="623570"/>
                  <a:pt x="1090" y="1048544"/>
                  <a:pt x="931" y="1473518"/>
                </a:cubicBezTo>
                <a:cubicBezTo>
                  <a:pt x="-8276" y="1803877"/>
                  <a:pt x="49191" y="1741329"/>
                  <a:pt x="244771" y="1743075"/>
                </a:cubicBezTo>
                <a:lnTo>
                  <a:pt x="1651613" y="1739742"/>
                </a:lnTo>
                <a:cubicBezTo>
                  <a:pt x="1593193" y="1749743"/>
                  <a:pt x="1570492" y="1685926"/>
                  <a:pt x="1564460" y="1412558"/>
                </a:cubicBezTo>
                <a:cubicBezTo>
                  <a:pt x="1564936" y="1072357"/>
                  <a:pt x="1565413" y="732156"/>
                  <a:pt x="1565889" y="391955"/>
                </a:cubicBezTo>
                <a:cubicBezTo>
                  <a:pt x="1566525" y="159703"/>
                  <a:pt x="1540965" y="53658"/>
                  <a:pt x="1643993" y="0"/>
                </a:cubicBezTo>
                <a:close/>
              </a:path>
            </a:pathLst>
          </a:custGeom>
          <a:solidFill>
            <a:srgbClr val="0033CC"/>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sp>
        <p:nvSpPr>
          <p:cNvPr id="324630" name="TextBox 33">
            <a:extLst>
              <a:ext uri="{FF2B5EF4-FFF2-40B4-BE49-F238E27FC236}">
                <a16:creationId xmlns:a16="http://schemas.microsoft.com/office/drawing/2014/main" xmlns="" id="{8781B61C-8AB6-45A3-96E3-7A8414BDB3A6}"/>
              </a:ext>
            </a:extLst>
          </p:cNvPr>
          <p:cNvSpPr txBox="1">
            <a:spLocks noChangeArrowheads="1"/>
          </p:cNvSpPr>
          <p:nvPr/>
        </p:nvSpPr>
        <p:spPr bwMode="auto">
          <a:xfrm>
            <a:off x="1250270" y="1874158"/>
            <a:ext cx="1482725" cy="9540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lgn="ctr" eaLnBrk="1" hangingPunct="1">
              <a:spcBef>
                <a:spcPct val="0"/>
              </a:spcBef>
              <a:buFontTx/>
              <a:buNone/>
            </a:pPr>
            <a:r>
              <a:rPr lang="en-US" altLang="en-US" sz="2000" b="1" dirty="0" err="1">
                <a:solidFill>
                  <a:srgbClr val="FFFFFF"/>
                </a:solidFill>
              </a:rPr>
              <a:t>Nội</a:t>
            </a:r>
            <a:r>
              <a:rPr lang="en-US" altLang="en-US" sz="2000" b="1" dirty="0">
                <a:solidFill>
                  <a:srgbClr val="FFFFFF"/>
                </a:solidFill>
              </a:rPr>
              <a:t> dung </a:t>
            </a:r>
            <a:r>
              <a:rPr lang="en-US" altLang="en-US" sz="3600" b="1" dirty="0">
                <a:solidFill>
                  <a:srgbClr val="FFFFFF"/>
                </a:solidFill>
              </a:rPr>
              <a:t>01</a:t>
            </a:r>
          </a:p>
        </p:txBody>
      </p:sp>
      <p:sp>
        <p:nvSpPr>
          <p:cNvPr id="324631" name="Rectangle 28">
            <a:extLst>
              <a:ext uri="{FF2B5EF4-FFF2-40B4-BE49-F238E27FC236}">
                <a16:creationId xmlns:a16="http://schemas.microsoft.com/office/drawing/2014/main" xmlns="" id="{4C3B044E-E863-4A99-9445-E0A17B1804EB}"/>
              </a:ext>
            </a:extLst>
          </p:cNvPr>
          <p:cNvSpPr>
            <a:spLocks noChangeArrowheads="1"/>
          </p:cNvSpPr>
          <p:nvPr/>
        </p:nvSpPr>
        <p:spPr bwMode="auto">
          <a:xfrm>
            <a:off x="2861583" y="2121349"/>
            <a:ext cx="8080147" cy="6924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285750" indent="-285750">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marL="0" indent="0">
              <a:spcBef>
                <a:spcPct val="0"/>
              </a:spcBef>
              <a:buNone/>
            </a:pPr>
            <a:r>
              <a:rPr lang="vi-VN" altLang="en-US" sz="2600" b="1" dirty="0">
                <a:solidFill>
                  <a:srgbClr val="0033CC"/>
                </a:solidFill>
                <a:cs typeface="Arial" panose="020B0604020202020204" pitchFamily="34" charset="0"/>
              </a:rPr>
              <a:t>3.1. LÝ LUẬN CỦA C.MÁC VỀ GIÁ TRỊ THẶNG DƯ</a:t>
            </a:r>
            <a:endParaRPr lang="en-US" altLang="en-US" sz="2600" b="1" dirty="0">
              <a:solidFill>
                <a:srgbClr val="0033CC"/>
              </a:solidFill>
              <a:cs typeface="Arial" panose="020B0604020202020204" pitchFamily="34" charset="0"/>
            </a:endParaRPr>
          </a:p>
          <a:p>
            <a:pPr eaLnBrk="1" hangingPunct="1">
              <a:spcBef>
                <a:spcPct val="0"/>
              </a:spcBef>
              <a:buFont typeface="Wingdings" panose="05000000000000000000" pitchFamily="2" charset="2"/>
              <a:buChar char="Ø"/>
            </a:pPr>
            <a:endParaRPr lang="en-US" altLang="en-US" sz="1300" b="1" dirty="0">
              <a:solidFill>
                <a:srgbClr val="404040"/>
              </a:solidFill>
            </a:endParaRPr>
          </a:p>
        </p:txBody>
      </p:sp>
      <p:sp>
        <p:nvSpPr>
          <p:cNvPr id="324632" name="Rectangle 29">
            <a:extLst>
              <a:ext uri="{FF2B5EF4-FFF2-40B4-BE49-F238E27FC236}">
                <a16:creationId xmlns:a16="http://schemas.microsoft.com/office/drawing/2014/main" xmlns="" id="{17125EE8-B6ED-4652-9010-950151A7D041}"/>
              </a:ext>
            </a:extLst>
          </p:cNvPr>
          <p:cNvSpPr>
            <a:spLocks noChangeArrowheads="1"/>
          </p:cNvSpPr>
          <p:nvPr/>
        </p:nvSpPr>
        <p:spPr bwMode="auto">
          <a:xfrm>
            <a:off x="3976320" y="3926979"/>
            <a:ext cx="7572829" cy="6924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285750" indent="-285750">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marL="0" indent="0">
              <a:spcBef>
                <a:spcPct val="0"/>
              </a:spcBef>
              <a:buNone/>
            </a:pPr>
            <a:r>
              <a:rPr lang="vi-VN" altLang="en-US" sz="2600" b="1" dirty="0">
                <a:solidFill>
                  <a:srgbClr val="C00000"/>
                </a:solidFill>
                <a:cs typeface="Arial" panose="020B0604020202020204" pitchFamily="34" charset="0"/>
              </a:rPr>
              <a:t>3.2. TÍCH LŨY TƯ BẢN</a:t>
            </a:r>
          </a:p>
          <a:p>
            <a:pPr eaLnBrk="1" hangingPunct="1">
              <a:spcBef>
                <a:spcPct val="0"/>
              </a:spcBef>
              <a:buFont typeface="Wingdings" panose="05000000000000000000" pitchFamily="2" charset="2"/>
              <a:buChar char="Ø"/>
            </a:pPr>
            <a:endParaRPr lang="en-US" altLang="en-US" sz="1300" b="1" dirty="0">
              <a:solidFill>
                <a:srgbClr val="935F0B"/>
              </a:solidFill>
            </a:endParaRPr>
          </a:p>
        </p:txBody>
      </p:sp>
      <p:sp>
        <p:nvSpPr>
          <p:cNvPr id="324633" name="Rectangle 34">
            <a:extLst>
              <a:ext uri="{FF2B5EF4-FFF2-40B4-BE49-F238E27FC236}">
                <a16:creationId xmlns:a16="http://schemas.microsoft.com/office/drawing/2014/main" xmlns="" id="{F95C1948-F9F1-4ACB-9C8E-0DD69EB0FC22}"/>
              </a:ext>
            </a:extLst>
          </p:cNvPr>
          <p:cNvSpPr>
            <a:spLocks noChangeArrowheads="1"/>
          </p:cNvSpPr>
          <p:nvPr/>
        </p:nvSpPr>
        <p:spPr bwMode="auto">
          <a:xfrm>
            <a:off x="5097463" y="5286251"/>
            <a:ext cx="5630409" cy="12464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285750" indent="-285750">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marL="0" indent="0" algn="ctr">
              <a:spcBef>
                <a:spcPct val="0"/>
              </a:spcBef>
              <a:buNone/>
            </a:pPr>
            <a:r>
              <a:rPr lang="vi-VN" altLang="en-US" sz="2500" b="1" dirty="0">
                <a:cs typeface="Arial" panose="020B0604020202020204" pitchFamily="34" charset="0"/>
              </a:rPr>
              <a:t>3.3. CÁC HÌNH THỨC BIỂU HIỆN CỦA GIÁ TRỊ THẶNG DƯ TRONG NỀN KINH TẾ THỊ TRƯỜNG</a:t>
            </a:r>
            <a:endParaRPr lang="en-US" altLang="en-US" sz="2400" b="1" dirty="0">
              <a:cs typeface="Arial" panose="020B0604020202020204" pitchFamily="34" charset="0"/>
            </a:endParaRPr>
          </a:p>
        </p:txBody>
      </p:sp>
      <p:sp>
        <p:nvSpPr>
          <p:cNvPr id="22" name="Rectangle 21">
            <a:extLst>
              <a:ext uri="{FF2B5EF4-FFF2-40B4-BE49-F238E27FC236}">
                <a16:creationId xmlns:a16="http://schemas.microsoft.com/office/drawing/2014/main" xmlns="" id="{3933A436-873C-447E-B76B-52EF8131A307}"/>
              </a:ext>
            </a:extLst>
          </p:cNvPr>
          <p:cNvSpPr/>
          <p:nvPr/>
        </p:nvSpPr>
        <p:spPr>
          <a:xfrm>
            <a:off x="5210161" y="216313"/>
            <a:ext cx="1951175" cy="461665"/>
          </a:xfrm>
          <a:prstGeom prst="rect">
            <a:avLst/>
          </a:prstGeom>
        </p:spPr>
        <p:txBody>
          <a:bodyPr wrap="none">
            <a:spAutoFit/>
          </a:bodyPr>
          <a:lstStyle/>
          <a:p>
            <a:pPr algn="ctr" defTabSz="914400" eaLnBrk="0" fontAlgn="base" hangingPunct="0">
              <a:lnSpc>
                <a:spcPct val="100000"/>
              </a:lnSpc>
              <a:spcBef>
                <a:spcPts val="0"/>
              </a:spcBef>
              <a:buNone/>
            </a:pPr>
            <a:r>
              <a:rPr lang="en-US" sz="2400" b="1" dirty="0">
                <a:solidFill>
                  <a:srgbClr val="FF0000"/>
                </a:solidFill>
                <a:latin typeface="Arial" panose="020B0604020202020204" pitchFamily="34" charset="0"/>
                <a:cs typeface="Arial" panose="020B0604020202020204" pitchFamily="34" charset="0"/>
              </a:rPr>
              <a:t>CHƯƠNG 3</a:t>
            </a:r>
            <a:r>
              <a:rPr lang="en-US" sz="2400" b="1" dirty="0">
                <a:solidFill>
                  <a:srgbClr val="663300"/>
                </a:solidFill>
                <a:latin typeface="Arial" panose="020B0604020202020204" pitchFamily="34" charset="0"/>
                <a:cs typeface="Arial" panose="020B0604020202020204" pitchFamily="34" charset="0"/>
              </a:rPr>
              <a:t> </a:t>
            </a:r>
          </a:p>
        </p:txBody>
      </p:sp>
      <p:sp>
        <p:nvSpPr>
          <p:cNvPr id="2" name="Rectangle 1">
            <a:extLst>
              <a:ext uri="{FF2B5EF4-FFF2-40B4-BE49-F238E27FC236}">
                <a16:creationId xmlns:a16="http://schemas.microsoft.com/office/drawing/2014/main" xmlns="" id="{92CFBAFC-B3DA-48A4-BA31-BCBD67AA6630}"/>
              </a:ext>
            </a:extLst>
          </p:cNvPr>
          <p:cNvSpPr/>
          <p:nvPr/>
        </p:nvSpPr>
        <p:spPr>
          <a:xfrm>
            <a:off x="217714" y="657657"/>
            <a:ext cx="11756572" cy="523220"/>
          </a:xfrm>
          <a:prstGeom prst="rect">
            <a:avLst/>
          </a:prstGeom>
        </p:spPr>
        <p:txBody>
          <a:bodyPr wrap="square">
            <a:spAutoFit/>
          </a:bodyPr>
          <a:lstStyle/>
          <a:p>
            <a:pPr algn="ctr"/>
            <a:r>
              <a:rPr lang="en-US" altLang="en-US" sz="2800" b="1" dirty="0">
                <a:solidFill>
                  <a:srgbClr val="006600"/>
                </a:solidFill>
                <a:latin typeface="Arial" panose="020B0604020202020204" pitchFamily="34" charset="0"/>
                <a:cs typeface="Arial" panose="020B0604020202020204" pitchFamily="34" charset="0"/>
              </a:rPr>
              <a:t>SẢN XUẤT GIÁ TRỊ THẶNG DƯ TRONG NỀN KINH TẾ THỊ TRƯỜNG</a:t>
            </a:r>
            <a:endParaRPr lang="en-US" sz="2800" dirty="0">
              <a:solidFill>
                <a:srgbClr val="006600"/>
              </a:solidFill>
              <a:latin typeface="Arial" panose="020B0604020202020204" pitchFamily="34" charset="0"/>
              <a:cs typeface="Arial" panose="020B0604020202020204" pitchFamily="34" charset="0"/>
            </a:endParaRPr>
          </a:p>
        </p:txBody>
      </p:sp>
      <p:grpSp>
        <p:nvGrpSpPr>
          <p:cNvPr id="25" name="Group 21">
            <a:extLst>
              <a:ext uri="{FF2B5EF4-FFF2-40B4-BE49-F238E27FC236}">
                <a16:creationId xmlns:a16="http://schemas.microsoft.com/office/drawing/2014/main" xmlns="" id="{FA01011E-49DC-4A17-AB3D-754AC95B1D74}"/>
              </a:ext>
            </a:extLst>
          </p:cNvPr>
          <p:cNvGrpSpPr>
            <a:grpSpLocks/>
          </p:cNvGrpSpPr>
          <p:nvPr/>
        </p:nvGrpSpPr>
        <p:grpSpPr bwMode="auto">
          <a:xfrm flipV="1">
            <a:off x="1" y="800577"/>
            <a:ext cx="12191999" cy="506436"/>
            <a:chOff x="240" y="576"/>
            <a:chExt cx="5298" cy="0"/>
          </a:xfrm>
        </p:grpSpPr>
        <p:sp>
          <p:nvSpPr>
            <p:cNvPr id="26" name="Line 7">
              <a:extLst>
                <a:ext uri="{FF2B5EF4-FFF2-40B4-BE49-F238E27FC236}">
                  <a16:creationId xmlns:a16="http://schemas.microsoft.com/office/drawing/2014/main" xmlns="" id="{9D0C8330-C3CD-4485-9EDD-BEE155D9B653}"/>
                </a:ext>
              </a:extLst>
            </p:cNvPr>
            <p:cNvSpPr>
              <a:spLocks noChangeShapeType="1"/>
            </p:cNvSpPr>
            <p:nvPr/>
          </p:nvSpPr>
          <p:spPr bwMode="auto">
            <a:xfrm>
              <a:off x="240" y="576"/>
              <a:ext cx="2688" cy="0"/>
            </a:xfrm>
            <a:prstGeom prst="line">
              <a:avLst/>
            </a:prstGeom>
            <a:noFill/>
            <a:ln w="127000">
              <a:solidFill>
                <a:srgbClr val="D6009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dirty="0">
                <a:solidFill>
                  <a:srgbClr val="000000"/>
                </a:solidFill>
                <a:latin typeface="Arial" panose="020B0604020202020204" pitchFamily="34" charset="0"/>
              </a:endParaRPr>
            </a:p>
          </p:txBody>
        </p:sp>
        <p:sp>
          <p:nvSpPr>
            <p:cNvPr id="29" name="Line 8">
              <a:extLst>
                <a:ext uri="{FF2B5EF4-FFF2-40B4-BE49-F238E27FC236}">
                  <a16:creationId xmlns:a16="http://schemas.microsoft.com/office/drawing/2014/main" xmlns="" id="{B0611E13-EDBE-4A3E-9447-6BBB4F790004}"/>
                </a:ext>
              </a:extLst>
            </p:cNvPr>
            <p:cNvSpPr>
              <a:spLocks noChangeShapeType="1"/>
            </p:cNvSpPr>
            <p:nvPr/>
          </p:nvSpPr>
          <p:spPr bwMode="auto">
            <a:xfrm>
              <a:off x="240" y="576"/>
              <a:ext cx="5298" cy="0"/>
            </a:xfrm>
            <a:prstGeom prst="line">
              <a:avLst/>
            </a:prstGeom>
            <a:noFill/>
            <a:ln w="12700">
              <a:solidFill>
                <a:srgbClr val="D6009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dirty="0">
                <a:solidFill>
                  <a:srgbClr val="000000"/>
                </a:solidFill>
                <a:latin typeface="Arial" panose="020B0604020202020204" pitchFamily="34" charset="0"/>
              </a:endParaRPr>
            </a:p>
          </p:txBody>
        </p:sp>
      </p:grpSp>
    </p:spTree>
  </p:cSld>
  <p:clrMapOvr>
    <a:masterClrMapping/>
  </p:clrMapOvr>
  <p:timing>
    <p:tnLst>
      <p:par>
        <p:cTn id="1" dur="indefinite" restart="never" nodeType="tmRoot"/>
      </p:par>
    </p:tn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Shape 238"/>
        <p:cNvGrpSpPr/>
        <p:nvPr/>
      </p:nvGrpSpPr>
      <p:grpSpPr>
        <a:xfrm>
          <a:off x="0" y="0"/>
          <a:ext cx="0" cy="0"/>
          <a:chOff x="0" y="0"/>
          <a:chExt cx="0" cy="0"/>
        </a:xfrm>
      </p:grpSpPr>
      <p:sp>
        <p:nvSpPr>
          <p:cNvPr id="239" name="Google Shape;239;p19"/>
          <p:cNvSpPr txBox="1">
            <a:spLocks noGrp="1"/>
          </p:cNvSpPr>
          <p:nvPr>
            <p:ph type="ctrTitle" idx="4294967295"/>
          </p:nvPr>
        </p:nvSpPr>
        <p:spPr>
          <a:xfrm>
            <a:off x="2053000" y="-2016500"/>
            <a:ext cx="8712400" cy="1546400"/>
          </a:xfrm>
          <a:prstGeom prst="rect">
            <a:avLst/>
          </a:prstGeom>
        </p:spPr>
        <p:txBody>
          <a:bodyPr spcFirstLastPara="1" wrap="square" lIns="121900" tIns="121900" rIns="121900" bIns="121900" anchor="b" anchorCtr="0">
            <a:noAutofit/>
          </a:bodyPr>
          <a:lstStyle/>
          <a:p>
            <a:pPr algn="ctr"/>
            <a:r>
              <a:rPr lang="en" sz="8000"/>
              <a:t>Big concept</a:t>
            </a:r>
            <a:endParaRPr sz="8000"/>
          </a:p>
        </p:txBody>
      </p:sp>
      <p:sp>
        <p:nvSpPr>
          <p:cNvPr id="250" name="Google Shape;250;p19"/>
          <p:cNvSpPr txBox="1">
            <a:spLocks noGrp="1"/>
          </p:cNvSpPr>
          <p:nvPr>
            <p:ph type="sldNum" idx="12"/>
          </p:nvPr>
        </p:nvSpPr>
        <p:spPr>
          <a:xfrm>
            <a:off x="5782800" y="6335500"/>
            <a:ext cx="626400" cy="522000"/>
          </a:xfrm>
          <a:prstGeom prst="rect">
            <a:avLst/>
          </a:prstGeom>
        </p:spPr>
        <p:txBody>
          <a:bodyPr spcFirstLastPara="1" wrap="square" lIns="121900" tIns="121900" rIns="121900" bIns="121900" anchor="t" anchorCtr="0">
            <a:noAutofit/>
          </a:bodyPr>
          <a:lstStyle/>
          <a:p>
            <a:fld id="{00000000-1234-1234-1234-123412341234}" type="slidenum">
              <a:rPr lang="en"/>
              <a:pPr/>
              <a:t>3</a:t>
            </a:fld>
            <a:endParaRPr/>
          </a:p>
        </p:txBody>
      </p:sp>
      <p:grpSp>
        <p:nvGrpSpPr>
          <p:cNvPr id="14" name="Group 21">
            <a:extLst>
              <a:ext uri="{FF2B5EF4-FFF2-40B4-BE49-F238E27FC236}">
                <a16:creationId xmlns:a16="http://schemas.microsoft.com/office/drawing/2014/main" xmlns="" id="{851DE72E-D157-4BFB-9DE3-C8C013C667A9}"/>
              </a:ext>
            </a:extLst>
          </p:cNvPr>
          <p:cNvGrpSpPr>
            <a:grpSpLocks/>
          </p:cNvGrpSpPr>
          <p:nvPr/>
        </p:nvGrpSpPr>
        <p:grpSpPr bwMode="auto">
          <a:xfrm flipV="1">
            <a:off x="1115904" y="1066559"/>
            <a:ext cx="8370887" cy="1588"/>
            <a:chOff x="240" y="-1947"/>
            <a:chExt cx="5327" cy="2523"/>
          </a:xfrm>
        </p:grpSpPr>
        <p:sp>
          <p:nvSpPr>
            <p:cNvPr id="15" name="Line 7">
              <a:extLst>
                <a:ext uri="{FF2B5EF4-FFF2-40B4-BE49-F238E27FC236}">
                  <a16:creationId xmlns:a16="http://schemas.microsoft.com/office/drawing/2014/main" xmlns="" id="{DFB26882-1C9F-4286-BA72-D26A3A4BFBCA}"/>
                </a:ext>
              </a:extLst>
            </p:cNvPr>
            <p:cNvSpPr>
              <a:spLocks noChangeShapeType="1"/>
            </p:cNvSpPr>
            <p:nvPr/>
          </p:nvSpPr>
          <p:spPr bwMode="auto">
            <a:xfrm>
              <a:off x="240" y="576"/>
              <a:ext cx="2688" cy="0"/>
            </a:xfrm>
            <a:prstGeom prst="line">
              <a:avLst/>
            </a:prstGeom>
            <a:noFill/>
            <a:ln w="127000">
              <a:solidFill>
                <a:srgbClr val="00B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dirty="0"/>
            </a:p>
          </p:txBody>
        </p:sp>
        <p:sp>
          <p:nvSpPr>
            <p:cNvPr id="16" name="Line 8">
              <a:extLst>
                <a:ext uri="{FF2B5EF4-FFF2-40B4-BE49-F238E27FC236}">
                  <a16:creationId xmlns:a16="http://schemas.microsoft.com/office/drawing/2014/main" xmlns="" id="{DA7CF578-DC64-43F1-A67C-5CE5EC0CA856}"/>
                </a:ext>
              </a:extLst>
            </p:cNvPr>
            <p:cNvSpPr>
              <a:spLocks noChangeShapeType="1"/>
            </p:cNvSpPr>
            <p:nvPr/>
          </p:nvSpPr>
          <p:spPr bwMode="auto">
            <a:xfrm>
              <a:off x="269" y="-1947"/>
              <a:ext cx="5298" cy="0"/>
            </a:xfrm>
            <a:prstGeom prst="line">
              <a:avLst/>
            </a:prstGeom>
            <a:noFill/>
            <a:ln w="12700">
              <a:solidFill>
                <a:srgbClr val="00B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2" name="Rectangle 1">
            <a:extLst>
              <a:ext uri="{FF2B5EF4-FFF2-40B4-BE49-F238E27FC236}">
                <a16:creationId xmlns:a16="http://schemas.microsoft.com/office/drawing/2014/main" xmlns="" id="{F4310ACA-2FA7-4AD6-9579-E0D46A33BAFC}"/>
              </a:ext>
            </a:extLst>
          </p:cNvPr>
          <p:cNvSpPr/>
          <p:nvPr/>
        </p:nvSpPr>
        <p:spPr>
          <a:xfrm>
            <a:off x="1612433" y="257951"/>
            <a:ext cx="8609536" cy="523220"/>
          </a:xfrm>
          <a:prstGeom prst="rect">
            <a:avLst/>
          </a:prstGeom>
        </p:spPr>
        <p:txBody>
          <a:bodyPr wrap="none">
            <a:spAutoFit/>
          </a:bodyPr>
          <a:lstStyle/>
          <a:p>
            <a:r>
              <a:rPr lang="vi-VN" altLang="en-US" sz="2800" b="1" dirty="0">
                <a:latin typeface="Arial" panose="020B0604020202020204" pitchFamily="34" charset="0"/>
                <a:cs typeface="Arial" panose="020B0604020202020204" pitchFamily="34" charset="0"/>
              </a:rPr>
              <a:t>3.1. LÝ LUẬN CỦA C.MÁC VỀ GIÁ TRỊ THẶNG DƯ</a:t>
            </a:r>
            <a:endParaRPr lang="en-US" sz="2800" b="1" dirty="0">
              <a:latin typeface="Arial" panose="020B0604020202020204" pitchFamily="34" charset="0"/>
              <a:cs typeface="Arial" panose="020B0604020202020204" pitchFamily="34" charset="0"/>
            </a:endParaRPr>
          </a:p>
        </p:txBody>
      </p:sp>
      <p:grpSp>
        <p:nvGrpSpPr>
          <p:cNvPr id="18" name="Group 12">
            <a:extLst>
              <a:ext uri="{FF2B5EF4-FFF2-40B4-BE49-F238E27FC236}">
                <a16:creationId xmlns:a16="http://schemas.microsoft.com/office/drawing/2014/main" xmlns="" id="{40F2E6D1-729B-4BC6-8EB9-F2B730FED35E}"/>
              </a:ext>
            </a:extLst>
          </p:cNvPr>
          <p:cNvGrpSpPr>
            <a:grpSpLocks/>
          </p:cNvGrpSpPr>
          <p:nvPr/>
        </p:nvGrpSpPr>
        <p:grpSpPr bwMode="auto">
          <a:xfrm>
            <a:off x="1346519" y="1509983"/>
            <a:ext cx="9418881" cy="5191879"/>
            <a:chOff x="1394158" y="1364076"/>
            <a:chExt cx="6281290" cy="5192848"/>
          </a:xfrm>
        </p:grpSpPr>
        <p:grpSp>
          <p:nvGrpSpPr>
            <p:cNvPr id="19" name="Group 10">
              <a:extLst>
                <a:ext uri="{FF2B5EF4-FFF2-40B4-BE49-F238E27FC236}">
                  <a16:creationId xmlns:a16="http://schemas.microsoft.com/office/drawing/2014/main" xmlns="" id="{898ED3DE-3C96-465F-80EC-5DE5F138C936}"/>
                </a:ext>
              </a:extLst>
            </p:cNvPr>
            <p:cNvGrpSpPr>
              <a:grpSpLocks/>
            </p:cNvGrpSpPr>
            <p:nvPr/>
          </p:nvGrpSpPr>
          <p:grpSpPr bwMode="auto">
            <a:xfrm>
              <a:off x="1394158" y="1364076"/>
              <a:ext cx="6281289" cy="1574757"/>
              <a:chOff x="1753356" y="1455420"/>
              <a:chExt cx="5452986" cy="1367096"/>
            </a:xfrm>
          </p:grpSpPr>
          <p:grpSp>
            <p:nvGrpSpPr>
              <p:cNvPr id="38" name="Group 7">
                <a:extLst>
                  <a:ext uri="{FF2B5EF4-FFF2-40B4-BE49-F238E27FC236}">
                    <a16:creationId xmlns:a16="http://schemas.microsoft.com/office/drawing/2014/main" xmlns="" id="{76C6C521-BB35-40C4-A2BD-935475D6C79B}"/>
                  </a:ext>
                </a:extLst>
              </p:cNvPr>
              <p:cNvGrpSpPr>
                <a:grpSpLocks/>
              </p:cNvGrpSpPr>
              <p:nvPr/>
            </p:nvGrpSpPr>
            <p:grpSpPr bwMode="auto">
              <a:xfrm>
                <a:off x="1803761" y="1455420"/>
                <a:ext cx="5402581" cy="1367096"/>
                <a:chOff x="1803761" y="1455420"/>
                <a:chExt cx="5402581" cy="1367096"/>
              </a:xfrm>
            </p:grpSpPr>
            <p:pic>
              <p:nvPicPr>
                <p:cNvPr id="43" name="Picture 345" descr="shadow_1_m">
                  <a:extLst>
                    <a:ext uri="{FF2B5EF4-FFF2-40B4-BE49-F238E27FC236}">
                      <a16:creationId xmlns:a16="http://schemas.microsoft.com/office/drawing/2014/main" xmlns="" id="{FC5BCE42-49E2-43C0-971B-FD8C5E88EB03}"/>
                    </a:ext>
                  </a:extLst>
                </p:cNvPr>
                <p:cNvPicPr>
                  <a:picLocks noChangeAspect="1" noChangeArrowheads="1"/>
                </p:cNvPicPr>
                <p:nvPr/>
              </p:nvPicPr>
              <p:blipFill>
                <a:blip r:embed="rId3"/>
                <a:srcRect t="1518" b="2"/>
                <a:stretch>
                  <a:fillRect/>
                </a:stretch>
              </p:blipFill>
              <p:spPr bwMode="gray">
                <a:xfrm>
                  <a:off x="1803761" y="2510102"/>
                  <a:ext cx="5402581" cy="312414"/>
                </a:xfrm>
                <a:prstGeom prst="rect">
                  <a:avLst/>
                </a:prstGeom>
                <a:noFill/>
                <a:ln w="9525">
                  <a:noFill/>
                  <a:miter lim="800000"/>
                  <a:headEnd/>
                  <a:tailEnd/>
                </a:ln>
              </p:spPr>
            </p:pic>
            <p:sp>
              <p:nvSpPr>
                <p:cNvPr id="44" name="Rectangle 43">
                  <a:extLst>
                    <a:ext uri="{FF2B5EF4-FFF2-40B4-BE49-F238E27FC236}">
                      <a16:creationId xmlns:a16="http://schemas.microsoft.com/office/drawing/2014/main" xmlns="" id="{5A553D66-7138-4326-961D-68FE94C7DDDC}"/>
                    </a:ext>
                  </a:extLst>
                </p:cNvPr>
                <p:cNvSpPr/>
                <p:nvPr/>
              </p:nvSpPr>
              <p:spPr>
                <a:xfrm>
                  <a:off x="2286492" y="1454697"/>
                  <a:ext cx="4640094" cy="1250223"/>
                </a:xfrm>
                <a:prstGeom prst="rect">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45" name="Rectangle 44">
                  <a:extLst>
                    <a:ext uri="{FF2B5EF4-FFF2-40B4-BE49-F238E27FC236}">
                      <a16:creationId xmlns:a16="http://schemas.microsoft.com/office/drawing/2014/main" xmlns="" id="{8FE3D3F4-833B-4343-917E-181B17CEDCAE}"/>
                    </a:ext>
                  </a:extLst>
                </p:cNvPr>
                <p:cNvSpPr/>
                <p:nvPr/>
              </p:nvSpPr>
              <p:spPr>
                <a:xfrm>
                  <a:off x="2392606" y="1560834"/>
                  <a:ext cx="4443025" cy="1029677"/>
                </a:xfrm>
                <a:prstGeom prst="rect">
                  <a:avLst/>
                </a:prstGeom>
                <a:gradFill flip="none" rotWithShape="1">
                  <a:gsLst>
                    <a:gs pos="0">
                      <a:schemeClr val="bg1">
                        <a:shade val="30000"/>
                        <a:satMod val="115000"/>
                        <a:lumMod val="23000"/>
                        <a:lumOff val="77000"/>
                      </a:schemeClr>
                    </a:gs>
                    <a:gs pos="50000">
                      <a:schemeClr val="bg1">
                        <a:shade val="67500"/>
                        <a:satMod val="115000"/>
                        <a:lumMod val="33000"/>
                        <a:lumOff val="67000"/>
                      </a:schemeClr>
                    </a:gs>
                    <a:gs pos="100000">
                      <a:schemeClr val="bg1">
                        <a:shade val="100000"/>
                        <a:satMod val="115000"/>
                      </a:schemeClr>
                    </a:gs>
                  </a:gsLst>
                  <a:lin ang="2700000" scaled="1"/>
                  <a:tileRect/>
                </a:gra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grpSp>
          <p:grpSp>
            <p:nvGrpSpPr>
              <p:cNvPr id="39" name="Group 6">
                <a:extLst>
                  <a:ext uri="{FF2B5EF4-FFF2-40B4-BE49-F238E27FC236}">
                    <a16:creationId xmlns:a16="http://schemas.microsoft.com/office/drawing/2014/main" xmlns="" id="{E73753C3-CD4C-4FAE-96DF-FA4E29AC6CFE}"/>
                  </a:ext>
                </a:extLst>
              </p:cNvPr>
              <p:cNvGrpSpPr>
                <a:grpSpLocks/>
              </p:cNvGrpSpPr>
              <p:nvPr/>
            </p:nvGrpSpPr>
            <p:grpSpPr bwMode="auto">
              <a:xfrm>
                <a:off x="1753356" y="1673098"/>
                <a:ext cx="1788754" cy="951873"/>
                <a:chOff x="1753356" y="1673098"/>
                <a:chExt cx="1788754" cy="951873"/>
              </a:xfrm>
            </p:grpSpPr>
            <p:sp>
              <p:nvSpPr>
                <p:cNvPr id="40" name="Right Triangle 39">
                  <a:extLst>
                    <a:ext uri="{FF2B5EF4-FFF2-40B4-BE49-F238E27FC236}">
                      <a16:creationId xmlns:a16="http://schemas.microsoft.com/office/drawing/2014/main" xmlns="" id="{AF66BB2E-8E74-4CC2-9442-4D70C1155079}"/>
                    </a:ext>
                  </a:extLst>
                </p:cNvPr>
                <p:cNvSpPr/>
                <p:nvPr/>
              </p:nvSpPr>
              <p:spPr>
                <a:xfrm flipH="1">
                  <a:off x="2114228" y="2473345"/>
                  <a:ext cx="172264" cy="151626"/>
                </a:xfrm>
                <a:prstGeom prst="rtTriangle">
                  <a:avLst/>
                </a:prstGeom>
                <a:solidFill>
                  <a:schemeClr val="tx2">
                    <a:lumMod val="60000"/>
                    <a:lumOff val="4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42" name="Trapezoid 2">
                  <a:extLst>
                    <a:ext uri="{FF2B5EF4-FFF2-40B4-BE49-F238E27FC236}">
                      <a16:creationId xmlns:a16="http://schemas.microsoft.com/office/drawing/2014/main" xmlns="" id="{683E3382-1A49-46C4-82F7-26E400CBFF0F}"/>
                    </a:ext>
                  </a:extLst>
                </p:cNvPr>
                <p:cNvSpPr/>
                <p:nvPr/>
              </p:nvSpPr>
              <p:spPr>
                <a:xfrm rot="19191503">
                  <a:off x="1753356" y="1673098"/>
                  <a:ext cx="1788754" cy="464526"/>
                </a:xfrm>
                <a:custGeom>
                  <a:avLst/>
                  <a:gdLst>
                    <a:gd name="connsiteX0" fmla="*/ 0 w 1828800"/>
                    <a:gd name="connsiteY0" fmla="*/ 457200 h 457200"/>
                    <a:gd name="connsiteX1" fmla="*/ 114300 w 1828800"/>
                    <a:gd name="connsiteY1" fmla="*/ 0 h 457200"/>
                    <a:gd name="connsiteX2" fmla="*/ 1714500 w 1828800"/>
                    <a:gd name="connsiteY2" fmla="*/ 0 h 457200"/>
                    <a:gd name="connsiteX3" fmla="*/ 1828800 w 1828800"/>
                    <a:gd name="connsiteY3" fmla="*/ 457200 h 457200"/>
                    <a:gd name="connsiteX4" fmla="*/ 0 w 1828800"/>
                    <a:gd name="connsiteY4" fmla="*/ 457200 h 457200"/>
                    <a:gd name="connsiteX0" fmla="*/ 0 w 1828800"/>
                    <a:gd name="connsiteY0" fmla="*/ 463642 h 463642"/>
                    <a:gd name="connsiteX1" fmla="*/ 402156 w 1828800"/>
                    <a:gd name="connsiteY1" fmla="*/ 0 h 463642"/>
                    <a:gd name="connsiteX2" fmla="*/ 1714500 w 1828800"/>
                    <a:gd name="connsiteY2" fmla="*/ 6442 h 463642"/>
                    <a:gd name="connsiteX3" fmla="*/ 1828800 w 1828800"/>
                    <a:gd name="connsiteY3" fmla="*/ 463642 h 463642"/>
                    <a:gd name="connsiteX4" fmla="*/ 0 w 1828800"/>
                    <a:gd name="connsiteY4" fmla="*/ 463642 h 463642"/>
                    <a:gd name="connsiteX0" fmla="*/ 0 w 2001385"/>
                    <a:gd name="connsiteY0" fmla="*/ 463642 h 463642"/>
                    <a:gd name="connsiteX1" fmla="*/ 402156 w 2001385"/>
                    <a:gd name="connsiteY1" fmla="*/ 0 h 463642"/>
                    <a:gd name="connsiteX2" fmla="*/ 1714500 w 2001385"/>
                    <a:gd name="connsiteY2" fmla="*/ 6442 h 463642"/>
                    <a:gd name="connsiteX3" fmla="*/ 2001385 w 2001385"/>
                    <a:gd name="connsiteY3" fmla="*/ 426441 h 463642"/>
                    <a:gd name="connsiteX4" fmla="*/ 0 w 2001385"/>
                    <a:gd name="connsiteY4" fmla="*/ 463642 h 463642"/>
                    <a:gd name="connsiteX0" fmla="*/ 0 w 2001385"/>
                    <a:gd name="connsiteY0" fmla="*/ 463642 h 463642"/>
                    <a:gd name="connsiteX1" fmla="*/ 402156 w 2001385"/>
                    <a:gd name="connsiteY1" fmla="*/ 0 h 463642"/>
                    <a:gd name="connsiteX2" fmla="*/ 1514076 w 2001385"/>
                    <a:gd name="connsiteY2" fmla="*/ 7706 h 463642"/>
                    <a:gd name="connsiteX3" fmla="*/ 2001385 w 2001385"/>
                    <a:gd name="connsiteY3" fmla="*/ 426441 h 463642"/>
                    <a:gd name="connsiteX4" fmla="*/ 0 w 2001385"/>
                    <a:gd name="connsiteY4" fmla="*/ 463642 h 4636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01385" h="463642">
                      <a:moveTo>
                        <a:pt x="0" y="463642"/>
                      </a:moveTo>
                      <a:lnTo>
                        <a:pt x="402156" y="0"/>
                      </a:lnTo>
                      <a:lnTo>
                        <a:pt x="1514076" y="7706"/>
                      </a:lnTo>
                      <a:lnTo>
                        <a:pt x="2001385" y="426441"/>
                      </a:lnTo>
                      <a:lnTo>
                        <a:pt x="0" y="463642"/>
                      </a:lnTo>
                      <a:close/>
                    </a:path>
                  </a:pathLst>
                </a:custGeom>
                <a:solidFill>
                  <a:srgbClr val="0033CC"/>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grpSp>
          <p:nvGrpSpPr>
            <p:cNvPr id="20" name="Group 46">
              <a:extLst>
                <a:ext uri="{FF2B5EF4-FFF2-40B4-BE49-F238E27FC236}">
                  <a16:creationId xmlns:a16="http://schemas.microsoft.com/office/drawing/2014/main" xmlns="" id="{D0A07812-38EA-4A8A-BF64-2B4EAF184394}"/>
                </a:ext>
              </a:extLst>
            </p:cNvPr>
            <p:cNvGrpSpPr>
              <a:grpSpLocks/>
            </p:cNvGrpSpPr>
            <p:nvPr/>
          </p:nvGrpSpPr>
          <p:grpSpPr bwMode="auto">
            <a:xfrm>
              <a:off x="1504684" y="3178093"/>
              <a:ext cx="5848513" cy="1440132"/>
              <a:chOff x="1849307" y="1455304"/>
              <a:chExt cx="5077279" cy="1250224"/>
            </a:xfrm>
          </p:grpSpPr>
          <p:grpSp>
            <p:nvGrpSpPr>
              <p:cNvPr id="30" name="Group 49">
                <a:extLst>
                  <a:ext uri="{FF2B5EF4-FFF2-40B4-BE49-F238E27FC236}">
                    <a16:creationId xmlns:a16="http://schemas.microsoft.com/office/drawing/2014/main" xmlns="" id="{E7F4BC7E-8C72-4B20-A5FA-F1557211BDB9}"/>
                  </a:ext>
                </a:extLst>
              </p:cNvPr>
              <p:cNvGrpSpPr>
                <a:grpSpLocks/>
              </p:cNvGrpSpPr>
              <p:nvPr/>
            </p:nvGrpSpPr>
            <p:grpSpPr bwMode="auto">
              <a:xfrm>
                <a:off x="2286492" y="1455304"/>
                <a:ext cx="4640094" cy="1250224"/>
                <a:chOff x="2286492" y="1455304"/>
                <a:chExt cx="4640094" cy="1250224"/>
              </a:xfrm>
            </p:grpSpPr>
            <p:sp>
              <p:nvSpPr>
                <p:cNvPr id="36" name="Rectangle 35">
                  <a:extLst>
                    <a:ext uri="{FF2B5EF4-FFF2-40B4-BE49-F238E27FC236}">
                      <a16:creationId xmlns:a16="http://schemas.microsoft.com/office/drawing/2014/main" xmlns="" id="{95C85BBC-7163-488D-A459-63323DCBC8CC}"/>
                    </a:ext>
                  </a:extLst>
                </p:cNvPr>
                <p:cNvSpPr/>
                <p:nvPr/>
              </p:nvSpPr>
              <p:spPr>
                <a:xfrm>
                  <a:off x="2286492" y="1455304"/>
                  <a:ext cx="4640094" cy="1250224"/>
                </a:xfrm>
                <a:prstGeom prst="rect">
                  <a:avLst/>
                </a:pr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7" name="Rectangle 36">
                  <a:extLst>
                    <a:ext uri="{FF2B5EF4-FFF2-40B4-BE49-F238E27FC236}">
                      <a16:creationId xmlns:a16="http://schemas.microsoft.com/office/drawing/2014/main" xmlns="" id="{7F509B22-86FF-4F97-BB7C-F70878D826A7}"/>
                    </a:ext>
                  </a:extLst>
                </p:cNvPr>
                <p:cNvSpPr/>
                <p:nvPr/>
              </p:nvSpPr>
              <p:spPr>
                <a:xfrm>
                  <a:off x="2392606" y="1561442"/>
                  <a:ext cx="4443025" cy="1029676"/>
                </a:xfrm>
                <a:prstGeom prst="rect">
                  <a:avLst/>
                </a:prstGeom>
                <a:gradFill flip="none" rotWithShape="1">
                  <a:gsLst>
                    <a:gs pos="0">
                      <a:schemeClr val="bg1">
                        <a:shade val="30000"/>
                        <a:satMod val="115000"/>
                        <a:lumMod val="23000"/>
                        <a:lumOff val="77000"/>
                      </a:schemeClr>
                    </a:gs>
                    <a:gs pos="50000">
                      <a:schemeClr val="bg1">
                        <a:shade val="67500"/>
                        <a:satMod val="115000"/>
                        <a:lumMod val="33000"/>
                        <a:lumOff val="67000"/>
                      </a:schemeClr>
                    </a:gs>
                    <a:gs pos="100000">
                      <a:schemeClr val="bg1">
                        <a:shade val="100000"/>
                        <a:satMod val="115000"/>
                      </a:schemeClr>
                    </a:gs>
                  </a:gsLst>
                  <a:lin ang="2700000" scaled="1"/>
                  <a:tileRect/>
                </a:gra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31" name="Group 50">
                <a:extLst>
                  <a:ext uri="{FF2B5EF4-FFF2-40B4-BE49-F238E27FC236}">
                    <a16:creationId xmlns:a16="http://schemas.microsoft.com/office/drawing/2014/main" xmlns="" id="{3E013F71-9DFD-40F4-9F77-575A696E650B}"/>
                  </a:ext>
                </a:extLst>
              </p:cNvPr>
              <p:cNvGrpSpPr>
                <a:grpSpLocks/>
              </p:cNvGrpSpPr>
              <p:nvPr/>
            </p:nvGrpSpPr>
            <p:grpSpPr bwMode="auto">
              <a:xfrm>
                <a:off x="1849307" y="1585463"/>
                <a:ext cx="1736390" cy="1040116"/>
                <a:chOff x="1849307" y="1585463"/>
                <a:chExt cx="1736390" cy="1040116"/>
              </a:xfrm>
            </p:grpSpPr>
            <p:sp>
              <p:nvSpPr>
                <p:cNvPr id="32" name="Right Triangle 31">
                  <a:extLst>
                    <a:ext uri="{FF2B5EF4-FFF2-40B4-BE49-F238E27FC236}">
                      <a16:creationId xmlns:a16="http://schemas.microsoft.com/office/drawing/2014/main" xmlns="" id="{544C40C6-C3BF-4E27-B57D-77D66D2D1BC9}"/>
                    </a:ext>
                  </a:extLst>
                </p:cNvPr>
                <p:cNvSpPr/>
                <p:nvPr/>
              </p:nvSpPr>
              <p:spPr>
                <a:xfrm flipH="1">
                  <a:off x="2114228" y="2473953"/>
                  <a:ext cx="172264" cy="151626"/>
                </a:xfrm>
                <a:prstGeom prst="rtTriangle">
                  <a:avLst/>
                </a:prstGeom>
                <a:solidFill>
                  <a:schemeClr val="tx2">
                    <a:lumMod val="60000"/>
                    <a:lumOff val="4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4" name="Trapezoid 2">
                  <a:extLst>
                    <a:ext uri="{FF2B5EF4-FFF2-40B4-BE49-F238E27FC236}">
                      <a16:creationId xmlns:a16="http://schemas.microsoft.com/office/drawing/2014/main" xmlns="" id="{189915A5-6FC0-4A48-9F57-DF1621EFA6EF}"/>
                    </a:ext>
                  </a:extLst>
                </p:cNvPr>
                <p:cNvSpPr/>
                <p:nvPr/>
              </p:nvSpPr>
              <p:spPr>
                <a:xfrm rot="19191503">
                  <a:off x="1849307" y="1585463"/>
                  <a:ext cx="1736390" cy="464526"/>
                </a:xfrm>
                <a:custGeom>
                  <a:avLst/>
                  <a:gdLst>
                    <a:gd name="connsiteX0" fmla="*/ 0 w 1828800"/>
                    <a:gd name="connsiteY0" fmla="*/ 457200 h 457200"/>
                    <a:gd name="connsiteX1" fmla="*/ 114300 w 1828800"/>
                    <a:gd name="connsiteY1" fmla="*/ 0 h 457200"/>
                    <a:gd name="connsiteX2" fmla="*/ 1714500 w 1828800"/>
                    <a:gd name="connsiteY2" fmla="*/ 0 h 457200"/>
                    <a:gd name="connsiteX3" fmla="*/ 1828800 w 1828800"/>
                    <a:gd name="connsiteY3" fmla="*/ 457200 h 457200"/>
                    <a:gd name="connsiteX4" fmla="*/ 0 w 1828800"/>
                    <a:gd name="connsiteY4" fmla="*/ 457200 h 457200"/>
                    <a:gd name="connsiteX0" fmla="*/ 0 w 1828800"/>
                    <a:gd name="connsiteY0" fmla="*/ 463642 h 463642"/>
                    <a:gd name="connsiteX1" fmla="*/ 402156 w 1828800"/>
                    <a:gd name="connsiteY1" fmla="*/ 0 h 463642"/>
                    <a:gd name="connsiteX2" fmla="*/ 1714500 w 1828800"/>
                    <a:gd name="connsiteY2" fmla="*/ 6442 h 463642"/>
                    <a:gd name="connsiteX3" fmla="*/ 1828800 w 1828800"/>
                    <a:gd name="connsiteY3" fmla="*/ 463642 h 463642"/>
                    <a:gd name="connsiteX4" fmla="*/ 0 w 1828800"/>
                    <a:gd name="connsiteY4" fmla="*/ 463642 h 463642"/>
                    <a:gd name="connsiteX0" fmla="*/ 0 w 2001385"/>
                    <a:gd name="connsiteY0" fmla="*/ 463642 h 463642"/>
                    <a:gd name="connsiteX1" fmla="*/ 402156 w 2001385"/>
                    <a:gd name="connsiteY1" fmla="*/ 0 h 463642"/>
                    <a:gd name="connsiteX2" fmla="*/ 1714500 w 2001385"/>
                    <a:gd name="connsiteY2" fmla="*/ 6442 h 463642"/>
                    <a:gd name="connsiteX3" fmla="*/ 2001385 w 2001385"/>
                    <a:gd name="connsiteY3" fmla="*/ 426441 h 463642"/>
                    <a:gd name="connsiteX4" fmla="*/ 0 w 2001385"/>
                    <a:gd name="connsiteY4" fmla="*/ 463642 h 463642"/>
                    <a:gd name="connsiteX0" fmla="*/ 0 w 2001385"/>
                    <a:gd name="connsiteY0" fmla="*/ 463642 h 463642"/>
                    <a:gd name="connsiteX1" fmla="*/ 402156 w 2001385"/>
                    <a:gd name="connsiteY1" fmla="*/ 0 h 463642"/>
                    <a:gd name="connsiteX2" fmla="*/ 1514076 w 2001385"/>
                    <a:gd name="connsiteY2" fmla="*/ 7706 h 463642"/>
                    <a:gd name="connsiteX3" fmla="*/ 2001385 w 2001385"/>
                    <a:gd name="connsiteY3" fmla="*/ 426441 h 463642"/>
                    <a:gd name="connsiteX4" fmla="*/ 0 w 2001385"/>
                    <a:gd name="connsiteY4" fmla="*/ 463642 h 4636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01385" h="463642">
                      <a:moveTo>
                        <a:pt x="0" y="463642"/>
                      </a:moveTo>
                      <a:lnTo>
                        <a:pt x="402156" y="0"/>
                      </a:lnTo>
                      <a:lnTo>
                        <a:pt x="1514076" y="7706"/>
                      </a:lnTo>
                      <a:lnTo>
                        <a:pt x="2001385" y="426441"/>
                      </a:lnTo>
                      <a:lnTo>
                        <a:pt x="0" y="463642"/>
                      </a:lnTo>
                      <a:close/>
                    </a:path>
                  </a:pathLst>
                </a:custGeom>
                <a:solidFill>
                  <a:srgbClr val="996633"/>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grpSp>
        </p:grpSp>
        <p:grpSp>
          <p:nvGrpSpPr>
            <p:cNvPr id="21" name="Group 63">
              <a:extLst>
                <a:ext uri="{FF2B5EF4-FFF2-40B4-BE49-F238E27FC236}">
                  <a16:creationId xmlns:a16="http://schemas.microsoft.com/office/drawing/2014/main" xmlns="" id="{8A2ECCBF-F56B-4D06-A8AF-87EA6D83AC17}"/>
                </a:ext>
              </a:extLst>
            </p:cNvPr>
            <p:cNvGrpSpPr>
              <a:grpSpLocks/>
            </p:cNvGrpSpPr>
            <p:nvPr/>
          </p:nvGrpSpPr>
          <p:grpSpPr bwMode="auto">
            <a:xfrm>
              <a:off x="1452220" y="4982167"/>
              <a:ext cx="6223228" cy="1574757"/>
              <a:chOff x="1803761" y="1455420"/>
              <a:chExt cx="5402581" cy="1367096"/>
            </a:xfrm>
          </p:grpSpPr>
          <p:grpSp>
            <p:nvGrpSpPr>
              <p:cNvPr id="22" name="Group 67">
                <a:extLst>
                  <a:ext uri="{FF2B5EF4-FFF2-40B4-BE49-F238E27FC236}">
                    <a16:creationId xmlns:a16="http://schemas.microsoft.com/office/drawing/2014/main" xmlns="" id="{9F86A5A2-7DE8-4ECC-B4DD-6601EE8E766C}"/>
                  </a:ext>
                </a:extLst>
              </p:cNvPr>
              <p:cNvGrpSpPr>
                <a:grpSpLocks/>
              </p:cNvGrpSpPr>
              <p:nvPr/>
            </p:nvGrpSpPr>
            <p:grpSpPr bwMode="auto">
              <a:xfrm>
                <a:off x="1803761" y="1455420"/>
                <a:ext cx="5402581" cy="1367096"/>
                <a:chOff x="1803761" y="1455420"/>
                <a:chExt cx="5402581" cy="1367096"/>
              </a:xfrm>
            </p:grpSpPr>
            <p:pic>
              <p:nvPicPr>
                <p:cNvPr id="27" name="Picture 345" descr="shadow_1_m">
                  <a:extLst>
                    <a:ext uri="{FF2B5EF4-FFF2-40B4-BE49-F238E27FC236}">
                      <a16:creationId xmlns:a16="http://schemas.microsoft.com/office/drawing/2014/main" xmlns="" id="{ED60B842-245D-404D-811C-51496907826B}"/>
                    </a:ext>
                  </a:extLst>
                </p:cNvPr>
                <p:cNvPicPr>
                  <a:picLocks noChangeAspect="1" noChangeArrowheads="1"/>
                </p:cNvPicPr>
                <p:nvPr/>
              </p:nvPicPr>
              <p:blipFill>
                <a:blip r:embed="rId3"/>
                <a:srcRect t="1518" b="2"/>
                <a:stretch>
                  <a:fillRect/>
                </a:stretch>
              </p:blipFill>
              <p:spPr bwMode="gray">
                <a:xfrm>
                  <a:off x="1803761" y="2510102"/>
                  <a:ext cx="5402581" cy="312414"/>
                </a:xfrm>
                <a:prstGeom prst="rect">
                  <a:avLst/>
                </a:prstGeom>
                <a:noFill/>
                <a:ln w="9525">
                  <a:noFill/>
                  <a:miter lim="800000"/>
                  <a:headEnd/>
                  <a:tailEnd/>
                </a:ln>
              </p:spPr>
            </p:pic>
            <p:sp>
              <p:nvSpPr>
                <p:cNvPr id="28" name="Rectangle 27">
                  <a:extLst>
                    <a:ext uri="{FF2B5EF4-FFF2-40B4-BE49-F238E27FC236}">
                      <a16:creationId xmlns:a16="http://schemas.microsoft.com/office/drawing/2014/main" xmlns="" id="{07C5E4F6-5C1E-475B-8CC2-B937B02DDE66}"/>
                    </a:ext>
                  </a:extLst>
                </p:cNvPr>
                <p:cNvSpPr/>
                <p:nvPr/>
              </p:nvSpPr>
              <p:spPr>
                <a:xfrm>
                  <a:off x="2286492" y="1455127"/>
                  <a:ext cx="4640094" cy="1250224"/>
                </a:xfrm>
                <a:prstGeom prst="rect">
                  <a:avLst/>
                </a:prstGeom>
                <a:solidFill>
                  <a:schemeClr val="tx2">
                    <a:lumMod val="5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9" name="Rectangle 28">
                  <a:extLst>
                    <a:ext uri="{FF2B5EF4-FFF2-40B4-BE49-F238E27FC236}">
                      <a16:creationId xmlns:a16="http://schemas.microsoft.com/office/drawing/2014/main" xmlns="" id="{D645105F-2EB6-46A1-950B-0E541BB47BD2}"/>
                    </a:ext>
                  </a:extLst>
                </p:cNvPr>
                <p:cNvSpPr/>
                <p:nvPr/>
              </p:nvSpPr>
              <p:spPr>
                <a:xfrm>
                  <a:off x="2392606" y="1561266"/>
                  <a:ext cx="4443025" cy="1029676"/>
                </a:xfrm>
                <a:prstGeom prst="rect">
                  <a:avLst/>
                </a:prstGeom>
                <a:gradFill flip="none" rotWithShape="1">
                  <a:gsLst>
                    <a:gs pos="0">
                      <a:schemeClr val="bg1">
                        <a:shade val="30000"/>
                        <a:satMod val="115000"/>
                        <a:lumMod val="23000"/>
                        <a:lumOff val="77000"/>
                      </a:schemeClr>
                    </a:gs>
                    <a:gs pos="50000">
                      <a:schemeClr val="bg1">
                        <a:shade val="67500"/>
                        <a:satMod val="115000"/>
                        <a:lumMod val="33000"/>
                        <a:lumOff val="67000"/>
                      </a:schemeClr>
                    </a:gs>
                    <a:gs pos="100000">
                      <a:schemeClr val="bg1">
                        <a:shade val="100000"/>
                        <a:satMod val="115000"/>
                      </a:schemeClr>
                    </a:gs>
                  </a:gsLst>
                  <a:lin ang="2700000" scaled="1"/>
                  <a:tileRect/>
                </a:gra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26" name="Trapezoid 2">
                <a:extLst>
                  <a:ext uri="{FF2B5EF4-FFF2-40B4-BE49-F238E27FC236}">
                    <a16:creationId xmlns:a16="http://schemas.microsoft.com/office/drawing/2014/main" xmlns="" id="{141AE741-8249-4A35-A29B-433561E75082}"/>
                  </a:ext>
                </a:extLst>
              </p:cNvPr>
              <p:cNvSpPr/>
              <p:nvPr/>
            </p:nvSpPr>
            <p:spPr bwMode="auto">
              <a:xfrm rot="19191503">
                <a:off x="1862096" y="1595107"/>
                <a:ext cx="1697037" cy="464526"/>
              </a:xfrm>
              <a:custGeom>
                <a:avLst/>
                <a:gdLst>
                  <a:gd name="connsiteX0" fmla="*/ 0 w 1828800"/>
                  <a:gd name="connsiteY0" fmla="*/ 457200 h 457200"/>
                  <a:gd name="connsiteX1" fmla="*/ 114300 w 1828800"/>
                  <a:gd name="connsiteY1" fmla="*/ 0 h 457200"/>
                  <a:gd name="connsiteX2" fmla="*/ 1714500 w 1828800"/>
                  <a:gd name="connsiteY2" fmla="*/ 0 h 457200"/>
                  <a:gd name="connsiteX3" fmla="*/ 1828800 w 1828800"/>
                  <a:gd name="connsiteY3" fmla="*/ 457200 h 457200"/>
                  <a:gd name="connsiteX4" fmla="*/ 0 w 1828800"/>
                  <a:gd name="connsiteY4" fmla="*/ 457200 h 457200"/>
                  <a:gd name="connsiteX0" fmla="*/ 0 w 1828800"/>
                  <a:gd name="connsiteY0" fmla="*/ 463642 h 463642"/>
                  <a:gd name="connsiteX1" fmla="*/ 402156 w 1828800"/>
                  <a:gd name="connsiteY1" fmla="*/ 0 h 463642"/>
                  <a:gd name="connsiteX2" fmla="*/ 1714500 w 1828800"/>
                  <a:gd name="connsiteY2" fmla="*/ 6442 h 463642"/>
                  <a:gd name="connsiteX3" fmla="*/ 1828800 w 1828800"/>
                  <a:gd name="connsiteY3" fmla="*/ 463642 h 463642"/>
                  <a:gd name="connsiteX4" fmla="*/ 0 w 1828800"/>
                  <a:gd name="connsiteY4" fmla="*/ 463642 h 463642"/>
                  <a:gd name="connsiteX0" fmla="*/ 0 w 2001385"/>
                  <a:gd name="connsiteY0" fmla="*/ 463642 h 463642"/>
                  <a:gd name="connsiteX1" fmla="*/ 402156 w 2001385"/>
                  <a:gd name="connsiteY1" fmla="*/ 0 h 463642"/>
                  <a:gd name="connsiteX2" fmla="*/ 1714500 w 2001385"/>
                  <a:gd name="connsiteY2" fmla="*/ 6442 h 463642"/>
                  <a:gd name="connsiteX3" fmla="*/ 2001385 w 2001385"/>
                  <a:gd name="connsiteY3" fmla="*/ 426441 h 463642"/>
                  <a:gd name="connsiteX4" fmla="*/ 0 w 2001385"/>
                  <a:gd name="connsiteY4" fmla="*/ 463642 h 463642"/>
                  <a:gd name="connsiteX0" fmla="*/ 0 w 2001385"/>
                  <a:gd name="connsiteY0" fmla="*/ 463642 h 463642"/>
                  <a:gd name="connsiteX1" fmla="*/ 402156 w 2001385"/>
                  <a:gd name="connsiteY1" fmla="*/ 0 h 463642"/>
                  <a:gd name="connsiteX2" fmla="*/ 1514076 w 2001385"/>
                  <a:gd name="connsiteY2" fmla="*/ 7706 h 463642"/>
                  <a:gd name="connsiteX3" fmla="*/ 2001385 w 2001385"/>
                  <a:gd name="connsiteY3" fmla="*/ 426441 h 463642"/>
                  <a:gd name="connsiteX4" fmla="*/ 0 w 2001385"/>
                  <a:gd name="connsiteY4" fmla="*/ 463642 h 4636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01385" h="463642">
                    <a:moveTo>
                      <a:pt x="0" y="463642"/>
                    </a:moveTo>
                    <a:lnTo>
                      <a:pt x="402156" y="0"/>
                    </a:lnTo>
                    <a:lnTo>
                      <a:pt x="1514076" y="7706"/>
                    </a:lnTo>
                    <a:lnTo>
                      <a:pt x="2001385" y="426441"/>
                    </a:lnTo>
                    <a:lnTo>
                      <a:pt x="0" y="463642"/>
                    </a:lnTo>
                    <a:close/>
                  </a:path>
                </a:pathLst>
              </a:custGeom>
              <a:solidFill>
                <a:srgbClr val="008000"/>
              </a:solid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rgbClr val="006600"/>
                  </a:solidFill>
                </a:endParaRPr>
              </a:p>
            </p:txBody>
          </p:sp>
        </p:grpSp>
      </p:grpSp>
      <p:sp>
        <p:nvSpPr>
          <p:cNvPr id="46" name="5-Point Star 87">
            <a:extLst>
              <a:ext uri="{FF2B5EF4-FFF2-40B4-BE49-F238E27FC236}">
                <a16:creationId xmlns:a16="http://schemas.microsoft.com/office/drawing/2014/main" xmlns="" id="{2552D93D-1846-4958-884B-80BBD00C86A3}"/>
              </a:ext>
            </a:extLst>
          </p:cNvPr>
          <p:cNvSpPr/>
          <p:nvPr/>
        </p:nvSpPr>
        <p:spPr bwMode="auto">
          <a:xfrm>
            <a:off x="9244276" y="3609181"/>
            <a:ext cx="842658" cy="568325"/>
          </a:xfrm>
          <a:prstGeom prst="star5">
            <a:avLst>
              <a:gd name="adj" fmla="val 26056"/>
              <a:gd name="hf" fmla="val 105146"/>
              <a:gd name="vf" fmla="val 110557"/>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47" name="Group 46">
            <a:extLst>
              <a:ext uri="{FF2B5EF4-FFF2-40B4-BE49-F238E27FC236}">
                <a16:creationId xmlns:a16="http://schemas.microsoft.com/office/drawing/2014/main" xmlns="" id="{6152E5E4-5101-4F18-A4D3-CA4E1E85A912}"/>
              </a:ext>
            </a:extLst>
          </p:cNvPr>
          <p:cNvGrpSpPr/>
          <p:nvPr/>
        </p:nvGrpSpPr>
        <p:grpSpPr>
          <a:xfrm>
            <a:off x="9199505" y="5372100"/>
            <a:ext cx="925569" cy="455157"/>
            <a:chOff x="5210175" y="2278856"/>
            <a:chExt cx="235744" cy="173831"/>
          </a:xfrm>
          <a:solidFill>
            <a:schemeClr val="tx2">
              <a:lumMod val="50000"/>
            </a:schemeClr>
          </a:solidFill>
        </p:grpSpPr>
        <p:sp>
          <p:nvSpPr>
            <p:cNvPr id="48" name="Frame 47">
              <a:extLst>
                <a:ext uri="{FF2B5EF4-FFF2-40B4-BE49-F238E27FC236}">
                  <a16:creationId xmlns:a16="http://schemas.microsoft.com/office/drawing/2014/main" xmlns="" id="{222B3776-939A-444E-B51D-8CE8559C3FB7}"/>
                </a:ext>
              </a:extLst>
            </p:cNvPr>
            <p:cNvSpPr/>
            <p:nvPr/>
          </p:nvSpPr>
          <p:spPr>
            <a:xfrm>
              <a:off x="5226244" y="2278856"/>
              <a:ext cx="163128" cy="159546"/>
            </a:xfrm>
            <a:prstGeom prst="frame">
              <a:avLst>
                <a:gd name="adj1" fmla="val 5556"/>
              </a:avLst>
            </a:pr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chemeClr val="tx1"/>
                </a:solidFill>
              </a:endParaRPr>
            </a:p>
          </p:txBody>
        </p:sp>
        <p:sp>
          <p:nvSpPr>
            <p:cNvPr id="49" name="Freeform 90">
              <a:extLst>
                <a:ext uri="{FF2B5EF4-FFF2-40B4-BE49-F238E27FC236}">
                  <a16:creationId xmlns:a16="http://schemas.microsoft.com/office/drawing/2014/main" xmlns="" id="{5B138DF3-B49B-49CB-8931-D8A00A8203EC}"/>
                </a:ext>
              </a:extLst>
            </p:cNvPr>
            <p:cNvSpPr/>
            <p:nvPr/>
          </p:nvSpPr>
          <p:spPr>
            <a:xfrm>
              <a:off x="5210175" y="2297000"/>
              <a:ext cx="235744" cy="155687"/>
            </a:xfrm>
            <a:custGeom>
              <a:avLst/>
              <a:gdLst>
                <a:gd name="connsiteX0" fmla="*/ 66675 w 235744"/>
                <a:gd name="connsiteY0" fmla="*/ 78582 h 154782"/>
                <a:gd name="connsiteX1" fmla="*/ 0 w 235744"/>
                <a:gd name="connsiteY1" fmla="*/ 50007 h 154782"/>
                <a:gd name="connsiteX2" fmla="*/ 80963 w 235744"/>
                <a:gd name="connsiteY2" fmla="*/ 154782 h 154782"/>
                <a:gd name="connsiteX3" fmla="*/ 235744 w 235744"/>
                <a:gd name="connsiteY3" fmla="*/ 0 h 154782"/>
                <a:gd name="connsiteX4" fmla="*/ 66675 w 235744"/>
                <a:gd name="connsiteY4" fmla="*/ 78582 h 154782"/>
                <a:gd name="connsiteX0" fmla="*/ 66675 w 235744"/>
                <a:gd name="connsiteY0" fmla="*/ 85726 h 154782"/>
                <a:gd name="connsiteX1" fmla="*/ 0 w 235744"/>
                <a:gd name="connsiteY1" fmla="*/ 50007 h 154782"/>
                <a:gd name="connsiteX2" fmla="*/ 80963 w 235744"/>
                <a:gd name="connsiteY2" fmla="*/ 154782 h 154782"/>
                <a:gd name="connsiteX3" fmla="*/ 235744 w 235744"/>
                <a:gd name="connsiteY3" fmla="*/ 0 h 154782"/>
                <a:gd name="connsiteX4" fmla="*/ 66675 w 235744"/>
                <a:gd name="connsiteY4" fmla="*/ 85726 h 154782"/>
                <a:gd name="connsiteX0" fmla="*/ 66675 w 235744"/>
                <a:gd name="connsiteY0" fmla="*/ 85726 h 154782"/>
                <a:gd name="connsiteX1" fmla="*/ 0 w 235744"/>
                <a:gd name="connsiteY1" fmla="*/ 50007 h 154782"/>
                <a:gd name="connsiteX2" fmla="*/ 80963 w 235744"/>
                <a:gd name="connsiteY2" fmla="*/ 154782 h 154782"/>
                <a:gd name="connsiteX3" fmla="*/ 235744 w 235744"/>
                <a:gd name="connsiteY3" fmla="*/ 0 h 154782"/>
                <a:gd name="connsiteX4" fmla="*/ 66675 w 235744"/>
                <a:gd name="connsiteY4" fmla="*/ 85726 h 154782"/>
                <a:gd name="connsiteX0" fmla="*/ 66675 w 235744"/>
                <a:gd name="connsiteY0" fmla="*/ 85726 h 154782"/>
                <a:gd name="connsiteX1" fmla="*/ 0 w 235744"/>
                <a:gd name="connsiteY1" fmla="*/ 50007 h 154782"/>
                <a:gd name="connsiteX2" fmla="*/ 80963 w 235744"/>
                <a:gd name="connsiteY2" fmla="*/ 154782 h 154782"/>
                <a:gd name="connsiteX3" fmla="*/ 235744 w 235744"/>
                <a:gd name="connsiteY3" fmla="*/ 0 h 154782"/>
                <a:gd name="connsiteX4" fmla="*/ 66675 w 235744"/>
                <a:gd name="connsiteY4" fmla="*/ 85726 h 154782"/>
                <a:gd name="connsiteX0" fmla="*/ 66675 w 235744"/>
                <a:gd name="connsiteY0" fmla="*/ 85726 h 154782"/>
                <a:gd name="connsiteX1" fmla="*/ 0 w 235744"/>
                <a:gd name="connsiteY1" fmla="*/ 50007 h 154782"/>
                <a:gd name="connsiteX2" fmla="*/ 80963 w 235744"/>
                <a:gd name="connsiteY2" fmla="*/ 154782 h 154782"/>
                <a:gd name="connsiteX3" fmla="*/ 235744 w 235744"/>
                <a:gd name="connsiteY3" fmla="*/ 0 h 154782"/>
                <a:gd name="connsiteX4" fmla="*/ 66675 w 235744"/>
                <a:gd name="connsiteY4" fmla="*/ 85726 h 154782"/>
                <a:gd name="connsiteX0" fmla="*/ 66675 w 235744"/>
                <a:gd name="connsiteY0" fmla="*/ 86631 h 155687"/>
                <a:gd name="connsiteX1" fmla="*/ 0 w 235744"/>
                <a:gd name="connsiteY1" fmla="*/ 50912 h 155687"/>
                <a:gd name="connsiteX2" fmla="*/ 80963 w 235744"/>
                <a:gd name="connsiteY2" fmla="*/ 155687 h 155687"/>
                <a:gd name="connsiteX3" fmla="*/ 235744 w 235744"/>
                <a:gd name="connsiteY3" fmla="*/ 905 h 155687"/>
                <a:gd name="connsiteX4" fmla="*/ 66675 w 235744"/>
                <a:gd name="connsiteY4" fmla="*/ 86631 h 155687"/>
                <a:gd name="connsiteX0" fmla="*/ 66675 w 235744"/>
                <a:gd name="connsiteY0" fmla="*/ 86631 h 155687"/>
                <a:gd name="connsiteX1" fmla="*/ 0 w 235744"/>
                <a:gd name="connsiteY1" fmla="*/ 50912 h 155687"/>
                <a:gd name="connsiteX2" fmla="*/ 80963 w 235744"/>
                <a:gd name="connsiteY2" fmla="*/ 155687 h 155687"/>
                <a:gd name="connsiteX3" fmla="*/ 235744 w 235744"/>
                <a:gd name="connsiteY3" fmla="*/ 905 h 155687"/>
                <a:gd name="connsiteX4" fmla="*/ 66675 w 235744"/>
                <a:gd name="connsiteY4" fmla="*/ 86631 h 155687"/>
                <a:gd name="connsiteX0" fmla="*/ 66675 w 235744"/>
                <a:gd name="connsiteY0" fmla="*/ 86631 h 155687"/>
                <a:gd name="connsiteX1" fmla="*/ 0 w 235744"/>
                <a:gd name="connsiteY1" fmla="*/ 50912 h 155687"/>
                <a:gd name="connsiteX2" fmla="*/ 80963 w 235744"/>
                <a:gd name="connsiteY2" fmla="*/ 155687 h 155687"/>
                <a:gd name="connsiteX3" fmla="*/ 235744 w 235744"/>
                <a:gd name="connsiteY3" fmla="*/ 905 h 155687"/>
                <a:gd name="connsiteX4" fmla="*/ 66675 w 235744"/>
                <a:gd name="connsiteY4" fmla="*/ 86631 h 155687"/>
                <a:gd name="connsiteX0" fmla="*/ 66675 w 235744"/>
                <a:gd name="connsiteY0" fmla="*/ 86631 h 155687"/>
                <a:gd name="connsiteX1" fmla="*/ 0 w 235744"/>
                <a:gd name="connsiteY1" fmla="*/ 50912 h 155687"/>
                <a:gd name="connsiteX2" fmla="*/ 80963 w 235744"/>
                <a:gd name="connsiteY2" fmla="*/ 155687 h 155687"/>
                <a:gd name="connsiteX3" fmla="*/ 235744 w 235744"/>
                <a:gd name="connsiteY3" fmla="*/ 905 h 155687"/>
                <a:gd name="connsiteX4" fmla="*/ 66675 w 235744"/>
                <a:gd name="connsiteY4" fmla="*/ 86631 h 155687"/>
                <a:gd name="connsiteX0" fmla="*/ 66675 w 235744"/>
                <a:gd name="connsiteY0" fmla="*/ 86631 h 155687"/>
                <a:gd name="connsiteX1" fmla="*/ 0 w 235744"/>
                <a:gd name="connsiteY1" fmla="*/ 50912 h 155687"/>
                <a:gd name="connsiteX2" fmla="*/ 80963 w 235744"/>
                <a:gd name="connsiteY2" fmla="*/ 155687 h 155687"/>
                <a:gd name="connsiteX3" fmla="*/ 235744 w 235744"/>
                <a:gd name="connsiteY3" fmla="*/ 905 h 155687"/>
                <a:gd name="connsiteX4" fmla="*/ 66675 w 235744"/>
                <a:gd name="connsiteY4" fmla="*/ 86631 h 1556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5744" h="155687">
                  <a:moveTo>
                    <a:pt x="66675" y="86631"/>
                  </a:moveTo>
                  <a:cubicBezTo>
                    <a:pt x="49212" y="67581"/>
                    <a:pt x="34131" y="53293"/>
                    <a:pt x="0" y="50912"/>
                  </a:cubicBezTo>
                  <a:cubicBezTo>
                    <a:pt x="34132" y="78693"/>
                    <a:pt x="65881" y="113618"/>
                    <a:pt x="80963" y="155687"/>
                  </a:cubicBezTo>
                  <a:cubicBezTo>
                    <a:pt x="108745" y="94568"/>
                    <a:pt x="141287" y="31068"/>
                    <a:pt x="235744" y="905"/>
                  </a:cubicBezTo>
                  <a:cubicBezTo>
                    <a:pt x="157957" y="-6239"/>
                    <a:pt x="103981" y="29481"/>
                    <a:pt x="66675" y="86631"/>
                  </a:cubicBezTo>
                  <a:close/>
                </a:path>
              </a:pathLst>
            </a:cu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50" name="Group 49">
            <a:extLst>
              <a:ext uri="{FF2B5EF4-FFF2-40B4-BE49-F238E27FC236}">
                <a16:creationId xmlns:a16="http://schemas.microsoft.com/office/drawing/2014/main" xmlns="" id="{D146961A-6A10-46CF-9626-DEB9354AE8DA}"/>
              </a:ext>
            </a:extLst>
          </p:cNvPr>
          <p:cNvGrpSpPr/>
          <p:nvPr/>
        </p:nvGrpSpPr>
        <p:grpSpPr>
          <a:xfrm>
            <a:off x="9167250" y="1648663"/>
            <a:ext cx="957824" cy="718295"/>
            <a:chOff x="4290008" y="4767262"/>
            <a:chExt cx="902113" cy="1014412"/>
          </a:xfrm>
          <a:solidFill>
            <a:schemeClr val="accent3"/>
          </a:solidFill>
        </p:grpSpPr>
        <p:sp>
          <p:nvSpPr>
            <p:cNvPr id="51" name="Freeform 92">
              <a:extLst>
                <a:ext uri="{FF2B5EF4-FFF2-40B4-BE49-F238E27FC236}">
                  <a16:creationId xmlns:a16="http://schemas.microsoft.com/office/drawing/2014/main" xmlns="" id="{5B64C84E-532A-4A89-88E8-593E6A17B143}"/>
                </a:ext>
              </a:extLst>
            </p:cNvPr>
            <p:cNvSpPr/>
            <p:nvPr/>
          </p:nvSpPr>
          <p:spPr>
            <a:xfrm>
              <a:off x="4444110" y="4922044"/>
              <a:ext cx="602358" cy="590550"/>
            </a:xfrm>
            <a:custGeom>
              <a:avLst/>
              <a:gdLst>
                <a:gd name="connsiteX0" fmla="*/ 107157 w 564357"/>
                <a:gd name="connsiteY0" fmla="*/ 600075 h 600075"/>
                <a:gd name="connsiteX1" fmla="*/ 107157 w 564357"/>
                <a:gd name="connsiteY1" fmla="*/ 531019 h 600075"/>
                <a:gd name="connsiteX2" fmla="*/ 0 w 564357"/>
                <a:gd name="connsiteY2" fmla="*/ 173831 h 600075"/>
                <a:gd name="connsiteX3" fmla="*/ 283369 w 564357"/>
                <a:gd name="connsiteY3" fmla="*/ 0 h 600075"/>
                <a:gd name="connsiteX4" fmla="*/ 526257 w 564357"/>
                <a:gd name="connsiteY4" fmla="*/ 138112 h 600075"/>
                <a:gd name="connsiteX5" fmla="*/ 564357 w 564357"/>
                <a:gd name="connsiteY5" fmla="*/ 407194 h 600075"/>
                <a:gd name="connsiteX6" fmla="*/ 445294 w 564357"/>
                <a:gd name="connsiteY6" fmla="*/ 557212 h 600075"/>
                <a:gd name="connsiteX7" fmla="*/ 445294 w 564357"/>
                <a:gd name="connsiteY7" fmla="*/ 588169 h 600075"/>
                <a:gd name="connsiteX8" fmla="*/ 342900 w 564357"/>
                <a:gd name="connsiteY8" fmla="*/ 588169 h 600075"/>
                <a:gd name="connsiteX9" fmla="*/ 342900 w 564357"/>
                <a:gd name="connsiteY9" fmla="*/ 481012 h 600075"/>
                <a:gd name="connsiteX10" fmla="*/ 476250 w 564357"/>
                <a:gd name="connsiteY10" fmla="*/ 307181 h 600075"/>
                <a:gd name="connsiteX11" fmla="*/ 285750 w 564357"/>
                <a:gd name="connsiteY11" fmla="*/ 119062 h 600075"/>
                <a:gd name="connsiteX12" fmla="*/ 92869 w 564357"/>
                <a:gd name="connsiteY12" fmla="*/ 316706 h 600075"/>
                <a:gd name="connsiteX13" fmla="*/ 207169 w 564357"/>
                <a:gd name="connsiteY13" fmla="*/ 485775 h 600075"/>
                <a:gd name="connsiteX14" fmla="*/ 207169 w 564357"/>
                <a:gd name="connsiteY14" fmla="*/ 592931 h 600075"/>
                <a:gd name="connsiteX15" fmla="*/ 107157 w 564357"/>
                <a:gd name="connsiteY15" fmla="*/ 600075 h 600075"/>
                <a:gd name="connsiteX0" fmla="*/ 109538 w 564357"/>
                <a:gd name="connsiteY0" fmla="*/ 590550 h 592931"/>
                <a:gd name="connsiteX1" fmla="*/ 107157 w 564357"/>
                <a:gd name="connsiteY1" fmla="*/ 531019 h 592931"/>
                <a:gd name="connsiteX2" fmla="*/ 0 w 564357"/>
                <a:gd name="connsiteY2" fmla="*/ 173831 h 592931"/>
                <a:gd name="connsiteX3" fmla="*/ 283369 w 564357"/>
                <a:gd name="connsiteY3" fmla="*/ 0 h 592931"/>
                <a:gd name="connsiteX4" fmla="*/ 526257 w 564357"/>
                <a:gd name="connsiteY4" fmla="*/ 138112 h 592931"/>
                <a:gd name="connsiteX5" fmla="*/ 564357 w 564357"/>
                <a:gd name="connsiteY5" fmla="*/ 407194 h 592931"/>
                <a:gd name="connsiteX6" fmla="*/ 445294 w 564357"/>
                <a:gd name="connsiteY6" fmla="*/ 557212 h 592931"/>
                <a:gd name="connsiteX7" fmla="*/ 445294 w 564357"/>
                <a:gd name="connsiteY7" fmla="*/ 588169 h 592931"/>
                <a:gd name="connsiteX8" fmla="*/ 342900 w 564357"/>
                <a:gd name="connsiteY8" fmla="*/ 588169 h 592931"/>
                <a:gd name="connsiteX9" fmla="*/ 342900 w 564357"/>
                <a:gd name="connsiteY9" fmla="*/ 481012 h 592931"/>
                <a:gd name="connsiteX10" fmla="*/ 476250 w 564357"/>
                <a:gd name="connsiteY10" fmla="*/ 307181 h 592931"/>
                <a:gd name="connsiteX11" fmla="*/ 285750 w 564357"/>
                <a:gd name="connsiteY11" fmla="*/ 119062 h 592931"/>
                <a:gd name="connsiteX12" fmla="*/ 92869 w 564357"/>
                <a:gd name="connsiteY12" fmla="*/ 316706 h 592931"/>
                <a:gd name="connsiteX13" fmla="*/ 207169 w 564357"/>
                <a:gd name="connsiteY13" fmla="*/ 485775 h 592931"/>
                <a:gd name="connsiteX14" fmla="*/ 207169 w 564357"/>
                <a:gd name="connsiteY14" fmla="*/ 592931 h 592931"/>
                <a:gd name="connsiteX15" fmla="*/ 109538 w 564357"/>
                <a:gd name="connsiteY15" fmla="*/ 590550 h 592931"/>
                <a:gd name="connsiteX0" fmla="*/ 121444 w 576263"/>
                <a:gd name="connsiteY0" fmla="*/ 590550 h 592931"/>
                <a:gd name="connsiteX1" fmla="*/ 119063 w 576263"/>
                <a:gd name="connsiteY1" fmla="*/ 531019 h 592931"/>
                <a:gd name="connsiteX2" fmla="*/ 11906 w 576263"/>
                <a:gd name="connsiteY2" fmla="*/ 173831 h 592931"/>
                <a:gd name="connsiteX3" fmla="*/ 295275 w 576263"/>
                <a:gd name="connsiteY3" fmla="*/ 0 h 592931"/>
                <a:gd name="connsiteX4" fmla="*/ 538163 w 576263"/>
                <a:gd name="connsiteY4" fmla="*/ 138112 h 592931"/>
                <a:gd name="connsiteX5" fmla="*/ 576263 w 576263"/>
                <a:gd name="connsiteY5" fmla="*/ 407194 h 592931"/>
                <a:gd name="connsiteX6" fmla="*/ 457200 w 576263"/>
                <a:gd name="connsiteY6" fmla="*/ 557212 h 592931"/>
                <a:gd name="connsiteX7" fmla="*/ 457200 w 576263"/>
                <a:gd name="connsiteY7" fmla="*/ 588169 h 592931"/>
                <a:gd name="connsiteX8" fmla="*/ 354806 w 576263"/>
                <a:gd name="connsiteY8" fmla="*/ 588169 h 592931"/>
                <a:gd name="connsiteX9" fmla="*/ 354806 w 576263"/>
                <a:gd name="connsiteY9" fmla="*/ 481012 h 592931"/>
                <a:gd name="connsiteX10" fmla="*/ 488156 w 576263"/>
                <a:gd name="connsiteY10" fmla="*/ 307181 h 592931"/>
                <a:gd name="connsiteX11" fmla="*/ 297656 w 576263"/>
                <a:gd name="connsiteY11" fmla="*/ 119062 h 592931"/>
                <a:gd name="connsiteX12" fmla="*/ 104775 w 576263"/>
                <a:gd name="connsiteY12" fmla="*/ 316706 h 592931"/>
                <a:gd name="connsiteX13" fmla="*/ 219075 w 576263"/>
                <a:gd name="connsiteY13" fmla="*/ 485775 h 592931"/>
                <a:gd name="connsiteX14" fmla="*/ 219075 w 576263"/>
                <a:gd name="connsiteY14" fmla="*/ 592931 h 592931"/>
                <a:gd name="connsiteX15" fmla="*/ 121444 w 576263"/>
                <a:gd name="connsiteY15" fmla="*/ 590550 h 592931"/>
                <a:gd name="connsiteX0" fmla="*/ 125510 w 580329"/>
                <a:gd name="connsiteY0" fmla="*/ 590550 h 592931"/>
                <a:gd name="connsiteX1" fmla="*/ 123129 w 580329"/>
                <a:gd name="connsiteY1" fmla="*/ 531019 h 592931"/>
                <a:gd name="connsiteX2" fmla="*/ 15972 w 580329"/>
                <a:gd name="connsiteY2" fmla="*/ 173831 h 592931"/>
                <a:gd name="connsiteX3" fmla="*/ 299341 w 580329"/>
                <a:gd name="connsiteY3" fmla="*/ 0 h 592931"/>
                <a:gd name="connsiteX4" fmla="*/ 542229 w 580329"/>
                <a:gd name="connsiteY4" fmla="*/ 138112 h 592931"/>
                <a:gd name="connsiteX5" fmla="*/ 580329 w 580329"/>
                <a:gd name="connsiteY5" fmla="*/ 407194 h 592931"/>
                <a:gd name="connsiteX6" fmla="*/ 461266 w 580329"/>
                <a:gd name="connsiteY6" fmla="*/ 557212 h 592931"/>
                <a:gd name="connsiteX7" fmla="*/ 461266 w 580329"/>
                <a:gd name="connsiteY7" fmla="*/ 588169 h 592931"/>
                <a:gd name="connsiteX8" fmla="*/ 358872 w 580329"/>
                <a:gd name="connsiteY8" fmla="*/ 588169 h 592931"/>
                <a:gd name="connsiteX9" fmla="*/ 358872 w 580329"/>
                <a:gd name="connsiteY9" fmla="*/ 481012 h 592931"/>
                <a:gd name="connsiteX10" fmla="*/ 492222 w 580329"/>
                <a:gd name="connsiteY10" fmla="*/ 307181 h 592931"/>
                <a:gd name="connsiteX11" fmla="*/ 301722 w 580329"/>
                <a:gd name="connsiteY11" fmla="*/ 119062 h 592931"/>
                <a:gd name="connsiteX12" fmla="*/ 108841 w 580329"/>
                <a:gd name="connsiteY12" fmla="*/ 316706 h 592931"/>
                <a:gd name="connsiteX13" fmla="*/ 223141 w 580329"/>
                <a:gd name="connsiteY13" fmla="*/ 485775 h 592931"/>
                <a:gd name="connsiteX14" fmla="*/ 223141 w 580329"/>
                <a:gd name="connsiteY14" fmla="*/ 592931 h 592931"/>
                <a:gd name="connsiteX15" fmla="*/ 125510 w 580329"/>
                <a:gd name="connsiteY15" fmla="*/ 590550 h 592931"/>
                <a:gd name="connsiteX0" fmla="*/ 125510 w 580329"/>
                <a:gd name="connsiteY0" fmla="*/ 590550 h 592931"/>
                <a:gd name="connsiteX1" fmla="*/ 123129 w 580329"/>
                <a:gd name="connsiteY1" fmla="*/ 531019 h 592931"/>
                <a:gd name="connsiteX2" fmla="*/ 15972 w 580329"/>
                <a:gd name="connsiteY2" fmla="*/ 173831 h 592931"/>
                <a:gd name="connsiteX3" fmla="*/ 299341 w 580329"/>
                <a:gd name="connsiteY3" fmla="*/ 0 h 592931"/>
                <a:gd name="connsiteX4" fmla="*/ 542229 w 580329"/>
                <a:gd name="connsiteY4" fmla="*/ 138112 h 592931"/>
                <a:gd name="connsiteX5" fmla="*/ 580329 w 580329"/>
                <a:gd name="connsiteY5" fmla="*/ 407194 h 592931"/>
                <a:gd name="connsiteX6" fmla="*/ 461266 w 580329"/>
                <a:gd name="connsiteY6" fmla="*/ 557212 h 592931"/>
                <a:gd name="connsiteX7" fmla="*/ 461266 w 580329"/>
                <a:gd name="connsiteY7" fmla="*/ 588169 h 592931"/>
                <a:gd name="connsiteX8" fmla="*/ 358872 w 580329"/>
                <a:gd name="connsiteY8" fmla="*/ 588169 h 592931"/>
                <a:gd name="connsiteX9" fmla="*/ 358872 w 580329"/>
                <a:gd name="connsiteY9" fmla="*/ 481012 h 592931"/>
                <a:gd name="connsiteX10" fmla="*/ 492222 w 580329"/>
                <a:gd name="connsiteY10" fmla="*/ 307181 h 592931"/>
                <a:gd name="connsiteX11" fmla="*/ 301722 w 580329"/>
                <a:gd name="connsiteY11" fmla="*/ 119062 h 592931"/>
                <a:gd name="connsiteX12" fmla="*/ 108841 w 580329"/>
                <a:gd name="connsiteY12" fmla="*/ 316706 h 592931"/>
                <a:gd name="connsiteX13" fmla="*/ 223141 w 580329"/>
                <a:gd name="connsiteY13" fmla="*/ 485775 h 592931"/>
                <a:gd name="connsiteX14" fmla="*/ 223141 w 580329"/>
                <a:gd name="connsiteY14" fmla="*/ 592931 h 592931"/>
                <a:gd name="connsiteX15" fmla="*/ 125510 w 580329"/>
                <a:gd name="connsiteY15" fmla="*/ 590550 h 592931"/>
                <a:gd name="connsiteX0" fmla="*/ 125510 w 580329"/>
                <a:gd name="connsiteY0" fmla="*/ 590550 h 592931"/>
                <a:gd name="connsiteX1" fmla="*/ 123129 w 580329"/>
                <a:gd name="connsiteY1" fmla="*/ 531019 h 592931"/>
                <a:gd name="connsiteX2" fmla="*/ 15972 w 580329"/>
                <a:gd name="connsiteY2" fmla="*/ 173831 h 592931"/>
                <a:gd name="connsiteX3" fmla="*/ 299341 w 580329"/>
                <a:gd name="connsiteY3" fmla="*/ 0 h 592931"/>
                <a:gd name="connsiteX4" fmla="*/ 542229 w 580329"/>
                <a:gd name="connsiteY4" fmla="*/ 138112 h 592931"/>
                <a:gd name="connsiteX5" fmla="*/ 580329 w 580329"/>
                <a:gd name="connsiteY5" fmla="*/ 407194 h 592931"/>
                <a:gd name="connsiteX6" fmla="*/ 461266 w 580329"/>
                <a:gd name="connsiteY6" fmla="*/ 557212 h 592931"/>
                <a:gd name="connsiteX7" fmla="*/ 461266 w 580329"/>
                <a:gd name="connsiteY7" fmla="*/ 588169 h 592931"/>
                <a:gd name="connsiteX8" fmla="*/ 358872 w 580329"/>
                <a:gd name="connsiteY8" fmla="*/ 588169 h 592931"/>
                <a:gd name="connsiteX9" fmla="*/ 358872 w 580329"/>
                <a:gd name="connsiteY9" fmla="*/ 481012 h 592931"/>
                <a:gd name="connsiteX10" fmla="*/ 492222 w 580329"/>
                <a:gd name="connsiteY10" fmla="*/ 307181 h 592931"/>
                <a:gd name="connsiteX11" fmla="*/ 301722 w 580329"/>
                <a:gd name="connsiteY11" fmla="*/ 119062 h 592931"/>
                <a:gd name="connsiteX12" fmla="*/ 108841 w 580329"/>
                <a:gd name="connsiteY12" fmla="*/ 316706 h 592931"/>
                <a:gd name="connsiteX13" fmla="*/ 223141 w 580329"/>
                <a:gd name="connsiteY13" fmla="*/ 485775 h 592931"/>
                <a:gd name="connsiteX14" fmla="*/ 223141 w 580329"/>
                <a:gd name="connsiteY14" fmla="*/ 592931 h 592931"/>
                <a:gd name="connsiteX15" fmla="*/ 125510 w 580329"/>
                <a:gd name="connsiteY15" fmla="*/ 590550 h 592931"/>
                <a:gd name="connsiteX0" fmla="*/ 125510 w 580329"/>
                <a:gd name="connsiteY0" fmla="*/ 590550 h 592931"/>
                <a:gd name="connsiteX1" fmla="*/ 123129 w 580329"/>
                <a:gd name="connsiteY1" fmla="*/ 531019 h 592931"/>
                <a:gd name="connsiteX2" fmla="*/ 15972 w 580329"/>
                <a:gd name="connsiteY2" fmla="*/ 173831 h 592931"/>
                <a:gd name="connsiteX3" fmla="*/ 299341 w 580329"/>
                <a:gd name="connsiteY3" fmla="*/ 0 h 592931"/>
                <a:gd name="connsiteX4" fmla="*/ 542229 w 580329"/>
                <a:gd name="connsiteY4" fmla="*/ 138112 h 592931"/>
                <a:gd name="connsiteX5" fmla="*/ 580329 w 580329"/>
                <a:gd name="connsiteY5" fmla="*/ 407194 h 592931"/>
                <a:gd name="connsiteX6" fmla="*/ 461266 w 580329"/>
                <a:gd name="connsiteY6" fmla="*/ 557212 h 592931"/>
                <a:gd name="connsiteX7" fmla="*/ 461266 w 580329"/>
                <a:gd name="connsiteY7" fmla="*/ 588169 h 592931"/>
                <a:gd name="connsiteX8" fmla="*/ 358872 w 580329"/>
                <a:gd name="connsiteY8" fmla="*/ 588169 h 592931"/>
                <a:gd name="connsiteX9" fmla="*/ 358872 w 580329"/>
                <a:gd name="connsiteY9" fmla="*/ 481012 h 592931"/>
                <a:gd name="connsiteX10" fmla="*/ 492222 w 580329"/>
                <a:gd name="connsiteY10" fmla="*/ 307181 h 592931"/>
                <a:gd name="connsiteX11" fmla="*/ 301722 w 580329"/>
                <a:gd name="connsiteY11" fmla="*/ 119062 h 592931"/>
                <a:gd name="connsiteX12" fmla="*/ 108841 w 580329"/>
                <a:gd name="connsiteY12" fmla="*/ 316706 h 592931"/>
                <a:gd name="connsiteX13" fmla="*/ 223141 w 580329"/>
                <a:gd name="connsiteY13" fmla="*/ 485775 h 592931"/>
                <a:gd name="connsiteX14" fmla="*/ 223141 w 580329"/>
                <a:gd name="connsiteY14" fmla="*/ 592931 h 592931"/>
                <a:gd name="connsiteX15" fmla="*/ 125510 w 580329"/>
                <a:gd name="connsiteY15" fmla="*/ 590550 h 592931"/>
                <a:gd name="connsiteX0" fmla="*/ 125510 w 580329"/>
                <a:gd name="connsiteY0" fmla="*/ 590550 h 592931"/>
                <a:gd name="connsiteX1" fmla="*/ 123129 w 580329"/>
                <a:gd name="connsiteY1" fmla="*/ 531019 h 592931"/>
                <a:gd name="connsiteX2" fmla="*/ 15972 w 580329"/>
                <a:gd name="connsiteY2" fmla="*/ 173831 h 592931"/>
                <a:gd name="connsiteX3" fmla="*/ 299341 w 580329"/>
                <a:gd name="connsiteY3" fmla="*/ 0 h 592931"/>
                <a:gd name="connsiteX4" fmla="*/ 542229 w 580329"/>
                <a:gd name="connsiteY4" fmla="*/ 138112 h 592931"/>
                <a:gd name="connsiteX5" fmla="*/ 580329 w 580329"/>
                <a:gd name="connsiteY5" fmla="*/ 407194 h 592931"/>
                <a:gd name="connsiteX6" fmla="*/ 461266 w 580329"/>
                <a:gd name="connsiteY6" fmla="*/ 557212 h 592931"/>
                <a:gd name="connsiteX7" fmla="*/ 461266 w 580329"/>
                <a:gd name="connsiteY7" fmla="*/ 588169 h 592931"/>
                <a:gd name="connsiteX8" fmla="*/ 358872 w 580329"/>
                <a:gd name="connsiteY8" fmla="*/ 588169 h 592931"/>
                <a:gd name="connsiteX9" fmla="*/ 358872 w 580329"/>
                <a:gd name="connsiteY9" fmla="*/ 481012 h 592931"/>
                <a:gd name="connsiteX10" fmla="*/ 492222 w 580329"/>
                <a:gd name="connsiteY10" fmla="*/ 307181 h 592931"/>
                <a:gd name="connsiteX11" fmla="*/ 301722 w 580329"/>
                <a:gd name="connsiteY11" fmla="*/ 119062 h 592931"/>
                <a:gd name="connsiteX12" fmla="*/ 108841 w 580329"/>
                <a:gd name="connsiteY12" fmla="*/ 316706 h 592931"/>
                <a:gd name="connsiteX13" fmla="*/ 223141 w 580329"/>
                <a:gd name="connsiteY13" fmla="*/ 485775 h 592931"/>
                <a:gd name="connsiteX14" fmla="*/ 223141 w 580329"/>
                <a:gd name="connsiteY14" fmla="*/ 592931 h 592931"/>
                <a:gd name="connsiteX15" fmla="*/ 125510 w 580329"/>
                <a:gd name="connsiteY15" fmla="*/ 590550 h 592931"/>
                <a:gd name="connsiteX0" fmla="*/ 125510 w 580329"/>
                <a:gd name="connsiteY0" fmla="*/ 590550 h 592931"/>
                <a:gd name="connsiteX1" fmla="*/ 123129 w 580329"/>
                <a:gd name="connsiteY1" fmla="*/ 531019 h 592931"/>
                <a:gd name="connsiteX2" fmla="*/ 15972 w 580329"/>
                <a:gd name="connsiteY2" fmla="*/ 173831 h 592931"/>
                <a:gd name="connsiteX3" fmla="*/ 299341 w 580329"/>
                <a:gd name="connsiteY3" fmla="*/ 0 h 592931"/>
                <a:gd name="connsiteX4" fmla="*/ 542229 w 580329"/>
                <a:gd name="connsiteY4" fmla="*/ 138112 h 592931"/>
                <a:gd name="connsiteX5" fmla="*/ 580329 w 580329"/>
                <a:gd name="connsiteY5" fmla="*/ 407194 h 592931"/>
                <a:gd name="connsiteX6" fmla="*/ 461266 w 580329"/>
                <a:gd name="connsiteY6" fmla="*/ 557212 h 592931"/>
                <a:gd name="connsiteX7" fmla="*/ 461266 w 580329"/>
                <a:gd name="connsiteY7" fmla="*/ 588169 h 592931"/>
                <a:gd name="connsiteX8" fmla="*/ 358872 w 580329"/>
                <a:gd name="connsiteY8" fmla="*/ 588169 h 592931"/>
                <a:gd name="connsiteX9" fmla="*/ 358872 w 580329"/>
                <a:gd name="connsiteY9" fmla="*/ 481012 h 592931"/>
                <a:gd name="connsiteX10" fmla="*/ 492222 w 580329"/>
                <a:gd name="connsiteY10" fmla="*/ 307181 h 592931"/>
                <a:gd name="connsiteX11" fmla="*/ 301722 w 580329"/>
                <a:gd name="connsiteY11" fmla="*/ 119062 h 592931"/>
                <a:gd name="connsiteX12" fmla="*/ 108841 w 580329"/>
                <a:gd name="connsiteY12" fmla="*/ 316706 h 592931"/>
                <a:gd name="connsiteX13" fmla="*/ 223141 w 580329"/>
                <a:gd name="connsiteY13" fmla="*/ 485775 h 592931"/>
                <a:gd name="connsiteX14" fmla="*/ 223141 w 580329"/>
                <a:gd name="connsiteY14" fmla="*/ 592931 h 592931"/>
                <a:gd name="connsiteX15" fmla="*/ 125510 w 580329"/>
                <a:gd name="connsiteY15" fmla="*/ 590550 h 592931"/>
                <a:gd name="connsiteX0" fmla="*/ 125510 w 597304"/>
                <a:gd name="connsiteY0" fmla="*/ 590550 h 592931"/>
                <a:gd name="connsiteX1" fmla="*/ 123129 w 597304"/>
                <a:gd name="connsiteY1" fmla="*/ 531019 h 592931"/>
                <a:gd name="connsiteX2" fmla="*/ 15972 w 597304"/>
                <a:gd name="connsiteY2" fmla="*/ 173831 h 592931"/>
                <a:gd name="connsiteX3" fmla="*/ 299341 w 597304"/>
                <a:gd name="connsiteY3" fmla="*/ 0 h 592931"/>
                <a:gd name="connsiteX4" fmla="*/ 542229 w 597304"/>
                <a:gd name="connsiteY4" fmla="*/ 138112 h 592931"/>
                <a:gd name="connsiteX5" fmla="*/ 580329 w 597304"/>
                <a:gd name="connsiteY5" fmla="*/ 407194 h 592931"/>
                <a:gd name="connsiteX6" fmla="*/ 461266 w 597304"/>
                <a:gd name="connsiteY6" fmla="*/ 557212 h 592931"/>
                <a:gd name="connsiteX7" fmla="*/ 461266 w 597304"/>
                <a:gd name="connsiteY7" fmla="*/ 588169 h 592931"/>
                <a:gd name="connsiteX8" fmla="*/ 358872 w 597304"/>
                <a:gd name="connsiteY8" fmla="*/ 588169 h 592931"/>
                <a:gd name="connsiteX9" fmla="*/ 358872 w 597304"/>
                <a:gd name="connsiteY9" fmla="*/ 481012 h 592931"/>
                <a:gd name="connsiteX10" fmla="*/ 492222 w 597304"/>
                <a:gd name="connsiteY10" fmla="*/ 307181 h 592931"/>
                <a:gd name="connsiteX11" fmla="*/ 301722 w 597304"/>
                <a:gd name="connsiteY11" fmla="*/ 119062 h 592931"/>
                <a:gd name="connsiteX12" fmla="*/ 108841 w 597304"/>
                <a:gd name="connsiteY12" fmla="*/ 316706 h 592931"/>
                <a:gd name="connsiteX13" fmla="*/ 223141 w 597304"/>
                <a:gd name="connsiteY13" fmla="*/ 485775 h 592931"/>
                <a:gd name="connsiteX14" fmla="*/ 223141 w 597304"/>
                <a:gd name="connsiteY14" fmla="*/ 592931 h 592931"/>
                <a:gd name="connsiteX15" fmla="*/ 125510 w 597304"/>
                <a:gd name="connsiteY15" fmla="*/ 590550 h 592931"/>
                <a:gd name="connsiteX0" fmla="*/ 125510 w 599510"/>
                <a:gd name="connsiteY0" fmla="*/ 590550 h 592931"/>
                <a:gd name="connsiteX1" fmla="*/ 123129 w 599510"/>
                <a:gd name="connsiteY1" fmla="*/ 531019 h 592931"/>
                <a:gd name="connsiteX2" fmla="*/ 15972 w 599510"/>
                <a:gd name="connsiteY2" fmla="*/ 173831 h 592931"/>
                <a:gd name="connsiteX3" fmla="*/ 299341 w 599510"/>
                <a:gd name="connsiteY3" fmla="*/ 0 h 592931"/>
                <a:gd name="connsiteX4" fmla="*/ 549373 w 599510"/>
                <a:gd name="connsiteY4" fmla="*/ 133349 h 592931"/>
                <a:gd name="connsiteX5" fmla="*/ 580329 w 599510"/>
                <a:gd name="connsiteY5" fmla="*/ 407194 h 592931"/>
                <a:gd name="connsiteX6" fmla="*/ 461266 w 599510"/>
                <a:gd name="connsiteY6" fmla="*/ 557212 h 592931"/>
                <a:gd name="connsiteX7" fmla="*/ 461266 w 599510"/>
                <a:gd name="connsiteY7" fmla="*/ 588169 h 592931"/>
                <a:gd name="connsiteX8" fmla="*/ 358872 w 599510"/>
                <a:gd name="connsiteY8" fmla="*/ 588169 h 592931"/>
                <a:gd name="connsiteX9" fmla="*/ 358872 w 599510"/>
                <a:gd name="connsiteY9" fmla="*/ 481012 h 592931"/>
                <a:gd name="connsiteX10" fmla="*/ 492222 w 599510"/>
                <a:gd name="connsiteY10" fmla="*/ 307181 h 592931"/>
                <a:gd name="connsiteX11" fmla="*/ 301722 w 599510"/>
                <a:gd name="connsiteY11" fmla="*/ 119062 h 592931"/>
                <a:gd name="connsiteX12" fmla="*/ 108841 w 599510"/>
                <a:gd name="connsiteY12" fmla="*/ 316706 h 592931"/>
                <a:gd name="connsiteX13" fmla="*/ 223141 w 599510"/>
                <a:gd name="connsiteY13" fmla="*/ 485775 h 592931"/>
                <a:gd name="connsiteX14" fmla="*/ 223141 w 599510"/>
                <a:gd name="connsiteY14" fmla="*/ 592931 h 592931"/>
                <a:gd name="connsiteX15" fmla="*/ 125510 w 599510"/>
                <a:gd name="connsiteY15" fmla="*/ 590550 h 592931"/>
                <a:gd name="connsiteX0" fmla="*/ 125510 w 599510"/>
                <a:gd name="connsiteY0" fmla="*/ 590550 h 592931"/>
                <a:gd name="connsiteX1" fmla="*/ 123129 w 599510"/>
                <a:gd name="connsiteY1" fmla="*/ 531019 h 592931"/>
                <a:gd name="connsiteX2" fmla="*/ 15972 w 599510"/>
                <a:gd name="connsiteY2" fmla="*/ 173831 h 592931"/>
                <a:gd name="connsiteX3" fmla="*/ 299341 w 599510"/>
                <a:gd name="connsiteY3" fmla="*/ 0 h 592931"/>
                <a:gd name="connsiteX4" fmla="*/ 549373 w 599510"/>
                <a:gd name="connsiteY4" fmla="*/ 133349 h 592931"/>
                <a:gd name="connsiteX5" fmla="*/ 580329 w 599510"/>
                <a:gd name="connsiteY5" fmla="*/ 407194 h 592931"/>
                <a:gd name="connsiteX6" fmla="*/ 461266 w 599510"/>
                <a:gd name="connsiteY6" fmla="*/ 557212 h 592931"/>
                <a:gd name="connsiteX7" fmla="*/ 461266 w 599510"/>
                <a:gd name="connsiteY7" fmla="*/ 588169 h 592931"/>
                <a:gd name="connsiteX8" fmla="*/ 358872 w 599510"/>
                <a:gd name="connsiteY8" fmla="*/ 588169 h 592931"/>
                <a:gd name="connsiteX9" fmla="*/ 358872 w 599510"/>
                <a:gd name="connsiteY9" fmla="*/ 481012 h 592931"/>
                <a:gd name="connsiteX10" fmla="*/ 492222 w 599510"/>
                <a:gd name="connsiteY10" fmla="*/ 307181 h 592931"/>
                <a:gd name="connsiteX11" fmla="*/ 301722 w 599510"/>
                <a:gd name="connsiteY11" fmla="*/ 119062 h 592931"/>
                <a:gd name="connsiteX12" fmla="*/ 108841 w 599510"/>
                <a:gd name="connsiteY12" fmla="*/ 316706 h 592931"/>
                <a:gd name="connsiteX13" fmla="*/ 223141 w 599510"/>
                <a:gd name="connsiteY13" fmla="*/ 485775 h 592931"/>
                <a:gd name="connsiteX14" fmla="*/ 223141 w 599510"/>
                <a:gd name="connsiteY14" fmla="*/ 592931 h 592931"/>
                <a:gd name="connsiteX15" fmla="*/ 125510 w 599510"/>
                <a:gd name="connsiteY15" fmla="*/ 590550 h 592931"/>
                <a:gd name="connsiteX0" fmla="*/ 125510 w 595939"/>
                <a:gd name="connsiteY0" fmla="*/ 590550 h 592931"/>
                <a:gd name="connsiteX1" fmla="*/ 123129 w 595939"/>
                <a:gd name="connsiteY1" fmla="*/ 531019 h 592931"/>
                <a:gd name="connsiteX2" fmla="*/ 15972 w 595939"/>
                <a:gd name="connsiteY2" fmla="*/ 173831 h 592931"/>
                <a:gd name="connsiteX3" fmla="*/ 299341 w 595939"/>
                <a:gd name="connsiteY3" fmla="*/ 0 h 592931"/>
                <a:gd name="connsiteX4" fmla="*/ 549373 w 595939"/>
                <a:gd name="connsiteY4" fmla="*/ 133349 h 592931"/>
                <a:gd name="connsiteX5" fmla="*/ 580329 w 595939"/>
                <a:gd name="connsiteY5" fmla="*/ 407194 h 592931"/>
                <a:gd name="connsiteX6" fmla="*/ 461266 w 595939"/>
                <a:gd name="connsiteY6" fmla="*/ 557212 h 592931"/>
                <a:gd name="connsiteX7" fmla="*/ 461266 w 595939"/>
                <a:gd name="connsiteY7" fmla="*/ 588169 h 592931"/>
                <a:gd name="connsiteX8" fmla="*/ 358872 w 595939"/>
                <a:gd name="connsiteY8" fmla="*/ 588169 h 592931"/>
                <a:gd name="connsiteX9" fmla="*/ 358872 w 595939"/>
                <a:gd name="connsiteY9" fmla="*/ 481012 h 592931"/>
                <a:gd name="connsiteX10" fmla="*/ 492222 w 595939"/>
                <a:gd name="connsiteY10" fmla="*/ 307181 h 592931"/>
                <a:gd name="connsiteX11" fmla="*/ 301722 w 595939"/>
                <a:gd name="connsiteY11" fmla="*/ 119062 h 592931"/>
                <a:gd name="connsiteX12" fmla="*/ 108841 w 595939"/>
                <a:gd name="connsiteY12" fmla="*/ 316706 h 592931"/>
                <a:gd name="connsiteX13" fmla="*/ 223141 w 595939"/>
                <a:gd name="connsiteY13" fmla="*/ 485775 h 592931"/>
                <a:gd name="connsiteX14" fmla="*/ 223141 w 595939"/>
                <a:gd name="connsiteY14" fmla="*/ 592931 h 592931"/>
                <a:gd name="connsiteX15" fmla="*/ 125510 w 595939"/>
                <a:gd name="connsiteY15" fmla="*/ 590550 h 592931"/>
                <a:gd name="connsiteX0" fmla="*/ 125510 w 595939"/>
                <a:gd name="connsiteY0" fmla="*/ 590550 h 592931"/>
                <a:gd name="connsiteX1" fmla="*/ 123129 w 595939"/>
                <a:gd name="connsiteY1" fmla="*/ 531019 h 592931"/>
                <a:gd name="connsiteX2" fmla="*/ 15972 w 595939"/>
                <a:gd name="connsiteY2" fmla="*/ 173831 h 592931"/>
                <a:gd name="connsiteX3" fmla="*/ 299341 w 595939"/>
                <a:gd name="connsiteY3" fmla="*/ 0 h 592931"/>
                <a:gd name="connsiteX4" fmla="*/ 549373 w 595939"/>
                <a:gd name="connsiteY4" fmla="*/ 133349 h 592931"/>
                <a:gd name="connsiteX5" fmla="*/ 580329 w 595939"/>
                <a:gd name="connsiteY5" fmla="*/ 407194 h 592931"/>
                <a:gd name="connsiteX6" fmla="*/ 461266 w 595939"/>
                <a:gd name="connsiteY6" fmla="*/ 557212 h 592931"/>
                <a:gd name="connsiteX7" fmla="*/ 461266 w 595939"/>
                <a:gd name="connsiteY7" fmla="*/ 588169 h 592931"/>
                <a:gd name="connsiteX8" fmla="*/ 358872 w 595939"/>
                <a:gd name="connsiteY8" fmla="*/ 588169 h 592931"/>
                <a:gd name="connsiteX9" fmla="*/ 358872 w 595939"/>
                <a:gd name="connsiteY9" fmla="*/ 481012 h 592931"/>
                <a:gd name="connsiteX10" fmla="*/ 492222 w 595939"/>
                <a:gd name="connsiteY10" fmla="*/ 307181 h 592931"/>
                <a:gd name="connsiteX11" fmla="*/ 301722 w 595939"/>
                <a:gd name="connsiteY11" fmla="*/ 119062 h 592931"/>
                <a:gd name="connsiteX12" fmla="*/ 108841 w 595939"/>
                <a:gd name="connsiteY12" fmla="*/ 316706 h 592931"/>
                <a:gd name="connsiteX13" fmla="*/ 223141 w 595939"/>
                <a:gd name="connsiteY13" fmla="*/ 485775 h 592931"/>
                <a:gd name="connsiteX14" fmla="*/ 223141 w 595939"/>
                <a:gd name="connsiteY14" fmla="*/ 592931 h 592931"/>
                <a:gd name="connsiteX15" fmla="*/ 125510 w 595939"/>
                <a:gd name="connsiteY15" fmla="*/ 590550 h 592931"/>
                <a:gd name="connsiteX0" fmla="*/ 125510 w 553955"/>
                <a:gd name="connsiteY0" fmla="*/ 590550 h 592931"/>
                <a:gd name="connsiteX1" fmla="*/ 123129 w 553955"/>
                <a:gd name="connsiteY1" fmla="*/ 531019 h 592931"/>
                <a:gd name="connsiteX2" fmla="*/ 15972 w 553955"/>
                <a:gd name="connsiteY2" fmla="*/ 173831 h 592931"/>
                <a:gd name="connsiteX3" fmla="*/ 299341 w 553955"/>
                <a:gd name="connsiteY3" fmla="*/ 0 h 592931"/>
                <a:gd name="connsiteX4" fmla="*/ 549373 w 553955"/>
                <a:gd name="connsiteY4" fmla="*/ 133349 h 592931"/>
                <a:gd name="connsiteX5" fmla="*/ 461266 w 553955"/>
                <a:gd name="connsiteY5" fmla="*/ 557212 h 592931"/>
                <a:gd name="connsiteX6" fmla="*/ 461266 w 553955"/>
                <a:gd name="connsiteY6" fmla="*/ 588169 h 592931"/>
                <a:gd name="connsiteX7" fmla="*/ 358872 w 553955"/>
                <a:gd name="connsiteY7" fmla="*/ 588169 h 592931"/>
                <a:gd name="connsiteX8" fmla="*/ 358872 w 553955"/>
                <a:gd name="connsiteY8" fmla="*/ 481012 h 592931"/>
                <a:gd name="connsiteX9" fmla="*/ 492222 w 553955"/>
                <a:gd name="connsiteY9" fmla="*/ 307181 h 592931"/>
                <a:gd name="connsiteX10" fmla="*/ 301722 w 553955"/>
                <a:gd name="connsiteY10" fmla="*/ 119062 h 592931"/>
                <a:gd name="connsiteX11" fmla="*/ 108841 w 553955"/>
                <a:gd name="connsiteY11" fmla="*/ 316706 h 592931"/>
                <a:gd name="connsiteX12" fmla="*/ 223141 w 553955"/>
                <a:gd name="connsiteY12" fmla="*/ 485775 h 592931"/>
                <a:gd name="connsiteX13" fmla="*/ 223141 w 553955"/>
                <a:gd name="connsiteY13" fmla="*/ 592931 h 592931"/>
                <a:gd name="connsiteX14" fmla="*/ 125510 w 553955"/>
                <a:gd name="connsiteY14" fmla="*/ 590550 h 592931"/>
                <a:gd name="connsiteX0" fmla="*/ 125510 w 596292"/>
                <a:gd name="connsiteY0" fmla="*/ 590550 h 592931"/>
                <a:gd name="connsiteX1" fmla="*/ 123129 w 596292"/>
                <a:gd name="connsiteY1" fmla="*/ 531019 h 592931"/>
                <a:gd name="connsiteX2" fmla="*/ 15972 w 596292"/>
                <a:gd name="connsiteY2" fmla="*/ 173831 h 592931"/>
                <a:gd name="connsiteX3" fmla="*/ 299341 w 596292"/>
                <a:gd name="connsiteY3" fmla="*/ 0 h 592931"/>
                <a:gd name="connsiteX4" fmla="*/ 549373 w 596292"/>
                <a:gd name="connsiteY4" fmla="*/ 133349 h 592931"/>
                <a:gd name="connsiteX5" fmla="*/ 461266 w 596292"/>
                <a:gd name="connsiteY5" fmla="*/ 557212 h 592931"/>
                <a:gd name="connsiteX6" fmla="*/ 461266 w 596292"/>
                <a:gd name="connsiteY6" fmla="*/ 588169 h 592931"/>
                <a:gd name="connsiteX7" fmla="*/ 358872 w 596292"/>
                <a:gd name="connsiteY7" fmla="*/ 588169 h 592931"/>
                <a:gd name="connsiteX8" fmla="*/ 358872 w 596292"/>
                <a:gd name="connsiteY8" fmla="*/ 481012 h 592931"/>
                <a:gd name="connsiteX9" fmla="*/ 492222 w 596292"/>
                <a:gd name="connsiteY9" fmla="*/ 307181 h 592931"/>
                <a:gd name="connsiteX10" fmla="*/ 301722 w 596292"/>
                <a:gd name="connsiteY10" fmla="*/ 119062 h 592931"/>
                <a:gd name="connsiteX11" fmla="*/ 108841 w 596292"/>
                <a:gd name="connsiteY11" fmla="*/ 316706 h 592931"/>
                <a:gd name="connsiteX12" fmla="*/ 223141 w 596292"/>
                <a:gd name="connsiteY12" fmla="*/ 485775 h 592931"/>
                <a:gd name="connsiteX13" fmla="*/ 223141 w 596292"/>
                <a:gd name="connsiteY13" fmla="*/ 592931 h 592931"/>
                <a:gd name="connsiteX14" fmla="*/ 125510 w 596292"/>
                <a:gd name="connsiteY14" fmla="*/ 590550 h 592931"/>
                <a:gd name="connsiteX0" fmla="*/ 125510 w 602358"/>
                <a:gd name="connsiteY0" fmla="*/ 590550 h 592931"/>
                <a:gd name="connsiteX1" fmla="*/ 123129 w 602358"/>
                <a:gd name="connsiteY1" fmla="*/ 531019 h 592931"/>
                <a:gd name="connsiteX2" fmla="*/ 15972 w 602358"/>
                <a:gd name="connsiteY2" fmla="*/ 173831 h 592931"/>
                <a:gd name="connsiteX3" fmla="*/ 299341 w 602358"/>
                <a:gd name="connsiteY3" fmla="*/ 0 h 592931"/>
                <a:gd name="connsiteX4" fmla="*/ 549373 w 602358"/>
                <a:gd name="connsiteY4" fmla="*/ 133349 h 592931"/>
                <a:gd name="connsiteX5" fmla="*/ 461266 w 602358"/>
                <a:gd name="connsiteY5" fmla="*/ 557212 h 592931"/>
                <a:gd name="connsiteX6" fmla="*/ 461266 w 602358"/>
                <a:gd name="connsiteY6" fmla="*/ 588169 h 592931"/>
                <a:gd name="connsiteX7" fmla="*/ 358872 w 602358"/>
                <a:gd name="connsiteY7" fmla="*/ 588169 h 592931"/>
                <a:gd name="connsiteX8" fmla="*/ 358872 w 602358"/>
                <a:gd name="connsiteY8" fmla="*/ 481012 h 592931"/>
                <a:gd name="connsiteX9" fmla="*/ 492222 w 602358"/>
                <a:gd name="connsiteY9" fmla="*/ 307181 h 592931"/>
                <a:gd name="connsiteX10" fmla="*/ 301722 w 602358"/>
                <a:gd name="connsiteY10" fmla="*/ 119062 h 592931"/>
                <a:gd name="connsiteX11" fmla="*/ 108841 w 602358"/>
                <a:gd name="connsiteY11" fmla="*/ 316706 h 592931"/>
                <a:gd name="connsiteX12" fmla="*/ 223141 w 602358"/>
                <a:gd name="connsiteY12" fmla="*/ 485775 h 592931"/>
                <a:gd name="connsiteX13" fmla="*/ 223141 w 602358"/>
                <a:gd name="connsiteY13" fmla="*/ 592931 h 592931"/>
                <a:gd name="connsiteX14" fmla="*/ 125510 w 602358"/>
                <a:gd name="connsiteY14" fmla="*/ 590550 h 592931"/>
                <a:gd name="connsiteX0" fmla="*/ 125510 w 602358"/>
                <a:gd name="connsiteY0" fmla="*/ 590550 h 592931"/>
                <a:gd name="connsiteX1" fmla="*/ 123129 w 602358"/>
                <a:gd name="connsiteY1" fmla="*/ 531019 h 592931"/>
                <a:gd name="connsiteX2" fmla="*/ 15972 w 602358"/>
                <a:gd name="connsiteY2" fmla="*/ 173831 h 592931"/>
                <a:gd name="connsiteX3" fmla="*/ 299341 w 602358"/>
                <a:gd name="connsiteY3" fmla="*/ 0 h 592931"/>
                <a:gd name="connsiteX4" fmla="*/ 549373 w 602358"/>
                <a:gd name="connsiteY4" fmla="*/ 133349 h 592931"/>
                <a:gd name="connsiteX5" fmla="*/ 461266 w 602358"/>
                <a:gd name="connsiteY5" fmla="*/ 557212 h 592931"/>
                <a:gd name="connsiteX6" fmla="*/ 461266 w 602358"/>
                <a:gd name="connsiteY6" fmla="*/ 588169 h 592931"/>
                <a:gd name="connsiteX7" fmla="*/ 358872 w 602358"/>
                <a:gd name="connsiteY7" fmla="*/ 588169 h 592931"/>
                <a:gd name="connsiteX8" fmla="*/ 368397 w 602358"/>
                <a:gd name="connsiteY8" fmla="*/ 500062 h 592931"/>
                <a:gd name="connsiteX9" fmla="*/ 492222 w 602358"/>
                <a:gd name="connsiteY9" fmla="*/ 307181 h 592931"/>
                <a:gd name="connsiteX10" fmla="*/ 301722 w 602358"/>
                <a:gd name="connsiteY10" fmla="*/ 119062 h 592931"/>
                <a:gd name="connsiteX11" fmla="*/ 108841 w 602358"/>
                <a:gd name="connsiteY11" fmla="*/ 316706 h 592931"/>
                <a:gd name="connsiteX12" fmla="*/ 223141 w 602358"/>
                <a:gd name="connsiteY12" fmla="*/ 485775 h 592931"/>
                <a:gd name="connsiteX13" fmla="*/ 223141 w 602358"/>
                <a:gd name="connsiteY13" fmla="*/ 592931 h 592931"/>
                <a:gd name="connsiteX14" fmla="*/ 125510 w 602358"/>
                <a:gd name="connsiteY14" fmla="*/ 590550 h 592931"/>
                <a:gd name="connsiteX0" fmla="*/ 125510 w 602358"/>
                <a:gd name="connsiteY0" fmla="*/ 590550 h 592931"/>
                <a:gd name="connsiteX1" fmla="*/ 123129 w 602358"/>
                <a:gd name="connsiteY1" fmla="*/ 531019 h 592931"/>
                <a:gd name="connsiteX2" fmla="*/ 15972 w 602358"/>
                <a:gd name="connsiteY2" fmla="*/ 173831 h 592931"/>
                <a:gd name="connsiteX3" fmla="*/ 299341 w 602358"/>
                <a:gd name="connsiteY3" fmla="*/ 0 h 592931"/>
                <a:gd name="connsiteX4" fmla="*/ 549373 w 602358"/>
                <a:gd name="connsiteY4" fmla="*/ 133349 h 592931"/>
                <a:gd name="connsiteX5" fmla="*/ 461266 w 602358"/>
                <a:gd name="connsiteY5" fmla="*/ 557212 h 592931"/>
                <a:gd name="connsiteX6" fmla="*/ 461266 w 602358"/>
                <a:gd name="connsiteY6" fmla="*/ 588169 h 592931"/>
                <a:gd name="connsiteX7" fmla="*/ 358872 w 602358"/>
                <a:gd name="connsiteY7" fmla="*/ 588169 h 592931"/>
                <a:gd name="connsiteX8" fmla="*/ 368397 w 602358"/>
                <a:gd name="connsiteY8" fmla="*/ 500062 h 592931"/>
                <a:gd name="connsiteX9" fmla="*/ 492222 w 602358"/>
                <a:gd name="connsiteY9" fmla="*/ 307181 h 592931"/>
                <a:gd name="connsiteX10" fmla="*/ 301722 w 602358"/>
                <a:gd name="connsiteY10" fmla="*/ 119062 h 592931"/>
                <a:gd name="connsiteX11" fmla="*/ 108841 w 602358"/>
                <a:gd name="connsiteY11" fmla="*/ 316706 h 592931"/>
                <a:gd name="connsiteX12" fmla="*/ 223141 w 602358"/>
                <a:gd name="connsiteY12" fmla="*/ 485775 h 592931"/>
                <a:gd name="connsiteX13" fmla="*/ 223141 w 602358"/>
                <a:gd name="connsiteY13" fmla="*/ 592931 h 592931"/>
                <a:gd name="connsiteX14" fmla="*/ 125510 w 602358"/>
                <a:gd name="connsiteY14" fmla="*/ 590550 h 592931"/>
                <a:gd name="connsiteX0" fmla="*/ 125510 w 602358"/>
                <a:gd name="connsiteY0" fmla="*/ 590550 h 592931"/>
                <a:gd name="connsiteX1" fmla="*/ 123129 w 602358"/>
                <a:gd name="connsiteY1" fmla="*/ 531019 h 592931"/>
                <a:gd name="connsiteX2" fmla="*/ 15972 w 602358"/>
                <a:gd name="connsiteY2" fmla="*/ 173831 h 592931"/>
                <a:gd name="connsiteX3" fmla="*/ 299341 w 602358"/>
                <a:gd name="connsiteY3" fmla="*/ 0 h 592931"/>
                <a:gd name="connsiteX4" fmla="*/ 549373 w 602358"/>
                <a:gd name="connsiteY4" fmla="*/ 133349 h 592931"/>
                <a:gd name="connsiteX5" fmla="*/ 461266 w 602358"/>
                <a:gd name="connsiteY5" fmla="*/ 557212 h 592931"/>
                <a:gd name="connsiteX6" fmla="*/ 461266 w 602358"/>
                <a:gd name="connsiteY6" fmla="*/ 588169 h 592931"/>
                <a:gd name="connsiteX7" fmla="*/ 358872 w 602358"/>
                <a:gd name="connsiteY7" fmla="*/ 588169 h 592931"/>
                <a:gd name="connsiteX8" fmla="*/ 368397 w 602358"/>
                <a:gd name="connsiteY8" fmla="*/ 500062 h 592931"/>
                <a:gd name="connsiteX9" fmla="*/ 492222 w 602358"/>
                <a:gd name="connsiteY9" fmla="*/ 307181 h 592931"/>
                <a:gd name="connsiteX10" fmla="*/ 301722 w 602358"/>
                <a:gd name="connsiteY10" fmla="*/ 119062 h 592931"/>
                <a:gd name="connsiteX11" fmla="*/ 108841 w 602358"/>
                <a:gd name="connsiteY11" fmla="*/ 316706 h 592931"/>
                <a:gd name="connsiteX12" fmla="*/ 223141 w 602358"/>
                <a:gd name="connsiteY12" fmla="*/ 485775 h 592931"/>
                <a:gd name="connsiteX13" fmla="*/ 223141 w 602358"/>
                <a:gd name="connsiteY13" fmla="*/ 592931 h 592931"/>
                <a:gd name="connsiteX14" fmla="*/ 125510 w 602358"/>
                <a:gd name="connsiteY14" fmla="*/ 590550 h 592931"/>
                <a:gd name="connsiteX0" fmla="*/ 125510 w 602358"/>
                <a:gd name="connsiteY0" fmla="*/ 590550 h 592931"/>
                <a:gd name="connsiteX1" fmla="*/ 123129 w 602358"/>
                <a:gd name="connsiteY1" fmla="*/ 531019 h 592931"/>
                <a:gd name="connsiteX2" fmla="*/ 15972 w 602358"/>
                <a:gd name="connsiteY2" fmla="*/ 173831 h 592931"/>
                <a:gd name="connsiteX3" fmla="*/ 299341 w 602358"/>
                <a:gd name="connsiteY3" fmla="*/ 0 h 592931"/>
                <a:gd name="connsiteX4" fmla="*/ 549373 w 602358"/>
                <a:gd name="connsiteY4" fmla="*/ 133349 h 592931"/>
                <a:gd name="connsiteX5" fmla="*/ 461266 w 602358"/>
                <a:gd name="connsiteY5" fmla="*/ 557212 h 592931"/>
                <a:gd name="connsiteX6" fmla="*/ 461266 w 602358"/>
                <a:gd name="connsiteY6" fmla="*/ 588169 h 592931"/>
                <a:gd name="connsiteX7" fmla="*/ 358872 w 602358"/>
                <a:gd name="connsiteY7" fmla="*/ 588169 h 592931"/>
                <a:gd name="connsiteX8" fmla="*/ 368397 w 602358"/>
                <a:gd name="connsiteY8" fmla="*/ 500062 h 592931"/>
                <a:gd name="connsiteX9" fmla="*/ 492222 w 602358"/>
                <a:gd name="connsiteY9" fmla="*/ 307181 h 592931"/>
                <a:gd name="connsiteX10" fmla="*/ 301722 w 602358"/>
                <a:gd name="connsiteY10" fmla="*/ 119062 h 592931"/>
                <a:gd name="connsiteX11" fmla="*/ 108841 w 602358"/>
                <a:gd name="connsiteY11" fmla="*/ 316706 h 592931"/>
                <a:gd name="connsiteX12" fmla="*/ 223141 w 602358"/>
                <a:gd name="connsiteY12" fmla="*/ 485775 h 592931"/>
                <a:gd name="connsiteX13" fmla="*/ 223141 w 602358"/>
                <a:gd name="connsiteY13" fmla="*/ 592931 h 592931"/>
                <a:gd name="connsiteX14" fmla="*/ 125510 w 602358"/>
                <a:gd name="connsiteY14" fmla="*/ 590550 h 592931"/>
                <a:gd name="connsiteX0" fmla="*/ 125510 w 602358"/>
                <a:gd name="connsiteY0" fmla="*/ 590550 h 592931"/>
                <a:gd name="connsiteX1" fmla="*/ 123129 w 602358"/>
                <a:gd name="connsiteY1" fmla="*/ 531019 h 592931"/>
                <a:gd name="connsiteX2" fmla="*/ 15972 w 602358"/>
                <a:gd name="connsiteY2" fmla="*/ 173831 h 592931"/>
                <a:gd name="connsiteX3" fmla="*/ 299341 w 602358"/>
                <a:gd name="connsiteY3" fmla="*/ 0 h 592931"/>
                <a:gd name="connsiteX4" fmla="*/ 549373 w 602358"/>
                <a:gd name="connsiteY4" fmla="*/ 133349 h 592931"/>
                <a:gd name="connsiteX5" fmla="*/ 461266 w 602358"/>
                <a:gd name="connsiteY5" fmla="*/ 557212 h 592931"/>
                <a:gd name="connsiteX6" fmla="*/ 461266 w 602358"/>
                <a:gd name="connsiteY6" fmla="*/ 588169 h 592931"/>
                <a:gd name="connsiteX7" fmla="*/ 358872 w 602358"/>
                <a:gd name="connsiteY7" fmla="*/ 588169 h 592931"/>
                <a:gd name="connsiteX8" fmla="*/ 368397 w 602358"/>
                <a:gd name="connsiteY8" fmla="*/ 500062 h 592931"/>
                <a:gd name="connsiteX9" fmla="*/ 492222 w 602358"/>
                <a:gd name="connsiteY9" fmla="*/ 307181 h 592931"/>
                <a:gd name="connsiteX10" fmla="*/ 304103 w 602358"/>
                <a:gd name="connsiteY10" fmla="*/ 111918 h 592931"/>
                <a:gd name="connsiteX11" fmla="*/ 108841 w 602358"/>
                <a:gd name="connsiteY11" fmla="*/ 316706 h 592931"/>
                <a:gd name="connsiteX12" fmla="*/ 223141 w 602358"/>
                <a:gd name="connsiteY12" fmla="*/ 485775 h 592931"/>
                <a:gd name="connsiteX13" fmla="*/ 223141 w 602358"/>
                <a:gd name="connsiteY13" fmla="*/ 592931 h 592931"/>
                <a:gd name="connsiteX14" fmla="*/ 125510 w 602358"/>
                <a:gd name="connsiteY14" fmla="*/ 590550 h 592931"/>
                <a:gd name="connsiteX0" fmla="*/ 125510 w 602358"/>
                <a:gd name="connsiteY0" fmla="*/ 590550 h 592931"/>
                <a:gd name="connsiteX1" fmla="*/ 123129 w 602358"/>
                <a:gd name="connsiteY1" fmla="*/ 531019 h 592931"/>
                <a:gd name="connsiteX2" fmla="*/ 15972 w 602358"/>
                <a:gd name="connsiteY2" fmla="*/ 173831 h 592931"/>
                <a:gd name="connsiteX3" fmla="*/ 299341 w 602358"/>
                <a:gd name="connsiteY3" fmla="*/ 0 h 592931"/>
                <a:gd name="connsiteX4" fmla="*/ 549373 w 602358"/>
                <a:gd name="connsiteY4" fmla="*/ 133349 h 592931"/>
                <a:gd name="connsiteX5" fmla="*/ 461266 w 602358"/>
                <a:gd name="connsiteY5" fmla="*/ 557212 h 592931"/>
                <a:gd name="connsiteX6" fmla="*/ 461266 w 602358"/>
                <a:gd name="connsiteY6" fmla="*/ 588169 h 592931"/>
                <a:gd name="connsiteX7" fmla="*/ 358872 w 602358"/>
                <a:gd name="connsiteY7" fmla="*/ 588169 h 592931"/>
                <a:gd name="connsiteX8" fmla="*/ 368397 w 602358"/>
                <a:gd name="connsiteY8" fmla="*/ 500062 h 592931"/>
                <a:gd name="connsiteX9" fmla="*/ 492222 w 602358"/>
                <a:gd name="connsiteY9" fmla="*/ 307181 h 592931"/>
                <a:gd name="connsiteX10" fmla="*/ 304103 w 602358"/>
                <a:gd name="connsiteY10" fmla="*/ 111918 h 592931"/>
                <a:gd name="connsiteX11" fmla="*/ 108841 w 602358"/>
                <a:gd name="connsiteY11" fmla="*/ 316706 h 592931"/>
                <a:gd name="connsiteX12" fmla="*/ 223141 w 602358"/>
                <a:gd name="connsiteY12" fmla="*/ 485775 h 592931"/>
                <a:gd name="connsiteX13" fmla="*/ 223141 w 602358"/>
                <a:gd name="connsiteY13" fmla="*/ 592931 h 592931"/>
                <a:gd name="connsiteX14" fmla="*/ 125510 w 602358"/>
                <a:gd name="connsiteY14" fmla="*/ 590550 h 592931"/>
                <a:gd name="connsiteX0" fmla="*/ 125510 w 602358"/>
                <a:gd name="connsiteY0" fmla="*/ 590550 h 592931"/>
                <a:gd name="connsiteX1" fmla="*/ 123129 w 602358"/>
                <a:gd name="connsiteY1" fmla="*/ 531019 h 592931"/>
                <a:gd name="connsiteX2" fmla="*/ 15972 w 602358"/>
                <a:gd name="connsiteY2" fmla="*/ 173831 h 592931"/>
                <a:gd name="connsiteX3" fmla="*/ 299341 w 602358"/>
                <a:gd name="connsiteY3" fmla="*/ 0 h 592931"/>
                <a:gd name="connsiteX4" fmla="*/ 549373 w 602358"/>
                <a:gd name="connsiteY4" fmla="*/ 133349 h 592931"/>
                <a:gd name="connsiteX5" fmla="*/ 461266 w 602358"/>
                <a:gd name="connsiteY5" fmla="*/ 557212 h 592931"/>
                <a:gd name="connsiteX6" fmla="*/ 461266 w 602358"/>
                <a:gd name="connsiteY6" fmla="*/ 588169 h 592931"/>
                <a:gd name="connsiteX7" fmla="*/ 358872 w 602358"/>
                <a:gd name="connsiteY7" fmla="*/ 588169 h 592931"/>
                <a:gd name="connsiteX8" fmla="*/ 368397 w 602358"/>
                <a:gd name="connsiteY8" fmla="*/ 500062 h 592931"/>
                <a:gd name="connsiteX9" fmla="*/ 492222 w 602358"/>
                <a:gd name="connsiteY9" fmla="*/ 307181 h 592931"/>
                <a:gd name="connsiteX10" fmla="*/ 304103 w 602358"/>
                <a:gd name="connsiteY10" fmla="*/ 111918 h 592931"/>
                <a:gd name="connsiteX11" fmla="*/ 108841 w 602358"/>
                <a:gd name="connsiteY11" fmla="*/ 316706 h 592931"/>
                <a:gd name="connsiteX12" fmla="*/ 223141 w 602358"/>
                <a:gd name="connsiteY12" fmla="*/ 485775 h 592931"/>
                <a:gd name="connsiteX13" fmla="*/ 223141 w 602358"/>
                <a:gd name="connsiteY13" fmla="*/ 592931 h 592931"/>
                <a:gd name="connsiteX14" fmla="*/ 125510 w 602358"/>
                <a:gd name="connsiteY14" fmla="*/ 590550 h 592931"/>
                <a:gd name="connsiteX0" fmla="*/ 125510 w 602358"/>
                <a:gd name="connsiteY0" fmla="*/ 590550 h 592931"/>
                <a:gd name="connsiteX1" fmla="*/ 123129 w 602358"/>
                <a:gd name="connsiteY1" fmla="*/ 531019 h 592931"/>
                <a:gd name="connsiteX2" fmla="*/ 15972 w 602358"/>
                <a:gd name="connsiteY2" fmla="*/ 173831 h 592931"/>
                <a:gd name="connsiteX3" fmla="*/ 299341 w 602358"/>
                <a:gd name="connsiteY3" fmla="*/ 0 h 592931"/>
                <a:gd name="connsiteX4" fmla="*/ 549373 w 602358"/>
                <a:gd name="connsiteY4" fmla="*/ 133349 h 592931"/>
                <a:gd name="connsiteX5" fmla="*/ 461266 w 602358"/>
                <a:gd name="connsiteY5" fmla="*/ 557212 h 592931"/>
                <a:gd name="connsiteX6" fmla="*/ 461266 w 602358"/>
                <a:gd name="connsiteY6" fmla="*/ 588169 h 592931"/>
                <a:gd name="connsiteX7" fmla="*/ 358872 w 602358"/>
                <a:gd name="connsiteY7" fmla="*/ 588169 h 592931"/>
                <a:gd name="connsiteX8" fmla="*/ 368397 w 602358"/>
                <a:gd name="connsiteY8" fmla="*/ 500062 h 592931"/>
                <a:gd name="connsiteX9" fmla="*/ 492222 w 602358"/>
                <a:gd name="connsiteY9" fmla="*/ 307181 h 592931"/>
                <a:gd name="connsiteX10" fmla="*/ 304103 w 602358"/>
                <a:gd name="connsiteY10" fmla="*/ 111918 h 592931"/>
                <a:gd name="connsiteX11" fmla="*/ 108841 w 602358"/>
                <a:gd name="connsiteY11" fmla="*/ 316706 h 592931"/>
                <a:gd name="connsiteX12" fmla="*/ 223141 w 602358"/>
                <a:gd name="connsiteY12" fmla="*/ 485775 h 592931"/>
                <a:gd name="connsiteX13" fmla="*/ 223141 w 602358"/>
                <a:gd name="connsiteY13" fmla="*/ 592931 h 592931"/>
                <a:gd name="connsiteX14" fmla="*/ 125510 w 602358"/>
                <a:gd name="connsiteY14" fmla="*/ 590550 h 592931"/>
                <a:gd name="connsiteX0" fmla="*/ 125510 w 602358"/>
                <a:gd name="connsiteY0" fmla="*/ 590550 h 592931"/>
                <a:gd name="connsiteX1" fmla="*/ 123129 w 602358"/>
                <a:gd name="connsiteY1" fmla="*/ 531019 h 592931"/>
                <a:gd name="connsiteX2" fmla="*/ 15972 w 602358"/>
                <a:gd name="connsiteY2" fmla="*/ 173831 h 592931"/>
                <a:gd name="connsiteX3" fmla="*/ 299341 w 602358"/>
                <a:gd name="connsiteY3" fmla="*/ 0 h 592931"/>
                <a:gd name="connsiteX4" fmla="*/ 549373 w 602358"/>
                <a:gd name="connsiteY4" fmla="*/ 133349 h 592931"/>
                <a:gd name="connsiteX5" fmla="*/ 461266 w 602358"/>
                <a:gd name="connsiteY5" fmla="*/ 557212 h 592931"/>
                <a:gd name="connsiteX6" fmla="*/ 461266 w 602358"/>
                <a:gd name="connsiteY6" fmla="*/ 588169 h 592931"/>
                <a:gd name="connsiteX7" fmla="*/ 358872 w 602358"/>
                <a:gd name="connsiteY7" fmla="*/ 588169 h 592931"/>
                <a:gd name="connsiteX8" fmla="*/ 368397 w 602358"/>
                <a:gd name="connsiteY8" fmla="*/ 500062 h 592931"/>
                <a:gd name="connsiteX9" fmla="*/ 492222 w 602358"/>
                <a:gd name="connsiteY9" fmla="*/ 307181 h 592931"/>
                <a:gd name="connsiteX10" fmla="*/ 304103 w 602358"/>
                <a:gd name="connsiteY10" fmla="*/ 111918 h 592931"/>
                <a:gd name="connsiteX11" fmla="*/ 108841 w 602358"/>
                <a:gd name="connsiteY11" fmla="*/ 316706 h 592931"/>
                <a:gd name="connsiteX12" fmla="*/ 223141 w 602358"/>
                <a:gd name="connsiteY12" fmla="*/ 485775 h 592931"/>
                <a:gd name="connsiteX13" fmla="*/ 223141 w 602358"/>
                <a:gd name="connsiteY13" fmla="*/ 592931 h 592931"/>
                <a:gd name="connsiteX14" fmla="*/ 125510 w 602358"/>
                <a:gd name="connsiteY14" fmla="*/ 590550 h 592931"/>
                <a:gd name="connsiteX0" fmla="*/ 125510 w 602358"/>
                <a:gd name="connsiteY0" fmla="*/ 590550 h 592931"/>
                <a:gd name="connsiteX1" fmla="*/ 123129 w 602358"/>
                <a:gd name="connsiteY1" fmla="*/ 531019 h 592931"/>
                <a:gd name="connsiteX2" fmla="*/ 15972 w 602358"/>
                <a:gd name="connsiteY2" fmla="*/ 173831 h 592931"/>
                <a:gd name="connsiteX3" fmla="*/ 299341 w 602358"/>
                <a:gd name="connsiteY3" fmla="*/ 0 h 592931"/>
                <a:gd name="connsiteX4" fmla="*/ 549373 w 602358"/>
                <a:gd name="connsiteY4" fmla="*/ 133349 h 592931"/>
                <a:gd name="connsiteX5" fmla="*/ 461266 w 602358"/>
                <a:gd name="connsiteY5" fmla="*/ 557212 h 592931"/>
                <a:gd name="connsiteX6" fmla="*/ 461266 w 602358"/>
                <a:gd name="connsiteY6" fmla="*/ 588169 h 592931"/>
                <a:gd name="connsiteX7" fmla="*/ 358872 w 602358"/>
                <a:gd name="connsiteY7" fmla="*/ 588169 h 592931"/>
                <a:gd name="connsiteX8" fmla="*/ 368397 w 602358"/>
                <a:gd name="connsiteY8" fmla="*/ 500062 h 592931"/>
                <a:gd name="connsiteX9" fmla="*/ 492222 w 602358"/>
                <a:gd name="connsiteY9" fmla="*/ 307181 h 592931"/>
                <a:gd name="connsiteX10" fmla="*/ 304103 w 602358"/>
                <a:gd name="connsiteY10" fmla="*/ 111918 h 592931"/>
                <a:gd name="connsiteX11" fmla="*/ 108841 w 602358"/>
                <a:gd name="connsiteY11" fmla="*/ 316706 h 592931"/>
                <a:gd name="connsiteX12" fmla="*/ 223141 w 602358"/>
                <a:gd name="connsiteY12" fmla="*/ 485775 h 592931"/>
                <a:gd name="connsiteX13" fmla="*/ 223141 w 602358"/>
                <a:gd name="connsiteY13" fmla="*/ 592931 h 592931"/>
                <a:gd name="connsiteX14" fmla="*/ 125510 w 602358"/>
                <a:gd name="connsiteY14" fmla="*/ 590550 h 592931"/>
                <a:gd name="connsiteX0" fmla="*/ 125510 w 602358"/>
                <a:gd name="connsiteY0" fmla="*/ 590550 h 592931"/>
                <a:gd name="connsiteX1" fmla="*/ 123129 w 602358"/>
                <a:gd name="connsiteY1" fmla="*/ 531019 h 592931"/>
                <a:gd name="connsiteX2" fmla="*/ 15972 w 602358"/>
                <a:gd name="connsiteY2" fmla="*/ 173831 h 592931"/>
                <a:gd name="connsiteX3" fmla="*/ 299341 w 602358"/>
                <a:gd name="connsiteY3" fmla="*/ 0 h 592931"/>
                <a:gd name="connsiteX4" fmla="*/ 549373 w 602358"/>
                <a:gd name="connsiteY4" fmla="*/ 133349 h 592931"/>
                <a:gd name="connsiteX5" fmla="*/ 461266 w 602358"/>
                <a:gd name="connsiteY5" fmla="*/ 557212 h 592931"/>
                <a:gd name="connsiteX6" fmla="*/ 461266 w 602358"/>
                <a:gd name="connsiteY6" fmla="*/ 588169 h 592931"/>
                <a:gd name="connsiteX7" fmla="*/ 358872 w 602358"/>
                <a:gd name="connsiteY7" fmla="*/ 588169 h 592931"/>
                <a:gd name="connsiteX8" fmla="*/ 368397 w 602358"/>
                <a:gd name="connsiteY8" fmla="*/ 500062 h 592931"/>
                <a:gd name="connsiteX9" fmla="*/ 492222 w 602358"/>
                <a:gd name="connsiteY9" fmla="*/ 307181 h 592931"/>
                <a:gd name="connsiteX10" fmla="*/ 304103 w 602358"/>
                <a:gd name="connsiteY10" fmla="*/ 111918 h 592931"/>
                <a:gd name="connsiteX11" fmla="*/ 108841 w 602358"/>
                <a:gd name="connsiteY11" fmla="*/ 316706 h 592931"/>
                <a:gd name="connsiteX12" fmla="*/ 215997 w 602358"/>
                <a:gd name="connsiteY12" fmla="*/ 495300 h 592931"/>
                <a:gd name="connsiteX13" fmla="*/ 223141 w 602358"/>
                <a:gd name="connsiteY13" fmla="*/ 592931 h 592931"/>
                <a:gd name="connsiteX14" fmla="*/ 125510 w 602358"/>
                <a:gd name="connsiteY14" fmla="*/ 590550 h 592931"/>
                <a:gd name="connsiteX0" fmla="*/ 125510 w 602358"/>
                <a:gd name="connsiteY0" fmla="*/ 590589 h 592970"/>
                <a:gd name="connsiteX1" fmla="*/ 123129 w 602358"/>
                <a:gd name="connsiteY1" fmla="*/ 531058 h 592970"/>
                <a:gd name="connsiteX2" fmla="*/ 15972 w 602358"/>
                <a:gd name="connsiteY2" fmla="*/ 173870 h 592970"/>
                <a:gd name="connsiteX3" fmla="*/ 299341 w 602358"/>
                <a:gd name="connsiteY3" fmla="*/ 39 h 592970"/>
                <a:gd name="connsiteX4" fmla="*/ 549373 w 602358"/>
                <a:gd name="connsiteY4" fmla="*/ 133388 h 592970"/>
                <a:gd name="connsiteX5" fmla="*/ 461266 w 602358"/>
                <a:gd name="connsiteY5" fmla="*/ 557251 h 592970"/>
                <a:gd name="connsiteX6" fmla="*/ 461266 w 602358"/>
                <a:gd name="connsiteY6" fmla="*/ 588208 h 592970"/>
                <a:gd name="connsiteX7" fmla="*/ 358872 w 602358"/>
                <a:gd name="connsiteY7" fmla="*/ 588208 h 592970"/>
                <a:gd name="connsiteX8" fmla="*/ 368397 w 602358"/>
                <a:gd name="connsiteY8" fmla="*/ 500101 h 592970"/>
                <a:gd name="connsiteX9" fmla="*/ 492222 w 602358"/>
                <a:gd name="connsiteY9" fmla="*/ 307220 h 592970"/>
                <a:gd name="connsiteX10" fmla="*/ 304103 w 602358"/>
                <a:gd name="connsiteY10" fmla="*/ 111957 h 592970"/>
                <a:gd name="connsiteX11" fmla="*/ 108841 w 602358"/>
                <a:gd name="connsiteY11" fmla="*/ 316745 h 592970"/>
                <a:gd name="connsiteX12" fmla="*/ 215997 w 602358"/>
                <a:gd name="connsiteY12" fmla="*/ 495339 h 592970"/>
                <a:gd name="connsiteX13" fmla="*/ 223141 w 602358"/>
                <a:gd name="connsiteY13" fmla="*/ 592970 h 592970"/>
                <a:gd name="connsiteX14" fmla="*/ 125510 w 602358"/>
                <a:gd name="connsiteY14" fmla="*/ 590589 h 592970"/>
                <a:gd name="connsiteX0" fmla="*/ 125510 w 602358"/>
                <a:gd name="connsiteY0" fmla="*/ 590589 h 592970"/>
                <a:gd name="connsiteX1" fmla="*/ 123129 w 602358"/>
                <a:gd name="connsiteY1" fmla="*/ 531058 h 592970"/>
                <a:gd name="connsiteX2" fmla="*/ 15972 w 602358"/>
                <a:gd name="connsiteY2" fmla="*/ 173870 h 592970"/>
                <a:gd name="connsiteX3" fmla="*/ 299341 w 602358"/>
                <a:gd name="connsiteY3" fmla="*/ 39 h 592970"/>
                <a:gd name="connsiteX4" fmla="*/ 549373 w 602358"/>
                <a:gd name="connsiteY4" fmla="*/ 133388 h 592970"/>
                <a:gd name="connsiteX5" fmla="*/ 461266 w 602358"/>
                <a:gd name="connsiteY5" fmla="*/ 557251 h 592970"/>
                <a:gd name="connsiteX6" fmla="*/ 461266 w 602358"/>
                <a:gd name="connsiteY6" fmla="*/ 588208 h 592970"/>
                <a:gd name="connsiteX7" fmla="*/ 358872 w 602358"/>
                <a:gd name="connsiteY7" fmla="*/ 588208 h 592970"/>
                <a:gd name="connsiteX8" fmla="*/ 368397 w 602358"/>
                <a:gd name="connsiteY8" fmla="*/ 500101 h 592970"/>
                <a:gd name="connsiteX9" fmla="*/ 492222 w 602358"/>
                <a:gd name="connsiteY9" fmla="*/ 307220 h 592970"/>
                <a:gd name="connsiteX10" fmla="*/ 304103 w 602358"/>
                <a:gd name="connsiteY10" fmla="*/ 102432 h 592970"/>
                <a:gd name="connsiteX11" fmla="*/ 108841 w 602358"/>
                <a:gd name="connsiteY11" fmla="*/ 316745 h 592970"/>
                <a:gd name="connsiteX12" fmla="*/ 215997 w 602358"/>
                <a:gd name="connsiteY12" fmla="*/ 495339 h 592970"/>
                <a:gd name="connsiteX13" fmla="*/ 223141 w 602358"/>
                <a:gd name="connsiteY13" fmla="*/ 592970 h 592970"/>
                <a:gd name="connsiteX14" fmla="*/ 125510 w 602358"/>
                <a:gd name="connsiteY14" fmla="*/ 590589 h 592970"/>
                <a:gd name="connsiteX0" fmla="*/ 125510 w 602358"/>
                <a:gd name="connsiteY0" fmla="*/ 590589 h 592970"/>
                <a:gd name="connsiteX1" fmla="*/ 123129 w 602358"/>
                <a:gd name="connsiteY1" fmla="*/ 531058 h 592970"/>
                <a:gd name="connsiteX2" fmla="*/ 15972 w 602358"/>
                <a:gd name="connsiteY2" fmla="*/ 173870 h 592970"/>
                <a:gd name="connsiteX3" fmla="*/ 299341 w 602358"/>
                <a:gd name="connsiteY3" fmla="*/ 39 h 592970"/>
                <a:gd name="connsiteX4" fmla="*/ 549373 w 602358"/>
                <a:gd name="connsiteY4" fmla="*/ 133388 h 592970"/>
                <a:gd name="connsiteX5" fmla="*/ 461266 w 602358"/>
                <a:gd name="connsiteY5" fmla="*/ 557251 h 592970"/>
                <a:gd name="connsiteX6" fmla="*/ 461266 w 602358"/>
                <a:gd name="connsiteY6" fmla="*/ 588208 h 592970"/>
                <a:gd name="connsiteX7" fmla="*/ 358872 w 602358"/>
                <a:gd name="connsiteY7" fmla="*/ 588208 h 592970"/>
                <a:gd name="connsiteX8" fmla="*/ 368397 w 602358"/>
                <a:gd name="connsiteY8" fmla="*/ 500101 h 592970"/>
                <a:gd name="connsiteX9" fmla="*/ 492222 w 602358"/>
                <a:gd name="connsiteY9" fmla="*/ 307220 h 592970"/>
                <a:gd name="connsiteX10" fmla="*/ 304103 w 602358"/>
                <a:gd name="connsiteY10" fmla="*/ 102432 h 592970"/>
                <a:gd name="connsiteX11" fmla="*/ 108841 w 602358"/>
                <a:gd name="connsiteY11" fmla="*/ 316745 h 592970"/>
                <a:gd name="connsiteX12" fmla="*/ 215997 w 602358"/>
                <a:gd name="connsiteY12" fmla="*/ 495339 h 592970"/>
                <a:gd name="connsiteX13" fmla="*/ 223141 w 602358"/>
                <a:gd name="connsiteY13" fmla="*/ 592970 h 592970"/>
                <a:gd name="connsiteX14" fmla="*/ 125510 w 602358"/>
                <a:gd name="connsiteY14" fmla="*/ 590589 h 592970"/>
                <a:gd name="connsiteX0" fmla="*/ 125510 w 602358"/>
                <a:gd name="connsiteY0" fmla="*/ 590589 h 592970"/>
                <a:gd name="connsiteX1" fmla="*/ 123129 w 602358"/>
                <a:gd name="connsiteY1" fmla="*/ 531058 h 592970"/>
                <a:gd name="connsiteX2" fmla="*/ 15972 w 602358"/>
                <a:gd name="connsiteY2" fmla="*/ 173870 h 592970"/>
                <a:gd name="connsiteX3" fmla="*/ 299341 w 602358"/>
                <a:gd name="connsiteY3" fmla="*/ 39 h 592970"/>
                <a:gd name="connsiteX4" fmla="*/ 549373 w 602358"/>
                <a:gd name="connsiteY4" fmla="*/ 133388 h 592970"/>
                <a:gd name="connsiteX5" fmla="*/ 461266 w 602358"/>
                <a:gd name="connsiteY5" fmla="*/ 557251 h 592970"/>
                <a:gd name="connsiteX6" fmla="*/ 461266 w 602358"/>
                <a:gd name="connsiteY6" fmla="*/ 588208 h 592970"/>
                <a:gd name="connsiteX7" fmla="*/ 358872 w 602358"/>
                <a:gd name="connsiteY7" fmla="*/ 588208 h 592970"/>
                <a:gd name="connsiteX8" fmla="*/ 368397 w 602358"/>
                <a:gd name="connsiteY8" fmla="*/ 500101 h 592970"/>
                <a:gd name="connsiteX9" fmla="*/ 492222 w 602358"/>
                <a:gd name="connsiteY9" fmla="*/ 307220 h 592970"/>
                <a:gd name="connsiteX10" fmla="*/ 304103 w 602358"/>
                <a:gd name="connsiteY10" fmla="*/ 102432 h 592970"/>
                <a:gd name="connsiteX11" fmla="*/ 108841 w 602358"/>
                <a:gd name="connsiteY11" fmla="*/ 316745 h 592970"/>
                <a:gd name="connsiteX12" fmla="*/ 215997 w 602358"/>
                <a:gd name="connsiteY12" fmla="*/ 495339 h 592970"/>
                <a:gd name="connsiteX13" fmla="*/ 223141 w 602358"/>
                <a:gd name="connsiteY13" fmla="*/ 592970 h 592970"/>
                <a:gd name="connsiteX14" fmla="*/ 125510 w 602358"/>
                <a:gd name="connsiteY14" fmla="*/ 590589 h 592970"/>
                <a:gd name="connsiteX0" fmla="*/ 125510 w 602358"/>
                <a:gd name="connsiteY0" fmla="*/ 590550 h 592931"/>
                <a:gd name="connsiteX1" fmla="*/ 123129 w 602358"/>
                <a:gd name="connsiteY1" fmla="*/ 531019 h 592931"/>
                <a:gd name="connsiteX2" fmla="*/ 15972 w 602358"/>
                <a:gd name="connsiteY2" fmla="*/ 173831 h 592931"/>
                <a:gd name="connsiteX3" fmla="*/ 299341 w 602358"/>
                <a:gd name="connsiteY3" fmla="*/ 0 h 592931"/>
                <a:gd name="connsiteX4" fmla="*/ 549373 w 602358"/>
                <a:gd name="connsiteY4" fmla="*/ 133349 h 592931"/>
                <a:gd name="connsiteX5" fmla="*/ 461266 w 602358"/>
                <a:gd name="connsiteY5" fmla="*/ 557212 h 592931"/>
                <a:gd name="connsiteX6" fmla="*/ 461266 w 602358"/>
                <a:gd name="connsiteY6" fmla="*/ 588169 h 592931"/>
                <a:gd name="connsiteX7" fmla="*/ 358872 w 602358"/>
                <a:gd name="connsiteY7" fmla="*/ 588169 h 592931"/>
                <a:gd name="connsiteX8" fmla="*/ 368397 w 602358"/>
                <a:gd name="connsiteY8" fmla="*/ 500062 h 592931"/>
                <a:gd name="connsiteX9" fmla="*/ 492222 w 602358"/>
                <a:gd name="connsiteY9" fmla="*/ 307181 h 592931"/>
                <a:gd name="connsiteX10" fmla="*/ 304103 w 602358"/>
                <a:gd name="connsiteY10" fmla="*/ 102393 h 592931"/>
                <a:gd name="connsiteX11" fmla="*/ 108841 w 602358"/>
                <a:gd name="connsiteY11" fmla="*/ 316706 h 592931"/>
                <a:gd name="connsiteX12" fmla="*/ 215997 w 602358"/>
                <a:gd name="connsiteY12" fmla="*/ 495300 h 592931"/>
                <a:gd name="connsiteX13" fmla="*/ 223141 w 602358"/>
                <a:gd name="connsiteY13" fmla="*/ 592931 h 592931"/>
                <a:gd name="connsiteX14" fmla="*/ 125510 w 602358"/>
                <a:gd name="connsiteY14" fmla="*/ 590550 h 592931"/>
                <a:gd name="connsiteX0" fmla="*/ 125510 w 602358"/>
                <a:gd name="connsiteY0" fmla="*/ 590550 h 592931"/>
                <a:gd name="connsiteX1" fmla="*/ 123129 w 602358"/>
                <a:gd name="connsiteY1" fmla="*/ 531019 h 592931"/>
                <a:gd name="connsiteX2" fmla="*/ 15972 w 602358"/>
                <a:gd name="connsiteY2" fmla="*/ 173831 h 592931"/>
                <a:gd name="connsiteX3" fmla="*/ 299341 w 602358"/>
                <a:gd name="connsiteY3" fmla="*/ 0 h 592931"/>
                <a:gd name="connsiteX4" fmla="*/ 549373 w 602358"/>
                <a:gd name="connsiteY4" fmla="*/ 133349 h 592931"/>
                <a:gd name="connsiteX5" fmla="*/ 461266 w 602358"/>
                <a:gd name="connsiteY5" fmla="*/ 557212 h 592931"/>
                <a:gd name="connsiteX6" fmla="*/ 461266 w 602358"/>
                <a:gd name="connsiteY6" fmla="*/ 588169 h 592931"/>
                <a:gd name="connsiteX7" fmla="*/ 358872 w 602358"/>
                <a:gd name="connsiteY7" fmla="*/ 588169 h 592931"/>
                <a:gd name="connsiteX8" fmla="*/ 368397 w 602358"/>
                <a:gd name="connsiteY8" fmla="*/ 500062 h 592931"/>
                <a:gd name="connsiteX9" fmla="*/ 492222 w 602358"/>
                <a:gd name="connsiteY9" fmla="*/ 307181 h 592931"/>
                <a:gd name="connsiteX10" fmla="*/ 304103 w 602358"/>
                <a:gd name="connsiteY10" fmla="*/ 102393 h 592931"/>
                <a:gd name="connsiteX11" fmla="*/ 108841 w 602358"/>
                <a:gd name="connsiteY11" fmla="*/ 316706 h 592931"/>
                <a:gd name="connsiteX12" fmla="*/ 215997 w 602358"/>
                <a:gd name="connsiteY12" fmla="*/ 495300 h 592931"/>
                <a:gd name="connsiteX13" fmla="*/ 223141 w 602358"/>
                <a:gd name="connsiteY13" fmla="*/ 592931 h 592931"/>
                <a:gd name="connsiteX14" fmla="*/ 125510 w 602358"/>
                <a:gd name="connsiteY14" fmla="*/ 590550 h 592931"/>
                <a:gd name="connsiteX0" fmla="*/ 125510 w 602358"/>
                <a:gd name="connsiteY0" fmla="*/ 590550 h 590550"/>
                <a:gd name="connsiteX1" fmla="*/ 123129 w 602358"/>
                <a:gd name="connsiteY1" fmla="*/ 531019 h 590550"/>
                <a:gd name="connsiteX2" fmla="*/ 15972 w 602358"/>
                <a:gd name="connsiteY2" fmla="*/ 173831 h 590550"/>
                <a:gd name="connsiteX3" fmla="*/ 299341 w 602358"/>
                <a:gd name="connsiteY3" fmla="*/ 0 h 590550"/>
                <a:gd name="connsiteX4" fmla="*/ 549373 w 602358"/>
                <a:gd name="connsiteY4" fmla="*/ 133349 h 590550"/>
                <a:gd name="connsiteX5" fmla="*/ 461266 w 602358"/>
                <a:gd name="connsiteY5" fmla="*/ 557212 h 590550"/>
                <a:gd name="connsiteX6" fmla="*/ 461266 w 602358"/>
                <a:gd name="connsiteY6" fmla="*/ 588169 h 590550"/>
                <a:gd name="connsiteX7" fmla="*/ 358872 w 602358"/>
                <a:gd name="connsiteY7" fmla="*/ 588169 h 590550"/>
                <a:gd name="connsiteX8" fmla="*/ 368397 w 602358"/>
                <a:gd name="connsiteY8" fmla="*/ 500062 h 590550"/>
                <a:gd name="connsiteX9" fmla="*/ 492222 w 602358"/>
                <a:gd name="connsiteY9" fmla="*/ 307181 h 590550"/>
                <a:gd name="connsiteX10" fmla="*/ 304103 w 602358"/>
                <a:gd name="connsiteY10" fmla="*/ 102393 h 590550"/>
                <a:gd name="connsiteX11" fmla="*/ 108841 w 602358"/>
                <a:gd name="connsiteY11" fmla="*/ 316706 h 590550"/>
                <a:gd name="connsiteX12" fmla="*/ 215997 w 602358"/>
                <a:gd name="connsiteY12" fmla="*/ 495300 h 590550"/>
                <a:gd name="connsiteX13" fmla="*/ 223141 w 602358"/>
                <a:gd name="connsiteY13" fmla="*/ 583406 h 590550"/>
                <a:gd name="connsiteX14" fmla="*/ 125510 w 602358"/>
                <a:gd name="connsiteY14" fmla="*/ 590550 h 590550"/>
                <a:gd name="connsiteX0" fmla="*/ 125510 w 602358"/>
                <a:gd name="connsiteY0" fmla="*/ 590550 h 592931"/>
                <a:gd name="connsiteX1" fmla="*/ 123129 w 602358"/>
                <a:gd name="connsiteY1" fmla="*/ 531019 h 592931"/>
                <a:gd name="connsiteX2" fmla="*/ 15972 w 602358"/>
                <a:gd name="connsiteY2" fmla="*/ 173831 h 592931"/>
                <a:gd name="connsiteX3" fmla="*/ 299341 w 602358"/>
                <a:gd name="connsiteY3" fmla="*/ 0 h 592931"/>
                <a:gd name="connsiteX4" fmla="*/ 549373 w 602358"/>
                <a:gd name="connsiteY4" fmla="*/ 133349 h 592931"/>
                <a:gd name="connsiteX5" fmla="*/ 461266 w 602358"/>
                <a:gd name="connsiteY5" fmla="*/ 557212 h 592931"/>
                <a:gd name="connsiteX6" fmla="*/ 461266 w 602358"/>
                <a:gd name="connsiteY6" fmla="*/ 588169 h 592931"/>
                <a:gd name="connsiteX7" fmla="*/ 358872 w 602358"/>
                <a:gd name="connsiteY7" fmla="*/ 588169 h 592931"/>
                <a:gd name="connsiteX8" fmla="*/ 368397 w 602358"/>
                <a:gd name="connsiteY8" fmla="*/ 500062 h 592931"/>
                <a:gd name="connsiteX9" fmla="*/ 492222 w 602358"/>
                <a:gd name="connsiteY9" fmla="*/ 307181 h 592931"/>
                <a:gd name="connsiteX10" fmla="*/ 304103 w 602358"/>
                <a:gd name="connsiteY10" fmla="*/ 102393 h 592931"/>
                <a:gd name="connsiteX11" fmla="*/ 108841 w 602358"/>
                <a:gd name="connsiteY11" fmla="*/ 316706 h 592931"/>
                <a:gd name="connsiteX12" fmla="*/ 215997 w 602358"/>
                <a:gd name="connsiteY12" fmla="*/ 495300 h 592931"/>
                <a:gd name="connsiteX13" fmla="*/ 220760 w 602358"/>
                <a:gd name="connsiteY13" fmla="*/ 592931 h 592931"/>
                <a:gd name="connsiteX14" fmla="*/ 125510 w 602358"/>
                <a:gd name="connsiteY14" fmla="*/ 590550 h 592931"/>
                <a:gd name="connsiteX0" fmla="*/ 125510 w 602358"/>
                <a:gd name="connsiteY0" fmla="*/ 590550 h 590550"/>
                <a:gd name="connsiteX1" fmla="*/ 123129 w 602358"/>
                <a:gd name="connsiteY1" fmla="*/ 531019 h 590550"/>
                <a:gd name="connsiteX2" fmla="*/ 15972 w 602358"/>
                <a:gd name="connsiteY2" fmla="*/ 173831 h 590550"/>
                <a:gd name="connsiteX3" fmla="*/ 299341 w 602358"/>
                <a:gd name="connsiteY3" fmla="*/ 0 h 590550"/>
                <a:gd name="connsiteX4" fmla="*/ 549373 w 602358"/>
                <a:gd name="connsiteY4" fmla="*/ 133349 h 590550"/>
                <a:gd name="connsiteX5" fmla="*/ 461266 w 602358"/>
                <a:gd name="connsiteY5" fmla="*/ 557212 h 590550"/>
                <a:gd name="connsiteX6" fmla="*/ 461266 w 602358"/>
                <a:gd name="connsiteY6" fmla="*/ 588169 h 590550"/>
                <a:gd name="connsiteX7" fmla="*/ 358872 w 602358"/>
                <a:gd name="connsiteY7" fmla="*/ 588169 h 590550"/>
                <a:gd name="connsiteX8" fmla="*/ 368397 w 602358"/>
                <a:gd name="connsiteY8" fmla="*/ 500062 h 590550"/>
                <a:gd name="connsiteX9" fmla="*/ 492222 w 602358"/>
                <a:gd name="connsiteY9" fmla="*/ 307181 h 590550"/>
                <a:gd name="connsiteX10" fmla="*/ 304103 w 602358"/>
                <a:gd name="connsiteY10" fmla="*/ 102393 h 590550"/>
                <a:gd name="connsiteX11" fmla="*/ 108841 w 602358"/>
                <a:gd name="connsiteY11" fmla="*/ 316706 h 590550"/>
                <a:gd name="connsiteX12" fmla="*/ 215997 w 602358"/>
                <a:gd name="connsiteY12" fmla="*/ 495300 h 590550"/>
                <a:gd name="connsiteX13" fmla="*/ 223141 w 602358"/>
                <a:gd name="connsiteY13" fmla="*/ 585787 h 590550"/>
                <a:gd name="connsiteX14" fmla="*/ 125510 w 602358"/>
                <a:gd name="connsiteY14" fmla="*/ 590550 h 590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02358" h="590550">
                  <a:moveTo>
                    <a:pt x="125510" y="590550"/>
                  </a:moveTo>
                  <a:cubicBezTo>
                    <a:pt x="124716" y="570706"/>
                    <a:pt x="123923" y="550863"/>
                    <a:pt x="123129" y="531019"/>
                  </a:cubicBezTo>
                  <a:cubicBezTo>
                    <a:pt x="42166" y="507206"/>
                    <a:pt x="-34034" y="338138"/>
                    <a:pt x="15972" y="173831"/>
                  </a:cubicBezTo>
                  <a:cubicBezTo>
                    <a:pt x="77090" y="44450"/>
                    <a:pt x="178691" y="3174"/>
                    <a:pt x="299341" y="0"/>
                  </a:cubicBezTo>
                  <a:cubicBezTo>
                    <a:pt x="439835" y="7937"/>
                    <a:pt x="499366" y="58737"/>
                    <a:pt x="549373" y="133349"/>
                  </a:cubicBezTo>
                  <a:cubicBezTo>
                    <a:pt x="688279" y="373856"/>
                    <a:pt x="516432" y="512365"/>
                    <a:pt x="461266" y="557212"/>
                  </a:cubicBezTo>
                  <a:lnTo>
                    <a:pt x="461266" y="588169"/>
                  </a:lnTo>
                  <a:lnTo>
                    <a:pt x="358872" y="588169"/>
                  </a:lnTo>
                  <a:lnTo>
                    <a:pt x="368397" y="500062"/>
                  </a:lnTo>
                  <a:cubicBezTo>
                    <a:pt x="440628" y="454818"/>
                    <a:pt x="486666" y="392906"/>
                    <a:pt x="492222" y="307181"/>
                  </a:cubicBezTo>
                  <a:cubicBezTo>
                    <a:pt x="483490" y="175419"/>
                    <a:pt x="384272" y="107949"/>
                    <a:pt x="304103" y="102393"/>
                  </a:cubicBezTo>
                  <a:cubicBezTo>
                    <a:pt x="172341" y="111125"/>
                    <a:pt x="116778" y="186531"/>
                    <a:pt x="108841" y="316706"/>
                  </a:cubicBezTo>
                  <a:cubicBezTo>
                    <a:pt x="113603" y="434975"/>
                    <a:pt x="175515" y="460375"/>
                    <a:pt x="215997" y="495300"/>
                  </a:cubicBezTo>
                  <a:lnTo>
                    <a:pt x="223141" y="585787"/>
                  </a:lnTo>
                  <a:lnTo>
                    <a:pt x="125510" y="590550"/>
                  </a:lnTo>
                  <a:close/>
                </a:path>
              </a:pathLst>
            </a:cu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52" name="Freeform 93">
              <a:extLst>
                <a:ext uri="{FF2B5EF4-FFF2-40B4-BE49-F238E27FC236}">
                  <a16:creationId xmlns:a16="http://schemas.microsoft.com/office/drawing/2014/main" xmlns="" id="{39E2AA38-0C56-4B8C-BB19-12EE73229335}"/>
                </a:ext>
              </a:extLst>
            </p:cNvPr>
            <p:cNvSpPr/>
            <p:nvPr/>
          </p:nvSpPr>
          <p:spPr>
            <a:xfrm>
              <a:off x="4567238" y="5510213"/>
              <a:ext cx="346491" cy="271461"/>
            </a:xfrm>
            <a:custGeom>
              <a:avLst/>
              <a:gdLst>
                <a:gd name="connsiteX0" fmla="*/ 0 w 345281"/>
                <a:gd name="connsiteY0" fmla="*/ 0 h 273843"/>
                <a:gd name="connsiteX1" fmla="*/ 345281 w 345281"/>
                <a:gd name="connsiteY1" fmla="*/ 0 h 273843"/>
                <a:gd name="connsiteX2" fmla="*/ 321468 w 345281"/>
                <a:gd name="connsiteY2" fmla="*/ 107156 h 273843"/>
                <a:gd name="connsiteX3" fmla="*/ 335756 w 345281"/>
                <a:gd name="connsiteY3" fmla="*/ 204787 h 273843"/>
                <a:gd name="connsiteX4" fmla="*/ 185737 w 345281"/>
                <a:gd name="connsiteY4" fmla="*/ 273843 h 273843"/>
                <a:gd name="connsiteX5" fmla="*/ 11906 w 345281"/>
                <a:gd name="connsiteY5" fmla="*/ 200025 h 273843"/>
                <a:gd name="connsiteX6" fmla="*/ 38100 w 345281"/>
                <a:gd name="connsiteY6" fmla="*/ 95250 h 273843"/>
                <a:gd name="connsiteX7" fmla="*/ 0 w 345281"/>
                <a:gd name="connsiteY7" fmla="*/ 0 h 273843"/>
                <a:gd name="connsiteX0" fmla="*/ 0 w 345281"/>
                <a:gd name="connsiteY0" fmla="*/ 0 h 273843"/>
                <a:gd name="connsiteX1" fmla="*/ 345281 w 345281"/>
                <a:gd name="connsiteY1" fmla="*/ 0 h 273843"/>
                <a:gd name="connsiteX2" fmla="*/ 321468 w 345281"/>
                <a:gd name="connsiteY2" fmla="*/ 107156 h 273843"/>
                <a:gd name="connsiteX3" fmla="*/ 335756 w 345281"/>
                <a:gd name="connsiteY3" fmla="*/ 204787 h 273843"/>
                <a:gd name="connsiteX4" fmla="*/ 185737 w 345281"/>
                <a:gd name="connsiteY4" fmla="*/ 273843 h 273843"/>
                <a:gd name="connsiteX5" fmla="*/ 11906 w 345281"/>
                <a:gd name="connsiteY5" fmla="*/ 200025 h 273843"/>
                <a:gd name="connsiteX6" fmla="*/ 38100 w 345281"/>
                <a:gd name="connsiteY6" fmla="*/ 95250 h 273843"/>
                <a:gd name="connsiteX7" fmla="*/ 0 w 345281"/>
                <a:gd name="connsiteY7" fmla="*/ 0 h 273843"/>
                <a:gd name="connsiteX0" fmla="*/ 0 w 345281"/>
                <a:gd name="connsiteY0" fmla="*/ 0 h 273843"/>
                <a:gd name="connsiteX1" fmla="*/ 345281 w 345281"/>
                <a:gd name="connsiteY1" fmla="*/ 0 h 273843"/>
                <a:gd name="connsiteX2" fmla="*/ 321468 w 345281"/>
                <a:gd name="connsiteY2" fmla="*/ 107156 h 273843"/>
                <a:gd name="connsiteX3" fmla="*/ 335756 w 345281"/>
                <a:gd name="connsiteY3" fmla="*/ 204787 h 273843"/>
                <a:gd name="connsiteX4" fmla="*/ 185737 w 345281"/>
                <a:gd name="connsiteY4" fmla="*/ 273843 h 273843"/>
                <a:gd name="connsiteX5" fmla="*/ 11906 w 345281"/>
                <a:gd name="connsiteY5" fmla="*/ 200025 h 273843"/>
                <a:gd name="connsiteX6" fmla="*/ 38100 w 345281"/>
                <a:gd name="connsiteY6" fmla="*/ 95250 h 273843"/>
                <a:gd name="connsiteX7" fmla="*/ 0 w 345281"/>
                <a:gd name="connsiteY7" fmla="*/ 0 h 273843"/>
                <a:gd name="connsiteX0" fmla="*/ 0 w 345281"/>
                <a:gd name="connsiteY0" fmla="*/ 0 h 273843"/>
                <a:gd name="connsiteX1" fmla="*/ 345281 w 345281"/>
                <a:gd name="connsiteY1" fmla="*/ 0 h 273843"/>
                <a:gd name="connsiteX2" fmla="*/ 321468 w 345281"/>
                <a:gd name="connsiteY2" fmla="*/ 107156 h 273843"/>
                <a:gd name="connsiteX3" fmla="*/ 335756 w 345281"/>
                <a:gd name="connsiteY3" fmla="*/ 204787 h 273843"/>
                <a:gd name="connsiteX4" fmla="*/ 185737 w 345281"/>
                <a:gd name="connsiteY4" fmla="*/ 273843 h 273843"/>
                <a:gd name="connsiteX5" fmla="*/ 11906 w 345281"/>
                <a:gd name="connsiteY5" fmla="*/ 200025 h 273843"/>
                <a:gd name="connsiteX6" fmla="*/ 38100 w 345281"/>
                <a:gd name="connsiteY6" fmla="*/ 95250 h 273843"/>
                <a:gd name="connsiteX7" fmla="*/ 0 w 345281"/>
                <a:gd name="connsiteY7" fmla="*/ 0 h 273843"/>
                <a:gd name="connsiteX0" fmla="*/ 0 w 345281"/>
                <a:gd name="connsiteY0" fmla="*/ 0 h 273843"/>
                <a:gd name="connsiteX1" fmla="*/ 345281 w 345281"/>
                <a:gd name="connsiteY1" fmla="*/ 0 h 273843"/>
                <a:gd name="connsiteX2" fmla="*/ 321468 w 345281"/>
                <a:gd name="connsiteY2" fmla="*/ 107156 h 273843"/>
                <a:gd name="connsiteX3" fmla="*/ 335756 w 345281"/>
                <a:gd name="connsiteY3" fmla="*/ 204787 h 273843"/>
                <a:gd name="connsiteX4" fmla="*/ 185737 w 345281"/>
                <a:gd name="connsiteY4" fmla="*/ 273843 h 273843"/>
                <a:gd name="connsiteX5" fmla="*/ 11906 w 345281"/>
                <a:gd name="connsiteY5" fmla="*/ 200025 h 273843"/>
                <a:gd name="connsiteX6" fmla="*/ 38100 w 345281"/>
                <a:gd name="connsiteY6" fmla="*/ 95250 h 273843"/>
                <a:gd name="connsiteX7" fmla="*/ 0 w 345281"/>
                <a:gd name="connsiteY7" fmla="*/ 0 h 273843"/>
                <a:gd name="connsiteX0" fmla="*/ 0 w 345281"/>
                <a:gd name="connsiteY0" fmla="*/ 0 h 273843"/>
                <a:gd name="connsiteX1" fmla="*/ 345281 w 345281"/>
                <a:gd name="connsiteY1" fmla="*/ 0 h 273843"/>
                <a:gd name="connsiteX2" fmla="*/ 321468 w 345281"/>
                <a:gd name="connsiteY2" fmla="*/ 107156 h 273843"/>
                <a:gd name="connsiteX3" fmla="*/ 335756 w 345281"/>
                <a:gd name="connsiteY3" fmla="*/ 204787 h 273843"/>
                <a:gd name="connsiteX4" fmla="*/ 185737 w 345281"/>
                <a:gd name="connsiteY4" fmla="*/ 273843 h 273843"/>
                <a:gd name="connsiteX5" fmla="*/ 11906 w 345281"/>
                <a:gd name="connsiteY5" fmla="*/ 200025 h 273843"/>
                <a:gd name="connsiteX6" fmla="*/ 38100 w 345281"/>
                <a:gd name="connsiteY6" fmla="*/ 95250 h 273843"/>
                <a:gd name="connsiteX7" fmla="*/ 0 w 345281"/>
                <a:gd name="connsiteY7" fmla="*/ 0 h 273843"/>
                <a:gd name="connsiteX0" fmla="*/ 0 w 345281"/>
                <a:gd name="connsiteY0" fmla="*/ 0 h 252411"/>
                <a:gd name="connsiteX1" fmla="*/ 345281 w 345281"/>
                <a:gd name="connsiteY1" fmla="*/ 0 h 252411"/>
                <a:gd name="connsiteX2" fmla="*/ 321468 w 345281"/>
                <a:gd name="connsiteY2" fmla="*/ 107156 h 252411"/>
                <a:gd name="connsiteX3" fmla="*/ 335756 w 345281"/>
                <a:gd name="connsiteY3" fmla="*/ 204787 h 252411"/>
                <a:gd name="connsiteX4" fmla="*/ 164306 w 345281"/>
                <a:gd name="connsiteY4" fmla="*/ 252411 h 252411"/>
                <a:gd name="connsiteX5" fmla="*/ 11906 w 345281"/>
                <a:gd name="connsiteY5" fmla="*/ 200025 h 252411"/>
                <a:gd name="connsiteX6" fmla="*/ 38100 w 345281"/>
                <a:gd name="connsiteY6" fmla="*/ 95250 h 252411"/>
                <a:gd name="connsiteX7" fmla="*/ 0 w 345281"/>
                <a:gd name="connsiteY7" fmla="*/ 0 h 252411"/>
                <a:gd name="connsiteX0" fmla="*/ 0 w 345281"/>
                <a:gd name="connsiteY0" fmla="*/ 0 h 252595"/>
                <a:gd name="connsiteX1" fmla="*/ 345281 w 345281"/>
                <a:gd name="connsiteY1" fmla="*/ 0 h 252595"/>
                <a:gd name="connsiteX2" fmla="*/ 321468 w 345281"/>
                <a:gd name="connsiteY2" fmla="*/ 107156 h 252595"/>
                <a:gd name="connsiteX3" fmla="*/ 335756 w 345281"/>
                <a:gd name="connsiteY3" fmla="*/ 204787 h 252595"/>
                <a:gd name="connsiteX4" fmla="*/ 164306 w 345281"/>
                <a:gd name="connsiteY4" fmla="*/ 252411 h 252595"/>
                <a:gd name="connsiteX5" fmla="*/ 11906 w 345281"/>
                <a:gd name="connsiteY5" fmla="*/ 200025 h 252595"/>
                <a:gd name="connsiteX6" fmla="*/ 38100 w 345281"/>
                <a:gd name="connsiteY6" fmla="*/ 95250 h 252595"/>
                <a:gd name="connsiteX7" fmla="*/ 0 w 345281"/>
                <a:gd name="connsiteY7" fmla="*/ 0 h 252595"/>
                <a:gd name="connsiteX0" fmla="*/ 0 w 345281"/>
                <a:gd name="connsiteY0" fmla="*/ 0 h 271527"/>
                <a:gd name="connsiteX1" fmla="*/ 345281 w 345281"/>
                <a:gd name="connsiteY1" fmla="*/ 0 h 271527"/>
                <a:gd name="connsiteX2" fmla="*/ 321468 w 345281"/>
                <a:gd name="connsiteY2" fmla="*/ 107156 h 271527"/>
                <a:gd name="connsiteX3" fmla="*/ 335756 w 345281"/>
                <a:gd name="connsiteY3" fmla="*/ 204787 h 271527"/>
                <a:gd name="connsiteX4" fmla="*/ 171449 w 345281"/>
                <a:gd name="connsiteY4" fmla="*/ 271461 h 271527"/>
                <a:gd name="connsiteX5" fmla="*/ 11906 w 345281"/>
                <a:gd name="connsiteY5" fmla="*/ 200025 h 271527"/>
                <a:gd name="connsiteX6" fmla="*/ 38100 w 345281"/>
                <a:gd name="connsiteY6" fmla="*/ 95250 h 271527"/>
                <a:gd name="connsiteX7" fmla="*/ 0 w 345281"/>
                <a:gd name="connsiteY7" fmla="*/ 0 h 271527"/>
                <a:gd name="connsiteX0" fmla="*/ 0 w 345281"/>
                <a:gd name="connsiteY0" fmla="*/ 0 h 271461"/>
                <a:gd name="connsiteX1" fmla="*/ 345281 w 345281"/>
                <a:gd name="connsiteY1" fmla="*/ 0 h 271461"/>
                <a:gd name="connsiteX2" fmla="*/ 321468 w 345281"/>
                <a:gd name="connsiteY2" fmla="*/ 107156 h 271461"/>
                <a:gd name="connsiteX3" fmla="*/ 335756 w 345281"/>
                <a:gd name="connsiteY3" fmla="*/ 204787 h 271461"/>
                <a:gd name="connsiteX4" fmla="*/ 171449 w 345281"/>
                <a:gd name="connsiteY4" fmla="*/ 271461 h 271461"/>
                <a:gd name="connsiteX5" fmla="*/ 11906 w 345281"/>
                <a:gd name="connsiteY5" fmla="*/ 200025 h 271461"/>
                <a:gd name="connsiteX6" fmla="*/ 38100 w 345281"/>
                <a:gd name="connsiteY6" fmla="*/ 95250 h 271461"/>
                <a:gd name="connsiteX7" fmla="*/ 0 w 345281"/>
                <a:gd name="connsiteY7" fmla="*/ 0 h 271461"/>
                <a:gd name="connsiteX0" fmla="*/ 0 w 345281"/>
                <a:gd name="connsiteY0" fmla="*/ 0 h 271461"/>
                <a:gd name="connsiteX1" fmla="*/ 345281 w 345281"/>
                <a:gd name="connsiteY1" fmla="*/ 0 h 271461"/>
                <a:gd name="connsiteX2" fmla="*/ 321468 w 345281"/>
                <a:gd name="connsiteY2" fmla="*/ 107156 h 271461"/>
                <a:gd name="connsiteX3" fmla="*/ 335756 w 345281"/>
                <a:gd name="connsiteY3" fmla="*/ 204787 h 271461"/>
                <a:gd name="connsiteX4" fmla="*/ 171449 w 345281"/>
                <a:gd name="connsiteY4" fmla="*/ 271461 h 271461"/>
                <a:gd name="connsiteX5" fmla="*/ 11906 w 345281"/>
                <a:gd name="connsiteY5" fmla="*/ 200025 h 271461"/>
                <a:gd name="connsiteX6" fmla="*/ 38100 w 345281"/>
                <a:gd name="connsiteY6" fmla="*/ 95250 h 271461"/>
                <a:gd name="connsiteX7" fmla="*/ 0 w 345281"/>
                <a:gd name="connsiteY7" fmla="*/ 0 h 271461"/>
                <a:gd name="connsiteX0" fmla="*/ 0 w 345281"/>
                <a:gd name="connsiteY0" fmla="*/ 0 h 271461"/>
                <a:gd name="connsiteX1" fmla="*/ 345281 w 345281"/>
                <a:gd name="connsiteY1" fmla="*/ 0 h 271461"/>
                <a:gd name="connsiteX2" fmla="*/ 321468 w 345281"/>
                <a:gd name="connsiteY2" fmla="*/ 107156 h 271461"/>
                <a:gd name="connsiteX3" fmla="*/ 335756 w 345281"/>
                <a:gd name="connsiteY3" fmla="*/ 204787 h 271461"/>
                <a:gd name="connsiteX4" fmla="*/ 171449 w 345281"/>
                <a:gd name="connsiteY4" fmla="*/ 271461 h 271461"/>
                <a:gd name="connsiteX5" fmla="*/ 11906 w 345281"/>
                <a:gd name="connsiteY5" fmla="*/ 200025 h 271461"/>
                <a:gd name="connsiteX6" fmla="*/ 38100 w 345281"/>
                <a:gd name="connsiteY6" fmla="*/ 95250 h 271461"/>
                <a:gd name="connsiteX7" fmla="*/ 0 w 345281"/>
                <a:gd name="connsiteY7" fmla="*/ 0 h 271461"/>
                <a:gd name="connsiteX0" fmla="*/ 0 w 345281"/>
                <a:gd name="connsiteY0" fmla="*/ 0 h 271461"/>
                <a:gd name="connsiteX1" fmla="*/ 345281 w 345281"/>
                <a:gd name="connsiteY1" fmla="*/ 0 h 271461"/>
                <a:gd name="connsiteX2" fmla="*/ 321468 w 345281"/>
                <a:gd name="connsiteY2" fmla="*/ 107156 h 271461"/>
                <a:gd name="connsiteX3" fmla="*/ 335756 w 345281"/>
                <a:gd name="connsiteY3" fmla="*/ 204787 h 271461"/>
                <a:gd name="connsiteX4" fmla="*/ 171449 w 345281"/>
                <a:gd name="connsiteY4" fmla="*/ 271461 h 271461"/>
                <a:gd name="connsiteX5" fmla="*/ 11906 w 345281"/>
                <a:gd name="connsiteY5" fmla="*/ 200025 h 271461"/>
                <a:gd name="connsiteX6" fmla="*/ 38100 w 345281"/>
                <a:gd name="connsiteY6" fmla="*/ 95250 h 271461"/>
                <a:gd name="connsiteX7" fmla="*/ 0 w 345281"/>
                <a:gd name="connsiteY7" fmla="*/ 0 h 271461"/>
                <a:gd name="connsiteX0" fmla="*/ 0 w 345281"/>
                <a:gd name="connsiteY0" fmla="*/ 0 h 271461"/>
                <a:gd name="connsiteX1" fmla="*/ 345281 w 345281"/>
                <a:gd name="connsiteY1" fmla="*/ 0 h 271461"/>
                <a:gd name="connsiteX2" fmla="*/ 321468 w 345281"/>
                <a:gd name="connsiteY2" fmla="*/ 107156 h 271461"/>
                <a:gd name="connsiteX3" fmla="*/ 335756 w 345281"/>
                <a:gd name="connsiteY3" fmla="*/ 204787 h 271461"/>
                <a:gd name="connsiteX4" fmla="*/ 171449 w 345281"/>
                <a:gd name="connsiteY4" fmla="*/ 271461 h 271461"/>
                <a:gd name="connsiteX5" fmla="*/ 11906 w 345281"/>
                <a:gd name="connsiteY5" fmla="*/ 200025 h 271461"/>
                <a:gd name="connsiteX6" fmla="*/ 38100 w 345281"/>
                <a:gd name="connsiteY6" fmla="*/ 95250 h 271461"/>
                <a:gd name="connsiteX7" fmla="*/ 0 w 345281"/>
                <a:gd name="connsiteY7" fmla="*/ 0 h 271461"/>
                <a:gd name="connsiteX0" fmla="*/ 0 w 345281"/>
                <a:gd name="connsiteY0" fmla="*/ 0 h 271461"/>
                <a:gd name="connsiteX1" fmla="*/ 345281 w 345281"/>
                <a:gd name="connsiteY1" fmla="*/ 0 h 271461"/>
                <a:gd name="connsiteX2" fmla="*/ 321468 w 345281"/>
                <a:gd name="connsiteY2" fmla="*/ 107156 h 271461"/>
                <a:gd name="connsiteX3" fmla="*/ 335756 w 345281"/>
                <a:gd name="connsiteY3" fmla="*/ 204787 h 271461"/>
                <a:gd name="connsiteX4" fmla="*/ 171449 w 345281"/>
                <a:gd name="connsiteY4" fmla="*/ 271461 h 271461"/>
                <a:gd name="connsiteX5" fmla="*/ 11906 w 345281"/>
                <a:gd name="connsiteY5" fmla="*/ 200025 h 271461"/>
                <a:gd name="connsiteX6" fmla="*/ 38100 w 345281"/>
                <a:gd name="connsiteY6" fmla="*/ 95250 h 271461"/>
                <a:gd name="connsiteX7" fmla="*/ 0 w 345281"/>
                <a:gd name="connsiteY7" fmla="*/ 0 h 271461"/>
                <a:gd name="connsiteX0" fmla="*/ 0 w 345281"/>
                <a:gd name="connsiteY0" fmla="*/ 0 h 271461"/>
                <a:gd name="connsiteX1" fmla="*/ 345281 w 345281"/>
                <a:gd name="connsiteY1" fmla="*/ 0 h 271461"/>
                <a:gd name="connsiteX2" fmla="*/ 321468 w 345281"/>
                <a:gd name="connsiteY2" fmla="*/ 107156 h 271461"/>
                <a:gd name="connsiteX3" fmla="*/ 335756 w 345281"/>
                <a:gd name="connsiteY3" fmla="*/ 204787 h 271461"/>
                <a:gd name="connsiteX4" fmla="*/ 171449 w 345281"/>
                <a:gd name="connsiteY4" fmla="*/ 271461 h 271461"/>
                <a:gd name="connsiteX5" fmla="*/ 11906 w 345281"/>
                <a:gd name="connsiteY5" fmla="*/ 200025 h 271461"/>
                <a:gd name="connsiteX6" fmla="*/ 38100 w 345281"/>
                <a:gd name="connsiteY6" fmla="*/ 95250 h 271461"/>
                <a:gd name="connsiteX7" fmla="*/ 0 w 345281"/>
                <a:gd name="connsiteY7" fmla="*/ 0 h 271461"/>
                <a:gd name="connsiteX0" fmla="*/ 0 w 346941"/>
                <a:gd name="connsiteY0" fmla="*/ 0 h 271461"/>
                <a:gd name="connsiteX1" fmla="*/ 345281 w 346941"/>
                <a:gd name="connsiteY1" fmla="*/ 0 h 271461"/>
                <a:gd name="connsiteX2" fmla="*/ 321468 w 346941"/>
                <a:gd name="connsiteY2" fmla="*/ 107156 h 271461"/>
                <a:gd name="connsiteX3" fmla="*/ 335756 w 346941"/>
                <a:gd name="connsiteY3" fmla="*/ 204787 h 271461"/>
                <a:gd name="connsiteX4" fmla="*/ 171449 w 346941"/>
                <a:gd name="connsiteY4" fmla="*/ 271461 h 271461"/>
                <a:gd name="connsiteX5" fmla="*/ 11906 w 346941"/>
                <a:gd name="connsiteY5" fmla="*/ 200025 h 271461"/>
                <a:gd name="connsiteX6" fmla="*/ 38100 w 346941"/>
                <a:gd name="connsiteY6" fmla="*/ 95250 h 271461"/>
                <a:gd name="connsiteX7" fmla="*/ 0 w 346941"/>
                <a:gd name="connsiteY7" fmla="*/ 0 h 271461"/>
                <a:gd name="connsiteX0" fmla="*/ 0 w 346491"/>
                <a:gd name="connsiteY0" fmla="*/ 0 h 271461"/>
                <a:gd name="connsiteX1" fmla="*/ 345281 w 346491"/>
                <a:gd name="connsiteY1" fmla="*/ 0 h 271461"/>
                <a:gd name="connsiteX2" fmla="*/ 314324 w 346491"/>
                <a:gd name="connsiteY2" fmla="*/ 100012 h 271461"/>
                <a:gd name="connsiteX3" fmla="*/ 335756 w 346491"/>
                <a:gd name="connsiteY3" fmla="*/ 204787 h 271461"/>
                <a:gd name="connsiteX4" fmla="*/ 171449 w 346491"/>
                <a:gd name="connsiteY4" fmla="*/ 271461 h 271461"/>
                <a:gd name="connsiteX5" fmla="*/ 11906 w 346491"/>
                <a:gd name="connsiteY5" fmla="*/ 200025 h 271461"/>
                <a:gd name="connsiteX6" fmla="*/ 38100 w 346491"/>
                <a:gd name="connsiteY6" fmla="*/ 95250 h 271461"/>
                <a:gd name="connsiteX7" fmla="*/ 0 w 346491"/>
                <a:gd name="connsiteY7" fmla="*/ 0 h 271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46491" h="271461">
                  <a:moveTo>
                    <a:pt x="0" y="0"/>
                  </a:moveTo>
                  <a:lnTo>
                    <a:pt x="345281" y="0"/>
                  </a:lnTo>
                  <a:cubicBezTo>
                    <a:pt x="351630" y="45244"/>
                    <a:pt x="331787" y="71436"/>
                    <a:pt x="314324" y="100012"/>
                  </a:cubicBezTo>
                  <a:cubicBezTo>
                    <a:pt x="330993" y="125412"/>
                    <a:pt x="352425" y="167481"/>
                    <a:pt x="335756" y="204787"/>
                  </a:cubicBezTo>
                  <a:cubicBezTo>
                    <a:pt x="283369" y="236537"/>
                    <a:pt x="223837" y="263523"/>
                    <a:pt x="171449" y="271461"/>
                  </a:cubicBezTo>
                  <a:cubicBezTo>
                    <a:pt x="111124" y="265906"/>
                    <a:pt x="69850" y="246062"/>
                    <a:pt x="11906" y="200025"/>
                  </a:cubicBezTo>
                  <a:cubicBezTo>
                    <a:pt x="3968" y="160338"/>
                    <a:pt x="5556" y="130175"/>
                    <a:pt x="38100" y="95250"/>
                  </a:cubicBezTo>
                  <a:cubicBezTo>
                    <a:pt x="20638" y="70644"/>
                    <a:pt x="3175" y="60325"/>
                    <a:pt x="0" y="0"/>
                  </a:cubicBezTo>
                  <a:close/>
                </a:path>
              </a:pathLst>
            </a:cu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53" name="Rounded Rectangle 94">
              <a:extLst>
                <a:ext uri="{FF2B5EF4-FFF2-40B4-BE49-F238E27FC236}">
                  <a16:creationId xmlns:a16="http://schemas.microsoft.com/office/drawing/2014/main" xmlns="" id="{034CB5D8-F182-4798-8071-292F2B96B212}"/>
                </a:ext>
              </a:extLst>
            </p:cNvPr>
            <p:cNvSpPr/>
            <p:nvPr/>
          </p:nvSpPr>
          <p:spPr>
            <a:xfrm>
              <a:off x="4698201" y="4767262"/>
              <a:ext cx="76200" cy="119061"/>
            </a:xfrm>
            <a:prstGeom prst="roundRect">
              <a:avLst/>
            </a:pr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54" name="Rounded Rectangle 95">
              <a:extLst>
                <a:ext uri="{FF2B5EF4-FFF2-40B4-BE49-F238E27FC236}">
                  <a16:creationId xmlns:a16="http://schemas.microsoft.com/office/drawing/2014/main" xmlns="" id="{B0D3A978-AC38-4E51-AF02-B617F4517352}"/>
                </a:ext>
              </a:extLst>
            </p:cNvPr>
            <p:cNvSpPr/>
            <p:nvPr/>
          </p:nvSpPr>
          <p:spPr>
            <a:xfrm rot="2620869">
              <a:off x="5017892" y="4912519"/>
              <a:ext cx="76200" cy="119061"/>
            </a:xfrm>
            <a:prstGeom prst="roundRect">
              <a:avLst/>
            </a:pr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55" name="Rounded Rectangle 96">
              <a:extLst>
                <a:ext uri="{FF2B5EF4-FFF2-40B4-BE49-F238E27FC236}">
                  <a16:creationId xmlns:a16="http://schemas.microsoft.com/office/drawing/2014/main" xmlns="" id="{93969307-7A05-4C06-8775-F7F4E0076EA4}"/>
                </a:ext>
              </a:extLst>
            </p:cNvPr>
            <p:cNvSpPr/>
            <p:nvPr/>
          </p:nvSpPr>
          <p:spPr>
            <a:xfrm rot="6417779">
              <a:off x="5094491" y="5261143"/>
              <a:ext cx="76200" cy="119061"/>
            </a:xfrm>
            <a:prstGeom prst="roundRect">
              <a:avLst/>
            </a:pr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56" name="Rounded Rectangle 97">
              <a:extLst>
                <a:ext uri="{FF2B5EF4-FFF2-40B4-BE49-F238E27FC236}">
                  <a16:creationId xmlns:a16="http://schemas.microsoft.com/office/drawing/2014/main" xmlns="" id="{FACB0512-0C29-4F75-876C-9CB32E556CAC}"/>
                </a:ext>
              </a:extLst>
            </p:cNvPr>
            <p:cNvSpPr/>
            <p:nvPr/>
          </p:nvSpPr>
          <p:spPr>
            <a:xfrm rot="18979131" flipH="1">
              <a:off x="4378730" y="4919661"/>
              <a:ext cx="76200" cy="119061"/>
            </a:xfrm>
            <a:prstGeom prst="roundRect">
              <a:avLst/>
            </a:pr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57" name="Rounded Rectangle 98">
              <a:extLst>
                <a:ext uri="{FF2B5EF4-FFF2-40B4-BE49-F238E27FC236}">
                  <a16:creationId xmlns:a16="http://schemas.microsoft.com/office/drawing/2014/main" xmlns="" id="{06E94889-A4B3-440B-8A72-2A408F799ABE}"/>
                </a:ext>
              </a:extLst>
            </p:cNvPr>
            <p:cNvSpPr/>
            <p:nvPr/>
          </p:nvSpPr>
          <p:spPr>
            <a:xfrm rot="15182221" flipH="1">
              <a:off x="4311439" y="5261143"/>
              <a:ext cx="76200" cy="119061"/>
            </a:xfrm>
            <a:prstGeom prst="roundRect">
              <a:avLst/>
            </a:pr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58" name="Rectangle 57">
            <a:extLst>
              <a:ext uri="{FF2B5EF4-FFF2-40B4-BE49-F238E27FC236}">
                <a16:creationId xmlns:a16="http://schemas.microsoft.com/office/drawing/2014/main" xmlns="" id="{5ACC4ABE-0CE1-4B9C-9252-C56F54AAA936}"/>
              </a:ext>
            </a:extLst>
          </p:cNvPr>
          <p:cNvSpPr/>
          <p:nvPr/>
        </p:nvSpPr>
        <p:spPr>
          <a:xfrm>
            <a:off x="3249047" y="1901818"/>
            <a:ext cx="6346482" cy="707886"/>
          </a:xfrm>
          <a:prstGeom prst="rect">
            <a:avLst/>
          </a:prstGeom>
        </p:spPr>
        <p:txBody>
          <a:bodyPr wrap="square" anchor="ctr">
            <a:spAutoFit/>
          </a:bodyPr>
          <a:lstStyle/>
          <a:p>
            <a:pPr>
              <a:defRPr/>
            </a:pPr>
            <a:r>
              <a:rPr lang="vi-VN" sz="2600" b="1" dirty="0">
                <a:solidFill>
                  <a:srgbClr val="000099"/>
                </a:solidFill>
                <a:latin typeface="Arial" panose="020B0604020202020204" pitchFamily="34" charset="0"/>
                <a:cs typeface="Arial" panose="020B0604020202020204" pitchFamily="34" charset="0"/>
              </a:rPr>
              <a:t>3.1.1.  </a:t>
            </a:r>
            <a:r>
              <a:rPr lang="en-US" sz="2600" b="1" dirty="0" err="1">
                <a:solidFill>
                  <a:srgbClr val="000099"/>
                </a:solidFill>
                <a:latin typeface="Arial" panose="020B0604020202020204" pitchFamily="34" charset="0"/>
                <a:cs typeface="Arial" panose="020B0604020202020204" pitchFamily="34" charset="0"/>
              </a:rPr>
              <a:t>Nguồn</a:t>
            </a:r>
            <a:r>
              <a:rPr lang="en-US" sz="2600" b="1" dirty="0">
                <a:solidFill>
                  <a:srgbClr val="000099"/>
                </a:solidFill>
                <a:latin typeface="Arial" panose="020B0604020202020204" pitchFamily="34" charset="0"/>
                <a:cs typeface="Arial" panose="020B0604020202020204" pitchFamily="34" charset="0"/>
              </a:rPr>
              <a:t> </a:t>
            </a:r>
            <a:r>
              <a:rPr lang="en-US" sz="2600" b="1" dirty="0" err="1">
                <a:solidFill>
                  <a:srgbClr val="000099"/>
                </a:solidFill>
                <a:latin typeface="Arial" panose="020B0604020202020204" pitchFamily="34" charset="0"/>
                <a:cs typeface="Arial" panose="020B0604020202020204" pitchFamily="34" charset="0"/>
              </a:rPr>
              <a:t>gốc</a:t>
            </a:r>
            <a:r>
              <a:rPr lang="en-US" sz="2600" b="1" dirty="0">
                <a:solidFill>
                  <a:srgbClr val="000099"/>
                </a:solidFill>
                <a:latin typeface="Arial" panose="020B0604020202020204" pitchFamily="34" charset="0"/>
                <a:cs typeface="Arial" panose="020B0604020202020204" pitchFamily="34" charset="0"/>
              </a:rPr>
              <a:t> </a:t>
            </a:r>
            <a:r>
              <a:rPr lang="en-US" sz="2600" b="1" dirty="0" err="1">
                <a:solidFill>
                  <a:srgbClr val="000099"/>
                </a:solidFill>
                <a:latin typeface="Arial" panose="020B0604020202020204" pitchFamily="34" charset="0"/>
                <a:cs typeface="Arial" panose="020B0604020202020204" pitchFamily="34" charset="0"/>
              </a:rPr>
              <a:t>của</a:t>
            </a:r>
            <a:r>
              <a:rPr lang="en-US" sz="2600" b="1" dirty="0">
                <a:solidFill>
                  <a:srgbClr val="000099"/>
                </a:solidFill>
                <a:latin typeface="Arial" panose="020B0604020202020204" pitchFamily="34" charset="0"/>
                <a:cs typeface="Arial" panose="020B0604020202020204" pitchFamily="34" charset="0"/>
              </a:rPr>
              <a:t> </a:t>
            </a:r>
            <a:r>
              <a:rPr lang="en-US" sz="2600" b="1" dirty="0" err="1">
                <a:solidFill>
                  <a:srgbClr val="000099"/>
                </a:solidFill>
                <a:latin typeface="Arial" panose="020B0604020202020204" pitchFamily="34" charset="0"/>
                <a:cs typeface="Arial" panose="020B0604020202020204" pitchFamily="34" charset="0"/>
              </a:rPr>
              <a:t>giá</a:t>
            </a:r>
            <a:r>
              <a:rPr lang="en-US" sz="2600" b="1" dirty="0">
                <a:solidFill>
                  <a:srgbClr val="000099"/>
                </a:solidFill>
                <a:latin typeface="Arial" panose="020B0604020202020204" pitchFamily="34" charset="0"/>
                <a:cs typeface="Arial" panose="020B0604020202020204" pitchFamily="34" charset="0"/>
              </a:rPr>
              <a:t> </a:t>
            </a:r>
            <a:r>
              <a:rPr lang="en-US" sz="2600" b="1" dirty="0" err="1">
                <a:solidFill>
                  <a:srgbClr val="000099"/>
                </a:solidFill>
                <a:latin typeface="Arial" panose="020B0604020202020204" pitchFamily="34" charset="0"/>
                <a:cs typeface="Arial" panose="020B0604020202020204" pitchFamily="34" charset="0"/>
              </a:rPr>
              <a:t>trị</a:t>
            </a:r>
            <a:r>
              <a:rPr lang="en-US" sz="2600" b="1" dirty="0">
                <a:solidFill>
                  <a:srgbClr val="000099"/>
                </a:solidFill>
                <a:latin typeface="Arial" panose="020B0604020202020204" pitchFamily="34" charset="0"/>
                <a:cs typeface="Arial" panose="020B0604020202020204" pitchFamily="34" charset="0"/>
              </a:rPr>
              <a:t> </a:t>
            </a:r>
            <a:r>
              <a:rPr lang="en-US" sz="2600" b="1" dirty="0" err="1">
                <a:solidFill>
                  <a:srgbClr val="000099"/>
                </a:solidFill>
                <a:latin typeface="Arial" panose="020B0604020202020204" pitchFamily="34" charset="0"/>
                <a:cs typeface="Arial" panose="020B0604020202020204" pitchFamily="34" charset="0"/>
              </a:rPr>
              <a:t>thặng</a:t>
            </a:r>
            <a:r>
              <a:rPr lang="en-US" sz="2600" b="1" dirty="0">
                <a:solidFill>
                  <a:srgbClr val="000099"/>
                </a:solidFill>
                <a:latin typeface="Arial" panose="020B0604020202020204" pitchFamily="34" charset="0"/>
                <a:cs typeface="Arial" panose="020B0604020202020204" pitchFamily="34" charset="0"/>
              </a:rPr>
              <a:t> </a:t>
            </a:r>
            <a:r>
              <a:rPr lang="en-US" sz="2600" b="1" dirty="0" err="1">
                <a:solidFill>
                  <a:srgbClr val="000099"/>
                </a:solidFill>
                <a:latin typeface="Arial" panose="020B0604020202020204" pitchFamily="34" charset="0"/>
                <a:cs typeface="Arial" panose="020B0604020202020204" pitchFamily="34" charset="0"/>
              </a:rPr>
              <a:t>dư</a:t>
            </a:r>
            <a:endParaRPr lang="en-US" sz="2600" b="1" dirty="0">
              <a:solidFill>
                <a:srgbClr val="000099"/>
              </a:solidFill>
              <a:latin typeface="Arial" panose="020B0604020202020204" pitchFamily="34" charset="0"/>
              <a:cs typeface="Arial" panose="020B0604020202020204" pitchFamily="34" charset="0"/>
            </a:endParaRPr>
          </a:p>
          <a:p>
            <a:pPr>
              <a:defRPr/>
            </a:pPr>
            <a:endParaRPr lang="en-US" sz="1400" dirty="0">
              <a:solidFill>
                <a:schemeClr val="tx1">
                  <a:lumMod val="65000"/>
                  <a:lumOff val="35000"/>
                </a:schemeClr>
              </a:solidFill>
              <a:latin typeface="Arial" pitchFamily="34" charset="0"/>
              <a:cs typeface="Arial" pitchFamily="34" charset="0"/>
            </a:endParaRPr>
          </a:p>
        </p:txBody>
      </p:sp>
      <p:sp>
        <p:nvSpPr>
          <p:cNvPr id="59" name="Rectangle 58">
            <a:extLst>
              <a:ext uri="{FF2B5EF4-FFF2-40B4-BE49-F238E27FC236}">
                <a16:creationId xmlns:a16="http://schemas.microsoft.com/office/drawing/2014/main" xmlns="" id="{65405AE9-99E2-41B5-83EC-F59E1304478A}"/>
              </a:ext>
            </a:extLst>
          </p:cNvPr>
          <p:cNvSpPr/>
          <p:nvPr/>
        </p:nvSpPr>
        <p:spPr>
          <a:xfrm>
            <a:off x="3382187" y="3782578"/>
            <a:ext cx="5978085" cy="707886"/>
          </a:xfrm>
          <a:prstGeom prst="rect">
            <a:avLst/>
          </a:prstGeom>
        </p:spPr>
        <p:txBody>
          <a:bodyPr wrap="square" anchor="ctr">
            <a:spAutoFit/>
          </a:bodyPr>
          <a:lstStyle/>
          <a:p>
            <a:pPr>
              <a:defRPr/>
            </a:pPr>
            <a:r>
              <a:rPr lang="vi-VN" sz="2600" b="1" dirty="0">
                <a:solidFill>
                  <a:srgbClr val="996633"/>
                </a:solidFill>
                <a:latin typeface="Arial" panose="020B0604020202020204" pitchFamily="34" charset="0"/>
                <a:cs typeface="Arial" panose="020B0604020202020204" pitchFamily="34" charset="0"/>
              </a:rPr>
              <a:t>3.1.2.  </a:t>
            </a:r>
            <a:r>
              <a:rPr lang="en-US" sz="2600" b="1" dirty="0" err="1">
                <a:solidFill>
                  <a:srgbClr val="996633"/>
                </a:solidFill>
                <a:latin typeface="Arial" panose="020B0604020202020204" pitchFamily="34" charset="0"/>
                <a:cs typeface="Arial" panose="020B0604020202020204" pitchFamily="34" charset="0"/>
              </a:rPr>
              <a:t>Bản</a:t>
            </a:r>
            <a:r>
              <a:rPr lang="en-US" sz="2600" b="1" dirty="0">
                <a:solidFill>
                  <a:srgbClr val="996633"/>
                </a:solidFill>
                <a:latin typeface="Arial" panose="020B0604020202020204" pitchFamily="34" charset="0"/>
                <a:cs typeface="Arial" panose="020B0604020202020204" pitchFamily="34" charset="0"/>
              </a:rPr>
              <a:t> </a:t>
            </a:r>
            <a:r>
              <a:rPr lang="en-US" sz="2600" b="1" dirty="0" err="1">
                <a:solidFill>
                  <a:srgbClr val="996633"/>
                </a:solidFill>
                <a:latin typeface="Arial" panose="020B0604020202020204" pitchFamily="34" charset="0"/>
                <a:cs typeface="Arial" panose="020B0604020202020204" pitchFamily="34" charset="0"/>
              </a:rPr>
              <a:t>chất</a:t>
            </a:r>
            <a:r>
              <a:rPr lang="en-US" sz="2600" b="1" dirty="0">
                <a:solidFill>
                  <a:srgbClr val="996633"/>
                </a:solidFill>
                <a:latin typeface="Arial" panose="020B0604020202020204" pitchFamily="34" charset="0"/>
                <a:cs typeface="Arial" panose="020B0604020202020204" pitchFamily="34" charset="0"/>
              </a:rPr>
              <a:t> </a:t>
            </a:r>
            <a:r>
              <a:rPr lang="en-US" sz="2600" b="1" dirty="0" err="1">
                <a:solidFill>
                  <a:srgbClr val="996633"/>
                </a:solidFill>
                <a:latin typeface="Arial" panose="020B0604020202020204" pitchFamily="34" charset="0"/>
                <a:cs typeface="Arial" panose="020B0604020202020204" pitchFamily="34" charset="0"/>
              </a:rPr>
              <a:t>của</a:t>
            </a:r>
            <a:r>
              <a:rPr lang="en-US" sz="2600" b="1" dirty="0">
                <a:solidFill>
                  <a:srgbClr val="996633"/>
                </a:solidFill>
                <a:latin typeface="Arial" panose="020B0604020202020204" pitchFamily="34" charset="0"/>
                <a:cs typeface="Arial" panose="020B0604020202020204" pitchFamily="34" charset="0"/>
              </a:rPr>
              <a:t> </a:t>
            </a:r>
            <a:r>
              <a:rPr lang="en-US" sz="2600" b="1" dirty="0" err="1">
                <a:solidFill>
                  <a:srgbClr val="996633"/>
                </a:solidFill>
                <a:latin typeface="Arial" panose="020B0604020202020204" pitchFamily="34" charset="0"/>
                <a:cs typeface="Arial" panose="020B0604020202020204" pitchFamily="34" charset="0"/>
              </a:rPr>
              <a:t>giá</a:t>
            </a:r>
            <a:r>
              <a:rPr lang="en-US" sz="2600" b="1" dirty="0">
                <a:solidFill>
                  <a:srgbClr val="996633"/>
                </a:solidFill>
                <a:latin typeface="Arial" panose="020B0604020202020204" pitchFamily="34" charset="0"/>
                <a:cs typeface="Arial" panose="020B0604020202020204" pitchFamily="34" charset="0"/>
              </a:rPr>
              <a:t> </a:t>
            </a:r>
            <a:r>
              <a:rPr lang="en-US" sz="2600" b="1" dirty="0" err="1">
                <a:solidFill>
                  <a:srgbClr val="996633"/>
                </a:solidFill>
                <a:latin typeface="Arial" panose="020B0604020202020204" pitchFamily="34" charset="0"/>
                <a:cs typeface="Arial" panose="020B0604020202020204" pitchFamily="34" charset="0"/>
              </a:rPr>
              <a:t>trị</a:t>
            </a:r>
            <a:r>
              <a:rPr lang="en-US" sz="2600" b="1" dirty="0">
                <a:solidFill>
                  <a:srgbClr val="996633"/>
                </a:solidFill>
                <a:latin typeface="Arial" panose="020B0604020202020204" pitchFamily="34" charset="0"/>
                <a:cs typeface="Arial" panose="020B0604020202020204" pitchFamily="34" charset="0"/>
              </a:rPr>
              <a:t> </a:t>
            </a:r>
            <a:r>
              <a:rPr lang="en-US" sz="2600" b="1" dirty="0" err="1">
                <a:solidFill>
                  <a:srgbClr val="996633"/>
                </a:solidFill>
                <a:latin typeface="Arial" panose="020B0604020202020204" pitchFamily="34" charset="0"/>
                <a:cs typeface="Arial" panose="020B0604020202020204" pitchFamily="34" charset="0"/>
              </a:rPr>
              <a:t>thặng</a:t>
            </a:r>
            <a:r>
              <a:rPr lang="en-US" sz="2600" b="1" dirty="0">
                <a:solidFill>
                  <a:srgbClr val="996633"/>
                </a:solidFill>
                <a:latin typeface="Arial" panose="020B0604020202020204" pitchFamily="34" charset="0"/>
                <a:cs typeface="Arial" panose="020B0604020202020204" pitchFamily="34" charset="0"/>
              </a:rPr>
              <a:t> </a:t>
            </a:r>
            <a:r>
              <a:rPr lang="en-US" sz="2600" b="1" dirty="0" err="1">
                <a:solidFill>
                  <a:srgbClr val="996633"/>
                </a:solidFill>
                <a:latin typeface="Arial" panose="020B0604020202020204" pitchFamily="34" charset="0"/>
                <a:cs typeface="Arial" panose="020B0604020202020204" pitchFamily="34" charset="0"/>
              </a:rPr>
              <a:t>dư</a:t>
            </a:r>
            <a:endParaRPr lang="en-US" sz="2600" b="1" dirty="0">
              <a:solidFill>
                <a:srgbClr val="996633"/>
              </a:solidFill>
              <a:latin typeface="Arial" panose="020B0604020202020204" pitchFamily="34" charset="0"/>
              <a:cs typeface="Arial" panose="020B0604020202020204" pitchFamily="34" charset="0"/>
            </a:endParaRPr>
          </a:p>
          <a:p>
            <a:pPr>
              <a:defRPr/>
            </a:pPr>
            <a:endParaRPr lang="en-US" sz="1400" dirty="0">
              <a:solidFill>
                <a:schemeClr val="tx1">
                  <a:lumMod val="65000"/>
                  <a:lumOff val="35000"/>
                </a:schemeClr>
              </a:solidFill>
              <a:latin typeface="Arial" pitchFamily="34" charset="0"/>
              <a:cs typeface="Arial" pitchFamily="34" charset="0"/>
            </a:endParaRPr>
          </a:p>
        </p:txBody>
      </p:sp>
      <p:sp>
        <p:nvSpPr>
          <p:cNvPr id="60" name="Rectangle 59">
            <a:extLst>
              <a:ext uri="{FF2B5EF4-FFF2-40B4-BE49-F238E27FC236}">
                <a16:creationId xmlns:a16="http://schemas.microsoft.com/office/drawing/2014/main" xmlns="" id="{45BEFE70-110C-424F-A2EB-24B0778F72C2}"/>
              </a:ext>
            </a:extLst>
          </p:cNvPr>
          <p:cNvSpPr/>
          <p:nvPr/>
        </p:nvSpPr>
        <p:spPr>
          <a:xfrm>
            <a:off x="3390548" y="5380179"/>
            <a:ext cx="5515568" cy="892552"/>
          </a:xfrm>
          <a:prstGeom prst="rect">
            <a:avLst/>
          </a:prstGeom>
        </p:spPr>
        <p:txBody>
          <a:bodyPr wrap="square" anchor="ctr">
            <a:spAutoFit/>
          </a:bodyPr>
          <a:lstStyle/>
          <a:p>
            <a:pPr algn="ctr">
              <a:defRPr/>
            </a:pPr>
            <a:r>
              <a:rPr lang="vi-VN" sz="2600" b="1" dirty="0">
                <a:solidFill>
                  <a:srgbClr val="006600"/>
                </a:solidFill>
                <a:latin typeface="Arial" panose="020B0604020202020204" pitchFamily="34" charset="0"/>
                <a:cs typeface="Arial" panose="020B0604020202020204" pitchFamily="34" charset="0"/>
              </a:rPr>
              <a:t>3.1.3. C</a:t>
            </a:r>
            <a:r>
              <a:rPr lang="en-US" sz="2600" b="1" dirty="0" err="1">
                <a:solidFill>
                  <a:srgbClr val="006600"/>
                </a:solidFill>
                <a:latin typeface="Arial" panose="020B0604020202020204" pitchFamily="34" charset="0"/>
                <a:cs typeface="Arial" panose="020B0604020202020204" pitchFamily="34" charset="0"/>
              </a:rPr>
              <a:t>ác</a:t>
            </a:r>
            <a:r>
              <a:rPr lang="en-US" sz="2600" b="1" dirty="0">
                <a:solidFill>
                  <a:srgbClr val="006600"/>
                </a:solidFill>
                <a:latin typeface="Arial" panose="020B0604020202020204" pitchFamily="34" charset="0"/>
                <a:cs typeface="Arial" panose="020B0604020202020204" pitchFamily="34" charset="0"/>
              </a:rPr>
              <a:t> </a:t>
            </a:r>
            <a:r>
              <a:rPr lang="en-US" sz="2600" b="1" dirty="0" err="1">
                <a:solidFill>
                  <a:srgbClr val="006600"/>
                </a:solidFill>
                <a:latin typeface="Arial" panose="020B0604020202020204" pitchFamily="34" charset="0"/>
                <a:cs typeface="Arial" panose="020B0604020202020204" pitchFamily="34" charset="0"/>
              </a:rPr>
              <a:t>ph</a:t>
            </a:r>
            <a:r>
              <a:rPr lang="vi-VN" sz="2600" b="1" dirty="0">
                <a:solidFill>
                  <a:srgbClr val="006600"/>
                </a:solidFill>
                <a:latin typeface="Arial" panose="020B0604020202020204" pitchFamily="34" charset="0"/>
                <a:cs typeface="Arial" panose="020B0604020202020204" pitchFamily="34" charset="0"/>
              </a:rPr>
              <a:t>ư</a:t>
            </a:r>
            <a:r>
              <a:rPr lang="en-US" sz="2600" b="1" dirty="0" err="1">
                <a:solidFill>
                  <a:srgbClr val="006600"/>
                </a:solidFill>
                <a:latin typeface="Arial" panose="020B0604020202020204" pitchFamily="34" charset="0"/>
                <a:cs typeface="Arial" panose="020B0604020202020204" pitchFamily="34" charset="0"/>
              </a:rPr>
              <a:t>ơng</a:t>
            </a:r>
            <a:r>
              <a:rPr lang="en-US" sz="2600" b="1" dirty="0">
                <a:solidFill>
                  <a:srgbClr val="006600"/>
                </a:solidFill>
                <a:latin typeface="Arial" panose="020B0604020202020204" pitchFamily="34" charset="0"/>
                <a:cs typeface="Arial" panose="020B0604020202020204" pitchFamily="34" charset="0"/>
              </a:rPr>
              <a:t> </a:t>
            </a:r>
            <a:r>
              <a:rPr lang="en-US" sz="2600" b="1" dirty="0" err="1">
                <a:solidFill>
                  <a:srgbClr val="006600"/>
                </a:solidFill>
                <a:latin typeface="Arial" panose="020B0604020202020204" pitchFamily="34" charset="0"/>
                <a:cs typeface="Arial" panose="020B0604020202020204" pitchFamily="34" charset="0"/>
              </a:rPr>
              <a:t>pháp</a:t>
            </a:r>
            <a:r>
              <a:rPr lang="en-US" sz="2600" b="1" dirty="0">
                <a:solidFill>
                  <a:srgbClr val="006600"/>
                </a:solidFill>
                <a:latin typeface="Arial" panose="020B0604020202020204" pitchFamily="34" charset="0"/>
                <a:cs typeface="Arial" panose="020B0604020202020204" pitchFamily="34" charset="0"/>
              </a:rPr>
              <a:t> </a:t>
            </a:r>
            <a:r>
              <a:rPr lang="en-US" sz="2600" b="1" dirty="0" err="1">
                <a:solidFill>
                  <a:srgbClr val="006600"/>
                </a:solidFill>
                <a:latin typeface="Arial" panose="020B0604020202020204" pitchFamily="34" charset="0"/>
                <a:cs typeface="Arial" panose="020B0604020202020204" pitchFamily="34" charset="0"/>
              </a:rPr>
              <a:t>sản</a:t>
            </a:r>
            <a:r>
              <a:rPr lang="en-US" sz="2600" b="1" dirty="0">
                <a:solidFill>
                  <a:srgbClr val="006600"/>
                </a:solidFill>
                <a:latin typeface="Arial" panose="020B0604020202020204" pitchFamily="34" charset="0"/>
                <a:cs typeface="Arial" panose="020B0604020202020204" pitchFamily="34" charset="0"/>
              </a:rPr>
              <a:t> </a:t>
            </a:r>
            <a:r>
              <a:rPr lang="en-US" sz="2600" b="1" dirty="0" err="1">
                <a:solidFill>
                  <a:srgbClr val="006600"/>
                </a:solidFill>
                <a:latin typeface="Arial" panose="020B0604020202020204" pitchFamily="34" charset="0"/>
                <a:cs typeface="Arial" panose="020B0604020202020204" pitchFamily="34" charset="0"/>
              </a:rPr>
              <a:t>xuất</a:t>
            </a:r>
            <a:r>
              <a:rPr lang="en-US" sz="2600" b="1" dirty="0">
                <a:solidFill>
                  <a:srgbClr val="006600"/>
                </a:solidFill>
                <a:latin typeface="Arial" panose="020B0604020202020204" pitchFamily="34" charset="0"/>
                <a:cs typeface="Arial" panose="020B0604020202020204" pitchFamily="34" charset="0"/>
              </a:rPr>
              <a:t> </a:t>
            </a:r>
            <a:r>
              <a:rPr lang="en-US" sz="2600" b="1" dirty="0" err="1">
                <a:solidFill>
                  <a:srgbClr val="006600"/>
                </a:solidFill>
                <a:latin typeface="Arial" panose="020B0604020202020204" pitchFamily="34" charset="0"/>
                <a:cs typeface="Arial" panose="020B0604020202020204" pitchFamily="34" charset="0"/>
              </a:rPr>
              <a:t>giá</a:t>
            </a:r>
            <a:r>
              <a:rPr lang="en-US" sz="2600" b="1" dirty="0">
                <a:solidFill>
                  <a:srgbClr val="006600"/>
                </a:solidFill>
                <a:latin typeface="Arial" panose="020B0604020202020204" pitchFamily="34" charset="0"/>
                <a:cs typeface="Arial" panose="020B0604020202020204" pitchFamily="34" charset="0"/>
              </a:rPr>
              <a:t> </a:t>
            </a:r>
            <a:r>
              <a:rPr lang="en-US" sz="2600" b="1" dirty="0" err="1">
                <a:solidFill>
                  <a:srgbClr val="006600"/>
                </a:solidFill>
                <a:latin typeface="Arial" panose="020B0604020202020204" pitchFamily="34" charset="0"/>
                <a:cs typeface="Arial" panose="020B0604020202020204" pitchFamily="34" charset="0"/>
              </a:rPr>
              <a:t>trị</a:t>
            </a:r>
            <a:r>
              <a:rPr lang="en-US" sz="2600" b="1" dirty="0">
                <a:solidFill>
                  <a:srgbClr val="006600"/>
                </a:solidFill>
                <a:latin typeface="Arial" panose="020B0604020202020204" pitchFamily="34" charset="0"/>
                <a:cs typeface="Arial" panose="020B0604020202020204" pitchFamily="34" charset="0"/>
              </a:rPr>
              <a:t> </a:t>
            </a:r>
            <a:r>
              <a:rPr lang="en-US" sz="2600" b="1" dirty="0" err="1">
                <a:solidFill>
                  <a:srgbClr val="006600"/>
                </a:solidFill>
                <a:latin typeface="Arial" panose="020B0604020202020204" pitchFamily="34" charset="0"/>
                <a:cs typeface="Arial" panose="020B0604020202020204" pitchFamily="34" charset="0"/>
              </a:rPr>
              <a:t>thặng</a:t>
            </a:r>
            <a:r>
              <a:rPr lang="en-US" sz="2600" b="1" dirty="0">
                <a:solidFill>
                  <a:srgbClr val="006600"/>
                </a:solidFill>
                <a:latin typeface="Arial" panose="020B0604020202020204" pitchFamily="34" charset="0"/>
                <a:cs typeface="Arial" panose="020B0604020202020204" pitchFamily="34" charset="0"/>
              </a:rPr>
              <a:t> </a:t>
            </a:r>
            <a:r>
              <a:rPr lang="en-US" sz="2600" b="1" dirty="0" err="1">
                <a:solidFill>
                  <a:srgbClr val="006600"/>
                </a:solidFill>
                <a:latin typeface="Arial" panose="020B0604020202020204" pitchFamily="34" charset="0"/>
                <a:cs typeface="Arial" panose="020B0604020202020204" pitchFamily="34" charset="0"/>
              </a:rPr>
              <a:t>dư</a:t>
            </a:r>
            <a:endParaRPr lang="en-US" sz="2600" b="1" dirty="0">
              <a:solidFill>
                <a:srgbClr val="006600"/>
              </a:solidFill>
              <a:latin typeface="Arial" panose="020B0604020202020204" pitchFamily="34" charset="0"/>
              <a:cs typeface="Arial" panose="020B0604020202020204" pitchFamily="34" charset="0"/>
            </a:endParaRPr>
          </a:p>
        </p:txBody>
      </p:sp>
      <p:sp>
        <p:nvSpPr>
          <p:cNvPr id="61" name="Rectangle 60">
            <a:extLst>
              <a:ext uri="{FF2B5EF4-FFF2-40B4-BE49-F238E27FC236}">
                <a16:creationId xmlns:a16="http://schemas.microsoft.com/office/drawing/2014/main" xmlns="" id="{DB45BFA8-55B1-4B14-8CA4-3B143EDE3C2E}"/>
              </a:ext>
            </a:extLst>
          </p:cNvPr>
          <p:cNvSpPr/>
          <p:nvPr/>
        </p:nvSpPr>
        <p:spPr>
          <a:xfrm rot="19126099">
            <a:off x="1411245" y="1885645"/>
            <a:ext cx="2742212" cy="400110"/>
          </a:xfrm>
          <a:prstGeom prst="rect">
            <a:avLst/>
          </a:prstGeom>
        </p:spPr>
        <p:txBody>
          <a:bodyPr wrap="square" anchor="ctr">
            <a:spAutoFit/>
          </a:bodyPr>
          <a:lstStyle/>
          <a:p>
            <a:pPr algn="ctr">
              <a:defRPr/>
            </a:pPr>
            <a:r>
              <a:rPr lang="en-US" sz="2000" b="1" dirty="0" err="1">
                <a:solidFill>
                  <a:schemeClr val="bg1"/>
                </a:solidFill>
                <a:latin typeface="Arial" pitchFamily="34" charset="0"/>
                <a:cs typeface="Arial" pitchFamily="34" charset="0"/>
              </a:rPr>
              <a:t>Nội</a:t>
            </a:r>
            <a:r>
              <a:rPr lang="en-US" sz="2000" b="1" dirty="0">
                <a:solidFill>
                  <a:schemeClr val="bg1"/>
                </a:solidFill>
                <a:latin typeface="Arial" pitchFamily="34" charset="0"/>
                <a:cs typeface="Arial" pitchFamily="34" charset="0"/>
              </a:rPr>
              <a:t> dung 01</a:t>
            </a:r>
          </a:p>
        </p:txBody>
      </p:sp>
      <p:sp>
        <p:nvSpPr>
          <p:cNvPr id="62" name="Rectangle 61">
            <a:extLst>
              <a:ext uri="{FF2B5EF4-FFF2-40B4-BE49-F238E27FC236}">
                <a16:creationId xmlns:a16="http://schemas.microsoft.com/office/drawing/2014/main" xmlns="" id="{5112EE7D-41A7-4F78-BC37-B5EE2E26E161}"/>
              </a:ext>
            </a:extLst>
          </p:cNvPr>
          <p:cNvSpPr/>
          <p:nvPr/>
        </p:nvSpPr>
        <p:spPr>
          <a:xfrm rot="19126099">
            <a:off x="1563230" y="3574552"/>
            <a:ext cx="2742212" cy="400110"/>
          </a:xfrm>
          <a:prstGeom prst="rect">
            <a:avLst/>
          </a:prstGeom>
        </p:spPr>
        <p:txBody>
          <a:bodyPr wrap="square" anchor="ctr">
            <a:spAutoFit/>
          </a:bodyPr>
          <a:lstStyle/>
          <a:p>
            <a:pPr algn="ctr">
              <a:defRPr/>
            </a:pPr>
            <a:r>
              <a:rPr lang="en-US" sz="2000" b="1" dirty="0" err="1">
                <a:solidFill>
                  <a:schemeClr val="bg1"/>
                </a:solidFill>
                <a:latin typeface="Arial" pitchFamily="34" charset="0"/>
                <a:cs typeface="Arial" pitchFamily="34" charset="0"/>
              </a:rPr>
              <a:t>Nội</a:t>
            </a:r>
            <a:r>
              <a:rPr lang="en-US" sz="2000" b="1" dirty="0">
                <a:solidFill>
                  <a:schemeClr val="bg1"/>
                </a:solidFill>
                <a:latin typeface="Arial" pitchFamily="34" charset="0"/>
                <a:cs typeface="Arial" pitchFamily="34" charset="0"/>
              </a:rPr>
              <a:t> dung 02</a:t>
            </a:r>
          </a:p>
        </p:txBody>
      </p:sp>
      <p:sp>
        <p:nvSpPr>
          <p:cNvPr id="63" name="Rectangle 62">
            <a:extLst>
              <a:ext uri="{FF2B5EF4-FFF2-40B4-BE49-F238E27FC236}">
                <a16:creationId xmlns:a16="http://schemas.microsoft.com/office/drawing/2014/main" xmlns="" id="{1A8E23BA-9578-4DCC-A4EF-6B47F0420001}"/>
              </a:ext>
            </a:extLst>
          </p:cNvPr>
          <p:cNvSpPr/>
          <p:nvPr/>
        </p:nvSpPr>
        <p:spPr>
          <a:xfrm rot="19126099">
            <a:off x="1613435" y="5391265"/>
            <a:ext cx="2573164" cy="400110"/>
          </a:xfrm>
          <a:prstGeom prst="rect">
            <a:avLst/>
          </a:prstGeom>
        </p:spPr>
        <p:txBody>
          <a:bodyPr wrap="square" anchor="ctr">
            <a:spAutoFit/>
          </a:bodyPr>
          <a:lstStyle/>
          <a:p>
            <a:pPr algn="ctr">
              <a:defRPr/>
            </a:pPr>
            <a:r>
              <a:rPr lang="en-US" sz="2000" b="1" dirty="0" err="1">
                <a:solidFill>
                  <a:schemeClr val="bg1"/>
                </a:solidFill>
                <a:latin typeface="Arial" pitchFamily="34" charset="0"/>
                <a:cs typeface="Arial" pitchFamily="34" charset="0"/>
              </a:rPr>
              <a:t>Nội</a:t>
            </a:r>
            <a:r>
              <a:rPr lang="en-US" sz="2000" b="1" dirty="0">
                <a:solidFill>
                  <a:schemeClr val="bg1"/>
                </a:solidFill>
                <a:latin typeface="Arial" pitchFamily="34" charset="0"/>
                <a:cs typeface="Arial" pitchFamily="34" charset="0"/>
              </a:rPr>
              <a:t> dung 03</a:t>
            </a:r>
          </a:p>
        </p:txBody>
      </p:sp>
    </p:spTree>
    <p:extLst>
      <p:ext uri="{BB962C8B-B14F-4D97-AF65-F5344CB8AC3E}">
        <p14:creationId xmlns:p14="http://schemas.microsoft.com/office/powerpoint/2010/main" val="3146296300"/>
      </p:ext>
    </p:extLst>
  </p:cSld>
  <p:clrMapOvr>
    <a:masterClrMapping/>
  </p:clrMapOvr>
  <p:timing>
    <p:tnLst>
      <p:par>
        <p:cTn id="1" dur="indefinite" restart="never" nodeType="tmRoot"/>
      </p:par>
    </p:tn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Shape 230"/>
        <p:cNvGrpSpPr/>
        <p:nvPr/>
      </p:nvGrpSpPr>
      <p:grpSpPr>
        <a:xfrm>
          <a:off x="0" y="0"/>
          <a:ext cx="0" cy="0"/>
          <a:chOff x="0" y="0"/>
          <a:chExt cx="0" cy="0"/>
        </a:xfrm>
      </p:grpSpPr>
      <p:sp>
        <p:nvSpPr>
          <p:cNvPr id="2" name="Rectangle 1"/>
          <p:cNvSpPr/>
          <p:nvPr/>
        </p:nvSpPr>
        <p:spPr>
          <a:xfrm>
            <a:off x="6722" y="14390"/>
            <a:ext cx="12192000" cy="675249"/>
          </a:xfrm>
          <a:prstGeom prst="rect">
            <a:avLst/>
          </a:prstGeom>
          <a:solidFill>
            <a:schemeClr val="accent1">
              <a:lumMod val="20000"/>
              <a:lumOff val="80000"/>
            </a:schemeClr>
          </a:solidFill>
          <a:ln>
            <a:solidFill>
              <a:schemeClr val="accent1">
                <a:lumMod val="20000"/>
                <a:lumOff val="8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2" name="Rectangle 21">
            <a:extLst>
              <a:ext uri="{FF2B5EF4-FFF2-40B4-BE49-F238E27FC236}">
                <a16:creationId xmlns:a16="http://schemas.microsoft.com/office/drawing/2014/main" xmlns="" id="{36C334C5-D6B9-4033-B242-D158A25BDD55}"/>
              </a:ext>
            </a:extLst>
          </p:cNvPr>
          <p:cNvSpPr/>
          <p:nvPr/>
        </p:nvSpPr>
        <p:spPr>
          <a:xfrm>
            <a:off x="2728118" y="132589"/>
            <a:ext cx="8563428" cy="738664"/>
          </a:xfrm>
          <a:prstGeom prst="rect">
            <a:avLst/>
          </a:prstGeom>
        </p:spPr>
        <p:txBody>
          <a:bodyPr wrap="square" anchor="ctr">
            <a:spAutoFit/>
          </a:bodyPr>
          <a:lstStyle/>
          <a:p>
            <a:pPr>
              <a:defRPr/>
            </a:pPr>
            <a:r>
              <a:rPr lang="vi-VN" sz="2800" b="1" dirty="0">
                <a:solidFill>
                  <a:srgbClr val="0033CC"/>
                </a:solidFill>
                <a:latin typeface="Arial" panose="020B0604020202020204" pitchFamily="34" charset="0"/>
                <a:cs typeface="Arial" panose="020B0604020202020204" pitchFamily="34" charset="0"/>
              </a:rPr>
              <a:t>3.1.</a:t>
            </a:r>
            <a:r>
              <a:rPr lang="en-US" sz="2800" b="1" dirty="0">
                <a:solidFill>
                  <a:srgbClr val="0033CC"/>
                </a:solidFill>
                <a:latin typeface="Arial" panose="020B0604020202020204" pitchFamily="34" charset="0"/>
                <a:cs typeface="Arial" panose="020B0604020202020204" pitchFamily="34" charset="0"/>
              </a:rPr>
              <a:t>1.</a:t>
            </a:r>
            <a:r>
              <a:rPr lang="vi-VN" sz="2800" b="1" dirty="0">
                <a:solidFill>
                  <a:srgbClr val="0033CC"/>
                </a:solidFill>
                <a:latin typeface="Arial" panose="020B0604020202020204" pitchFamily="34" charset="0"/>
                <a:cs typeface="Arial" panose="020B0604020202020204" pitchFamily="34" charset="0"/>
              </a:rPr>
              <a:t>  </a:t>
            </a:r>
            <a:r>
              <a:rPr lang="en-US" sz="2800" b="1" dirty="0" err="1">
                <a:solidFill>
                  <a:srgbClr val="0033CC"/>
                </a:solidFill>
                <a:latin typeface="Arial" panose="020B0604020202020204" pitchFamily="34" charset="0"/>
                <a:cs typeface="Arial" panose="020B0604020202020204" pitchFamily="34" charset="0"/>
              </a:rPr>
              <a:t>Nguồn</a:t>
            </a:r>
            <a:r>
              <a:rPr lang="en-US" sz="2800" b="1" dirty="0">
                <a:solidFill>
                  <a:srgbClr val="0033CC"/>
                </a:solidFill>
                <a:latin typeface="Arial" panose="020B0604020202020204" pitchFamily="34" charset="0"/>
                <a:cs typeface="Arial" panose="020B0604020202020204" pitchFamily="34" charset="0"/>
              </a:rPr>
              <a:t> </a:t>
            </a:r>
            <a:r>
              <a:rPr lang="en-US" sz="2800" b="1" dirty="0" err="1">
                <a:solidFill>
                  <a:srgbClr val="0033CC"/>
                </a:solidFill>
                <a:latin typeface="Arial" panose="020B0604020202020204" pitchFamily="34" charset="0"/>
                <a:cs typeface="Arial" panose="020B0604020202020204" pitchFamily="34" charset="0"/>
              </a:rPr>
              <a:t>gốc</a:t>
            </a:r>
            <a:r>
              <a:rPr lang="en-US" sz="2800" b="1" dirty="0">
                <a:solidFill>
                  <a:srgbClr val="0033CC"/>
                </a:solidFill>
                <a:latin typeface="Arial" panose="020B0604020202020204" pitchFamily="34" charset="0"/>
                <a:cs typeface="Arial" panose="020B0604020202020204" pitchFamily="34" charset="0"/>
              </a:rPr>
              <a:t> </a:t>
            </a:r>
            <a:r>
              <a:rPr lang="en-US" sz="2800" b="1" dirty="0" err="1">
                <a:solidFill>
                  <a:srgbClr val="0033CC"/>
                </a:solidFill>
                <a:latin typeface="Arial" panose="020B0604020202020204" pitchFamily="34" charset="0"/>
                <a:cs typeface="Arial" panose="020B0604020202020204" pitchFamily="34" charset="0"/>
              </a:rPr>
              <a:t>của</a:t>
            </a:r>
            <a:r>
              <a:rPr lang="en-US" sz="2800" b="1" dirty="0">
                <a:solidFill>
                  <a:srgbClr val="0033CC"/>
                </a:solidFill>
                <a:latin typeface="Arial" panose="020B0604020202020204" pitchFamily="34" charset="0"/>
                <a:cs typeface="Arial" panose="020B0604020202020204" pitchFamily="34" charset="0"/>
              </a:rPr>
              <a:t> </a:t>
            </a:r>
            <a:r>
              <a:rPr lang="en-US" sz="2800" b="1" dirty="0" err="1">
                <a:solidFill>
                  <a:srgbClr val="0033CC"/>
                </a:solidFill>
                <a:latin typeface="Arial" panose="020B0604020202020204" pitchFamily="34" charset="0"/>
                <a:cs typeface="Arial" panose="020B0604020202020204" pitchFamily="34" charset="0"/>
              </a:rPr>
              <a:t>giá</a:t>
            </a:r>
            <a:r>
              <a:rPr lang="en-US" sz="2800" b="1" dirty="0">
                <a:solidFill>
                  <a:srgbClr val="0033CC"/>
                </a:solidFill>
                <a:latin typeface="Arial" panose="020B0604020202020204" pitchFamily="34" charset="0"/>
                <a:cs typeface="Arial" panose="020B0604020202020204" pitchFamily="34" charset="0"/>
              </a:rPr>
              <a:t> </a:t>
            </a:r>
            <a:r>
              <a:rPr lang="en-US" sz="2800" b="1" dirty="0" err="1">
                <a:solidFill>
                  <a:srgbClr val="0033CC"/>
                </a:solidFill>
                <a:latin typeface="Arial" panose="020B0604020202020204" pitchFamily="34" charset="0"/>
                <a:cs typeface="Arial" panose="020B0604020202020204" pitchFamily="34" charset="0"/>
              </a:rPr>
              <a:t>trị</a:t>
            </a:r>
            <a:r>
              <a:rPr lang="en-US" sz="2800" b="1" dirty="0">
                <a:solidFill>
                  <a:srgbClr val="0033CC"/>
                </a:solidFill>
                <a:latin typeface="Arial" panose="020B0604020202020204" pitchFamily="34" charset="0"/>
                <a:cs typeface="Arial" panose="020B0604020202020204" pitchFamily="34" charset="0"/>
              </a:rPr>
              <a:t> </a:t>
            </a:r>
            <a:r>
              <a:rPr lang="en-US" sz="2800" b="1" dirty="0" err="1">
                <a:solidFill>
                  <a:srgbClr val="0033CC"/>
                </a:solidFill>
                <a:latin typeface="Arial" panose="020B0604020202020204" pitchFamily="34" charset="0"/>
                <a:cs typeface="Arial" panose="020B0604020202020204" pitchFamily="34" charset="0"/>
              </a:rPr>
              <a:t>thặng</a:t>
            </a:r>
            <a:r>
              <a:rPr lang="en-US" sz="2800" b="1" dirty="0">
                <a:solidFill>
                  <a:srgbClr val="0033CC"/>
                </a:solidFill>
                <a:latin typeface="Arial" panose="020B0604020202020204" pitchFamily="34" charset="0"/>
                <a:cs typeface="Arial" panose="020B0604020202020204" pitchFamily="34" charset="0"/>
              </a:rPr>
              <a:t> </a:t>
            </a:r>
            <a:r>
              <a:rPr lang="en-US" sz="2800" b="1" dirty="0" err="1">
                <a:solidFill>
                  <a:srgbClr val="0033CC"/>
                </a:solidFill>
                <a:latin typeface="Arial" panose="020B0604020202020204" pitchFamily="34" charset="0"/>
                <a:cs typeface="Arial" panose="020B0604020202020204" pitchFamily="34" charset="0"/>
              </a:rPr>
              <a:t>dư</a:t>
            </a:r>
            <a:endParaRPr lang="en-US" sz="2800" b="1" dirty="0">
              <a:solidFill>
                <a:srgbClr val="0033CC"/>
              </a:solidFill>
              <a:latin typeface="Arial" panose="020B0604020202020204" pitchFamily="34" charset="0"/>
              <a:cs typeface="Arial" panose="020B0604020202020204" pitchFamily="34" charset="0"/>
            </a:endParaRPr>
          </a:p>
          <a:p>
            <a:pPr>
              <a:defRPr/>
            </a:pPr>
            <a:endParaRPr lang="en-US" sz="1400" dirty="0">
              <a:solidFill>
                <a:schemeClr val="tx1">
                  <a:lumMod val="65000"/>
                  <a:lumOff val="35000"/>
                </a:schemeClr>
              </a:solidFill>
              <a:latin typeface="Arial" pitchFamily="34" charset="0"/>
              <a:cs typeface="Arial" pitchFamily="34" charset="0"/>
            </a:endParaRPr>
          </a:p>
        </p:txBody>
      </p:sp>
      <p:grpSp>
        <p:nvGrpSpPr>
          <p:cNvPr id="23" name="Group 13">
            <a:extLst>
              <a:ext uri="{FF2B5EF4-FFF2-40B4-BE49-F238E27FC236}">
                <a16:creationId xmlns:a16="http://schemas.microsoft.com/office/drawing/2014/main" xmlns="" id="{8A263472-B3C6-437B-BBC5-977BAD3AD195}"/>
              </a:ext>
            </a:extLst>
          </p:cNvPr>
          <p:cNvGrpSpPr>
            <a:grpSpLocks/>
          </p:cNvGrpSpPr>
          <p:nvPr/>
        </p:nvGrpSpPr>
        <p:grpSpPr bwMode="auto">
          <a:xfrm>
            <a:off x="972457" y="1159674"/>
            <a:ext cx="4674323" cy="1498600"/>
            <a:chOff x="1292225" y="1295400"/>
            <a:chExt cx="2822575" cy="1498600"/>
          </a:xfrm>
        </p:grpSpPr>
        <p:sp>
          <p:nvSpPr>
            <p:cNvPr id="28" name="Rectangle 27">
              <a:extLst>
                <a:ext uri="{FF2B5EF4-FFF2-40B4-BE49-F238E27FC236}">
                  <a16:creationId xmlns:a16="http://schemas.microsoft.com/office/drawing/2014/main" xmlns="" id="{E8FB2B1D-6901-41BA-AA99-36E44FDC2662}"/>
                </a:ext>
              </a:extLst>
            </p:cNvPr>
            <p:cNvSpPr/>
            <p:nvPr/>
          </p:nvSpPr>
          <p:spPr>
            <a:xfrm>
              <a:off x="1292225" y="1295400"/>
              <a:ext cx="2822575" cy="1498600"/>
            </a:xfrm>
            <a:prstGeom prst="rect">
              <a:avLst/>
            </a:prstGeom>
            <a:solidFill>
              <a:schemeClr val="bg1"/>
            </a:solid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2000" b="1">
                <a:latin typeface="Arial" panose="020B0604020202020204" pitchFamily="34" charset="0"/>
                <a:cs typeface="Arial" panose="020B0604020202020204" pitchFamily="34" charset="0"/>
              </a:endParaRPr>
            </a:p>
          </p:txBody>
        </p:sp>
        <p:sp>
          <p:nvSpPr>
            <p:cNvPr id="29" name="Rectangle 28">
              <a:extLst>
                <a:ext uri="{FF2B5EF4-FFF2-40B4-BE49-F238E27FC236}">
                  <a16:creationId xmlns:a16="http://schemas.microsoft.com/office/drawing/2014/main" xmlns="" id="{04E1A803-B9EF-4BA5-AC73-8AD0AE3A0B4A}"/>
                </a:ext>
              </a:extLst>
            </p:cNvPr>
            <p:cNvSpPr/>
            <p:nvPr/>
          </p:nvSpPr>
          <p:spPr>
            <a:xfrm>
              <a:off x="1292225" y="1295400"/>
              <a:ext cx="2822575" cy="381000"/>
            </a:xfrm>
            <a:prstGeom prst="rect">
              <a:avLst/>
            </a:pr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2000" b="1">
                <a:latin typeface="Arial" panose="020B0604020202020204" pitchFamily="34" charset="0"/>
                <a:cs typeface="Arial" panose="020B0604020202020204" pitchFamily="34" charset="0"/>
              </a:endParaRPr>
            </a:p>
          </p:txBody>
        </p:sp>
        <p:cxnSp>
          <p:nvCxnSpPr>
            <p:cNvPr id="30" name="Straight Connector 29">
              <a:extLst>
                <a:ext uri="{FF2B5EF4-FFF2-40B4-BE49-F238E27FC236}">
                  <a16:creationId xmlns:a16="http://schemas.microsoft.com/office/drawing/2014/main" xmlns="" id="{C58EB3AD-F322-4307-B5EA-15E63E1C5BF9}"/>
                </a:ext>
              </a:extLst>
            </p:cNvPr>
            <p:cNvCxnSpPr/>
            <p:nvPr/>
          </p:nvCxnSpPr>
          <p:spPr>
            <a:xfrm>
              <a:off x="1292225" y="1739900"/>
              <a:ext cx="2822575" cy="0"/>
            </a:xfrm>
            <a:prstGeom prst="line">
              <a:avLst/>
            </a:prstGeom>
            <a:ln w="12700">
              <a:solidFill>
                <a:schemeClr val="accent3"/>
              </a:solidFill>
              <a:prstDash val="dash"/>
            </a:ln>
          </p:spPr>
          <p:style>
            <a:lnRef idx="1">
              <a:schemeClr val="accent1"/>
            </a:lnRef>
            <a:fillRef idx="0">
              <a:schemeClr val="accent1"/>
            </a:fillRef>
            <a:effectRef idx="0">
              <a:schemeClr val="accent1"/>
            </a:effectRef>
            <a:fontRef idx="minor">
              <a:schemeClr val="tx1"/>
            </a:fontRef>
          </p:style>
        </p:cxnSp>
      </p:grpSp>
      <p:grpSp>
        <p:nvGrpSpPr>
          <p:cNvPr id="31" name="Group 14">
            <a:extLst>
              <a:ext uri="{FF2B5EF4-FFF2-40B4-BE49-F238E27FC236}">
                <a16:creationId xmlns:a16="http://schemas.microsoft.com/office/drawing/2014/main" xmlns="" id="{AD2A6CFF-DB33-4F85-BC2E-76611F7B2BFE}"/>
              </a:ext>
            </a:extLst>
          </p:cNvPr>
          <p:cNvGrpSpPr>
            <a:grpSpLocks/>
          </p:cNvGrpSpPr>
          <p:nvPr/>
        </p:nvGrpSpPr>
        <p:grpSpPr bwMode="auto">
          <a:xfrm>
            <a:off x="6445704" y="1141651"/>
            <a:ext cx="4773839" cy="1405607"/>
            <a:chOff x="4862513" y="1295400"/>
            <a:chExt cx="2833687" cy="1498600"/>
          </a:xfrm>
        </p:grpSpPr>
        <p:sp>
          <p:nvSpPr>
            <p:cNvPr id="32" name="Rectangle 31">
              <a:extLst>
                <a:ext uri="{FF2B5EF4-FFF2-40B4-BE49-F238E27FC236}">
                  <a16:creationId xmlns:a16="http://schemas.microsoft.com/office/drawing/2014/main" xmlns="" id="{751B216D-CD5F-45C2-8FCC-8D90DC1A4E73}"/>
                </a:ext>
              </a:extLst>
            </p:cNvPr>
            <p:cNvSpPr/>
            <p:nvPr/>
          </p:nvSpPr>
          <p:spPr>
            <a:xfrm>
              <a:off x="4873626" y="1295400"/>
              <a:ext cx="2822574" cy="1498600"/>
            </a:xfrm>
            <a:prstGeom prst="rect">
              <a:avLst/>
            </a:prstGeom>
            <a:solidFill>
              <a:schemeClr val="bg1"/>
            </a:solid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2000" b="1">
                <a:latin typeface="Arial" panose="020B0604020202020204" pitchFamily="34" charset="0"/>
                <a:cs typeface="Arial" panose="020B0604020202020204" pitchFamily="34" charset="0"/>
              </a:endParaRPr>
            </a:p>
          </p:txBody>
        </p:sp>
        <p:sp>
          <p:nvSpPr>
            <p:cNvPr id="33" name="Rectangle 32">
              <a:extLst>
                <a:ext uri="{FF2B5EF4-FFF2-40B4-BE49-F238E27FC236}">
                  <a16:creationId xmlns:a16="http://schemas.microsoft.com/office/drawing/2014/main" xmlns="" id="{F011A6CB-BA74-4577-92B8-3B6E19BA9234}"/>
                </a:ext>
              </a:extLst>
            </p:cNvPr>
            <p:cNvSpPr/>
            <p:nvPr/>
          </p:nvSpPr>
          <p:spPr>
            <a:xfrm>
              <a:off x="4873626" y="1295400"/>
              <a:ext cx="2822574" cy="381000"/>
            </a:xfrm>
            <a:prstGeom prst="rect">
              <a:avLst/>
            </a:prstGeom>
            <a:solidFill>
              <a:srgbClr val="FF0000"/>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2000" b="1">
                <a:latin typeface="Arial" panose="020B0604020202020204" pitchFamily="34" charset="0"/>
                <a:cs typeface="Arial" panose="020B0604020202020204" pitchFamily="34" charset="0"/>
              </a:endParaRPr>
            </a:p>
          </p:txBody>
        </p:sp>
        <p:cxnSp>
          <p:nvCxnSpPr>
            <p:cNvPr id="34" name="Straight Connector 33">
              <a:extLst>
                <a:ext uri="{FF2B5EF4-FFF2-40B4-BE49-F238E27FC236}">
                  <a16:creationId xmlns:a16="http://schemas.microsoft.com/office/drawing/2014/main" xmlns="" id="{100CCC8A-740A-4C6C-87B2-67D13D35E142}"/>
                </a:ext>
              </a:extLst>
            </p:cNvPr>
            <p:cNvCxnSpPr/>
            <p:nvPr/>
          </p:nvCxnSpPr>
          <p:spPr>
            <a:xfrm>
              <a:off x="4862513" y="1739900"/>
              <a:ext cx="2822574" cy="0"/>
            </a:xfrm>
            <a:prstGeom prst="line">
              <a:avLst/>
            </a:prstGeom>
            <a:ln w="12700">
              <a:solidFill>
                <a:schemeClr val="accent3"/>
              </a:solidFill>
              <a:prstDash val="dash"/>
            </a:ln>
          </p:spPr>
          <p:style>
            <a:lnRef idx="1">
              <a:schemeClr val="accent1"/>
            </a:lnRef>
            <a:fillRef idx="0">
              <a:schemeClr val="accent1"/>
            </a:fillRef>
            <a:effectRef idx="0">
              <a:schemeClr val="accent1"/>
            </a:effectRef>
            <a:fontRef idx="minor">
              <a:schemeClr val="tx1"/>
            </a:fontRef>
          </p:style>
        </p:cxnSp>
      </p:grpSp>
      <p:grpSp>
        <p:nvGrpSpPr>
          <p:cNvPr id="35" name="Group 15">
            <a:extLst>
              <a:ext uri="{FF2B5EF4-FFF2-40B4-BE49-F238E27FC236}">
                <a16:creationId xmlns:a16="http://schemas.microsoft.com/office/drawing/2014/main" xmlns="" id="{1DC30AE6-4123-4169-A36A-F36FE9558CA3}"/>
              </a:ext>
            </a:extLst>
          </p:cNvPr>
          <p:cNvGrpSpPr>
            <a:grpSpLocks/>
          </p:cNvGrpSpPr>
          <p:nvPr/>
        </p:nvGrpSpPr>
        <p:grpSpPr bwMode="auto">
          <a:xfrm>
            <a:off x="942517" y="2791145"/>
            <a:ext cx="4695126" cy="1498600"/>
            <a:chOff x="1292225" y="3124200"/>
            <a:chExt cx="2822575" cy="1498600"/>
          </a:xfrm>
        </p:grpSpPr>
        <p:sp>
          <p:nvSpPr>
            <p:cNvPr id="36" name="Rectangle 35">
              <a:extLst>
                <a:ext uri="{FF2B5EF4-FFF2-40B4-BE49-F238E27FC236}">
                  <a16:creationId xmlns:a16="http://schemas.microsoft.com/office/drawing/2014/main" xmlns="" id="{61E6E485-C470-4F5D-988E-A88A223A1D75}"/>
                </a:ext>
              </a:extLst>
            </p:cNvPr>
            <p:cNvSpPr/>
            <p:nvPr/>
          </p:nvSpPr>
          <p:spPr>
            <a:xfrm>
              <a:off x="1292225" y="3124200"/>
              <a:ext cx="2822575" cy="1498600"/>
            </a:xfrm>
            <a:prstGeom prst="rect">
              <a:avLst/>
            </a:prstGeom>
            <a:solidFill>
              <a:schemeClr val="bg1"/>
            </a:solid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2000" b="1">
                <a:latin typeface="Arial" panose="020B0604020202020204" pitchFamily="34" charset="0"/>
                <a:cs typeface="Arial" panose="020B0604020202020204" pitchFamily="34" charset="0"/>
              </a:endParaRPr>
            </a:p>
          </p:txBody>
        </p:sp>
        <p:sp>
          <p:nvSpPr>
            <p:cNvPr id="37" name="Rectangle 36">
              <a:extLst>
                <a:ext uri="{FF2B5EF4-FFF2-40B4-BE49-F238E27FC236}">
                  <a16:creationId xmlns:a16="http://schemas.microsoft.com/office/drawing/2014/main" xmlns="" id="{6100D099-27DF-450B-80CE-039C37527F9C}"/>
                </a:ext>
              </a:extLst>
            </p:cNvPr>
            <p:cNvSpPr/>
            <p:nvPr/>
          </p:nvSpPr>
          <p:spPr>
            <a:xfrm>
              <a:off x="1292225" y="3124200"/>
              <a:ext cx="2822575" cy="381000"/>
            </a:xfrm>
            <a:prstGeom prst="rect">
              <a:avLst/>
            </a:prstGeom>
            <a:solidFill>
              <a:srgbClr val="FF9900"/>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2000" b="1" dirty="0">
                <a:latin typeface="Arial" panose="020B0604020202020204" pitchFamily="34" charset="0"/>
                <a:cs typeface="Arial" panose="020B0604020202020204" pitchFamily="34" charset="0"/>
              </a:endParaRPr>
            </a:p>
          </p:txBody>
        </p:sp>
        <p:cxnSp>
          <p:nvCxnSpPr>
            <p:cNvPr id="38" name="Straight Connector 37">
              <a:extLst>
                <a:ext uri="{FF2B5EF4-FFF2-40B4-BE49-F238E27FC236}">
                  <a16:creationId xmlns:a16="http://schemas.microsoft.com/office/drawing/2014/main" xmlns="" id="{FED02933-5F47-44FA-BA24-9C05D69539BD}"/>
                </a:ext>
              </a:extLst>
            </p:cNvPr>
            <p:cNvCxnSpPr/>
            <p:nvPr/>
          </p:nvCxnSpPr>
          <p:spPr>
            <a:xfrm>
              <a:off x="1292225" y="3568700"/>
              <a:ext cx="2822575" cy="0"/>
            </a:xfrm>
            <a:prstGeom prst="line">
              <a:avLst/>
            </a:prstGeom>
            <a:ln w="12700">
              <a:solidFill>
                <a:schemeClr val="tx2"/>
              </a:solidFill>
              <a:prstDash val="dash"/>
            </a:ln>
          </p:spPr>
          <p:style>
            <a:lnRef idx="1">
              <a:schemeClr val="accent1"/>
            </a:lnRef>
            <a:fillRef idx="0">
              <a:schemeClr val="accent1"/>
            </a:fillRef>
            <a:effectRef idx="0">
              <a:schemeClr val="accent1"/>
            </a:effectRef>
            <a:fontRef idx="minor">
              <a:schemeClr val="tx1"/>
            </a:fontRef>
          </p:style>
        </p:cxnSp>
      </p:grpSp>
      <p:grpSp>
        <p:nvGrpSpPr>
          <p:cNvPr id="39" name="Group 16">
            <a:extLst>
              <a:ext uri="{FF2B5EF4-FFF2-40B4-BE49-F238E27FC236}">
                <a16:creationId xmlns:a16="http://schemas.microsoft.com/office/drawing/2014/main" xmlns="" id="{44FBE11F-98C3-4E38-A884-55FDB0515496}"/>
              </a:ext>
            </a:extLst>
          </p:cNvPr>
          <p:cNvGrpSpPr>
            <a:grpSpLocks/>
          </p:cNvGrpSpPr>
          <p:nvPr/>
        </p:nvGrpSpPr>
        <p:grpSpPr bwMode="auto">
          <a:xfrm>
            <a:off x="6456146" y="2834145"/>
            <a:ext cx="4763397" cy="1498600"/>
            <a:chOff x="4862513" y="3124200"/>
            <a:chExt cx="2833687" cy="1498600"/>
          </a:xfrm>
        </p:grpSpPr>
        <p:sp>
          <p:nvSpPr>
            <p:cNvPr id="40" name="Rectangle 39">
              <a:extLst>
                <a:ext uri="{FF2B5EF4-FFF2-40B4-BE49-F238E27FC236}">
                  <a16:creationId xmlns:a16="http://schemas.microsoft.com/office/drawing/2014/main" xmlns="" id="{02506725-3551-4FDF-BE7A-E70B27E98C80}"/>
                </a:ext>
              </a:extLst>
            </p:cNvPr>
            <p:cNvSpPr/>
            <p:nvPr/>
          </p:nvSpPr>
          <p:spPr>
            <a:xfrm>
              <a:off x="4873626" y="3124200"/>
              <a:ext cx="2822574" cy="1498600"/>
            </a:xfrm>
            <a:prstGeom prst="rect">
              <a:avLst/>
            </a:prstGeom>
            <a:solidFill>
              <a:schemeClr val="bg1"/>
            </a:solid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2000" b="1">
                <a:latin typeface="Arial" panose="020B0604020202020204" pitchFamily="34" charset="0"/>
                <a:cs typeface="Arial" panose="020B0604020202020204" pitchFamily="34" charset="0"/>
              </a:endParaRPr>
            </a:p>
          </p:txBody>
        </p:sp>
        <p:sp>
          <p:nvSpPr>
            <p:cNvPr id="41" name="Rectangle 40">
              <a:extLst>
                <a:ext uri="{FF2B5EF4-FFF2-40B4-BE49-F238E27FC236}">
                  <a16:creationId xmlns:a16="http://schemas.microsoft.com/office/drawing/2014/main" xmlns="" id="{7A05F144-521D-4C30-8B53-DA09367F8F06}"/>
                </a:ext>
              </a:extLst>
            </p:cNvPr>
            <p:cNvSpPr/>
            <p:nvPr/>
          </p:nvSpPr>
          <p:spPr>
            <a:xfrm>
              <a:off x="4873626" y="3124200"/>
              <a:ext cx="2822574" cy="381000"/>
            </a:xfrm>
            <a:prstGeom prst="rect">
              <a:avLst/>
            </a:prstGeom>
            <a:solidFill>
              <a:srgbClr val="008000"/>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2000" b="1">
                <a:latin typeface="Arial" panose="020B0604020202020204" pitchFamily="34" charset="0"/>
                <a:cs typeface="Arial" panose="020B0604020202020204" pitchFamily="34" charset="0"/>
              </a:endParaRPr>
            </a:p>
          </p:txBody>
        </p:sp>
        <p:cxnSp>
          <p:nvCxnSpPr>
            <p:cNvPr id="42" name="Straight Connector 41">
              <a:extLst>
                <a:ext uri="{FF2B5EF4-FFF2-40B4-BE49-F238E27FC236}">
                  <a16:creationId xmlns:a16="http://schemas.microsoft.com/office/drawing/2014/main" xmlns="" id="{A3F3AC7F-4EA2-45C3-90A2-068546823AE6}"/>
                </a:ext>
              </a:extLst>
            </p:cNvPr>
            <p:cNvCxnSpPr/>
            <p:nvPr/>
          </p:nvCxnSpPr>
          <p:spPr>
            <a:xfrm>
              <a:off x="4862513" y="3568700"/>
              <a:ext cx="2822574" cy="0"/>
            </a:xfrm>
            <a:prstGeom prst="line">
              <a:avLst/>
            </a:prstGeom>
            <a:ln w="12700">
              <a:solidFill>
                <a:schemeClr val="accent2"/>
              </a:solidFill>
              <a:prstDash val="dash"/>
            </a:ln>
          </p:spPr>
          <p:style>
            <a:lnRef idx="1">
              <a:schemeClr val="accent1"/>
            </a:lnRef>
            <a:fillRef idx="0">
              <a:schemeClr val="accent1"/>
            </a:fillRef>
            <a:effectRef idx="0">
              <a:schemeClr val="accent1"/>
            </a:effectRef>
            <a:fontRef idx="minor">
              <a:schemeClr val="tx1"/>
            </a:fontRef>
          </p:style>
        </p:cxnSp>
      </p:grpSp>
      <p:grpSp>
        <p:nvGrpSpPr>
          <p:cNvPr id="43" name="Group 18">
            <a:extLst>
              <a:ext uri="{FF2B5EF4-FFF2-40B4-BE49-F238E27FC236}">
                <a16:creationId xmlns:a16="http://schemas.microsoft.com/office/drawing/2014/main" xmlns="" id="{A3F79AB4-74CE-4BA1-994C-0C33C7EC2ADB}"/>
              </a:ext>
            </a:extLst>
          </p:cNvPr>
          <p:cNvGrpSpPr>
            <a:grpSpLocks/>
          </p:cNvGrpSpPr>
          <p:nvPr/>
        </p:nvGrpSpPr>
        <p:grpSpPr bwMode="auto">
          <a:xfrm>
            <a:off x="942516" y="4487589"/>
            <a:ext cx="4704263" cy="1419726"/>
            <a:chOff x="1292225" y="4923972"/>
            <a:chExt cx="2822575" cy="1498600"/>
          </a:xfrm>
        </p:grpSpPr>
        <p:sp>
          <p:nvSpPr>
            <p:cNvPr id="44" name="Rectangle 43">
              <a:extLst>
                <a:ext uri="{FF2B5EF4-FFF2-40B4-BE49-F238E27FC236}">
                  <a16:creationId xmlns:a16="http://schemas.microsoft.com/office/drawing/2014/main" xmlns="" id="{4330481D-C366-4B88-87D0-16164864814B}"/>
                </a:ext>
              </a:extLst>
            </p:cNvPr>
            <p:cNvSpPr/>
            <p:nvPr/>
          </p:nvSpPr>
          <p:spPr>
            <a:xfrm>
              <a:off x="1292225" y="4923972"/>
              <a:ext cx="2822575" cy="1498600"/>
            </a:xfrm>
            <a:prstGeom prst="rect">
              <a:avLst/>
            </a:prstGeom>
            <a:solidFill>
              <a:schemeClr val="bg1"/>
            </a:solid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2000" b="1">
                <a:latin typeface="Arial" panose="020B0604020202020204" pitchFamily="34" charset="0"/>
                <a:cs typeface="Arial" panose="020B0604020202020204" pitchFamily="34" charset="0"/>
              </a:endParaRPr>
            </a:p>
          </p:txBody>
        </p:sp>
        <p:sp>
          <p:nvSpPr>
            <p:cNvPr id="45" name="Rectangle 44">
              <a:extLst>
                <a:ext uri="{FF2B5EF4-FFF2-40B4-BE49-F238E27FC236}">
                  <a16:creationId xmlns:a16="http://schemas.microsoft.com/office/drawing/2014/main" xmlns="" id="{7C4C8C76-0FDA-4CAC-ADC6-7CA7C0C6E0FD}"/>
                </a:ext>
              </a:extLst>
            </p:cNvPr>
            <p:cNvSpPr/>
            <p:nvPr/>
          </p:nvSpPr>
          <p:spPr>
            <a:xfrm>
              <a:off x="1292225" y="4923972"/>
              <a:ext cx="2822575" cy="381000"/>
            </a:xfrm>
            <a:prstGeom prst="rect">
              <a:avLst/>
            </a:prstGeom>
            <a:solidFill>
              <a:srgbClr val="CC0099"/>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2000" b="1">
                <a:latin typeface="Arial" panose="020B0604020202020204" pitchFamily="34" charset="0"/>
                <a:cs typeface="Arial" panose="020B0604020202020204" pitchFamily="34" charset="0"/>
              </a:endParaRPr>
            </a:p>
          </p:txBody>
        </p:sp>
        <p:cxnSp>
          <p:nvCxnSpPr>
            <p:cNvPr id="46" name="Straight Connector 45">
              <a:extLst>
                <a:ext uri="{FF2B5EF4-FFF2-40B4-BE49-F238E27FC236}">
                  <a16:creationId xmlns:a16="http://schemas.microsoft.com/office/drawing/2014/main" xmlns="" id="{F156EE36-F236-48B2-ACCD-505514437998}"/>
                </a:ext>
              </a:extLst>
            </p:cNvPr>
            <p:cNvCxnSpPr/>
            <p:nvPr/>
          </p:nvCxnSpPr>
          <p:spPr>
            <a:xfrm>
              <a:off x="1292225" y="5384347"/>
              <a:ext cx="2822575" cy="0"/>
            </a:xfrm>
            <a:prstGeom prst="line">
              <a:avLst/>
            </a:prstGeom>
            <a:ln w="12700">
              <a:solidFill>
                <a:schemeClr val="accent4"/>
              </a:solidFill>
              <a:prstDash val="dash"/>
            </a:ln>
          </p:spPr>
          <p:style>
            <a:lnRef idx="1">
              <a:schemeClr val="accent1"/>
            </a:lnRef>
            <a:fillRef idx="0">
              <a:schemeClr val="accent1"/>
            </a:fillRef>
            <a:effectRef idx="0">
              <a:schemeClr val="accent1"/>
            </a:effectRef>
            <a:fontRef idx="minor">
              <a:schemeClr val="tx1"/>
            </a:fontRef>
          </p:style>
        </p:cxnSp>
      </p:grpSp>
      <p:grpSp>
        <p:nvGrpSpPr>
          <p:cNvPr id="47" name="Group 17">
            <a:extLst>
              <a:ext uri="{FF2B5EF4-FFF2-40B4-BE49-F238E27FC236}">
                <a16:creationId xmlns:a16="http://schemas.microsoft.com/office/drawing/2014/main" xmlns="" id="{419CCCBD-7FC8-48DA-BE58-9B0E024490AB}"/>
              </a:ext>
            </a:extLst>
          </p:cNvPr>
          <p:cNvGrpSpPr>
            <a:grpSpLocks/>
          </p:cNvGrpSpPr>
          <p:nvPr/>
        </p:nvGrpSpPr>
        <p:grpSpPr bwMode="auto">
          <a:xfrm>
            <a:off x="6445704" y="4566334"/>
            <a:ext cx="4803780" cy="1498600"/>
            <a:chOff x="4862513" y="4923972"/>
            <a:chExt cx="2833687" cy="1498600"/>
          </a:xfrm>
        </p:grpSpPr>
        <p:sp>
          <p:nvSpPr>
            <p:cNvPr id="48" name="Rectangle 47">
              <a:extLst>
                <a:ext uri="{FF2B5EF4-FFF2-40B4-BE49-F238E27FC236}">
                  <a16:creationId xmlns:a16="http://schemas.microsoft.com/office/drawing/2014/main" xmlns="" id="{BC7E49E1-217C-4FA4-9E88-45CC6912D67E}"/>
                </a:ext>
              </a:extLst>
            </p:cNvPr>
            <p:cNvSpPr/>
            <p:nvPr/>
          </p:nvSpPr>
          <p:spPr>
            <a:xfrm>
              <a:off x="4873626" y="4923972"/>
              <a:ext cx="2822574" cy="1498600"/>
            </a:xfrm>
            <a:prstGeom prst="rect">
              <a:avLst/>
            </a:prstGeom>
            <a:solidFill>
              <a:schemeClr val="bg1"/>
            </a:solid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2000" b="1">
                <a:latin typeface="Arial" panose="020B0604020202020204" pitchFamily="34" charset="0"/>
                <a:cs typeface="Arial" panose="020B0604020202020204" pitchFamily="34" charset="0"/>
              </a:endParaRPr>
            </a:p>
          </p:txBody>
        </p:sp>
        <p:sp>
          <p:nvSpPr>
            <p:cNvPr id="49" name="Rectangle 48">
              <a:extLst>
                <a:ext uri="{FF2B5EF4-FFF2-40B4-BE49-F238E27FC236}">
                  <a16:creationId xmlns:a16="http://schemas.microsoft.com/office/drawing/2014/main" xmlns="" id="{B5413AEB-9757-4EA7-AB7B-FFE5526F1D2C}"/>
                </a:ext>
              </a:extLst>
            </p:cNvPr>
            <p:cNvSpPr/>
            <p:nvPr/>
          </p:nvSpPr>
          <p:spPr>
            <a:xfrm>
              <a:off x="4873626" y="4923972"/>
              <a:ext cx="2822574" cy="381000"/>
            </a:xfrm>
            <a:prstGeom prst="rect">
              <a:avLst/>
            </a:prstGeom>
            <a:solidFill>
              <a:srgbClr val="663300"/>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2000" b="1">
                <a:latin typeface="Arial" panose="020B0604020202020204" pitchFamily="34" charset="0"/>
                <a:cs typeface="Arial" panose="020B0604020202020204" pitchFamily="34" charset="0"/>
              </a:endParaRPr>
            </a:p>
          </p:txBody>
        </p:sp>
        <p:cxnSp>
          <p:nvCxnSpPr>
            <p:cNvPr id="50" name="Straight Connector 49">
              <a:extLst>
                <a:ext uri="{FF2B5EF4-FFF2-40B4-BE49-F238E27FC236}">
                  <a16:creationId xmlns:a16="http://schemas.microsoft.com/office/drawing/2014/main" xmlns="" id="{5B11588F-B6F6-4496-914D-232AA2A00FD7}"/>
                </a:ext>
              </a:extLst>
            </p:cNvPr>
            <p:cNvCxnSpPr/>
            <p:nvPr/>
          </p:nvCxnSpPr>
          <p:spPr>
            <a:xfrm>
              <a:off x="4862513" y="5384347"/>
              <a:ext cx="2822574" cy="0"/>
            </a:xfrm>
            <a:prstGeom prst="line">
              <a:avLst/>
            </a:prstGeom>
            <a:ln w="12700">
              <a:solidFill>
                <a:schemeClr val="accent5"/>
              </a:solidFill>
              <a:prstDash val="dash"/>
            </a:ln>
          </p:spPr>
          <p:style>
            <a:lnRef idx="1">
              <a:schemeClr val="accent1"/>
            </a:lnRef>
            <a:fillRef idx="0">
              <a:schemeClr val="accent1"/>
            </a:fillRef>
            <a:effectRef idx="0">
              <a:schemeClr val="accent1"/>
            </a:effectRef>
            <a:fontRef idx="minor">
              <a:schemeClr val="tx1"/>
            </a:fontRef>
          </p:style>
        </p:cxnSp>
      </p:grpSp>
      <p:sp>
        <p:nvSpPr>
          <p:cNvPr id="51" name="Freeform 9">
            <a:extLst>
              <a:ext uri="{FF2B5EF4-FFF2-40B4-BE49-F238E27FC236}">
                <a16:creationId xmlns:a16="http://schemas.microsoft.com/office/drawing/2014/main" xmlns="" id="{CAFC195F-78E1-4A5C-92C9-D3DE1B607755}"/>
              </a:ext>
            </a:extLst>
          </p:cNvPr>
          <p:cNvSpPr/>
          <p:nvPr/>
        </p:nvSpPr>
        <p:spPr>
          <a:xfrm>
            <a:off x="1162310" y="1670148"/>
            <a:ext cx="584768" cy="555154"/>
          </a:xfrm>
          <a:custGeom>
            <a:avLst/>
            <a:gdLst>
              <a:gd name="connsiteX0" fmla="*/ 169069 w 397669"/>
              <a:gd name="connsiteY0" fmla="*/ 176212 h 280987"/>
              <a:gd name="connsiteX1" fmla="*/ 73819 w 397669"/>
              <a:gd name="connsiteY1" fmla="*/ 97631 h 280987"/>
              <a:gd name="connsiteX2" fmla="*/ 0 w 397669"/>
              <a:gd name="connsiteY2" fmla="*/ 169068 h 280987"/>
              <a:gd name="connsiteX3" fmla="*/ 126206 w 397669"/>
              <a:gd name="connsiteY3" fmla="*/ 280987 h 280987"/>
              <a:gd name="connsiteX4" fmla="*/ 219075 w 397669"/>
              <a:gd name="connsiteY4" fmla="*/ 273843 h 280987"/>
              <a:gd name="connsiteX5" fmla="*/ 397669 w 397669"/>
              <a:gd name="connsiteY5" fmla="*/ 35718 h 280987"/>
              <a:gd name="connsiteX6" fmla="*/ 376237 w 397669"/>
              <a:gd name="connsiteY6" fmla="*/ 0 h 280987"/>
              <a:gd name="connsiteX7" fmla="*/ 169069 w 397669"/>
              <a:gd name="connsiteY7" fmla="*/ 176212 h 280987"/>
              <a:gd name="connsiteX0" fmla="*/ 169069 w 397669"/>
              <a:gd name="connsiteY0" fmla="*/ 176212 h 289079"/>
              <a:gd name="connsiteX1" fmla="*/ 73819 w 397669"/>
              <a:gd name="connsiteY1" fmla="*/ 97631 h 289079"/>
              <a:gd name="connsiteX2" fmla="*/ 0 w 397669"/>
              <a:gd name="connsiteY2" fmla="*/ 169068 h 289079"/>
              <a:gd name="connsiteX3" fmla="*/ 126206 w 397669"/>
              <a:gd name="connsiteY3" fmla="*/ 280987 h 289079"/>
              <a:gd name="connsiteX4" fmla="*/ 219075 w 397669"/>
              <a:gd name="connsiteY4" fmla="*/ 273843 h 289079"/>
              <a:gd name="connsiteX5" fmla="*/ 397669 w 397669"/>
              <a:gd name="connsiteY5" fmla="*/ 35718 h 289079"/>
              <a:gd name="connsiteX6" fmla="*/ 376237 w 397669"/>
              <a:gd name="connsiteY6" fmla="*/ 0 h 289079"/>
              <a:gd name="connsiteX7" fmla="*/ 169069 w 397669"/>
              <a:gd name="connsiteY7" fmla="*/ 176212 h 289079"/>
              <a:gd name="connsiteX0" fmla="*/ 169069 w 397669"/>
              <a:gd name="connsiteY0" fmla="*/ 176212 h 297100"/>
              <a:gd name="connsiteX1" fmla="*/ 73819 w 397669"/>
              <a:gd name="connsiteY1" fmla="*/ 97631 h 297100"/>
              <a:gd name="connsiteX2" fmla="*/ 0 w 397669"/>
              <a:gd name="connsiteY2" fmla="*/ 169068 h 297100"/>
              <a:gd name="connsiteX3" fmla="*/ 126206 w 397669"/>
              <a:gd name="connsiteY3" fmla="*/ 280987 h 297100"/>
              <a:gd name="connsiteX4" fmla="*/ 219075 w 397669"/>
              <a:gd name="connsiteY4" fmla="*/ 273843 h 297100"/>
              <a:gd name="connsiteX5" fmla="*/ 397669 w 397669"/>
              <a:gd name="connsiteY5" fmla="*/ 35718 h 297100"/>
              <a:gd name="connsiteX6" fmla="*/ 376237 w 397669"/>
              <a:gd name="connsiteY6" fmla="*/ 0 h 297100"/>
              <a:gd name="connsiteX7" fmla="*/ 169069 w 397669"/>
              <a:gd name="connsiteY7" fmla="*/ 176212 h 297100"/>
              <a:gd name="connsiteX0" fmla="*/ 177436 w 406036"/>
              <a:gd name="connsiteY0" fmla="*/ 176212 h 297100"/>
              <a:gd name="connsiteX1" fmla="*/ 82186 w 406036"/>
              <a:gd name="connsiteY1" fmla="*/ 97631 h 297100"/>
              <a:gd name="connsiteX2" fmla="*/ 8367 w 406036"/>
              <a:gd name="connsiteY2" fmla="*/ 169068 h 297100"/>
              <a:gd name="connsiteX3" fmla="*/ 134573 w 406036"/>
              <a:gd name="connsiteY3" fmla="*/ 280987 h 297100"/>
              <a:gd name="connsiteX4" fmla="*/ 227442 w 406036"/>
              <a:gd name="connsiteY4" fmla="*/ 273843 h 297100"/>
              <a:gd name="connsiteX5" fmla="*/ 406036 w 406036"/>
              <a:gd name="connsiteY5" fmla="*/ 35718 h 297100"/>
              <a:gd name="connsiteX6" fmla="*/ 384604 w 406036"/>
              <a:gd name="connsiteY6" fmla="*/ 0 h 297100"/>
              <a:gd name="connsiteX7" fmla="*/ 177436 w 406036"/>
              <a:gd name="connsiteY7" fmla="*/ 176212 h 297100"/>
              <a:gd name="connsiteX0" fmla="*/ 179971 w 408571"/>
              <a:gd name="connsiteY0" fmla="*/ 176212 h 297100"/>
              <a:gd name="connsiteX1" fmla="*/ 84721 w 408571"/>
              <a:gd name="connsiteY1" fmla="*/ 97631 h 297100"/>
              <a:gd name="connsiteX2" fmla="*/ 10902 w 408571"/>
              <a:gd name="connsiteY2" fmla="*/ 169068 h 297100"/>
              <a:gd name="connsiteX3" fmla="*/ 137108 w 408571"/>
              <a:gd name="connsiteY3" fmla="*/ 280987 h 297100"/>
              <a:gd name="connsiteX4" fmla="*/ 229977 w 408571"/>
              <a:gd name="connsiteY4" fmla="*/ 273843 h 297100"/>
              <a:gd name="connsiteX5" fmla="*/ 408571 w 408571"/>
              <a:gd name="connsiteY5" fmla="*/ 35718 h 297100"/>
              <a:gd name="connsiteX6" fmla="*/ 387139 w 408571"/>
              <a:gd name="connsiteY6" fmla="*/ 0 h 297100"/>
              <a:gd name="connsiteX7" fmla="*/ 179971 w 408571"/>
              <a:gd name="connsiteY7" fmla="*/ 176212 h 297100"/>
              <a:gd name="connsiteX0" fmla="*/ 179971 w 408571"/>
              <a:gd name="connsiteY0" fmla="*/ 176212 h 297100"/>
              <a:gd name="connsiteX1" fmla="*/ 84721 w 408571"/>
              <a:gd name="connsiteY1" fmla="*/ 97631 h 297100"/>
              <a:gd name="connsiteX2" fmla="*/ 10902 w 408571"/>
              <a:gd name="connsiteY2" fmla="*/ 169068 h 297100"/>
              <a:gd name="connsiteX3" fmla="*/ 137108 w 408571"/>
              <a:gd name="connsiteY3" fmla="*/ 280987 h 297100"/>
              <a:gd name="connsiteX4" fmla="*/ 229977 w 408571"/>
              <a:gd name="connsiteY4" fmla="*/ 273843 h 297100"/>
              <a:gd name="connsiteX5" fmla="*/ 408571 w 408571"/>
              <a:gd name="connsiteY5" fmla="*/ 35718 h 297100"/>
              <a:gd name="connsiteX6" fmla="*/ 387139 w 408571"/>
              <a:gd name="connsiteY6" fmla="*/ 0 h 297100"/>
              <a:gd name="connsiteX7" fmla="*/ 179971 w 408571"/>
              <a:gd name="connsiteY7" fmla="*/ 176212 h 297100"/>
              <a:gd name="connsiteX0" fmla="*/ 179971 w 408571"/>
              <a:gd name="connsiteY0" fmla="*/ 176212 h 297100"/>
              <a:gd name="connsiteX1" fmla="*/ 84721 w 408571"/>
              <a:gd name="connsiteY1" fmla="*/ 97631 h 297100"/>
              <a:gd name="connsiteX2" fmla="*/ 10902 w 408571"/>
              <a:gd name="connsiteY2" fmla="*/ 169068 h 297100"/>
              <a:gd name="connsiteX3" fmla="*/ 137108 w 408571"/>
              <a:gd name="connsiteY3" fmla="*/ 280987 h 297100"/>
              <a:gd name="connsiteX4" fmla="*/ 229977 w 408571"/>
              <a:gd name="connsiteY4" fmla="*/ 273843 h 297100"/>
              <a:gd name="connsiteX5" fmla="*/ 408571 w 408571"/>
              <a:gd name="connsiteY5" fmla="*/ 35718 h 297100"/>
              <a:gd name="connsiteX6" fmla="*/ 387139 w 408571"/>
              <a:gd name="connsiteY6" fmla="*/ 0 h 297100"/>
              <a:gd name="connsiteX7" fmla="*/ 179971 w 408571"/>
              <a:gd name="connsiteY7" fmla="*/ 176212 h 297100"/>
              <a:gd name="connsiteX0" fmla="*/ 179971 w 408571"/>
              <a:gd name="connsiteY0" fmla="*/ 176212 h 297100"/>
              <a:gd name="connsiteX1" fmla="*/ 84721 w 408571"/>
              <a:gd name="connsiteY1" fmla="*/ 97631 h 297100"/>
              <a:gd name="connsiteX2" fmla="*/ 10902 w 408571"/>
              <a:gd name="connsiteY2" fmla="*/ 169068 h 297100"/>
              <a:gd name="connsiteX3" fmla="*/ 137108 w 408571"/>
              <a:gd name="connsiteY3" fmla="*/ 280987 h 297100"/>
              <a:gd name="connsiteX4" fmla="*/ 229977 w 408571"/>
              <a:gd name="connsiteY4" fmla="*/ 273843 h 297100"/>
              <a:gd name="connsiteX5" fmla="*/ 408571 w 408571"/>
              <a:gd name="connsiteY5" fmla="*/ 35718 h 297100"/>
              <a:gd name="connsiteX6" fmla="*/ 387139 w 408571"/>
              <a:gd name="connsiteY6" fmla="*/ 0 h 297100"/>
              <a:gd name="connsiteX7" fmla="*/ 179971 w 408571"/>
              <a:gd name="connsiteY7" fmla="*/ 176212 h 297100"/>
              <a:gd name="connsiteX0" fmla="*/ 179971 w 408571"/>
              <a:gd name="connsiteY0" fmla="*/ 176212 h 297100"/>
              <a:gd name="connsiteX1" fmla="*/ 84721 w 408571"/>
              <a:gd name="connsiteY1" fmla="*/ 97631 h 297100"/>
              <a:gd name="connsiteX2" fmla="*/ 10902 w 408571"/>
              <a:gd name="connsiteY2" fmla="*/ 169068 h 297100"/>
              <a:gd name="connsiteX3" fmla="*/ 137108 w 408571"/>
              <a:gd name="connsiteY3" fmla="*/ 280987 h 297100"/>
              <a:gd name="connsiteX4" fmla="*/ 229977 w 408571"/>
              <a:gd name="connsiteY4" fmla="*/ 273843 h 297100"/>
              <a:gd name="connsiteX5" fmla="*/ 408571 w 408571"/>
              <a:gd name="connsiteY5" fmla="*/ 35718 h 297100"/>
              <a:gd name="connsiteX6" fmla="*/ 387139 w 408571"/>
              <a:gd name="connsiteY6" fmla="*/ 0 h 297100"/>
              <a:gd name="connsiteX7" fmla="*/ 179971 w 408571"/>
              <a:gd name="connsiteY7" fmla="*/ 176212 h 297100"/>
              <a:gd name="connsiteX0" fmla="*/ 179971 w 425397"/>
              <a:gd name="connsiteY0" fmla="*/ 176212 h 297100"/>
              <a:gd name="connsiteX1" fmla="*/ 84721 w 425397"/>
              <a:gd name="connsiteY1" fmla="*/ 97631 h 297100"/>
              <a:gd name="connsiteX2" fmla="*/ 10902 w 425397"/>
              <a:gd name="connsiteY2" fmla="*/ 169068 h 297100"/>
              <a:gd name="connsiteX3" fmla="*/ 137108 w 425397"/>
              <a:gd name="connsiteY3" fmla="*/ 280987 h 297100"/>
              <a:gd name="connsiteX4" fmla="*/ 229977 w 425397"/>
              <a:gd name="connsiteY4" fmla="*/ 273843 h 297100"/>
              <a:gd name="connsiteX5" fmla="*/ 408571 w 425397"/>
              <a:gd name="connsiteY5" fmla="*/ 35718 h 297100"/>
              <a:gd name="connsiteX6" fmla="*/ 387139 w 425397"/>
              <a:gd name="connsiteY6" fmla="*/ 0 h 297100"/>
              <a:gd name="connsiteX7" fmla="*/ 179971 w 425397"/>
              <a:gd name="connsiteY7" fmla="*/ 176212 h 297100"/>
              <a:gd name="connsiteX0" fmla="*/ 179971 w 445220"/>
              <a:gd name="connsiteY0" fmla="*/ 184370 h 305258"/>
              <a:gd name="connsiteX1" fmla="*/ 84721 w 445220"/>
              <a:gd name="connsiteY1" fmla="*/ 105789 h 305258"/>
              <a:gd name="connsiteX2" fmla="*/ 10902 w 445220"/>
              <a:gd name="connsiteY2" fmla="*/ 177226 h 305258"/>
              <a:gd name="connsiteX3" fmla="*/ 137108 w 445220"/>
              <a:gd name="connsiteY3" fmla="*/ 289145 h 305258"/>
              <a:gd name="connsiteX4" fmla="*/ 229977 w 445220"/>
              <a:gd name="connsiteY4" fmla="*/ 282001 h 305258"/>
              <a:gd name="connsiteX5" fmla="*/ 408571 w 445220"/>
              <a:gd name="connsiteY5" fmla="*/ 43876 h 305258"/>
              <a:gd name="connsiteX6" fmla="*/ 387139 w 445220"/>
              <a:gd name="connsiteY6" fmla="*/ 8158 h 305258"/>
              <a:gd name="connsiteX7" fmla="*/ 179971 w 445220"/>
              <a:gd name="connsiteY7" fmla="*/ 184370 h 3052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45220" h="305258">
                <a:moveTo>
                  <a:pt x="179971" y="184370"/>
                </a:moveTo>
                <a:lnTo>
                  <a:pt x="84721" y="105789"/>
                </a:lnTo>
                <a:cubicBezTo>
                  <a:pt x="31540" y="79595"/>
                  <a:pt x="-24023" y="115314"/>
                  <a:pt x="10902" y="177226"/>
                </a:cubicBezTo>
                <a:lnTo>
                  <a:pt x="137108" y="289145"/>
                </a:lnTo>
                <a:cubicBezTo>
                  <a:pt x="170445" y="310576"/>
                  <a:pt x="199021" y="312957"/>
                  <a:pt x="229977" y="282001"/>
                </a:cubicBezTo>
                <a:cubicBezTo>
                  <a:pt x="277602" y="197863"/>
                  <a:pt x="322846" y="108963"/>
                  <a:pt x="408571" y="43876"/>
                </a:cubicBezTo>
                <a:cubicBezTo>
                  <a:pt x="453815" y="17683"/>
                  <a:pt x="468102" y="-15654"/>
                  <a:pt x="387139" y="8158"/>
                </a:cubicBezTo>
                <a:cubicBezTo>
                  <a:pt x="287127" y="35939"/>
                  <a:pt x="234739" y="125633"/>
                  <a:pt x="179971" y="184370"/>
                </a:cubicBezTo>
                <a:close/>
              </a:path>
            </a:pathLst>
          </a:cu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2000" b="1">
              <a:latin typeface="Arial" panose="020B0604020202020204" pitchFamily="34" charset="0"/>
              <a:cs typeface="Arial" panose="020B0604020202020204" pitchFamily="34" charset="0"/>
            </a:endParaRPr>
          </a:p>
        </p:txBody>
      </p:sp>
      <p:sp>
        <p:nvSpPr>
          <p:cNvPr id="52" name="Freeform 47">
            <a:extLst>
              <a:ext uri="{FF2B5EF4-FFF2-40B4-BE49-F238E27FC236}">
                <a16:creationId xmlns:a16="http://schemas.microsoft.com/office/drawing/2014/main" xmlns="" id="{CC33D115-0BE9-4442-94BF-9AD2A3A692A1}"/>
              </a:ext>
            </a:extLst>
          </p:cNvPr>
          <p:cNvSpPr/>
          <p:nvPr/>
        </p:nvSpPr>
        <p:spPr>
          <a:xfrm>
            <a:off x="6590046" y="1759859"/>
            <a:ext cx="661988" cy="504825"/>
          </a:xfrm>
          <a:custGeom>
            <a:avLst/>
            <a:gdLst>
              <a:gd name="connsiteX0" fmla="*/ 169069 w 397669"/>
              <a:gd name="connsiteY0" fmla="*/ 176212 h 280987"/>
              <a:gd name="connsiteX1" fmla="*/ 73819 w 397669"/>
              <a:gd name="connsiteY1" fmla="*/ 97631 h 280987"/>
              <a:gd name="connsiteX2" fmla="*/ 0 w 397669"/>
              <a:gd name="connsiteY2" fmla="*/ 169068 h 280987"/>
              <a:gd name="connsiteX3" fmla="*/ 126206 w 397669"/>
              <a:gd name="connsiteY3" fmla="*/ 280987 h 280987"/>
              <a:gd name="connsiteX4" fmla="*/ 219075 w 397669"/>
              <a:gd name="connsiteY4" fmla="*/ 273843 h 280987"/>
              <a:gd name="connsiteX5" fmla="*/ 397669 w 397669"/>
              <a:gd name="connsiteY5" fmla="*/ 35718 h 280987"/>
              <a:gd name="connsiteX6" fmla="*/ 376237 w 397669"/>
              <a:gd name="connsiteY6" fmla="*/ 0 h 280987"/>
              <a:gd name="connsiteX7" fmla="*/ 169069 w 397669"/>
              <a:gd name="connsiteY7" fmla="*/ 176212 h 280987"/>
              <a:gd name="connsiteX0" fmla="*/ 169069 w 397669"/>
              <a:gd name="connsiteY0" fmla="*/ 176212 h 289079"/>
              <a:gd name="connsiteX1" fmla="*/ 73819 w 397669"/>
              <a:gd name="connsiteY1" fmla="*/ 97631 h 289079"/>
              <a:gd name="connsiteX2" fmla="*/ 0 w 397669"/>
              <a:gd name="connsiteY2" fmla="*/ 169068 h 289079"/>
              <a:gd name="connsiteX3" fmla="*/ 126206 w 397669"/>
              <a:gd name="connsiteY3" fmla="*/ 280987 h 289079"/>
              <a:gd name="connsiteX4" fmla="*/ 219075 w 397669"/>
              <a:gd name="connsiteY4" fmla="*/ 273843 h 289079"/>
              <a:gd name="connsiteX5" fmla="*/ 397669 w 397669"/>
              <a:gd name="connsiteY5" fmla="*/ 35718 h 289079"/>
              <a:gd name="connsiteX6" fmla="*/ 376237 w 397669"/>
              <a:gd name="connsiteY6" fmla="*/ 0 h 289079"/>
              <a:gd name="connsiteX7" fmla="*/ 169069 w 397669"/>
              <a:gd name="connsiteY7" fmla="*/ 176212 h 289079"/>
              <a:gd name="connsiteX0" fmla="*/ 169069 w 397669"/>
              <a:gd name="connsiteY0" fmla="*/ 176212 h 297100"/>
              <a:gd name="connsiteX1" fmla="*/ 73819 w 397669"/>
              <a:gd name="connsiteY1" fmla="*/ 97631 h 297100"/>
              <a:gd name="connsiteX2" fmla="*/ 0 w 397669"/>
              <a:gd name="connsiteY2" fmla="*/ 169068 h 297100"/>
              <a:gd name="connsiteX3" fmla="*/ 126206 w 397669"/>
              <a:gd name="connsiteY3" fmla="*/ 280987 h 297100"/>
              <a:gd name="connsiteX4" fmla="*/ 219075 w 397669"/>
              <a:gd name="connsiteY4" fmla="*/ 273843 h 297100"/>
              <a:gd name="connsiteX5" fmla="*/ 397669 w 397669"/>
              <a:gd name="connsiteY5" fmla="*/ 35718 h 297100"/>
              <a:gd name="connsiteX6" fmla="*/ 376237 w 397669"/>
              <a:gd name="connsiteY6" fmla="*/ 0 h 297100"/>
              <a:gd name="connsiteX7" fmla="*/ 169069 w 397669"/>
              <a:gd name="connsiteY7" fmla="*/ 176212 h 297100"/>
              <a:gd name="connsiteX0" fmla="*/ 177436 w 406036"/>
              <a:gd name="connsiteY0" fmla="*/ 176212 h 297100"/>
              <a:gd name="connsiteX1" fmla="*/ 82186 w 406036"/>
              <a:gd name="connsiteY1" fmla="*/ 97631 h 297100"/>
              <a:gd name="connsiteX2" fmla="*/ 8367 w 406036"/>
              <a:gd name="connsiteY2" fmla="*/ 169068 h 297100"/>
              <a:gd name="connsiteX3" fmla="*/ 134573 w 406036"/>
              <a:gd name="connsiteY3" fmla="*/ 280987 h 297100"/>
              <a:gd name="connsiteX4" fmla="*/ 227442 w 406036"/>
              <a:gd name="connsiteY4" fmla="*/ 273843 h 297100"/>
              <a:gd name="connsiteX5" fmla="*/ 406036 w 406036"/>
              <a:gd name="connsiteY5" fmla="*/ 35718 h 297100"/>
              <a:gd name="connsiteX6" fmla="*/ 384604 w 406036"/>
              <a:gd name="connsiteY6" fmla="*/ 0 h 297100"/>
              <a:gd name="connsiteX7" fmla="*/ 177436 w 406036"/>
              <a:gd name="connsiteY7" fmla="*/ 176212 h 297100"/>
              <a:gd name="connsiteX0" fmla="*/ 179971 w 408571"/>
              <a:gd name="connsiteY0" fmla="*/ 176212 h 297100"/>
              <a:gd name="connsiteX1" fmla="*/ 84721 w 408571"/>
              <a:gd name="connsiteY1" fmla="*/ 97631 h 297100"/>
              <a:gd name="connsiteX2" fmla="*/ 10902 w 408571"/>
              <a:gd name="connsiteY2" fmla="*/ 169068 h 297100"/>
              <a:gd name="connsiteX3" fmla="*/ 137108 w 408571"/>
              <a:gd name="connsiteY3" fmla="*/ 280987 h 297100"/>
              <a:gd name="connsiteX4" fmla="*/ 229977 w 408571"/>
              <a:gd name="connsiteY4" fmla="*/ 273843 h 297100"/>
              <a:gd name="connsiteX5" fmla="*/ 408571 w 408571"/>
              <a:gd name="connsiteY5" fmla="*/ 35718 h 297100"/>
              <a:gd name="connsiteX6" fmla="*/ 387139 w 408571"/>
              <a:gd name="connsiteY6" fmla="*/ 0 h 297100"/>
              <a:gd name="connsiteX7" fmla="*/ 179971 w 408571"/>
              <a:gd name="connsiteY7" fmla="*/ 176212 h 297100"/>
              <a:gd name="connsiteX0" fmla="*/ 179971 w 408571"/>
              <a:gd name="connsiteY0" fmla="*/ 176212 h 297100"/>
              <a:gd name="connsiteX1" fmla="*/ 84721 w 408571"/>
              <a:gd name="connsiteY1" fmla="*/ 97631 h 297100"/>
              <a:gd name="connsiteX2" fmla="*/ 10902 w 408571"/>
              <a:gd name="connsiteY2" fmla="*/ 169068 h 297100"/>
              <a:gd name="connsiteX3" fmla="*/ 137108 w 408571"/>
              <a:gd name="connsiteY3" fmla="*/ 280987 h 297100"/>
              <a:gd name="connsiteX4" fmla="*/ 229977 w 408571"/>
              <a:gd name="connsiteY4" fmla="*/ 273843 h 297100"/>
              <a:gd name="connsiteX5" fmla="*/ 408571 w 408571"/>
              <a:gd name="connsiteY5" fmla="*/ 35718 h 297100"/>
              <a:gd name="connsiteX6" fmla="*/ 387139 w 408571"/>
              <a:gd name="connsiteY6" fmla="*/ 0 h 297100"/>
              <a:gd name="connsiteX7" fmla="*/ 179971 w 408571"/>
              <a:gd name="connsiteY7" fmla="*/ 176212 h 297100"/>
              <a:gd name="connsiteX0" fmla="*/ 179971 w 408571"/>
              <a:gd name="connsiteY0" fmla="*/ 176212 h 297100"/>
              <a:gd name="connsiteX1" fmla="*/ 84721 w 408571"/>
              <a:gd name="connsiteY1" fmla="*/ 97631 h 297100"/>
              <a:gd name="connsiteX2" fmla="*/ 10902 w 408571"/>
              <a:gd name="connsiteY2" fmla="*/ 169068 h 297100"/>
              <a:gd name="connsiteX3" fmla="*/ 137108 w 408571"/>
              <a:gd name="connsiteY3" fmla="*/ 280987 h 297100"/>
              <a:gd name="connsiteX4" fmla="*/ 229977 w 408571"/>
              <a:gd name="connsiteY4" fmla="*/ 273843 h 297100"/>
              <a:gd name="connsiteX5" fmla="*/ 408571 w 408571"/>
              <a:gd name="connsiteY5" fmla="*/ 35718 h 297100"/>
              <a:gd name="connsiteX6" fmla="*/ 387139 w 408571"/>
              <a:gd name="connsiteY6" fmla="*/ 0 h 297100"/>
              <a:gd name="connsiteX7" fmla="*/ 179971 w 408571"/>
              <a:gd name="connsiteY7" fmla="*/ 176212 h 297100"/>
              <a:gd name="connsiteX0" fmla="*/ 179971 w 408571"/>
              <a:gd name="connsiteY0" fmla="*/ 176212 h 297100"/>
              <a:gd name="connsiteX1" fmla="*/ 84721 w 408571"/>
              <a:gd name="connsiteY1" fmla="*/ 97631 h 297100"/>
              <a:gd name="connsiteX2" fmla="*/ 10902 w 408571"/>
              <a:gd name="connsiteY2" fmla="*/ 169068 h 297100"/>
              <a:gd name="connsiteX3" fmla="*/ 137108 w 408571"/>
              <a:gd name="connsiteY3" fmla="*/ 280987 h 297100"/>
              <a:gd name="connsiteX4" fmla="*/ 229977 w 408571"/>
              <a:gd name="connsiteY4" fmla="*/ 273843 h 297100"/>
              <a:gd name="connsiteX5" fmla="*/ 408571 w 408571"/>
              <a:gd name="connsiteY5" fmla="*/ 35718 h 297100"/>
              <a:gd name="connsiteX6" fmla="*/ 387139 w 408571"/>
              <a:gd name="connsiteY6" fmla="*/ 0 h 297100"/>
              <a:gd name="connsiteX7" fmla="*/ 179971 w 408571"/>
              <a:gd name="connsiteY7" fmla="*/ 176212 h 297100"/>
              <a:gd name="connsiteX0" fmla="*/ 179971 w 408571"/>
              <a:gd name="connsiteY0" fmla="*/ 176212 h 297100"/>
              <a:gd name="connsiteX1" fmla="*/ 84721 w 408571"/>
              <a:gd name="connsiteY1" fmla="*/ 97631 h 297100"/>
              <a:gd name="connsiteX2" fmla="*/ 10902 w 408571"/>
              <a:gd name="connsiteY2" fmla="*/ 169068 h 297100"/>
              <a:gd name="connsiteX3" fmla="*/ 137108 w 408571"/>
              <a:gd name="connsiteY3" fmla="*/ 280987 h 297100"/>
              <a:gd name="connsiteX4" fmla="*/ 229977 w 408571"/>
              <a:gd name="connsiteY4" fmla="*/ 273843 h 297100"/>
              <a:gd name="connsiteX5" fmla="*/ 408571 w 408571"/>
              <a:gd name="connsiteY5" fmla="*/ 35718 h 297100"/>
              <a:gd name="connsiteX6" fmla="*/ 387139 w 408571"/>
              <a:gd name="connsiteY6" fmla="*/ 0 h 297100"/>
              <a:gd name="connsiteX7" fmla="*/ 179971 w 408571"/>
              <a:gd name="connsiteY7" fmla="*/ 176212 h 297100"/>
              <a:gd name="connsiteX0" fmla="*/ 179971 w 425397"/>
              <a:gd name="connsiteY0" fmla="*/ 176212 h 297100"/>
              <a:gd name="connsiteX1" fmla="*/ 84721 w 425397"/>
              <a:gd name="connsiteY1" fmla="*/ 97631 h 297100"/>
              <a:gd name="connsiteX2" fmla="*/ 10902 w 425397"/>
              <a:gd name="connsiteY2" fmla="*/ 169068 h 297100"/>
              <a:gd name="connsiteX3" fmla="*/ 137108 w 425397"/>
              <a:gd name="connsiteY3" fmla="*/ 280987 h 297100"/>
              <a:gd name="connsiteX4" fmla="*/ 229977 w 425397"/>
              <a:gd name="connsiteY4" fmla="*/ 273843 h 297100"/>
              <a:gd name="connsiteX5" fmla="*/ 408571 w 425397"/>
              <a:gd name="connsiteY5" fmla="*/ 35718 h 297100"/>
              <a:gd name="connsiteX6" fmla="*/ 387139 w 425397"/>
              <a:gd name="connsiteY6" fmla="*/ 0 h 297100"/>
              <a:gd name="connsiteX7" fmla="*/ 179971 w 425397"/>
              <a:gd name="connsiteY7" fmla="*/ 176212 h 297100"/>
              <a:gd name="connsiteX0" fmla="*/ 179971 w 445220"/>
              <a:gd name="connsiteY0" fmla="*/ 184370 h 305258"/>
              <a:gd name="connsiteX1" fmla="*/ 84721 w 445220"/>
              <a:gd name="connsiteY1" fmla="*/ 105789 h 305258"/>
              <a:gd name="connsiteX2" fmla="*/ 10902 w 445220"/>
              <a:gd name="connsiteY2" fmla="*/ 177226 h 305258"/>
              <a:gd name="connsiteX3" fmla="*/ 137108 w 445220"/>
              <a:gd name="connsiteY3" fmla="*/ 289145 h 305258"/>
              <a:gd name="connsiteX4" fmla="*/ 229977 w 445220"/>
              <a:gd name="connsiteY4" fmla="*/ 282001 h 305258"/>
              <a:gd name="connsiteX5" fmla="*/ 408571 w 445220"/>
              <a:gd name="connsiteY5" fmla="*/ 43876 h 305258"/>
              <a:gd name="connsiteX6" fmla="*/ 387139 w 445220"/>
              <a:gd name="connsiteY6" fmla="*/ 8158 h 305258"/>
              <a:gd name="connsiteX7" fmla="*/ 179971 w 445220"/>
              <a:gd name="connsiteY7" fmla="*/ 184370 h 3052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45220" h="305258">
                <a:moveTo>
                  <a:pt x="179971" y="184370"/>
                </a:moveTo>
                <a:lnTo>
                  <a:pt x="84721" y="105789"/>
                </a:lnTo>
                <a:cubicBezTo>
                  <a:pt x="31540" y="79595"/>
                  <a:pt x="-24023" y="115314"/>
                  <a:pt x="10902" y="177226"/>
                </a:cubicBezTo>
                <a:lnTo>
                  <a:pt x="137108" y="289145"/>
                </a:lnTo>
                <a:cubicBezTo>
                  <a:pt x="170445" y="310576"/>
                  <a:pt x="199021" y="312957"/>
                  <a:pt x="229977" y="282001"/>
                </a:cubicBezTo>
                <a:cubicBezTo>
                  <a:pt x="277602" y="197863"/>
                  <a:pt x="322846" y="108963"/>
                  <a:pt x="408571" y="43876"/>
                </a:cubicBezTo>
                <a:cubicBezTo>
                  <a:pt x="453815" y="17683"/>
                  <a:pt x="468102" y="-15654"/>
                  <a:pt x="387139" y="8158"/>
                </a:cubicBezTo>
                <a:cubicBezTo>
                  <a:pt x="287127" y="35939"/>
                  <a:pt x="234739" y="125633"/>
                  <a:pt x="179971" y="184370"/>
                </a:cubicBezTo>
                <a:close/>
              </a:path>
            </a:pathLst>
          </a:custGeom>
          <a:solidFill>
            <a:srgbClr val="FF0000"/>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2000" b="1">
              <a:latin typeface="Arial" panose="020B0604020202020204" pitchFamily="34" charset="0"/>
              <a:cs typeface="Arial" panose="020B0604020202020204" pitchFamily="34" charset="0"/>
            </a:endParaRPr>
          </a:p>
        </p:txBody>
      </p:sp>
      <p:sp>
        <p:nvSpPr>
          <p:cNvPr id="53" name="Freeform 48">
            <a:extLst>
              <a:ext uri="{FF2B5EF4-FFF2-40B4-BE49-F238E27FC236}">
                <a16:creationId xmlns:a16="http://schemas.microsoft.com/office/drawing/2014/main" xmlns="" id="{38778461-6714-42B6-A0F9-A6C3BF7915CD}"/>
              </a:ext>
            </a:extLst>
          </p:cNvPr>
          <p:cNvSpPr/>
          <p:nvPr/>
        </p:nvSpPr>
        <p:spPr>
          <a:xfrm>
            <a:off x="1069191" y="3399155"/>
            <a:ext cx="660400" cy="504825"/>
          </a:xfrm>
          <a:custGeom>
            <a:avLst/>
            <a:gdLst>
              <a:gd name="connsiteX0" fmla="*/ 169069 w 397669"/>
              <a:gd name="connsiteY0" fmla="*/ 176212 h 280987"/>
              <a:gd name="connsiteX1" fmla="*/ 73819 w 397669"/>
              <a:gd name="connsiteY1" fmla="*/ 97631 h 280987"/>
              <a:gd name="connsiteX2" fmla="*/ 0 w 397669"/>
              <a:gd name="connsiteY2" fmla="*/ 169068 h 280987"/>
              <a:gd name="connsiteX3" fmla="*/ 126206 w 397669"/>
              <a:gd name="connsiteY3" fmla="*/ 280987 h 280987"/>
              <a:gd name="connsiteX4" fmla="*/ 219075 w 397669"/>
              <a:gd name="connsiteY4" fmla="*/ 273843 h 280987"/>
              <a:gd name="connsiteX5" fmla="*/ 397669 w 397669"/>
              <a:gd name="connsiteY5" fmla="*/ 35718 h 280987"/>
              <a:gd name="connsiteX6" fmla="*/ 376237 w 397669"/>
              <a:gd name="connsiteY6" fmla="*/ 0 h 280987"/>
              <a:gd name="connsiteX7" fmla="*/ 169069 w 397669"/>
              <a:gd name="connsiteY7" fmla="*/ 176212 h 280987"/>
              <a:gd name="connsiteX0" fmla="*/ 169069 w 397669"/>
              <a:gd name="connsiteY0" fmla="*/ 176212 h 289079"/>
              <a:gd name="connsiteX1" fmla="*/ 73819 w 397669"/>
              <a:gd name="connsiteY1" fmla="*/ 97631 h 289079"/>
              <a:gd name="connsiteX2" fmla="*/ 0 w 397669"/>
              <a:gd name="connsiteY2" fmla="*/ 169068 h 289079"/>
              <a:gd name="connsiteX3" fmla="*/ 126206 w 397669"/>
              <a:gd name="connsiteY3" fmla="*/ 280987 h 289079"/>
              <a:gd name="connsiteX4" fmla="*/ 219075 w 397669"/>
              <a:gd name="connsiteY4" fmla="*/ 273843 h 289079"/>
              <a:gd name="connsiteX5" fmla="*/ 397669 w 397669"/>
              <a:gd name="connsiteY5" fmla="*/ 35718 h 289079"/>
              <a:gd name="connsiteX6" fmla="*/ 376237 w 397669"/>
              <a:gd name="connsiteY6" fmla="*/ 0 h 289079"/>
              <a:gd name="connsiteX7" fmla="*/ 169069 w 397669"/>
              <a:gd name="connsiteY7" fmla="*/ 176212 h 289079"/>
              <a:gd name="connsiteX0" fmla="*/ 169069 w 397669"/>
              <a:gd name="connsiteY0" fmla="*/ 176212 h 297100"/>
              <a:gd name="connsiteX1" fmla="*/ 73819 w 397669"/>
              <a:gd name="connsiteY1" fmla="*/ 97631 h 297100"/>
              <a:gd name="connsiteX2" fmla="*/ 0 w 397669"/>
              <a:gd name="connsiteY2" fmla="*/ 169068 h 297100"/>
              <a:gd name="connsiteX3" fmla="*/ 126206 w 397669"/>
              <a:gd name="connsiteY3" fmla="*/ 280987 h 297100"/>
              <a:gd name="connsiteX4" fmla="*/ 219075 w 397669"/>
              <a:gd name="connsiteY4" fmla="*/ 273843 h 297100"/>
              <a:gd name="connsiteX5" fmla="*/ 397669 w 397669"/>
              <a:gd name="connsiteY5" fmla="*/ 35718 h 297100"/>
              <a:gd name="connsiteX6" fmla="*/ 376237 w 397669"/>
              <a:gd name="connsiteY6" fmla="*/ 0 h 297100"/>
              <a:gd name="connsiteX7" fmla="*/ 169069 w 397669"/>
              <a:gd name="connsiteY7" fmla="*/ 176212 h 297100"/>
              <a:gd name="connsiteX0" fmla="*/ 177436 w 406036"/>
              <a:gd name="connsiteY0" fmla="*/ 176212 h 297100"/>
              <a:gd name="connsiteX1" fmla="*/ 82186 w 406036"/>
              <a:gd name="connsiteY1" fmla="*/ 97631 h 297100"/>
              <a:gd name="connsiteX2" fmla="*/ 8367 w 406036"/>
              <a:gd name="connsiteY2" fmla="*/ 169068 h 297100"/>
              <a:gd name="connsiteX3" fmla="*/ 134573 w 406036"/>
              <a:gd name="connsiteY3" fmla="*/ 280987 h 297100"/>
              <a:gd name="connsiteX4" fmla="*/ 227442 w 406036"/>
              <a:gd name="connsiteY4" fmla="*/ 273843 h 297100"/>
              <a:gd name="connsiteX5" fmla="*/ 406036 w 406036"/>
              <a:gd name="connsiteY5" fmla="*/ 35718 h 297100"/>
              <a:gd name="connsiteX6" fmla="*/ 384604 w 406036"/>
              <a:gd name="connsiteY6" fmla="*/ 0 h 297100"/>
              <a:gd name="connsiteX7" fmla="*/ 177436 w 406036"/>
              <a:gd name="connsiteY7" fmla="*/ 176212 h 297100"/>
              <a:gd name="connsiteX0" fmla="*/ 179971 w 408571"/>
              <a:gd name="connsiteY0" fmla="*/ 176212 h 297100"/>
              <a:gd name="connsiteX1" fmla="*/ 84721 w 408571"/>
              <a:gd name="connsiteY1" fmla="*/ 97631 h 297100"/>
              <a:gd name="connsiteX2" fmla="*/ 10902 w 408571"/>
              <a:gd name="connsiteY2" fmla="*/ 169068 h 297100"/>
              <a:gd name="connsiteX3" fmla="*/ 137108 w 408571"/>
              <a:gd name="connsiteY3" fmla="*/ 280987 h 297100"/>
              <a:gd name="connsiteX4" fmla="*/ 229977 w 408571"/>
              <a:gd name="connsiteY4" fmla="*/ 273843 h 297100"/>
              <a:gd name="connsiteX5" fmla="*/ 408571 w 408571"/>
              <a:gd name="connsiteY5" fmla="*/ 35718 h 297100"/>
              <a:gd name="connsiteX6" fmla="*/ 387139 w 408571"/>
              <a:gd name="connsiteY6" fmla="*/ 0 h 297100"/>
              <a:gd name="connsiteX7" fmla="*/ 179971 w 408571"/>
              <a:gd name="connsiteY7" fmla="*/ 176212 h 297100"/>
              <a:gd name="connsiteX0" fmla="*/ 179971 w 408571"/>
              <a:gd name="connsiteY0" fmla="*/ 176212 h 297100"/>
              <a:gd name="connsiteX1" fmla="*/ 84721 w 408571"/>
              <a:gd name="connsiteY1" fmla="*/ 97631 h 297100"/>
              <a:gd name="connsiteX2" fmla="*/ 10902 w 408571"/>
              <a:gd name="connsiteY2" fmla="*/ 169068 h 297100"/>
              <a:gd name="connsiteX3" fmla="*/ 137108 w 408571"/>
              <a:gd name="connsiteY3" fmla="*/ 280987 h 297100"/>
              <a:gd name="connsiteX4" fmla="*/ 229977 w 408571"/>
              <a:gd name="connsiteY4" fmla="*/ 273843 h 297100"/>
              <a:gd name="connsiteX5" fmla="*/ 408571 w 408571"/>
              <a:gd name="connsiteY5" fmla="*/ 35718 h 297100"/>
              <a:gd name="connsiteX6" fmla="*/ 387139 w 408571"/>
              <a:gd name="connsiteY6" fmla="*/ 0 h 297100"/>
              <a:gd name="connsiteX7" fmla="*/ 179971 w 408571"/>
              <a:gd name="connsiteY7" fmla="*/ 176212 h 297100"/>
              <a:gd name="connsiteX0" fmla="*/ 179971 w 408571"/>
              <a:gd name="connsiteY0" fmla="*/ 176212 h 297100"/>
              <a:gd name="connsiteX1" fmla="*/ 84721 w 408571"/>
              <a:gd name="connsiteY1" fmla="*/ 97631 h 297100"/>
              <a:gd name="connsiteX2" fmla="*/ 10902 w 408571"/>
              <a:gd name="connsiteY2" fmla="*/ 169068 h 297100"/>
              <a:gd name="connsiteX3" fmla="*/ 137108 w 408571"/>
              <a:gd name="connsiteY3" fmla="*/ 280987 h 297100"/>
              <a:gd name="connsiteX4" fmla="*/ 229977 w 408571"/>
              <a:gd name="connsiteY4" fmla="*/ 273843 h 297100"/>
              <a:gd name="connsiteX5" fmla="*/ 408571 w 408571"/>
              <a:gd name="connsiteY5" fmla="*/ 35718 h 297100"/>
              <a:gd name="connsiteX6" fmla="*/ 387139 w 408571"/>
              <a:gd name="connsiteY6" fmla="*/ 0 h 297100"/>
              <a:gd name="connsiteX7" fmla="*/ 179971 w 408571"/>
              <a:gd name="connsiteY7" fmla="*/ 176212 h 297100"/>
              <a:gd name="connsiteX0" fmla="*/ 179971 w 408571"/>
              <a:gd name="connsiteY0" fmla="*/ 176212 h 297100"/>
              <a:gd name="connsiteX1" fmla="*/ 84721 w 408571"/>
              <a:gd name="connsiteY1" fmla="*/ 97631 h 297100"/>
              <a:gd name="connsiteX2" fmla="*/ 10902 w 408571"/>
              <a:gd name="connsiteY2" fmla="*/ 169068 h 297100"/>
              <a:gd name="connsiteX3" fmla="*/ 137108 w 408571"/>
              <a:gd name="connsiteY3" fmla="*/ 280987 h 297100"/>
              <a:gd name="connsiteX4" fmla="*/ 229977 w 408571"/>
              <a:gd name="connsiteY4" fmla="*/ 273843 h 297100"/>
              <a:gd name="connsiteX5" fmla="*/ 408571 w 408571"/>
              <a:gd name="connsiteY5" fmla="*/ 35718 h 297100"/>
              <a:gd name="connsiteX6" fmla="*/ 387139 w 408571"/>
              <a:gd name="connsiteY6" fmla="*/ 0 h 297100"/>
              <a:gd name="connsiteX7" fmla="*/ 179971 w 408571"/>
              <a:gd name="connsiteY7" fmla="*/ 176212 h 297100"/>
              <a:gd name="connsiteX0" fmla="*/ 179971 w 408571"/>
              <a:gd name="connsiteY0" fmla="*/ 176212 h 297100"/>
              <a:gd name="connsiteX1" fmla="*/ 84721 w 408571"/>
              <a:gd name="connsiteY1" fmla="*/ 97631 h 297100"/>
              <a:gd name="connsiteX2" fmla="*/ 10902 w 408571"/>
              <a:gd name="connsiteY2" fmla="*/ 169068 h 297100"/>
              <a:gd name="connsiteX3" fmla="*/ 137108 w 408571"/>
              <a:gd name="connsiteY3" fmla="*/ 280987 h 297100"/>
              <a:gd name="connsiteX4" fmla="*/ 229977 w 408571"/>
              <a:gd name="connsiteY4" fmla="*/ 273843 h 297100"/>
              <a:gd name="connsiteX5" fmla="*/ 408571 w 408571"/>
              <a:gd name="connsiteY5" fmla="*/ 35718 h 297100"/>
              <a:gd name="connsiteX6" fmla="*/ 387139 w 408571"/>
              <a:gd name="connsiteY6" fmla="*/ 0 h 297100"/>
              <a:gd name="connsiteX7" fmla="*/ 179971 w 408571"/>
              <a:gd name="connsiteY7" fmla="*/ 176212 h 297100"/>
              <a:gd name="connsiteX0" fmla="*/ 179971 w 425397"/>
              <a:gd name="connsiteY0" fmla="*/ 176212 h 297100"/>
              <a:gd name="connsiteX1" fmla="*/ 84721 w 425397"/>
              <a:gd name="connsiteY1" fmla="*/ 97631 h 297100"/>
              <a:gd name="connsiteX2" fmla="*/ 10902 w 425397"/>
              <a:gd name="connsiteY2" fmla="*/ 169068 h 297100"/>
              <a:gd name="connsiteX3" fmla="*/ 137108 w 425397"/>
              <a:gd name="connsiteY3" fmla="*/ 280987 h 297100"/>
              <a:gd name="connsiteX4" fmla="*/ 229977 w 425397"/>
              <a:gd name="connsiteY4" fmla="*/ 273843 h 297100"/>
              <a:gd name="connsiteX5" fmla="*/ 408571 w 425397"/>
              <a:gd name="connsiteY5" fmla="*/ 35718 h 297100"/>
              <a:gd name="connsiteX6" fmla="*/ 387139 w 425397"/>
              <a:gd name="connsiteY6" fmla="*/ 0 h 297100"/>
              <a:gd name="connsiteX7" fmla="*/ 179971 w 425397"/>
              <a:gd name="connsiteY7" fmla="*/ 176212 h 297100"/>
              <a:gd name="connsiteX0" fmla="*/ 179971 w 445220"/>
              <a:gd name="connsiteY0" fmla="*/ 184370 h 305258"/>
              <a:gd name="connsiteX1" fmla="*/ 84721 w 445220"/>
              <a:gd name="connsiteY1" fmla="*/ 105789 h 305258"/>
              <a:gd name="connsiteX2" fmla="*/ 10902 w 445220"/>
              <a:gd name="connsiteY2" fmla="*/ 177226 h 305258"/>
              <a:gd name="connsiteX3" fmla="*/ 137108 w 445220"/>
              <a:gd name="connsiteY3" fmla="*/ 289145 h 305258"/>
              <a:gd name="connsiteX4" fmla="*/ 229977 w 445220"/>
              <a:gd name="connsiteY4" fmla="*/ 282001 h 305258"/>
              <a:gd name="connsiteX5" fmla="*/ 408571 w 445220"/>
              <a:gd name="connsiteY5" fmla="*/ 43876 h 305258"/>
              <a:gd name="connsiteX6" fmla="*/ 387139 w 445220"/>
              <a:gd name="connsiteY6" fmla="*/ 8158 h 305258"/>
              <a:gd name="connsiteX7" fmla="*/ 179971 w 445220"/>
              <a:gd name="connsiteY7" fmla="*/ 184370 h 3052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45220" h="305258">
                <a:moveTo>
                  <a:pt x="179971" y="184370"/>
                </a:moveTo>
                <a:lnTo>
                  <a:pt x="84721" y="105789"/>
                </a:lnTo>
                <a:cubicBezTo>
                  <a:pt x="31540" y="79595"/>
                  <a:pt x="-24023" y="115314"/>
                  <a:pt x="10902" y="177226"/>
                </a:cubicBezTo>
                <a:lnTo>
                  <a:pt x="137108" y="289145"/>
                </a:lnTo>
                <a:cubicBezTo>
                  <a:pt x="170445" y="310576"/>
                  <a:pt x="199021" y="312957"/>
                  <a:pt x="229977" y="282001"/>
                </a:cubicBezTo>
                <a:cubicBezTo>
                  <a:pt x="277602" y="197863"/>
                  <a:pt x="322846" y="108963"/>
                  <a:pt x="408571" y="43876"/>
                </a:cubicBezTo>
                <a:cubicBezTo>
                  <a:pt x="453815" y="17683"/>
                  <a:pt x="468102" y="-15654"/>
                  <a:pt x="387139" y="8158"/>
                </a:cubicBezTo>
                <a:cubicBezTo>
                  <a:pt x="287127" y="35939"/>
                  <a:pt x="234739" y="125633"/>
                  <a:pt x="179971" y="184370"/>
                </a:cubicBezTo>
                <a:close/>
              </a:path>
            </a:pathLst>
          </a:custGeom>
          <a:solidFill>
            <a:srgbClr val="FF9900"/>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2000" b="1">
              <a:latin typeface="Arial" panose="020B0604020202020204" pitchFamily="34" charset="0"/>
              <a:cs typeface="Arial" panose="020B0604020202020204" pitchFamily="34" charset="0"/>
            </a:endParaRPr>
          </a:p>
        </p:txBody>
      </p:sp>
      <p:sp>
        <p:nvSpPr>
          <p:cNvPr id="54" name="Freeform 54">
            <a:extLst>
              <a:ext uri="{FF2B5EF4-FFF2-40B4-BE49-F238E27FC236}">
                <a16:creationId xmlns:a16="http://schemas.microsoft.com/office/drawing/2014/main" xmlns="" id="{62EDA58E-B3FE-44D1-98D9-9DB5C9902BA3}"/>
              </a:ext>
            </a:extLst>
          </p:cNvPr>
          <p:cNvSpPr/>
          <p:nvPr/>
        </p:nvSpPr>
        <p:spPr>
          <a:xfrm>
            <a:off x="6601397" y="3489782"/>
            <a:ext cx="661988" cy="504825"/>
          </a:xfrm>
          <a:custGeom>
            <a:avLst/>
            <a:gdLst>
              <a:gd name="connsiteX0" fmla="*/ 169069 w 397669"/>
              <a:gd name="connsiteY0" fmla="*/ 176212 h 280987"/>
              <a:gd name="connsiteX1" fmla="*/ 73819 w 397669"/>
              <a:gd name="connsiteY1" fmla="*/ 97631 h 280987"/>
              <a:gd name="connsiteX2" fmla="*/ 0 w 397669"/>
              <a:gd name="connsiteY2" fmla="*/ 169068 h 280987"/>
              <a:gd name="connsiteX3" fmla="*/ 126206 w 397669"/>
              <a:gd name="connsiteY3" fmla="*/ 280987 h 280987"/>
              <a:gd name="connsiteX4" fmla="*/ 219075 w 397669"/>
              <a:gd name="connsiteY4" fmla="*/ 273843 h 280987"/>
              <a:gd name="connsiteX5" fmla="*/ 397669 w 397669"/>
              <a:gd name="connsiteY5" fmla="*/ 35718 h 280987"/>
              <a:gd name="connsiteX6" fmla="*/ 376237 w 397669"/>
              <a:gd name="connsiteY6" fmla="*/ 0 h 280987"/>
              <a:gd name="connsiteX7" fmla="*/ 169069 w 397669"/>
              <a:gd name="connsiteY7" fmla="*/ 176212 h 280987"/>
              <a:gd name="connsiteX0" fmla="*/ 169069 w 397669"/>
              <a:gd name="connsiteY0" fmla="*/ 176212 h 289079"/>
              <a:gd name="connsiteX1" fmla="*/ 73819 w 397669"/>
              <a:gd name="connsiteY1" fmla="*/ 97631 h 289079"/>
              <a:gd name="connsiteX2" fmla="*/ 0 w 397669"/>
              <a:gd name="connsiteY2" fmla="*/ 169068 h 289079"/>
              <a:gd name="connsiteX3" fmla="*/ 126206 w 397669"/>
              <a:gd name="connsiteY3" fmla="*/ 280987 h 289079"/>
              <a:gd name="connsiteX4" fmla="*/ 219075 w 397669"/>
              <a:gd name="connsiteY4" fmla="*/ 273843 h 289079"/>
              <a:gd name="connsiteX5" fmla="*/ 397669 w 397669"/>
              <a:gd name="connsiteY5" fmla="*/ 35718 h 289079"/>
              <a:gd name="connsiteX6" fmla="*/ 376237 w 397669"/>
              <a:gd name="connsiteY6" fmla="*/ 0 h 289079"/>
              <a:gd name="connsiteX7" fmla="*/ 169069 w 397669"/>
              <a:gd name="connsiteY7" fmla="*/ 176212 h 289079"/>
              <a:gd name="connsiteX0" fmla="*/ 169069 w 397669"/>
              <a:gd name="connsiteY0" fmla="*/ 176212 h 297100"/>
              <a:gd name="connsiteX1" fmla="*/ 73819 w 397669"/>
              <a:gd name="connsiteY1" fmla="*/ 97631 h 297100"/>
              <a:gd name="connsiteX2" fmla="*/ 0 w 397669"/>
              <a:gd name="connsiteY2" fmla="*/ 169068 h 297100"/>
              <a:gd name="connsiteX3" fmla="*/ 126206 w 397669"/>
              <a:gd name="connsiteY3" fmla="*/ 280987 h 297100"/>
              <a:gd name="connsiteX4" fmla="*/ 219075 w 397669"/>
              <a:gd name="connsiteY4" fmla="*/ 273843 h 297100"/>
              <a:gd name="connsiteX5" fmla="*/ 397669 w 397669"/>
              <a:gd name="connsiteY5" fmla="*/ 35718 h 297100"/>
              <a:gd name="connsiteX6" fmla="*/ 376237 w 397669"/>
              <a:gd name="connsiteY6" fmla="*/ 0 h 297100"/>
              <a:gd name="connsiteX7" fmla="*/ 169069 w 397669"/>
              <a:gd name="connsiteY7" fmla="*/ 176212 h 297100"/>
              <a:gd name="connsiteX0" fmla="*/ 177436 w 406036"/>
              <a:gd name="connsiteY0" fmla="*/ 176212 h 297100"/>
              <a:gd name="connsiteX1" fmla="*/ 82186 w 406036"/>
              <a:gd name="connsiteY1" fmla="*/ 97631 h 297100"/>
              <a:gd name="connsiteX2" fmla="*/ 8367 w 406036"/>
              <a:gd name="connsiteY2" fmla="*/ 169068 h 297100"/>
              <a:gd name="connsiteX3" fmla="*/ 134573 w 406036"/>
              <a:gd name="connsiteY3" fmla="*/ 280987 h 297100"/>
              <a:gd name="connsiteX4" fmla="*/ 227442 w 406036"/>
              <a:gd name="connsiteY4" fmla="*/ 273843 h 297100"/>
              <a:gd name="connsiteX5" fmla="*/ 406036 w 406036"/>
              <a:gd name="connsiteY5" fmla="*/ 35718 h 297100"/>
              <a:gd name="connsiteX6" fmla="*/ 384604 w 406036"/>
              <a:gd name="connsiteY6" fmla="*/ 0 h 297100"/>
              <a:gd name="connsiteX7" fmla="*/ 177436 w 406036"/>
              <a:gd name="connsiteY7" fmla="*/ 176212 h 297100"/>
              <a:gd name="connsiteX0" fmla="*/ 179971 w 408571"/>
              <a:gd name="connsiteY0" fmla="*/ 176212 h 297100"/>
              <a:gd name="connsiteX1" fmla="*/ 84721 w 408571"/>
              <a:gd name="connsiteY1" fmla="*/ 97631 h 297100"/>
              <a:gd name="connsiteX2" fmla="*/ 10902 w 408571"/>
              <a:gd name="connsiteY2" fmla="*/ 169068 h 297100"/>
              <a:gd name="connsiteX3" fmla="*/ 137108 w 408571"/>
              <a:gd name="connsiteY3" fmla="*/ 280987 h 297100"/>
              <a:gd name="connsiteX4" fmla="*/ 229977 w 408571"/>
              <a:gd name="connsiteY4" fmla="*/ 273843 h 297100"/>
              <a:gd name="connsiteX5" fmla="*/ 408571 w 408571"/>
              <a:gd name="connsiteY5" fmla="*/ 35718 h 297100"/>
              <a:gd name="connsiteX6" fmla="*/ 387139 w 408571"/>
              <a:gd name="connsiteY6" fmla="*/ 0 h 297100"/>
              <a:gd name="connsiteX7" fmla="*/ 179971 w 408571"/>
              <a:gd name="connsiteY7" fmla="*/ 176212 h 297100"/>
              <a:gd name="connsiteX0" fmla="*/ 179971 w 408571"/>
              <a:gd name="connsiteY0" fmla="*/ 176212 h 297100"/>
              <a:gd name="connsiteX1" fmla="*/ 84721 w 408571"/>
              <a:gd name="connsiteY1" fmla="*/ 97631 h 297100"/>
              <a:gd name="connsiteX2" fmla="*/ 10902 w 408571"/>
              <a:gd name="connsiteY2" fmla="*/ 169068 h 297100"/>
              <a:gd name="connsiteX3" fmla="*/ 137108 w 408571"/>
              <a:gd name="connsiteY3" fmla="*/ 280987 h 297100"/>
              <a:gd name="connsiteX4" fmla="*/ 229977 w 408571"/>
              <a:gd name="connsiteY4" fmla="*/ 273843 h 297100"/>
              <a:gd name="connsiteX5" fmla="*/ 408571 w 408571"/>
              <a:gd name="connsiteY5" fmla="*/ 35718 h 297100"/>
              <a:gd name="connsiteX6" fmla="*/ 387139 w 408571"/>
              <a:gd name="connsiteY6" fmla="*/ 0 h 297100"/>
              <a:gd name="connsiteX7" fmla="*/ 179971 w 408571"/>
              <a:gd name="connsiteY7" fmla="*/ 176212 h 297100"/>
              <a:gd name="connsiteX0" fmla="*/ 179971 w 408571"/>
              <a:gd name="connsiteY0" fmla="*/ 176212 h 297100"/>
              <a:gd name="connsiteX1" fmla="*/ 84721 w 408571"/>
              <a:gd name="connsiteY1" fmla="*/ 97631 h 297100"/>
              <a:gd name="connsiteX2" fmla="*/ 10902 w 408571"/>
              <a:gd name="connsiteY2" fmla="*/ 169068 h 297100"/>
              <a:gd name="connsiteX3" fmla="*/ 137108 w 408571"/>
              <a:gd name="connsiteY3" fmla="*/ 280987 h 297100"/>
              <a:gd name="connsiteX4" fmla="*/ 229977 w 408571"/>
              <a:gd name="connsiteY4" fmla="*/ 273843 h 297100"/>
              <a:gd name="connsiteX5" fmla="*/ 408571 w 408571"/>
              <a:gd name="connsiteY5" fmla="*/ 35718 h 297100"/>
              <a:gd name="connsiteX6" fmla="*/ 387139 w 408571"/>
              <a:gd name="connsiteY6" fmla="*/ 0 h 297100"/>
              <a:gd name="connsiteX7" fmla="*/ 179971 w 408571"/>
              <a:gd name="connsiteY7" fmla="*/ 176212 h 297100"/>
              <a:gd name="connsiteX0" fmla="*/ 179971 w 408571"/>
              <a:gd name="connsiteY0" fmla="*/ 176212 h 297100"/>
              <a:gd name="connsiteX1" fmla="*/ 84721 w 408571"/>
              <a:gd name="connsiteY1" fmla="*/ 97631 h 297100"/>
              <a:gd name="connsiteX2" fmla="*/ 10902 w 408571"/>
              <a:gd name="connsiteY2" fmla="*/ 169068 h 297100"/>
              <a:gd name="connsiteX3" fmla="*/ 137108 w 408571"/>
              <a:gd name="connsiteY3" fmla="*/ 280987 h 297100"/>
              <a:gd name="connsiteX4" fmla="*/ 229977 w 408571"/>
              <a:gd name="connsiteY4" fmla="*/ 273843 h 297100"/>
              <a:gd name="connsiteX5" fmla="*/ 408571 w 408571"/>
              <a:gd name="connsiteY5" fmla="*/ 35718 h 297100"/>
              <a:gd name="connsiteX6" fmla="*/ 387139 w 408571"/>
              <a:gd name="connsiteY6" fmla="*/ 0 h 297100"/>
              <a:gd name="connsiteX7" fmla="*/ 179971 w 408571"/>
              <a:gd name="connsiteY7" fmla="*/ 176212 h 297100"/>
              <a:gd name="connsiteX0" fmla="*/ 179971 w 408571"/>
              <a:gd name="connsiteY0" fmla="*/ 176212 h 297100"/>
              <a:gd name="connsiteX1" fmla="*/ 84721 w 408571"/>
              <a:gd name="connsiteY1" fmla="*/ 97631 h 297100"/>
              <a:gd name="connsiteX2" fmla="*/ 10902 w 408571"/>
              <a:gd name="connsiteY2" fmla="*/ 169068 h 297100"/>
              <a:gd name="connsiteX3" fmla="*/ 137108 w 408571"/>
              <a:gd name="connsiteY3" fmla="*/ 280987 h 297100"/>
              <a:gd name="connsiteX4" fmla="*/ 229977 w 408571"/>
              <a:gd name="connsiteY4" fmla="*/ 273843 h 297100"/>
              <a:gd name="connsiteX5" fmla="*/ 408571 w 408571"/>
              <a:gd name="connsiteY5" fmla="*/ 35718 h 297100"/>
              <a:gd name="connsiteX6" fmla="*/ 387139 w 408571"/>
              <a:gd name="connsiteY6" fmla="*/ 0 h 297100"/>
              <a:gd name="connsiteX7" fmla="*/ 179971 w 408571"/>
              <a:gd name="connsiteY7" fmla="*/ 176212 h 297100"/>
              <a:gd name="connsiteX0" fmla="*/ 179971 w 425397"/>
              <a:gd name="connsiteY0" fmla="*/ 176212 h 297100"/>
              <a:gd name="connsiteX1" fmla="*/ 84721 w 425397"/>
              <a:gd name="connsiteY1" fmla="*/ 97631 h 297100"/>
              <a:gd name="connsiteX2" fmla="*/ 10902 w 425397"/>
              <a:gd name="connsiteY2" fmla="*/ 169068 h 297100"/>
              <a:gd name="connsiteX3" fmla="*/ 137108 w 425397"/>
              <a:gd name="connsiteY3" fmla="*/ 280987 h 297100"/>
              <a:gd name="connsiteX4" fmla="*/ 229977 w 425397"/>
              <a:gd name="connsiteY4" fmla="*/ 273843 h 297100"/>
              <a:gd name="connsiteX5" fmla="*/ 408571 w 425397"/>
              <a:gd name="connsiteY5" fmla="*/ 35718 h 297100"/>
              <a:gd name="connsiteX6" fmla="*/ 387139 w 425397"/>
              <a:gd name="connsiteY6" fmla="*/ 0 h 297100"/>
              <a:gd name="connsiteX7" fmla="*/ 179971 w 425397"/>
              <a:gd name="connsiteY7" fmla="*/ 176212 h 297100"/>
              <a:gd name="connsiteX0" fmla="*/ 179971 w 445220"/>
              <a:gd name="connsiteY0" fmla="*/ 184370 h 305258"/>
              <a:gd name="connsiteX1" fmla="*/ 84721 w 445220"/>
              <a:gd name="connsiteY1" fmla="*/ 105789 h 305258"/>
              <a:gd name="connsiteX2" fmla="*/ 10902 w 445220"/>
              <a:gd name="connsiteY2" fmla="*/ 177226 h 305258"/>
              <a:gd name="connsiteX3" fmla="*/ 137108 w 445220"/>
              <a:gd name="connsiteY3" fmla="*/ 289145 h 305258"/>
              <a:gd name="connsiteX4" fmla="*/ 229977 w 445220"/>
              <a:gd name="connsiteY4" fmla="*/ 282001 h 305258"/>
              <a:gd name="connsiteX5" fmla="*/ 408571 w 445220"/>
              <a:gd name="connsiteY5" fmla="*/ 43876 h 305258"/>
              <a:gd name="connsiteX6" fmla="*/ 387139 w 445220"/>
              <a:gd name="connsiteY6" fmla="*/ 8158 h 305258"/>
              <a:gd name="connsiteX7" fmla="*/ 179971 w 445220"/>
              <a:gd name="connsiteY7" fmla="*/ 184370 h 3052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45220" h="305258">
                <a:moveTo>
                  <a:pt x="179971" y="184370"/>
                </a:moveTo>
                <a:lnTo>
                  <a:pt x="84721" y="105789"/>
                </a:lnTo>
                <a:cubicBezTo>
                  <a:pt x="31540" y="79595"/>
                  <a:pt x="-24023" y="115314"/>
                  <a:pt x="10902" y="177226"/>
                </a:cubicBezTo>
                <a:lnTo>
                  <a:pt x="137108" y="289145"/>
                </a:lnTo>
                <a:cubicBezTo>
                  <a:pt x="170445" y="310576"/>
                  <a:pt x="199021" y="312957"/>
                  <a:pt x="229977" y="282001"/>
                </a:cubicBezTo>
                <a:cubicBezTo>
                  <a:pt x="277602" y="197863"/>
                  <a:pt x="322846" y="108963"/>
                  <a:pt x="408571" y="43876"/>
                </a:cubicBezTo>
                <a:cubicBezTo>
                  <a:pt x="453815" y="17683"/>
                  <a:pt x="468102" y="-15654"/>
                  <a:pt x="387139" y="8158"/>
                </a:cubicBezTo>
                <a:cubicBezTo>
                  <a:pt x="287127" y="35939"/>
                  <a:pt x="234739" y="125633"/>
                  <a:pt x="179971" y="184370"/>
                </a:cubicBezTo>
                <a:close/>
              </a:path>
            </a:pathLst>
          </a:custGeom>
          <a:solidFill>
            <a:srgbClr val="008000"/>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2000" b="1" dirty="0">
              <a:solidFill>
                <a:srgbClr val="008000"/>
              </a:solidFill>
              <a:latin typeface="Arial" panose="020B0604020202020204" pitchFamily="34" charset="0"/>
              <a:cs typeface="Arial" panose="020B0604020202020204" pitchFamily="34" charset="0"/>
            </a:endParaRPr>
          </a:p>
        </p:txBody>
      </p:sp>
      <p:sp>
        <p:nvSpPr>
          <p:cNvPr id="55" name="Freeform 55">
            <a:extLst>
              <a:ext uri="{FF2B5EF4-FFF2-40B4-BE49-F238E27FC236}">
                <a16:creationId xmlns:a16="http://schemas.microsoft.com/office/drawing/2014/main" xmlns="" id="{908DA21C-827E-493C-AB77-3A56A7E455D2}"/>
              </a:ext>
            </a:extLst>
          </p:cNvPr>
          <p:cNvSpPr/>
          <p:nvPr/>
        </p:nvSpPr>
        <p:spPr>
          <a:xfrm>
            <a:off x="1069191" y="5145398"/>
            <a:ext cx="660400" cy="504825"/>
          </a:xfrm>
          <a:custGeom>
            <a:avLst/>
            <a:gdLst>
              <a:gd name="connsiteX0" fmla="*/ 169069 w 397669"/>
              <a:gd name="connsiteY0" fmla="*/ 176212 h 280987"/>
              <a:gd name="connsiteX1" fmla="*/ 73819 w 397669"/>
              <a:gd name="connsiteY1" fmla="*/ 97631 h 280987"/>
              <a:gd name="connsiteX2" fmla="*/ 0 w 397669"/>
              <a:gd name="connsiteY2" fmla="*/ 169068 h 280987"/>
              <a:gd name="connsiteX3" fmla="*/ 126206 w 397669"/>
              <a:gd name="connsiteY3" fmla="*/ 280987 h 280987"/>
              <a:gd name="connsiteX4" fmla="*/ 219075 w 397669"/>
              <a:gd name="connsiteY4" fmla="*/ 273843 h 280987"/>
              <a:gd name="connsiteX5" fmla="*/ 397669 w 397669"/>
              <a:gd name="connsiteY5" fmla="*/ 35718 h 280987"/>
              <a:gd name="connsiteX6" fmla="*/ 376237 w 397669"/>
              <a:gd name="connsiteY6" fmla="*/ 0 h 280987"/>
              <a:gd name="connsiteX7" fmla="*/ 169069 w 397669"/>
              <a:gd name="connsiteY7" fmla="*/ 176212 h 280987"/>
              <a:gd name="connsiteX0" fmla="*/ 169069 w 397669"/>
              <a:gd name="connsiteY0" fmla="*/ 176212 h 289079"/>
              <a:gd name="connsiteX1" fmla="*/ 73819 w 397669"/>
              <a:gd name="connsiteY1" fmla="*/ 97631 h 289079"/>
              <a:gd name="connsiteX2" fmla="*/ 0 w 397669"/>
              <a:gd name="connsiteY2" fmla="*/ 169068 h 289079"/>
              <a:gd name="connsiteX3" fmla="*/ 126206 w 397669"/>
              <a:gd name="connsiteY3" fmla="*/ 280987 h 289079"/>
              <a:gd name="connsiteX4" fmla="*/ 219075 w 397669"/>
              <a:gd name="connsiteY4" fmla="*/ 273843 h 289079"/>
              <a:gd name="connsiteX5" fmla="*/ 397669 w 397669"/>
              <a:gd name="connsiteY5" fmla="*/ 35718 h 289079"/>
              <a:gd name="connsiteX6" fmla="*/ 376237 w 397669"/>
              <a:gd name="connsiteY6" fmla="*/ 0 h 289079"/>
              <a:gd name="connsiteX7" fmla="*/ 169069 w 397669"/>
              <a:gd name="connsiteY7" fmla="*/ 176212 h 289079"/>
              <a:gd name="connsiteX0" fmla="*/ 169069 w 397669"/>
              <a:gd name="connsiteY0" fmla="*/ 176212 h 297100"/>
              <a:gd name="connsiteX1" fmla="*/ 73819 w 397669"/>
              <a:gd name="connsiteY1" fmla="*/ 97631 h 297100"/>
              <a:gd name="connsiteX2" fmla="*/ 0 w 397669"/>
              <a:gd name="connsiteY2" fmla="*/ 169068 h 297100"/>
              <a:gd name="connsiteX3" fmla="*/ 126206 w 397669"/>
              <a:gd name="connsiteY3" fmla="*/ 280987 h 297100"/>
              <a:gd name="connsiteX4" fmla="*/ 219075 w 397669"/>
              <a:gd name="connsiteY4" fmla="*/ 273843 h 297100"/>
              <a:gd name="connsiteX5" fmla="*/ 397669 w 397669"/>
              <a:gd name="connsiteY5" fmla="*/ 35718 h 297100"/>
              <a:gd name="connsiteX6" fmla="*/ 376237 w 397669"/>
              <a:gd name="connsiteY6" fmla="*/ 0 h 297100"/>
              <a:gd name="connsiteX7" fmla="*/ 169069 w 397669"/>
              <a:gd name="connsiteY7" fmla="*/ 176212 h 297100"/>
              <a:gd name="connsiteX0" fmla="*/ 177436 w 406036"/>
              <a:gd name="connsiteY0" fmla="*/ 176212 h 297100"/>
              <a:gd name="connsiteX1" fmla="*/ 82186 w 406036"/>
              <a:gd name="connsiteY1" fmla="*/ 97631 h 297100"/>
              <a:gd name="connsiteX2" fmla="*/ 8367 w 406036"/>
              <a:gd name="connsiteY2" fmla="*/ 169068 h 297100"/>
              <a:gd name="connsiteX3" fmla="*/ 134573 w 406036"/>
              <a:gd name="connsiteY3" fmla="*/ 280987 h 297100"/>
              <a:gd name="connsiteX4" fmla="*/ 227442 w 406036"/>
              <a:gd name="connsiteY4" fmla="*/ 273843 h 297100"/>
              <a:gd name="connsiteX5" fmla="*/ 406036 w 406036"/>
              <a:gd name="connsiteY5" fmla="*/ 35718 h 297100"/>
              <a:gd name="connsiteX6" fmla="*/ 384604 w 406036"/>
              <a:gd name="connsiteY6" fmla="*/ 0 h 297100"/>
              <a:gd name="connsiteX7" fmla="*/ 177436 w 406036"/>
              <a:gd name="connsiteY7" fmla="*/ 176212 h 297100"/>
              <a:gd name="connsiteX0" fmla="*/ 179971 w 408571"/>
              <a:gd name="connsiteY0" fmla="*/ 176212 h 297100"/>
              <a:gd name="connsiteX1" fmla="*/ 84721 w 408571"/>
              <a:gd name="connsiteY1" fmla="*/ 97631 h 297100"/>
              <a:gd name="connsiteX2" fmla="*/ 10902 w 408571"/>
              <a:gd name="connsiteY2" fmla="*/ 169068 h 297100"/>
              <a:gd name="connsiteX3" fmla="*/ 137108 w 408571"/>
              <a:gd name="connsiteY3" fmla="*/ 280987 h 297100"/>
              <a:gd name="connsiteX4" fmla="*/ 229977 w 408571"/>
              <a:gd name="connsiteY4" fmla="*/ 273843 h 297100"/>
              <a:gd name="connsiteX5" fmla="*/ 408571 w 408571"/>
              <a:gd name="connsiteY5" fmla="*/ 35718 h 297100"/>
              <a:gd name="connsiteX6" fmla="*/ 387139 w 408571"/>
              <a:gd name="connsiteY6" fmla="*/ 0 h 297100"/>
              <a:gd name="connsiteX7" fmla="*/ 179971 w 408571"/>
              <a:gd name="connsiteY7" fmla="*/ 176212 h 297100"/>
              <a:gd name="connsiteX0" fmla="*/ 179971 w 408571"/>
              <a:gd name="connsiteY0" fmla="*/ 176212 h 297100"/>
              <a:gd name="connsiteX1" fmla="*/ 84721 w 408571"/>
              <a:gd name="connsiteY1" fmla="*/ 97631 h 297100"/>
              <a:gd name="connsiteX2" fmla="*/ 10902 w 408571"/>
              <a:gd name="connsiteY2" fmla="*/ 169068 h 297100"/>
              <a:gd name="connsiteX3" fmla="*/ 137108 w 408571"/>
              <a:gd name="connsiteY3" fmla="*/ 280987 h 297100"/>
              <a:gd name="connsiteX4" fmla="*/ 229977 w 408571"/>
              <a:gd name="connsiteY4" fmla="*/ 273843 h 297100"/>
              <a:gd name="connsiteX5" fmla="*/ 408571 w 408571"/>
              <a:gd name="connsiteY5" fmla="*/ 35718 h 297100"/>
              <a:gd name="connsiteX6" fmla="*/ 387139 w 408571"/>
              <a:gd name="connsiteY6" fmla="*/ 0 h 297100"/>
              <a:gd name="connsiteX7" fmla="*/ 179971 w 408571"/>
              <a:gd name="connsiteY7" fmla="*/ 176212 h 297100"/>
              <a:gd name="connsiteX0" fmla="*/ 179971 w 408571"/>
              <a:gd name="connsiteY0" fmla="*/ 176212 h 297100"/>
              <a:gd name="connsiteX1" fmla="*/ 84721 w 408571"/>
              <a:gd name="connsiteY1" fmla="*/ 97631 h 297100"/>
              <a:gd name="connsiteX2" fmla="*/ 10902 w 408571"/>
              <a:gd name="connsiteY2" fmla="*/ 169068 h 297100"/>
              <a:gd name="connsiteX3" fmla="*/ 137108 w 408571"/>
              <a:gd name="connsiteY3" fmla="*/ 280987 h 297100"/>
              <a:gd name="connsiteX4" fmla="*/ 229977 w 408571"/>
              <a:gd name="connsiteY4" fmla="*/ 273843 h 297100"/>
              <a:gd name="connsiteX5" fmla="*/ 408571 w 408571"/>
              <a:gd name="connsiteY5" fmla="*/ 35718 h 297100"/>
              <a:gd name="connsiteX6" fmla="*/ 387139 w 408571"/>
              <a:gd name="connsiteY6" fmla="*/ 0 h 297100"/>
              <a:gd name="connsiteX7" fmla="*/ 179971 w 408571"/>
              <a:gd name="connsiteY7" fmla="*/ 176212 h 297100"/>
              <a:gd name="connsiteX0" fmla="*/ 179971 w 408571"/>
              <a:gd name="connsiteY0" fmla="*/ 176212 h 297100"/>
              <a:gd name="connsiteX1" fmla="*/ 84721 w 408571"/>
              <a:gd name="connsiteY1" fmla="*/ 97631 h 297100"/>
              <a:gd name="connsiteX2" fmla="*/ 10902 w 408571"/>
              <a:gd name="connsiteY2" fmla="*/ 169068 h 297100"/>
              <a:gd name="connsiteX3" fmla="*/ 137108 w 408571"/>
              <a:gd name="connsiteY3" fmla="*/ 280987 h 297100"/>
              <a:gd name="connsiteX4" fmla="*/ 229977 w 408571"/>
              <a:gd name="connsiteY4" fmla="*/ 273843 h 297100"/>
              <a:gd name="connsiteX5" fmla="*/ 408571 w 408571"/>
              <a:gd name="connsiteY5" fmla="*/ 35718 h 297100"/>
              <a:gd name="connsiteX6" fmla="*/ 387139 w 408571"/>
              <a:gd name="connsiteY6" fmla="*/ 0 h 297100"/>
              <a:gd name="connsiteX7" fmla="*/ 179971 w 408571"/>
              <a:gd name="connsiteY7" fmla="*/ 176212 h 297100"/>
              <a:gd name="connsiteX0" fmla="*/ 179971 w 408571"/>
              <a:gd name="connsiteY0" fmla="*/ 176212 h 297100"/>
              <a:gd name="connsiteX1" fmla="*/ 84721 w 408571"/>
              <a:gd name="connsiteY1" fmla="*/ 97631 h 297100"/>
              <a:gd name="connsiteX2" fmla="*/ 10902 w 408571"/>
              <a:gd name="connsiteY2" fmla="*/ 169068 h 297100"/>
              <a:gd name="connsiteX3" fmla="*/ 137108 w 408571"/>
              <a:gd name="connsiteY3" fmla="*/ 280987 h 297100"/>
              <a:gd name="connsiteX4" fmla="*/ 229977 w 408571"/>
              <a:gd name="connsiteY4" fmla="*/ 273843 h 297100"/>
              <a:gd name="connsiteX5" fmla="*/ 408571 w 408571"/>
              <a:gd name="connsiteY5" fmla="*/ 35718 h 297100"/>
              <a:gd name="connsiteX6" fmla="*/ 387139 w 408571"/>
              <a:gd name="connsiteY6" fmla="*/ 0 h 297100"/>
              <a:gd name="connsiteX7" fmla="*/ 179971 w 408571"/>
              <a:gd name="connsiteY7" fmla="*/ 176212 h 297100"/>
              <a:gd name="connsiteX0" fmla="*/ 179971 w 425397"/>
              <a:gd name="connsiteY0" fmla="*/ 176212 h 297100"/>
              <a:gd name="connsiteX1" fmla="*/ 84721 w 425397"/>
              <a:gd name="connsiteY1" fmla="*/ 97631 h 297100"/>
              <a:gd name="connsiteX2" fmla="*/ 10902 w 425397"/>
              <a:gd name="connsiteY2" fmla="*/ 169068 h 297100"/>
              <a:gd name="connsiteX3" fmla="*/ 137108 w 425397"/>
              <a:gd name="connsiteY3" fmla="*/ 280987 h 297100"/>
              <a:gd name="connsiteX4" fmla="*/ 229977 w 425397"/>
              <a:gd name="connsiteY4" fmla="*/ 273843 h 297100"/>
              <a:gd name="connsiteX5" fmla="*/ 408571 w 425397"/>
              <a:gd name="connsiteY5" fmla="*/ 35718 h 297100"/>
              <a:gd name="connsiteX6" fmla="*/ 387139 w 425397"/>
              <a:gd name="connsiteY6" fmla="*/ 0 h 297100"/>
              <a:gd name="connsiteX7" fmla="*/ 179971 w 425397"/>
              <a:gd name="connsiteY7" fmla="*/ 176212 h 297100"/>
              <a:gd name="connsiteX0" fmla="*/ 179971 w 445220"/>
              <a:gd name="connsiteY0" fmla="*/ 184370 h 305258"/>
              <a:gd name="connsiteX1" fmla="*/ 84721 w 445220"/>
              <a:gd name="connsiteY1" fmla="*/ 105789 h 305258"/>
              <a:gd name="connsiteX2" fmla="*/ 10902 w 445220"/>
              <a:gd name="connsiteY2" fmla="*/ 177226 h 305258"/>
              <a:gd name="connsiteX3" fmla="*/ 137108 w 445220"/>
              <a:gd name="connsiteY3" fmla="*/ 289145 h 305258"/>
              <a:gd name="connsiteX4" fmla="*/ 229977 w 445220"/>
              <a:gd name="connsiteY4" fmla="*/ 282001 h 305258"/>
              <a:gd name="connsiteX5" fmla="*/ 408571 w 445220"/>
              <a:gd name="connsiteY5" fmla="*/ 43876 h 305258"/>
              <a:gd name="connsiteX6" fmla="*/ 387139 w 445220"/>
              <a:gd name="connsiteY6" fmla="*/ 8158 h 305258"/>
              <a:gd name="connsiteX7" fmla="*/ 179971 w 445220"/>
              <a:gd name="connsiteY7" fmla="*/ 184370 h 3052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45220" h="305258">
                <a:moveTo>
                  <a:pt x="179971" y="184370"/>
                </a:moveTo>
                <a:lnTo>
                  <a:pt x="84721" y="105789"/>
                </a:lnTo>
                <a:cubicBezTo>
                  <a:pt x="31540" y="79595"/>
                  <a:pt x="-24023" y="115314"/>
                  <a:pt x="10902" y="177226"/>
                </a:cubicBezTo>
                <a:lnTo>
                  <a:pt x="137108" y="289145"/>
                </a:lnTo>
                <a:cubicBezTo>
                  <a:pt x="170445" y="310576"/>
                  <a:pt x="199021" y="312957"/>
                  <a:pt x="229977" y="282001"/>
                </a:cubicBezTo>
                <a:cubicBezTo>
                  <a:pt x="277602" y="197863"/>
                  <a:pt x="322846" y="108963"/>
                  <a:pt x="408571" y="43876"/>
                </a:cubicBezTo>
                <a:cubicBezTo>
                  <a:pt x="453815" y="17683"/>
                  <a:pt x="468102" y="-15654"/>
                  <a:pt x="387139" y="8158"/>
                </a:cubicBezTo>
                <a:cubicBezTo>
                  <a:pt x="287127" y="35939"/>
                  <a:pt x="234739" y="125633"/>
                  <a:pt x="179971" y="184370"/>
                </a:cubicBezTo>
                <a:close/>
              </a:path>
            </a:pathLst>
          </a:custGeom>
          <a:solidFill>
            <a:srgbClr val="CC0099"/>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2000" b="1">
              <a:latin typeface="Arial" panose="020B0604020202020204" pitchFamily="34" charset="0"/>
              <a:cs typeface="Arial" panose="020B0604020202020204" pitchFamily="34" charset="0"/>
            </a:endParaRPr>
          </a:p>
        </p:txBody>
      </p:sp>
      <p:sp>
        <p:nvSpPr>
          <p:cNvPr id="56" name="Freeform 57">
            <a:extLst>
              <a:ext uri="{FF2B5EF4-FFF2-40B4-BE49-F238E27FC236}">
                <a16:creationId xmlns:a16="http://schemas.microsoft.com/office/drawing/2014/main" xmlns="" id="{2392AD41-ACA8-4EE9-9209-1944CBC83096}"/>
              </a:ext>
            </a:extLst>
          </p:cNvPr>
          <p:cNvSpPr/>
          <p:nvPr/>
        </p:nvSpPr>
        <p:spPr>
          <a:xfrm>
            <a:off x="6590046" y="5185012"/>
            <a:ext cx="661988" cy="504825"/>
          </a:xfrm>
          <a:custGeom>
            <a:avLst/>
            <a:gdLst>
              <a:gd name="connsiteX0" fmla="*/ 169069 w 397669"/>
              <a:gd name="connsiteY0" fmla="*/ 176212 h 280987"/>
              <a:gd name="connsiteX1" fmla="*/ 73819 w 397669"/>
              <a:gd name="connsiteY1" fmla="*/ 97631 h 280987"/>
              <a:gd name="connsiteX2" fmla="*/ 0 w 397669"/>
              <a:gd name="connsiteY2" fmla="*/ 169068 h 280987"/>
              <a:gd name="connsiteX3" fmla="*/ 126206 w 397669"/>
              <a:gd name="connsiteY3" fmla="*/ 280987 h 280987"/>
              <a:gd name="connsiteX4" fmla="*/ 219075 w 397669"/>
              <a:gd name="connsiteY4" fmla="*/ 273843 h 280987"/>
              <a:gd name="connsiteX5" fmla="*/ 397669 w 397669"/>
              <a:gd name="connsiteY5" fmla="*/ 35718 h 280987"/>
              <a:gd name="connsiteX6" fmla="*/ 376237 w 397669"/>
              <a:gd name="connsiteY6" fmla="*/ 0 h 280987"/>
              <a:gd name="connsiteX7" fmla="*/ 169069 w 397669"/>
              <a:gd name="connsiteY7" fmla="*/ 176212 h 280987"/>
              <a:gd name="connsiteX0" fmla="*/ 169069 w 397669"/>
              <a:gd name="connsiteY0" fmla="*/ 176212 h 289079"/>
              <a:gd name="connsiteX1" fmla="*/ 73819 w 397669"/>
              <a:gd name="connsiteY1" fmla="*/ 97631 h 289079"/>
              <a:gd name="connsiteX2" fmla="*/ 0 w 397669"/>
              <a:gd name="connsiteY2" fmla="*/ 169068 h 289079"/>
              <a:gd name="connsiteX3" fmla="*/ 126206 w 397669"/>
              <a:gd name="connsiteY3" fmla="*/ 280987 h 289079"/>
              <a:gd name="connsiteX4" fmla="*/ 219075 w 397669"/>
              <a:gd name="connsiteY4" fmla="*/ 273843 h 289079"/>
              <a:gd name="connsiteX5" fmla="*/ 397669 w 397669"/>
              <a:gd name="connsiteY5" fmla="*/ 35718 h 289079"/>
              <a:gd name="connsiteX6" fmla="*/ 376237 w 397669"/>
              <a:gd name="connsiteY6" fmla="*/ 0 h 289079"/>
              <a:gd name="connsiteX7" fmla="*/ 169069 w 397669"/>
              <a:gd name="connsiteY7" fmla="*/ 176212 h 289079"/>
              <a:gd name="connsiteX0" fmla="*/ 169069 w 397669"/>
              <a:gd name="connsiteY0" fmla="*/ 176212 h 297100"/>
              <a:gd name="connsiteX1" fmla="*/ 73819 w 397669"/>
              <a:gd name="connsiteY1" fmla="*/ 97631 h 297100"/>
              <a:gd name="connsiteX2" fmla="*/ 0 w 397669"/>
              <a:gd name="connsiteY2" fmla="*/ 169068 h 297100"/>
              <a:gd name="connsiteX3" fmla="*/ 126206 w 397669"/>
              <a:gd name="connsiteY3" fmla="*/ 280987 h 297100"/>
              <a:gd name="connsiteX4" fmla="*/ 219075 w 397669"/>
              <a:gd name="connsiteY4" fmla="*/ 273843 h 297100"/>
              <a:gd name="connsiteX5" fmla="*/ 397669 w 397669"/>
              <a:gd name="connsiteY5" fmla="*/ 35718 h 297100"/>
              <a:gd name="connsiteX6" fmla="*/ 376237 w 397669"/>
              <a:gd name="connsiteY6" fmla="*/ 0 h 297100"/>
              <a:gd name="connsiteX7" fmla="*/ 169069 w 397669"/>
              <a:gd name="connsiteY7" fmla="*/ 176212 h 297100"/>
              <a:gd name="connsiteX0" fmla="*/ 177436 w 406036"/>
              <a:gd name="connsiteY0" fmla="*/ 176212 h 297100"/>
              <a:gd name="connsiteX1" fmla="*/ 82186 w 406036"/>
              <a:gd name="connsiteY1" fmla="*/ 97631 h 297100"/>
              <a:gd name="connsiteX2" fmla="*/ 8367 w 406036"/>
              <a:gd name="connsiteY2" fmla="*/ 169068 h 297100"/>
              <a:gd name="connsiteX3" fmla="*/ 134573 w 406036"/>
              <a:gd name="connsiteY3" fmla="*/ 280987 h 297100"/>
              <a:gd name="connsiteX4" fmla="*/ 227442 w 406036"/>
              <a:gd name="connsiteY4" fmla="*/ 273843 h 297100"/>
              <a:gd name="connsiteX5" fmla="*/ 406036 w 406036"/>
              <a:gd name="connsiteY5" fmla="*/ 35718 h 297100"/>
              <a:gd name="connsiteX6" fmla="*/ 384604 w 406036"/>
              <a:gd name="connsiteY6" fmla="*/ 0 h 297100"/>
              <a:gd name="connsiteX7" fmla="*/ 177436 w 406036"/>
              <a:gd name="connsiteY7" fmla="*/ 176212 h 297100"/>
              <a:gd name="connsiteX0" fmla="*/ 179971 w 408571"/>
              <a:gd name="connsiteY0" fmla="*/ 176212 h 297100"/>
              <a:gd name="connsiteX1" fmla="*/ 84721 w 408571"/>
              <a:gd name="connsiteY1" fmla="*/ 97631 h 297100"/>
              <a:gd name="connsiteX2" fmla="*/ 10902 w 408571"/>
              <a:gd name="connsiteY2" fmla="*/ 169068 h 297100"/>
              <a:gd name="connsiteX3" fmla="*/ 137108 w 408571"/>
              <a:gd name="connsiteY3" fmla="*/ 280987 h 297100"/>
              <a:gd name="connsiteX4" fmla="*/ 229977 w 408571"/>
              <a:gd name="connsiteY4" fmla="*/ 273843 h 297100"/>
              <a:gd name="connsiteX5" fmla="*/ 408571 w 408571"/>
              <a:gd name="connsiteY5" fmla="*/ 35718 h 297100"/>
              <a:gd name="connsiteX6" fmla="*/ 387139 w 408571"/>
              <a:gd name="connsiteY6" fmla="*/ 0 h 297100"/>
              <a:gd name="connsiteX7" fmla="*/ 179971 w 408571"/>
              <a:gd name="connsiteY7" fmla="*/ 176212 h 297100"/>
              <a:gd name="connsiteX0" fmla="*/ 179971 w 408571"/>
              <a:gd name="connsiteY0" fmla="*/ 176212 h 297100"/>
              <a:gd name="connsiteX1" fmla="*/ 84721 w 408571"/>
              <a:gd name="connsiteY1" fmla="*/ 97631 h 297100"/>
              <a:gd name="connsiteX2" fmla="*/ 10902 w 408571"/>
              <a:gd name="connsiteY2" fmla="*/ 169068 h 297100"/>
              <a:gd name="connsiteX3" fmla="*/ 137108 w 408571"/>
              <a:gd name="connsiteY3" fmla="*/ 280987 h 297100"/>
              <a:gd name="connsiteX4" fmla="*/ 229977 w 408571"/>
              <a:gd name="connsiteY4" fmla="*/ 273843 h 297100"/>
              <a:gd name="connsiteX5" fmla="*/ 408571 w 408571"/>
              <a:gd name="connsiteY5" fmla="*/ 35718 h 297100"/>
              <a:gd name="connsiteX6" fmla="*/ 387139 w 408571"/>
              <a:gd name="connsiteY6" fmla="*/ 0 h 297100"/>
              <a:gd name="connsiteX7" fmla="*/ 179971 w 408571"/>
              <a:gd name="connsiteY7" fmla="*/ 176212 h 297100"/>
              <a:gd name="connsiteX0" fmla="*/ 179971 w 408571"/>
              <a:gd name="connsiteY0" fmla="*/ 176212 h 297100"/>
              <a:gd name="connsiteX1" fmla="*/ 84721 w 408571"/>
              <a:gd name="connsiteY1" fmla="*/ 97631 h 297100"/>
              <a:gd name="connsiteX2" fmla="*/ 10902 w 408571"/>
              <a:gd name="connsiteY2" fmla="*/ 169068 h 297100"/>
              <a:gd name="connsiteX3" fmla="*/ 137108 w 408571"/>
              <a:gd name="connsiteY3" fmla="*/ 280987 h 297100"/>
              <a:gd name="connsiteX4" fmla="*/ 229977 w 408571"/>
              <a:gd name="connsiteY4" fmla="*/ 273843 h 297100"/>
              <a:gd name="connsiteX5" fmla="*/ 408571 w 408571"/>
              <a:gd name="connsiteY5" fmla="*/ 35718 h 297100"/>
              <a:gd name="connsiteX6" fmla="*/ 387139 w 408571"/>
              <a:gd name="connsiteY6" fmla="*/ 0 h 297100"/>
              <a:gd name="connsiteX7" fmla="*/ 179971 w 408571"/>
              <a:gd name="connsiteY7" fmla="*/ 176212 h 297100"/>
              <a:gd name="connsiteX0" fmla="*/ 179971 w 408571"/>
              <a:gd name="connsiteY0" fmla="*/ 176212 h 297100"/>
              <a:gd name="connsiteX1" fmla="*/ 84721 w 408571"/>
              <a:gd name="connsiteY1" fmla="*/ 97631 h 297100"/>
              <a:gd name="connsiteX2" fmla="*/ 10902 w 408571"/>
              <a:gd name="connsiteY2" fmla="*/ 169068 h 297100"/>
              <a:gd name="connsiteX3" fmla="*/ 137108 w 408571"/>
              <a:gd name="connsiteY3" fmla="*/ 280987 h 297100"/>
              <a:gd name="connsiteX4" fmla="*/ 229977 w 408571"/>
              <a:gd name="connsiteY4" fmla="*/ 273843 h 297100"/>
              <a:gd name="connsiteX5" fmla="*/ 408571 w 408571"/>
              <a:gd name="connsiteY5" fmla="*/ 35718 h 297100"/>
              <a:gd name="connsiteX6" fmla="*/ 387139 w 408571"/>
              <a:gd name="connsiteY6" fmla="*/ 0 h 297100"/>
              <a:gd name="connsiteX7" fmla="*/ 179971 w 408571"/>
              <a:gd name="connsiteY7" fmla="*/ 176212 h 297100"/>
              <a:gd name="connsiteX0" fmla="*/ 179971 w 408571"/>
              <a:gd name="connsiteY0" fmla="*/ 176212 h 297100"/>
              <a:gd name="connsiteX1" fmla="*/ 84721 w 408571"/>
              <a:gd name="connsiteY1" fmla="*/ 97631 h 297100"/>
              <a:gd name="connsiteX2" fmla="*/ 10902 w 408571"/>
              <a:gd name="connsiteY2" fmla="*/ 169068 h 297100"/>
              <a:gd name="connsiteX3" fmla="*/ 137108 w 408571"/>
              <a:gd name="connsiteY3" fmla="*/ 280987 h 297100"/>
              <a:gd name="connsiteX4" fmla="*/ 229977 w 408571"/>
              <a:gd name="connsiteY4" fmla="*/ 273843 h 297100"/>
              <a:gd name="connsiteX5" fmla="*/ 408571 w 408571"/>
              <a:gd name="connsiteY5" fmla="*/ 35718 h 297100"/>
              <a:gd name="connsiteX6" fmla="*/ 387139 w 408571"/>
              <a:gd name="connsiteY6" fmla="*/ 0 h 297100"/>
              <a:gd name="connsiteX7" fmla="*/ 179971 w 408571"/>
              <a:gd name="connsiteY7" fmla="*/ 176212 h 297100"/>
              <a:gd name="connsiteX0" fmla="*/ 179971 w 425397"/>
              <a:gd name="connsiteY0" fmla="*/ 176212 h 297100"/>
              <a:gd name="connsiteX1" fmla="*/ 84721 w 425397"/>
              <a:gd name="connsiteY1" fmla="*/ 97631 h 297100"/>
              <a:gd name="connsiteX2" fmla="*/ 10902 w 425397"/>
              <a:gd name="connsiteY2" fmla="*/ 169068 h 297100"/>
              <a:gd name="connsiteX3" fmla="*/ 137108 w 425397"/>
              <a:gd name="connsiteY3" fmla="*/ 280987 h 297100"/>
              <a:gd name="connsiteX4" fmla="*/ 229977 w 425397"/>
              <a:gd name="connsiteY4" fmla="*/ 273843 h 297100"/>
              <a:gd name="connsiteX5" fmla="*/ 408571 w 425397"/>
              <a:gd name="connsiteY5" fmla="*/ 35718 h 297100"/>
              <a:gd name="connsiteX6" fmla="*/ 387139 w 425397"/>
              <a:gd name="connsiteY6" fmla="*/ 0 h 297100"/>
              <a:gd name="connsiteX7" fmla="*/ 179971 w 425397"/>
              <a:gd name="connsiteY7" fmla="*/ 176212 h 297100"/>
              <a:gd name="connsiteX0" fmla="*/ 179971 w 445220"/>
              <a:gd name="connsiteY0" fmla="*/ 184370 h 305258"/>
              <a:gd name="connsiteX1" fmla="*/ 84721 w 445220"/>
              <a:gd name="connsiteY1" fmla="*/ 105789 h 305258"/>
              <a:gd name="connsiteX2" fmla="*/ 10902 w 445220"/>
              <a:gd name="connsiteY2" fmla="*/ 177226 h 305258"/>
              <a:gd name="connsiteX3" fmla="*/ 137108 w 445220"/>
              <a:gd name="connsiteY3" fmla="*/ 289145 h 305258"/>
              <a:gd name="connsiteX4" fmla="*/ 229977 w 445220"/>
              <a:gd name="connsiteY4" fmla="*/ 282001 h 305258"/>
              <a:gd name="connsiteX5" fmla="*/ 408571 w 445220"/>
              <a:gd name="connsiteY5" fmla="*/ 43876 h 305258"/>
              <a:gd name="connsiteX6" fmla="*/ 387139 w 445220"/>
              <a:gd name="connsiteY6" fmla="*/ 8158 h 305258"/>
              <a:gd name="connsiteX7" fmla="*/ 179971 w 445220"/>
              <a:gd name="connsiteY7" fmla="*/ 184370 h 3052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45220" h="305258">
                <a:moveTo>
                  <a:pt x="179971" y="184370"/>
                </a:moveTo>
                <a:lnTo>
                  <a:pt x="84721" y="105789"/>
                </a:lnTo>
                <a:cubicBezTo>
                  <a:pt x="31540" y="79595"/>
                  <a:pt x="-24023" y="115314"/>
                  <a:pt x="10902" y="177226"/>
                </a:cubicBezTo>
                <a:lnTo>
                  <a:pt x="137108" y="289145"/>
                </a:lnTo>
                <a:cubicBezTo>
                  <a:pt x="170445" y="310576"/>
                  <a:pt x="199021" y="312957"/>
                  <a:pt x="229977" y="282001"/>
                </a:cubicBezTo>
                <a:cubicBezTo>
                  <a:pt x="277602" y="197863"/>
                  <a:pt x="322846" y="108963"/>
                  <a:pt x="408571" y="43876"/>
                </a:cubicBezTo>
                <a:cubicBezTo>
                  <a:pt x="453815" y="17683"/>
                  <a:pt x="468102" y="-15654"/>
                  <a:pt x="387139" y="8158"/>
                </a:cubicBezTo>
                <a:cubicBezTo>
                  <a:pt x="287127" y="35939"/>
                  <a:pt x="234739" y="125633"/>
                  <a:pt x="179971" y="184370"/>
                </a:cubicBezTo>
                <a:close/>
              </a:path>
            </a:pathLst>
          </a:custGeom>
          <a:solidFill>
            <a:srgbClr val="663300"/>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2000" b="1">
              <a:latin typeface="Arial" panose="020B0604020202020204" pitchFamily="34" charset="0"/>
              <a:cs typeface="Arial" panose="020B0604020202020204" pitchFamily="34" charset="0"/>
            </a:endParaRPr>
          </a:p>
        </p:txBody>
      </p:sp>
      <p:sp>
        <p:nvSpPr>
          <p:cNvPr id="57" name="Rectangle 69">
            <a:extLst>
              <a:ext uri="{FF2B5EF4-FFF2-40B4-BE49-F238E27FC236}">
                <a16:creationId xmlns:a16="http://schemas.microsoft.com/office/drawing/2014/main" xmlns="" id="{C7DE06C4-B41C-4444-BEF7-19487A01D292}"/>
              </a:ext>
            </a:extLst>
          </p:cNvPr>
          <p:cNvSpPr>
            <a:spLocks noChangeArrowheads="1"/>
          </p:cNvSpPr>
          <p:nvPr/>
        </p:nvSpPr>
        <p:spPr bwMode="auto">
          <a:xfrm>
            <a:off x="2728118" y="1081199"/>
            <a:ext cx="1830387" cy="400110"/>
          </a:xfrm>
          <a:prstGeom prst="rect">
            <a:avLst/>
          </a:prstGeom>
          <a:noFill/>
          <a:ln w="9525">
            <a:noFill/>
            <a:miter lim="800000"/>
            <a:headEnd/>
            <a:tailEnd/>
          </a:ln>
        </p:spPr>
        <p:txBody>
          <a:bodyPr wrap="square" anchor="ctr">
            <a:spAutoFit/>
          </a:bodyPr>
          <a:lstStyle/>
          <a:p>
            <a:pPr algn="ctr"/>
            <a:r>
              <a:rPr lang="en-US" sz="2000" b="1" dirty="0" err="1">
                <a:solidFill>
                  <a:schemeClr val="bg1"/>
                </a:solidFill>
                <a:latin typeface="Arial" panose="020B0604020202020204" pitchFamily="34" charset="0"/>
                <a:cs typeface="Arial" panose="020B0604020202020204" pitchFamily="34" charset="0"/>
              </a:rPr>
              <a:t>Nội</a:t>
            </a:r>
            <a:r>
              <a:rPr lang="en-US" sz="2000" b="1" dirty="0">
                <a:solidFill>
                  <a:schemeClr val="bg1"/>
                </a:solidFill>
                <a:latin typeface="Arial" panose="020B0604020202020204" pitchFamily="34" charset="0"/>
                <a:cs typeface="Arial" panose="020B0604020202020204" pitchFamily="34" charset="0"/>
              </a:rPr>
              <a:t> dung 01</a:t>
            </a:r>
          </a:p>
        </p:txBody>
      </p:sp>
      <p:sp>
        <p:nvSpPr>
          <p:cNvPr id="59" name="Rectangle 70">
            <a:extLst>
              <a:ext uri="{FF2B5EF4-FFF2-40B4-BE49-F238E27FC236}">
                <a16:creationId xmlns:a16="http://schemas.microsoft.com/office/drawing/2014/main" xmlns="" id="{2FF60E81-4561-4F77-9CBC-49AFC563AFC7}"/>
              </a:ext>
            </a:extLst>
          </p:cNvPr>
          <p:cNvSpPr>
            <a:spLocks noChangeArrowheads="1"/>
          </p:cNvSpPr>
          <p:nvPr/>
        </p:nvSpPr>
        <p:spPr bwMode="auto">
          <a:xfrm>
            <a:off x="2728117" y="2695556"/>
            <a:ext cx="1830387" cy="400110"/>
          </a:xfrm>
          <a:prstGeom prst="rect">
            <a:avLst/>
          </a:prstGeom>
          <a:noFill/>
          <a:ln w="9525">
            <a:noFill/>
            <a:miter lim="800000"/>
            <a:headEnd/>
            <a:tailEnd/>
          </a:ln>
        </p:spPr>
        <p:txBody>
          <a:bodyPr wrap="square" anchor="ctr">
            <a:spAutoFit/>
          </a:bodyPr>
          <a:lstStyle/>
          <a:p>
            <a:pPr algn="ctr"/>
            <a:r>
              <a:rPr lang="en-US" sz="2000" b="1" dirty="0" err="1">
                <a:solidFill>
                  <a:schemeClr val="bg1"/>
                </a:solidFill>
                <a:latin typeface="Arial" panose="020B0604020202020204" pitchFamily="34" charset="0"/>
                <a:cs typeface="Arial" panose="020B0604020202020204" pitchFamily="34" charset="0"/>
              </a:rPr>
              <a:t>Nội</a:t>
            </a:r>
            <a:r>
              <a:rPr lang="en-US" sz="2000" b="1" dirty="0">
                <a:solidFill>
                  <a:schemeClr val="bg1"/>
                </a:solidFill>
                <a:latin typeface="Arial" panose="020B0604020202020204" pitchFamily="34" charset="0"/>
                <a:cs typeface="Arial" panose="020B0604020202020204" pitchFamily="34" charset="0"/>
              </a:rPr>
              <a:t> dung 03</a:t>
            </a:r>
          </a:p>
        </p:txBody>
      </p:sp>
      <p:sp>
        <p:nvSpPr>
          <p:cNvPr id="60" name="Rectangle 71">
            <a:extLst>
              <a:ext uri="{FF2B5EF4-FFF2-40B4-BE49-F238E27FC236}">
                <a16:creationId xmlns:a16="http://schemas.microsoft.com/office/drawing/2014/main" xmlns="" id="{2B454327-368A-4105-9CC6-0E62C9AA6AA4}"/>
              </a:ext>
            </a:extLst>
          </p:cNvPr>
          <p:cNvSpPr>
            <a:spLocks noChangeArrowheads="1"/>
          </p:cNvSpPr>
          <p:nvPr/>
        </p:nvSpPr>
        <p:spPr bwMode="auto">
          <a:xfrm>
            <a:off x="2698782" y="4493683"/>
            <a:ext cx="1830387" cy="400110"/>
          </a:xfrm>
          <a:prstGeom prst="rect">
            <a:avLst/>
          </a:prstGeom>
          <a:noFill/>
          <a:ln w="9525">
            <a:noFill/>
            <a:miter lim="800000"/>
            <a:headEnd/>
            <a:tailEnd/>
          </a:ln>
        </p:spPr>
        <p:txBody>
          <a:bodyPr wrap="square" anchor="ctr">
            <a:spAutoFit/>
          </a:bodyPr>
          <a:lstStyle/>
          <a:p>
            <a:pPr algn="ctr"/>
            <a:r>
              <a:rPr lang="en-US" sz="2000" b="1" dirty="0" err="1">
                <a:solidFill>
                  <a:schemeClr val="bg1"/>
                </a:solidFill>
                <a:latin typeface="Arial" panose="020B0604020202020204" pitchFamily="34" charset="0"/>
                <a:cs typeface="Arial" panose="020B0604020202020204" pitchFamily="34" charset="0"/>
              </a:rPr>
              <a:t>Nội</a:t>
            </a:r>
            <a:r>
              <a:rPr lang="en-US" sz="2000" b="1" dirty="0">
                <a:solidFill>
                  <a:schemeClr val="bg1"/>
                </a:solidFill>
                <a:latin typeface="Arial" panose="020B0604020202020204" pitchFamily="34" charset="0"/>
                <a:cs typeface="Arial" panose="020B0604020202020204" pitchFamily="34" charset="0"/>
              </a:rPr>
              <a:t> dung 05</a:t>
            </a:r>
          </a:p>
        </p:txBody>
      </p:sp>
      <p:sp>
        <p:nvSpPr>
          <p:cNvPr id="75" name="Rectangle 72">
            <a:extLst>
              <a:ext uri="{FF2B5EF4-FFF2-40B4-BE49-F238E27FC236}">
                <a16:creationId xmlns:a16="http://schemas.microsoft.com/office/drawing/2014/main" xmlns="" id="{98420497-6B34-44ED-9091-7030ED660435}"/>
              </a:ext>
            </a:extLst>
          </p:cNvPr>
          <p:cNvSpPr>
            <a:spLocks noChangeArrowheads="1"/>
          </p:cNvSpPr>
          <p:nvPr/>
        </p:nvSpPr>
        <p:spPr bwMode="auto">
          <a:xfrm>
            <a:off x="7908066" y="1146228"/>
            <a:ext cx="1830387" cy="400110"/>
          </a:xfrm>
          <a:prstGeom prst="rect">
            <a:avLst/>
          </a:prstGeom>
          <a:noFill/>
          <a:ln w="9525">
            <a:noFill/>
            <a:miter lim="800000"/>
            <a:headEnd/>
            <a:tailEnd/>
          </a:ln>
        </p:spPr>
        <p:txBody>
          <a:bodyPr wrap="square" anchor="ctr">
            <a:spAutoFit/>
          </a:bodyPr>
          <a:lstStyle/>
          <a:p>
            <a:pPr algn="ctr"/>
            <a:r>
              <a:rPr lang="en-US" sz="2000" b="1" dirty="0" err="1">
                <a:solidFill>
                  <a:schemeClr val="bg1"/>
                </a:solidFill>
                <a:latin typeface="Arial" panose="020B0604020202020204" pitchFamily="34" charset="0"/>
                <a:cs typeface="Arial" panose="020B0604020202020204" pitchFamily="34" charset="0"/>
              </a:rPr>
              <a:t>Nội</a:t>
            </a:r>
            <a:r>
              <a:rPr lang="en-US" sz="2000" b="1" dirty="0">
                <a:solidFill>
                  <a:schemeClr val="bg1"/>
                </a:solidFill>
                <a:latin typeface="Arial" panose="020B0604020202020204" pitchFamily="34" charset="0"/>
                <a:cs typeface="Arial" panose="020B0604020202020204" pitchFamily="34" charset="0"/>
              </a:rPr>
              <a:t> dung 02</a:t>
            </a:r>
          </a:p>
        </p:txBody>
      </p:sp>
      <p:sp>
        <p:nvSpPr>
          <p:cNvPr id="76" name="Rectangle 74">
            <a:extLst>
              <a:ext uri="{FF2B5EF4-FFF2-40B4-BE49-F238E27FC236}">
                <a16:creationId xmlns:a16="http://schemas.microsoft.com/office/drawing/2014/main" xmlns="" id="{20D86CD1-EA79-4D62-AB16-5B4C2043F681}"/>
              </a:ext>
            </a:extLst>
          </p:cNvPr>
          <p:cNvSpPr>
            <a:spLocks noChangeArrowheads="1"/>
          </p:cNvSpPr>
          <p:nvPr/>
        </p:nvSpPr>
        <p:spPr bwMode="auto">
          <a:xfrm>
            <a:off x="7908067" y="2810955"/>
            <a:ext cx="1830387" cy="400110"/>
          </a:xfrm>
          <a:prstGeom prst="rect">
            <a:avLst/>
          </a:prstGeom>
          <a:noFill/>
          <a:ln w="9525">
            <a:noFill/>
            <a:miter lim="800000"/>
            <a:headEnd/>
            <a:tailEnd/>
          </a:ln>
        </p:spPr>
        <p:txBody>
          <a:bodyPr wrap="square" anchor="ctr">
            <a:spAutoFit/>
          </a:bodyPr>
          <a:lstStyle/>
          <a:p>
            <a:pPr algn="ctr"/>
            <a:r>
              <a:rPr lang="en-US" sz="2000" b="1" dirty="0" err="1">
                <a:solidFill>
                  <a:schemeClr val="bg1"/>
                </a:solidFill>
                <a:latin typeface="Arial" panose="020B0604020202020204" pitchFamily="34" charset="0"/>
                <a:cs typeface="Arial" panose="020B0604020202020204" pitchFamily="34" charset="0"/>
              </a:rPr>
              <a:t>Nội</a:t>
            </a:r>
            <a:r>
              <a:rPr lang="en-US" sz="2000" b="1" dirty="0">
                <a:solidFill>
                  <a:schemeClr val="bg1"/>
                </a:solidFill>
                <a:latin typeface="Arial" panose="020B0604020202020204" pitchFamily="34" charset="0"/>
                <a:cs typeface="Arial" panose="020B0604020202020204" pitchFamily="34" charset="0"/>
              </a:rPr>
              <a:t> dung 04</a:t>
            </a:r>
          </a:p>
        </p:txBody>
      </p:sp>
      <p:sp>
        <p:nvSpPr>
          <p:cNvPr id="77" name="Rectangle 75">
            <a:extLst>
              <a:ext uri="{FF2B5EF4-FFF2-40B4-BE49-F238E27FC236}">
                <a16:creationId xmlns:a16="http://schemas.microsoft.com/office/drawing/2014/main" xmlns="" id="{03528139-8EA4-448B-A65C-2A5D24890A02}"/>
              </a:ext>
            </a:extLst>
          </p:cNvPr>
          <p:cNvSpPr>
            <a:spLocks noChangeArrowheads="1"/>
          </p:cNvSpPr>
          <p:nvPr/>
        </p:nvSpPr>
        <p:spPr bwMode="auto">
          <a:xfrm>
            <a:off x="7908068" y="4508574"/>
            <a:ext cx="1830387" cy="400110"/>
          </a:xfrm>
          <a:prstGeom prst="rect">
            <a:avLst/>
          </a:prstGeom>
          <a:noFill/>
          <a:ln w="9525">
            <a:noFill/>
            <a:miter lim="800000"/>
            <a:headEnd/>
            <a:tailEnd/>
          </a:ln>
        </p:spPr>
        <p:txBody>
          <a:bodyPr wrap="square" anchor="ctr">
            <a:spAutoFit/>
          </a:bodyPr>
          <a:lstStyle/>
          <a:p>
            <a:pPr algn="ctr"/>
            <a:r>
              <a:rPr lang="en-US" sz="2000" b="1" dirty="0" err="1">
                <a:solidFill>
                  <a:schemeClr val="bg1"/>
                </a:solidFill>
                <a:latin typeface="Arial" panose="020B0604020202020204" pitchFamily="34" charset="0"/>
                <a:cs typeface="Arial" panose="020B0604020202020204" pitchFamily="34" charset="0"/>
              </a:rPr>
              <a:t>Nội</a:t>
            </a:r>
            <a:r>
              <a:rPr lang="en-US" sz="2000" b="1" dirty="0">
                <a:solidFill>
                  <a:schemeClr val="bg1"/>
                </a:solidFill>
                <a:latin typeface="Arial" panose="020B0604020202020204" pitchFamily="34" charset="0"/>
                <a:cs typeface="Arial" panose="020B0604020202020204" pitchFamily="34" charset="0"/>
              </a:rPr>
              <a:t> dung 06</a:t>
            </a:r>
          </a:p>
        </p:txBody>
      </p:sp>
      <p:sp>
        <p:nvSpPr>
          <p:cNvPr id="78" name="Rectangle 77">
            <a:extLst>
              <a:ext uri="{FF2B5EF4-FFF2-40B4-BE49-F238E27FC236}">
                <a16:creationId xmlns:a16="http://schemas.microsoft.com/office/drawing/2014/main" xmlns="" id="{46370190-E159-4A42-B9C4-1124A98E247D}"/>
              </a:ext>
            </a:extLst>
          </p:cNvPr>
          <p:cNvSpPr/>
          <p:nvPr/>
        </p:nvSpPr>
        <p:spPr>
          <a:xfrm>
            <a:off x="1560369" y="1803019"/>
            <a:ext cx="4107215" cy="400110"/>
          </a:xfrm>
          <a:prstGeom prst="rect">
            <a:avLst/>
          </a:prstGeom>
        </p:spPr>
        <p:txBody>
          <a:bodyPr wrap="square">
            <a:spAutoFit/>
          </a:bodyPr>
          <a:lstStyle/>
          <a:p>
            <a:pPr lvl="0">
              <a:defRPr/>
            </a:pPr>
            <a:r>
              <a:rPr lang="en-US" altLang="ko-KR" sz="2000" b="1" dirty="0" err="1">
                <a:solidFill>
                  <a:prstClr val="black"/>
                </a:solidFill>
                <a:latin typeface="Arial" panose="020B0604020202020204" pitchFamily="34" charset="0"/>
                <a:cs typeface="Arial" panose="020B0604020202020204" pitchFamily="34" charset="0"/>
              </a:rPr>
              <a:t>Công</a:t>
            </a:r>
            <a:r>
              <a:rPr lang="en-US" altLang="ko-KR" sz="2000" b="1" dirty="0">
                <a:solidFill>
                  <a:prstClr val="black"/>
                </a:solidFill>
                <a:latin typeface="Arial" panose="020B0604020202020204" pitchFamily="34" charset="0"/>
                <a:cs typeface="Arial" panose="020B0604020202020204" pitchFamily="34" charset="0"/>
              </a:rPr>
              <a:t> </a:t>
            </a:r>
            <a:r>
              <a:rPr lang="en-US" altLang="ko-KR" sz="2000" b="1" dirty="0" err="1">
                <a:solidFill>
                  <a:prstClr val="black"/>
                </a:solidFill>
                <a:latin typeface="Arial" panose="020B0604020202020204" pitchFamily="34" charset="0"/>
                <a:cs typeface="Arial" panose="020B0604020202020204" pitchFamily="34" charset="0"/>
              </a:rPr>
              <a:t>thức</a:t>
            </a:r>
            <a:r>
              <a:rPr lang="en-US" altLang="ko-KR" sz="2000" b="1" dirty="0">
                <a:solidFill>
                  <a:prstClr val="black"/>
                </a:solidFill>
                <a:latin typeface="Arial" panose="020B0604020202020204" pitchFamily="34" charset="0"/>
                <a:cs typeface="Arial" panose="020B0604020202020204" pitchFamily="34" charset="0"/>
              </a:rPr>
              <a:t> </a:t>
            </a:r>
            <a:r>
              <a:rPr lang="en-US" altLang="ko-KR" sz="2000" b="1" dirty="0" err="1">
                <a:solidFill>
                  <a:prstClr val="black"/>
                </a:solidFill>
                <a:latin typeface="Arial" panose="020B0604020202020204" pitchFamily="34" charset="0"/>
                <a:cs typeface="Arial" panose="020B0604020202020204" pitchFamily="34" charset="0"/>
              </a:rPr>
              <a:t>chung</a:t>
            </a:r>
            <a:r>
              <a:rPr lang="en-US" altLang="ko-KR" sz="2000" b="1" dirty="0">
                <a:solidFill>
                  <a:prstClr val="black"/>
                </a:solidFill>
                <a:latin typeface="Arial" panose="020B0604020202020204" pitchFamily="34" charset="0"/>
                <a:cs typeface="Arial" panose="020B0604020202020204" pitchFamily="34" charset="0"/>
              </a:rPr>
              <a:t> </a:t>
            </a:r>
            <a:r>
              <a:rPr lang="en-US" altLang="ko-KR" sz="2000" b="1" dirty="0" err="1">
                <a:solidFill>
                  <a:prstClr val="black"/>
                </a:solidFill>
                <a:latin typeface="Arial" panose="020B0604020202020204" pitchFamily="34" charset="0"/>
                <a:cs typeface="Arial" panose="020B0604020202020204" pitchFamily="34" charset="0"/>
              </a:rPr>
              <a:t>của</a:t>
            </a:r>
            <a:r>
              <a:rPr lang="en-US" altLang="ko-KR" sz="2000" b="1" dirty="0">
                <a:solidFill>
                  <a:prstClr val="black"/>
                </a:solidFill>
                <a:latin typeface="Arial" panose="020B0604020202020204" pitchFamily="34" charset="0"/>
                <a:cs typeface="Arial" panose="020B0604020202020204" pitchFamily="34" charset="0"/>
              </a:rPr>
              <a:t> t</a:t>
            </a:r>
            <a:r>
              <a:rPr lang="vi-VN" altLang="ko-KR" sz="2000" b="1" dirty="0">
                <a:solidFill>
                  <a:prstClr val="black"/>
                </a:solidFill>
                <a:latin typeface="Arial" panose="020B0604020202020204" pitchFamily="34" charset="0"/>
                <a:cs typeface="Arial" panose="020B0604020202020204" pitchFamily="34" charset="0"/>
              </a:rPr>
              <a:t>ư</a:t>
            </a:r>
            <a:r>
              <a:rPr lang="en-US" altLang="ko-KR" sz="2000" b="1" dirty="0">
                <a:solidFill>
                  <a:prstClr val="black"/>
                </a:solidFill>
                <a:latin typeface="Arial" panose="020B0604020202020204" pitchFamily="34" charset="0"/>
                <a:cs typeface="Arial" panose="020B0604020202020204" pitchFamily="34" charset="0"/>
              </a:rPr>
              <a:t> </a:t>
            </a:r>
            <a:r>
              <a:rPr lang="en-US" altLang="ko-KR" sz="2000" b="1" dirty="0" err="1">
                <a:solidFill>
                  <a:prstClr val="black"/>
                </a:solidFill>
                <a:latin typeface="Arial" panose="020B0604020202020204" pitchFamily="34" charset="0"/>
                <a:cs typeface="Arial" panose="020B0604020202020204" pitchFamily="34" charset="0"/>
              </a:rPr>
              <a:t>bản</a:t>
            </a:r>
            <a:endParaRPr lang="ko-KR" altLang="en-US" sz="2000" b="1" dirty="0">
              <a:solidFill>
                <a:prstClr val="black"/>
              </a:solidFill>
              <a:latin typeface="Arial" panose="020B0604020202020204" pitchFamily="34" charset="0"/>
              <a:cs typeface="Arial" panose="020B0604020202020204" pitchFamily="34" charset="0"/>
            </a:endParaRPr>
          </a:p>
        </p:txBody>
      </p:sp>
      <p:sp>
        <p:nvSpPr>
          <p:cNvPr id="79" name="Rectangle 78">
            <a:extLst>
              <a:ext uri="{FF2B5EF4-FFF2-40B4-BE49-F238E27FC236}">
                <a16:creationId xmlns:a16="http://schemas.microsoft.com/office/drawing/2014/main" xmlns="" id="{384021D6-5533-4A41-8302-F8B0AB3191FE}"/>
              </a:ext>
            </a:extLst>
          </p:cNvPr>
          <p:cNvSpPr/>
          <p:nvPr/>
        </p:nvSpPr>
        <p:spPr>
          <a:xfrm>
            <a:off x="7251040" y="1777539"/>
            <a:ext cx="3389069" cy="400110"/>
          </a:xfrm>
          <a:prstGeom prst="rect">
            <a:avLst/>
          </a:prstGeom>
        </p:spPr>
        <p:txBody>
          <a:bodyPr wrap="square">
            <a:spAutoFit/>
          </a:bodyPr>
          <a:lstStyle/>
          <a:p>
            <a:pPr lvl="0">
              <a:defRPr/>
            </a:pPr>
            <a:r>
              <a:rPr lang="en-US" altLang="ko-KR" sz="2000" b="1" dirty="0" err="1">
                <a:solidFill>
                  <a:srgbClr val="FF0000"/>
                </a:solidFill>
                <a:latin typeface="Arial" panose="020B0604020202020204" pitchFamily="34" charset="0"/>
                <a:cs typeface="Arial" panose="020B0604020202020204" pitchFamily="34" charset="0"/>
              </a:rPr>
              <a:t>Hàng</a:t>
            </a:r>
            <a:r>
              <a:rPr lang="en-US" altLang="ko-KR" sz="2000" b="1" dirty="0">
                <a:solidFill>
                  <a:srgbClr val="FF0000"/>
                </a:solidFill>
                <a:latin typeface="Arial" panose="020B0604020202020204" pitchFamily="34" charset="0"/>
                <a:cs typeface="Arial" panose="020B0604020202020204" pitchFamily="34" charset="0"/>
              </a:rPr>
              <a:t> </a:t>
            </a:r>
            <a:r>
              <a:rPr lang="en-US" altLang="ko-KR" sz="2000" b="1" dirty="0" err="1">
                <a:solidFill>
                  <a:srgbClr val="FF0000"/>
                </a:solidFill>
                <a:latin typeface="Arial" panose="020B0604020202020204" pitchFamily="34" charset="0"/>
                <a:cs typeface="Arial" panose="020B0604020202020204" pitchFamily="34" charset="0"/>
              </a:rPr>
              <a:t>hóa</a:t>
            </a:r>
            <a:r>
              <a:rPr lang="en-US" altLang="ko-KR" sz="2000" b="1" dirty="0">
                <a:solidFill>
                  <a:srgbClr val="FF0000"/>
                </a:solidFill>
                <a:latin typeface="Arial" panose="020B0604020202020204" pitchFamily="34" charset="0"/>
                <a:cs typeface="Arial" panose="020B0604020202020204" pitchFamily="34" charset="0"/>
              </a:rPr>
              <a:t> </a:t>
            </a:r>
            <a:r>
              <a:rPr lang="en-US" altLang="ko-KR" sz="2000" b="1" dirty="0" err="1">
                <a:solidFill>
                  <a:srgbClr val="FF0000"/>
                </a:solidFill>
                <a:latin typeface="Arial" panose="020B0604020202020204" pitchFamily="34" charset="0"/>
                <a:cs typeface="Arial" panose="020B0604020202020204" pitchFamily="34" charset="0"/>
              </a:rPr>
              <a:t>sức</a:t>
            </a:r>
            <a:r>
              <a:rPr lang="en-US" altLang="ko-KR" sz="2000" b="1" dirty="0">
                <a:solidFill>
                  <a:srgbClr val="FF0000"/>
                </a:solidFill>
                <a:latin typeface="Arial" panose="020B0604020202020204" pitchFamily="34" charset="0"/>
                <a:cs typeface="Arial" panose="020B0604020202020204" pitchFamily="34" charset="0"/>
              </a:rPr>
              <a:t> lao </a:t>
            </a:r>
            <a:r>
              <a:rPr lang="en-US" altLang="ko-KR" sz="2000" b="1" dirty="0" err="1">
                <a:solidFill>
                  <a:srgbClr val="FF0000"/>
                </a:solidFill>
                <a:latin typeface="Arial" panose="020B0604020202020204" pitchFamily="34" charset="0"/>
                <a:cs typeface="Arial" panose="020B0604020202020204" pitchFamily="34" charset="0"/>
              </a:rPr>
              <a:t>động</a:t>
            </a:r>
            <a:endParaRPr lang="ko-KR" altLang="en-US" sz="2000" b="1" dirty="0">
              <a:solidFill>
                <a:srgbClr val="FF0000"/>
              </a:solidFill>
              <a:latin typeface="Arial" panose="020B0604020202020204" pitchFamily="34" charset="0"/>
              <a:cs typeface="Arial" panose="020B0604020202020204" pitchFamily="34" charset="0"/>
            </a:endParaRPr>
          </a:p>
        </p:txBody>
      </p:sp>
      <p:sp>
        <p:nvSpPr>
          <p:cNvPr id="80" name="Rectangle 79">
            <a:extLst>
              <a:ext uri="{FF2B5EF4-FFF2-40B4-BE49-F238E27FC236}">
                <a16:creationId xmlns:a16="http://schemas.microsoft.com/office/drawing/2014/main" xmlns="" id="{87E7CE25-2FF7-4D08-B5D5-E3062F639B07}"/>
              </a:ext>
            </a:extLst>
          </p:cNvPr>
          <p:cNvSpPr/>
          <p:nvPr/>
        </p:nvSpPr>
        <p:spPr>
          <a:xfrm>
            <a:off x="1664564" y="3516627"/>
            <a:ext cx="4003019" cy="400110"/>
          </a:xfrm>
          <a:prstGeom prst="rect">
            <a:avLst/>
          </a:prstGeom>
        </p:spPr>
        <p:txBody>
          <a:bodyPr wrap="square">
            <a:spAutoFit/>
          </a:bodyPr>
          <a:lstStyle/>
          <a:p>
            <a:pPr lvl="0">
              <a:defRPr/>
            </a:pPr>
            <a:r>
              <a:rPr lang="en-US" altLang="ko-KR" sz="2000" b="1" dirty="0" err="1">
                <a:solidFill>
                  <a:srgbClr val="FF9900"/>
                </a:solidFill>
                <a:latin typeface="Arial" panose="020B0604020202020204" pitchFamily="34" charset="0"/>
                <a:cs typeface="Arial" panose="020B0604020202020204" pitchFamily="34" charset="0"/>
              </a:rPr>
              <a:t>Sự</a:t>
            </a:r>
            <a:r>
              <a:rPr lang="en-US" altLang="ko-KR" sz="2000" b="1" dirty="0">
                <a:solidFill>
                  <a:srgbClr val="FF9900"/>
                </a:solidFill>
                <a:latin typeface="Arial" panose="020B0604020202020204" pitchFamily="34" charset="0"/>
                <a:cs typeface="Arial" panose="020B0604020202020204" pitchFamily="34" charset="0"/>
              </a:rPr>
              <a:t> </a:t>
            </a:r>
            <a:r>
              <a:rPr lang="en-US" altLang="ko-KR" sz="2000" b="1" dirty="0" err="1">
                <a:solidFill>
                  <a:srgbClr val="FF9900"/>
                </a:solidFill>
                <a:latin typeface="Arial" panose="020B0604020202020204" pitchFamily="34" charset="0"/>
                <a:cs typeface="Arial" panose="020B0604020202020204" pitchFamily="34" charset="0"/>
              </a:rPr>
              <a:t>sản</a:t>
            </a:r>
            <a:r>
              <a:rPr lang="en-US" altLang="ko-KR" sz="2000" b="1" dirty="0">
                <a:solidFill>
                  <a:srgbClr val="FF9900"/>
                </a:solidFill>
                <a:latin typeface="Arial" panose="020B0604020202020204" pitchFamily="34" charset="0"/>
                <a:cs typeface="Arial" panose="020B0604020202020204" pitchFamily="34" charset="0"/>
              </a:rPr>
              <a:t> </a:t>
            </a:r>
            <a:r>
              <a:rPr lang="en-US" altLang="ko-KR" sz="2000" b="1" dirty="0" err="1">
                <a:solidFill>
                  <a:srgbClr val="FF9900"/>
                </a:solidFill>
                <a:latin typeface="Arial" panose="020B0604020202020204" pitchFamily="34" charset="0"/>
                <a:cs typeface="Arial" panose="020B0604020202020204" pitchFamily="34" charset="0"/>
              </a:rPr>
              <a:t>xuất</a:t>
            </a:r>
            <a:r>
              <a:rPr lang="en-US" altLang="ko-KR" sz="2000" b="1" dirty="0">
                <a:solidFill>
                  <a:srgbClr val="FF9900"/>
                </a:solidFill>
                <a:latin typeface="Arial" panose="020B0604020202020204" pitchFamily="34" charset="0"/>
                <a:cs typeface="Arial" panose="020B0604020202020204" pitchFamily="34" charset="0"/>
              </a:rPr>
              <a:t> </a:t>
            </a:r>
            <a:r>
              <a:rPr lang="en-US" altLang="ko-KR" sz="2000" b="1" dirty="0" err="1">
                <a:solidFill>
                  <a:srgbClr val="FF9900"/>
                </a:solidFill>
                <a:latin typeface="Arial" panose="020B0604020202020204" pitchFamily="34" charset="0"/>
                <a:cs typeface="Arial" panose="020B0604020202020204" pitchFamily="34" charset="0"/>
              </a:rPr>
              <a:t>giá</a:t>
            </a:r>
            <a:r>
              <a:rPr lang="en-US" altLang="ko-KR" sz="2000" b="1" dirty="0">
                <a:solidFill>
                  <a:srgbClr val="FF9900"/>
                </a:solidFill>
                <a:latin typeface="Arial" panose="020B0604020202020204" pitchFamily="34" charset="0"/>
                <a:cs typeface="Arial" panose="020B0604020202020204" pitchFamily="34" charset="0"/>
              </a:rPr>
              <a:t> </a:t>
            </a:r>
            <a:r>
              <a:rPr lang="en-US" altLang="ko-KR" sz="2000" b="1" dirty="0" err="1">
                <a:solidFill>
                  <a:srgbClr val="FF9900"/>
                </a:solidFill>
                <a:latin typeface="Arial" panose="020B0604020202020204" pitchFamily="34" charset="0"/>
                <a:cs typeface="Arial" panose="020B0604020202020204" pitchFamily="34" charset="0"/>
              </a:rPr>
              <a:t>trị</a:t>
            </a:r>
            <a:r>
              <a:rPr lang="en-US" altLang="ko-KR" sz="2000" b="1" dirty="0">
                <a:solidFill>
                  <a:srgbClr val="FF9900"/>
                </a:solidFill>
                <a:latin typeface="Arial" panose="020B0604020202020204" pitchFamily="34" charset="0"/>
                <a:cs typeface="Arial" panose="020B0604020202020204" pitchFamily="34" charset="0"/>
              </a:rPr>
              <a:t> </a:t>
            </a:r>
            <a:r>
              <a:rPr lang="en-US" altLang="ko-KR" sz="2000" b="1" dirty="0" err="1">
                <a:solidFill>
                  <a:srgbClr val="FF9900"/>
                </a:solidFill>
                <a:latin typeface="Arial" panose="020B0604020202020204" pitchFamily="34" charset="0"/>
                <a:cs typeface="Arial" panose="020B0604020202020204" pitchFamily="34" charset="0"/>
              </a:rPr>
              <a:t>thặng</a:t>
            </a:r>
            <a:r>
              <a:rPr lang="en-US" altLang="ko-KR" sz="2000" b="1" dirty="0">
                <a:solidFill>
                  <a:srgbClr val="FF9900"/>
                </a:solidFill>
                <a:latin typeface="Arial" panose="020B0604020202020204" pitchFamily="34" charset="0"/>
                <a:cs typeface="Arial" panose="020B0604020202020204" pitchFamily="34" charset="0"/>
              </a:rPr>
              <a:t> d</a:t>
            </a:r>
            <a:r>
              <a:rPr lang="vi-VN" altLang="ko-KR" sz="2000" b="1" dirty="0">
                <a:solidFill>
                  <a:srgbClr val="FF9900"/>
                </a:solidFill>
                <a:latin typeface="Arial" panose="020B0604020202020204" pitchFamily="34" charset="0"/>
                <a:cs typeface="Arial" panose="020B0604020202020204" pitchFamily="34" charset="0"/>
              </a:rPr>
              <a:t>ư</a:t>
            </a:r>
            <a:endParaRPr lang="ko-KR" altLang="en-US" sz="2000" b="1" dirty="0">
              <a:solidFill>
                <a:srgbClr val="FF9900"/>
              </a:solidFill>
              <a:latin typeface="Arial" panose="020B0604020202020204" pitchFamily="34" charset="0"/>
              <a:cs typeface="Arial" panose="020B0604020202020204" pitchFamily="34" charset="0"/>
            </a:endParaRPr>
          </a:p>
        </p:txBody>
      </p:sp>
      <p:sp>
        <p:nvSpPr>
          <p:cNvPr id="81" name="Rectangle 80">
            <a:extLst>
              <a:ext uri="{FF2B5EF4-FFF2-40B4-BE49-F238E27FC236}">
                <a16:creationId xmlns:a16="http://schemas.microsoft.com/office/drawing/2014/main" xmlns="" id="{53BE6886-9FCA-42FF-B7D5-F9C7D6C9C374}"/>
              </a:ext>
            </a:extLst>
          </p:cNvPr>
          <p:cNvSpPr/>
          <p:nvPr/>
        </p:nvSpPr>
        <p:spPr>
          <a:xfrm>
            <a:off x="6838563" y="3472198"/>
            <a:ext cx="4449542" cy="707886"/>
          </a:xfrm>
          <a:prstGeom prst="rect">
            <a:avLst/>
          </a:prstGeom>
        </p:spPr>
        <p:txBody>
          <a:bodyPr wrap="square">
            <a:spAutoFit/>
          </a:bodyPr>
          <a:lstStyle/>
          <a:p>
            <a:pPr lvl="0" algn="ctr">
              <a:defRPr/>
            </a:pPr>
            <a:r>
              <a:rPr lang="en-US" altLang="ko-KR" sz="2000" b="1" dirty="0">
                <a:solidFill>
                  <a:srgbClr val="008000"/>
                </a:solidFill>
                <a:latin typeface="Arial" panose="020B0604020202020204" pitchFamily="34" charset="0"/>
                <a:cs typeface="Arial" panose="020B0604020202020204" pitchFamily="34" charset="0"/>
              </a:rPr>
              <a:t>T</a:t>
            </a:r>
            <a:r>
              <a:rPr lang="vi-VN" altLang="ko-KR" sz="2000" b="1" dirty="0">
                <a:solidFill>
                  <a:srgbClr val="008000"/>
                </a:solidFill>
                <a:latin typeface="Arial" panose="020B0604020202020204" pitchFamily="34" charset="0"/>
                <a:cs typeface="Arial" panose="020B0604020202020204" pitchFamily="34" charset="0"/>
              </a:rPr>
              <a:t>ư</a:t>
            </a:r>
            <a:r>
              <a:rPr lang="en-US" altLang="ko-KR" sz="2000" b="1" dirty="0">
                <a:solidFill>
                  <a:srgbClr val="008000"/>
                </a:solidFill>
                <a:latin typeface="Arial" panose="020B0604020202020204" pitchFamily="34" charset="0"/>
                <a:cs typeface="Arial" panose="020B0604020202020204" pitchFamily="34" charset="0"/>
              </a:rPr>
              <a:t> </a:t>
            </a:r>
            <a:r>
              <a:rPr lang="en-US" altLang="ko-KR" sz="2000" b="1" dirty="0" err="1">
                <a:solidFill>
                  <a:srgbClr val="008000"/>
                </a:solidFill>
                <a:latin typeface="Arial" panose="020B0604020202020204" pitchFamily="34" charset="0"/>
                <a:cs typeface="Arial" panose="020B0604020202020204" pitchFamily="34" charset="0"/>
              </a:rPr>
              <a:t>bản</a:t>
            </a:r>
            <a:r>
              <a:rPr lang="en-US" altLang="ko-KR" sz="2000" b="1" dirty="0">
                <a:solidFill>
                  <a:srgbClr val="008000"/>
                </a:solidFill>
                <a:latin typeface="Arial" panose="020B0604020202020204" pitchFamily="34" charset="0"/>
                <a:cs typeface="Arial" panose="020B0604020202020204" pitchFamily="34" charset="0"/>
              </a:rPr>
              <a:t> </a:t>
            </a:r>
            <a:r>
              <a:rPr lang="en-US" altLang="ko-KR" sz="2000" b="1" dirty="0" err="1">
                <a:solidFill>
                  <a:srgbClr val="008000"/>
                </a:solidFill>
                <a:latin typeface="Arial" panose="020B0604020202020204" pitchFamily="34" charset="0"/>
                <a:cs typeface="Arial" panose="020B0604020202020204" pitchFamily="34" charset="0"/>
              </a:rPr>
              <a:t>bất</a:t>
            </a:r>
            <a:r>
              <a:rPr lang="en-US" altLang="ko-KR" sz="2000" b="1" dirty="0">
                <a:solidFill>
                  <a:srgbClr val="008000"/>
                </a:solidFill>
                <a:latin typeface="Arial" panose="020B0604020202020204" pitchFamily="34" charset="0"/>
                <a:cs typeface="Arial" panose="020B0604020202020204" pitchFamily="34" charset="0"/>
              </a:rPr>
              <a:t> </a:t>
            </a:r>
            <a:r>
              <a:rPr lang="en-US" altLang="ko-KR" sz="2000" b="1" dirty="0" err="1">
                <a:solidFill>
                  <a:srgbClr val="008000"/>
                </a:solidFill>
                <a:latin typeface="Arial" panose="020B0604020202020204" pitchFamily="34" charset="0"/>
                <a:cs typeface="Arial" panose="020B0604020202020204" pitchFamily="34" charset="0"/>
              </a:rPr>
              <a:t>biến</a:t>
            </a:r>
            <a:r>
              <a:rPr lang="en-US" altLang="ko-KR" sz="2000" b="1" dirty="0">
                <a:solidFill>
                  <a:srgbClr val="008000"/>
                </a:solidFill>
                <a:latin typeface="Arial" panose="020B0604020202020204" pitchFamily="34" charset="0"/>
                <a:cs typeface="Arial" panose="020B0604020202020204" pitchFamily="34" charset="0"/>
              </a:rPr>
              <a:t> </a:t>
            </a:r>
            <a:r>
              <a:rPr lang="en-US" altLang="ko-KR" sz="2000" b="1" dirty="0" err="1">
                <a:solidFill>
                  <a:srgbClr val="008000"/>
                </a:solidFill>
                <a:latin typeface="Arial" panose="020B0604020202020204" pitchFamily="34" charset="0"/>
                <a:cs typeface="Arial" panose="020B0604020202020204" pitchFamily="34" charset="0"/>
              </a:rPr>
              <a:t>và</a:t>
            </a:r>
            <a:r>
              <a:rPr lang="en-US" altLang="ko-KR" sz="2000" b="1" dirty="0">
                <a:solidFill>
                  <a:srgbClr val="008000"/>
                </a:solidFill>
                <a:latin typeface="Arial" panose="020B0604020202020204" pitchFamily="34" charset="0"/>
                <a:cs typeface="Arial" panose="020B0604020202020204" pitchFamily="34" charset="0"/>
              </a:rPr>
              <a:t> t</a:t>
            </a:r>
            <a:r>
              <a:rPr lang="vi-VN" altLang="ko-KR" sz="2000" b="1" dirty="0">
                <a:solidFill>
                  <a:srgbClr val="008000"/>
                </a:solidFill>
                <a:latin typeface="Arial" panose="020B0604020202020204" pitchFamily="34" charset="0"/>
                <a:cs typeface="Arial" panose="020B0604020202020204" pitchFamily="34" charset="0"/>
              </a:rPr>
              <a:t>ư</a:t>
            </a:r>
            <a:r>
              <a:rPr lang="en-US" altLang="ko-KR" sz="2000" b="1" dirty="0">
                <a:solidFill>
                  <a:srgbClr val="008000"/>
                </a:solidFill>
                <a:latin typeface="Arial" panose="020B0604020202020204" pitchFamily="34" charset="0"/>
                <a:cs typeface="Arial" panose="020B0604020202020204" pitchFamily="34" charset="0"/>
              </a:rPr>
              <a:t> </a:t>
            </a:r>
            <a:r>
              <a:rPr lang="en-US" altLang="ko-KR" sz="2000" b="1" dirty="0" err="1">
                <a:solidFill>
                  <a:srgbClr val="008000"/>
                </a:solidFill>
                <a:latin typeface="Arial" panose="020B0604020202020204" pitchFamily="34" charset="0"/>
                <a:cs typeface="Arial" panose="020B0604020202020204" pitchFamily="34" charset="0"/>
              </a:rPr>
              <a:t>bản</a:t>
            </a:r>
            <a:r>
              <a:rPr lang="en-US" altLang="ko-KR" sz="2000" b="1" dirty="0">
                <a:solidFill>
                  <a:srgbClr val="008000"/>
                </a:solidFill>
                <a:latin typeface="Arial" panose="020B0604020202020204" pitchFamily="34" charset="0"/>
                <a:cs typeface="Arial" panose="020B0604020202020204" pitchFamily="34" charset="0"/>
              </a:rPr>
              <a:t> </a:t>
            </a:r>
          </a:p>
          <a:p>
            <a:pPr lvl="0" algn="ctr">
              <a:defRPr/>
            </a:pPr>
            <a:r>
              <a:rPr lang="en-US" altLang="ko-KR" sz="2000" b="1" dirty="0" err="1">
                <a:solidFill>
                  <a:srgbClr val="008000"/>
                </a:solidFill>
                <a:latin typeface="Arial" panose="020B0604020202020204" pitchFamily="34" charset="0"/>
                <a:cs typeface="Arial" panose="020B0604020202020204" pitchFamily="34" charset="0"/>
              </a:rPr>
              <a:t>khả</a:t>
            </a:r>
            <a:r>
              <a:rPr lang="en-US" altLang="ko-KR" sz="2000" b="1" dirty="0">
                <a:solidFill>
                  <a:srgbClr val="008000"/>
                </a:solidFill>
                <a:latin typeface="Arial" panose="020B0604020202020204" pitchFamily="34" charset="0"/>
                <a:cs typeface="Arial" panose="020B0604020202020204" pitchFamily="34" charset="0"/>
              </a:rPr>
              <a:t> </a:t>
            </a:r>
            <a:r>
              <a:rPr lang="en-US" altLang="ko-KR" sz="2000" b="1" dirty="0" err="1">
                <a:solidFill>
                  <a:srgbClr val="008000"/>
                </a:solidFill>
                <a:latin typeface="Arial" panose="020B0604020202020204" pitchFamily="34" charset="0"/>
                <a:cs typeface="Arial" panose="020B0604020202020204" pitchFamily="34" charset="0"/>
              </a:rPr>
              <a:t>biến</a:t>
            </a:r>
            <a:endParaRPr lang="ko-KR" altLang="en-US" sz="2000" b="1" dirty="0">
              <a:solidFill>
                <a:srgbClr val="008000"/>
              </a:solidFill>
              <a:latin typeface="Arial" panose="020B0604020202020204" pitchFamily="34" charset="0"/>
              <a:cs typeface="Arial" panose="020B0604020202020204" pitchFamily="34" charset="0"/>
            </a:endParaRPr>
          </a:p>
        </p:txBody>
      </p:sp>
      <p:sp>
        <p:nvSpPr>
          <p:cNvPr id="82" name="Rectangle 81">
            <a:extLst>
              <a:ext uri="{FF2B5EF4-FFF2-40B4-BE49-F238E27FC236}">
                <a16:creationId xmlns:a16="http://schemas.microsoft.com/office/drawing/2014/main" xmlns="" id="{093E70EF-5F43-4980-9014-FB361F6C8B53}"/>
              </a:ext>
            </a:extLst>
          </p:cNvPr>
          <p:cNvSpPr/>
          <p:nvPr/>
        </p:nvSpPr>
        <p:spPr>
          <a:xfrm>
            <a:off x="1853567" y="5166979"/>
            <a:ext cx="1526187" cy="400110"/>
          </a:xfrm>
          <a:prstGeom prst="rect">
            <a:avLst/>
          </a:prstGeom>
        </p:spPr>
        <p:txBody>
          <a:bodyPr wrap="square">
            <a:spAutoFit/>
          </a:bodyPr>
          <a:lstStyle/>
          <a:p>
            <a:pPr lvl="0">
              <a:defRPr/>
            </a:pPr>
            <a:r>
              <a:rPr lang="en-US" altLang="ko-KR" sz="2000" b="1" dirty="0" err="1">
                <a:solidFill>
                  <a:srgbClr val="CC0099"/>
                </a:solidFill>
                <a:latin typeface="Arial" panose="020B0604020202020204" pitchFamily="34" charset="0"/>
                <a:cs typeface="Arial" panose="020B0604020202020204" pitchFamily="34" charset="0"/>
              </a:rPr>
              <a:t>Tiền</a:t>
            </a:r>
            <a:r>
              <a:rPr lang="en-US" altLang="ko-KR" sz="2000" b="1" dirty="0">
                <a:solidFill>
                  <a:srgbClr val="CC0099"/>
                </a:solidFill>
                <a:latin typeface="Arial" panose="020B0604020202020204" pitchFamily="34" charset="0"/>
                <a:cs typeface="Arial" panose="020B0604020202020204" pitchFamily="34" charset="0"/>
              </a:rPr>
              <a:t> </a:t>
            </a:r>
            <a:r>
              <a:rPr lang="en-US" altLang="ko-KR" sz="2000" b="1" dirty="0" err="1">
                <a:solidFill>
                  <a:srgbClr val="CC0099"/>
                </a:solidFill>
                <a:latin typeface="Arial" panose="020B0604020202020204" pitchFamily="34" charset="0"/>
                <a:cs typeface="Arial" panose="020B0604020202020204" pitchFamily="34" charset="0"/>
              </a:rPr>
              <a:t>công</a:t>
            </a:r>
            <a:endParaRPr lang="ko-KR" altLang="en-US" sz="2000" b="1" dirty="0">
              <a:solidFill>
                <a:srgbClr val="CC0099"/>
              </a:solidFill>
              <a:latin typeface="Arial" panose="020B0604020202020204" pitchFamily="34" charset="0"/>
              <a:cs typeface="Arial" panose="020B0604020202020204" pitchFamily="34" charset="0"/>
            </a:endParaRPr>
          </a:p>
        </p:txBody>
      </p:sp>
      <p:sp>
        <p:nvSpPr>
          <p:cNvPr id="83" name="Rectangle 82">
            <a:extLst>
              <a:ext uri="{FF2B5EF4-FFF2-40B4-BE49-F238E27FC236}">
                <a16:creationId xmlns:a16="http://schemas.microsoft.com/office/drawing/2014/main" xmlns="" id="{058365D7-D3A6-4562-9AD8-D7534DB42962}"/>
              </a:ext>
            </a:extLst>
          </p:cNvPr>
          <p:cNvSpPr/>
          <p:nvPr/>
        </p:nvSpPr>
        <p:spPr>
          <a:xfrm>
            <a:off x="7027450" y="5225573"/>
            <a:ext cx="4693721" cy="400110"/>
          </a:xfrm>
          <a:prstGeom prst="rect">
            <a:avLst/>
          </a:prstGeom>
        </p:spPr>
        <p:txBody>
          <a:bodyPr wrap="square">
            <a:spAutoFit/>
          </a:bodyPr>
          <a:lstStyle/>
          <a:p>
            <a:pPr lvl="0">
              <a:defRPr/>
            </a:pPr>
            <a:r>
              <a:rPr lang="en-US" altLang="ko-KR" sz="2000" b="1" dirty="0" err="1">
                <a:solidFill>
                  <a:srgbClr val="663300"/>
                </a:solidFill>
                <a:latin typeface="Arial" panose="020B0604020202020204" pitchFamily="34" charset="0"/>
                <a:cs typeface="Arial" panose="020B0604020202020204" pitchFamily="34" charset="0"/>
              </a:rPr>
              <a:t>Tuần</a:t>
            </a:r>
            <a:r>
              <a:rPr lang="en-US" altLang="ko-KR" sz="2000" b="1" dirty="0">
                <a:solidFill>
                  <a:srgbClr val="663300"/>
                </a:solidFill>
                <a:latin typeface="Arial" panose="020B0604020202020204" pitchFamily="34" charset="0"/>
                <a:cs typeface="Arial" panose="020B0604020202020204" pitchFamily="34" charset="0"/>
              </a:rPr>
              <a:t> </a:t>
            </a:r>
            <a:r>
              <a:rPr lang="en-US" altLang="ko-KR" sz="2000" b="1" dirty="0" err="1">
                <a:solidFill>
                  <a:srgbClr val="663300"/>
                </a:solidFill>
                <a:latin typeface="Arial" panose="020B0604020202020204" pitchFamily="34" charset="0"/>
                <a:cs typeface="Arial" panose="020B0604020202020204" pitchFamily="34" charset="0"/>
              </a:rPr>
              <a:t>hoàn</a:t>
            </a:r>
            <a:r>
              <a:rPr lang="en-US" altLang="ko-KR" sz="2000" b="1" dirty="0">
                <a:solidFill>
                  <a:srgbClr val="663300"/>
                </a:solidFill>
                <a:latin typeface="Arial" panose="020B0604020202020204" pitchFamily="34" charset="0"/>
                <a:cs typeface="Arial" panose="020B0604020202020204" pitchFamily="34" charset="0"/>
              </a:rPr>
              <a:t> </a:t>
            </a:r>
            <a:r>
              <a:rPr lang="en-US" altLang="ko-KR" sz="2000" b="1" dirty="0" err="1">
                <a:solidFill>
                  <a:srgbClr val="663300"/>
                </a:solidFill>
                <a:latin typeface="Arial" panose="020B0604020202020204" pitchFamily="34" charset="0"/>
                <a:cs typeface="Arial" panose="020B0604020202020204" pitchFamily="34" charset="0"/>
              </a:rPr>
              <a:t>và</a:t>
            </a:r>
            <a:r>
              <a:rPr lang="en-US" altLang="ko-KR" sz="2000" b="1" dirty="0">
                <a:solidFill>
                  <a:srgbClr val="663300"/>
                </a:solidFill>
                <a:latin typeface="Arial" panose="020B0604020202020204" pitchFamily="34" charset="0"/>
                <a:cs typeface="Arial" panose="020B0604020202020204" pitchFamily="34" charset="0"/>
              </a:rPr>
              <a:t> chu </a:t>
            </a:r>
            <a:r>
              <a:rPr lang="en-US" altLang="ko-KR" sz="2000" b="1" dirty="0" err="1">
                <a:solidFill>
                  <a:srgbClr val="663300"/>
                </a:solidFill>
                <a:latin typeface="Arial" panose="020B0604020202020204" pitchFamily="34" charset="0"/>
                <a:cs typeface="Arial" panose="020B0604020202020204" pitchFamily="34" charset="0"/>
              </a:rPr>
              <a:t>chuyển</a:t>
            </a:r>
            <a:r>
              <a:rPr lang="en-US" altLang="ko-KR" sz="2000" b="1" dirty="0">
                <a:solidFill>
                  <a:srgbClr val="663300"/>
                </a:solidFill>
                <a:latin typeface="Arial" panose="020B0604020202020204" pitchFamily="34" charset="0"/>
                <a:cs typeface="Arial" panose="020B0604020202020204" pitchFamily="34" charset="0"/>
              </a:rPr>
              <a:t> t</a:t>
            </a:r>
            <a:r>
              <a:rPr lang="vi-VN" altLang="ko-KR" sz="2000" b="1" dirty="0">
                <a:solidFill>
                  <a:srgbClr val="663300"/>
                </a:solidFill>
                <a:latin typeface="Arial" panose="020B0604020202020204" pitchFamily="34" charset="0"/>
                <a:cs typeface="Arial" panose="020B0604020202020204" pitchFamily="34" charset="0"/>
              </a:rPr>
              <a:t>ư</a:t>
            </a:r>
            <a:r>
              <a:rPr lang="en-US" altLang="ko-KR" sz="2000" b="1" dirty="0">
                <a:solidFill>
                  <a:srgbClr val="663300"/>
                </a:solidFill>
                <a:latin typeface="Arial" panose="020B0604020202020204" pitchFamily="34" charset="0"/>
                <a:cs typeface="Arial" panose="020B0604020202020204" pitchFamily="34" charset="0"/>
              </a:rPr>
              <a:t> </a:t>
            </a:r>
            <a:r>
              <a:rPr lang="en-US" altLang="ko-KR" sz="2000" b="1" dirty="0" err="1">
                <a:solidFill>
                  <a:srgbClr val="663300"/>
                </a:solidFill>
                <a:latin typeface="Arial" panose="020B0604020202020204" pitchFamily="34" charset="0"/>
                <a:cs typeface="Arial" panose="020B0604020202020204" pitchFamily="34" charset="0"/>
              </a:rPr>
              <a:t>bản</a:t>
            </a:r>
            <a:endParaRPr lang="ko-KR" altLang="en-US" sz="2000" b="1" dirty="0">
              <a:solidFill>
                <a:srgbClr val="663300"/>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529515756"/>
      </p:ext>
    </p:extLst>
  </p:cSld>
  <p:clrMapOvr>
    <a:masterClrMapping/>
  </p:clrMapOvr>
  <p:timing>
    <p:tnLst>
      <p:par>
        <p:cTn id="1" dur="indefinite" restart="never" nodeType="tmRoot"/>
      </p:par>
    </p:tn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73" name="Rectangle 1">
            <a:extLst>
              <a:ext uri="{FF2B5EF4-FFF2-40B4-BE49-F238E27FC236}">
                <a16:creationId xmlns:a16="http://schemas.microsoft.com/office/drawing/2014/main" xmlns="" id="{65E11F87-CD56-4C4D-9F24-867C8FA3C7E6}"/>
              </a:ext>
            </a:extLst>
          </p:cNvPr>
          <p:cNvSpPr>
            <a:spLocks noChangeArrowheads="1"/>
          </p:cNvSpPr>
          <p:nvPr/>
        </p:nvSpPr>
        <p:spPr bwMode="auto">
          <a:xfrm>
            <a:off x="3398052" y="228599"/>
            <a:ext cx="5218095" cy="523220"/>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none">
            <a:spAutoFit/>
          </a:bodyPr>
          <a:lstStyle>
            <a:lvl1pPr>
              <a:tabLst>
                <a:tab pos="127000" algn="l"/>
                <a:tab pos="228600" algn="l"/>
                <a:tab pos="342900" algn="l"/>
                <a:tab pos="457200" algn="l"/>
                <a:tab pos="571500" algn="l"/>
              </a:tabLst>
              <a:defRPr>
                <a:solidFill>
                  <a:schemeClr val="tx1"/>
                </a:solidFill>
                <a:latin typeface="Arial" panose="020B0604020202020204" pitchFamily="34" charset="0"/>
              </a:defRPr>
            </a:lvl1pPr>
            <a:lvl2pPr marL="742950" indent="-285750">
              <a:tabLst>
                <a:tab pos="127000" algn="l"/>
                <a:tab pos="228600" algn="l"/>
                <a:tab pos="342900" algn="l"/>
                <a:tab pos="457200" algn="l"/>
                <a:tab pos="571500" algn="l"/>
              </a:tabLst>
              <a:defRPr>
                <a:solidFill>
                  <a:schemeClr val="tx1"/>
                </a:solidFill>
                <a:latin typeface="Arial" panose="020B0604020202020204" pitchFamily="34" charset="0"/>
              </a:defRPr>
            </a:lvl2pPr>
            <a:lvl3pPr marL="1143000" indent="-228600">
              <a:tabLst>
                <a:tab pos="127000" algn="l"/>
                <a:tab pos="228600" algn="l"/>
                <a:tab pos="342900" algn="l"/>
                <a:tab pos="457200" algn="l"/>
                <a:tab pos="571500" algn="l"/>
              </a:tabLst>
              <a:defRPr>
                <a:solidFill>
                  <a:schemeClr val="tx1"/>
                </a:solidFill>
                <a:latin typeface="Arial" panose="020B0604020202020204" pitchFamily="34" charset="0"/>
              </a:defRPr>
            </a:lvl3pPr>
            <a:lvl4pPr marL="1600200" indent="-228600">
              <a:tabLst>
                <a:tab pos="127000" algn="l"/>
                <a:tab pos="228600" algn="l"/>
                <a:tab pos="342900" algn="l"/>
                <a:tab pos="457200" algn="l"/>
                <a:tab pos="571500" algn="l"/>
              </a:tabLst>
              <a:defRPr>
                <a:solidFill>
                  <a:schemeClr val="tx1"/>
                </a:solidFill>
                <a:latin typeface="Arial" panose="020B0604020202020204" pitchFamily="34" charset="0"/>
              </a:defRPr>
            </a:lvl4pPr>
            <a:lvl5pPr marL="2057400" indent="-228600">
              <a:tabLst>
                <a:tab pos="127000" algn="l"/>
                <a:tab pos="228600" algn="l"/>
                <a:tab pos="342900" algn="l"/>
                <a:tab pos="457200" algn="l"/>
                <a:tab pos="571500" algn="l"/>
              </a:tabLst>
              <a:defRPr>
                <a:solidFill>
                  <a:schemeClr val="tx1"/>
                </a:solidFill>
                <a:latin typeface="Arial" panose="020B0604020202020204" pitchFamily="34" charset="0"/>
              </a:defRPr>
            </a:lvl5pPr>
            <a:lvl6pPr marL="25146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6pPr>
            <a:lvl7pPr marL="29718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7pPr>
            <a:lvl8pPr marL="34290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8pPr>
            <a:lvl9pPr marL="38862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9pPr>
          </a:lstStyle>
          <a:p>
            <a:pPr algn="just" defTabSz="914400" eaLnBrk="0" fontAlgn="base" hangingPunct="0">
              <a:spcBef>
                <a:spcPts val="200"/>
              </a:spcBef>
              <a:spcAft>
                <a:spcPts val="200"/>
              </a:spcAft>
            </a:pPr>
            <a:r>
              <a:rPr lang="en-US" altLang="en-US" sz="2800" b="1" dirty="0">
                <a:solidFill>
                  <a:srgbClr val="C00000"/>
                </a:solidFill>
                <a:cs typeface="Times New Roman" panose="02020603050405020304" pitchFamily="18" charset="0"/>
              </a:rPr>
              <a:t> </a:t>
            </a:r>
            <a:r>
              <a:rPr lang="en-US" altLang="en-US" sz="2800" b="1" dirty="0" err="1">
                <a:solidFill>
                  <a:srgbClr val="7030A0"/>
                </a:solidFill>
                <a:cs typeface="Times New Roman" panose="02020603050405020304" pitchFamily="18" charset="0"/>
              </a:rPr>
              <a:t>Công</a:t>
            </a:r>
            <a:r>
              <a:rPr lang="en-US" altLang="en-US" sz="2800" b="1" dirty="0">
                <a:solidFill>
                  <a:srgbClr val="7030A0"/>
                </a:solidFill>
                <a:cs typeface="Times New Roman" panose="02020603050405020304" pitchFamily="18" charset="0"/>
              </a:rPr>
              <a:t> </a:t>
            </a:r>
            <a:r>
              <a:rPr lang="en-US" altLang="en-US" sz="2800" b="1" dirty="0" err="1">
                <a:solidFill>
                  <a:srgbClr val="7030A0"/>
                </a:solidFill>
                <a:cs typeface="Times New Roman" panose="02020603050405020304" pitchFamily="18" charset="0"/>
              </a:rPr>
              <a:t>thức</a:t>
            </a:r>
            <a:r>
              <a:rPr lang="en-US" altLang="en-US" sz="2800" b="1" dirty="0">
                <a:solidFill>
                  <a:srgbClr val="7030A0"/>
                </a:solidFill>
                <a:cs typeface="Times New Roman" panose="02020603050405020304" pitchFamily="18" charset="0"/>
              </a:rPr>
              <a:t> </a:t>
            </a:r>
            <a:r>
              <a:rPr lang="en-US" altLang="en-US" sz="2800" b="1" dirty="0" err="1">
                <a:solidFill>
                  <a:srgbClr val="7030A0"/>
                </a:solidFill>
                <a:cs typeface="Times New Roman" panose="02020603050405020304" pitchFamily="18" charset="0"/>
              </a:rPr>
              <a:t>chung</a:t>
            </a:r>
            <a:r>
              <a:rPr lang="en-US" altLang="en-US" sz="2800" b="1" dirty="0">
                <a:solidFill>
                  <a:srgbClr val="7030A0"/>
                </a:solidFill>
                <a:cs typeface="Times New Roman" panose="02020603050405020304" pitchFamily="18" charset="0"/>
              </a:rPr>
              <a:t> </a:t>
            </a:r>
            <a:r>
              <a:rPr lang="en-US" altLang="en-US" sz="2800" b="1" dirty="0" err="1">
                <a:solidFill>
                  <a:srgbClr val="7030A0"/>
                </a:solidFill>
                <a:cs typeface="Times New Roman" panose="02020603050405020304" pitchFamily="18" charset="0"/>
              </a:rPr>
              <a:t>của</a:t>
            </a:r>
            <a:r>
              <a:rPr lang="en-US" altLang="en-US" sz="2800" b="1" dirty="0">
                <a:solidFill>
                  <a:srgbClr val="7030A0"/>
                </a:solidFill>
                <a:cs typeface="Times New Roman" panose="02020603050405020304" pitchFamily="18" charset="0"/>
              </a:rPr>
              <a:t> </a:t>
            </a:r>
            <a:r>
              <a:rPr lang="en-US" altLang="en-US" sz="2800" b="1" dirty="0" err="1">
                <a:solidFill>
                  <a:srgbClr val="7030A0"/>
                </a:solidFill>
                <a:cs typeface="Times New Roman" panose="02020603050405020304" pitchFamily="18" charset="0"/>
              </a:rPr>
              <a:t>tư</a:t>
            </a:r>
            <a:r>
              <a:rPr lang="en-US" altLang="en-US" sz="2800" b="1" dirty="0">
                <a:solidFill>
                  <a:srgbClr val="7030A0"/>
                </a:solidFill>
                <a:cs typeface="Times New Roman" panose="02020603050405020304" pitchFamily="18" charset="0"/>
              </a:rPr>
              <a:t> </a:t>
            </a:r>
            <a:r>
              <a:rPr lang="en-US" altLang="en-US" sz="2800" b="1" dirty="0" err="1">
                <a:solidFill>
                  <a:srgbClr val="7030A0"/>
                </a:solidFill>
                <a:cs typeface="Times New Roman" panose="02020603050405020304" pitchFamily="18" charset="0"/>
              </a:rPr>
              <a:t>bản</a:t>
            </a:r>
            <a:endParaRPr lang="en-US" altLang="en-US" sz="2800" dirty="0">
              <a:solidFill>
                <a:srgbClr val="7030A0"/>
              </a:solidFill>
              <a:cs typeface="Times New Roman" panose="02020603050405020304" pitchFamily="18" charset="0"/>
            </a:endParaRPr>
          </a:p>
        </p:txBody>
      </p:sp>
      <p:sp>
        <p:nvSpPr>
          <p:cNvPr id="2" name="Arrow: Up 1">
            <a:extLst>
              <a:ext uri="{FF2B5EF4-FFF2-40B4-BE49-F238E27FC236}">
                <a16:creationId xmlns:a16="http://schemas.microsoft.com/office/drawing/2014/main" xmlns="" id="{16BF49FF-50E0-4E2A-A0A6-72BA6F74DE13}"/>
              </a:ext>
            </a:extLst>
          </p:cNvPr>
          <p:cNvSpPr/>
          <p:nvPr/>
        </p:nvSpPr>
        <p:spPr>
          <a:xfrm>
            <a:off x="6024913" y="1060554"/>
            <a:ext cx="199869" cy="4736892"/>
          </a:xfrm>
          <a:prstGeom prst="upArrow">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rgbClr val="002060"/>
              </a:solidFill>
            </a:endParaRPr>
          </a:p>
        </p:txBody>
      </p:sp>
      <p:sp>
        <p:nvSpPr>
          <p:cNvPr id="3" name="Rectangle 2">
            <a:extLst>
              <a:ext uri="{FF2B5EF4-FFF2-40B4-BE49-F238E27FC236}">
                <a16:creationId xmlns:a16="http://schemas.microsoft.com/office/drawing/2014/main" xmlns="" id="{97555DD7-8E03-4851-9D7C-864B565B06D1}"/>
              </a:ext>
            </a:extLst>
          </p:cNvPr>
          <p:cNvSpPr/>
          <p:nvPr/>
        </p:nvSpPr>
        <p:spPr>
          <a:xfrm>
            <a:off x="1692230" y="4989194"/>
            <a:ext cx="4403770" cy="461665"/>
          </a:xfrm>
          <a:prstGeom prst="rect">
            <a:avLst/>
          </a:prstGeom>
        </p:spPr>
        <p:txBody>
          <a:bodyPr wrap="none">
            <a:spAutoFit/>
          </a:bodyPr>
          <a:lstStyle/>
          <a:p>
            <a:pPr marL="342900" indent="-342900">
              <a:buFont typeface="Wingdings" panose="05000000000000000000" pitchFamily="2" charset="2"/>
              <a:buChar char="Ø"/>
            </a:pPr>
            <a:r>
              <a:rPr lang="en-US" sz="2400" b="1" dirty="0" err="1">
                <a:solidFill>
                  <a:srgbClr val="002060"/>
                </a:solidFill>
                <a:latin typeface="+mj-lt"/>
                <a:cs typeface="Times New Roman" panose="02020603050405020304" pitchFamily="18" charset="0"/>
              </a:rPr>
              <a:t>Kinh</a:t>
            </a:r>
            <a:r>
              <a:rPr lang="en-US" sz="2400" b="1" dirty="0">
                <a:solidFill>
                  <a:srgbClr val="002060"/>
                </a:solidFill>
                <a:latin typeface="+mj-lt"/>
                <a:cs typeface="Times New Roman" panose="02020603050405020304" pitchFamily="18" charset="0"/>
              </a:rPr>
              <a:t> </a:t>
            </a:r>
            <a:r>
              <a:rPr lang="en-US" sz="2400" b="1" dirty="0" err="1">
                <a:solidFill>
                  <a:srgbClr val="002060"/>
                </a:solidFill>
                <a:latin typeface="+mj-lt"/>
                <a:cs typeface="Times New Roman" panose="02020603050405020304" pitchFamily="18" charset="0"/>
              </a:rPr>
              <a:t>tế</a:t>
            </a:r>
            <a:r>
              <a:rPr lang="en-US" sz="2400" b="1" dirty="0">
                <a:solidFill>
                  <a:srgbClr val="002060"/>
                </a:solidFill>
                <a:latin typeface="+mj-lt"/>
                <a:cs typeface="Times New Roman" panose="02020603050405020304" pitchFamily="18" charset="0"/>
              </a:rPr>
              <a:t> </a:t>
            </a:r>
            <a:r>
              <a:rPr lang="en-US" sz="2400" b="1" dirty="0" err="1">
                <a:solidFill>
                  <a:srgbClr val="002060"/>
                </a:solidFill>
                <a:latin typeface="+mj-lt"/>
                <a:cs typeface="Times New Roman" panose="02020603050405020304" pitchFamily="18" charset="0"/>
              </a:rPr>
              <a:t>hàng</a:t>
            </a:r>
            <a:r>
              <a:rPr lang="en-US" sz="2400" b="1" dirty="0">
                <a:solidFill>
                  <a:srgbClr val="002060"/>
                </a:solidFill>
                <a:latin typeface="+mj-lt"/>
                <a:cs typeface="Times New Roman" panose="02020603050405020304" pitchFamily="18" charset="0"/>
              </a:rPr>
              <a:t> </a:t>
            </a:r>
            <a:r>
              <a:rPr lang="en-US" sz="2400" b="1" dirty="0" err="1">
                <a:solidFill>
                  <a:srgbClr val="002060"/>
                </a:solidFill>
                <a:latin typeface="+mj-lt"/>
                <a:cs typeface="Times New Roman" panose="02020603050405020304" pitchFamily="18" charset="0"/>
              </a:rPr>
              <a:t>hóa</a:t>
            </a:r>
            <a:r>
              <a:rPr lang="en-US" sz="2400" b="1" dirty="0">
                <a:solidFill>
                  <a:srgbClr val="002060"/>
                </a:solidFill>
                <a:latin typeface="+mj-lt"/>
                <a:cs typeface="Times New Roman" panose="02020603050405020304" pitchFamily="18" charset="0"/>
              </a:rPr>
              <a:t> </a:t>
            </a:r>
            <a:r>
              <a:rPr lang="en-US" sz="2400" b="1" dirty="0" err="1">
                <a:solidFill>
                  <a:srgbClr val="002060"/>
                </a:solidFill>
                <a:latin typeface="+mj-lt"/>
                <a:cs typeface="Times New Roman" panose="02020603050405020304" pitchFamily="18" charset="0"/>
              </a:rPr>
              <a:t>giản</a:t>
            </a:r>
            <a:r>
              <a:rPr lang="en-US" sz="2400" b="1" dirty="0">
                <a:solidFill>
                  <a:srgbClr val="002060"/>
                </a:solidFill>
                <a:latin typeface="+mj-lt"/>
                <a:cs typeface="Times New Roman" panose="02020603050405020304" pitchFamily="18" charset="0"/>
              </a:rPr>
              <a:t> đ</a:t>
            </a:r>
            <a:r>
              <a:rPr lang="vi-VN" sz="2400" b="1" dirty="0">
                <a:solidFill>
                  <a:srgbClr val="002060"/>
                </a:solidFill>
                <a:latin typeface="+mj-lt"/>
                <a:cs typeface="Times New Roman" panose="02020603050405020304" pitchFamily="18" charset="0"/>
              </a:rPr>
              <a:t>ơ</a:t>
            </a:r>
            <a:r>
              <a:rPr lang="en-US" sz="2400" b="1" dirty="0">
                <a:solidFill>
                  <a:srgbClr val="002060"/>
                </a:solidFill>
                <a:latin typeface="+mj-lt"/>
                <a:cs typeface="Times New Roman" panose="02020603050405020304" pitchFamily="18" charset="0"/>
              </a:rPr>
              <a:t>n</a:t>
            </a:r>
            <a:endParaRPr lang="en-US" sz="2400" b="1" dirty="0">
              <a:solidFill>
                <a:srgbClr val="002060"/>
              </a:solidFill>
              <a:latin typeface="+mj-lt"/>
            </a:endParaRPr>
          </a:p>
        </p:txBody>
      </p:sp>
      <p:sp>
        <p:nvSpPr>
          <p:cNvPr id="4" name="Rectangle 3">
            <a:extLst>
              <a:ext uri="{FF2B5EF4-FFF2-40B4-BE49-F238E27FC236}">
                <a16:creationId xmlns:a16="http://schemas.microsoft.com/office/drawing/2014/main" xmlns="" id="{7B90356A-C721-4A2A-BF8E-F83025A30087}"/>
              </a:ext>
            </a:extLst>
          </p:cNvPr>
          <p:cNvSpPr/>
          <p:nvPr/>
        </p:nvSpPr>
        <p:spPr>
          <a:xfrm>
            <a:off x="6929543" y="5189249"/>
            <a:ext cx="1561646" cy="523220"/>
          </a:xfrm>
          <a:prstGeom prst="rect">
            <a:avLst/>
          </a:prstGeom>
        </p:spPr>
        <p:txBody>
          <a:bodyPr wrap="none">
            <a:spAutoFit/>
          </a:bodyPr>
          <a:lstStyle/>
          <a:p>
            <a:r>
              <a:rPr lang="en-US" altLang="en-US" sz="2800" b="1" dirty="0">
                <a:solidFill>
                  <a:srgbClr val="800040"/>
                </a:solidFill>
                <a:latin typeface="+mj-lt"/>
                <a:cs typeface="Arial" panose="020B0604020202020204" pitchFamily="34" charset="0"/>
                <a:sym typeface="Arial" panose="020B0604020202020204" pitchFamily="34" charset="0"/>
              </a:rPr>
              <a:t>H - T - H</a:t>
            </a:r>
            <a:endParaRPr lang="en-US" sz="2800" dirty="0">
              <a:latin typeface="+mj-lt"/>
            </a:endParaRPr>
          </a:p>
        </p:txBody>
      </p:sp>
      <p:sp>
        <p:nvSpPr>
          <p:cNvPr id="13" name="Arrow: Curved Down 12">
            <a:extLst>
              <a:ext uri="{FF2B5EF4-FFF2-40B4-BE49-F238E27FC236}">
                <a16:creationId xmlns:a16="http://schemas.microsoft.com/office/drawing/2014/main" xmlns="" id="{59DF7728-9340-4F10-9F45-1A981DBBABD2}"/>
              </a:ext>
            </a:extLst>
          </p:cNvPr>
          <p:cNvSpPr/>
          <p:nvPr/>
        </p:nvSpPr>
        <p:spPr>
          <a:xfrm>
            <a:off x="7142423" y="4864035"/>
            <a:ext cx="1140371" cy="355992"/>
          </a:xfrm>
          <a:prstGeom prst="curvedDown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a:solidFill>
                <a:srgbClr val="002060"/>
              </a:solidFill>
            </a:endParaRPr>
          </a:p>
        </p:txBody>
      </p:sp>
      <p:sp>
        <p:nvSpPr>
          <p:cNvPr id="14" name="Rectangle 13">
            <a:extLst>
              <a:ext uri="{FF2B5EF4-FFF2-40B4-BE49-F238E27FC236}">
                <a16:creationId xmlns:a16="http://schemas.microsoft.com/office/drawing/2014/main" xmlns="" id="{85A4AEBB-67C0-435B-A03A-E375E7439E57}"/>
              </a:ext>
            </a:extLst>
          </p:cNvPr>
          <p:cNvSpPr/>
          <p:nvPr/>
        </p:nvSpPr>
        <p:spPr>
          <a:xfrm>
            <a:off x="6774373" y="4402370"/>
            <a:ext cx="670376" cy="400110"/>
          </a:xfrm>
          <a:prstGeom prst="rect">
            <a:avLst/>
          </a:prstGeom>
        </p:spPr>
        <p:txBody>
          <a:bodyPr wrap="none">
            <a:spAutoFit/>
          </a:bodyPr>
          <a:lstStyle/>
          <a:p>
            <a:r>
              <a:rPr lang="en-US" sz="2000" b="1" dirty="0" err="1">
                <a:solidFill>
                  <a:srgbClr val="002060"/>
                </a:solidFill>
                <a:cs typeface="Times New Roman" panose="02020603050405020304" pitchFamily="18" charset="0"/>
              </a:rPr>
              <a:t>Bán</a:t>
            </a:r>
            <a:endParaRPr lang="en-US" sz="2000" b="1" dirty="0">
              <a:solidFill>
                <a:srgbClr val="002060"/>
              </a:solidFill>
            </a:endParaRPr>
          </a:p>
        </p:txBody>
      </p:sp>
      <p:sp>
        <p:nvSpPr>
          <p:cNvPr id="15" name="Rectangle 14">
            <a:extLst>
              <a:ext uri="{FF2B5EF4-FFF2-40B4-BE49-F238E27FC236}">
                <a16:creationId xmlns:a16="http://schemas.microsoft.com/office/drawing/2014/main" xmlns="" id="{0594B458-0F66-4D91-AB7C-3AA3F7D2C818}"/>
              </a:ext>
            </a:extLst>
          </p:cNvPr>
          <p:cNvSpPr/>
          <p:nvPr/>
        </p:nvSpPr>
        <p:spPr>
          <a:xfrm>
            <a:off x="7920260" y="4402370"/>
            <a:ext cx="697627" cy="400110"/>
          </a:xfrm>
          <a:prstGeom prst="rect">
            <a:avLst/>
          </a:prstGeom>
        </p:spPr>
        <p:txBody>
          <a:bodyPr wrap="none">
            <a:spAutoFit/>
          </a:bodyPr>
          <a:lstStyle/>
          <a:p>
            <a:r>
              <a:rPr lang="en-US" sz="2000" b="1" dirty="0" err="1">
                <a:solidFill>
                  <a:srgbClr val="002060"/>
                </a:solidFill>
                <a:cs typeface="Times New Roman" panose="02020603050405020304" pitchFamily="18" charset="0"/>
              </a:rPr>
              <a:t>Mua</a:t>
            </a:r>
            <a:endParaRPr lang="en-US" sz="2000" b="1" dirty="0">
              <a:solidFill>
                <a:srgbClr val="002060"/>
              </a:solidFill>
            </a:endParaRPr>
          </a:p>
        </p:txBody>
      </p:sp>
      <p:sp>
        <p:nvSpPr>
          <p:cNvPr id="32" name="Rectangle 31">
            <a:extLst>
              <a:ext uri="{FF2B5EF4-FFF2-40B4-BE49-F238E27FC236}">
                <a16:creationId xmlns:a16="http://schemas.microsoft.com/office/drawing/2014/main" xmlns="" id="{89EE722B-627E-472A-9D89-E934B2206889}"/>
              </a:ext>
            </a:extLst>
          </p:cNvPr>
          <p:cNvSpPr/>
          <p:nvPr/>
        </p:nvSpPr>
        <p:spPr>
          <a:xfrm>
            <a:off x="1857629" y="2393695"/>
            <a:ext cx="4099199" cy="461665"/>
          </a:xfrm>
          <a:prstGeom prst="rect">
            <a:avLst/>
          </a:prstGeom>
        </p:spPr>
        <p:txBody>
          <a:bodyPr wrap="none">
            <a:spAutoFit/>
          </a:bodyPr>
          <a:lstStyle/>
          <a:p>
            <a:pPr marL="342900" indent="-342900">
              <a:buFont typeface="Wingdings" panose="05000000000000000000" pitchFamily="2" charset="2"/>
              <a:buChar char="Ø"/>
            </a:pPr>
            <a:r>
              <a:rPr lang="en-US" sz="2400" b="1" dirty="0" err="1">
                <a:solidFill>
                  <a:srgbClr val="663300"/>
                </a:solidFill>
                <a:latin typeface="+mj-lt"/>
                <a:cs typeface="Times New Roman" panose="02020603050405020304" pitchFamily="18" charset="0"/>
              </a:rPr>
              <a:t>Kinh</a:t>
            </a:r>
            <a:r>
              <a:rPr lang="en-US" sz="2400" b="1" dirty="0">
                <a:solidFill>
                  <a:srgbClr val="663300"/>
                </a:solidFill>
                <a:latin typeface="+mj-lt"/>
                <a:cs typeface="Times New Roman" panose="02020603050405020304" pitchFamily="18" charset="0"/>
              </a:rPr>
              <a:t> </a:t>
            </a:r>
            <a:r>
              <a:rPr lang="en-US" sz="2400" b="1" dirty="0" err="1">
                <a:solidFill>
                  <a:srgbClr val="663300"/>
                </a:solidFill>
                <a:latin typeface="+mj-lt"/>
                <a:cs typeface="Times New Roman" panose="02020603050405020304" pitchFamily="18" charset="0"/>
              </a:rPr>
              <a:t>tế</a:t>
            </a:r>
            <a:r>
              <a:rPr lang="en-US" sz="2400" b="1" dirty="0">
                <a:solidFill>
                  <a:srgbClr val="663300"/>
                </a:solidFill>
                <a:latin typeface="+mj-lt"/>
                <a:cs typeface="Times New Roman" panose="02020603050405020304" pitchFamily="18" charset="0"/>
              </a:rPr>
              <a:t> </a:t>
            </a:r>
            <a:r>
              <a:rPr lang="en-US" sz="2400" b="1" dirty="0" err="1">
                <a:solidFill>
                  <a:srgbClr val="663300"/>
                </a:solidFill>
                <a:latin typeface="+mj-lt"/>
                <a:cs typeface="Times New Roman" panose="02020603050405020304" pitchFamily="18" charset="0"/>
              </a:rPr>
              <a:t>thị</a:t>
            </a:r>
            <a:r>
              <a:rPr lang="en-US" sz="2400" b="1" dirty="0">
                <a:solidFill>
                  <a:srgbClr val="663300"/>
                </a:solidFill>
                <a:latin typeface="+mj-lt"/>
                <a:cs typeface="Times New Roman" panose="02020603050405020304" pitchFamily="18" charset="0"/>
              </a:rPr>
              <a:t> tr</a:t>
            </a:r>
            <a:r>
              <a:rPr lang="vi-VN" sz="2400" b="1" dirty="0">
                <a:solidFill>
                  <a:srgbClr val="663300"/>
                </a:solidFill>
                <a:latin typeface="+mj-lt"/>
                <a:cs typeface="Times New Roman" panose="02020603050405020304" pitchFamily="18" charset="0"/>
              </a:rPr>
              <a:t>ư</a:t>
            </a:r>
            <a:r>
              <a:rPr lang="en-US" sz="2400" b="1" dirty="0" err="1">
                <a:solidFill>
                  <a:srgbClr val="663300"/>
                </a:solidFill>
                <a:latin typeface="+mj-lt"/>
                <a:cs typeface="Times New Roman" panose="02020603050405020304" pitchFamily="18" charset="0"/>
              </a:rPr>
              <a:t>ờng</a:t>
            </a:r>
            <a:r>
              <a:rPr lang="en-US" sz="2400" b="1" dirty="0">
                <a:solidFill>
                  <a:srgbClr val="663300"/>
                </a:solidFill>
                <a:latin typeface="+mj-lt"/>
                <a:cs typeface="Times New Roman" panose="02020603050405020304" pitchFamily="18" charset="0"/>
              </a:rPr>
              <a:t> TBCN</a:t>
            </a:r>
            <a:endParaRPr lang="en-US" sz="2400" b="1" dirty="0">
              <a:solidFill>
                <a:srgbClr val="663300"/>
              </a:solidFill>
              <a:latin typeface="+mj-lt"/>
            </a:endParaRPr>
          </a:p>
        </p:txBody>
      </p:sp>
      <p:sp>
        <p:nvSpPr>
          <p:cNvPr id="33" name="Rectangle 32">
            <a:extLst>
              <a:ext uri="{FF2B5EF4-FFF2-40B4-BE49-F238E27FC236}">
                <a16:creationId xmlns:a16="http://schemas.microsoft.com/office/drawing/2014/main" xmlns="" id="{0C44A600-AD88-49C2-8EFB-FB774CE5507D}"/>
              </a:ext>
            </a:extLst>
          </p:cNvPr>
          <p:cNvSpPr/>
          <p:nvPr/>
        </p:nvSpPr>
        <p:spPr>
          <a:xfrm>
            <a:off x="6632020" y="2429917"/>
            <a:ext cx="1650771" cy="523220"/>
          </a:xfrm>
          <a:prstGeom prst="rect">
            <a:avLst/>
          </a:prstGeom>
        </p:spPr>
        <p:txBody>
          <a:bodyPr wrap="square">
            <a:spAutoFit/>
          </a:bodyPr>
          <a:lstStyle/>
          <a:p>
            <a:r>
              <a:rPr lang="en-US" altLang="en-US" sz="2800" b="1" dirty="0">
                <a:solidFill>
                  <a:srgbClr val="800040"/>
                </a:solidFill>
                <a:latin typeface="+mj-lt"/>
                <a:cs typeface="Arial" panose="020B0604020202020204" pitchFamily="34" charset="0"/>
                <a:sym typeface="Arial" panose="020B0604020202020204" pitchFamily="34" charset="0"/>
              </a:rPr>
              <a:t>T - H - </a:t>
            </a:r>
            <a:r>
              <a:rPr lang="en-US" sz="2800" b="1" dirty="0">
                <a:solidFill>
                  <a:srgbClr val="663300"/>
                </a:solidFill>
                <a:effectLst/>
                <a:latin typeface="Arial" panose="020B0604020202020204" pitchFamily="34" charset="0"/>
                <a:cs typeface="Arial" panose="020B0604020202020204" pitchFamily="34" charset="0"/>
              </a:rPr>
              <a:t>T’</a:t>
            </a:r>
            <a:endParaRPr lang="en-US" sz="2800" dirty="0">
              <a:solidFill>
                <a:srgbClr val="663300"/>
              </a:solidFill>
              <a:latin typeface="+mj-lt"/>
            </a:endParaRPr>
          </a:p>
        </p:txBody>
      </p:sp>
      <p:sp>
        <p:nvSpPr>
          <p:cNvPr id="34" name="Arrow: Curved Down 33">
            <a:extLst>
              <a:ext uri="{FF2B5EF4-FFF2-40B4-BE49-F238E27FC236}">
                <a16:creationId xmlns:a16="http://schemas.microsoft.com/office/drawing/2014/main" xmlns="" id="{7F45EC88-900C-400B-BBAC-326383CF84CA}"/>
              </a:ext>
            </a:extLst>
          </p:cNvPr>
          <p:cNvSpPr/>
          <p:nvPr/>
        </p:nvSpPr>
        <p:spPr>
          <a:xfrm>
            <a:off x="6832081" y="2086298"/>
            <a:ext cx="1140371" cy="355992"/>
          </a:xfrm>
          <a:prstGeom prst="curvedDown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35" name="Rectangle 34">
            <a:extLst>
              <a:ext uri="{FF2B5EF4-FFF2-40B4-BE49-F238E27FC236}">
                <a16:creationId xmlns:a16="http://schemas.microsoft.com/office/drawing/2014/main" xmlns="" id="{AFD91073-4572-48CC-A3BD-25BEC961CACF}"/>
              </a:ext>
            </a:extLst>
          </p:cNvPr>
          <p:cNvSpPr/>
          <p:nvPr/>
        </p:nvSpPr>
        <p:spPr>
          <a:xfrm>
            <a:off x="6464031" y="1624633"/>
            <a:ext cx="931025" cy="400110"/>
          </a:xfrm>
          <a:prstGeom prst="rect">
            <a:avLst/>
          </a:prstGeom>
        </p:spPr>
        <p:txBody>
          <a:bodyPr wrap="square">
            <a:spAutoFit/>
          </a:bodyPr>
          <a:lstStyle/>
          <a:p>
            <a:r>
              <a:rPr lang="en-US" sz="2000" b="1" dirty="0" err="1">
                <a:solidFill>
                  <a:srgbClr val="663300"/>
                </a:solidFill>
                <a:cs typeface="Times New Roman" panose="02020603050405020304" pitchFamily="18" charset="0"/>
              </a:rPr>
              <a:t>Mua</a:t>
            </a:r>
            <a:endParaRPr lang="en-US" sz="2000" b="1" dirty="0">
              <a:solidFill>
                <a:srgbClr val="663300"/>
              </a:solidFill>
            </a:endParaRPr>
          </a:p>
        </p:txBody>
      </p:sp>
      <p:sp>
        <p:nvSpPr>
          <p:cNvPr id="36" name="Rectangle 35">
            <a:extLst>
              <a:ext uri="{FF2B5EF4-FFF2-40B4-BE49-F238E27FC236}">
                <a16:creationId xmlns:a16="http://schemas.microsoft.com/office/drawing/2014/main" xmlns="" id="{F94FE5B0-2F74-4D8E-B140-560332674B8E}"/>
              </a:ext>
            </a:extLst>
          </p:cNvPr>
          <p:cNvSpPr/>
          <p:nvPr/>
        </p:nvSpPr>
        <p:spPr>
          <a:xfrm>
            <a:off x="7597094" y="1624633"/>
            <a:ext cx="796950" cy="400110"/>
          </a:xfrm>
          <a:prstGeom prst="rect">
            <a:avLst/>
          </a:prstGeom>
        </p:spPr>
        <p:txBody>
          <a:bodyPr wrap="square">
            <a:spAutoFit/>
          </a:bodyPr>
          <a:lstStyle/>
          <a:p>
            <a:r>
              <a:rPr lang="en-US" sz="2000" b="1" dirty="0" err="1">
                <a:solidFill>
                  <a:srgbClr val="663300"/>
                </a:solidFill>
                <a:cs typeface="Times New Roman" panose="02020603050405020304" pitchFamily="18" charset="0"/>
              </a:rPr>
              <a:t>Bán</a:t>
            </a:r>
            <a:endParaRPr lang="en-US" sz="2000" b="1" dirty="0">
              <a:solidFill>
                <a:srgbClr val="663300"/>
              </a:solidFill>
            </a:endParaRPr>
          </a:p>
        </p:txBody>
      </p:sp>
      <p:sp>
        <p:nvSpPr>
          <p:cNvPr id="37" name="Graphic 14">
            <a:extLst>
              <a:ext uri="{FF2B5EF4-FFF2-40B4-BE49-F238E27FC236}">
                <a16:creationId xmlns:a16="http://schemas.microsoft.com/office/drawing/2014/main" xmlns="" id="{F0A04A2E-DD65-4243-8AC6-1A2A83F8D3C9}"/>
              </a:ext>
            </a:extLst>
          </p:cNvPr>
          <p:cNvSpPr/>
          <p:nvPr/>
        </p:nvSpPr>
        <p:spPr>
          <a:xfrm flipH="1">
            <a:off x="174166" y="1268642"/>
            <a:ext cx="1753895" cy="2606672"/>
          </a:xfrm>
          <a:custGeom>
            <a:avLst/>
            <a:gdLst>
              <a:gd name="connsiteX0" fmla="*/ 1708188 w 1743075"/>
              <a:gd name="connsiteY0" fmla="*/ 1960294 h 4829175"/>
              <a:gd name="connsiteX1" fmla="*/ 1736763 w 1743075"/>
              <a:gd name="connsiteY1" fmla="*/ 1693594 h 4829175"/>
              <a:gd name="connsiteX2" fmla="*/ 1727238 w 1743075"/>
              <a:gd name="connsiteY2" fmla="*/ 1609774 h 4829175"/>
              <a:gd name="connsiteX3" fmla="*/ 1703425 w 1743075"/>
              <a:gd name="connsiteY3" fmla="*/ 1511666 h 4829175"/>
              <a:gd name="connsiteX4" fmla="*/ 1696757 w 1743075"/>
              <a:gd name="connsiteY4" fmla="*/ 1463089 h 4829175"/>
              <a:gd name="connsiteX5" fmla="*/ 1622463 w 1743075"/>
              <a:gd name="connsiteY5" fmla="*/ 865871 h 4829175"/>
              <a:gd name="connsiteX6" fmla="*/ 1587220 w 1743075"/>
              <a:gd name="connsiteY6" fmla="*/ 831581 h 4829175"/>
              <a:gd name="connsiteX7" fmla="*/ 1263370 w 1743075"/>
              <a:gd name="connsiteY7" fmla="*/ 719186 h 4829175"/>
              <a:gd name="connsiteX8" fmla="*/ 1215745 w 1743075"/>
              <a:gd name="connsiteY8" fmla="*/ 693469 h 4829175"/>
              <a:gd name="connsiteX9" fmla="*/ 1170025 w 1743075"/>
              <a:gd name="connsiteY9" fmla="*/ 662989 h 4829175"/>
              <a:gd name="connsiteX10" fmla="*/ 1111923 w 1743075"/>
              <a:gd name="connsiteY10" fmla="*/ 522019 h 4829175"/>
              <a:gd name="connsiteX11" fmla="*/ 1116685 w 1743075"/>
              <a:gd name="connsiteY11" fmla="*/ 461059 h 4829175"/>
              <a:gd name="connsiteX12" fmla="*/ 1131925 w 1743075"/>
              <a:gd name="connsiteY12" fmla="*/ 392479 h 4829175"/>
              <a:gd name="connsiteX13" fmla="*/ 1143355 w 1743075"/>
              <a:gd name="connsiteY13" fmla="*/ 291514 h 4829175"/>
              <a:gd name="connsiteX14" fmla="*/ 1142403 w 1743075"/>
              <a:gd name="connsiteY14" fmla="*/ 289609 h 4829175"/>
              <a:gd name="connsiteX15" fmla="*/ 1126210 w 1743075"/>
              <a:gd name="connsiteY15" fmla="*/ 271511 h 4829175"/>
              <a:gd name="connsiteX16" fmla="*/ 1112875 w 1743075"/>
              <a:gd name="connsiteY16" fmla="*/ 285799 h 4829175"/>
              <a:gd name="connsiteX17" fmla="*/ 1113828 w 1743075"/>
              <a:gd name="connsiteY17" fmla="*/ 258176 h 4829175"/>
              <a:gd name="connsiteX18" fmla="*/ 1112875 w 1743075"/>
              <a:gd name="connsiteY18" fmla="*/ 224839 h 4829175"/>
              <a:gd name="connsiteX19" fmla="*/ 1107160 w 1743075"/>
              <a:gd name="connsiteY19" fmla="*/ 199121 h 4829175"/>
              <a:gd name="connsiteX20" fmla="*/ 1103350 w 1743075"/>
              <a:gd name="connsiteY20" fmla="*/ 182929 h 4829175"/>
              <a:gd name="connsiteX21" fmla="*/ 1100493 w 1743075"/>
              <a:gd name="connsiteY21" fmla="*/ 166736 h 4829175"/>
              <a:gd name="connsiteX22" fmla="*/ 1096683 w 1743075"/>
              <a:gd name="connsiteY22" fmla="*/ 150544 h 4829175"/>
              <a:gd name="connsiteX23" fmla="*/ 1091920 w 1743075"/>
              <a:gd name="connsiteY23" fmla="*/ 135304 h 4829175"/>
              <a:gd name="connsiteX24" fmla="*/ 1086205 w 1743075"/>
              <a:gd name="connsiteY24" fmla="*/ 116254 h 4829175"/>
              <a:gd name="connsiteX25" fmla="*/ 1077633 w 1743075"/>
              <a:gd name="connsiteY25" fmla="*/ 104824 h 4829175"/>
              <a:gd name="connsiteX26" fmla="*/ 1067155 w 1743075"/>
              <a:gd name="connsiteY26" fmla="*/ 89584 h 4829175"/>
              <a:gd name="connsiteX27" fmla="*/ 1055725 w 1743075"/>
              <a:gd name="connsiteY27" fmla="*/ 76249 h 4829175"/>
              <a:gd name="connsiteX28" fmla="*/ 1043343 w 1743075"/>
              <a:gd name="connsiteY28" fmla="*/ 65771 h 4829175"/>
              <a:gd name="connsiteX29" fmla="*/ 1030960 w 1743075"/>
              <a:gd name="connsiteY29" fmla="*/ 54341 h 4829175"/>
              <a:gd name="connsiteX30" fmla="*/ 1017625 w 1743075"/>
              <a:gd name="connsiteY30" fmla="*/ 41006 h 4829175"/>
              <a:gd name="connsiteX31" fmla="*/ 1003338 w 1743075"/>
              <a:gd name="connsiteY31" fmla="*/ 38149 h 4829175"/>
              <a:gd name="connsiteX32" fmla="*/ 981430 w 1743075"/>
              <a:gd name="connsiteY32" fmla="*/ 28624 h 4829175"/>
              <a:gd name="connsiteX33" fmla="*/ 958570 w 1743075"/>
              <a:gd name="connsiteY33" fmla="*/ 21004 h 4829175"/>
              <a:gd name="connsiteX34" fmla="*/ 934758 w 1743075"/>
              <a:gd name="connsiteY34" fmla="*/ 16241 h 4829175"/>
              <a:gd name="connsiteX35" fmla="*/ 910945 w 1743075"/>
              <a:gd name="connsiteY35" fmla="*/ 12431 h 4829175"/>
              <a:gd name="connsiteX36" fmla="*/ 886180 w 1743075"/>
              <a:gd name="connsiteY36" fmla="*/ 9574 h 4829175"/>
              <a:gd name="connsiteX37" fmla="*/ 861415 w 1743075"/>
              <a:gd name="connsiteY37" fmla="*/ 8621 h 4829175"/>
              <a:gd name="connsiteX38" fmla="*/ 847127 w 1743075"/>
              <a:gd name="connsiteY38" fmla="*/ 9574 h 4829175"/>
              <a:gd name="connsiteX39" fmla="*/ 831888 w 1743075"/>
              <a:gd name="connsiteY39" fmla="*/ 13384 h 4829175"/>
              <a:gd name="connsiteX40" fmla="*/ 817600 w 1743075"/>
              <a:gd name="connsiteY40" fmla="*/ 19099 h 4829175"/>
              <a:gd name="connsiteX41" fmla="*/ 810933 w 1743075"/>
              <a:gd name="connsiteY41" fmla="*/ 11479 h 4829175"/>
              <a:gd name="connsiteX42" fmla="*/ 807123 w 1743075"/>
              <a:gd name="connsiteY42" fmla="*/ 29576 h 4829175"/>
              <a:gd name="connsiteX43" fmla="*/ 790930 w 1743075"/>
              <a:gd name="connsiteY43" fmla="*/ 41006 h 4829175"/>
              <a:gd name="connsiteX44" fmla="*/ 774738 w 1743075"/>
              <a:gd name="connsiteY44" fmla="*/ 59104 h 4829175"/>
              <a:gd name="connsiteX45" fmla="*/ 759498 w 1743075"/>
              <a:gd name="connsiteY45" fmla="*/ 76249 h 4829175"/>
              <a:gd name="connsiteX46" fmla="*/ 746163 w 1743075"/>
              <a:gd name="connsiteY46" fmla="*/ 89584 h 4829175"/>
              <a:gd name="connsiteX47" fmla="*/ 733780 w 1743075"/>
              <a:gd name="connsiteY47" fmla="*/ 105776 h 4829175"/>
              <a:gd name="connsiteX48" fmla="*/ 723302 w 1743075"/>
              <a:gd name="connsiteY48" fmla="*/ 122921 h 4829175"/>
              <a:gd name="connsiteX49" fmla="*/ 713777 w 1743075"/>
              <a:gd name="connsiteY49" fmla="*/ 139114 h 4829175"/>
              <a:gd name="connsiteX50" fmla="*/ 706158 w 1743075"/>
              <a:gd name="connsiteY50" fmla="*/ 160069 h 4829175"/>
              <a:gd name="connsiteX51" fmla="*/ 702348 w 1743075"/>
              <a:gd name="connsiteY51" fmla="*/ 175309 h 4829175"/>
              <a:gd name="connsiteX52" fmla="*/ 699490 w 1743075"/>
              <a:gd name="connsiteY52" fmla="*/ 186739 h 4829175"/>
              <a:gd name="connsiteX53" fmla="*/ 696633 w 1743075"/>
              <a:gd name="connsiteY53" fmla="*/ 216266 h 4829175"/>
              <a:gd name="connsiteX54" fmla="*/ 698538 w 1743075"/>
              <a:gd name="connsiteY54" fmla="*/ 247699 h 4829175"/>
              <a:gd name="connsiteX55" fmla="*/ 694727 w 1743075"/>
              <a:gd name="connsiteY55" fmla="*/ 306754 h 4829175"/>
              <a:gd name="connsiteX56" fmla="*/ 694727 w 1743075"/>
              <a:gd name="connsiteY56" fmla="*/ 306754 h 4829175"/>
              <a:gd name="connsiteX57" fmla="*/ 662343 w 1743075"/>
              <a:gd name="connsiteY57" fmla="*/ 320089 h 4829175"/>
              <a:gd name="connsiteX58" fmla="*/ 671868 w 1743075"/>
              <a:gd name="connsiteY58" fmla="*/ 384859 h 4829175"/>
              <a:gd name="connsiteX59" fmla="*/ 682345 w 1743075"/>
              <a:gd name="connsiteY59" fmla="*/ 400099 h 4829175"/>
              <a:gd name="connsiteX60" fmla="*/ 769975 w 1743075"/>
              <a:gd name="connsiteY60" fmla="*/ 575359 h 4829175"/>
              <a:gd name="connsiteX61" fmla="*/ 679488 w 1743075"/>
              <a:gd name="connsiteY61" fmla="*/ 741094 h 4829175"/>
              <a:gd name="connsiteX62" fmla="*/ 412787 w 1743075"/>
              <a:gd name="connsiteY62" fmla="*/ 837296 h 4829175"/>
              <a:gd name="connsiteX63" fmla="*/ 355637 w 1743075"/>
              <a:gd name="connsiteY63" fmla="*/ 917306 h 4829175"/>
              <a:gd name="connsiteX64" fmla="*/ 337540 w 1743075"/>
              <a:gd name="connsiteY64" fmla="*/ 1080184 h 4829175"/>
              <a:gd name="connsiteX65" fmla="*/ 323253 w 1743075"/>
              <a:gd name="connsiteY65" fmla="*/ 1267826 h 4829175"/>
              <a:gd name="connsiteX66" fmla="*/ 286105 w 1743075"/>
              <a:gd name="connsiteY66" fmla="*/ 1558339 h 4829175"/>
              <a:gd name="connsiteX67" fmla="*/ 277533 w 1743075"/>
              <a:gd name="connsiteY67" fmla="*/ 1647874 h 4829175"/>
              <a:gd name="connsiteX68" fmla="*/ 256578 w 1743075"/>
              <a:gd name="connsiteY68" fmla="*/ 1709786 h 4829175"/>
              <a:gd name="connsiteX69" fmla="*/ 246100 w 1743075"/>
              <a:gd name="connsiteY69" fmla="*/ 1762174 h 4829175"/>
              <a:gd name="connsiteX70" fmla="*/ 248005 w 1743075"/>
              <a:gd name="connsiteY70" fmla="*/ 1892666 h 4829175"/>
              <a:gd name="connsiteX71" fmla="*/ 242290 w 1743075"/>
              <a:gd name="connsiteY71" fmla="*/ 1940291 h 4829175"/>
              <a:gd name="connsiteX72" fmla="*/ 230860 w 1743075"/>
              <a:gd name="connsiteY72" fmla="*/ 2296526 h 4829175"/>
              <a:gd name="connsiteX73" fmla="*/ 225145 w 1743075"/>
              <a:gd name="connsiteY73" fmla="*/ 2352724 h 4829175"/>
              <a:gd name="connsiteX74" fmla="*/ 231813 w 1743075"/>
              <a:gd name="connsiteY74" fmla="*/ 2441306 h 4829175"/>
              <a:gd name="connsiteX75" fmla="*/ 238480 w 1743075"/>
              <a:gd name="connsiteY75" fmla="*/ 2520364 h 4829175"/>
              <a:gd name="connsiteX76" fmla="*/ 221335 w 1743075"/>
              <a:gd name="connsiteY76" fmla="*/ 2589896 h 4829175"/>
              <a:gd name="connsiteX77" fmla="*/ 228003 w 1743075"/>
              <a:gd name="connsiteY77" fmla="*/ 2667049 h 4829175"/>
              <a:gd name="connsiteX78" fmla="*/ 237528 w 1743075"/>
              <a:gd name="connsiteY78" fmla="*/ 2822306 h 4829175"/>
              <a:gd name="connsiteX79" fmla="*/ 171805 w 1743075"/>
              <a:gd name="connsiteY79" fmla="*/ 3010901 h 4829175"/>
              <a:gd name="connsiteX80" fmla="*/ 125132 w 1743075"/>
              <a:gd name="connsiteY80" fmla="*/ 3028999 h 4829175"/>
              <a:gd name="connsiteX81" fmla="*/ 93700 w 1743075"/>
              <a:gd name="connsiteY81" fmla="*/ 3107104 h 4829175"/>
              <a:gd name="connsiteX82" fmla="*/ 27025 w 1743075"/>
              <a:gd name="connsiteY82" fmla="*/ 3277601 h 4829175"/>
              <a:gd name="connsiteX83" fmla="*/ 19405 w 1743075"/>
              <a:gd name="connsiteY83" fmla="*/ 3385234 h 4829175"/>
              <a:gd name="connsiteX84" fmla="*/ 13690 w 1743075"/>
              <a:gd name="connsiteY84" fmla="*/ 3611929 h 4829175"/>
              <a:gd name="connsiteX85" fmla="*/ 23215 w 1743075"/>
              <a:gd name="connsiteY85" fmla="*/ 3724324 h 4829175"/>
              <a:gd name="connsiteX86" fmla="*/ 83222 w 1743075"/>
              <a:gd name="connsiteY86" fmla="*/ 3803381 h 4829175"/>
              <a:gd name="connsiteX87" fmla="*/ 190855 w 1743075"/>
              <a:gd name="connsiteY87" fmla="*/ 3811001 h 4829175"/>
              <a:gd name="connsiteX88" fmla="*/ 237528 w 1743075"/>
              <a:gd name="connsiteY88" fmla="*/ 3805286 h 4829175"/>
              <a:gd name="connsiteX89" fmla="*/ 327062 w 1743075"/>
              <a:gd name="connsiteY89" fmla="*/ 3796714 h 4829175"/>
              <a:gd name="connsiteX90" fmla="*/ 320395 w 1743075"/>
              <a:gd name="connsiteY90" fmla="*/ 4089131 h 4829175"/>
              <a:gd name="connsiteX91" fmla="*/ 314680 w 1743075"/>
              <a:gd name="connsiteY91" fmla="*/ 4139614 h 4829175"/>
              <a:gd name="connsiteX92" fmla="*/ 311823 w 1743075"/>
              <a:gd name="connsiteY92" fmla="*/ 4163426 h 4829175"/>
              <a:gd name="connsiteX93" fmla="*/ 279438 w 1743075"/>
              <a:gd name="connsiteY93" fmla="*/ 4415839 h 4829175"/>
              <a:gd name="connsiteX94" fmla="*/ 317537 w 1743075"/>
              <a:gd name="connsiteY94" fmla="*/ 4444414 h 4829175"/>
              <a:gd name="connsiteX95" fmla="*/ 286105 w 1743075"/>
              <a:gd name="connsiteY95" fmla="*/ 4481561 h 4829175"/>
              <a:gd name="connsiteX96" fmla="*/ 277533 w 1743075"/>
              <a:gd name="connsiteY96" fmla="*/ 4502516 h 4829175"/>
              <a:gd name="connsiteX97" fmla="*/ 260388 w 1743075"/>
              <a:gd name="connsiteY97" fmla="*/ 4569191 h 4829175"/>
              <a:gd name="connsiteX98" fmla="*/ 173710 w 1743075"/>
              <a:gd name="connsiteY98" fmla="*/ 4682539 h 4829175"/>
              <a:gd name="connsiteX99" fmla="*/ 111797 w 1743075"/>
              <a:gd name="connsiteY99" fmla="*/ 4718734 h 4829175"/>
              <a:gd name="connsiteX100" fmla="*/ 79412 w 1743075"/>
              <a:gd name="connsiteY100" fmla="*/ 4791124 h 4829175"/>
              <a:gd name="connsiteX101" fmla="*/ 136563 w 1743075"/>
              <a:gd name="connsiteY101" fmla="*/ 4813031 h 4829175"/>
              <a:gd name="connsiteX102" fmla="*/ 283248 w 1743075"/>
              <a:gd name="connsiteY102" fmla="*/ 4812079 h 4829175"/>
              <a:gd name="connsiteX103" fmla="*/ 358495 w 1743075"/>
              <a:gd name="connsiteY103" fmla="*/ 4777789 h 4829175"/>
              <a:gd name="connsiteX104" fmla="*/ 440410 w 1743075"/>
              <a:gd name="connsiteY104" fmla="*/ 4756834 h 4829175"/>
              <a:gd name="connsiteX105" fmla="*/ 594715 w 1743075"/>
              <a:gd name="connsiteY105" fmla="*/ 4730164 h 4829175"/>
              <a:gd name="connsiteX106" fmla="*/ 611860 w 1743075"/>
              <a:gd name="connsiteY106" fmla="*/ 4528234 h 4829175"/>
              <a:gd name="connsiteX107" fmla="*/ 650913 w 1743075"/>
              <a:gd name="connsiteY107" fmla="*/ 4437746 h 4829175"/>
              <a:gd name="connsiteX108" fmla="*/ 672820 w 1743075"/>
              <a:gd name="connsiteY108" fmla="*/ 4431079 h 4829175"/>
              <a:gd name="connsiteX109" fmla="*/ 716635 w 1743075"/>
              <a:gd name="connsiteY109" fmla="*/ 4253914 h 4829175"/>
              <a:gd name="connsiteX110" fmla="*/ 721398 w 1743075"/>
              <a:gd name="connsiteY110" fmla="*/ 4228196 h 4829175"/>
              <a:gd name="connsiteX111" fmla="*/ 755688 w 1743075"/>
              <a:gd name="connsiteY111" fmla="*/ 3985309 h 4829175"/>
              <a:gd name="connsiteX112" fmla="*/ 762355 w 1743075"/>
              <a:gd name="connsiteY112" fmla="*/ 3962449 h 4829175"/>
              <a:gd name="connsiteX113" fmla="*/ 826173 w 1743075"/>
              <a:gd name="connsiteY113" fmla="*/ 3636694 h 4829175"/>
              <a:gd name="connsiteX114" fmla="*/ 829983 w 1743075"/>
              <a:gd name="connsiteY114" fmla="*/ 3612881 h 4829175"/>
              <a:gd name="connsiteX115" fmla="*/ 836650 w 1743075"/>
              <a:gd name="connsiteY115" fmla="*/ 3565256 h 4829175"/>
              <a:gd name="connsiteX116" fmla="*/ 867130 w 1743075"/>
              <a:gd name="connsiteY116" fmla="*/ 3320464 h 4829175"/>
              <a:gd name="connsiteX117" fmla="*/ 915708 w 1743075"/>
              <a:gd name="connsiteY117" fmla="*/ 2997566 h 4829175"/>
              <a:gd name="connsiteX118" fmla="*/ 936663 w 1743075"/>
              <a:gd name="connsiteY118" fmla="*/ 3032809 h 4829175"/>
              <a:gd name="connsiteX119" fmla="*/ 949998 w 1743075"/>
              <a:gd name="connsiteY119" fmla="*/ 3197591 h 4829175"/>
              <a:gd name="connsiteX120" fmla="*/ 949045 w 1743075"/>
              <a:gd name="connsiteY120" fmla="*/ 3325226 h 4829175"/>
              <a:gd name="connsiteX121" fmla="*/ 980477 w 1743075"/>
              <a:gd name="connsiteY121" fmla="*/ 3579544 h 4829175"/>
              <a:gd name="connsiteX122" fmla="*/ 983335 w 1743075"/>
              <a:gd name="connsiteY122" fmla="*/ 3946256 h 4829175"/>
              <a:gd name="connsiteX123" fmla="*/ 989050 w 1743075"/>
              <a:gd name="connsiteY123" fmla="*/ 4107229 h 4829175"/>
              <a:gd name="connsiteX124" fmla="*/ 976668 w 1743075"/>
              <a:gd name="connsiteY124" fmla="*/ 4243436 h 4829175"/>
              <a:gd name="connsiteX125" fmla="*/ 971905 w 1743075"/>
              <a:gd name="connsiteY125" fmla="*/ 4266296 h 4829175"/>
              <a:gd name="connsiteX126" fmla="*/ 966190 w 1743075"/>
              <a:gd name="connsiteY126" fmla="*/ 4288204 h 4829175"/>
              <a:gd name="connsiteX127" fmla="*/ 961427 w 1743075"/>
              <a:gd name="connsiteY127" fmla="*/ 4595861 h 4829175"/>
              <a:gd name="connsiteX128" fmla="*/ 974763 w 1743075"/>
              <a:gd name="connsiteY128" fmla="*/ 4618721 h 4829175"/>
              <a:gd name="connsiteX129" fmla="*/ 1007148 w 1743075"/>
              <a:gd name="connsiteY129" fmla="*/ 4692064 h 4829175"/>
              <a:gd name="connsiteX130" fmla="*/ 1070013 w 1743075"/>
              <a:gd name="connsiteY130" fmla="*/ 4767311 h 4829175"/>
              <a:gd name="connsiteX131" fmla="*/ 1116685 w 1743075"/>
              <a:gd name="connsiteY131" fmla="*/ 4820651 h 4829175"/>
              <a:gd name="connsiteX132" fmla="*/ 1133830 w 1743075"/>
              <a:gd name="connsiteY132" fmla="*/ 4827319 h 4829175"/>
              <a:gd name="connsiteX133" fmla="*/ 1181455 w 1743075"/>
              <a:gd name="connsiteY133" fmla="*/ 4827319 h 4829175"/>
              <a:gd name="connsiteX134" fmla="*/ 1255750 w 1743075"/>
              <a:gd name="connsiteY134" fmla="*/ 4818746 h 4829175"/>
              <a:gd name="connsiteX135" fmla="*/ 1298613 w 1743075"/>
              <a:gd name="connsiteY135" fmla="*/ 4766359 h 4829175"/>
              <a:gd name="connsiteX136" fmla="*/ 1281468 w 1743075"/>
              <a:gd name="connsiteY136" fmla="*/ 4697779 h 4829175"/>
              <a:gd name="connsiteX137" fmla="*/ 1270038 w 1743075"/>
              <a:gd name="connsiteY137" fmla="*/ 4605386 h 4829175"/>
              <a:gd name="connsiteX138" fmla="*/ 1330998 w 1743075"/>
              <a:gd name="connsiteY138" fmla="*/ 4244389 h 4829175"/>
              <a:gd name="connsiteX139" fmla="*/ 1331950 w 1743075"/>
              <a:gd name="connsiteY139" fmla="*/ 4239626 h 4829175"/>
              <a:gd name="connsiteX140" fmla="*/ 1352905 w 1743075"/>
              <a:gd name="connsiteY140" fmla="*/ 3898631 h 4829175"/>
              <a:gd name="connsiteX141" fmla="*/ 1384338 w 1743075"/>
              <a:gd name="connsiteY141" fmla="*/ 3664316 h 4829175"/>
              <a:gd name="connsiteX142" fmla="*/ 1441488 w 1743075"/>
              <a:gd name="connsiteY142" fmla="*/ 3318559 h 4829175"/>
              <a:gd name="connsiteX143" fmla="*/ 1457680 w 1743075"/>
              <a:gd name="connsiteY143" fmla="*/ 3014711 h 4829175"/>
              <a:gd name="connsiteX144" fmla="*/ 1485303 w 1743075"/>
              <a:gd name="connsiteY144" fmla="*/ 2673716 h 4829175"/>
              <a:gd name="connsiteX145" fmla="*/ 1488160 w 1743075"/>
              <a:gd name="connsiteY145" fmla="*/ 2573704 h 4829175"/>
              <a:gd name="connsiteX146" fmla="*/ 1497685 w 1743075"/>
              <a:gd name="connsiteY146" fmla="*/ 2507981 h 4829175"/>
              <a:gd name="connsiteX147" fmla="*/ 1519593 w 1743075"/>
              <a:gd name="connsiteY147" fmla="*/ 2480359 h 4829175"/>
              <a:gd name="connsiteX148" fmla="*/ 1573885 w 1743075"/>
              <a:gd name="connsiteY148" fmla="*/ 2434639 h 4829175"/>
              <a:gd name="connsiteX149" fmla="*/ 1599603 w 1743075"/>
              <a:gd name="connsiteY149" fmla="*/ 2400349 h 4829175"/>
              <a:gd name="connsiteX150" fmla="*/ 1662468 w 1743075"/>
              <a:gd name="connsiteY150" fmla="*/ 2271761 h 4829175"/>
              <a:gd name="connsiteX151" fmla="*/ 1671040 w 1743075"/>
              <a:gd name="connsiteY151" fmla="*/ 2126029 h 4829175"/>
              <a:gd name="connsiteX152" fmla="*/ 1671993 w 1743075"/>
              <a:gd name="connsiteY152" fmla="*/ 2111741 h 4829175"/>
              <a:gd name="connsiteX153" fmla="*/ 1708188 w 1743075"/>
              <a:gd name="connsiteY153" fmla="*/ 1960294 h 4829175"/>
              <a:gd name="connsiteX154" fmla="*/ 284200 w 1743075"/>
              <a:gd name="connsiteY154" fmla="*/ 2927081 h 4829175"/>
              <a:gd name="connsiteX155" fmla="*/ 321348 w 1743075"/>
              <a:gd name="connsiteY155" fmla="*/ 2824211 h 4829175"/>
              <a:gd name="connsiteX156" fmla="*/ 328968 w 1743075"/>
              <a:gd name="connsiteY156" fmla="*/ 2825164 h 4829175"/>
              <a:gd name="connsiteX157" fmla="*/ 337540 w 1743075"/>
              <a:gd name="connsiteY157" fmla="*/ 2930891 h 4829175"/>
              <a:gd name="connsiteX158" fmla="*/ 284200 w 1743075"/>
              <a:gd name="connsiteY158" fmla="*/ 2927081 h 4829175"/>
              <a:gd name="connsiteX159" fmla="*/ 391833 w 1743075"/>
              <a:gd name="connsiteY159" fmla="*/ 2454641 h 4829175"/>
              <a:gd name="connsiteX160" fmla="*/ 262293 w 1743075"/>
              <a:gd name="connsiteY160" fmla="*/ 2454641 h 4829175"/>
              <a:gd name="connsiteX161" fmla="*/ 288963 w 1743075"/>
              <a:gd name="connsiteY161" fmla="*/ 2388919 h 4829175"/>
              <a:gd name="connsiteX162" fmla="*/ 401358 w 1743075"/>
              <a:gd name="connsiteY162" fmla="*/ 2401301 h 4829175"/>
              <a:gd name="connsiteX163" fmla="*/ 391833 w 1743075"/>
              <a:gd name="connsiteY163" fmla="*/ 2454641 h 4829175"/>
              <a:gd name="connsiteX164" fmla="*/ 422312 w 1743075"/>
              <a:gd name="connsiteY164" fmla="*/ 2628949 h 4829175"/>
              <a:gd name="connsiteX165" fmla="*/ 414693 w 1743075"/>
              <a:gd name="connsiteY165" fmla="*/ 2566084 h 4829175"/>
              <a:gd name="connsiteX166" fmla="*/ 408978 w 1743075"/>
              <a:gd name="connsiteY166" fmla="*/ 2500361 h 4829175"/>
              <a:gd name="connsiteX167" fmla="*/ 410883 w 1743075"/>
              <a:gd name="connsiteY167" fmla="*/ 2468929 h 4829175"/>
              <a:gd name="connsiteX168" fmla="*/ 448030 w 1743075"/>
              <a:gd name="connsiteY168" fmla="*/ 2374631 h 4829175"/>
              <a:gd name="connsiteX169" fmla="*/ 422312 w 1743075"/>
              <a:gd name="connsiteY169" fmla="*/ 2628949 h 4829175"/>
              <a:gd name="connsiteX170" fmla="*/ 814743 w 1743075"/>
              <a:gd name="connsiteY170" fmla="*/ 1037321 h 4829175"/>
              <a:gd name="connsiteX171" fmla="*/ 806170 w 1743075"/>
              <a:gd name="connsiteY171" fmla="*/ 1037321 h 4829175"/>
              <a:gd name="connsiteX172" fmla="*/ 793788 w 1743075"/>
              <a:gd name="connsiteY172" fmla="*/ 857299 h 4829175"/>
              <a:gd name="connsiteX173" fmla="*/ 802360 w 1743075"/>
              <a:gd name="connsiteY173" fmla="*/ 854441 h 4829175"/>
              <a:gd name="connsiteX174" fmla="*/ 849033 w 1743075"/>
              <a:gd name="connsiteY174" fmla="*/ 903971 h 4829175"/>
              <a:gd name="connsiteX175" fmla="*/ 862368 w 1743075"/>
              <a:gd name="connsiteY175" fmla="*/ 883969 h 4829175"/>
              <a:gd name="connsiteX176" fmla="*/ 885227 w 1743075"/>
              <a:gd name="connsiteY176" fmla="*/ 857299 h 4829175"/>
              <a:gd name="connsiteX177" fmla="*/ 891895 w 1743075"/>
              <a:gd name="connsiteY177" fmla="*/ 861109 h 4829175"/>
              <a:gd name="connsiteX178" fmla="*/ 814743 w 1743075"/>
              <a:gd name="connsiteY178" fmla="*/ 1037321 h 4829175"/>
              <a:gd name="connsiteX179" fmla="*/ 860463 w 1743075"/>
              <a:gd name="connsiteY179" fmla="*/ 883969 h 4829175"/>
              <a:gd name="connsiteX180" fmla="*/ 796645 w 1743075"/>
              <a:gd name="connsiteY180" fmla="*/ 786814 h 4829175"/>
              <a:gd name="connsiteX181" fmla="*/ 795693 w 1743075"/>
              <a:gd name="connsiteY181" fmla="*/ 672514 h 4829175"/>
              <a:gd name="connsiteX182" fmla="*/ 901420 w 1743075"/>
              <a:gd name="connsiteY182" fmla="*/ 747761 h 4829175"/>
              <a:gd name="connsiteX183" fmla="*/ 860463 w 1743075"/>
              <a:gd name="connsiteY183" fmla="*/ 883969 h 4829175"/>
              <a:gd name="connsiteX184" fmla="*/ 985240 w 1743075"/>
              <a:gd name="connsiteY184" fmla="*/ 1052561 h 4829175"/>
              <a:gd name="connsiteX185" fmla="*/ 979525 w 1743075"/>
              <a:gd name="connsiteY185" fmla="*/ 1050656 h 4829175"/>
              <a:gd name="connsiteX186" fmla="*/ 970952 w 1743075"/>
              <a:gd name="connsiteY186" fmla="*/ 869681 h 4829175"/>
              <a:gd name="connsiteX187" fmla="*/ 999527 w 1743075"/>
              <a:gd name="connsiteY187" fmla="*/ 913496 h 4829175"/>
              <a:gd name="connsiteX188" fmla="*/ 1044295 w 1743075"/>
              <a:gd name="connsiteY188" fmla="*/ 880159 h 4829175"/>
              <a:gd name="connsiteX189" fmla="*/ 985240 w 1743075"/>
              <a:gd name="connsiteY189" fmla="*/ 1052561 h 4829175"/>
              <a:gd name="connsiteX190" fmla="*/ 1001433 w 1743075"/>
              <a:gd name="connsiteY190" fmla="*/ 888731 h 4829175"/>
              <a:gd name="connsiteX191" fmla="*/ 942377 w 1743075"/>
              <a:gd name="connsiteY191" fmla="*/ 758239 h 4829175"/>
              <a:gd name="connsiteX192" fmla="*/ 1104303 w 1743075"/>
              <a:gd name="connsiteY192" fmla="*/ 632509 h 4829175"/>
              <a:gd name="connsiteX193" fmla="*/ 1001433 w 1743075"/>
              <a:gd name="connsiteY193" fmla="*/ 888731 h 4829175"/>
              <a:gd name="connsiteX194" fmla="*/ 1510068 w 1743075"/>
              <a:gd name="connsiteY194" fmla="*/ 2456546 h 4829175"/>
              <a:gd name="connsiteX195" fmla="*/ 1388148 w 1743075"/>
              <a:gd name="connsiteY195" fmla="*/ 2296526 h 4829175"/>
              <a:gd name="connsiteX196" fmla="*/ 1543405 w 1743075"/>
              <a:gd name="connsiteY196" fmla="*/ 2432734 h 4829175"/>
              <a:gd name="connsiteX197" fmla="*/ 1510068 w 1743075"/>
              <a:gd name="connsiteY197" fmla="*/ 2456546 h 4829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Lst>
            <a:rect l="l" t="t" r="r" b="b"/>
            <a:pathLst>
              <a:path w="1743075" h="4829175">
                <a:moveTo>
                  <a:pt x="1708188" y="1960294"/>
                </a:moveTo>
                <a:cubicBezTo>
                  <a:pt x="1708188" y="1871711"/>
                  <a:pt x="1736763" y="1782176"/>
                  <a:pt x="1736763" y="1693594"/>
                </a:cubicBezTo>
                <a:cubicBezTo>
                  <a:pt x="1733905" y="1665971"/>
                  <a:pt x="1731048" y="1637396"/>
                  <a:pt x="1727238" y="1609774"/>
                </a:cubicBezTo>
                <a:cubicBezTo>
                  <a:pt x="1722475" y="1577389"/>
                  <a:pt x="1708188" y="1544051"/>
                  <a:pt x="1703425" y="1511666"/>
                </a:cubicBezTo>
                <a:cubicBezTo>
                  <a:pt x="1700568" y="1495474"/>
                  <a:pt x="1698663" y="1479281"/>
                  <a:pt x="1696757" y="1463089"/>
                </a:cubicBezTo>
                <a:cubicBezTo>
                  <a:pt x="1670088" y="1265921"/>
                  <a:pt x="1689138" y="1056371"/>
                  <a:pt x="1622463" y="865871"/>
                </a:cubicBezTo>
                <a:cubicBezTo>
                  <a:pt x="1611985" y="852536"/>
                  <a:pt x="1599603" y="842059"/>
                  <a:pt x="1587220" y="831581"/>
                </a:cubicBezTo>
                <a:cubicBezTo>
                  <a:pt x="1498638" y="763954"/>
                  <a:pt x="1360525" y="772526"/>
                  <a:pt x="1263370" y="719186"/>
                </a:cubicBezTo>
                <a:cubicBezTo>
                  <a:pt x="1247178" y="711566"/>
                  <a:pt x="1230985" y="702994"/>
                  <a:pt x="1215745" y="693469"/>
                </a:cubicBezTo>
                <a:cubicBezTo>
                  <a:pt x="1200505" y="683944"/>
                  <a:pt x="1185265" y="674419"/>
                  <a:pt x="1170025" y="662989"/>
                </a:cubicBezTo>
                <a:cubicBezTo>
                  <a:pt x="1123353" y="626794"/>
                  <a:pt x="1099540" y="582979"/>
                  <a:pt x="1111923" y="522019"/>
                </a:cubicBezTo>
                <a:cubicBezTo>
                  <a:pt x="1115733" y="502016"/>
                  <a:pt x="1113828" y="481061"/>
                  <a:pt x="1116685" y="461059"/>
                </a:cubicBezTo>
                <a:cubicBezTo>
                  <a:pt x="1120495" y="438199"/>
                  <a:pt x="1123353" y="413434"/>
                  <a:pt x="1131925" y="392479"/>
                </a:cubicBezTo>
                <a:cubicBezTo>
                  <a:pt x="1146213" y="357236"/>
                  <a:pt x="1151928" y="324851"/>
                  <a:pt x="1143355" y="291514"/>
                </a:cubicBezTo>
                <a:lnTo>
                  <a:pt x="1142403" y="289609"/>
                </a:lnTo>
                <a:cubicBezTo>
                  <a:pt x="1137640" y="269606"/>
                  <a:pt x="1126210" y="271511"/>
                  <a:pt x="1126210" y="271511"/>
                </a:cubicBezTo>
                <a:cubicBezTo>
                  <a:pt x="1120495" y="275321"/>
                  <a:pt x="1112875" y="285799"/>
                  <a:pt x="1112875" y="285799"/>
                </a:cubicBezTo>
                <a:lnTo>
                  <a:pt x="1113828" y="258176"/>
                </a:lnTo>
                <a:lnTo>
                  <a:pt x="1112875" y="224839"/>
                </a:lnTo>
                <a:cubicBezTo>
                  <a:pt x="1110970" y="222934"/>
                  <a:pt x="1109065" y="207694"/>
                  <a:pt x="1107160" y="199121"/>
                </a:cubicBezTo>
                <a:cubicBezTo>
                  <a:pt x="1106208" y="187691"/>
                  <a:pt x="1104303" y="201026"/>
                  <a:pt x="1103350" y="182929"/>
                </a:cubicBezTo>
                <a:cubicBezTo>
                  <a:pt x="1102398" y="179119"/>
                  <a:pt x="1101445" y="179119"/>
                  <a:pt x="1100493" y="166736"/>
                </a:cubicBezTo>
                <a:cubicBezTo>
                  <a:pt x="1099540" y="143876"/>
                  <a:pt x="1098588" y="152449"/>
                  <a:pt x="1096683" y="150544"/>
                </a:cubicBezTo>
                <a:cubicBezTo>
                  <a:pt x="1095730" y="118159"/>
                  <a:pt x="1093825" y="115301"/>
                  <a:pt x="1091920" y="135304"/>
                </a:cubicBezTo>
                <a:cubicBezTo>
                  <a:pt x="1090015" y="129589"/>
                  <a:pt x="1088110" y="125779"/>
                  <a:pt x="1086205" y="116254"/>
                </a:cubicBezTo>
                <a:cubicBezTo>
                  <a:pt x="1083348" y="105776"/>
                  <a:pt x="1081443" y="99109"/>
                  <a:pt x="1077633" y="104824"/>
                </a:cubicBezTo>
                <a:cubicBezTo>
                  <a:pt x="1073823" y="117206"/>
                  <a:pt x="1070965" y="90536"/>
                  <a:pt x="1067155" y="89584"/>
                </a:cubicBezTo>
                <a:cubicBezTo>
                  <a:pt x="1063345" y="94346"/>
                  <a:pt x="1059535" y="50531"/>
                  <a:pt x="1055725" y="76249"/>
                </a:cubicBezTo>
                <a:cubicBezTo>
                  <a:pt x="1051915" y="85774"/>
                  <a:pt x="1048105" y="59104"/>
                  <a:pt x="1043343" y="65771"/>
                </a:cubicBezTo>
                <a:cubicBezTo>
                  <a:pt x="1039533" y="64819"/>
                  <a:pt x="1034770" y="66724"/>
                  <a:pt x="1030960" y="54341"/>
                </a:cubicBezTo>
                <a:cubicBezTo>
                  <a:pt x="1026198" y="52436"/>
                  <a:pt x="1022388" y="38149"/>
                  <a:pt x="1017625" y="41006"/>
                </a:cubicBezTo>
                <a:cubicBezTo>
                  <a:pt x="1012863" y="42911"/>
                  <a:pt x="1008100" y="32434"/>
                  <a:pt x="1003338" y="38149"/>
                </a:cubicBezTo>
                <a:cubicBezTo>
                  <a:pt x="996670" y="20051"/>
                  <a:pt x="989050" y="36244"/>
                  <a:pt x="981430" y="28624"/>
                </a:cubicBezTo>
                <a:cubicBezTo>
                  <a:pt x="973810" y="20051"/>
                  <a:pt x="966190" y="10526"/>
                  <a:pt x="958570" y="21004"/>
                </a:cubicBezTo>
                <a:cubicBezTo>
                  <a:pt x="950950" y="6716"/>
                  <a:pt x="943330" y="25766"/>
                  <a:pt x="934758" y="16241"/>
                </a:cubicBezTo>
                <a:cubicBezTo>
                  <a:pt x="927138" y="17194"/>
                  <a:pt x="918565" y="9574"/>
                  <a:pt x="910945" y="12431"/>
                </a:cubicBezTo>
                <a:cubicBezTo>
                  <a:pt x="902373" y="7669"/>
                  <a:pt x="894752" y="33386"/>
                  <a:pt x="886180" y="9574"/>
                </a:cubicBezTo>
                <a:cubicBezTo>
                  <a:pt x="877608" y="9574"/>
                  <a:pt x="869988" y="4811"/>
                  <a:pt x="861415" y="8621"/>
                </a:cubicBezTo>
                <a:cubicBezTo>
                  <a:pt x="856652" y="12431"/>
                  <a:pt x="851890" y="21004"/>
                  <a:pt x="847127" y="9574"/>
                </a:cubicBezTo>
                <a:cubicBezTo>
                  <a:pt x="842365" y="11479"/>
                  <a:pt x="836650" y="18146"/>
                  <a:pt x="831888" y="13384"/>
                </a:cubicBezTo>
                <a:cubicBezTo>
                  <a:pt x="827125" y="17194"/>
                  <a:pt x="822363" y="23861"/>
                  <a:pt x="817600" y="19099"/>
                </a:cubicBezTo>
                <a:cubicBezTo>
                  <a:pt x="815695" y="13384"/>
                  <a:pt x="812838" y="10526"/>
                  <a:pt x="810933" y="11479"/>
                </a:cubicBezTo>
                <a:cubicBezTo>
                  <a:pt x="809027" y="12431"/>
                  <a:pt x="809027" y="19099"/>
                  <a:pt x="807123" y="29576"/>
                </a:cubicBezTo>
                <a:cubicBezTo>
                  <a:pt x="801408" y="35291"/>
                  <a:pt x="795693" y="41006"/>
                  <a:pt x="790930" y="41006"/>
                </a:cubicBezTo>
                <a:cubicBezTo>
                  <a:pt x="785215" y="54341"/>
                  <a:pt x="780452" y="61009"/>
                  <a:pt x="774738" y="59104"/>
                </a:cubicBezTo>
                <a:cubicBezTo>
                  <a:pt x="769023" y="72439"/>
                  <a:pt x="764260" y="60056"/>
                  <a:pt x="759498" y="76249"/>
                </a:cubicBezTo>
                <a:cubicBezTo>
                  <a:pt x="754735" y="65771"/>
                  <a:pt x="749973" y="86726"/>
                  <a:pt x="746163" y="89584"/>
                </a:cubicBezTo>
                <a:cubicBezTo>
                  <a:pt x="741400" y="88631"/>
                  <a:pt x="737590" y="105776"/>
                  <a:pt x="733780" y="105776"/>
                </a:cubicBezTo>
                <a:cubicBezTo>
                  <a:pt x="729970" y="99109"/>
                  <a:pt x="726160" y="120064"/>
                  <a:pt x="723302" y="122921"/>
                </a:cubicBezTo>
                <a:cubicBezTo>
                  <a:pt x="719493" y="142924"/>
                  <a:pt x="716635" y="116254"/>
                  <a:pt x="713777" y="139114"/>
                </a:cubicBezTo>
                <a:cubicBezTo>
                  <a:pt x="710920" y="119111"/>
                  <a:pt x="708063" y="152449"/>
                  <a:pt x="706158" y="160069"/>
                </a:cubicBezTo>
                <a:cubicBezTo>
                  <a:pt x="705205" y="151496"/>
                  <a:pt x="703300" y="170546"/>
                  <a:pt x="702348" y="175309"/>
                </a:cubicBezTo>
                <a:cubicBezTo>
                  <a:pt x="701395" y="180071"/>
                  <a:pt x="700443" y="184834"/>
                  <a:pt x="699490" y="186739"/>
                </a:cubicBezTo>
                <a:cubicBezTo>
                  <a:pt x="697585" y="196264"/>
                  <a:pt x="696633" y="205789"/>
                  <a:pt x="696633" y="216266"/>
                </a:cubicBezTo>
                <a:cubicBezTo>
                  <a:pt x="696633" y="226744"/>
                  <a:pt x="696633" y="237221"/>
                  <a:pt x="698538" y="247699"/>
                </a:cubicBezTo>
                <a:cubicBezTo>
                  <a:pt x="701395" y="267701"/>
                  <a:pt x="700443" y="287704"/>
                  <a:pt x="694727" y="306754"/>
                </a:cubicBezTo>
                <a:lnTo>
                  <a:pt x="694727" y="306754"/>
                </a:lnTo>
                <a:cubicBezTo>
                  <a:pt x="694727" y="306754"/>
                  <a:pt x="667105" y="301039"/>
                  <a:pt x="662343" y="320089"/>
                </a:cubicBezTo>
                <a:cubicBezTo>
                  <a:pt x="662343" y="320089"/>
                  <a:pt x="655675" y="353426"/>
                  <a:pt x="671868" y="384859"/>
                </a:cubicBezTo>
                <a:cubicBezTo>
                  <a:pt x="673773" y="390574"/>
                  <a:pt x="677583" y="395336"/>
                  <a:pt x="682345" y="400099"/>
                </a:cubicBezTo>
                <a:cubicBezTo>
                  <a:pt x="729970" y="449629"/>
                  <a:pt x="754735" y="513446"/>
                  <a:pt x="769975" y="575359"/>
                </a:cubicBezTo>
                <a:cubicBezTo>
                  <a:pt x="789977" y="655369"/>
                  <a:pt x="787120" y="706804"/>
                  <a:pt x="679488" y="741094"/>
                </a:cubicBezTo>
                <a:cubicBezTo>
                  <a:pt x="592810" y="769669"/>
                  <a:pt x="497560" y="803006"/>
                  <a:pt x="412787" y="837296"/>
                </a:cubicBezTo>
                <a:cubicBezTo>
                  <a:pt x="378498" y="850631"/>
                  <a:pt x="356590" y="877301"/>
                  <a:pt x="355637" y="917306"/>
                </a:cubicBezTo>
                <a:cubicBezTo>
                  <a:pt x="354685" y="972551"/>
                  <a:pt x="350875" y="1025891"/>
                  <a:pt x="337540" y="1080184"/>
                </a:cubicBezTo>
                <a:cubicBezTo>
                  <a:pt x="322300" y="1141144"/>
                  <a:pt x="331825" y="1204961"/>
                  <a:pt x="323253" y="1267826"/>
                </a:cubicBezTo>
                <a:cubicBezTo>
                  <a:pt x="310870" y="1364981"/>
                  <a:pt x="279438" y="1459279"/>
                  <a:pt x="286105" y="1558339"/>
                </a:cubicBezTo>
                <a:cubicBezTo>
                  <a:pt x="288010" y="1587866"/>
                  <a:pt x="282295" y="1618346"/>
                  <a:pt x="277533" y="1647874"/>
                </a:cubicBezTo>
                <a:cubicBezTo>
                  <a:pt x="273723" y="1668829"/>
                  <a:pt x="263245" y="1688831"/>
                  <a:pt x="256578" y="1709786"/>
                </a:cubicBezTo>
                <a:cubicBezTo>
                  <a:pt x="251815" y="1726931"/>
                  <a:pt x="239432" y="1749791"/>
                  <a:pt x="246100" y="1762174"/>
                </a:cubicBezTo>
                <a:cubicBezTo>
                  <a:pt x="267055" y="1806941"/>
                  <a:pt x="249910" y="1849804"/>
                  <a:pt x="248005" y="1892666"/>
                </a:cubicBezTo>
                <a:cubicBezTo>
                  <a:pt x="247053" y="1908859"/>
                  <a:pt x="243242" y="1924099"/>
                  <a:pt x="242290" y="1940291"/>
                </a:cubicBezTo>
                <a:cubicBezTo>
                  <a:pt x="238480" y="2059354"/>
                  <a:pt x="234670" y="2178416"/>
                  <a:pt x="230860" y="2296526"/>
                </a:cubicBezTo>
                <a:cubicBezTo>
                  <a:pt x="229907" y="2315576"/>
                  <a:pt x="225145" y="2334626"/>
                  <a:pt x="225145" y="2352724"/>
                </a:cubicBezTo>
                <a:cubicBezTo>
                  <a:pt x="225145" y="2382251"/>
                  <a:pt x="222288" y="2414636"/>
                  <a:pt x="231813" y="2441306"/>
                </a:cubicBezTo>
                <a:cubicBezTo>
                  <a:pt x="241338" y="2468929"/>
                  <a:pt x="243242" y="2493694"/>
                  <a:pt x="238480" y="2520364"/>
                </a:cubicBezTo>
                <a:cubicBezTo>
                  <a:pt x="233717" y="2543224"/>
                  <a:pt x="228003" y="2567036"/>
                  <a:pt x="221335" y="2589896"/>
                </a:cubicBezTo>
                <a:cubicBezTo>
                  <a:pt x="212763" y="2617519"/>
                  <a:pt x="217525" y="2640379"/>
                  <a:pt x="228003" y="2667049"/>
                </a:cubicBezTo>
                <a:cubicBezTo>
                  <a:pt x="248005" y="2716579"/>
                  <a:pt x="262293" y="2766109"/>
                  <a:pt x="237528" y="2822306"/>
                </a:cubicBezTo>
                <a:cubicBezTo>
                  <a:pt x="211810" y="2880409"/>
                  <a:pt x="194665" y="2943274"/>
                  <a:pt x="171805" y="3010901"/>
                </a:cubicBezTo>
                <a:cubicBezTo>
                  <a:pt x="160375" y="3015664"/>
                  <a:pt x="142277" y="3022331"/>
                  <a:pt x="125132" y="3028999"/>
                </a:cubicBezTo>
                <a:cubicBezTo>
                  <a:pt x="113702" y="3057574"/>
                  <a:pt x="107035" y="3084244"/>
                  <a:pt x="93700" y="3107104"/>
                </a:cubicBezTo>
                <a:cubicBezTo>
                  <a:pt x="61315" y="3159491"/>
                  <a:pt x="40360" y="3218546"/>
                  <a:pt x="27025" y="3277601"/>
                </a:cubicBezTo>
                <a:cubicBezTo>
                  <a:pt x="19405" y="3312844"/>
                  <a:pt x="28930" y="3349991"/>
                  <a:pt x="19405" y="3385234"/>
                </a:cubicBezTo>
                <a:cubicBezTo>
                  <a:pt x="-1550" y="3460481"/>
                  <a:pt x="9880" y="3535729"/>
                  <a:pt x="13690" y="3611929"/>
                </a:cubicBezTo>
                <a:cubicBezTo>
                  <a:pt x="15595" y="3650029"/>
                  <a:pt x="14642" y="3687176"/>
                  <a:pt x="23215" y="3724324"/>
                </a:cubicBezTo>
                <a:cubicBezTo>
                  <a:pt x="30835" y="3759566"/>
                  <a:pt x="45122" y="3794809"/>
                  <a:pt x="83222" y="3803381"/>
                </a:cubicBezTo>
                <a:cubicBezTo>
                  <a:pt x="118465" y="3811001"/>
                  <a:pt x="155613" y="3813859"/>
                  <a:pt x="190855" y="3811001"/>
                </a:cubicBezTo>
                <a:cubicBezTo>
                  <a:pt x="206095" y="3810049"/>
                  <a:pt x="222288" y="3807191"/>
                  <a:pt x="237528" y="3805286"/>
                </a:cubicBezTo>
                <a:cubicBezTo>
                  <a:pt x="269913" y="3796714"/>
                  <a:pt x="317537" y="3787189"/>
                  <a:pt x="327062" y="3796714"/>
                </a:cubicBezTo>
                <a:cubicBezTo>
                  <a:pt x="384212" y="3882439"/>
                  <a:pt x="327062" y="3987214"/>
                  <a:pt x="320395" y="4089131"/>
                </a:cubicBezTo>
                <a:cubicBezTo>
                  <a:pt x="318490" y="4106276"/>
                  <a:pt x="316585" y="4122469"/>
                  <a:pt x="314680" y="4139614"/>
                </a:cubicBezTo>
                <a:cubicBezTo>
                  <a:pt x="313728" y="4147234"/>
                  <a:pt x="312775" y="4154854"/>
                  <a:pt x="311823" y="4163426"/>
                </a:cubicBezTo>
                <a:cubicBezTo>
                  <a:pt x="308013" y="4244389"/>
                  <a:pt x="269913" y="4330114"/>
                  <a:pt x="279438" y="4415839"/>
                </a:cubicBezTo>
                <a:cubicBezTo>
                  <a:pt x="279438" y="4434889"/>
                  <a:pt x="298488" y="4444414"/>
                  <a:pt x="317537" y="4444414"/>
                </a:cubicBezTo>
                <a:cubicBezTo>
                  <a:pt x="308013" y="4453939"/>
                  <a:pt x="298488" y="4463464"/>
                  <a:pt x="286105" y="4481561"/>
                </a:cubicBezTo>
                <a:cubicBezTo>
                  <a:pt x="282295" y="4488229"/>
                  <a:pt x="279438" y="4494896"/>
                  <a:pt x="277533" y="4502516"/>
                </a:cubicBezTo>
                <a:cubicBezTo>
                  <a:pt x="269913" y="4523471"/>
                  <a:pt x="266103" y="4546331"/>
                  <a:pt x="260388" y="4569191"/>
                </a:cubicBezTo>
                <a:cubicBezTo>
                  <a:pt x="248005" y="4620626"/>
                  <a:pt x="219430" y="4656821"/>
                  <a:pt x="173710" y="4682539"/>
                </a:cubicBezTo>
                <a:cubicBezTo>
                  <a:pt x="152755" y="4693969"/>
                  <a:pt x="132752" y="4707304"/>
                  <a:pt x="111797" y="4718734"/>
                </a:cubicBezTo>
                <a:cubicBezTo>
                  <a:pt x="85127" y="4733021"/>
                  <a:pt x="71792" y="4753976"/>
                  <a:pt x="79412" y="4791124"/>
                </a:cubicBezTo>
                <a:cubicBezTo>
                  <a:pt x="96557" y="4797791"/>
                  <a:pt x="116560" y="4812079"/>
                  <a:pt x="136563" y="4813031"/>
                </a:cubicBezTo>
                <a:cubicBezTo>
                  <a:pt x="185140" y="4815889"/>
                  <a:pt x="234670" y="4817794"/>
                  <a:pt x="283248" y="4812079"/>
                </a:cubicBezTo>
                <a:cubicBezTo>
                  <a:pt x="309918" y="4809221"/>
                  <a:pt x="338493" y="4794934"/>
                  <a:pt x="358495" y="4777789"/>
                </a:cubicBezTo>
                <a:cubicBezTo>
                  <a:pt x="384212" y="4754929"/>
                  <a:pt x="407073" y="4749214"/>
                  <a:pt x="440410" y="4756834"/>
                </a:cubicBezTo>
                <a:cubicBezTo>
                  <a:pt x="492798" y="4769216"/>
                  <a:pt x="544233" y="4761596"/>
                  <a:pt x="594715" y="4730164"/>
                </a:cubicBezTo>
                <a:cubicBezTo>
                  <a:pt x="600430" y="4663489"/>
                  <a:pt x="610908" y="4595861"/>
                  <a:pt x="611860" y="4528234"/>
                </a:cubicBezTo>
                <a:cubicBezTo>
                  <a:pt x="612813" y="4487276"/>
                  <a:pt x="619480" y="4452986"/>
                  <a:pt x="650913" y="4437746"/>
                </a:cubicBezTo>
                <a:cubicBezTo>
                  <a:pt x="657580" y="4434889"/>
                  <a:pt x="664248" y="4432031"/>
                  <a:pt x="672820" y="4431079"/>
                </a:cubicBezTo>
                <a:cubicBezTo>
                  <a:pt x="692823" y="4372976"/>
                  <a:pt x="704252" y="4312969"/>
                  <a:pt x="716635" y="4253914"/>
                </a:cubicBezTo>
                <a:cubicBezTo>
                  <a:pt x="718540" y="4245341"/>
                  <a:pt x="720445" y="4236769"/>
                  <a:pt x="721398" y="4228196"/>
                </a:cubicBezTo>
                <a:cubicBezTo>
                  <a:pt x="724255" y="4145329"/>
                  <a:pt x="735685" y="4063414"/>
                  <a:pt x="755688" y="3985309"/>
                </a:cubicBezTo>
                <a:cubicBezTo>
                  <a:pt x="757593" y="3977689"/>
                  <a:pt x="759498" y="3970069"/>
                  <a:pt x="762355" y="3962449"/>
                </a:cubicBezTo>
                <a:cubicBezTo>
                  <a:pt x="782358" y="3845291"/>
                  <a:pt x="782358" y="3740516"/>
                  <a:pt x="826173" y="3636694"/>
                </a:cubicBezTo>
                <a:cubicBezTo>
                  <a:pt x="827125" y="3629074"/>
                  <a:pt x="828077" y="3620501"/>
                  <a:pt x="829983" y="3612881"/>
                </a:cubicBezTo>
                <a:cubicBezTo>
                  <a:pt x="831888" y="3596689"/>
                  <a:pt x="834745" y="3580496"/>
                  <a:pt x="836650" y="3565256"/>
                </a:cubicBezTo>
                <a:cubicBezTo>
                  <a:pt x="848080" y="3483341"/>
                  <a:pt x="867130" y="3402379"/>
                  <a:pt x="867130" y="3320464"/>
                </a:cubicBezTo>
                <a:cubicBezTo>
                  <a:pt x="866177" y="3209974"/>
                  <a:pt x="900468" y="3106151"/>
                  <a:pt x="915708" y="2997566"/>
                </a:cubicBezTo>
                <a:cubicBezTo>
                  <a:pt x="926185" y="3008044"/>
                  <a:pt x="932852" y="3019474"/>
                  <a:pt x="936663" y="3032809"/>
                </a:cubicBezTo>
                <a:cubicBezTo>
                  <a:pt x="952855" y="3087101"/>
                  <a:pt x="955713" y="3141394"/>
                  <a:pt x="949998" y="3197591"/>
                </a:cubicBezTo>
                <a:cubicBezTo>
                  <a:pt x="946188" y="3239501"/>
                  <a:pt x="945235" y="3283316"/>
                  <a:pt x="949045" y="3325226"/>
                </a:cubicBezTo>
                <a:cubicBezTo>
                  <a:pt x="957618" y="3409999"/>
                  <a:pt x="976668" y="3494771"/>
                  <a:pt x="980477" y="3579544"/>
                </a:cubicBezTo>
                <a:cubicBezTo>
                  <a:pt x="986193" y="3701464"/>
                  <a:pt x="981430" y="3824336"/>
                  <a:pt x="983335" y="3946256"/>
                </a:cubicBezTo>
                <a:cubicBezTo>
                  <a:pt x="984288" y="3999596"/>
                  <a:pt x="990002" y="4053889"/>
                  <a:pt x="989050" y="4107229"/>
                </a:cubicBezTo>
                <a:cubicBezTo>
                  <a:pt x="988098" y="4152949"/>
                  <a:pt x="985240" y="4198669"/>
                  <a:pt x="976668" y="4243436"/>
                </a:cubicBezTo>
                <a:cubicBezTo>
                  <a:pt x="975715" y="4251056"/>
                  <a:pt x="973810" y="4258676"/>
                  <a:pt x="971905" y="4266296"/>
                </a:cubicBezTo>
                <a:cubicBezTo>
                  <a:pt x="970000" y="4273916"/>
                  <a:pt x="968095" y="4281536"/>
                  <a:pt x="966190" y="4288204"/>
                </a:cubicBezTo>
                <a:cubicBezTo>
                  <a:pt x="971905" y="4389169"/>
                  <a:pt x="943330" y="4493944"/>
                  <a:pt x="961427" y="4595861"/>
                </a:cubicBezTo>
                <a:cubicBezTo>
                  <a:pt x="965238" y="4603481"/>
                  <a:pt x="970000" y="4611101"/>
                  <a:pt x="974763" y="4618721"/>
                </a:cubicBezTo>
                <a:cubicBezTo>
                  <a:pt x="989050" y="4640629"/>
                  <a:pt x="1005243" y="4666346"/>
                  <a:pt x="1007148" y="4692064"/>
                </a:cubicBezTo>
                <a:cubicBezTo>
                  <a:pt x="1010958" y="4733021"/>
                  <a:pt x="1028102" y="4756834"/>
                  <a:pt x="1070013" y="4767311"/>
                </a:cubicBezTo>
                <a:cubicBezTo>
                  <a:pt x="1065250" y="4803506"/>
                  <a:pt x="1085253" y="4816841"/>
                  <a:pt x="1116685" y="4820651"/>
                </a:cubicBezTo>
                <a:cubicBezTo>
                  <a:pt x="1122400" y="4821604"/>
                  <a:pt x="1128115" y="4825414"/>
                  <a:pt x="1133830" y="4827319"/>
                </a:cubicBezTo>
                <a:cubicBezTo>
                  <a:pt x="1150023" y="4827319"/>
                  <a:pt x="1165263" y="4827319"/>
                  <a:pt x="1181455" y="4827319"/>
                </a:cubicBezTo>
                <a:cubicBezTo>
                  <a:pt x="1206220" y="4824461"/>
                  <a:pt x="1230985" y="4821604"/>
                  <a:pt x="1255750" y="4818746"/>
                </a:cubicBezTo>
                <a:cubicBezTo>
                  <a:pt x="1291945" y="4814936"/>
                  <a:pt x="1303375" y="4802554"/>
                  <a:pt x="1298613" y="4766359"/>
                </a:cubicBezTo>
                <a:cubicBezTo>
                  <a:pt x="1295755" y="4743499"/>
                  <a:pt x="1291945" y="4718734"/>
                  <a:pt x="1281468" y="4697779"/>
                </a:cubicBezTo>
                <a:cubicBezTo>
                  <a:pt x="1266228" y="4667299"/>
                  <a:pt x="1264323" y="4637771"/>
                  <a:pt x="1270038" y="4605386"/>
                </a:cubicBezTo>
                <a:cubicBezTo>
                  <a:pt x="1290993" y="4485371"/>
                  <a:pt x="1310995" y="4365356"/>
                  <a:pt x="1330998" y="4244389"/>
                </a:cubicBezTo>
                <a:cubicBezTo>
                  <a:pt x="1330998" y="4242484"/>
                  <a:pt x="1331950" y="4241531"/>
                  <a:pt x="1331950" y="4239626"/>
                </a:cubicBezTo>
                <a:cubicBezTo>
                  <a:pt x="1339570" y="4126279"/>
                  <a:pt x="1348143" y="4011979"/>
                  <a:pt x="1352905" y="3898631"/>
                </a:cubicBezTo>
                <a:cubicBezTo>
                  <a:pt x="1356715" y="3819574"/>
                  <a:pt x="1364335" y="3742421"/>
                  <a:pt x="1384338" y="3664316"/>
                </a:cubicBezTo>
                <a:cubicBezTo>
                  <a:pt x="1412913" y="3550969"/>
                  <a:pt x="1439582" y="3436669"/>
                  <a:pt x="1441488" y="3318559"/>
                </a:cubicBezTo>
                <a:cubicBezTo>
                  <a:pt x="1443393" y="3217594"/>
                  <a:pt x="1450060" y="3115676"/>
                  <a:pt x="1457680" y="3014711"/>
                </a:cubicBezTo>
                <a:cubicBezTo>
                  <a:pt x="1465300" y="2901364"/>
                  <a:pt x="1476730" y="2788016"/>
                  <a:pt x="1485303" y="2673716"/>
                </a:cubicBezTo>
                <a:cubicBezTo>
                  <a:pt x="1488160" y="2640379"/>
                  <a:pt x="1486255" y="2607041"/>
                  <a:pt x="1488160" y="2573704"/>
                </a:cubicBezTo>
                <a:cubicBezTo>
                  <a:pt x="1489113" y="2551796"/>
                  <a:pt x="1491970" y="2528936"/>
                  <a:pt x="1497685" y="2507981"/>
                </a:cubicBezTo>
                <a:cubicBezTo>
                  <a:pt x="1500543" y="2497504"/>
                  <a:pt x="1511973" y="2480359"/>
                  <a:pt x="1519593" y="2480359"/>
                </a:cubicBezTo>
                <a:cubicBezTo>
                  <a:pt x="1552930" y="2480359"/>
                  <a:pt x="1560550" y="2455594"/>
                  <a:pt x="1573885" y="2434639"/>
                </a:cubicBezTo>
                <a:cubicBezTo>
                  <a:pt x="1581505" y="2422256"/>
                  <a:pt x="1589125" y="2409874"/>
                  <a:pt x="1599603" y="2400349"/>
                </a:cubicBezTo>
                <a:cubicBezTo>
                  <a:pt x="1639607" y="2367011"/>
                  <a:pt x="1656753" y="2322244"/>
                  <a:pt x="1662468" y="2271761"/>
                </a:cubicBezTo>
                <a:cubicBezTo>
                  <a:pt x="1668182" y="2223184"/>
                  <a:pt x="1685328" y="2175559"/>
                  <a:pt x="1671040" y="2126029"/>
                </a:cubicBezTo>
                <a:cubicBezTo>
                  <a:pt x="1670088" y="2121266"/>
                  <a:pt x="1671040" y="2116504"/>
                  <a:pt x="1671993" y="2111741"/>
                </a:cubicBezTo>
                <a:cubicBezTo>
                  <a:pt x="1686280" y="2062211"/>
                  <a:pt x="1697710" y="2010776"/>
                  <a:pt x="1708188" y="1960294"/>
                </a:cubicBezTo>
                <a:close/>
                <a:moveTo>
                  <a:pt x="284200" y="2927081"/>
                </a:moveTo>
                <a:cubicBezTo>
                  <a:pt x="297535" y="2890886"/>
                  <a:pt x="308965" y="2857549"/>
                  <a:pt x="321348" y="2824211"/>
                </a:cubicBezTo>
                <a:cubicBezTo>
                  <a:pt x="324205" y="2824211"/>
                  <a:pt x="327062" y="2824211"/>
                  <a:pt x="328968" y="2825164"/>
                </a:cubicBezTo>
                <a:cubicBezTo>
                  <a:pt x="331825" y="2859454"/>
                  <a:pt x="334683" y="2893744"/>
                  <a:pt x="337540" y="2930891"/>
                </a:cubicBezTo>
                <a:cubicBezTo>
                  <a:pt x="318490" y="2928986"/>
                  <a:pt x="303250" y="2928034"/>
                  <a:pt x="284200" y="2927081"/>
                </a:cubicBezTo>
                <a:close/>
                <a:moveTo>
                  <a:pt x="391833" y="2454641"/>
                </a:moveTo>
                <a:cubicBezTo>
                  <a:pt x="345160" y="2454641"/>
                  <a:pt x="303250" y="2454641"/>
                  <a:pt x="262293" y="2454641"/>
                </a:cubicBezTo>
                <a:cubicBezTo>
                  <a:pt x="246100" y="2407016"/>
                  <a:pt x="249910" y="2400349"/>
                  <a:pt x="288963" y="2388919"/>
                </a:cubicBezTo>
                <a:cubicBezTo>
                  <a:pt x="326110" y="2377489"/>
                  <a:pt x="360400" y="2380346"/>
                  <a:pt x="401358" y="2401301"/>
                </a:cubicBezTo>
                <a:cubicBezTo>
                  <a:pt x="398500" y="2421304"/>
                  <a:pt x="394690" y="2439401"/>
                  <a:pt x="391833" y="2454641"/>
                </a:cubicBezTo>
                <a:close/>
                <a:moveTo>
                  <a:pt x="422312" y="2628949"/>
                </a:moveTo>
                <a:cubicBezTo>
                  <a:pt x="419455" y="2603231"/>
                  <a:pt x="416598" y="2585134"/>
                  <a:pt x="414693" y="2566084"/>
                </a:cubicBezTo>
                <a:cubicBezTo>
                  <a:pt x="412787" y="2544176"/>
                  <a:pt x="409930" y="2522269"/>
                  <a:pt x="408978" y="2500361"/>
                </a:cubicBezTo>
                <a:cubicBezTo>
                  <a:pt x="408025" y="2489884"/>
                  <a:pt x="405168" y="2473691"/>
                  <a:pt x="410883" y="2468929"/>
                </a:cubicBezTo>
                <a:cubicBezTo>
                  <a:pt x="439458" y="2443211"/>
                  <a:pt x="439458" y="2407016"/>
                  <a:pt x="448030" y="2374631"/>
                </a:cubicBezTo>
                <a:cubicBezTo>
                  <a:pt x="449935" y="2457499"/>
                  <a:pt x="455650" y="2540366"/>
                  <a:pt x="422312" y="2628949"/>
                </a:cubicBezTo>
                <a:close/>
                <a:moveTo>
                  <a:pt x="814743" y="1037321"/>
                </a:moveTo>
                <a:cubicBezTo>
                  <a:pt x="811885" y="1037321"/>
                  <a:pt x="809027" y="1037321"/>
                  <a:pt x="806170" y="1037321"/>
                </a:cubicBezTo>
                <a:cubicBezTo>
                  <a:pt x="802360" y="977314"/>
                  <a:pt x="797598" y="917306"/>
                  <a:pt x="793788" y="857299"/>
                </a:cubicBezTo>
                <a:cubicBezTo>
                  <a:pt x="796645" y="856346"/>
                  <a:pt x="799502" y="855394"/>
                  <a:pt x="802360" y="854441"/>
                </a:cubicBezTo>
                <a:cubicBezTo>
                  <a:pt x="816648" y="869681"/>
                  <a:pt x="831888" y="884921"/>
                  <a:pt x="849033" y="903971"/>
                </a:cubicBezTo>
                <a:cubicBezTo>
                  <a:pt x="854748" y="895399"/>
                  <a:pt x="858558" y="889684"/>
                  <a:pt x="862368" y="883969"/>
                </a:cubicBezTo>
                <a:cubicBezTo>
                  <a:pt x="869988" y="875396"/>
                  <a:pt x="877608" y="865871"/>
                  <a:pt x="885227" y="857299"/>
                </a:cubicBezTo>
                <a:cubicBezTo>
                  <a:pt x="887133" y="858251"/>
                  <a:pt x="889990" y="860156"/>
                  <a:pt x="891895" y="861109"/>
                </a:cubicBezTo>
                <a:cubicBezTo>
                  <a:pt x="865225" y="920164"/>
                  <a:pt x="839508" y="978266"/>
                  <a:pt x="814743" y="1037321"/>
                </a:cubicBezTo>
                <a:close/>
                <a:moveTo>
                  <a:pt x="860463" y="883969"/>
                </a:moveTo>
                <a:cubicBezTo>
                  <a:pt x="813790" y="868729"/>
                  <a:pt x="803313" y="825866"/>
                  <a:pt x="796645" y="786814"/>
                </a:cubicBezTo>
                <a:cubicBezTo>
                  <a:pt x="789977" y="753476"/>
                  <a:pt x="795693" y="718234"/>
                  <a:pt x="795693" y="672514"/>
                </a:cubicBezTo>
                <a:cubicBezTo>
                  <a:pt x="837602" y="702041"/>
                  <a:pt x="870940" y="725854"/>
                  <a:pt x="901420" y="747761"/>
                </a:cubicBezTo>
                <a:cubicBezTo>
                  <a:pt x="886180" y="796339"/>
                  <a:pt x="873798" y="840154"/>
                  <a:pt x="860463" y="883969"/>
                </a:cubicBezTo>
                <a:close/>
                <a:moveTo>
                  <a:pt x="985240" y="1052561"/>
                </a:moveTo>
                <a:cubicBezTo>
                  <a:pt x="983335" y="1051609"/>
                  <a:pt x="981430" y="1051609"/>
                  <a:pt x="979525" y="1050656"/>
                </a:cubicBezTo>
                <a:cubicBezTo>
                  <a:pt x="976668" y="989696"/>
                  <a:pt x="973810" y="928736"/>
                  <a:pt x="970952" y="869681"/>
                </a:cubicBezTo>
                <a:cubicBezTo>
                  <a:pt x="979525" y="882064"/>
                  <a:pt x="988098" y="896351"/>
                  <a:pt x="999527" y="913496"/>
                </a:cubicBezTo>
                <a:cubicBezTo>
                  <a:pt x="1012863" y="903019"/>
                  <a:pt x="1024293" y="895399"/>
                  <a:pt x="1044295" y="880159"/>
                </a:cubicBezTo>
                <a:cubicBezTo>
                  <a:pt x="1022388" y="943024"/>
                  <a:pt x="1003338" y="997316"/>
                  <a:pt x="985240" y="1052561"/>
                </a:cubicBezTo>
                <a:close/>
                <a:moveTo>
                  <a:pt x="1001433" y="888731"/>
                </a:moveTo>
                <a:cubicBezTo>
                  <a:pt x="982383" y="845869"/>
                  <a:pt x="963333" y="804911"/>
                  <a:pt x="942377" y="758239"/>
                </a:cubicBezTo>
                <a:cubicBezTo>
                  <a:pt x="997623" y="715376"/>
                  <a:pt x="1050963" y="674419"/>
                  <a:pt x="1104303" y="632509"/>
                </a:cubicBezTo>
                <a:cubicBezTo>
                  <a:pt x="1124305" y="682039"/>
                  <a:pt x="1071918" y="815389"/>
                  <a:pt x="1001433" y="888731"/>
                </a:cubicBezTo>
                <a:close/>
                <a:moveTo>
                  <a:pt x="1510068" y="2456546"/>
                </a:moveTo>
                <a:cubicBezTo>
                  <a:pt x="1469110" y="2403206"/>
                  <a:pt x="1430057" y="2352724"/>
                  <a:pt x="1388148" y="2296526"/>
                </a:cubicBezTo>
                <a:cubicBezTo>
                  <a:pt x="1473873" y="2307004"/>
                  <a:pt x="1508163" y="2367011"/>
                  <a:pt x="1543405" y="2432734"/>
                </a:cubicBezTo>
                <a:cubicBezTo>
                  <a:pt x="1531023" y="2441306"/>
                  <a:pt x="1521498" y="2447974"/>
                  <a:pt x="1510068" y="2456546"/>
                </a:cubicBezTo>
                <a:close/>
              </a:path>
            </a:pathLst>
          </a:custGeom>
          <a:solidFill>
            <a:schemeClr val="tx1"/>
          </a:solidFill>
          <a:ln w="9525" cap="flat">
            <a:solidFill>
              <a:schemeClr val="tx1"/>
            </a:solidFill>
            <a:prstDash val="solid"/>
            <a:miter/>
          </a:ln>
        </p:spPr>
        <p:txBody>
          <a:bodyPr rtlCol="0" anchor="ctr"/>
          <a:lstStyle/>
          <a:p>
            <a:endParaRPr lang="en-US"/>
          </a:p>
        </p:txBody>
      </p:sp>
      <p:pic>
        <p:nvPicPr>
          <p:cNvPr id="1026" name="Picture 2" descr="5.451 tấm ảnh về túi đựng tiền vàng, thư viện ảnh chất lượng cao tuyệt đẹp  - Mua bán hình ảnh shutterstock giá rẻ chỉ từ 3.000 đ trong 2 phút">
            <a:extLst>
              <a:ext uri="{FF2B5EF4-FFF2-40B4-BE49-F238E27FC236}">
                <a16:creationId xmlns:a16="http://schemas.microsoft.com/office/drawing/2014/main" xmlns="" id="{F122FF94-E210-4028-A3C0-7705C1B78C9D}"/>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9245599" y="1587230"/>
            <a:ext cx="2090058" cy="1220698"/>
          </a:xfrm>
          <a:prstGeom prst="rect">
            <a:avLst/>
          </a:prstGeom>
          <a:noFill/>
          <a:extLst>
            <a:ext uri="{909E8E84-426E-40DD-AFC4-6F175D3DCCD1}">
              <a14:hiddenFill xmlns:a14="http://schemas.microsoft.com/office/drawing/2010/main">
                <a:solidFill>
                  <a:srgbClr val="FFFFFF"/>
                </a:solidFill>
              </a14:hiddenFill>
            </a:ext>
          </a:extLst>
        </p:spPr>
      </p:pic>
      <p:sp>
        <p:nvSpPr>
          <p:cNvPr id="16" name="Rectangle 15">
            <a:extLst>
              <a:ext uri="{FF2B5EF4-FFF2-40B4-BE49-F238E27FC236}">
                <a16:creationId xmlns:a16="http://schemas.microsoft.com/office/drawing/2014/main" xmlns="" id="{9858A24D-C316-479A-9A66-6FA4FA47F212}"/>
              </a:ext>
            </a:extLst>
          </p:cNvPr>
          <p:cNvSpPr/>
          <p:nvPr/>
        </p:nvSpPr>
        <p:spPr>
          <a:xfrm>
            <a:off x="9944156" y="2903955"/>
            <a:ext cx="1226618" cy="461665"/>
          </a:xfrm>
          <a:prstGeom prst="rect">
            <a:avLst/>
          </a:prstGeom>
        </p:spPr>
        <p:txBody>
          <a:bodyPr wrap="none">
            <a:spAutoFit/>
          </a:bodyPr>
          <a:lstStyle/>
          <a:p>
            <a:r>
              <a:rPr lang="en-US" altLang="en-US" sz="2400" b="1" dirty="0" err="1">
                <a:solidFill>
                  <a:srgbClr val="C00000"/>
                </a:solidFill>
                <a:cs typeface="Times New Roman" panose="02020603050405020304" pitchFamily="18" charset="0"/>
              </a:rPr>
              <a:t>Tư</a:t>
            </a:r>
            <a:r>
              <a:rPr lang="en-US" altLang="en-US" sz="2400" b="1" dirty="0">
                <a:solidFill>
                  <a:srgbClr val="C00000"/>
                </a:solidFill>
                <a:cs typeface="Times New Roman" panose="02020603050405020304" pitchFamily="18" charset="0"/>
              </a:rPr>
              <a:t> </a:t>
            </a:r>
            <a:r>
              <a:rPr lang="en-US" altLang="en-US" sz="2400" b="1" dirty="0" err="1">
                <a:solidFill>
                  <a:srgbClr val="C00000"/>
                </a:solidFill>
                <a:cs typeface="Times New Roman" panose="02020603050405020304" pitchFamily="18" charset="0"/>
              </a:rPr>
              <a:t>bản</a:t>
            </a:r>
            <a:endParaRPr lang="en-US" sz="2400" dirty="0"/>
          </a:p>
        </p:txBody>
      </p:sp>
      <p:cxnSp>
        <p:nvCxnSpPr>
          <p:cNvPr id="18" name="Straight Connector 17">
            <a:extLst>
              <a:ext uri="{FF2B5EF4-FFF2-40B4-BE49-F238E27FC236}">
                <a16:creationId xmlns:a16="http://schemas.microsoft.com/office/drawing/2014/main" xmlns="" id="{ECF11D23-BD39-40AF-932C-4924D232976F}"/>
              </a:ext>
            </a:extLst>
          </p:cNvPr>
          <p:cNvCxnSpPr>
            <a:cxnSpLocks/>
          </p:cNvCxnSpPr>
          <p:nvPr/>
        </p:nvCxnSpPr>
        <p:spPr>
          <a:xfrm>
            <a:off x="6464031" y="1379095"/>
            <a:ext cx="2288083"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xmlns="" id="{E692C1B9-D435-4AAE-87B1-C38EBDEBF50E}"/>
              </a:ext>
            </a:extLst>
          </p:cNvPr>
          <p:cNvCxnSpPr>
            <a:cxnSpLocks/>
          </p:cNvCxnSpPr>
          <p:nvPr/>
        </p:nvCxnSpPr>
        <p:spPr>
          <a:xfrm>
            <a:off x="6464031" y="1379095"/>
            <a:ext cx="0" cy="1709526"/>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xmlns="" id="{DBD13EF6-31AC-4931-8FA1-06FBCCFA95F8}"/>
              </a:ext>
            </a:extLst>
          </p:cNvPr>
          <p:cNvCxnSpPr/>
          <p:nvPr/>
        </p:nvCxnSpPr>
        <p:spPr>
          <a:xfrm>
            <a:off x="6464031" y="3088621"/>
            <a:ext cx="2288083"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xmlns="" id="{3085F794-070E-4FD0-AE82-230A98A63401}"/>
              </a:ext>
            </a:extLst>
          </p:cNvPr>
          <p:cNvCxnSpPr>
            <a:cxnSpLocks/>
          </p:cNvCxnSpPr>
          <p:nvPr/>
        </p:nvCxnSpPr>
        <p:spPr>
          <a:xfrm>
            <a:off x="8752114" y="1379095"/>
            <a:ext cx="0" cy="1709526"/>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
        <p:nvSpPr>
          <p:cNvPr id="21" name="Hexagon 20">
            <a:extLst>
              <a:ext uri="{FF2B5EF4-FFF2-40B4-BE49-F238E27FC236}">
                <a16:creationId xmlns:a16="http://schemas.microsoft.com/office/drawing/2014/main" xmlns="" id="{47931225-AFB9-4397-8849-46B26B8E70BA}"/>
              </a:ext>
            </a:extLst>
          </p:cNvPr>
          <p:cNvSpPr/>
          <p:nvPr/>
        </p:nvSpPr>
        <p:spPr>
          <a:xfrm>
            <a:off x="2569028" y="259861"/>
            <a:ext cx="696687" cy="624115"/>
          </a:xfrm>
          <a:prstGeom prst="hexagon">
            <a:avLst/>
          </a:prstGeom>
          <a:solidFill>
            <a:srgbClr val="0070C0"/>
          </a:solidFill>
          <a:ln>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r>
              <a:rPr lang="vi-VN" sz="2400" b="1" dirty="0">
                <a:solidFill>
                  <a:prstClr val="white"/>
                </a:solidFill>
                <a:latin typeface="Arial"/>
                <a:ea typeface="Arial Unicode MS"/>
              </a:rPr>
              <a:t>1</a:t>
            </a:r>
            <a:endParaRPr kumimoji="0" lang="en-US" sz="2400" b="1" i="0" u="none" strike="noStrike" kern="1200" cap="none" spc="0" normalizeH="0" baseline="0" noProof="0" dirty="0">
              <a:ln>
                <a:noFill/>
              </a:ln>
              <a:solidFill>
                <a:prstClr val="white"/>
              </a:solidFill>
              <a:effectLst/>
              <a:uLnTx/>
              <a:uFillTx/>
              <a:latin typeface="Arial"/>
              <a:ea typeface="Arial Unicode MS"/>
              <a:cs typeface="+mn-cs"/>
            </a:endParaRPr>
          </a:p>
        </p:txBody>
      </p:sp>
    </p:spTree>
    <p:extLst>
      <p:ext uri="{BB962C8B-B14F-4D97-AF65-F5344CB8AC3E}">
        <p14:creationId xmlns:p14="http://schemas.microsoft.com/office/powerpoint/2010/main" val="1270795934"/>
      </p:ext>
    </p:extLst>
  </p:cSld>
  <p:clrMapOvr>
    <a:masterClrMapping/>
  </p:clrMapOvr>
  <p:timing>
    <p:tnLst>
      <p:par>
        <p:cTn id="1" dur="indefinite" restart="never" nodeType="tmRoot"/>
      </p:par>
    </p:tnLst>
  </p:timing>
</p:sld>
</file>

<file path=ppt/slides/slide6.xml><?xml version="1.0" encoding="utf-8"?>
<p:sld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Shape 230"/>
        <p:cNvGrpSpPr/>
        <p:nvPr/>
      </p:nvGrpSpPr>
      <p:grpSpPr>
        <a:xfrm>
          <a:off x="0" y="0"/>
          <a:ext cx="0" cy="0"/>
          <a:chOff x="0" y="0"/>
          <a:chExt cx="0" cy="0"/>
        </a:xfrm>
      </p:grpSpPr>
      <p:sp>
        <p:nvSpPr>
          <p:cNvPr id="231" name="Google Shape;231;p26"/>
          <p:cNvSpPr/>
          <p:nvPr/>
        </p:nvSpPr>
        <p:spPr>
          <a:xfrm>
            <a:off x="5685914" y="5658997"/>
            <a:ext cx="4795200" cy="495200"/>
          </a:xfrm>
          <a:prstGeom prst="roundRect">
            <a:avLst>
              <a:gd name="adj" fmla="val 50000"/>
            </a:avLst>
          </a:prstGeom>
          <a:gradFill>
            <a:gsLst>
              <a:gs pos="0">
                <a:schemeClr val="accent5"/>
              </a:gs>
              <a:gs pos="100000">
                <a:schemeClr val="accent4"/>
              </a:gs>
            </a:gsLst>
            <a:lin ang="5400700" scaled="0"/>
          </a:gradFill>
          <a:ln>
            <a:noFill/>
          </a:ln>
          <a:effectLst>
            <a:outerShdw blurRad="42863" dist="9525" dir="540000" algn="bl" rotWithShape="0">
              <a:schemeClr val="dk1">
                <a:alpha val="30000"/>
              </a:schemeClr>
            </a:outerShdw>
          </a:effectLst>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1F1A33"/>
              </a:solidFill>
              <a:effectLst/>
              <a:uLnTx/>
              <a:uFillTx/>
              <a:latin typeface="Arial"/>
              <a:ea typeface="+mn-ea"/>
              <a:cs typeface="Arial"/>
              <a:sym typeface="Arial"/>
            </a:endParaRPr>
          </a:p>
        </p:txBody>
      </p:sp>
      <p:grpSp>
        <p:nvGrpSpPr>
          <p:cNvPr id="235" name="Google Shape;235;p26"/>
          <p:cNvGrpSpPr/>
          <p:nvPr/>
        </p:nvGrpSpPr>
        <p:grpSpPr>
          <a:xfrm>
            <a:off x="214570" y="1681466"/>
            <a:ext cx="3936191" cy="4504900"/>
            <a:chOff x="160927" y="477350"/>
            <a:chExt cx="3989323" cy="4168862"/>
          </a:xfrm>
        </p:grpSpPr>
        <p:sp>
          <p:nvSpPr>
            <p:cNvPr id="236" name="Google Shape;236;p26"/>
            <p:cNvSpPr/>
            <p:nvPr/>
          </p:nvSpPr>
          <p:spPr>
            <a:xfrm flipH="1">
              <a:off x="803418" y="3411698"/>
              <a:ext cx="3303988" cy="1233905"/>
            </a:xfrm>
            <a:custGeom>
              <a:avLst/>
              <a:gdLst/>
              <a:ahLst/>
              <a:cxnLst/>
              <a:rect l="l" t="t" r="r" b="b"/>
              <a:pathLst>
                <a:path w="121526" h="45385" extrusionOk="0">
                  <a:moveTo>
                    <a:pt x="37474" y="1"/>
                  </a:moveTo>
                  <a:cubicBezTo>
                    <a:pt x="12078" y="1"/>
                    <a:pt x="1" y="21570"/>
                    <a:pt x="3660" y="45384"/>
                  </a:cubicBezTo>
                  <a:lnTo>
                    <a:pt x="109589" y="45384"/>
                  </a:lnTo>
                  <a:cubicBezTo>
                    <a:pt x="109589" y="45384"/>
                    <a:pt x="121526" y="21383"/>
                    <a:pt x="91367" y="18575"/>
                  </a:cubicBezTo>
                  <a:cubicBezTo>
                    <a:pt x="61209" y="15770"/>
                    <a:pt x="66864" y="1444"/>
                    <a:pt x="39847" y="62"/>
                  </a:cubicBezTo>
                  <a:cubicBezTo>
                    <a:pt x="39044" y="21"/>
                    <a:pt x="38252" y="1"/>
                    <a:pt x="37474" y="1"/>
                  </a:cubicBezTo>
                  <a:close/>
                </a:path>
              </a:pathLst>
            </a:custGeom>
            <a:gradFill>
              <a:gsLst>
                <a:gs pos="0">
                  <a:schemeClr val="accent5"/>
                </a:gs>
                <a:gs pos="100000">
                  <a:schemeClr val="accent4"/>
                </a:gs>
              </a:gsLst>
              <a:lin ang="5400012" scaled="0"/>
            </a:gra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7" name="Google Shape;237;p26"/>
            <p:cNvSpPr/>
            <p:nvPr/>
          </p:nvSpPr>
          <p:spPr>
            <a:xfrm flipH="1">
              <a:off x="160927" y="2701225"/>
              <a:ext cx="2840365" cy="1944336"/>
            </a:xfrm>
            <a:custGeom>
              <a:avLst/>
              <a:gdLst/>
              <a:ahLst/>
              <a:cxnLst/>
              <a:rect l="l" t="t" r="r" b="b"/>
              <a:pathLst>
                <a:path w="57384" h="34826" extrusionOk="0">
                  <a:moveTo>
                    <a:pt x="36243" y="0"/>
                  </a:moveTo>
                  <a:cubicBezTo>
                    <a:pt x="21440" y="0"/>
                    <a:pt x="21675" y="11797"/>
                    <a:pt x="11185" y="15728"/>
                  </a:cubicBezTo>
                  <a:cubicBezTo>
                    <a:pt x="0" y="19915"/>
                    <a:pt x="921" y="28628"/>
                    <a:pt x="4526" y="34826"/>
                  </a:cubicBezTo>
                  <a:lnTo>
                    <a:pt x="45824" y="34826"/>
                  </a:lnTo>
                  <a:cubicBezTo>
                    <a:pt x="48504" y="29632"/>
                    <a:pt x="57383" y="1905"/>
                    <a:pt x="39373" y="159"/>
                  </a:cubicBezTo>
                  <a:cubicBezTo>
                    <a:pt x="38259" y="51"/>
                    <a:pt x="37218" y="0"/>
                    <a:pt x="36243" y="0"/>
                  </a:cubicBezTo>
                  <a:close/>
                </a:path>
              </a:pathLst>
            </a:custGeom>
            <a:gradFill>
              <a:gsLst>
                <a:gs pos="0">
                  <a:schemeClr val="accent2"/>
                </a:gs>
                <a:gs pos="100000">
                  <a:schemeClr val="accent1"/>
                </a:gs>
              </a:gsLst>
              <a:lin ang="5400012" scaled="0"/>
            </a:gra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cxnSp>
          <p:nvCxnSpPr>
            <p:cNvPr id="238" name="Google Shape;238;p26"/>
            <p:cNvCxnSpPr/>
            <p:nvPr/>
          </p:nvCxnSpPr>
          <p:spPr>
            <a:xfrm>
              <a:off x="1532679" y="3412222"/>
              <a:ext cx="0" cy="1233900"/>
            </a:xfrm>
            <a:prstGeom prst="straightConnector1">
              <a:avLst/>
            </a:prstGeom>
            <a:noFill/>
            <a:ln w="9525" cap="flat" cmpd="sng">
              <a:solidFill>
                <a:schemeClr val="dk1"/>
              </a:solidFill>
              <a:prstDash val="solid"/>
              <a:round/>
              <a:headEnd type="none" w="med" len="med"/>
              <a:tailEnd type="none" w="med" len="med"/>
            </a:ln>
          </p:spPr>
        </p:cxnSp>
        <p:cxnSp>
          <p:nvCxnSpPr>
            <p:cNvPr id="239" name="Google Shape;239;p26"/>
            <p:cNvCxnSpPr/>
            <p:nvPr/>
          </p:nvCxnSpPr>
          <p:spPr>
            <a:xfrm>
              <a:off x="2264504" y="3447067"/>
              <a:ext cx="0" cy="1198800"/>
            </a:xfrm>
            <a:prstGeom prst="straightConnector1">
              <a:avLst/>
            </a:prstGeom>
            <a:noFill/>
            <a:ln w="9525" cap="flat" cmpd="sng">
              <a:solidFill>
                <a:schemeClr val="dk1"/>
              </a:solidFill>
              <a:prstDash val="solid"/>
              <a:round/>
              <a:headEnd type="none" w="med" len="med"/>
              <a:tailEnd type="none" w="med" len="med"/>
            </a:ln>
          </p:spPr>
        </p:cxnSp>
        <p:cxnSp>
          <p:nvCxnSpPr>
            <p:cNvPr id="240" name="Google Shape;240;p26"/>
            <p:cNvCxnSpPr/>
            <p:nvPr/>
          </p:nvCxnSpPr>
          <p:spPr>
            <a:xfrm>
              <a:off x="1922948" y="3481912"/>
              <a:ext cx="0" cy="1164300"/>
            </a:xfrm>
            <a:prstGeom prst="straightConnector1">
              <a:avLst/>
            </a:prstGeom>
            <a:noFill/>
            <a:ln w="9525" cap="flat" cmpd="sng">
              <a:solidFill>
                <a:schemeClr val="dk1"/>
              </a:solidFill>
              <a:prstDash val="solid"/>
              <a:round/>
              <a:headEnd type="none" w="med" len="med"/>
              <a:tailEnd type="none" w="med" len="med"/>
            </a:ln>
          </p:spPr>
        </p:cxnSp>
        <p:sp>
          <p:nvSpPr>
            <p:cNvPr id="241" name="Google Shape;241;p26"/>
            <p:cNvSpPr/>
            <p:nvPr/>
          </p:nvSpPr>
          <p:spPr>
            <a:xfrm flipH="1">
              <a:off x="1349063" y="2219173"/>
              <a:ext cx="835013" cy="1285806"/>
            </a:xfrm>
            <a:custGeom>
              <a:avLst/>
              <a:gdLst/>
              <a:ahLst/>
              <a:cxnLst/>
              <a:rect l="l" t="t" r="r" b="b"/>
              <a:pathLst>
                <a:path w="5359" h="8252" extrusionOk="0">
                  <a:moveTo>
                    <a:pt x="5295" y="0"/>
                  </a:moveTo>
                  <a:lnTo>
                    <a:pt x="4969" y="7"/>
                  </a:lnTo>
                  <a:cubicBezTo>
                    <a:pt x="5033" y="2971"/>
                    <a:pt x="4677" y="5526"/>
                    <a:pt x="4358" y="6812"/>
                  </a:cubicBezTo>
                  <a:cubicBezTo>
                    <a:pt x="4193" y="7469"/>
                    <a:pt x="3606" y="7926"/>
                    <a:pt x="2932" y="7926"/>
                  </a:cubicBezTo>
                  <a:lnTo>
                    <a:pt x="0" y="7926"/>
                  </a:lnTo>
                  <a:lnTo>
                    <a:pt x="0" y="8252"/>
                  </a:lnTo>
                  <a:lnTo>
                    <a:pt x="2932" y="8252"/>
                  </a:lnTo>
                  <a:cubicBezTo>
                    <a:pt x="3757" y="8252"/>
                    <a:pt x="4472" y="7691"/>
                    <a:pt x="4674" y="6889"/>
                  </a:cubicBezTo>
                  <a:cubicBezTo>
                    <a:pt x="4999" y="5583"/>
                    <a:pt x="5358" y="2994"/>
                    <a:pt x="5295" y="0"/>
                  </a:cubicBez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2" name="Google Shape;242;p26"/>
            <p:cNvSpPr/>
            <p:nvPr/>
          </p:nvSpPr>
          <p:spPr>
            <a:xfrm flipH="1">
              <a:off x="1399859" y="2220108"/>
              <a:ext cx="846075" cy="1234230"/>
            </a:xfrm>
            <a:custGeom>
              <a:avLst/>
              <a:gdLst/>
              <a:ahLst/>
              <a:cxnLst/>
              <a:rect l="l" t="t" r="r" b="b"/>
              <a:pathLst>
                <a:path w="5430" h="7921" extrusionOk="0">
                  <a:moveTo>
                    <a:pt x="2035" y="1"/>
                  </a:moveTo>
                  <a:cubicBezTo>
                    <a:pt x="2100" y="2965"/>
                    <a:pt x="1747" y="5520"/>
                    <a:pt x="1425" y="6806"/>
                  </a:cubicBezTo>
                  <a:cubicBezTo>
                    <a:pt x="1260" y="7463"/>
                    <a:pt x="676" y="7920"/>
                    <a:pt x="1" y="7920"/>
                  </a:cubicBezTo>
                  <a:lnTo>
                    <a:pt x="3329" y="7920"/>
                  </a:lnTo>
                  <a:cubicBezTo>
                    <a:pt x="4003" y="7920"/>
                    <a:pt x="4590" y="7463"/>
                    <a:pt x="4755" y="6806"/>
                  </a:cubicBezTo>
                  <a:cubicBezTo>
                    <a:pt x="5074" y="5520"/>
                    <a:pt x="5430" y="2965"/>
                    <a:pt x="5366" y="1"/>
                  </a:cubicBezTo>
                  <a:close/>
                </a:path>
              </a:pathLst>
            </a:custGeom>
            <a:gradFill>
              <a:gsLst>
                <a:gs pos="0">
                  <a:schemeClr val="accent5"/>
                </a:gs>
                <a:gs pos="100000">
                  <a:schemeClr val="accent4"/>
                </a:gs>
              </a:gsLst>
              <a:lin ang="5400012" scaled="0"/>
            </a:gra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3" name="Google Shape;243;p26"/>
            <p:cNvSpPr/>
            <p:nvPr/>
          </p:nvSpPr>
          <p:spPr>
            <a:xfrm flipH="1">
              <a:off x="2183925" y="3454181"/>
              <a:ext cx="519020" cy="50797"/>
            </a:xfrm>
            <a:custGeom>
              <a:avLst/>
              <a:gdLst/>
              <a:ahLst/>
              <a:cxnLst/>
              <a:rect l="l" t="t" r="r" b="b"/>
              <a:pathLst>
                <a:path w="3331" h="326" extrusionOk="0">
                  <a:moveTo>
                    <a:pt x="0" y="0"/>
                  </a:moveTo>
                  <a:lnTo>
                    <a:pt x="0" y="326"/>
                  </a:lnTo>
                  <a:lnTo>
                    <a:pt x="3330" y="326"/>
                  </a:lnTo>
                  <a:lnTo>
                    <a:pt x="3330" y="0"/>
                  </a:lnTo>
                  <a:close/>
                </a:path>
              </a:pathLst>
            </a:custGeom>
            <a:solidFill>
              <a:srgbClr val="FC7E7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4" name="Google Shape;244;p26"/>
            <p:cNvSpPr/>
            <p:nvPr/>
          </p:nvSpPr>
          <p:spPr>
            <a:xfrm flipH="1">
              <a:off x="1895205" y="3132418"/>
              <a:ext cx="1346086" cy="1138870"/>
            </a:xfrm>
            <a:custGeom>
              <a:avLst/>
              <a:gdLst/>
              <a:ahLst/>
              <a:cxnLst/>
              <a:rect l="l" t="t" r="r" b="b"/>
              <a:pathLst>
                <a:path w="8639" h="7309" extrusionOk="0">
                  <a:moveTo>
                    <a:pt x="6601" y="1"/>
                  </a:moveTo>
                  <a:cubicBezTo>
                    <a:pt x="3985" y="645"/>
                    <a:pt x="1055" y="2730"/>
                    <a:pt x="0" y="7051"/>
                  </a:cubicBezTo>
                  <a:lnTo>
                    <a:pt x="645" y="7309"/>
                  </a:lnTo>
                  <a:cubicBezTo>
                    <a:pt x="645" y="7309"/>
                    <a:pt x="2575" y="3700"/>
                    <a:pt x="5600" y="2864"/>
                  </a:cubicBezTo>
                  <a:cubicBezTo>
                    <a:pt x="8622" y="2028"/>
                    <a:pt x="8638" y="964"/>
                    <a:pt x="8638" y="964"/>
                  </a:cubicBezTo>
                  <a:lnTo>
                    <a:pt x="8531" y="1"/>
                  </a:lnTo>
                  <a:close/>
                </a:path>
              </a:pathLst>
            </a:custGeom>
            <a:solidFill>
              <a:schemeClr val="l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5" name="Google Shape;245;p26"/>
            <p:cNvSpPr/>
            <p:nvPr/>
          </p:nvSpPr>
          <p:spPr>
            <a:xfrm flipH="1">
              <a:off x="3140792" y="4230930"/>
              <a:ext cx="293555" cy="153948"/>
            </a:xfrm>
            <a:custGeom>
              <a:avLst/>
              <a:gdLst/>
              <a:ahLst/>
              <a:cxnLst/>
              <a:rect l="l" t="t" r="r" b="b"/>
              <a:pathLst>
                <a:path w="1884" h="988" extrusionOk="0">
                  <a:moveTo>
                    <a:pt x="1239" y="1"/>
                  </a:moveTo>
                  <a:lnTo>
                    <a:pt x="1" y="135"/>
                  </a:lnTo>
                  <a:lnTo>
                    <a:pt x="1649" y="988"/>
                  </a:lnTo>
                  <a:lnTo>
                    <a:pt x="1884" y="259"/>
                  </a:lnTo>
                  <a:lnTo>
                    <a:pt x="1239"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6" name="Google Shape;246;p26"/>
            <p:cNvSpPr/>
            <p:nvPr/>
          </p:nvSpPr>
          <p:spPr>
            <a:xfrm flipH="1">
              <a:off x="1895199" y="3132418"/>
              <a:ext cx="759131" cy="555178"/>
            </a:xfrm>
            <a:custGeom>
              <a:avLst/>
              <a:gdLst/>
              <a:ahLst/>
              <a:cxnLst/>
              <a:rect l="l" t="t" r="r" b="b"/>
              <a:pathLst>
                <a:path w="4872" h="3563" extrusionOk="0">
                  <a:moveTo>
                    <a:pt x="2834" y="1"/>
                  </a:moveTo>
                  <a:cubicBezTo>
                    <a:pt x="1944" y="218"/>
                    <a:pt x="1018" y="605"/>
                    <a:pt x="141" y="1189"/>
                  </a:cubicBezTo>
                  <a:cubicBezTo>
                    <a:pt x="88" y="1595"/>
                    <a:pt x="0" y="2615"/>
                    <a:pt x="285" y="3562"/>
                  </a:cubicBezTo>
                  <a:cubicBezTo>
                    <a:pt x="762" y="3264"/>
                    <a:pt x="1280" y="3015"/>
                    <a:pt x="1833" y="2864"/>
                  </a:cubicBezTo>
                  <a:cubicBezTo>
                    <a:pt x="4855" y="2028"/>
                    <a:pt x="4871" y="964"/>
                    <a:pt x="4871" y="964"/>
                  </a:cubicBezTo>
                  <a:lnTo>
                    <a:pt x="4764" y="1"/>
                  </a:lnTo>
                  <a:close/>
                </a:path>
              </a:pathLst>
            </a:custGeom>
            <a:gradFill>
              <a:gsLst>
                <a:gs pos="0">
                  <a:srgbClr val="3A305F">
                    <a:alpha val="46666"/>
                  </a:srgbClr>
                </a:gs>
                <a:gs pos="50000">
                  <a:srgbClr val="FFFFFF">
                    <a:alpha val="0"/>
                  </a:srgbClr>
                </a:gs>
                <a:gs pos="100000">
                  <a:srgbClr val="FFFFFF">
                    <a:alpha val="0"/>
                  </a:srgbClr>
                </a:gs>
              </a:gsLst>
              <a:lin ang="5400012" scaled="0"/>
            </a:gra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7" name="Google Shape;247;p26"/>
            <p:cNvSpPr/>
            <p:nvPr/>
          </p:nvSpPr>
          <p:spPr>
            <a:xfrm flipH="1">
              <a:off x="1662411" y="3132418"/>
              <a:ext cx="930683" cy="1320397"/>
            </a:xfrm>
            <a:custGeom>
              <a:avLst/>
              <a:gdLst/>
              <a:ahLst/>
              <a:cxnLst/>
              <a:rect l="l" t="t" r="r" b="b"/>
              <a:pathLst>
                <a:path w="5973" h="8474" extrusionOk="0">
                  <a:moveTo>
                    <a:pt x="3384" y="1"/>
                  </a:moveTo>
                  <a:cubicBezTo>
                    <a:pt x="1521" y="813"/>
                    <a:pt x="0" y="2253"/>
                    <a:pt x="41" y="4523"/>
                  </a:cubicBezTo>
                  <a:cubicBezTo>
                    <a:pt x="84" y="6792"/>
                    <a:pt x="1065" y="8474"/>
                    <a:pt x="1065" y="8474"/>
                  </a:cubicBezTo>
                  <a:lnTo>
                    <a:pt x="1712" y="8229"/>
                  </a:lnTo>
                  <a:cubicBezTo>
                    <a:pt x="1712" y="8229"/>
                    <a:pt x="1212" y="6080"/>
                    <a:pt x="1638" y="4727"/>
                  </a:cubicBezTo>
                  <a:cubicBezTo>
                    <a:pt x="2059" y="3405"/>
                    <a:pt x="3105" y="2083"/>
                    <a:pt x="4214" y="2083"/>
                  </a:cubicBezTo>
                  <a:cubicBezTo>
                    <a:pt x="4237" y="2083"/>
                    <a:pt x="4260" y="2084"/>
                    <a:pt x="4283" y="2085"/>
                  </a:cubicBezTo>
                  <a:cubicBezTo>
                    <a:pt x="4319" y="2087"/>
                    <a:pt x="4353" y="2088"/>
                    <a:pt x="4387" y="2088"/>
                  </a:cubicBezTo>
                  <a:cubicBezTo>
                    <a:pt x="5437" y="2088"/>
                    <a:pt x="5715" y="1229"/>
                    <a:pt x="5972" y="85"/>
                  </a:cubicBezTo>
                  <a:lnTo>
                    <a:pt x="3384" y="1"/>
                  </a:lnTo>
                  <a:close/>
                </a:path>
              </a:pathLst>
            </a:custGeom>
            <a:solidFill>
              <a:schemeClr val="l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8" name="Google Shape;248;p26"/>
            <p:cNvSpPr/>
            <p:nvPr/>
          </p:nvSpPr>
          <p:spPr>
            <a:xfrm flipH="1">
              <a:off x="1584972" y="2164482"/>
              <a:ext cx="1155212" cy="1000037"/>
            </a:xfrm>
            <a:custGeom>
              <a:avLst/>
              <a:gdLst/>
              <a:ahLst/>
              <a:cxnLst/>
              <a:rect l="l" t="t" r="r" b="b"/>
              <a:pathLst>
                <a:path w="7414" h="6418" extrusionOk="0">
                  <a:moveTo>
                    <a:pt x="5230" y="1"/>
                  </a:moveTo>
                  <a:cubicBezTo>
                    <a:pt x="4766" y="1"/>
                    <a:pt x="4270" y="298"/>
                    <a:pt x="3814" y="955"/>
                  </a:cubicBezTo>
                  <a:cubicBezTo>
                    <a:pt x="2643" y="2640"/>
                    <a:pt x="1445" y="3725"/>
                    <a:pt x="1" y="4168"/>
                  </a:cubicBezTo>
                  <a:lnTo>
                    <a:pt x="1" y="4812"/>
                  </a:lnTo>
                  <a:cubicBezTo>
                    <a:pt x="1" y="4812"/>
                    <a:pt x="2528" y="4295"/>
                    <a:pt x="4056" y="3026"/>
                  </a:cubicBezTo>
                  <a:lnTo>
                    <a:pt x="4056" y="3026"/>
                  </a:lnTo>
                  <a:cubicBezTo>
                    <a:pt x="4056" y="3026"/>
                    <a:pt x="4029" y="5125"/>
                    <a:pt x="3385" y="6213"/>
                  </a:cubicBezTo>
                  <a:cubicBezTo>
                    <a:pt x="3385" y="6213"/>
                    <a:pt x="4370" y="6418"/>
                    <a:pt x="5523" y="6418"/>
                  </a:cubicBezTo>
                  <a:cubicBezTo>
                    <a:pt x="5978" y="6418"/>
                    <a:pt x="6459" y="6386"/>
                    <a:pt x="6916" y="6297"/>
                  </a:cubicBezTo>
                  <a:cubicBezTo>
                    <a:pt x="6916" y="6297"/>
                    <a:pt x="7413" y="3953"/>
                    <a:pt x="6916" y="1952"/>
                  </a:cubicBezTo>
                  <a:cubicBezTo>
                    <a:pt x="6611" y="732"/>
                    <a:pt x="5958" y="1"/>
                    <a:pt x="5230" y="1"/>
                  </a:cubicBezTo>
                  <a:close/>
                </a:path>
              </a:pathLst>
            </a:custGeom>
            <a:solidFill>
              <a:schemeClr val="accent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9" name="Google Shape;249;p26"/>
            <p:cNvSpPr/>
            <p:nvPr/>
          </p:nvSpPr>
          <p:spPr>
            <a:xfrm flipH="1">
              <a:off x="1709618" y="2416282"/>
              <a:ext cx="431608" cy="513886"/>
            </a:xfrm>
            <a:custGeom>
              <a:avLst/>
              <a:gdLst/>
              <a:ahLst/>
              <a:cxnLst/>
              <a:rect l="l" t="t" r="r" b="b"/>
              <a:pathLst>
                <a:path w="2770" h="3298" extrusionOk="0">
                  <a:moveTo>
                    <a:pt x="2015" y="0"/>
                  </a:moveTo>
                  <a:lnTo>
                    <a:pt x="209" y="1591"/>
                  </a:lnTo>
                  <a:lnTo>
                    <a:pt x="206" y="1595"/>
                  </a:lnTo>
                  <a:cubicBezTo>
                    <a:pt x="192" y="1914"/>
                    <a:pt x="145" y="2603"/>
                    <a:pt x="1" y="3297"/>
                  </a:cubicBezTo>
                  <a:cubicBezTo>
                    <a:pt x="7" y="3297"/>
                    <a:pt x="13" y="3297"/>
                    <a:pt x="18" y="3297"/>
                  </a:cubicBezTo>
                  <a:cubicBezTo>
                    <a:pt x="1267" y="3297"/>
                    <a:pt x="2770" y="2182"/>
                    <a:pt x="2015" y="0"/>
                  </a:cubicBezTo>
                  <a:close/>
                </a:path>
              </a:pathLst>
            </a:custGeom>
            <a:gradFill>
              <a:gsLst>
                <a:gs pos="0">
                  <a:srgbClr val="3A305F">
                    <a:alpha val="46666"/>
                  </a:srgbClr>
                </a:gs>
                <a:gs pos="80000">
                  <a:srgbClr val="FFFFFF">
                    <a:alpha val="0"/>
                  </a:srgbClr>
                </a:gs>
                <a:gs pos="100000">
                  <a:srgbClr val="FFFFFF">
                    <a:alpha val="0"/>
                  </a:srgbClr>
                </a:gs>
              </a:gsLst>
              <a:lin ang="5400012" scaled="0"/>
            </a:gra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0" name="Google Shape;250;p26"/>
            <p:cNvSpPr/>
            <p:nvPr/>
          </p:nvSpPr>
          <p:spPr>
            <a:xfrm flipH="1">
              <a:off x="2039014" y="2389170"/>
              <a:ext cx="431763" cy="428031"/>
            </a:xfrm>
            <a:custGeom>
              <a:avLst/>
              <a:gdLst/>
              <a:ahLst/>
              <a:cxnLst/>
              <a:rect l="l" t="t" r="r" b="b"/>
              <a:pathLst>
                <a:path w="2771" h="2747" extrusionOk="0">
                  <a:moveTo>
                    <a:pt x="2693" y="0"/>
                  </a:moveTo>
                  <a:lnTo>
                    <a:pt x="2693" y="0"/>
                  </a:lnTo>
                  <a:cubicBezTo>
                    <a:pt x="2096" y="940"/>
                    <a:pt x="1" y="2746"/>
                    <a:pt x="1" y="2746"/>
                  </a:cubicBezTo>
                  <a:cubicBezTo>
                    <a:pt x="1" y="2746"/>
                    <a:pt x="21" y="2747"/>
                    <a:pt x="57" y="2747"/>
                  </a:cubicBezTo>
                  <a:cubicBezTo>
                    <a:pt x="300" y="2747"/>
                    <a:pt x="1276" y="2711"/>
                    <a:pt x="1972" y="2168"/>
                  </a:cubicBezTo>
                  <a:cubicBezTo>
                    <a:pt x="2770" y="1541"/>
                    <a:pt x="2693" y="0"/>
                    <a:pt x="2693" y="0"/>
                  </a:cubicBezTo>
                  <a:close/>
                </a:path>
              </a:pathLst>
            </a:custGeom>
            <a:gradFill>
              <a:gsLst>
                <a:gs pos="0">
                  <a:srgbClr val="3A305F">
                    <a:alpha val="46666"/>
                  </a:srgbClr>
                </a:gs>
                <a:gs pos="80000">
                  <a:srgbClr val="FFFFFF">
                    <a:alpha val="0"/>
                  </a:srgbClr>
                </a:gs>
                <a:gs pos="100000">
                  <a:srgbClr val="FFFFFF">
                    <a:alpha val="0"/>
                  </a:srgbClr>
                </a:gs>
              </a:gsLst>
              <a:lin ang="5400012" scaled="0"/>
            </a:gra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1" name="Google Shape;251;p26"/>
            <p:cNvSpPr/>
            <p:nvPr/>
          </p:nvSpPr>
          <p:spPr>
            <a:xfrm flipH="1">
              <a:off x="1738293" y="2180219"/>
              <a:ext cx="882069" cy="765220"/>
            </a:xfrm>
            <a:custGeom>
              <a:avLst/>
              <a:gdLst/>
              <a:ahLst/>
              <a:cxnLst/>
              <a:rect l="l" t="t" r="r" b="b"/>
              <a:pathLst>
                <a:path w="5661" h="4911" extrusionOk="0">
                  <a:moveTo>
                    <a:pt x="4538" y="0"/>
                  </a:moveTo>
                  <a:cubicBezTo>
                    <a:pt x="3722" y="0"/>
                    <a:pt x="3581" y="1785"/>
                    <a:pt x="2800" y="2852"/>
                  </a:cubicBezTo>
                  <a:cubicBezTo>
                    <a:pt x="1981" y="3966"/>
                    <a:pt x="0" y="4251"/>
                    <a:pt x="0" y="4251"/>
                  </a:cubicBezTo>
                  <a:lnTo>
                    <a:pt x="0" y="4910"/>
                  </a:lnTo>
                  <a:cubicBezTo>
                    <a:pt x="35" y="4910"/>
                    <a:pt x="69" y="4911"/>
                    <a:pt x="103" y="4911"/>
                  </a:cubicBezTo>
                  <a:cubicBezTo>
                    <a:pt x="1842" y="4911"/>
                    <a:pt x="3589" y="4172"/>
                    <a:pt x="4446" y="3023"/>
                  </a:cubicBezTo>
                  <a:cubicBezTo>
                    <a:pt x="5318" y="1851"/>
                    <a:pt x="5661" y="206"/>
                    <a:pt x="4653" y="12"/>
                  </a:cubicBezTo>
                  <a:cubicBezTo>
                    <a:pt x="4614" y="4"/>
                    <a:pt x="4575" y="0"/>
                    <a:pt x="4538" y="0"/>
                  </a:cubicBezTo>
                  <a:close/>
                </a:path>
              </a:pathLst>
            </a:custGeom>
            <a:solidFill>
              <a:schemeClr val="accent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2" name="Google Shape;252;p26"/>
            <p:cNvSpPr/>
            <p:nvPr/>
          </p:nvSpPr>
          <p:spPr>
            <a:xfrm flipH="1">
              <a:off x="1728317" y="1631275"/>
              <a:ext cx="527901" cy="495811"/>
            </a:xfrm>
            <a:custGeom>
              <a:avLst/>
              <a:gdLst/>
              <a:ahLst/>
              <a:cxnLst/>
              <a:rect l="l" t="t" r="r" b="b"/>
              <a:pathLst>
                <a:path w="3388" h="3182" extrusionOk="0">
                  <a:moveTo>
                    <a:pt x="917" y="0"/>
                  </a:moveTo>
                  <a:cubicBezTo>
                    <a:pt x="684" y="0"/>
                    <a:pt x="434" y="98"/>
                    <a:pt x="299" y="459"/>
                  </a:cubicBezTo>
                  <a:cubicBezTo>
                    <a:pt x="0" y="1255"/>
                    <a:pt x="1085" y="1590"/>
                    <a:pt x="1085" y="1590"/>
                  </a:cubicBezTo>
                  <a:lnTo>
                    <a:pt x="2206" y="3182"/>
                  </a:lnTo>
                  <a:cubicBezTo>
                    <a:pt x="2561" y="2980"/>
                    <a:pt x="2690" y="2615"/>
                    <a:pt x="2615" y="2356"/>
                  </a:cubicBezTo>
                  <a:cubicBezTo>
                    <a:pt x="2615" y="2356"/>
                    <a:pt x="3387" y="1993"/>
                    <a:pt x="3055" y="1349"/>
                  </a:cubicBezTo>
                  <a:cubicBezTo>
                    <a:pt x="2723" y="707"/>
                    <a:pt x="3045" y="342"/>
                    <a:pt x="2478" y="140"/>
                  </a:cubicBezTo>
                  <a:cubicBezTo>
                    <a:pt x="2287" y="72"/>
                    <a:pt x="2110" y="49"/>
                    <a:pt x="1957" y="49"/>
                  </a:cubicBezTo>
                  <a:cubicBezTo>
                    <a:pt x="1652" y="49"/>
                    <a:pt x="1447" y="140"/>
                    <a:pt x="1447" y="140"/>
                  </a:cubicBezTo>
                  <a:cubicBezTo>
                    <a:pt x="1447" y="140"/>
                    <a:pt x="1195" y="0"/>
                    <a:pt x="917" y="0"/>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3" name="Google Shape;253;p26"/>
            <p:cNvSpPr/>
            <p:nvPr/>
          </p:nvSpPr>
          <p:spPr>
            <a:xfrm flipH="1">
              <a:off x="1859668" y="1826046"/>
              <a:ext cx="303995" cy="359315"/>
            </a:xfrm>
            <a:custGeom>
              <a:avLst/>
              <a:gdLst/>
              <a:ahLst/>
              <a:cxnLst/>
              <a:rect l="l" t="t" r="r" b="b"/>
              <a:pathLst>
                <a:path w="1951" h="2306" extrusionOk="0">
                  <a:moveTo>
                    <a:pt x="349" y="0"/>
                  </a:moveTo>
                  <a:cubicBezTo>
                    <a:pt x="274" y="0"/>
                    <a:pt x="229" y="12"/>
                    <a:pt x="229" y="12"/>
                  </a:cubicBezTo>
                  <a:cubicBezTo>
                    <a:pt x="229" y="12"/>
                    <a:pt x="185" y="582"/>
                    <a:pt x="1" y="888"/>
                  </a:cubicBezTo>
                  <a:cubicBezTo>
                    <a:pt x="1" y="888"/>
                    <a:pt x="71" y="968"/>
                    <a:pt x="215" y="968"/>
                  </a:cubicBezTo>
                  <a:cubicBezTo>
                    <a:pt x="215" y="968"/>
                    <a:pt x="154" y="1792"/>
                    <a:pt x="978" y="1792"/>
                  </a:cubicBezTo>
                  <a:cubicBezTo>
                    <a:pt x="994" y="1792"/>
                    <a:pt x="1011" y="1791"/>
                    <a:pt x="1028" y="1791"/>
                  </a:cubicBezTo>
                  <a:lnTo>
                    <a:pt x="1095" y="2274"/>
                  </a:lnTo>
                  <a:cubicBezTo>
                    <a:pt x="1095" y="2274"/>
                    <a:pt x="1153" y="2306"/>
                    <a:pt x="1266" y="2306"/>
                  </a:cubicBezTo>
                  <a:cubicBezTo>
                    <a:pt x="1356" y="2306"/>
                    <a:pt x="1479" y="2286"/>
                    <a:pt x="1635" y="2217"/>
                  </a:cubicBezTo>
                  <a:cubicBezTo>
                    <a:pt x="1635" y="2217"/>
                    <a:pt x="1602" y="1825"/>
                    <a:pt x="1602" y="1667"/>
                  </a:cubicBezTo>
                  <a:cubicBezTo>
                    <a:pt x="1602" y="1512"/>
                    <a:pt x="1313" y="1234"/>
                    <a:pt x="1558" y="975"/>
                  </a:cubicBezTo>
                  <a:cubicBezTo>
                    <a:pt x="1800" y="717"/>
                    <a:pt x="1951" y="240"/>
                    <a:pt x="1578" y="216"/>
                  </a:cubicBezTo>
                  <a:cubicBezTo>
                    <a:pt x="1569" y="216"/>
                    <a:pt x="1561" y="216"/>
                    <a:pt x="1553" y="216"/>
                  </a:cubicBezTo>
                  <a:cubicBezTo>
                    <a:pt x="1215" y="216"/>
                    <a:pt x="1333" y="611"/>
                    <a:pt x="1179" y="690"/>
                  </a:cubicBezTo>
                  <a:cubicBezTo>
                    <a:pt x="1167" y="696"/>
                    <a:pt x="1157" y="698"/>
                    <a:pt x="1147" y="698"/>
                  </a:cubicBezTo>
                  <a:cubicBezTo>
                    <a:pt x="1027" y="698"/>
                    <a:pt x="1055" y="276"/>
                    <a:pt x="722" y="96"/>
                  </a:cubicBezTo>
                  <a:cubicBezTo>
                    <a:pt x="575" y="18"/>
                    <a:pt x="440" y="0"/>
                    <a:pt x="349" y="0"/>
                  </a:cubicBezTo>
                  <a:close/>
                </a:path>
              </a:pathLst>
            </a:custGeom>
            <a:solidFill>
              <a:srgbClr val="A16A7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4" name="Google Shape;254;p26"/>
            <p:cNvSpPr/>
            <p:nvPr/>
          </p:nvSpPr>
          <p:spPr>
            <a:xfrm flipH="1">
              <a:off x="2003485" y="1958959"/>
              <a:ext cx="95826" cy="93490"/>
            </a:xfrm>
            <a:custGeom>
              <a:avLst/>
              <a:gdLst/>
              <a:ahLst/>
              <a:cxnLst/>
              <a:rect l="l" t="t" r="r" b="b"/>
              <a:pathLst>
                <a:path w="615" h="600" extrusionOk="0">
                  <a:moveTo>
                    <a:pt x="312" y="1"/>
                  </a:moveTo>
                  <a:cubicBezTo>
                    <a:pt x="305" y="1"/>
                    <a:pt x="299" y="1"/>
                    <a:pt x="293" y="2"/>
                  </a:cubicBezTo>
                  <a:cubicBezTo>
                    <a:pt x="127" y="8"/>
                    <a:pt x="0" y="149"/>
                    <a:pt x="7" y="313"/>
                  </a:cubicBezTo>
                  <a:cubicBezTo>
                    <a:pt x="17" y="472"/>
                    <a:pt x="148" y="599"/>
                    <a:pt x="304" y="599"/>
                  </a:cubicBezTo>
                  <a:cubicBezTo>
                    <a:pt x="310" y="599"/>
                    <a:pt x="316" y="599"/>
                    <a:pt x="322" y="599"/>
                  </a:cubicBezTo>
                  <a:cubicBezTo>
                    <a:pt x="487" y="592"/>
                    <a:pt x="615" y="451"/>
                    <a:pt x="608" y="287"/>
                  </a:cubicBezTo>
                  <a:cubicBezTo>
                    <a:pt x="598" y="126"/>
                    <a:pt x="471" y="1"/>
                    <a:pt x="312" y="1"/>
                  </a:cubicBezTo>
                  <a:close/>
                </a:path>
              </a:pathLst>
            </a:custGeom>
            <a:gradFill>
              <a:gsLst>
                <a:gs pos="0">
                  <a:schemeClr val="accent3"/>
                </a:gs>
                <a:gs pos="73000">
                  <a:srgbClr val="FFFFFF">
                    <a:alpha val="0"/>
                  </a:srgbClr>
                </a:gs>
                <a:gs pos="100000">
                  <a:srgbClr val="FFFFFF">
                    <a:alpha val="0"/>
                  </a:srgbClr>
                </a:gs>
              </a:gsLst>
              <a:path path="circle">
                <a:fillToRect l="50000" t="50000" r="50000" b="50000"/>
              </a:path>
              <a:tileRect/>
            </a:gra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5" name="Google Shape;255;p26"/>
            <p:cNvSpPr/>
            <p:nvPr/>
          </p:nvSpPr>
          <p:spPr>
            <a:xfrm flipH="1">
              <a:off x="1951130" y="2090936"/>
              <a:ext cx="52510" cy="58120"/>
            </a:xfrm>
            <a:custGeom>
              <a:avLst/>
              <a:gdLst/>
              <a:ahLst/>
              <a:cxnLst/>
              <a:rect l="l" t="t" r="r" b="b"/>
              <a:pathLst>
                <a:path w="337" h="373" extrusionOk="0">
                  <a:moveTo>
                    <a:pt x="336" y="1"/>
                  </a:moveTo>
                  <a:cubicBezTo>
                    <a:pt x="336" y="1"/>
                    <a:pt x="195" y="71"/>
                    <a:pt x="1" y="91"/>
                  </a:cubicBezTo>
                  <a:lnTo>
                    <a:pt x="41" y="373"/>
                  </a:lnTo>
                  <a:cubicBezTo>
                    <a:pt x="303" y="262"/>
                    <a:pt x="336" y="1"/>
                    <a:pt x="336" y="1"/>
                  </a:cubicBezTo>
                  <a:close/>
                </a:path>
              </a:pathLst>
            </a:custGeom>
            <a:solidFill>
              <a:srgbClr val="00000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6" name="Google Shape;256;p26"/>
            <p:cNvSpPr/>
            <p:nvPr/>
          </p:nvSpPr>
          <p:spPr>
            <a:xfrm flipH="1">
              <a:off x="2508805" y="2960765"/>
              <a:ext cx="774868" cy="44564"/>
            </a:xfrm>
            <a:custGeom>
              <a:avLst/>
              <a:gdLst/>
              <a:ahLst/>
              <a:cxnLst/>
              <a:rect l="l" t="t" r="r" b="b"/>
              <a:pathLst>
                <a:path w="4973" h="286" extrusionOk="0">
                  <a:moveTo>
                    <a:pt x="1" y="0"/>
                  </a:moveTo>
                  <a:lnTo>
                    <a:pt x="1" y="265"/>
                  </a:lnTo>
                  <a:cubicBezTo>
                    <a:pt x="1" y="275"/>
                    <a:pt x="10" y="285"/>
                    <a:pt x="21" y="285"/>
                  </a:cubicBezTo>
                  <a:lnTo>
                    <a:pt x="4973" y="285"/>
                  </a:lnTo>
                  <a:lnTo>
                    <a:pt x="4973" y="0"/>
                  </a:lnTo>
                  <a:close/>
                </a:path>
              </a:pathLst>
            </a:custGeom>
            <a:solidFill>
              <a:schemeClr val="lt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7" name="Google Shape;257;p26"/>
            <p:cNvSpPr/>
            <p:nvPr/>
          </p:nvSpPr>
          <p:spPr>
            <a:xfrm flipH="1">
              <a:off x="2470626" y="2394397"/>
              <a:ext cx="425375" cy="568266"/>
            </a:xfrm>
            <a:custGeom>
              <a:avLst/>
              <a:gdLst/>
              <a:ahLst/>
              <a:cxnLst/>
              <a:rect l="l" t="t" r="r" b="b"/>
              <a:pathLst>
                <a:path w="2730" h="3647" extrusionOk="0">
                  <a:moveTo>
                    <a:pt x="0" y="0"/>
                  </a:moveTo>
                  <a:lnTo>
                    <a:pt x="0" y="3646"/>
                  </a:lnTo>
                  <a:lnTo>
                    <a:pt x="2730" y="3646"/>
                  </a:lnTo>
                  <a:lnTo>
                    <a:pt x="1813" y="131"/>
                  </a:lnTo>
                  <a:cubicBezTo>
                    <a:pt x="1793" y="53"/>
                    <a:pt x="1726" y="0"/>
                    <a:pt x="1645" y="0"/>
                  </a:cubicBezTo>
                  <a:close/>
                </a:path>
              </a:pathLst>
            </a:custGeom>
            <a:solidFill>
              <a:schemeClr val="dk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8" name="Google Shape;258;p26"/>
            <p:cNvSpPr/>
            <p:nvPr/>
          </p:nvSpPr>
          <p:spPr>
            <a:xfrm flipH="1">
              <a:off x="2006974" y="2960765"/>
              <a:ext cx="505464" cy="44564"/>
            </a:xfrm>
            <a:custGeom>
              <a:avLst/>
              <a:gdLst/>
              <a:ahLst/>
              <a:cxnLst/>
              <a:rect l="l" t="t" r="r" b="b"/>
              <a:pathLst>
                <a:path w="3244" h="286" extrusionOk="0">
                  <a:moveTo>
                    <a:pt x="1" y="0"/>
                  </a:moveTo>
                  <a:lnTo>
                    <a:pt x="1" y="285"/>
                  </a:lnTo>
                  <a:lnTo>
                    <a:pt x="3103" y="285"/>
                  </a:lnTo>
                  <a:cubicBezTo>
                    <a:pt x="3179" y="285"/>
                    <a:pt x="3244" y="222"/>
                    <a:pt x="3244" y="141"/>
                  </a:cubicBezTo>
                  <a:cubicBezTo>
                    <a:pt x="3244" y="64"/>
                    <a:pt x="3179" y="0"/>
                    <a:pt x="3103" y="0"/>
                  </a:cubicBezTo>
                  <a:close/>
                </a:path>
              </a:pathLst>
            </a:custGeom>
            <a:solidFill>
              <a:schemeClr val="dk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9" name="Google Shape;259;p26"/>
            <p:cNvSpPr/>
            <p:nvPr/>
          </p:nvSpPr>
          <p:spPr>
            <a:xfrm flipH="1">
              <a:off x="2508806" y="2394397"/>
              <a:ext cx="918685" cy="568266"/>
            </a:xfrm>
            <a:custGeom>
              <a:avLst/>
              <a:gdLst/>
              <a:ahLst/>
              <a:cxnLst/>
              <a:rect l="l" t="t" r="r" b="b"/>
              <a:pathLst>
                <a:path w="5896" h="3647" extrusionOk="0">
                  <a:moveTo>
                    <a:pt x="175" y="0"/>
                  </a:moveTo>
                  <a:cubicBezTo>
                    <a:pt x="75" y="0"/>
                    <a:pt x="0" y="98"/>
                    <a:pt x="24" y="194"/>
                  </a:cubicBezTo>
                  <a:lnTo>
                    <a:pt x="924" y="3646"/>
                  </a:lnTo>
                  <a:lnTo>
                    <a:pt x="5896" y="3646"/>
                  </a:lnTo>
                  <a:lnTo>
                    <a:pt x="4945" y="0"/>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0" name="Google Shape;260;p26"/>
            <p:cNvSpPr/>
            <p:nvPr/>
          </p:nvSpPr>
          <p:spPr>
            <a:xfrm flipH="1">
              <a:off x="1457994" y="3001688"/>
              <a:ext cx="2324137" cy="66067"/>
            </a:xfrm>
            <a:custGeom>
              <a:avLst/>
              <a:gdLst/>
              <a:ahLst/>
              <a:cxnLst/>
              <a:rect l="l" t="t" r="r" b="b"/>
              <a:pathLst>
                <a:path w="14916" h="424" extrusionOk="0">
                  <a:moveTo>
                    <a:pt x="0" y="0"/>
                  </a:moveTo>
                  <a:lnTo>
                    <a:pt x="0" y="423"/>
                  </a:lnTo>
                  <a:lnTo>
                    <a:pt x="14916" y="423"/>
                  </a:lnTo>
                  <a:lnTo>
                    <a:pt x="14916" y="0"/>
                  </a:lnTo>
                  <a:close/>
                </a:path>
              </a:pathLst>
            </a:custGeom>
            <a:solidFill>
              <a:schemeClr val="lt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1" name="Google Shape;261;p26"/>
            <p:cNvSpPr/>
            <p:nvPr/>
          </p:nvSpPr>
          <p:spPr>
            <a:xfrm flipH="1">
              <a:off x="887687" y="3001688"/>
              <a:ext cx="570439" cy="66067"/>
            </a:xfrm>
            <a:custGeom>
              <a:avLst/>
              <a:gdLst/>
              <a:ahLst/>
              <a:cxnLst/>
              <a:rect l="l" t="t" r="r" b="b"/>
              <a:pathLst>
                <a:path w="3661" h="424" extrusionOk="0">
                  <a:moveTo>
                    <a:pt x="1" y="0"/>
                  </a:moveTo>
                  <a:lnTo>
                    <a:pt x="1" y="423"/>
                  </a:lnTo>
                  <a:lnTo>
                    <a:pt x="3660" y="423"/>
                  </a:lnTo>
                  <a:lnTo>
                    <a:pt x="3660" y="0"/>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cxnSp>
          <p:nvCxnSpPr>
            <p:cNvPr id="262" name="Google Shape;262;p26"/>
            <p:cNvCxnSpPr/>
            <p:nvPr/>
          </p:nvCxnSpPr>
          <p:spPr>
            <a:xfrm>
              <a:off x="1045201" y="3042820"/>
              <a:ext cx="0" cy="1603200"/>
            </a:xfrm>
            <a:prstGeom prst="straightConnector1">
              <a:avLst/>
            </a:prstGeom>
            <a:noFill/>
            <a:ln w="9525" cap="flat" cmpd="sng">
              <a:solidFill>
                <a:schemeClr val="dk1"/>
              </a:solidFill>
              <a:prstDash val="solid"/>
              <a:round/>
              <a:headEnd type="none" w="med" len="med"/>
              <a:tailEnd type="none" w="med" len="med"/>
            </a:ln>
          </p:spPr>
        </p:cxnSp>
        <p:cxnSp>
          <p:nvCxnSpPr>
            <p:cNvPr id="263" name="Google Shape;263;p26"/>
            <p:cNvCxnSpPr/>
            <p:nvPr/>
          </p:nvCxnSpPr>
          <p:spPr>
            <a:xfrm>
              <a:off x="3582098" y="3042820"/>
              <a:ext cx="0" cy="1603200"/>
            </a:xfrm>
            <a:prstGeom prst="straightConnector1">
              <a:avLst/>
            </a:prstGeom>
            <a:noFill/>
            <a:ln w="9525" cap="flat" cmpd="sng">
              <a:solidFill>
                <a:schemeClr val="dk1"/>
              </a:solidFill>
              <a:prstDash val="solid"/>
              <a:round/>
              <a:headEnd type="none" w="med" len="med"/>
              <a:tailEnd type="none" w="med" len="med"/>
            </a:ln>
          </p:spPr>
        </p:cxnSp>
        <p:grpSp>
          <p:nvGrpSpPr>
            <p:cNvPr id="264" name="Google Shape;264;p26"/>
            <p:cNvGrpSpPr/>
            <p:nvPr/>
          </p:nvGrpSpPr>
          <p:grpSpPr>
            <a:xfrm>
              <a:off x="718213" y="477350"/>
              <a:ext cx="1284300" cy="521400"/>
              <a:chOff x="2408325" y="1411675"/>
              <a:chExt cx="1284300" cy="521400"/>
            </a:xfrm>
          </p:grpSpPr>
          <p:sp>
            <p:nvSpPr>
              <p:cNvPr id="265" name="Google Shape;265;p26"/>
              <p:cNvSpPr/>
              <p:nvPr/>
            </p:nvSpPr>
            <p:spPr>
              <a:xfrm flipH="1">
                <a:off x="2408325" y="1411675"/>
                <a:ext cx="1284300" cy="521400"/>
              </a:xfrm>
              <a:prstGeom prst="wedgeRectCallout">
                <a:avLst>
                  <a:gd name="adj1" fmla="val -33739"/>
                  <a:gd name="adj2" fmla="val 80001"/>
                </a:avLst>
              </a:prstGeom>
              <a:noFill/>
              <a:ln w="9525" cap="flat" cmpd="sng">
                <a:solidFill>
                  <a:schemeClr val="dk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6" name="Google Shape;266;p26"/>
              <p:cNvSpPr/>
              <p:nvPr/>
            </p:nvSpPr>
            <p:spPr>
              <a:xfrm flipH="1">
                <a:off x="2631705" y="1604766"/>
                <a:ext cx="78030" cy="78028"/>
              </a:xfrm>
              <a:custGeom>
                <a:avLst/>
                <a:gdLst/>
                <a:ahLst/>
                <a:cxnLst/>
                <a:rect l="l" t="t" r="r" b="b"/>
                <a:pathLst>
                  <a:path w="743" h="743" extrusionOk="0">
                    <a:moveTo>
                      <a:pt x="374" y="1"/>
                    </a:moveTo>
                    <a:cubicBezTo>
                      <a:pt x="169" y="1"/>
                      <a:pt x="1" y="165"/>
                      <a:pt x="1" y="370"/>
                    </a:cubicBezTo>
                    <a:cubicBezTo>
                      <a:pt x="1" y="574"/>
                      <a:pt x="169" y="742"/>
                      <a:pt x="374" y="742"/>
                    </a:cubicBezTo>
                    <a:cubicBezTo>
                      <a:pt x="578" y="742"/>
                      <a:pt x="743" y="574"/>
                      <a:pt x="743" y="370"/>
                    </a:cubicBezTo>
                    <a:cubicBezTo>
                      <a:pt x="743" y="165"/>
                      <a:pt x="578" y="1"/>
                      <a:pt x="374" y="1"/>
                    </a:cubicBez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7" name="Google Shape;267;p26"/>
              <p:cNvSpPr/>
              <p:nvPr/>
            </p:nvSpPr>
            <p:spPr>
              <a:xfrm flipH="1">
                <a:off x="2589382" y="1696446"/>
                <a:ext cx="162676" cy="117410"/>
              </a:xfrm>
              <a:custGeom>
                <a:avLst/>
                <a:gdLst/>
                <a:ahLst/>
                <a:cxnLst/>
                <a:rect l="l" t="t" r="r" b="b"/>
                <a:pathLst>
                  <a:path w="1549" h="1118" extrusionOk="0">
                    <a:moveTo>
                      <a:pt x="777" y="0"/>
                    </a:moveTo>
                    <a:cubicBezTo>
                      <a:pt x="350" y="0"/>
                      <a:pt x="1" y="346"/>
                      <a:pt x="1" y="772"/>
                    </a:cubicBezTo>
                    <a:cubicBezTo>
                      <a:pt x="1" y="800"/>
                      <a:pt x="4" y="826"/>
                      <a:pt x="8" y="853"/>
                    </a:cubicBezTo>
                    <a:cubicBezTo>
                      <a:pt x="219" y="1017"/>
                      <a:pt x="484" y="1118"/>
                      <a:pt x="777" y="1118"/>
                    </a:cubicBezTo>
                    <a:cubicBezTo>
                      <a:pt x="1065" y="1118"/>
                      <a:pt x="1333" y="1017"/>
                      <a:pt x="1545" y="853"/>
                    </a:cubicBezTo>
                    <a:cubicBezTo>
                      <a:pt x="1548" y="826"/>
                      <a:pt x="1548" y="800"/>
                      <a:pt x="1548" y="772"/>
                    </a:cubicBezTo>
                    <a:cubicBezTo>
                      <a:pt x="1548" y="346"/>
                      <a:pt x="1203" y="0"/>
                      <a:pt x="777" y="0"/>
                    </a:cubicBez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8" name="Google Shape;268;p26"/>
              <p:cNvSpPr/>
              <p:nvPr/>
            </p:nvSpPr>
            <p:spPr>
              <a:xfrm flipH="1">
                <a:off x="2916251" y="1537350"/>
                <a:ext cx="668224" cy="50150"/>
              </a:xfrm>
              <a:custGeom>
                <a:avLst/>
                <a:gdLst/>
                <a:ahLst/>
                <a:cxnLst/>
                <a:rect l="l" t="t" r="r" b="b"/>
                <a:pathLst>
                  <a:path w="6135" h="348" extrusionOk="0">
                    <a:moveTo>
                      <a:pt x="0" y="1"/>
                    </a:moveTo>
                    <a:lnTo>
                      <a:pt x="0" y="347"/>
                    </a:lnTo>
                    <a:lnTo>
                      <a:pt x="6134" y="347"/>
                    </a:lnTo>
                    <a:lnTo>
                      <a:pt x="6134" y="1"/>
                    </a:lnTo>
                    <a:close/>
                  </a:path>
                </a:pathLst>
              </a:custGeom>
              <a:solidFill>
                <a:schemeClr val="accent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9" name="Google Shape;269;p26"/>
              <p:cNvSpPr/>
              <p:nvPr/>
            </p:nvSpPr>
            <p:spPr>
              <a:xfrm flipH="1">
                <a:off x="3461110" y="1683686"/>
                <a:ext cx="123361" cy="117401"/>
              </a:xfrm>
              <a:custGeom>
                <a:avLst/>
                <a:gdLst/>
                <a:ahLst/>
                <a:cxnLst/>
                <a:rect l="l" t="t" r="r" b="b"/>
                <a:pathLst>
                  <a:path w="890" h="847" extrusionOk="0">
                    <a:moveTo>
                      <a:pt x="447" y="1"/>
                    </a:moveTo>
                    <a:lnTo>
                      <a:pt x="309" y="280"/>
                    </a:lnTo>
                    <a:lnTo>
                      <a:pt x="0" y="323"/>
                    </a:lnTo>
                    <a:lnTo>
                      <a:pt x="222" y="542"/>
                    </a:lnTo>
                    <a:lnTo>
                      <a:pt x="172" y="847"/>
                    </a:lnTo>
                    <a:lnTo>
                      <a:pt x="447" y="703"/>
                    </a:lnTo>
                    <a:lnTo>
                      <a:pt x="719" y="847"/>
                    </a:lnTo>
                    <a:lnTo>
                      <a:pt x="719" y="847"/>
                    </a:lnTo>
                    <a:lnTo>
                      <a:pt x="668" y="542"/>
                    </a:lnTo>
                    <a:lnTo>
                      <a:pt x="890" y="323"/>
                    </a:lnTo>
                    <a:lnTo>
                      <a:pt x="581" y="280"/>
                    </a:lnTo>
                    <a:lnTo>
                      <a:pt x="447"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0" name="Google Shape;270;p26"/>
              <p:cNvSpPr/>
              <p:nvPr/>
            </p:nvSpPr>
            <p:spPr>
              <a:xfrm flipH="1">
                <a:off x="3279532" y="1683686"/>
                <a:ext cx="123083" cy="117401"/>
              </a:xfrm>
              <a:custGeom>
                <a:avLst/>
                <a:gdLst/>
                <a:ahLst/>
                <a:cxnLst/>
                <a:rect l="l" t="t" r="r" b="b"/>
                <a:pathLst>
                  <a:path w="888" h="847" extrusionOk="0">
                    <a:moveTo>
                      <a:pt x="444" y="1"/>
                    </a:moveTo>
                    <a:lnTo>
                      <a:pt x="306" y="280"/>
                    </a:lnTo>
                    <a:lnTo>
                      <a:pt x="1" y="323"/>
                    </a:lnTo>
                    <a:lnTo>
                      <a:pt x="222" y="542"/>
                    </a:lnTo>
                    <a:lnTo>
                      <a:pt x="172" y="847"/>
                    </a:lnTo>
                    <a:lnTo>
                      <a:pt x="444" y="703"/>
                    </a:lnTo>
                    <a:lnTo>
                      <a:pt x="719" y="847"/>
                    </a:lnTo>
                    <a:lnTo>
                      <a:pt x="719" y="847"/>
                    </a:lnTo>
                    <a:lnTo>
                      <a:pt x="665" y="542"/>
                    </a:lnTo>
                    <a:lnTo>
                      <a:pt x="887" y="323"/>
                    </a:lnTo>
                    <a:lnTo>
                      <a:pt x="582" y="280"/>
                    </a:lnTo>
                    <a:lnTo>
                      <a:pt x="444"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1" name="Google Shape;271;p26"/>
              <p:cNvSpPr/>
              <p:nvPr/>
            </p:nvSpPr>
            <p:spPr>
              <a:xfrm flipH="1">
                <a:off x="3097677" y="1683686"/>
                <a:ext cx="122945" cy="117401"/>
              </a:xfrm>
              <a:custGeom>
                <a:avLst/>
                <a:gdLst/>
                <a:ahLst/>
                <a:cxnLst/>
                <a:rect l="l" t="t" r="r" b="b"/>
                <a:pathLst>
                  <a:path w="887" h="847" extrusionOk="0">
                    <a:moveTo>
                      <a:pt x="443" y="1"/>
                    </a:moveTo>
                    <a:lnTo>
                      <a:pt x="306" y="280"/>
                    </a:lnTo>
                    <a:lnTo>
                      <a:pt x="0" y="323"/>
                    </a:lnTo>
                    <a:lnTo>
                      <a:pt x="222" y="542"/>
                    </a:lnTo>
                    <a:lnTo>
                      <a:pt x="169" y="847"/>
                    </a:lnTo>
                    <a:lnTo>
                      <a:pt x="443" y="703"/>
                    </a:lnTo>
                    <a:lnTo>
                      <a:pt x="716" y="847"/>
                    </a:lnTo>
                    <a:lnTo>
                      <a:pt x="665" y="542"/>
                    </a:lnTo>
                    <a:lnTo>
                      <a:pt x="887" y="323"/>
                    </a:lnTo>
                    <a:lnTo>
                      <a:pt x="581" y="280"/>
                    </a:lnTo>
                    <a:lnTo>
                      <a:pt x="443"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2" name="Google Shape;272;p26"/>
              <p:cNvSpPr/>
              <p:nvPr/>
            </p:nvSpPr>
            <p:spPr>
              <a:xfrm flipH="1">
                <a:off x="2916238" y="1683686"/>
                <a:ext cx="122945" cy="117401"/>
              </a:xfrm>
              <a:custGeom>
                <a:avLst/>
                <a:gdLst/>
                <a:ahLst/>
                <a:cxnLst/>
                <a:rect l="l" t="t" r="r" b="b"/>
                <a:pathLst>
                  <a:path w="887" h="847" extrusionOk="0">
                    <a:moveTo>
                      <a:pt x="444" y="1"/>
                    </a:moveTo>
                    <a:lnTo>
                      <a:pt x="310" y="280"/>
                    </a:lnTo>
                    <a:lnTo>
                      <a:pt x="1" y="323"/>
                    </a:lnTo>
                    <a:lnTo>
                      <a:pt x="222" y="542"/>
                    </a:lnTo>
                    <a:lnTo>
                      <a:pt x="172" y="847"/>
                    </a:lnTo>
                    <a:lnTo>
                      <a:pt x="444" y="703"/>
                    </a:lnTo>
                    <a:lnTo>
                      <a:pt x="719" y="847"/>
                    </a:lnTo>
                    <a:lnTo>
                      <a:pt x="719" y="847"/>
                    </a:lnTo>
                    <a:lnTo>
                      <a:pt x="665" y="542"/>
                    </a:lnTo>
                    <a:lnTo>
                      <a:pt x="887" y="323"/>
                    </a:lnTo>
                    <a:lnTo>
                      <a:pt x="582" y="280"/>
                    </a:lnTo>
                    <a:lnTo>
                      <a:pt x="444"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3" name="Google Shape;273;p26"/>
              <p:cNvSpPr/>
              <p:nvPr/>
            </p:nvSpPr>
            <p:spPr>
              <a:xfrm flipH="1">
                <a:off x="2534772" y="1547216"/>
                <a:ext cx="271477" cy="271365"/>
              </a:xfrm>
              <a:custGeom>
                <a:avLst/>
                <a:gdLst/>
                <a:ahLst/>
                <a:cxnLst/>
                <a:rect l="l" t="t" r="r" b="b"/>
                <a:pathLst>
                  <a:path w="2585" h="2584" extrusionOk="0">
                    <a:moveTo>
                      <a:pt x="1293" y="89"/>
                    </a:moveTo>
                    <a:cubicBezTo>
                      <a:pt x="1954" y="89"/>
                      <a:pt x="2494" y="629"/>
                      <a:pt x="2494" y="1294"/>
                    </a:cubicBezTo>
                    <a:cubicBezTo>
                      <a:pt x="2494" y="1955"/>
                      <a:pt x="1954" y="2495"/>
                      <a:pt x="1293" y="2495"/>
                    </a:cubicBezTo>
                    <a:cubicBezTo>
                      <a:pt x="628" y="2495"/>
                      <a:pt x="90" y="1955"/>
                      <a:pt x="90" y="1294"/>
                    </a:cubicBezTo>
                    <a:cubicBezTo>
                      <a:pt x="90" y="629"/>
                      <a:pt x="628" y="89"/>
                      <a:pt x="1293" y="89"/>
                    </a:cubicBezTo>
                    <a:close/>
                    <a:moveTo>
                      <a:pt x="1293" y="1"/>
                    </a:moveTo>
                    <a:cubicBezTo>
                      <a:pt x="580" y="1"/>
                      <a:pt x="0" y="579"/>
                      <a:pt x="0" y="1294"/>
                    </a:cubicBezTo>
                    <a:cubicBezTo>
                      <a:pt x="0" y="2006"/>
                      <a:pt x="580" y="2583"/>
                      <a:pt x="1293" y="2583"/>
                    </a:cubicBezTo>
                    <a:cubicBezTo>
                      <a:pt x="2004" y="2583"/>
                      <a:pt x="2585" y="2006"/>
                      <a:pt x="2585" y="1294"/>
                    </a:cubicBezTo>
                    <a:cubicBezTo>
                      <a:pt x="2585" y="579"/>
                      <a:pt x="2004" y="1"/>
                      <a:pt x="1293" y="1"/>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74" name="Google Shape;274;p26"/>
            <p:cNvGrpSpPr/>
            <p:nvPr/>
          </p:nvGrpSpPr>
          <p:grpSpPr>
            <a:xfrm>
              <a:off x="2865950" y="1376250"/>
              <a:ext cx="1284300" cy="521400"/>
              <a:chOff x="2408325" y="1411675"/>
              <a:chExt cx="1284300" cy="521400"/>
            </a:xfrm>
          </p:grpSpPr>
          <p:sp>
            <p:nvSpPr>
              <p:cNvPr id="275" name="Google Shape;275;p26"/>
              <p:cNvSpPr/>
              <p:nvPr/>
            </p:nvSpPr>
            <p:spPr>
              <a:xfrm>
                <a:off x="2408325" y="1411675"/>
                <a:ext cx="1284300" cy="521400"/>
              </a:xfrm>
              <a:prstGeom prst="wedgeRectCallout">
                <a:avLst>
                  <a:gd name="adj1" fmla="val -33739"/>
                  <a:gd name="adj2" fmla="val 80001"/>
                </a:avLst>
              </a:prstGeom>
              <a:noFill/>
              <a:ln w="9525" cap="flat" cmpd="sng">
                <a:solidFill>
                  <a:schemeClr val="dk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6" name="Google Shape;276;p26"/>
              <p:cNvSpPr/>
              <p:nvPr/>
            </p:nvSpPr>
            <p:spPr>
              <a:xfrm flipH="1">
                <a:off x="2631705" y="1604766"/>
                <a:ext cx="78030" cy="78028"/>
              </a:xfrm>
              <a:custGeom>
                <a:avLst/>
                <a:gdLst/>
                <a:ahLst/>
                <a:cxnLst/>
                <a:rect l="l" t="t" r="r" b="b"/>
                <a:pathLst>
                  <a:path w="743" h="743" extrusionOk="0">
                    <a:moveTo>
                      <a:pt x="374" y="1"/>
                    </a:moveTo>
                    <a:cubicBezTo>
                      <a:pt x="169" y="1"/>
                      <a:pt x="1" y="165"/>
                      <a:pt x="1" y="370"/>
                    </a:cubicBezTo>
                    <a:cubicBezTo>
                      <a:pt x="1" y="574"/>
                      <a:pt x="169" y="742"/>
                      <a:pt x="374" y="742"/>
                    </a:cubicBezTo>
                    <a:cubicBezTo>
                      <a:pt x="578" y="742"/>
                      <a:pt x="743" y="574"/>
                      <a:pt x="743" y="370"/>
                    </a:cubicBezTo>
                    <a:cubicBezTo>
                      <a:pt x="743" y="165"/>
                      <a:pt x="578" y="1"/>
                      <a:pt x="374" y="1"/>
                    </a:cubicBezTo>
                    <a:close/>
                  </a:path>
                </a:pathLst>
              </a:custGeom>
              <a:solidFill>
                <a:schemeClr val="accent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7" name="Google Shape;277;p26"/>
              <p:cNvSpPr/>
              <p:nvPr/>
            </p:nvSpPr>
            <p:spPr>
              <a:xfrm flipH="1">
                <a:off x="2589382" y="1696446"/>
                <a:ext cx="162676" cy="117410"/>
              </a:xfrm>
              <a:custGeom>
                <a:avLst/>
                <a:gdLst/>
                <a:ahLst/>
                <a:cxnLst/>
                <a:rect l="l" t="t" r="r" b="b"/>
                <a:pathLst>
                  <a:path w="1549" h="1118" extrusionOk="0">
                    <a:moveTo>
                      <a:pt x="777" y="0"/>
                    </a:moveTo>
                    <a:cubicBezTo>
                      <a:pt x="350" y="0"/>
                      <a:pt x="1" y="346"/>
                      <a:pt x="1" y="772"/>
                    </a:cubicBezTo>
                    <a:cubicBezTo>
                      <a:pt x="1" y="800"/>
                      <a:pt x="4" y="826"/>
                      <a:pt x="8" y="853"/>
                    </a:cubicBezTo>
                    <a:cubicBezTo>
                      <a:pt x="219" y="1017"/>
                      <a:pt x="484" y="1118"/>
                      <a:pt x="777" y="1118"/>
                    </a:cubicBezTo>
                    <a:cubicBezTo>
                      <a:pt x="1065" y="1118"/>
                      <a:pt x="1333" y="1017"/>
                      <a:pt x="1545" y="853"/>
                    </a:cubicBezTo>
                    <a:cubicBezTo>
                      <a:pt x="1548" y="826"/>
                      <a:pt x="1548" y="800"/>
                      <a:pt x="1548" y="772"/>
                    </a:cubicBezTo>
                    <a:cubicBezTo>
                      <a:pt x="1548" y="346"/>
                      <a:pt x="1203" y="0"/>
                      <a:pt x="777" y="0"/>
                    </a:cubicBezTo>
                    <a:close/>
                  </a:path>
                </a:pathLst>
              </a:custGeom>
              <a:solidFill>
                <a:schemeClr val="accent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8" name="Google Shape;278;p26"/>
              <p:cNvSpPr/>
              <p:nvPr/>
            </p:nvSpPr>
            <p:spPr>
              <a:xfrm flipH="1">
                <a:off x="2916251" y="1537350"/>
                <a:ext cx="668224" cy="50150"/>
              </a:xfrm>
              <a:custGeom>
                <a:avLst/>
                <a:gdLst/>
                <a:ahLst/>
                <a:cxnLst/>
                <a:rect l="l" t="t" r="r" b="b"/>
                <a:pathLst>
                  <a:path w="6135" h="348" extrusionOk="0">
                    <a:moveTo>
                      <a:pt x="0" y="1"/>
                    </a:moveTo>
                    <a:lnTo>
                      <a:pt x="0" y="347"/>
                    </a:lnTo>
                    <a:lnTo>
                      <a:pt x="6134" y="347"/>
                    </a:lnTo>
                    <a:lnTo>
                      <a:pt x="6134" y="1"/>
                    </a:lnTo>
                    <a:close/>
                  </a:path>
                </a:pathLst>
              </a:custGeom>
              <a:solidFill>
                <a:schemeClr val="accent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9" name="Google Shape;279;p26"/>
              <p:cNvSpPr/>
              <p:nvPr/>
            </p:nvSpPr>
            <p:spPr>
              <a:xfrm flipH="1">
                <a:off x="3461110" y="1683686"/>
                <a:ext cx="123361" cy="117401"/>
              </a:xfrm>
              <a:custGeom>
                <a:avLst/>
                <a:gdLst/>
                <a:ahLst/>
                <a:cxnLst/>
                <a:rect l="l" t="t" r="r" b="b"/>
                <a:pathLst>
                  <a:path w="890" h="847" extrusionOk="0">
                    <a:moveTo>
                      <a:pt x="447" y="1"/>
                    </a:moveTo>
                    <a:lnTo>
                      <a:pt x="309" y="280"/>
                    </a:lnTo>
                    <a:lnTo>
                      <a:pt x="0" y="323"/>
                    </a:lnTo>
                    <a:lnTo>
                      <a:pt x="222" y="542"/>
                    </a:lnTo>
                    <a:lnTo>
                      <a:pt x="172" y="847"/>
                    </a:lnTo>
                    <a:lnTo>
                      <a:pt x="447" y="703"/>
                    </a:lnTo>
                    <a:lnTo>
                      <a:pt x="719" y="847"/>
                    </a:lnTo>
                    <a:lnTo>
                      <a:pt x="719" y="847"/>
                    </a:lnTo>
                    <a:lnTo>
                      <a:pt x="668" y="542"/>
                    </a:lnTo>
                    <a:lnTo>
                      <a:pt x="890" y="323"/>
                    </a:lnTo>
                    <a:lnTo>
                      <a:pt x="581" y="280"/>
                    </a:lnTo>
                    <a:lnTo>
                      <a:pt x="447"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0" name="Google Shape;280;p26"/>
              <p:cNvSpPr/>
              <p:nvPr/>
            </p:nvSpPr>
            <p:spPr>
              <a:xfrm flipH="1">
                <a:off x="3279532" y="1683686"/>
                <a:ext cx="123083" cy="117401"/>
              </a:xfrm>
              <a:custGeom>
                <a:avLst/>
                <a:gdLst/>
                <a:ahLst/>
                <a:cxnLst/>
                <a:rect l="l" t="t" r="r" b="b"/>
                <a:pathLst>
                  <a:path w="888" h="847" extrusionOk="0">
                    <a:moveTo>
                      <a:pt x="444" y="1"/>
                    </a:moveTo>
                    <a:lnTo>
                      <a:pt x="306" y="280"/>
                    </a:lnTo>
                    <a:lnTo>
                      <a:pt x="1" y="323"/>
                    </a:lnTo>
                    <a:lnTo>
                      <a:pt x="222" y="542"/>
                    </a:lnTo>
                    <a:lnTo>
                      <a:pt x="172" y="847"/>
                    </a:lnTo>
                    <a:lnTo>
                      <a:pt x="444" y="703"/>
                    </a:lnTo>
                    <a:lnTo>
                      <a:pt x="719" y="847"/>
                    </a:lnTo>
                    <a:lnTo>
                      <a:pt x="719" y="847"/>
                    </a:lnTo>
                    <a:lnTo>
                      <a:pt x="665" y="542"/>
                    </a:lnTo>
                    <a:lnTo>
                      <a:pt x="887" y="323"/>
                    </a:lnTo>
                    <a:lnTo>
                      <a:pt x="582" y="280"/>
                    </a:lnTo>
                    <a:lnTo>
                      <a:pt x="444"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1" name="Google Shape;281;p26"/>
              <p:cNvSpPr/>
              <p:nvPr/>
            </p:nvSpPr>
            <p:spPr>
              <a:xfrm flipH="1">
                <a:off x="3097677" y="1683686"/>
                <a:ext cx="122945" cy="117401"/>
              </a:xfrm>
              <a:custGeom>
                <a:avLst/>
                <a:gdLst/>
                <a:ahLst/>
                <a:cxnLst/>
                <a:rect l="l" t="t" r="r" b="b"/>
                <a:pathLst>
                  <a:path w="887" h="847" extrusionOk="0">
                    <a:moveTo>
                      <a:pt x="443" y="1"/>
                    </a:moveTo>
                    <a:lnTo>
                      <a:pt x="306" y="280"/>
                    </a:lnTo>
                    <a:lnTo>
                      <a:pt x="0" y="323"/>
                    </a:lnTo>
                    <a:lnTo>
                      <a:pt x="222" y="542"/>
                    </a:lnTo>
                    <a:lnTo>
                      <a:pt x="169" y="847"/>
                    </a:lnTo>
                    <a:lnTo>
                      <a:pt x="443" y="703"/>
                    </a:lnTo>
                    <a:lnTo>
                      <a:pt x="716" y="847"/>
                    </a:lnTo>
                    <a:lnTo>
                      <a:pt x="665" y="542"/>
                    </a:lnTo>
                    <a:lnTo>
                      <a:pt x="887" y="323"/>
                    </a:lnTo>
                    <a:lnTo>
                      <a:pt x="581" y="280"/>
                    </a:lnTo>
                    <a:lnTo>
                      <a:pt x="443"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2" name="Google Shape;282;p26"/>
              <p:cNvSpPr/>
              <p:nvPr/>
            </p:nvSpPr>
            <p:spPr>
              <a:xfrm flipH="1">
                <a:off x="2916238" y="1683686"/>
                <a:ext cx="122945" cy="117401"/>
              </a:xfrm>
              <a:custGeom>
                <a:avLst/>
                <a:gdLst/>
                <a:ahLst/>
                <a:cxnLst/>
                <a:rect l="l" t="t" r="r" b="b"/>
                <a:pathLst>
                  <a:path w="887" h="847" extrusionOk="0">
                    <a:moveTo>
                      <a:pt x="444" y="1"/>
                    </a:moveTo>
                    <a:lnTo>
                      <a:pt x="310" y="280"/>
                    </a:lnTo>
                    <a:lnTo>
                      <a:pt x="1" y="323"/>
                    </a:lnTo>
                    <a:lnTo>
                      <a:pt x="222" y="542"/>
                    </a:lnTo>
                    <a:lnTo>
                      <a:pt x="172" y="847"/>
                    </a:lnTo>
                    <a:lnTo>
                      <a:pt x="444" y="703"/>
                    </a:lnTo>
                    <a:lnTo>
                      <a:pt x="719" y="847"/>
                    </a:lnTo>
                    <a:lnTo>
                      <a:pt x="719" y="847"/>
                    </a:lnTo>
                    <a:lnTo>
                      <a:pt x="665" y="542"/>
                    </a:lnTo>
                    <a:lnTo>
                      <a:pt x="887" y="323"/>
                    </a:lnTo>
                    <a:lnTo>
                      <a:pt x="582" y="280"/>
                    </a:lnTo>
                    <a:lnTo>
                      <a:pt x="444"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3" name="Google Shape;283;p26"/>
              <p:cNvSpPr/>
              <p:nvPr/>
            </p:nvSpPr>
            <p:spPr>
              <a:xfrm flipH="1">
                <a:off x="2534772" y="1547216"/>
                <a:ext cx="271477" cy="271365"/>
              </a:xfrm>
              <a:custGeom>
                <a:avLst/>
                <a:gdLst/>
                <a:ahLst/>
                <a:cxnLst/>
                <a:rect l="l" t="t" r="r" b="b"/>
                <a:pathLst>
                  <a:path w="2585" h="2584" extrusionOk="0">
                    <a:moveTo>
                      <a:pt x="1293" y="89"/>
                    </a:moveTo>
                    <a:cubicBezTo>
                      <a:pt x="1954" y="89"/>
                      <a:pt x="2494" y="629"/>
                      <a:pt x="2494" y="1294"/>
                    </a:cubicBezTo>
                    <a:cubicBezTo>
                      <a:pt x="2494" y="1955"/>
                      <a:pt x="1954" y="2495"/>
                      <a:pt x="1293" y="2495"/>
                    </a:cubicBezTo>
                    <a:cubicBezTo>
                      <a:pt x="628" y="2495"/>
                      <a:pt x="90" y="1955"/>
                      <a:pt x="90" y="1294"/>
                    </a:cubicBezTo>
                    <a:cubicBezTo>
                      <a:pt x="90" y="629"/>
                      <a:pt x="628" y="89"/>
                      <a:pt x="1293" y="89"/>
                    </a:cubicBezTo>
                    <a:close/>
                    <a:moveTo>
                      <a:pt x="1293" y="1"/>
                    </a:moveTo>
                    <a:cubicBezTo>
                      <a:pt x="580" y="1"/>
                      <a:pt x="0" y="579"/>
                      <a:pt x="0" y="1294"/>
                    </a:cubicBezTo>
                    <a:cubicBezTo>
                      <a:pt x="0" y="2006"/>
                      <a:pt x="580" y="2583"/>
                      <a:pt x="1293" y="2583"/>
                    </a:cubicBezTo>
                    <a:cubicBezTo>
                      <a:pt x="2004" y="2583"/>
                      <a:pt x="2585" y="2006"/>
                      <a:pt x="2585" y="1294"/>
                    </a:cubicBezTo>
                    <a:cubicBezTo>
                      <a:pt x="2585" y="579"/>
                      <a:pt x="2004" y="1"/>
                      <a:pt x="1293" y="1"/>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284" name="Google Shape;284;p26"/>
            <p:cNvSpPr/>
            <p:nvPr/>
          </p:nvSpPr>
          <p:spPr>
            <a:xfrm flipH="1">
              <a:off x="2276010" y="4414483"/>
              <a:ext cx="278909" cy="184332"/>
            </a:xfrm>
            <a:custGeom>
              <a:avLst/>
              <a:gdLst/>
              <a:ahLst/>
              <a:cxnLst/>
              <a:rect l="l" t="t" r="r" b="b"/>
              <a:pathLst>
                <a:path w="1790" h="1183" extrusionOk="0">
                  <a:moveTo>
                    <a:pt x="1467" y="1"/>
                  </a:moveTo>
                  <a:lnTo>
                    <a:pt x="820" y="246"/>
                  </a:lnTo>
                  <a:lnTo>
                    <a:pt x="0" y="1183"/>
                  </a:lnTo>
                  <a:lnTo>
                    <a:pt x="1790" y="696"/>
                  </a:lnTo>
                  <a:lnTo>
                    <a:pt x="1467"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75" name="Cloud Callout 1">
            <a:extLst>
              <a:ext uri="{FF2B5EF4-FFF2-40B4-BE49-F238E27FC236}">
                <a16:creationId xmlns:a16="http://schemas.microsoft.com/office/drawing/2014/main" xmlns="" id="{DD16D0FB-7B70-4F55-AA10-F5A0B24931A2}"/>
              </a:ext>
            </a:extLst>
          </p:cNvPr>
          <p:cNvSpPr/>
          <p:nvPr/>
        </p:nvSpPr>
        <p:spPr>
          <a:xfrm>
            <a:off x="4319587" y="576964"/>
            <a:ext cx="6785343" cy="4004561"/>
          </a:xfrm>
          <a:prstGeom prst="cloudCallout">
            <a:avLst/>
          </a:prstGeom>
          <a:solidFill>
            <a:schemeClr val="accent2"/>
          </a:solidFill>
          <a:ln>
            <a:solidFill>
              <a:srgbClr val="6600CC"/>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spcBef>
                <a:spcPct val="50000"/>
              </a:spcBef>
              <a:defRPr/>
            </a:pPr>
            <a:r>
              <a:rPr lang="en-US" sz="2800" dirty="0" err="1">
                <a:solidFill>
                  <a:srgbClr val="002060"/>
                </a:solidFill>
              </a:rPr>
              <a:t>Sự</a:t>
            </a:r>
            <a:r>
              <a:rPr lang="en-US" sz="2800" dirty="0">
                <a:solidFill>
                  <a:srgbClr val="002060"/>
                </a:solidFill>
              </a:rPr>
              <a:t> </a:t>
            </a:r>
            <a:r>
              <a:rPr lang="en-US" sz="2800" dirty="0" err="1">
                <a:solidFill>
                  <a:srgbClr val="002060"/>
                </a:solidFill>
              </a:rPr>
              <a:t>vận</a:t>
            </a:r>
            <a:r>
              <a:rPr lang="en-US" sz="2800" dirty="0">
                <a:solidFill>
                  <a:srgbClr val="002060"/>
                </a:solidFill>
              </a:rPr>
              <a:t> </a:t>
            </a:r>
            <a:r>
              <a:rPr lang="en-US" sz="2800" dirty="0" err="1">
                <a:solidFill>
                  <a:srgbClr val="002060"/>
                </a:solidFill>
              </a:rPr>
              <a:t>động</a:t>
            </a:r>
            <a:r>
              <a:rPr lang="en-US" sz="2800" dirty="0">
                <a:solidFill>
                  <a:srgbClr val="002060"/>
                </a:solidFill>
              </a:rPr>
              <a:t> </a:t>
            </a:r>
            <a:r>
              <a:rPr lang="en-US" sz="2800" dirty="0" err="1">
                <a:solidFill>
                  <a:srgbClr val="002060"/>
                </a:solidFill>
              </a:rPr>
              <a:t>của</a:t>
            </a:r>
            <a:r>
              <a:rPr lang="en-US" sz="2800" dirty="0">
                <a:solidFill>
                  <a:srgbClr val="002060"/>
                </a:solidFill>
              </a:rPr>
              <a:t> </a:t>
            </a:r>
            <a:r>
              <a:rPr lang="en-US" sz="2800" dirty="0" err="1">
                <a:solidFill>
                  <a:srgbClr val="002060"/>
                </a:solidFill>
              </a:rPr>
              <a:t>tiền</a:t>
            </a:r>
            <a:r>
              <a:rPr lang="en-US" sz="2800" dirty="0">
                <a:solidFill>
                  <a:srgbClr val="002060"/>
                </a:solidFill>
              </a:rPr>
              <a:t> </a:t>
            </a:r>
            <a:r>
              <a:rPr lang="en-US" sz="2800" dirty="0" err="1">
                <a:solidFill>
                  <a:srgbClr val="002060"/>
                </a:solidFill>
              </a:rPr>
              <a:t>với</a:t>
            </a:r>
            <a:r>
              <a:rPr lang="en-US" sz="2800" dirty="0">
                <a:solidFill>
                  <a:srgbClr val="002060"/>
                </a:solidFill>
              </a:rPr>
              <a:t> </a:t>
            </a:r>
            <a:r>
              <a:rPr lang="en-US" sz="2800" dirty="0" err="1">
                <a:solidFill>
                  <a:srgbClr val="002060"/>
                </a:solidFill>
              </a:rPr>
              <a:t>tư</a:t>
            </a:r>
            <a:r>
              <a:rPr lang="en-US" sz="2800" dirty="0">
                <a:solidFill>
                  <a:srgbClr val="002060"/>
                </a:solidFill>
              </a:rPr>
              <a:t> </a:t>
            </a:r>
            <a:r>
              <a:rPr lang="en-US" sz="2800" dirty="0" err="1">
                <a:solidFill>
                  <a:srgbClr val="002060"/>
                </a:solidFill>
              </a:rPr>
              <a:t>cách</a:t>
            </a:r>
            <a:r>
              <a:rPr lang="en-US" sz="2800" dirty="0">
                <a:solidFill>
                  <a:srgbClr val="002060"/>
                </a:solidFill>
              </a:rPr>
              <a:t> </a:t>
            </a:r>
            <a:r>
              <a:rPr lang="en-US" sz="2800" dirty="0" err="1">
                <a:solidFill>
                  <a:srgbClr val="002060"/>
                </a:solidFill>
              </a:rPr>
              <a:t>là</a:t>
            </a:r>
            <a:r>
              <a:rPr lang="en-US" sz="2800" dirty="0">
                <a:solidFill>
                  <a:srgbClr val="002060"/>
                </a:solidFill>
              </a:rPr>
              <a:t> </a:t>
            </a:r>
            <a:r>
              <a:rPr lang="en-US" sz="2800" dirty="0" err="1">
                <a:solidFill>
                  <a:srgbClr val="002060"/>
                </a:solidFill>
              </a:rPr>
              <a:t>tiền</a:t>
            </a:r>
            <a:r>
              <a:rPr lang="en-US" sz="2800" dirty="0">
                <a:solidFill>
                  <a:srgbClr val="002060"/>
                </a:solidFill>
              </a:rPr>
              <a:t> </a:t>
            </a:r>
            <a:r>
              <a:rPr lang="en-US" sz="2800" dirty="0" err="1">
                <a:solidFill>
                  <a:srgbClr val="002060"/>
                </a:solidFill>
              </a:rPr>
              <a:t>và</a:t>
            </a:r>
            <a:r>
              <a:rPr lang="en-US" sz="2800" dirty="0">
                <a:solidFill>
                  <a:srgbClr val="002060"/>
                </a:solidFill>
              </a:rPr>
              <a:t> </a:t>
            </a:r>
            <a:r>
              <a:rPr lang="en-US" sz="2800" dirty="0" err="1">
                <a:solidFill>
                  <a:srgbClr val="002060"/>
                </a:solidFill>
              </a:rPr>
              <a:t>sự</a:t>
            </a:r>
            <a:r>
              <a:rPr lang="en-US" sz="2800" dirty="0">
                <a:solidFill>
                  <a:srgbClr val="002060"/>
                </a:solidFill>
              </a:rPr>
              <a:t> </a:t>
            </a:r>
            <a:r>
              <a:rPr lang="en-US" sz="2800" dirty="0" err="1">
                <a:solidFill>
                  <a:srgbClr val="002060"/>
                </a:solidFill>
              </a:rPr>
              <a:t>vận</a:t>
            </a:r>
            <a:r>
              <a:rPr lang="en-US" sz="2800" dirty="0">
                <a:solidFill>
                  <a:srgbClr val="002060"/>
                </a:solidFill>
              </a:rPr>
              <a:t> </a:t>
            </a:r>
            <a:r>
              <a:rPr lang="en-US" sz="2800" dirty="0" err="1">
                <a:solidFill>
                  <a:srgbClr val="002060"/>
                </a:solidFill>
              </a:rPr>
              <a:t>động</a:t>
            </a:r>
            <a:r>
              <a:rPr lang="en-US" sz="2800" dirty="0">
                <a:solidFill>
                  <a:srgbClr val="002060"/>
                </a:solidFill>
              </a:rPr>
              <a:t> </a:t>
            </a:r>
            <a:r>
              <a:rPr lang="en-US" sz="2800" dirty="0" err="1">
                <a:solidFill>
                  <a:srgbClr val="002060"/>
                </a:solidFill>
              </a:rPr>
              <a:t>của</a:t>
            </a:r>
            <a:r>
              <a:rPr lang="en-US" sz="2800" dirty="0">
                <a:solidFill>
                  <a:srgbClr val="002060"/>
                </a:solidFill>
              </a:rPr>
              <a:t> </a:t>
            </a:r>
            <a:r>
              <a:rPr lang="en-US" sz="2800" dirty="0" err="1">
                <a:solidFill>
                  <a:srgbClr val="002060"/>
                </a:solidFill>
              </a:rPr>
              <a:t>tiền</a:t>
            </a:r>
            <a:r>
              <a:rPr lang="en-US" sz="2800" dirty="0">
                <a:solidFill>
                  <a:srgbClr val="002060"/>
                </a:solidFill>
              </a:rPr>
              <a:t> </a:t>
            </a:r>
            <a:r>
              <a:rPr lang="en-US" sz="2800" dirty="0" err="1">
                <a:solidFill>
                  <a:srgbClr val="002060"/>
                </a:solidFill>
              </a:rPr>
              <a:t>với</a:t>
            </a:r>
            <a:r>
              <a:rPr lang="en-US" sz="2800" dirty="0">
                <a:solidFill>
                  <a:srgbClr val="002060"/>
                </a:solidFill>
              </a:rPr>
              <a:t> </a:t>
            </a:r>
            <a:r>
              <a:rPr lang="en-US" sz="2800" dirty="0" err="1">
                <a:solidFill>
                  <a:srgbClr val="002060"/>
                </a:solidFill>
              </a:rPr>
              <a:t>tư</a:t>
            </a:r>
            <a:r>
              <a:rPr lang="en-US" sz="2800" dirty="0">
                <a:solidFill>
                  <a:srgbClr val="002060"/>
                </a:solidFill>
              </a:rPr>
              <a:t> </a:t>
            </a:r>
            <a:r>
              <a:rPr lang="en-US" sz="2800" dirty="0" err="1">
                <a:solidFill>
                  <a:srgbClr val="002060"/>
                </a:solidFill>
              </a:rPr>
              <a:t>cách</a:t>
            </a:r>
            <a:r>
              <a:rPr lang="en-US" sz="2800" dirty="0">
                <a:solidFill>
                  <a:srgbClr val="002060"/>
                </a:solidFill>
              </a:rPr>
              <a:t>  </a:t>
            </a:r>
            <a:r>
              <a:rPr lang="en-US" sz="2800" dirty="0" err="1">
                <a:solidFill>
                  <a:srgbClr val="002060"/>
                </a:solidFill>
              </a:rPr>
              <a:t>là</a:t>
            </a:r>
            <a:r>
              <a:rPr lang="en-US" sz="2800" dirty="0">
                <a:solidFill>
                  <a:srgbClr val="002060"/>
                </a:solidFill>
              </a:rPr>
              <a:t> </a:t>
            </a:r>
            <a:r>
              <a:rPr lang="en-US" sz="2800" dirty="0" err="1">
                <a:solidFill>
                  <a:srgbClr val="002060"/>
                </a:solidFill>
              </a:rPr>
              <a:t>tư</a:t>
            </a:r>
            <a:r>
              <a:rPr lang="en-US" sz="2800" dirty="0">
                <a:solidFill>
                  <a:srgbClr val="002060"/>
                </a:solidFill>
              </a:rPr>
              <a:t> </a:t>
            </a:r>
            <a:r>
              <a:rPr lang="en-US" sz="2800" dirty="0" err="1">
                <a:solidFill>
                  <a:srgbClr val="002060"/>
                </a:solidFill>
              </a:rPr>
              <a:t>bản</a:t>
            </a:r>
            <a:r>
              <a:rPr lang="en-US" sz="2800" dirty="0">
                <a:solidFill>
                  <a:srgbClr val="002060"/>
                </a:solidFill>
              </a:rPr>
              <a:t> </a:t>
            </a:r>
            <a:r>
              <a:rPr lang="en-US" sz="2800" dirty="0" err="1">
                <a:solidFill>
                  <a:srgbClr val="002060"/>
                </a:solidFill>
              </a:rPr>
              <a:t>giống</a:t>
            </a:r>
            <a:r>
              <a:rPr lang="en-US" sz="2800" dirty="0">
                <a:solidFill>
                  <a:srgbClr val="002060"/>
                </a:solidFill>
              </a:rPr>
              <a:t> </a:t>
            </a:r>
            <a:r>
              <a:rPr lang="en-US" sz="2800" dirty="0" err="1">
                <a:solidFill>
                  <a:srgbClr val="002060"/>
                </a:solidFill>
              </a:rPr>
              <a:t>và</a:t>
            </a:r>
            <a:r>
              <a:rPr lang="en-US" sz="2800" dirty="0">
                <a:solidFill>
                  <a:srgbClr val="002060"/>
                </a:solidFill>
              </a:rPr>
              <a:t> </a:t>
            </a:r>
            <a:r>
              <a:rPr lang="en-US" sz="2800" dirty="0" err="1">
                <a:solidFill>
                  <a:srgbClr val="002060"/>
                </a:solidFill>
              </a:rPr>
              <a:t>khác</a:t>
            </a:r>
            <a:r>
              <a:rPr lang="en-US" sz="2800" dirty="0">
                <a:solidFill>
                  <a:srgbClr val="002060"/>
                </a:solidFill>
              </a:rPr>
              <a:t> </a:t>
            </a:r>
            <a:r>
              <a:rPr lang="en-US" sz="2800" dirty="0" err="1">
                <a:solidFill>
                  <a:srgbClr val="002060"/>
                </a:solidFill>
              </a:rPr>
              <a:t>nhau</a:t>
            </a:r>
            <a:r>
              <a:rPr lang="en-US" sz="2800" dirty="0">
                <a:solidFill>
                  <a:srgbClr val="002060"/>
                </a:solidFill>
              </a:rPr>
              <a:t> ở </a:t>
            </a:r>
            <a:r>
              <a:rPr lang="en-US" sz="2800" dirty="0" err="1">
                <a:solidFill>
                  <a:srgbClr val="002060"/>
                </a:solidFill>
              </a:rPr>
              <a:t>chỗ</a:t>
            </a:r>
            <a:r>
              <a:rPr lang="en-US" sz="2800" dirty="0">
                <a:solidFill>
                  <a:srgbClr val="002060"/>
                </a:solidFill>
              </a:rPr>
              <a:t> </a:t>
            </a:r>
            <a:r>
              <a:rPr lang="en-US" sz="2800" dirty="0" err="1">
                <a:solidFill>
                  <a:srgbClr val="002060"/>
                </a:solidFill>
              </a:rPr>
              <a:t>nào</a:t>
            </a:r>
            <a:r>
              <a:rPr lang="en-US" sz="2800" dirty="0">
                <a:solidFill>
                  <a:srgbClr val="002060"/>
                </a:solidFill>
              </a:rPr>
              <a:t>?</a:t>
            </a:r>
          </a:p>
        </p:txBody>
      </p:sp>
    </p:spTree>
    <p:extLst>
      <p:ext uri="{BB962C8B-B14F-4D97-AF65-F5344CB8AC3E}">
        <p14:creationId xmlns:p14="http://schemas.microsoft.com/office/powerpoint/2010/main" val="4110678098"/>
      </p:ext>
    </p:extLst>
  </p:cSld>
  <p:clrMapOvr>
    <a:masterClrMapping/>
  </p:clrMapOvr>
  <p:timing>
    <p:tnLst>
      <p:par>
        <p:cTn id="1" dur="indefinite" restart="never" nodeType="tmRoot"/>
      </p:par>
    </p:tnLst>
  </p:timing>
</p:sld>
</file>

<file path=ppt/slides/slide7.xml><?xml version="1.0" encoding="utf-8"?>
<p:sld xmlns:a="http://schemas.openxmlformats.org/drawingml/2006/main" xmlns:r="http://schemas.openxmlformats.org/officeDocument/2006/relationships" xmlns:p="http://schemas.openxmlformats.org/presentationml/2006/main">
  <p:cSld>
    <p:bg>
      <p:bgPr>
        <a:gradFill rotWithShape="0">
          <a:gsLst>
            <a:gs pos="0">
              <a:srgbClr val="FFFFFF"/>
            </a:gs>
            <a:gs pos="50000">
              <a:srgbClr val="FFFFFF"/>
            </a:gs>
            <a:gs pos="100000">
              <a:schemeClr val="bg2"/>
            </a:gs>
          </a:gsLst>
          <a:lin ang="2700000" scaled="1"/>
        </a:gradFill>
        <a:effectLst/>
      </p:bgPr>
    </p:bg>
    <p:spTree>
      <p:nvGrpSpPr>
        <p:cNvPr id="1" name=""/>
        <p:cNvGrpSpPr/>
        <p:nvPr/>
      </p:nvGrpSpPr>
      <p:grpSpPr>
        <a:xfrm>
          <a:off x="0" y="0"/>
          <a:ext cx="0" cy="0"/>
          <a:chOff x="0" y="0"/>
          <a:chExt cx="0" cy="0"/>
        </a:xfrm>
      </p:grpSpPr>
      <p:grpSp>
        <p:nvGrpSpPr>
          <p:cNvPr id="795651" name="Group 53">
            <a:extLst>
              <a:ext uri="{FF2B5EF4-FFF2-40B4-BE49-F238E27FC236}">
                <a16:creationId xmlns:a16="http://schemas.microsoft.com/office/drawing/2014/main" xmlns="" id="{F5174E0E-372F-4421-9307-BC1E7EBB4366}"/>
              </a:ext>
            </a:extLst>
          </p:cNvPr>
          <p:cNvGrpSpPr>
            <a:grpSpLocks/>
          </p:cNvGrpSpPr>
          <p:nvPr/>
        </p:nvGrpSpPr>
        <p:grpSpPr bwMode="auto">
          <a:xfrm>
            <a:off x="6835776" y="2640014"/>
            <a:ext cx="333375" cy="320675"/>
            <a:chOff x="3206" y="1632"/>
            <a:chExt cx="298" cy="289"/>
          </a:xfrm>
        </p:grpSpPr>
        <p:pic>
          <p:nvPicPr>
            <p:cNvPr id="795701" name="Picture 54" descr="circuler_1">
              <a:extLst>
                <a:ext uri="{FF2B5EF4-FFF2-40B4-BE49-F238E27FC236}">
                  <a16:creationId xmlns:a16="http://schemas.microsoft.com/office/drawing/2014/main" xmlns="" id="{63F3831F-E5DC-4B83-B02D-ED3C349FE66B}"/>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gray">
            <a:xfrm>
              <a:off x="3206" y="1632"/>
              <a:ext cx="298"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087" name="Oval 55">
              <a:extLst>
                <a:ext uri="{FF2B5EF4-FFF2-40B4-BE49-F238E27FC236}">
                  <a16:creationId xmlns:a16="http://schemas.microsoft.com/office/drawing/2014/main" xmlns="" id="{89F04A5C-0A90-478B-9C6E-A79C23A47E9B}"/>
                </a:ext>
              </a:extLst>
            </p:cNvPr>
            <p:cNvSpPr>
              <a:spLocks noChangeArrowheads="1"/>
            </p:cNvSpPr>
            <p:nvPr/>
          </p:nvSpPr>
          <p:spPr bwMode="gray">
            <a:xfrm>
              <a:off x="3206" y="1632"/>
              <a:ext cx="296" cy="289"/>
            </a:xfrm>
            <a:prstGeom prst="ellipse">
              <a:avLst/>
            </a:prstGeom>
            <a:solidFill>
              <a:schemeClr val="tx2">
                <a:lumMod val="60000"/>
                <a:lumOff val="40000"/>
              </a:schemeClr>
            </a:solidFill>
            <a:ln w="9525" algn="ctr">
              <a:noFill/>
              <a:round/>
              <a:headEnd/>
              <a:tailEnd/>
            </a:ln>
            <a:effectLst/>
          </p:spPr>
          <p:txBody>
            <a:bodyPr wrap="none" anchor="ctr"/>
            <a:lstStyle/>
            <a:p>
              <a:pPr defTabSz="914400" fontAlgn="base">
                <a:spcBef>
                  <a:spcPct val="0"/>
                </a:spcBef>
                <a:spcAft>
                  <a:spcPct val="0"/>
                </a:spcAft>
                <a:defRPr/>
              </a:pPr>
              <a:endParaRPr lang="en-US">
                <a:solidFill>
                  <a:srgbClr val="000000"/>
                </a:solidFill>
                <a:latin typeface="Arial" charset="0"/>
                <a:cs typeface="Arial" charset="0"/>
              </a:endParaRPr>
            </a:p>
          </p:txBody>
        </p:sp>
        <p:pic>
          <p:nvPicPr>
            <p:cNvPr id="795705" name="Picture 56" descr="Picture2">
              <a:extLst>
                <a:ext uri="{FF2B5EF4-FFF2-40B4-BE49-F238E27FC236}">
                  <a16:creationId xmlns:a16="http://schemas.microsoft.com/office/drawing/2014/main" xmlns="" id="{D269DCBC-EBA3-42B0-BE76-40A91E3B49AF}"/>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gray">
            <a:xfrm>
              <a:off x="3236" y="1635"/>
              <a:ext cx="235" cy="1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795652" name="Arc 57">
            <a:extLst>
              <a:ext uri="{FF2B5EF4-FFF2-40B4-BE49-F238E27FC236}">
                <a16:creationId xmlns:a16="http://schemas.microsoft.com/office/drawing/2014/main" xmlns="" id="{B4982143-D107-4159-BB36-CDFD61E13E9F}"/>
              </a:ext>
            </a:extLst>
          </p:cNvPr>
          <p:cNvSpPr>
            <a:spLocks/>
          </p:cNvSpPr>
          <p:nvPr/>
        </p:nvSpPr>
        <p:spPr bwMode="gray">
          <a:xfrm rot="692470">
            <a:off x="5330826" y="2540000"/>
            <a:ext cx="1382713" cy="1074738"/>
          </a:xfrm>
          <a:custGeom>
            <a:avLst/>
            <a:gdLst>
              <a:gd name="T0" fmla="*/ 0 w 12831"/>
              <a:gd name="T1" fmla="*/ 44582 h 21600"/>
              <a:gd name="T2" fmla="*/ 1382713 w 12831"/>
              <a:gd name="T3" fmla="*/ 52642 h 21600"/>
              <a:gd name="T4" fmla="*/ 663284 w 12831"/>
              <a:gd name="T5" fmla="*/ 1074738 h 21600"/>
              <a:gd name="T6" fmla="*/ 0 60000 65536"/>
              <a:gd name="T7" fmla="*/ 0 60000 65536"/>
              <a:gd name="T8" fmla="*/ 0 60000 65536"/>
            </a:gdLst>
            <a:ahLst/>
            <a:cxnLst>
              <a:cxn ang="T6">
                <a:pos x="T0" y="T1"/>
              </a:cxn>
              <a:cxn ang="T7">
                <a:pos x="T2" y="T3"/>
              </a:cxn>
              <a:cxn ang="T8">
                <a:pos x="T4" y="T5"/>
              </a:cxn>
            </a:cxnLst>
            <a:rect l="0" t="0" r="r" b="b"/>
            <a:pathLst>
              <a:path w="12831" h="21600" fill="none" extrusionOk="0">
                <a:moveTo>
                  <a:pt x="-1" y="895"/>
                </a:moveTo>
                <a:cubicBezTo>
                  <a:pt x="1997" y="301"/>
                  <a:pt x="4070" y="-1"/>
                  <a:pt x="6155" y="0"/>
                </a:cubicBezTo>
                <a:cubicBezTo>
                  <a:pt x="8422" y="0"/>
                  <a:pt x="10675" y="356"/>
                  <a:pt x="12831" y="1057"/>
                </a:cubicBezTo>
              </a:path>
              <a:path w="12831" h="21600" stroke="0" extrusionOk="0">
                <a:moveTo>
                  <a:pt x="-1" y="895"/>
                </a:moveTo>
                <a:cubicBezTo>
                  <a:pt x="1997" y="301"/>
                  <a:pt x="4070" y="-1"/>
                  <a:pt x="6155" y="0"/>
                </a:cubicBezTo>
                <a:cubicBezTo>
                  <a:pt x="8422" y="0"/>
                  <a:pt x="10675" y="356"/>
                  <a:pt x="12831" y="1057"/>
                </a:cubicBezTo>
                <a:lnTo>
                  <a:pt x="6155" y="21600"/>
                </a:lnTo>
                <a:lnTo>
                  <a:pt x="-1" y="895"/>
                </a:lnTo>
                <a:close/>
              </a:path>
            </a:pathLst>
          </a:custGeom>
          <a:noFill/>
          <a:ln w="9525">
            <a:solidFill>
              <a:schemeClr val="tx1"/>
            </a:solidFill>
            <a:prstDash val="sysDot"/>
            <a:round/>
            <a:headEnd/>
            <a:tailEnd type="triangle" w="med" len="med"/>
          </a:ln>
          <a:extLst>
            <a:ext uri="{909E8E84-426E-40DD-AFC4-6F175D3DCCD1}">
              <a14:hiddenFill xmlns:a14="http://schemas.microsoft.com/office/drawing/2010/main">
                <a:solidFill>
                  <a:srgbClr val="FFFFFF"/>
                </a:solidFill>
              </a14:hiddenFill>
            </a:ext>
          </a:extLst>
        </p:spPr>
        <p:txBody>
          <a:bodyPr wrap="none" anchor="ctr"/>
          <a:lstStyle/>
          <a:p>
            <a:pPr defTabSz="914400" eaLnBrk="0" fontAlgn="base" hangingPunct="0">
              <a:spcBef>
                <a:spcPct val="0"/>
              </a:spcBef>
              <a:spcAft>
                <a:spcPct val="0"/>
              </a:spcAft>
            </a:pPr>
            <a:endParaRPr lang="en-US">
              <a:solidFill>
                <a:srgbClr val="000000"/>
              </a:solidFill>
              <a:latin typeface=".VnTime" panose="020B7200000000000000" pitchFamily="34" charset="0"/>
              <a:cs typeface="Arial" panose="020B0604020202020204" pitchFamily="34" charset="0"/>
            </a:endParaRPr>
          </a:p>
        </p:txBody>
      </p:sp>
      <p:grpSp>
        <p:nvGrpSpPr>
          <p:cNvPr id="795653" name="Group 58">
            <a:extLst>
              <a:ext uri="{FF2B5EF4-FFF2-40B4-BE49-F238E27FC236}">
                <a16:creationId xmlns:a16="http://schemas.microsoft.com/office/drawing/2014/main" xmlns="" id="{569FC48C-C250-411E-9461-A502E1DF260C}"/>
              </a:ext>
            </a:extLst>
          </p:cNvPr>
          <p:cNvGrpSpPr>
            <a:grpSpLocks/>
          </p:cNvGrpSpPr>
          <p:nvPr/>
        </p:nvGrpSpPr>
        <p:grpSpPr bwMode="auto">
          <a:xfrm>
            <a:off x="4197350" y="5791200"/>
            <a:ext cx="3581400" cy="914400"/>
            <a:chOff x="2309" y="1872"/>
            <a:chExt cx="1915" cy="749"/>
          </a:xfrm>
        </p:grpSpPr>
        <p:pic>
          <p:nvPicPr>
            <p:cNvPr id="795697" name="Picture 59" descr="shadow_1_m">
              <a:extLst>
                <a:ext uri="{FF2B5EF4-FFF2-40B4-BE49-F238E27FC236}">
                  <a16:creationId xmlns:a16="http://schemas.microsoft.com/office/drawing/2014/main" xmlns="" id="{E4A225A9-AF29-4E05-BD0C-E97D00DB3E44}"/>
                </a:ext>
              </a:extLst>
            </p:cNvPr>
            <p:cNvPicPr>
              <a:picLocks noChangeAspect="1" noChangeArrowheads="1"/>
            </p:cNvPicPr>
            <p:nvPr/>
          </p:nvPicPr>
          <p:blipFill>
            <a:blip r:embed="rId4">
              <a:lum bright="18000"/>
              <a:extLst>
                <a:ext uri="{28A0092B-C50C-407E-A947-70E740481C1C}">
                  <a14:useLocalDpi xmlns:a14="http://schemas.microsoft.com/office/drawing/2010/main" val="0"/>
                </a:ext>
              </a:extLst>
            </a:blip>
            <a:srcRect/>
            <a:stretch>
              <a:fillRect/>
            </a:stretch>
          </p:blipFill>
          <p:spPr bwMode="gray">
            <a:xfrm>
              <a:off x="2309" y="2352"/>
              <a:ext cx="1915" cy="2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795698" name="Group 60">
              <a:extLst>
                <a:ext uri="{FF2B5EF4-FFF2-40B4-BE49-F238E27FC236}">
                  <a16:creationId xmlns:a16="http://schemas.microsoft.com/office/drawing/2014/main" xmlns="" id="{35CDB26E-6DC1-4D90-8BA1-34CF672D7B96}"/>
                </a:ext>
              </a:extLst>
            </p:cNvPr>
            <p:cNvGrpSpPr>
              <a:grpSpLocks/>
            </p:cNvGrpSpPr>
            <p:nvPr/>
          </p:nvGrpSpPr>
          <p:grpSpPr bwMode="auto">
            <a:xfrm>
              <a:off x="2310" y="1872"/>
              <a:ext cx="1901" cy="645"/>
              <a:chOff x="2310" y="1872"/>
              <a:chExt cx="1901" cy="645"/>
            </a:xfrm>
          </p:grpSpPr>
          <p:sp>
            <p:nvSpPr>
              <p:cNvPr id="795699" name="Oval 61">
                <a:extLst>
                  <a:ext uri="{FF2B5EF4-FFF2-40B4-BE49-F238E27FC236}">
                    <a16:creationId xmlns:a16="http://schemas.microsoft.com/office/drawing/2014/main" xmlns="" id="{6194D279-7D98-4B99-B1F0-28C3D54EDBCA}"/>
                  </a:ext>
                </a:extLst>
              </p:cNvPr>
              <p:cNvSpPr>
                <a:spLocks noChangeArrowheads="1"/>
              </p:cNvSpPr>
              <p:nvPr/>
            </p:nvSpPr>
            <p:spPr bwMode="gray">
              <a:xfrm>
                <a:off x="2316" y="1872"/>
                <a:ext cx="1895" cy="645"/>
              </a:xfrm>
              <a:prstGeom prst="ellipse">
                <a:avLst/>
              </a:prstGeom>
              <a:gradFill rotWithShape="1">
                <a:gsLst>
                  <a:gs pos="0">
                    <a:srgbClr val="7A7A7A"/>
                  </a:gs>
                  <a:gs pos="50000">
                    <a:srgbClr val="C0C0C0"/>
                  </a:gs>
                  <a:gs pos="100000">
                    <a:srgbClr val="7A7A7A"/>
                  </a:gs>
                </a:gsLst>
                <a:lin ang="0" scaled="1"/>
              </a:gradFill>
              <a:ln>
                <a:noFill/>
              </a:ln>
              <a:extLst>
                <a:ext uri="{91240B29-F687-4F45-9708-019B960494DF}">
                  <a14:hiddenLine xmlns:a14="http://schemas.microsoft.com/office/drawing/2010/main" w="9525" algn="ctr">
                    <a:solidFill>
                      <a:srgbClr val="000000"/>
                    </a:solidFill>
                    <a:round/>
                    <a:headEnd/>
                    <a:tailEnd/>
                  </a14:hiddenLine>
                </a:ext>
              </a:extLst>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defTabSz="914400" fontAlgn="base">
                  <a:spcBef>
                    <a:spcPct val="0"/>
                  </a:spcBef>
                  <a:spcAft>
                    <a:spcPct val="0"/>
                  </a:spcAft>
                </a:pPr>
                <a:endParaRPr lang="en-US" altLang="en-US">
                  <a:solidFill>
                    <a:srgbClr val="000000"/>
                  </a:solidFill>
                  <a:latin typeface="Arial" panose="020B0604020202020204" pitchFamily="34" charset="0"/>
                </a:endParaRPr>
              </a:p>
            </p:txBody>
          </p:sp>
          <p:sp>
            <p:nvSpPr>
              <p:cNvPr id="795700" name="Oval 62">
                <a:extLst>
                  <a:ext uri="{FF2B5EF4-FFF2-40B4-BE49-F238E27FC236}">
                    <a16:creationId xmlns:a16="http://schemas.microsoft.com/office/drawing/2014/main" xmlns="" id="{32CF8309-0D83-4563-980D-51DB1B02A686}"/>
                  </a:ext>
                </a:extLst>
              </p:cNvPr>
              <p:cNvSpPr>
                <a:spLocks noChangeArrowheads="1"/>
              </p:cNvSpPr>
              <p:nvPr/>
            </p:nvSpPr>
            <p:spPr bwMode="gray">
              <a:xfrm>
                <a:off x="2310" y="1872"/>
                <a:ext cx="1901" cy="555"/>
              </a:xfrm>
              <a:prstGeom prst="ellipse">
                <a:avLst/>
              </a:prstGeom>
              <a:solidFill>
                <a:srgbClr val="00CC00"/>
              </a:solidFill>
              <a:ln w="9525" algn="ctr">
                <a:solidFill>
                  <a:srgbClr val="FFFFFF">
                    <a:alpha val="50195"/>
                  </a:srgbClr>
                </a:solidFill>
                <a:round/>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defTabSz="914400" fontAlgn="base">
                  <a:spcBef>
                    <a:spcPct val="0"/>
                  </a:spcBef>
                  <a:spcAft>
                    <a:spcPct val="0"/>
                  </a:spcAft>
                </a:pPr>
                <a:endParaRPr lang="en-US" altLang="en-US">
                  <a:solidFill>
                    <a:srgbClr val="000000"/>
                  </a:solidFill>
                  <a:latin typeface="Arial" panose="020B0604020202020204" pitchFamily="34" charset="0"/>
                </a:endParaRPr>
              </a:p>
            </p:txBody>
          </p:sp>
        </p:grpSp>
      </p:grpSp>
      <p:sp>
        <p:nvSpPr>
          <p:cNvPr id="44095" name="Freeform 63">
            <a:extLst>
              <a:ext uri="{FF2B5EF4-FFF2-40B4-BE49-F238E27FC236}">
                <a16:creationId xmlns:a16="http://schemas.microsoft.com/office/drawing/2014/main" xmlns="" id="{69AAF674-6F80-4F69-944A-F33B4C7FDDD3}"/>
              </a:ext>
            </a:extLst>
          </p:cNvPr>
          <p:cNvSpPr>
            <a:spLocks/>
          </p:cNvSpPr>
          <p:nvPr/>
        </p:nvSpPr>
        <p:spPr bwMode="gray">
          <a:xfrm>
            <a:off x="5346701" y="1447800"/>
            <a:ext cx="2200275" cy="4800600"/>
          </a:xfrm>
          <a:custGeom>
            <a:avLst/>
            <a:gdLst/>
            <a:ahLst/>
            <a:cxnLst>
              <a:cxn ang="0">
                <a:pos x="682" y="350"/>
              </a:cxn>
              <a:cxn ang="0">
                <a:pos x="720" y="242"/>
              </a:cxn>
              <a:cxn ang="0">
                <a:pos x="660" y="39"/>
              </a:cxn>
              <a:cxn ang="0">
                <a:pos x="409" y="118"/>
              </a:cxn>
              <a:cxn ang="0">
                <a:pos x="330" y="348"/>
              </a:cxn>
              <a:cxn ang="0">
                <a:pos x="319" y="450"/>
              </a:cxn>
              <a:cxn ang="0">
                <a:pos x="42" y="826"/>
              </a:cxn>
              <a:cxn ang="0">
                <a:pos x="126" y="994"/>
              </a:cxn>
              <a:cxn ang="0">
                <a:pos x="397" y="1105"/>
              </a:cxn>
              <a:cxn ang="0">
                <a:pos x="126" y="879"/>
              </a:cxn>
              <a:cxn ang="0">
                <a:pos x="348" y="655"/>
              </a:cxn>
              <a:cxn ang="0">
                <a:pos x="480" y="957"/>
              </a:cxn>
              <a:cxn ang="0">
                <a:pos x="336" y="1212"/>
              </a:cxn>
              <a:cxn ang="0">
                <a:pos x="343" y="1683"/>
              </a:cxn>
              <a:cxn ang="0">
                <a:pos x="462" y="2019"/>
              </a:cxn>
              <a:cxn ang="0">
                <a:pos x="427" y="2716"/>
              </a:cxn>
              <a:cxn ang="0">
                <a:pos x="354" y="2784"/>
              </a:cxn>
              <a:cxn ang="0">
                <a:pos x="376" y="3013"/>
              </a:cxn>
              <a:cxn ang="0">
                <a:pos x="402" y="2959"/>
              </a:cxn>
              <a:cxn ang="0">
                <a:pos x="430" y="2925"/>
              </a:cxn>
              <a:cxn ang="0">
                <a:pos x="628" y="3094"/>
              </a:cxn>
              <a:cxn ang="0">
                <a:pos x="636" y="3036"/>
              </a:cxn>
              <a:cxn ang="0">
                <a:pos x="604" y="2913"/>
              </a:cxn>
              <a:cxn ang="0">
                <a:pos x="619" y="2146"/>
              </a:cxn>
              <a:cxn ang="0">
                <a:pos x="639" y="1968"/>
              </a:cxn>
              <a:cxn ang="0">
                <a:pos x="724" y="1692"/>
              </a:cxn>
              <a:cxn ang="0">
                <a:pos x="772" y="1138"/>
              </a:cxn>
              <a:cxn ang="0">
                <a:pos x="712" y="816"/>
              </a:cxn>
              <a:cxn ang="0">
                <a:pos x="820" y="934"/>
              </a:cxn>
              <a:cxn ang="0">
                <a:pos x="1060" y="838"/>
              </a:cxn>
              <a:cxn ang="0">
                <a:pos x="1314" y="592"/>
              </a:cxn>
              <a:cxn ang="0">
                <a:pos x="1414" y="445"/>
              </a:cxn>
              <a:cxn ang="0">
                <a:pos x="1288" y="501"/>
              </a:cxn>
              <a:cxn ang="0">
                <a:pos x="1234" y="445"/>
              </a:cxn>
              <a:cxn ang="0">
                <a:pos x="1167" y="573"/>
              </a:cxn>
              <a:cxn ang="0">
                <a:pos x="775" y="607"/>
              </a:cxn>
              <a:cxn ang="0">
                <a:pos x="664" y="439"/>
              </a:cxn>
              <a:cxn ang="0">
                <a:pos x="609" y="378"/>
              </a:cxn>
            </a:cxnLst>
            <a:rect l="0" t="0" r="r" b="b"/>
            <a:pathLst>
              <a:path w="1416" h="3094">
                <a:moveTo>
                  <a:pt x="609" y="378"/>
                </a:moveTo>
                <a:cubicBezTo>
                  <a:pt x="609" y="378"/>
                  <a:pt x="645" y="364"/>
                  <a:pt x="682" y="350"/>
                </a:cubicBezTo>
                <a:cubicBezTo>
                  <a:pt x="672" y="314"/>
                  <a:pt x="692" y="278"/>
                  <a:pt x="692" y="278"/>
                </a:cubicBezTo>
                <a:cubicBezTo>
                  <a:pt x="698" y="260"/>
                  <a:pt x="715" y="264"/>
                  <a:pt x="720" y="242"/>
                </a:cubicBezTo>
                <a:cubicBezTo>
                  <a:pt x="746" y="212"/>
                  <a:pt x="730" y="180"/>
                  <a:pt x="720" y="146"/>
                </a:cubicBezTo>
                <a:cubicBezTo>
                  <a:pt x="732" y="106"/>
                  <a:pt x="703" y="61"/>
                  <a:pt x="660" y="39"/>
                </a:cubicBezTo>
                <a:cubicBezTo>
                  <a:pt x="617" y="10"/>
                  <a:pt x="531" y="0"/>
                  <a:pt x="483" y="16"/>
                </a:cubicBezTo>
                <a:cubicBezTo>
                  <a:pt x="435" y="32"/>
                  <a:pt x="422" y="83"/>
                  <a:pt x="409" y="118"/>
                </a:cubicBezTo>
                <a:lnTo>
                  <a:pt x="384" y="223"/>
                </a:lnTo>
                <a:cubicBezTo>
                  <a:pt x="384" y="223"/>
                  <a:pt x="376" y="324"/>
                  <a:pt x="330" y="348"/>
                </a:cubicBezTo>
                <a:cubicBezTo>
                  <a:pt x="386" y="358"/>
                  <a:pt x="415" y="391"/>
                  <a:pt x="415" y="391"/>
                </a:cubicBezTo>
                <a:lnTo>
                  <a:pt x="319" y="450"/>
                </a:lnTo>
                <a:lnTo>
                  <a:pt x="244" y="550"/>
                </a:lnTo>
                <a:lnTo>
                  <a:pt x="42" y="826"/>
                </a:lnTo>
                <a:cubicBezTo>
                  <a:pt x="2" y="886"/>
                  <a:pt x="0" y="892"/>
                  <a:pt x="4" y="907"/>
                </a:cubicBezTo>
                <a:cubicBezTo>
                  <a:pt x="8" y="922"/>
                  <a:pt x="70" y="943"/>
                  <a:pt x="126" y="994"/>
                </a:cubicBezTo>
                <a:lnTo>
                  <a:pt x="368" y="1150"/>
                </a:lnTo>
                <a:lnTo>
                  <a:pt x="397" y="1105"/>
                </a:lnTo>
                <a:lnTo>
                  <a:pt x="265" y="1008"/>
                </a:lnTo>
                <a:lnTo>
                  <a:pt x="126" y="879"/>
                </a:lnTo>
                <a:lnTo>
                  <a:pt x="147" y="841"/>
                </a:lnTo>
                <a:cubicBezTo>
                  <a:pt x="147" y="841"/>
                  <a:pt x="247" y="748"/>
                  <a:pt x="348" y="655"/>
                </a:cubicBezTo>
                <a:cubicBezTo>
                  <a:pt x="384" y="708"/>
                  <a:pt x="404" y="724"/>
                  <a:pt x="426" y="774"/>
                </a:cubicBezTo>
                <a:cubicBezTo>
                  <a:pt x="448" y="824"/>
                  <a:pt x="484" y="902"/>
                  <a:pt x="480" y="957"/>
                </a:cubicBezTo>
                <a:lnTo>
                  <a:pt x="399" y="1102"/>
                </a:lnTo>
                <a:lnTo>
                  <a:pt x="336" y="1212"/>
                </a:lnTo>
                <a:cubicBezTo>
                  <a:pt x="322" y="1244"/>
                  <a:pt x="314" y="1268"/>
                  <a:pt x="315" y="1293"/>
                </a:cubicBezTo>
                <a:cubicBezTo>
                  <a:pt x="316" y="1318"/>
                  <a:pt x="334" y="1618"/>
                  <a:pt x="343" y="1683"/>
                </a:cubicBezTo>
                <a:lnTo>
                  <a:pt x="367" y="1686"/>
                </a:lnTo>
                <a:cubicBezTo>
                  <a:pt x="367" y="1686"/>
                  <a:pt x="414" y="1852"/>
                  <a:pt x="462" y="2019"/>
                </a:cubicBezTo>
                <a:cubicBezTo>
                  <a:pt x="417" y="2130"/>
                  <a:pt x="413" y="2159"/>
                  <a:pt x="409" y="2274"/>
                </a:cubicBezTo>
                <a:cubicBezTo>
                  <a:pt x="405" y="2389"/>
                  <a:pt x="430" y="2635"/>
                  <a:pt x="427" y="2716"/>
                </a:cubicBezTo>
                <a:lnTo>
                  <a:pt x="402" y="2755"/>
                </a:lnTo>
                <a:lnTo>
                  <a:pt x="354" y="2784"/>
                </a:lnTo>
                <a:cubicBezTo>
                  <a:pt x="354" y="2784"/>
                  <a:pt x="347" y="2819"/>
                  <a:pt x="340" y="2854"/>
                </a:cubicBezTo>
                <a:cubicBezTo>
                  <a:pt x="375" y="2899"/>
                  <a:pt x="376" y="3013"/>
                  <a:pt x="376" y="3013"/>
                </a:cubicBezTo>
                <a:lnTo>
                  <a:pt x="393" y="3009"/>
                </a:lnTo>
                <a:lnTo>
                  <a:pt x="402" y="2959"/>
                </a:lnTo>
                <a:lnTo>
                  <a:pt x="424" y="2961"/>
                </a:lnTo>
                <a:lnTo>
                  <a:pt x="430" y="2925"/>
                </a:lnTo>
                <a:lnTo>
                  <a:pt x="487" y="3058"/>
                </a:lnTo>
                <a:cubicBezTo>
                  <a:pt x="520" y="3086"/>
                  <a:pt x="599" y="3091"/>
                  <a:pt x="628" y="3094"/>
                </a:cubicBezTo>
                <a:lnTo>
                  <a:pt x="661" y="3075"/>
                </a:lnTo>
                <a:lnTo>
                  <a:pt x="636" y="3036"/>
                </a:lnTo>
                <a:lnTo>
                  <a:pt x="690" y="3021"/>
                </a:lnTo>
                <a:lnTo>
                  <a:pt x="604" y="2913"/>
                </a:lnTo>
                <a:cubicBezTo>
                  <a:pt x="578" y="2861"/>
                  <a:pt x="574" y="2833"/>
                  <a:pt x="532" y="2710"/>
                </a:cubicBezTo>
                <a:cubicBezTo>
                  <a:pt x="534" y="2582"/>
                  <a:pt x="602" y="2260"/>
                  <a:pt x="619" y="2146"/>
                </a:cubicBezTo>
                <a:cubicBezTo>
                  <a:pt x="635" y="2031"/>
                  <a:pt x="634" y="2055"/>
                  <a:pt x="637" y="2025"/>
                </a:cubicBezTo>
                <a:cubicBezTo>
                  <a:pt x="640" y="1995"/>
                  <a:pt x="642" y="1980"/>
                  <a:pt x="639" y="1968"/>
                </a:cubicBezTo>
                <a:cubicBezTo>
                  <a:pt x="670" y="1830"/>
                  <a:pt x="702" y="1693"/>
                  <a:pt x="702" y="1693"/>
                </a:cubicBezTo>
                <a:lnTo>
                  <a:pt x="724" y="1692"/>
                </a:lnTo>
                <a:cubicBezTo>
                  <a:pt x="724" y="1692"/>
                  <a:pt x="763" y="1505"/>
                  <a:pt x="771" y="1413"/>
                </a:cubicBezTo>
                <a:cubicBezTo>
                  <a:pt x="779" y="1321"/>
                  <a:pt x="778" y="1218"/>
                  <a:pt x="772" y="1138"/>
                </a:cubicBezTo>
                <a:cubicBezTo>
                  <a:pt x="766" y="1082"/>
                  <a:pt x="745" y="994"/>
                  <a:pt x="735" y="934"/>
                </a:cubicBezTo>
                <a:lnTo>
                  <a:pt x="712" y="816"/>
                </a:lnTo>
                <a:lnTo>
                  <a:pt x="735" y="786"/>
                </a:lnTo>
                <a:lnTo>
                  <a:pt x="820" y="934"/>
                </a:lnTo>
                <a:cubicBezTo>
                  <a:pt x="849" y="968"/>
                  <a:pt x="867" y="1006"/>
                  <a:pt x="907" y="990"/>
                </a:cubicBezTo>
                <a:cubicBezTo>
                  <a:pt x="947" y="974"/>
                  <a:pt x="1004" y="894"/>
                  <a:pt x="1060" y="838"/>
                </a:cubicBezTo>
                <a:lnTo>
                  <a:pt x="1204" y="646"/>
                </a:lnTo>
                <a:cubicBezTo>
                  <a:pt x="1246" y="605"/>
                  <a:pt x="1286" y="608"/>
                  <a:pt x="1314" y="592"/>
                </a:cubicBezTo>
                <a:cubicBezTo>
                  <a:pt x="1342" y="576"/>
                  <a:pt x="1357" y="572"/>
                  <a:pt x="1374" y="547"/>
                </a:cubicBezTo>
                <a:cubicBezTo>
                  <a:pt x="1391" y="522"/>
                  <a:pt x="1416" y="462"/>
                  <a:pt x="1414" y="445"/>
                </a:cubicBezTo>
                <a:cubicBezTo>
                  <a:pt x="1401" y="435"/>
                  <a:pt x="1386" y="436"/>
                  <a:pt x="1365" y="445"/>
                </a:cubicBezTo>
                <a:lnTo>
                  <a:pt x="1288" y="501"/>
                </a:lnTo>
                <a:lnTo>
                  <a:pt x="1209" y="528"/>
                </a:lnTo>
                <a:lnTo>
                  <a:pt x="1234" y="445"/>
                </a:lnTo>
                <a:cubicBezTo>
                  <a:pt x="1231" y="435"/>
                  <a:pt x="1203" y="447"/>
                  <a:pt x="1192" y="468"/>
                </a:cubicBezTo>
                <a:lnTo>
                  <a:pt x="1167" y="573"/>
                </a:lnTo>
                <a:cubicBezTo>
                  <a:pt x="1117" y="639"/>
                  <a:pt x="957" y="856"/>
                  <a:pt x="892" y="862"/>
                </a:cubicBezTo>
                <a:cubicBezTo>
                  <a:pt x="852" y="790"/>
                  <a:pt x="801" y="672"/>
                  <a:pt x="775" y="607"/>
                </a:cubicBezTo>
                <a:cubicBezTo>
                  <a:pt x="751" y="543"/>
                  <a:pt x="766" y="508"/>
                  <a:pt x="747" y="480"/>
                </a:cubicBezTo>
                <a:cubicBezTo>
                  <a:pt x="728" y="449"/>
                  <a:pt x="683" y="452"/>
                  <a:pt x="664" y="439"/>
                </a:cubicBezTo>
                <a:cubicBezTo>
                  <a:pt x="645" y="426"/>
                  <a:pt x="643" y="412"/>
                  <a:pt x="634" y="402"/>
                </a:cubicBezTo>
                <a:lnTo>
                  <a:pt x="609" y="378"/>
                </a:lnTo>
                <a:close/>
              </a:path>
            </a:pathLst>
          </a:custGeom>
          <a:solidFill>
            <a:schemeClr val="tx1"/>
          </a:solidFill>
          <a:ln w="9525">
            <a:noFill/>
            <a:round/>
            <a:headEnd/>
            <a:tailEnd/>
          </a:ln>
          <a:effectLst/>
        </p:spPr>
        <p:txBody>
          <a:bodyPr/>
          <a:lstStyle/>
          <a:p>
            <a:pPr defTabSz="914400" fontAlgn="base">
              <a:spcBef>
                <a:spcPct val="0"/>
              </a:spcBef>
              <a:spcAft>
                <a:spcPct val="0"/>
              </a:spcAft>
              <a:defRPr/>
            </a:pPr>
            <a:endParaRPr lang="en-US">
              <a:solidFill>
                <a:srgbClr val="000000"/>
              </a:solidFill>
              <a:latin typeface="Arial" charset="0"/>
              <a:cs typeface="Arial" charset="0"/>
            </a:endParaRPr>
          </a:p>
        </p:txBody>
      </p:sp>
      <p:grpSp>
        <p:nvGrpSpPr>
          <p:cNvPr id="795655" name="Group 64">
            <a:extLst>
              <a:ext uri="{FF2B5EF4-FFF2-40B4-BE49-F238E27FC236}">
                <a16:creationId xmlns:a16="http://schemas.microsoft.com/office/drawing/2014/main" xmlns="" id="{40D9195E-4FF7-43E7-BF62-4A213CC4AFE6}"/>
              </a:ext>
            </a:extLst>
          </p:cNvPr>
          <p:cNvGrpSpPr>
            <a:grpSpLocks/>
          </p:cNvGrpSpPr>
          <p:nvPr/>
        </p:nvGrpSpPr>
        <p:grpSpPr bwMode="auto">
          <a:xfrm>
            <a:off x="4854576" y="2209800"/>
            <a:ext cx="409575" cy="393700"/>
            <a:chOff x="1833" y="1596"/>
            <a:chExt cx="368" cy="355"/>
          </a:xfrm>
        </p:grpSpPr>
        <p:pic>
          <p:nvPicPr>
            <p:cNvPr id="795692" name="Picture 65" descr="circuler_1">
              <a:extLst>
                <a:ext uri="{FF2B5EF4-FFF2-40B4-BE49-F238E27FC236}">
                  <a16:creationId xmlns:a16="http://schemas.microsoft.com/office/drawing/2014/main" xmlns="" id="{F2CE4EED-B30F-4B09-8931-51D4C0016651}"/>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gray">
            <a:xfrm>
              <a:off x="1833" y="1596"/>
              <a:ext cx="368" cy="3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098" name="Oval 66">
              <a:extLst>
                <a:ext uri="{FF2B5EF4-FFF2-40B4-BE49-F238E27FC236}">
                  <a16:creationId xmlns:a16="http://schemas.microsoft.com/office/drawing/2014/main" xmlns="" id="{A9687FD9-0310-4633-9192-FCCB2C3F3E62}"/>
                </a:ext>
              </a:extLst>
            </p:cNvPr>
            <p:cNvSpPr>
              <a:spLocks noChangeArrowheads="1"/>
            </p:cNvSpPr>
            <p:nvPr/>
          </p:nvSpPr>
          <p:spPr bwMode="gray">
            <a:xfrm>
              <a:off x="1833" y="1596"/>
              <a:ext cx="366" cy="355"/>
            </a:xfrm>
            <a:prstGeom prst="ellipse">
              <a:avLst/>
            </a:prstGeom>
            <a:solidFill>
              <a:srgbClr val="FF0000"/>
            </a:solidFill>
            <a:ln w="9525" algn="ctr">
              <a:noFill/>
              <a:round/>
              <a:headEnd/>
              <a:tailEnd/>
            </a:ln>
            <a:effectLst/>
          </p:spPr>
          <p:txBody>
            <a:bodyPr wrap="none" anchor="ctr"/>
            <a:lstStyle/>
            <a:p>
              <a:pPr defTabSz="914400" fontAlgn="base">
                <a:spcBef>
                  <a:spcPct val="0"/>
                </a:spcBef>
                <a:spcAft>
                  <a:spcPct val="0"/>
                </a:spcAft>
                <a:defRPr/>
              </a:pPr>
              <a:endParaRPr lang="en-US">
                <a:solidFill>
                  <a:srgbClr val="000000"/>
                </a:solidFill>
                <a:latin typeface="Arial" charset="0"/>
                <a:cs typeface="Arial" charset="0"/>
              </a:endParaRPr>
            </a:p>
          </p:txBody>
        </p:sp>
        <p:pic>
          <p:nvPicPr>
            <p:cNvPr id="795696" name="Picture 67" descr="Picture2">
              <a:extLst>
                <a:ext uri="{FF2B5EF4-FFF2-40B4-BE49-F238E27FC236}">
                  <a16:creationId xmlns:a16="http://schemas.microsoft.com/office/drawing/2014/main" xmlns="" id="{D5BBA895-6C05-4233-BFF2-AF6D60AB177F}"/>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gray">
            <a:xfrm>
              <a:off x="1869" y="1600"/>
              <a:ext cx="291" cy="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795656" name="Group 68">
            <a:extLst>
              <a:ext uri="{FF2B5EF4-FFF2-40B4-BE49-F238E27FC236}">
                <a16:creationId xmlns:a16="http://schemas.microsoft.com/office/drawing/2014/main" xmlns="" id="{0CEDC996-9498-42BA-8BFA-26A5CD8FE6CA}"/>
              </a:ext>
            </a:extLst>
          </p:cNvPr>
          <p:cNvGrpSpPr>
            <a:grpSpLocks/>
          </p:cNvGrpSpPr>
          <p:nvPr/>
        </p:nvGrpSpPr>
        <p:grpSpPr bwMode="auto">
          <a:xfrm rot="692470">
            <a:off x="7693025" y="3362326"/>
            <a:ext cx="914400" cy="885825"/>
            <a:chOff x="4055" y="2088"/>
            <a:chExt cx="436" cy="422"/>
          </a:xfrm>
        </p:grpSpPr>
        <p:pic>
          <p:nvPicPr>
            <p:cNvPr id="795689" name="Picture 69" descr="circuler_1">
              <a:extLst>
                <a:ext uri="{FF2B5EF4-FFF2-40B4-BE49-F238E27FC236}">
                  <a16:creationId xmlns:a16="http://schemas.microsoft.com/office/drawing/2014/main" xmlns="" id="{429F3BAC-850E-4D53-96BB-84D320F05C02}"/>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gray">
            <a:xfrm>
              <a:off x="4055" y="2088"/>
              <a:ext cx="436" cy="4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102" name="Oval 70">
              <a:extLst>
                <a:ext uri="{FF2B5EF4-FFF2-40B4-BE49-F238E27FC236}">
                  <a16:creationId xmlns:a16="http://schemas.microsoft.com/office/drawing/2014/main" xmlns="" id="{E74864C9-F30D-42CD-8D56-577E9CC9EA04}"/>
                </a:ext>
              </a:extLst>
            </p:cNvPr>
            <p:cNvSpPr>
              <a:spLocks noChangeArrowheads="1"/>
            </p:cNvSpPr>
            <p:nvPr/>
          </p:nvSpPr>
          <p:spPr bwMode="gray">
            <a:xfrm>
              <a:off x="4055" y="2088"/>
              <a:ext cx="433" cy="422"/>
            </a:xfrm>
            <a:prstGeom prst="ellipse">
              <a:avLst/>
            </a:prstGeom>
            <a:solidFill>
              <a:srgbClr val="663300"/>
            </a:solidFill>
            <a:ln w="9525" algn="ctr">
              <a:noFill/>
              <a:round/>
              <a:headEnd/>
              <a:tailEnd/>
            </a:ln>
            <a:effectLst/>
          </p:spPr>
          <p:txBody>
            <a:bodyPr wrap="none" anchor="ctr"/>
            <a:lstStyle/>
            <a:p>
              <a:pPr defTabSz="914400" fontAlgn="base">
                <a:spcBef>
                  <a:spcPct val="0"/>
                </a:spcBef>
                <a:spcAft>
                  <a:spcPct val="0"/>
                </a:spcAft>
                <a:defRPr/>
              </a:pPr>
              <a:endParaRPr lang="en-US">
                <a:solidFill>
                  <a:srgbClr val="000000"/>
                </a:solidFill>
                <a:latin typeface="Arial" charset="0"/>
                <a:cs typeface="Arial" charset="0"/>
              </a:endParaRPr>
            </a:p>
          </p:txBody>
        </p:sp>
        <p:pic>
          <p:nvPicPr>
            <p:cNvPr id="795691" name="Picture 71" descr="Picture2">
              <a:extLst>
                <a:ext uri="{FF2B5EF4-FFF2-40B4-BE49-F238E27FC236}">
                  <a16:creationId xmlns:a16="http://schemas.microsoft.com/office/drawing/2014/main" xmlns="" id="{10D6C767-5D3F-4593-88E6-7F6564D78B7D}"/>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gray">
            <a:xfrm>
              <a:off x="4098" y="2092"/>
              <a:ext cx="345" cy="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795657" name="Group 72">
            <a:extLst>
              <a:ext uri="{FF2B5EF4-FFF2-40B4-BE49-F238E27FC236}">
                <a16:creationId xmlns:a16="http://schemas.microsoft.com/office/drawing/2014/main" xmlns="" id="{116DDDC1-23D2-49F1-9146-64942D1658BC}"/>
              </a:ext>
            </a:extLst>
          </p:cNvPr>
          <p:cNvGrpSpPr>
            <a:grpSpLocks/>
          </p:cNvGrpSpPr>
          <p:nvPr/>
        </p:nvGrpSpPr>
        <p:grpSpPr bwMode="auto">
          <a:xfrm>
            <a:off x="3292475" y="2297113"/>
            <a:ext cx="984250" cy="952500"/>
            <a:chOff x="887" y="2040"/>
            <a:chExt cx="433" cy="422"/>
          </a:xfrm>
        </p:grpSpPr>
        <p:pic>
          <p:nvPicPr>
            <p:cNvPr id="795686" name="Picture 73" descr="circuler_1">
              <a:extLst>
                <a:ext uri="{FF2B5EF4-FFF2-40B4-BE49-F238E27FC236}">
                  <a16:creationId xmlns:a16="http://schemas.microsoft.com/office/drawing/2014/main" xmlns="" id="{9A93EE27-7C2B-41DB-A9C1-B6152A21BC75}"/>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gray">
            <a:xfrm>
              <a:off x="887" y="2040"/>
              <a:ext cx="430" cy="4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106" name="Oval 74">
              <a:extLst>
                <a:ext uri="{FF2B5EF4-FFF2-40B4-BE49-F238E27FC236}">
                  <a16:creationId xmlns:a16="http://schemas.microsoft.com/office/drawing/2014/main" xmlns="" id="{C9A97DB2-8C9A-4829-B3FD-1AF8F5826A8E}"/>
                </a:ext>
              </a:extLst>
            </p:cNvPr>
            <p:cNvSpPr>
              <a:spLocks noChangeArrowheads="1"/>
            </p:cNvSpPr>
            <p:nvPr/>
          </p:nvSpPr>
          <p:spPr bwMode="gray">
            <a:xfrm>
              <a:off x="887" y="2040"/>
              <a:ext cx="433" cy="422"/>
            </a:xfrm>
            <a:prstGeom prst="ellipse">
              <a:avLst/>
            </a:prstGeom>
            <a:solidFill>
              <a:srgbClr val="000099"/>
            </a:solidFill>
            <a:ln w="9525" algn="ctr">
              <a:noFill/>
              <a:round/>
              <a:headEnd/>
              <a:tailEnd/>
            </a:ln>
            <a:effectLst/>
          </p:spPr>
          <p:txBody>
            <a:bodyPr wrap="none" anchor="ctr"/>
            <a:lstStyle/>
            <a:p>
              <a:pPr defTabSz="914400" fontAlgn="base">
                <a:spcBef>
                  <a:spcPct val="0"/>
                </a:spcBef>
                <a:spcAft>
                  <a:spcPct val="0"/>
                </a:spcAft>
                <a:defRPr/>
              </a:pPr>
              <a:endParaRPr lang="en-US">
                <a:solidFill>
                  <a:srgbClr val="000000"/>
                </a:solidFill>
                <a:latin typeface="Arial" charset="0"/>
                <a:cs typeface="Arial" charset="0"/>
              </a:endParaRPr>
            </a:p>
          </p:txBody>
        </p:sp>
        <p:pic>
          <p:nvPicPr>
            <p:cNvPr id="795688" name="Picture 75" descr="Picture2">
              <a:extLst>
                <a:ext uri="{FF2B5EF4-FFF2-40B4-BE49-F238E27FC236}">
                  <a16:creationId xmlns:a16="http://schemas.microsoft.com/office/drawing/2014/main" xmlns="" id="{90D053DF-42A2-410C-A478-314C24EA1F99}"/>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gray">
            <a:xfrm>
              <a:off x="930" y="2044"/>
              <a:ext cx="345" cy="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795658" name="Group 76">
            <a:extLst>
              <a:ext uri="{FF2B5EF4-FFF2-40B4-BE49-F238E27FC236}">
                <a16:creationId xmlns:a16="http://schemas.microsoft.com/office/drawing/2014/main" xmlns="" id="{C561463C-2833-494E-BEA7-9B711F566852}"/>
              </a:ext>
            </a:extLst>
          </p:cNvPr>
          <p:cNvGrpSpPr>
            <a:grpSpLocks/>
          </p:cNvGrpSpPr>
          <p:nvPr/>
        </p:nvGrpSpPr>
        <p:grpSpPr bwMode="auto">
          <a:xfrm>
            <a:off x="3678238" y="3570289"/>
            <a:ext cx="660400" cy="631825"/>
            <a:chOff x="1224" y="2711"/>
            <a:chExt cx="530" cy="512"/>
          </a:xfrm>
        </p:grpSpPr>
        <p:pic>
          <p:nvPicPr>
            <p:cNvPr id="795681" name="Picture 77" descr="circuler_1">
              <a:extLst>
                <a:ext uri="{FF2B5EF4-FFF2-40B4-BE49-F238E27FC236}">
                  <a16:creationId xmlns:a16="http://schemas.microsoft.com/office/drawing/2014/main" xmlns="" id="{13D962D1-FB11-4D0A-92A1-FB118337040D}"/>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gray">
            <a:xfrm>
              <a:off x="1224" y="2711"/>
              <a:ext cx="530" cy="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110" name="Oval 78">
              <a:extLst>
                <a:ext uri="{FF2B5EF4-FFF2-40B4-BE49-F238E27FC236}">
                  <a16:creationId xmlns:a16="http://schemas.microsoft.com/office/drawing/2014/main" xmlns="" id="{73052067-0B2E-431C-99BB-56BDE5506936}"/>
                </a:ext>
              </a:extLst>
            </p:cNvPr>
            <p:cNvSpPr>
              <a:spLocks noChangeArrowheads="1"/>
            </p:cNvSpPr>
            <p:nvPr/>
          </p:nvSpPr>
          <p:spPr bwMode="gray">
            <a:xfrm>
              <a:off x="1224" y="2711"/>
              <a:ext cx="526" cy="512"/>
            </a:xfrm>
            <a:prstGeom prst="ellipse">
              <a:avLst/>
            </a:prstGeom>
            <a:solidFill>
              <a:srgbClr val="FFFF00"/>
            </a:solidFill>
            <a:ln w="9525" algn="ctr">
              <a:noFill/>
              <a:round/>
              <a:headEnd/>
              <a:tailEnd/>
            </a:ln>
            <a:effectLst/>
          </p:spPr>
          <p:txBody>
            <a:bodyPr wrap="none" anchor="ctr"/>
            <a:lstStyle/>
            <a:p>
              <a:pPr defTabSz="914400" fontAlgn="base">
                <a:spcBef>
                  <a:spcPct val="0"/>
                </a:spcBef>
                <a:spcAft>
                  <a:spcPct val="0"/>
                </a:spcAft>
                <a:defRPr/>
              </a:pPr>
              <a:endParaRPr lang="en-US">
                <a:solidFill>
                  <a:srgbClr val="000000"/>
                </a:solidFill>
                <a:latin typeface="Arial" charset="0"/>
                <a:cs typeface="Arial" charset="0"/>
              </a:endParaRPr>
            </a:p>
          </p:txBody>
        </p:sp>
        <p:pic>
          <p:nvPicPr>
            <p:cNvPr id="795685" name="Picture 79" descr="Picture2">
              <a:extLst>
                <a:ext uri="{FF2B5EF4-FFF2-40B4-BE49-F238E27FC236}">
                  <a16:creationId xmlns:a16="http://schemas.microsoft.com/office/drawing/2014/main" xmlns="" id="{201CE561-5D9A-4F1E-A0A3-8A5066A3777F}"/>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gray">
            <a:xfrm>
              <a:off x="1277" y="2716"/>
              <a:ext cx="419" cy="1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795659" name="Group 80">
            <a:extLst>
              <a:ext uri="{FF2B5EF4-FFF2-40B4-BE49-F238E27FC236}">
                <a16:creationId xmlns:a16="http://schemas.microsoft.com/office/drawing/2014/main" xmlns="" id="{70D706BF-7EB6-4785-B602-EDBE6C8D17CC}"/>
              </a:ext>
            </a:extLst>
          </p:cNvPr>
          <p:cNvGrpSpPr>
            <a:grpSpLocks/>
          </p:cNvGrpSpPr>
          <p:nvPr/>
        </p:nvGrpSpPr>
        <p:grpSpPr bwMode="auto">
          <a:xfrm>
            <a:off x="4957763" y="3930651"/>
            <a:ext cx="1263650" cy="1222375"/>
            <a:chOff x="2323" y="2847"/>
            <a:chExt cx="636" cy="616"/>
          </a:xfrm>
        </p:grpSpPr>
        <p:pic>
          <p:nvPicPr>
            <p:cNvPr id="795678" name="Picture 81" descr="circuler_1">
              <a:extLst>
                <a:ext uri="{FF2B5EF4-FFF2-40B4-BE49-F238E27FC236}">
                  <a16:creationId xmlns:a16="http://schemas.microsoft.com/office/drawing/2014/main" xmlns="" id="{70138062-4104-46B1-8AB8-9D6805736EC2}"/>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gray">
            <a:xfrm>
              <a:off x="2323" y="2847"/>
              <a:ext cx="636" cy="6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114" name="Oval 82">
              <a:extLst>
                <a:ext uri="{FF2B5EF4-FFF2-40B4-BE49-F238E27FC236}">
                  <a16:creationId xmlns:a16="http://schemas.microsoft.com/office/drawing/2014/main" xmlns="" id="{8CAC9FC7-22A2-4CAF-A618-D3BAA71A2091}"/>
                </a:ext>
              </a:extLst>
            </p:cNvPr>
            <p:cNvSpPr>
              <a:spLocks noChangeArrowheads="1"/>
            </p:cNvSpPr>
            <p:nvPr/>
          </p:nvSpPr>
          <p:spPr bwMode="gray">
            <a:xfrm>
              <a:off x="2323" y="2847"/>
              <a:ext cx="632" cy="616"/>
            </a:xfrm>
            <a:prstGeom prst="ellipse">
              <a:avLst/>
            </a:prstGeom>
            <a:solidFill>
              <a:srgbClr val="C00000"/>
            </a:solidFill>
            <a:ln w="9525" algn="ctr">
              <a:noFill/>
              <a:round/>
              <a:headEnd/>
              <a:tailEnd/>
            </a:ln>
            <a:effectLst/>
          </p:spPr>
          <p:txBody>
            <a:bodyPr wrap="none" anchor="ctr"/>
            <a:lstStyle/>
            <a:p>
              <a:pPr defTabSz="914400" fontAlgn="base">
                <a:spcBef>
                  <a:spcPct val="0"/>
                </a:spcBef>
                <a:spcAft>
                  <a:spcPct val="0"/>
                </a:spcAft>
                <a:defRPr/>
              </a:pPr>
              <a:endParaRPr lang="en-US">
                <a:solidFill>
                  <a:srgbClr val="000000"/>
                </a:solidFill>
                <a:latin typeface="Arial" charset="0"/>
                <a:cs typeface="Arial" charset="0"/>
              </a:endParaRPr>
            </a:p>
          </p:txBody>
        </p:sp>
        <p:pic>
          <p:nvPicPr>
            <p:cNvPr id="795680" name="Picture 83" descr="Picture2">
              <a:extLst>
                <a:ext uri="{FF2B5EF4-FFF2-40B4-BE49-F238E27FC236}">
                  <a16:creationId xmlns:a16="http://schemas.microsoft.com/office/drawing/2014/main" xmlns="" id="{EA30CBE7-F775-439E-9AEE-84738CC137B4}"/>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gray">
            <a:xfrm>
              <a:off x="2386" y="2853"/>
              <a:ext cx="503" cy="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795660" name="Group 84">
            <a:extLst>
              <a:ext uri="{FF2B5EF4-FFF2-40B4-BE49-F238E27FC236}">
                <a16:creationId xmlns:a16="http://schemas.microsoft.com/office/drawing/2014/main" xmlns="" id="{25AA086B-A886-4EB8-8A2F-5D510DBB7EE6}"/>
              </a:ext>
            </a:extLst>
          </p:cNvPr>
          <p:cNvGrpSpPr>
            <a:grpSpLocks/>
          </p:cNvGrpSpPr>
          <p:nvPr/>
        </p:nvGrpSpPr>
        <p:grpSpPr bwMode="auto">
          <a:xfrm>
            <a:off x="6985000" y="4332288"/>
            <a:ext cx="660400" cy="635000"/>
            <a:chOff x="3528" y="2759"/>
            <a:chExt cx="530" cy="512"/>
          </a:xfrm>
        </p:grpSpPr>
        <p:pic>
          <p:nvPicPr>
            <p:cNvPr id="795673" name="Picture 85" descr="circuler_1">
              <a:extLst>
                <a:ext uri="{FF2B5EF4-FFF2-40B4-BE49-F238E27FC236}">
                  <a16:creationId xmlns:a16="http://schemas.microsoft.com/office/drawing/2014/main" xmlns="" id="{103D5E2A-034C-407A-A264-A0CCA442CBE1}"/>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gray">
            <a:xfrm>
              <a:off x="3528" y="2759"/>
              <a:ext cx="530" cy="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118" name="Oval 86">
              <a:extLst>
                <a:ext uri="{FF2B5EF4-FFF2-40B4-BE49-F238E27FC236}">
                  <a16:creationId xmlns:a16="http://schemas.microsoft.com/office/drawing/2014/main" xmlns="" id="{D02C89D0-4C94-46AA-8239-51EA66744067}"/>
                </a:ext>
              </a:extLst>
            </p:cNvPr>
            <p:cNvSpPr>
              <a:spLocks noChangeArrowheads="1"/>
            </p:cNvSpPr>
            <p:nvPr/>
          </p:nvSpPr>
          <p:spPr bwMode="gray">
            <a:xfrm>
              <a:off x="3528" y="2759"/>
              <a:ext cx="526" cy="512"/>
            </a:xfrm>
            <a:prstGeom prst="ellipse">
              <a:avLst/>
            </a:prstGeom>
            <a:solidFill>
              <a:srgbClr val="7030A0"/>
            </a:solidFill>
            <a:ln w="9525" algn="ctr">
              <a:noFill/>
              <a:round/>
              <a:headEnd/>
              <a:tailEnd/>
            </a:ln>
            <a:effectLst/>
          </p:spPr>
          <p:txBody>
            <a:bodyPr wrap="none" anchor="ctr"/>
            <a:lstStyle/>
            <a:p>
              <a:pPr defTabSz="914400" fontAlgn="base">
                <a:spcBef>
                  <a:spcPct val="0"/>
                </a:spcBef>
                <a:spcAft>
                  <a:spcPct val="0"/>
                </a:spcAft>
                <a:defRPr/>
              </a:pPr>
              <a:endParaRPr lang="en-US">
                <a:solidFill>
                  <a:srgbClr val="000000"/>
                </a:solidFill>
                <a:latin typeface="Arial" charset="0"/>
                <a:cs typeface="Arial" charset="0"/>
              </a:endParaRPr>
            </a:p>
          </p:txBody>
        </p:sp>
        <p:pic>
          <p:nvPicPr>
            <p:cNvPr id="795677" name="Picture 87" descr="Picture2">
              <a:extLst>
                <a:ext uri="{FF2B5EF4-FFF2-40B4-BE49-F238E27FC236}">
                  <a16:creationId xmlns:a16="http://schemas.microsoft.com/office/drawing/2014/main" xmlns="" id="{0873B20A-2B6A-456A-8030-F94815E5E45E}"/>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gray">
            <a:xfrm>
              <a:off x="3581" y="2764"/>
              <a:ext cx="419" cy="1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795661" name="Arc 88">
            <a:extLst>
              <a:ext uri="{FF2B5EF4-FFF2-40B4-BE49-F238E27FC236}">
                <a16:creationId xmlns:a16="http://schemas.microsoft.com/office/drawing/2014/main" xmlns="" id="{8026D5C2-45E8-449E-9C96-4E237CBA64EB}"/>
              </a:ext>
            </a:extLst>
          </p:cNvPr>
          <p:cNvSpPr>
            <a:spLocks/>
          </p:cNvSpPr>
          <p:nvPr/>
        </p:nvSpPr>
        <p:spPr bwMode="gray">
          <a:xfrm rot="692470">
            <a:off x="5962650" y="2868613"/>
            <a:ext cx="1951038" cy="933450"/>
          </a:xfrm>
          <a:custGeom>
            <a:avLst/>
            <a:gdLst>
              <a:gd name="T0" fmla="*/ 1153170 w 18088"/>
              <a:gd name="T1" fmla="*/ 0 h 18769"/>
              <a:gd name="T2" fmla="*/ 1951038 w 18088"/>
              <a:gd name="T3" fmla="*/ 346345 h 18769"/>
              <a:gd name="T4" fmla="*/ 0 w 18088"/>
              <a:gd name="T5" fmla="*/ 933450 h 18769"/>
              <a:gd name="T6" fmla="*/ 0 60000 65536"/>
              <a:gd name="T7" fmla="*/ 0 60000 65536"/>
              <a:gd name="T8" fmla="*/ 0 60000 65536"/>
            </a:gdLst>
            <a:ahLst/>
            <a:cxnLst>
              <a:cxn ang="T6">
                <a:pos x="T0" y="T1"/>
              </a:cxn>
              <a:cxn ang="T7">
                <a:pos x="T2" y="T3"/>
              </a:cxn>
              <a:cxn ang="T8">
                <a:pos x="T4" y="T5"/>
              </a:cxn>
            </a:cxnLst>
            <a:rect l="0" t="0" r="r" b="b"/>
            <a:pathLst>
              <a:path w="18088" h="18769" fill="none" extrusionOk="0">
                <a:moveTo>
                  <a:pt x="10690" y="0"/>
                </a:moveTo>
                <a:cubicBezTo>
                  <a:pt x="13675" y="1700"/>
                  <a:pt x="16211" y="4087"/>
                  <a:pt x="18088" y="6963"/>
                </a:cubicBezTo>
              </a:path>
              <a:path w="18088" h="18769" stroke="0" extrusionOk="0">
                <a:moveTo>
                  <a:pt x="10690" y="0"/>
                </a:moveTo>
                <a:cubicBezTo>
                  <a:pt x="13675" y="1700"/>
                  <a:pt x="16211" y="4087"/>
                  <a:pt x="18088" y="6963"/>
                </a:cubicBezTo>
                <a:lnTo>
                  <a:pt x="0" y="18769"/>
                </a:lnTo>
                <a:lnTo>
                  <a:pt x="10690" y="0"/>
                </a:lnTo>
                <a:close/>
              </a:path>
            </a:pathLst>
          </a:custGeom>
          <a:noFill/>
          <a:ln w="12700">
            <a:solidFill>
              <a:schemeClr val="tx1"/>
            </a:solidFill>
            <a:prstDash val="sysDot"/>
            <a:round/>
            <a:headEnd/>
            <a:tailEnd type="triangle" w="med" len="med"/>
          </a:ln>
          <a:extLst>
            <a:ext uri="{909E8E84-426E-40DD-AFC4-6F175D3DCCD1}">
              <a14:hiddenFill xmlns:a14="http://schemas.microsoft.com/office/drawing/2010/main">
                <a:solidFill>
                  <a:srgbClr val="FFFFFF"/>
                </a:solidFill>
              </a14:hiddenFill>
            </a:ext>
          </a:extLst>
        </p:spPr>
        <p:txBody>
          <a:bodyPr wrap="none" anchor="ctr"/>
          <a:lstStyle/>
          <a:p>
            <a:pPr defTabSz="914400" eaLnBrk="0" fontAlgn="base" hangingPunct="0">
              <a:spcBef>
                <a:spcPct val="0"/>
              </a:spcBef>
              <a:spcAft>
                <a:spcPct val="0"/>
              </a:spcAft>
            </a:pPr>
            <a:endParaRPr lang="en-US">
              <a:solidFill>
                <a:srgbClr val="000000"/>
              </a:solidFill>
              <a:latin typeface=".VnTime" panose="020B7200000000000000" pitchFamily="34" charset="0"/>
              <a:cs typeface="Arial" panose="020B0604020202020204" pitchFamily="34" charset="0"/>
            </a:endParaRPr>
          </a:p>
        </p:txBody>
      </p:sp>
      <p:sp>
        <p:nvSpPr>
          <p:cNvPr id="795662" name="Arc 89">
            <a:extLst>
              <a:ext uri="{FF2B5EF4-FFF2-40B4-BE49-F238E27FC236}">
                <a16:creationId xmlns:a16="http://schemas.microsoft.com/office/drawing/2014/main" xmlns="" id="{47885B0C-182F-43E7-8DE6-AE031FB768E2}"/>
              </a:ext>
            </a:extLst>
          </p:cNvPr>
          <p:cNvSpPr>
            <a:spLocks/>
          </p:cNvSpPr>
          <p:nvPr/>
        </p:nvSpPr>
        <p:spPr bwMode="gray">
          <a:xfrm rot="692470">
            <a:off x="5808663" y="3773489"/>
            <a:ext cx="2328862" cy="657225"/>
          </a:xfrm>
          <a:custGeom>
            <a:avLst/>
            <a:gdLst>
              <a:gd name="T0" fmla="*/ 2326167 w 21600"/>
              <a:gd name="T1" fmla="*/ 0 h 13223"/>
              <a:gd name="T2" fmla="*/ 1923144 w 21600"/>
              <a:gd name="T3" fmla="*/ 657225 h 13223"/>
              <a:gd name="T4" fmla="*/ 0 w 21600"/>
              <a:gd name="T5" fmla="*/ 51791 h 13223"/>
              <a:gd name="T6" fmla="*/ 0 60000 65536"/>
              <a:gd name="T7" fmla="*/ 0 60000 65536"/>
              <a:gd name="T8" fmla="*/ 0 60000 65536"/>
            </a:gdLst>
            <a:ahLst/>
            <a:cxnLst>
              <a:cxn ang="T6">
                <a:pos x="T0" y="T1"/>
              </a:cxn>
              <a:cxn ang="T7">
                <a:pos x="T2" y="T3"/>
              </a:cxn>
              <a:cxn ang="T8">
                <a:pos x="T4" y="T5"/>
              </a:cxn>
            </a:cxnLst>
            <a:rect l="0" t="0" r="r" b="b"/>
            <a:pathLst>
              <a:path w="21600" h="13223" fill="none" extrusionOk="0">
                <a:moveTo>
                  <a:pt x="21574" y="0"/>
                </a:moveTo>
                <a:cubicBezTo>
                  <a:pt x="21591" y="347"/>
                  <a:pt x="21600" y="694"/>
                  <a:pt x="21600" y="1042"/>
                </a:cubicBezTo>
                <a:cubicBezTo>
                  <a:pt x="21600" y="5388"/>
                  <a:pt x="20288" y="9633"/>
                  <a:pt x="17837" y="13223"/>
                </a:cubicBezTo>
              </a:path>
              <a:path w="21600" h="13223" stroke="0" extrusionOk="0">
                <a:moveTo>
                  <a:pt x="21574" y="0"/>
                </a:moveTo>
                <a:cubicBezTo>
                  <a:pt x="21591" y="347"/>
                  <a:pt x="21600" y="694"/>
                  <a:pt x="21600" y="1042"/>
                </a:cubicBezTo>
                <a:cubicBezTo>
                  <a:pt x="21600" y="5388"/>
                  <a:pt x="20288" y="9633"/>
                  <a:pt x="17837" y="13223"/>
                </a:cubicBezTo>
                <a:lnTo>
                  <a:pt x="0" y="1042"/>
                </a:lnTo>
                <a:lnTo>
                  <a:pt x="21574" y="0"/>
                </a:lnTo>
                <a:close/>
              </a:path>
            </a:pathLst>
          </a:custGeom>
          <a:noFill/>
          <a:ln w="12700">
            <a:solidFill>
              <a:schemeClr val="tx1"/>
            </a:solidFill>
            <a:prstDash val="sysDot"/>
            <a:round/>
            <a:headEnd/>
            <a:tailEnd type="triangle" w="med" len="med"/>
          </a:ln>
          <a:extLst>
            <a:ext uri="{909E8E84-426E-40DD-AFC4-6F175D3DCCD1}">
              <a14:hiddenFill xmlns:a14="http://schemas.microsoft.com/office/drawing/2010/main">
                <a:solidFill>
                  <a:srgbClr val="FFFFFF"/>
                </a:solidFill>
              </a14:hiddenFill>
            </a:ext>
          </a:extLst>
        </p:spPr>
        <p:txBody>
          <a:bodyPr wrap="none" anchor="ctr"/>
          <a:lstStyle/>
          <a:p>
            <a:pPr defTabSz="914400" eaLnBrk="0" fontAlgn="base" hangingPunct="0">
              <a:spcBef>
                <a:spcPct val="0"/>
              </a:spcBef>
              <a:spcAft>
                <a:spcPct val="0"/>
              </a:spcAft>
            </a:pPr>
            <a:endParaRPr lang="en-US">
              <a:solidFill>
                <a:srgbClr val="000000"/>
              </a:solidFill>
              <a:latin typeface=".VnTime" panose="020B7200000000000000" pitchFamily="34" charset="0"/>
              <a:cs typeface="Arial" panose="020B0604020202020204" pitchFamily="34" charset="0"/>
            </a:endParaRPr>
          </a:p>
        </p:txBody>
      </p:sp>
      <p:sp>
        <p:nvSpPr>
          <p:cNvPr id="795663" name="Arc 90">
            <a:extLst>
              <a:ext uri="{FF2B5EF4-FFF2-40B4-BE49-F238E27FC236}">
                <a16:creationId xmlns:a16="http://schemas.microsoft.com/office/drawing/2014/main" xmlns="" id="{94EA0162-9D4E-4898-B6D5-9DF4E710DB48}"/>
              </a:ext>
            </a:extLst>
          </p:cNvPr>
          <p:cNvSpPr>
            <a:spLocks/>
          </p:cNvSpPr>
          <p:nvPr/>
        </p:nvSpPr>
        <p:spPr bwMode="gray">
          <a:xfrm rot="692470">
            <a:off x="5770564" y="3702050"/>
            <a:ext cx="1309687" cy="1047750"/>
          </a:xfrm>
          <a:custGeom>
            <a:avLst/>
            <a:gdLst>
              <a:gd name="T0" fmla="*/ 1309687 w 12127"/>
              <a:gd name="T1" fmla="*/ 888492 h 21079"/>
              <a:gd name="T2" fmla="*/ 509101 w 12127"/>
              <a:gd name="T3" fmla="*/ 1047750 h 21079"/>
              <a:gd name="T4" fmla="*/ 0 w 12127"/>
              <a:gd name="T5" fmla="*/ 0 h 21079"/>
              <a:gd name="T6" fmla="*/ 0 60000 65536"/>
              <a:gd name="T7" fmla="*/ 0 60000 65536"/>
              <a:gd name="T8" fmla="*/ 0 60000 65536"/>
            </a:gdLst>
            <a:ahLst/>
            <a:cxnLst>
              <a:cxn ang="T6">
                <a:pos x="T0" y="T1"/>
              </a:cxn>
              <a:cxn ang="T7">
                <a:pos x="T2" y="T3"/>
              </a:cxn>
              <a:cxn ang="T8">
                <a:pos x="T4" y="T5"/>
              </a:cxn>
            </a:cxnLst>
            <a:rect l="0" t="0" r="r" b="b"/>
            <a:pathLst>
              <a:path w="12127" h="21079" fill="none" extrusionOk="0">
                <a:moveTo>
                  <a:pt x="12126" y="17874"/>
                </a:moveTo>
                <a:cubicBezTo>
                  <a:pt x="9879" y="19399"/>
                  <a:pt x="7364" y="20486"/>
                  <a:pt x="4714" y="21079"/>
                </a:cubicBezTo>
              </a:path>
              <a:path w="12127" h="21079" stroke="0" extrusionOk="0">
                <a:moveTo>
                  <a:pt x="12126" y="17874"/>
                </a:moveTo>
                <a:cubicBezTo>
                  <a:pt x="9879" y="19399"/>
                  <a:pt x="7364" y="20486"/>
                  <a:pt x="4714" y="21079"/>
                </a:cubicBezTo>
                <a:lnTo>
                  <a:pt x="0" y="0"/>
                </a:lnTo>
                <a:lnTo>
                  <a:pt x="12126" y="17874"/>
                </a:lnTo>
                <a:close/>
              </a:path>
            </a:pathLst>
          </a:custGeom>
          <a:noFill/>
          <a:ln w="12700">
            <a:solidFill>
              <a:schemeClr val="tx1"/>
            </a:solidFill>
            <a:prstDash val="sysDot"/>
            <a:round/>
            <a:headEnd/>
            <a:tailEnd type="triangle" w="med" len="med"/>
          </a:ln>
          <a:extLst>
            <a:ext uri="{909E8E84-426E-40DD-AFC4-6F175D3DCCD1}">
              <a14:hiddenFill xmlns:a14="http://schemas.microsoft.com/office/drawing/2010/main">
                <a:solidFill>
                  <a:srgbClr val="FFFFFF"/>
                </a:solidFill>
              </a14:hiddenFill>
            </a:ext>
          </a:extLst>
        </p:spPr>
        <p:txBody>
          <a:bodyPr wrap="none" anchor="ctr"/>
          <a:lstStyle/>
          <a:p>
            <a:pPr defTabSz="914400" eaLnBrk="0" fontAlgn="base" hangingPunct="0">
              <a:spcBef>
                <a:spcPct val="0"/>
              </a:spcBef>
              <a:spcAft>
                <a:spcPct val="0"/>
              </a:spcAft>
            </a:pPr>
            <a:endParaRPr lang="en-US">
              <a:solidFill>
                <a:srgbClr val="000000"/>
              </a:solidFill>
              <a:latin typeface=".VnTime" panose="020B7200000000000000" pitchFamily="34" charset="0"/>
              <a:cs typeface="Arial" panose="020B0604020202020204" pitchFamily="34" charset="0"/>
            </a:endParaRPr>
          </a:p>
        </p:txBody>
      </p:sp>
      <p:sp>
        <p:nvSpPr>
          <p:cNvPr id="795664" name="Arc 91">
            <a:extLst>
              <a:ext uri="{FF2B5EF4-FFF2-40B4-BE49-F238E27FC236}">
                <a16:creationId xmlns:a16="http://schemas.microsoft.com/office/drawing/2014/main" xmlns="" id="{4456D681-CB68-44E2-BF8A-D6982BAAD089}"/>
              </a:ext>
            </a:extLst>
          </p:cNvPr>
          <p:cNvSpPr>
            <a:spLocks/>
          </p:cNvSpPr>
          <p:nvPr/>
        </p:nvSpPr>
        <p:spPr bwMode="gray">
          <a:xfrm rot="692470">
            <a:off x="4306888" y="3405188"/>
            <a:ext cx="1503362" cy="1009650"/>
          </a:xfrm>
          <a:custGeom>
            <a:avLst/>
            <a:gdLst>
              <a:gd name="T0" fmla="*/ 727015 w 13927"/>
              <a:gd name="T1" fmla="*/ 1009650 h 20367"/>
              <a:gd name="T2" fmla="*/ 0 w 13927"/>
              <a:gd name="T3" fmla="*/ 818497 h 20367"/>
              <a:gd name="T4" fmla="*/ 1503362 w 13927"/>
              <a:gd name="T5" fmla="*/ 0 h 20367"/>
              <a:gd name="T6" fmla="*/ 0 60000 65536"/>
              <a:gd name="T7" fmla="*/ 0 60000 65536"/>
              <a:gd name="T8" fmla="*/ 0 60000 65536"/>
            </a:gdLst>
            <a:ahLst/>
            <a:cxnLst>
              <a:cxn ang="T6">
                <a:pos x="T0" y="T1"/>
              </a:cxn>
              <a:cxn ang="T7">
                <a:pos x="T2" y="T3"/>
              </a:cxn>
              <a:cxn ang="T8">
                <a:pos x="T4" y="T5"/>
              </a:cxn>
            </a:cxnLst>
            <a:rect l="0" t="0" r="r" b="b"/>
            <a:pathLst>
              <a:path w="13927" h="20367" fill="none" extrusionOk="0">
                <a:moveTo>
                  <a:pt x="6734" y="20367"/>
                </a:moveTo>
                <a:cubicBezTo>
                  <a:pt x="4275" y="19499"/>
                  <a:pt x="1993" y="18192"/>
                  <a:pt x="0" y="16510"/>
                </a:cubicBezTo>
              </a:path>
              <a:path w="13927" h="20367" stroke="0" extrusionOk="0">
                <a:moveTo>
                  <a:pt x="6734" y="20367"/>
                </a:moveTo>
                <a:cubicBezTo>
                  <a:pt x="4275" y="19499"/>
                  <a:pt x="1993" y="18192"/>
                  <a:pt x="0" y="16510"/>
                </a:cubicBezTo>
                <a:lnTo>
                  <a:pt x="13927" y="0"/>
                </a:lnTo>
                <a:lnTo>
                  <a:pt x="6734" y="20367"/>
                </a:lnTo>
                <a:close/>
              </a:path>
            </a:pathLst>
          </a:custGeom>
          <a:noFill/>
          <a:ln w="12700">
            <a:solidFill>
              <a:schemeClr val="tx1"/>
            </a:solidFill>
            <a:prstDash val="sysDot"/>
            <a:round/>
            <a:headEnd/>
            <a:tailEnd type="triangle" w="med" len="med"/>
          </a:ln>
          <a:extLst>
            <a:ext uri="{909E8E84-426E-40DD-AFC4-6F175D3DCCD1}">
              <a14:hiddenFill xmlns:a14="http://schemas.microsoft.com/office/drawing/2010/main">
                <a:solidFill>
                  <a:srgbClr val="FFFFFF"/>
                </a:solidFill>
              </a14:hiddenFill>
            </a:ext>
          </a:extLst>
        </p:spPr>
        <p:txBody>
          <a:bodyPr wrap="none" anchor="ctr"/>
          <a:lstStyle/>
          <a:p>
            <a:pPr defTabSz="914400" eaLnBrk="0" fontAlgn="base" hangingPunct="0">
              <a:spcBef>
                <a:spcPct val="0"/>
              </a:spcBef>
              <a:spcAft>
                <a:spcPct val="0"/>
              </a:spcAft>
            </a:pPr>
            <a:endParaRPr lang="en-US">
              <a:solidFill>
                <a:srgbClr val="000000"/>
              </a:solidFill>
              <a:latin typeface=".VnTime" panose="020B7200000000000000" pitchFamily="34" charset="0"/>
              <a:cs typeface="Arial" panose="020B0604020202020204" pitchFamily="34" charset="0"/>
            </a:endParaRPr>
          </a:p>
        </p:txBody>
      </p:sp>
      <p:sp>
        <p:nvSpPr>
          <p:cNvPr id="795665" name="Arc 92">
            <a:extLst>
              <a:ext uri="{FF2B5EF4-FFF2-40B4-BE49-F238E27FC236}">
                <a16:creationId xmlns:a16="http://schemas.microsoft.com/office/drawing/2014/main" xmlns="" id="{8F184606-8081-4708-9DE3-3B9CFB7FB30C}"/>
              </a:ext>
            </a:extLst>
          </p:cNvPr>
          <p:cNvSpPr>
            <a:spLocks/>
          </p:cNvSpPr>
          <p:nvPr/>
        </p:nvSpPr>
        <p:spPr bwMode="gray">
          <a:xfrm rot="692470">
            <a:off x="3508375" y="3203575"/>
            <a:ext cx="2332038" cy="604838"/>
          </a:xfrm>
          <a:custGeom>
            <a:avLst/>
            <a:gdLst>
              <a:gd name="T0" fmla="*/ 252314 w 21600"/>
              <a:gd name="T1" fmla="*/ 604838 h 12198"/>
              <a:gd name="T2" fmla="*/ 14791 w 21600"/>
              <a:gd name="T3" fmla="*/ 0 h 12198"/>
              <a:gd name="T4" fmla="*/ 2332038 w 21600"/>
              <a:gd name="T5" fmla="*/ 120293 h 12198"/>
              <a:gd name="T6" fmla="*/ 0 60000 65536"/>
              <a:gd name="T7" fmla="*/ 0 60000 65536"/>
              <a:gd name="T8" fmla="*/ 0 60000 65536"/>
            </a:gdLst>
            <a:ahLst/>
            <a:cxnLst>
              <a:cxn ang="T6">
                <a:pos x="T0" y="T1"/>
              </a:cxn>
              <a:cxn ang="T7">
                <a:pos x="T2" y="T3"/>
              </a:cxn>
              <a:cxn ang="T8">
                <a:pos x="T4" y="T5"/>
              </a:cxn>
            </a:cxnLst>
            <a:rect l="0" t="0" r="r" b="b"/>
            <a:pathLst>
              <a:path w="21600" h="12198" fill="none" extrusionOk="0">
                <a:moveTo>
                  <a:pt x="2336" y="12198"/>
                </a:moveTo>
                <a:cubicBezTo>
                  <a:pt x="800" y="9169"/>
                  <a:pt x="0" y="5821"/>
                  <a:pt x="0" y="2426"/>
                </a:cubicBezTo>
                <a:cubicBezTo>
                  <a:pt x="-1" y="1615"/>
                  <a:pt x="45" y="805"/>
                  <a:pt x="136" y="-1"/>
                </a:cubicBezTo>
              </a:path>
              <a:path w="21600" h="12198" stroke="0" extrusionOk="0">
                <a:moveTo>
                  <a:pt x="2336" y="12198"/>
                </a:moveTo>
                <a:cubicBezTo>
                  <a:pt x="800" y="9169"/>
                  <a:pt x="0" y="5821"/>
                  <a:pt x="0" y="2426"/>
                </a:cubicBezTo>
                <a:cubicBezTo>
                  <a:pt x="-1" y="1615"/>
                  <a:pt x="45" y="805"/>
                  <a:pt x="136" y="-1"/>
                </a:cubicBezTo>
                <a:lnTo>
                  <a:pt x="21600" y="2426"/>
                </a:lnTo>
                <a:lnTo>
                  <a:pt x="2336" y="12198"/>
                </a:lnTo>
                <a:close/>
              </a:path>
            </a:pathLst>
          </a:custGeom>
          <a:noFill/>
          <a:ln w="12700">
            <a:solidFill>
              <a:schemeClr val="tx1"/>
            </a:solidFill>
            <a:prstDash val="sysDot"/>
            <a:round/>
            <a:headEnd/>
            <a:tailEnd type="triangle" w="med" len="med"/>
          </a:ln>
          <a:extLst>
            <a:ext uri="{909E8E84-426E-40DD-AFC4-6F175D3DCCD1}">
              <a14:hiddenFill xmlns:a14="http://schemas.microsoft.com/office/drawing/2010/main">
                <a:solidFill>
                  <a:srgbClr val="FFFFFF"/>
                </a:solidFill>
              </a14:hiddenFill>
            </a:ext>
          </a:extLst>
        </p:spPr>
        <p:txBody>
          <a:bodyPr wrap="none" anchor="ctr"/>
          <a:lstStyle/>
          <a:p>
            <a:pPr defTabSz="914400" eaLnBrk="0" fontAlgn="base" hangingPunct="0">
              <a:spcBef>
                <a:spcPct val="0"/>
              </a:spcBef>
              <a:spcAft>
                <a:spcPct val="0"/>
              </a:spcAft>
            </a:pPr>
            <a:endParaRPr lang="en-US">
              <a:solidFill>
                <a:srgbClr val="000000"/>
              </a:solidFill>
              <a:latin typeface=".VnTime" panose="020B7200000000000000" pitchFamily="34" charset="0"/>
              <a:cs typeface="Arial" panose="020B0604020202020204" pitchFamily="34" charset="0"/>
            </a:endParaRPr>
          </a:p>
        </p:txBody>
      </p:sp>
      <p:sp>
        <p:nvSpPr>
          <p:cNvPr id="795666" name="Arc 93">
            <a:extLst>
              <a:ext uri="{FF2B5EF4-FFF2-40B4-BE49-F238E27FC236}">
                <a16:creationId xmlns:a16="http://schemas.microsoft.com/office/drawing/2014/main" xmlns="" id="{0C2AB851-38B1-4272-89D8-B4AA32DBD4FF}"/>
              </a:ext>
            </a:extLst>
          </p:cNvPr>
          <p:cNvSpPr>
            <a:spLocks/>
          </p:cNvSpPr>
          <p:nvPr/>
        </p:nvSpPr>
        <p:spPr bwMode="gray">
          <a:xfrm rot="692470">
            <a:off x="4162426" y="2484439"/>
            <a:ext cx="1808163" cy="903287"/>
          </a:xfrm>
          <a:custGeom>
            <a:avLst/>
            <a:gdLst>
              <a:gd name="T0" fmla="*/ 0 w 16756"/>
              <a:gd name="T1" fmla="*/ 227074 h 18207"/>
              <a:gd name="T2" fmla="*/ 554017 w 16756"/>
              <a:gd name="T3" fmla="*/ 0 h 18207"/>
              <a:gd name="T4" fmla="*/ 1808163 w 16756"/>
              <a:gd name="T5" fmla="*/ 903287 h 18207"/>
              <a:gd name="T6" fmla="*/ 0 60000 65536"/>
              <a:gd name="T7" fmla="*/ 0 60000 65536"/>
              <a:gd name="T8" fmla="*/ 0 60000 65536"/>
            </a:gdLst>
            <a:ahLst/>
            <a:cxnLst>
              <a:cxn ang="T6">
                <a:pos x="T0" y="T1"/>
              </a:cxn>
              <a:cxn ang="T7">
                <a:pos x="T2" y="T3"/>
              </a:cxn>
              <a:cxn ang="T8">
                <a:pos x="T4" y="T5"/>
              </a:cxn>
            </a:cxnLst>
            <a:rect l="0" t="0" r="r" b="b"/>
            <a:pathLst>
              <a:path w="16756" h="18207" fill="none" extrusionOk="0">
                <a:moveTo>
                  <a:pt x="-1" y="4576"/>
                </a:moveTo>
                <a:cubicBezTo>
                  <a:pt x="1455" y="2786"/>
                  <a:pt x="3189" y="1241"/>
                  <a:pt x="5134" y="0"/>
                </a:cubicBezTo>
              </a:path>
              <a:path w="16756" h="18207" stroke="0" extrusionOk="0">
                <a:moveTo>
                  <a:pt x="-1" y="4576"/>
                </a:moveTo>
                <a:cubicBezTo>
                  <a:pt x="1455" y="2786"/>
                  <a:pt x="3189" y="1241"/>
                  <a:pt x="5134" y="0"/>
                </a:cubicBezTo>
                <a:lnTo>
                  <a:pt x="16756" y="18207"/>
                </a:lnTo>
                <a:lnTo>
                  <a:pt x="-1" y="4576"/>
                </a:lnTo>
                <a:close/>
              </a:path>
            </a:pathLst>
          </a:custGeom>
          <a:noFill/>
          <a:ln w="12700">
            <a:solidFill>
              <a:schemeClr val="tx1"/>
            </a:solidFill>
            <a:prstDash val="sysDot"/>
            <a:round/>
            <a:headEnd/>
            <a:tailEnd type="triangle" w="med" len="med"/>
          </a:ln>
          <a:extLst>
            <a:ext uri="{909E8E84-426E-40DD-AFC4-6F175D3DCCD1}">
              <a14:hiddenFill xmlns:a14="http://schemas.microsoft.com/office/drawing/2010/main">
                <a:solidFill>
                  <a:srgbClr val="FFFFFF"/>
                </a:solidFill>
              </a14:hiddenFill>
            </a:ext>
          </a:extLst>
        </p:spPr>
        <p:txBody>
          <a:bodyPr wrap="none" anchor="ctr"/>
          <a:lstStyle/>
          <a:p>
            <a:pPr defTabSz="914400" eaLnBrk="0" fontAlgn="base" hangingPunct="0">
              <a:spcBef>
                <a:spcPct val="0"/>
              </a:spcBef>
              <a:spcAft>
                <a:spcPct val="0"/>
              </a:spcAft>
            </a:pPr>
            <a:endParaRPr lang="en-US">
              <a:solidFill>
                <a:srgbClr val="000000"/>
              </a:solidFill>
              <a:latin typeface=".VnTime" panose="020B7200000000000000" pitchFamily="34" charset="0"/>
              <a:cs typeface="Arial" panose="020B0604020202020204" pitchFamily="34" charset="0"/>
            </a:endParaRPr>
          </a:p>
        </p:txBody>
      </p:sp>
      <p:sp>
        <p:nvSpPr>
          <p:cNvPr id="795670" name="AutoShape 97">
            <a:extLst>
              <a:ext uri="{FF2B5EF4-FFF2-40B4-BE49-F238E27FC236}">
                <a16:creationId xmlns:a16="http://schemas.microsoft.com/office/drawing/2014/main" xmlns="" id="{3AE2D130-C405-44EA-A01A-93E0B4906672}"/>
              </a:ext>
            </a:extLst>
          </p:cNvPr>
          <p:cNvSpPr>
            <a:spLocks/>
          </p:cNvSpPr>
          <p:nvPr/>
        </p:nvSpPr>
        <p:spPr bwMode="black">
          <a:xfrm>
            <a:off x="8616949" y="2732088"/>
            <a:ext cx="3315221" cy="544512"/>
          </a:xfrm>
          <a:prstGeom prst="accentCallout2">
            <a:avLst>
              <a:gd name="adj1" fmla="val 20991"/>
              <a:gd name="adj2" fmla="val -4366"/>
              <a:gd name="adj3" fmla="val 20991"/>
              <a:gd name="adj4" fmla="val -13454"/>
              <a:gd name="adj5" fmla="val 125657"/>
              <a:gd name="adj6" fmla="val -22546"/>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defTabSz="914400" fontAlgn="base">
              <a:lnSpc>
                <a:spcPct val="90000"/>
              </a:lnSpc>
              <a:spcBef>
                <a:spcPct val="0"/>
              </a:spcBef>
              <a:spcAft>
                <a:spcPct val="0"/>
              </a:spcAft>
            </a:pPr>
            <a:r>
              <a:rPr lang="en-US" altLang="en-US" sz="2400" b="1" dirty="0" err="1">
                <a:solidFill>
                  <a:srgbClr val="663300"/>
                </a:solidFill>
                <a:latin typeface="Arial" panose="020B0604020202020204" pitchFamily="34" charset="0"/>
              </a:rPr>
              <a:t>Đều</a:t>
            </a:r>
            <a:r>
              <a:rPr lang="en-US" altLang="en-US" sz="2400" b="1" dirty="0">
                <a:solidFill>
                  <a:srgbClr val="663300"/>
                </a:solidFill>
                <a:latin typeface="Arial" panose="020B0604020202020204" pitchFamily="34" charset="0"/>
              </a:rPr>
              <a:t> </a:t>
            </a:r>
            <a:r>
              <a:rPr lang="en-US" altLang="en-US" sz="2400" b="1" dirty="0" err="1">
                <a:solidFill>
                  <a:srgbClr val="663300"/>
                </a:solidFill>
                <a:latin typeface="Arial" panose="020B0604020202020204" pitchFamily="34" charset="0"/>
              </a:rPr>
              <a:t>có</a:t>
            </a:r>
            <a:r>
              <a:rPr lang="en-US" altLang="en-US" sz="2400" b="1" dirty="0">
                <a:solidFill>
                  <a:srgbClr val="663300"/>
                </a:solidFill>
                <a:latin typeface="Arial" panose="020B0604020202020204" pitchFamily="34" charset="0"/>
              </a:rPr>
              <a:t> </a:t>
            </a:r>
            <a:r>
              <a:rPr lang="en-US" altLang="en-US" sz="2400" b="1" dirty="0" err="1">
                <a:solidFill>
                  <a:srgbClr val="663300"/>
                </a:solidFill>
                <a:latin typeface="Arial" panose="020B0604020202020204" pitchFamily="34" charset="0"/>
              </a:rPr>
              <a:t>Hàng</a:t>
            </a:r>
            <a:r>
              <a:rPr lang="en-US" altLang="en-US" sz="2400" b="1" dirty="0">
                <a:solidFill>
                  <a:srgbClr val="663300"/>
                </a:solidFill>
                <a:latin typeface="Arial" panose="020B0604020202020204" pitchFamily="34" charset="0"/>
              </a:rPr>
              <a:t> – </a:t>
            </a:r>
            <a:r>
              <a:rPr lang="en-US" altLang="en-US" sz="2400" b="1" dirty="0" err="1">
                <a:solidFill>
                  <a:srgbClr val="663300"/>
                </a:solidFill>
                <a:latin typeface="Arial" panose="020B0604020202020204" pitchFamily="34" charset="0"/>
              </a:rPr>
              <a:t>Tiền</a:t>
            </a:r>
            <a:endParaRPr lang="en-US" altLang="en-US" sz="2400" b="1" dirty="0">
              <a:solidFill>
                <a:srgbClr val="663300"/>
              </a:solidFill>
              <a:latin typeface="Arial" panose="020B0604020202020204" pitchFamily="34" charset="0"/>
            </a:endParaRPr>
          </a:p>
        </p:txBody>
      </p:sp>
      <p:sp>
        <p:nvSpPr>
          <p:cNvPr id="795671" name="AutoShape 98">
            <a:extLst>
              <a:ext uri="{FF2B5EF4-FFF2-40B4-BE49-F238E27FC236}">
                <a16:creationId xmlns:a16="http://schemas.microsoft.com/office/drawing/2014/main" xmlns="" id="{6C8F2FFB-E237-4A6C-B6F6-5038C5A31618}"/>
              </a:ext>
            </a:extLst>
          </p:cNvPr>
          <p:cNvSpPr>
            <a:spLocks/>
          </p:cNvSpPr>
          <p:nvPr/>
        </p:nvSpPr>
        <p:spPr bwMode="gray">
          <a:xfrm>
            <a:off x="6559550" y="5170488"/>
            <a:ext cx="5102797" cy="544512"/>
          </a:xfrm>
          <a:prstGeom prst="accentCallout2">
            <a:avLst>
              <a:gd name="adj1" fmla="val 20991"/>
              <a:gd name="adj2" fmla="val -3213"/>
              <a:gd name="adj3" fmla="val 20991"/>
              <a:gd name="adj4" fmla="val -13051"/>
              <a:gd name="adj5" fmla="val -40523"/>
              <a:gd name="adj6" fmla="val -23227"/>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defTabSz="914400" fontAlgn="base">
              <a:lnSpc>
                <a:spcPct val="90000"/>
              </a:lnSpc>
              <a:spcBef>
                <a:spcPct val="0"/>
              </a:spcBef>
              <a:spcAft>
                <a:spcPct val="0"/>
              </a:spcAft>
            </a:pPr>
            <a:r>
              <a:rPr lang="en-US" altLang="en-US" sz="2400" b="1" dirty="0" err="1">
                <a:solidFill>
                  <a:srgbClr val="C00000"/>
                </a:solidFill>
                <a:latin typeface="Arial" panose="020B0604020202020204" pitchFamily="34" charset="0"/>
              </a:rPr>
              <a:t>Đều</a:t>
            </a:r>
            <a:r>
              <a:rPr lang="en-US" altLang="en-US" sz="2400" b="1" dirty="0">
                <a:solidFill>
                  <a:srgbClr val="C00000"/>
                </a:solidFill>
                <a:latin typeface="Arial" panose="020B0604020202020204" pitchFamily="34" charset="0"/>
              </a:rPr>
              <a:t> </a:t>
            </a:r>
            <a:r>
              <a:rPr lang="en-US" altLang="en-US" sz="2400" b="1" dirty="0" err="1">
                <a:solidFill>
                  <a:srgbClr val="C00000"/>
                </a:solidFill>
                <a:latin typeface="Arial" panose="020B0604020202020204" pitchFamily="34" charset="0"/>
              </a:rPr>
              <a:t>có</a:t>
            </a:r>
            <a:r>
              <a:rPr lang="en-US" altLang="en-US" sz="2400" b="1" dirty="0">
                <a:solidFill>
                  <a:srgbClr val="C00000"/>
                </a:solidFill>
                <a:latin typeface="Arial" panose="020B0604020202020204" pitchFamily="34" charset="0"/>
              </a:rPr>
              <a:t> </a:t>
            </a:r>
            <a:r>
              <a:rPr lang="en-US" altLang="en-US" sz="2400" b="1" dirty="0" err="1">
                <a:solidFill>
                  <a:srgbClr val="C00000"/>
                </a:solidFill>
                <a:latin typeface="Arial" panose="020B0604020202020204" pitchFamily="34" charset="0"/>
              </a:rPr>
              <a:t>Người</a:t>
            </a:r>
            <a:r>
              <a:rPr lang="en-US" altLang="en-US" sz="2400" b="1" dirty="0">
                <a:solidFill>
                  <a:srgbClr val="C00000"/>
                </a:solidFill>
                <a:latin typeface="Arial" panose="020B0604020202020204" pitchFamily="34" charset="0"/>
              </a:rPr>
              <a:t> </a:t>
            </a:r>
            <a:r>
              <a:rPr lang="en-US" altLang="en-US" sz="2400" b="1" dirty="0" err="1">
                <a:solidFill>
                  <a:srgbClr val="C00000"/>
                </a:solidFill>
                <a:latin typeface="Arial" panose="020B0604020202020204" pitchFamily="34" charset="0"/>
              </a:rPr>
              <a:t>Mua</a:t>
            </a:r>
            <a:r>
              <a:rPr lang="en-US" altLang="en-US" sz="2400" b="1" dirty="0">
                <a:solidFill>
                  <a:srgbClr val="C00000"/>
                </a:solidFill>
                <a:latin typeface="Arial" panose="020B0604020202020204" pitchFamily="34" charset="0"/>
              </a:rPr>
              <a:t> </a:t>
            </a:r>
            <a:r>
              <a:rPr lang="en-US" altLang="en-US" sz="2400" b="1" dirty="0" err="1">
                <a:solidFill>
                  <a:srgbClr val="C00000"/>
                </a:solidFill>
                <a:latin typeface="Arial" panose="020B0604020202020204" pitchFamily="34" charset="0"/>
              </a:rPr>
              <a:t>và</a:t>
            </a:r>
            <a:r>
              <a:rPr lang="en-US" altLang="en-US" sz="2400" b="1" dirty="0">
                <a:solidFill>
                  <a:srgbClr val="C00000"/>
                </a:solidFill>
                <a:latin typeface="Arial" panose="020B0604020202020204" pitchFamily="34" charset="0"/>
              </a:rPr>
              <a:t> Ng</a:t>
            </a:r>
            <a:r>
              <a:rPr lang="vi-VN" altLang="en-US" sz="2400" b="1" dirty="0">
                <a:solidFill>
                  <a:srgbClr val="C00000"/>
                </a:solidFill>
                <a:latin typeface="Arial" panose="020B0604020202020204" pitchFamily="34" charset="0"/>
              </a:rPr>
              <a:t>ư</a:t>
            </a:r>
            <a:r>
              <a:rPr lang="en-US" altLang="en-US" sz="2400" b="1" dirty="0" err="1">
                <a:solidFill>
                  <a:srgbClr val="C00000"/>
                </a:solidFill>
                <a:latin typeface="Arial" panose="020B0604020202020204" pitchFamily="34" charset="0"/>
              </a:rPr>
              <a:t>ời</a:t>
            </a:r>
            <a:r>
              <a:rPr lang="en-US" altLang="en-US" sz="2400" b="1" dirty="0">
                <a:solidFill>
                  <a:srgbClr val="C00000"/>
                </a:solidFill>
                <a:latin typeface="Arial" panose="020B0604020202020204" pitchFamily="34" charset="0"/>
              </a:rPr>
              <a:t> </a:t>
            </a:r>
            <a:r>
              <a:rPr lang="en-US" altLang="en-US" sz="2400" b="1" dirty="0" err="1">
                <a:solidFill>
                  <a:srgbClr val="C00000"/>
                </a:solidFill>
                <a:latin typeface="Arial" panose="020B0604020202020204" pitchFamily="34" charset="0"/>
              </a:rPr>
              <a:t>Bán</a:t>
            </a:r>
            <a:endParaRPr lang="en-US" altLang="en-US" sz="2400" b="1" dirty="0">
              <a:solidFill>
                <a:srgbClr val="C00000"/>
              </a:solidFill>
              <a:latin typeface="Arial" panose="020B0604020202020204" pitchFamily="34" charset="0"/>
            </a:endParaRPr>
          </a:p>
        </p:txBody>
      </p:sp>
      <p:sp>
        <p:nvSpPr>
          <p:cNvPr id="795672" name="AutoShape 99">
            <a:extLst>
              <a:ext uri="{FF2B5EF4-FFF2-40B4-BE49-F238E27FC236}">
                <a16:creationId xmlns:a16="http://schemas.microsoft.com/office/drawing/2014/main" xmlns="" id="{8AEF8081-CFFF-4FF9-90F5-6CA2398816BC}"/>
              </a:ext>
            </a:extLst>
          </p:cNvPr>
          <p:cNvSpPr>
            <a:spLocks/>
          </p:cNvSpPr>
          <p:nvPr/>
        </p:nvSpPr>
        <p:spPr bwMode="black">
          <a:xfrm>
            <a:off x="464695" y="1828801"/>
            <a:ext cx="3008755" cy="544513"/>
          </a:xfrm>
          <a:prstGeom prst="accentCallout2">
            <a:avLst>
              <a:gd name="adj1" fmla="val 20991"/>
              <a:gd name="adj2" fmla="val 104255"/>
              <a:gd name="adj3" fmla="val 20991"/>
              <a:gd name="adj4" fmla="val 109218"/>
              <a:gd name="adj5" fmla="val 107287"/>
              <a:gd name="adj6" fmla="val 114449"/>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defTabSz="914400" fontAlgn="base">
              <a:spcBef>
                <a:spcPct val="0"/>
              </a:spcBef>
              <a:spcAft>
                <a:spcPct val="0"/>
              </a:spcAft>
            </a:pPr>
            <a:r>
              <a:rPr lang="en-US" altLang="en-US" sz="2400" b="1" dirty="0" err="1">
                <a:solidFill>
                  <a:srgbClr val="0033CC"/>
                </a:solidFill>
                <a:latin typeface="Arial" panose="020B0604020202020204" pitchFamily="34" charset="0"/>
              </a:rPr>
              <a:t>Đều</a:t>
            </a:r>
            <a:r>
              <a:rPr lang="en-US" altLang="en-US" sz="2400" b="1" dirty="0">
                <a:solidFill>
                  <a:srgbClr val="0033CC"/>
                </a:solidFill>
                <a:latin typeface="Arial" panose="020B0604020202020204" pitchFamily="34" charset="0"/>
              </a:rPr>
              <a:t> </a:t>
            </a:r>
            <a:r>
              <a:rPr lang="en-US" altLang="en-US" sz="2400" b="1" dirty="0" err="1">
                <a:solidFill>
                  <a:srgbClr val="0033CC"/>
                </a:solidFill>
                <a:latin typeface="Arial" panose="020B0604020202020204" pitchFamily="34" charset="0"/>
              </a:rPr>
              <a:t>có</a:t>
            </a:r>
            <a:r>
              <a:rPr lang="en-US" altLang="en-US" sz="2400" b="1" dirty="0">
                <a:solidFill>
                  <a:srgbClr val="0033CC"/>
                </a:solidFill>
                <a:latin typeface="Arial" panose="020B0604020202020204" pitchFamily="34" charset="0"/>
              </a:rPr>
              <a:t> </a:t>
            </a:r>
            <a:r>
              <a:rPr lang="en-US" altLang="en-US" sz="2400" b="1" dirty="0" err="1">
                <a:solidFill>
                  <a:srgbClr val="0033CC"/>
                </a:solidFill>
                <a:latin typeface="Arial" panose="020B0604020202020204" pitchFamily="34" charset="0"/>
              </a:rPr>
              <a:t>quá</a:t>
            </a:r>
            <a:r>
              <a:rPr lang="en-US" altLang="en-US" sz="2400" b="1" dirty="0">
                <a:solidFill>
                  <a:srgbClr val="0033CC"/>
                </a:solidFill>
                <a:latin typeface="Arial" panose="020B0604020202020204" pitchFamily="34" charset="0"/>
              </a:rPr>
              <a:t> </a:t>
            </a:r>
            <a:r>
              <a:rPr lang="en-US" altLang="en-US" sz="2400" b="1" dirty="0" err="1">
                <a:solidFill>
                  <a:srgbClr val="0033CC"/>
                </a:solidFill>
                <a:latin typeface="Arial" panose="020B0604020202020204" pitchFamily="34" charset="0"/>
              </a:rPr>
              <a:t>trình</a:t>
            </a:r>
            <a:endParaRPr lang="en-US" altLang="en-US" sz="2400" b="1" dirty="0">
              <a:solidFill>
                <a:srgbClr val="0033CC"/>
              </a:solidFill>
              <a:latin typeface="Arial" panose="020B0604020202020204" pitchFamily="34" charset="0"/>
            </a:endParaRPr>
          </a:p>
          <a:p>
            <a:pPr algn="ctr" defTabSz="914400" fontAlgn="base">
              <a:spcBef>
                <a:spcPct val="0"/>
              </a:spcBef>
              <a:spcAft>
                <a:spcPct val="0"/>
              </a:spcAft>
            </a:pPr>
            <a:r>
              <a:rPr lang="en-US" altLang="en-US" sz="2400" b="1" dirty="0">
                <a:solidFill>
                  <a:srgbClr val="0033CC"/>
                </a:solidFill>
                <a:latin typeface="Arial" panose="020B0604020202020204" pitchFamily="34" charset="0"/>
              </a:rPr>
              <a:t> </a:t>
            </a:r>
            <a:r>
              <a:rPr lang="en-US" altLang="en-US" sz="2400" b="1" dirty="0" err="1">
                <a:solidFill>
                  <a:srgbClr val="0033CC"/>
                </a:solidFill>
                <a:latin typeface="Arial" panose="020B0604020202020204" pitchFamily="34" charset="0"/>
              </a:rPr>
              <a:t>Mua</a:t>
            </a:r>
            <a:r>
              <a:rPr lang="en-US" altLang="en-US" sz="2400" b="1" dirty="0">
                <a:solidFill>
                  <a:srgbClr val="0033CC"/>
                </a:solidFill>
                <a:latin typeface="Arial" panose="020B0604020202020204" pitchFamily="34" charset="0"/>
              </a:rPr>
              <a:t> </a:t>
            </a:r>
            <a:r>
              <a:rPr lang="en-US" altLang="en-US" sz="2400" b="1" dirty="0" err="1">
                <a:solidFill>
                  <a:srgbClr val="0033CC"/>
                </a:solidFill>
                <a:latin typeface="Arial" panose="020B0604020202020204" pitchFamily="34" charset="0"/>
              </a:rPr>
              <a:t>và</a:t>
            </a:r>
            <a:r>
              <a:rPr lang="en-US" altLang="en-US" sz="2400" b="1" dirty="0">
                <a:solidFill>
                  <a:srgbClr val="0033CC"/>
                </a:solidFill>
                <a:latin typeface="Arial" panose="020B0604020202020204" pitchFamily="34" charset="0"/>
              </a:rPr>
              <a:t> </a:t>
            </a:r>
            <a:r>
              <a:rPr lang="en-US" altLang="en-US" sz="2400" b="1" dirty="0" err="1">
                <a:solidFill>
                  <a:srgbClr val="0033CC"/>
                </a:solidFill>
                <a:latin typeface="Arial" panose="020B0604020202020204" pitchFamily="34" charset="0"/>
              </a:rPr>
              <a:t>Bán</a:t>
            </a:r>
            <a:endParaRPr lang="en-US" altLang="en-US" sz="2400" b="1" dirty="0">
              <a:solidFill>
                <a:srgbClr val="0033CC"/>
              </a:solidFill>
              <a:latin typeface="Arial" panose="020B0604020202020204" pitchFamily="34" charset="0"/>
            </a:endParaRPr>
          </a:p>
        </p:txBody>
      </p:sp>
      <p:sp>
        <p:nvSpPr>
          <p:cNvPr id="51" name="Rectangle 2">
            <a:extLst>
              <a:ext uri="{FF2B5EF4-FFF2-40B4-BE49-F238E27FC236}">
                <a16:creationId xmlns:a16="http://schemas.microsoft.com/office/drawing/2014/main" xmlns="" id="{B92EB4FF-12EB-4B5B-AFDC-BEFD7DC9BA1D}"/>
              </a:ext>
            </a:extLst>
          </p:cNvPr>
          <p:cNvSpPr>
            <a:spLocks noChangeArrowheads="1"/>
          </p:cNvSpPr>
          <p:nvPr/>
        </p:nvSpPr>
        <p:spPr bwMode="auto">
          <a:xfrm>
            <a:off x="5088572" y="435920"/>
            <a:ext cx="2281237" cy="523875"/>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non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en-US" altLang="en-US" sz="2800" b="1" dirty="0" err="1">
                <a:solidFill>
                  <a:srgbClr val="00B0F0"/>
                </a:solidFill>
                <a:cs typeface="Times New Roman" panose="02020603050405020304" pitchFamily="18" charset="0"/>
              </a:rPr>
              <a:t>Giống</a:t>
            </a:r>
            <a:r>
              <a:rPr lang="en-US" altLang="en-US" sz="2800" b="1" dirty="0">
                <a:solidFill>
                  <a:srgbClr val="00B0F0"/>
                </a:solidFill>
                <a:cs typeface="Times New Roman" panose="02020603050405020304" pitchFamily="18" charset="0"/>
              </a:rPr>
              <a:t> </a:t>
            </a:r>
            <a:r>
              <a:rPr lang="en-US" altLang="en-US" sz="2800" b="1" dirty="0" err="1">
                <a:solidFill>
                  <a:srgbClr val="00B0F0"/>
                </a:solidFill>
                <a:cs typeface="Times New Roman" panose="02020603050405020304" pitchFamily="18" charset="0"/>
              </a:rPr>
              <a:t>nhau</a:t>
            </a:r>
            <a:r>
              <a:rPr lang="en-US" altLang="en-US" sz="2800" b="1" dirty="0">
                <a:solidFill>
                  <a:srgbClr val="00B0F0"/>
                </a:solidFill>
                <a:cs typeface="Times New Roman" panose="02020603050405020304" pitchFamily="18" charset="0"/>
              </a:rPr>
              <a:t> </a:t>
            </a:r>
            <a:endParaRPr lang="en-US" altLang="en-US" sz="2800" b="1" dirty="0">
              <a:solidFill>
                <a:srgbClr val="00B0F0"/>
              </a:solidFill>
            </a:endParaRPr>
          </a:p>
        </p:txBody>
      </p:sp>
    </p:spTree>
  </p:cSld>
  <p:clrMapOvr>
    <a:masterClrMapping/>
  </p:clrMapOvr>
  <p:timing>
    <p:tnLst>
      <p:par>
        <p:cTn id="1" dur="indefinite" restart="never" nodeType="tmRoot"/>
      </p:par>
    </p:tn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9666" name="Rectangle 2">
            <a:extLst>
              <a:ext uri="{FF2B5EF4-FFF2-40B4-BE49-F238E27FC236}">
                <a16:creationId xmlns:a16="http://schemas.microsoft.com/office/drawing/2014/main" xmlns="" id="{8C195D75-A3A3-4C0D-B106-45ABD5B7A3C9}"/>
              </a:ext>
            </a:extLst>
          </p:cNvPr>
          <p:cNvSpPr>
            <a:spLocks noGrp="1" noChangeArrowheads="1"/>
          </p:cNvSpPr>
          <p:nvPr>
            <p:ph type="title"/>
          </p:nvPr>
        </p:nvSpPr>
        <p:spPr>
          <a:xfrm>
            <a:off x="5149715" y="258579"/>
            <a:ext cx="2322287" cy="457200"/>
          </a:xfrm>
          <a:ln>
            <a:solidFill>
              <a:srgbClr val="0033CC"/>
            </a:solidFill>
          </a:ln>
        </p:spPr>
        <p:txBody>
          <a:bodyPr/>
          <a:lstStyle/>
          <a:p>
            <a:pPr eaLnBrk="1" hangingPunct="1"/>
            <a:r>
              <a:rPr lang="en-US" altLang="en-US" sz="3600" b="1" dirty="0" err="1">
                <a:solidFill>
                  <a:srgbClr val="00B0F0"/>
                </a:solidFill>
              </a:rPr>
              <a:t>Khác</a:t>
            </a:r>
            <a:r>
              <a:rPr lang="en-US" altLang="en-US" sz="3600" b="1" dirty="0">
                <a:solidFill>
                  <a:srgbClr val="00B0F0"/>
                </a:solidFill>
              </a:rPr>
              <a:t> </a:t>
            </a:r>
            <a:r>
              <a:rPr lang="en-US" altLang="en-US" sz="3600" b="1" dirty="0" err="1">
                <a:solidFill>
                  <a:srgbClr val="00B0F0"/>
                </a:solidFill>
              </a:rPr>
              <a:t>nhau</a:t>
            </a:r>
            <a:endParaRPr lang="en-US" altLang="en-US" sz="3600" b="1" dirty="0">
              <a:solidFill>
                <a:srgbClr val="00B0F0"/>
              </a:solidFill>
            </a:endParaRPr>
          </a:p>
        </p:txBody>
      </p:sp>
      <p:graphicFrame>
        <p:nvGraphicFramePr>
          <p:cNvPr id="38" name="Table 37">
            <a:extLst>
              <a:ext uri="{FF2B5EF4-FFF2-40B4-BE49-F238E27FC236}">
                <a16:creationId xmlns:a16="http://schemas.microsoft.com/office/drawing/2014/main" xmlns="" id="{0C406B73-2D75-426A-A94D-FDC3D89D7847}"/>
              </a:ext>
            </a:extLst>
          </p:cNvPr>
          <p:cNvGraphicFramePr>
            <a:graphicFrameLocks noGrp="1"/>
          </p:cNvGraphicFramePr>
          <p:nvPr>
            <p:extLst>
              <p:ext uri="{D42A27DB-BD31-4B8C-83A1-F6EECF244321}">
                <p14:modId xmlns:p14="http://schemas.microsoft.com/office/powerpoint/2010/main" val="2924115805"/>
              </p:ext>
            </p:extLst>
          </p:nvPr>
        </p:nvGraphicFramePr>
        <p:xfrm>
          <a:off x="1507201" y="1047224"/>
          <a:ext cx="9494628" cy="5380922"/>
        </p:xfrm>
        <a:graphic>
          <a:graphicData uri="http://schemas.openxmlformats.org/drawingml/2006/table">
            <a:tbl>
              <a:tblPr>
                <a:tableStyleId>{5C22544A-7EE6-4342-B048-85BDC9FD1C3A}</a:tableStyleId>
              </a:tblPr>
              <a:tblGrid>
                <a:gridCol w="4847285">
                  <a:extLst>
                    <a:ext uri="{9D8B030D-6E8A-4147-A177-3AD203B41FA5}">
                      <a16:colId xmlns:a16="http://schemas.microsoft.com/office/drawing/2014/main" xmlns="" val="20000"/>
                    </a:ext>
                  </a:extLst>
                </a:gridCol>
                <a:gridCol w="4647343">
                  <a:extLst>
                    <a:ext uri="{9D8B030D-6E8A-4147-A177-3AD203B41FA5}">
                      <a16:colId xmlns:a16="http://schemas.microsoft.com/office/drawing/2014/main" xmlns="" val="20001"/>
                    </a:ext>
                  </a:extLst>
                </a:gridCol>
              </a:tblGrid>
              <a:tr h="599557">
                <a:tc>
                  <a:txBody>
                    <a:bodyPr/>
                    <a:lstStyle/>
                    <a:p>
                      <a:pPr marL="609600" algn="ctr">
                        <a:spcBef>
                          <a:spcPts val="200"/>
                        </a:spcBef>
                        <a:spcAft>
                          <a:spcPts val="200"/>
                        </a:spcAft>
                        <a:tabLst>
                          <a:tab pos="762000" algn="l"/>
                        </a:tabLst>
                      </a:pPr>
                      <a:r>
                        <a:rPr lang="en-US" sz="2400" b="1" dirty="0" err="1">
                          <a:solidFill>
                            <a:schemeClr val="bg1"/>
                          </a:solidFill>
                          <a:effectLst/>
                          <a:latin typeface="Arial" panose="020B0604020202020204" pitchFamily="34" charset="0"/>
                          <a:cs typeface="Arial" panose="020B0604020202020204" pitchFamily="34" charset="0"/>
                        </a:rPr>
                        <a:t>Lưu</a:t>
                      </a:r>
                      <a:r>
                        <a:rPr lang="en-US" sz="2400" b="1" dirty="0">
                          <a:solidFill>
                            <a:schemeClr val="bg1"/>
                          </a:solidFill>
                          <a:effectLst/>
                          <a:latin typeface="Arial" panose="020B0604020202020204" pitchFamily="34" charset="0"/>
                          <a:cs typeface="Arial" panose="020B0604020202020204" pitchFamily="34" charset="0"/>
                        </a:rPr>
                        <a:t> </a:t>
                      </a:r>
                      <a:r>
                        <a:rPr lang="en-US" sz="2400" b="1" dirty="0" err="1">
                          <a:solidFill>
                            <a:schemeClr val="bg1"/>
                          </a:solidFill>
                          <a:effectLst/>
                          <a:latin typeface="Arial" panose="020B0604020202020204" pitchFamily="34" charset="0"/>
                          <a:cs typeface="Arial" panose="020B0604020202020204" pitchFamily="34" charset="0"/>
                        </a:rPr>
                        <a:t>thông</a:t>
                      </a:r>
                      <a:r>
                        <a:rPr lang="en-US" sz="2400" b="1" dirty="0">
                          <a:solidFill>
                            <a:schemeClr val="bg1"/>
                          </a:solidFill>
                          <a:effectLst/>
                          <a:latin typeface="Arial" panose="020B0604020202020204" pitchFamily="34" charset="0"/>
                          <a:cs typeface="Arial" panose="020B0604020202020204" pitchFamily="34" charset="0"/>
                        </a:rPr>
                        <a:t> </a:t>
                      </a:r>
                      <a:r>
                        <a:rPr lang="en-US" sz="2400" b="1" dirty="0" err="1">
                          <a:solidFill>
                            <a:schemeClr val="bg1"/>
                          </a:solidFill>
                          <a:effectLst/>
                          <a:latin typeface="Arial" panose="020B0604020202020204" pitchFamily="34" charset="0"/>
                          <a:cs typeface="Arial" panose="020B0604020202020204" pitchFamily="34" charset="0"/>
                        </a:rPr>
                        <a:t>hàng</a:t>
                      </a:r>
                      <a:r>
                        <a:rPr lang="en-US" sz="2400" b="1" dirty="0">
                          <a:solidFill>
                            <a:schemeClr val="bg1"/>
                          </a:solidFill>
                          <a:effectLst/>
                          <a:latin typeface="Arial" panose="020B0604020202020204" pitchFamily="34" charset="0"/>
                          <a:cs typeface="Arial" panose="020B0604020202020204" pitchFamily="34" charset="0"/>
                        </a:rPr>
                        <a:t> </a:t>
                      </a:r>
                      <a:r>
                        <a:rPr lang="en-US" sz="2400" b="1" dirty="0" err="1">
                          <a:solidFill>
                            <a:schemeClr val="bg1"/>
                          </a:solidFill>
                          <a:effectLst/>
                          <a:latin typeface="Arial" panose="020B0604020202020204" pitchFamily="34" charset="0"/>
                          <a:cs typeface="Arial" panose="020B0604020202020204" pitchFamily="34" charset="0"/>
                        </a:rPr>
                        <a:t>hoá</a:t>
                      </a:r>
                      <a:endParaRPr lang="en-US" sz="2400" b="1" dirty="0">
                        <a:solidFill>
                          <a:schemeClr val="bg1"/>
                        </a:solidFill>
                        <a:effectLst/>
                        <a:latin typeface="Arial" panose="020B0604020202020204" pitchFamily="34" charset="0"/>
                        <a:cs typeface="Arial" panose="020B0604020202020204" pitchFamily="34" charset="0"/>
                      </a:endParaRPr>
                    </a:p>
                    <a:p>
                      <a:pPr marL="609600" algn="ctr">
                        <a:spcBef>
                          <a:spcPts val="200"/>
                        </a:spcBef>
                        <a:spcAft>
                          <a:spcPts val="200"/>
                        </a:spcAft>
                        <a:tabLst>
                          <a:tab pos="762000" algn="l"/>
                        </a:tabLst>
                      </a:pPr>
                      <a:r>
                        <a:rPr lang="en-US" sz="2400" b="1" dirty="0" err="1">
                          <a:solidFill>
                            <a:schemeClr val="bg1"/>
                          </a:solidFill>
                          <a:effectLst/>
                          <a:latin typeface="Arial" panose="020B0604020202020204" pitchFamily="34" charset="0"/>
                          <a:cs typeface="Arial" panose="020B0604020202020204" pitchFamily="34" charset="0"/>
                        </a:rPr>
                        <a:t>giản</a:t>
                      </a:r>
                      <a:r>
                        <a:rPr lang="en-US" sz="2400" b="1" dirty="0">
                          <a:solidFill>
                            <a:schemeClr val="bg1"/>
                          </a:solidFill>
                          <a:effectLst/>
                          <a:latin typeface="Arial" panose="020B0604020202020204" pitchFamily="34" charset="0"/>
                          <a:cs typeface="Arial" panose="020B0604020202020204" pitchFamily="34" charset="0"/>
                        </a:rPr>
                        <a:t> </a:t>
                      </a:r>
                      <a:r>
                        <a:rPr lang="en-US" sz="2400" b="1" dirty="0" err="1">
                          <a:solidFill>
                            <a:schemeClr val="bg1"/>
                          </a:solidFill>
                          <a:effectLst/>
                          <a:latin typeface="Arial" panose="020B0604020202020204" pitchFamily="34" charset="0"/>
                          <a:cs typeface="Arial" panose="020B0604020202020204" pitchFamily="34" charset="0"/>
                        </a:rPr>
                        <a:t>đơn</a:t>
                      </a:r>
                      <a:endParaRPr lang="en-US" sz="2400" b="1" dirty="0">
                        <a:solidFill>
                          <a:schemeClr val="bg1"/>
                        </a:solidFill>
                        <a:effectLst/>
                        <a:latin typeface="Arial" panose="020B0604020202020204" pitchFamily="34" charset="0"/>
                        <a:cs typeface="Arial" panose="020B0604020202020204" pitchFamily="34" charset="0"/>
                      </a:endParaRPr>
                    </a:p>
                    <a:p>
                      <a:pPr marL="609600" algn="ctr">
                        <a:spcBef>
                          <a:spcPts val="200"/>
                        </a:spcBef>
                        <a:spcAft>
                          <a:spcPts val="200"/>
                        </a:spcAft>
                        <a:tabLst>
                          <a:tab pos="762000" algn="l"/>
                        </a:tabLst>
                      </a:pPr>
                      <a:r>
                        <a:rPr lang="en-US" sz="2400" b="1" dirty="0">
                          <a:solidFill>
                            <a:schemeClr val="bg1"/>
                          </a:solidFill>
                          <a:effectLst/>
                          <a:latin typeface="Arial" panose="020B0604020202020204" pitchFamily="34" charset="0"/>
                          <a:cs typeface="Arial" panose="020B0604020202020204" pitchFamily="34" charset="0"/>
                        </a:rPr>
                        <a:t>H - T - H</a:t>
                      </a:r>
                      <a:endParaRPr lang="en-US" sz="2400" b="1" dirty="0">
                        <a:solidFill>
                          <a:schemeClr val="bg1"/>
                        </a:solidFill>
                        <a:effectLst/>
                        <a:latin typeface="Arial" panose="020B0604020202020204" pitchFamily="34" charset="0"/>
                        <a:ea typeface="Times New Roman" panose="02020603050405020304" pitchFamily="18" charset="0"/>
                        <a:cs typeface="Arial" panose="020B0604020202020204" pitchFamily="34" charset="0"/>
                      </a:endParaRPr>
                    </a:p>
                  </a:txBody>
                  <a:tcPr marL="41671" marR="41671" marT="0" marB="0" anchor="ctr">
                    <a:solidFill>
                      <a:srgbClr val="800040"/>
                    </a:solidFill>
                  </a:tcPr>
                </a:tc>
                <a:tc>
                  <a:txBody>
                    <a:bodyPr/>
                    <a:lstStyle/>
                    <a:p>
                      <a:pPr marL="609600" algn="ctr">
                        <a:spcBef>
                          <a:spcPts val="200"/>
                        </a:spcBef>
                        <a:spcAft>
                          <a:spcPts val="200"/>
                        </a:spcAft>
                        <a:tabLst>
                          <a:tab pos="762000" algn="l"/>
                        </a:tabLst>
                      </a:pPr>
                      <a:r>
                        <a:rPr lang="en-US" sz="2400" b="1" dirty="0" err="1">
                          <a:solidFill>
                            <a:schemeClr val="bg1"/>
                          </a:solidFill>
                          <a:effectLst/>
                          <a:latin typeface="Arial" panose="020B0604020202020204" pitchFamily="34" charset="0"/>
                          <a:cs typeface="Arial" panose="020B0604020202020204" pitchFamily="34" charset="0"/>
                        </a:rPr>
                        <a:t>Lưu</a:t>
                      </a:r>
                      <a:r>
                        <a:rPr lang="en-US" sz="2400" b="1" dirty="0">
                          <a:solidFill>
                            <a:schemeClr val="bg1"/>
                          </a:solidFill>
                          <a:effectLst/>
                          <a:latin typeface="Arial" panose="020B0604020202020204" pitchFamily="34" charset="0"/>
                          <a:cs typeface="Arial" panose="020B0604020202020204" pitchFamily="34" charset="0"/>
                        </a:rPr>
                        <a:t> </a:t>
                      </a:r>
                      <a:r>
                        <a:rPr lang="en-US" sz="2400" b="1" dirty="0" err="1">
                          <a:solidFill>
                            <a:schemeClr val="bg1"/>
                          </a:solidFill>
                          <a:effectLst/>
                          <a:latin typeface="Arial" panose="020B0604020202020204" pitchFamily="34" charset="0"/>
                          <a:cs typeface="Arial" panose="020B0604020202020204" pitchFamily="34" charset="0"/>
                        </a:rPr>
                        <a:t>thông</a:t>
                      </a:r>
                      <a:r>
                        <a:rPr lang="en-US" sz="2400" b="1" dirty="0">
                          <a:solidFill>
                            <a:schemeClr val="bg1"/>
                          </a:solidFill>
                          <a:effectLst/>
                          <a:latin typeface="Arial" panose="020B0604020202020204" pitchFamily="34" charset="0"/>
                          <a:cs typeface="Arial" panose="020B0604020202020204" pitchFamily="34" charset="0"/>
                        </a:rPr>
                        <a:t> </a:t>
                      </a:r>
                      <a:r>
                        <a:rPr lang="en-US" sz="2400" b="1" dirty="0" err="1">
                          <a:solidFill>
                            <a:schemeClr val="bg1"/>
                          </a:solidFill>
                          <a:effectLst/>
                          <a:latin typeface="Arial" panose="020B0604020202020204" pitchFamily="34" charset="0"/>
                          <a:cs typeface="Arial" panose="020B0604020202020204" pitchFamily="34" charset="0"/>
                        </a:rPr>
                        <a:t>của</a:t>
                      </a:r>
                      <a:r>
                        <a:rPr lang="en-US" sz="2400" b="1" dirty="0">
                          <a:solidFill>
                            <a:schemeClr val="bg1"/>
                          </a:solidFill>
                          <a:effectLst/>
                          <a:latin typeface="Arial" panose="020B0604020202020204" pitchFamily="34" charset="0"/>
                          <a:cs typeface="Arial" panose="020B0604020202020204" pitchFamily="34" charset="0"/>
                        </a:rPr>
                        <a:t> </a:t>
                      </a:r>
                      <a:r>
                        <a:rPr lang="en-US" sz="2400" b="1" dirty="0" err="1">
                          <a:solidFill>
                            <a:schemeClr val="bg1"/>
                          </a:solidFill>
                          <a:effectLst/>
                          <a:latin typeface="Arial" panose="020B0604020202020204" pitchFamily="34" charset="0"/>
                          <a:cs typeface="Arial" panose="020B0604020202020204" pitchFamily="34" charset="0"/>
                        </a:rPr>
                        <a:t>tư</a:t>
                      </a:r>
                      <a:r>
                        <a:rPr lang="en-US" sz="2400" b="1" dirty="0">
                          <a:solidFill>
                            <a:schemeClr val="bg1"/>
                          </a:solidFill>
                          <a:effectLst/>
                          <a:latin typeface="Arial" panose="020B0604020202020204" pitchFamily="34" charset="0"/>
                          <a:cs typeface="Arial" panose="020B0604020202020204" pitchFamily="34" charset="0"/>
                        </a:rPr>
                        <a:t> </a:t>
                      </a:r>
                      <a:r>
                        <a:rPr lang="en-US" sz="2400" b="1" dirty="0" err="1">
                          <a:solidFill>
                            <a:schemeClr val="bg1"/>
                          </a:solidFill>
                          <a:effectLst/>
                          <a:latin typeface="Arial" panose="020B0604020202020204" pitchFamily="34" charset="0"/>
                          <a:cs typeface="Arial" panose="020B0604020202020204" pitchFamily="34" charset="0"/>
                        </a:rPr>
                        <a:t>bản</a:t>
                      </a:r>
                      <a:endParaRPr lang="en-US" sz="2400" b="1" dirty="0">
                        <a:solidFill>
                          <a:schemeClr val="bg1"/>
                        </a:solidFill>
                        <a:effectLst/>
                        <a:latin typeface="Arial" panose="020B0604020202020204" pitchFamily="34" charset="0"/>
                        <a:cs typeface="Arial" panose="020B0604020202020204" pitchFamily="34" charset="0"/>
                      </a:endParaRPr>
                    </a:p>
                    <a:p>
                      <a:pPr marL="609600" algn="ctr">
                        <a:spcBef>
                          <a:spcPts val="200"/>
                        </a:spcBef>
                        <a:spcAft>
                          <a:spcPts val="200"/>
                        </a:spcAft>
                        <a:tabLst>
                          <a:tab pos="762000" algn="l"/>
                        </a:tabLst>
                      </a:pPr>
                      <a:r>
                        <a:rPr lang="en-US" sz="2400" b="1" dirty="0">
                          <a:solidFill>
                            <a:schemeClr val="bg1"/>
                          </a:solidFill>
                          <a:effectLst/>
                          <a:latin typeface="Arial" panose="020B0604020202020204" pitchFamily="34" charset="0"/>
                          <a:cs typeface="Arial" panose="020B0604020202020204" pitchFamily="34" charset="0"/>
                        </a:rPr>
                        <a:t>T - H - T’</a:t>
                      </a:r>
                      <a:endParaRPr lang="en-US" sz="2400" b="1" dirty="0">
                        <a:solidFill>
                          <a:schemeClr val="bg1"/>
                        </a:solidFill>
                        <a:effectLst/>
                        <a:latin typeface="Arial" panose="020B0604020202020204" pitchFamily="34" charset="0"/>
                        <a:ea typeface="Times New Roman" panose="02020603050405020304" pitchFamily="18" charset="0"/>
                        <a:cs typeface="Arial" panose="020B0604020202020204" pitchFamily="34" charset="0"/>
                      </a:endParaRPr>
                    </a:p>
                  </a:txBody>
                  <a:tcPr marL="41671" marR="41671" marT="0" marB="0" anchor="ctr">
                    <a:solidFill>
                      <a:srgbClr val="800040"/>
                    </a:solidFill>
                  </a:tcPr>
                </a:tc>
                <a:extLst>
                  <a:ext uri="{0D108BD9-81ED-4DB2-BD59-A6C34878D82A}">
                    <a16:rowId xmlns:a16="http://schemas.microsoft.com/office/drawing/2014/main" xmlns="" val="10000"/>
                  </a:ext>
                </a:extLst>
              </a:tr>
              <a:tr h="764357">
                <a:tc>
                  <a:txBody>
                    <a:bodyPr/>
                    <a:lstStyle/>
                    <a:p>
                      <a:pPr marL="609600" algn="just">
                        <a:spcBef>
                          <a:spcPts val="200"/>
                        </a:spcBef>
                        <a:spcAft>
                          <a:spcPts val="200"/>
                        </a:spcAft>
                        <a:tabLst>
                          <a:tab pos="762000" algn="l"/>
                        </a:tabLst>
                      </a:pPr>
                      <a:endParaRPr lang="en-US" sz="2400" dirty="0">
                        <a:solidFill>
                          <a:srgbClr val="002060"/>
                        </a:solidFill>
                        <a:effectLst/>
                        <a:latin typeface="Arial" panose="020B0604020202020204" pitchFamily="34" charset="0"/>
                        <a:ea typeface="Times New Roman" panose="02020603050405020304" pitchFamily="18" charset="0"/>
                        <a:cs typeface="Arial" panose="020B0604020202020204" pitchFamily="34" charset="0"/>
                      </a:endParaRPr>
                    </a:p>
                    <a:p>
                      <a:pPr marL="952500" indent="-342900" algn="l">
                        <a:spcBef>
                          <a:spcPts val="200"/>
                        </a:spcBef>
                        <a:spcAft>
                          <a:spcPts val="200"/>
                        </a:spcAft>
                        <a:buFont typeface="Wingdings" panose="05000000000000000000" pitchFamily="2" charset="2"/>
                        <a:buChar char="§"/>
                        <a:tabLst>
                          <a:tab pos="762000" algn="l"/>
                        </a:tabLst>
                      </a:pPr>
                      <a:r>
                        <a:rPr lang="en-US" sz="2400" dirty="0" err="1">
                          <a:solidFill>
                            <a:srgbClr val="002060"/>
                          </a:solidFill>
                          <a:effectLst/>
                          <a:latin typeface="Arial" panose="020B0604020202020204" pitchFamily="34" charset="0"/>
                          <a:ea typeface="Times New Roman" panose="02020603050405020304" pitchFamily="18" charset="0"/>
                          <a:cs typeface="Arial" panose="020B0604020202020204" pitchFamily="34" charset="0"/>
                        </a:rPr>
                        <a:t>Bán</a:t>
                      </a:r>
                      <a:r>
                        <a:rPr lang="en-US" sz="2400" dirty="0">
                          <a:solidFill>
                            <a:srgbClr val="002060"/>
                          </a:solidFill>
                          <a:effectLst/>
                          <a:latin typeface="Arial" panose="020B0604020202020204" pitchFamily="34" charset="0"/>
                          <a:ea typeface="Times New Roman" panose="02020603050405020304" pitchFamily="18" charset="0"/>
                          <a:cs typeface="Arial" panose="020B0604020202020204" pitchFamily="34" charset="0"/>
                        </a:rPr>
                        <a:t> tr</a:t>
                      </a:r>
                      <a:r>
                        <a:rPr lang="vi-VN" sz="2400" dirty="0">
                          <a:solidFill>
                            <a:srgbClr val="002060"/>
                          </a:solidFill>
                          <a:effectLst/>
                          <a:latin typeface="Arial" panose="020B0604020202020204" pitchFamily="34" charset="0"/>
                          <a:ea typeface="Times New Roman" panose="02020603050405020304" pitchFamily="18" charset="0"/>
                          <a:cs typeface="Arial" panose="020B0604020202020204" pitchFamily="34" charset="0"/>
                        </a:rPr>
                        <a:t>ư</a:t>
                      </a:r>
                      <a:r>
                        <a:rPr lang="en-US" sz="2400" dirty="0" err="1">
                          <a:solidFill>
                            <a:srgbClr val="002060"/>
                          </a:solidFill>
                          <a:effectLst/>
                          <a:latin typeface="Arial" panose="020B0604020202020204" pitchFamily="34" charset="0"/>
                          <a:ea typeface="Times New Roman" panose="02020603050405020304" pitchFamily="18" charset="0"/>
                          <a:cs typeface="Arial" panose="020B0604020202020204" pitchFamily="34" charset="0"/>
                        </a:rPr>
                        <a:t>ớc</a:t>
                      </a:r>
                      <a:r>
                        <a:rPr lang="en-US" sz="2400" dirty="0">
                          <a:solidFill>
                            <a:srgbClr val="002060"/>
                          </a:solidFill>
                          <a:effectLst/>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002060"/>
                          </a:solidFill>
                          <a:effectLst/>
                          <a:latin typeface="Arial" panose="020B0604020202020204" pitchFamily="34" charset="0"/>
                          <a:ea typeface="Times New Roman" panose="02020603050405020304" pitchFamily="18" charset="0"/>
                          <a:cs typeface="Arial" panose="020B0604020202020204" pitchFamily="34" charset="0"/>
                        </a:rPr>
                        <a:t>mua</a:t>
                      </a:r>
                      <a:r>
                        <a:rPr lang="en-US" sz="2400" dirty="0">
                          <a:solidFill>
                            <a:srgbClr val="002060"/>
                          </a:solidFill>
                          <a:effectLst/>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002060"/>
                          </a:solidFill>
                          <a:effectLst/>
                          <a:latin typeface="Arial" panose="020B0604020202020204" pitchFamily="34" charset="0"/>
                          <a:ea typeface="Times New Roman" panose="02020603050405020304" pitchFamily="18" charset="0"/>
                          <a:cs typeface="Arial" panose="020B0604020202020204" pitchFamily="34" charset="0"/>
                        </a:rPr>
                        <a:t>sau</a:t>
                      </a:r>
                      <a:endParaRPr lang="en-US" sz="2400" dirty="0">
                        <a:solidFill>
                          <a:srgbClr val="002060"/>
                        </a:solidFill>
                        <a:effectLst/>
                        <a:latin typeface="Arial" panose="020B0604020202020204" pitchFamily="34" charset="0"/>
                        <a:ea typeface="Times New Roman" panose="02020603050405020304" pitchFamily="18" charset="0"/>
                        <a:cs typeface="Arial" panose="020B0604020202020204" pitchFamily="34" charset="0"/>
                      </a:endParaRPr>
                    </a:p>
                  </a:txBody>
                  <a:tcPr marL="41671" marR="41671" marT="0" marB="0">
                    <a:solidFill>
                      <a:srgbClr val="FFFFFF"/>
                    </a:solidFill>
                  </a:tcPr>
                </a:tc>
                <a:tc>
                  <a:txBody>
                    <a:bodyPr/>
                    <a:lstStyle/>
                    <a:p>
                      <a:pPr marL="609600" marR="0" lvl="0" indent="0" algn="just" defTabSz="914400" rtl="0" eaLnBrk="1" fontAlgn="auto" latinLnBrk="0" hangingPunct="1">
                        <a:lnSpc>
                          <a:spcPct val="100000"/>
                        </a:lnSpc>
                        <a:spcBef>
                          <a:spcPts val="200"/>
                        </a:spcBef>
                        <a:spcAft>
                          <a:spcPts val="200"/>
                        </a:spcAft>
                        <a:buClrTx/>
                        <a:buSzTx/>
                        <a:buFontTx/>
                        <a:buNone/>
                        <a:tabLst>
                          <a:tab pos="762000" algn="l"/>
                        </a:tabLst>
                        <a:defRPr/>
                      </a:pPr>
                      <a:endParaRPr lang="en-US" sz="2400" dirty="0">
                        <a:solidFill>
                          <a:srgbClr val="002060"/>
                        </a:solidFill>
                        <a:effectLst/>
                        <a:latin typeface="Arial" panose="020B0604020202020204" pitchFamily="34" charset="0"/>
                        <a:cs typeface="Arial" panose="020B0604020202020204" pitchFamily="34" charset="0"/>
                      </a:endParaRPr>
                    </a:p>
                    <a:p>
                      <a:pPr marL="952500" marR="0" lvl="0" indent="-342900" algn="l" defTabSz="914400" rtl="0" eaLnBrk="1" fontAlgn="auto" latinLnBrk="0" hangingPunct="1">
                        <a:lnSpc>
                          <a:spcPct val="100000"/>
                        </a:lnSpc>
                        <a:spcBef>
                          <a:spcPts val="200"/>
                        </a:spcBef>
                        <a:spcAft>
                          <a:spcPts val="200"/>
                        </a:spcAft>
                        <a:buClrTx/>
                        <a:buSzTx/>
                        <a:buFont typeface="Wingdings" panose="05000000000000000000" pitchFamily="2" charset="2"/>
                        <a:buChar char="§"/>
                        <a:tabLst>
                          <a:tab pos="762000" algn="l"/>
                        </a:tabLst>
                        <a:defRPr/>
                      </a:pPr>
                      <a:r>
                        <a:rPr lang="en-US" sz="2400" dirty="0">
                          <a:solidFill>
                            <a:srgbClr val="002060"/>
                          </a:solidFill>
                          <a:effectLst/>
                          <a:latin typeface="Arial" panose="020B0604020202020204" pitchFamily="34" charset="0"/>
                          <a:cs typeface="Arial" panose="020B0604020202020204" pitchFamily="34" charset="0"/>
                        </a:rPr>
                        <a:t> </a:t>
                      </a:r>
                      <a:r>
                        <a:rPr lang="en-US" sz="2400" dirty="0" err="1">
                          <a:solidFill>
                            <a:srgbClr val="002060"/>
                          </a:solidFill>
                          <a:effectLst/>
                          <a:latin typeface="Arial" panose="020B0604020202020204" pitchFamily="34" charset="0"/>
                          <a:cs typeface="Arial" panose="020B0604020202020204" pitchFamily="34" charset="0"/>
                        </a:rPr>
                        <a:t>Mua</a:t>
                      </a:r>
                      <a:r>
                        <a:rPr lang="en-US" sz="2400" dirty="0">
                          <a:solidFill>
                            <a:srgbClr val="002060"/>
                          </a:solidFill>
                          <a:effectLst/>
                          <a:latin typeface="Arial" panose="020B0604020202020204" pitchFamily="34" charset="0"/>
                          <a:ea typeface="Times New Roman" panose="02020603050405020304" pitchFamily="18" charset="0"/>
                          <a:cs typeface="Arial" panose="020B0604020202020204" pitchFamily="34" charset="0"/>
                        </a:rPr>
                        <a:t> tr</a:t>
                      </a:r>
                      <a:r>
                        <a:rPr lang="vi-VN" sz="2400" dirty="0">
                          <a:solidFill>
                            <a:srgbClr val="002060"/>
                          </a:solidFill>
                          <a:effectLst/>
                          <a:latin typeface="Arial" panose="020B0604020202020204" pitchFamily="34" charset="0"/>
                          <a:ea typeface="Times New Roman" panose="02020603050405020304" pitchFamily="18" charset="0"/>
                          <a:cs typeface="Arial" panose="020B0604020202020204" pitchFamily="34" charset="0"/>
                        </a:rPr>
                        <a:t>ư</a:t>
                      </a:r>
                      <a:r>
                        <a:rPr lang="en-US" sz="2400" dirty="0" err="1">
                          <a:solidFill>
                            <a:srgbClr val="002060"/>
                          </a:solidFill>
                          <a:effectLst/>
                          <a:latin typeface="Arial" panose="020B0604020202020204" pitchFamily="34" charset="0"/>
                          <a:ea typeface="Times New Roman" panose="02020603050405020304" pitchFamily="18" charset="0"/>
                          <a:cs typeface="Arial" panose="020B0604020202020204" pitchFamily="34" charset="0"/>
                        </a:rPr>
                        <a:t>ớc</a:t>
                      </a:r>
                      <a:r>
                        <a:rPr lang="en-US" sz="2400" dirty="0">
                          <a:solidFill>
                            <a:srgbClr val="002060"/>
                          </a:solidFill>
                          <a:effectLst/>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002060"/>
                          </a:solidFill>
                          <a:effectLst/>
                          <a:latin typeface="Arial" panose="020B0604020202020204" pitchFamily="34" charset="0"/>
                          <a:ea typeface="Times New Roman" panose="02020603050405020304" pitchFamily="18" charset="0"/>
                          <a:cs typeface="Arial" panose="020B0604020202020204" pitchFamily="34" charset="0"/>
                        </a:rPr>
                        <a:t>bán</a:t>
                      </a:r>
                      <a:r>
                        <a:rPr lang="en-US" sz="2400" dirty="0">
                          <a:solidFill>
                            <a:srgbClr val="002060"/>
                          </a:solidFill>
                          <a:effectLst/>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002060"/>
                          </a:solidFill>
                          <a:effectLst/>
                          <a:latin typeface="Arial" panose="020B0604020202020204" pitchFamily="34" charset="0"/>
                          <a:ea typeface="Times New Roman" panose="02020603050405020304" pitchFamily="18" charset="0"/>
                          <a:cs typeface="Arial" panose="020B0604020202020204" pitchFamily="34" charset="0"/>
                        </a:rPr>
                        <a:t>sau</a:t>
                      </a:r>
                      <a:endParaRPr lang="en-US" sz="2400" dirty="0">
                        <a:solidFill>
                          <a:srgbClr val="002060"/>
                        </a:solidFill>
                        <a:effectLst/>
                        <a:latin typeface="Arial" panose="020B0604020202020204" pitchFamily="34" charset="0"/>
                        <a:ea typeface="Times New Roman" panose="02020603050405020304" pitchFamily="18" charset="0"/>
                        <a:cs typeface="Arial" panose="020B0604020202020204" pitchFamily="34" charset="0"/>
                      </a:endParaRPr>
                    </a:p>
                    <a:p>
                      <a:pPr marL="609600" algn="just">
                        <a:spcBef>
                          <a:spcPts val="200"/>
                        </a:spcBef>
                        <a:spcAft>
                          <a:spcPts val="200"/>
                        </a:spcAft>
                        <a:tabLst>
                          <a:tab pos="762000" algn="l"/>
                        </a:tabLst>
                      </a:pPr>
                      <a:endParaRPr lang="en-US" sz="2400" dirty="0">
                        <a:solidFill>
                          <a:srgbClr val="002060"/>
                        </a:solidFill>
                        <a:effectLst/>
                        <a:latin typeface="Arial" panose="020B0604020202020204" pitchFamily="34" charset="0"/>
                        <a:cs typeface="Arial" panose="020B0604020202020204" pitchFamily="34" charset="0"/>
                      </a:endParaRPr>
                    </a:p>
                  </a:txBody>
                  <a:tcPr marL="41671" marR="41671" marT="0" marB="0">
                    <a:solidFill>
                      <a:srgbClr val="FFFFFF"/>
                    </a:solidFill>
                  </a:tcPr>
                </a:tc>
                <a:extLst>
                  <a:ext uri="{0D108BD9-81ED-4DB2-BD59-A6C34878D82A}">
                    <a16:rowId xmlns:a16="http://schemas.microsoft.com/office/drawing/2014/main" xmlns="" val="10001"/>
                  </a:ext>
                </a:extLst>
              </a:tr>
              <a:tr h="1722586">
                <a:tc>
                  <a:txBody>
                    <a:bodyPr/>
                    <a:lstStyle/>
                    <a:p>
                      <a:pPr marL="609600" algn="just">
                        <a:spcBef>
                          <a:spcPts val="200"/>
                        </a:spcBef>
                        <a:spcAft>
                          <a:spcPts val="200"/>
                        </a:spcAft>
                        <a:tabLst>
                          <a:tab pos="762000" algn="l"/>
                        </a:tabLst>
                      </a:pPr>
                      <a:endParaRPr lang="en-US" sz="2400" dirty="0">
                        <a:solidFill>
                          <a:srgbClr val="002060"/>
                        </a:solidFill>
                        <a:effectLst/>
                        <a:latin typeface="Arial" panose="020B0604020202020204" pitchFamily="34" charset="0"/>
                        <a:ea typeface="Times New Roman" panose="02020603050405020304" pitchFamily="18" charset="0"/>
                        <a:cs typeface="Arial" panose="020B0604020202020204" pitchFamily="34" charset="0"/>
                      </a:endParaRPr>
                    </a:p>
                    <a:p>
                      <a:pPr marL="952500" indent="-342900" algn="l">
                        <a:spcBef>
                          <a:spcPts val="200"/>
                        </a:spcBef>
                        <a:spcAft>
                          <a:spcPts val="200"/>
                        </a:spcAft>
                        <a:buFont typeface="Wingdings" panose="05000000000000000000" pitchFamily="2" charset="2"/>
                        <a:buChar char="§"/>
                        <a:tabLst>
                          <a:tab pos="762000" algn="l"/>
                        </a:tabLst>
                      </a:pPr>
                      <a:r>
                        <a:rPr lang="en-US" sz="2400" dirty="0" err="1">
                          <a:solidFill>
                            <a:srgbClr val="002060"/>
                          </a:solidFill>
                          <a:effectLst/>
                          <a:latin typeface="Arial" panose="020B0604020202020204" pitchFamily="34" charset="0"/>
                          <a:ea typeface="Times New Roman" panose="02020603050405020304" pitchFamily="18" charset="0"/>
                          <a:cs typeface="Arial" panose="020B0604020202020204" pitchFamily="34" charset="0"/>
                        </a:rPr>
                        <a:t>Mục</a:t>
                      </a:r>
                      <a:r>
                        <a:rPr lang="en-US" sz="2400" dirty="0">
                          <a:solidFill>
                            <a:srgbClr val="002060"/>
                          </a:solidFill>
                          <a:effectLst/>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002060"/>
                          </a:solidFill>
                          <a:effectLst/>
                          <a:latin typeface="Arial" panose="020B0604020202020204" pitchFamily="34" charset="0"/>
                          <a:ea typeface="Times New Roman" panose="02020603050405020304" pitchFamily="18" charset="0"/>
                          <a:cs typeface="Arial" panose="020B0604020202020204" pitchFamily="34" charset="0"/>
                        </a:rPr>
                        <a:t>đích</a:t>
                      </a:r>
                      <a:r>
                        <a:rPr lang="en-US" sz="2400" dirty="0">
                          <a:solidFill>
                            <a:srgbClr val="002060"/>
                          </a:solidFill>
                          <a:effectLst/>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002060"/>
                          </a:solidFill>
                          <a:effectLst/>
                          <a:latin typeface="Arial" panose="020B0604020202020204" pitchFamily="34" charset="0"/>
                          <a:ea typeface="Times New Roman" panose="02020603050405020304" pitchFamily="18" charset="0"/>
                          <a:cs typeface="Arial" panose="020B0604020202020204" pitchFamily="34" charset="0"/>
                        </a:rPr>
                        <a:t>là</a:t>
                      </a:r>
                      <a:r>
                        <a:rPr lang="en-US" sz="2400" dirty="0">
                          <a:solidFill>
                            <a:srgbClr val="002060"/>
                          </a:solidFill>
                          <a:effectLst/>
                          <a:latin typeface="Arial" panose="020B0604020202020204" pitchFamily="34" charset="0"/>
                          <a:ea typeface="Times New Roman" panose="02020603050405020304" pitchFamily="18" charset="0"/>
                          <a:cs typeface="Arial" panose="020B0604020202020204" pitchFamily="34" charset="0"/>
                        </a:rPr>
                        <a:t> GTSD (H)</a:t>
                      </a:r>
                    </a:p>
                    <a:p>
                      <a:pPr marL="609600" algn="just">
                        <a:spcBef>
                          <a:spcPts val="200"/>
                        </a:spcBef>
                        <a:spcAft>
                          <a:spcPts val="200"/>
                        </a:spcAft>
                        <a:tabLst>
                          <a:tab pos="762000" algn="l"/>
                        </a:tabLst>
                      </a:pPr>
                      <a:r>
                        <a:rPr lang="en-US" sz="2400" b="1" dirty="0">
                          <a:solidFill>
                            <a:srgbClr val="002060"/>
                          </a:solidFill>
                          <a:effectLst/>
                          <a:latin typeface="Arial" panose="020B0604020202020204" pitchFamily="34" charset="0"/>
                          <a:ea typeface="Times New Roman" panose="02020603050405020304" pitchFamily="18" charset="0"/>
                          <a:cs typeface="Arial" panose="020B0604020202020204" pitchFamily="34" charset="0"/>
                        </a:rPr>
                        <a:t>        </a:t>
                      </a:r>
                      <a:r>
                        <a:rPr lang="en-US" sz="2400" b="1" dirty="0">
                          <a:solidFill>
                            <a:srgbClr val="FF0000"/>
                          </a:solidFill>
                          <a:effectLst/>
                          <a:latin typeface="Arial" panose="020B0604020202020204" pitchFamily="34" charset="0"/>
                          <a:ea typeface="Times New Roman" panose="02020603050405020304" pitchFamily="18" charset="0"/>
                          <a:cs typeface="Arial" panose="020B0604020202020204" pitchFamily="34" charset="0"/>
                        </a:rPr>
                        <a:t>H1 – T – H2</a:t>
                      </a:r>
                    </a:p>
                  </a:txBody>
                  <a:tcPr marL="41671" marR="41671" marT="0" marB="0">
                    <a:solidFill>
                      <a:srgbClr val="FFFFFF"/>
                    </a:solidFill>
                  </a:tcPr>
                </a:tc>
                <a:tc>
                  <a:txBody>
                    <a:bodyPr/>
                    <a:lstStyle/>
                    <a:p>
                      <a:pPr marL="609600" marR="0" lvl="0" indent="0" algn="just" defTabSz="914400" rtl="0" eaLnBrk="1" fontAlgn="auto" latinLnBrk="0" hangingPunct="1">
                        <a:lnSpc>
                          <a:spcPct val="100000"/>
                        </a:lnSpc>
                        <a:spcBef>
                          <a:spcPts val="200"/>
                        </a:spcBef>
                        <a:spcAft>
                          <a:spcPts val="200"/>
                        </a:spcAft>
                        <a:buClrTx/>
                        <a:buSzTx/>
                        <a:buFontTx/>
                        <a:buNone/>
                        <a:tabLst>
                          <a:tab pos="762000" algn="l"/>
                        </a:tabLst>
                        <a:defRPr/>
                      </a:pPr>
                      <a:endParaRPr lang="en-US" sz="2400" dirty="0">
                        <a:solidFill>
                          <a:srgbClr val="002060"/>
                        </a:solidFill>
                        <a:effectLst/>
                        <a:latin typeface="Arial" panose="020B0604020202020204" pitchFamily="34" charset="0"/>
                        <a:cs typeface="Arial" panose="020B0604020202020204" pitchFamily="34" charset="0"/>
                      </a:endParaRPr>
                    </a:p>
                    <a:p>
                      <a:pPr marL="952500" marR="0" lvl="0" indent="-342900" algn="l" defTabSz="914400" rtl="0" eaLnBrk="1" fontAlgn="auto" latinLnBrk="0" hangingPunct="1">
                        <a:lnSpc>
                          <a:spcPct val="100000"/>
                        </a:lnSpc>
                        <a:spcBef>
                          <a:spcPts val="200"/>
                        </a:spcBef>
                        <a:spcAft>
                          <a:spcPts val="200"/>
                        </a:spcAft>
                        <a:buClrTx/>
                        <a:buSzTx/>
                        <a:buFont typeface="Wingdings" panose="05000000000000000000" pitchFamily="2" charset="2"/>
                        <a:buChar char="§"/>
                        <a:tabLst>
                          <a:tab pos="762000" algn="l"/>
                        </a:tabLst>
                        <a:defRPr/>
                      </a:pPr>
                      <a:r>
                        <a:rPr lang="en-US" sz="2400" dirty="0">
                          <a:solidFill>
                            <a:srgbClr val="002060"/>
                          </a:solidFill>
                          <a:effectLst/>
                          <a:latin typeface="Arial" panose="020B0604020202020204" pitchFamily="34" charset="0"/>
                          <a:cs typeface="Arial" panose="020B0604020202020204" pitchFamily="34" charset="0"/>
                        </a:rPr>
                        <a:t> </a:t>
                      </a:r>
                      <a:r>
                        <a:rPr lang="en-US" sz="2400" dirty="0" err="1">
                          <a:solidFill>
                            <a:srgbClr val="002060"/>
                          </a:solidFill>
                          <a:effectLst/>
                          <a:latin typeface="Arial" panose="020B0604020202020204" pitchFamily="34" charset="0"/>
                          <a:ea typeface="Times New Roman" panose="02020603050405020304" pitchFamily="18" charset="0"/>
                          <a:cs typeface="Arial" panose="020B0604020202020204" pitchFamily="34" charset="0"/>
                        </a:rPr>
                        <a:t>Mục</a:t>
                      </a:r>
                      <a:r>
                        <a:rPr lang="en-US" sz="2400" dirty="0">
                          <a:solidFill>
                            <a:srgbClr val="002060"/>
                          </a:solidFill>
                          <a:effectLst/>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002060"/>
                          </a:solidFill>
                          <a:effectLst/>
                          <a:latin typeface="Arial" panose="020B0604020202020204" pitchFamily="34" charset="0"/>
                          <a:ea typeface="Times New Roman" panose="02020603050405020304" pitchFamily="18" charset="0"/>
                          <a:cs typeface="Arial" panose="020B0604020202020204" pitchFamily="34" charset="0"/>
                        </a:rPr>
                        <a:t>đích</a:t>
                      </a:r>
                      <a:r>
                        <a:rPr lang="en-US" sz="2400" dirty="0">
                          <a:solidFill>
                            <a:srgbClr val="002060"/>
                          </a:solidFill>
                          <a:effectLst/>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002060"/>
                          </a:solidFill>
                          <a:effectLst/>
                          <a:latin typeface="Arial" panose="020B0604020202020204" pitchFamily="34" charset="0"/>
                          <a:ea typeface="Times New Roman" panose="02020603050405020304" pitchFamily="18" charset="0"/>
                          <a:cs typeface="Arial" panose="020B0604020202020204" pitchFamily="34" charset="0"/>
                        </a:rPr>
                        <a:t>là</a:t>
                      </a:r>
                      <a:r>
                        <a:rPr lang="en-US" sz="2400" dirty="0">
                          <a:solidFill>
                            <a:srgbClr val="002060"/>
                          </a:solidFill>
                          <a:effectLst/>
                          <a:latin typeface="Arial" panose="020B0604020202020204" pitchFamily="34" charset="0"/>
                          <a:ea typeface="Times New Roman" panose="02020603050405020304" pitchFamily="18" charset="0"/>
                          <a:cs typeface="Arial" panose="020B0604020202020204" pitchFamily="34" charset="0"/>
                        </a:rPr>
                        <a:t> GT (T)</a:t>
                      </a:r>
                    </a:p>
                    <a:p>
                      <a:pPr marL="609600" marR="0" lvl="0" indent="0" algn="just" defTabSz="914400" rtl="0" eaLnBrk="1" fontAlgn="auto" latinLnBrk="0" hangingPunct="1">
                        <a:lnSpc>
                          <a:spcPct val="100000"/>
                        </a:lnSpc>
                        <a:spcBef>
                          <a:spcPts val="200"/>
                        </a:spcBef>
                        <a:spcAft>
                          <a:spcPts val="200"/>
                        </a:spcAft>
                        <a:buClrTx/>
                        <a:buSzTx/>
                        <a:buFontTx/>
                        <a:buNone/>
                        <a:tabLst>
                          <a:tab pos="762000" algn="l"/>
                        </a:tabLst>
                        <a:defRPr/>
                      </a:pPr>
                      <a:r>
                        <a:rPr lang="en-US" sz="2400" b="1" dirty="0">
                          <a:solidFill>
                            <a:srgbClr val="002060"/>
                          </a:solidFill>
                          <a:effectLst/>
                          <a:latin typeface="Arial" panose="020B0604020202020204" pitchFamily="34" charset="0"/>
                          <a:ea typeface="Times New Roman" panose="02020603050405020304" pitchFamily="18" charset="0"/>
                          <a:cs typeface="Arial" panose="020B0604020202020204" pitchFamily="34" charset="0"/>
                        </a:rPr>
                        <a:t>          </a:t>
                      </a:r>
                      <a:r>
                        <a:rPr lang="en-US" sz="2400" b="1" dirty="0">
                          <a:solidFill>
                            <a:srgbClr val="FF0000"/>
                          </a:solidFill>
                          <a:effectLst/>
                          <a:latin typeface="Arial" panose="020B0604020202020204" pitchFamily="34" charset="0"/>
                          <a:ea typeface="Times New Roman" panose="02020603050405020304" pitchFamily="18" charset="0"/>
                          <a:cs typeface="Arial" panose="020B0604020202020204" pitchFamily="34" charset="0"/>
                        </a:rPr>
                        <a:t>T – H - </a:t>
                      </a:r>
                      <a:r>
                        <a:rPr lang="en-US" sz="2400" b="1" dirty="0">
                          <a:solidFill>
                            <a:srgbClr val="FF0000"/>
                          </a:solidFill>
                          <a:effectLst/>
                          <a:latin typeface="Arial" panose="020B0604020202020204" pitchFamily="34" charset="0"/>
                          <a:cs typeface="Arial" panose="020B0604020202020204" pitchFamily="34" charset="0"/>
                        </a:rPr>
                        <a:t>T’</a:t>
                      </a:r>
                    </a:p>
                    <a:p>
                      <a:pPr marL="609600" marR="0" lvl="0" indent="0" algn="just" defTabSz="914400" rtl="0" eaLnBrk="1" fontAlgn="auto" latinLnBrk="0" hangingPunct="1">
                        <a:lnSpc>
                          <a:spcPct val="100000"/>
                        </a:lnSpc>
                        <a:spcBef>
                          <a:spcPts val="200"/>
                        </a:spcBef>
                        <a:spcAft>
                          <a:spcPts val="200"/>
                        </a:spcAft>
                        <a:buClrTx/>
                        <a:buSzTx/>
                        <a:buFontTx/>
                        <a:buNone/>
                        <a:tabLst>
                          <a:tab pos="762000" algn="l"/>
                        </a:tabLst>
                        <a:defRPr/>
                      </a:pPr>
                      <a:r>
                        <a:rPr lang="en-US" sz="2400" dirty="0">
                          <a:solidFill>
                            <a:srgbClr val="002060"/>
                          </a:solidFill>
                          <a:effectLst/>
                          <a:latin typeface="Arial" panose="020B0604020202020204" pitchFamily="34" charset="0"/>
                          <a:cs typeface="Arial" panose="020B0604020202020204" pitchFamily="34" charset="0"/>
                        </a:rPr>
                        <a:t>(T’ = T + </a:t>
                      </a:r>
                      <a:r>
                        <a:rPr lang="en-US" sz="2400" dirty="0">
                          <a:solidFill>
                            <a:srgbClr val="002060"/>
                          </a:solidFill>
                          <a:effectLst/>
                          <a:latin typeface="Arial" panose="020B0604020202020204" pitchFamily="34" charset="0"/>
                          <a:cs typeface="Arial" panose="020B0604020202020204" pitchFamily="34" charset="0"/>
                          <a:sym typeface="Wingdings 3" panose="05040102010807070707" pitchFamily="18" charset="2"/>
                        </a:rPr>
                        <a:t></a:t>
                      </a:r>
                      <a:r>
                        <a:rPr lang="en-US" sz="2400" dirty="0">
                          <a:solidFill>
                            <a:srgbClr val="002060"/>
                          </a:solidFill>
                          <a:effectLst/>
                          <a:latin typeface="Arial" panose="020B0604020202020204" pitchFamily="34" charset="0"/>
                          <a:cs typeface="Arial" panose="020B0604020202020204" pitchFamily="34" charset="0"/>
                        </a:rPr>
                        <a:t>T)</a:t>
                      </a:r>
                    </a:p>
                  </a:txBody>
                  <a:tcPr marL="41671" marR="41671" marT="0" marB="0">
                    <a:solidFill>
                      <a:srgbClr val="FFFFFF"/>
                    </a:solidFill>
                  </a:tcPr>
                </a:tc>
                <a:extLst>
                  <a:ext uri="{0D108BD9-81ED-4DB2-BD59-A6C34878D82A}">
                    <a16:rowId xmlns:a16="http://schemas.microsoft.com/office/drawing/2014/main" xmlns="" val="10002"/>
                  </a:ext>
                </a:extLst>
              </a:tr>
              <a:tr h="1260576">
                <a:tc>
                  <a:txBody>
                    <a:bodyPr/>
                    <a:lstStyle/>
                    <a:p>
                      <a:pPr marL="952500" indent="-342900" algn="l">
                        <a:spcBef>
                          <a:spcPts val="200"/>
                        </a:spcBef>
                        <a:spcAft>
                          <a:spcPts val="200"/>
                        </a:spcAft>
                        <a:buFont typeface="Wingdings" panose="05000000000000000000" pitchFamily="2" charset="2"/>
                        <a:buChar char="§"/>
                        <a:tabLst>
                          <a:tab pos="762000" algn="l"/>
                        </a:tabLst>
                      </a:pPr>
                      <a:r>
                        <a:rPr lang="en-US" sz="2400" dirty="0" err="1">
                          <a:solidFill>
                            <a:srgbClr val="002060"/>
                          </a:solidFill>
                          <a:effectLst/>
                          <a:latin typeface="Arial" panose="020B0604020202020204" pitchFamily="34" charset="0"/>
                          <a:ea typeface="Times New Roman" panose="02020603050405020304" pitchFamily="18" charset="0"/>
                          <a:cs typeface="Arial" panose="020B0604020202020204" pitchFamily="34" charset="0"/>
                        </a:rPr>
                        <a:t>Giới</a:t>
                      </a:r>
                      <a:r>
                        <a:rPr lang="en-US" sz="2400" dirty="0">
                          <a:solidFill>
                            <a:srgbClr val="002060"/>
                          </a:solidFill>
                          <a:effectLst/>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002060"/>
                          </a:solidFill>
                          <a:effectLst/>
                          <a:latin typeface="Arial" panose="020B0604020202020204" pitchFamily="34" charset="0"/>
                          <a:ea typeface="Times New Roman" panose="02020603050405020304" pitchFamily="18" charset="0"/>
                          <a:cs typeface="Arial" panose="020B0604020202020204" pitchFamily="34" charset="0"/>
                        </a:rPr>
                        <a:t>hạn</a:t>
                      </a:r>
                      <a:r>
                        <a:rPr lang="en-US" sz="2400" dirty="0">
                          <a:solidFill>
                            <a:srgbClr val="002060"/>
                          </a:solidFill>
                          <a:effectLst/>
                          <a:latin typeface="Arial" panose="020B0604020202020204" pitchFamily="34" charset="0"/>
                          <a:ea typeface="Times New Roman" panose="02020603050405020304" pitchFamily="18" charset="0"/>
                          <a:cs typeface="Arial" panose="020B0604020202020204" pitchFamily="34" charset="0"/>
                        </a:rPr>
                        <a:t> l</a:t>
                      </a:r>
                      <a:r>
                        <a:rPr lang="vi-VN" sz="2400" dirty="0">
                          <a:solidFill>
                            <a:srgbClr val="002060"/>
                          </a:solidFill>
                          <a:effectLst/>
                          <a:latin typeface="Arial" panose="020B0604020202020204" pitchFamily="34" charset="0"/>
                          <a:ea typeface="Times New Roman" panose="02020603050405020304" pitchFamily="18" charset="0"/>
                          <a:cs typeface="Arial" panose="020B0604020202020204" pitchFamily="34" charset="0"/>
                        </a:rPr>
                        <a:t>ư</a:t>
                      </a:r>
                      <a:r>
                        <a:rPr lang="en-US" sz="2400" dirty="0">
                          <a:solidFill>
                            <a:srgbClr val="002060"/>
                          </a:solidFill>
                          <a:effectLst/>
                          <a:latin typeface="Arial" panose="020B0604020202020204" pitchFamily="34" charset="0"/>
                          <a:ea typeface="Times New Roman" panose="02020603050405020304" pitchFamily="18" charset="0"/>
                          <a:cs typeface="Arial" panose="020B0604020202020204" pitchFamily="34" charset="0"/>
                        </a:rPr>
                        <a:t>u </a:t>
                      </a:r>
                      <a:r>
                        <a:rPr lang="en-US" sz="2400" dirty="0" err="1">
                          <a:solidFill>
                            <a:srgbClr val="002060"/>
                          </a:solidFill>
                          <a:effectLst/>
                          <a:latin typeface="Arial" panose="020B0604020202020204" pitchFamily="34" charset="0"/>
                          <a:ea typeface="Times New Roman" panose="02020603050405020304" pitchFamily="18" charset="0"/>
                          <a:cs typeface="Arial" panose="020B0604020202020204" pitchFamily="34" charset="0"/>
                        </a:rPr>
                        <a:t>thông</a:t>
                      </a:r>
                      <a:r>
                        <a:rPr lang="en-US" sz="2400" dirty="0">
                          <a:solidFill>
                            <a:srgbClr val="002060"/>
                          </a:solidFill>
                          <a:effectLst/>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002060"/>
                          </a:solidFill>
                          <a:effectLst/>
                          <a:latin typeface="Arial" panose="020B0604020202020204" pitchFamily="34" charset="0"/>
                          <a:ea typeface="Times New Roman" panose="02020603050405020304" pitchFamily="18" charset="0"/>
                          <a:cs typeface="Arial" panose="020B0604020202020204" pitchFamily="34" charset="0"/>
                        </a:rPr>
                        <a:t>Dừng</a:t>
                      </a:r>
                      <a:r>
                        <a:rPr lang="en-US" sz="2400" dirty="0">
                          <a:solidFill>
                            <a:srgbClr val="002060"/>
                          </a:solidFill>
                          <a:effectLst/>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002060"/>
                          </a:solidFill>
                          <a:effectLst/>
                          <a:latin typeface="Arial" panose="020B0604020202020204" pitchFamily="34" charset="0"/>
                          <a:ea typeface="Times New Roman" panose="02020603050405020304" pitchFamily="18" charset="0"/>
                          <a:cs typeface="Arial" panose="020B0604020202020204" pitchFamily="34" charset="0"/>
                        </a:rPr>
                        <a:t>lại</a:t>
                      </a:r>
                      <a:endParaRPr lang="en-US" sz="2400" dirty="0">
                        <a:solidFill>
                          <a:srgbClr val="002060"/>
                        </a:solidFill>
                        <a:effectLst/>
                        <a:latin typeface="Arial" panose="020B0604020202020204" pitchFamily="34" charset="0"/>
                        <a:ea typeface="Times New Roman" panose="02020603050405020304" pitchFamily="18" charset="0"/>
                        <a:cs typeface="Arial" panose="020B0604020202020204" pitchFamily="34" charset="0"/>
                      </a:endParaRPr>
                    </a:p>
                  </a:txBody>
                  <a:tcPr marL="41671" marR="41671" marT="0" marB="0">
                    <a:solidFill>
                      <a:srgbClr val="FFFFFF"/>
                    </a:solidFill>
                  </a:tcPr>
                </a:tc>
                <a:tc>
                  <a:txBody>
                    <a:bodyPr/>
                    <a:lstStyle/>
                    <a:p>
                      <a:pPr marL="952500" marR="0" lvl="0" indent="-342900" algn="l" defTabSz="914400" rtl="0" eaLnBrk="1" fontAlgn="auto" latinLnBrk="0" hangingPunct="1">
                        <a:lnSpc>
                          <a:spcPct val="100000"/>
                        </a:lnSpc>
                        <a:spcBef>
                          <a:spcPts val="200"/>
                        </a:spcBef>
                        <a:spcAft>
                          <a:spcPts val="200"/>
                        </a:spcAft>
                        <a:buClrTx/>
                        <a:buSzTx/>
                        <a:buFont typeface="Wingdings" panose="05000000000000000000" pitchFamily="2" charset="2"/>
                        <a:buChar char="§"/>
                        <a:tabLst>
                          <a:tab pos="762000" algn="l"/>
                        </a:tabLst>
                        <a:defRPr/>
                      </a:pPr>
                      <a:r>
                        <a:rPr lang="en-US" sz="2400" dirty="0" err="1">
                          <a:solidFill>
                            <a:srgbClr val="002060"/>
                          </a:solidFill>
                          <a:effectLst/>
                          <a:latin typeface="Arial" panose="020B0604020202020204" pitchFamily="34" charset="0"/>
                          <a:ea typeface="Times New Roman" panose="02020603050405020304" pitchFamily="18" charset="0"/>
                          <a:cs typeface="Arial" panose="020B0604020202020204" pitchFamily="34" charset="0"/>
                        </a:rPr>
                        <a:t>Giới</a:t>
                      </a:r>
                      <a:r>
                        <a:rPr lang="en-US" sz="2400" dirty="0">
                          <a:solidFill>
                            <a:srgbClr val="002060"/>
                          </a:solidFill>
                          <a:effectLst/>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002060"/>
                          </a:solidFill>
                          <a:effectLst/>
                          <a:latin typeface="Arial" panose="020B0604020202020204" pitchFamily="34" charset="0"/>
                          <a:ea typeface="Times New Roman" panose="02020603050405020304" pitchFamily="18" charset="0"/>
                          <a:cs typeface="Arial" panose="020B0604020202020204" pitchFamily="34" charset="0"/>
                        </a:rPr>
                        <a:t>hạn</a:t>
                      </a:r>
                      <a:r>
                        <a:rPr lang="en-US" sz="2400" dirty="0">
                          <a:solidFill>
                            <a:srgbClr val="002060"/>
                          </a:solidFill>
                          <a:effectLst/>
                          <a:latin typeface="Arial" panose="020B0604020202020204" pitchFamily="34" charset="0"/>
                          <a:ea typeface="Times New Roman" panose="02020603050405020304" pitchFamily="18" charset="0"/>
                          <a:cs typeface="Arial" panose="020B0604020202020204" pitchFamily="34" charset="0"/>
                        </a:rPr>
                        <a:t> l</a:t>
                      </a:r>
                      <a:r>
                        <a:rPr lang="vi-VN" sz="2400" dirty="0">
                          <a:solidFill>
                            <a:srgbClr val="002060"/>
                          </a:solidFill>
                          <a:effectLst/>
                          <a:latin typeface="Arial" panose="020B0604020202020204" pitchFamily="34" charset="0"/>
                          <a:ea typeface="Times New Roman" panose="02020603050405020304" pitchFamily="18" charset="0"/>
                          <a:cs typeface="Arial" panose="020B0604020202020204" pitchFamily="34" charset="0"/>
                        </a:rPr>
                        <a:t>ư</a:t>
                      </a:r>
                      <a:r>
                        <a:rPr lang="en-US" sz="2400" dirty="0">
                          <a:solidFill>
                            <a:srgbClr val="002060"/>
                          </a:solidFill>
                          <a:effectLst/>
                          <a:latin typeface="Arial" panose="020B0604020202020204" pitchFamily="34" charset="0"/>
                          <a:ea typeface="Times New Roman" panose="02020603050405020304" pitchFamily="18" charset="0"/>
                          <a:cs typeface="Arial" panose="020B0604020202020204" pitchFamily="34" charset="0"/>
                        </a:rPr>
                        <a:t>u </a:t>
                      </a:r>
                      <a:r>
                        <a:rPr lang="en-US" sz="2400" dirty="0" err="1">
                          <a:solidFill>
                            <a:srgbClr val="002060"/>
                          </a:solidFill>
                          <a:effectLst/>
                          <a:latin typeface="Arial" panose="020B0604020202020204" pitchFamily="34" charset="0"/>
                          <a:ea typeface="Times New Roman" panose="02020603050405020304" pitchFamily="18" charset="0"/>
                          <a:cs typeface="Arial" panose="020B0604020202020204" pitchFamily="34" charset="0"/>
                        </a:rPr>
                        <a:t>thông</a:t>
                      </a:r>
                      <a:r>
                        <a:rPr lang="en-US" sz="2400" dirty="0">
                          <a:solidFill>
                            <a:srgbClr val="002060"/>
                          </a:solidFill>
                          <a:effectLst/>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002060"/>
                          </a:solidFill>
                          <a:effectLst/>
                          <a:latin typeface="Arial" panose="020B0604020202020204" pitchFamily="34" charset="0"/>
                          <a:ea typeface="Times New Roman" panose="02020603050405020304" pitchFamily="18" charset="0"/>
                          <a:cs typeface="Arial" panose="020B0604020202020204" pitchFamily="34" charset="0"/>
                        </a:rPr>
                        <a:t>Tiếp</a:t>
                      </a:r>
                      <a:r>
                        <a:rPr lang="en-US" sz="2400" dirty="0">
                          <a:solidFill>
                            <a:srgbClr val="002060"/>
                          </a:solidFill>
                          <a:effectLst/>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002060"/>
                          </a:solidFill>
                          <a:effectLst/>
                          <a:latin typeface="Arial" panose="020B0604020202020204" pitchFamily="34" charset="0"/>
                          <a:ea typeface="Times New Roman" panose="02020603050405020304" pitchFamily="18" charset="0"/>
                          <a:cs typeface="Arial" panose="020B0604020202020204" pitchFamily="34" charset="0"/>
                        </a:rPr>
                        <a:t>tục</a:t>
                      </a:r>
                      <a:r>
                        <a:rPr lang="en-US" sz="2400" dirty="0">
                          <a:solidFill>
                            <a:srgbClr val="002060"/>
                          </a:solidFill>
                          <a:effectLst/>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002060"/>
                          </a:solidFill>
                          <a:effectLst/>
                          <a:latin typeface="Arial" panose="020B0604020202020204" pitchFamily="34" charset="0"/>
                          <a:ea typeface="Times New Roman" panose="02020603050405020304" pitchFamily="18" charset="0"/>
                          <a:cs typeface="Arial" panose="020B0604020202020204" pitchFamily="34" charset="0"/>
                        </a:rPr>
                        <a:t>vận</a:t>
                      </a:r>
                      <a:r>
                        <a:rPr lang="en-US" sz="2400" dirty="0">
                          <a:solidFill>
                            <a:srgbClr val="002060"/>
                          </a:solidFill>
                          <a:effectLst/>
                          <a:latin typeface="Arial" panose="020B0604020202020204" pitchFamily="34" charset="0"/>
                          <a:ea typeface="Times New Roman" panose="02020603050405020304" pitchFamily="18" charset="0"/>
                          <a:cs typeface="Arial" panose="020B0604020202020204" pitchFamily="34" charset="0"/>
                        </a:rPr>
                        <a:t> </a:t>
                      </a:r>
                      <a:r>
                        <a:rPr lang="en-US" sz="2400" dirty="0" err="1">
                          <a:solidFill>
                            <a:srgbClr val="002060"/>
                          </a:solidFill>
                          <a:effectLst/>
                          <a:latin typeface="Arial" panose="020B0604020202020204" pitchFamily="34" charset="0"/>
                          <a:ea typeface="Times New Roman" panose="02020603050405020304" pitchFamily="18" charset="0"/>
                          <a:cs typeface="Arial" panose="020B0604020202020204" pitchFamily="34" charset="0"/>
                        </a:rPr>
                        <a:t>động</a:t>
                      </a:r>
                      <a:endParaRPr lang="en-US" sz="2400" dirty="0">
                        <a:solidFill>
                          <a:srgbClr val="002060"/>
                        </a:solidFill>
                        <a:effectLst/>
                        <a:latin typeface="Arial" panose="020B0604020202020204" pitchFamily="34" charset="0"/>
                        <a:ea typeface="Times New Roman" panose="02020603050405020304" pitchFamily="18" charset="0"/>
                        <a:cs typeface="Arial" panose="020B0604020202020204" pitchFamily="34" charset="0"/>
                      </a:endParaRPr>
                    </a:p>
                    <a:p>
                      <a:pPr marL="609600" marR="0" lvl="0" indent="0" algn="just" defTabSz="914400" rtl="0" eaLnBrk="1" fontAlgn="auto" latinLnBrk="0" hangingPunct="1">
                        <a:lnSpc>
                          <a:spcPct val="100000"/>
                        </a:lnSpc>
                        <a:spcBef>
                          <a:spcPts val="200"/>
                        </a:spcBef>
                        <a:spcAft>
                          <a:spcPts val="200"/>
                        </a:spcAft>
                        <a:buClrTx/>
                        <a:buSzTx/>
                        <a:buFontTx/>
                        <a:buNone/>
                        <a:tabLst>
                          <a:tab pos="762000" algn="l"/>
                        </a:tabLst>
                        <a:defRPr/>
                      </a:pPr>
                      <a:r>
                        <a:rPr lang="en-US" sz="2400" b="1" dirty="0">
                          <a:solidFill>
                            <a:srgbClr val="FF0000"/>
                          </a:solidFill>
                          <a:effectLst/>
                          <a:latin typeface="Arial" panose="020B0604020202020204" pitchFamily="34" charset="0"/>
                          <a:cs typeface="Arial" panose="020B0604020202020204" pitchFamily="34" charset="0"/>
                        </a:rPr>
                        <a:t>        T’ </a:t>
                      </a:r>
                      <a:r>
                        <a:rPr lang="en-US" sz="2400" b="1" dirty="0">
                          <a:solidFill>
                            <a:srgbClr val="FF0000"/>
                          </a:solidFill>
                          <a:effectLst/>
                          <a:latin typeface="Arial" panose="020B0604020202020204" pitchFamily="34" charset="0"/>
                          <a:ea typeface="Times New Roman" panose="02020603050405020304" pitchFamily="18" charset="0"/>
                          <a:cs typeface="Arial" panose="020B0604020202020204" pitchFamily="34" charset="0"/>
                        </a:rPr>
                        <a:t> - H</a:t>
                      </a:r>
                      <a:r>
                        <a:rPr lang="en-US" sz="2400" b="1" dirty="0">
                          <a:solidFill>
                            <a:srgbClr val="FF0000"/>
                          </a:solidFill>
                          <a:effectLst/>
                          <a:latin typeface="Arial" panose="020B0604020202020204" pitchFamily="34" charset="0"/>
                          <a:cs typeface="Arial" panose="020B0604020202020204" pitchFamily="34" charset="0"/>
                        </a:rPr>
                        <a:t>’</a:t>
                      </a:r>
                      <a:r>
                        <a:rPr lang="en-US" sz="2400" b="1" dirty="0">
                          <a:solidFill>
                            <a:srgbClr val="FF0000"/>
                          </a:solidFill>
                          <a:effectLst/>
                          <a:latin typeface="Arial" panose="020B0604020202020204" pitchFamily="34" charset="0"/>
                          <a:ea typeface="Times New Roman" panose="02020603050405020304" pitchFamily="18" charset="0"/>
                          <a:cs typeface="Arial" panose="020B0604020202020204" pitchFamily="34" charset="0"/>
                        </a:rPr>
                        <a:t> - </a:t>
                      </a:r>
                      <a:r>
                        <a:rPr lang="en-US" sz="2400" b="1" dirty="0">
                          <a:solidFill>
                            <a:srgbClr val="FF0000"/>
                          </a:solidFill>
                          <a:effectLst/>
                          <a:latin typeface="Arial" panose="020B0604020202020204" pitchFamily="34" charset="0"/>
                          <a:cs typeface="Arial" panose="020B0604020202020204" pitchFamily="34" charset="0"/>
                        </a:rPr>
                        <a:t>T’…..</a:t>
                      </a:r>
                      <a:r>
                        <a:rPr lang="en-US" sz="2400" dirty="0">
                          <a:solidFill>
                            <a:srgbClr val="002060"/>
                          </a:solidFill>
                          <a:effectLst/>
                          <a:latin typeface="Arial" panose="020B0604020202020204" pitchFamily="34" charset="0"/>
                          <a:cs typeface="Arial" panose="020B0604020202020204" pitchFamily="34" charset="0"/>
                        </a:rPr>
                        <a:t> </a:t>
                      </a:r>
                    </a:p>
                  </a:txBody>
                  <a:tcPr marL="41671" marR="41671" marT="0" marB="0">
                    <a:solidFill>
                      <a:srgbClr val="FFFFFF"/>
                    </a:solidFill>
                  </a:tcPr>
                </a:tc>
                <a:extLst>
                  <a:ext uri="{0D108BD9-81ED-4DB2-BD59-A6C34878D82A}">
                    <a16:rowId xmlns:a16="http://schemas.microsoft.com/office/drawing/2014/main" xmlns="" val="10003"/>
                  </a:ext>
                </a:extLst>
              </a:tr>
            </a:tbl>
          </a:graphicData>
        </a:graphic>
      </p:graphicFrame>
      <p:cxnSp>
        <p:nvCxnSpPr>
          <p:cNvPr id="3" name="Straight Connector 2">
            <a:extLst>
              <a:ext uri="{FF2B5EF4-FFF2-40B4-BE49-F238E27FC236}">
                <a16:creationId xmlns:a16="http://schemas.microsoft.com/office/drawing/2014/main" xmlns="" id="{5C6E6061-C770-4384-8682-CA74CD24188D}"/>
              </a:ext>
            </a:extLst>
          </p:cNvPr>
          <p:cNvCxnSpPr/>
          <p:nvPr/>
        </p:nvCxnSpPr>
        <p:spPr>
          <a:xfrm>
            <a:off x="6310859" y="1139252"/>
            <a:ext cx="0" cy="5231568"/>
          </a:xfrm>
          <a:prstGeom prst="line">
            <a:avLst/>
          </a:prstGeom>
        </p:spPr>
        <p:style>
          <a:lnRef idx="1">
            <a:schemeClr val="accent1"/>
          </a:lnRef>
          <a:fillRef idx="0">
            <a:schemeClr val="accent1"/>
          </a:fillRef>
          <a:effectRef idx="0">
            <a:schemeClr val="accent1"/>
          </a:effectRef>
          <a:fontRef idx="minor">
            <a:schemeClr val="tx1"/>
          </a:fontRef>
        </p:style>
      </p:cxnSp>
      <p:cxnSp>
        <p:nvCxnSpPr>
          <p:cNvPr id="5" name="Straight Connector 4">
            <a:extLst>
              <a:ext uri="{FF2B5EF4-FFF2-40B4-BE49-F238E27FC236}">
                <a16:creationId xmlns:a16="http://schemas.microsoft.com/office/drawing/2014/main" xmlns="" id="{73AC8F9B-17F4-44FD-846A-3DE2986B5433}"/>
              </a:ext>
            </a:extLst>
          </p:cNvPr>
          <p:cNvCxnSpPr/>
          <p:nvPr/>
        </p:nvCxnSpPr>
        <p:spPr>
          <a:xfrm>
            <a:off x="11002780" y="1139252"/>
            <a:ext cx="0" cy="5231568"/>
          </a:xfrm>
          <a:prstGeom prst="line">
            <a:avLst/>
          </a:prstGeom>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xmlns="" id="{5AFD0B14-EA69-4467-8B4D-939C8212ABC4}"/>
              </a:ext>
            </a:extLst>
          </p:cNvPr>
          <p:cNvCxnSpPr/>
          <p:nvPr/>
        </p:nvCxnSpPr>
        <p:spPr>
          <a:xfrm>
            <a:off x="1484026" y="6370820"/>
            <a:ext cx="9518754"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xmlns="" id="{1D7042B4-0287-499F-B34C-0F8200EF1131}"/>
              </a:ext>
            </a:extLst>
          </p:cNvPr>
          <p:cNvCxnSpPr/>
          <p:nvPr/>
        </p:nvCxnSpPr>
        <p:spPr>
          <a:xfrm>
            <a:off x="1484026" y="1139252"/>
            <a:ext cx="0" cy="5231568"/>
          </a:xfrm>
          <a:prstGeom prst="line">
            <a:avLst/>
          </a:prstGeom>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xmlns="" id="{5D36E4D8-8050-470B-AC05-606FD664A08B}"/>
              </a:ext>
            </a:extLst>
          </p:cNvPr>
          <p:cNvCxnSpPr/>
          <p:nvPr/>
        </p:nvCxnSpPr>
        <p:spPr>
          <a:xfrm>
            <a:off x="1484026" y="3429000"/>
            <a:ext cx="9518754"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xmlns="" id="{6DACE64C-7B83-44E6-823C-DCEAB8DC70E3}"/>
              </a:ext>
            </a:extLst>
          </p:cNvPr>
          <p:cNvCxnSpPr/>
          <p:nvPr/>
        </p:nvCxnSpPr>
        <p:spPr>
          <a:xfrm>
            <a:off x="1507201" y="5126636"/>
            <a:ext cx="9494628" cy="0"/>
          </a:xfrm>
          <a:prstGeom prst="line">
            <a:avLst/>
          </a:prstGeom>
        </p:spPr>
        <p:style>
          <a:lnRef idx="1">
            <a:schemeClr val="accent1"/>
          </a:lnRef>
          <a:fillRef idx="0">
            <a:schemeClr val="accent1"/>
          </a:fillRef>
          <a:effectRef idx="0">
            <a:schemeClr val="accent1"/>
          </a:effectRef>
          <a:fontRef idx="minor">
            <a:schemeClr val="tx1"/>
          </a:fontRef>
        </p:style>
      </p:cxnSp>
    </p:spTree>
  </p:cSld>
  <p:clrMapOvr>
    <a:masterClrMapping/>
  </p:clrMapOvr>
  <p:timing>
    <p:tnLst>
      <p:par>
        <p:cTn id="1" dur="indefinite" restart="never" nodeType="tmRoot"/>
      </p:par>
    </p:tn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 name="Freeform 8">
            <a:extLst>
              <a:ext uri="{FF2B5EF4-FFF2-40B4-BE49-F238E27FC236}">
                <a16:creationId xmlns:a16="http://schemas.microsoft.com/office/drawing/2014/main" xmlns="" id="{4547F9B4-F5EC-4881-8D25-A6B9BA301941}"/>
              </a:ext>
            </a:extLst>
          </p:cNvPr>
          <p:cNvSpPr>
            <a:spLocks noEditPoints="1"/>
          </p:cNvSpPr>
          <p:nvPr/>
        </p:nvSpPr>
        <p:spPr bwMode="auto">
          <a:xfrm>
            <a:off x="52388" y="5162550"/>
            <a:ext cx="1308100" cy="1308100"/>
          </a:xfrm>
          <a:custGeom>
            <a:avLst/>
            <a:gdLst>
              <a:gd name="T0" fmla="*/ 107 w 223"/>
              <a:gd name="T1" fmla="*/ 219 h 223"/>
              <a:gd name="T2" fmla="*/ 134 w 223"/>
              <a:gd name="T3" fmla="*/ 212 h 223"/>
              <a:gd name="T4" fmla="*/ 136 w 223"/>
              <a:gd name="T5" fmla="*/ 220 h 223"/>
              <a:gd name="T6" fmla="*/ 88 w 223"/>
              <a:gd name="T7" fmla="*/ 220 h 223"/>
              <a:gd name="T8" fmla="*/ 63 w 223"/>
              <a:gd name="T9" fmla="*/ 212 h 223"/>
              <a:gd name="T10" fmla="*/ 67 w 223"/>
              <a:gd name="T11" fmla="*/ 205 h 223"/>
              <a:gd name="T12" fmla="*/ 91 w 223"/>
              <a:gd name="T13" fmla="*/ 217 h 223"/>
              <a:gd name="T14" fmla="*/ 158 w 223"/>
              <a:gd name="T15" fmla="*/ 212 h 223"/>
              <a:gd name="T16" fmla="*/ 156 w 223"/>
              <a:gd name="T17" fmla="*/ 205 h 223"/>
              <a:gd name="T18" fmla="*/ 182 w 223"/>
              <a:gd name="T19" fmla="*/ 193 h 223"/>
              <a:gd name="T20" fmla="*/ 160 w 223"/>
              <a:gd name="T21" fmla="*/ 212 h 223"/>
              <a:gd name="T22" fmla="*/ 44 w 223"/>
              <a:gd name="T23" fmla="*/ 200 h 223"/>
              <a:gd name="T24" fmla="*/ 24 w 223"/>
              <a:gd name="T25" fmla="*/ 181 h 223"/>
              <a:gd name="T26" fmla="*/ 31 w 223"/>
              <a:gd name="T27" fmla="*/ 176 h 223"/>
              <a:gd name="T28" fmla="*/ 48 w 223"/>
              <a:gd name="T29" fmla="*/ 198 h 223"/>
              <a:gd name="T30" fmla="*/ 195 w 223"/>
              <a:gd name="T31" fmla="*/ 182 h 223"/>
              <a:gd name="T32" fmla="*/ 192 w 223"/>
              <a:gd name="T33" fmla="*/ 176 h 223"/>
              <a:gd name="T34" fmla="*/ 210 w 223"/>
              <a:gd name="T35" fmla="*/ 154 h 223"/>
              <a:gd name="T36" fmla="*/ 198 w 223"/>
              <a:gd name="T37" fmla="*/ 181 h 223"/>
              <a:gd name="T38" fmla="*/ 15 w 223"/>
              <a:gd name="T39" fmla="*/ 162 h 223"/>
              <a:gd name="T40" fmla="*/ 3 w 223"/>
              <a:gd name="T41" fmla="*/ 136 h 223"/>
              <a:gd name="T42" fmla="*/ 11 w 223"/>
              <a:gd name="T43" fmla="*/ 135 h 223"/>
              <a:gd name="T44" fmla="*/ 16 w 223"/>
              <a:gd name="T45" fmla="*/ 162 h 223"/>
              <a:gd name="T46" fmla="*/ 216 w 223"/>
              <a:gd name="T47" fmla="*/ 139 h 223"/>
              <a:gd name="T48" fmla="*/ 212 w 223"/>
              <a:gd name="T49" fmla="*/ 134 h 223"/>
              <a:gd name="T50" fmla="*/ 215 w 223"/>
              <a:gd name="T51" fmla="*/ 111 h 223"/>
              <a:gd name="T52" fmla="*/ 223 w 223"/>
              <a:gd name="T53" fmla="*/ 111 h 223"/>
              <a:gd name="T54" fmla="*/ 220 w 223"/>
              <a:gd name="T55" fmla="*/ 136 h 223"/>
              <a:gd name="T56" fmla="*/ 4 w 223"/>
              <a:gd name="T57" fmla="*/ 116 h 223"/>
              <a:gd name="T58" fmla="*/ 0 w 223"/>
              <a:gd name="T59" fmla="*/ 111 h 223"/>
              <a:gd name="T60" fmla="*/ 7 w 223"/>
              <a:gd name="T61" fmla="*/ 84 h 223"/>
              <a:gd name="T62" fmla="*/ 8 w 223"/>
              <a:gd name="T63" fmla="*/ 111 h 223"/>
              <a:gd name="T64" fmla="*/ 216 w 223"/>
              <a:gd name="T65" fmla="*/ 91 h 223"/>
              <a:gd name="T66" fmla="*/ 204 w 223"/>
              <a:gd name="T67" fmla="*/ 66 h 223"/>
              <a:gd name="T68" fmla="*/ 212 w 223"/>
              <a:gd name="T69" fmla="*/ 63 h 223"/>
              <a:gd name="T70" fmla="*/ 217 w 223"/>
              <a:gd name="T71" fmla="*/ 91 h 223"/>
              <a:gd name="T72" fmla="*/ 14 w 223"/>
              <a:gd name="T73" fmla="*/ 69 h 223"/>
              <a:gd name="T74" fmla="*/ 11 w 223"/>
              <a:gd name="T75" fmla="*/ 63 h 223"/>
              <a:gd name="T76" fmla="*/ 30 w 223"/>
              <a:gd name="T77" fmla="*/ 42 h 223"/>
              <a:gd name="T78" fmla="*/ 18 w 223"/>
              <a:gd name="T79" fmla="*/ 67 h 223"/>
              <a:gd name="T80" fmla="*/ 195 w 223"/>
              <a:gd name="T81" fmla="*/ 48 h 223"/>
              <a:gd name="T82" fmla="*/ 176 w 223"/>
              <a:gd name="T83" fmla="*/ 30 h 223"/>
              <a:gd name="T84" fmla="*/ 181 w 223"/>
              <a:gd name="T85" fmla="*/ 24 h 223"/>
              <a:gd name="T86" fmla="*/ 198 w 223"/>
              <a:gd name="T87" fmla="*/ 47 h 223"/>
              <a:gd name="T88" fmla="*/ 44 w 223"/>
              <a:gd name="T89" fmla="*/ 32 h 223"/>
              <a:gd name="T90" fmla="*/ 42 w 223"/>
              <a:gd name="T91" fmla="*/ 24 h 223"/>
              <a:gd name="T92" fmla="*/ 68 w 223"/>
              <a:gd name="T93" fmla="*/ 13 h 223"/>
              <a:gd name="T94" fmla="*/ 47 w 223"/>
              <a:gd name="T95" fmla="*/ 31 h 223"/>
              <a:gd name="T96" fmla="*/ 158 w 223"/>
              <a:gd name="T97" fmla="*/ 18 h 223"/>
              <a:gd name="T98" fmla="*/ 134 w 223"/>
              <a:gd name="T99" fmla="*/ 10 h 223"/>
              <a:gd name="T100" fmla="*/ 136 w 223"/>
              <a:gd name="T101" fmla="*/ 3 h 223"/>
              <a:gd name="T102" fmla="*/ 161 w 223"/>
              <a:gd name="T103" fmla="*/ 16 h 223"/>
              <a:gd name="T104" fmla="*/ 87 w 223"/>
              <a:gd name="T105" fmla="*/ 11 h 223"/>
              <a:gd name="T106" fmla="*/ 86 w 223"/>
              <a:gd name="T107" fmla="*/ 3 h 223"/>
              <a:gd name="T108" fmla="*/ 111 w 223"/>
              <a:gd name="T109" fmla="*/ 0 h 223"/>
              <a:gd name="T110" fmla="*/ 111 w 223"/>
              <a:gd name="T111" fmla="*/ 8 h 223"/>
              <a:gd name="T112" fmla="*/ 87 w 223"/>
              <a:gd name="T113" fmla="*/ 11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accent4"/>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a:ea typeface="+mn-ea"/>
              <a:cs typeface="+mn-cs"/>
            </a:endParaRPr>
          </a:p>
        </p:txBody>
      </p:sp>
      <p:sp>
        <p:nvSpPr>
          <p:cNvPr id="45" name="Oval 44">
            <a:extLst>
              <a:ext uri="{FF2B5EF4-FFF2-40B4-BE49-F238E27FC236}">
                <a16:creationId xmlns:a16="http://schemas.microsoft.com/office/drawing/2014/main" xmlns="" id="{D7C1E404-AEAD-458C-8DF1-3AC7BBAF6016}"/>
              </a:ext>
            </a:extLst>
          </p:cNvPr>
          <p:cNvSpPr/>
          <p:nvPr/>
        </p:nvSpPr>
        <p:spPr>
          <a:xfrm>
            <a:off x="619125" y="5334000"/>
            <a:ext cx="1308100" cy="13081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Open Sans"/>
              <a:ea typeface="+mn-ea"/>
              <a:cs typeface="+mn-cs"/>
            </a:endParaRPr>
          </a:p>
        </p:txBody>
      </p:sp>
      <p:sp>
        <p:nvSpPr>
          <p:cNvPr id="46" name="Freeform: Shape 45">
            <a:extLst>
              <a:ext uri="{FF2B5EF4-FFF2-40B4-BE49-F238E27FC236}">
                <a16:creationId xmlns:a16="http://schemas.microsoft.com/office/drawing/2014/main" xmlns="" id="{40D16CE4-2447-400D-8A8C-814412AA0E90}"/>
              </a:ext>
            </a:extLst>
          </p:cNvPr>
          <p:cNvSpPr/>
          <p:nvPr/>
        </p:nvSpPr>
        <p:spPr>
          <a:xfrm>
            <a:off x="0" y="5356225"/>
            <a:ext cx="952500" cy="1501775"/>
          </a:xfrm>
          <a:custGeom>
            <a:avLst/>
            <a:gdLst>
              <a:gd name="connsiteX0" fmla="*/ 104775 w 952500"/>
              <a:gd name="connsiteY0" fmla="*/ 0 h 1501775"/>
              <a:gd name="connsiteX1" fmla="*/ 952500 w 952500"/>
              <a:gd name="connsiteY1" fmla="*/ 847725 h 1501775"/>
              <a:gd name="connsiteX2" fmla="*/ 704207 w 952500"/>
              <a:gd name="connsiteY2" fmla="*/ 1447157 h 1501775"/>
              <a:gd name="connsiteX3" fmla="*/ 638010 w 952500"/>
              <a:gd name="connsiteY3" fmla="*/ 1501775 h 1501775"/>
              <a:gd name="connsiteX4" fmla="*/ 0 w 952500"/>
              <a:gd name="connsiteY4" fmla="*/ 1501775 h 1501775"/>
              <a:gd name="connsiteX5" fmla="*/ 0 w 952500"/>
              <a:gd name="connsiteY5" fmla="*/ 7140 h 1501775"/>
              <a:gd name="connsiteX6" fmla="*/ 18100 w 952500"/>
              <a:gd name="connsiteY6" fmla="*/ 4377 h 1501775"/>
              <a:gd name="connsiteX7" fmla="*/ 104775 w 952500"/>
              <a:gd name="connsiteY7" fmla="*/ 0 h 1501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52500" h="1501775">
                <a:moveTo>
                  <a:pt x="104775" y="0"/>
                </a:moveTo>
                <a:cubicBezTo>
                  <a:pt x="572961" y="0"/>
                  <a:pt x="952500" y="379539"/>
                  <a:pt x="952500" y="847725"/>
                </a:cubicBezTo>
                <a:cubicBezTo>
                  <a:pt x="952500" y="1081818"/>
                  <a:pt x="857615" y="1293749"/>
                  <a:pt x="704207" y="1447157"/>
                </a:cubicBezTo>
                <a:lnTo>
                  <a:pt x="638010" y="1501775"/>
                </a:lnTo>
                <a:lnTo>
                  <a:pt x="0" y="1501775"/>
                </a:lnTo>
                <a:lnTo>
                  <a:pt x="0" y="7140"/>
                </a:lnTo>
                <a:lnTo>
                  <a:pt x="18100" y="4377"/>
                </a:lnTo>
                <a:cubicBezTo>
                  <a:pt x="46598" y="1483"/>
                  <a:pt x="75513" y="0"/>
                  <a:pt x="104775"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Open Sans"/>
              <a:ea typeface="+mn-ea"/>
              <a:cs typeface="+mn-cs"/>
            </a:endParaRPr>
          </a:p>
        </p:txBody>
      </p:sp>
      <p:sp>
        <p:nvSpPr>
          <p:cNvPr id="47" name="Freeform: Shape 46">
            <a:extLst>
              <a:ext uri="{FF2B5EF4-FFF2-40B4-BE49-F238E27FC236}">
                <a16:creationId xmlns:a16="http://schemas.microsoft.com/office/drawing/2014/main" xmlns="" id="{8D50D085-A977-47BD-88B8-AD2326F19F1B}"/>
              </a:ext>
            </a:extLst>
          </p:cNvPr>
          <p:cNvSpPr/>
          <p:nvPr/>
        </p:nvSpPr>
        <p:spPr>
          <a:xfrm>
            <a:off x="285750" y="6203950"/>
            <a:ext cx="1308100" cy="654050"/>
          </a:xfrm>
          <a:custGeom>
            <a:avLst/>
            <a:gdLst>
              <a:gd name="connsiteX0" fmla="*/ 654050 w 1308100"/>
              <a:gd name="connsiteY0" fmla="*/ 0 h 654050"/>
              <a:gd name="connsiteX1" fmla="*/ 1308100 w 1308100"/>
              <a:gd name="connsiteY1" fmla="*/ 654050 h 654050"/>
              <a:gd name="connsiteX2" fmla="*/ 0 w 1308100"/>
              <a:gd name="connsiteY2" fmla="*/ 654050 h 654050"/>
              <a:gd name="connsiteX3" fmla="*/ 654050 w 1308100"/>
              <a:gd name="connsiteY3" fmla="*/ 0 h 654050"/>
            </a:gdLst>
            <a:ahLst/>
            <a:cxnLst>
              <a:cxn ang="0">
                <a:pos x="connsiteX0" y="connsiteY0"/>
              </a:cxn>
              <a:cxn ang="0">
                <a:pos x="connsiteX1" y="connsiteY1"/>
              </a:cxn>
              <a:cxn ang="0">
                <a:pos x="connsiteX2" y="connsiteY2"/>
              </a:cxn>
              <a:cxn ang="0">
                <a:pos x="connsiteX3" y="connsiteY3"/>
              </a:cxn>
            </a:cxnLst>
            <a:rect l="l" t="t" r="r" b="b"/>
            <a:pathLst>
              <a:path w="1308100" h="654050">
                <a:moveTo>
                  <a:pt x="654050" y="0"/>
                </a:moveTo>
                <a:cubicBezTo>
                  <a:pt x="1015272" y="0"/>
                  <a:pt x="1308100" y="292828"/>
                  <a:pt x="1308100" y="654050"/>
                </a:cubicBezTo>
                <a:lnTo>
                  <a:pt x="0" y="654050"/>
                </a:lnTo>
                <a:cubicBezTo>
                  <a:pt x="0" y="292828"/>
                  <a:pt x="292828" y="0"/>
                  <a:pt x="654050"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Open Sans"/>
              <a:ea typeface="+mn-ea"/>
              <a:cs typeface="+mn-cs"/>
            </a:endParaRPr>
          </a:p>
        </p:txBody>
      </p:sp>
      <p:sp>
        <p:nvSpPr>
          <p:cNvPr id="48" name="Freeform 8">
            <a:extLst>
              <a:ext uri="{FF2B5EF4-FFF2-40B4-BE49-F238E27FC236}">
                <a16:creationId xmlns:a16="http://schemas.microsoft.com/office/drawing/2014/main" xmlns="" id="{15782403-A141-4A22-A63A-AEEE8E4084B5}"/>
              </a:ext>
            </a:extLst>
          </p:cNvPr>
          <p:cNvSpPr>
            <a:spLocks noEditPoints="1"/>
          </p:cNvSpPr>
          <p:nvPr/>
        </p:nvSpPr>
        <p:spPr bwMode="auto">
          <a:xfrm>
            <a:off x="476250" y="5778500"/>
            <a:ext cx="862013" cy="863600"/>
          </a:xfrm>
          <a:custGeom>
            <a:avLst/>
            <a:gdLst>
              <a:gd name="T0" fmla="*/ 2147483646 w 223"/>
              <a:gd name="T1" fmla="*/ 2147483646 h 223"/>
              <a:gd name="T2" fmla="*/ 2147483646 w 223"/>
              <a:gd name="T3" fmla="*/ 2147483646 h 223"/>
              <a:gd name="T4" fmla="*/ 2147483646 w 223"/>
              <a:gd name="T5" fmla="*/ 2147483646 h 223"/>
              <a:gd name="T6" fmla="*/ 2147483646 w 223"/>
              <a:gd name="T7" fmla="*/ 2147483646 h 223"/>
              <a:gd name="T8" fmla="*/ 2147483646 w 223"/>
              <a:gd name="T9" fmla="*/ 2147483646 h 223"/>
              <a:gd name="T10" fmla="*/ 2147483646 w 223"/>
              <a:gd name="T11" fmla="*/ 2147483646 h 223"/>
              <a:gd name="T12" fmla="*/ 2147483646 w 223"/>
              <a:gd name="T13" fmla="*/ 2147483646 h 223"/>
              <a:gd name="T14" fmla="*/ 2147483646 w 223"/>
              <a:gd name="T15" fmla="*/ 2147483646 h 223"/>
              <a:gd name="T16" fmla="*/ 2147483646 w 223"/>
              <a:gd name="T17" fmla="*/ 2147483646 h 223"/>
              <a:gd name="T18" fmla="*/ 2147483646 w 223"/>
              <a:gd name="T19" fmla="*/ 2147483646 h 223"/>
              <a:gd name="T20" fmla="*/ 2147483646 w 223"/>
              <a:gd name="T21" fmla="*/ 2147483646 h 223"/>
              <a:gd name="T22" fmla="*/ 2147483646 w 223"/>
              <a:gd name="T23" fmla="*/ 2147483646 h 223"/>
              <a:gd name="T24" fmla="*/ 2147483646 w 223"/>
              <a:gd name="T25" fmla="*/ 2147483646 h 223"/>
              <a:gd name="T26" fmla="*/ 2147483646 w 223"/>
              <a:gd name="T27" fmla="*/ 2147483646 h 223"/>
              <a:gd name="T28" fmla="*/ 2147483646 w 223"/>
              <a:gd name="T29" fmla="*/ 2147483646 h 223"/>
              <a:gd name="T30" fmla="*/ 2147483646 w 223"/>
              <a:gd name="T31" fmla="*/ 2147483646 h 223"/>
              <a:gd name="T32" fmla="*/ 2147483646 w 223"/>
              <a:gd name="T33" fmla="*/ 2147483646 h 223"/>
              <a:gd name="T34" fmla="*/ 2147483646 w 223"/>
              <a:gd name="T35" fmla="*/ 2147483646 h 223"/>
              <a:gd name="T36" fmla="*/ 2147483646 w 223"/>
              <a:gd name="T37" fmla="*/ 2147483646 h 223"/>
              <a:gd name="T38" fmla="*/ 2147483646 w 223"/>
              <a:gd name="T39" fmla="*/ 2147483646 h 223"/>
              <a:gd name="T40" fmla="*/ 2147483646 w 223"/>
              <a:gd name="T41" fmla="*/ 2147483646 h 223"/>
              <a:gd name="T42" fmla="*/ 2147483646 w 223"/>
              <a:gd name="T43" fmla="*/ 2147483646 h 223"/>
              <a:gd name="T44" fmla="*/ 2147483646 w 223"/>
              <a:gd name="T45" fmla="*/ 2147483646 h 223"/>
              <a:gd name="T46" fmla="*/ 2147483646 w 223"/>
              <a:gd name="T47" fmla="*/ 2147483646 h 223"/>
              <a:gd name="T48" fmla="*/ 2147483646 w 223"/>
              <a:gd name="T49" fmla="*/ 2147483646 h 223"/>
              <a:gd name="T50" fmla="*/ 2147483646 w 223"/>
              <a:gd name="T51" fmla="*/ 2147483646 h 223"/>
              <a:gd name="T52" fmla="*/ 2147483646 w 223"/>
              <a:gd name="T53" fmla="*/ 2147483646 h 223"/>
              <a:gd name="T54" fmla="*/ 2147483646 w 223"/>
              <a:gd name="T55" fmla="*/ 2147483646 h 223"/>
              <a:gd name="T56" fmla="*/ 2147483646 w 223"/>
              <a:gd name="T57" fmla="*/ 2147483646 h 223"/>
              <a:gd name="T58" fmla="*/ 0 w 223"/>
              <a:gd name="T59" fmla="*/ 2147483646 h 223"/>
              <a:gd name="T60" fmla="*/ 2147483646 w 223"/>
              <a:gd name="T61" fmla="*/ 2147483646 h 223"/>
              <a:gd name="T62" fmla="*/ 2147483646 w 223"/>
              <a:gd name="T63" fmla="*/ 2147483646 h 223"/>
              <a:gd name="T64" fmla="*/ 2147483646 w 223"/>
              <a:gd name="T65" fmla="*/ 2147483646 h 223"/>
              <a:gd name="T66" fmla="*/ 2147483646 w 223"/>
              <a:gd name="T67" fmla="*/ 2147483646 h 223"/>
              <a:gd name="T68" fmla="*/ 2147483646 w 223"/>
              <a:gd name="T69" fmla="*/ 2147483646 h 223"/>
              <a:gd name="T70" fmla="*/ 2147483646 w 223"/>
              <a:gd name="T71" fmla="*/ 2147483646 h 223"/>
              <a:gd name="T72" fmla="*/ 2147483646 w 223"/>
              <a:gd name="T73" fmla="*/ 2147483646 h 223"/>
              <a:gd name="T74" fmla="*/ 2147483646 w 223"/>
              <a:gd name="T75" fmla="*/ 2147483646 h 223"/>
              <a:gd name="T76" fmla="*/ 2147483646 w 223"/>
              <a:gd name="T77" fmla="*/ 2147483646 h 223"/>
              <a:gd name="T78" fmla="*/ 2147483646 w 223"/>
              <a:gd name="T79" fmla="*/ 2147483646 h 223"/>
              <a:gd name="T80" fmla="*/ 2147483646 w 223"/>
              <a:gd name="T81" fmla="*/ 2147483646 h 223"/>
              <a:gd name="T82" fmla="*/ 2147483646 w 223"/>
              <a:gd name="T83" fmla="*/ 2147483646 h 223"/>
              <a:gd name="T84" fmla="*/ 2147483646 w 223"/>
              <a:gd name="T85" fmla="*/ 2147483646 h 223"/>
              <a:gd name="T86" fmla="*/ 2147483646 w 223"/>
              <a:gd name="T87" fmla="*/ 2147483646 h 223"/>
              <a:gd name="T88" fmla="*/ 2147483646 w 223"/>
              <a:gd name="T89" fmla="*/ 2147483646 h 223"/>
              <a:gd name="T90" fmla="*/ 2147483646 w 223"/>
              <a:gd name="T91" fmla="*/ 2147483646 h 223"/>
              <a:gd name="T92" fmla="*/ 2147483646 w 223"/>
              <a:gd name="T93" fmla="*/ 2147483646 h 223"/>
              <a:gd name="T94" fmla="*/ 2147483646 w 223"/>
              <a:gd name="T95" fmla="*/ 2147483646 h 223"/>
              <a:gd name="T96" fmla="*/ 2147483646 w 223"/>
              <a:gd name="T97" fmla="*/ 2147483646 h 223"/>
              <a:gd name="T98" fmla="*/ 2147483646 w 223"/>
              <a:gd name="T99" fmla="*/ 2147483646 h 223"/>
              <a:gd name="T100" fmla="*/ 2147483646 w 223"/>
              <a:gd name="T101" fmla="*/ 2147483646 h 223"/>
              <a:gd name="T102" fmla="*/ 2147483646 w 223"/>
              <a:gd name="T103" fmla="*/ 2147483646 h 223"/>
              <a:gd name="T104" fmla="*/ 2147483646 w 223"/>
              <a:gd name="T105" fmla="*/ 2147483646 h 223"/>
              <a:gd name="T106" fmla="*/ 2147483646 w 223"/>
              <a:gd name="T107" fmla="*/ 2147483646 h 223"/>
              <a:gd name="T108" fmla="*/ 2147483646 w 223"/>
              <a:gd name="T109" fmla="*/ 0 h 223"/>
              <a:gd name="T110" fmla="*/ 2147483646 w 223"/>
              <a:gd name="T111" fmla="*/ 2147483646 h 223"/>
              <a:gd name="T112" fmla="*/ 2147483646 w 223"/>
              <a:gd name="T113" fmla="*/ 2147483646 h 22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pitchFamily="34" charset="0"/>
              <a:ea typeface="+mn-ea"/>
              <a:cs typeface="+mn-cs"/>
            </a:endParaRPr>
          </a:p>
        </p:txBody>
      </p:sp>
      <p:sp>
        <p:nvSpPr>
          <p:cNvPr id="126" name="Text Box 3">
            <a:extLst>
              <a:ext uri="{FF2B5EF4-FFF2-40B4-BE49-F238E27FC236}">
                <a16:creationId xmlns:a16="http://schemas.microsoft.com/office/drawing/2014/main" xmlns="" id="{81CCF02F-9AE6-4422-9D47-890238000A1F}"/>
              </a:ext>
            </a:extLst>
          </p:cNvPr>
          <p:cNvSpPr txBox="1">
            <a:spLocks noChangeArrowheads="1"/>
          </p:cNvSpPr>
          <p:nvPr/>
        </p:nvSpPr>
        <p:spPr bwMode="auto">
          <a:xfrm>
            <a:off x="3988428" y="2574544"/>
            <a:ext cx="8112668" cy="6718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Tahoma" panose="020B0604030504040204" pitchFamily="34" charset="0"/>
              </a:defRPr>
            </a:lvl1pPr>
            <a:lvl2pPr marL="742950" indent="-285750">
              <a:defRPr>
                <a:solidFill>
                  <a:schemeClr val="tx1"/>
                </a:solidFill>
                <a:latin typeface="Tahoma" panose="020B0604030504040204" pitchFamily="34" charset="0"/>
              </a:defRPr>
            </a:lvl2pPr>
            <a:lvl3pPr marL="1143000" indent="-228600">
              <a:defRPr>
                <a:solidFill>
                  <a:schemeClr val="tx1"/>
                </a:solidFill>
                <a:latin typeface="Tahoma" panose="020B0604030504040204" pitchFamily="34" charset="0"/>
              </a:defRPr>
            </a:lvl3pPr>
            <a:lvl4pPr marL="1600200" indent="-228600">
              <a:defRPr>
                <a:solidFill>
                  <a:schemeClr val="tx1"/>
                </a:solidFill>
                <a:latin typeface="Tahoma" panose="020B0604030504040204" pitchFamily="34" charset="0"/>
              </a:defRPr>
            </a:lvl4pPr>
            <a:lvl5pPr marL="2057400" indent="-228600">
              <a:defRPr>
                <a:solidFill>
                  <a:schemeClr val="tx1"/>
                </a:solidFill>
                <a:latin typeface="Tahoma" panose="020B0604030504040204" pitchFamily="34" charset="0"/>
              </a:defRPr>
            </a:lvl5pPr>
            <a:lvl6pPr marL="2514600" indent="-228600" eaLnBrk="0" fontAlgn="base" hangingPunct="0">
              <a:spcBef>
                <a:spcPct val="0"/>
              </a:spcBef>
              <a:spcAft>
                <a:spcPct val="0"/>
              </a:spcAft>
              <a:defRPr>
                <a:solidFill>
                  <a:schemeClr val="tx1"/>
                </a:solidFill>
                <a:latin typeface="Tahoma" panose="020B0604030504040204" pitchFamily="34" charset="0"/>
              </a:defRPr>
            </a:lvl6pPr>
            <a:lvl7pPr marL="2971800" indent="-228600" eaLnBrk="0" fontAlgn="base" hangingPunct="0">
              <a:spcBef>
                <a:spcPct val="0"/>
              </a:spcBef>
              <a:spcAft>
                <a:spcPct val="0"/>
              </a:spcAft>
              <a:defRPr>
                <a:solidFill>
                  <a:schemeClr val="tx1"/>
                </a:solidFill>
                <a:latin typeface="Tahoma" panose="020B0604030504040204" pitchFamily="34" charset="0"/>
              </a:defRPr>
            </a:lvl7pPr>
            <a:lvl8pPr marL="3429000" indent="-228600" eaLnBrk="0" fontAlgn="base" hangingPunct="0">
              <a:spcBef>
                <a:spcPct val="0"/>
              </a:spcBef>
              <a:spcAft>
                <a:spcPct val="0"/>
              </a:spcAft>
              <a:defRPr>
                <a:solidFill>
                  <a:schemeClr val="tx1"/>
                </a:solidFill>
                <a:latin typeface="Tahoma" panose="020B0604030504040204" pitchFamily="34" charset="0"/>
              </a:defRPr>
            </a:lvl8pPr>
            <a:lvl9pPr marL="3886200" indent="-228600" eaLnBrk="0" fontAlgn="base" hangingPunct="0">
              <a:spcBef>
                <a:spcPct val="0"/>
              </a:spcBef>
              <a:spcAft>
                <a:spcPct val="0"/>
              </a:spcAft>
              <a:defRPr>
                <a:solidFill>
                  <a:schemeClr val="tx1"/>
                </a:solidFill>
                <a:latin typeface="Tahoma" panose="020B0604030504040204" pitchFamily="34" charset="0"/>
              </a:defRPr>
            </a:lvl9pPr>
          </a:lstStyle>
          <a:p>
            <a:pPr marL="457200" indent="-457200" eaLnBrk="1" hangingPunct="1">
              <a:lnSpc>
                <a:spcPct val="150000"/>
              </a:lnSpc>
              <a:spcBef>
                <a:spcPct val="35000"/>
              </a:spcBef>
              <a:spcAft>
                <a:spcPct val="20000"/>
              </a:spcAft>
              <a:buFont typeface="Wingdings" panose="05000000000000000000" pitchFamily="2" charset="2"/>
              <a:buChar char="§"/>
              <a:defRPr/>
            </a:pPr>
            <a:r>
              <a:rPr lang="en-US" sz="2800" b="1" dirty="0" err="1">
                <a:solidFill>
                  <a:srgbClr val="0033CC"/>
                </a:solidFill>
                <a:latin typeface="+mj-lt"/>
              </a:rPr>
              <a:t>Công</a:t>
            </a:r>
            <a:r>
              <a:rPr lang="en-US" sz="2800" b="1" dirty="0">
                <a:solidFill>
                  <a:srgbClr val="0033CC"/>
                </a:solidFill>
                <a:latin typeface="+mj-lt"/>
              </a:rPr>
              <a:t> </a:t>
            </a:r>
            <a:r>
              <a:rPr lang="en-US" sz="2800" b="1" dirty="0" err="1">
                <a:solidFill>
                  <a:srgbClr val="0033CC"/>
                </a:solidFill>
                <a:latin typeface="+mj-lt"/>
              </a:rPr>
              <a:t>thức</a:t>
            </a:r>
            <a:r>
              <a:rPr lang="en-US" sz="2800" b="1" dirty="0">
                <a:solidFill>
                  <a:srgbClr val="0033CC"/>
                </a:solidFill>
                <a:latin typeface="+mj-lt"/>
              </a:rPr>
              <a:t> </a:t>
            </a:r>
            <a:r>
              <a:rPr lang="en-US" sz="2800" b="1" dirty="0" err="1">
                <a:solidFill>
                  <a:srgbClr val="0033CC"/>
                </a:solidFill>
                <a:latin typeface="+mj-lt"/>
              </a:rPr>
              <a:t>chung</a:t>
            </a:r>
            <a:r>
              <a:rPr lang="en-US" sz="2800" b="1" dirty="0">
                <a:solidFill>
                  <a:srgbClr val="0033CC"/>
                </a:solidFill>
                <a:latin typeface="+mj-lt"/>
              </a:rPr>
              <a:t> </a:t>
            </a:r>
            <a:r>
              <a:rPr lang="en-US" sz="2800" b="1" dirty="0" err="1">
                <a:solidFill>
                  <a:srgbClr val="0033CC"/>
                </a:solidFill>
                <a:latin typeface="+mj-lt"/>
              </a:rPr>
              <a:t>của</a:t>
            </a:r>
            <a:r>
              <a:rPr lang="en-US" sz="2800" b="1" dirty="0">
                <a:solidFill>
                  <a:srgbClr val="0033CC"/>
                </a:solidFill>
                <a:latin typeface="+mj-lt"/>
              </a:rPr>
              <a:t> </a:t>
            </a:r>
            <a:r>
              <a:rPr lang="en-US" sz="2800" b="1" dirty="0" err="1">
                <a:solidFill>
                  <a:srgbClr val="0033CC"/>
                </a:solidFill>
                <a:latin typeface="+mj-lt"/>
              </a:rPr>
              <a:t>tư</a:t>
            </a:r>
            <a:r>
              <a:rPr lang="en-US" sz="2800" b="1" dirty="0">
                <a:solidFill>
                  <a:srgbClr val="0033CC"/>
                </a:solidFill>
                <a:latin typeface="+mj-lt"/>
              </a:rPr>
              <a:t> </a:t>
            </a:r>
            <a:r>
              <a:rPr lang="en-US" sz="2800" b="1" dirty="0" err="1">
                <a:solidFill>
                  <a:srgbClr val="0033CC"/>
                </a:solidFill>
                <a:latin typeface="+mj-lt"/>
              </a:rPr>
              <a:t>bản</a:t>
            </a:r>
            <a:r>
              <a:rPr lang="en-US" sz="2800" b="1" dirty="0">
                <a:solidFill>
                  <a:srgbClr val="0033CC"/>
                </a:solidFill>
                <a:latin typeface="+mj-lt"/>
              </a:rPr>
              <a:t>:</a:t>
            </a:r>
          </a:p>
        </p:txBody>
      </p:sp>
      <p:sp>
        <p:nvSpPr>
          <p:cNvPr id="132" name="Text Box 8">
            <a:extLst>
              <a:ext uri="{FF2B5EF4-FFF2-40B4-BE49-F238E27FC236}">
                <a16:creationId xmlns:a16="http://schemas.microsoft.com/office/drawing/2014/main" xmlns="" id="{E715FBEB-54C9-431D-9ABF-28B9FE2F3C66}"/>
              </a:ext>
            </a:extLst>
          </p:cNvPr>
          <p:cNvSpPr txBox="1">
            <a:spLocks noChangeArrowheads="1"/>
          </p:cNvSpPr>
          <p:nvPr/>
        </p:nvSpPr>
        <p:spPr bwMode="auto">
          <a:xfrm>
            <a:off x="6015404" y="3499159"/>
            <a:ext cx="4024085" cy="646331"/>
          </a:xfrm>
          <a:prstGeom prst="rect">
            <a:avLst/>
          </a:prstGeom>
          <a:noFill/>
          <a:ln w="9525">
            <a:solidFill>
              <a:srgbClr val="0000CC"/>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eaLnBrk="1" hangingPunct="1">
              <a:spcBef>
                <a:spcPct val="50000"/>
              </a:spcBef>
            </a:pPr>
            <a:r>
              <a:rPr lang="en-US" altLang="en-US" sz="3600" b="1" dirty="0">
                <a:solidFill>
                  <a:srgbClr val="C00000"/>
                </a:solidFill>
                <a:latin typeface="Times New Roman" panose="02020603050405020304" pitchFamily="18" charset="0"/>
              </a:rPr>
              <a:t>T – H – T’</a:t>
            </a:r>
          </a:p>
        </p:txBody>
      </p:sp>
      <p:sp>
        <p:nvSpPr>
          <p:cNvPr id="3" name="Rectangle 2">
            <a:extLst>
              <a:ext uri="{FF2B5EF4-FFF2-40B4-BE49-F238E27FC236}">
                <a16:creationId xmlns:a16="http://schemas.microsoft.com/office/drawing/2014/main" xmlns="" id="{904B33D4-E635-4BF7-8CAC-2068715CF390}"/>
              </a:ext>
            </a:extLst>
          </p:cNvPr>
          <p:cNvSpPr/>
          <p:nvPr/>
        </p:nvSpPr>
        <p:spPr>
          <a:xfrm>
            <a:off x="4798874" y="4538359"/>
            <a:ext cx="2614690" cy="461665"/>
          </a:xfrm>
          <a:prstGeom prst="rect">
            <a:avLst/>
          </a:prstGeom>
        </p:spPr>
        <p:txBody>
          <a:bodyPr wrap="none">
            <a:spAutoFit/>
          </a:bodyPr>
          <a:lstStyle/>
          <a:p>
            <a:pPr marL="609600" lvl="0" algn="just" defTabSz="914400">
              <a:spcBef>
                <a:spcPts val="200"/>
              </a:spcBef>
              <a:spcAft>
                <a:spcPts val="200"/>
              </a:spcAft>
              <a:tabLst>
                <a:tab pos="762000" algn="l"/>
              </a:tabLst>
              <a:defRPr/>
            </a:pPr>
            <a:r>
              <a:rPr lang="en-US" sz="2400" dirty="0">
                <a:solidFill>
                  <a:srgbClr val="002060"/>
                </a:solidFill>
                <a:latin typeface="Arial" panose="020B0604020202020204" pitchFamily="34" charset="0"/>
                <a:cs typeface="Arial" panose="020B0604020202020204" pitchFamily="34" charset="0"/>
              </a:rPr>
              <a:t>(T’ = T + </a:t>
            </a:r>
            <a:r>
              <a:rPr lang="en-US" sz="2400" dirty="0">
                <a:solidFill>
                  <a:srgbClr val="002060"/>
                </a:solidFill>
                <a:latin typeface="Arial" panose="020B0604020202020204" pitchFamily="34" charset="0"/>
                <a:cs typeface="Arial" panose="020B0604020202020204" pitchFamily="34" charset="0"/>
                <a:sym typeface="Wingdings 3" panose="05040102010807070707" pitchFamily="18" charset="2"/>
              </a:rPr>
              <a:t></a:t>
            </a:r>
            <a:r>
              <a:rPr lang="en-US" sz="2400" dirty="0">
                <a:solidFill>
                  <a:srgbClr val="002060"/>
                </a:solidFill>
                <a:latin typeface="Arial" panose="020B0604020202020204" pitchFamily="34" charset="0"/>
                <a:cs typeface="Arial" panose="020B0604020202020204" pitchFamily="34" charset="0"/>
              </a:rPr>
              <a:t>T)</a:t>
            </a:r>
          </a:p>
        </p:txBody>
      </p:sp>
      <p:cxnSp>
        <p:nvCxnSpPr>
          <p:cNvPr id="5" name="Straight Arrow Connector 4">
            <a:extLst>
              <a:ext uri="{FF2B5EF4-FFF2-40B4-BE49-F238E27FC236}">
                <a16:creationId xmlns:a16="http://schemas.microsoft.com/office/drawing/2014/main" xmlns="" id="{DD0C91A3-42B8-469A-A0F9-67363ADA8F61}"/>
              </a:ext>
            </a:extLst>
          </p:cNvPr>
          <p:cNvCxnSpPr>
            <a:cxnSpLocks/>
          </p:cNvCxnSpPr>
          <p:nvPr/>
        </p:nvCxnSpPr>
        <p:spPr>
          <a:xfrm flipV="1">
            <a:off x="7478071" y="4769192"/>
            <a:ext cx="622525" cy="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3" name="Rectangle 12">
            <a:extLst>
              <a:ext uri="{FF2B5EF4-FFF2-40B4-BE49-F238E27FC236}">
                <a16:creationId xmlns:a16="http://schemas.microsoft.com/office/drawing/2014/main" xmlns="" id="{5DD04B0F-8929-4D96-80D3-4BB718014403}"/>
              </a:ext>
            </a:extLst>
          </p:cNvPr>
          <p:cNvSpPr/>
          <p:nvPr/>
        </p:nvSpPr>
        <p:spPr>
          <a:xfrm>
            <a:off x="8154167" y="4493479"/>
            <a:ext cx="2489784" cy="461665"/>
          </a:xfrm>
          <a:prstGeom prst="rect">
            <a:avLst/>
          </a:prstGeom>
        </p:spPr>
        <p:txBody>
          <a:bodyPr wrap="none">
            <a:spAutoFit/>
          </a:bodyPr>
          <a:lstStyle/>
          <a:p>
            <a:r>
              <a:rPr lang="en-US" sz="2400" b="1" dirty="0" err="1">
                <a:solidFill>
                  <a:srgbClr val="C00000"/>
                </a:solidFill>
                <a:latin typeface="Arial" panose="020B0604020202020204" pitchFamily="34" charset="0"/>
                <a:cs typeface="Arial" panose="020B0604020202020204" pitchFamily="34" charset="0"/>
              </a:rPr>
              <a:t>Giá</a:t>
            </a:r>
            <a:r>
              <a:rPr lang="en-US" sz="2400" b="1" dirty="0">
                <a:solidFill>
                  <a:srgbClr val="C00000"/>
                </a:solidFill>
                <a:latin typeface="Arial" panose="020B0604020202020204" pitchFamily="34" charset="0"/>
                <a:cs typeface="Arial" panose="020B0604020202020204" pitchFamily="34" charset="0"/>
              </a:rPr>
              <a:t> </a:t>
            </a:r>
            <a:r>
              <a:rPr lang="en-US" sz="2400" b="1" dirty="0" err="1">
                <a:solidFill>
                  <a:srgbClr val="C00000"/>
                </a:solidFill>
                <a:latin typeface="Arial" panose="020B0604020202020204" pitchFamily="34" charset="0"/>
                <a:cs typeface="Arial" panose="020B0604020202020204" pitchFamily="34" charset="0"/>
              </a:rPr>
              <a:t>trị</a:t>
            </a:r>
            <a:r>
              <a:rPr lang="en-US" sz="2400" b="1" dirty="0">
                <a:solidFill>
                  <a:srgbClr val="C00000"/>
                </a:solidFill>
                <a:latin typeface="Arial" panose="020B0604020202020204" pitchFamily="34" charset="0"/>
                <a:cs typeface="Arial" panose="020B0604020202020204" pitchFamily="34" charset="0"/>
              </a:rPr>
              <a:t> </a:t>
            </a:r>
            <a:r>
              <a:rPr lang="en-US" sz="2400" b="1" dirty="0" err="1">
                <a:solidFill>
                  <a:srgbClr val="C00000"/>
                </a:solidFill>
                <a:latin typeface="Arial" panose="020B0604020202020204" pitchFamily="34" charset="0"/>
                <a:cs typeface="Arial" panose="020B0604020202020204" pitchFamily="34" charset="0"/>
              </a:rPr>
              <a:t>thặng</a:t>
            </a:r>
            <a:r>
              <a:rPr lang="en-US" sz="2400" b="1" dirty="0">
                <a:solidFill>
                  <a:srgbClr val="C00000"/>
                </a:solidFill>
                <a:latin typeface="Arial" panose="020B0604020202020204" pitchFamily="34" charset="0"/>
                <a:cs typeface="Arial" panose="020B0604020202020204" pitchFamily="34" charset="0"/>
              </a:rPr>
              <a:t> d</a:t>
            </a:r>
            <a:r>
              <a:rPr lang="vi-VN" sz="2400" b="1" dirty="0">
                <a:solidFill>
                  <a:srgbClr val="C00000"/>
                </a:solidFill>
                <a:latin typeface="Arial" panose="020B0604020202020204" pitchFamily="34" charset="0"/>
                <a:cs typeface="Arial" panose="020B0604020202020204" pitchFamily="34" charset="0"/>
              </a:rPr>
              <a:t>ư</a:t>
            </a:r>
            <a:endParaRPr lang="en-US" sz="2400" b="1" dirty="0">
              <a:solidFill>
                <a:srgbClr val="C00000"/>
              </a:solidFill>
            </a:endParaRPr>
          </a:p>
        </p:txBody>
      </p:sp>
      <p:sp>
        <p:nvSpPr>
          <p:cNvPr id="14" name="Rectangle 13">
            <a:extLst>
              <a:ext uri="{FF2B5EF4-FFF2-40B4-BE49-F238E27FC236}">
                <a16:creationId xmlns:a16="http://schemas.microsoft.com/office/drawing/2014/main" xmlns="" id="{709D87D8-0DE5-4F8C-885B-CE6FDFDB489C}"/>
              </a:ext>
            </a:extLst>
          </p:cNvPr>
          <p:cNvSpPr/>
          <p:nvPr/>
        </p:nvSpPr>
        <p:spPr>
          <a:xfrm>
            <a:off x="3819993" y="5348013"/>
            <a:ext cx="7992747" cy="461665"/>
          </a:xfrm>
          <a:prstGeom prst="rect">
            <a:avLst/>
          </a:prstGeom>
        </p:spPr>
        <p:txBody>
          <a:bodyPr wrap="square">
            <a:spAutoFit/>
          </a:bodyPr>
          <a:lstStyle/>
          <a:p>
            <a:pPr algn="ctr">
              <a:spcBef>
                <a:spcPts val="200"/>
              </a:spcBef>
              <a:spcAft>
                <a:spcPts val="200"/>
              </a:spcAft>
            </a:pPr>
            <a:r>
              <a:rPr lang="en-US" altLang="en-US" sz="2400" dirty="0">
                <a:latin typeface="Arial" panose="020B0604020202020204" pitchFamily="34" charset="0"/>
                <a:cs typeface="Arial" panose="020B0604020202020204" pitchFamily="34" charset="0"/>
              </a:rPr>
              <a:t>→ </a:t>
            </a:r>
            <a:r>
              <a:rPr lang="en-US" altLang="en-US" sz="2400" b="1" dirty="0" err="1">
                <a:solidFill>
                  <a:srgbClr val="00B050"/>
                </a:solidFill>
                <a:latin typeface="Arial" panose="020B0604020202020204" pitchFamily="34" charset="0"/>
                <a:cs typeface="Arial" panose="020B0604020202020204" pitchFamily="34" charset="0"/>
              </a:rPr>
              <a:t>Tư</a:t>
            </a:r>
            <a:r>
              <a:rPr lang="en-US" altLang="en-US" sz="2400" b="1" dirty="0">
                <a:solidFill>
                  <a:srgbClr val="00B050"/>
                </a:solidFill>
                <a:latin typeface="Arial" panose="020B0604020202020204" pitchFamily="34" charset="0"/>
                <a:cs typeface="Arial" panose="020B0604020202020204" pitchFamily="34" charset="0"/>
              </a:rPr>
              <a:t> </a:t>
            </a:r>
            <a:r>
              <a:rPr lang="en-US" altLang="en-US" sz="2400" b="1" dirty="0" err="1">
                <a:solidFill>
                  <a:srgbClr val="00B050"/>
                </a:solidFill>
                <a:latin typeface="Arial" panose="020B0604020202020204" pitchFamily="34" charset="0"/>
                <a:cs typeface="Arial" panose="020B0604020202020204" pitchFamily="34" charset="0"/>
              </a:rPr>
              <a:t>bản</a:t>
            </a:r>
            <a:r>
              <a:rPr lang="en-US" altLang="en-US" sz="2400" b="1" dirty="0">
                <a:solidFill>
                  <a:srgbClr val="00B050"/>
                </a:solidFill>
                <a:latin typeface="Arial" panose="020B0604020202020204" pitchFamily="34" charset="0"/>
                <a:cs typeface="Arial" panose="020B0604020202020204" pitchFamily="34" charset="0"/>
              </a:rPr>
              <a:t> </a:t>
            </a:r>
            <a:r>
              <a:rPr lang="en-US" altLang="en-US" sz="2400" b="1" dirty="0" err="1">
                <a:solidFill>
                  <a:srgbClr val="00B050"/>
                </a:solidFill>
                <a:latin typeface="Arial" panose="020B0604020202020204" pitchFamily="34" charset="0"/>
                <a:cs typeface="Arial" panose="020B0604020202020204" pitchFamily="34" charset="0"/>
              </a:rPr>
              <a:t>là</a:t>
            </a:r>
            <a:r>
              <a:rPr lang="en-US" altLang="en-US" sz="2400" b="1" dirty="0">
                <a:solidFill>
                  <a:srgbClr val="00B050"/>
                </a:solidFill>
                <a:latin typeface="Arial" panose="020B0604020202020204" pitchFamily="34" charset="0"/>
                <a:cs typeface="Arial" panose="020B0604020202020204" pitchFamily="34" charset="0"/>
              </a:rPr>
              <a:t> </a:t>
            </a:r>
            <a:r>
              <a:rPr lang="en-US" altLang="en-US" sz="2400" b="1" dirty="0" err="1">
                <a:solidFill>
                  <a:srgbClr val="00B050"/>
                </a:solidFill>
                <a:latin typeface="Arial" panose="020B0604020202020204" pitchFamily="34" charset="0"/>
                <a:cs typeface="Arial" panose="020B0604020202020204" pitchFamily="34" charset="0"/>
              </a:rPr>
              <a:t>giá</a:t>
            </a:r>
            <a:r>
              <a:rPr lang="en-US" altLang="en-US" sz="2400" b="1" dirty="0">
                <a:solidFill>
                  <a:srgbClr val="00B050"/>
                </a:solidFill>
                <a:latin typeface="Arial" panose="020B0604020202020204" pitchFamily="34" charset="0"/>
                <a:cs typeface="Arial" panose="020B0604020202020204" pitchFamily="34" charset="0"/>
              </a:rPr>
              <a:t> </a:t>
            </a:r>
            <a:r>
              <a:rPr lang="en-US" altLang="en-US" sz="2400" b="1" dirty="0" err="1">
                <a:solidFill>
                  <a:srgbClr val="00B050"/>
                </a:solidFill>
                <a:latin typeface="Arial" panose="020B0604020202020204" pitchFamily="34" charset="0"/>
                <a:cs typeface="Arial" panose="020B0604020202020204" pitchFamily="34" charset="0"/>
              </a:rPr>
              <a:t>trị</a:t>
            </a:r>
            <a:r>
              <a:rPr lang="en-US" altLang="en-US" sz="2400" b="1" dirty="0">
                <a:solidFill>
                  <a:srgbClr val="00B050"/>
                </a:solidFill>
                <a:latin typeface="Arial" panose="020B0604020202020204" pitchFamily="34" charset="0"/>
                <a:cs typeface="Arial" panose="020B0604020202020204" pitchFamily="34" charset="0"/>
              </a:rPr>
              <a:t> </a:t>
            </a:r>
            <a:r>
              <a:rPr lang="en-US" altLang="en-US" sz="2400" b="1" dirty="0" err="1">
                <a:solidFill>
                  <a:srgbClr val="00B050"/>
                </a:solidFill>
                <a:latin typeface="Arial" panose="020B0604020202020204" pitchFamily="34" charset="0"/>
                <a:cs typeface="Arial" panose="020B0604020202020204" pitchFamily="34" charset="0"/>
              </a:rPr>
              <a:t>mang</a:t>
            </a:r>
            <a:r>
              <a:rPr lang="en-US" altLang="en-US" sz="2400" b="1" dirty="0">
                <a:solidFill>
                  <a:srgbClr val="00B050"/>
                </a:solidFill>
                <a:latin typeface="Arial" panose="020B0604020202020204" pitchFamily="34" charset="0"/>
                <a:cs typeface="Arial" panose="020B0604020202020204" pitchFamily="34" charset="0"/>
              </a:rPr>
              <a:t> </a:t>
            </a:r>
            <a:r>
              <a:rPr lang="en-US" altLang="en-US" sz="2400" b="1" dirty="0" err="1">
                <a:solidFill>
                  <a:srgbClr val="00B050"/>
                </a:solidFill>
                <a:latin typeface="Arial" panose="020B0604020202020204" pitchFamily="34" charset="0"/>
                <a:cs typeface="Arial" panose="020B0604020202020204" pitchFamily="34" charset="0"/>
              </a:rPr>
              <a:t>lại</a:t>
            </a:r>
            <a:r>
              <a:rPr lang="en-US" altLang="en-US" sz="2400" b="1" dirty="0">
                <a:solidFill>
                  <a:srgbClr val="00B050"/>
                </a:solidFill>
                <a:latin typeface="Arial" panose="020B0604020202020204" pitchFamily="34" charset="0"/>
                <a:cs typeface="Arial" panose="020B0604020202020204" pitchFamily="34" charset="0"/>
              </a:rPr>
              <a:t> </a:t>
            </a:r>
            <a:r>
              <a:rPr lang="en-US" altLang="en-US" sz="2400" b="1" dirty="0" err="1">
                <a:solidFill>
                  <a:srgbClr val="00B050"/>
                </a:solidFill>
                <a:latin typeface="Arial" panose="020B0604020202020204" pitchFamily="34" charset="0"/>
                <a:cs typeface="Arial" panose="020B0604020202020204" pitchFamily="34" charset="0"/>
              </a:rPr>
              <a:t>giá</a:t>
            </a:r>
            <a:r>
              <a:rPr lang="en-US" altLang="en-US" sz="2400" b="1" dirty="0">
                <a:solidFill>
                  <a:srgbClr val="00B050"/>
                </a:solidFill>
                <a:latin typeface="Arial" panose="020B0604020202020204" pitchFamily="34" charset="0"/>
                <a:cs typeface="Arial" panose="020B0604020202020204" pitchFamily="34" charset="0"/>
              </a:rPr>
              <a:t> </a:t>
            </a:r>
            <a:r>
              <a:rPr lang="en-US" altLang="en-US" sz="2400" b="1" dirty="0" err="1">
                <a:solidFill>
                  <a:srgbClr val="00B050"/>
                </a:solidFill>
                <a:latin typeface="Arial" panose="020B0604020202020204" pitchFamily="34" charset="0"/>
                <a:cs typeface="Arial" panose="020B0604020202020204" pitchFamily="34" charset="0"/>
              </a:rPr>
              <a:t>trị</a:t>
            </a:r>
            <a:r>
              <a:rPr lang="en-US" altLang="en-US" sz="2400" b="1" dirty="0">
                <a:solidFill>
                  <a:srgbClr val="00B050"/>
                </a:solidFill>
                <a:latin typeface="Arial" panose="020B0604020202020204" pitchFamily="34" charset="0"/>
                <a:cs typeface="Arial" panose="020B0604020202020204" pitchFamily="34" charset="0"/>
              </a:rPr>
              <a:t> </a:t>
            </a:r>
            <a:r>
              <a:rPr lang="en-US" altLang="en-US" sz="2400" b="1" dirty="0" err="1">
                <a:solidFill>
                  <a:srgbClr val="00B050"/>
                </a:solidFill>
                <a:latin typeface="Arial" panose="020B0604020202020204" pitchFamily="34" charset="0"/>
                <a:cs typeface="Arial" panose="020B0604020202020204" pitchFamily="34" charset="0"/>
              </a:rPr>
              <a:t>thặng</a:t>
            </a:r>
            <a:r>
              <a:rPr lang="en-US" altLang="en-US" sz="2400" b="1" dirty="0">
                <a:solidFill>
                  <a:srgbClr val="00B050"/>
                </a:solidFill>
                <a:latin typeface="Arial" panose="020B0604020202020204" pitchFamily="34" charset="0"/>
                <a:cs typeface="Arial" panose="020B0604020202020204" pitchFamily="34" charset="0"/>
              </a:rPr>
              <a:t> </a:t>
            </a:r>
            <a:r>
              <a:rPr lang="en-US" altLang="en-US" sz="2400" b="1" dirty="0" err="1">
                <a:solidFill>
                  <a:srgbClr val="00B050"/>
                </a:solidFill>
                <a:latin typeface="Arial" panose="020B0604020202020204" pitchFamily="34" charset="0"/>
                <a:cs typeface="Arial" panose="020B0604020202020204" pitchFamily="34" charset="0"/>
              </a:rPr>
              <a:t>dư</a:t>
            </a:r>
            <a:r>
              <a:rPr lang="en-US" altLang="en-US" sz="2400" dirty="0">
                <a:solidFill>
                  <a:srgbClr val="663300"/>
                </a:solidFill>
                <a:latin typeface="Arial" panose="020B0604020202020204" pitchFamily="34" charset="0"/>
                <a:cs typeface="Arial" panose="020B0604020202020204" pitchFamily="34" charset="0"/>
              </a:rPr>
              <a:t>. </a:t>
            </a:r>
          </a:p>
        </p:txBody>
      </p:sp>
      <p:pic>
        <p:nvPicPr>
          <p:cNvPr id="133" name="Picture 4" descr="Káº¿t quáº£ hÃ¬nh áº£nh cho cÃ¡c mÃ¡c">
            <a:extLst>
              <a:ext uri="{FF2B5EF4-FFF2-40B4-BE49-F238E27FC236}">
                <a16:creationId xmlns:a16="http://schemas.microsoft.com/office/drawing/2014/main" xmlns="" id="{81DCE446-6905-4558-B747-E75F1AB33EFB}"/>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79260" y="1239408"/>
            <a:ext cx="3095929" cy="3240866"/>
          </a:xfrm>
          <a:prstGeom prst="rect">
            <a:avLst/>
          </a:prstGeom>
          <a:ln w="190500" cap="sq">
            <a:solidFill>
              <a:srgbClr val="C8C6BD"/>
            </a:solidFill>
            <a:prstDash val="solid"/>
            <a:miter lim="800000"/>
          </a:ln>
          <a:effectLst>
            <a:outerShdw blurRad="254000" algn="bl" rotWithShape="0">
              <a:srgbClr val="000000">
                <a:alpha val="43000"/>
              </a:srgbClr>
            </a:outerShdw>
          </a:effectLst>
          <a:scene3d>
            <a:camera prst="perspectiveFront" fov="5400000"/>
            <a:lightRig rig="threePt" dir="t">
              <a:rot lat="0" lon="0" rev="2100000"/>
            </a:lightRig>
          </a:scene3d>
          <a:sp3d extrusionH="25400">
            <a:bevelT w="304800" h="152400" prst="hardEdge"/>
            <a:extrusionClr>
              <a:srgbClr val="000000"/>
            </a:extrusionClr>
          </a:sp3d>
          <a:extLst>
            <a:ext uri="{909E8E84-426E-40DD-AFC4-6F175D3DCCD1}">
              <a14:hiddenFill xmlns:a14="http://schemas.microsoft.com/office/drawing/2010/main">
                <a:solidFill>
                  <a:srgbClr val="FFFFFF"/>
                </a:solidFill>
              </a14:hiddenFill>
            </a:ext>
          </a:extLst>
        </p:spPr>
      </p:pic>
      <p:sp>
        <p:nvSpPr>
          <p:cNvPr id="134" name="Rectangle 133">
            <a:extLst>
              <a:ext uri="{FF2B5EF4-FFF2-40B4-BE49-F238E27FC236}">
                <a16:creationId xmlns:a16="http://schemas.microsoft.com/office/drawing/2014/main" xmlns="" id="{CC41B8BD-AE98-4E63-A0D9-644DAD1B79BD}"/>
              </a:ext>
            </a:extLst>
          </p:cNvPr>
          <p:cNvSpPr/>
          <p:nvPr/>
        </p:nvSpPr>
        <p:spPr>
          <a:xfrm>
            <a:off x="1441963" y="4630692"/>
            <a:ext cx="1159292" cy="369332"/>
          </a:xfrm>
          <a:prstGeom prst="rect">
            <a:avLst/>
          </a:prstGeom>
        </p:spPr>
        <p:txBody>
          <a:bodyPr wrap="none">
            <a:spAutoFit/>
          </a:bodyPr>
          <a:lstStyle/>
          <a:p>
            <a:r>
              <a:rPr lang="en-US" kern="0" dirty="0" err="1">
                <a:solidFill>
                  <a:srgbClr val="000000"/>
                </a:solidFill>
                <a:latin typeface="Arial" panose="020B0604020202020204" pitchFamily="34" charset="0"/>
                <a:cs typeface="Arial" panose="020B0604020202020204" pitchFamily="34" charset="0"/>
              </a:rPr>
              <a:t>Các</a:t>
            </a:r>
            <a:r>
              <a:rPr lang="en-US" kern="0" dirty="0">
                <a:solidFill>
                  <a:srgbClr val="000000"/>
                </a:solidFill>
                <a:latin typeface="Arial" panose="020B0604020202020204" pitchFamily="34" charset="0"/>
                <a:cs typeface="Arial" panose="020B0604020202020204" pitchFamily="34" charset="0"/>
              </a:rPr>
              <a:t> </a:t>
            </a:r>
            <a:r>
              <a:rPr lang="en-US" kern="0" dirty="0" err="1">
                <a:solidFill>
                  <a:srgbClr val="000000"/>
                </a:solidFill>
                <a:latin typeface="Arial" panose="020B0604020202020204" pitchFamily="34" charset="0"/>
                <a:cs typeface="Arial" panose="020B0604020202020204" pitchFamily="34" charset="0"/>
              </a:rPr>
              <a:t>Mác</a:t>
            </a:r>
            <a:r>
              <a:rPr lang="en-US" kern="0" dirty="0">
                <a:solidFill>
                  <a:srgbClr val="000000"/>
                </a:solidFill>
                <a:latin typeface="Arial" panose="020B0604020202020204" pitchFamily="34" charset="0"/>
                <a:cs typeface="Arial" panose="020B0604020202020204" pitchFamily="34" charset="0"/>
              </a:rPr>
              <a:t> </a:t>
            </a:r>
            <a:endParaRPr lang="en-US" dirty="0"/>
          </a:p>
        </p:txBody>
      </p:sp>
      <p:sp>
        <p:nvSpPr>
          <p:cNvPr id="23" name="Rectangle 22">
            <a:extLst>
              <a:ext uri="{FF2B5EF4-FFF2-40B4-BE49-F238E27FC236}">
                <a16:creationId xmlns:a16="http://schemas.microsoft.com/office/drawing/2014/main" xmlns="" id="{7E8AE0FC-1F01-4170-BB3E-5A5EA688022F}"/>
              </a:ext>
            </a:extLst>
          </p:cNvPr>
          <p:cNvSpPr/>
          <p:nvPr/>
        </p:nvSpPr>
        <p:spPr>
          <a:xfrm>
            <a:off x="3700072" y="1412020"/>
            <a:ext cx="7992256" cy="1200329"/>
          </a:xfrm>
          <a:prstGeom prst="rect">
            <a:avLst/>
          </a:prstGeom>
        </p:spPr>
        <p:txBody>
          <a:bodyPr wrap="square">
            <a:spAutoFit/>
          </a:bodyPr>
          <a:lstStyle/>
          <a:p>
            <a:pPr marL="342900" indent="-342900" algn="ctr">
              <a:spcBef>
                <a:spcPts val="200"/>
              </a:spcBef>
              <a:spcAft>
                <a:spcPts val="200"/>
              </a:spcAft>
              <a:buFont typeface="Wingdings" panose="05000000000000000000" pitchFamily="2" charset="2"/>
              <a:buChar char="§"/>
            </a:pPr>
            <a:r>
              <a:rPr lang="en-US" altLang="en-US" sz="2400" b="1" dirty="0" err="1">
                <a:solidFill>
                  <a:srgbClr val="000099"/>
                </a:solidFill>
                <a:latin typeface="Arial" panose="020B0604020202020204" pitchFamily="34" charset="0"/>
                <a:cs typeface="Arial" panose="020B0604020202020204" pitchFamily="34" charset="0"/>
              </a:rPr>
              <a:t>Mục</a:t>
            </a:r>
            <a:r>
              <a:rPr lang="en-US" altLang="en-US" sz="2400" b="1" dirty="0">
                <a:solidFill>
                  <a:srgbClr val="000099"/>
                </a:solidFill>
                <a:latin typeface="Arial" panose="020B0604020202020204" pitchFamily="34" charset="0"/>
                <a:cs typeface="Arial" panose="020B0604020202020204" pitchFamily="34" charset="0"/>
              </a:rPr>
              <a:t> </a:t>
            </a:r>
            <a:r>
              <a:rPr lang="en-US" altLang="en-US" sz="2400" b="1" dirty="0" err="1">
                <a:solidFill>
                  <a:srgbClr val="000099"/>
                </a:solidFill>
                <a:latin typeface="Arial" panose="020B0604020202020204" pitchFamily="34" charset="0"/>
                <a:cs typeface="Arial" panose="020B0604020202020204" pitchFamily="34" charset="0"/>
              </a:rPr>
              <a:t>đích</a:t>
            </a:r>
            <a:r>
              <a:rPr lang="en-US" altLang="en-US" sz="2400" b="1" dirty="0">
                <a:solidFill>
                  <a:srgbClr val="000099"/>
                </a:solidFill>
                <a:latin typeface="Arial" panose="020B0604020202020204" pitchFamily="34" charset="0"/>
                <a:cs typeface="Arial" panose="020B0604020202020204" pitchFamily="34" charset="0"/>
              </a:rPr>
              <a:t> </a:t>
            </a:r>
            <a:r>
              <a:rPr lang="en-US" altLang="en-US" sz="2400" dirty="0" err="1">
                <a:solidFill>
                  <a:srgbClr val="000099"/>
                </a:solidFill>
                <a:latin typeface="Arial" panose="020B0604020202020204" pitchFamily="34" charset="0"/>
                <a:cs typeface="Arial" panose="020B0604020202020204" pitchFamily="34" charset="0"/>
              </a:rPr>
              <a:t>của</a:t>
            </a:r>
            <a:r>
              <a:rPr lang="en-US" altLang="en-US" sz="2400" dirty="0">
                <a:solidFill>
                  <a:srgbClr val="000099"/>
                </a:solidFill>
                <a:latin typeface="Arial" panose="020B0604020202020204" pitchFamily="34" charset="0"/>
                <a:cs typeface="Arial" panose="020B0604020202020204" pitchFamily="34" charset="0"/>
              </a:rPr>
              <a:t> </a:t>
            </a:r>
            <a:r>
              <a:rPr lang="en-US" altLang="en-US" sz="2400" dirty="0" err="1">
                <a:solidFill>
                  <a:srgbClr val="000099"/>
                </a:solidFill>
                <a:latin typeface="Arial" panose="020B0604020202020204" pitchFamily="34" charset="0"/>
                <a:cs typeface="Arial" panose="020B0604020202020204" pitchFamily="34" charset="0"/>
              </a:rPr>
              <a:t>lưu</a:t>
            </a:r>
            <a:r>
              <a:rPr lang="en-US" altLang="en-US" sz="2400" dirty="0">
                <a:solidFill>
                  <a:srgbClr val="000099"/>
                </a:solidFill>
                <a:latin typeface="Arial" panose="020B0604020202020204" pitchFamily="34" charset="0"/>
                <a:cs typeface="Arial" panose="020B0604020202020204" pitchFamily="34" charset="0"/>
              </a:rPr>
              <a:t> </a:t>
            </a:r>
            <a:r>
              <a:rPr lang="en-US" altLang="en-US" sz="2400" dirty="0" err="1">
                <a:solidFill>
                  <a:srgbClr val="000099"/>
                </a:solidFill>
                <a:latin typeface="Arial" panose="020B0604020202020204" pitchFamily="34" charset="0"/>
                <a:cs typeface="Arial" panose="020B0604020202020204" pitchFamily="34" charset="0"/>
              </a:rPr>
              <a:t>thông</a:t>
            </a:r>
            <a:r>
              <a:rPr lang="en-US" altLang="en-US" sz="2400" dirty="0">
                <a:solidFill>
                  <a:srgbClr val="000099"/>
                </a:solidFill>
                <a:latin typeface="Arial" panose="020B0604020202020204" pitchFamily="34" charset="0"/>
                <a:cs typeface="Arial" panose="020B0604020202020204" pitchFamily="34" charset="0"/>
              </a:rPr>
              <a:t> </a:t>
            </a:r>
            <a:r>
              <a:rPr lang="en-US" altLang="en-US" sz="2400" dirty="0" err="1">
                <a:solidFill>
                  <a:srgbClr val="000099"/>
                </a:solidFill>
                <a:latin typeface="Arial" panose="020B0604020202020204" pitchFamily="34" charset="0"/>
                <a:cs typeface="Arial" panose="020B0604020202020204" pitchFamily="34" charset="0"/>
              </a:rPr>
              <a:t>tư</a:t>
            </a:r>
            <a:r>
              <a:rPr lang="en-US" altLang="en-US" sz="2400" dirty="0">
                <a:solidFill>
                  <a:srgbClr val="000099"/>
                </a:solidFill>
                <a:latin typeface="Arial" panose="020B0604020202020204" pitchFamily="34" charset="0"/>
                <a:cs typeface="Arial" panose="020B0604020202020204" pitchFamily="34" charset="0"/>
              </a:rPr>
              <a:t> </a:t>
            </a:r>
            <a:r>
              <a:rPr lang="en-US" altLang="en-US" sz="2400" dirty="0" err="1">
                <a:solidFill>
                  <a:srgbClr val="000099"/>
                </a:solidFill>
                <a:latin typeface="Arial" panose="020B0604020202020204" pitchFamily="34" charset="0"/>
                <a:cs typeface="Arial" panose="020B0604020202020204" pitchFamily="34" charset="0"/>
              </a:rPr>
              <a:t>bản</a:t>
            </a:r>
            <a:r>
              <a:rPr lang="en-US" altLang="en-US" sz="2400" dirty="0">
                <a:solidFill>
                  <a:srgbClr val="000099"/>
                </a:solidFill>
                <a:latin typeface="Arial" panose="020B0604020202020204" pitchFamily="34" charset="0"/>
                <a:cs typeface="Arial" panose="020B0604020202020204" pitchFamily="34" charset="0"/>
              </a:rPr>
              <a:t> </a:t>
            </a:r>
            <a:r>
              <a:rPr lang="en-US" altLang="en-US" sz="2400" dirty="0" err="1">
                <a:solidFill>
                  <a:srgbClr val="CC0099"/>
                </a:solidFill>
                <a:latin typeface="Arial" panose="020B0604020202020204" pitchFamily="34" charset="0"/>
                <a:cs typeface="Arial" panose="020B0604020202020204" pitchFamily="34" charset="0"/>
              </a:rPr>
              <a:t>là</a:t>
            </a:r>
            <a:r>
              <a:rPr lang="en-US" altLang="en-US" sz="2400" dirty="0">
                <a:solidFill>
                  <a:srgbClr val="CC0099"/>
                </a:solidFill>
                <a:latin typeface="Arial" panose="020B0604020202020204" pitchFamily="34" charset="0"/>
                <a:cs typeface="Arial" panose="020B0604020202020204" pitchFamily="34" charset="0"/>
              </a:rPr>
              <a:t> </a:t>
            </a:r>
            <a:r>
              <a:rPr lang="en-US" altLang="en-US" sz="2400" dirty="0" err="1">
                <a:solidFill>
                  <a:srgbClr val="CC0099"/>
                </a:solidFill>
                <a:latin typeface="Arial" panose="020B0604020202020204" pitchFamily="34" charset="0"/>
                <a:cs typeface="Arial" panose="020B0604020202020204" pitchFamily="34" charset="0"/>
              </a:rPr>
              <a:t>sự</a:t>
            </a:r>
            <a:r>
              <a:rPr lang="en-US" altLang="en-US" sz="2400" dirty="0">
                <a:solidFill>
                  <a:srgbClr val="CC0099"/>
                </a:solidFill>
                <a:latin typeface="Arial" panose="020B0604020202020204" pitchFamily="34" charset="0"/>
                <a:cs typeface="Arial" panose="020B0604020202020204" pitchFamily="34" charset="0"/>
              </a:rPr>
              <a:t> </a:t>
            </a:r>
            <a:r>
              <a:rPr lang="en-US" altLang="en-US" sz="2400" dirty="0" err="1">
                <a:solidFill>
                  <a:srgbClr val="CC0099"/>
                </a:solidFill>
                <a:latin typeface="Arial" panose="020B0604020202020204" pitchFamily="34" charset="0"/>
                <a:cs typeface="Arial" panose="020B0604020202020204" pitchFamily="34" charset="0"/>
              </a:rPr>
              <a:t>lớn</a:t>
            </a:r>
            <a:r>
              <a:rPr lang="en-US" altLang="en-US" sz="2400" dirty="0">
                <a:solidFill>
                  <a:srgbClr val="CC0099"/>
                </a:solidFill>
                <a:latin typeface="Arial" panose="020B0604020202020204" pitchFamily="34" charset="0"/>
                <a:cs typeface="Arial" panose="020B0604020202020204" pitchFamily="34" charset="0"/>
              </a:rPr>
              <a:t> </a:t>
            </a:r>
            <a:r>
              <a:rPr lang="en-US" altLang="en-US" sz="2400" dirty="0" err="1">
                <a:solidFill>
                  <a:srgbClr val="CC0099"/>
                </a:solidFill>
                <a:latin typeface="Arial" panose="020B0604020202020204" pitchFamily="34" charset="0"/>
                <a:cs typeface="Arial" panose="020B0604020202020204" pitchFamily="34" charset="0"/>
              </a:rPr>
              <a:t>lên</a:t>
            </a:r>
            <a:r>
              <a:rPr lang="en-US" altLang="en-US" sz="2400" dirty="0">
                <a:solidFill>
                  <a:srgbClr val="CC0099"/>
                </a:solidFill>
                <a:latin typeface="Arial" panose="020B0604020202020204" pitchFamily="34" charset="0"/>
                <a:cs typeface="Arial" panose="020B0604020202020204" pitchFamily="34" charset="0"/>
              </a:rPr>
              <a:t> </a:t>
            </a:r>
            <a:r>
              <a:rPr lang="en-US" altLang="en-US" sz="2400" dirty="0" err="1">
                <a:solidFill>
                  <a:srgbClr val="CC0099"/>
                </a:solidFill>
                <a:latin typeface="Arial" panose="020B0604020202020204" pitchFamily="34" charset="0"/>
                <a:cs typeface="Arial" panose="020B0604020202020204" pitchFamily="34" charset="0"/>
              </a:rPr>
              <a:t>của</a:t>
            </a:r>
            <a:r>
              <a:rPr lang="en-US" altLang="en-US" sz="2400" dirty="0">
                <a:solidFill>
                  <a:srgbClr val="CC0099"/>
                </a:solidFill>
                <a:latin typeface="Arial" panose="020B0604020202020204" pitchFamily="34" charset="0"/>
                <a:cs typeface="Arial" panose="020B0604020202020204" pitchFamily="34" charset="0"/>
              </a:rPr>
              <a:t> </a:t>
            </a:r>
            <a:r>
              <a:rPr lang="en-US" altLang="en-US" sz="2400" dirty="0" err="1">
                <a:solidFill>
                  <a:srgbClr val="CC0099"/>
                </a:solidFill>
                <a:latin typeface="Arial" panose="020B0604020202020204" pitchFamily="34" charset="0"/>
                <a:cs typeface="Arial" panose="020B0604020202020204" pitchFamily="34" charset="0"/>
              </a:rPr>
              <a:t>giá</a:t>
            </a:r>
            <a:r>
              <a:rPr lang="en-US" altLang="en-US" sz="2400" dirty="0">
                <a:solidFill>
                  <a:srgbClr val="CC0099"/>
                </a:solidFill>
                <a:latin typeface="Arial" panose="020B0604020202020204" pitchFamily="34" charset="0"/>
                <a:cs typeface="Arial" panose="020B0604020202020204" pitchFamily="34" charset="0"/>
              </a:rPr>
              <a:t> </a:t>
            </a:r>
            <a:r>
              <a:rPr lang="en-US" altLang="en-US" sz="2400" dirty="0" err="1">
                <a:solidFill>
                  <a:srgbClr val="CC0099"/>
                </a:solidFill>
                <a:latin typeface="Arial" panose="020B0604020202020204" pitchFamily="34" charset="0"/>
                <a:cs typeface="Arial" panose="020B0604020202020204" pitchFamily="34" charset="0"/>
              </a:rPr>
              <a:t>trị</a:t>
            </a:r>
            <a:r>
              <a:rPr lang="en-US" altLang="en-US" sz="2400" dirty="0">
                <a:solidFill>
                  <a:srgbClr val="CC0099"/>
                </a:solidFill>
                <a:latin typeface="Arial" panose="020B0604020202020204" pitchFamily="34" charset="0"/>
                <a:cs typeface="Arial" panose="020B0604020202020204" pitchFamily="34" charset="0"/>
              </a:rPr>
              <a:t>, </a:t>
            </a:r>
            <a:r>
              <a:rPr lang="en-US" altLang="en-US" sz="2400" dirty="0" err="1">
                <a:solidFill>
                  <a:srgbClr val="CC0099"/>
                </a:solidFill>
                <a:latin typeface="Arial" panose="020B0604020202020204" pitchFamily="34" charset="0"/>
                <a:cs typeface="Arial" panose="020B0604020202020204" pitchFamily="34" charset="0"/>
              </a:rPr>
              <a:t>là</a:t>
            </a:r>
            <a:r>
              <a:rPr lang="en-US" altLang="en-US" sz="2400" dirty="0">
                <a:solidFill>
                  <a:srgbClr val="CC0099"/>
                </a:solidFill>
                <a:latin typeface="Arial" panose="020B0604020202020204" pitchFamily="34" charset="0"/>
                <a:cs typeface="Arial" panose="020B0604020202020204" pitchFamily="34" charset="0"/>
              </a:rPr>
              <a:t> GTTD </a:t>
            </a:r>
            <a:r>
              <a:rPr lang="en-US" altLang="en-US" sz="2400" dirty="0" err="1">
                <a:solidFill>
                  <a:srgbClr val="000099"/>
                </a:solidFill>
                <a:latin typeface="Arial" panose="020B0604020202020204" pitchFamily="34" charset="0"/>
                <a:cs typeface="Arial" panose="020B0604020202020204" pitchFamily="34" charset="0"/>
              </a:rPr>
              <a:t>nên</a:t>
            </a:r>
            <a:r>
              <a:rPr lang="en-US" altLang="en-US" sz="2400" dirty="0">
                <a:solidFill>
                  <a:srgbClr val="000099"/>
                </a:solidFill>
                <a:latin typeface="Arial" panose="020B0604020202020204" pitchFamily="34" charset="0"/>
                <a:cs typeface="Arial" panose="020B0604020202020204" pitchFamily="34" charset="0"/>
              </a:rPr>
              <a:t> </a:t>
            </a:r>
            <a:r>
              <a:rPr lang="en-US" altLang="en-US" sz="2400" dirty="0" err="1">
                <a:solidFill>
                  <a:srgbClr val="000099"/>
                </a:solidFill>
                <a:latin typeface="Arial" panose="020B0604020202020204" pitchFamily="34" charset="0"/>
                <a:cs typeface="Arial" panose="020B0604020202020204" pitchFamily="34" charset="0"/>
              </a:rPr>
              <a:t>sự</a:t>
            </a:r>
            <a:r>
              <a:rPr lang="en-US" altLang="en-US" sz="2400" dirty="0">
                <a:solidFill>
                  <a:srgbClr val="000099"/>
                </a:solidFill>
                <a:latin typeface="Arial" panose="020B0604020202020204" pitchFamily="34" charset="0"/>
                <a:cs typeface="Arial" panose="020B0604020202020204" pitchFamily="34" charset="0"/>
              </a:rPr>
              <a:t> </a:t>
            </a:r>
            <a:r>
              <a:rPr lang="en-US" altLang="en-US" sz="2400" dirty="0" err="1">
                <a:solidFill>
                  <a:srgbClr val="000099"/>
                </a:solidFill>
                <a:latin typeface="Arial" panose="020B0604020202020204" pitchFamily="34" charset="0"/>
                <a:cs typeface="Arial" panose="020B0604020202020204" pitchFamily="34" charset="0"/>
              </a:rPr>
              <a:t>vận</a:t>
            </a:r>
            <a:r>
              <a:rPr lang="en-US" altLang="en-US" sz="2400" dirty="0">
                <a:solidFill>
                  <a:srgbClr val="000099"/>
                </a:solidFill>
                <a:latin typeface="Arial" panose="020B0604020202020204" pitchFamily="34" charset="0"/>
                <a:cs typeface="Arial" panose="020B0604020202020204" pitchFamily="34" charset="0"/>
              </a:rPr>
              <a:t> </a:t>
            </a:r>
            <a:r>
              <a:rPr lang="en-US" altLang="en-US" sz="2400" dirty="0" err="1">
                <a:solidFill>
                  <a:srgbClr val="000099"/>
                </a:solidFill>
                <a:latin typeface="Arial" panose="020B0604020202020204" pitchFamily="34" charset="0"/>
                <a:cs typeface="Arial" panose="020B0604020202020204" pitchFamily="34" charset="0"/>
              </a:rPr>
              <a:t>động</a:t>
            </a:r>
            <a:r>
              <a:rPr lang="en-US" altLang="en-US" sz="2400" dirty="0">
                <a:solidFill>
                  <a:srgbClr val="000099"/>
                </a:solidFill>
                <a:latin typeface="Arial" panose="020B0604020202020204" pitchFamily="34" charset="0"/>
                <a:cs typeface="Arial" panose="020B0604020202020204" pitchFamily="34" charset="0"/>
              </a:rPr>
              <a:t> </a:t>
            </a:r>
            <a:r>
              <a:rPr lang="en-US" altLang="en-US" sz="2400" dirty="0" err="1">
                <a:solidFill>
                  <a:srgbClr val="000099"/>
                </a:solidFill>
                <a:latin typeface="Arial" panose="020B0604020202020204" pitchFamily="34" charset="0"/>
                <a:cs typeface="Arial" panose="020B0604020202020204" pitchFamily="34" charset="0"/>
              </a:rPr>
              <a:t>của</a:t>
            </a:r>
            <a:r>
              <a:rPr lang="en-US" altLang="en-US" sz="2400" dirty="0">
                <a:solidFill>
                  <a:srgbClr val="000099"/>
                </a:solidFill>
                <a:latin typeface="Arial" panose="020B0604020202020204" pitchFamily="34" charset="0"/>
                <a:cs typeface="Arial" panose="020B0604020202020204" pitchFamily="34" charset="0"/>
              </a:rPr>
              <a:t> </a:t>
            </a:r>
            <a:r>
              <a:rPr lang="en-US" altLang="en-US" sz="2400" dirty="0" err="1">
                <a:solidFill>
                  <a:srgbClr val="000099"/>
                </a:solidFill>
                <a:latin typeface="Arial" panose="020B0604020202020204" pitchFamily="34" charset="0"/>
                <a:cs typeface="Arial" panose="020B0604020202020204" pitchFamily="34" charset="0"/>
              </a:rPr>
              <a:t>tư</a:t>
            </a:r>
            <a:r>
              <a:rPr lang="en-US" altLang="en-US" sz="2400" dirty="0">
                <a:solidFill>
                  <a:srgbClr val="000099"/>
                </a:solidFill>
                <a:latin typeface="Arial" panose="020B0604020202020204" pitchFamily="34" charset="0"/>
                <a:cs typeface="Arial" panose="020B0604020202020204" pitchFamily="34" charset="0"/>
              </a:rPr>
              <a:t> </a:t>
            </a:r>
            <a:r>
              <a:rPr lang="en-US" altLang="en-US" sz="2400" dirty="0" err="1">
                <a:solidFill>
                  <a:srgbClr val="000099"/>
                </a:solidFill>
                <a:latin typeface="Arial" panose="020B0604020202020204" pitchFamily="34" charset="0"/>
                <a:cs typeface="Arial" panose="020B0604020202020204" pitchFamily="34" charset="0"/>
              </a:rPr>
              <a:t>bản</a:t>
            </a:r>
            <a:r>
              <a:rPr lang="en-US" altLang="en-US" sz="2400" dirty="0">
                <a:solidFill>
                  <a:srgbClr val="000099"/>
                </a:solidFill>
                <a:latin typeface="Arial" panose="020B0604020202020204" pitchFamily="34" charset="0"/>
                <a:cs typeface="Arial" panose="020B0604020202020204" pitchFamily="34" charset="0"/>
              </a:rPr>
              <a:t> </a:t>
            </a:r>
            <a:r>
              <a:rPr lang="en-US" altLang="en-US" sz="2400" dirty="0" err="1">
                <a:solidFill>
                  <a:srgbClr val="000099"/>
                </a:solidFill>
                <a:latin typeface="Arial" panose="020B0604020202020204" pitchFamily="34" charset="0"/>
                <a:cs typeface="Arial" panose="020B0604020202020204" pitchFamily="34" charset="0"/>
              </a:rPr>
              <a:t>là</a:t>
            </a:r>
            <a:r>
              <a:rPr lang="en-US" altLang="en-US" sz="2400" dirty="0">
                <a:solidFill>
                  <a:srgbClr val="000099"/>
                </a:solidFill>
                <a:latin typeface="Arial" panose="020B0604020202020204" pitchFamily="34" charset="0"/>
                <a:cs typeface="Arial" panose="020B0604020202020204" pitchFamily="34" charset="0"/>
              </a:rPr>
              <a:t> </a:t>
            </a:r>
            <a:r>
              <a:rPr lang="en-US" altLang="en-US" sz="2400" dirty="0" err="1">
                <a:solidFill>
                  <a:srgbClr val="000099"/>
                </a:solidFill>
                <a:latin typeface="Arial" panose="020B0604020202020204" pitchFamily="34" charset="0"/>
                <a:cs typeface="Arial" panose="020B0604020202020204" pitchFamily="34" charset="0"/>
              </a:rPr>
              <a:t>không</a:t>
            </a:r>
            <a:r>
              <a:rPr lang="en-US" altLang="en-US" sz="2400" dirty="0">
                <a:solidFill>
                  <a:srgbClr val="000099"/>
                </a:solidFill>
                <a:latin typeface="Arial" panose="020B0604020202020204" pitchFamily="34" charset="0"/>
                <a:cs typeface="Arial" panose="020B0604020202020204" pitchFamily="34" charset="0"/>
              </a:rPr>
              <a:t> </a:t>
            </a:r>
            <a:r>
              <a:rPr lang="en-US" altLang="en-US" sz="2400" dirty="0" err="1">
                <a:solidFill>
                  <a:srgbClr val="000099"/>
                </a:solidFill>
                <a:latin typeface="Arial" panose="020B0604020202020204" pitchFamily="34" charset="0"/>
                <a:cs typeface="Arial" panose="020B0604020202020204" pitchFamily="34" charset="0"/>
              </a:rPr>
              <a:t>có</a:t>
            </a:r>
            <a:r>
              <a:rPr lang="en-US" altLang="en-US" sz="2400" dirty="0">
                <a:solidFill>
                  <a:srgbClr val="000099"/>
                </a:solidFill>
                <a:latin typeface="Arial" panose="020B0604020202020204" pitchFamily="34" charset="0"/>
                <a:cs typeface="Arial" panose="020B0604020202020204" pitchFamily="34" charset="0"/>
              </a:rPr>
              <a:t> </a:t>
            </a:r>
            <a:r>
              <a:rPr lang="en-US" altLang="en-US" sz="2400" dirty="0" err="1">
                <a:solidFill>
                  <a:srgbClr val="000099"/>
                </a:solidFill>
                <a:latin typeface="Arial" panose="020B0604020202020204" pitchFamily="34" charset="0"/>
                <a:cs typeface="Arial" panose="020B0604020202020204" pitchFamily="34" charset="0"/>
              </a:rPr>
              <a:t>giới</a:t>
            </a:r>
            <a:r>
              <a:rPr lang="en-US" altLang="en-US" sz="2400" dirty="0">
                <a:solidFill>
                  <a:srgbClr val="000099"/>
                </a:solidFill>
                <a:latin typeface="Arial" panose="020B0604020202020204" pitchFamily="34" charset="0"/>
                <a:cs typeface="Arial" panose="020B0604020202020204" pitchFamily="34" charset="0"/>
              </a:rPr>
              <a:t> </a:t>
            </a:r>
            <a:r>
              <a:rPr lang="vi-VN" altLang="en-US" sz="2400" dirty="0">
                <a:solidFill>
                  <a:srgbClr val="000099"/>
                </a:solidFill>
                <a:latin typeface="Arial" panose="020B0604020202020204" pitchFamily="34" charset="0"/>
                <a:cs typeface="Arial" panose="020B0604020202020204" pitchFamily="34" charset="0"/>
              </a:rPr>
              <a:t>hạn.</a:t>
            </a:r>
            <a:r>
              <a:rPr lang="en-US" altLang="en-US" sz="2400" dirty="0">
                <a:solidFill>
                  <a:srgbClr val="000099"/>
                </a:solidFill>
                <a:latin typeface="Arial" panose="020B0604020202020204" pitchFamily="34" charset="0"/>
                <a:cs typeface="Arial" panose="020B0604020202020204" pitchFamily="34" charset="0"/>
              </a:rPr>
              <a:t>	</a:t>
            </a:r>
          </a:p>
        </p:txBody>
      </p:sp>
      <p:sp>
        <p:nvSpPr>
          <p:cNvPr id="17" name="TextBox 16">
            <a:extLst>
              <a:ext uri="{FF2B5EF4-FFF2-40B4-BE49-F238E27FC236}">
                <a16:creationId xmlns:a16="http://schemas.microsoft.com/office/drawing/2014/main" xmlns="" id="{D983C50D-4701-40F0-A2BF-9C460CD1280A}"/>
              </a:ext>
            </a:extLst>
          </p:cNvPr>
          <p:cNvSpPr txBox="1"/>
          <p:nvPr/>
        </p:nvSpPr>
        <p:spPr>
          <a:xfrm>
            <a:off x="379261" y="256403"/>
            <a:ext cx="11313068" cy="851515"/>
          </a:xfrm>
          <a:prstGeom prst="rect">
            <a:avLst/>
          </a:prstGeom>
          <a:noFill/>
          <a:ln>
            <a:solidFill>
              <a:schemeClr val="tx1"/>
            </a:solidFill>
          </a:ln>
        </p:spPr>
        <p:txBody>
          <a:bodyPr wrap="square">
            <a:spAutoFit/>
          </a:bodyPr>
          <a:lstStyle/>
          <a:p>
            <a:pPr marL="609600" algn="ctr">
              <a:spcBef>
                <a:spcPts val="200"/>
              </a:spcBef>
              <a:spcAft>
                <a:spcPts val="200"/>
              </a:spcAft>
              <a:tabLst>
                <a:tab pos="762000" algn="l"/>
              </a:tabLst>
            </a:pPr>
            <a:r>
              <a:rPr lang="en-US" sz="2300" dirty="0">
                <a:effectLst/>
                <a:latin typeface="Times New Roman" panose="02020603050405020304" pitchFamily="18" charset="0"/>
                <a:ea typeface="Times New Roman" panose="02020603050405020304" pitchFamily="18" charset="0"/>
                <a:cs typeface="Times New Roman" panose="02020603050405020304" pitchFamily="18" charset="0"/>
              </a:rPr>
              <a:t>→ </a:t>
            </a:r>
            <a:r>
              <a:rPr lang="vi-VN" sz="2300" b="1" dirty="0">
                <a:effectLst/>
                <a:latin typeface="Arial" panose="020B0604020202020204" pitchFamily="34" charset="0"/>
                <a:ea typeface="Times New Roman" panose="02020603050405020304" pitchFamily="18" charset="0"/>
                <a:cs typeface="Arial" panose="020B0604020202020204" pitchFamily="34" charset="0"/>
              </a:rPr>
              <a:t>Điểm khác nhau cơ bản giữa 2 hình thức vận động </a:t>
            </a:r>
          </a:p>
          <a:p>
            <a:pPr marL="609600" algn="ctr">
              <a:spcBef>
                <a:spcPts val="200"/>
              </a:spcBef>
              <a:spcAft>
                <a:spcPts val="200"/>
              </a:spcAft>
              <a:tabLst>
                <a:tab pos="762000" algn="l"/>
              </a:tabLst>
            </a:pPr>
            <a:r>
              <a:rPr lang="vi-VN" sz="2300" b="1" dirty="0">
                <a:effectLst/>
                <a:latin typeface="Arial" panose="020B0604020202020204" pitchFamily="34" charset="0"/>
                <a:ea typeface="Times New Roman" panose="02020603050405020304" pitchFamily="18" charset="0"/>
                <a:cs typeface="Arial" panose="020B0604020202020204" pitchFamily="34" charset="0"/>
              </a:rPr>
              <a:t>thể hiện ở mục đích lưu thông. </a:t>
            </a:r>
            <a:endParaRPr lang="en-US" sz="2300" b="1" dirty="0">
              <a:effectLst/>
              <a:latin typeface="Arial" panose="020B0604020202020204" pitchFamily="34" charset="0"/>
              <a:ea typeface="Times New Roman" panose="02020603050405020304" pitchFamily="18" charset="0"/>
              <a:cs typeface="Arial" panose="020B0604020202020204" pitchFamily="34" charset="0"/>
            </a:endParaRPr>
          </a:p>
        </p:txBody>
      </p:sp>
    </p:spTree>
  </p:cSld>
  <p:clrMapOvr>
    <a:masterClrMapping/>
  </p:clrMapOvr>
  <p:transition spd="slow">
    <p:push dir="u"/>
  </p:transition>
  <p:timing>
    <p:tnLst>
      <p:par>
        <p:cTn id="1" dur="indefinite" restart="never" nodeType="tmRoot"/>
      </p:par>
    </p:tnLst>
  </p:timing>
</p:sld>
</file>

<file path=ppt/slides/slide10.xml><?xml version="1.0" encoding="utf-8"?>
<p:sld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Shape 330"/>
        <p:cNvGrpSpPr/>
        <p:nvPr/>
      </p:nvGrpSpPr>
      <p:grpSpPr>
        <a:xfrm>
          <a:off x="0" y="0"/>
          <a:ext cx="0" cy="0"/>
          <a:chOff x="0" y="0"/>
          <a:chExt cx="0" cy="0"/>
        </a:xfrm>
      </p:grpSpPr>
      <p:sp>
        <p:nvSpPr>
          <p:cNvPr id="332" name="Google Shape;332;p29"/>
          <p:cNvSpPr/>
          <p:nvPr/>
        </p:nvSpPr>
        <p:spPr>
          <a:xfrm rot="-5400000">
            <a:off x="4548000" y="2280033"/>
            <a:ext cx="1391200" cy="1391200"/>
          </a:xfrm>
          <a:prstGeom prst="teardrop">
            <a:avLst>
              <a:gd name="adj" fmla="val 100000"/>
            </a:avLst>
          </a:prstGeom>
          <a:solidFill>
            <a:schemeClr val="tx2">
              <a:lumMod val="60000"/>
              <a:lumOff val="40000"/>
            </a:schemeClr>
          </a:solidFill>
          <a:ln>
            <a:noFill/>
          </a:ln>
          <a:effectLst>
            <a:outerShdw blurRad="42863" dist="9525" dir="3960000" algn="bl" rotWithShape="0">
              <a:srgbClr val="000000">
                <a:alpha val="30000"/>
              </a:srgbClr>
            </a:outerShdw>
          </a:effectLst>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33" name="Google Shape;333;p29"/>
          <p:cNvSpPr/>
          <p:nvPr/>
        </p:nvSpPr>
        <p:spPr>
          <a:xfrm rot="5400000" flipH="1">
            <a:off x="6244133" y="2280033"/>
            <a:ext cx="1391200" cy="1391200"/>
          </a:xfrm>
          <a:prstGeom prst="teardrop">
            <a:avLst>
              <a:gd name="adj" fmla="val 100000"/>
            </a:avLst>
          </a:prstGeom>
          <a:solidFill>
            <a:srgbClr val="FFC000"/>
          </a:solidFill>
          <a:ln>
            <a:noFill/>
          </a:ln>
          <a:effectLst>
            <a:outerShdw blurRad="42863" dist="9525" dir="3960000" algn="bl" rotWithShape="0">
              <a:srgbClr val="000000">
                <a:alpha val="30000"/>
              </a:srgbClr>
            </a:outerShdw>
          </a:effectLst>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34" name="Google Shape;334;p29"/>
          <p:cNvSpPr/>
          <p:nvPr/>
        </p:nvSpPr>
        <p:spPr>
          <a:xfrm rot="5400000">
            <a:off x="6244133" y="3976033"/>
            <a:ext cx="1391200" cy="1391200"/>
          </a:xfrm>
          <a:prstGeom prst="teardrop">
            <a:avLst>
              <a:gd name="adj" fmla="val 100000"/>
            </a:avLst>
          </a:prstGeom>
          <a:solidFill>
            <a:srgbClr val="FF0066"/>
          </a:solidFill>
          <a:ln>
            <a:noFill/>
          </a:ln>
          <a:effectLst>
            <a:outerShdw blurRad="42863" dist="9525" dir="3960000" algn="bl" rotWithShape="0">
              <a:srgbClr val="000000">
                <a:alpha val="30000"/>
              </a:srgbClr>
            </a:outerShdw>
          </a:effectLst>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35" name="Google Shape;335;p29"/>
          <p:cNvSpPr/>
          <p:nvPr/>
        </p:nvSpPr>
        <p:spPr>
          <a:xfrm rot="-5400000" flipH="1">
            <a:off x="4548000" y="3976033"/>
            <a:ext cx="1391200" cy="1391200"/>
          </a:xfrm>
          <a:prstGeom prst="teardrop">
            <a:avLst>
              <a:gd name="adj" fmla="val 100000"/>
            </a:avLst>
          </a:prstGeom>
          <a:solidFill>
            <a:srgbClr val="00CC00"/>
          </a:solidFill>
          <a:ln>
            <a:noFill/>
          </a:ln>
          <a:effectLst>
            <a:outerShdw blurRad="42863" dist="9525" dir="3960000" algn="bl" rotWithShape="0">
              <a:srgbClr val="000000">
                <a:alpha val="30000"/>
              </a:srgbClr>
            </a:outerShdw>
          </a:effectLst>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36" name="Google Shape;336;p29"/>
          <p:cNvSpPr txBox="1"/>
          <p:nvPr/>
        </p:nvSpPr>
        <p:spPr>
          <a:xfrm>
            <a:off x="949928" y="2776063"/>
            <a:ext cx="3098800" cy="938800"/>
          </a:xfrm>
          <a:prstGeom prst="rect">
            <a:avLst/>
          </a:prstGeom>
          <a:noFill/>
          <a:ln>
            <a:noFill/>
          </a:ln>
        </p:spPr>
        <p:txBody>
          <a:bodyPr spcFirstLastPara="1" wrap="square" lIns="121900" tIns="121900" rIns="121900" bIns="121900" anchor="t" anchorCtr="0">
            <a:noAutofit/>
          </a:bodyPr>
          <a:lstStyle/>
          <a:p>
            <a:pPr algn="ctr" defTabSz="1219170">
              <a:spcAft>
                <a:spcPts val="2133"/>
              </a:spcAft>
              <a:buClr>
                <a:srgbClr val="000000"/>
              </a:buClr>
            </a:pPr>
            <a:r>
              <a:rPr lang="en-US" altLang="en-US" sz="2400" dirty="0" err="1">
                <a:solidFill>
                  <a:srgbClr val="FF0080"/>
                </a:solidFill>
                <a:cs typeface="Arial" panose="020B0604020202020204" pitchFamily="34" charset="0"/>
                <a:sym typeface="Arial" panose="020B0604020202020204" pitchFamily="34" charset="0"/>
              </a:rPr>
              <a:t>Tiền</a:t>
            </a:r>
            <a:r>
              <a:rPr lang="en-US" altLang="en-US" sz="2400" dirty="0">
                <a:solidFill>
                  <a:srgbClr val="FF0080"/>
                </a:solidFill>
                <a:cs typeface="Arial" panose="020B0604020202020204" pitchFamily="34" charset="0"/>
                <a:sym typeface="Arial" panose="020B0604020202020204" pitchFamily="34" charset="0"/>
              </a:rPr>
              <a:t> </a:t>
            </a:r>
            <a:r>
              <a:rPr lang="en-US" altLang="en-US" sz="2400" dirty="0" err="1">
                <a:solidFill>
                  <a:srgbClr val="FF0080"/>
                </a:solidFill>
                <a:cs typeface="Arial" panose="020B0604020202020204" pitchFamily="34" charset="0"/>
                <a:sym typeface="Arial" panose="020B0604020202020204" pitchFamily="34" charset="0"/>
              </a:rPr>
              <a:t>phải</a:t>
            </a:r>
            <a:r>
              <a:rPr lang="en-US" altLang="en-US" sz="2400" dirty="0">
                <a:solidFill>
                  <a:srgbClr val="FF0080"/>
                </a:solidFill>
                <a:cs typeface="Arial" panose="020B0604020202020204" pitchFamily="34" charset="0"/>
                <a:sym typeface="Arial" panose="020B0604020202020204" pitchFamily="34" charset="0"/>
              </a:rPr>
              <a:t> </a:t>
            </a:r>
            <a:r>
              <a:rPr lang="en-US" altLang="en-US" sz="2400" b="1" u="sng" dirty="0" err="1">
                <a:solidFill>
                  <a:srgbClr val="663300"/>
                </a:solidFill>
                <a:cs typeface="Arial" panose="020B0604020202020204" pitchFamily="34" charset="0"/>
                <a:sym typeface="Arial" panose="020B0604020202020204" pitchFamily="34" charset="0"/>
              </a:rPr>
              <a:t>đủ</a:t>
            </a:r>
            <a:r>
              <a:rPr lang="en-US" altLang="en-US" sz="2400" b="1" u="sng" dirty="0">
                <a:solidFill>
                  <a:srgbClr val="663300"/>
                </a:solidFill>
                <a:cs typeface="Arial" panose="020B0604020202020204" pitchFamily="34" charset="0"/>
                <a:sym typeface="Arial" panose="020B0604020202020204" pitchFamily="34" charset="0"/>
              </a:rPr>
              <a:t> </a:t>
            </a:r>
            <a:r>
              <a:rPr lang="en-US" altLang="en-US" sz="2400" b="1" u="sng" dirty="0" err="1">
                <a:solidFill>
                  <a:srgbClr val="663300"/>
                </a:solidFill>
                <a:cs typeface="Arial" panose="020B0604020202020204" pitchFamily="34" charset="0"/>
                <a:sym typeface="Arial" panose="020B0604020202020204" pitchFamily="34" charset="0"/>
              </a:rPr>
              <a:t>lớn</a:t>
            </a:r>
            <a:r>
              <a:rPr lang="en-US" altLang="en-US" sz="2400" dirty="0">
                <a:solidFill>
                  <a:srgbClr val="FF0080"/>
                </a:solidFill>
                <a:cs typeface="Arial" panose="020B0604020202020204" pitchFamily="34" charset="0"/>
                <a:sym typeface="Arial" panose="020B0604020202020204" pitchFamily="34" charset="0"/>
              </a:rPr>
              <a:t> </a:t>
            </a:r>
            <a:r>
              <a:rPr lang="en-US" altLang="en-US" sz="2400" dirty="0" err="1">
                <a:solidFill>
                  <a:srgbClr val="FF0080"/>
                </a:solidFill>
                <a:cs typeface="Arial" panose="020B0604020202020204" pitchFamily="34" charset="0"/>
                <a:sym typeface="Arial" panose="020B0604020202020204" pitchFamily="34" charset="0"/>
              </a:rPr>
              <a:t>cho</a:t>
            </a:r>
            <a:r>
              <a:rPr lang="en-US" altLang="en-US" sz="2400" dirty="0">
                <a:solidFill>
                  <a:srgbClr val="FF0080"/>
                </a:solidFill>
                <a:cs typeface="Arial" panose="020B0604020202020204" pitchFamily="34" charset="0"/>
                <a:sym typeface="Arial" panose="020B0604020202020204" pitchFamily="34" charset="0"/>
              </a:rPr>
              <a:t> </a:t>
            </a:r>
            <a:r>
              <a:rPr lang="en-US" altLang="en-US" sz="2400" dirty="0" err="1">
                <a:solidFill>
                  <a:srgbClr val="FF0080"/>
                </a:solidFill>
                <a:cs typeface="Arial" panose="020B0604020202020204" pitchFamily="34" charset="0"/>
                <a:sym typeface="Arial" panose="020B0604020202020204" pitchFamily="34" charset="0"/>
              </a:rPr>
              <a:t>sản</a:t>
            </a:r>
            <a:r>
              <a:rPr lang="en-US" altLang="en-US" sz="2400" dirty="0">
                <a:solidFill>
                  <a:srgbClr val="FF0080"/>
                </a:solidFill>
                <a:cs typeface="Arial" panose="020B0604020202020204" pitchFamily="34" charset="0"/>
                <a:sym typeface="Arial" panose="020B0604020202020204" pitchFamily="34" charset="0"/>
              </a:rPr>
              <a:t> </a:t>
            </a:r>
            <a:r>
              <a:rPr lang="en-US" altLang="en-US" sz="2400" dirty="0" err="1">
                <a:solidFill>
                  <a:srgbClr val="FF0080"/>
                </a:solidFill>
                <a:cs typeface="Arial" panose="020B0604020202020204" pitchFamily="34" charset="0"/>
                <a:sym typeface="Arial" panose="020B0604020202020204" pitchFamily="34" charset="0"/>
              </a:rPr>
              <a:t>xuất</a:t>
            </a:r>
            <a:endParaRPr lang="en-US" altLang="en-US" sz="2400" dirty="0">
              <a:solidFill>
                <a:srgbClr val="FF0080"/>
              </a:solidFill>
              <a:cs typeface="Arial" panose="020B0604020202020204" pitchFamily="34" charset="0"/>
              <a:sym typeface="Arial" panose="020B0604020202020204" pitchFamily="34" charset="0"/>
            </a:endParaRPr>
          </a:p>
          <a:p>
            <a:pPr algn="r" defTabSz="1219170">
              <a:spcAft>
                <a:spcPts val="2133"/>
              </a:spcAft>
              <a:buClr>
                <a:srgbClr val="000000"/>
              </a:buClr>
            </a:pPr>
            <a:endParaRPr sz="1733" kern="0" dirty="0">
              <a:solidFill>
                <a:srgbClr val="1F1A33"/>
              </a:solidFill>
              <a:latin typeface="Roboto Slab Regular"/>
              <a:ea typeface="Roboto Slab Regular"/>
              <a:cs typeface="Roboto Slab Regular"/>
              <a:sym typeface="Roboto Slab Regular"/>
            </a:endParaRPr>
          </a:p>
        </p:txBody>
      </p:sp>
      <p:sp>
        <p:nvSpPr>
          <p:cNvPr id="337" name="Google Shape;337;p29"/>
          <p:cNvSpPr txBox="1"/>
          <p:nvPr/>
        </p:nvSpPr>
        <p:spPr>
          <a:xfrm>
            <a:off x="949833" y="4777345"/>
            <a:ext cx="3098800" cy="938800"/>
          </a:xfrm>
          <a:prstGeom prst="rect">
            <a:avLst/>
          </a:prstGeom>
          <a:noFill/>
          <a:ln>
            <a:noFill/>
          </a:ln>
        </p:spPr>
        <p:txBody>
          <a:bodyPr spcFirstLastPara="1" wrap="square" lIns="121900" tIns="121900" rIns="121900" bIns="121900" anchor="t" anchorCtr="0">
            <a:noAutofit/>
          </a:bodyPr>
          <a:lstStyle/>
          <a:p>
            <a:pPr algn="ctr" defTabSz="1219170">
              <a:spcAft>
                <a:spcPts val="2133"/>
              </a:spcAft>
              <a:buClr>
                <a:srgbClr val="000000"/>
              </a:buClr>
            </a:pPr>
            <a:r>
              <a:rPr lang="en-US" sz="2400" dirty="0" err="1">
                <a:solidFill>
                  <a:srgbClr val="008000"/>
                </a:solidFill>
              </a:rPr>
              <a:t>Tiền</a:t>
            </a:r>
            <a:r>
              <a:rPr lang="en-US" sz="2400" dirty="0">
                <a:solidFill>
                  <a:srgbClr val="008000"/>
                </a:solidFill>
              </a:rPr>
              <a:t> </a:t>
            </a:r>
            <a:r>
              <a:rPr lang="en-US" sz="2400" dirty="0" err="1">
                <a:solidFill>
                  <a:srgbClr val="008000"/>
                </a:solidFill>
              </a:rPr>
              <a:t>phải</a:t>
            </a:r>
            <a:r>
              <a:rPr lang="en-US" sz="2400" dirty="0">
                <a:solidFill>
                  <a:srgbClr val="008000"/>
                </a:solidFill>
              </a:rPr>
              <a:t> </a:t>
            </a:r>
            <a:r>
              <a:rPr lang="en-US" sz="2400" dirty="0" err="1">
                <a:solidFill>
                  <a:srgbClr val="008000"/>
                </a:solidFill>
              </a:rPr>
              <a:t>được</a:t>
            </a:r>
            <a:r>
              <a:rPr lang="en-US" sz="2400" dirty="0">
                <a:solidFill>
                  <a:srgbClr val="008000"/>
                </a:solidFill>
              </a:rPr>
              <a:t> </a:t>
            </a:r>
            <a:r>
              <a:rPr lang="en-US" sz="2400" b="1" u="sng" dirty="0" err="1">
                <a:solidFill>
                  <a:srgbClr val="3333CC"/>
                </a:solidFill>
              </a:rPr>
              <a:t>đưa</a:t>
            </a:r>
            <a:r>
              <a:rPr lang="en-US" sz="2400" b="1" u="sng" dirty="0">
                <a:solidFill>
                  <a:srgbClr val="3333CC"/>
                </a:solidFill>
              </a:rPr>
              <a:t> </a:t>
            </a:r>
            <a:r>
              <a:rPr lang="en-US" sz="2400" b="1" u="sng" dirty="0" err="1">
                <a:solidFill>
                  <a:srgbClr val="3333CC"/>
                </a:solidFill>
              </a:rPr>
              <a:t>vào</a:t>
            </a:r>
            <a:r>
              <a:rPr lang="en-US" sz="2400" b="1" u="sng" dirty="0">
                <a:solidFill>
                  <a:srgbClr val="3333CC"/>
                </a:solidFill>
              </a:rPr>
              <a:t> </a:t>
            </a:r>
            <a:r>
              <a:rPr lang="en-US" sz="2400" b="1" u="sng" dirty="0" err="1">
                <a:solidFill>
                  <a:srgbClr val="3333CC"/>
                </a:solidFill>
              </a:rPr>
              <a:t>sản</a:t>
            </a:r>
            <a:r>
              <a:rPr lang="en-US" sz="2400" b="1" u="sng" dirty="0">
                <a:solidFill>
                  <a:srgbClr val="3333CC"/>
                </a:solidFill>
              </a:rPr>
              <a:t> </a:t>
            </a:r>
            <a:r>
              <a:rPr lang="en-US" sz="2400" b="1" u="sng" dirty="0" err="1">
                <a:solidFill>
                  <a:srgbClr val="3333CC"/>
                </a:solidFill>
              </a:rPr>
              <a:t>xuất</a:t>
            </a:r>
            <a:endParaRPr lang="en-US" sz="2400" b="1" u="sng" dirty="0">
              <a:solidFill>
                <a:srgbClr val="3333CC"/>
              </a:solidFill>
            </a:endParaRPr>
          </a:p>
          <a:p>
            <a:pPr algn="r" defTabSz="1219170">
              <a:spcAft>
                <a:spcPts val="2133"/>
              </a:spcAft>
              <a:buClr>
                <a:srgbClr val="000000"/>
              </a:buClr>
            </a:pPr>
            <a:endParaRPr sz="1733" kern="0" dirty="0">
              <a:solidFill>
                <a:srgbClr val="1F1A33"/>
              </a:solidFill>
              <a:latin typeface="Roboto Slab Regular"/>
              <a:ea typeface="Roboto Slab Regular"/>
              <a:cs typeface="Roboto Slab Regular"/>
              <a:sym typeface="Roboto Slab Regular"/>
            </a:endParaRPr>
          </a:p>
        </p:txBody>
      </p:sp>
      <p:sp>
        <p:nvSpPr>
          <p:cNvPr id="338" name="Google Shape;338;p29"/>
          <p:cNvSpPr txBox="1"/>
          <p:nvPr/>
        </p:nvSpPr>
        <p:spPr>
          <a:xfrm>
            <a:off x="949933" y="2180496"/>
            <a:ext cx="3098800" cy="595600"/>
          </a:xfrm>
          <a:prstGeom prst="rect">
            <a:avLst/>
          </a:prstGeom>
          <a:noFill/>
          <a:ln>
            <a:noFill/>
          </a:ln>
        </p:spPr>
        <p:txBody>
          <a:bodyPr spcFirstLastPara="1" wrap="square" lIns="121900" tIns="0" rIns="121900" bIns="0" anchor="t" anchorCtr="0">
            <a:noAutofit/>
          </a:bodyPr>
          <a:lstStyle/>
          <a:p>
            <a:pPr algn="r" defTabSz="1219170">
              <a:spcAft>
                <a:spcPts val="2133"/>
              </a:spcAft>
              <a:buClr>
                <a:srgbClr val="000000"/>
              </a:buClr>
            </a:pPr>
            <a:r>
              <a:rPr lang="en" sz="3200" kern="0">
                <a:solidFill>
                  <a:srgbClr val="1F1A33"/>
                </a:solidFill>
                <a:latin typeface="Advent Pro SemiBold"/>
                <a:ea typeface="Advent Pro SemiBold"/>
                <a:cs typeface="Advent Pro SemiBold"/>
                <a:sym typeface="Advent Pro SemiBold"/>
              </a:rPr>
              <a:t>A</a:t>
            </a:r>
            <a:endParaRPr sz="3200" kern="0">
              <a:solidFill>
                <a:srgbClr val="1F1A33"/>
              </a:solidFill>
              <a:latin typeface="Advent Pro SemiBold"/>
              <a:ea typeface="Advent Pro SemiBold"/>
              <a:cs typeface="Advent Pro SemiBold"/>
              <a:sym typeface="Advent Pro SemiBold"/>
            </a:endParaRPr>
          </a:p>
        </p:txBody>
      </p:sp>
      <p:sp>
        <p:nvSpPr>
          <p:cNvPr id="339" name="Google Shape;339;p29"/>
          <p:cNvSpPr txBox="1"/>
          <p:nvPr/>
        </p:nvSpPr>
        <p:spPr>
          <a:xfrm>
            <a:off x="949833" y="4181759"/>
            <a:ext cx="3098800" cy="595600"/>
          </a:xfrm>
          <a:prstGeom prst="rect">
            <a:avLst/>
          </a:prstGeom>
          <a:noFill/>
          <a:ln>
            <a:noFill/>
          </a:ln>
        </p:spPr>
        <p:txBody>
          <a:bodyPr spcFirstLastPara="1" wrap="square" lIns="121900" tIns="0" rIns="121900" bIns="0" anchor="t" anchorCtr="0">
            <a:noAutofit/>
          </a:bodyPr>
          <a:lstStyle/>
          <a:p>
            <a:pPr algn="r" defTabSz="1219170">
              <a:spcAft>
                <a:spcPts val="2133"/>
              </a:spcAft>
              <a:buClr>
                <a:srgbClr val="000000"/>
              </a:buClr>
            </a:pPr>
            <a:r>
              <a:rPr lang="en" sz="3200" kern="0">
                <a:solidFill>
                  <a:srgbClr val="1F1A33"/>
                </a:solidFill>
                <a:latin typeface="Advent Pro SemiBold"/>
                <a:ea typeface="Advent Pro SemiBold"/>
                <a:cs typeface="Advent Pro SemiBold"/>
                <a:sym typeface="Advent Pro SemiBold"/>
              </a:rPr>
              <a:t>B</a:t>
            </a:r>
            <a:endParaRPr sz="3200" kern="0">
              <a:solidFill>
                <a:srgbClr val="1F1A33"/>
              </a:solidFill>
              <a:latin typeface="Advent Pro SemiBold"/>
              <a:ea typeface="Advent Pro SemiBold"/>
              <a:cs typeface="Advent Pro SemiBold"/>
              <a:sym typeface="Advent Pro SemiBold"/>
            </a:endParaRPr>
          </a:p>
        </p:txBody>
      </p:sp>
      <p:sp>
        <p:nvSpPr>
          <p:cNvPr id="340" name="Google Shape;340;p29"/>
          <p:cNvSpPr txBox="1"/>
          <p:nvPr/>
        </p:nvSpPr>
        <p:spPr>
          <a:xfrm>
            <a:off x="8138243" y="2776063"/>
            <a:ext cx="3821528" cy="1391200"/>
          </a:xfrm>
          <a:prstGeom prst="rect">
            <a:avLst/>
          </a:prstGeom>
          <a:noFill/>
          <a:ln>
            <a:noFill/>
          </a:ln>
        </p:spPr>
        <p:txBody>
          <a:bodyPr spcFirstLastPara="1" wrap="square" lIns="121900" tIns="121900" rIns="121900" bIns="121900" anchor="t" anchorCtr="0">
            <a:noAutofit/>
          </a:bodyPr>
          <a:lstStyle/>
          <a:p>
            <a:pPr algn="ctr" defTabSz="1219170">
              <a:spcAft>
                <a:spcPts val="2133"/>
              </a:spcAft>
              <a:buClr>
                <a:srgbClr val="000000"/>
              </a:buClr>
            </a:pPr>
            <a:r>
              <a:rPr lang="en-US" sz="2000" dirty="0" err="1">
                <a:solidFill>
                  <a:srgbClr val="0000CC"/>
                </a:solidFill>
              </a:rPr>
              <a:t>Trong</a:t>
            </a:r>
            <a:r>
              <a:rPr lang="en-US" sz="2000" dirty="0">
                <a:solidFill>
                  <a:srgbClr val="0000CC"/>
                </a:solidFill>
              </a:rPr>
              <a:t> </a:t>
            </a:r>
            <a:r>
              <a:rPr lang="en-US" sz="2000" dirty="0" err="1">
                <a:solidFill>
                  <a:srgbClr val="0000CC"/>
                </a:solidFill>
              </a:rPr>
              <a:t>lưu</a:t>
            </a:r>
            <a:r>
              <a:rPr lang="en-US" sz="2000" dirty="0">
                <a:solidFill>
                  <a:srgbClr val="0000CC"/>
                </a:solidFill>
              </a:rPr>
              <a:t> </a:t>
            </a:r>
            <a:r>
              <a:rPr lang="en-US" sz="2000" dirty="0" err="1">
                <a:solidFill>
                  <a:srgbClr val="0000CC"/>
                </a:solidFill>
              </a:rPr>
              <a:t>thông</a:t>
            </a:r>
            <a:r>
              <a:rPr lang="en-US" sz="2000" dirty="0">
                <a:solidFill>
                  <a:srgbClr val="0000CC"/>
                </a:solidFill>
              </a:rPr>
              <a:t>, </a:t>
            </a:r>
            <a:r>
              <a:rPr lang="en-US" sz="2000" b="1" u="sng" dirty="0" err="1">
                <a:solidFill>
                  <a:srgbClr val="663300"/>
                </a:solidFill>
              </a:rPr>
              <a:t>tiền</a:t>
            </a:r>
            <a:r>
              <a:rPr lang="en-US" sz="2000" b="1" u="sng" dirty="0">
                <a:solidFill>
                  <a:srgbClr val="663300"/>
                </a:solidFill>
              </a:rPr>
              <a:t> </a:t>
            </a:r>
            <a:r>
              <a:rPr lang="en-US" sz="2000" b="1" u="sng" dirty="0" err="1">
                <a:solidFill>
                  <a:srgbClr val="663300"/>
                </a:solidFill>
              </a:rPr>
              <a:t>phải</a:t>
            </a:r>
            <a:r>
              <a:rPr lang="en-US" sz="2000" b="1" u="sng" dirty="0">
                <a:solidFill>
                  <a:srgbClr val="663300"/>
                </a:solidFill>
              </a:rPr>
              <a:t> </a:t>
            </a:r>
            <a:r>
              <a:rPr lang="en-US" sz="2000" b="1" u="sng" dirty="0" err="1">
                <a:solidFill>
                  <a:srgbClr val="663300"/>
                </a:solidFill>
              </a:rPr>
              <a:t>trao</a:t>
            </a:r>
            <a:r>
              <a:rPr lang="en-US" sz="2000" b="1" u="sng" dirty="0">
                <a:solidFill>
                  <a:srgbClr val="663300"/>
                </a:solidFill>
              </a:rPr>
              <a:t> </a:t>
            </a:r>
            <a:r>
              <a:rPr lang="en-US" sz="2000" b="1" u="sng" dirty="0" err="1">
                <a:solidFill>
                  <a:srgbClr val="663300"/>
                </a:solidFill>
              </a:rPr>
              <a:t>đổi</a:t>
            </a:r>
            <a:r>
              <a:rPr lang="en-US" sz="2000" b="1" u="sng" dirty="0">
                <a:solidFill>
                  <a:srgbClr val="663300"/>
                </a:solidFill>
              </a:rPr>
              <a:t> </a:t>
            </a:r>
            <a:r>
              <a:rPr lang="en-US" sz="2000" b="1" u="sng" dirty="0" err="1">
                <a:solidFill>
                  <a:srgbClr val="663300"/>
                </a:solidFill>
              </a:rPr>
              <a:t>với</a:t>
            </a:r>
            <a:r>
              <a:rPr lang="en-US" sz="2000" b="1" u="sng" dirty="0">
                <a:solidFill>
                  <a:srgbClr val="663300"/>
                </a:solidFill>
              </a:rPr>
              <a:t> </a:t>
            </a:r>
            <a:r>
              <a:rPr lang="en-US" sz="2000" b="1" u="sng" dirty="0" err="1">
                <a:solidFill>
                  <a:srgbClr val="663300"/>
                </a:solidFill>
              </a:rPr>
              <a:t>hàng</a:t>
            </a:r>
            <a:r>
              <a:rPr lang="en-US" sz="2000" b="1" u="sng" dirty="0">
                <a:solidFill>
                  <a:srgbClr val="663300"/>
                </a:solidFill>
              </a:rPr>
              <a:t> </a:t>
            </a:r>
            <a:r>
              <a:rPr lang="en-US" sz="2000" b="1" u="sng" dirty="0" err="1">
                <a:solidFill>
                  <a:srgbClr val="663300"/>
                </a:solidFill>
              </a:rPr>
              <a:t>hóa</a:t>
            </a:r>
            <a:r>
              <a:rPr lang="en-US" sz="2000" b="1" u="sng" dirty="0">
                <a:solidFill>
                  <a:srgbClr val="663300"/>
                </a:solidFill>
              </a:rPr>
              <a:t> </a:t>
            </a:r>
            <a:r>
              <a:rPr lang="en-US" sz="2000" b="1" u="sng" dirty="0" err="1">
                <a:solidFill>
                  <a:srgbClr val="663300"/>
                </a:solidFill>
              </a:rPr>
              <a:t>sức</a:t>
            </a:r>
            <a:r>
              <a:rPr lang="en-US" sz="2000" b="1" u="sng" dirty="0">
                <a:solidFill>
                  <a:srgbClr val="663300"/>
                </a:solidFill>
              </a:rPr>
              <a:t> lao </a:t>
            </a:r>
            <a:r>
              <a:rPr lang="en-US" sz="2000" b="1" u="sng" dirty="0" err="1">
                <a:solidFill>
                  <a:srgbClr val="663300"/>
                </a:solidFill>
              </a:rPr>
              <a:t>động</a:t>
            </a:r>
            <a:r>
              <a:rPr lang="en-US" sz="2000" b="1" u="sng" dirty="0">
                <a:solidFill>
                  <a:srgbClr val="663300"/>
                </a:solidFill>
              </a:rPr>
              <a:t> </a:t>
            </a:r>
            <a:r>
              <a:rPr lang="en-US" sz="2000" dirty="0" err="1">
                <a:solidFill>
                  <a:srgbClr val="0000CC"/>
                </a:solidFill>
              </a:rPr>
              <a:t>và</a:t>
            </a:r>
            <a:r>
              <a:rPr lang="en-US" sz="2000" dirty="0">
                <a:solidFill>
                  <a:srgbClr val="0000CC"/>
                </a:solidFill>
              </a:rPr>
              <a:t> </a:t>
            </a:r>
            <a:r>
              <a:rPr lang="en-US" sz="2000" dirty="0" err="1">
                <a:solidFill>
                  <a:srgbClr val="0000CC"/>
                </a:solidFill>
              </a:rPr>
              <a:t>đưa</a:t>
            </a:r>
            <a:r>
              <a:rPr lang="en-US" sz="2000" dirty="0">
                <a:solidFill>
                  <a:srgbClr val="0000CC"/>
                </a:solidFill>
              </a:rPr>
              <a:t> </a:t>
            </a:r>
            <a:r>
              <a:rPr lang="en-US" sz="2000" dirty="0" err="1">
                <a:solidFill>
                  <a:srgbClr val="0000CC"/>
                </a:solidFill>
              </a:rPr>
              <a:t>hàng</a:t>
            </a:r>
            <a:r>
              <a:rPr lang="en-US" sz="2000" dirty="0">
                <a:solidFill>
                  <a:srgbClr val="0000CC"/>
                </a:solidFill>
              </a:rPr>
              <a:t> </a:t>
            </a:r>
            <a:r>
              <a:rPr lang="en-US" sz="2000" dirty="0" err="1">
                <a:solidFill>
                  <a:srgbClr val="0000CC"/>
                </a:solidFill>
              </a:rPr>
              <a:t>hóa</a:t>
            </a:r>
            <a:r>
              <a:rPr lang="en-US" sz="2000" dirty="0">
                <a:solidFill>
                  <a:srgbClr val="0000CC"/>
                </a:solidFill>
              </a:rPr>
              <a:t> </a:t>
            </a:r>
            <a:r>
              <a:rPr lang="en-US" sz="2000" dirty="0" err="1">
                <a:solidFill>
                  <a:srgbClr val="0000CC"/>
                </a:solidFill>
              </a:rPr>
              <a:t>sức</a:t>
            </a:r>
            <a:r>
              <a:rPr lang="en-US" sz="2000" dirty="0">
                <a:solidFill>
                  <a:srgbClr val="0000CC"/>
                </a:solidFill>
              </a:rPr>
              <a:t> lao </a:t>
            </a:r>
            <a:r>
              <a:rPr lang="en-US" sz="2000" dirty="0" err="1">
                <a:solidFill>
                  <a:srgbClr val="0000CC"/>
                </a:solidFill>
              </a:rPr>
              <a:t>động</a:t>
            </a:r>
            <a:r>
              <a:rPr lang="en-US" sz="2000" dirty="0">
                <a:solidFill>
                  <a:srgbClr val="0000CC"/>
                </a:solidFill>
              </a:rPr>
              <a:t> </a:t>
            </a:r>
            <a:r>
              <a:rPr lang="en-US" sz="2000" dirty="0" err="1">
                <a:solidFill>
                  <a:srgbClr val="0000CC"/>
                </a:solidFill>
              </a:rPr>
              <a:t>vào</a:t>
            </a:r>
            <a:r>
              <a:rPr lang="en-US" sz="2000" dirty="0">
                <a:solidFill>
                  <a:srgbClr val="0000CC"/>
                </a:solidFill>
              </a:rPr>
              <a:t> </a:t>
            </a:r>
            <a:r>
              <a:rPr lang="en-US" sz="2000" dirty="0" err="1">
                <a:solidFill>
                  <a:srgbClr val="0000CC"/>
                </a:solidFill>
              </a:rPr>
              <a:t>sản</a:t>
            </a:r>
            <a:r>
              <a:rPr lang="en-US" sz="2000" dirty="0">
                <a:solidFill>
                  <a:srgbClr val="0000CC"/>
                </a:solidFill>
              </a:rPr>
              <a:t> </a:t>
            </a:r>
            <a:r>
              <a:rPr lang="en-US" sz="2000" dirty="0" err="1">
                <a:solidFill>
                  <a:srgbClr val="0000CC"/>
                </a:solidFill>
              </a:rPr>
              <a:t>xuất</a:t>
            </a:r>
            <a:r>
              <a:rPr lang="en-US" sz="2000" dirty="0">
                <a:solidFill>
                  <a:srgbClr val="0000CC"/>
                </a:solidFill>
              </a:rPr>
              <a:t>.</a:t>
            </a:r>
          </a:p>
          <a:p>
            <a:pPr defTabSz="1219170">
              <a:spcAft>
                <a:spcPts val="2133"/>
              </a:spcAft>
              <a:buClr>
                <a:srgbClr val="000000"/>
              </a:buClr>
            </a:pPr>
            <a:endParaRPr sz="1733" kern="0" dirty="0">
              <a:solidFill>
                <a:srgbClr val="1F1A33"/>
              </a:solidFill>
              <a:latin typeface="Roboto Slab Regular"/>
              <a:ea typeface="Roboto Slab Regular"/>
              <a:cs typeface="Roboto Slab Regular"/>
              <a:sym typeface="Roboto Slab Regular"/>
            </a:endParaRPr>
          </a:p>
        </p:txBody>
      </p:sp>
      <p:sp>
        <p:nvSpPr>
          <p:cNvPr id="341" name="Google Shape;341;p29"/>
          <p:cNvSpPr txBox="1"/>
          <p:nvPr/>
        </p:nvSpPr>
        <p:spPr>
          <a:xfrm>
            <a:off x="8138149" y="4777345"/>
            <a:ext cx="3690994" cy="938800"/>
          </a:xfrm>
          <a:prstGeom prst="rect">
            <a:avLst/>
          </a:prstGeom>
          <a:noFill/>
          <a:ln>
            <a:noFill/>
          </a:ln>
        </p:spPr>
        <p:txBody>
          <a:bodyPr spcFirstLastPara="1" wrap="square" lIns="121900" tIns="121900" rIns="121900" bIns="121900" anchor="t" anchorCtr="0">
            <a:noAutofit/>
          </a:bodyPr>
          <a:lstStyle/>
          <a:p>
            <a:pPr algn="ctr" defTabSz="1219170">
              <a:spcAft>
                <a:spcPts val="2133"/>
              </a:spcAft>
              <a:buClr>
                <a:srgbClr val="000000"/>
              </a:buClr>
            </a:pPr>
            <a:r>
              <a:rPr lang="en-US" sz="2400" dirty="0" err="1">
                <a:solidFill>
                  <a:srgbClr val="800040"/>
                </a:solidFill>
              </a:rPr>
              <a:t>Tiền</a:t>
            </a:r>
            <a:r>
              <a:rPr lang="en-US" sz="2400" dirty="0">
                <a:solidFill>
                  <a:srgbClr val="800040"/>
                </a:solidFill>
              </a:rPr>
              <a:t> </a:t>
            </a:r>
            <a:r>
              <a:rPr lang="en-US" sz="2400" dirty="0" err="1">
                <a:solidFill>
                  <a:srgbClr val="800040"/>
                </a:solidFill>
              </a:rPr>
              <a:t>phải</a:t>
            </a:r>
            <a:r>
              <a:rPr lang="en-US" sz="2400" dirty="0">
                <a:solidFill>
                  <a:srgbClr val="800040"/>
                </a:solidFill>
              </a:rPr>
              <a:t> </a:t>
            </a:r>
            <a:r>
              <a:rPr lang="en-US" sz="2400" b="1" u="sng" dirty="0" err="1"/>
              <a:t>vận</a:t>
            </a:r>
            <a:r>
              <a:rPr lang="en-US" sz="2400" b="1" u="sng" dirty="0"/>
              <a:t> </a:t>
            </a:r>
            <a:r>
              <a:rPr lang="en-US" sz="2400" b="1" u="sng" dirty="0" err="1"/>
              <a:t>động</a:t>
            </a:r>
            <a:r>
              <a:rPr lang="en-US" sz="2400" b="1" u="sng" dirty="0"/>
              <a:t> </a:t>
            </a:r>
            <a:r>
              <a:rPr lang="en-US" sz="2400" dirty="0" err="1">
                <a:solidFill>
                  <a:srgbClr val="800040"/>
                </a:solidFill>
              </a:rPr>
              <a:t>theo</a:t>
            </a:r>
            <a:r>
              <a:rPr lang="en-US" sz="2400" dirty="0">
                <a:solidFill>
                  <a:srgbClr val="800040"/>
                </a:solidFill>
              </a:rPr>
              <a:t> </a:t>
            </a:r>
            <a:r>
              <a:rPr lang="en-US" sz="2400" dirty="0" err="1">
                <a:solidFill>
                  <a:srgbClr val="800040"/>
                </a:solidFill>
              </a:rPr>
              <a:t>công</a:t>
            </a:r>
            <a:r>
              <a:rPr lang="en-US" sz="2400" dirty="0">
                <a:solidFill>
                  <a:srgbClr val="800040"/>
                </a:solidFill>
              </a:rPr>
              <a:t> </a:t>
            </a:r>
            <a:r>
              <a:rPr lang="en-US" sz="2400" dirty="0" err="1">
                <a:solidFill>
                  <a:srgbClr val="800040"/>
                </a:solidFill>
              </a:rPr>
              <a:t>thức</a:t>
            </a:r>
            <a:r>
              <a:rPr lang="en-US" sz="2400" dirty="0">
                <a:solidFill>
                  <a:srgbClr val="800040"/>
                </a:solidFill>
              </a:rPr>
              <a:t> </a:t>
            </a:r>
            <a:r>
              <a:rPr lang="en-US" sz="2400" b="1" dirty="0">
                <a:solidFill>
                  <a:srgbClr val="FF0000"/>
                </a:solidFill>
                <a:latin typeface="Times New Roman" panose="02020603050405020304" pitchFamily="18" charset="0"/>
              </a:rPr>
              <a:t>T – H - T’</a:t>
            </a:r>
          </a:p>
          <a:p>
            <a:pPr algn="ctr" defTabSz="1219170">
              <a:spcAft>
                <a:spcPts val="2133"/>
              </a:spcAft>
              <a:buClr>
                <a:srgbClr val="000000"/>
              </a:buClr>
            </a:pPr>
            <a:endParaRPr sz="1733" kern="0" dirty="0">
              <a:solidFill>
                <a:srgbClr val="1F1A33"/>
              </a:solidFill>
              <a:latin typeface="Roboto Slab Regular"/>
              <a:ea typeface="Roboto Slab Regular"/>
              <a:cs typeface="Roboto Slab Regular"/>
              <a:sym typeface="Roboto Slab Regular"/>
            </a:endParaRPr>
          </a:p>
        </p:txBody>
      </p:sp>
      <p:sp>
        <p:nvSpPr>
          <p:cNvPr id="342" name="Google Shape;342;p29"/>
          <p:cNvSpPr txBox="1"/>
          <p:nvPr/>
        </p:nvSpPr>
        <p:spPr>
          <a:xfrm>
            <a:off x="8138249" y="2180496"/>
            <a:ext cx="3098800" cy="595600"/>
          </a:xfrm>
          <a:prstGeom prst="rect">
            <a:avLst/>
          </a:prstGeom>
          <a:noFill/>
          <a:ln>
            <a:noFill/>
          </a:ln>
        </p:spPr>
        <p:txBody>
          <a:bodyPr spcFirstLastPara="1" wrap="square" lIns="121900" tIns="0" rIns="121900" bIns="0" anchor="t" anchorCtr="0">
            <a:noAutofit/>
          </a:bodyPr>
          <a:lstStyle/>
          <a:p>
            <a:pPr defTabSz="1219170">
              <a:spcAft>
                <a:spcPts val="2133"/>
              </a:spcAft>
              <a:buClr>
                <a:srgbClr val="000000"/>
              </a:buClr>
            </a:pPr>
            <a:r>
              <a:rPr lang="en" sz="3200" kern="0" dirty="0">
                <a:solidFill>
                  <a:srgbClr val="1F1A33"/>
                </a:solidFill>
                <a:latin typeface="Advent Pro SemiBold"/>
                <a:ea typeface="Advent Pro SemiBold"/>
                <a:cs typeface="Advent Pro SemiBold"/>
                <a:sym typeface="Advent Pro SemiBold"/>
              </a:rPr>
              <a:t>D</a:t>
            </a:r>
            <a:endParaRPr sz="3200" kern="0" dirty="0">
              <a:solidFill>
                <a:srgbClr val="1F1A33"/>
              </a:solidFill>
              <a:latin typeface="Advent Pro SemiBold"/>
              <a:ea typeface="Advent Pro SemiBold"/>
              <a:cs typeface="Advent Pro SemiBold"/>
              <a:sym typeface="Advent Pro SemiBold"/>
            </a:endParaRPr>
          </a:p>
        </p:txBody>
      </p:sp>
      <p:sp>
        <p:nvSpPr>
          <p:cNvPr id="343" name="Google Shape;343;p29"/>
          <p:cNvSpPr txBox="1"/>
          <p:nvPr/>
        </p:nvSpPr>
        <p:spPr>
          <a:xfrm>
            <a:off x="8138149" y="4181759"/>
            <a:ext cx="3098800" cy="595600"/>
          </a:xfrm>
          <a:prstGeom prst="rect">
            <a:avLst/>
          </a:prstGeom>
          <a:noFill/>
          <a:ln>
            <a:noFill/>
          </a:ln>
        </p:spPr>
        <p:txBody>
          <a:bodyPr spcFirstLastPara="1" wrap="square" lIns="121900" tIns="0" rIns="121900" bIns="0" anchor="t" anchorCtr="0">
            <a:noAutofit/>
          </a:bodyPr>
          <a:lstStyle/>
          <a:p>
            <a:pPr defTabSz="1219170">
              <a:spcAft>
                <a:spcPts val="2133"/>
              </a:spcAft>
              <a:buClr>
                <a:srgbClr val="000000"/>
              </a:buClr>
            </a:pPr>
            <a:r>
              <a:rPr lang="en" sz="3200" kern="0" dirty="0">
                <a:solidFill>
                  <a:srgbClr val="1F1A33"/>
                </a:solidFill>
                <a:latin typeface="Advent Pro SemiBold"/>
                <a:ea typeface="Advent Pro SemiBold"/>
                <a:cs typeface="Advent Pro SemiBold"/>
                <a:sym typeface="Advent Pro SemiBold"/>
              </a:rPr>
              <a:t>C</a:t>
            </a:r>
            <a:endParaRPr sz="3200" kern="0" dirty="0">
              <a:solidFill>
                <a:srgbClr val="1F1A33"/>
              </a:solidFill>
              <a:latin typeface="Advent Pro SemiBold"/>
              <a:ea typeface="Advent Pro SemiBold"/>
              <a:cs typeface="Advent Pro SemiBold"/>
              <a:sym typeface="Advent Pro SemiBold"/>
            </a:endParaRPr>
          </a:p>
        </p:txBody>
      </p:sp>
      <p:grpSp>
        <p:nvGrpSpPr>
          <p:cNvPr id="344" name="Google Shape;344;p29"/>
          <p:cNvGrpSpPr/>
          <p:nvPr/>
        </p:nvGrpSpPr>
        <p:grpSpPr>
          <a:xfrm>
            <a:off x="5048648" y="2784669"/>
            <a:ext cx="389905" cy="403961"/>
            <a:chOff x="3357325" y="2093500"/>
            <a:chExt cx="311525" cy="322825"/>
          </a:xfrm>
        </p:grpSpPr>
        <p:sp>
          <p:nvSpPr>
            <p:cNvPr id="345" name="Google Shape;345;p29"/>
            <p:cNvSpPr/>
            <p:nvPr/>
          </p:nvSpPr>
          <p:spPr>
            <a:xfrm>
              <a:off x="3357325" y="2210550"/>
              <a:ext cx="85700" cy="205775"/>
            </a:xfrm>
            <a:custGeom>
              <a:avLst/>
              <a:gdLst/>
              <a:ahLst/>
              <a:cxnLst/>
              <a:rect l="l" t="t" r="r" b="b"/>
              <a:pathLst>
                <a:path w="3428" h="8231" extrusionOk="0">
                  <a:moveTo>
                    <a:pt x="566" y="1"/>
                  </a:moveTo>
                  <a:cubicBezTo>
                    <a:pt x="253" y="1"/>
                    <a:pt x="0" y="251"/>
                    <a:pt x="0" y="564"/>
                  </a:cubicBezTo>
                  <a:lnTo>
                    <a:pt x="0" y="7664"/>
                  </a:lnTo>
                  <a:cubicBezTo>
                    <a:pt x="0" y="7978"/>
                    <a:pt x="253" y="8231"/>
                    <a:pt x="566" y="8231"/>
                  </a:cubicBezTo>
                  <a:lnTo>
                    <a:pt x="2861" y="8231"/>
                  </a:lnTo>
                  <a:cubicBezTo>
                    <a:pt x="3174" y="8231"/>
                    <a:pt x="3427" y="7978"/>
                    <a:pt x="3427" y="7664"/>
                  </a:cubicBezTo>
                  <a:lnTo>
                    <a:pt x="3427" y="564"/>
                  </a:lnTo>
                  <a:cubicBezTo>
                    <a:pt x="3427" y="251"/>
                    <a:pt x="3174" y="1"/>
                    <a:pt x="2861" y="1"/>
                  </a:cubicBezTo>
                  <a:close/>
                </a:path>
              </a:pathLst>
            </a:custGeom>
            <a:solidFill>
              <a:srgbClr val="FFFFFF"/>
            </a:solidFill>
            <a:ln>
              <a:noFill/>
            </a:ln>
            <a:effectLst>
              <a:outerShdw blurRad="57150" dist="9525" dir="4140000" algn="bl" rotWithShape="0">
                <a:srgbClr val="000000">
                  <a:alpha val="31000"/>
                </a:srgbClr>
              </a:outerShdw>
            </a:effectLst>
          </p:spPr>
          <p:txBody>
            <a:bodyPr spcFirstLastPara="1" wrap="square" lIns="121900" tIns="121900" rIns="121900" bIns="121900" anchor="ctr" anchorCtr="0">
              <a:noAutofit/>
            </a:bodyPr>
            <a:lstStyle/>
            <a:p>
              <a:pPr defTabSz="1219170">
                <a:buClr>
                  <a:srgbClr val="000000"/>
                </a:buClr>
              </a:pPr>
              <a:endParaRPr sz="1867" kern="0">
                <a:solidFill>
                  <a:srgbClr val="435D74"/>
                </a:solidFill>
                <a:latin typeface="Arial"/>
                <a:cs typeface="Arial"/>
                <a:sym typeface="Arial"/>
              </a:endParaRPr>
            </a:p>
          </p:txBody>
        </p:sp>
        <p:sp>
          <p:nvSpPr>
            <p:cNvPr id="346" name="Google Shape;346;p29"/>
            <p:cNvSpPr/>
            <p:nvPr/>
          </p:nvSpPr>
          <p:spPr>
            <a:xfrm>
              <a:off x="3471225" y="2152075"/>
              <a:ext cx="84725" cy="264250"/>
            </a:xfrm>
            <a:custGeom>
              <a:avLst/>
              <a:gdLst/>
              <a:ahLst/>
              <a:cxnLst/>
              <a:rect l="l" t="t" r="r" b="b"/>
              <a:pathLst>
                <a:path w="3389" h="10570" extrusionOk="0">
                  <a:moveTo>
                    <a:pt x="563" y="0"/>
                  </a:moveTo>
                  <a:cubicBezTo>
                    <a:pt x="253" y="0"/>
                    <a:pt x="0" y="250"/>
                    <a:pt x="0" y="563"/>
                  </a:cubicBezTo>
                  <a:lnTo>
                    <a:pt x="0" y="10003"/>
                  </a:lnTo>
                  <a:cubicBezTo>
                    <a:pt x="0" y="10317"/>
                    <a:pt x="253" y="10570"/>
                    <a:pt x="563" y="10570"/>
                  </a:cubicBezTo>
                  <a:lnTo>
                    <a:pt x="2822" y="10570"/>
                  </a:lnTo>
                  <a:cubicBezTo>
                    <a:pt x="3135" y="10570"/>
                    <a:pt x="3388" y="10317"/>
                    <a:pt x="3388" y="10003"/>
                  </a:cubicBezTo>
                  <a:lnTo>
                    <a:pt x="3388" y="563"/>
                  </a:lnTo>
                  <a:cubicBezTo>
                    <a:pt x="3388" y="250"/>
                    <a:pt x="3135" y="0"/>
                    <a:pt x="2822" y="0"/>
                  </a:cubicBezTo>
                  <a:close/>
                </a:path>
              </a:pathLst>
            </a:custGeom>
            <a:solidFill>
              <a:srgbClr val="FFFFFF"/>
            </a:solidFill>
            <a:ln>
              <a:noFill/>
            </a:ln>
            <a:effectLst>
              <a:outerShdw blurRad="57150" dist="9525" dir="4140000" algn="bl" rotWithShape="0">
                <a:srgbClr val="000000">
                  <a:alpha val="31000"/>
                </a:srgbClr>
              </a:outerShdw>
            </a:effectLst>
          </p:spPr>
          <p:txBody>
            <a:bodyPr spcFirstLastPara="1" wrap="square" lIns="121900" tIns="121900" rIns="121900" bIns="121900" anchor="ctr" anchorCtr="0">
              <a:noAutofit/>
            </a:bodyPr>
            <a:lstStyle/>
            <a:p>
              <a:pPr defTabSz="1219170">
                <a:buClr>
                  <a:srgbClr val="000000"/>
                </a:buClr>
              </a:pPr>
              <a:endParaRPr sz="1867" kern="0">
                <a:solidFill>
                  <a:srgbClr val="435D74"/>
                </a:solidFill>
                <a:latin typeface="Arial"/>
                <a:cs typeface="Arial"/>
                <a:sym typeface="Arial"/>
              </a:endParaRPr>
            </a:p>
          </p:txBody>
        </p:sp>
        <p:sp>
          <p:nvSpPr>
            <p:cNvPr id="347" name="Google Shape;347;p29"/>
            <p:cNvSpPr/>
            <p:nvPr/>
          </p:nvSpPr>
          <p:spPr>
            <a:xfrm>
              <a:off x="3584150" y="2093500"/>
              <a:ext cx="84700" cy="322825"/>
            </a:xfrm>
            <a:custGeom>
              <a:avLst/>
              <a:gdLst/>
              <a:ahLst/>
              <a:cxnLst/>
              <a:rect l="l" t="t" r="r" b="b"/>
              <a:pathLst>
                <a:path w="3388" h="12913" extrusionOk="0">
                  <a:moveTo>
                    <a:pt x="563" y="0"/>
                  </a:moveTo>
                  <a:cubicBezTo>
                    <a:pt x="253" y="0"/>
                    <a:pt x="0" y="253"/>
                    <a:pt x="0" y="566"/>
                  </a:cubicBezTo>
                  <a:lnTo>
                    <a:pt x="0" y="12346"/>
                  </a:lnTo>
                  <a:cubicBezTo>
                    <a:pt x="0" y="12660"/>
                    <a:pt x="253" y="12913"/>
                    <a:pt x="563" y="12913"/>
                  </a:cubicBezTo>
                  <a:lnTo>
                    <a:pt x="2822" y="12913"/>
                  </a:lnTo>
                  <a:cubicBezTo>
                    <a:pt x="3135" y="12913"/>
                    <a:pt x="3388" y="12660"/>
                    <a:pt x="3388" y="12346"/>
                  </a:cubicBezTo>
                  <a:lnTo>
                    <a:pt x="3388" y="566"/>
                  </a:lnTo>
                  <a:cubicBezTo>
                    <a:pt x="3388" y="253"/>
                    <a:pt x="3135" y="0"/>
                    <a:pt x="2822" y="0"/>
                  </a:cubicBezTo>
                  <a:close/>
                </a:path>
              </a:pathLst>
            </a:custGeom>
            <a:solidFill>
              <a:srgbClr val="FFFFFF"/>
            </a:solidFill>
            <a:ln>
              <a:noFill/>
            </a:ln>
            <a:effectLst>
              <a:outerShdw blurRad="57150" dist="9525" dir="4140000" algn="bl" rotWithShape="0">
                <a:srgbClr val="000000">
                  <a:alpha val="31000"/>
                </a:srgbClr>
              </a:outerShdw>
            </a:effectLst>
          </p:spPr>
          <p:txBody>
            <a:bodyPr spcFirstLastPara="1" wrap="square" lIns="121900" tIns="121900" rIns="121900" bIns="121900" anchor="ctr" anchorCtr="0">
              <a:noAutofit/>
            </a:bodyPr>
            <a:lstStyle/>
            <a:p>
              <a:pPr defTabSz="1219170">
                <a:buClr>
                  <a:srgbClr val="000000"/>
                </a:buClr>
              </a:pPr>
              <a:endParaRPr sz="1867" kern="0">
                <a:solidFill>
                  <a:srgbClr val="435D74"/>
                </a:solidFill>
                <a:latin typeface="Arial"/>
                <a:cs typeface="Arial"/>
                <a:sym typeface="Arial"/>
              </a:endParaRPr>
            </a:p>
          </p:txBody>
        </p:sp>
      </p:grpSp>
      <p:grpSp>
        <p:nvGrpSpPr>
          <p:cNvPr id="348" name="Google Shape;348;p29"/>
          <p:cNvGrpSpPr/>
          <p:nvPr/>
        </p:nvGrpSpPr>
        <p:grpSpPr>
          <a:xfrm>
            <a:off x="5017434" y="4445472"/>
            <a:ext cx="452337" cy="452337"/>
            <a:chOff x="1492675" y="2620775"/>
            <a:chExt cx="481825" cy="481825"/>
          </a:xfrm>
        </p:grpSpPr>
        <p:sp>
          <p:nvSpPr>
            <p:cNvPr id="349" name="Google Shape;349;p29"/>
            <p:cNvSpPr/>
            <p:nvPr/>
          </p:nvSpPr>
          <p:spPr>
            <a:xfrm>
              <a:off x="1677125" y="2620775"/>
              <a:ext cx="112950" cy="113850"/>
            </a:xfrm>
            <a:custGeom>
              <a:avLst/>
              <a:gdLst/>
              <a:ahLst/>
              <a:cxnLst/>
              <a:rect l="l" t="t" r="r" b="b"/>
              <a:pathLst>
                <a:path w="4518" h="4554" extrusionOk="0">
                  <a:moveTo>
                    <a:pt x="2259" y="0"/>
                  </a:moveTo>
                  <a:cubicBezTo>
                    <a:pt x="1009" y="0"/>
                    <a:pt x="0" y="1048"/>
                    <a:pt x="0" y="2298"/>
                  </a:cubicBezTo>
                  <a:cubicBezTo>
                    <a:pt x="0" y="3544"/>
                    <a:pt x="1009" y="4553"/>
                    <a:pt x="2259" y="4553"/>
                  </a:cubicBezTo>
                  <a:cubicBezTo>
                    <a:pt x="3505" y="4553"/>
                    <a:pt x="4517" y="3544"/>
                    <a:pt x="4517" y="2298"/>
                  </a:cubicBezTo>
                  <a:cubicBezTo>
                    <a:pt x="4517" y="1048"/>
                    <a:pt x="3505" y="0"/>
                    <a:pt x="2259" y="0"/>
                  </a:cubicBezTo>
                  <a:close/>
                </a:path>
              </a:pathLst>
            </a:custGeom>
            <a:solidFill>
              <a:srgbClr val="FFFFFF"/>
            </a:solidFill>
            <a:ln>
              <a:noFill/>
            </a:ln>
            <a:effectLst>
              <a:outerShdw blurRad="57150" dist="9525" dir="4140000" algn="bl" rotWithShape="0">
                <a:srgbClr val="000000">
                  <a:alpha val="31000"/>
                </a:srgbClr>
              </a:outerShdw>
            </a:effectLst>
          </p:spPr>
          <p:txBody>
            <a:bodyPr spcFirstLastPara="1" wrap="square" lIns="121900" tIns="121900" rIns="121900" bIns="121900" anchor="ctr" anchorCtr="0">
              <a:noAutofit/>
            </a:bodyPr>
            <a:lstStyle/>
            <a:p>
              <a:pPr defTabSz="1219170">
                <a:buClr>
                  <a:srgbClr val="000000"/>
                </a:buClr>
              </a:pPr>
              <a:endParaRPr sz="1867" kern="0">
                <a:solidFill>
                  <a:srgbClr val="435D74"/>
                </a:solidFill>
                <a:latin typeface="Arial"/>
                <a:cs typeface="Arial"/>
                <a:sym typeface="Arial"/>
              </a:endParaRPr>
            </a:p>
          </p:txBody>
        </p:sp>
        <p:sp>
          <p:nvSpPr>
            <p:cNvPr id="350" name="Google Shape;350;p29"/>
            <p:cNvSpPr/>
            <p:nvPr/>
          </p:nvSpPr>
          <p:spPr>
            <a:xfrm>
              <a:off x="1492675" y="2734675"/>
              <a:ext cx="481825" cy="367925"/>
            </a:xfrm>
            <a:custGeom>
              <a:avLst/>
              <a:gdLst/>
              <a:ahLst/>
              <a:cxnLst/>
              <a:rect l="l" t="t" r="r" b="b"/>
              <a:pathLst>
                <a:path w="19273" h="14717" extrusionOk="0">
                  <a:moveTo>
                    <a:pt x="5120" y="4517"/>
                  </a:moveTo>
                  <a:cubicBezTo>
                    <a:pt x="5623" y="4517"/>
                    <a:pt x="5873" y="5122"/>
                    <a:pt x="5517" y="5481"/>
                  </a:cubicBezTo>
                  <a:cubicBezTo>
                    <a:pt x="5403" y="5595"/>
                    <a:pt x="5262" y="5647"/>
                    <a:pt x="5123" y="5647"/>
                  </a:cubicBezTo>
                  <a:cubicBezTo>
                    <a:pt x="4833" y="5647"/>
                    <a:pt x="4554" y="5421"/>
                    <a:pt x="4554" y="5080"/>
                  </a:cubicBezTo>
                  <a:cubicBezTo>
                    <a:pt x="4554" y="4767"/>
                    <a:pt x="4807" y="4517"/>
                    <a:pt x="5120" y="4517"/>
                  </a:cubicBezTo>
                  <a:close/>
                  <a:moveTo>
                    <a:pt x="3991" y="0"/>
                  </a:moveTo>
                  <a:cubicBezTo>
                    <a:pt x="3677" y="0"/>
                    <a:pt x="3425" y="250"/>
                    <a:pt x="3425" y="563"/>
                  </a:cubicBezTo>
                  <a:lnTo>
                    <a:pt x="3425" y="2572"/>
                  </a:lnTo>
                  <a:cubicBezTo>
                    <a:pt x="2455" y="3367"/>
                    <a:pt x="1750" y="4439"/>
                    <a:pt x="1401" y="5646"/>
                  </a:cubicBezTo>
                  <a:lnTo>
                    <a:pt x="564" y="5646"/>
                  </a:lnTo>
                  <a:cubicBezTo>
                    <a:pt x="251" y="5646"/>
                    <a:pt x="1" y="5896"/>
                    <a:pt x="1" y="6209"/>
                  </a:cubicBezTo>
                  <a:lnTo>
                    <a:pt x="1" y="9597"/>
                  </a:lnTo>
                  <a:cubicBezTo>
                    <a:pt x="1" y="9910"/>
                    <a:pt x="251" y="10163"/>
                    <a:pt x="564" y="10163"/>
                  </a:cubicBezTo>
                  <a:lnTo>
                    <a:pt x="1850" y="10163"/>
                  </a:lnTo>
                  <a:cubicBezTo>
                    <a:pt x="2446" y="11322"/>
                    <a:pt x="3391" y="12265"/>
                    <a:pt x="4554" y="12858"/>
                  </a:cubicBezTo>
                  <a:lnTo>
                    <a:pt x="4554" y="14153"/>
                  </a:lnTo>
                  <a:cubicBezTo>
                    <a:pt x="4554" y="14463"/>
                    <a:pt x="4807" y="14716"/>
                    <a:pt x="5120" y="14716"/>
                  </a:cubicBezTo>
                  <a:lnTo>
                    <a:pt x="7378" y="14716"/>
                  </a:lnTo>
                  <a:cubicBezTo>
                    <a:pt x="7688" y="14716"/>
                    <a:pt x="7941" y="14463"/>
                    <a:pt x="7941" y="14153"/>
                  </a:cubicBezTo>
                  <a:lnTo>
                    <a:pt x="7941" y="13551"/>
                  </a:lnTo>
                  <a:lnTo>
                    <a:pt x="11329" y="13551"/>
                  </a:lnTo>
                  <a:lnTo>
                    <a:pt x="11329" y="14153"/>
                  </a:lnTo>
                  <a:cubicBezTo>
                    <a:pt x="11329" y="14463"/>
                    <a:pt x="11582" y="14716"/>
                    <a:pt x="11895" y="14716"/>
                  </a:cubicBezTo>
                  <a:lnTo>
                    <a:pt x="14154" y="14716"/>
                  </a:lnTo>
                  <a:cubicBezTo>
                    <a:pt x="14464" y="14716"/>
                    <a:pt x="14717" y="14463"/>
                    <a:pt x="14717" y="14153"/>
                  </a:cubicBezTo>
                  <a:lnTo>
                    <a:pt x="14717" y="12864"/>
                  </a:lnTo>
                  <a:cubicBezTo>
                    <a:pt x="16647" y="11880"/>
                    <a:pt x="17945" y="9958"/>
                    <a:pt x="18107" y="7808"/>
                  </a:cubicBezTo>
                  <a:cubicBezTo>
                    <a:pt x="18800" y="7582"/>
                    <a:pt x="19270" y="6938"/>
                    <a:pt x="19273" y="6209"/>
                  </a:cubicBezTo>
                  <a:lnTo>
                    <a:pt x="19273" y="5080"/>
                  </a:lnTo>
                  <a:cubicBezTo>
                    <a:pt x="19273" y="4767"/>
                    <a:pt x="19020" y="4517"/>
                    <a:pt x="18707" y="4517"/>
                  </a:cubicBezTo>
                  <a:cubicBezTo>
                    <a:pt x="18393" y="4517"/>
                    <a:pt x="18144" y="4767"/>
                    <a:pt x="18144" y="5080"/>
                  </a:cubicBezTo>
                  <a:lnTo>
                    <a:pt x="18144" y="6209"/>
                  </a:lnTo>
                  <a:cubicBezTo>
                    <a:pt x="18141" y="6300"/>
                    <a:pt x="18116" y="6387"/>
                    <a:pt x="18074" y="6465"/>
                  </a:cubicBezTo>
                  <a:cubicBezTo>
                    <a:pt x="17647" y="3454"/>
                    <a:pt x="15021" y="1129"/>
                    <a:pt x="11895" y="1129"/>
                  </a:cubicBezTo>
                  <a:lnTo>
                    <a:pt x="7378" y="1129"/>
                  </a:lnTo>
                  <a:cubicBezTo>
                    <a:pt x="7020" y="1129"/>
                    <a:pt x="6665" y="1166"/>
                    <a:pt x="6315" y="1232"/>
                  </a:cubicBezTo>
                  <a:cubicBezTo>
                    <a:pt x="5788" y="464"/>
                    <a:pt x="4921" y="3"/>
                    <a:pt x="3991" y="0"/>
                  </a:cubicBezTo>
                  <a:close/>
                </a:path>
              </a:pathLst>
            </a:custGeom>
            <a:solidFill>
              <a:srgbClr val="FFFFFF"/>
            </a:solidFill>
            <a:ln>
              <a:noFill/>
            </a:ln>
            <a:effectLst>
              <a:outerShdw blurRad="57150" dist="9525" dir="4140000" algn="bl" rotWithShape="0">
                <a:srgbClr val="000000">
                  <a:alpha val="31000"/>
                </a:srgbClr>
              </a:outerShdw>
            </a:effectLst>
          </p:spPr>
          <p:txBody>
            <a:bodyPr spcFirstLastPara="1" wrap="square" lIns="121900" tIns="121900" rIns="121900" bIns="121900" anchor="ctr" anchorCtr="0">
              <a:noAutofit/>
            </a:bodyPr>
            <a:lstStyle/>
            <a:p>
              <a:pPr defTabSz="1219170">
                <a:buClr>
                  <a:srgbClr val="000000"/>
                </a:buClr>
              </a:pPr>
              <a:endParaRPr sz="1867" kern="0">
                <a:solidFill>
                  <a:srgbClr val="435D74"/>
                </a:solidFill>
                <a:latin typeface="Arial"/>
                <a:cs typeface="Arial"/>
                <a:sym typeface="Arial"/>
              </a:endParaRPr>
            </a:p>
          </p:txBody>
        </p:sp>
      </p:grpSp>
      <p:sp>
        <p:nvSpPr>
          <p:cNvPr id="351" name="Google Shape;351;p29"/>
          <p:cNvSpPr/>
          <p:nvPr/>
        </p:nvSpPr>
        <p:spPr>
          <a:xfrm>
            <a:off x="6720696" y="2786959"/>
            <a:ext cx="452337" cy="399389"/>
          </a:xfrm>
          <a:custGeom>
            <a:avLst/>
            <a:gdLst/>
            <a:ahLst/>
            <a:cxnLst/>
            <a:rect l="l" t="t" r="r" b="b"/>
            <a:pathLst>
              <a:path w="19273" h="17017" extrusionOk="0">
                <a:moveTo>
                  <a:pt x="5119" y="1"/>
                </a:moveTo>
                <a:cubicBezTo>
                  <a:pt x="2198" y="1"/>
                  <a:pt x="0" y="2389"/>
                  <a:pt x="0" y="5554"/>
                </a:cubicBezTo>
                <a:cubicBezTo>
                  <a:pt x="0" y="8974"/>
                  <a:pt x="2744" y="11311"/>
                  <a:pt x="6902" y="14855"/>
                </a:cubicBezTo>
                <a:cubicBezTo>
                  <a:pt x="7607" y="15458"/>
                  <a:pt x="8408" y="16138"/>
                  <a:pt x="9239" y="16867"/>
                </a:cubicBezTo>
                <a:cubicBezTo>
                  <a:pt x="9352" y="16966"/>
                  <a:pt x="9493" y="17016"/>
                  <a:pt x="9635" y="17016"/>
                </a:cubicBezTo>
                <a:cubicBezTo>
                  <a:pt x="9776" y="17016"/>
                  <a:pt x="9918" y="16966"/>
                  <a:pt x="10031" y="16867"/>
                </a:cubicBezTo>
                <a:cubicBezTo>
                  <a:pt x="10862" y="16138"/>
                  <a:pt x="11663" y="15458"/>
                  <a:pt x="12370" y="14855"/>
                </a:cubicBezTo>
                <a:cubicBezTo>
                  <a:pt x="16526" y="11314"/>
                  <a:pt x="19272" y="8974"/>
                  <a:pt x="19272" y="5554"/>
                </a:cubicBezTo>
                <a:cubicBezTo>
                  <a:pt x="19272" y="2389"/>
                  <a:pt x="17071" y="1"/>
                  <a:pt x="14153" y="1"/>
                </a:cubicBezTo>
                <a:cubicBezTo>
                  <a:pt x="13105" y="1"/>
                  <a:pt x="12148" y="332"/>
                  <a:pt x="11301" y="986"/>
                </a:cubicBezTo>
                <a:cubicBezTo>
                  <a:pt x="10491" y="1612"/>
                  <a:pt x="9952" y="2410"/>
                  <a:pt x="9636" y="2991"/>
                </a:cubicBezTo>
                <a:cubicBezTo>
                  <a:pt x="9317" y="2410"/>
                  <a:pt x="8778" y="1612"/>
                  <a:pt x="7968" y="986"/>
                </a:cubicBezTo>
                <a:cubicBezTo>
                  <a:pt x="7122" y="332"/>
                  <a:pt x="6164" y="1"/>
                  <a:pt x="5119" y="1"/>
                </a:cubicBezTo>
                <a:close/>
              </a:path>
            </a:pathLst>
          </a:custGeom>
          <a:solidFill>
            <a:srgbClr val="FFFFFF"/>
          </a:solidFill>
          <a:ln>
            <a:noFill/>
          </a:ln>
          <a:effectLst>
            <a:outerShdw blurRad="57150" dist="9525" dir="4140000" algn="bl" rotWithShape="0">
              <a:srgbClr val="000000">
                <a:alpha val="31000"/>
              </a:srgbClr>
            </a:outerShdw>
          </a:effectLst>
        </p:spPr>
        <p:txBody>
          <a:bodyPr spcFirstLastPara="1" wrap="square" lIns="121900" tIns="121900" rIns="121900" bIns="121900" anchor="ctr" anchorCtr="0">
            <a:noAutofit/>
          </a:bodyPr>
          <a:lstStyle/>
          <a:p>
            <a:pPr defTabSz="1219170">
              <a:buClr>
                <a:srgbClr val="000000"/>
              </a:buClr>
            </a:pPr>
            <a:endParaRPr sz="1867" kern="0">
              <a:solidFill>
                <a:srgbClr val="435D74"/>
              </a:solidFill>
              <a:latin typeface="Arial"/>
              <a:cs typeface="Arial"/>
              <a:sym typeface="Arial"/>
            </a:endParaRPr>
          </a:p>
        </p:txBody>
      </p:sp>
      <p:grpSp>
        <p:nvGrpSpPr>
          <p:cNvPr id="352" name="Google Shape;352;p29"/>
          <p:cNvGrpSpPr/>
          <p:nvPr/>
        </p:nvGrpSpPr>
        <p:grpSpPr>
          <a:xfrm>
            <a:off x="6712673" y="4464725"/>
            <a:ext cx="454097" cy="452361"/>
            <a:chOff x="898875" y="4399275"/>
            <a:chExt cx="483700" cy="481850"/>
          </a:xfrm>
        </p:grpSpPr>
        <p:sp>
          <p:nvSpPr>
            <p:cNvPr id="353" name="Google Shape;353;p29"/>
            <p:cNvSpPr/>
            <p:nvPr/>
          </p:nvSpPr>
          <p:spPr>
            <a:xfrm>
              <a:off x="992750" y="4642900"/>
              <a:ext cx="145300" cy="144100"/>
            </a:xfrm>
            <a:custGeom>
              <a:avLst/>
              <a:gdLst/>
              <a:ahLst/>
              <a:cxnLst/>
              <a:rect l="l" t="t" r="r" b="b"/>
              <a:pathLst>
                <a:path w="5812" h="5764" extrusionOk="0">
                  <a:moveTo>
                    <a:pt x="994" y="0"/>
                  </a:moveTo>
                  <a:lnTo>
                    <a:pt x="988" y="12"/>
                  </a:lnTo>
                  <a:cubicBezTo>
                    <a:pt x="988" y="9"/>
                    <a:pt x="991" y="6"/>
                    <a:pt x="991" y="3"/>
                  </a:cubicBezTo>
                  <a:lnTo>
                    <a:pt x="991" y="3"/>
                  </a:lnTo>
                  <a:lnTo>
                    <a:pt x="979" y="27"/>
                  </a:lnTo>
                  <a:lnTo>
                    <a:pt x="108" y="1759"/>
                  </a:lnTo>
                  <a:cubicBezTo>
                    <a:pt x="0" y="1976"/>
                    <a:pt x="42" y="2241"/>
                    <a:pt x="214" y="2415"/>
                  </a:cubicBezTo>
                  <a:lnTo>
                    <a:pt x="3397" y="5598"/>
                  </a:lnTo>
                  <a:cubicBezTo>
                    <a:pt x="3506" y="5707"/>
                    <a:pt x="3649" y="5763"/>
                    <a:pt x="3795" y="5763"/>
                  </a:cubicBezTo>
                  <a:cubicBezTo>
                    <a:pt x="3883" y="5763"/>
                    <a:pt x="3971" y="5743"/>
                    <a:pt x="4053" y="5701"/>
                  </a:cubicBezTo>
                  <a:lnTo>
                    <a:pt x="5797" y="4827"/>
                  </a:lnTo>
                  <a:lnTo>
                    <a:pt x="5800" y="4824"/>
                  </a:lnTo>
                  <a:lnTo>
                    <a:pt x="5812" y="4818"/>
                  </a:lnTo>
                  <a:lnTo>
                    <a:pt x="994" y="0"/>
                  </a:lnTo>
                  <a:close/>
                </a:path>
              </a:pathLst>
            </a:custGeom>
            <a:solidFill>
              <a:srgbClr val="FFFFFF"/>
            </a:solidFill>
            <a:ln>
              <a:noFill/>
            </a:ln>
            <a:effectLst>
              <a:outerShdw blurRad="57150" dist="9525" dir="4140000" algn="bl" rotWithShape="0">
                <a:srgbClr val="000000">
                  <a:alpha val="31000"/>
                </a:srgbClr>
              </a:outerShdw>
            </a:effectLst>
          </p:spPr>
          <p:txBody>
            <a:bodyPr spcFirstLastPara="1" wrap="square" lIns="121900" tIns="121900" rIns="121900" bIns="121900" anchor="ctr" anchorCtr="0">
              <a:noAutofit/>
            </a:bodyPr>
            <a:lstStyle/>
            <a:p>
              <a:pPr defTabSz="1219170">
                <a:buClr>
                  <a:srgbClr val="000000"/>
                </a:buClr>
              </a:pPr>
              <a:endParaRPr sz="1867" kern="0">
                <a:solidFill>
                  <a:srgbClr val="435D74"/>
                </a:solidFill>
                <a:latin typeface="Arial"/>
                <a:cs typeface="Arial"/>
                <a:sym typeface="Arial"/>
              </a:endParaRPr>
            </a:p>
          </p:txBody>
        </p:sp>
        <p:sp>
          <p:nvSpPr>
            <p:cNvPr id="354" name="Google Shape;354;p29"/>
            <p:cNvSpPr/>
            <p:nvPr/>
          </p:nvSpPr>
          <p:spPr>
            <a:xfrm>
              <a:off x="1138025" y="4763350"/>
              <a:ext cx="25" cy="25"/>
            </a:xfrm>
            <a:custGeom>
              <a:avLst/>
              <a:gdLst/>
              <a:ahLst/>
              <a:cxnLst/>
              <a:rect l="l" t="t" r="r" b="b"/>
              <a:pathLst>
                <a:path w="1" h="1" extrusionOk="0">
                  <a:moveTo>
                    <a:pt x="1" y="0"/>
                  </a:moveTo>
                  <a:close/>
                </a:path>
              </a:pathLst>
            </a:custGeom>
            <a:solidFill>
              <a:srgbClr val="FFFFFF"/>
            </a:solidFill>
            <a:ln>
              <a:noFill/>
            </a:ln>
            <a:effectLst>
              <a:outerShdw blurRad="57150" dist="9525" dir="4140000" algn="bl" rotWithShape="0">
                <a:srgbClr val="000000">
                  <a:alpha val="31000"/>
                </a:srgbClr>
              </a:outerShdw>
            </a:effectLst>
          </p:spPr>
          <p:txBody>
            <a:bodyPr spcFirstLastPara="1" wrap="square" lIns="121900" tIns="121900" rIns="121900" bIns="121900" anchor="ctr" anchorCtr="0">
              <a:noAutofit/>
            </a:bodyPr>
            <a:lstStyle/>
            <a:p>
              <a:pPr defTabSz="1219170">
                <a:buClr>
                  <a:srgbClr val="000000"/>
                </a:buClr>
              </a:pPr>
              <a:endParaRPr sz="1867" kern="0">
                <a:solidFill>
                  <a:srgbClr val="435D74"/>
                </a:solidFill>
                <a:latin typeface="Arial"/>
                <a:cs typeface="Arial"/>
                <a:sym typeface="Arial"/>
              </a:endParaRPr>
            </a:p>
          </p:txBody>
        </p:sp>
        <p:sp>
          <p:nvSpPr>
            <p:cNvPr id="355" name="Google Shape;355;p29"/>
            <p:cNvSpPr/>
            <p:nvPr/>
          </p:nvSpPr>
          <p:spPr>
            <a:xfrm>
              <a:off x="1269550" y="4399275"/>
              <a:ext cx="113025" cy="112125"/>
            </a:xfrm>
            <a:custGeom>
              <a:avLst/>
              <a:gdLst/>
              <a:ahLst/>
              <a:cxnLst/>
              <a:rect l="l" t="t" r="r" b="b"/>
              <a:pathLst>
                <a:path w="4521" h="4485" extrusionOk="0">
                  <a:moveTo>
                    <a:pt x="3066" y="1"/>
                  </a:moveTo>
                  <a:cubicBezTo>
                    <a:pt x="1947" y="1"/>
                    <a:pt x="938" y="82"/>
                    <a:pt x="0" y="239"/>
                  </a:cubicBezTo>
                  <a:lnTo>
                    <a:pt x="9" y="895"/>
                  </a:lnTo>
                  <a:cubicBezTo>
                    <a:pt x="34" y="2862"/>
                    <a:pt x="1623" y="4452"/>
                    <a:pt x="3590" y="4476"/>
                  </a:cubicBezTo>
                  <a:lnTo>
                    <a:pt x="4243" y="4485"/>
                  </a:lnTo>
                  <a:cubicBezTo>
                    <a:pt x="4439" y="3313"/>
                    <a:pt x="4520" y="2028"/>
                    <a:pt x="4469" y="561"/>
                  </a:cubicBezTo>
                  <a:cubicBezTo>
                    <a:pt x="4457" y="266"/>
                    <a:pt x="4219" y="28"/>
                    <a:pt x="3924" y="16"/>
                  </a:cubicBezTo>
                  <a:cubicBezTo>
                    <a:pt x="3631" y="6"/>
                    <a:pt x="3345" y="1"/>
                    <a:pt x="3066" y="1"/>
                  </a:cubicBezTo>
                  <a:close/>
                </a:path>
              </a:pathLst>
            </a:custGeom>
            <a:solidFill>
              <a:srgbClr val="FFFFFF"/>
            </a:solidFill>
            <a:ln>
              <a:noFill/>
            </a:ln>
            <a:effectLst>
              <a:outerShdw blurRad="57150" dist="9525" dir="4140000" algn="bl" rotWithShape="0">
                <a:srgbClr val="000000">
                  <a:alpha val="31000"/>
                </a:srgbClr>
              </a:outerShdw>
            </a:effectLst>
          </p:spPr>
          <p:txBody>
            <a:bodyPr spcFirstLastPara="1" wrap="square" lIns="121900" tIns="121900" rIns="121900" bIns="121900" anchor="ctr" anchorCtr="0">
              <a:noAutofit/>
            </a:bodyPr>
            <a:lstStyle/>
            <a:p>
              <a:pPr defTabSz="1219170">
                <a:buClr>
                  <a:srgbClr val="000000"/>
                </a:buClr>
              </a:pPr>
              <a:endParaRPr sz="1867" kern="0">
                <a:solidFill>
                  <a:srgbClr val="435D74"/>
                </a:solidFill>
                <a:latin typeface="Arial"/>
                <a:cs typeface="Arial"/>
                <a:sym typeface="Arial"/>
              </a:endParaRPr>
            </a:p>
          </p:txBody>
        </p:sp>
        <p:sp>
          <p:nvSpPr>
            <p:cNvPr id="356" name="Google Shape;356;p29"/>
            <p:cNvSpPr/>
            <p:nvPr/>
          </p:nvSpPr>
          <p:spPr>
            <a:xfrm>
              <a:off x="1161975" y="4531175"/>
              <a:ext cx="91400" cy="84350"/>
            </a:xfrm>
            <a:custGeom>
              <a:avLst/>
              <a:gdLst/>
              <a:ahLst/>
              <a:cxnLst/>
              <a:rect l="l" t="t" r="r" b="b"/>
              <a:pathLst>
                <a:path w="3656" h="3374" extrusionOk="0">
                  <a:moveTo>
                    <a:pt x="1821" y="1"/>
                  </a:moveTo>
                  <a:cubicBezTo>
                    <a:pt x="1137" y="1"/>
                    <a:pt x="523" y="415"/>
                    <a:pt x="262" y="1046"/>
                  </a:cubicBezTo>
                  <a:cubicBezTo>
                    <a:pt x="0" y="1678"/>
                    <a:pt x="145" y="2410"/>
                    <a:pt x="633" y="2894"/>
                  </a:cubicBezTo>
                  <a:cubicBezTo>
                    <a:pt x="952" y="3214"/>
                    <a:pt x="1391" y="3373"/>
                    <a:pt x="1830" y="3373"/>
                  </a:cubicBezTo>
                  <a:cubicBezTo>
                    <a:pt x="2269" y="3373"/>
                    <a:pt x="2707" y="3214"/>
                    <a:pt x="3027" y="2894"/>
                  </a:cubicBezTo>
                  <a:cubicBezTo>
                    <a:pt x="3511" y="2410"/>
                    <a:pt x="3656" y="1681"/>
                    <a:pt x="3394" y="1046"/>
                  </a:cubicBezTo>
                  <a:cubicBezTo>
                    <a:pt x="3132" y="413"/>
                    <a:pt x="2515" y="1"/>
                    <a:pt x="1828" y="1"/>
                  </a:cubicBezTo>
                  <a:cubicBezTo>
                    <a:pt x="1826" y="1"/>
                    <a:pt x="1823" y="1"/>
                    <a:pt x="1821" y="1"/>
                  </a:cubicBezTo>
                  <a:close/>
                </a:path>
              </a:pathLst>
            </a:custGeom>
            <a:solidFill>
              <a:srgbClr val="FFFFFF"/>
            </a:solidFill>
            <a:ln>
              <a:noFill/>
            </a:ln>
            <a:effectLst>
              <a:outerShdw blurRad="57150" dist="9525" dir="4140000" algn="bl" rotWithShape="0">
                <a:srgbClr val="000000">
                  <a:alpha val="31000"/>
                </a:srgbClr>
              </a:outerShdw>
            </a:effectLst>
          </p:spPr>
          <p:txBody>
            <a:bodyPr spcFirstLastPara="1" wrap="square" lIns="121900" tIns="121900" rIns="121900" bIns="121900" anchor="ctr" anchorCtr="0">
              <a:noAutofit/>
            </a:bodyPr>
            <a:lstStyle/>
            <a:p>
              <a:pPr defTabSz="1219170">
                <a:buClr>
                  <a:srgbClr val="000000"/>
                </a:buClr>
              </a:pPr>
              <a:endParaRPr sz="1867" kern="0">
                <a:solidFill>
                  <a:srgbClr val="435D74"/>
                </a:solidFill>
                <a:latin typeface="Arial"/>
                <a:cs typeface="Arial"/>
                <a:sym typeface="Arial"/>
              </a:endParaRPr>
            </a:p>
          </p:txBody>
        </p:sp>
        <p:sp>
          <p:nvSpPr>
            <p:cNvPr id="357" name="Google Shape;357;p29"/>
            <p:cNvSpPr/>
            <p:nvPr/>
          </p:nvSpPr>
          <p:spPr>
            <a:xfrm>
              <a:off x="1031050" y="4411100"/>
              <a:ext cx="338650" cy="338725"/>
            </a:xfrm>
            <a:custGeom>
              <a:avLst/>
              <a:gdLst/>
              <a:ahLst/>
              <a:cxnLst/>
              <a:rect l="l" t="t" r="r" b="b"/>
              <a:pathLst>
                <a:path w="13546" h="13549" extrusionOk="0">
                  <a:moveTo>
                    <a:pt x="7066" y="3673"/>
                  </a:moveTo>
                  <a:cubicBezTo>
                    <a:pt x="7800" y="3673"/>
                    <a:pt x="8522" y="3960"/>
                    <a:pt x="9062" y="4500"/>
                  </a:cubicBezTo>
                  <a:cubicBezTo>
                    <a:pt x="10170" y="5602"/>
                    <a:pt x="10170" y="7393"/>
                    <a:pt x="9062" y="8492"/>
                  </a:cubicBezTo>
                  <a:cubicBezTo>
                    <a:pt x="8522" y="9032"/>
                    <a:pt x="7800" y="9319"/>
                    <a:pt x="7066" y="9319"/>
                  </a:cubicBezTo>
                  <a:cubicBezTo>
                    <a:pt x="6702" y="9319"/>
                    <a:pt x="6334" y="9248"/>
                    <a:pt x="5984" y="9104"/>
                  </a:cubicBezTo>
                  <a:cubicBezTo>
                    <a:pt x="4930" y="8667"/>
                    <a:pt x="4244" y="7637"/>
                    <a:pt x="4244" y="6496"/>
                  </a:cubicBezTo>
                  <a:cubicBezTo>
                    <a:pt x="4244" y="5355"/>
                    <a:pt x="4930" y="4325"/>
                    <a:pt x="5984" y="3888"/>
                  </a:cubicBezTo>
                  <a:cubicBezTo>
                    <a:pt x="6334" y="3744"/>
                    <a:pt x="6702" y="3673"/>
                    <a:pt x="7066" y="3673"/>
                  </a:cubicBezTo>
                  <a:close/>
                  <a:moveTo>
                    <a:pt x="3868" y="9124"/>
                  </a:moveTo>
                  <a:cubicBezTo>
                    <a:pt x="4006" y="9124"/>
                    <a:pt x="4147" y="9176"/>
                    <a:pt x="4262" y="9290"/>
                  </a:cubicBezTo>
                  <a:cubicBezTo>
                    <a:pt x="4481" y="9510"/>
                    <a:pt x="4481" y="9869"/>
                    <a:pt x="4262" y="10088"/>
                  </a:cubicBezTo>
                  <a:cubicBezTo>
                    <a:pt x="4147" y="10204"/>
                    <a:pt x="4005" y="10255"/>
                    <a:pt x="3866" y="10255"/>
                  </a:cubicBezTo>
                  <a:cubicBezTo>
                    <a:pt x="3576" y="10255"/>
                    <a:pt x="3298" y="10031"/>
                    <a:pt x="3298" y="9691"/>
                  </a:cubicBezTo>
                  <a:cubicBezTo>
                    <a:pt x="3298" y="9350"/>
                    <a:pt x="3577" y="9124"/>
                    <a:pt x="3868" y="9124"/>
                  </a:cubicBezTo>
                  <a:close/>
                  <a:moveTo>
                    <a:pt x="8414" y="1"/>
                  </a:moveTo>
                  <a:cubicBezTo>
                    <a:pt x="6466" y="507"/>
                    <a:pt x="4888" y="1425"/>
                    <a:pt x="3518" y="2846"/>
                  </a:cubicBezTo>
                  <a:cubicBezTo>
                    <a:pt x="2169" y="4244"/>
                    <a:pt x="1000" y="6282"/>
                    <a:pt x="1" y="8212"/>
                  </a:cubicBezTo>
                  <a:lnTo>
                    <a:pt x="5337" y="13548"/>
                  </a:lnTo>
                  <a:cubicBezTo>
                    <a:pt x="7267" y="12549"/>
                    <a:pt x="9309" y="11380"/>
                    <a:pt x="10706" y="10031"/>
                  </a:cubicBezTo>
                  <a:cubicBezTo>
                    <a:pt x="12124" y="8664"/>
                    <a:pt x="13039" y="7086"/>
                    <a:pt x="13545" y="5138"/>
                  </a:cubicBezTo>
                  <a:lnTo>
                    <a:pt x="13112" y="5129"/>
                  </a:lnTo>
                  <a:cubicBezTo>
                    <a:pt x="10534" y="5099"/>
                    <a:pt x="8453" y="3015"/>
                    <a:pt x="8420" y="440"/>
                  </a:cubicBezTo>
                  <a:lnTo>
                    <a:pt x="8414" y="1"/>
                  </a:lnTo>
                  <a:close/>
                </a:path>
              </a:pathLst>
            </a:custGeom>
            <a:solidFill>
              <a:srgbClr val="FFFFFF"/>
            </a:solidFill>
            <a:ln>
              <a:noFill/>
            </a:ln>
            <a:effectLst>
              <a:outerShdw blurRad="57150" dist="9525" dir="4140000" algn="bl" rotWithShape="0">
                <a:srgbClr val="000000">
                  <a:alpha val="31000"/>
                </a:srgbClr>
              </a:outerShdw>
            </a:effectLst>
          </p:spPr>
          <p:txBody>
            <a:bodyPr spcFirstLastPara="1" wrap="square" lIns="121900" tIns="121900" rIns="121900" bIns="121900" anchor="ctr" anchorCtr="0">
              <a:noAutofit/>
            </a:bodyPr>
            <a:lstStyle/>
            <a:p>
              <a:pPr defTabSz="1219170">
                <a:buClr>
                  <a:srgbClr val="000000"/>
                </a:buClr>
              </a:pPr>
              <a:endParaRPr sz="1867" kern="0">
                <a:solidFill>
                  <a:srgbClr val="435D74"/>
                </a:solidFill>
                <a:latin typeface="Arial"/>
                <a:cs typeface="Arial"/>
                <a:sym typeface="Arial"/>
              </a:endParaRPr>
            </a:p>
          </p:txBody>
        </p:sp>
        <p:sp>
          <p:nvSpPr>
            <p:cNvPr id="358" name="Google Shape;358;p29"/>
            <p:cNvSpPr/>
            <p:nvPr/>
          </p:nvSpPr>
          <p:spPr>
            <a:xfrm>
              <a:off x="1130500" y="4740450"/>
              <a:ext cx="108950" cy="111250"/>
            </a:xfrm>
            <a:custGeom>
              <a:avLst/>
              <a:gdLst/>
              <a:ahLst/>
              <a:cxnLst/>
              <a:rect l="l" t="t" r="r" b="b"/>
              <a:pathLst>
                <a:path w="4358" h="4450" extrusionOk="0">
                  <a:moveTo>
                    <a:pt x="4358" y="1"/>
                  </a:moveTo>
                  <a:lnTo>
                    <a:pt x="4358" y="1"/>
                  </a:lnTo>
                  <a:cubicBezTo>
                    <a:pt x="2906" y="877"/>
                    <a:pt x="1437" y="1609"/>
                    <a:pt x="1" y="2332"/>
                  </a:cubicBezTo>
                  <a:cubicBezTo>
                    <a:pt x="58" y="3090"/>
                    <a:pt x="112" y="3789"/>
                    <a:pt x="118" y="3882"/>
                  </a:cubicBezTo>
                  <a:cubicBezTo>
                    <a:pt x="118" y="4211"/>
                    <a:pt x="387" y="4450"/>
                    <a:pt x="683" y="4450"/>
                  </a:cubicBezTo>
                  <a:cubicBezTo>
                    <a:pt x="767" y="4450"/>
                    <a:pt x="854" y="4430"/>
                    <a:pt x="937" y="4388"/>
                  </a:cubicBezTo>
                  <a:cubicBezTo>
                    <a:pt x="1039" y="4295"/>
                    <a:pt x="3858" y="3208"/>
                    <a:pt x="4358" y="1"/>
                  </a:cubicBezTo>
                  <a:close/>
                </a:path>
              </a:pathLst>
            </a:custGeom>
            <a:solidFill>
              <a:srgbClr val="FFFFFF"/>
            </a:solidFill>
            <a:ln>
              <a:noFill/>
            </a:ln>
            <a:effectLst>
              <a:outerShdw blurRad="57150" dist="9525" dir="4140000" algn="bl" rotWithShape="0">
                <a:srgbClr val="000000">
                  <a:alpha val="31000"/>
                </a:srgbClr>
              </a:outerShdw>
            </a:effectLst>
          </p:spPr>
          <p:txBody>
            <a:bodyPr spcFirstLastPara="1" wrap="square" lIns="121900" tIns="121900" rIns="121900" bIns="121900" anchor="ctr" anchorCtr="0">
              <a:noAutofit/>
            </a:bodyPr>
            <a:lstStyle/>
            <a:p>
              <a:pPr defTabSz="1219170">
                <a:buClr>
                  <a:srgbClr val="000000"/>
                </a:buClr>
              </a:pPr>
              <a:endParaRPr sz="1867" kern="0">
                <a:solidFill>
                  <a:srgbClr val="435D74"/>
                </a:solidFill>
                <a:latin typeface="Arial"/>
                <a:cs typeface="Arial"/>
                <a:sym typeface="Arial"/>
              </a:endParaRPr>
            </a:p>
          </p:txBody>
        </p:sp>
        <p:sp>
          <p:nvSpPr>
            <p:cNvPr id="359" name="Google Shape;359;p29"/>
            <p:cNvSpPr/>
            <p:nvPr/>
          </p:nvSpPr>
          <p:spPr>
            <a:xfrm>
              <a:off x="927325" y="4539825"/>
              <a:ext cx="114150" cy="109800"/>
            </a:xfrm>
            <a:custGeom>
              <a:avLst/>
              <a:gdLst/>
              <a:ahLst/>
              <a:cxnLst/>
              <a:rect l="l" t="t" r="r" b="b"/>
              <a:pathLst>
                <a:path w="4566" h="4392" extrusionOk="0">
                  <a:moveTo>
                    <a:pt x="4565" y="1"/>
                  </a:moveTo>
                  <a:lnTo>
                    <a:pt x="4565" y="1"/>
                  </a:lnTo>
                  <a:cubicBezTo>
                    <a:pt x="1268" y="459"/>
                    <a:pt x="184" y="3334"/>
                    <a:pt x="91" y="3437"/>
                  </a:cubicBezTo>
                  <a:cubicBezTo>
                    <a:pt x="0" y="3611"/>
                    <a:pt x="9" y="3822"/>
                    <a:pt x="112" y="3988"/>
                  </a:cubicBezTo>
                  <a:cubicBezTo>
                    <a:pt x="295" y="4286"/>
                    <a:pt x="606" y="4232"/>
                    <a:pt x="723" y="4256"/>
                  </a:cubicBezTo>
                  <a:lnTo>
                    <a:pt x="2214" y="4391"/>
                  </a:lnTo>
                  <a:cubicBezTo>
                    <a:pt x="2945" y="2928"/>
                    <a:pt x="3680" y="1458"/>
                    <a:pt x="4565" y="1"/>
                  </a:cubicBezTo>
                  <a:close/>
                </a:path>
              </a:pathLst>
            </a:custGeom>
            <a:solidFill>
              <a:srgbClr val="FFFFFF"/>
            </a:solidFill>
            <a:ln>
              <a:noFill/>
            </a:ln>
            <a:effectLst>
              <a:outerShdw blurRad="57150" dist="9525" dir="4140000" algn="bl" rotWithShape="0">
                <a:srgbClr val="000000">
                  <a:alpha val="31000"/>
                </a:srgbClr>
              </a:outerShdw>
            </a:effectLst>
          </p:spPr>
          <p:txBody>
            <a:bodyPr spcFirstLastPara="1" wrap="square" lIns="121900" tIns="121900" rIns="121900" bIns="121900" anchor="ctr" anchorCtr="0">
              <a:noAutofit/>
            </a:bodyPr>
            <a:lstStyle/>
            <a:p>
              <a:pPr defTabSz="1219170">
                <a:buClr>
                  <a:srgbClr val="000000"/>
                </a:buClr>
              </a:pPr>
              <a:endParaRPr sz="1867" kern="0">
                <a:solidFill>
                  <a:srgbClr val="435D74"/>
                </a:solidFill>
                <a:latin typeface="Arial"/>
                <a:cs typeface="Arial"/>
                <a:sym typeface="Arial"/>
              </a:endParaRPr>
            </a:p>
          </p:txBody>
        </p:sp>
        <p:sp>
          <p:nvSpPr>
            <p:cNvPr id="360" name="Google Shape;360;p29"/>
            <p:cNvSpPr/>
            <p:nvPr/>
          </p:nvSpPr>
          <p:spPr>
            <a:xfrm>
              <a:off x="898875" y="4711550"/>
              <a:ext cx="170825" cy="169575"/>
            </a:xfrm>
            <a:custGeom>
              <a:avLst/>
              <a:gdLst/>
              <a:ahLst/>
              <a:cxnLst/>
              <a:rect l="l" t="t" r="r" b="b"/>
              <a:pathLst>
                <a:path w="6833" h="6783" extrusionOk="0">
                  <a:moveTo>
                    <a:pt x="2846" y="1"/>
                  </a:moveTo>
                  <a:cubicBezTo>
                    <a:pt x="1747" y="1052"/>
                    <a:pt x="503" y="4602"/>
                    <a:pt x="63" y="6050"/>
                  </a:cubicBezTo>
                  <a:cubicBezTo>
                    <a:pt x="0" y="6252"/>
                    <a:pt x="54" y="6469"/>
                    <a:pt x="202" y="6616"/>
                  </a:cubicBezTo>
                  <a:cubicBezTo>
                    <a:pt x="309" y="6724"/>
                    <a:pt x="454" y="6782"/>
                    <a:pt x="602" y="6782"/>
                  </a:cubicBezTo>
                  <a:cubicBezTo>
                    <a:pt x="656" y="6782"/>
                    <a:pt x="711" y="6774"/>
                    <a:pt x="765" y="6758"/>
                  </a:cubicBezTo>
                  <a:cubicBezTo>
                    <a:pt x="2225" y="6318"/>
                    <a:pt x="5782" y="5084"/>
                    <a:pt x="6833" y="3981"/>
                  </a:cubicBezTo>
                  <a:cubicBezTo>
                    <a:pt x="6655" y="3900"/>
                    <a:pt x="6492" y="3789"/>
                    <a:pt x="6354" y="3650"/>
                  </a:cubicBezTo>
                  <a:lnTo>
                    <a:pt x="5167" y="2464"/>
                  </a:lnTo>
                  <a:lnTo>
                    <a:pt x="4767" y="2861"/>
                  </a:lnTo>
                  <a:cubicBezTo>
                    <a:pt x="4658" y="2967"/>
                    <a:pt x="4517" y="3020"/>
                    <a:pt x="4375" y="3020"/>
                  </a:cubicBezTo>
                  <a:cubicBezTo>
                    <a:pt x="4231" y="3020"/>
                    <a:pt x="4086" y="2965"/>
                    <a:pt x="3975" y="2855"/>
                  </a:cubicBezTo>
                  <a:cubicBezTo>
                    <a:pt x="3758" y="2638"/>
                    <a:pt x="3755" y="2286"/>
                    <a:pt x="3969" y="2063"/>
                  </a:cubicBezTo>
                  <a:lnTo>
                    <a:pt x="4369" y="1663"/>
                  </a:lnTo>
                  <a:lnTo>
                    <a:pt x="3171" y="464"/>
                  </a:lnTo>
                  <a:cubicBezTo>
                    <a:pt x="3035" y="329"/>
                    <a:pt x="2927" y="172"/>
                    <a:pt x="2846" y="1"/>
                  </a:cubicBezTo>
                  <a:close/>
                </a:path>
              </a:pathLst>
            </a:custGeom>
            <a:solidFill>
              <a:srgbClr val="FFFFFF"/>
            </a:solidFill>
            <a:ln>
              <a:noFill/>
            </a:ln>
            <a:effectLst>
              <a:outerShdw blurRad="57150" dist="9525" dir="4140000" algn="bl" rotWithShape="0">
                <a:srgbClr val="000000">
                  <a:alpha val="31000"/>
                </a:srgbClr>
              </a:outerShdw>
            </a:effectLst>
          </p:spPr>
          <p:txBody>
            <a:bodyPr spcFirstLastPara="1" wrap="square" lIns="121900" tIns="121900" rIns="121900" bIns="121900" anchor="ctr" anchorCtr="0">
              <a:noAutofit/>
            </a:bodyPr>
            <a:lstStyle/>
            <a:p>
              <a:pPr defTabSz="1219170">
                <a:buClr>
                  <a:srgbClr val="000000"/>
                </a:buClr>
              </a:pPr>
              <a:endParaRPr sz="1867" kern="0">
                <a:solidFill>
                  <a:srgbClr val="435D74"/>
                </a:solidFill>
                <a:latin typeface="Arial"/>
                <a:cs typeface="Arial"/>
                <a:sym typeface="Arial"/>
              </a:endParaRPr>
            </a:p>
          </p:txBody>
        </p:sp>
      </p:grpSp>
      <p:sp>
        <p:nvSpPr>
          <p:cNvPr id="4" name="Rectangle 3">
            <a:extLst>
              <a:ext uri="{FF2B5EF4-FFF2-40B4-BE49-F238E27FC236}">
                <a16:creationId xmlns:a16="http://schemas.microsoft.com/office/drawing/2014/main" xmlns="" id="{6A4AE307-6F39-4FBC-902C-3F827FA9932D}"/>
              </a:ext>
            </a:extLst>
          </p:cNvPr>
          <p:cNvSpPr/>
          <p:nvPr/>
        </p:nvSpPr>
        <p:spPr>
          <a:xfrm>
            <a:off x="2450104" y="680190"/>
            <a:ext cx="6978192" cy="461665"/>
          </a:xfrm>
          <a:prstGeom prst="rect">
            <a:avLst/>
          </a:prstGeom>
        </p:spPr>
        <p:txBody>
          <a:bodyPr wrap="none">
            <a:spAutoFit/>
          </a:bodyPr>
          <a:lstStyle/>
          <a:p>
            <a:pPr algn="ctr">
              <a:defRPr/>
            </a:pPr>
            <a:r>
              <a:rPr lang="en-US" sz="2400" b="1" dirty="0" err="1">
                <a:solidFill>
                  <a:srgbClr val="0033CC"/>
                </a:solidFill>
              </a:rPr>
              <a:t>Vậy</a:t>
            </a:r>
            <a:r>
              <a:rPr lang="en-US" sz="2400" b="1" dirty="0">
                <a:solidFill>
                  <a:srgbClr val="0033CC"/>
                </a:solidFill>
              </a:rPr>
              <a:t> </a:t>
            </a:r>
            <a:r>
              <a:rPr lang="en-US" sz="2400" b="1" dirty="0" err="1">
                <a:solidFill>
                  <a:srgbClr val="0033CC"/>
                </a:solidFill>
              </a:rPr>
              <a:t>tiền</a:t>
            </a:r>
            <a:r>
              <a:rPr lang="en-US" sz="2400" b="1" dirty="0">
                <a:solidFill>
                  <a:srgbClr val="0033CC"/>
                </a:solidFill>
              </a:rPr>
              <a:t> </a:t>
            </a:r>
            <a:r>
              <a:rPr lang="en-US" sz="2400" b="1" dirty="0" err="1">
                <a:solidFill>
                  <a:srgbClr val="0033CC"/>
                </a:solidFill>
              </a:rPr>
              <a:t>trở</a:t>
            </a:r>
            <a:r>
              <a:rPr lang="en-US" sz="2400" b="1" dirty="0">
                <a:solidFill>
                  <a:srgbClr val="0033CC"/>
                </a:solidFill>
              </a:rPr>
              <a:t> </a:t>
            </a:r>
            <a:r>
              <a:rPr lang="en-US" sz="2400" b="1" dirty="0" err="1">
                <a:solidFill>
                  <a:srgbClr val="0033CC"/>
                </a:solidFill>
              </a:rPr>
              <a:t>thành</a:t>
            </a:r>
            <a:r>
              <a:rPr lang="en-US" sz="2400" b="1" dirty="0">
                <a:solidFill>
                  <a:srgbClr val="0033CC"/>
                </a:solidFill>
              </a:rPr>
              <a:t> </a:t>
            </a:r>
            <a:r>
              <a:rPr lang="en-US" sz="2400" b="1" dirty="0" err="1">
                <a:solidFill>
                  <a:srgbClr val="0033CC"/>
                </a:solidFill>
              </a:rPr>
              <a:t>tư</a:t>
            </a:r>
            <a:r>
              <a:rPr lang="en-US" sz="2400" b="1" dirty="0">
                <a:solidFill>
                  <a:srgbClr val="0033CC"/>
                </a:solidFill>
              </a:rPr>
              <a:t> </a:t>
            </a:r>
            <a:r>
              <a:rPr lang="en-US" sz="2400" b="1" dirty="0" err="1">
                <a:solidFill>
                  <a:srgbClr val="0033CC"/>
                </a:solidFill>
              </a:rPr>
              <a:t>bản</a:t>
            </a:r>
            <a:r>
              <a:rPr lang="en-US" sz="2400" b="1" dirty="0">
                <a:solidFill>
                  <a:srgbClr val="0033CC"/>
                </a:solidFill>
              </a:rPr>
              <a:t> </a:t>
            </a:r>
            <a:r>
              <a:rPr lang="en-US" sz="2400" b="1" dirty="0" err="1">
                <a:solidFill>
                  <a:srgbClr val="0033CC"/>
                </a:solidFill>
              </a:rPr>
              <a:t>phải</a:t>
            </a:r>
            <a:r>
              <a:rPr lang="en-US" sz="2400" b="1" dirty="0">
                <a:solidFill>
                  <a:srgbClr val="0033CC"/>
                </a:solidFill>
              </a:rPr>
              <a:t> </a:t>
            </a:r>
            <a:r>
              <a:rPr lang="en-US" sz="2400" b="1" dirty="0" err="1">
                <a:solidFill>
                  <a:srgbClr val="0033CC"/>
                </a:solidFill>
              </a:rPr>
              <a:t>có</a:t>
            </a:r>
            <a:r>
              <a:rPr lang="en-US" sz="2400" b="1" dirty="0">
                <a:solidFill>
                  <a:srgbClr val="0033CC"/>
                </a:solidFill>
              </a:rPr>
              <a:t> </a:t>
            </a:r>
            <a:r>
              <a:rPr lang="en-US" sz="2400" b="1" dirty="0" err="1">
                <a:solidFill>
                  <a:srgbClr val="0033CC"/>
                </a:solidFill>
              </a:rPr>
              <a:t>điều</a:t>
            </a:r>
            <a:r>
              <a:rPr lang="en-US" sz="2400" b="1" dirty="0">
                <a:solidFill>
                  <a:srgbClr val="0033CC"/>
                </a:solidFill>
              </a:rPr>
              <a:t> </a:t>
            </a:r>
            <a:r>
              <a:rPr lang="en-US" sz="2400" b="1" dirty="0" err="1">
                <a:solidFill>
                  <a:srgbClr val="0033CC"/>
                </a:solidFill>
              </a:rPr>
              <a:t>kiện</a:t>
            </a:r>
            <a:r>
              <a:rPr lang="en-US" sz="2400" b="1" dirty="0">
                <a:solidFill>
                  <a:srgbClr val="0033CC"/>
                </a:solidFill>
              </a:rPr>
              <a:t> </a:t>
            </a:r>
            <a:r>
              <a:rPr lang="en-US" sz="2400" b="1" dirty="0" err="1">
                <a:solidFill>
                  <a:srgbClr val="0033CC"/>
                </a:solidFill>
              </a:rPr>
              <a:t>gì</a:t>
            </a:r>
            <a:r>
              <a:rPr lang="en-US" sz="2400" b="1" dirty="0">
                <a:solidFill>
                  <a:srgbClr val="0033CC"/>
                </a:solidFill>
              </a:rPr>
              <a:t>?</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p:cTn id="7" dur="1000" fill="hold"/>
                                        <p:tgtEl>
                                          <p:spTgt spid="4"/>
                                        </p:tgtEl>
                                        <p:attrNameLst>
                                          <p:attrName>ppt_w</p:attrName>
                                        </p:attrNameLst>
                                      </p:cBhvr>
                                      <p:tavLst>
                                        <p:tav tm="0">
                                          <p:val>
                                            <p:fltVal val="0"/>
                                          </p:val>
                                        </p:tav>
                                        <p:tav tm="100000">
                                          <p:val>
                                            <p:strVal val="#ppt_w"/>
                                          </p:val>
                                        </p:tav>
                                      </p:tavLst>
                                    </p:anim>
                                    <p:anim calcmode="lin" valueType="num">
                                      <p:cBhvr>
                                        <p:cTn id="8" dur="1000" fill="hold"/>
                                        <p:tgtEl>
                                          <p:spTgt spid="4"/>
                                        </p:tgtEl>
                                        <p:attrNameLst>
                                          <p:attrName>ppt_h</p:attrName>
                                        </p:attrNameLst>
                                      </p:cBhvr>
                                      <p:tavLst>
                                        <p:tav tm="0">
                                          <p:val>
                                            <p:fltVal val="0"/>
                                          </p:val>
                                        </p:tav>
                                        <p:tav tm="100000">
                                          <p:val>
                                            <p:strVal val="#ppt_h"/>
                                          </p:val>
                                        </p:tav>
                                      </p:tavLst>
                                    </p:anim>
                                    <p:anim calcmode="lin" valueType="num">
                                      <p:cBhvr>
                                        <p:cTn id="9" dur="1000" fill="hold"/>
                                        <p:tgtEl>
                                          <p:spTgt spid="4"/>
                                        </p:tgtEl>
                                        <p:attrNameLst>
                                          <p:attrName>style.rotation</p:attrName>
                                        </p:attrNameLst>
                                      </p:cBhvr>
                                      <p:tavLst>
                                        <p:tav tm="0">
                                          <p:val>
                                            <p:fltVal val="90"/>
                                          </p:val>
                                        </p:tav>
                                        <p:tav tm="100000">
                                          <p:val>
                                            <p:fltVal val="0"/>
                                          </p:val>
                                        </p:tav>
                                      </p:tavLst>
                                    </p:anim>
                                    <p:animEffect transition="in" filter="fade">
                                      <p:cBhvr>
                                        <p:cTn id="10" dur="1000"/>
                                        <p:tgtEl>
                                          <p:spTgt spid="4"/>
                                        </p:tgtEl>
                                      </p:cBhvr>
                                    </p:animEffect>
                                  </p:childTnLst>
                                </p:cTn>
                              </p:par>
                            </p:childTnLst>
                          </p:cTn>
                        </p:par>
                      </p:childTnLst>
                    </p:cTn>
                  </p:par>
                  <p:par>
                    <p:cTn id="11" fill="hold">
                      <p:stCondLst>
                        <p:cond delay="indefinite"/>
                      </p:stCondLst>
                      <p:childTnLst>
                        <p:par>
                          <p:cTn id="12" fill="hold">
                            <p:stCondLst>
                              <p:cond delay="0"/>
                            </p:stCondLst>
                            <p:childTnLst>
                              <p:par>
                                <p:cTn id="13" presetID="22" presetClass="entr" presetSubtype="4" fill="hold" grpId="0" nodeType="clickEffect">
                                  <p:stCondLst>
                                    <p:cond delay="0"/>
                                  </p:stCondLst>
                                  <p:childTnLst>
                                    <p:set>
                                      <p:cBhvr>
                                        <p:cTn id="14" dur="1" fill="hold">
                                          <p:stCondLst>
                                            <p:cond delay="0"/>
                                          </p:stCondLst>
                                        </p:cTn>
                                        <p:tgtEl>
                                          <p:spTgt spid="332"/>
                                        </p:tgtEl>
                                        <p:attrNameLst>
                                          <p:attrName>style.visibility</p:attrName>
                                        </p:attrNameLst>
                                      </p:cBhvr>
                                      <p:to>
                                        <p:strVal val="visible"/>
                                      </p:to>
                                    </p:set>
                                    <p:animEffect transition="in" filter="wipe(down)">
                                      <p:cBhvr>
                                        <p:cTn id="15" dur="500"/>
                                        <p:tgtEl>
                                          <p:spTgt spid="332"/>
                                        </p:tgtEl>
                                      </p:cBhvr>
                                    </p:animEffect>
                                  </p:childTnLst>
                                </p:cTn>
                              </p:par>
                              <p:par>
                                <p:cTn id="16" presetID="22" presetClass="entr" presetSubtype="4" fill="hold" grpId="0" nodeType="withEffect">
                                  <p:stCondLst>
                                    <p:cond delay="0"/>
                                  </p:stCondLst>
                                  <p:childTnLst>
                                    <p:set>
                                      <p:cBhvr>
                                        <p:cTn id="17" dur="1" fill="hold">
                                          <p:stCondLst>
                                            <p:cond delay="0"/>
                                          </p:stCondLst>
                                        </p:cTn>
                                        <p:tgtEl>
                                          <p:spTgt spid="333"/>
                                        </p:tgtEl>
                                        <p:attrNameLst>
                                          <p:attrName>style.visibility</p:attrName>
                                        </p:attrNameLst>
                                      </p:cBhvr>
                                      <p:to>
                                        <p:strVal val="visible"/>
                                      </p:to>
                                    </p:set>
                                    <p:animEffect transition="in" filter="wipe(down)">
                                      <p:cBhvr>
                                        <p:cTn id="18" dur="500"/>
                                        <p:tgtEl>
                                          <p:spTgt spid="333"/>
                                        </p:tgtEl>
                                      </p:cBhvr>
                                    </p:animEffect>
                                  </p:childTnLst>
                                </p:cTn>
                              </p:par>
                              <p:par>
                                <p:cTn id="19" presetID="22" presetClass="entr" presetSubtype="4" fill="hold" grpId="0" nodeType="withEffect">
                                  <p:stCondLst>
                                    <p:cond delay="0"/>
                                  </p:stCondLst>
                                  <p:childTnLst>
                                    <p:set>
                                      <p:cBhvr>
                                        <p:cTn id="20" dur="1" fill="hold">
                                          <p:stCondLst>
                                            <p:cond delay="0"/>
                                          </p:stCondLst>
                                        </p:cTn>
                                        <p:tgtEl>
                                          <p:spTgt spid="334"/>
                                        </p:tgtEl>
                                        <p:attrNameLst>
                                          <p:attrName>style.visibility</p:attrName>
                                        </p:attrNameLst>
                                      </p:cBhvr>
                                      <p:to>
                                        <p:strVal val="visible"/>
                                      </p:to>
                                    </p:set>
                                    <p:animEffect transition="in" filter="wipe(down)">
                                      <p:cBhvr>
                                        <p:cTn id="21" dur="500"/>
                                        <p:tgtEl>
                                          <p:spTgt spid="334"/>
                                        </p:tgtEl>
                                      </p:cBhvr>
                                    </p:animEffect>
                                  </p:childTnLst>
                                </p:cTn>
                              </p:par>
                              <p:par>
                                <p:cTn id="22" presetID="22" presetClass="entr" presetSubtype="4" fill="hold" grpId="0" nodeType="withEffect">
                                  <p:stCondLst>
                                    <p:cond delay="0"/>
                                  </p:stCondLst>
                                  <p:childTnLst>
                                    <p:set>
                                      <p:cBhvr>
                                        <p:cTn id="23" dur="1" fill="hold">
                                          <p:stCondLst>
                                            <p:cond delay="0"/>
                                          </p:stCondLst>
                                        </p:cTn>
                                        <p:tgtEl>
                                          <p:spTgt spid="335"/>
                                        </p:tgtEl>
                                        <p:attrNameLst>
                                          <p:attrName>style.visibility</p:attrName>
                                        </p:attrNameLst>
                                      </p:cBhvr>
                                      <p:to>
                                        <p:strVal val="visible"/>
                                      </p:to>
                                    </p:set>
                                    <p:animEffect transition="in" filter="wipe(down)">
                                      <p:cBhvr>
                                        <p:cTn id="24" dur="500"/>
                                        <p:tgtEl>
                                          <p:spTgt spid="335"/>
                                        </p:tgtEl>
                                      </p:cBhvr>
                                    </p:animEffect>
                                  </p:childTnLst>
                                </p:cTn>
                              </p:par>
                              <p:par>
                                <p:cTn id="25" presetID="22" presetClass="entr" presetSubtype="4" fill="hold" grpId="0" nodeType="withEffect">
                                  <p:stCondLst>
                                    <p:cond delay="0"/>
                                  </p:stCondLst>
                                  <p:childTnLst>
                                    <p:set>
                                      <p:cBhvr>
                                        <p:cTn id="26" dur="1" fill="hold">
                                          <p:stCondLst>
                                            <p:cond delay="0"/>
                                          </p:stCondLst>
                                        </p:cTn>
                                        <p:tgtEl>
                                          <p:spTgt spid="336"/>
                                        </p:tgtEl>
                                        <p:attrNameLst>
                                          <p:attrName>style.visibility</p:attrName>
                                        </p:attrNameLst>
                                      </p:cBhvr>
                                      <p:to>
                                        <p:strVal val="visible"/>
                                      </p:to>
                                    </p:set>
                                    <p:animEffect transition="in" filter="wipe(down)">
                                      <p:cBhvr>
                                        <p:cTn id="27" dur="500"/>
                                        <p:tgtEl>
                                          <p:spTgt spid="336"/>
                                        </p:tgtEl>
                                      </p:cBhvr>
                                    </p:animEffect>
                                  </p:childTnLst>
                                </p:cTn>
                              </p:par>
                              <p:par>
                                <p:cTn id="28" presetID="22" presetClass="entr" presetSubtype="4" fill="hold" grpId="0" nodeType="withEffect">
                                  <p:stCondLst>
                                    <p:cond delay="0"/>
                                  </p:stCondLst>
                                  <p:childTnLst>
                                    <p:set>
                                      <p:cBhvr>
                                        <p:cTn id="29" dur="1" fill="hold">
                                          <p:stCondLst>
                                            <p:cond delay="0"/>
                                          </p:stCondLst>
                                        </p:cTn>
                                        <p:tgtEl>
                                          <p:spTgt spid="337"/>
                                        </p:tgtEl>
                                        <p:attrNameLst>
                                          <p:attrName>style.visibility</p:attrName>
                                        </p:attrNameLst>
                                      </p:cBhvr>
                                      <p:to>
                                        <p:strVal val="visible"/>
                                      </p:to>
                                    </p:set>
                                    <p:animEffect transition="in" filter="wipe(down)">
                                      <p:cBhvr>
                                        <p:cTn id="30" dur="500"/>
                                        <p:tgtEl>
                                          <p:spTgt spid="337"/>
                                        </p:tgtEl>
                                      </p:cBhvr>
                                    </p:animEffect>
                                  </p:childTnLst>
                                </p:cTn>
                              </p:par>
                              <p:par>
                                <p:cTn id="31" presetID="22" presetClass="entr" presetSubtype="4" fill="hold" grpId="0" nodeType="withEffect">
                                  <p:stCondLst>
                                    <p:cond delay="0"/>
                                  </p:stCondLst>
                                  <p:childTnLst>
                                    <p:set>
                                      <p:cBhvr>
                                        <p:cTn id="32" dur="1" fill="hold">
                                          <p:stCondLst>
                                            <p:cond delay="0"/>
                                          </p:stCondLst>
                                        </p:cTn>
                                        <p:tgtEl>
                                          <p:spTgt spid="338"/>
                                        </p:tgtEl>
                                        <p:attrNameLst>
                                          <p:attrName>style.visibility</p:attrName>
                                        </p:attrNameLst>
                                      </p:cBhvr>
                                      <p:to>
                                        <p:strVal val="visible"/>
                                      </p:to>
                                    </p:set>
                                    <p:animEffect transition="in" filter="wipe(down)">
                                      <p:cBhvr>
                                        <p:cTn id="33" dur="500"/>
                                        <p:tgtEl>
                                          <p:spTgt spid="338"/>
                                        </p:tgtEl>
                                      </p:cBhvr>
                                    </p:animEffect>
                                  </p:childTnLst>
                                </p:cTn>
                              </p:par>
                              <p:par>
                                <p:cTn id="34" presetID="22" presetClass="entr" presetSubtype="4" fill="hold" grpId="0" nodeType="withEffect">
                                  <p:stCondLst>
                                    <p:cond delay="0"/>
                                  </p:stCondLst>
                                  <p:childTnLst>
                                    <p:set>
                                      <p:cBhvr>
                                        <p:cTn id="35" dur="1" fill="hold">
                                          <p:stCondLst>
                                            <p:cond delay="0"/>
                                          </p:stCondLst>
                                        </p:cTn>
                                        <p:tgtEl>
                                          <p:spTgt spid="339"/>
                                        </p:tgtEl>
                                        <p:attrNameLst>
                                          <p:attrName>style.visibility</p:attrName>
                                        </p:attrNameLst>
                                      </p:cBhvr>
                                      <p:to>
                                        <p:strVal val="visible"/>
                                      </p:to>
                                    </p:set>
                                    <p:animEffect transition="in" filter="wipe(down)">
                                      <p:cBhvr>
                                        <p:cTn id="36" dur="500"/>
                                        <p:tgtEl>
                                          <p:spTgt spid="339"/>
                                        </p:tgtEl>
                                      </p:cBhvr>
                                    </p:animEffect>
                                  </p:childTnLst>
                                </p:cTn>
                              </p:par>
                              <p:par>
                                <p:cTn id="37" presetID="22" presetClass="entr" presetSubtype="4" fill="hold" grpId="0" nodeType="withEffect">
                                  <p:stCondLst>
                                    <p:cond delay="0"/>
                                  </p:stCondLst>
                                  <p:childTnLst>
                                    <p:set>
                                      <p:cBhvr>
                                        <p:cTn id="38" dur="1" fill="hold">
                                          <p:stCondLst>
                                            <p:cond delay="0"/>
                                          </p:stCondLst>
                                        </p:cTn>
                                        <p:tgtEl>
                                          <p:spTgt spid="340"/>
                                        </p:tgtEl>
                                        <p:attrNameLst>
                                          <p:attrName>style.visibility</p:attrName>
                                        </p:attrNameLst>
                                      </p:cBhvr>
                                      <p:to>
                                        <p:strVal val="visible"/>
                                      </p:to>
                                    </p:set>
                                    <p:animEffect transition="in" filter="wipe(down)">
                                      <p:cBhvr>
                                        <p:cTn id="39" dur="500"/>
                                        <p:tgtEl>
                                          <p:spTgt spid="340"/>
                                        </p:tgtEl>
                                      </p:cBhvr>
                                    </p:animEffect>
                                  </p:childTnLst>
                                </p:cTn>
                              </p:par>
                              <p:par>
                                <p:cTn id="40" presetID="22" presetClass="entr" presetSubtype="4" fill="hold" grpId="0" nodeType="withEffect">
                                  <p:stCondLst>
                                    <p:cond delay="0"/>
                                  </p:stCondLst>
                                  <p:childTnLst>
                                    <p:set>
                                      <p:cBhvr>
                                        <p:cTn id="41" dur="1" fill="hold">
                                          <p:stCondLst>
                                            <p:cond delay="0"/>
                                          </p:stCondLst>
                                        </p:cTn>
                                        <p:tgtEl>
                                          <p:spTgt spid="341"/>
                                        </p:tgtEl>
                                        <p:attrNameLst>
                                          <p:attrName>style.visibility</p:attrName>
                                        </p:attrNameLst>
                                      </p:cBhvr>
                                      <p:to>
                                        <p:strVal val="visible"/>
                                      </p:to>
                                    </p:set>
                                    <p:animEffect transition="in" filter="wipe(down)">
                                      <p:cBhvr>
                                        <p:cTn id="42" dur="500"/>
                                        <p:tgtEl>
                                          <p:spTgt spid="341"/>
                                        </p:tgtEl>
                                      </p:cBhvr>
                                    </p:animEffect>
                                  </p:childTnLst>
                                </p:cTn>
                              </p:par>
                              <p:par>
                                <p:cTn id="43" presetID="22" presetClass="entr" presetSubtype="4" fill="hold" grpId="0" nodeType="withEffect">
                                  <p:stCondLst>
                                    <p:cond delay="0"/>
                                  </p:stCondLst>
                                  <p:childTnLst>
                                    <p:set>
                                      <p:cBhvr>
                                        <p:cTn id="44" dur="1" fill="hold">
                                          <p:stCondLst>
                                            <p:cond delay="0"/>
                                          </p:stCondLst>
                                        </p:cTn>
                                        <p:tgtEl>
                                          <p:spTgt spid="342"/>
                                        </p:tgtEl>
                                        <p:attrNameLst>
                                          <p:attrName>style.visibility</p:attrName>
                                        </p:attrNameLst>
                                      </p:cBhvr>
                                      <p:to>
                                        <p:strVal val="visible"/>
                                      </p:to>
                                    </p:set>
                                    <p:animEffect transition="in" filter="wipe(down)">
                                      <p:cBhvr>
                                        <p:cTn id="45" dur="500"/>
                                        <p:tgtEl>
                                          <p:spTgt spid="342"/>
                                        </p:tgtEl>
                                      </p:cBhvr>
                                    </p:animEffect>
                                  </p:childTnLst>
                                </p:cTn>
                              </p:par>
                              <p:par>
                                <p:cTn id="46" presetID="22" presetClass="entr" presetSubtype="4" fill="hold" grpId="0" nodeType="withEffect">
                                  <p:stCondLst>
                                    <p:cond delay="0"/>
                                  </p:stCondLst>
                                  <p:childTnLst>
                                    <p:set>
                                      <p:cBhvr>
                                        <p:cTn id="47" dur="1" fill="hold">
                                          <p:stCondLst>
                                            <p:cond delay="0"/>
                                          </p:stCondLst>
                                        </p:cTn>
                                        <p:tgtEl>
                                          <p:spTgt spid="343"/>
                                        </p:tgtEl>
                                        <p:attrNameLst>
                                          <p:attrName>style.visibility</p:attrName>
                                        </p:attrNameLst>
                                      </p:cBhvr>
                                      <p:to>
                                        <p:strVal val="visible"/>
                                      </p:to>
                                    </p:set>
                                    <p:animEffect transition="in" filter="wipe(down)">
                                      <p:cBhvr>
                                        <p:cTn id="48" dur="500"/>
                                        <p:tgtEl>
                                          <p:spTgt spid="343"/>
                                        </p:tgtEl>
                                      </p:cBhvr>
                                    </p:animEffect>
                                  </p:childTnLst>
                                </p:cTn>
                              </p:par>
                              <p:par>
                                <p:cTn id="49" presetID="22" presetClass="entr" presetSubtype="4" fill="hold" nodeType="withEffect">
                                  <p:stCondLst>
                                    <p:cond delay="0"/>
                                  </p:stCondLst>
                                  <p:childTnLst>
                                    <p:set>
                                      <p:cBhvr>
                                        <p:cTn id="50" dur="1" fill="hold">
                                          <p:stCondLst>
                                            <p:cond delay="0"/>
                                          </p:stCondLst>
                                        </p:cTn>
                                        <p:tgtEl>
                                          <p:spTgt spid="344"/>
                                        </p:tgtEl>
                                        <p:attrNameLst>
                                          <p:attrName>style.visibility</p:attrName>
                                        </p:attrNameLst>
                                      </p:cBhvr>
                                      <p:to>
                                        <p:strVal val="visible"/>
                                      </p:to>
                                    </p:set>
                                    <p:animEffect transition="in" filter="wipe(down)">
                                      <p:cBhvr>
                                        <p:cTn id="51" dur="500"/>
                                        <p:tgtEl>
                                          <p:spTgt spid="344"/>
                                        </p:tgtEl>
                                      </p:cBhvr>
                                    </p:animEffect>
                                  </p:childTnLst>
                                </p:cTn>
                              </p:par>
                              <p:par>
                                <p:cTn id="52" presetID="22" presetClass="entr" presetSubtype="4" fill="hold" nodeType="withEffect">
                                  <p:stCondLst>
                                    <p:cond delay="0"/>
                                  </p:stCondLst>
                                  <p:childTnLst>
                                    <p:set>
                                      <p:cBhvr>
                                        <p:cTn id="53" dur="1" fill="hold">
                                          <p:stCondLst>
                                            <p:cond delay="0"/>
                                          </p:stCondLst>
                                        </p:cTn>
                                        <p:tgtEl>
                                          <p:spTgt spid="348"/>
                                        </p:tgtEl>
                                        <p:attrNameLst>
                                          <p:attrName>style.visibility</p:attrName>
                                        </p:attrNameLst>
                                      </p:cBhvr>
                                      <p:to>
                                        <p:strVal val="visible"/>
                                      </p:to>
                                    </p:set>
                                    <p:animEffect transition="in" filter="wipe(down)">
                                      <p:cBhvr>
                                        <p:cTn id="54" dur="500"/>
                                        <p:tgtEl>
                                          <p:spTgt spid="348"/>
                                        </p:tgtEl>
                                      </p:cBhvr>
                                    </p:animEffect>
                                  </p:childTnLst>
                                </p:cTn>
                              </p:par>
                              <p:par>
                                <p:cTn id="55" presetID="22" presetClass="entr" presetSubtype="4" fill="hold" grpId="0" nodeType="withEffect">
                                  <p:stCondLst>
                                    <p:cond delay="0"/>
                                  </p:stCondLst>
                                  <p:childTnLst>
                                    <p:set>
                                      <p:cBhvr>
                                        <p:cTn id="56" dur="1" fill="hold">
                                          <p:stCondLst>
                                            <p:cond delay="0"/>
                                          </p:stCondLst>
                                        </p:cTn>
                                        <p:tgtEl>
                                          <p:spTgt spid="351"/>
                                        </p:tgtEl>
                                        <p:attrNameLst>
                                          <p:attrName>style.visibility</p:attrName>
                                        </p:attrNameLst>
                                      </p:cBhvr>
                                      <p:to>
                                        <p:strVal val="visible"/>
                                      </p:to>
                                    </p:set>
                                    <p:animEffect transition="in" filter="wipe(down)">
                                      <p:cBhvr>
                                        <p:cTn id="57" dur="500"/>
                                        <p:tgtEl>
                                          <p:spTgt spid="351"/>
                                        </p:tgtEl>
                                      </p:cBhvr>
                                    </p:animEffect>
                                  </p:childTnLst>
                                </p:cTn>
                              </p:par>
                              <p:par>
                                <p:cTn id="58" presetID="22" presetClass="entr" presetSubtype="4" fill="hold" nodeType="withEffect">
                                  <p:stCondLst>
                                    <p:cond delay="0"/>
                                  </p:stCondLst>
                                  <p:childTnLst>
                                    <p:set>
                                      <p:cBhvr>
                                        <p:cTn id="59" dur="1" fill="hold">
                                          <p:stCondLst>
                                            <p:cond delay="0"/>
                                          </p:stCondLst>
                                        </p:cTn>
                                        <p:tgtEl>
                                          <p:spTgt spid="352"/>
                                        </p:tgtEl>
                                        <p:attrNameLst>
                                          <p:attrName>style.visibility</p:attrName>
                                        </p:attrNameLst>
                                      </p:cBhvr>
                                      <p:to>
                                        <p:strVal val="visible"/>
                                      </p:to>
                                    </p:set>
                                    <p:animEffect transition="in" filter="wipe(down)">
                                      <p:cBhvr>
                                        <p:cTn id="60" dur="500"/>
                                        <p:tgtEl>
                                          <p:spTgt spid="35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32" grpId="0" animBg="1"/>
      <p:bldP spid="333" grpId="0" animBg="1"/>
      <p:bldP spid="334" grpId="0" animBg="1"/>
      <p:bldP spid="335" grpId="0" animBg="1"/>
      <p:bldP spid="336" grpId="0"/>
      <p:bldP spid="337" grpId="0"/>
      <p:bldP spid="338" grpId="0"/>
      <p:bldP spid="339" grpId="0"/>
      <p:bldP spid="340" grpId="0"/>
      <p:bldP spid="341" grpId="0"/>
      <p:bldP spid="342" grpId="0"/>
      <p:bldP spid="343" grpId="0"/>
      <p:bldP spid="351" grpId="0" animBg="1"/>
      <p:bldP spid="4" grpId="0"/>
    </p:bld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loud Callout 1">
            <a:extLst>
              <a:ext uri="{FF2B5EF4-FFF2-40B4-BE49-F238E27FC236}">
                <a16:creationId xmlns:a16="http://schemas.microsoft.com/office/drawing/2014/main" xmlns="" id="{80A0C7D9-234F-42D1-AC25-3C12A4593D28}"/>
              </a:ext>
            </a:extLst>
          </p:cNvPr>
          <p:cNvSpPr/>
          <p:nvPr/>
        </p:nvSpPr>
        <p:spPr>
          <a:xfrm>
            <a:off x="3179764" y="188915"/>
            <a:ext cx="6264275" cy="1554160"/>
          </a:xfrm>
          <a:prstGeom prst="cloudCallou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eaLnBrk="0" fontAlgn="base" hangingPunct="0">
              <a:spcBef>
                <a:spcPct val="0"/>
              </a:spcBef>
              <a:spcAft>
                <a:spcPct val="0"/>
              </a:spcAft>
              <a:defRPr/>
            </a:pPr>
            <a:r>
              <a:rPr lang="vi-VN" sz="2400" b="1" dirty="0">
                <a:solidFill>
                  <a:srgbClr val="7030A0"/>
                </a:solidFill>
                <a:latin typeface="Arial"/>
              </a:rPr>
              <a:t>Nguồn gốc giá trị thặng dư do đâu mà có</a:t>
            </a:r>
            <a:r>
              <a:rPr lang="en-US" sz="2400" b="1" dirty="0">
                <a:solidFill>
                  <a:srgbClr val="7030A0"/>
                </a:solidFill>
                <a:latin typeface="Arial"/>
              </a:rPr>
              <a:t>?</a:t>
            </a:r>
          </a:p>
        </p:txBody>
      </p:sp>
      <p:pic>
        <p:nvPicPr>
          <p:cNvPr id="15" name="Picture 2" descr="Image result for các mác">
            <a:extLst>
              <a:ext uri="{FF2B5EF4-FFF2-40B4-BE49-F238E27FC236}">
                <a16:creationId xmlns:a16="http://schemas.microsoft.com/office/drawing/2014/main" xmlns="" id="{B4084C39-703C-4644-BAF6-A9B1AD3CBFD2}"/>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75170" y="1978701"/>
            <a:ext cx="3421062" cy="3459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 name="Horizontal Scroll 5">
            <a:extLst>
              <a:ext uri="{FF2B5EF4-FFF2-40B4-BE49-F238E27FC236}">
                <a16:creationId xmlns:a16="http://schemas.microsoft.com/office/drawing/2014/main" xmlns="" id="{C86CADEF-7A66-41C9-A8C0-307DABAFC7BB}"/>
              </a:ext>
            </a:extLst>
          </p:cNvPr>
          <p:cNvSpPr/>
          <p:nvPr/>
        </p:nvSpPr>
        <p:spPr>
          <a:xfrm>
            <a:off x="4706911" y="1743075"/>
            <a:ext cx="6775555" cy="4141787"/>
          </a:xfrm>
          <a:prstGeom prst="horizontalScroll">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17" name="AutoShape 8">
            <a:extLst>
              <a:ext uri="{FF2B5EF4-FFF2-40B4-BE49-F238E27FC236}">
                <a16:creationId xmlns:a16="http://schemas.microsoft.com/office/drawing/2014/main" xmlns="" id="{120089D5-E8F9-452A-BE67-9F2EA9EADCDE}"/>
              </a:ext>
            </a:extLst>
          </p:cNvPr>
          <p:cNvSpPr>
            <a:spLocks noChangeArrowheads="1"/>
          </p:cNvSpPr>
          <p:nvPr/>
        </p:nvSpPr>
        <p:spPr bwMode="auto">
          <a:xfrm>
            <a:off x="5523379" y="2715418"/>
            <a:ext cx="5614209" cy="2197100"/>
          </a:xfrm>
          <a:prstGeom prst="roundRect">
            <a:avLst>
              <a:gd name="adj" fmla="val 16667"/>
            </a:avLst>
          </a:prstGeom>
          <a:solidFill>
            <a:schemeClr val="bg1"/>
          </a:solidFill>
          <a:ln w="3175">
            <a:solidFill>
              <a:schemeClr val="bg1"/>
            </a:solidFill>
            <a:round/>
            <a:headEnd/>
            <a:tailEnd/>
          </a:ln>
        </p:spPr>
        <p:txBody>
          <a:bodyPr anchor="ctr"/>
          <a:lstStyle>
            <a:lvl1pPr>
              <a:defRPr>
                <a:solidFill>
                  <a:schemeClr val="tx1"/>
                </a:solidFill>
                <a:latin typeface="Tahoma" panose="020B0604030504040204" pitchFamily="34" charset="0"/>
              </a:defRPr>
            </a:lvl1pPr>
            <a:lvl2pPr marL="742950" indent="-285750">
              <a:defRPr>
                <a:solidFill>
                  <a:schemeClr val="tx1"/>
                </a:solidFill>
                <a:latin typeface="Tahoma" panose="020B0604030504040204" pitchFamily="34" charset="0"/>
              </a:defRPr>
            </a:lvl2pPr>
            <a:lvl3pPr marL="1143000" indent="-228600">
              <a:defRPr>
                <a:solidFill>
                  <a:schemeClr val="tx1"/>
                </a:solidFill>
                <a:latin typeface="Tahoma" panose="020B0604030504040204" pitchFamily="34" charset="0"/>
              </a:defRPr>
            </a:lvl3pPr>
            <a:lvl4pPr marL="1600200" indent="-228600">
              <a:defRPr>
                <a:solidFill>
                  <a:schemeClr val="tx1"/>
                </a:solidFill>
                <a:latin typeface="Tahoma" panose="020B0604030504040204" pitchFamily="34" charset="0"/>
              </a:defRPr>
            </a:lvl4pPr>
            <a:lvl5pPr marL="2057400" indent="-228600">
              <a:defRPr>
                <a:solidFill>
                  <a:schemeClr val="tx1"/>
                </a:solidFill>
                <a:latin typeface="Tahoma" panose="020B0604030504040204" pitchFamily="34" charset="0"/>
              </a:defRPr>
            </a:lvl5pPr>
            <a:lvl6pPr marL="2514600" indent="-228600" eaLnBrk="0" fontAlgn="base" hangingPunct="0">
              <a:spcBef>
                <a:spcPct val="0"/>
              </a:spcBef>
              <a:spcAft>
                <a:spcPct val="0"/>
              </a:spcAft>
              <a:defRPr>
                <a:solidFill>
                  <a:schemeClr val="tx1"/>
                </a:solidFill>
                <a:latin typeface="Tahoma" panose="020B0604030504040204" pitchFamily="34" charset="0"/>
              </a:defRPr>
            </a:lvl6pPr>
            <a:lvl7pPr marL="2971800" indent="-228600" eaLnBrk="0" fontAlgn="base" hangingPunct="0">
              <a:spcBef>
                <a:spcPct val="0"/>
              </a:spcBef>
              <a:spcAft>
                <a:spcPct val="0"/>
              </a:spcAft>
              <a:defRPr>
                <a:solidFill>
                  <a:schemeClr val="tx1"/>
                </a:solidFill>
                <a:latin typeface="Tahoma" panose="020B0604030504040204" pitchFamily="34" charset="0"/>
              </a:defRPr>
            </a:lvl7pPr>
            <a:lvl8pPr marL="3429000" indent="-228600" eaLnBrk="0" fontAlgn="base" hangingPunct="0">
              <a:spcBef>
                <a:spcPct val="0"/>
              </a:spcBef>
              <a:spcAft>
                <a:spcPct val="0"/>
              </a:spcAft>
              <a:defRPr>
                <a:solidFill>
                  <a:schemeClr val="tx1"/>
                </a:solidFill>
                <a:latin typeface="Tahoma" panose="020B0604030504040204" pitchFamily="34" charset="0"/>
              </a:defRPr>
            </a:lvl8pPr>
            <a:lvl9pPr marL="3886200" indent="-228600" eaLnBrk="0" fontAlgn="base" hangingPunct="0">
              <a:spcBef>
                <a:spcPct val="0"/>
              </a:spcBef>
              <a:spcAft>
                <a:spcPct val="0"/>
              </a:spcAft>
              <a:defRPr>
                <a:solidFill>
                  <a:schemeClr val="tx1"/>
                </a:solidFill>
                <a:latin typeface="Tahoma" panose="020B0604030504040204" pitchFamily="34" charset="0"/>
              </a:defRPr>
            </a:lvl9pPr>
          </a:lstStyle>
          <a:p>
            <a:pPr algn="ctr">
              <a:defRPr/>
            </a:pPr>
            <a:r>
              <a:rPr lang="en-US" sz="2400" dirty="0">
                <a:latin typeface="+mj-lt"/>
              </a:rPr>
              <a:t>“</a:t>
            </a:r>
            <a:r>
              <a:rPr lang="en-US" sz="2400" dirty="0" err="1">
                <a:latin typeface="+mj-lt"/>
              </a:rPr>
              <a:t>Tư</a:t>
            </a:r>
            <a:r>
              <a:rPr lang="en-US" sz="2400" dirty="0">
                <a:latin typeface="+mj-lt"/>
              </a:rPr>
              <a:t> </a:t>
            </a:r>
            <a:r>
              <a:rPr lang="en-US" sz="2400" dirty="0" err="1">
                <a:latin typeface="+mj-lt"/>
              </a:rPr>
              <a:t>bản</a:t>
            </a:r>
            <a:r>
              <a:rPr lang="en-US" sz="2400" dirty="0">
                <a:latin typeface="+mj-lt"/>
              </a:rPr>
              <a:t> </a:t>
            </a:r>
            <a:r>
              <a:rPr lang="en-US" sz="2400" b="1" dirty="0" err="1">
                <a:solidFill>
                  <a:srgbClr val="000099"/>
                </a:solidFill>
                <a:latin typeface="+mj-lt"/>
              </a:rPr>
              <a:t>không</a:t>
            </a:r>
            <a:r>
              <a:rPr lang="en-US" sz="2400" b="1" dirty="0">
                <a:solidFill>
                  <a:srgbClr val="000099"/>
                </a:solidFill>
                <a:latin typeface="+mj-lt"/>
              </a:rPr>
              <a:t> </a:t>
            </a:r>
            <a:r>
              <a:rPr lang="en-US" sz="2400" b="1" dirty="0" err="1">
                <a:solidFill>
                  <a:srgbClr val="000099"/>
                </a:solidFill>
                <a:latin typeface="+mj-lt"/>
              </a:rPr>
              <a:t>thể</a:t>
            </a:r>
            <a:r>
              <a:rPr lang="en-US" sz="2400" b="1" dirty="0">
                <a:solidFill>
                  <a:srgbClr val="000099"/>
                </a:solidFill>
                <a:latin typeface="+mj-lt"/>
              </a:rPr>
              <a:t> </a:t>
            </a:r>
            <a:r>
              <a:rPr lang="en-US" sz="2400" b="1" dirty="0" err="1">
                <a:solidFill>
                  <a:srgbClr val="000099"/>
                </a:solidFill>
                <a:latin typeface="+mj-lt"/>
              </a:rPr>
              <a:t>xuất</a:t>
            </a:r>
            <a:r>
              <a:rPr lang="en-US" sz="2400" b="1" dirty="0">
                <a:solidFill>
                  <a:srgbClr val="000099"/>
                </a:solidFill>
                <a:latin typeface="+mj-lt"/>
              </a:rPr>
              <a:t> </a:t>
            </a:r>
            <a:r>
              <a:rPr lang="en-US" sz="2400" b="1" dirty="0" err="1">
                <a:solidFill>
                  <a:srgbClr val="000099"/>
                </a:solidFill>
                <a:latin typeface="+mj-lt"/>
              </a:rPr>
              <a:t>hiện</a:t>
            </a:r>
            <a:r>
              <a:rPr lang="en-US" sz="2400" b="1" dirty="0">
                <a:solidFill>
                  <a:srgbClr val="000099"/>
                </a:solidFill>
                <a:latin typeface="+mj-lt"/>
              </a:rPr>
              <a:t> </a:t>
            </a:r>
            <a:r>
              <a:rPr lang="en-US" sz="2400" b="1" dirty="0" err="1">
                <a:solidFill>
                  <a:srgbClr val="000099"/>
                </a:solidFill>
                <a:latin typeface="+mj-lt"/>
              </a:rPr>
              <a:t>từ</a:t>
            </a:r>
            <a:r>
              <a:rPr lang="en-US" sz="2400" b="1" dirty="0">
                <a:solidFill>
                  <a:srgbClr val="000099"/>
                </a:solidFill>
                <a:latin typeface="+mj-lt"/>
              </a:rPr>
              <a:t> </a:t>
            </a:r>
            <a:r>
              <a:rPr lang="en-US" sz="2400" b="1" dirty="0" err="1">
                <a:solidFill>
                  <a:srgbClr val="FF0000"/>
                </a:solidFill>
                <a:latin typeface="+mj-lt"/>
              </a:rPr>
              <a:t>lưu</a:t>
            </a:r>
            <a:r>
              <a:rPr lang="en-US" sz="2400" b="1" dirty="0">
                <a:solidFill>
                  <a:srgbClr val="FF0000"/>
                </a:solidFill>
                <a:latin typeface="+mj-lt"/>
              </a:rPr>
              <a:t> </a:t>
            </a:r>
            <a:r>
              <a:rPr lang="en-US" sz="2400" b="1" dirty="0" err="1">
                <a:solidFill>
                  <a:srgbClr val="FF0000"/>
                </a:solidFill>
                <a:latin typeface="+mj-lt"/>
              </a:rPr>
              <a:t>thông</a:t>
            </a:r>
            <a:r>
              <a:rPr lang="en-US" sz="2400" b="1" dirty="0">
                <a:solidFill>
                  <a:srgbClr val="000099"/>
                </a:solidFill>
                <a:latin typeface="+mj-lt"/>
              </a:rPr>
              <a:t> </a:t>
            </a:r>
            <a:r>
              <a:rPr lang="en-US" sz="2400" dirty="0" err="1">
                <a:latin typeface="+mj-lt"/>
              </a:rPr>
              <a:t>và</a:t>
            </a:r>
            <a:r>
              <a:rPr lang="en-US" sz="2400" dirty="0">
                <a:latin typeface="+mj-lt"/>
              </a:rPr>
              <a:t> </a:t>
            </a:r>
            <a:r>
              <a:rPr lang="en-US" sz="2400" dirty="0" err="1">
                <a:latin typeface="+mj-lt"/>
              </a:rPr>
              <a:t>cũng</a:t>
            </a:r>
            <a:r>
              <a:rPr lang="en-US" sz="2400" dirty="0">
                <a:latin typeface="+mj-lt"/>
              </a:rPr>
              <a:t> </a:t>
            </a:r>
            <a:r>
              <a:rPr lang="en-US" sz="2400" dirty="0" err="1">
                <a:latin typeface="+mj-lt"/>
              </a:rPr>
              <a:t>không</a:t>
            </a:r>
            <a:r>
              <a:rPr lang="en-US" sz="2400" dirty="0">
                <a:latin typeface="+mj-lt"/>
              </a:rPr>
              <a:t> </a:t>
            </a:r>
            <a:r>
              <a:rPr lang="en-US" sz="2400" dirty="0" err="1">
                <a:latin typeface="+mj-lt"/>
              </a:rPr>
              <a:t>thể</a:t>
            </a:r>
            <a:r>
              <a:rPr lang="en-US" sz="2400" dirty="0">
                <a:latin typeface="+mj-lt"/>
              </a:rPr>
              <a:t> </a:t>
            </a:r>
            <a:r>
              <a:rPr lang="en-US" sz="2400" dirty="0" err="1">
                <a:latin typeface="+mj-lt"/>
              </a:rPr>
              <a:t>xuất</a:t>
            </a:r>
            <a:r>
              <a:rPr lang="en-US" sz="2400" dirty="0">
                <a:latin typeface="+mj-lt"/>
              </a:rPr>
              <a:t> </a:t>
            </a:r>
            <a:r>
              <a:rPr lang="en-US" sz="2400" dirty="0" err="1">
                <a:latin typeface="+mj-lt"/>
              </a:rPr>
              <a:t>hiện</a:t>
            </a:r>
            <a:r>
              <a:rPr lang="en-US" sz="2400" dirty="0">
                <a:latin typeface="+mj-lt"/>
              </a:rPr>
              <a:t> ở </a:t>
            </a:r>
            <a:r>
              <a:rPr lang="en-US" sz="2400" b="1" dirty="0" err="1">
                <a:solidFill>
                  <a:srgbClr val="FF0000"/>
                </a:solidFill>
                <a:latin typeface="+mj-lt"/>
              </a:rPr>
              <a:t>bên</a:t>
            </a:r>
            <a:r>
              <a:rPr lang="en-US" sz="2400" b="1" dirty="0">
                <a:solidFill>
                  <a:srgbClr val="FF0000"/>
                </a:solidFill>
                <a:latin typeface="+mj-lt"/>
              </a:rPr>
              <a:t> </a:t>
            </a:r>
            <a:r>
              <a:rPr lang="en-US" sz="2400" b="1" dirty="0" err="1">
                <a:solidFill>
                  <a:srgbClr val="FF0000"/>
                </a:solidFill>
                <a:latin typeface="+mj-lt"/>
              </a:rPr>
              <a:t>ngoài</a:t>
            </a:r>
            <a:r>
              <a:rPr lang="en-US" sz="2400" b="1" dirty="0">
                <a:solidFill>
                  <a:srgbClr val="FF0000"/>
                </a:solidFill>
                <a:latin typeface="+mj-lt"/>
              </a:rPr>
              <a:t> </a:t>
            </a:r>
            <a:r>
              <a:rPr lang="en-US" sz="2400" b="1" dirty="0" err="1">
                <a:solidFill>
                  <a:srgbClr val="FF0000"/>
                </a:solidFill>
                <a:latin typeface="+mj-lt"/>
              </a:rPr>
              <a:t>lưu</a:t>
            </a:r>
            <a:r>
              <a:rPr lang="en-US" sz="2400" b="1" dirty="0">
                <a:solidFill>
                  <a:srgbClr val="FF0000"/>
                </a:solidFill>
                <a:latin typeface="+mj-lt"/>
              </a:rPr>
              <a:t> </a:t>
            </a:r>
            <a:r>
              <a:rPr lang="en-US" sz="2400" b="1" dirty="0" err="1">
                <a:solidFill>
                  <a:srgbClr val="FF0000"/>
                </a:solidFill>
                <a:latin typeface="+mj-lt"/>
              </a:rPr>
              <a:t>thông</a:t>
            </a:r>
            <a:r>
              <a:rPr lang="en-US" sz="2400" dirty="0">
                <a:latin typeface="+mj-lt"/>
              </a:rPr>
              <a:t>. </a:t>
            </a:r>
            <a:r>
              <a:rPr lang="en-US" sz="2400" dirty="0" err="1">
                <a:latin typeface="+mj-lt"/>
              </a:rPr>
              <a:t>Nó</a:t>
            </a:r>
            <a:r>
              <a:rPr lang="en-US" sz="2400" dirty="0">
                <a:latin typeface="+mj-lt"/>
              </a:rPr>
              <a:t> </a:t>
            </a:r>
            <a:r>
              <a:rPr lang="en-US" sz="2400" dirty="0" err="1">
                <a:latin typeface="+mj-lt"/>
              </a:rPr>
              <a:t>phải</a:t>
            </a:r>
            <a:r>
              <a:rPr lang="en-US" sz="2400" dirty="0">
                <a:latin typeface="+mj-lt"/>
              </a:rPr>
              <a:t> </a:t>
            </a:r>
            <a:r>
              <a:rPr lang="en-US" sz="2400" dirty="0" err="1">
                <a:latin typeface="+mj-lt"/>
              </a:rPr>
              <a:t>xuất</a:t>
            </a:r>
            <a:r>
              <a:rPr lang="en-US" sz="2400" dirty="0">
                <a:latin typeface="+mj-lt"/>
              </a:rPr>
              <a:t> </a:t>
            </a:r>
            <a:r>
              <a:rPr lang="en-US" sz="2400" dirty="0" err="1">
                <a:latin typeface="+mj-lt"/>
              </a:rPr>
              <a:t>hiện</a:t>
            </a:r>
            <a:r>
              <a:rPr lang="en-US" sz="2400" dirty="0">
                <a:latin typeface="+mj-lt"/>
              </a:rPr>
              <a:t> </a:t>
            </a:r>
            <a:r>
              <a:rPr lang="en-US" sz="2400" dirty="0" err="1">
                <a:latin typeface="+mj-lt"/>
              </a:rPr>
              <a:t>trong</a:t>
            </a:r>
            <a:r>
              <a:rPr lang="en-US" sz="2400" dirty="0">
                <a:latin typeface="+mj-lt"/>
              </a:rPr>
              <a:t> </a:t>
            </a:r>
            <a:r>
              <a:rPr lang="en-US" sz="2400" dirty="0" err="1">
                <a:latin typeface="+mj-lt"/>
              </a:rPr>
              <a:t>lưu</a:t>
            </a:r>
            <a:r>
              <a:rPr lang="en-US" sz="2400" dirty="0">
                <a:latin typeface="+mj-lt"/>
              </a:rPr>
              <a:t> </a:t>
            </a:r>
            <a:r>
              <a:rPr lang="en-US" sz="2400" dirty="0" err="1">
                <a:latin typeface="+mj-lt"/>
              </a:rPr>
              <a:t>thông</a:t>
            </a:r>
            <a:r>
              <a:rPr lang="en-US" sz="2400" dirty="0">
                <a:latin typeface="+mj-lt"/>
              </a:rPr>
              <a:t> </a:t>
            </a:r>
            <a:r>
              <a:rPr lang="en-US" sz="2400" dirty="0" err="1">
                <a:latin typeface="+mj-lt"/>
              </a:rPr>
              <a:t>và</a:t>
            </a:r>
            <a:r>
              <a:rPr lang="en-US" sz="2400" dirty="0">
                <a:latin typeface="+mj-lt"/>
              </a:rPr>
              <a:t> </a:t>
            </a:r>
            <a:r>
              <a:rPr lang="en-US" sz="2400" dirty="0" err="1">
                <a:latin typeface="+mj-lt"/>
              </a:rPr>
              <a:t>đồng</a:t>
            </a:r>
            <a:r>
              <a:rPr lang="en-US" sz="2400" dirty="0">
                <a:latin typeface="+mj-lt"/>
              </a:rPr>
              <a:t> </a:t>
            </a:r>
            <a:r>
              <a:rPr lang="en-US" sz="2400" dirty="0" err="1">
                <a:latin typeface="+mj-lt"/>
              </a:rPr>
              <a:t>thời</a:t>
            </a:r>
            <a:r>
              <a:rPr lang="en-US" sz="2400" dirty="0">
                <a:latin typeface="+mj-lt"/>
              </a:rPr>
              <a:t> </a:t>
            </a:r>
            <a:r>
              <a:rPr lang="en-US" sz="2400" dirty="0" err="1">
                <a:latin typeface="+mj-lt"/>
              </a:rPr>
              <a:t>không</a:t>
            </a:r>
            <a:r>
              <a:rPr lang="en-US" sz="2400" dirty="0">
                <a:latin typeface="+mj-lt"/>
              </a:rPr>
              <a:t> </a:t>
            </a:r>
            <a:r>
              <a:rPr lang="en-US" sz="2400" dirty="0" err="1">
                <a:latin typeface="+mj-lt"/>
              </a:rPr>
              <a:t>phải</a:t>
            </a:r>
            <a:r>
              <a:rPr lang="en-US" sz="2400" dirty="0">
                <a:latin typeface="+mj-lt"/>
              </a:rPr>
              <a:t> </a:t>
            </a:r>
            <a:r>
              <a:rPr lang="en-US" sz="2400" dirty="0" err="1">
                <a:latin typeface="+mj-lt"/>
              </a:rPr>
              <a:t>trong</a:t>
            </a:r>
            <a:r>
              <a:rPr lang="en-US" sz="2400" dirty="0">
                <a:latin typeface="+mj-lt"/>
              </a:rPr>
              <a:t> </a:t>
            </a:r>
            <a:r>
              <a:rPr lang="en-US" sz="2400" dirty="0" err="1">
                <a:latin typeface="+mj-lt"/>
              </a:rPr>
              <a:t>lưu</a:t>
            </a:r>
            <a:r>
              <a:rPr lang="en-US" sz="2400" dirty="0">
                <a:latin typeface="+mj-lt"/>
              </a:rPr>
              <a:t> </a:t>
            </a:r>
            <a:r>
              <a:rPr lang="en-US" sz="2400" dirty="0" err="1">
                <a:latin typeface="+mj-lt"/>
              </a:rPr>
              <a:t>thông</a:t>
            </a:r>
            <a:r>
              <a:rPr lang="en-US" sz="2400" dirty="0">
                <a:latin typeface="+mj-lt"/>
              </a:rPr>
              <a:t>”.</a:t>
            </a:r>
          </a:p>
        </p:txBody>
      </p:sp>
      <p:sp>
        <p:nvSpPr>
          <p:cNvPr id="6" name="Rectangle 5">
            <a:extLst>
              <a:ext uri="{FF2B5EF4-FFF2-40B4-BE49-F238E27FC236}">
                <a16:creationId xmlns:a16="http://schemas.microsoft.com/office/drawing/2014/main" xmlns="" id="{843718B6-0805-4C80-ACF2-559B9BF079A8}"/>
              </a:ext>
            </a:extLst>
          </p:cNvPr>
          <p:cNvSpPr/>
          <p:nvPr/>
        </p:nvSpPr>
        <p:spPr>
          <a:xfrm>
            <a:off x="1706055" y="5515530"/>
            <a:ext cx="1159292" cy="369332"/>
          </a:xfrm>
          <a:prstGeom prst="rect">
            <a:avLst/>
          </a:prstGeom>
        </p:spPr>
        <p:txBody>
          <a:bodyPr wrap="none">
            <a:spAutoFit/>
          </a:bodyPr>
          <a:lstStyle/>
          <a:p>
            <a:r>
              <a:rPr lang="en-US" kern="0" dirty="0" err="1">
                <a:solidFill>
                  <a:srgbClr val="000000"/>
                </a:solidFill>
                <a:latin typeface="Arial" panose="020B0604020202020204" pitchFamily="34" charset="0"/>
                <a:cs typeface="Arial" panose="020B0604020202020204" pitchFamily="34" charset="0"/>
              </a:rPr>
              <a:t>Các</a:t>
            </a:r>
            <a:r>
              <a:rPr lang="en-US" kern="0" dirty="0">
                <a:solidFill>
                  <a:srgbClr val="000000"/>
                </a:solidFill>
                <a:latin typeface="Arial" panose="020B0604020202020204" pitchFamily="34" charset="0"/>
                <a:cs typeface="Arial" panose="020B0604020202020204" pitchFamily="34" charset="0"/>
              </a:rPr>
              <a:t> </a:t>
            </a:r>
            <a:r>
              <a:rPr lang="en-US" kern="0" dirty="0" err="1">
                <a:solidFill>
                  <a:srgbClr val="000000"/>
                </a:solidFill>
                <a:latin typeface="Arial" panose="020B0604020202020204" pitchFamily="34" charset="0"/>
                <a:cs typeface="Arial" panose="020B0604020202020204" pitchFamily="34" charset="0"/>
              </a:rPr>
              <a:t>Mác</a:t>
            </a:r>
            <a:r>
              <a:rPr lang="en-US" kern="0" dirty="0">
                <a:solidFill>
                  <a:srgbClr val="000000"/>
                </a:solidFill>
                <a:latin typeface="Arial" panose="020B0604020202020204" pitchFamily="34" charset="0"/>
                <a:cs typeface="Arial" panose="020B0604020202020204" pitchFamily="34" charset="0"/>
              </a:rPr>
              <a:t> </a:t>
            </a:r>
            <a:endParaRPr lang="en-US" dirty="0"/>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p:cTn id="7" dur="1000" fill="hold"/>
                                        <p:tgtEl>
                                          <p:spTgt spid="2"/>
                                        </p:tgtEl>
                                        <p:attrNameLst>
                                          <p:attrName>ppt_w</p:attrName>
                                        </p:attrNameLst>
                                      </p:cBhvr>
                                      <p:tavLst>
                                        <p:tav tm="0">
                                          <p:val>
                                            <p:fltVal val="0"/>
                                          </p:val>
                                        </p:tav>
                                        <p:tav tm="100000">
                                          <p:val>
                                            <p:strVal val="#ppt_w"/>
                                          </p:val>
                                        </p:tav>
                                      </p:tavLst>
                                    </p:anim>
                                    <p:anim calcmode="lin" valueType="num">
                                      <p:cBhvr>
                                        <p:cTn id="8" dur="1000" fill="hold"/>
                                        <p:tgtEl>
                                          <p:spTgt spid="2"/>
                                        </p:tgtEl>
                                        <p:attrNameLst>
                                          <p:attrName>ppt_h</p:attrName>
                                        </p:attrNameLst>
                                      </p:cBhvr>
                                      <p:tavLst>
                                        <p:tav tm="0">
                                          <p:val>
                                            <p:fltVal val="0"/>
                                          </p:val>
                                        </p:tav>
                                        <p:tav tm="100000">
                                          <p:val>
                                            <p:strVal val="#ppt_h"/>
                                          </p:val>
                                        </p:tav>
                                      </p:tavLst>
                                    </p:anim>
                                    <p:anim calcmode="lin" valueType="num">
                                      <p:cBhvr>
                                        <p:cTn id="9" dur="1000" fill="hold"/>
                                        <p:tgtEl>
                                          <p:spTgt spid="2"/>
                                        </p:tgtEl>
                                        <p:attrNameLst>
                                          <p:attrName>style.rotation</p:attrName>
                                        </p:attrNameLst>
                                      </p:cBhvr>
                                      <p:tavLst>
                                        <p:tav tm="0">
                                          <p:val>
                                            <p:fltVal val="90"/>
                                          </p:val>
                                        </p:tav>
                                        <p:tav tm="100000">
                                          <p:val>
                                            <p:fltVal val="0"/>
                                          </p:val>
                                        </p:tav>
                                      </p:tavLst>
                                    </p:anim>
                                    <p:animEffect transition="in" filter="fade">
                                      <p:cBhvr>
                                        <p:cTn id="10" dur="1000"/>
                                        <p:tgtEl>
                                          <p:spTgt spid="2"/>
                                        </p:tgtEl>
                                      </p:cBhvr>
                                    </p:animEffect>
                                  </p:childTnLst>
                                </p:cTn>
                              </p:par>
                            </p:childTnLst>
                          </p:cTn>
                        </p:par>
                      </p:childTnLst>
                    </p:cTn>
                  </p:par>
                  <p:par>
                    <p:cTn id="11" fill="hold">
                      <p:stCondLst>
                        <p:cond delay="indefinite"/>
                      </p:stCondLst>
                      <p:childTnLst>
                        <p:par>
                          <p:cTn id="12" fill="hold">
                            <p:stCondLst>
                              <p:cond delay="0"/>
                            </p:stCondLst>
                            <p:childTnLst>
                              <p:par>
                                <p:cTn id="13" presetID="6" presetClass="entr" presetSubtype="16" fill="hold" nodeType="clickEffect">
                                  <p:stCondLst>
                                    <p:cond delay="0"/>
                                  </p:stCondLst>
                                  <p:childTnLst>
                                    <p:set>
                                      <p:cBhvr>
                                        <p:cTn id="14" dur="1" fill="hold">
                                          <p:stCondLst>
                                            <p:cond delay="0"/>
                                          </p:stCondLst>
                                        </p:cTn>
                                        <p:tgtEl>
                                          <p:spTgt spid="15"/>
                                        </p:tgtEl>
                                        <p:attrNameLst>
                                          <p:attrName>style.visibility</p:attrName>
                                        </p:attrNameLst>
                                      </p:cBhvr>
                                      <p:to>
                                        <p:strVal val="visible"/>
                                      </p:to>
                                    </p:set>
                                    <p:animEffect transition="in" filter="circle(in)">
                                      <p:cBhvr>
                                        <p:cTn id="15" dur="2000"/>
                                        <p:tgtEl>
                                          <p:spTgt spid="15"/>
                                        </p:tgtEl>
                                      </p:cBhvr>
                                    </p:animEffect>
                                  </p:childTnLst>
                                </p:cTn>
                              </p:par>
                              <p:par>
                                <p:cTn id="16" presetID="6" presetClass="entr" presetSubtype="16" fill="hold" grpId="0" nodeType="withEffect">
                                  <p:stCondLst>
                                    <p:cond delay="0"/>
                                  </p:stCondLst>
                                  <p:childTnLst>
                                    <p:set>
                                      <p:cBhvr>
                                        <p:cTn id="17" dur="1" fill="hold">
                                          <p:stCondLst>
                                            <p:cond delay="0"/>
                                          </p:stCondLst>
                                        </p:cTn>
                                        <p:tgtEl>
                                          <p:spTgt spid="16"/>
                                        </p:tgtEl>
                                        <p:attrNameLst>
                                          <p:attrName>style.visibility</p:attrName>
                                        </p:attrNameLst>
                                      </p:cBhvr>
                                      <p:to>
                                        <p:strVal val="visible"/>
                                      </p:to>
                                    </p:set>
                                    <p:animEffect transition="in" filter="circle(in)">
                                      <p:cBhvr>
                                        <p:cTn id="18" dur="2000"/>
                                        <p:tgtEl>
                                          <p:spTgt spid="16"/>
                                        </p:tgtEl>
                                      </p:cBhvr>
                                    </p:animEffect>
                                  </p:childTnLst>
                                </p:cTn>
                              </p:par>
                              <p:par>
                                <p:cTn id="19" presetID="6" presetClass="entr" presetSubtype="16" fill="hold" grpId="0" nodeType="withEffect">
                                  <p:stCondLst>
                                    <p:cond delay="0"/>
                                  </p:stCondLst>
                                  <p:childTnLst>
                                    <p:set>
                                      <p:cBhvr>
                                        <p:cTn id="20" dur="1" fill="hold">
                                          <p:stCondLst>
                                            <p:cond delay="0"/>
                                          </p:stCondLst>
                                        </p:cTn>
                                        <p:tgtEl>
                                          <p:spTgt spid="17"/>
                                        </p:tgtEl>
                                        <p:attrNameLst>
                                          <p:attrName>style.visibility</p:attrName>
                                        </p:attrNameLst>
                                      </p:cBhvr>
                                      <p:to>
                                        <p:strVal val="visible"/>
                                      </p:to>
                                    </p:set>
                                    <p:animEffect transition="in" filter="circle(in)">
                                      <p:cBhvr>
                                        <p:cTn id="21" dur="2000"/>
                                        <p:tgtEl>
                                          <p:spTgt spid="17"/>
                                        </p:tgtEl>
                                      </p:cBhvr>
                                    </p:animEffect>
                                  </p:childTnLst>
                                </p:cTn>
                              </p:par>
                              <p:par>
                                <p:cTn id="22" presetID="6" presetClass="entr" presetSubtype="16" fill="hold" grpId="0" nodeType="withEffect">
                                  <p:stCondLst>
                                    <p:cond delay="0"/>
                                  </p:stCondLst>
                                  <p:childTnLst>
                                    <p:set>
                                      <p:cBhvr>
                                        <p:cTn id="23" dur="1" fill="hold">
                                          <p:stCondLst>
                                            <p:cond delay="0"/>
                                          </p:stCondLst>
                                        </p:cTn>
                                        <p:tgtEl>
                                          <p:spTgt spid="6"/>
                                        </p:tgtEl>
                                        <p:attrNameLst>
                                          <p:attrName>style.visibility</p:attrName>
                                        </p:attrNameLst>
                                      </p:cBhvr>
                                      <p:to>
                                        <p:strVal val="visible"/>
                                      </p:to>
                                    </p:set>
                                    <p:animEffect transition="in" filter="circle(in)">
                                      <p:cBhvr>
                                        <p:cTn id="24" dur="20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16" grpId="0" animBg="1"/>
      <p:bldP spid="17" grpId="0" animBg="1"/>
      <p:bldP spid="6" grpId="0"/>
    </p:bld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 name="Rounded Rectangle 11">
            <a:extLst>
              <a:ext uri="{FF2B5EF4-FFF2-40B4-BE49-F238E27FC236}">
                <a16:creationId xmlns:a16="http://schemas.microsoft.com/office/drawing/2014/main" xmlns="" id="{5B8D286F-C59E-4A96-9BCE-5C770A8E8A6B}"/>
              </a:ext>
            </a:extLst>
          </p:cNvPr>
          <p:cNvSpPr/>
          <p:nvPr/>
        </p:nvSpPr>
        <p:spPr>
          <a:xfrm>
            <a:off x="4767118" y="1862403"/>
            <a:ext cx="3387155" cy="1980000"/>
          </a:xfrm>
          <a:prstGeom prst="roundRect">
            <a:avLst>
              <a:gd name="adj" fmla="val 7297"/>
            </a:avLst>
          </a:prstGeom>
          <a:solidFill>
            <a:schemeClr val="bg1"/>
          </a:solidFill>
          <a:ln>
            <a:noFill/>
          </a:ln>
          <a:effectLst>
            <a:outerShdw blurRad="63500" sx="102000" sy="102000" algn="ctr" rotWithShape="0">
              <a:prstClr val="black">
                <a:alpha val="14000"/>
              </a:prstClr>
            </a:outerShdw>
          </a:effectLst>
          <a:scene3d>
            <a:camera prst="orthographicFront"/>
            <a:lightRig rig="threePt" dir="t"/>
          </a:scene3d>
          <a:sp3d extrusionH="19050">
            <a:bevelT w="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77"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Arial"/>
              <a:ea typeface="Arial Unicode MS"/>
              <a:cs typeface="+mn-cs"/>
            </a:endParaRPr>
          </a:p>
        </p:txBody>
      </p:sp>
      <p:grpSp>
        <p:nvGrpSpPr>
          <p:cNvPr id="49" name="Group 52">
            <a:extLst>
              <a:ext uri="{FF2B5EF4-FFF2-40B4-BE49-F238E27FC236}">
                <a16:creationId xmlns:a16="http://schemas.microsoft.com/office/drawing/2014/main" xmlns="" id="{AB5E806A-DF2E-4BCF-BDEB-A5B87857EC9B}"/>
              </a:ext>
            </a:extLst>
          </p:cNvPr>
          <p:cNvGrpSpPr/>
          <p:nvPr/>
        </p:nvGrpSpPr>
        <p:grpSpPr>
          <a:xfrm>
            <a:off x="7526250" y="2040066"/>
            <a:ext cx="2374790" cy="1620000"/>
            <a:chOff x="1822736" y="2564904"/>
            <a:chExt cx="1970137" cy="1415809"/>
          </a:xfrm>
        </p:grpSpPr>
        <p:sp>
          <p:nvSpPr>
            <p:cNvPr id="50" name="Rounded Rectangle 57">
              <a:extLst>
                <a:ext uri="{FF2B5EF4-FFF2-40B4-BE49-F238E27FC236}">
                  <a16:creationId xmlns:a16="http://schemas.microsoft.com/office/drawing/2014/main" xmlns="" id="{192E40BE-8FFD-43E5-A130-DF5E50D8205B}"/>
                </a:ext>
              </a:extLst>
            </p:cNvPr>
            <p:cNvSpPr/>
            <p:nvPr/>
          </p:nvSpPr>
          <p:spPr>
            <a:xfrm>
              <a:off x="1822736" y="2564904"/>
              <a:ext cx="1970137" cy="1415808"/>
            </a:xfrm>
            <a:prstGeom prst="roundRect">
              <a:avLst>
                <a:gd name="adj" fmla="val 10788"/>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77"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Arial"/>
                <a:ea typeface="Arial Unicode MS"/>
                <a:cs typeface="+mn-cs"/>
              </a:endParaRPr>
            </a:p>
          </p:txBody>
        </p:sp>
        <p:sp>
          <p:nvSpPr>
            <p:cNvPr id="51" name="Rounded Rectangle 9">
              <a:extLst>
                <a:ext uri="{FF2B5EF4-FFF2-40B4-BE49-F238E27FC236}">
                  <a16:creationId xmlns:a16="http://schemas.microsoft.com/office/drawing/2014/main" xmlns="" id="{3A0442DB-B83C-4FBE-A7CF-EAC05C699BEE}"/>
                </a:ext>
              </a:extLst>
            </p:cNvPr>
            <p:cNvSpPr/>
            <p:nvPr/>
          </p:nvSpPr>
          <p:spPr>
            <a:xfrm flipH="1">
              <a:off x="1822737" y="2575648"/>
              <a:ext cx="1538088" cy="1405065"/>
            </a:xfrm>
            <a:custGeom>
              <a:avLst/>
              <a:gdLst/>
              <a:ahLst/>
              <a:cxnLst/>
              <a:rect l="l" t="t" r="r" b="b"/>
              <a:pathLst>
                <a:path w="1572775" h="1405065">
                  <a:moveTo>
                    <a:pt x="1473249" y="0"/>
                  </a:moveTo>
                  <a:cubicBezTo>
                    <a:pt x="1531558" y="20642"/>
                    <a:pt x="1572775" y="76505"/>
                    <a:pt x="1572775" y="141994"/>
                  </a:cubicBezTo>
                  <a:lnTo>
                    <a:pt x="1572775" y="1252328"/>
                  </a:lnTo>
                  <a:cubicBezTo>
                    <a:pt x="1572775" y="1336682"/>
                    <a:pt x="1504392" y="1405065"/>
                    <a:pt x="1420038" y="1405065"/>
                  </a:cubicBezTo>
                  <a:lnTo>
                    <a:pt x="0" y="1405065"/>
                  </a:lnTo>
                  <a:cubicBezTo>
                    <a:pt x="768941" y="1317621"/>
                    <a:pt x="1379064" y="735374"/>
                    <a:pt x="1473249" y="0"/>
                  </a:cubicBezTo>
                  <a:close/>
                </a:path>
              </a:pathLst>
            </a:custGeom>
            <a:gradFill>
              <a:gsLst>
                <a:gs pos="0">
                  <a:schemeClr val="accent4">
                    <a:lumMod val="85000"/>
                    <a:lumOff val="15000"/>
                  </a:schemeClr>
                </a:gs>
                <a:gs pos="94000">
                  <a:schemeClr val="accent4"/>
                </a:gs>
              </a:gsLst>
              <a:lin ang="108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77"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Arial"/>
                <a:ea typeface="Arial Unicode MS"/>
                <a:cs typeface="+mn-cs"/>
              </a:endParaRPr>
            </a:p>
          </p:txBody>
        </p:sp>
      </p:grpSp>
      <p:grpSp>
        <p:nvGrpSpPr>
          <p:cNvPr id="28" name="Group 7">
            <a:extLst>
              <a:ext uri="{FF2B5EF4-FFF2-40B4-BE49-F238E27FC236}">
                <a16:creationId xmlns:a16="http://schemas.microsoft.com/office/drawing/2014/main" xmlns="" id="{0761045A-F578-4EAF-BB0B-99427BCA39DF}"/>
              </a:ext>
            </a:extLst>
          </p:cNvPr>
          <p:cNvGrpSpPr/>
          <p:nvPr/>
        </p:nvGrpSpPr>
        <p:grpSpPr>
          <a:xfrm>
            <a:off x="3026826" y="2042403"/>
            <a:ext cx="2376000" cy="1620000"/>
            <a:chOff x="1822736" y="2564904"/>
            <a:chExt cx="1970137" cy="1415809"/>
          </a:xfrm>
        </p:grpSpPr>
        <p:sp>
          <p:nvSpPr>
            <p:cNvPr id="29" name="Rounded Rectangle 5">
              <a:extLst>
                <a:ext uri="{FF2B5EF4-FFF2-40B4-BE49-F238E27FC236}">
                  <a16:creationId xmlns:a16="http://schemas.microsoft.com/office/drawing/2014/main" xmlns="" id="{E1BABCC1-BDDD-420C-A84A-362F43C325F3}"/>
                </a:ext>
              </a:extLst>
            </p:cNvPr>
            <p:cNvSpPr/>
            <p:nvPr/>
          </p:nvSpPr>
          <p:spPr>
            <a:xfrm>
              <a:off x="1822736" y="2564904"/>
              <a:ext cx="1970137" cy="1415808"/>
            </a:xfrm>
            <a:prstGeom prst="roundRect">
              <a:avLst>
                <a:gd name="adj" fmla="val 10788"/>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77"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Arial"/>
                <a:ea typeface="Arial Unicode MS"/>
                <a:cs typeface="+mn-cs"/>
              </a:endParaRPr>
            </a:p>
          </p:txBody>
        </p:sp>
        <p:sp>
          <p:nvSpPr>
            <p:cNvPr id="30" name="Rounded Rectangle 9">
              <a:extLst>
                <a:ext uri="{FF2B5EF4-FFF2-40B4-BE49-F238E27FC236}">
                  <a16:creationId xmlns:a16="http://schemas.microsoft.com/office/drawing/2014/main" xmlns="" id="{2D105BC1-6894-44C4-BBC7-C2268FC1A150}"/>
                </a:ext>
              </a:extLst>
            </p:cNvPr>
            <p:cNvSpPr/>
            <p:nvPr/>
          </p:nvSpPr>
          <p:spPr>
            <a:xfrm>
              <a:off x="2220098" y="2575648"/>
              <a:ext cx="1572775" cy="1405065"/>
            </a:xfrm>
            <a:custGeom>
              <a:avLst/>
              <a:gdLst/>
              <a:ahLst/>
              <a:cxnLst/>
              <a:rect l="l" t="t" r="r" b="b"/>
              <a:pathLst>
                <a:path w="1572775" h="1405065">
                  <a:moveTo>
                    <a:pt x="1473249" y="0"/>
                  </a:moveTo>
                  <a:cubicBezTo>
                    <a:pt x="1531558" y="20642"/>
                    <a:pt x="1572775" y="76505"/>
                    <a:pt x="1572775" y="141994"/>
                  </a:cubicBezTo>
                  <a:lnTo>
                    <a:pt x="1572775" y="1252328"/>
                  </a:lnTo>
                  <a:cubicBezTo>
                    <a:pt x="1572775" y="1336682"/>
                    <a:pt x="1504392" y="1405065"/>
                    <a:pt x="1420038" y="1405065"/>
                  </a:cubicBezTo>
                  <a:lnTo>
                    <a:pt x="0" y="1405065"/>
                  </a:lnTo>
                  <a:cubicBezTo>
                    <a:pt x="768941" y="1317621"/>
                    <a:pt x="1379064" y="735374"/>
                    <a:pt x="1473249" y="0"/>
                  </a:cubicBezTo>
                  <a:close/>
                </a:path>
              </a:pathLst>
            </a:custGeom>
            <a:gradFill>
              <a:gsLst>
                <a:gs pos="0">
                  <a:schemeClr val="accent1">
                    <a:lumMod val="79000"/>
                    <a:lumOff val="21000"/>
                  </a:schemeClr>
                </a:gs>
                <a:gs pos="94000">
                  <a:schemeClr val="accent1"/>
                </a:gs>
              </a:gsLst>
              <a:lin ang="108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77"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Arial"/>
                <a:ea typeface="Arial Unicode MS"/>
                <a:cs typeface="+mn-cs"/>
              </a:endParaRPr>
            </a:p>
          </p:txBody>
        </p:sp>
      </p:grpSp>
      <p:sp>
        <p:nvSpPr>
          <p:cNvPr id="34" name="Rectangle 3">
            <a:extLst>
              <a:ext uri="{FF2B5EF4-FFF2-40B4-BE49-F238E27FC236}">
                <a16:creationId xmlns:a16="http://schemas.microsoft.com/office/drawing/2014/main" xmlns="" id="{49966350-C095-455E-9F82-EDB909B6EB3C}"/>
              </a:ext>
            </a:extLst>
          </p:cNvPr>
          <p:cNvSpPr/>
          <p:nvPr/>
        </p:nvSpPr>
        <p:spPr>
          <a:xfrm>
            <a:off x="1298950" y="2240403"/>
            <a:ext cx="3204000" cy="1224000"/>
          </a:xfrm>
          <a:prstGeom prst="roundRect">
            <a:avLst/>
          </a:prstGeom>
          <a:solidFill>
            <a:schemeClr val="bg1"/>
          </a:solidFill>
          <a:ln>
            <a:noFill/>
          </a:ln>
          <a:effectLst>
            <a:outerShdw blurRad="63500" sx="102000" sy="102000" algn="ctr" rotWithShape="0">
              <a:prstClr val="black">
                <a:alpha val="22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77"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35" name="Rectangle 26">
            <a:extLst>
              <a:ext uri="{FF2B5EF4-FFF2-40B4-BE49-F238E27FC236}">
                <a16:creationId xmlns:a16="http://schemas.microsoft.com/office/drawing/2014/main" xmlns="" id="{A08A25E5-983A-4487-8E7E-9F59F613D763}"/>
              </a:ext>
            </a:extLst>
          </p:cNvPr>
          <p:cNvSpPr/>
          <p:nvPr/>
        </p:nvSpPr>
        <p:spPr>
          <a:xfrm>
            <a:off x="8423682" y="2240403"/>
            <a:ext cx="3204000" cy="1224000"/>
          </a:xfrm>
          <a:prstGeom prst="roundRect">
            <a:avLst/>
          </a:prstGeom>
          <a:solidFill>
            <a:schemeClr val="bg1"/>
          </a:solidFill>
          <a:ln>
            <a:noFill/>
          </a:ln>
          <a:effectLst>
            <a:outerShdw blurRad="63500" sx="102000" sy="102000" algn="ctr" rotWithShape="0">
              <a:prstClr val="black">
                <a:alpha val="22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77"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38" name="TextBox 37">
            <a:extLst>
              <a:ext uri="{FF2B5EF4-FFF2-40B4-BE49-F238E27FC236}">
                <a16:creationId xmlns:a16="http://schemas.microsoft.com/office/drawing/2014/main" xmlns="" id="{5BCF7259-8B08-482E-80CD-9798AD290E5E}"/>
              </a:ext>
            </a:extLst>
          </p:cNvPr>
          <p:cNvSpPr txBox="1"/>
          <p:nvPr/>
        </p:nvSpPr>
        <p:spPr>
          <a:xfrm>
            <a:off x="1434835" y="2330605"/>
            <a:ext cx="2903561" cy="892552"/>
          </a:xfrm>
          <a:prstGeom prst="rect">
            <a:avLst/>
          </a:prstGeom>
          <a:noFill/>
        </p:spPr>
        <p:txBody>
          <a:bodyPr wrap="square" lIns="108000" rIns="108000" rtlCol="0">
            <a:spAutoFit/>
          </a:bodyPr>
          <a:lstStyle/>
          <a:p>
            <a:pPr algn="ctr" defTabSz="914377"/>
            <a:r>
              <a:rPr lang="en-US" altLang="en-US" sz="2000" dirty="0" err="1">
                <a:solidFill>
                  <a:srgbClr val="002060"/>
                </a:solidFill>
                <a:cs typeface="Arial" panose="020B0604020202020204" pitchFamily="34" charset="0"/>
                <a:sym typeface="Wingdings 3" panose="05040102010807070707" pitchFamily="18" charset="2"/>
              </a:rPr>
              <a:t>Trao</a:t>
            </a:r>
            <a:r>
              <a:rPr lang="en-US" altLang="en-US" sz="2000" dirty="0">
                <a:solidFill>
                  <a:srgbClr val="002060"/>
                </a:solidFill>
                <a:cs typeface="Arial" panose="020B0604020202020204" pitchFamily="34" charset="0"/>
                <a:sym typeface="Wingdings 3" panose="05040102010807070707" pitchFamily="18" charset="2"/>
              </a:rPr>
              <a:t> </a:t>
            </a:r>
            <a:r>
              <a:rPr lang="en-US" altLang="en-US" sz="2000" dirty="0" err="1">
                <a:solidFill>
                  <a:srgbClr val="002060"/>
                </a:solidFill>
                <a:cs typeface="Arial" panose="020B0604020202020204" pitchFamily="34" charset="0"/>
                <a:sym typeface="Wingdings 3" panose="05040102010807070707" pitchFamily="18" charset="2"/>
              </a:rPr>
              <a:t>đổi</a:t>
            </a:r>
            <a:r>
              <a:rPr lang="en-US" altLang="en-US" sz="2000" dirty="0">
                <a:solidFill>
                  <a:srgbClr val="002060"/>
                </a:solidFill>
                <a:cs typeface="Arial" panose="020B0604020202020204" pitchFamily="34" charset="0"/>
                <a:sym typeface="Wingdings 3" panose="05040102010807070707" pitchFamily="18" charset="2"/>
              </a:rPr>
              <a:t> </a:t>
            </a:r>
            <a:r>
              <a:rPr lang="en-US" altLang="en-US" sz="2000" dirty="0" err="1">
                <a:solidFill>
                  <a:srgbClr val="002060"/>
                </a:solidFill>
                <a:cs typeface="Arial" panose="020B0604020202020204" pitchFamily="34" charset="0"/>
                <a:sym typeface="Wingdings 3" panose="05040102010807070707" pitchFamily="18" charset="2"/>
              </a:rPr>
              <a:t>không</a:t>
            </a:r>
            <a:r>
              <a:rPr lang="en-US" altLang="en-US" sz="2000" dirty="0">
                <a:solidFill>
                  <a:srgbClr val="002060"/>
                </a:solidFill>
                <a:cs typeface="Arial" panose="020B0604020202020204" pitchFamily="34" charset="0"/>
                <a:sym typeface="Wingdings 3" panose="05040102010807070707" pitchFamily="18" charset="2"/>
              </a:rPr>
              <a:t> </a:t>
            </a:r>
          </a:p>
          <a:p>
            <a:pPr algn="ctr" defTabSz="914377"/>
            <a:r>
              <a:rPr lang="en-US" altLang="en-US" sz="2000" dirty="0" err="1">
                <a:solidFill>
                  <a:srgbClr val="002060"/>
                </a:solidFill>
                <a:cs typeface="Arial" panose="020B0604020202020204" pitchFamily="34" charset="0"/>
                <a:sym typeface="Wingdings 3" panose="05040102010807070707" pitchFamily="18" charset="2"/>
              </a:rPr>
              <a:t>ngang</a:t>
            </a:r>
            <a:r>
              <a:rPr lang="en-US" altLang="en-US" sz="2000" dirty="0">
                <a:solidFill>
                  <a:srgbClr val="002060"/>
                </a:solidFill>
                <a:cs typeface="Arial" panose="020B0604020202020204" pitchFamily="34" charset="0"/>
                <a:sym typeface="Wingdings 3" panose="05040102010807070707" pitchFamily="18" charset="2"/>
              </a:rPr>
              <a:t> </a:t>
            </a:r>
            <a:r>
              <a:rPr lang="en-US" altLang="en-US" sz="2000" dirty="0" err="1">
                <a:solidFill>
                  <a:srgbClr val="002060"/>
                </a:solidFill>
                <a:cs typeface="Arial" panose="020B0604020202020204" pitchFamily="34" charset="0"/>
                <a:sym typeface="Wingdings 3" panose="05040102010807070707" pitchFamily="18" charset="2"/>
              </a:rPr>
              <a:t>giá</a:t>
            </a:r>
            <a:endParaRPr lang="en-US" altLang="en-US" sz="2000" dirty="0">
              <a:solidFill>
                <a:srgbClr val="002060"/>
              </a:solidFill>
              <a:cs typeface="Arial" panose="020B0604020202020204" pitchFamily="34" charset="0"/>
              <a:sym typeface="Wingdings 3" panose="05040102010807070707" pitchFamily="18" charset="2"/>
            </a:endParaRPr>
          </a:p>
          <a:p>
            <a:pPr marL="0" marR="0" lvl="0" indent="0" algn="ctr" defTabSz="914377" rtl="0" eaLnBrk="1" fontAlgn="auto" latinLnBrk="0" hangingPunct="1">
              <a:lnSpc>
                <a:spcPct val="100000"/>
              </a:lnSpc>
              <a:spcBef>
                <a:spcPts val="0"/>
              </a:spcBef>
              <a:spcAft>
                <a:spcPts val="0"/>
              </a:spcAft>
              <a:buClrTx/>
              <a:buSzTx/>
              <a:buFontTx/>
              <a:buNone/>
              <a:tabLst/>
              <a:defRPr/>
            </a:pPr>
            <a:endParaRPr kumimoji="0" lang="ko-KR" altLang="en-US" sz="1200" b="1" i="0" u="none" strike="noStrike" kern="1200" cap="none" spc="0" normalizeH="0" baseline="0" noProof="0" dirty="0">
              <a:ln>
                <a:noFill/>
              </a:ln>
              <a:solidFill>
                <a:prstClr val="black">
                  <a:lumMod val="75000"/>
                  <a:lumOff val="25000"/>
                </a:prstClr>
              </a:solidFill>
              <a:effectLst/>
              <a:uLnTx/>
              <a:uFillTx/>
              <a:latin typeface="Arial"/>
              <a:ea typeface="Arial Unicode MS"/>
              <a:cs typeface="+mn-cs"/>
            </a:endParaRPr>
          </a:p>
        </p:txBody>
      </p:sp>
      <p:sp>
        <p:nvSpPr>
          <p:cNvPr id="58" name="TextBox 57">
            <a:extLst>
              <a:ext uri="{FF2B5EF4-FFF2-40B4-BE49-F238E27FC236}">
                <a16:creationId xmlns:a16="http://schemas.microsoft.com/office/drawing/2014/main" xmlns="" id="{64211E27-C68E-4A92-AA9A-8D65396FAABC}"/>
              </a:ext>
            </a:extLst>
          </p:cNvPr>
          <p:cNvSpPr txBox="1"/>
          <p:nvPr/>
        </p:nvSpPr>
        <p:spPr>
          <a:xfrm>
            <a:off x="5334053" y="2052360"/>
            <a:ext cx="2047338" cy="1446550"/>
          </a:xfrm>
          <a:prstGeom prst="rect">
            <a:avLst/>
          </a:prstGeom>
          <a:noFill/>
        </p:spPr>
        <p:txBody>
          <a:bodyPr wrap="square" lIns="108000" rIns="108000" rtlCol="0">
            <a:spAutoFit/>
          </a:bodyPr>
          <a:lstStyle/>
          <a:p>
            <a:pPr algn="ctr" defTabSz="914377"/>
            <a:r>
              <a:rPr lang="en-US" altLang="en-US" sz="2200" b="1" dirty="0" err="1">
                <a:solidFill>
                  <a:srgbClr val="7030A0"/>
                </a:solidFill>
                <a:cs typeface="Arial" panose="020B0604020202020204" pitchFamily="34" charset="0"/>
                <a:sym typeface="Wingdings 3" panose="05040102010807070707" pitchFamily="18" charset="2"/>
              </a:rPr>
              <a:t>Xét</a:t>
            </a:r>
            <a:r>
              <a:rPr lang="en-US" altLang="en-US" sz="2200" b="1" dirty="0">
                <a:solidFill>
                  <a:srgbClr val="7030A0"/>
                </a:solidFill>
                <a:cs typeface="Arial" panose="020B0604020202020204" pitchFamily="34" charset="0"/>
                <a:sym typeface="Wingdings 3" panose="05040102010807070707" pitchFamily="18" charset="2"/>
              </a:rPr>
              <a:t> </a:t>
            </a:r>
            <a:r>
              <a:rPr lang="vi-VN" altLang="en-US" sz="2200" b="1" dirty="0">
                <a:solidFill>
                  <a:srgbClr val="7030A0"/>
                </a:solidFill>
                <a:cs typeface="Arial" panose="020B0604020202020204" pitchFamily="34" charset="0"/>
                <a:sym typeface="Wingdings 3" panose="05040102010807070707" pitchFamily="18" charset="2"/>
              </a:rPr>
              <a:t>2 </a:t>
            </a:r>
          </a:p>
          <a:p>
            <a:pPr algn="ctr" defTabSz="914377"/>
            <a:r>
              <a:rPr lang="vi-VN" altLang="en-US" sz="2200" b="1" dirty="0">
                <a:solidFill>
                  <a:srgbClr val="7030A0"/>
                </a:solidFill>
                <a:cs typeface="Arial" panose="020B0604020202020204" pitchFamily="34" charset="0"/>
                <a:sym typeface="Wingdings 3" panose="05040102010807070707" pitchFamily="18" charset="2"/>
              </a:rPr>
              <a:t>trường hợp </a:t>
            </a:r>
          </a:p>
          <a:p>
            <a:pPr algn="ctr" defTabSz="914377"/>
            <a:r>
              <a:rPr lang="vi-VN" altLang="en-US" sz="2200" b="1" dirty="0">
                <a:solidFill>
                  <a:srgbClr val="7030A0"/>
                </a:solidFill>
                <a:cs typeface="Arial" panose="020B0604020202020204" pitchFamily="34" charset="0"/>
                <a:sym typeface="Wingdings 3" panose="05040102010807070707" pitchFamily="18" charset="2"/>
              </a:rPr>
              <a:t>t</a:t>
            </a:r>
            <a:r>
              <a:rPr lang="en-US" altLang="en-US" sz="2200" b="1" dirty="0" err="1">
                <a:solidFill>
                  <a:srgbClr val="7030A0"/>
                </a:solidFill>
                <a:cs typeface="Arial" panose="020B0604020202020204" pitchFamily="34" charset="0"/>
                <a:sym typeface="Wingdings 3" panose="05040102010807070707" pitchFamily="18" charset="2"/>
              </a:rPr>
              <a:t>rong</a:t>
            </a:r>
            <a:r>
              <a:rPr lang="en-US" altLang="en-US" sz="2200" b="1" dirty="0">
                <a:solidFill>
                  <a:srgbClr val="7030A0"/>
                </a:solidFill>
                <a:cs typeface="Arial" panose="020B0604020202020204" pitchFamily="34" charset="0"/>
                <a:sym typeface="Wingdings 3" panose="05040102010807070707" pitchFamily="18" charset="2"/>
              </a:rPr>
              <a:t> </a:t>
            </a:r>
            <a:r>
              <a:rPr lang="en-US" altLang="en-US" sz="2200" b="1" dirty="0" err="1">
                <a:solidFill>
                  <a:srgbClr val="7030A0"/>
                </a:solidFill>
                <a:cs typeface="Arial" panose="020B0604020202020204" pitchFamily="34" charset="0"/>
                <a:sym typeface="Wingdings 3" panose="05040102010807070707" pitchFamily="18" charset="2"/>
              </a:rPr>
              <a:t>l­ưu</a:t>
            </a:r>
            <a:endParaRPr lang="vi-VN" altLang="en-US" sz="2200" b="1" dirty="0">
              <a:solidFill>
                <a:srgbClr val="7030A0"/>
              </a:solidFill>
              <a:cs typeface="Arial" panose="020B0604020202020204" pitchFamily="34" charset="0"/>
              <a:sym typeface="Wingdings 3" panose="05040102010807070707" pitchFamily="18" charset="2"/>
            </a:endParaRPr>
          </a:p>
          <a:p>
            <a:pPr algn="ctr" defTabSz="914377"/>
            <a:r>
              <a:rPr lang="en-US" altLang="en-US" sz="2200" b="1" dirty="0">
                <a:solidFill>
                  <a:srgbClr val="7030A0"/>
                </a:solidFill>
                <a:cs typeface="Arial" panose="020B0604020202020204" pitchFamily="34" charset="0"/>
                <a:sym typeface="Wingdings 3" panose="05040102010807070707" pitchFamily="18" charset="2"/>
              </a:rPr>
              <a:t> </a:t>
            </a:r>
            <a:r>
              <a:rPr lang="en-US" altLang="en-US" sz="2200" b="1" dirty="0" err="1">
                <a:solidFill>
                  <a:srgbClr val="7030A0"/>
                </a:solidFill>
                <a:cs typeface="Arial" panose="020B0604020202020204" pitchFamily="34" charset="0"/>
                <a:sym typeface="Wingdings 3" panose="05040102010807070707" pitchFamily="18" charset="2"/>
              </a:rPr>
              <a:t>thông</a:t>
            </a:r>
            <a:endParaRPr lang="en-US" altLang="en-US" sz="2200" b="1" dirty="0">
              <a:solidFill>
                <a:srgbClr val="7030A0"/>
              </a:solidFill>
              <a:cs typeface="Arial" panose="020B0604020202020204" pitchFamily="34" charset="0"/>
              <a:sym typeface="Wingdings 3" panose="05040102010807070707" pitchFamily="18" charset="2"/>
            </a:endParaRPr>
          </a:p>
        </p:txBody>
      </p:sp>
      <p:sp>
        <p:nvSpPr>
          <p:cNvPr id="65" name="TextBox 64">
            <a:extLst>
              <a:ext uri="{FF2B5EF4-FFF2-40B4-BE49-F238E27FC236}">
                <a16:creationId xmlns:a16="http://schemas.microsoft.com/office/drawing/2014/main" xmlns="" id="{E38E8EBE-2F28-4D45-B861-2AF2C81BEFDD}"/>
              </a:ext>
            </a:extLst>
          </p:cNvPr>
          <p:cNvSpPr txBox="1"/>
          <p:nvPr/>
        </p:nvSpPr>
        <p:spPr>
          <a:xfrm>
            <a:off x="8429443" y="2372819"/>
            <a:ext cx="3172711" cy="416204"/>
          </a:xfrm>
          <a:prstGeom prst="rect">
            <a:avLst/>
          </a:prstGeom>
          <a:noFill/>
        </p:spPr>
        <p:txBody>
          <a:bodyPr wrap="square" lIns="108000" rIns="108000" rtlCol="0">
            <a:spAutoFit/>
          </a:bodyPr>
          <a:lstStyle/>
          <a:p>
            <a:pPr algn="ctr" eaLnBrk="1" hangingPunct="1">
              <a:lnSpc>
                <a:spcPct val="115000"/>
              </a:lnSpc>
              <a:spcBef>
                <a:spcPct val="10000"/>
              </a:spcBef>
              <a:buFont typeface="Wingdings" panose="05000000000000000000" pitchFamily="2" charset="2"/>
              <a:buNone/>
            </a:pPr>
            <a:r>
              <a:rPr lang="en-US" altLang="en-US" sz="2000" dirty="0" err="1">
                <a:solidFill>
                  <a:srgbClr val="002060"/>
                </a:solidFill>
                <a:cs typeface="Arial" panose="020B0604020202020204" pitchFamily="34" charset="0"/>
                <a:sym typeface="Wingdings 3" panose="05040102010807070707" pitchFamily="18" charset="2"/>
              </a:rPr>
              <a:t>Trao</a:t>
            </a:r>
            <a:r>
              <a:rPr lang="en-US" altLang="en-US" sz="2000" dirty="0">
                <a:solidFill>
                  <a:srgbClr val="002060"/>
                </a:solidFill>
                <a:cs typeface="Arial" panose="020B0604020202020204" pitchFamily="34" charset="0"/>
                <a:sym typeface="Wingdings 3" panose="05040102010807070707" pitchFamily="18" charset="2"/>
              </a:rPr>
              <a:t> </a:t>
            </a:r>
            <a:r>
              <a:rPr lang="en-US" altLang="en-US" sz="2000" dirty="0" err="1">
                <a:solidFill>
                  <a:srgbClr val="002060"/>
                </a:solidFill>
                <a:cs typeface="Arial" panose="020B0604020202020204" pitchFamily="34" charset="0"/>
                <a:sym typeface="Wingdings 3" panose="05040102010807070707" pitchFamily="18" charset="2"/>
              </a:rPr>
              <a:t>đổi</a:t>
            </a:r>
            <a:r>
              <a:rPr lang="en-US" altLang="en-US" sz="2000" dirty="0">
                <a:solidFill>
                  <a:srgbClr val="002060"/>
                </a:solidFill>
                <a:cs typeface="Arial" panose="020B0604020202020204" pitchFamily="34" charset="0"/>
                <a:sym typeface="Wingdings 3" panose="05040102010807070707" pitchFamily="18" charset="2"/>
              </a:rPr>
              <a:t> </a:t>
            </a:r>
            <a:r>
              <a:rPr lang="en-US" altLang="en-US" sz="2000" dirty="0" err="1">
                <a:solidFill>
                  <a:srgbClr val="002060"/>
                </a:solidFill>
                <a:cs typeface="Arial" panose="020B0604020202020204" pitchFamily="34" charset="0"/>
                <a:sym typeface="Wingdings 3" panose="05040102010807070707" pitchFamily="18" charset="2"/>
              </a:rPr>
              <a:t>ngang</a:t>
            </a:r>
            <a:r>
              <a:rPr lang="en-US" altLang="en-US" sz="2000" dirty="0">
                <a:solidFill>
                  <a:srgbClr val="002060"/>
                </a:solidFill>
                <a:cs typeface="Arial" panose="020B0604020202020204" pitchFamily="34" charset="0"/>
                <a:sym typeface="Wingdings 3" panose="05040102010807070707" pitchFamily="18" charset="2"/>
              </a:rPr>
              <a:t> </a:t>
            </a:r>
            <a:r>
              <a:rPr lang="en-US" altLang="en-US" sz="2000" dirty="0" err="1">
                <a:solidFill>
                  <a:srgbClr val="002060"/>
                </a:solidFill>
                <a:cs typeface="Arial" panose="020B0604020202020204" pitchFamily="34" charset="0"/>
                <a:sym typeface="Wingdings 3" panose="05040102010807070707" pitchFamily="18" charset="2"/>
              </a:rPr>
              <a:t>giá</a:t>
            </a:r>
            <a:endParaRPr lang="en-US" altLang="en-US" sz="2000" dirty="0">
              <a:solidFill>
                <a:srgbClr val="002060"/>
              </a:solidFill>
              <a:cs typeface="Arial" panose="020B0604020202020204" pitchFamily="34" charset="0"/>
              <a:sym typeface="Wingdings 3" panose="05040102010807070707" pitchFamily="18" charset="2"/>
            </a:endParaRPr>
          </a:p>
        </p:txBody>
      </p:sp>
      <p:sp>
        <p:nvSpPr>
          <p:cNvPr id="67" name="Rounded Rectangle 10">
            <a:extLst>
              <a:ext uri="{FF2B5EF4-FFF2-40B4-BE49-F238E27FC236}">
                <a16:creationId xmlns:a16="http://schemas.microsoft.com/office/drawing/2014/main" xmlns="" id="{F0F51F24-1881-4A77-81CB-76CC3289F7DC}"/>
              </a:ext>
            </a:extLst>
          </p:cNvPr>
          <p:cNvSpPr/>
          <p:nvPr/>
        </p:nvSpPr>
        <p:spPr>
          <a:xfrm>
            <a:off x="4845825" y="2450519"/>
            <a:ext cx="254160" cy="336352"/>
          </a:xfrm>
          <a:custGeom>
            <a:avLst/>
            <a:gdLst/>
            <a:ahLst/>
            <a:cxnLst/>
            <a:rect l="l" t="t" r="r" b="b"/>
            <a:pathLst>
              <a:path w="2448272" h="3240000">
                <a:moveTo>
                  <a:pt x="1358676" y="2676152"/>
                </a:moveTo>
                <a:cubicBezTo>
                  <a:pt x="1327753" y="2676152"/>
                  <a:pt x="1302685" y="2701220"/>
                  <a:pt x="1302685" y="2732143"/>
                </a:cubicBezTo>
                <a:lnTo>
                  <a:pt x="1302685" y="2956101"/>
                </a:lnTo>
                <a:cubicBezTo>
                  <a:pt x="1302685" y="2987024"/>
                  <a:pt x="1327753" y="3012092"/>
                  <a:pt x="1358676" y="3012092"/>
                </a:cubicBezTo>
                <a:lnTo>
                  <a:pt x="1582634" y="3012092"/>
                </a:lnTo>
                <a:cubicBezTo>
                  <a:pt x="1613557" y="3012092"/>
                  <a:pt x="1638625" y="2987024"/>
                  <a:pt x="1638625" y="2956101"/>
                </a:cubicBezTo>
                <a:lnTo>
                  <a:pt x="1638625" y="2732143"/>
                </a:lnTo>
                <a:cubicBezTo>
                  <a:pt x="1638625" y="2701220"/>
                  <a:pt x="1613557" y="2676152"/>
                  <a:pt x="1582634" y="2676152"/>
                </a:cubicBezTo>
                <a:close/>
                <a:moveTo>
                  <a:pt x="837062" y="2676152"/>
                </a:moveTo>
                <a:cubicBezTo>
                  <a:pt x="806139" y="2676152"/>
                  <a:pt x="781071" y="2701220"/>
                  <a:pt x="781071" y="2732143"/>
                </a:cubicBezTo>
                <a:lnTo>
                  <a:pt x="781071" y="2956101"/>
                </a:lnTo>
                <a:cubicBezTo>
                  <a:pt x="781071" y="2987024"/>
                  <a:pt x="806139" y="3012092"/>
                  <a:pt x="837062" y="3012092"/>
                </a:cubicBezTo>
                <a:lnTo>
                  <a:pt x="1061020" y="3012092"/>
                </a:lnTo>
                <a:cubicBezTo>
                  <a:pt x="1091943" y="3012092"/>
                  <a:pt x="1117011" y="2987024"/>
                  <a:pt x="1117011" y="2956101"/>
                </a:cubicBezTo>
                <a:lnTo>
                  <a:pt x="1117011" y="2732143"/>
                </a:lnTo>
                <a:cubicBezTo>
                  <a:pt x="1117011" y="2701220"/>
                  <a:pt x="1091943" y="2676152"/>
                  <a:pt x="1061020" y="2676152"/>
                </a:cubicBezTo>
                <a:close/>
                <a:moveTo>
                  <a:pt x="315448" y="2676152"/>
                </a:moveTo>
                <a:cubicBezTo>
                  <a:pt x="284525" y="2676152"/>
                  <a:pt x="259457" y="2701220"/>
                  <a:pt x="259457" y="2732143"/>
                </a:cubicBezTo>
                <a:lnTo>
                  <a:pt x="259457" y="2956101"/>
                </a:lnTo>
                <a:cubicBezTo>
                  <a:pt x="259457" y="2987024"/>
                  <a:pt x="284525" y="3012092"/>
                  <a:pt x="315448" y="3012092"/>
                </a:cubicBezTo>
                <a:lnTo>
                  <a:pt x="539406" y="3012092"/>
                </a:lnTo>
                <a:cubicBezTo>
                  <a:pt x="570329" y="3012092"/>
                  <a:pt x="595397" y="2987024"/>
                  <a:pt x="595397" y="2956101"/>
                </a:cubicBezTo>
                <a:lnTo>
                  <a:pt x="595397" y="2732143"/>
                </a:lnTo>
                <a:cubicBezTo>
                  <a:pt x="595397" y="2701220"/>
                  <a:pt x="570329" y="2676152"/>
                  <a:pt x="539406" y="2676152"/>
                </a:cubicBezTo>
                <a:close/>
                <a:moveTo>
                  <a:pt x="1880291" y="2179832"/>
                </a:moveTo>
                <a:cubicBezTo>
                  <a:pt x="1849368" y="2179832"/>
                  <a:pt x="1824300" y="2204900"/>
                  <a:pt x="1824300" y="2235823"/>
                </a:cubicBezTo>
                <a:lnTo>
                  <a:pt x="1824300" y="2956101"/>
                </a:lnTo>
                <a:cubicBezTo>
                  <a:pt x="1824300" y="2987024"/>
                  <a:pt x="1849368" y="3012092"/>
                  <a:pt x="1880291" y="3012092"/>
                </a:cubicBezTo>
                <a:lnTo>
                  <a:pt x="2104249" y="3012092"/>
                </a:lnTo>
                <a:cubicBezTo>
                  <a:pt x="2135172" y="3012092"/>
                  <a:pt x="2160240" y="2987024"/>
                  <a:pt x="2160240" y="2956101"/>
                </a:cubicBezTo>
                <a:lnTo>
                  <a:pt x="2160240" y="2235823"/>
                </a:lnTo>
                <a:cubicBezTo>
                  <a:pt x="2160240" y="2204900"/>
                  <a:pt x="2135172" y="2179832"/>
                  <a:pt x="2104249" y="2179832"/>
                </a:cubicBezTo>
                <a:close/>
                <a:moveTo>
                  <a:pt x="1358676" y="2179832"/>
                </a:moveTo>
                <a:cubicBezTo>
                  <a:pt x="1327753" y="2179832"/>
                  <a:pt x="1302685" y="2204900"/>
                  <a:pt x="1302685" y="2235823"/>
                </a:cubicBezTo>
                <a:lnTo>
                  <a:pt x="1302685" y="2459781"/>
                </a:lnTo>
                <a:cubicBezTo>
                  <a:pt x="1302685" y="2490704"/>
                  <a:pt x="1327753" y="2515772"/>
                  <a:pt x="1358676" y="2515772"/>
                </a:cubicBezTo>
                <a:lnTo>
                  <a:pt x="1582634" y="2515772"/>
                </a:lnTo>
                <a:cubicBezTo>
                  <a:pt x="1613557" y="2515772"/>
                  <a:pt x="1638625" y="2490704"/>
                  <a:pt x="1638625" y="2459781"/>
                </a:cubicBezTo>
                <a:lnTo>
                  <a:pt x="1638625" y="2235823"/>
                </a:lnTo>
                <a:cubicBezTo>
                  <a:pt x="1638625" y="2204900"/>
                  <a:pt x="1613557" y="2179832"/>
                  <a:pt x="1582634" y="2179832"/>
                </a:cubicBezTo>
                <a:close/>
                <a:moveTo>
                  <a:pt x="837062" y="2179832"/>
                </a:moveTo>
                <a:cubicBezTo>
                  <a:pt x="806139" y="2179832"/>
                  <a:pt x="781071" y="2204900"/>
                  <a:pt x="781071" y="2235823"/>
                </a:cubicBezTo>
                <a:lnTo>
                  <a:pt x="781071" y="2459781"/>
                </a:lnTo>
                <a:cubicBezTo>
                  <a:pt x="781071" y="2490704"/>
                  <a:pt x="806139" y="2515772"/>
                  <a:pt x="837062" y="2515772"/>
                </a:cubicBezTo>
                <a:lnTo>
                  <a:pt x="1061020" y="2515772"/>
                </a:lnTo>
                <a:cubicBezTo>
                  <a:pt x="1091943" y="2515772"/>
                  <a:pt x="1117011" y="2490704"/>
                  <a:pt x="1117011" y="2459781"/>
                </a:cubicBezTo>
                <a:lnTo>
                  <a:pt x="1117011" y="2235823"/>
                </a:lnTo>
                <a:cubicBezTo>
                  <a:pt x="1117011" y="2204900"/>
                  <a:pt x="1091943" y="2179832"/>
                  <a:pt x="1061020" y="2179832"/>
                </a:cubicBezTo>
                <a:close/>
                <a:moveTo>
                  <a:pt x="315448" y="2179832"/>
                </a:moveTo>
                <a:cubicBezTo>
                  <a:pt x="284525" y="2179832"/>
                  <a:pt x="259457" y="2204900"/>
                  <a:pt x="259457" y="2235823"/>
                </a:cubicBezTo>
                <a:lnTo>
                  <a:pt x="259457" y="2459781"/>
                </a:lnTo>
                <a:cubicBezTo>
                  <a:pt x="259457" y="2490704"/>
                  <a:pt x="284525" y="2515772"/>
                  <a:pt x="315448" y="2515772"/>
                </a:cubicBezTo>
                <a:lnTo>
                  <a:pt x="539406" y="2515772"/>
                </a:lnTo>
                <a:cubicBezTo>
                  <a:pt x="570329" y="2515772"/>
                  <a:pt x="595397" y="2490704"/>
                  <a:pt x="595397" y="2459781"/>
                </a:cubicBezTo>
                <a:lnTo>
                  <a:pt x="595397" y="2235823"/>
                </a:lnTo>
                <a:cubicBezTo>
                  <a:pt x="595397" y="2204900"/>
                  <a:pt x="570329" y="2179832"/>
                  <a:pt x="539406" y="2179832"/>
                </a:cubicBezTo>
                <a:close/>
                <a:moveTo>
                  <a:pt x="1880291" y="1683512"/>
                </a:moveTo>
                <a:cubicBezTo>
                  <a:pt x="1849368" y="1683512"/>
                  <a:pt x="1824300" y="1708580"/>
                  <a:pt x="1824300" y="1739503"/>
                </a:cubicBezTo>
                <a:lnTo>
                  <a:pt x="1824300" y="1963461"/>
                </a:lnTo>
                <a:cubicBezTo>
                  <a:pt x="1824300" y="1994384"/>
                  <a:pt x="1849368" y="2019452"/>
                  <a:pt x="1880291" y="2019452"/>
                </a:cubicBezTo>
                <a:lnTo>
                  <a:pt x="2104249" y="2019452"/>
                </a:lnTo>
                <a:cubicBezTo>
                  <a:pt x="2135172" y="2019452"/>
                  <a:pt x="2160240" y="1994384"/>
                  <a:pt x="2160240" y="1963461"/>
                </a:cubicBezTo>
                <a:lnTo>
                  <a:pt x="2160240" y="1739503"/>
                </a:lnTo>
                <a:cubicBezTo>
                  <a:pt x="2160240" y="1708580"/>
                  <a:pt x="2135172" y="1683512"/>
                  <a:pt x="2104249" y="1683512"/>
                </a:cubicBezTo>
                <a:close/>
                <a:moveTo>
                  <a:pt x="1358676" y="1683512"/>
                </a:moveTo>
                <a:cubicBezTo>
                  <a:pt x="1327753" y="1683512"/>
                  <a:pt x="1302685" y="1708580"/>
                  <a:pt x="1302685" y="1739503"/>
                </a:cubicBezTo>
                <a:lnTo>
                  <a:pt x="1302685" y="1963461"/>
                </a:lnTo>
                <a:cubicBezTo>
                  <a:pt x="1302685" y="1994384"/>
                  <a:pt x="1327753" y="2019452"/>
                  <a:pt x="1358676" y="2019452"/>
                </a:cubicBezTo>
                <a:lnTo>
                  <a:pt x="1582634" y="2019452"/>
                </a:lnTo>
                <a:cubicBezTo>
                  <a:pt x="1613557" y="2019452"/>
                  <a:pt x="1638625" y="1994384"/>
                  <a:pt x="1638625" y="1963461"/>
                </a:cubicBezTo>
                <a:lnTo>
                  <a:pt x="1638625" y="1739503"/>
                </a:lnTo>
                <a:cubicBezTo>
                  <a:pt x="1638625" y="1708580"/>
                  <a:pt x="1613557" y="1683512"/>
                  <a:pt x="1582634" y="1683512"/>
                </a:cubicBezTo>
                <a:close/>
                <a:moveTo>
                  <a:pt x="837062" y="1683512"/>
                </a:moveTo>
                <a:cubicBezTo>
                  <a:pt x="806139" y="1683512"/>
                  <a:pt x="781071" y="1708580"/>
                  <a:pt x="781071" y="1739503"/>
                </a:cubicBezTo>
                <a:lnTo>
                  <a:pt x="781071" y="1963461"/>
                </a:lnTo>
                <a:cubicBezTo>
                  <a:pt x="781071" y="1994384"/>
                  <a:pt x="806139" y="2019452"/>
                  <a:pt x="837062" y="2019452"/>
                </a:cubicBezTo>
                <a:lnTo>
                  <a:pt x="1061020" y="2019452"/>
                </a:lnTo>
                <a:cubicBezTo>
                  <a:pt x="1091943" y="2019452"/>
                  <a:pt x="1117011" y="1994384"/>
                  <a:pt x="1117011" y="1963461"/>
                </a:cubicBezTo>
                <a:lnTo>
                  <a:pt x="1117011" y="1739503"/>
                </a:lnTo>
                <a:cubicBezTo>
                  <a:pt x="1117011" y="1708580"/>
                  <a:pt x="1091943" y="1683512"/>
                  <a:pt x="1061020" y="1683512"/>
                </a:cubicBezTo>
                <a:close/>
                <a:moveTo>
                  <a:pt x="315448" y="1683512"/>
                </a:moveTo>
                <a:cubicBezTo>
                  <a:pt x="284525" y="1683512"/>
                  <a:pt x="259457" y="1708580"/>
                  <a:pt x="259457" y="1739503"/>
                </a:cubicBezTo>
                <a:lnTo>
                  <a:pt x="259457" y="1963461"/>
                </a:lnTo>
                <a:cubicBezTo>
                  <a:pt x="259457" y="1994384"/>
                  <a:pt x="284525" y="2019452"/>
                  <a:pt x="315448" y="2019452"/>
                </a:cubicBezTo>
                <a:lnTo>
                  <a:pt x="539406" y="2019452"/>
                </a:lnTo>
                <a:cubicBezTo>
                  <a:pt x="570329" y="2019452"/>
                  <a:pt x="595397" y="1994384"/>
                  <a:pt x="595397" y="1963461"/>
                </a:cubicBezTo>
                <a:lnTo>
                  <a:pt x="595397" y="1739503"/>
                </a:lnTo>
                <a:cubicBezTo>
                  <a:pt x="595397" y="1708580"/>
                  <a:pt x="570329" y="1683512"/>
                  <a:pt x="539406" y="1683512"/>
                </a:cubicBezTo>
                <a:close/>
                <a:moveTo>
                  <a:pt x="1880291" y="1187192"/>
                </a:moveTo>
                <a:cubicBezTo>
                  <a:pt x="1849368" y="1187192"/>
                  <a:pt x="1824300" y="1212260"/>
                  <a:pt x="1824300" y="1243183"/>
                </a:cubicBezTo>
                <a:lnTo>
                  <a:pt x="1824300" y="1467141"/>
                </a:lnTo>
                <a:cubicBezTo>
                  <a:pt x="1824300" y="1498064"/>
                  <a:pt x="1849368" y="1523132"/>
                  <a:pt x="1880291" y="1523132"/>
                </a:cubicBezTo>
                <a:lnTo>
                  <a:pt x="2104249" y="1523132"/>
                </a:lnTo>
                <a:cubicBezTo>
                  <a:pt x="2135172" y="1523132"/>
                  <a:pt x="2160240" y="1498064"/>
                  <a:pt x="2160240" y="1467141"/>
                </a:cubicBezTo>
                <a:lnTo>
                  <a:pt x="2160240" y="1243183"/>
                </a:lnTo>
                <a:cubicBezTo>
                  <a:pt x="2160240" y="1212260"/>
                  <a:pt x="2135172" y="1187192"/>
                  <a:pt x="2104249" y="1187192"/>
                </a:cubicBezTo>
                <a:close/>
                <a:moveTo>
                  <a:pt x="1358676" y="1187192"/>
                </a:moveTo>
                <a:cubicBezTo>
                  <a:pt x="1327753" y="1187192"/>
                  <a:pt x="1302685" y="1212260"/>
                  <a:pt x="1302685" y="1243183"/>
                </a:cubicBezTo>
                <a:lnTo>
                  <a:pt x="1302685" y="1467141"/>
                </a:lnTo>
                <a:cubicBezTo>
                  <a:pt x="1302685" y="1498064"/>
                  <a:pt x="1327753" y="1523132"/>
                  <a:pt x="1358676" y="1523132"/>
                </a:cubicBezTo>
                <a:lnTo>
                  <a:pt x="1582634" y="1523132"/>
                </a:lnTo>
                <a:cubicBezTo>
                  <a:pt x="1613557" y="1523132"/>
                  <a:pt x="1638625" y="1498064"/>
                  <a:pt x="1638625" y="1467141"/>
                </a:cubicBezTo>
                <a:lnTo>
                  <a:pt x="1638625" y="1243183"/>
                </a:lnTo>
                <a:cubicBezTo>
                  <a:pt x="1638625" y="1212260"/>
                  <a:pt x="1613557" y="1187192"/>
                  <a:pt x="1582634" y="1187192"/>
                </a:cubicBezTo>
                <a:close/>
                <a:moveTo>
                  <a:pt x="837062" y="1187192"/>
                </a:moveTo>
                <a:cubicBezTo>
                  <a:pt x="806139" y="1187192"/>
                  <a:pt x="781071" y="1212260"/>
                  <a:pt x="781071" y="1243183"/>
                </a:cubicBezTo>
                <a:lnTo>
                  <a:pt x="781071" y="1467141"/>
                </a:lnTo>
                <a:cubicBezTo>
                  <a:pt x="781071" y="1498064"/>
                  <a:pt x="806139" y="1523132"/>
                  <a:pt x="837062" y="1523132"/>
                </a:cubicBezTo>
                <a:lnTo>
                  <a:pt x="1061020" y="1523132"/>
                </a:lnTo>
                <a:cubicBezTo>
                  <a:pt x="1091943" y="1523132"/>
                  <a:pt x="1117011" y="1498064"/>
                  <a:pt x="1117011" y="1467141"/>
                </a:cubicBezTo>
                <a:lnTo>
                  <a:pt x="1117011" y="1243183"/>
                </a:lnTo>
                <a:cubicBezTo>
                  <a:pt x="1117011" y="1212260"/>
                  <a:pt x="1091943" y="1187192"/>
                  <a:pt x="1061020" y="1187192"/>
                </a:cubicBezTo>
                <a:close/>
                <a:moveTo>
                  <a:pt x="315448" y="1187192"/>
                </a:moveTo>
                <a:cubicBezTo>
                  <a:pt x="284525" y="1187192"/>
                  <a:pt x="259457" y="1212260"/>
                  <a:pt x="259457" y="1243183"/>
                </a:cubicBezTo>
                <a:lnTo>
                  <a:pt x="259457" y="1467141"/>
                </a:lnTo>
                <a:cubicBezTo>
                  <a:pt x="259457" y="1498064"/>
                  <a:pt x="284525" y="1523132"/>
                  <a:pt x="315448" y="1523132"/>
                </a:cubicBezTo>
                <a:lnTo>
                  <a:pt x="539406" y="1523132"/>
                </a:lnTo>
                <a:cubicBezTo>
                  <a:pt x="570329" y="1523132"/>
                  <a:pt x="595397" y="1498064"/>
                  <a:pt x="595397" y="1467141"/>
                </a:cubicBezTo>
                <a:lnTo>
                  <a:pt x="595397" y="1243183"/>
                </a:lnTo>
                <a:cubicBezTo>
                  <a:pt x="595397" y="1212260"/>
                  <a:pt x="570329" y="1187192"/>
                  <a:pt x="539406" y="1187192"/>
                </a:cubicBezTo>
                <a:close/>
                <a:moveTo>
                  <a:pt x="348041" y="163575"/>
                </a:moveTo>
                <a:cubicBezTo>
                  <a:pt x="275130" y="163575"/>
                  <a:pt x="216024" y="222681"/>
                  <a:pt x="216024" y="295592"/>
                </a:cubicBezTo>
                <a:lnTo>
                  <a:pt x="216024" y="823646"/>
                </a:lnTo>
                <a:cubicBezTo>
                  <a:pt x="216024" y="896557"/>
                  <a:pt x="275130" y="955663"/>
                  <a:pt x="348041" y="955663"/>
                </a:cubicBezTo>
                <a:lnTo>
                  <a:pt x="2100231" y="955663"/>
                </a:lnTo>
                <a:cubicBezTo>
                  <a:pt x="2173142" y="955663"/>
                  <a:pt x="2232248" y="896557"/>
                  <a:pt x="2232248" y="823646"/>
                </a:cubicBezTo>
                <a:lnTo>
                  <a:pt x="2232248" y="295592"/>
                </a:lnTo>
                <a:cubicBezTo>
                  <a:pt x="2232248" y="222681"/>
                  <a:pt x="2173142" y="163575"/>
                  <a:pt x="2100231" y="163575"/>
                </a:cubicBezTo>
                <a:close/>
                <a:moveTo>
                  <a:pt x="265172" y="0"/>
                </a:moveTo>
                <a:lnTo>
                  <a:pt x="2183100" y="0"/>
                </a:lnTo>
                <a:cubicBezTo>
                  <a:pt x="2329550" y="0"/>
                  <a:pt x="2448272" y="118722"/>
                  <a:pt x="2448272" y="265172"/>
                </a:cubicBezTo>
                <a:lnTo>
                  <a:pt x="2448272" y="2974828"/>
                </a:lnTo>
                <a:cubicBezTo>
                  <a:pt x="2448272" y="3121278"/>
                  <a:pt x="2329550" y="3240000"/>
                  <a:pt x="2183100" y="3240000"/>
                </a:cubicBezTo>
                <a:lnTo>
                  <a:pt x="265172" y="3240000"/>
                </a:lnTo>
                <a:cubicBezTo>
                  <a:pt x="118722" y="3240000"/>
                  <a:pt x="0" y="3121278"/>
                  <a:pt x="0" y="2974828"/>
                </a:cubicBezTo>
                <a:lnTo>
                  <a:pt x="0" y="265172"/>
                </a:lnTo>
                <a:cubicBezTo>
                  <a:pt x="0" y="118722"/>
                  <a:pt x="118722" y="0"/>
                  <a:pt x="265172"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dirty="0">
              <a:ln>
                <a:noFill/>
              </a:ln>
              <a:solidFill>
                <a:prstClr val="white"/>
              </a:solidFill>
              <a:effectLst/>
              <a:uLnTx/>
              <a:uFillTx/>
              <a:latin typeface="Arial"/>
              <a:ea typeface="Arial Unicode MS"/>
              <a:cs typeface="+mn-cs"/>
            </a:endParaRPr>
          </a:p>
        </p:txBody>
      </p:sp>
      <p:sp>
        <p:nvSpPr>
          <p:cNvPr id="69" name="Rectangle 36">
            <a:extLst>
              <a:ext uri="{FF2B5EF4-FFF2-40B4-BE49-F238E27FC236}">
                <a16:creationId xmlns:a16="http://schemas.microsoft.com/office/drawing/2014/main" xmlns="" id="{4A7100C7-E776-4F18-9E46-464A5E470E3F}"/>
              </a:ext>
            </a:extLst>
          </p:cNvPr>
          <p:cNvSpPr/>
          <p:nvPr/>
        </p:nvSpPr>
        <p:spPr>
          <a:xfrm>
            <a:off x="7764903" y="2418180"/>
            <a:ext cx="389370" cy="325482"/>
          </a:xfrm>
          <a:custGeom>
            <a:avLst/>
            <a:gdLst/>
            <a:ahLst/>
            <a:cxnLst/>
            <a:rect l="l" t="t" r="r" b="b"/>
            <a:pathLst>
              <a:path w="3186824" h="2663936">
                <a:moveTo>
                  <a:pt x="2624444" y="2376100"/>
                </a:moveTo>
                <a:lnTo>
                  <a:pt x="2624444" y="2520100"/>
                </a:lnTo>
                <a:lnTo>
                  <a:pt x="2952463" y="2520100"/>
                </a:lnTo>
                <a:lnTo>
                  <a:pt x="2952463" y="2376100"/>
                </a:lnTo>
                <a:close/>
                <a:moveTo>
                  <a:pt x="210911" y="2376100"/>
                </a:moveTo>
                <a:lnTo>
                  <a:pt x="210911" y="2520100"/>
                </a:lnTo>
                <a:lnTo>
                  <a:pt x="538930" y="2520100"/>
                </a:lnTo>
                <a:lnTo>
                  <a:pt x="538930" y="2376100"/>
                </a:lnTo>
                <a:close/>
                <a:moveTo>
                  <a:pt x="2624444" y="2095269"/>
                </a:moveTo>
                <a:lnTo>
                  <a:pt x="2624444" y="2239269"/>
                </a:lnTo>
                <a:lnTo>
                  <a:pt x="2952463" y="2239269"/>
                </a:lnTo>
                <a:lnTo>
                  <a:pt x="2952463" y="2095269"/>
                </a:lnTo>
                <a:close/>
                <a:moveTo>
                  <a:pt x="210911" y="2095269"/>
                </a:moveTo>
                <a:lnTo>
                  <a:pt x="210911" y="2239269"/>
                </a:lnTo>
                <a:lnTo>
                  <a:pt x="538930" y="2239269"/>
                </a:lnTo>
                <a:lnTo>
                  <a:pt x="538930" y="2095269"/>
                </a:lnTo>
                <a:close/>
                <a:moveTo>
                  <a:pt x="2624444" y="1814436"/>
                </a:moveTo>
                <a:lnTo>
                  <a:pt x="2624444" y="1958436"/>
                </a:lnTo>
                <a:lnTo>
                  <a:pt x="2952463" y="1958436"/>
                </a:lnTo>
                <a:lnTo>
                  <a:pt x="2952463" y="1814436"/>
                </a:lnTo>
                <a:close/>
                <a:moveTo>
                  <a:pt x="210911" y="1814436"/>
                </a:moveTo>
                <a:lnTo>
                  <a:pt x="210911" y="1958436"/>
                </a:lnTo>
                <a:lnTo>
                  <a:pt x="538930" y="1958436"/>
                </a:lnTo>
                <a:lnTo>
                  <a:pt x="538930" y="1814436"/>
                </a:lnTo>
                <a:close/>
                <a:moveTo>
                  <a:pt x="2624444" y="1533603"/>
                </a:moveTo>
                <a:lnTo>
                  <a:pt x="2624444" y="1677603"/>
                </a:lnTo>
                <a:lnTo>
                  <a:pt x="2952463" y="1677603"/>
                </a:lnTo>
                <a:lnTo>
                  <a:pt x="2952463" y="1533603"/>
                </a:lnTo>
                <a:close/>
                <a:moveTo>
                  <a:pt x="210911" y="1533603"/>
                </a:moveTo>
                <a:lnTo>
                  <a:pt x="210911" y="1677603"/>
                </a:lnTo>
                <a:lnTo>
                  <a:pt x="538930" y="1677603"/>
                </a:lnTo>
                <a:lnTo>
                  <a:pt x="538930" y="1533603"/>
                </a:lnTo>
                <a:close/>
                <a:moveTo>
                  <a:pt x="2624444" y="1252770"/>
                </a:moveTo>
                <a:lnTo>
                  <a:pt x="2624444" y="1396770"/>
                </a:lnTo>
                <a:lnTo>
                  <a:pt x="2952463" y="1396770"/>
                </a:lnTo>
                <a:lnTo>
                  <a:pt x="2952463" y="1252770"/>
                </a:lnTo>
                <a:close/>
                <a:moveTo>
                  <a:pt x="210911" y="1252770"/>
                </a:moveTo>
                <a:lnTo>
                  <a:pt x="210911" y="1396770"/>
                </a:lnTo>
                <a:lnTo>
                  <a:pt x="538930" y="1396770"/>
                </a:lnTo>
                <a:lnTo>
                  <a:pt x="538930" y="1252770"/>
                </a:lnTo>
                <a:close/>
                <a:moveTo>
                  <a:pt x="2624444" y="971937"/>
                </a:moveTo>
                <a:lnTo>
                  <a:pt x="2624444" y="1115937"/>
                </a:lnTo>
                <a:lnTo>
                  <a:pt x="2952463" y="1115937"/>
                </a:lnTo>
                <a:lnTo>
                  <a:pt x="2952463" y="971937"/>
                </a:lnTo>
                <a:close/>
                <a:moveTo>
                  <a:pt x="210911" y="971937"/>
                </a:moveTo>
                <a:lnTo>
                  <a:pt x="210911" y="1115937"/>
                </a:lnTo>
                <a:lnTo>
                  <a:pt x="538930" y="1115937"/>
                </a:lnTo>
                <a:lnTo>
                  <a:pt x="538930" y="971937"/>
                </a:lnTo>
                <a:close/>
                <a:moveTo>
                  <a:pt x="2624444" y="691104"/>
                </a:moveTo>
                <a:lnTo>
                  <a:pt x="2624444" y="835104"/>
                </a:lnTo>
                <a:lnTo>
                  <a:pt x="2952463" y="835104"/>
                </a:lnTo>
                <a:lnTo>
                  <a:pt x="2952463" y="691104"/>
                </a:lnTo>
                <a:close/>
                <a:moveTo>
                  <a:pt x="210911" y="691104"/>
                </a:moveTo>
                <a:lnTo>
                  <a:pt x="210911" y="835104"/>
                </a:lnTo>
                <a:lnTo>
                  <a:pt x="538930" y="835104"/>
                </a:lnTo>
                <a:lnTo>
                  <a:pt x="538930" y="691104"/>
                </a:lnTo>
                <a:close/>
                <a:moveTo>
                  <a:pt x="988006" y="552354"/>
                </a:moveTo>
                <a:lnTo>
                  <a:pt x="988006" y="2111583"/>
                </a:lnTo>
                <a:lnTo>
                  <a:pt x="2332169" y="1331969"/>
                </a:lnTo>
                <a:close/>
                <a:moveTo>
                  <a:pt x="2624444" y="410271"/>
                </a:moveTo>
                <a:lnTo>
                  <a:pt x="2624444" y="554271"/>
                </a:lnTo>
                <a:lnTo>
                  <a:pt x="2952463" y="554271"/>
                </a:lnTo>
                <a:lnTo>
                  <a:pt x="2952463" y="410271"/>
                </a:lnTo>
                <a:close/>
                <a:moveTo>
                  <a:pt x="210911" y="410271"/>
                </a:moveTo>
                <a:lnTo>
                  <a:pt x="210911" y="554271"/>
                </a:lnTo>
                <a:lnTo>
                  <a:pt x="538930" y="554271"/>
                </a:lnTo>
                <a:lnTo>
                  <a:pt x="538930" y="410271"/>
                </a:lnTo>
                <a:close/>
                <a:moveTo>
                  <a:pt x="2624444" y="129438"/>
                </a:moveTo>
                <a:lnTo>
                  <a:pt x="2624444" y="273438"/>
                </a:lnTo>
                <a:lnTo>
                  <a:pt x="2952463" y="273438"/>
                </a:lnTo>
                <a:lnTo>
                  <a:pt x="2952463" y="129438"/>
                </a:lnTo>
                <a:close/>
                <a:moveTo>
                  <a:pt x="210911" y="129438"/>
                </a:moveTo>
                <a:lnTo>
                  <a:pt x="210911" y="273438"/>
                </a:lnTo>
                <a:lnTo>
                  <a:pt x="538930" y="273438"/>
                </a:lnTo>
                <a:lnTo>
                  <a:pt x="538930" y="129438"/>
                </a:lnTo>
                <a:close/>
                <a:moveTo>
                  <a:pt x="0" y="0"/>
                </a:moveTo>
                <a:lnTo>
                  <a:pt x="3186824" y="0"/>
                </a:lnTo>
                <a:lnTo>
                  <a:pt x="3186824" y="2663936"/>
                </a:lnTo>
                <a:lnTo>
                  <a:pt x="0" y="2663936"/>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dirty="0">
              <a:ln>
                <a:noFill/>
              </a:ln>
              <a:solidFill>
                <a:prstClr val="white"/>
              </a:solidFill>
              <a:effectLst/>
              <a:uLnTx/>
              <a:uFillTx/>
              <a:latin typeface="Arial"/>
              <a:ea typeface="Arial Unicode MS"/>
              <a:cs typeface="+mn-cs"/>
            </a:endParaRPr>
          </a:p>
        </p:txBody>
      </p:sp>
      <p:sp>
        <p:nvSpPr>
          <p:cNvPr id="71" name="Rectangle 70">
            <a:extLst>
              <a:ext uri="{FF2B5EF4-FFF2-40B4-BE49-F238E27FC236}">
                <a16:creationId xmlns:a16="http://schemas.microsoft.com/office/drawing/2014/main" xmlns="" id="{AA72B9B5-1BFE-4D10-86BF-32427C9AE583}"/>
              </a:ext>
            </a:extLst>
          </p:cNvPr>
          <p:cNvSpPr>
            <a:spLocks noChangeArrowheads="1"/>
          </p:cNvSpPr>
          <p:nvPr/>
        </p:nvSpPr>
        <p:spPr bwMode="auto">
          <a:xfrm>
            <a:off x="4767118" y="287128"/>
            <a:ext cx="3116263" cy="523875"/>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non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en-US" altLang="en-US" sz="2800" b="1" dirty="0" err="1">
                <a:cs typeface="Arial" panose="020B0604020202020204" pitchFamily="34" charset="0"/>
                <a:sym typeface="Arial" panose="020B0604020202020204" pitchFamily="34" charset="0"/>
              </a:rPr>
              <a:t>Vậy</a:t>
            </a:r>
            <a:r>
              <a:rPr lang="en-US" altLang="en-US" sz="2800" b="1" dirty="0">
                <a:cs typeface="Arial" panose="020B0604020202020204" pitchFamily="34" charset="0"/>
                <a:sym typeface="Arial" panose="020B0604020202020204" pitchFamily="34" charset="0"/>
              </a:rPr>
              <a:t> </a:t>
            </a:r>
            <a:r>
              <a:rPr lang="en-US" altLang="en-US" sz="2800" b="1" dirty="0">
                <a:cs typeface="Arial" panose="020B0604020202020204" pitchFamily="34" charset="0"/>
                <a:sym typeface="Wingdings" panose="05000000000000000000" pitchFamily="2" charset="2"/>
              </a:rPr>
              <a:t>∆</a:t>
            </a:r>
            <a:r>
              <a:rPr lang="en-US" altLang="en-US" sz="2800" b="1" dirty="0">
                <a:cs typeface="Arial" panose="020B0604020202020204" pitchFamily="34" charset="0"/>
                <a:sym typeface="Wingdings 3" panose="05040102010807070707" pitchFamily="18" charset="2"/>
              </a:rPr>
              <a:t>T ở </a:t>
            </a:r>
            <a:r>
              <a:rPr lang="en-US" altLang="en-US" sz="2800" b="1" dirty="0" err="1">
                <a:cs typeface="Arial" panose="020B0604020202020204" pitchFamily="34" charset="0"/>
                <a:sym typeface="Wingdings 3" panose="05040102010807070707" pitchFamily="18" charset="2"/>
              </a:rPr>
              <a:t>đâu</a:t>
            </a:r>
            <a:r>
              <a:rPr lang="en-US" altLang="en-US" sz="2800" b="1" dirty="0">
                <a:cs typeface="Arial" panose="020B0604020202020204" pitchFamily="34" charset="0"/>
                <a:sym typeface="Wingdings 3" panose="05040102010807070707" pitchFamily="18" charset="2"/>
              </a:rPr>
              <a:t> ra?</a:t>
            </a:r>
            <a:endParaRPr lang="en-US" altLang="en-US" sz="2800" dirty="0"/>
          </a:p>
        </p:txBody>
      </p:sp>
      <p:sp>
        <p:nvSpPr>
          <p:cNvPr id="5" name="Minus Sign 4">
            <a:extLst>
              <a:ext uri="{FF2B5EF4-FFF2-40B4-BE49-F238E27FC236}">
                <a16:creationId xmlns:a16="http://schemas.microsoft.com/office/drawing/2014/main" xmlns="" id="{82194209-828C-449A-A425-83105199B638}"/>
              </a:ext>
            </a:extLst>
          </p:cNvPr>
          <p:cNvSpPr/>
          <p:nvPr/>
        </p:nvSpPr>
        <p:spPr>
          <a:xfrm>
            <a:off x="9197735" y="2750216"/>
            <a:ext cx="1695315" cy="196578"/>
          </a:xfrm>
          <a:prstGeom prst="mathMinus">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 name="TextBox 71">
            <a:extLst>
              <a:ext uri="{FF2B5EF4-FFF2-40B4-BE49-F238E27FC236}">
                <a16:creationId xmlns:a16="http://schemas.microsoft.com/office/drawing/2014/main" xmlns="" id="{D0291552-6244-48F9-B10B-22C4B5899F9A}"/>
              </a:ext>
            </a:extLst>
          </p:cNvPr>
          <p:cNvSpPr txBox="1"/>
          <p:nvPr/>
        </p:nvSpPr>
        <p:spPr>
          <a:xfrm>
            <a:off x="9496844" y="2969905"/>
            <a:ext cx="1277257" cy="369332"/>
          </a:xfrm>
          <a:prstGeom prst="rect">
            <a:avLst/>
          </a:prstGeom>
          <a:noFill/>
        </p:spPr>
        <p:txBody>
          <a:bodyPr wrap="square">
            <a:spAutoFit/>
          </a:bodyPr>
          <a:lstStyle/>
          <a:p>
            <a:pPr algn="ctr" eaLnBrk="1" hangingPunct="1">
              <a:spcBef>
                <a:spcPct val="50000"/>
              </a:spcBef>
            </a:pPr>
            <a:r>
              <a:rPr lang="en-US" altLang="en-US" sz="1800" b="1" dirty="0">
                <a:solidFill>
                  <a:srgbClr val="C00000"/>
                </a:solidFill>
                <a:latin typeface="Times New Roman" panose="02020603050405020304" pitchFamily="18" charset="0"/>
              </a:rPr>
              <a:t>T </a:t>
            </a:r>
            <a:r>
              <a:rPr lang="vi-VN" altLang="en-US" b="1" dirty="0">
                <a:solidFill>
                  <a:srgbClr val="C00000"/>
                </a:solidFill>
                <a:latin typeface="Times New Roman" panose="02020603050405020304" pitchFamily="18" charset="0"/>
              </a:rPr>
              <a:t>=</a:t>
            </a:r>
            <a:r>
              <a:rPr lang="en-US" altLang="en-US" sz="1800" b="1" dirty="0">
                <a:solidFill>
                  <a:srgbClr val="C00000"/>
                </a:solidFill>
                <a:latin typeface="Times New Roman" panose="02020603050405020304" pitchFamily="18" charset="0"/>
              </a:rPr>
              <a:t> H </a:t>
            </a:r>
            <a:r>
              <a:rPr lang="vi-VN" altLang="en-US" b="1" dirty="0">
                <a:solidFill>
                  <a:srgbClr val="C00000"/>
                </a:solidFill>
                <a:latin typeface="Times New Roman" panose="02020603050405020304" pitchFamily="18" charset="0"/>
              </a:rPr>
              <a:t>=</a:t>
            </a:r>
            <a:r>
              <a:rPr lang="en-US" altLang="en-US" sz="1800" b="1" dirty="0">
                <a:solidFill>
                  <a:srgbClr val="C00000"/>
                </a:solidFill>
                <a:latin typeface="Times New Roman" panose="02020603050405020304" pitchFamily="18" charset="0"/>
              </a:rPr>
              <a:t> T</a:t>
            </a:r>
          </a:p>
        </p:txBody>
      </p:sp>
      <p:sp>
        <p:nvSpPr>
          <p:cNvPr id="73" name="TextBox 72">
            <a:extLst>
              <a:ext uri="{FF2B5EF4-FFF2-40B4-BE49-F238E27FC236}">
                <a16:creationId xmlns:a16="http://schemas.microsoft.com/office/drawing/2014/main" xmlns="" id="{55FC6426-B487-44D3-8082-EB1FE3B82DDD}"/>
              </a:ext>
            </a:extLst>
          </p:cNvPr>
          <p:cNvSpPr txBox="1"/>
          <p:nvPr/>
        </p:nvSpPr>
        <p:spPr>
          <a:xfrm>
            <a:off x="5274973" y="1029251"/>
            <a:ext cx="2879300" cy="480901"/>
          </a:xfrm>
          <a:prstGeom prst="rect">
            <a:avLst/>
          </a:prstGeom>
          <a:noFill/>
        </p:spPr>
        <p:txBody>
          <a:bodyPr wrap="square">
            <a:spAutoFit/>
          </a:bodyPr>
          <a:lstStyle/>
          <a:p>
            <a:pPr eaLnBrk="1" hangingPunct="1">
              <a:lnSpc>
                <a:spcPct val="115000"/>
              </a:lnSpc>
              <a:spcBef>
                <a:spcPct val="10000"/>
              </a:spcBef>
              <a:buFont typeface="Wingdings" panose="05000000000000000000" pitchFamily="2" charset="2"/>
              <a:buNone/>
            </a:pPr>
            <a:r>
              <a:rPr lang="en-US" altLang="en-US" sz="2400" b="1" dirty="0" err="1">
                <a:solidFill>
                  <a:srgbClr val="0033CC"/>
                </a:solidFill>
                <a:cs typeface="Arial" panose="020B0604020202020204" pitchFamily="34" charset="0"/>
                <a:sym typeface="Wingdings 3" panose="05040102010807070707" pitchFamily="18" charset="2"/>
              </a:rPr>
              <a:t>Trong</a:t>
            </a:r>
            <a:r>
              <a:rPr lang="en-US" altLang="en-US" sz="2400" b="1" dirty="0">
                <a:solidFill>
                  <a:srgbClr val="0033CC"/>
                </a:solidFill>
                <a:cs typeface="Arial" panose="020B0604020202020204" pitchFamily="34" charset="0"/>
                <a:sym typeface="Wingdings 3" panose="05040102010807070707" pitchFamily="18" charset="2"/>
              </a:rPr>
              <a:t> </a:t>
            </a:r>
            <a:r>
              <a:rPr lang="en-US" altLang="en-US" sz="2400" b="1" dirty="0" err="1">
                <a:solidFill>
                  <a:srgbClr val="0033CC"/>
                </a:solidFill>
                <a:cs typeface="Arial" panose="020B0604020202020204" pitchFamily="34" charset="0"/>
                <a:sym typeface="Wingdings 3" panose="05040102010807070707" pitchFamily="18" charset="2"/>
              </a:rPr>
              <a:t>l­ưu</a:t>
            </a:r>
            <a:r>
              <a:rPr lang="en-US" altLang="en-US" sz="2400" b="1" dirty="0">
                <a:solidFill>
                  <a:srgbClr val="0033CC"/>
                </a:solidFill>
                <a:cs typeface="Arial" panose="020B0604020202020204" pitchFamily="34" charset="0"/>
                <a:sym typeface="Wingdings 3" panose="05040102010807070707" pitchFamily="18" charset="2"/>
              </a:rPr>
              <a:t> </a:t>
            </a:r>
            <a:r>
              <a:rPr lang="en-US" altLang="en-US" sz="2400" b="1" dirty="0" err="1">
                <a:solidFill>
                  <a:srgbClr val="0033CC"/>
                </a:solidFill>
                <a:cs typeface="Arial" panose="020B0604020202020204" pitchFamily="34" charset="0"/>
                <a:sym typeface="Wingdings 3" panose="05040102010807070707" pitchFamily="18" charset="2"/>
              </a:rPr>
              <a:t>thông</a:t>
            </a:r>
            <a:r>
              <a:rPr lang="en-US" altLang="en-US" sz="2400" b="1" dirty="0">
                <a:solidFill>
                  <a:srgbClr val="0033CC"/>
                </a:solidFill>
                <a:cs typeface="Arial" panose="020B0604020202020204" pitchFamily="34" charset="0"/>
                <a:sym typeface="Wingdings 3" panose="05040102010807070707" pitchFamily="18" charset="2"/>
              </a:rPr>
              <a:t>:</a:t>
            </a:r>
          </a:p>
        </p:txBody>
      </p:sp>
      <p:sp>
        <p:nvSpPr>
          <p:cNvPr id="74" name="Rectangle 6">
            <a:extLst>
              <a:ext uri="{FF2B5EF4-FFF2-40B4-BE49-F238E27FC236}">
                <a16:creationId xmlns:a16="http://schemas.microsoft.com/office/drawing/2014/main" xmlns="" id="{F22125B1-2520-45F8-BB5F-D519DBB39B2D}"/>
              </a:ext>
            </a:extLst>
          </p:cNvPr>
          <p:cNvSpPr>
            <a:spLocks noChangeArrowheads="1"/>
          </p:cNvSpPr>
          <p:nvPr/>
        </p:nvSpPr>
        <p:spPr bwMode="auto">
          <a:xfrm>
            <a:off x="8933771" y="4037462"/>
            <a:ext cx="296461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eaLnBrk="1" hangingPunct="1"/>
            <a:r>
              <a:rPr lang="en-US" altLang="en-US" sz="2400" b="1" dirty="0" err="1"/>
              <a:t>Không</a:t>
            </a:r>
            <a:r>
              <a:rPr lang="en-US" altLang="en-US" sz="2400" b="1" dirty="0"/>
              <a:t> </a:t>
            </a:r>
            <a:r>
              <a:rPr lang="en-US" altLang="en-US" sz="2400" b="1" dirty="0" err="1"/>
              <a:t>tạo</a:t>
            </a:r>
            <a:r>
              <a:rPr lang="en-US" altLang="en-US" sz="2400" b="1" dirty="0"/>
              <a:t> ra m</a:t>
            </a:r>
          </a:p>
        </p:txBody>
      </p:sp>
      <p:sp>
        <p:nvSpPr>
          <p:cNvPr id="75" name="Text Box 37">
            <a:extLst>
              <a:ext uri="{FF2B5EF4-FFF2-40B4-BE49-F238E27FC236}">
                <a16:creationId xmlns:a16="http://schemas.microsoft.com/office/drawing/2014/main" xmlns="" id="{F937B4B0-666C-4FA9-A2CC-A5E5D6684C27}"/>
              </a:ext>
            </a:extLst>
          </p:cNvPr>
          <p:cNvSpPr txBox="1">
            <a:spLocks noChangeArrowheads="1"/>
          </p:cNvSpPr>
          <p:nvPr/>
        </p:nvSpPr>
        <p:spPr bwMode="auto">
          <a:xfrm rot="5400000" flipH="1" flipV="1">
            <a:off x="9964232" y="3432994"/>
            <a:ext cx="400109" cy="12001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spcBef>
                <a:spcPct val="50000"/>
              </a:spcBef>
            </a:pPr>
            <a:r>
              <a:rPr lang="en-US" altLang="en-US" sz="7200" dirty="0">
                <a:latin typeface=".VnTime" panose="020B7200000000000000" pitchFamily="34" charset="0"/>
                <a:sym typeface="Symbol" panose="05050102010706020507" pitchFamily="18" charset="2"/>
              </a:rPr>
              <a:t></a:t>
            </a:r>
            <a:endParaRPr lang="en-US" altLang="en-US" sz="7200" dirty="0">
              <a:latin typeface=".VnTime" panose="020B7200000000000000" pitchFamily="34" charset="0"/>
            </a:endParaRPr>
          </a:p>
        </p:txBody>
      </p:sp>
      <p:sp>
        <p:nvSpPr>
          <p:cNvPr id="76" name="Freeform 20">
            <a:extLst>
              <a:ext uri="{FF2B5EF4-FFF2-40B4-BE49-F238E27FC236}">
                <a16:creationId xmlns:a16="http://schemas.microsoft.com/office/drawing/2014/main" xmlns="" id="{26C27618-AB3A-43A8-A065-DFD990B95CE5}"/>
              </a:ext>
            </a:extLst>
          </p:cNvPr>
          <p:cNvSpPr/>
          <p:nvPr/>
        </p:nvSpPr>
        <p:spPr>
          <a:xfrm>
            <a:off x="4739985" y="937064"/>
            <a:ext cx="534988" cy="573088"/>
          </a:xfrm>
          <a:custGeom>
            <a:avLst/>
            <a:gdLst>
              <a:gd name="connsiteX0" fmla="*/ 795647 w 2149434"/>
              <a:gd name="connsiteY0" fmla="*/ 2933205 h 2933205"/>
              <a:gd name="connsiteX1" fmla="*/ 0 w 2149434"/>
              <a:gd name="connsiteY1" fmla="*/ 1531917 h 2933205"/>
              <a:gd name="connsiteX2" fmla="*/ 463138 w 2149434"/>
              <a:gd name="connsiteY2" fmla="*/ 1733797 h 2933205"/>
              <a:gd name="connsiteX3" fmla="*/ 700645 w 2149434"/>
              <a:gd name="connsiteY3" fmla="*/ 166255 h 2933205"/>
              <a:gd name="connsiteX4" fmla="*/ 676894 w 2149434"/>
              <a:gd name="connsiteY4" fmla="*/ 0 h 2933205"/>
              <a:gd name="connsiteX5" fmla="*/ 2066307 w 2149434"/>
              <a:gd name="connsiteY5" fmla="*/ 819397 h 2933205"/>
              <a:gd name="connsiteX6" fmla="*/ 2149434 w 2149434"/>
              <a:gd name="connsiteY6" fmla="*/ 593766 h 2933205"/>
              <a:gd name="connsiteX7" fmla="*/ 1816925 w 2149434"/>
              <a:gd name="connsiteY7" fmla="*/ 2933205 h 2933205"/>
              <a:gd name="connsiteX8" fmla="*/ 1187533 w 2149434"/>
              <a:gd name="connsiteY8" fmla="*/ 926275 h 2933205"/>
              <a:gd name="connsiteX9" fmla="*/ 1080655 w 2149434"/>
              <a:gd name="connsiteY9" fmla="*/ 1828800 h 2933205"/>
              <a:gd name="connsiteX10" fmla="*/ 914400 w 2149434"/>
              <a:gd name="connsiteY10" fmla="*/ 1448790 h 2933205"/>
              <a:gd name="connsiteX11" fmla="*/ 795647 w 2149434"/>
              <a:gd name="connsiteY11" fmla="*/ 2933205 h 2933205"/>
              <a:gd name="connsiteX0" fmla="*/ 795647 w 2149434"/>
              <a:gd name="connsiteY0" fmla="*/ 2933205 h 2933205"/>
              <a:gd name="connsiteX1" fmla="*/ 0 w 2149434"/>
              <a:gd name="connsiteY1" fmla="*/ 1531917 h 2933205"/>
              <a:gd name="connsiteX2" fmla="*/ 463138 w 2149434"/>
              <a:gd name="connsiteY2" fmla="*/ 1733797 h 2933205"/>
              <a:gd name="connsiteX3" fmla="*/ 676894 w 2149434"/>
              <a:gd name="connsiteY3" fmla="*/ 0 h 2933205"/>
              <a:gd name="connsiteX4" fmla="*/ 2066307 w 2149434"/>
              <a:gd name="connsiteY4" fmla="*/ 819397 h 2933205"/>
              <a:gd name="connsiteX5" fmla="*/ 2149434 w 2149434"/>
              <a:gd name="connsiteY5" fmla="*/ 593766 h 2933205"/>
              <a:gd name="connsiteX6" fmla="*/ 1816925 w 2149434"/>
              <a:gd name="connsiteY6" fmla="*/ 2933205 h 2933205"/>
              <a:gd name="connsiteX7" fmla="*/ 1187533 w 2149434"/>
              <a:gd name="connsiteY7" fmla="*/ 926275 h 2933205"/>
              <a:gd name="connsiteX8" fmla="*/ 1080655 w 2149434"/>
              <a:gd name="connsiteY8" fmla="*/ 1828800 h 2933205"/>
              <a:gd name="connsiteX9" fmla="*/ 914400 w 2149434"/>
              <a:gd name="connsiteY9" fmla="*/ 1448790 h 2933205"/>
              <a:gd name="connsiteX10" fmla="*/ 795647 w 2149434"/>
              <a:gd name="connsiteY10" fmla="*/ 2933205 h 2933205"/>
              <a:gd name="connsiteX0" fmla="*/ 795647 w 2149434"/>
              <a:gd name="connsiteY0" fmla="*/ 3150488 h 3150488"/>
              <a:gd name="connsiteX1" fmla="*/ 0 w 2149434"/>
              <a:gd name="connsiteY1" fmla="*/ 1749200 h 3150488"/>
              <a:gd name="connsiteX2" fmla="*/ 463138 w 2149434"/>
              <a:gd name="connsiteY2" fmla="*/ 1951080 h 3150488"/>
              <a:gd name="connsiteX3" fmla="*/ 776482 w 2149434"/>
              <a:gd name="connsiteY3" fmla="*/ 0 h 3150488"/>
              <a:gd name="connsiteX4" fmla="*/ 2066307 w 2149434"/>
              <a:gd name="connsiteY4" fmla="*/ 1036680 h 3150488"/>
              <a:gd name="connsiteX5" fmla="*/ 2149434 w 2149434"/>
              <a:gd name="connsiteY5" fmla="*/ 811049 h 3150488"/>
              <a:gd name="connsiteX6" fmla="*/ 1816925 w 2149434"/>
              <a:gd name="connsiteY6" fmla="*/ 3150488 h 3150488"/>
              <a:gd name="connsiteX7" fmla="*/ 1187533 w 2149434"/>
              <a:gd name="connsiteY7" fmla="*/ 1143558 h 3150488"/>
              <a:gd name="connsiteX8" fmla="*/ 1080655 w 2149434"/>
              <a:gd name="connsiteY8" fmla="*/ 2046083 h 3150488"/>
              <a:gd name="connsiteX9" fmla="*/ 914400 w 2149434"/>
              <a:gd name="connsiteY9" fmla="*/ 1666073 h 3150488"/>
              <a:gd name="connsiteX10" fmla="*/ 795647 w 2149434"/>
              <a:gd name="connsiteY10" fmla="*/ 3150488 h 3150488"/>
              <a:gd name="connsiteX0" fmla="*/ 795647 w 2149434"/>
              <a:gd name="connsiteY0" fmla="*/ 3150488 h 3150488"/>
              <a:gd name="connsiteX1" fmla="*/ 0 w 2149434"/>
              <a:gd name="connsiteY1" fmla="*/ 1749200 h 3150488"/>
              <a:gd name="connsiteX2" fmla="*/ 463138 w 2149434"/>
              <a:gd name="connsiteY2" fmla="*/ 1951080 h 3150488"/>
              <a:gd name="connsiteX3" fmla="*/ 776482 w 2149434"/>
              <a:gd name="connsiteY3" fmla="*/ 0 h 3150488"/>
              <a:gd name="connsiteX4" fmla="*/ 2066307 w 2149434"/>
              <a:gd name="connsiteY4" fmla="*/ 1036680 h 3150488"/>
              <a:gd name="connsiteX5" fmla="*/ 2149434 w 2149434"/>
              <a:gd name="connsiteY5" fmla="*/ 811049 h 3150488"/>
              <a:gd name="connsiteX6" fmla="*/ 1816925 w 2149434"/>
              <a:gd name="connsiteY6" fmla="*/ 3150488 h 3150488"/>
              <a:gd name="connsiteX7" fmla="*/ 1187533 w 2149434"/>
              <a:gd name="connsiteY7" fmla="*/ 1143558 h 3150488"/>
              <a:gd name="connsiteX8" fmla="*/ 1080655 w 2149434"/>
              <a:gd name="connsiteY8" fmla="*/ 2046083 h 3150488"/>
              <a:gd name="connsiteX9" fmla="*/ 914400 w 2149434"/>
              <a:gd name="connsiteY9" fmla="*/ 1666073 h 3150488"/>
              <a:gd name="connsiteX10" fmla="*/ 795647 w 2149434"/>
              <a:gd name="connsiteY10" fmla="*/ 3150488 h 3150488"/>
              <a:gd name="connsiteX0" fmla="*/ 795647 w 2149434"/>
              <a:gd name="connsiteY0" fmla="*/ 3150488 h 3150488"/>
              <a:gd name="connsiteX1" fmla="*/ 0 w 2149434"/>
              <a:gd name="connsiteY1" fmla="*/ 1749200 h 3150488"/>
              <a:gd name="connsiteX2" fmla="*/ 463138 w 2149434"/>
              <a:gd name="connsiteY2" fmla="*/ 1951080 h 3150488"/>
              <a:gd name="connsiteX3" fmla="*/ 776482 w 2149434"/>
              <a:gd name="connsiteY3" fmla="*/ 0 h 3150488"/>
              <a:gd name="connsiteX4" fmla="*/ 1975772 w 2149434"/>
              <a:gd name="connsiteY4" fmla="*/ 991413 h 3150488"/>
              <a:gd name="connsiteX5" fmla="*/ 2149434 w 2149434"/>
              <a:gd name="connsiteY5" fmla="*/ 811049 h 3150488"/>
              <a:gd name="connsiteX6" fmla="*/ 1816925 w 2149434"/>
              <a:gd name="connsiteY6" fmla="*/ 3150488 h 3150488"/>
              <a:gd name="connsiteX7" fmla="*/ 1187533 w 2149434"/>
              <a:gd name="connsiteY7" fmla="*/ 1143558 h 3150488"/>
              <a:gd name="connsiteX8" fmla="*/ 1080655 w 2149434"/>
              <a:gd name="connsiteY8" fmla="*/ 2046083 h 3150488"/>
              <a:gd name="connsiteX9" fmla="*/ 914400 w 2149434"/>
              <a:gd name="connsiteY9" fmla="*/ 1666073 h 3150488"/>
              <a:gd name="connsiteX10" fmla="*/ 795647 w 2149434"/>
              <a:gd name="connsiteY10" fmla="*/ 3150488 h 3150488"/>
              <a:gd name="connsiteX0" fmla="*/ 795647 w 2149434"/>
              <a:gd name="connsiteY0" fmla="*/ 3150488 h 3150488"/>
              <a:gd name="connsiteX1" fmla="*/ 0 w 2149434"/>
              <a:gd name="connsiteY1" fmla="*/ 1749200 h 3150488"/>
              <a:gd name="connsiteX2" fmla="*/ 463138 w 2149434"/>
              <a:gd name="connsiteY2" fmla="*/ 1951080 h 3150488"/>
              <a:gd name="connsiteX3" fmla="*/ 776482 w 2149434"/>
              <a:gd name="connsiteY3" fmla="*/ 0 h 3150488"/>
              <a:gd name="connsiteX4" fmla="*/ 1975772 w 2149434"/>
              <a:gd name="connsiteY4" fmla="*/ 991413 h 3150488"/>
              <a:gd name="connsiteX5" fmla="*/ 2149434 w 2149434"/>
              <a:gd name="connsiteY5" fmla="*/ 811049 h 3150488"/>
              <a:gd name="connsiteX6" fmla="*/ 1816925 w 2149434"/>
              <a:gd name="connsiteY6" fmla="*/ 3150488 h 3150488"/>
              <a:gd name="connsiteX7" fmla="*/ 1187533 w 2149434"/>
              <a:gd name="connsiteY7" fmla="*/ 1143558 h 3150488"/>
              <a:gd name="connsiteX8" fmla="*/ 1080655 w 2149434"/>
              <a:gd name="connsiteY8" fmla="*/ 2046083 h 3150488"/>
              <a:gd name="connsiteX9" fmla="*/ 914400 w 2149434"/>
              <a:gd name="connsiteY9" fmla="*/ 1666073 h 3150488"/>
              <a:gd name="connsiteX10" fmla="*/ 795647 w 2149434"/>
              <a:gd name="connsiteY10" fmla="*/ 3150488 h 3150488"/>
              <a:gd name="connsiteX0" fmla="*/ 795647 w 2149434"/>
              <a:gd name="connsiteY0" fmla="*/ 3150488 h 3150488"/>
              <a:gd name="connsiteX1" fmla="*/ 0 w 2149434"/>
              <a:gd name="connsiteY1" fmla="*/ 1749200 h 3150488"/>
              <a:gd name="connsiteX2" fmla="*/ 463138 w 2149434"/>
              <a:gd name="connsiteY2" fmla="*/ 1951080 h 3150488"/>
              <a:gd name="connsiteX3" fmla="*/ 776482 w 2149434"/>
              <a:gd name="connsiteY3" fmla="*/ 0 h 3150488"/>
              <a:gd name="connsiteX4" fmla="*/ 1975772 w 2149434"/>
              <a:gd name="connsiteY4" fmla="*/ 991413 h 3150488"/>
              <a:gd name="connsiteX5" fmla="*/ 2149434 w 2149434"/>
              <a:gd name="connsiteY5" fmla="*/ 811049 h 3150488"/>
              <a:gd name="connsiteX6" fmla="*/ 1816925 w 2149434"/>
              <a:gd name="connsiteY6" fmla="*/ 3150488 h 3150488"/>
              <a:gd name="connsiteX7" fmla="*/ 1187533 w 2149434"/>
              <a:gd name="connsiteY7" fmla="*/ 1143558 h 3150488"/>
              <a:gd name="connsiteX8" fmla="*/ 1080655 w 2149434"/>
              <a:gd name="connsiteY8" fmla="*/ 2046083 h 3150488"/>
              <a:gd name="connsiteX9" fmla="*/ 914400 w 2149434"/>
              <a:gd name="connsiteY9" fmla="*/ 1666073 h 3150488"/>
              <a:gd name="connsiteX10" fmla="*/ 795647 w 2149434"/>
              <a:gd name="connsiteY10" fmla="*/ 3150488 h 3150488"/>
              <a:gd name="connsiteX0" fmla="*/ 795647 w 2095113"/>
              <a:gd name="connsiteY0" fmla="*/ 3150488 h 3150488"/>
              <a:gd name="connsiteX1" fmla="*/ 0 w 2095113"/>
              <a:gd name="connsiteY1" fmla="*/ 1749200 h 3150488"/>
              <a:gd name="connsiteX2" fmla="*/ 463138 w 2095113"/>
              <a:gd name="connsiteY2" fmla="*/ 1951080 h 3150488"/>
              <a:gd name="connsiteX3" fmla="*/ 776482 w 2095113"/>
              <a:gd name="connsiteY3" fmla="*/ 0 h 3150488"/>
              <a:gd name="connsiteX4" fmla="*/ 1975772 w 2095113"/>
              <a:gd name="connsiteY4" fmla="*/ 991413 h 3150488"/>
              <a:gd name="connsiteX5" fmla="*/ 2095113 w 2095113"/>
              <a:gd name="connsiteY5" fmla="*/ 702407 h 3150488"/>
              <a:gd name="connsiteX6" fmla="*/ 1816925 w 2095113"/>
              <a:gd name="connsiteY6" fmla="*/ 3150488 h 3150488"/>
              <a:gd name="connsiteX7" fmla="*/ 1187533 w 2095113"/>
              <a:gd name="connsiteY7" fmla="*/ 1143558 h 3150488"/>
              <a:gd name="connsiteX8" fmla="*/ 1080655 w 2095113"/>
              <a:gd name="connsiteY8" fmla="*/ 2046083 h 3150488"/>
              <a:gd name="connsiteX9" fmla="*/ 914400 w 2095113"/>
              <a:gd name="connsiteY9" fmla="*/ 1666073 h 3150488"/>
              <a:gd name="connsiteX10" fmla="*/ 795647 w 2095113"/>
              <a:gd name="connsiteY10" fmla="*/ 3150488 h 3150488"/>
              <a:gd name="connsiteX0" fmla="*/ 795647 w 2760540"/>
              <a:gd name="connsiteY0" fmla="*/ 3150488 h 3150488"/>
              <a:gd name="connsiteX1" fmla="*/ 0 w 2760540"/>
              <a:gd name="connsiteY1" fmla="*/ 1749200 h 3150488"/>
              <a:gd name="connsiteX2" fmla="*/ 463138 w 2760540"/>
              <a:gd name="connsiteY2" fmla="*/ 1951080 h 3150488"/>
              <a:gd name="connsiteX3" fmla="*/ 776482 w 2760540"/>
              <a:gd name="connsiteY3" fmla="*/ 0 h 3150488"/>
              <a:gd name="connsiteX4" fmla="*/ 1975772 w 2760540"/>
              <a:gd name="connsiteY4" fmla="*/ 991413 h 3150488"/>
              <a:gd name="connsiteX5" fmla="*/ 2095113 w 2760540"/>
              <a:gd name="connsiteY5" fmla="*/ 702407 h 3150488"/>
              <a:gd name="connsiteX6" fmla="*/ 1816925 w 2760540"/>
              <a:gd name="connsiteY6" fmla="*/ 3150488 h 3150488"/>
              <a:gd name="connsiteX7" fmla="*/ 1187533 w 2760540"/>
              <a:gd name="connsiteY7" fmla="*/ 1143558 h 3150488"/>
              <a:gd name="connsiteX8" fmla="*/ 1080655 w 2760540"/>
              <a:gd name="connsiteY8" fmla="*/ 2046083 h 3150488"/>
              <a:gd name="connsiteX9" fmla="*/ 914400 w 2760540"/>
              <a:gd name="connsiteY9" fmla="*/ 1666073 h 3150488"/>
              <a:gd name="connsiteX10" fmla="*/ 795647 w 2760540"/>
              <a:gd name="connsiteY10" fmla="*/ 3150488 h 3150488"/>
              <a:gd name="connsiteX0" fmla="*/ 795647 w 2904019"/>
              <a:gd name="connsiteY0" fmla="*/ 3150488 h 3150488"/>
              <a:gd name="connsiteX1" fmla="*/ 0 w 2904019"/>
              <a:gd name="connsiteY1" fmla="*/ 1749200 h 3150488"/>
              <a:gd name="connsiteX2" fmla="*/ 463138 w 2904019"/>
              <a:gd name="connsiteY2" fmla="*/ 1951080 h 3150488"/>
              <a:gd name="connsiteX3" fmla="*/ 776482 w 2904019"/>
              <a:gd name="connsiteY3" fmla="*/ 0 h 3150488"/>
              <a:gd name="connsiteX4" fmla="*/ 1975772 w 2904019"/>
              <a:gd name="connsiteY4" fmla="*/ 991413 h 3150488"/>
              <a:gd name="connsiteX5" fmla="*/ 2095113 w 2904019"/>
              <a:gd name="connsiteY5" fmla="*/ 702407 h 3150488"/>
              <a:gd name="connsiteX6" fmla="*/ 1816925 w 2904019"/>
              <a:gd name="connsiteY6" fmla="*/ 3150488 h 3150488"/>
              <a:gd name="connsiteX7" fmla="*/ 1187533 w 2904019"/>
              <a:gd name="connsiteY7" fmla="*/ 1143558 h 3150488"/>
              <a:gd name="connsiteX8" fmla="*/ 1080655 w 2904019"/>
              <a:gd name="connsiteY8" fmla="*/ 2046083 h 3150488"/>
              <a:gd name="connsiteX9" fmla="*/ 914400 w 2904019"/>
              <a:gd name="connsiteY9" fmla="*/ 1666073 h 3150488"/>
              <a:gd name="connsiteX10" fmla="*/ 795647 w 2904019"/>
              <a:gd name="connsiteY10" fmla="*/ 3150488 h 3150488"/>
              <a:gd name="connsiteX0" fmla="*/ 795647 w 2905418"/>
              <a:gd name="connsiteY0" fmla="*/ 3150488 h 3186701"/>
              <a:gd name="connsiteX1" fmla="*/ 0 w 2905418"/>
              <a:gd name="connsiteY1" fmla="*/ 1749200 h 3186701"/>
              <a:gd name="connsiteX2" fmla="*/ 463138 w 2905418"/>
              <a:gd name="connsiteY2" fmla="*/ 1951080 h 3186701"/>
              <a:gd name="connsiteX3" fmla="*/ 776482 w 2905418"/>
              <a:gd name="connsiteY3" fmla="*/ 0 h 3186701"/>
              <a:gd name="connsiteX4" fmla="*/ 1975772 w 2905418"/>
              <a:gd name="connsiteY4" fmla="*/ 991413 h 3186701"/>
              <a:gd name="connsiteX5" fmla="*/ 2095113 w 2905418"/>
              <a:gd name="connsiteY5" fmla="*/ 702407 h 3186701"/>
              <a:gd name="connsiteX6" fmla="*/ 1821452 w 2905418"/>
              <a:gd name="connsiteY6" fmla="*/ 3186701 h 3186701"/>
              <a:gd name="connsiteX7" fmla="*/ 1187533 w 2905418"/>
              <a:gd name="connsiteY7" fmla="*/ 1143558 h 3186701"/>
              <a:gd name="connsiteX8" fmla="*/ 1080655 w 2905418"/>
              <a:gd name="connsiteY8" fmla="*/ 2046083 h 3186701"/>
              <a:gd name="connsiteX9" fmla="*/ 914400 w 2905418"/>
              <a:gd name="connsiteY9" fmla="*/ 1666073 h 3186701"/>
              <a:gd name="connsiteX10" fmla="*/ 795647 w 2905418"/>
              <a:gd name="connsiteY10" fmla="*/ 3150488 h 3186701"/>
              <a:gd name="connsiteX0" fmla="*/ 795647 w 2937337"/>
              <a:gd name="connsiteY0" fmla="*/ 3150488 h 3186701"/>
              <a:gd name="connsiteX1" fmla="*/ 0 w 2937337"/>
              <a:gd name="connsiteY1" fmla="*/ 1749200 h 3186701"/>
              <a:gd name="connsiteX2" fmla="*/ 463138 w 2937337"/>
              <a:gd name="connsiteY2" fmla="*/ 1951080 h 3186701"/>
              <a:gd name="connsiteX3" fmla="*/ 776482 w 2937337"/>
              <a:gd name="connsiteY3" fmla="*/ 0 h 3186701"/>
              <a:gd name="connsiteX4" fmla="*/ 1975772 w 2937337"/>
              <a:gd name="connsiteY4" fmla="*/ 991413 h 3186701"/>
              <a:gd name="connsiteX5" fmla="*/ 2095113 w 2937337"/>
              <a:gd name="connsiteY5" fmla="*/ 702407 h 3186701"/>
              <a:gd name="connsiteX6" fmla="*/ 1821452 w 2937337"/>
              <a:gd name="connsiteY6" fmla="*/ 3186701 h 3186701"/>
              <a:gd name="connsiteX7" fmla="*/ 1187533 w 2937337"/>
              <a:gd name="connsiteY7" fmla="*/ 1143558 h 3186701"/>
              <a:gd name="connsiteX8" fmla="*/ 1080655 w 2937337"/>
              <a:gd name="connsiteY8" fmla="*/ 2046083 h 3186701"/>
              <a:gd name="connsiteX9" fmla="*/ 914400 w 2937337"/>
              <a:gd name="connsiteY9" fmla="*/ 1666073 h 3186701"/>
              <a:gd name="connsiteX10" fmla="*/ 795647 w 2937337"/>
              <a:gd name="connsiteY10" fmla="*/ 3150488 h 3186701"/>
              <a:gd name="connsiteX0" fmla="*/ 795647 w 2937337"/>
              <a:gd name="connsiteY0" fmla="*/ 3150488 h 3186701"/>
              <a:gd name="connsiteX1" fmla="*/ 0 w 2937337"/>
              <a:gd name="connsiteY1" fmla="*/ 1749200 h 3186701"/>
              <a:gd name="connsiteX2" fmla="*/ 463138 w 2937337"/>
              <a:gd name="connsiteY2" fmla="*/ 1951080 h 3186701"/>
              <a:gd name="connsiteX3" fmla="*/ 776482 w 2937337"/>
              <a:gd name="connsiteY3" fmla="*/ 0 h 3186701"/>
              <a:gd name="connsiteX4" fmla="*/ 2120628 w 2937337"/>
              <a:gd name="connsiteY4" fmla="*/ 1308284 h 3186701"/>
              <a:gd name="connsiteX5" fmla="*/ 2095113 w 2937337"/>
              <a:gd name="connsiteY5" fmla="*/ 702407 h 3186701"/>
              <a:gd name="connsiteX6" fmla="*/ 1821452 w 2937337"/>
              <a:gd name="connsiteY6" fmla="*/ 3186701 h 3186701"/>
              <a:gd name="connsiteX7" fmla="*/ 1187533 w 2937337"/>
              <a:gd name="connsiteY7" fmla="*/ 1143558 h 3186701"/>
              <a:gd name="connsiteX8" fmla="*/ 1080655 w 2937337"/>
              <a:gd name="connsiteY8" fmla="*/ 2046083 h 3186701"/>
              <a:gd name="connsiteX9" fmla="*/ 914400 w 2937337"/>
              <a:gd name="connsiteY9" fmla="*/ 1666073 h 3186701"/>
              <a:gd name="connsiteX10" fmla="*/ 795647 w 2937337"/>
              <a:gd name="connsiteY10" fmla="*/ 3150488 h 3186701"/>
              <a:gd name="connsiteX0" fmla="*/ 795647 w 2937337"/>
              <a:gd name="connsiteY0" fmla="*/ 3150488 h 3186701"/>
              <a:gd name="connsiteX1" fmla="*/ 0 w 2937337"/>
              <a:gd name="connsiteY1" fmla="*/ 1749200 h 3186701"/>
              <a:gd name="connsiteX2" fmla="*/ 463138 w 2937337"/>
              <a:gd name="connsiteY2" fmla="*/ 1951080 h 3186701"/>
              <a:gd name="connsiteX3" fmla="*/ 776482 w 2937337"/>
              <a:gd name="connsiteY3" fmla="*/ 0 h 3186701"/>
              <a:gd name="connsiteX4" fmla="*/ 2120628 w 2937337"/>
              <a:gd name="connsiteY4" fmla="*/ 1308284 h 3186701"/>
              <a:gd name="connsiteX5" fmla="*/ 2095113 w 2937337"/>
              <a:gd name="connsiteY5" fmla="*/ 702407 h 3186701"/>
              <a:gd name="connsiteX6" fmla="*/ 1821452 w 2937337"/>
              <a:gd name="connsiteY6" fmla="*/ 3186701 h 3186701"/>
              <a:gd name="connsiteX7" fmla="*/ 1187533 w 2937337"/>
              <a:gd name="connsiteY7" fmla="*/ 1143558 h 3186701"/>
              <a:gd name="connsiteX8" fmla="*/ 1080655 w 2937337"/>
              <a:gd name="connsiteY8" fmla="*/ 2046083 h 3186701"/>
              <a:gd name="connsiteX9" fmla="*/ 914400 w 2937337"/>
              <a:gd name="connsiteY9" fmla="*/ 1666073 h 3186701"/>
              <a:gd name="connsiteX10" fmla="*/ 795647 w 2937337"/>
              <a:gd name="connsiteY10" fmla="*/ 3150488 h 3186701"/>
              <a:gd name="connsiteX0" fmla="*/ 795647 w 2937337"/>
              <a:gd name="connsiteY0" fmla="*/ 3150488 h 3186701"/>
              <a:gd name="connsiteX1" fmla="*/ 0 w 2937337"/>
              <a:gd name="connsiteY1" fmla="*/ 1749200 h 3186701"/>
              <a:gd name="connsiteX2" fmla="*/ 463138 w 2937337"/>
              <a:gd name="connsiteY2" fmla="*/ 1951080 h 3186701"/>
              <a:gd name="connsiteX3" fmla="*/ 776482 w 2937337"/>
              <a:gd name="connsiteY3" fmla="*/ 0 h 3186701"/>
              <a:gd name="connsiteX4" fmla="*/ 2120628 w 2937337"/>
              <a:gd name="connsiteY4" fmla="*/ 1308284 h 3186701"/>
              <a:gd name="connsiteX5" fmla="*/ 2095113 w 2937337"/>
              <a:gd name="connsiteY5" fmla="*/ 702407 h 3186701"/>
              <a:gd name="connsiteX6" fmla="*/ 1821452 w 2937337"/>
              <a:gd name="connsiteY6" fmla="*/ 3186701 h 3186701"/>
              <a:gd name="connsiteX7" fmla="*/ 1187533 w 2937337"/>
              <a:gd name="connsiteY7" fmla="*/ 1143558 h 3186701"/>
              <a:gd name="connsiteX8" fmla="*/ 1080655 w 2937337"/>
              <a:gd name="connsiteY8" fmla="*/ 2046083 h 3186701"/>
              <a:gd name="connsiteX9" fmla="*/ 914400 w 2937337"/>
              <a:gd name="connsiteY9" fmla="*/ 1666073 h 3186701"/>
              <a:gd name="connsiteX10" fmla="*/ 795647 w 2937337"/>
              <a:gd name="connsiteY10" fmla="*/ 3150488 h 3186701"/>
              <a:gd name="connsiteX0" fmla="*/ 795647 w 2937337"/>
              <a:gd name="connsiteY0" fmla="*/ 3150488 h 3186701"/>
              <a:gd name="connsiteX1" fmla="*/ 0 w 2937337"/>
              <a:gd name="connsiteY1" fmla="*/ 1749200 h 3186701"/>
              <a:gd name="connsiteX2" fmla="*/ 463138 w 2937337"/>
              <a:gd name="connsiteY2" fmla="*/ 1951080 h 3186701"/>
              <a:gd name="connsiteX3" fmla="*/ 776482 w 2937337"/>
              <a:gd name="connsiteY3" fmla="*/ 0 h 3186701"/>
              <a:gd name="connsiteX4" fmla="*/ 2120628 w 2937337"/>
              <a:gd name="connsiteY4" fmla="*/ 1308284 h 3186701"/>
              <a:gd name="connsiteX5" fmla="*/ 2095113 w 2937337"/>
              <a:gd name="connsiteY5" fmla="*/ 702407 h 3186701"/>
              <a:gd name="connsiteX6" fmla="*/ 1821452 w 2937337"/>
              <a:gd name="connsiteY6" fmla="*/ 3186701 h 3186701"/>
              <a:gd name="connsiteX7" fmla="*/ 1187533 w 2937337"/>
              <a:gd name="connsiteY7" fmla="*/ 1143558 h 3186701"/>
              <a:gd name="connsiteX8" fmla="*/ 1080655 w 2937337"/>
              <a:gd name="connsiteY8" fmla="*/ 2046083 h 3186701"/>
              <a:gd name="connsiteX9" fmla="*/ 914400 w 2937337"/>
              <a:gd name="connsiteY9" fmla="*/ 1666073 h 3186701"/>
              <a:gd name="connsiteX10" fmla="*/ 795647 w 2937337"/>
              <a:gd name="connsiteY10" fmla="*/ 3150488 h 3186701"/>
              <a:gd name="connsiteX0" fmla="*/ 795647 w 2937337"/>
              <a:gd name="connsiteY0" fmla="*/ 3150488 h 3186701"/>
              <a:gd name="connsiteX1" fmla="*/ 0 w 2937337"/>
              <a:gd name="connsiteY1" fmla="*/ 1749200 h 3186701"/>
              <a:gd name="connsiteX2" fmla="*/ 463138 w 2937337"/>
              <a:gd name="connsiteY2" fmla="*/ 1951080 h 3186701"/>
              <a:gd name="connsiteX3" fmla="*/ 776482 w 2937337"/>
              <a:gd name="connsiteY3" fmla="*/ 0 h 3186701"/>
              <a:gd name="connsiteX4" fmla="*/ 2120628 w 2937337"/>
              <a:gd name="connsiteY4" fmla="*/ 1308284 h 3186701"/>
              <a:gd name="connsiteX5" fmla="*/ 2095113 w 2937337"/>
              <a:gd name="connsiteY5" fmla="*/ 702407 h 3186701"/>
              <a:gd name="connsiteX6" fmla="*/ 1821452 w 2937337"/>
              <a:gd name="connsiteY6" fmla="*/ 3186701 h 3186701"/>
              <a:gd name="connsiteX7" fmla="*/ 1187533 w 2937337"/>
              <a:gd name="connsiteY7" fmla="*/ 1143558 h 3186701"/>
              <a:gd name="connsiteX8" fmla="*/ 1080655 w 2937337"/>
              <a:gd name="connsiteY8" fmla="*/ 2046083 h 3186701"/>
              <a:gd name="connsiteX9" fmla="*/ 914400 w 2937337"/>
              <a:gd name="connsiteY9" fmla="*/ 1666073 h 3186701"/>
              <a:gd name="connsiteX10" fmla="*/ 795647 w 2937337"/>
              <a:gd name="connsiteY10" fmla="*/ 3150488 h 3186701"/>
              <a:gd name="connsiteX0" fmla="*/ 795647 w 2937337"/>
              <a:gd name="connsiteY0" fmla="*/ 3150488 h 3186701"/>
              <a:gd name="connsiteX1" fmla="*/ 0 w 2937337"/>
              <a:gd name="connsiteY1" fmla="*/ 1749200 h 3186701"/>
              <a:gd name="connsiteX2" fmla="*/ 463138 w 2937337"/>
              <a:gd name="connsiteY2" fmla="*/ 1951080 h 3186701"/>
              <a:gd name="connsiteX3" fmla="*/ 776482 w 2937337"/>
              <a:gd name="connsiteY3" fmla="*/ 0 h 3186701"/>
              <a:gd name="connsiteX4" fmla="*/ 2120628 w 2937337"/>
              <a:gd name="connsiteY4" fmla="*/ 1308284 h 3186701"/>
              <a:gd name="connsiteX5" fmla="*/ 2095113 w 2937337"/>
              <a:gd name="connsiteY5" fmla="*/ 702407 h 3186701"/>
              <a:gd name="connsiteX6" fmla="*/ 1821452 w 2937337"/>
              <a:gd name="connsiteY6" fmla="*/ 3186701 h 3186701"/>
              <a:gd name="connsiteX7" fmla="*/ 1187533 w 2937337"/>
              <a:gd name="connsiteY7" fmla="*/ 1143558 h 3186701"/>
              <a:gd name="connsiteX8" fmla="*/ 1080655 w 2937337"/>
              <a:gd name="connsiteY8" fmla="*/ 2046083 h 3186701"/>
              <a:gd name="connsiteX9" fmla="*/ 914400 w 2937337"/>
              <a:gd name="connsiteY9" fmla="*/ 1666073 h 3186701"/>
              <a:gd name="connsiteX10" fmla="*/ 795647 w 2937337"/>
              <a:gd name="connsiteY10" fmla="*/ 3150488 h 3186701"/>
              <a:gd name="connsiteX0" fmla="*/ 795647 w 2937337"/>
              <a:gd name="connsiteY0" fmla="*/ 3150488 h 3186701"/>
              <a:gd name="connsiteX1" fmla="*/ 0 w 2937337"/>
              <a:gd name="connsiteY1" fmla="*/ 1749200 h 3186701"/>
              <a:gd name="connsiteX2" fmla="*/ 463138 w 2937337"/>
              <a:gd name="connsiteY2" fmla="*/ 1951080 h 3186701"/>
              <a:gd name="connsiteX3" fmla="*/ 776482 w 2937337"/>
              <a:gd name="connsiteY3" fmla="*/ 0 h 3186701"/>
              <a:gd name="connsiteX4" fmla="*/ 2034620 w 2937337"/>
              <a:gd name="connsiteY4" fmla="*/ 1294704 h 3186701"/>
              <a:gd name="connsiteX5" fmla="*/ 2095113 w 2937337"/>
              <a:gd name="connsiteY5" fmla="*/ 702407 h 3186701"/>
              <a:gd name="connsiteX6" fmla="*/ 1821452 w 2937337"/>
              <a:gd name="connsiteY6" fmla="*/ 3186701 h 3186701"/>
              <a:gd name="connsiteX7" fmla="*/ 1187533 w 2937337"/>
              <a:gd name="connsiteY7" fmla="*/ 1143558 h 3186701"/>
              <a:gd name="connsiteX8" fmla="*/ 1080655 w 2937337"/>
              <a:gd name="connsiteY8" fmla="*/ 2046083 h 3186701"/>
              <a:gd name="connsiteX9" fmla="*/ 914400 w 2937337"/>
              <a:gd name="connsiteY9" fmla="*/ 1666073 h 3186701"/>
              <a:gd name="connsiteX10" fmla="*/ 795647 w 2937337"/>
              <a:gd name="connsiteY10" fmla="*/ 3150488 h 3186701"/>
              <a:gd name="connsiteX0" fmla="*/ 795647 w 2937337"/>
              <a:gd name="connsiteY0" fmla="*/ 3150488 h 3186701"/>
              <a:gd name="connsiteX1" fmla="*/ 0 w 2937337"/>
              <a:gd name="connsiteY1" fmla="*/ 1749200 h 3186701"/>
              <a:gd name="connsiteX2" fmla="*/ 463138 w 2937337"/>
              <a:gd name="connsiteY2" fmla="*/ 1951080 h 3186701"/>
              <a:gd name="connsiteX3" fmla="*/ 776482 w 2937337"/>
              <a:gd name="connsiteY3" fmla="*/ 0 h 3186701"/>
              <a:gd name="connsiteX4" fmla="*/ 2034620 w 2937337"/>
              <a:gd name="connsiteY4" fmla="*/ 1294704 h 3186701"/>
              <a:gd name="connsiteX5" fmla="*/ 2095113 w 2937337"/>
              <a:gd name="connsiteY5" fmla="*/ 702407 h 3186701"/>
              <a:gd name="connsiteX6" fmla="*/ 1821452 w 2937337"/>
              <a:gd name="connsiteY6" fmla="*/ 3186701 h 3186701"/>
              <a:gd name="connsiteX7" fmla="*/ 1187533 w 2937337"/>
              <a:gd name="connsiteY7" fmla="*/ 1143558 h 3186701"/>
              <a:gd name="connsiteX8" fmla="*/ 1080655 w 2937337"/>
              <a:gd name="connsiteY8" fmla="*/ 2046083 h 3186701"/>
              <a:gd name="connsiteX9" fmla="*/ 914400 w 2937337"/>
              <a:gd name="connsiteY9" fmla="*/ 1666073 h 3186701"/>
              <a:gd name="connsiteX10" fmla="*/ 795647 w 2937337"/>
              <a:gd name="connsiteY10" fmla="*/ 3150488 h 3186701"/>
              <a:gd name="connsiteX0" fmla="*/ 795647 w 2937337"/>
              <a:gd name="connsiteY0" fmla="*/ 3150488 h 3186701"/>
              <a:gd name="connsiteX1" fmla="*/ 0 w 2937337"/>
              <a:gd name="connsiteY1" fmla="*/ 1749200 h 3186701"/>
              <a:gd name="connsiteX2" fmla="*/ 463138 w 2937337"/>
              <a:gd name="connsiteY2" fmla="*/ 1951080 h 3186701"/>
              <a:gd name="connsiteX3" fmla="*/ 776482 w 2937337"/>
              <a:gd name="connsiteY3" fmla="*/ 0 h 3186701"/>
              <a:gd name="connsiteX4" fmla="*/ 2034620 w 2937337"/>
              <a:gd name="connsiteY4" fmla="*/ 1294704 h 3186701"/>
              <a:gd name="connsiteX5" fmla="*/ 2095113 w 2937337"/>
              <a:gd name="connsiteY5" fmla="*/ 702407 h 3186701"/>
              <a:gd name="connsiteX6" fmla="*/ 1821452 w 2937337"/>
              <a:gd name="connsiteY6" fmla="*/ 3186701 h 3186701"/>
              <a:gd name="connsiteX7" fmla="*/ 1187533 w 2937337"/>
              <a:gd name="connsiteY7" fmla="*/ 1143558 h 3186701"/>
              <a:gd name="connsiteX8" fmla="*/ 1080655 w 2937337"/>
              <a:gd name="connsiteY8" fmla="*/ 2046083 h 3186701"/>
              <a:gd name="connsiteX9" fmla="*/ 914400 w 2937337"/>
              <a:gd name="connsiteY9" fmla="*/ 1666073 h 3186701"/>
              <a:gd name="connsiteX10" fmla="*/ 795647 w 2937337"/>
              <a:gd name="connsiteY10" fmla="*/ 3150488 h 3186701"/>
              <a:gd name="connsiteX0" fmla="*/ 795647 w 2893849"/>
              <a:gd name="connsiteY0" fmla="*/ 3150488 h 3186701"/>
              <a:gd name="connsiteX1" fmla="*/ 0 w 2893849"/>
              <a:gd name="connsiteY1" fmla="*/ 1749200 h 3186701"/>
              <a:gd name="connsiteX2" fmla="*/ 463138 w 2893849"/>
              <a:gd name="connsiteY2" fmla="*/ 1951080 h 3186701"/>
              <a:gd name="connsiteX3" fmla="*/ 776482 w 2893849"/>
              <a:gd name="connsiteY3" fmla="*/ 0 h 3186701"/>
              <a:gd name="connsiteX4" fmla="*/ 2034620 w 2893849"/>
              <a:gd name="connsiteY4" fmla="*/ 1294704 h 3186701"/>
              <a:gd name="connsiteX5" fmla="*/ 2031739 w 2893849"/>
              <a:gd name="connsiteY5" fmla="*/ 711461 h 3186701"/>
              <a:gd name="connsiteX6" fmla="*/ 1821452 w 2893849"/>
              <a:gd name="connsiteY6" fmla="*/ 3186701 h 3186701"/>
              <a:gd name="connsiteX7" fmla="*/ 1187533 w 2893849"/>
              <a:gd name="connsiteY7" fmla="*/ 1143558 h 3186701"/>
              <a:gd name="connsiteX8" fmla="*/ 1080655 w 2893849"/>
              <a:gd name="connsiteY8" fmla="*/ 2046083 h 3186701"/>
              <a:gd name="connsiteX9" fmla="*/ 914400 w 2893849"/>
              <a:gd name="connsiteY9" fmla="*/ 1666073 h 3186701"/>
              <a:gd name="connsiteX10" fmla="*/ 795647 w 2893849"/>
              <a:gd name="connsiteY10" fmla="*/ 3150488 h 3186701"/>
              <a:gd name="connsiteX0" fmla="*/ 795647 w 2931612"/>
              <a:gd name="connsiteY0" fmla="*/ 3150488 h 3186701"/>
              <a:gd name="connsiteX1" fmla="*/ 0 w 2931612"/>
              <a:gd name="connsiteY1" fmla="*/ 1749200 h 3186701"/>
              <a:gd name="connsiteX2" fmla="*/ 463138 w 2931612"/>
              <a:gd name="connsiteY2" fmla="*/ 1951080 h 3186701"/>
              <a:gd name="connsiteX3" fmla="*/ 776482 w 2931612"/>
              <a:gd name="connsiteY3" fmla="*/ 0 h 3186701"/>
              <a:gd name="connsiteX4" fmla="*/ 2034620 w 2931612"/>
              <a:gd name="connsiteY4" fmla="*/ 1294704 h 3186701"/>
              <a:gd name="connsiteX5" fmla="*/ 2031739 w 2931612"/>
              <a:gd name="connsiteY5" fmla="*/ 711461 h 3186701"/>
              <a:gd name="connsiteX6" fmla="*/ 1821452 w 2931612"/>
              <a:gd name="connsiteY6" fmla="*/ 3186701 h 3186701"/>
              <a:gd name="connsiteX7" fmla="*/ 1187533 w 2931612"/>
              <a:gd name="connsiteY7" fmla="*/ 1143558 h 3186701"/>
              <a:gd name="connsiteX8" fmla="*/ 1080655 w 2931612"/>
              <a:gd name="connsiteY8" fmla="*/ 2046083 h 3186701"/>
              <a:gd name="connsiteX9" fmla="*/ 914400 w 2931612"/>
              <a:gd name="connsiteY9" fmla="*/ 1666073 h 3186701"/>
              <a:gd name="connsiteX10" fmla="*/ 795647 w 2931612"/>
              <a:gd name="connsiteY10" fmla="*/ 3150488 h 3186701"/>
              <a:gd name="connsiteX0" fmla="*/ 795647 w 2931612"/>
              <a:gd name="connsiteY0" fmla="*/ 3150488 h 3186701"/>
              <a:gd name="connsiteX1" fmla="*/ 0 w 2931612"/>
              <a:gd name="connsiteY1" fmla="*/ 1749200 h 3186701"/>
              <a:gd name="connsiteX2" fmla="*/ 463138 w 2931612"/>
              <a:gd name="connsiteY2" fmla="*/ 1951080 h 3186701"/>
              <a:gd name="connsiteX3" fmla="*/ 776482 w 2931612"/>
              <a:gd name="connsiteY3" fmla="*/ 0 h 3186701"/>
              <a:gd name="connsiteX4" fmla="*/ 2034620 w 2931612"/>
              <a:gd name="connsiteY4" fmla="*/ 1294704 h 3186701"/>
              <a:gd name="connsiteX5" fmla="*/ 2031739 w 2931612"/>
              <a:gd name="connsiteY5" fmla="*/ 711461 h 3186701"/>
              <a:gd name="connsiteX6" fmla="*/ 1821452 w 2931612"/>
              <a:gd name="connsiteY6" fmla="*/ 3186701 h 3186701"/>
              <a:gd name="connsiteX7" fmla="*/ 1187533 w 2931612"/>
              <a:gd name="connsiteY7" fmla="*/ 1143558 h 3186701"/>
              <a:gd name="connsiteX8" fmla="*/ 1080655 w 2931612"/>
              <a:gd name="connsiteY8" fmla="*/ 2046083 h 3186701"/>
              <a:gd name="connsiteX9" fmla="*/ 914400 w 2931612"/>
              <a:gd name="connsiteY9" fmla="*/ 1666073 h 3186701"/>
              <a:gd name="connsiteX10" fmla="*/ 795647 w 2931612"/>
              <a:gd name="connsiteY10" fmla="*/ 3150488 h 3186701"/>
              <a:gd name="connsiteX0" fmla="*/ 795647 w 2931612"/>
              <a:gd name="connsiteY0" fmla="*/ 3150488 h 3186701"/>
              <a:gd name="connsiteX1" fmla="*/ 0 w 2931612"/>
              <a:gd name="connsiteY1" fmla="*/ 1749200 h 3186701"/>
              <a:gd name="connsiteX2" fmla="*/ 463138 w 2931612"/>
              <a:gd name="connsiteY2" fmla="*/ 1951080 h 3186701"/>
              <a:gd name="connsiteX3" fmla="*/ 776482 w 2931612"/>
              <a:gd name="connsiteY3" fmla="*/ 0 h 3186701"/>
              <a:gd name="connsiteX4" fmla="*/ 2034620 w 2931612"/>
              <a:gd name="connsiteY4" fmla="*/ 1294704 h 3186701"/>
              <a:gd name="connsiteX5" fmla="*/ 2031739 w 2931612"/>
              <a:gd name="connsiteY5" fmla="*/ 711461 h 3186701"/>
              <a:gd name="connsiteX6" fmla="*/ 1821452 w 2931612"/>
              <a:gd name="connsiteY6" fmla="*/ 3186701 h 3186701"/>
              <a:gd name="connsiteX7" fmla="*/ 1187533 w 2931612"/>
              <a:gd name="connsiteY7" fmla="*/ 1143558 h 3186701"/>
              <a:gd name="connsiteX8" fmla="*/ 1080655 w 2931612"/>
              <a:gd name="connsiteY8" fmla="*/ 2046083 h 3186701"/>
              <a:gd name="connsiteX9" fmla="*/ 914400 w 2931612"/>
              <a:gd name="connsiteY9" fmla="*/ 1666073 h 3186701"/>
              <a:gd name="connsiteX10" fmla="*/ 795647 w 2931612"/>
              <a:gd name="connsiteY10" fmla="*/ 3150488 h 3186701"/>
              <a:gd name="connsiteX0" fmla="*/ 795647 w 2931612"/>
              <a:gd name="connsiteY0" fmla="*/ 3150488 h 3186701"/>
              <a:gd name="connsiteX1" fmla="*/ 0 w 2931612"/>
              <a:gd name="connsiteY1" fmla="*/ 1749200 h 3186701"/>
              <a:gd name="connsiteX2" fmla="*/ 463138 w 2931612"/>
              <a:gd name="connsiteY2" fmla="*/ 1951080 h 3186701"/>
              <a:gd name="connsiteX3" fmla="*/ 776482 w 2931612"/>
              <a:gd name="connsiteY3" fmla="*/ 0 h 3186701"/>
              <a:gd name="connsiteX4" fmla="*/ 2034620 w 2931612"/>
              <a:gd name="connsiteY4" fmla="*/ 1294704 h 3186701"/>
              <a:gd name="connsiteX5" fmla="*/ 2031739 w 2931612"/>
              <a:gd name="connsiteY5" fmla="*/ 711461 h 3186701"/>
              <a:gd name="connsiteX6" fmla="*/ 1821452 w 2931612"/>
              <a:gd name="connsiteY6" fmla="*/ 3186701 h 3186701"/>
              <a:gd name="connsiteX7" fmla="*/ 1187533 w 2931612"/>
              <a:gd name="connsiteY7" fmla="*/ 1143558 h 3186701"/>
              <a:gd name="connsiteX8" fmla="*/ 1080655 w 2931612"/>
              <a:gd name="connsiteY8" fmla="*/ 2046083 h 3186701"/>
              <a:gd name="connsiteX9" fmla="*/ 914400 w 2931612"/>
              <a:gd name="connsiteY9" fmla="*/ 1666073 h 3186701"/>
              <a:gd name="connsiteX10" fmla="*/ 795647 w 2931612"/>
              <a:gd name="connsiteY10" fmla="*/ 3150488 h 3186701"/>
              <a:gd name="connsiteX0" fmla="*/ 795647 w 2931612"/>
              <a:gd name="connsiteY0" fmla="*/ 3150488 h 3186701"/>
              <a:gd name="connsiteX1" fmla="*/ 0 w 2931612"/>
              <a:gd name="connsiteY1" fmla="*/ 1749200 h 3186701"/>
              <a:gd name="connsiteX2" fmla="*/ 463138 w 2931612"/>
              <a:gd name="connsiteY2" fmla="*/ 1951080 h 3186701"/>
              <a:gd name="connsiteX3" fmla="*/ 776482 w 2931612"/>
              <a:gd name="connsiteY3" fmla="*/ 0 h 3186701"/>
              <a:gd name="connsiteX4" fmla="*/ 2034620 w 2931612"/>
              <a:gd name="connsiteY4" fmla="*/ 1294704 h 3186701"/>
              <a:gd name="connsiteX5" fmla="*/ 2031739 w 2931612"/>
              <a:gd name="connsiteY5" fmla="*/ 711461 h 3186701"/>
              <a:gd name="connsiteX6" fmla="*/ 1821452 w 2931612"/>
              <a:gd name="connsiteY6" fmla="*/ 3186701 h 3186701"/>
              <a:gd name="connsiteX7" fmla="*/ 1187533 w 2931612"/>
              <a:gd name="connsiteY7" fmla="*/ 1143558 h 3186701"/>
              <a:gd name="connsiteX8" fmla="*/ 1080655 w 2931612"/>
              <a:gd name="connsiteY8" fmla="*/ 2046083 h 3186701"/>
              <a:gd name="connsiteX9" fmla="*/ 914400 w 2931612"/>
              <a:gd name="connsiteY9" fmla="*/ 1666073 h 3186701"/>
              <a:gd name="connsiteX10" fmla="*/ 795647 w 2931612"/>
              <a:gd name="connsiteY10" fmla="*/ 3150488 h 3186701"/>
              <a:gd name="connsiteX0" fmla="*/ 813754 w 2949719"/>
              <a:gd name="connsiteY0" fmla="*/ 3150488 h 3186701"/>
              <a:gd name="connsiteX1" fmla="*/ 0 w 2949719"/>
              <a:gd name="connsiteY1" fmla="*/ 1726566 h 3186701"/>
              <a:gd name="connsiteX2" fmla="*/ 481245 w 2949719"/>
              <a:gd name="connsiteY2" fmla="*/ 1951080 h 3186701"/>
              <a:gd name="connsiteX3" fmla="*/ 794589 w 2949719"/>
              <a:gd name="connsiteY3" fmla="*/ 0 h 3186701"/>
              <a:gd name="connsiteX4" fmla="*/ 2052727 w 2949719"/>
              <a:gd name="connsiteY4" fmla="*/ 1294704 h 3186701"/>
              <a:gd name="connsiteX5" fmla="*/ 2049846 w 2949719"/>
              <a:gd name="connsiteY5" fmla="*/ 711461 h 3186701"/>
              <a:gd name="connsiteX6" fmla="*/ 1839559 w 2949719"/>
              <a:gd name="connsiteY6" fmla="*/ 3186701 h 3186701"/>
              <a:gd name="connsiteX7" fmla="*/ 1205640 w 2949719"/>
              <a:gd name="connsiteY7" fmla="*/ 1143558 h 3186701"/>
              <a:gd name="connsiteX8" fmla="*/ 1098762 w 2949719"/>
              <a:gd name="connsiteY8" fmla="*/ 2046083 h 3186701"/>
              <a:gd name="connsiteX9" fmla="*/ 932507 w 2949719"/>
              <a:gd name="connsiteY9" fmla="*/ 1666073 h 3186701"/>
              <a:gd name="connsiteX10" fmla="*/ 813754 w 2949719"/>
              <a:gd name="connsiteY10" fmla="*/ 3150488 h 3186701"/>
              <a:gd name="connsiteX0" fmla="*/ 813754 w 2949719"/>
              <a:gd name="connsiteY0" fmla="*/ 3150488 h 3186701"/>
              <a:gd name="connsiteX1" fmla="*/ 0 w 2949719"/>
              <a:gd name="connsiteY1" fmla="*/ 1726566 h 3186701"/>
              <a:gd name="connsiteX2" fmla="*/ 481245 w 2949719"/>
              <a:gd name="connsiteY2" fmla="*/ 1951080 h 3186701"/>
              <a:gd name="connsiteX3" fmla="*/ 794589 w 2949719"/>
              <a:gd name="connsiteY3" fmla="*/ 0 h 3186701"/>
              <a:gd name="connsiteX4" fmla="*/ 2052727 w 2949719"/>
              <a:gd name="connsiteY4" fmla="*/ 1294704 h 3186701"/>
              <a:gd name="connsiteX5" fmla="*/ 2049846 w 2949719"/>
              <a:gd name="connsiteY5" fmla="*/ 711461 h 3186701"/>
              <a:gd name="connsiteX6" fmla="*/ 1839559 w 2949719"/>
              <a:gd name="connsiteY6" fmla="*/ 3186701 h 3186701"/>
              <a:gd name="connsiteX7" fmla="*/ 1205640 w 2949719"/>
              <a:gd name="connsiteY7" fmla="*/ 1143558 h 3186701"/>
              <a:gd name="connsiteX8" fmla="*/ 1098762 w 2949719"/>
              <a:gd name="connsiteY8" fmla="*/ 2046083 h 3186701"/>
              <a:gd name="connsiteX9" fmla="*/ 932507 w 2949719"/>
              <a:gd name="connsiteY9" fmla="*/ 1666073 h 3186701"/>
              <a:gd name="connsiteX10" fmla="*/ 813754 w 2949719"/>
              <a:gd name="connsiteY10" fmla="*/ 3150488 h 3186701"/>
              <a:gd name="connsiteX0" fmla="*/ 813754 w 2949719"/>
              <a:gd name="connsiteY0" fmla="*/ 3150488 h 3186701"/>
              <a:gd name="connsiteX1" fmla="*/ 0 w 2949719"/>
              <a:gd name="connsiteY1" fmla="*/ 1726566 h 3186701"/>
              <a:gd name="connsiteX2" fmla="*/ 481245 w 2949719"/>
              <a:gd name="connsiteY2" fmla="*/ 1951080 h 3186701"/>
              <a:gd name="connsiteX3" fmla="*/ 794589 w 2949719"/>
              <a:gd name="connsiteY3" fmla="*/ 0 h 3186701"/>
              <a:gd name="connsiteX4" fmla="*/ 2052727 w 2949719"/>
              <a:gd name="connsiteY4" fmla="*/ 1294704 h 3186701"/>
              <a:gd name="connsiteX5" fmla="*/ 2049846 w 2949719"/>
              <a:gd name="connsiteY5" fmla="*/ 711461 h 3186701"/>
              <a:gd name="connsiteX6" fmla="*/ 1839559 w 2949719"/>
              <a:gd name="connsiteY6" fmla="*/ 3186701 h 3186701"/>
              <a:gd name="connsiteX7" fmla="*/ 1205640 w 2949719"/>
              <a:gd name="connsiteY7" fmla="*/ 1143558 h 3186701"/>
              <a:gd name="connsiteX8" fmla="*/ 1098762 w 2949719"/>
              <a:gd name="connsiteY8" fmla="*/ 2046083 h 3186701"/>
              <a:gd name="connsiteX9" fmla="*/ 932507 w 2949719"/>
              <a:gd name="connsiteY9" fmla="*/ 1666073 h 3186701"/>
              <a:gd name="connsiteX10" fmla="*/ 813754 w 2949719"/>
              <a:gd name="connsiteY10" fmla="*/ 3150488 h 3186701"/>
              <a:gd name="connsiteX0" fmla="*/ 813754 w 2949719"/>
              <a:gd name="connsiteY0" fmla="*/ 3150488 h 3186701"/>
              <a:gd name="connsiteX1" fmla="*/ 0 w 2949719"/>
              <a:gd name="connsiteY1" fmla="*/ 1726566 h 3186701"/>
              <a:gd name="connsiteX2" fmla="*/ 481245 w 2949719"/>
              <a:gd name="connsiteY2" fmla="*/ 1951080 h 3186701"/>
              <a:gd name="connsiteX3" fmla="*/ 794589 w 2949719"/>
              <a:gd name="connsiteY3" fmla="*/ 0 h 3186701"/>
              <a:gd name="connsiteX4" fmla="*/ 2052727 w 2949719"/>
              <a:gd name="connsiteY4" fmla="*/ 1294704 h 3186701"/>
              <a:gd name="connsiteX5" fmla="*/ 2049846 w 2949719"/>
              <a:gd name="connsiteY5" fmla="*/ 711461 h 3186701"/>
              <a:gd name="connsiteX6" fmla="*/ 1839559 w 2949719"/>
              <a:gd name="connsiteY6" fmla="*/ 3186701 h 3186701"/>
              <a:gd name="connsiteX7" fmla="*/ 1205640 w 2949719"/>
              <a:gd name="connsiteY7" fmla="*/ 1143558 h 3186701"/>
              <a:gd name="connsiteX8" fmla="*/ 1098762 w 2949719"/>
              <a:gd name="connsiteY8" fmla="*/ 2046083 h 3186701"/>
              <a:gd name="connsiteX9" fmla="*/ 932507 w 2949719"/>
              <a:gd name="connsiteY9" fmla="*/ 1666073 h 3186701"/>
              <a:gd name="connsiteX10" fmla="*/ 813754 w 2949719"/>
              <a:gd name="connsiteY10" fmla="*/ 3150488 h 3186701"/>
              <a:gd name="connsiteX0" fmla="*/ 1117045 w 2949719"/>
              <a:gd name="connsiteY0" fmla="*/ 3168594 h 3186701"/>
              <a:gd name="connsiteX1" fmla="*/ 0 w 2949719"/>
              <a:gd name="connsiteY1" fmla="*/ 1726566 h 3186701"/>
              <a:gd name="connsiteX2" fmla="*/ 481245 w 2949719"/>
              <a:gd name="connsiteY2" fmla="*/ 1951080 h 3186701"/>
              <a:gd name="connsiteX3" fmla="*/ 794589 w 2949719"/>
              <a:gd name="connsiteY3" fmla="*/ 0 h 3186701"/>
              <a:gd name="connsiteX4" fmla="*/ 2052727 w 2949719"/>
              <a:gd name="connsiteY4" fmla="*/ 1294704 h 3186701"/>
              <a:gd name="connsiteX5" fmla="*/ 2049846 w 2949719"/>
              <a:gd name="connsiteY5" fmla="*/ 711461 h 3186701"/>
              <a:gd name="connsiteX6" fmla="*/ 1839559 w 2949719"/>
              <a:gd name="connsiteY6" fmla="*/ 3186701 h 3186701"/>
              <a:gd name="connsiteX7" fmla="*/ 1205640 w 2949719"/>
              <a:gd name="connsiteY7" fmla="*/ 1143558 h 3186701"/>
              <a:gd name="connsiteX8" fmla="*/ 1098762 w 2949719"/>
              <a:gd name="connsiteY8" fmla="*/ 2046083 h 3186701"/>
              <a:gd name="connsiteX9" fmla="*/ 932507 w 2949719"/>
              <a:gd name="connsiteY9" fmla="*/ 1666073 h 3186701"/>
              <a:gd name="connsiteX10" fmla="*/ 1117045 w 2949719"/>
              <a:gd name="connsiteY10" fmla="*/ 3168594 h 3186701"/>
              <a:gd name="connsiteX0" fmla="*/ 1117045 w 2949719"/>
              <a:gd name="connsiteY0" fmla="*/ 3168594 h 3186701"/>
              <a:gd name="connsiteX1" fmla="*/ 0 w 2949719"/>
              <a:gd name="connsiteY1" fmla="*/ 1726566 h 3186701"/>
              <a:gd name="connsiteX2" fmla="*/ 481245 w 2949719"/>
              <a:gd name="connsiteY2" fmla="*/ 1951080 h 3186701"/>
              <a:gd name="connsiteX3" fmla="*/ 794589 w 2949719"/>
              <a:gd name="connsiteY3" fmla="*/ 0 h 3186701"/>
              <a:gd name="connsiteX4" fmla="*/ 2052727 w 2949719"/>
              <a:gd name="connsiteY4" fmla="*/ 1294704 h 3186701"/>
              <a:gd name="connsiteX5" fmla="*/ 2049846 w 2949719"/>
              <a:gd name="connsiteY5" fmla="*/ 711461 h 3186701"/>
              <a:gd name="connsiteX6" fmla="*/ 1839559 w 2949719"/>
              <a:gd name="connsiteY6" fmla="*/ 3186701 h 3186701"/>
              <a:gd name="connsiteX7" fmla="*/ 1205640 w 2949719"/>
              <a:gd name="connsiteY7" fmla="*/ 1143558 h 3186701"/>
              <a:gd name="connsiteX8" fmla="*/ 1098762 w 2949719"/>
              <a:gd name="connsiteY8" fmla="*/ 2046083 h 3186701"/>
              <a:gd name="connsiteX9" fmla="*/ 932507 w 2949719"/>
              <a:gd name="connsiteY9" fmla="*/ 1666073 h 3186701"/>
              <a:gd name="connsiteX10" fmla="*/ 1117045 w 2949719"/>
              <a:gd name="connsiteY10" fmla="*/ 3168594 h 3186701"/>
              <a:gd name="connsiteX0" fmla="*/ 1117045 w 2949719"/>
              <a:gd name="connsiteY0" fmla="*/ 3168594 h 3186701"/>
              <a:gd name="connsiteX1" fmla="*/ 0 w 2949719"/>
              <a:gd name="connsiteY1" fmla="*/ 1726566 h 3186701"/>
              <a:gd name="connsiteX2" fmla="*/ 481245 w 2949719"/>
              <a:gd name="connsiteY2" fmla="*/ 1951080 h 3186701"/>
              <a:gd name="connsiteX3" fmla="*/ 794589 w 2949719"/>
              <a:gd name="connsiteY3" fmla="*/ 0 h 3186701"/>
              <a:gd name="connsiteX4" fmla="*/ 2052727 w 2949719"/>
              <a:gd name="connsiteY4" fmla="*/ 1294704 h 3186701"/>
              <a:gd name="connsiteX5" fmla="*/ 2049846 w 2949719"/>
              <a:gd name="connsiteY5" fmla="*/ 711461 h 3186701"/>
              <a:gd name="connsiteX6" fmla="*/ 1839559 w 2949719"/>
              <a:gd name="connsiteY6" fmla="*/ 3186701 h 3186701"/>
              <a:gd name="connsiteX7" fmla="*/ 1205640 w 2949719"/>
              <a:gd name="connsiteY7" fmla="*/ 1143558 h 3186701"/>
              <a:gd name="connsiteX8" fmla="*/ 1098762 w 2949719"/>
              <a:gd name="connsiteY8" fmla="*/ 2046083 h 3186701"/>
              <a:gd name="connsiteX9" fmla="*/ 932507 w 2949719"/>
              <a:gd name="connsiteY9" fmla="*/ 1666073 h 3186701"/>
              <a:gd name="connsiteX10" fmla="*/ 1117045 w 2949719"/>
              <a:gd name="connsiteY10" fmla="*/ 3168594 h 3186701"/>
              <a:gd name="connsiteX0" fmla="*/ 1117045 w 2949719"/>
              <a:gd name="connsiteY0" fmla="*/ 3168594 h 3186701"/>
              <a:gd name="connsiteX1" fmla="*/ 0 w 2949719"/>
              <a:gd name="connsiteY1" fmla="*/ 1726566 h 3186701"/>
              <a:gd name="connsiteX2" fmla="*/ 481245 w 2949719"/>
              <a:gd name="connsiteY2" fmla="*/ 1951080 h 3186701"/>
              <a:gd name="connsiteX3" fmla="*/ 794589 w 2949719"/>
              <a:gd name="connsiteY3" fmla="*/ 0 h 3186701"/>
              <a:gd name="connsiteX4" fmla="*/ 2052727 w 2949719"/>
              <a:gd name="connsiteY4" fmla="*/ 1294704 h 3186701"/>
              <a:gd name="connsiteX5" fmla="*/ 2049846 w 2949719"/>
              <a:gd name="connsiteY5" fmla="*/ 711461 h 3186701"/>
              <a:gd name="connsiteX6" fmla="*/ 1839559 w 2949719"/>
              <a:gd name="connsiteY6" fmla="*/ 3186701 h 3186701"/>
              <a:gd name="connsiteX7" fmla="*/ 1205640 w 2949719"/>
              <a:gd name="connsiteY7" fmla="*/ 1143558 h 3186701"/>
              <a:gd name="connsiteX8" fmla="*/ 1098762 w 2949719"/>
              <a:gd name="connsiteY8" fmla="*/ 2046083 h 3186701"/>
              <a:gd name="connsiteX9" fmla="*/ 932507 w 2949719"/>
              <a:gd name="connsiteY9" fmla="*/ 1666073 h 3186701"/>
              <a:gd name="connsiteX10" fmla="*/ 1117045 w 2949719"/>
              <a:gd name="connsiteY10" fmla="*/ 3168594 h 3186701"/>
              <a:gd name="connsiteX0" fmla="*/ 1117045 w 2949719"/>
              <a:gd name="connsiteY0" fmla="*/ 3168594 h 3186701"/>
              <a:gd name="connsiteX1" fmla="*/ 0 w 2949719"/>
              <a:gd name="connsiteY1" fmla="*/ 1726566 h 3186701"/>
              <a:gd name="connsiteX2" fmla="*/ 417871 w 2949719"/>
              <a:gd name="connsiteY2" fmla="*/ 2009927 h 3186701"/>
              <a:gd name="connsiteX3" fmla="*/ 794589 w 2949719"/>
              <a:gd name="connsiteY3" fmla="*/ 0 h 3186701"/>
              <a:gd name="connsiteX4" fmla="*/ 2052727 w 2949719"/>
              <a:gd name="connsiteY4" fmla="*/ 1294704 h 3186701"/>
              <a:gd name="connsiteX5" fmla="*/ 2049846 w 2949719"/>
              <a:gd name="connsiteY5" fmla="*/ 711461 h 3186701"/>
              <a:gd name="connsiteX6" fmla="*/ 1839559 w 2949719"/>
              <a:gd name="connsiteY6" fmla="*/ 3186701 h 3186701"/>
              <a:gd name="connsiteX7" fmla="*/ 1205640 w 2949719"/>
              <a:gd name="connsiteY7" fmla="*/ 1143558 h 3186701"/>
              <a:gd name="connsiteX8" fmla="*/ 1098762 w 2949719"/>
              <a:gd name="connsiteY8" fmla="*/ 2046083 h 3186701"/>
              <a:gd name="connsiteX9" fmla="*/ 932507 w 2949719"/>
              <a:gd name="connsiteY9" fmla="*/ 1666073 h 3186701"/>
              <a:gd name="connsiteX10" fmla="*/ 1117045 w 2949719"/>
              <a:gd name="connsiteY10" fmla="*/ 3168594 h 3186701"/>
              <a:gd name="connsiteX0" fmla="*/ 1117045 w 2949719"/>
              <a:gd name="connsiteY0" fmla="*/ 3168594 h 3186701"/>
              <a:gd name="connsiteX1" fmla="*/ 0 w 2949719"/>
              <a:gd name="connsiteY1" fmla="*/ 1726566 h 3186701"/>
              <a:gd name="connsiteX2" fmla="*/ 417871 w 2949719"/>
              <a:gd name="connsiteY2" fmla="*/ 2009927 h 3186701"/>
              <a:gd name="connsiteX3" fmla="*/ 794589 w 2949719"/>
              <a:gd name="connsiteY3" fmla="*/ 0 h 3186701"/>
              <a:gd name="connsiteX4" fmla="*/ 2052727 w 2949719"/>
              <a:gd name="connsiteY4" fmla="*/ 1294704 h 3186701"/>
              <a:gd name="connsiteX5" fmla="*/ 2049846 w 2949719"/>
              <a:gd name="connsiteY5" fmla="*/ 711461 h 3186701"/>
              <a:gd name="connsiteX6" fmla="*/ 1839559 w 2949719"/>
              <a:gd name="connsiteY6" fmla="*/ 3186701 h 3186701"/>
              <a:gd name="connsiteX7" fmla="*/ 1205640 w 2949719"/>
              <a:gd name="connsiteY7" fmla="*/ 1143558 h 3186701"/>
              <a:gd name="connsiteX8" fmla="*/ 1098762 w 2949719"/>
              <a:gd name="connsiteY8" fmla="*/ 2046083 h 3186701"/>
              <a:gd name="connsiteX9" fmla="*/ 932507 w 2949719"/>
              <a:gd name="connsiteY9" fmla="*/ 1666073 h 3186701"/>
              <a:gd name="connsiteX10" fmla="*/ 1117045 w 2949719"/>
              <a:gd name="connsiteY10" fmla="*/ 3168594 h 3186701"/>
              <a:gd name="connsiteX0" fmla="*/ 1117045 w 2949719"/>
              <a:gd name="connsiteY0" fmla="*/ 3168594 h 3186701"/>
              <a:gd name="connsiteX1" fmla="*/ 0 w 2949719"/>
              <a:gd name="connsiteY1" fmla="*/ 1726566 h 3186701"/>
              <a:gd name="connsiteX2" fmla="*/ 417871 w 2949719"/>
              <a:gd name="connsiteY2" fmla="*/ 2009927 h 3186701"/>
              <a:gd name="connsiteX3" fmla="*/ 794589 w 2949719"/>
              <a:gd name="connsiteY3" fmla="*/ 0 h 3186701"/>
              <a:gd name="connsiteX4" fmla="*/ 2052727 w 2949719"/>
              <a:gd name="connsiteY4" fmla="*/ 1294704 h 3186701"/>
              <a:gd name="connsiteX5" fmla="*/ 2049846 w 2949719"/>
              <a:gd name="connsiteY5" fmla="*/ 711461 h 3186701"/>
              <a:gd name="connsiteX6" fmla="*/ 1839559 w 2949719"/>
              <a:gd name="connsiteY6" fmla="*/ 3186701 h 3186701"/>
              <a:gd name="connsiteX7" fmla="*/ 1205640 w 2949719"/>
              <a:gd name="connsiteY7" fmla="*/ 1143558 h 3186701"/>
              <a:gd name="connsiteX8" fmla="*/ 1098762 w 2949719"/>
              <a:gd name="connsiteY8" fmla="*/ 2046083 h 3186701"/>
              <a:gd name="connsiteX9" fmla="*/ 932507 w 2949719"/>
              <a:gd name="connsiteY9" fmla="*/ 1666073 h 3186701"/>
              <a:gd name="connsiteX10" fmla="*/ 1117045 w 2949719"/>
              <a:gd name="connsiteY10" fmla="*/ 3168594 h 3186701"/>
              <a:gd name="connsiteX0" fmla="*/ 1117045 w 2949719"/>
              <a:gd name="connsiteY0" fmla="*/ 3168594 h 3186701"/>
              <a:gd name="connsiteX1" fmla="*/ 0 w 2949719"/>
              <a:gd name="connsiteY1" fmla="*/ 1726566 h 3186701"/>
              <a:gd name="connsiteX2" fmla="*/ 417871 w 2949719"/>
              <a:gd name="connsiteY2" fmla="*/ 2009927 h 3186701"/>
              <a:gd name="connsiteX3" fmla="*/ 794589 w 2949719"/>
              <a:gd name="connsiteY3" fmla="*/ 0 h 3186701"/>
              <a:gd name="connsiteX4" fmla="*/ 2052727 w 2949719"/>
              <a:gd name="connsiteY4" fmla="*/ 1294704 h 3186701"/>
              <a:gd name="connsiteX5" fmla="*/ 2049846 w 2949719"/>
              <a:gd name="connsiteY5" fmla="*/ 711461 h 3186701"/>
              <a:gd name="connsiteX6" fmla="*/ 1839559 w 2949719"/>
              <a:gd name="connsiteY6" fmla="*/ 3186701 h 3186701"/>
              <a:gd name="connsiteX7" fmla="*/ 1205640 w 2949719"/>
              <a:gd name="connsiteY7" fmla="*/ 1143558 h 3186701"/>
              <a:gd name="connsiteX8" fmla="*/ 1098762 w 2949719"/>
              <a:gd name="connsiteY8" fmla="*/ 2046083 h 3186701"/>
              <a:gd name="connsiteX9" fmla="*/ 932507 w 2949719"/>
              <a:gd name="connsiteY9" fmla="*/ 1666073 h 3186701"/>
              <a:gd name="connsiteX10" fmla="*/ 1117045 w 2949719"/>
              <a:gd name="connsiteY10" fmla="*/ 3168594 h 3186701"/>
              <a:gd name="connsiteX0" fmla="*/ 1117045 w 2949719"/>
              <a:gd name="connsiteY0" fmla="*/ 3168594 h 3186701"/>
              <a:gd name="connsiteX1" fmla="*/ 0 w 2949719"/>
              <a:gd name="connsiteY1" fmla="*/ 1726566 h 3186701"/>
              <a:gd name="connsiteX2" fmla="*/ 417871 w 2949719"/>
              <a:gd name="connsiteY2" fmla="*/ 2009927 h 3186701"/>
              <a:gd name="connsiteX3" fmla="*/ 794589 w 2949719"/>
              <a:gd name="connsiteY3" fmla="*/ 0 h 3186701"/>
              <a:gd name="connsiteX4" fmla="*/ 2052727 w 2949719"/>
              <a:gd name="connsiteY4" fmla="*/ 1294704 h 3186701"/>
              <a:gd name="connsiteX5" fmla="*/ 2049846 w 2949719"/>
              <a:gd name="connsiteY5" fmla="*/ 711461 h 3186701"/>
              <a:gd name="connsiteX6" fmla="*/ 1839559 w 2949719"/>
              <a:gd name="connsiteY6" fmla="*/ 3186701 h 3186701"/>
              <a:gd name="connsiteX7" fmla="*/ 1205640 w 2949719"/>
              <a:gd name="connsiteY7" fmla="*/ 1143558 h 3186701"/>
              <a:gd name="connsiteX8" fmla="*/ 1098762 w 2949719"/>
              <a:gd name="connsiteY8" fmla="*/ 2046083 h 3186701"/>
              <a:gd name="connsiteX9" fmla="*/ 932507 w 2949719"/>
              <a:gd name="connsiteY9" fmla="*/ 1666073 h 3186701"/>
              <a:gd name="connsiteX10" fmla="*/ 1117045 w 2949719"/>
              <a:gd name="connsiteY10" fmla="*/ 3168594 h 3186701"/>
              <a:gd name="connsiteX0" fmla="*/ 1103465 w 2936139"/>
              <a:gd name="connsiteY0" fmla="*/ 3168594 h 3186701"/>
              <a:gd name="connsiteX1" fmla="*/ 0 w 2936139"/>
              <a:gd name="connsiteY1" fmla="*/ 1726566 h 3186701"/>
              <a:gd name="connsiteX2" fmla="*/ 404291 w 2936139"/>
              <a:gd name="connsiteY2" fmla="*/ 2009927 h 3186701"/>
              <a:gd name="connsiteX3" fmla="*/ 781009 w 2936139"/>
              <a:gd name="connsiteY3" fmla="*/ 0 h 3186701"/>
              <a:gd name="connsiteX4" fmla="*/ 2039147 w 2936139"/>
              <a:gd name="connsiteY4" fmla="*/ 1294704 h 3186701"/>
              <a:gd name="connsiteX5" fmla="*/ 2036266 w 2936139"/>
              <a:gd name="connsiteY5" fmla="*/ 711461 h 3186701"/>
              <a:gd name="connsiteX6" fmla="*/ 1825979 w 2936139"/>
              <a:gd name="connsiteY6" fmla="*/ 3186701 h 3186701"/>
              <a:gd name="connsiteX7" fmla="*/ 1192060 w 2936139"/>
              <a:gd name="connsiteY7" fmla="*/ 1143558 h 3186701"/>
              <a:gd name="connsiteX8" fmla="*/ 1085182 w 2936139"/>
              <a:gd name="connsiteY8" fmla="*/ 2046083 h 3186701"/>
              <a:gd name="connsiteX9" fmla="*/ 918927 w 2936139"/>
              <a:gd name="connsiteY9" fmla="*/ 1666073 h 3186701"/>
              <a:gd name="connsiteX10" fmla="*/ 1103465 w 2936139"/>
              <a:gd name="connsiteY10" fmla="*/ 3168594 h 3186701"/>
              <a:gd name="connsiteX0" fmla="*/ 1148733 w 2981407"/>
              <a:gd name="connsiteY0" fmla="*/ 3168594 h 3186701"/>
              <a:gd name="connsiteX1" fmla="*/ 0 w 2981407"/>
              <a:gd name="connsiteY1" fmla="*/ 1749200 h 3186701"/>
              <a:gd name="connsiteX2" fmla="*/ 449559 w 2981407"/>
              <a:gd name="connsiteY2" fmla="*/ 2009927 h 3186701"/>
              <a:gd name="connsiteX3" fmla="*/ 826277 w 2981407"/>
              <a:gd name="connsiteY3" fmla="*/ 0 h 3186701"/>
              <a:gd name="connsiteX4" fmla="*/ 2084415 w 2981407"/>
              <a:gd name="connsiteY4" fmla="*/ 1294704 h 3186701"/>
              <a:gd name="connsiteX5" fmla="*/ 2081534 w 2981407"/>
              <a:gd name="connsiteY5" fmla="*/ 711461 h 3186701"/>
              <a:gd name="connsiteX6" fmla="*/ 1871247 w 2981407"/>
              <a:gd name="connsiteY6" fmla="*/ 3186701 h 3186701"/>
              <a:gd name="connsiteX7" fmla="*/ 1237328 w 2981407"/>
              <a:gd name="connsiteY7" fmla="*/ 1143558 h 3186701"/>
              <a:gd name="connsiteX8" fmla="*/ 1130450 w 2981407"/>
              <a:gd name="connsiteY8" fmla="*/ 2046083 h 3186701"/>
              <a:gd name="connsiteX9" fmla="*/ 964195 w 2981407"/>
              <a:gd name="connsiteY9" fmla="*/ 1666073 h 3186701"/>
              <a:gd name="connsiteX10" fmla="*/ 1148733 w 2981407"/>
              <a:gd name="connsiteY10" fmla="*/ 3168594 h 3186701"/>
              <a:gd name="connsiteX0" fmla="*/ 1148733 w 2981407"/>
              <a:gd name="connsiteY0" fmla="*/ 3168594 h 3186701"/>
              <a:gd name="connsiteX1" fmla="*/ 0 w 2981407"/>
              <a:gd name="connsiteY1" fmla="*/ 1749200 h 3186701"/>
              <a:gd name="connsiteX2" fmla="*/ 449559 w 2981407"/>
              <a:gd name="connsiteY2" fmla="*/ 2009927 h 3186701"/>
              <a:gd name="connsiteX3" fmla="*/ 826277 w 2981407"/>
              <a:gd name="connsiteY3" fmla="*/ 0 h 3186701"/>
              <a:gd name="connsiteX4" fmla="*/ 2084415 w 2981407"/>
              <a:gd name="connsiteY4" fmla="*/ 1294704 h 3186701"/>
              <a:gd name="connsiteX5" fmla="*/ 2081534 w 2981407"/>
              <a:gd name="connsiteY5" fmla="*/ 711461 h 3186701"/>
              <a:gd name="connsiteX6" fmla="*/ 1871247 w 2981407"/>
              <a:gd name="connsiteY6" fmla="*/ 3186701 h 3186701"/>
              <a:gd name="connsiteX7" fmla="*/ 1237328 w 2981407"/>
              <a:gd name="connsiteY7" fmla="*/ 1143558 h 3186701"/>
              <a:gd name="connsiteX8" fmla="*/ 1130450 w 2981407"/>
              <a:gd name="connsiteY8" fmla="*/ 2046083 h 3186701"/>
              <a:gd name="connsiteX9" fmla="*/ 964195 w 2981407"/>
              <a:gd name="connsiteY9" fmla="*/ 1666073 h 3186701"/>
              <a:gd name="connsiteX10" fmla="*/ 1148733 w 2981407"/>
              <a:gd name="connsiteY10" fmla="*/ 3168594 h 3186701"/>
              <a:gd name="connsiteX0" fmla="*/ 1148733 w 2981407"/>
              <a:gd name="connsiteY0" fmla="*/ 3168594 h 3186701"/>
              <a:gd name="connsiteX1" fmla="*/ 0 w 2981407"/>
              <a:gd name="connsiteY1" fmla="*/ 1749200 h 3186701"/>
              <a:gd name="connsiteX2" fmla="*/ 449559 w 2981407"/>
              <a:gd name="connsiteY2" fmla="*/ 2009927 h 3186701"/>
              <a:gd name="connsiteX3" fmla="*/ 826277 w 2981407"/>
              <a:gd name="connsiteY3" fmla="*/ 0 h 3186701"/>
              <a:gd name="connsiteX4" fmla="*/ 2084415 w 2981407"/>
              <a:gd name="connsiteY4" fmla="*/ 1294704 h 3186701"/>
              <a:gd name="connsiteX5" fmla="*/ 2081534 w 2981407"/>
              <a:gd name="connsiteY5" fmla="*/ 711461 h 3186701"/>
              <a:gd name="connsiteX6" fmla="*/ 1871247 w 2981407"/>
              <a:gd name="connsiteY6" fmla="*/ 3186701 h 3186701"/>
              <a:gd name="connsiteX7" fmla="*/ 1237328 w 2981407"/>
              <a:gd name="connsiteY7" fmla="*/ 1143558 h 3186701"/>
              <a:gd name="connsiteX8" fmla="*/ 1130450 w 2981407"/>
              <a:gd name="connsiteY8" fmla="*/ 2046083 h 3186701"/>
              <a:gd name="connsiteX9" fmla="*/ 964195 w 2981407"/>
              <a:gd name="connsiteY9" fmla="*/ 1666073 h 3186701"/>
              <a:gd name="connsiteX10" fmla="*/ 1148733 w 2981407"/>
              <a:gd name="connsiteY10" fmla="*/ 3168594 h 3186701"/>
              <a:gd name="connsiteX0" fmla="*/ 1148733 w 2981407"/>
              <a:gd name="connsiteY0" fmla="*/ 3168594 h 3186701"/>
              <a:gd name="connsiteX1" fmla="*/ 0 w 2981407"/>
              <a:gd name="connsiteY1" fmla="*/ 1749200 h 3186701"/>
              <a:gd name="connsiteX2" fmla="*/ 449559 w 2981407"/>
              <a:gd name="connsiteY2" fmla="*/ 2009927 h 3186701"/>
              <a:gd name="connsiteX3" fmla="*/ 826277 w 2981407"/>
              <a:gd name="connsiteY3" fmla="*/ 0 h 3186701"/>
              <a:gd name="connsiteX4" fmla="*/ 2084415 w 2981407"/>
              <a:gd name="connsiteY4" fmla="*/ 1294704 h 3186701"/>
              <a:gd name="connsiteX5" fmla="*/ 2081534 w 2981407"/>
              <a:gd name="connsiteY5" fmla="*/ 711461 h 3186701"/>
              <a:gd name="connsiteX6" fmla="*/ 1871247 w 2981407"/>
              <a:gd name="connsiteY6" fmla="*/ 3186701 h 3186701"/>
              <a:gd name="connsiteX7" fmla="*/ 1237328 w 2981407"/>
              <a:gd name="connsiteY7" fmla="*/ 1143558 h 3186701"/>
              <a:gd name="connsiteX8" fmla="*/ 1130450 w 2981407"/>
              <a:gd name="connsiteY8" fmla="*/ 2046083 h 3186701"/>
              <a:gd name="connsiteX9" fmla="*/ 918927 w 2981407"/>
              <a:gd name="connsiteY9" fmla="*/ 1697760 h 3186701"/>
              <a:gd name="connsiteX10" fmla="*/ 1148733 w 2981407"/>
              <a:gd name="connsiteY10" fmla="*/ 3168594 h 3186701"/>
              <a:gd name="connsiteX0" fmla="*/ 1148733 w 2981407"/>
              <a:gd name="connsiteY0" fmla="*/ 3168594 h 3186701"/>
              <a:gd name="connsiteX1" fmla="*/ 0 w 2981407"/>
              <a:gd name="connsiteY1" fmla="*/ 1749200 h 3186701"/>
              <a:gd name="connsiteX2" fmla="*/ 449559 w 2981407"/>
              <a:gd name="connsiteY2" fmla="*/ 2009927 h 3186701"/>
              <a:gd name="connsiteX3" fmla="*/ 826277 w 2981407"/>
              <a:gd name="connsiteY3" fmla="*/ 0 h 3186701"/>
              <a:gd name="connsiteX4" fmla="*/ 2084415 w 2981407"/>
              <a:gd name="connsiteY4" fmla="*/ 1294704 h 3186701"/>
              <a:gd name="connsiteX5" fmla="*/ 2081534 w 2981407"/>
              <a:gd name="connsiteY5" fmla="*/ 711461 h 3186701"/>
              <a:gd name="connsiteX6" fmla="*/ 1871247 w 2981407"/>
              <a:gd name="connsiteY6" fmla="*/ 3186701 h 3186701"/>
              <a:gd name="connsiteX7" fmla="*/ 1237328 w 2981407"/>
              <a:gd name="connsiteY7" fmla="*/ 1143558 h 3186701"/>
              <a:gd name="connsiteX8" fmla="*/ 1130450 w 2981407"/>
              <a:gd name="connsiteY8" fmla="*/ 2046083 h 3186701"/>
              <a:gd name="connsiteX9" fmla="*/ 918927 w 2981407"/>
              <a:gd name="connsiteY9" fmla="*/ 1697760 h 3186701"/>
              <a:gd name="connsiteX10" fmla="*/ 1148733 w 2981407"/>
              <a:gd name="connsiteY10" fmla="*/ 3168594 h 3186701"/>
              <a:gd name="connsiteX0" fmla="*/ 1148733 w 2981407"/>
              <a:gd name="connsiteY0" fmla="*/ 3168594 h 3186701"/>
              <a:gd name="connsiteX1" fmla="*/ 0 w 2981407"/>
              <a:gd name="connsiteY1" fmla="*/ 1749200 h 3186701"/>
              <a:gd name="connsiteX2" fmla="*/ 449559 w 2981407"/>
              <a:gd name="connsiteY2" fmla="*/ 2009927 h 3186701"/>
              <a:gd name="connsiteX3" fmla="*/ 826277 w 2981407"/>
              <a:gd name="connsiteY3" fmla="*/ 0 h 3186701"/>
              <a:gd name="connsiteX4" fmla="*/ 2084415 w 2981407"/>
              <a:gd name="connsiteY4" fmla="*/ 1294704 h 3186701"/>
              <a:gd name="connsiteX5" fmla="*/ 2081534 w 2981407"/>
              <a:gd name="connsiteY5" fmla="*/ 711461 h 3186701"/>
              <a:gd name="connsiteX6" fmla="*/ 1871247 w 2981407"/>
              <a:gd name="connsiteY6" fmla="*/ 3186701 h 3186701"/>
              <a:gd name="connsiteX7" fmla="*/ 1237328 w 2981407"/>
              <a:gd name="connsiteY7" fmla="*/ 1143558 h 3186701"/>
              <a:gd name="connsiteX8" fmla="*/ 1130450 w 2981407"/>
              <a:gd name="connsiteY8" fmla="*/ 2046083 h 3186701"/>
              <a:gd name="connsiteX9" fmla="*/ 918927 w 2981407"/>
              <a:gd name="connsiteY9" fmla="*/ 1697760 h 3186701"/>
              <a:gd name="connsiteX10" fmla="*/ 1148733 w 2981407"/>
              <a:gd name="connsiteY10" fmla="*/ 3168594 h 3186701"/>
              <a:gd name="connsiteX0" fmla="*/ 1148733 w 2981407"/>
              <a:gd name="connsiteY0" fmla="*/ 3168594 h 3186701"/>
              <a:gd name="connsiteX1" fmla="*/ 0 w 2981407"/>
              <a:gd name="connsiteY1" fmla="*/ 1749200 h 3186701"/>
              <a:gd name="connsiteX2" fmla="*/ 449559 w 2981407"/>
              <a:gd name="connsiteY2" fmla="*/ 2009927 h 3186701"/>
              <a:gd name="connsiteX3" fmla="*/ 826277 w 2981407"/>
              <a:gd name="connsiteY3" fmla="*/ 0 h 3186701"/>
              <a:gd name="connsiteX4" fmla="*/ 2084415 w 2981407"/>
              <a:gd name="connsiteY4" fmla="*/ 1294704 h 3186701"/>
              <a:gd name="connsiteX5" fmla="*/ 2081534 w 2981407"/>
              <a:gd name="connsiteY5" fmla="*/ 711461 h 3186701"/>
              <a:gd name="connsiteX6" fmla="*/ 1871247 w 2981407"/>
              <a:gd name="connsiteY6" fmla="*/ 3186701 h 3186701"/>
              <a:gd name="connsiteX7" fmla="*/ 1237328 w 2981407"/>
              <a:gd name="connsiteY7" fmla="*/ 1143558 h 3186701"/>
              <a:gd name="connsiteX8" fmla="*/ 1130450 w 2981407"/>
              <a:gd name="connsiteY8" fmla="*/ 2046083 h 3186701"/>
              <a:gd name="connsiteX9" fmla="*/ 918927 w 2981407"/>
              <a:gd name="connsiteY9" fmla="*/ 1697760 h 3186701"/>
              <a:gd name="connsiteX10" fmla="*/ 1148733 w 2981407"/>
              <a:gd name="connsiteY10" fmla="*/ 3168594 h 3186701"/>
              <a:gd name="connsiteX0" fmla="*/ 1148733 w 2981407"/>
              <a:gd name="connsiteY0" fmla="*/ 3168594 h 3186701"/>
              <a:gd name="connsiteX1" fmla="*/ 0 w 2981407"/>
              <a:gd name="connsiteY1" fmla="*/ 1749200 h 3186701"/>
              <a:gd name="connsiteX2" fmla="*/ 449559 w 2981407"/>
              <a:gd name="connsiteY2" fmla="*/ 2009927 h 3186701"/>
              <a:gd name="connsiteX3" fmla="*/ 826277 w 2981407"/>
              <a:gd name="connsiteY3" fmla="*/ 0 h 3186701"/>
              <a:gd name="connsiteX4" fmla="*/ 2084415 w 2981407"/>
              <a:gd name="connsiteY4" fmla="*/ 1294704 h 3186701"/>
              <a:gd name="connsiteX5" fmla="*/ 2081534 w 2981407"/>
              <a:gd name="connsiteY5" fmla="*/ 711461 h 3186701"/>
              <a:gd name="connsiteX6" fmla="*/ 1871247 w 2981407"/>
              <a:gd name="connsiteY6" fmla="*/ 3186701 h 3186701"/>
              <a:gd name="connsiteX7" fmla="*/ 1237328 w 2981407"/>
              <a:gd name="connsiteY7" fmla="*/ 1143558 h 3186701"/>
              <a:gd name="connsiteX8" fmla="*/ 1130450 w 2981407"/>
              <a:gd name="connsiteY8" fmla="*/ 2046083 h 3186701"/>
              <a:gd name="connsiteX9" fmla="*/ 918927 w 2981407"/>
              <a:gd name="connsiteY9" fmla="*/ 1697760 h 3186701"/>
              <a:gd name="connsiteX10" fmla="*/ 1148733 w 2981407"/>
              <a:gd name="connsiteY10" fmla="*/ 3168594 h 3186701"/>
              <a:gd name="connsiteX0" fmla="*/ 1148733 w 2981407"/>
              <a:gd name="connsiteY0" fmla="*/ 3168594 h 3186701"/>
              <a:gd name="connsiteX1" fmla="*/ 0 w 2981407"/>
              <a:gd name="connsiteY1" fmla="*/ 1749200 h 3186701"/>
              <a:gd name="connsiteX2" fmla="*/ 449559 w 2981407"/>
              <a:gd name="connsiteY2" fmla="*/ 2009927 h 3186701"/>
              <a:gd name="connsiteX3" fmla="*/ 826277 w 2981407"/>
              <a:gd name="connsiteY3" fmla="*/ 0 h 3186701"/>
              <a:gd name="connsiteX4" fmla="*/ 2084415 w 2981407"/>
              <a:gd name="connsiteY4" fmla="*/ 1294704 h 3186701"/>
              <a:gd name="connsiteX5" fmla="*/ 2081534 w 2981407"/>
              <a:gd name="connsiteY5" fmla="*/ 711461 h 3186701"/>
              <a:gd name="connsiteX6" fmla="*/ 1871247 w 2981407"/>
              <a:gd name="connsiteY6" fmla="*/ 3186701 h 3186701"/>
              <a:gd name="connsiteX7" fmla="*/ 1237328 w 2981407"/>
              <a:gd name="connsiteY7" fmla="*/ 1143558 h 3186701"/>
              <a:gd name="connsiteX8" fmla="*/ 1130450 w 2981407"/>
              <a:gd name="connsiteY8" fmla="*/ 2046083 h 3186701"/>
              <a:gd name="connsiteX9" fmla="*/ 918927 w 2981407"/>
              <a:gd name="connsiteY9" fmla="*/ 1697760 h 3186701"/>
              <a:gd name="connsiteX10" fmla="*/ 1148733 w 2981407"/>
              <a:gd name="connsiteY10" fmla="*/ 3168594 h 3186701"/>
              <a:gd name="connsiteX0" fmla="*/ 1148733 w 2981407"/>
              <a:gd name="connsiteY0" fmla="*/ 3168594 h 3186701"/>
              <a:gd name="connsiteX1" fmla="*/ 0 w 2981407"/>
              <a:gd name="connsiteY1" fmla="*/ 1749200 h 3186701"/>
              <a:gd name="connsiteX2" fmla="*/ 449559 w 2981407"/>
              <a:gd name="connsiteY2" fmla="*/ 2009927 h 3186701"/>
              <a:gd name="connsiteX3" fmla="*/ 826277 w 2981407"/>
              <a:gd name="connsiteY3" fmla="*/ 0 h 3186701"/>
              <a:gd name="connsiteX4" fmla="*/ 2084415 w 2981407"/>
              <a:gd name="connsiteY4" fmla="*/ 1294704 h 3186701"/>
              <a:gd name="connsiteX5" fmla="*/ 2081534 w 2981407"/>
              <a:gd name="connsiteY5" fmla="*/ 711461 h 3186701"/>
              <a:gd name="connsiteX6" fmla="*/ 1871247 w 2981407"/>
              <a:gd name="connsiteY6" fmla="*/ 3186701 h 3186701"/>
              <a:gd name="connsiteX7" fmla="*/ 1237328 w 2981407"/>
              <a:gd name="connsiteY7" fmla="*/ 1143558 h 3186701"/>
              <a:gd name="connsiteX8" fmla="*/ 1130450 w 2981407"/>
              <a:gd name="connsiteY8" fmla="*/ 2046083 h 3186701"/>
              <a:gd name="connsiteX9" fmla="*/ 918927 w 2981407"/>
              <a:gd name="connsiteY9" fmla="*/ 1697760 h 3186701"/>
              <a:gd name="connsiteX10" fmla="*/ 1148733 w 2981407"/>
              <a:gd name="connsiteY10" fmla="*/ 3168594 h 3186701"/>
              <a:gd name="connsiteX0" fmla="*/ 1148733 w 2897156"/>
              <a:gd name="connsiteY0" fmla="*/ 3168594 h 3173121"/>
              <a:gd name="connsiteX1" fmla="*/ 0 w 2897156"/>
              <a:gd name="connsiteY1" fmla="*/ 1749200 h 3173121"/>
              <a:gd name="connsiteX2" fmla="*/ 449559 w 2897156"/>
              <a:gd name="connsiteY2" fmla="*/ 2009927 h 3173121"/>
              <a:gd name="connsiteX3" fmla="*/ 826277 w 2897156"/>
              <a:gd name="connsiteY3" fmla="*/ 0 h 3173121"/>
              <a:gd name="connsiteX4" fmla="*/ 2084415 w 2897156"/>
              <a:gd name="connsiteY4" fmla="*/ 1294704 h 3173121"/>
              <a:gd name="connsiteX5" fmla="*/ 2081534 w 2897156"/>
              <a:gd name="connsiteY5" fmla="*/ 711461 h 3173121"/>
              <a:gd name="connsiteX6" fmla="*/ 1581537 w 2897156"/>
              <a:gd name="connsiteY6" fmla="*/ 3173121 h 3173121"/>
              <a:gd name="connsiteX7" fmla="*/ 1237328 w 2897156"/>
              <a:gd name="connsiteY7" fmla="*/ 1143558 h 3173121"/>
              <a:gd name="connsiteX8" fmla="*/ 1130450 w 2897156"/>
              <a:gd name="connsiteY8" fmla="*/ 2046083 h 3173121"/>
              <a:gd name="connsiteX9" fmla="*/ 918927 w 2897156"/>
              <a:gd name="connsiteY9" fmla="*/ 1697760 h 3173121"/>
              <a:gd name="connsiteX10" fmla="*/ 1148733 w 2897156"/>
              <a:gd name="connsiteY10" fmla="*/ 3168594 h 3173121"/>
              <a:gd name="connsiteX0" fmla="*/ 1148733 w 2969045"/>
              <a:gd name="connsiteY0" fmla="*/ 3168594 h 3173121"/>
              <a:gd name="connsiteX1" fmla="*/ 0 w 2969045"/>
              <a:gd name="connsiteY1" fmla="*/ 1749200 h 3173121"/>
              <a:gd name="connsiteX2" fmla="*/ 449559 w 2969045"/>
              <a:gd name="connsiteY2" fmla="*/ 2009927 h 3173121"/>
              <a:gd name="connsiteX3" fmla="*/ 826277 w 2969045"/>
              <a:gd name="connsiteY3" fmla="*/ 0 h 3173121"/>
              <a:gd name="connsiteX4" fmla="*/ 2084415 w 2969045"/>
              <a:gd name="connsiteY4" fmla="*/ 1294704 h 3173121"/>
              <a:gd name="connsiteX5" fmla="*/ 2081534 w 2969045"/>
              <a:gd name="connsiteY5" fmla="*/ 711461 h 3173121"/>
              <a:gd name="connsiteX6" fmla="*/ 1581537 w 2969045"/>
              <a:gd name="connsiteY6" fmla="*/ 3173121 h 3173121"/>
              <a:gd name="connsiteX7" fmla="*/ 1237328 w 2969045"/>
              <a:gd name="connsiteY7" fmla="*/ 1143558 h 3173121"/>
              <a:gd name="connsiteX8" fmla="*/ 1130450 w 2969045"/>
              <a:gd name="connsiteY8" fmla="*/ 2046083 h 3173121"/>
              <a:gd name="connsiteX9" fmla="*/ 918927 w 2969045"/>
              <a:gd name="connsiteY9" fmla="*/ 1697760 h 3173121"/>
              <a:gd name="connsiteX10" fmla="*/ 1148733 w 2969045"/>
              <a:gd name="connsiteY10" fmla="*/ 3168594 h 3173121"/>
              <a:gd name="connsiteX0" fmla="*/ 1148733 w 2969045"/>
              <a:gd name="connsiteY0" fmla="*/ 3168594 h 3173121"/>
              <a:gd name="connsiteX1" fmla="*/ 0 w 2969045"/>
              <a:gd name="connsiteY1" fmla="*/ 1749200 h 3173121"/>
              <a:gd name="connsiteX2" fmla="*/ 449559 w 2969045"/>
              <a:gd name="connsiteY2" fmla="*/ 2009927 h 3173121"/>
              <a:gd name="connsiteX3" fmla="*/ 826277 w 2969045"/>
              <a:gd name="connsiteY3" fmla="*/ 0 h 3173121"/>
              <a:gd name="connsiteX4" fmla="*/ 2084415 w 2969045"/>
              <a:gd name="connsiteY4" fmla="*/ 1294704 h 3173121"/>
              <a:gd name="connsiteX5" fmla="*/ 2081534 w 2969045"/>
              <a:gd name="connsiteY5" fmla="*/ 711461 h 3173121"/>
              <a:gd name="connsiteX6" fmla="*/ 1581537 w 2969045"/>
              <a:gd name="connsiteY6" fmla="*/ 3173121 h 3173121"/>
              <a:gd name="connsiteX7" fmla="*/ 1237328 w 2969045"/>
              <a:gd name="connsiteY7" fmla="*/ 1143558 h 3173121"/>
              <a:gd name="connsiteX8" fmla="*/ 1130450 w 2969045"/>
              <a:gd name="connsiteY8" fmla="*/ 2046083 h 3173121"/>
              <a:gd name="connsiteX9" fmla="*/ 918927 w 2969045"/>
              <a:gd name="connsiteY9" fmla="*/ 1697760 h 3173121"/>
              <a:gd name="connsiteX10" fmla="*/ 1148733 w 2969045"/>
              <a:gd name="connsiteY10" fmla="*/ 3168594 h 3173121"/>
              <a:gd name="connsiteX0" fmla="*/ 1148733 w 2969045"/>
              <a:gd name="connsiteY0" fmla="*/ 3168594 h 3173121"/>
              <a:gd name="connsiteX1" fmla="*/ 0 w 2969045"/>
              <a:gd name="connsiteY1" fmla="*/ 1749200 h 3173121"/>
              <a:gd name="connsiteX2" fmla="*/ 449559 w 2969045"/>
              <a:gd name="connsiteY2" fmla="*/ 2009927 h 3173121"/>
              <a:gd name="connsiteX3" fmla="*/ 826277 w 2969045"/>
              <a:gd name="connsiteY3" fmla="*/ 0 h 3173121"/>
              <a:gd name="connsiteX4" fmla="*/ 2084415 w 2969045"/>
              <a:gd name="connsiteY4" fmla="*/ 1294704 h 3173121"/>
              <a:gd name="connsiteX5" fmla="*/ 2081534 w 2969045"/>
              <a:gd name="connsiteY5" fmla="*/ 711461 h 3173121"/>
              <a:gd name="connsiteX6" fmla="*/ 1581537 w 2969045"/>
              <a:gd name="connsiteY6" fmla="*/ 3173121 h 3173121"/>
              <a:gd name="connsiteX7" fmla="*/ 1237328 w 2969045"/>
              <a:gd name="connsiteY7" fmla="*/ 1143558 h 3173121"/>
              <a:gd name="connsiteX8" fmla="*/ 1288886 w 2969045"/>
              <a:gd name="connsiteY8" fmla="*/ 2367481 h 3173121"/>
              <a:gd name="connsiteX9" fmla="*/ 918927 w 2969045"/>
              <a:gd name="connsiteY9" fmla="*/ 1697760 h 3173121"/>
              <a:gd name="connsiteX10" fmla="*/ 1148733 w 2969045"/>
              <a:gd name="connsiteY10" fmla="*/ 3168594 h 3173121"/>
              <a:gd name="connsiteX0" fmla="*/ 1148733 w 2969045"/>
              <a:gd name="connsiteY0" fmla="*/ 3168594 h 3173121"/>
              <a:gd name="connsiteX1" fmla="*/ 0 w 2969045"/>
              <a:gd name="connsiteY1" fmla="*/ 1749200 h 3173121"/>
              <a:gd name="connsiteX2" fmla="*/ 449559 w 2969045"/>
              <a:gd name="connsiteY2" fmla="*/ 2009927 h 3173121"/>
              <a:gd name="connsiteX3" fmla="*/ 826277 w 2969045"/>
              <a:gd name="connsiteY3" fmla="*/ 0 h 3173121"/>
              <a:gd name="connsiteX4" fmla="*/ 2084415 w 2969045"/>
              <a:gd name="connsiteY4" fmla="*/ 1294704 h 3173121"/>
              <a:gd name="connsiteX5" fmla="*/ 2081534 w 2969045"/>
              <a:gd name="connsiteY5" fmla="*/ 711461 h 3173121"/>
              <a:gd name="connsiteX6" fmla="*/ 1581537 w 2969045"/>
              <a:gd name="connsiteY6" fmla="*/ 3173121 h 3173121"/>
              <a:gd name="connsiteX7" fmla="*/ 1237328 w 2969045"/>
              <a:gd name="connsiteY7" fmla="*/ 1143558 h 3173121"/>
              <a:gd name="connsiteX8" fmla="*/ 1162138 w 2969045"/>
              <a:gd name="connsiteY8" fmla="*/ 2408222 h 3173121"/>
              <a:gd name="connsiteX9" fmla="*/ 918927 w 2969045"/>
              <a:gd name="connsiteY9" fmla="*/ 1697760 h 3173121"/>
              <a:gd name="connsiteX10" fmla="*/ 1148733 w 2969045"/>
              <a:gd name="connsiteY10" fmla="*/ 3168594 h 3173121"/>
              <a:gd name="connsiteX0" fmla="*/ 1148733 w 2969045"/>
              <a:gd name="connsiteY0" fmla="*/ 3168594 h 3173121"/>
              <a:gd name="connsiteX1" fmla="*/ 0 w 2969045"/>
              <a:gd name="connsiteY1" fmla="*/ 1749200 h 3173121"/>
              <a:gd name="connsiteX2" fmla="*/ 449559 w 2969045"/>
              <a:gd name="connsiteY2" fmla="*/ 2009927 h 3173121"/>
              <a:gd name="connsiteX3" fmla="*/ 826277 w 2969045"/>
              <a:gd name="connsiteY3" fmla="*/ 0 h 3173121"/>
              <a:gd name="connsiteX4" fmla="*/ 2084415 w 2969045"/>
              <a:gd name="connsiteY4" fmla="*/ 1294704 h 3173121"/>
              <a:gd name="connsiteX5" fmla="*/ 2081534 w 2969045"/>
              <a:gd name="connsiteY5" fmla="*/ 711461 h 3173121"/>
              <a:gd name="connsiteX6" fmla="*/ 1581537 w 2969045"/>
              <a:gd name="connsiteY6" fmla="*/ 3173121 h 3173121"/>
              <a:gd name="connsiteX7" fmla="*/ 1237328 w 2969045"/>
              <a:gd name="connsiteY7" fmla="*/ 1143558 h 3173121"/>
              <a:gd name="connsiteX8" fmla="*/ 1162138 w 2969045"/>
              <a:gd name="connsiteY8" fmla="*/ 2408222 h 3173121"/>
              <a:gd name="connsiteX9" fmla="*/ 918927 w 2969045"/>
              <a:gd name="connsiteY9" fmla="*/ 1697760 h 3173121"/>
              <a:gd name="connsiteX10" fmla="*/ 1148733 w 2969045"/>
              <a:gd name="connsiteY10" fmla="*/ 3168594 h 3173121"/>
              <a:gd name="connsiteX0" fmla="*/ 1148733 w 2969045"/>
              <a:gd name="connsiteY0" fmla="*/ 3168594 h 3173121"/>
              <a:gd name="connsiteX1" fmla="*/ 0 w 2969045"/>
              <a:gd name="connsiteY1" fmla="*/ 1749200 h 3173121"/>
              <a:gd name="connsiteX2" fmla="*/ 449559 w 2969045"/>
              <a:gd name="connsiteY2" fmla="*/ 2009927 h 3173121"/>
              <a:gd name="connsiteX3" fmla="*/ 826277 w 2969045"/>
              <a:gd name="connsiteY3" fmla="*/ 0 h 3173121"/>
              <a:gd name="connsiteX4" fmla="*/ 2084415 w 2969045"/>
              <a:gd name="connsiteY4" fmla="*/ 1294704 h 3173121"/>
              <a:gd name="connsiteX5" fmla="*/ 2081534 w 2969045"/>
              <a:gd name="connsiteY5" fmla="*/ 711461 h 3173121"/>
              <a:gd name="connsiteX6" fmla="*/ 1581537 w 2969045"/>
              <a:gd name="connsiteY6" fmla="*/ 3173121 h 3173121"/>
              <a:gd name="connsiteX7" fmla="*/ 1237328 w 2969045"/>
              <a:gd name="connsiteY7" fmla="*/ 1143558 h 3173121"/>
              <a:gd name="connsiteX8" fmla="*/ 1162138 w 2969045"/>
              <a:gd name="connsiteY8" fmla="*/ 2408222 h 3173121"/>
              <a:gd name="connsiteX9" fmla="*/ 918927 w 2969045"/>
              <a:gd name="connsiteY9" fmla="*/ 1697760 h 3173121"/>
              <a:gd name="connsiteX10" fmla="*/ 1148733 w 2969045"/>
              <a:gd name="connsiteY10" fmla="*/ 3168594 h 3173121"/>
              <a:gd name="connsiteX0" fmla="*/ 1148733 w 2969045"/>
              <a:gd name="connsiteY0" fmla="*/ 3168594 h 3173121"/>
              <a:gd name="connsiteX1" fmla="*/ 0 w 2969045"/>
              <a:gd name="connsiteY1" fmla="*/ 1749200 h 3173121"/>
              <a:gd name="connsiteX2" fmla="*/ 449559 w 2969045"/>
              <a:gd name="connsiteY2" fmla="*/ 2009927 h 3173121"/>
              <a:gd name="connsiteX3" fmla="*/ 826277 w 2969045"/>
              <a:gd name="connsiteY3" fmla="*/ 0 h 3173121"/>
              <a:gd name="connsiteX4" fmla="*/ 2084415 w 2969045"/>
              <a:gd name="connsiteY4" fmla="*/ 1294704 h 3173121"/>
              <a:gd name="connsiteX5" fmla="*/ 2081534 w 2969045"/>
              <a:gd name="connsiteY5" fmla="*/ 711461 h 3173121"/>
              <a:gd name="connsiteX6" fmla="*/ 1581537 w 2969045"/>
              <a:gd name="connsiteY6" fmla="*/ 3173121 h 3173121"/>
              <a:gd name="connsiteX7" fmla="*/ 1237328 w 2969045"/>
              <a:gd name="connsiteY7" fmla="*/ 1143558 h 3173121"/>
              <a:gd name="connsiteX8" fmla="*/ 1162138 w 2969045"/>
              <a:gd name="connsiteY8" fmla="*/ 2408222 h 3173121"/>
              <a:gd name="connsiteX9" fmla="*/ 918927 w 2969045"/>
              <a:gd name="connsiteY9" fmla="*/ 1697760 h 3173121"/>
              <a:gd name="connsiteX10" fmla="*/ 1148733 w 2969045"/>
              <a:gd name="connsiteY10" fmla="*/ 3168594 h 3173121"/>
              <a:gd name="connsiteX0" fmla="*/ 1148733 w 2969045"/>
              <a:gd name="connsiteY0" fmla="*/ 3168594 h 3173121"/>
              <a:gd name="connsiteX1" fmla="*/ 0 w 2969045"/>
              <a:gd name="connsiteY1" fmla="*/ 1749200 h 3173121"/>
              <a:gd name="connsiteX2" fmla="*/ 449559 w 2969045"/>
              <a:gd name="connsiteY2" fmla="*/ 2009927 h 3173121"/>
              <a:gd name="connsiteX3" fmla="*/ 826277 w 2969045"/>
              <a:gd name="connsiteY3" fmla="*/ 0 h 3173121"/>
              <a:gd name="connsiteX4" fmla="*/ 2084415 w 2969045"/>
              <a:gd name="connsiteY4" fmla="*/ 1294704 h 3173121"/>
              <a:gd name="connsiteX5" fmla="*/ 2081534 w 2969045"/>
              <a:gd name="connsiteY5" fmla="*/ 711461 h 3173121"/>
              <a:gd name="connsiteX6" fmla="*/ 1581537 w 2969045"/>
              <a:gd name="connsiteY6" fmla="*/ 3173121 h 3173121"/>
              <a:gd name="connsiteX7" fmla="*/ 1237328 w 2969045"/>
              <a:gd name="connsiteY7" fmla="*/ 1143558 h 3173121"/>
              <a:gd name="connsiteX8" fmla="*/ 1162138 w 2969045"/>
              <a:gd name="connsiteY8" fmla="*/ 2408222 h 3173121"/>
              <a:gd name="connsiteX9" fmla="*/ 918927 w 2969045"/>
              <a:gd name="connsiteY9" fmla="*/ 1697760 h 3173121"/>
              <a:gd name="connsiteX10" fmla="*/ 1148733 w 2969045"/>
              <a:gd name="connsiteY10" fmla="*/ 3168594 h 3173121"/>
              <a:gd name="connsiteX0" fmla="*/ 1148733 w 2969045"/>
              <a:gd name="connsiteY0" fmla="*/ 3168594 h 3173121"/>
              <a:gd name="connsiteX1" fmla="*/ 0 w 2969045"/>
              <a:gd name="connsiteY1" fmla="*/ 1749200 h 3173121"/>
              <a:gd name="connsiteX2" fmla="*/ 449559 w 2969045"/>
              <a:gd name="connsiteY2" fmla="*/ 2009927 h 3173121"/>
              <a:gd name="connsiteX3" fmla="*/ 826277 w 2969045"/>
              <a:gd name="connsiteY3" fmla="*/ 0 h 3173121"/>
              <a:gd name="connsiteX4" fmla="*/ 2084415 w 2969045"/>
              <a:gd name="connsiteY4" fmla="*/ 1294704 h 3173121"/>
              <a:gd name="connsiteX5" fmla="*/ 2081534 w 2969045"/>
              <a:gd name="connsiteY5" fmla="*/ 711461 h 3173121"/>
              <a:gd name="connsiteX6" fmla="*/ 1581537 w 2969045"/>
              <a:gd name="connsiteY6" fmla="*/ 3173121 h 3173121"/>
              <a:gd name="connsiteX7" fmla="*/ 1237328 w 2969045"/>
              <a:gd name="connsiteY7" fmla="*/ 1143558 h 3173121"/>
              <a:gd name="connsiteX8" fmla="*/ 1162138 w 2969045"/>
              <a:gd name="connsiteY8" fmla="*/ 2408222 h 3173121"/>
              <a:gd name="connsiteX9" fmla="*/ 918927 w 2969045"/>
              <a:gd name="connsiteY9" fmla="*/ 1697760 h 3173121"/>
              <a:gd name="connsiteX10" fmla="*/ 1148733 w 2969045"/>
              <a:gd name="connsiteY10" fmla="*/ 3168594 h 3173121"/>
              <a:gd name="connsiteX0" fmla="*/ 1148733 w 2969045"/>
              <a:gd name="connsiteY0" fmla="*/ 3168594 h 3173121"/>
              <a:gd name="connsiteX1" fmla="*/ 0 w 2969045"/>
              <a:gd name="connsiteY1" fmla="*/ 1749200 h 3173121"/>
              <a:gd name="connsiteX2" fmla="*/ 449559 w 2969045"/>
              <a:gd name="connsiteY2" fmla="*/ 2009927 h 3173121"/>
              <a:gd name="connsiteX3" fmla="*/ 826277 w 2969045"/>
              <a:gd name="connsiteY3" fmla="*/ 0 h 3173121"/>
              <a:gd name="connsiteX4" fmla="*/ 2084415 w 2969045"/>
              <a:gd name="connsiteY4" fmla="*/ 1294704 h 3173121"/>
              <a:gd name="connsiteX5" fmla="*/ 2081534 w 2969045"/>
              <a:gd name="connsiteY5" fmla="*/ 711461 h 3173121"/>
              <a:gd name="connsiteX6" fmla="*/ 1581537 w 2969045"/>
              <a:gd name="connsiteY6" fmla="*/ 3173121 h 3173121"/>
              <a:gd name="connsiteX7" fmla="*/ 1237328 w 2969045"/>
              <a:gd name="connsiteY7" fmla="*/ 1143558 h 3173121"/>
              <a:gd name="connsiteX8" fmla="*/ 1162138 w 2969045"/>
              <a:gd name="connsiteY8" fmla="*/ 2408222 h 3173121"/>
              <a:gd name="connsiteX9" fmla="*/ 918927 w 2969045"/>
              <a:gd name="connsiteY9" fmla="*/ 1697760 h 3173121"/>
              <a:gd name="connsiteX10" fmla="*/ 1148733 w 2969045"/>
              <a:gd name="connsiteY10" fmla="*/ 3168594 h 3173121"/>
              <a:gd name="connsiteX0" fmla="*/ 1148733 w 2969045"/>
              <a:gd name="connsiteY0" fmla="*/ 3168594 h 3173121"/>
              <a:gd name="connsiteX1" fmla="*/ 0 w 2969045"/>
              <a:gd name="connsiteY1" fmla="*/ 1749200 h 3173121"/>
              <a:gd name="connsiteX2" fmla="*/ 449559 w 2969045"/>
              <a:gd name="connsiteY2" fmla="*/ 2009927 h 3173121"/>
              <a:gd name="connsiteX3" fmla="*/ 826277 w 2969045"/>
              <a:gd name="connsiteY3" fmla="*/ 0 h 3173121"/>
              <a:gd name="connsiteX4" fmla="*/ 2084415 w 2969045"/>
              <a:gd name="connsiteY4" fmla="*/ 1294704 h 3173121"/>
              <a:gd name="connsiteX5" fmla="*/ 2081534 w 2969045"/>
              <a:gd name="connsiteY5" fmla="*/ 711461 h 3173121"/>
              <a:gd name="connsiteX6" fmla="*/ 1581537 w 2969045"/>
              <a:gd name="connsiteY6" fmla="*/ 3173121 h 3173121"/>
              <a:gd name="connsiteX7" fmla="*/ 1237328 w 2969045"/>
              <a:gd name="connsiteY7" fmla="*/ 1143558 h 3173121"/>
              <a:gd name="connsiteX8" fmla="*/ 1162138 w 2969045"/>
              <a:gd name="connsiteY8" fmla="*/ 2408222 h 3173121"/>
              <a:gd name="connsiteX9" fmla="*/ 918927 w 2969045"/>
              <a:gd name="connsiteY9" fmla="*/ 1697760 h 3173121"/>
              <a:gd name="connsiteX10" fmla="*/ 1148733 w 2969045"/>
              <a:gd name="connsiteY10" fmla="*/ 3168594 h 31731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969045" h="3173121">
                <a:moveTo>
                  <a:pt x="1148733" y="3168594"/>
                </a:moveTo>
                <a:cubicBezTo>
                  <a:pt x="-68605" y="2992718"/>
                  <a:pt x="289357" y="2373225"/>
                  <a:pt x="0" y="1749200"/>
                </a:cubicBezTo>
                <a:cubicBezTo>
                  <a:pt x="211718" y="1712379"/>
                  <a:pt x="518500" y="2277611"/>
                  <a:pt x="449559" y="2009927"/>
                </a:cubicBezTo>
                <a:cubicBezTo>
                  <a:pt x="87752" y="952162"/>
                  <a:pt x="1169975" y="921963"/>
                  <a:pt x="826277" y="0"/>
                </a:cubicBezTo>
                <a:cubicBezTo>
                  <a:pt x="1894489" y="60376"/>
                  <a:pt x="1582046" y="1053258"/>
                  <a:pt x="2084415" y="1294704"/>
                </a:cubicBezTo>
                <a:cubicBezTo>
                  <a:pt x="2220765" y="1319082"/>
                  <a:pt x="2384277" y="1207659"/>
                  <a:pt x="2081534" y="711461"/>
                </a:cubicBezTo>
                <a:cubicBezTo>
                  <a:pt x="3844765" y="2025429"/>
                  <a:pt x="2606774" y="3099478"/>
                  <a:pt x="1581537" y="3173121"/>
                </a:cubicBezTo>
                <a:cubicBezTo>
                  <a:pt x="2049242" y="2917586"/>
                  <a:pt x="2204598" y="1824606"/>
                  <a:pt x="1237328" y="1143558"/>
                </a:cubicBezTo>
                <a:cubicBezTo>
                  <a:pt x="1479342" y="1777869"/>
                  <a:pt x="1318476" y="2090782"/>
                  <a:pt x="1162138" y="2408222"/>
                </a:cubicBezTo>
                <a:cubicBezTo>
                  <a:pt x="1159532" y="2246847"/>
                  <a:pt x="1324413" y="1899876"/>
                  <a:pt x="918927" y="1697760"/>
                </a:cubicBezTo>
                <a:cubicBezTo>
                  <a:pt x="1108697" y="2305733"/>
                  <a:pt x="307113" y="2497246"/>
                  <a:pt x="1148733" y="3168594"/>
                </a:cubicBezTo>
                <a:close/>
              </a:path>
            </a:pathLst>
          </a:custGeom>
          <a:solidFill>
            <a:srgbClr val="0033CC"/>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0"/>
          </a:p>
        </p:txBody>
      </p:sp>
      <p:sp>
        <p:nvSpPr>
          <p:cNvPr id="77" name="Text Box 37">
            <a:extLst>
              <a:ext uri="{FF2B5EF4-FFF2-40B4-BE49-F238E27FC236}">
                <a16:creationId xmlns:a16="http://schemas.microsoft.com/office/drawing/2014/main" xmlns="" id="{4425D3E2-55E3-4888-B07A-F3D32756B22B}"/>
              </a:ext>
            </a:extLst>
          </p:cNvPr>
          <p:cNvSpPr txBox="1">
            <a:spLocks noChangeArrowheads="1"/>
          </p:cNvSpPr>
          <p:nvPr/>
        </p:nvSpPr>
        <p:spPr bwMode="auto">
          <a:xfrm rot="5400000" flipH="1" flipV="1">
            <a:off x="2162758" y="3120288"/>
            <a:ext cx="400109" cy="12003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spcBef>
                <a:spcPct val="50000"/>
              </a:spcBef>
            </a:pPr>
            <a:r>
              <a:rPr lang="en-US" altLang="en-US" sz="7200" dirty="0">
                <a:latin typeface=".VnTime" panose="020B7200000000000000" pitchFamily="34" charset="0"/>
                <a:sym typeface="Symbol" panose="05050102010706020507" pitchFamily="18" charset="2"/>
              </a:rPr>
              <a:t></a:t>
            </a:r>
            <a:endParaRPr lang="en-US" altLang="en-US" sz="7200" dirty="0">
              <a:latin typeface=".VnTime" panose="020B7200000000000000" pitchFamily="34" charset="0"/>
            </a:endParaRPr>
          </a:p>
        </p:txBody>
      </p:sp>
      <p:cxnSp>
        <p:nvCxnSpPr>
          <p:cNvPr id="11" name="Connector: Elbow 10">
            <a:extLst>
              <a:ext uri="{FF2B5EF4-FFF2-40B4-BE49-F238E27FC236}">
                <a16:creationId xmlns:a16="http://schemas.microsoft.com/office/drawing/2014/main" xmlns="" id="{8C91B8C2-7C03-4D79-AAB1-A40DCDFA0AA6}"/>
              </a:ext>
            </a:extLst>
          </p:cNvPr>
          <p:cNvCxnSpPr>
            <a:cxnSpLocks/>
            <a:endCxn id="78" idx="0"/>
          </p:cNvCxnSpPr>
          <p:nvPr/>
        </p:nvCxnSpPr>
        <p:spPr>
          <a:xfrm rot="5400000">
            <a:off x="1175033" y="3605154"/>
            <a:ext cx="715741" cy="434242"/>
          </a:xfrm>
          <a:prstGeom prst="bentConnector3">
            <a:avLst/>
          </a:prstGeom>
          <a:ln>
            <a:tailEnd type="triangle"/>
          </a:ln>
        </p:spPr>
        <p:style>
          <a:lnRef idx="1">
            <a:schemeClr val="accent1"/>
          </a:lnRef>
          <a:fillRef idx="0">
            <a:schemeClr val="accent1"/>
          </a:fillRef>
          <a:effectRef idx="0">
            <a:schemeClr val="accent1"/>
          </a:effectRef>
          <a:fontRef idx="minor">
            <a:schemeClr val="tx1"/>
          </a:fontRef>
        </p:style>
      </p:cxnSp>
      <p:sp>
        <p:nvSpPr>
          <p:cNvPr id="78" name="Rectangle 77">
            <a:extLst>
              <a:ext uri="{FF2B5EF4-FFF2-40B4-BE49-F238E27FC236}">
                <a16:creationId xmlns:a16="http://schemas.microsoft.com/office/drawing/2014/main" xmlns="" id="{2F020133-814A-4801-9262-735DBA088D8C}"/>
              </a:ext>
            </a:extLst>
          </p:cNvPr>
          <p:cNvSpPr>
            <a:spLocks noChangeArrowheads="1"/>
          </p:cNvSpPr>
          <p:nvPr/>
        </p:nvSpPr>
        <p:spPr bwMode="auto">
          <a:xfrm>
            <a:off x="727319" y="4180146"/>
            <a:ext cx="1176925" cy="461665"/>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non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en-US" altLang="en-US" sz="2400" b="1" dirty="0" err="1"/>
              <a:t>Mua</a:t>
            </a:r>
            <a:r>
              <a:rPr lang="en-US" altLang="en-US" sz="2400" b="1" dirty="0"/>
              <a:t> </a:t>
            </a:r>
            <a:r>
              <a:rPr lang="vi-VN" altLang="en-US" sz="2400" b="1" dirty="0"/>
              <a:t>rẻ</a:t>
            </a:r>
            <a:endParaRPr lang="en-US" altLang="en-US" sz="2400" b="1" dirty="0"/>
          </a:p>
        </p:txBody>
      </p:sp>
      <p:sp>
        <p:nvSpPr>
          <p:cNvPr id="79" name="Rectangle 78">
            <a:extLst>
              <a:ext uri="{FF2B5EF4-FFF2-40B4-BE49-F238E27FC236}">
                <a16:creationId xmlns:a16="http://schemas.microsoft.com/office/drawing/2014/main" xmlns="" id="{D1070DC0-2D12-48F5-B886-1CAB4D445EFB}"/>
              </a:ext>
            </a:extLst>
          </p:cNvPr>
          <p:cNvSpPr>
            <a:spLocks noChangeArrowheads="1"/>
          </p:cNvSpPr>
          <p:nvPr/>
        </p:nvSpPr>
        <p:spPr bwMode="auto">
          <a:xfrm>
            <a:off x="2968972" y="4166510"/>
            <a:ext cx="1313180" cy="461665"/>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non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vi-VN" altLang="en-US" sz="2400" b="1" dirty="0"/>
              <a:t>Bán đắt</a:t>
            </a:r>
            <a:endParaRPr lang="en-US" altLang="en-US" sz="2400" b="1" dirty="0"/>
          </a:p>
        </p:txBody>
      </p:sp>
      <p:cxnSp>
        <p:nvCxnSpPr>
          <p:cNvPr id="16" name="Connector: Elbow 15">
            <a:extLst>
              <a:ext uri="{FF2B5EF4-FFF2-40B4-BE49-F238E27FC236}">
                <a16:creationId xmlns:a16="http://schemas.microsoft.com/office/drawing/2014/main" xmlns="" id="{A40CA9B2-C4BC-41E8-B992-B4C173D7E386}"/>
              </a:ext>
            </a:extLst>
          </p:cNvPr>
          <p:cNvCxnSpPr>
            <a:cxnSpLocks/>
          </p:cNvCxnSpPr>
          <p:nvPr/>
        </p:nvCxnSpPr>
        <p:spPr>
          <a:xfrm rot="16200000" flipH="1">
            <a:off x="2787280" y="3678562"/>
            <a:ext cx="785585" cy="322487"/>
          </a:xfrm>
          <a:prstGeom prst="bentConnector3">
            <a:avLst>
              <a:gd name="adj1" fmla="val 50000"/>
            </a:avLst>
          </a:prstGeom>
          <a:ln>
            <a:tailEnd type="triangle"/>
          </a:ln>
        </p:spPr>
        <p:style>
          <a:lnRef idx="1">
            <a:schemeClr val="accent1"/>
          </a:lnRef>
          <a:fillRef idx="0">
            <a:schemeClr val="accent1"/>
          </a:fillRef>
          <a:effectRef idx="0">
            <a:schemeClr val="accent1"/>
          </a:effectRef>
          <a:fontRef idx="minor">
            <a:schemeClr val="tx1"/>
          </a:fontRef>
        </p:style>
      </p:cxnSp>
      <p:sp>
        <p:nvSpPr>
          <p:cNvPr id="80" name="TextBox 79">
            <a:extLst>
              <a:ext uri="{FF2B5EF4-FFF2-40B4-BE49-F238E27FC236}">
                <a16:creationId xmlns:a16="http://schemas.microsoft.com/office/drawing/2014/main" xmlns="" id="{D7942BBE-A8F5-4A3E-8127-065B41C773E7}"/>
              </a:ext>
            </a:extLst>
          </p:cNvPr>
          <p:cNvSpPr txBox="1"/>
          <p:nvPr/>
        </p:nvSpPr>
        <p:spPr>
          <a:xfrm>
            <a:off x="362245" y="4776721"/>
            <a:ext cx="1799773" cy="499047"/>
          </a:xfrm>
          <a:prstGeom prst="rect">
            <a:avLst/>
          </a:prstGeom>
          <a:noFill/>
        </p:spPr>
        <p:txBody>
          <a:bodyPr wrap="square" lIns="108000" rIns="108000" rtlCol="0">
            <a:spAutoFit/>
          </a:bodyPr>
          <a:lstStyle/>
          <a:p>
            <a:pPr algn="ctr" eaLnBrk="1" hangingPunct="1">
              <a:lnSpc>
                <a:spcPct val="115000"/>
              </a:lnSpc>
              <a:spcBef>
                <a:spcPct val="10000"/>
              </a:spcBef>
              <a:buFont typeface="Wingdings" panose="05000000000000000000" pitchFamily="2" charset="2"/>
              <a:buNone/>
            </a:pPr>
            <a:r>
              <a:rPr lang="vi-VN" altLang="en-US" sz="1200" dirty="0">
                <a:solidFill>
                  <a:srgbClr val="002060"/>
                </a:solidFill>
                <a:cs typeface="Arial" panose="020B0604020202020204" pitchFamily="34" charset="0"/>
                <a:sym typeface="Wingdings 3" panose="05040102010807070707" pitchFamily="18" charset="2"/>
              </a:rPr>
              <a:t>Mua được nhiều hàng hóa hơn.</a:t>
            </a:r>
            <a:endParaRPr lang="en-US" altLang="en-US" sz="1200" dirty="0">
              <a:solidFill>
                <a:srgbClr val="002060"/>
              </a:solidFill>
              <a:cs typeface="Arial" panose="020B0604020202020204" pitchFamily="34" charset="0"/>
              <a:sym typeface="Wingdings 3" panose="05040102010807070707" pitchFamily="18" charset="2"/>
            </a:endParaRPr>
          </a:p>
        </p:txBody>
      </p:sp>
      <p:sp>
        <p:nvSpPr>
          <p:cNvPr id="81" name="TextBox 80">
            <a:extLst>
              <a:ext uri="{FF2B5EF4-FFF2-40B4-BE49-F238E27FC236}">
                <a16:creationId xmlns:a16="http://schemas.microsoft.com/office/drawing/2014/main" xmlns="" id="{4BB3E48B-F6AB-4F63-8759-A39868BF52E6}"/>
              </a:ext>
            </a:extLst>
          </p:cNvPr>
          <p:cNvSpPr txBox="1"/>
          <p:nvPr/>
        </p:nvSpPr>
        <p:spPr>
          <a:xfrm>
            <a:off x="2538623" y="4776720"/>
            <a:ext cx="1799773" cy="499047"/>
          </a:xfrm>
          <a:prstGeom prst="rect">
            <a:avLst/>
          </a:prstGeom>
          <a:noFill/>
        </p:spPr>
        <p:txBody>
          <a:bodyPr wrap="square" lIns="108000" rIns="108000" rtlCol="0">
            <a:spAutoFit/>
          </a:bodyPr>
          <a:lstStyle/>
          <a:p>
            <a:pPr algn="ctr" eaLnBrk="1" hangingPunct="1">
              <a:lnSpc>
                <a:spcPct val="115000"/>
              </a:lnSpc>
              <a:spcBef>
                <a:spcPct val="10000"/>
              </a:spcBef>
              <a:buFont typeface="Wingdings" panose="05000000000000000000" pitchFamily="2" charset="2"/>
              <a:buNone/>
            </a:pPr>
            <a:r>
              <a:rPr lang="vi-VN" altLang="en-US" sz="1200" dirty="0">
                <a:solidFill>
                  <a:srgbClr val="002060"/>
                </a:solidFill>
                <a:cs typeface="Arial" panose="020B0604020202020204" pitchFamily="34" charset="0"/>
                <a:sym typeface="Wingdings 3" panose="05040102010807070707" pitchFamily="18" charset="2"/>
              </a:rPr>
              <a:t>Bán được nhiều hàng hóa hơn.</a:t>
            </a:r>
            <a:endParaRPr lang="en-US" altLang="en-US" sz="1200" dirty="0">
              <a:solidFill>
                <a:srgbClr val="002060"/>
              </a:solidFill>
              <a:cs typeface="Arial" panose="020B0604020202020204" pitchFamily="34" charset="0"/>
              <a:sym typeface="Wingdings 3" panose="05040102010807070707" pitchFamily="18" charset="2"/>
            </a:endParaRPr>
          </a:p>
        </p:txBody>
      </p:sp>
      <p:sp>
        <p:nvSpPr>
          <p:cNvPr id="23" name="AutoShape 2" descr="Hình ảnh Bắt Tay Hợp Tác Kinh Doanh Tuyển Dụng Yếu Tố Minh Họa, Hợp Tác Bắt  Tay, Kinh Doanh, Tuyển Dụng Vector và PNG với nền trong suốt để tải xuống">
            <a:extLst>
              <a:ext uri="{FF2B5EF4-FFF2-40B4-BE49-F238E27FC236}">
                <a16:creationId xmlns:a16="http://schemas.microsoft.com/office/drawing/2014/main" xmlns="" id="{6B7AA7C4-DDEE-412F-9146-A5050F2480ED}"/>
              </a:ext>
            </a:extLst>
          </p:cNvPr>
          <p:cNvSpPr>
            <a:spLocks noChangeAspect="1" noChangeArrowheads="1"/>
          </p:cNvSpPr>
          <p:nvPr/>
        </p:nvSpPr>
        <p:spPr bwMode="auto">
          <a:xfrm>
            <a:off x="5943600" y="32766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pic>
        <p:nvPicPr>
          <p:cNvPr id="1028" name="Picture 4" descr="Hình ảnh Bắt Tay Hợp Tác Kinh Doanh Tuyển Dụng Yếu Tố Minh Họa, Hợp Tác Bắt  Tay, Kinh Doanh, Tuyển Dụng Vector và PNG với nền trong suốt để tải xuống">
            <a:extLst>
              <a:ext uri="{FF2B5EF4-FFF2-40B4-BE49-F238E27FC236}">
                <a16:creationId xmlns:a16="http://schemas.microsoft.com/office/drawing/2014/main" xmlns="" id="{7AF0AA68-514C-4C7E-851A-FC3676F95D01}"/>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263980" y="5275767"/>
            <a:ext cx="1896779" cy="1356787"/>
          </a:xfrm>
          <a:prstGeom prst="rect">
            <a:avLst/>
          </a:prstGeom>
          <a:noFill/>
          <a:extLst>
            <a:ext uri="{909E8E84-426E-40DD-AFC4-6F175D3DCCD1}">
              <a14:hiddenFill xmlns:a14="http://schemas.microsoft.com/office/drawing/2010/main">
                <a:solidFill>
                  <a:srgbClr val="FFFFFF"/>
                </a:solidFill>
              </a14:hiddenFill>
            </a:ext>
          </a:extLst>
        </p:spPr>
      </p:pic>
      <p:sp>
        <p:nvSpPr>
          <p:cNvPr id="24" name="Flowchart: Connector 23">
            <a:extLst>
              <a:ext uri="{FF2B5EF4-FFF2-40B4-BE49-F238E27FC236}">
                <a16:creationId xmlns:a16="http://schemas.microsoft.com/office/drawing/2014/main" xmlns="" id="{A58045C2-149D-4200-9AD9-99998346E7DE}"/>
              </a:ext>
            </a:extLst>
          </p:cNvPr>
          <p:cNvSpPr/>
          <p:nvPr/>
        </p:nvSpPr>
        <p:spPr>
          <a:xfrm>
            <a:off x="4214827" y="5384800"/>
            <a:ext cx="824714" cy="754743"/>
          </a:xfrm>
          <a:prstGeom prst="flowChartConnector">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vi-VN" sz="1400" b="1" dirty="0">
                <a:solidFill>
                  <a:srgbClr val="663300"/>
                </a:solidFill>
              </a:rPr>
              <a:t>Mua</a:t>
            </a:r>
            <a:endParaRPr lang="en-US" sz="1400" b="1" dirty="0">
              <a:solidFill>
                <a:srgbClr val="663300"/>
              </a:solidFill>
            </a:endParaRPr>
          </a:p>
        </p:txBody>
      </p:sp>
      <p:sp>
        <p:nvSpPr>
          <p:cNvPr id="83" name="Flowchart: Connector 82">
            <a:extLst>
              <a:ext uri="{FF2B5EF4-FFF2-40B4-BE49-F238E27FC236}">
                <a16:creationId xmlns:a16="http://schemas.microsoft.com/office/drawing/2014/main" xmlns="" id="{75DC307F-5860-4CF5-9C1E-C370C9E17451}"/>
              </a:ext>
            </a:extLst>
          </p:cNvPr>
          <p:cNvSpPr/>
          <p:nvPr/>
        </p:nvSpPr>
        <p:spPr>
          <a:xfrm>
            <a:off x="7634515" y="5326773"/>
            <a:ext cx="831534" cy="754743"/>
          </a:xfrm>
          <a:prstGeom prst="flowChartConnector">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vi-VN" sz="1400" b="1" dirty="0">
                <a:solidFill>
                  <a:srgbClr val="663300"/>
                </a:solidFill>
              </a:rPr>
              <a:t>Bán</a:t>
            </a:r>
            <a:endParaRPr lang="en-US" sz="1400" b="1" dirty="0">
              <a:solidFill>
                <a:srgbClr val="663300"/>
              </a:solidFill>
            </a:endParaRPr>
          </a:p>
        </p:txBody>
      </p:sp>
      <p:sp>
        <p:nvSpPr>
          <p:cNvPr id="25" name="Arrow: Left 24">
            <a:extLst>
              <a:ext uri="{FF2B5EF4-FFF2-40B4-BE49-F238E27FC236}">
                <a16:creationId xmlns:a16="http://schemas.microsoft.com/office/drawing/2014/main" xmlns="" id="{8AD2C851-89C3-4F4C-951B-39DA2BDE260C}"/>
              </a:ext>
            </a:extLst>
          </p:cNvPr>
          <p:cNvSpPr/>
          <p:nvPr/>
        </p:nvSpPr>
        <p:spPr>
          <a:xfrm>
            <a:off x="4430818" y="6241495"/>
            <a:ext cx="525159" cy="283405"/>
          </a:xfrm>
          <a:prstGeom prst="leftArrow">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6" name="Arrow: Right 25">
            <a:extLst>
              <a:ext uri="{FF2B5EF4-FFF2-40B4-BE49-F238E27FC236}">
                <a16:creationId xmlns:a16="http://schemas.microsoft.com/office/drawing/2014/main" xmlns="" id="{5017869D-3954-47F8-90D6-0E19688AA4FC}"/>
              </a:ext>
            </a:extLst>
          </p:cNvPr>
          <p:cNvSpPr/>
          <p:nvPr/>
        </p:nvSpPr>
        <p:spPr>
          <a:xfrm>
            <a:off x="7830879" y="6179997"/>
            <a:ext cx="517476" cy="283405"/>
          </a:xfrm>
          <a:prstGeom prst="rightArrow">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pic>
        <p:nvPicPr>
          <p:cNvPr id="85" name="Graphic 84" descr="Children with solid fill">
            <a:extLst>
              <a:ext uri="{FF2B5EF4-FFF2-40B4-BE49-F238E27FC236}">
                <a16:creationId xmlns:a16="http://schemas.microsoft.com/office/drawing/2014/main" xmlns="" id="{924ACF72-9E7D-478A-B647-A01A127AC761}"/>
              </a:ext>
            </a:extLst>
          </p:cNvPr>
          <p:cNvPicPr>
            <a:picLocks noChangeAspect="1"/>
          </p:cNvPicPr>
          <p:nvPr/>
        </p:nvPicPr>
        <p:blipFill>
          <a:blip r:embed="rId4" cstate="print">
            <a:extLst>
              <a:ext uri="{28A0092B-C50C-407E-A947-70E740481C1C}">
                <a14:useLocalDpi xmlns:a14="http://schemas.microsoft.com/office/drawing/2010/main" val="0"/>
              </a:ext>
              <a:ext uri="{96DAC541-7B7A-43D3-8B79-37D633B846F1}">
                <asvg:svgBlip xmlns="" xmlns:asvg="http://schemas.microsoft.com/office/drawing/2016/SVG/main" r:embed="rId5"/>
              </a:ext>
            </a:extLst>
          </a:blip>
          <a:stretch>
            <a:fillRect/>
          </a:stretch>
        </p:blipFill>
        <p:spPr>
          <a:xfrm>
            <a:off x="3362417" y="5903764"/>
            <a:ext cx="914400" cy="914400"/>
          </a:xfrm>
          <a:prstGeom prst="rect">
            <a:avLst/>
          </a:prstGeom>
        </p:spPr>
      </p:pic>
      <p:pic>
        <p:nvPicPr>
          <p:cNvPr id="87" name="Graphic 86" descr="Children outline">
            <a:extLst>
              <a:ext uri="{FF2B5EF4-FFF2-40B4-BE49-F238E27FC236}">
                <a16:creationId xmlns:a16="http://schemas.microsoft.com/office/drawing/2014/main" xmlns="" id="{5C947D39-C403-4B04-8F9C-C1C98A83D7BB}"/>
              </a:ext>
            </a:extLst>
          </p:cNvPr>
          <p:cNvPicPr>
            <a:picLocks noChangeAspect="1"/>
          </p:cNvPicPr>
          <p:nvPr/>
        </p:nvPicPr>
        <p:blipFill>
          <a:blip r:embed="rId6" cstate="print">
            <a:extLst>
              <a:ext uri="{28A0092B-C50C-407E-A947-70E740481C1C}">
                <a14:useLocalDpi xmlns:a14="http://schemas.microsoft.com/office/drawing/2010/main" val="0"/>
              </a:ext>
              <a:ext uri="{96DAC541-7B7A-43D3-8B79-37D633B846F1}">
                <asvg:svgBlip xmlns="" xmlns:asvg="http://schemas.microsoft.com/office/drawing/2016/SVG/main" r:embed="rId7"/>
              </a:ext>
            </a:extLst>
          </a:blip>
          <a:stretch>
            <a:fillRect/>
          </a:stretch>
        </p:blipFill>
        <p:spPr>
          <a:xfrm>
            <a:off x="8582444" y="5730177"/>
            <a:ext cx="914400" cy="914400"/>
          </a:xfrm>
          <a:prstGeom prst="rect">
            <a:avLst/>
          </a:prstGeom>
        </p:spPr>
      </p:pic>
      <p:pic>
        <p:nvPicPr>
          <p:cNvPr id="1030" name="Picture 6" descr="Một Người Vui Mừng Nhảy Hình ảnh | Định dạng hình ảnh PNG 400235757|  vn.lovepik.com">
            <a:extLst>
              <a:ext uri="{FF2B5EF4-FFF2-40B4-BE49-F238E27FC236}">
                <a16:creationId xmlns:a16="http://schemas.microsoft.com/office/drawing/2014/main" xmlns="" id="{F8DE9C95-4E73-4B49-AF8B-137608605101}"/>
              </a:ext>
            </a:extLst>
          </p:cNvPr>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8766857" y="4695874"/>
            <a:ext cx="1059395" cy="1083005"/>
          </a:xfrm>
          <a:prstGeom prst="rect">
            <a:avLst/>
          </a:prstGeom>
          <a:noFill/>
          <a:extLst>
            <a:ext uri="{909E8E84-426E-40DD-AFC4-6F175D3DCCD1}">
              <a14:hiddenFill xmlns:a14="http://schemas.microsoft.com/office/drawing/2010/main">
                <a:solidFill>
                  <a:srgbClr val="FFFFFF"/>
                </a:solidFill>
              </a14:hiddenFill>
            </a:ext>
          </a:extLst>
        </p:spPr>
      </p:pic>
      <p:pic>
        <p:nvPicPr>
          <p:cNvPr id="1032" name="Picture 8" descr="Phim hoạt hình, người đàn ông buồn, đàn ông giận dữ, doanh nhân png | PNGEgg">
            <a:extLst>
              <a:ext uri="{FF2B5EF4-FFF2-40B4-BE49-F238E27FC236}">
                <a16:creationId xmlns:a16="http://schemas.microsoft.com/office/drawing/2014/main" xmlns="" id="{66BF72BA-C7A8-43E8-B76A-D83631DEF65A}"/>
              </a:ext>
            </a:extLst>
          </p:cNvPr>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1982826" y="5424313"/>
            <a:ext cx="1258697" cy="1320818"/>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23006398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71"/>
                                        </p:tgtEl>
                                        <p:attrNameLst>
                                          <p:attrName>style.visibility</p:attrName>
                                        </p:attrNameLst>
                                      </p:cBhvr>
                                      <p:to>
                                        <p:strVal val="visible"/>
                                      </p:to>
                                    </p:set>
                                    <p:anim calcmode="lin" valueType="num">
                                      <p:cBhvr>
                                        <p:cTn id="7" dur="1000" fill="hold"/>
                                        <p:tgtEl>
                                          <p:spTgt spid="71"/>
                                        </p:tgtEl>
                                        <p:attrNameLst>
                                          <p:attrName>ppt_w</p:attrName>
                                        </p:attrNameLst>
                                      </p:cBhvr>
                                      <p:tavLst>
                                        <p:tav tm="0">
                                          <p:val>
                                            <p:fltVal val="0"/>
                                          </p:val>
                                        </p:tav>
                                        <p:tav tm="100000">
                                          <p:val>
                                            <p:strVal val="#ppt_w"/>
                                          </p:val>
                                        </p:tav>
                                      </p:tavLst>
                                    </p:anim>
                                    <p:anim calcmode="lin" valueType="num">
                                      <p:cBhvr>
                                        <p:cTn id="8" dur="1000" fill="hold"/>
                                        <p:tgtEl>
                                          <p:spTgt spid="71"/>
                                        </p:tgtEl>
                                        <p:attrNameLst>
                                          <p:attrName>ppt_h</p:attrName>
                                        </p:attrNameLst>
                                      </p:cBhvr>
                                      <p:tavLst>
                                        <p:tav tm="0">
                                          <p:val>
                                            <p:fltVal val="0"/>
                                          </p:val>
                                        </p:tav>
                                        <p:tav tm="100000">
                                          <p:val>
                                            <p:strVal val="#ppt_h"/>
                                          </p:val>
                                        </p:tav>
                                      </p:tavLst>
                                    </p:anim>
                                    <p:anim calcmode="lin" valueType="num">
                                      <p:cBhvr>
                                        <p:cTn id="9" dur="1000" fill="hold"/>
                                        <p:tgtEl>
                                          <p:spTgt spid="71"/>
                                        </p:tgtEl>
                                        <p:attrNameLst>
                                          <p:attrName>style.rotation</p:attrName>
                                        </p:attrNameLst>
                                      </p:cBhvr>
                                      <p:tavLst>
                                        <p:tav tm="0">
                                          <p:val>
                                            <p:fltVal val="90"/>
                                          </p:val>
                                        </p:tav>
                                        <p:tav tm="100000">
                                          <p:val>
                                            <p:fltVal val="0"/>
                                          </p:val>
                                        </p:tav>
                                      </p:tavLst>
                                    </p:anim>
                                    <p:animEffect transition="in" filter="fade">
                                      <p:cBhvr>
                                        <p:cTn id="10" dur="1000"/>
                                        <p:tgtEl>
                                          <p:spTgt spid="71"/>
                                        </p:tgtEl>
                                      </p:cBhvr>
                                    </p:animEffect>
                                  </p:childTnLst>
                                </p:cTn>
                              </p:par>
                            </p:childTnLst>
                          </p:cTn>
                        </p:par>
                      </p:childTnLst>
                    </p:cTn>
                  </p:par>
                  <p:par>
                    <p:cTn id="11" fill="hold">
                      <p:stCondLst>
                        <p:cond delay="indefinite"/>
                      </p:stCondLst>
                      <p:childTnLst>
                        <p:par>
                          <p:cTn id="12" fill="hold">
                            <p:stCondLst>
                              <p:cond delay="0"/>
                            </p:stCondLst>
                            <p:childTnLst>
                              <p:par>
                                <p:cTn id="13" presetID="6" presetClass="entr" presetSubtype="16" fill="hold" grpId="0" nodeType="clickEffect">
                                  <p:stCondLst>
                                    <p:cond delay="0"/>
                                  </p:stCondLst>
                                  <p:childTnLst>
                                    <p:set>
                                      <p:cBhvr>
                                        <p:cTn id="14" dur="1" fill="hold">
                                          <p:stCondLst>
                                            <p:cond delay="0"/>
                                          </p:stCondLst>
                                        </p:cTn>
                                        <p:tgtEl>
                                          <p:spTgt spid="73"/>
                                        </p:tgtEl>
                                        <p:attrNameLst>
                                          <p:attrName>style.visibility</p:attrName>
                                        </p:attrNameLst>
                                      </p:cBhvr>
                                      <p:to>
                                        <p:strVal val="visible"/>
                                      </p:to>
                                    </p:set>
                                    <p:animEffect transition="in" filter="circle(in)">
                                      <p:cBhvr>
                                        <p:cTn id="15" dur="2000"/>
                                        <p:tgtEl>
                                          <p:spTgt spid="73"/>
                                        </p:tgtEl>
                                      </p:cBhvr>
                                    </p:animEffect>
                                  </p:childTnLst>
                                </p:cTn>
                              </p:par>
                              <p:par>
                                <p:cTn id="16" presetID="6" presetClass="entr" presetSubtype="16" fill="hold" grpId="0" nodeType="withEffect">
                                  <p:stCondLst>
                                    <p:cond delay="0"/>
                                  </p:stCondLst>
                                  <p:childTnLst>
                                    <p:set>
                                      <p:cBhvr>
                                        <p:cTn id="17" dur="1" fill="hold">
                                          <p:stCondLst>
                                            <p:cond delay="0"/>
                                          </p:stCondLst>
                                        </p:cTn>
                                        <p:tgtEl>
                                          <p:spTgt spid="76"/>
                                        </p:tgtEl>
                                        <p:attrNameLst>
                                          <p:attrName>style.visibility</p:attrName>
                                        </p:attrNameLst>
                                      </p:cBhvr>
                                      <p:to>
                                        <p:strVal val="visible"/>
                                      </p:to>
                                    </p:set>
                                    <p:animEffect transition="in" filter="circle(in)">
                                      <p:cBhvr>
                                        <p:cTn id="18" dur="2000"/>
                                        <p:tgtEl>
                                          <p:spTgt spid="76"/>
                                        </p:tgtEl>
                                      </p:cBhvr>
                                    </p:animEffect>
                                  </p:childTnLst>
                                </p:cTn>
                              </p:par>
                            </p:childTnLst>
                          </p:cTn>
                        </p:par>
                      </p:childTnLst>
                    </p:cTn>
                  </p:par>
                  <p:par>
                    <p:cTn id="19" fill="hold">
                      <p:stCondLst>
                        <p:cond delay="indefinite"/>
                      </p:stCondLst>
                      <p:childTnLst>
                        <p:par>
                          <p:cTn id="20" fill="hold">
                            <p:stCondLst>
                              <p:cond delay="0"/>
                            </p:stCondLst>
                            <p:childTnLst>
                              <p:par>
                                <p:cTn id="21" presetID="22" presetClass="entr" presetSubtype="4" fill="hold" nodeType="clickEffect">
                                  <p:stCondLst>
                                    <p:cond delay="0"/>
                                  </p:stCondLst>
                                  <p:childTnLst>
                                    <p:set>
                                      <p:cBhvr>
                                        <p:cTn id="22" dur="1" fill="hold">
                                          <p:stCondLst>
                                            <p:cond delay="0"/>
                                          </p:stCondLst>
                                        </p:cTn>
                                        <p:tgtEl>
                                          <p:spTgt spid="49"/>
                                        </p:tgtEl>
                                        <p:attrNameLst>
                                          <p:attrName>style.visibility</p:attrName>
                                        </p:attrNameLst>
                                      </p:cBhvr>
                                      <p:to>
                                        <p:strVal val="visible"/>
                                      </p:to>
                                    </p:set>
                                    <p:animEffect transition="in" filter="wipe(down)">
                                      <p:cBhvr>
                                        <p:cTn id="23" dur="500"/>
                                        <p:tgtEl>
                                          <p:spTgt spid="49"/>
                                        </p:tgtEl>
                                      </p:cBhvr>
                                    </p:animEffect>
                                  </p:childTnLst>
                                </p:cTn>
                              </p:par>
                              <p:par>
                                <p:cTn id="24" presetID="22" presetClass="entr" presetSubtype="4" fill="hold" nodeType="withEffect">
                                  <p:stCondLst>
                                    <p:cond delay="0"/>
                                  </p:stCondLst>
                                  <p:childTnLst>
                                    <p:set>
                                      <p:cBhvr>
                                        <p:cTn id="25" dur="1" fill="hold">
                                          <p:stCondLst>
                                            <p:cond delay="0"/>
                                          </p:stCondLst>
                                        </p:cTn>
                                        <p:tgtEl>
                                          <p:spTgt spid="28"/>
                                        </p:tgtEl>
                                        <p:attrNameLst>
                                          <p:attrName>style.visibility</p:attrName>
                                        </p:attrNameLst>
                                      </p:cBhvr>
                                      <p:to>
                                        <p:strVal val="visible"/>
                                      </p:to>
                                    </p:set>
                                    <p:animEffect transition="in" filter="wipe(down)">
                                      <p:cBhvr>
                                        <p:cTn id="26" dur="500"/>
                                        <p:tgtEl>
                                          <p:spTgt spid="28"/>
                                        </p:tgtEl>
                                      </p:cBhvr>
                                    </p:animEffect>
                                  </p:childTnLst>
                                </p:cTn>
                              </p:par>
                              <p:par>
                                <p:cTn id="27" presetID="22" presetClass="entr" presetSubtype="4" fill="hold" grpId="0" nodeType="withEffect">
                                  <p:stCondLst>
                                    <p:cond delay="0"/>
                                  </p:stCondLst>
                                  <p:childTnLst>
                                    <p:set>
                                      <p:cBhvr>
                                        <p:cTn id="28" dur="1" fill="hold">
                                          <p:stCondLst>
                                            <p:cond delay="0"/>
                                          </p:stCondLst>
                                        </p:cTn>
                                        <p:tgtEl>
                                          <p:spTgt spid="34"/>
                                        </p:tgtEl>
                                        <p:attrNameLst>
                                          <p:attrName>style.visibility</p:attrName>
                                        </p:attrNameLst>
                                      </p:cBhvr>
                                      <p:to>
                                        <p:strVal val="visible"/>
                                      </p:to>
                                    </p:set>
                                    <p:animEffect transition="in" filter="wipe(down)">
                                      <p:cBhvr>
                                        <p:cTn id="29" dur="500"/>
                                        <p:tgtEl>
                                          <p:spTgt spid="34"/>
                                        </p:tgtEl>
                                      </p:cBhvr>
                                    </p:animEffect>
                                  </p:childTnLst>
                                </p:cTn>
                              </p:par>
                              <p:par>
                                <p:cTn id="30" presetID="22" presetClass="entr" presetSubtype="4" fill="hold" grpId="0" nodeType="withEffect">
                                  <p:stCondLst>
                                    <p:cond delay="0"/>
                                  </p:stCondLst>
                                  <p:childTnLst>
                                    <p:set>
                                      <p:cBhvr>
                                        <p:cTn id="31" dur="1" fill="hold">
                                          <p:stCondLst>
                                            <p:cond delay="0"/>
                                          </p:stCondLst>
                                        </p:cTn>
                                        <p:tgtEl>
                                          <p:spTgt spid="35"/>
                                        </p:tgtEl>
                                        <p:attrNameLst>
                                          <p:attrName>style.visibility</p:attrName>
                                        </p:attrNameLst>
                                      </p:cBhvr>
                                      <p:to>
                                        <p:strVal val="visible"/>
                                      </p:to>
                                    </p:set>
                                    <p:animEffect transition="in" filter="wipe(down)">
                                      <p:cBhvr>
                                        <p:cTn id="32" dur="500"/>
                                        <p:tgtEl>
                                          <p:spTgt spid="35"/>
                                        </p:tgtEl>
                                      </p:cBhvr>
                                    </p:animEffect>
                                  </p:childTnLst>
                                </p:cTn>
                              </p:par>
                              <p:par>
                                <p:cTn id="33" presetID="22" presetClass="entr" presetSubtype="4" fill="hold" grpId="0" nodeType="withEffect">
                                  <p:stCondLst>
                                    <p:cond delay="0"/>
                                  </p:stCondLst>
                                  <p:childTnLst>
                                    <p:set>
                                      <p:cBhvr>
                                        <p:cTn id="34" dur="1" fill="hold">
                                          <p:stCondLst>
                                            <p:cond delay="0"/>
                                          </p:stCondLst>
                                        </p:cTn>
                                        <p:tgtEl>
                                          <p:spTgt spid="38"/>
                                        </p:tgtEl>
                                        <p:attrNameLst>
                                          <p:attrName>style.visibility</p:attrName>
                                        </p:attrNameLst>
                                      </p:cBhvr>
                                      <p:to>
                                        <p:strVal val="visible"/>
                                      </p:to>
                                    </p:set>
                                    <p:animEffect transition="in" filter="wipe(down)">
                                      <p:cBhvr>
                                        <p:cTn id="35" dur="500"/>
                                        <p:tgtEl>
                                          <p:spTgt spid="38"/>
                                        </p:tgtEl>
                                      </p:cBhvr>
                                    </p:animEffect>
                                  </p:childTnLst>
                                </p:cTn>
                              </p:par>
                              <p:par>
                                <p:cTn id="36" presetID="22" presetClass="entr" presetSubtype="4" fill="hold" grpId="0" nodeType="withEffect">
                                  <p:stCondLst>
                                    <p:cond delay="0"/>
                                  </p:stCondLst>
                                  <p:childTnLst>
                                    <p:set>
                                      <p:cBhvr>
                                        <p:cTn id="37" dur="1" fill="hold">
                                          <p:stCondLst>
                                            <p:cond delay="0"/>
                                          </p:stCondLst>
                                        </p:cTn>
                                        <p:tgtEl>
                                          <p:spTgt spid="58"/>
                                        </p:tgtEl>
                                        <p:attrNameLst>
                                          <p:attrName>style.visibility</p:attrName>
                                        </p:attrNameLst>
                                      </p:cBhvr>
                                      <p:to>
                                        <p:strVal val="visible"/>
                                      </p:to>
                                    </p:set>
                                    <p:animEffect transition="in" filter="wipe(down)">
                                      <p:cBhvr>
                                        <p:cTn id="38" dur="500"/>
                                        <p:tgtEl>
                                          <p:spTgt spid="58"/>
                                        </p:tgtEl>
                                      </p:cBhvr>
                                    </p:animEffect>
                                  </p:childTnLst>
                                </p:cTn>
                              </p:par>
                              <p:par>
                                <p:cTn id="39" presetID="22" presetClass="entr" presetSubtype="4" fill="hold" grpId="0" nodeType="withEffect">
                                  <p:stCondLst>
                                    <p:cond delay="0"/>
                                  </p:stCondLst>
                                  <p:childTnLst>
                                    <p:set>
                                      <p:cBhvr>
                                        <p:cTn id="40" dur="1" fill="hold">
                                          <p:stCondLst>
                                            <p:cond delay="0"/>
                                          </p:stCondLst>
                                        </p:cTn>
                                        <p:tgtEl>
                                          <p:spTgt spid="65"/>
                                        </p:tgtEl>
                                        <p:attrNameLst>
                                          <p:attrName>style.visibility</p:attrName>
                                        </p:attrNameLst>
                                      </p:cBhvr>
                                      <p:to>
                                        <p:strVal val="visible"/>
                                      </p:to>
                                    </p:set>
                                    <p:animEffect transition="in" filter="wipe(down)">
                                      <p:cBhvr>
                                        <p:cTn id="41" dur="500"/>
                                        <p:tgtEl>
                                          <p:spTgt spid="65"/>
                                        </p:tgtEl>
                                      </p:cBhvr>
                                    </p:animEffect>
                                  </p:childTnLst>
                                </p:cTn>
                              </p:par>
                              <p:par>
                                <p:cTn id="42" presetID="22" presetClass="entr" presetSubtype="4" fill="hold" grpId="0" nodeType="withEffect">
                                  <p:stCondLst>
                                    <p:cond delay="0"/>
                                  </p:stCondLst>
                                  <p:childTnLst>
                                    <p:set>
                                      <p:cBhvr>
                                        <p:cTn id="43" dur="1" fill="hold">
                                          <p:stCondLst>
                                            <p:cond delay="0"/>
                                          </p:stCondLst>
                                        </p:cTn>
                                        <p:tgtEl>
                                          <p:spTgt spid="67"/>
                                        </p:tgtEl>
                                        <p:attrNameLst>
                                          <p:attrName>style.visibility</p:attrName>
                                        </p:attrNameLst>
                                      </p:cBhvr>
                                      <p:to>
                                        <p:strVal val="visible"/>
                                      </p:to>
                                    </p:set>
                                    <p:animEffect transition="in" filter="wipe(down)">
                                      <p:cBhvr>
                                        <p:cTn id="44" dur="500"/>
                                        <p:tgtEl>
                                          <p:spTgt spid="67"/>
                                        </p:tgtEl>
                                      </p:cBhvr>
                                    </p:animEffect>
                                  </p:childTnLst>
                                </p:cTn>
                              </p:par>
                              <p:par>
                                <p:cTn id="45" presetID="22" presetClass="entr" presetSubtype="4" fill="hold" grpId="0" nodeType="withEffect">
                                  <p:stCondLst>
                                    <p:cond delay="0"/>
                                  </p:stCondLst>
                                  <p:childTnLst>
                                    <p:set>
                                      <p:cBhvr>
                                        <p:cTn id="46" dur="1" fill="hold">
                                          <p:stCondLst>
                                            <p:cond delay="0"/>
                                          </p:stCondLst>
                                        </p:cTn>
                                        <p:tgtEl>
                                          <p:spTgt spid="69"/>
                                        </p:tgtEl>
                                        <p:attrNameLst>
                                          <p:attrName>style.visibility</p:attrName>
                                        </p:attrNameLst>
                                      </p:cBhvr>
                                      <p:to>
                                        <p:strVal val="visible"/>
                                      </p:to>
                                    </p:set>
                                    <p:animEffect transition="in" filter="wipe(down)">
                                      <p:cBhvr>
                                        <p:cTn id="47" dur="500"/>
                                        <p:tgtEl>
                                          <p:spTgt spid="69"/>
                                        </p:tgtEl>
                                      </p:cBhvr>
                                    </p:animEffect>
                                  </p:childTnLst>
                                </p:cTn>
                              </p:par>
                              <p:par>
                                <p:cTn id="48" presetID="22" presetClass="entr" presetSubtype="4" fill="hold" grpId="0" nodeType="withEffect">
                                  <p:stCondLst>
                                    <p:cond delay="0"/>
                                  </p:stCondLst>
                                  <p:childTnLst>
                                    <p:set>
                                      <p:cBhvr>
                                        <p:cTn id="49" dur="1" fill="hold">
                                          <p:stCondLst>
                                            <p:cond delay="0"/>
                                          </p:stCondLst>
                                        </p:cTn>
                                        <p:tgtEl>
                                          <p:spTgt spid="5"/>
                                        </p:tgtEl>
                                        <p:attrNameLst>
                                          <p:attrName>style.visibility</p:attrName>
                                        </p:attrNameLst>
                                      </p:cBhvr>
                                      <p:to>
                                        <p:strVal val="visible"/>
                                      </p:to>
                                    </p:set>
                                    <p:animEffect transition="in" filter="wipe(down)">
                                      <p:cBhvr>
                                        <p:cTn id="50" dur="500"/>
                                        <p:tgtEl>
                                          <p:spTgt spid="5"/>
                                        </p:tgtEl>
                                      </p:cBhvr>
                                    </p:animEffect>
                                  </p:childTnLst>
                                </p:cTn>
                              </p:par>
                              <p:par>
                                <p:cTn id="51" presetID="22" presetClass="entr" presetSubtype="4" fill="hold" grpId="0" nodeType="withEffect">
                                  <p:stCondLst>
                                    <p:cond delay="0"/>
                                  </p:stCondLst>
                                  <p:childTnLst>
                                    <p:set>
                                      <p:cBhvr>
                                        <p:cTn id="52" dur="1" fill="hold">
                                          <p:stCondLst>
                                            <p:cond delay="0"/>
                                          </p:stCondLst>
                                        </p:cTn>
                                        <p:tgtEl>
                                          <p:spTgt spid="72"/>
                                        </p:tgtEl>
                                        <p:attrNameLst>
                                          <p:attrName>style.visibility</p:attrName>
                                        </p:attrNameLst>
                                      </p:cBhvr>
                                      <p:to>
                                        <p:strVal val="visible"/>
                                      </p:to>
                                    </p:set>
                                    <p:animEffect transition="in" filter="wipe(down)">
                                      <p:cBhvr>
                                        <p:cTn id="53" dur="500"/>
                                        <p:tgtEl>
                                          <p:spTgt spid="72"/>
                                        </p:tgtEl>
                                      </p:cBhvr>
                                    </p:animEffect>
                                  </p:childTnLst>
                                </p:cTn>
                              </p:par>
                              <p:par>
                                <p:cTn id="54" presetID="22" presetClass="entr" presetSubtype="4" fill="hold" grpId="0" nodeType="withEffect" nodePh="1">
                                  <p:stCondLst>
                                    <p:cond delay="0"/>
                                  </p:stCondLst>
                                  <p:endCondLst>
                                    <p:cond evt="begin" delay="0">
                                      <p:tn val="54"/>
                                    </p:cond>
                                  </p:endCondLst>
                                  <p:childTnLst>
                                    <p:set>
                                      <p:cBhvr>
                                        <p:cTn id="55" dur="1" fill="hold">
                                          <p:stCondLst>
                                            <p:cond delay="0"/>
                                          </p:stCondLst>
                                        </p:cTn>
                                        <p:tgtEl>
                                          <p:spTgt spid="23"/>
                                        </p:tgtEl>
                                        <p:attrNameLst>
                                          <p:attrName>style.visibility</p:attrName>
                                        </p:attrNameLst>
                                      </p:cBhvr>
                                      <p:to>
                                        <p:strVal val="visible"/>
                                      </p:to>
                                    </p:set>
                                    <p:animEffect transition="in" filter="wipe(down)">
                                      <p:cBhvr>
                                        <p:cTn id="56" dur="500"/>
                                        <p:tgtEl>
                                          <p:spTgt spid="23"/>
                                        </p:tgtEl>
                                      </p:cBhvr>
                                    </p:animEffect>
                                  </p:childTnLst>
                                </p:cTn>
                              </p:par>
                              <p:par>
                                <p:cTn id="57" presetID="22" presetClass="entr" presetSubtype="4" fill="hold" grpId="0" nodeType="withEffect">
                                  <p:stCondLst>
                                    <p:cond delay="0"/>
                                  </p:stCondLst>
                                  <p:childTnLst>
                                    <p:set>
                                      <p:cBhvr>
                                        <p:cTn id="58" dur="1" fill="hold">
                                          <p:stCondLst>
                                            <p:cond delay="0"/>
                                          </p:stCondLst>
                                        </p:cTn>
                                        <p:tgtEl>
                                          <p:spTgt spid="27"/>
                                        </p:tgtEl>
                                        <p:attrNameLst>
                                          <p:attrName>style.visibility</p:attrName>
                                        </p:attrNameLst>
                                      </p:cBhvr>
                                      <p:to>
                                        <p:strVal val="visible"/>
                                      </p:to>
                                    </p:set>
                                    <p:animEffect transition="in" filter="wipe(down)">
                                      <p:cBhvr>
                                        <p:cTn id="59" dur="500"/>
                                        <p:tgtEl>
                                          <p:spTgt spid="27"/>
                                        </p:tgtEl>
                                      </p:cBhvr>
                                    </p:animEffect>
                                  </p:childTnLst>
                                </p:cTn>
                              </p:par>
                            </p:childTnLst>
                          </p:cTn>
                        </p:par>
                      </p:childTnLst>
                    </p:cTn>
                  </p:par>
                  <p:par>
                    <p:cTn id="60" fill="hold">
                      <p:stCondLst>
                        <p:cond delay="indefinite"/>
                      </p:stCondLst>
                      <p:childTnLst>
                        <p:par>
                          <p:cTn id="61" fill="hold">
                            <p:stCondLst>
                              <p:cond delay="0"/>
                            </p:stCondLst>
                            <p:childTnLst>
                              <p:par>
                                <p:cTn id="62" presetID="42" presetClass="entr" presetSubtype="0" fill="hold" grpId="0" nodeType="clickEffect">
                                  <p:stCondLst>
                                    <p:cond delay="0"/>
                                  </p:stCondLst>
                                  <p:childTnLst>
                                    <p:set>
                                      <p:cBhvr>
                                        <p:cTn id="63" dur="1" fill="hold">
                                          <p:stCondLst>
                                            <p:cond delay="0"/>
                                          </p:stCondLst>
                                        </p:cTn>
                                        <p:tgtEl>
                                          <p:spTgt spid="77"/>
                                        </p:tgtEl>
                                        <p:attrNameLst>
                                          <p:attrName>style.visibility</p:attrName>
                                        </p:attrNameLst>
                                      </p:cBhvr>
                                      <p:to>
                                        <p:strVal val="visible"/>
                                      </p:to>
                                    </p:set>
                                    <p:animEffect transition="in" filter="fade">
                                      <p:cBhvr>
                                        <p:cTn id="64" dur="1000"/>
                                        <p:tgtEl>
                                          <p:spTgt spid="77"/>
                                        </p:tgtEl>
                                      </p:cBhvr>
                                    </p:animEffect>
                                    <p:anim calcmode="lin" valueType="num">
                                      <p:cBhvr>
                                        <p:cTn id="65" dur="1000" fill="hold"/>
                                        <p:tgtEl>
                                          <p:spTgt spid="77"/>
                                        </p:tgtEl>
                                        <p:attrNameLst>
                                          <p:attrName>ppt_x</p:attrName>
                                        </p:attrNameLst>
                                      </p:cBhvr>
                                      <p:tavLst>
                                        <p:tav tm="0">
                                          <p:val>
                                            <p:strVal val="#ppt_x"/>
                                          </p:val>
                                        </p:tav>
                                        <p:tav tm="100000">
                                          <p:val>
                                            <p:strVal val="#ppt_x"/>
                                          </p:val>
                                        </p:tav>
                                      </p:tavLst>
                                    </p:anim>
                                    <p:anim calcmode="lin" valueType="num">
                                      <p:cBhvr>
                                        <p:cTn id="66" dur="1000" fill="hold"/>
                                        <p:tgtEl>
                                          <p:spTgt spid="77"/>
                                        </p:tgtEl>
                                        <p:attrNameLst>
                                          <p:attrName>ppt_y</p:attrName>
                                        </p:attrNameLst>
                                      </p:cBhvr>
                                      <p:tavLst>
                                        <p:tav tm="0">
                                          <p:val>
                                            <p:strVal val="#ppt_y+.1"/>
                                          </p:val>
                                        </p:tav>
                                        <p:tav tm="100000">
                                          <p:val>
                                            <p:strVal val="#ppt_y"/>
                                          </p:val>
                                        </p:tav>
                                      </p:tavLst>
                                    </p:anim>
                                  </p:childTnLst>
                                </p:cTn>
                              </p:par>
                              <p:par>
                                <p:cTn id="67" presetID="42" presetClass="entr" presetSubtype="0" fill="hold" nodeType="withEffect">
                                  <p:stCondLst>
                                    <p:cond delay="0"/>
                                  </p:stCondLst>
                                  <p:childTnLst>
                                    <p:set>
                                      <p:cBhvr>
                                        <p:cTn id="68" dur="1" fill="hold">
                                          <p:stCondLst>
                                            <p:cond delay="0"/>
                                          </p:stCondLst>
                                        </p:cTn>
                                        <p:tgtEl>
                                          <p:spTgt spid="11"/>
                                        </p:tgtEl>
                                        <p:attrNameLst>
                                          <p:attrName>style.visibility</p:attrName>
                                        </p:attrNameLst>
                                      </p:cBhvr>
                                      <p:to>
                                        <p:strVal val="visible"/>
                                      </p:to>
                                    </p:set>
                                    <p:animEffect transition="in" filter="fade">
                                      <p:cBhvr>
                                        <p:cTn id="69" dur="1000"/>
                                        <p:tgtEl>
                                          <p:spTgt spid="11"/>
                                        </p:tgtEl>
                                      </p:cBhvr>
                                    </p:animEffect>
                                    <p:anim calcmode="lin" valueType="num">
                                      <p:cBhvr>
                                        <p:cTn id="70" dur="1000" fill="hold"/>
                                        <p:tgtEl>
                                          <p:spTgt spid="11"/>
                                        </p:tgtEl>
                                        <p:attrNameLst>
                                          <p:attrName>ppt_x</p:attrName>
                                        </p:attrNameLst>
                                      </p:cBhvr>
                                      <p:tavLst>
                                        <p:tav tm="0">
                                          <p:val>
                                            <p:strVal val="#ppt_x"/>
                                          </p:val>
                                        </p:tav>
                                        <p:tav tm="100000">
                                          <p:val>
                                            <p:strVal val="#ppt_x"/>
                                          </p:val>
                                        </p:tav>
                                      </p:tavLst>
                                    </p:anim>
                                    <p:anim calcmode="lin" valueType="num">
                                      <p:cBhvr>
                                        <p:cTn id="71" dur="1000" fill="hold"/>
                                        <p:tgtEl>
                                          <p:spTgt spid="11"/>
                                        </p:tgtEl>
                                        <p:attrNameLst>
                                          <p:attrName>ppt_y</p:attrName>
                                        </p:attrNameLst>
                                      </p:cBhvr>
                                      <p:tavLst>
                                        <p:tav tm="0">
                                          <p:val>
                                            <p:strVal val="#ppt_y+.1"/>
                                          </p:val>
                                        </p:tav>
                                        <p:tav tm="100000">
                                          <p:val>
                                            <p:strVal val="#ppt_y"/>
                                          </p:val>
                                        </p:tav>
                                      </p:tavLst>
                                    </p:anim>
                                  </p:childTnLst>
                                </p:cTn>
                              </p:par>
                              <p:par>
                                <p:cTn id="72" presetID="42" presetClass="entr" presetSubtype="0" fill="hold" grpId="0" nodeType="withEffect">
                                  <p:stCondLst>
                                    <p:cond delay="0"/>
                                  </p:stCondLst>
                                  <p:childTnLst>
                                    <p:set>
                                      <p:cBhvr>
                                        <p:cTn id="73" dur="1" fill="hold">
                                          <p:stCondLst>
                                            <p:cond delay="0"/>
                                          </p:stCondLst>
                                        </p:cTn>
                                        <p:tgtEl>
                                          <p:spTgt spid="78"/>
                                        </p:tgtEl>
                                        <p:attrNameLst>
                                          <p:attrName>style.visibility</p:attrName>
                                        </p:attrNameLst>
                                      </p:cBhvr>
                                      <p:to>
                                        <p:strVal val="visible"/>
                                      </p:to>
                                    </p:set>
                                    <p:animEffect transition="in" filter="fade">
                                      <p:cBhvr>
                                        <p:cTn id="74" dur="1000"/>
                                        <p:tgtEl>
                                          <p:spTgt spid="78"/>
                                        </p:tgtEl>
                                      </p:cBhvr>
                                    </p:animEffect>
                                    <p:anim calcmode="lin" valueType="num">
                                      <p:cBhvr>
                                        <p:cTn id="75" dur="1000" fill="hold"/>
                                        <p:tgtEl>
                                          <p:spTgt spid="78"/>
                                        </p:tgtEl>
                                        <p:attrNameLst>
                                          <p:attrName>ppt_x</p:attrName>
                                        </p:attrNameLst>
                                      </p:cBhvr>
                                      <p:tavLst>
                                        <p:tav tm="0">
                                          <p:val>
                                            <p:strVal val="#ppt_x"/>
                                          </p:val>
                                        </p:tav>
                                        <p:tav tm="100000">
                                          <p:val>
                                            <p:strVal val="#ppt_x"/>
                                          </p:val>
                                        </p:tav>
                                      </p:tavLst>
                                    </p:anim>
                                    <p:anim calcmode="lin" valueType="num">
                                      <p:cBhvr>
                                        <p:cTn id="76" dur="1000" fill="hold"/>
                                        <p:tgtEl>
                                          <p:spTgt spid="78"/>
                                        </p:tgtEl>
                                        <p:attrNameLst>
                                          <p:attrName>ppt_y</p:attrName>
                                        </p:attrNameLst>
                                      </p:cBhvr>
                                      <p:tavLst>
                                        <p:tav tm="0">
                                          <p:val>
                                            <p:strVal val="#ppt_y+.1"/>
                                          </p:val>
                                        </p:tav>
                                        <p:tav tm="100000">
                                          <p:val>
                                            <p:strVal val="#ppt_y"/>
                                          </p:val>
                                        </p:tav>
                                      </p:tavLst>
                                    </p:anim>
                                  </p:childTnLst>
                                </p:cTn>
                              </p:par>
                              <p:par>
                                <p:cTn id="77" presetID="42" presetClass="entr" presetSubtype="0" fill="hold" nodeType="withEffect">
                                  <p:stCondLst>
                                    <p:cond delay="0"/>
                                  </p:stCondLst>
                                  <p:childTnLst>
                                    <p:set>
                                      <p:cBhvr>
                                        <p:cTn id="78" dur="1" fill="hold">
                                          <p:stCondLst>
                                            <p:cond delay="0"/>
                                          </p:stCondLst>
                                        </p:cTn>
                                        <p:tgtEl>
                                          <p:spTgt spid="16"/>
                                        </p:tgtEl>
                                        <p:attrNameLst>
                                          <p:attrName>style.visibility</p:attrName>
                                        </p:attrNameLst>
                                      </p:cBhvr>
                                      <p:to>
                                        <p:strVal val="visible"/>
                                      </p:to>
                                    </p:set>
                                    <p:animEffect transition="in" filter="fade">
                                      <p:cBhvr>
                                        <p:cTn id="79" dur="1000"/>
                                        <p:tgtEl>
                                          <p:spTgt spid="16"/>
                                        </p:tgtEl>
                                      </p:cBhvr>
                                    </p:animEffect>
                                    <p:anim calcmode="lin" valueType="num">
                                      <p:cBhvr>
                                        <p:cTn id="80" dur="1000" fill="hold"/>
                                        <p:tgtEl>
                                          <p:spTgt spid="16"/>
                                        </p:tgtEl>
                                        <p:attrNameLst>
                                          <p:attrName>ppt_x</p:attrName>
                                        </p:attrNameLst>
                                      </p:cBhvr>
                                      <p:tavLst>
                                        <p:tav tm="0">
                                          <p:val>
                                            <p:strVal val="#ppt_x"/>
                                          </p:val>
                                        </p:tav>
                                        <p:tav tm="100000">
                                          <p:val>
                                            <p:strVal val="#ppt_x"/>
                                          </p:val>
                                        </p:tav>
                                      </p:tavLst>
                                    </p:anim>
                                    <p:anim calcmode="lin" valueType="num">
                                      <p:cBhvr>
                                        <p:cTn id="81" dur="1000" fill="hold"/>
                                        <p:tgtEl>
                                          <p:spTgt spid="16"/>
                                        </p:tgtEl>
                                        <p:attrNameLst>
                                          <p:attrName>ppt_y</p:attrName>
                                        </p:attrNameLst>
                                      </p:cBhvr>
                                      <p:tavLst>
                                        <p:tav tm="0">
                                          <p:val>
                                            <p:strVal val="#ppt_y+.1"/>
                                          </p:val>
                                        </p:tav>
                                        <p:tav tm="100000">
                                          <p:val>
                                            <p:strVal val="#ppt_y"/>
                                          </p:val>
                                        </p:tav>
                                      </p:tavLst>
                                    </p:anim>
                                  </p:childTnLst>
                                </p:cTn>
                              </p:par>
                            </p:childTnLst>
                          </p:cTn>
                        </p:par>
                      </p:childTnLst>
                    </p:cTn>
                  </p:par>
                  <p:par>
                    <p:cTn id="82" fill="hold">
                      <p:stCondLst>
                        <p:cond delay="indefinite"/>
                      </p:stCondLst>
                      <p:childTnLst>
                        <p:par>
                          <p:cTn id="83" fill="hold">
                            <p:stCondLst>
                              <p:cond delay="0"/>
                            </p:stCondLst>
                            <p:childTnLst>
                              <p:par>
                                <p:cTn id="84" presetID="42" presetClass="entr" presetSubtype="0" fill="hold" grpId="0" nodeType="clickEffect">
                                  <p:stCondLst>
                                    <p:cond delay="0"/>
                                  </p:stCondLst>
                                  <p:childTnLst>
                                    <p:set>
                                      <p:cBhvr>
                                        <p:cTn id="85" dur="1" fill="hold">
                                          <p:stCondLst>
                                            <p:cond delay="0"/>
                                          </p:stCondLst>
                                        </p:cTn>
                                        <p:tgtEl>
                                          <p:spTgt spid="79"/>
                                        </p:tgtEl>
                                        <p:attrNameLst>
                                          <p:attrName>style.visibility</p:attrName>
                                        </p:attrNameLst>
                                      </p:cBhvr>
                                      <p:to>
                                        <p:strVal val="visible"/>
                                      </p:to>
                                    </p:set>
                                    <p:animEffect transition="in" filter="fade">
                                      <p:cBhvr>
                                        <p:cTn id="86" dur="1000"/>
                                        <p:tgtEl>
                                          <p:spTgt spid="79"/>
                                        </p:tgtEl>
                                      </p:cBhvr>
                                    </p:animEffect>
                                    <p:anim calcmode="lin" valueType="num">
                                      <p:cBhvr>
                                        <p:cTn id="87" dur="1000" fill="hold"/>
                                        <p:tgtEl>
                                          <p:spTgt spid="79"/>
                                        </p:tgtEl>
                                        <p:attrNameLst>
                                          <p:attrName>ppt_x</p:attrName>
                                        </p:attrNameLst>
                                      </p:cBhvr>
                                      <p:tavLst>
                                        <p:tav tm="0">
                                          <p:val>
                                            <p:strVal val="#ppt_x"/>
                                          </p:val>
                                        </p:tav>
                                        <p:tav tm="100000">
                                          <p:val>
                                            <p:strVal val="#ppt_x"/>
                                          </p:val>
                                        </p:tav>
                                      </p:tavLst>
                                    </p:anim>
                                    <p:anim calcmode="lin" valueType="num">
                                      <p:cBhvr>
                                        <p:cTn id="88" dur="1000" fill="hold"/>
                                        <p:tgtEl>
                                          <p:spTgt spid="79"/>
                                        </p:tgtEl>
                                        <p:attrNameLst>
                                          <p:attrName>ppt_y</p:attrName>
                                        </p:attrNameLst>
                                      </p:cBhvr>
                                      <p:tavLst>
                                        <p:tav tm="0">
                                          <p:val>
                                            <p:strVal val="#ppt_y+.1"/>
                                          </p:val>
                                        </p:tav>
                                        <p:tav tm="100000">
                                          <p:val>
                                            <p:strVal val="#ppt_y"/>
                                          </p:val>
                                        </p:tav>
                                      </p:tavLst>
                                    </p:anim>
                                  </p:childTnLst>
                                </p:cTn>
                              </p:par>
                            </p:childTnLst>
                          </p:cTn>
                        </p:par>
                      </p:childTnLst>
                    </p:cTn>
                  </p:par>
                  <p:par>
                    <p:cTn id="89" fill="hold">
                      <p:stCondLst>
                        <p:cond delay="indefinite"/>
                      </p:stCondLst>
                      <p:childTnLst>
                        <p:par>
                          <p:cTn id="90" fill="hold">
                            <p:stCondLst>
                              <p:cond delay="0"/>
                            </p:stCondLst>
                            <p:childTnLst>
                              <p:par>
                                <p:cTn id="91" presetID="42" presetClass="entr" presetSubtype="0" fill="hold" grpId="0" nodeType="clickEffect">
                                  <p:stCondLst>
                                    <p:cond delay="0"/>
                                  </p:stCondLst>
                                  <p:childTnLst>
                                    <p:set>
                                      <p:cBhvr>
                                        <p:cTn id="92" dur="1" fill="hold">
                                          <p:stCondLst>
                                            <p:cond delay="0"/>
                                          </p:stCondLst>
                                        </p:cTn>
                                        <p:tgtEl>
                                          <p:spTgt spid="80"/>
                                        </p:tgtEl>
                                        <p:attrNameLst>
                                          <p:attrName>style.visibility</p:attrName>
                                        </p:attrNameLst>
                                      </p:cBhvr>
                                      <p:to>
                                        <p:strVal val="visible"/>
                                      </p:to>
                                    </p:set>
                                    <p:animEffect transition="in" filter="fade">
                                      <p:cBhvr>
                                        <p:cTn id="93" dur="1000"/>
                                        <p:tgtEl>
                                          <p:spTgt spid="80"/>
                                        </p:tgtEl>
                                      </p:cBhvr>
                                    </p:animEffect>
                                    <p:anim calcmode="lin" valueType="num">
                                      <p:cBhvr>
                                        <p:cTn id="94" dur="1000" fill="hold"/>
                                        <p:tgtEl>
                                          <p:spTgt spid="80"/>
                                        </p:tgtEl>
                                        <p:attrNameLst>
                                          <p:attrName>ppt_x</p:attrName>
                                        </p:attrNameLst>
                                      </p:cBhvr>
                                      <p:tavLst>
                                        <p:tav tm="0">
                                          <p:val>
                                            <p:strVal val="#ppt_x"/>
                                          </p:val>
                                        </p:tav>
                                        <p:tav tm="100000">
                                          <p:val>
                                            <p:strVal val="#ppt_x"/>
                                          </p:val>
                                        </p:tav>
                                      </p:tavLst>
                                    </p:anim>
                                    <p:anim calcmode="lin" valueType="num">
                                      <p:cBhvr>
                                        <p:cTn id="95" dur="1000" fill="hold"/>
                                        <p:tgtEl>
                                          <p:spTgt spid="80"/>
                                        </p:tgtEl>
                                        <p:attrNameLst>
                                          <p:attrName>ppt_y</p:attrName>
                                        </p:attrNameLst>
                                      </p:cBhvr>
                                      <p:tavLst>
                                        <p:tav tm="0">
                                          <p:val>
                                            <p:strVal val="#ppt_y+.1"/>
                                          </p:val>
                                        </p:tav>
                                        <p:tav tm="100000">
                                          <p:val>
                                            <p:strVal val="#ppt_y"/>
                                          </p:val>
                                        </p:tav>
                                      </p:tavLst>
                                    </p:anim>
                                  </p:childTnLst>
                                </p:cTn>
                              </p:par>
                            </p:childTnLst>
                          </p:cTn>
                        </p:par>
                      </p:childTnLst>
                    </p:cTn>
                  </p:par>
                  <p:par>
                    <p:cTn id="96" fill="hold">
                      <p:stCondLst>
                        <p:cond delay="indefinite"/>
                      </p:stCondLst>
                      <p:childTnLst>
                        <p:par>
                          <p:cTn id="97" fill="hold">
                            <p:stCondLst>
                              <p:cond delay="0"/>
                            </p:stCondLst>
                            <p:childTnLst>
                              <p:par>
                                <p:cTn id="98" presetID="6" presetClass="entr" presetSubtype="16" fill="hold" grpId="0" nodeType="clickEffect">
                                  <p:stCondLst>
                                    <p:cond delay="0"/>
                                  </p:stCondLst>
                                  <p:childTnLst>
                                    <p:set>
                                      <p:cBhvr>
                                        <p:cTn id="99" dur="1" fill="hold">
                                          <p:stCondLst>
                                            <p:cond delay="0"/>
                                          </p:stCondLst>
                                        </p:cTn>
                                        <p:tgtEl>
                                          <p:spTgt spid="81"/>
                                        </p:tgtEl>
                                        <p:attrNameLst>
                                          <p:attrName>style.visibility</p:attrName>
                                        </p:attrNameLst>
                                      </p:cBhvr>
                                      <p:to>
                                        <p:strVal val="visible"/>
                                      </p:to>
                                    </p:set>
                                    <p:animEffect transition="in" filter="circle(in)">
                                      <p:cBhvr>
                                        <p:cTn id="100" dur="2000"/>
                                        <p:tgtEl>
                                          <p:spTgt spid="81"/>
                                        </p:tgtEl>
                                      </p:cBhvr>
                                    </p:animEffect>
                                  </p:childTnLst>
                                </p:cTn>
                              </p:par>
                            </p:childTnLst>
                          </p:cTn>
                        </p:par>
                      </p:childTnLst>
                    </p:cTn>
                  </p:par>
                  <p:par>
                    <p:cTn id="101" fill="hold">
                      <p:stCondLst>
                        <p:cond delay="indefinite"/>
                      </p:stCondLst>
                      <p:childTnLst>
                        <p:par>
                          <p:cTn id="102" fill="hold">
                            <p:stCondLst>
                              <p:cond delay="0"/>
                            </p:stCondLst>
                            <p:childTnLst>
                              <p:par>
                                <p:cTn id="103" presetID="42" presetClass="entr" presetSubtype="0" fill="hold" grpId="0" nodeType="clickEffect">
                                  <p:stCondLst>
                                    <p:cond delay="0"/>
                                  </p:stCondLst>
                                  <p:childTnLst>
                                    <p:set>
                                      <p:cBhvr>
                                        <p:cTn id="104" dur="1" fill="hold">
                                          <p:stCondLst>
                                            <p:cond delay="0"/>
                                          </p:stCondLst>
                                        </p:cTn>
                                        <p:tgtEl>
                                          <p:spTgt spid="75"/>
                                        </p:tgtEl>
                                        <p:attrNameLst>
                                          <p:attrName>style.visibility</p:attrName>
                                        </p:attrNameLst>
                                      </p:cBhvr>
                                      <p:to>
                                        <p:strVal val="visible"/>
                                      </p:to>
                                    </p:set>
                                    <p:animEffect transition="in" filter="fade">
                                      <p:cBhvr>
                                        <p:cTn id="105" dur="1000"/>
                                        <p:tgtEl>
                                          <p:spTgt spid="75"/>
                                        </p:tgtEl>
                                      </p:cBhvr>
                                    </p:animEffect>
                                    <p:anim calcmode="lin" valueType="num">
                                      <p:cBhvr>
                                        <p:cTn id="106" dur="1000" fill="hold"/>
                                        <p:tgtEl>
                                          <p:spTgt spid="75"/>
                                        </p:tgtEl>
                                        <p:attrNameLst>
                                          <p:attrName>ppt_x</p:attrName>
                                        </p:attrNameLst>
                                      </p:cBhvr>
                                      <p:tavLst>
                                        <p:tav tm="0">
                                          <p:val>
                                            <p:strVal val="#ppt_x"/>
                                          </p:val>
                                        </p:tav>
                                        <p:tav tm="100000">
                                          <p:val>
                                            <p:strVal val="#ppt_x"/>
                                          </p:val>
                                        </p:tav>
                                      </p:tavLst>
                                    </p:anim>
                                    <p:anim calcmode="lin" valueType="num">
                                      <p:cBhvr>
                                        <p:cTn id="107" dur="1000" fill="hold"/>
                                        <p:tgtEl>
                                          <p:spTgt spid="75"/>
                                        </p:tgtEl>
                                        <p:attrNameLst>
                                          <p:attrName>ppt_y</p:attrName>
                                        </p:attrNameLst>
                                      </p:cBhvr>
                                      <p:tavLst>
                                        <p:tav tm="0">
                                          <p:val>
                                            <p:strVal val="#ppt_y+.1"/>
                                          </p:val>
                                        </p:tav>
                                        <p:tav tm="100000">
                                          <p:val>
                                            <p:strVal val="#ppt_y"/>
                                          </p:val>
                                        </p:tav>
                                      </p:tavLst>
                                    </p:anim>
                                  </p:childTnLst>
                                </p:cTn>
                              </p:par>
                              <p:par>
                                <p:cTn id="108" presetID="42" presetClass="entr" presetSubtype="0" fill="hold" grpId="0" nodeType="withEffect">
                                  <p:stCondLst>
                                    <p:cond delay="0"/>
                                  </p:stCondLst>
                                  <p:childTnLst>
                                    <p:set>
                                      <p:cBhvr>
                                        <p:cTn id="109" dur="1" fill="hold">
                                          <p:stCondLst>
                                            <p:cond delay="0"/>
                                          </p:stCondLst>
                                        </p:cTn>
                                        <p:tgtEl>
                                          <p:spTgt spid="74"/>
                                        </p:tgtEl>
                                        <p:attrNameLst>
                                          <p:attrName>style.visibility</p:attrName>
                                        </p:attrNameLst>
                                      </p:cBhvr>
                                      <p:to>
                                        <p:strVal val="visible"/>
                                      </p:to>
                                    </p:set>
                                    <p:animEffect transition="in" filter="fade">
                                      <p:cBhvr>
                                        <p:cTn id="110" dur="1000"/>
                                        <p:tgtEl>
                                          <p:spTgt spid="74"/>
                                        </p:tgtEl>
                                      </p:cBhvr>
                                    </p:animEffect>
                                    <p:anim calcmode="lin" valueType="num">
                                      <p:cBhvr>
                                        <p:cTn id="111" dur="1000" fill="hold"/>
                                        <p:tgtEl>
                                          <p:spTgt spid="74"/>
                                        </p:tgtEl>
                                        <p:attrNameLst>
                                          <p:attrName>ppt_x</p:attrName>
                                        </p:attrNameLst>
                                      </p:cBhvr>
                                      <p:tavLst>
                                        <p:tav tm="0">
                                          <p:val>
                                            <p:strVal val="#ppt_x"/>
                                          </p:val>
                                        </p:tav>
                                        <p:tav tm="100000">
                                          <p:val>
                                            <p:strVal val="#ppt_x"/>
                                          </p:val>
                                        </p:tav>
                                      </p:tavLst>
                                    </p:anim>
                                    <p:anim calcmode="lin" valueType="num">
                                      <p:cBhvr>
                                        <p:cTn id="112" dur="1000" fill="hold"/>
                                        <p:tgtEl>
                                          <p:spTgt spid="74"/>
                                        </p:tgtEl>
                                        <p:attrNameLst>
                                          <p:attrName>ppt_y</p:attrName>
                                        </p:attrNameLst>
                                      </p:cBhvr>
                                      <p:tavLst>
                                        <p:tav tm="0">
                                          <p:val>
                                            <p:strVal val="#ppt_y+.1"/>
                                          </p:val>
                                        </p:tav>
                                        <p:tav tm="100000">
                                          <p:val>
                                            <p:strVal val="#ppt_y"/>
                                          </p:val>
                                        </p:tav>
                                      </p:tavLst>
                                    </p:anim>
                                  </p:childTnLst>
                                </p:cTn>
                              </p:par>
                            </p:childTnLst>
                          </p:cTn>
                        </p:par>
                      </p:childTnLst>
                    </p:cTn>
                  </p:par>
                  <p:par>
                    <p:cTn id="113" fill="hold">
                      <p:stCondLst>
                        <p:cond delay="indefinite"/>
                      </p:stCondLst>
                      <p:childTnLst>
                        <p:par>
                          <p:cTn id="114" fill="hold">
                            <p:stCondLst>
                              <p:cond delay="0"/>
                            </p:stCondLst>
                            <p:childTnLst>
                              <p:par>
                                <p:cTn id="115" presetID="6" presetClass="entr" presetSubtype="16" fill="hold" nodeType="clickEffect">
                                  <p:stCondLst>
                                    <p:cond delay="0"/>
                                  </p:stCondLst>
                                  <p:childTnLst>
                                    <p:set>
                                      <p:cBhvr>
                                        <p:cTn id="116" dur="1" fill="hold">
                                          <p:stCondLst>
                                            <p:cond delay="0"/>
                                          </p:stCondLst>
                                        </p:cTn>
                                        <p:tgtEl>
                                          <p:spTgt spid="1028"/>
                                        </p:tgtEl>
                                        <p:attrNameLst>
                                          <p:attrName>style.visibility</p:attrName>
                                        </p:attrNameLst>
                                      </p:cBhvr>
                                      <p:to>
                                        <p:strVal val="visible"/>
                                      </p:to>
                                    </p:set>
                                    <p:animEffect transition="in" filter="circle(in)">
                                      <p:cBhvr>
                                        <p:cTn id="117" dur="2000"/>
                                        <p:tgtEl>
                                          <p:spTgt spid="1028"/>
                                        </p:tgtEl>
                                      </p:cBhvr>
                                    </p:animEffect>
                                  </p:childTnLst>
                                </p:cTn>
                              </p:par>
                            </p:childTnLst>
                          </p:cTn>
                        </p:par>
                      </p:childTnLst>
                    </p:cTn>
                  </p:par>
                  <p:par>
                    <p:cTn id="118" fill="hold">
                      <p:stCondLst>
                        <p:cond delay="indefinite"/>
                      </p:stCondLst>
                      <p:childTnLst>
                        <p:par>
                          <p:cTn id="119" fill="hold">
                            <p:stCondLst>
                              <p:cond delay="0"/>
                            </p:stCondLst>
                            <p:childTnLst>
                              <p:par>
                                <p:cTn id="120" presetID="6" presetClass="entr" presetSubtype="16" fill="hold" grpId="0" nodeType="clickEffect">
                                  <p:stCondLst>
                                    <p:cond delay="0"/>
                                  </p:stCondLst>
                                  <p:childTnLst>
                                    <p:set>
                                      <p:cBhvr>
                                        <p:cTn id="121" dur="1" fill="hold">
                                          <p:stCondLst>
                                            <p:cond delay="0"/>
                                          </p:stCondLst>
                                        </p:cTn>
                                        <p:tgtEl>
                                          <p:spTgt spid="83"/>
                                        </p:tgtEl>
                                        <p:attrNameLst>
                                          <p:attrName>style.visibility</p:attrName>
                                        </p:attrNameLst>
                                      </p:cBhvr>
                                      <p:to>
                                        <p:strVal val="visible"/>
                                      </p:to>
                                    </p:set>
                                    <p:animEffect transition="in" filter="circle(in)">
                                      <p:cBhvr>
                                        <p:cTn id="122" dur="2000"/>
                                        <p:tgtEl>
                                          <p:spTgt spid="83"/>
                                        </p:tgtEl>
                                      </p:cBhvr>
                                    </p:animEffect>
                                  </p:childTnLst>
                                </p:cTn>
                              </p:par>
                              <p:par>
                                <p:cTn id="123" presetID="6" presetClass="entr" presetSubtype="16" fill="hold" grpId="0" nodeType="withEffect">
                                  <p:stCondLst>
                                    <p:cond delay="0"/>
                                  </p:stCondLst>
                                  <p:childTnLst>
                                    <p:set>
                                      <p:cBhvr>
                                        <p:cTn id="124" dur="1" fill="hold">
                                          <p:stCondLst>
                                            <p:cond delay="0"/>
                                          </p:stCondLst>
                                        </p:cTn>
                                        <p:tgtEl>
                                          <p:spTgt spid="26"/>
                                        </p:tgtEl>
                                        <p:attrNameLst>
                                          <p:attrName>style.visibility</p:attrName>
                                        </p:attrNameLst>
                                      </p:cBhvr>
                                      <p:to>
                                        <p:strVal val="visible"/>
                                      </p:to>
                                    </p:set>
                                    <p:animEffect transition="in" filter="circle(in)">
                                      <p:cBhvr>
                                        <p:cTn id="125" dur="2000"/>
                                        <p:tgtEl>
                                          <p:spTgt spid="26"/>
                                        </p:tgtEl>
                                      </p:cBhvr>
                                    </p:animEffect>
                                  </p:childTnLst>
                                </p:cTn>
                              </p:par>
                              <p:par>
                                <p:cTn id="126" presetID="6" presetClass="entr" presetSubtype="16" fill="hold" nodeType="withEffect">
                                  <p:stCondLst>
                                    <p:cond delay="0"/>
                                  </p:stCondLst>
                                  <p:childTnLst>
                                    <p:set>
                                      <p:cBhvr>
                                        <p:cTn id="127" dur="1" fill="hold">
                                          <p:stCondLst>
                                            <p:cond delay="0"/>
                                          </p:stCondLst>
                                        </p:cTn>
                                        <p:tgtEl>
                                          <p:spTgt spid="87"/>
                                        </p:tgtEl>
                                        <p:attrNameLst>
                                          <p:attrName>style.visibility</p:attrName>
                                        </p:attrNameLst>
                                      </p:cBhvr>
                                      <p:to>
                                        <p:strVal val="visible"/>
                                      </p:to>
                                    </p:set>
                                    <p:animEffect transition="in" filter="circle(in)">
                                      <p:cBhvr>
                                        <p:cTn id="128" dur="2000"/>
                                        <p:tgtEl>
                                          <p:spTgt spid="87"/>
                                        </p:tgtEl>
                                      </p:cBhvr>
                                    </p:animEffect>
                                  </p:childTnLst>
                                </p:cTn>
                              </p:par>
                            </p:childTnLst>
                          </p:cTn>
                        </p:par>
                      </p:childTnLst>
                    </p:cTn>
                  </p:par>
                  <p:par>
                    <p:cTn id="129" fill="hold">
                      <p:stCondLst>
                        <p:cond delay="indefinite"/>
                      </p:stCondLst>
                      <p:childTnLst>
                        <p:par>
                          <p:cTn id="130" fill="hold">
                            <p:stCondLst>
                              <p:cond delay="0"/>
                            </p:stCondLst>
                            <p:childTnLst>
                              <p:par>
                                <p:cTn id="131" presetID="6" presetClass="entr" presetSubtype="16" fill="hold" grpId="0" nodeType="clickEffect">
                                  <p:stCondLst>
                                    <p:cond delay="0"/>
                                  </p:stCondLst>
                                  <p:childTnLst>
                                    <p:set>
                                      <p:cBhvr>
                                        <p:cTn id="132" dur="1" fill="hold">
                                          <p:stCondLst>
                                            <p:cond delay="0"/>
                                          </p:stCondLst>
                                        </p:cTn>
                                        <p:tgtEl>
                                          <p:spTgt spid="25"/>
                                        </p:tgtEl>
                                        <p:attrNameLst>
                                          <p:attrName>style.visibility</p:attrName>
                                        </p:attrNameLst>
                                      </p:cBhvr>
                                      <p:to>
                                        <p:strVal val="visible"/>
                                      </p:to>
                                    </p:set>
                                    <p:animEffect transition="in" filter="circle(in)">
                                      <p:cBhvr>
                                        <p:cTn id="133" dur="2000"/>
                                        <p:tgtEl>
                                          <p:spTgt spid="25"/>
                                        </p:tgtEl>
                                      </p:cBhvr>
                                    </p:animEffect>
                                  </p:childTnLst>
                                </p:cTn>
                              </p:par>
                              <p:par>
                                <p:cTn id="134" presetID="6" presetClass="entr" presetSubtype="16" fill="hold" grpId="0" nodeType="withEffect">
                                  <p:stCondLst>
                                    <p:cond delay="0"/>
                                  </p:stCondLst>
                                  <p:childTnLst>
                                    <p:set>
                                      <p:cBhvr>
                                        <p:cTn id="135" dur="1" fill="hold">
                                          <p:stCondLst>
                                            <p:cond delay="0"/>
                                          </p:stCondLst>
                                        </p:cTn>
                                        <p:tgtEl>
                                          <p:spTgt spid="24"/>
                                        </p:tgtEl>
                                        <p:attrNameLst>
                                          <p:attrName>style.visibility</p:attrName>
                                        </p:attrNameLst>
                                      </p:cBhvr>
                                      <p:to>
                                        <p:strVal val="visible"/>
                                      </p:to>
                                    </p:set>
                                    <p:animEffect transition="in" filter="circle(in)">
                                      <p:cBhvr>
                                        <p:cTn id="136" dur="2000"/>
                                        <p:tgtEl>
                                          <p:spTgt spid="24"/>
                                        </p:tgtEl>
                                      </p:cBhvr>
                                    </p:animEffect>
                                  </p:childTnLst>
                                </p:cTn>
                              </p:par>
                              <p:par>
                                <p:cTn id="137" presetID="6" presetClass="entr" presetSubtype="16" fill="hold" nodeType="withEffect">
                                  <p:stCondLst>
                                    <p:cond delay="0"/>
                                  </p:stCondLst>
                                  <p:childTnLst>
                                    <p:set>
                                      <p:cBhvr>
                                        <p:cTn id="138" dur="1" fill="hold">
                                          <p:stCondLst>
                                            <p:cond delay="0"/>
                                          </p:stCondLst>
                                        </p:cTn>
                                        <p:tgtEl>
                                          <p:spTgt spid="85"/>
                                        </p:tgtEl>
                                        <p:attrNameLst>
                                          <p:attrName>style.visibility</p:attrName>
                                        </p:attrNameLst>
                                      </p:cBhvr>
                                      <p:to>
                                        <p:strVal val="visible"/>
                                      </p:to>
                                    </p:set>
                                    <p:animEffect transition="in" filter="circle(in)">
                                      <p:cBhvr>
                                        <p:cTn id="139" dur="2000"/>
                                        <p:tgtEl>
                                          <p:spTgt spid="85"/>
                                        </p:tgtEl>
                                      </p:cBhvr>
                                    </p:animEffect>
                                  </p:childTnLst>
                                </p:cTn>
                              </p:par>
                              <p:par>
                                <p:cTn id="140" presetID="6" presetClass="entr" presetSubtype="16" fill="hold" nodeType="withEffect">
                                  <p:stCondLst>
                                    <p:cond delay="0"/>
                                  </p:stCondLst>
                                  <p:childTnLst>
                                    <p:set>
                                      <p:cBhvr>
                                        <p:cTn id="141" dur="1" fill="hold">
                                          <p:stCondLst>
                                            <p:cond delay="0"/>
                                          </p:stCondLst>
                                        </p:cTn>
                                        <p:tgtEl>
                                          <p:spTgt spid="1032"/>
                                        </p:tgtEl>
                                        <p:attrNameLst>
                                          <p:attrName>style.visibility</p:attrName>
                                        </p:attrNameLst>
                                      </p:cBhvr>
                                      <p:to>
                                        <p:strVal val="visible"/>
                                      </p:to>
                                    </p:set>
                                    <p:animEffect transition="in" filter="circle(in)">
                                      <p:cBhvr>
                                        <p:cTn id="142" dur="2000"/>
                                        <p:tgtEl>
                                          <p:spTgt spid="1032"/>
                                        </p:tgtEl>
                                      </p:cBhvr>
                                    </p:animEffect>
                                  </p:childTnLst>
                                </p:cTn>
                              </p:par>
                              <p:par>
                                <p:cTn id="143" presetID="6" presetClass="entr" presetSubtype="16" fill="hold" nodeType="withEffect">
                                  <p:stCondLst>
                                    <p:cond delay="0"/>
                                  </p:stCondLst>
                                  <p:childTnLst>
                                    <p:set>
                                      <p:cBhvr>
                                        <p:cTn id="144" dur="1" fill="hold">
                                          <p:stCondLst>
                                            <p:cond delay="0"/>
                                          </p:stCondLst>
                                        </p:cTn>
                                        <p:tgtEl>
                                          <p:spTgt spid="1030"/>
                                        </p:tgtEl>
                                        <p:attrNameLst>
                                          <p:attrName>style.visibility</p:attrName>
                                        </p:attrNameLst>
                                      </p:cBhvr>
                                      <p:to>
                                        <p:strVal val="visible"/>
                                      </p:to>
                                    </p:set>
                                    <p:animEffect transition="in" filter="circle(in)">
                                      <p:cBhvr>
                                        <p:cTn id="145" dur="2000"/>
                                        <p:tgtEl>
                                          <p:spTgt spid="103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 grpId="0" animBg="1"/>
      <p:bldP spid="34" grpId="0" animBg="1"/>
      <p:bldP spid="35" grpId="0" animBg="1"/>
      <p:bldP spid="38" grpId="0"/>
      <p:bldP spid="58" grpId="0"/>
      <p:bldP spid="65" grpId="0"/>
      <p:bldP spid="67" grpId="0" animBg="1"/>
      <p:bldP spid="69" grpId="0" animBg="1"/>
      <p:bldP spid="71" grpId="0" animBg="1"/>
      <p:bldP spid="5" grpId="0" animBg="1"/>
      <p:bldP spid="72" grpId="0"/>
      <p:bldP spid="73" grpId="0"/>
      <p:bldP spid="74" grpId="0"/>
      <p:bldP spid="75" grpId="0"/>
      <p:bldP spid="76" grpId="0" animBg="1"/>
      <p:bldP spid="77" grpId="0"/>
      <p:bldP spid="78" grpId="0" animBg="1"/>
      <p:bldP spid="79" grpId="0" animBg="1"/>
      <p:bldP spid="80" grpId="0"/>
      <p:bldP spid="81" grpId="0"/>
      <p:bldP spid="23" grpId="0"/>
      <p:bldP spid="24" grpId="0" animBg="1"/>
      <p:bldP spid="83" grpId="0" animBg="1"/>
      <p:bldP spid="25" grpId="0" animBg="1"/>
      <p:bldP spid="26" grpId="0" animBg="1"/>
    </p:bld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 name="Cloud Callout 5">
            <a:extLst>
              <a:ext uri="{FF2B5EF4-FFF2-40B4-BE49-F238E27FC236}">
                <a16:creationId xmlns:a16="http://schemas.microsoft.com/office/drawing/2014/main" xmlns="" id="{D022718B-A56C-4DDD-9AD1-EA183553C92C}"/>
              </a:ext>
            </a:extLst>
          </p:cNvPr>
          <p:cNvSpPr/>
          <p:nvPr/>
        </p:nvSpPr>
        <p:spPr>
          <a:xfrm>
            <a:off x="4615543" y="424556"/>
            <a:ext cx="2569028" cy="1215558"/>
          </a:xfrm>
          <a:prstGeom prst="cloudCallout">
            <a:avLst/>
          </a:prstGeom>
          <a:solidFill>
            <a:srgbClr val="F8F8F8"/>
          </a:solidFill>
          <a:ln>
            <a:solidFill>
              <a:schemeClr val="tx1"/>
            </a:solidFill>
          </a:ln>
        </p:spPr>
        <p:style>
          <a:lnRef idx="1">
            <a:schemeClr val="accent4"/>
          </a:lnRef>
          <a:fillRef idx="2">
            <a:schemeClr val="accent4"/>
          </a:fillRef>
          <a:effectRef idx="1">
            <a:schemeClr val="accent4"/>
          </a:effectRef>
          <a:fontRef idx="minor">
            <a:schemeClr val="dk1"/>
          </a:fontRef>
        </p:style>
        <p:txBody>
          <a:bodyPr rtlCol="0" anchor="ctr"/>
          <a:lstStyle/>
          <a:p>
            <a:pPr algn="ctr"/>
            <a:r>
              <a:rPr lang="en-US" sz="2000" b="1" dirty="0" err="1">
                <a:solidFill>
                  <a:srgbClr val="CC6600"/>
                </a:solidFill>
              </a:rPr>
              <a:t>Ví</a:t>
            </a:r>
            <a:r>
              <a:rPr lang="en-US" sz="2000" b="1" dirty="0">
                <a:solidFill>
                  <a:srgbClr val="CC6600"/>
                </a:solidFill>
              </a:rPr>
              <a:t> </a:t>
            </a:r>
            <a:r>
              <a:rPr lang="en-US" sz="2000" b="1" dirty="0" err="1">
                <a:solidFill>
                  <a:srgbClr val="CC6600"/>
                </a:solidFill>
              </a:rPr>
              <a:t>dụ</a:t>
            </a:r>
            <a:endParaRPr lang="en-US" sz="2000" b="1" dirty="0">
              <a:solidFill>
                <a:srgbClr val="CC6600"/>
              </a:solidFill>
            </a:endParaRPr>
          </a:p>
        </p:txBody>
      </p:sp>
      <p:pic>
        <p:nvPicPr>
          <p:cNvPr id="20482" name="Picture 2" descr="Nhàn như nuôi lợn chuồng sàn">
            <a:extLst>
              <a:ext uri="{FF2B5EF4-FFF2-40B4-BE49-F238E27FC236}">
                <a16:creationId xmlns:a16="http://schemas.microsoft.com/office/drawing/2014/main" xmlns="" id="{FDED7E62-7F7F-49F0-846A-3A29DB51FB8C}"/>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31345" y="2383435"/>
            <a:ext cx="4795291" cy="2907843"/>
          </a:xfrm>
          <a:prstGeom prst="rect">
            <a:avLst/>
          </a:prstGeom>
          <a:noFill/>
          <a:extLst>
            <a:ext uri="{909E8E84-426E-40DD-AFC4-6F175D3DCCD1}">
              <a14:hiddenFill xmlns:a14="http://schemas.microsoft.com/office/drawing/2010/main">
                <a:solidFill>
                  <a:srgbClr val="FFFFFF"/>
                </a:solidFill>
              </a14:hiddenFill>
            </a:ext>
          </a:extLst>
        </p:spPr>
      </p:pic>
      <p:sp>
        <p:nvSpPr>
          <p:cNvPr id="37" name="Arrow: Up 36">
            <a:extLst>
              <a:ext uri="{FF2B5EF4-FFF2-40B4-BE49-F238E27FC236}">
                <a16:creationId xmlns:a16="http://schemas.microsoft.com/office/drawing/2014/main" xmlns="" id="{53BBA3CD-821D-4377-BD18-5452E53E51A4}"/>
              </a:ext>
            </a:extLst>
          </p:cNvPr>
          <p:cNvSpPr/>
          <p:nvPr/>
        </p:nvSpPr>
        <p:spPr>
          <a:xfrm>
            <a:off x="5631543" y="3013023"/>
            <a:ext cx="464457" cy="659567"/>
          </a:xfrm>
          <a:prstGeom prst="upArrow">
            <a:avLst/>
          </a:prstGeom>
          <a:solidFill>
            <a:srgbClr val="000099"/>
          </a:solidFill>
          <a:ln>
            <a:solidFill>
              <a:srgbClr val="00009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 name="Arrow: Curved Down 37">
            <a:extLst>
              <a:ext uri="{FF2B5EF4-FFF2-40B4-BE49-F238E27FC236}">
                <a16:creationId xmlns:a16="http://schemas.microsoft.com/office/drawing/2014/main" xmlns="" id="{96463F0E-C82F-41DE-98D9-E65211CAFB22}"/>
              </a:ext>
            </a:extLst>
          </p:cNvPr>
          <p:cNvSpPr/>
          <p:nvPr/>
        </p:nvSpPr>
        <p:spPr>
          <a:xfrm>
            <a:off x="5780852" y="1780942"/>
            <a:ext cx="2569028" cy="1065404"/>
          </a:xfrm>
          <a:prstGeom prst="curvedDownArrow">
            <a:avLst/>
          </a:prstGeom>
          <a:solidFill>
            <a:srgbClr val="0033CC"/>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pic>
        <p:nvPicPr>
          <p:cNvPr id="20484" name="Picture 4" descr="BÁNH MÌ HEO QUAY - BÁNH MÌ HOA KỲ ĐÀ NẴNG">
            <a:extLst>
              <a:ext uri="{FF2B5EF4-FFF2-40B4-BE49-F238E27FC236}">
                <a16:creationId xmlns:a16="http://schemas.microsoft.com/office/drawing/2014/main" xmlns="" id="{81EA3330-DAB2-44B0-9E99-8BDB6F24CCFB}"/>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0284685" y="3178430"/>
            <a:ext cx="1538515" cy="1192492"/>
          </a:xfrm>
          <a:prstGeom prst="rect">
            <a:avLst/>
          </a:prstGeom>
          <a:noFill/>
          <a:extLst>
            <a:ext uri="{909E8E84-426E-40DD-AFC4-6F175D3DCCD1}">
              <a14:hiddenFill xmlns:a14="http://schemas.microsoft.com/office/drawing/2010/main">
                <a:solidFill>
                  <a:srgbClr val="FFFFFF"/>
                </a:solidFill>
              </a14:hiddenFill>
            </a:ext>
          </a:extLst>
        </p:spPr>
      </p:pic>
      <p:pic>
        <p:nvPicPr>
          <p:cNvPr id="20486" name="Picture 6" descr="Bảng giáHEO QUAY HỮU CHIẾN 0937710488. 0938810499. 0934074907">
            <a:extLst>
              <a:ext uri="{FF2B5EF4-FFF2-40B4-BE49-F238E27FC236}">
                <a16:creationId xmlns:a16="http://schemas.microsoft.com/office/drawing/2014/main" xmlns="" id="{9B6F53BE-1329-43EE-8E2A-AEF7F5F803A0}"/>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967106" y="1839761"/>
            <a:ext cx="1860551" cy="1215558"/>
          </a:xfrm>
          <a:prstGeom prst="rect">
            <a:avLst/>
          </a:prstGeom>
          <a:noFill/>
          <a:extLst>
            <a:ext uri="{909E8E84-426E-40DD-AFC4-6F175D3DCCD1}">
              <a14:hiddenFill xmlns:a14="http://schemas.microsoft.com/office/drawing/2010/main">
                <a:solidFill>
                  <a:srgbClr val="FFFFFF"/>
                </a:solidFill>
              </a14:hiddenFill>
            </a:ext>
          </a:extLst>
        </p:spPr>
      </p:pic>
      <p:pic>
        <p:nvPicPr>
          <p:cNvPr id="20488" name="Picture 8" descr="Horeca | Sản phẩm | Premio Xúc xích heo xông khói">
            <a:extLst>
              <a:ext uri="{FF2B5EF4-FFF2-40B4-BE49-F238E27FC236}">
                <a16:creationId xmlns:a16="http://schemas.microsoft.com/office/drawing/2014/main" xmlns="" id="{A61164C9-C440-4507-90EE-29AA4405B348}"/>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644227" y="3838904"/>
            <a:ext cx="1538515" cy="1215558"/>
          </a:xfrm>
          <a:prstGeom prst="rect">
            <a:avLst/>
          </a:prstGeom>
          <a:noFill/>
          <a:extLst>
            <a:ext uri="{909E8E84-426E-40DD-AFC4-6F175D3DCCD1}">
              <a14:hiddenFill xmlns:a14="http://schemas.microsoft.com/office/drawing/2010/main">
                <a:solidFill>
                  <a:srgbClr val="FFFFFF"/>
                </a:solidFill>
              </a14:hiddenFill>
            </a:ext>
          </a:extLst>
        </p:spPr>
      </p:pic>
      <p:sp>
        <p:nvSpPr>
          <p:cNvPr id="44" name="Arrow: Curved Down 43">
            <a:extLst>
              <a:ext uri="{FF2B5EF4-FFF2-40B4-BE49-F238E27FC236}">
                <a16:creationId xmlns:a16="http://schemas.microsoft.com/office/drawing/2014/main" xmlns="" id="{A624C3B2-393D-4EFD-9333-0843289B419F}"/>
              </a:ext>
            </a:extLst>
          </p:cNvPr>
          <p:cNvSpPr/>
          <p:nvPr/>
        </p:nvSpPr>
        <p:spPr>
          <a:xfrm rot="10800000">
            <a:off x="4447440" y="5291278"/>
            <a:ext cx="2533064" cy="925822"/>
          </a:xfrm>
          <a:prstGeom prst="curvedDownArrow">
            <a:avLst/>
          </a:prstGeom>
          <a:solidFill>
            <a:srgbClr val="0033C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45" name="TextBox 44">
            <a:extLst>
              <a:ext uri="{FF2B5EF4-FFF2-40B4-BE49-F238E27FC236}">
                <a16:creationId xmlns:a16="http://schemas.microsoft.com/office/drawing/2014/main" xmlns="" id="{BCD301CB-8633-4722-99A4-A3F4AA5E7014}"/>
              </a:ext>
            </a:extLst>
          </p:cNvPr>
          <p:cNvSpPr txBox="1"/>
          <p:nvPr/>
        </p:nvSpPr>
        <p:spPr>
          <a:xfrm>
            <a:off x="2090361" y="1780942"/>
            <a:ext cx="1277257" cy="461665"/>
          </a:xfrm>
          <a:prstGeom prst="rect">
            <a:avLst/>
          </a:prstGeom>
          <a:noFill/>
        </p:spPr>
        <p:txBody>
          <a:bodyPr wrap="square">
            <a:spAutoFit/>
          </a:bodyPr>
          <a:lstStyle/>
          <a:p>
            <a:pPr algn="ctr" eaLnBrk="1" hangingPunct="1">
              <a:spcBef>
                <a:spcPct val="50000"/>
              </a:spcBef>
            </a:pPr>
            <a:r>
              <a:rPr lang="vi-VN" altLang="en-US" sz="2400" b="1" dirty="0">
                <a:solidFill>
                  <a:srgbClr val="C00000"/>
                </a:solidFill>
                <a:latin typeface="Times New Roman" panose="02020603050405020304" pitchFamily="18" charset="0"/>
              </a:rPr>
              <a:t>H</a:t>
            </a:r>
            <a:r>
              <a:rPr lang="en-US" altLang="en-US" sz="2400" b="1" dirty="0">
                <a:solidFill>
                  <a:srgbClr val="C00000"/>
                </a:solidFill>
                <a:latin typeface="Times New Roman" panose="02020603050405020304" pitchFamily="18" charset="0"/>
              </a:rPr>
              <a:t> </a:t>
            </a:r>
            <a:r>
              <a:rPr lang="vi-VN" altLang="en-US" sz="2400" b="1" dirty="0">
                <a:solidFill>
                  <a:srgbClr val="C00000"/>
                </a:solidFill>
                <a:latin typeface="Times New Roman" panose="02020603050405020304" pitchFamily="18" charset="0"/>
              </a:rPr>
              <a:t>&lt;</a:t>
            </a:r>
            <a:r>
              <a:rPr lang="en-US" altLang="en-US" sz="2400" b="1" dirty="0">
                <a:solidFill>
                  <a:srgbClr val="C00000"/>
                </a:solidFill>
                <a:latin typeface="Times New Roman" panose="02020603050405020304" pitchFamily="18" charset="0"/>
              </a:rPr>
              <a:t> </a:t>
            </a:r>
            <a:r>
              <a:rPr lang="vi-VN" altLang="en-US" sz="2400" b="1" dirty="0">
                <a:solidFill>
                  <a:srgbClr val="C00000"/>
                </a:solidFill>
                <a:latin typeface="Times New Roman" panose="02020603050405020304" pitchFamily="18" charset="0"/>
              </a:rPr>
              <a:t>T</a:t>
            </a:r>
            <a:endParaRPr lang="en-US" altLang="en-US" sz="2400" b="1" dirty="0">
              <a:solidFill>
                <a:srgbClr val="C00000"/>
              </a:solidFill>
              <a:latin typeface="Times New Roman" panose="02020603050405020304" pitchFamily="18" charset="0"/>
            </a:endParaRPr>
          </a:p>
        </p:txBody>
      </p:sp>
      <p:sp>
        <p:nvSpPr>
          <p:cNvPr id="46" name="TextBox 45">
            <a:extLst>
              <a:ext uri="{FF2B5EF4-FFF2-40B4-BE49-F238E27FC236}">
                <a16:creationId xmlns:a16="http://schemas.microsoft.com/office/drawing/2014/main" xmlns="" id="{2BDAA995-F668-4529-B6F7-562A996F2735}"/>
              </a:ext>
            </a:extLst>
          </p:cNvPr>
          <p:cNvSpPr txBox="1"/>
          <p:nvPr/>
        </p:nvSpPr>
        <p:spPr>
          <a:xfrm>
            <a:off x="2090360" y="5510207"/>
            <a:ext cx="1277257" cy="461665"/>
          </a:xfrm>
          <a:prstGeom prst="rect">
            <a:avLst/>
          </a:prstGeom>
          <a:noFill/>
        </p:spPr>
        <p:txBody>
          <a:bodyPr wrap="square">
            <a:spAutoFit/>
          </a:bodyPr>
          <a:lstStyle/>
          <a:p>
            <a:pPr algn="ctr" eaLnBrk="1" hangingPunct="1">
              <a:spcBef>
                <a:spcPct val="50000"/>
              </a:spcBef>
            </a:pPr>
            <a:r>
              <a:rPr lang="en-US" altLang="en-US" sz="2400" b="1" dirty="0">
                <a:solidFill>
                  <a:srgbClr val="C00000"/>
                </a:solidFill>
                <a:latin typeface="Times New Roman" panose="02020603050405020304" pitchFamily="18" charset="0"/>
              </a:rPr>
              <a:t>T </a:t>
            </a:r>
            <a:r>
              <a:rPr lang="vi-VN" altLang="en-US" sz="2400" b="1" dirty="0">
                <a:solidFill>
                  <a:srgbClr val="C00000"/>
                </a:solidFill>
                <a:latin typeface="Times New Roman" panose="02020603050405020304" pitchFamily="18" charset="0"/>
              </a:rPr>
              <a:t>&lt;</a:t>
            </a:r>
            <a:r>
              <a:rPr lang="en-US" altLang="en-US" sz="2400" b="1" dirty="0">
                <a:solidFill>
                  <a:srgbClr val="C00000"/>
                </a:solidFill>
                <a:latin typeface="Times New Roman" panose="02020603050405020304" pitchFamily="18" charset="0"/>
              </a:rPr>
              <a:t> H</a:t>
            </a:r>
          </a:p>
        </p:txBody>
      </p:sp>
      <p:sp>
        <p:nvSpPr>
          <p:cNvPr id="47" name="Arrow: Up 46">
            <a:extLst>
              <a:ext uri="{FF2B5EF4-FFF2-40B4-BE49-F238E27FC236}">
                <a16:creationId xmlns:a16="http://schemas.microsoft.com/office/drawing/2014/main" xmlns="" id="{FA3045BE-EE57-465D-AB42-8EECEE26A805}"/>
              </a:ext>
            </a:extLst>
          </p:cNvPr>
          <p:cNvSpPr/>
          <p:nvPr/>
        </p:nvSpPr>
        <p:spPr>
          <a:xfrm>
            <a:off x="11277709" y="1180194"/>
            <a:ext cx="464457" cy="659567"/>
          </a:xfrm>
          <a:prstGeom prst="upArrow">
            <a:avLst/>
          </a:prstGeom>
          <a:solidFill>
            <a:srgbClr val="000099"/>
          </a:solidFill>
          <a:ln>
            <a:solidFill>
              <a:srgbClr val="00009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60" name="Picture 59">
            <a:extLst>
              <a:ext uri="{FF2B5EF4-FFF2-40B4-BE49-F238E27FC236}">
                <a16:creationId xmlns:a16="http://schemas.microsoft.com/office/drawing/2014/main" xmlns="" id="{B37E6724-AA08-41D0-ADBE-8EE1A5462848}"/>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rot="4125684">
            <a:off x="-231106" y="5870655"/>
            <a:ext cx="1124902" cy="975233"/>
          </a:xfrm>
          <a:prstGeom prst="rect">
            <a:avLst/>
          </a:prstGeom>
        </p:spPr>
      </p:pic>
      <p:pic>
        <p:nvPicPr>
          <p:cNvPr id="61" name="Picture 60">
            <a:extLst>
              <a:ext uri="{FF2B5EF4-FFF2-40B4-BE49-F238E27FC236}">
                <a16:creationId xmlns:a16="http://schemas.microsoft.com/office/drawing/2014/main" xmlns="" id="{A768D93D-64E2-4AEF-A3BD-4F116D6F2FDF}"/>
              </a:ext>
            </a:extLst>
          </p:cNvPr>
          <p:cNvPicPr>
            <a:picLocks noChangeAspect="1"/>
          </p:cNvPicPr>
          <p:nvPr/>
        </p:nvPicPr>
        <p:blipFill>
          <a:blip r:embed="rId7" cstate="print">
            <a:extLst>
              <a:ext uri="{28A0092B-C50C-407E-A947-70E740481C1C}">
                <a14:useLocalDpi xmlns:a14="http://schemas.microsoft.com/office/drawing/2010/main" val="0"/>
              </a:ext>
            </a:extLst>
          </a:blip>
          <a:stretch>
            <a:fillRect/>
          </a:stretch>
        </p:blipFill>
        <p:spPr>
          <a:xfrm>
            <a:off x="22619" y="33256"/>
            <a:ext cx="966974" cy="1146938"/>
          </a:xfrm>
          <a:prstGeom prst="rect">
            <a:avLst/>
          </a:prstGeom>
        </p:spPr>
      </p:pic>
      <p:pic>
        <p:nvPicPr>
          <p:cNvPr id="20490" name="Picture 10" descr="3 tác dụng chính của phụ gia làm giò chả - Máy chế biến thực phẩm - Cơ Khí  Viễn Đông Máy chế biến thực phẩm – Cơ Khí Viễn Đông">
            <a:extLst>
              <a:ext uri="{FF2B5EF4-FFF2-40B4-BE49-F238E27FC236}">
                <a16:creationId xmlns:a16="http://schemas.microsoft.com/office/drawing/2014/main" xmlns="" id="{30D0E59D-35B4-4B70-9D92-8D8A52BD93D2}"/>
              </a:ext>
            </a:extLst>
          </p:cNvPr>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6197943" y="3607088"/>
            <a:ext cx="2168552" cy="1737909"/>
          </a:xfrm>
          <a:prstGeom prst="rect">
            <a:avLst/>
          </a:prstGeom>
          <a:noFill/>
          <a:extLst>
            <a:ext uri="{909E8E84-426E-40DD-AFC4-6F175D3DCCD1}">
              <a14:hiddenFill xmlns:a14="http://schemas.microsoft.com/office/drawing/2010/main">
                <a:solidFill>
                  <a:srgbClr val="FFFFFF"/>
                </a:solidFill>
              </a14:hiddenFill>
            </a:ext>
          </a:extLst>
        </p:spPr>
      </p:pic>
      <p:pic>
        <p:nvPicPr>
          <p:cNvPr id="63" name="Picture 62">
            <a:extLst>
              <a:ext uri="{FF2B5EF4-FFF2-40B4-BE49-F238E27FC236}">
                <a16:creationId xmlns:a16="http://schemas.microsoft.com/office/drawing/2014/main" xmlns="" id="{F732B192-BDCE-4CF6-808F-A2D3E207542F}"/>
              </a:ext>
            </a:extLst>
          </p:cNvPr>
          <p:cNvPicPr>
            <a:picLocks noChangeAspect="1"/>
          </p:cNvPicPr>
          <p:nvPr/>
        </p:nvPicPr>
        <p:blipFill>
          <a:blip r:embed="rId9" cstate="print">
            <a:extLst>
              <a:ext uri="{28A0092B-C50C-407E-A947-70E740481C1C}">
                <a14:useLocalDpi xmlns:a14="http://schemas.microsoft.com/office/drawing/2010/main" val="0"/>
              </a:ext>
            </a:extLst>
          </a:blip>
          <a:stretch>
            <a:fillRect/>
          </a:stretch>
        </p:blipFill>
        <p:spPr>
          <a:xfrm>
            <a:off x="11059885" y="5741040"/>
            <a:ext cx="1030441" cy="1116960"/>
          </a:xfrm>
          <a:prstGeom prst="rect">
            <a:avLst/>
          </a:prstGeom>
        </p:spPr>
      </p:pic>
    </p:spTree>
    <p:extLst>
      <p:ext uri="{BB962C8B-B14F-4D97-AF65-F5344CB8AC3E}">
        <p14:creationId xmlns:p14="http://schemas.microsoft.com/office/powerpoint/2010/main" val="2753546241"/>
      </p:ext>
    </p:extLst>
  </p:cSld>
  <p:clrMapOvr>
    <a:masterClrMapping/>
  </p:clrMapOvr>
  <p:timing>
    <p:tnLst>
      <p:par>
        <p:cTn id="1" dur="indefinite" restart="never" nodeType="tmRoot"/>
      </p:par>
    </p:tnLst>
  </p:timing>
</p:sld>
</file>

<file path=ppt/slides/slide14.xml><?xml version="1.0" encoding="utf-8"?>
<p:sld xmlns:a="http://schemas.openxmlformats.org/drawingml/2006/main" xmlns:r="http://schemas.openxmlformats.org/officeDocument/2006/relationships" xmlns:p="http://schemas.openxmlformats.org/presentationml/2006/main">
  <p:cSld>
    <p:bg>
      <p:bgPr>
        <a:pattFill prst="pct5">
          <a:fgClr>
            <a:srgbClr val="F3F3F3"/>
          </a:fgClr>
          <a:bgClr>
            <a:schemeClr val="bg1"/>
          </a:bgClr>
        </a:pattFill>
        <a:effectLst/>
      </p:bgPr>
    </p:bg>
    <p:spTree>
      <p:nvGrpSpPr>
        <p:cNvPr id="1" name="Shape 339"/>
        <p:cNvGrpSpPr/>
        <p:nvPr/>
      </p:nvGrpSpPr>
      <p:grpSpPr>
        <a:xfrm>
          <a:off x="0" y="0"/>
          <a:ext cx="0" cy="0"/>
          <a:chOff x="0" y="0"/>
          <a:chExt cx="0" cy="0"/>
        </a:xfrm>
      </p:grpSpPr>
      <p:sp>
        <p:nvSpPr>
          <p:cNvPr id="28" name="Rectangle 27">
            <a:extLst>
              <a:ext uri="{FF2B5EF4-FFF2-40B4-BE49-F238E27FC236}">
                <a16:creationId xmlns:a16="http://schemas.microsoft.com/office/drawing/2014/main" xmlns="" id="{DD2D216B-7EA5-4930-9846-04D043696122}"/>
              </a:ext>
            </a:extLst>
          </p:cNvPr>
          <p:cNvSpPr>
            <a:spLocks noChangeArrowheads="1"/>
          </p:cNvSpPr>
          <p:nvPr/>
        </p:nvSpPr>
        <p:spPr bwMode="auto">
          <a:xfrm>
            <a:off x="4749317" y="319750"/>
            <a:ext cx="2693366" cy="461665"/>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non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en-US" altLang="en-US" sz="2400" b="1" dirty="0" err="1">
                <a:cs typeface="Arial" panose="020B0604020202020204" pitchFamily="34" charset="0"/>
                <a:sym typeface="Arial" panose="020B0604020202020204" pitchFamily="34" charset="0"/>
              </a:rPr>
              <a:t>Vậy</a:t>
            </a:r>
            <a:r>
              <a:rPr lang="en-US" altLang="en-US" sz="2400" b="1" dirty="0">
                <a:cs typeface="Arial" panose="020B0604020202020204" pitchFamily="34" charset="0"/>
                <a:sym typeface="Arial" panose="020B0604020202020204" pitchFamily="34" charset="0"/>
              </a:rPr>
              <a:t> </a:t>
            </a:r>
            <a:r>
              <a:rPr lang="en-US" altLang="en-US" sz="2400" b="1" dirty="0">
                <a:cs typeface="Arial" panose="020B0604020202020204" pitchFamily="34" charset="0"/>
                <a:sym typeface="Wingdings" panose="05000000000000000000" pitchFamily="2" charset="2"/>
              </a:rPr>
              <a:t>∆</a:t>
            </a:r>
            <a:r>
              <a:rPr lang="en-US" altLang="en-US" sz="2400" b="1" dirty="0">
                <a:cs typeface="Arial" panose="020B0604020202020204" pitchFamily="34" charset="0"/>
                <a:sym typeface="Wingdings 3" panose="05040102010807070707" pitchFamily="18" charset="2"/>
              </a:rPr>
              <a:t>T ở </a:t>
            </a:r>
            <a:r>
              <a:rPr lang="en-US" altLang="en-US" sz="2400" b="1" dirty="0" err="1">
                <a:cs typeface="Arial" panose="020B0604020202020204" pitchFamily="34" charset="0"/>
                <a:sym typeface="Wingdings 3" panose="05040102010807070707" pitchFamily="18" charset="2"/>
              </a:rPr>
              <a:t>đâu</a:t>
            </a:r>
            <a:r>
              <a:rPr lang="en-US" altLang="en-US" sz="2400" b="1" dirty="0">
                <a:cs typeface="Arial" panose="020B0604020202020204" pitchFamily="34" charset="0"/>
                <a:sym typeface="Wingdings 3" panose="05040102010807070707" pitchFamily="18" charset="2"/>
              </a:rPr>
              <a:t> ra?</a:t>
            </a:r>
            <a:endParaRPr lang="en-US" altLang="en-US" sz="2400" dirty="0"/>
          </a:p>
        </p:txBody>
      </p:sp>
      <p:sp>
        <p:nvSpPr>
          <p:cNvPr id="31" name="Rectangle 2">
            <a:extLst>
              <a:ext uri="{FF2B5EF4-FFF2-40B4-BE49-F238E27FC236}">
                <a16:creationId xmlns:a16="http://schemas.microsoft.com/office/drawing/2014/main" xmlns="" id="{FA195F78-229B-4FC3-9F1B-A8BBDBFFEC15}"/>
              </a:ext>
            </a:extLst>
          </p:cNvPr>
          <p:cNvSpPr txBox="1">
            <a:spLocks noChangeArrowheads="1"/>
          </p:cNvSpPr>
          <p:nvPr/>
        </p:nvSpPr>
        <p:spPr bwMode="auto">
          <a:xfrm>
            <a:off x="570566" y="1822436"/>
            <a:ext cx="4527303" cy="2618923"/>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marL="57150" indent="49213">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just" eaLnBrk="1" hangingPunct="1">
              <a:lnSpc>
                <a:spcPct val="115000"/>
              </a:lnSpc>
              <a:spcBef>
                <a:spcPct val="10000"/>
              </a:spcBef>
              <a:buFont typeface="Wingdings" panose="05000000000000000000" pitchFamily="2" charset="2"/>
              <a:buNone/>
            </a:pPr>
            <a:r>
              <a:rPr lang="en-US" altLang="en-US" sz="2200" dirty="0">
                <a:solidFill>
                  <a:srgbClr val="002060"/>
                </a:solidFill>
                <a:latin typeface="+mj-lt"/>
                <a:cs typeface="Arial" panose="020B0604020202020204" pitchFamily="34" charset="0"/>
                <a:sym typeface="Wingdings 3" panose="05040102010807070707" pitchFamily="18" charset="2"/>
              </a:rPr>
              <a:t>+ </a:t>
            </a:r>
            <a:r>
              <a:rPr lang="en-US" altLang="en-US" sz="2200" dirty="0" err="1">
                <a:solidFill>
                  <a:srgbClr val="002060"/>
                </a:solidFill>
                <a:latin typeface="+mj-lt"/>
                <a:cs typeface="Arial" panose="020B0604020202020204" pitchFamily="34" charset="0"/>
                <a:sym typeface="Wingdings 3" panose="05040102010807070707" pitchFamily="18" charset="2"/>
              </a:rPr>
              <a:t>Đối</a:t>
            </a:r>
            <a:r>
              <a:rPr lang="en-US" altLang="en-US" sz="2200" dirty="0">
                <a:solidFill>
                  <a:srgbClr val="002060"/>
                </a:solidFill>
                <a:latin typeface="+mj-lt"/>
                <a:cs typeface="Arial" panose="020B0604020202020204" pitchFamily="34" charset="0"/>
                <a:sym typeface="Wingdings 3" panose="05040102010807070707" pitchFamily="18" charset="2"/>
              </a:rPr>
              <a:t> </a:t>
            </a:r>
            <a:r>
              <a:rPr lang="en-US" altLang="en-US" sz="2200" dirty="0" err="1">
                <a:solidFill>
                  <a:srgbClr val="002060"/>
                </a:solidFill>
                <a:latin typeface="+mj-lt"/>
                <a:cs typeface="Arial" panose="020B0604020202020204" pitchFamily="34" charset="0"/>
                <a:sym typeface="Wingdings 3" panose="05040102010807070707" pitchFamily="18" charset="2"/>
              </a:rPr>
              <a:t>với</a:t>
            </a:r>
            <a:r>
              <a:rPr lang="en-US" altLang="en-US" sz="2200" dirty="0">
                <a:solidFill>
                  <a:srgbClr val="002060"/>
                </a:solidFill>
                <a:latin typeface="+mj-lt"/>
                <a:cs typeface="Arial" panose="020B0604020202020204" pitchFamily="34" charset="0"/>
                <a:sym typeface="Wingdings 3" panose="05040102010807070707" pitchFamily="18" charset="2"/>
              </a:rPr>
              <a:t> </a:t>
            </a:r>
            <a:r>
              <a:rPr lang="en-US" altLang="en-US" sz="2200" dirty="0" err="1">
                <a:solidFill>
                  <a:srgbClr val="002060"/>
                </a:solidFill>
                <a:latin typeface="+mj-lt"/>
                <a:cs typeface="Arial" panose="020B0604020202020204" pitchFamily="34" charset="0"/>
                <a:sym typeface="Wingdings 3" panose="05040102010807070707" pitchFamily="18" charset="2"/>
              </a:rPr>
              <a:t>người</a:t>
            </a:r>
            <a:r>
              <a:rPr lang="en-US" altLang="en-US" sz="2200" dirty="0">
                <a:solidFill>
                  <a:srgbClr val="002060"/>
                </a:solidFill>
                <a:latin typeface="+mj-lt"/>
                <a:cs typeface="Arial" panose="020B0604020202020204" pitchFamily="34" charset="0"/>
                <a:sym typeface="Wingdings 3" panose="05040102010807070707" pitchFamily="18" charset="2"/>
              </a:rPr>
              <a:t> </a:t>
            </a:r>
            <a:r>
              <a:rPr lang="en-US" altLang="en-US" sz="2200" dirty="0" err="1">
                <a:solidFill>
                  <a:srgbClr val="002060"/>
                </a:solidFill>
                <a:latin typeface="+mj-lt"/>
                <a:cs typeface="Arial" panose="020B0604020202020204" pitchFamily="34" charset="0"/>
                <a:sym typeface="Wingdings 3" panose="05040102010807070707" pitchFamily="18" charset="2"/>
              </a:rPr>
              <a:t>trao</a:t>
            </a:r>
            <a:r>
              <a:rPr lang="en-US" altLang="en-US" sz="2200" dirty="0">
                <a:solidFill>
                  <a:srgbClr val="002060"/>
                </a:solidFill>
                <a:latin typeface="+mj-lt"/>
                <a:cs typeface="Arial" panose="020B0604020202020204" pitchFamily="34" charset="0"/>
                <a:sym typeface="Wingdings 3" panose="05040102010807070707" pitchFamily="18" charset="2"/>
              </a:rPr>
              <a:t> </a:t>
            </a:r>
            <a:r>
              <a:rPr lang="en-US" altLang="en-US" sz="2200" dirty="0" err="1">
                <a:solidFill>
                  <a:srgbClr val="002060"/>
                </a:solidFill>
                <a:latin typeface="+mj-lt"/>
                <a:cs typeface="Arial" panose="020B0604020202020204" pitchFamily="34" charset="0"/>
                <a:sym typeface="Wingdings 3" panose="05040102010807070707" pitchFamily="18" charset="2"/>
              </a:rPr>
              <a:t>đổi</a:t>
            </a:r>
            <a:r>
              <a:rPr lang="en-US" altLang="en-US" sz="2200" dirty="0">
                <a:solidFill>
                  <a:srgbClr val="002060"/>
                </a:solidFill>
                <a:latin typeface="+mj-lt"/>
                <a:cs typeface="Arial" panose="020B0604020202020204" pitchFamily="34" charset="0"/>
                <a:sym typeface="Wingdings 3" panose="05040102010807070707" pitchFamily="18" charset="2"/>
              </a:rPr>
              <a:t> </a:t>
            </a:r>
            <a:r>
              <a:rPr lang="en-US" altLang="en-US" sz="2200" dirty="0" err="1">
                <a:solidFill>
                  <a:srgbClr val="002060"/>
                </a:solidFill>
                <a:latin typeface="+mj-lt"/>
                <a:cs typeface="Arial" panose="020B0604020202020204" pitchFamily="34" charset="0"/>
                <a:sym typeface="Wingdings 3" panose="05040102010807070707" pitchFamily="18" charset="2"/>
              </a:rPr>
              <a:t>đứng</a:t>
            </a:r>
            <a:r>
              <a:rPr lang="en-US" altLang="en-US" sz="2200" dirty="0">
                <a:solidFill>
                  <a:srgbClr val="002060"/>
                </a:solidFill>
                <a:latin typeface="+mj-lt"/>
                <a:cs typeface="Arial" panose="020B0604020202020204" pitchFamily="34" charset="0"/>
                <a:sym typeface="Wingdings 3" panose="05040102010807070707" pitchFamily="18" charset="2"/>
              </a:rPr>
              <a:t> </a:t>
            </a:r>
            <a:r>
              <a:rPr lang="en-US" altLang="en-US" sz="2200" dirty="0" err="1">
                <a:solidFill>
                  <a:srgbClr val="002060"/>
                </a:solidFill>
                <a:latin typeface="+mj-lt"/>
                <a:cs typeface="Arial" panose="020B0604020202020204" pitchFamily="34" charset="0"/>
                <a:sym typeface="Wingdings 3" panose="05040102010807070707" pitchFamily="18" charset="2"/>
              </a:rPr>
              <a:t>một</a:t>
            </a:r>
            <a:r>
              <a:rPr lang="en-US" altLang="en-US" sz="2200" dirty="0">
                <a:solidFill>
                  <a:srgbClr val="002060"/>
                </a:solidFill>
                <a:latin typeface="+mj-lt"/>
                <a:cs typeface="Arial" panose="020B0604020202020204" pitchFamily="34" charset="0"/>
                <a:sym typeface="Wingdings 3" panose="05040102010807070707" pitchFamily="18" charset="2"/>
              </a:rPr>
              <a:t> </a:t>
            </a:r>
            <a:r>
              <a:rPr lang="en-US" altLang="en-US" sz="2200" dirty="0" err="1">
                <a:solidFill>
                  <a:srgbClr val="002060"/>
                </a:solidFill>
                <a:latin typeface="+mj-lt"/>
                <a:cs typeface="Arial" panose="020B0604020202020204" pitchFamily="34" charset="0"/>
                <a:sym typeface="Wingdings 3" panose="05040102010807070707" pitchFamily="18" charset="2"/>
              </a:rPr>
              <a:t>mình</a:t>
            </a:r>
            <a:r>
              <a:rPr lang="en-US" altLang="en-US" sz="2200" dirty="0">
                <a:solidFill>
                  <a:srgbClr val="002060"/>
                </a:solidFill>
                <a:latin typeface="+mj-lt"/>
                <a:cs typeface="Arial" panose="020B0604020202020204" pitchFamily="34" charset="0"/>
                <a:sym typeface="Wingdings 3" panose="05040102010807070707" pitchFamily="18" charset="2"/>
              </a:rPr>
              <a:t> </a:t>
            </a:r>
            <a:r>
              <a:rPr lang="en-US" altLang="en-US" sz="2200" dirty="0" err="1">
                <a:solidFill>
                  <a:srgbClr val="002060"/>
                </a:solidFill>
                <a:latin typeface="+mj-lt"/>
                <a:cs typeface="Arial" panose="020B0604020202020204" pitchFamily="34" charset="0"/>
                <a:sym typeface="Wingdings 3" panose="05040102010807070707" pitchFamily="18" charset="2"/>
              </a:rPr>
              <a:t>với</a:t>
            </a:r>
            <a:r>
              <a:rPr lang="en-US" altLang="en-US" sz="2200" dirty="0">
                <a:solidFill>
                  <a:srgbClr val="002060"/>
                </a:solidFill>
                <a:latin typeface="+mj-lt"/>
                <a:cs typeface="Arial" panose="020B0604020202020204" pitchFamily="34" charset="0"/>
                <a:sym typeface="Wingdings 3" panose="05040102010807070707" pitchFamily="18" charset="2"/>
              </a:rPr>
              <a:t> </a:t>
            </a:r>
            <a:r>
              <a:rPr lang="en-US" altLang="en-US" sz="2200" dirty="0" err="1">
                <a:solidFill>
                  <a:srgbClr val="002060"/>
                </a:solidFill>
                <a:latin typeface="+mj-lt"/>
                <a:cs typeface="Arial" panose="020B0604020202020204" pitchFamily="34" charset="0"/>
                <a:sym typeface="Wingdings 3" panose="05040102010807070707" pitchFamily="18" charset="2"/>
              </a:rPr>
              <a:t>hàng</a:t>
            </a:r>
            <a:r>
              <a:rPr lang="en-US" altLang="en-US" sz="2200" dirty="0">
                <a:solidFill>
                  <a:srgbClr val="002060"/>
                </a:solidFill>
                <a:latin typeface="+mj-lt"/>
                <a:cs typeface="Arial" panose="020B0604020202020204" pitchFamily="34" charset="0"/>
                <a:sym typeface="Wingdings 3" panose="05040102010807070707" pitchFamily="18" charset="2"/>
              </a:rPr>
              <a:t> </a:t>
            </a:r>
            <a:r>
              <a:rPr lang="en-US" altLang="en-US" sz="2200" dirty="0" err="1">
                <a:solidFill>
                  <a:srgbClr val="002060"/>
                </a:solidFill>
                <a:latin typeface="+mj-lt"/>
                <a:cs typeface="Arial" panose="020B0604020202020204" pitchFamily="34" charset="0"/>
                <a:sym typeface="Wingdings 3" panose="05040102010807070707" pitchFamily="18" charset="2"/>
              </a:rPr>
              <a:t>hóa</a:t>
            </a:r>
            <a:r>
              <a:rPr lang="en-US" altLang="en-US" sz="2200" dirty="0">
                <a:solidFill>
                  <a:srgbClr val="002060"/>
                </a:solidFill>
                <a:latin typeface="+mj-lt"/>
                <a:cs typeface="Arial" panose="020B0604020202020204" pitchFamily="34" charset="0"/>
                <a:sym typeface="Wingdings 3" panose="05040102010807070707" pitchFamily="18" charset="2"/>
              </a:rPr>
              <a:t> </a:t>
            </a:r>
            <a:r>
              <a:rPr lang="en-US" altLang="en-US" sz="2200" dirty="0">
                <a:solidFill>
                  <a:srgbClr val="002060"/>
                </a:solidFill>
                <a:latin typeface="+mj-lt"/>
                <a:cs typeface="Times New Roman" panose="02020603050405020304" pitchFamily="18" charset="0"/>
                <a:sym typeface="Wingdings 3" panose="05040102010807070707" pitchFamily="18" charset="2"/>
              </a:rPr>
              <a:t>→ </a:t>
            </a:r>
            <a:r>
              <a:rPr lang="en-US" altLang="en-US" sz="2200" dirty="0">
                <a:solidFill>
                  <a:srgbClr val="002060"/>
                </a:solidFill>
                <a:latin typeface="+mj-lt"/>
                <a:cs typeface="Arial" panose="020B0604020202020204" pitchFamily="34" charset="0"/>
                <a:sym typeface="Arial" panose="020B0604020202020204" pitchFamily="34" charset="0"/>
              </a:rPr>
              <a:t>GTHH </a:t>
            </a:r>
            <a:r>
              <a:rPr lang="en-US" altLang="en-US" sz="2200" dirty="0" err="1">
                <a:solidFill>
                  <a:srgbClr val="002060"/>
                </a:solidFill>
                <a:latin typeface="+mj-lt"/>
                <a:cs typeface="Arial" panose="020B0604020202020204" pitchFamily="34" charset="0"/>
                <a:sym typeface="Arial" panose="020B0604020202020204" pitchFamily="34" charset="0"/>
              </a:rPr>
              <a:t>không</a:t>
            </a:r>
            <a:r>
              <a:rPr lang="en-US" altLang="en-US" sz="2200" dirty="0">
                <a:solidFill>
                  <a:srgbClr val="002060"/>
                </a:solidFill>
                <a:latin typeface="+mj-lt"/>
                <a:cs typeface="Arial" panose="020B0604020202020204" pitchFamily="34" charset="0"/>
                <a:sym typeface="Arial" panose="020B0604020202020204" pitchFamily="34" charset="0"/>
              </a:rPr>
              <a:t> </a:t>
            </a:r>
            <a:r>
              <a:rPr lang="en-US" altLang="en-US" sz="2200" dirty="0" err="1">
                <a:solidFill>
                  <a:srgbClr val="002060"/>
                </a:solidFill>
                <a:latin typeface="+mn-lt"/>
                <a:cs typeface="Arial" panose="020B0604020202020204" pitchFamily="34" charset="0"/>
                <a:sym typeface="Arial" panose="020B0604020202020204" pitchFamily="34" charset="0"/>
              </a:rPr>
              <a:t>tăng</a:t>
            </a:r>
            <a:r>
              <a:rPr lang="en-US" altLang="en-US" sz="2200" dirty="0">
                <a:solidFill>
                  <a:srgbClr val="002060"/>
                </a:solidFill>
                <a:latin typeface="+mn-lt"/>
                <a:cs typeface="Arial" panose="020B0604020202020204" pitchFamily="34" charset="0"/>
                <a:sym typeface="Arial" panose="020B0604020202020204" pitchFamily="34" charset="0"/>
              </a:rPr>
              <a:t> </a:t>
            </a:r>
            <a:r>
              <a:rPr lang="vi-VN" altLang="en-US" sz="2200" dirty="0">
                <a:solidFill>
                  <a:srgbClr val="002060"/>
                </a:solidFill>
                <a:latin typeface="+mn-lt"/>
                <a:cs typeface="Arial" panose="020B0604020202020204" pitchFamily="34" charset="0"/>
                <a:sym typeface="Arial" panose="020B0604020202020204" pitchFamily="34" charset="0"/>
              </a:rPr>
              <a:t>lên.</a:t>
            </a:r>
            <a:endParaRPr lang="en-US" altLang="en-US" sz="2200" dirty="0">
              <a:solidFill>
                <a:srgbClr val="002060"/>
              </a:solidFill>
              <a:latin typeface="+mn-lt"/>
              <a:cs typeface="Arial" panose="020B0604020202020204" pitchFamily="34" charset="0"/>
              <a:sym typeface="Wingdings 3" panose="05040102010807070707" pitchFamily="18" charset="2"/>
            </a:endParaRPr>
          </a:p>
          <a:p>
            <a:pPr eaLnBrk="1" hangingPunct="1">
              <a:lnSpc>
                <a:spcPct val="115000"/>
              </a:lnSpc>
              <a:spcBef>
                <a:spcPct val="10000"/>
              </a:spcBef>
              <a:buFont typeface="Wingdings" panose="05000000000000000000" pitchFamily="2" charset="2"/>
              <a:buNone/>
            </a:pPr>
            <a:r>
              <a:rPr lang="en-US" altLang="en-US" sz="2200" dirty="0">
                <a:solidFill>
                  <a:srgbClr val="002060"/>
                </a:solidFill>
                <a:latin typeface="+mj-lt"/>
                <a:cs typeface="Arial" panose="020B0604020202020204" pitchFamily="34" charset="0"/>
                <a:sym typeface="Wingdings 3" panose="05040102010807070707" pitchFamily="18" charset="2"/>
              </a:rPr>
              <a:t>+ </a:t>
            </a:r>
            <a:r>
              <a:rPr lang="en-US" altLang="en-US" sz="2200" dirty="0" err="1">
                <a:solidFill>
                  <a:srgbClr val="002060"/>
                </a:solidFill>
                <a:latin typeface="+mj-lt"/>
                <a:cs typeface="Arial" panose="020B0604020202020204" pitchFamily="34" charset="0"/>
                <a:sym typeface="Wingdings 3" panose="05040102010807070707" pitchFamily="18" charset="2"/>
              </a:rPr>
              <a:t>Đối</a:t>
            </a:r>
            <a:r>
              <a:rPr lang="en-US" altLang="en-US" sz="2200" dirty="0">
                <a:solidFill>
                  <a:srgbClr val="002060"/>
                </a:solidFill>
                <a:latin typeface="+mj-lt"/>
                <a:cs typeface="Arial" panose="020B0604020202020204" pitchFamily="34" charset="0"/>
                <a:sym typeface="Wingdings 3" panose="05040102010807070707" pitchFamily="18" charset="2"/>
              </a:rPr>
              <a:t> </a:t>
            </a:r>
            <a:r>
              <a:rPr lang="en-US" altLang="en-US" sz="2200" dirty="0" err="1">
                <a:solidFill>
                  <a:srgbClr val="002060"/>
                </a:solidFill>
                <a:latin typeface="+mj-lt"/>
                <a:cs typeface="Arial" panose="020B0604020202020204" pitchFamily="34" charset="0"/>
                <a:sym typeface="Wingdings 3" panose="05040102010807070707" pitchFamily="18" charset="2"/>
              </a:rPr>
              <a:t>với</a:t>
            </a:r>
            <a:r>
              <a:rPr lang="en-US" altLang="en-US" sz="2200" dirty="0">
                <a:solidFill>
                  <a:srgbClr val="002060"/>
                </a:solidFill>
                <a:latin typeface="+mj-lt"/>
                <a:cs typeface="Arial" panose="020B0604020202020204" pitchFamily="34" charset="0"/>
                <a:sym typeface="Wingdings 3" panose="05040102010807070707" pitchFamily="18" charset="2"/>
              </a:rPr>
              <a:t> </a:t>
            </a:r>
            <a:r>
              <a:rPr lang="en-US" altLang="en-US" sz="2200" dirty="0" err="1">
                <a:solidFill>
                  <a:srgbClr val="002060"/>
                </a:solidFill>
                <a:latin typeface="+mj-lt"/>
                <a:cs typeface="Arial" panose="020B0604020202020204" pitchFamily="34" charset="0"/>
                <a:sym typeface="Wingdings 3" panose="05040102010807070707" pitchFamily="18" charset="2"/>
              </a:rPr>
              <a:t>người</a:t>
            </a:r>
            <a:r>
              <a:rPr lang="en-US" altLang="en-US" sz="2200" dirty="0">
                <a:solidFill>
                  <a:srgbClr val="002060"/>
                </a:solidFill>
                <a:latin typeface="+mj-lt"/>
                <a:cs typeface="Arial" panose="020B0604020202020204" pitchFamily="34" charset="0"/>
                <a:sym typeface="Wingdings 3" panose="05040102010807070707" pitchFamily="18" charset="2"/>
              </a:rPr>
              <a:t> </a:t>
            </a:r>
            <a:r>
              <a:rPr lang="en-US" altLang="en-US" sz="2200" dirty="0" err="1">
                <a:solidFill>
                  <a:srgbClr val="002060"/>
                </a:solidFill>
                <a:latin typeface="+mj-lt"/>
                <a:cs typeface="Arial" panose="020B0604020202020204" pitchFamily="34" charset="0"/>
                <a:sym typeface="Wingdings 3" panose="05040102010807070707" pitchFamily="18" charset="2"/>
              </a:rPr>
              <a:t>sản</a:t>
            </a:r>
            <a:r>
              <a:rPr lang="en-US" altLang="en-US" sz="2200" dirty="0">
                <a:solidFill>
                  <a:srgbClr val="002060"/>
                </a:solidFill>
                <a:latin typeface="+mj-lt"/>
                <a:cs typeface="Arial" panose="020B0604020202020204" pitchFamily="34" charset="0"/>
                <a:sym typeface="Wingdings 3" panose="05040102010807070707" pitchFamily="18" charset="2"/>
              </a:rPr>
              <a:t> </a:t>
            </a:r>
            <a:r>
              <a:rPr lang="en-US" altLang="en-US" sz="2200" dirty="0" err="1">
                <a:solidFill>
                  <a:srgbClr val="002060"/>
                </a:solidFill>
                <a:latin typeface="+mj-lt"/>
                <a:cs typeface="Arial" panose="020B0604020202020204" pitchFamily="34" charset="0"/>
                <a:sym typeface="Wingdings 3" panose="05040102010807070707" pitchFamily="18" charset="2"/>
              </a:rPr>
              <a:t>xuất</a:t>
            </a:r>
            <a:r>
              <a:rPr lang="en-US" altLang="en-US" sz="2200" dirty="0">
                <a:solidFill>
                  <a:srgbClr val="002060"/>
                </a:solidFill>
                <a:latin typeface="+mj-lt"/>
                <a:cs typeface="Arial" panose="020B0604020202020204" pitchFamily="34" charset="0"/>
                <a:sym typeface="Wingdings 3" panose="05040102010807070707" pitchFamily="18" charset="2"/>
              </a:rPr>
              <a:t> </a:t>
            </a:r>
            <a:r>
              <a:rPr lang="en-US" altLang="en-US" sz="2200" dirty="0" err="1">
                <a:solidFill>
                  <a:srgbClr val="002060"/>
                </a:solidFill>
                <a:latin typeface="+mj-lt"/>
                <a:cs typeface="Arial" panose="020B0604020202020204" pitchFamily="34" charset="0"/>
                <a:sym typeface="Wingdings 3" panose="05040102010807070707" pitchFamily="18" charset="2"/>
              </a:rPr>
              <a:t>tạo</a:t>
            </a:r>
            <a:r>
              <a:rPr lang="en-US" altLang="en-US" sz="2200" dirty="0">
                <a:solidFill>
                  <a:srgbClr val="002060"/>
                </a:solidFill>
                <a:latin typeface="+mj-lt"/>
                <a:cs typeface="Arial" panose="020B0604020202020204" pitchFamily="34" charset="0"/>
                <a:sym typeface="Wingdings 3" panose="05040102010807070707" pitchFamily="18" charset="2"/>
              </a:rPr>
              <a:t> ra </a:t>
            </a:r>
            <a:r>
              <a:rPr lang="en-US" altLang="en-US" sz="2200" dirty="0" err="1">
                <a:solidFill>
                  <a:srgbClr val="002060"/>
                </a:solidFill>
                <a:latin typeface="+mj-lt"/>
                <a:cs typeface="Arial" panose="020B0604020202020204" pitchFamily="34" charset="0"/>
                <a:sym typeface="Wingdings 3" panose="05040102010807070707" pitchFamily="18" charset="2"/>
              </a:rPr>
              <a:t>giá</a:t>
            </a:r>
            <a:r>
              <a:rPr lang="en-US" altLang="en-US" sz="2200" dirty="0">
                <a:solidFill>
                  <a:srgbClr val="002060"/>
                </a:solidFill>
                <a:latin typeface="+mj-lt"/>
                <a:cs typeface="Arial" panose="020B0604020202020204" pitchFamily="34" charset="0"/>
                <a:sym typeface="Wingdings 3" panose="05040102010807070707" pitchFamily="18" charset="2"/>
              </a:rPr>
              <a:t> </a:t>
            </a:r>
            <a:r>
              <a:rPr lang="en-US" altLang="en-US" sz="2200" dirty="0" err="1">
                <a:solidFill>
                  <a:srgbClr val="002060"/>
                </a:solidFill>
                <a:latin typeface="+mj-lt"/>
                <a:cs typeface="Arial" panose="020B0604020202020204" pitchFamily="34" charset="0"/>
                <a:sym typeface="Wingdings 3" panose="05040102010807070707" pitchFamily="18" charset="2"/>
              </a:rPr>
              <a:t>trị</a:t>
            </a:r>
            <a:r>
              <a:rPr lang="en-US" altLang="en-US" sz="2200" dirty="0">
                <a:solidFill>
                  <a:srgbClr val="002060"/>
                </a:solidFill>
                <a:latin typeface="+mj-lt"/>
                <a:cs typeface="Arial" panose="020B0604020202020204" pitchFamily="34" charset="0"/>
                <a:sym typeface="Wingdings 3" panose="05040102010807070707" pitchFamily="18" charset="2"/>
              </a:rPr>
              <a:t> </a:t>
            </a:r>
            <a:r>
              <a:rPr lang="en-US" altLang="en-US" sz="2200" dirty="0" err="1">
                <a:solidFill>
                  <a:srgbClr val="002060"/>
                </a:solidFill>
                <a:latin typeface="+mj-lt"/>
                <a:cs typeface="Arial" panose="020B0604020202020204" pitchFamily="34" charset="0"/>
                <a:sym typeface="Wingdings 3" panose="05040102010807070707" pitchFamily="18" charset="2"/>
              </a:rPr>
              <a:t>mới</a:t>
            </a:r>
            <a:r>
              <a:rPr lang="en-US" altLang="en-US" sz="2200" dirty="0">
                <a:solidFill>
                  <a:srgbClr val="002060"/>
                </a:solidFill>
                <a:latin typeface="+mj-lt"/>
                <a:cs typeface="Arial" panose="020B0604020202020204" pitchFamily="34" charset="0"/>
                <a:sym typeface="Wingdings 3" panose="05040102010807070707" pitchFamily="18" charset="2"/>
              </a:rPr>
              <a:t> </a:t>
            </a:r>
            <a:r>
              <a:rPr lang="en-US" altLang="en-US" sz="2200" dirty="0" err="1">
                <a:solidFill>
                  <a:srgbClr val="002060"/>
                </a:solidFill>
                <a:latin typeface="+mj-lt"/>
                <a:cs typeface="Arial" panose="020B0604020202020204" pitchFamily="34" charset="0"/>
                <a:sym typeface="Wingdings 3" panose="05040102010807070707" pitchFamily="18" charset="2"/>
              </a:rPr>
              <a:t>cho</a:t>
            </a:r>
            <a:r>
              <a:rPr lang="en-US" altLang="en-US" sz="2200" dirty="0">
                <a:solidFill>
                  <a:srgbClr val="002060"/>
                </a:solidFill>
                <a:latin typeface="+mj-lt"/>
                <a:cs typeface="Arial" panose="020B0604020202020204" pitchFamily="34" charset="0"/>
                <a:sym typeface="Wingdings 3" panose="05040102010807070707" pitchFamily="18" charset="2"/>
              </a:rPr>
              <a:t> </a:t>
            </a:r>
            <a:r>
              <a:rPr lang="en-US" altLang="en-US" sz="2200" dirty="0" err="1">
                <a:solidFill>
                  <a:srgbClr val="002060"/>
                </a:solidFill>
                <a:latin typeface="+mj-lt"/>
                <a:cs typeface="Arial" panose="020B0604020202020204" pitchFamily="34" charset="0"/>
                <a:sym typeface="Wingdings 3" panose="05040102010807070707" pitchFamily="18" charset="2"/>
              </a:rPr>
              <a:t>hàng</a:t>
            </a:r>
            <a:r>
              <a:rPr lang="en-US" altLang="en-US" sz="2200" dirty="0">
                <a:solidFill>
                  <a:srgbClr val="002060"/>
                </a:solidFill>
                <a:latin typeface="+mj-lt"/>
                <a:cs typeface="Arial" panose="020B0604020202020204" pitchFamily="34" charset="0"/>
                <a:sym typeface="Wingdings 3" panose="05040102010807070707" pitchFamily="18" charset="2"/>
              </a:rPr>
              <a:t> </a:t>
            </a:r>
            <a:r>
              <a:rPr lang="en-US" altLang="en-US" sz="2200" dirty="0" err="1">
                <a:solidFill>
                  <a:srgbClr val="002060"/>
                </a:solidFill>
                <a:latin typeface="+mj-lt"/>
                <a:cs typeface="Arial" panose="020B0604020202020204" pitchFamily="34" charset="0"/>
                <a:sym typeface="Wingdings 3" panose="05040102010807070707" pitchFamily="18" charset="2"/>
              </a:rPr>
              <a:t>hóa</a:t>
            </a:r>
            <a:r>
              <a:rPr lang="en-US" altLang="en-US" sz="2200" dirty="0">
                <a:solidFill>
                  <a:srgbClr val="002060"/>
                </a:solidFill>
                <a:latin typeface="+mj-lt"/>
                <a:cs typeface="Arial" panose="020B0604020202020204" pitchFamily="34" charset="0"/>
                <a:sym typeface="Wingdings 3" panose="05040102010807070707" pitchFamily="18" charset="2"/>
              </a:rPr>
              <a:t> </a:t>
            </a:r>
            <a:r>
              <a:rPr lang="en-US" altLang="en-US" sz="2200" dirty="0">
                <a:solidFill>
                  <a:srgbClr val="002060"/>
                </a:solidFill>
                <a:latin typeface="+mj-lt"/>
                <a:cs typeface="Times New Roman" panose="02020603050405020304" pitchFamily="18" charset="0"/>
                <a:sym typeface="Wingdings 3" panose="05040102010807070707" pitchFamily="18" charset="2"/>
              </a:rPr>
              <a:t>→</a:t>
            </a:r>
            <a:r>
              <a:rPr lang="en-US" altLang="en-US" sz="2200" dirty="0">
                <a:solidFill>
                  <a:srgbClr val="002060"/>
                </a:solidFill>
                <a:latin typeface="+mj-lt"/>
                <a:cs typeface="Arial" panose="020B0604020202020204" pitchFamily="34" charset="0"/>
                <a:sym typeface="Wingdings 3" panose="05040102010807070707" pitchFamily="18" charset="2"/>
              </a:rPr>
              <a:t> </a:t>
            </a:r>
            <a:r>
              <a:rPr lang="en-US" altLang="en-US" sz="2200" dirty="0" err="1">
                <a:solidFill>
                  <a:srgbClr val="002060"/>
                </a:solidFill>
                <a:latin typeface="+mj-lt"/>
                <a:cs typeface="Arial" panose="020B0604020202020204" pitchFamily="34" charset="0"/>
                <a:sym typeface="Wingdings 3" panose="05040102010807070707" pitchFamily="18" charset="2"/>
              </a:rPr>
              <a:t>phải</a:t>
            </a:r>
            <a:r>
              <a:rPr lang="en-US" altLang="en-US" sz="2200" dirty="0">
                <a:solidFill>
                  <a:srgbClr val="002060"/>
                </a:solidFill>
                <a:latin typeface="+mj-lt"/>
                <a:cs typeface="Arial" panose="020B0604020202020204" pitchFamily="34" charset="0"/>
                <a:sym typeface="Wingdings 3" panose="05040102010807070707" pitchFamily="18" charset="2"/>
              </a:rPr>
              <a:t> </a:t>
            </a:r>
            <a:r>
              <a:rPr lang="en-US" altLang="en-US" sz="2200" dirty="0" err="1">
                <a:solidFill>
                  <a:srgbClr val="002060"/>
                </a:solidFill>
                <a:latin typeface="+mj-lt"/>
                <a:cs typeface="Arial" panose="020B0604020202020204" pitchFamily="34" charset="0"/>
                <a:sym typeface="Wingdings 3" panose="05040102010807070707" pitchFamily="18" charset="2"/>
              </a:rPr>
              <a:t>bằng</a:t>
            </a:r>
            <a:r>
              <a:rPr lang="en-US" altLang="en-US" sz="2200" dirty="0">
                <a:solidFill>
                  <a:srgbClr val="002060"/>
                </a:solidFill>
                <a:latin typeface="+mj-lt"/>
                <a:cs typeface="Arial" panose="020B0604020202020204" pitchFamily="34" charset="0"/>
                <a:sym typeface="Wingdings 3" panose="05040102010807070707" pitchFamily="18" charset="2"/>
              </a:rPr>
              <a:t> </a:t>
            </a:r>
            <a:r>
              <a:rPr lang="en-US" altLang="en-US" sz="2200" dirty="0" err="1">
                <a:solidFill>
                  <a:srgbClr val="002060"/>
                </a:solidFill>
                <a:latin typeface="+mj-lt"/>
                <a:cs typeface="Arial" panose="020B0604020202020204" pitchFamily="34" charset="0"/>
                <a:sym typeface="Wingdings 3" panose="05040102010807070707" pitchFamily="18" charset="2"/>
              </a:rPr>
              <a:t>sức</a:t>
            </a:r>
            <a:r>
              <a:rPr lang="en-US" altLang="en-US" sz="2200" dirty="0">
                <a:solidFill>
                  <a:srgbClr val="002060"/>
                </a:solidFill>
                <a:latin typeface="+mj-lt"/>
                <a:cs typeface="Arial" panose="020B0604020202020204" pitchFamily="34" charset="0"/>
                <a:sym typeface="Wingdings 3" panose="05040102010807070707" pitchFamily="18" charset="2"/>
              </a:rPr>
              <a:t> lao </a:t>
            </a:r>
            <a:r>
              <a:rPr lang="en-US" altLang="en-US" sz="2200" dirty="0" err="1">
                <a:solidFill>
                  <a:srgbClr val="002060"/>
                </a:solidFill>
                <a:latin typeface="+mj-lt"/>
                <a:cs typeface="Arial" panose="020B0604020202020204" pitchFamily="34" charset="0"/>
                <a:sym typeface="Wingdings 3" panose="05040102010807070707" pitchFamily="18" charset="2"/>
              </a:rPr>
              <a:t>động</a:t>
            </a:r>
            <a:r>
              <a:rPr lang="en-US" altLang="en-US" sz="2200" dirty="0">
                <a:solidFill>
                  <a:srgbClr val="002060"/>
                </a:solidFill>
                <a:latin typeface="+mj-lt"/>
                <a:cs typeface="Arial" panose="020B0604020202020204" pitchFamily="34" charset="0"/>
                <a:sym typeface="Wingdings 3" panose="05040102010807070707" pitchFamily="18" charset="2"/>
              </a:rPr>
              <a:t>.</a:t>
            </a:r>
          </a:p>
        </p:txBody>
      </p:sp>
      <p:sp>
        <p:nvSpPr>
          <p:cNvPr id="35" name="TextBox 34">
            <a:extLst>
              <a:ext uri="{FF2B5EF4-FFF2-40B4-BE49-F238E27FC236}">
                <a16:creationId xmlns:a16="http://schemas.microsoft.com/office/drawing/2014/main" xmlns="" id="{89753199-1C4C-4F7F-BA36-2F3505ABC8EB}"/>
              </a:ext>
            </a:extLst>
          </p:cNvPr>
          <p:cNvSpPr txBox="1"/>
          <p:nvPr/>
        </p:nvSpPr>
        <p:spPr>
          <a:xfrm>
            <a:off x="4100172" y="903700"/>
            <a:ext cx="5402716" cy="480901"/>
          </a:xfrm>
          <a:prstGeom prst="rect">
            <a:avLst/>
          </a:prstGeom>
          <a:noFill/>
        </p:spPr>
        <p:txBody>
          <a:bodyPr wrap="square">
            <a:spAutoFit/>
          </a:bodyPr>
          <a:lstStyle/>
          <a:p>
            <a:pPr algn="ctr" eaLnBrk="1" hangingPunct="1">
              <a:lnSpc>
                <a:spcPct val="115000"/>
              </a:lnSpc>
              <a:spcBef>
                <a:spcPct val="10000"/>
              </a:spcBef>
              <a:buFont typeface="Wingdings" panose="05000000000000000000" pitchFamily="2" charset="2"/>
              <a:buNone/>
            </a:pPr>
            <a:r>
              <a:rPr lang="vi-VN" altLang="en-US" sz="2400" b="1" dirty="0">
                <a:solidFill>
                  <a:srgbClr val="712627"/>
                </a:solidFill>
                <a:cs typeface="Arial" panose="020B0604020202020204" pitchFamily="34" charset="0"/>
                <a:sym typeface="Wingdings 3" panose="05040102010807070707" pitchFamily="18" charset="2"/>
              </a:rPr>
              <a:t> </a:t>
            </a:r>
            <a:r>
              <a:rPr lang="vi-VN" altLang="en-US" sz="2400" b="1" dirty="0">
                <a:solidFill>
                  <a:srgbClr val="0033CC"/>
                </a:solidFill>
                <a:cs typeface="Arial" panose="020B0604020202020204" pitchFamily="34" charset="0"/>
                <a:sym typeface="Wingdings 3" panose="05040102010807070707" pitchFamily="18" charset="2"/>
              </a:rPr>
              <a:t>N</a:t>
            </a:r>
            <a:r>
              <a:rPr lang="en-US" altLang="en-US" sz="2400" b="1" dirty="0" err="1">
                <a:solidFill>
                  <a:srgbClr val="0033CC"/>
                </a:solidFill>
                <a:cs typeface="Arial" panose="020B0604020202020204" pitchFamily="34" charset="0"/>
                <a:sym typeface="Wingdings 3" panose="05040102010807070707" pitchFamily="18" charset="2"/>
              </a:rPr>
              <a:t>goài</a:t>
            </a:r>
            <a:r>
              <a:rPr lang="en-US" altLang="en-US" sz="2400" b="1" dirty="0">
                <a:solidFill>
                  <a:srgbClr val="0033CC"/>
                </a:solidFill>
                <a:cs typeface="Arial" panose="020B0604020202020204" pitchFamily="34" charset="0"/>
                <a:sym typeface="Wingdings 3" panose="05040102010807070707" pitchFamily="18" charset="2"/>
              </a:rPr>
              <a:t> </a:t>
            </a:r>
            <a:r>
              <a:rPr lang="en-US" altLang="en-US" sz="2400" b="1" dirty="0" err="1">
                <a:solidFill>
                  <a:srgbClr val="0033CC"/>
                </a:solidFill>
                <a:cs typeface="Arial" panose="020B0604020202020204" pitchFamily="34" charset="0"/>
                <a:sym typeface="Wingdings 3" panose="05040102010807070707" pitchFamily="18" charset="2"/>
              </a:rPr>
              <a:t>l­ưu</a:t>
            </a:r>
            <a:r>
              <a:rPr lang="en-US" altLang="en-US" sz="2400" b="1" dirty="0">
                <a:solidFill>
                  <a:srgbClr val="0033CC"/>
                </a:solidFill>
                <a:cs typeface="Arial" panose="020B0604020202020204" pitchFamily="34" charset="0"/>
                <a:sym typeface="Wingdings 3" panose="05040102010807070707" pitchFamily="18" charset="2"/>
              </a:rPr>
              <a:t> </a:t>
            </a:r>
            <a:r>
              <a:rPr lang="en-US" altLang="en-US" sz="2400" b="1" dirty="0" err="1">
                <a:solidFill>
                  <a:srgbClr val="0033CC"/>
                </a:solidFill>
                <a:cs typeface="Arial" panose="020B0604020202020204" pitchFamily="34" charset="0"/>
                <a:sym typeface="Wingdings 3" panose="05040102010807070707" pitchFamily="18" charset="2"/>
              </a:rPr>
              <a:t>thông</a:t>
            </a:r>
            <a:r>
              <a:rPr lang="vi-VN" altLang="en-US" sz="2400" b="1" dirty="0">
                <a:solidFill>
                  <a:srgbClr val="0033CC"/>
                </a:solidFill>
                <a:cs typeface="Arial" panose="020B0604020202020204" pitchFamily="34" charset="0"/>
                <a:sym typeface="Wingdings 3" panose="05040102010807070707" pitchFamily="18" charset="2"/>
              </a:rPr>
              <a:t> có tạo ra giá trị?</a:t>
            </a:r>
            <a:endParaRPr lang="en-US" altLang="en-US" sz="2400" b="1" dirty="0">
              <a:solidFill>
                <a:srgbClr val="0033CC"/>
              </a:solidFill>
              <a:cs typeface="Arial" panose="020B0604020202020204" pitchFamily="34" charset="0"/>
              <a:sym typeface="Wingdings 3" panose="05040102010807070707" pitchFamily="18" charset="2"/>
            </a:endParaRPr>
          </a:p>
        </p:txBody>
      </p:sp>
      <p:sp>
        <p:nvSpPr>
          <p:cNvPr id="36" name="Freeform 20">
            <a:extLst>
              <a:ext uri="{FF2B5EF4-FFF2-40B4-BE49-F238E27FC236}">
                <a16:creationId xmlns:a16="http://schemas.microsoft.com/office/drawing/2014/main" xmlns="" id="{A803FA39-FAD6-4820-9336-F104E85FE711}"/>
              </a:ext>
            </a:extLst>
          </p:cNvPr>
          <p:cNvSpPr/>
          <p:nvPr/>
        </p:nvSpPr>
        <p:spPr>
          <a:xfrm>
            <a:off x="3730285" y="787683"/>
            <a:ext cx="536575" cy="573088"/>
          </a:xfrm>
          <a:custGeom>
            <a:avLst/>
            <a:gdLst>
              <a:gd name="connsiteX0" fmla="*/ 795647 w 2149434"/>
              <a:gd name="connsiteY0" fmla="*/ 2933205 h 2933205"/>
              <a:gd name="connsiteX1" fmla="*/ 0 w 2149434"/>
              <a:gd name="connsiteY1" fmla="*/ 1531917 h 2933205"/>
              <a:gd name="connsiteX2" fmla="*/ 463138 w 2149434"/>
              <a:gd name="connsiteY2" fmla="*/ 1733797 h 2933205"/>
              <a:gd name="connsiteX3" fmla="*/ 700645 w 2149434"/>
              <a:gd name="connsiteY3" fmla="*/ 166255 h 2933205"/>
              <a:gd name="connsiteX4" fmla="*/ 676894 w 2149434"/>
              <a:gd name="connsiteY4" fmla="*/ 0 h 2933205"/>
              <a:gd name="connsiteX5" fmla="*/ 2066307 w 2149434"/>
              <a:gd name="connsiteY5" fmla="*/ 819397 h 2933205"/>
              <a:gd name="connsiteX6" fmla="*/ 2149434 w 2149434"/>
              <a:gd name="connsiteY6" fmla="*/ 593766 h 2933205"/>
              <a:gd name="connsiteX7" fmla="*/ 1816925 w 2149434"/>
              <a:gd name="connsiteY7" fmla="*/ 2933205 h 2933205"/>
              <a:gd name="connsiteX8" fmla="*/ 1187533 w 2149434"/>
              <a:gd name="connsiteY8" fmla="*/ 926275 h 2933205"/>
              <a:gd name="connsiteX9" fmla="*/ 1080655 w 2149434"/>
              <a:gd name="connsiteY9" fmla="*/ 1828800 h 2933205"/>
              <a:gd name="connsiteX10" fmla="*/ 914400 w 2149434"/>
              <a:gd name="connsiteY10" fmla="*/ 1448790 h 2933205"/>
              <a:gd name="connsiteX11" fmla="*/ 795647 w 2149434"/>
              <a:gd name="connsiteY11" fmla="*/ 2933205 h 2933205"/>
              <a:gd name="connsiteX0" fmla="*/ 795647 w 2149434"/>
              <a:gd name="connsiteY0" fmla="*/ 2933205 h 2933205"/>
              <a:gd name="connsiteX1" fmla="*/ 0 w 2149434"/>
              <a:gd name="connsiteY1" fmla="*/ 1531917 h 2933205"/>
              <a:gd name="connsiteX2" fmla="*/ 463138 w 2149434"/>
              <a:gd name="connsiteY2" fmla="*/ 1733797 h 2933205"/>
              <a:gd name="connsiteX3" fmla="*/ 676894 w 2149434"/>
              <a:gd name="connsiteY3" fmla="*/ 0 h 2933205"/>
              <a:gd name="connsiteX4" fmla="*/ 2066307 w 2149434"/>
              <a:gd name="connsiteY4" fmla="*/ 819397 h 2933205"/>
              <a:gd name="connsiteX5" fmla="*/ 2149434 w 2149434"/>
              <a:gd name="connsiteY5" fmla="*/ 593766 h 2933205"/>
              <a:gd name="connsiteX6" fmla="*/ 1816925 w 2149434"/>
              <a:gd name="connsiteY6" fmla="*/ 2933205 h 2933205"/>
              <a:gd name="connsiteX7" fmla="*/ 1187533 w 2149434"/>
              <a:gd name="connsiteY7" fmla="*/ 926275 h 2933205"/>
              <a:gd name="connsiteX8" fmla="*/ 1080655 w 2149434"/>
              <a:gd name="connsiteY8" fmla="*/ 1828800 h 2933205"/>
              <a:gd name="connsiteX9" fmla="*/ 914400 w 2149434"/>
              <a:gd name="connsiteY9" fmla="*/ 1448790 h 2933205"/>
              <a:gd name="connsiteX10" fmla="*/ 795647 w 2149434"/>
              <a:gd name="connsiteY10" fmla="*/ 2933205 h 2933205"/>
              <a:gd name="connsiteX0" fmla="*/ 795647 w 2149434"/>
              <a:gd name="connsiteY0" fmla="*/ 3150488 h 3150488"/>
              <a:gd name="connsiteX1" fmla="*/ 0 w 2149434"/>
              <a:gd name="connsiteY1" fmla="*/ 1749200 h 3150488"/>
              <a:gd name="connsiteX2" fmla="*/ 463138 w 2149434"/>
              <a:gd name="connsiteY2" fmla="*/ 1951080 h 3150488"/>
              <a:gd name="connsiteX3" fmla="*/ 776482 w 2149434"/>
              <a:gd name="connsiteY3" fmla="*/ 0 h 3150488"/>
              <a:gd name="connsiteX4" fmla="*/ 2066307 w 2149434"/>
              <a:gd name="connsiteY4" fmla="*/ 1036680 h 3150488"/>
              <a:gd name="connsiteX5" fmla="*/ 2149434 w 2149434"/>
              <a:gd name="connsiteY5" fmla="*/ 811049 h 3150488"/>
              <a:gd name="connsiteX6" fmla="*/ 1816925 w 2149434"/>
              <a:gd name="connsiteY6" fmla="*/ 3150488 h 3150488"/>
              <a:gd name="connsiteX7" fmla="*/ 1187533 w 2149434"/>
              <a:gd name="connsiteY7" fmla="*/ 1143558 h 3150488"/>
              <a:gd name="connsiteX8" fmla="*/ 1080655 w 2149434"/>
              <a:gd name="connsiteY8" fmla="*/ 2046083 h 3150488"/>
              <a:gd name="connsiteX9" fmla="*/ 914400 w 2149434"/>
              <a:gd name="connsiteY9" fmla="*/ 1666073 h 3150488"/>
              <a:gd name="connsiteX10" fmla="*/ 795647 w 2149434"/>
              <a:gd name="connsiteY10" fmla="*/ 3150488 h 3150488"/>
              <a:gd name="connsiteX0" fmla="*/ 795647 w 2149434"/>
              <a:gd name="connsiteY0" fmla="*/ 3150488 h 3150488"/>
              <a:gd name="connsiteX1" fmla="*/ 0 w 2149434"/>
              <a:gd name="connsiteY1" fmla="*/ 1749200 h 3150488"/>
              <a:gd name="connsiteX2" fmla="*/ 463138 w 2149434"/>
              <a:gd name="connsiteY2" fmla="*/ 1951080 h 3150488"/>
              <a:gd name="connsiteX3" fmla="*/ 776482 w 2149434"/>
              <a:gd name="connsiteY3" fmla="*/ 0 h 3150488"/>
              <a:gd name="connsiteX4" fmla="*/ 2066307 w 2149434"/>
              <a:gd name="connsiteY4" fmla="*/ 1036680 h 3150488"/>
              <a:gd name="connsiteX5" fmla="*/ 2149434 w 2149434"/>
              <a:gd name="connsiteY5" fmla="*/ 811049 h 3150488"/>
              <a:gd name="connsiteX6" fmla="*/ 1816925 w 2149434"/>
              <a:gd name="connsiteY6" fmla="*/ 3150488 h 3150488"/>
              <a:gd name="connsiteX7" fmla="*/ 1187533 w 2149434"/>
              <a:gd name="connsiteY7" fmla="*/ 1143558 h 3150488"/>
              <a:gd name="connsiteX8" fmla="*/ 1080655 w 2149434"/>
              <a:gd name="connsiteY8" fmla="*/ 2046083 h 3150488"/>
              <a:gd name="connsiteX9" fmla="*/ 914400 w 2149434"/>
              <a:gd name="connsiteY9" fmla="*/ 1666073 h 3150488"/>
              <a:gd name="connsiteX10" fmla="*/ 795647 w 2149434"/>
              <a:gd name="connsiteY10" fmla="*/ 3150488 h 3150488"/>
              <a:gd name="connsiteX0" fmla="*/ 795647 w 2149434"/>
              <a:gd name="connsiteY0" fmla="*/ 3150488 h 3150488"/>
              <a:gd name="connsiteX1" fmla="*/ 0 w 2149434"/>
              <a:gd name="connsiteY1" fmla="*/ 1749200 h 3150488"/>
              <a:gd name="connsiteX2" fmla="*/ 463138 w 2149434"/>
              <a:gd name="connsiteY2" fmla="*/ 1951080 h 3150488"/>
              <a:gd name="connsiteX3" fmla="*/ 776482 w 2149434"/>
              <a:gd name="connsiteY3" fmla="*/ 0 h 3150488"/>
              <a:gd name="connsiteX4" fmla="*/ 1975772 w 2149434"/>
              <a:gd name="connsiteY4" fmla="*/ 991413 h 3150488"/>
              <a:gd name="connsiteX5" fmla="*/ 2149434 w 2149434"/>
              <a:gd name="connsiteY5" fmla="*/ 811049 h 3150488"/>
              <a:gd name="connsiteX6" fmla="*/ 1816925 w 2149434"/>
              <a:gd name="connsiteY6" fmla="*/ 3150488 h 3150488"/>
              <a:gd name="connsiteX7" fmla="*/ 1187533 w 2149434"/>
              <a:gd name="connsiteY7" fmla="*/ 1143558 h 3150488"/>
              <a:gd name="connsiteX8" fmla="*/ 1080655 w 2149434"/>
              <a:gd name="connsiteY8" fmla="*/ 2046083 h 3150488"/>
              <a:gd name="connsiteX9" fmla="*/ 914400 w 2149434"/>
              <a:gd name="connsiteY9" fmla="*/ 1666073 h 3150488"/>
              <a:gd name="connsiteX10" fmla="*/ 795647 w 2149434"/>
              <a:gd name="connsiteY10" fmla="*/ 3150488 h 3150488"/>
              <a:gd name="connsiteX0" fmla="*/ 795647 w 2149434"/>
              <a:gd name="connsiteY0" fmla="*/ 3150488 h 3150488"/>
              <a:gd name="connsiteX1" fmla="*/ 0 w 2149434"/>
              <a:gd name="connsiteY1" fmla="*/ 1749200 h 3150488"/>
              <a:gd name="connsiteX2" fmla="*/ 463138 w 2149434"/>
              <a:gd name="connsiteY2" fmla="*/ 1951080 h 3150488"/>
              <a:gd name="connsiteX3" fmla="*/ 776482 w 2149434"/>
              <a:gd name="connsiteY3" fmla="*/ 0 h 3150488"/>
              <a:gd name="connsiteX4" fmla="*/ 1975772 w 2149434"/>
              <a:gd name="connsiteY4" fmla="*/ 991413 h 3150488"/>
              <a:gd name="connsiteX5" fmla="*/ 2149434 w 2149434"/>
              <a:gd name="connsiteY5" fmla="*/ 811049 h 3150488"/>
              <a:gd name="connsiteX6" fmla="*/ 1816925 w 2149434"/>
              <a:gd name="connsiteY6" fmla="*/ 3150488 h 3150488"/>
              <a:gd name="connsiteX7" fmla="*/ 1187533 w 2149434"/>
              <a:gd name="connsiteY7" fmla="*/ 1143558 h 3150488"/>
              <a:gd name="connsiteX8" fmla="*/ 1080655 w 2149434"/>
              <a:gd name="connsiteY8" fmla="*/ 2046083 h 3150488"/>
              <a:gd name="connsiteX9" fmla="*/ 914400 w 2149434"/>
              <a:gd name="connsiteY9" fmla="*/ 1666073 h 3150488"/>
              <a:gd name="connsiteX10" fmla="*/ 795647 w 2149434"/>
              <a:gd name="connsiteY10" fmla="*/ 3150488 h 3150488"/>
              <a:gd name="connsiteX0" fmla="*/ 795647 w 2149434"/>
              <a:gd name="connsiteY0" fmla="*/ 3150488 h 3150488"/>
              <a:gd name="connsiteX1" fmla="*/ 0 w 2149434"/>
              <a:gd name="connsiteY1" fmla="*/ 1749200 h 3150488"/>
              <a:gd name="connsiteX2" fmla="*/ 463138 w 2149434"/>
              <a:gd name="connsiteY2" fmla="*/ 1951080 h 3150488"/>
              <a:gd name="connsiteX3" fmla="*/ 776482 w 2149434"/>
              <a:gd name="connsiteY3" fmla="*/ 0 h 3150488"/>
              <a:gd name="connsiteX4" fmla="*/ 1975772 w 2149434"/>
              <a:gd name="connsiteY4" fmla="*/ 991413 h 3150488"/>
              <a:gd name="connsiteX5" fmla="*/ 2149434 w 2149434"/>
              <a:gd name="connsiteY5" fmla="*/ 811049 h 3150488"/>
              <a:gd name="connsiteX6" fmla="*/ 1816925 w 2149434"/>
              <a:gd name="connsiteY6" fmla="*/ 3150488 h 3150488"/>
              <a:gd name="connsiteX7" fmla="*/ 1187533 w 2149434"/>
              <a:gd name="connsiteY7" fmla="*/ 1143558 h 3150488"/>
              <a:gd name="connsiteX8" fmla="*/ 1080655 w 2149434"/>
              <a:gd name="connsiteY8" fmla="*/ 2046083 h 3150488"/>
              <a:gd name="connsiteX9" fmla="*/ 914400 w 2149434"/>
              <a:gd name="connsiteY9" fmla="*/ 1666073 h 3150488"/>
              <a:gd name="connsiteX10" fmla="*/ 795647 w 2149434"/>
              <a:gd name="connsiteY10" fmla="*/ 3150488 h 3150488"/>
              <a:gd name="connsiteX0" fmla="*/ 795647 w 2095113"/>
              <a:gd name="connsiteY0" fmla="*/ 3150488 h 3150488"/>
              <a:gd name="connsiteX1" fmla="*/ 0 w 2095113"/>
              <a:gd name="connsiteY1" fmla="*/ 1749200 h 3150488"/>
              <a:gd name="connsiteX2" fmla="*/ 463138 w 2095113"/>
              <a:gd name="connsiteY2" fmla="*/ 1951080 h 3150488"/>
              <a:gd name="connsiteX3" fmla="*/ 776482 w 2095113"/>
              <a:gd name="connsiteY3" fmla="*/ 0 h 3150488"/>
              <a:gd name="connsiteX4" fmla="*/ 1975772 w 2095113"/>
              <a:gd name="connsiteY4" fmla="*/ 991413 h 3150488"/>
              <a:gd name="connsiteX5" fmla="*/ 2095113 w 2095113"/>
              <a:gd name="connsiteY5" fmla="*/ 702407 h 3150488"/>
              <a:gd name="connsiteX6" fmla="*/ 1816925 w 2095113"/>
              <a:gd name="connsiteY6" fmla="*/ 3150488 h 3150488"/>
              <a:gd name="connsiteX7" fmla="*/ 1187533 w 2095113"/>
              <a:gd name="connsiteY7" fmla="*/ 1143558 h 3150488"/>
              <a:gd name="connsiteX8" fmla="*/ 1080655 w 2095113"/>
              <a:gd name="connsiteY8" fmla="*/ 2046083 h 3150488"/>
              <a:gd name="connsiteX9" fmla="*/ 914400 w 2095113"/>
              <a:gd name="connsiteY9" fmla="*/ 1666073 h 3150488"/>
              <a:gd name="connsiteX10" fmla="*/ 795647 w 2095113"/>
              <a:gd name="connsiteY10" fmla="*/ 3150488 h 3150488"/>
              <a:gd name="connsiteX0" fmla="*/ 795647 w 2760540"/>
              <a:gd name="connsiteY0" fmla="*/ 3150488 h 3150488"/>
              <a:gd name="connsiteX1" fmla="*/ 0 w 2760540"/>
              <a:gd name="connsiteY1" fmla="*/ 1749200 h 3150488"/>
              <a:gd name="connsiteX2" fmla="*/ 463138 w 2760540"/>
              <a:gd name="connsiteY2" fmla="*/ 1951080 h 3150488"/>
              <a:gd name="connsiteX3" fmla="*/ 776482 w 2760540"/>
              <a:gd name="connsiteY3" fmla="*/ 0 h 3150488"/>
              <a:gd name="connsiteX4" fmla="*/ 1975772 w 2760540"/>
              <a:gd name="connsiteY4" fmla="*/ 991413 h 3150488"/>
              <a:gd name="connsiteX5" fmla="*/ 2095113 w 2760540"/>
              <a:gd name="connsiteY5" fmla="*/ 702407 h 3150488"/>
              <a:gd name="connsiteX6" fmla="*/ 1816925 w 2760540"/>
              <a:gd name="connsiteY6" fmla="*/ 3150488 h 3150488"/>
              <a:gd name="connsiteX7" fmla="*/ 1187533 w 2760540"/>
              <a:gd name="connsiteY7" fmla="*/ 1143558 h 3150488"/>
              <a:gd name="connsiteX8" fmla="*/ 1080655 w 2760540"/>
              <a:gd name="connsiteY8" fmla="*/ 2046083 h 3150488"/>
              <a:gd name="connsiteX9" fmla="*/ 914400 w 2760540"/>
              <a:gd name="connsiteY9" fmla="*/ 1666073 h 3150488"/>
              <a:gd name="connsiteX10" fmla="*/ 795647 w 2760540"/>
              <a:gd name="connsiteY10" fmla="*/ 3150488 h 3150488"/>
              <a:gd name="connsiteX0" fmla="*/ 795647 w 2904019"/>
              <a:gd name="connsiteY0" fmla="*/ 3150488 h 3150488"/>
              <a:gd name="connsiteX1" fmla="*/ 0 w 2904019"/>
              <a:gd name="connsiteY1" fmla="*/ 1749200 h 3150488"/>
              <a:gd name="connsiteX2" fmla="*/ 463138 w 2904019"/>
              <a:gd name="connsiteY2" fmla="*/ 1951080 h 3150488"/>
              <a:gd name="connsiteX3" fmla="*/ 776482 w 2904019"/>
              <a:gd name="connsiteY3" fmla="*/ 0 h 3150488"/>
              <a:gd name="connsiteX4" fmla="*/ 1975772 w 2904019"/>
              <a:gd name="connsiteY4" fmla="*/ 991413 h 3150488"/>
              <a:gd name="connsiteX5" fmla="*/ 2095113 w 2904019"/>
              <a:gd name="connsiteY5" fmla="*/ 702407 h 3150488"/>
              <a:gd name="connsiteX6" fmla="*/ 1816925 w 2904019"/>
              <a:gd name="connsiteY6" fmla="*/ 3150488 h 3150488"/>
              <a:gd name="connsiteX7" fmla="*/ 1187533 w 2904019"/>
              <a:gd name="connsiteY7" fmla="*/ 1143558 h 3150488"/>
              <a:gd name="connsiteX8" fmla="*/ 1080655 w 2904019"/>
              <a:gd name="connsiteY8" fmla="*/ 2046083 h 3150488"/>
              <a:gd name="connsiteX9" fmla="*/ 914400 w 2904019"/>
              <a:gd name="connsiteY9" fmla="*/ 1666073 h 3150488"/>
              <a:gd name="connsiteX10" fmla="*/ 795647 w 2904019"/>
              <a:gd name="connsiteY10" fmla="*/ 3150488 h 3150488"/>
              <a:gd name="connsiteX0" fmla="*/ 795647 w 2905418"/>
              <a:gd name="connsiteY0" fmla="*/ 3150488 h 3186701"/>
              <a:gd name="connsiteX1" fmla="*/ 0 w 2905418"/>
              <a:gd name="connsiteY1" fmla="*/ 1749200 h 3186701"/>
              <a:gd name="connsiteX2" fmla="*/ 463138 w 2905418"/>
              <a:gd name="connsiteY2" fmla="*/ 1951080 h 3186701"/>
              <a:gd name="connsiteX3" fmla="*/ 776482 w 2905418"/>
              <a:gd name="connsiteY3" fmla="*/ 0 h 3186701"/>
              <a:gd name="connsiteX4" fmla="*/ 1975772 w 2905418"/>
              <a:gd name="connsiteY4" fmla="*/ 991413 h 3186701"/>
              <a:gd name="connsiteX5" fmla="*/ 2095113 w 2905418"/>
              <a:gd name="connsiteY5" fmla="*/ 702407 h 3186701"/>
              <a:gd name="connsiteX6" fmla="*/ 1821452 w 2905418"/>
              <a:gd name="connsiteY6" fmla="*/ 3186701 h 3186701"/>
              <a:gd name="connsiteX7" fmla="*/ 1187533 w 2905418"/>
              <a:gd name="connsiteY7" fmla="*/ 1143558 h 3186701"/>
              <a:gd name="connsiteX8" fmla="*/ 1080655 w 2905418"/>
              <a:gd name="connsiteY8" fmla="*/ 2046083 h 3186701"/>
              <a:gd name="connsiteX9" fmla="*/ 914400 w 2905418"/>
              <a:gd name="connsiteY9" fmla="*/ 1666073 h 3186701"/>
              <a:gd name="connsiteX10" fmla="*/ 795647 w 2905418"/>
              <a:gd name="connsiteY10" fmla="*/ 3150488 h 3186701"/>
              <a:gd name="connsiteX0" fmla="*/ 795647 w 2937337"/>
              <a:gd name="connsiteY0" fmla="*/ 3150488 h 3186701"/>
              <a:gd name="connsiteX1" fmla="*/ 0 w 2937337"/>
              <a:gd name="connsiteY1" fmla="*/ 1749200 h 3186701"/>
              <a:gd name="connsiteX2" fmla="*/ 463138 w 2937337"/>
              <a:gd name="connsiteY2" fmla="*/ 1951080 h 3186701"/>
              <a:gd name="connsiteX3" fmla="*/ 776482 w 2937337"/>
              <a:gd name="connsiteY3" fmla="*/ 0 h 3186701"/>
              <a:gd name="connsiteX4" fmla="*/ 1975772 w 2937337"/>
              <a:gd name="connsiteY4" fmla="*/ 991413 h 3186701"/>
              <a:gd name="connsiteX5" fmla="*/ 2095113 w 2937337"/>
              <a:gd name="connsiteY5" fmla="*/ 702407 h 3186701"/>
              <a:gd name="connsiteX6" fmla="*/ 1821452 w 2937337"/>
              <a:gd name="connsiteY6" fmla="*/ 3186701 h 3186701"/>
              <a:gd name="connsiteX7" fmla="*/ 1187533 w 2937337"/>
              <a:gd name="connsiteY7" fmla="*/ 1143558 h 3186701"/>
              <a:gd name="connsiteX8" fmla="*/ 1080655 w 2937337"/>
              <a:gd name="connsiteY8" fmla="*/ 2046083 h 3186701"/>
              <a:gd name="connsiteX9" fmla="*/ 914400 w 2937337"/>
              <a:gd name="connsiteY9" fmla="*/ 1666073 h 3186701"/>
              <a:gd name="connsiteX10" fmla="*/ 795647 w 2937337"/>
              <a:gd name="connsiteY10" fmla="*/ 3150488 h 3186701"/>
              <a:gd name="connsiteX0" fmla="*/ 795647 w 2937337"/>
              <a:gd name="connsiteY0" fmla="*/ 3150488 h 3186701"/>
              <a:gd name="connsiteX1" fmla="*/ 0 w 2937337"/>
              <a:gd name="connsiteY1" fmla="*/ 1749200 h 3186701"/>
              <a:gd name="connsiteX2" fmla="*/ 463138 w 2937337"/>
              <a:gd name="connsiteY2" fmla="*/ 1951080 h 3186701"/>
              <a:gd name="connsiteX3" fmla="*/ 776482 w 2937337"/>
              <a:gd name="connsiteY3" fmla="*/ 0 h 3186701"/>
              <a:gd name="connsiteX4" fmla="*/ 2120628 w 2937337"/>
              <a:gd name="connsiteY4" fmla="*/ 1308284 h 3186701"/>
              <a:gd name="connsiteX5" fmla="*/ 2095113 w 2937337"/>
              <a:gd name="connsiteY5" fmla="*/ 702407 h 3186701"/>
              <a:gd name="connsiteX6" fmla="*/ 1821452 w 2937337"/>
              <a:gd name="connsiteY6" fmla="*/ 3186701 h 3186701"/>
              <a:gd name="connsiteX7" fmla="*/ 1187533 w 2937337"/>
              <a:gd name="connsiteY7" fmla="*/ 1143558 h 3186701"/>
              <a:gd name="connsiteX8" fmla="*/ 1080655 w 2937337"/>
              <a:gd name="connsiteY8" fmla="*/ 2046083 h 3186701"/>
              <a:gd name="connsiteX9" fmla="*/ 914400 w 2937337"/>
              <a:gd name="connsiteY9" fmla="*/ 1666073 h 3186701"/>
              <a:gd name="connsiteX10" fmla="*/ 795647 w 2937337"/>
              <a:gd name="connsiteY10" fmla="*/ 3150488 h 3186701"/>
              <a:gd name="connsiteX0" fmla="*/ 795647 w 2937337"/>
              <a:gd name="connsiteY0" fmla="*/ 3150488 h 3186701"/>
              <a:gd name="connsiteX1" fmla="*/ 0 w 2937337"/>
              <a:gd name="connsiteY1" fmla="*/ 1749200 h 3186701"/>
              <a:gd name="connsiteX2" fmla="*/ 463138 w 2937337"/>
              <a:gd name="connsiteY2" fmla="*/ 1951080 h 3186701"/>
              <a:gd name="connsiteX3" fmla="*/ 776482 w 2937337"/>
              <a:gd name="connsiteY3" fmla="*/ 0 h 3186701"/>
              <a:gd name="connsiteX4" fmla="*/ 2120628 w 2937337"/>
              <a:gd name="connsiteY4" fmla="*/ 1308284 h 3186701"/>
              <a:gd name="connsiteX5" fmla="*/ 2095113 w 2937337"/>
              <a:gd name="connsiteY5" fmla="*/ 702407 h 3186701"/>
              <a:gd name="connsiteX6" fmla="*/ 1821452 w 2937337"/>
              <a:gd name="connsiteY6" fmla="*/ 3186701 h 3186701"/>
              <a:gd name="connsiteX7" fmla="*/ 1187533 w 2937337"/>
              <a:gd name="connsiteY7" fmla="*/ 1143558 h 3186701"/>
              <a:gd name="connsiteX8" fmla="*/ 1080655 w 2937337"/>
              <a:gd name="connsiteY8" fmla="*/ 2046083 h 3186701"/>
              <a:gd name="connsiteX9" fmla="*/ 914400 w 2937337"/>
              <a:gd name="connsiteY9" fmla="*/ 1666073 h 3186701"/>
              <a:gd name="connsiteX10" fmla="*/ 795647 w 2937337"/>
              <a:gd name="connsiteY10" fmla="*/ 3150488 h 3186701"/>
              <a:gd name="connsiteX0" fmla="*/ 795647 w 2937337"/>
              <a:gd name="connsiteY0" fmla="*/ 3150488 h 3186701"/>
              <a:gd name="connsiteX1" fmla="*/ 0 w 2937337"/>
              <a:gd name="connsiteY1" fmla="*/ 1749200 h 3186701"/>
              <a:gd name="connsiteX2" fmla="*/ 463138 w 2937337"/>
              <a:gd name="connsiteY2" fmla="*/ 1951080 h 3186701"/>
              <a:gd name="connsiteX3" fmla="*/ 776482 w 2937337"/>
              <a:gd name="connsiteY3" fmla="*/ 0 h 3186701"/>
              <a:gd name="connsiteX4" fmla="*/ 2120628 w 2937337"/>
              <a:gd name="connsiteY4" fmla="*/ 1308284 h 3186701"/>
              <a:gd name="connsiteX5" fmla="*/ 2095113 w 2937337"/>
              <a:gd name="connsiteY5" fmla="*/ 702407 h 3186701"/>
              <a:gd name="connsiteX6" fmla="*/ 1821452 w 2937337"/>
              <a:gd name="connsiteY6" fmla="*/ 3186701 h 3186701"/>
              <a:gd name="connsiteX7" fmla="*/ 1187533 w 2937337"/>
              <a:gd name="connsiteY7" fmla="*/ 1143558 h 3186701"/>
              <a:gd name="connsiteX8" fmla="*/ 1080655 w 2937337"/>
              <a:gd name="connsiteY8" fmla="*/ 2046083 h 3186701"/>
              <a:gd name="connsiteX9" fmla="*/ 914400 w 2937337"/>
              <a:gd name="connsiteY9" fmla="*/ 1666073 h 3186701"/>
              <a:gd name="connsiteX10" fmla="*/ 795647 w 2937337"/>
              <a:gd name="connsiteY10" fmla="*/ 3150488 h 3186701"/>
              <a:gd name="connsiteX0" fmla="*/ 795647 w 2937337"/>
              <a:gd name="connsiteY0" fmla="*/ 3150488 h 3186701"/>
              <a:gd name="connsiteX1" fmla="*/ 0 w 2937337"/>
              <a:gd name="connsiteY1" fmla="*/ 1749200 h 3186701"/>
              <a:gd name="connsiteX2" fmla="*/ 463138 w 2937337"/>
              <a:gd name="connsiteY2" fmla="*/ 1951080 h 3186701"/>
              <a:gd name="connsiteX3" fmla="*/ 776482 w 2937337"/>
              <a:gd name="connsiteY3" fmla="*/ 0 h 3186701"/>
              <a:gd name="connsiteX4" fmla="*/ 2120628 w 2937337"/>
              <a:gd name="connsiteY4" fmla="*/ 1308284 h 3186701"/>
              <a:gd name="connsiteX5" fmla="*/ 2095113 w 2937337"/>
              <a:gd name="connsiteY5" fmla="*/ 702407 h 3186701"/>
              <a:gd name="connsiteX6" fmla="*/ 1821452 w 2937337"/>
              <a:gd name="connsiteY6" fmla="*/ 3186701 h 3186701"/>
              <a:gd name="connsiteX7" fmla="*/ 1187533 w 2937337"/>
              <a:gd name="connsiteY7" fmla="*/ 1143558 h 3186701"/>
              <a:gd name="connsiteX8" fmla="*/ 1080655 w 2937337"/>
              <a:gd name="connsiteY8" fmla="*/ 2046083 h 3186701"/>
              <a:gd name="connsiteX9" fmla="*/ 914400 w 2937337"/>
              <a:gd name="connsiteY9" fmla="*/ 1666073 h 3186701"/>
              <a:gd name="connsiteX10" fmla="*/ 795647 w 2937337"/>
              <a:gd name="connsiteY10" fmla="*/ 3150488 h 3186701"/>
              <a:gd name="connsiteX0" fmla="*/ 795647 w 2937337"/>
              <a:gd name="connsiteY0" fmla="*/ 3150488 h 3186701"/>
              <a:gd name="connsiteX1" fmla="*/ 0 w 2937337"/>
              <a:gd name="connsiteY1" fmla="*/ 1749200 h 3186701"/>
              <a:gd name="connsiteX2" fmla="*/ 463138 w 2937337"/>
              <a:gd name="connsiteY2" fmla="*/ 1951080 h 3186701"/>
              <a:gd name="connsiteX3" fmla="*/ 776482 w 2937337"/>
              <a:gd name="connsiteY3" fmla="*/ 0 h 3186701"/>
              <a:gd name="connsiteX4" fmla="*/ 2120628 w 2937337"/>
              <a:gd name="connsiteY4" fmla="*/ 1308284 h 3186701"/>
              <a:gd name="connsiteX5" fmla="*/ 2095113 w 2937337"/>
              <a:gd name="connsiteY5" fmla="*/ 702407 h 3186701"/>
              <a:gd name="connsiteX6" fmla="*/ 1821452 w 2937337"/>
              <a:gd name="connsiteY6" fmla="*/ 3186701 h 3186701"/>
              <a:gd name="connsiteX7" fmla="*/ 1187533 w 2937337"/>
              <a:gd name="connsiteY7" fmla="*/ 1143558 h 3186701"/>
              <a:gd name="connsiteX8" fmla="*/ 1080655 w 2937337"/>
              <a:gd name="connsiteY8" fmla="*/ 2046083 h 3186701"/>
              <a:gd name="connsiteX9" fmla="*/ 914400 w 2937337"/>
              <a:gd name="connsiteY9" fmla="*/ 1666073 h 3186701"/>
              <a:gd name="connsiteX10" fmla="*/ 795647 w 2937337"/>
              <a:gd name="connsiteY10" fmla="*/ 3150488 h 3186701"/>
              <a:gd name="connsiteX0" fmla="*/ 795647 w 2937337"/>
              <a:gd name="connsiteY0" fmla="*/ 3150488 h 3186701"/>
              <a:gd name="connsiteX1" fmla="*/ 0 w 2937337"/>
              <a:gd name="connsiteY1" fmla="*/ 1749200 h 3186701"/>
              <a:gd name="connsiteX2" fmla="*/ 463138 w 2937337"/>
              <a:gd name="connsiteY2" fmla="*/ 1951080 h 3186701"/>
              <a:gd name="connsiteX3" fmla="*/ 776482 w 2937337"/>
              <a:gd name="connsiteY3" fmla="*/ 0 h 3186701"/>
              <a:gd name="connsiteX4" fmla="*/ 2120628 w 2937337"/>
              <a:gd name="connsiteY4" fmla="*/ 1308284 h 3186701"/>
              <a:gd name="connsiteX5" fmla="*/ 2095113 w 2937337"/>
              <a:gd name="connsiteY5" fmla="*/ 702407 h 3186701"/>
              <a:gd name="connsiteX6" fmla="*/ 1821452 w 2937337"/>
              <a:gd name="connsiteY6" fmla="*/ 3186701 h 3186701"/>
              <a:gd name="connsiteX7" fmla="*/ 1187533 w 2937337"/>
              <a:gd name="connsiteY7" fmla="*/ 1143558 h 3186701"/>
              <a:gd name="connsiteX8" fmla="*/ 1080655 w 2937337"/>
              <a:gd name="connsiteY8" fmla="*/ 2046083 h 3186701"/>
              <a:gd name="connsiteX9" fmla="*/ 914400 w 2937337"/>
              <a:gd name="connsiteY9" fmla="*/ 1666073 h 3186701"/>
              <a:gd name="connsiteX10" fmla="*/ 795647 w 2937337"/>
              <a:gd name="connsiteY10" fmla="*/ 3150488 h 3186701"/>
              <a:gd name="connsiteX0" fmla="*/ 795647 w 2937337"/>
              <a:gd name="connsiteY0" fmla="*/ 3150488 h 3186701"/>
              <a:gd name="connsiteX1" fmla="*/ 0 w 2937337"/>
              <a:gd name="connsiteY1" fmla="*/ 1749200 h 3186701"/>
              <a:gd name="connsiteX2" fmla="*/ 463138 w 2937337"/>
              <a:gd name="connsiteY2" fmla="*/ 1951080 h 3186701"/>
              <a:gd name="connsiteX3" fmla="*/ 776482 w 2937337"/>
              <a:gd name="connsiteY3" fmla="*/ 0 h 3186701"/>
              <a:gd name="connsiteX4" fmla="*/ 2034620 w 2937337"/>
              <a:gd name="connsiteY4" fmla="*/ 1294704 h 3186701"/>
              <a:gd name="connsiteX5" fmla="*/ 2095113 w 2937337"/>
              <a:gd name="connsiteY5" fmla="*/ 702407 h 3186701"/>
              <a:gd name="connsiteX6" fmla="*/ 1821452 w 2937337"/>
              <a:gd name="connsiteY6" fmla="*/ 3186701 h 3186701"/>
              <a:gd name="connsiteX7" fmla="*/ 1187533 w 2937337"/>
              <a:gd name="connsiteY7" fmla="*/ 1143558 h 3186701"/>
              <a:gd name="connsiteX8" fmla="*/ 1080655 w 2937337"/>
              <a:gd name="connsiteY8" fmla="*/ 2046083 h 3186701"/>
              <a:gd name="connsiteX9" fmla="*/ 914400 w 2937337"/>
              <a:gd name="connsiteY9" fmla="*/ 1666073 h 3186701"/>
              <a:gd name="connsiteX10" fmla="*/ 795647 w 2937337"/>
              <a:gd name="connsiteY10" fmla="*/ 3150488 h 3186701"/>
              <a:gd name="connsiteX0" fmla="*/ 795647 w 2937337"/>
              <a:gd name="connsiteY0" fmla="*/ 3150488 h 3186701"/>
              <a:gd name="connsiteX1" fmla="*/ 0 w 2937337"/>
              <a:gd name="connsiteY1" fmla="*/ 1749200 h 3186701"/>
              <a:gd name="connsiteX2" fmla="*/ 463138 w 2937337"/>
              <a:gd name="connsiteY2" fmla="*/ 1951080 h 3186701"/>
              <a:gd name="connsiteX3" fmla="*/ 776482 w 2937337"/>
              <a:gd name="connsiteY3" fmla="*/ 0 h 3186701"/>
              <a:gd name="connsiteX4" fmla="*/ 2034620 w 2937337"/>
              <a:gd name="connsiteY4" fmla="*/ 1294704 h 3186701"/>
              <a:gd name="connsiteX5" fmla="*/ 2095113 w 2937337"/>
              <a:gd name="connsiteY5" fmla="*/ 702407 h 3186701"/>
              <a:gd name="connsiteX6" fmla="*/ 1821452 w 2937337"/>
              <a:gd name="connsiteY6" fmla="*/ 3186701 h 3186701"/>
              <a:gd name="connsiteX7" fmla="*/ 1187533 w 2937337"/>
              <a:gd name="connsiteY7" fmla="*/ 1143558 h 3186701"/>
              <a:gd name="connsiteX8" fmla="*/ 1080655 w 2937337"/>
              <a:gd name="connsiteY8" fmla="*/ 2046083 h 3186701"/>
              <a:gd name="connsiteX9" fmla="*/ 914400 w 2937337"/>
              <a:gd name="connsiteY9" fmla="*/ 1666073 h 3186701"/>
              <a:gd name="connsiteX10" fmla="*/ 795647 w 2937337"/>
              <a:gd name="connsiteY10" fmla="*/ 3150488 h 3186701"/>
              <a:gd name="connsiteX0" fmla="*/ 795647 w 2937337"/>
              <a:gd name="connsiteY0" fmla="*/ 3150488 h 3186701"/>
              <a:gd name="connsiteX1" fmla="*/ 0 w 2937337"/>
              <a:gd name="connsiteY1" fmla="*/ 1749200 h 3186701"/>
              <a:gd name="connsiteX2" fmla="*/ 463138 w 2937337"/>
              <a:gd name="connsiteY2" fmla="*/ 1951080 h 3186701"/>
              <a:gd name="connsiteX3" fmla="*/ 776482 w 2937337"/>
              <a:gd name="connsiteY3" fmla="*/ 0 h 3186701"/>
              <a:gd name="connsiteX4" fmla="*/ 2034620 w 2937337"/>
              <a:gd name="connsiteY4" fmla="*/ 1294704 h 3186701"/>
              <a:gd name="connsiteX5" fmla="*/ 2095113 w 2937337"/>
              <a:gd name="connsiteY5" fmla="*/ 702407 h 3186701"/>
              <a:gd name="connsiteX6" fmla="*/ 1821452 w 2937337"/>
              <a:gd name="connsiteY6" fmla="*/ 3186701 h 3186701"/>
              <a:gd name="connsiteX7" fmla="*/ 1187533 w 2937337"/>
              <a:gd name="connsiteY7" fmla="*/ 1143558 h 3186701"/>
              <a:gd name="connsiteX8" fmla="*/ 1080655 w 2937337"/>
              <a:gd name="connsiteY8" fmla="*/ 2046083 h 3186701"/>
              <a:gd name="connsiteX9" fmla="*/ 914400 w 2937337"/>
              <a:gd name="connsiteY9" fmla="*/ 1666073 h 3186701"/>
              <a:gd name="connsiteX10" fmla="*/ 795647 w 2937337"/>
              <a:gd name="connsiteY10" fmla="*/ 3150488 h 3186701"/>
              <a:gd name="connsiteX0" fmla="*/ 795647 w 2893849"/>
              <a:gd name="connsiteY0" fmla="*/ 3150488 h 3186701"/>
              <a:gd name="connsiteX1" fmla="*/ 0 w 2893849"/>
              <a:gd name="connsiteY1" fmla="*/ 1749200 h 3186701"/>
              <a:gd name="connsiteX2" fmla="*/ 463138 w 2893849"/>
              <a:gd name="connsiteY2" fmla="*/ 1951080 h 3186701"/>
              <a:gd name="connsiteX3" fmla="*/ 776482 w 2893849"/>
              <a:gd name="connsiteY3" fmla="*/ 0 h 3186701"/>
              <a:gd name="connsiteX4" fmla="*/ 2034620 w 2893849"/>
              <a:gd name="connsiteY4" fmla="*/ 1294704 h 3186701"/>
              <a:gd name="connsiteX5" fmla="*/ 2031739 w 2893849"/>
              <a:gd name="connsiteY5" fmla="*/ 711461 h 3186701"/>
              <a:gd name="connsiteX6" fmla="*/ 1821452 w 2893849"/>
              <a:gd name="connsiteY6" fmla="*/ 3186701 h 3186701"/>
              <a:gd name="connsiteX7" fmla="*/ 1187533 w 2893849"/>
              <a:gd name="connsiteY7" fmla="*/ 1143558 h 3186701"/>
              <a:gd name="connsiteX8" fmla="*/ 1080655 w 2893849"/>
              <a:gd name="connsiteY8" fmla="*/ 2046083 h 3186701"/>
              <a:gd name="connsiteX9" fmla="*/ 914400 w 2893849"/>
              <a:gd name="connsiteY9" fmla="*/ 1666073 h 3186701"/>
              <a:gd name="connsiteX10" fmla="*/ 795647 w 2893849"/>
              <a:gd name="connsiteY10" fmla="*/ 3150488 h 3186701"/>
              <a:gd name="connsiteX0" fmla="*/ 795647 w 2931612"/>
              <a:gd name="connsiteY0" fmla="*/ 3150488 h 3186701"/>
              <a:gd name="connsiteX1" fmla="*/ 0 w 2931612"/>
              <a:gd name="connsiteY1" fmla="*/ 1749200 h 3186701"/>
              <a:gd name="connsiteX2" fmla="*/ 463138 w 2931612"/>
              <a:gd name="connsiteY2" fmla="*/ 1951080 h 3186701"/>
              <a:gd name="connsiteX3" fmla="*/ 776482 w 2931612"/>
              <a:gd name="connsiteY3" fmla="*/ 0 h 3186701"/>
              <a:gd name="connsiteX4" fmla="*/ 2034620 w 2931612"/>
              <a:gd name="connsiteY4" fmla="*/ 1294704 h 3186701"/>
              <a:gd name="connsiteX5" fmla="*/ 2031739 w 2931612"/>
              <a:gd name="connsiteY5" fmla="*/ 711461 h 3186701"/>
              <a:gd name="connsiteX6" fmla="*/ 1821452 w 2931612"/>
              <a:gd name="connsiteY6" fmla="*/ 3186701 h 3186701"/>
              <a:gd name="connsiteX7" fmla="*/ 1187533 w 2931612"/>
              <a:gd name="connsiteY7" fmla="*/ 1143558 h 3186701"/>
              <a:gd name="connsiteX8" fmla="*/ 1080655 w 2931612"/>
              <a:gd name="connsiteY8" fmla="*/ 2046083 h 3186701"/>
              <a:gd name="connsiteX9" fmla="*/ 914400 w 2931612"/>
              <a:gd name="connsiteY9" fmla="*/ 1666073 h 3186701"/>
              <a:gd name="connsiteX10" fmla="*/ 795647 w 2931612"/>
              <a:gd name="connsiteY10" fmla="*/ 3150488 h 3186701"/>
              <a:gd name="connsiteX0" fmla="*/ 795647 w 2931612"/>
              <a:gd name="connsiteY0" fmla="*/ 3150488 h 3186701"/>
              <a:gd name="connsiteX1" fmla="*/ 0 w 2931612"/>
              <a:gd name="connsiteY1" fmla="*/ 1749200 h 3186701"/>
              <a:gd name="connsiteX2" fmla="*/ 463138 w 2931612"/>
              <a:gd name="connsiteY2" fmla="*/ 1951080 h 3186701"/>
              <a:gd name="connsiteX3" fmla="*/ 776482 w 2931612"/>
              <a:gd name="connsiteY3" fmla="*/ 0 h 3186701"/>
              <a:gd name="connsiteX4" fmla="*/ 2034620 w 2931612"/>
              <a:gd name="connsiteY4" fmla="*/ 1294704 h 3186701"/>
              <a:gd name="connsiteX5" fmla="*/ 2031739 w 2931612"/>
              <a:gd name="connsiteY5" fmla="*/ 711461 h 3186701"/>
              <a:gd name="connsiteX6" fmla="*/ 1821452 w 2931612"/>
              <a:gd name="connsiteY6" fmla="*/ 3186701 h 3186701"/>
              <a:gd name="connsiteX7" fmla="*/ 1187533 w 2931612"/>
              <a:gd name="connsiteY7" fmla="*/ 1143558 h 3186701"/>
              <a:gd name="connsiteX8" fmla="*/ 1080655 w 2931612"/>
              <a:gd name="connsiteY8" fmla="*/ 2046083 h 3186701"/>
              <a:gd name="connsiteX9" fmla="*/ 914400 w 2931612"/>
              <a:gd name="connsiteY9" fmla="*/ 1666073 h 3186701"/>
              <a:gd name="connsiteX10" fmla="*/ 795647 w 2931612"/>
              <a:gd name="connsiteY10" fmla="*/ 3150488 h 3186701"/>
              <a:gd name="connsiteX0" fmla="*/ 795647 w 2931612"/>
              <a:gd name="connsiteY0" fmla="*/ 3150488 h 3186701"/>
              <a:gd name="connsiteX1" fmla="*/ 0 w 2931612"/>
              <a:gd name="connsiteY1" fmla="*/ 1749200 h 3186701"/>
              <a:gd name="connsiteX2" fmla="*/ 463138 w 2931612"/>
              <a:gd name="connsiteY2" fmla="*/ 1951080 h 3186701"/>
              <a:gd name="connsiteX3" fmla="*/ 776482 w 2931612"/>
              <a:gd name="connsiteY3" fmla="*/ 0 h 3186701"/>
              <a:gd name="connsiteX4" fmla="*/ 2034620 w 2931612"/>
              <a:gd name="connsiteY4" fmla="*/ 1294704 h 3186701"/>
              <a:gd name="connsiteX5" fmla="*/ 2031739 w 2931612"/>
              <a:gd name="connsiteY5" fmla="*/ 711461 h 3186701"/>
              <a:gd name="connsiteX6" fmla="*/ 1821452 w 2931612"/>
              <a:gd name="connsiteY6" fmla="*/ 3186701 h 3186701"/>
              <a:gd name="connsiteX7" fmla="*/ 1187533 w 2931612"/>
              <a:gd name="connsiteY7" fmla="*/ 1143558 h 3186701"/>
              <a:gd name="connsiteX8" fmla="*/ 1080655 w 2931612"/>
              <a:gd name="connsiteY8" fmla="*/ 2046083 h 3186701"/>
              <a:gd name="connsiteX9" fmla="*/ 914400 w 2931612"/>
              <a:gd name="connsiteY9" fmla="*/ 1666073 h 3186701"/>
              <a:gd name="connsiteX10" fmla="*/ 795647 w 2931612"/>
              <a:gd name="connsiteY10" fmla="*/ 3150488 h 3186701"/>
              <a:gd name="connsiteX0" fmla="*/ 795647 w 2931612"/>
              <a:gd name="connsiteY0" fmla="*/ 3150488 h 3186701"/>
              <a:gd name="connsiteX1" fmla="*/ 0 w 2931612"/>
              <a:gd name="connsiteY1" fmla="*/ 1749200 h 3186701"/>
              <a:gd name="connsiteX2" fmla="*/ 463138 w 2931612"/>
              <a:gd name="connsiteY2" fmla="*/ 1951080 h 3186701"/>
              <a:gd name="connsiteX3" fmla="*/ 776482 w 2931612"/>
              <a:gd name="connsiteY3" fmla="*/ 0 h 3186701"/>
              <a:gd name="connsiteX4" fmla="*/ 2034620 w 2931612"/>
              <a:gd name="connsiteY4" fmla="*/ 1294704 h 3186701"/>
              <a:gd name="connsiteX5" fmla="*/ 2031739 w 2931612"/>
              <a:gd name="connsiteY5" fmla="*/ 711461 h 3186701"/>
              <a:gd name="connsiteX6" fmla="*/ 1821452 w 2931612"/>
              <a:gd name="connsiteY6" fmla="*/ 3186701 h 3186701"/>
              <a:gd name="connsiteX7" fmla="*/ 1187533 w 2931612"/>
              <a:gd name="connsiteY7" fmla="*/ 1143558 h 3186701"/>
              <a:gd name="connsiteX8" fmla="*/ 1080655 w 2931612"/>
              <a:gd name="connsiteY8" fmla="*/ 2046083 h 3186701"/>
              <a:gd name="connsiteX9" fmla="*/ 914400 w 2931612"/>
              <a:gd name="connsiteY9" fmla="*/ 1666073 h 3186701"/>
              <a:gd name="connsiteX10" fmla="*/ 795647 w 2931612"/>
              <a:gd name="connsiteY10" fmla="*/ 3150488 h 3186701"/>
              <a:gd name="connsiteX0" fmla="*/ 795647 w 2931612"/>
              <a:gd name="connsiteY0" fmla="*/ 3150488 h 3186701"/>
              <a:gd name="connsiteX1" fmla="*/ 0 w 2931612"/>
              <a:gd name="connsiteY1" fmla="*/ 1749200 h 3186701"/>
              <a:gd name="connsiteX2" fmla="*/ 463138 w 2931612"/>
              <a:gd name="connsiteY2" fmla="*/ 1951080 h 3186701"/>
              <a:gd name="connsiteX3" fmla="*/ 776482 w 2931612"/>
              <a:gd name="connsiteY3" fmla="*/ 0 h 3186701"/>
              <a:gd name="connsiteX4" fmla="*/ 2034620 w 2931612"/>
              <a:gd name="connsiteY4" fmla="*/ 1294704 h 3186701"/>
              <a:gd name="connsiteX5" fmla="*/ 2031739 w 2931612"/>
              <a:gd name="connsiteY5" fmla="*/ 711461 h 3186701"/>
              <a:gd name="connsiteX6" fmla="*/ 1821452 w 2931612"/>
              <a:gd name="connsiteY6" fmla="*/ 3186701 h 3186701"/>
              <a:gd name="connsiteX7" fmla="*/ 1187533 w 2931612"/>
              <a:gd name="connsiteY7" fmla="*/ 1143558 h 3186701"/>
              <a:gd name="connsiteX8" fmla="*/ 1080655 w 2931612"/>
              <a:gd name="connsiteY8" fmla="*/ 2046083 h 3186701"/>
              <a:gd name="connsiteX9" fmla="*/ 914400 w 2931612"/>
              <a:gd name="connsiteY9" fmla="*/ 1666073 h 3186701"/>
              <a:gd name="connsiteX10" fmla="*/ 795647 w 2931612"/>
              <a:gd name="connsiteY10" fmla="*/ 3150488 h 3186701"/>
              <a:gd name="connsiteX0" fmla="*/ 813754 w 2949719"/>
              <a:gd name="connsiteY0" fmla="*/ 3150488 h 3186701"/>
              <a:gd name="connsiteX1" fmla="*/ 0 w 2949719"/>
              <a:gd name="connsiteY1" fmla="*/ 1726566 h 3186701"/>
              <a:gd name="connsiteX2" fmla="*/ 481245 w 2949719"/>
              <a:gd name="connsiteY2" fmla="*/ 1951080 h 3186701"/>
              <a:gd name="connsiteX3" fmla="*/ 794589 w 2949719"/>
              <a:gd name="connsiteY3" fmla="*/ 0 h 3186701"/>
              <a:gd name="connsiteX4" fmla="*/ 2052727 w 2949719"/>
              <a:gd name="connsiteY4" fmla="*/ 1294704 h 3186701"/>
              <a:gd name="connsiteX5" fmla="*/ 2049846 w 2949719"/>
              <a:gd name="connsiteY5" fmla="*/ 711461 h 3186701"/>
              <a:gd name="connsiteX6" fmla="*/ 1839559 w 2949719"/>
              <a:gd name="connsiteY6" fmla="*/ 3186701 h 3186701"/>
              <a:gd name="connsiteX7" fmla="*/ 1205640 w 2949719"/>
              <a:gd name="connsiteY7" fmla="*/ 1143558 h 3186701"/>
              <a:gd name="connsiteX8" fmla="*/ 1098762 w 2949719"/>
              <a:gd name="connsiteY8" fmla="*/ 2046083 h 3186701"/>
              <a:gd name="connsiteX9" fmla="*/ 932507 w 2949719"/>
              <a:gd name="connsiteY9" fmla="*/ 1666073 h 3186701"/>
              <a:gd name="connsiteX10" fmla="*/ 813754 w 2949719"/>
              <a:gd name="connsiteY10" fmla="*/ 3150488 h 3186701"/>
              <a:gd name="connsiteX0" fmla="*/ 813754 w 2949719"/>
              <a:gd name="connsiteY0" fmla="*/ 3150488 h 3186701"/>
              <a:gd name="connsiteX1" fmla="*/ 0 w 2949719"/>
              <a:gd name="connsiteY1" fmla="*/ 1726566 h 3186701"/>
              <a:gd name="connsiteX2" fmla="*/ 481245 w 2949719"/>
              <a:gd name="connsiteY2" fmla="*/ 1951080 h 3186701"/>
              <a:gd name="connsiteX3" fmla="*/ 794589 w 2949719"/>
              <a:gd name="connsiteY3" fmla="*/ 0 h 3186701"/>
              <a:gd name="connsiteX4" fmla="*/ 2052727 w 2949719"/>
              <a:gd name="connsiteY4" fmla="*/ 1294704 h 3186701"/>
              <a:gd name="connsiteX5" fmla="*/ 2049846 w 2949719"/>
              <a:gd name="connsiteY5" fmla="*/ 711461 h 3186701"/>
              <a:gd name="connsiteX6" fmla="*/ 1839559 w 2949719"/>
              <a:gd name="connsiteY6" fmla="*/ 3186701 h 3186701"/>
              <a:gd name="connsiteX7" fmla="*/ 1205640 w 2949719"/>
              <a:gd name="connsiteY7" fmla="*/ 1143558 h 3186701"/>
              <a:gd name="connsiteX8" fmla="*/ 1098762 w 2949719"/>
              <a:gd name="connsiteY8" fmla="*/ 2046083 h 3186701"/>
              <a:gd name="connsiteX9" fmla="*/ 932507 w 2949719"/>
              <a:gd name="connsiteY9" fmla="*/ 1666073 h 3186701"/>
              <a:gd name="connsiteX10" fmla="*/ 813754 w 2949719"/>
              <a:gd name="connsiteY10" fmla="*/ 3150488 h 3186701"/>
              <a:gd name="connsiteX0" fmla="*/ 813754 w 2949719"/>
              <a:gd name="connsiteY0" fmla="*/ 3150488 h 3186701"/>
              <a:gd name="connsiteX1" fmla="*/ 0 w 2949719"/>
              <a:gd name="connsiteY1" fmla="*/ 1726566 h 3186701"/>
              <a:gd name="connsiteX2" fmla="*/ 481245 w 2949719"/>
              <a:gd name="connsiteY2" fmla="*/ 1951080 h 3186701"/>
              <a:gd name="connsiteX3" fmla="*/ 794589 w 2949719"/>
              <a:gd name="connsiteY3" fmla="*/ 0 h 3186701"/>
              <a:gd name="connsiteX4" fmla="*/ 2052727 w 2949719"/>
              <a:gd name="connsiteY4" fmla="*/ 1294704 h 3186701"/>
              <a:gd name="connsiteX5" fmla="*/ 2049846 w 2949719"/>
              <a:gd name="connsiteY5" fmla="*/ 711461 h 3186701"/>
              <a:gd name="connsiteX6" fmla="*/ 1839559 w 2949719"/>
              <a:gd name="connsiteY6" fmla="*/ 3186701 h 3186701"/>
              <a:gd name="connsiteX7" fmla="*/ 1205640 w 2949719"/>
              <a:gd name="connsiteY7" fmla="*/ 1143558 h 3186701"/>
              <a:gd name="connsiteX8" fmla="*/ 1098762 w 2949719"/>
              <a:gd name="connsiteY8" fmla="*/ 2046083 h 3186701"/>
              <a:gd name="connsiteX9" fmla="*/ 932507 w 2949719"/>
              <a:gd name="connsiteY9" fmla="*/ 1666073 h 3186701"/>
              <a:gd name="connsiteX10" fmla="*/ 813754 w 2949719"/>
              <a:gd name="connsiteY10" fmla="*/ 3150488 h 3186701"/>
              <a:gd name="connsiteX0" fmla="*/ 813754 w 2949719"/>
              <a:gd name="connsiteY0" fmla="*/ 3150488 h 3186701"/>
              <a:gd name="connsiteX1" fmla="*/ 0 w 2949719"/>
              <a:gd name="connsiteY1" fmla="*/ 1726566 h 3186701"/>
              <a:gd name="connsiteX2" fmla="*/ 481245 w 2949719"/>
              <a:gd name="connsiteY2" fmla="*/ 1951080 h 3186701"/>
              <a:gd name="connsiteX3" fmla="*/ 794589 w 2949719"/>
              <a:gd name="connsiteY3" fmla="*/ 0 h 3186701"/>
              <a:gd name="connsiteX4" fmla="*/ 2052727 w 2949719"/>
              <a:gd name="connsiteY4" fmla="*/ 1294704 h 3186701"/>
              <a:gd name="connsiteX5" fmla="*/ 2049846 w 2949719"/>
              <a:gd name="connsiteY5" fmla="*/ 711461 h 3186701"/>
              <a:gd name="connsiteX6" fmla="*/ 1839559 w 2949719"/>
              <a:gd name="connsiteY6" fmla="*/ 3186701 h 3186701"/>
              <a:gd name="connsiteX7" fmla="*/ 1205640 w 2949719"/>
              <a:gd name="connsiteY7" fmla="*/ 1143558 h 3186701"/>
              <a:gd name="connsiteX8" fmla="*/ 1098762 w 2949719"/>
              <a:gd name="connsiteY8" fmla="*/ 2046083 h 3186701"/>
              <a:gd name="connsiteX9" fmla="*/ 932507 w 2949719"/>
              <a:gd name="connsiteY9" fmla="*/ 1666073 h 3186701"/>
              <a:gd name="connsiteX10" fmla="*/ 813754 w 2949719"/>
              <a:gd name="connsiteY10" fmla="*/ 3150488 h 3186701"/>
              <a:gd name="connsiteX0" fmla="*/ 1117045 w 2949719"/>
              <a:gd name="connsiteY0" fmla="*/ 3168594 h 3186701"/>
              <a:gd name="connsiteX1" fmla="*/ 0 w 2949719"/>
              <a:gd name="connsiteY1" fmla="*/ 1726566 h 3186701"/>
              <a:gd name="connsiteX2" fmla="*/ 481245 w 2949719"/>
              <a:gd name="connsiteY2" fmla="*/ 1951080 h 3186701"/>
              <a:gd name="connsiteX3" fmla="*/ 794589 w 2949719"/>
              <a:gd name="connsiteY3" fmla="*/ 0 h 3186701"/>
              <a:gd name="connsiteX4" fmla="*/ 2052727 w 2949719"/>
              <a:gd name="connsiteY4" fmla="*/ 1294704 h 3186701"/>
              <a:gd name="connsiteX5" fmla="*/ 2049846 w 2949719"/>
              <a:gd name="connsiteY5" fmla="*/ 711461 h 3186701"/>
              <a:gd name="connsiteX6" fmla="*/ 1839559 w 2949719"/>
              <a:gd name="connsiteY6" fmla="*/ 3186701 h 3186701"/>
              <a:gd name="connsiteX7" fmla="*/ 1205640 w 2949719"/>
              <a:gd name="connsiteY7" fmla="*/ 1143558 h 3186701"/>
              <a:gd name="connsiteX8" fmla="*/ 1098762 w 2949719"/>
              <a:gd name="connsiteY8" fmla="*/ 2046083 h 3186701"/>
              <a:gd name="connsiteX9" fmla="*/ 932507 w 2949719"/>
              <a:gd name="connsiteY9" fmla="*/ 1666073 h 3186701"/>
              <a:gd name="connsiteX10" fmla="*/ 1117045 w 2949719"/>
              <a:gd name="connsiteY10" fmla="*/ 3168594 h 3186701"/>
              <a:gd name="connsiteX0" fmla="*/ 1117045 w 2949719"/>
              <a:gd name="connsiteY0" fmla="*/ 3168594 h 3186701"/>
              <a:gd name="connsiteX1" fmla="*/ 0 w 2949719"/>
              <a:gd name="connsiteY1" fmla="*/ 1726566 h 3186701"/>
              <a:gd name="connsiteX2" fmla="*/ 481245 w 2949719"/>
              <a:gd name="connsiteY2" fmla="*/ 1951080 h 3186701"/>
              <a:gd name="connsiteX3" fmla="*/ 794589 w 2949719"/>
              <a:gd name="connsiteY3" fmla="*/ 0 h 3186701"/>
              <a:gd name="connsiteX4" fmla="*/ 2052727 w 2949719"/>
              <a:gd name="connsiteY4" fmla="*/ 1294704 h 3186701"/>
              <a:gd name="connsiteX5" fmla="*/ 2049846 w 2949719"/>
              <a:gd name="connsiteY5" fmla="*/ 711461 h 3186701"/>
              <a:gd name="connsiteX6" fmla="*/ 1839559 w 2949719"/>
              <a:gd name="connsiteY6" fmla="*/ 3186701 h 3186701"/>
              <a:gd name="connsiteX7" fmla="*/ 1205640 w 2949719"/>
              <a:gd name="connsiteY7" fmla="*/ 1143558 h 3186701"/>
              <a:gd name="connsiteX8" fmla="*/ 1098762 w 2949719"/>
              <a:gd name="connsiteY8" fmla="*/ 2046083 h 3186701"/>
              <a:gd name="connsiteX9" fmla="*/ 932507 w 2949719"/>
              <a:gd name="connsiteY9" fmla="*/ 1666073 h 3186701"/>
              <a:gd name="connsiteX10" fmla="*/ 1117045 w 2949719"/>
              <a:gd name="connsiteY10" fmla="*/ 3168594 h 3186701"/>
              <a:gd name="connsiteX0" fmla="*/ 1117045 w 2949719"/>
              <a:gd name="connsiteY0" fmla="*/ 3168594 h 3186701"/>
              <a:gd name="connsiteX1" fmla="*/ 0 w 2949719"/>
              <a:gd name="connsiteY1" fmla="*/ 1726566 h 3186701"/>
              <a:gd name="connsiteX2" fmla="*/ 481245 w 2949719"/>
              <a:gd name="connsiteY2" fmla="*/ 1951080 h 3186701"/>
              <a:gd name="connsiteX3" fmla="*/ 794589 w 2949719"/>
              <a:gd name="connsiteY3" fmla="*/ 0 h 3186701"/>
              <a:gd name="connsiteX4" fmla="*/ 2052727 w 2949719"/>
              <a:gd name="connsiteY4" fmla="*/ 1294704 h 3186701"/>
              <a:gd name="connsiteX5" fmla="*/ 2049846 w 2949719"/>
              <a:gd name="connsiteY5" fmla="*/ 711461 h 3186701"/>
              <a:gd name="connsiteX6" fmla="*/ 1839559 w 2949719"/>
              <a:gd name="connsiteY6" fmla="*/ 3186701 h 3186701"/>
              <a:gd name="connsiteX7" fmla="*/ 1205640 w 2949719"/>
              <a:gd name="connsiteY7" fmla="*/ 1143558 h 3186701"/>
              <a:gd name="connsiteX8" fmla="*/ 1098762 w 2949719"/>
              <a:gd name="connsiteY8" fmla="*/ 2046083 h 3186701"/>
              <a:gd name="connsiteX9" fmla="*/ 932507 w 2949719"/>
              <a:gd name="connsiteY9" fmla="*/ 1666073 h 3186701"/>
              <a:gd name="connsiteX10" fmla="*/ 1117045 w 2949719"/>
              <a:gd name="connsiteY10" fmla="*/ 3168594 h 3186701"/>
              <a:gd name="connsiteX0" fmla="*/ 1117045 w 2949719"/>
              <a:gd name="connsiteY0" fmla="*/ 3168594 h 3186701"/>
              <a:gd name="connsiteX1" fmla="*/ 0 w 2949719"/>
              <a:gd name="connsiteY1" fmla="*/ 1726566 h 3186701"/>
              <a:gd name="connsiteX2" fmla="*/ 481245 w 2949719"/>
              <a:gd name="connsiteY2" fmla="*/ 1951080 h 3186701"/>
              <a:gd name="connsiteX3" fmla="*/ 794589 w 2949719"/>
              <a:gd name="connsiteY3" fmla="*/ 0 h 3186701"/>
              <a:gd name="connsiteX4" fmla="*/ 2052727 w 2949719"/>
              <a:gd name="connsiteY4" fmla="*/ 1294704 h 3186701"/>
              <a:gd name="connsiteX5" fmla="*/ 2049846 w 2949719"/>
              <a:gd name="connsiteY5" fmla="*/ 711461 h 3186701"/>
              <a:gd name="connsiteX6" fmla="*/ 1839559 w 2949719"/>
              <a:gd name="connsiteY6" fmla="*/ 3186701 h 3186701"/>
              <a:gd name="connsiteX7" fmla="*/ 1205640 w 2949719"/>
              <a:gd name="connsiteY7" fmla="*/ 1143558 h 3186701"/>
              <a:gd name="connsiteX8" fmla="*/ 1098762 w 2949719"/>
              <a:gd name="connsiteY8" fmla="*/ 2046083 h 3186701"/>
              <a:gd name="connsiteX9" fmla="*/ 932507 w 2949719"/>
              <a:gd name="connsiteY9" fmla="*/ 1666073 h 3186701"/>
              <a:gd name="connsiteX10" fmla="*/ 1117045 w 2949719"/>
              <a:gd name="connsiteY10" fmla="*/ 3168594 h 3186701"/>
              <a:gd name="connsiteX0" fmla="*/ 1117045 w 2949719"/>
              <a:gd name="connsiteY0" fmla="*/ 3168594 h 3186701"/>
              <a:gd name="connsiteX1" fmla="*/ 0 w 2949719"/>
              <a:gd name="connsiteY1" fmla="*/ 1726566 h 3186701"/>
              <a:gd name="connsiteX2" fmla="*/ 417871 w 2949719"/>
              <a:gd name="connsiteY2" fmla="*/ 2009927 h 3186701"/>
              <a:gd name="connsiteX3" fmla="*/ 794589 w 2949719"/>
              <a:gd name="connsiteY3" fmla="*/ 0 h 3186701"/>
              <a:gd name="connsiteX4" fmla="*/ 2052727 w 2949719"/>
              <a:gd name="connsiteY4" fmla="*/ 1294704 h 3186701"/>
              <a:gd name="connsiteX5" fmla="*/ 2049846 w 2949719"/>
              <a:gd name="connsiteY5" fmla="*/ 711461 h 3186701"/>
              <a:gd name="connsiteX6" fmla="*/ 1839559 w 2949719"/>
              <a:gd name="connsiteY6" fmla="*/ 3186701 h 3186701"/>
              <a:gd name="connsiteX7" fmla="*/ 1205640 w 2949719"/>
              <a:gd name="connsiteY7" fmla="*/ 1143558 h 3186701"/>
              <a:gd name="connsiteX8" fmla="*/ 1098762 w 2949719"/>
              <a:gd name="connsiteY8" fmla="*/ 2046083 h 3186701"/>
              <a:gd name="connsiteX9" fmla="*/ 932507 w 2949719"/>
              <a:gd name="connsiteY9" fmla="*/ 1666073 h 3186701"/>
              <a:gd name="connsiteX10" fmla="*/ 1117045 w 2949719"/>
              <a:gd name="connsiteY10" fmla="*/ 3168594 h 3186701"/>
              <a:gd name="connsiteX0" fmla="*/ 1117045 w 2949719"/>
              <a:gd name="connsiteY0" fmla="*/ 3168594 h 3186701"/>
              <a:gd name="connsiteX1" fmla="*/ 0 w 2949719"/>
              <a:gd name="connsiteY1" fmla="*/ 1726566 h 3186701"/>
              <a:gd name="connsiteX2" fmla="*/ 417871 w 2949719"/>
              <a:gd name="connsiteY2" fmla="*/ 2009927 h 3186701"/>
              <a:gd name="connsiteX3" fmla="*/ 794589 w 2949719"/>
              <a:gd name="connsiteY3" fmla="*/ 0 h 3186701"/>
              <a:gd name="connsiteX4" fmla="*/ 2052727 w 2949719"/>
              <a:gd name="connsiteY4" fmla="*/ 1294704 h 3186701"/>
              <a:gd name="connsiteX5" fmla="*/ 2049846 w 2949719"/>
              <a:gd name="connsiteY5" fmla="*/ 711461 h 3186701"/>
              <a:gd name="connsiteX6" fmla="*/ 1839559 w 2949719"/>
              <a:gd name="connsiteY6" fmla="*/ 3186701 h 3186701"/>
              <a:gd name="connsiteX7" fmla="*/ 1205640 w 2949719"/>
              <a:gd name="connsiteY7" fmla="*/ 1143558 h 3186701"/>
              <a:gd name="connsiteX8" fmla="*/ 1098762 w 2949719"/>
              <a:gd name="connsiteY8" fmla="*/ 2046083 h 3186701"/>
              <a:gd name="connsiteX9" fmla="*/ 932507 w 2949719"/>
              <a:gd name="connsiteY9" fmla="*/ 1666073 h 3186701"/>
              <a:gd name="connsiteX10" fmla="*/ 1117045 w 2949719"/>
              <a:gd name="connsiteY10" fmla="*/ 3168594 h 3186701"/>
              <a:gd name="connsiteX0" fmla="*/ 1117045 w 2949719"/>
              <a:gd name="connsiteY0" fmla="*/ 3168594 h 3186701"/>
              <a:gd name="connsiteX1" fmla="*/ 0 w 2949719"/>
              <a:gd name="connsiteY1" fmla="*/ 1726566 h 3186701"/>
              <a:gd name="connsiteX2" fmla="*/ 417871 w 2949719"/>
              <a:gd name="connsiteY2" fmla="*/ 2009927 h 3186701"/>
              <a:gd name="connsiteX3" fmla="*/ 794589 w 2949719"/>
              <a:gd name="connsiteY3" fmla="*/ 0 h 3186701"/>
              <a:gd name="connsiteX4" fmla="*/ 2052727 w 2949719"/>
              <a:gd name="connsiteY4" fmla="*/ 1294704 h 3186701"/>
              <a:gd name="connsiteX5" fmla="*/ 2049846 w 2949719"/>
              <a:gd name="connsiteY5" fmla="*/ 711461 h 3186701"/>
              <a:gd name="connsiteX6" fmla="*/ 1839559 w 2949719"/>
              <a:gd name="connsiteY6" fmla="*/ 3186701 h 3186701"/>
              <a:gd name="connsiteX7" fmla="*/ 1205640 w 2949719"/>
              <a:gd name="connsiteY7" fmla="*/ 1143558 h 3186701"/>
              <a:gd name="connsiteX8" fmla="*/ 1098762 w 2949719"/>
              <a:gd name="connsiteY8" fmla="*/ 2046083 h 3186701"/>
              <a:gd name="connsiteX9" fmla="*/ 932507 w 2949719"/>
              <a:gd name="connsiteY9" fmla="*/ 1666073 h 3186701"/>
              <a:gd name="connsiteX10" fmla="*/ 1117045 w 2949719"/>
              <a:gd name="connsiteY10" fmla="*/ 3168594 h 3186701"/>
              <a:gd name="connsiteX0" fmla="*/ 1117045 w 2949719"/>
              <a:gd name="connsiteY0" fmla="*/ 3168594 h 3186701"/>
              <a:gd name="connsiteX1" fmla="*/ 0 w 2949719"/>
              <a:gd name="connsiteY1" fmla="*/ 1726566 h 3186701"/>
              <a:gd name="connsiteX2" fmla="*/ 417871 w 2949719"/>
              <a:gd name="connsiteY2" fmla="*/ 2009927 h 3186701"/>
              <a:gd name="connsiteX3" fmla="*/ 794589 w 2949719"/>
              <a:gd name="connsiteY3" fmla="*/ 0 h 3186701"/>
              <a:gd name="connsiteX4" fmla="*/ 2052727 w 2949719"/>
              <a:gd name="connsiteY4" fmla="*/ 1294704 h 3186701"/>
              <a:gd name="connsiteX5" fmla="*/ 2049846 w 2949719"/>
              <a:gd name="connsiteY5" fmla="*/ 711461 h 3186701"/>
              <a:gd name="connsiteX6" fmla="*/ 1839559 w 2949719"/>
              <a:gd name="connsiteY6" fmla="*/ 3186701 h 3186701"/>
              <a:gd name="connsiteX7" fmla="*/ 1205640 w 2949719"/>
              <a:gd name="connsiteY7" fmla="*/ 1143558 h 3186701"/>
              <a:gd name="connsiteX8" fmla="*/ 1098762 w 2949719"/>
              <a:gd name="connsiteY8" fmla="*/ 2046083 h 3186701"/>
              <a:gd name="connsiteX9" fmla="*/ 932507 w 2949719"/>
              <a:gd name="connsiteY9" fmla="*/ 1666073 h 3186701"/>
              <a:gd name="connsiteX10" fmla="*/ 1117045 w 2949719"/>
              <a:gd name="connsiteY10" fmla="*/ 3168594 h 3186701"/>
              <a:gd name="connsiteX0" fmla="*/ 1117045 w 2949719"/>
              <a:gd name="connsiteY0" fmla="*/ 3168594 h 3186701"/>
              <a:gd name="connsiteX1" fmla="*/ 0 w 2949719"/>
              <a:gd name="connsiteY1" fmla="*/ 1726566 h 3186701"/>
              <a:gd name="connsiteX2" fmla="*/ 417871 w 2949719"/>
              <a:gd name="connsiteY2" fmla="*/ 2009927 h 3186701"/>
              <a:gd name="connsiteX3" fmla="*/ 794589 w 2949719"/>
              <a:gd name="connsiteY3" fmla="*/ 0 h 3186701"/>
              <a:gd name="connsiteX4" fmla="*/ 2052727 w 2949719"/>
              <a:gd name="connsiteY4" fmla="*/ 1294704 h 3186701"/>
              <a:gd name="connsiteX5" fmla="*/ 2049846 w 2949719"/>
              <a:gd name="connsiteY5" fmla="*/ 711461 h 3186701"/>
              <a:gd name="connsiteX6" fmla="*/ 1839559 w 2949719"/>
              <a:gd name="connsiteY6" fmla="*/ 3186701 h 3186701"/>
              <a:gd name="connsiteX7" fmla="*/ 1205640 w 2949719"/>
              <a:gd name="connsiteY7" fmla="*/ 1143558 h 3186701"/>
              <a:gd name="connsiteX8" fmla="*/ 1098762 w 2949719"/>
              <a:gd name="connsiteY8" fmla="*/ 2046083 h 3186701"/>
              <a:gd name="connsiteX9" fmla="*/ 932507 w 2949719"/>
              <a:gd name="connsiteY9" fmla="*/ 1666073 h 3186701"/>
              <a:gd name="connsiteX10" fmla="*/ 1117045 w 2949719"/>
              <a:gd name="connsiteY10" fmla="*/ 3168594 h 3186701"/>
              <a:gd name="connsiteX0" fmla="*/ 1103465 w 2936139"/>
              <a:gd name="connsiteY0" fmla="*/ 3168594 h 3186701"/>
              <a:gd name="connsiteX1" fmla="*/ 0 w 2936139"/>
              <a:gd name="connsiteY1" fmla="*/ 1726566 h 3186701"/>
              <a:gd name="connsiteX2" fmla="*/ 404291 w 2936139"/>
              <a:gd name="connsiteY2" fmla="*/ 2009927 h 3186701"/>
              <a:gd name="connsiteX3" fmla="*/ 781009 w 2936139"/>
              <a:gd name="connsiteY3" fmla="*/ 0 h 3186701"/>
              <a:gd name="connsiteX4" fmla="*/ 2039147 w 2936139"/>
              <a:gd name="connsiteY4" fmla="*/ 1294704 h 3186701"/>
              <a:gd name="connsiteX5" fmla="*/ 2036266 w 2936139"/>
              <a:gd name="connsiteY5" fmla="*/ 711461 h 3186701"/>
              <a:gd name="connsiteX6" fmla="*/ 1825979 w 2936139"/>
              <a:gd name="connsiteY6" fmla="*/ 3186701 h 3186701"/>
              <a:gd name="connsiteX7" fmla="*/ 1192060 w 2936139"/>
              <a:gd name="connsiteY7" fmla="*/ 1143558 h 3186701"/>
              <a:gd name="connsiteX8" fmla="*/ 1085182 w 2936139"/>
              <a:gd name="connsiteY8" fmla="*/ 2046083 h 3186701"/>
              <a:gd name="connsiteX9" fmla="*/ 918927 w 2936139"/>
              <a:gd name="connsiteY9" fmla="*/ 1666073 h 3186701"/>
              <a:gd name="connsiteX10" fmla="*/ 1103465 w 2936139"/>
              <a:gd name="connsiteY10" fmla="*/ 3168594 h 3186701"/>
              <a:gd name="connsiteX0" fmla="*/ 1148733 w 2981407"/>
              <a:gd name="connsiteY0" fmla="*/ 3168594 h 3186701"/>
              <a:gd name="connsiteX1" fmla="*/ 0 w 2981407"/>
              <a:gd name="connsiteY1" fmla="*/ 1749200 h 3186701"/>
              <a:gd name="connsiteX2" fmla="*/ 449559 w 2981407"/>
              <a:gd name="connsiteY2" fmla="*/ 2009927 h 3186701"/>
              <a:gd name="connsiteX3" fmla="*/ 826277 w 2981407"/>
              <a:gd name="connsiteY3" fmla="*/ 0 h 3186701"/>
              <a:gd name="connsiteX4" fmla="*/ 2084415 w 2981407"/>
              <a:gd name="connsiteY4" fmla="*/ 1294704 h 3186701"/>
              <a:gd name="connsiteX5" fmla="*/ 2081534 w 2981407"/>
              <a:gd name="connsiteY5" fmla="*/ 711461 h 3186701"/>
              <a:gd name="connsiteX6" fmla="*/ 1871247 w 2981407"/>
              <a:gd name="connsiteY6" fmla="*/ 3186701 h 3186701"/>
              <a:gd name="connsiteX7" fmla="*/ 1237328 w 2981407"/>
              <a:gd name="connsiteY7" fmla="*/ 1143558 h 3186701"/>
              <a:gd name="connsiteX8" fmla="*/ 1130450 w 2981407"/>
              <a:gd name="connsiteY8" fmla="*/ 2046083 h 3186701"/>
              <a:gd name="connsiteX9" fmla="*/ 964195 w 2981407"/>
              <a:gd name="connsiteY9" fmla="*/ 1666073 h 3186701"/>
              <a:gd name="connsiteX10" fmla="*/ 1148733 w 2981407"/>
              <a:gd name="connsiteY10" fmla="*/ 3168594 h 3186701"/>
              <a:gd name="connsiteX0" fmla="*/ 1148733 w 2981407"/>
              <a:gd name="connsiteY0" fmla="*/ 3168594 h 3186701"/>
              <a:gd name="connsiteX1" fmla="*/ 0 w 2981407"/>
              <a:gd name="connsiteY1" fmla="*/ 1749200 h 3186701"/>
              <a:gd name="connsiteX2" fmla="*/ 449559 w 2981407"/>
              <a:gd name="connsiteY2" fmla="*/ 2009927 h 3186701"/>
              <a:gd name="connsiteX3" fmla="*/ 826277 w 2981407"/>
              <a:gd name="connsiteY3" fmla="*/ 0 h 3186701"/>
              <a:gd name="connsiteX4" fmla="*/ 2084415 w 2981407"/>
              <a:gd name="connsiteY4" fmla="*/ 1294704 h 3186701"/>
              <a:gd name="connsiteX5" fmla="*/ 2081534 w 2981407"/>
              <a:gd name="connsiteY5" fmla="*/ 711461 h 3186701"/>
              <a:gd name="connsiteX6" fmla="*/ 1871247 w 2981407"/>
              <a:gd name="connsiteY6" fmla="*/ 3186701 h 3186701"/>
              <a:gd name="connsiteX7" fmla="*/ 1237328 w 2981407"/>
              <a:gd name="connsiteY7" fmla="*/ 1143558 h 3186701"/>
              <a:gd name="connsiteX8" fmla="*/ 1130450 w 2981407"/>
              <a:gd name="connsiteY8" fmla="*/ 2046083 h 3186701"/>
              <a:gd name="connsiteX9" fmla="*/ 964195 w 2981407"/>
              <a:gd name="connsiteY9" fmla="*/ 1666073 h 3186701"/>
              <a:gd name="connsiteX10" fmla="*/ 1148733 w 2981407"/>
              <a:gd name="connsiteY10" fmla="*/ 3168594 h 3186701"/>
              <a:gd name="connsiteX0" fmla="*/ 1148733 w 2981407"/>
              <a:gd name="connsiteY0" fmla="*/ 3168594 h 3186701"/>
              <a:gd name="connsiteX1" fmla="*/ 0 w 2981407"/>
              <a:gd name="connsiteY1" fmla="*/ 1749200 h 3186701"/>
              <a:gd name="connsiteX2" fmla="*/ 449559 w 2981407"/>
              <a:gd name="connsiteY2" fmla="*/ 2009927 h 3186701"/>
              <a:gd name="connsiteX3" fmla="*/ 826277 w 2981407"/>
              <a:gd name="connsiteY3" fmla="*/ 0 h 3186701"/>
              <a:gd name="connsiteX4" fmla="*/ 2084415 w 2981407"/>
              <a:gd name="connsiteY4" fmla="*/ 1294704 h 3186701"/>
              <a:gd name="connsiteX5" fmla="*/ 2081534 w 2981407"/>
              <a:gd name="connsiteY5" fmla="*/ 711461 h 3186701"/>
              <a:gd name="connsiteX6" fmla="*/ 1871247 w 2981407"/>
              <a:gd name="connsiteY6" fmla="*/ 3186701 h 3186701"/>
              <a:gd name="connsiteX7" fmla="*/ 1237328 w 2981407"/>
              <a:gd name="connsiteY7" fmla="*/ 1143558 h 3186701"/>
              <a:gd name="connsiteX8" fmla="*/ 1130450 w 2981407"/>
              <a:gd name="connsiteY8" fmla="*/ 2046083 h 3186701"/>
              <a:gd name="connsiteX9" fmla="*/ 964195 w 2981407"/>
              <a:gd name="connsiteY9" fmla="*/ 1666073 h 3186701"/>
              <a:gd name="connsiteX10" fmla="*/ 1148733 w 2981407"/>
              <a:gd name="connsiteY10" fmla="*/ 3168594 h 3186701"/>
              <a:gd name="connsiteX0" fmla="*/ 1148733 w 2981407"/>
              <a:gd name="connsiteY0" fmla="*/ 3168594 h 3186701"/>
              <a:gd name="connsiteX1" fmla="*/ 0 w 2981407"/>
              <a:gd name="connsiteY1" fmla="*/ 1749200 h 3186701"/>
              <a:gd name="connsiteX2" fmla="*/ 449559 w 2981407"/>
              <a:gd name="connsiteY2" fmla="*/ 2009927 h 3186701"/>
              <a:gd name="connsiteX3" fmla="*/ 826277 w 2981407"/>
              <a:gd name="connsiteY3" fmla="*/ 0 h 3186701"/>
              <a:gd name="connsiteX4" fmla="*/ 2084415 w 2981407"/>
              <a:gd name="connsiteY4" fmla="*/ 1294704 h 3186701"/>
              <a:gd name="connsiteX5" fmla="*/ 2081534 w 2981407"/>
              <a:gd name="connsiteY5" fmla="*/ 711461 h 3186701"/>
              <a:gd name="connsiteX6" fmla="*/ 1871247 w 2981407"/>
              <a:gd name="connsiteY6" fmla="*/ 3186701 h 3186701"/>
              <a:gd name="connsiteX7" fmla="*/ 1237328 w 2981407"/>
              <a:gd name="connsiteY7" fmla="*/ 1143558 h 3186701"/>
              <a:gd name="connsiteX8" fmla="*/ 1130450 w 2981407"/>
              <a:gd name="connsiteY8" fmla="*/ 2046083 h 3186701"/>
              <a:gd name="connsiteX9" fmla="*/ 918927 w 2981407"/>
              <a:gd name="connsiteY9" fmla="*/ 1697760 h 3186701"/>
              <a:gd name="connsiteX10" fmla="*/ 1148733 w 2981407"/>
              <a:gd name="connsiteY10" fmla="*/ 3168594 h 3186701"/>
              <a:gd name="connsiteX0" fmla="*/ 1148733 w 2981407"/>
              <a:gd name="connsiteY0" fmla="*/ 3168594 h 3186701"/>
              <a:gd name="connsiteX1" fmla="*/ 0 w 2981407"/>
              <a:gd name="connsiteY1" fmla="*/ 1749200 h 3186701"/>
              <a:gd name="connsiteX2" fmla="*/ 449559 w 2981407"/>
              <a:gd name="connsiteY2" fmla="*/ 2009927 h 3186701"/>
              <a:gd name="connsiteX3" fmla="*/ 826277 w 2981407"/>
              <a:gd name="connsiteY3" fmla="*/ 0 h 3186701"/>
              <a:gd name="connsiteX4" fmla="*/ 2084415 w 2981407"/>
              <a:gd name="connsiteY4" fmla="*/ 1294704 h 3186701"/>
              <a:gd name="connsiteX5" fmla="*/ 2081534 w 2981407"/>
              <a:gd name="connsiteY5" fmla="*/ 711461 h 3186701"/>
              <a:gd name="connsiteX6" fmla="*/ 1871247 w 2981407"/>
              <a:gd name="connsiteY6" fmla="*/ 3186701 h 3186701"/>
              <a:gd name="connsiteX7" fmla="*/ 1237328 w 2981407"/>
              <a:gd name="connsiteY7" fmla="*/ 1143558 h 3186701"/>
              <a:gd name="connsiteX8" fmla="*/ 1130450 w 2981407"/>
              <a:gd name="connsiteY8" fmla="*/ 2046083 h 3186701"/>
              <a:gd name="connsiteX9" fmla="*/ 918927 w 2981407"/>
              <a:gd name="connsiteY9" fmla="*/ 1697760 h 3186701"/>
              <a:gd name="connsiteX10" fmla="*/ 1148733 w 2981407"/>
              <a:gd name="connsiteY10" fmla="*/ 3168594 h 3186701"/>
              <a:gd name="connsiteX0" fmla="*/ 1148733 w 2981407"/>
              <a:gd name="connsiteY0" fmla="*/ 3168594 h 3186701"/>
              <a:gd name="connsiteX1" fmla="*/ 0 w 2981407"/>
              <a:gd name="connsiteY1" fmla="*/ 1749200 h 3186701"/>
              <a:gd name="connsiteX2" fmla="*/ 449559 w 2981407"/>
              <a:gd name="connsiteY2" fmla="*/ 2009927 h 3186701"/>
              <a:gd name="connsiteX3" fmla="*/ 826277 w 2981407"/>
              <a:gd name="connsiteY3" fmla="*/ 0 h 3186701"/>
              <a:gd name="connsiteX4" fmla="*/ 2084415 w 2981407"/>
              <a:gd name="connsiteY4" fmla="*/ 1294704 h 3186701"/>
              <a:gd name="connsiteX5" fmla="*/ 2081534 w 2981407"/>
              <a:gd name="connsiteY5" fmla="*/ 711461 h 3186701"/>
              <a:gd name="connsiteX6" fmla="*/ 1871247 w 2981407"/>
              <a:gd name="connsiteY6" fmla="*/ 3186701 h 3186701"/>
              <a:gd name="connsiteX7" fmla="*/ 1237328 w 2981407"/>
              <a:gd name="connsiteY7" fmla="*/ 1143558 h 3186701"/>
              <a:gd name="connsiteX8" fmla="*/ 1130450 w 2981407"/>
              <a:gd name="connsiteY8" fmla="*/ 2046083 h 3186701"/>
              <a:gd name="connsiteX9" fmla="*/ 918927 w 2981407"/>
              <a:gd name="connsiteY9" fmla="*/ 1697760 h 3186701"/>
              <a:gd name="connsiteX10" fmla="*/ 1148733 w 2981407"/>
              <a:gd name="connsiteY10" fmla="*/ 3168594 h 3186701"/>
              <a:gd name="connsiteX0" fmla="*/ 1148733 w 2981407"/>
              <a:gd name="connsiteY0" fmla="*/ 3168594 h 3186701"/>
              <a:gd name="connsiteX1" fmla="*/ 0 w 2981407"/>
              <a:gd name="connsiteY1" fmla="*/ 1749200 h 3186701"/>
              <a:gd name="connsiteX2" fmla="*/ 449559 w 2981407"/>
              <a:gd name="connsiteY2" fmla="*/ 2009927 h 3186701"/>
              <a:gd name="connsiteX3" fmla="*/ 826277 w 2981407"/>
              <a:gd name="connsiteY3" fmla="*/ 0 h 3186701"/>
              <a:gd name="connsiteX4" fmla="*/ 2084415 w 2981407"/>
              <a:gd name="connsiteY4" fmla="*/ 1294704 h 3186701"/>
              <a:gd name="connsiteX5" fmla="*/ 2081534 w 2981407"/>
              <a:gd name="connsiteY5" fmla="*/ 711461 h 3186701"/>
              <a:gd name="connsiteX6" fmla="*/ 1871247 w 2981407"/>
              <a:gd name="connsiteY6" fmla="*/ 3186701 h 3186701"/>
              <a:gd name="connsiteX7" fmla="*/ 1237328 w 2981407"/>
              <a:gd name="connsiteY7" fmla="*/ 1143558 h 3186701"/>
              <a:gd name="connsiteX8" fmla="*/ 1130450 w 2981407"/>
              <a:gd name="connsiteY8" fmla="*/ 2046083 h 3186701"/>
              <a:gd name="connsiteX9" fmla="*/ 918927 w 2981407"/>
              <a:gd name="connsiteY9" fmla="*/ 1697760 h 3186701"/>
              <a:gd name="connsiteX10" fmla="*/ 1148733 w 2981407"/>
              <a:gd name="connsiteY10" fmla="*/ 3168594 h 3186701"/>
              <a:gd name="connsiteX0" fmla="*/ 1148733 w 2981407"/>
              <a:gd name="connsiteY0" fmla="*/ 3168594 h 3186701"/>
              <a:gd name="connsiteX1" fmla="*/ 0 w 2981407"/>
              <a:gd name="connsiteY1" fmla="*/ 1749200 h 3186701"/>
              <a:gd name="connsiteX2" fmla="*/ 449559 w 2981407"/>
              <a:gd name="connsiteY2" fmla="*/ 2009927 h 3186701"/>
              <a:gd name="connsiteX3" fmla="*/ 826277 w 2981407"/>
              <a:gd name="connsiteY3" fmla="*/ 0 h 3186701"/>
              <a:gd name="connsiteX4" fmla="*/ 2084415 w 2981407"/>
              <a:gd name="connsiteY4" fmla="*/ 1294704 h 3186701"/>
              <a:gd name="connsiteX5" fmla="*/ 2081534 w 2981407"/>
              <a:gd name="connsiteY5" fmla="*/ 711461 h 3186701"/>
              <a:gd name="connsiteX6" fmla="*/ 1871247 w 2981407"/>
              <a:gd name="connsiteY6" fmla="*/ 3186701 h 3186701"/>
              <a:gd name="connsiteX7" fmla="*/ 1237328 w 2981407"/>
              <a:gd name="connsiteY7" fmla="*/ 1143558 h 3186701"/>
              <a:gd name="connsiteX8" fmla="*/ 1130450 w 2981407"/>
              <a:gd name="connsiteY8" fmla="*/ 2046083 h 3186701"/>
              <a:gd name="connsiteX9" fmla="*/ 918927 w 2981407"/>
              <a:gd name="connsiteY9" fmla="*/ 1697760 h 3186701"/>
              <a:gd name="connsiteX10" fmla="*/ 1148733 w 2981407"/>
              <a:gd name="connsiteY10" fmla="*/ 3168594 h 3186701"/>
              <a:gd name="connsiteX0" fmla="*/ 1148733 w 2981407"/>
              <a:gd name="connsiteY0" fmla="*/ 3168594 h 3186701"/>
              <a:gd name="connsiteX1" fmla="*/ 0 w 2981407"/>
              <a:gd name="connsiteY1" fmla="*/ 1749200 h 3186701"/>
              <a:gd name="connsiteX2" fmla="*/ 449559 w 2981407"/>
              <a:gd name="connsiteY2" fmla="*/ 2009927 h 3186701"/>
              <a:gd name="connsiteX3" fmla="*/ 826277 w 2981407"/>
              <a:gd name="connsiteY3" fmla="*/ 0 h 3186701"/>
              <a:gd name="connsiteX4" fmla="*/ 2084415 w 2981407"/>
              <a:gd name="connsiteY4" fmla="*/ 1294704 h 3186701"/>
              <a:gd name="connsiteX5" fmla="*/ 2081534 w 2981407"/>
              <a:gd name="connsiteY5" fmla="*/ 711461 h 3186701"/>
              <a:gd name="connsiteX6" fmla="*/ 1871247 w 2981407"/>
              <a:gd name="connsiteY6" fmla="*/ 3186701 h 3186701"/>
              <a:gd name="connsiteX7" fmla="*/ 1237328 w 2981407"/>
              <a:gd name="connsiteY7" fmla="*/ 1143558 h 3186701"/>
              <a:gd name="connsiteX8" fmla="*/ 1130450 w 2981407"/>
              <a:gd name="connsiteY8" fmla="*/ 2046083 h 3186701"/>
              <a:gd name="connsiteX9" fmla="*/ 918927 w 2981407"/>
              <a:gd name="connsiteY9" fmla="*/ 1697760 h 3186701"/>
              <a:gd name="connsiteX10" fmla="*/ 1148733 w 2981407"/>
              <a:gd name="connsiteY10" fmla="*/ 3168594 h 3186701"/>
              <a:gd name="connsiteX0" fmla="*/ 1148733 w 2981407"/>
              <a:gd name="connsiteY0" fmla="*/ 3168594 h 3186701"/>
              <a:gd name="connsiteX1" fmla="*/ 0 w 2981407"/>
              <a:gd name="connsiteY1" fmla="*/ 1749200 h 3186701"/>
              <a:gd name="connsiteX2" fmla="*/ 449559 w 2981407"/>
              <a:gd name="connsiteY2" fmla="*/ 2009927 h 3186701"/>
              <a:gd name="connsiteX3" fmla="*/ 826277 w 2981407"/>
              <a:gd name="connsiteY3" fmla="*/ 0 h 3186701"/>
              <a:gd name="connsiteX4" fmla="*/ 2084415 w 2981407"/>
              <a:gd name="connsiteY4" fmla="*/ 1294704 h 3186701"/>
              <a:gd name="connsiteX5" fmla="*/ 2081534 w 2981407"/>
              <a:gd name="connsiteY5" fmla="*/ 711461 h 3186701"/>
              <a:gd name="connsiteX6" fmla="*/ 1871247 w 2981407"/>
              <a:gd name="connsiteY6" fmla="*/ 3186701 h 3186701"/>
              <a:gd name="connsiteX7" fmla="*/ 1237328 w 2981407"/>
              <a:gd name="connsiteY7" fmla="*/ 1143558 h 3186701"/>
              <a:gd name="connsiteX8" fmla="*/ 1130450 w 2981407"/>
              <a:gd name="connsiteY8" fmla="*/ 2046083 h 3186701"/>
              <a:gd name="connsiteX9" fmla="*/ 918927 w 2981407"/>
              <a:gd name="connsiteY9" fmla="*/ 1697760 h 3186701"/>
              <a:gd name="connsiteX10" fmla="*/ 1148733 w 2981407"/>
              <a:gd name="connsiteY10" fmla="*/ 3168594 h 3186701"/>
              <a:gd name="connsiteX0" fmla="*/ 1148733 w 2897156"/>
              <a:gd name="connsiteY0" fmla="*/ 3168594 h 3173121"/>
              <a:gd name="connsiteX1" fmla="*/ 0 w 2897156"/>
              <a:gd name="connsiteY1" fmla="*/ 1749200 h 3173121"/>
              <a:gd name="connsiteX2" fmla="*/ 449559 w 2897156"/>
              <a:gd name="connsiteY2" fmla="*/ 2009927 h 3173121"/>
              <a:gd name="connsiteX3" fmla="*/ 826277 w 2897156"/>
              <a:gd name="connsiteY3" fmla="*/ 0 h 3173121"/>
              <a:gd name="connsiteX4" fmla="*/ 2084415 w 2897156"/>
              <a:gd name="connsiteY4" fmla="*/ 1294704 h 3173121"/>
              <a:gd name="connsiteX5" fmla="*/ 2081534 w 2897156"/>
              <a:gd name="connsiteY5" fmla="*/ 711461 h 3173121"/>
              <a:gd name="connsiteX6" fmla="*/ 1581537 w 2897156"/>
              <a:gd name="connsiteY6" fmla="*/ 3173121 h 3173121"/>
              <a:gd name="connsiteX7" fmla="*/ 1237328 w 2897156"/>
              <a:gd name="connsiteY7" fmla="*/ 1143558 h 3173121"/>
              <a:gd name="connsiteX8" fmla="*/ 1130450 w 2897156"/>
              <a:gd name="connsiteY8" fmla="*/ 2046083 h 3173121"/>
              <a:gd name="connsiteX9" fmla="*/ 918927 w 2897156"/>
              <a:gd name="connsiteY9" fmla="*/ 1697760 h 3173121"/>
              <a:gd name="connsiteX10" fmla="*/ 1148733 w 2897156"/>
              <a:gd name="connsiteY10" fmla="*/ 3168594 h 3173121"/>
              <a:gd name="connsiteX0" fmla="*/ 1148733 w 2969045"/>
              <a:gd name="connsiteY0" fmla="*/ 3168594 h 3173121"/>
              <a:gd name="connsiteX1" fmla="*/ 0 w 2969045"/>
              <a:gd name="connsiteY1" fmla="*/ 1749200 h 3173121"/>
              <a:gd name="connsiteX2" fmla="*/ 449559 w 2969045"/>
              <a:gd name="connsiteY2" fmla="*/ 2009927 h 3173121"/>
              <a:gd name="connsiteX3" fmla="*/ 826277 w 2969045"/>
              <a:gd name="connsiteY3" fmla="*/ 0 h 3173121"/>
              <a:gd name="connsiteX4" fmla="*/ 2084415 w 2969045"/>
              <a:gd name="connsiteY4" fmla="*/ 1294704 h 3173121"/>
              <a:gd name="connsiteX5" fmla="*/ 2081534 w 2969045"/>
              <a:gd name="connsiteY5" fmla="*/ 711461 h 3173121"/>
              <a:gd name="connsiteX6" fmla="*/ 1581537 w 2969045"/>
              <a:gd name="connsiteY6" fmla="*/ 3173121 h 3173121"/>
              <a:gd name="connsiteX7" fmla="*/ 1237328 w 2969045"/>
              <a:gd name="connsiteY7" fmla="*/ 1143558 h 3173121"/>
              <a:gd name="connsiteX8" fmla="*/ 1130450 w 2969045"/>
              <a:gd name="connsiteY8" fmla="*/ 2046083 h 3173121"/>
              <a:gd name="connsiteX9" fmla="*/ 918927 w 2969045"/>
              <a:gd name="connsiteY9" fmla="*/ 1697760 h 3173121"/>
              <a:gd name="connsiteX10" fmla="*/ 1148733 w 2969045"/>
              <a:gd name="connsiteY10" fmla="*/ 3168594 h 3173121"/>
              <a:gd name="connsiteX0" fmla="*/ 1148733 w 2969045"/>
              <a:gd name="connsiteY0" fmla="*/ 3168594 h 3173121"/>
              <a:gd name="connsiteX1" fmla="*/ 0 w 2969045"/>
              <a:gd name="connsiteY1" fmla="*/ 1749200 h 3173121"/>
              <a:gd name="connsiteX2" fmla="*/ 449559 w 2969045"/>
              <a:gd name="connsiteY2" fmla="*/ 2009927 h 3173121"/>
              <a:gd name="connsiteX3" fmla="*/ 826277 w 2969045"/>
              <a:gd name="connsiteY3" fmla="*/ 0 h 3173121"/>
              <a:gd name="connsiteX4" fmla="*/ 2084415 w 2969045"/>
              <a:gd name="connsiteY4" fmla="*/ 1294704 h 3173121"/>
              <a:gd name="connsiteX5" fmla="*/ 2081534 w 2969045"/>
              <a:gd name="connsiteY5" fmla="*/ 711461 h 3173121"/>
              <a:gd name="connsiteX6" fmla="*/ 1581537 w 2969045"/>
              <a:gd name="connsiteY6" fmla="*/ 3173121 h 3173121"/>
              <a:gd name="connsiteX7" fmla="*/ 1237328 w 2969045"/>
              <a:gd name="connsiteY7" fmla="*/ 1143558 h 3173121"/>
              <a:gd name="connsiteX8" fmla="*/ 1130450 w 2969045"/>
              <a:gd name="connsiteY8" fmla="*/ 2046083 h 3173121"/>
              <a:gd name="connsiteX9" fmla="*/ 918927 w 2969045"/>
              <a:gd name="connsiteY9" fmla="*/ 1697760 h 3173121"/>
              <a:gd name="connsiteX10" fmla="*/ 1148733 w 2969045"/>
              <a:gd name="connsiteY10" fmla="*/ 3168594 h 3173121"/>
              <a:gd name="connsiteX0" fmla="*/ 1148733 w 2969045"/>
              <a:gd name="connsiteY0" fmla="*/ 3168594 h 3173121"/>
              <a:gd name="connsiteX1" fmla="*/ 0 w 2969045"/>
              <a:gd name="connsiteY1" fmla="*/ 1749200 h 3173121"/>
              <a:gd name="connsiteX2" fmla="*/ 449559 w 2969045"/>
              <a:gd name="connsiteY2" fmla="*/ 2009927 h 3173121"/>
              <a:gd name="connsiteX3" fmla="*/ 826277 w 2969045"/>
              <a:gd name="connsiteY3" fmla="*/ 0 h 3173121"/>
              <a:gd name="connsiteX4" fmla="*/ 2084415 w 2969045"/>
              <a:gd name="connsiteY4" fmla="*/ 1294704 h 3173121"/>
              <a:gd name="connsiteX5" fmla="*/ 2081534 w 2969045"/>
              <a:gd name="connsiteY5" fmla="*/ 711461 h 3173121"/>
              <a:gd name="connsiteX6" fmla="*/ 1581537 w 2969045"/>
              <a:gd name="connsiteY6" fmla="*/ 3173121 h 3173121"/>
              <a:gd name="connsiteX7" fmla="*/ 1237328 w 2969045"/>
              <a:gd name="connsiteY7" fmla="*/ 1143558 h 3173121"/>
              <a:gd name="connsiteX8" fmla="*/ 1288886 w 2969045"/>
              <a:gd name="connsiteY8" fmla="*/ 2367481 h 3173121"/>
              <a:gd name="connsiteX9" fmla="*/ 918927 w 2969045"/>
              <a:gd name="connsiteY9" fmla="*/ 1697760 h 3173121"/>
              <a:gd name="connsiteX10" fmla="*/ 1148733 w 2969045"/>
              <a:gd name="connsiteY10" fmla="*/ 3168594 h 3173121"/>
              <a:gd name="connsiteX0" fmla="*/ 1148733 w 2969045"/>
              <a:gd name="connsiteY0" fmla="*/ 3168594 h 3173121"/>
              <a:gd name="connsiteX1" fmla="*/ 0 w 2969045"/>
              <a:gd name="connsiteY1" fmla="*/ 1749200 h 3173121"/>
              <a:gd name="connsiteX2" fmla="*/ 449559 w 2969045"/>
              <a:gd name="connsiteY2" fmla="*/ 2009927 h 3173121"/>
              <a:gd name="connsiteX3" fmla="*/ 826277 w 2969045"/>
              <a:gd name="connsiteY3" fmla="*/ 0 h 3173121"/>
              <a:gd name="connsiteX4" fmla="*/ 2084415 w 2969045"/>
              <a:gd name="connsiteY4" fmla="*/ 1294704 h 3173121"/>
              <a:gd name="connsiteX5" fmla="*/ 2081534 w 2969045"/>
              <a:gd name="connsiteY5" fmla="*/ 711461 h 3173121"/>
              <a:gd name="connsiteX6" fmla="*/ 1581537 w 2969045"/>
              <a:gd name="connsiteY6" fmla="*/ 3173121 h 3173121"/>
              <a:gd name="connsiteX7" fmla="*/ 1237328 w 2969045"/>
              <a:gd name="connsiteY7" fmla="*/ 1143558 h 3173121"/>
              <a:gd name="connsiteX8" fmla="*/ 1162138 w 2969045"/>
              <a:gd name="connsiteY8" fmla="*/ 2408222 h 3173121"/>
              <a:gd name="connsiteX9" fmla="*/ 918927 w 2969045"/>
              <a:gd name="connsiteY9" fmla="*/ 1697760 h 3173121"/>
              <a:gd name="connsiteX10" fmla="*/ 1148733 w 2969045"/>
              <a:gd name="connsiteY10" fmla="*/ 3168594 h 3173121"/>
              <a:gd name="connsiteX0" fmla="*/ 1148733 w 2969045"/>
              <a:gd name="connsiteY0" fmla="*/ 3168594 h 3173121"/>
              <a:gd name="connsiteX1" fmla="*/ 0 w 2969045"/>
              <a:gd name="connsiteY1" fmla="*/ 1749200 h 3173121"/>
              <a:gd name="connsiteX2" fmla="*/ 449559 w 2969045"/>
              <a:gd name="connsiteY2" fmla="*/ 2009927 h 3173121"/>
              <a:gd name="connsiteX3" fmla="*/ 826277 w 2969045"/>
              <a:gd name="connsiteY3" fmla="*/ 0 h 3173121"/>
              <a:gd name="connsiteX4" fmla="*/ 2084415 w 2969045"/>
              <a:gd name="connsiteY4" fmla="*/ 1294704 h 3173121"/>
              <a:gd name="connsiteX5" fmla="*/ 2081534 w 2969045"/>
              <a:gd name="connsiteY5" fmla="*/ 711461 h 3173121"/>
              <a:gd name="connsiteX6" fmla="*/ 1581537 w 2969045"/>
              <a:gd name="connsiteY6" fmla="*/ 3173121 h 3173121"/>
              <a:gd name="connsiteX7" fmla="*/ 1237328 w 2969045"/>
              <a:gd name="connsiteY7" fmla="*/ 1143558 h 3173121"/>
              <a:gd name="connsiteX8" fmla="*/ 1162138 w 2969045"/>
              <a:gd name="connsiteY8" fmla="*/ 2408222 h 3173121"/>
              <a:gd name="connsiteX9" fmla="*/ 918927 w 2969045"/>
              <a:gd name="connsiteY9" fmla="*/ 1697760 h 3173121"/>
              <a:gd name="connsiteX10" fmla="*/ 1148733 w 2969045"/>
              <a:gd name="connsiteY10" fmla="*/ 3168594 h 3173121"/>
              <a:gd name="connsiteX0" fmla="*/ 1148733 w 2969045"/>
              <a:gd name="connsiteY0" fmla="*/ 3168594 h 3173121"/>
              <a:gd name="connsiteX1" fmla="*/ 0 w 2969045"/>
              <a:gd name="connsiteY1" fmla="*/ 1749200 h 3173121"/>
              <a:gd name="connsiteX2" fmla="*/ 449559 w 2969045"/>
              <a:gd name="connsiteY2" fmla="*/ 2009927 h 3173121"/>
              <a:gd name="connsiteX3" fmla="*/ 826277 w 2969045"/>
              <a:gd name="connsiteY3" fmla="*/ 0 h 3173121"/>
              <a:gd name="connsiteX4" fmla="*/ 2084415 w 2969045"/>
              <a:gd name="connsiteY4" fmla="*/ 1294704 h 3173121"/>
              <a:gd name="connsiteX5" fmla="*/ 2081534 w 2969045"/>
              <a:gd name="connsiteY5" fmla="*/ 711461 h 3173121"/>
              <a:gd name="connsiteX6" fmla="*/ 1581537 w 2969045"/>
              <a:gd name="connsiteY6" fmla="*/ 3173121 h 3173121"/>
              <a:gd name="connsiteX7" fmla="*/ 1237328 w 2969045"/>
              <a:gd name="connsiteY7" fmla="*/ 1143558 h 3173121"/>
              <a:gd name="connsiteX8" fmla="*/ 1162138 w 2969045"/>
              <a:gd name="connsiteY8" fmla="*/ 2408222 h 3173121"/>
              <a:gd name="connsiteX9" fmla="*/ 918927 w 2969045"/>
              <a:gd name="connsiteY9" fmla="*/ 1697760 h 3173121"/>
              <a:gd name="connsiteX10" fmla="*/ 1148733 w 2969045"/>
              <a:gd name="connsiteY10" fmla="*/ 3168594 h 3173121"/>
              <a:gd name="connsiteX0" fmla="*/ 1148733 w 2969045"/>
              <a:gd name="connsiteY0" fmla="*/ 3168594 h 3173121"/>
              <a:gd name="connsiteX1" fmla="*/ 0 w 2969045"/>
              <a:gd name="connsiteY1" fmla="*/ 1749200 h 3173121"/>
              <a:gd name="connsiteX2" fmla="*/ 449559 w 2969045"/>
              <a:gd name="connsiteY2" fmla="*/ 2009927 h 3173121"/>
              <a:gd name="connsiteX3" fmla="*/ 826277 w 2969045"/>
              <a:gd name="connsiteY3" fmla="*/ 0 h 3173121"/>
              <a:gd name="connsiteX4" fmla="*/ 2084415 w 2969045"/>
              <a:gd name="connsiteY4" fmla="*/ 1294704 h 3173121"/>
              <a:gd name="connsiteX5" fmla="*/ 2081534 w 2969045"/>
              <a:gd name="connsiteY5" fmla="*/ 711461 h 3173121"/>
              <a:gd name="connsiteX6" fmla="*/ 1581537 w 2969045"/>
              <a:gd name="connsiteY6" fmla="*/ 3173121 h 3173121"/>
              <a:gd name="connsiteX7" fmla="*/ 1237328 w 2969045"/>
              <a:gd name="connsiteY7" fmla="*/ 1143558 h 3173121"/>
              <a:gd name="connsiteX8" fmla="*/ 1162138 w 2969045"/>
              <a:gd name="connsiteY8" fmla="*/ 2408222 h 3173121"/>
              <a:gd name="connsiteX9" fmla="*/ 918927 w 2969045"/>
              <a:gd name="connsiteY9" fmla="*/ 1697760 h 3173121"/>
              <a:gd name="connsiteX10" fmla="*/ 1148733 w 2969045"/>
              <a:gd name="connsiteY10" fmla="*/ 3168594 h 3173121"/>
              <a:gd name="connsiteX0" fmla="*/ 1148733 w 2969045"/>
              <a:gd name="connsiteY0" fmla="*/ 3168594 h 3173121"/>
              <a:gd name="connsiteX1" fmla="*/ 0 w 2969045"/>
              <a:gd name="connsiteY1" fmla="*/ 1749200 h 3173121"/>
              <a:gd name="connsiteX2" fmla="*/ 449559 w 2969045"/>
              <a:gd name="connsiteY2" fmla="*/ 2009927 h 3173121"/>
              <a:gd name="connsiteX3" fmla="*/ 826277 w 2969045"/>
              <a:gd name="connsiteY3" fmla="*/ 0 h 3173121"/>
              <a:gd name="connsiteX4" fmla="*/ 2084415 w 2969045"/>
              <a:gd name="connsiteY4" fmla="*/ 1294704 h 3173121"/>
              <a:gd name="connsiteX5" fmla="*/ 2081534 w 2969045"/>
              <a:gd name="connsiteY5" fmla="*/ 711461 h 3173121"/>
              <a:gd name="connsiteX6" fmla="*/ 1581537 w 2969045"/>
              <a:gd name="connsiteY6" fmla="*/ 3173121 h 3173121"/>
              <a:gd name="connsiteX7" fmla="*/ 1237328 w 2969045"/>
              <a:gd name="connsiteY7" fmla="*/ 1143558 h 3173121"/>
              <a:gd name="connsiteX8" fmla="*/ 1162138 w 2969045"/>
              <a:gd name="connsiteY8" fmla="*/ 2408222 h 3173121"/>
              <a:gd name="connsiteX9" fmla="*/ 918927 w 2969045"/>
              <a:gd name="connsiteY9" fmla="*/ 1697760 h 3173121"/>
              <a:gd name="connsiteX10" fmla="*/ 1148733 w 2969045"/>
              <a:gd name="connsiteY10" fmla="*/ 3168594 h 3173121"/>
              <a:gd name="connsiteX0" fmla="*/ 1148733 w 2969045"/>
              <a:gd name="connsiteY0" fmla="*/ 3168594 h 3173121"/>
              <a:gd name="connsiteX1" fmla="*/ 0 w 2969045"/>
              <a:gd name="connsiteY1" fmla="*/ 1749200 h 3173121"/>
              <a:gd name="connsiteX2" fmla="*/ 449559 w 2969045"/>
              <a:gd name="connsiteY2" fmla="*/ 2009927 h 3173121"/>
              <a:gd name="connsiteX3" fmla="*/ 826277 w 2969045"/>
              <a:gd name="connsiteY3" fmla="*/ 0 h 3173121"/>
              <a:gd name="connsiteX4" fmla="*/ 2084415 w 2969045"/>
              <a:gd name="connsiteY4" fmla="*/ 1294704 h 3173121"/>
              <a:gd name="connsiteX5" fmla="*/ 2081534 w 2969045"/>
              <a:gd name="connsiteY5" fmla="*/ 711461 h 3173121"/>
              <a:gd name="connsiteX6" fmla="*/ 1581537 w 2969045"/>
              <a:gd name="connsiteY6" fmla="*/ 3173121 h 3173121"/>
              <a:gd name="connsiteX7" fmla="*/ 1237328 w 2969045"/>
              <a:gd name="connsiteY7" fmla="*/ 1143558 h 3173121"/>
              <a:gd name="connsiteX8" fmla="*/ 1162138 w 2969045"/>
              <a:gd name="connsiteY8" fmla="*/ 2408222 h 3173121"/>
              <a:gd name="connsiteX9" fmla="*/ 918927 w 2969045"/>
              <a:gd name="connsiteY9" fmla="*/ 1697760 h 3173121"/>
              <a:gd name="connsiteX10" fmla="*/ 1148733 w 2969045"/>
              <a:gd name="connsiteY10" fmla="*/ 3168594 h 3173121"/>
              <a:gd name="connsiteX0" fmla="*/ 1148733 w 2969045"/>
              <a:gd name="connsiteY0" fmla="*/ 3168594 h 3173121"/>
              <a:gd name="connsiteX1" fmla="*/ 0 w 2969045"/>
              <a:gd name="connsiteY1" fmla="*/ 1749200 h 3173121"/>
              <a:gd name="connsiteX2" fmla="*/ 449559 w 2969045"/>
              <a:gd name="connsiteY2" fmla="*/ 2009927 h 3173121"/>
              <a:gd name="connsiteX3" fmla="*/ 826277 w 2969045"/>
              <a:gd name="connsiteY3" fmla="*/ 0 h 3173121"/>
              <a:gd name="connsiteX4" fmla="*/ 2084415 w 2969045"/>
              <a:gd name="connsiteY4" fmla="*/ 1294704 h 3173121"/>
              <a:gd name="connsiteX5" fmla="*/ 2081534 w 2969045"/>
              <a:gd name="connsiteY5" fmla="*/ 711461 h 3173121"/>
              <a:gd name="connsiteX6" fmla="*/ 1581537 w 2969045"/>
              <a:gd name="connsiteY6" fmla="*/ 3173121 h 3173121"/>
              <a:gd name="connsiteX7" fmla="*/ 1237328 w 2969045"/>
              <a:gd name="connsiteY7" fmla="*/ 1143558 h 3173121"/>
              <a:gd name="connsiteX8" fmla="*/ 1162138 w 2969045"/>
              <a:gd name="connsiteY8" fmla="*/ 2408222 h 3173121"/>
              <a:gd name="connsiteX9" fmla="*/ 918927 w 2969045"/>
              <a:gd name="connsiteY9" fmla="*/ 1697760 h 3173121"/>
              <a:gd name="connsiteX10" fmla="*/ 1148733 w 2969045"/>
              <a:gd name="connsiteY10" fmla="*/ 3168594 h 3173121"/>
              <a:gd name="connsiteX0" fmla="*/ 1148733 w 2969045"/>
              <a:gd name="connsiteY0" fmla="*/ 3168594 h 3173121"/>
              <a:gd name="connsiteX1" fmla="*/ 0 w 2969045"/>
              <a:gd name="connsiteY1" fmla="*/ 1749200 h 3173121"/>
              <a:gd name="connsiteX2" fmla="*/ 449559 w 2969045"/>
              <a:gd name="connsiteY2" fmla="*/ 2009927 h 3173121"/>
              <a:gd name="connsiteX3" fmla="*/ 826277 w 2969045"/>
              <a:gd name="connsiteY3" fmla="*/ 0 h 3173121"/>
              <a:gd name="connsiteX4" fmla="*/ 2084415 w 2969045"/>
              <a:gd name="connsiteY4" fmla="*/ 1294704 h 3173121"/>
              <a:gd name="connsiteX5" fmla="*/ 2081534 w 2969045"/>
              <a:gd name="connsiteY5" fmla="*/ 711461 h 3173121"/>
              <a:gd name="connsiteX6" fmla="*/ 1581537 w 2969045"/>
              <a:gd name="connsiteY6" fmla="*/ 3173121 h 3173121"/>
              <a:gd name="connsiteX7" fmla="*/ 1237328 w 2969045"/>
              <a:gd name="connsiteY7" fmla="*/ 1143558 h 3173121"/>
              <a:gd name="connsiteX8" fmla="*/ 1162138 w 2969045"/>
              <a:gd name="connsiteY8" fmla="*/ 2408222 h 3173121"/>
              <a:gd name="connsiteX9" fmla="*/ 918927 w 2969045"/>
              <a:gd name="connsiteY9" fmla="*/ 1697760 h 3173121"/>
              <a:gd name="connsiteX10" fmla="*/ 1148733 w 2969045"/>
              <a:gd name="connsiteY10" fmla="*/ 3168594 h 31731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969045" h="3173121">
                <a:moveTo>
                  <a:pt x="1148733" y="3168594"/>
                </a:moveTo>
                <a:cubicBezTo>
                  <a:pt x="-68605" y="2992718"/>
                  <a:pt x="289357" y="2373225"/>
                  <a:pt x="0" y="1749200"/>
                </a:cubicBezTo>
                <a:cubicBezTo>
                  <a:pt x="211718" y="1712379"/>
                  <a:pt x="518500" y="2277611"/>
                  <a:pt x="449559" y="2009927"/>
                </a:cubicBezTo>
                <a:cubicBezTo>
                  <a:pt x="87752" y="952162"/>
                  <a:pt x="1169975" y="921963"/>
                  <a:pt x="826277" y="0"/>
                </a:cubicBezTo>
                <a:cubicBezTo>
                  <a:pt x="1894489" y="60376"/>
                  <a:pt x="1582046" y="1053258"/>
                  <a:pt x="2084415" y="1294704"/>
                </a:cubicBezTo>
                <a:cubicBezTo>
                  <a:pt x="2220765" y="1319082"/>
                  <a:pt x="2384277" y="1207659"/>
                  <a:pt x="2081534" y="711461"/>
                </a:cubicBezTo>
                <a:cubicBezTo>
                  <a:pt x="3844765" y="2025429"/>
                  <a:pt x="2606774" y="3099478"/>
                  <a:pt x="1581537" y="3173121"/>
                </a:cubicBezTo>
                <a:cubicBezTo>
                  <a:pt x="2049242" y="2917586"/>
                  <a:pt x="2204598" y="1824606"/>
                  <a:pt x="1237328" y="1143558"/>
                </a:cubicBezTo>
                <a:cubicBezTo>
                  <a:pt x="1479342" y="1777869"/>
                  <a:pt x="1318476" y="2090782"/>
                  <a:pt x="1162138" y="2408222"/>
                </a:cubicBezTo>
                <a:cubicBezTo>
                  <a:pt x="1159532" y="2246847"/>
                  <a:pt x="1324413" y="1899876"/>
                  <a:pt x="918927" y="1697760"/>
                </a:cubicBezTo>
                <a:cubicBezTo>
                  <a:pt x="1108697" y="2305733"/>
                  <a:pt x="307113" y="2497246"/>
                  <a:pt x="1148733" y="3168594"/>
                </a:cubicBezTo>
                <a:close/>
              </a:path>
            </a:pathLst>
          </a:custGeom>
          <a:solidFill>
            <a:srgbClr val="0033CC"/>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0"/>
          </a:p>
        </p:txBody>
      </p:sp>
      <p:pic>
        <p:nvPicPr>
          <p:cNvPr id="2050" name="Picture 2" descr="Hình ảnh Két Sắt PNG, Vector, PSD, và biểu tượng để tải về miễn phí |  pngtree">
            <a:extLst>
              <a:ext uri="{FF2B5EF4-FFF2-40B4-BE49-F238E27FC236}">
                <a16:creationId xmlns:a16="http://schemas.microsoft.com/office/drawing/2014/main" xmlns="" id="{C68A27DB-D7B2-42E7-8925-8F2992178A2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9099029" y="2656113"/>
            <a:ext cx="2953687" cy="2350181"/>
          </a:xfrm>
          <a:prstGeom prst="rect">
            <a:avLst/>
          </a:prstGeom>
          <a:noFill/>
          <a:extLst>
            <a:ext uri="{909E8E84-426E-40DD-AFC4-6F175D3DCCD1}">
              <a14:hiddenFill xmlns:a14="http://schemas.microsoft.com/office/drawing/2010/main">
                <a:solidFill>
                  <a:srgbClr val="FFFFFF"/>
                </a:solidFill>
              </a14:hiddenFill>
            </a:ext>
          </a:extLst>
        </p:spPr>
      </p:pic>
      <p:pic>
        <p:nvPicPr>
          <p:cNvPr id="2052" name="Picture 4" descr="Hình ảnh Cô Gái PNG, Vector, PSD, và biểu tượng để tải về miễn phí | pngtree">
            <a:extLst>
              <a:ext uri="{FF2B5EF4-FFF2-40B4-BE49-F238E27FC236}">
                <a16:creationId xmlns:a16="http://schemas.microsoft.com/office/drawing/2014/main" xmlns="" id="{9144FB71-AA74-410A-A784-EDE9050174E2}"/>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916741" y="2481727"/>
            <a:ext cx="2623274" cy="2739550"/>
          </a:xfrm>
          <a:prstGeom prst="rect">
            <a:avLst/>
          </a:prstGeom>
          <a:noFill/>
          <a:extLst>
            <a:ext uri="{909E8E84-426E-40DD-AFC4-6F175D3DCCD1}">
              <a14:hiddenFill xmlns:a14="http://schemas.microsoft.com/office/drawing/2010/main">
                <a:solidFill>
                  <a:srgbClr val="FFFFFF"/>
                </a:solidFill>
              </a14:hiddenFill>
            </a:ext>
          </a:extLst>
        </p:spPr>
      </p:pic>
      <p:sp>
        <p:nvSpPr>
          <p:cNvPr id="40" name="TextBox 39">
            <a:extLst>
              <a:ext uri="{FF2B5EF4-FFF2-40B4-BE49-F238E27FC236}">
                <a16:creationId xmlns:a16="http://schemas.microsoft.com/office/drawing/2014/main" xmlns="" id="{A50C2702-4F81-4E3A-B3FD-5F7FA5973C91}"/>
              </a:ext>
            </a:extLst>
          </p:cNvPr>
          <p:cNvSpPr txBox="1"/>
          <p:nvPr/>
        </p:nvSpPr>
        <p:spPr>
          <a:xfrm>
            <a:off x="9921359" y="1643578"/>
            <a:ext cx="1574277" cy="461665"/>
          </a:xfrm>
          <a:prstGeom prst="rect">
            <a:avLst/>
          </a:prstGeom>
          <a:noFill/>
          <a:ln>
            <a:solidFill>
              <a:schemeClr val="tx1"/>
            </a:solidFill>
          </a:ln>
        </p:spPr>
        <p:txBody>
          <a:bodyPr wrap="square">
            <a:spAutoFit/>
          </a:bodyPr>
          <a:lstStyle/>
          <a:p>
            <a:pPr algn="ctr"/>
            <a:r>
              <a:rPr lang="vi-VN" altLang="en-US" sz="2400" b="1" dirty="0">
                <a:solidFill>
                  <a:srgbClr val="C00000"/>
                </a:solidFill>
                <a:latin typeface="Arial" panose="020B0604020202020204" pitchFamily="34" charset="0"/>
                <a:cs typeface="Arial" panose="020B0604020202020204" pitchFamily="34" charset="0"/>
                <a:sym typeface="Wingdings 3" panose="05040102010807070707" pitchFamily="18" charset="2"/>
              </a:rPr>
              <a:t>20 triệu</a:t>
            </a:r>
            <a:endParaRPr lang="en-US" sz="2400" b="1" dirty="0">
              <a:solidFill>
                <a:srgbClr val="C00000"/>
              </a:solidFill>
              <a:latin typeface="Arial" panose="020B0604020202020204" pitchFamily="34" charset="0"/>
              <a:cs typeface="Arial" panose="020B0604020202020204" pitchFamily="34" charset="0"/>
            </a:endParaRPr>
          </a:p>
        </p:txBody>
      </p:sp>
      <p:sp>
        <p:nvSpPr>
          <p:cNvPr id="14" name="Arrow: Down 13">
            <a:extLst>
              <a:ext uri="{FF2B5EF4-FFF2-40B4-BE49-F238E27FC236}">
                <a16:creationId xmlns:a16="http://schemas.microsoft.com/office/drawing/2014/main" xmlns="" id="{820C533C-8BAB-444B-A183-F006EFED6E4B}"/>
              </a:ext>
            </a:extLst>
          </p:cNvPr>
          <p:cNvSpPr/>
          <p:nvPr/>
        </p:nvSpPr>
        <p:spPr>
          <a:xfrm>
            <a:off x="10532519" y="2230738"/>
            <a:ext cx="351958" cy="250989"/>
          </a:xfrm>
          <a:prstGeom prst="downArrow">
            <a:avLst/>
          </a:prstGeom>
          <a:solidFill>
            <a:schemeClr val="accent1">
              <a:lumMod val="75000"/>
            </a:schemeClr>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2" name="Text Box 37">
            <a:extLst>
              <a:ext uri="{FF2B5EF4-FFF2-40B4-BE49-F238E27FC236}">
                <a16:creationId xmlns:a16="http://schemas.microsoft.com/office/drawing/2014/main" xmlns="" id="{FB012B2B-CE10-47D6-B7DD-B124834D7FD4}"/>
              </a:ext>
            </a:extLst>
          </p:cNvPr>
          <p:cNvSpPr txBox="1">
            <a:spLocks noChangeArrowheads="1"/>
          </p:cNvSpPr>
          <p:nvPr/>
        </p:nvSpPr>
        <p:spPr bwMode="auto">
          <a:xfrm rot="5400000" flipH="1" flipV="1">
            <a:off x="10721161" y="4821167"/>
            <a:ext cx="400109" cy="12003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spcBef>
                <a:spcPct val="50000"/>
              </a:spcBef>
            </a:pPr>
            <a:r>
              <a:rPr lang="en-US" altLang="en-US" sz="7200" dirty="0">
                <a:latin typeface=".VnTime" panose="020B7200000000000000" pitchFamily="34" charset="0"/>
                <a:sym typeface="Symbol" panose="05050102010706020507" pitchFamily="18" charset="2"/>
              </a:rPr>
              <a:t></a:t>
            </a:r>
            <a:endParaRPr lang="en-US" altLang="en-US" sz="7200" dirty="0">
              <a:latin typeface=".VnTime" panose="020B7200000000000000" pitchFamily="34" charset="0"/>
            </a:endParaRPr>
          </a:p>
        </p:txBody>
      </p:sp>
      <p:sp>
        <p:nvSpPr>
          <p:cNvPr id="43" name="TextBox 42">
            <a:extLst>
              <a:ext uri="{FF2B5EF4-FFF2-40B4-BE49-F238E27FC236}">
                <a16:creationId xmlns:a16="http://schemas.microsoft.com/office/drawing/2014/main" xmlns="" id="{624030E9-ACE2-46F1-B457-094E6C22B86C}"/>
              </a:ext>
            </a:extLst>
          </p:cNvPr>
          <p:cNvSpPr txBox="1"/>
          <p:nvPr/>
        </p:nvSpPr>
        <p:spPr>
          <a:xfrm>
            <a:off x="10118361" y="5421333"/>
            <a:ext cx="1783829" cy="461665"/>
          </a:xfrm>
          <a:prstGeom prst="rect">
            <a:avLst/>
          </a:prstGeom>
          <a:noFill/>
          <a:ln>
            <a:solidFill>
              <a:schemeClr val="tx1"/>
            </a:solidFill>
          </a:ln>
        </p:spPr>
        <p:txBody>
          <a:bodyPr wrap="square">
            <a:spAutoFit/>
          </a:bodyPr>
          <a:lstStyle/>
          <a:p>
            <a:pPr algn="ctr"/>
            <a:r>
              <a:rPr lang="vi-VN" altLang="en-US" sz="2400" dirty="0">
                <a:solidFill>
                  <a:srgbClr val="00B050"/>
                </a:solidFill>
                <a:latin typeface="Arial" panose="020B0604020202020204" pitchFamily="34" charset="0"/>
                <a:cs typeface="Arial" panose="020B0604020202020204" pitchFamily="34" charset="0"/>
                <a:sym typeface="Wingdings 3" panose="05040102010807070707" pitchFamily="18" charset="2"/>
              </a:rPr>
              <a:t>5 năm sau</a:t>
            </a:r>
            <a:endParaRPr lang="en-US" sz="2400" dirty="0">
              <a:solidFill>
                <a:srgbClr val="00B050"/>
              </a:solidFill>
              <a:latin typeface="Arial" panose="020B0604020202020204" pitchFamily="34" charset="0"/>
              <a:cs typeface="Arial" panose="020B0604020202020204" pitchFamily="34" charset="0"/>
            </a:endParaRPr>
          </a:p>
        </p:txBody>
      </p:sp>
      <p:sp>
        <p:nvSpPr>
          <p:cNvPr id="44" name="Arrow: Down 43">
            <a:extLst>
              <a:ext uri="{FF2B5EF4-FFF2-40B4-BE49-F238E27FC236}">
                <a16:creationId xmlns:a16="http://schemas.microsoft.com/office/drawing/2014/main" xmlns="" id="{1711E804-3272-480C-9AF6-CCF431F4B569}"/>
              </a:ext>
            </a:extLst>
          </p:cNvPr>
          <p:cNvSpPr/>
          <p:nvPr/>
        </p:nvSpPr>
        <p:spPr>
          <a:xfrm>
            <a:off x="10834296" y="5957558"/>
            <a:ext cx="351958" cy="250989"/>
          </a:xfrm>
          <a:prstGeom prst="downArrow">
            <a:avLst/>
          </a:prstGeom>
          <a:solidFill>
            <a:schemeClr val="accent1">
              <a:lumMod val="75000"/>
            </a:schemeClr>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5" name="TextBox 44">
            <a:extLst>
              <a:ext uri="{FF2B5EF4-FFF2-40B4-BE49-F238E27FC236}">
                <a16:creationId xmlns:a16="http://schemas.microsoft.com/office/drawing/2014/main" xmlns="" id="{85916FAB-BF4D-45A3-9F9F-94A6C9099E24}"/>
              </a:ext>
            </a:extLst>
          </p:cNvPr>
          <p:cNvSpPr txBox="1"/>
          <p:nvPr/>
        </p:nvSpPr>
        <p:spPr>
          <a:xfrm>
            <a:off x="10116309" y="6208547"/>
            <a:ext cx="1783829" cy="461665"/>
          </a:xfrm>
          <a:prstGeom prst="rect">
            <a:avLst/>
          </a:prstGeom>
          <a:noFill/>
          <a:ln>
            <a:solidFill>
              <a:schemeClr val="tx1"/>
            </a:solidFill>
          </a:ln>
        </p:spPr>
        <p:txBody>
          <a:bodyPr wrap="square">
            <a:spAutoFit/>
          </a:bodyPr>
          <a:lstStyle/>
          <a:p>
            <a:pPr algn="ctr"/>
            <a:r>
              <a:rPr lang="vi-VN" altLang="en-US" sz="2400" b="1" dirty="0">
                <a:solidFill>
                  <a:srgbClr val="C00000"/>
                </a:solidFill>
                <a:latin typeface="Arial" panose="020B0604020202020204" pitchFamily="34" charset="0"/>
                <a:cs typeface="Arial" panose="020B0604020202020204" pitchFamily="34" charset="0"/>
                <a:sym typeface="Wingdings 3" panose="05040102010807070707" pitchFamily="18" charset="2"/>
              </a:rPr>
              <a:t>20 triệu</a:t>
            </a:r>
            <a:endParaRPr lang="en-US" sz="2400" b="1" dirty="0">
              <a:solidFill>
                <a:srgbClr val="C00000"/>
              </a:solidFill>
              <a:latin typeface="Arial" panose="020B0604020202020204" pitchFamily="34" charset="0"/>
              <a:cs typeface="Arial" panose="020B0604020202020204" pitchFamily="34" charset="0"/>
            </a:endParaRPr>
          </a:p>
        </p:txBody>
      </p:sp>
      <p:sp>
        <p:nvSpPr>
          <p:cNvPr id="15" name="Cloud Callout 5">
            <a:extLst>
              <a:ext uri="{FF2B5EF4-FFF2-40B4-BE49-F238E27FC236}">
                <a16:creationId xmlns:a16="http://schemas.microsoft.com/office/drawing/2014/main" xmlns="" id="{A61741D1-3BDB-43A9-8FAD-245CF5DE0ED5}"/>
              </a:ext>
            </a:extLst>
          </p:cNvPr>
          <p:cNvSpPr/>
          <p:nvPr/>
        </p:nvSpPr>
        <p:spPr>
          <a:xfrm>
            <a:off x="6218062" y="1564225"/>
            <a:ext cx="1799771" cy="628631"/>
          </a:xfrm>
          <a:prstGeom prst="cloudCallout">
            <a:avLst/>
          </a:prstGeom>
          <a:solidFill>
            <a:srgbClr val="F8F8F8"/>
          </a:solidFill>
          <a:ln>
            <a:solidFill>
              <a:schemeClr val="tx1"/>
            </a:solidFill>
          </a:ln>
        </p:spPr>
        <p:style>
          <a:lnRef idx="1">
            <a:schemeClr val="accent4"/>
          </a:lnRef>
          <a:fillRef idx="2">
            <a:schemeClr val="accent4"/>
          </a:fillRef>
          <a:effectRef idx="1">
            <a:schemeClr val="accent4"/>
          </a:effectRef>
          <a:fontRef idx="minor">
            <a:schemeClr val="dk1"/>
          </a:fontRef>
        </p:style>
        <p:txBody>
          <a:bodyPr rtlCol="0" anchor="ctr"/>
          <a:lstStyle/>
          <a:p>
            <a:pPr algn="ctr"/>
            <a:r>
              <a:rPr lang="en-US" sz="2000" b="1" dirty="0" err="1">
                <a:solidFill>
                  <a:srgbClr val="CC6600"/>
                </a:solidFill>
              </a:rPr>
              <a:t>Ví</a:t>
            </a:r>
            <a:r>
              <a:rPr lang="en-US" sz="2000" b="1" dirty="0">
                <a:solidFill>
                  <a:srgbClr val="CC6600"/>
                </a:solidFill>
              </a:rPr>
              <a:t> </a:t>
            </a:r>
            <a:r>
              <a:rPr lang="en-US" sz="2000" b="1" dirty="0" err="1">
                <a:solidFill>
                  <a:srgbClr val="CC6600"/>
                </a:solidFill>
              </a:rPr>
              <a:t>dụ</a:t>
            </a:r>
            <a:endParaRPr lang="en-US" sz="2000" b="1" dirty="0">
              <a:solidFill>
                <a:srgbClr val="CC6600"/>
              </a:solidFill>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28"/>
                                        </p:tgtEl>
                                        <p:attrNameLst>
                                          <p:attrName>style.visibility</p:attrName>
                                        </p:attrNameLst>
                                      </p:cBhvr>
                                      <p:to>
                                        <p:strVal val="visible"/>
                                      </p:to>
                                    </p:set>
                                    <p:anim calcmode="lin" valueType="num">
                                      <p:cBhvr>
                                        <p:cTn id="7" dur="1000" fill="hold"/>
                                        <p:tgtEl>
                                          <p:spTgt spid="28"/>
                                        </p:tgtEl>
                                        <p:attrNameLst>
                                          <p:attrName>ppt_w</p:attrName>
                                        </p:attrNameLst>
                                      </p:cBhvr>
                                      <p:tavLst>
                                        <p:tav tm="0">
                                          <p:val>
                                            <p:fltVal val="0"/>
                                          </p:val>
                                        </p:tav>
                                        <p:tav tm="100000">
                                          <p:val>
                                            <p:strVal val="#ppt_w"/>
                                          </p:val>
                                        </p:tav>
                                      </p:tavLst>
                                    </p:anim>
                                    <p:anim calcmode="lin" valueType="num">
                                      <p:cBhvr>
                                        <p:cTn id="8" dur="1000" fill="hold"/>
                                        <p:tgtEl>
                                          <p:spTgt spid="28"/>
                                        </p:tgtEl>
                                        <p:attrNameLst>
                                          <p:attrName>ppt_h</p:attrName>
                                        </p:attrNameLst>
                                      </p:cBhvr>
                                      <p:tavLst>
                                        <p:tav tm="0">
                                          <p:val>
                                            <p:fltVal val="0"/>
                                          </p:val>
                                        </p:tav>
                                        <p:tav tm="100000">
                                          <p:val>
                                            <p:strVal val="#ppt_h"/>
                                          </p:val>
                                        </p:tav>
                                      </p:tavLst>
                                    </p:anim>
                                    <p:anim calcmode="lin" valueType="num">
                                      <p:cBhvr>
                                        <p:cTn id="9" dur="1000" fill="hold"/>
                                        <p:tgtEl>
                                          <p:spTgt spid="28"/>
                                        </p:tgtEl>
                                        <p:attrNameLst>
                                          <p:attrName>style.rotation</p:attrName>
                                        </p:attrNameLst>
                                      </p:cBhvr>
                                      <p:tavLst>
                                        <p:tav tm="0">
                                          <p:val>
                                            <p:fltVal val="90"/>
                                          </p:val>
                                        </p:tav>
                                        <p:tav tm="100000">
                                          <p:val>
                                            <p:fltVal val="0"/>
                                          </p:val>
                                        </p:tav>
                                      </p:tavLst>
                                    </p:anim>
                                    <p:animEffect transition="in" filter="fade">
                                      <p:cBhvr>
                                        <p:cTn id="10" dur="1000"/>
                                        <p:tgtEl>
                                          <p:spTgt spid="28"/>
                                        </p:tgtEl>
                                      </p:cBhvr>
                                    </p:animEffect>
                                  </p:childTnLst>
                                </p:cTn>
                              </p:par>
                            </p:childTnLst>
                          </p:cTn>
                        </p:par>
                      </p:childTnLst>
                    </p:cTn>
                  </p:par>
                  <p:par>
                    <p:cTn id="11" fill="hold">
                      <p:stCondLst>
                        <p:cond delay="indefinite"/>
                      </p:stCondLst>
                      <p:childTnLst>
                        <p:par>
                          <p:cTn id="12" fill="hold">
                            <p:stCondLst>
                              <p:cond delay="0"/>
                            </p:stCondLst>
                            <p:childTnLst>
                              <p:par>
                                <p:cTn id="13" presetID="53" presetClass="entr" presetSubtype="16" fill="hold" grpId="0" nodeType="clickEffect">
                                  <p:stCondLst>
                                    <p:cond delay="0"/>
                                  </p:stCondLst>
                                  <p:childTnLst>
                                    <p:set>
                                      <p:cBhvr>
                                        <p:cTn id="14" dur="1" fill="hold">
                                          <p:stCondLst>
                                            <p:cond delay="0"/>
                                          </p:stCondLst>
                                        </p:cTn>
                                        <p:tgtEl>
                                          <p:spTgt spid="35"/>
                                        </p:tgtEl>
                                        <p:attrNameLst>
                                          <p:attrName>style.visibility</p:attrName>
                                        </p:attrNameLst>
                                      </p:cBhvr>
                                      <p:to>
                                        <p:strVal val="visible"/>
                                      </p:to>
                                    </p:set>
                                    <p:anim calcmode="lin" valueType="num">
                                      <p:cBhvr>
                                        <p:cTn id="15" dur="500" fill="hold"/>
                                        <p:tgtEl>
                                          <p:spTgt spid="35"/>
                                        </p:tgtEl>
                                        <p:attrNameLst>
                                          <p:attrName>ppt_w</p:attrName>
                                        </p:attrNameLst>
                                      </p:cBhvr>
                                      <p:tavLst>
                                        <p:tav tm="0">
                                          <p:val>
                                            <p:fltVal val="0"/>
                                          </p:val>
                                        </p:tav>
                                        <p:tav tm="100000">
                                          <p:val>
                                            <p:strVal val="#ppt_w"/>
                                          </p:val>
                                        </p:tav>
                                      </p:tavLst>
                                    </p:anim>
                                    <p:anim calcmode="lin" valueType="num">
                                      <p:cBhvr>
                                        <p:cTn id="16" dur="500" fill="hold"/>
                                        <p:tgtEl>
                                          <p:spTgt spid="35"/>
                                        </p:tgtEl>
                                        <p:attrNameLst>
                                          <p:attrName>ppt_h</p:attrName>
                                        </p:attrNameLst>
                                      </p:cBhvr>
                                      <p:tavLst>
                                        <p:tav tm="0">
                                          <p:val>
                                            <p:fltVal val="0"/>
                                          </p:val>
                                        </p:tav>
                                        <p:tav tm="100000">
                                          <p:val>
                                            <p:strVal val="#ppt_h"/>
                                          </p:val>
                                        </p:tav>
                                      </p:tavLst>
                                    </p:anim>
                                    <p:animEffect transition="in" filter="fade">
                                      <p:cBhvr>
                                        <p:cTn id="17" dur="500"/>
                                        <p:tgtEl>
                                          <p:spTgt spid="35"/>
                                        </p:tgtEl>
                                      </p:cBhvr>
                                    </p:animEffect>
                                  </p:childTnLst>
                                </p:cTn>
                              </p:par>
                              <p:par>
                                <p:cTn id="18" presetID="53" presetClass="entr" presetSubtype="16" fill="hold" grpId="0" nodeType="withEffect">
                                  <p:stCondLst>
                                    <p:cond delay="0"/>
                                  </p:stCondLst>
                                  <p:childTnLst>
                                    <p:set>
                                      <p:cBhvr>
                                        <p:cTn id="19" dur="1" fill="hold">
                                          <p:stCondLst>
                                            <p:cond delay="0"/>
                                          </p:stCondLst>
                                        </p:cTn>
                                        <p:tgtEl>
                                          <p:spTgt spid="36"/>
                                        </p:tgtEl>
                                        <p:attrNameLst>
                                          <p:attrName>style.visibility</p:attrName>
                                        </p:attrNameLst>
                                      </p:cBhvr>
                                      <p:to>
                                        <p:strVal val="visible"/>
                                      </p:to>
                                    </p:set>
                                    <p:anim calcmode="lin" valueType="num">
                                      <p:cBhvr>
                                        <p:cTn id="20" dur="500" fill="hold"/>
                                        <p:tgtEl>
                                          <p:spTgt spid="36"/>
                                        </p:tgtEl>
                                        <p:attrNameLst>
                                          <p:attrName>ppt_w</p:attrName>
                                        </p:attrNameLst>
                                      </p:cBhvr>
                                      <p:tavLst>
                                        <p:tav tm="0">
                                          <p:val>
                                            <p:fltVal val="0"/>
                                          </p:val>
                                        </p:tav>
                                        <p:tav tm="100000">
                                          <p:val>
                                            <p:strVal val="#ppt_w"/>
                                          </p:val>
                                        </p:tav>
                                      </p:tavLst>
                                    </p:anim>
                                    <p:anim calcmode="lin" valueType="num">
                                      <p:cBhvr>
                                        <p:cTn id="21" dur="500" fill="hold"/>
                                        <p:tgtEl>
                                          <p:spTgt spid="36"/>
                                        </p:tgtEl>
                                        <p:attrNameLst>
                                          <p:attrName>ppt_h</p:attrName>
                                        </p:attrNameLst>
                                      </p:cBhvr>
                                      <p:tavLst>
                                        <p:tav tm="0">
                                          <p:val>
                                            <p:fltVal val="0"/>
                                          </p:val>
                                        </p:tav>
                                        <p:tav tm="100000">
                                          <p:val>
                                            <p:strVal val="#ppt_h"/>
                                          </p:val>
                                        </p:tav>
                                      </p:tavLst>
                                    </p:anim>
                                    <p:animEffect transition="in" filter="fade">
                                      <p:cBhvr>
                                        <p:cTn id="22" dur="500"/>
                                        <p:tgtEl>
                                          <p:spTgt spid="36"/>
                                        </p:tgtEl>
                                      </p:cBhvr>
                                    </p:animEffect>
                                  </p:childTnLst>
                                </p:cTn>
                              </p:par>
                            </p:childTnLst>
                          </p:cTn>
                        </p:par>
                      </p:childTnLst>
                    </p:cTn>
                  </p:par>
                  <p:par>
                    <p:cTn id="23" fill="hold">
                      <p:stCondLst>
                        <p:cond delay="indefinite"/>
                      </p:stCondLst>
                      <p:childTnLst>
                        <p:par>
                          <p:cTn id="24" fill="hold">
                            <p:stCondLst>
                              <p:cond delay="0"/>
                            </p:stCondLst>
                            <p:childTnLst>
                              <p:par>
                                <p:cTn id="25" presetID="42" presetClass="entr" presetSubtype="0" fill="hold" grpId="0" nodeType="clickEffect">
                                  <p:stCondLst>
                                    <p:cond delay="0"/>
                                  </p:stCondLst>
                                  <p:childTnLst>
                                    <p:set>
                                      <p:cBhvr>
                                        <p:cTn id="26" dur="1" fill="hold">
                                          <p:stCondLst>
                                            <p:cond delay="0"/>
                                          </p:stCondLst>
                                        </p:cTn>
                                        <p:tgtEl>
                                          <p:spTgt spid="31"/>
                                        </p:tgtEl>
                                        <p:attrNameLst>
                                          <p:attrName>style.visibility</p:attrName>
                                        </p:attrNameLst>
                                      </p:cBhvr>
                                      <p:to>
                                        <p:strVal val="visible"/>
                                      </p:to>
                                    </p:set>
                                    <p:animEffect transition="in" filter="fade">
                                      <p:cBhvr>
                                        <p:cTn id="27" dur="1000"/>
                                        <p:tgtEl>
                                          <p:spTgt spid="31"/>
                                        </p:tgtEl>
                                      </p:cBhvr>
                                    </p:animEffect>
                                    <p:anim calcmode="lin" valueType="num">
                                      <p:cBhvr>
                                        <p:cTn id="28" dur="1000" fill="hold"/>
                                        <p:tgtEl>
                                          <p:spTgt spid="31"/>
                                        </p:tgtEl>
                                        <p:attrNameLst>
                                          <p:attrName>ppt_x</p:attrName>
                                        </p:attrNameLst>
                                      </p:cBhvr>
                                      <p:tavLst>
                                        <p:tav tm="0">
                                          <p:val>
                                            <p:strVal val="#ppt_x"/>
                                          </p:val>
                                        </p:tav>
                                        <p:tav tm="100000">
                                          <p:val>
                                            <p:strVal val="#ppt_x"/>
                                          </p:val>
                                        </p:tav>
                                      </p:tavLst>
                                    </p:anim>
                                    <p:anim calcmode="lin" valueType="num">
                                      <p:cBhvr>
                                        <p:cTn id="29" dur="1000" fill="hold"/>
                                        <p:tgtEl>
                                          <p:spTgt spid="31"/>
                                        </p:tgtEl>
                                        <p:attrNameLst>
                                          <p:attrName>ppt_y</p:attrName>
                                        </p:attrNameLst>
                                      </p:cBhvr>
                                      <p:tavLst>
                                        <p:tav tm="0">
                                          <p:val>
                                            <p:strVal val="#ppt_y+.1"/>
                                          </p:val>
                                        </p:tav>
                                        <p:tav tm="100000">
                                          <p:val>
                                            <p:strVal val="#ppt_y"/>
                                          </p:val>
                                        </p:tav>
                                      </p:tavLst>
                                    </p:anim>
                                  </p:childTnLst>
                                </p:cTn>
                              </p:par>
                            </p:childTnLst>
                          </p:cTn>
                        </p:par>
                      </p:childTnLst>
                    </p:cTn>
                  </p:par>
                  <p:par>
                    <p:cTn id="30" fill="hold">
                      <p:stCondLst>
                        <p:cond delay="indefinite"/>
                      </p:stCondLst>
                      <p:childTnLst>
                        <p:par>
                          <p:cTn id="31" fill="hold">
                            <p:stCondLst>
                              <p:cond delay="0"/>
                            </p:stCondLst>
                            <p:childTnLst>
                              <p:par>
                                <p:cTn id="32" presetID="6" presetClass="entr" presetSubtype="16" fill="hold" grpId="0" nodeType="clickEffect">
                                  <p:stCondLst>
                                    <p:cond delay="0"/>
                                  </p:stCondLst>
                                  <p:childTnLst>
                                    <p:set>
                                      <p:cBhvr>
                                        <p:cTn id="33" dur="1" fill="hold">
                                          <p:stCondLst>
                                            <p:cond delay="0"/>
                                          </p:stCondLst>
                                        </p:cTn>
                                        <p:tgtEl>
                                          <p:spTgt spid="15"/>
                                        </p:tgtEl>
                                        <p:attrNameLst>
                                          <p:attrName>style.visibility</p:attrName>
                                        </p:attrNameLst>
                                      </p:cBhvr>
                                      <p:to>
                                        <p:strVal val="visible"/>
                                      </p:to>
                                    </p:set>
                                    <p:animEffect transition="in" filter="circle(in)">
                                      <p:cBhvr>
                                        <p:cTn id="34" dur="2000"/>
                                        <p:tgtEl>
                                          <p:spTgt spid="15"/>
                                        </p:tgtEl>
                                      </p:cBhvr>
                                    </p:animEffect>
                                  </p:childTnLst>
                                </p:cTn>
                              </p:par>
                            </p:childTnLst>
                          </p:cTn>
                        </p:par>
                      </p:childTnLst>
                    </p:cTn>
                  </p:par>
                  <p:par>
                    <p:cTn id="35" fill="hold">
                      <p:stCondLst>
                        <p:cond delay="indefinite"/>
                      </p:stCondLst>
                      <p:childTnLst>
                        <p:par>
                          <p:cTn id="36" fill="hold">
                            <p:stCondLst>
                              <p:cond delay="0"/>
                            </p:stCondLst>
                            <p:childTnLst>
                              <p:par>
                                <p:cTn id="37" presetID="6" presetClass="entr" presetSubtype="16" fill="hold" nodeType="clickEffect">
                                  <p:stCondLst>
                                    <p:cond delay="0"/>
                                  </p:stCondLst>
                                  <p:childTnLst>
                                    <p:set>
                                      <p:cBhvr>
                                        <p:cTn id="38" dur="1" fill="hold">
                                          <p:stCondLst>
                                            <p:cond delay="0"/>
                                          </p:stCondLst>
                                        </p:cTn>
                                        <p:tgtEl>
                                          <p:spTgt spid="2052"/>
                                        </p:tgtEl>
                                        <p:attrNameLst>
                                          <p:attrName>style.visibility</p:attrName>
                                        </p:attrNameLst>
                                      </p:cBhvr>
                                      <p:to>
                                        <p:strVal val="visible"/>
                                      </p:to>
                                    </p:set>
                                    <p:animEffect transition="in" filter="circle(in)">
                                      <p:cBhvr>
                                        <p:cTn id="39" dur="2000"/>
                                        <p:tgtEl>
                                          <p:spTgt spid="2052"/>
                                        </p:tgtEl>
                                      </p:cBhvr>
                                    </p:animEffect>
                                  </p:childTnLst>
                                </p:cTn>
                              </p:par>
                              <p:par>
                                <p:cTn id="40" presetID="22" presetClass="entr" presetSubtype="4" fill="hold" grpId="0" nodeType="withEffect">
                                  <p:stCondLst>
                                    <p:cond delay="0"/>
                                  </p:stCondLst>
                                  <p:childTnLst>
                                    <p:set>
                                      <p:cBhvr>
                                        <p:cTn id="41" dur="1" fill="hold">
                                          <p:stCondLst>
                                            <p:cond delay="0"/>
                                          </p:stCondLst>
                                        </p:cTn>
                                        <p:tgtEl>
                                          <p:spTgt spid="40"/>
                                        </p:tgtEl>
                                        <p:attrNameLst>
                                          <p:attrName>style.visibility</p:attrName>
                                        </p:attrNameLst>
                                      </p:cBhvr>
                                      <p:to>
                                        <p:strVal val="visible"/>
                                      </p:to>
                                    </p:set>
                                    <p:animEffect transition="in" filter="wipe(down)">
                                      <p:cBhvr>
                                        <p:cTn id="42" dur="500"/>
                                        <p:tgtEl>
                                          <p:spTgt spid="40"/>
                                        </p:tgtEl>
                                      </p:cBhvr>
                                    </p:animEffect>
                                  </p:childTnLst>
                                </p:cTn>
                              </p:par>
                            </p:childTnLst>
                          </p:cTn>
                        </p:par>
                      </p:childTnLst>
                    </p:cTn>
                  </p:par>
                  <p:par>
                    <p:cTn id="43" fill="hold">
                      <p:stCondLst>
                        <p:cond delay="indefinite"/>
                      </p:stCondLst>
                      <p:childTnLst>
                        <p:par>
                          <p:cTn id="44" fill="hold">
                            <p:stCondLst>
                              <p:cond delay="0"/>
                            </p:stCondLst>
                            <p:childTnLst>
                              <p:par>
                                <p:cTn id="45" presetID="2" presetClass="entr" presetSubtype="1" fill="hold" grpId="0" nodeType="clickEffect">
                                  <p:stCondLst>
                                    <p:cond delay="0"/>
                                  </p:stCondLst>
                                  <p:childTnLst>
                                    <p:set>
                                      <p:cBhvr>
                                        <p:cTn id="46" dur="1" fill="hold">
                                          <p:stCondLst>
                                            <p:cond delay="0"/>
                                          </p:stCondLst>
                                        </p:cTn>
                                        <p:tgtEl>
                                          <p:spTgt spid="14"/>
                                        </p:tgtEl>
                                        <p:attrNameLst>
                                          <p:attrName>style.visibility</p:attrName>
                                        </p:attrNameLst>
                                      </p:cBhvr>
                                      <p:to>
                                        <p:strVal val="visible"/>
                                      </p:to>
                                    </p:set>
                                    <p:anim calcmode="lin" valueType="num">
                                      <p:cBhvr additive="base">
                                        <p:cTn id="47" dur="500" fill="hold"/>
                                        <p:tgtEl>
                                          <p:spTgt spid="14"/>
                                        </p:tgtEl>
                                        <p:attrNameLst>
                                          <p:attrName>ppt_x</p:attrName>
                                        </p:attrNameLst>
                                      </p:cBhvr>
                                      <p:tavLst>
                                        <p:tav tm="0">
                                          <p:val>
                                            <p:strVal val="#ppt_x"/>
                                          </p:val>
                                        </p:tav>
                                        <p:tav tm="100000">
                                          <p:val>
                                            <p:strVal val="#ppt_x"/>
                                          </p:val>
                                        </p:tav>
                                      </p:tavLst>
                                    </p:anim>
                                    <p:anim calcmode="lin" valueType="num">
                                      <p:cBhvr additive="base">
                                        <p:cTn id="48" dur="500" fill="hold"/>
                                        <p:tgtEl>
                                          <p:spTgt spid="14"/>
                                        </p:tgtEl>
                                        <p:attrNameLst>
                                          <p:attrName>ppt_y</p:attrName>
                                        </p:attrNameLst>
                                      </p:cBhvr>
                                      <p:tavLst>
                                        <p:tav tm="0">
                                          <p:val>
                                            <p:strVal val="0-#ppt_h/2"/>
                                          </p:val>
                                        </p:tav>
                                        <p:tav tm="100000">
                                          <p:val>
                                            <p:strVal val="#ppt_y"/>
                                          </p:val>
                                        </p:tav>
                                      </p:tavLst>
                                    </p:anim>
                                  </p:childTnLst>
                                </p:cTn>
                              </p:par>
                            </p:childTnLst>
                          </p:cTn>
                        </p:par>
                      </p:childTnLst>
                    </p:cTn>
                  </p:par>
                  <p:par>
                    <p:cTn id="49" fill="hold">
                      <p:stCondLst>
                        <p:cond delay="indefinite"/>
                      </p:stCondLst>
                      <p:childTnLst>
                        <p:par>
                          <p:cTn id="50" fill="hold">
                            <p:stCondLst>
                              <p:cond delay="0"/>
                            </p:stCondLst>
                            <p:childTnLst>
                              <p:par>
                                <p:cTn id="51" presetID="42" presetClass="entr" presetSubtype="0" fill="hold" nodeType="clickEffect">
                                  <p:stCondLst>
                                    <p:cond delay="0"/>
                                  </p:stCondLst>
                                  <p:childTnLst>
                                    <p:set>
                                      <p:cBhvr>
                                        <p:cTn id="52" dur="1" fill="hold">
                                          <p:stCondLst>
                                            <p:cond delay="0"/>
                                          </p:stCondLst>
                                        </p:cTn>
                                        <p:tgtEl>
                                          <p:spTgt spid="2050"/>
                                        </p:tgtEl>
                                        <p:attrNameLst>
                                          <p:attrName>style.visibility</p:attrName>
                                        </p:attrNameLst>
                                      </p:cBhvr>
                                      <p:to>
                                        <p:strVal val="visible"/>
                                      </p:to>
                                    </p:set>
                                    <p:animEffect transition="in" filter="fade">
                                      <p:cBhvr>
                                        <p:cTn id="53" dur="1000"/>
                                        <p:tgtEl>
                                          <p:spTgt spid="2050"/>
                                        </p:tgtEl>
                                      </p:cBhvr>
                                    </p:animEffect>
                                    <p:anim calcmode="lin" valueType="num">
                                      <p:cBhvr>
                                        <p:cTn id="54" dur="1000" fill="hold"/>
                                        <p:tgtEl>
                                          <p:spTgt spid="2050"/>
                                        </p:tgtEl>
                                        <p:attrNameLst>
                                          <p:attrName>ppt_x</p:attrName>
                                        </p:attrNameLst>
                                      </p:cBhvr>
                                      <p:tavLst>
                                        <p:tav tm="0">
                                          <p:val>
                                            <p:strVal val="#ppt_x"/>
                                          </p:val>
                                        </p:tav>
                                        <p:tav tm="100000">
                                          <p:val>
                                            <p:strVal val="#ppt_x"/>
                                          </p:val>
                                        </p:tav>
                                      </p:tavLst>
                                    </p:anim>
                                    <p:anim calcmode="lin" valueType="num">
                                      <p:cBhvr>
                                        <p:cTn id="55" dur="1000" fill="hold"/>
                                        <p:tgtEl>
                                          <p:spTgt spid="2050"/>
                                        </p:tgtEl>
                                        <p:attrNameLst>
                                          <p:attrName>ppt_y</p:attrName>
                                        </p:attrNameLst>
                                      </p:cBhvr>
                                      <p:tavLst>
                                        <p:tav tm="0">
                                          <p:val>
                                            <p:strVal val="#ppt_y+.1"/>
                                          </p:val>
                                        </p:tav>
                                        <p:tav tm="100000">
                                          <p:val>
                                            <p:strVal val="#ppt_y"/>
                                          </p:val>
                                        </p:tav>
                                      </p:tavLst>
                                    </p:anim>
                                  </p:childTnLst>
                                </p:cTn>
                              </p:par>
                            </p:childTnLst>
                          </p:cTn>
                        </p:par>
                      </p:childTnLst>
                    </p:cTn>
                  </p:par>
                  <p:par>
                    <p:cTn id="56" fill="hold">
                      <p:stCondLst>
                        <p:cond delay="indefinite"/>
                      </p:stCondLst>
                      <p:childTnLst>
                        <p:par>
                          <p:cTn id="57" fill="hold">
                            <p:stCondLst>
                              <p:cond delay="0"/>
                            </p:stCondLst>
                            <p:childTnLst>
                              <p:par>
                                <p:cTn id="58" presetID="6" presetClass="entr" presetSubtype="16" fill="hold" grpId="0" nodeType="clickEffect">
                                  <p:stCondLst>
                                    <p:cond delay="0"/>
                                  </p:stCondLst>
                                  <p:childTnLst>
                                    <p:set>
                                      <p:cBhvr>
                                        <p:cTn id="59" dur="1" fill="hold">
                                          <p:stCondLst>
                                            <p:cond delay="0"/>
                                          </p:stCondLst>
                                        </p:cTn>
                                        <p:tgtEl>
                                          <p:spTgt spid="42"/>
                                        </p:tgtEl>
                                        <p:attrNameLst>
                                          <p:attrName>style.visibility</p:attrName>
                                        </p:attrNameLst>
                                      </p:cBhvr>
                                      <p:to>
                                        <p:strVal val="visible"/>
                                      </p:to>
                                    </p:set>
                                    <p:animEffect transition="in" filter="circle(in)">
                                      <p:cBhvr>
                                        <p:cTn id="60" dur="2000"/>
                                        <p:tgtEl>
                                          <p:spTgt spid="42"/>
                                        </p:tgtEl>
                                      </p:cBhvr>
                                    </p:animEffect>
                                  </p:childTnLst>
                                </p:cTn>
                              </p:par>
                              <p:par>
                                <p:cTn id="61" presetID="6" presetClass="entr" presetSubtype="16" fill="hold" grpId="0" nodeType="withEffect">
                                  <p:stCondLst>
                                    <p:cond delay="0"/>
                                  </p:stCondLst>
                                  <p:childTnLst>
                                    <p:set>
                                      <p:cBhvr>
                                        <p:cTn id="62" dur="1" fill="hold">
                                          <p:stCondLst>
                                            <p:cond delay="0"/>
                                          </p:stCondLst>
                                        </p:cTn>
                                        <p:tgtEl>
                                          <p:spTgt spid="43"/>
                                        </p:tgtEl>
                                        <p:attrNameLst>
                                          <p:attrName>style.visibility</p:attrName>
                                        </p:attrNameLst>
                                      </p:cBhvr>
                                      <p:to>
                                        <p:strVal val="visible"/>
                                      </p:to>
                                    </p:set>
                                    <p:animEffect transition="in" filter="circle(in)">
                                      <p:cBhvr>
                                        <p:cTn id="63" dur="2000"/>
                                        <p:tgtEl>
                                          <p:spTgt spid="43"/>
                                        </p:tgtEl>
                                      </p:cBhvr>
                                    </p:animEffect>
                                  </p:childTnLst>
                                </p:cTn>
                              </p:par>
                              <p:par>
                                <p:cTn id="64" presetID="6" presetClass="entr" presetSubtype="16" fill="hold" grpId="0" nodeType="withEffect">
                                  <p:stCondLst>
                                    <p:cond delay="0"/>
                                  </p:stCondLst>
                                  <p:childTnLst>
                                    <p:set>
                                      <p:cBhvr>
                                        <p:cTn id="65" dur="1" fill="hold">
                                          <p:stCondLst>
                                            <p:cond delay="0"/>
                                          </p:stCondLst>
                                        </p:cTn>
                                        <p:tgtEl>
                                          <p:spTgt spid="44"/>
                                        </p:tgtEl>
                                        <p:attrNameLst>
                                          <p:attrName>style.visibility</p:attrName>
                                        </p:attrNameLst>
                                      </p:cBhvr>
                                      <p:to>
                                        <p:strVal val="visible"/>
                                      </p:to>
                                    </p:set>
                                    <p:animEffect transition="in" filter="circle(in)">
                                      <p:cBhvr>
                                        <p:cTn id="66" dur="2000"/>
                                        <p:tgtEl>
                                          <p:spTgt spid="44"/>
                                        </p:tgtEl>
                                      </p:cBhvr>
                                    </p:animEffect>
                                  </p:childTnLst>
                                </p:cTn>
                              </p:par>
                              <p:par>
                                <p:cTn id="67" presetID="6" presetClass="entr" presetSubtype="16" fill="hold" grpId="0" nodeType="withEffect">
                                  <p:stCondLst>
                                    <p:cond delay="0"/>
                                  </p:stCondLst>
                                  <p:childTnLst>
                                    <p:set>
                                      <p:cBhvr>
                                        <p:cTn id="68" dur="1" fill="hold">
                                          <p:stCondLst>
                                            <p:cond delay="0"/>
                                          </p:stCondLst>
                                        </p:cTn>
                                        <p:tgtEl>
                                          <p:spTgt spid="45"/>
                                        </p:tgtEl>
                                        <p:attrNameLst>
                                          <p:attrName>style.visibility</p:attrName>
                                        </p:attrNameLst>
                                      </p:cBhvr>
                                      <p:to>
                                        <p:strVal val="visible"/>
                                      </p:to>
                                    </p:set>
                                    <p:animEffect transition="in" filter="circle(in)">
                                      <p:cBhvr>
                                        <p:cTn id="69" dur="2000"/>
                                        <p:tgtEl>
                                          <p:spTgt spid="4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8" grpId="0" animBg="1"/>
      <p:bldP spid="31" grpId="0" animBg="1"/>
      <p:bldP spid="35" grpId="0"/>
      <p:bldP spid="36" grpId="0" animBg="1"/>
      <p:bldP spid="40" grpId="0" animBg="1"/>
      <p:bldP spid="14" grpId="0" animBg="1"/>
      <p:bldP spid="42" grpId="0"/>
      <p:bldP spid="43" grpId="0" animBg="1"/>
      <p:bldP spid="44" grpId="0" animBg="1"/>
      <p:bldP spid="45" grpId="0" animBg="1"/>
      <p:bldP spid="15" grpId="0" animBg="1"/>
    </p:bld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 name="Text Box 6">
            <a:extLst>
              <a:ext uri="{FF2B5EF4-FFF2-40B4-BE49-F238E27FC236}">
                <a16:creationId xmlns:a16="http://schemas.microsoft.com/office/drawing/2014/main" xmlns="" id="{999082FB-8D59-4C47-96A2-6B89E59FC752}"/>
              </a:ext>
            </a:extLst>
          </p:cNvPr>
          <p:cNvSpPr txBox="1">
            <a:spLocks noChangeArrowheads="1"/>
          </p:cNvSpPr>
          <p:nvPr/>
        </p:nvSpPr>
        <p:spPr bwMode="auto">
          <a:xfrm>
            <a:off x="2075543" y="1262744"/>
            <a:ext cx="9448800" cy="37856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Tahoma" panose="020B0604030504040204" pitchFamily="34" charset="0"/>
              </a:defRPr>
            </a:lvl1pPr>
            <a:lvl2pPr marL="742950" indent="-285750">
              <a:defRPr>
                <a:solidFill>
                  <a:schemeClr val="tx1"/>
                </a:solidFill>
                <a:latin typeface="Tahoma" panose="020B0604030504040204" pitchFamily="34" charset="0"/>
              </a:defRPr>
            </a:lvl2pPr>
            <a:lvl3pPr marL="1143000" indent="-228600">
              <a:defRPr>
                <a:solidFill>
                  <a:schemeClr val="tx1"/>
                </a:solidFill>
                <a:latin typeface="Tahoma" panose="020B0604030504040204" pitchFamily="34" charset="0"/>
              </a:defRPr>
            </a:lvl3pPr>
            <a:lvl4pPr marL="1600200" indent="-228600">
              <a:defRPr>
                <a:solidFill>
                  <a:schemeClr val="tx1"/>
                </a:solidFill>
                <a:latin typeface="Tahoma" panose="020B0604030504040204" pitchFamily="34" charset="0"/>
              </a:defRPr>
            </a:lvl4pPr>
            <a:lvl5pPr marL="2057400" indent="-228600">
              <a:defRPr>
                <a:solidFill>
                  <a:schemeClr val="tx1"/>
                </a:solidFill>
                <a:latin typeface="Tahoma" panose="020B0604030504040204" pitchFamily="34" charset="0"/>
              </a:defRPr>
            </a:lvl5pPr>
            <a:lvl6pPr marL="2514600" indent="-228600" eaLnBrk="0" fontAlgn="base" hangingPunct="0">
              <a:spcBef>
                <a:spcPct val="0"/>
              </a:spcBef>
              <a:spcAft>
                <a:spcPct val="0"/>
              </a:spcAft>
              <a:defRPr>
                <a:solidFill>
                  <a:schemeClr val="tx1"/>
                </a:solidFill>
                <a:latin typeface="Tahoma" panose="020B0604030504040204" pitchFamily="34" charset="0"/>
              </a:defRPr>
            </a:lvl6pPr>
            <a:lvl7pPr marL="2971800" indent="-228600" eaLnBrk="0" fontAlgn="base" hangingPunct="0">
              <a:spcBef>
                <a:spcPct val="0"/>
              </a:spcBef>
              <a:spcAft>
                <a:spcPct val="0"/>
              </a:spcAft>
              <a:defRPr>
                <a:solidFill>
                  <a:schemeClr val="tx1"/>
                </a:solidFill>
                <a:latin typeface="Tahoma" panose="020B0604030504040204" pitchFamily="34" charset="0"/>
              </a:defRPr>
            </a:lvl7pPr>
            <a:lvl8pPr marL="3429000" indent="-228600" eaLnBrk="0" fontAlgn="base" hangingPunct="0">
              <a:spcBef>
                <a:spcPct val="0"/>
              </a:spcBef>
              <a:spcAft>
                <a:spcPct val="0"/>
              </a:spcAft>
              <a:defRPr>
                <a:solidFill>
                  <a:schemeClr val="tx1"/>
                </a:solidFill>
                <a:latin typeface="Tahoma" panose="020B0604030504040204" pitchFamily="34" charset="0"/>
              </a:defRPr>
            </a:lvl8pPr>
            <a:lvl9pPr marL="3886200" indent="-228600" eaLnBrk="0" fontAlgn="base" hangingPunct="0">
              <a:spcBef>
                <a:spcPct val="0"/>
              </a:spcBef>
              <a:spcAft>
                <a:spcPct val="0"/>
              </a:spcAft>
              <a:defRPr>
                <a:solidFill>
                  <a:schemeClr val="tx1"/>
                </a:solidFill>
                <a:latin typeface="Tahoma" panose="020B0604030504040204" pitchFamily="34" charset="0"/>
              </a:defRPr>
            </a:lvl9pPr>
          </a:lstStyle>
          <a:p>
            <a:pPr marL="342900" indent="-342900" algn="just" eaLnBrk="1" hangingPunct="1">
              <a:spcBef>
                <a:spcPct val="50000"/>
              </a:spcBef>
              <a:buFont typeface="Wingdings" panose="05000000000000000000" pitchFamily="2" charset="2"/>
              <a:buChar char="v"/>
              <a:defRPr/>
            </a:pPr>
            <a:r>
              <a:rPr lang="en-US" sz="2000" b="1" dirty="0" err="1">
                <a:solidFill>
                  <a:srgbClr val="C00000"/>
                </a:solidFill>
                <a:latin typeface="+mj-lt"/>
              </a:rPr>
              <a:t>Tiền</a:t>
            </a:r>
            <a:r>
              <a:rPr lang="en-US" sz="2000" b="1" dirty="0">
                <a:solidFill>
                  <a:srgbClr val="C00000"/>
                </a:solidFill>
                <a:latin typeface="+mj-lt"/>
              </a:rPr>
              <a:t>: </a:t>
            </a:r>
          </a:p>
          <a:p>
            <a:pPr marL="342900" indent="-342900" algn="just" eaLnBrk="1" hangingPunct="1">
              <a:spcBef>
                <a:spcPct val="50000"/>
              </a:spcBef>
              <a:buFont typeface="Wingdings" panose="05000000000000000000" pitchFamily="2" charset="2"/>
              <a:buChar char="§"/>
              <a:defRPr/>
            </a:pPr>
            <a:r>
              <a:rPr lang="en-US" sz="2000" dirty="0" err="1">
                <a:solidFill>
                  <a:srgbClr val="0000CC"/>
                </a:solidFill>
                <a:latin typeface="+mj-lt"/>
              </a:rPr>
              <a:t>Trong</a:t>
            </a:r>
            <a:r>
              <a:rPr lang="en-US" sz="2000" dirty="0">
                <a:solidFill>
                  <a:srgbClr val="0000CC"/>
                </a:solidFill>
                <a:latin typeface="+mj-lt"/>
              </a:rPr>
              <a:t> </a:t>
            </a:r>
            <a:r>
              <a:rPr lang="en-US" sz="2000" dirty="0" err="1">
                <a:solidFill>
                  <a:srgbClr val="0000CC"/>
                </a:solidFill>
                <a:latin typeface="+mj-lt"/>
              </a:rPr>
              <a:t>lưu</a:t>
            </a:r>
            <a:r>
              <a:rPr lang="en-US" sz="2000" dirty="0">
                <a:solidFill>
                  <a:srgbClr val="0000CC"/>
                </a:solidFill>
                <a:latin typeface="+mj-lt"/>
              </a:rPr>
              <a:t> </a:t>
            </a:r>
            <a:r>
              <a:rPr lang="en-US" sz="2000" dirty="0" err="1">
                <a:solidFill>
                  <a:srgbClr val="0000CC"/>
                </a:solidFill>
                <a:latin typeface="+mj-lt"/>
              </a:rPr>
              <a:t>thông</a:t>
            </a:r>
            <a:r>
              <a:rPr lang="en-US" sz="2000" dirty="0">
                <a:latin typeface="+mj-lt"/>
              </a:rPr>
              <a:t>: </a:t>
            </a:r>
            <a:r>
              <a:rPr lang="en-US" sz="2000" dirty="0" err="1">
                <a:latin typeface="+mj-lt"/>
              </a:rPr>
              <a:t>Đóng</a:t>
            </a:r>
            <a:r>
              <a:rPr lang="en-US" sz="2000" dirty="0">
                <a:latin typeface="+mj-lt"/>
              </a:rPr>
              <a:t> </a:t>
            </a:r>
            <a:r>
              <a:rPr lang="en-US" sz="2000" dirty="0" err="1">
                <a:latin typeface="+mj-lt"/>
              </a:rPr>
              <a:t>vai</a:t>
            </a:r>
            <a:r>
              <a:rPr lang="en-US" sz="2000" dirty="0">
                <a:latin typeface="+mj-lt"/>
              </a:rPr>
              <a:t> </a:t>
            </a:r>
            <a:r>
              <a:rPr lang="en-US" sz="2000" dirty="0" err="1">
                <a:latin typeface="+mj-lt"/>
              </a:rPr>
              <a:t>trò</a:t>
            </a:r>
            <a:r>
              <a:rPr lang="en-US" sz="2000" dirty="0">
                <a:latin typeface="+mj-lt"/>
              </a:rPr>
              <a:t> </a:t>
            </a:r>
            <a:r>
              <a:rPr lang="en-US" sz="2000" dirty="0" err="1">
                <a:latin typeface="+mj-lt"/>
              </a:rPr>
              <a:t>là</a:t>
            </a:r>
            <a:r>
              <a:rPr lang="en-US" sz="2000" dirty="0">
                <a:latin typeface="+mj-lt"/>
              </a:rPr>
              <a:t> </a:t>
            </a:r>
            <a:r>
              <a:rPr lang="en-US" sz="2000" dirty="0" err="1">
                <a:latin typeface="+mj-lt"/>
              </a:rPr>
              <a:t>vật</a:t>
            </a:r>
            <a:r>
              <a:rPr lang="en-US" sz="2000" dirty="0">
                <a:latin typeface="+mj-lt"/>
              </a:rPr>
              <a:t> </a:t>
            </a:r>
            <a:r>
              <a:rPr lang="en-US" sz="2000" dirty="0" err="1">
                <a:latin typeface="+mj-lt"/>
              </a:rPr>
              <a:t>ngang</a:t>
            </a:r>
            <a:r>
              <a:rPr lang="en-US" sz="2000" dirty="0">
                <a:latin typeface="+mj-lt"/>
              </a:rPr>
              <a:t> </a:t>
            </a:r>
            <a:r>
              <a:rPr lang="en-US" sz="2000" dirty="0" err="1">
                <a:latin typeface="+mj-lt"/>
              </a:rPr>
              <a:t>giá</a:t>
            </a:r>
            <a:endParaRPr lang="en-US" sz="2000" dirty="0">
              <a:latin typeface="+mj-lt"/>
            </a:endParaRPr>
          </a:p>
          <a:p>
            <a:pPr marL="342900" indent="-342900" algn="just" eaLnBrk="1" hangingPunct="1">
              <a:spcBef>
                <a:spcPct val="50000"/>
              </a:spcBef>
              <a:buFont typeface="Wingdings" panose="05000000000000000000" pitchFamily="2" charset="2"/>
              <a:buChar char="§"/>
              <a:defRPr/>
            </a:pPr>
            <a:r>
              <a:rPr lang="en-US" sz="2000" dirty="0">
                <a:latin typeface="+mj-lt"/>
              </a:rPr>
              <a:t> </a:t>
            </a:r>
            <a:r>
              <a:rPr lang="en-US" sz="2000" dirty="0" err="1">
                <a:solidFill>
                  <a:srgbClr val="0000CC"/>
                </a:solidFill>
                <a:latin typeface="+mj-lt"/>
              </a:rPr>
              <a:t>Ngoài</a:t>
            </a:r>
            <a:r>
              <a:rPr lang="en-US" sz="2000" dirty="0">
                <a:solidFill>
                  <a:srgbClr val="0000CC"/>
                </a:solidFill>
                <a:latin typeface="+mj-lt"/>
              </a:rPr>
              <a:t> </a:t>
            </a:r>
            <a:r>
              <a:rPr lang="en-US" sz="2000" dirty="0" err="1">
                <a:solidFill>
                  <a:srgbClr val="0000CC"/>
                </a:solidFill>
                <a:latin typeface="+mj-lt"/>
              </a:rPr>
              <a:t>lưu</a:t>
            </a:r>
            <a:r>
              <a:rPr lang="en-US" sz="2000" dirty="0">
                <a:solidFill>
                  <a:srgbClr val="0000CC"/>
                </a:solidFill>
                <a:latin typeface="+mj-lt"/>
              </a:rPr>
              <a:t> </a:t>
            </a:r>
            <a:r>
              <a:rPr lang="en-US" sz="2000" dirty="0" err="1">
                <a:solidFill>
                  <a:srgbClr val="0000CC"/>
                </a:solidFill>
                <a:latin typeface="+mj-lt"/>
              </a:rPr>
              <a:t>thông</a:t>
            </a:r>
            <a:r>
              <a:rPr lang="en-US" sz="2000" dirty="0">
                <a:latin typeface="+mj-lt"/>
              </a:rPr>
              <a:t>: </a:t>
            </a:r>
            <a:r>
              <a:rPr lang="en-US" sz="2000" dirty="0" err="1">
                <a:latin typeface="+mj-lt"/>
              </a:rPr>
              <a:t>Nằm</a:t>
            </a:r>
            <a:r>
              <a:rPr lang="en-US" sz="2000" dirty="0">
                <a:latin typeface="+mj-lt"/>
              </a:rPr>
              <a:t> </a:t>
            </a:r>
            <a:r>
              <a:rPr lang="en-US" sz="2000" dirty="0" err="1">
                <a:latin typeface="+mj-lt"/>
              </a:rPr>
              <a:t>im</a:t>
            </a:r>
            <a:r>
              <a:rPr lang="en-US" sz="2000" dirty="0">
                <a:latin typeface="+mj-lt"/>
              </a:rPr>
              <a:t> </a:t>
            </a:r>
            <a:r>
              <a:rPr lang="en-US" sz="2000" dirty="0" err="1">
                <a:latin typeface="+mj-lt"/>
              </a:rPr>
              <a:t>không</a:t>
            </a:r>
            <a:r>
              <a:rPr lang="en-US" sz="2000" dirty="0">
                <a:latin typeface="+mj-lt"/>
              </a:rPr>
              <a:t> </a:t>
            </a:r>
            <a:r>
              <a:rPr lang="en-US" sz="2000" dirty="0" err="1">
                <a:latin typeface="+mj-lt"/>
              </a:rPr>
              <a:t>vận</a:t>
            </a:r>
            <a:r>
              <a:rPr lang="en-US" sz="2000" dirty="0">
                <a:latin typeface="+mj-lt"/>
              </a:rPr>
              <a:t> </a:t>
            </a:r>
            <a:r>
              <a:rPr lang="en-US" sz="2000" dirty="0" err="1">
                <a:latin typeface="+mj-lt"/>
              </a:rPr>
              <a:t>động</a:t>
            </a:r>
            <a:endParaRPr lang="en-US" sz="2000" dirty="0">
              <a:latin typeface="+mj-lt"/>
            </a:endParaRPr>
          </a:p>
          <a:p>
            <a:pPr algn="just" eaLnBrk="1" hangingPunct="1">
              <a:spcBef>
                <a:spcPct val="50000"/>
              </a:spcBef>
              <a:defRPr/>
            </a:pPr>
            <a:r>
              <a:rPr lang="vi-VN" sz="2000" b="1" dirty="0">
                <a:solidFill>
                  <a:srgbClr val="008000"/>
                </a:solidFill>
                <a:latin typeface="Times New Roman" panose="02020603050405020304" pitchFamily="18" charset="0"/>
                <a:cs typeface="Times New Roman" panose="02020603050405020304" pitchFamily="18" charset="0"/>
              </a:rPr>
              <a:t>                         </a:t>
            </a:r>
            <a:r>
              <a:rPr lang="en-US" sz="2000" b="1" dirty="0">
                <a:solidFill>
                  <a:srgbClr val="008000"/>
                </a:solidFill>
                <a:latin typeface="Times New Roman" panose="02020603050405020304" pitchFamily="18" charset="0"/>
                <a:cs typeface="Times New Roman" panose="02020603050405020304" pitchFamily="18" charset="0"/>
              </a:rPr>
              <a:t>→ </a:t>
            </a:r>
            <a:r>
              <a:rPr lang="en-US" sz="2000" b="1" dirty="0" err="1">
                <a:solidFill>
                  <a:srgbClr val="008000"/>
                </a:solidFill>
                <a:latin typeface="Times New Roman" panose="02020603050405020304" pitchFamily="18" charset="0"/>
                <a:cs typeface="Times New Roman" panose="02020603050405020304" pitchFamily="18" charset="0"/>
              </a:rPr>
              <a:t>N</a:t>
            </a:r>
            <a:r>
              <a:rPr lang="en-US" sz="2000" b="1" dirty="0" err="1">
                <a:solidFill>
                  <a:srgbClr val="008000"/>
                </a:solidFill>
                <a:latin typeface="+mj-lt"/>
              </a:rPr>
              <a:t>guồn</a:t>
            </a:r>
            <a:r>
              <a:rPr lang="en-US" sz="2000" b="1" dirty="0">
                <a:solidFill>
                  <a:srgbClr val="008000"/>
                </a:solidFill>
                <a:latin typeface="+mj-lt"/>
              </a:rPr>
              <a:t> </a:t>
            </a:r>
            <a:r>
              <a:rPr lang="en-US" sz="2000" b="1" dirty="0" err="1">
                <a:solidFill>
                  <a:srgbClr val="008000"/>
                </a:solidFill>
                <a:latin typeface="+mj-lt"/>
              </a:rPr>
              <a:t>gốc</a:t>
            </a:r>
            <a:r>
              <a:rPr lang="en-US" sz="2000" b="1" dirty="0">
                <a:solidFill>
                  <a:srgbClr val="008000"/>
                </a:solidFill>
                <a:latin typeface="+mj-lt"/>
              </a:rPr>
              <a:t> </a:t>
            </a:r>
            <a:r>
              <a:rPr lang="en-US" sz="2000" b="1" dirty="0" err="1">
                <a:solidFill>
                  <a:srgbClr val="008000"/>
                </a:solidFill>
                <a:latin typeface="+mj-lt"/>
              </a:rPr>
              <a:t>của</a:t>
            </a:r>
            <a:r>
              <a:rPr lang="en-US" sz="2000" b="1" dirty="0">
                <a:solidFill>
                  <a:srgbClr val="008000"/>
                </a:solidFill>
                <a:latin typeface="+mj-lt"/>
              </a:rPr>
              <a:t> </a:t>
            </a:r>
            <a:r>
              <a:rPr lang="en-US" sz="2000" b="1" dirty="0">
                <a:solidFill>
                  <a:srgbClr val="008000"/>
                </a:solidFill>
                <a:latin typeface="+mj-lt"/>
                <a:sym typeface="Wingdings" panose="05000000000000000000" pitchFamily="2" charset="2"/>
              </a:rPr>
              <a:t>∆T </a:t>
            </a:r>
            <a:r>
              <a:rPr lang="en-US" sz="2000" b="1" dirty="0" err="1">
                <a:solidFill>
                  <a:srgbClr val="008000"/>
                </a:solidFill>
                <a:latin typeface="+mj-lt"/>
                <a:sym typeface="Wingdings" panose="05000000000000000000" pitchFamily="2" charset="2"/>
              </a:rPr>
              <a:t>từ</a:t>
            </a:r>
            <a:r>
              <a:rPr lang="en-US" sz="2000" b="1" dirty="0">
                <a:solidFill>
                  <a:srgbClr val="008000"/>
                </a:solidFill>
                <a:latin typeface="+mj-lt"/>
                <a:sym typeface="Wingdings" panose="05000000000000000000" pitchFamily="2" charset="2"/>
              </a:rPr>
              <a:t> </a:t>
            </a:r>
            <a:r>
              <a:rPr lang="en-US" sz="2000" b="1" dirty="0" err="1">
                <a:solidFill>
                  <a:srgbClr val="008000"/>
                </a:solidFill>
                <a:latin typeface="+mj-lt"/>
                <a:sym typeface="Wingdings" panose="05000000000000000000" pitchFamily="2" charset="2"/>
              </a:rPr>
              <a:t>nhân</a:t>
            </a:r>
            <a:r>
              <a:rPr lang="en-US" sz="2000" b="1" dirty="0">
                <a:solidFill>
                  <a:srgbClr val="008000"/>
                </a:solidFill>
                <a:latin typeface="+mj-lt"/>
                <a:sym typeface="Wingdings" panose="05000000000000000000" pitchFamily="2" charset="2"/>
              </a:rPr>
              <a:t> </a:t>
            </a:r>
            <a:r>
              <a:rPr lang="en-US" sz="2000" b="1" dirty="0" err="1">
                <a:solidFill>
                  <a:srgbClr val="008000"/>
                </a:solidFill>
                <a:latin typeface="+mj-lt"/>
                <a:sym typeface="Wingdings" panose="05000000000000000000" pitchFamily="2" charset="2"/>
              </a:rPr>
              <a:t>tố</a:t>
            </a:r>
            <a:r>
              <a:rPr lang="en-US" sz="2000" b="1" dirty="0">
                <a:solidFill>
                  <a:srgbClr val="008000"/>
                </a:solidFill>
                <a:latin typeface="+mj-lt"/>
                <a:sym typeface="Wingdings" panose="05000000000000000000" pitchFamily="2" charset="2"/>
              </a:rPr>
              <a:t> </a:t>
            </a:r>
            <a:r>
              <a:rPr lang="vi-VN" sz="2000" b="1" dirty="0">
                <a:solidFill>
                  <a:srgbClr val="008000"/>
                </a:solidFill>
                <a:latin typeface="+mj-lt"/>
                <a:sym typeface="Wingdings" panose="05000000000000000000" pitchFamily="2" charset="2"/>
              </a:rPr>
              <a:t>H?</a:t>
            </a:r>
            <a:endParaRPr lang="en-US" sz="2000" b="1" dirty="0">
              <a:solidFill>
                <a:srgbClr val="008000"/>
              </a:solidFill>
              <a:latin typeface="+mj-lt"/>
              <a:sym typeface="Wingdings" panose="05000000000000000000" pitchFamily="2" charset="2"/>
            </a:endParaRPr>
          </a:p>
          <a:p>
            <a:pPr marL="342900" indent="-342900" algn="just" eaLnBrk="1" hangingPunct="1">
              <a:spcBef>
                <a:spcPct val="50000"/>
              </a:spcBef>
              <a:buFont typeface="Wingdings" panose="05000000000000000000" pitchFamily="2" charset="2"/>
              <a:buChar char="v"/>
              <a:defRPr/>
            </a:pPr>
            <a:r>
              <a:rPr lang="en-US" sz="2000" b="1" dirty="0" err="1">
                <a:solidFill>
                  <a:srgbClr val="C00000"/>
                </a:solidFill>
                <a:latin typeface="+mj-lt"/>
                <a:sym typeface="Wingdings" panose="05000000000000000000" pitchFamily="2" charset="2"/>
              </a:rPr>
              <a:t>Hàng</a:t>
            </a:r>
            <a:r>
              <a:rPr lang="en-US" sz="2000" b="1" dirty="0">
                <a:solidFill>
                  <a:srgbClr val="C00000"/>
                </a:solidFill>
                <a:latin typeface="+mj-lt"/>
                <a:sym typeface="Wingdings" panose="05000000000000000000" pitchFamily="2" charset="2"/>
              </a:rPr>
              <a:t>:                      </a:t>
            </a:r>
          </a:p>
          <a:p>
            <a:pPr algn="just" eaLnBrk="1" hangingPunct="1">
              <a:spcBef>
                <a:spcPct val="50000"/>
              </a:spcBef>
              <a:defRPr/>
            </a:pPr>
            <a:r>
              <a:rPr lang="en-US" sz="2000" b="1" dirty="0">
                <a:solidFill>
                  <a:srgbClr val="6600CC"/>
                </a:solidFill>
                <a:latin typeface="+mj-lt"/>
                <a:sym typeface="Wingdings" panose="05000000000000000000" pitchFamily="2" charset="2"/>
              </a:rPr>
              <a:t>- </a:t>
            </a:r>
            <a:r>
              <a:rPr lang="en-US" sz="2000" b="1" dirty="0" err="1">
                <a:solidFill>
                  <a:srgbClr val="6600CC"/>
                </a:solidFill>
                <a:latin typeface="+mj-lt"/>
                <a:sym typeface="Wingdings" panose="05000000000000000000" pitchFamily="2" charset="2"/>
              </a:rPr>
              <a:t>Nếu</a:t>
            </a:r>
            <a:r>
              <a:rPr lang="en-US" sz="2000" b="1" dirty="0">
                <a:solidFill>
                  <a:srgbClr val="6600CC"/>
                </a:solidFill>
                <a:latin typeface="+mj-lt"/>
                <a:sym typeface="Wingdings" panose="05000000000000000000" pitchFamily="2" charset="2"/>
              </a:rPr>
              <a:t> </a:t>
            </a:r>
            <a:r>
              <a:rPr lang="en-US" sz="2000" b="1" dirty="0" err="1">
                <a:solidFill>
                  <a:srgbClr val="6600CC"/>
                </a:solidFill>
                <a:latin typeface="+mj-lt"/>
                <a:sym typeface="Wingdings" panose="05000000000000000000" pitchFamily="2" charset="2"/>
              </a:rPr>
              <a:t>là</a:t>
            </a:r>
            <a:r>
              <a:rPr lang="en-US" sz="2000" b="1" dirty="0">
                <a:solidFill>
                  <a:srgbClr val="6600CC"/>
                </a:solidFill>
                <a:latin typeface="+mj-lt"/>
                <a:sym typeface="Wingdings" panose="05000000000000000000" pitchFamily="2" charset="2"/>
              </a:rPr>
              <a:t> </a:t>
            </a:r>
            <a:r>
              <a:rPr lang="en-US" sz="2000" b="1" dirty="0" err="1">
                <a:solidFill>
                  <a:srgbClr val="6600CC"/>
                </a:solidFill>
                <a:latin typeface="+mj-lt"/>
                <a:sym typeface="Wingdings" panose="05000000000000000000" pitchFamily="2" charset="2"/>
              </a:rPr>
              <a:t>tư</a:t>
            </a:r>
            <a:r>
              <a:rPr lang="en-US" sz="2000" b="1" dirty="0">
                <a:solidFill>
                  <a:srgbClr val="6600CC"/>
                </a:solidFill>
                <a:latin typeface="+mj-lt"/>
                <a:sym typeface="Wingdings" panose="05000000000000000000" pitchFamily="2" charset="2"/>
              </a:rPr>
              <a:t> </a:t>
            </a:r>
            <a:r>
              <a:rPr lang="en-US" sz="2000" b="1" dirty="0" err="1">
                <a:solidFill>
                  <a:srgbClr val="6600CC"/>
                </a:solidFill>
                <a:latin typeface="+mj-lt"/>
                <a:sym typeface="Wingdings" panose="05000000000000000000" pitchFamily="2" charset="2"/>
              </a:rPr>
              <a:t>liệu</a:t>
            </a:r>
            <a:r>
              <a:rPr lang="en-US" sz="2000" b="1" dirty="0">
                <a:solidFill>
                  <a:srgbClr val="6600CC"/>
                </a:solidFill>
                <a:latin typeface="+mj-lt"/>
                <a:sym typeface="Wingdings" panose="05000000000000000000" pitchFamily="2" charset="2"/>
              </a:rPr>
              <a:t> </a:t>
            </a:r>
            <a:r>
              <a:rPr lang="en-US" sz="2000" b="1" dirty="0" err="1">
                <a:solidFill>
                  <a:srgbClr val="6600CC"/>
                </a:solidFill>
                <a:latin typeface="+mj-lt"/>
                <a:sym typeface="Wingdings" panose="05000000000000000000" pitchFamily="2" charset="2"/>
              </a:rPr>
              <a:t>tiêu</a:t>
            </a:r>
            <a:r>
              <a:rPr lang="en-US" sz="2000" b="1" dirty="0">
                <a:solidFill>
                  <a:srgbClr val="6600CC"/>
                </a:solidFill>
                <a:latin typeface="+mj-lt"/>
                <a:sym typeface="Wingdings" panose="05000000000000000000" pitchFamily="2" charset="2"/>
              </a:rPr>
              <a:t> </a:t>
            </a:r>
            <a:r>
              <a:rPr lang="en-US" sz="2000" b="1" dirty="0" err="1">
                <a:solidFill>
                  <a:srgbClr val="6600CC"/>
                </a:solidFill>
                <a:latin typeface="+mj-lt"/>
                <a:sym typeface="Wingdings" panose="05000000000000000000" pitchFamily="2" charset="2"/>
              </a:rPr>
              <a:t>dùng</a:t>
            </a:r>
            <a:r>
              <a:rPr lang="en-US" sz="2000" b="1" dirty="0">
                <a:solidFill>
                  <a:srgbClr val="6600CC"/>
                </a:solidFill>
                <a:latin typeface="+mj-lt"/>
                <a:sym typeface="Wingdings" panose="05000000000000000000" pitchFamily="2" charset="2"/>
              </a:rPr>
              <a:t> </a:t>
            </a:r>
            <a:r>
              <a:rPr lang="en-US" sz="2000" dirty="0" err="1">
                <a:solidFill>
                  <a:srgbClr val="002060"/>
                </a:solidFill>
                <a:latin typeface="+mj-lt"/>
                <a:sym typeface="Wingdings" panose="05000000000000000000" pitchFamily="2" charset="2"/>
              </a:rPr>
              <a:t>thì</a:t>
            </a:r>
            <a:r>
              <a:rPr lang="en-US" sz="2000" dirty="0">
                <a:solidFill>
                  <a:srgbClr val="002060"/>
                </a:solidFill>
                <a:latin typeface="+mj-lt"/>
                <a:sym typeface="Wingdings" panose="05000000000000000000" pitchFamily="2" charset="2"/>
              </a:rPr>
              <a:t> </a:t>
            </a:r>
            <a:r>
              <a:rPr lang="en-US" sz="2000" dirty="0" err="1">
                <a:solidFill>
                  <a:srgbClr val="002060"/>
                </a:solidFill>
                <a:latin typeface="+mj-lt"/>
                <a:sym typeface="Wingdings" panose="05000000000000000000" pitchFamily="2" charset="2"/>
              </a:rPr>
              <a:t>khi</a:t>
            </a:r>
            <a:r>
              <a:rPr lang="en-US" sz="2000" dirty="0">
                <a:solidFill>
                  <a:srgbClr val="002060"/>
                </a:solidFill>
                <a:latin typeface="+mj-lt"/>
                <a:sym typeface="Wingdings" panose="05000000000000000000" pitchFamily="2" charset="2"/>
              </a:rPr>
              <a:t> </a:t>
            </a:r>
            <a:r>
              <a:rPr lang="en-US" sz="2000" dirty="0" err="1">
                <a:solidFill>
                  <a:srgbClr val="002060"/>
                </a:solidFill>
                <a:latin typeface="+mj-lt"/>
                <a:sym typeface="Wingdings" panose="05000000000000000000" pitchFamily="2" charset="2"/>
              </a:rPr>
              <a:t>tiêu</a:t>
            </a:r>
            <a:r>
              <a:rPr lang="en-US" sz="2000" dirty="0">
                <a:solidFill>
                  <a:srgbClr val="002060"/>
                </a:solidFill>
                <a:latin typeface="+mj-lt"/>
                <a:sym typeface="Wingdings" panose="05000000000000000000" pitchFamily="2" charset="2"/>
              </a:rPr>
              <a:t> </a:t>
            </a:r>
            <a:r>
              <a:rPr lang="en-US" sz="2000" dirty="0" err="1">
                <a:solidFill>
                  <a:srgbClr val="002060"/>
                </a:solidFill>
                <a:latin typeface="+mj-lt"/>
                <a:sym typeface="Wingdings" panose="05000000000000000000" pitchFamily="2" charset="2"/>
              </a:rPr>
              <a:t>dùng</a:t>
            </a:r>
            <a:r>
              <a:rPr lang="en-US" sz="2000" dirty="0">
                <a:solidFill>
                  <a:srgbClr val="002060"/>
                </a:solidFill>
                <a:latin typeface="+mj-lt"/>
                <a:sym typeface="Wingdings" panose="05000000000000000000" pitchFamily="2" charset="2"/>
              </a:rPr>
              <a:t> </a:t>
            </a:r>
            <a:r>
              <a:rPr lang="en-US" sz="2000" dirty="0" err="1">
                <a:solidFill>
                  <a:srgbClr val="002060"/>
                </a:solidFill>
                <a:latin typeface="+mj-lt"/>
                <a:sym typeface="Wingdings" panose="05000000000000000000" pitchFamily="2" charset="2"/>
              </a:rPr>
              <a:t>nó</a:t>
            </a:r>
            <a:r>
              <a:rPr lang="en-US" sz="2000" dirty="0">
                <a:solidFill>
                  <a:srgbClr val="002060"/>
                </a:solidFill>
                <a:latin typeface="+mj-lt"/>
                <a:sym typeface="Wingdings" panose="05000000000000000000" pitchFamily="2" charset="2"/>
              </a:rPr>
              <a:t> </a:t>
            </a:r>
            <a:r>
              <a:rPr lang="en-US" sz="2000" dirty="0" err="1">
                <a:solidFill>
                  <a:srgbClr val="002060"/>
                </a:solidFill>
                <a:latin typeface="+mj-lt"/>
                <a:sym typeface="Wingdings" panose="05000000000000000000" pitchFamily="2" charset="2"/>
              </a:rPr>
              <a:t>sẽ</a:t>
            </a:r>
            <a:r>
              <a:rPr lang="en-US" sz="2000" dirty="0">
                <a:solidFill>
                  <a:srgbClr val="002060"/>
                </a:solidFill>
                <a:latin typeface="+mj-lt"/>
                <a:sym typeface="Wingdings" panose="05000000000000000000" pitchFamily="2" charset="2"/>
              </a:rPr>
              <a:t> </a:t>
            </a:r>
            <a:r>
              <a:rPr lang="en-US" sz="2000" dirty="0" err="1">
                <a:solidFill>
                  <a:srgbClr val="002060"/>
                </a:solidFill>
                <a:latin typeface="+mj-lt"/>
                <a:sym typeface="Wingdings" panose="05000000000000000000" pitchFamily="2" charset="2"/>
              </a:rPr>
              <a:t>mất</a:t>
            </a:r>
            <a:r>
              <a:rPr lang="en-US" sz="2000" dirty="0">
                <a:solidFill>
                  <a:srgbClr val="002060"/>
                </a:solidFill>
                <a:latin typeface="+mj-lt"/>
                <a:sym typeface="Wingdings" panose="05000000000000000000" pitchFamily="2" charset="2"/>
              </a:rPr>
              <a:t> </a:t>
            </a:r>
            <a:r>
              <a:rPr lang="en-US" sz="2000" dirty="0" err="1">
                <a:solidFill>
                  <a:srgbClr val="002060"/>
                </a:solidFill>
                <a:latin typeface="+mj-lt"/>
                <a:sym typeface="Wingdings" panose="05000000000000000000" pitchFamily="2" charset="2"/>
              </a:rPr>
              <a:t>đi</a:t>
            </a:r>
            <a:r>
              <a:rPr lang="en-US" sz="2000" dirty="0">
                <a:solidFill>
                  <a:srgbClr val="002060"/>
                </a:solidFill>
                <a:latin typeface="+mj-lt"/>
                <a:sym typeface="Wingdings" panose="05000000000000000000" pitchFamily="2" charset="2"/>
              </a:rPr>
              <a:t> </a:t>
            </a:r>
            <a:r>
              <a:rPr lang="en-US" sz="2000" dirty="0" err="1">
                <a:solidFill>
                  <a:srgbClr val="002060"/>
                </a:solidFill>
                <a:latin typeface="+mj-lt"/>
                <a:sym typeface="Wingdings" panose="05000000000000000000" pitchFamily="2" charset="2"/>
              </a:rPr>
              <a:t>cả</a:t>
            </a:r>
            <a:r>
              <a:rPr lang="en-US" sz="2000" dirty="0">
                <a:solidFill>
                  <a:srgbClr val="002060"/>
                </a:solidFill>
                <a:latin typeface="+mj-lt"/>
                <a:sym typeface="Wingdings" panose="05000000000000000000" pitchFamily="2" charset="2"/>
              </a:rPr>
              <a:t> </a:t>
            </a:r>
            <a:r>
              <a:rPr lang="en-US" sz="2000" dirty="0" err="1">
                <a:solidFill>
                  <a:srgbClr val="002060"/>
                </a:solidFill>
                <a:latin typeface="+mj-lt"/>
                <a:sym typeface="Wingdings" panose="05000000000000000000" pitchFamily="2" charset="2"/>
              </a:rPr>
              <a:t>giá</a:t>
            </a:r>
            <a:r>
              <a:rPr lang="en-US" sz="2000" dirty="0">
                <a:solidFill>
                  <a:srgbClr val="002060"/>
                </a:solidFill>
                <a:latin typeface="+mj-lt"/>
                <a:sym typeface="Wingdings" panose="05000000000000000000" pitchFamily="2" charset="2"/>
              </a:rPr>
              <a:t> </a:t>
            </a:r>
            <a:r>
              <a:rPr lang="en-US" sz="2000" dirty="0" err="1">
                <a:solidFill>
                  <a:srgbClr val="002060"/>
                </a:solidFill>
                <a:latin typeface="+mj-lt"/>
                <a:sym typeface="Wingdings" panose="05000000000000000000" pitchFamily="2" charset="2"/>
              </a:rPr>
              <a:t>trị</a:t>
            </a:r>
            <a:r>
              <a:rPr lang="en-US" sz="2000" dirty="0">
                <a:solidFill>
                  <a:srgbClr val="002060"/>
                </a:solidFill>
                <a:latin typeface="+mj-lt"/>
                <a:sym typeface="Wingdings" panose="05000000000000000000" pitchFamily="2" charset="2"/>
              </a:rPr>
              <a:t> </a:t>
            </a:r>
            <a:r>
              <a:rPr lang="en-US" sz="2000" dirty="0" err="1">
                <a:solidFill>
                  <a:srgbClr val="002060"/>
                </a:solidFill>
                <a:latin typeface="+mj-lt"/>
                <a:sym typeface="Wingdings" panose="05000000000000000000" pitchFamily="2" charset="2"/>
              </a:rPr>
              <a:t>và</a:t>
            </a:r>
            <a:r>
              <a:rPr lang="en-US" sz="2000" dirty="0">
                <a:solidFill>
                  <a:srgbClr val="002060"/>
                </a:solidFill>
                <a:latin typeface="+mj-lt"/>
                <a:sym typeface="Wingdings" panose="05000000000000000000" pitchFamily="2" charset="2"/>
              </a:rPr>
              <a:t> </a:t>
            </a:r>
            <a:r>
              <a:rPr lang="en-US" sz="2000" dirty="0" err="1">
                <a:solidFill>
                  <a:srgbClr val="002060"/>
                </a:solidFill>
                <a:latin typeface="+mj-lt"/>
                <a:sym typeface="Wingdings" panose="05000000000000000000" pitchFamily="2" charset="2"/>
              </a:rPr>
              <a:t>giá</a:t>
            </a:r>
            <a:r>
              <a:rPr lang="en-US" sz="2000" dirty="0">
                <a:solidFill>
                  <a:srgbClr val="002060"/>
                </a:solidFill>
                <a:latin typeface="+mj-lt"/>
                <a:sym typeface="Wingdings" panose="05000000000000000000" pitchFamily="2" charset="2"/>
              </a:rPr>
              <a:t> </a:t>
            </a:r>
            <a:r>
              <a:rPr lang="en-US" sz="2000" dirty="0" err="1">
                <a:solidFill>
                  <a:srgbClr val="002060"/>
                </a:solidFill>
                <a:latin typeface="+mj-lt"/>
                <a:sym typeface="Wingdings" panose="05000000000000000000" pitchFamily="2" charset="2"/>
              </a:rPr>
              <a:t>trị</a:t>
            </a:r>
            <a:r>
              <a:rPr lang="en-US" sz="2000" dirty="0">
                <a:solidFill>
                  <a:srgbClr val="002060"/>
                </a:solidFill>
                <a:latin typeface="+mj-lt"/>
                <a:sym typeface="Wingdings" panose="05000000000000000000" pitchFamily="2" charset="2"/>
              </a:rPr>
              <a:t> </a:t>
            </a:r>
            <a:r>
              <a:rPr lang="en-US" sz="2000" dirty="0" err="1">
                <a:solidFill>
                  <a:srgbClr val="002060"/>
                </a:solidFill>
                <a:latin typeface="+mj-lt"/>
                <a:sym typeface="Wingdings" panose="05000000000000000000" pitchFamily="2" charset="2"/>
              </a:rPr>
              <a:t>sử</a:t>
            </a:r>
            <a:r>
              <a:rPr lang="en-US" sz="2000" dirty="0">
                <a:solidFill>
                  <a:srgbClr val="002060"/>
                </a:solidFill>
                <a:latin typeface="+mj-lt"/>
                <a:sym typeface="Wingdings" panose="05000000000000000000" pitchFamily="2" charset="2"/>
              </a:rPr>
              <a:t> </a:t>
            </a:r>
            <a:r>
              <a:rPr lang="en-US" sz="2000" dirty="0" err="1">
                <a:solidFill>
                  <a:srgbClr val="002060"/>
                </a:solidFill>
                <a:latin typeface="+mj-lt"/>
                <a:sym typeface="Wingdings" panose="05000000000000000000" pitchFamily="2" charset="2"/>
              </a:rPr>
              <a:t>dụng</a:t>
            </a:r>
            <a:r>
              <a:rPr lang="en-US" sz="2000" dirty="0">
                <a:solidFill>
                  <a:srgbClr val="002060"/>
                </a:solidFill>
                <a:latin typeface="+mj-lt"/>
                <a:sym typeface="Wingdings" panose="05000000000000000000" pitchFamily="2" charset="2"/>
              </a:rPr>
              <a:t>.</a:t>
            </a:r>
          </a:p>
          <a:p>
            <a:pPr algn="just" eaLnBrk="1" hangingPunct="1">
              <a:spcBef>
                <a:spcPct val="50000"/>
              </a:spcBef>
              <a:defRPr/>
            </a:pPr>
            <a:r>
              <a:rPr lang="en-US" sz="2000" b="1" dirty="0">
                <a:solidFill>
                  <a:srgbClr val="6600CC"/>
                </a:solidFill>
                <a:latin typeface="+mj-lt"/>
              </a:rPr>
              <a:t>- </a:t>
            </a:r>
            <a:r>
              <a:rPr lang="en-US" sz="2000" b="1" dirty="0" err="1">
                <a:solidFill>
                  <a:srgbClr val="6600CC"/>
                </a:solidFill>
                <a:latin typeface="+mj-lt"/>
              </a:rPr>
              <a:t>Nếu</a:t>
            </a:r>
            <a:r>
              <a:rPr lang="en-US" sz="2000" b="1" dirty="0">
                <a:solidFill>
                  <a:srgbClr val="6600CC"/>
                </a:solidFill>
                <a:latin typeface="+mj-lt"/>
              </a:rPr>
              <a:t> </a:t>
            </a:r>
            <a:r>
              <a:rPr lang="en-US" sz="2000" b="1" dirty="0" err="1">
                <a:solidFill>
                  <a:srgbClr val="6600CC"/>
                </a:solidFill>
                <a:latin typeface="+mj-lt"/>
              </a:rPr>
              <a:t>là</a:t>
            </a:r>
            <a:r>
              <a:rPr lang="en-US" sz="2000" b="1" dirty="0">
                <a:solidFill>
                  <a:srgbClr val="6600CC"/>
                </a:solidFill>
                <a:latin typeface="+mj-lt"/>
              </a:rPr>
              <a:t> </a:t>
            </a:r>
            <a:r>
              <a:rPr lang="en-US" sz="2000" b="1" dirty="0" err="1">
                <a:solidFill>
                  <a:srgbClr val="6600CC"/>
                </a:solidFill>
                <a:latin typeface="+mj-lt"/>
              </a:rPr>
              <a:t>tư</a:t>
            </a:r>
            <a:r>
              <a:rPr lang="en-US" sz="2000" b="1" dirty="0">
                <a:solidFill>
                  <a:srgbClr val="6600CC"/>
                </a:solidFill>
                <a:latin typeface="+mj-lt"/>
              </a:rPr>
              <a:t> </a:t>
            </a:r>
            <a:r>
              <a:rPr lang="en-US" sz="2000" b="1" dirty="0" err="1">
                <a:solidFill>
                  <a:srgbClr val="6600CC"/>
                </a:solidFill>
                <a:latin typeface="+mj-lt"/>
              </a:rPr>
              <a:t>liệu</a:t>
            </a:r>
            <a:r>
              <a:rPr lang="en-US" sz="2000" b="1" dirty="0">
                <a:solidFill>
                  <a:srgbClr val="6600CC"/>
                </a:solidFill>
                <a:latin typeface="+mj-lt"/>
              </a:rPr>
              <a:t> </a:t>
            </a:r>
            <a:r>
              <a:rPr lang="en-US" sz="2000" b="1" dirty="0" err="1">
                <a:solidFill>
                  <a:srgbClr val="6600CC"/>
                </a:solidFill>
                <a:latin typeface="+mj-lt"/>
              </a:rPr>
              <a:t>sản</a:t>
            </a:r>
            <a:r>
              <a:rPr lang="en-US" sz="2000" b="1" dirty="0">
                <a:solidFill>
                  <a:srgbClr val="6600CC"/>
                </a:solidFill>
                <a:latin typeface="+mj-lt"/>
              </a:rPr>
              <a:t> </a:t>
            </a:r>
            <a:r>
              <a:rPr lang="en-US" sz="2000" b="1" dirty="0" err="1">
                <a:solidFill>
                  <a:srgbClr val="6600CC"/>
                </a:solidFill>
                <a:latin typeface="+mj-lt"/>
              </a:rPr>
              <a:t>xuất</a:t>
            </a:r>
            <a:r>
              <a:rPr lang="en-US" sz="2000" b="1" dirty="0">
                <a:solidFill>
                  <a:srgbClr val="6600CC"/>
                </a:solidFill>
                <a:latin typeface="+mj-lt"/>
              </a:rPr>
              <a:t> </a:t>
            </a:r>
            <a:r>
              <a:rPr lang="en-US" sz="2000" dirty="0" err="1">
                <a:solidFill>
                  <a:srgbClr val="002060"/>
                </a:solidFill>
                <a:latin typeface="+mj-lt"/>
              </a:rPr>
              <a:t>thì</a:t>
            </a:r>
            <a:r>
              <a:rPr lang="en-US" sz="2000" dirty="0">
                <a:solidFill>
                  <a:srgbClr val="002060"/>
                </a:solidFill>
                <a:latin typeface="+mj-lt"/>
              </a:rPr>
              <a:t> </a:t>
            </a:r>
            <a:r>
              <a:rPr lang="en-US" sz="2000" dirty="0" err="1">
                <a:solidFill>
                  <a:srgbClr val="002060"/>
                </a:solidFill>
                <a:latin typeface="+mj-lt"/>
              </a:rPr>
              <a:t>khi</a:t>
            </a:r>
            <a:r>
              <a:rPr lang="en-US" sz="2000" dirty="0">
                <a:solidFill>
                  <a:srgbClr val="002060"/>
                </a:solidFill>
                <a:latin typeface="+mj-lt"/>
              </a:rPr>
              <a:t> </a:t>
            </a:r>
            <a:r>
              <a:rPr lang="en-US" sz="2000" dirty="0" err="1">
                <a:solidFill>
                  <a:srgbClr val="002060"/>
                </a:solidFill>
                <a:latin typeface="+mj-lt"/>
              </a:rPr>
              <a:t>tiêu</a:t>
            </a:r>
            <a:r>
              <a:rPr lang="en-US" sz="2000" dirty="0">
                <a:solidFill>
                  <a:srgbClr val="002060"/>
                </a:solidFill>
                <a:latin typeface="+mj-lt"/>
              </a:rPr>
              <a:t> </a:t>
            </a:r>
            <a:r>
              <a:rPr lang="en-US" sz="2000" dirty="0" err="1">
                <a:solidFill>
                  <a:srgbClr val="002060"/>
                </a:solidFill>
                <a:latin typeface="+mj-lt"/>
              </a:rPr>
              <a:t>dùng</a:t>
            </a:r>
            <a:r>
              <a:rPr lang="en-US" sz="2000" dirty="0">
                <a:solidFill>
                  <a:srgbClr val="002060"/>
                </a:solidFill>
                <a:latin typeface="+mj-lt"/>
              </a:rPr>
              <a:t> </a:t>
            </a:r>
            <a:r>
              <a:rPr lang="en-US" sz="2000" dirty="0" err="1">
                <a:solidFill>
                  <a:srgbClr val="002060"/>
                </a:solidFill>
                <a:latin typeface="+mj-lt"/>
              </a:rPr>
              <a:t>giá</a:t>
            </a:r>
            <a:r>
              <a:rPr lang="en-US" sz="2000" dirty="0">
                <a:solidFill>
                  <a:srgbClr val="002060"/>
                </a:solidFill>
                <a:latin typeface="+mj-lt"/>
              </a:rPr>
              <a:t> </a:t>
            </a:r>
            <a:r>
              <a:rPr lang="en-US" sz="2000" dirty="0" err="1">
                <a:solidFill>
                  <a:srgbClr val="002060"/>
                </a:solidFill>
                <a:latin typeface="+mj-lt"/>
              </a:rPr>
              <a:t>trị</a:t>
            </a:r>
            <a:r>
              <a:rPr lang="en-US" sz="2000" dirty="0">
                <a:solidFill>
                  <a:srgbClr val="002060"/>
                </a:solidFill>
                <a:latin typeface="+mj-lt"/>
              </a:rPr>
              <a:t> </a:t>
            </a:r>
            <a:r>
              <a:rPr lang="en-US" sz="2000" dirty="0" err="1">
                <a:solidFill>
                  <a:srgbClr val="002060"/>
                </a:solidFill>
                <a:latin typeface="+mj-lt"/>
              </a:rPr>
              <a:t>của</a:t>
            </a:r>
            <a:r>
              <a:rPr lang="en-US" sz="2000" dirty="0">
                <a:solidFill>
                  <a:srgbClr val="002060"/>
                </a:solidFill>
                <a:latin typeface="+mj-lt"/>
              </a:rPr>
              <a:t> </a:t>
            </a:r>
            <a:r>
              <a:rPr lang="en-US" sz="2000" dirty="0" err="1">
                <a:solidFill>
                  <a:srgbClr val="002060"/>
                </a:solidFill>
                <a:latin typeface="+mj-lt"/>
              </a:rPr>
              <a:t>nó</a:t>
            </a:r>
            <a:r>
              <a:rPr lang="en-US" sz="2000" dirty="0">
                <a:solidFill>
                  <a:srgbClr val="002060"/>
                </a:solidFill>
                <a:latin typeface="+mj-lt"/>
              </a:rPr>
              <a:t> </a:t>
            </a:r>
            <a:r>
              <a:rPr lang="en-US" sz="2000" dirty="0" err="1">
                <a:solidFill>
                  <a:srgbClr val="002060"/>
                </a:solidFill>
                <a:latin typeface="+mj-lt"/>
              </a:rPr>
              <a:t>sẽ</a:t>
            </a:r>
            <a:r>
              <a:rPr lang="en-US" sz="2000" dirty="0">
                <a:solidFill>
                  <a:srgbClr val="002060"/>
                </a:solidFill>
                <a:latin typeface="+mj-lt"/>
              </a:rPr>
              <a:t> </a:t>
            </a:r>
            <a:r>
              <a:rPr lang="en-US" sz="2000" dirty="0" err="1">
                <a:solidFill>
                  <a:srgbClr val="002060"/>
                </a:solidFill>
                <a:latin typeface="+mj-lt"/>
              </a:rPr>
              <a:t>dịch</a:t>
            </a:r>
            <a:r>
              <a:rPr lang="en-US" sz="2000" dirty="0">
                <a:solidFill>
                  <a:srgbClr val="002060"/>
                </a:solidFill>
                <a:latin typeface="+mj-lt"/>
              </a:rPr>
              <a:t> </a:t>
            </a:r>
            <a:r>
              <a:rPr lang="en-US" sz="2000" dirty="0" err="1">
                <a:solidFill>
                  <a:srgbClr val="002060"/>
                </a:solidFill>
                <a:latin typeface="+mj-lt"/>
              </a:rPr>
              <a:t>chuyển</a:t>
            </a:r>
            <a:r>
              <a:rPr lang="en-US" sz="2000" dirty="0">
                <a:solidFill>
                  <a:srgbClr val="002060"/>
                </a:solidFill>
                <a:latin typeface="+mj-lt"/>
              </a:rPr>
              <a:t> </a:t>
            </a:r>
            <a:r>
              <a:rPr lang="en-US" sz="2000" dirty="0" err="1">
                <a:solidFill>
                  <a:srgbClr val="002060"/>
                </a:solidFill>
                <a:latin typeface="+mj-lt"/>
              </a:rPr>
              <a:t>dần</a:t>
            </a:r>
            <a:r>
              <a:rPr lang="en-US" sz="2000" dirty="0">
                <a:solidFill>
                  <a:srgbClr val="002060"/>
                </a:solidFill>
                <a:latin typeface="+mj-lt"/>
              </a:rPr>
              <a:t> </a:t>
            </a:r>
            <a:r>
              <a:rPr lang="en-US" sz="2000" dirty="0" err="1">
                <a:solidFill>
                  <a:srgbClr val="002060"/>
                </a:solidFill>
                <a:latin typeface="+mj-lt"/>
              </a:rPr>
              <a:t>hoặc</a:t>
            </a:r>
            <a:r>
              <a:rPr lang="en-US" sz="2000" dirty="0">
                <a:solidFill>
                  <a:srgbClr val="002060"/>
                </a:solidFill>
                <a:latin typeface="+mj-lt"/>
              </a:rPr>
              <a:t> </a:t>
            </a:r>
            <a:r>
              <a:rPr lang="en-US" sz="2000" dirty="0" err="1">
                <a:solidFill>
                  <a:srgbClr val="002060"/>
                </a:solidFill>
                <a:latin typeface="+mj-lt"/>
              </a:rPr>
              <a:t>dịch</a:t>
            </a:r>
            <a:r>
              <a:rPr lang="en-US" sz="2000" dirty="0">
                <a:solidFill>
                  <a:srgbClr val="002060"/>
                </a:solidFill>
                <a:latin typeface="+mj-lt"/>
              </a:rPr>
              <a:t> </a:t>
            </a:r>
            <a:r>
              <a:rPr lang="en-US" sz="2000" dirty="0" err="1">
                <a:solidFill>
                  <a:srgbClr val="002060"/>
                </a:solidFill>
                <a:latin typeface="+mj-lt"/>
              </a:rPr>
              <a:t>chuyển</a:t>
            </a:r>
            <a:r>
              <a:rPr lang="en-US" sz="2000" dirty="0">
                <a:solidFill>
                  <a:srgbClr val="002060"/>
                </a:solidFill>
                <a:latin typeface="+mj-lt"/>
              </a:rPr>
              <a:t> </a:t>
            </a:r>
            <a:r>
              <a:rPr lang="en-US" sz="2000" dirty="0" err="1">
                <a:solidFill>
                  <a:srgbClr val="002060"/>
                </a:solidFill>
                <a:latin typeface="+mj-lt"/>
              </a:rPr>
              <a:t>hết</a:t>
            </a:r>
            <a:r>
              <a:rPr lang="en-US" sz="2000" dirty="0">
                <a:solidFill>
                  <a:srgbClr val="002060"/>
                </a:solidFill>
                <a:latin typeface="+mj-lt"/>
              </a:rPr>
              <a:t> sang </a:t>
            </a:r>
            <a:r>
              <a:rPr lang="en-US" sz="2000" dirty="0" err="1">
                <a:solidFill>
                  <a:srgbClr val="002060"/>
                </a:solidFill>
                <a:latin typeface="+mj-lt"/>
              </a:rPr>
              <a:t>sản</a:t>
            </a:r>
            <a:r>
              <a:rPr lang="en-US" sz="2000" dirty="0">
                <a:solidFill>
                  <a:srgbClr val="002060"/>
                </a:solidFill>
                <a:latin typeface="+mj-lt"/>
              </a:rPr>
              <a:t> </a:t>
            </a:r>
            <a:r>
              <a:rPr lang="en-US" sz="2000" dirty="0" err="1">
                <a:solidFill>
                  <a:srgbClr val="002060"/>
                </a:solidFill>
                <a:latin typeface="+mj-lt"/>
              </a:rPr>
              <a:t>phẩm</a:t>
            </a:r>
            <a:r>
              <a:rPr lang="en-US" sz="2000" dirty="0">
                <a:solidFill>
                  <a:srgbClr val="002060"/>
                </a:solidFill>
                <a:latin typeface="+mj-lt"/>
              </a:rPr>
              <a:t> </a:t>
            </a:r>
            <a:r>
              <a:rPr lang="en-US" sz="2000" dirty="0" err="1">
                <a:solidFill>
                  <a:srgbClr val="002060"/>
                </a:solidFill>
                <a:latin typeface="+mj-lt"/>
              </a:rPr>
              <a:t>mới</a:t>
            </a:r>
            <a:r>
              <a:rPr lang="en-US" sz="2000" dirty="0">
                <a:solidFill>
                  <a:srgbClr val="002060"/>
                </a:solidFill>
                <a:latin typeface="+mj-lt"/>
              </a:rPr>
              <a:t> </a:t>
            </a:r>
            <a:r>
              <a:rPr lang="en-US" sz="2000" dirty="0" err="1">
                <a:solidFill>
                  <a:srgbClr val="002060"/>
                </a:solidFill>
                <a:latin typeface="+mj-lt"/>
              </a:rPr>
              <a:t>nhờ</a:t>
            </a:r>
            <a:r>
              <a:rPr lang="en-US" sz="2000" dirty="0">
                <a:solidFill>
                  <a:srgbClr val="002060"/>
                </a:solidFill>
                <a:latin typeface="+mj-lt"/>
              </a:rPr>
              <a:t> </a:t>
            </a:r>
            <a:r>
              <a:rPr lang="en-US" sz="2000" dirty="0" err="1">
                <a:solidFill>
                  <a:srgbClr val="002060"/>
                </a:solidFill>
                <a:latin typeface="+mj-lt"/>
              </a:rPr>
              <a:t>vào</a:t>
            </a:r>
            <a:r>
              <a:rPr lang="en-US" sz="2000" dirty="0">
                <a:solidFill>
                  <a:srgbClr val="002060"/>
                </a:solidFill>
                <a:latin typeface="+mj-lt"/>
              </a:rPr>
              <a:t> </a:t>
            </a:r>
            <a:r>
              <a:rPr lang="en-US" sz="2000" dirty="0" err="1">
                <a:solidFill>
                  <a:srgbClr val="002060"/>
                </a:solidFill>
                <a:latin typeface="+mj-lt"/>
              </a:rPr>
              <a:t>lao</a:t>
            </a:r>
            <a:r>
              <a:rPr lang="en-US" sz="2000" dirty="0">
                <a:solidFill>
                  <a:srgbClr val="002060"/>
                </a:solidFill>
                <a:latin typeface="+mj-lt"/>
              </a:rPr>
              <a:t> </a:t>
            </a:r>
            <a:r>
              <a:rPr lang="en-US" sz="2000" dirty="0" err="1">
                <a:solidFill>
                  <a:srgbClr val="002060"/>
                </a:solidFill>
                <a:latin typeface="+mj-lt"/>
              </a:rPr>
              <a:t>động</a:t>
            </a:r>
            <a:r>
              <a:rPr lang="en-US" sz="2000" dirty="0">
                <a:solidFill>
                  <a:srgbClr val="002060"/>
                </a:solidFill>
                <a:latin typeface="+mj-lt"/>
              </a:rPr>
              <a:t> </a:t>
            </a:r>
            <a:r>
              <a:rPr lang="en-US" sz="2000" dirty="0" err="1">
                <a:solidFill>
                  <a:srgbClr val="002060"/>
                </a:solidFill>
                <a:latin typeface="+mj-lt"/>
              </a:rPr>
              <a:t>của</a:t>
            </a:r>
            <a:r>
              <a:rPr lang="en-US" sz="2000" dirty="0">
                <a:solidFill>
                  <a:srgbClr val="002060"/>
                </a:solidFill>
                <a:latin typeface="+mj-lt"/>
              </a:rPr>
              <a:t> </a:t>
            </a:r>
            <a:r>
              <a:rPr lang="en-US" sz="2000" dirty="0" err="1">
                <a:solidFill>
                  <a:srgbClr val="002060"/>
                </a:solidFill>
                <a:latin typeface="+mj-lt"/>
              </a:rPr>
              <a:t>người</a:t>
            </a:r>
            <a:r>
              <a:rPr lang="en-US" sz="2000" dirty="0">
                <a:solidFill>
                  <a:srgbClr val="002060"/>
                </a:solidFill>
                <a:latin typeface="+mj-lt"/>
              </a:rPr>
              <a:t> </a:t>
            </a:r>
            <a:r>
              <a:rPr lang="en-US" sz="2000" dirty="0" err="1">
                <a:solidFill>
                  <a:srgbClr val="002060"/>
                </a:solidFill>
                <a:latin typeface="+mj-lt"/>
              </a:rPr>
              <a:t>công</a:t>
            </a:r>
            <a:r>
              <a:rPr lang="en-US" sz="2000" dirty="0">
                <a:solidFill>
                  <a:srgbClr val="002060"/>
                </a:solidFill>
                <a:latin typeface="+mj-lt"/>
              </a:rPr>
              <a:t> </a:t>
            </a:r>
            <a:r>
              <a:rPr lang="en-US" sz="2000" dirty="0" err="1">
                <a:solidFill>
                  <a:srgbClr val="002060"/>
                </a:solidFill>
                <a:latin typeface="+mj-lt"/>
              </a:rPr>
              <a:t>nhân</a:t>
            </a:r>
            <a:r>
              <a:rPr lang="en-US" sz="2000" dirty="0">
                <a:solidFill>
                  <a:srgbClr val="002060"/>
                </a:solidFill>
                <a:latin typeface="+mj-lt"/>
              </a:rPr>
              <a:t>.  </a:t>
            </a:r>
          </a:p>
        </p:txBody>
      </p:sp>
      <p:sp>
        <p:nvSpPr>
          <p:cNvPr id="68" name="Cloud Callout 5">
            <a:extLst>
              <a:ext uri="{FF2B5EF4-FFF2-40B4-BE49-F238E27FC236}">
                <a16:creationId xmlns:a16="http://schemas.microsoft.com/office/drawing/2014/main" xmlns="" id="{62A5AEA2-4D29-446A-87C6-C3CBDFD33424}"/>
              </a:ext>
            </a:extLst>
          </p:cNvPr>
          <p:cNvSpPr/>
          <p:nvPr/>
        </p:nvSpPr>
        <p:spPr>
          <a:xfrm>
            <a:off x="4702628" y="464458"/>
            <a:ext cx="2569028" cy="667658"/>
          </a:xfrm>
          <a:prstGeom prst="cloudCallout">
            <a:avLst/>
          </a:prstGeom>
          <a:solidFill>
            <a:srgbClr val="F8F8F8"/>
          </a:solidFill>
          <a:ln>
            <a:solidFill>
              <a:schemeClr val="tx1"/>
            </a:solidFill>
          </a:ln>
        </p:spPr>
        <p:style>
          <a:lnRef idx="1">
            <a:schemeClr val="accent4"/>
          </a:lnRef>
          <a:fillRef idx="2">
            <a:schemeClr val="accent4"/>
          </a:fillRef>
          <a:effectRef idx="1">
            <a:schemeClr val="accent4"/>
          </a:effectRef>
          <a:fontRef idx="minor">
            <a:schemeClr val="dk1"/>
          </a:fontRef>
        </p:style>
        <p:txBody>
          <a:bodyPr rtlCol="0" anchor="ctr"/>
          <a:lstStyle/>
          <a:p>
            <a:pPr algn="ctr"/>
            <a:r>
              <a:rPr lang="vi-VN" sz="2000" b="1" dirty="0">
                <a:solidFill>
                  <a:schemeClr val="accent2">
                    <a:lumMod val="75000"/>
                  </a:schemeClr>
                </a:solidFill>
              </a:rPr>
              <a:t>Như vậy:</a:t>
            </a:r>
            <a:endParaRPr lang="en-US" sz="2000" b="1" dirty="0">
              <a:solidFill>
                <a:schemeClr val="accent2">
                  <a:lumMod val="75000"/>
                </a:schemeClr>
              </a:solidFill>
            </a:endParaRPr>
          </a:p>
        </p:txBody>
      </p:sp>
      <p:sp>
        <p:nvSpPr>
          <p:cNvPr id="69" name="Rectangle 4">
            <a:extLst>
              <a:ext uri="{FF2B5EF4-FFF2-40B4-BE49-F238E27FC236}">
                <a16:creationId xmlns:a16="http://schemas.microsoft.com/office/drawing/2014/main" xmlns="" id="{D5E58180-A90B-46E0-87FD-A35FF483EEAB}"/>
              </a:ext>
            </a:extLst>
          </p:cNvPr>
          <p:cNvSpPr>
            <a:spLocks noChangeArrowheads="1"/>
          </p:cNvSpPr>
          <p:nvPr/>
        </p:nvSpPr>
        <p:spPr bwMode="auto">
          <a:xfrm>
            <a:off x="3358470" y="5145103"/>
            <a:ext cx="597471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en-US" altLang="en-US" sz="2400" b="1" dirty="0" err="1">
                <a:solidFill>
                  <a:srgbClr val="008000"/>
                </a:solidFill>
                <a:cs typeface="Times New Roman" panose="02020603050405020304" pitchFamily="18" charset="0"/>
              </a:rPr>
              <a:t>Mâu</a:t>
            </a:r>
            <a:r>
              <a:rPr lang="en-US" altLang="en-US" sz="2400" b="1" dirty="0">
                <a:solidFill>
                  <a:srgbClr val="008000"/>
                </a:solidFill>
                <a:cs typeface="Times New Roman" panose="02020603050405020304" pitchFamily="18" charset="0"/>
              </a:rPr>
              <a:t> </a:t>
            </a:r>
            <a:r>
              <a:rPr lang="en-US" altLang="en-US" sz="2400" b="1" dirty="0" err="1">
                <a:solidFill>
                  <a:srgbClr val="008000"/>
                </a:solidFill>
                <a:cs typeface="Times New Roman" panose="02020603050405020304" pitchFamily="18" charset="0"/>
              </a:rPr>
              <a:t>thuẫn</a:t>
            </a:r>
            <a:r>
              <a:rPr lang="en-US" altLang="en-US" sz="2400" b="1" dirty="0">
                <a:solidFill>
                  <a:srgbClr val="008000"/>
                </a:solidFill>
                <a:cs typeface="Times New Roman" panose="02020603050405020304" pitchFamily="18" charset="0"/>
              </a:rPr>
              <a:t> </a:t>
            </a:r>
            <a:r>
              <a:rPr lang="en-US" altLang="en-US" sz="2400" b="1" dirty="0" err="1">
                <a:solidFill>
                  <a:srgbClr val="008000"/>
                </a:solidFill>
                <a:cs typeface="Times New Roman" panose="02020603050405020304" pitchFamily="18" charset="0"/>
              </a:rPr>
              <a:t>công</a:t>
            </a:r>
            <a:r>
              <a:rPr lang="en-US" altLang="en-US" sz="2400" b="1" dirty="0">
                <a:solidFill>
                  <a:srgbClr val="008000"/>
                </a:solidFill>
                <a:cs typeface="Times New Roman" panose="02020603050405020304" pitchFamily="18" charset="0"/>
              </a:rPr>
              <a:t> </a:t>
            </a:r>
            <a:r>
              <a:rPr lang="en-US" altLang="en-US" sz="2400" b="1" dirty="0" err="1">
                <a:solidFill>
                  <a:srgbClr val="008000"/>
                </a:solidFill>
                <a:cs typeface="Times New Roman" panose="02020603050405020304" pitchFamily="18" charset="0"/>
              </a:rPr>
              <a:t>thức</a:t>
            </a:r>
            <a:r>
              <a:rPr lang="en-US" altLang="en-US" sz="2400" b="1" dirty="0">
                <a:solidFill>
                  <a:srgbClr val="008000"/>
                </a:solidFill>
                <a:cs typeface="Times New Roman" panose="02020603050405020304" pitchFamily="18" charset="0"/>
              </a:rPr>
              <a:t> </a:t>
            </a:r>
            <a:r>
              <a:rPr lang="en-US" altLang="en-US" sz="2400" b="1" dirty="0" err="1">
                <a:solidFill>
                  <a:srgbClr val="008000"/>
                </a:solidFill>
                <a:cs typeface="Times New Roman" panose="02020603050405020304" pitchFamily="18" charset="0"/>
              </a:rPr>
              <a:t>chung</a:t>
            </a:r>
            <a:r>
              <a:rPr lang="en-US" altLang="en-US" sz="2400" b="1" dirty="0">
                <a:solidFill>
                  <a:srgbClr val="008000"/>
                </a:solidFill>
                <a:cs typeface="Times New Roman" panose="02020603050405020304" pitchFamily="18" charset="0"/>
              </a:rPr>
              <a:t> </a:t>
            </a:r>
            <a:r>
              <a:rPr lang="en-US" altLang="en-US" sz="2400" b="1" dirty="0" err="1">
                <a:solidFill>
                  <a:srgbClr val="008000"/>
                </a:solidFill>
                <a:cs typeface="Times New Roman" panose="02020603050405020304" pitchFamily="18" charset="0"/>
              </a:rPr>
              <a:t>của</a:t>
            </a:r>
            <a:r>
              <a:rPr lang="en-US" altLang="en-US" sz="2400" b="1" dirty="0">
                <a:solidFill>
                  <a:srgbClr val="008000"/>
                </a:solidFill>
                <a:cs typeface="Times New Roman" panose="02020603050405020304" pitchFamily="18" charset="0"/>
              </a:rPr>
              <a:t> </a:t>
            </a:r>
            <a:r>
              <a:rPr lang="en-US" altLang="en-US" sz="2400" b="1" dirty="0" err="1">
                <a:solidFill>
                  <a:srgbClr val="008000"/>
                </a:solidFill>
                <a:cs typeface="Times New Roman" panose="02020603050405020304" pitchFamily="18" charset="0"/>
              </a:rPr>
              <a:t>tư</a:t>
            </a:r>
            <a:r>
              <a:rPr lang="en-US" altLang="en-US" sz="2400" b="1" dirty="0">
                <a:solidFill>
                  <a:srgbClr val="008000"/>
                </a:solidFill>
                <a:cs typeface="Times New Roman" panose="02020603050405020304" pitchFamily="18" charset="0"/>
              </a:rPr>
              <a:t> </a:t>
            </a:r>
            <a:r>
              <a:rPr lang="en-US" altLang="en-US" sz="2400" b="1" dirty="0" err="1">
                <a:solidFill>
                  <a:srgbClr val="008000"/>
                </a:solidFill>
                <a:cs typeface="Times New Roman" panose="02020603050405020304" pitchFamily="18" charset="0"/>
              </a:rPr>
              <a:t>bản</a:t>
            </a:r>
            <a:endParaRPr lang="en-US" altLang="en-US" sz="2400" dirty="0">
              <a:solidFill>
                <a:srgbClr val="008000"/>
              </a:solidFill>
            </a:endParaRPr>
          </a:p>
        </p:txBody>
      </p:sp>
      <p:grpSp>
        <p:nvGrpSpPr>
          <p:cNvPr id="70" name="Group 9">
            <a:extLst>
              <a:ext uri="{FF2B5EF4-FFF2-40B4-BE49-F238E27FC236}">
                <a16:creationId xmlns:a16="http://schemas.microsoft.com/office/drawing/2014/main" xmlns="" id="{68FB74F9-96FC-4546-ADF2-F49381434FB8}"/>
              </a:ext>
            </a:extLst>
          </p:cNvPr>
          <p:cNvGrpSpPr>
            <a:grpSpLocks/>
          </p:cNvGrpSpPr>
          <p:nvPr/>
        </p:nvGrpSpPr>
        <p:grpSpPr bwMode="auto">
          <a:xfrm>
            <a:off x="2761343" y="5703475"/>
            <a:ext cx="8077200" cy="528638"/>
            <a:chOff x="480" y="3696"/>
            <a:chExt cx="4848" cy="384"/>
          </a:xfrm>
        </p:grpSpPr>
        <p:sp>
          <p:nvSpPr>
            <p:cNvPr id="71" name="AutoShape 10">
              <a:extLst>
                <a:ext uri="{FF2B5EF4-FFF2-40B4-BE49-F238E27FC236}">
                  <a16:creationId xmlns:a16="http://schemas.microsoft.com/office/drawing/2014/main" xmlns="" id="{FEFD3DEE-2427-479C-BADA-6577B7385931}"/>
                </a:ext>
              </a:extLst>
            </p:cNvPr>
            <p:cNvSpPr>
              <a:spLocks noChangeArrowheads="1"/>
            </p:cNvSpPr>
            <p:nvPr/>
          </p:nvSpPr>
          <p:spPr bwMode="auto">
            <a:xfrm>
              <a:off x="480" y="3696"/>
              <a:ext cx="4848" cy="384"/>
            </a:xfrm>
            <a:prstGeom prst="flowChartTerminator">
              <a:avLst/>
            </a:prstGeom>
            <a:solidFill>
              <a:schemeClr val="bg1"/>
            </a:solidFill>
            <a:ln w="9525">
              <a:solidFill>
                <a:schemeClr val="tx1"/>
              </a:solidFill>
              <a:miter lim="800000"/>
              <a:headEnd/>
              <a:tailEnd/>
            </a:ln>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endParaRPr lang="en-US" altLang="en-US">
                <a:latin typeface="Tahoma" panose="020B0604030504040204" pitchFamily="34" charset="0"/>
              </a:endParaRPr>
            </a:p>
          </p:txBody>
        </p:sp>
        <p:sp>
          <p:nvSpPr>
            <p:cNvPr id="72" name="Text Box 11">
              <a:extLst>
                <a:ext uri="{FF2B5EF4-FFF2-40B4-BE49-F238E27FC236}">
                  <a16:creationId xmlns:a16="http://schemas.microsoft.com/office/drawing/2014/main" xmlns="" id="{6AACD123-AC9D-47F6-A2A8-DC5CA662B521}"/>
                </a:ext>
              </a:extLst>
            </p:cNvPr>
            <p:cNvSpPr txBox="1">
              <a:spLocks noChangeArrowheads="1"/>
            </p:cNvSpPr>
            <p:nvPr/>
          </p:nvSpPr>
          <p:spPr bwMode="auto">
            <a:xfrm>
              <a:off x="816" y="3744"/>
              <a:ext cx="4176" cy="33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eaLnBrk="1" hangingPunct="1">
                <a:spcBef>
                  <a:spcPct val="50000"/>
                </a:spcBef>
              </a:pPr>
              <a:r>
                <a:rPr lang="en-US" altLang="en-US" sz="2400" b="1" i="1" dirty="0" err="1">
                  <a:solidFill>
                    <a:srgbClr val="CC0099"/>
                  </a:solidFill>
                  <a:latin typeface="Times New Roman" panose="02020603050405020304" pitchFamily="18" charset="0"/>
                  <a:cs typeface="Times New Roman" panose="02020603050405020304" pitchFamily="18" charset="0"/>
                </a:rPr>
                <a:t>Nguồn</a:t>
              </a:r>
              <a:r>
                <a:rPr lang="en-US" altLang="en-US" sz="2400" b="1" i="1" dirty="0">
                  <a:solidFill>
                    <a:srgbClr val="CC0099"/>
                  </a:solidFill>
                  <a:latin typeface="Times New Roman" panose="02020603050405020304" pitchFamily="18" charset="0"/>
                  <a:cs typeface="Times New Roman" panose="02020603050405020304" pitchFamily="18" charset="0"/>
                </a:rPr>
                <a:t> </a:t>
              </a:r>
              <a:r>
                <a:rPr lang="en-US" altLang="en-US" sz="2400" b="1" i="1" dirty="0" err="1">
                  <a:solidFill>
                    <a:srgbClr val="CC0099"/>
                  </a:solidFill>
                  <a:latin typeface="Times New Roman" panose="02020603050405020304" pitchFamily="18" charset="0"/>
                  <a:cs typeface="Times New Roman" panose="02020603050405020304" pitchFamily="18" charset="0"/>
                </a:rPr>
                <a:t>gốc</a:t>
              </a:r>
              <a:r>
                <a:rPr lang="en-US" altLang="en-US" sz="2400" b="1" i="1" dirty="0">
                  <a:solidFill>
                    <a:srgbClr val="CC0099"/>
                  </a:solidFill>
                  <a:latin typeface="Times New Roman" panose="02020603050405020304" pitchFamily="18" charset="0"/>
                  <a:cs typeface="Times New Roman" panose="02020603050405020304" pitchFamily="18" charset="0"/>
                </a:rPr>
                <a:t> </a:t>
              </a:r>
              <a:r>
                <a:rPr lang="en-US" altLang="en-US" sz="2400" b="1" i="1" dirty="0" err="1">
                  <a:solidFill>
                    <a:srgbClr val="CC0099"/>
                  </a:solidFill>
                  <a:latin typeface="Times New Roman" panose="02020603050405020304" pitchFamily="18" charset="0"/>
                  <a:cs typeface="Times New Roman" panose="02020603050405020304" pitchFamily="18" charset="0"/>
                </a:rPr>
                <a:t>của</a:t>
              </a:r>
              <a:r>
                <a:rPr lang="en-US" altLang="en-US" sz="2400" b="1" i="1" dirty="0">
                  <a:solidFill>
                    <a:srgbClr val="CC0099"/>
                  </a:solidFill>
                  <a:latin typeface="Times New Roman" panose="02020603050405020304" pitchFamily="18" charset="0"/>
                  <a:cs typeface="Times New Roman" panose="02020603050405020304" pitchFamily="18" charset="0"/>
                </a:rPr>
                <a:t> </a:t>
              </a:r>
              <a:r>
                <a:rPr lang="en-US" altLang="en-US" sz="2400" b="1" dirty="0">
                  <a:solidFill>
                    <a:srgbClr val="CC0099"/>
                  </a:solidFill>
                  <a:latin typeface="Times New Roman" panose="02020603050405020304" pitchFamily="18" charset="0"/>
                  <a:cs typeface="Times New Roman" panose="02020603050405020304" pitchFamily="18" charset="0"/>
                  <a:sym typeface="Wingdings" panose="05000000000000000000" pitchFamily="2" charset="2"/>
                </a:rPr>
                <a:t>∆T </a:t>
              </a:r>
              <a:r>
                <a:rPr lang="en-US" altLang="en-US" sz="2400" b="1" i="1" dirty="0" err="1">
                  <a:solidFill>
                    <a:srgbClr val="CC0099"/>
                  </a:solidFill>
                  <a:latin typeface="Times New Roman" panose="02020603050405020304" pitchFamily="18" charset="0"/>
                  <a:cs typeface="Times New Roman" panose="02020603050405020304" pitchFamily="18" charset="0"/>
                </a:rPr>
                <a:t>là</a:t>
              </a:r>
              <a:r>
                <a:rPr lang="en-US" altLang="en-US" sz="2400" b="1" i="1" dirty="0">
                  <a:solidFill>
                    <a:srgbClr val="CC0099"/>
                  </a:solidFill>
                  <a:latin typeface="Times New Roman" panose="02020603050405020304" pitchFamily="18" charset="0"/>
                  <a:cs typeface="Times New Roman" panose="02020603050405020304" pitchFamily="18" charset="0"/>
                </a:rPr>
                <a:t> </a:t>
              </a:r>
              <a:r>
                <a:rPr lang="en-US" altLang="en-US" sz="2400" b="1" i="1" dirty="0" err="1">
                  <a:solidFill>
                    <a:srgbClr val="CC0099"/>
                  </a:solidFill>
                  <a:latin typeface="Times New Roman" panose="02020603050405020304" pitchFamily="18" charset="0"/>
                  <a:cs typeface="Times New Roman" panose="02020603050405020304" pitchFamily="18" charset="0"/>
                </a:rPr>
                <a:t>hàng</a:t>
              </a:r>
              <a:r>
                <a:rPr lang="en-US" altLang="en-US" sz="2400" b="1" i="1" dirty="0">
                  <a:solidFill>
                    <a:srgbClr val="CC0099"/>
                  </a:solidFill>
                  <a:latin typeface="Times New Roman" panose="02020603050405020304" pitchFamily="18" charset="0"/>
                  <a:cs typeface="Times New Roman" panose="02020603050405020304" pitchFamily="18" charset="0"/>
                </a:rPr>
                <a:t> </a:t>
              </a:r>
              <a:r>
                <a:rPr lang="en-US" altLang="en-US" sz="2400" b="1" i="1" dirty="0" err="1">
                  <a:solidFill>
                    <a:srgbClr val="CC0099"/>
                  </a:solidFill>
                  <a:latin typeface="Times New Roman" panose="02020603050405020304" pitchFamily="18" charset="0"/>
                  <a:cs typeface="Times New Roman" panose="02020603050405020304" pitchFamily="18" charset="0"/>
                </a:rPr>
                <a:t>hóa</a:t>
              </a:r>
              <a:r>
                <a:rPr lang="en-US" altLang="en-US" sz="2400" b="1" i="1" dirty="0">
                  <a:solidFill>
                    <a:srgbClr val="CC0099"/>
                  </a:solidFill>
                  <a:latin typeface="Times New Roman" panose="02020603050405020304" pitchFamily="18" charset="0"/>
                  <a:cs typeface="Times New Roman" panose="02020603050405020304" pitchFamily="18" charset="0"/>
                </a:rPr>
                <a:t> </a:t>
              </a:r>
              <a:r>
                <a:rPr lang="en-US" altLang="en-US" sz="2400" b="1" i="1" dirty="0" err="1">
                  <a:solidFill>
                    <a:srgbClr val="CC0099"/>
                  </a:solidFill>
                  <a:latin typeface="Times New Roman" panose="02020603050405020304" pitchFamily="18" charset="0"/>
                  <a:cs typeface="Times New Roman" panose="02020603050405020304" pitchFamily="18" charset="0"/>
                </a:rPr>
                <a:t>sức</a:t>
              </a:r>
              <a:r>
                <a:rPr lang="en-US" altLang="en-US" sz="2400" b="1" i="1" dirty="0">
                  <a:solidFill>
                    <a:srgbClr val="CC0099"/>
                  </a:solidFill>
                  <a:latin typeface="Times New Roman" panose="02020603050405020304" pitchFamily="18" charset="0"/>
                  <a:cs typeface="Times New Roman" panose="02020603050405020304" pitchFamily="18" charset="0"/>
                </a:rPr>
                <a:t> lao </a:t>
              </a:r>
              <a:r>
                <a:rPr lang="en-US" altLang="en-US" sz="2400" b="1" i="1" dirty="0" err="1">
                  <a:solidFill>
                    <a:srgbClr val="CC0099"/>
                  </a:solidFill>
                  <a:latin typeface="Times New Roman" panose="02020603050405020304" pitchFamily="18" charset="0"/>
                  <a:cs typeface="Times New Roman" panose="02020603050405020304" pitchFamily="18" charset="0"/>
                </a:rPr>
                <a:t>động</a:t>
              </a:r>
              <a:endParaRPr lang="en-US" altLang="en-US" sz="2400" b="1" i="1" dirty="0">
                <a:solidFill>
                  <a:srgbClr val="CC0099"/>
                </a:solidFill>
                <a:latin typeface="Times New Roman" panose="02020603050405020304" pitchFamily="18" charset="0"/>
                <a:cs typeface="Times New Roman" panose="02020603050405020304" pitchFamily="18" charset="0"/>
              </a:endParaRPr>
            </a:p>
          </p:txBody>
        </p:sp>
      </p:grpSp>
      <p:sp>
        <p:nvSpPr>
          <p:cNvPr id="6" name="Arrow: Right 5">
            <a:extLst>
              <a:ext uri="{FF2B5EF4-FFF2-40B4-BE49-F238E27FC236}">
                <a16:creationId xmlns:a16="http://schemas.microsoft.com/office/drawing/2014/main" xmlns="" id="{714C22F4-261E-458E-8821-F3CA8A41CBCD}"/>
              </a:ext>
            </a:extLst>
          </p:cNvPr>
          <p:cNvSpPr/>
          <p:nvPr/>
        </p:nvSpPr>
        <p:spPr>
          <a:xfrm>
            <a:off x="2423886" y="5145103"/>
            <a:ext cx="769257" cy="528638"/>
          </a:xfrm>
          <a:prstGeom prst="rightArrow">
            <a:avLst/>
          </a:prstGeom>
          <a:solidFill>
            <a:srgbClr val="008000"/>
          </a:solidFill>
          <a:ln>
            <a:solidFill>
              <a:srgbClr val="008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3" name="Text Box 8">
            <a:extLst>
              <a:ext uri="{FF2B5EF4-FFF2-40B4-BE49-F238E27FC236}">
                <a16:creationId xmlns:a16="http://schemas.microsoft.com/office/drawing/2014/main" xmlns="" id="{AF444A0D-1DE5-4CC8-A817-DBFFEF9F26BE}"/>
              </a:ext>
            </a:extLst>
          </p:cNvPr>
          <p:cNvSpPr txBox="1">
            <a:spLocks noChangeArrowheads="1"/>
          </p:cNvSpPr>
          <p:nvPr/>
        </p:nvSpPr>
        <p:spPr bwMode="auto">
          <a:xfrm>
            <a:off x="9333183" y="5134165"/>
            <a:ext cx="1774093" cy="461665"/>
          </a:xfrm>
          <a:prstGeom prst="rect">
            <a:avLst/>
          </a:prstGeom>
          <a:noFill/>
          <a:ln w="9525">
            <a:solidFill>
              <a:srgbClr val="0000CC"/>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eaLnBrk="1" hangingPunct="1">
              <a:spcBef>
                <a:spcPct val="50000"/>
              </a:spcBef>
            </a:pPr>
            <a:r>
              <a:rPr lang="en-US" altLang="en-US" sz="2400" b="1" dirty="0">
                <a:solidFill>
                  <a:srgbClr val="C00000"/>
                </a:solidFill>
                <a:latin typeface="Times New Roman" panose="02020603050405020304" pitchFamily="18" charset="0"/>
              </a:rPr>
              <a:t>T – H – T’</a:t>
            </a:r>
          </a:p>
        </p:txBody>
      </p:sp>
    </p:spTree>
    <p:extLst>
      <p:ext uri="{BB962C8B-B14F-4D97-AF65-F5344CB8AC3E}">
        <p14:creationId xmlns:p14="http://schemas.microsoft.com/office/powerpoint/2010/main" val="2476151151"/>
      </p:ext>
    </p:extLst>
  </p:cSld>
  <p:clrMapOvr>
    <a:masterClrMapping/>
  </p:clrMapOvr>
  <p:timing>
    <p:tnLst>
      <p:par>
        <p:cTn id="1" dur="indefinite" restart="never" nodeType="tmRoot"/>
      </p:par>
    </p:tn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1" name="Group 40">
            <a:extLst>
              <a:ext uri="{FF2B5EF4-FFF2-40B4-BE49-F238E27FC236}">
                <a16:creationId xmlns:a16="http://schemas.microsoft.com/office/drawing/2014/main" xmlns="" id="{91D6A2DF-E9F4-4298-BB8A-2F8D692B2F86}"/>
              </a:ext>
            </a:extLst>
          </p:cNvPr>
          <p:cNvGrpSpPr/>
          <p:nvPr/>
        </p:nvGrpSpPr>
        <p:grpSpPr>
          <a:xfrm flipH="1">
            <a:off x="8723446" y="4392533"/>
            <a:ext cx="3194832" cy="2532098"/>
            <a:chOff x="1070741" y="2355612"/>
            <a:chExt cx="3613027" cy="2331169"/>
          </a:xfrm>
        </p:grpSpPr>
        <p:sp>
          <p:nvSpPr>
            <p:cNvPr id="42" name="Freeform 2">
              <a:extLst>
                <a:ext uri="{FF2B5EF4-FFF2-40B4-BE49-F238E27FC236}">
                  <a16:creationId xmlns:a16="http://schemas.microsoft.com/office/drawing/2014/main" xmlns="" id="{5B950954-E34F-42CC-A697-D05446DD963F}"/>
                </a:ext>
              </a:extLst>
            </p:cNvPr>
            <p:cNvSpPr/>
            <p:nvPr/>
          </p:nvSpPr>
          <p:spPr>
            <a:xfrm>
              <a:off x="2216184" y="2716811"/>
              <a:ext cx="2467584" cy="1722768"/>
            </a:xfrm>
            <a:custGeom>
              <a:avLst/>
              <a:gdLst>
                <a:gd name="connsiteX0" fmla="*/ 0 w 4637314"/>
                <a:gd name="connsiteY0" fmla="*/ 468086 h 2906486"/>
                <a:gd name="connsiteX1" fmla="*/ 65314 w 4637314"/>
                <a:gd name="connsiteY1" fmla="*/ 2906486 h 2906486"/>
                <a:gd name="connsiteX2" fmla="*/ 4637314 w 4637314"/>
                <a:gd name="connsiteY2" fmla="*/ 2862943 h 2906486"/>
                <a:gd name="connsiteX3" fmla="*/ 729343 w 4637314"/>
                <a:gd name="connsiteY3" fmla="*/ 0 h 2906486"/>
                <a:gd name="connsiteX4" fmla="*/ 141514 w 4637314"/>
                <a:gd name="connsiteY4" fmla="*/ 304800 h 2906486"/>
                <a:gd name="connsiteX5" fmla="*/ 0 w 4637314"/>
                <a:gd name="connsiteY5" fmla="*/ 468086 h 2906486"/>
                <a:gd name="connsiteX0" fmla="*/ 0 w 4637314"/>
                <a:gd name="connsiteY0" fmla="*/ 468086 h 2906486"/>
                <a:gd name="connsiteX1" fmla="*/ 65314 w 4637314"/>
                <a:gd name="connsiteY1" fmla="*/ 2906486 h 2906486"/>
                <a:gd name="connsiteX2" fmla="*/ 4637314 w 4637314"/>
                <a:gd name="connsiteY2" fmla="*/ 2862943 h 2906486"/>
                <a:gd name="connsiteX3" fmla="*/ 729343 w 4637314"/>
                <a:gd name="connsiteY3" fmla="*/ 0 h 2906486"/>
                <a:gd name="connsiteX4" fmla="*/ 0 w 4637314"/>
                <a:gd name="connsiteY4" fmla="*/ 468086 h 2906486"/>
                <a:gd name="connsiteX0" fmla="*/ 0 w 4637314"/>
                <a:gd name="connsiteY0" fmla="*/ 468086 h 2906486"/>
                <a:gd name="connsiteX1" fmla="*/ 13507 w 4637314"/>
                <a:gd name="connsiteY1" fmla="*/ 2906486 h 2906486"/>
                <a:gd name="connsiteX2" fmla="*/ 4637314 w 4637314"/>
                <a:gd name="connsiteY2" fmla="*/ 2862943 h 2906486"/>
                <a:gd name="connsiteX3" fmla="*/ 729343 w 4637314"/>
                <a:gd name="connsiteY3" fmla="*/ 0 h 2906486"/>
                <a:gd name="connsiteX4" fmla="*/ 0 w 4637314"/>
                <a:gd name="connsiteY4" fmla="*/ 468086 h 2906486"/>
                <a:gd name="connsiteX0" fmla="*/ 13023 w 4650337"/>
                <a:gd name="connsiteY0" fmla="*/ 468086 h 2915120"/>
                <a:gd name="connsiteX1" fmla="*/ 626 w 4650337"/>
                <a:gd name="connsiteY1" fmla="*/ 2915120 h 2915120"/>
                <a:gd name="connsiteX2" fmla="*/ 4650337 w 4650337"/>
                <a:gd name="connsiteY2" fmla="*/ 2862943 h 2915120"/>
                <a:gd name="connsiteX3" fmla="*/ 742366 w 4650337"/>
                <a:gd name="connsiteY3" fmla="*/ 0 h 2915120"/>
                <a:gd name="connsiteX4" fmla="*/ 13023 w 4650337"/>
                <a:gd name="connsiteY4" fmla="*/ 468086 h 2915120"/>
                <a:gd name="connsiteX0" fmla="*/ 13023 w 4417204"/>
                <a:gd name="connsiteY0" fmla="*/ 468086 h 2915120"/>
                <a:gd name="connsiteX1" fmla="*/ 626 w 4417204"/>
                <a:gd name="connsiteY1" fmla="*/ 2915120 h 2915120"/>
                <a:gd name="connsiteX2" fmla="*/ 4417204 w 4417204"/>
                <a:gd name="connsiteY2" fmla="*/ 2871577 h 2915120"/>
                <a:gd name="connsiteX3" fmla="*/ 742366 w 4417204"/>
                <a:gd name="connsiteY3" fmla="*/ 0 h 2915120"/>
                <a:gd name="connsiteX4" fmla="*/ 13023 w 4417204"/>
                <a:gd name="connsiteY4" fmla="*/ 468086 h 2915120"/>
                <a:gd name="connsiteX0" fmla="*/ 13023 w 4175437"/>
                <a:gd name="connsiteY0" fmla="*/ 468086 h 2915120"/>
                <a:gd name="connsiteX1" fmla="*/ 626 w 4175437"/>
                <a:gd name="connsiteY1" fmla="*/ 2915120 h 2915120"/>
                <a:gd name="connsiteX2" fmla="*/ 4175437 w 4175437"/>
                <a:gd name="connsiteY2" fmla="*/ 2897481 h 2915120"/>
                <a:gd name="connsiteX3" fmla="*/ 742366 w 4175437"/>
                <a:gd name="connsiteY3" fmla="*/ 0 h 2915120"/>
                <a:gd name="connsiteX4" fmla="*/ 13023 w 4175437"/>
                <a:gd name="connsiteY4" fmla="*/ 468086 h 2915120"/>
                <a:gd name="connsiteX0" fmla="*/ 13023 w 4175437"/>
                <a:gd name="connsiteY0" fmla="*/ 468086 h 2915120"/>
                <a:gd name="connsiteX1" fmla="*/ 626 w 4175437"/>
                <a:gd name="connsiteY1" fmla="*/ 2915120 h 2915120"/>
                <a:gd name="connsiteX2" fmla="*/ 4175437 w 4175437"/>
                <a:gd name="connsiteY2" fmla="*/ 2897481 h 2915120"/>
                <a:gd name="connsiteX3" fmla="*/ 742366 w 4175437"/>
                <a:gd name="connsiteY3" fmla="*/ 0 h 2915120"/>
                <a:gd name="connsiteX4" fmla="*/ 13023 w 4175437"/>
                <a:gd name="connsiteY4" fmla="*/ 468086 h 29151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75437" h="2915120">
                  <a:moveTo>
                    <a:pt x="13023" y="468086"/>
                  </a:moveTo>
                  <a:cubicBezTo>
                    <a:pt x="17525" y="1280886"/>
                    <a:pt x="-3876" y="2102320"/>
                    <a:pt x="626" y="2915120"/>
                  </a:cubicBezTo>
                  <a:lnTo>
                    <a:pt x="4175437" y="2897481"/>
                  </a:lnTo>
                  <a:lnTo>
                    <a:pt x="742366" y="0"/>
                  </a:lnTo>
                  <a:lnTo>
                    <a:pt x="13023" y="468086"/>
                  </a:lnTo>
                  <a:close/>
                </a:path>
              </a:pathLst>
            </a:custGeom>
            <a:gradFill>
              <a:gsLst>
                <a:gs pos="0">
                  <a:schemeClr val="bg1">
                    <a:alpha val="20000"/>
                  </a:schemeClr>
                </a:gs>
                <a:gs pos="27000">
                  <a:schemeClr val="bg1">
                    <a:alpha val="80000"/>
                  </a:schemeClr>
                </a:gs>
                <a:gs pos="100000">
                  <a:schemeClr val="accent6">
                    <a:lumMod val="20000"/>
                    <a:lumOff val="80000"/>
                  </a:schemeClr>
                </a:gs>
              </a:gsLst>
              <a:lin ang="162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ea typeface="Arial Unicode MS"/>
                <a:cs typeface="+mn-cs"/>
              </a:endParaRPr>
            </a:p>
          </p:txBody>
        </p:sp>
        <p:grpSp>
          <p:nvGrpSpPr>
            <p:cNvPr id="43" name="Group 42">
              <a:extLst>
                <a:ext uri="{FF2B5EF4-FFF2-40B4-BE49-F238E27FC236}">
                  <a16:creationId xmlns:a16="http://schemas.microsoft.com/office/drawing/2014/main" xmlns="" id="{490EE5F0-CF33-4B44-B5ED-4544F3C11102}"/>
                </a:ext>
              </a:extLst>
            </p:cNvPr>
            <p:cNvGrpSpPr/>
            <p:nvPr/>
          </p:nvGrpSpPr>
          <p:grpSpPr>
            <a:xfrm rot="3660000">
              <a:off x="1772640" y="2273771"/>
              <a:ext cx="112390" cy="1065317"/>
              <a:chOff x="1039691" y="2468855"/>
              <a:chExt cx="190176" cy="1802639"/>
            </a:xfrm>
          </p:grpSpPr>
          <p:sp>
            <p:nvSpPr>
              <p:cNvPr id="52" name="Rectangle 51">
                <a:extLst>
                  <a:ext uri="{FF2B5EF4-FFF2-40B4-BE49-F238E27FC236}">
                    <a16:creationId xmlns:a16="http://schemas.microsoft.com/office/drawing/2014/main" xmlns="" id="{E8975BB8-EE4D-460C-A456-F629A16CE3CB}"/>
                  </a:ext>
                </a:extLst>
              </p:cNvPr>
              <p:cNvSpPr/>
              <p:nvPr/>
            </p:nvSpPr>
            <p:spPr>
              <a:xfrm>
                <a:off x="1039691" y="2471295"/>
                <a:ext cx="72008" cy="1800199"/>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ea typeface="Arial Unicode MS"/>
                  <a:cs typeface="+mn-cs"/>
                </a:endParaRPr>
              </a:p>
            </p:txBody>
          </p:sp>
          <p:sp>
            <p:nvSpPr>
              <p:cNvPr id="53" name="Rectangle 52">
                <a:extLst>
                  <a:ext uri="{FF2B5EF4-FFF2-40B4-BE49-F238E27FC236}">
                    <a16:creationId xmlns:a16="http://schemas.microsoft.com/office/drawing/2014/main" xmlns="" id="{337A640E-7961-4F63-ADF0-C0973C96F00E}"/>
                  </a:ext>
                </a:extLst>
              </p:cNvPr>
              <p:cNvSpPr/>
              <p:nvPr/>
            </p:nvSpPr>
            <p:spPr>
              <a:xfrm>
                <a:off x="1157859" y="2468855"/>
                <a:ext cx="72008" cy="18002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dirty="0">
                  <a:ln>
                    <a:noFill/>
                  </a:ln>
                  <a:solidFill>
                    <a:prstClr val="white"/>
                  </a:solidFill>
                  <a:effectLst/>
                  <a:uLnTx/>
                  <a:uFillTx/>
                  <a:latin typeface="Arial"/>
                  <a:ea typeface="Arial Unicode MS"/>
                  <a:cs typeface="+mn-cs"/>
                </a:endParaRPr>
              </a:p>
            </p:txBody>
          </p:sp>
        </p:grpSp>
        <p:grpSp>
          <p:nvGrpSpPr>
            <p:cNvPr id="44" name="Group 43">
              <a:extLst>
                <a:ext uri="{FF2B5EF4-FFF2-40B4-BE49-F238E27FC236}">
                  <a16:creationId xmlns:a16="http://schemas.microsoft.com/office/drawing/2014/main" xmlns="" id="{D4D53A57-8618-4107-9CF2-7291CA3D57D3}"/>
                </a:ext>
              </a:extLst>
            </p:cNvPr>
            <p:cNvGrpSpPr/>
            <p:nvPr/>
          </p:nvGrpSpPr>
          <p:grpSpPr>
            <a:xfrm>
              <a:off x="1314845" y="3097544"/>
              <a:ext cx="136170" cy="1065354"/>
              <a:chOff x="1093356" y="2490394"/>
              <a:chExt cx="230413" cy="1802702"/>
            </a:xfrm>
          </p:grpSpPr>
          <p:sp>
            <p:nvSpPr>
              <p:cNvPr id="50" name="Rectangle 49">
                <a:extLst>
                  <a:ext uri="{FF2B5EF4-FFF2-40B4-BE49-F238E27FC236}">
                    <a16:creationId xmlns:a16="http://schemas.microsoft.com/office/drawing/2014/main" xmlns="" id="{88BDAD56-E049-4BC8-9321-268B090C506F}"/>
                  </a:ext>
                </a:extLst>
              </p:cNvPr>
              <p:cNvSpPr/>
              <p:nvPr/>
            </p:nvSpPr>
            <p:spPr>
              <a:xfrm>
                <a:off x="1093356" y="2492897"/>
                <a:ext cx="72008" cy="1800199"/>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ea typeface="Arial Unicode MS"/>
                  <a:cs typeface="+mn-cs"/>
                </a:endParaRPr>
              </a:p>
            </p:txBody>
          </p:sp>
          <p:sp>
            <p:nvSpPr>
              <p:cNvPr id="51" name="Rectangle 50">
                <a:extLst>
                  <a:ext uri="{FF2B5EF4-FFF2-40B4-BE49-F238E27FC236}">
                    <a16:creationId xmlns:a16="http://schemas.microsoft.com/office/drawing/2014/main" xmlns="" id="{02B27242-762D-43FA-A395-BD4C4FD516DD}"/>
                  </a:ext>
                </a:extLst>
              </p:cNvPr>
              <p:cNvSpPr/>
              <p:nvPr/>
            </p:nvSpPr>
            <p:spPr>
              <a:xfrm>
                <a:off x="1251762" y="2490394"/>
                <a:ext cx="72007" cy="1800199"/>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ea typeface="Arial Unicode MS"/>
                  <a:cs typeface="+mn-cs"/>
                </a:endParaRPr>
              </a:p>
            </p:txBody>
          </p:sp>
        </p:grpSp>
        <p:grpSp>
          <p:nvGrpSpPr>
            <p:cNvPr id="45" name="Group 44">
              <a:extLst>
                <a:ext uri="{FF2B5EF4-FFF2-40B4-BE49-F238E27FC236}">
                  <a16:creationId xmlns:a16="http://schemas.microsoft.com/office/drawing/2014/main" xmlns="" id="{214F3918-BFE5-4FDE-9116-05E4F4EAAB3A}"/>
                </a:ext>
              </a:extLst>
            </p:cNvPr>
            <p:cNvGrpSpPr/>
            <p:nvPr/>
          </p:nvGrpSpPr>
          <p:grpSpPr>
            <a:xfrm>
              <a:off x="1243434" y="2957732"/>
              <a:ext cx="279625" cy="279625"/>
              <a:chOff x="3275856" y="4077072"/>
              <a:chExt cx="504056" cy="504056"/>
            </a:xfrm>
          </p:grpSpPr>
          <p:sp>
            <p:nvSpPr>
              <p:cNvPr id="48" name="Oval 47">
                <a:extLst>
                  <a:ext uri="{FF2B5EF4-FFF2-40B4-BE49-F238E27FC236}">
                    <a16:creationId xmlns:a16="http://schemas.microsoft.com/office/drawing/2014/main" xmlns="" id="{E2992267-EC98-4AEC-BD73-29670DE452B2}"/>
                  </a:ext>
                </a:extLst>
              </p:cNvPr>
              <p:cNvSpPr/>
              <p:nvPr/>
            </p:nvSpPr>
            <p:spPr>
              <a:xfrm>
                <a:off x="3275856" y="4077072"/>
                <a:ext cx="504056" cy="504056"/>
              </a:xfrm>
              <a:prstGeom prst="ellipse">
                <a:avLst/>
              </a:prstGeom>
              <a:solidFill>
                <a:schemeClr val="accent6">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ea typeface="Arial Unicode MS"/>
                  <a:cs typeface="+mn-cs"/>
                </a:endParaRPr>
              </a:p>
            </p:txBody>
          </p:sp>
          <p:sp>
            <p:nvSpPr>
              <p:cNvPr id="49" name="Oval 48">
                <a:extLst>
                  <a:ext uri="{FF2B5EF4-FFF2-40B4-BE49-F238E27FC236}">
                    <a16:creationId xmlns:a16="http://schemas.microsoft.com/office/drawing/2014/main" xmlns="" id="{9DC7D0DE-4D7D-47F3-BB72-09BEE66D07B4}"/>
                  </a:ext>
                </a:extLst>
              </p:cNvPr>
              <p:cNvSpPr/>
              <p:nvPr/>
            </p:nvSpPr>
            <p:spPr>
              <a:xfrm>
                <a:off x="3375484" y="4176700"/>
                <a:ext cx="304800" cy="3048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ea typeface="Arial Unicode MS"/>
                  <a:cs typeface="+mn-cs"/>
                </a:endParaRPr>
              </a:p>
            </p:txBody>
          </p:sp>
        </p:grpSp>
        <p:sp>
          <p:nvSpPr>
            <p:cNvPr id="46" name="Rounded Rectangle 14">
              <a:extLst>
                <a:ext uri="{FF2B5EF4-FFF2-40B4-BE49-F238E27FC236}">
                  <a16:creationId xmlns:a16="http://schemas.microsoft.com/office/drawing/2014/main" xmlns="" id="{2FF409F9-519B-4CFE-8948-5CA5B624471A}"/>
                </a:ext>
              </a:extLst>
            </p:cNvPr>
            <p:cNvSpPr/>
            <p:nvPr/>
          </p:nvSpPr>
          <p:spPr>
            <a:xfrm rot="19957432">
              <a:off x="2045380" y="2355612"/>
              <a:ext cx="598917" cy="568478"/>
            </a:xfrm>
            <a:custGeom>
              <a:avLst/>
              <a:gdLst>
                <a:gd name="connsiteX0" fmla="*/ 298603 w 598917"/>
                <a:gd name="connsiteY0" fmla="*/ 2 h 568478"/>
                <a:gd name="connsiteX1" fmla="*/ 373918 w 598917"/>
                <a:gd name="connsiteY1" fmla="*/ 19676 h 568478"/>
                <a:gd name="connsiteX2" fmla="*/ 448829 w 598917"/>
                <a:gd name="connsiteY2" fmla="*/ 150752 h 568478"/>
                <a:gd name="connsiteX3" fmla="*/ 446328 w 598917"/>
                <a:gd name="connsiteY3" fmla="*/ 150767 h 568478"/>
                <a:gd name="connsiteX4" fmla="*/ 446328 w 598917"/>
                <a:gd name="connsiteY4" fmla="*/ 252762 h 568478"/>
                <a:gd name="connsiteX5" fmla="*/ 446478 w 598917"/>
                <a:gd name="connsiteY5" fmla="*/ 252762 h 568478"/>
                <a:gd name="connsiteX6" fmla="*/ 598917 w 598917"/>
                <a:gd name="connsiteY6" fmla="*/ 565068 h 568478"/>
                <a:gd name="connsiteX7" fmla="*/ 0 w 598917"/>
                <a:gd name="connsiteY7" fmla="*/ 568478 h 568478"/>
                <a:gd name="connsiteX8" fmla="*/ 142510 w 598917"/>
                <a:gd name="connsiteY8" fmla="*/ 252762 h 568478"/>
                <a:gd name="connsiteX9" fmla="*/ 143217 w 598917"/>
                <a:gd name="connsiteY9" fmla="*/ 252762 h 568478"/>
                <a:gd name="connsiteX10" fmla="*/ 143217 w 598917"/>
                <a:gd name="connsiteY10" fmla="*/ 134244 h 568478"/>
                <a:gd name="connsiteX11" fmla="*/ 223520 w 598917"/>
                <a:gd name="connsiteY11" fmla="*/ 20528 h 568478"/>
                <a:gd name="connsiteX12" fmla="*/ 298603 w 598917"/>
                <a:gd name="connsiteY12" fmla="*/ 2 h 568478"/>
                <a:gd name="connsiteX0" fmla="*/ 298603 w 598917"/>
                <a:gd name="connsiteY0" fmla="*/ 2 h 568478"/>
                <a:gd name="connsiteX1" fmla="*/ 373918 w 598917"/>
                <a:gd name="connsiteY1" fmla="*/ 19676 h 568478"/>
                <a:gd name="connsiteX2" fmla="*/ 448829 w 598917"/>
                <a:gd name="connsiteY2" fmla="*/ 150752 h 568478"/>
                <a:gd name="connsiteX3" fmla="*/ 446328 w 598917"/>
                <a:gd name="connsiteY3" fmla="*/ 150767 h 568478"/>
                <a:gd name="connsiteX4" fmla="*/ 446328 w 598917"/>
                <a:gd name="connsiteY4" fmla="*/ 252762 h 568478"/>
                <a:gd name="connsiteX5" fmla="*/ 446478 w 598917"/>
                <a:gd name="connsiteY5" fmla="*/ 252762 h 568478"/>
                <a:gd name="connsiteX6" fmla="*/ 598917 w 598917"/>
                <a:gd name="connsiteY6" fmla="*/ 565068 h 568478"/>
                <a:gd name="connsiteX7" fmla="*/ 0 w 598917"/>
                <a:gd name="connsiteY7" fmla="*/ 568478 h 568478"/>
                <a:gd name="connsiteX8" fmla="*/ 142510 w 598917"/>
                <a:gd name="connsiteY8" fmla="*/ 252762 h 568478"/>
                <a:gd name="connsiteX9" fmla="*/ 143217 w 598917"/>
                <a:gd name="connsiteY9" fmla="*/ 252762 h 568478"/>
                <a:gd name="connsiteX10" fmla="*/ 143217 w 598917"/>
                <a:gd name="connsiteY10" fmla="*/ 134244 h 568478"/>
                <a:gd name="connsiteX11" fmla="*/ 223520 w 598917"/>
                <a:gd name="connsiteY11" fmla="*/ 20528 h 568478"/>
                <a:gd name="connsiteX12" fmla="*/ 298603 w 598917"/>
                <a:gd name="connsiteY12" fmla="*/ 2 h 568478"/>
                <a:gd name="connsiteX0" fmla="*/ 298603 w 598917"/>
                <a:gd name="connsiteY0" fmla="*/ 2 h 568478"/>
                <a:gd name="connsiteX1" fmla="*/ 373918 w 598917"/>
                <a:gd name="connsiteY1" fmla="*/ 19676 h 568478"/>
                <a:gd name="connsiteX2" fmla="*/ 448829 w 598917"/>
                <a:gd name="connsiteY2" fmla="*/ 150752 h 568478"/>
                <a:gd name="connsiteX3" fmla="*/ 446328 w 598917"/>
                <a:gd name="connsiteY3" fmla="*/ 150767 h 568478"/>
                <a:gd name="connsiteX4" fmla="*/ 446328 w 598917"/>
                <a:gd name="connsiteY4" fmla="*/ 252762 h 568478"/>
                <a:gd name="connsiteX5" fmla="*/ 446478 w 598917"/>
                <a:gd name="connsiteY5" fmla="*/ 252762 h 568478"/>
                <a:gd name="connsiteX6" fmla="*/ 598917 w 598917"/>
                <a:gd name="connsiteY6" fmla="*/ 565068 h 568478"/>
                <a:gd name="connsiteX7" fmla="*/ 0 w 598917"/>
                <a:gd name="connsiteY7" fmla="*/ 568478 h 568478"/>
                <a:gd name="connsiteX8" fmla="*/ 142510 w 598917"/>
                <a:gd name="connsiteY8" fmla="*/ 252762 h 568478"/>
                <a:gd name="connsiteX9" fmla="*/ 143217 w 598917"/>
                <a:gd name="connsiteY9" fmla="*/ 252762 h 568478"/>
                <a:gd name="connsiteX10" fmla="*/ 143217 w 598917"/>
                <a:gd name="connsiteY10" fmla="*/ 134244 h 568478"/>
                <a:gd name="connsiteX11" fmla="*/ 223520 w 598917"/>
                <a:gd name="connsiteY11" fmla="*/ 20528 h 568478"/>
                <a:gd name="connsiteX12" fmla="*/ 298603 w 598917"/>
                <a:gd name="connsiteY12" fmla="*/ 2 h 568478"/>
                <a:gd name="connsiteX0" fmla="*/ 298603 w 598917"/>
                <a:gd name="connsiteY0" fmla="*/ 2 h 568478"/>
                <a:gd name="connsiteX1" fmla="*/ 373918 w 598917"/>
                <a:gd name="connsiteY1" fmla="*/ 19676 h 568478"/>
                <a:gd name="connsiteX2" fmla="*/ 448829 w 598917"/>
                <a:gd name="connsiteY2" fmla="*/ 150752 h 568478"/>
                <a:gd name="connsiteX3" fmla="*/ 446328 w 598917"/>
                <a:gd name="connsiteY3" fmla="*/ 150767 h 568478"/>
                <a:gd name="connsiteX4" fmla="*/ 446328 w 598917"/>
                <a:gd name="connsiteY4" fmla="*/ 252762 h 568478"/>
                <a:gd name="connsiteX5" fmla="*/ 446478 w 598917"/>
                <a:gd name="connsiteY5" fmla="*/ 252762 h 568478"/>
                <a:gd name="connsiteX6" fmla="*/ 598917 w 598917"/>
                <a:gd name="connsiteY6" fmla="*/ 565068 h 568478"/>
                <a:gd name="connsiteX7" fmla="*/ 0 w 598917"/>
                <a:gd name="connsiteY7" fmla="*/ 568478 h 568478"/>
                <a:gd name="connsiteX8" fmla="*/ 142510 w 598917"/>
                <a:gd name="connsiteY8" fmla="*/ 252762 h 568478"/>
                <a:gd name="connsiteX9" fmla="*/ 143217 w 598917"/>
                <a:gd name="connsiteY9" fmla="*/ 252762 h 568478"/>
                <a:gd name="connsiteX10" fmla="*/ 143217 w 598917"/>
                <a:gd name="connsiteY10" fmla="*/ 134244 h 568478"/>
                <a:gd name="connsiteX11" fmla="*/ 223520 w 598917"/>
                <a:gd name="connsiteY11" fmla="*/ 20528 h 568478"/>
                <a:gd name="connsiteX12" fmla="*/ 298603 w 598917"/>
                <a:gd name="connsiteY12" fmla="*/ 2 h 568478"/>
                <a:gd name="connsiteX0" fmla="*/ 298603 w 598917"/>
                <a:gd name="connsiteY0" fmla="*/ 2 h 568478"/>
                <a:gd name="connsiteX1" fmla="*/ 373918 w 598917"/>
                <a:gd name="connsiteY1" fmla="*/ 19676 h 568478"/>
                <a:gd name="connsiteX2" fmla="*/ 448829 w 598917"/>
                <a:gd name="connsiteY2" fmla="*/ 150752 h 568478"/>
                <a:gd name="connsiteX3" fmla="*/ 446328 w 598917"/>
                <a:gd name="connsiteY3" fmla="*/ 150767 h 568478"/>
                <a:gd name="connsiteX4" fmla="*/ 446328 w 598917"/>
                <a:gd name="connsiteY4" fmla="*/ 252762 h 568478"/>
                <a:gd name="connsiteX5" fmla="*/ 446478 w 598917"/>
                <a:gd name="connsiteY5" fmla="*/ 252762 h 568478"/>
                <a:gd name="connsiteX6" fmla="*/ 598917 w 598917"/>
                <a:gd name="connsiteY6" fmla="*/ 565068 h 568478"/>
                <a:gd name="connsiteX7" fmla="*/ 0 w 598917"/>
                <a:gd name="connsiteY7" fmla="*/ 568478 h 568478"/>
                <a:gd name="connsiteX8" fmla="*/ 142510 w 598917"/>
                <a:gd name="connsiteY8" fmla="*/ 252762 h 568478"/>
                <a:gd name="connsiteX9" fmla="*/ 143217 w 598917"/>
                <a:gd name="connsiteY9" fmla="*/ 252762 h 568478"/>
                <a:gd name="connsiteX10" fmla="*/ 143217 w 598917"/>
                <a:gd name="connsiteY10" fmla="*/ 134244 h 568478"/>
                <a:gd name="connsiteX11" fmla="*/ 223520 w 598917"/>
                <a:gd name="connsiteY11" fmla="*/ 20528 h 568478"/>
                <a:gd name="connsiteX12" fmla="*/ 298603 w 598917"/>
                <a:gd name="connsiteY12" fmla="*/ 2 h 568478"/>
                <a:gd name="connsiteX0" fmla="*/ 298603 w 598917"/>
                <a:gd name="connsiteY0" fmla="*/ 2 h 568478"/>
                <a:gd name="connsiteX1" fmla="*/ 373918 w 598917"/>
                <a:gd name="connsiteY1" fmla="*/ 19676 h 568478"/>
                <a:gd name="connsiteX2" fmla="*/ 448829 w 598917"/>
                <a:gd name="connsiteY2" fmla="*/ 150752 h 568478"/>
                <a:gd name="connsiteX3" fmla="*/ 446328 w 598917"/>
                <a:gd name="connsiteY3" fmla="*/ 150767 h 568478"/>
                <a:gd name="connsiteX4" fmla="*/ 446328 w 598917"/>
                <a:gd name="connsiteY4" fmla="*/ 252762 h 568478"/>
                <a:gd name="connsiteX5" fmla="*/ 446478 w 598917"/>
                <a:gd name="connsiteY5" fmla="*/ 252762 h 568478"/>
                <a:gd name="connsiteX6" fmla="*/ 598917 w 598917"/>
                <a:gd name="connsiteY6" fmla="*/ 565068 h 568478"/>
                <a:gd name="connsiteX7" fmla="*/ 0 w 598917"/>
                <a:gd name="connsiteY7" fmla="*/ 568478 h 568478"/>
                <a:gd name="connsiteX8" fmla="*/ 142510 w 598917"/>
                <a:gd name="connsiteY8" fmla="*/ 252762 h 568478"/>
                <a:gd name="connsiteX9" fmla="*/ 143217 w 598917"/>
                <a:gd name="connsiteY9" fmla="*/ 252762 h 568478"/>
                <a:gd name="connsiteX10" fmla="*/ 143217 w 598917"/>
                <a:gd name="connsiteY10" fmla="*/ 134244 h 568478"/>
                <a:gd name="connsiteX11" fmla="*/ 223520 w 598917"/>
                <a:gd name="connsiteY11" fmla="*/ 20528 h 568478"/>
                <a:gd name="connsiteX12" fmla="*/ 298603 w 598917"/>
                <a:gd name="connsiteY12" fmla="*/ 2 h 56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98917" h="568478">
                  <a:moveTo>
                    <a:pt x="298603" y="2"/>
                  </a:moveTo>
                  <a:cubicBezTo>
                    <a:pt x="324583" y="-145"/>
                    <a:pt x="350602" y="6408"/>
                    <a:pt x="373918" y="19676"/>
                  </a:cubicBezTo>
                  <a:cubicBezTo>
                    <a:pt x="421176" y="46569"/>
                    <a:pt x="449886" y="96804"/>
                    <a:pt x="448829" y="150752"/>
                  </a:cubicBezTo>
                  <a:lnTo>
                    <a:pt x="446328" y="150767"/>
                  </a:lnTo>
                  <a:lnTo>
                    <a:pt x="446328" y="252762"/>
                  </a:lnTo>
                  <a:lnTo>
                    <a:pt x="446478" y="252762"/>
                  </a:lnTo>
                  <a:lnTo>
                    <a:pt x="598917" y="565068"/>
                  </a:lnTo>
                  <a:lnTo>
                    <a:pt x="0" y="568478"/>
                  </a:lnTo>
                  <a:lnTo>
                    <a:pt x="142510" y="252762"/>
                  </a:lnTo>
                  <a:lnTo>
                    <a:pt x="143217" y="252762"/>
                  </a:lnTo>
                  <a:lnTo>
                    <a:pt x="143217" y="134244"/>
                  </a:lnTo>
                  <a:cubicBezTo>
                    <a:pt x="143445" y="138297"/>
                    <a:pt x="164730" y="39613"/>
                    <a:pt x="223520" y="20528"/>
                  </a:cubicBezTo>
                  <a:cubicBezTo>
                    <a:pt x="249418" y="-1846"/>
                    <a:pt x="272623" y="149"/>
                    <a:pt x="298603" y="2"/>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ea typeface="Arial Unicode MS"/>
                <a:cs typeface="+mn-cs"/>
              </a:endParaRPr>
            </a:p>
          </p:txBody>
        </p:sp>
        <p:sp>
          <p:nvSpPr>
            <p:cNvPr id="47" name="Diagonal Stripe 46">
              <a:extLst>
                <a:ext uri="{FF2B5EF4-FFF2-40B4-BE49-F238E27FC236}">
                  <a16:creationId xmlns:a16="http://schemas.microsoft.com/office/drawing/2014/main" xmlns="" id="{06841D58-DB19-4BBA-9BD4-0487CCADE2F6}"/>
                </a:ext>
              </a:extLst>
            </p:cNvPr>
            <p:cNvSpPr/>
            <p:nvPr/>
          </p:nvSpPr>
          <p:spPr>
            <a:xfrm rot="2700000">
              <a:off x="1070741" y="4062402"/>
              <a:ext cx="624379" cy="624379"/>
            </a:xfrm>
            <a:prstGeom prst="diagStrip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2701" b="0" i="0" u="none" strike="noStrike" kern="1200" cap="none" spc="0" normalizeH="0" baseline="0" noProof="0">
                <a:ln>
                  <a:noFill/>
                </a:ln>
                <a:solidFill>
                  <a:prstClr val="white"/>
                </a:solidFill>
                <a:effectLst/>
                <a:uLnTx/>
                <a:uFillTx/>
                <a:latin typeface="Arial"/>
                <a:ea typeface="Arial Unicode MS"/>
                <a:cs typeface="+mn-cs"/>
              </a:endParaRPr>
            </a:p>
          </p:txBody>
        </p:sp>
      </p:grpSp>
      <p:grpSp>
        <p:nvGrpSpPr>
          <p:cNvPr id="5" name="Group 4">
            <a:extLst>
              <a:ext uri="{FF2B5EF4-FFF2-40B4-BE49-F238E27FC236}">
                <a16:creationId xmlns:a16="http://schemas.microsoft.com/office/drawing/2014/main" xmlns="" id="{5A528BAA-487C-4A6D-8281-1FDB2685FB80}"/>
              </a:ext>
            </a:extLst>
          </p:cNvPr>
          <p:cNvGrpSpPr/>
          <p:nvPr/>
        </p:nvGrpSpPr>
        <p:grpSpPr>
          <a:xfrm>
            <a:off x="10016746" y="4814645"/>
            <a:ext cx="981198" cy="1374752"/>
            <a:chOff x="3983887" y="4061275"/>
            <a:chExt cx="2122406" cy="1866023"/>
          </a:xfrm>
        </p:grpSpPr>
        <p:grpSp>
          <p:nvGrpSpPr>
            <p:cNvPr id="6" name="Group 5">
              <a:extLst>
                <a:ext uri="{FF2B5EF4-FFF2-40B4-BE49-F238E27FC236}">
                  <a16:creationId xmlns:a16="http://schemas.microsoft.com/office/drawing/2014/main" xmlns="" id="{A0E57BFC-9D05-49A7-88D7-DD1CC2201B03}"/>
                </a:ext>
              </a:extLst>
            </p:cNvPr>
            <p:cNvGrpSpPr/>
            <p:nvPr/>
          </p:nvGrpSpPr>
          <p:grpSpPr>
            <a:xfrm>
              <a:off x="3983887" y="5358975"/>
              <a:ext cx="2049157" cy="568323"/>
              <a:chOff x="3622676" y="3492499"/>
              <a:chExt cx="2575763" cy="714375"/>
            </a:xfrm>
            <a:effectLst>
              <a:outerShdw blurRad="50800" dist="38100" dir="8100000" algn="tr" rotWithShape="0">
                <a:prstClr val="black">
                  <a:alpha val="40000"/>
                </a:prstClr>
              </a:outerShdw>
            </a:effectLst>
          </p:grpSpPr>
          <p:sp>
            <p:nvSpPr>
              <p:cNvPr id="19" name="Freeform 15">
                <a:extLst>
                  <a:ext uri="{FF2B5EF4-FFF2-40B4-BE49-F238E27FC236}">
                    <a16:creationId xmlns:a16="http://schemas.microsoft.com/office/drawing/2014/main" xmlns="" id="{1045BF2B-8E84-4D36-89EB-4FCBA5647010}"/>
                  </a:ext>
                </a:extLst>
              </p:cNvPr>
              <p:cNvSpPr/>
              <p:nvPr/>
            </p:nvSpPr>
            <p:spPr>
              <a:xfrm>
                <a:off x="3622676" y="3492499"/>
                <a:ext cx="2575763"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2985"/>
                  <a:gd name="connsiteY0" fmla="*/ 0 h 714375"/>
                  <a:gd name="connsiteX1" fmla="*/ 6350 w 2572985"/>
                  <a:gd name="connsiteY1" fmla="*/ 177800 h 714375"/>
                  <a:gd name="connsiteX2" fmla="*/ 9525 w 2572985"/>
                  <a:gd name="connsiteY2" fmla="*/ 266700 h 714375"/>
                  <a:gd name="connsiteX3" fmla="*/ 2460625 w 2572985"/>
                  <a:gd name="connsiteY3" fmla="*/ 273050 h 714375"/>
                  <a:gd name="connsiteX4" fmla="*/ 2457450 w 2572985"/>
                  <a:gd name="connsiteY4" fmla="*/ 587375 h 714375"/>
                  <a:gd name="connsiteX5" fmla="*/ 66675 w 2572985"/>
                  <a:gd name="connsiteY5" fmla="*/ 590550 h 714375"/>
                  <a:gd name="connsiteX6" fmla="*/ 88900 w 2572985"/>
                  <a:gd name="connsiteY6" fmla="*/ 593725 h 714375"/>
                  <a:gd name="connsiteX7" fmla="*/ 92075 w 2572985"/>
                  <a:gd name="connsiteY7" fmla="*/ 546100 h 714375"/>
                  <a:gd name="connsiteX8" fmla="*/ 0 w 2572985"/>
                  <a:gd name="connsiteY8" fmla="*/ 619125 h 714375"/>
                  <a:gd name="connsiteX9" fmla="*/ 6350 w 2572985"/>
                  <a:gd name="connsiteY9" fmla="*/ 714375 h 714375"/>
                  <a:gd name="connsiteX10" fmla="*/ 2565400 w 2572985"/>
                  <a:gd name="connsiteY10" fmla="*/ 714375 h 714375"/>
                  <a:gd name="connsiteX11" fmla="*/ 2565567 w 2572985"/>
                  <a:gd name="connsiteY11" fmla="*/ 205427 h 714375"/>
                  <a:gd name="connsiteX12" fmla="*/ 2295525 w 2572985"/>
                  <a:gd name="connsiteY12" fmla="*/ 0 h 714375"/>
                  <a:gd name="connsiteX13" fmla="*/ 225425 w 2572985"/>
                  <a:gd name="connsiteY13" fmla="*/ 0 h 714375"/>
                  <a:gd name="connsiteX0" fmla="*/ 225425 w 2575763"/>
                  <a:gd name="connsiteY0" fmla="*/ 0 h 714375"/>
                  <a:gd name="connsiteX1" fmla="*/ 6350 w 2575763"/>
                  <a:gd name="connsiteY1" fmla="*/ 177800 h 714375"/>
                  <a:gd name="connsiteX2" fmla="*/ 9525 w 2575763"/>
                  <a:gd name="connsiteY2" fmla="*/ 266700 h 714375"/>
                  <a:gd name="connsiteX3" fmla="*/ 2460625 w 2575763"/>
                  <a:gd name="connsiteY3" fmla="*/ 273050 h 714375"/>
                  <a:gd name="connsiteX4" fmla="*/ 2457450 w 2575763"/>
                  <a:gd name="connsiteY4" fmla="*/ 587375 h 714375"/>
                  <a:gd name="connsiteX5" fmla="*/ 66675 w 2575763"/>
                  <a:gd name="connsiteY5" fmla="*/ 590550 h 714375"/>
                  <a:gd name="connsiteX6" fmla="*/ 88900 w 2575763"/>
                  <a:gd name="connsiteY6" fmla="*/ 593725 h 714375"/>
                  <a:gd name="connsiteX7" fmla="*/ 92075 w 2575763"/>
                  <a:gd name="connsiteY7" fmla="*/ 546100 h 714375"/>
                  <a:gd name="connsiteX8" fmla="*/ 0 w 2575763"/>
                  <a:gd name="connsiteY8" fmla="*/ 619125 h 714375"/>
                  <a:gd name="connsiteX9" fmla="*/ 6350 w 2575763"/>
                  <a:gd name="connsiteY9" fmla="*/ 714375 h 714375"/>
                  <a:gd name="connsiteX10" fmla="*/ 2565400 w 2575763"/>
                  <a:gd name="connsiteY10" fmla="*/ 714375 h 714375"/>
                  <a:gd name="connsiteX11" fmla="*/ 2574145 w 2575763"/>
                  <a:gd name="connsiteY11" fmla="*/ 205427 h 714375"/>
                  <a:gd name="connsiteX12" fmla="*/ 2295525 w 2575763"/>
                  <a:gd name="connsiteY12" fmla="*/ 0 h 714375"/>
                  <a:gd name="connsiteX13" fmla="*/ 225425 w 2575763"/>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5763"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2028" y="381110"/>
                      <a:pt x="2574145" y="205427"/>
                    </a:cubicBezTo>
                    <a:cubicBezTo>
                      <a:pt x="2488420" y="123935"/>
                      <a:pt x="2381250" y="65617"/>
                      <a:pt x="2295525" y="0"/>
                    </a:cubicBezTo>
                    <a:lnTo>
                      <a:pt x="225425" y="0"/>
                    </a:lnTo>
                    <a:close/>
                  </a:path>
                </a:pathLst>
              </a:custGeom>
              <a:solidFill>
                <a:schemeClr val="accent1"/>
              </a:solidFill>
              <a:ln>
                <a:noFill/>
              </a:ln>
              <a:effectLst>
                <a:outerShdw blurRad="76200" dist="12700" dir="8100000" sy="-23000" kx="800400" algn="b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2701" b="0" u="none" strike="noStrike" kern="1200" cap="none" spc="0" normalizeH="0" baseline="0" noProof="0" dirty="0">
                  <a:ln>
                    <a:noFill/>
                  </a:ln>
                  <a:solidFill>
                    <a:prstClr val="white"/>
                  </a:solidFill>
                  <a:effectLst/>
                  <a:uLnTx/>
                  <a:uFillTx/>
                  <a:latin typeface="Arial"/>
                  <a:ea typeface="Arial Unicode MS"/>
                  <a:cs typeface="+mn-cs"/>
                </a:endParaRPr>
              </a:p>
            </p:txBody>
          </p:sp>
          <p:sp>
            <p:nvSpPr>
              <p:cNvPr id="20" name="Rectangle 22">
                <a:extLst>
                  <a:ext uri="{FF2B5EF4-FFF2-40B4-BE49-F238E27FC236}">
                    <a16:creationId xmlns:a16="http://schemas.microsoft.com/office/drawing/2014/main" xmlns="" id="{2426B174-F9BA-4BE0-9EEF-D79C9D345A95}"/>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2701" b="0" u="none" strike="noStrike" kern="1200" cap="none" spc="0" normalizeH="0" baseline="0" noProof="0">
                  <a:ln>
                    <a:noFill/>
                  </a:ln>
                  <a:solidFill>
                    <a:prstClr val="white"/>
                  </a:solidFill>
                  <a:effectLst/>
                  <a:uLnTx/>
                  <a:uFillTx/>
                  <a:latin typeface="Arial"/>
                  <a:ea typeface="Arial Unicode MS"/>
                  <a:cs typeface="+mn-cs"/>
                </a:endParaRPr>
              </a:p>
            </p:txBody>
          </p:sp>
        </p:grpSp>
        <p:grpSp>
          <p:nvGrpSpPr>
            <p:cNvPr id="7" name="Group 6">
              <a:extLst>
                <a:ext uri="{FF2B5EF4-FFF2-40B4-BE49-F238E27FC236}">
                  <a16:creationId xmlns:a16="http://schemas.microsoft.com/office/drawing/2014/main" xmlns="" id="{0EEFC269-96A4-4FD1-8AAC-2F6F7AC82BC2}"/>
                </a:ext>
              </a:extLst>
            </p:cNvPr>
            <p:cNvGrpSpPr/>
            <p:nvPr/>
          </p:nvGrpSpPr>
          <p:grpSpPr>
            <a:xfrm>
              <a:off x="4035197" y="5083389"/>
              <a:ext cx="2071096" cy="442029"/>
              <a:chOff x="3644106" y="3130550"/>
              <a:chExt cx="2603340" cy="555625"/>
            </a:xfrm>
            <a:effectLst>
              <a:outerShdw blurRad="50800" dist="38100" dir="8100000" algn="tr" rotWithShape="0">
                <a:prstClr val="black">
                  <a:alpha val="40000"/>
                </a:prstClr>
              </a:outerShdw>
            </a:effectLst>
          </p:grpSpPr>
          <p:sp>
            <p:nvSpPr>
              <p:cNvPr id="17" name="Freeform 18">
                <a:extLst>
                  <a:ext uri="{FF2B5EF4-FFF2-40B4-BE49-F238E27FC236}">
                    <a16:creationId xmlns:a16="http://schemas.microsoft.com/office/drawing/2014/main" xmlns="" id="{3FF7FD47-6EC3-4E22-8E9D-983D44891565}"/>
                  </a:ext>
                </a:extLst>
              </p:cNvPr>
              <p:cNvSpPr/>
              <p:nvPr/>
            </p:nvSpPr>
            <p:spPr>
              <a:xfrm>
                <a:off x="3644106" y="3130550"/>
                <a:ext cx="2603340" cy="555625"/>
              </a:xfrm>
              <a:custGeom>
                <a:avLst/>
                <a:gdLst>
                  <a:gd name="connsiteX0" fmla="*/ 47625 w 2552700"/>
                  <a:gd name="connsiteY0" fmla="*/ 374650 h 685800"/>
                  <a:gd name="connsiteX1" fmla="*/ 0 w 2552700"/>
                  <a:gd name="connsiteY1" fmla="*/ 422275 h 685800"/>
                  <a:gd name="connsiteX2" fmla="*/ 447675 w 2552700"/>
                  <a:gd name="connsiteY2" fmla="*/ 685800 h 685800"/>
                  <a:gd name="connsiteX3" fmla="*/ 2549525 w 2552700"/>
                  <a:gd name="connsiteY3" fmla="*/ 615950 h 685800"/>
                  <a:gd name="connsiteX4" fmla="*/ 2552700 w 2552700"/>
                  <a:gd name="connsiteY4" fmla="*/ 273050 h 685800"/>
                  <a:gd name="connsiteX5" fmla="*/ 1384300 w 2552700"/>
                  <a:gd name="connsiteY5" fmla="*/ 0 h 685800"/>
                  <a:gd name="connsiteX6" fmla="*/ 6350 w 2552700"/>
                  <a:gd name="connsiteY6" fmla="*/ 168275 h 685800"/>
                  <a:gd name="connsiteX7" fmla="*/ 3175 w 2552700"/>
                  <a:gd name="connsiteY7" fmla="*/ 206375 h 685800"/>
                  <a:gd name="connsiteX8" fmla="*/ 463550 w 2552700"/>
                  <a:gd name="connsiteY8" fmla="*/ 374650 h 685800"/>
                  <a:gd name="connsiteX9" fmla="*/ 2520950 w 2552700"/>
                  <a:gd name="connsiteY9" fmla="*/ 333375 h 685800"/>
                  <a:gd name="connsiteX10" fmla="*/ 2501900 w 2552700"/>
                  <a:gd name="connsiteY10" fmla="*/ 549275 h 685800"/>
                  <a:gd name="connsiteX11" fmla="*/ 473075 w 2552700"/>
                  <a:gd name="connsiteY11" fmla="*/ 622300 h 685800"/>
                  <a:gd name="connsiteX12" fmla="*/ 47625 w 2552700"/>
                  <a:gd name="connsiteY12" fmla="*/ 374650 h 685800"/>
                  <a:gd name="connsiteX0" fmla="*/ 47625 w 2552700"/>
                  <a:gd name="connsiteY0" fmla="*/ 263525 h 574675"/>
                  <a:gd name="connsiteX1" fmla="*/ 0 w 2552700"/>
                  <a:gd name="connsiteY1" fmla="*/ 311150 h 574675"/>
                  <a:gd name="connsiteX2" fmla="*/ 447675 w 2552700"/>
                  <a:gd name="connsiteY2" fmla="*/ 574675 h 574675"/>
                  <a:gd name="connsiteX3" fmla="*/ 2549525 w 2552700"/>
                  <a:gd name="connsiteY3" fmla="*/ 504825 h 574675"/>
                  <a:gd name="connsiteX4" fmla="*/ 2552700 w 2552700"/>
                  <a:gd name="connsiteY4" fmla="*/ 161925 h 574675"/>
                  <a:gd name="connsiteX5" fmla="*/ 1552575 w 2552700"/>
                  <a:gd name="connsiteY5" fmla="*/ 0 h 574675"/>
                  <a:gd name="connsiteX6" fmla="*/ 6350 w 2552700"/>
                  <a:gd name="connsiteY6" fmla="*/ 57150 h 574675"/>
                  <a:gd name="connsiteX7" fmla="*/ 3175 w 2552700"/>
                  <a:gd name="connsiteY7" fmla="*/ 95250 h 574675"/>
                  <a:gd name="connsiteX8" fmla="*/ 463550 w 2552700"/>
                  <a:gd name="connsiteY8" fmla="*/ 263525 h 574675"/>
                  <a:gd name="connsiteX9" fmla="*/ 2520950 w 2552700"/>
                  <a:gd name="connsiteY9" fmla="*/ 222250 h 574675"/>
                  <a:gd name="connsiteX10" fmla="*/ 2501900 w 2552700"/>
                  <a:gd name="connsiteY10" fmla="*/ 438150 h 574675"/>
                  <a:gd name="connsiteX11" fmla="*/ 473075 w 2552700"/>
                  <a:gd name="connsiteY11" fmla="*/ 511175 h 574675"/>
                  <a:gd name="connsiteX12" fmla="*/ 47625 w 2552700"/>
                  <a:gd name="connsiteY12" fmla="*/ 263525 h 574675"/>
                  <a:gd name="connsiteX0" fmla="*/ 47625 w 2552700"/>
                  <a:gd name="connsiteY0" fmla="*/ 244475 h 555625"/>
                  <a:gd name="connsiteX1" fmla="*/ 0 w 2552700"/>
                  <a:gd name="connsiteY1" fmla="*/ 292100 h 555625"/>
                  <a:gd name="connsiteX2" fmla="*/ 447675 w 2552700"/>
                  <a:gd name="connsiteY2" fmla="*/ 555625 h 555625"/>
                  <a:gd name="connsiteX3" fmla="*/ 2549525 w 2552700"/>
                  <a:gd name="connsiteY3" fmla="*/ 485775 h 555625"/>
                  <a:gd name="connsiteX4" fmla="*/ 2552700 w 2552700"/>
                  <a:gd name="connsiteY4" fmla="*/ 142875 h 555625"/>
                  <a:gd name="connsiteX5" fmla="*/ 1606550 w 2552700"/>
                  <a:gd name="connsiteY5" fmla="*/ 0 h 555625"/>
                  <a:gd name="connsiteX6" fmla="*/ 6350 w 2552700"/>
                  <a:gd name="connsiteY6" fmla="*/ 38100 h 555625"/>
                  <a:gd name="connsiteX7" fmla="*/ 3175 w 2552700"/>
                  <a:gd name="connsiteY7" fmla="*/ 76200 h 555625"/>
                  <a:gd name="connsiteX8" fmla="*/ 463550 w 2552700"/>
                  <a:gd name="connsiteY8" fmla="*/ 244475 h 555625"/>
                  <a:gd name="connsiteX9" fmla="*/ 2520950 w 2552700"/>
                  <a:gd name="connsiteY9" fmla="*/ 203200 h 555625"/>
                  <a:gd name="connsiteX10" fmla="*/ 2501900 w 2552700"/>
                  <a:gd name="connsiteY10" fmla="*/ 419100 h 555625"/>
                  <a:gd name="connsiteX11" fmla="*/ 473075 w 2552700"/>
                  <a:gd name="connsiteY11" fmla="*/ 492125 h 555625"/>
                  <a:gd name="connsiteX12" fmla="*/ 47625 w 2552700"/>
                  <a:gd name="connsiteY12" fmla="*/ 244475 h 555625"/>
                  <a:gd name="connsiteX0" fmla="*/ 47625 w 2585519"/>
                  <a:gd name="connsiteY0" fmla="*/ 244475 h 555625"/>
                  <a:gd name="connsiteX1" fmla="*/ 0 w 2585519"/>
                  <a:gd name="connsiteY1" fmla="*/ 292100 h 555625"/>
                  <a:gd name="connsiteX2" fmla="*/ 447675 w 2585519"/>
                  <a:gd name="connsiteY2" fmla="*/ 555625 h 555625"/>
                  <a:gd name="connsiteX3" fmla="*/ 2549525 w 2585519"/>
                  <a:gd name="connsiteY3" fmla="*/ 485775 h 555625"/>
                  <a:gd name="connsiteX4" fmla="*/ 2552700 w 2585519"/>
                  <a:gd name="connsiteY4" fmla="*/ 142875 h 555625"/>
                  <a:gd name="connsiteX5" fmla="*/ 1606550 w 2585519"/>
                  <a:gd name="connsiteY5" fmla="*/ 0 h 555625"/>
                  <a:gd name="connsiteX6" fmla="*/ 6350 w 2585519"/>
                  <a:gd name="connsiteY6" fmla="*/ 38100 h 555625"/>
                  <a:gd name="connsiteX7" fmla="*/ 3175 w 2585519"/>
                  <a:gd name="connsiteY7" fmla="*/ 76200 h 555625"/>
                  <a:gd name="connsiteX8" fmla="*/ 463550 w 2585519"/>
                  <a:gd name="connsiteY8" fmla="*/ 244475 h 555625"/>
                  <a:gd name="connsiteX9" fmla="*/ 2520950 w 2585519"/>
                  <a:gd name="connsiteY9" fmla="*/ 203200 h 555625"/>
                  <a:gd name="connsiteX10" fmla="*/ 2501900 w 2585519"/>
                  <a:gd name="connsiteY10" fmla="*/ 419100 h 555625"/>
                  <a:gd name="connsiteX11" fmla="*/ 473075 w 2585519"/>
                  <a:gd name="connsiteY11" fmla="*/ 492125 h 555625"/>
                  <a:gd name="connsiteX12" fmla="*/ 47625 w 2585519"/>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520950 w 2599371"/>
                  <a:gd name="connsiteY9" fmla="*/ 203200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501900 w 2599371"/>
                  <a:gd name="connsiteY11" fmla="*/ 419100 h 555625"/>
                  <a:gd name="connsiteX12" fmla="*/ 473075 w 2599371"/>
                  <a:gd name="connsiteY12" fmla="*/ 492125 h 555625"/>
                  <a:gd name="connsiteX13" fmla="*/ 47625 w 2599371"/>
                  <a:gd name="connsiteY13"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479675 w 2599371"/>
                  <a:gd name="connsiteY11" fmla="*/ 425450 h 555625"/>
                  <a:gd name="connsiteX12" fmla="*/ 473075 w 2599371"/>
                  <a:gd name="connsiteY12" fmla="*/ 492125 h 555625"/>
                  <a:gd name="connsiteX13" fmla="*/ 47625 w 2599371"/>
                  <a:gd name="connsiteY13" fmla="*/ 244475 h 555625"/>
                  <a:gd name="connsiteX0" fmla="*/ 47625 w 2740156"/>
                  <a:gd name="connsiteY0" fmla="*/ 244475 h 555625"/>
                  <a:gd name="connsiteX1" fmla="*/ 0 w 2740156"/>
                  <a:gd name="connsiteY1" fmla="*/ 292100 h 555625"/>
                  <a:gd name="connsiteX2" fmla="*/ 447675 w 2740156"/>
                  <a:gd name="connsiteY2" fmla="*/ 555625 h 555625"/>
                  <a:gd name="connsiteX3" fmla="*/ 2549525 w 2740156"/>
                  <a:gd name="connsiteY3" fmla="*/ 485775 h 555625"/>
                  <a:gd name="connsiteX4" fmla="*/ 2552700 w 2740156"/>
                  <a:gd name="connsiteY4" fmla="*/ 142875 h 555625"/>
                  <a:gd name="connsiteX5" fmla="*/ 1606550 w 2740156"/>
                  <a:gd name="connsiteY5" fmla="*/ 0 h 555625"/>
                  <a:gd name="connsiteX6" fmla="*/ 6350 w 2740156"/>
                  <a:gd name="connsiteY6" fmla="*/ 38100 h 555625"/>
                  <a:gd name="connsiteX7" fmla="*/ 3175 w 2740156"/>
                  <a:gd name="connsiteY7" fmla="*/ 76200 h 555625"/>
                  <a:gd name="connsiteX8" fmla="*/ 463550 w 2740156"/>
                  <a:gd name="connsiteY8" fmla="*/ 244475 h 555625"/>
                  <a:gd name="connsiteX9" fmla="*/ 2495550 w 2740156"/>
                  <a:gd name="connsiteY9" fmla="*/ 206375 h 555625"/>
                  <a:gd name="connsiteX10" fmla="*/ 2479675 w 2740156"/>
                  <a:gd name="connsiteY10" fmla="*/ 425450 h 555625"/>
                  <a:gd name="connsiteX11" fmla="*/ 473075 w 2740156"/>
                  <a:gd name="connsiteY11" fmla="*/ 492125 h 555625"/>
                  <a:gd name="connsiteX12" fmla="*/ 47625 w 2740156"/>
                  <a:gd name="connsiteY12" fmla="*/ 244475 h 555625"/>
                  <a:gd name="connsiteX0" fmla="*/ 47625 w 2646925"/>
                  <a:gd name="connsiteY0" fmla="*/ 244475 h 555625"/>
                  <a:gd name="connsiteX1" fmla="*/ 0 w 2646925"/>
                  <a:gd name="connsiteY1" fmla="*/ 292100 h 555625"/>
                  <a:gd name="connsiteX2" fmla="*/ 447675 w 2646925"/>
                  <a:gd name="connsiteY2" fmla="*/ 555625 h 555625"/>
                  <a:gd name="connsiteX3" fmla="*/ 2549525 w 2646925"/>
                  <a:gd name="connsiteY3" fmla="*/ 485775 h 555625"/>
                  <a:gd name="connsiteX4" fmla="*/ 2552700 w 2646925"/>
                  <a:gd name="connsiteY4" fmla="*/ 142875 h 555625"/>
                  <a:gd name="connsiteX5" fmla="*/ 1606550 w 2646925"/>
                  <a:gd name="connsiteY5" fmla="*/ 0 h 555625"/>
                  <a:gd name="connsiteX6" fmla="*/ 6350 w 2646925"/>
                  <a:gd name="connsiteY6" fmla="*/ 38100 h 555625"/>
                  <a:gd name="connsiteX7" fmla="*/ 3175 w 2646925"/>
                  <a:gd name="connsiteY7" fmla="*/ 76200 h 555625"/>
                  <a:gd name="connsiteX8" fmla="*/ 463550 w 2646925"/>
                  <a:gd name="connsiteY8" fmla="*/ 244475 h 555625"/>
                  <a:gd name="connsiteX9" fmla="*/ 2495550 w 2646925"/>
                  <a:gd name="connsiteY9" fmla="*/ 206375 h 555625"/>
                  <a:gd name="connsiteX10" fmla="*/ 2479675 w 2646925"/>
                  <a:gd name="connsiteY10" fmla="*/ 425450 h 555625"/>
                  <a:gd name="connsiteX11" fmla="*/ 473075 w 2646925"/>
                  <a:gd name="connsiteY11" fmla="*/ 492125 h 555625"/>
                  <a:gd name="connsiteX12" fmla="*/ 47625 w 2646925"/>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24625 w 2608121"/>
                  <a:gd name="connsiteY0" fmla="*/ 244475 h 555625"/>
                  <a:gd name="connsiteX1" fmla="*/ 8750 w 2608121"/>
                  <a:gd name="connsiteY1" fmla="*/ 292100 h 555625"/>
                  <a:gd name="connsiteX2" fmla="*/ 456425 w 2608121"/>
                  <a:gd name="connsiteY2" fmla="*/ 555625 h 555625"/>
                  <a:gd name="connsiteX3" fmla="*/ 2558275 w 2608121"/>
                  <a:gd name="connsiteY3" fmla="*/ 485775 h 555625"/>
                  <a:gd name="connsiteX4" fmla="*/ 2561450 w 2608121"/>
                  <a:gd name="connsiteY4" fmla="*/ 142875 h 555625"/>
                  <a:gd name="connsiteX5" fmla="*/ 1615300 w 2608121"/>
                  <a:gd name="connsiteY5" fmla="*/ 0 h 555625"/>
                  <a:gd name="connsiteX6" fmla="*/ 15100 w 2608121"/>
                  <a:gd name="connsiteY6" fmla="*/ 38100 h 555625"/>
                  <a:gd name="connsiteX7" fmla="*/ 11925 w 2608121"/>
                  <a:gd name="connsiteY7" fmla="*/ 76200 h 555625"/>
                  <a:gd name="connsiteX8" fmla="*/ 472300 w 2608121"/>
                  <a:gd name="connsiteY8" fmla="*/ 244475 h 555625"/>
                  <a:gd name="connsiteX9" fmla="*/ 2478900 w 2608121"/>
                  <a:gd name="connsiteY9" fmla="*/ 209550 h 555625"/>
                  <a:gd name="connsiteX10" fmla="*/ 2488425 w 2608121"/>
                  <a:gd name="connsiteY10" fmla="*/ 425450 h 555625"/>
                  <a:gd name="connsiteX11" fmla="*/ 481825 w 2608121"/>
                  <a:gd name="connsiteY11" fmla="*/ 492125 h 555625"/>
                  <a:gd name="connsiteX12" fmla="*/ 24625 w 2608121"/>
                  <a:gd name="connsiteY12" fmla="*/ 244475 h 555625"/>
                  <a:gd name="connsiteX0" fmla="*/ 20208 w 2622754"/>
                  <a:gd name="connsiteY0" fmla="*/ 244475 h 555625"/>
                  <a:gd name="connsiteX1" fmla="*/ 23383 w 2622754"/>
                  <a:gd name="connsiteY1" fmla="*/ 292100 h 555625"/>
                  <a:gd name="connsiteX2" fmla="*/ 471058 w 2622754"/>
                  <a:gd name="connsiteY2" fmla="*/ 555625 h 555625"/>
                  <a:gd name="connsiteX3" fmla="*/ 2572908 w 2622754"/>
                  <a:gd name="connsiteY3" fmla="*/ 485775 h 555625"/>
                  <a:gd name="connsiteX4" fmla="*/ 2576083 w 2622754"/>
                  <a:gd name="connsiteY4" fmla="*/ 142875 h 555625"/>
                  <a:gd name="connsiteX5" fmla="*/ 1629933 w 2622754"/>
                  <a:gd name="connsiteY5" fmla="*/ 0 h 555625"/>
                  <a:gd name="connsiteX6" fmla="*/ 29733 w 2622754"/>
                  <a:gd name="connsiteY6" fmla="*/ 38100 h 555625"/>
                  <a:gd name="connsiteX7" fmla="*/ 26558 w 2622754"/>
                  <a:gd name="connsiteY7" fmla="*/ 76200 h 555625"/>
                  <a:gd name="connsiteX8" fmla="*/ 486933 w 2622754"/>
                  <a:gd name="connsiteY8" fmla="*/ 244475 h 555625"/>
                  <a:gd name="connsiteX9" fmla="*/ 2493533 w 2622754"/>
                  <a:gd name="connsiteY9" fmla="*/ 209550 h 555625"/>
                  <a:gd name="connsiteX10" fmla="*/ 2503058 w 2622754"/>
                  <a:gd name="connsiteY10" fmla="*/ 425450 h 555625"/>
                  <a:gd name="connsiteX11" fmla="*/ 496458 w 2622754"/>
                  <a:gd name="connsiteY11" fmla="*/ 492125 h 555625"/>
                  <a:gd name="connsiteX12" fmla="*/ 20208 w 2622754"/>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63500 w 2599371"/>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85775 w 2599371"/>
                  <a:gd name="connsiteY11" fmla="*/ 488950 h 555625"/>
                  <a:gd name="connsiteX12" fmla="*/ 63500 w 2599371"/>
                  <a:gd name="connsiteY12" fmla="*/ 244475 h 555625"/>
                  <a:gd name="connsiteX0" fmla="*/ 96355 w 2632226"/>
                  <a:gd name="connsiteY0" fmla="*/ 244475 h 555625"/>
                  <a:gd name="connsiteX1" fmla="*/ 36030 w 2632226"/>
                  <a:gd name="connsiteY1" fmla="*/ 247650 h 555625"/>
                  <a:gd name="connsiteX2" fmla="*/ 32855 w 2632226"/>
                  <a:gd name="connsiteY2" fmla="*/ 292100 h 555625"/>
                  <a:gd name="connsiteX3" fmla="*/ 480530 w 2632226"/>
                  <a:gd name="connsiteY3" fmla="*/ 555625 h 555625"/>
                  <a:gd name="connsiteX4" fmla="*/ 2582380 w 2632226"/>
                  <a:gd name="connsiteY4" fmla="*/ 485775 h 555625"/>
                  <a:gd name="connsiteX5" fmla="*/ 2585555 w 2632226"/>
                  <a:gd name="connsiteY5" fmla="*/ 142875 h 555625"/>
                  <a:gd name="connsiteX6" fmla="*/ 1639405 w 2632226"/>
                  <a:gd name="connsiteY6" fmla="*/ 0 h 555625"/>
                  <a:gd name="connsiteX7" fmla="*/ 39205 w 2632226"/>
                  <a:gd name="connsiteY7" fmla="*/ 38100 h 555625"/>
                  <a:gd name="connsiteX8" fmla="*/ 36030 w 2632226"/>
                  <a:gd name="connsiteY8" fmla="*/ 76200 h 555625"/>
                  <a:gd name="connsiteX9" fmla="*/ 496405 w 2632226"/>
                  <a:gd name="connsiteY9" fmla="*/ 244475 h 555625"/>
                  <a:gd name="connsiteX10" fmla="*/ 2503005 w 2632226"/>
                  <a:gd name="connsiteY10" fmla="*/ 209550 h 555625"/>
                  <a:gd name="connsiteX11" fmla="*/ 2512530 w 2632226"/>
                  <a:gd name="connsiteY11" fmla="*/ 425450 h 555625"/>
                  <a:gd name="connsiteX12" fmla="*/ 518630 w 2632226"/>
                  <a:gd name="connsiteY12" fmla="*/ 488950 h 555625"/>
                  <a:gd name="connsiteX13" fmla="*/ 96355 w 2632226"/>
                  <a:gd name="connsiteY13" fmla="*/ 244475 h 555625"/>
                  <a:gd name="connsiteX0" fmla="*/ 105580 w 2641451"/>
                  <a:gd name="connsiteY0" fmla="*/ 244475 h 555625"/>
                  <a:gd name="connsiteX1" fmla="*/ 19061 w 2641451"/>
                  <a:gd name="connsiteY1" fmla="*/ 226218 h 555625"/>
                  <a:gd name="connsiteX2" fmla="*/ 42080 w 2641451"/>
                  <a:gd name="connsiteY2" fmla="*/ 292100 h 555625"/>
                  <a:gd name="connsiteX3" fmla="*/ 489755 w 2641451"/>
                  <a:gd name="connsiteY3" fmla="*/ 555625 h 555625"/>
                  <a:gd name="connsiteX4" fmla="*/ 2591605 w 2641451"/>
                  <a:gd name="connsiteY4" fmla="*/ 485775 h 555625"/>
                  <a:gd name="connsiteX5" fmla="*/ 2594780 w 2641451"/>
                  <a:gd name="connsiteY5" fmla="*/ 142875 h 555625"/>
                  <a:gd name="connsiteX6" fmla="*/ 1648630 w 2641451"/>
                  <a:gd name="connsiteY6" fmla="*/ 0 h 555625"/>
                  <a:gd name="connsiteX7" fmla="*/ 48430 w 2641451"/>
                  <a:gd name="connsiteY7" fmla="*/ 38100 h 555625"/>
                  <a:gd name="connsiteX8" fmla="*/ 45255 w 2641451"/>
                  <a:gd name="connsiteY8" fmla="*/ 76200 h 555625"/>
                  <a:gd name="connsiteX9" fmla="*/ 505630 w 2641451"/>
                  <a:gd name="connsiteY9" fmla="*/ 244475 h 555625"/>
                  <a:gd name="connsiteX10" fmla="*/ 2512230 w 2641451"/>
                  <a:gd name="connsiteY10" fmla="*/ 209550 h 555625"/>
                  <a:gd name="connsiteX11" fmla="*/ 2521755 w 2641451"/>
                  <a:gd name="connsiteY11" fmla="*/ 425450 h 555625"/>
                  <a:gd name="connsiteX12" fmla="*/ 527855 w 2641451"/>
                  <a:gd name="connsiteY12" fmla="*/ 488950 h 555625"/>
                  <a:gd name="connsiteX13" fmla="*/ 105580 w 2641451"/>
                  <a:gd name="connsiteY13" fmla="*/ 244475 h 555625"/>
                  <a:gd name="connsiteX0" fmla="*/ 100036 w 2635907"/>
                  <a:gd name="connsiteY0" fmla="*/ 244475 h 555625"/>
                  <a:gd name="connsiteX1" fmla="*/ 27804 w 2635907"/>
                  <a:gd name="connsiteY1" fmla="*/ 266699 h 555625"/>
                  <a:gd name="connsiteX2" fmla="*/ 36536 w 2635907"/>
                  <a:gd name="connsiteY2" fmla="*/ 292100 h 555625"/>
                  <a:gd name="connsiteX3" fmla="*/ 484211 w 2635907"/>
                  <a:gd name="connsiteY3" fmla="*/ 555625 h 555625"/>
                  <a:gd name="connsiteX4" fmla="*/ 2586061 w 2635907"/>
                  <a:gd name="connsiteY4" fmla="*/ 485775 h 555625"/>
                  <a:gd name="connsiteX5" fmla="*/ 2589236 w 2635907"/>
                  <a:gd name="connsiteY5" fmla="*/ 142875 h 555625"/>
                  <a:gd name="connsiteX6" fmla="*/ 1643086 w 2635907"/>
                  <a:gd name="connsiteY6" fmla="*/ 0 h 555625"/>
                  <a:gd name="connsiteX7" fmla="*/ 42886 w 2635907"/>
                  <a:gd name="connsiteY7" fmla="*/ 38100 h 555625"/>
                  <a:gd name="connsiteX8" fmla="*/ 39711 w 2635907"/>
                  <a:gd name="connsiteY8" fmla="*/ 76200 h 555625"/>
                  <a:gd name="connsiteX9" fmla="*/ 500086 w 2635907"/>
                  <a:gd name="connsiteY9" fmla="*/ 244475 h 555625"/>
                  <a:gd name="connsiteX10" fmla="*/ 2506686 w 2635907"/>
                  <a:gd name="connsiteY10" fmla="*/ 209550 h 555625"/>
                  <a:gd name="connsiteX11" fmla="*/ 2516211 w 2635907"/>
                  <a:gd name="connsiteY11" fmla="*/ 425450 h 555625"/>
                  <a:gd name="connsiteX12" fmla="*/ 522311 w 2635907"/>
                  <a:gd name="connsiteY12" fmla="*/ 488950 h 555625"/>
                  <a:gd name="connsiteX13" fmla="*/ 100036 w 2635907"/>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98616 w 2634487"/>
                  <a:gd name="connsiteY0" fmla="*/ 244475 h 555625"/>
                  <a:gd name="connsiteX1" fmla="*/ 16859 w 2634487"/>
                  <a:gd name="connsiteY1" fmla="*/ 226218 h 555625"/>
                  <a:gd name="connsiteX2" fmla="*/ 35116 w 2634487"/>
                  <a:gd name="connsiteY2" fmla="*/ 292100 h 555625"/>
                  <a:gd name="connsiteX3" fmla="*/ 482791 w 2634487"/>
                  <a:gd name="connsiteY3" fmla="*/ 555625 h 555625"/>
                  <a:gd name="connsiteX4" fmla="*/ 2584641 w 2634487"/>
                  <a:gd name="connsiteY4" fmla="*/ 485775 h 555625"/>
                  <a:gd name="connsiteX5" fmla="*/ 2587816 w 2634487"/>
                  <a:gd name="connsiteY5" fmla="*/ 142875 h 555625"/>
                  <a:gd name="connsiteX6" fmla="*/ 1641666 w 2634487"/>
                  <a:gd name="connsiteY6" fmla="*/ 0 h 555625"/>
                  <a:gd name="connsiteX7" fmla="*/ 41466 w 2634487"/>
                  <a:gd name="connsiteY7" fmla="*/ 38100 h 555625"/>
                  <a:gd name="connsiteX8" fmla="*/ 38291 w 2634487"/>
                  <a:gd name="connsiteY8" fmla="*/ 76200 h 555625"/>
                  <a:gd name="connsiteX9" fmla="*/ 498666 w 2634487"/>
                  <a:gd name="connsiteY9" fmla="*/ 244475 h 555625"/>
                  <a:gd name="connsiteX10" fmla="*/ 2505266 w 2634487"/>
                  <a:gd name="connsiteY10" fmla="*/ 209550 h 555625"/>
                  <a:gd name="connsiteX11" fmla="*/ 2514791 w 2634487"/>
                  <a:gd name="connsiteY11" fmla="*/ 425450 h 555625"/>
                  <a:gd name="connsiteX12" fmla="*/ 520891 w 2634487"/>
                  <a:gd name="connsiteY12" fmla="*/ 488950 h 555625"/>
                  <a:gd name="connsiteX13" fmla="*/ 98616 w 2634487"/>
                  <a:gd name="connsiteY13" fmla="*/ 244475 h 555625"/>
                  <a:gd name="connsiteX0" fmla="*/ 81757 w 2617628"/>
                  <a:gd name="connsiteY0" fmla="*/ 244475 h 555625"/>
                  <a:gd name="connsiteX1" fmla="*/ 0 w 2617628"/>
                  <a:gd name="connsiteY1" fmla="*/ 226218 h 555625"/>
                  <a:gd name="connsiteX2" fmla="*/ 18257 w 2617628"/>
                  <a:gd name="connsiteY2" fmla="*/ 292100 h 555625"/>
                  <a:gd name="connsiteX3" fmla="*/ 465932 w 2617628"/>
                  <a:gd name="connsiteY3" fmla="*/ 555625 h 555625"/>
                  <a:gd name="connsiteX4" fmla="*/ 2567782 w 2617628"/>
                  <a:gd name="connsiteY4" fmla="*/ 485775 h 555625"/>
                  <a:gd name="connsiteX5" fmla="*/ 2570957 w 2617628"/>
                  <a:gd name="connsiteY5" fmla="*/ 142875 h 555625"/>
                  <a:gd name="connsiteX6" fmla="*/ 1624807 w 2617628"/>
                  <a:gd name="connsiteY6" fmla="*/ 0 h 555625"/>
                  <a:gd name="connsiteX7" fmla="*/ 24607 w 2617628"/>
                  <a:gd name="connsiteY7" fmla="*/ 38100 h 555625"/>
                  <a:gd name="connsiteX8" fmla="*/ 21432 w 2617628"/>
                  <a:gd name="connsiteY8" fmla="*/ 76200 h 555625"/>
                  <a:gd name="connsiteX9" fmla="*/ 481807 w 2617628"/>
                  <a:gd name="connsiteY9" fmla="*/ 244475 h 555625"/>
                  <a:gd name="connsiteX10" fmla="*/ 2488407 w 2617628"/>
                  <a:gd name="connsiteY10" fmla="*/ 209550 h 555625"/>
                  <a:gd name="connsiteX11" fmla="*/ 2497932 w 2617628"/>
                  <a:gd name="connsiteY11" fmla="*/ 425450 h 555625"/>
                  <a:gd name="connsiteX12" fmla="*/ 504032 w 2617628"/>
                  <a:gd name="connsiteY12" fmla="*/ 488950 h 555625"/>
                  <a:gd name="connsiteX13" fmla="*/ 81757 w 2617628"/>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9844 w 2603340"/>
                  <a:gd name="connsiteY7" fmla="*/ 33337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0955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3340" h="555625">
                    <a:moveTo>
                      <a:pt x="67469" y="244475"/>
                    </a:moveTo>
                    <a:cubicBezTo>
                      <a:pt x="66940" y="247651"/>
                      <a:pt x="46301" y="239713"/>
                      <a:pt x="0" y="242887"/>
                    </a:cubicBezTo>
                    <a:cubicBezTo>
                      <a:pt x="6086" y="288924"/>
                      <a:pt x="-2116" y="262732"/>
                      <a:pt x="3969" y="292100"/>
                    </a:cubicBezTo>
                    <a:lnTo>
                      <a:pt x="451644" y="555625"/>
                    </a:lnTo>
                    <a:lnTo>
                      <a:pt x="2553494" y="485775"/>
                    </a:lnTo>
                    <a:cubicBezTo>
                      <a:pt x="2605352" y="396875"/>
                      <a:pt x="2631811" y="276225"/>
                      <a:pt x="2556669" y="142875"/>
                    </a:cubicBezTo>
                    <a:lnTo>
                      <a:pt x="1610519" y="0"/>
                    </a:lnTo>
                    <a:lnTo>
                      <a:pt x="10319" y="30955"/>
                    </a:lnTo>
                    <a:lnTo>
                      <a:pt x="7144" y="76200"/>
                    </a:lnTo>
                    <a:lnTo>
                      <a:pt x="467519" y="244475"/>
                    </a:lnTo>
                    <a:lnTo>
                      <a:pt x="2474119" y="209550"/>
                    </a:lnTo>
                    <a:cubicBezTo>
                      <a:pt x="2527565" y="280988"/>
                      <a:pt x="2515923" y="346075"/>
                      <a:pt x="2483644" y="425450"/>
                    </a:cubicBezTo>
                    <a:lnTo>
                      <a:pt x="489744" y="488950"/>
                    </a:lnTo>
                    <a:lnTo>
                      <a:pt x="67469" y="244475"/>
                    </a:lnTo>
                    <a:close/>
                  </a:path>
                </a:pathLst>
              </a:custGeom>
              <a:solidFill>
                <a:schemeClr val="accent4"/>
              </a:solidFill>
              <a:ln>
                <a:no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2701" b="0" u="none" strike="noStrike" kern="1200" cap="none" spc="0" normalizeH="0" baseline="0" noProof="0">
                  <a:ln>
                    <a:noFill/>
                  </a:ln>
                  <a:solidFill>
                    <a:prstClr val="white"/>
                  </a:solidFill>
                  <a:effectLst/>
                  <a:uLnTx/>
                  <a:uFillTx/>
                  <a:latin typeface="Arial"/>
                  <a:ea typeface="Arial Unicode MS"/>
                  <a:cs typeface="+mn-cs"/>
                </a:endParaRPr>
              </a:p>
            </p:txBody>
          </p:sp>
          <p:sp>
            <p:nvSpPr>
              <p:cNvPr id="18" name="Freeform 19">
                <a:extLst>
                  <a:ext uri="{FF2B5EF4-FFF2-40B4-BE49-F238E27FC236}">
                    <a16:creationId xmlns:a16="http://schemas.microsoft.com/office/drawing/2014/main" xmlns="" id="{E8039A20-0078-4C61-B924-F31526FD1E54}"/>
                  </a:ext>
                </a:extLst>
              </p:cNvPr>
              <p:cNvSpPr/>
              <p:nvPr/>
            </p:nvSpPr>
            <p:spPr>
              <a:xfrm>
                <a:off x="3695702" y="3233738"/>
                <a:ext cx="2458684" cy="383382"/>
              </a:xfrm>
              <a:custGeom>
                <a:avLst/>
                <a:gdLst>
                  <a:gd name="connsiteX0" fmla="*/ 7144 w 2424113"/>
                  <a:gd name="connsiteY0" fmla="*/ 0 h 378619"/>
                  <a:gd name="connsiteX1" fmla="*/ 0 w 2424113"/>
                  <a:gd name="connsiteY1" fmla="*/ 130969 h 378619"/>
                  <a:gd name="connsiteX2" fmla="*/ 431007 w 2424113"/>
                  <a:gd name="connsiteY2" fmla="*/ 378619 h 378619"/>
                  <a:gd name="connsiteX3" fmla="*/ 2424113 w 2424113"/>
                  <a:gd name="connsiteY3" fmla="*/ 304800 h 378619"/>
                  <a:gd name="connsiteX4" fmla="*/ 2414588 w 2424113"/>
                  <a:gd name="connsiteY4" fmla="*/ 109538 h 378619"/>
                  <a:gd name="connsiteX5" fmla="*/ 428625 w 2424113"/>
                  <a:gd name="connsiteY5" fmla="*/ 150019 h 378619"/>
                  <a:gd name="connsiteX6" fmla="*/ 7144 w 2424113"/>
                  <a:gd name="connsiteY6" fmla="*/ 0 h 378619"/>
                  <a:gd name="connsiteX0" fmla="*/ 7144 w 2436996"/>
                  <a:gd name="connsiteY0" fmla="*/ 0 h 378619"/>
                  <a:gd name="connsiteX1" fmla="*/ 0 w 2436996"/>
                  <a:gd name="connsiteY1" fmla="*/ 130969 h 378619"/>
                  <a:gd name="connsiteX2" fmla="*/ 431007 w 2436996"/>
                  <a:gd name="connsiteY2" fmla="*/ 378619 h 378619"/>
                  <a:gd name="connsiteX3" fmla="*/ 2424113 w 2436996"/>
                  <a:gd name="connsiteY3" fmla="*/ 304800 h 378619"/>
                  <a:gd name="connsiteX4" fmla="*/ 2414588 w 2436996"/>
                  <a:gd name="connsiteY4" fmla="*/ 109538 h 378619"/>
                  <a:gd name="connsiteX5" fmla="*/ 428625 w 2436996"/>
                  <a:gd name="connsiteY5" fmla="*/ 150019 h 378619"/>
                  <a:gd name="connsiteX6" fmla="*/ 7144 w 2436996"/>
                  <a:gd name="connsiteY6" fmla="*/ 0 h 378619"/>
                  <a:gd name="connsiteX0" fmla="*/ 7144 w 2448855"/>
                  <a:gd name="connsiteY0" fmla="*/ 0 h 378619"/>
                  <a:gd name="connsiteX1" fmla="*/ 0 w 2448855"/>
                  <a:gd name="connsiteY1" fmla="*/ 130969 h 378619"/>
                  <a:gd name="connsiteX2" fmla="*/ 431007 w 2448855"/>
                  <a:gd name="connsiteY2" fmla="*/ 378619 h 378619"/>
                  <a:gd name="connsiteX3" fmla="*/ 2424113 w 2448855"/>
                  <a:gd name="connsiteY3" fmla="*/ 304800 h 378619"/>
                  <a:gd name="connsiteX4" fmla="*/ 2414588 w 2448855"/>
                  <a:gd name="connsiteY4" fmla="*/ 109538 h 378619"/>
                  <a:gd name="connsiteX5" fmla="*/ 428625 w 2448855"/>
                  <a:gd name="connsiteY5" fmla="*/ 150019 h 378619"/>
                  <a:gd name="connsiteX6" fmla="*/ 7144 w 2448855"/>
                  <a:gd name="connsiteY6" fmla="*/ 0 h 378619"/>
                  <a:gd name="connsiteX0" fmla="*/ 7144 w 2444270"/>
                  <a:gd name="connsiteY0" fmla="*/ 0 h 378619"/>
                  <a:gd name="connsiteX1" fmla="*/ 0 w 2444270"/>
                  <a:gd name="connsiteY1" fmla="*/ 130969 h 378619"/>
                  <a:gd name="connsiteX2" fmla="*/ 431007 w 2444270"/>
                  <a:gd name="connsiteY2" fmla="*/ 378619 h 378619"/>
                  <a:gd name="connsiteX3" fmla="*/ 2414588 w 2444270"/>
                  <a:gd name="connsiteY3" fmla="*/ 314325 h 378619"/>
                  <a:gd name="connsiteX4" fmla="*/ 2414588 w 2444270"/>
                  <a:gd name="connsiteY4" fmla="*/ 109538 h 378619"/>
                  <a:gd name="connsiteX5" fmla="*/ 428625 w 2444270"/>
                  <a:gd name="connsiteY5" fmla="*/ 150019 h 378619"/>
                  <a:gd name="connsiteX6" fmla="*/ 7144 w 2444270"/>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28625 w 2446779"/>
                  <a:gd name="connsiteY5" fmla="*/ 150019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2913 w 2446779"/>
                  <a:gd name="connsiteY5" fmla="*/ 142875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5294 w 2446779"/>
                  <a:gd name="connsiteY5" fmla="*/ 135731 h 378619"/>
                  <a:gd name="connsiteX6" fmla="*/ 7144 w 2446779"/>
                  <a:gd name="connsiteY6" fmla="*/ 0 h 378619"/>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14287 w 2451541"/>
                  <a:gd name="connsiteY0" fmla="*/ 0 h 385763"/>
                  <a:gd name="connsiteX1" fmla="*/ 0 w 2451541"/>
                  <a:gd name="connsiteY1" fmla="*/ 145257 h 385763"/>
                  <a:gd name="connsiteX2" fmla="*/ 435769 w 2451541"/>
                  <a:gd name="connsiteY2" fmla="*/ 385763 h 385763"/>
                  <a:gd name="connsiteX3" fmla="*/ 2419350 w 2451541"/>
                  <a:gd name="connsiteY3" fmla="*/ 321469 h 385763"/>
                  <a:gd name="connsiteX4" fmla="*/ 2419350 w 2451541"/>
                  <a:gd name="connsiteY4" fmla="*/ 107157 h 385763"/>
                  <a:gd name="connsiteX5" fmla="*/ 450056 w 2451541"/>
                  <a:gd name="connsiteY5" fmla="*/ 142875 h 385763"/>
                  <a:gd name="connsiteX6" fmla="*/ 14287 w 2451541"/>
                  <a:gd name="connsiteY6" fmla="*/ 0 h 385763"/>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11905 w 2458684"/>
                  <a:gd name="connsiteY0" fmla="*/ 0 h 383382"/>
                  <a:gd name="connsiteX1" fmla="*/ 0 w 2458684"/>
                  <a:gd name="connsiteY1" fmla="*/ 138114 h 383382"/>
                  <a:gd name="connsiteX2" fmla="*/ 442912 w 2458684"/>
                  <a:gd name="connsiteY2" fmla="*/ 383382 h 383382"/>
                  <a:gd name="connsiteX3" fmla="*/ 2426493 w 2458684"/>
                  <a:gd name="connsiteY3" fmla="*/ 319088 h 383382"/>
                  <a:gd name="connsiteX4" fmla="*/ 2426493 w 2458684"/>
                  <a:gd name="connsiteY4" fmla="*/ 104776 h 383382"/>
                  <a:gd name="connsiteX5" fmla="*/ 457199 w 2458684"/>
                  <a:gd name="connsiteY5" fmla="*/ 140494 h 383382"/>
                  <a:gd name="connsiteX6" fmla="*/ 11905 w 2458684"/>
                  <a:gd name="connsiteY6" fmla="*/ 0 h 383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8684" h="383382">
                    <a:moveTo>
                      <a:pt x="11905" y="0"/>
                    </a:moveTo>
                    <a:cubicBezTo>
                      <a:pt x="25399" y="53182"/>
                      <a:pt x="19843" y="123033"/>
                      <a:pt x="0" y="138114"/>
                    </a:cubicBezTo>
                    <a:lnTo>
                      <a:pt x="442912" y="383382"/>
                    </a:lnTo>
                    <a:lnTo>
                      <a:pt x="2426493" y="319088"/>
                    </a:lnTo>
                    <a:cubicBezTo>
                      <a:pt x="2466181" y="277813"/>
                      <a:pt x="2472531" y="174625"/>
                      <a:pt x="2426493" y="104776"/>
                    </a:cubicBezTo>
                    <a:lnTo>
                      <a:pt x="457199" y="140494"/>
                    </a:lnTo>
                    <a:lnTo>
                      <a:pt x="11905" y="0"/>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2701" b="0" u="none" strike="noStrike" kern="1200" cap="none" spc="0" normalizeH="0" baseline="0" noProof="0">
                  <a:ln>
                    <a:noFill/>
                  </a:ln>
                  <a:solidFill>
                    <a:prstClr val="white"/>
                  </a:solidFill>
                  <a:effectLst/>
                  <a:uLnTx/>
                  <a:uFillTx/>
                  <a:latin typeface="Arial"/>
                  <a:ea typeface="Arial Unicode MS"/>
                  <a:cs typeface="+mn-cs"/>
                </a:endParaRPr>
              </a:p>
            </p:txBody>
          </p:sp>
        </p:grpSp>
        <p:grpSp>
          <p:nvGrpSpPr>
            <p:cNvPr id="8" name="Group 7">
              <a:extLst>
                <a:ext uri="{FF2B5EF4-FFF2-40B4-BE49-F238E27FC236}">
                  <a16:creationId xmlns:a16="http://schemas.microsoft.com/office/drawing/2014/main" xmlns="" id="{CD66FACA-1C63-447E-81F6-3087FBA1B14D}"/>
                </a:ext>
              </a:extLst>
            </p:cNvPr>
            <p:cNvGrpSpPr/>
            <p:nvPr/>
          </p:nvGrpSpPr>
          <p:grpSpPr>
            <a:xfrm flipH="1">
              <a:off x="4155315" y="4711652"/>
              <a:ext cx="1753505" cy="486436"/>
              <a:chOff x="3622676" y="3492499"/>
              <a:chExt cx="2575177" cy="714375"/>
            </a:xfrm>
            <a:effectLst>
              <a:outerShdw blurRad="50800" dist="38100" dir="8100000" algn="tr" rotWithShape="0">
                <a:prstClr val="black">
                  <a:alpha val="40000"/>
                </a:prstClr>
              </a:outerShdw>
            </a:effectLst>
          </p:grpSpPr>
          <p:sp>
            <p:nvSpPr>
              <p:cNvPr id="15" name="Freeform 21">
                <a:extLst>
                  <a:ext uri="{FF2B5EF4-FFF2-40B4-BE49-F238E27FC236}">
                    <a16:creationId xmlns:a16="http://schemas.microsoft.com/office/drawing/2014/main" xmlns="" id="{16BAE55A-1D80-42D3-80C0-F44A1490FE72}"/>
                  </a:ext>
                </a:extLst>
              </p:cNvPr>
              <p:cNvSpPr/>
              <p:nvPr/>
            </p:nvSpPr>
            <p:spPr>
              <a:xfrm>
                <a:off x="3622676" y="3492499"/>
                <a:ext cx="2575177"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3535"/>
                  <a:gd name="connsiteY0" fmla="*/ 0 h 714375"/>
                  <a:gd name="connsiteX1" fmla="*/ 6350 w 2573535"/>
                  <a:gd name="connsiteY1" fmla="*/ 177800 h 714375"/>
                  <a:gd name="connsiteX2" fmla="*/ 9525 w 2573535"/>
                  <a:gd name="connsiteY2" fmla="*/ 266700 h 714375"/>
                  <a:gd name="connsiteX3" fmla="*/ 2460625 w 2573535"/>
                  <a:gd name="connsiteY3" fmla="*/ 273050 h 714375"/>
                  <a:gd name="connsiteX4" fmla="*/ 2457450 w 2573535"/>
                  <a:gd name="connsiteY4" fmla="*/ 587375 h 714375"/>
                  <a:gd name="connsiteX5" fmla="*/ 66675 w 2573535"/>
                  <a:gd name="connsiteY5" fmla="*/ 590550 h 714375"/>
                  <a:gd name="connsiteX6" fmla="*/ 88900 w 2573535"/>
                  <a:gd name="connsiteY6" fmla="*/ 593725 h 714375"/>
                  <a:gd name="connsiteX7" fmla="*/ 92075 w 2573535"/>
                  <a:gd name="connsiteY7" fmla="*/ 546100 h 714375"/>
                  <a:gd name="connsiteX8" fmla="*/ 0 w 2573535"/>
                  <a:gd name="connsiteY8" fmla="*/ 619125 h 714375"/>
                  <a:gd name="connsiteX9" fmla="*/ 6350 w 2573535"/>
                  <a:gd name="connsiteY9" fmla="*/ 714375 h 714375"/>
                  <a:gd name="connsiteX10" fmla="*/ 2565400 w 2573535"/>
                  <a:gd name="connsiteY10" fmla="*/ 714375 h 714375"/>
                  <a:gd name="connsiteX11" fmla="*/ 2567732 w 2573535"/>
                  <a:gd name="connsiteY11" fmla="*/ 201861 h 714375"/>
                  <a:gd name="connsiteX12" fmla="*/ 2295525 w 2573535"/>
                  <a:gd name="connsiteY12" fmla="*/ 0 h 714375"/>
                  <a:gd name="connsiteX13" fmla="*/ 225425 w 2573535"/>
                  <a:gd name="connsiteY13" fmla="*/ 0 h 714375"/>
                  <a:gd name="connsiteX0" fmla="*/ 225425 w 2575177"/>
                  <a:gd name="connsiteY0" fmla="*/ 0 h 714375"/>
                  <a:gd name="connsiteX1" fmla="*/ 6350 w 2575177"/>
                  <a:gd name="connsiteY1" fmla="*/ 177800 h 714375"/>
                  <a:gd name="connsiteX2" fmla="*/ 9525 w 2575177"/>
                  <a:gd name="connsiteY2" fmla="*/ 266700 h 714375"/>
                  <a:gd name="connsiteX3" fmla="*/ 2460625 w 2575177"/>
                  <a:gd name="connsiteY3" fmla="*/ 273050 h 714375"/>
                  <a:gd name="connsiteX4" fmla="*/ 2457450 w 2575177"/>
                  <a:gd name="connsiteY4" fmla="*/ 587375 h 714375"/>
                  <a:gd name="connsiteX5" fmla="*/ 66675 w 2575177"/>
                  <a:gd name="connsiteY5" fmla="*/ 590550 h 714375"/>
                  <a:gd name="connsiteX6" fmla="*/ 88900 w 2575177"/>
                  <a:gd name="connsiteY6" fmla="*/ 593725 h 714375"/>
                  <a:gd name="connsiteX7" fmla="*/ 92075 w 2575177"/>
                  <a:gd name="connsiteY7" fmla="*/ 546100 h 714375"/>
                  <a:gd name="connsiteX8" fmla="*/ 0 w 2575177"/>
                  <a:gd name="connsiteY8" fmla="*/ 619125 h 714375"/>
                  <a:gd name="connsiteX9" fmla="*/ 6350 w 2575177"/>
                  <a:gd name="connsiteY9" fmla="*/ 714375 h 714375"/>
                  <a:gd name="connsiteX10" fmla="*/ 2565400 w 2575177"/>
                  <a:gd name="connsiteY10" fmla="*/ 714375 h 714375"/>
                  <a:gd name="connsiteX11" fmla="*/ 2572743 w 2575177"/>
                  <a:gd name="connsiteY11" fmla="*/ 201861 h 714375"/>
                  <a:gd name="connsiteX12" fmla="*/ 2295525 w 2575177"/>
                  <a:gd name="connsiteY12" fmla="*/ 0 h 714375"/>
                  <a:gd name="connsiteX13" fmla="*/ 225425 w 2575177"/>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5177"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0626" y="377544"/>
                      <a:pt x="2572743" y="201861"/>
                    </a:cubicBezTo>
                    <a:cubicBezTo>
                      <a:pt x="2487018" y="120369"/>
                      <a:pt x="2381250" y="65617"/>
                      <a:pt x="2295525" y="0"/>
                    </a:cubicBezTo>
                    <a:lnTo>
                      <a:pt x="225425" y="0"/>
                    </a:lnTo>
                    <a:close/>
                  </a:path>
                </a:pathLst>
              </a:custGeom>
              <a:solidFill>
                <a:schemeClr val="accent3"/>
              </a:solidFill>
              <a:ln>
                <a:no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2701" b="0" u="none" strike="noStrike" kern="1200" cap="none" spc="0" normalizeH="0" baseline="0" noProof="0" dirty="0">
                  <a:ln>
                    <a:noFill/>
                  </a:ln>
                  <a:solidFill>
                    <a:prstClr val="white"/>
                  </a:solidFill>
                  <a:effectLst/>
                  <a:uLnTx/>
                  <a:uFillTx/>
                  <a:latin typeface="Arial"/>
                  <a:ea typeface="Arial Unicode MS"/>
                  <a:cs typeface="+mn-cs"/>
                </a:endParaRPr>
              </a:p>
            </p:txBody>
          </p:sp>
          <p:sp>
            <p:nvSpPr>
              <p:cNvPr id="16" name="Rectangle 22">
                <a:extLst>
                  <a:ext uri="{FF2B5EF4-FFF2-40B4-BE49-F238E27FC236}">
                    <a16:creationId xmlns:a16="http://schemas.microsoft.com/office/drawing/2014/main" xmlns="" id="{92E7BFD0-7A70-47A3-B62D-273B4D7B0EE6}"/>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2701" b="0" u="none" strike="noStrike" kern="1200" cap="none" spc="0" normalizeH="0" baseline="0" noProof="0">
                  <a:ln>
                    <a:noFill/>
                  </a:ln>
                  <a:solidFill>
                    <a:prstClr val="white"/>
                  </a:solidFill>
                  <a:effectLst/>
                  <a:uLnTx/>
                  <a:uFillTx/>
                  <a:latin typeface="Arial"/>
                  <a:ea typeface="Arial Unicode MS"/>
                  <a:cs typeface="+mn-cs"/>
                </a:endParaRPr>
              </a:p>
            </p:txBody>
          </p:sp>
        </p:grpSp>
        <p:grpSp>
          <p:nvGrpSpPr>
            <p:cNvPr id="9" name="Group 8">
              <a:extLst>
                <a:ext uri="{FF2B5EF4-FFF2-40B4-BE49-F238E27FC236}">
                  <a16:creationId xmlns:a16="http://schemas.microsoft.com/office/drawing/2014/main" xmlns="" id="{303B896E-AFBB-4CED-80AE-BACD9D40BAA4}"/>
                </a:ext>
              </a:extLst>
            </p:cNvPr>
            <p:cNvGrpSpPr/>
            <p:nvPr/>
          </p:nvGrpSpPr>
          <p:grpSpPr>
            <a:xfrm>
              <a:off x="4203709" y="4329734"/>
              <a:ext cx="1681345" cy="465751"/>
              <a:chOff x="3622676" y="3492499"/>
              <a:chExt cx="2578868" cy="714375"/>
            </a:xfrm>
            <a:effectLst>
              <a:outerShdw blurRad="50800" dist="38100" dir="8100000" algn="tr" rotWithShape="0">
                <a:prstClr val="black">
                  <a:alpha val="40000"/>
                </a:prstClr>
              </a:outerShdw>
            </a:effectLst>
          </p:grpSpPr>
          <p:sp>
            <p:nvSpPr>
              <p:cNvPr id="13" name="Freeform 24">
                <a:extLst>
                  <a:ext uri="{FF2B5EF4-FFF2-40B4-BE49-F238E27FC236}">
                    <a16:creationId xmlns:a16="http://schemas.microsoft.com/office/drawing/2014/main" xmlns="" id="{4A4834E8-40A2-40F8-BBC0-644FF4EA6CC4}"/>
                  </a:ext>
                </a:extLst>
              </p:cNvPr>
              <p:cNvSpPr/>
              <p:nvPr/>
            </p:nvSpPr>
            <p:spPr>
              <a:xfrm>
                <a:off x="3622676" y="3492499"/>
                <a:ext cx="2578868"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8868"/>
                  <a:gd name="connsiteY0" fmla="*/ 0 h 714375"/>
                  <a:gd name="connsiteX1" fmla="*/ 6350 w 2578868"/>
                  <a:gd name="connsiteY1" fmla="*/ 177800 h 714375"/>
                  <a:gd name="connsiteX2" fmla="*/ 9525 w 2578868"/>
                  <a:gd name="connsiteY2" fmla="*/ 266700 h 714375"/>
                  <a:gd name="connsiteX3" fmla="*/ 2460625 w 2578868"/>
                  <a:gd name="connsiteY3" fmla="*/ 273050 h 714375"/>
                  <a:gd name="connsiteX4" fmla="*/ 2457450 w 2578868"/>
                  <a:gd name="connsiteY4" fmla="*/ 587375 h 714375"/>
                  <a:gd name="connsiteX5" fmla="*/ 66675 w 2578868"/>
                  <a:gd name="connsiteY5" fmla="*/ 590550 h 714375"/>
                  <a:gd name="connsiteX6" fmla="*/ 88900 w 2578868"/>
                  <a:gd name="connsiteY6" fmla="*/ 593725 h 714375"/>
                  <a:gd name="connsiteX7" fmla="*/ 92075 w 2578868"/>
                  <a:gd name="connsiteY7" fmla="*/ 546100 h 714375"/>
                  <a:gd name="connsiteX8" fmla="*/ 0 w 2578868"/>
                  <a:gd name="connsiteY8" fmla="*/ 619125 h 714375"/>
                  <a:gd name="connsiteX9" fmla="*/ 6350 w 2578868"/>
                  <a:gd name="connsiteY9" fmla="*/ 714375 h 714375"/>
                  <a:gd name="connsiteX10" fmla="*/ 2565400 w 2578868"/>
                  <a:gd name="connsiteY10" fmla="*/ 714375 h 714375"/>
                  <a:gd name="connsiteX11" fmla="*/ 2578868 w 2578868"/>
                  <a:gd name="connsiteY11" fmla="*/ 202083 h 714375"/>
                  <a:gd name="connsiteX12" fmla="*/ 2295525 w 2578868"/>
                  <a:gd name="connsiteY12" fmla="*/ 0 h 714375"/>
                  <a:gd name="connsiteX13" fmla="*/ 225425 w 2578868"/>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8868"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6751" y="377766"/>
                      <a:pt x="2578868" y="202083"/>
                    </a:cubicBezTo>
                    <a:cubicBezTo>
                      <a:pt x="2493143" y="120591"/>
                      <a:pt x="2381250" y="65617"/>
                      <a:pt x="2295525" y="0"/>
                    </a:cubicBezTo>
                    <a:lnTo>
                      <a:pt x="225425" y="0"/>
                    </a:lnTo>
                    <a:close/>
                  </a:path>
                </a:pathLst>
              </a:custGeom>
              <a:solidFill>
                <a:schemeClr val="accent2"/>
              </a:solidFill>
              <a:ln>
                <a:no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2701" b="0" u="none" strike="noStrike" kern="1200" cap="none" spc="0" normalizeH="0" baseline="0" noProof="0" dirty="0">
                  <a:ln>
                    <a:noFill/>
                  </a:ln>
                  <a:solidFill>
                    <a:prstClr val="white"/>
                  </a:solidFill>
                  <a:effectLst/>
                  <a:uLnTx/>
                  <a:uFillTx/>
                  <a:latin typeface="Arial"/>
                  <a:ea typeface="Arial Unicode MS"/>
                  <a:cs typeface="+mn-cs"/>
                </a:endParaRPr>
              </a:p>
            </p:txBody>
          </p:sp>
          <p:sp>
            <p:nvSpPr>
              <p:cNvPr id="14" name="Rectangle 22">
                <a:extLst>
                  <a:ext uri="{FF2B5EF4-FFF2-40B4-BE49-F238E27FC236}">
                    <a16:creationId xmlns:a16="http://schemas.microsoft.com/office/drawing/2014/main" xmlns="" id="{35D2E122-1EF3-4220-ABE2-04041E76EE92}"/>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2701" b="0" u="none" strike="noStrike" kern="1200" cap="none" spc="0" normalizeH="0" baseline="0" noProof="0">
                  <a:ln>
                    <a:noFill/>
                  </a:ln>
                  <a:solidFill>
                    <a:prstClr val="white"/>
                  </a:solidFill>
                  <a:effectLst/>
                  <a:uLnTx/>
                  <a:uFillTx/>
                  <a:latin typeface="Arial"/>
                  <a:ea typeface="Arial Unicode MS"/>
                  <a:cs typeface="+mn-cs"/>
                </a:endParaRPr>
              </a:p>
            </p:txBody>
          </p:sp>
        </p:grpSp>
        <p:grpSp>
          <p:nvGrpSpPr>
            <p:cNvPr id="10" name="Group 9">
              <a:extLst>
                <a:ext uri="{FF2B5EF4-FFF2-40B4-BE49-F238E27FC236}">
                  <a16:creationId xmlns:a16="http://schemas.microsoft.com/office/drawing/2014/main" xmlns="" id="{58A3C7EA-4A71-46E6-BD8C-824D91264A10}"/>
                </a:ext>
              </a:extLst>
            </p:cNvPr>
            <p:cNvGrpSpPr/>
            <p:nvPr/>
          </p:nvGrpSpPr>
          <p:grpSpPr>
            <a:xfrm>
              <a:off x="4117666" y="4061275"/>
              <a:ext cx="1832471" cy="391100"/>
              <a:chOff x="3644106" y="3130550"/>
              <a:chExt cx="2603340" cy="555625"/>
            </a:xfrm>
            <a:effectLst>
              <a:outerShdw blurRad="50800" dist="38100" dir="8100000" algn="tr" rotWithShape="0">
                <a:prstClr val="black">
                  <a:alpha val="40000"/>
                </a:prstClr>
              </a:outerShdw>
            </a:effectLst>
          </p:grpSpPr>
          <p:sp>
            <p:nvSpPr>
              <p:cNvPr id="11" name="Freeform 27">
                <a:extLst>
                  <a:ext uri="{FF2B5EF4-FFF2-40B4-BE49-F238E27FC236}">
                    <a16:creationId xmlns:a16="http://schemas.microsoft.com/office/drawing/2014/main" xmlns="" id="{91AF17A4-D0DF-44B6-85AE-9E95BC013F17}"/>
                  </a:ext>
                </a:extLst>
              </p:cNvPr>
              <p:cNvSpPr/>
              <p:nvPr/>
            </p:nvSpPr>
            <p:spPr>
              <a:xfrm>
                <a:off x="3644106" y="3130550"/>
                <a:ext cx="2603340" cy="555625"/>
              </a:xfrm>
              <a:custGeom>
                <a:avLst/>
                <a:gdLst>
                  <a:gd name="connsiteX0" fmla="*/ 47625 w 2552700"/>
                  <a:gd name="connsiteY0" fmla="*/ 374650 h 685800"/>
                  <a:gd name="connsiteX1" fmla="*/ 0 w 2552700"/>
                  <a:gd name="connsiteY1" fmla="*/ 422275 h 685800"/>
                  <a:gd name="connsiteX2" fmla="*/ 447675 w 2552700"/>
                  <a:gd name="connsiteY2" fmla="*/ 685800 h 685800"/>
                  <a:gd name="connsiteX3" fmla="*/ 2549525 w 2552700"/>
                  <a:gd name="connsiteY3" fmla="*/ 615950 h 685800"/>
                  <a:gd name="connsiteX4" fmla="*/ 2552700 w 2552700"/>
                  <a:gd name="connsiteY4" fmla="*/ 273050 h 685800"/>
                  <a:gd name="connsiteX5" fmla="*/ 1384300 w 2552700"/>
                  <a:gd name="connsiteY5" fmla="*/ 0 h 685800"/>
                  <a:gd name="connsiteX6" fmla="*/ 6350 w 2552700"/>
                  <a:gd name="connsiteY6" fmla="*/ 168275 h 685800"/>
                  <a:gd name="connsiteX7" fmla="*/ 3175 w 2552700"/>
                  <a:gd name="connsiteY7" fmla="*/ 206375 h 685800"/>
                  <a:gd name="connsiteX8" fmla="*/ 463550 w 2552700"/>
                  <a:gd name="connsiteY8" fmla="*/ 374650 h 685800"/>
                  <a:gd name="connsiteX9" fmla="*/ 2520950 w 2552700"/>
                  <a:gd name="connsiteY9" fmla="*/ 333375 h 685800"/>
                  <a:gd name="connsiteX10" fmla="*/ 2501900 w 2552700"/>
                  <a:gd name="connsiteY10" fmla="*/ 549275 h 685800"/>
                  <a:gd name="connsiteX11" fmla="*/ 473075 w 2552700"/>
                  <a:gd name="connsiteY11" fmla="*/ 622300 h 685800"/>
                  <a:gd name="connsiteX12" fmla="*/ 47625 w 2552700"/>
                  <a:gd name="connsiteY12" fmla="*/ 374650 h 685800"/>
                  <a:gd name="connsiteX0" fmla="*/ 47625 w 2552700"/>
                  <a:gd name="connsiteY0" fmla="*/ 263525 h 574675"/>
                  <a:gd name="connsiteX1" fmla="*/ 0 w 2552700"/>
                  <a:gd name="connsiteY1" fmla="*/ 311150 h 574675"/>
                  <a:gd name="connsiteX2" fmla="*/ 447675 w 2552700"/>
                  <a:gd name="connsiteY2" fmla="*/ 574675 h 574675"/>
                  <a:gd name="connsiteX3" fmla="*/ 2549525 w 2552700"/>
                  <a:gd name="connsiteY3" fmla="*/ 504825 h 574675"/>
                  <a:gd name="connsiteX4" fmla="*/ 2552700 w 2552700"/>
                  <a:gd name="connsiteY4" fmla="*/ 161925 h 574675"/>
                  <a:gd name="connsiteX5" fmla="*/ 1552575 w 2552700"/>
                  <a:gd name="connsiteY5" fmla="*/ 0 h 574675"/>
                  <a:gd name="connsiteX6" fmla="*/ 6350 w 2552700"/>
                  <a:gd name="connsiteY6" fmla="*/ 57150 h 574675"/>
                  <a:gd name="connsiteX7" fmla="*/ 3175 w 2552700"/>
                  <a:gd name="connsiteY7" fmla="*/ 95250 h 574675"/>
                  <a:gd name="connsiteX8" fmla="*/ 463550 w 2552700"/>
                  <a:gd name="connsiteY8" fmla="*/ 263525 h 574675"/>
                  <a:gd name="connsiteX9" fmla="*/ 2520950 w 2552700"/>
                  <a:gd name="connsiteY9" fmla="*/ 222250 h 574675"/>
                  <a:gd name="connsiteX10" fmla="*/ 2501900 w 2552700"/>
                  <a:gd name="connsiteY10" fmla="*/ 438150 h 574675"/>
                  <a:gd name="connsiteX11" fmla="*/ 473075 w 2552700"/>
                  <a:gd name="connsiteY11" fmla="*/ 511175 h 574675"/>
                  <a:gd name="connsiteX12" fmla="*/ 47625 w 2552700"/>
                  <a:gd name="connsiteY12" fmla="*/ 263525 h 574675"/>
                  <a:gd name="connsiteX0" fmla="*/ 47625 w 2552700"/>
                  <a:gd name="connsiteY0" fmla="*/ 244475 h 555625"/>
                  <a:gd name="connsiteX1" fmla="*/ 0 w 2552700"/>
                  <a:gd name="connsiteY1" fmla="*/ 292100 h 555625"/>
                  <a:gd name="connsiteX2" fmla="*/ 447675 w 2552700"/>
                  <a:gd name="connsiteY2" fmla="*/ 555625 h 555625"/>
                  <a:gd name="connsiteX3" fmla="*/ 2549525 w 2552700"/>
                  <a:gd name="connsiteY3" fmla="*/ 485775 h 555625"/>
                  <a:gd name="connsiteX4" fmla="*/ 2552700 w 2552700"/>
                  <a:gd name="connsiteY4" fmla="*/ 142875 h 555625"/>
                  <a:gd name="connsiteX5" fmla="*/ 1606550 w 2552700"/>
                  <a:gd name="connsiteY5" fmla="*/ 0 h 555625"/>
                  <a:gd name="connsiteX6" fmla="*/ 6350 w 2552700"/>
                  <a:gd name="connsiteY6" fmla="*/ 38100 h 555625"/>
                  <a:gd name="connsiteX7" fmla="*/ 3175 w 2552700"/>
                  <a:gd name="connsiteY7" fmla="*/ 76200 h 555625"/>
                  <a:gd name="connsiteX8" fmla="*/ 463550 w 2552700"/>
                  <a:gd name="connsiteY8" fmla="*/ 244475 h 555625"/>
                  <a:gd name="connsiteX9" fmla="*/ 2520950 w 2552700"/>
                  <a:gd name="connsiteY9" fmla="*/ 203200 h 555625"/>
                  <a:gd name="connsiteX10" fmla="*/ 2501900 w 2552700"/>
                  <a:gd name="connsiteY10" fmla="*/ 419100 h 555625"/>
                  <a:gd name="connsiteX11" fmla="*/ 473075 w 2552700"/>
                  <a:gd name="connsiteY11" fmla="*/ 492125 h 555625"/>
                  <a:gd name="connsiteX12" fmla="*/ 47625 w 2552700"/>
                  <a:gd name="connsiteY12" fmla="*/ 244475 h 555625"/>
                  <a:gd name="connsiteX0" fmla="*/ 47625 w 2585519"/>
                  <a:gd name="connsiteY0" fmla="*/ 244475 h 555625"/>
                  <a:gd name="connsiteX1" fmla="*/ 0 w 2585519"/>
                  <a:gd name="connsiteY1" fmla="*/ 292100 h 555625"/>
                  <a:gd name="connsiteX2" fmla="*/ 447675 w 2585519"/>
                  <a:gd name="connsiteY2" fmla="*/ 555625 h 555625"/>
                  <a:gd name="connsiteX3" fmla="*/ 2549525 w 2585519"/>
                  <a:gd name="connsiteY3" fmla="*/ 485775 h 555625"/>
                  <a:gd name="connsiteX4" fmla="*/ 2552700 w 2585519"/>
                  <a:gd name="connsiteY4" fmla="*/ 142875 h 555625"/>
                  <a:gd name="connsiteX5" fmla="*/ 1606550 w 2585519"/>
                  <a:gd name="connsiteY5" fmla="*/ 0 h 555625"/>
                  <a:gd name="connsiteX6" fmla="*/ 6350 w 2585519"/>
                  <a:gd name="connsiteY6" fmla="*/ 38100 h 555625"/>
                  <a:gd name="connsiteX7" fmla="*/ 3175 w 2585519"/>
                  <a:gd name="connsiteY7" fmla="*/ 76200 h 555625"/>
                  <a:gd name="connsiteX8" fmla="*/ 463550 w 2585519"/>
                  <a:gd name="connsiteY8" fmla="*/ 244475 h 555625"/>
                  <a:gd name="connsiteX9" fmla="*/ 2520950 w 2585519"/>
                  <a:gd name="connsiteY9" fmla="*/ 203200 h 555625"/>
                  <a:gd name="connsiteX10" fmla="*/ 2501900 w 2585519"/>
                  <a:gd name="connsiteY10" fmla="*/ 419100 h 555625"/>
                  <a:gd name="connsiteX11" fmla="*/ 473075 w 2585519"/>
                  <a:gd name="connsiteY11" fmla="*/ 492125 h 555625"/>
                  <a:gd name="connsiteX12" fmla="*/ 47625 w 2585519"/>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520950 w 2599371"/>
                  <a:gd name="connsiteY9" fmla="*/ 203200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501900 w 2599371"/>
                  <a:gd name="connsiteY11" fmla="*/ 419100 h 555625"/>
                  <a:gd name="connsiteX12" fmla="*/ 473075 w 2599371"/>
                  <a:gd name="connsiteY12" fmla="*/ 492125 h 555625"/>
                  <a:gd name="connsiteX13" fmla="*/ 47625 w 2599371"/>
                  <a:gd name="connsiteY13"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479675 w 2599371"/>
                  <a:gd name="connsiteY11" fmla="*/ 425450 h 555625"/>
                  <a:gd name="connsiteX12" fmla="*/ 473075 w 2599371"/>
                  <a:gd name="connsiteY12" fmla="*/ 492125 h 555625"/>
                  <a:gd name="connsiteX13" fmla="*/ 47625 w 2599371"/>
                  <a:gd name="connsiteY13" fmla="*/ 244475 h 555625"/>
                  <a:gd name="connsiteX0" fmla="*/ 47625 w 2740156"/>
                  <a:gd name="connsiteY0" fmla="*/ 244475 h 555625"/>
                  <a:gd name="connsiteX1" fmla="*/ 0 w 2740156"/>
                  <a:gd name="connsiteY1" fmla="*/ 292100 h 555625"/>
                  <a:gd name="connsiteX2" fmla="*/ 447675 w 2740156"/>
                  <a:gd name="connsiteY2" fmla="*/ 555625 h 555625"/>
                  <a:gd name="connsiteX3" fmla="*/ 2549525 w 2740156"/>
                  <a:gd name="connsiteY3" fmla="*/ 485775 h 555625"/>
                  <a:gd name="connsiteX4" fmla="*/ 2552700 w 2740156"/>
                  <a:gd name="connsiteY4" fmla="*/ 142875 h 555625"/>
                  <a:gd name="connsiteX5" fmla="*/ 1606550 w 2740156"/>
                  <a:gd name="connsiteY5" fmla="*/ 0 h 555625"/>
                  <a:gd name="connsiteX6" fmla="*/ 6350 w 2740156"/>
                  <a:gd name="connsiteY6" fmla="*/ 38100 h 555625"/>
                  <a:gd name="connsiteX7" fmla="*/ 3175 w 2740156"/>
                  <a:gd name="connsiteY7" fmla="*/ 76200 h 555625"/>
                  <a:gd name="connsiteX8" fmla="*/ 463550 w 2740156"/>
                  <a:gd name="connsiteY8" fmla="*/ 244475 h 555625"/>
                  <a:gd name="connsiteX9" fmla="*/ 2495550 w 2740156"/>
                  <a:gd name="connsiteY9" fmla="*/ 206375 h 555625"/>
                  <a:gd name="connsiteX10" fmla="*/ 2479675 w 2740156"/>
                  <a:gd name="connsiteY10" fmla="*/ 425450 h 555625"/>
                  <a:gd name="connsiteX11" fmla="*/ 473075 w 2740156"/>
                  <a:gd name="connsiteY11" fmla="*/ 492125 h 555625"/>
                  <a:gd name="connsiteX12" fmla="*/ 47625 w 2740156"/>
                  <a:gd name="connsiteY12" fmla="*/ 244475 h 555625"/>
                  <a:gd name="connsiteX0" fmla="*/ 47625 w 2646925"/>
                  <a:gd name="connsiteY0" fmla="*/ 244475 h 555625"/>
                  <a:gd name="connsiteX1" fmla="*/ 0 w 2646925"/>
                  <a:gd name="connsiteY1" fmla="*/ 292100 h 555625"/>
                  <a:gd name="connsiteX2" fmla="*/ 447675 w 2646925"/>
                  <a:gd name="connsiteY2" fmla="*/ 555625 h 555625"/>
                  <a:gd name="connsiteX3" fmla="*/ 2549525 w 2646925"/>
                  <a:gd name="connsiteY3" fmla="*/ 485775 h 555625"/>
                  <a:gd name="connsiteX4" fmla="*/ 2552700 w 2646925"/>
                  <a:gd name="connsiteY4" fmla="*/ 142875 h 555625"/>
                  <a:gd name="connsiteX5" fmla="*/ 1606550 w 2646925"/>
                  <a:gd name="connsiteY5" fmla="*/ 0 h 555625"/>
                  <a:gd name="connsiteX6" fmla="*/ 6350 w 2646925"/>
                  <a:gd name="connsiteY6" fmla="*/ 38100 h 555625"/>
                  <a:gd name="connsiteX7" fmla="*/ 3175 w 2646925"/>
                  <a:gd name="connsiteY7" fmla="*/ 76200 h 555625"/>
                  <a:gd name="connsiteX8" fmla="*/ 463550 w 2646925"/>
                  <a:gd name="connsiteY8" fmla="*/ 244475 h 555625"/>
                  <a:gd name="connsiteX9" fmla="*/ 2495550 w 2646925"/>
                  <a:gd name="connsiteY9" fmla="*/ 206375 h 555625"/>
                  <a:gd name="connsiteX10" fmla="*/ 2479675 w 2646925"/>
                  <a:gd name="connsiteY10" fmla="*/ 425450 h 555625"/>
                  <a:gd name="connsiteX11" fmla="*/ 473075 w 2646925"/>
                  <a:gd name="connsiteY11" fmla="*/ 492125 h 555625"/>
                  <a:gd name="connsiteX12" fmla="*/ 47625 w 2646925"/>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24625 w 2608121"/>
                  <a:gd name="connsiteY0" fmla="*/ 244475 h 555625"/>
                  <a:gd name="connsiteX1" fmla="*/ 8750 w 2608121"/>
                  <a:gd name="connsiteY1" fmla="*/ 292100 h 555625"/>
                  <a:gd name="connsiteX2" fmla="*/ 456425 w 2608121"/>
                  <a:gd name="connsiteY2" fmla="*/ 555625 h 555625"/>
                  <a:gd name="connsiteX3" fmla="*/ 2558275 w 2608121"/>
                  <a:gd name="connsiteY3" fmla="*/ 485775 h 555625"/>
                  <a:gd name="connsiteX4" fmla="*/ 2561450 w 2608121"/>
                  <a:gd name="connsiteY4" fmla="*/ 142875 h 555625"/>
                  <a:gd name="connsiteX5" fmla="*/ 1615300 w 2608121"/>
                  <a:gd name="connsiteY5" fmla="*/ 0 h 555625"/>
                  <a:gd name="connsiteX6" fmla="*/ 15100 w 2608121"/>
                  <a:gd name="connsiteY6" fmla="*/ 38100 h 555625"/>
                  <a:gd name="connsiteX7" fmla="*/ 11925 w 2608121"/>
                  <a:gd name="connsiteY7" fmla="*/ 76200 h 555625"/>
                  <a:gd name="connsiteX8" fmla="*/ 472300 w 2608121"/>
                  <a:gd name="connsiteY8" fmla="*/ 244475 h 555625"/>
                  <a:gd name="connsiteX9" fmla="*/ 2478900 w 2608121"/>
                  <a:gd name="connsiteY9" fmla="*/ 209550 h 555625"/>
                  <a:gd name="connsiteX10" fmla="*/ 2488425 w 2608121"/>
                  <a:gd name="connsiteY10" fmla="*/ 425450 h 555625"/>
                  <a:gd name="connsiteX11" fmla="*/ 481825 w 2608121"/>
                  <a:gd name="connsiteY11" fmla="*/ 492125 h 555625"/>
                  <a:gd name="connsiteX12" fmla="*/ 24625 w 2608121"/>
                  <a:gd name="connsiteY12" fmla="*/ 244475 h 555625"/>
                  <a:gd name="connsiteX0" fmla="*/ 20208 w 2622754"/>
                  <a:gd name="connsiteY0" fmla="*/ 244475 h 555625"/>
                  <a:gd name="connsiteX1" fmla="*/ 23383 w 2622754"/>
                  <a:gd name="connsiteY1" fmla="*/ 292100 h 555625"/>
                  <a:gd name="connsiteX2" fmla="*/ 471058 w 2622754"/>
                  <a:gd name="connsiteY2" fmla="*/ 555625 h 555625"/>
                  <a:gd name="connsiteX3" fmla="*/ 2572908 w 2622754"/>
                  <a:gd name="connsiteY3" fmla="*/ 485775 h 555625"/>
                  <a:gd name="connsiteX4" fmla="*/ 2576083 w 2622754"/>
                  <a:gd name="connsiteY4" fmla="*/ 142875 h 555625"/>
                  <a:gd name="connsiteX5" fmla="*/ 1629933 w 2622754"/>
                  <a:gd name="connsiteY5" fmla="*/ 0 h 555625"/>
                  <a:gd name="connsiteX6" fmla="*/ 29733 w 2622754"/>
                  <a:gd name="connsiteY6" fmla="*/ 38100 h 555625"/>
                  <a:gd name="connsiteX7" fmla="*/ 26558 w 2622754"/>
                  <a:gd name="connsiteY7" fmla="*/ 76200 h 555625"/>
                  <a:gd name="connsiteX8" fmla="*/ 486933 w 2622754"/>
                  <a:gd name="connsiteY8" fmla="*/ 244475 h 555625"/>
                  <a:gd name="connsiteX9" fmla="*/ 2493533 w 2622754"/>
                  <a:gd name="connsiteY9" fmla="*/ 209550 h 555625"/>
                  <a:gd name="connsiteX10" fmla="*/ 2503058 w 2622754"/>
                  <a:gd name="connsiteY10" fmla="*/ 425450 h 555625"/>
                  <a:gd name="connsiteX11" fmla="*/ 496458 w 2622754"/>
                  <a:gd name="connsiteY11" fmla="*/ 492125 h 555625"/>
                  <a:gd name="connsiteX12" fmla="*/ 20208 w 2622754"/>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63500 w 2599371"/>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85775 w 2599371"/>
                  <a:gd name="connsiteY11" fmla="*/ 488950 h 555625"/>
                  <a:gd name="connsiteX12" fmla="*/ 63500 w 2599371"/>
                  <a:gd name="connsiteY12" fmla="*/ 244475 h 555625"/>
                  <a:gd name="connsiteX0" fmla="*/ 96355 w 2632226"/>
                  <a:gd name="connsiteY0" fmla="*/ 244475 h 555625"/>
                  <a:gd name="connsiteX1" fmla="*/ 36030 w 2632226"/>
                  <a:gd name="connsiteY1" fmla="*/ 247650 h 555625"/>
                  <a:gd name="connsiteX2" fmla="*/ 32855 w 2632226"/>
                  <a:gd name="connsiteY2" fmla="*/ 292100 h 555625"/>
                  <a:gd name="connsiteX3" fmla="*/ 480530 w 2632226"/>
                  <a:gd name="connsiteY3" fmla="*/ 555625 h 555625"/>
                  <a:gd name="connsiteX4" fmla="*/ 2582380 w 2632226"/>
                  <a:gd name="connsiteY4" fmla="*/ 485775 h 555625"/>
                  <a:gd name="connsiteX5" fmla="*/ 2585555 w 2632226"/>
                  <a:gd name="connsiteY5" fmla="*/ 142875 h 555625"/>
                  <a:gd name="connsiteX6" fmla="*/ 1639405 w 2632226"/>
                  <a:gd name="connsiteY6" fmla="*/ 0 h 555625"/>
                  <a:gd name="connsiteX7" fmla="*/ 39205 w 2632226"/>
                  <a:gd name="connsiteY7" fmla="*/ 38100 h 555625"/>
                  <a:gd name="connsiteX8" fmla="*/ 36030 w 2632226"/>
                  <a:gd name="connsiteY8" fmla="*/ 76200 h 555625"/>
                  <a:gd name="connsiteX9" fmla="*/ 496405 w 2632226"/>
                  <a:gd name="connsiteY9" fmla="*/ 244475 h 555625"/>
                  <a:gd name="connsiteX10" fmla="*/ 2503005 w 2632226"/>
                  <a:gd name="connsiteY10" fmla="*/ 209550 h 555625"/>
                  <a:gd name="connsiteX11" fmla="*/ 2512530 w 2632226"/>
                  <a:gd name="connsiteY11" fmla="*/ 425450 h 555625"/>
                  <a:gd name="connsiteX12" fmla="*/ 518630 w 2632226"/>
                  <a:gd name="connsiteY12" fmla="*/ 488950 h 555625"/>
                  <a:gd name="connsiteX13" fmla="*/ 96355 w 2632226"/>
                  <a:gd name="connsiteY13" fmla="*/ 244475 h 555625"/>
                  <a:gd name="connsiteX0" fmla="*/ 105580 w 2641451"/>
                  <a:gd name="connsiteY0" fmla="*/ 244475 h 555625"/>
                  <a:gd name="connsiteX1" fmla="*/ 19061 w 2641451"/>
                  <a:gd name="connsiteY1" fmla="*/ 226218 h 555625"/>
                  <a:gd name="connsiteX2" fmla="*/ 42080 w 2641451"/>
                  <a:gd name="connsiteY2" fmla="*/ 292100 h 555625"/>
                  <a:gd name="connsiteX3" fmla="*/ 489755 w 2641451"/>
                  <a:gd name="connsiteY3" fmla="*/ 555625 h 555625"/>
                  <a:gd name="connsiteX4" fmla="*/ 2591605 w 2641451"/>
                  <a:gd name="connsiteY4" fmla="*/ 485775 h 555625"/>
                  <a:gd name="connsiteX5" fmla="*/ 2594780 w 2641451"/>
                  <a:gd name="connsiteY5" fmla="*/ 142875 h 555625"/>
                  <a:gd name="connsiteX6" fmla="*/ 1648630 w 2641451"/>
                  <a:gd name="connsiteY6" fmla="*/ 0 h 555625"/>
                  <a:gd name="connsiteX7" fmla="*/ 48430 w 2641451"/>
                  <a:gd name="connsiteY7" fmla="*/ 38100 h 555625"/>
                  <a:gd name="connsiteX8" fmla="*/ 45255 w 2641451"/>
                  <a:gd name="connsiteY8" fmla="*/ 76200 h 555625"/>
                  <a:gd name="connsiteX9" fmla="*/ 505630 w 2641451"/>
                  <a:gd name="connsiteY9" fmla="*/ 244475 h 555625"/>
                  <a:gd name="connsiteX10" fmla="*/ 2512230 w 2641451"/>
                  <a:gd name="connsiteY10" fmla="*/ 209550 h 555625"/>
                  <a:gd name="connsiteX11" fmla="*/ 2521755 w 2641451"/>
                  <a:gd name="connsiteY11" fmla="*/ 425450 h 555625"/>
                  <a:gd name="connsiteX12" fmla="*/ 527855 w 2641451"/>
                  <a:gd name="connsiteY12" fmla="*/ 488950 h 555625"/>
                  <a:gd name="connsiteX13" fmla="*/ 105580 w 2641451"/>
                  <a:gd name="connsiteY13" fmla="*/ 244475 h 555625"/>
                  <a:gd name="connsiteX0" fmla="*/ 100036 w 2635907"/>
                  <a:gd name="connsiteY0" fmla="*/ 244475 h 555625"/>
                  <a:gd name="connsiteX1" fmla="*/ 27804 w 2635907"/>
                  <a:gd name="connsiteY1" fmla="*/ 266699 h 555625"/>
                  <a:gd name="connsiteX2" fmla="*/ 36536 w 2635907"/>
                  <a:gd name="connsiteY2" fmla="*/ 292100 h 555625"/>
                  <a:gd name="connsiteX3" fmla="*/ 484211 w 2635907"/>
                  <a:gd name="connsiteY3" fmla="*/ 555625 h 555625"/>
                  <a:gd name="connsiteX4" fmla="*/ 2586061 w 2635907"/>
                  <a:gd name="connsiteY4" fmla="*/ 485775 h 555625"/>
                  <a:gd name="connsiteX5" fmla="*/ 2589236 w 2635907"/>
                  <a:gd name="connsiteY5" fmla="*/ 142875 h 555625"/>
                  <a:gd name="connsiteX6" fmla="*/ 1643086 w 2635907"/>
                  <a:gd name="connsiteY6" fmla="*/ 0 h 555625"/>
                  <a:gd name="connsiteX7" fmla="*/ 42886 w 2635907"/>
                  <a:gd name="connsiteY7" fmla="*/ 38100 h 555625"/>
                  <a:gd name="connsiteX8" fmla="*/ 39711 w 2635907"/>
                  <a:gd name="connsiteY8" fmla="*/ 76200 h 555625"/>
                  <a:gd name="connsiteX9" fmla="*/ 500086 w 2635907"/>
                  <a:gd name="connsiteY9" fmla="*/ 244475 h 555625"/>
                  <a:gd name="connsiteX10" fmla="*/ 2506686 w 2635907"/>
                  <a:gd name="connsiteY10" fmla="*/ 209550 h 555625"/>
                  <a:gd name="connsiteX11" fmla="*/ 2516211 w 2635907"/>
                  <a:gd name="connsiteY11" fmla="*/ 425450 h 555625"/>
                  <a:gd name="connsiteX12" fmla="*/ 522311 w 2635907"/>
                  <a:gd name="connsiteY12" fmla="*/ 488950 h 555625"/>
                  <a:gd name="connsiteX13" fmla="*/ 100036 w 2635907"/>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98616 w 2634487"/>
                  <a:gd name="connsiteY0" fmla="*/ 244475 h 555625"/>
                  <a:gd name="connsiteX1" fmla="*/ 16859 w 2634487"/>
                  <a:gd name="connsiteY1" fmla="*/ 226218 h 555625"/>
                  <a:gd name="connsiteX2" fmla="*/ 35116 w 2634487"/>
                  <a:gd name="connsiteY2" fmla="*/ 292100 h 555625"/>
                  <a:gd name="connsiteX3" fmla="*/ 482791 w 2634487"/>
                  <a:gd name="connsiteY3" fmla="*/ 555625 h 555625"/>
                  <a:gd name="connsiteX4" fmla="*/ 2584641 w 2634487"/>
                  <a:gd name="connsiteY4" fmla="*/ 485775 h 555625"/>
                  <a:gd name="connsiteX5" fmla="*/ 2587816 w 2634487"/>
                  <a:gd name="connsiteY5" fmla="*/ 142875 h 555625"/>
                  <a:gd name="connsiteX6" fmla="*/ 1641666 w 2634487"/>
                  <a:gd name="connsiteY6" fmla="*/ 0 h 555625"/>
                  <a:gd name="connsiteX7" fmla="*/ 41466 w 2634487"/>
                  <a:gd name="connsiteY7" fmla="*/ 38100 h 555625"/>
                  <a:gd name="connsiteX8" fmla="*/ 38291 w 2634487"/>
                  <a:gd name="connsiteY8" fmla="*/ 76200 h 555625"/>
                  <a:gd name="connsiteX9" fmla="*/ 498666 w 2634487"/>
                  <a:gd name="connsiteY9" fmla="*/ 244475 h 555625"/>
                  <a:gd name="connsiteX10" fmla="*/ 2505266 w 2634487"/>
                  <a:gd name="connsiteY10" fmla="*/ 209550 h 555625"/>
                  <a:gd name="connsiteX11" fmla="*/ 2514791 w 2634487"/>
                  <a:gd name="connsiteY11" fmla="*/ 425450 h 555625"/>
                  <a:gd name="connsiteX12" fmla="*/ 520891 w 2634487"/>
                  <a:gd name="connsiteY12" fmla="*/ 488950 h 555625"/>
                  <a:gd name="connsiteX13" fmla="*/ 98616 w 2634487"/>
                  <a:gd name="connsiteY13" fmla="*/ 244475 h 555625"/>
                  <a:gd name="connsiteX0" fmla="*/ 81757 w 2617628"/>
                  <a:gd name="connsiteY0" fmla="*/ 244475 h 555625"/>
                  <a:gd name="connsiteX1" fmla="*/ 0 w 2617628"/>
                  <a:gd name="connsiteY1" fmla="*/ 226218 h 555625"/>
                  <a:gd name="connsiteX2" fmla="*/ 18257 w 2617628"/>
                  <a:gd name="connsiteY2" fmla="*/ 292100 h 555625"/>
                  <a:gd name="connsiteX3" fmla="*/ 465932 w 2617628"/>
                  <a:gd name="connsiteY3" fmla="*/ 555625 h 555625"/>
                  <a:gd name="connsiteX4" fmla="*/ 2567782 w 2617628"/>
                  <a:gd name="connsiteY4" fmla="*/ 485775 h 555625"/>
                  <a:gd name="connsiteX5" fmla="*/ 2570957 w 2617628"/>
                  <a:gd name="connsiteY5" fmla="*/ 142875 h 555625"/>
                  <a:gd name="connsiteX6" fmla="*/ 1624807 w 2617628"/>
                  <a:gd name="connsiteY6" fmla="*/ 0 h 555625"/>
                  <a:gd name="connsiteX7" fmla="*/ 24607 w 2617628"/>
                  <a:gd name="connsiteY7" fmla="*/ 38100 h 555625"/>
                  <a:gd name="connsiteX8" fmla="*/ 21432 w 2617628"/>
                  <a:gd name="connsiteY8" fmla="*/ 76200 h 555625"/>
                  <a:gd name="connsiteX9" fmla="*/ 481807 w 2617628"/>
                  <a:gd name="connsiteY9" fmla="*/ 244475 h 555625"/>
                  <a:gd name="connsiteX10" fmla="*/ 2488407 w 2617628"/>
                  <a:gd name="connsiteY10" fmla="*/ 209550 h 555625"/>
                  <a:gd name="connsiteX11" fmla="*/ 2497932 w 2617628"/>
                  <a:gd name="connsiteY11" fmla="*/ 425450 h 555625"/>
                  <a:gd name="connsiteX12" fmla="*/ 504032 w 2617628"/>
                  <a:gd name="connsiteY12" fmla="*/ 488950 h 555625"/>
                  <a:gd name="connsiteX13" fmla="*/ 81757 w 2617628"/>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9844 w 2603340"/>
                  <a:gd name="connsiteY7" fmla="*/ 33337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0955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3340" h="555625">
                    <a:moveTo>
                      <a:pt x="67469" y="244475"/>
                    </a:moveTo>
                    <a:cubicBezTo>
                      <a:pt x="66940" y="247651"/>
                      <a:pt x="46301" y="239713"/>
                      <a:pt x="0" y="242887"/>
                    </a:cubicBezTo>
                    <a:cubicBezTo>
                      <a:pt x="6086" y="288924"/>
                      <a:pt x="-2116" y="262732"/>
                      <a:pt x="3969" y="292100"/>
                    </a:cubicBezTo>
                    <a:lnTo>
                      <a:pt x="451644" y="555625"/>
                    </a:lnTo>
                    <a:lnTo>
                      <a:pt x="2553494" y="485775"/>
                    </a:lnTo>
                    <a:cubicBezTo>
                      <a:pt x="2605352" y="396875"/>
                      <a:pt x="2631811" y="276225"/>
                      <a:pt x="2556669" y="142875"/>
                    </a:cubicBezTo>
                    <a:lnTo>
                      <a:pt x="1610519" y="0"/>
                    </a:lnTo>
                    <a:lnTo>
                      <a:pt x="10319" y="30955"/>
                    </a:lnTo>
                    <a:lnTo>
                      <a:pt x="7144" y="76200"/>
                    </a:lnTo>
                    <a:lnTo>
                      <a:pt x="467519" y="244475"/>
                    </a:lnTo>
                    <a:lnTo>
                      <a:pt x="2474119" y="209550"/>
                    </a:lnTo>
                    <a:cubicBezTo>
                      <a:pt x="2527565" y="280988"/>
                      <a:pt x="2515923" y="346075"/>
                      <a:pt x="2483644" y="425450"/>
                    </a:cubicBezTo>
                    <a:lnTo>
                      <a:pt x="489744" y="488950"/>
                    </a:lnTo>
                    <a:lnTo>
                      <a:pt x="67469" y="244475"/>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2701" b="0" u="none" strike="noStrike" kern="1200" cap="none" spc="0" normalizeH="0" baseline="0" noProof="0" dirty="0">
                  <a:ln>
                    <a:noFill/>
                  </a:ln>
                  <a:solidFill>
                    <a:prstClr val="white"/>
                  </a:solidFill>
                  <a:effectLst/>
                  <a:uLnTx/>
                  <a:uFillTx/>
                  <a:latin typeface="Arial"/>
                  <a:ea typeface="Arial Unicode MS"/>
                  <a:cs typeface="+mn-cs"/>
                </a:endParaRPr>
              </a:p>
            </p:txBody>
          </p:sp>
          <p:sp>
            <p:nvSpPr>
              <p:cNvPr id="12" name="Freeform 28">
                <a:extLst>
                  <a:ext uri="{FF2B5EF4-FFF2-40B4-BE49-F238E27FC236}">
                    <a16:creationId xmlns:a16="http://schemas.microsoft.com/office/drawing/2014/main" xmlns="" id="{F44BB2BC-C1D3-40BC-8E43-22AAAB93E982}"/>
                  </a:ext>
                </a:extLst>
              </p:cNvPr>
              <p:cNvSpPr/>
              <p:nvPr/>
            </p:nvSpPr>
            <p:spPr>
              <a:xfrm>
                <a:off x="3695702" y="3233738"/>
                <a:ext cx="2458684" cy="383382"/>
              </a:xfrm>
              <a:custGeom>
                <a:avLst/>
                <a:gdLst>
                  <a:gd name="connsiteX0" fmla="*/ 7144 w 2424113"/>
                  <a:gd name="connsiteY0" fmla="*/ 0 h 378619"/>
                  <a:gd name="connsiteX1" fmla="*/ 0 w 2424113"/>
                  <a:gd name="connsiteY1" fmla="*/ 130969 h 378619"/>
                  <a:gd name="connsiteX2" fmla="*/ 431007 w 2424113"/>
                  <a:gd name="connsiteY2" fmla="*/ 378619 h 378619"/>
                  <a:gd name="connsiteX3" fmla="*/ 2424113 w 2424113"/>
                  <a:gd name="connsiteY3" fmla="*/ 304800 h 378619"/>
                  <a:gd name="connsiteX4" fmla="*/ 2414588 w 2424113"/>
                  <a:gd name="connsiteY4" fmla="*/ 109538 h 378619"/>
                  <a:gd name="connsiteX5" fmla="*/ 428625 w 2424113"/>
                  <a:gd name="connsiteY5" fmla="*/ 150019 h 378619"/>
                  <a:gd name="connsiteX6" fmla="*/ 7144 w 2424113"/>
                  <a:gd name="connsiteY6" fmla="*/ 0 h 378619"/>
                  <a:gd name="connsiteX0" fmla="*/ 7144 w 2436996"/>
                  <a:gd name="connsiteY0" fmla="*/ 0 h 378619"/>
                  <a:gd name="connsiteX1" fmla="*/ 0 w 2436996"/>
                  <a:gd name="connsiteY1" fmla="*/ 130969 h 378619"/>
                  <a:gd name="connsiteX2" fmla="*/ 431007 w 2436996"/>
                  <a:gd name="connsiteY2" fmla="*/ 378619 h 378619"/>
                  <a:gd name="connsiteX3" fmla="*/ 2424113 w 2436996"/>
                  <a:gd name="connsiteY3" fmla="*/ 304800 h 378619"/>
                  <a:gd name="connsiteX4" fmla="*/ 2414588 w 2436996"/>
                  <a:gd name="connsiteY4" fmla="*/ 109538 h 378619"/>
                  <a:gd name="connsiteX5" fmla="*/ 428625 w 2436996"/>
                  <a:gd name="connsiteY5" fmla="*/ 150019 h 378619"/>
                  <a:gd name="connsiteX6" fmla="*/ 7144 w 2436996"/>
                  <a:gd name="connsiteY6" fmla="*/ 0 h 378619"/>
                  <a:gd name="connsiteX0" fmla="*/ 7144 w 2448855"/>
                  <a:gd name="connsiteY0" fmla="*/ 0 h 378619"/>
                  <a:gd name="connsiteX1" fmla="*/ 0 w 2448855"/>
                  <a:gd name="connsiteY1" fmla="*/ 130969 h 378619"/>
                  <a:gd name="connsiteX2" fmla="*/ 431007 w 2448855"/>
                  <a:gd name="connsiteY2" fmla="*/ 378619 h 378619"/>
                  <a:gd name="connsiteX3" fmla="*/ 2424113 w 2448855"/>
                  <a:gd name="connsiteY3" fmla="*/ 304800 h 378619"/>
                  <a:gd name="connsiteX4" fmla="*/ 2414588 w 2448855"/>
                  <a:gd name="connsiteY4" fmla="*/ 109538 h 378619"/>
                  <a:gd name="connsiteX5" fmla="*/ 428625 w 2448855"/>
                  <a:gd name="connsiteY5" fmla="*/ 150019 h 378619"/>
                  <a:gd name="connsiteX6" fmla="*/ 7144 w 2448855"/>
                  <a:gd name="connsiteY6" fmla="*/ 0 h 378619"/>
                  <a:gd name="connsiteX0" fmla="*/ 7144 w 2444270"/>
                  <a:gd name="connsiteY0" fmla="*/ 0 h 378619"/>
                  <a:gd name="connsiteX1" fmla="*/ 0 w 2444270"/>
                  <a:gd name="connsiteY1" fmla="*/ 130969 h 378619"/>
                  <a:gd name="connsiteX2" fmla="*/ 431007 w 2444270"/>
                  <a:gd name="connsiteY2" fmla="*/ 378619 h 378619"/>
                  <a:gd name="connsiteX3" fmla="*/ 2414588 w 2444270"/>
                  <a:gd name="connsiteY3" fmla="*/ 314325 h 378619"/>
                  <a:gd name="connsiteX4" fmla="*/ 2414588 w 2444270"/>
                  <a:gd name="connsiteY4" fmla="*/ 109538 h 378619"/>
                  <a:gd name="connsiteX5" fmla="*/ 428625 w 2444270"/>
                  <a:gd name="connsiteY5" fmla="*/ 150019 h 378619"/>
                  <a:gd name="connsiteX6" fmla="*/ 7144 w 2444270"/>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28625 w 2446779"/>
                  <a:gd name="connsiteY5" fmla="*/ 150019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2913 w 2446779"/>
                  <a:gd name="connsiteY5" fmla="*/ 142875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5294 w 2446779"/>
                  <a:gd name="connsiteY5" fmla="*/ 135731 h 378619"/>
                  <a:gd name="connsiteX6" fmla="*/ 7144 w 2446779"/>
                  <a:gd name="connsiteY6" fmla="*/ 0 h 378619"/>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14287 w 2451541"/>
                  <a:gd name="connsiteY0" fmla="*/ 0 h 385763"/>
                  <a:gd name="connsiteX1" fmla="*/ 0 w 2451541"/>
                  <a:gd name="connsiteY1" fmla="*/ 145257 h 385763"/>
                  <a:gd name="connsiteX2" fmla="*/ 435769 w 2451541"/>
                  <a:gd name="connsiteY2" fmla="*/ 385763 h 385763"/>
                  <a:gd name="connsiteX3" fmla="*/ 2419350 w 2451541"/>
                  <a:gd name="connsiteY3" fmla="*/ 321469 h 385763"/>
                  <a:gd name="connsiteX4" fmla="*/ 2419350 w 2451541"/>
                  <a:gd name="connsiteY4" fmla="*/ 107157 h 385763"/>
                  <a:gd name="connsiteX5" fmla="*/ 450056 w 2451541"/>
                  <a:gd name="connsiteY5" fmla="*/ 142875 h 385763"/>
                  <a:gd name="connsiteX6" fmla="*/ 14287 w 2451541"/>
                  <a:gd name="connsiteY6" fmla="*/ 0 h 385763"/>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11905 w 2458684"/>
                  <a:gd name="connsiteY0" fmla="*/ 0 h 383382"/>
                  <a:gd name="connsiteX1" fmla="*/ 0 w 2458684"/>
                  <a:gd name="connsiteY1" fmla="*/ 138114 h 383382"/>
                  <a:gd name="connsiteX2" fmla="*/ 442912 w 2458684"/>
                  <a:gd name="connsiteY2" fmla="*/ 383382 h 383382"/>
                  <a:gd name="connsiteX3" fmla="*/ 2426493 w 2458684"/>
                  <a:gd name="connsiteY3" fmla="*/ 319088 h 383382"/>
                  <a:gd name="connsiteX4" fmla="*/ 2426493 w 2458684"/>
                  <a:gd name="connsiteY4" fmla="*/ 104776 h 383382"/>
                  <a:gd name="connsiteX5" fmla="*/ 457199 w 2458684"/>
                  <a:gd name="connsiteY5" fmla="*/ 140494 h 383382"/>
                  <a:gd name="connsiteX6" fmla="*/ 11905 w 2458684"/>
                  <a:gd name="connsiteY6" fmla="*/ 0 h 383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8684" h="383382">
                    <a:moveTo>
                      <a:pt x="11905" y="0"/>
                    </a:moveTo>
                    <a:cubicBezTo>
                      <a:pt x="25399" y="53182"/>
                      <a:pt x="19843" y="123033"/>
                      <a:pt x="0" y="138114"/>
                    </a:cubicBezTo>
                    <a:lnTo>
                      <a:pt x="442912" y="383382"/>
                    </a:lnTo>
                    <a:lnTo>
                      <a:pt x="2426493" y="319088"/>
                    </a:lnTo>
                    <a:cubicBezTo>
                      <a:pt x="2466181" y="277813"/>
                      <a:pt x="2472531" y="174625"/>
                      <a:pt x="2426493" y="104776"/>
                    </a:cubicBezTo>
                    <a:lnTo>
                      <a:pt x="457199" y="140494"/>
                    </a:lnTo>
                    <a:lnTo>
                      <a:pt x="11905" y="0"/>
                    </a:lnTo>
                    <a:close/>
                  </a:path>
                </a:pathLst>
              </a:custGeom>
              <a:solidFill>
                <a:schemeClr val="bg1"/>
              </a:solidFill>
              <a:ln>
                <a:no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2701" b="0" u="none" strike="noStrike" kern="1200" cap="none" spc="0" normalizeH="0" baseline="0" noProof="0">
                  <a:ln>
                    <a:noFill/>
                  </a:ln>
                  <a:solidFill>
                    <a:prstClr val="white"/>
                  </a:solidFill>
                  <a:effectLst/>
                  <a:uLnTx/>
                  <a:uFillTx/>
                  <a:latin typeface="Arial"/>
                  <a:ea typeface="Arial Unicode MS"/>
                  <a:cs typeface="+mn-cs"/>
                </a:endParaRPr>
              </a:p>
            </p:txBody>
          </p:sp>
        </p:grpSp>
      </p:grpSp>
      <p:sp>
        <p:nvSpPr>
          <p:cNvPr id="54" name="Rectangle 4">
            <a:extLst>
              <a:ext uri="{FF2B5EF4-FFF2-40B4-BE49-F238E27FC236}">
                <a16:creationId xmlns:a16="http://schemas.microsoft.com/office/drawing/2014/main" xmlns="" id="{3651CCD7-87B7-4E45-B58A-F719D842D027}"/>
              </a:ext>
            </a:extLst>
          </p:cNvPr>
          <p:cNvSpPr>
            <a:spLocks noChangeArrowheads="1"/>
          </p:cNvSpPr>
          <p:nvPr/>
        </p:nvSpPr>
        <p:spPr bwMode="auto">
          <a:xfrm>
            <a:off x="3880757" y="371248"/>
            <a:ext cx="4430486" cy="457200"/>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nchor="b"/>
          <a:lstStyle>
            <a:lvl1pPr>
              <a:defRPr>
                <a:solidFill>
                  <a:schemeClr val="tx1"/>
                </a:solidFill>
                <a:latin typeface="Tahoma" panose="020B0604030504040204" pitchFamily="34" charset="0"/>
              </a:defRPr>
            </a:lvl1pPr>
            <a:lvl2pPr marL="742950" indent="-285750">
              <a:defRPr>
                <a:solidFill>
                  <a:schemeClr val="tx1"/>
                </a:solidFill>
                <a:latin typeface="Tahoma" panose="020B0604030504040204" pitchFamily="34" charset="0"/>
              </a:defRPr>
            </a:lvl2pPr>
            <a:lvl3pPr marL="1143000" indent="-228600">
              <a:defRPr>
                <a:solidFill>
                  <a:schemeClr val="tx1"/>
                </a:solidFill>
                <a:latin typeface="Tahoma" panose="020B0604030504040204" pitchFamily="34" charset="0"/>
              </a:defRPr>
            </a:lvl3pPr>
            <a:lvl4pPr marL="1600200" indent="-228600">
              <a:defRPr>
                <a:solidFill>
                  <a:schemeClr val="tx1"/>
                </a:solidFill>
                <a:latin typeface="Tahoma" panose="020B0604030504040204" pitchFamily="34" charset="0"/>
              </a:defRPr>
            </a:lvl4pPr>
            <a:lvl5pPr marL="2057400" indent="-228600">
              <a:defRPr>
                <a:solidFill>
                  <a:schemeClr val="tx1"/>
                </a:solidFill>
                <a:latin typeface="Tahoma" panose="020B0604030504040204" pitchFamily="34" charset="0"/>
              </a:defRPr>
            </a:lvl5pPr>
            <a:lvl6pPr marL="2514600" indent="-228600" eaLnBrk="0" fontAlgn="base" hangingPunct="0">
              <a:spcBef>
                <a:spcPct val="0"/>
              </a:spcBef>
              <a:spcAft>
                <a:spcPct val="0"/>
              </a:spcAft>
              <a:defRPr>
                <a:solidFill>
                  <a:schemeClr val="tx1"/>
                </a:solidFill>
                <a:latin typeface="Tahoma" panose="020B0604030504040204" pitchFamily="34" charset="0"/>
              </a:defRPr>
            </a:lvl6pPr>
            <a:lvl7pPr marL="2971800" indent="-228600" eaLnBrk="0" fontAlgn="base" hangingPunct="0">
              <a:spcBef>
                <a:spcPct val="0"/>
              </a:spcBef>
              <a:spcAft>
                <a:spcPct val="0"/>
              </a:spcAft>
              <a:defRPr>
                <a:solidFill>
                  <a:schemeClr val="tx1"/>
                </a:solidFill>
                <a:latin typeface="Tahoma" panose="020B0604030504040204" pitchFamily="34" charset="0"/>
              </a:defRPr>
            </a:lvl7pPr>
            <a:lvl8pPr marL="3429000" indent="-228600" eaLnBrk="0" fontAlgn="base" hangingPunct="0">
              <a:spcBef>
                <a:spcPct val="0"/>
              </a:spcBef>
              <a:spcAft>
                <a:spcPct val="0"/>
              </a:spcAft>
              <a:defRPr>
                <a:solidFill>
                  <a:schemeClr val="tx1"/>
                </a:solidFill>
                <a:latin typeface="Tahoma" panose="020B0604030504040204" pitchFamily="34" charset="0"/>
              </a:defRPr>
            </a:lvl8pPr>
            <a:lvl9pPr marL="3886200" indent="-228600" eaLnBrk="0" fontAlgn="base" hangingPunct="0">
              <a:spcBef>
                <a:spcPct val="0"/>
              </a:spcBef>
              <a:spcAft>
                <a:spcPct val="0"/>
              </a:spcAft>
              <a:defRPr>
                <a:solidFill>
                  <a:schemeClr val="tx1"/>
                </a:solidFill>
                <a:latin typeface="Tahoma" panose="020B0604030504040204" pitchFamily="34" charset="0"/>
              </a:defRPr>
            </a:lvl9pPr>
          </a:lstStyle>
          <a:p>
            <a:pPr algn="ctr" eaLnBrk="1" hangingPunct="1">
              <a:buClr>
                <a:schemeClr val="tx1"/>
              </a:buClr>
              <a:defRPr/>
            </a:pPr>
            <a:r>
              <a:rPr lang="en-US" sz="2800" b="1" dirty="0" err="1">
                <a:solidFill>
                  <a:srgbClr val="C00000"/>
                </a:solidFill>
                <a:latin typeface="+mj-lt"/>
              </a:rPr>
              <a:t>Hàng</a:t>
            </a:r>
            <a:r>
              <a:rPr lang="en-US" sz="2800" b="1" dirty="0">
                <a:solidFill>
                  <a:srgbClr val="C00000"/>
                </a:solidFill>
                <a:latin typeface="+mj-lt"/>
              </a:rPr>
              <a:t> </a:t>
            </a:r>
            <a:r>
              <a:rPr lang="en-US" sz="2800" b="1" dirty="0" err="1">
                <a:solidFill>
                  <a:srgbClr val="C00000"/>
                </a:solidFill>
                <a:latin typeface="+mj-lt"/>
              </a:rPr>
              <a:t>hóa</a:t>
            </a:r>
            <a:r>
              <a:rPr lang="en-US" sz="2800" b="1" dirty="0">
                <a:solidFill>
                  <a:srgbClr val="C00000"/>
                </a:solidFill>
                <a:latin typeface="+mj-lt"/>
              </a:rPr>
              <a:t> </a:t>
            </a:r>
            <a:r>
              <a:rPr lang="en-US" sz="2800" b="1" dirty="0" err="1">
                <a:solidFill>
                  <a:srgbClr val="C00000"/>
                </a:solidFill>
                <a:latin typeface="+mj-lt"/>
              </a:rPr>
              <a:t>sức</a:t>
            </a:r>
            <a:r>
              <a:rPr lang="en-US" sz="2800" b="1" dirty="0">
                <a:solidFill>
                  <a:srgbClr val="C00000"/>
                </a:solidFill>
                <a:latin typeface="+mj-lt"/>
              </a:rPr>
              <a:t> lao </a:t>
            </a:r>
            <a:r>
              <a:rPr lang="en-US" sz="2800" b="1" dirty="0" err="1">
                <a:solidFill>
                  <a:srgbClr val="C00000"/>
                </a:solidFill>
                <a:latin typeface="+mj-lt"/>
              </a:rPr>
              <a:t>động</a:t>
            </a:r>
            <a:endParaRPr lang="en-US" sz="2800" b="1" dirty="0">
              <a:solidFill>
                <a:srgbClr val="C00000"/>
              </a:solidFill>
              <a:latin typeface="+mj-lt"/>
            </a:endParaRPr>
          </a:p>
        </p:txBody>
      </p:sp>
      <p:sp>
        <p:nvSpPr>
          <p:cNvPr id="55" name="Rectangle 60">
            <a:extLst>
              <a:ext uri="{FF2B5EF4-FFF2-40B4-BE49-F238E27FC236}">
                <a16:creationId xmlns:a16="http://schemas.microsoft.com/office/drawing/2014/main" xmlns="" id="{C52BC7A8-132D-46DD-A340-CDBE31DB9CAD}"/>
              </a:ext>
            </a:extLst>
          </p:cNvPr>
          <p:cNvSpPr>
            <a:spLocks noChangeArrowheads="1"/>
          </p:cNvSpPr>
          <p:nvPr/>
        </p:nvSpPr>
        <p:spPr bwMode="auto">
          <a:xfrm>
            <a:off x="1675714" y="1606410"/>
            <a:ext cx="2667000" cy="466725"/>
          </a:xfrm>
          <a:prstGeom prst="rect">
            <a:avLst/>
          </a:prstGeom>
          <a:pattFill prst="pct20">
            <a:fgClr>
              <a:schemeClr val="accent1"/>
            </a:fgClr>
            <a:bgClr>
              <a:schemeClr val="bg1"/>
            </a:bgClr>
          </a:pattFill>
          <a:ln w="9525">
            <a:pattFill prst="dkUpDiag">
              <a:fgClr>
                <a:srgbClr val="800000"/>
              </a:fgClr>
              <a:bgClr>
                <a:srgbClr val="FFFFFF"/>
              </a:bgClr>
            </a:patt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marL="228600" indent="-228600">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buFontTx/>
              <a:buBlip>
                <a:blip r:embed="rId2"/>
              </a:buBlip>
            </a:pPr>
            <a:r>
              <a:rPr lang="en-US" altLang="en-US" sz="2400" b="1" dirty="0">
                <a:solidFill>
                  <a:srgbClr val="A50021"/>
                </a:solidFill>
                <a:cs typeface="Arial" panose="020B0604020202020204" pitchFamily="34" charset="0"/>
              </a:rPr>
              <a:t> </a:t>
            </a:r>
            <a:r>
              <a:rPr lang="en-US" altLang="en-US" sz="2400" b="1" dirty="0" err="1">
                <a:solidFill>
                  <a:srgbClr val="A50021"/>
                </a:solidFill>
                <a:cs typeface="Arial" panose="020B0604020202020204" pitchFamily="34" charset="0"/>
              </a:rPr>
              <a:t>Sức</a:t>
            </a:r>
            <a:r>
              <a:rPr lang="en-US" altLang="en-US" sz="2400" b="1" dirty="0">
                <a:solidFill>
                  <a:srgbClr val="A50021"/>
                </a:solidFill>
                <a:cs typeface="Arial" panose="020B0604020202020204" pitchFamily="34" charset="0"/>
              </a:rPr>
              <a:t> lao </a:t>
            </a:r>
            <a:r>
              <a:rPr lang="en-US" altLang="en-US" sz="2400" b="1" dirty="0" err="1">
                <a:solidFill>
                  <a:srgbClr val="A50021"/>
                </a:solidFill>
                <a:cs typeface="Arial" panose="020B0604020202020204" pitchFamily="34" charset="0"/>
              </a:rPr>
              <a:t>động</a:t>
            </a:r>
            <a:r>
              <a:rPr lang="en-US" altLang="en-US" sz="2400" b="1" dirty="0">
                <a:solidFill>
                  <a:srgbClr val="A50021"/>
                </a:solidFill>
                <a:cs typeface="Arial" panose="020B0604020202020204" pitchFamily="34" charset="0"/>
              </a:rPr>
              <a:t> </a:t>
            </a:r>
          </a:p>
        </p:txBody>
      </p:sp>
      <p:sp>
        <p:nvSpPr>
          <p:cNvPr id="56" name="Rectangle 63">
            <a:extLst>
              <a:ext uri="{FF2B5EF4-FFF2-40B4-BE49-F238E27FC236}">
                <a16:creationId xmlns:a16="http://schemas.microsoft.com/office/drawing/2014/main" xmlns="" id="{CCA44850-8D4C-44F5-B6FD-31693D65335D}"/>
              </a:ext>
            </a:extLst>
          </p:cNvPr>
          <p:cNvSpPr>
            <a:spLocks noChangeArrowheads="1"/>
          </p:cNvSpPr>
          <p:nvPr/>
        </p:nvSpPr>
        <p:spPr bwMode="auto">
          <a:xfrm>
            <a:off x="5345555" y="1700621"/>
            <a:ext cx="4038600" cy="4000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en-US" altLang="en-US" sz="2000" b="1" dirty="0" err="1">
                <a:solidFill>
                  <a:srgbClr val="006600"/>
                </a:solidFill>
                <a:latin typeface="Verdana" panose="020B0604030504040204" pitchFamily="34" charset="0"/>
              </a:rPr>
              <a:t>là</a:t>
            </a:r>
            <a:r>
              <a:rPr lang="en-US" altLang="en-US" sz="2000" b="1" dirty="0">
                <a:solidFill>
                  <a:srgbClr val="006600"/>
                </a:solidFill>
                <a:latin typeface="Verdana" panose="020B0604030504040204" pitchFamily="34" charset="0"/>
              </a:rPr>
              <a:t> </a:t>
            </a:r>
            <a:r>
              <a:rPr lang="en-US" altLang="en-US" sz="2000" b="1" dirty="0" err="1">
                <a:solidFill>
                  <a:srgbClr val="006600"/>
                </a:solidFill>
                <a:latin typeface="Verdana" panose="020B0604030504040204" pitchFamily="34" charset="0"/>
              </a:rPr>
              <a:t>toàn</a:t>
            </a:r>
            <a:r>
              <a:rPr lang="en-US" altLang="en-US" sz="2000" b="1" dirty="0">
                <a:solidFill>
                  <a:srgbClr val="006600"/>
                </a:solidFill>
                <a:latin typeface="Verdana" panose="020B0604030504040204" pitchFamily="34" charset="0"/>
              </a:rPr>
              <a:t> </a:t>
            </a:r>
            <a:r>
              <a:rPr lang="en-US" altLang="en-US" sz="2000" b="1" dirty="0" err="1">
                <a:solidFill>
                  <a:srgbClr val="006600"/>
                </a:solidFill>
                <a:latin typeface="Verdana" panose="020B0604030504040204" pitchFamily="34" charset="0"/>
              </a:rPr>
              <a:t>bộ</a:t>
            </a:r>
            <a:r>
              <a:rPr lang="en-US" altLang="en-US" sz="2000" b="1" dirty="0">
                <a:solidFill>
                  <a:srgbClr val="006600"/>
                </a:solidFill>
                <a:latin typeface="Verdana" panose="020B0604030504040204" pitchFamily="34" charset="0"/>
              </a:rPr>
              <a:t> </a:t>
            </a:r>
            <a:r>
              <a:rPr lang="en-US" altLang="en-US" sz="2000" b="1" dirty="0" err="1">
                <a:solidFill>
                  <a:srgbClr val="006600"/>
                </a:solidFill>
                <a:latin typeface="Verdana" panose="020B0604030504040204" pitchFamily="34" charset="0"/>
              </a:rPr>
              <a:t>những</a:t>
            </a:r>
            <a:r>
              <a:rPr lang="en-US" altLang="en-US" sz="2000" b="1" dirty="0">
                <a:solidFill>
                  <a:srgbClr val="006600"/>
                </a:solidFill>
                <a:latin typeface="Verdana" panose="020B0604030504040204" pitchFamily="34" charset="0"/>
              </a:rPr>
              <a:t> </a:t>
            </a:r>
            <a:r>
              <a:rPr lang="en-US" altLang="en-US" sz="2000" b="1" dirty="0" err="1">
                <a:solidFill>
                  <a:srgbClr val="006600"/>
                </a:solidFill>
                <a:latin typeface="Verdana" panose="020B0604030504040204" pitchFamily="34" charset="0"/>
              </a:rPr>
              <a:t>năng</a:t>
            </a:r>
            <a:r>
              <a:rPr lang="en-US" altLang="en-US" sz="2000" b="1" dirty="0">
                <a:solidFill>
                  <a:srgbClr val="006600"/>
                </a:solidFill>
                <a:latin typeface="Verdana" panose="020B0604030504040204" pitchFamily="34" charset="0"/>
              </a:rPr>
              <a:t> </a:t>
            </a:r>
            <a:r>
              <a:rPr lang="en-US" altLang="en-US" sz="2000" b="1" dirty="0" err="1">
                <a:solidFill>
                  <a:srgbClr val="006600"/>
                </a:solidFill>
                <a:latin typeface="Verdana" panose="020B0604030504040204" pitchFamily="34" charset="0"/>
              </a:rPr>
              <a:t>lực</a:t>
            </a:r>
            <a:endParaRPr lang="en-US" altLang="en-US" sz="2000" b="1" dirty="0">
              <a:solidFill>
                <a:srgbClr val="006600"/>
              </a:solidFill>
              <a:latin typeface="Verdana" panose="020B0604030504040204" pitchFamily="34" charset="0"/>
            </a:endParaRPr>
          </a:p>
        </p:txBody>
      </p:sp>
      <p:sp>
        <p:nvSpPr>
          <p:cNvPr id="57" name="Line 77">
            <a:extLst>
              <a:ext uri="{FF2B5EF4-FFF2-40B4-BE49-F238E27FC236}">
                <a16:creationId xmlns:a16="http://schemas.microsoft.com/office/drawing/2014/main" xmlns="" id="{ED368D87-2EEB-403B-B910-0AC469270697}"/>
              </a:ext>
            </a:extLst>
          </p:cNvPr>
          <p:cNvSpPr>
            <a:spLocks noChangeShapeType="1"/>
          </p:cNvSpPr>
          <p:nvPr/>
        </p:nvSpPr>
        <p:spPr bwMode="auto">
          <a:xfrm flipV="1">
            <a:off x="4601029" y="1886857"/>
            <a:ext cx="744526" cy="0"/>
          </a:xfrm>
          <a:prstGeom prst="line">
            <a:avLst/>
          </a:prstGeom>
          <a:noFill/>
          <a:ln w="9525">
            <a:solidFill>
              <a:srgbClr val="0033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8" name="Line 67">
            <a:extLst>
              <a:ext uri="{FF2B5EF4-FFF2-40B4-BE49-F238E27FC236}">
                <a16:creationId xmlns:a16="http://schemas.microsoft.com/office/drawing/2014/main" xmlns="" id="{DDC10F4F-DA63-4745-A08C-70400E78E570}"/>
              </a:ext>
            </a:extLst>
          </p:cNvPr>
          <p:cNvSpPr>
            <a:spLocks noChangeShapeType="1"/>
          </p:cNvSpPr>
          <p:nvPr/>
        </p:nvSpPr>
        <p:spPr bwMode="auto">
          <a:xfrm flipV="1">
            <a:off x="6450455" y="2118192"/>
            <a:ext cx="730250" cy="274637"/>
          </a:xfrm>
          <a:prstGeom prst="line">
            <a:avLst/>
          </a:prstGeom>
          <a:noFill/>
          <a:ln w="12700">
            <a:solidFill>
              <a:srgbClr val="000066"/>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9" name="Line 68">
            <a:extLst>
              <a:ext uri="{FF2B5EF4-FFF2-40B4-BE49-F238E27FC236}">
                <a16:creationId xmlns:a16="http://schemas.microsoft.com/office/drawing/2014/main" xmlns="" id="{B8AEDC6A-477E-4CBD-B2BE-DBA894D4D17C}"/>
              </a:ext>
            </a:extLst>
          </p:cNvPr>
          <p:cNvSpPr>
            <a:spLocks noChangeShapeType="1"/>
          </p:cNvSpPr>
          <p:nvPr/>
        </p:nvSpPr>
        <p:spPr bwMode="auto">
          <a:xfrm>
            <a:off x="7231505" y="2151529"/>
            <a:ext cx="733425" cy="274638"/>
          </a:xfrm>
          <a:prstGeom prst="line">
            <a:avLst/>
          </a:prstGeom>
          <a:noFill/>
          <a:ln w="12700">
            <a:solidFill>
              <a:srgbClr val="000066"/>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60" name="Rectangle 65">
            <a:extLst>
              <a:ext uri="{FF2B5EF4-FFF2-40B4-BE49-F238E27FC236}">
                <a16:creationId xmlns:a16="http://schemas.microsoft.com/office/drawing/2014/main" xmlns="" id="{3868DB9D-6240-482D-A223-007C4E710716}"/>
              </a:ext>
            </a:extLst>
          </p:cNvPr>
          <p:cNvSpPr>
            <a:spLocks noChangeArrowheads="1"/>
          </p:cNvSpPr>
          <p:nvPr/>
        </p:nvSpPr>
        <p:spPr bwMode="auto">
          <a:xfrm>
            <a:off x="5345555" y="2329329"/>
            <a:ext cx="1242648"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en-US" altLang="en-US" sz="2400">
                <a:solidFill>
                  <a:srgbClr val="000066"/>
                </a:solidFill>
                <a:latin typeface="Verdana" panose="020B0604030504040204" pitchFamily="34" charset="0"/>
              </a:rPr>
              <a:t>thể lực</a:t>
            </a:r>
          </a:p>
        </p:txBody>
      </p:sp>
      <p:sp>
        <p:nvSpPr>
          <p:cNvPr id="61" name="Rectangle 64">
            <a:extLst>
              <a:ext uri="{FF2B5EF4-FFF2-40B4-BE49-F238E27FC236}">
                <a16:creationId xmlns:a16="http://schemas.microsoft.com/office/drawing/2014/main" xmlns="" id="{9DCC7FE5-29BC-4EF2-A54F-825BA8C1000E}"/>
              </a:ext>
            </a:extLst>
          </p:cNvPr>
          <p:cNvSpPr>
            <a:spLocks noChangeArrowheads="1"/>
          </p:cNvSpPr>
          <p:nvPr/>
        </p:nvSpPr>
        <p:spPr bwMode="auto">
          <a:xfrm>
            <a:off x="8025255" y="2342029"/>
            <a:ext cx="1080745"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en-US" altLang="en-US" sz="2400">
                <a:solidFill>
                  <a:srgbClr val="000066"/>
                </a:solidFill>
                <a:latin typeface="Verdana" panose="020B0604030504040204" pitchFamily="34" charset="0"/>
              </a:rPr>
              <a:t>trí lực</a:t>
            </a:r>
          </a:p>
        </p:txBody>
      </p:sp>
      <p:sp>
        <p:nvSpPr>
          <p:cNvPr id="62" name="AutoShape 69">
            <a:extLst>
              <a:ext uri="{FF2B5EF4-FFF2-40B4-BE49-F238E27FC236}">
                <a16:creationId xmlns:a16="http://schemas.microsoft.com/office/drawing/2014/main" xmlns="" id="{353ACFCD-EF97-48A3-8D55-2B1DD7D4298E}"/>
              </a:ext>
            </a:extLst>
          </p:cNvPr>
          <p:cNvSpPr>
            <a:spLocks/>
          </p:cNvSpPr>
          <p:nvPr/>
        </p:nvSpPr>
        <p:spPr bwMode="auto">
          <a:xfrm rot="16200000">
            <a:off x="7206105" y="2121366"/>
            <a:ext cx="228600" cy="1736725"/>
          </a:xfrm>
          <a:prstGeom prst="leftBrace">
            <a:avLst>
              <a:gd name="adj1" fmla="val 63310"/>
              <a:gd name="adj2" fmla="val 50000"/>
            </a:avLst>
          </a:prstGeom>
          <a:noFill/>
          <a:ln w="95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endParaRPr lang="en-US" altLang="en-US">
              <a:latin typeface="Verdana" panose="020B0604030504040204" pitchFamily="34" charset="0"/>
            </a:endParaRPr>
          </a:p>
        </p:txBody>
      </p:sp>
      <p:sp>
        <p:nvSpPr>
          <p:cNvPr id="63" name="Line 70">
            <a:extLst>
              <a:ext uri="{FF2B5EF4-FFF2-40B4-BE49-F238E27FC236}">
                <a16:creationId xmlns:a16="http://schemas.microsoft.com/office/drawing/2014/main" xmlns="" id="{A144D7D6-C232-4BEA-A59C-685E1CF8CB84}"/>
              </a:ext>
            </a:extLst>
          </p:cNvPr>
          <p:cNvSpPr>
            <a:spLocks noChangeShapeType="1"/>
          </p:cNvSpPr>
          <p:nvPr/>
        </p:nvSpPr>
        <p:spPr bwMode="auto">
          <a:xfrm>
            <a:off x="7330389" y="3192322"/>
            <a:ext cx="0" cy="274638"/>
          </a:xfrm>
          <a:prstGeom prst="line">
            <a:avLst/>
          </a:prstGeom>
          <a:noFill/>
          <a:ln w="28575">
            <a:solidFill>
              <a:srgbClr val="003300"/>
            </a:solidFill>
            <a:prstDash val="dash"/>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64" name="Rectangle 66">
            <a:extLst>
              <a:ext uri="{FF2B5EF4-FFF2-40B4-BE49-F238E27FC236}">
                <a16:creationId xmlns:a16="http://schemas.microsoft.com/office/drawing/2014/main" xmlns="" id="{C18918DC-7A3B-4B44-A780-7972541C7C1D}"/>
              </a:ext>
            </a:extLst>
          </p:cNvPr>
          <p:cNvSpPr>
            <a:spLocks noChangeArrowheads="1"/>
          </p:cNvSpPr>
          <p:nvPr/>
        </p:nvSpPr>
        <p:spPr bwMode="auto">
          <a:xfrm>
            <a:off x="5426977" y="3406635"/>
            <a:ext cx="4267200" cy="8309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marL="115888" indent="-115888">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2400" dirty="0" err="1">
                <a:cs typeface="Arial" panose="020B0604020202020204" pitchFamily="34" charset="0"/>
              </a:rPr>
              <a:t>tồn</a:t>
            </a:r>
            <a:r>
              <a:rPr lang="en-US" altLang="en-US" sz="2400" dirty="0">
                <a:cs typeface="Arial" panose="020B0604020202020204" pitchFamily="34" charset="0"/>
              </a:rPr>
              <a:t> </a:t>
            </a:r>
            <a:r>
              <a:rPr lang="en-US" altLang="en-US" sz="2400" dirty="0" err="1">
                <a:cs typeface="Arial" panose="020B0604020202020204" pitchFamily="34" charset="0"/>
              </a:rPr>
              <a:t>tại</a:t>
            </a:r>
            <a:r>
              <a:rPr lang="en-US" altLang="en-US" sz="2400" dirty="0">
                <a:cs typeface="Arial" panose="020B0604020202020204" pitchFamily="34" charset="0"/>
              </a:rPr>
              <a:t>  </a:t>
            </a:r>
            <a:r>
              <a:rPr lang="en-US" altLang="en-US" sz="2400" b="1" dirty="0" err="1">
                <a:cs typeface="Arial" panose="020B0604020202020204" pitchFamily="34" charset="0"/>
              </a:rPr>
              <a:t>tiềm</a:t>
            </a:r>
            <a:r>
              <a:rPr lang="en-US" altLang="en-US" sz="2400" b="1" dirty="0">
                <a:cs typeface="Arial" panose="020B0604020202020204" pitchFamily="34" charset="0"/>
              </a:rPr>
              <a:t> </a:t>
            </a:r>
            <a:r>
              <a:rPr lang="en-US" altLang="en-US" sz="2400" b="1" dirty="0" err="1">
                <a:cs typeface="Arial" panose="020B0604020202020204" pitchFamily="34" charset="0"/>
              </a:rPr>
              <a:t>tàng</a:t>
            </a:r>
            <a:r>
              <a:rPr lang="en-US" altLang="en-US" sz="2400" b="1" dirty="0">
                <a:cs typeface="Arial" panose="020B0604020202020204" pitchFamily="34" charset="0"/>
              </a:rPr>
              <a:t> </a:t>
            </a:r>
            <a:r>
              <a:rPr lang="en-US" altLang="en-US" sz="2400" dirty="0" err="1">
                <a:cs typeface="Arial" panose="020B0604020202020204" pitchFamily="34" charset="0"/>
              </a:rPr>
              <a:t>trong</a:t>
            </a:r>
            <a:r>
              <a:rPr lang="en-US" altLang="en-US" sz="2400" dirty="0">
                <a:cs typeface="Arial" panose="020B0604020202020204" pitchFamily="34" charset="0"/>
              </a:rPr>
              <a:t> </a:t>
            </a:r>
            <a:r>
              <a:rPr lang="en-US" altLang="en-US" sz="2400" dirty="0" err="1">
                <a:cs typeface="Arial" panose="020B0604020202020204" pitchFamily="34" charset="0"/>
              </a:rPr>
              <a:t>một</a:t>
            </a:r>
            <a:r>
              <a:rPr lang="en-US" altLang="en-US" sz="2400" dirty="0">
                <a:cs typeface="Arial" panose="020B0604020202020204" pitchFamily="34" charset="0"/>
              </a:rPr>
              <a:t> </a:t>
            </a:r>
            <a:r>
              <a:rPr lang="en-US" altLang="en-US" sz="2400" dirty="0" err="1">
                <a:cs typeface="Arial" panose="020B0604020202020204" pitchFamily="34" charset="0"/>
              </a:rPr>
              <a:t>cơ</a:t>
            </a:r>
            <a:r>
              <a:rPr lang="en-US" altLang="en-US" sz="2400" dirty="0">
                <a:cs typeface="Arial" panose="020B0604020202020204" pitchFamily="34" charset="0"/>
              </a:rPr>
              <a:t> </a:t>
            </a:r>
            <a:r>
              <a:rPr lang="en-US" altLang="en-US" sz="2400" dirty="0" err="1">
                <a:cs typeface="Arial" panose="020B0604020202020204" pitchFamily="34" charset="0"/>
              </a:rPr>
              <a:t>thể</a:t>
            </a:r>
            <a:r>
              <a:rPr lang="en-US" altLang="en-US" sz="2400" dirty="0">
                <a:cs typeface="Arial" panose="020B0604020202020204" pitchFamily="34" charset="0"/>
              </a:rPr>
              <a:t> con </a:t>
            </a:r>
            <a:r>
              <a:rPr lang="en-US" altLang="en-US" sz="2400" dirty="0" err="1">
                <a:cs typeface="Arial" panose="020B0604020202020204" pitchFamily="34" charset="0"/>
              </a:rPr>
              <a:t>người</a:t>
            </a:r>
            <a:r>
              <a:rPr lang="en-US" altLang="en-US" sz="2400" dirty="0">
                <a:cs typeface="Arial" panose="020B0604020202020204" pitchFamily="34" charset="0"/>
              </a:rPr>
              <a:t> </a:t>
            </a:r>
            <a:r>
              <a:rPr lang="en-US" altLang="en-US" sz="2400" dirty="0" err="1">
                <a:cs typeface="Arial" panose="020B0604020202020204" pitchFamily="34" charset="0"/>
              </a:rPr>
              <a:t>đang</a:t>
            </a:r>
            <a:r>
              <a:rPr lang="en-US" altLang="en-US" sz="2400" dirty="0">
                <a:cs typeface="Arial" panose="020B0604020202020204" pitchFamily="34" charset="0"/>
              </a:rPr>
              <a:t> </a:t>
            </a:r>
            <a:r>
              <a:rPr lang="en-US" altLang="en-US" sz="2400" dirty="0" err="1">
                <a:cs typeface="Arial" panose="020B0604020202020204" pitchFamily="34" charset="0"/>
              </a:rPr>
              <a:t>sống</a:t>
            </a:r>
            <a:endParaRPr lang="en-US" altLang="en-US" sz="2400" dirty="0">
              <a:cs typeface="Arial" panose="020B0604020202020204" pitchFamily="34" charset="0"/>
            </a:endParaRPr>
          </a:p>
        </p:txBody>
      </p:sp>
      <p:sp>
        <p:nvSpPr>
          <p:cNvPr id="65" name="Rectangle 61">
            <a:extLst>
              <a:ext uri="{FF2B5EF4-FFF2-40B4-BE49-F238E27FC236}">
                <a16:creationId xmlns:a16="http://schemas.microsoft.com/office/drawing/2014/main" xmlns="" id="{444DCDBD-3C8E-4AE1-92F3-3305D4455943}"/>
              </a:ext>
            </a:extLst>
          </p:cNvPr>
          <p:cNvSpPr>
            <a:spLocks noChangeArrowheads="1"/>
          </p:cNvSpPr>
          <p:nvPr/>
        </p:nvSpPr>
        <p:spPr bwMode="auto">
          <a:xfrm>
            <a:off x="5523814" y="4740135"/>
            <a:ext cx="4419600" cy="156966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marL="166688" indent="-166688">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2400" dirty="0" err="1">
                <a:solidFill>
                  <a:srgbClr val="000066"/>
                </a:solidFill>
                <a:cs typeface="Arial" panose="020B0604020202020204" pitchFamily="34" charset="0"/>
              </a:rPr>
              <a:t>được</a:t>
            </a:r>
            <a:r>
              <a:rPr lang="en-US" altLang="en-US" sz="2400" dirty="0">
                <a:solidFill>
                  <a:srgbClr val="000066"/>
                </a:solidFill>
                <a:cs typeface="Arial" panose="020B0604020202020204" pitchFamily="34" charset="0"/>
              </a:rPr>
              <a:t> </a:t>
            </a:r>
            <a:r>
              <a:rPr lang="en-US" altLang="en-US" sz="2400" dirty="0" err="1">
                <a:solidFill>
                  <a:srgbClr val="000066"/>
                </a:solidFill>
                <a:cs typeface="Arial" panose="020B0604020202020204" pitchFamily="34" charset="0"/>
              </a:rPr>
              <a:t>người</a:t>
            </a:r>
            <a:r>
              <a:rPr lang="en-US" altLang="en-US" sz="2400" dirty="0">
                <a:solidFill>
                  <a:srgbClr val="000066"/>
                </a:solidFill>
                <a:cs typeface="Arial" panose="020B0604020202020204" pitchFamily="34" charset="0"/>
              </a:rPr>
              <a:t> </a:t>
            </a:r>
            <a:r>
              <a:rPr lang="en-US" altLang="en-US" sz="2400" dirty="0" err="1">
                <a:solidFill>
                  <a:srgbClr val="000066"/>
                </a:solidFill>
                <a:cs typeface="Arial" panose="020B0604020202020204" pitchFamily="34" charset="0"/>
              </a:rPr>
              <a:t>đó</a:t>
            </a:r>
            <a:r>
              <a:rPr lang="en-US" altLang="en-US" sz="2400" dirty="0">
                <a:solidFill>
                  <a:srgbClr val="000066"/>
                </a:solidFill>
                <a:cs typeface="Arial" panose="020B0604020202020204" pitchFamily="34" charset="0"/>
              </a:rPr>
              <a:t> </a:t>
            </a:r>
            <a:r>
              <a:rPr lang="en-US" altLang="en-US" sz="2400" dirty="0" err="1">
                <a:solidFill>
                  <a:srgbClr val="000066"/>
                </a:solidFill>
                <a:cs typeface="Arial" panose="020B0604020202020204" pitchFamily="34" charset="0"/>
              </a:rPr>
              <a:t>đem</a:t>
            </a:r>
            <a:r>
              <a:rPr lang="en-US" altLang="en-US" sz="2400" dirty="0">
                <a:solidFill>
                  <a:srgbClr val="000066"/>
                </a:solidFill>
                <a:cs typeface="Arial" panose="020B0604020202020204" pitchFamily="34" charset="0"/>
              </a:rPr>
              <a:t> ra </a:t>
            </a:r>
            <a:r>
              <a:rPr lang="en-US" altLang="en-US" sz="2400" dirty="0" err="1">
                <a:solidFill>
                  <a:srgbClr val="000066"/>
                </a:solidFill>
                <a:cs typeface="Arial" panose="020B0604020202020204" pitchFamily="34" charset="0"/>
              </a:rPr>
              <a:t>vận</a:t>
            </a:r>
            <a:r>
              <a:rPr lang="en-US" altLang="en-US" sz="2400" dirty="0">
                <a:solidFill>
                  <a:srgbClr val="000066"/>
                </a:solidFill>
                <a:cs typeface="Arial" panose="020B0604020202020204" pitchFamily="34" charset="0"/>
              </a:rPr>
              <a:t> </a:t>
            </a:r>
            <a:r>
              <a:rPr lang="en-US" altLang="en-US" sz="2400" dirty="0" err="1">
                <a:solidFill>
                  <a:srgbClr val="000066"/>
                </a:solidFill>
                <a:cs typeface="Arial" panose="020B0604020202020204" pitchFamily="34" charset="0"/>
              </a:rPr>
              <a:t>dụng</a:t>
            </a:r>
            <a:r>
              <a:rPr lang="en-US" altLang="en-US" sz="2400" dirty="0">
                <a:solidFill>
                  <a:srgbClr val="000066"/>
                </a:solidFill>
                <a:cs typeface="Arial" panose="020B0604020202020204" pitchFamily="34" charset="0"/>
              </a:rPr>
              <a:t> </a:t>
            </a:r>
            <a:r>
              <a:rPr lang="en-US" altLang="en-US" sz="2400" dirty="0" err="1">
                <a:solidFill>
                  <a:srgbClr val="000066"/>
                </a:solidFill>
                <a:cs typeface="Arial" panose="020B0604020202020204" pitchFamily="34" charset="0"/>
              </a:rPr>
              <a:t>trong</a:t>
            </a:r>
            <a:r>
              <a:rPr lang="en-US" altLang="en-US" sz="2400" dirty="0">
                <a:solidFill>
                  <a:srgbClr val="000066"/>
                </a:solidFill>
                <a:cs typeface="Arial" panose="020B0604020202020204" pitchFamily="34" charset="0"/>
              </a:rPr>
              <a:t> </a:t>
            </a:r>
            <a:r>
              <a:rPr lang="en-US" altLang="en-US" sz="2400" dirty="0" err="1">
                <a:solidFill>
                  <a:srgbClr val="000066"/>
                </a:solidFill>
                <a:cs typeface="Arial" panose="020B0604020202020204" pitchFamily="34" charset="0"/>
              </a:rPr>
              <a:t>quá</a:t>
            </a:r>
            <a:r>
              <a:rPr lang="en-US" altLang="en-US" sz="2400" dirty="0">
                <a:solidFill>
                  <a:srgbClr val="000066"/>
                </a:solidFill>
                <a:cs typeface="Arial" panose="020B0604020202020204" pitchFamily="34" charset="0"/>
              </a:rPr>
              <a:t> </a:t>
            </a:r>
            <a:r>
              <a:rPr lang="en-US" altLang="en-US" sz="2400" dirty="0" err="1">
                <a:solidFill>
                  <a:srgbClr val="000066"/>
                </a:solidFill>
                <a:cs typeface="Arial" panose="020B0604020202020204" pitchFamily="34" charset="0"/>
              </a:rPr>
              <a:t>trình</a:t>
            </a:r>
            <a:r>
              <a:rPr lang="vi-VN" altLang="en-US" sz="2400" dirty="0">
                <a:solidFill>
                  <a:srgbClr val="000066"/>
                </a:solidFill>
                <a:cs typeface="Arial" panose="020B0604020202020204" pitchFamily="34" charset="0"/>
              </a:rPr>
              <a:t> sản xuất để tạo ra một giá trị sử dụng nào đó.</a:t>
            </a:r>
            <a:endParaRPr lang="en-US" altLang="en-US" sz="2400" dirty="0">
              <a:solidFill>
                <a:srgbClr val="000066"/>
              </a:solidFill>
              <a:cs typeface="Arial" panose="020B0604020202020204" pitchFamily="34" charset="0"/>
            </a:endParaRPr>
          </a:p>
        </p:txBody>
      </p:sp>
      <p:sp>
        <p:nvSpPr>
          <p:cNvPr id="66" name="Line 79">
            <a:extLst>
              <a:ext uri="{FF2B5EF4-FFF2-40B4-BE49-F238E27FC236}">
                <a16:creationId xmlns:a16="http://schemas.microsoft.com/office/drawing/2014/main" xmlns="" id="{851C7BE0-3012-462C-A206-29FB307F1194}"/>
              </a:ext>
            </a:extLst>
          </p:cNvPr>
          <p:cNvSpPr>
            <a:spLocks noChangeShapeType="1"/>
          </p:cNvSpPr>
          <p:nvPr/>
        </p:nvSpPr>
        <p:spPr bwMode="auto">
          <a:xfrm>
            <a:off x="7360092" y="4422342"/>
            <a:ext cx="0" cy="244475"/>
          </a:xfrm>
          <a:prstGeom prst="line">
            <a:avLst/>
          </a:prstGeom>
          <a:noFill/>
          <a:ln w="28575">
            <a:solidFill>
              <a:srgbClr val="003300"/>
            </a:solidFill>
            <a:prstDash val="dash"/>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67" name="AutoShape 87" descr="Picture2">
            <a:extLst>
              <a:ext uri="{FF2B5EF4-FFF2-40B4-BE49-F238E27FC236}">
                <a16:creationId xmlns:a16="http://schemas.microsoft.com/office/drawing/2014/main" xmlns="" id="{DA979898-9F77-4B6A-A26B-AA49FDAE0DD9}"/>
              </a:ext>
            </a:extLst>
          </p:cNvPr>
          <p:cNvSpPr>
            <a:spLocks noChangeArrowheads="1"/>
          </p:cNvSpPr>
          <p:nvPr/>
        </p:nvSpPr>
        <p:spPr bwMode="auto">
          <a:xfrm>
            <a:off x="1180414" y="2239822"/>
            <a:ext cx="3657600" cy="3949575"/>
          </a:xfrm>
          <a:prstGeom prst="roundRect">
            <a:avLst>
              <a:gd name="adj" fmla="val 6750"/>
            </a:avLst>
          </a:prstGeom>
          <a:blipFill dpi="0" rotWithShape="1">
            <a:blip r:embed="rId3"/>
            <a:srcRect/>
            <a:stretch>
              <a:fillRect/>
            </a:stretch>
          </a:blipFill>
          <a:ln w="9525">
            <a:solidFill>
              <a:srgbClr val="C0C0C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endParaRPr lang="en-US" altLang="en-US">
              <a:latin typeface="Verdana" panose="020B0604030504040204" pitchFamily="34" charset="0"/>
            </a:endParaRPr>
          </a:p>
        </p:txBody>
      </p:sp>
      <p:sp>
        <p:nvSpPr>
          <p:cNvPr id="69" name="Rectangle 63">
            <a:extLst>
              <a:ext uri="{FF2B5EF4-FFF2-40B4-BE49-F238E27FC236}">
                <a16:creationId xmlns:a16="http://schemas.microsoft.com/office/drawing/2014/main" xmlns="" id="{A43DA41B-AAE5-4F51-A68B-6A00C894C018}"/>
              </a:ext>
            </a:extLst>
          </p:cNvPr>
          <p:cNvSpPr>
            <a:spLocks noChangeArrowheads="1"/>
          </p:cNvSpPr>
          <p:nvPr/>
        </p:nvSpPr>
        <p:spPr bwMode="auto">
          <a:xfrm>
            <a:off x="3880758" y="955849"/>
            <a:ext cx="4430486"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vi-VN" altLang="en-US" sz="2400" b="1" dirty="0">
                <a:solidFill>
                  <a:srgbClr val="0033CC"/>
                </a:solidFill>
                <a:latin typeface="+mj-lt"/>
              </a:rPr>
              <a:t>Theo C.Mác:</a:t>
            </a:r>
            <a:endParaRPr lang="en-US" altLang="en-US" sz="2400" b="1" dirty="0">
              <a:solidFill>
                <a:srgbClr val="0033CC"/>
              </a:solidFill>
              <a:latin typeface="+mj-lt"/>
            </a:endParaRPr>
          </a:p>
        </p:txBody>
      </p:sp>
      <p:sp>
        <p:nvSpPr>
          <p:cNvPr id="68" name="Hexagon 67">
            <a:extLst>
              <a:ext uri="{FF2B5EF4-FFF2-40B4-BE49-F238E27FC236}">
                <a16:creationId xmlns:a16="http://schemas.microsoft.com/office/drawing/2014/main" xmlns="" id="{F480BFE5-C0E5-43BB-A33A-5848289A77FF}"/>
              </a:ext>
            </a:extLst>
          </p:cNvPr>
          <p:cNvSpPr/>
          <p:nvPr/>
        </p:nvSpPr>
        <p:spPr>
          <a:xfrm>
            <a:off x="3009214" y="259084"/>
            <a:ext cx="696687" cy="624115"/>
          </a:xfrm>
          <a:prstGeom prst="hexagon">
            <a:avLst/>
          </a:prstGeom>
          <a:solidFill>
            <a:srgbClr val="0070C0"/>
          </a:solidFill>
          <a:ln>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vi-VN" sz="2400" b="1" i="0" u="none" strike="noStrike" kern="1200" cap="none" spc="0" normalizeH="0" baseline="0" noProof="0" dirty="0">
                <a:ln>
                  <a:noFill/>
                </a:ln>
                <a:solidFill>
                  <a:prstClr val="white"/>
                </a:solidFill>
                <a:effectLst/>
                <a:uLnTx/>
                <a:uFillTx/>
                <a:latin typeface="Arial"/>
                <a:ea typeface="Arial Unicode MS"/>
                <a:cs typeface="+mn-cs"/>
              </a:rPr>
              <a:t>2</a:t>
            </a:r>
            <a:endParaRPr kumimoji="0" lang="en-US" sz="2400" b="1" i="0" u="none" strike="noStrike" kern="1200" cap="none" spc="0" normalizeH="0" baseline="0" noProof="0" dirty="0">
              <a:ln>
                <a:noFill/>
              </a:ln>
              <a:solidFill>
                <a:prstClr val="white"/>
              </a:solidFill>
              <a:effectLst/>
              <a:uLnTx/>
              <a:uFillTx/>
              <a:latin typeface="Arial"/>
              <a:ea typeface="Arial Unicode MS"/>
              <a:cs typeface="+mn-cs"/>
            </a:endParaRPr>
          </a:p>
        </p:txBody>
      </p:sp>
    </p:spTree>
    <p:extLst>
      <p:ext uri="{BB962C8B-B14F-4D97-AF65-F5344CB8AC3E}">
        <p14:creationId xmlns:p14="http://schemas.microsoft.com/office/powerpoint/2010/main" val="82594276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54"/>
                                        </p:tgtEl>
                                        <p:attrNameLst>
                                          <p:attrName>style.visibility</p:attrName>
                                        </p:attrNameLst>
                                      </p:cBhvr>
                                      <p:to>
                                        <p:strVal val="visible"/>
                                      </p:to>
                                    </p:set>
                                    <p:anim calcmode="lin" valueType="num">
                                      <p:cBhvr>
                                        <p:cTn id="7" dur="1000" fill="hold"/>
                                        <p:tgtEl>
                                          <p:spTgt spid="54"/>
                                        </p:tgtEl>
                                        <p:attrNameLst>
                                          <p:attrName>ppt_w</p:attrName>
                                        </p:attrNameLst>
                                      </p:cBhvr>
                                      <p:tavLst>
                                        <p:tav tm="0">
                                          <p:val>
                                            <p:fltVal val="0"/>
                                          </p:val>
                                        </p:tav>
                                        <p:tav tm="100000">
                                          <p:val>
                                            <p:strVal val="#ppt_w"/>
                                          </p:val>
                                        </p:tav>
                                      </p:tavLst>
                                    </p:anim>
                                    <p:anim calcmode="lin" valueType="num">
                                      <p:cBhvr>
                                        <p:cTn id="8" dur="1000" fill="hold"/>
                                        <p:tgtEl>
                                          <p:spTgt spid="54"/>
                                        </p:tgtEl>
                                        <p:attrNameLst>
                                          <p:attrName>ppt_h</p:attrName>
                                        </p:attrNameLst>
                                      </p:cBhvr>
                                      <p:tavLst>
                                        <p:tav tm="0">
                                          <p:val>
                                            <p:fltVal val="0"/>
                                          </p:val>
                                        </p:tav>
                                        <p:tav tm="100000">
                                          <p:val>
                                            <p:strVal val="#ppt_h"/>
                                          </p:val>
                                        </p:tav>
                                      </p:tavLst>
                                    </p:anim>
                                    <p:anim calcmode="lin" valueType="num">
                                      <p:cBhvr>
                                        <p:cTn id="9" dur="1000" fill="hold"/>
                                        <p:tgtEl>
                                          <p:spTgt spid="54"/>
                                        </p:tgtEl>
                                        <p:attrNameLst>
                                          <p:attrName>style.rotation</p:attrName>
                                        </p:attrNameLst>
                                      </p:cBhvr>
                                      <p:tavLst>
                                        <p:tav tm="0">
                                          <p:val>
                                            <p:fltVal val="90"/>
                                          </p:val>
                                        </p:tav>
                                        <p:tav tm="100000">
                                          <p:val>
                                            <p:fltVal val="0"/>
                                          </p:val>
                                        </p:tav>
                                      </p:tavLst>
                                    </p:anim>
                                    <p:animEffect transition="in" filter="fade">
                                      <p:cBhvr>
                                        <p:cTn id="10" dur="1000"/>
                                        <p:tgtEl>
                                          <p:spTgt spid="54"/>
                                        </p:tgtEl>
                                      </p:cBhvr>
                                    </p:animEffect>
                                  </p:childTnLst>
                                </p:cTn>
                              </p:par>
                            </p:childTnLst>
                          </p:cTn>
                        </p:par>
                      </p:childTnLst>
                    </p:cTn>
                  </p:par>
                  <p:par>
                    <p:cTn id="11" fill="hold">
                      <p:stCondLst>
                        <p:cond delay="indefinite"/>
                      </p:stCondLst>
                      <p:childTnLst>
                        <p:par>
                          <p:cTn id="12" fill="hold">
                            <p:stCondLst>
                              <p:cond delay="0"/>
                            </p:stCondLst>
                            <p:childTnLst>
                              <p:par>
                                <p:cTn id="13" presetID="22" presetClass="entr" presetSubtype="8" fill="hold" grpId="0" nodeType="clickEffect">
                                  <p:stCondLst>
                                    <p:cond delay="0"/>
                                  </p:stCondLst>
                                  <p:childTnLst>
                                    <p:set>
                                      <p:cBhvr>
                                        <p:cTn id="14" dur="1" fill="hold">
                                          <p:stCondLst>
                                            <p:cond delay="0"/>
                                          </p:stCondLst>
                                        </p:cTn>
                                        <p:tgtEl>
                                          <p:spTgt spid="55"/>
                                        </p:tgtEl>
                                        <p:attrNameLst>
                                          <p:attrName>style.visibility</p:attrName>
                                        </p:attrNameLst>
                                      </p:cBhvr>
                                      <p:to>
                                        <p:strVal val="visible"/>
                                      </p:to>
                                    </p:set>
                                    <p:animEffect transition="in" filter="wipe(left)">
                                      <p:cBhvr>
                                        <p:cTn id="15" dur="500"/>
                                        <p:tgtEl>
                                          <p:spTgt spid="55"/>
                                        </p:tgtEl>
                                      </p:cBhvr>
                                    </p:animEffect>
                                  </p:childTnLst>
                                </p:cTn>
                              </p:par>
                            </p:childTnLst>
                          </p:cTn>
                        </p:par>
                        <p:par>
                          <p:cTn id="16" fill="hold">
                            <p:stCondLst>
                              <p:cond delay="500"/>
                            </p:stCondLst>
                            <p:childTnLst>
                              <p:par>
                                <p:cTn id="17" presetID="22" presetClass="entr" presetSubtype="8" fill="hold" grpId="0" nodeType="afterEffect">
                                  <p:stCondLst>
                                    <p:cond delay="0"/>
                                  </p:stCondLst>
                                  <p:childTnLst>
                                    <p:set>
                                      <p:cBhvr>
                                        <p:cTn id="18" dur="1" fill="hold">
                                          <p:stCondLst>
                                            <p:cond delay="0"/>
                                          </p:stCondLst>
                                        </p:cTn>
                                        <p:tgtEl>
                                          <p:spTgt spid="56"/>
                                        </p:tgtEl>
                                        <p:attrNameLst>
                                          <p:attrName>style.visibility</p:attrName>
                                        </p:attrNameLst>
                                      </p:cBhvr>
                                      <p:to>
                                        <p:strVal val="visible"/>
                                      </p:to>
                                    </p:set>
                                    <p:animEffect transition="in" filter="wipe(left)">
                                      <p:cBhvr>
                                        <p:cTn id="19" dur="500"/>
                                        <p:tgtEl>
                                          <p:spTgt spid="56"/>
                                        </p:tgtEl>
                                      </p:cBhvr>
                                    </p:animEffect>
                                  </p:childTnLst>
                                </p:cTn>
                              </p:par>
                            </p:childTnLst>
                          </p:cTn>
                        </p:par>
                        <p:par>
                          <p:cTn id="20" fill="hold">
                            <p:stCondLst>
                              <p:cond delay="1000"/>
                            </p:stCondLst>
                            <p:childTnLst>
                              <p:par>
                                <p:cTn id="21" presetID="22" presetClass="entr" presetSubtype="8" fill="hold" nodeType="afterEffect">
                                  <p:stCondLst>
                                    <p:cond delay="0"/>
                                  </p:stCondLst>
                                  <p:childTnLst>
                                    <p:set>
                                      <p:cBhvr>
                                        <p:cTn id="22" dur="1" fill="hold">
                                          <p:stCondLst>
                                            <p:cond delay="0"/>
                                          </p:stCondLst>
                                        </p:cTn>
                                        <p:tgtEl>
                                          <p:spTgt spid="57"/>
                                        </p:tgtEl>
                                        <p:attrNameLst>
                                          <p:attrName>style.visibility</p:attrName>
                                        </p:attrNameLst>
                                      </p:cBhvr>
                                      <p:to>
                                        <p:strVal val="visible"/>
                                      </p:to>
                                    </p:set>
                                    <p:animEffect transition="in" filter="wipe(left)">
                                      <p:cBhvr>
                                        <p:cTn id="23" dur="500"/>
                                        <p:tgtEl>
                                          <p:spTgt spid="57"/>
                                        </p:tgtEl>
                                      </p:cBhvr>
                                    </p:animEffect>
                                  </p:childTnLst>
                                </p:cTn>
                              </p:par>
                            </p:childTnLst>
                          </p:cTn>
                        </p:par>
                        <p:par>
                          <p:cTn id="24" fill="hold">
                            <p:stCondLst>
                              <p:cond delay="1500"/>
                            </p:stCondLst>
                            <p:childTnLst>
                              <p:par>
                                <p:cTn id="25" presetID="22" presetClass="entr" presetSubtype="2" fill="hold" nodeType="afterEffect">
                                  <p:stCondLst>
                                    <p:cond delay="0"/>
                                  </p:stCondLst>
                                  <p:childTnLst>
                                    <p:set>
                                      <p:cBhvr>
                                        <p:cTn id="26" dur="1" fill="hold">
                                          <p:stCondLst>
                                            <p:cond delay="0"/>
                                          </p:stCondLst>
                                        </p:cTn>
                                        <p:tgtEl>
                                          <p:spTgt spid="58"/>
                                        </p:tgtEl>
                                        <p:attrNameLst>
                                          <p:attrName>style.visibility</p:attrName>
                                        </p:attrNameLst>
                                      </p:cBhvr>
                                      <p:to>
                                        <p:strVal val="visible"/>
                                      </p:to>
                                    </p:set>
                                    <p:animEffect transition="in" filter="wipe(right)">
                                      <p:cBhvr>
                                        <p:cTn id="27" dur="500"/>
                                        <p:tgtEl>
                                          <p:spTgt spid="58"/>
                                        </p:tgtEl>
                                      </p:cBhvr>
                                    </p:animEffect>
                                  </p:childTnLst>
                                </p:cTn>
                              </p:par>
                            </p:childTnLst>
                          </p:cTn>
                        </p:par>
                        <p:par>
                          <p:cTn id="28" fill="hold">
                            <p:stCondLst>
                              <p:cond delay="2000"/>
                            </p:stCondLst>
                            <p:childTnLst>
                              <p:par>
                                <p:cTn id="29" presetID="22" presetClass="entr" presetSubtype="8" fill="hold" nodeType="afterEffect">
                                  <p:stCondLst>
                                    <p:cond delay="0"/>
                                  </p:stCondLst>
                                  <p:childTnLst>
                                    <p:set>
                                      <p:cBhvr>
                                        <p:cTn id="30" dur="1" fill="hold">
                                          <p:stCondLst>
                                            <p:cond delay="0"/>
                                          </p:stCondLst>
                                        </p:cTn>
                                        <p:tgtEl>
                                          <p:spTgt spid="59"/>
                                        </p:tgtEl>
                                        <p:attrNameLst>
                                          <p:attrName>style.visibility</p:attrName>
                                        </p:attrNameLst>
                                      </p:cBhvr>
                                      <p:to>
                                        <p:strVal val="visible"/>
                                      </p:to>
                                    </p:set>
                                    <p:animEffect transition="in" filter="wipe(left)">
                                      <p:cBhvr>
                                        <p:cTn id="31" dur="500"/>
                                        <p:tgtEl>
                                          <p:spTgt spid="59"/>
                                        </p:tgtEl>
                                      </p:cBhvr>
                                    </p:animEffect>
                                  </p:childTnLst>
                                </p:cTn>
                              </p:par>
                            </p:childTnLst>
                          </p:cTn>
                        </p:par>
                        <p:par>
                          <p:cTn id="32" fill="hold">
                            <p:stCondLst>
                              <p:cond delay="2500"/>
                            </p:stCondLst>
                            <p:childTnLst>
                              <p:par>
                                <p:cTn id="33" presetID="22" presetClass="entr" presetSubtype="1" fill="hold" grpId="0" nodeType="afterEffect">
                                  <p:stCondLst>
                                    <p:cond delay="0"/>
                                  </p:stCondLst>
                                  <p:childTnLst>
                                    <p:set>
                                      <p:cBhvr>
                                        <p:cTn id="34" dur="1" fill="hold">
                                          <p:stCondLst>
                                            <p:cond delay="0"/>
                                          </p:stCondLst>
                                        </p:cTn>
                                        <p:tgtEl>
                                          <p:spTgt spid="60"/>
                                        </p:tgtEl>
                                        <p:attrNameLst>
                                          <p:attrName>style.visibility</p:attrName>
                                        </p:attrNameLst>
                                      </p:cBhvr>
                                      <p:to>
                                        <p:strVal val="visible"/>
                                      </p:to>
                                    </p:set>
                                    <p:animEffect transition="in" filter="wipe(up)">
                                      <p:cBhvr>
                                        <p:cTn id="35" dur="500"/>
                                        <p:tgtEl>
                                          <p:spTgt spid="60"/>
                                        </p:tgtEl>
                                      </p:cBhvr>
                                    </p:animEffect>
                                  </p:childTnLst>
                                </p:cTn>
                              </p:par>
                            </p:childTnLst>
                          </p:cTn>
                        </p:par>
                        <p:par>
                          <p:cTn id="36" fill="hold">
                            <p:stCondLst>
                              <p:cond delay="3000"/>
                            </p:stCondLst>
                            <p:childTnLst>
                              <p:par>
                                <p:cTn id="37" presetID="22" presetClass="entr" presetSubtype="1" fill="hold" grpId="0" nodeType="afterEffect">
                                  <p:stCondLst>
                                    <p:cond delay="0"/>
                                  </p:stCondLst>
                                  <p:childTnLst>
                                    <p:set>
                                      <p:cBhvr>
                                        <p:cTn id="38" dur="1" fill="hold">
                                          <p:stCondLst>
                                            <p:cond delay="0"/>
                                          </p:stCondLst>
                                        </p:cTn>
                                        <p:tgtEl>
                                          <p:spTgt spid="61"/>
                                        </p:tgtEl>
                                        <p:attrNameLst>
                                          <p:attrName>style.visibility</p:attrName>
                                        </p:attrNameLst>
                                      </p:cBhvr>
                                      <p:to>
                                        <p:strVal val="visible"/>
                                      </p:to>
                                    </p:set>
                                    <p:animEffect transition="in" filter="wipe(up)">
                                      <p:cBhvr>
                                        <p:cTn id="39" dur="500"/>
                                        <p:tgtEl>
                                          <p:spTgt spid="61"/>
                                        </p:tgtEl>
                                      </p:cBhvr>
                                    </p:animEffect>
                                  </p:childTnLst>
                                </p:cTn>
                              </p:par>
                            </p:childTnLst>
                          </p:cTn>
                        </p:par>
                        <p:par>
                          <p:cTn id="40" fill="hold">
                            <p:stCondLst>
                              <p:cond delay="3500"/>
                            </p:stCondLst>
                            <p:childTnLst>
                              <p:par>
                                <p:cTn id="41" presetID="4" presetClass="entr" presetSubtype="32" fill="hold" grpId="0" nodeType="afterEffect">
                                  <p:stCondLst>
                                    <p:cond delay="0"/>
                                  </p:stCondLst>
                                  <p:childTnLst>
                                    <p:set>
                                      <p:cBhvr>
                                        <p:cTn id="42" dur="1" fill="hold">
                                          <p:stCondLst>
                                            <p:cond delay="0"/>
                                          </p:stCondLst>
                                        </p:cTn>
                                        <p:tgtEl>
                                          <p:spTgt spid="62"/>
                                        </p:tgtEl>
                                        <p:attrNameLst>
                                          <p:attrName>style.visibility</p:attrName>
                                        </p:attrNameLst>
                                      </p:cBhvr>
                                      <p:to>
                                        <p:strVal val="visible"/>
                                      </p:to>
                                    </p:set>
                                    <p:animEffect transition="in" filter="box(out)">
                                      <p:cBhvr>
                                        <p:cTn id="43" dur="500"/>
                                        <p:tgtEl>
                                          <p:spTgt spid="62"/>
                                        </p:tgtEl>
                                      </p:cBhvr>
                                    </p:animEffect>
                                  </p:childTnLst>
                                </p:cTn>
                              </p:par>
                            </p:childTnLst>
                          </p:cTn>
                        </p:par>
                        <p:par>
                          <p:cTn id="44" fill="hold">
                            <p:stCondLst>
                              <p:cond delay="4000"/>
                            </p:stCondLst>
                            <p:childTnLst>
                              <p:par>
                                <p:cTn id="45" presetID="22" presetClass="entr" presetSubtype="1" fill="hold" nodeType="afterEffect">
                                  <p:stCondLst>
                                    <p:cond delay="0"/>
                                  </p:stCondLst>
                                  <p:childTnLst>
                                    <p:set>
                                      <p:cBhvr>
                                        <p:cTn id="46" dur="1" fill="hold">
                                          <p:stCondLst>
                                            <p:cond delay="0"/>
                                          </p:stCondLst>
                                        </p:cTn>
                                        <p:tgtEl>
                                          <p:spTgt spid="63"/>
                                        </p:tgtEl>
                                        <p:attrNameLst>
                                          <p:attrName>style.visibility</p:attrName>
                                        </p:attrNameLst>
                                      </p:cBhvr>
                                      <p:to>
                                        <p:strVal val="visible"/>
                                      </p:to>
                                    </p:set>
                                    <p:animEffect transition="in" filter="wipe(up)">
                                      <p:cBhvr>
                                        <p:cTn id="47" dur="500"/>
                                        <p:tgtEl>
                                          <p:spTgt spid="63"/>
                                        </p:tgtEl>
                                      </p:cBhvr>
                                    </p:animEffect>
                                  </p:childTnLst>
                                </p:cTn>
                              </p:par>
                            </p:childTnLst>
                          </p:cTn>
                        </p:par>
                        <p:par>
                          <p:cTn id="48" fill="hold">
                            <p:stCondLst>
                              <p:cond delay="4500"/>
                            </p:stCondLst>
                            <p:childTnLst>
                              <p:par>
                                <p:cTn id="49" presetID="22" presetClass="entr" presetSubtype="1" fill="hold" grpId="0" nodeType="afterEffect">
                                  <p:stCondLst>
                                    <p:cond delay="0"/>
                                  </p:stCondLst>
                                  <p:childTnLst>
                                    <p:set>
                                      <p:cBhvr>
                                        <p:cTn id="50" dur="1" fill="hold">
                                          <p:stCondLst>
                                            <p:cond delay="0"/>
                                          </p:stCondLst>
                                        </p:cTn>
                                        <p:tgtEl>
                                          <p:spTgt spid="64"/>
                                        </p:tgtEl>
                                        <p:attrNameLst>
                                          <p:attrName>style.visibility</p:attrName>
                                        </p:attrNameLst>
                                      </p:cBhvr>
                                      <p:to>
                                        <p:strVal val="visible"/>
                                      </p:to>
                                    </p:set>
                                    <p:animEffect transition="in" filter="wipe(up)">
                                      <p:cBhvr>
                                        <p:cTn id="51" dur="500"/>
                                        <p:tgtEl>
                                          <p:spTgt spid="64"/>
                                        </p:tgtEl>
                                      </p:cBhvr>
                                    </p:animEffect>
                                  </p:childTnLst>
                                </p:cTn>
                              </p:par>
                            </p:childTnLst>
                          </p:cTn>
                        </p:par>
                        <p:par>
                          <p:cTn id="52" fill="hold">
                            <p:stCondLst>
                              <p:cond delay="5000"/>
                            </p:stCondLst>
                            <p:childTnLst>
                              <p:par>
                                <p:cTn id="53" presetID="22" presetClass="entr" presetSubtype="1" fill="hold" grpId="0" nodeType="afterEffect">
                                  <p:stCondLst>
                                    <p:cond delay="0"/>
                                  </p:stCondLst>
                                  <p:childTnLst>
                                    <p:set>
                                      <p:cBhvr>
                                        <p:cTn id="54" dur="1" fill="hold">
                                          <p:stCondLst>
                                            <p:cond delay="0"/>
                                          </p:stCondLst>
                                        </p:cTn>
                                        <p:tgtEl>
                                          <p:spTgt spid="65"/>
                                        </p:tgtEl>
                                        <p:attrNameLst>
                                          <p:attrName>style.visibility</p:attrName>
                                        </p:attrNameLst>
                                      </p:cBhvr>
                                      <p:to>
                                        <p:strVal val="visible"/>
                                      </p:to>
                                    </p:set>
                                    <p:animEffect transition="in" filter="wipe(up)">
                                      <p:cBhvr>
                                        <p:cTn id="55" dur="500"/>
                                        <p:tgtEl>
                                          <p:spTgt spid="65"/>
                                        </p:tgtEl>
                                      </p:cBhvr>
                                    </p:animEffect>
                                  </p:childTnLst>
                                </p:cTn>
                              </p:par>
                              <p:par>
                                <p:cTn id="56" presetID="22" presetClass="entr" presetSubtype="1" fill="hold" nodeType="withEffect">
                                  <p:stCondLst>
                                    <p:cond delay="0"/>
                                  </p:stCondLst>
                                  <p:childTnLst>
                                    <p:set>
                                      <p:cBhvr>
                                        <p:cTn id="57" dur="1" fill="hold">
                                          <p:stCondLst>
                                            <p:cond delay="0"/>
                                          </p:stCondLst>
                                        </p:cTn>
                                        <p:tgtEl>
                                          <p:spTgt spid="66"/>
                                        </p:tgtEl>
                                        <p:attrNameLst>
                                          <p:attrName>style.visibility</p:attrName>
                                        </p:attrNameLst>
                                      </p:cBhvr>
                                      <p:to>
                                        <p:strVal val="visible"/>
                                      </p:to>
                                    </p:set>
                                    <p:animEffect transition="in" filter="wipe(up)">
                                      <p:cBhvr>
                                        <p:cTn id="58" dur="500"/>
                                        <p:tgtEl>
                                          <p:spTgt spid="66"/>
                                        </p:tgtEl>
                                      </p:cBhvr>
                                    </p:animEffect>
                                  </p:childTnLst>
                                </p:cTn>
                              </p:par>
                              <p:par>
                                <p:cTn id="59" presetID="42" presetClass="entr" presetSubtype="0" fill="hold" grpId="0" nodeType="withEffect">
                                  <p:stCondLst>
                                    <p:cond delay="0"/>
                                  </p:stCondLst>
                                  <p:childTnLst>
                                    <p:set>
                                      <p:cBhvr>
                                        <p:cTn id="60" dur="1" fill="hold">
                                          <p:stCondLst>
                                            <p:cond delay="0"/>
                                          </p:stCondLst>
                                        </p:cTn>
                                        <p:tgtEl>
                                          <p:spTgt spid="67"/>
                                        </p:tgtEl>
                                        <p:attrNameLst>
                                          <p:attrName>style.visibility</p:attrName>
                                        </p:attrNameLst>
                                      </p:cBhvr>
                                      <p:to>
                                        <p:strVal val="visible"/>
                                      </p:to>
                                    </p:set>
                                    <p:animEffect transition="in" filter="fade">
                                      <p:cBhvr>
                                        <p:cTn id="61" dur="1000"/>
                                        <p:tgtEl>
                                          <p:spTgt spid="67"/>
                                        </p:tgtEl>
                                      </p:cBhvr>
                                    </p:animEffect>
                                    <p:anim calcmode="lin" valueType="num">
                                      <p:cBhvr>
                                        <p:cTn id="62" dur="1000" fill="hold"/>
                                        <p:tgtEl>
                                          <p:spTgt spid="67"/>
                                        </p:tgtEl>
                                        <p:attrNameLst>
                                          <p:attrName>ppt_x</p:attrName>
                                        </p:attrNameLst>
                                      </p:cBhvr>
                                      <p:tavLst>
                                        <p:tav tm="0">
                                          <p:val>
                                            <p:strVal val="#ppt_x"/>
                                          </p:val>
                                        </p:tav>
                                        <p:tav tm="100000">
                                          <p:val>
                                            <p:strVal val="#ppt_x"/>
                                          </p:val>
                                        </p:tav>
                                      </p:tavLst>
                                    </p:anim>
                                    <p:anim calcmode="lin" valueType="num">
                                      <p:cBhvr>
                                        <p:cTn id="63" dur="1000" fill="hold"/>
                                        <p:tgtEl>
                                          <p:spTgt spid="67"/>
                                        </p:tgtEl>
                                        <p:attrNameLst>
                                          <p:attrName>ppt_y</p:attrName>
                                        </p:attrNameLst>
                                      </p:cBhvr>
                                      <p:tavLst>
                                        <p:tav tm="0">
                                          <p:val>
                                            <p:strVal val="#ppt_y+.1"/>
                                          </p:val>
                                        </p:tav>
                                        <p:tav tm="100000">
                                          <p:val>
                                            <p:strVal val="#ppt_y"/>
                                          </p:val>
                                        </p:tav>
                                      </p:tavLst>
                                    </p:anim>
                                  </p:childTnLst>
                                </p:cTn>
                              </p:par>
                            </p:childTnLst>
                          </p:cTn>
                        </p:par>
                        <p:par>
                          <p:cTn id="64" fill="hold">
                            <p:stCondLst>
                              <p:cond delay="6000"/>
                            </p:stCondLst>
                            <p:childTnLst>
                              <p:par>
                                <p:cTn id="65" presetID="22" presetClass="entr" presetSubtype="8" fill="hold" grpId="0" nodeType="afterEffect">
                                  <p:stCondLst>
                                    <p:cond delay="0"/>
                                  </p:stCondLst>
                                  <p:childTnLst>
                                    <p:set>
                                      <p:cBhvr>
                                        <p:cTn id="66" dur="1" fill="hold">
                                          <p:stCondLst>
                                            <p:cond delay="0"/>
                                          </p:stCondLst>
                                        </p:cTn>
                                        <p:tgtEl>
                                          <p:spTgt spid="69"/>
                                        </p:tgtEl>
                                        <p:attrNameLst>
                                          <p:attrName>style.visibility</p:attrName>
                                        </p:attrNameLst>
                                      </p:cBhvr>
                                      <p:to>
                                        <p:strVal val="visible"/>
                                      </p:to>
                                    </p:set>
                                    <p:animEffect transition="in" filter="wipe(left)">
                                      <p:cBhvr>
                                        <p:cTn id="67" dur="500"/>
                                        <p:tgtEl>
                                          <p:spTgt spid="69"/>
                                        </p:tgtEl>
                                      </p:cBhvr>
                                    </p:animEffect>
                                  </p:childTnLst>
                                </p:cTn>
                              </p:par>
                              <p:par>
                                <p:cTn id="68" presetID="31" presetClass="entr" presetSubtype="0" fill="hold" grpId="0" nodeType="withEffect">
                                  <p:stCondLst>
                                    <p:cond delay="0"/>
                                  </p:stCondLst>
                                  <p:childTnLst>
                                    <p:set>
                                      <p:cBhvr>
                                        <p:cTn id="69" dur="1" fill="hold">
                                          <p:stCondLst>
                                            <p:cond delay="0"/>
                                          </p:stCondLst>
                                        </p:cTn>
                                        <p:tgtEl>
                                          <p:spTgt spid="68"/>
                                        </p:tgtEl>
                                        <p:attrNameLst>
                                          <p:attrName>style.visibility</p:attrName>
                                        </p:attrNameLst>
                                      </p:cBhvr>
                                      <p:to>
                                        <p:strVal val="visible"/>
                                      </p:to>
                                    </p:set>
                                    <p:anim calcmode="lin" valueType="num">
                                      <p:cBhvr>
                                        <p:cTn id="70" dur="1000" fill="hold"/>
                                        <p:tgtEl>
                                          <p:spTgt spid="68"/>
                                        </p:tgtEl>
                                        <p:attrNameLst>
                                          <p:attrName>ppt_w</p:attrName>
                                        </p:attrNameLst>
                                      </p:cBhvr>
                                      <p:tavLst>
                                        <p:tav tm="0">
                                          <p:val>
                                            <p:fltVal val="0"/>
                                          </p:val>
                                        </p:tav>
                                        <p:tav tm="100000">
                                          <p:val>
                                            <p:strVal val="#ppt_w"/>
                                          </p:val>
                                        </p:tav>
                                      </p:tavLst>
                                    </p:anim>
                                    <p:anim calcmode="lin" valueType="num">
                                      <p:cBhvr>
                                        <p:cTn id="71" dur="1000" fill="hold"/>
                                        <p:tgtEl>
                                          <p:spTgt spid="68"/>
                                        </p:tgtEl>
                                        <p:attrNameLst>
                                          <p:attrName>ppt_h</p:attrName>
                                        </p:attrNameLst>
                                      </p:cBhvr>
                                      <p:tavLst>
                                        <p:tav tm="0">
                                          <p:val>
                                            <p:fltVal val="0"/>
                                          </p:val>
                                        </p:tav>
                                        <p:tav tm="100000">
                                          <p:val>
                                            <p:strVal val="#ppt_h"/>
                                          </p:val>
                                        </p:tav>
                                      </p:tavLst>
                                    </p:anim>
                                    <p:anim calcmode="lin" valueType="num">
                                      <p:cBhvr>
                                        <p:cTn id="72" dur="1000" fill="hold"/>
                                        <p:tgtEl>
                                          <p:spTgt spid="68"/>
                                        </p:tgtEl>
                                        <p:attrNameLst>
                                          <p:attrName>style.rotation</p:attrName>
                                        </p:attrNameLst>
                                      </p:cBhvr>
                                      <p:tavLst>
                                        <p:tav tm="0">
                                          <p:val>
                                            <p:fltVal val="90"/>
                                          </p:val>
                                        </p:tav>
                                        <p:tav tm="100000">
                                          <p:val>
                                            <p:fltVal val="0"/>
                                          </p:val>
                                        </p:tav>
                                      </p:tavLst>
                                    </p:anim>
                                    <p:animEffect transition="in" filter="fade">
                                      <p:cBhvr>
                                        <p:cTn id="73" dur="1000"/>
                                        <p:tgtEl>
                                          <p:spTgt spid="6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4" grpId="0" animBg="1"/>
      <p:bldP spid="55" grpId="0" animBg="1"/>
      <p:bldP spid="56" grpId="0"/>
      <p:bldP spid="60" grpId="0"/>
      <p:bldP spid="61" grpId="0"/>
      <p:bldP spid="62" grpId="0" animBg="1"/>
      <p:bldP spid="64" grpId="0"/>
      <p:bldP spid="65" grpId="0"/>
      <p:bldP spid="67" grpId="0" animBg="1"/>
      <p:bldP spid="69" grpId="0"/>
      <p:bldP spid="68" grpId="0" animBg="1"/>
    </p:bldLst>
  </p:timing>
</p:sld>
</file>

<file path=ppt/slides/slide1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Rectangle 45" descr="20%">
            <a:extLst>
              <a:ext uri="{FF2B5EF4-FFF2-40B4-BE49-F238E27FC236}">
                <a16:creationId xmlns:a16="http://schemas.microsoft.com/office/drawing/2014/main" xmlns="" id="{A9920AC9-6AC4-4E2F-9727-2ECC7E2BDBD1}"/>
              </a:ext>
            </a:extLst>
          </p:cNvPr>
          <p:cNvSpPr>
            <a:spLocks noChangeArrowheads="1"/>
          </p:cNvSpPr>
          <p:nvPr/>
        </p:nvSpPr>
        <p:spPr bwMode="auto">
          <a:xfrm>
            <a:off x="280988" y="1217839"/>
            <a:ext cx="11652744" cy="831850"/>
          </a:xfrm>
          <a:prstGeom prst="rect">
            <a:avLst/>
          </a:prstGeom>
          <a:solidFill>
            <a:srgbClr val="FFFFFF"/>
          </a:solidFill>
          <a:ln w="12700">
            <a:pattFill prst="dkUpDiag">
              <a:fgClr>
                <a:srgbClr val="800000"/>
              </a:fgClr>
              <a:bgClr>
                <a:srgbClr val="FFFFFF"/>
              </a:bgClr>
            </a:pattFill>
            <a:miter lim="800000"/>
            <a:headEnd/>
            <a:tailEnd/>
          </a:ln>
        </p:spPr>
        <p:txBody>
          <a:bodyPr wrap="square" anchor="ctr">
            <a:spAutoFit/>
          </a:bodyPr>
          <a:lstStyle>
            <a:lvl1pPr indent="180975">
              <a:tabLst>
                <a:tab pos="-228600" algn="l"/>
                <a:tab pos="220663" algn="l"/>
              </a:tabLst>
              <a:defRPr>
                <a:solidFill>
                  <a:schemeClr val="tx1"/>
                </a:solidFill>
                <a:latin typeface="Arial" panose="020B0604020202020204" pitchFamily="34" charset="0"/>
              </a:defRPr>
            </a:lvl1pPr>
            <a:lvl2pPr marL="742950" indent="-285750">
              <a:tabLst>
                <a:tab pos="-228600" algn="l"/>
                <a:tab pos="220663" algn="l"/>
              </a:tabLst>
              <a:defRPr>
                <a:solidFill>
                  <a:schemeClr val="tx1"/>
                </a:solidFill>
                <a:latin typeface="Arial" panose="020B0604020202020204" pitchFamily="34" charset="0"/>
              </a:defRPr>
            </a:lvl2pPr>
            <a:lvl3pPr marL="1143000" indent="-228600">
              <a:tabLst>
                <a:tab pos="-228600" algn="l"/>
                <a:tab pos="220663" algn="l"/>
              </a:tabLst>
              <a:defRPr>
                <a:solidFill>
                  <a:schemeClr val="tx1"/>
                </a:solidFill>
                <a:latin typeface="Arial" panose="020B0604020202020204" pitchFamily="34" charset="0"/>
              </a:defRPr>
            </a:lvl3pPr>
            <a:lvl4pPr marL="1600200" indent="-228600">
              <a:tabLst>
                <a:tab pos="-228600" algn="l"/>
                <a:tab pos="220663" algn="l"/>
              </a:tabLst>
              <a:defRPr>
                <a:solidFill>
                  <a:schemeClr val="tx1"/>
                </a:solidFill>
                <a:latin typeface="Arial" panose="020B0604020202020204" pitchFamily="34" charset="0"/>
              </a:defRPr>
            </a:lvl4pPr>
            <a:lvl5pPr marL="2057400" indent="-228600">
              <a:tabLst>
                <a:tab pos="-228600" algn="l"/>
                <a:tab pos="220663" algn="l"/>
              </a:tabLst>
              <a:defRPr>
                <a:solidFill>
                  <a:schemeClr val="tx1"/>
                </a:solidFill>
                <a:latin typeface="Arial" panose="020B0604020202020204" pitchFamily="34" charset="0"/>
              </a:defRPr>
            </a:lvl5pPr>
            <a:lvl6pPr marL="2514600" indent="-228600" eaLnBrk="0" fontAlgn="base" hangingPunct="0">
              <a:spcBef>
                <a:spcPct val="0"/>
              </a:spcBef>
              <a:spcAft>
                <a:spcPct val="0"/>
              </a:spcAft>
              <a:tabLst>
                <a:tab pos="-228600" algn="l"/>
                <a:tab pos="220663" algn="l"/>
              </a:tabLst>
              <a:defRPr>
                <a:solidFill>
                  <a:schemeClr val="tx1"/>
                </a:solidFill>
                <a:latin typeface="Arial" panose="020B0604020202020204" pitchFamily="34" charset="0"/>
              </a:defRPr>
            </a:lvl6pPr>
            <a:lvl7pPr marL="2971800" indent="-228600" eaLnBrk="0" fontAlgn="base" hangingPunct="0">
              <a:spcBef>
                <a:spcPct val="0"/>
              </a:spcBef>
              <a:spcAft>
                <a:spcPct val="0"/>
              </a:spcAft>
              <a:tabLst>
                <a:tab pos="-228600" algn="l"/>
                <a:tab pos="220663" algn="l"/>
              </a:tabLst>
              <a:defRPr>
                <a:solidFill>
                  <a:schemeClr val="tx1"/>
                </a:solidFill>
                <a:latin typeface="Arial" panose="020B0604020202020204" pitchFamily="34" charset="0"/>
              </a:defRPr>
            </a:lvl7pPr>
            <a:lvl8pPr marL="3429000" indent="-228600" eaLnBrk="0" fontAlgn="base" hangingPunct="0">
              <a:spcBef>
                <a:spcPct val="0"/>
              </a:spcBef>
              <a:spcAft>
                <a:spcPct val="0"/>
              </a:spcAft>
              <a:tabLst>
                <a:tab pos="-228600" algn="l"/>
                <a:tab pos="220663" algn="l"/>
              </a:tabLst>
              <a:defRPr>
                <a:solidFill>
                  <a:schemeClr val="tx1"/>
                </a:solidFill>
                <a:latin typeface="Arial" panose="020B0604020202020204" pitchFamily="34" charset="0"/>
              </a:defRPr>
            </a:lvl8pPr>
            <a:lvl9pPr marL="3886200" indent="-228600" eaLnBrk="0" fontAlgn="base" hangingPunct="0">
              <a:spcBef>
                <a:spcPct val="0"/>
              </a:spcBef>
              <a:spcAft>
                <a:spcPct val="0"/>
              </a:spcAft>
              <a:tabLst>
                <a:tab pos="-228600" algn="l"/>
                <a:tab pos="220663" algn="l"/>
              </a:tabLst>
              <a:defRPr>
                <a:solidFill>
                  <a:schemeClr val="tx1"/>
                </a:solidFill>
                <a:latin typeface="Arial" panose="020B0604020202020204" pitchFamily="34" charset="0"/>
              </a:defRPr>
            </a:lvl9pPr>
          </a:lstStyle>
          <a:p>
            <a:pPr algn="ctr" eaLnBrk="1" hangingPunct="1">
              <a:buFontTx/>
              <a:buBlip>
                <a:blip r:embed="rId2"/>
              </a:buBlip>
            </a:pPr>
            <a:r>
              <a:rPr lang="en-US" altLang="en-US" sz="2400" dirty="0">
                <a:solidFill>
                  <a:srgbClr val="000066"/>
                </a:solidFill>
                <a:cs typeface="Arial" panose="020B0604020202020204" pitchFamily="34" charset="0"/>
              </a:rPr>
              <a:t> </a:t>
            </a:r>
            <a:r>
              <a:rPr lang="en-US" altLang="en-US" sz="2400" dirty="0" err="1">
                <a:cs typeface="Arial" panose="020B0604020202020204" pitchFamily="34" charset="0"/>
              </a:rPr>
              <a:t>Sức</a:t>
            </a:r>
            <a:r>
              <a:rPr lang="en-US" altLang="en-US" sz="2400" dirty="0">
                <a:cs typeface="Arial" panose="020B0604020202020204" pitchFamily="34" charset="0"/>
              </a:rPr>
              <a:t> lao </a:t>
            </a:r>
            <a:r>
              <a:rPr lang="en-US" altLang="en-US" sz="2400" dirty="0" err="1">
                <a:cs typeface="Arial" panose="020B0604020202020204" pitchFamily="34" charset="0"/>
              </a:rPr>
              <a:t>động</a:t>
            </a:r>
            <a:r>
              <a:rPr lang="en-US" altLang="en-US" sz="2400" dirty="0">
                <a:cs typeface="Arial" panose="020B0604020202020204" pitchFamily="34" charset="0"/>
              </a:rPr>
              <a:t> </a:t>
            </a:r>
            <a:r>
              <a:rPr lang="en-US" altLang="en-US" sz="2400" dirty="0" err="1">
                <a:cs typeface="Arial" panose="020B0604020202020204" pitchFamily="34" charset="0"/>
              </a:rPr>
              <a:t>là</a:t>
            </a:r>
            <a:r>
              <a:rPr lang="en-US" altLang="en-US" sz="2400" dirty="0">
                <a:cs typeface="Arial" panose="020B0604020202020204" pitchFamily="34" charset="0"/>
              </a:rPr>
              <a:t> </a:t>
            </a:r>
            <a:r>
              <a:rPr lang="en-US" altLang="en-US" sz="2400" dirty="0" err="1">
                <a:cs typeface="Arial" panose="020B0604020202020204" pitchFamily="34" charset="0"/>
              </a:rPr>
              <a:t>yếu</a:t>
            </a:r>
            <a:r>
              <a:rPr lang="en-US" altLang="en-US" sz="2400" dirty="0">
                <a:cs typeface="Arial" panose="020B0604020202020204" pitchFamily="34" charset="0"/>
              </a:rPr>
              <a:t> </a:t>
            </a:r>
            <a:r>
              <a:rPr lang="en-US" altLang="en-US" sz="2400" dirty="0" err="1">
                <a:cs typeface="Arial" panose="020B0604020202020204" pitchFamily="34" charset="0"/>
              </a:rPr>
              <a:t>tố</a:t>
            </a:r>
            <a:r>
              <a:rPr lang="en-US" altLang="en-US" sz="2400" dirty="0">
                <a:cs typeface="Arial" panose="020B0604020202020204" pitchFamily="34" charset="0"/>
              </a:rPr>
              <a:t> </a:t>
            </a:r>
            <a:r>
              <a:rPr lang="en-US" altLang="en-US" sz="2400" dirty="0" err="1">
                <a:cs typeface="Arial" panose="020B0604020202020204" pitchFamily="34" charset="0"/>
              </a:rPr>
              <a:t>cơ</a:t>
            </a:r>
            <a:r>
              <a:rPr lang="en-US" altLang="en-US" sz="2400" dirty="0">
                <a:cs typeface="Arial" panose="020B0604020202020204" pitchFamily="34" charset="0"/>
              </a:rPr>
              <a:t> </a:t>
            </a:r>
            <a:r>
              <a:rPr lang="en-US" altLang="en-US" sz="2400" dirty="0" err="1">
                <a:cs typeface="Arial" panose="020B0604020202020204" pitchFamily="34" charset="0"/>
              </a:rPr>
              <a:t>bản</a:t>
            </a:r>
            <a:r>
              <a:rPr lang="en-US" altLang="en-US" sz="2400" dirty="0">
                <a:cs typeface="Arial" panose="020B0604020202020204" pitchFamily="34" charset="0"/>
              </a:rPr>
              <a:t> </a:t>
            </a:r>
            <a:r>
              <a:rPr lang="en-US" altLang="en-US" sz="2400" dirty="0" err="1">
                <a:cs typeface="Arial" panose="020B0604020202020204" pitchFamily="34" charset="0"/>
              </a:rPr>
              <a:t>của</a:t>
            </a:r>
            <a:r>
              <a:rPr lang="en-US" altLang="en-US" sz="2400" dirty="0">
                <a:cs typeface="Arial" panose="020B0604020202020204" pitchFamily="34" charset="0"/>
              </a:rPr>
              <a:t> </a:t>
            </a:r>
            <a:r>
              <a:rPr lang="en-US" altLang="en-US" sz="2400" dirty="0" err="1">
                <a:cs typeface="Arial" panose="020B0604020202020204" pitchFamily="34" charset="0"/>
              </a:rPr>
              <a:t>mọi</a:t>
            </a:r>
            <a:r>
              <a:rPr lang="en-US" altLang="en-US" sz="2400" dirty="0">
                <a:cs typeface="Arial" panose="020B0604020202020204" pitchFamily="34" charset="0"/>
              </a:rPr>
              <a:t> </a:t>
            </a:r>
            <a:r>
              <a:rPr lang="en-US" altLang="en-US" sz="2400" dirty="0" err="1">
                <a:cs typeface="Arial" panose="020B0604020202020204" pitchFamily="34" charset="0"/>
              </a:rPr>
              <a:t>quá</a:t>
            </a:r>
            <a:r>
              <a:rPr lang="en-US" altLang="en-US" sz="2400" dirty="0">
                <a:cs typeface="Arial" panose="020B0604020202020204" pitchFamily="34" charset="0"/>
              </a:rPr>
              <a:t> </a:t>
            </a:r>
            <a:r>
              <a:rPr lang="en-US" altLang="en-US" sz="2400" dirty="0" err="1">
                <a:cs typeface="Arial" panose="020B0604020202020204" pitchFamily="34" charset="0"/>
              </a:rPr>
              <a:t>trình</a:t>
            </a:r>
            <a:r>
              <a:rPr lang="en-US" altLang="en-US" sz="2400" dirty="0">
                <a:cs typeface="Arial" panose="020B0604020202020204" pitchFamily="34" charset="0"/>
              </a:rPr>
              <a:t> </a:t>
            </a:r>
            <a:r>
              <a:rPr lang="en-US" altLang="en-US" sz="2400" dirty="0" err="1">
                <a:cs typeface="Arial" panose="020B0604020202020204" pitchFamily="34" charset="0"/>
              </a:rPr>
              <a:t>sản</a:t>
            </a:r>
            <a:r>
              <a:rPr lang="en-US" altLang="en-US" sz="2400" dirty="0">
                <a:cs typeface="Arial" panose="020B0604020202020204" pitchFamily="34" charset="0"/>
              </a:rPr>
              <a:t> </a:t>
            </a:r>
            <a:r>
              <a:rPr lang="en-US" altLang="en-US" sz="2400" dirty="0" err="1">
                <a:cs typeface="Arial" panose="020B0604020202020204" pitchFamily="34" charset="0"/>
              </a:rPr>
              <a:t>xuất</a:t>
            </a:r>
            <a:r>
              <a:rPr lang="en-US" altLang="en-US" sz="2400" dirty="0">
                <a:cs typeface="Arial" panose="020B0604020202020204" pitchFamily="34" charset="0"/>
              </a:rPr>
              <a:t>. </a:t>
            </a:r>
            <a:r>
              <a:rPr lang="en-US" altLang="en-US" sz="2400" dirty="0" err="1">
                <a:cs typeface="Arial" panose="020B0604020202020204" pitchFamily="34" charset="0"/>
              </a:rPr>
              <a:t>Nó</a:t>
            </a:r>
            <a:r>
              <a:rPr lang="en-US" altLang="en-US" sz="2400" dirty="0">
                <a:cs typeface="Arial" panose="020B0604020202020204" pitchFamily="34" charset="0"/>
              </a:rPr>
              <a:t> </a:t>
            </a:r>
            <a:r>
              <a:rPr lang="en-US" altLang="en-US" sz="2400" dirty="0" err="1">
                <a:cs typeface="Arial" panose="020B0604020202020204" pitchFamily="34" charset="0"/>
              </a:rPr>
              <a:t>chỉ</a:t>
            </a:r>
            <a:r>
              <a:rPr lang="en-US" altLang="en-US" sz="2400" dirty="0">
                <a:cs typeface="Arial" panose="020B0604020202020204" pitchFamily="34" charset="0"/>
              </a:rPr>
              <a:t> </a:t>
            </a:r>
            <a:r>
              <a:rPr lang="en-US" altLang="en-US" sz="2400" dirty="0" err="1">
                <a:cs typeface="Arial" panose="020B0604020202020204" pitchFamily="34" charset="0"/>
              </a:rPr>
              <a:t>trở</a:t>
            </a:r>
            <a:r>
              <a:rPr lang="en-US" altLang="en-US" sz="2400" dirty="0">
                <a:cs typeface="Arial" panose="020B0604020202020204" pitchFamily="34" charset="0"/>
              </a:rPr>
              <a:t> </a:t>
            </a:r>
            <a:r>
              <a:rPr lang="en-US" altLang="en-US" sz="2400" dirty="0" err="1">
                <a:cs typeface="Arial" panose="020B0604020202020204" pitchFamily="34" charset="0"/>
              </a:rPr>
              <a:t>thành</a:t>
            </a:r>
            <a:r>
              <a:rPr lang="en-US" altLang="en-US" sz="2400" dirty="0">
                <a:cs typeface="Arial" panose="020B0604020202020204" pitchFamily="34" charset="0"/>
              </a:rPr>
              <a:t> </a:t>
            </a:r>
            <a:r>
              <a:rPr lang="en-US" altLang="en-US" sz="2400" dirty="0" err="1">
                <a:cs typeface="Arial" panose="020B0604020202020204" pitchFamily="34" charset="0"/>
              </a:rPr>
              <a:t>hàng</a:t>
            </a:r>
            <a:r>
              <a:rPr lang="en-US" altLang="en-US" sz="2400" dirty="0">
                <a:cs typeface="Arial" panose="020B0604020202020204" pitchFamily="34" charset="0"/>
              </a:rPr>
              <a:t> </a:t>
            </a:r>
            <a:r>
              <a:rPr lang="en-US" altLang="en-US" sz="2400" dirty="0" err="1">
                <a:cs typeface="Arial" panose="020B0604020202020204" pitchFamily="34" charset="0"/>
              </a:rPr>
              <a:t>hóa</a:t>
            </a:r>
            <a:r>
              <a:rPr lang="en-US" altLang="en-US" sz="2400" dirty="0">
                <a:cs typeface="Arial" panose="020B0604020202020204" pitchFamily="34" charset="0"/>
              </a:rPr>
              <a:t> </a:t>
            </a:r>
            <a:r>
              <a:rPr lang="en-US" altLang="en-US" sz="2400" dirty="0" err="1">
                <a:cs typeface="Arial" panose="020B0604020202020204" pitchFamily="34" charset="0"/>
              </a:rPr>
              <a:t>khi</a:t>
            </a:r>
            <a:r>
              <a:rPr lang="en-US" altLang="en-US" sz="2400" dirty="0">
                <a:cs typeface="Arial" panose="020B0604020202020204" pitchFamily="34" charset="0"/>
              </a:rPr>
              <a:t> </a:t>
            </a:r>
            <a:r>
              <a:rPr lang="en-US" altLang="en-US" sz="2400" dirty="0" err="1">
                <a:cs typeface="Arial" panose="020B0604020202020204" pitchFamily="34" charset="0"/>
              </a:rPr>
              <a:t>có</a:t>
            </a:r>
            <a:r>
              <a:rPr lang="en-US" altLang="en-US" sz="2400" dirty="0">
                <a:cs typeface="Arial" panose="020B0604020202020204" pitchFamily="34" charset="0"/>
              </a:rPr>
              <a:t> </a:t>
            </a:r>
            <a:r>
              <a:rPr lang="en-US" altLang="en-US" sz="2400" b="1" dirty="0" err="1">
                <a:solidFill>
                  <a:srgbClr val="C00000"/>
                </a:solidFill>
                <a:cs typeface="Arial" panose="020B0604020202020204" pitchFamily="34" charset="0"/>
              </a:rPr>
              <a:t>hai</a:t>
            </a:r>
            <a:r>
              <a:rPr lang="en-US" altLang="en-US" sz="2400" b="1" dirty="0">
                <a:solidFill>
                  <a:srgbClr val="C00000"/>
                </a:solidFill>
                <a:cs typeface="Arial" panose="020B0604020202020204" pitchFamily="34" charset="0"/>
              </a:rPr>
              <a:t> </a:t>
            </a:r>
            <a:r>
              <a:rPr lang="en-US" altLang="en-US" sz="2400" b="1" dirty="0" err="1">
                <a:solidFill>
                  <a:srgbClr val="C00000"/>
                </a:solidFill>
                <a:cs typeface="Arial" panose="020B0604020202020204" pitchFamily="34" charset="0"/>
              </a:rPr>
              <a:t>điều</a:t>
            </a:r>
            <a:r>
              <a:rPr lang="en-US" altLang="en-US" sz="2400" b="1" dirty="0">
                <a:solidFill>
                  <a:srgbClr val="C00000"/>
                </a:solidFill>
                <a:cs typeface="Arial" panose="020B0604020202020204" pitchFamily="34" charset="0"/>
              </a:rPr>
              <a:t> </a:t>
            </a:r>
            <a:r>
              <a:rPr lang="en-US" altLang="en-US" sz="2400" b="1" dirty="0" err="1">
                <a:solidFill>
                  <a:srgbClr val="C00000"/>
                </a:solidFill>
                <a:cs typeface="Arial" panose="020B0604020202020204" pitchFamily="34" charset="0"/>
              </a:rPr>
              <a:t>kiện</a:t>
            </a:r>
            <a:r>
              <a:rPr lang="en-US" altLang="en-US" sz="2400" dirty="0">
                <a:cs typeface="Arial" panose="020B0604020202020204" pitchFamily="34" charset="0"/>
              </a:rPr>
              <a:t>:</a:t>
            </a:r>
            <a:r>
              <a:rPr lang="en-US" altLang="en-US" sz="2400" b="1" i="1" dirty="0">
                <a:cs typeface="Arial" panose="020B0604020202020204" pitchFamily="34" charset="0"/>
              </a:rPr>
              <a:t> </a:t>
            </a:r>
            <a:endParaRPr lang="en-US" altLang="en-US" sz="2400" dirty="0">
              <a:cs typeface="Arial" panose="020B0604020202020204" pitchFamily="34" charset="0"/>
            </a:endParaRPr>
          </a:p>
        </p:txBody>
      </p:sp>
      <p:sp>
        <p:nvSpPr>
          <p:cNvPr id="4" name="Rectangle 46">
            <a:extLst>
              <a:ext uri="{FF2B5EF4-FFF2-40B4-BE49-F238E27FC236}">
                <a16:creationId xmlns:a16="http://schemas.microsoft.com/office/drawing/2014/main" xmlns="" id="{68A78696-5EC7-4434-BEC5-2494D72F6A9E}"/>
              </a:ext>
            </a:extLst>
          </p:cNvPr>
          <p:cNvSpPr>
            <a:spLocks noChangeArrowheads="1"/>
          </p:cNvSpPr>
          <p:nvPr/>
        </p:nvSpPr>
        <p:spPr bwMode="auto">
          <a:xfrm>
            <a:off x="280988" y="2341563"/>
            <a:ext cx="5321526" cy="769441"/>
          </a:xfrm>
          <a:prstGeom prst="rect">
            <a:avLst/>
          </a:prstGeom>
          <a:solidFill>
            <a:srgbClr val="FFFFFF"/>
          </a:solidFill>
          <a:ln w="25400">
            <a:pattFill prst="dkUpDiag">
              <a:fgClr>
                <a:srgbClr val="C0C0C0"/>
              </a:fgClr>
              <a:bgClr>
                <a:srgbClr val="FFFFFF"/>
              </a:bgClr>
            </a:pattFill>
            <a:miter lim="800000"/>
            <a:headEnd/>
            <a:tailEnd/>
          </a:ln>
          <a:effectLst/>
        </p:spPr>
        <p:txBody>
          <a:bodyPr wrap="square">
            <a:spAutoFit/>
          </a:bodyPr>
          <a:lstStyle>
            <a:lvl1pPr marL="285750" indent="-285750">
              <a:tabLst>
                <a:tab pos="171450" algn="l"/>
              </a:tabLst>
              <a:defRPr>
                <a:solidFill>
                  <a:schemeClr val="tx1"/>
                </a:solidFill>
                <a:latin typeface="Arial" panose="020B0604020202020204" pitchFamily="34" charset="0"/>
              </a:defRPr>
            </a:lvl1pPr>
            <a:lvl2pPr marL="742950" indent="-285750">
              <a:tabLst>
                <a:tab pos="171450" algn="l"/>
              </a:tabLst>
              <a:defRPr>
                <a:solidFill>
                  <a:schemeClr val="tx1"/>
                </a:solidFill>
                <a:latin typeface="Arial" panose="020B0604020202020204" pitchFamily="34" charset="0"/>
              </a:defRPr>
            </a:lvl2pPr>
            <a:lvl3pPr marL="1143000" indent="-228600">
              <a:tabLst>
                <a:tab pos="171450" algn="l"/>
              </a:tabLst>
              <a:defRPr>
                <a:solidFill>
                  <a:schemeClr val="tx1"/>
                </a:solidFill>
                <a:latin typeface="Arial" panose="020B0604020202020204" pitchFamily="34" charset="0"/>
              </a:defRPr>
            </a:lvl3pPr>
            <a:lvl4pPr marL="1600200" indent="-228600">
              <a:tabLst>
                <a:tab pos="171450" algn="l"/>
              </a:tabLst>
              <a:defRPr>
                <a:solidFill>
                  <a:schemeClr val="tx1"/>
                </a:solidFill>
                <a:latin typeface="Arial" panose="020B0604020202020204" pitchFamily="34" charset="0"/>
              </a:defRPr>
            </a:lvl4pPr>
            <a:lvl5pPr marL="2057400" indent="-228600">
              <a:tabLst>
                <a:tab pos="171450" algn="l"/>
              </a:tabLst>
              <a:defRPr>
                <a:solidFill>
                  <a:schemeClr val="tx1"/>
                </a:solidFill>
                <a:latin typeface="Arial" panose="020B0604020202020204" pitchFamily="34" charset="0"/>
              </a:defRPr>
            </a:lvl5pPr>
            <a:lvl6pPr marL="2514600" indent="-228600" eaLnBrk="0" fontAlgn="base" hangingPunct="0">
              <a:spcBef>
                <a:spcPct val="0"/>
              </a:spcBef>
              <a:spcAft>
                <a:spcPct val="0"/>
              </a:spcAft>
              <a:tabLst>
                <a:tab pos="171450" algn="l"/>
              </a:tabLst>
              <a:defRPr>
                <a:solidFill>
                  <a:schemeClr val="tx1"/>
                </a:solidFill>
                <a:latin typeface="Arial" panose="020B0604020202020204" pitchFamily="34" charset="0"/>
              </a:defRPr>
            </a:lvl6pPr>
            <a:lvl7pPr marL="2971800" indent="-228600" eaLnBrk="0" fontAlgn="base" hangingPunct="0">
              <a:spcBef>
                <a:spcPct val="0"/>
              </a:spcBef>
              <a:spcAft>
                <a:spcPct val="0"/>
              </a:spcAft>
              <a:tabLst>
                <a:tab pos="171450" algn="l"/>
              </a:tabLst>
              <a:defRPr>
                <a:solidFill>
                  <a:schemeClr val="tx1"/>
                </a:solidFill>
                <a:latin typeface="Arial" panose="020B0604020202020204" pitchFamily="34" charset="0"/>
              </a:defRPr>
            </a:lvl7pPr>
            <a:lvl8pPr marL="3429000" indent="-228600" eaLnBrk="0" fontAlgn="base" hangingPunct="0">
              <a:spcBef>
                <a:spcPct val="0"/>
              </a:spcBef>
              <a:spcAft>
                <a:spcPct val="0"/>
              </a:spcAft>
              <a:tabLst>
                <a:tab pos="171450" algn="l"/>
              </a:tabLst>
              <a:defRPr>
                <a:solidFill>
                  <a:schemeClr val="tx1"/>
                </a:solidFill>
                <a:latin typeface="Arial" panose="020B0604020202020204" pitchFamily="34" charset="0"/>
              </a:defRPr>
            </a:lvl8pPr>
            <a:lvl9pPr marL="3886200" indent="-228600" eaLnBrk="0" fontAlgn="base" hangingPunct="0">
              <a:spcBef>
                <a:spcPct val="0"/>
              </a:spcBef>
              <a:spcAft>
                <a:spcPct val="0"/>
              </a:spcAft>
              <a:tabLst>
                <a:tab pos="171450" algn="l"/>
              </a:tabLst>
              <a:defRPr>
                <a:solidFill>
                  <a:schemeClr val="tx1"/>
                </a:solidFill>
                <a:latin typeface="Arial" panose="020B0604020202020204" pitchFamily="34" charset="0"/>
              </a:defRPr>
            </a:lvl9pPr>
          </a:lstStyle>
          <a:p>
            <a:pPr algn="ctr" eaLnBrk="1" hangingPunct="1">
              <a:buFont typeface="Wingdings" panose="05000000000000000000" pitchFamily="2" charset="2"/>
              <a:buChar char="v"/>
            </a:pPr>
            <a:r>
              <a:rPr lang="en-US" altLang="en-US" sz="2200" b="1" dirty="0" err="1">
                <a:solidFill>
                  <a:srgbClr val="000066"/>
                </a:solidFill>
                <a:cs typeface="Arial" panose="020B0604020202020204" pitchFamily="34" charset="0"/>
              </a:rPr>
              <a:t>Thứ</a:t>
            </a:r>
            <a:r>
              <a:rPr lang="en-US" altLang="en-US" sz="2200" b="1" dirty="0">
                <a:solidFill>
                  <a:srgbClr val="000066"/>
                </a:solidFill>
                <a:cs typeface="Arial" panose="020B0604020202020204" pitchFamily="34" charset="0"/>
              </a:rPr>
              <a:t> </a:t>
            </a:r>
            <a:r>
              <a:rPr lang="en-US" altLang="en-US" sz="2200" b="1" dirty="0" err="1">
                <a:solidFill>
                  <a:srgbClr val="000066"/>
                </a:solidFill>
                <a:cs typeface="Arial" panose="020B0604020202020204" pitchFamily="34" charset="0"/>
              </a:rPr>
              <a:t>nhất</a:t>
            </a:r>
            <a:r>
              <a:rPr lang="en-US" altLang="en-US" sz="2200" dirty="0">
                <a:solidFill>
                  <a:srgbClr val="000066"/>
                </a:solidFill>
                <a:cs typeface="Arial" panose="020B0604020202020204" pitchFamily="34" charset="0"/>
              </a:rPr>
              <a:t>, </a:t>
            </a:r>
            <a:r>
              <a:rPr lang="en-US" altLang="en-US" sz="2200" dirty="0" err="1">
                <a:solidFill>
                  <a:srgbClr val="000066"/>
                </a:solidFill>
                <a:cs typeface="Arial" panose="020B0604020202020204" pitchFamily="34" charset="0"/>
              </a:rPr>
              <a:t>Người</a:t>
            </a:r>
            <a:r>
              <a:rPr lang="en-US" altLang="en-US" sz="2200" dirty="0">
                <a:solidFill>
                  <a:srgbClr val="000066"/>
                </a:solidFill>
                <a:cs typeface="Arial" panose="020B0604020202020204" pitchFamily="34" charset="0"/>
              </a:rPr>
              <a:t> lao </a:t>
            </a:r>
            <a:r>
              <a:rPr lang="en-US" altLang="en-US" sz="2200" dirty="0" err="1">
                <a:solidFill>
                  <a:srgbClr val="000066"/>
                </a:solidFill>
                <a:cs typeface="Arial" panose="020B0604020202020204" pitchFamily="34" charset="0"/>
              </a:rPr>
              <a:t>động</a:t>
            </a:r>
            <a:r>
              <a:rPr lang="en-US" altLang="en-US" sz="2200" dirty="0">
                <a:solidFill>
                  <a:srgbClr val="000066"/>
                </a:solidFill>
                <a:cs typeface="Arial" panose="020B0604020202020204" pitchFamily="34" charset="0"/>
              </a:rPr>
              <a:t> </a:t>
            </a:r>
            <a:r>
              <a:rPr lang="en-US" altLang="en-US" sz="2200" dirty="0" err="1">
                <a:solidFill>
                  <a:srgbClr val="000066"/>
                </a:solidFill>
                <a:cs typeface="Arial" panose="020B0604020202020204" pitchFamily="34" charset="0"/>
              </a:rPr>
              <a:t>phải</a:t>
            </a:r>
            <a:r>
              <a:rPr lang="en-US" altLang="en-US" sz="2200" dirty="0">
                <a:solidFill>
                  <a:srgbClr val="000066"/>
                </a:solidFill>
                <a:cs typeface="Arial" panose="020B0604020202020204" pitchFamily="34" charset="0"/>
              </a:rPr>
              <a:t> </a:t>
            </a:r>
            <a:r>
              <a:rPr lang="en-US" altLang="en-US" sz="2200" dirty="0" err="1">
                <a:solidFill>
                  <a:srgbClr val="000066"/>
                </a:solidFill>
                <a:cs typeface="Arial" panose="020B0604020202020204" pitchFamily="34" charset="0"/>
              </a:rPr>
              <a:t>được</a:t>
            </a:r>
            <a:r>
              <a:rPr lang="en-US" altLang="en-US" sz="2200" dirty="0">
                <a:solidFill>
                  <a:srgbClr val="000066"/>
                </a:solidFill>
                <a:cs typeface="Arial" panose="020B0604020202020204" pitchFamily="34" charset="0"/>
              </a:rPr>
              <a:t> </a:t>
            </a:r>
            <a:r>
              <a:rPr lang="en-US" altLang="en-US" sz="2200" b="1" dirty="0" err="1">
                <a:solidFill>
                  <a:srgbClr val="7030A0"/>
                </a:solidFill>
                <a:cs typeface="Arial" panose="020B0604020202020204" pitchFamily="34" charset="0"/>
              </a:rPr>
              <a:t>tự</a:t>
            </a:r>
            <a:r>
              <a:rPr lang="en-US" altLang="en-US" sz="2200" b="1" dirty="0">
                <a:solidFill>
                  <a:srgbClr val="7030A0"/>
                </a:solidFill>
                <a:cs typeface="Arial" panose="020B0604020202020204" pitchFamily="34" charset="0"/>
              </a:rPr>
              <a:t> do </a:t>
            </a:r>
            <a:r>
              <a:rPr lang="en-US" altLang="en-US" sz="2200" b="1" dirty="0" err="1">
                <a:solidFill>
                  <a:srgbClr val="7030A0"/>
                </a:solidFill>
                <a:cs typeface="Arial" panose="020B0604020202020204" pitchFamily="34" charset="0"/>
              </a:rPr>
              <a:t>về</a:t>
            </a:r>
            <a:r>
              <a:rPr lang="en-US" altLang="en-US" sz="2200" b="1" dirty="0">
                <a:solidFill>
                  <a:srgbClr val="7030A0"/>
                </a:solidFill>
                <a:cs typeface="Arial" panose="020B0604020202020204" pitchFamily="34" charset="0"/>
              </a:rPr>
              <a:t> </a:t>
            </a:r>
            <a:r>
              <a:rPr lang="en-US" altLang="en-US" sz="2200" b="1" dirty="0" err="1">
                <a:solidFill>
                  <a:srgbClr val="7030A0"/>
                </a:solidFill>
                <a:cs typeface="Arial" panose="020B0604020202020204" pitchFamily="34" charset="0"/>
              </a:rPr>
              <a:t>thân</a:t>
            </a:r>
            <a:r>
              <a:rPr lang="en-US" altLang="en-US" sz="2200" b="1" dirty="0">
                <a:solidFill>
                  <a:srgbClr val="7030A0"/>
                </a:solidFill>
                <a:cs typeface="Arial" panose="020B0604020202020204" pitchFamily="34" charset="0"/>
              </a:rPr>
              <a:t> </a:t>
            </a:r>
            <a:r>
              <a:rPr lang="en-US" altLang="en-US" sz="2200" b="1" dirty="0" err="1">
                <a:solidFill>
                  <a:srgbClr val="7030A0"/>
                </a:solidFill>
                <a:cs typeface="Arial" panose="020B0604020202020204" pitchFamily="34" charset="0"/>
              </a:rPr>
              <a:t>thể</a:t>
            </a:r>
            <a:endParaRPr lang="en-US" altLang="en-US" sz="2200" b="1" dirty="0">
              <a:solidFill>
                <a:srgbClr val="7030A0"/>
              </a:solidFill>
              <a:cs typeface="Arial" panose="020B0604020202020204" pitchFamily="34" charset="0"/>
            </a:endParaRPr>
          </a:p>
        </p:txBody>
      </p:sp>
      <p:sp>
        <p:nvSpPr>
          <p:cNvPr id="5" name="Rectangle 47">
            <a:extLst>
              <a:ext uri="{FF2B5EF4-FFF2-40B4-BE49-F238E27FC236}">
                <a16:creationId xmlns:a16="http://schemas.microsoft.com/office/drawing/2014/main" xmlns="" id="{DE35590F-C844-4FFD-A8CD-8E551C842769}"/>
              </a:ext>
            </a:extLst>
          </p:cNvPr>
          <p:cNvSpPr>
            <a:spLocks noChangeArrowheads="1"/>
          </p:cNvSpPr>
          <p:nvPr/>
        </p:nvSpPr>
        <p:spPr bwMode="auto">
          <a:xfrm>
            <a:off x="5754030" y="2341563"/>
            <a:ext cx="6179702" cy="707886"/>
          </a:xfrm>
          <a:prstGeom prst="rect">
            <a:avLst/>
          </a:prstGeom>
          <a:solidFill>
            <a:srgbClr val="FFFFFF"/>
          </a:solidFill>
          <a:ln w="28575">
            <a:pattFill prst="dkUpDiag">
              <a:fgClr>
                <a:srgbClr val="C0C0C0"/>
              </a:fgClr>
              <a:bgClr>
                <a:srgbClr val="FFFFFF"/>
              </a:bgClr>
            </a:pattFill>
            <a:miter lim="800000"/>
            <a:headEnd/>
            <a:tailEnd/>
          </a:ln>
          <a:effectLst/>
        </p:spPr>
        <p:txBody>
          <a:bodyPr wrap="square">
            <a:spAutoFit/>
          </a:bodyPr>
          <a:lstStyle>
            <a:lvl1pPr marL="285750" indent="-285750">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eaLnBrk="1" hangingPunct="1">
              <a:buFont typeface="Wingdings" panose="05000000000000000000" pitchFamily="2" charset="2"/>
              <a:buChar char="v"/>
            </a:pPr>
            <a:r>
              <a:rPr lang="en-US" altLang="en-US" sz="2000" b="1" dirty="0" err="1">
                <a:solidFill>
                  <a:srgbClr val="000066"/>
                </a:solidFill>
                <a:latin typeface="+mn-lt"/>
                <a:cs typeface="Arial" panose="020B0604020202020204" pitchFamily="34" charset="0"/>
              </a:rPr>
              <a:t>Thứ</a:t>
            </a:r>
            <a:r>
              <a:rPr lang="en-US" altLang="en-US" sz="2000" b="1" dirty="0">
                <a:solidFill>
                  <a:srgbClr val="000066"/>
                </a:solidFill>
                <a:latin typeface="+mn-lt"/>
                <a:cs typeface="Arial" panose="020B0604020202020204" pitchFamily="34" charset="0"/>
              </a:rPr>
              <a:t> </a:t>
            </a:r>
            <a:r>
              <a:rPr lang="en-US" altLang="en-US" sz="2000" b="1" dirty="0" err="1">
                <a:solidFill>
                  <a:srgbClr val="000066"/>
                </a:solidFill>
                <a:latin typeface="+mn-lt"/>
                <a:cs typeface="Arial" panose="020B0604020202020204" pitchFamily="34" charset="0"/>
              </a:rPr>
              <a:t>hai</a:t>
            </a:r>
            <a:r>
              <a:rPr lang="en-US" altLang="en-US" sz="2000" dirty="0">
                <a:solidFill>
                  <a:srgbClr val="000066"/>
                </a:solidFill>
                <a:latin typeface="+mn-lt"/>
                <a:cs typeface="Arial" panose="020B0604020202020204" pitchFamily="34" charset="0"/>
              </a:rPr>
              <a:t>,  </a:t>
            </a:r>
            <a:r>
              <a:rPr lang="en-US" altLang="en-US" sz="2000" dirty="0" err="1">
                <a:solidFill>
                  <a:srgbClr val="000066"/>
                </a:solidFill>
                <a:latin typeface="+mn-lt"/>
                <a:cs typeface="Arial" panose="020B0604020202020204" pitchFamily="34" charset="0"/>
              </a:rPr>
              <a:t>Người</a:t>
            </a:r>
            <a:r>
              <a:rPr lang="en-US" altLang="en-US" sz="2000" dirty="0">
                <a:solidFill>
                  <a:srgbClr val="000066"/>
                </a:solidFill>
                <a:latin typeface="+mn-lt"/>
                <a:cs typeface="Arial" panose="020B0604020202020204" pitchFamily="34" charset="0"/>
              </a:rPr>
              <a:t> lao </a:t>
            </a:r>
            <a:r>
              <a:rPr lang="en-US" altLang="en-US" sz="2000" dirty="0" err="1">
                <a:solidFill>
                  <a:srgbClr val="000066"/>
                </a:solidFill>
                <a:latin typeface="+mn-lt"/>
                <a:cs typeface="Arial" panose="020B0604020202020204" pitchFamily="34" charset="0"/>
              </a:rPr>
              <a:t>động</a:t>
            </a:r>
            <a:r>
              <a:rPr lang="en-US" altLang="en-US" sz="2000" dirty="0">
                <a:solidFill>
                  <a:srgbClr val="000066"/>
                </a:solidFill>
                <a:latin typeface="+mn-lt"/>
                <a:cs typeface="Arial" panose="020B0604020202020204" pitchFamily="34" charset="0"/>
              </a:rPr>
              <a:t> </a:t>
            </a:r>
            <a:r>
              <a:rPr lang="en-US" altLang="en-US" sz="2000" b="1" dirty="0" err="1">
                <a:solidFill>
                  <a:srgbClr val="7030A0"/>
                </a:solidFill>
                <a:latin typeface="+mn-lt"/>
                <a:cs typeface="Arial" panose="020B0604020202020204" pitchFamily="34" charset="0"/>
              </a:rPr>
              <a:t>không</a:t>
            </a:r>
            <a:r>
              <a:rPr lang="en-US" altLang="en-US" sz="2000" b="1" dirty="0">
                <a:solidFill>
                  <a:srgbClr val="7030A0"/>
                </a:solidFill>
                <a:latin typeface="+mn-lt"/>
                <a:cs typeface="Arial" panose="020B0604020202020204" pitchFamily="34" charset="0"/>
              </a:rPr>
              <a:t> </a:t>
            </a:r>
            <a:r>
              <a:rPr lang="en-US" altLang="en-US" sz="2000" b="1" dirty="0" err="1">
                <a:solidFill>
                  <a:srgbClr val="7030A0"/>
                </a:solidFill>
                <a:latin typeface="+mn-lt"/>
                <a:cs typeface="Arial" panose="020B0604020202020204" pitchFamily="34" charset="0"/>
              </a:rPr>
              <a:t>có</a:t>
            </a:r>
            <a:r>
              <a:rPr lang="en-US" altLang="en-US" sz="2000" b="1" dirty="0">
                <a:solidFill>
                  <a:srgbClr val="7030A0"/>
                </a:solidFill>
                <a:latin typeface="+mn-lt"/>
                <a:cs typeface="Arial" panose="020B0604020202020204" pitchFamily="34" charset="0"/>
              </a:rPr>
              <a:t> TLSX</a:t>
            </a:r>
            <a:r>
              <a:rPr lang="vi-VN" altLang="en-US" sz="2000" dirty="0">
                <a:solidFill>
                  <a:srgbClr val="000066"/>
                </a:solidFill>
                <a:latin typeface="+mn-lt"/>
                <a:cs typeface="Arial" panose="020B0604020202020204" pitchFamily="34" charset="0"/>
              </a:rPr>
              <a:t>, không có của cải, muốn sống </a:t>
            </a:r>
            <a:r>
              <a:rPr lang="vi-VN" altLang="en-US" sz="2000" dirty="0">
                <a:solidFill>
                  <a:srgbClr val="000066"/>
                </a:solidFill>
                <a:latin typeface="+mn-lt"/>
                <a:cs typeface="Times New Roman" panose="02020603050405020304" pitchFamily="18" charset="0"/>
              </a:rPr>
              <a:t>→ bán sức lao động</a:t>
            </a:r>
            <a:endParaRPr lang="en-US" altLang="en-US" sz="2000" dirty="0">
              <a:solidFill>
                <a:srgbClr val="000066"/>
              </a:solidFill>
              <a:latin typeface="+mn-lt"/>
              <a:cs typeface="Arial" panose="020B0604020202020204" pitchFamily="34" charset="0"/>
            </a:endParaRPr>
          </a:p>
        </p:txBody>
      </p:sp>
      <p:pic>
        <p:nvPicPr>
          <p:cNvPr id="22530" name="Picture 2" descr="Hình ảnh Hạnh Phúc Vui Mừng Phim Hoạt Hình Phim Hoạt Hình Tuổi Trẻ, Phấn,  Phúc, Hạnh Phúc Vector và PNG với nền trong suốt để tải xuống miễn phí">
            <a:extLst>
              <a:ext uri="{FF2B5EF4-FFF2-40B4-BE49-F238E27FC236}">
                <a16:creationId xmlns:a16="http://schemas.microsoft.com/office/drawing/2014/main" xmlns="" id="{787AA4D5-5CDC-440F-BF1E-77870F98A7AF}"/>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80988" y="3497854"/>
            <a:ext cx="2099355" cy="2148115"/>
          </a:xfrm>
          <a:prstGeom prst="rect">
            <a:avLst/>
          </a:prstGeom>
          <a:noFill/>
          <a:extLst>
            <a:ext uri="{909E8E84-426E-40DD-AFC4-6F175D3DCCD1}">
              <a14:hiddenFill xmlns:a14="http://schemas.microsoft.com/office/drawing/2010/main">
                <a:solidFill>
                  <a:srgbClr val="FFFFFF"/>
                </a:solidFill>
              </a14:hiddenFill>
            </a:ext>
          </a:extLst>
        </p:spPr>
      </p:pic>
      <p:pic>
        <p:nvPicPr>
          <p:cNvPr id="22532" name="Picture 4" descr="Những người Châu Phi đầu tiên đến Jamestown không phải là nô lệ">
            <a:extLst>
              <a:ext uri="{FF2B5EF4-FFF2-40B4-BE49-F238E27FC236}">
                <a16:creationId xmlns:a16="http://schemas.microsoft.com/office/drawing/2014/main" xmlns="" id="{344004E9-688C-49B3-A26B-050D632DD11C}"/>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440213" y="3497854"/>
            <a:ext cx="2525488" cy="2136914"/>
          </a:xfrm>
          <a:prstGeom prst="rect">
            <a:avLst/>
          </a:prstGeom>
          <a:noFill/>
          <a:extLst>
            <a:ext uri="{909E8E84-426E-40DD-AFC4-6F175D3DCCD1}">
              <a14:hiddenFill xmlns:a14="http://schemas.microsoft.com/office/drawing/2010/main">
                <a:solidFill>
                  <a:srgbClr val="FFFFFF"/>
                </a:solidFill>
              </a14:hiddenFill>
            </a:ext>
          </a:extLst>
        </p:spPr>
      </p:pic>
      <p:sp>
        <p:nvSpPr>
          <p:cNvPr id="8" name="Rectangle 7">
            <a:extLst>
              <a:ext uri="{FF2B5EF4-FFF2-40B4-BE49-F238E27FC236}">
                <a16:creationId xmlns:a16="http://schemas.microsoft.com/office/drawing/2014/main" xmlns="" id="{CA1EC38D-FDA5-4B1B-9A9A-1E810D2287A9}"/>
              </a:ext>
            </a:extLst>
          </p:cNvPr>
          <p:cNvSpPr>
            <a:spLocks noChangeArrowheads="1"/>
          </p:cNvSpPr>
          <p:nvPr/>
        </p:nvSpPr>
        <p:spPr bwMode="auto">
          <a:xfrm>
            <a:off x="7701108" y="3429000"/>
            <a:ext cx="2610010" cy="461665"/>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non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vi-VN" altLang="en-US" sz="2400" b="1" dirty="0">
                <a:solidFill>
                  <a:srgbClr val="C00000"/>
                </a:solidFill>
                <a:cs typeface="Arial" panose="020B0604020202020204" pitchFamily="34" charset="0"/>
                <a:sym typeface="Arial" panose="020B0604020202020204" pitchFamily="34" charset="0"/>
              </a:rPr>
              <a:t>TLSX +SLD = SP</a:t>
            </a:r>
            <a:endParaRPr lang="en-US" altLang="en-US" sz="2400" dirty="0">
              <a:solidFill>
                <a:srgbClr val="C00000"/>
              </a:solidFill>
            </a:endParaRPr>
          </a:p>
        </p:txBody>
      </p:sp>
      <p:pic>
        <p:nvPicPr>
          <p:cNvPr id="9" name="Picture 54">
            <a:extLst>
              <a:ext uri="{FF2B5EF4-FFF2-40B4-BE49-F238E27FC236}">
                <a16:creationId xmlns:a16="http://schemas.microsoft.com/office/drawing/2014/main" xmlns="" id="{B6357C38-A481-469D-ACCB-4D3EC58F739D}"/>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532915" y="4107542"/>
            <a:ext cx="2778204" cy="19756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 name="Rectangle 4">
            <a:extLst>
              <a:ext uri="{FF2B5EF4-FFF2-40B4-BE49-F238E27FC236}">
                <a16:creationId xmlns:a16="http://schemas.microsoft.com/office/drawing/2014/main" xmlns="" id="{115D50B8-7239-4E53-AB97-839588F9017F}"/>
              </a:ext>
            </a:extLst>
          </p:cNvPr>
          <p:cNvSpPr>
            <a:spLocks noChangeArrowheads="1"/>
          </p:cNvSpPr>
          <p:nvPr/>
        </p:nvSpPr>
        <p:spPr bwMode="auto">
          <a:xfrm>
            <a:off x="2751364" y="192324"/>
            <a:ext cx="6689271" cy="830263"/>
          </a:xfrm>
          <a:prstGeom prst="rect">
            <a:avLst/>
          </a:prstGeom>
          <a:solidFill>
            <a:srgbClr val="FFFFFF"/>
          </a:solidFill>
          <a:ln w="9525">
            <a:solidFill>
              <a:srgbClr val="FFCC99"/>
            </a:solidFill>
            <a:miter lim="800000"/>
            <a:headEnd/>
            <a:tailEnd/>
          </a:ln>
          <a:effectLst/>
        </p:spPr>
        <p:txBody>
          <a:bodyPr wrap="squar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defRPr/>
            </a:pPr>
            <a:r>
              <a:rPr lang="en-US" altLang="en-US" sz="2400" b="1" dirty="0" err="1">
                <a:solidFill>
                  <a:srgbClr val="000099"/>
                </a:solidFill>
                <a:latin typeface="+mj-lt"/>
              </a:rPr>
              <a:t>Có</a:t>
            </a:r>
            <a:r>
              <a:rPr lang="en-US" altLang="en-US" sz="2400" b="1" dirty="0">
                <a:solidFill>
                  <a:srgbClr val="000099"/>
                </a:solidFill>
                <a:latin typeface="+mj-lt"/>
              </a:rPr>
              <a:t> </a:t>
            </a:r>
            <a:r>
              <a:rPr lang="en-US" altLang="en-US" sz="2400" b="1" dirty="0" err="1">
                <a:solidFill>
                  <a:srgbClr val="000099"/>
                </a:solidFill>
                <a:latin typeface="+mj-lt"/>
              </a:rPr>
              <a:t>phải</a:t>
            </a:r>
            <a:r>
              <a:rPr lang="en-US" altLang="en-US" sz="2400" b="1" dirty="0">
                <a:solidFill>
                  <a:srgbClr val="000099"/>
                </a:solidFill>
                <a:latin typeface="+mj-lt"/>
              </a:rPr>
              <a:t> bao </a:t>
            </a:r>
            <a:r>
              <a:rPr lang="en-US" altLang="en-US" sz="2400" b="1" dirty="0" err="1">
                <a:solidFill>
                  <a:srgbClr val="000099"/>
                </a:solidFill>
                <a:latin typeface="+mj-lt"/>
              </a:rPr>
              <a:t>giờ</a:t>
            </a:r>
            <a:r>
              <a:rPr lang="en-US" altLang="en-US" sz="2400" b="1" dirty="0">
                <a:solidFill>
                  <a:srgbClr val="000099"/>
                </a:solidFill>
                <a:latin typeface="+mj-lt"/>
              </a:rPr>
              <a:t> </a:t>
            </a:r>
            <a:r>
              <a:rPr lang="en-US" altLang="en-US" sz="2400" b="1" dirty="0" err="1">
                <a:solidFill>
                  <a:srgbClr val="FF0066"/>
                </a:solidFill>
                <a:latin typeface="+mj-lt"/>
              </a:rPr>
              <a:t>Sức</a:t>
            </a:r>
            <a:r>
              <a:rPr lang="en-US" altLang="en-US" sz="2400" b="1" dirty="0">
                <a:solidFill>
                  <a:srgbClr val="FF0066"/>
                </a:solidFill>
                <a:latin typeface="+mj-lt"/>
              </a:rPr>
              <a:t> lao </a:t>
            </a:r>
            <a:r>
              <a:rPr lang="en-US" altLang="en-US" sz="2400" b="1" dirty="0" err="1">
                <a:solidFill>
                  <a:srgbClr val="FF0066"/>
                </a:solidFill>
                <a:latin typeface="+mj-lt"/>
              </a:rPr>
              <a:t>động</a:t>
            </a:r>
            <a:r>
              <a:rPr lang="en-US" altLang="en-US" sz="2400" b="1" dirty="0">
                <a:solidFill>
                  <a:srgbClr val="FF0066"/>
                </a:solidFill>
                <a:latin typeface="+mj-lt"/>
              </a:rPr>
              <a:t> </a:t>
            </a:r>
            <a:r>
              <a:rPr lang="en-US" altLang="en-US" sz="2400" b="1" dirty="0" err="1">
                <a:solidFill>
                  <a:srgbClr val="000099"/>
                </a:solidFill>
                <a:latin typeface="+mj-lt"/>
              </a:rPr>
              <a:t>cũng</a:t>
            </a:r>
            <a:r>
              <a:rPr lang="en-US" altLang="en-US" sz="2400" b="1" dirty="0">
                <a:solidFill>
                  <a:srgbClr val="000099"/>
                </a:solidFill>
                <a:latin typeface="+mj-lt"/>
              </a:rPr>
              <a:t> </a:t>
            </a:r>
            <a:r>
              <a:rPr lang="en-US" altLang="en-US" sz="2400" b="1" dirty="0" err="1">
                <a:solidFill>
                  <a:srgbClr val="000099"/>
                </a:solidFill>
                <a:latin typeface="+mj-lt"/>
              </a:rPr>
              <a:t>có</a:t>
            </a:r>
            <a:r>
              <a:rPr lang="en-US" altLang="en-US" sz="2400" b="1" dirty="0">
                <a:solidFill>
                  <a:srgbClr val="000099"/>
                </a:solidFill>
                <a:latin typeface="+mj-lt"/>
              </a:rPr>
              <a:t> </a:t>
            </a:r>
            <a:r>
              <a:rPr lang="en-US" altLang="en-US" sz="2400" b="1" dirty="0" err="1">
                <a:solidFill>
                  <a:srgbClr val="000099"/>
                </a:solidFill>
                <a:latin typeface="+mj-lt"/>
              </a:rPr>
              <a:t>thể</a:t>
            </a:r>
            <a:r>
              <a:rPr lang="en-US" altLang="en-US" sz="2400" b="1" dirty="0">
                <a:solidFill>
                  <a:srgbClr val="000099"/>
                </a:solidFill>
                <a:latin typeface="+mj-lt"/>
              </a:rPr>
              <a:t> </a:t>
            </a:r>
            <a:r>
              <a:rPr lang="en-US" altLang="en-US" sz="2400" b="1" dirty="0" err="1">
                <a:solidFill>
                  <a:srgbClr val="000099"/>
                </a:solidFill>
                <a:latin typeface="+mj-lt"/>
              </a:rPr>
              <a:t>trở</a:t>
            </a:r>
            <a:r>
              <a:rPr lang="en-US" altLang="en-US" sz="2400" b="1" dirty="0">
                <a:solidFill>
                  <a:srgbClr val="000099"/>
                </a:solidFill>
                <a:latin typeface="+mj-lt"/>
              </a:rPr>
              <a:t> </a:t>
            </a:r>
            <a:r>
              <a:rPr lang="en-US" altLang="en-US" sz="2400" b="1" dirty="0" err="1">
                <a:solidFill>
                  <a:srgbClr val="000099"/>
                </a:solidFill>
                <a:latin typeface="+mj-lt"/>
              </a:rPr>
              <a:t>thành</a:t>
            </a:r>
            <a:r>
              <a:rPr lang="en-US" altLang="en-US" sz="2400" b="1" dirty="0">
                <a:solidFill>
                  <a:srgbClr val="000099"/>
                </a:solidFill>
                <a:latin typeface="+mj-lt"/>
              </a:rPr>
              <a:t> </a:t>
            </a:r>
            <a:r>
              <a:rPr lang="en-US" altLang="en-US" sz="2400" b="1" dirty="0" err="1">
                <a:solidFill>
                  <a:srgbClr val="000099"/>
                </a:solidFill>
                <a:latin typeface="+mj-lt"/>
              </a:rPr>
              <a:t>hàng</a:t>
            </a:r>
            <a:r>
              <a:rPr lang="en-US" altLang="en-US" sz="2400" b="1" dirty="0">
                <a:solidFill>
                  <a:srgbClr val="000099"/>
                </a:solidFill>
                <a:latin typeface="+mj-lt"/>
              </a:rPr>
              <a:t> </a:t>
            </a:r>
            <a:r>
              <a:rPr lang="en-US" altLang="en-US" sz="2400" b="1" dirty="0" err="1">
                <a:solidFill>
                  <a:srgbClr val="000099"/>
                </a:solidFill>
                <a:latin typeface="+mj-lt"/>
              </a:rPr>
              <a:t>hóa</a:t>
            </a:r>
            <a:r>
              <a:rPr lang="en-US" altLang="en-US" sz="2400" b="1" dirty="0">
                <a:solidFill>
                  <a:srgbClr val="000099"/>
                </a:solidFill>
                <a:latin typeface="+mj-lt"/>
              </a:rPr>
              <a:t> </a:t>
            </a:r>
            <a:r>
              <a:rPr lang="en-US" altLang="en-US" sz="2400" b="1" dirty="0" err="1">
                <a:solidFill>
                  <a:srgbClr val="000099"/>
                </a:solidFill>
                <a:latin typeface="+mj-lt"/>
              </a:rPr>
              <a:t>không</a:t>
            </a:r>
            <a:r>
              <a:rPr lang="vi-VN" altLang="en-US" sz="2400" b="1" dirty="0">
                <a:solidFill>
                  <a:srgbClr val="000099"/>
                </a:solidFill>
                <a:latin typeface="+mj-lt"/>
              </a:rPr>
              <a:t>?</a:t>
            </a:r>
            <a:endParaRPr lang="en-US" altLang="en-US" sz="2400" b="1" dirty="0">
              <a:solidFill>
                <a:srgbClr val="000099"/>
              </a:solidFill>
              <a:latin typeface="+mj-lt"/>
            </a:endParaRPr>
          </a:p>
        </p:txBody>
      </p:sp>
      <p:pic>
        <p:nvPicPr>
          <p:cNvPr id="11" name="Picture 18" descr="Cau hoi">
            <a:extLst>
              <a:ext uri="{FF2B5EF4-FFF2-40B4-BE49-F238E27FC236}">
                <a16:creationId xmlns:a16="http://schemas.microsoft.com/office/drawing/2014/main" xmlns="" id="{24EAEC50-B9B6-4757-9D19-815626544CFC}"/>
              </a:ext>
            </a:extLst>
          </p:cNvPr>
          <p:cNvPicPr>
            <a:picLocks noChangeAspect="1" noChangeArrowheads="1" noCrop="1"/>
          </p:cNvPicPr>
          <p:nvPr/>
        </p:nvPicPr>
        <p:blipFill>
          <a:blip r:embed="rId6">
            <a:extLst>
              <a:ext uri="{28A0092B-C50C-407E-A947-70E740481C1C}">
                <a14:useLocalDpi xmlns:a14="http://schemas.microsoft.com/office/drawing/2010/main" val="0"/>
              </a:ext>
            </a:extLst>
          </a:blip>
          <a:srcRect/>
          <a:stretch>
            <a:fillRect/>
          </a:stretch>
        </p:blipFill>
        <p:spPr bwMode="auto">
          <a:xfrm>
            <a:off x="9492343" y="191337"/>
            <a:ext cx="1320799" cy="7346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05183224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10"/>
                                        </p:tgtEl>
                                        <p:attrNameLst>
                                          <p:attrName>style.visibility</p:attrName>
                                        </p:attrNameLst>
                                      </p:cBhvr>
                                      <p:to>
                                        <p:strVal val="visible"/>
                                      </p:to>
                                    </p:set>
                                    <p:anim calcmode="lin" valueType="num">
                                      <p:cBhvr>
                                        <p:cTn id="7" dur="1000" fill="hold"/>
                                        <p:tgtEl>
                                          <p:spTgt spid="10"/>
                                        </p:tgtEl>
                                        <p:attrNameLst>
                                          <p:attrName>ppt_w</p:attrName>
                                        </p:attrNameLst>
                                      </p:cBhvr>
                                      <p:tavLst>
                                        <p:tav tm="0">
                                          <p:val>
                                            <p:fltVal val="0"/>
                                          </p:val>
                                        </p:tav>
                                        <p:tav tm="100000">
                                          <p:val>
                                            <p:strVal val="#ppt_w"/>
                                          </p:val>
                                        </p:tav>
                                      </p:tavLst>
                                    </p:anim>
                                    <p:anim calcmode="lin" valueType="num">
                                      <p:cBhvr>
                                        <p:cTn id="8" dur="1000" fill="hold"/>
                                        <p:tgtEl>
                                          <p:spTgt spid="10"/>
                                        </p:tgtEl>
                                        <p:attrNameLst>
                                          <p:attrName>ppt_h</p:attrName>
                                        </p:attrNameLst>
                                      </p:cBhvr>
                                      <p:tavLst>
                                        <p:tav tm="0">
                                          <p:val>
                                            <p:fltVal val="0"/>
                                          </p:val>
                                        </p:tav>
                                        <p:tav tm="100000">
                                          <p:val>
                                            <p:strVal val="#ppt_h"/>
                                          </p:val>
                                        </p:tav>
                                      </p:tavLst>
                                    </p:anim>
                                    <p:anim calcmode="lin" valueType="num">
                                      <p:cBhvr>
                                        <p:cTn id="9" dur="1000" fill="hold"/>
                                        <p:tgtEl>
                                          <p:spTgt spid="10"/>
                                        </p:tgtEl>
                                        <p:attrNameLst>
                                          <p:attrName>style.rotation</p:attrName>
                                        </p:attrNameLst>
                                      </p:cBhvr>
                                      <p:tavLst>
                                        <p:tav tm="0">
                                          <p:val>
                                            <p:fltVal val="90"/>
                                          </p:val>
                                        </p:tav>
                                        <p:tav tm="100000">
                                          <p:val>
                                            <p:fltVal val="0"/>
                                          </p:val>
                                        </p:tav>
                                      </p:tavLst>
                                    </p:anim>
                                    <p:animEffect transition="in" filter="fade">
                                      <p:cBhvr>
                                        <p:cTn id="10" dur="1000"/>
                                        <p:tgtEl>
                                          <p:spTgt spid="10"/>
                                        </p:tgtEl>
                                      </p:cBhvr>
                                    </p:animEffect>
                                  </p:childTnLst>
                                </p:cTn>
                              </p:par>
                              <p:par>
                                <p:cTn id="11" presetID="31" presetClass="entr" presetSubtype="0" fill="hold" nodeType="withEffect">
                                  <p:stCondLst>
                                    <p:cond delay="0"/>
                                  </p:stCondLst>
                                  <p:childTnLst>
                                    <p:set>
                                      <p:cBhvr>
                                        <p:cTn id="12" dur="1" fill="hold">
                                          <p:stCondLst>
                                            <p:cond delay="0"/>
                                          </p:stCondLst>
                                        </p:cTn>
                                        <p:tgtEl>
                                          <p:spTgt spid="11"/>
                                        </p:tgtEl>
                                        <p:attrNameLst>
                                          <p:attrName>style.visibility</p:attrName>
                                        </p:attrNameLst>
                                      </p:cBhvr>
                                      <p:to>
                                        <p:strVal val="visible"/>
                                      </p:to>
                                    </p:set>
                                    <p:anim calcmode="lin" valueType="num">
                                      <p:cBhvr>
                                        <p:cTn id="13" dur="1000" fill="hold"/>
                                        <p:tgtEl>
                                          <p:spTgt spid="11"/>
                                        </p:tgtEl>
                                        <p:attrNameLst>
                                          <p:attrName>ppt_w</p:attrName>
                                        </p:attrNameLst>
                                      </p:cBhvr>
                                      <p:tavLst>
                                        <p:tav tm="0">
                                          <p:val>
                                            <p:fltVal val="0"/>
                                          </p:val>
                                        </p:tav>
                                        <p:tav tm="100000">
                                          <p:val>
                                            <p:strVal val="#ppt_w"/>
                                          </p:val>
                                        </p:tav>
                                      </p:tavLst>
                                    </p:anim>
                                    <p:anim calcmode="lin" valueType="num">
                                      <p:cBhvr>
                                        <p:cTn id="14" dur="1000" fill="hold"/>
                                        <p:tgtEl>
                                          <p:spTgt spid="11"/>
                                        </p:tgtEl>
                                        <p:attrNameLst>
                                          <p:attrName>ppt_h</p:attrName>
                                        </p:attrNameLst>
                                      </p:cBhvr>
                                      <p:tavLst>
                                        <p:tav tm="0">
                                          <p:val>
                                            <p:fltVal val="0"/>
                                          </p:val>
                                        </p:tav>
                                        <p:tav tm="100000">
                                          <p:val>
                                            <p:strVal val="#ppt_h"/>
                                          </p:val>
                                        </p:tav>
                                      </p:tavLst>
                                    </p:anim>
                                    <p:anim calcmode="lin" valueType="num">
                                      <p:cBhvr>
                                        <p:cTn id="15" dur="1000" fill="hold"/>
                                        <p:tgtEl>
                                          <p:spTgt spid="11"/>
                                        </p:tgtEl>
                                        <p:attrNameLst>
                                          <p:attrName>style.rotation</p:attrName>
                                        </p:attrNameLst>
                                      </p:cBhvr>
                                      <p:tavLst>
                                        <p:tav tm="0">
                                          <p:val>
                                            <p:fltVal val="90"/>
                                          </p:val>
                                        </p:tav>
                                        <p:tav tm="100000">
                                          <p:val>
                                            <p:fltVal val="0"/>
                                          </p:val>
                                        </p:tav>
                                      </p:tavLst>
                                    </p:anim>
                                    <p:animEffect transition="in" filter="fade">
                                      <p:cBhvr>
                                        <p:cTn id="16" dur="1000"/>
                                        <p:tgtEl>
                                          <p:spTgt spid="11"/>
                                        </p:tgtEl>
                                      </p:cBhvr>
                                    </p:animEffect>
                                  </p:childTnLst>
                                </p:cTn>
                              </p:par>
                            </p:childTnLst>
                          </p:cTn>
                        </p:par>
                      </p:childTnLst>
                    </p:cTn>
                  </p:par>
                  <p:par>
                    <p:cTn id="17" fill="hold">
                      <p:stCondLst>
                        <p:cond delay="indefinite"/>
                      </p:stCondLst>
                      <p:childTnLst>
                        <p:par>
                          <p:cTn id="18" fill="hold">
                            <p:stCondLst>
                              <p:cond delay="0"/>
                            </p:stCondLst>
                            <p:childTnLst>
                              <p:par>
                                <p:cTn id="19" presetID="6" presetClass="entr" presetSubtype="16" fill="hold" grpId="0" nodeType="clickEffect">
                                  <p:stCondLst>
                                    <p:cond delay="0"/>
                                  </p:stCondLst>
                                  <p:childTnLst>
                                    <p:set>
                                      <p:cBhvr>
                                        <p:cTn id="20" dur="1" fill="hold">
                                          <p:stCondLst>
                                            <p:cond delay="0"/>
                                          </p:stCondLst>
                                        </p:cTn>
                                        <p:tgtEl>
                                          <p:spTgt spid="3"/>
                                        </p:tgtEl>
                                        <p:attrNameLst>
                                          <p:attrName>style.visibility</p:attrName>
                                        </p:attrNameLst>
                                      </p:cBhvr>
                                      <p:to>
                                        <p:strVal val="visible"/>
                                      </p:to>
                                    </p:set>
                                    <p:animEffect transition="in" filter="circle(in)">
                                      <p:cBhvr>
                                        <p:cTn id="21" dur="2000"/>
                                        <p:tgtEl>
                                          <p:spTgt spid="3"/>
                                        </p:tgtEl>
                                      </p:cBhvr>
                                    </p:animEffect>
                                  </p:childTnLst>
                                </p:cTn>
                              </p:par>
                            </p:childTnLst>
                          </p:cTn>
                        </p:par>
                      </p:childTnLst>
                    </p:cTn>
                  </p:par>
                  <p:par>
                    <p:cTn id="22" fill="hold">
                      <p:stCondLst>
                        <p:cond delay="indefinite"/>
                      </p:stCondLst>
                      <p:childTnLst>
                        <p:par>
                          <p:cTn id="23" fill="hold">
                            <p:stCondLst>
                              <p:cond delay="0"/>
                            </p:stCondLst>
                            <p:childTnLst>
                              <p:par>
                                <p:cTn id="24" presetID="6" presetClass="entr" presetSubtype="16" fill="hold" grpId="0" nodeType="clickEffect">
                                  <p:stCondLst>
                                    <p:cond delay="0"/>
                                  </p:stCondLst>
                                  <p:childTnLst>
                                    <p:set>
                                      <p:cBhvr>
                                        <p:cTn id="25" dur="1" fill="hold">
                                          <p:stCondLst>
                                            <p:cond delay="0"/>
                                          </p:stCondLst>
                                        </p:cTn>
                                        <p:tgtEl>
                                          <p:spTgt spid="4"/>
                                        </p:tgtEl>
                                        <p:attrNameLst>
                                          <p:attrName>style.visibility</p:attrName>
                                        </p:attrNameLst>
                                      </p:cBhvr>
                                      <p:to>
                                        <p:strVal val="visible"/>
                                      </p:to>
                                    </p:set>
                                    <p:animEffect transition="in" filter="circle(in)">
                                      <p:cBhvr>
                                        <p:cTn id="26" dur="2000"/>
                                        <p:tgtEl>
                                          <p:spTgt spid="4"/>
                                        </p:tgtEl>
                                      </p:cBhvr>
                                    </p:animEffect>
                                  </p:childTnLst>
                                </p:cTn>
                              </p:par>
                              <p:par>
                                <p:cTn id="27" presetID="6" presetClass="entr" presetSubtype="16" fill="hold" grpId="0" nodeType="withEffect">
                                  <p:stCondLst>
                                    <p:cond delay="0"/>
                                  </p:stCondLst>
                                  <p:childTnLst>
                                    <p:set>
                                      <p:cBhvr>
                                        <p:cTn id="28" dur="1" fill="hold">
                                          <p:stCondLst>
                                            <p:cond delay="0"/>
                                          </p:stCondLst>
                                        </p:cTn>
                                        <p:tgtEl>
                                          <p:spTgt spid="5"/>
                                        </p:tgtEl>
                                        <p:attrNameLst>
                                          <p:attrName>style.visibility</p:attrName>
                                        </p:attrNameLst>
                                      </p:cBhvr>
                                      <p:to>
                                        <p:strVal val="visible"/>
                                      </p:to>
                                    </p:set>
                                    <p:animEffect transition="in" filter="circle(in)">
                                      <p:cBhvr>
                                        <p:cTn id="29" dur="2000"/>
                                        <p:tgtEl>
                                          <p:spTgt spid="5"/>
                                        </p:tgtEl>
                                      </p:cBhvr>
                                    </p:animEffect>
                                  </p:childTnLst>
                                </p:cTn>
                              </p:par>
                              <p:par>
                                <p:cTn id="30" presetID="6" presetClass="entr" presetSubtype="16" fill="hold" nodeType="withEffect">
                                  <p:stCondLst>
                                    <p:cond delay="0"/>
                                  </p:stCondLst>
                                  <p:childTnLst>
                                    <p:set>
                                      <p:cBhvr>
                                        <p:cTn id="31" dur="1" fill="hold">
                                          <p:stCondLst>
                                            <p:cond delay="0"/>
                                          </p:stCondLst>
                                        </p:cTn>
                                        <p:tgtEl>
                                          <p:spTgt spid="22530"/>
                                        </p:tgtEl>
                                        <p:attrNameLst>
                                          <p:attrName>style.visibility</p:attrName>
                                        </p:attrNameLst>
                                      </p:cBhvr>
                                      <p:to>
                                        <p:strVal val="visible"/>
                                      </p:to>
                                    </p:set>
                                    <p:animEffect transition="in" filter="circle(in)">
                                      <p:cBhvr>
                                        <p:cTn id="32" dur="2000"/>
                                        <p:tgtEl>
                                          <p:spTgt spid="22530"/>
                                        </p:tgtEl>
                                      </p:cBhvr>
                                    </p:animEffect>
                                  </p:childTnLst>
                                </p:cTn>
                              </p:par>
                              <p:par>
                                <p:cTn id="33" presetID="6" presetClass="entr" presetSubtype="16" fill="hold" nodeType="withEffect">
                                  <p:stCondLst>
                                    <p:cond delay="0"/>
                                  </p:stCondLst>
                                  <p:childTnLst>
                                    <p:set>
                                      <p:cBhvr>
                                        <p:cTn id="34" dur="1" fill="hold">
                                          <p:stCondLst>
                                            <p:cond delay="0"/>
                                          </p:stCondLst>
                                        </p:cTn>
                                        <p:tgtEl>
                                          <p:spTgt spid="22532"/>
                                        </p:tgtEl>
                                        <p:attrNameLst>
                                          <p:attrName>style.visibility</p:attrName>
                                        </p:attrNameLst>
                                      </p:cBhvr>
                                      <p:to>
                                        <p:strVal val="visible"/>
                                      </p:to>
                                    </p:set>
                                    <p:animEffect transition="in" filter="circle(in)">
                                      <p:cBhvr>
                                        <p:cTn id="35" dur="2000"/>
                                        <p:tgtEl>
                                          <p:spTgt spid="22532"/>
                                        </p:tgtEl>
                                      </p:cBhvr>
                                    </p:animEffect>
                                  </p:childTnLst>
                                </p:cTn>
                              </p:par>
                              <p:par>
                                <p:cTn id="36" presetID="6" presetClass="entr" presetSubtype="16" fill="hold" grpId="0" nodeType="withEffect">
                                  <p:stCondLst>
                                    <p:cond delay="0"/>
                                  </p:stCondLst>
                                  <p:childTnLst>
                                    <p:set>
                                      <p:cBhvr>
                                        <p:cTn id="37" dur="1" fill="hold">
                                          <p:stCondLst>
                                            <p:cond delay="0"/>
                                          </p:stCondLst>
                                        </p:cTn>
                                        <p:tgtEl>
                                          <p:spTgt spid="8"/>
                                        </p:tgtEl>
                                        <p:attrNameLst>
                                          <p:attrName>style.visibility</p:attrName>
                                        </p:attrNameLst>
                                      </p:cBhvr>
                                      <p:to>
                                        <p:strVal val="visible"/>
                                      </p:to>
                                    </p:set>
                                    <p:animEffect transition="in" filter="circle(in)">
                                      <p:cBhvr>
                                        <p:cTn id="38" dur="2000"/>
                                        <p:tgtEl>
                                          <p:spTgt spid="8"/>
                                        </p:tgtEl>
                                      </p:cBhvr>
                                    </p:animEffect>
                                  </p:childTnLst>
                                </p:cTn>
                              </p:par>
                              <p:par>
                                <p:cTn id="39" presetID="6" presetClass="entr" presetSubtype="16" fill="hold" nodeType="withEffect">
                                  <p:stCondLst>
                                    <p:cond delay="0"/>
                                  </p:stCondLst>
                                  <p:childTnLst>
                                    <p:set>
                                      <p:cBhvr>
                                        <p:cTn id="40" dur="1" fill="hold">
                                          <p:stCondLst>
                                            <p:cond delay="0"/>
                                          </p:stCondLst>
                                        </p:cTn>
                                        <p:tgtEl>
                                          <p:spTgt spid="9"/>
                                        </p:tgtEl>
                                        <p:attrNameLst>
                                          <p:attrName>style.visibility</p:attrName>
                                        </p:attrNameLst>
                                      </p:cBhvr>
                                      <p:to>
                                        <p:strVal val="visible"/>
                                      </p:to>
                                    </p:set>
                                    <p:animEffect transition="in" filter="circle(in)">
                                      <p:cBhvr>
                                        <p:cTn id="41" dur="20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4" grpId="0" animBg="1"/>
      <p:bldP spid="5" grpId="0" animBg="1"/>
      <p:bldP spid="8" grpId="0" animBg="1"/>
      <p:bldP spid="10" grpId="0" animBg="1"/>
    </p:bld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 name="Rectangle 45" descr="20%">
            <a:extLst>
              <a:ext uri="{FF2B5EF4-FFF2-40B4-BE49-F238E27FC236}">
                <a16:creationId xmlns:a16="http://schemas.microsoft.com/office/drawing/2014/main" xmlns="" id="{F9424F8B-752B-4ACD-8CC1-70416773C3E6}"/>
              </a:ext>
            </a:extLst>
          </p:cNvPr>
          <p:cNvSpPr>
            <a:spLocks noChangeArrowheads="1"/>
          </p:cNvSpPr>
          <p:nvPr/>
        </p:nvSpPr>
        <p:spPr bwMode="auto">
          <a:xfrm>
            <a:off x="2227487" y="497058"/>
            <a:ext cx="8026401" cy="523220"/>
          </a:xfrm>
          <a:prstGeom prst="rect">
            <a:avLst/>
          </a:prstGeom>
          <a:noFill/>
          <a:ln w="12700">
            <a:pattFill prst="dkUpDiag">
              <a:fgClr>
                <a:srgbClr val="800000"/>
              </a:fgClr>
              <a:bgClr>
                <a:srgbClr val="FFFFFF"/>
              </a:bgClr>
            </a:pattFill>
            <a:miter lim="800000"/>
            <a:headEnd/>
            <a:tailEnd/>
          </a:ln>
          <a:extLst>
            <a:ext uri="{909E8E84-426E-40DD-AFC4-6F175D3DCCD1}">
              <a14:hiddenFill xmlns:a14="http://schemas.microsoft.com/office/drawing/2010/main">
                <a:solidFill>
                  <a:srgbClr val="FFFFFF"/>
                </a:solidFill>
              </a14:hiddenFill>
            </a:ext>
          </a:extLst>
        </p:spPr>
        <p:txBody>
          <a:bodyPr wrap="square" anchor="ctr">
            <a:spAutoFit/>
          </a:bodyPr>
          <a:lstStyle>
            <a:lvl1pPr indent="180975">
              <a:tabLst>
                <a:tab pos="-228600" algn="l"/>
                <a:tab pos="220663" algn="l"/>
              </a:tabLst>
              <a:defRPr>
                <a:solidFill>
                  <a:schemeClr val="tx1"/>
                </a:solidFill>
                <a:latin typeface="Arial" panose="020B0604020202020204" pitchFamily="34" charset="0"/>
              </a:defRPr>
            </a:lvl1pPr>
            <a:lvl2pPr marL="742950" indent="-285750">
              <a:tabLst>
                <a:tab pos="-228600" algn="l"/>
                <a:tab pos="220663" algn="l"/>
              </a:tabLst>
              <a:defRPr>
                <a:solidFill>
                  <a:schemeClr val="tx1"/>
                </a:solidFill>
                <a:latin typeface="Arial" panose="020B0604020202020204" pitchFamily="34" charset="0"/>
              </a:defRPr>
            </a:lvl2pPr>
            <a:lvl3pPr marL="1143000" indent="-228600">
              <a:tabLst>
                <a:tab pos="-228600" algn="l"/>
                <a:tab pos="220663" algn="l"/>
              </a:tabLst>
              <a:defRPr>
                <a:solidFill>
                  <a:schemeClr val="tx1"/>
                </a:solidFill>
                <a:latin typeface="Arial" panose="020B0604020202020204" pitchFamily="34" charset="0"/>
              </a:defRPr>
            </a:lvl3pPr>
            <a:lvl4pPr marL="1600200" indent="-228600">
              <a:tabLst>
                <a:tab pos="-228600" algn="l"/>
                <a:tab pos="220663" algn="l"/>
              </a:tabLst>
              <a:defRPr>
                <a:solidFill>
                  <a:schemeClr val="tx1"/>
                </a:solidFill>
                <a:latin typeface="Arial" panose="020B0604020202020204" pitchFamily="34" charset="0"/>
              </a:defRPr>
            </a:lvl4pPr>
            <a:lvl5pPr marL="2057400" indent="-228600">
              <a:tabLst>
                <a:tab pos="-228600" algn="l"/>
                <a:tab pos="220663" algn="l"/>
              </a:tabLst>
              <a:defRPr>
                <a:solidFill>
                  <a:schemeClr val="tx1"/>
                </a:solidFill>
                <a:latin typeface="Arial" panose="020B0604020202020204" pitchFamily="34" charset="0"/>
              </a:defRPr>
            </a:lvl5pPr>
            <a:lvl6pPr marL="2514600" indent="-228600" eaLnBrk="0" fontAlgn="base" hangingPunct="0">
              <a:spcBef>
                <a:spcPct val="0"/>
              </a:spcBef>
              <a:spcAft>
                <a:spcPct val="0"/>
              </a:spcAft>
              <a:tabLst>
                <a:tab pos="-228600" algn="l"/>
                <a:tab pos="220663" algn="l"/>
              </a:tabLst>
              <a:defRPr>
                <a:solidFill>
                  <a:schemeClr val="tx1"/>
                </a:solidFill>
                <a:latin typeface="Arial" panose="020B0604020202020204" pitchFamily="34" charset="0"/>
              </a:defRPr>
            </a:lvl6pPr>
            <a:lvl7pPr marL="2971800" indent="-228600" eaLnBrk="0" fontAlgn="base" hangingPunct="0">
              <a:spcBef>
                <a:spcPct val="0"/>
              </a:spcBef>
              <a:spcAft>
                <a:spcPct val="0"/>
              </a:spcAft>
              <a:tabLst>
                <a:tab pos="-228600" algn="l"/>
                <a:tab pos="220663" algn="l"/>
              </a:tabLst>
              <a:defRPr>
                <a:solidFill>
                  <a:schemeClr val="tx1"/>
                </a:solidFill>
                <a:latin typeface="Arial" panose="020B0604020202020204" pitchFamily="34" charset="0"/>
              </a:defRPr>
            </a:lvl7pPr>
            <a:lvl8pPr marL="3429000" indent="-228600" eaLnBrk="0" fontAlgn="base" hangingPunct="0">
              <a:spcBef>
                <a:spcPct val="0"/>
              </a:spcBef>
              <a:spcAft>
                <a:spcPct val="0"/>
              </a:spcAft>
              <a:tabLst>
                <a:tab pos="-228600" algn="l"/>
                <a:tab pos="220663" algn="l"/>
              </a:tabLst>
              <a:defRPr>
                <a:solidFill>
                  <a:schemeClr val="tx1"/>
                </a:solidFill>
                <a:latin typeface="Arial" panose="020B0604020202020204" pitchFamily="34" charset="0"/>
              </a:defRPr>
            </a:lvl8pPr>
            <a:lvl9pPr marL="3886200" indent="-228600" eaLnBrk="0" fontAlgn="base" hangingPunct="0">
              <a:spcBef>
                <a:spcPct val="0"/>
              </a:spcBef>
              <a:spcAft>
                <a:spcPct val="0"/>
              </a:spcAft>
              <a:tabLst>
                <a:tab pos="-228600" algn="l"/>
                <a:tab pos="220663" algn="l"/>
              </a:tabLst>
              <a:defRPr>
                <a:solidFill>
                  <a:schemeClr val="tx1"/>
                </a:solidFill>
                <a:latin typeface="Arial" panose="020B0604020202020204" pitchFamily="34" charset="0"/>
              </a:defRPr>
            </a:lvl9pPr>
          </a:lstStyle>
          <a:p>
            <a:pPr algn="ctr" eaLnBrk="1" hangingPunct="1">
              <a:buFontTx/>
              <a:buBlip>
                <a:blip r:embed="rId2"/>
              </a:buBlip>
            </a:pPr>
            <a:r>
              <a:rPr lang="en-US" altLang="en-US" sz="2800" dirty="0">
                <a:solidFill>
                  <a:srgbClr val="000066"/>
                </a:solidFill>
                <a:cs typeface="Arial" panose="020B0604020202020204" pitchFamily="34" charset="0"/>
              </a:rPr>
              <a:t> </a:t>
            </a:r>
            <a:r>
              <a:rPr lang="vi-VN" altLang="en-US" sz="2800" b="1" dirty="0">
                <a:solidFill>
                  <a:srgbClr val="0033CC"/>
                </a:solidFill>
                <a:cs typeface="Arial" panose="020B0604020202020204" pitchFamily="34" charset="0"/>
              </a:rPr>
              <a:t>Hai thuộc tính của hàng hóa s</a:t>
            </a:r>
            <a:r>
              <a:rPr lang="en-US" altLang="en-US" sz="2800" b="1" dirty="0" err="1">
                <a:solidFill>
                  <a:srgbClr val="0033CC"/>
                </a:solidFill>
                <a:cs typeface="Arial" panose="020B0604020202020204" pitchFamily="34" charset="0"/>
              </a:rPr>
              <a:t>ức</a:t>
            </a:r>
            <a:r>
              <a:rPr lang="en-US" altLang="en-US" sz="2800" b="1" dirty="0">
                <a:solidFill>
                  <a:srgbClr val="0033CC"/>
                </a:solidFill>
                <a:cs typeface="Arial" panose="020B0604020202020204" pitchFamily="34" charset="0"/>
              </a:rPr>
              <a:t> lao </a:t>
            </a:r>
            <a:r>
              <a:rPr lang="en-US" altLang="en-US" sz="2800" b="1" dirty="0" err="1">
                <a:solidFill>
                  <a:srgbClr val="0033CC"/>
                </a:solidFill>
                <a:cs typeface="Arial" panose="020B0604020202020204" pitchFamily="34" charset="0"/>
              </a:rPr>
              <a:t>động</a:t>
            </a:r>
            <a:endParaRPr lang="en-US" altLang="en-US" sz="2800" b="1" dirty="0">
              <a:solidFill>
                <a:srgbClr val="0033CC"/>
              </a:solidFill>
              <a:cs typeface="Arial" panose="020B0604020202020204" pitchFamily="34" charset="0"/>
            </a:endParaRPr>
          </a:p>
        </p:txBody>
      </p:sp>
      <p:sp>
        <p:nvSpPr>
          <p:cNvPr id="64" name="Oval 5">
            <a:extLst>
              <a:ext uri="{FF2B5EF4-FFF2-40B4-BE49-F238E27FC236}">
                <a16:creationId xmlns:a16="http://schemas.microsoft.com/office/drawing/2014/main" xmlns="" id="{FA1DF09B-DF01-44E9-85F2-8A581EA653FB}"/>
              </a:ext>
            </a:extLst>
          </p:cNvPr>
          <p:cNvSpPr txBox="1">
            <a:spLocks noChangeArrowheads="1"/>
          </p:cNvSpPr>
          <p:nvPr/>
        </p:nvSpPr>
        <p:spPr>
          <a:xfrm>
            <a:off x="4097337" y="1608137"/>
            <a:ext cx="3997325" cy="3641725"/>
          </a:xfrm>
          <a:prstGeom prst="ellipse">
            <a:avLst/>
          </a:prstGeom>
          <a:solidFill>
            <a:srgbClr val="7030A0"/>
          </a:solidFill>
          <a:ln>
            <a:solidFill>
              <a:schemeClr val="bg1"/>
            </a:solidFill>
            <a:round/>
            <a:headEnd/>
            <a:tailEnd/>
          </a:ln>
        </p:spPr>
        <p:txBody>
          <a:bodyPr/>
          <a:lstStyle>
            <a:lvl1pPr marL="61913" indent="-1588" algn="just" rtl="0" eaLnBrk="0" fontAlgn="base" hangingPunct="0">
              <a:lnSpc>
                <a:spcPct val="120000"/>
              </a:lnSpc>
              <a:spcBef>
                <a:spcPct val="20000"/>
              </a:spcBef>
              <a:spcAft>
                <a:spcPct val="0"/>
              </a:spcAft>
              <a:buChar char="•"/>
              <a:defRPr sz="2800">
                <a:solidFill>
                  <a:schemeClr val="tx1"/>
                </a:solidFill>
                <a:latin typeface="+mn-lt"/>
                <a:ea typeface="+mn-ea"/>
                <a:cs typeface="+mn-cs"/>
              </a:defRPr>
            </a:lvl1pPr>
            <a:lvl2pPr marL="742950" indent="-285750" algn="l" rtl="0" eaLnBrk="0" fontAlgn="base" hangingPunct="0">
              <a:spcBef>
                <a:spcPct val="20000"/>
              </a:spcBef>
              <a:spcAft>
                <a:spcPct val="0"/>
              </a:spcAft>
              <a:buChar char="–"/>
              <a:defRPr sz="2800">
                <a:solidFill>
                  <a:schemeClr val="tx1"/>
                </a:solidFill>
                <a:latin typeface="+mn-lt"/>
              </a:defRPr>
            </a:lvl2pPr>
            <a:lvl3pPr marL="1143000" indent="-228600" algn="l" rtl="0" eaLnBrk="0" fontAlgn="base" hangingPunct="0">
              <a:spcBef>
                <a:spcPct val="20000"/>
              </a:spcBef>
              <a:spcAft>
                <a:spcPct val="0"/>
              </a:spcAft>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vl6pPr marL="2514600" indent="-228600" algn="l" rtl="0" fontAlgn="base">
              <a:spcBef>
                <a:spcPct val="20000"/>
              </a:spcBef>
              <a:spcAft>
                <a:spcPct val="0"/>
              </a:spcAft>
              <a:buChar char="»"/>
              <a:defRPr sz="2000">
                <a:solidFill>
                  <a:schemeClr val="tx1"/>
                </a:solidFill>
                <a:latin typeface="+mn-lt"/>
              </a:defRPr>
            </a:lvl6pPr>
            <a:lvl7pPr marL="2971800" indent="-228600" algn="l" rtl="0" fontAlgn="base">
              <a:spcBef>
                <a:spcPct val="20000"/>
              </a:spcBef>
              <a:spcAft>
                <a:spcPct val="0"/>
              </a:spcAft>
              <a:buChar char="»"/>
              <a:defRPr sz="2000">
                <a:solidFill>
                  <a:schemeClr val="tx1"/>
                </a:solidFill>
                <a:latin typeface="+mn-lt"/>
              </a:defRPr>
            </a:lvl7pPr>
            <a:lvl8pPr marL="3429000" indent="-228600" algn="l" rtl="0" fontAlgn="base">
              <a:spcBef>
                <a:spcPct val="20000"/>
              </a:spcBef>
              <a:spcAft>
                <a:spcPct val="0"/>
              </a:spcAft>
              <a:buChar char="»"/>
              <a:defRPr sz="2000">
                <a:solidFill>
                  <a:schemeClr val="tx1"/>
                </a:solidFill>
                <a:latin typeface="+mn-lt"/>
              </a:defRPr>
            </a:lvl8pPr>
            <a:lvl9pPr marL="3886200" indent="-228600" algn="l" rtl="0" fontAlgn="base">
              <a:spcBef>
                <a:spcPct val="20000"/>
              </a:spcBef>
              <a:spcAft>
                <a:spcPct val="0"/>
              </a:spcAft>
              <a:buChar char="»"/>
              <a:defRPr sz="2000">
                <a:solidFill>
                  <a:schemeClr val="tx1"/>
                </a:solidFill>
                <a:latin typeface="+mn-lt"/>
              </a:defRPr>
            </a:lvl9pPr>
          </a:lstStyle>
          <a:p>
            <a:pPr algn="ctr" eaLnBrk="1" hangingPunct="1">
              <a:lnSpc>
                <a:spcPct val="90000"/>
              </a:lnSpc>
              <a:buFont typeface="Wingdings" panose="05000000000000000000" pitchFamily="2" charset="2"/>
              <a:buNone/>
              <a:defRPr/>
            </a:pPr>
            <a:endParaRPr lang="en-AU" altLang="en-US" sz="2400" u="sng" kern="0" dirty="0">
              <a:solidFill>
                <a:srgbClr val="0033CC"/>
              </a:solidFill>
            </a:endParaRPr>
          </a:p>
          <a:p>
            <a:pPr algn="ctr" eaLnBrk="1" hangingPunct="1">
              <a:lnSpc>
                <a:spcPct val="90000"/>
              </a:lnSpc>
              <a:buFont typeface="Wingdings" panose="05000000000000000000" pitchFamily="2" charset="2"/>
              <a:buNone/>
              <a:defRPr/>
            </a:pPr>
            <a:endParaRPr lang="en-US" altLang="en-US" sz="4000" kern="0" dirty="0">
              <a:solidFill>
                <a:srgbClr val="0033CC"/>
              </a:solidFill>
            </a:endParaRPr>
          </a:p>
          <a:p>
            <a:pPr algn="ctr" eaLnBrk="1" hangingPunct="1">
              <a:lnSpc>
                <a:spcPct val="90000"/>
              </a:lnSpc>
              <a:buFont typeface="Wingdings" panose="05000000000000000000" pitchFamily="2" charset="2"/>
              <a:buNone/>
              <a:defRPr/>
            </a:pPr>
            <a:endParaRPr lang="en-US" altLang="en-US" sz="2400" kern="0" dirty="0">
              <a:solidFill>
                <a:srgbClr val="0033CC"/>
              </a:solidFill>
            </a:endParaRPr>
          </a:p>
        </p:txBody>
      </p:sp>
      <p:sp>
        <p:nvSpPr>
          <p:cNvPr id="65" name="Rectangle 64">
            <a:extLst>
              <a:ext uri="{FF2B5EF4-FFF2-40B4-BE49-F238E27FC236}">
                <a16:creationId xmlns:a16="http://schemas.microsoft.com/office/drawing/2014/main" xmlns="" id="{6AFAB776-33FD-4D9C-A4EC-72C170807D50}"/>
              </a:ext>
            </a:extLst>
          </p:cNvPr>
          <p:cNvSpPr/>
          <p:nvPr/>
        </p:nvSpPr>
        <p:spPr>
          <a:xfrm>
            <a:off x="4494212" y="2327275"/>
            <a:ext cx="3168650" cy="2308225"/>
          </a:xfrm>
          <a:prstGeom prst="rect">
            <a:avLst/>
          </a:prstGeom>
        </p:spPr>
        <p:txBody>
          <a:bodyPr>
            <a:spAutoFit/>
          </a:bodyPr>
          <a:lstStyle/>
          <a:p>
            <a:pPr algn="ctr" eaLnBrk="1" hangingPunct="1">
              <a:lnSpc>
                <a:spcPct val="90000"/>
              </a:lnSpc>
              <a:buFont typeface="Wingdings" panose="05000000000000000000" pitchFamily="2" charset="2"/>
              <a:buNone/>
              <a:defRPr/>
            </a:pPr>
            <a:r>
              <a:rPr lang="en-AU" altLang="en-US" sz="3200" b="1" kern="0" dirty="0">
                <a:solidFill>
                  <a:schemeClr val="bg1"/>
                </a:solidFill>
              </a:rPr>
              <a:t>H</a:t>
            </a:r>
            <a:r>
              <a:rPr lang="en-US" altLang="en-US" sz="3200" b="1" kern="0" dirty="0">
                <a:solidFill>
                  <a:schemeClr val="bg1"/>
                </a:solidFill>
              </a:rPr>
              <a:t>ÀNG</a:t>
            </a:r>
          </a:p>
          <a:p>
            <a:pPr algn="ctr" eaLnBrk="1" hangingPunct="1">
              <a:lnSpc>
                <a:spcPct val="90000"/>
              </a:lnSpc>
              <a:buFont typeface="Wingdings" panose="05000000000000000000" pitchFamily="2" charset="2"/>
              <a:buNone/>
              <a:defRPr/>
            </a:pPr>
            <a:r>
              <a:rPr lang="en-US" altLang="en-US" sz="3200" b="1" kern="0" dirty="0">
                <a:solidFill>
                  <a:schemeClr val="bg1"/>
                </a:solidFill>
              </a:rPr>
              <a:t>HOÁ</a:t>
            </a:r>
          </a:p>
          <a:p>
            <a:pPr algn="ctr" eaLnBrk="1" hangingPunct="1">
              <a:lnSpc>
                <a:spcPct val="90000"/>
              </a:lnSpc>
              <a:buFont typeface="Wingdings" panose="05000000000000000000" pitchFamily="2" charset="2"/>
              <a:buNone/>
              <a:defRPr/>
            </a:pPr>
            <a:r>
              <a:rPr lang="en-US" altLang="en-US" sz="3200" b="1" kern="0" dirty="0">
                <a:solidFill>
                  <a:schemeClr val="bg1"/>
                </a:solidFill>
              </a:rPr>
              <a:t> SỨC </a:t>
            </a:r>
          </a:p>
          <a:p>
            <a:pPr algn="ctr" eaLnBrk="1" hangingPunct="1">
              <a:lnSpc>
                <a:spcPct val="90000"/>
              </a:lnSpc>
              <a:buFont typeface="Wingdings" panose="05000000000000000000" pitchFamily="2" charset="2"/>
              <a:buNone/>
              <a:defRPr/>
            </a:pPr>
            <a:r>
              <a:rPr lang="en-US" altLang="en-US" sz="3200" b="1" kern="0" dirty="0">
                <a:solidFill>
                  <a:schemeClr val="bg1"/>
                </a:solidFill>
              </a:rPr>
              <a:t>LAO</a:t>
            </a:r>
          </a:p>
          <a:p>
            <a:pPr algn="ctr" eaLnBrk="1" hangingPunct="1">
              <a:lnSpc>
                <a:spcPct val="90000"/>
              </a:lnSpc>
              <a:buFont typeface="Wingdings" panose="05000000000000000000" pitchFamily="2" charset="2"/>
              <a:buNone/>
              <a:defRPr/>
            </a:pPr>
            <a:r>
              <a:rPr lang="en-US" altLang="en-US" sz="3200" b="1" kern="0" dirty="0">
                <a:solidFill>
                  <a:schemeClr val="bg1"/>
                </a:solidFill>
              </a:rPr>
              <a:t> ĐỘNG</a:t>
            </a:r>
          </a:p>
        </p:txBody>
      </p:sp>
      <p:sp>
        <p:nvSpPr>
          <p:cNvPr id="66" name="Rectangle 65">
            <a:extLst>
              <a:ext uri="{FF2B5EF4-FFF2-40B4-BE49-F238E27FC236}">
                <a16:creationId xmlns:a16="http://schemas.microsoft.com/office/drawing/2014/main" xmlns="" id="{35C5C04C-973C-4BA0-A265-1192ED072A7B}"/>
              </a:ext>
            </a:extLst>
          </p:cNvPr>
          <p:cNvSpPr>
            <a:spLocks noChangeArrowheads="1"/>
          </p:cNvSpPr>
          <p:nvPr/>
        </p:nvSpPr>
        <p:spPr bwMode="auto">
          <a:xfrm>
            <a:off x="1958974" y="1608137"/>
            <a:ext cx="2465388" cy="3821113"/>
          </a:xfrm>
          <a:prstGeom prst="rect">
            <a:avLst/>
          </a:prstGeom>
          <a:solidFill>
            <a:srgbClr val="996633"/>
          </a:solidFill>
          <a:ln>
            <a:solidFill>
              <a:schemeClr val="bg1"/>
            </a:solidFill>
            <a:headEnd/>
            <a:tailEnd/>
          </a:ln>
        </p:spPr>
        <p:style>
          <a:lnRef idx="1">
            <a:schemeClr val="accent1"/>
          </a:lnRef>
          <a:fillRef idx="2">
            <a:schemeClr val="accent1"/>
          </a:fillRef>
          <a:effectRef idx="1">
            <a:schemeClr val="accent1"/>
          </a:effectRef>
          <a:fontRef idx="minor">
            <a:schemeClr val="dk1"/>
          </a:fontRef>
        </p:style>
        <p:txBody>
          <a:bodyPr wrap="none" anchor="ctr"/>
          <a:lstStyle/>
          <a:p>
            <a:pPr algn="ctr" eaLnBrk="1" hangingPunct="1">
              <a:defRPr/>
            </a:pPr>
            <a:r>
              <a:rPr lang="en-AU" altLang="en-US" sz="4000" b="1" dirty="0">
                <a:solidFill>
                  <a:schemeClr val="bg1"/>
                </a:solidFill>
                <a:latin typeface="+mj-lt"/>
              </a:rPr>
              <a:t>GI</a:t>
            </a:r>
            <a:r>
              <a:rPr lang="en-US" altLang="en-US" sz="4000" b="1" dirty="0">
                <a:solidFill>
                  <a:schemeClr val="bg1"/>
                </a:solidFill>
                <a:latin typeface="+mj-lt"/>
              </a:rPr>
              <a:t>Á </a:t>
            </a:r>
          </a:p>
          <a:p>
            <a:pPr algn="ctr" eaLnBrk="1" hangingPunct="1">
              <a:defRPr/>
            </a:pPr>
            <a:r>
              <a:rPr lang="en-US" altLang="en-US" sz="4000" b="1" dirty="0">
                <a:solidFill>
                  <a:schemeClr val="bg1"/>
                </a:solidFill>
                <a:latin typeface="+mj-lt"/>
              </a:rPr>
              <a:t>TRỊ </a:t>
            </a:r>
          </a:p>
        </p:txBody>
      </p:sp>
      <p:sp>
        <p:nvSpPr>
          <p:cNvPr id="67" name="Rectangle 66">
            <a:extLst>
              <a:ext uri="{FF2B5EF4-FFF2-40B4-BE49-F238E27FC236}">
                <a16:creationId xmlns:a16="http://schemas.microsoft.com/office/drawing/2014/main" xmlns="" id="{AA7C3F6E-F03F-4510-8DC9-476E0447C317}"/>
              </a:ext>
            </a:extLst>
          </p:cNvPr>
          <p:cNvSpPr>
            <a:spLocks noChangeArrowheads="1"/>
          </p:cNvSpPr>
          <p:nvPr/>
        </p:nvSpPr>
        <p:spPr bwMode="auto">
          <a:xfrm>
            <a:off x="7902574" y="1608137"/>
            <a:ext cx="2438400" cy="3821113"/>
          </a:xfrm>
          <a:prstGeom prst="rect">
            <a:avLst/>
          </a:prstGeom>
          <a:solidFill>
            <a:srgbClr val="00B050"/>
          </a:solidFill>
          <a:ln>
            <a:solidFill>
              <a:schemeClr val="bg1"/>
            </a:solidFill>
            <a:headEnd/>
            <a:tailEnd/>
          </a:ln>
        </p:spPr>
        <p:style>
          <a:lnRef idx="1">
            <a:schemeClr val="accent1"/>
          </a:lnRef>
          <a:fillRef idx="2">
            <a:schemeClr val="accent1"/>
          </a:fillRef>
          <a:effectRef idx="1">
            <a:schemeClr val="accent1"/>
          </a:effectRef>
          <a:fontRef idx="minor">
            <a:schemeClr val="dk1"/>
          </a:fontRef>
        </p:style>
        <p:txBody>
          <a:bodyPr wrap="none" anchor="ctr"/>
          <a:lstStyle/>
          <a:p>
            <a:pPr algn="ctr" eaLnBrk="1" hangingPunct="1">
              <a:defRPr/>
            </a:pPr>
            <a:r>
              <a:rPr lang="en-AU" altLang="en-US" sz="3600" b="1" dirty="0">
                <a:solidFill>
                  <a:schemeClr val="bg1"/>
                </a:solidFill>
                <a:latin typeface="+mj-lt"/>
              </a:rPr>
              <a:t>GI</a:t>
            </a:r>
            <a:r>
              <a:rPr lang="en-US" altLang="en-US" sz="3600" b="1" dirty="0">
                <a:solidFill>
                  <a:schemeClr val="bg1"/>
                </a:solidFill>
                <a:latin typeface="+mj-lt"/>
              </a:rPr>
              <a:t>Á</a:t>
            </a:r>
          </a:p>
          <a:p>
            <a:pPr algn="ctr" eaLnBrk="1" hangingPunct="1">
              <a:defRPr/>
            </a:pPr>
            <a:r>
              <a:rPr lang="en-US" altLang="en-US" sz="3600" b="1" dirty="0">
                <a:solidFill>
                  <a:schemeClr val="bg1"/>
                </a:solidFill>
                <a:latin typeface="+mj-lt"/>
              </a:rPr>
              <a:t> TRỊ</a:t>
            </a:r>
          </a:p>
          <a:p>
            <a:pPr algn="ctr" eaLnBrk="1" hangingPunct="1">
              <a:defRPr/>
            </a:pPr>
            <a:r>
              <a:rPr lang="en-US" altLang="en-US" sz="3600" b="1" dirty="0">
                <a:solidFill>
                  <a:schemeClr val="bg1"/>
                </a:solidFill>
              </a:rPr>
              <a:t>SỬ </a:t>
            </a:r>
          </a:p>
          <a:p>
            <a:pPr algn="ctr" eaLnBrk="1" hangingPunct="1">
              <a:defRPr/>
            </a:pPr>
            <a:r>
              <a:rPr lang="en-US" altLang="en-US" sz="3600" b="1" dirty="0">
                <a:solidFill>
                  <a:schemeClr val="bg1"/>
                </a:solidFill>
              </a:rPr>
              <a:t>DỤNG</a:t>
            </a:r>
          </a:p>
          <a:p>
            <a:pPr algn="ctr" eaLnBrk="1" hangingPunct="1">
              <a:defRPr/>
            </a:pPr>
            <a:endParaRPr lang="en-US" altLang="en-US" sz="3600" b="1" dirty="0">
              <a:solidFill>
                <a:schemeClr val="bg1"/>
              </a:solidFill>
              <a:latin typeface="+mj-lt"/>
            </a:endParaRPr>
          </a:p>
        </p:txBody>
      </p:sp>
      <p:pic>
        <p:nvPicPr>
          <p:cNvPr id="5" name="Picture 4">
            <a:extLst>
              <a:ext uri="{FF2B5EF4-FFF2-40B4-BE49-F238E27FC236}">
                <a16:creationId xmlns:a16="http://schemas.microsoft.com/office/drawing/2014/main" xmlns="" id="{D4C98608-1052-4F8E-8140-E93AEE15C491}"/>
              </a:ext>
            </a:extLst>
          </p:cNvPr>
          <p:cNvPicPr>
            <a:picLocks noChangeAspect="1"/>
          </p:cNvPicPr>
          <p:nvPr/>
        </p:nvPicPr>
        <p:blipFill>
          <a:blip r:embed="rId3"/>
          <a:stretch>
            <a:fillRect/>
          </a:stretch>
        </p:blipFill>
        <p:spPr>
          <a:xfrm>
            <a:off x="74010" y="105797"/>
            <a:ext cx="762066" cy="3627434"/>
          </a:xfrm>
          <a:prstGeom prst="rect">
            <a:avLst/>
          </a:prstGeom>
          <a:solidFill>
            <a:srgbClr val="FFFFFF"/>
          </a:solidFill>
        </p:spPr>
      </p:pic>
      <p:grpSp>
        <p:nvGrpSpPr>
          <p:cNvPr id="68" name="Group 67">
            <a:extLst>
              <a:ext uri="{FF2B5EF4-FFF2-40B4-BE49-F238E27FC236}">
                <a16:creationId xmlns:a16="http://schemas.microsoft.com/office/drawing/2014/main" xmlns="" id="{606162E5-84FE-4B57-80FE-26B3C5724AFC}"/>
              </a:ext>
            </a:extLst>
          </p:cNvPr>
          <p:cNvGrpSpPr/>
          <p:nvPr/>
        </p:nvGrpSpPr>
        <p:grpSpPr>
          <a:xfrm>
            <a:off x="634549" y="105797"/>
            <a:ext cx="762976" cy="2449850"/>
            <a:chOff x="1591607" y="-20084"/>
            <a:chExt cx="762976" cy="2449850"/>
          </a:xfrm>
        </p:grpSpPr>
        <p:sp>
          <p:nvSpPr>
            <p:cNvPr id="69" name="Rectangle 68">
              <a:extLst>
                <a:ext uri="{FF2B5EF4-FFF2-40B4-BE49-F238E27FC236}">
                  <a16:creationId xmlns:a16="http://schemas.microsoft.com/office/drawing/2014/main" xmlns="" id="{FF27B7F4-6E0B-462A-B73E-B666D6B0AD32}"/>
                </a:ext>
              </a:extLst>
            </p:cNvPr>
            <p:cNvSpPr/>
            <p:nvPr/>
          </p:nvSpPr>
          <p:spPr>
            <a:xfrm>
              <a:off x="1936171" y="-20084"/>
              <a:ext cx="72000" cy="1188000"/>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2700" dirty="0">
                <a:solidFill>
                  <a:prstClr val="black"/>
                </a:solidFill>
              </a:endParaRPr>
            </a:p>
          </p:txBody>
        </p:sp>
        <p:sp>
          <p:nvSpPr>
            <p:cNvPr id="70" name="Freeform: Shape 69">
              <a:extLst>
                <a:ext uri="{FF2B5EF4-FFF2-40B4-BE49-F238E27FC236}">
                  <a16:creationId xmlns:a16="http://schemas.microsoft.com/office/drawing/2014/main" xmlns="" id="{81302E8D-B7FE-4AAE-B1BF-2B2ED09D611A}"/>
                </a:ext>
              </a:extLst>
            </p:cNvPr>
            <p:cNvSpPr/>
            <p:nvPr/>
          </p:nvSpPr>
          <p:spPr>
            <a:xfrm rot="5400000" flipH="1">
              <a:off x="1344272" y="1419455"/>
              <a:ext cx="1257646" cy="762976"/>
            </a:xfrm>
            <a:custGeom>
              <a:avLst/>
              <a:gdLst>
                <a:gd name="connsiteX0" fmla="*/ 782320 w 1075004"/>
                <a:gd name="connsiteY0" fmla="*/ 253919 h 652173"/>
                <a:gd name="connsiteX1" fmla="*/ 763875 w 1075004"/>
                <a:gd name="connsiteY1" fmla="*/ 269396 h 652173"/>
                <a:gd name="connsiteX2" fmla="*/ 421371 w 1075004"/>
                <a:gd name="connsiteY2" fmla="*/ 239431 h 652173"/>
                <a:gd name="connsiteX3" fmla="*/ 421370 w 1075004"/>
                <a:gd name="connsiteY3" fmla="*/ 253854 h 652173"/>
                <a:gd name="connsiteX4" fmla="*/ 447078 w 1075004"/>
                <a:gd name="connsiteY4" fmla="*/ 253854 h 652173"/>
                <a:gd name="connsiteX5" fmla="*/ 464104 w 1075004"/>
                <a:gd name="connsiteY5" fmla="*/ 270880 h 652173"/>
                <a:gd name="connsiteX6" fmla="*/ 464104 w 1075004"/>
                <a:gd name="connsiteY6" fmla="*/ 270879 h 652173"/>
                <a:gd name="connsiteX7" fmla="*/ 447078 w 1075004"/>
                <a:gd name="connsiteY7" fmla="*/ 287905 h 652173"/>
                <a:gd name="connsiteX8" fmla="*/ 421371 w 1075004"/>
                <a:gd name="connsiteY8" fmla="*/ 287905 h 652173"/>
                <a:gd name="connsiteX9" fmla="*/ 421371 w 1075004"/>
                <a:gd name="connsiteY9" fmla="*/ 311227 h 652173"/>
                <a:gd name="connsiteX10" fmla="*/ 447078 w 1075004"/>
                <a:gd name="connsiteY10" fmla="*/ 311227 h 652173"/>
                <a:gd name="connsiteX11" fmla="*/ 464104 w 1075004"/>
                <a:gd name="connsiteY11" fmla="*/ 328253 h 652173"/>
                <a:gd name="connsiteX12" fmla="*/ 464104 w 1075004"/>
                <a:gd name="connsiteY12" fmla="*/ 328253 h 652173"/>
                <a:gd name="connsiteX13" fmla="*/ 447078 w 1075004"/>
                <a:gd name="connsiteY13" fmla="*/ 345278 h 652173"/>
                <a:gd name="connsiteX14" fmla="*/ 421371 w 1075004"/>
                <a:gd name="connsiteY14" fmla="*/ 345279 h 652173"/>
                <a:gd name="connsiteX15" fmla="*/ 421371 w 1075004"/>
                <a:gd name="connsiteY15" fmla="*/ 368601 h 652173"/>
                <a:gd name="connsiteX16" fmla="*/ 447078 w 1075004"/>
                <a:gd name="connsiteY16" fmla="*/ 368601 h 652173"/>
                <a:gd name="connsiteX17" fmla="*/ 464104 w 1075004"/>
                <a:gd name="connsiteY17" fmla="*/ 385627 h 652173"/>
                <a:gd name="connsiteX18" fmla="*/ 464104 w 1075004"/>
                <a:gd name="connsiteY18" fmla="*/ 385627 h 652173"/>
                <a:gd name="connsiteX19" fmla="*/ 447079 w 1075004"/>
                <a:gd name="connsiteY19" fmla="*/ 402652 h 652173"/>
                <a:gd name="connsiteX20" fmla="*/ 421371 w 1075004"/>
                <a:gd name="connsiteY20" fmla="*/ 402652 h 652173"/>
                <a:gd name="connsiteX21" fmla="*/ 421370 w 1075004"/>
                <a:gd name="connsiteY21" fmla="*/ 417162 h 652173"/>
                <a:gd name="connsiteX22" fmla="*/ 762267 w 1075004"/>
                <a:gd name="connsiteY22" fmla="*/ 381332 h 652173"/>
                <a:gd name="connsiteX23" fmla="*/ 780979 w 1075004"/>
                <a:gd name="connsiteY23" fmla="*/ 396485 h 652173"/>
                <a:gd name="connsiteX24" fmla="*/ 765828 w 1075004"/>
                <a:gd name="connsiteY24" fmla="*/ 415197 h 652173"/>
                <a:gd name="connsiteX25" fmla="*/ 415893 w 1075004"/>
                <a:gd name="connsiteY25" fmla="*/ 451977 h 652173"/>
                <a:gd name="connsiteX26" fmla="*/ 397181 w 1075004"/>
                <a:gd name="connsiteY26" fmla="*/ 436824 h 652173"/>
                <a:gd name="connsiteX27" fmla="*/ 398889 w 1075004"/>
                <a:gd name="connsiteY27" fmla="*/ 431060 h 652173"/>
                <a:gd name="connsiteX28" fmla="*/ 398669 w 1075004"/>
                <a:gd name="connsiteY28" fmla="*/ 430530 h 652173"/>
                <a:gd name="connsiteX29" fmla="*/ 398669 w 1075004"/>
                <a:gd name="connsiteY29" fmla="*/ 402652 h 652173"/>
                <a:gd name="connsiteX30" fmla="*/ 372962 w 1075004"/>
                <a:gd name="connsiteY30" fmla="*/ 402653 h 652173"/>
                <a:gd name="connsiteX31" fmla="*/ 355936 w 1075004"/>
                <a:gd name="connsiteY31" fmla="*/ 385627 h 652173"/>
                <a:gd name="connsiteX32" fmla="*/ 372962 w 1075004"/>
                <a:gd name="connsiteY32" fmla="*/ 368601 h 652173"/>
                <a:gd name="connsiteX33" fmla="*/ 398669 w 1075004"/>
                <a:gd name="connsiteY33" fmla="*/ 368601 h 652173"/>
                <a:gd name="connsiteX34" fmla="*/ 398669 w 1075004"/>
                <a:gd name="connsiteY34" fmla="*/ 345279 h 652173"/>
                <a:gd name="connsiteX35" fmla="*/ 372962 w 1075004"/>
                <a:gd name="connsiteY35" fmla="*/ 345279 h 652173"/>
                <a:gd name="connsiteX36" fmla="*/ 355936 w 1075004"/>
                <a:gd name="connsiteY36" fmla="*/ 328253 h 652173"/>
                <a:gd name="connsiteX37" fmla="*/ 372962 w 1075004"/>
                <a:gd name="connsiteY37" fmla="*/ 311228 h 652173"/>
                <a:gd name="connsiteX38" fmla="*/ 398669 w 1075004"/>
                <a:gd name="connsiteY38" fmla="*/ 311227 h 652173"/>
                <a:gd name="connsiteX39" fmla="*/ 398669 w 1075004"/>
                <a:gd name="connsiteY39" fmla="*/ 287905 h 652173"/>
                <a:gd name="connsiteX40" fmla="*/ 372962 w 1075004"/>
                <a:gd name="connsiteY40" fmla="*/ 287905 h 652173"/>
                <a:gd name="connsiteX41" fmla="*/ 355936 w 1075004"/>
                <a:gd name="connsiteY41" fmla="*/ 270880 h 652173"/>
                <a:gd name="connsiteX42" fmla="*/ 372962 w 1075004"/>
                <a:gd name="connsiteY42" fmla="*/ 253854 h 652173"/>
                <a:gd name="connsiteX43" fmla="*/ 398669 w 1075004"/>
                <a:gd name="connsiteY43" fmla="*/ 253854 h 652173"/>
                <a:gd name="connsiteX44" fmla="*/ 398669 w 1075004"/>
                <a:gd name="connsiteY44" fmla="*/ 226224 h 652173"/>
                <a:gd name="connsiteX45" fmla="*/ 399282 w 1075004"/>
                <a:gd name="connsiteY45" fmla="*/ 224745 h 652173"/>
                <a:gd name="connsiteX46" fmla="*/ 397875 w 1075004"/>
                <a:gd name="connsiteY46" fmla="*/ 220285 h 652173"/>
                <a:gd name="connsiteX47" fmla="*/ 416320 w 1075004"/>
                <a:gd name="connsiteY47" fmla="*/ 204807 h 652173"/>
                <a:gd name="connsiteX48" fmla="*/ 766843 w 1075004"/>
                <a:gd name="connsiteY48" fmla="*/ 235474 h 652173"/>
                <a:gd name="connsiteX49" fmla="*/ 782320 w 1075004"/>
                <a:gd name="connsiteY49" fmla="*/ 253919 h 652173"/>
                <a:gd name="connsiteX50" fmla="*/ 787242 w 1075004"/>
                <a:gd name="connsiteY50" fmla="*/ 326087 h 652173"/>
                <a:gd name="connsiteX51" fmla="*/ 785600 w 1075004"/>
                <a:gd name="connsiteY51" fmla="*/ 324445 h 652173"/>
                <a:gd name="connsiteX52" fmla="*/ 785600 w 1075004"/>
                <a:gd name="connsiteY52" fmla="*/ 237207 h 652173"/>
                <a:gd name="connsiteX53" fmla="*/ 722115 w 1075004"/>
                <a:gd name="connsiteY53" fmla="*/ 173722 h 652173"/>
                <a:gd name="connsiteX54" fmla="*/ 634876 w 1075004"/>
                <a:gd name="connsiteY54" fmla="*/ 173722 h 652173"/>
                <a:gd name="connsiteX55" fmla="*/ 556664 w 1075004"/>
                <a:gd name="connsiteY55" fmla="*/ 95509 h 652173"/>
                <a:gd name="connsiteX56" fmla="*/ 95508 w 1075004"/>
                <a:gd name="connsiteY56" fmla="*/ 95509 h 652173"/>
                <a:gd name="connsiteX57" fmla="*/ 0 w 1075004"/>
                <a:gd name="connsiteY57" fmla="*/ 326087 h 652173"/>
                <a:gd name="connsiteX58" fmla="*/ 95508 w 1075004"/>
                <a:gd name="connsiteY58" fmla="*/ 556665 h 652173"/>
                <a:gd name="connsiteX59" fmla="*/ 556664 w 1075004"/>
                <a:gd name="connsiteY59" fmla="*/ 556665 h 652173"/>
                <a:gd name="connsiteX60" fmla="*/ 634877 w 1075004"/>
                <a:gd name="connsiteY60" fmla="*/ 478452 h 652173"/>
                <a:gd name="connsiteX61" fmla="*/ 722116 w 1075004"/>
                <a:gd name="connsiteY61" fmla="*/ 478453 h 652173"/>
                <a:gd name="connsiteX62" fmla="*/ 785600 w 1075004"/>
                <a:gd name="connsiteY62" fmla="*/ 414968 h 652173"/>
                <a:gd name="connsiteX63" fmla="*/ 785600 w 1075004"/>
                <a:gd name="connsiteY63" fmla="*/ 327729 h 652173"/>
                <a:gd name="connsiteX64" fmla="*/ 893383 w 1075004"/>
                <a:gd name="connsiteY64" fmla="*/ 437430 h 652173"/>
                <a:gd name="connsiteX65" fmla="*/ 893383 w 1075004"/>
                <a:gd name="connsiteY65" fmla="*/ 214743 h 652173"/>
                <a:gd name="connsiteX66" fmla="*/ 864082 w 1075004"/>
                <a:gd name="connsiteY66" fmla="*/ 185442 h 652173"/>
                <a:gd name="connsiteX67" fmla="*/ 834781 w 1075004"/>
                <a:gd name="connsiteY67" fmla="*/ 214743 h 652173"/>
                <a:gd name="connsiteX68" fmla="*/ 834781 w 1075004"/>
                <a:gd name="connsiteY68" fmla="*/ 437431 h 652173"/>
                <a:gd name="connsiteX69" fmla="*/ 864082 w 1075004"/>
                <a:gd name="connsiteY69" fmla="*/ 466732 h 652173"/>
                <a:gd name="connsiteX70" fmla="*/ 864082 w 1075004"/>
                <a:gd name="connsiteY70" fmla="*/ 466731 h 652173"/>
                <a:gd name="connsiteX71" fmla="*/ 893383 w 1075004"/>
                <a:gd name="connsiteY71" fmla="*/ 437430 h 652173"/>
                <a:gd name="connsiteX72" fmla="*/ 984194 w 1075004"/>
                <a:gd name="connsiteY72" fmla="*/ 425710 h 652173"/>
                <a:gd name="connsiteX73" fmla="*/ 984193 w 1075004"/>
                <a:gd name="connsiteY73" fmla="*/ 226463 h 652173"/>
                <a:gd name="connsiteX74" fmla="*/ 954892 w 1075004"/>
                <a:gd name="connsiteY74" fmla="*/ 197162 h 652173"/>
                <a:gd name="connsiteX75" fmla="*/ 925591 w 1075004"/>
                <a:gd name="connsiteY75" fmla="*/ 226463 h 652173"/>
                <a:gd name="connsiteX76" fmla="*/ 925591 w 1075004"/>
                <a:gd name="connsiteY76" fmla="*/ 425710 h 652173"/>
                <a:gd name="connsiteX77" fmla="*/ 954892 w 1075004"/>
                <a:gd name="connsiteY77" fmla="*/ 455011 h 652173"/>
                <a:gd name="connsiteX78" fmla="*/ 954892 w 1075004"/>
                <a:gd name="connsiteY78" fmla="*/ 455011 h 652173"/>
                <a:gd name="connsiteX79" fmla="*/ 984194 w 1075004"/>
                <a:gd name="connsiteY79" fmla="*/ 425710 h 652173"/>
                <a:gd name="connsiteX80" fmla="*/ 1075004 w 1075004"/>
                <a:gd name="connsiteY80" fmla="*/ 402268 h 652173"/>
                <a:gd name="connsiteX81" fmla="*/ 1075003 w 1075004"/>
                <a:gd name="connsiteY81" fmla="*/ 249904 h 652173"/>
                <a:gd name="connsiteX82" fmla="*/ 1045703 w 1075004"/>
                <a:gd name="connsiteY82" fmla="*/ 220603 h 652173"/>
                <a:gd name="connsiteX83" fmla="*/ 1016401 w 1075004"/>
                <a:gd name="connsiteY83" fmla="*/ 249904 h 652173"/>
                <a:gd name="connsiteX84" fmla="*/ 1016402 w 1075004"/>
                <a:gd name="connsiteY84" fmla="*/ 402269 h 652173"/>
                <a:gd name="connsiteX85" fmla="*/ 1045703 w 1075004"/>
                <a:gd name="connsiteY85" fmla="*/ 431570 h 652173"/>
                <a:gd name="connsiteX86" fmla="*/ 1045703 w 1075004"/>
                <a:gd name="connsiteY86" fmla="*/ 431570 h 652173"/>
                <a:gd name="connsiteX87" fmla="*/ 1075004 w 1075004"/>
                <a:gd name="connsiteY87" fmla="*/ 402268 h 6521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1075004" h="652173">
                  <a:moveTo>
                    <a:pt x="782320" y="253919"/>
                  </a:moveTo>
                  <a:cubicBezTo>
                    <a:pt x="781500" y="263286"/>
                    <a:pt x="773242" y="270215"/>
                    <a:pt x="763875" y="269396"/>
                  </a:cubicBezTo>
                  <a:cubicBezTo>
                    <a:pt x="649707" y="259408"/>
                    <a:pt x="535539" y="249420"/>
                    <a:pt x="421371" y="239431"/>
                  </a:cubicBezTo>
                  <a:lnTo>
                    <a:pt x="421370" y="253854"/>
                  </a:lnTo>
                  <a:lnTo>
                    <a:pt x="447078" y="253854"/>
                  </a:lnTo>
                  <a:cubicBezTo>
                    <a:pt x="456482" y="253853"/>
                    <a:pt x="464103" y="261476"/>
                    <a:pt x="464104" y="270880"/>
                  </a:cubicBezTo>
                  <a:lnTo>
                    <a:pt x="464104" y="270879"/>
                  </a:lnTo>
                  <a:cubicBezTo>
                    <a:pt x="464104" y="280282"/>
                    <a:pt x="456482" y="287905"/>
                    <a:pt x="447078" y="287905"/>
                  </a:cubicBezTo>
                  <a:cubicBezTo>
                    <a:pt x="438509" y="287905"/>
                    <a:pt x="429939" y="287904"/>
                    <a:pt x="421371" y="287905"/>
                  </a:cubicBezTo>
                  <a:lnTo>
                    <a:pt x="421371" y="311227"/>
                  </a:lnTo>
                  <a:lnTo>
                    <a:pt x="447078" y="311227"/>
                  </a:lnTo>
                  <a:cubicBezTo>
                    <a:pt x="456482" y="311227"/>
                    <a:pt x="464104" y="318850"/>
                    <a:pt x="464104" y="328253"/>
                  </a:cubicBezTo>
                  <a:lnTo>
                    <a:pt x="464104" y="328253"/>
                  </a:lnTo>
                  <a:cubicBezTo>
                    <a:pt x="464104" y="337655"/>
                    <a:pt x="456482" y="345278"/>
                    <a:pt x="447078" y="345278"/>
                  </a:cubicBezTo>
                  <a:cubicBezTo>
                    <a:pt x="438510" y="345278"/>
                    <a:pt x="429939" y="345278"/>
                    <a:pt x="421371" y="345279"/>
                  </a:cubicBezTo>
                  <a:lnTo>
                    <a:pt x="421371" y="368601"/>
                  </a:lnTo>
                  <a:lnTo>
                    <a:pt x="447078" y="368601"/>
                  </a:lnTo>
                  <a:cubicBezTo>
                    <a:pt x="456482" y="368601"/>
                    <a:pt x="464104" y="376223"/>
                    <a:pt x="464104" y="385627"/>
                  </a:cubicBezTo>
                  <a:lnTo>
                    <a:pt x="464104" y="385627"/>
                  </a:lnTo>
                  <a:cubicBezTo>
                    <a:pt x="464104" y="395030"/>
                    <a:pt x="456481" y="402652"/>
                    <a:pt x="447079" y="402652"/>
                  </a:cubicBezTo>
                  <a:cubicBezTo>
                    <a:pt x="438509" y="402652"/>
                    <a:pt x="429940" y="402652"/>
                    <a:pt x="421371" y="402652"/>
                  </a:cubicBezTo>
                  <a:lnTo>
                    <a:pt x="421370" y="417162"/>
                  </a:lnTo>
                  <a:lnTo>
                    <a:pt x="762267" y="381332"/>
                  </a:lnTo>
                  <a:cubicBezTo>
                    <a:pt x="771619" y="380350"/>
                    <a:pt x="779997" y="387134"/>
                    <a:pt x="780979" y="396485"/>
                  </a:cubicBezTo>
                  <a:cubicBezTo>
                    <a:pt x="781963" y="405837"/>
                    <a:pt x="775179" y="414214"/>
                    <a:pt x="765828" y="415197"/>
                  </a:cubicBezTo>
                  <a:cubicBezTo>
                    <a:pt x="649182" y="427457"/>
                    <a:pt x="532538" y="439718"/>
                    <a:pt x="415893" y="451977"/>
                  </a:cubicBezTo>
                  <a:cubicBezTo>
                    <a:pt x="406541" y="452960"/>
                    <a:pt x="398164" y="446176"/>
                    <a:pt x="397181" y="436824"/>
                  </a:cubicBezTo>
                  <a:cubicBezTo>
                    <a:pt x="396959" y="434720"/>
                    <a:pt x="397132" y="432665"/>
                    <a:pt x="398889" y="431060"/>
                  </a:cubicBezTo>
                  <a:lnTo>
                    <a:pt x="398669" y="430530"/>
                  </a:lnTo>
                  <a:lnTo>
                    <a:pt x="398669" y="402652"/>
                  </a:lnTo>
                  <a:lnTo>
                    <a:pt x="372962" y="402653"/>
                  </a:lnTo>
                  <a:cubicBezTo>
                    <a:pt x="363559" y="402653"/>
                    <a:pt x="355936" y="395031"/>
                    <a:pt x="355936" y="385627"/>
                  </a:cubicBezTo>
                  <a:cubicBezTo>
                    <a:pt x="355936" y="376224"/>
                    <a:pt x="363558" y="368601"/>
                    <a:pt x="372962" y="368601"/>
                  </a:cubicBezTo>
                  <a:lnTo>
                    <a:pt x="398669" y="368601"/>
                  </a:lnTo>
                  <a:lnTo>
                    <a:pt x="398669" y="345279"/>
                  </a:lnTo>
                  <a:lnTo>
                    <a:pt x="372962" y="345279"/>
                  </a:lnTo>
                  <a:cubicBezTo>
                    <a:pt x="363559" y="345278"/>
                    <a:pt x="355937" y="337656"/>
                    <a:pt x="355936" y="328253"/>
                  </a:cubicBezTo>
                  <a:cubicBezTo>
                    <a:pt x="355937" y="318850"/>
                    <a:pt x="363559" y="311227"/>
                    <a:pt x="372962" y="311228"/>
                  </a:cubicBezTo>
                  <a:lnTo>
                    <a:pt x="398669" y="311227"/>
                  </a:lnTo>
                  <a:lnTo>
                    <a:pt x="398669" y="287905"/>
                  </a:lnTo>
                  <a:lnTo>
                    <a:pt x="372962" y="287905"/>
                  </a:lnTo>
                  <a:cubicBezTo>
                    <a:pt x="363559" y="287905"/>
                    <a:pt x="355936" y="280283"/>
                    <a:pt x="355936" y="270880"/>
                  </a:cubicBezTo>
                  <a:cubicBezTo>
                    <a:pt x="355936" y="261476"/>
                    <a:pt x="363559" y="253854"/>
                    <a:pt x="372962" y="253854"/>
                  </a:cubicBezTo>
                  <a:lnTo>
                    <a:pt x="398669" y="253854"/>
                  </a:lnTo>
                  <a:lnTo>
                    <a:pt x="398669" y="226224"/>
                  </a:lnTo>
                  <a:cubicBezTo>
                    <a:pt x="398669" y="225699"/>
                    <a:pt x="398705" y="225182"/>
                    <a:pt x="399282" y="224745"/>
                  </a:cubicBezTo>
                  <a:lnTo>
                    <a:pt x="397875" y="220285"/>
                  </a:lnTo>
                  <a:cubicBezTo>
                    <a:pt x="398695" y="210917"/>
                    <a:pt x="406953" y="203988"/>
                    <a:pt x="416320" y="204807"/>
                  </a:cubicBezTo>
                  <a:lnTo>
                    <a:pt x="766843" y="235474"/>
                  </a:lnTo>
                  <a:cubicBezTo>
                    <a:pt x="776210" y="236294"/>
                    <a:pt x="783139" y="244551"/>
                    <a:pt x="782320" y="253919"/>
                  </a:cubicBezTo>
                  <a:close/>
                  <a:moveTo>
                    <a:pt x="787242" y="326087"/>
                  </a:moveTo>
                  <a:lnTo>
                    <a:pt x="785600" y="324445"/>
                  </a:lnTo>
                  <a:lnTo>
                    <a:pt x="785600" y="237207"/>
                  </a:lnTo>
                  <a:cubicBezTo>
                    <a:pt x="785600" y="202145"/>
                    <a:pt x="757177" y="173722"/>
                    <a:pt x="722115" y="173722"/>
                  </a:cubicBezTo>
                  <a:lnTo>
                    <a:pt x="634876" y="173722"/>
                  </a:lnTo>
                  <a:cubicBezTo>
                    <a:pt x="608805" y="147651"/>
                    <a:pt x="582735" y="121579"/>
                    <a:pt x="556664" y="95509"/>
                  </a:cubicBezTo>
                  <a:cubicBezTo>
                    <a:pt x="429319" y="-31836"/>
                    <a:pt x="222853" y="-31836"/>
                    <a:pt x="95508" y="95509"/>
                  </a:cubicBezTo>
                  <a:cubicBezTo>
                    <a:pt x="31836" y="159181"/>
                    <a:pt x="0" y="242634"/>
                    <a:pt x="0" y="326087"/>
                  </a:cubicBezTo>
                  <a:cubicBezTo>
                    <a:pt x="0" y="409540"/>
                    <a:pt x="31836" y="492992"/>
                    <a:pt x="95508" y="556665"/>
                  </a:cubicBezTo>
                  <a:cubicBezTo>
                    <a:pt x="222853" y="684010"/>
                    <a:pt x="429320" y="684010"/>
                    <a:pt x="556664" y="556665"/>
                  </a:cubicBezTo>
                  <a:lnTo>
                    <a:pt x="634877" y="478452"/>
                  </a:lnTo>
                  <a:lnTo>
                    <a:pt x="722116" y="478453"/>
                  </a:lnTo>
                  <a:cubicBezTo>
                    <a:pt x="757178" y="478452"/>
                    <a:pt x="785600" y="450029"/>
                    <a:pt x="785600" y="414968"/>
                  </a:cubicBezTo>
                  <a:lnTo>
                    <a:pt x="785600" y="327729"/>
                  </a:lnTo>
                  <a:close/>
                  <a:moveTo>
                    <a:pt x="893383" y="437430"/>
                  </a:moveTo>
                  <a:lnTo>
                    <a:pt x="893383" y="214743"/>
                  </a:lnTo>
                  <a:cubicBezTo>
                    <a:pt x="893383" y="198561"/>
                    <a:pt x="880265" y="185442"/>
                    <a:pt x="864082" y="185442"/>
                  </a:cubicBezTo>
                  <a:cubicBezTo>
                    <a:pt x="847899" y="185442"/>
                    <a:pt x="834781" y="198561"/>
                    <a:pt x="834781" y="214743"/>
                  </a:cubicBezTo>
                  <a:lnTo>
                    <a:pt x="834781" y="437431"/>
                  </a:lnTo>
                  <a:cubicBezTo>
                    <a:pt x="834781" y="453613"/>
                    <a:pt x="847900" y="466732"/>
                    <a:pt x="864082" y="466732"/>
                  </a:cubicBezTo>
                  <a:lnTo>
                    <a:pt x="864082" y="466731"/>
                  </a:lnTo>
                  <a:cubicBezTo>
                    <a:pt x="880265" y="466731"/>
                    <a:pt x="893383" y="453613"/>
                    <a:pt x="893383" y="437430"/>
                  </a:cubicBezTo>
                  <a:close/>
                  <a:moveTo>
                    <a:pt x="984194" y="425710"/>
                  </a:moveTo>
                  <a:lnTo>
                    <a:pt x="984193" y="226463"/>
                  </a:lnTo>
                  <a:cubicBezTo>
                    <a:pt x="984193" y="210281"/>
                    <a:pt x="971075" y="197163"/>
                    <a:pt x="954892" y="197162"/>
                  </a:cubicBezTo>
                  <a:cubicBezTo>
                    <a:pt x="938710" y="197163"/>
                    <a:pt x="925591" y="210281"/>
                    <a:pt x="925591" y="226463"/>
                  </a:cubicBezTo>
                  <a:lnTo>
                    <a:pt x="925591" y="425710"/>
                  </a:lnTo>
                  <a:cubicBezTo>
                    <a:pt x="925591" y="441893"/>
                    <a:pt x="938710" y="455011"/>
                    <a:pt x="954892" y="455011"/>
                  </a:cubicBezTo>
                  <a:lnTo>
                    <a:pt x="954892" y="455011"/>
                  </a:lnTo>
                  <a:cubicBezTo>
                    <a:pt x="971075" y="455011"/>
                    <a:pt x="984194" y="441892"/>
                    <a:pt x="984194" y="425710"/>
                  </a:cubicBezTo>
                  <a:close/>
                  <a:moveTo>
                    <a:pt x="1075004" y="402268"/>
                  </a:moveTo>
                  <a:lnTo>
                    <a:pt x="1075003" y="249904"/>
                  </a:lnTo>
                  <a:cubicBezTo>
                    <a:pt x="1075003" y="233721"/>
                    <a:pt x="1061885" y="220603"/>
                    <a:pt x="1045703" y="220603"/>
                  </a:cubicBezTo>
                  <a:cubicBezTo>
                    <a:pt x="1029520" y="220603"/>
                    <a:pt x="1016401" y="233721"/>
                    <a:pt x="1016401" y="249904"/>
                  </a:cubicBezTo>
                  <a:lnTo>
                    <a:pt x="1016402" y="402269"/>
                  </a:lnTo>
                  <a:cubicBezTo>
                    <a:pt x="1016402" y="418451"/>
                    <a:pt x="1029520" y="431570"/>
                    <a:pt x="1045703" y="431570"/>
                  </a:cubicBezTo>
                  <a:lnTo>
                    <a:pt x="1045703" y="431570"/>
                  </a:lnTo>
                  <a:cubicBezTo>
                    <a:pt x="1061885" y="431570"/>
                    <a:pt x="1075004" y="418451"/>
                    <a:pt x="1075004" y="402268"/>
                  </a:cubicBezTo>
                  <a:close/>
                </a:path>
              </a:pathLst>
            </a:cu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dirty="0">
                <a:solidFill>
                  <a:prstClr val="black"/>
                </a:solidFill>
              </a:endParaRPr>
            </a:p>
          </p:txBody>
        </p:sp>
      </p:grpSp>
    </p:spTree>
    <p:extLst>
      <p:ext uri="{BB962C8B-B14F-4D97-AF65-F5344CB8AC3E}">
        <p14:creationId xmlns:p14="http://schemas.microsoft.com/office/powerpoint/2010/main" val="394085422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63"/>
                                        </p:tgtEl>
                                        <p:attrNameLst>
                                          <p:attrName>style.visibility</p:attrName>
                                        </p:attrNameLst>
                                      </p:cBhvr>
                                      <p:to>
                                        <p:strVal val="visible"/>
                                      </p:to>
                                    </p:set>
                                    <p:animEffect transition="in" filter="fade">
                                      <p:cBhvr>
                                        <p:cTn id="7" dur="1000"/>
                                        <p:tgtEl>
                                          <p:spTgt spid="63"/>
                                        </p:tgtEl>
                                      </p:cBhvr>
                                    </p:animEffect>
                                    <p:anim calcmode="lin" valueType="num">
                                      <p:cBhvr>
                                        <p:cTn id="8" dur="1000" fill="hold"/>
                                        <p:tgtEl>
                                          <p:spTgt spid="63"/>
                                        </p:tgtEl>
                                        <p:attrNameLst>
                                          <p:attrName>ppt_x</p:attrName>
                                        </p:attrNameLst>
                                      </p:cBhvr>
                                      <p:tavLst>
                                        <p:tav tm="0">
                                          <p:val>
                                            <p:strVal val="#ppt_x"/>
                                          </p:val>
                                        </p:tav>
                                        <p:tav tm="100000">
                                          <p:val>
                                            <p:strVal val="#ppt_x"/>
                                          </p:val>
                                        </p:tav>
                                      </p:tavLst>
                                    </p:anim>
                                    <p:anim calcmode="lin" valueType="num">
                                      <p:cBhvr>
                                        <p:cTn id="9" dur="1000" fill="hold"/>
                                        <p:tgtEl>
                                          <p:spTgt spid="63"/>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2" presetClass="entr" presetSubtype="4" fill="hold" grpId="0" nodeType="clickEffect">
                                  <p:stCondLst>
                                    <p:cond delay="0"/>
                                  </p:stCondLst>
                                  <p:childTnLst>
                                    <p:set>
                                      <p:cBhvr>
                                        <p:cTn id="13" dur="1" fill="hold">
                                          <p:stCondLst>
                                            <p:cond delay="0"/>
                                          </p:stCondLst>
                                        </p:cTn>
                                        <p:tgtEl>
                                          <p:spTgt spid="64"/>
                                        </p:tgtEl>
                                        <p:attrNameLst>
                                          <p:attrName>style.visibility</p:attrName>
                                        </p:attrNameLst>
                                      </p:cBhvr>
                                      <p:to>
                                        <p:strVal val="visible"/>
                                      </p:to>
                                    </p:set>
                                    <p:anim calcmode="lin" valueType="num">
                                      <p:cBhvr additive="base">
                                        <p:cTn id="14" dur="500" fill="hold"/>
                                        <p:tgtEl>
                                          <p:spTgt spid="64"/>
                                        </p:tgtEl>
                                        <p:attrNameLst>
                                          <p:attrName>ppt_x</p:attrName>
                                        </p:attrNameLst>
                                      </p:cBhvr>
                                      <p:tavLst>
                                        <p:tav tm="0">
                                          <p:val>
                                            <p:strVal val="#ppt_x"/>
                                          </p:val>
                                        </p:tav>
                                        <p:tav tm="100000">
                                          <p:val>
                                            <p:strVal val="#ppt_x"/>
                                          </p:val>
                                        </p:tav>
                                      </p:tavLst>
                                    </p:anim>
                                    <p:anim calcmode="lin" valueType="num">
                                      <p:cBhvr additive="base">
                                        <p:cTn id="15" dur="500" fill="hold"/>
                                        <p:tgtEl>
                                          <p:spTgt spid="64"/>
                                        </p:tgtEl>
                                        <p:attrNameLst>
                                          <p:attrName>ppt_y</p:attrName>
                                        </p:attrNameLst>
                                      </p:cBhvr>
                                      <p:tavLst>
                                        <p:tav tm="0">
                                          <p:val>
                                            <p:strVal val="1+#ppt_h/2"/>
                                          </p:val>
                                        </p:tav>
                                        <p:tav tm="100000">
                                          <p:val>
                                            <p:strVal val="#ppt_y"/>
                                          </p:val>
                                        </p:tav>
                                      </p:tavLst>
                                    </p:anim>
                                  </p:childTnLst>
                                </p:cTn>
                              </p:par>
                            </p:childTnLst>
                          </p:cTn>
                        </p:par>
                      </p:childTnLst>
                    </p:cTn>
                  </p:par>
                  <p:par>
                    <p:cTn id="16" fill="hold">
                      <p:stCondLst>
                        <p:cond delay="indefinite"/>
                      </p:stCondLst>
                      <p:childTnLst>
                        <p:par>
                          <p:cTn id="17" fill="hold">
                            <p:stCondLst>
                              <p:cond delay="0"/>
                            </p:stCondLst>
                            <p:childTnLst>
                              <p:par>
                                <p:cTn id="18" presetID="20" presetClass="entr" presetSubtype="0" fill="hold" grpId="0" nodeType="clickEffect">
                                  <p:stCondLst>
                                    <p:cond delay="0"/>
                                  </p:stCondLst>
                                  <p:childTnLst>
                                    <p:set>
                                      <p:cBhvr>
                                        <p:cTn id="19" dur="1" fill="hold">
                                          <p:stCondLst>
                                            <p:cond delay="0"/>
                                          </p:stCondLst>
                                        </p:cTn>
                                        <p:tgtEl>
                                          <p:spTgt spid="66"/>
                                        </p:tgtEl>
                                        <p:attrNameLst>
                                          <p:attrName>style.visibility</p:attrName>
                                        </p:attrNameLst>
                                      </p:cBhvr>
                                      <p:to>
                                        <p:strVal val="visible"/>
                                      </p:to>
                                    </p:set>
                                    <p:animEffect transition="in" filter="wedge">
                                      <p:cBhvr>
                                        <p:cTn id="20" dur="2000"/>
                                        <p:tgtEl>
                                          <p:spTgt spid="66"/>
                                        </p:tgtEl>
                                      </p:cBhvr>
                                    </p:animEffect>
                                  </p:childTnLst>
                                </p:cTn>
                              </p:par>
                            </p:childTnLst>
                          </p:cTn>
                        </p:par>
                      </p:childTnLst>
                    </p:cTn>
                  </p:par>
                  <p:par>
                    <p:cTn id="21" fill="hold">
                      <p:stCondLst>
                        <p:cond delay="indefinite"/>
                      </p:stCondLst>
                      <p:childTnLst>
                        <p:par>
                          <p:cTn id="22" fill="hold">
                            <p:stCondLst>
                              <p:cond delay="0"/>
                            </p:stCondLst>
                            <p:childTnLst>
                              <p:par>
                                <p:cTn id="23" presetID="21" presetClass="entr" presetSubtype="1" fill="hold" grpId="0" nodeType="clickEffect">
                                  <p:stCondLst>
                                    <p:cond delay="0"/>
                                  </p:stCondLst>
                                  <p:childTnLst>
                                    <p:set>
                                      <p:cBhvr>
                                        <p:cTn id="24" dur="1" fill="hold">
                                          <p:stCondLst>
                                            <p:cond delay="0"/>
                                          </p:stCondLst>
                                        </p:cTn>
                                        <p:tgtEl>
                                          <p:spTgt spid="67"/>
                                        </p:tgtEl>
                                        <p:attrNameLst>
                                          <p:attrName>style.visibility</p:attrName>
                                        </p:attrNameLst>
                                      </p:cBhvr>
                                      <p:to>
                                        <p:strVal val="visible"/>
                                      </p:to>
                                    </p:set>
                                    <p:animEffect transition="in" filter="wheel(1)">
                                      <p:cBhvr>
                                        <p:cTn id="25" dur="2000"/>
                                        <p:tgtEl>
                                          <p:spTgt spid="6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3" grpId="0" animBg="1"/>
      <p:bldP spid="64" grpId="0" animBg="1"/>
      <p:bldP spid="66" grpId="0" animBg="1"/>
      <p:bldP spid="67" grpId="0" animBg="1"/>
    </p:bld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직사각형 3">
            <a:extLst>
              <a:ext uri="{FF2B5EF4-FFF2-40B4-BE49-F238E27FC236}">
                <a16:creationId xmlns:a16="http://schemas.microsoft.com/office/drawing/2014/main" xmlns="" id="{AEFB3915-0CAE-47E2-A538-EE64E0091030}"/>
              </a:ext>
            </a:extLst>
          </p:cNvPr>
          <p:cNvSpPr/>
          <p:nvPr/>
        </p:nvSpPr>
        <p:spPr>
          <a:xfrm>
            <a:off x="0" y="6720700"/>
            <a:ext cx="12192000" cy="137299"/>
          </a:xfrm>
          <a:prstGeom prst="rect">
            <a:avLst/>
          </a:prstGeom>
          <a:solidFill>
            <a:srgbClr val="00CC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4" name="Freeform 18">
            <a:extLst>
              <a:ext uri="{FF2B5EF4-FFF2-40B4-BE49-F238E27FC236}">
                <a16:creationId xmlns:a16="http://schemas.microsoft.com/office/drawing/2014/main" xmlns="" id="{BA48D890-DE28-436E-A60E-2376BAB32195}"/>
              </a:ext>
            </a:extLst>
          </p:cNvPr>
          <p:cNvSpPr>
            <a:spLocks/>
          </p:cNvSpPr>
          <p:nvPr/>
        </p:nvSpPr>
        <p:spPr bwMode="auto">
          <a:xfrm>
            <a:off x="10676870" y="5608538"/>
            <a:ext cx="1354569" cy="1162514"/>
          </a:xfrm>
          <a:custGeom>
            <a:avLst/>
            <a:gdLst>
              <a:gd name="connsiteX0" fmla="*/ 930503 w 1912672"/>
              <a:gd name="connsiteY0" fmla="*/ 0 h 3833160"/>
              <a:gd name="connsiteX1" fmla="*/ 927329 w 1912672"/>
              <a:gd name="connsiteY1" fmla="*/ 12547 h 3833160"/>
              <a:gd name="connsiteX2" fmla="*/ 925836 w 1912672"/>
              <a:gd name="connsiteY2" fmla="*/ 20912 h 3833160"/>
              <a:gd name="connsiteX3" fmla="*/ 924156 w 1912672"/>
              <a:gd name="connsiteY3" fmla="*/ 26401 h 3833160"/>
              <a:gd name="connsiteX4" fmla="*/ 924156 w 1912672"/>
              <a:gd name="connsiteY4" fmla="*/ 29538 h 3833160"/>
              <a:gd name="connsiteX5" fmla="*/ 925836 w 1912672"/>
              <a:gd name="connsiteY5" fmla="*/ 31106 h 3833160"/>
              <a:gd name="connsiteX6" fmla="*/ 925836 w 1912672"/>
              <a:gd name="connsiteY6" fmla="*/ 32675 h 3833160"/>
              <a:gd name="connsiteX7" fmla="*/ 927329 w 1912672"/>
              <a:gd name="connsiteY7" fmla="*/ 32675 h 3833160"/>
              <a:gd name="connsiteX8" fmla="*/ 927329 w 1912672"/>
              <a:gd name="connsiteY8" fmla="*/ 35027 h 3833160"/>
              <a:gd name="connsiteX9" fmla="*/ 925836 w 1912672"/>
              <a:gd name="connsiteY9" fmla="*/ 39733 h 3833160"/>
              <a:gd name="connsiteX10" fmla="*/ 924156 w 1912672"/>
              <a:gd name="connsiteY10" fmla="*/ 46790 h 3833160"/>
              <a:gd name="connsiteX11" fmla="*/ 921917 w 1912672"/>
              <a:gd name="connsiteY11" fmla="*/ 57769 h 3833160"/>
              <a:gd name="connsiteX12" fmla="*/ 917250 w 1912672"/>
              <a:gd name="connsiteY12" fmla="*/ 73192 h 3833160"/>
              <a:gd name="connsiteX13" fmla="*/ 910157 w 1912672"/>
              <a:gd name="connsiteY13" fmla="*/ 95149 h 3833160"/>
              <a:gd name="connsiteX14" fmla="*/ 903251 w 1912672"/>
              <a:gd name="connsiteY14" fmla="*/ 121550 h 3833160"/>
              <a:gd name="connsiteX15" fmla="*/ 892239 w 1912672"/>
              <a:gd name="connsiteY15" fmla="*/ 155793 h 3833160"/>
              <a:gd name="connsiteX16" fmla="*/ 879173 w 1912672"/>
              <a:gd name="connsiteY16" fmla="*/ 197094 h 3833160"/>
              <a:gd name="connsiteX17" fmla="*/ 863494 w 1912672"/>
              <a:gd name="connsiteY17" fmla="*/ 261659 h 3833160"/>
              <a:gd name="connsiteX18" fmla="*/ 852668 w 1912672"/>
              <a:gd name="connsiteY18" fmla="*/ 330930 h 3833160"/>
              <a:gd name="connsiteX19" fmla="*/ 844082 w 1912672"/>
              <a:gd name="connsiteY19" fmla="*/ 402030 h 3833160"/>
              <a:gd name="connsiteX20" fmla="*/ 832510 w 1912672"/>
              <a:gd name="connsiteY20" fmla="*/ 477574 h 3833160"/>
              <a:gd name="connsiteX21" fmla="*/ 830830 w 1912672"/>
              <a:gd name="connsiteY21" fmla="*/ 493781 h 3833160"/>
              <a:gd name="connsiteX22" fmla="*/ 828590 w 1912672"/>
              <a:gd name="connsiteY22" fmla="*/ 518091 h 3833160"/>
              <a:gd name="connsiteX23" fmla="*/ 826910 w 1912672"/>
              <a:gd name="connsiteY23" fmla="*/ 543708 h 3833160"/>
              <a:gd name="connsiteX24" fmla="*/ 825417 w 1912672"/>
              <a:gd name="connsiteY24" fmla="*/ 571677 h 3833160"/>
              <a:gd name="connsiteX25" fmla="*/ 825417 w 1912672"/>
              <a:gd name="connsiteY25" fmla="*/ 600431 h 3833160"/>
              <a:gd name="connsiteX26" fmla="*/ 828590 w 1912672"/>
              <a:gd name="connsiteY26" fmla="*/ 626310 h 3833160"/>
              <a:gd name="connsiteX27" fmla="*/ 832510 w 1912672"/>
              <a:gd name="connsiteY27" fmla="*/ 648790 h 3833160"/>
              <a:gd name="connsiteX28" fmla="*/ 839416 w 1912672"/>
              <a:gd name="connsiteY28" fmla="*/ 664474 h 3833160"/>
              <a:gd name="connsiteX29" fmla="*/ 876746 w 1912672"/>
              <a:gd name="connsiteY29" fmla="*/ 661337 h 3833160"/>
              <a:gd name="connsiteX30" fmla="*/ 913330 w 1912672"/>
              <a:gd name="connsiteY30" fmla="*/ 648790 h 3833160"/>
              <a:gd name="connsiteX31" fmla="*/ 948235 w 1912672"/>
              <a:gd name="connsiteY31" fmla="*/ 628662 h 3833160"/>
              <a:gd name="connsiteX32" fmla="*/ 984072 w 1912672"/>
              <a:gd name="connsiteY32" fmla="*/ 600431 h 3833160"/>
              <a:gd name="connsiteX33" fmla="*/ 1016736 w 1912672"/>
              <a:gd name="connsiteY33" fmla="*/ 567756 h 3833160"/>
              <a:gd name="connsiteX34" fmla="*/ 1048654 w 1912672"/>
              <a:gd name="connsiteY34" fmla="*/ 528024 h 3833160"/>
              <a:gd name="connsiteX35" fmla="*/ 1078892 w 1912672"/>
              <a:gd name="connsiteY35" fmla="*/ 485939 h 3833160"/>
              <a:gd name="connsiteX36" fmla="*/ 1106890 w 1912672"/>
              <a:gd name="connsiteY36" fmla="*/ 441763 h 3833160"/>
              <a:gd name="connsiteX37" fmla="*/ 1134141 w 1912672"/>
              <a:gd name="connsiteY37" fmla="*/ 394972 h 3833160"/>
              <a:gd name="connsiteX38" fmla="*/ 1157473 w 1912672"/>
              <a:gd name="connsiteY38" fmla="*/ 346614 h 3833160"/>
              <a:gd name="connsiteX39" fmla="*/ 1179311 w 1912672"/>
              <a:gd name="connsiteY39" fmla="*/ 299824 h 3833160"/>
              <a:gd name="connsiteX40" fmla="*/ 1197230 w 1912672"/>
              <a:gd name="connsiteY40" fmla="*/ 254602 h 3833160"/>
              <a:gd name="connsiteX41" fmla="*/ 1205816 w 1912672"/>
              <a:gd name="connsiteY41" fmla="*/ 254602 h 3833160"/>
              <a:gd name="connsiteX42" fmla="*/ 1205816 w 1912672"/>
              <a:gd name="connsiteY42" fmla="*/ 259307 h 3833160"/>
              <a:gd name="connsiteX43" fmla="*/ 1191817 w 1912672"/>
              <a:gd name="connsiteY43" fmla="*/ 304529 h 3833160"/>
              <a:gd name="connsiteX44" fmla="*/ 1176138 w 1912672"/>
              <a:gd name="connsiteY44" fmla="*/ 351319 h 3833160"/>
              <a:gd name="connsiteX45" fmla="*/ 1159153 w 1912672"/>
              <a:gd name="connsiteY45" fmla="*/ 396541 h 3833160"/>
              <a:gd name="connsiteX46" fmla="*/ 1141981 w 1912672"/>
              <a:gd name="connsiteY46" fmla="*/ 440194 h 3833160"/>
              <a:gd name="connsiteX47" fmla="*/ 1124062 w 1912672"/>
              <a:gd name="connsiteY47" fmla="*/ 482802 h 3833160"/>
              <a:gd name="connsiteX48" fmla="*/ 1103903 w 1912672"/>
              <a:gd name="connsiteY48" fmla="*/ 522535 h 3833160"/>
              <a:gd name="connsiteX49" fmla="*/ 1082812 w 1912672"/>
              <a:gd name="connsiteY49" fmla="*/ 560699 h 3833160"/>
              <a:gd name="connsiteX50" fmla="*/ 1057240 w 1912672"/>
              <a:gd name="connsiteY50" fmla="*/ 595726 h 3833160"/>
              <a:gd name="connsiteX51" fmla="*/ 1030735 w 1912672"/>
              <a:gd name="connsiteY51" fmla="*/ 630231 h 3833160"/>
              <a:gd name="connsiteX52" fmla="*/ 999564 w 1912672"/>
              <a:gd name="connsiteY52" fmla="*/ 658200 h 3833160"/>
              <a:gd name="connsiteX53" fmla="*/ 963914 w 1912672"/>
              <a:gd name="connsiteY53" fmla="*/ 683817 h 3833160"/>
              <a:gd name="connsiteX54" fmla="*/ 924156 w 1912672"/>
              <a:gd name="connsiteY54" fmla="*/ 706559 h 3833160"/>
              <a:gd name="connsiteX55" fmla="*/ 882159 w 1912672"/>
              <a:gd name="connsiteY55" fmla="*/ 723550 h 3833160"/>
              <a:gd name="connsiteX56" fmla="*/ 832510 w 1912672"/>
              <a:gd name="connsiteY56" fmla="*/ 735313 h 3833160"/>
              <a:gd name="connsiteX57" fmla="*/ 834003 w 1912672"/>
              <a:gd name="connsiteY57" fmla="*/ 817130 h 3833160"/>
              <a:gd name="connsiteX58" fmla="*/ 840909 w 1912672"/>
              <a:gd name="connsiteY58" fmla="*/ 895027 h 3833160"/>
              <a:gd name="connsiteX59" fmla="*/ 852668 w 1912672"/>
              <a:gd name="connsiteY59" fmla="*/ 969002 h 3833160"/>
              <a:gd name="connsiteX60" fmla="*/ 868160 w 1912672"/>
              <a:gd name="connsiteY60" fmla="*/ 1039057 h 3833160"/>
              <a:gd name="connsiteX61" fmla="*/ 887572 w 1912672"/>
              <a:gd name="connsiteY61" fmla="*/ 1105975 h 3833160"/>
              <a:gd name="connsiteX62" fmla="*/ 908664 w 1912672"/>
              <a:gd name="connsiteY62" fmla="*/ 1170017 h 3833160"/>
              <a:gd name="connsiteX63" fmla="*/ 932742 w 1912672"/>
              <a:gd name="connsiteY63" fmla="*/ 1230662 h 3833160"/>
              <a:gd name="connsiteX64" fmla="*/ 956821 w 1912672"/>
              <a:gd name="connsiteY64" fmla="*/ 1289738 h 3833160"/>
              <a:gd name="connsiteX65" fmla="*/ 963914 w 1912672"/>
              <a:gd name="connsiteY65" fmla="*/ 1303853 h 3833160"/>
              <a:gd name="connsiteX66" fmla="*/ 970073 w 1912672"/>
              <a:gd name="connsiteY66" fmla="*/ 1321105 h 3833160"/>
              <a:gd name="connsiteX67" fmla="*/ 978659 w 1912672"/>
              <a:gd name="connsiteY67" fmla="*/ 1339665 h 3833160"/>
              <a:gd name="connsiteX68" fmla="*/ 986499 w 1912672"/>
              <a:gd name="connsiteY68" fmla="*/ 1359269 h 3833160"/>
              <a:gd name="connsiteX69" fmla="*/ 996578 w 1912672"/>
              <a:gd name="connsiteY69" fmla="*/ 1377829 h 3833160"/>
              <a:gd name="connsiteX70" fmla="*/ 1008150 w 1912672"/>
              <a:gd name="connsiteY70" fmla="*/ 1393512 h 3833160"/>
              <a:gd name="connsiteX71" fmla="*/ 1022149 w 1912672"/>
              <a:gd name="connsiteY71" fmla="*/ 1407367 h 3833160"/>
              <a:gd name="connsiteX72" fmla="*/ 1037828 w 1912672"/>
              <a:gd name="connsiteY72" fmla="*/ 1417561 h 3833160"/>
              <a:gd name="connsiteX73" fmla="*/ 1056494 w 1912672"/>
              <a:gd name="connsiteY73" fmla="*/ 1421482 h 3833160"/>
              <a:gd name="connsiteX74" fmla="*/ 1075906 w 1912672"/>
              <a:gd name="connsiteY74" fmla="*/ 1420698 h 3833160"/>
              <a:gd name="connsiteX75" fmla="*/ 1110810 w 1912672"/>
              <a:gd name="connsiteY75" fmla="*/ 1408935 h 3833160"/>
              <a:gd name="connsiteX76" fmla="*/ 1141981 w 1912672"/>
              <a:gd name="connsiteY76" fmla="*/ 1389592 h 3833160"/>
              <a:gd name="connsiteX77" fmla="*/ 1172219 w 1912672"/>
              <a:gd name="connsiteY77" fmla="*/ 1365282 h 3833160"/>
              <a:gd name="connsiteX78" fmla="*/ 1197230 w 1912672"/>
              <a:gd name="connsiteY78" fmla="*/ 1336528 h 3833160"/>
              <a:gd name="connsiteX79" fmla="*/ 1221308 w 1912672"/>
              <a:gd name="connsiteY79" fmla="*/ 1305421 h 3833160"/>
              <a:gd name="connsiteX80" fmla="*/ 1243893 w 1912672"/>
              <a:gd name="connsiteY80" fmla="*/ 1272747 h 3833160"/>
              <a:gd name="connsiteX81" fmla="*/ 1264052 w 1912672"/>
              <a:gd name="connsiteY81" fmla="*/ 1241640 h 3833160"/>
              <a:gd name="connsiteX82" fmla="*/ 1281224 w 1912672"/>
              <a:gd name="connsiteY82" fmla="*/ 1211841 h 3833160"/>
              <a:gd name="connsiteX83" fmla="*/ 1319301 w 1912672"/>
              <a:gd name="connsiteY83" fmla="*/ 1144139 h 3833160"/>
              <a:gd name="connsiteX84" fmla="*/ 1355885 w 1912672"/>
              <a:gd name="connsiteY84" fmla="*/ 1067811 h 3833160"/>
              <a:gd name="connsiteX85" fmla="*/ 1392469 w 1912672"/>
              <a:gd name="connsiteY85" fmla="*/ 984425 h 3833160"/>
              <a:gd name="connsiteX86" fmla="*/ 1426627 w 1912672"/>
              <a:gd name="connsiteY86" fmla="*/ 893458 h 3833160"/>
              <a:gd name="connsiteX87" fmla="*/ 1457798 w 1912672"/>
              <a:gd name="connsiteY87" fmla="*/ 797525 h 3833160"/>
              <a:gd name="connsiteX88" fmla="*/ 1485796 w 1912672"/>
              <a:gd name="connsiteY88" fmla="*/ 695580 h 3833160"/>
              <a:gd name="connsiteX89" fmla="*/ 1511368 w 1912672"/>
              <a:gd name="connsiteY89" fmla="*/ 588930 h 3833160"/>
              <a:gd name="connsiteX90" fmla="*/ 1530033 w 1912672"/>
              <a:gd name="connsiteY90" fmla="*/ 478358 h 3833160"/>
              <a:gd name="connsiteX91" fmla="*/ 1544032 w 1912672"/>
              <a:gd name="connsiteY91" fmla="*/ 365173 h 3833160"/>
              <a:gd name="connsiteX92" fmla="*/ 1552618 w 1912672"/>
              <a:gd name="connsiteY92" fmla="*/ 249374 h 3833160"/>
              <a:gd name="connsiteX93" fmla="*/ 1559524 w 1912672"/>
              <a:gd name="connsiteY93" fmla="*/ 254602 h 3833160"/>
              <a:gd name="connsiteX94" fmla="*/ 1565124 w 1912672"/>
              <a:gd name="connsiteY94" fmla="*/ 267933 h 3833160"/>
              <a:gd name="connsiteX95" fmla="*/ 1569790 w 1912672"/>
              <a:gd name="connsiteY95" fmla="*/ 287538 h 3833160"/>
              <a:gd name="connsiteX96" fmla="*/ 1572030 w 1912672"/>
              <a:gd name="connsiteY96" fmla="*/ 313155 h 3833160"/>
              <a:gd name="connsiteX97" fmla="*/ 1573523 w 1912672"/>
              <a:gd name="connsiteY97" fmla="*/ 342693 h 3833160"/>
              <a:gd name="connsiteX98" fmla="*/ 1573523 w 1912672"/>
              <a:gd name="connsiteY98" fmla="*/ 376936 h 3833160"/>
              <a:gd name="connsiteX99" fmla="*/ 1573523 w 1912672"/>
              <a:gd name="connsiteY99" fmla="*/ 413532 h 3833160"/>
              <a:gd name="connsiteX100" fmla="*/ 1572030 w 1912672"/>
              <a:gd name="connsiteY100" fmla="*/ 453264 h 3833160"/>
              <a:gd name="connsiteX101" fmla="*/ 1569790 w 1912672"/>
              <a:gd name="connsiteY101" fmla="*/ 493781 h 3833160"/>
              <a:gd name="connsiteX102" fmla="*/ 1566617 w 1912672"/>
              <a:gd name="connsiteY102" fmla="*/ 535082 h 3833160"/>
              <a:gd name="connsiteX103" fmla="*/ 1561951 w 1912672"/>
              <a:gd name="connsiteY103" fmla="*/ 576383 h 3833160"/>
              <a:gd name="connsiteX104" fmla="*/ 1559524 w 1912672"/>
              <a:gd name="connsiteY104" fmla="*/ 616115 h 3833160"/>
              <a:gd name="connsiteX105" fmla="*/ 1554858 w 1912672"/>
              <a:gd name="connsiteY105" fmla="*/ 652711 h 3833160"/>
              <a:gd name="connsiteX106" fmla="*/ 1551125 w 1912672"/>
              <a:gd name="connsiteY106" fmla="*/ 686954 h 3833160"/>
              <a:gd name="connsiteX107" fmla="*/ 1546458 w 1912672"/>
              <a:gd name="connsiteY107" fmla="*/ 716492 h 3833160"/>
              <a:gd name="connsiteX108" fmla="*/ 1542539 w 1912672"/>
              <a:gd name="connsiteY108" fmla="*/ 740802 h 3833160"/>
              <a:gd name="connsiteX109" fmla="*/ 1539366 w 1912672"/>
              <a:gd name="connsiteY109" fmla="*/ 760145 h 3833160"/>
              <a:gd name="connsiteX110" fmla="*/ 1483370 w 1912672"/>
              <a:gd name="connsiteY110" fmla="*/ 981288 h 3833160"/>
              <a:gd name="connsiteX111" fmla="*/ 1528540 w 1912672"/>
              <a:gd name="connsiteY111" fmla="*/ 976844 h 3833160"/>
              <a:gd name="connsiteX112" fmla="*/ 1570537 w 1912672"/>
              <a:gd name="connsiteY112" fmla="*/ 965865 h 3833160"/>
              <a:gd name="connsiteX113" fmla="*/ 1610107 w 1912672"/>
              <a:gd name="connsiteY113" fmla="*/ 950182 h 3833160"/>
              <a:gd name="connsiteX114" fmla="*/ 1648185 w 1912672"/>
              <a:gd name="connsiteY114" fmla="*/ 930054 h 3833160"/>
              <a:gd name="connsiteX115" fmla="*/ 1682529 w 1912672"/>
              <a:gd name="connsiteY115" fmla="*/ 907312 h 3833160"/>
              <a:gd name="connsiteX116" fmla="*/ 1713513 w 1912672"/>
              <a:gd name="connsiteY116" fmla="*/ 882480 h 3833160"/>
              <a:gd name="connsiteX117" fmla="*/ 1743191 w 1912672"/>
              <a:gd name="connsiteY117" fmla="*/ 856863 h 3833160"/>
              <a:gd name="connsiteX118" fmla="*/ 1770442 w 1912672"/>
              <a:gd name="connsiteY118" fmla="*/ 832553 h 3833160"/>
              <a:gd name="connsiteX119" fmla="*/ 1772682 w 1912672"/>
              <a:gd name="connsiteY119" fmla="*/ 844315 h 3833160"/>
              <a:gd name="connsiteX120" fmla="*/ 1747857 w 1912672"/>
              <a:gd name="connsiteY120" fmla="*/ 882480 h 3833160"/>
              <a:gd name="connsiteX121" fmla="*/ 1717433 w 1912672"/>
              <a:gd name="connsiteY121" fmla="*/ 919075 h 3833160"/>
              <a:gd name="connsiteX122" fmla="*/ 1680849 w 1912672"/>
              <a:gd name="connsiteY122" fmla="*/ 951750 h 3833160"/>
              <a:gd name="connsiteX123" fmla="*/ 1639785 w 1912672"/>
              <a:gd name="connsiteY123" fmla="*/ 981288 h 3833160"/>
              <a:gd name="connsiteX124" fmla="*/ 1596108 w 1912672"/>
              <a:gd name="connsiteY124" fmla="*/ 1007951 h 3833160"/>
              <a:gd name="connsiteX125" fmla="*/ 1549445 w 1912672"/>
              <a:gd name="connsiteY125" fmla="*/ 1031215 h 3833160"/>
              <a:gd name="connsiteX126" fmla="*/ 1501288 w 1912672"/>
              <a:gd name="connsiteY126" fmla="*/ 1049251 h 3833160"/>
              <a:gd name="connsiteX127" fmla="*/ 1452199 w 1912672"/>
              <a:gd name="connsiteY127" fmla="*/ 1062321 h 3833160"/>
              <a:gd name="connsiteX128" fmla="*/ 1442119 w 1912672"/>
              <a:gd name="connsiteY128" fmla="*/ 1093689 h 3833160"/>
              <a:gd name="connsiteX129" fmla="*/ 1428120 w 1912672"/>
              <a:gd name="connsiteY129" fmla="*/ 1130285 h 3833160"/>
              <a:gd name="connsiteX130" fmla="*/ 1412628 w 1912672"/>
              <a:gd name="connsiteY130" fmla="*/ 1168449 h 3833160"/>
              <a:gd name="connsiteX131" fmla="*/ 1392469 w 1912672"/>
              <a:gd name="connsiteY131" fmla="*/ 1209750 h 3833160"/>
              <a:gd name="connsiteX132" fmla="*/ 1371378 w 1912672"/>
              <a:gd name="connsiteY132" fmla="*/ 1253142 h 3833160"/>
              <a:gd name="connsiteX133" fmla="*/ 1348793 w 1912672"/>
              <a:gd name="connsiteY133" fmla="*/ 1296011 h 3833160"/>
              <a:gd name="connsiteX134" fmla="*/ 1324714 w 1912672"/>
              <a:gd name="connsiteY134" fmla="*/ 1336528 h 3833160"/>
              <a:gd name="connsiteX135" fmla="*/ 1300636 w 1912672"/>
              <a:gd name="connsiteY135" fmla="*/ 1376260 h 3833160"/>
              <a:gd name="connsiteX136" fmla="*/ 1278051 w 1912672"/>
              <a:gd name="connsiteY136" fmla="*/ 1412856 h 3833160"/>
              <a:gd name="connsiteX137" fmla="*/ 1253973 w 1912672"/>
              <a:gd name="connsiteY137" fmla="*/ 1445531 h 3833160"/>
              <a:gd name="connsiteX138" fmla="*/ 1232881 w 1912672"/>
              <a:gd name="connsiteY138" fmla="*/ 1474546 h 3833160"/>
              <a:gd name="connsiteX139" fmla="*/ 1212722 w 1912672"/>
              <a:gd name="connsiteY139" fmla="*/ 1495458 h 3833160"/>
              <a:gd name="connsiteX140" fmla="*/ 1215895 w 1912672"/>
              <a:gd name="connsiteY140" fmla="*/ 1511142 h 3833160"/>
              <a:gd name="connsiteX141" fmla="*/ 1221308 w 1912672"/>
              <a:gd name="connsiteY141" fmla="*/ 1514278 h 3833160"/>
              <a:gd name="connsiteX142" fmla="*/ 1255466 w 1912672"/>
              <a:gd name="connsiteY142" fmla="*/ 1504084 h 3833160"/>
              <a:gd name="connsiteX143" fmla="*/ 1289810 w 1912672"/>
              <a:gd name="connsiteY143" fmla="*/ 1499379 h 3833160"/>
              <a:gd name="connsiteX144" fmla="*/ 1326208 w 1912672"/>
              <a:gd name="connsiteY144" fmla="*/ 1499379 h 3833160"/>
              <a:gd name="connsiteX145" fmla="*/ 1361298 w 1912672"/>
              <a:gd name="connsiteY145" fmla="*/ 1500947 h 3833160"/>
              <a:gd name="connsiteX146" fmla="*/ 1398629 w 1912672"/>
              <a:gd name="connsiteY146" fmla="*/ 1502515 h 3833160"/>
              <a:gd name="connsiteX147" fmla="*/ 1432040 w 1912672"/>
              <a:gd name="connsiteY147" fmla="*/ 1502515 h 3833160"/>
              <a:gd name="connsiteX148" fmla="*/ 1464704 w 1912672"/>
              <a:gd name="connsiteY148" fmla="*/ 1498594 h 3833160"/>
              <a:gd name="connsiteX149" fmla="*/ 1530033 w 1912672"/>
              <a:gd name="connsiteY149" fmla="*/ 1482911 h 3833160"/>
              <a:gd name="connsiteX150" fmla="*/ 1590695 w 1912672"/>
              <a:gd name="connsiteY150" fmla="*/ 1462783 h 3833160"/>
              <a:gd name="connsiteX151" fmla="*/ 1647438 w 1912672"/>
              <a:gd name="connsiteY151" fmla="*/ 1438734 h 3833160"/>
              <a:gd name="connsiteX152" fmla="*/ 1699514 w 1912672"/>
              <a:gd name="connsiteY152" fmla="*/ 1408935 h 3833160"/>
              <a:gd name="connsiteX153" fmla="*/ 1747857 w 1912672"/>
              <a:gd name="connsiteY153" fmla="*/ 1376260 h 3833160"/>
              <a:gd name="connsiteX154" fmla="*/ 1791348 w 1912672"/>
              <a:gd name="connsiteY154" fmla="*/ 1338096 h 3833160"/>
              <a:gd name="connsiteX155" fmla="*/ 1831105 w 1912672"/>
              <a:gd name="connsiteY155" fmla="*/ 1298364 h 3833160"/>
              <a:gd name="connsiteX156" fmla="*/ 1867502 w 1912672"/>
              <a:gd name="connsiteY156" fmla="*/ 1253142 h 3833160"/>
              <a:gd name="connsiteX157" fmla="*/ 1900166 w 1912672"/>
              <a:gd name="connsiteY157" fmla="*/ 1205045 h 3833160"/>
              <a:gd name="connsiteX158" fmla="*/ 1912672 w 1912672"/>
              <a:gd name="connsiteY158" fmla="*/ 1214978 h 3833160"/>
              <a:gd name="connsiteX159" fmla="*/ 1912672 w 1912672"/>
              <a:gd name="connsiteY159" fmla="*/ 1218114 h 3833160"/>
              <a:gd name="connsiteX160" fmla="*/ 1894754 w 1912672"/>
              <a:gd name="connsiteY160" fmla="*/ 1261768 h 3833160"/>
              <a:gd name="connsiteX161" fmla="*/ 1869182 w 1912672"/>
              <a:gd name="connsiteY161" fmla="*/ 1306990 h 3833160"/>
              <a:gd name="connsiteX162" fmla="*/ 1838011 w 1912672"/>
              <a:gd name="connsiteY162" fmla="*/ 1352212 h 3833160"/>
              <a:gd name="connsiteX163" fmla="*/ 1801427 w 1912672"/>
              <a:gd name="connsiteY163" fmla="*/ 1396649 h 3833160"/>
              <a:gd name="connsiteX164" fmla="*/ 1760176 w 1912672"/>
              <a:gd name="connsiteY164" fmla="*/ 1438734 h 3833160"/>
              <a:gd name="connsiteX165" fmla="*/ 1716686 w 1912672"/>
              <a:gd name="connsiteY165" fmla="*/ 1480035 h 3833160"/>
              <a:gd name="connsiteX166" fmla="*/ 1670770 w 1912672"/>
              <a:gd name="connsiteY166" fmla="*/ 1516631 h 3833160"/>
              <a:gd name="connsiteX167" fmla="*/ 1625786 w 1912672"/>
              <a:gd name="connsiteY167" fmla="*/ 1549306 h 3833160"/>
              <a:gd name="connsiteX168" fmla="*/ 1582109 w 1912672"/>
              <a:gd name="connsiteY168" fmla="*/ 1574923 h 3833160"/>
              <a:gd name="connsiteX169" fmla="*/ 1539366 w 1912672"/>
              <a:gd name="connsiteY169" fmla="*/ 1595834 h 3833160"/>
              <a:gd name="connsiteX170" fmla="*/ 1516781 w 1912672"/>
              <a:gd name="connsiteY170" fmla="*/ 1602892 h 3833160"/>
              <a:gd name="connsiteX171" fmla="*/ 1488783 w 1912672"/>
              <a:gd name="connsiteY171" fmla="*/ 1608382 h 3833160"/>
              <a:gd name="connsiteX172" fmla="*/ 1457798 w 1912672"/>
              <a:gd name="connsiteY172" fmla="*/ 1614655 h 3833160"/>
              <a:gd name="connsiteX173" fmla="*/ 1425134 w 1912672"/>
              <a:gd name="connsiteY173" fmla="*/ 1620144 h 3833160"/>
              <a:gd name="connsiteX174" fmla="*/ 1390790 w 1912672"/>
              <a:gd name="connsiteY174" fmla="*/ 1625634 h 3833160"/>
              <a:gd name="connsiteX175" fmla="*/ 1355885 w 1912672"/>
              <a:gd name="connsiteY175" fmla="*/ 1631123 h 3833160"/>
              <a:gd name="connsiteX176" fmla="*/ 1323221 w 1912672"/>
              <a:gd name="connsiteY176" fmla="*/ 1637135 h 3833160"/>
              <a:gd name="connsiteX177" fmla="*/ 1292050 w 1912672"/>
              <a:gd name="connsiteY177" fmla="*/ 1644193 h 3833160"/>
              <a:gd name="connsiteX178" fmla="*/ 1262559 w 1912672"/>
              <a:gd name="connsiteY178" fmla="*/ 1654388 h 3833160"/>
              <a:gd name="connsiteX179" fmla="*/ 1238481 w 1912672"/>
              <a:gd name="connsiteY179" fmla="*/ 1663798 h 3833160"/>
              <a:gd name="connsiteX180" fmla="*/ 1219815 w 1912672"/>
              <a:gd name="connsiteY180" fmla="*/ 1676868 h 3833160"/>
              <a:gd name="connsiteX181" fmla="*/ 1205816 w 1912672"/>
              <a:gd name="connsiteY181" fmla="*/ 1692552 h 3833160"/>
              <a:gd name="connsiteX182" fmla="*/ 1183231 w 1912672"/>
              <a:gd name="connsiteY182" fmla="*/ 1737774 h 3833160"/>
              <a:gd name="connsiteX183" fmla="*/ 1167552 w 1912672"/>
              <a:gd name="connsiteY183" fmla="*/ 1786916 h 3833160"/>
              <a:gd name="connsiteX184" fmla="*/ 1155233 w 1912672"/>
              <a:gd name="connsiteY184" fmla="*/ 1838150 h 3833160"/>
              <a:gd name="connsiteX185" fmla="*/ 1148140 w 1912672"/>
              <a:gd name="connsiteY185" fmla="*/ 1890430 h 3833160"/>
              <a:gd name="connsiteX186" fmla="*/ 1145154 w 1912672"/>
              <a:gd name="connsiteY186" fmla="*/ 1945585 h 3833160"/>
              <a:gd name="connsiteX187" fmla="*/ 1143474 w 1912672"/>
              <a:gd name="connsiteY187" fmla="*/ 2001001 h 3833160"/>
              <a:gd name="connsiteX188" fmla="*/ 1145154 w 1912672"/>
              <a:gd name="connsiteY188" fmla="*/ 2056418 h 3833160"/>
              <a:gd name="connsiteX189" fmla="*/ 1148140 w 1912672"/>
              <a:gd name="connsiteY189" fmla="*/ 2113141 h 3833160"/>
              <a:gd name="connsiteX190" fmla="*/ 1152060 w 1912672"/>
              <a:gd name="connsiteY190" fmla="*/ 2169341 h 3833160"/>
              <a:gd name="connsiteX191" fmla="*/ 1156726 w 1912672"/>
              <a:gd name="connsiteY191" fmla="*/ 2224496 h 3833160"/>
              <a:gd name="connsiteX192" fmla="*/ 1157473 w 1912672"/>
              <a:gd name="connsiteY192" fmla="*/ 2305530 h 3833160"/>
              <a:gd name="connsiteX193" fmla="*/ 1153553 w 1912672"/>
              <a:gd name="connsiteY193" fmla="*/ 2386563 h 3833160"/>
              <a:gd name="connsiteX194" fmla="*/ 1146647 w 1912672"/>
              <a:gd name="connsiteY194" fmla="*/ 2464460 h 3833160"/>
              <a:gd name="connsiteX195" fmla="*/ 1138061 w 1912672"/>
              <a:gd name="connsiteY195" fmla="*/ 2540788 h 3833160"/>
              <a:gd name="connsiteX196" fmla="*/ 1133570 w 1912672"/>
              <a:gd name="connsiteY196" fmla="*/ 2649282 h 3833160"/>
              <a:gd name="connsiteX197" fmla="*/ 1135587 w 1912672"/>
              <a:gd name="connsiteY197" fmla="*/ 2649282 h 3833160"/>
              <a:gd name="connsiteX198" fmla="*/ 1151521 w 1912672"/>
              <a:gd name="connsiteY198" fmla="*/ 2937864 h 3833160"/>
              <a:gd name="connsiteX199" fmla="*/ 1180266 w 1912672"/>
              <a:gd name="connsiteY199" fmla="*/ 2953171 h 3833160"/>
              <a:gd name="connsiteX200" fmla="*/ 1207679 w 1912672"/>
              <a:gd name="connsiteY200" fmla="*/ 2969405 h 3833160"/>
              <a:gd name="connsiteX201" fmla="*/ 1234848 w 1912672"/>
              <a:gd name="connsiteY201" fmla="*/ 2985127 h 3833160"/>
              <a:gd name="connsiteX202" fmla="*/ 1258166 w 1912672"/>
              <a:gd name="connsiteY202" fmla="*/ 3001068 h 3833160"/>
              <a:gd name="connsiteX203" fmla="*/ 1307538 w 1912672"/>
              <a:gd name="connsiteY203" fmla="*/ 3040740 h 3833160"/>
              <a:gd name="connsiteX204" fmla="*/ 1351565 w 1912672"/>
              <a:gd name="connsiteY204" fmla="*/ 3082914 h 3833160"/>
              <a:gd name="connsiteX205" fmla="*/ 1389568 w 1912672"/>
              <a:gd name="connsiteY205" fmla="*/ 3124303 h 3833160"/>
              <a:gd name="connsiteX206" fmla="*/ 1424031 w 1912672"/>
              <a:gd name="connsiteY206" fmla="*/ 3165885 h 3833160"/>
              <a:gd name="connsiteX207" fmla="*/ 1455679 w 1912672"/>
              <a:gd name="connsiteY207" fmla="*/ 3207993 h 3833160"/>
              <a:gd name="connsiteX208" fmla="*/ 1485527 w 1912672"/>
              <a:gd name="connsiteY208" fmla="*/ 3248526 h 3833160"/>
              <a:gd name="connsiteX209" fmla="*/ 1512168 w 1912672"/>
              <a:gd name="connsiteY209" fmla="*/ 3287746 h 3833160"/>
              <a:gd name="connsiteX210" fmla="*/ 1499563 w 1912672"/>
              <a:gd name="connsiteY210" fmla="*/ 3294670 h 3833160"/>
              <a:gd name="connsiteX211" fmla="*/ 1456733 w 1912672"/>
              <a:gd name="connsiteY211" fmla="*/ 3246355 h 3833160"/>
              <a:gd name="connsiteX212" fmla="*/ 1412405 w 1912672"/>
              <a:gd name="connsiteY212" fmla="*/ 3200323 h 3833160"/>
              <a:gd name="connsiteX213" fmla="*/ 1366622 w 1912672"/>
              <a:gd name="connsiteY213" fmla="*/ 3157506 h 3833160"/>
              <a:gd name="connsiteX214" fmla="*/ 1319006 w 1912672"/>
              <a:gd name="connsiteY214" fmla="*/ 3118477 h 3833160"/>
              <a:gd name="connsiteX215" fmla="*/ 1268398 w 1912672"/>
              <a:gd name="connsiteY215" fmla="*/ 3084012 h 3833160"/>
              <a:gd name="connsiteX216" fmla="*/ 1215820 w 1912672"/>
              <a:gd name="connsiteY216" fmla="*/ 3053212 h 3833160"/>
              <a:gd name="connsiteX217" fmla="*/ 1162136 w 1912672"/>
              <a:gd name="connsiteY217" fmla="*/ 3026534 h 3833160"/>
              <a:gd name="connsiteX218" fmla="*/ 1105505 w 1912672"/>
              <a:gd name="connsiteY218" fmla="*/ 3006561 h 3833160"/>
              <a:gd name="connsiteX219" fmla="*/ 1031784 w 1912672"/>
              <a:gd name="connsiteY219" fmla="*/ 2981193 h 3833160"/>
              <a:gd name="connsiteX220" fmla="*/ 1052936 w 1912672"/>
              <a:gd name="connsiteY220" fmla="*/ 3127318 h 3833160"/>
              <a:gd name="connsiteX221" fmla="*/ 1055550 w 1912672"/>
              <a:gd name="connsiteY221" fmla="*/ 3272471 h 3833160"/>
              <a:gd name="connsiteX222" fmla="*/ 1106379 w 1912672"/>
              <a:gd name="connsiteY222" fmla="*/ 3308927 h 3833160"/>
              <a:gd name="connsiteX223" fmla="*/ 1151347 w 1912672"/>
              <a:gd name="connsiteY223" fmla="*/ 3348334 h 3833160"/>
              <a:gd name="connsiteX224" fmla="*/ 1187691 w 1912672"/>
              <a:gd name="connsiteY224" fmla="*/ 3388268 h 3833160"/>
              <a:gd name="connsiteX225" fmla="*/ 1216725 w 1912672"/>
              <a:gd name="connsiteY225" fmla="*/ 3430484 h 3833160"/>
              <a:gd name="connsiteX226" fmla="*/ 1238582 w 1912672"/>
              <a:gd name="connsiteY226" fmla="*/ 3473897 h 3833160"/>
              <a:gd name="connsiteX227" fmla="*/ 1252456 w 1912672"/>
              <a:gd name="connsiteY227" fmla="*/ 3516304 h 3833160"/>
              <a:gd name="connsiteX228" fmla="*/ 1258768 w 1912672"/>
              <a:gd name="connsiteY228" fmla="*/ 3559273 h 3833160"/>
              <a:gd name="connsiteX229" fmla="*/ 1256926 w 1912672"/>
              <a:gd name="connsiteY229" fmla="*/ 3601386 h 3833160"/>
              <a:gd name="connsiteX230" fmla="*/ 1247774 w 1912672"/>
              <a:gd name="connsiteY230" fmla="*/ 3640689 h 3833160"/>
              <a:gd name="connsiteX231" fmla="*/ 1240808 w 1912672"/>
              <a:gd name="connsiteY231" fmla="*/ 3642671 h 3833160"/>
              <a:gd name="connsiteX232" fmla="*/ 1237950 w 1912672"/>
              <a:gd name="connsiteY232" fmla="*/ 3632080 h 3833160"/>
              <a:gd name="connsiteX233" fmla="*/ 1246452 w 1912672"/>
              <a:gd name="connsiteY233" fmla="*/ 3608381 h 3833160"/>
              <a:gd name="connsiteX234" fmla="*/ 1246889 w 1912672"/>
              <a:gd name="connsiteY234" fmla="*/ 3581808 h 3833160"/>
              <a:gd name="connsiteX235" fmla="*/ 1243694 w 1912672"/>
              <a:gd name="connsiteY235" fmla="*/ 3552354 h 3833160"/>
              <a:gd name="connsiteX236" fmla="*/ 1233485 w 1912672"/>
              <a:gd name="connsiteY236" fmla="*/ 3522742 h 3833160"/>
              <a:gd name="connsiteX237" fmla="*/ 1218246 w 1912672"/>
              <a:gd name="connsiteY237" fmla="*/ 3491717 h 3833160"/>
              <a:gd name="connsiteX238" fmla="*/ 1199371 w 1912672"/>
              <a:gd name="connsiteY238" fmla="*/ 3461697 h 3833160"/>
              <a:gd name="connsiteX239" fmla="*/ 1175758 w 1912672"/>
              <a:gd name="connsiteY239" fmla="*/ 3432919 h 3833160"/>
              <a:gd name="connsiteX240" fmla="*/ 1147962 w 1912672"/>
              <a:gd name="connsiteY240" fmla="*/ 3405866 h 3833160"/>
              <a:gd name="connsiteX241" fmla="*/ 1119222 w 1912672"/>
              <a:gd name="connsiteY241" fmla="*/ 3381579 h 3833160"/>
              <a:gd name="connsiteX242" fmla="*/ 1101535 w 1912672"/>
              <a:gd name="connsiteY242" fmla="*/ 3369675 h 3833160"/>
              <a:gd name="connsiteX243" fmla="*/ 1087698 w 1912672"/>
              <a:gd name="connsiteY243" fmla="*/ 3357550 h 3833160"/>
              <a:gd name="connsiteX244" fmla="*/ 1073608 w 1912672"/>
              <a:gd name="connsiteY244" fmla="*/ 3348798 h 3833160"/>
              <a:gd name="connsiteX245" fmla="*/ 1059423 w 1912672"/>
              <a:gd name="connsiteY245" fmla="*/ 3340859 h 3833160"/>
              <a:gd name="connsiteX246" fmla="*/ 1043960 w 1912672"/>
              <a:gd name="connsiteY246" fmla="*/ 3337192 h 3833160"/>
              <a:gd name="connsiteX247" fmla="*/ 1025322 w 1912672"/>
              <a:gd name="connsiteY247" fmla="*/ 3402025 h 3833160"/>
              <a:gd name="connsiteX248" fmla="*/ 1003697 w 1912672"/>
              <a:gd name="connsiteY248" fmla="*/ 3462443 h 3833160"/>
              <a:gd name="connsiteX249" fmla="*/ 978914 w 1912672"/>
              <a:gd name="connsiteY249" fmla="*/ 3523689 h 3833160"/>
              <a:gd name="connsiteX250" fmla="*/ 949550 w 1912672"/>
              <a:gd name="connsiteY250" fmla="*/ 3583615 h 3833160"/>
              <a:gd name="connsiteX251" fmla="*/ 915669 w 1912672"/>
              <a:gd name="connsiteY251" fmla="*/ 3646771 h 3833160"/>
              <a:gd name="connsiteX252" fmla="*/ 876441 w 1912672"/>
              <a:gd name="connsiteY252" fmla="*/ 3712430 h 3833160"/>
              <a:gd name="connsiteX253" fmla="*/ 867986 w 1912672"/>
              <a:gd name="connsiteY253" fmla="*/ 3722991 h 3833160"/>
              <a:gd name="connsiteX254" fmla="*/ 858368 w 1912672"/>
              <a:gd name="connsiteY254" fmla="*/ 3739422 h 3833160"/>
              <a:gd name="connsiteX255" fmla="*/ 845551 w 1912672"/>
              <a:gd name="connsiteY255" fmla="*/ 3755745 h 3833160"/>
              <a:gd name="connsiteX256" fmla="*/ 833671 w 1912672"/>
              <a:gd name="connsiteY256" fmla="*/ 3773189 h 3833160"/>
              <a:gd name="connsiteX257" fmla="*/ 819871 w 1912672"/>
              <a:gd name="connsiteY257" fmla="*/ 3791345 h 3833160"/>
              <a:gd name="connsiteX258" fmla="*/ 805085 w 1912672"/>
              <a:gd name="connsiteY258" fmla="*/ 3806242 h 3833160"/>
              <a:gd name="connsiteX259" fmla="*/ 790388 w 1912672"/>
              <a:gd name="connsiteY259" fmla="*/ 3819121 h 3833160"/>
              <a:gd name="connsiteX260" fmla="*/ 775016 w 1912672"/>
              <a:gd name="connsiteY260" fmla="*/ 3828711 h 3833160"/>
              <a:gd name="connsiteX261" fmla="*/ 761637 w 1912672"/>
              <a:gd name="connsiteY261" fmla="*/ 3833160 h 3833160"/>
              <a:gd name="connsiteX262" fmla="*/ 758567 w 1912672"/>
              <a:gd name="connsiteY262" fmla="*/ 3826878 h 3833160"/>
              <a:gd name="connsiteX263" fmla="*/ 805952 w 1912672"/>
              <a:gd name="connsiteY263" fmla="*/ 3777351 h 3833160"/>
              <a:gd name="connsiteX264" fmla="*/ 847525 w 1912672"/>
              <a:gd name="connsiteY264" fmla="*/ 3722733 h 3833160"/>
              <a:gd name="connsiteX265" fmla="*/ 882815 w 1912672"/>
              <a:gd name="connsiteY265" fmla="*/ 3664405 h 3833160"/>
              <a:gd name="connsiteX266" fmla="*/ 910683 w 1912672"/>
              <a:gd name="connsiteY266" fmla="*/ 3606761 h 3833160"/>
              <a:gd name="connsiteX267" fmla="*/ 933675 w 1912672"/>
              <a:gd name="connsiteY267" fmla="*/ 3550236 h 3833160"/>
              <a:gd name="connsiteX268" fmla="*/ 943120 w 1912672"/>
              <a:gd name="connsiteY268" fmla="*/ 3508495 h 3833160"/>
              <a:gd name="connsiteX269" fmla="*/ 946497 w 1912672"/>
              <a:gd name="connsiteY269" fmla="*/ 3509658 h 3833160"/>
              <a:gd name="connsiteX270" fmla="*/ 947522 w 1912672"/>
              <a:gd name="connsiteY270" fmla="*/ 3508759 h 3833160"/>
              <a:gd name="connsiteX271" fmla="*/ 947302 w 1912672"/>
              <a:gd name="connsiteY271" fmla="*/ 3506770 h 3833160"/>
              <a:gd name="connsiteX272" fmla="*/ 946709 w 1912672"/>
              <a:gd name="connsiteY272" fmla="*/ 3505350 h 3833160"/>
              <a:gd name="connsiteX273" fmla="*/ 945381 w 1912672"/>
              <a:gd name="connsiteY273" fmla="*/ 3502390 h 3833160"/>
              <a:gd name="connsiteX274" fmla="*/ 946879 w 1912672"/>
              <a:gd name="connsiteY274" fmla="*/ 3500109 h 3833160"/>
              <a:gd name="connsiteX275" fmla="*/ 946796 w 1912672"/>
              <a:gd name="connsiteY275" fmla="*/ 3498240 h 3833160"/>
              <a:gd name="connsiteX276" fmla="*/ 947228 w 1912672"/>
              <a:gd name="connsiteY276" fmla="*/ 3495922 h 3833160"/>
              <a:gd name="connsiteX277" fmla="*/ 946202 w 1912672"/>
              <a:gd name="connsiteY277" fmla="*/ 3496821 h 3833160"/>
              <a:gd name="connsiteX278" fmla="*/ 946796 w 1912672"/>
              <a:gd name="connsiteY278" fmla="*/ 3498240 h 3833160"/>
              <a:gd name="connsiteX279" fmla="*/ 943120 w 1912672"/>
              <a:gd name="connsiteY279" fmla="*/ 3508495 h 3833160"/>
              <a:gd name="connsiteX280" fmla="*/ 920055 w 1912672"/>
              <a:gd name="connsiteY280" fmla="*/ 3504456 h 3833160"/>
              <a:gd name="connsiteX281" fmla="*/ 891050 w 1912672"/>
              <a:gd name="connsiteY281" fmla="*/ 3506594 h 3833160"/>
              <a:gd name="connsiteX282" fmla="*/ 860172 w 1912672"/>
              <a:gd name="connsiteY282" fmla="*/ 3511582 h 3833160"/>
              <a:gd name="connsiteX283" fmla="*/ 826163 w 1912672"/>
              <a:gd name="connsiteY283" fmla="*/ 3521016 h 3833160"/>
              <a:gd name="connsiteX284" fmla="*/ 790835 w 1912672"/>
              <a:gd name="connsiteY284" fmla="*/ 3533785 h 3833160"/>
              <a:gd name="connsiteX285" fmla="*/ 755037 w 1912672"/>
              <a:gd name="connsiteY285" fmla="*/ 3547939 h 3833160"/>
              <a:gd name="connsiteX286" fmla="*/ 720010 w 1912672"/>
              <a:gd name="connsiteY286" fmla="*/ 3564567 h 3833160"/>
              <a:gd name="connsiteX287" fmla="*/ 686563 w 1912672"/>
              <a:gd name="connsiteY287" fmla="*/ 3580781 h 3833160"/>
              <a:gd name="connsiteX288" fmla="*/ 655247 w 1912672"/>
              <a:gd name="connsiteY288" fmla="*/ 3597068 h 3833160"/>
              <a:gd name="connsiteX289" fmla="*/ 687635 w 1912672"/>
              <a:gd name="connsiteY289" fmla="*/ 3566747 h 3833160"/>
              <a:gd name="connsiteX290" fmla="*/ 719332 w 1912672"/>
              <a:gd name="connsiteY290" fmla="*/ 3540910 h 3833160"/>
              <a:gd name="connsiteX291" fmla="*/ 753129 w 1912672"/>
              <a:gd name="connsiteY291" fmla="*/ 3520510 h 3833160"/>
              <a:gd name="connsiteX292" fmla="*/ 789139 w 1912672"/>
              <a:gd name="connsiteY292" fmla="*/ 3502048 h 3833160"/>
              <a:gd name="connsiteX293" fmla="*/ 826517 w 1912672"/>
              <a:gd name="connsiteY293" fmla="*/ 3487482 h 3833160"/>
              <a:gd name="connsiteX294" fmla="*/ 868462 w 1912672"/>
              <a:gd name="connsiteY294" fmla="*/ 3476916 h 3833160"/>
              <a:gd name="connsiteX295" fmla="*/ 962011 w 1912672"/>
              <a:gd name="connsiteY295" fmla="*/ 3455565 h 3833160"/>
              <a:gd name="connsiteX296" fmla="*/ 973820 w 1912672"/>
              <a:gd name="connsiteY296" fmla="*/ 3382651 h 3833160"/>
              <a:gd name="connsiteX297" fmla="*/ 979476 w 1912672"/>
              <a:gd name="connsiteY297" fmla="*/ 3310035 h 3833160"/>
              <a:gd name="connsiteX298" fmla="*/ 978970 w 1912672"/>
              <a:gd name="connsiteY298" fmla="*/ 3236513 h 3833160"/>
              <a:gd name="connsiteX299" fmla="*/ 972281 w 1912672"/>
              <a:gd name="connsiteY299" fmla="*/ 3163562 h 3833160"/>
              <a:gd name="connsiteX300" fmla="*/ 909718 w 1912672"/>
              <a:gd name="connsiteY300" fmla="*/ 2935624 h 3833160"/>
              <a:gd name="connsiteX301" fmla="*/ 900871 w 1912672"/>
              <a:gd name="connsiteY301" fmla="*/ 2934162 h 3833160"/>
              <a:gd name="connsiteX302" fmla="*/ 870406 w 1912672"/>
              <a:gd name="connsiteY302" fmla="*/ 2984139 h 3833160"/>
              <a:gd name="connsiteX303" fmla="*/ 833789 w 1912672"/>
              <a:gd name="connsiteY303" fmla="*/ 3034414 h 3833160"/>
              <a:gd name="connsiteX304" fmla="*/ 791581 w 1912672"/>
              <a:gd name="connsiteY304" fmla="*/ 3086679 h 3833160"/>
              <a:gd name="connsiteX305" fmla="*/ 743642 w 1912672"/>
              <a:gd name="connsiteY305" fmla="*/ 3135720 h 3833160"/>
              <a:gd name="connsiteX306" fmla="*/ 692759 w 1912672"/>
              <a:gd name="connsiteY306" fmla="*/ 3186373 h 3833160"/>
              <a:gd name="connsiteX307" fmla="*/ 637219 w 1912672"/>
              <a:gd name="connsiteY307" fmla="*/ 3235043 h 3833160"/>
              <a:gd name="connsiteX308" fmla="*/ 578815 w 1912672"/>
              <a:gd name="connsiteY308" fmla="*/ 3282100 h 3833160"/>
              <a:gd name="connsiteX309" fmla="*/ 518156 w 1912672"/>
              <a:gd name="connsiteY309" fmla="*/ 3326282 h 3833160"/>
              <a:gd name="connsiteX310" fmla="*/ 455177 w 1912672"/>
              <a:gd name="connsiteY310" fmla="*/ 3368134 h 3833160"/>
              <a:gd name="connsiteX311" fmla="*/ 393663 w 1912672"/>
              <a:gd name="connsiteY311" fmla="*/ 3407974 h 3833160"/>
              <a:gd name="connsiteX312" fmla="*/ 330228 w 1912672"/>
              <a:gd name="connsiteY312" fmla="*/ 3443435 h 3833160"/>
              <a:gd name="connsiteX313" fmla="*/ 267517 w 1912672"/>
              <a:gd name="connsiteY313" fmla="*/ 3474139 h 3833160"/>
              <a:gd name="connsiteX314" fmla="*/ 206814 w 1912672"/>
              <a:gd name="connsiteY314" fmla="*/ 3502111 h 3833160"/>
              <a:gd name="connsiteX315" fmla="*/ 148203 w 1912672"/>
              <a:gd name="connsiteY315" fmla="*/ 3524128 h 3833160"/>
              <a:gd name="connsiteX316" fmla="*/ 92246 w 1912672"/>
              <a:gd name="connsiteY316" fmla="*/ 3541882 h 3833160"/>
              <a:gd name="connsiteX317" fmla="*/ 37645 w 1912672"/>
              <a:gd name="connsiteY317" fmla="*/ 3552139 h 3833160"/>
              <a:gd name="connsiteX318" fmla="*/ 48200 w 1912672"/>
              <a:gd name="connsiteY318" fmla="*/ 3547012 h 3833160"/>
              <a:gd name="connsiteX319" fmla="*/ 54777 w 1912672"/>
              <a:gd name="connsiteY319" fmla="*/ 3543191 h 3833160"/>
              <a:gd name="connsiteX320" fmla="*/ 59610 w 1912672"/>
              <a:gd name="connsiteY320" fmla="*/ 3541137 h 3833160"/>
              <a:gd name="connsiteX321" fmla="*/ 61660 w 1912672"/>
              <a:gd name="connsiteY321" fmla="*/ 3539340 h 3833160"/>
              <a:gd name="connsiteX322" fmla="*/ 61441 w 1912672"/>
              <a:gd name="connsiteY322" fmla="*/ 3537351 h 3833160"/>
              <a:gd name="connsiteX323" fmla="*/ 62467 w 1912672"/>
              <a:gd name="connsiteY323" fmla="*/ 3536452 h 3833160"/>
              <a:gd name="connsiteX324" fmla="*/ 61359 w 1912672"/>
              <a:gd name="connsiteY324" fmla="*/ 3535481 h 3833160"/>
              <a:gd name="connsiteX325" fmla="*/ 62897 w 1912672"/>
              <a:gd name="connsiteY325" fmla="*/ 3534134 h 3833160"/>
              <a:gd name="connsiteX326" fmla="*/ 67081 w 1912672"/>
              <a:gd name="connsiteY326" fmla="*/ 3532408 h 3833160"/>
              <a:gd name="connsiteX327" fmla="*/ 72939 w 1912672"/>
              <a:gd name="connsiteY327" fmla="*/ 3529456 h 3833160"/>
              <a:gd name="connsiteX328" fmla="*/ 81778 w 1912672"/>
              <a:gd name="connsiteY328" fmla="*/ 3524622 h 3833160"/>
              <a:gd name="connsiteX329" fmla="*/ 95320 w 1912672"/>
              <a:gd name="connsiteY329" fmla="*/ 3518818 h 3833160"/>
              <a:gd name="connsiteX330" fmla="*/ 114932 w 1912672"/>
              <a:gd name="connsiteY330" fmla="*/ 3510846 h 3833160"/>
              <a:gd name="connsiteX331" fmla="*/ 137312 w 1912672"/>
              <a:gd name="connsiteY331" fmla="*/ 3500207 h 3833160"/>
              <a:gd name="connsiteX332" fmla="*/ 167862 w 1912672"/>
              <a:gd name="connsiteY332" fmla="*/ 3487744 h 3833160"/>
              <a:gd name="connsiteX333" fmla="*/ 204549 w 1912672"/>
              <a:gd name="connsiteY333" fmla="*/ 3472571 h 3833160"/>
              <a:gd name="connsiteX334" fmla="*/ 258382 w 1912672"/>
              <a:gd name="connsiteY334" fmla="*/ 3445767 h 3833160"/>
              <a:gd name="connsiteX335" fmla="*/ 311693 w 1912672"/>
              <a:gd name="connsiteY335" fmla="*/ 3413115 h 3833160"/>
              <a:gd name="connsiteX336" fmla="*/ 364540 w 1912672"/>
              <a:gd name="connsiteY336" fmla="*/ 3377961 h 3833160"/>
              <a:gd name="connsiteX337" fmla="*/ 422506 w 1912672"/>
              <a:gd name="connsiteY337" fmla="*/ 3342200 h 3833160"/>
              <a:gd name="connsiteX338" fmla="*/ 434347 w 1912672"/>
              <a:gd name="connsiteY338" fmla="*/ 3334006 h 3833160"/>
              <a:gd name="connsiteX339" fmla="*/ 451900 w 1912672"/>
              <a:gd name="connsiteY339" fmla="*/ 3321534 h 3833160"/>
              <a:gd name="connsiteX340" fmla="*/ 469893 w 1912672"/>
              <a:gd name="connsiteY340" fmla="*/ 3307950 h 3833160"/>
              <a:gd name="connsiteX341" fmla="*/ 489284 w 1912672"/>
              <a:gd name="connsiteY341" fmla="*/ 3292897 h 3833160"/>
              <a:gd name="connsiteX342" fmla="*/ 508083 w 1912672"/>
              <a:gd name="connsiteY342" fmla="*/ 3276424 h 3833160"/>
              <a:gd name="connsiteX343" fmla="*/ 522649 w 1912672"/>
              <a:gd name="connsiteY343" fmla="*/ 3259537 h 3833160"/>
              <a:gd name="connsiteX344" fmla="*/ 534440 w 1912672"/>
              <a:gd name="connsiteY344" fmla="*/ 3244112 h 3833160"/>
              <a:gd name="connsiteX345" fmla="*/ 539574 w 1912672"/>
              <a:gd name="connsiteY345" fmla="*/ 3230640 h 3833160"/>
              <a:gd name="connsiteX346" fmla="*/ 509849 w 1912672"/>
              <a:gd name="connsiteY346" fmla="*/ 3208187 h 3833160"/>
              <a:gd name="connsiteX347" fmla="*/ 474526 w 1912672"/>
              <a:gd name="connsiteY347" fmla="*/ 3191609 h 3833160"/>
              <a:gd name="connsiteX348" fmla="*/ 435493 w 1912672"/>
              <a:gd name="connsiteY348" fmla="*/ 3180466 h 3833160"/>
              <a:gd name="connsiteX349" fmla="*/ 390471 w 1912672"/>
              <a:gd name="connsiteY349" fmla="*/ 3173359 h 3833160"/>
              <a:gd name="connsiteX350" fmla="*/ 344894 w 1912672"/>
              <a:gd name="connsiteY350" fmla="*/ 3170859 h 3833160"/>
              <a:gd name="connsiteX351" fmla="*/ 295258 w 1912672"/>
              <a:gd name="connsiteY351" fmla="*/ 3172887 h 3833160"/>
              <a:gd name="connsiteX352" fmla="*/ 245329 w 1912672"/>
              <a:gd name="connsiteY352" fmla="*/ 3177354 h 3833160"/>
              <a:gd name="connsiteX353" fmla="*/ 195694 w 1912672"/>
              <a:gd name="connsiteY353" fmla="*/ 3184474 h 3833160"/>
              <a:gd name="connsiteX354" fmla="*/ 144902 w 1912672"/>
              <a:gd name="connsiteY354" fmla="*/ 3193577 h 3833160"/>
              <a:gd name="connsiteX355" fmla="*/ 95992 w 1912672"/>
              <a:gd name="connsiteY355" fmla="*/ 3206125 h 3833160"/>
              <a:gd name="connsiteX356" fmla="*/ 49213 w 1912672"/>
              <a:gd name="connsiteY356" fmla="*/ 3218744 h 3833160"/>
              <a:gd name="connsiteX357" fmla="*/ 6365 w 1912672"/>
              <a:gd name="connsiteY357" fmla="*/ 3233010 h 3833160"/>
              <a:gd name="connsiteX358" fmla="*/ 0 w 1912672"/>
              <a:gd name="connsiteY358" fmla="*/ 3227433 h 3833160"/>
              <a:gd name="connsiteX359" fmla="*/ 3076 w 1912672"/>
              <a:gd name="connsiteY359" fmla="*/ 3224737 h 3833160"/>
              <a:gd name="connsiteX360" fmla="*/ 43018 w 1912672"/>
              <a:gd name="connsiteY360" fmla="*/ 3207924 h 3833160"/>
              <a:gd name="connsiteX361" fmla="*/ 85231 w 1912672"/>
              <a:gd name="connsiteY361" fmla="*/ 3191304 h 3833160"/>
              <a:gd name="connsiteX362" fmla="*/ 127386 w 1912672"/>
              <a:gd name="connsiteY362" fmla="*/ 3176431 h 3833160"/>
              <a:gd name="connsiteX363" fmla="*/ 168655 w 1912672"/>
              <a:gd name="connsiteY363" fmla="*/ 3162578 h 3833160"/>
              <a:gd name="connsiteX364" fmla="*/ 209793 w 1912672"/>
              <a:gd name="connsiteY364" fmla="*/ 3149808 h 3833160"/>
              <a:gd name="connsiteX365" fmla="*/ 250713 w 1912672"/>
              <a:gd name="connsiteY365" fmla="*/ 3140141 h 3833160"/>
              <a:gd name="connsiteX366" fmla="*/ 291298 w 1912672"/>
              <a:gd name="connsiteY366" fmla="*/ 3131978 h 3833160"/>
              <a:gd name="connsiteX367" fmla="*/ 333154 w 1912672"/>
              <a:gd name="connsiteY367" fmla="*/ 3128523 h 3833160"/>
              <a:gd name="connsiteX368" fmla="*/ 375359 w 1912672"/>
              <a:gd name="connsiteY368" fmla="*/ 3125974 h 3833160"/>
              <a:gd name="connsiteX369" fmla="*/ 416751 w 1912672"/>
              <a:gd name="connsiteY369" fmla="*/ 3130200 h 3833160"/>
              <a:gd name="connsiteX370" fmla="*/ 459928 w 1912672"/>
              <a:gd name="connsiteY370" fmla="*/ 3138683 h 3833160"/>
              <a:gd name="connsiteX371" fmla="*/ 504268 w 1912672"/>
              <a:gd name="connsiteY371" fmla="*/ 3151481 h 3833160"/>
              <a:gd name="connsiteX372" fmla="*/ 546509 w 1912672"/>
              <a:gd name="connsiteY372" fmla="*/ 3169029 h 3833160"/>
              <a:gd name="connsiteX373" fmla="*/ 591005 w 1912672"/>
              <a:gd name="connsiteY373" fmla="*/ 3194544 h 3833160"/>
              <a:gd name="connsiteX374" fmla="*/ 643386 w 1912672"/>
              <a:gd name="connsiteY374" fmla="*/ 3146702 h 3833160"/>
              <a:gd name="connsiteX375" fmla="*/ 689192 w 1912672"/>
              <a:gd name="connsiteY375" fmla="*/ 3097589 h 3833160"/>
              <a:gd name="connsiteX376" fmla="*/ 728837 w 1912672"/>
              <a:gd name="connsiteY376" fmla="*/ 3047570 h 3833160"/>
              <a:gd name="connsiteX377" fmla="*/ 763151 w 1912672"/>
              <a:gd name="connsiteY377" fmla="*/ 2997373 h 3833160"/>
              <a:gd name="connsiteX378" fmla="*/ 792509 w 1912672"/>
              <a:gd name="connsiteY378" fmla="*/ 2946426 h 3833160"/>
              <a:gd name="connsiteX379" fmla="*/ 818742 w 1912672"/>
              <a:gd name="connsiteY379" fmla="*/ 2896035 h 3833160"/>
              <a:gd name="connsiteX380" fmla="*/ 840539 w 1912672"/>
              <a:gd name="connsiteY380" fmla="*/ 2845651 h 3833160"/>
              <a:gd name="connsiteX381" fmla="*/ 868659 w 1912672"/>
              <a:gd name="connsiteY381" fmla="*/ 2777611 h 3833160"/>
              <a:gd name="connsiteX382" fmla="*/ 886079 w 1912672"/>
              <a:gd name="connsiteY382" fmla="*/ 2678806 h 3833160"/>
              <a:gd name="connsiteX383" fmla="*/ 894665 w 1912672"/>
              <a:gd name="connsiteY383" fmla="*/ 2574247 h 3833160"/>
              <a:gd name="connsiteX384" fmla="*/ 910157 w 1912672"/>
              <a:gd name="connsiteY384" fmla="*/ 2532162 h 3833160"/>
              <a:gd name="connsiteX385" fmla="*/ 923410 w 1912672"/>
              <a:gd name="connsiteY385" fmla="*/ 2485372 h 3833160"/>
              <a:gd name="connsiteX386" fmla="*/ 935916 w 1912672"/>
              <a:gd name="connsiteY386" fmla="*/ 2433353 h 3833160"/>
              <a:gd name="connsiteX387" fmla="*/ 947488 w 1912672"/>
              <a:gd name="connsiteY387" fmla="*/ 2377937 h 3833160"/>
              <a:gd name="connsiteX388" fmla="*/ 956821 w 1912672"/>
              <a:gd name="connsiteY388" fmla="*/ 2318077 h 3833160"/>
              <a:gd name="connsiteX389" fmla="*/ 963914 w 1912672"/>
              <a:gd name="connsiteY389" fmla="*/ 2257171 h 3833160"/>
              <a:gd name="connsiteX390" fmla="*/ 970820 w 1912672"/>
              <a:gd name="connsiteY390" fmla="*/ 2193390 h 3833160"/>
              <a:gd name="connsiteX391" fmla="*/ 975486 w 1912672"/>
              <a:gd name="connsiteY391" fmla="*/ 2128825 h 3833160"/>
              <a:gd name="connsiteX392" fmla="*/ 979406 w 1912672"/>
              <a:gd name="connsiteY392" fmla="*/ 2061646 h 3833160"/>
              <a:gd name="connsiteX393" fmla="*/ 979406 w 1912672"/>
              <a:gd name="connsiteY393" fmla="*/ 1995512 h 3833160"/>
              <a:gd name="connsiteX394" fmla="*/ 979406 w 1912672"/>
              <a:gd name="connsiteY394" fmla="*/ 1930162 h 3833160"/>
              <a:gd name="connsiteX395" fmla="*/ 975486 w 1912672"/>
              <a:gd name="connsiteY395" fmla="*/ 1864552 h 3833160"/>
              <a:gd name="connsiteX396" fmla="*/ 970073 w 1912672"/>
              <a:gd name="connsiteY396" fmla="*/ 1801555 h 3833160"/>
              <a:gd name="connsiteX397" fmla="*/ 963167 w 1912672"/>
              <a:gd name="connsiteY397" fmla="*/ 1740126 h 3833160"/>
              <a:gd name="connsiteX398" fmla="*/ 952901 w 1912672"/>
              <a:gd name="connsiteY398" fmla="*/ 1680789 h 3833160"/>
              <a:gd name="connsiteX399" fmla="*/ 938902 w 1912672"/>
              <a:gd name="connsiteY399" fmla="*/ 1625634 h 3833160"/>
              <a:gd name="connsiteX400" fmla="*/ 923410 w 1912672"/>
              <a:gd name="connsiteY400" fmla="*/ 1573354 h 3833160"/>
              <a:gd name="connsiteX401" fmla="*/ 904744 w 1912672"/>
              <a:gd name="connsiteY401" fmla="*/ 1526564 h 3833160"/>
              <a:gd name="connsiteX402" fmla="*/ 883839 w 1912672"/>
              <a:gd name="connsiteY402" fmla="*/ 1485263 h 3833160"/>
              <a:gd name="connsiteX403" fmla="*/ 859574 w 1912672"/>
              <a:gd name="connsiteY403" fmla="*/ 1448667 h 3833160"/>
              <a:gd name="connsiteX404" fmla="*/ 832510 w 1912672"/>
              <a:gd name="connsiteY404" fmla="*/ 1419129 h 3833160"/>
              <a:gd name="connsiteX405" fmla="*/ 801338 w 1912672"/>
              <a:gd name="connsiteY405" fmla="*/ 1396649 h 3833160"/>
              <a:gd name="connsiteX406" fmla="*/ 774834 w 1912672"/>
              <a:gd name="connsiteY406" fmla="*/ 1383318 h 3833160"/>
              <a:gd name="connsiteX407" fmla="*/ 745342 w 1912672"/>
              <a:gd name="connsiteY407" fmla="*/ 1377829 h 3833160"/>
              <a:gd name="connsiteX408" fmla="*/ 714918 w 1912672"/>
              <a:gd name="connsiteY408" fmla="*/ 1377829 h 3833160"/>
              <a:gd name="connsiteX409" fmla="*/ 683187 w 1912672"/>
              <a:gd name="connsiteY409" fmla="*/ 1381750 h 3833160"/>
              <a:gd name="connsiteX410" fmla="*/ 652016 w 1912672"/>
              <a:gd name="connsiteY410" fmla="*/ 1388023 h 3833160"/>
              <a:gd name="connsiteX411" fmla="*/ 620845 w 1912672"/>
              <a:gd name="connsiteY411" fmla="*/ 1396649 h 3833160"/>
              <a:gd name="connsiteX412" fmla="*/ 589860 w 1912672"/>
              <a:gd name="connsiteY412" fmla="*/ 1403446 h 3833160"/>
              <a:gd name="connsiteX413" fmla="*/ 559436 w 1912672"/>
              <a:gd name="connsiteY413" fmla="*/ 1410503 h 3833160"/>
              <a:gd name="connsiteX414" fmla="*/ 531438 w 1912672"/>
              <a:gd name="connsiteY414" fmla="*/ 1414424 h 3833160"/>
              <a:gd name="connsiteX415" fmla="*/ 467602 w 1912672"/>
              <a:gd name="connsiteY415" fmla="*/ 1417561 h 3833160"/>
              <a:gd name="connsiteX416" fmla="*/ 405447 w 1912672"/>
              <a:gd name="connsiteY416" fmla="*/ 1414424 h 3833160"/>
              <a:gd name="connsiteX417" fmla="*/ 347958 w 1912672"/>
              <a:gd name="connsiteY417" fmla="*/ 1407367 h 3833160"/>
              <a:gd name="connsiteX418" fmla="*/ 292708 w 1912672"/>
              <a:gd name="connsiteY418" fmla="*/ 1397433 h 3833160"/>
              <a:gd name="connsiteX419" fmla="*/ 238952 w 1912672"/>
              <a:gd name="connsiteY419" fmla="*/ 1384886 h 3833160"/>
              <a:gd name="connsiteX420" fmla="*/ 187622 w 1912672"/>
              <a:gd name="connsiteY420" fmla="*/ 1372339 h 3833160"/>
              <a:gd name="connsiteX421" fmla="*/ 139466 w 1912672"/>
              <a:gd name="connsiteY421" fmla="*/ 1358485 h 3833160"/>
              <a:gd name="connsiteX422" fmla="*/ 142639 w 1912672"/>
              <a:gd name="connsiteY422" fmla="*/ 1342801 h 3833160"/>
              <a:gd name="connsiteX423" fmla="*/ 208714 w 1912672"/>
              <a:gd name="connsiteY423" fmla="*/ 1352212 h 3833160"/>
              <a:gd name="connsiteX424" fmla="*/ 274043 w 1912672"/>
              <a:gd name="connsiteY424" fmla="*/ 1358485 h 3833160"/>
              <a:gd name="connsiteX425" fmla="*/ 337878 w 1912672"/>
              <a:gd name="connsiteY425" fmla="*/ 1360838 h 3833160"/>
              <a:gd name="connsiteX426" fmla="*/ 400034 w 1912672"/>
              <a:gd name="connsiteY426" fmla="*/ 1358485 h 3833160"/>
              <a:gd name="connsiteX427" fmla="*/ 460696 w 1912672"/>
              <a:gd name="connsiteY427" fmla="*/ 1349859 h 3833160"/>
              <a:gd name="connsiteX428" fmla="*/ 519865 w 1912672"/>
              <a:gd name="connsiteY428" fmla="*/ 1336528 h 3833160"/>
              <a:gd name="connsiteX429" fmla="*/ 576608 w 1912672"/>
              <a:gd name="connsiteY429" fmla="*/ 1318753 h 3833160"/>
              <a:gd name="connsiteX430" fmla="*/ 630177 w 1912672"/>
              <a:gd name="connsiteY430" fmla="*/ 1292874 h 3833160"/>
              <a:gd name="connsiteX431" fmla="*/ 699426 w 1912672"/>
              <a:gd name="connsiteY431" fmla="*/ 1258631 h 3833160"/>
              <a:gd name="connsiteX432" fmla="*/ 572688 w 1912672"/>
              <a:gd name="connsiteY432" fmla="*/ 1147276 h 3833160"/>
              <a:gd name="connsiteX433" fmla="*/ 459203 w 1912672"/>
              <a:gd name="connsiteY433" fmla="*/ 1022589 h 3833160"/>
              <a:gd name="connsiteX434" fmla="*/ 396861 w 1912672"/>
              <a:gd name="connsiteY434" fmla="*/ 1029647 h 3833160"/>
              <a:gd name="connsiteX435" fmla="*/ 336198 w 1912672"/>
              <a:gd name="connsiteY435" fmla="*/ 1029647 h 3833160"/>
              <a:gd name="connsiteX436" fmla="*/ 280949 w 1912672"/>
              <a:gd name="connsiteY436" fmla="*/ 1022589 h 3833160"/>
              <a:gd name="connsiteX437" fmla="*/ 228873 w 1912672"/>
              <a:gd name="connsiteY437" fmla="*/ 1007951 h 3833160"/>
              <a:gd name="connsiteX438" fmla="*/ 180716 w 1912672"/>
              <a:gd name="connsiteY438" fmla="*/ 986777 h 3833160"/>
              <a:gd name="connsiteX439" fmla="*/ 138719 w 1912672"/>
              <a:gd name="connsiteY439" fmla="*/ 960376 h 3833160"/>
              <a:gd name="connsiteX440" fmla="*/ 101389 w 1912672"/>
              <a:gd name="connsiteY440" fmla="*/ 927701 h 3833160"/>
              <a:gd name="connsiteX441" fmla="*/ 70218 w 1912672"/>
              <a:gd name="connsiteY441" fmla="*/ 889537 h 3833160"/>
              <a:gd name="connsiteX442" fmla="*/ 46139 w 1912672"/>
              <a:gd name="connsiteY442" fmla="*/ 848236 h 3833160"/>
              <a:gd name="connsiteX443" fmla="*/ 49312 w 1912672"/>
              <a:gd name="connsiteY443" fmla="*/ 841179 h 3833160"/>
              <a:gd name="connsiteX444" fmla="*/ 59392 w 1912672"/>
              <a:gd name="connsiteY444" fmla="*/ 848236 h 3833160"/>
              <a:gd name="connsiteX445" fmla="*/ 71897 w 1912672"/>
              <a:gd name="connsiteY445" fmla="*/ 875422 h 3833160"/>
              <a:gd name="connsiteX446" fmla="*/ 92056 w 1912672"/>
              <a:gd name="connsiteY446" fmla="*/ 898948 h 3833160"/>
              <a:gd name="connsiteX447" fmla="*/ 116881 w 1912672"/>
              <a:gd name="connsiteY447" fmla="*/ 922212 h 3833160"/>
              <a:gd name="connsiteX448" fmla="*/ 146559 w 1912672"/>
              <a:gd name="connsiteY448" fmla="*/ 940248 h 3833160"/>
              <a:gd name="connsiteX449" fmla="*/ 180716 w 1912672"/>
              <a:gd name="connsiteY449" fmla="*/ 955671 h 3833160"/>
              <a:gd name="connsiteX450" fmla="*/ 216554 w 1912672"/>
              <a:gd name="connsiteY450" fmla="*/ 967434 h 3833160"/>
              <a:gd name="connsiteX451" fmla="*/ 254631 w 1912672"/>
              <a:gd name="connsiteY451" fmla="*/ 974492 h 3833160"/>
              <a:gd name="connsiteX452" fmla="*/ 294201 w 1912672"/>
              <a:gd name="connsiteY452" fmla="*/ 976844 h 3833160"/>
              <a:gd name="connsiteX453" fmla="*/ 332279 w 1912672"/>
              <a:gd name="connsiteY453" fmla="*/ 976060 h 3833160"/>
              <a:gd name="connsiteX454" fmla="*/ 353371 w 1912672"/>
              <a:gd name="connsiteY454" fmla="*/ 972923 h 3833160"/>
              <a:gd name="connsiteX455" fmla="*/ 372036 w 1912672"/>
              <a:gd name="connsiteY455" fmla="*/ 972923 h 3833160"/>
              <a:gd name="connsiteX456" fmla="*/ 388275 w 1912672"/>
              <a:gd name="connsiteY456" fmla="*/ 969786 h 3833160"/>
              <a:gd name="connsiteX457" fmla="*/ 403954 w 1912672"/>
              <a:gd name="connsiteY457" fmla="*/ 965865 h 3833160"/>
              <a:gd name="connsiteX458" fmla="*/ 417206 w 1912672"/>
              <a:gd name="connsiteY458" fmla="*/ 957239 h 3833160"/>
              <a:gd name="connsiteX459" fmla="*/ 379875 w 1912672"/>
              <a:gd name="connsiteY459" fmla="*/ 886400 h 3833160"/>
              <a:gd name="connsiteX460" fmla="*/ 347958 w 1912672"/>
              <a:gd name="connsiteY460" fmla="*/ 817130 h 3833160"/>
              <a:gd name="connsiteX461" fmla="*/ 317533 w 1912672"/>
              <a:gd name="connsiteY461" fmla="*/ 744723 h 3833160"/>
              <a:gd name="connsiteX462" fmla="*/ 291215 w 1912672"/>
              <a:gd name="connsiteY462" fmla="*/ 669963 h 3833160"/>
              <a:gd name="connsiteX463" fmla="*/ 265457 w 1912672"/>
              <a:gd name="connsiteY463" fmla="*/ 588930 h 3833160"/>
              <a:gd name="connsiteX464" fmla="*/ 241379 w 1912672"/>
              <a:gd name="connsiteY464" fmla="*/ 501623 h 3833160"/>
              <a:gd name="connsiteX465" fmla="*/ 238952 w 1912672"/>
              <a:gd name="connsiteY465" fmla="*/ 485939 h 3833160"/>
              <a:gd name="connsiteX466" fmla="*/ 232793 w 1912672"/>
              <a:gd name="connsiteY466" fmla="*/ 464243 h 3833160"/>
              <a:gd name="connsiteX467" fmla="*/ 228873 w 1912672"/>
              <a:gd name="connsiteY467" fmla="*/ 440194 h 3833160"/>
              <a:gd name="connsiteX468" fmla="*/ 223460 w 1912672"/>
              <a:gd name="connsiteY468" fmla="*/ 415884 h 3833160"/>
              <a:gd name="connsiteX469" fmla="*/ 218794 w 1912672"/>
              <a:gd name="connsiteY469" fmla="*/ 389483 h 3833160"/>
              <a:gd name="connsiteX470" fmla="*/ 217300 w 1912672"/>
              <a:gd name="connsiteY470" fmla="*/ 365173 h 3833160"/>
              <a:gd name="connsiteX471" fmla="*/ 217300 w 1912672"/>
              <a:gd name="connsiteY471" fmla="*/ 342693 h 3833160"/>
              <a:gd name="connsiteX472" fmla="*/ 220287 w 1912672"/>
              <a:gd name="connsiteY472" fmla="*/ 322565 h 3833160"/>
              <a:gd name="connsiteX473" fmla="*/ 225886 w 1912672"/>
              <a:gd name="connsiteY473" fmla="*/ 308450 h 3833160"/>
              <a:gd name="connsiteX474" fmla="*/ 232793 w 1912672"/>
              <a:gd name="connsiteY474" fmla="*/ 311586 h 3833160"/>
              <a:gd name="connsiteX475" fmla="*/ 238952 w 1912672"/>
              <a:gd name="connsiteY475" fmla="*/ 391051 h 3833160"/>
              <a:gd name="connsiteX476" fmla="*/ 252951 w 1912672"/>
              <a:gd name="connsiteY476" fmla="*/ 470516 h 3833160"/>
              <a:gd name="connsiteX477" fmla="*/ 274043 w 1912672"/>
              <a:gd name="connsiteY477" fmla="*/ 548413 h 3833160"/>
              <a:gd name="connsiteX478" fmla="*/ 299614 w 1912672"/>
              <a:gd name="connsiteY478" fmla="*/ 620036 h 3833160"/>
              <a:gd name="connsiteX479" fmla="*/ 327612 w 1912672"/>
              <a:gd name="connsiteY479" fmla="*/ 686954 h 3833160"/>
              <a:gd name="connsiteX480" fmla="*/ 353371 w 1912672"/>
              <a:gd name="connsiteY480" fmla="*/ 730607 h 3833160"/>
              <a:gd name="connsiteX481" fmla="*/ 350197 w 1912672"/>
              <a:gd name="connsiteY481" fmla="*/ 732176 h 3833160"/>
              <a:gd name="connsiteX482" fmla="*/ 350197 w 1912672"/>
              <a:gd name="connsiteY482" fmla="*/ 733744 h 3833160"/>
              <a:gd name="connsiteX483" fmla="*/ 351877 w 1912672"/>
              <a:gd name="connsiteY483" fmla="*/ 735313 h 3833160"/>
              <a:gd name="connsiteX484" fmla="*/ 353371 w 1912672"/>
              <a:gd name="connsiteY484" fmla="*/ 736097 h 3833160"/>
              <a:gd name="connsiteX485" fmla="*/ 356544 w 1912672"/>
              <a:gd name="connsiteY485" fmla="*/ 737665 h 3833160"/>
              <a:gd name="connsiteX486" fmla="*/ 357290 w 1912672"/>
              <a:gd name="connsiteY486" fmla="*/ 740802 h 3833160"/>
              <a:gd name="connsiteX487" fmla="*/ 358784 w 1912672"/>
              <a:gd name="connsiteY487" fmla="*/ 742370 h 3833160"/>
              <a:gd name="connsiteX488" fmla="*/ 360277 w 1912672"/>
              <a:gd name="connsiteY488" fmla="*/ 744723 h 3833160"/>
              <a:gd name="connsiteX489" fmla="*/ 360277 w 1912672"/>
              <a:gd name="connsiteY489" fmla="*/ 743154 h 3833160"/>
              <a:gd name="connsiteX490" fmla="*/ 358784 w 1912672"/>
              <a:gd name="connsiteY490" fmla="*/ 742370 h 3833160"/>
              <a:gd name="connsiteX491" fmla="*/ 353371 w 1912672"/>
              <a:gd name="connsiteY491" fmla="*/ 730607 h 3833160"/>
              <a:gd name="connsiteX492" fmla="*/ 372036 w 1912672"/>
              <a:gd name="connsiteY492" fmla="*/ 716492 h 3833160"/>
              <a:gd name="connsiteX493" fmla="*/ 389955 w 1912672"/>
              <a:gd name="connsiteY493" fmla="*/ 692443 h 3833160"/>
              <a:gd name="connsiteX494" fmla="*/ 406940 w 1912672"/>
              <a:gd name="connsiteY494" fmla="*/ 664474 h 3833160"/>
              <a:gd name="connsiteX495" fmla="*/ 422619 w 1912672"/>
              <a:gd name="connsiteY495" fmla="*/ 630231 h 3833160"/>
              <a:gd name="connsiteX496" fmla="*/ 436618 w 1912672"/>
              <a:gd name="connsiteY496" fmla="*/ 592066 h 3833160"/>
              <a:gd name="connsiteX497" fmla="*/ 449870 w 1912672"/>
              <a:gd name="connsiteY497" fmla="*/ 552334 h 3833160"/>
              <a:gd name="connsiteX498" fmla="*/ 460696 w 1912672"/>
              <a:gd name="connsiteY498" fmla="*/ 511033 h 3833160"/>
              <a:gd name="connsiteX499" fmla="*/ 470776 w 1912672"/>
              <a:gd name="connsiteY499" fmla="*/ 471301 h 3833160"/>
              <a:gd name="connsiteX500" fmla="*/ 479362 w 1912672"/>
              <a:gd name="connsiteY500" fmla="*/ 433136 h 3833160"/>
              <a:gd name="connsiteX501" fmla="*/ 480855 w 1912672"/>
              <a:gd name="connsiteY501" fmla="*/ 484370 h 3833160"/>
              <a:gd name="connsiteX502" fmla="*/ 479362 w 1912672"/>
              <a:gd name="connsiteY502" fmla="*/ 531161 h 3833160"/>
              <a:gd name="connsiteX503" fmla="*/ 472269 w 1912672"/>
              <a:gd name="connsiteY503" fmla="*/ 574814 h 3833160"/>
              <a:gd name="connsiteX504" fmla="*/ 462189 w 1912672"/>
              <a:gd name="connsiteY504" fmla="*/ 618468 h 3833160"/>
              <a:gd name="connsiteX505" fmla="*/ 448190 w 1912672"/>
              <a:gd name="connsiteY505" fmla="*/ 659769 h 3833160"/>
              <a:gd name="connsiteX506" fmla="*/ 428032 w 1912672"/>
              <a:gd name="connsiteY506" fmla="*/ 701069 h 3833160"/>
              <a:gd name="connsiteX507" fmla="*/ 381369 w 1912672"/>
              <a:gd name="connsiteY507" fmla="*/ 791252 h 3833160"/>
              <a:gd name="connsiteX508" fmla="*/ 429525 w 1912672"/>
              <a:gd name="connsiteY508" fmla="*/ 863920 h 3833160"/>
              <a:gd name="connsiteX509" fmla="*/ 481601 w 1912672"/>
              <a:gd name="connsiteY509" fmla="*/ 931622 h 3833160"/>
              <a:gd name="connsiteX510" fmla="*/ 538531 w 1912672"/>
              <a:gd name="connsiteY510" fmla="*/ 995403 h 3833160"/>
              <a:gd name="connsiteX511" fmla="*/ 599193 w 1912672"/>
              <a:gd name="connsiteY511" fmla="*/ 1053957 h 3833160"/>
              <a:gd name="connsiteX512" fmla="*/ 816831 w 1912672"/>
              <a:gd name="connsiteY512" fmla="*/ 1205045 h 3833160"/>
              <a:gd name="connsiteX513" fmla="*/ 823924 w 1912672"/>
              <a:gd name="connsiteY513" fmla="*/ 1199555 h 3833160"/>
              <a:gd name="connsiteX514" fmla="*/ 806005 w 1912672"/>
              <a:gd name="connsiteY514" fmla="*/ 1132637 h 3833160"/>
              <a:gd name="connsiteX515" fmla="*/ 792006 w 1912672"/>
              <a:gd name="connsiteY515" fmla="*/ 1060753 h 3833160"/>
              <a:gd name="connsiteX516" fmla="*/ 780247 w 1912672"/>
              <a:gd name="connsiteY516" fmla="*/ 982856 h 3833160"/>
              <a:gd name="connsiteX517" fmla="*/ 774834 w 1912672"/>
              <a:gd name="connsiteY517" fmla="*/ 903391 h 3833160"/>
              <a:gd name="connsiteX518" fmla="*/ 770167 w 1912672"/>
              <a:gd name="connsiteY518" fmla="*/ 820267 h 3833160"/>
              <a:gd name="connsiteX519" fmla="*/ 770167 w 1912672"/>
              <a:gd name="connsiteY519" fmla="*/ 735313 h 3833160"/>
              <a:gd name="connsiteX520" fmla="*/ 773340 w 1912672"/>
              <a:gd name="connsiteY520" fmla="*/ 649574 h 3833160"/>
              <a:gd name="connsiteX521" fmla="*/ 780247 w 1912672"/>
              <a:gd name="connsiteY521" fmla="*/ 564620 h 3833160"/>
              <a:gd name="connsiteX522" fmla="*/ 790513 w 1912672"/>
              <a:gd name="connsiteY522" fmla="*/ 479927 h 3833160"/>
              <a:gd name="connsiteX523" fmla="*/ 801338 w 1912672"/>
              <a:gd name="connsiteY523" fmla="*/ 398109 h 3833160"/>
              <a:gd name="connsiteX524" fmla="*/ 816831 w 1912672"/>
              <a:gd name="connsiteY524" fmla="*/ 318644 h 3833160"/>
              <a:gd name="connsiteX525" fmla="*/ 835496 w 1912672"/>
              <a:gd name="connsiteY525" fmla="*/ 243884 h 3833160"/>
              <a:gd name="connsiteX526" fmla="*/ 854908 w 1912672"/>
              <a:gd name="connsiteY526" fmla="*/ 173046 h 3833160"/>
              <a:gd name="connsiteX527" fmla="*/ 877493 w 1912672"/>
              <a:gd name="connsiteY527" fmla="*/ 109003 h 3833160"/>
              <a:gd name="connsiteX528" fmla="*/ 901571 w 1912672"/>
              <a:gd name="connsiteY528" fmla="*/ 50711 h 3833160"/>
              <a:gd name="connsiteX529" fmla="*/ 930503 w 1912672"/>
              <a:gd name="connsiteY529" fmla="*/ 0 h 3833160"/>
              <a:gd name="connsiteX0" fmla="*/ 930503 w 1912672"/>
              <a:gd name="connsiteY0" fmla="*/ 0 h 3833160"/>
              <a:gd name="connsiteX1" fmla="*/ 927329 w 1912672"/>
              <a:gd name="connsiteY1" fmla="*/ 12547 h 3833160"/>
              <a:gd name="connsiteX2" fmla="*/ 925836 w 1912672"/>
              <a:gd name="connsiteY2" fmla="*/ 20912 h 3833160"/>
              <a:gd name="connsiteX3" fmla="*/ 924156 w 1912672"/>
              <a:gd name="connsiteY3" fmla="*/ 26401 h 3833160"/>
              <a:gd name="connsiteX4" fmla="*/ 924156 w 1912672"/>
              <a:gd name="connsiteY4" fmla="*/ 29538 h 3833160"/>
              <a:gd name="connsiteX5" fmla="*/ 925836 w 1912672"/>
              <a:gd name="connsiteY5" fmla="*/ 31106 h 3833160"/>
              <a:gd name="connsiteX6" fmla="*/ 925836 w 1912672"/>
              <a:gd name="connsiteY6" fmla="*/ 32675 h 3833160"/>
              <a:gd name="connsiteX7" fmla="*/ 927329 w 1912672"/>
              <a:gd name="connsiteY7" fmla="*/ 32675 h 3833160"/>
              <a:gd name="connsiteX8" fmla="*/ 927329 w 1912672"/>
              <a:gd name="connsiteY8" fmla="*/ 35027 h 3833160"/>
              <a:gd name="connsiteX9" fmla="*/ 925836 w 1912672"/>
              <a:gd name="connsiteY9" fmla="*/ 39733 h 3833160"/>
              <a:gd name="connsiteX10" fmla="*/ 924156 w 1912672"/>
              <a:gd name="connsiteY10" fmla="*/ 46790 h 3833160"/>
              <a:gd name="connsiteX11" fmla="*/ 921917 w 1912672"/>
              <a:gd name="connsiteY11" fmla="*/ 57769 h 3833160"/>
              <a:gd name="connsiteX12" fmla="*/ 917250 w 1912672"/>
              <a:gd name="connsiteY12" fmla="*/ 73192 h 3833160"/>
              <a:gd name="connsiteX13" fmla="*/ 910157 w 1912672"/>
              <a:gd name="connsiteY13" fmla="*/ 95149 h 3833160"/>
              <a:gd name="connsiteX14" fmla="*/ 903251 w 1912672"/>
              <a:gd name="connsiteY14" fmla="*/ 121550 h 3833160"/>
              <a:gd name="connsiteX15" fmla="*/ 892239 w 1912672"/>
              <a:gd name="connsiteY15" fmla="*/ 155793 h 3833160"/>
              <a:gd name="connsiteX16" fmla="*/ 879173 w 1912672"/>
              <a:gd name="connsiteY16" fmla="*/ 197094 h 3833160"/>
              <a:gd name="connsiteX17" fmla="*/ 863494 w 1912672"/>
              <a:gd name="connsiteY17" fmla="*/ 261659 h 3833160"/>
              <a:gd name="connsiteX18" fmla="*/ 852668 w 1912672"/>
              <a:gd name="connsiteY18" fmla="*/ 330930 h 3833160"/>
              <a:gd name="connsiteX19" fmla="*/ 844082 w 1912672"/>
              <a:gd name="connsiteY19" fmla="*/ 402030 h 3833160"/>
              <a:gd name="connsiteX20" fmla="*/ 832510 w 1912672"/>
              <a:gd name="connsiteY20" fmla="*/ 477574 h 3833160"/>
              <a:gd name="connsiteX21" fmla="*/ 830830 w 1912672"/>
              <a:gd name="connsiteY21" fmla="*/ 493781 h 3833160"/>
              <a:gd name="connsiteX22" fmla="*/ 828590 w 1912672"/>
              <a:gd name="connsiteY22" fmla="*/ 518091 h 3833160"/>
              <a:gd name="connsiteX23" fmla="*/ 826910 w 1912672"/>
              <a:gd name="connsiteY23" fmla="*/ 543708 h 3833160"/>
              <a:gd name="connsiteX24" fmla="*/ 825417 w 1912672"/>
              <a:gd name="connsiteY24" fmla="*/ 571677 h 3833160"/>
              <a:gd name="connsiteX25" fmla="*/ 825417 w 1912672"/>
              <a:gd name="connsiteY25" fmla="*/ 600431 h 3833160"/>
              <a:gd name="connsiteX26" fmla="*/ 828590 w 1912672"/>
              <a:gd name="connsiteY26" fmla="*/ 626310 h 3833160"/>
              <a:gd name="connsiteX27" fmla="*/ 832510 w 1912672"/>
              <a:gd name="connsiteY27" fmla="*/ 648790 h 3833160"/>
              <a:gd name="connsiteX28" fmla="*/ 839416 w 1912672"/>
              <a:gd name="connsiteY28" fmla="*/ 664474 h 3833160"/>
              <a:gd name="connsiteX29" fmla="*/ 876746 w 1912672"/>
              <a:gd name="connsiteY29" fmla="*/ 661337 h 3833160"/>
              <a:gd name="connsiteX30" fmla="*/ 913330 w 1912672"/>
              <a:gd name="connsiteY30" fmla="*/ 648790 h 3833160"/>
              <a:gd name="connsiteX31" fmla="*/ 948235 w 1912672"/>
              <a:gd name="connsiteY31" fmla="*/ 628662 h 3833160"/>
              <a:gd name="connsiteX32" fmla="*/ 984072 w 1912672"/>
              <a:gd name="connsiteY32" fmla="*/ 600431 h 3833160"/>
              <a:gd name="connsiteX33" fmla="*/ 1016736 w 1912672"/>
              <a:gd name="connsiteY33" fmla="*/ 567756 h 3833160"/>
              <a:gd name="connsiteX34" fmla="*/ 1048654 w 1912672"/>
              <a:gd name="connsiteY34" fmla="*/ 528024 h 3833160"/>
              <a:gd name="connsiteX35" fmla="*/ 1078892 w 1912672"/>
              <a:gd name="connsiteY35" fmla="*/ 485939 h 3833160"/>
              <a:gd name="connsiteX36" fmla="*/ 1106890 w 1912672"/>
              <a:gd name="connsiteY36" fmla="*/ 441763 h 3833160"/>
              <a:gd name="connsiteX37" fmla="*/ 1134141 w 1912672"/>
              <a:gd name="connsiteY37" fmla="*/ 394972 h 3833160"/>
              <a:gd name="connsiteX38" fmla="*/ 1157473 w 1912672"/>
              <a:gd name="connsiteY38" fmla="*/ 346614 h 3833160"/>
              <a:gd name="connsiteX39" fmla="*/ 1179311 w 1912672"/>
              <a:gd name="connsiteY39" fmla="*/ 299824 h 3833160"/>
              <a:gd name="connsiteX40" fmla="*/ 1197230 w 1912672"/>
              <a:gd name="connsiteY40" fmla="*/ 254602 h 3833160"/>
              <a:gd name="connsiteX41" fmla="*/ 1205816 w 1912672"/>
              <a:gd name="connsiteY41" fmla="*/ 254602 h 3833160"/>
              <a:gd name="connsiteX42" fmla="*/ 1205816 w 1912672"/>
              <a:gd name="connsiteY42" fmla="*/ 259307 h 3833160"/>
              <a:gd name="connsiteX43" fmla="*/ 1191817 w 1912672"/>
              <a:gd name="connsiteY43" fmla="*/ 304529 h 3833160"/>
              <a:gd name="connsiteX44" fmla="*/ 1176138 w 1912672"/>
              <a:gd name="connsiteY44" fmla="*/ 351319 h 3833160"/>
              <a:gd name="connsiteX45" fmla="*/ 1159153 w 1912672"/>
              <a:gd name="connsiteY45" fmla="*/ 396541 h 3833160"/>
              <a:gd name="connsiteX46" fmla="*/ 1141981 w 1912672"/>
              <a:gd name="connsiteY46" fmla="*/ 440194 h 3833160"/>
              <a:gd name="connsiteX47" fmla="*/ 1124062 w 1912672"/>
              <a:gd name="connsiteY47" fmla="*/ 482802 h 3833160"/>
              <a:gd name="connsiteX48" fmla="*/ 1103903 w 1912672"/>
              <a:gd name="connsiteY48" fmla="*/ 522535 h 3833160"/>
              <a:gd name="connsiteX49" fmla="*/ 1082812 w 1912672"/>
              <a:gd name="connsiteY49" fmla="*/ 560699 h 3833160"/>
              <a:gd name="connsiteX50" fmla="*/ 1057240 w 1912672"/>
              <a:gd name="connsiteY50" fmla="*/ 595726 h 3833160"/>
              <a:gd name="connsiteX51" fmla="*/ 1030735 w 1912672"/>
              <a:gd name="connsiteY51" fmla="*/ 630231 h 3833160"/>
              <a:gd name="connsiteX52" fmla="*/ 999564 w 1912672"/>
              <a:gd name="connsiteY52" fmla="*/ 658200 h 3833160"/>
              <a:gd name="connsiteX53" fmla="*/ 963914 w 1912672"/>
              <a:gd name="connsiteY53" fmla="*/ 683817 h 3833160"/>
              <a:gd name="connsiteX54" fmla="*/ 924156 w 1912672"/>
              <a:gd name="connsiteY54" fmla="*/ 706559 h 3833160"/>
              <a:gd name="connsiteX55" fmla="*/ 882159 w 1912672"/>
              <a:gd name="connsiteY55" fmla="*/ 723550 h 3833160"/>
              <a:gd name="connsiteX56" fmla="*/ 832510 w 1912672"/>
              <a:gd name="connsiteY56" fmla="*/ 735313 h 3833160"/>
              <a:gd name="connsiteX57" fmla="*/ 834003 w 1912672"/>
              <a:gd name="connsiteY57" fmla="*/ 817130 h 3833160"/>
              <a:gd name="connsiteX58" fmla="*/ 840909 w 1912672"/>
              <a:gd name="connsiteY58" fmla="*/ 895027 h 3833160"/>
              <a:gd name="connsiteX59" fmla="*/ 852668 w 1912672"/>
              <a:gd name="connsiteY59" fmla="*/ 969002 h 3833160"/>
              <a:gd name="connsiteX60" fmla="*/ 868160 w 1912672"/>
              <a:gd name="connsiteY60" fmla="*/ 1039057 h 3833160"/>
              <a:gd name="connsiteX61" fmla="*/ 887572 w 1912672"/>
              <a:gd name="connsiteY61" fmla="*/ 1105975 h 3833160"/>
              <a:gd name="connsiteX62" fmla="*/ 908664 w 1912672"/>
              <a:gd name="connsiteY62" fmla="*/ 1170017 h 3833160"/>
              <a:gd name="connsiteX63" fmla="*/ 932742 w 1912672"/>
              <a:gd name="connsiteY63" fmla="*/ 1230662 h 3833160"/>
              <a:gd name="connsiteX64" fmla="*/ 956821 w 1912672"/>
              <a:gd name="connsiteY64" fmla="*/ 1289738 h 3833160"/>
              <a:gd name="connsiteX65" fmla="*/ 963914 w 1912672"/>
              <a:gd name="connsiteY65" fmla="*/ 1303853 h 3833160"/>
              <a:gd name="connsiteX66" fmla="*/ 970073 w 1912672"/>
              <a:gd name="connsiteY66" fmla="*/ 1321105 h 3833160"/>
              <a:gd name="connsiteX67" fmla="*/ 978659 w 1912672"/>
              <a:gd name="connsiteY67" fmla="*/ 1339665 h 3833160"/>
              <a:gd name="connsiteX68" fmla="*/ 986499 w 1912672"/>
              <a:gd name="connsiteY68" fmla="*/ 1359269 h 3833160"/>
              <a:gd name="connsiteX69" fmla="*/ 996578 w 1912672"/>
              <a:gd name="connsiteY69" fmla="*/ 1377829 h 3833160"/>
              <a:gd name="connsiteX70" fmla="*/ 1008150 w 1912672"/>
              <a:gd name="connsiteY70" fmla="*/ 1393512 h 3833160"/>
              <a:gd name="connsiteX71" fmla="*/ 1022149 w 1912672"/>
              <a:gd name="connsiteY71" fmla="*/ 1407367 h 3833160"/>
              <a:gd name="connsiteX72" fmla="*/ 1037828 w 1912672"/>
              <a:gd name="connsiteY72" fmla="*/ 1417561 h 3833160"/>
              <a:gd name="connsiteX73" fmla="*/ 1056494 w 1912672"/>
              <a:gd name="connsiteY73" fmla="*/ 1421482 h 3833160"/>
              <a:gd name="connsiteX74" fmla="*/ 1075906 w 1912672"/>
              <a:gd name="connsiteY74" fmla="*/ 1420698 h 3833160"/>
              <a:gd name="connsiteX75" fmla="*/ 1110810 w 1912672"/>
              <a:gd name="connsiteY75" fmla="*/ 1408935 h 3833160"/>
              <a:gd name="connsiteX76" fmla="*/ 1141981 w 1912672"/>
              <a:gd name="connsiteY76" fmla="*/ 1389592 h 3833160"/>
              <a:gd name="connsiteX77" fmla="*/ 1172219 w 1912672"/>
              <a:gd name="connsiteY77" fmla="*/ 1365282 h 3833160"/>
              <a:gd name="connsiteX78" fmla="*/ 1197230 w 1912672"/>
              <a:gd name="connsiteY78" fmla="*/ 1336528 h 3833160"/>
              <a:gd name="connsiteX79" fmla="*/ 1221308 w 1912672"/>
              <a:gd name="connsiteY79" fmla="*/ 1305421 h 3833160"/>
              <a:gd name="connsiteX80" fmla="*/ 1243893 w 1912672"/>
              <a:gd name="connsiteY80" fmla="*/ 1272747 h 3833160"/>
              <a:gd name="connsiteX81" fmla="*/ 1264052 w 1912672"/>
              <a:gd name="connsiteY81" fmla="*/ 1241640 h 3833160"/>
              <a:gd name="connsiteX82" fmla="*/ 1281224 w 1912672"/>
              <a:gd name="connsiteY82" fmla="*/ 1211841 h 3833160"/>
              <a:gd name="connsiteX83" fmla="*/ 1319301 w 1912672"/>
              <a:gd name="connsiteY83" fmla="*/ 1144139 h 3833160"/>
              <a:gd name="connsiteX84" fmla="*/ 1355885 w 1912672"/>
              <a:gd name="connsiteY84" fmla="*/ 1067811 h 3833160"/>
              <a:gd name="connsiteX85" fmla="*/ 1392469 w 1912672"/>
              <a:gd name="connsiteY85" fmla="*/ 984425 h 3833160"/>
              <a:gd name="connsiteX86" fmla="*/ 1426627 w 1912672"/>
              <a:gd name="connsiteY86" fmla="*/ 893458 h 3833160"/>
              <a:gd name="connsiteX87" fmla="*/ 1457798 w 1912672"/>
              <a:gd name="connsiteY87" fmla="*/ 797525 h 3833160"/>
              <a:gd name="connsiteX88" fmla="*/ 1485796 w 1912672"/>
              <a:gd name="connsiteY88" fmla="*/ 695580 h 3833160"/>
              <a:gd name="connsiteX89" fmla="*/ 1511368 w 1912672"/>
              <a:gd name="connsiteY89" fmla="*/ 588930 h 3833160"/>
              <a:gd name="connsiteX90" fmla="*/ 1530033 w 1912672"/>
              <a:gd name="connsiteY90" fmla="*/ 478358 h 3833160"/>
              <a:gd name="connsiteX91" fmla="*/ 1544032 w 1912672"/>
              <a:gd name="connsiteY91" fmla="*/ 365173 h 3833160"/>
              <a:gd name="connsiteX92" fmla="*/ 1552618 w 1912672"/>
              <a:gd name="connsiteY92" fmla="*/ 249374 h 3833160"/>
              <a:gd name="connsiteX93" fmla="*/ 1559524 w 1912672"/>
              <a:gd name="connsiteY93" fmla="*/ 254602 h 3833160"/>
              <a:gd name="connsiteX94" fmla="*/ 1565124 w 1912672"/>
              <a:gd name="connsiteY94" fmla="*/ 267933 h 3833160"/>
              <a:gd name="connsiteX95" fmla="*/ 1569790 w 1912672"/>
              <a:gd name="connsiteY95" fmla="*/ 287538 h 3833160"/>
              <a:gd name="connsiteX96" fmla="*/ 1572030 w 1912672"/>
              <a:gd name="connsiteY96" fmla="*/ 313155 h 3833160"/>
              <a:gd name="connsiteX97" fmla="*/ 1573523 w 1912672"/>
              <a:gd name="connsiteY97" fmla="*/ 342693 h 3833160"/>
              <a:gd name="connsiteX98" fmla="*/ 1573523 w 1912672"/>
              <a:gd name="connsiteY98" fmla="*/ 376936 h 3833160"/>
              <a:gd name="connsiteX99" fmla="*/ 1573523 w 1912672"/>
              <a:gd name="connsiteY99" fmla="*/ 413532 h 3833160"/>
              <a:gd name="connsiteX100" fmla="*/ 1572030 w 1912672"/>
              <a:gd name="connsiteY100" fmla="*/ 453264 h 3833160"/>
              <a:gd name="connsiteX101" fmla="*/ 1569790 w 1912672"/>
              <a:gd name="connsiteY101" fmla="*/ 493781 h 3833160"/>
              <a:gd name="connsiteX102" fmla="*/ 1566617 w 1912672"/>
              <a:gd name="connsiteY102" fmla="*/ 535082 h 3833160"/>
              <a:gd name="connsiteX103" fmla="*/ 1561951 w 1912672"/>
              <a:gd name="connsiteY103" fmla="*/ 576383 h 3833160"/>
              <a:gd name="connsiteX104" fmla="*/ 1559524 w 1912672"/>
              <a:gd name="connsiteY104" fmla="*/ 616115 h 3833160"/>
              <a:gd name="connsiteX105" fmla="*/ 1554858 w 1912672"/>
              <a:gd name="connsiteY105" fmla="*/ 652711 h 3833160"/>
              <a:gd name="connsiteX106" fmla="*/ 1551125 w 1912672"/>
              <a:gd name="connsiteY106" fmla="*/ 686954 h 3833160"/>
              <a:gd name="connsiteX107" fmla="*/ 1546458 w 1912672"/>
              <a:gd name="connsiteY107" fmla="*/ 716492 h 3833160"/>
              <a:gd name="connsiteX108" fmla="*/ 1542539 w 1912672"/>
              <a:gd name="connsiteY108" fmla="*/ 740802 h 3833160"/>
              <a:gd name="connsiteX109" fmla="*/ 1539366 w 1912672"/>
              <a:gd name="connsiteY109" fmla="*/ 760145 h 3833160"/>
              <a:gd name="connsiteX110" fmla="*/ 1483370 w 1912672"/>
              <a:gd name="connsiteY110" fmla="*/ 981288 h 3833160"/>
              <a:gd name="connsiteX111" fmla="*/ 1528540 w 1912672"/>
              <a:gd name="connsiteY111" fmla="*/ 976844 h 3833160"/>
              <a:gd name="connsiteX112" fmla="*/ 1570537 w 1912672"/>
              <a:gd name="connsiteY112" fmla="*/ 965865 h 3833160"/>
              <a:gd name="connsiteX113" fmla="*/ 1610107 w 1912672"/>
              <a:gd name="connsiteY113" fmla="*/ 950182 h 3833160"/>
              <a:gd name="connsiteX114" fmla="*/ 1648185 w 1912672"/>
              <a:gd name="connsiteY114" fmla="*/ 930054 h 3833160"/>
              <a:gd name="connsiteX115" fmla="*/ 1682529 w 1912672"/>
              <a:gd name="connsiteY115" fmla="*/ 907312 h 3833160"/>
              <a:gd name="connsiteX116" fmla="*/ 1713513 w 1912672"/>
              <a:gd name="connsiteY116" fmla="*/ 882480 h 3833160"/>
              <a:gd name="connsiteX117" fmla="*/ 1743191 w 1912672"/>
              <a:gd name="connsiteY117" fmla="*/ 856863 h 3833160"/>
              <a:gd name="connsiteX118" fmla="*/ 1770442 w 1912672"/>
              <a:gd name="connsiteY118" fmla="*/ 832553 h 3833160"/>
              <a:gd name="connsiteX119" fmla="*/ 1772682 w 1912672"/>
              <a:gd name="connsiteY119" fmla="*/ 844315 h 3833160"/>
              <a:gd name="connsiteX120" fmla="*/ 1747857 w 1912672"/>
              <a:gd name="connsiteY120" fmla="*/ 882480 h 3833160"/>
              <a:gd name="connsiteX121" fmla="*/ 1717433 w 1912672"/>
              <a:gd name="connsiteY121" fmla="*/ 919075 h 3833160"/>
              <a:gd name="connsiteX122" fmla="*/ 1680849 w 1912672"/>
              <a:gd name="connsiteY122" fmla="*/ 951750 h 3833160"/>
              <a:gd name="connsiteX123" fmla="*/ 1639785 w 1912672"/>
              <a:gd name="connsiteY123" fmla="*/ 981288 h 3833160"/>
              <a:gd name="connsiteX124" fmla="*/ 1596108 w 1912672"/>
              <a:gd name="connsiteY124" fmla="*/ 1007951 h 3833160"/>
              <a:gd name="connsiteX125" fmla="*/ 1549445 w 1912672"/>
              <a:gd name="connsiteY125" fmla="*/ 1031215 h 3833160"/>
              <a:gd name="connsiteX126" fmla="*/ 1501288 w 1912672"/>
              <a:gd name="connsiteY126" fmla="*/ 1049251 h 3833160"/>
              <a:gd name="connsiteX127" fmla="*/ 1452199 w 1912672"/>
              <a:gd name="connsiteY127" fmla="*/ 1062321 h 3833160"/>
              <a:gd name="connsiteX128" fmla="*/ 1442119 w 1912672"/>
              <a:gd name="connsiteY128" fmla="*/ 1093689 h 3833160"/>
              <a:gd name="connsiteX129" fmla="*/ 1428120 w 1912672"/>
              <a:gd name="connsiteY129" fmla="*/ 1130285 h 3833160"/>
              <a:gd name="connsiteX130" fmla="*/ 1412628 w 1912672"/>
              <a:gd name="connsiteY130" fmla="*/ 1168449 h 3833160"/>
              <a:gd name="connsiteX131" fmla="*/ 1392469 w 1912672"/>
              <a:gd name="connsiteY131" fmla="*/ 1209750 h 3833160"/>
              <a:gd name="connsiteX132" fmla="*/ 1371378 w 1912672"/>
              <a:gd name="connsiteY132" fmla="*/ 1253142 h 3833160"/>
              <a:gd name="connsiteX133" fmla="*/ 1348793 w 1912672"/>
              <a:gd name="connsiteY133" fmla="*/ 1296011 h 3833160"/>
              <a:gd name="connsiteX134" fmla="*/ 1324714 w 1912672"/>
              <a:gd name="connsiteY134" fmla="*/ 1336528 h 3833160"/>
              <a:gd name="connsiteX135" fmla="*/ 1300636 w 1912672"/>
              <a:gd name="connsiteY135" fmla="*/ 1376260 h 3833160"/>
              <a:gd name="connsiteX136" fmla="*/ 1278051 w 1912672"/>
              <a:gd name="connsiteY136" fmla="*/ 1412856 h 3833160"/>
              <a:gd name="connsiteX137" fmla="*/ 1253973 w 1912672"/>
              <a:gd name="connsiteY137" fmla="*/ 1445531 h 3833160"/>
              <a:gd name="connsiteX138" fmla="*/ 1232881 w 1912672"/>
              <a:gd name="connsiteY138" fmla="*/ 1474546 h 3833160"/>
              <a:gd name="connsiteX139" fmla="*/ 1212722 w 1912672"/>
              <a:gd name="connsiteY139" fmla="*/ 1495458 h 3833160"/>
              <a:gd name="connsiteX140" fmla="*/ 1215895 w 1912672"/>
              <a:gd name="connsiteY140" fmla="*/ 1511142 h 3833160"/>
              <a:gd name="connsiteX141" fmla="*/ 1221308 w 1912672"/>
              <a:gd name="connsiteY141" fmla="*/ 1514278 h 3833160"/>
              <a:gd name="connsiteX142" fmla="*/ 1255466 w 1912672"/>
              <a:gd name="connsiteY142" fmla="*/ 1504084 h 3833160"/>
              <a:gd name="connsiteX143" fmla="*/ 1289810 w 1912672"/>
              <a:gd name="connsiteY143" fmla="*/ 1499379 h 3833160"/>
              <a:gd name="connsiteX144" fmla="*/ 1326208 w 1912672"/>
              <a:gd name="connsiteY144" fmla="*/ 1499379 h 3833160"/>
              <a:gd name="connsiteX145" fmla="*/ 1361298 w 1912672"/>
              <a:gd name="connsiteY145" fmla="*/ 1500947 h 3833160"/>
              <a:gd name="connsiteX146" fmla="*/ 1398629 w 1912672"/>
              <a:gd name="connsiteY146" fmla="*/ 1502515 h 3833160"/>
              <a:gd name="connsiteX147" fmla="*/ 1432040 w 1912672"/>
              <a:gd name="connsiteY147" fmla="*/ 1502515 h 3833160"/>
              <a:gd name="connsiteX148" fmla="*/ 1464704 w 1912672"/>
              <a:gd name="connsiteY148" fmla="*/ 1498594 h 3833160"/>
              <a:gd name="connsiteX149" fmla="*/ 1530033 w 1912672"/>
              <a:gd name="connsiteY149" fmla="*/ 1482911 h 3833160"/>
              <a:gd name="connsiteX150" fmla="*/ 1590695 w 1912672"/>
              <a:gd name="connsiteY150" fmla="*/ 1462783 h 3833160"/>
              <a:gd name="connsiteX151" fmla="*/ 1647438 w 1912672"/>
              <a:gd name="connsiteY151" fmla="*/ 1438734 h 3833160"/>
              <a:gd name="connsiteX152" fmla="*/ 1699514 w 1912672"/>
              <a:gd name="connsiteY152" fmla="*/ 1408935 h 3833160"/>
              <a:gd name="connsiteX153" fmla="*/ 1747857 w 1912672"/>
              <a:gd name="connsiteY153" fmla="*/ 1376260 h 3833160"/>
              <a:gd name="connsiteX154" fmla="*/ 1791348 w 1912672"/>
              <a:gd name="connsiteY154" fmla="*/ 1338096 h 3833160"/>
              <a:gd name="connsiteX155" fmla="*/ 1831105 w 1912672"/>
              <a:gd name="connsiteY155" fmla="*/ 1298364 h 3833160"/>
              <a:gd name="connsiteX156" fmla="*/ 1867502 w 1912672"/>
              <a:gd name="connsiteY156" fmla="*/ 1253142 h 3833160"/>
              <a:gd name="connsiteX157" fmla="*/ 1900166 w 1912672"/>
              <a:gd name="connsiteY157" fmla="*/ 1205045 h 3833160"/>
              <a:gd name="connsiteX158" fmla="*/ 1912672 w 1912672"/>
              <a:gd name="connsiteY158" fmla="*/ 1214978 h 3833160"/>
              <a:gd name="connsiteX159" fmla="*/ 1912672 w 1912672"/>
              <a:gd name="connsiteY159" fmla="*/ 1218114 h 3833160"/>
              <a:gd name="connsiteX160" fmla="*/ 1894754 w 1912672"/>
              <a:gd name="connsiteY160" fmla="*/ 1261768 h 3833160"/>
              <a:gd name="connsiteX161" fmla="*/ 1869182 w 1912672"/>
              <a:gd name="connsiteY161" fmla="*/ 1306990 h 3833160"/>
              <a:gd name="connsiteX162" fmla="*/ 1838011 w 1912672"/>
              <a:gd name="connsiteY162" fmla="*/ 1352212 h 3833160"/>
              <a:gd name="connsiteX163" fmla="*/ 1801427 w 1912672"/>
              <a:gd name="connsiteY163" fmla="*/ 1396649 h 3833160"/>
              <a:gd name="connsiteX164" fmla="*/ 1760176 w 1912672"/>
              <a:gd name="connsiteY164" fmla="*/ 1438734 h 3833160"/>
              <a:gd name="connsiteX165" fmla="*/ 1716686 w 1912672"/>
              <a:gd name="connsiteY165" fmla="*/ 1480035 h 3833160"/>
              <a:gd name="connsiteX166" fmla="*/ 1670770 w 1912672"/>
              <a:gd name="connsiteY166" fmla="*/ 1516631 h 3833160"/>
              <a:gd name="connsiteX167" fmla="*/ 1625786 w 1912672"/>
              <a:gd name="connsiteY167" fmla="*/ 1549306 h 3833160"/>
              <a:gd name="connsiteX168" fmla="*/ 1582109 w 1912672"/>
              <a:gd name="connsiteY168" fmla="*/ 1574923 h 3833160"/>
              <a:gd name="connsiteX169" fmla="*/ 1539366 w 1912672"/>
              <a:gd name="connsiteY169" fmla="*/ 1595834 h 3833160"/>
              <a:gd name="connsiteX170" fmla="*/ 1516781 w 1912672"/>
              <a:gd name="connsiteY170" fmla="*/ 1602892 h 3833160"/>
              <a:gd name="connsiteX171" fmla="*/ 1488783 w 1912672"/>
              <a:gd name="connsiteY171" fmla="*/ 1608382 h 3833160"/>
              <a:gd name="connsiteX172" fmla="*/ 1457798 w 1912672"/>
              <a:gd name="connsiteY172" fmla="*/ 1614655 h 3833160"/>
              <a:gd name="connsiteX173" fmla="*/ 1425134 w 1912672"/>
              <a:gd name="connsiteY173" fmla="*/ 1620144 h 3833160"/>
              <a:gd name="connsiteX174" fmla="*/ 1390790 w 1912672"/>
              <a:gd name="connsiteY174" fmla="*/ 1625634 h 3833160"/>
              <a:gd name="connsiteX175" fmla="*/ 1355885 w 1912672"/>
              <a:gd name="connsiteY175" fmla="*/ 1631123 h 3833160"/>
              <a:gd name="connsiteX176" fmla="*/ 1323221 w 1912672"/>
              <a:gd name="connsiteY176" fmla="*/ 1637135 h 3833160"/>
              <a:gd name="connsiteX177" fmla="*/ 1292050 w 1912672"/>
              <a:gd name="connsiteY177" fmla="*/ 1644193 h 3833160"/>
              <a:gd name="connsiteX178" fmla="*/ 1262559 w 1912672"/>
              <a:gd name="connsiteY178" fmla="*/ 1654388 h 3833160"/>
              <a:gd name="connsiteX179" fmla="*/ 1238481 w 1912672"/>
              <a:gd name="connsiteY179" fmla="*/ 1663798 h 3833160"/>
              <a:gd name="connsiteX180" fmla="*/ 1219815 w 1912672"/>
              <a:gd name="connsiteY180" fmla="*/ 1676868 h 3833160"/>
              <a:gd name="connsiteX181" fmla="*/ 1205816 w 1912672"/>
              <a:gd name="connsiteY181" fmla="*/ 1692552 h 3833160"/>
              <a:gd name="connsiteX182" fmla="*/ 1183231 w 1912672"/>
              <a:gd name="connsiteY182" fmla="*/ 1737774 h 3833160"/>
              <a:gd name="connsiteX183" fmla="*/ 1167552 w 1912672"/>
              <a:gd name="connsiteY183" fmla="*/ 1786916 h 3833160"/>
              <a:gd name="connsiteX184" fmla="*/ 1155233 w 1912672"/>
              <a:gd name="connsiteY184" fmla="*/ 1838150 h 3833160"/>
              <a:gd name="connsiteX185" fmla="*/ 1148140 w 1912672"/>
              <a:gd name="connsiteY185" fmla="*/ 1890430 h 3833160"/>
              <a:gd name="connsiteX186" fmla="*/ 1145154 w 1912672"/>
              <a:gd name="connsiteY186" fmla="*/ 1945585 h 3833160"/>
              <a:gd name="connsiteX187" fmla="*/ 1143474 w 1912672"/>
              <a:gd name="connsiteY187" fmla="*/ 2001001 h 3833160"/>
              <a:gd name="connsiteX188" fmla="*/ 1145154 w 1912672"/>
              <a:gd name="connsiteY188" fmla="*/ 2056418 h 3833160"/>
              <a:gd name="connsiteX189" fmla="*/ 1148140 w 1912672"/>
              <a:gd name="connsiteY189" fmla="*/ 2113141 h 3833160"/>
              <a:gd name="connsiteX190" fmla="*/ 1152060 w 1912672"/>
              <a:gd name="connsiteY190" fmla="*/ 2169341 h 3833160"/>
              <a:gd name="connsiteX191" fmla="*/ 1156726 w 1912672"/>
              <a:gd name="connsiteY191" fmla="*/ 2224496 h 3833160"/>
              <a:gd name="connsiteX192" fmla="*/ 1157473 w 1912672"/>
              <a:gd name="connsiteY192" fmla="*/ 2305530 h 3833160"/>
              <a:gd name="connsiteX193" fmla="*/ 1153553 w 1912672"/>
              <a:gd name="connsiteY193" fmla="*/ 2386563 h 3833160"/>
              <a:gd name="connsiteX194" fmla="*/ 1146647 w 1912672"/>
              <a:gd name="connsiteY194" fmla="*/ 2464460 h 3833160"/>
              <a:gd name="connsiteX195" fmla="*/ 1138061 w 1912672"/>
              <a:gd name="connsiteY195" fmla="*/ 2540788 h 3833160"/>
              <a:gd name="connsiteX196" fmla="*/ 1133570 w 1912672"/>
              <a:gd name="connsiteY196" fmla="*/ 2649282 h 3833160"/>
              <a:gd name="connsiteX197" fmla="*/ 1135587 w 1912672"/>
              <a:gd name="connsiteY197" fmla="*/ 2649282 h 3833160"/>
              <a:gd name="connsiteX198" fmla="*/ 1180266 w 1912672"/>
              <a:gd name="connsiteY198" fmla="*/ 2953171 h 3833160"/>
              <a:gd name="connsiteX199" fmla="*/ 1207679 w 1912672"/>
              <a:gd name="connsiteY199" fmla="*/ 2969405 h 3833160"/>
              <a:gd name="connsiteX200" fmla="*/ 1234848 w 1912672"/>
              <a:gd name="connsiteY200" fmla="*/ 2985127 h 3833160"/>
              <a:gd name="connsiteX201" fmla="*/ 1258166 w 1912672"/>
              <a:gd name="connsiteY201" fmla="*/ 3001068 h 3833160"/>
              <a:gd name="connsiteX202" fmla="*/ 1307538 w 1912672"/>
              <a:gd name="connsiteY202" fmla="*/ 3040740 h 3833160"/>
              <a:gd name="connsiteX203" fmla="*/ 1351565 w 1912672"/>
              <a:gd name="connsiteY203" fmla="*/ 3082914 h 3833160"/>
              <a:gd name="connsiteX204" fmla="*/ 1389568 w 1912672"/>
              <a:gd name="connsiteY204" fmla="*/ 3124303 h 3833160"/>
              <a:gd name="connsiteX205" fmla="*/ 1424031 w 1912672"/>
              <a:gd name="connsiteY205" fmla="*/ 3165885 h 3833160"/>
              <a:gd name="connsiteX206" fmla="*/ 1455679 w 1912672"/>
              <a:gd name="connsiteY206" fmla="*/ 3207993 h 3833160"/>
              <a:gd name="connsiteX207" fmla="*/ 1485527 w 1912672"/>
              <a:gd name="connsiteY207" fmla="*/ 3248526 h 3833160"/>
              <a:gd name="connsiteX208" fmla="*/ 1512168 w 1912672"/>
              <a:gd name="connsiteY208" fmla="*/ 3287746 h 3833160"/>
              <a:gd name="connsiteX209" fmla="*/ 1499563 w 1912672"/>
              <a:gd name="connsiteY209" fmla="*/ 3294670 h 3833160"/>
              <a:gd name="connsiteX210" fmla="*/ 1456733 w 1912672"/>
              <a:gd name="connsiteY210" fmla="*/ 3246355 h 3833160"/>
              <a:gd name="connsiteX211" fmla="*/ 1412405 w 1912672"/>
              <a:gd name="connsiteY211" fmla="*/ 3200323 h 3833160"/>
              <a:gd name="connsiteX212" fmla="*/ 1366622 w 1912672"/>
              <a:gd name="connsiteY212" fmla="*/ 3157506 h 3833160"/>
              <a:gd name="connsiteX213" fmla="*/ 1319006 w 1912672"/>
              <a:gd name="connsiteY213" fmla="*/ 3118477 h 3833160"/>
              <a:gd name="connsiteX214" fmla="*/ 1268398 w 1912672"/>
              <a:gd name="connsiteY214" fmla="*/ 3084012 h 3833160"/>
              <a:gd name="connsiteX215" fmla="*/ 1215820 w 1912672"/>
              <a:gd name="connsiteY215" fmla="*/ 3053212 h 3833160"/>
              <a:gd name="connsiteX216" fmla="*/ 1162136 w 1912672"/>
              <a:gd name="connsiteY216" fmla="*/ 3026534 h 3833160"/>
              <a:gd name="connsiteX217" fmla="*/ 1105505 w 1912672"/>
              <a:gd name="connsiteY217" fmla="*/ 3006561 h 3833160"/>
              <a:gd name="connsiteX218" fmla="*/ 1031784 w 1912672"/>
              <a:gd name="connsiteY218" fmla="*/ 2981193 h 3833160"/>
              <a:gd name="connsiteX219" fmla="*/ 1052936 w 1912672"/>
              <a:gd name="connsiteY219" fmla="*/ 3127318 h 3833160"/>
              <a:gd name="connsiteX220" fmla="*/ 1055550 w 1912672"/>
              <a:gd name="connsiteY220" fmla="*/ 3272471 h 3833160"/>
              <a:gd name="connsiteX221" fmla="*/ 1106379 w 1912672"/>
              <a:gd name="connsiteY221" fmla="*/ 3308927 h 3833160"/>
              <a:gd name="connsiteX222" fmla="*/ 1151347 w 1912672"/>
              <a:gd name="connsiteY222" fmla="*/ 3348334 h 3833160"/>
              <a:gd name="connsiteX223" fmla="*/ 1187691 w 1912672"/>
              <a:gd name="connsiteY223" fmla="*/ 3388268 h 3833160"/>
              <a:gd name="connsiteX224" fmla="*/ 1216725 w 1912672"/>
              <a:gd name="connsiteY224" fmla="*/ 3430484 h 3833160"/>
              <a:gd name="connsiteX225" fmla="*/ 1238582 w 1912672"/>
              <a:gd name="connsiteY225" fmla="*/ 3473897 h 3833160"/>
              <a:gd name="connsiteX226" fmla="*/ 1252456 w 1912672"/>
              <a:gd name="connsiteY226" fmla="*/ 3516304 h 3833160"/>
              <a:gd name="connsiteX227" fmla="*/ 1258768 w 1912672"/>
              <a:gd name="connsiteY227" fmla="*/ 3559273 h 3833160"/>
              <a:gd name="connsiteX228" fmla="*/ 1256926 w 1912672"/>
              <a:gd name="connsiteY228" fmla="*/ 3601386 h 3833160"/>
              <a:gd name="connsiteX229" fmla="*/ 1247774 w 1912672"/>
              <a:gd name="connsiteY229" fmla="*/ 3640689 h 3833160"/>
              <a:gd name="connsiteX230" fmla="*/ 1240808 w 1912672"/>
              <a:gd name="connsiteY230" fmla="*/ 3642671 h 3833160"/>
              <a:gd name="connsiteX231" fmla="*/ 1237950 w 1912672"/>
              <a:gd name="connsiteY231" fmla="*/ 3632080 h 3833160"/>
              <a:gd name="connsiteX232" fmla="*/ 1246452 w 1912672"/>
              <a:gd name="connsiteY232" fmla="*/ 3608381 h 3833160"/>
              <a:gd name="connsiteX233" fmla="*/ 1246889 w 1912672"/>
              <a:gd name="connsiteY233" fmla="*/ 3581808 h 3833160"/>
              <a:gd name="connsiteX234" fmla="*/ 1243694 w 1912672"/>
              <a:gd name="connsiteY234" fmla="*/ 3552354 h 3833160"/>
              <a:gd name="connsiteX235" fmla="*/ 1233485 w 1912672"/>
              <a:gd name="connsiteY235" fmla="*/ 3522742 h 3833160"/>
              <a:gd name="connsiteX236" fmla="*/ 1218246 w 1912672"/>
              <a:gd name="connsiteY236" fmla="*/ 3491717 h 3833160"/>
              <a:gd name="connsiteX237" fmla="*/ 1199371 w 1912672"/>
              <a:gd name="connsiteY237" fmla="*/ 3461697 h 3833160"/>
              <a:gd name="connsiteX238" fmla="*/ 1175758 w 1912672"/>
              <a:gd name="connsiteY238" fmla="*/ 3432919 h 3833160"/>
              <a:gd name="connsiteX239" fmla="*/ 1147962 w 1912672"/>
              <a:gd name="connsiteY239" fmla="*/ 3405866 h 3833160"/>
              <a:gd name="connsiteX240" fmla="*/ 1119222 w 1912672"/>
              <a:gd name="connsiteY240" fmla="*/ 3381579 h 3833160"/>
              <a:gd name="connsiteX241" fmla="*/ 1101535 w 1912672"/>
              <a:gd name="connsiteY241" fmla="*/ 3369675 h 3833160"/>
              <a:gd name="connsiteX242" fmla="*/ 1087698 w 1912672"/>
              <a:gd name="connsiteY242" fmla="*/ 3357550 h 3833160"/>
              <a:gd name="connsiteX243" fmla="*/ 1073608 w 1912672"/>
              <a:gd name="connsiteY243" fmla="*/ 3348798 h 3833160"/>
              <a:gd name="connsiteX244" fmla="*/ 1059423 w 1912672"/>
              <a:gd name="connsiteY244" fmla="*/ 3340859 h 3833160"/>
              <a:gd name="connsiteX245" fmla="*/ 1043960 w 1912672"/>
              <a:gd name="connsiteY245" fmla="*/ 3337192 h 3833160"/>
              <a:gd name="connsiteX246" fmla="*/ 1025322 w 1912672"/>
              <a:gd name="connsiteY246" fmla="*/ 3402025 h 3833160"/>
              <a:gd name="connsiteX247" fmla="*/ 1003697 w 1912672"/>
              <a:gd name="connsiteY247" fmla="*/ 3462443 h 3833160"/>
              <a:gd name="connsiteX248" fmla="*/ 978914 w 1912672"/>
              <a:gd name="connsiteY248" fmla="*/ 3523689 h 3833160"/>
              <a:gd name="connsiteX249" fmla="*/ 949550 w 1912672"/>
              <a:gd name="connsiteY249" fmla="*/ 3583615 h 3833160"/>
              <a:gd name="connsiteX250" fmla="*/ 915669 w 1912672"/>
              <a:gd name="connsiteY250" fmla="*/ 3646771 h 3833160"/>
              <a:gd name="connsiteX251" fmla="*/ 876441 w 1912672"/>
              <a:gd name="connsiteY251" fmla="*/ 3712430 h 3833160"/>
              <a:gd name="connsiteX252" fmla="*/ 867986 w 1912672"/>
              <a:gd name="connsiteY252" fmla="*/ 3722991 h 3833160"/>
              <a:gd name="connsiteX253" fmla="*/ 858368 w 1912672"/>
              <a:gd name="connsiteY253" fmla="*/ 3739422 h 3833160"/>
              <a:gd name="connsiteX254" fmla="*/ 845551 w 1912672"/>
              <a:gd name="connsiteY254" fmla="*/ 3755745 h 3833160"/>
              <a:gd name="connsiteX255" fmla="*/ 833671 w 1912672"/>
              <a:gd name="connsiteY255" fmla="*/ 3773189 h 3833160"/>
              <a:gd name="connsiteX256" fmla="*/ 819871 w 1912672"/>
              <a:gd name="connsiteY256" fmla="*/ 3791345 h 3833160"/>
              <a:gd name="connsiteX257" fmla="*/ 805085 w 1912672"/>
              <a:gd name="connsiteY257" fmla="*/ 3806242 h 3833160"/>
              <a:gd name="connsiteX258" fmla="*/ 790388 w 1912672"/>
              <a:gd name="connsiteY258" fmla="*/ 3819121 h 3833160"/>
              <a:gd name="connsiteX259" fmla="*/ 775016 w 1912672"/>
              <a:gd name="connsiteY259" fmla="*/ 3828711 h 3833160"/>
              <a:gd name="connsiteX260" fmla="*/ 761637 w 1912672"/>
              <a:gd name="connsiteY260" fmla="*/ 3833160 h 3833160"/>
              <a:gd name="connsiteX261" fmla="*/ 758567 w 1912672"/>
              <a:gd name="connsiteY261" fmla="*/ 3826878 h 3833160"/>
              <a:gd name="connsiteX262" fmla="*/ 805952 w 1912672"/>
              <a:gd name="connsiteY262" fmla="*/ 3777351 h 3833160"/>
              <a:gd name="connsiteX263" fmla="*/ 847525 w 1912672"/>
              <a:gd name="connsiteY263" fmla="*/ 3722733 h 3833160"/>
              <a:gd name="connsiteX264" fmla="*/ 882815 w 1912672"/>
              <a:gd name="connsiteY264" fmla="*/ 3664405 h 3833160"/>
              <a:gd name="connsiteX265" fmla="*/ 910683 w 1912672"/>
              <a:gd name="connsiteY265" fmla="*/ 3606761 h 3833160"/>
              <a:gd name="connsiteX266" fmla="*/ 933675 w 1912672"/>
              <a:gd name="connsiteY266" fmla="*/ 3550236 h 3833160"/>
              <a:gd name="connsiteX267" fmla="*/ 943120 w 1912672"/>
              <a:gd name="connsiteY267" fmla="*/ 3508495 h 3833160"/>
              <a:gd name="connsiteX268" fmla="*/ 946497 w 1912672"/>
              <a:gd name="connsiteY268" fmla="*/ 3509658 h 3833160"/>
              <a:gd name="connsiteX269" fmla="*/ 947522 w 1912672"/>
              <a:gd name="connsiteY269" fmla="*/ 3508759 h 3833160"/>
              <a:gd name="connsiteX270" fmla="*/ 947302 w 1912672"/>
              <a:gd name="connsiteY270" fmla="*/ 3506770 h 3833160"/>
              <a:gd name="connsiteX271" fmla="*/ 946709 w 1912672"/>
              <a:gd name="connsiteY271" fmla="*/ 3505350 h 3833160"/>
              <a:gd name="connsiteX272" fmla="*/ 945381 w 1912672"/>
              <a:gd name="connsiteY272" fmla="*/ 3502390 h 3833160"/>
              <a:gd name="connsiteX273" fmla="*/ 946879 w 1912672"/>
              <a:gd name="connsiteY273" fmla="*/ 3500109 h 3833160"/>
              <a:gd name="connsiteX274" fmla="*/ 946796 w 1912672"/>
              <a:gd name="connsiteY274" fmla="*/ 3498240 h 3833160"/>
              <a:gd name="connsiteX275" fmla="*/ 947228 w 1912672"/>
              <a:gd name="connsiteY275" fmla="*/ 3495922 h 3833160"/>
              <a:gd name="connsiteX276" fmla="*/ 946202 w 1912672"/>
              <a:gd name="connsiteY276" fmla="*/ 3496821 h 3833160"/>
              <a:gd name="connsiteX277" fmla="*/ 946796 w 1912672"/>
              <a:gd name="connsiteY277" fmla="*/ 3498240 h 3833160"/>
              <a:gd name="connsiteX278" fmla="*/ 943120 w 1912672"/>
              <a:gd name="connsiteY278" fmla="*/ 3508495 h 3833160"/>
              <a:gd name="connsiteX279" fmla="*/ 920055 w 1912672"/>
              <a:gd name="connsiteY279" fmla="*/ 3504456 h 3833160"/>
              <a:gd name="connsiteX280" fmla="*/ 891050 w 1912672"/>
              <a:gd name="connsiteY280" fmla="*/ 3506594 h 3833160"/>
              <a:gd name="connsiteX281" fmla="*/ 860172 w 1912672"/>
              <a:gd name="connsiteY281" fmla="*/ 3511582 h 3833160"/>
              <a:gd name="connsiteX282" fmla="*/ 826163 w 1912672"/>
              <a:gd name="connsiteY282" fmla="*/ 3521016 h 3833160"/>
              <a:gd name="connsiteX283" fmla="*/ 790835 w 1912672"/>
              <a:gd name="connsiteY283" fmla="*/ 3533785 h 3833160"/>
              <a:gd name="connsiteX284" fmla="*/ 755037 w 1912672"/>
              <a:gd name="connsiteY284" fmla="*/ 3547939 h 3833160"/>
              <a:gd name="connsiteX285" fmla="*/ 720010 w 1912672"/>
              <a:gd name="connsiteY285" fmla="*/ 3564567 h 3833160"/>
              <a:gd name="connsiteX286" fmla="*/ 686563 w 1912672"/>
              <a:gd name="connsiteY286" fmla="*/ 3580781 h 3833160"/>
              <a:gd name="connsiteX287" fmla="*/ 655247 w 1912672"/>
              <a:gd name="connsiteY287" fmla="*/ 3597068 h 3833160"/>
              <a:gd name="connsiteX288" fmla="*/ 687635 w 1912672"/>
              <a:gd name="connsiteY288" fmla="*/ 3566747 h 3833160"/>
              <a:gd name="connsiteX289" fmla="*/ 719332 w 1912672"/>
              <a:gd name="connsiteY289" fmla="*/ 3540910 h 3833160"/>
              <a:gd name="connsiteX290" fmla="*/ 753129 w 1912672"/>
              <a:gd name="connsiteY290" fmla="*/ 3520510 h 3833160"/>
              <a:gd name="connsiteX291" fmla="*/ 789139 w 1912672"/>
              <a:gd name="connsiteY291" fmla="*/ 3502048 h 3833160"/>
              <a:gd name="connsiteX292" fmla="*/ 826517 w 1912672"/>
              <a:gd name="connsiteY292" fmla="*/ 3487482 h 3833160"/>
              <a:gd name="connsiteX293" fmla="*/ 868462 w 1912672"/>
              <a:gd name="connsiteY293" fmla="*/ 3476916 h 3833160"/>
              <a:gd name="connsiteX294" fmla="*/ 962011 w 1912672"/>
              <a:gd name="connsiteY294" fmla="*/ 3455565 h 3833160"/>
              <a:gd name="connsiteX295" fmla="*/ 973820 w 1912672"/>
              <a:gd name="connsiteY295" fmla="*/ 3382651 h 3833160"/>
              <a:gd name="connsiteX296" fmla="*/ 979476 w 1912672"/>
              <a:gd name="connsiteY296" fmla="*/ 3310035 h 3833160"/>
              <a:gd name="connsiteX297" fmla="*/ 978970 w 1912672"/>
              <a:gd name="connsiteY297" fmla="*/ 3236513 h 3833160"/>
              <a:gd name="connsiteX298" fmla="*/ 972281 w 1912672"/>
              <a:gd name="connsiteY298" fmla="*/ 3163562 h 3833160"/>
              <a:gd name="connsiteX299" fmla="*/ 909718 w 1912672"/>
              <a:gd name="connsiteY299" fmla="*/ 2935624 h 3833160"/>
              <a:gd name="connsiteX300" fmla="*/ 900871 w 1912672"/>
              <a:gd name="connsiteY300" fmla="*/ 2934162 h 3833160"/>
              <a:gd name="connsiteX301" fmla="*/ 870406 w 1912672"/>
              <a:gd name="connsiteY301" fmla="*/ 2984139 h 3833160"/>
              <a:gd name="connsiteX302" fmla="*/ 833789 w 1912672"/>
              <a:gd name="connsiteY302" fmla="*/ 3034414 h 3833160"/>
              <a:gd name="connsiteX303" fmla="*/ 791581 w 1912672"/>
              <a:gd name="connsiteY303" fmla="*/ 3086679 h 3833160"/>
              <a:gd name="connsiteX304" fmla="*/ 743642 w 1912672"/>
              <a:gd name="connsiteY304" fmla="*/ 3135720 h 3833160"/>
              <a:gd name="connsiteX305" fmla="*/ 692759 w 1912672"/>
              <a:gd name="connsiteY305" fmla="*/ 3186373 h 3833160"/>
              <a:gd name="connsiteX306" fmla="*/ 637219 w 1912672"/>
              <a:gd name="connsiteY306" fmla="*/ 3235043 h 3833160"/>
              <a:gd name="connsiteX307" fmla="*/ 578815 w 1912672"/>
              <a:gd name="connsiteY307" fmla="*/ 3282100 h 3833160"/>
              <a:gd name="connsiteX308" fmla="*/ 518156 w 1912672"/>
              <a:gd name="connsiteY308" fmla="*/ 3326282 h 3833160"/>
              <a:gd name="connsiteX309" fmla="*/ 455177 w 1912672"/>
              <a:gd name="connsiteY309" fmla="*/ 3368134 h 3833160"/>
              <a:gd name="connsiteX310" fmla="*/ 393663 w 1912672"/>
              <a:gd name="connsiteY310" fmla="*/ 3407974 h 3833160"/>
              <a:gd name="connsiteX311" fmla="*/ 330228 w 1912672"/>
              <a:gd name="connsiteY311" fmla="*/ 3443435 h 3833160"/>
              <a:gd name="connsiteX312" fmla="*/ 267517 w 1912672"/>
              <a:gd name="connsiteY312" fmla="*/ 3474139 h 3833160"/>
              <a:gd name="connsiteX313" fmla="*/ 206814 w 1912672"/>
              <a:gd name="connsiteY313" fmla="*/ 3502111 h 3833160"/>
              <a:gd name="connsiteX314" fmla="*/ 148203 w 1912672"/>
              <a:gd name="connsiteY314" fmla="*/ 3524128 h 3833160"/>
              <a:gd name="connsiteX315" fmla="*/ 92246 w 1912672"/>
              <a:gd name="connsiteY315" fmla="*/ 3541882 h 3833160"/>
              <a:gd name="connsiteX316" fmla="*/ 37645 w 1912672"/>
              <a:gd name="connsiteY316" fmla="*/ 3552139 h 3833160"/>
              <a:gd name="connsiteX317" fmla="*/ 48200 w 1912672"/>
              <a:gd name="connsiteY317" fmla="*/ 3547012 h 3833160"/>
              <a:gd name="connsiteX318" fmla="*/ 54777 w 1912672"/>
              <a:gd name="connsiteY318" fmla="*/ 3543191 h 3833160"/>
              <a:gd name="connsiteX319" fmla="*/ 59610 w 1912672"/>
              <a:gd name="connsiteY319" fmla="*/ 3541137 h 3833160"/>
              <a:gd name="connsiteX320" fmla="*/ 61660 w 1912672"/>
              <a:gd name="connsiteY320" fmla="*/ 3539340 h 3833160"/>
              <a:gd name="connsiteX321" fmla="*/ 61441 w 1912672"/>
              <a:gd name="connsiteY321" fmla="*/ 3537351 h 3833160"/>
              <a:gd name="connsiteX322" fmla="*/ 62467 w 1912672"/>
              <a:gd name="connsiteY322" fmla="*/ 3536452 h 3833160"/>
              <a:gd name="connsiteX323" fmla="*/ 61359 w 1912672"/>
              <a:gd name="connsiteY323" fmla="*/ 3535481 h 3833160"/>
              <a:gd name="connsiteX324" fmla="*/ 62897 w 1912672"/>
              <a:gd name="connsiteY324" fmla="*/ 3534134 h 3833160"/>
              <a:gd name="connsiteX325" fmla="*/ 67081 w 1912672"/>
              <a:gd name="connsiteY325" fmla="*/ 3532408 h 3833160"/>
              <a:gd name="connsiteX326" fmla="*/ 72939 w 1912672"/>
              <a:gd name="connsiteY326" fmla="*/ 3529456 h 3833160"/>
              <a:gd name="connsiteX327" fmla="*/ 81778 w 1912672"/>
              <a:gd name="connsiteY327" fmla="*/ 3524622 h 3833160"/>
              <a:gd name="connsiteX328" fmla="*/ 95320 w 1912672"/>
              <a:gd name="connsiteY328" fmla="*/ 3518818 h 3833160"/>
              <a:gd name="connsiteX329" fmla="*/ 114932 w 1912672"/>
              <a:gd name="connsiteY329" fmla="*/ 3510846 h 3833160"/>
              <a:gd name="connsiteX330" fmla="*/ 137312 w 1912672"/>
              <a:gd name="connsiteY330" fmla="*/ 3500207 h 3833160"/>
              <a:gd name="connsiteX331" fmla="*/ 167862 w 1912672"/>
              <a:gd name="connsiteY331" fmla="*/ 3487744 h 3833160"/>
              <a:gd name="connsiteX332" fmla="*/ 204549 w 1912672"/>
              <a:gd name="connsiteY332" fmla="*/ 3472571 h 3833160"/>
              <a:gd name="connsiteX333" fmla="*/ 258382 w 1912672"/>
              <a:gd name="connsiteY333" fmla="*/ 3445767 h 3833160"/>
              <a:gd name="connsiteX334" fmla="*/ 311693 w 1912672"/>
              <a:gd name="connsiteY334" fmla="*/ 3413115 h 3833160"/>
              <a:gd name="connsiteX335" fmla="*/ 364540 w 1912672"/>
              <a:gd name="connsiteY335" fmla="*/ 3377961 h 3833160"/>
              <a:gd name="connsiteX336" fmla="*/ 422506 w 1912672"/>
              <a:gd name="connsiteY336" fmla="*/ 3342200 h 3833160"/>
              <a:gd name="connsiteX337" fmla="*/ 434347 w 1912672"/>
              <a:gd name="connsiteY337" fmla="*/ 3334006 h 3833160"/>
              <a:gd name="connsiteX338" fmla="*/ 451900 w 1912672"/>
              <a:gd name="connsiteY338" fmla="*/ 3321534 h 3833160"/>
              <a:gd name="connsiteX339" fmla="*/ 469893 w 1912672"/>
              <a:gd name="connsiteY339" fmla="*/ 3307950 h 3833160"/>
              <a:gd name="connsiteX340" fmla="*/ 489284 w 1912672"/>
              <a:gd name="connsiteY340" fmla="*/ 3292897 h 3833160"/>
              <a:gd name="connsiteX341" fmla="*/ 508083 w 1912672"/>
              <a:gd name="connsiteY341" fmla="*/ 3276424 h 3833160"/>
              <a:gd name="connsiteX342" fmla="*/ 522649 w 1912672"/>
              <a:gd name="connsiteY342" fmla="*/ 3259537 h 3833160"/>
              <a:gd name="connsiteX343" fmla="*/ 534440 w 1912672"/>
              <a:gd name="connsiteY343" fmla="*/ 3244112 h 3833160"/>
              <a:gd name="connsiteX344" fmla="*/ 539574 w 1912672"/>
              <a:gd name="connsiteY344" fmla="*/ 3230640 h 3833160"/>
              <a:gd name="connsiteX345" fmla="*/ 509849 w 1912672"/>
              <a:gd name="connsiteY345" fmla="*/ 3208187 h 3833160"/>
              <a:gd name="connsiteX346" fmla="*/ 474526 w 1912672"/>
              <a:gd name="connsiteY346" fmla="*/ 3191609 h 3833160"/>
              <a:gd name="connsiteX347" fmla="*/ 435493 w 1912672"/>
              <a:gd name="connsiteY347" fmla="*/ 3180466 h 3833160"/>
              <a:gd name="connsiteX348" fmla="*/ 390471 w 1912672"/>
              <a:gd name="connsiteY348" fmla="*/ 3173359 h 3833160"/>
              <a:gd name="connsiteX349" fmla="*/ 344894 w 1912672"/>
              <a:gd name="connsiteY349" fmla="*/ 3170859 h 3833160"/>
              <a:gd name="connsiteX350" fmla="*/ 295258 w 1912672"/>
              <a:gd name="connsiteY350" fmla="*/ 3172887 h 3833160"/>
              <a:gd name="connsiteX351" fmla="*/ 245329 w 1912672"/>
              <a:gd name="connsiteY351" fmla="*/ 3177354 h 3833160"/>
              <a:gd name="connsiteX352" fmla="*/ 195694 w 1912672"/>
              <a:gd name="connsiteY352" fmla="*/ 3184474 h 3833160"/>
              <a:gd name="connsiteX353" fmla="*/ 144902 w 1912672"/>
              <a:gd name="connsiteY353" fmla="*/ 3193577 h 3833160"/>
              <a:gd name="connsiteX354" fmla="*/ 95992 w 1912672"/>
              <a:gd name="connsiteY354" fmla="*/ 3206125 h 3833160"/>
              <a:gd name="connsiteX355" fmla="*/ 49213 w 1912672"/>
              <a:gd name="connsiteY355" fmla="*/ 3218744 h 3833160"/>
              <a:gd name="connsiteX356" fmla="*/ 6365 w 1912672"/>
              <a:gd name="connsiteY356" fmla="*/ 3233010 h 3833160"/>
              <a:gd name="connsiteX357" fmla="*/ 0 w 1912672"/>
              <a:gd name="connsiteY357" fmla="*/ 3227433 h 3833160"/>
              <a:gd name="connsiteX358" fmla="*/ 3076 w 1912672"/>
              <a:gd name="connsiteY358" fmla="*/ 3224737 h 3833160"/>
              <a:gd name="connsiteX359" fmla="*/ 43018 w 1912672"/>
              <a:gd name="connsiteY359" fmla="*/ 3207924 h 3833160"/>
              <a:gd name="connsiteX360" fmla="*/ 85231 w 1912672"/>
              <a:gd name="connsiteY360" fmla="*/ 3191304 h 3833160"/>
              <a:gd name="connsiteX361" fmla="*/ 127386 w 1912672"/>
              <a:gd name="connsiteY361" fmla="*/ 3176431 h 3833160"/>
              <a:gd name="connsiteX362" fmla="*/ 168655 w 1912672"/>
              <a:gd name="connsiteY362" fmla="*/ 3162578 h 3833160"/>
              <a:gd name="connsiteX363" fmla="*/ 209793 w 1912672"/>
              <a:gd name="connsiteY363" fmla="*/ 3149808 h 3833160"/>
              <a:gd name="connsiteX364" fmla="*/ 250713 w 1912672"/>
              <a:gd name="connsiteY364" fmla="*/ 3140141 h 3833160"/>
              <a:gd name="connsiteX365" fmla="*/ 291298 w 1912672"/>
              <a:gd name="connsiteY365" fmla="*/ 3131978 h 3833160"/>
              <a:gd name="connsiteX366" fmla="*/ 333154 w 1912672"/>
              <a:gd name="connsiteY366" fmla="*/ 3128523 h 3833160"/>
              <a:gd name="connsiteX367" fmla="*/ 375359 w 1912672"/>
              <a:gd name="connsiteY367" fmla="*/ 3125974 h 3833160"/>
              <a:gd name="connsiteX368" fmla="*/ 416751 w 1912672"/>
              <a:gd name="connsiteY368" fmla="*/ 3130200 h 3833160"/>
              <a:gd name="connsiteX369" fmla="*/ 459928 w 1912672"/>
              <a:gd name="connsiteY369" fmla="*/ 3138683 h 3833160"/>
              <a:gd name="connsiteX370" fmla="*/ 504268 w 1912672"/>
              <a:gd name="connsiteY370" fmla="*/ 3151481 h 3833160"/>
              <a:gd name="connsiteX371" fmla="*/ 546509 w 1912672"/>
              <a:gd name="connsiteY371" fmla="*/ 3169029 h 3833160"/>
              <a:gd name="connsiteX372" fmla="*/ 591005 w 1912672"/>
              <a:gd name="connsiteY372" fmla="*/ 3194544 h 3833160"/>
              <a:gd name="connsiteX373" fmla="*/ 643386 w 1912672"/>
              <a:gd name="connsiteY373" fmla="*/ 3146702 h 3833160"/>
              <a:gd name="connsiteX374" fmla="*/ 689192 w 1912672"/>
              <a:gd name="connsiteY374" fmla="*/ 3097589 h 3833160"/>
              <a:gd name="connsiteX375" fmla="*/ 728837 w 1912672"/>
              <a:gd name="connsiteY375" fmla="*/ 3047570 h 3833160"/>
              <a:gd name="connsiteX376" fmla="*/ 763151 w 1912672"/>
              <a:gd name="connsiteY376" fmla="*/ 2997373 h 3833160"/>
              <a:gd name="connsiteX377" fmla="*/ 792509 w 1912672"/>
              <a:gd name="connsiteY377" fmla="*/ 2946426 h 3833160"/>
              <a:gd name="connsiteX378" fmla="*/ 818742 w 1912672"/>
              <a:gd name="connsiteY378" fmla="*/ 2896035 h 3833160"/>
              <a:gd name="connsiteX379" fmla="*/ 840539 w 1912672"/>
              <a:gd name="connsiteY379" fmla="*/ 2845651 h 3833160"/>
              <a:gd name="connsiteX380" fmla="*/ 868659 w 1912672"/>
              <a:gd name="connsiteY380" fmla="*/ 2777611 h 3833160"/>
              <a:gd name="connsiteX381" fmla="*/ 886079 w 1912672"/>
              <a:gd name="connsiteY381" fmla="*/ 2678806 h 3833160"/>
              <a:gd name="connsiteX382" fmla="*/ 894665 w 1912672"/>
              <a:gd name="connsiteY382" fmla="*/ 2574247 h 3833160"/>
              <a:gd name="connsiteX383" fmla="*/ 910157 w 1912672"/>
              <a:gd name="connsiteY383" fmla="*/ 2532162 h 3833160"/>
              <a:gd name="connsiteX384" fmla="*/ 923410 w 1912672"/>
              <a:gd name="connsiteY384" fmla="*/ 2485372 h 3833160"/>
              <a:gd name="connsiteX385" fmla="*/ 935916 w 1912672"/>
              <a:gd name="connsiteY385" fmla="*/ 2433353 h 3833160"/>
              <a:gd name="connsiteX386" fmla="*/ 947488 w 1912672"/>
              <a:gd name="connsiteY386" fmla="*/ 2377937 h 3833160"/>
              <a:gd name="connsiteX387" fmla="*/ 956821 w 1912672"/>
              <a:gd name="connsiteY387" fmla="*/ 2318077 h 3833160"/>
              <a:gd name="connsiteX388" fmla="*/ 963914 w 1912672"/>
              <a:gd name="connsiteY388" fmla="*/ 2257171 h 3833160"/>
              <a:gd name="connsiteX389" fmla="*/ 970820 w 1912672"/>
              <a:gd name="connsiteY389" fmla="*/ 2193390 h 3833160"/>
              <a:gd name="connsiteX390" fmla="*/ 975486 w 1912672"/>
              <a:gd name="connsiteY390" fmla="*/ 2128825 h 3833160"/>
              <a:gd name="connsiteX391" fmla="*/ 979406 w 1912672"/>
              <a:gd name="connsiteY391" fmla="*/ 2061646 h 3833160"/>
              <a:gd name="connsiteX392" fmla="*/ 979406 w 1912672"/>
              <a:gd name="connsiteY392" fmla="*/ 1995512 h 3833160"/>
              <a:gd name="connsiteX393" fmla="*/ 979406 w 1912672"/>
              <a:gd name="connsiteY393" fmla="*/ 1930162 h 3833160"/>
              <a:gd name="connsiteX394" fmla="*/ 975486 w 1912672"/>
              <a:gd name="connsiteY394" fmla="*/ 1864552 h 3833160"/>
              <a:gd name="connsiteX395" fmla="*/ 970073 w 1912672"/>
              <a:gd name="connsiteY395" fmla="*/ 1801555 h 3833160"/>
              <a:gd name="connsiteX396" fmla="*/ 963167 w 1912672"/>
              <a:gd name="connsiteY396" fmla="*/ 1740126 h 3833160"/>
              <a:gd name="connsiteX397" fmla="*/ 952901 w 1912672"/>
              <a:gd name="connsiteY397" fmla="*/ 1680789 h 3833160"/>
              <a:gd name="connsiteX398" fmla="*/ 938902 w 1912672"/>
              <a:gd name="connsiteY398" fmla="*/ 1625634 h 3833160"/>
              <a:gd name="connsiteX399" fmla="*/ 923410 w 1912672"/>
              <a:gd name="connsiteY399" fmla="*/ 1573354 h 3833160"/>
              <a:gd name="connsiteX400" fmla="*/ 904744 w 1912672"/>
              <a:gd name="connsiteY400" fmla="*/ 1526564 h 3833160"/>
              <a:gd name="connsiteX401" fmla="*/ 883839 w 1912672"/>
              <a:gd name="connsiteY401" fmla="*/ 1485263 h 3833160"/>
              <a:gd name="connsiteX402" fmla="*/ 859574 w 1912672"/>
              <a:gd name="connsiteY402" fmla="*/ 1448667 h 3833160"/>
              <a:gd name="connsiteX403" fmla="*/ 832510 w 1912672"/>
              <a:gd name="connsiteY403" fmla="*/ 1419129 h 3833160"/>
              <a:gd name="connsiteX404" fmla="*/ 801338 w 1912672"/>
              <a:gd name="connsiteY404" fmla="*/ 1396649 h 3833160"/>
              <a:gd name="connsiteX405" fmla="*/ 774834 w 1912672"/>
              <a:gd name="connsiteY405" fmla="*/ 1383318 h 3833160"/>
              <a:gd name="connsiteX406" fmla="*/ 745342 w 1912672"/>
              <a:gd name="connsiteY406" fmla="*/ 1377829 h 3833160"/>
              <a:gd name="connsiteX407" fmla="*/ 714918 w 1912672"/>
              <a:gd name="connsiteY407" fmla="*/ 1377829 h 3833160"/>
              <a:gd name="connsiteX408" fmla="*/ 683187 w 1912672"/>
              <a:gd name="connsiteY408" fmla="*/ 1381750 h 3833160"/>
              <a:gd name="connsiteX409" fmla="*/ 652016 w 1912672"/>
              <a:gd name="connsiteY409" fmla="*/ 1388023 h 3833160"/>
              <a:gd name="connsiteX410" fmla="*/ 620845 w 1912672"/>
              <a:gd name="connsiteY410" fmla="*/ 1396649 h 3833160"/>
              <a:gd name="connsiteX411" fmla="*/ 589860 w 1912672"/>
              <a:gd name="connsiteY411" fmla="*/ 1403446 h 3833160"/>
              <a:gd name="connsiteX412" fmla="*/ 559436 w 1912672"/>
              <a:gd name="connsiteY412" fmla="*/ 1410503 h 3833160"/>
              <a:gd name="connsiteX413" fmla="*/ 531438 w 1912672"/>
              <a:gd name="connsiteY413" fmla="*/ 1414424 h 3833160"/>
              <a:gd name="connsiteX414" fmla="*/ 467602 w 1912672"/>
              <a:gd name="connsiteY414" fmla="*/ 1417561 h 3833160"/>
              <a:gd name="connsiteX415" fmla="*/ 405447 w 1912672"/>
              <a:gd name="connsiteY415" fmla="*/ 1414424 h 3833160"/>
              <a:gd name="connsiteX416" fmla="*/ 347958 w 1912672"/>
              <a:gd name="connsiteY416" fmla="*/ 1407367 h 3833160"/>
              <a:gd name="connsiteX417" fmla="*/ 292708 w 1912672"/>
              <a:gd name="connsiteY417" fmla="*/ 1397433 h 3833160"/>
              <a:gd name="connsiteX418" fmla="*/ 238952 w 1912672"/>
              <a:gd name="connsiteY418" fmla="*/ 1384886 h 3833160"/>
              <a:gd name="connsiteX419" fmla="*/ 187622 w 1912672"/>
              <a:gd name="connsiteY419" fmla="*/ 1372339 h 3833160"/>
              <a:gd name="connsiteX420" fmla="*/ 139466 w 1912672"/>
              <a:gd name="connsiteY420" fmla="*/ 1358485 h 3833160"/>
              <a:gd name="connsiteX421" fmla="*/ 142639 w 1912672"/>
              <a:gd name="connsiteY421" fmla="*/ 1342801 h 3833160"/>
              <a:gd name="connsiteX422" fmla="*/ 208714 w 1912672"/>
              <a:gd name="connsiteY422" fmla="*/ 1352212 h 3833160"/>
              <a:gd name="connsiteX423" fmla="*/ 274043 w 1912672"/>
              <a:gd name="connsiteY423" fmla="*/ 1358485 h 3833160"/>
              <a:gd name="connsiteX424" fmla="*/ 337878 w 1912672"/>
              <a:gd name="connsiteY424" fmla="*/ 1360838 h 3833160"/>
              <a:gd name="connsiteX425" fmla="*/ 400034 w 1912672"/>
              <a:gd name="connsiteY425" fmla="*/ 1358485 h 3833160"/>
              <a:gd name="connsiteX426" fmla="*/ 460696 w 1912672"/>
              <a:gd name="connsiteY426" fmla="*/ 1349859 h 3833160"/>
              <a:gd name="connsiteX427" fmla="*/ 519865 w 1912672"/>
              <a:gd name="connsiteY427" fmla="*/ 1336528 h 3833160"/>
              <a:gd name="connsiteX428" fmla="*/ 576608 w 1912672"/>
              <a:gd name="connsiteY428" fmla="*/ 1318753 h 3833160"/>
              <a:gd name="connsiteX429" fmla="*/ 630177 w 1912672"/>
              <a:gd name="connsiteY429" fmla="*/ 1292874 h 3833160"/>
              <a:gd name="connsiteX430" fmla="*/ 699426 w 1912672"/>
              <a:gd name="connsiteY430" fmla="*/ 1258631 h 3833160"/>
              <a:gd name="connsiteX431" fmla="*/ 572688 w 1912672"/>
              <a:gd name="connsiteY431" fmla="*/ 1147276 h 3833160"/>
              <a:gd name="connsiteX432" fmla="*/ 459203 w 1912672"/>
              <a:gd name="connsiteY432" fmla="*/ 1022589 h 3833160"/>
              <a:gd name="connsiteX433" fmla="*/ 396861 w 1912672"/>
              <a:gd name="connsiteY433" fmla="*/ 1029647 h 3833160"/>
              <a:gd name="connsiteX434" fmla="*/ 336198 w 1912672"/>
              <a:gd name="connsiteY434" fmla="*/ 1029647 h 3833160"/>
              <a:gd name="connsiteX435" fmla="*/ 280949 w 1912672"/>
              <a:gd name="connsiteY435" fmla="*/ 1022589 h 3833160"/>
              <a:gd name="connsiteX436" fmla="*/ 228873 w 1912672"/>
              <a:gd name="connsiteY436" fmla="*/ 1007951 h 3833160"/>
              <a:gd name="connsiteX437" fmla="*/ 180716 w 1912672"/>
              <a:gd name="connsiteY437" fmla="*/ 986777 h 3833160"/>
              <a:gd name="connsiteX438" fmla="*/ 138719 w 1912672"/>
              <a:gd name="connsiteY438" fmla="*/ 960376 h 3833160"/>
              <a:gd name="connsiteX439" fmla="*/ 101389 w 1912672"/>
              <a:gd name="connsiteY439" fmla="*/ 927701 h 3833160"/>
              <a:gd name="connsiteX440" fmla="*/ 70218 w 1912672"/>
              <a:gd name="connsiteY440" fmla="*/ 889537 h 3833160"/>
              <a:gd name="connsiteX441" fmla="*/ 46139 w 1912672"/>
              <a:gd name="connsiteY441" fmla="*/ 848236 h 3833160"/>
              <a:gd name="connsiteX442" fmla="*/ 49312 w 1912672"/>
              <a:gd name="connsiteY442" fmla="*/ 841179 h 3833160"/>
              <a:gd name="connsiteX443" fmla="*/ 59392 w 1912672"/>
              <a:gd name="connsiteY443" fmla="*/ 848236 h 3833160"/>
              <a:gd name="connsiteX444" fmla="*/ 71897 w 1912672"/>
              <a:gd name="connsiteY444" fmla="*/ 875422 h 3833160"/>
              <a:gd name="connsiteX445" fmla="*/ 92056 w 1912672"/>
              <a:gd name="connsiteY445" fmla="*/ 898948 h 3833160"/>
              <a:gd name="connsiteX446" fmla="*/ 116881 w 1912672"/>
              <a:gd name="connsiteY446" fmla="*/ 922212 h 3833160"/>
              <a:gd name="connsiteX447" fmla="*/ 146559 w 1912672"/>
              <a:gd name="connsiteY447" fmla="*/ 940248 h 3833160"/>
              <a:gd name="connsiteX448" fmla="*/ 180716 w 1912672"/>
              <a:gd name="connsiteY448" fmla="*/ 955671 h 3833160"/>
              <a:gd name="connsiteX449" fmla="*/ 216554 w 1912672"/>
              <a:gd name="connsiteY449" fmla="*/ 967434 h 3833160"/>
              <a:gd name="connsiteX450" fmla="*/ 254631 w 1912672"/>
              <a:gd name="connsiteY450" fmla="*/ 974492 h 3833160"/>
              <a:gd name="connsiteX451" fmla="*/ 294201 w 1912672"/>
              <a:gd name="connsiteY451" fmla="*/ 976844 h 3833160"/>
              <a:gd name="connsiteX452" fmla="*/ 332279 w 1912672"/>
              <a:gd name="connsiteY452" fmla="*/ 976060 h 3833160"/>
              <a:gd name="connsiteX453" fmla="*/ 353371 w 1912672"/>
              <a:gd name="connsiteY453" fmla="*/ 972923 h 3833160"/>
              <a:gd name="connsiteX454" fmla="*/ 372036 w 1912672"/>
              <a:gd name="connsiteY454" fmla="*/ 972923 h 3833160"/>
              <a:gd name="connsiteX455" fmla="*/ 388275 w 1912672"/>
              <a:gd name="connsiteY455" fmla="*/ 969786 h 3833160"/>
              <a:gd name="connsiteX456" fmla="*/ 403954 w 1912672"/>
              <a:gd name="connsiteY456" fmla="*/ 965865 h 3833160"/>
              <a:gd name="connsiteX457" fmla="*/ 417206 w 1912672"/>
              <a:gd name="connsiteY457" fmla="*/ 957239 h 3833160"/>
              <a:gd name="connsiteX458" fmla="*/ 379875 w 1912672"/>
              <a:gd name="connsiteY458" fmla="*/ 886400 h 3833160"/>
              <a:gd name="connsiteX459" fmla="*/ 347958 w 1912672"/>
              <a:gd name="connsiteY459" fmla="*/ 817130 h 3833160"/>
              <a:gd name="connsiteX460" fmla="*/ 317533 w 1912672"/>
              <a:gd name="connsiteY460" fmla="*/ 744723 h 3833160"/>
              <a:gd name="connsiteX461" fmla="*/ 291215 w 1912672"/>
              <a:gd name="connsiteY461" fmla="*/ 669963 h 3833160"/>
              <a:gd name="connsiteX462" fmla="*/ 265457 w 1912672"/>
              <a:gd name="connsiteY462" fmla="*/ 588930 h 3833160"/>
              <a:gd name="connsiteX463" fmla="*/ 241379 w 1912672"/>
              <a:gd name="connsiteY463" fmla="*/ 501623 h 3833160"/>
              <a:gd name="connsiteX464" fmla="*/ 238952 w 1912672"/>
              <a:gd name="connsiteY464" fmla="*/ 485939 h 3833160"/>
              <a:gd name="connsiteX465" fmla="*/ 232793 w 1912672"/>
              <a:gd name="connsiteY465" fmla="*/ 464243 h 3833160"/>
              <a:gd name="connsiteX466" fmla="*/ 228873 w 1912672"/>
              <a:gd name="connsiteY466" fmla="*/ 440194 h 3833160"/>
              <a:gd name="connsiteX467" fmla="*/ 223460 w 1912672"/>
              <a:gd name="connsiteY467" fmla="*/ 415884 h 3833160"/>
              <a:gd name="connsiteX468" fmla="*/ 218794 w 1912672"/>
              <a:gd name="connsiteY468" fmla="*/ 389483 h 3833160"/>
              <a:gd name="connsiteX469" fmla="*/ 217300 w 1912672"/>
              <a:gd name="connsiteY469" fmla="*/ 365173 h 3833160"/>
              <a:gd name="connsiteX470" fmla="*/ 217300 w 1912672"/>
              <a:gd name="connsiteY470" fmla="*/ 342693 h 3833160"/>
              <a:gd name="connsiteX471" fmla="*/ 220287 w 1912672"/>
              <a:gd name="connsiteY471" fmla="*/ 322565 h 3833160"/>
              <a:gd name="connsiteX472" fmla="*/ 225886 w 1912672"/>
              <a:gd name="connsiteY472" fmla="*/ 308450 h 3833160"/>
              <a:gd name="connsiteX473" fmla="*/ 232793 w 1912672"/>
              <a:gd name="connsiteY473" fmla="*/ 311586 h 3833160"/>
              <a:gd name="connsiteX474" fmla="*/ 238952 w 1912672"/>
              <a:gd name="connsiteY474" fmla="*/ 391051 h 3833160"/>
              <a:gd name="connsiteX475" fmla="*/ 252951 w 1912672"/>
              <a:gd name="connsiteY475" fmla="*/ 470516 h 3833160"/>
              <a:gd name="connsiteX476" fmla="*/ 274043 w 1912672"/>
              <a:gd name="connsiteY476" fmla="*/ 548413 h 3833160"/>
              <a:gd name="connsiteX477" fmla="*/ 299614 w 1912672"/>
              <a:gd name="connsiteY477" fmla="*/ 620036 h 3833160"/>
              <a:gd name="connsiteX478" fmla="*/ 327612 w 1912672"/>
              <a:gd name="connsiteY478" fmla="*/ 686954 h 3833160"/>
              <a:gd name="connsiteX479" fmla="*/ 353371 w 1912672"/>
              <a:gd name="connsiteY479" fmla="*/ 730607 h 3833160"/>
              <a:gd name="connsiteX480" fmla="*/ 350197 w 1912672"/>
              <a:gd name="connsiteY480" fmla="*/ 732176 h 3833160"/>
              <a:gd name="connsiteX481" fmla="*/ 350197 w 1912672"/>
              <a:gd name="connsiteY481" fmla="*/ 733744 h 3833160"/>
              <a:gd name="connsiteX482" fmla="*/ 351877 w 1912672"/>
              <a:gd name="connsiteY482" fmla="*/ 735313 h 3833160"/>
              <a:gd name="connsiteX483" fmla="*/ 353371 w 1912672"/>
              <a:gd name="connsiteY483" fmla="*/ 736097 h 3833160"/>
              <a:gd name="connsiteX484" fmla="*/ 356544 w 1912672"/>
              <a:gd name="connsiteY484" fmla="*/ 737665 h 3833160"/>
              <a:gd name="connsiteX485" fmla="*/ 357290 w 1912672"/>
              <a:gd name="connsiteY485" fmla="*/ 740802 h 3833160"/>
              <a:gd name="connsiteX486" fmla="*/ 358784 w 1912672"/>
              <a:gd name="connsiteY486" fmla="*/ 742370 h 3833160"/>
              <a:gd name="connsiteX487" fmla="*/ 360277 w 1912672"/>
              <a:gd name="connsiteY487" fmla="*/ 744723 h 3833160"/>
              <a:gd name="connsiteX488" fmla="*/ 360277 w 1912672"/>
              <a:gd name="connsiteY488" fmla="*/ 743154 h 3833160"/>
              <a:gd name="connsiteX489" fmla="*/ 358784 w 1912672"/>
              <a:gd name="connsiteY489" fmla="*/ 742370 h 3833160"/>
              <a:gd name="connsiteX490" fmla="*/ 353371 w 1912672"/>
              <a:gd name="connsiteY490" fmla="*/ 730607 h 3833160"/>
              <a:gd name="connsiteX491" fmla="*/ 372036 w 1912672"/>
              <a:gd name="connsiteY491" fmla="*/ 716492 h 3833160"/>
              <a:gd name="connsiteX492" fmla="*/ 389955 w 1912672"/>
              <a:gd name="connsiteY492" fmla="*/ 692443 h 3833160"/>
              <a:gd name="connsiteX493" fmla="*/ 406940 w 1912672"/>
              <a:gd name="connsiteY493" fmla="*/ 664474 h 3833160"/>
              <a:gd name="connsiteX494" fmla="*/ 422619 w 1912672"/>
              <a:gd name="connsiteY494" fmla="*/ 630231 h 3833160"/>
              <a:gd name="connsiteX495" fmla="*/ 436618 w 1912672"/>
              <a:gd name="connsiteY495" fmla="*/ 592066 h 3833160"/>
              <a:gd name="connsiteX496" fmla="*/ 449870 w 1912672"/>
              <a:gd name="connsiteY496" fmla="*/ 552334 h 3833160"/>
              <a:gd name="connsiteX497" fmla="*/ 460696 w 1912672"/>
              <a:gd name="connsiteY497" fmla="*/ 511033 h 3833160"/>
              <a:gd name="connsiteX498" fmla="*/ 470776 w 1912672"/>
              <a:gd name="connsiteY498" fmla="*/ 471301 h 3833160"/>
              <a:gd name="connsiteX499" fmla="*/ 479362 w 1912672"/>
              <a:gd name="connsiteY499" fmla="*/ 433136 h 3833160"/>
              <a:gd name="connsiteX500" fmla="*/ 480855 w 1912672"/>
              <a:gd name="connsiteY500" fmla="*/ 484370 h 3833160"/>
              <a:gd name="connsiteX501" fmla="*/ 479362 w 1912672"/>
              <a:gd name="connsiteY501" fmla="*/ 531161 h 3833160"/>
              <a:gd name="connsiteX502" fmla="*/ 472269 w 1912672"/>
              <a:gd name="connsiteY502" fmla="*/ 574814 h 3833160"/>
              <a:gd name="connsiteX503" fmla="*/ 462189 w 1912672"/>
              <a:gd name="connsiteY503" fmla="*/ 618468 h 3833160"/>
              <a:gd name="connsiteX504" fmla="*/ 448190 w 1912672"/>
              <a:gd name="connsiteY504" fmla="*/ 659769 h 3833160"/>
              <a:gd name="connsiteX505" fmla="*/ 428032 w 1912672"/>
              <a:gd name="connsiteY505" fmla="*/ 701069 h 3833160"/>
              <a:gd name="connsiteX506" fmla="*/ 381369 w 1912672"/>
              <a:gd name="connsiteY506" fmla="*/ 791252 h 3833160"/>
              <a:gd name="connsiteX507" fmla="*/ 429525 w 1912672"/>
              <a:gd name="connsiteY507" fmla="*/ 863920 h 3833160"/>
              <a:gd name="connsiteX508" fmla="*/ 481601 w 1912672"/>
              <a:gd name="connsiteY508" fmla="*/ 931622 h 3833160"/>
              <a:gd name="connsiteX509" fmla="*/ 538531 w 1912672"/>
              <a:gd name="connsiteY509" fmla="*/ 995403 h 3833160"/>
              <a:gd name="connsiteX510" fmla="*/ 599193 w 1912672"/>
              <a:gd name="connsiteY510" fmla="*/ 1053957 h 3833160"/>
              <a:gd name="connsiteX511" fmla="*/ 816831 w 1912672"/>
              <a:gd name="connsiteY511" fmla="*/ 1205045 h 3833160"/>
              <a:gd name="connsiteX512" fmla="*/ 823924 w 1912672"/>
              <a:gd name="connsiteY512" fmla="*/ 1199555 h 3833160"/>
              <a:gd name="connsiteX513" fmla="*/ 806005 w 1912672"/>
              <a:gd name="connsiteY513" fmla="*/ 1132637 h 3833160"/>
              <a:gd name="connsiteX514" fmla="*/ 792006 w 1912672"/>
              <a:gd name="connsiteY514" fmla="*/ 1060753 h 3833160"/>
              <a:gd name="connsiteX515" fmla="*/ 780247 w 1912672"/>
              <a:gd name="connsiteY515" fmla="*/ 982856 h 3833160"/>
              <a:gd name="connsiteX516" fmla="*/ 774834 w 1912672"/>
              <a:gd name="connsiteY516" fmla="*/ 903391 h 3833160"/>
              <a:gd name="connsiteX517" fmla="*/ 770167 w 1912672"/>
              <a:gd name="connsiteY517" fmla="*/ 820267 h 3833160"/>
              <a:gd name="connsiteX518" fmla="*/ 770167 w 1912672"/>
              <a:gd name="connsiteY518" fmla="*/ 735313 h 3833160"/>
              <a:gd name="connsiteX519" fmla="*/ 773340 w 1912672"/>
              <a:gd name="connsiteY519" fmla="*/ 649574 h 3833160"/>
              <a:gd name="connsiteX520" fmla="*/ 780247 w 1912672"/>
              <a:gd name="connsiteY520" fmla="*/ 564620 h 3833160"/>
              <a:gd name="connsiteX521" fmla="*/ 790513 w 1912672"/>
              <a:gd name="connsiteY521" fmla="*/ 479927 h 3833160"/>
              <a:gd name="connsiteX522" fmla="*/ 801338 w 1912672"/>
              <a:gd name="connsiteY522" fmla="*/ 398109 h 3833160"/>
              <a:gd name="connsiteX523" fmla="*/ 816831 w 1912672"/>
              <a:gd name="connsiteY523" fmla="*/ 318644 h 3833160"/>
              <a:gd name="connsiteX524" fmla="*/ 835496 w 1912672"/>
              <a:gd name="connsiteY524" fmla="*/ 243884 h 3833160"/>
              <a:gd name="connsiteX525" fmla="*/ 854908 w 1912672"/>
              <a:gd name="connsiteY525" fmla="*/ 173046 h 3833160"/>
              <a:gd name="connsiteX526" fmla="*/ 877493 w 1912672"/>
              <a:gd name="connsiteY526" fmla="*/ 109003 h 3833160"/>
              <a:gd name="connsiteX527" fmla="*/ 901571 w 1912672"/>
              <a:gd name="connsiteY527" fmla="*/ 50711 h 3833160"/>
              <a:gd name="connsiteX528" fmla="*/ 930503 w 1912672"/>
              <a:gd name="connsiteY528" fmla="*/ 0 h 3833160"/>
              <a:gd name="connsiteX0" fmla="*/ 930503 w 1912672"/>
              <a:gd name="connsiteY0" fmla="*/ 0 h 3833160"/>
              <a:gd name="connsiteX1" fmla="*/ 927329 w 1912672"/>
              <a:gd name="connsiteY1" fmla="*/ 12547 h 3833160"/>
              <a:gd name="connsiteX2" fmla="*/ 925836 w 1912672"/>
              <a:gd name="connsiteY2" fmla="*/ 20912 h 3833160"/>
              <a:gd name="connsiteX3" fmla="*/ 924156 w 1912672"/>
              <a:gd name="connsiteY3" fmla="*/ 26401 h 3833160"/>
              <a:gd name="connsiteX4" fmla="*/ 924156 w 1912672"/>
              <a:gd name="connsiteY4" fmla="*/ 29538 h 3833160"/>
              <a:gd name="connsiteX5" fmla="*/ 925836 w 1912672"/>
              <a:gd name="connsiteY5" fmla="*/ 31106 h 3833160"/>
              <a:gd name="connsiteX6" fmla="*/ 925836 w 1912672"/>
              <a:gd name="connsiteY6" fmla="*/ 32675 h 3833160"/>
              <a:gd name="connsiteX7" fmla="*/ 927329 w 1912672"/>
              <a:gd name="connsiteY7" fmla="*/ 32675 h 3833160"/>
              <a:gd name="connsiteX8" fmla="*/ 927329 w 1912672"/>
              <a:gd name="connsiteY8" fmla="*/ 35027 h 3833160"/>
              <a:gd name="connsiteX9" fmla="*/ 925836 w 1912672"/>
              <a:gd name="connsiteY9" fmla="*/ 39733 h 3833160"/>
              <a:gd name="connsiteX10" fmla="*/ 924156 w 1912672"/>
              <a:gd name="connsiteY10" fmla="*/ 46790 h 3833160"/>
              <a:gd name="connsiteX11" fmla="*/ 921917 w 1912672"/>
              <a:gd name="connsiteY11" fmla="*/ 57769 h 3833160"/>
              <a:gd name="connsiteX12" fmla="*/ 917250 w 1912672"/>
              <a:gd name="connsiteY12" fmla="*/ 73192 h 3833160"/>
              <a:gd name="connsiteX13" fmla="*/ 910157 w 1912672"/>
              <a:gd name="connsiteY13" fmla="*/ 95149 h 3833160"/>
              <a:gd name="connsiteX14" fmla="*/ 903251 w 1912672"/>
              <a:gd name="connsiteY14" fmla="*/ 121550 h 3833160"/>
              <a:gd name="connsiteX15" fmla="*/ 892239 w 1912672"/>
              <a:gd name="connsiteY15" fmla="*/ 155793 h 3833160"/>
              <a:gd name="connsiteX16" fmla="*/ 879173 w 1912672"/>
              <a:gd name="connsiteY16" fmla="*/ 197094 h 3833160"/>
              <a:gd name="connsiteX17" fmla="*/ 863494 w 1912672"/>
              <a:gd name="connsiteY17" fmla="*/ 261659 h 3833160"/>
              <a:gd name="connsiteX18" fmla="*/ 852668 w 1912672"/>
              <a:gd name="connsiteY18" fmla="*/ 330930 h 3833160"/>
              <a:gd name="connsiteX19" fmla="*/ 844082 w 1912672"/>
              <a:gd name="connsiteY19" fmla="*/ 402030 h 3833160"/>
              <a:gd name="connsiteX20" fmla="*/ 832510 w 1912672"/>
              <a:gd name="connsiteY20" fmla="*/ 477574 h 3833160"/>
              <a:gd name="connsiteX21" fmla="*/ 830830 w 1912672"/>
              <a:gd name="connsiteY21" fmla="*/ 493781 h 3833160"/>
              <a:gd name="connsiteX22" fmla="*/ 828590 w 1912672"/>
              <a:gd name="connsiteY22" fmla="*/ 518091 h 3833160"/>
              <a:gd name="connsiteX23" fmla="*/ 826910 w 1912672"/>
              <a:gd name="connsiteY23" fmla="*/ 543708 h 3833160"/>
              <a:gd name="connsiteX24" fmla="*/ 825417 w 1912672"/>
              <a:gd name="connsiteY24" fmla="*/ 571677 h 3833160"/>
              <a:gd name="connsiteX25" fmla="*/ 825417 w 1912672"/>
              <a:gd name="connsiteY25" fmla="*/ 600431 h 3833160"/>
              <a:gd name="connsiteX26" fmla="*/ 828590 w 1912672"/>
              <a:gd name="connsiteY26" fmla="*/ 626310 h 3833160"/>
              <a:gd name="connsiteX27" fmla="*/ 832510 w 1912672"/>
              <a:gd name="connsiteY27" fmla="*/ 648790 h 3833160"/>
              <a:gd name="connsiteX28" fmla="*/ 839416 w 1912672"/>
              <a:gd name="connsiteY28" fmla="*/ 664474 h 3833160"/>
              <a:gd name="connsiteX29" fmla="*/ 876746 w 1912672"/>
              <a:gd name="connsiteY29" fmla="*/ 661337 h 3833160"/>
              <a:gd name="connsiteX30" fmla="*/ 913330 w 1912672"/>
              <a:gd name="connsiteY30" fmla="*/ 648790 h 3833160"/>
              <a:gd name="connsiteX31" fmla="*/ 948235 w 1912672"/>
              <a:gd name="connsiteY31" fmla="*/ 628662 h 3833160"/>
              <a:gd name="connsiteX32" fmla="*/ 984072 w 1912672"/>
              <a:gd name="connsiteY32" fmla="*/ 600431 h 3833160"/>
              <a:gd name="connsiteX33" fmla="*/ 1016736 w 1912672"/>
              <a:gd name="connsiteY33" fmla="*/ 567756 h 3833160"/>
              <a:gd name="connsiteX34" fmla="*/ 1048654 w 1912672"/>
              <a:gd name="connsiteY34" fmla="*/ 528024 h 3833160"/>
              <a:gd name="connsiteX35" fmla="*/ 1078892 w 1912672"/>
              <a:gd name="connsiteY35" fmla="*/ 485939 h 3833160"/>
              <a:gd name="connsiteX36" fmla="*/ 1106890 w 1912672"/>
              <a:gd name="connsiteY36" fmla="*/ 441763 h 3833160"/>
              <a:gd name="connsiteX37" fmla="*/ 1134141 w 1912672"/>
              <a:gd name="connsiteY37" fmla="*/ 394972 h 3833160"/>
              <a:gd name="connsiteX38" fmla="*/ 1157473 w 1912672"/>
              <a:gd name="connsiteY38" fmla="*/ 346614 h 3833160"/>
              <a:gd name="connsiteX39" fmla="*/ 1179311 w 1912672"/>
              <a:gd name="connsiteY39" fmla="*/ 299824 h 3833160"/>
              <a:gd name="connsiteX40" fmla="*/ 1197230 w 1912672"/>
              <a:gd name="connsiteY40" fmla="*/ 254602 h 3833160"/>
              <a:gd name="connsiteX41" fmla="*/ 1205816 w 1912672"/>
              <a:gd name="connsiteY41" fmla="*/ 254602 h 3833160"/>
              <a:gd name="connsiteX42" fmla="*/ 1205816 w 1912672"/>
              <a:gd name="connsiteY42" fmla="*/ 259307 h 3833160"/>
              <a:gd name="connsiteX43" fmla="*/ 1191817 w 1912672"/>
              <a:gd name="connsiteY43" fmla="*/ 304529 h 3833160"/>
              <a:gd name="connsiteX44" fmla="*/ 1176138 w 1912672"/>
              <a:gd name="connsiteY44" fmla="*/ 351319 h 3833160"/>
              <a:gd name="connsiteX45" fmla="*/ 1159153 w 1912672"/>
              <a:gd name="connsiteY45" fmla="*/ 396541 h 3833160"/>
              <a:gd name="connsiteX46" fmla="*/ 1141981 w 1912672"/>
              <a:gd name="connsiteY46" fmla="*/ 440194 h 3833160"/>
              <a:gd name="connsiteX47" fmla="*/ 1124062 w 1912672"/>
              <a:gd name="connsiteY47" fmla="*/ 482802 h 3833160"/>
              <a:gd name="connsiteX48" fmla="*/ 1103903 w 1912672"/>
              <a:gd name="connsiteY48" fmla="*/ 522535 h 3833160"/>
              <a:gd name="connsiteX49" fmla="*/ 1082812 w 1912672"/>
              <a:gd name="connsiteY49" fmla="*/ 560699 h 3833160"/>
              <a:gd name="connsiteX50" fmla="*/ 1057240 w 1912672"/>
              <a:gd name="connsiteY50" fmla="*/ 595726 h 3833160"/>
              <a:gd name="connsiteX51" fmla="*/ 1030735 w 1912672"/>
              <a:gd name="connsiteY51" fmla="*/ 630231 h 3833160"/>
              <a:gd name="connsiteX52" fmla="*/ 999564 w 1912672"/>
              <a:gd name="connsiteY52" fmla="*/ 658200 h 3833160"/>
              <a:gd name="connsiteX53" fmla="*/ 963914 w 1912672"/>
              <a:gd name="connsiteY53" fmla="*/ 683817 h 3833160"/>
              <a:gd name="connsiteX54" fmla="*/ 924156 w 1912672"/>
              <a:gd name="connsiteY54" fmla="*/ 706559 h 3833160"/>
              <a:gd name="connsiteX55" fmla="*/ 882159 w 1912672"/>
              <a:gd name="connsiteY55" fmla="*/ 723550 h 3833160"/>
              <a:gd name="connsiteX56" fmla="*/ 832510 w 1912672"/>
              <a:gd name="connsiteY56" fmla="*/ 735313 h 3833160"/>
              <a:gd name="connsiteX57" fmla="*/ 834003 w 1912672"/>
              <a:gd name="connsiteY57" fmla="*/ 817130 h 3833160"/>
              <a:gd name="connsiteX58" fmla="*/ 840909 w 1912672"/>
              <a:gd name="connsiteY58" fmla="*/ 895027 h 3833160"/>
              <a:gd name="connsiteX59" fmla="*/ 852668 w 1912672"/>
              <a:gd name="connsiteY59" fmla="*/ 969002 h 3833160"/>
              <a:gd name="connsiteX60" fmla="*/ 868160 w 1912672"/>
              <a:gd name="connsiteY60" fmla="*/ 1039057 h 3833160"/>
              <a:gd name="connsiteX61" fmla="*/ 887572 w 1912672"/>
              <a:gd name="connsiteY61" fmla="*/ 1105975 h 3833160"/>
              <a:gd name="connsiteX62" fmla="*/ 908664 w 1912672"/>
              <a:gd name="connsiteY62" fmla="*/ 1170017 h 3833160"/>
              <a:gd name="connsiteX63" fmla="*/ 932742 w 1912672"/>
              <a:gd name="connsiteY63" fmla="*/ 1230662 h 3833160"/>
              <a:gd name="connsiteX64" fmla="*/ 956821 w 1912672"/>
              <a:gd name="connsiteY64" fmla="*/ 1289738 h 3833160"/>
              <a:gd name="connsiteX65" fmla="*/ 963914 w 1912672"/>
              <a:gd name="connsiteY65" fmla="*/ 1303853 h 3833160"/>
              <a:gd name="connsiteX66" fmla="*/ 970073 w 1912672"/>
              <a:gd name="connsiteY66" fmla="*/ 1321105 h 3833160"/>
              <a:gd name="connsiteX67" fmla="*/ 978659 w 1912672"/>
              <a:gd name="connsiteY67" fmla="*/ 1339665 h 3833160"/>
              <a:gd name="connsiteX68" fmla="*/ 986499 w 1912672"/>
              <a:gd name="connsiteY68" fmla="*/ 1359269 h 3833160"/>
              <a:gd name="connsiteX69" fmla="*/ 996578 w 1912672"/>
              <a:gd name="connsiteY69" fmla="*/ 1377829 h 3833160"/>
              <a:gd name="connsiteX70" fmla="*/ 1008150 w 1912672"/>
              <a:gd name="connsiteY70" fmla="*/ 1393512 h 3833160"/>
              <a:gd name="connsiteX71" fmla="*/ 1022149 w 1912672"/>
              <a:gd name="connsiteY71" fmla="*/ 1407367 h 3833160"/>
              <a:gd name="connsiteX72" fmla="*/ 1037828 w 1912672"/>
              <a:gd name="connsiteY72" fmla="*/ 1417561 h 3833160"/>
              <a:gd name="connsiteX73" fmla="*/ 1056494 w 1912672"/>
              <a:gd name="connsiteY73" fmla="*/ 1421482 h 3833160"/>
              <a:gd name="connsiteX74" fmla="*/ 1075906 w 1912672"/>
              <a:gd name="connsiteY74" fmla="*/ 1420698 h 3833160"/>
              <a:gd name="connsiteX75" fmla="*/ 1110810 w 1912672"/>
              <a:gd name="connsiteY75" fmla="*/ 1408935 h 3833160"/>
              <a:gd name="connsiteX76" fmla="*/ 1141981 w 1912672"/>
              <a:gd name="connsiteY76" fmla="*/ 1389592 h 3833160"/>
              <a:gd name="connsiteX77" fmla="*/ 1172219 w 1912672"/>
              <a:gd name="connsiteY77" fmla="*/ 1365282 h 3833160"/>
              <a:gd name="connsiteX78" fmla="*/ 1197230 w 1912672"/>
              <a:gd name="connsiteY78" fmla="*/ 1336528 h 3833160"/>
              <a:gd name="connsiteX79" fmla="*/ 1221308 w 1912672"/>
              <a:gd name="connsiteY79" fmla="*/ 1305421 h 3833160"/>
              <a:gd name="connsiteX80" fmla="*/ 1243893 w 1912672"/>
              <a:gd name="connsiteY80" fmla="*/ 1272747 h 3833160"/>
              <a:gd name="connsiteX81" fmla="*/ 1264052 w 1912672"/>
              <a:gd name="connsiteY81" fmla="*/ 1241640 h 3833160"/>
              <a:gd name="connsiteX82" fmla="*/ 1281224 w 1912672"/>
              <a:gd name="connsiteY82" fmla="*/ 1211841 h 3833160"/>
              <a:gd name="connsiteX83" fmla="*/ 1319301 w 1912672"/>
              <a:gd name="connsiteY83" fmla="*/ 1144139 h 3833160"/>
              <a:gd name="connsiteX84" fmla="*/ 1355885 w 1912672"/>
              <a:gd name="connsiteY84" fmla="*/ 1067811 h 3833160"/>
              <a:gd name="connsiteX85" fmla="*/ 1392469 w 1912672"/>
              <a:gd name="connsiteY85" fmla="*/ 984425 h 3833160"/>
              <a:gd name="connsiteX86" fmla="*/ 1426627 w 1912672"/>
              <a:gd name="connsiteY86" fmla="*/ 893458 h 3833160"/>
              <a:gd name="connsiteX87" fmla="*/ 1457798 w 1912672"/>
              <a:gd name="connsiteY87" fmla="*/ 797525 h 3833160"/>
              <a:gd name="connsiteX88" fmla="*/ 1485796 w 1912672"/>
              <a:gd name="connsiteY88" fmla="*/ 695580 h 3833160"/>
              <a:gd name="connsiteX89" fmla="*/ 1511368 w 1912672"/>
              <a:gd name="connsiteY89" fmla="*/ 588930 h 3833160"/>
              <a:gd name="connsiteX90" fmla="*/ 1530033 w 1912672"/>
              <a:gd name="connsiteY90" fmla="*/ 478358 h 3833160"/>
              <a:gd name="connsiteX91" fmla="*/ 1544032 w 1912672"/>
              <a:gd name="connsiteY91" fmla="*/ 365173 h 3833160"/>
              <a:gd name="connsiteX92" fmla="*/ 1552618 w 1912672"/>
              <a:gd name="connsiteY92" fmla="*/ 249374 h 3833160"/>
              <a:gd name="connsiteX93" fmla="*/ 1559524 w 1912672"/>
              <a:gd name="connsiteY93" fmla="*/ 254602 h 3833160"/>
              <a:gd name="connsiteX94" fmla="*/ 1565124 w 1912672"/>
              <a:gd name="connsiteY94" fmla="*/ 267933 h 3833160"/>
              <a:gd name="connsiteX95" fmla="*/ 1569790 w 1912672"/>
              <a:gd name="connsiteY95" fmla="*/ 287538 h 3833160"/>
              <a:gd name="connsiteX96" fmla="*/ 1572030 w 1912672"/>
              <a:gd name="connsiteY96" fmla="*/ 313155 h 3833160"/>
              <a:gd name="connsiteX97" fmla="*/ 1573523 w 1912672"/>
              <a:gd name="connsiteY97" fmla="*/ 342693 h 3833160"/>
              <a:gd name="connsiteX98" fmla="*/ 1573523 w 1912672"/>
              <a:gd name="connsiteY98" fmla="*/ 376936 h 3833160"/>
              <a:gd name="connsiteX99" fmla="*/ 1573523 w 1912672"/>
              <a:gd name="connsiteY99" fmla="*/ 413532 h 3833160"/>
              <a:gd name="connsiteX100" fmla="*/ 1572030 w 1912672"/>
              <a:gd name="connsiteY100" fmla="*/ 453264 h 3833160"/>
              <a:gd name="connsiteX101" fmla="*/ 1569790 w 1912672"/>
              <a:gd name="connsiteY101" fmla="*/ 493781 h 3833160"/>
              <a:gd name="connsiteX102" fmla="*/ 1566617 w 1912672"/>
              <a:gd name="connsiteY102" fmla="*/ 535082 h 3833160"/>
              <a:gd name="connsiteX103" fmla="*/ 1561951 w 1912672"/>
              <a:gd name="connsiteY103" fmla="*/ 576383 h 3833160"/>
              <a:gd name="connsiteX104" fmla="*/ 1559524 w 1912672"/>
              <a:gd name="connsiteY104" fmla="*/ 616115 h 3833160"/>
              <a:gd name="connsiteX105" fmla="*/ 1554858 w 1912672"/>
              <a:gd name="connsiteY105" fmla="*/ 652711 h 3833160"/>
              <a:gd name="connsiteX106" fmla="*/ 1551125 w 1912672"/>
              <a:gd name="connsiteY106" fmla="*/ 686954 h 3833160"/>
              <a:gd name="connsiteX107" fmla="*/ 1546458 w 1912672"/>
              <a:gd name="connsiteY107" fmla="*/ 716492 h 3833160"/>
              <a:gd name="connsiteX108" fmla="*/ 1542539 w 1912672"/>
              <a:gd name="connsiteY108" fmla="*/ 740802 h 3833160"/>
              <a:gd name="connsiteX109" fmla="*/ 1539366 w 1912672"/>
              <a:gd name="connsiteY109" fmla="*/ 760145 h 3833160"/>
              <a:gd name="connsiteX110" fmla="*/ 1483370 w 1912672"/>
              <a:gd name="connsiteY110" fmla="*/ 981288 h 3833160"/>
              <a:gd name="connsiteX111" fmla="*/ 1528540 w 1912672"/>
              <a:gd name="connsiteY111" fmla="*/ 976844 h 3833160"/>
              <a:gd name="connsiteX112" fmla="*/ 1570537 w 1912672"/>
              <a:gd name="connsiteY112" fmla="*/ 965865 h 3833160"/>
              <a:gd name="connsiteX113" fmla="*/ 1610107 w 1912672"/>
              <a:gd name="connsiteY113" fmla="*/ 950182 h 3833160"/>
              <a:gd name="connsiteX114" fmla="*/ 1648185 w 1912672"/>
              <a:gd name="connsiteY114" fmla="*/ 930054 h 3833160"/>
              <a:gd name="connsiteX115" fmla="*/ 1682529 w 1912672"/>
              <a:gd name="connsiteY115" fmla="*/ 907312 h 3833160"/>
              <a:gd name="connsiteX116" fmla="*/ 1713513 w 1912672"/>
              <a:gd name="connsiteY116" fmla="*/ 882480 h 3833160"/>
              <a:gd name="connsiteX117" fmla="*/ 1743191 w 1912672"/>
              <a:gd name="connsiteY117" fmla="*/ 856863 h 3833160"/>
              <a:gd name="connsiteX118" fmla="*/ 1770442 w 1912672"/>
              <a:gd name="connsiteY118" fmla="*/ 832553 h 3833160"/>
              <a:gd name="connsiteX119" fmla="*/ 1772682 w 1912672"/>
              <a:gd name="connsiteY119" fmla="*/ 844315 h 3833160"/>
              <a:gd name="connsiteX120" fmla="*/ 1747857 w 1912672"/>
              <a:gd name="connsiteY120" fmla="*/ 882480 h 3833160"/>
              <a:gd name="connsiteX121" fmla="*/ 1717433 w 1912672"/>
              <a:gd name="connsiteY121" fmla="*/ 919075 h 3833160"/>
              <a:gd name="connsiteX122" fmla="*/ 1680849 w 1912672"/>
              <a:gd name="connsiteY122" fmla="*/ 951750 h 3833160"/>
              <a:gd name="connsiteX123" fmla="*/ 1639785 w 1912672"/>
              <a:gd name="connsiteY123" fmla="*/ 981288 h 3833160"/>
              <a:gd name="connsiteX124" fmla="*/ 1596108 w 1912672"/>
              <a:gd name="connsiteY124" fmla="*/ 1007951 h 3833160"/>
              <a:gd name="connsiteX125" fmla="*/ 1549445 w 1912672"/>
              <a:gd name="connsiteY125" fmla="*/ 1031215 h 3833160"/>
              <a:gd name="connsiteX126" fmla="*/ 1501288 w 1912672"/>
              <a:gd name="connsiteY126" fmla="*/ 1049251 h 3833160"/>
              <a:gd name="connsiteX127" fmla="*/ 1452199 w 1912672"/>
              <a:gd name="connsiteY127" fmla="*/ 1062321 h 3833160"/>
              <a:gd name="connsiteX128" fmla="*/ 1442119 w 1912672"/>
              <a:gd name="connsiteY128" fmla="*/ 1093689 h 3833160"/>
              <a:gd name="connsiteX129" fmla="*/ 1428120 w 1912672"/>
              <a:gd name="connsiteY129" fmla="*/ 1130285 h 3833160"/>
              <a:gd name="connsiteX130" fmla="*/ 1412628 w 1912672"/>
              <a:gd name="connsiteY130" fmla="*/ 1168449 h 3833160"/>
              <a:gd name="connsiteX131" fmla="*/ 1392469 w 1912672"/>
              <a:gd name="connsiteY131" fmla="*/ 1209750 h 3833160"/>
              <a:gd name="connsiteX132" fmla="*/ 1371378 w 1912672"/>
              <a:gd name="connsiteY132" fmla="*/ 1253142 h 3833160"/>
              <a:gd name="connsiteX133" fmla="*/ 1348793 w 1912672"/>
              <a:gd name="connsiteY133" fmla="*/ 1296011 h 3833160"/>
              <a:gd name="connsiteX134" fmla="*/ 1324714 w 1912672"/>
              <a:gd name="connsiteY134" fmla="*/ 1336528 h 3833160"/>
              <a:gd name="connsiteX135" fmla="*/ 1300636 w 1912672"/>
              <a:gd name="connsiteY135" fmla="*/ 1376260 h 3833160"/>
              <a:gd name="connsiteX136" fmla="*/ 1278051 w 1912672"/>
              <a:gd name="connsiteY136" fmla="*/ 1412856 h 3833160"/>
              <a:gd name="connsiteX137" fmla="*/ 1253973 w 1912672"/>
              <a:gd name="connsiteY137" fmla="*/ 1445531 h 3833160"/>
              <a:gd name="connsiteX138" fmla="*/ 1232881 w 1912672"/>
              <a:gd name="connsiteY138" fmla="*/ 1474546 h 3833160"/>
              <a:gd name="connsiteX139" fmla="*/ 1212722 w 1912672"/>
              <a:gd name="connsiteY139" fmla="*/ 1495458 h 3833160"/>
              <a:gd name="connsiteX140" fmla="*/ 1215895 w 1912672"/>
              <a:gd name="connsiteY140" fmla="*/ 1511142 h 3833160"/>
              <a:gd name="connsiteX141" fmla="*/ 1221308 w 1912672"/>
              <a:gd name="connsiteY141" fmla="*/ 1514278 h 3833160"/>
              <a:gd name="connsiteX142" fmla="*/ 1255466 w 1912672"/>
              <a:gd name="connsiteY142" fmla="*/ 1504084 h 3833160"/>
              <a:gd name="connsiteX143" fmla="*/ 1289810 w 1912672"/>
              <a:gd name="connsiteY143" fmla="*/ 1499379 h 3833160"/>
              <a:gd name="connsiteX144" fmla="*/ 1326208 w 1912672"/>
              <a:gd name="connsiteY144" fmla="*/ 1499379 h 3833160"/>
              <a:gd name="connsiteX145" fmla="*/ 1361298 w 1912672"/>
              <a:gd name="connsiteY145" fmla="*/ 1500947 h 3833160"/>
              <a:gd name="connsiteX146" fmla="*/ 1398629 w 1912672"/>
              <a:gd name="connsiteY146" fmla="*/ 1502515 h 3833160"/>
              <a:gd name="connsiteX147" fmla="*/ 1432040 w 1912672"/>
              <a:gd name="connsiteY147" fmla="*/ 1502515 h 3833160"/>
              <a:gd name="connsiteX148" fmla="*/ 1464704 w 1912672"/>
              <a:gd name="connsiteY148" fmla="*/ 1498594 h 3833160"/>
              <a:gd name="connsiteX149" fmla="*/ 1530033 w 1912672"/>
              <a:gd name="connsiteY149" fmla="*/ 1482911 h 3833160"/>
              <a:gd name="connsiteX150" fmla="*/ 1590695 w 1912672"/>
              <a:gd name="connsiteY150" fmla="*/ 1462783 h 3833160"/>
              <a:gd name="connsiteX151" fmla="*/ 1647438 w 1912672"/>
              <a:gd name="connsiteY151" fmla="*/ 1438734 h 3833160"/>
              <a:gd name="connsiteX152" fmla="*/ 1699514 w 1912672"/>
              <a:gd name="connsiteY152" fmla="*/ 1408935 h 3833160"/>
              <a:gd name="connsiteX153" fmla="*/ 1747857 w 1912672"/>
              <a:gd name="connsiteY153" fmla="*/ 1376260 h 3833160"/>
              <a:gd name="connsiteX154" fmla="*/ 1791348 w 1912672"/>
              <a:gd name="connsiteY154" fmla="*/ 1338096 h 3833160"/>
              <a:gd name="connsiteX155" fmla="*/ 1831105 w 1912672"/>
              <a:gd name="connsiteY155" fmla="*/ 1298364 h 3833160"/>
              <a:gd name="connsiteX156" fmla="*/ 1867502 w 1912672"/>
              <a:gd name="connsiteY156" fmla="*/ 1253142 h 3833160"/>
              <a:gd name="connsiteX157" fmla="*/ 1900166 w 1912672"/>
              <a:gd name="connsiteY157" fmla="*/ 1205045 h 3833160"/>
              <a:gd name="connsiteX158" fmla="*/ 1912672 w 1912672"/>
              <a:gd name="connsiteY158" fmla="*/ 1214978 h 3833160"/>
              <a:gd name="connsiteX159" fmla="*/ 1912672 w 1912672"/>
              <a:gd name="connsiteY159" fmla="*/ 1218114 h 3833160"/>
              <a:gd name="connsiteX160" fmla="*/ 1894754 w 1912672"/>
              <a:gd name="connsiteY160" fmla="*/ 1261768 h 3833160"/>
              <a:gd name="connsiteX161" fmla="*/ 1869182 w 1912672"/>
              <a:gd name="connsiteY161" fmla="*/ 1306990 h 3833160"/>
              <a:gd name="connsiteX162" fmla="*/ 1838011 w 1912672"/>
              <a:gd name="connsiteY162" fmla="*/ 1352212 h 3833160"/>
              <a:gd name="connsiteX163" fmla="*/ 1801427 w 1912672"/>
              <a:gd name="connsiteY163" fmla="*/ 1396649 h 3833160"/>
              <a:gd name="connsiteX164" fmla="*/ 1760176 w 1912672"/>
              <a:gd name="connsiteY164" fmla="*/ 1438734 h 3833160"/>
              <a:gd name="connsiteX165" fmla="*/ 1716686 w 1912672"/>
              <a:gd name="connsiteY165" fmla="*/ 1480035 h 3833160"/>
              <a:gd name="connsiteX166" fmla="*/ 1670770 w 1912672"/>
              <a:gd name="connsiteY166" fmla="*/ 1516631 h 3833160"/>
              <a:gd name="connsiteX167" fmla="*/ 1625786 w 1912672"/>
              <a:gd name="connsiteY167" fmla="*/ 1549306 h 3833160"/>
              <a:gd name="connsiteX168" fmla="*/ 1582109 w 1912672"/>
              <a:gd name="connsiteY168" fmla="*/ 1574923 h 3833160"/>
              <a:gd name="connsiteX169" fmla="*/ 1539366 w 1912672"/>
              <a:gd name="connsiteY169" fmla="*/ 1595834 h 3833160"/>
              <a:gd name="connsiteX170" fmla="*/ 1516781 w 1912672"/>
              <a:gd name="connsiteY170" fmla="*/ 1602892 h 3833160"/>
              <a:gd name="connsiteX171" fmla="*/ 1488783 w 1912672"/>
              <a:gd name="connsiteY171" fmla="*/ 1608382 h 3833160"/>
              <a:gd name="connsiteX172" fmla="*/ 1457798 w 1912672"/>
              <a:gd name="connsiteY172" fmla="*/ 1614655 h 3833160"/>
              <a:gd name="connsiteX173" fmla="*/ 1425134 w 1912672"/>
              <a:gd name="connsiteY173" fmla="*/ 1620144 h 3833160"/>
              <a:gd name="connsiteX174" fmla="*/ 1390790 w 1912672"/>
              <a:gd name="connsiteY174" fmla="*/ 1625634 h 3833160"/>
              <a:gd name="connsiteX175" fmla="*/ 1355885 w 1912672"/>
              <a:gd name="connsiteY175" fmla="*/ 1631123 h 3833160"/>
              <a:gd name="connsiteX176" fmla="*/ 1323221 w 1912672"/>
              <a:gd name="connsiteY176" fmla="*/ 1637135 h 3833160"/>
              <a:gd name="connsiteX177" fmla="*/ 1292050 w 1912672"/>
              <a:gd name="connsiteY177" fmla="*/ 1644193 h 3833160"/>
              <a:gd name="connsiteX178" fmla="*/ 1262559 w 1912672"/>
              <a:gd name="connsiteY178" fmla="*/ 1654388 h 3833160"/>
              <a:gd name="connsiteX179" fmla="*/ 1238481 w 1912672"/>
              <a:gd name="connsiteY179" fmla="*/ 1663798 h 3833160"/>
              <a:gd name="connsiteX180" fmla="*/ 1219815 w 1912672"/>
              <a:gd name="connsiteY180" fmla="*/ 1676868 h 3833160"/>
              <a:gd name="connsiteX181" fmla="*/ 1205816 w 1912672"/>
              <a:gd name="connsiteY181" fmla="*/ 1692552 h 3833160"/>
              <a:gd name="connsiteX182" fmla="*/ 1183231 w 1912672"/>
              <a:gd name="connsiteY182" fmla="*/ 1737774 h 3833160"/>
              <a:gd name="connsiteX183" fmla="*/ 1167552 w 1912672"/>
              <a:gd name="connsiteY183" fmla="*/ 1786916 h 3833160"/>
              <a:gd name="connsiteX184" fmla="*/ 1155233 w 1912672"/>
              <a:gd name="connsiteY184" fmla="*/ 1838150 h 3833160"/>
              <a:gd name="connsiteX185" fmla="*/ 1148140 w 1912672"/>
              <a:gd name="connsiteY185" fmla="*/ 1890430 h 3833160"/>
              <a:gd name="connsiteX186" fmla="*/ 1145154 w 1912672"/>
              <a:gd name="connsiteY186" fmla="*/ 1945585 h 3833160"/>
              <a:gd name="connsiteX187" fmla="*/ 1143474 w 1912672"/>
              <a:gd name="connsiteY187" fmla="*/ 2001001 h 3833160"/>
              <a:gd name="connsiteX188" fmla="*/ 1145154 w 1912672"/>
              <a:gd name="connsiteY188" fmla="*/ 2056418 h 3833160"/>
              <a:gd name="connsiteX189" fmla="*/ 1148140 w 1912672"/>
              <a:gd name="connsiteY189" fmla="*/ 2113141 h 3833160"/>
              <a:gd name="connsiteX190" fmla="*/ 1152060 w 1912672"/>
              <a:gd name="connsiteY190" fmla="*/ 2169341 h 3833160"/>
              <a:gd name="connsiteX191" fmla="*/ 1156726 w 1912672"/>
              <a:gd name="connsiteY191" fmla="*/ 2224496 h 3833160"/>
              <a:gd name="connsiteX192" fmla="*/ 1157473 w 1912672"/>
              <a:gd name="connsiteY192" fmla="*/ 2305530 h 3833160"/>
              <a:gd name="connsiteX193" fmla="*/ 1153553 w 1912672"/>
              <a:gd name="connsiteY193" fmla="*/ 2386563 h 3833160"/>
              <a:gd name="connsiteX194" fmla="*/ 1146647 w 1912672"/>
              <a:gd name="connsiteY194" fmla="*/ 2464460 h 3833160"/>
              <a:gd name="connsiteX195" fmla="*/ 1138061 w 1912672"/>
              <a:gd name="connsiteY195" fmla="*/ 2540788 h 3833160"/>
              <a:gd name="connsiteX196" fmla="*/ 1133570 w 1912672"/>
              <a:gd name="connsiteY196" fmla="*/ 2649282 h 3833160"/>
              <a:gd name="connsiteX197" fmla="*/ 1135587 w 1912672"/>
              <a:gd name="connsiteY197" fmla="*/ 2649282 h 3833160"/>
              <a:gd name="connsiteX198" fmla="*/ 1180266 w 1912672"/>
              <a:gd name="connsiteY198" fmla="*/ 2953171 h 3833160"/>
              <a:gd name="connsiteX199" fmla="*/ 1207679 w 1912672"/>
              <a:gd name="connsiteY199" fmla="*/ 2969405 h 3833160"/>
              <a:gd name="connsiteX200" fmla="*/ 1234848 w 1912672"/>
              <a:gd name="connsiteY200" fmla="*/ 2985127 h 3833160"/>
              <a:gd name="connsiteX201" fmla="*/ 1258166 w 1912672"/>
              <a:gd name="connsiteY201" fmla="*/ 3001068 h 3833160"/>
              <a:gd name="connsiteX202" fmla="*/ 1307538 w 1912672"/>
              <a:gd name="connsiteY202" fmla="*/ 3040740 h 3833160"/>
              <a:gd name="connsiteX203" fmla="*/ 1351565 w 1912672"/>
              <a:gd name="connsiteY203" fmla="*/ 3082914 h 3833160"/>
              <a:gd name="connsiteX204" fmla="*/ 1389568 w 1912672"/>
              <a:gd name="connsiteY204" fmla="*/ 3124303 h 3833160"/>
              <a:gd name="connsiteX205" fmla="*/ 1424031 w 1912672"/>
              <a:gd name="connsiteY205" fmla="*/ 3165885 h 3833160"/>
              <a:gd name="connsiteX206" fmla="*/ 1455679 w 1912672"/>
              <a:gd name="connsiteY206" fmla="*/ 3207993 h 3833160"/>
              <a:gd name="connsiteX207" fmla="*/ 1485527 w 1912672"/>
              <a:gd name="connsiteY207" fmla="*/ 3248526 h 3833160"/>
              <a:gd name="connsiteX208" fmla="*/ 1512168 w 1912672"/>
              <a:gd name="connsiteY208" fmla="*/ 3287746 h 3833160"/>
              <a:gd name="connsiteX209" fmla="*/ 1499563 w 1912672"/>
              <a:gd name="connsiteY209" fmla="*/ 3294670 h 3833160"/>
              <a:gd name="connsiteX210" fmla="*/ 1456733 w 1912672"/>
              <a:gd name="connsiteY210" fmla="*/ 3246355 h 3833160"/>
              <a:gd name="connsiteX211" fmla="*/ 1412405 w 1912672"/>
              <a:gd name="connsiteY211" fmla="*/ 3200323 h 3833160"/>
              <a:gd name="connsiteX212" fmla="*/ 1366622 w 1912672"/>
              <a:gd name="connsiteY212" fmla="*/ 3157506 h 3833160"/>
              <a:gd name="connsiteX213" fmla="*/ 1319006 w 1912672"/>
              <a:gd name="connsiteY213" fmla="*/ 3118477 h 3833160"/>
              <a:gd name="connsiteX214" fmla="*/ 1268398 w 1912672"/>
              <a:gd name="connsiteY214" fmla="*/ 3084012 h 3833160"/>
              <a:gd name="connsiteX215" fmla="*/ 1215820 w 1912672"/>
              <a:gd name="connsiteY215" fmla="*/ 3053212 h 3833160"/>
              <a:gd name="connsiteX216" fmla="*/ 1162136 w 1912672"/>
              <a:gd name="connsiteY216" fmla="*/ 3026534 h 3833160"/>
              <a:gd name="connsiteX217" fmla="*/ 1105505 w 1912672"/>
              <a:gd name="connsiteY217" fmla="*/ 3006561 h 3833160"/>
              <a:gd name="connsiteX218" fmla="*/ 1031784 w 1912672"/>
              <a:gd name="connsiteY218" fmla="*/ 2981193 h 3833160"/>
              <a:gd name="connsiteX219" fmla="*/ 1052936 w 1912672"/>
              <a:gd name="connsiteY219" fmla="*/ 3127318 h 3833160"/>
              <a:gd name="connsiteX220" fmla="*/ 1055550 w 1912672"/>
              <a:gd name="connsiteY220" fmla="*/ 3272471 h 3833160"/>
              <a:gd name="connsiteX221" fmla="*/ 1106379 w 1912672"/>
              <a:gd name="connsiteY221" fmla="*/ 3308927 h 3833160"/>
              <a:gd name="connsiteX222" fmla="*/ 1151347 w 1912672"/>
              <a:gd name="connsiteY222" fmla="*/ 3348334 h 3833160"/>
              <a:gd name="connsiteX223" fmla="*/ 1187691 w 1912672"/>
              <a:gd name="connsiteY223" fmla="*/ 3388268 h 3833160"/>
              <a:gd name="connsiteX224" fmla="*/ 1216725 w 1912672"/>
              <a:gd name="connsiteY224" fmla="*/ 3430484 h 3833160"/>
              <a:gd name="connsiteX225" fmla="*/ 1238582 w 1912672"/>
              <a:gd name="connsiteY225" fmla="*/ 3473897 h 3833160"/>
              <a:gd name="connsiteX226" fmla="*/ 1252456 w 1912672"/>
              <a:gd name="connsiteY226" fmla="*/ 3516304 h 3833160"/>
              <a:gd name="connsiteX227" fmla="*/ 1258768 w 1912672"/>
              <a:gd name="connsiteY227" fmla="*/ 3559273 h 3833160"/>
              <a:gd name="connsiteX228" fmla="*/ 1256926 w 1912672"/>
              <a:gd name="connsiteY228" fmla="*/ 3601386 h 3833160"/>
              <a:gd name="connsiteX229" fmla="*/ 1247774 w 1912672"/>
              <a:gd name="connsiteY229" fmla="*/ 3640689 h 3833160"/>
              <a:gd name="connsiteX230" fmla="*/ 1240808 w 1912672"/>
              <a:gd name="connsiteY230" fmla="*/ 3642671 h 3833160"/>
              <a:gd name="connsiteX231" fmla="*/ 1237950 w 1912672"/>
              <a:gd name="connsiteY231" fmla="*/ 3632080 h 3833160"/>
              <a:gd name="connsiteX232" fmla="*/ 1246452 w 1912672"/>
              <a:gd name="connsiteY232" fmla="*/ 3608381 h 3833160"/>
              <a:gd name="connsiteX233" fmla="*/ 1246889 w 1912672"/>
              <a:gd name="connsiteY233" fmla="*/ 3581808 h 3833160"/>
              <a:gd name="connsiteX234" fmla="*/ 1243694 w 1912672"/>
              <a:gd name="connsiteY234" fmla="*/ 3552354 h 3833160"/>
              <a:gd name="connsiteX235" fmla="*/ 1233485 w 1912672"/>
              <a:gd name="connsiteY235" fmla="*/ 3522742 h 3833160"/>
              <a:gd name="connsiteX236" fmla="*/ 1218246 w 1912672"/>
              <a:gd name="connsiteY236" fmla="*/ 3491717 h 3833160"/>
              <a:gd name="connsiteX237" fmla="*/ 1199371 w 1912672"/>
              <a:gd name="connsiteY237" fmla="*/ 3461697 h 3833160"/>
              <a:gd name="connsiteX238" fmla="*/ 1175758 w 1912672"/>
              <a:gd name="connsiteY238" fmla="*/ 3432919 h 3833160"/>
              <a:gd name="connsiteX239" fmla="*/ 1147962 w 1912672"/>
              <a:gd name="connsiteY239" fmla="*/ 3405866 h 3833160"/>
              <a:gd name="connsiteX240" fmla="*/ 1119222 w 1912672"/>
              <a:gd name="connsiteY240" fmla="*/ 3381579 h 3833160"/>
              <a:gd name="connsiteX241" fmla="*/ 1101535 w 1912672"/>
              <a:gd name="connsiteY241" fmla="*/ 3369675 h 3833160"/>
              <a:gd name="connsiteX242" fmla="*/ 1087698 w 1912672"/>
              <a:gd name="connsiteY242" fmla="*/ 3357550 h 3833160"/>
              <a:gd name="connsiteX243" fmla="*/ 1073608 w 1912672"/>
              <a:gd name="connsiteY243" fmla="*/ 3348798 h 3833160"/>
              <a:gd name="connsiteX244" fmla="*/ 1059423 w 1912672"/>
              <a:gd name="connsiteY244" fmla="*/ 3340859 h 3833160"/>
              <a:gd name="connsiteX245" fmla="*/ 1043960 w 1912672"/>
              <a:gd name="connsiteY245" fmla="*/ 3337192 h 3833160"/>
              <a:gd name="connsiteX246" fmla="*/ 1025322 w 1912672"/>
              <a:gd name="connsiteY246" fmla="*/ 3402025 h 3833160"/>
              <a:gd name="connsiteX247" fmla="*/ 1003697 w 1912672"/>
              <a:gd name="connsiteY247" fmla="*/ 3462443 h 3833160"/>
              <a:gd name="connsiteX248" fmla="*/ 978914 w 1912672"/>
              <a:gd name="connsiteY248" fmla="*/ 3523689 h 3833160"/>
              <a:gd name="connsiteX249" fmla="*/ 949550 w 1912672"/>
              <a:gd name="connsiteY249" fmla="*/ 3583615 h 3833160"/>
              <a:gd name="connsiteX250" fmla="*/ 915669 w 1912672"/>
              <a:gd name="connsiteY250" fmla="*/ 3646771 h 3833160"/>
              <a:gd name="connsiteX251" fmla="*/ 876441 w 1912672"/>
              <a:gd name="connsiteY251" fmla="*/ 3712430 h 3833160"/>
              <a:gd name="connsiteX252" fmla="*/ 867986 w 1912672"/>
              <a:gd name="connsiteY252" fmla="*/ 3722991 h 3833160"/>
              <a:gd name="connsiteX253" fmla="*/ 858368 w 1912672"/>
              <a:gd name="connsiteY253" fmla="*/ 3739422 h 3833160"/>
              <a:gd name="connsiteX254" fmla="*/ 845551 w 1912672"/>
              <a:gd name="connsiteY254" fmla="*/ 3755745 h 3833160"/>
              <a:gd name="connsiteX255" fmla="*/ 833671 w 1912672"/>
              <a:gd name="connsiteY255" fmla="*/ 3773189 h 3833160"/>
              <a:gd name="connsiteX256" fmla="*/ 819871 w 1912672"/>
              <a:gd name="connsiteY256" fmla="*/ 3791345 h 3833160"/>
              <a:gd name="connsiteX257" fmla="*/ 805085 w 1912672"/>
              <a:gd name="connsiteY257" fmla="*/ 3806242 h 3833160"/>
              <a:gd name="connsiteX258" fmla="*/ 790388 w 1912672"/>
              <a:gd name="connsiteY258" fmla="*/ 3819121 h 3833160"/>
              <a:gd name="connsiteX259" fmla="*/ 775016 w 1912672"/>
              <a:gd name="connsiteY259" fmla="*/ 3828711 h 3833160"/>
              <a:gd name="connsiteX260" fmla="*/ 761637 w 1912672"/>
              <a:gd name="connsiteY260" fmla="*/ 3833160 h 3833160"/>
              <a:gd name="connsiteX261" fmla="*/ 758567 w 1912672"/>
              <a:gd name="connsiteY261" fmla="*/ 3826878 h 3833160"/>
              <a:gd name="connsiteX262" fmla="*/ 805952 w 1912672"/>
              <a:gd name="connsiteY262" fmla="*/ 3777351 h 3833160"/>
              <a:gd name="connsiteX263" fmla="*/ 847525 w 1912672"/>
              <a:gd name="connsiteY263" fmla="*/ 3722733 h 3833160"/>
              <a:gd name="connsiteX264" fmla="*/ 882815 w 1912672"/>
              <a:gd name="connsiteY264" fmla="*/ 3664405 h 3833160"/>
              <a:gd name="connsiteX265" fmla="*/ 910683 w 1912672"/>
              <a:gd name="connsiteY265" fmla="*/ 3606761 h 3833160"/>
              <a:gd name="connsiteX266" fmla="*/ 933675 w 1912672"/>
              <a:gd name="connsiteY266" fmla="*/ 3550236 h 3833160"/>
              <a:gd name="connsiteX267" fmla="*/ 943120 w 1912672"/>
              <a:gd name="connsiteY267" fmla="*/ 3508495 h 3833160"/>
              <a:gd name="connsiteX268" fmla="*/ 946497 w 1912672"/>
              <a:gd name="connsiteY268" fmla="*/ 3509658 h 3833160"/>
              <a:gd name="connsiteX269" fmla="*/ 947522 w 1912672"/>
              <a:gd name="connsiteY269" fmla="*/ 3508759 h 3833160"/>
              <a:gd name="connsiteX270" fmla="*/ 947302 w 1912672"/>
              <a:gd name="connsiteY270" fmla="*/ 3506770 h 3833160"/>
              <a:gd name="connsiteX271" fmla="*/ 946709 w 1912672"/>
              <a:gd name="connsiteY271" fmla="*/ 3505350 h 3833160"/>
              <a:gd name="connsiteX272" fmla="*/ 945381 w 1912672"/>
              <a:gd name="connsiteY272" fmla="*/ 3502390 h 3833160"/>
              <a:gd name="connsiteX273" fmla="*/ 946879 w 1912672"/>
              <a:gd name="connsiteY273" fmla="*/ 3500109 h 3833160"/>
              <a:gd name="connsiteX274" fmla="*/ 946796 w 1912672"/>
              <a:gd name="connsiteY274" fmla="*/ 3498240 h 3833160"/>
              <a:gd name="connsiteX275" fmla="*/ 947228 w 1912672"/>
              <a:gd name="connsiteY275" fmla="*/ 3495922 h 3833160"/>
              <a:gd name="connsiteX276" fmla="*/ 946202 w 1912672"/>
              <a:gd name="connsiteY276" fmla="*/ 3496821 h 3833160"/>
              <a:gd name="connsiteX277" fmla="*/ 946796 w 1912672"/>
              <a:gd name="connsiteY277" fmla="*/ 3498240 h 3833160"/>
              <a:gd name="connsiteX278" fmla="*/ 943120 w 1912672"/>
              <a:gd name="connsiteY278" fmla="*/ 3508495 h 3833160"/>
              <a:gd name="connsiteX279" fmla="*/ 920055 w 1912672"/>
              <a:gd name="connsiteY279" fmla="*/ 3504456 h 3833160"/>
              <a:gd name="connsiteX280" fmla="*/ 891050 w 1912672"/>
              <a:gd name="connsiteY280" fmla="*/ 3506594 h 3833160"/>
              <a:gd name="connsiteX281" fmla="*/ 860172 w 1912672"/>
              <a:gd name="connsiteY281" fmla="*/ 3511582 h 3833160"/>
              <a:gd name="connsiteX282" fmla="*/ 826163 w 1912672"/>
              <a:gd name="connsiteY282" fmla="*/ 3521016 h 3833160"/>
              <a:gd name="connsiteX283" fmla="*/ 790835 w 1912672"/>
              <a:gd name="connsiteY283" fmla="*/ 3533785 h 3833160"/>
              <a:gd name="connsiteX284" fmla="*/ 755037 w 1912672"/>
              <a:gd name="connsiteY284" fmla="*/ 3547939 h 3833160"/>
              <a:gd name="connsiteX285" fmla="*/ 720010 w 1912672"/>
              <a:gd name="connsiteY285" fmla="*/ 3564567 h 3833160"/>
              <a:gd name="connsiteX286" fmla="*/ 686563 w 1912672"/>
              <a:gd name="connsiteY286" fmla="*/ 3580781 h 3833160"/>
              <a:gd name="connsiteX287" fmla="*/ 655247 w 1912672"/>
              <a:gd name="connsiteY287" fmla="*/ 3597068 h 3833160"/>
              <a:gd name="connsiteX288" fmla="*/ 687635 w 1912672"/>
              <a:gd name="connsiteY288" fmla="*/ 3566747 h 3833160"/>
              <a:gd name="connsiteX289" fmla="*/ 719332 w 1912672"/>
              <a:gd name="connsiteY289" fmla="*/ 3540910 h 3833160"/>
              <a:gd name="connsiteX290" fmla="*/ 753129 w 1912672"/>
              <a:gd name="connsiteY290" fmla="*/ 3520510 h 3833160"/>
              <a:gd name="connsiteX291" fmla="*/ 789139 w 1912672"/>
              <a:gd name="connsiteY291" fmla="*/ 3502048 h 3833160"/>
              <a:gd name="connsiteX292" fmla="*/ 826517 w 1912672"/>
              <a:gd name="connsiteY292" fmla="*/ 3487482 h 3833160"/>
              <a:gd name="connsiteX293" fmla="*/ 868462 w 1912672"/>
              <a:gd name="connsiteY293" fmla="*/ 3476916 h 3833160"/>
              <a:gd name="connsiteX294" fmla="*/ 962011 w 1912672"/>
              <a:gd name="connsiteY294" fmla="*/ 3455565 h 3833160"/>
              <a:gd name="connsiteX295" fmla="*/ 973820 w 1912672"/>
              <a:gd name="connsiteY295" fmla="*/ 3382651 h 3833160"/>
              <a:gd name="connsiteX296" fmla="*/ 979476 w 1912672"/>
              <a:gd name="connsiteY296" fmla="*/ 3310035 h 3833160"/>
              <a:gd name="connsiteX297" fmla="*/ 978970 w 1912672"/>
              <a:gd name="connsiteY297" fmla="*/ 3236513 h 3833160"/>
              <a:gd name="connsiteX298" fmla="*/ 972281 w 1912672"/>
              <a:gd name="connsiteY298" fmla="*/ 3163562 h 3833160"/>
              <a:gd name="connsiteX299" fmla="*/ 909718 w 1912672"/>
              <a:gd name="connsiteY299" fmla="*/ 2935624 h 3833160"/>
              <a:gd name="connsiteX300" fmla="*/ 900871 w 1912672"/>
              <a:gd name="connsiteY300" fmla="*/ 2934162 h 3833160"/>
              <a:gd name="connsiteX301" fmla="*/ 870406 w 1912672"/>
              <a:gd name="connsiteY301" fmla="*/ 2984139 h 3833160"/>
              <a:gd name="connsiteX302" fmla="*/ 833789 w 1912672"/>
              <a:gd name="connsiteY302" fmla="*/ 3034414 h 3833160"/>
              <a:gd name="connsiteX303" fmla="*/ 791581 w 1912672"/>
              <a:gd name="connsiteY303" fmla="*/ 3086679 h 3833160"/>
              <a:gd name="connsiteX304" fmla="*/ 743642 w 1912672"/>
              <a:gd name="connsiteY304" fmla="*/ 3135720 h 3833160"/>
              <a:gd name="connsiteX305" fmla="*/ 692759 w 1912672"/>
              <a:gd name="connsiteY305" fmla="*/ 3186373 h 3833160"/>
              <a:gd name="connsiteX306" fmla="*/ 637219 w 1912672"/>
              <a:gd name="connsiteY306" fmla="*/ 3235043 h 3833160"/>
              <a:gd name="connsiteX307" fmla="*/ 578815 w 1912672"/>
              <a:gd name="connsiteY307" fmla="*/ 3282100 h 3833160"/>
              <a:gd name="connsiteX308" fmla="*/ 518156 w 1912672"/>
              <a:gd name="connsiteY308" fmla="*/ 3326282 h 3833160"/>
              <a:gd name="connsiteX309" fmla="*/ 455177 w 1912672"/>
              <a:gd name="connsiteY309" fmla="*/ 3368134 h 3833160"/>
              <a:gd name="connsiteX310" fmla="*/ 393663 w 1912672"/>
              <a:gd name="connsiteY310" fmla="*/ 3407974 h 3833160"/>
              <a:gd name="connsiteX311" fmla="*/ 330228 w 1912672"/>
              <a:gd name="connsiteY311" fmla="*/ 3443435 h 3833160"/>
              <a:gd name="connsiteX312" fmla="*/ 267517 w 1912672"/>
              <a:gd name="connsiteY312" fmla="*/ 3474139 h 3833160"/>
              <a:gd name="connsiteX313" fmla="*/ 206814 w 1912672"/>
              <a:gd name="connsiteY313" fmla="*/ 3502111 h 3833160"/>
              <a:gd name="connsiteX314" fmla="*/ 148203 w 1912672"/>
              <a:gd name="connsiteY314" fmla="*/ 3524128 h 3833160"/>
              <a:gd name="connsiteX315" fmla="*/ 92246 w 1912672"/>
              <a:gd name="connsiteY315" fmla="*/ 3541882 h 3833160"/>
              <a:gd name="connsiteX316" fmla="*/ 37645 w 1912672"/>
              <a:gd name="connsiteY316" fmla="*/ 3552139 h 3833160"/>
              <a:gd name="connsiteX317" fmla="*/ 48200 w 1912672"/>
              <a:gd name="connsiteY317" fmla="*/ 3547012 h 3833160"/>
              <a:gd name="connsiteX318" fmla="*/ 54777 w 1912672"/>
              <a:gd name="connsiteY318" fmla="*/ 3543191 h 3833160"/>
              <a:gd name="connsiteX319" fmla="*/ 59610 w 1912672"/>
              <a:gd name="connsiteY319" fmla="*/ 3541137 h 3833160"/>
              <a:gd name="connsiteX320" fmla="*/ 61660 w 1912672"/>
              <a:gd name="connsiteY320" fmla="*/ 3539340 h 3833160"/>
              <a:gd name="connsiteX321" fmla="*/ 61441 w 1912672"/>
              <a:gd name="connsiteY321" fmla="*/ 3537351 h 3833160"/>
              <a:gd name="connsiteX322" fmla="*/ 62467 w 1912672"/>
              <a:gd name="connsiteY322" fmla="*/ 3536452 h 3833160"/>
              <a:gd name="connsiteX323" fmla="*/ 61359 w 1912672"/>
              <a:gd name="connsiteY323" fmla="*/ 3535481 h 3833160"/>
              <a:gd name="connsiteX324" fmla="*/ 62897 w 1912672"/>
              <a:gd name="connsiteY324" fmla="*/ 3534134 h 3833160"/>
              <a:gd name="connsiteX325" fmla="*/ 67081 w 1912672"/>
              <a:gd name="connsiteY325" fmla="*/ 3532408 h 3833160"/>
              <a:gd name="connsiteX326" fmla="*/ 72939 w 1912672"/>
              <a:gd name="connsiteY326" fmla="*/ 3529456 h 3833160"/>
              <a:gd name="connsiteX327" fmla="*/ 81778 w 1912672"/>
              <a:gd name="connsiteY327" fmla="*/ 3524622 h 3833160"/>
              <a:gd name="connsiteX328" fmla="*/ 95320 w 1912672"/>
              <a:gd name="connsiteY328" fmla="*/ 3518818 h 3833160"/>
              <a:gd name="connsiteX329" fmla="*/ 114932 w 1912672"/>
              <a:gd name="connsiteY329" fmla="*/ 3510846 h 3833160"/>
              <a:gd name="connsiteX330" fmla="*/ 137312 w 1912672"/>
              <a:gd name="connsiteY330" fmla="*/ 3500207 h 3833160"/>
              <a:gd name="connsiteX331" fmla="*/ 167862 w 1912672"/>
              <a:gd name="connsiteY331" fmla="*/ 3487744 h 3833160"/>
              <a:gd name="connsiteX332" fmla="*/ 204549 w 1912672"/>
              <a:gd name="connsiteY332" fmla="*/ 3472571 h 3833160"/>
              <a:gd name="connsiteX333" fmla="*/ 258382 w 1912672"/>
              <a:gd name="connsiteY333" fmla="*/ 3445767 h 3833160"/>
              <a:gd name="connsiteX334" fmla="*/ 311693 w 1912672"/>
              <a:gd name="connsiteY334" fmla="*/ 3413115 h 3833160"/>
              <a:gd name="connsiteX335" fmla="*/ 364540 w 1912672"/>
              <a:gd name="connsiteY335" fmla="*/ 3377961 h 3833160"/>
              <a:gd name="connsiteX336" fmla="*/ 422506 w 1912672"/>
              <a:gd name="connsiteY336" fmla="*/ 3342200 h 3833160"/>
              <a:gd name="connsiteX337" fmla="*/ 434347 w 1912672"/>
              <a:gd name="connsiteY337" fmla="*/ 3334006 h 3833160"/>
              <a:gd name="connsiteX338" fmla="*/ 451900 w 1912672"/>
              <a:gd name="connsiteY338" fmla="*/ 3321534 h 3833160"/>
              <a:gd name="connsiteX339" fmla="*/ 469893 w 1912672"/>
              <a:gd name="connsiteY339" fmla="*/ 3307950 h 3833160"/>
              <a:gd name="connsiteX340" fmla="*/ 489284 w 1912672"/>
              <a:gd name="connsiteY340" fmla="*/ 3292897 h 3833160"/>
              <a:gd name="connsiteX341" fmla="*/ 508083 w 1912672"/>
              <a:gd name="connsiteY341" fmla="*/ 3276424 h 3833160"/>
              <a:gd name="connsiteX342" fmla="*/ 522649 w 1912672"/>
              <a:gd name="connsiteY342" fmla="*/ 3259537 h 3833160"/>
              <a:gd name="connsiteX343" fmla="*/ 534440 w 1912672"/>
              <a:gd name="connsiteY343" fmla="*/ 3244112 h 3833160"/>
              <a:gd name="connsiteX344" fmla="*/ 539574 w 1912672"/>
              <a:gd name="connsiteY344" fmla="*/ 3230640 h 3833160"/>
              <a:gd name="connsiteX345" fmla="*/ 509849 w 1912672"/>
              <a:gd name="connsiteY345" fmla="*/ 3208187 h 3833160"/>
              <a:gd name="connsiteX346" fmla="*/ 474526 w 1912672"/>
              <a:gd name="connsiteY346" fmla="*/ 3191609 h 3833160"/>
              <a:gd name="connsiteX347" fmla="*/ 435493 w 1912672"/>
              <a:gd name="connsiteY347" fmla="*/ 3180466 h 3833160"/>
              <a:gd name="connsiteX348" fmla="*/ 390471 w 1912672"/>
              <a:gd name="connsiteY348" fmla="*/ 3173359 h 3833160"/>
              <a:gd name="connsiteX349" fmla="*/ 344894 w 1912672"/>
              <a:gd name="connsiteY349" fmla="*/ 3170859 h 3833160"/>
              <a:gd name="connsiteX350" fmla="*/ 295258 w 1912672"/>
              <a:gd name="connsiteY350" fmla="*/ 3172887 h 3833160"/>
              <a:gd name="connsiteX351" fmla="*/ 245329 w 1912672"/>
              <a:gd name="connsiteY351" fmla="*/ 3177354 h 3833160"/>
              <a:gd name="connsiteX352" fmla="*/ 195694 w 1912672"/>
              <a:gd name="connsiteY352" fmla="*/ 3184474 h 3833160"/>
              <a:gd name="connsiteX353" fmla="*/ 144902 w 1912672"/>
              <a:gd name="connsiteY353" fmla="*/ 3193577 h 3833160"/>
              <a:gd name="connsiteX354" fmla="*/ 95992 w 1912672"/>
              <a:gd name="connsiteY354" fmla="*/ 3206125 h 3833160"/>
              <a:gd name="connsiteX355" fmla="*/ 49213 w 1912672"/>
              <a:gd name="connsiteY355" fmla="*/ 3218744 h 3833160"/>
              <a:gd name="connsiteX356" fmla="*/ 6365 w 1912672"/>
              <a:gd name="connsiteY356" fmla="*/ 3233010 h 3833160"/>
              <a:gd name="connsiteX357" fmla="*/ 0 w 1912672"/>
              <a:gd name="connsiteY357" fmla="*/ 3227433 h 3833160"/>
              <a:gd name="connsiteX358" fmla="*/ 3076 w 1912672"/>
              <a:gd name="connsiteY358" fmla="*/ 3224737 h 3833160"/>
              <a:gd name="connsiteX359" fmla="*/ 43018 w 1912672"/>
              <a:gd name="connsiteY359" fmla="*/ 3207924 h 3833160"/>
              <a:gd name="connsiteX360" fmla="*/ 85231 w 1912672"/>
              <a:gd name="connsiteY360" fmla="*/ 3191304 h 3833160"/>
              <a:gd name="connsiteX361" fmla="*/ 127386 w 1912672"/>
              <a:gd name="connsiteY361" fmla="*/ 3176431 h 3833160"/>
              <a:gd name="connsiteX362" fmla="*/ 168655 w 1912672"/>
              <a:gd name="connsiteY362" fmla="*/ 3162578 h 3833160"/>
              <a:gd name="connsiteX363" fmla="*/ 209793 w 1912672"/>
              <a:gd name="connsiteY363" fmla="*/ 3149808 h 3833160"/>
              <a:gd name="connsiteX364" fmla="*/ 250713 w 1912672"/>
              <a:gd name="connsiteY364" fmla="*/ 3140141 h 3833160"/>
              <a:gd name="connsiteX365" fmla="*/ 291298 w 1912672"/>
              <a:gd name="connsiteY365" fmla="*/ 3131978 h 3833160"/>
              <a:gd name="connsiteX366" fmla="*/ 333154 w 1912672"/>
              <a:gd name="connsiteY366" fmla="*/ 3128523 h 3833160"/>
              <a:gd name="connsiteX367" fmla="*/ 375359 w 1912672"/>
              <a:gd name="connsiteY367" fmla="*/ 3125974 h 3833160"/>
              <a:gd name="connsiteX368" fmla="*/ 416751 w 1912672"/>
              <a:gd name="connsiteY368" fmla="*/ 3130200 h 3833160"/>
              <a:gd name="connsiteX369" fmla="*/ 459928 w 1912672"/>
              <a:gd name="connsiteY369" fmla="*/ 3138683 h 3833160"/>
              <a:gd name="connsiteX370" fmla="*/ 504268 w 1912672"/>
              <a:gd name="connsiteY370" fmla="*/ 3151481 h 3833160"/>
              <a:gd name="connsiteX371" fmla="*/ 546509 w 1912672"/>
              <a:gd name="connsiteY371" fmla="*/ 3169029 h 3833160"/>
              <a:gd name="connsiteX372" fmla="*/ 591005 w 1912672"/>
              <a:gd name="connsiteY372" fmla="*/ 3194544 h 3833160"/>
              <a:gd name="connsiteX373" fmla="*/ 643386 w 1912672"/>
              <a:gd name="connsiteY373" fmla="*/ 3146702 h 3833160"/>
              <a:gd name="connsiteX374" fmla="*/ 689192 w 1912672"/>
              <a:gd name="connsiteY374" fmla="*/ 3097589 h 3833160"/>
              <a:gd name="connsiteX375" fmla="*/ 728837 w 1912672"/>
              <a:gd name="connsiteY375" fmla="*/ 3047570 h 3833160"/>
              <a:gd name="connsiteX376" fmla="*/ 763151 w 1912672"/>
              <a:gd name="connsiteY376" fmla="*/ 2997373 h 3833160"/>
              <a:gd name="connsiteX377" fmla="*/ 792509 w 1912672"/>
              <a:gd name="connsiteY377" fmla="*/ 2946426 h 3833160"/>
              <a:gd name="connsiteX378" fmla="*/ 818742 w 1912672"/>
              <a:gd name="connsiteY378" fmla="*/ 2896035 h 3833160"/>
              <a:gd name="connsiteX379" fmla="*/ 840539 w 1912672"/>
              <a:gd name="connsiteY379" fmla="*/ 2845651 h 3833160"/>
              <a:gd name="connsiteX380" fmla="*/ 868659 w 1912672"/>
              <a:gd name="connsiteY380" fmla="*/ 2777611 h 3833160"/>
              <a:gd name="connsiteX381" fmla="*/ 886079 w 1912672"/>
              <a:gd name="connsiteY381" fmla="*/ 2678806 h 3833160"/>
              <a:gd name="connsiteX382" fmla="*/ 894665 w 1912672"/>
              <a:gd name="connsiteY382" fmla="*/ 2574247 h 3833160"/>
              <a:gd name="connsiteX383" fmla="*/ 910157 w 1912672"/>
              <a:gd name="connsiteY383" fmla="*/ 2532162 h 3833160"/>
              <a:gd name="connsiteX384" fmla="*/ 923410 w 1912672"/>
              <a:gd name="connsiteY384" fmla="*/ 2485372 h 3833160"/>
              <a:gd name="connsiteX385" fmla="*/ 935916 w 1912672"/>
              <a:gd name="connsiteY385" fmla="*/ 2433353 h 3833160"/>
              <a:gd name="connsiteX386" fmla="*/ 947488 w 1912672"/>
              <a:gd name="connsiteY386" fmla="*/ 2377937 h 3833160"/>
              <a:gd name="connsiteX387" fmla="*/ 956821 w 1912672"/>
              <a:gd name="connsiteY387" fmla="*/ 2318077 h 3833160"/>
              <a:gd name="connsiteX388" fmla="*/ 963914 w 1912672"/>
              <a:gd name="connsiteY388" fmla="*/ 2257171 h 3833160"/>
              <a:gd name="connsiteX389" fmla="*/ 970820 w 1912672"/>
              <a:gd name="connsiteY389" fmla="*/ 2193390 h 3833160"/>
              <a:gd name="connsiteX390" fmla="*/ 975486 w 1912672"/>
              <a:gd name="connsiteY390" fmla="*/ 2128825 h 3833160"/>
              <a:gd name="connsiteX391" fmla="*/ 979406 w 1912672"/>
              <a:gd name="connsiteY391" fmla="*/ 2061646 h 3833160"/>
              <a:gd name="connsiteX392" fmla="*/ 979406 w 1912672"/>
              <a:gd name="connsiteY392" fmla="*/ 1995512 h 3833160"/>
              <a:gd name="connsiteX393" fmla="*/ 979406 w 1912672"/>
              <a:gd name="connsiteY393" fmla="*/ 1930162 h 3833160"/>
              <a:gd name="connsiteX394" fmla="*/ 975486 w 1912672"/>
              <a:gd name="connsiteY394" fmla="*/ 1864552 h 3833160"/>
              <a:gd name="connsiteX395" fmla="*/ 970073 w 1912672"/>
              <a:gd name="connsiteY395" fmla="*/ 1801555 h 3833160"/>
              <a:gd name="connsiteX396" fmla="*/ 963167 w 1912672"/>
              <a:gd name="connsiteY396" fmla="*/ 1740126 h 3833160"/>
              <a:gd name="connsiteX397" fmla="*/ 952901 w 1912672"/>
              <a:gd name="connsiteY397" fmla="*/ 1680789 h 3833160"/>
              <a:gd name="connsiteX398" fmla="*/ 938902 w 1912672"/>
              <a:gd name="connsiteY398" fmla="*/ 1625634 h 3833160"/>
              <a:gd name="connsiteX399" fmla="*/ 923410 w 1912672"/>
              <a:gd name="connsiteY399" fmla="*/ 1573354 h 3833160"/>
              <a:gd name="connsiteX400" fmla="*/ 904744 w 1912672"/>
              <a:gd name="connsiteY400" fmla="*/ 1526564 h 3833160"/>
              <a:gd name="connsiteX401" fmla="*/ 883839 w 1912672"/>
              <a:gd name="connsiteY401" fmla="*/ 1485263 h 3833160"/>
              <a:gd name="connsiteX402" fmla="*/ 859574 w 1912672"/>
              <a:gd name="connsiteY402" fmla="*/ 1448667 h 3833160"/>
              <a:gd name="connsiteX403" fmla="*/ 832510 w 1912672"/>
              <a:gd name="connsiteY403" fmla="*/ 1419129 h 3833160"/>
              <a:gd name="connsiteX404" fmla="*/ 801338 w 1912672"/>
              <a:gd name="connsiteY404" fmla="*/ 1396649 h 3833160"/>
              <a:gd name="connsiteX405" fmla="*/ 774834 w 1912672"/>
              <a:gd name="connsiteY405" fmla="*/ 1383318 h 3833160"/>
              <a:gd name="connsiteX406" fmla="*/ 745342 w 1912672"/>
              <a:gd name="connsiteY406" fmla="*/ 1377829 h 3833160"/>
              <a:gd name="connsiteX407" fmla="*/ 714918 w 1912672"/>
              <a:gd name="connsiteY407" fmla="*/ 1377829 h 3833160"/>
              <a:gd name="connsiteX408" fmla="*/ 683187 w 1912672"/>
              <a:gd name="connsiteY408" fmla="*/ 1381750 h 3833160"/>
              <a:gd name="connsiteX409" fmla="*/ 652016 w 1912672"/>
              <a:gd name="connsiteY409" fmla="*/ 1388023 h 3833160"/>
              <a:gd name="connsiteX410" fmla="*/ 620845 w 1912672"/>
              <a:gd name="connsiteY410" fmla="*/ 1396649 h 3833160"/>
              <a:gd name="connsiteX411" fmla="*/ 589860 w 1912672"/>
              <a:gd name="connsiteY411" fmla="*/ 1403446 h 3833160"/>
              <a:gd name="connsiteX412" fmla="*/ 559436 w 1912672"/>
              <a:gd name="connsiteY412" fmla="*/ 1410503 h 3833160"/>
              <a:gd name="connsiteX413" fmla="*/ 531438 w 1912672"/>
              <a:gd name="connsiteY413" fmla="*/ 1414424 h 3833160"/>
              <a:gd name="connsiteX414" fmla="*/ 467602 w 1912672"/>
              <a:gd name="connsiteY414" fmla="*/ 1417561 h 3833160"/>
              <a:gd name="connsiteX415" fmla="*/ 405447 w 1912672"/>
              <a:gd name="connsiteY415" fmla="*/ 1414424 h 3833160"/>
              <a:gd name="connsiteX416" fmla="*/ 347958 w 1912672"/>
              <a:gd name="connsiteY416" fmla="*/ 1407367 h 3833160"/>
              <a:gd name="connsiteX417" fmla="*/ 292708 w 1912672"/>
              <a:gd name="connsiteY417" fmla="*/ 1397433 h 3833160"/>
              <a:gd name="connsiteX418" fmla="*/ 238952 w 1912672"/>
              <a:gd name="connsiteY418" fmla="*/ 1384886 h 3833160"/>
              <a:gd name="connsiteX419" fmla="*/ 187622 w 1912672"/>
              <a:gd name="connsiteY419" fmla="*/ 1372339 h 3833160"/>
              <a:gd name="connsiteX420" fmla="*/ 139466 w 1912672"/>
              <a:gd name="connsiteY420" fmla="*/ 1358485 h 3833160"/>
              <a:gd name="connsiteX421" fmla="*/ 142639 w 1912672"/>
              <a:gd name="connsiteY421" fmla="*/ 1342801 h 3833160"/>
              <a:gd name="connsiteX422" fmla="*/ 208714 w 1912672"/>
              <a:gd name="connsiteY422" fmla="*/ 1352212 h 3833160"/>
              <a:gd name="connsiteX423" fmla="*/ 274043 w 1912672"/>
              <a:gd name="connsiteY423" fmla="*/ 1358485 h 3833160"/>
              <a:gd name="connsiteX424" fmla="*/ 337878 w 1912672"/>
              <a:gd name="connsiteY424" fmla="*/ 1360838 h 3833160"/>
              <a:gd name="connsiteX425" fmla="*/ 400034 w 1912672"/>
              <a:gd name="connsiteY425" fmla="*/ 1358485 h 3833160"/>
              <a:gd name="connsiteX426" fmla="*/ 460696 w 1912672"/>
              <a:gd name="connsiteY426" fmla="*/ 1349859 h 3833160"/>
              <a:gd name="connsiteX427" fmla="*/ 519865 w 1912672"/>
              <a:gd name="connsiteY427" fmla="*/ 1336528 h 3833160"/>
              <a:gd name="connsiteX428" fmla="*/ 576608 w 1912672"/>
              <a:gd name="connsiteY428" fmla="*/ 1318753 h 3833160"/>
              <a:gd name="connsiteX429" fmla="*/ 630177 w 1912672"/>
              <a:gd name="connsiteY429" fmla="*/ 1292874 h 3833160"/>
              <a:gd name="connsiteX430" fmla="*/ 699426 w 1912672"/>
              <a:gd name="connsiteY430" fmla="*/ 1258631 h 3833160"/>
              <a:gd name="connsiteX431" fmla="*/ 572688 w 1912672"/>
              <a:gd name="connsiteY431" fmla="*/ 1147276 h 3833160"/>
              <a:gd name="connsiteX432" fmla="*/ 459203 w 1912672"/>
              <a:gd name="connsiteY432" fmla="*/ 1022589 h 3833160"/>
              <a:gd name="connsiteX433" fmla="*/ 396861 w 1912672"/>
              <a:gd name="connsiteY433" fmla="*/ 1029647 h 3833160"/>
              <a:gd name="connsiteX434" fmla="*/ 336198 w 1912672"/>
              <a:gd name="connsiteY434" fmla="*/ 1029647 h 3833160"/>
              <a:gd name="connsiteX435" fmla="*/ 280949 w 1912672"/>
              <a:gd name="connsiteY435" fmla="*/ 1022589 h 3833160"/>
              <a:gd name="connsiteX436" fmla="*/ 228873 w 1912672"/>
              <a:gd name="connsiteY436" fmla="*/ 1007951 h 3833160"/>
              <a:gd name="connsiteX437" fmla="*/ 180716 w 1912672"/>
              <a:gd name="connsiteY437" fmla="*/ 986777 h 3833160"/>
              <a:gd name="connsiteX438" fmla="*/ 138719 w 1912672"/>
              <a:gd name="connsiteY438" fmla="*/ 960376 h 3833160"/>
              <a:gd name="connsiteX439" fmla="*/ 101389 w 1912672"/>
              <a:gd name="connsiteY439" fmla="*/ 927701 h 3833160"/>
              <a:gd name="connsiteX440" fmla="*/ 70218 w 1912672"/>
              <a:gd name="connsiteY440" fmla="*/ 889537 h 3833160"/>
              <a:gd name="connsiteX441" fmla="*/ 46139 w 1912672"/>
              <a:gd name="connsiteY441" fmla="*/ 848236 h 3833160"/>
              <a:gd name="connsiteX442" fmla="*/ 49312 w 1912672"/>
              <a:gd name="connsiteY442" fmla="*/ 841179 h 3833160"/>
              <a:gd name="connsiteX443" fmla="*/ 59392 w 1912672"/>
              <a:gd name="connsiteY443" fmla="*/ 848236 h 3833160"/>
              <a:gd name="connsiteX444" fmla="*/ 71897 w 1912672"/>
              <a:gd name="connsiteY444" fmla="*/ 875422 h 3833160"/>
              <a:gd name="connsiteX445" fmla="*/ 92056 w 1912672"/>
              <a:gd name="connsiteY445" fmla="*/ 898948 h 3833160"/>
              <a:gd name="connsiteX446" fmla="*/ 116881 w 1912672"/>
              <a:gd name="connsiteY446" fmla="*/ 922212 h 3833160"/>
              <a:gd name="connsiteX447" fmla="*/ 146559 w 1912672"/>
              <a:gd name="connsiteY447" fmla="*/ 940248 h 3833160"/>
              <a:gd name="connsiteX448" fmla="*/ 180716 w 1912672"/>
              <a:gd name="connsiteY448" fmla="*/ 955671 h 3833160"/>
              <a:gd name="connsiteX449" fmla="*/ 216554 w 1912672"/>
              <a:gd name="connsiteY449" fmla="*/ 967434 h 3833160"/>
              <a:gd name="connsiteX450" fmla="*/ 254631 w 1912672"/>
              <a:gd name="connsiteY450" fmla="*/ 974492 h 3833160"/>
              <a:gd name="connsiteX451" fmla="*/ 294201 w 1912672"/>
              <a:gd name="connsiteY451" fmla="*/ 976844 h 3833160"/>
              <a:gd name="connsiteX452" fmla="*/ 332279 w 1912672"/>
              <a:gd name="connsiteY452" fmla="*/ 976060 h 3833160"/>
              <a:gd name="connsiteX453" fmla="*/ 353371 w 1912672"/>
              <a:gd name="connsiteY453" fmla="*/ 972923 h 3833160"/>
              <a:gd name="connsiteX454" fmla="*/ 372036 w 1912672"/>
              <a:gd name="connsiteY454" fmla="*/ 972923 h 3833160"/>
              <a:gd name="connsiteX455" fmla="*/ 388275 w 1912672"/>
              <a:gd name="connsiteY455" fmla="*/ 969786 h 3833160"/>
              <a:gd name="connsiteX456" fmla="*/ 403954 w 1912672"/>
              <a:gd name="connsiteY456" fmla="*/ 965865 h 3833160"/>
              <a:gd name="connsiteX457" fmla="*/ 417206 w 1912672"/>
              <a:gd name="connsiteY457" fmla="*/ 957239 h 3833160"/>
              <a:gd name="connsiteX458" fmla="*/ 379875 w 1912672"/>
              <a:gd name="connsiteY458" fmla="*/ 886400 h 3833160"/>
              <a:gd name="connsiteX459" fmla="*/ 347958 w 1912672"/>
              <a:gd name="connsiteY459" fmla="*/ 817130 h 3833160"/>
              <a:gd name="connsiteX460" fmla="*/ 317533 w 1912672"/>
              <a:gd name="connsiteY460" fmla="*/ 744723 h 3833160"/>
              <a:gd name="connsiteX461" fmla="*/ 291215 w 1912672"/>
              <a:gd name="connsiteY461" fmla="*/ 669963 h 3833160"/>
              <a:gd name="connsiteX462" fmla="*/ 265457 w 1912672"/>
              <a:gd name="connsiteY462" fmla="*/ 588930 h 3833160"/>
              <a:gd name="connsiteX463" fmla="*/ 241379 w 1912672"/>
              <a:gd name="connsiteY463" fmla="*/ 501623 h 3833160"/>
              <a:gd name="connsiteX464" fmla="*/ 238952 w 1912672"/>
              <a:gd name="connsiteY464" fmla="*/ 485939 h 3833160"/>
              <a:gd name="connsiteX465" fmla="*/ 232793 w 1912672"/>
              <a:gd name="connsiteY465" fmla="*/ 464243 h 3833160"/>
              <a:gd name="connsiteX466" fmla="*/ 228873 w 1912672"/>
              <a:gd name="connsiteY466" fmla="*/ 440194 h 3833160"/>
              <a:gd name="connsiteX467" fmla="*/ 223460 w 1912672"/>
              <a:gd name="connsiteY467" fmla="*/ 415884 h 3833160"/>
              <a:gd name="connsiteX468" fmla="*/ 218794 w 1912672"/>
              <a:gd name="connsiteY468" fmla="*/ 389483 h 3833160"/>
              <a:gd name="connsiteX469" fmla="*/ 217300 w 1912672"/>
              <a:gd name="connsiteY469" fmla="*/ 365173 h 3833160"/>
              <a:gd name="connsiteX470" fmla="*/ 217300 w 1912672"/>
              <a:gd name="connsiteY470" fmla="*/ 342693 h 3833160"/>
              <a:gd name="connsiteX471" fmla="*/ 220287 w 1912672"/>
              <a:gd name="connsiteY471" fmla="*/ 322565 h 3833160"/>
              <a:gd name="connsiteX472" fmla="*/ 225886 w 1912672"/>
              <a:gd name="connsiteY472" fmla="*/ 308450 h 3833160"/>
              <a:gd name="connsiteX473" fmla="*/ 232793 w 1912672"/>
              <a:gd name="connsiteY473" fmla="*/ 311586 h 3833160"/>
              <a:gd name="connsiteX474" fmla="*/ 238952 w 1912672"/>
              <a:gd name="connsiteY474" fmla="*/ 391051 h 3833160"/>
              <a:gd name="connsiteX475" fmla="*/ 252951 w 1912672"/>
              <a:gd name="connsiteY475" fmla="*/ 470516 h 3833160"/>
              <a:gd name="connsiteX476" fmla="*/ 274043 w 1912672"/>
              <a:gd name="connsiteY476" fmla="*/ 548413 h 3833160"/>
              <a:gd name="connsiteX477" fmla="*/ 299614 w 1912672"/>
              <a:gd name="connsiteY477" fmla="*/ 620036 h 3833160"/>
              <a:gd name="connsiteX478" fmla="*/ 327612 w 1912672"/>
              <a:gd name="connsiteY478" fmla="*/ 686954 h 3833160"/>
              <a:gd name="connsiteX479" fmla="*/ 353371 w 1912672"/>
              <a:gd name="connsiteY479" fmla="*/ 730607 h 3833160"/>
              <a:gd name="connsiteX480" fmla="*/ 350197 w 1912672"/>
              <a:gd name="connsiteY480" fmla="*/ 732176 h 3833160"/>
              <a:gd name="connsiteX481" fmla="*/ 350197 w 1912672"/>
              <a:gd name="connsiteY481" fmla="*/ 733744 h 3833160"/>
              <a:gd name="connsiteX482" fmla="*/ 351877 w 1912672"/>
              <a:gd name="connsiteY482" fmla="*/ 735313 h 3833160"/>
              <a:gd name="connsiteX483" fmla="*/ 353371 w 1912672"/>
              <a:gd name="connsiteY483" fmla="*/ 736097 h 3833160"/>
              <a:gd name="connsiteX484" fmla="*/ 356544 w 1912672"/>
              <a:gd name="connsiteY484" fmla="*/ 737665 h 3833160"/>
              <a:gd name="connsiteX485" fmla="*/ 357290 w 1912672"/>
              <a:gd name="connsiteY485" fmla="*/ 740802 h 3833160"/>
              <a:gd name="connsiteX486" fmla="*/ 358784 w 1912672"/>
              <a:gd name="connsiteY486" fmla="*/ 742370 h 3833160"/>
              <a:gd name="connsiteX487" fmla="*/ 360277 w 1912672"/>
              <a:gd name="connsiteY487" fmla="*/ 744723 h 3833160"/>
              <a:gd name="connsiteX488" fmla="*/ 360277 w 1912672"/>
              <a:gd name="connsiteY488" fmla="*/ 743154 h 3833160"/>
              <a:gd name="connsiteX489" fmla="*/ 358784 w 1912672"/>
              <a:gd name="connsiteY489" fmla="*/ 742370 h 3833160"/>
              <a:gd name="connsiteX490" fmla="*/ 353371 w 1912672"/>
              <a:gd name="connsiteY490" fmla="*/ 730607 h 3833160"/>
              <a:gd name="connsiteX491" fmla="*/ 372036 w 1912672"/>
              <a:gd name="connsiteY491" fmla="*/ 716492 h 3833160"/>
              <a:gd name="connsiteX492" fmla="*/ 389955 w 1912672"/>
              <a:gd name="connsiteY492" fmla="*/ 692443 h 3833160"/>
              <a:gd name="connsiteX493" fmla="*/ 406940 w 1912672"/>
              <a:gd name="connsiteY493" fmla="*/ 664474 h 3833160"/>
              <a:gd name="connsiteX494" fmla="*/ 422619 w 1912672"/>
              <a:gd name="connsiteY494" fmla="*/ 630231 h 3833160"/>
              <a:gd name="connsiteX495" fmla="*/ 436618 w 1912672"/>
              <a:gd name="connsiteY495" fmla="*/ 592066 h 3833160"/>
              <a:gd name="connsiteX496" fmla="*/ 449870 w 1912672"/>
              <a:gd name="connsiteY496" fmla="*/ 552334 h 3833160"/>
              <a:gd name="connsiteX497" fmla="*/ 460696 w 1912672"/>
              <a:gd name="connsiteY497" fmla="*/ 511033 h 3833160"/>
              <a:gd name="connsiteX498" fmla="*/ 470776 w 1912672"/>
              <a:gd name="connsiteY498" fmla="*/ 471301 h 3833160"/>
              <a:gd name="connsiteX499" fmla="*/ 479362 w 1912672"/>
              <a:gd name="connsiteY499" fmla="*/ 433136 h 3833160"/>
              <a:gd name="connsiteX500" fmla="*/ 480855 w 1912672"/>
              <a:gd name="connsiteY500" fmla="*/ 484370 h 3833160"/>
              <a:gd name="connsiteX501" fmla="*/ 479362 w 1912672"/>
              <a:gd name="connsiteY501" fmla="*/ 531161 h 3833160"/>
              <a:gd name="connsiteX502" fmla="*/ 472269 w 1912672"/>
              <a:gd name="connsiteY502" fmla="*/ 574814 h 3833160"/>
              <a:gd name="connsiteX503" fmla="*/ 462189 w 1912672"/>
              <a:gd name="connsiteY503" fmla="*/ 618468 h 3833160"/>
              <a:gd name="connsiteX504" fmla="*/ 448190 w 1912672"/>
              <a:gd name="connsiteY504" fmla="*/ 659769 h 3833160"/>
              <a:gd name="connsiteX505" fmla="*/ 428032 w 1912672"/>
              <a:gd name="connsiteY505" fmla="*/ 701069 h 3833160"/>
              <a:gd name="connsiteX506" fmla="*/ 381369 w 1912672"/>
              <a:gd name="connsiteY506" fmla="*/ 791252 h 3833160"/>
              <a:gd name="connsiteX507" fmla="*/ 429525 w 1912672"/>
              <a:gd name="connsiteY507" fmla="*/ 863920 h 3833160"/>
              <a:gd name="connsiteX508" fmla="*/ 481601 w 1912672"/>
              <a:gd name="connsiteY508" fmla="*/ 931622 h 3833160"/>
              <a:gd name="connsiteX509" fmla="*/ 538531 w 1912672"/>
              <a:gd name="connsiteY509" fmla="*/ 995403 h 3833160"/>
              <a:gd name="connsiteX510" fmla="*/ 599193 w 1912672"/>
              <a:gd name="connsiteY510" fmla="*/ 1053957 h 3833160"/>
              <a:gd name="connsiteX511" fmla="*/ 816831 w 1912672"/>
              <a:gd name="connsiteY511" fmla="*/ 1205045 h 3833160"/>
              <a:gd name="connsiteX512" fmla="*/ 823924 w 1912672"/>
              <a:gd name="connsiteY512" fmla="*/ 1199555 h 3833160"/>
              <a:gd name="connsiteX513" fmla="*/ 806005 w 1912672"/>
              <a:gd name="connsiteY513" fmla="*/ 1132637 h 3833160"/>
              <a:gd name="connsiteX514" fmla="*/ 792006 w 1912672"/>
              <a:gd name="connsiteY514" fmla="*/ 1060753 h 3833160"/>
              <a:gd name="connsiteX515" fmla="*/ 780247 w 1912672"/>
              <a:gd name="connsiteY515" fmla="*/ 982856 h 3833160"/>
              <a:gd name="connsiteX516" fmla="*/ 774834 w 1912672"/>
              <a:gd name="connsiteY516" fmla="*/ 903391 h 3833160"/>
              <a:gd name="connsiteX517" fmla="*/ 770167 w 1912672"/>
              <a:gd name="connsiteY517" fmla="*/ 820267 h 3833160"/>
              <a:gd name="connsiteX518" fmla="*/ 770167 w 1912672"/>
              <a:gd name="connsiteY518" fmla="*/ 735313 h 3833160"/>
              <a:gd name="connsiteX519" fmla="*/ 773340 w 1912672"/>
              <a:gd name="connsiteY519" fmla="*/ 649574 h 3833160"/>
              <a:gd name="connsiteX520" fmla="*/ 780247 w 1912672"/>
              <a:gd name="connsiteY520" fmla="*/ 564620 h 3833160"/>
              <a:gd name="connsiteX521" fmla="*/ 790513 w 1912672"/>
              <a:gd name="connsiteY521" fmla="*/ 479927 h 3833160"/>
              <a:gd name="connsiteX522" fmla="*/ 801338 w 1912672"/>
              <a:gd name="connsiteY522" fmla="*/ 398109 h 3833160"/>
              <a:gd name="connsiteX523" fmla="*/ 816831 w 1912672"/>
              <a:gd name="connsiteY523" fmla="*/ 318644 h 3833160"/>
              <a:gd name="connsiteX524" fmla="*/ 835496 w 1912672"/>
              <a:gd name="connsiteY524" fmla="*/ 243884 h 3833160"/>
              <a:gd name="connsiteX525" fmla="*/ 854908 w 1912672"/>
              <a:gd name="connsiteY525" fmla="*/ 173046 h 3833160"/>
              <a:gd name="connsiteX526" fmla="*/ 877493 w 1912672"/>
              <a:gd name="connsiteY526" fmla="*/ 109003 h 3833160"/>
              <a:gd name="connsiteX527" fmla="*/ 901571 w 1912672"/>
              <a:gd name="connsiteY527" fmla="*/ 50711 h 3833160"/>
              <a:gd name="connsiteX528" fmla="*/ 930503 w 1912672"/>
              <a:gd name="connsiteY528" fmla="*/ 0 h 3833160"/>
              <a:gd name="connsiteX0" fmla="*/ 930503 w 1912672"/>
              <a:gd name="connsiteY0" fmla="*/ 0 h 3833160"/>
              <a:gd name="connsiteX1" fmla="*/ 927329 w 1912672"/>
              <a:gd name="connsiteY1" fmla="*/ 12547 h 3833160"/>
              <a:gd name="connsiteX2" fmla="*/ 925836 w 1912672"/>
              <a:gd name="connsiteY2" fmla="*/ 20912 h 3833160"/>
              <a:gd name="connsiteX3" fmla="*/ 924156 w 1912672"/>
              <a:gd name="connsiteY3" fmla="*/ 26401 h 3833160"/>
              <a:gd name="connsiteX4" fmla="*/ 924156 w 1912672"/>
              <a:gd name="connsiteY4" fmla="*/ 29538 h 3833160"/>
              <a:gd name="connsiteX5" fmla="*/ 925836 w 1912672"/>
              <a:gd name="connsiteY5" fmla="*/ 31106 h 3833160"/>
              <a:gd name="connsiteX6" fmla="*/ 925836 w 1912672"/>
              <a:gd name="connsiteY6" fmla="*/ 32675 h 3833160"/>
              <a:gd name="connsiteX7" fmla="*/ 927329 w 1912672"/>
              <a:gd name="connsiteY7" fmla="*/ 32675 h 3833160"/>
              <a:gd name="connsiteX8" fmla="*/ 927329 w 1912672"/>
              <a:gd name="connsiteY8" fmla="*/ 35027 h 3833160"/>
              <a:gd name="connsiteX9" fmla="*/ 925836 w 1912672"/>
              <a:gd name="connsiteY9" fmla="*/ 39733 h 3833160"/>
              <a:gd name="connsiteX10" fmla="*/ 924156 w 1912672"/>
              <a:gd name="connsiteY10" fmla="*/ 46790 h 3833160"/>
              <a:gd name="connsiteX11" fmla="*/ 921917 w 1912672"/>
              <a:gd name="connsiteY11" fmla="*/ 57769 h 3833160"/>
              <a:gd name="connsiteX12" fmla="*/ 917250 w 1912672"/>
              <a:gd name="connsiteY12" fmla="*/ 73192 h 3833160"/>
              <a:gd name="connsiteX13" fmla="*/ 910157 w 1912672"/>
              <a:gd name="connsiteY13" fmla="*/ 95149 h 3833160"/>
              <a:gd name="connsiteX14" fmla="*/ 903251 w 1912672"/>
              <a:gd name="connsiteY14" fmla="*/ 121550 h 3833160"/>
              <a:gd name="connsiteX15" fmla="*/ 892239 w 1912672"/>
              <a:gd name="connsiteY15" fmla="*/ 155793 h 3833160"/>
              <a:gd name="connsiteX16" fmla="*/ 879173 w 1912672"/>
              <a:gd name="connsiteY16" fmla="*/ 197094 h 3833160"/>
              <a:gd name="connsiteX17" fmla="*/ 863494 w 1912672"/>
              <a:gd name="connsiteY17" fmla="*/ 261659 h 3833160"/>
              <a:gd name="connsiteX18" fmla="*/ 852668 w 1912672"/>
              <a:gd name="connsiteY18" fmla="*/ 330930 h 3833160"/>
              <a:gd name="connsiteX19" fmla="*/ 844082 w 1912672"/>
              <a:gd name="connsiteY19" fmla="*/ 402030 h 3833160"/>
              <a:gd name="connsiteX20" fmla="*/ 832510 w 1912672"/>
              <a:gd name="connsiteY20" fmla="*/ 477574 h 3833160"/>
              <a:gd name="connsiteX21" fmla="*/ 830830 w 1912672"/>
              <a:gd name="connsiteY21" fmla="*/ 493781 h 3833160"/>
              <a:gd name="connsiteX22" fmla="*/ 828590 w 1912672"/>
              <a:gd name="connsiteY22" fmla="*/ 518091 h 3833160"/>
              <a:gd name="connsiteX23" fmla="*/ 826910 w 1912672"/>
              <a:gd name="connsiteY23" fmla="*/ 543708 h 3833160"/>
              <a:gd name="connsiteX24" fmla="*/ 825417 w 1912672"/>
              <a:gd name="connsiteY24" fmla="*/ 571677 h 3833160"/>
              <a:gd name="connsiteX25" fmla="*/ 825417 w 1912672"/>
              <a:gd name="connsiteY25" fmla="*/ 600431 h 3833160"/>
              <a:gd name="connsiteX26" fmla="*/ 828590 w 1912672"/>
              <a:gd name="connsiteY26" fmla="*/ 626310 h 3833160"/>
              <a:gd name="connsiteX27" fmla="*/ 832510 w 1912672"/>
              <a:gd name="connsiteY27" fmla="*/ 648790 h 3833160"/>
              <a:gd name="connsiteX28" fmla="*/ 839416 w 1912672"/>
              <a:gd name="connsiteY28" fmla="*/ 664474 h 3833160"/>
              <a:gd name="connsiteX29" fmla="*/ 876746 w 1912672"/>
              <a:gd name="connsiteY29" fmla="*/ 661337 h 3833160"/>
              <a:gd name="connsiteX30" fmla="*/ 913330 w 1912672"/>
              <a:gd name="connsiteY30" fmla="*/ 648790 h 3833160"/>
              <a:gd name="connsiteX31" fmla="*/ 948235 w 1912672"/>
              <a:gd name="connsiteY31" fmla="*/ 628662 h 3833160"/>
              <a:gd name="connsiteX32" fmla="*/ 984072 w 1912672"/>
              <a:gd name="connsiteY32" fmla="*/ 600431 h 3833160"/>
              <a:gd name="connsiteX33" fmla="*/ 1016736 w 1912672"/>
              <a:gd name="connsiteY33" fmla="*/ 567756 h 3833160"/>
              <a:gd name="connsiteX34" fmla="*/ 1048654 w 1912672"/>
              <a:gd name="connsiteY34" fmla="*/ 528024 h 3833160"/>
              <a:gd name="connsiteX35" fmla="*/ 1078892 w 1912672"/>
              <a:gd name="connsiteY35" fmla="*/ 485939 h 3833160"/>
              <a:gd name="connsiteX36" fmla="*/ 1106890 w 1912672"/>
              <a:gd name="connsiteY36" fmla="*/ 441763 h 3833160"/>
              <a:gd name="connsiteX37" fmla="*/ 1134141 w 1912672"/>
              <a:gd name="connsiteY37" fmla="*/ 394972 h 3833160"/>
              <a:gd name="connsiteX38" fmla="*/ 1157473 w 1912672"/>
              <a:gd name="connsiteY38" fmla="*/ 346614 h 3833160"/>
              <a:gd name="connsiteX39" fmla="*/ 1179311 w 1912672"/>
              <a:gd name="connsiteY39" fmla="*/ 299824 h 3833160"/>
              <a:gd name="connsiteX40" fmla="*/ 1197230 w 1912672"/>
              <a:gd name="connsiteY40" fmla="*/ 254602 h 3833160"/>
              <a:gd name="connsiteX41" fmla="*/ 1205816 w 1912672"/>
              <a:gd name="connsiteY41" fmla="*/ 254602 h 3833160"/>
              <a:gd name="connsiteX42" fmla="*/ 1205816 w 1912672"/>
              <a:gd name="connsiteY42" fmla="*/ 259307 h 3833160"/>
              <a:gd name="connsiteX43" fmla="*/ 1191817 w 1912672"/>
              <a:gd name="connsiteY43" fmla="*/ 304529 h 3833160"/>
              <a:gd name="connsiteX44" fmla="*/ 1176138 w 1912672"/>
              <a:gd name="connsiteY44" fmla="*/ 351319 h 3833160"/>
              <a:gd name="connsiteX45" fmla="*/ 1159153 w 1912672"/>
              <a:gd name="connsiteY45" fmla="*/ 396541 h 3833160"/>
              <a:gd name="connsiteX46" fmla="*/ 1141981 w 1912672"/>
              <a:gd name="connsiteY46" fmla="*/ 440194 h 3833160"/>
              <a:gd name="connsiteX47" fmla="*/ 1124062 w 1912672"/>
              <a:gd name="connsiteY47" fmla="*/ 482802 h 3833160"/>
              <a:gd name="connsiteX48" fmla="*/ 1103903 w 1912672"/>
              <a:gd name="connsiteY48" fmla="*/ 522535 h 3833160"/>
              <a:gd name="connsiteX49" fmla="*/ 1082812 w 1912672"/>
              <a:gd name="connsiteY49" fmla="*/ 560699 h 3833160"/>
              <a:gd name="connsiteX50" fmla="*/ 1057240 w 1912672"/>
              <a:gd name="connsiteY50" fmla="*/ 595726 h 3833160"/>
              <a:gd name="connsiteX51" fmla="*/ 1030735 w 1912672"/>
              <a:gd name="connsiteY51" fmla="*/ 630231 h 3833160"/>
              <a:gd name="connsiteX52" fmla="*/ 999564 w 1912672"/>
              <a:gd name="connsiteY52" fmla="*/ 658200 h 3833160"/>
              <a:gd name="connsiteX53" fmla="*/ 963914 w 1912672"/>
              <a:gd name="connsiteY53" fmla="*/ 683817 h 3833160"/>
              <a:gd name="connsiteX54" fmla="*/ 924156 w 1912672"/>
              <a:gd name="connsiteY54" fmla="*/ 706559 h 3833160"/>
              <a:gd name="connsiteX55" fmla="*/ 882159 w 1912672"/>
              <a:gd name="connsiteY55" fmla="*/ 723550 h 3833160"/>
              <a:gd name="connsiteX56" fmla="*/ 832510 w 1912672"/>
              <a:gd name="connsiteY56" fmla="*/ 735313 h 3833160"/>
              <a:gd name="connsiteX57" fmla="*/ 834003 w 1912672"/>
              <a:gd name="connsiteY57" fmla="*/ 817130 h 3833160"/>
              <a:gd name="connsiteX58" fmla="*/ 840909 w 1912672"/>
              <a:gd name="connsiteY58" fmla="*/ 895027 h 3833160"/>
              <a:gd name="connsiteX59" fmla="*/ 852668 w 1912672"/>
              <a:gd name="connsiteY59" fmla="*/ 969002 h 3833160"/>
              <a:gd name="connsiteX60" fmla="*/ 868160 w 1912672"/>
              <a:gd name="connsiteY60" fmla="*/ 1039057 h 3833160"/>
              <a:gd name="connsiteX61" fmla="*/ 887572 w 1912672"/>
              <a:gd name="connsiteY61" fmla="*/ 1105975 h 3833160"/>
              <a:gd name="connsiteX62" fmla="*/ 908664 w 1912672"/>
              <a:gd name="connsiteY62" fmla="*/ 1170017 h 3833160"/>
              <a:gd name="connsiteX63" fmla="*/ 932742 w 1912672"/>
              <a:gd name="connsiteY63" fmla="*/ 1230662 h 3833160"/>
              <a:gd name="connsiteX64" fmla="*/ 956821 w 1912672"/>
              <a:gd name="connsiteY64" fmla="*/ 1289738 h 3833160"/>
              <a:gd name="connsiteX65" fmla="*/ 963914 w 1912672"/>
              <a:gd name="connsiteY65" fmla="*/ 1303853 h 3833160"/>
              <a:gd name="connsiteX66" fmla="*/ 970073 w 1912672"/>
              <a:gd name="connsiteY66" fmla="*/ 1321105 h 3833160"/>
              <a:gd name="connsiteX67" fmla="*/ 978659 w 1912672"/>
              <a:gd name="connsiteY67" fmla="*/ 1339665 h 3833160"/>
              <a:gd name="connsiteX68" fmla="*/ 986499 w 1912672"/>
              <a:gd name="connsiteY68" fmla="*/ 1359269 h 3833160"/>
              <a:gd name="connsiteX69" fmla="*/ 996578 w 1912672"/>
              <a:gd name="connsiteY69" fmla="*/ 1377829 h 3833160"/>
              <a:gd name="connsiteX70" fmla="*/ 1008150 w 1912672"/>
              <a:gd name="connsiteY70" fmla="*/ 1393512 h 3833160"/>
              <a:gd name="connsiteX71" fmla="*/ 1022149 w 1912672"/>
              <a:gd name="connsiteY71" fmla="*/ 1407367 h 3833160"/>
              <a:gd name="connsiteX72" fmla="*/ 1037828 w 1912672"/>
              <a:gd name="connsiteY72" fmla="*/ 1417561 h 3833160"/>
              <a:gd name="connsiteX73" fmla="*/ 1056494 w 1912672"/>
              <a:gd name="connsiteY73" fmla="*/ 1421482 h 3833160"/>
              <a:gd name="connsiteX74" fmla="*/ 1075906 w 1912672"/>
              <a:gd name="connsiteY74" fmla="*/ 1420698 h 3833160"/>
              <a:gd name="connsiteX75" fmla="*/ 1110810 w 1912672"/>
              <a:gd name="connsiteY75" fmla="*/ 1408935 h 3833160"/>
              <a:gd name="connsiteX76" fmla="*/ 1141981 w 1912672"/>
              <a:gd name="connsiteY76" fmla="*/ 1389592 h 3833160"/>
              <a:gd name="connsiteX77" fmla="*/ 1172219 w 1912672"/>
              <a:gd name="connsiteY77" fmla="*/ 1365282 h 3833160"/>
              <a:gd name="connsiteX78" fmla="*/ 1197230 w 1912672"/>
              <a:gd name="connsiteY78" fmla="*/ 1336528 h 3833160"/>
              <a:gd name="connsiteX79" fmla="*/ 1221308 w 1912672"/>
              <a:gd name="connsiteY79" fmla="*/ 1305421 h 3833160"/>
              <a:gd name="connsiteX80" fmla="*/ 1243893 w 1912672"/>
              <a:gd name="connsiteY80" fmla="*/ 1272747 h 3833160"/>
              <a:gd name="connsiteX81" fmla="*/ 1264052 w 1912672"/>
              <a:gd name="connsiteY81" fmla="*/ 1241640 h 3833160"/>
              <a:gd name="connsiteX82" fmla="*/ 1281224 w 1912672"/>
              <a:gd name="connsiteY82" fmla="*/ 1211841 h 3833160"/>
              <a:gd name="connsiteX83" fmla="*/ 1319301 w 1912672"/>
              <a:gd name="connsiteY83" fmla="*/ 1144139 h 3833160"/>
              <a:gd name="connsiteX84" fmla="*/ 1355885 w 1912672"/>
              <a:gd name="connsiteY84" fmla="*/ 1067811 h 3833160"/>
              <a:gd name="connsiteX85" fmla="*/ 1392469 w 1912672"/>
              <a:gd name="connsiteY85" fmla="*/ 984425 h 3833160"/>
              <a:gd name="connsiteX86" fmla="*/ 1426627 w 1912672"/>
              <a:gd name="connsiteY86" fmla="*/ 893458 h 3833160"/>
              <a:gd name="connsiteX87" fmla="*/ 1457798 w 1912672"/>
              <a:gd name="connsiteY87" fmla="*/ 797525 h 3833160"/>
              <a:gd name="connsiteX88" fmla="*/ 1485796 w 1912672"/>
              <a:gd name="connsiteY88" fmla="*/ 695580 h 3833160"/>
              <a:gd name="connsiteX89" fmla="*/ 1511368 w 1912672"/>
              <a:gd name="connsiteY89" fmla="*/ 588930 h 3833160"/>
              <a:gd name="connsiteX90" fmla="*/ 1530033 w 1912672"/>
              <a:gd name="connsiteY90" fmla="*/ 478358 h 3833160"/>
              <a:gd name="connsiteX91" fmla="*/ 1544032 w 1912672"/>
              <a:gd name="connsiteY91" fmla="*/ 365173 h 3833160"/>
              <a:gd name="connsiteX92" fmla="*/ 1552618 w 1912672"/>
              <a:gd name="connsiteY92" fmla="*/ 249374 h 3833160"/>
              <a:gd name="connsiteX93" fmla="*/ 1559524 w 1912672"/>
              <a:gd name="connsiteY93" fmla="*/ 254602 h 3833160"/>
              <a:gd name="connsiteX94" fmla="*/ 1565124 w 1912672"/>
              <a:gd name="connsiteY94" fmla="*/ 267933 h 3833160"/>
              <a:gd name="connsiteX95" fmla="*/ 1569790 w 1912672"/>
              <a:gd name="connsiteY95" fmla="*/ 287538 h 3833160"/>
              <a:gd name="connsiteX96" fmla="*/ 1572030 w 1912672"/>
              <a:gd name="connsiteY96" fmla="*/ 313155 h 3833160"/>
              <a:gd name="connsiteX97" fmla="*/ 1573523 w 1912672"/>
              <a:gd name="connsiteY97" fmla="*/ 342693 h 3833160"/>
              <a:gd name="connsiteX98" fmla="*/ 1573523 w 1912672"/>
              <a:gd name="connsiteY98" fmla="*/ 376936 h 3833160"/>
              <a:gd name="connsiteX99" fmla="*/ 1573523 w 1912672"/>
              <a:gd name="connsiteY99" fmla="*/ 413532 h 3833160"/>
              <a:gd name="connsiteX100" fmla="*/ 1572030 w 1912672"/>
              <a:gd name="connsiteY100" fmla="*/ 453264 h 3833160"/>
              <a:gd name="connsiteX101" fmla="*/ 1569790 w 1912672"/>
              <a:gd name="connsiteY101" fmla="*/ 493781 h 3833160"/>
              <a:gd name="connsiteX102" fmla="*/ 1566617 w 1912672"/>
              <a:gd name="connsiteY102" fmla="*/ 535082 h 3833160"/>
              <a:gd name="connsiteX103" fmla="*/ 1561951 w 1912672"/>
              <a:gd name="connsiteY103" fmla="*/ 576383 h 3833160"/>
              <a:gd name="connsiteX104" fmla="*/ 1559524 w 1912672"/>
              <a:gd name="connsiteY104" fmla="*/ 616115 h 3833160"/>
              <a:gd name="connsiteX105" fmla="*/ 1554858 w 1912672"/>
              <a:gd name="connsiteY105" fmla="*/ 652711 h 3833160"/>
              <a:gd name="connsiteX106" fmla="*/ 1551125 w 1912672"/>
              <a:gd name="connsiteY106" fmla="*/ 686954 h 3833160"/>
              <a:gd name="connsiteX107" fmla="*/ 1546458 w 1912672"/>
              <a:gd name="connsiteY107" fmla="*/ 716492 h 3833160"/>
              <a:gd name="connsiteX108" fmla="*/ 1542539 w 1912672"/>
              <a:gd name="connsiteY108" fmla="*/ 740802 h 3833160"/>
              <a:gd name="connsiteX109" fmla="*/ 1539366 w 1912672"/>
              <a:gd name="connsiteY109" fmla="*/ 760145 h 3833160"/>
              <a:gd name="connsiteX110" fmla="*/ 1483370 w 1912672"/>
              <a:gd name="connsiteY110" fmla="*/ 981288 h 3833160"/>
              <a:gd name="connsiteX111" fmla="*/ 1528540 w 1912672"/>
              <a:gd name="connsiteY111" fmla="*/ 976844 h 3833160"/>
              <a:gd name="connsiteX112" fmla="*/ 1570537 w 1912672"/>
              <a:gd name="connsiteY112" fmla="*/ 965865 h 3833160"/>
              <a:gd name="connsiteX113" fmla="*/ 1610107 w 1912672"/>
              <a:gd name="connsiteY113" fmla="*/ 950182 h 3833160"/>
              <a:gd name="connsiteX114" fmla="*/ 1648185 w 1912672"/>
              <a:gd name="connsiteY114" fmla="*/ 930054 h 3833160"/>
              <a:gd name="connsiteX115" fmla="*/ 1682529 w 1912672"/>
              <a:gd name="connsiteY115" fmla="*/ 907312 h 3833160"/>
              <a:gd name="connsiteX116" fmla="*/ 1713513 w 1912672"/>
              <a:gd name="connsiteY116" fmla="*/ 882480 h 3833160"/>
              <a:gd name="connsiteX117" fmla="*/ 1743191 w 1912672"/>
              <a:gd name="connsiteY117" fmla="*/ 856863 h 3833160"/>
              <a:gd name="connsiteX118" fmla="*/ 1770442 w 1912672"/>
              <a:gd name="connsiteY118" fmla="*/ 832553 h 3833160"/>
              <a:gd name="connsiteX119" fmla="*/ 1772682 w 1912672"/>
              <a:gd name="connsiteY119" fmla="*/ 844315 h 3833160"/>
              <a:gd name="connsiteX120" fmla="*/ 1747857 w 1912672"/>
              <a:gd name="connsiteY120" fmla="*/ 882480 h 3833160"/>
              <a:gd name="connsiteX121" fmla="*/ 1717433 w 1912672"/>
              <a:gd name="connsiteY121" fmla="*/ 919075 h 3833160"/>
              <a:gd name="connsiteX122" fmla="*/ 1680849 w 1912672"/>
              <a:gd name="connsiteY122" fmla="*/ 951750 h 3833160"/>
              <a:gd name="connsiteX123" fmla="*/ 1639785 w 1912672"/>
              <a:gd name="connsiteY123" fmla="*/ 981288 h 3833160"/>
              <a:gd name="connsiteX124" fmla="*/ 1596108 w 1912672"/>
              <a:gd name="connsiteY124" fmla="*/ 1007951 h 3833160"/>
              <a:gd name="connsiteX125" fmla="*/ 1549445 w 1912672"/>
              <a:gd name="connsiteY125" fmla="*/ 1031215 h 3833160"/>
              <a:gd name="connsiteX126" fmla="*/ 1501288 w 1912672"/>
              <a:gd name="connsiteY126" fmla="*/ 1049251 h 3833160"/>
              <a:gd name="connsiteX127" fmla="*/ 1452199 w 1912672"/>
              <a:gd name="connsiteY127" fmla="*/ 1062321 h 3833160"/>
              <a:gd name="connsiteX128" fmla="*/ 1442119 w 1912672"/>
              <a:gd name="connsiteY128" fmla="*/ 1093689 h 3833160"/>
              <a:gd name="connsiteX129" fmla="*/ 1428120 w 1912672"/>
              <a:gd name="connsiteY129" fmla="*/ 1130285 h 3833160"/>
              <a:gd name="connsiteX130" fmla="*/ 1412628 w 1912672"/>
              <a:gd name="connsiteY130" fmla="*/ 1168449 h 3833160"/>
              <a:gd name="connsiteX131" fmla="*/ 1392469 w 1912672"/>
              <a:gd name="connsiteY131" fmla="*/ 1209750 h 3833160"/>
              <a:gd name="connsiteX132" fmla="*/ 1371378 w 1912672"/>
              <a:gd name="connsiteY132" fmla="*/ 1253142 h 3833160"/>
              <a:gd name="connsiteX133" fmla="*/ 1348793 w 1912672"/>
              <a:gd name="connsiteY133" fmla="*/ 1296011 h 3833160"/>
              <a:gd name="connsiteX134" fmla="*/ 1324714 w 1912672"/>
              <a:gd name="connsiteY134" fmla="*/ 1336528 h 3833160"/>
              <a:gd name="connsiteX135" fmla="*/ 1300636 w 1912672"/>
              <a:gd name="connsiteY135" fmla="*/ 1376260 h 3833160"/>
              <a:gd name="connsiteX136" fmla="*/ 1278051 w 1912672"/>
              <a:gd name="connsiteY136" fmla="*/ 1412856 h 3833160"/>
              <a:gd name="connsiteX137" fmla="*/ 1253973 w 1912672"/>
              <a:gd name="connsiteY137" fmla="*/ 1445531 h 3833160"/>
              <a:gd name="connsiteX138" fmla="*/ 1232881 w 1912672"/>
              <a:gd name="connsiteY138" fmla="*/ 1474546 h 3833160"/>
              <a:gd name="connsiteX139" fmla="*/ 1212722 w 1912672"/>
              <a:gd name="connsiteY139" fmla="*/ 1495458 h 3833160"/>
              <a:gd name="connsiteX140" fmla="*/ 1215895 w 1912672"/>
              <a:gd name="connsiteY140" fmla="*/ 1511142 h 3833160"/>
              <a:gd name="connsiteX141" fmla="*/ 1221308 w 1912672"/>
              <a:gd name="connsiteY141" fmla="*/ 1514278 h 3833160"/>
              <a:gd name="connsiteX142" fmla="*/ 1255466 w 1912672"/>
              <a:gd name="connsiteY142" fmla="*/ 1504084 h 3833160"/>
              <a:gd name="connsiteX143" fmla="*/ 1289810 w 1912672"/>
              <a:gd name="connsiteY143" fmla="*/ 1499379 h 3833160"/>
              <a:gd name="connsiteX144" fmla="*/ 1326208 w 1912672"/>
              <a:gd name="connsiteY144" fmla="*/ 1499379 h 3833160"/>
              <a:gd name="connsiteX145" fmla="*/ 1361298 w 1912672"/>
              <a:gd name="connsiteY145" fmla="*/ 1500947 h 3833160"/>
              <a:gd name="connsiteX146" fmla="*/ 1398629 w 1912672"/>
              <a:gd name="connsiteY146" fmla="*/ 1502515 h 3833160"/>
              <a:gd name="connsiteX147" fmla="*/ 1432040 w 1912672"/>
              <a:gd name="connsiteY147" fmla="*/ 1502515 h 3833160"/>
              <a:gd name="connsiteX148" fmla="*/ 1464704 w 1912672"/>
              <a:gd name="connsiteY148" fmla="*/ 1498594 h 3833160"/>
              <a:gd name="connsiteX149" fmla="*/ 1530033 w 1912672"/>
              <a:gd name="connsiteY149" fmla="*/ 1482911 h 3833160"/>
              <a:gd name="connsiteX150" fmla="*/ 1590695 w 1912672"/>
              <a:gd name="connsiteY150" fmla="*/ 1462783 h 3833160"/>
              <a:gd name="connsiteX151" fmla="*/ 1647438 w 1912672"/>
              <a:gd name="connsiteY151" fmla="*/ 1438734 h 3833160"/>
              <a:gd name="connsiteX152" fmla="*/ 1699514 w 1912672"/>
              <a:gd name="connsiteY152" fmla="*/ 1408935 h 3833160"/>
              <a:gd name="connsiteX153" fmla="*/ 1747857 w 1912672"/>
              <a:gd name="connsiteY153" fmla="*/ 1376260 h 3833160"/>
              <a:gd name="connsiteX154" fmla="*/ 1791348 w 1912672"/>
              <a:gd name="connsiteY154" fmla="*/ 1338096 h 3833160"/>
              <a:gd name="connsiteX155" fmla="*/ 1831105 w 1912672"/>
              <a:gd name="connsiteY155" fmla="*/ 1298364 h 3833160"/>
              <a:gd name="connsiteX156" fmla="*/ 1867502 w 1912672"/>
              <a:gd name="connsiteY156" fmla="*/ 1253142 h 3833160"/>
              <a:gd name="connsiteX157" fmla="*/ 1900166 w 1912672"/>
              <a:gd name="connsiteY157" fmla="*/ 1205045 h 3833160"/>
              <a:gd name="connsiteX158" fmla="*/ 1912672 w 1912672"/>
              <a:gd name="connsiteY158" fmla="*/ 1214978 h 3833160"/>
              <a:gd name="connsiteX159" fmla="*/ 1912672 w 1912672"/>
              <a:gd name="connsiteY159" fmla="*/ 1218114 h 3833160"/>
              <a:gd name="connsiteX160" fmla="*/ 1894754 w 1912672"/>
              <a:gd name="connsiteY160" fmla="*/ 1261768 h 3833160"/>
              <a:gd name="connsiteX161" fmla="*/ 1869182 w 1912672"/>
              <a:gd name="connsiteY161" fmla="*/ 1306990 h 3833160"/>
              <a:gd name="connsiteX162" fmla="*/ 1838011 w 1912672"/>
              <a:gd name="connsiteY162" fmla="*/ 1352212 h 3833160"/>
              <a:gd name="connsiteX163" fmla="*/ 1801427 w 1912672"/>
              <a:gd name="connsiteY163" fmla="*/ 1396649 h 3833160"/>
              <a:gd name="connsiteX164" fmla="*/ 1760176 w 1912672"/>
              <a:gd name="connsiteY164" fmla="*/ 1438734 h 3833160"/>
              <a:gd name="connsiteX165" fmla="*/ 1716686 w 1912672"/>
              <a:gd name="connsiteY165" fmla="*/ 1480035 h 3833160"/>
              <a:gd name="connsiteX166" fmla="*/ 1670770 w 1912672"/>
              <a:gd name="connsiteY166" fmla="*/ 1516631 h 3833160"/>
              <a:gd name="connsiteX167" fmla="*/ 1625786 w 1912672"/>
              <a:gd name="connsiteY167" fmla="*/ 1549306 h 3833160"/>
              <a:gd name="connsiteX168" fmla="*/ 1582109 w 1912672"/>
              <a:gd name="connsiteY168" fmla="*/ 1574923 h 3833160"/>
              <a:gd name="connsiteX169" fmla="*/ 1539366 w 1912672"/>
              <a:gd name="connsiteY169" fmla="*/ 1595834 h 3833160"/>
              <a:gd name="connsiteX170" fmla="*/ 1516781 w 1912672"/>
              <a:gd name="connsiteY170" fmla="*/ 1602892 h 3833160"/>
              <a:gd name="connsiteX171" fmla="*/ 1488783 w 1912672"/>
              <a:gd name="connsiteY171" fmla="*/ 1608382 h 3833160"/>
              <a:gd name="connsiteX172" fmla="*/ 1457798 w 1912672"/>
              <a:gd name="connsiteY172" fmla="*/ 1614655 h 3833160"/>
              <a:gd name="connsiteX173" fmla="*/ 1425134 w 1912672"/>
              <a:gd name="connsiteY173" fmla="*/ 1620144 h 3833160"/>
              <a:gd name="connsiteX174" fmla="*/ 1390790 w 1912672"/>
              <a:gd name="connsiteY174" fmla="*/ 1625634 h 3833160"/>
              <a:gd name="connsiteX175" fmla="*/ 1355885 w 1912672"/>
              <a:gd name="connsiteY175" fmla="*/ 1631123 h 3833160"/>
              <a:gd name="connsiteX176" fmla="*/ 1323221 w 1912672"/>
              <a:gd name="connsiteY176" fmla="*/ 1637135 h 3833160"/>
              <a:gd name="connsiteX177" fmla="*/ 1292050 w 1912672"/>
              <a:gd name="connsiteY177" fmla="*/ 1644193 h 3833160"/>
              <a:gd name="connsiteX178" fmla="*/ 1262559 w 1912672"/>
              <a:gd name="connsiteY178" fmla="*/ 1654388 h 3833160"/>
              <a:gd name="connsiteX179" fmla="*/ 1238481 w 1912672"/>
              <a:gd name="connsiteY179" fmla="*/ 1663798 h 3833160"/>
              <a:gd name="connsiteX180" fmla="*/ 1219815 w 1912672"/>
              <a:gd name="connsiteY180" fmla="*/ 1676868 h 3833160"/>
              <a:gd name="connsiteX181" fmla="*/ 1205816 w 1912672"/>
              <a:gd name="connsiteY181" fmla="*/ 1692552 h 3833160"/>
              <a:gd name="connsiteX182" fmla="*/ 1183231 w 1912672"/>
              <a:gd name="connsiteY182" fmla="*/ 1737774 h 3833160"/>
              <a:gd name="connsiteX183" fmla="*/ 1167552 w 1912672"/>
              <a:gd name="connsiteY183" fmla="*/ 1786916 h 3833160"/>
              <a:gd name="connsiteX184" fmla="*/ 1155233 w 1912672"/>
              <a:gd name="connsiteY184" fmla="*/ 1838150 h 3833160"/>
              <a:gd name="connsiteX185" fmla="*/ 1148140 w 1912672"/>
              <a:gd name="connsiteY185" fmla="*/ 1890430 h 3833160"/>
              <a:gd name="connsiteX186" fmla="*/ 1145154 w 1912672"/>
              <a:gd name="connsiteY186" fmla="*/ 1945585 h 3833160"/>
              <a:gd name="connsiteX187" fmla="*/ 1143474 w 1912672"/>
              <a:gd name="connsiteY187" fmla="*/ 2001001 h 3833160"/>
              <a:gd name="connsiteX188" fmla="*/ 1145154 w 1912672"/>
              <a:gd name="connsiteY188" fmla="*/ 2056418 h 3833160"/>
              <a:gd name="connsiteX189" fmla="*/ 1148140 w 1912672"/>
              <a:gd name="connsiteY189" fmla="*/ 2113141 h 3833160"/>
              <a:gd name="connsiteX190" fmla="*/ 1152060 w 1912672"/>
              <a:gd name="connsiteY190" fmla="*/ 2169341 h 3833160"/>
              <a:gd name="connsiteX191" fmla="*/ 1156726 w 1912672"/>
              <a:gd name="connsiteY191" fmla="*/ 2224496 h 3833160"/>
              <a:gd name="connsiteX192" fmla="*/ 1157473 w 1912672"/>
              <a:gd name="connsiteY192" fmla="*/ 2305530 h 3833160"/>
              <a:gd name="connsiteX193" fmla="*/ 1153553 w 1912672"/>
              <a:gd name="connsiteY193" fmla="*/ 2386563 h 3833160"/>
              <a:gd name="connsiteX194" fmla="*/ 1146647 w 1912672"/>
              <a:gd name="connsiteY194" fmla="*/ 2464460 h 3833160"/>
              <a:gd name="connsiteX195" fmla="*/ 1138061 w 1912672"/>
              <a:gd name="connsiteY195" fmla="*/ 2540788 h 3833160"/>
              <a:gd name="connsiteX196" fmla="*/ 1133570 w 1912672"/>
              <a:gd name="connsiteY196" fmla="*/ 2649282 h 3833160"/>
              <a:gd name="connsiteX197" fmla="*/ 1135587 w 1912672"/>
              <a:gd name="connsiteY197" fmla="*/ 2649282 h 3833160"/>
              <a:gd name="connsiteX198" fmla="*/ 1180266 w 1912672"/>
              <a:gd name="connsiteY198" fmla="*/ 2953171 h 3833160"/>
              <a:gd name="connsiteX199" fmla="*/ 1207679 w 1912672"/>
              <a:gd name="connsiteY199" fmla="*/ 2969405 h 3833160"/>
              <a:gd name="connsiteX200" fmla="*/ 1234848 w 1912672"/>
              <a:gd name="connsiteY200" fmla="*/ 2985127 h 3833160"/>
              <a:gd name="connsiteX201" fmla="*/ 1258166 w 1912672"/>
              <a:gd name="connsiteY201" fmla="*/ 3001068 h 3833160"/>
              <a:gd name="connsiteX202" fmla="*/ 1307538 w 1912672"/>
              <a:gd name="connsiteY202" fmla="*/ 3040740 h 3833160"/>
              <a:gd name="connsiteX203" fmla="*/ 1351565 w 1912672"/>
              <a:gd name="connsiteY203" fmla="*/ 3082914 h 3833160"/>
              <a:gd name="connsiteX204" fmla="*/ 1389568 w 1912672"/>
              <a:gd name="connsiteY204" fmla="*/ 3124303 h 3833160"/>
              <a:gd name="connsiteX205" fmla="*/ 1424031 w 1912672"/>
              <a:gd name="connsiteY205" fmla="*/ 3165885 h 3833160"/>
              <a:gd name="connsiteX206" fmla="*/ 1455679 w 1912672"/>
              <a:gd name="connsiteY206" fmla="*/ 3207993 h 3833160"/>
              <a:gd name="connsiteX207" fmla="*/ 1485527 w 1912672"/>
              <a:gd name="connsiteY207" fmla="*/ 3248526 h 3833160"/>
              <a:gd name="connsiteX208" fmla="*/ 1512168 w 1912672"/>
              <a:gd name="connsiteY208" fmla="*/ 3287746 h 3833160"/>
              <a:gd name="connsiteX209" fmla="*/ 1499563 w 1912672"/>
              <a:gd name="connsiteY209" fmla="*/ 3294670 h 3833160"/>
              <a:gd name="connsiteX210" fmla="*/ 1456733 w 1912672"/>
              <a:gd name="connsiteY210" fmla="*/ 3246355 h 3833160"/>
              <a:gd name="connsiteX211" fmla="*/ 1412405 w 1912672"/>
              <a:gd name="connsiteY211" fmla="*/ 3200323 h 3833160"/>
              <a:gd name="connsiteX212" fmla="*/ 1366622 w 1912672"/>
              <a:gd name="connsiteY212" fmla="*/ 3157506 h 3833160"/>
              <a:gd name="connsiteX213" fmla="*/ 1319006 w 1912672"/>
              <a:gd name="connsiteY213" fmla="*/ 3118477 h 3833160"/>
              <a:gd name="connsiteX214" fmla="*/ 1268398 w 1912672"/>
              <a:gd name="connsiteY214" fmla="*/ 3084012 h 3833160"/>
              <a:gd name="connsiteX215" fmla="*/ 1215820 w 1912672"/>
              <a:gd name="connsiteY215" fmla="*/ 3053212 h 3833160"/>
              <a:gd name="connsiteX216" fmla="*/ 1162136 w 1912672"/>
              <a:gd name="connsiteY216" fmla="*/ 3026534 h 3833160"/>
              <a:gd name="connsiteX217" fmla="*/ 1105505 w 1912672"/>
              <a:gd name="connsiteY217" fmla="*/ 3006561 h 3833160"/>
              <a:gd name="connsiteX218" fmla="*/ 1061472 w 1912672"/>
              <a:gd name="connsiteY218" fmla="*/ 2963380 h 3833160"/>
              <a:gd name="connsiteX219" fmla="*/ 1052936 w 1912672"/>
              <a:gd name="connsiteY219" fmla="*/ 3127318 h 3833160"/>
              <a:gd name="connsiteX220" fmla="*/ 1055550 w 1912672"/>
              <a:gd name="connsiteY220" fmla="*/ 3272471 h 3833160"/>
              <a:gd name="connsiteX221" fmla="*/ 1106379 w 1912672"/>
              <a:gd name="connsiteY221" fmla="*/ 3308927 h 3833160"/>
              <a:gd name="connsiteX222" fmla="*/ 1151347 w 1912672"/>
              <a:gd name="connsiteY222" fmla="*/ 3348334 h 3833160"/>
              <a:gd name="connsiteX223" fmla="*/ 1187691 w 1912672"/>
              <a:gd name="connsiteY223" fmla="*/ 3388268 h 3833160"/>
              <a:gd name="connsiteX224" fmla="*/ 1216725 w 1912672"/>
              <a:gd name="connsiteY224" fmla="*/ 3430484 h 3833160"/>
              <a:gd name="connsiteX225" fmla="*/ 1238582 w 1912672"/>
              <a:gd name="connsiteY225" fmla="*/ 3473897 h 3833160"/>
              <a:gd name="connsiteX226" fmla="*/ 1252456 w 1912672"/>
              <a:gd name="connsiteY226" fmla="*/ 3516304 h 3833160"/>
              <a:gd name="connsiteX227" fmla="*/ 1258768 w 1912672"/>
              <a:gd name="connsiteY227" fmla="*/ 3559273 h 3833160"/>
              <a:gd name="connsiteX228" fmla="*/ 1256926 w 1912672"/>
              <a:gd name="connsiteY228" fmla="*/ 3601386 h 3833160"/>
              <a:gd name="connsiteX229" fmla="*/ 1247774 w 1912672"/>
              <a:gd name="connsiteY229" fmla="*/ 3640689 h 3833160"/>
              <a:gd name="connsiteX230" fmla="*/ 1240808 w 1912672"/>
              <a:gd name="connsiteY230" fmla="*/ 3642671 h 3833160"/>
              <a:gd name="connsiteX231" fmla="*/ 1237950 w 1912672"/>
              <a:gd name="connsiteY231" fmla="*/ 3632080 h 3833160"/>
              <a:gd name="connsiteX232" fmla="*/ 1246452 w 1912672"/>
              <a:gd name="connsiteY232" fmla="*/ 3608381 h 3833160"/>
              <a:gd name="connsiteX233" fmla="*/ 1246889 w 1912672"/>
              <a:gd name="connsiteY233" fmla="*/ 3581808 h 3833160"/>
              <a:gd name="connsiteX234" fmla="*/ 1243694 w 1912672"/>
              <a:gd name="connsiteY234" fmla="*/ 3552354 h 3833160"/>
              <a:gd name="connsiteX235" fmla="*/ 1233485 w 1912672"/>
              <a:gd name="connsiteY235" fmla="*/ 3522742 h 3833160"/>
              <a:gd name="connsiteX236" fmla="*/ 1218246 w 1912672"/>
              <a:gd name="connsiteY236" fmla="*/ 3491717 h 3833160"/>
              <a:gd name="connsiteX237" fmla="*/ 1199371 w 1912672"/>
              <a:gd name="connsiteY237" fmla="*/ 3461697 h 3833160"/>
              <a:gd name="connsiteX238" fmla="*/ 1175758 w 1912672"/>
              <a:gd name="connsiteY238" fmla="*/ 3432919 h 3833160"/>
              <a:gd name="connsiteX239" fmla="*/ 1147962 w 1912672"/>
              <a:gd name="connsiteY239" fmla="*/ 3405866 h 3833160"/>
              <a:gd name="connsiteX240" fmla="*/ 1119222 w 1912672"/>
              <a:gd name="connsiteY240" fmla="*/ 3381579 h 3833160"/>
              <a:gd name="connsiteX241" fmla="*/ 1101535 w 1912672"/>
              <a:gd name="connsiteY241" fmla="*/ 3369675 h 3833160"/>
              <a:gd name="connsiteX242" fmla="*/ 1087698 w 1912672"/>
              <a:gd name="connsiteY242" fmla="*/ 3357550 h 3833160"/>
              <a:gd name="connsiteX243" fmla="*/ 1073608 w 1912672"/>
              <a:gd name="connsiteY243" fmla="*/ 3348798 h 3833160"/>
              <a:gd name="connsiteX244" fmla="*/ 1059423 w 1912672"/>
              <a:gd name="connsiteY244" fmla="*/ 3340859 h 3833160"/>
              <a:gd name="connsiteX245" fmla="*/ 1043960 w 1912672"/>
              <a:gd name="connsiteY245" fmla="*/ 3337192 h 3833160"/>
              <a:gd name="connsiteX246" fmla="*/ 1025322 w 1912672"/>
              <a:gd name="connsiteY246" fmla="*/ 3402025 h 3833160"/>
              <a:gd name="connsiteX247" fmla="*/ 1003697 w 1912672"/>
              <a:gd name="connsiteY247" fmla="*/ 3462443 h 3833160"/>
              <a:gd name="connsiteX248" fmla="*/ 978914 w 1912672"/>
              <a:gd name="connsiteY248" fmla="*/ 3523689 h 3833160"/>
              <a:gd name="connsiteX249" fmla="*/ 949550 w 1912672"/>
              <a:gd name="connsiteY249" fmla="*/ 3583615 h 3833160"/>
              <a:gd name="connsiteX250" fmla="*/ 915669 w 1912672"/>
              <a:gd name="connsiteY250" fmla="*/ 3646771 h 3833160"/>
              <a:gd name="connsiteX251" fmla="*/ 876441 w 1912672"/>
              <a:gd name="connsiteY251" fmla="*/ 3712430 h 3833160"/>
              <a:gd name="connsiteX252" fmla="*/ 867986 w 1912672"/>
              <a:gd name="connsiteY252" fmla="*/ 3722991 h 3833160"/>
              <a:gd name="connsiteX253" fmla="*/ 858368 w 1912672"/>
              <a:gd name="connsiteY253" fmla="*/ 3739422 h 3833160"/>
              <a:gd name="connsiteX254" fmla="*/ 845551 w 1912672"/>
              <a:gd name="connsiteY254" fmla="*/ 3755745 h 3833160"/>
              <a:gd name="connsiteX255" fmla="*/ 833671 w 1912672"/>
              <a:gd name="connsiteY255" fmla="*/ 3773189 h 3833160"/>
              <a:gd name="connsiteX256" fmla="*/ 819871 w 1912672"/>
              <a:gd name="connsiteY256" fmla="*/ 3791345 h 3833160"/>
              <a:gd name="connsiteX257" fmla="*/ 805085 w 1912672"/>
              <a:gd name="connsiteY257" fmla="*/ 3806242 h 3833160"/>
              <a:gd name="connsiteX258" fmla="*/ 790388 w 1912672"/>
              <a:gd name="connsiteY258" fmla="*/ 3819121 h 3833160"/>
              <a:gd name="connsiteX259" fmla="*/ 775016 w 1912672"/>
              <a:gd name="connsiteY259" fmla="*/ 3828711 h 3833160"/>
              <a:gd name="connsiteX260" fmla="*/ 761637 w 1912672"/>
              <a:gd name="connsiteY260" fmla="*/ 3833160 h 3833160"/>
              <a:gd name="connsiteX261" fmla="*/ 758567 w 1912672"/>
              <a:gd name="connsiteY261" fmla="*/ 3826878 h 3833160"/>
              <a:gd name="connsiteX262" fmla="*/ 805952 w 1912672"/>
              <a:gd name="connsiteY262" fmla="*/ 3777351 h 3833160"/>
              <a:gd name="connsiteX263" fmla="*/ 847525 w 1912672"/>
              <a:gd name="connsiteY263" fmla="*/ 3722733 h 3833160"/>
              <a:gd name="connsiteX264" fmla="*/ 882815 w 1912672"/>
              <a:gd name="connsiteY264" fmla="*/ 3664405 h 3833160"/>
              <a:gd name="connsiteX265" fmla="*/ 910683 w 1912672"/>
              <a:gd name="connsiteY265" fmla="*/ 3606761 h 3833160"/>
              <a:gd name="connsiteX266" fmla="*/ 933675 w 1912672"/>
              <a:gd name="connsiteY266" fmla="*/ 3550236 h 3833160"/>
              <a:gd name="connsiteX267" fmla="*/ 943120 w 1912672"/>
              <a:gd name="connsiteY267" fmla="*/ 3508495 h 3833160"/>
              <a:gd name="connsiteX268" fmla="*/ 946497 w 1912672"/>
              <a:gd name="connsiteY268" fmla="*/ 3509658 h 3833160"/>
              <a:gd name="connsiteX269" fmla="*/ 947522 w 1912672"/>
              <a:gd name="connsiteY269" fmla="*/ 3508759 h 3833160"/>
              <a:gd name="connsiteX270" fmla="*/ 947302 w 1912672"/>
              <a:gd name="connsiteY270" fmla="*/ 3506770 h 3833160"/>
              <a:gd name="connsiteX271" fmla="*/ 946709 w 1912672"/>
              <a:gd name="connsiteY271" fmla="*/ 3505350 h 3833160"/>
              <a:gd name="connsiteX272" fmla="*/ 945381 w 1912672"/>
              <a:gd name="connsiteY272" fmla="*/ 3502390 h 3833160"/>
              <a:gd name="connsiteX273" fmla="*/ 946879 w 1912672"/>
              <a:gd name="connsiteY273" fmla="*/ 3500109 h 3833160"/>
              <a:gd name="connsiteX274" fmla="*/ 946796 w 1912672"/>
              <a:gd name="connsiteY274" fmla="*/ 3498240 h 3833160"/>
              <a:gd name="connsiteX275" fmla="*/ 947228 w 1912672"/>
              <a:gd name="connsiteY275" fmla="*/ 3495922 h 3833160"/>
              <a:gd name="connsiteX276" fmla="*/ 946202 w 1912672"/>
              <a:gd name="connsiteY276" fmla="*/ 3496821 h 3833160"/>
              <a:gd name="connsiteX277" fmla="*/ 946796 w 1912672"/>
              <a:gd name="connsiteY277" fmla="*/ 3498240 h 3833160"/>
              <a:gd name="connsiteX278" fmla="*/ 943120 w 1912672"/>
              <a:gd name="connsiteY278" fmla="*/ 3508495 h 3833160"/>
              <a:gd name="connsiteX279" fmla="*/ 920055 w 1912672"/>
              <a:gd name="connsiteY279" fmla="*/ 3504456 h 3833160"/>
              <a:gd name="connsiteX280" fmla="*/ 891050 w 1912672"/>
              <a:gd name="connsiteY280" fmla="*/ 3506594 h 3833160"/>
              <a:gd name="connsiteX281" fmla="*/ 860172 w 1912672"/>
              <a:gd name="connsiteY281" fmla="*/ 3511582 h 3833160"/>
              <a:gd name="connsiteX282" fmla="*/ 826163 w 1912672"/>
              <a:gd name="connsiteY282" fmla="*/ 3521016 h 3833160"/>
              <a:gd name="connsiteX283" fmla="*/ 790835 w 1912672"/>
              <a:gd name="connsiteY283" fmla="*/ 3533785 h 3833160"/>
              <a:gd name="connsiteX284" fmla="*/ 755037 w 1912672"/>
              <a:gd name="connsiteY284" fmla="*/ 3547939 h 3833160"/>
              <a:gd name="connsiteX285" fmla="*/ 720010 w 1912672"/>
              <a:gd name="connsiteY285" fmla="*/ 3564567 h 3833160"/>
              <a:gd name="connsiteX286" fmla="*/ 686563 w 1912672"/>
              <a:gd name="connsiteY286" fmla="*/ 3580781 h 3833160"/>
              <a:gd name="connsiteX287" fmla="*/ 655247 w 1912672"/>
              <a:gd name="connsiteY287" fmla="*/ 3597068 h 3833160"/>
              <a:gd name="connsiteX288" fmla="*/ 687635 w 1912672"/>
              <a:gd name="connsiteY288" fmla="*/ 3566747 h 3833160"/>
              <a:gd name="connsiteX289" fmla="*/ 719332 w 1912672"/>
              <a:gd name="connsiteY289" fmla="*/ 3540910 h 3833160"/>
              <a:gd name="connsiteX290" fmla="*/ 753129 w 1912672"/>
              <a:gd name="connsiteY290" fmla="*/ 3520510 h 3833160"/>
              <a:gd name="connsiteX291" fmla="*/ 789139 w 1912672"/>
              <a:gd name="connsiteY291" fmla="*/ 3502048 h 3833160"/>
              <a:gd name="connsiteX292" fmla="*/ 826517 w 1912672"/>
              <a:gd name="connsiteY292" fmla="*/ 3487482 h 3833160"/>
              <a:gd name="connsiteX293" fmla="*/ 868462 w 1912672"/>
              <a:gd name="connsiteY293" fmla="*/ 3476916 h 3833160"/>
              <a:gd name="connsiteX294" fmla="*/ 962011 w 1912672"/>
              <a:gd name="connsiteY294" fmla="*/ 3455565 h 3833160"/>
              <a:gd name="connsiteX295" fmla="*/ 973820 w 1912672"/>
              <a:gd name="connsiteY295" fmla="*/ 3382651 h 3833160"/>
              <a:gd name="connsiteX296" fmla="*/ 979476 w 1912672"/>
              <a:gd name="connsiteY296" fmla="*/ 3310035 h 3833160"/>
              <a:gd name="connsiteX297" fmla="*/ 978970 w 1912672"/>
              <a:gd name="connsiteY297" fmla="*/ 3236513 h 3833160"/>
              <a:gd name="connsiteX298" fmla="*/ 972281 w 1912672"/>
              <a:gd name="connsiteY298" fmla="*/ 3163562 h 3833160"/>
              <a:gd name="connsiteX299" fmla="*/ 909718 w 1912672"/>
              <a:gd name="connsiteY299" fmla="*/ 2935624 h 3833160"/>
              <a:gd name="connsiteX300" fmla="*/ 900871 w 1912672"/>
              <a:gd name="connsiteY300" fmla="*/ 2934162 h 3833160"/>
              <a:gd name="connsiteX301" fmla="*/ 870406 w 1912672"/>
              <a:gd name="connsiteY301" fmla="*/ 2984139 h 3833160"/>
              <a:gd name="connsiteX302" fmla="*/ 833789 w 1912672"/>
              <a:gd name="connsiteY302" fmla="*/ 3034414 h 3833160"/>
              <a:gd name="connsiteX303" fmla="*/ 791581 w 1912672"/>
              <a:gd name="connsiteY303" fmla="*/ 3086679 h 3833160"/>
              <a:gd name="connsiteX304" fmla="*/ 743642 w 1912672"/>
              <a:gd name="connsiteY304" fmla="*/ 3135720 h 3833160"/>
              <a:gd name="connsiteX305" fmla="*/ 692759 w 1912672"/>
              <a:gd name="connsiteY305" fmla="*/ 3186373 h 3833160"/>
              <a:gd name="connsiteX306" fmla="*/ 637219 w 1912672"/>
              <a:gd name="connsiteY306" fmla="*/ 3235043 h 3833160"/>
              <a:gd name="connsiteX307" fmla="*/ 578815 w 1912672"/>
              <a:gd name="connsiteY307" fmla="*/ 3282100 h 3833160"/>
              <a:gd name="connsiteX308" fmla="*/ 518156 w 1912672"/>
              <a:gd name="connsiteY308" fmla="*/ 3326282 h 3833160"/>
              <a:gd name="connsiteX309" fmla="*/ 455177 w 1912672"/>
              <a:gd name="connsiteY309" fmla="*/ 3368134 h 3833160"/>
              <a:gd name="connsiteX310" fmla="*/ 393663 w 1912672"/>
              <a:gd name="connsiteY310" fmla="*/ 3407974 h 3833160"/>
              <a:gd name="connsiteX311" fmla="*/ 330228 w 1912672"/>
              <a:gd name="connsiteY311" fmla="*/ 3443435 h 3833160"/>
              <a:gd name="connsiteX312" fmla="*/ 267517 w 1912672"/>
              <a:gd name="connsiteY312" fmla="*/ 3474139 h 3833160"/>
              <a:gd name="connsiteX313" fmla="*/ 206814 w 1912672"/>
              <a:gd name="connsiteY313" fmla="*/ 3502111 h 3833160"/>
              <a:gd name="connsiteX314" fmla="*/ 148203 w 1912672"/>
              <a:gd name="connsiteY314" fmla="*/ 3524128 h 3833160"/>
              <a:gd name="connsiteX315" fmla="*/ 92246 w 1912672"/>
              <a:gd name="connsiteY315" fmla="*/ 3541882 h 3833160"/>
              <a:gd name="connsiteX316" fmla="*/ 37645 w 1912672"/>
              <a:gd name="connsiteY316" fmla="*/ 3552139 h 3833160"/>
              <a:gd name="connsiteX317" fmla="*/ 48200 w 1912672"/>
              <a:gd name="connsiteY317" fmla="*/ 3547012 h 3833160"/>
              <a:gd name="connsiteX318" fmla="*/ 54777 w 1912672"/>
              <a:gd name="connsiteY318" fmla="*/ 3543191 h 3833160"/>
              <a:gd name="connsiteX319" fmla="*/ 59610 w 1912672"/>
              <a:gd name="connsiteY319" fmla="*/ 3541137 h 3833160"/>
              <a:gd name="connsiteX320" fmla="*/ 61660 w 1912672"/>
              <a:gd name="connsiteY320" fmla="*/ 3539340 h 3833160"/>
              <a:gd name="connsiteX321" fmla="*/ 61441 w 1912672"/>
              <a:gd name="connsiteY321" fmla="*/ 3537351 h 3833160"/>
              <a:gd name="connsiteX322" fmla="*/ 62467 w 1912672"/>
              <a:gd name="connsiteY322" fmla="*/ 3536452 h 3833160"/>
              <a:gd name="connsiteX323" fmla="*/ 61359 w 1912672"/>
              <a:gd name="connsiteY323" fmla="*/ 3535481 h 3833160"/>
              <a:gd name="connsiteX324" fmla="*/ 62897 w 1912672"/>
              <a:gd name="connsiteY324" fmla="*/ 3534134 h 3833160"/>
              <a:gd name="connsiteX325" fmla="*/ 67081 w 1912672"/>
              <a:gd name="connsiteY325" fmla="*/ 3532408 h 3833160"/>
              <a:gd name="connsiteX326" fmla="*/ 72939 w 1912672"/>
              <a:gd name="connsiteY326" fmla="*/ 3529456 h 3833160"/>
              <a:gd name="connsiteX327" fmla="*/ 81778 w 1912672"/>
              <a:gd name="connsiteY327" fmla="*/ 3524622 h 3833160"/>
              <a:gd name="connsiteX328" fmla="*/ 95320 w 1912672"/>
              <a:gd name="connsiteY328" fmla="*/ 3518818 h 3833160"/>
              <a:gd name="connsiteX329" fmla="*/ 114932 w 1912672"/>
              <a:gd name="connsiteY329" fmla="*/ 3510846 h 3833160"/>
              <a:gd name="connsiteX330" fmla="*/ 137312 w 1912672"/>
              <a:gd name="connsiteY330" fmla="*/ 3500207 h 3833160"/>
              <a:gd name="connsiteX331" fmla="*/ 167862 w 1912672"/>
              <a:gd name="connsiteY331" fmla="*/ 3487744 h 3833160"/>
              <a:gd name="connsiteX332" fmla="*/ 204549 w 1912672"/>
              <a:gd name="connsiteY332" fmla="*/ 3472571 h 3833160"/>
              <a:gd name="connsiteX333" fmla="*/ 258382 w 1912672"/>
              <a:gd name="connsiteY333" fmla="*/ 3445767 h 3833160"/>
              <a:gd name="connsiteX334" fmla="*/ 311693 w 1912672"/>
              <a:gd name="connsiteY334" fmla="*/ 3413115 h 3833160"/>
              <a:gd name="connsiteX335" fmla="*/ 364540 w 1912672"/>
              <a:gd name="connsiteY335" fmla="*/ 3377961 h 3833160"/>
              <a:gd name="connsiteX336" fmla="*/ 422506 w 1912672"/>
              <a:gd name="connsiteY336" fmla="*/ 3342200 h 3833160"/>
              <a:gd name="connsiteX337" fmla="*/ 434347 w 1912672"/>
              <a:gd name="connsiteY337" fmla="*/ 3334006 h 3833160"/>
              <a:gd name="connsiteX338" fmla="*/ 451900 w 1912672"/>
              <a:gd name="connsiteY338" fmla="*/ 3321534 h 3833160"/>
              <a:gd name="connsiteX339" fmla="*/ 469893 w 1912672"/>
              <a:gd name="connsiteY339" fmla="*/ 3307950 h 3833160"/>
              <a:gd name="connsiteX340" fmla="*/ 489284 w 1912672"/>
              <a:gd name="connsiteY340" fmla="*/ 3292897 h 3833160"/>
              <a:gd name="connsiteX341" fmla="*/ 508083 w 1912672"/>
              <a:gd name="connsiteY341" fmla="*/ 3276424 h 3833160"/>
              <a:gd name="connsiteX342" fmla="*/ 522649 w 1912672"/>
              <a:gd name="connsiteY342" fmla="*/ 3259537 h 3833160"/>
              <a:gd name="connsiteX343" fmla="*/ 534440 w 1912672"/>
              <a:gd name="connsiteY343" fmla="*/ 3244112 h 3833160"/>
              <a:gd name="connsiteX344" fmla="*/ 539574 w 1912672"/>
              <a:gd name="connsiteY344" fmla="*/ 3230640 h 3833160"/>
              <a:gd name="connsiteX345" fmla="*/ 509849 w 1912672"/>
              <a:gd name="connsiteY345" fmla="*/ 3208187 h 3833160"/>
              <a:gd name="connsiteX346" fmla="*/ 474526 w 1912672"/>
              <a:gd name="connsiteY346" fmla="*/ 3191609 h 3833160"/>
              <a:gd name="connsiteX347" fmla="*/ 435493 w 1912672"/>
              <a:gd name="connsiteY347" fmla="*/ 3180466 h 3833160"/>
              <a:gd name="connsiteX348" fmla="*/ 390471 w 1912672"/>
              <a:gd name="connsiteY348" fmla="*/ 3173359 h 3833160"/>
              <a:gd name="connsiteX349" fmla="*/ 344894 w 1912672"/>
              <a:gd name="connsiteY349" fmla="*/ 3170859 h 3833160"/>
              <a:gd name="connsiteX350" fmla="*/ 295258 w 1912672"/>
              <a:gd name="connsiteY350" fmla="*/ 3172887 h 3833160"/>
              <a:gd name="connsiteX351" fmla="*/ 245329 w 1912672"/>
              <a:gd name="connsiteY351" fmla="*/ 3177354 h 3833160"/>
              <a:gd name="connsiteX352" fmla="*/ 195694 w 1912672"/>
              <a:gd name="connsiteY352" fmla="*/ 3184474 h 3833160"/>
              <a:gd name="connsiteX353" fmla="*/ 144902 w 1912672"/>
              <a:gd name="connsiteY353" fmla="*/ 3193577 h 3833160"/>
              <a:gd name="connsiteX354" fmla="*/ 95992 w 1912672"/>
              <a:gd name="connsiteY354" fmla="*/ 3206125 h 3833160"/>
              <a:gd name="connsiteX355" fmla="*/ 49213 w 1912672"/>
              <a:gd name="connsiteY355" fmla="*/ 3218744 h 3833160"/>
              <a:gd name="connsiteX356" fmla="*/ 6365 w 1912672"/>
              <a:gd name="connsiteY356" fmla="*/ 3233010 h 3833160"/>
              <a:gd name="connsiteX357" fmla="*/ 0 w 1912672"/>
              <a:gd name="connsiteY357" fmla="*/ 3227433 h 3833160"/>
              <a:gd name="connsiteX358" fmla="*/ 3076 w 1912672"/>
              <a:gd name="connsiteY358" fmla="*/ 3224737 h 3833160"/>
              <a:gd name="connsiteX359" fmla="*/ 43018 w 1912672"/>
              <a:gd name="connsiteY359" fmla="*/ 3207924 h 3833160"/>
              <a:gd name="connsiteX360" fmla="*/ 85231 w 1912672"/>
              <a:gd name="connsiteY360" fmla="*/ 3191304 h 3833160"/>
              <a:gd name="connsiteX361" fmla="*/ 127386 w 1912672"/>
              <a:gd name="connsiteY361" fmla="*/ 3176431 h 3833160"/>
              <a:gd name="connsiteX362" fmla="*/ 168655 w 1912672"/>
              <a:gd name="connsiteY362" fmla="*/ 3162578 h 3833160"/>
              <a:gd name="connsiteX363" fmla="*/ 209793 w 1912672"/>
              <a:gd name="connsiteY363" fmla="*/ 3149808 h 3833160"/>
              <a:gd name="connsiteX364" fmla="*/ 250713 w 1912672"/>
              <a:gd name="connsiteY364" fmla="*/ 3140141 h 3833160"/>
              <a:gd name="connsiteX365" fmla="*/ 291298 w 1912672"/>
              <a:gd name="connsiteY365" fmla="*/ 3131978 h 3833160"/>
              <a:gd name="connsiteX366" fmla="*/ 333154 w 1912672"/>
              <a:gd name="connsiteY366" fmla="*/ 3128523 h 3833160"/>
              <a:gd name="connsiteX367" fmla="*/ 375359 w 1912672"/>
              <a:gd name="connsiteY367" fmla="*/ 3125974 h 3833160"/>
              <a:gd name="connsiteX368" fmla="*/ 416751 w 1912672"/>
              <a:gd name="connsiteY368" fmla="*/ 3130200 h 3833160"/>
              <a:gd name="connsiteX369" fmla="*/ 459928 w 1912672"/>
              <a:gd name="connsiteY369" fmla="*/ 3138683 h 3833160"/>
              <a:gd name="connsiteX370" fmla="*/ 504268 w 1912672"/>
              <a:gd name="connsiteY370" fmla="*/ 3151481 h 3833160"/>
              <a:gd name="connsiteX371" fmla="*/ 546509 w 1912672"/>
              <a:gd name="connsiteY371" fmla="*/ 3169029 h 3833160"/>
              <a:gd name="connsiteX372" fmla="*/ 591005 w 1912672"/>
              <a:gd name="connsiteY372" fmla="*/ 3194544 h 3833160"/>
              <a:gd name="connsiteX373" fmla="*/ 643386 w 1912672"/>
              <a:gd name="connsiteY373" fmla="*/ 3146702 h 3833160"/>
              <a:gd name="connsiteX374" fmla="*/ 689192 w 1912672"/>
              <a:gd name="connsiteY374" fmla="*/ 3097589 h 3833160"/>
              <a:gd name="connsiteX375" fmla="*/ 728837 w 1912672"/>
              <a:gd name="connsiteY375" fmla="*/ 3047570 h 3833160"/>
              <a:gd name="connsiteX376" fmla="*/ 763151 w 1912672"/>
              <a:gd name="connsiteY376" fmla="*/ 2997373 h 3833160"/>
              <a:gd name="connsiteX377" fmla="*/ 792509 w 1912672"/>
              <a:gd name="connsiteY377" fmla="*/ 2946426 h 3833160"/>
              <a:gd name="connsiteX378" fmla="*/ 818742 w 1912672"/>
              <a:gd name="connsiteY378" fmla="*/ 2896035 h 3833160"/>
              <a:gd name="connsiteX379" fmla="*/ 840539 w 1912672"/>
              <a:gd name="connsiteY379" fmla="*/ 2845651 h 3833160"/>
              <a:gd name="connsiteX380" fmla="*/ 868659 w 1912672"/>
              <a:gd name="connsiteY380" fmla="*/ 2777611 h 3833160"/>
              <a:gd name="connsiteX381" fmla="*/ 886079 w 1912672"/>
              <a:gd name="connsiteY381" fmla="*/ 2678806 h 3833160"/>
              <a:gd name="connsiteX382" fmla="*/ 894665 w 1912672"/>
              <a:gd name="connsiteY382" fmla="*/ 2574247 h 3833160"/>
              <a:gd name="connsiteX383" fmla="*/ 910157 w 1912672"/>
              <a:gd name="connsiteY383" fmla="*/ 2532162 h 3833160"/>
              <a:gd name="connsiteX384" fmla="*/ 923410 w 1912672"/>
              <a:gd name="connsiteY384" fmla="*/ 2485372 h 3833160"/>
              <a:gd name="connsiteX385" fmla="*/ 935916 w 1912672"/>
              <a:gd name="connsiteY385" fmla="*/ 2433353 h 3833160"/>
              <a:gd name="connsiteX386" fmla="*/ 947488 w 1912672"/>
              <a:gd name="connsiteY386" fmla="*/ 2377937 h 3833160"/>
              <a:gd name="connsiteX387" fmla="*/ 956821 w 1912672"/>
              <a:gd name="connsiteY387" fmla="*/ 2318077 h 3833160"/>
              <a:gd name="connsiteX388" fmla="*/ 963914 w 1912672"/>
              <a:gd name="connsiteY388" fmla="*/ 2257171 h 3833160"/>
              <a:gd name="connsiteX389" fmla="*/ 970820 w 1912672"/>
              <a:gd name="connsiteY389" fmla="*/ 2193390 h 3833160"/>
              <a:gd name="connsiteX390" fmla="*/ 975486 w 1912672"/>
              <a:gd name="connsiteY390" fmla="*/ 2128825 h 3833160"/>
              <a:gd name="connsiteX391" fmla="*/ 979406 w 1912672"/>
              <a:gd name="connsiteY391" fmla="*/ 2061646 h 3833160"/>
              <a:gd name="connsiteX392" fmla="*/ 979406 w 1912672"/>
              <a:gd name="connsiteY392" fmla="*/ 1995512 h 3833160"/>
              <a:gd name="connsiteX393" fmla="*/ 979406 w 1912672"/>
              <a:gd name="connsiteY393" fmla="*/ 1930162 h 3833160"/>
              <a:gd name="connsiteX394" fmla="*/ 975486 w 1912672"/>
              <a:gd name="connsiteY394" fmla="*/ 1864552 h 3833160"/>
              <a:gd name="connsiteX395" fmla="*/ 970073 w 1912672"/>
              <a:gd name="connsiteY395" fmla="*/ 1801555 h 3833160"/>
              <a:gd name="connsiteX396" fmla="*/ 963167 w 1912672"/>
              <a:gd name="connsiteY396" fmla="*/ 1740126 h 3833160"/>
              <a:gd name="connsiteX397" fmla="*/ 952901 w 1912672"/>
              <a:gd name="connsiteY397" fmla="*/ 1680789 h 3833160"/>
              <a:gd name="connsiteX398" fmla="*/ 938902 w 1912672"/>
              <a:gd name="connsiteY398" fmla="*/ 1625634 h 3833160"/>
              <a:gd name="connsiteX399" fmla="*/ 923410 w 1912672"/>
              <a:gd name="connsiteY399" fmla="*/ 1573354 h 3833160"/>
              <a:gd name="connsiteX400" fmla="*/ 904744 w 1912672"/>
              <a:gd name="connsiteY400" fmla="*/ 1526564 h 3833160"/>
              <a:gd name="connsiteX401" fmla="*/ 883839 w 1912672"/>
              <a:gd name="connsiteY401" fmla="*/ 1485263 h 3833160"/>
              <a:gd name="connsiteX402" fmla="*/ 859574 w 1912672"/>
              <a:gd name="connsiteY402" fmla="*/ 1448667 h 3833160"/>
              <a:gd name="connsiteX403" fmla="*/ 832510 w 1912672"/>
              <a:gd name="connsiteY403" fmla="*/ 1419129 h 3833160"/>
              <a:gd name="connsiteX404" fmla="*/ 801338 w 1912672"/>
              <a:gd name="connsiteY404" fmla="*/ 1396649 h 3833160"/>
              <a:gd name="connsiteX405" fmla="*/ 774834 w 1912672"/>
              <a:gd name="connsiteY405" fmla="*/ 1383318 h 3833160"/>
              <a:gd name="connsiteX406" fmla="*/ 745342 w 1912672"/>
              <a:gd name="connsiteY406" fmla="*/ 1377829 h 3833160"/>
              <a:gd name="connsiteX407" fmla="*/ 714918 w 1912672"/>
              <a:gd name="connsiteY407" fmla="*/ 1377829 h 3833160"/>
              <a:gd name="connsiteX408" fmla="*/ 683187 w 1912672"/>
              <a:gd name="connsiteY408" fmla="*/ 1381750 h 3833160"/>
              <a:gd name="connsiteX409" fmla="*/ 652016 w 1912672"/>
              <a:gd name="connsiteY409" fmla="*/ 1388023 h 3833160"/>
              <a:gd name="connsiteX410" fmla="*/ 620845 w 1912672"/>
              <a:gd name="connsiteY410" fmla="*/ 1396649 h 3833160"/>
              <a:gd name="connsiteX411" fmla="*/ 589860 w 1912672"/>
              <a:gd name="connsiteY411" fmla="*/ 1403446 h 3833160"/>
              <a:gd name="connsiteX412" fmla="*/ 559436 w 1912672"/>
              <a:gd name="connsiteY412" fmla="*/ 1410503 h 3833160"/>
              <a:gd name="connsiteX413" fmla="*/ 531438 w 1912672"/>
              <a:gd name="connsiteY413" fmla="*/ 1414424 h 3833160"/>
              <a:gd name="connsiteX414" fmla="*/ 467602 w 1912672"/>
              <a:gd name="connsiteY414" fmla="*/ 1417561 h 3833160"/>
              <a:gd name="connsiteX415" fmla="*/ 405447 w 1912672"/>
              <a:gd name="connsiteY415" fmla="*/ 1414424 h 3833160"/>
              <a:gd name="connsiteX416" fmla="*/ 347958 w 1912672"/>
              <a:gd name="connsiteY416" fmla="*/ 1407367 h 3833160"/>
              <a:gd name="connsiteX417" fmla="*/ 292708 w 1912672"/>
              <a:gd name="connsiteY417" fmla="*/ 1397433 h 3833160"/>
              <a:gd name="connsiteX418" fmla="*/ 238952 w 1912672"/>
              <a:gd name="connsiteY418" fmla="*/ 1384886 h 3833160"/>
              <a:gd name="connsiteX419" fmla="*/ 187622 w 1912672"/>
              <a:gd name="connsiteY419" fmla="*/ 1372339 h 3833160"/>
              <a:gd name="connsiteX420" fmla="*/ 139466 w 1912672"/>
              <a:gd name="connsiteY420" fmla="*/ 1358485 h 3833160"/>
              <a:gd name="connsiteX421" fmla="*/ 142639 w 1912672"/>
              <a:gd name="connsiteY421" fmla="*/ 1342801 h 3833160"/>
              <a:gd name="connsiteX422" fmla="*/ 208714 w 1912672"/>
              <a:gd name="connsiteY422" fmla="*/ 1352212 h 3833160"/>
              <a:gd name="connsiteX423" fmla="*/ 274043 w 1912672"/>
              <a:gd name="connsiteY423" fmla="*/ 1358485 h 3833160"/>
              <a:gd name="connsiteX424" fmla="*/ 337878 w 1912672"/>
              <a:gd name="connsiteY424" fmla="*/ 1360838 h 3833160"/>
              <a:gd name="connsiteX425" fmla="*/ 400034 w 1912672"/>
              <a:gd name="connsiteY425" fmla="*/ 1358485 h 3833160"/>
              <a:gd name="connsiteX426" fmla="*/ 460696 w 1912672"/>
              <a:gd name="connsiteY426" fmla="*/ 1349859 h 3833160"/>
              <a:gd name="connsiteX427" fmla="*/ 519865 w 1912672"/>
              <a:gd name="connsiteY427" fmla="*/ 1336528 h 3833160"/>
              <a:gd name="connsiteX428" fmla="*/ 576608 w 1912672"/>
              <a:gd name="connsiteY428" fmla="*/ 1318753 h 3833160"/>
              <a:gd name="connsiteX429" fmla="*/ 630177 w 1912672"/>
              <a:gd name="connsiteY429" fmla="*/ 1292874 h 3833160"/>
              <a:gd name="connsiteX430" fmla="*/ 699426 w 1912672"/>
              <a:gd name="connsiteY430" fmla="*/ 1258631 h 3833160"/>
              <a:gd name="connsiteX431" fmla="*/ 572688 w 1912672"/>
              <a:gd name="connsiteY431" fmla="*/ 1147276 h 3833160"/>
              <a:gd name="connsiteX432" fmla="*/ 459203 w 1912672"/>
              <a:gd name="connsiteY432" fmla="*/ 1022589 h 3833160"/>
              <a:gd name="connsiteX433" fmla="*/ 396861 w 1912672"/>
              <a:gd name="connsiteY433" fmla="*/ 1029647 h 3833160"/>
              <a:gd name="connsiteX434" fmla="*/ 336198 w 1912672"/>
              <a:gd name="connsiteY434" fmla="*/ 1029647 h 3833160"/>
              <a:gd name="connsiteX435" fmla="*/ 280949 w 1912672"/>
              <a:gd name="connsiteY435" fmla="*/ 1022589 h 3833160"/>
              <a:gd name="connsiteX436" fmla="*/ 228873 w 1912672"/>
              <a:gd name="connsiteY436" fmla="*/ 1007951 h 3833160"/>
              <a:gd name="connsiteX437" fmla="*/ 180716 w 1912672"/>
              <a:gd name="connsiteY437" fmla="*/ 986777 h 3833160"/>
              <a:gd name="connsiteX438" fmla="*/ 138719 w 1912672"/>
              <a:gd name="connsiteY438" fmla="*/ 960376 h 3833160"/>
              <a:gd name="connsiteX439" fmla="*/ 101389 w 1912672"/>
              <a:gd name="connsiteY439" fmla="*/ 927701 h 3833160"/>
              <a:gd name="connsiteX440" fmla="*/ 70218 w 1912672"/>
              <a:gd name="connsiteY440" fmla="*/ 889537 h 3833160"/>
              <a:gd name="connsiteX441" fmla="*/ 46139 w 1912672"/>
              <a:gd name="connsiteY441" fmla="*/ 848236 h 3833160"/>
              <a:gd name="connsiteX442" fmla="*/ 49312 w 1912672"/>
              <a:gd name="connsiteY442" fmla="*/ 841179 h 3833160"/>
              <a:gd name="connsiteX443" fmla="*/ 59392 w 1912672"/>
              <a:gd name="connsiteY443" fmla="*/ 848236 h 3833160"/>
              <a:gd name="connsiteX444" fmla="*/ 71897 w 1912672"/>
              <a:gd name="connsiteY444" fmla="*/ 875422 h 3833160"/>
              <a:gd name="connsiteX445" fmla="*/ 92056 w 1912672"/>
              <a:gd name="connsiteY445" fmla="*/ 898948 h 3833160"/>
              <a:gd name="connsiteX446" fmla="*/ 116881 w 1912672"/>
              <a:gd name="connsiteY446" fmla="*/ 922212 h 3833160"/>
              <a:gd name="connsiteX447" fmla="*/ 146559 w 1912672"/>
              <a:gd name="connsiteY447" fmla="*/ 940248 h 3833160"/>
              <a:gd name="connsiteX448" fmla="*/ 180716 w 1912672"/>
              <a:gd name="connsiteY448" fmla="*/ 955671 h 3833160"/>
              <a:gd name="connsiteX449" fmla="*/ 216554 w 1912672"/>
              <a:gd name="connsiteY449" fmla="*/ 967434 h 3833160"/>
              <a:gd name="connsiteX450" fmla="*/ 254631 w 1912672"/>
              <a:gd name="connsiteY450" fmla="*/ 974492 h 3833160"/>
              <a:gd name="connsiteX451" fmla="*/ 294201 w 1912672"/>
              <a:gd name="connsiteY451" fmla="*/ 976844 h 3833160"/>
              <a:gd name="connsiteX452" fmla="*/ 332279 w 1912672"/>
              <a:gd name="connsiteY452" fmla="*/ 976060 h 3833160"/>
              <a:gd name="connsiteX453" fmla="*/ 353371 w 1912672"/>
              <a:gd name="connsiteY453" fmla="*/ 972923 h 3833160"/>
              <a:gd name="connsiteX454" fmla="*/ 372036 w 1912672"/>
              <a:gd name="connsiteY454" fmla="*/ 972923 h 3833160"/>
              <a:gd name="connsiteX455" fmla="*/ 388275 w 1912672"/>
              <a:gd name="connsiteY455" fmla="*/ 969786 h 3833160"/>
              <a:gd name="connsiteX456" fmla="*/ 403954 w 1912672"/>
              <a:gd name="connsiteY456" fmla="*/ 965865 h 3833160"/>
              <a:gd name="connsiteX457" fmla="*/ 417206 w 1912672"/>
              <a:gd name="connsiteY457" fmla="*/ 957239 h 3833160"/>
              <a:gd name="connsiteX458" fmla="*/ 379875 w 1912672"/>
              <a:gd name="connsiteY458" fmla="*/ 886400 h 3833160"/>
              <a:gd name="connsiteX459" fmla="*/ 347958 w 1912672"/>
              <a:gd name="connsiteY459" fmla="*/ 817130 h 3833160"/>
              <a:gd name="connsiteX460" fmla="*/ 317533 w 1912672"/>
              <a:gd name="connsiteY460" fmla="*/ 744723 h 3833160"/>
              <a:gd name="connsiteX461" fmla="*/ 291215 w 1912672"/>
              <a:gd name="connsiteY461" fmla="*/ 669963 h 3833160"/>
              <a:gd name="connsiteX462" fmla="*/ 265457 w 1912672"/>
              <a:gd name="connsiteY462" fmla="*/ 588930 h 3833160"/>
              <a:gd name="connsiteX463" fmla="*/ 241379 w 1912672"/>
              <a:gd name="connsiteY463" fmla="*/ 501623 h 3833160"/>
              <a:gd name="connsiteX464" fmla="*/ 238952 w 1912672"/>
              <a:gd name="connsiteY464" fmla="*/ 485939 h 3833160"/>
              <a:gd name="connsiteX465" fmla="*/ 232793 w 1912672"/>
              <a:gd name="connsiteY465" fmla="*/ 464243 h 3833160"/>
              <a:gd name="connsiteX466" fmla="*/ 228873 w 1912672"/>
              <a:gd name="connsiteY466" fmla="*/ 440194 h 3833160"/>
              <a:gd name="connsiteX467" fmla="*/ 223460 w 1912672"/>
              <a:gd name="connsiteY467" fmla="*/ 415884 h 3833160"/>
              <a:gd name="connsiteX468" fmla="*/ 218794 w 1912672"/>
              <a:gd name="connsiteY468" fmla="*/ 389483 h 3833160"/>
              <a:gd name="connsiteX469" fmla="*/ 217300 w 1912672"/>
              <a:gd name="connsiteY469" fmla="*/ 365173 h 3833160"/>
              <a:gd name="connsiteX470" fmla="*/ 217300 w 1912672"/>
              <a:gd name="connsiteY470" fmla="*/ 342693 h 3833160"/>
              <a:gd name="connsiteX471" fmla="*/ 220287 w 1912672"/>
              <a:gd name="connsiteY471" fmla="*/ 322565 h 3833160"/>
              <a:gd name="connsiteX472" fmla="*/ 225886 w 1912672"/>
              <a:gd name="connsiteY472" fmla="*/ 308450 h 3833160"/>
              <a:gd name="connsiteX473" fmla="*/ 232793 w 1912672"/>
              <a:gd name="connsiteY473" fmla="*/ 311586 h 3833160"/>
              <a:gd name="connsiteX474" fmla="*/ 238952 w 1912672"/>
              <a:gd name="connsiteY474" fmla="*/ 391051 h 3833160"/>
              <a:gd name="connsiteX475" fmla="*/ 252951 w 1912672"/>
              <a:gd name="connsiteY475" fmla="*/ 470516 h 3833160"/>
              <a:gd name="connsiteX476" fmla="*/ 274043 w 1912672"/>
              <a:gd name="connsiteY476" fmla="*/ 548413 h 3833160"/>
              <a:gd name="connsiteX477" fmla="*/ 299614 w 1912672"/>
              <a:gd name="connsiteY477" fmla="*/ 620036 h 3833160"/>
              <a:gd name="connsiteX478" fmla="*/ 327612 w 1912672"/>
              <a:gd name="connsiteY478" fmla="*/ 686954 h 3833160"/>
              <a:gd name="connsiteX479" fmla="*/ 353371 w 1912672"/>
              <a:gd name="connsiteY479" fmla="*/ 730607 h 3833160"/>
              <a:gd name="connsiteX480" fmla="*/ 350197 w 1912672"/>
              <a:gd name="connsiteY480" fmla="*/ 732176 h 3833160"/>
              <a:gd name="connsiteX481" fmla="*/ 350197 w 1912672"/>
              <a:gd name="connsiteY481" fmla="*/ 733744 h 3833160"/>
              <a:gd name="connsiteX482" fmla="*/ 351877 w 1912672"/>
              <a:gd name="connsiteY482" fmla="*/ 735313 h 3833160"/>
              <a:gd name="connsiteX483" fmla="*/ 353371 w 1912672"/>
              <a:gd name="connsiteY483" fmla="*/ 736097 h 3833160"/>
              <a:gd name="connsiteX484" fmla="*/ 356544 w 1912672"/>
              <a:gd name="connsiteY484" fmla="*/ 737665 h 3833160"/>
              <a:gd name="connsiteX485" fmla="*/ 357290 w 1912672"/>
              <a:gd name="connsiteY485" fmla="*/ 740802 h 3833160"/>
              <a:gd name="connsiteX486" fmla="*/ 358784 w 1912672"/>
              <a:gd name="connsiteY486" fmla="*/ 742370 h 3833160"/>
              <a:gd name="connsiteX487" fmla="*/ 360277 w 1912672"/>
              <a:gd name="connsiteY487" fmla="*/ 744723 h 3833160"/>
              <a:gd name="connsiteX488" fmla="*/ 360277 w 1912672"/>
              <a:gd name="connsiteY488" fmla="*/ 743154 h 3833160"/>
              <a:gd name="connsiteX489" fmla="*/ 358784 w 1912672"/>
              <a:gd name="connsiteY489" fmla="*/ 742370 h 3833160"/>
              <a:gd name="connsiteX490" fmla="*/ 353371 w 1912672"/>
              <a:gd name="connsiteY490" fmla="*/ 730607 h 3833160"/>
              <a:gd name="connsiteX491" fmla="*/ 372036 w 1912672"/>
              <a:gd name="connsiteY491" fmla="*/ 716492 h 3833160"/>
              <a:gd name="connsiteX492" fmla="*/ 389955 w 1912672"/>
              <a:gd name="connsiteY492" fmla="*/ 692443 h 3833160"/>
              <a:gd name="connsiteX493" fmla="*/ 406940 w 1912672"/>
              <a:gd name="connsiteY493" fmla="*/ 664474 h 3833160"/>
              <a:gd name="connsiteX494" fmla="*/ 422619 w 1912672"/>
              <a:gd name="connsiteY494" fmla="*/ 630231 h 3833160"/>
              <a:gd name="connsiteX495" fmla="*/ 436618 w 1912672"/>
              <a:gd name="connsiteY495" fmla="*/ 592066 h 3833160"/>
              <a:gd name="connsiteX496" fmla="*/ 449870 w 1912672"/>
              <a:gd name="connsiteY496" fmla="*/ 552334 h 3833160"/>
              <a:gd name="connsiteX497" fmla="*/ 460696 w 1912672"/>
              <a:gd name="connsiteY497" fmla="*/ 511033 h 3833160"/>
              <a:gd name="connsiteX498" fmla="*/ 470776 w 1912672"/>
              <a:gd name="connsiteY498" fmla="*/ 471301 h 3833160"/>
              <a:gd name="connsiteX499" fmla="*/ 479362 w 1912672"/>
              <a:gd name="connsiteY499" fmla="*/ 433136 h 3833160"/>
              <a:gd name="connsiteX500" fmla="*/ 480855 w 1912672"/>
              <a:gd name="connsiteY500" fmla="*/ 484370 h 3833160"/>
              <a:gd name="connsiteX501" fmla="*/ 479362 w 1912672"/>
              <a:gd name="connsiteY501" fmla="*/ 531161 h 3833160"/>
              <a:gd name="connsiteX502" fmla="*/ 472269 w 1912672"/>
              <a:gd name="connsiteY502" fmla="*/ 574814 h 3833160"/>
              <a:gd name="connsiteX503" fmla="*/ 462189 w 1912672"/>
              <a:gd name="connsiteY503" fmla="*/ 618468 h 3833160"/>
              <a:gd name="connsiteX504" fmla="*/ 448190 w 1912672"/>
              <a:gd name="connsiteY504" fmla="*/ 659769 h 3833160"/>
              <a:gd name="connsiteX505" fmla="*/ 428032 w 1912672"/>
              <a:gd name="connsiteY505" fmla="*/ 701069 h 3833160"/>
              <a:gd name="connsiteX506" fmla="*/ 381369 w 1912672"/>
              <a:gd name="connsiteY506" fmla="*/ 791252 h 3833160"/>
              <a:gd name="connsiteX507" fmla="*/ 429525 w 1912672"/>
              <a:gd name="connsiteY507" fmla="*/ 863920 h 3833160"/>
              <a:gd name="connsiteX508" fmla="*/ 481601 w 1912672"/>
              <a:gd name="connsiteY508" fmla="*/ 931622 h 3833160"/>
              <a:gd name="connsiteX509" fmla="*/ 538531 w 1912672"/>
              <a:gd name="connsiteY509" fmla="*/ 995403 h 3833160"/>
              <a:gd name="connsiteX510" fmla="*/ 599193 w 1912672"/>
              <a:gd name="connsiteY510" fmla="*/ 1053957 h 3833160"/>
              <a:gd name="connsiteX511" fmla="*/ 816831 w 1912672"/>
              <a:gd name="connsiteY511" fmla="*/ 1205045 h 3833160"/>
              <a:gd name="connsiteX512" fmla="*/ 823924 w 1912672"/>
              <a:gd name="connsiteY512" fmla="*/ 1199555 h 3833160"/>
              <a:gd name="connsiteX513" fmla="*/ 806005 w 1912672"/>
              <a:gd name="connsiteY513" fmla="*/ 1132637 h 3833160"/>
              <a:gd name="connsiteX514" fmla="*/ 792006 w 1912672"/>
              <a:gd name="connsiteY514" fmla="*/ 1060753 h 3833160"/>
              <a:gd name="connsiteX515" fmla="*/ 780247 w 1912672"/>
              <a:gd name="connsiteY515" fmla="*/ 982856 h 3833160"/>
              <a:gd name="connsiteX516" fmla="*/ 774834 w 1912672"/>
              <a:gd name="connsiteY516" fmla="*/ 903391 h 3833160"/>
              <a:gd name="connsiteX517" fmla="*/ 770167 w 1912672"/>
              <a:gd name="connsiteY517" fmla="*/ 820267 h 3833160"/>
              <a:gd name="connsiteX518" fmla="*/ 770167 w 1912672"/>
              <a:gd name="connsiteY518" fmla="*/ 735313 h 3833160"/>
              <a:gd name="connsiteX519" fmla="*/ 773340 w 1912672"/>
              <a:gd name="connsiteY519" fmla="*/ 649574 h 3833160"/>
              <a:gd name="connsiteX520" fmla="*/ 780247 w 1912672"/>
              <a:gd name="connsiteY520" fmla="*/ 564620 h 3833160"/>
              <a:gd name="connsiteX521" fmla="*/ 790513 w 1912672"/>
              <a:gd name="connsiteY521" fmla="*/ 479927 h 3833160"/>
              <a:gd name="connsiteX522" fmla="*/ 801338 w 1912672"/>
              <a:gd name="connsiteY522" fmla="*/ 398109 h 3833160"/>
              <a:gd name="connsiteX523" fmla="*/ 816831 w 1912672"/>
              <a:gd name="connsiteY523" fmla="*/ 318644 h 3833160"/>
              <a:gd name="connsiteX524" fmla="*/ 835496 w 1912672"/>
              <a:gd name="connsiteY524" fmla="*/ 243884 h 3833160"/>
              <a:gd name="connsiteX525" fmla="*/ 854908 w 1912672"/>
              <a:gd name="connsiteY525" fmla="*/ 173046 h 3833160"/>
              <a:gd name="connsiteX526" fmla="*/ 877493 w 1912672"/>
              <a:gd name="connsiteY526" fmla="*/ 109003 h 3833160"/>
              <a:gd name="connsiteX527" fmla="*/ 901571 w 1912672"/>
              <a:gd name="connsiteY527" fmla="*/ 50711 h 3833160"/>
              <a:gd name="connsiteX528" fmla="*/ 930503 w 1912672"/>
              <a:gd name="connsiteY528" fmla="*/ 0 h 3833160"/>
              <a:gd name="connsiteX0" fmla="*/ 930503 w 1912672"/>
              <a:gd name="connsiteY0" fmla="*/ 0 h 3833160"/>
              <a:gd name="connsiteX1" fmla="*/ 927329 w 1912672"/>
              <a:gd name="connsiteY1" fmla="*/ 12547 h 3833160"/>
              <a:gd name="connsiteX2" fmla="*/ 925836 w 1912672"/>
              <a:gd name="connsiteY2" fmla="*/ 20912 h 3833160"/>
              <a:gd name="connsiteX3" fmla="*/ 924156 w 1912672"/>
              <a:gd name="connsiteY3" fmla="*/ 26401 h 3833160"/>
              <a:gd name="connsiteX4" fmla="*/ 924156 w 1912672"/>
              <a:gd name="connsiteY4" fmla="*/ 29538 h 3833160"/>
              <a:gd name="connsiteX5" fmla="*/ 925836 w 1912672"/>
              <a:gd name="connsiteY5" fmla="*/ 31106 h 3833160"/>
              <a:gd name="connsiteX6" fmla="*/ 925836 w 1912672"/>
              <a:gd name="connsiteY6" fmla="*/ 32675 h 3833160"/>
              <a:gd name="connsiteX7" fmla="*/ 927329 w 1912672"/>
              <a:gd name="connsiteY7" fmla="*/ 32675 h 3833160"/>
              <a:gd name="connsiteX8" fmla="*/ 927329 w 1912672"/>
              <a:gd name="connsiteY8" fmla="*/ 35027 h 3833160"/>
              <a:gd name="connsiteX9" fmla="*/ 925836 w 1912672"/>
              <a:gd name="connsiteY9" fmla="*/ 39733 h 3833160"/>
              <a:gd name="connsiteX10" fmla="*/ 924156 w 1912672"/>
              <a:gd name="connsiteY10" fmla="*/ 46790 h 3833160"/>
              <a:gd name="connsiteX11" fmla="*/ 921917 w 1912672"/>
              <a:gd name="connsiteY11" fmla="*/ 57769 h 3833160"/>
              <a:gd name="connsiteX12" fmla="*/ 917250 w 1912672"/>
              <a:gd name="connsiteY12" fmla="*/ 73192 h 3833160"/>
              <a:gd name="connsiteX13" fmla="*/ 910157 w 1912672"/>
              <a:gd name="connsiteY13" fmla="*/ 95149 h 3833160"/>
              <a:gd name="connsiteX14" fmla="*/ 903251 w 1912672"/>
              <a:gd name="connsiteY14" fmla="*/ 121550 h 3833160"/>
              <a:gd name="connsiteX15" fmla="*/ 892239 w 1912672"/>
              <a:gd name="connsiteY15" fmla="*/ 155793 h 3833160"/>
              <a:gd name="connsiteX16" fmla="*/ 879173 w 1912672"/>
              <a:gd name="connsiteY16" fmla="*/ 197094 h 3833160"/>
              <a:gd name="connsiteX17" fmla="*/ 863494 w 1912672"/>
              <a:gd name="connsiteY17" fmla="*/ 261659 h 3833160"/>
              <a:gd name="connsiteX18" fmla="*/ 852668 w 1912672"/>
              <a:gd name="connsiteY18" fmla="*/ 330930 h 3833160"/>
              <a:gd name="connsiteX19" fmla="*/ 844082 w 1912672"/>
              <a:gd name="connsiteY19" fmla="*/ 402030 h 3833160"/>
              <a:gd name="connsiteX20" fmla="*/ 832510 w 1912672"/>
              <a:gd name="connsiteY20" fmla="*/ 477574 h 3833160"/>
              <a:gd name="connsiteX21" fmla="*/ 830830 w 1912672"/>
              <a:gd name="connsiteY21" fmla="*/ 493781 h 3833160"/>
              <a:gd name="connsiteX22" fmla="*/ 828590 w 1912672"/>
              <a:gd name="connsiteY22" fmla="*/ 518091 h 3833160"/>
              <a:gd name="connsiteX23" fmla="*/ 826910 w 1912672"/>
              <a:gd name="connsiteY23" fmla="*/ 543708 h 3833160"/>
              <a:gd name="connsiteX24" fmla="*/ 825417 w 1912672"/>
              <a:gd name="connsiteY24" fmla="*/ 571677 h 3833160"/>
              <a:gd name="connsiteX25" fmla="*/ 825417 w 1912672"/>
              <a:gd name="connsiteY25" fmla="*/ 600431 h 3833160"/>
              <a:gd name="connsiteX26" fmla="*/ 828590 w 1912672"/>
              <a:gd name="connsiteY26" fmla="*/ 626310 h 3833160"/>
              <a:gd name="connsiteX27" fmla="*/ 832510 w 1912672"/>
              <a:gd name="connsiteY27" fmla="*/ 648790 h 3833160"/>
              <a:gd name="connsiteX28" fmla="*/ 839416 w 1912672"/>
              <a:gd name="connsiteY28" fmla="*/ 664474 h 3833160"/>
              <a:gd name="connsiteX29" fmla="*/ 876746 w 1912672"/>
              <a:gd name="connsiteY29" fmla="*/ 661337 h 3833160"/>
              <a:gd name="connsiteX30" fmla="*/ 913330 w 1912672"/>
              <a:gd name="connsiteY30" fmla="*/ 648790 h 3833160"/>
              <a:gd name="connsiteX31" fmla="*/ 948235 w 1912672"/>
              <a:gd name="connsiteY31" fmla="*/ 628662 h 3833160"/>
              <a:gd name="connsiteX32" fmla="*/ 984072 w 1912672"/>
              <a:gd name="connsiteY32" fmla="*/ 600431 h 3833160"/>
              <a:gd name="connsiteX33" fmla="*/ 1016736 w 1912672"/>
              <a:gd name="connsiteY33" fmla="*/ 567756 h 3833160"/>
              <a:gd name="connsiteX34" fmla="*/ 1048654 w 1912672"/>
              <a:gd name="connsiteY34" fmla="*/ 528024 h 3833160"/>
              <a:gd name="connsiteX35" fmla="*/ 1078892 w 1912672"/>
              <a:gd name="connsiteY35" fmla="*/ 485939 h 3833160"/>
              <a:gd name="connsiteX36" fmla="*/ 1106890 w 1912672"/>
              <a:gd name="connsiteY36" fmla="*/ 441763 h 3833160"/>
              <a:gd name="connsiteX37" fmla="*/ 1134141 w 1912672"/>
              <a:gd name="connsiteY37" fmla="*/ 394972 h 3833160"/>
              <a:gd name="connsiteX38" fmla="*/ 1157473 w 1912672"/>
              <a:gd name="connsiteY38" fmla="*/ 346614 h 3833160"/>
              <a:gd name="connsiteX39" fmla="*/ 1179311 w 1912672"/>
              <a:gd name="connsiteY39" fmla="*/ 299824 h 3833160"/>
              <a:gd name="connsiteX40" fmla="*/ 1197230 w 1912672"/>
              <a:gd name="connsiteY40" fmla="*/ 254602 h 3833160"/>
              <a:gd name="connsiteX41" fmla="*/ 1205816 w 1912672"/>
              <a:gd name="connsiteY41" fmla="*/ 254602 h 3833160"/>
              <a:gd name="connsiteX42" fmla="*/ 1205816 w 1912672"/>
              <a:gd name="connsiteY42" fmla="*/ 259307 h 3833160"/>
              <a:gd name="connsiteX43" fmla="*/ 1191817 w 1912672"/>
              <a:gd name="connsiteY43" fmla="*/ 304529 h 3833160"/>
              <a:gd name="connsiteX44" fmla="*/ 1176138 w 1912672"/>
              <a:gd name="connsiteY44" fmla="*/ 351319 h 3833160"/>
              <a:gd name="connsiteX45" fmla="*/ 1159153 w 1912672"/>
              <a:gd name="connsiteY45" fmla="*/ 396541 h 3833160"/>
              <a:gd name="connsiteX46" fmla="*/ 1141981 w 1912672"/>
              <a:gd name="connsiteY46" fmla="*/ 440194 h 3833160"/>
              <a:gd name="connsiteX47" fmla="*/ 1124062 w 1912672"/>
              <a:gd name="connsiteY47" fmla="*/ 482802 h 3833160"/>
              <a:gd name="connsiteX48" fmla="*/ 1103903 w 1912672"/>
              <a:gd name="connsiteY48" fmla="*/ 522535 h 3833160"/>
              <a:gd name="connsiteX49" fmla="*/ 1082812 w 1912672"/>
              <a:gd name="connsiteY49" fmla="*/ 560699 h 3833160"/>
              <a:gd name="connsiteX50" fmla="*/ 1057240 w 1912672"/>
              <a:gd name="connsiteY50" fmla="*/ 595726 h 3833160"/>
              <a:gd name="connsiteX51" fmla="*/ 1030735 w 1912672"/>
              <a:gd name="connsiteY51" fmla="*/ 630231 h 3833160"/>
              <a:gd name="connsiteX52" fmla="*/ 999564 w 1912672"/>
              <a:gd name="connsiteY52" fmla="*/ 658200 h 3833160"/>
              <a:gd name="connsiteX53" fmla="*/ 963914 w 1912672"/>
              <a:gd name="connsiteY53" fmla="*/ 683817 h 3833160"/>
              <a:gd name="connsiteX54" fmla="*/ 924156 w 1912672"/>
              <a:gd name="connsiteY54" fmla="*/ 706559 h 3833160"/>
              <a:gd name="connsiteX55" fmla="*/ 882159 w 1912672"/>
              <a:gd name="connsiteY55" fmla="*/ 723550 h 3833160"/>
              <a:gd name="connsiteX56" fmla="*/ 832510 w 1912672"/>
              <a:gd name="connsiteY56" fmla="*/ 735313 h 3833160"/>
              <a:gd name="connsiteX57" fmla="*/ 834003 w 1912672"/>
              <a:gd name="connsiteY57" fmla="*/ 817130 h 3833160"/>
              <a:gd name="connsiteX58" fmla="*/ 840909 w 1912672"/>
              <a:gd name="connsiteY58" fmla="*/ 895027 h 3833160"/>
              <a:gd name="connsiteX59" fmla="*/ 852668 w 1912672"/>
              <a:gd name="connsiteY59" fmla="*/ 969002 h 3833160"/>
              <a:gd name="connsiteX60" fmla="*/ 868160 w 1912672"/>
              <a:gd name="connsiteY60" fmla="*/ 1039057 h 3833160"/>
              <a:gd name="connsiteX61" fmla="*/ 887572 w 1912672"/>
              <a:gd name="connsiteY61" fmla="*/ 1105975 h 3833160"/>
              <a:gd name="connsiteX62" fmla="*/ 908664 w 1912672"/>
              <a:gd name="connsiteY62" fmla="*/ 1170017 h 3833160"/>
              <a:gd name="connsiteX63" fmla="*/ 932742 w 1912672"/>
              <a:gd name="connsiteY63" fmla="*/ 1230662 h 3833160"/>
              <a:gd name="connsiteX64" fmla="*/ 956821 w 1912672"/>
              <a:gd name="connsiteY64" fmla="*/ 1289738 h 3833160"/>
              <a:gd name="connsiteX65" fmla="*/ 963914 w 1912672"/>
              <a:gd name="connsiteY65" fmla="*/ 1303853 h 3833160"/>
              <a:gd name="connsiteX66" fmla="*/ 970073 w 1912672"/>
              <a:gd name="connsiteY66" fmla="*/ 1321105 h 3833160"/>
              <a:gd name="connsiteX67" fmla="*/ 978659 w 1912672"/>
              <a:gd name="connsiteY67" fmla="*/ 1339665 h 3833160"/>
              <a:gd name="connsiteX68" fmla="*/ 986499 w 1912672"/>
              <a:gd name="connsiteY68" fmla="*/ 1359269 h 3833160"/>
              <a:gd name="connsiteX69" fmla="*/ 996578 w 1912672"/>
              <a:gd name="connsiteY69" fmla="*/ 1377829 h 3833160"/>
              <a:gd name="connsiteX70" fmla="*/ 1008150 w 1912672"/>
              <a:gd name="connsiteY70" fmla="*/ 1393512 h 3833160"/>
              <a:gd name="connsiteX71" fmla="*/ 1022149 w 1912672"/>
              <a:gd name="connsiteY71" fmla="*/ 1407367 h 3833160"/>
              <a:gd name="connsiteX72" fmla="*/ 1037828 w 1912672"/>
              <a:gd name="connsiteY72" fmla="*/ 1417561 h 3833160"/>
              <a:gd name="connsiteX73" fmla="*/ 1056494 w 1912672"/>
              <a:gd name="connsiteY73" fmla="*/ 1421482 h 3833160"/>
              <a:gd name="connsiteX74" fmla="*/ 1075906 w 1912672"/>
              <a:gd name="connsiteY74" fmla="*/ 1420698 h 3833160"/>
              <a:gd name="connsiteX75" fmla="*/ 1110810 w 1912672"/>
              <a:gd name="connsiteY75" fmla="*/ 1408935 h 3833160"/>
              <a:gd name="connsiteX76" fmla="*/ 1141981 w 1912672"/>
              <a:gd name="connsiteY76" fmla="*/ 1389592 h 3833160"/>
              <a:gd name="connsiteX77" fmla="*/ 1172219 w 1912672"/>
              <a:gd name="connsiteY77" fmla="*/ 1365282 h 3833160"/>
              <a:gd name="connsiteX78" fmla="*/ 1197230 w 1912672"/>
              <a:gd name="connsiteY78" fmla="*/ 1336528 h 3833160"/>
              <a:gd name="connsiteX79" fmla="*/ 1221308 w 1912672"/>
              <a:gd name="connsiteY79" fmla="*/ 1305421 h 3833160"/>
              <a:gd name="connsiteX80" fmla="*/ 1243893 w 1912672"/>
              <a:gd name="connsiteY80" fmla="*/ 1272747 h 3833160"/>
              <a:gd name="connsiteX81" fmla="*/ 1264052 w 1912672"/>
              <a:gd name="connsiteY81" fmla="*/ 1241640 h 3833160"/>
              <a:gd name="connsiteX82" fmla="*/ 1281224 w 1912672"/>
              <a:gd name="connsiteY82" fmla="*/ 1211841 h 3833160"/>
              <a:gd name="connsiteX83" fmla="*/ 1319301 w 1912672"/>
              <a:gd name="connsiteY83" fmla="*/ 1144139 h 3833160"/>
              <a:gd name="connsiteX84" fmla="*/ 1355885 w 1912672"/>
              <a:gd name="connsiteY84" fmla="*/ 1067811 h 3833160"/>
              <a:gd name="connsiteX85" fmla="*/ 1392469 w 1912672"/>
              <a:gd name="connsiteY85" fmla="*/ 984425 h 3833160"/>
              <a:gd name="connsiteX86" fmla="*/ 1426627 w 1912672"/>
              <a:gd name="connsiteY86" fmla="*/ 893458 h 3833160"/>
              <a:gd name="connsiteX87" fmla="*/ 1457798 w 1912672"/>
              <a:gd name="connsiteY87" fmla="*/ 797525 h 3833160"/>
              <a:gd name="connsiteX88" fmla="*/ 1485796 w 1912672"/>
              <a:gd name="connsiteY88" fmla="*/ 695580 h 3833160"/>
              <a:gd name="connsiteX89" fmla="*/ 1511368 w 1912672"/>
              <a:gd name="connsiteY89" fmla="*/ 588930 h 3833160"/>
              <a:gd name="connsiteX90" fmla="*/ 1530033 w 1912672"/>
              <a:gd name="connsiteY90" fmla="*/ 478358 h 3833160"/>
              <a:gd name="connsiteX91" fmla="*/ 1544032 w 1912672"/>
              <a:gd name="connsiteY91" fmla="*/ 365173 h 3833160"/>
              <a:gd name="connsiteX92" fmla="*/ 1552618 w 1912672"/>
              <a:gd name="connsiteY92" fmla="*/ 249374 h 3833160"/>
              <a:gd name="connsiteX93" fmla="*/ 1559524 w 1912672"/>
              <a:gd name="connsiteY93" fmla="*/ 254602 h 3833160"/>
              <a:gd name="connsiteX94" fmla="*/ 1565124 w 1912672"/>
              <a:gd name="connsiteY94" fmla="*/ 267933 h 3833160"/>
              <a:gd name="connsiteX95" fmla="*/ 1569790 w 1912672"/>
              <a:gd name="connsiteY95" fmla="*/ 287538 h 3833160"/>
              <a:gd name="connsiteX96" fmla="*/ 1572030 w 1912672"/>
              <a:gd name="connsiteY96" fmla="*/ 313155 h 3833160"/>
              <a:gd name="connsiteX97" fmla="*/ 1573523 w 1912672"/>
              <a:gd name="connsiteY97" fmla="*/ 342693 h 3833160"/>
              <a:gd name="connsiteX98" fmla="*/ 1573523 w 1912672"/>
              <a:gd name="connsiteY98" fmla="*/ 376936 h 3833160"/>
              <a:gd name="connsiteX99" fmla="*/ 1573523 w 1912672"/>
              <a:gd name="connsiteY99" fmla="*/ 413532 h 3833160"/>
              <a:gd name="connsiteX100" fmla="*/ 1572030 w 1912672"/>
              <a:gd name="connsiteY100" fmla="*/ 453264 h 3833160"/>
              <a:gd name="connsiteX101" fmla="*/ 1569790 w 1912672"/>
              <a:gd name="connsiteY101" fmla="*/ 493781 h 3833160"/>
              <a:gd name="connsiteX102" fmla="*/ 1566617 w 1912672"/>
              <a:gd name="connsiteY102" fmla="*/ 535082 h 3833160"/>
              <a:gd name="connsiteX103" fmla="*/ 1561951 w 1912672"/>
              <a:gd name="connsiteY103" fmla="*/ 576383 h 3833160"/>
              <a:gd name="connsiteX104" fmla="*/ 1559524 w 1912672"/>
              <a:gd name="connsiteY104" fmla="*/ 616115 h 3833160"/>
              <a:gd name="connsiteX105" fmla="*/ 1554858 w 1912672"/>
              <a:gd name="connsiteY105" fmla="*/ 652711 h 3833160"/>
              <a:gd name="connsiteX106" fmla="*/ 1551125 w 1912672"/>
              <a:gd name="connsiteY106" fmla="*/ 686954 h 3833160"/>
              <a:gd name="connsiteX107" fmla="*/ 1546458 w 1912672"/>
              <a:gd name="connsiteY107" fmla="*/ 716492 h 3833160"/>
              <a:gd name="connsiteX108" fmla="*/ 1542539 w 1912672"/>
              <a:gd name="connsiteY108" fmla="*/ 740802 h 3833160"/>
              <a:gd name="connsiteX109" fmla="*/ 1539366 w 1912672"/>
              <a:gd name="connsiteY109" fmla="*/ 760145 h 3833160"/>
              <a:gd name="connsiteX110" fmla="*/ 1483370 w 1912672"/>
              <a:gd name="connsiteY110" fmla="*/ 981288 h 3833160"/>
              <a:gd name="connsiteX111" fmla="*/ 1528540 w 1912672"/>
              <a:gd name="connsiteY111" fmla="*/ 976844 h 3833160"/>
              <a:gd name="connsiteX112" fmla="*/ 1570537 w 1912672"/>
              <a:gd name="connsiteY112" fmla="*/ 965865 h 3833160"/>
              <a:gd name="connsiteX113" fmla="*/ 1610107 w 1912672"/>
              <a:gd name="connsiteY113" fmla="*/ 950182 h 3833160"/>
              <a:gd name="connsiteX114" fmla="*/ 1648185 w 1912672"/>
              <a:gd name="connsiteY114" fmla="*/ 930054 h 3833160"/>
              <a:gd name="connsiteX115" fmla="*/ 1682529 w 1912672"/>
              <a:gd name="connsiteY115" fmla="*/ 907312 h 3833160"/>
              <a:gd name="connsiteX116" fmla="*/ 1713513 w 1912672"/>
              <a:gd name="connsiteY116" fmla="*/ 882480 h 3833160"/>
              <a:gd name="connsiteX117" fmla="*/ 1743191 w 1912672"/>
              <a:gd name="connsiteY117" fmla="*/ 856863 h 3833160"/>
              <a:gd name="connsiteX118" fmla="*/ 1770442 w 1912672"/>
              <a:gd name="connsiteY118" fmla="*/ 832553 h 3833160"/>
              <a:gd name="connsiteX119" fmla="*/ 1772682 w 1912672"/>
              <a:gd name="connsiteY119" fmla="*/ 844315 h 3833160"/>
              <a:gd name="connsiteX120" fmla="*/ 1747857 w 1912672"/>
              <a:gd name="connsiteY120" fmla="*/ 882480 h 3833160"/>
              <a:gd name="connsiteX121" fmla="*/ 1717433 w 1912672"/>
              <a:gd name="connsiteY121" fmla="*/ 919075 h 3833160"/>
              <a:gd name="connsiteX122" fmla="*/ 1680849 w 1912672"/>
              <a:gd name="connsiteY122" fmla="*/ 951750 h 3833160"/>
              <a:gd name="connsiteX123" fmla="*/ 1639785 w 1912672"/>
              <a:gd name="connsiteY123" fmla="*/ 981288 h 3833160"/>
              <a:gd name="connsiteX124" fmla="*/ 1596108 w 1912672"/>
              <a:gd name="connsiteY124" fmla="*/ 1007951 h 3833160"/>
              <a:gd name="connsiteX125" fmla="*/ 1549445 w 1912672"/>
              <a:gd name="connsiteY125" fmla="*/ 1031215 h 3833160"/>
              <a:gd name="connsiteX126" fmla="*/ 1501288 w 1912672"/>
              <a:gd name="connsiteY126" fmla="*/ 1049251 h 3833160"/>
              <a:gd name="connsiteX127" fmla="*/ 1452199 w 1912672"/>
              <a:gd name="connsiteY127" fmla="*/ 1062321 h 3833160"/>
              <a:gd name="connsiteX128" fmla="*/ 1442119 w 1912672"/>
              <a:gd name="connsiteY128" fmla="*/ 1093689 h 3833160"/>
              <a:gd name="connsiteX129" fmla="*/ 1428120 w 1912672"/>
              <a:gd name="connsiteY129" fmla="*/ 1130285 h 3833160"/>
              <a:gd name="connsiteX130" fmla="*/ 1412628 w 1912672"/>
              <a:gd name="connsiteY130" fmla="*/ 1168449 h 3833160"/>
              <a:gd name="connsiteX131" fmla="*/ 1392469 w 1912672"/>
              <a:gd name="connsiteY131" fmla="*/ 1209750 h 3833160"/>
              <a:gd name="connsiteX132" fmla="*/ 1371378 w 1912672"/>
              <a:gd name="connsiteY132" fmla="*/ 1253142 h 3833160"/>
              <a:gd name="connsiteX133" fmla="*/ 1348793 w 1912672"/>
              <a:gd name="connsiteY133" fmla="*/ 1296011 h 3833160"/>
              <a:gd name="connsiteX134" fmla="*/ 1324714 w 1912672"/>
              <a:gd name="connsiteY134" fmla="*/ 1336528 h 3833160"/>
              <a:gd name="connsiteX135" fmla="*/ 1300636 w 1912672"/>
              <a:gd name="connsiteY135" fmla="*/ 1376260 h 3833160"/>
              <a:gd name="connsiteX136" fmla="*/ 1278051 w 1912672"/>
              <a:gd name="connsiteY136" fmla="*/ 1412856 h 3833160"/>
              <a:gd name="connsiteX137" fmla="*/ 1253973 w 1912672"/>
              <a:gd name="connsiteY137" fmla="*/ 1445531 h 3833160"/>
              <a:gd name="connsiteX138" fmla="*/ 1232881 w 1912672"/>
              <a:gd name="connsiteY138" fmla="*/ 1474546 h 3833160"/>
              <a:gd name="connsiteX139" fmla="*/ 1212722 w 1912672"/>
              <a:gd name="connsiteY139" fmla="*/ 1495458 h 3833160"/>
              <a:gd name="connsiteX140" fmla="*/ 1215895 w 1912672"/>
              <a:gd name="connsiteY140" fmla="*/ 1511142 h 3833160"/>
              <a:gd name="connsiteX141" fmla="*/ 1221308 w 1912672"/>
              <a:gd name="connsiteY141" fmla="*/ 1514278 h 3833160"/>
              <a:gd name="connsiteX142" fmla="*/ 1255466 w 1912672"/>
              <a:gd name="connsiteY142" fmla="*/ 1504084 h 3833160"/>
              <a:gd name="connsiteX143" fmla="*/ 1289810 w 1912672"/>
              <a:gd name="connsiteY143" fmla="*/ 1499379 h 3833160"/>
              <a:gd name="connsiteX144" fmla="*/ 1326208 w 1912672"/>
              <a:gd name="connsiteY144" fmla="*/ 1499379 h 3833160"/>
              <a:gd name="connsiteX145" fmla="*/ 1361298 w 1912672"/>
              <a:gd name="connsiteY145" fmla="*/ 1500947 h 3833160"/>
              <a:gd name="connsiteX146" fmla="*/ 1398629 w 1912672"/>
              <a:gd name="connsiteY146" fmla="*/ 1502515 h 3833160"/>
              <a:gd name="connsiteX147" fmla="*/ 1432040 w 1912672"/>
              <a:gd name="connsiteY147" fmla="*/ 1502515 h 3833160"/>
              <a:gd name="connsiteX148" fmla="*/ 1464704 w 1912672"/>
              <a:gd name="connsiteY148" fmla="*/ 1498594 h 3833160"/>
              <a:gd name="connsiteX149" fmla="*/ 1530033 w 1912672"/>
              <a:gd name="connsiteY149" fmla="*/ 1482911 h 3833160"/>
              <a:gd name="connsiteX150" fmla="*/ 1590695 w 1912672"/>
              <a:gd name="connsiteY150" fmla="*/ 1462783 h 3833160"/>
              <a:gd name="connsiteX151" fmla="*/ 1647438 w 1912672"/>
              <a:gd name="connsiteY151" fmla="*/ 1438734 h 3833160"/>
              <a:gd name="connsiteX152" fmla="*/ 1699514 w 1912672"/>
              <a:gd name="connsiteY152" fmla="*/ 1408935 h 3833160"/>
              <a:gd name="connsiteX153" fmla="*/ 1747857 w 1912672"/>
              <a:gd name="connsiteY153" fmla="*/ 1376260 h 3833160"/>
              <a:gd name="connsiteX154" fmla="*/ 1791348 w 1912672"/>
              <a:gd name="connsiteY154" fmla="*/ 1338096 h 3833160"/>
              <a:gd name="connsiteX155" fmla="*/ 1831105 w 1912672"/>
              <a:gd name="connsiteY155" fmla="*/ 1298364 h 3833160"/>
              <a:gd name="connsiteX156" fmla="*/ 1867502 w 1912672"/>
              <a:gd name="connsiteY156" fmla="*/ 1253142 h 3833160"/>
              <a:gd name="connsiteX157" fmla="*/ 1900166 w 1912672"/>
              <a:gd name="connsiteY157" fmla="*/ 1205045 h 3833160"/>
              <a:gd name="connsiteX158" fmla="*/ 1912672 w 1912672"/>
              <a:gd name="connsiteY158" fmla="*/ 1214978 h 3833160"/>
              <a:gd name="connsiteX159" fmla="*/ 1912672 w 1912672"/>
              <a:gd name="connsiteY159" fmla="*/ 1218114 h 3833160"/>
              <a:gd name="connsiteX160" fmla="*/ 1894754 w 1912672"/>
              <a:gd name="connsiteY160" fmla="*/ 1261768 h 3833160"/>
              <a:gd name="connsiteX161" fmla="*/ 1869182 w 1912672"/>
              <a:gd name="connsiteY161" fmla="*/ 1306990 h 3833160"/>
              <a:gd name="connsiteX162" fmla="*/ 1838011 w 1912672"/>
              <a:gd name="connsiteY162" fmla="*/ 1352212 h 3833160"/>
              <a:gd name="connsiteX163" fmla="*/ 1801427 w 1912672"/>
              <a:gd name="connsiteY163" fmla="*/ 1396649 h 3833160"/>
              <a:gd name="connsiteX164" fmla="*/ 1760176 w 1912672"/>
              <a:gd name="connsiteY164" fmla="*/ 1438734 h 3833160"/>
              <a:gd name="connsiteX165" fmla="*/ 1716686 w 1912672"/>
              <a:gd name="connsiteY165" fmla="*/ 1480035 h 3833160"/>
              <a:gd name="connsiteX166" fmla="*/ 1670770 w 1912672"/>
              <a:gd name="connsiteY166" fmla="*/ 1516631 h 3833160"/>
              <a:gd name="connsiteX167" fmla="*/ 1625786 w 1912672"/>
              <a:gd name="connsiteY167" fmla="*/ 1549306 h 3833160"/>
              <a:gd name="connsiteX168" fmla="*/ 1582109 w 1912672"/>
              <a:gd name="connsiteY168" fmla="*/ 1574923 h 3833160"/>
              <a:gd name="connsiteX169" fmla="*/ 1539366 w 1912672"/>
              <a:gd name="connsiteY169" fmla="*/ 1595834 h 3833160"/>
              <a:gd name="connsiteX170" fmla="*/ 1516781 w 1912672"/>
              <a:gd name="connsiteY170" fmla="*/ 1602892 h 3833160"/>
              <a:gd name="connsiteX171" fmla="*/ 1488783 w 1912672"/>
              <a:gd name="connsiteY171" fmla="*/ 1608382 h 3833160"/>
              <a:gd name="connsiteX172" fmla="*/ 1457798 w 1912672"/>
              <a:gd name="connsiteY172" fmla="*/ 1614655 h 3833160"/>
              <a:gd name="connsiteX173" fmla="*/ 1425134 w 1912672"/>
              <a:gd name="connsiteY173" fmla="*/ 1620144 h 3833160"/>
              <a:gd name="connsiteX174" fmla="*/ 1390790 w 1912672"/>
              <a:gd name="connsiteY174" fmla="*/ 1625634 h 3833160"/>
              <a:gd name="connsiteX175" fmla="*/ 1355885 w 1912672"/>
              <a:gd name="connsiteY175" fmla="*/ 1631123 h 3833160"/>
              <a:gd name="connsiteX176" fmla="*/ 1323221 w 1912672"/>
              <a:gd name="connsiteY176" fmla="*/ 1637135 h 3833160"/>
              <a:gd name="connsiteX177" fmla="*/ 1292050 w 1912672"/>
              <a:gd name="connsiteY177" fmla="*/ 1644193 h 3833160"/>
              <a:gd name="connsiteX178" fmla="*/ 1262559 w 1912672"/>
              <a:gd name="connsiteY178" fmla="*/ 1654388 h 3833160"/>
              <a:gd name="connsiteX179" fmla="*/ 1238481 w 1912672"/>
              <a:gd name="connsiteY179" fmla="*/ 1663798 h 3833160"/>
              <a:gd name="connsiteX180" fmla="*/ 1219815 w 1912672"/>
              <a:gd name="connsiteY180" fmla="*/ 1676868 h 3833160"/>
              <a:gd name="connsiteX181" fmla="*/ 1205816 w 1912672"/>
              <a:gd name="connsiteY181" fmla="*/ 1692552 h 3833160"/>
              <a:gd name="connsiteX182" fmla="*/ 1183231 w 1912672"/>
              <a:gd name="connsiteY182" fmla="*/ 1737774 h 3833160"/>
              <a:gd name="connsiteX183" fmla="*/ 1167552 w 1912672"/>
              <a:gd name="connsiteY183" fmla="*/ 1786916 h 3833160"/>
              <a:gd name="connsiteX184" fmla="*/ 1155233 w 1912672"/>
              <a:gd name="connsiteY184" fmla="*/ 1838150 h 3833160"/>
              <a:gd name="connsiteX185" fmla="*/ 1148140 w 1912672"/>
              <a:gd name="connsiteY185" fmla="*/ 1890430 h 3833160"/>
              <a:gd name="connsiteX186" fmla="*/ 1145154 w 1912672"/>
              <a:gd name="connsiteY186" fmla="*/ 1945585 h 3833160"/>
              <a:gd name="connsiteX187" fmla="*/ 1143474 w 1912672"/>
              <a:gd name="connsiteY187" fmla="*/ 2001001 h 3833160"/>
              <a:gd name="connsiteX188" fmla="*/ 1145154 w 1912672"/>
              <a:gd name="connsiteY188" fmla="*/ 2056418 h 3833160"/>
              <a:gd name="connsiteX189" fmla="*/ 1148140 w 1912672"/>
              <a:gd name="connsiteY189" fmla="*/ 2113141 h 3833160"/>
              <a:gd name="connsiteX190" fmla="*/ 1152060 w 1912672"/>
              <a:gd name="connsiteY190" fmla="*/ 2169341 h 3833160"/>
              <a:gd name="connsiteX191" fmla="*/ 1156726 w 1912672"/>
              <a:gd name="connsiteY191" fmla="*/ 2224496 h 3833160"/>
              <a:gd name="connsiteX192" fmla="*/ 1157473 w 1912672"/>
              <a:gd name="connsiteY192" fmla="*/ 2305530 h 3833160"/>
              <a:gd name="connsiteX193" fmla="*/ 1153553 w 1912672"/>
              <a:gd name="connsiteY193" fmla="*/ 2386563 h 3833160"/>
              <a:gd name="connsiteX194" fmla="*/ 1146647 w 1912672"/>
              <a:gd name="connsiteY194" fmla="*/ 2464460 h 3833160"/>
              <a:gd name="connsiteX195" fmla="*/ 1138061 w 1912672"/>
              <a:gd name="connsiteY195" fmla="*/ 2540788 h 3833160"/>
              <a:gd name="connsiteX196" fmla="*/ 1133570 w 1912672"/>
              <a:gd name="connsiteY196" fmla="*/ 2649282 h 3833160"/>
              <a:gd name="connsiteX197" fmla="*/ 1135587 w 1912672"/>
              <a:gd name="connsiteY197" fmla="*/ 2649282 h 3833160"/>
              <a:gd name="connsiteX198" fmla="*/ 1180266 w 1912672"/>
              <a:gd name="connsiteY198" fmla="*/ 2953171 h 3833160"/>
              <a:gd name="connsiteX199" fmla="*/ 1207679 w 1912672"/>
              <a:gd name="connsiteY199" fmla="*/ 2969405 h 3833160"/>
              <a:gd name="connsiteX200" fmla="*/ 1234848 w 1912672"/>
              <a:gd name="connsiteY200" fmla="*/ 2985127 h 3833160"/>
              <a:gd name="connsiteX201" fmla="*/ 1258166 w 1912672"/>
              <a:gd name="connsiteY201" fmla="*/ 3001068 h 3833160"/>
              <a:gd name="connsiteX202" fmla="*/ 1307538 w 1912672"/>
              <a:gd name="connsiteY202" fmla="*/ 3040740 h 3833160"/>
              <a:gd name="connsiteX203" fmla="*/ 1351565 w 1912672"/>
              <a:gd name="connsiteY203" fmla="*/ 3082914 h 3833160"/>
              <a:gd name="connsiteX204" fmla="*/ 1389568 w 1912672"/>
              <a:gd name="connsiteY204" fmla="*/ 3124303 h 3833160"/>
              <a:gd name="connsiteX205" fmla="*/ 1424031 w 1912672"/>
              <a:gd name="connsiteY205" fmla="*/ 3165885 h 3833160"/>
              <a:gd name="connsiteX206" fmla="*/ 1455679 w 1912672"/>
              <a:gd name="connsiteY206" fmla="*/ 3207993 h 3833160"/>
              <a:gd name="connsiteX207" fmla="*/ 1485527 w 1912672"/>
              <a:gd name="connsiteY207" fmla="*/ 3248526 h 3833160"/>
              <a:gd name="connsiteX208" fmla="*/ 1512168 w 1912672"/>
              <a:gd name="connsiteY208" fmla="*/ 3287746 h 3833160"/>
              <a:gd name="connsiteX209" fmla="*/ 1499563 w 1912672"/>
              <a:gd name="connsiteY209" fmla="*/ 3294670 h 3833160"/>
              <a:gd name="connsiteX210" fmla="*/ 1456733 w 1912672"/>
              <a:gd name="connsiteY210" fmla="*/ 3246355 h 3833160"/>
              <a:gd name="connsiteX211" fmla="*/ 1412405 w 1912672"/>
              <a:gd name="connsiteY211" fmla="*/ 3200323 h 3833160"/>
              <a:gd name="connsiteX212" fmla="*/ 1366622 w 1912672"/>
              <a:gd name="connsiteY212" fmla="*/ 3157506 h 3833160"/>
              <a:gd name="connsiteX213" fmla="*/ 1319006 w 1912672"/>
              <a:gd name="connsiteY213" fmla="*/ 3118477 h 3833160"/>
              <a:gd name="connsiteX214" fmla="*/ 1268398 w 1912672"/>
              <a:gd name="connsiteY214" fmla="*/ 3084012 h 3833160"/>
              <a:gd name="connsiteX215" fmla="*/ 1215820 w 1912672"/>
              <a:gd name="connsiteY215" fmla="*/ 3053212 h 3833160"/>
              <a:gd name="connsiteX216" fmla="*/ 1162136 w 1912672"/>
              <a:gd name="connsiteY216" fmla="*/ 3026534 h 3833160"/>
              <a:gd name="connsiteX217" fmla="*/ 1105505 w 1912672"/>
              <a:gd name="connsiteY217" fmla="*/ 3006561 h 3833160"/>
              <a:gd name="connsiteX218" fmla="*/ 1061472 w 1912672"/>
              <a:gd name="connsiteY218" fmla="*/ 2963380 h 3833160"/>
              <a:gd name="connsiteX219" fmla="*/ 1052936 w 1912672"/>
              <a:gd name="connsiteY219" fmla="*/ 3127318 h 3833160"/>
              <a:gd name="connsiteX220" fmla="*/ 1055550 w 1912672"/>
              <a:gd name="connsiteY220" fmla="*/ 3272471 h 3833160"/>
              <a:gd name="connsiteX221" fmla="*/ 1106379 w 1912672"/>
              <a:gd name="connsiteY221" fmla="*/ 3308927 h 3833160"/>
              <a:gd name="connsiteX222" fmla="*/ 1151347 w 1912672"/>
              <a:gd name="connsiteY222" fmla="*/ 3348334 h 3833160"/>
              <a:gd name="connsiteX223" fmla="*/ 1187691 w 1912672"/>
              <a:gd name="connsiteY223" fmla="*/ 3388268 h 3833160"/>
              <a:gd name="connsiteX224" fmla="*/ 1216725 w 1912672"/>
              <a:gd name="connsiteY224" fmla="*/ 3430484 h 3833160"/>
              <a:gd name="connsiteX225" fmla="*/ 1238582 w 1912672"/>
              <a:gd name="connsiteY225" fmla="*/ 3473897 h 3833160"/>
              <a:gd name="connsiteX226" fmla="*/ 1252456 w 1912672"/>
              <a:gd name="connsiteY226" fmla="*/ 3516304 h 3833160"/>
              <a:gd name="connsiteX227" fmla="*/ 1258768 w 1912672"/>
              <a:gd name="connsiteY227" fmla="*/ 3559273 h 3833160"/>
              <a:gd name="connsiteX228" fmla="*/ 1256926 w 1912672"/>
              <a:gd name="connsiteY228" fmla="*/ 3601386 h 3833160"/>
              <a:gd name="connsiteX229" fmla="*/ 1247774 w 1912672"/>
              <a:gd name="connsiteY229" fmla="*/ 3640689 h 3833160"/>
              <a:gd name="connsiteX230" fmla="*/ 1240808 w 1912672"/>
              <a:gd name="connsiteY230" fmla="*/ 3642671 h 3833160"/>
              <a:gd name="connsiteX231" fmla="*/ 1237950 w 1912672"/>
              <a:gd name="connsiteY231" fmla="*/ 3632080 h 3833160"/>
              <a:gd name="connsiteX232" fmla="*/ 1246452 w 1912672"/>
              <a:gd name="connsiteY232" fmla="*/ 3608381 h 3833160"/>
              <a:gd name="connsiteX233" fmla="*/ 1246889 w 1912672"/>
              <a:gd name="connsiteY233" fmla="*/ 3581808 h 3833160"/>
              <a:gd name="connsiteX234" fmla="*/ 1243694 w 1912672"/>
              <a:gd name="connsiteY234" fmla="*/ 3552354 h 3833160"/>
              <a:gd name="connsiteX235" fmla="*/ 1233485 w 1912672"/>
              <a:gd name="connsiteY235" fmla="*/ 3522742 h 3833160"/>
              <a:gd name="connsiteX236" fmla="*/ 1218246 w 1912672"/>
              <a:gd name="connsiteY236" fmla="*/ 3491717 h 3833160"/>
              <a:gd name="connsiteX237" fmla="*/ 1199371 w 1912672"/>
              <a:gd name="connsiteY237" fmla="*/ 3461697 h 3833160"/>
              <a:gd name="connsiteX238" fmla="*/ 1175758 w 1912672"/>
              <a:gd name="connsiteY238" fmla="*/ 3432919 h 3833160"/>
              <a:gd name="connsiteX239" fmla="*/ 1147962 w 1912672"/>
              <a:gd name="connsiteY239" fmla="*/ 3405866 h 3833160"/>
              <a:gd name="connsiteX240" fmla="*/ 1119222 w 1912672"/>
              <a:gd name="connsiteY240" fmla="*/ 3381579 h 3833160"/>
              <a:gd name="connsiteX241" fmla="*/ 1101535 w 1912672"/>
              <a:gd name="connsiteY241" fmla="*/ 3369675 h 3833160"/>
              <a:gd name="connsiteX242" fmla="*/ 1087698 w 1912672"/>
              <a:gd name="connsiteY242" fmla="*/ 3357550 h 3833160"/>
              <a:gd name="connsiteX243" fmla="*/ 1073608 w 1912672"/>
              <a:gd name="connsiteY243" fmla="*/ 3348798 h 3833160"/>
              <a:gd name="connsiteX244" fmla="*/ 1059423 w 1912672"/>
              <a:gd name="connsiteY244" fmla="*/ 3340859 h 3833160"/>
              <a:gd name="connsiteX245" fmla="*/ 1043960 w 1912672"/>
              <a:gd name="connsiteY245" fmla="*/ 3337192 h 3833160"/>
              <a:gd name="connsiteX246" fmla="*/ 1025322 w 1912672"/>
              <a:gd name="connsiteY246" fmla="*/ 3402025 h 3833160"/>
              <a:gd name="connsiteX247" fmla="*/ 1003697 w 1912672"/>
              <a:gd name="connsiteY247" fmla="*/ 3462443 h 3833160"/>
              <a:gd name="connsiteX248" fmla="*/ 978914 w 1912672"/>
              <a:gd name="connsiteY248" fmla="*/ 3523689 h 3833160"/>
              <a:gd name="connsiteX249" fmla="*/ 949550 w 1912672"/>
              <a:gd name="connsiteY249" fmla="*/ 3583615 h 3833160"/>
              <a:gd name="connsiteX250" fmla="*/ 915669 w 1912672"/>
              <a:gd name="connsiteY250" fmla="*/ 3646771 h 3833160"/>
              <a:gd name="connsiteX251" fmla="*/ 876441 w 1912672"/>
              <a:gd name="connsiteY251" fmla="*/ 3712430 h 3833160"/>
              <a:gd name="connsiteX252" fmla="*/ 867986 w 1912672"/>
              <a:gd name="connsiteY252" fmla="*/ 3722991 h 3833160"/>
              <a:gd name="connsiteX253" fmla="*/ 858368 w 1912672"/>
              <a:gd name="connsiteY253" fmla="*/ 3739422 h 3833160"/>
              <a:gd name="connsiteX254" fmla="*/ 845551 w 1912672"/>
              <a:gd name="connsiteY254" fmla="*/ 3755745 h 3833160"/>
              <a:gd name="connsiteX255" fmla="*/ 833671 w 1912672"/>
              <a:gd name="connsiteY255" fmla="*/ 3773189 h 3833160"/>
              <a:gd name="connsiteX256" fmla="*/ 819871 w 1912672"/>
              <a:gd name="connsiteY256" fmla="*/ 3791345 h 3833160"/>
              <a:gd name="connsiteX257" fmla="*/ 805085 w 1912672"/>
              <a:gd name="connsiteY257" fmla="*/ 3806242 h 3833160"/>
              <a:gd name="connsiteX258" fmla="*/ 790388 w 1912672"/>
              <a:gd name="connsiteY258" fmla="*/ 3819121 h 3833160"/>
              <a:gd name="connsiteX259" fmla="*/ 775016 w 1912672"/>
              <a:gd name="connsiteY259" fmla="*/ 3828711 h 3833160"/>
              <a:gd name="connsiteX260" fmla="*/ 761637 w 1912672"/>
              <a:gd name="connsiteY260" fmla="*/ 3833160 h 3833160"/>
              <a:gd name="connsiteX261" fmla="*/ 758567 w 1912672"/>
              <a:gd name="connsiteY261" fmla="*/ 3826878 h 3833160"/>
              <a:gd name="connsiteX262" fmla="*/ 805952 w 1912672"/>
              <a:gd name="connsiteY262" fmla="*/ 3777351 h 3833160"/>
              <a:gd name="connsiteX263" fmla="*/ 847525 w 1912672"/>
              <a:gd name="connsiteY263" fmla="*/ 3722733 h 3833160"/>
              <a:gd name="connsiteX264" fmla="*/ 882815 w 1912672"/>
              <a:gd name="connsiteY264" fmla="*/ 3664405 h 3833160"/>
              <a:gd name="connsiteX265" fmla="*/ 910683 w 1912672"/>
              <a:gd name="connsiteY265" fmla="*/ 3606761 h 3833160"/>
              <a:gd name="connsiteX266" fmla="*/ 933675 w 1912672"/>
              <a:gd name="connsiteY266" fmla="*/ 3550236 h 3833160"/>
              <a:gd name="connsiteX267" fmla="*/ 943120 w 1912672"/>
              <a:gd name="connsiteY267" fmla="*/ 3508495 h 3833160"/>
              <a:gd name="connsiteX268" fmla="*/ 946497 w 1912672"/>
              <a:gd name="connsiteY268" fmla="*/ 3509658 h 3833160"/>
              <a:gd name="connsiteX269" fmla="*/ 947522 w 1912672"/>
              <a:gd name="connsiteY269" fmla="*/ 3508759 h 3833160"/>
              <a:gd name="connsiteX270" fmla="*/ 947302 w 1912672"/>
              <a:gd name="connsiteY270" fmla="*/ 3506770 h 3833160"/>
              <a:gd name="connsiteX271" fmla="*/ 946709 w 1912672"/>
              <a:gd name="connsiteY271" fmla="*/ 3505350 h 3833160"/>
              <a:gd name="connsiteX272" fmla="*/ 945381 w 1912672"/>
              <a:gd name="connsiteY272" fmla="*/ 3502390 h 3833160"/>
              <a:gd name="connsiteX273" fmla="*/ 946879 w 1912672"/>
              <a:gd name="connsiteY273" fmla="*/ 3500109 h 3833160"/>
              <a:gd name="connsiteX274" fmla="*/ 946796 w 1912672"/>
              <a:gd name="connsiteY274" fmla="*/ 3498240 h 3833160"/>
              <a:gd name="connsiteX275" fmla="*/ 947228 w 1912672"/>
              <a:gd name="connsiteY275" fmla="*/ 3495922 h 3833160"/>
              <a:gd name="connsiteX276" fmla="*/ 946202 w 1912672"/>
              <a:gd name="connsiteY276" fmla="*/ 3496821 h 3833160"/>
              <a:gd name="connsiteX277" fmla="*/ 946796 w 1912672"/>
              <a:gd name="connsiteY277" fmla="*/ 3498240 h 3833160"/>
              <a:gd name="connsiteX278" fmla="*/ 943120 w 1912672"/>
              <a:gd name="connsiteY278" fmla="*/ 3508495 h 3833160"/>
              <a:gd name="connsiteX279" fmla="*/ 920055 w 1912672"/>
              <a:gd name="connsiteY279" fmla="*/ 3504456 h 3833160"/>
              <a:gd name="connsiteX280" fmla="*/ 891050 w 1912672"/>
              <a:gd name="connsiteY280" fmla="*/ 3506594 h 3833160"/>
              <a:gd name="connsiteX281" fmla="*/ 860172 w 1912672"/>
              <a:gd name="connsiteY281" fmla="*/ 3511582 h 3833160"/>
              <a:gd name="connsiteX282" fmla="*/ 826163 w 1912672"/>
              <a:gd name="connsiteY282" fmla="*/ 3521016 h 3833160"/>
              <a:gd name="connsiteX283" fmla="*/ 790835 w 1912672"/>
              <a:gd name="connsiteY283" fmla="*/ 3533785 h 3833160"/>
              <a:gd name="connsiteX284" fmla="*/ 755037 w 1912672"/>
              <a:gd name="connsiteY284" fmla="*/ 3547939 h 3833160"/>
              <a:gd name="connsiteX285" fmla="*/ 720010 w 1912672"/>
              <a:gd name="connsiteY285" fmla="*/ 3564567 h 3833160"/>
              <a:gd name="connsiteX286" fmla="*/ 686563 w 1912672"/>
              <a:gd name="connsiteY286" fmla="*/ 3580781 h 3833160"/>
              <a:gd name="connsiteX287" fmla="*/ 655247 w 1912672"/>
              <a:gd name="connsiteY287" fmla="*/ 3597068 h 3833160"/>
              <a:gd name="connsiteX288" fmla="*/ 687635 w 1912672"/>
              <a:gd name="connsiteY288" fmla="*/ 3566747 h 3833160"/>
              <a:gd name="connsiteX289" fmla="*/ 719332 w 1912672"/>
              <a:gd name="connsiteY289" fmla="*/ 3540910 h 3833160"/>
              <a:gd name="connsiteX290" fmla="*/ 753129 w 1912672"/>
              <a:gd name="connsiteY290" fmla="*/ 3520510 h 3833160"/>
              <a:gd name="connsiteX291" fmla="*/ 789139 w 1912672"/>
              <a:gd name="connsiteY291" fmla="*/ 3502048 h 3833160"/>
              <a:gd name="connsiteX292" fmla="*/ 826517 w 1912672"/>
              <a:gd name="connsiteY292" fmla="*/ 3487482 h 3833160"/>
              <a:gd name="connsiteX293" fmla="*/ 868462 w 1912672"/>
              <a:gd name="connsiteY293" fmla="*/ 3476916 h 3833160"/>
              <a:gd name="connsiteX294" fmla="*/ 962011 w 1912672"/>
              <a:gd name="connsiteY294" fmla="*/ 3455565 h 3833160"/>
              <a:gd name="connsiteX295" fmla="*/ 973820 w 1912672"/>
              <a:gd name="connsiteY295" fmla="*/ 3382651 h 3833160"/>
              <a:gd name="connsiteX296" fmla="*/ 979476 w 1912672"/>
              <a:gd name="connsiteY296" fmla="*/ 3310035 h 3833160"/>
              <a:gd name="connsiteX297" fmla="*/ 978970 w 1912672"/>
              <a:gd name="connsiteY297" fmla="*/ 3236513 h 3833160"/>
              <a:gd name="connsiteX298" fmla="*/ 972281 w 1912672"/>
              <a:gd name="connsiteY298" fmla="*/ 3163562 h 3833160"/>
              <a:gd name="connsiteX299" fmla="*/ 909718 w 1912672"/>
              <a:gd name="connsiteY299" fmla="*/ 2935624 h 3833160"/>
              <a:gd name="connsiteX300" fmla="*/ 900871 w 1912672"/>
              <a:gd name="connsiteY300" fmla="*/ 2934162 h 3833160"/>
              <a:gd name="connsiteX301" fmla="*/ 870406 w 1912672"/>
              <a:gd name="connsiteY301" fmla="*/ 2984139 h 3833160"/>
              <a:gd name="connsiteX302" fmla="*/ 833789 w 1912672"/>
              <a:gd name="connsiteY302" fmla="*/ 3034414 h 3833160"/>
              <a:gd name="connsiteX303" fmla="*/ 791581 w 1912672"/>
              <a:gd name="connsiteY303" fmla="*/ 3086679 h 3833160"/>
              <a:gd name="connsiteX304" fmla="*/ 743642 w 1912672"/>
              <a:gd name="connsiteY304" fmla="*/ 3135720 h 3833160"/>
              <a:gd name="connsiteX305" fmla="*/ 692759 w 1912672"/>
              <a:gd name="connsiteY305" fmla="*/ 3186373 h 3833160"/>
              <a:gd name="connsiteX306" fmla="*/ 637219 w 1912672"/>
              <a:gd name="connsiteY306" fmla="*/ 3235043 h 3833160"/>
              <a:gd name="connsiteX307" fmla="*/ 578815 w 1912672"/>
              <a:gd name="connsiteY307" fmla="*/ 3282100 h 3833160"/>
              <a:gd name="connsiteX308" fmla="*/ 518156 w 1912672"/>
              <a:gd name="connsiteY308" fmla="*/ 3326282 h 3833160"/>
              <a:gd name="connsiteX309" fmla="*/ 455177 w 1912672"/>
              <a:gd name="connsiteY309" fmla="*/ 3368134 h 3833160"/>
              <a:gd name="connsiteX310" fmla="*/ 393663 w 1912672"/>
              <a:gd name="connsiteY310" fmla="*/ 3407974 h 3833160"/>
              <a:gd name="connsiteX311" fmla="*/ 330228 w 1912672"/>
              <a:gd name="connsiteY311" fmla="*/ 3443435 h 3833160"/>
              <a:gd name="connsiteX312" fmla="*/ 267517 w 1912672"/>
              <a:gd name="connsiteY312" fmla="*/ 3474139 h 3833160"/>
              <a:gd name="connsiteX313" fmla="*/ 206814 w 1912672"/>
              <a:gd name="connsiteY313" fmla="*/ 3502111 h 3833160"/>
              <a:gd name="connsiteX314" fmla="*/ 148203 w 1912672"/>
              <a:gd name="connsiteY314" fmla="*/ 3524128 h 3833160"/>
              <a:gd name="connsiteX315" fmla="*/ 92246 w 1912672"/>
              <a:gd name="connsiteY315" fmla="*/ 3541882 h 3833160"/>
              <a:gd name="connsiteX316" fmla="*/ 37645 w 1912672"/>
              <a:gd name="connsiteY316" fmla="*/ 3552139 h 3833160"/>
              <a:gd name="connsiteX317" fmla="*/ 48200 w 1912672"/>
              <a:gd name="connsiteY317" fmla="*/ 3547012 h 3833160"/>
              <a:gd name="connsiteX318" fmla="*/ 54777 w 1912672"/>
              <a:gd name="connsiteY318" fmla="*/ 3543191 h 3833160"/>
              <a:gd name="connsiteX319" fmla="*/ 59610 w 1912672"/>
              <a:gd name="connsiteY319" fmla="*/ 3541137 h 3833160"/>
              <a:gd name="connsiteX320" fmla="*/ 61660 w 1912672"/>
              <a:gd name="connsiteY320" fmla="*/ 3539340 h 3833160"/>
              <a:gd name="connsiteX321" fmla="*/ 61441 w 1912672"/>
              <a:gd name="connsiteY321" fmla="*/ 3537351 h 3833160"/>
              <a:gd name="connsiteX322" fmla="*/ 62467 w 1912672"/>
              <a:gd name="connsiteY322" fmla="*/ 3536452 h 3833160"/>
              <a:gd name="connsiteX323" fmla="*/ 61359 w 1912672"/>
              <a:gd name="connsiteY323" fmla="*/ 3535481 h 3833160"/>
              <a:gd name="connsiteX324" fmla="*/ 62897 w 1912672"/>
              <a:gd name="connsiteY324" fmla="*/ 3534134 h 3833160"/>
              <a:gd name="connsiteX325" fmla="*/ 67081 w 1912672"/>
              <a:gd name="connsiteY325" fmla="*/ 3532408 h 3833160"/>
              <a:gd name="connsiteX326" fmla="*/ 72939 w 1912672"/>
              <a:gd name="connsiteY326" fmla="*/ 3529456 h 3833160"/>
              <a:gd name="connsiteX327" fmla="*/ 81778 w 1912672"/>
              <a:gd name="connsiteY327" fmla="*/ 3524622 h 3833160"/>
              <a:gd name="connsiteX328" fmla="*/ 95320 w 1912672"/>
              <a:gd name="connsiteY328" fmla="*/ 3518818 h 3833160"/>
              <a:gd name="connsiteX329" fmla="*/ 114932 w 1912672"/>
              <a:gd name="connsiteY329" fmla="*/ 3510846 h 3833160"/>
              <a:gd name="connsiteX330" fmla="*/ 137312 w 1912672"/>
              <a:gd name="connsiteY330" fmla="*/ 3500207 h 3833160"/>
              <a:gd name="connsiteX331" fmla="*/ 167862 w 1912672"/>
              <a:gd name="connsiteY331" fmla="*/ 3487744 h 3833160"/>
              <a:gd name="connsiteX332" fmla="*/ 204549 w 1912672"/>
              <a:gd name="connsiteY332" fmla="*/ 3472571 h 3833160"/>
              <a:gd name="connsiteX333" fmla="*/ 258382 w 1912672"/>
              <a:gd name="connsiteY333" fmla="*/ 3445767 h 3833160"/>
              <a:gd name="connsiteX334" fmla="*/ 311693 w 1912672"/>
              <a:gd name="connsiteY334" fmla="*/ 3413115 h 3833160"/>
              <a:gd name="connsiteX335" fmla="*/ 364540 w 1912672"/>
              <a:gd name="connsiteY335" fmla="*/ 3377961 h 3833160"/>
              <a:gd name="connsiteX336" fmla="*/ 422506 w 1912672"/>
              <a:gd name="connsiteY336" fmla="*/ 3342200 h 3833160"/>
              <a:gd name="connsiteX337" fmla="*/ 434347 w 1912672"/>
              <a:gd name="connsiteY337" fmla="*/ 3334006 h 3833160"/>
              <a:gd name="connsiteX338" fmla="*/ 451900 w 1912672"/>
              <a:gd name="connsiteY338" fmla="*/ 3321534 h 3833160"/>
              <a:gd name="connsiteX339" fmla="*/ 469893 w 1912672"/>
              <a:gd name="connsiteY339" fmla="*/ 3307950 h 3833160"/>
              <a:gd name="connsiteX340" fmla="*/ 489284 w 1912672"/>
              <a:gd name="connsiteY340" fmla="*/ 3292897 h 3833160"/>
              <a:gd name="connsiteX341" fmla="*/ 508083 w 1912672"/>
              <a:gd name="connsiteY341" fmla="*/ 3276424 h 3833160"/>
              <a:gd name="connsiteX342" fmla="*/ 522649 w 1912672"/>
              <a:gd name="connsiteY342" fmla="*/ 3259537 h 3833160"/>
              <a:gd name="connsiteX343" fmla="*/ 534440 w 1912672"/>
              <a:gd name="connsiteY343" fmla="*/ 3244112 h 3833160"/>
              <a:gd name="connsiteX344" fmla="*/ 539574 w 1912672"/>
              <a:gd name="connsiteY344" fmla="*/ 3230640 h 3833160"/>
              <a:gd name="connsiteX345" fmla="*/ 509849 w 1912672"/>
              <a:gd name="connsiteY345" fmla="*/ 3208187 h 3833160"/>
              <a:gd name="connsiteX346" fmla="*/ 474526 w 1912672"/>
              <a:gd name="connsiteY346" fmla="*/ 3191609 h 3833160"/>
              <a:gd name="connsiteX347" fmla="*/ 435493 w 1912672"/>
              <a:gd name="connsiteY347" fmla="*/ 3180466 h 3833160"/>
              <a:gd name="connsiteX348" fmla="*/ 390471 w 1912672"/>
              <a:gd name="connsiteY348" fmla="*/ 3173359 h 3833160"/>
              <a:gd name="connsiteX349" fmla="*/ 344894 w 1912672"/>
              <a:gd name="connsiteY349" fmla="*/ 3170859 h 3833160"/>
              <a:gd name="connsiteX350" fmla="*/ 295258 w 1912672"/>
              <a:gd name="connsiteY350" fmla="*/ 3172887 h 3833160"/>
              <a:gd name="connsiteX351" fmla="*/ 245329 w 1912672"/>
              <a:gd name="connsiteY351" fmla="*/ 3177354 h 3833160"/>
              <a:gd name="connsiteX352" fmla="*/ 195694 w 1912672"/>
              <a:gd name="connsiteY352" fmla="*/ 3184474 h 3833160"/>
              <a:gd name="connsiteX353" fmla="*/ 144902 w 1912672"/>
              <a:gd name="connsiteY353" fmla="*/ 3193577 h 3833160"/>
              <a:gd name="connsiteX354" fmla="*/ 95992 w 1912672"/>
              <a:gd name="connsiteY354" fmla="*/ 3206125 h 3833160"/>
              <a:gd name="connsiteX355" fmla="*/ 49213 w 1912672"/>
              <a:gd name="connsiteY355" fmla="*/ 3218744 h 3833160"/>
              <a:gd name="connsiteX356" fmla="*/ 6365 w 1912672"/>
              <a:gd name="connsiteY356" fmla="*/ 3233010 h 3833160"/>
              <a:gd name="connsiteX357" fmla="*/ 0 w 1912672"/>
              <a:gd name="connsiteY357" fmla="*/ 3227433 h 3833160"/>
              <a:gd name="connsiteX358" fmla="*/ 3076 w 1912672"/>
              <a:gd name="connsiteY358" fmla="*/ 3224737 h 3833160"/>
              <a:gd name="connsiteX359" fmla="*/ 43018 w 1912672"/>
              <a:gd name="connsiteY359" fmla="*/ 3207924 h 3833160"/>
              <a:gd name="connsiteX360" fmla="*/ 85231 w 1912672"/>
              <a:gd name="connsiteY360" fmla="*/ 3191304 h 3833160"/>
              <a:gd name="connsiteX361" fmla="*/ 127386 w 1912672"/>
              <a:gd name="connsiteY361" fmla="*/ 3176431 h 3833160"/>
              <a:gd name="connsiteX362" fmla="*/ 168655 w 1912672"/>
              <a:gd name="connsiteY362" fmla="*/ 3162578 h 3833160"/>
              <a:gd name="connsiteX363" fmla="*/ 209793 w 1912672"/>
              <a:gd name="connsiteY363" fmla="*/ 3149808 h 3833160"/>
              <a:gd name="connsiteX364" fmla="*/ 250713 w 1912672"/>
              <a:gd name="connsiteY364" fmla="*/ 3140141 h 3833160"/>
              <a:gd name="connsiteX365" fmla="*/ 291298 w 1912672"/>
              <a:gd name="connsiteY365" fmla="*/ 3131978 h 3833160"/>
              <a:gd name="connsiteX366" fmla="*/ 333154 w 1912672"/>
              <a:gd name="connsiteY366" fmla="*/ 3128523 h 3833160"/>
              <a:gd name="connsiteX367" fmla="*/ 375359 w 1912672"/>
              <a:gd name="connsiteY367" fmla="*/ 3125974 h 3833160"/>
              <a:gd name="connsiteX368" fmla="*/ 416751 w 1912672"/>
              <a:gd name="connsiteY368" fmla="*/ 3130200 h 3833160"/>
              <a:gd name="connsiteX369" fmla="*/ 459928 w 1912672"/>
              <a:gd name="connsiteY369" fmla="*/ 3138683 h 3833160"/>
              <a:gd name="connsiteX370" fmla="*/ 504268 w 1912672"/>
              <a:gd name="connsiteY370" fmla="*/ 3151481 h 3833160"/>
              <a:gd name="connsiteX371" fmla="*/ 546509 w 1912672"/>
              <a:gd name="connsiteY371" fmla="*/ 3169029 h 3833160"/>
              <a:gd name="connsiteX372" fmla="*/ 591005 w 1912672"/>
              <a:gd name="connsiteY372" fmla="*/ 3194544 h 3833160"/>
              <a:gd name="connsiteX373" fmla="*/ 643386 w 1912672"/>
              <a:gd name="connsiteY373" fmla="*/ 3146702 h 3833160"/>
              <a:gd name="connsiteX374" fmla="*/ 689192 w 1912672"/>
              <a:gd name="connsiteY374" fmla="*/ 3097589 h 3833160"/>
              <a:gd name="connsiteX375" fmla="*/ 728837 w 1912672"/>
              <a:gd name="connsiteY375" fmla="*/ 3047570 h 3833160"/>
              <a:gd name="connsiteX376" fmla="*/ 763151 w 1912672"/>
              <a:gd name="connsiteY376" fmla="*/ 2997373 h 3833160"/>
              <a:gd name="connsiteX377" fmla="*/ 792509 w 1912672"/>
              <a:gd name="connsiteY377" fmla="*/ 2946426 h 3833160"/>
              <a:gd name="connsiteX378" fmla="*/ 818742 w 1912672"/>
              <a:gd name="connsiteY378" fmla="*/ 2896035 h 3833160"/>
              <a:gd name="connsiteX379" fmla="*/ 840539 w 1912672"/>
              <a:gd name="connsiteY379" fmla="*/ 2845651 h 3833160"/>
              <a:gd name="connsiteX380" fmla="*/ 868659 w 1912672"/>
              <a:gd name="connsiteY380" fmla="*/ 2777611 h 3833160"/>
              <a:gd name="connsiteX381" fmla="*/ 886079 w 1912672"/>
              <a:gd name="connsiteY381" fmla="*/ 2678806 h 3833160"/>
              <a:gd name="connsiteX382" fmla="*/ 894665 w 1912672"/>
              <a:gd name="connsiteY382" fmla="*/ 2574247 h 3833160"/>
              <a:gd name="connsiteX383" fmla="*/ 910157 w 1912672"/>
              <a:gd name="connsiteY383" fmla="*/ 2532162 h 3833160"/>
              <a:gd name="connsiteX384" fmla="*/ 923410 w 1912672"/>
              <a:gd name="connsiteY384" fmla="*/ 2485372 h 3833160"/>
              <a:gd name="connsiteX385" fmla="*/ 935916 w 1912672"/>
              <a:gd name="connsiteY385" fmla="*/ 2433353 h 3833160"/>
              <a:gd name="connsiteX386" fmla="*/ 947488 w 1912672"/>
              <a:gd name="connsiteY386" fmla="*/ 2377937 h 3833160"/>
              <a:gd name="connsiteX387" fmla="*/ 956821 w 1912672"/>
              <a:gd name="connsiteY387" fmla="*/ 2318077 h 3833160"/>
              <a:gd name="connsiteX388" fmla="*/ 963914 w 1912672"/>
              <a:gd name="connsiteY388" fmla="*/ 2257171 h 3833160"/>
              <a:gd name="connsiteX389" fmla="*/ 970820 w 1912672"/>
              <a:gd name="connsiteY389" fmla="*/ 2193390 h 3833160"/>
              <a:gd name="connsiteX390" fmla="*/ 975486 w 1912672"/>
              <a:gd name="connsiteY390" fmla="*/ 2128825 h 3833160"/>
              <a:gd name="connsiteX391" fmla="*/ 979406 w 1912672"/>
              <a:gd name="connsiteY391" fmla="*/ 2061646 h 3833160"/>
              <a:gd name="connsiteX392" fmla="*/ 979406 w 1912672"/>
              <a:gd name="connsiteY392" fmla="*/ 1995512 h 3833160"/>
              <a:gd name="connsiteX393" fmla="*/ 979406 w 1912672"/>
              <a:gd name="connsiteY393" fmla="*/ 1930162 h 3833160"/>
              <a:gd name="connsiteX394" fmla="*/ 975486 w 1912672"/>
              <a:gd name="connsiteY394" fmla="*/ 1864552 h 3833160"/>
              <a:gd name="connsiteX395" fmla="*/ 970073 w 1912672"/>
              <a:gd name="connsiteY395" fmla="*/ 1801555 h 3833160"/>
              <a:gd name="connsiteX396" fmla="*/ 963167 w 1912672"/>
              <a:gd name="connsiteY396" fmla="*/ 1740126 h 3833160"/>
              <a:gd name="connsiteX397" fmla="*/ 952901 w 1912672"/>
              <a:gd name="connsiteY397" fmla="*/ 1680789 h 3833160"/>
              <a:gd name="connsiteX398" fmla="*/ 938902 w 1912672"/>
              <a:gd name="connsiteY398" fmla="*/ 1625634 h 3833160"/>
              <a:gd name="connsiteX399" fmla="*/ 923410 w 1912672"/>
              <a:gd name="connsiteY399" fmla="*/ 1573354 h 3833160"/>
              <a:gd name="connsiteX400" fmla="*/ 904744 w 1912672"/>
              <a:gd name="connsiteY400" fmla="*/ 1526564 h 3833160"/>
              <a:gd name="connsiteX401" fmla="*/ 883839 w 1912672"/>
              <a:gd name="connsiteY401" fmla="*/ 1485263 h 3833160"/>
              <a:gd name="connsiteX402" fmla="*/ 859574 w 1912672"/>
              <a:gd name="connsiteY402" fmla="*/ 1448667 h 3833160"/>
              <a:gd name="connsiteX403" fmla="*/ 832510 w 1912672"/>
              <a:gd name="connsiteY403" fmla="*/ 1419129 h 3833160"/>
              <a:gd name="connsiteX404" fmla="*/ 801338 w 1912672"/>
              <a:gd name="connsiteY404" fmla="*/ 1396649 h 3833160"/>
              <a:gd name="connsiteX405" fmla="*/ 774834 w 1912672"/>
              <a:gd name="connsiteY405" fmla="*/ 1383318 h 3833160"/>
              <a:gd name="connsiteX406" fmla="*/ 745342 w 1912672"/>
              <a:gd name="connsiteY406" fmla="*/ 1377829 h 3833160"/>
              <a:gd name="connsiteX407" fmla="*/ 714918 w 1912672"/>
              <a:gd name="connsiteY407" fmla="*/ 1377829 h 3833160"/>
              <a:gd name="connsiteX408" fmla="*/ 683187 w 1912672"/>
              <a:gd name="connsiteY408" fmla="*/ 1381750 h 3833160"/>
              <a:gd name="connsiteX409" fmla="*/ 652016 w 1912672"/>
              <a:gd name="connsiteY409" fmla="*/ 1388023 h 3833160"/>
              <a:gd name="connsiteX410" fmla="*/ 620845 w 1912672"/>
              <a:gd name="connsiteY410" fmla="*/ 1396649 h 3833160"/>
              <a:gd name="connsiteX411" fmla="*/ 589860 w 1912672"/>
              <a:gd name="connsiteY411" fmla="*/ 1403446 h 3833160"/>
              <a:gd name="connsiteX412" fmla="*/ 559436 w 1912672"/>
              <a:gd name="connsiteY412" fmla="*/ 1410503 h 3833160"/>
              <a:gd name="connsiteX413" fmla="*/ 531438 w 1912672"/>
              <a:gd name="connsiteY413" fmla="*/ 1414424 h 3833160"/>
              <a:gd name="connsiteX414" fmla="*/ 467602 w 1912672"/>
              <a:gd name="connsiteY414" fmla="*/ 1417561 h 3833160"/>
              <a:gd name="connsiteX415" fmla="*/ 405447 w 1912672"/>
              <a:gd name="connsiteY415" fmla="*/ 1414424 h 3833160"/>
              <a:gd name="connsiteX416" fmla="*/ 347958 w 1912672"/>
              <a:gd name="connsiteY416" fmla="*/ 1407367 h 3833160"/>
              <a:gd name="connsiteX417" fmla="*/ 292708 w 1912672"/>
              <a:gd name="connsiteY417" fmla="*/ 1397433 h 3833160"/>
              <a:gd name="connsiteX418" fmla="*/ 238952 w 1912672"/>
              <a:gd name="connsiteY418" fmla="*/ 1384886 h 3833160"/>
              <a:gd name="connsiteX419" fmla="*/ 187622 w 1912672"/>
              <a:gd name="connsiteY419" fmla="*/ 1372339 h 3833160"/>
              <a:gd name="connsiteX420" fmla="*/ 139466 w 1912672"/>
              <a:gd name="connsiteY420" fmla="*/ 1358485 h 3833160"/>
              <a:gd name="connsiteX421" fmla="*/ 142639 w 1912672"/>
              <a:gd name="connsiteY421" fmla="*/ 1342801 h 3833160"/>
              <a:gd name="connsiteX422" fmla="*/ 208714 w 1912672"/>
              <a:gd name="connsiteY422" fmla="*/ 1352212 h 3833160"/>
              <a:gd name="connsiteX423" fmla="*/ 274043 w 1912672"/>
              <a:gd name="connsiteY423" fmla="*/ 1358485 h 3833160"/>
              <a:gd name="connsiteX424" fmla="*/ 337878 w 1912672"/>
              <a:gd name="connsiteY424" fmla="*/ 1360838 h 3833160"/>
              <a:gd name="connsiteX425" fmla="*/ 400034 w 1912672"/>
              <a:gd name="connsiteY425" fmla="*/ 1358485 h 3833160"/>
              <a:gd name="connsiteX426" fmla="*/ 460696 w 1912672"/>
              <a:gd name="connsiteY426" fmla="*/ 1349859 h 3833160"/>
              <a:gd name="connsiteX427" fmla="*/ 519865 w 1912672"/>
              <a:gd name="connsiteY427" fmla="*/ 1336528 h 3833160"/>
              <a:gd name="connsiteX428" fmla="*/ 576608 w 1912672"/>
              <a:gd name="connsiteY428" fmla="*/ 1318753 h 3833160"/>
              <a:gd name="connsiteX429" fmla="*/ 630177 w 1912672"/>
              <a:gd name="connsiteY429" fmla="*/ 1292874 h 3833160"/>
              <a:gd name="connsiteX430" fmla="*/ 699426 w 1912672"/>
              <a:gd name="connsiteY430" fmla="*/ 1258631 h 3833160"/>
              <a:gd name="connsiteX431" fmla="*/ 572688 w 1912672"/>
              <a:gd name="connsiteY431" fmla="*/ 1147276 h 3833160"/>
              <a:gd name="connsiteX432" fmla="*/ 459203 w 1912672"/>
              <a:gd name="connsiteY432" fmla="*/ 1022589 h 3833160"/>
              <a:gd name="connsiteX433" fmla="*/ 396861 w 1912672"/>
              <a:gd name="connsiteY433" fmla="*/ 1029647 h 3833160"/>
              <a:gd name="connsiteX434" fmla="*/ 336198 w 1912672"/>
              <a:gd name="connsiteY434" fmla="*/ 1029647 h 3833160"/>
              <a:gd name="connsiteX435" fmla="*/ 280949 w 1912672"/>
              <a:gd name="connsiteY435" fmla="*/ 1022589 h 3833160"/>
              <a:gd name="connsiteX436" fmla="*/ 228873 w 1912672"/>
              <a:gd name="connsiteY436" fmla="*/ 1007951 h 3833160"/>
              <a:gd name="connsiteX437" fmla="*/ 180716 w 1912672"/>
              <a:gd name="connsiteY437" fmla="*/ 986777 h 3833160"/>
              <a:gd name="connsiteX438" fmla="*/ 138719 w 1912672"/>
              <a:gd name="connsiteY438" fmla="*/ 960376 h 3833160"/>
              <a:gd name="connsiteX439" fmla="*/ 101389 w 1912672"/>
              <a:gd name="connsiteY439" fmla="*/ 927701 h 3833160"/>
              <a:gd name="connsiteX440" fmla="*/ 70218 w 1912672"/>
              <a:gd name="connsiteY440" fmla="*/ 889537 h 3833160"/>
              <a:gd name="connsiteX441" fmla="*/ 46139 w 1912672"/>
              <a:gd name="connsiteY441" fmla="*/ 848236 h 3833160"/>
              <a:gd name="connsiteX442" fmla="*/ 49312 w 1912672"/>
              <a:gd name="connsiteY442" fmla="*/ 841179 h 3833160"/>
              <a:gd name="connsiteX443" fmla="*/ 59392 w 1912672"/>
              <a:gd name="connsiteY443" fmla="*/ 848236 h 3833160"/>
              <a:gd name="connsiteX444" fmla="*/ 71897 w 1912672"/>
              <a:gd name="connsiteY444" fmla="*/ 875422 h 3833160"/>
              <a:gd name="connsiteX445" fmla="*/ 92056 w 1912672"/>
              <a:gd name="connsiteY445" fmla="*/ 898948 h 3833160"/>
              <a:gd name="connsiteX446" fmla="*/ 116881 w 1912672"/>
              <a:gd name="connsiteY446" fmla="*/ 922212 h 3833160"/>
              <a:gd name="connsiteX447" fmla="*/ 146559 w 1912672"/>
              <a:gd name="connsiteY447" fmla="*/ 940248 h 3833160"/>
              <a:gd name="connsiteX448" fmla="*/ 180716 w 1912672"/>
              <a:gd name="connsiteY448" fmla="*/ 955671 h 3833160"/>
              <a:gd name="connsiteX449" fmla="*/ 216554 w 1912672"/>
              <a:gd name="connsiteY449" fmla="*/ 967434 h 3833160"/>
              <a:gd name="connsiteX450" fmla="*/ 254631 w 1912672"/>
              <a:gd name="connsiteY450" fmla="*/ 974492 h 3833160"/>
              <a:gd name="connsiteX451" fmla="*/ 294201 w 1912672"/>
              <a:gd name="connsiteY451" fmla="*/ 976844 h 3833160"/>
              <a:gd name="connsiteX452" fmla="*/ 332279 w 1912672"/>
              <a:gd name="connsiteY452" fmla="*/ 976060 h 3833160"/>
              <a:gd name="connsiteX453" fmla="*/ 353371 w 1912672"/>
              <a:gd name="connsiteY453" fmla="*/ 972923 h 3833160"/>
              <a:gd name="connsiteX454" fmla="*/ 372036 w 1912672"/>
              <a:gd name="connsiteY454" fmla="*/ 972923 h 3833160"/>
              <a:gd name="connsiteX455" fmla="*/ 388275 w 1912672"/>
              <a:gd name="connsiteY455" fmla="*/ 969786 h 3833160"/>
              <a:gd name="connsiteX456" fmla="*/ 403954 w 1912672"/>
              <a:gd name="connsiteY456" fmla="*/ 965865 h 3833160"/>
              <a:gd name="connsiteX457" fmla="*/ 417206 w 1912672"/>
              <a:gd name="connsiteY457" fmla="*/ 957239 h 3833160"/>
              <a:gd name="connsiteX458" fmla="*/ 379875 w 1912672"/>
              <a:gd name="connsiteY458" fmla="*/ 886400 h 3833160"/>
              <a:gd name="connsiteX459" fmla="*/ 347958 w 1912672"/>
              <a:gd name="connsiteY459" fmla="*/ 817130 h 3833160"/>
              <a:gd name="connsiteX460" fmla="*/ 317533 w 1912672"/>
              <a:gd name="connsiteY460" fmla="*/ 744723 h 3833160"/>
              <a:gd name="connsiteX461" fmla="*/ 291215 w 1912672"/>
              <a:gd name="connsiteY461" fmla="*/ 669963 h 3833160"/>
              <a:gd name="connsiteX462" fmla="*/ 265457 w 1912672"/>
              <a:gd name="connsiteY462" fmla="*/ 588930 h 3833160"/>
              <a:gd name="connsiteX463" fmla="*/ 241379 w 1912672"/>
              <a:gd name="connsiteY463" fmla="*/ 501623 h 3833160"/>
              <a:gd name="connsiteX464" fmla="*/ 238952 w 1912672"/>
              <a:gd name="connsiteY464" fmla="*/ 485939 h 3833160"/>
              <a:gd name="connsiteX465" fmla="*/ 232793 w 1912672"/>
              <a:gd name="connsiteY465" fmla="*/ 464243 h 3833160"/>
              <a:gd name="connsiteX466" fmla="*/ 228873 w 1912672"/>
              <a:gd name="connsiteY466" fmla="*/ 440194 h 3833160"/>
              <a:gd name="connsiteX467" fmla="*/ 223460 w 1912672"/>
              <a:gd name="connsiteY467" fmla="*/ 415884 h 3833160"/>
              <a:gd name="connsiteX468" fmla="*/ 218794 w 1912672"/>
              <a:gd name="connsiteY468" fmla="*/ 389483 h 3833160"/>
              <a:gd name="connsiteX469" fmla="*/ 217300 w 1912672"/>
              <a:gd name="connsiteY469" fmla="*/ 365173 h 3833160"/>
              <a:gd name="connsiteX470" fmla="*/ 217300 w 1912672"/>
              <a:gd name="connsiteY470" fmla="*/ 342693 h 3833160"/>
              <a:gd name="connsiteX471" fmla="*/ 220287 w 1912672"/>
              <a:gd name="connsiteY471" fmla="*/ 322565 h 3833160"/>
              <a:gd name="connsiteX472" fmla="*/ 225886 w 1912672"/>
              <a:gd name="connsiteY472" fmla="*/ 308450 h 3833160"/>
              <a:gd name="connsiteX473" fmla="*/ 232793 w 1912672"/>
              <a:gd name="connsiteY473" fmla="*/ 311586 h 3833160"/>
              <a:gd name="connsiteX474" fmla="*/ 238952 w 1912672"/>
              <a:gd name="connsiteY474" fmla="*/ 391051 h 3833160"/>
              <a:gd name="connsiteX475" fmla="*/ 252951 w 1912672"/>
              <a:gd name="connsiteY475" fmla="*/ 470516 h 3833160"/>
              <a:gd name="connsiteX476" fmla="*/ 274043 w 1912672"/>
              <a:gd name="connsiteY476" fmla="*/ 548413 h 3833160"/>
              <a:gd name="connsiteX477" fmla="*/ 299614 w 1912672"/>
              <a:gd name="connsiteY477" fmla="*/ 620036 h 3833160"/>
              <a:gd name="connsiteX478" fmla="*/ 327612 w 1912672"/>
              <a:gd name="connsiteY478" fmla="*/ 686954 h 3833160"/>
              <a:gd name="connsiteX479" fmla="*/ 353371 w 1912672"/>
              <a:gd name="connsiteY479" fmla="*/ 730607 h 3833160"/>
              <a:gd name="connsiteX480" fmla="*/ 350197 w 1912672"/>
              <a:gd name="connsiteY480" fmla="*/ 732176 h 3833160"/>
              <a:gd name="connsiteX481" fmla="*/ 350197 w 1912672"/>
              <a:gd name="connsiteY481" fmla="*/ 733744 h 3833160"/>
              <a:gd name="connsiteX482" fmla="*/ 351877 w 1912672"/>
              <a:gd name="connsiteY482" fmla="*/ 735313 h 3833160"/>
              <a:gd name="connsiteX483" fmla="*/ 353371 w 1912672"/>
              <a:gd name="connsiteY483" fmla="*/ 736097 h 3833160"/>
              <a:gd name="connsiteX484" fmla="*/ 356544 w 1912672"/>
              <a:gd name="connsiteY484" fmla="*/ 737665 h 3833160"/>
              <a:gd name="connsiteX485" fmla="*/ 357290 w 1912672"/>
              <a:gd name="connsiteY485" fmla="*/ 740802 h 3833160"/>
              <a:gd name="connsiteX486" fmla="*/ 358784 w 1912672"/>
              <a:gd name="connsiteY486" fmla="*/ 742370 h 3833160"/>
              <a:gd name="connsiteX487" fmla="*/ 360277 w 1912672"/>
              <a:gd name="connsiteY487" fmla="*/ 744723 h 3833160"/>
              <a:gd name="connsiteX488" fmla="*/ 360277 w 1912672"/>
              <a:gd name="connsiteY488" fmla="*/ 743154 h 3833160"/>
              <a:gd name="connsiteX489" fmla="*/ 358784 w 1912672"/>
              <a:gd name="connsiteY489" fmla="*/ 742370 h 3833160"/>
              <a:gd name="connsiteX490" fmla="*/ 353371 w 1912672"/>
              <a:gd name="connsiteY490" fmla="*/ 730607 h 3833160"/>
              <a:gd name="connsiteX491" fmla="*/ 372036 w 1912672"/>
              <a:gd name="connsiteY491" fmla="*/ 716492 h 3833160"/>
              <a:gd name="connsiteX492" fmla="*/ 389955 w 1912672"/>
              <a:gd name="connsiteY492" fmla="*/ 692443 h 3833160"/>
              <a:gd name="connsiteX493" fmla="*/ 406940 w 1912672"/>
              <a:gd name="connsiteY493" fmla="*/ 664474 h 3833160"/>
              <a:gd name="connsiteX494" fmla="*/ 422619 w 1912672"/>
              <a:gd name="connsiteY494" fmla="*/ 630231 h 3833160"/>
              <a:gd name="connsiteX495" fmla="*/ 436618 w 1912672"/>
              <a:gd name="connsiteY495" fmla="*/ 592066 h 3833160"/>
              <a:gd name="connsiteX496" fmla="*/ 449870 w 1912672"/>
              <a:gd name="connsiteY496" fmla="*/ 552334 h 3833160"/>
              <a:gd name="connsiteX497" fmla="*/ 460696 w 1912672"/>
              <a:gd name="connsiteY497" fmla="*/ 511033 h 3833160"/>
              <a:gd name="connsiteX498" fmla="*/ 470776 w 1912672"/>
              <a:gd name="connsiteY498" fmla="*/ 471301 h 3833160"/>
              <a:gd name="connsiteX499" fmla="*/ 479362 w 1912672"/>
              <a:gd name="connsiteY499" fmla="*/ 433136 h 3833160"/>
              <a:gd name="connsiteX500" fmla="*/ 480855 w 1912672"/>
              <a:gd name="connsiteY500" fmla="*/ 484370 h 3833160"/>
              <a:gd name="connsiteX501" fmla="*/ 479362 w 1912672"/>
              <a:gd name="connsiteY501" fmla="*/ 531161 h 3833160"/>
              <a:gd name="connsiteX502" fmla="*/ 472269 w 1912672"/>
              <a:gd name="connsiteY502" fmla="*/ 574814 h 3833160"/>
              <a:gd name="connsiteX503" fmla="*/ 462189 w 1912672"/>
              <a:gd name="connsiteY503" fmla="*/ 618468 h 3833160"/>
              <a:gd name="connsiteX504" fmla="*/ 448190 w 1912672"/>
              <a:gd name="connsiteY504" fmla="*/ 659769 h 3833160"/>
              <a:gd name="connsiteX505" fmla="*/ 428032 w 1912672"/>
              <a:gd name="connsiteY505" fmla="*/ 701069 h 3833160"/>
              <a:gd name="connsiteX506" fmla="*/ 381369 w 1912672"/>
              <a:gd name="connsiteY506" fmla="*/ 791252 h 3833160"/>
              <a:gd name="connsiteX507" fmla="*/ 429525 w 1912672"/>
              <a:gd name="connsiteY507" fmla="*/ 863920 h 3833160"/>
              <a:gd name="connsiteX508" fmla="*/ 481601 w 1912672"/>
              <a:gd name="connsiteY508" fmla="*/ 931622 h 3833160"/>
              <a:gd name="connsiteX509" fmla="*/ 538531 w 1912672"/>
              <a:gd name="connsiteY509" fmla="*/ 995403 h 3833160"/>
              <a:gd name="connsiteX510" fmla="*/ 599193 w 1912672"/>
              <a:gd name="connsiteY510" fmla="*/ 1053957 h 3833160"/>
              <a:gd name="connsiteX511" fmla="*/ 816831 w 1912672"/>
              <a:gd name="connsiteY511" fmla="*/ 1205045 h 3833160"/>
              <a:gd name="connsiteX512" fmla="*/ 823924 w 1912672"/>
              <a:gd name="connsiteY512" fmla="*/ 1199555 h 3833160"/>
              <a:gd name="connsiteX513" fmla="*/ 806005 w 1912672"/>
              <a:gd name="connsiteY513" fmla="*/ 1132637 h 3833160"/>
              <a:gd name="connsiteX514" fmla="*/ 792006 w 1912672"/>
              <a:gd name="connsiteY514" fmla="*/ 1060753 h 3833160"/>
              <a:gd name="connsiteX515" fmla="*/ 780247 w 1912672"/>
              <a:gd name="connsiteY515" fmla="*/ 982856 h 3833160"/>
              <a:gd name="connsiteX516" fmla="*/ 774834 w 1912672"/>
              <a:gd name="connsiteY516" fmla="*/ 903391 h 3833160"/>
              <a:gd name="connsiteX517" fmla="*/ 770167 w 1912672"/>
              <a:gd name="connsiteY517" fmla="*/ 820267 h 3833160"/>
              <a:gd name="connsiteX518" fmla="*/ 770167 w 1912672"/>
              <a:gd name="connsiteY518" fmla="*/ 735313 h 3833160"/>
              <a:gd name="connsiteX519" fmla="*/ 773340 w 1912672"/>
              <a:gd name="connsiteY519" fmla="*/ 649574 h 3833160"/>
              <a:gd name="connsiteX520" fmla="*/ 780247 w 1912672"/>
              <a:gd name="connsiteY520" fmla="*/ 564620 h 3833160"/>
              <a:gd name="connsiteX521" fmla="*/ 790513 w 1912672"/>
              <a:gd name="connsiteY521" fmla="*/ 479927 h 3833160"/>
              <a:gd name="connsiteX522" fmla="*/ 801338 w 1912672"/>
              <a:gd name="connsiteY522" fmla="*/ 398109 h 3833160"/>
              <a:gd name="connsiteX523" fmla="*/ 816831 w 1912672"/>
              <a:gd name="connsiteY523" fmla="*/ 318644 h 3833160"/>
              <a:gd name="connsiteX524" fmla="*/ 835496 w 1912672"/>
              <a:gd name="connsiteY524" fmla="*/ 243884 h 3833160"/>
              <a:gd name="connsiteX525" fmla="*/ 854908 w 1912672"/>
              <a:gd name="connsiteY525" fmla="*/ 173046 h 3833160"/>
              <a:gd name="connsiteX526" fmla="*/ 877493 w 1912672"/>
              <a:gd name="connsiteY526" fmla="*/ 109003 h 3833160"/>
              <a:gd name="connsiteX527" fmla="*/ 901571 w 1912672"/>
              <a:gd name="connsiteY527" fmla="*/ 50711 h 3833160"/>
              <a:gd name="connsiteX528" fmla="*/ 930503 w 1912672"/>
              <a:gd name="connsiteY528" fmla="*/ 0 h 3833160"/>
              <a:gd name="connsiteX0" fmla="*/ 930503 w 1912672"/>
              <a:gd name="connsiteY0" fmla="*/ 0 h 3833160"/>
              <a:gd name="connsiteX1" fmla="*/ 927329 w 1912672"/>
              <a:gd name="connsiteY1" fmla="*/ 12547 h 3833160"/>
              <a:gd name="connsiteX2" fmla="*/ 925836 w 1912672"/>
              <a:gd name="connsiteY2" fmla="*/ 20912 h 3833160"/>
              <a:gd name="connsiteX3" fmla="*/ 924156 w 1912672"/>
              <a:gd name="connsiteY3" fmla="*/ 26401 h 3833160"/>
              <a:gd name="connsiteX4" fmla="*/ 924156 w 1912672"/>
              <a:gd name="connsiteY4" fmla="*/ 29538 h 3833160"/>
              <a:gd name="connsiteX5" fmla="*/ 925836 w 1912672"/>
              <a:gd name="connsiteY5" fmla="*/ 31106 h 3833160"/>
              <a:gd name="connsiteX6" fmla="*/ 925836 w 1912672"/>
              <a:gd name="connsiteY6" fmla="*/ 32675 h 3833160"/>
              <a:gd name="connsiteX7" fmla="*/ 927329 w 1912672"/>
              <a:gd name="connsiteY7" fmla="*/ 32675 h 3833160"/>
              <a:gd name="connsiteX8" fmla="*/ 927329 w 1912672"/>
              <a:gd name="connsiteY8" fmla="*/ 35027 h 3833160"/>
              <a:gd name="connsiteX9" fmla="*/ 925836 w 1912672"/>
              <a:gd name="connsiteY9" fmla="*/ 39733 h 3833160"/>
              <a:gd name="connsiteX10" fmla="*/ 924156 w 1912672"/>
              <a:gd name="connsiteY10" fmla="*/ 46790 h 3833160"/>
              <a:gd name="connsiteX11" fmla="*/ 921917 w 1912672"/>
              <a:gd name="connsiteY11" fmla="*/ 57769 h 3833160"/>
              <a:gd name="connsiteX12" fmla="*/ 917250 w 1912672"/>
              <a:gd name="connsiteY12" fmla="*/ 73192 h 3833160"/>
              <a:gd name="connsiteX13" fmla="*/ 910157 w 1912672"/>
              <a:gd name="connsiteY13" fmla="*/ 95149 h 3833160"/>
              <a:gd name="connsiteX14" fmla="*/ 903251 w 1912672"/>
              <a:gd name="connsiteY14" fmla="*/ 121550 h 3833160"/>
              <a:gd name="connsiteX15" fmla="*/ 892239 w 1912672"/>
              <a:gd name="connsiteY15" fmla="*/ 155793 h 3833160"/>
              <a:gd name="connsiteX16" fmla="*/ 879173 w 1912672"/>
              <a:gd name="connsiteY16" fmla="*/ 197094 h 3833160"/>
              <a:gd name="connsiteX17" fmla="*/ 863494 w 1912672"/>
              <a:gd name="connsiteY17" fmla="*/ 261659 h 3833160"/>
              <a:gd name="connsiteX18" fmla="*/ 852668 w 1912672"/>
              <a:gd name="connsiteY18" fmla="*/ 330930 h 3833160"/>
              <a:gd name="connsiteX19" fmla="*/ 844082 w 1912672"/>
              <a:gd name="connsiteY19" fmla="*/ 402030 h 3833160"/>
              <a:gd name="connsiteX20" fmla="*/ 832510 w 1912672"/>
              <a:gd name="connsiteY20" fmla="*/ 477574 h 3833160"/>
              <a:gd name="connsiteX21" fmla="*/ 830830 w 1912672"/>
              <a:gd name="connsiteY21" fmla="*/ 493781 h 3833160"/>
              <a:gd name="connsiteX22" fmla="*/ 828590 w 1912672"/>
              <a:gd name="connsiteY22" fmla="*/ 518091 h 3833160"/>
              <a:gd name="connsiteX23" fmla="*/ 826910 w 1912672"/>
              <a:gd name="connsiteY23" fmla="*/ 543708 h 3833160"/>
              <a:gd name="connsiteX24" fmla="*/ 825417 w 1912672"/>
              <a:gd name="connsiteY24" fmla="*/ 571677 h 3833160"/>
              <a:gd name="connsiteX25" fmla="*/ 825417 w 1912672"/>
              <a:gd name="connsiteY25" fmla="*/ 600431 h 3833160"/>
              <a:gd name="connsiteX26" fmla="*/ 828590 w 1912672"/>
              <a:gd name="connsiteY26" fmla="*/ 626310 h 3833160"/>
              <a:gd name="connsiteX27" fmla="*/ 832510 w 1912672"/>
              <a:gd name="connsiteY27" fmla="*/ 648790 h 3833160"/>
              <a:gd name="connsiteX28" fmla="*/ 839416 w 1912672"/>
              <a:gd name="connsiteY28" fmla="*/ 664474 h 3833160"/>
              <a:gd name="connsiteX29" fmla="*/ 876746 w 1912672"/>
              <a:gd name="connsiteY29" fmla="*/ 661337 h 3833160"/>
              <a:gd name="connsiteX30" fmla="*/ 913330 w 1912672"/>
              <a:gd name="connsiteY30" fmla="*/ 648790 h 3833160"/>
              <a:gd name="connsiteX31" fmla="*/ 948235 w 1912672"/>
              <a:gd name="connsiteY31" fmla="*/ 628662 h 3833160"/>
              <a:gd name="connsiteX32" fmla="*/ 984072 w 1912672"/>
              <a:gd name="connsiteY32" fmla="*/ 600431 h 3833160"/>
              <a:gd name="connsiteX33" fmla="*/ 1016736 w 1912672"/>
              <a:gd name="connsiteY33" fmla="*/ 567756 h 3833160"/>
              <a:gd name="connsiteX34" fmla="*/ 1048654 w 1912672"/>
              <a:gd name="connsiteY34" fmla="*/ 528024 h 3833160"/>
              <a:gd name="connsiteX35" fmla="*/ 1078892 w 1912672"/>
              <a:gd name="connsiteY35" fmla="*/ 485939 h 3833160"/>
              <a:gd name="connsiteX36" fmla="*/ 1106890 w 1912672"/>
              <a:gd name="connsiteY36" fmla="*/ 441763 h 3833160"/>
              <a:gd name="connsiteX37" fmla="*/ 1134141 w 1912672"/>
              <a:gd name="connsiteY37" fmla="*/ 394972 h 3833160"/>
              <a:gd name="connsiteX38" fmla="*/ 1157473 w 1912672"/>
              <a:gd name="connsiteY38" fmla="*/ 346614 h 3833160"/>
              <a:gd name="connsiteX39" fmla="*/ 1179311 w 1912672"/>
              <a:gd name="connsiteY39" fmla="*/ 299824 h 3833160"/>
              <a:gd name="connsiteX40" fmla="*/ 1197230 w 1912672"/>
              <a:gd name="connsiteY40" fmla="*/ 254602 h 3833160"/>
              <a:gd name="connsiteX41" fmla="*/ 1205816 w 1912672"/>
              <a:gd name="connsiteY41" fmla="*/ 254602 h 3833160"/>
              <a:gd name="connsiteX42" fmla="*/ 1205816 w 1912672"/>
              <a:gd name="connsiteY42" fmla="*/ 259307 h 3833160"/>
              <a:gd name="connsiteX43" fmla="*/ 1191817 w 1912672"/>
              <a:gd name="connsiteY43" fmla="*/ 304529 h 3833160"/>
              <a:gd name="connsiteX44" fmla="*/ 1176138 w 1912672"/>
              <a:gd name="connsiteY44" fmla="*/ 351319 h 3833160"/>
              <a:gd name="connsiteX45" fmla="*/ 1159153 w 1912672"/>
              <a:gd name="connsiteY45" fmla="*/ 396541 h 3833160"/>
              <a:gd name="connsiteX46" fmla="*/ 1141981 w 1912672"/>
              <a:gd name="connsiteY46" fmla="*/ 440194 h 3833160"/>
              <a:gd name="connsiteX47" fmla="*/ 1124062 w 1912672"/>
              <a:gd name="connsiteY47" fmla="*/ 482802 h 3833160"/>
              <a:gd name="connsiteX48" fmla="*/ 1103903 w 1912672"/>
              <a:gd name="connsiteY48" fmla="*/ 522535 h 3833160"/>
              <a:gd name="connsiteX49" fmla="*/ 1082812 w 1912672"/>
              <a:gd name="connsiteY49" fmla="*/ 560699 h 3833160"/>
              <a:gd name="connsiteX50" fmla="*/ 1057240 w 1912672"/>
              <a:gd name="connsiteY50" fmla="*/ 595726 h 3833160"/>
              <a:gd name="connsiteX51" fmla="*/ 1030735 w 1912672"/>
              <a:gd name="connsiteY51" fmla="*/ 630231 h 3833160"/>
              <a:gd name="connsiteX52" fmla="*/ 999564 w 1912672"/>
              <a:gd name="connsiteY52" fmla="*/ 658200 h 3833160"/>
              <a:gd name="connsiteX53" fmla="*/ 963914 w 1912672"/>
              <a:gd name="connsiteY53" fmla="*/ 683817 h 3833160"/>
              <a:gd name="connsiteX54" fmla="*/ 924156 w 1912672"/>
              <a:gd name="connsiteY54" fmla="*/ 706559 h 3833160"/>
              <a:gd name="connsiteX55" fmla="*/ 882159 w 1912672"/>
              <a:gd name="connsiteY55" fmla="*/ 723550 h 3833160"/>
              <a:gd name="connsiteX56" fmla="*/ 832510 w 1912672"/>
              <a:gd name="connsiteY56" fmla="*/ 735313 h 3833160"/>
              <a:gd name="connsiteX57" fmla="*/ 834003 w 1912672"/>
              <a:gd name="connsiteY57" fmla="*/ 817130 h 3833160"/>
              <a:gd name="connsiteX58" fmla="*/ 840909 w 1912672"/>
              <a:gd name="connsiteY58" fmla="*/ 895027 h 3833160"/>
              <a:gd name="connsiteX59" fmla="*/ 852668 w 1912672"/>
              <a:gd name="connsiteY59" fmla="*/ 969002 h 3833160"/>
              <a:gd name="connsiteX60" fmla="*/ 868160 w 1912672"/>
              <a:gd name="connsiteY60" fmla="*/ 1039057 h 3833160"/>
              <a:gd name="connsiteX61" fmla="*/ 887572 w 1912672"/>
              <a:gd name="connsiteY61" fmla="*/ 1105975 h 3833160"/>
              <a:gd name="connsiteX62" fmla="*/ 908664 w 1912672"/>
              <a:gd name="connsiteY62" fmla="*/ 1170017 h 3833160"/>
              <a:gd name="connsiteX63" fmla="*/ 932742 w 1912672"/>
              <a:gd name="connsiteY63" fmla="*/ 1230662 h 3833160"/>
              <a:gd name="connsiteX64" fmla="*/ 956821 w 1912672"/>
              <a:gd name="connsiteY64" fmla="*/ 1289738 h 3833160"/>
              <a:gd name="connsiteX65" fmla="*/ 963914 w 1912672"/>
              <a:gd name="connsiteY65" fmla="*/ 1303853 h 3833160"/>
              <a:gd name="connsiteX66" fmla="*/ 970073 w 1912672"/>
              <a:gd name="connsiteY66" fmla="*/ 1321105 h 3833160"/>
              <a:gd name="connsiteX67" fmla="*/ 978659 w 1912672"/>
              <a:gd name="connsiteY67" fmla="*/ 1339665 h 3833160"/>
              <a:gd name="connsiteX68" fmla="*/ 986499 w 1912672"/>
              <a:gd name="connsiteY68" fmla="*/ 1359269 h 3833160"/>
              <a:gd name="connsiteX69" fmla="*/ 996578 w 1912672"/>
              <a:gd name="connsiteY69" fmla="*/ 1377829 h 3833160"/>
              <a:gd name="connsiteX70" fmla="*/ 1008150 w 1912672"/>
              <a:gd name="connsiteY70" fmla="*/ 1393512 h 3833160"/>
              <a:gd name="connsiteX71" fmla="*/ 1022149 w 1912672"/>
              <a:gd name="connsiteY71" fmla="*/ 1407367 h 3833160"/>
              <a:gd name="connsiteX72" fmla="*/ 1037828 w 1912672"/>
              <a:gd name="connsiteY72" fmla="*/ 1417561 h 3833160"/>
              <a:gd name="connsiteX73" fmla="*/ 1056494 w 1912672"/>
              <a:gd name="connsiteY73" fmla="*/ 1421482 h 3833160"/>
              <a:gd name="connsiteX74" fmla="*/ 1075906 w 1912672"/>
              <a:gd name="connsiteY74" fmla="*/ 1420698 h 3833160"/>
              <a:gd name="connsiteX75" fmla="*/ 1110810 w 1912672"/>
              <a:gd name="connsiteY75" fmla="*/ 1408935 h 3833160"/>
              <a:gd name="connsiteX76" fmla="*/ 1141981 w 1912672"/>
              <a:gd name="connsiteY76" fmla="*/ 1389592 h 3833160"/>
              <a:gd name="connsiteX77" fmla="*/ 1172219 w 1912672"/>
              <a:gd name="connsiteY77" fmla="*/ 1365282 h 3833160"/>
              <a:gd name="connsiteX78" fmla="*/ 1197230 w 1912672"/>
              <a:gd name="connsiteY78" fmla="*/ 1336528 h 3833160"/>
              <a:gd name="connsiteX79" fmla="*/ 1221308 w 1912672"/>
              <a:gd name="connsiteY79" fmla="*/ 1305421 h 3833160"/>
              <a:gd name="connsiteX80" fmla="*/ 1243893 w 1912672"/>
              <a:gd name="connsiteY80" fmla="*/ 1272747 h 3833160"/>
              <a:gd name="connsiteX81" fmla="*/ 1264052 w 1912672"/>
              <a:gd name="connsiteY81" fmla="*/ 1241640 h 3833160"/>
              <a:gd name="connsiteX82" fmla="*/ 1281224 w 1912672"/>
              <a:gd name="connsiteY82" fmla="*/ 1211841 h 3833160"/>
              <a:gd name="connsiteX83" fmla="*/ 1319301 w 1912672"/>
              <a:gd name="connsiteY83" fmla="*/ 1144139 h 3833160"/>
              <a:gd name="connsiteX84" fmla="*/ 1355885 w 1912672"/>
              <a:gd name="connsiteY84" fmla="*/ 1067811 h 3833160"/>
              <a:gd name="connsiteX85" fmla="*/ 1392469 w 1912672"/>
              <a:gd name="connsiteY85" fmla="*/ 984425 h 3833160"/>
              <a:gd name="connsiteX86" fmla="*/ 1426627 w 1912672"/>
              <a:gd name="connsiteY86" fmla="*/ 893458 h 3833160"/>
              <a:gd name="connsiteX87" fmla="*/ 1457798 w 1912672"/>
              <a:gd name="connsiteY87" fmla="*/ 797525 h 3833160"/>
              <a:gd name="connsiteX88" fmla="*/ 1485796 w 1912672"/>
              <a:gd name="connsiteY88" fmla="*/ 695580 h 3833160"/>
              <a:gd name="connsiteX89" fmla="*/ 1511368 w 1912672"/>
              <a:gd name="connsiteY89" fmla="*/ 588930 h 3833160"/>
              <a:gd name="connsiteX90" fmla="*/ 1530033 w 1912672"/>
              <a:gd name="connsiteY90" fmla="*/ 478358 h 3833160"/>
              <a:gd name="connsiteX91" fmla="*/ 1544032 w 1912672"/>
              <a:gd name="connsiteY91" fmla="*/ 365173 h 3833160"/>
              <a:gd name="connsiteX92" fmla="*/ 1552618 w 1912672"/>
              <a:gd name="connsiteY92" fmla="*/ 249374 h 3833160"/>
              <a:gd name="connsiteX93" fmla="*/ 1559524 w 1912672"/>
              <a:gd name="connsiteY93" fmla="*/ 254602 h 3833160"/>
              <a:gd name="connsiteX94" fmla="*/ 1565124 w 1912672"/>
              <a:gd name="connsiteY94" fmla="*/ 267933 h 3833160"/>
              <a:gd name="connsiteX95" fmla="*/ 1569790 w 1912672"/>
              <a:gd name="connsiteY95" fmla="*/ 287538 h 3833160"/>
              <a:gd name="connsiteX96" fmla="*/ 1572030 w 1912672"/>
              <a:gd name="connsiteY96" fmla="*/ 313155 h 3833160"/>
              <a:gd name="connsiteX97" fmla="*/ 1573523 w 1912672"/>
              <a:gd name="connsiteY97" fmla="*/ 342693 h 3833160"/>
              <a:gd name="connsiteX98" fmla="*/ 1573523 w 1912672"/>
              <a:gd name="connsiteY98" fmla="*/ 376936 h 3833160"/>
              <a:gd name="connsiteX99" fmla="*/ 1573523 w 1912672"/>
              <a:gd name="connsiteY99" fmla="*/ 413532 h 3833160"/>
              <a:gd name="connsiteX100" fmla="*/ 1572030 w 1912672"/>
              <a:gd name="connsiteY100" fmla="*/ 453264 h 3833160"/>
              <a:gd name="connsiteX101" fmla="*/ 1569790 w 1912672"/>
              <a:gd name="connsiteY101" fmla="*/ 493781 h 3833160"/>
              <a:gd name="connsiteX102" fmla="*/ 1566617 w 1912672"/>
              <a:gd name="connsiteY102" fmla="*/ 535082 h 3833160"/>
              <a:gd name="connsiteX103" fmla="*/ 1561951 w 1912672"/>
              <a:gd name="connsiteY103" fmla="*/ 576383 h 3833160"/>
              <a:gd name="connsiteX104" fmla="*/ 1559524 w 1912672"/>
              <a:gd name="connsiteY104" fmla="*/ 616115 h 3833160"/>
              <a:gd name="connsiteX105" fmla="*/ 1554858 w 1912672"/>
              <a:gd name="connsiteY105" fmla="*/ 652711 h 3833160"/>
              <a:gd name="connsiteX106" fmla="*/ 1551125 w 1912672"/>
              <a:gd name="connsiteY106" fmla="*/ 686954 h 3833160"/>
              <a:gd name="connsiteX107" fmla="*/ 1546458 w 1912672"/>
              <a:gd name="connsiteY107" fmla="*/ 716492 h 3833160"/>
              <a:gd name="connsiteX108" fmla="*/ 1542539 w 1912672"/>
              <a:gd name="connsiteY108" fmla="*/ 740802 h 3833160"/>
              <a:gd name="connsiteX109" fmla="*/ 1539366 w 1912672"/>
              <a:gd name="connsiteY109" fmla="*/ 760145 h 3833160"/>
              <a:gd name="connsiteX110" fmla="*/ 1483370 w 1912672"/>
              <a:gd name="connsiteY110" fmla="*/ 981288 h 3833160"/>
              <a:gd name="connsiteX111" fmla="*/ 1528540 w 1912672"/>
              <a:gd name="connsiteY111" fmla="*/ 976844 h 3833160"/>
              <a:gd name="connsiteX112" fmla="*/ 1570537 w 1912672"/>
              <a:gd name="connsiteY112" fmla="*/ 965865 h 3833160"/>
              <a:gd name="connsiteX113" fmla="*/ 1610107 w 1912672"/>
              <a:gd name="connsiteY113" fmla="*/ 950182 h 3833160"/>
              <a:gd name="connsiteX114" fmla="*/ 1648185 w 1912672"/>
              <a:gd name="connsiteY114" fmla="*/ 930054 h 3833160"/>
              <a:gd name="connsiteX115" fmla="*/ 1682529 w 1912672"/>
              <a:gd name="connsiteY115" fmla="*/ 907312 h 3833160"/>
              <a:gd name="connsiteX116" fmla="*/ 1713513 w 1912672"/>
              <a:gd name="connsiteY116" fmla="*/ 882480 h 3833160"/>
              <a:gd name="connsiteX117" fmla="*/ 1743191 w 1912672"/>
              <a:gd name="connsiteY117" fmla="*/ 856863 h 3833160"/>
              <a:gd name="connsiteX118" fmla="*/ 1770442 w 1912672"/>
              <a:gd name="connsiteY118" fmla="*/ 832553 h 3833160"/>
              <a:gd name="connsiteX119" fmla="*/ 1772682 w 1912672"/>
              <a:gd name="connsiteY119" fmla="*/ 844315 h 3833160"/>
              <a:gd name="connsiteX120" fmla="*/ 1747857 w 1912672"/>
              <a:gd name="connsiteY120" fmla="*/ 882480 h 3833160"/>
              <a:gd name="connsiteX121" fmla="*/ 1717433 w 1912672"/>
              <a:gd name="connsiteY121" fmla="*/ 919075 h 3833160"/>
              <a:gd name="connsiteX122" fmla="*/ 1680849 w 1912672"/>
              <a:gd name="connsiteY122" fmla="*/ 951750 h 3833160"/>
              <a:gd name="connsiteX123" fmla="*/ 1639785 w 1912672"/>
              <a:gd name="connsiteY123" fmla="*/ 981288 h 3833160"/>
              <a:gd name="connsiteX124" fmla="*/ 1596108 w 1912672"/>
              <a:gd name="connsiteY124" fmla="*/ 1007951 h 3833160"/>
              <a:gd name="connsiteX125" fmla="*/ 1549445 w 1912672"/>
              <a:gd name="connsiteY125" fmla="*/ 1031215 h 3833160"/>
              <a:gd name="connsiteX126" fmla="*/ 1501288 w 1912672"/>
              <a:gd name="connsiteY126" fmla="*/ 1049251 h 3833160"/>
              <a:gd name="connsiteX127" fmla="*/ 1452199 w 1912672"/>
              <a:gd name="connsiteY127" fmla="*/ 1062321 h 3833160"/>
              <a:gd name="connsiteX128" fmla="*/ 1442119 w 1912672"/>
              <a:gd name="connsiteY128" fmla="*/ 1093689 h 3833160"/>
              <a:gd name="connsiteX129" fmla="*/ 1428120 w 1912672"/>
              <a:gd name="connsiteY129" fmla="*/ 1130285 h 3833160"/>
              <a:gd name="connsiteX130" fmla="*/ 1412628 w 1912672"/>
              <a:gd name="connsiteY130" fmla="*/ 1168449 h 3833160"/>
              <a:gd name="connsiteX131" fmla="*/ 1392469 w 1912672"/>
              <a:gd name="connsiteY131" fmla="*/ 1209750 h 3833160"/>
              <a:gd name="connsiteX132" fmla="*/ 1371378 w 1912672"/>
              <a:gd name="connsiteY132" fmla="*/ 1253142 h 3833160"/>
              <a:gd name="connsiteX133" fmla="*/ 1348793 w 1912672"/>
              <a:gd name="connsiteY133" fmla="*/ 1296011 h 3833160"/>
              <a:gd name="connsiteX134" fmla="*/ 1324714 w 1912672"/>
              <a:gd name="connsiteY134" fmla="*/ 1336528 h 3833160"/>
              <a:gd name="connsiteX135" fmla="*/ 1300636 w 1912672"/>
              <a:gd name="connsiteY135" fmla="*/ 1376260 h 3833160"/>
              <a:gd name="connsiteX136" fmla="*/ 1278051 w 1912672"/>
              <a:gd name="connsiteY136" fmla="*/ 1412856 h 3833160"/>
              <a:gd name="connsiteX137" fmla="*/ 1253973 w 1912672"/>
              <a:gd name="connsiteY137" fmla="*/ 1445531 h 3833160"/>
              <a:gd name="connsiteX138" fmla="*/ 1232881 w 1912672"/>
              <a:gd name="connsiteY138" fmla="*/ 1474546 h 3833160"/>
              <a:gd name="connsiteX139" fmla="*/ 1212722 w 1912672"/>
              <a:gd name="connsiteY139" fmla="*/ 1495458 h 3833160"/>
              <a:gd name="connsiteX140" fmla="*/ 1215895 w 1912672"/>
              <a:gd name="connsiteY140" fmla="*/ 1511142 h 3833160"/>
              <a:gd name="connsiteX141" fmla="*/ 1221308 w 1912672"/>
              <a:gd name="connsiteY141" fmla="*/ 1514278 h 3833160"/>
              <a:gd name="connsiteX142" fmla="*/ 1255466 w 1912672"/>
              <a:gd name="connsiteY142" fmla="*/ 1504084 h 3833160"/>
              <a:gd name="connsiteX143" fmla="*/ 1289810 w 1912672"/>
              <a:gd name="connsiteY143" fmla="*/ 1499379 h 3833160"/>
              <a:gd name="connsiteX144" fmla="*/ 1326208 w 1912672"/>
              <a:gd name="connsiteY144" fmla="*/ 1499379 h 3833160"/>
              <a:gd name="connsiteX145" fmla="*/ 1361298 w 1912672"/>
              <a:gd name="connsiteY145" fmla="*/ 1500947 h 3833160"/>
              <a:gd name="connsiteX146" fmla="*/ 1398629 w 1912672"/>
              <a:gd name="connsiteY146" fmla="*/ 1502515 h 3833160"/>
              <a:gd name="connsiteX147" fmla="*/ 1432040 w 1912672"/>
              <a:gd name="connsiteY147" fmla="*/ 1502515 h 3833160"/>
              <a:gd name="connsiteX148" fmla="*/ 1464704 w 1912672"/>
              <a:gd name="connsiteY148" fmla="*/ 1498594 h 3833160"/>
              <a:gd name="connsiteX149" fmla="*/ 1530033 w 1912672"/>
              <a:gd name="connsiteY149" fmla="*/ 1482911 h 3833160"/>
              <a:gd name="connsiteX150" fmla="*/ 1590695 w 1912672"/>
              <a:gd name="connsiteY150" fmla="*/ 1462783 h 3833160"/>
              <a:gd name="connsiteX151" fmla="*/ 1647438 w 1912672"/>
              <a:gd name="connsiteY151" fmla="*/ 1438734 h 3833160"/>
              <a:gd name="connsiteX152" fmla="*/ 1699514 w 1912672"/>
              <a:gd name="connsiteY152" fmla="*/ 1408935 h 3833160"/>
              <a:gd name="connsiteX153" fmla="*/ 1747857 w 1912672"/>
              <a:gd name="connsiteY153" fmla="*/ 1376260 h 3833160"/>
              <a:gd name="connsiteX154" fmla="*/ 1791348 w 1912672"/>
              <a:gd name="connsiteY154" fmla="*/ 1338096 h 3833160"/>
              <a:gd name="connsiteX155" fmla="*/ 1831105 w 1912672"/>
              <a:gd name="connsiteY155" fmla="*/ 1298364 h 3833160"/>
              <a:gd name="connsiteX156" fmla="*/ 1867502 w 1912672"/>
              <a:gd name="connsiteY156" fmla="*/ 1253142 h 3833160"/>
              <a:gd name="connsiteX157" fmla="*/ 1900166 w 1912672"/>
              <a:gd name="connsiteY157" fmla="*/ 1205045 h 3833160"/>
              <a:gd name="connsiteX158" fmla="*/ 1912672 w 1912672"/>
              <a:gd name="connsiteY158" fmla="*/ 1214978 h 3833160"/>
              <a:gd name="connsiteX159" fmla="*/ 1912672 w 1912672"/>
              <a:gd name="connsiteY159" fmla="*/ 1218114 h 3833160"/>
              <a:gd name="connsiteX160" fmla="*/ 1894754 w 1912672"/>
              <a:gd name="connsiteY160" fmla="*/ 1261768 h 3833160"/>
              <a:gd name="connsiteX161" fmla="*/ 1869182 w 1912672"/>
              <a:gd name="connsiteY161" fmla="*/ 1306990 h 3833160"/>
              <a:gd name="connsiteX162" fmla="*/ 1838011 w 1912672"/>
              <a:gd name="connsiteY162" fmla="*/ 1352212 h 3833160"/>
              <a:gd name="connsiteX163" fmla="*/ 1801427 w 1912672"/>
              <a:gd name="connsiteY163" fmla="*/ 1396649 h 3833160"/>
              <a:gd name="connsiteX164" fmla="*/ 1760176 w 1912672"/>
              <a:gd name="connsiteY164" fmla="*/ 1438734 h 3833160"/>
              <a:gd name="connsiteX165" fmla="*/ 1716686 w 1912672"/>
              <a:gd name="connsiteY165" fmla="*/ 1480035 h 3833160"/>
              <a:gd name="connsiteX166" fmla="*/ 1670770 w 1912672"/>
              <a:gd name="connsiteY166" fmla="*/ 1516631 h 3833160"/>
              <a:gd name="connsiteX167" fmla="*/ 1625786 w 1912672"/>
              <a:gd name="connsiteY167" fmla="*/ 1549306 h 3833160"/>
              <a:gd name="connsiteX168" fmla="*/ 1582109 w 1912672"/>
              <a:gd name="connsiteY168" fmla="*/ 1574923 h 3833160"/>
              <a:gd name="connsiteX169" fmla="*/ 1539366 w 1912672"/>
              <a:gd name="connsiteY169" fmla="*/ 1595834 h 3833160"/>
              <a:gd name="connsiteX170" fmla="*/ 1516781 w 1912672"/>
              <a:gd name="connsiteY170" fmla="*/ 1602892 h 3833160"/>
              <a:gd name="connsiteX171" fmla="*/ 1488783 w 1912672"/>
              <a:gd name="connsiteY171" fmla="*/ 1608382 h 3833160"/>
              <a:gd name="connsiteX172" fmla="*/ 1457798 w 1912672"/>
              <a:gd name="connsiteY172" fmla="*/ 1614655 h 3833160"/>
              <a:gd name="connsiteX173" fmla="*/ 1425134 w 1912672"/>
              <a:gd name="connsiteY173" fmla="*/ 1620144 h 3833160"/>
              <a:gd name="connsiteX174" fmla="*/ 1390790 w 1912672"/>
              <a:gd name="connsiteY174" fmla="*/ 1625634 h 3833160"/>
              <a:gd name="connsiteX175" fmla="*/ 1355885 w 1912672"/>
              <a:gd name="connsiteY175" fmla="*/ 1631123 h 3833160"/>
              <a:gd name="connsiteX176" fmla="*/ 1323221 w 1912672"/>
              <a:gd name="connsiteY176" fmla="*/ 1637135 h 3833160"/>
              <a:gd name="connsiteX177" fmla="*/ 1292050 w 1912672"/>
              <a:gd name="connsiteY177" fmla="*/ 1644193 h 3833160"/>
              <a:gd name="connsiteX178" fmla="*/ 1262559 w 1912672"/>
              <a:gd name="connsiteY178" fmla="*/ 1654388 h 3833160"/>
              <a:gd name="connsiteX179" fmla="*/ 1238481 w 1912672"/>
              <a:gd name="connsiteY179" fmla="*/ 1663798 h 3833160"/>
              <a:gd name="connsiteX180" fmla="*/ 1219815 w 1912672"/>
              <a:gd name="connsiteY180" fmla="*/ 1676868 h 3833160"/>
              <a:gd name="connsiteX181" fmla="*/ 1205816 w 1912672"/>
              <a:gd name="connsiteY181" fmla="*/ 1692552 h 3833160"/>
              <a:gd name="connsiteX182" fmla="*/ 1183231 w 1912672"/>
              <a:gd name="connsiteY182" fmla="*/ 1737774 h 3833160"/>
              <a:gd name="connsiteX183" fmla="*/ 1167552 w 1912672"/>
              <a:gd name="connsiteY183" fmla="*/ 1786916 h 3833160"/>
              <a:gd name="connsiteX184" fmla="*/ 1155233 w 1912672"/>
              <a:gd name="connsiteY184" fmla="*/ 1838150 h 3833160"/>
              <a:gd name="connsiteX185" fmla="*/ 1148140 w 1912672"/>
              <a:gd name="connsiteY185" fmla="*/ 1890430 h 3833160"/>
              <a:gd name="connsiteX186" fmla="*/ 1145154 w 1912672"/>
              <a:gd name="connsiteY186" fmla="*/ 1945585 h 3833160"/>
              <a:gd name="connsiteX187" fmla="*/ 1143474 w 1912672"/>
              <a:gd name="connsiteY187" fmla="*/ 2001001 h 3833160"/>
              <a:gd name="connsiteX188" fmla="*/ 1145154 w 1912672"/>
              <a:gd name="connsiteY188" fmla="*/ 2056418 h 3833160"/>
              <a:gd name="connsiteX189" fmla="*/ 1148140 w 1912672"/>
              <a:gd name="connsiteY189" fmla="*/ 2113141 h 3833160"/>
              <a:gd name="connsiteX190" fmla="*/ 1152060 w 1912672"/>
              <a:gd name="connsiteY190" fmla="*/ 2169341 h 3833160"/>
              <a:gd name="connsiteX191" fmla="*/ 1156726 w 1912672"/>
              <a:gd name="connsiteY191" fmla="*/ 2224496 h 3833160"/>
              <a:gd name="connsiteX192" fmla="*/ 1157473 w 1912672"/>
              <a:gd name="connsiteY192" fmla="*/ 2305530 h 3833160"/>
              <a:gd name="connsiteX193" fmla="*/ 1153553 w 1912672"/>
              <a:gd name="connsiteY193" fmla="*/ 2386563 h 3833160"/>
              <a:gd name="connsiteX194" fmla="*/ 1146647 w 1912672"/>
              <a:gd name="connsiteY194" fmla="*/ 2464460 h 3833160"/>
              <a:gd name="connsiteX195" fmla="*/ 1138061 w 1912672"/>
              <a:gd name="connsiteY195" fmla="*/ 2540788 h 3833160"/>
              <a:gd name="connsiteX196" fmla="*/ 1133570 w 1912672"/>
              <a:gd name="connsiteY196" fmla="*/ 2649282 h 3833160"/>
              <a:gd name="connsiteX197" fmla="*/ 1135587 w 1912672"/>
              <a:gd name="connsiteY197" fmla="*/ 2649282 h 3833160"/>
              <a:gd name="connsiteX198" fmla="*/ 1180266 w 1912672"/>
              <a:gd name="connsiteY198" fmla="*/ 2953171 h 3833160"/>
              <a:gd name="connsiteX199" fmla="*/ 1207679 w 1912672"/>
              <a:gd name="connsiteY199" fmla="*/ 2969405 h 3833160"/>
              <a:gd name="connsiteX200" fmla="*/ 1234848 w 1912672"/>
              <a:gd name="connsiteY200" fmla="*/ 2985127 h 3833160"/>
              <a:gd name="connsiteX201" fmla="*/ 1258166 w 1912672"/>
              <a:gd name="connsiteY201" fmla="*/ 3001068 h 3833160"/>
              <a:gd name="connsiteX202" fmla="*/ 1307538 w 1912672"/>
              <a:gd name="connsiteY202" fmla="*/ 3040740 h 3833160"/>
              <a:gd name="connsiteX203" fmla="*/ 1351565 w 1912672"/>
              <a:gd name="connsiteY203" fmla="*/ 3082914 h 3833160"/>
              <a:gd name="connsiteX204" fmla="*/ 1389568 w 1912672"/>
              <a:gd name="connsiteY204" fmla="*/ 3124303 h 3833160"/>
              <a:gd name="connsiteX205" fmla="*/ 1424031 w 1912672"/>
              <a:gd name="connsiteY205" fmla="*/ 3165885 h 3833160"/>
              <a:gd name="connsiteX206" fmla="*/ 1455679 w 1912672"/>
              <a:gd name="connsiteY206" fmla="*/ 3207993 h 3833160"/>
              <a:gd name="connsiteX207" fmla="*/ 1485527 w 1912672"/>
              <a:gd name="connsiteY207" fmla="*/ 3248526 h 3833160"/>
              <a:gd name="connsiteX208" fmla="*/ 1512168 w 1912672"/>
              <a:gd name="connsiteY208" fmla="*/ 3287746 h 3833160"/>
              <a:gd name="connsiteX209" fmla="*/ 1499563 w 1912672"/>
              <a:gd name="connsiteY209" fmla="*/ 3294670 h 3833160"/>
              <a:gd name="connsiteX210" fmla="*/ 1456733 w 1912672"/>
              <a:gd name="connsiteY210" fmla="*/ 3246355 h 3833160"/>
              <a:gd name="connsiteX211" fmla="*/ 1412405 w 1912672"/>
              <a:gd name="connsiteY211" fmla="*/ 3200323 h 3833160"/>
              <a:gd name="connsiteX212" fmla="*/ 1366622 w 1912672"/>
              <a:gd name="connsiteY212" fmla="*/ 3157506 h 3833160"/>
              <a:gd name="connsiteX213" fmla="*/ 1319006 w 1912672"/>
              <a:gd name="connsiteY213" fmla="*/ 3118477 h 3833160"/>
              <a:gd name="connsiteX214" fmla="*/ 1268398 w 1912672"/>
              <a:gd name="connsiteY214" fmla="*/ 3084012 h 3833160"/>
              <a:gd name="connsiteX215" fmla="*/ 1215820 w 1912672"/>
              <a:gd name="connsiteY215" fmla="*/ 3053212 h 3833160"/>
              <a:gd name="connsiteX216" fmla="*/ 1162136 w 1912672"/>
              <a:gd name="connsiteY216" fmla="*/ 3026534 h 3833160"/>
              <a:gd name="connsiteX217" fmla="*/ 1105505 w 1912672"/>
              <a:gd name="connsiteY217" fmla="*/ 3006561 h 3833160"/>
              <a:gd name="connsiteX218" fmla="*/ 1052936 w 1912672"/>
              <a:gd name="connsiteY218" fmla="*/ 3127318 h 3833160"/>
              <a:gd name="connsiteX219" fmla="*/ 1055550 w 1912672"/>
              <a:gd name="connsiteY219" fmla="*/ 3272471 h 3833160"/>
              <a:gd name="connsiteX220" fmla="*/ 1106379 w 1912672"/>
              <a:gd name="connsiteY220" fmla="*/ 3308927 h 3833160"/>
              <a:gd name="connsiteX221" fmla="*/ 1151347 w 1912672"/>
              <a:gd name="connsiteY221" fmla="*/ 3348334 h 3833160"/>
              <a:gd name="connsiteX222" fmla="*/ 1187691 w 1912672"/>
              <a:gd name="connsiteY222" fmla="*/ 3388268 h 3833160"/>
              <a:gd name="connsiteX223" fmla="*/ 1216725 w 1912672"/>
              <a:gd name="connsiteY223" fmla="*/ 3430484 h 3833160"/>
              <a:gd name="connsiteX224" fmla="*/ 1238582 w 1912672"/>
              <a:gd name="connsiteY224" fmla="*/ 3473897 h 3833160"/>
              <a:gd name="connsiteX225" fmla="*/ 1252456 w 1912672"/>
              <a:gd name="connsiteY225" fmla="*/ 3516304 h 3833160"/>
              <a:gd name="connsiteX226" fmla="*/ 1258768 w 1912672"/>
              <a:gd name="connsiteY226" fmla="*/ 3559273 h 3833160"/>
              <a:gd name="connsiteX227" fmla="*/ 1256926 w 1912672"/>
              <a:gd name="connsiteY227" fmla="*/ 3601386 h 3833160"/>
              <a:gd name="connsiteX228" fmla="*/ 1247774 w 1912672"/>
              <a:gd name="connsiteY228" fmla="*/ 3640689 h 3833160"/>
              <a:gd name="connsiteX229" fmla="*/ 1240808 w 1912672"/>
              <a:gd name="connsiteY229" fmla="*/ 3642671 h 3833160"/>
              <a:gd name="connsiteX230" fmla="*/ 1237950 w 1912672"/>
              <a:gd name="connsiteY230" fmla="*/ 3632080 h 3833160"/>
              <a:gd name="connsiteX231" fmla="*/ 1246452 w 1912672"/>
              <a:gd name="connsiteY231" fmla="*/ 3608381 h 3833160"/>
              <a:gd name="connsiteX232" fmla="*/ 1246889 w 1912672"/>
              <a:gd name="connsiteY232" fmla="*/ 3581808 h 3833160"/>
              <a:gd name="connsiteX233" fmla="*/ 1243694 w 1912672"/>
              <a:gd name="connsiteY233" fmla="*/ 3552354 h 3833160"/>
              <a:gd name="connsiteX234" fmla="*/ 1233485 w 1912672"/>
              <a:gd name="connsiteY234" fmla="*/ 3522742 h 3833160"/>
              <a:gd name="connsiteX235" fmla="*/ 1218246 w 1912672"/>
              <a:gd name="connsiteY235" fmla="*/ 3491717 h 3833160"/>
              <a:gd name="connsiteX236" fmla="*/ 1199371 w 1912672"/>
              <a:gd name="connsiteY236" fmla="*/ 3461697 h 3833160"/>
              <a:gd name="connsiteX237" fmla="*/ 1175758 w 1912672"/>
              <a:gd name="connsiteY237" fmla="*/ 3432919 h 3833160"/>
              <a:gd name="connsiteX238" fmla="*/ 1147962 w 1912672"/>
              <a:gd name="connsiteY238" fmla="*/ 3405866 h 3833160"/>
              <a:gd name="connsiteX239" fmla="*/ 1119222 w 1912672"/>
              <a:gd name="connsiteY239" fmla="*/ 3381579 h 3833160"/>
              <a:gd name="connsiteX240" fmla="*/ 1101535 w 1912672"/>
              <a:gd name="connsiteY240" fmla="*/ 3369675 h 3833160"/>
              <a:gd name="connsiteX241" fmla="*/ 1087698 w 1912672"/>
              <a:gd name="connsiteY241" fmla="*/ 3357550 h 3833160"/>
              <a:gd name="connsiteX242" fmla="*/ 1073608 w 1912672"/>
              <a:gd name="connsiteY242" fmla="*/ 3348798 h 3833160"/>
              <a:gd name="connsiteX243" fmla="*/ 1059423 w 1912672"/>
              <a:gd name="connsiteY243" fmla="*/ 3340859 h 3833160"/>
              <a:gd name="connsiteX244" fmla="*/ 1043960 w 1912672"/>
              <a:gd name="connsiteY244" fmla="*/ 3337192 h 3833160"/>
              <a:gd name="connsiteX245" fmla="*/ 1025322 w 1912672"/>
              <a:gd name="connsiteY245" fmla="*/ 3402025 h 3833160"/>
              <a:gd name="connsiteX246" fmla="*/ 1003697 w 1912672"/>
              <a:gd name="connsiteY246" fmla="*/ 3462443 h 3833160"/>
              <a:gd name="connsiteX247" fmla="*/ 978914 w 1912672"/>
              <a:gd name="connsiteY247" fmla="*/ 3523689 h 3833160"/>
              <a:gd name="connsiteX248" fmla="*/ 949550 w 1912672"/>
              <a:gd name="connsiteY248" fmla="*/ 3583615 h 3833160"/>
              <a:gd name="connsiteX249" fmla="*/ 915669 w 1912672"/>
              <a:gd name="connsiteY249" fmla="*/ 3646771 h 3833160"/>
              <a:gd name="connsiteX250" fmla="*/ 876441 w 1912672"/>
              <a:gd name="connsiteY250" fmla="*/ 3712430 h 3833160"/>
              <a:gd name="connsiteX251" fmla="*/ 867986 w 1912672"/>
              <a:gd name="connsiteY251" fmla="*/ 3722991 h 3833160"/>
              <a:gd name="connsiteX252" fmla="*/ 858368 w 1912672"/>
              <a:gd name="connsiteY252" fmla="*/ 3739422 h 3833160"/>
              <a:gd name="connsiteX253" fmla="*/ 845551 w 1912672"/>
              <a:gd name="connsiteY253" fmla="*/ 3755745 h 3833160"/>
              <a:gd name="connsiteX254" fmla="*/ 833671 w 1912672"/>
              <a:gd name="connsiteY254" fmla="*/ 3773189 h 3833160"/>
              <a:gd name="connsiteX255" fmla="*/ 819871 w 1912672"/>
              <a:gd name="connsiteY255" fmla="*/ 3791345 h 3833160"/>
              <a:gd name="connsiteX256" fmla="*/ 805085 w 1912672"/>
              <a:gd name="connsiteY256" fmla="*/ 3806242 h 3833160"/>
              <a:gd name="connsiteX257" fmla="*/ 790388 w 1912672"/>
              <a:gd name="connsiteY257" fmla="*/ 3819121 h 3833160"/>
              <a:gd name="connsiteX258" fmla="*/ 775016 w 1912672"/>
              <a:gd name="connsiteY258" fmla="*/ 3828711 h 3833160"/>
              <a:gd name="connsiteX259" fmla="*/ 761637 w 1912672"/>
              <a:gd name="connsiteY259" fmla="*/ 3833160 h 3833160"/>
              <a:gd name="connsiteX260" fmla="*/ 758567 w 1912672"/>
              <a:gd name="connsiteY260" fmla="*/ 3826878 h 3833160"/>
              <a:gd name="connsiteX261" fmla="*/ 805952 w 1912672"/>
              <a:gd name="connsiteY261" fmla="*/ 3777351 h 3833160"/>
              <a:gd name="connsiteX262" fmla="*/ 847525 w 1912672"/>
              <a:gd name="connsiteY262" fmla="*/ 3722733 h 3833160"/>
              <a:gd name="connsiteX263" fmla="*/ 882815 w 1912672"/>
              <a:gd name="connsiteY263" fmla="*/ 3664405 h 3833160"/>
              <a:gd name="connsiteX264" fmla="*/ 910683 w 1912672"/>
              <a:gd name="connsiteY264" fmla="*/ 3606761 h 3833160"/>
              <a:gd name="connsiteX265" fmla="*/ 933675 w 1912672"/>
              <a:gd name="connsiteY265" fmla="*/ 3550236 h 3833160"/>
              <a:gd name="connsiteX266" fmla="*/ 943120 w 1912672"/>
              <a:gd name="connsiteY266" fmla="*/ 3508495 h 3833160"/>
              <a:gd name="connsiteX267" fmla="*/ 946497 w 1912672"/>
              <a:gd name="connsiteY267" fmla="*/ 3509658 h 3833160"/>
              <a:gd name="connsiteX268" fmla="*/ 947522 w 1912672"/>
              <a:gd name="connsiteY268" fmla="*/ 3508759 h 3833160"/>
              <a:gd name="connsiteX269" fmla="*/ 947302 w 1912672"/>
              <a:gd name="connsiteY269" fmla="*/ 3506770 h 3833160"/>
              <a:gd name="connsiteX270" fmla="*/ 946709 w 1912672"/>
              <a:gd name="connsiteY270" fmla="*/ 3505350 h 3833160"/>
              <a:gd name="connsiteX271" fmla="*/ 945381 w 1912672"/>
              <a:gd name="connsiteY271" fmla="*/ 3502390 h 3833160"/>
              <a:gd name="connsiteX272" fmla="*/ 946879 w 1912672"/>
              <a:gd name="connsiteY272" fmla="*/ 3500109 h 3833160"/>
              <a:gd name="connsiteX273" fmla="*/ 946796 w 1912672"/>
              <a:gd name="connsiteY273" fmla="*/ 3498240 h 3833160"/>
              <a:gd name="connsiteX274" fmla="*/ 947228 w 1912672"/>
              <a:gd name="connsiteY274" fmla="*/ 3495922 h 3833160"/>
              <a:gd name="connsiteX275" fmla="*/ 946202 w 1912672"/>
              <a:gd name="connsiteY275" fmla="*/ 3496821 h 3833160"/>
              <a:gd name="connsiteX276" fmla="*/ 946796 w 1912672"/>
              <a:gd name="connsiteY276" fmla="*/ 3498240 h 3833160"/>
              <a:gd name="connsiteX277" fmla="*/ 943120 w 1912672"/>
              <a:gd name="connsiteY277" fmla="*/ 3508495 h 3833160"/>
              <a:gd name="connsiteX278" fmla="*/ 920055 w 1912672"/>
              <a:gd name="connsiteY278" fmla="*/ 3504456 h 3833160"/>
              <a:gd name="connsiteX279" fmla="*/ 891050 w 1912672"/>
              <a:gd name="connsiteY279" fmla="*/ 3506594 h 3833160"/>
              <a:gd name="connsiteX280" fmla="*/ 860172 w 1912672"/>
              <a:gd name="connsiteY280" fmla="*/ 3511582 h 3833160"/>
              <a:gd name="connsiteX281" fmla="*/ 826163 w 1912672"/>
              <a:gd name="connsiteY281" fmla="*/ 3521016 h 3833160"/>
              <a:gd name="connsiteX282" fmla="*/ 790835 w 1912672"/>
              <a:gd name="connsiteY282" fmla="*/ 3533785 h 3833160"/>
              <a:gd name="connsiteX283" fmla="*/ 755037 w 1912672"/>
              <a:gd name="connsiteY283" fmla="*/ 3547939 h 3833160"/>
              <a:gd name="connsiteX284" fmla="*/ 720010 w 1912672"/>
              <a:gd name="connsiteY284" fmla="*/ 3564567 h 3833160"/>
              <a:gd name="connsiteX285" fmla="*/ 686563 w 1912672"/>
              <a:gd name="connsiteY285" fmla="*/ 3580781 h 3833160"/>
              <a:gd name="connsiteX286" fmla="*/ 655247 w 1912672"/>
              <a:gd name="connsiteY286" fmla="*/ 3597068 h 3833160"/>
              <a:gd name="connsiteX287" fmla="*/ 687635 w 1912672"/>
              <a:gd name="connsiteY287" fmla="*/ 3566747 h 3833160"/>
              <a:gd name="connsiteX288" fmla="*/ 719332 w 1912672"/>
              <a:gd name="connsiteY288" fmla="*/ 3540910 h 3833160"/>
              <a:gd name="connsiteX289" fmla="*/ 753129 w 1912672"/>
              <a:gd name="connsiteY289" fmla="*/ 3520510 h 3833160"/>
              <a:gd name="connsiteX290" fmla="*/ 789139 w 1912672"/>
              <a:gd name="connsiteY290" fmla="*/ 3502048 h 3833160"/>
              <a:gd name="connsiteX291" fmla="*/ 826517 w 1912672"/>
              <a:gd name="connsiteY291" fmla="*/ 3487482 h 3833160"/>
              <a:gd name="connsiteX292" fmla="*/ 868462 w 1912672"/>
              <a:gd name="connsiteY292" fmla="*/ 3476916 h 3833160"/>
              <a:gd name="connsiteX293" fmla="*/ 962011 w 1912672"/>
              <a:gd name="connsiteY293" fmla="*/ 3455565 h 3833160"/>
              <a:gd name="connsiteX294" fmla="*/ 973820 w 1912672"/>
              <a:gd name="connsiteY294" fmla="*/ 3382651 h 3833160"/>
              <a:gd name="connsiteX295" fmla="*/ 979476 w 1912672"/>
              <a:gd name="connsiteY295" fmla="*/ 3310035 h 3833160"/>
              <a:gd name="connsiteX296" fmla="*/ 978970 w 1912672"/>
              <a:gd name="connsiteY296" fmla="*/ 3236513 h 3833160"/>
              <a:gd name="connsiteX297" fmla="*/ 972281 w 1912672"/>
              <a:gd name="connsiteY297" fmla="*/ 3163562 h 3833160"/>
              <a:gd name="connsiteX298" fmla="*/ 909718 w 1912672"/>
              <a:gd name="connsiteY298" fmla="*/ 2935624 h 3833160"/>
              <a:gd name="connsiteX299" fmla="*/ 900871 w 1912672"/>
              <a:gd name="connsiteY299" fmla="*/ 2934162 h 3833160"/>
              <a:gd name="connsiteX300" fmla="*/ 870406 w 1912672"/>
              <a:gd name="connsiteY300" fmla="*/ 2984139 h 3833160"/>
              <a:gd name="connsiteX301" fmla="*/ 833789 w 1912672"/>
              <a:gd name="connsiteY301" fmla="*/ 3034414 h 3833160"/>
              <a:gd name="connsiteX302" fmla="*/ 791581 w 1912672"/>
              <a:gd name="connsiteY302" fmla="*/ 3086679 h 3833160"/>
              <a:gd name="connsiteX303" fmla="*/ 743642 w 1912672"/>
              <a:gd name="connsiteY303" fmla="*/ 3135720 h 3833160"/>
              <a:gd name="connsiteX304" fmla="*/ 692759 w 1912672"/>
              <a:gd name="connsiteY304" fmla="*/ 3186373 h 3833160"/>
              <a:gd name="connsiteX305" fmla="*/ 637219 w 1912672"/>
              <a:gd name="connsiteY305" fmla="*/ 3235043 h 3833160"/>
              <a:gd name="connsiteX306" fmla="*/ 578815 w 1912672"/>
              <a:gd name="connsiteY306" fmla="*/ 3282100 h 3833160"/>
              <a:gd name="connsiteX307" fmla="*/ 518156 w 1912672"/>
              <a:gd name="connsiteY307" fmla="*/ 3326282 h 3833160"/>
              <a:gd name="connsiteX308" fmla="*/ 455177 w 1912672"/>
              <a:gd name="connsiteY308" fmla="*/ 3368134 h 3833160"/>
              <a:gd name="connsiteX309" fmla="*/ 393663 w 1912672"/>
              <a:gd name="connsiteY309" fmla="*/ 3407974 h 3833160"/>
              <a:gd name="connsiteX310" fmla="*/ 330228 w 1912672"/>
              <a:gd name="connsiteY310" fmla="*/ 3443435 h 3833160"/>
              <a:gd name="connsiteX311" fmla="*/ 267517 w 1912672"/>
              <a:gd name="connsiteY311" fmla="*/ 3474139 h 3833160"/>
              <a:gd name="connsiteX312" fmla="*/ 206814 w 1912672"/>
              <a:gd name="connsiteY312" fmla="*/ 3502111 h 3833160"/>
              <a:gd name="connsiteX313" fmla="*/ 148203 w 1912672"/>
              <a:gd name="connsiteY313" fmla="*/ 3524128 h 3833160"/>
              <a:gd name="connsiteX314" fmla="*/ 92246 w 1912672"/>
              <a:gd name="connsiteY314" fmla="*/ 3541882 h 3833160"/>
              <a:gd name="connsiteX315" fmla="*/ 37645 w 1912672"/>
              <a:gd name="connsiteY315" fmla="*/ 3552139 h 3833160"/>
              <a:gd name="connsiteX316" fmla="*/ 48200 w 1912672"/>
              <a:gd name="connsiteY316" fmla="*/ 3547012 h 3833160"/>
              <a:gd name="connsiteX317" fmla="*/ 54777 w 1912672"/>
              <a:gd name="connsiteY317" fmla="*/ 3543191 h 3833160"/>
              <a:gd name="connsiteX318" fmla="*/ 59610 w 1912672"/>
              <a:gd name="connsiteY318" fmla="*/ 3541137 h 3833160"/>
              <a:gd name="connsiteX319" fmla="*/ 61660 w 1912672"/>
              <a:gd name="connsiteY319" fmla="*/ 3539340 h 3833160"/>
              <a:gd name="connsiteX320" fmla="*/ 61441 w 1912672"/>
              <a:gd name="connsiteY320" fmla="*/ 3537351 h 3833160"/>
              <a:gd name="connsiteX321" fmla="*/ 62467 w 1912672"/>
              <a:gd name="connsiteY321" fmla="*/ 3536452 h 3833160"/>
              <a:gd name="connsiteX322" fmla="*/ 61359 w 1912672"/>
              <a:gd name="connsiteY322" fmla="*/ 3535481 h 3833160"/>
              <a:gd name="connsiteX323" fmla="*/ 62897 w 1912672"/>
              <a:gd name="connsiteY323" fmla="*/ 3534134 h 3833160"/>
              <a:gd name="connsiteX324" fmla="*/ 67081 w 1912672"/>
              <a:gd name="connsiteY324" fmla="*/ 3532408 h 3833160"/>
              <a:gd name="connsiteX325" fmla="*/ 72939 w 1912672"/>
              <a:gd name="connsiteY325" fmla="*/ 3529456 h 3833160"/>
              <a:gd name="connsiteX326" fmla="*/ 81778 w 1912672"/>
              <a:gd name="connsiteY326" fmla="*/ 3524622 h 3833160"/>
              <a:gd name="connsiteX327" fmla="*/ 95320 w 1912672"/>
              <a:gd name="connsiteY327" fmla="*/ 3518818 h 3833160"/>
              <a:gd name="connsiteX328" fmla="*/ 114932 w 1912672"/>
              <a:gd name="connsiteY328" fmla="*/ 3510846 h 3833160"/>
              <a:gd name="connsiteX329" fmla="*/ 137312 w 1912672"/>
              <a:gd name="connsiteY329" fmla="*/ 3500207 h 3833160"/>
              <a:gd name="connsiteX330" fmla="*/ 167862 w 1912672"/>
              <a:gd name="connsiteY330" fmla="*/ 3487744 h 3833160"/>
              <a:gd name="connsiteX331" fmla="*/ 204549 w 1912672"/>
              <a:gd name="connsiteY331" fmla="*/ 3472571 h 3833160"/>
              <a:gd name="connsiteX332" fmla="*/ 258382 w 1912672"/>
              <a:gd name="connsiteY332" fmla="*/ 3445767 h 3833160"/>
              <a:gd name="connsiteX333" fmla="*/ 311693 w 1912672"/>
              <a:gd name="connsiteY333" fmla="*/ 3413115 h 3833160"/>
              <a:gd name="connsiteX334" fmla="*/ 364540 w 1912672"/>
              <a:gd name="connsiteY334" fmla="*/ 3377961 h 3833160"/>
              <a:gd name="connsiteX335" fmla="*/ 422506 w 1912672"/>
              <a:gd name="connsiteY335" fmla="*/ 3342200 h 3833160"/>
              <a:gd name="connsiteX336" fmla="*/ 434347 w 1912672"/>
              <a:gd name="connsiteY336" fmla="*/ 3334006 h 3833160"/>
              <a:gd name="connsiteX337" fmla="*/ 451900 w 1912672"/>
              <a:gd name="connsiteY337" fmla="*/ 3321534 h 3833160"/>
              <a:gd name="connsiteX338" fmla="*/ 469893 w 1912672"/>
              <a:gd name="connsiteY338" fmla="*/ 3307950 h 3833160"/>
              <a:gd name="connsiteX339" fmla="*/ 489284 w 1912672"/>
              <a:gd name="connsiteY339" fmla="*/ 3292897 h 3833160"/>
              <a:gd name="connsiteX340" fmla="*/ 508083 w 1912672"/>
              <a:gd name="connsiteY340" fmla="*/ 3276424 h 3833160"/>
              <a:gd name="connsiteX341" fmla="*/ 522649 w 1912672"/>
              <a:gd name="connsiteY341" fmla="*/ 3259537 h 3833160"/>
              <a:gd name="connsiteX342" fmla="*/ 534440 w 1912672"/>
              <a:gd name="connsiteY342" fmla="*/ 3244112 h 3833160"/>
              <a:gd name="connsiteX343" fmla="*/ 539574 w 1912672"/>
              <a:gd name="connsiteY343" fmla="*/ 3230640 h 3833160"/>
              <a:gd name="connsiteX344" fmla="*/ 509849 w 1912672"/>
              <a:gd name="connsiteY344" fmla="*/ 3208187 h 3833160"/>
              <a:gd name="connsiteX345" fmla="*/ 474526 w 1912672"/>
              <a:gd name="connsiteY345" fmla="*/ 3191609 h 3833160"/>
              <a:gd name="connsiteX346" fmla="*/ 435493 w 1912672"/>
              <a:gd name="connsiteY346" fmla="*/ 3180466 h 3833160"/>
              <a:gd name="connsiteX347" fmla="*/ 390471 w 1912672"/>
              <a:gd name="connsiteY347" fmla="*/ 3173359 h 3833160"/>
              <a:gd name="connsiteX348" fmla="*/ 344894 w 1912672"/>
              <a:gd name="connsiteY348" fmla="*/ 3170859 h 3833160"/>
              <a:gd name="connsiteX349" fmla="*/ 295258 w 1912672"/>
              <a:gd name="connsiteY349" fmla="*/ 3172887 h 3833160"/>
              <a:gd name="connsiteX350" fmla="*/ 245329 w 1912672"/>
              <a:gd name="connsiteY350" fmla="*/ 3177354 h 3833160"/>
              <a:gd name="connsiteX351" fmla="*/ 195694 w 1912672"/>
              <a:gd name="connsiteY351" fmla="*/ 3184474 h 3833160"/>
              <a:gd name="connsiteX352" fmla="*/ 144902 w 1912672"/>
              <a:gd name="connsiteY352" fmla="*/ 3193577 h 3833160"/>
              <a:gd name="connsiteX353" fmla="*/ 95992 w 1912672"/>
              <a:gd name="connsiteY353" fmla="*/ 3206125 h 3833160"/>
              <a:gd name="connsiteX354" fmla="*/ 49213 w 1912672"/>
              <a:gd name="connsiteY354" fmla="*/ 3218744 h 3833160"/>
              <a:gd name="connsiteX355" fmla="*/ 6365 w 1912672"/>
              <a:gd name="connsiteY355" fmla="*/ 3233010 h 3833160"/>
              <a:gd name="connsiteX356" fmla="*/ 0 w 1912672"/>
              <a:gd name="connsiteY356" fmla="*/ 3227433 h 3833160"/>
              <a:gd name="connsiteX357" fmla="*/ 3076 w 1912672"/>
              <a:gd name="connsiteY357" fmla="*/ 3224737 h 3833160"/>
              <a:gd name="connsiteX358" fmla="*/ 43018 w 1912672"/>
              <a:gd name="connsiteY358" fmla="*/ 3207924 h 3833160"/>
              <a:gd name="connsiteX359" fmla="*/ 85231 w 1912672"/>
              <a:gd name="connsiteY359" fmla="*/ 3191304 h 3833160"/>
              <a:gd name="connsiteX360" fmla="*/ 127386 w 1912672"/>
              <a:gd name="connsiteY360" fmla="*/ 3176431 h 3833160"/>
              <a:gd name="connsiteX361" fmla="*/ 168655 w 1912672"/>
              <a:gd name="connsiteY361" fmla="*/ 3162578 h 3833160"/>
              <a:gd name="connsiteX362" fmla="*/ 209793 w 1912672"/>
              <a:gd name="connsiteY362" fmla="*/ 3149808 h 3833160"/>
              <a:gd name="connsiteX363" fmla="*/ 250713 w 1912672"/>
              <a:gd name="connsiteY363" fmla="*/ 3140141 h 3833160"/>
              <a:gd name="connsiteX364" fmla="*/ 291298 w 1912672"/>
              <a:gd name="connsiteY364" fmla="*/ 3131978 h 3833160"/>
              <a:gd name="connsiteX365" fmla="*/ 333154 w 1912672"/>
              <a:gd name="connsiteY365" fmla="*/ 3128523 h 3833160"/>
              <a:gd name="connsiteX366" fmla="*/ 375359 w 1912672"/>
              <a:gd name="connsiteY366" fmla="*/ 3125974 h 3833160"/>
              <a:gd name="connsiteX367" fmla="*/ 416751 w 1912672"/>
              <a:gd name="connsiteY367" fmla="*/ 3130200 h 3833160"/>
              <a:gd name="connsiteX368" fmla="*/ 459928 w 1912672"/>
              <a:gd name="connsiteY368" fmla="*/ 3138683 h 3833160"/>
              <a:gd name="connsiteX369" fmla="*/ 504268 w 1912672"/>
              <a:gd name="connsiteY369" fmla="*/ 3151481 h 3833160"/>
              <a:gd name="connsiteX370" fmla="*/ 546509 w 1912672"/>
              <a:gd name="connsiteY370" fmla="*/ 3169029 h 3833160"/>
              <a:gd name="connsiteX371" fmla="*/ 591005 w 1912672"/>
              <a:gd name="connsiteY371" fmla="*/ 3194544 h 3833160"/>
              <a:gd name="connsiteX372" fmla="*/ 643386 w 1912672"/>
              <a:gd name="connsiteY372" fmla="*/ 3146702 h 3833160"/>
              <a:gd name="connsiteX373" fmla="*/ 689192 w 1912672"/>
              <a:gd name="connsiteY373" fmla="*/ 3097589 h 3833160"/>
              <a:gd name="connsiteX374" fmla="*/ 728837 w 1912672"/>
              <a:gd name="connsiteY374" fmla="*/ 3047570 h 3833160"/>
              <a:gd name="connsiteX375" fmla="*/ 763151 w 1912672"/>
              <a:gd name="connsiteY375" fmla="*/ 2997373 h 3833160"/>
              <a:gd name="connsiteX376" fmla="*/ 792509 w 1912672"/>
              <a:gd name="connsiteY376" fmla="*/ 2946426 h 3833160"/>
              <a:gd name="connsiteX377" fmla="*/ 818742 w 1912672"/>
              <a:gd name="connsiteY377" fmla="*/ 2896035 h 3833160"/>
              <a:gd name="connsiteX378" fmla="*/ 840539 w 1912672"/>
              <a:gd name="connsiteY378" fmla="*/ 2845651 h 3833160"/>
              <a:gd name="connsiteX379" fmla="*/ 868659 w 1912672"/>
              <a:gd name="connsiteY379" fmla="*/ 2777611 h 3833160"/>
              <a:gd name="connsiteX380" fmla="*/ 886079 w 1912672"/>
              <a:gd name="connsiteY380" fmla="*/ 2678806 h 3833160"/>
              <a:gd name="connsiteX381" fmla="*/ 894665 w 1912672"/>
              <a:gd name="connsiteY381" fmla="*/ 2574247 h 3833160"/>
              <a:gd name="connsiteX382" fmla="*/ 910157 w 1912672"/>
              <a:gd name="connsiteY382" fmla="*/ 2532162 h 3833160"/>
              <a:gd name="connsiteX383" fmla="*/ 923410 w 1912672"/>
              <a:gd name="connsiteY383" fmla="*/ 2485372 h 3833160"/>
              <a:gd name="connsiteX384" fmla="*/ 935916 w 1912672"/>
              <a:gd name="connsiteY384" fmla="*/ 2433353 h 3833160"/>
              <a:gd name="connsiteX385" fmla="*/ 947488 w 1912672"/>
              <a:gd name="connsiteY385" fmla="*/ 2377937 h 3833160"/>
              <a:gd name="connsiteX386" fmla="*/ 956821 w 1912672"/>
              <a:gd name="connsiteY386" fmla="*/ 2318077 h 3833160"/>
              <a:gd name="connsiteX387" fmla="*/ 963914 w 1912672"/>
              <a:gd name="connsiteY387" fmla="*/ 2257171 h 3833160"/>
              <a:gd name="connsiteX388" fmla="*/ 970820 w 1912672"/>
              <a:gd name="connsiteY388" fmla="*/ 2193390 h 3833160"/>
              <a:gd name="connsiteX389" fmla="*/ 975486 w 1912672"/>
              <a:gd name="connsiteY389" fmla="*/ 2128825 h 3833160"/>
              <a:gd name="connsiteX390" fmla="*/ 979406 w 1912672"/>
              <a:gd name="connsiteY390" fmla="*/ 2061646 h 3833160"/>
              <a:gd name="connsiteX391" fmla="*/ 979406 w 1912672"/>
              <a:gd name="connsiteY391" fmla="*/ 1995512 h 3833160"/>
              <a:gd name="connsiteX392" fmla="*/ 979406 w 1912672"/>
              <a:gd name="connsiteY392" fmla="*/ 1930162 h 3833160"/>
              <a:gd name="connsiteX393" fmla="*/ 975486 w 1912672"/>
              <a:gd name="connsiteY393" fmla="*/ 1864552 h 3833160"/>
              <a:gd name="connsiteX394" fmla="*/ 970073 w 1912672"/>
              <a:gd name="connsiteY394" fmla="*/ 1801555 h 3833160"/>
              <a:gd name="connsiteX395" fmla="*/ 963167 w 1912672"/>
              <a:gd name="connsiteY395" fmla="*/ 1740126 h 3833160"/>
              <a:gd name="connsiteX396" fmla="*/ 952901 w 1912672"/>
              <a:gd name="connsiteY396" fmla="*/ 1680789 h 3833160"/>
              <a:gd name="connsiteX397" fmla="*/ 938902 w 1912672"/>
              <a:gd name="connsiteY397" fmla="*/ 1625634 h 3833160"/>
              <a:gd name="connsiteX398" fmla="*/ 923410 w 1912672"/>
              <a:gd name="connsiteY398" fmla="*/ 1573354 h 3833160"/>
              <a:gd name="connsiteX399" fmla="*/ 904744 w 1912672"/>
              <a:gd name="connsiteY399" fmla="*/ 1526564 h 3833160"/>
              <a:gd name="connsiteX400" fmla="*/ 883839 w 1912672"/>
              <a:gd name="connsiteY400" fmla="*/ 1485263 h 3833160"/>
              <a:gd name="connsiteX401" fmla="*/ 859574 w 1912672"/>
              <a:gd name="connsiteY401" fmla="*/ 1448667 h 3833160"/>
              <a:gd name="connsiteX402" fmla="*/ 832510 w 1912672"/>
              <a:gd name="connsiteY402" fmla="*/ 1419129 h 3833160"/>
              <a:gd name="connsiteX403" fmla="*/ 801338 w 1912672"/>
              <a:gd name="connsiteY403" fmla="*/ 1396649 h 3833160"/>
              <a:gd name="connsiteX404" fmla="*/ 774834 w 1912672"/>
              <a:gd name="connsiteY404" fmla="*/ 1383318 h 3833160"/>
              <a:gd name="connsiteX405" fmla="*/ 745342 w 1912672"/>
              <a:gd name="connsiteY405" fmla="*/ 1377829 h 3833160"/>
              <a:gd name="connsiteX406" fmla="*/ 714918 w 1912672"/>
              <a:gd name="connsiteY406" fmla="*/ 1377829 h 3833160"/>
              <a:gd name="connsiteX407" fmla="*/ 683187 w 1912672"/>
              <a:gd name="connsiteY407" fmla="*/ 1381750 h 3833160"/>
              <a:gd name="connsiteX408" fmla="*/ 652016 w 1912672"/>
              <a:gd name="connsiteY408" fmla="*/ 1388023 h 3833160"/>
              <a:gd name="connsiteX409" fmla="*/ 620845 w 1912672"/>
              <a:gd name="connsiteY409" fmla="*/ 1396649 h 3833160"/>
              <a:gd name="connsiteX410" fmla="*/ 589860 w 1912672"/>
              <a:gd name="connsiteY410" fmla="*/ 1403446 h 3833160"/>
              <a:gd name="connsiteX411" fmla="*/ 559436 w 1912672"/>
              <a:gd name="connsiteY411" fmla="*/ 1410503 h 3833160"/>
              <a:gd name="connsiteX412" fmla="*/ 531438 w 1912672"/>
              <a:gd name="connsiteY412" fmla="*/ 1414424 h 3833160"/>
              <a:gd name="connsiteX413" fmla="*/ 467602 w 1912672"/>
              <a:gd name="connsiteY413" fmla="*/ 1417561 h 3833160"/>
              <a:gd name="connsiteX414" fmla="*/ 405447 w 1912672"/>
              <a:gd name="connsiteY414" fmla="*/ 1414424 h 3833160"/>
              <a:gd name="connsiteX415" fmla="*/ 347958 w 1912672"/>
              <a:gd name="connsiteY415" fmla="*/ 1407367 h 3833160"/>
              <a:gd name="connsiteX416" fmla="*/ 292708 w 1912672"/>
              <a:gd name="connsiteY416" fmla="*/ 1397433 h 3833160"/>
              <a:gd name="connsiteX417" fmla="*/ 238952 w 1912672"/>
              <a:gd name="connsiteY417" fmla="*/ 1384886 h 3833160"/>
              <a:gd name="connsiteX418" fmla="*/ 187622 w 1912672"/>
              <a:gd name="connsiteY418" fmla="*/ 1372339 h 3833160"/>
              <a:gd name="connsiteX419" fmla="*/ 139466 w 1912672"/>
              <a:gd name="connsiteY419" fmla="*/ 1358485 h 3833160"/>
              <a:gd name="connsiteX420" fmla="*/ 142639 w 1912672"/>
              <a:gd name="connsiteY420" fmla="*/ 1342801 h 3833160"/>
              <a:gd name="connsiteX421" fmla="*/ 208714 w 1912672"/>
              <a:gd name="connsiteY421" fmla="*/ 1352212 h 3833160"/>
              <a:gd name="connsiteX422" fmla="*/ 274043 w 1912672"/>
              <a:gd name="connsiteY422" fmla="*/ 1358485 h 3833160"/>
              <a:gd name="connsiteX423" fmla="*/ 337878 w 1912672"/>
              <a:gd name="connsiteY423" fmla="*/ 1360838 h 3833160"/>
              <a:gd name="connsiteX424" fmla="*/ 400034 w 1912672"/>
              <a:gd name="connsiteY424" fmla="*/ 1358485 h 3833160"/>
              <a:gd name="connsiteX425" fmla="*/ 460696 w 1912672"/>
              <a:gd name="connsiteY425" fmla="*/ 1349859 h 3833160"/>
              <a:gd name="connsiteX426" fmla="*/ 519865 w 1912672"/>
              <a:gd name="connsiteY426" fmla="*/ 1336528 h 3833160"/>
              <a:gd name="connsiteX427" fmla="*/ 576608 w 1912672"/>
              <a:gd name="connsiteY427" fmla="*/ 1318753 h 3833160"/>
              <a:gd name="connsiteX428" fmla="*/ 630177 w 1912672"/>
              <a:gd name="connsiteY428" fmla="*/ 1292874 h 3833160"/>
              <a:gd name="connsiteX429" fmla="*/ 699426 w 1912672"/>
              <a:gd name="connsiteY429" fmla="*/ 1258631 h 3833160"/>
              <a:gd name="connsiteX430" fmla="*/ 572688 w 1912672"/>
              <a:gd name="connsiteY430" fmla="*/ 1147276 h 3833160"/>
              <a:gd name="connsiteX431" fmla="*/ 459203 w 1912672"/>
              <a:gd name="connsiteY431" fmla="*/ 1022589 h 3833160"/>
              <a:gd name="connsiteX432" fmla="*/ 396861 w 1912672"/>
              <a:gd name="connsiteY432" fmla="*/ 1029647 h 3833160"/>
              <a:gd name="connsiteX433" fmla="*/ 336198 w 1912672"/>
              <a:gd name="connsiteY433" fmla="*/ 1029647 h 3833160"/>
              <a:gd name="connsiteX434" fmla="*/ 280949 w 1912672"/>
              <a:gd name="connsiteY434" fmla="*/ 1022589 h 3833160"/>
              <a:gd name="connsiteX435" fmla="*/ 228873 w 1912672"/>
              <a:gd name="connsiteY435" fmla="*/ 1007951 h 3833160"/>
              <a:gd name="connsiteX436" fmla="*/ 180716 w 1912672"/>
              <a:gd name="connsiteY436" fmla="*/ 986777 h 3833160"/>
              <a:gd name="connsiteX437" fmla="*/ 138719 w 1912672"/>
              <a:gd name="connsiteY437" fmla="*/ 960376 h 3833160"/>
              <a:gd name="connsiteX438" fmla="*/ 101389 w 1912672"/>
              <a:gd name="connsiteY438" fmla="*/ 927701 h 3833160"/>
              <a:gd name="connsiteX439" fmla="*/ 70218 w 1912672"/>
              <a:gd name="connsiteY439" fmla="*/ 889537 h 3833160"/>
              <a:gd name="connsiteX440" fmla="*/ 46139 w 1912672"/>
              <a:gd name="connsiteY440" fmla="*/ 848236 h 3833160"/>
              <a:gd name="connsiteX441" fmla="*/ 49312 w 1912672"/>
              <a:gd name="connsiteY441" fmla="*/ 841179 h 3833160"/>
              <a:gd name="connsiteX442" fmla="*/ 59392 w 1912672"/>
              <a:gd name="connsiteY442" fmla="*/ 848236 h 3833160"/>
              <a:gd name="connsiteX443" fmla="*/ 71897 w 1912672"/>
              <a:gd name="connsiteY443" fmla="*/ 875422 h 3833160"/>
              <a:gd name="connsiteX444" fmla="*/ 92056 w 1912672"/>
              <a:gd name="connsiteY444" fmla="*/ 898948 h 3833160"/>
              <a:gd name="connsiteX445" fmla="*/ 116881 w 1912672"/>
              <a:gd name="connsiteY445" fmla="*/ 922212 h 3833160"/>
              <a:gd name="connsiteX446" fmla="*/ 146559 w 1912672"/>
              <a:gd name="connsiteY446" fmla="*/ 940248 h 3833160"/>
              <a:gd name="connsiteX447" fmla="*/ 180716 w 1912672"/>
              <a:gd name="connsiteY447" fmla="*/ 955671 h 3833160"/>
              <a:gd name="connsiteX448" fmla="*/ 216554 w 1912672"/>
              <a:gd name="connsiteY448" fmla="*/ 967434 h 3833160"/>
              <a:gd name="connsiteX449" fmla="*/ 254631 w 1912672"/>
              <a:gd name="connsiteY449" fmla="*/ 974492 h 3833160"/>
              <a:gd name="connsiteX450" fmla="*/ 294201 w 1912672"/>
              <a:gd name="connsiteY450" fmla="*/ 976844 h 3833160"/>
              <a:gd name="connsiteX451" fmla="*/ 332279 w 1912672"/>
              <a:gd name="connsiteY451" fmla="*/ 976060 h 3833160"/>
              <a:gd name="connsiteX452" fmla="*/ 353371 w 1912672"/>
              <a:gd name="connsiteY452" fmla="*/ 972923 h 3833160"/>
              <a:gd name="connsiteX453" fmla="*/ 372036 w 1912672"/>
              <a:gd name="connsiteY453" fmla="*/ 972923 h 3833160"/>
              <a:gd name="connsiteX454" fmla="*/ 388275 w 1912672"/>
              <a:gd name="connsiteY454" fmla="*/ 969786 h 3833160"/>
              <a:gd name="connsiteX455" fmla="*/ 403954 w 1912672"/>
              <a:gd name="connsiteY455" fmla="*/ 965865 h 3833160"/>
              <a:gd name="connsiteX456" fmla="*/ 417206 w 1912672"/>
              <a:gd name="connsiteY456" fmla="*/ 957239 h 3833160"/>
              <a:gd name="connsiteX457" fmla="*/ 379875 w 1912672"/>
              <a:gd name="connsiteY457" fmla="*/ 886400 h 3833160"/>
              <a:gd name="connsiteX458" fmla="*/ 347958 w 1912672"/>
              <a:gd name="connsiteY458" fmla="*/ 817130 h 3833160"/>
              <a:gd name="connsiteX459" fmla="*/ 317533 w 1912672"/>
              <a:gd name="connsiteY459" fmla="*/ 744723 h 3833160"/>
              <a:gd name="connsiteX460" fmla="*/ 291215 w 1912672"/>
              <a:gd name="connsiteY460" fmla="*/ 669963 h 3833160"/>
              <a:gd name="connsiteX461" fmla="*/ 265457 w 1912672"/>
              <a:gd name="connsiteY461" fmla="*/ 588930 h 3833160"/>
              <a:gd name="connsiteX462" fmla="*/ 241379 w 1912672"/>
              <a:gd name="connsiteY462" fmla="*/ 501623 h 3833160"/>
              <a:gd name="connsiteX463" fmla="*/ 238952 w 1912672"/>
              <a:gd name="connsiteY463" fmla="*/ 485939 h 3833160"/>
              <a:gd name="connsiteX464" fmla="*/ 232793 w 1912672"/>
              <a:gd name="connsiteY464" fmla="*/ 464243 h 3833160"/>
              <a:gd name="connsiteX465" fmla="*/ 228873 w 1912672"/>
              <a:gd name="connsiteY465" fmla="*/ 440194 h 3833160"/>
              <a:gd name="connsiteX466" fmla="*/ 223460 w 1912672"/>
              <a:gd name="connsiteY466" fmla="*/ 415884 h 3833160"/>
              <a:gd name="connsiteX467" fmla="*/ 218794 w 1912672"/>
              <a:gd name="connsiteY467" fmla="*/ 389483 h 3833160"/>
              <a:gd name="connsiteX468" fmla="*/ 217300 w 1912672"/>
              <a:gd name="connsiteY468" fmla="*/ 365173 h 3833160"/>
              <a:gd name="connsiteX469" fmla="*/ 217300 w 1912672"/>
              <a:gd name="connsiteY469" fmla="*/ 342693 h 3833160"/>
              <a:gd name="connsiteX470" fmla="*/ 220287 w 1912672"/>
              <a:gd name="connsiteY470" fmla="*/ 322565 h 3833160"/>
              <a:gd name="connsiteX471" fmla="*/ 225886 w 1912672"/>
              <a:gd name="connsiteY471" fmla="*/ 308450 h 3833160"/>
              <a:gd name="connsiteX472" fmla="*/ 232793 w 1912672"/>
              <a:gd name="connsiteY472" fmla="*/ 311586 h 3833160"/>
              <a:gd name="connsiteX473" fmla="*/ 238952 w 1912672"/>
              <a:gd name="connsiteY473" fmla="*/ 391051 h 3833160"/>
              <a:gd name="connsiteX474" fmla="*/ 252951 w 1912672"/>
              <a:gd name="connsiteY474" fmla="*/ 470516 h 3833160"/>
              <a:gd name="connsiteX475" fmla="*/ 274043 w 1912672"/>
              <a:gd name="connsiteY475" fmla="*/ 548413 h 3833160"/>
              <a:gd name="connsiteX476" fmla="*/ 299614 w 1912672"/>
              <a:gd name="connsiteY476" fmla="*/ 620036 h 3833160"/>
              <a:gd name="connsiteX477" fmla="*/ 327612 w 1912672"/>
              <a:gd name="connsiteY477" fmla="*/ 686954 h 3833160"/>
              <a:gd name="connsiteX478" fmla="*/ 353371 w 1912672"/>
              <a:gd name="connsiteY478" fmla="*/ 730607 h 3833160"/>
              <a:gd name="connsiteX479" fmla="*/ 350197 w 1912672"/>
              <a:gd name="connsiteY479" fmla="*/ 732176 h 3833160"/>
              <a:gd name="connsiteX480" fmla="*/ 350197 w 1912672"/>
              <a:gd name="connsiteY480" fmla="*/ 733744 h 3833160"/>
              <a:gd name="connsiteX481" fmla="*/ 351877 w 1912672"/>
              <a:gd name="connsiteY481" fmla="*/ 735313 h 3833160"/>
              <a:gd name="connsiteX482" fmla="*/ 353371 w 1912672"/>
              <a:gd name="connsiteY482" fmla="*/ 736097 h 3833160"/>
              <a:gd name="connsiteX483" fmla="*/ 356544 w 1912672"/>
              <a:gd name="connsiteY483" fmla="*/ 737665 h 3833160"/>
              <a:gd name="connsiteX484" fmla="*/ 357290 w 1912672"/>
              <a:gd name="connsiteY484" fmla="*/ 740802 h 3833160"/>
              <a:gd name="connsiteX485" fmla="*/ 358784 w 1912672"/>
              <a:gd name="connsiteY485" fmla="*/ 742370 h 3833160"/>
              <a:gd name="connsiteX486" fmla="*/ 360277 w 1912672"/>
              <a:gd name="connsiteY486" fmla="*/ 744723 h 3833160"/>
              <a:gd name="connsiteX487" fmla="*/ 360277 w 1912672"/>
              <a:gd name="connsiteY487" fmla="*/ 743154 h 3833160"/>
              <a:gd name="connsiteX488" fmla="*/ 358784 w 1912672"/>
              <a:gd name="connsiteY488" fmla="*/ 742370 h 3833160"/>
              <a:gd name="connsiteX489" fmla="*/ 353371 w 1912672"/>
              <a:gd name="connsiteY489" fmla="*/ 730607 h 3833160"/>
              <a:gd name="connsiteX490" fmla="*/ 372036 w 1912672"/>
              <a:gd name="connsiteY490" fmla="*/ 716492 h 3833160"/>
              <a:gd name="connsiteX491" fmla="*/ 389955 w 1912672"/>
              <a:gd name="connsiteY491" fmla="*/ 692443 h 3833160"/>
              <a:gd name="connsiteX492" fmla="*/ 406940 w 1912672"/>
              <a:gd name="connsiteY492" fmla="*/ 664474 h 3833160"/>
              <a:gd name="connsiteX493" fmla="*/ 422619 w 1912672"/>
              <a:gd name="connsiteY493" fmla="*/ 630231 h 3833160"/>
              <a:gd name="connsiteX494" fmla="*/ 436618 w 1912672"/>
              <a:gd name="connsiteY494" fmla="*/ 592066 h 3833160"/>
              <a:gd name="connsiteX495" fmla="*/ 449870 w 1912672"/>
              <a:gd name="connsiteY495" fmla="*/ 552334 h 3833160"/>
              <a:gd name="connsiteX496" fmla="*/ 460696 w 1912672"/>
              <a:gd name="connsiteY496" fmla="*/ 511033 h 3833160"/>
              <a:gd name="connsiteX497" fmla="*/ 470776 w 1912672"/>
              <a:gd name="connsiteY497" fmla="*/ 471301 h 3833160"/>
              <a:gd name="connsiteX498" fmla="*/ 479362 w 1912672"/>
              <a:gd name="connsiteY498" fmla="*/ 433136 h 3833160"/>
              <a:gd name="connsiteX499" fmla="*/ 480855 w 1912672"/>
              <a:gd name="connsiteY499" fmla="*/ 484370 h 3833160"/>
              <a:gd name="connsiteX500" fmla="*/ 479362 w 1912672"/>
              <a:gd name="connsiteY500" fmla="*/ 531161 h 3833160"/>
              <a:gd name="connsiteX501" fmla="*/ 472269 w 1912672"/>
              <a:gd name="connsiteY501" fmla="*/ 574814 h 3833160"/>
              <a:gd name="connsiteX502" fmla="*/ 462189 w 1912672"/>
              <a:gd name="connsiteY502" fmla="*/ 618468 h 3833160"/>
              <a:gd name="connsiteX503" fmla="*/ 448190 w 1912672"/>
              <a:gd name="connsiteY503" fmla="*/ 659769 h 3833160"/>
              <a:gd name="connsiteX504" fmla="*/ 428032 w 1912672"/>
              <a:gd name="connsiteY504" fmla="*/ 701069 h 3833160"/>
              <a:gd name="connsiteX505" fmla="*/ 381369 w 1912672"/>
              <a:gd name="connsiteY505" fmla="*/ 791252 h 3833160"/>
              <a:gd name="connsiteX506" fmla="*/ 429525 w 1912672"/>
              <a:gd name="connsiteY506" fmla="*/ 863920 h 3833160"/>
              <a:gd name="connsiteX507" fmla="*/ 481601 w 1912672"/>
              <a:gd name="connsiteY507" fmla="*/ 931622 h 3833160"/>
              <a:gd name="connsiteX508" fmla="*/ 538531 w 1912672"/>
              <a:gd name="connsiteY508" fmla="*/ 995403 h 3833160"/>
              <a:gd name="connsiteX509" fmla="*/ 599193 w 1912672"/>
              <a:gd name="connsiteY509" fmla="*/ 1053957 h 3833160"/>
              <a:gd name="connsiteX510" fmla="*/ 816831 w 1912672"/>
              <a:gd name="connsiteY510" fmla="*/ 1205045 h 3833160"/>
              <a:gd name="connsiteX511" fmla="*/ 823924 w 1912672"/>
              <a:gd name="connsiteY511" fmla="*/ 1199555 h 3833160"/>
              <a:gd name="connsiteX512" fmla="*/ 806005 w 1912672"/>
              <a:gd name="connsiteY512" fmla="*/ 1132637 h 3833160"/>
              <a:gd name="connsiteX513" fmla="*/ 792006 w 1912672"/>
              <a:gd name="connsiteY513" fmla="*/ 1060753 h 3833160"/>
              <a:gd name="connsiteX514" fmla="*/ 780247 w 1912672"/>
              <a:gd name="connsiteY514" fmla="*/ 982856 h 3833160"/>
              <a:gd name="connsiteX515" fmla="*/ 774834 w 1912672"/>
              <a:gd name="connsiteY515" fmla="*/ 903391 h 3833160"/>
              <a:gd name="connsiteX516" fmla="*/ 770167 w 1912672"/>
              <a:gd name="connsiteY516" fmla="*/ 820267 h 3833160"/>
              <a:gd name="connsiteX517" fmla="*/ 770167 w 1912672"/>
              <a:gd name="connsiteY517" fmla="*/ 735313 h 3833160"/>
              <a:gd name="connsiteX518" fmla="*/ 773340 w 1912672"/>
              <a:gd name="connsiteY518" fmla="*/ 649574 h 3833160"/>
              <a:gd name="connsiteX519" fmla="*/ 780247 w 1912672"/>
              <a:gd name="connsiteY519" fmla="*/ 564620 h 3833160"/>
              <a:gd name="connsiteX520" fmla="*/ 790513 w 1912672"/>
              <a:gd name="connsiteY520" fmla="*/ 479927 h 3833160"/>
              <a:gd name="connsiteX521" fmla="*/ 801338 w 1912672"/>
              <a:gd name="connsiteY521" fmla="*/ 398109 h 3833160"/>
              <a:gd name="connsiteX522" fmla="*/ 816831 w 1912672"/>
              <a:gd name="connsiteY522" fmla="*/ 318644 h 3833160"/>
              <a:gd name="connsiteX523" fmla="*/ 835496 w 1912672"/>
              <a:gd name="connsiteY523" fmla="*/ 243884 h 3833160"/>
              <a:gd name="connsiteX524" fmla="*/ 854908 w 1912672"/>
              <a:gd name="connsiteY524" fmla="*/ 173046 h 3833160"/>
              <a:gd name="connsiteX525" fmla="*/ 877493 w 1912672"/>
              <a:gd name="connsiteY525" fmla="*/ 109003 h 3833160"/>
              <a:gd name="connsiteX526" fmla="*/ 901571 w 1912672"/>
              <a:gd name="connsiteY526" fmla="*/ 50711 h 3833160"/>
              <a:gd name="connsiteX527" fmla="*/ 930503 w 1912672"/>
              <a:gd name="connsiteY527" fmla="*/ 0 h 3833160"/>
              <a:gd name="connsiteX0" fmla="*/ 930503 w 1912672"/>
              <a:gd name="connsiteY0" fmla="*/ 0 h 3833160"/>
              <a:gd name="connsiteX1" fmla="*/ 927329 w 1912672"/>
              <a:gd name="connsiteY1" fmla="*/ 12547 h 3833160"/>
              <a:gd name="connsiteX2" fmla="*/ 925836 w 1912672"/>
              <a:gd name="connsiteY2" fmla="*/ 20912 h 3833160"/>
              <a:gd name="connsiteX3" fmla="*/ 924156 w 1912672"/>
              <a:gd name="connsiteY3" fmla="*/ 26401 h 3833160"/>
              <a:gd name="connsiteX4" fmla="*/ 924156 w 1912672"/>
              <a:gd name="connsiteY4" fmla="*/ 29538 h 3833160"/>
              <a:gd name="connsiteX5" fmla="*/ 925836 w 1912672"/>
              <a:gd name="connsiteY5" fmla="*/ 31106 h 3833160"/>
              <a:gd name="connsiteX6" fmla="*/ 925836 w 1912672"/>
              <a:gd name="connsiteY6" fmla="*/ 32675 h 3833160"/>
              <a:gd name="connsiteX7" fmla="*/ 927329 w 1912672"/>
              <a:gd name="connsiteY7" fmla="*/ 32675 h 3833160"/>
              <a:gd name="connsiteX8" fmla="*/ 927329 w 1912672"/>
              <a:gd name="connsiteY8" fmla="*/ 35027 h 3833160"/>
              <a:gd name="connsiteX9" fmla="*/ 925836 w 1912672"/>
              <a:gd name="connsiteY9" fmla="*/ 39733 h 3833160"/>
              <a:gd name="connsiteX10" fmla="*/ 924156 w 1912672"/>
              <a:gd name="connsiteY10" fmla="*/ 46790 h 3833160"/>
              <a:gd name="connsiteX11" fmla="*/ 921917 w 1912672"/>
              <a:gd name="connsiteY11" fmla="*/ 57769 h 3833160"/>
              <a:gd name="connsiteX12" fmla="*/ 917250 w 1912672"/>
              <a:gd name="connsiteY12" fmla="*/ 73192 h 3833160"/>
              <a:gd name="connsiteX13" fmla="*/ 910157 w 1912672"/>
              <a:gd name="connsiteY13" fmla="*/ 95149 h 3833160"/>
              <a:gd name="connsiteX14" fmla="*/ 903251 w 1912672"/>
              <a:gd name="connsiteY14" fmla="*/ 121550 h 3833160"/>
              <a:gd name="connsiteX15" fmla="*/ 892239 w 1912672"/>
              <a:gd name="connsiteY15" fmla="*/ 155793 h 3833160"/>
              <a:gd name="connsiteX16" fmla="*/ 879173 w 1912672"/>
              <a:gd name="connsiteY16" fmla="*/ 197094 h 3833160"/>
              <a:gd name="connsiteX17" fmla="*/ 863494 w 1912672"/>
              <a:gd name="connsiteY17" fmla="*/ 261659 h 3833160"/>
              <a:gd name="connsiteX18" fmla="*/ 852668 w 1912672"/>
              <a:gd name="connsiteY18" fmla="*/ 330930 h 3833160"/>
              <a:gd name="connsiteX19" fmla="*/ 844082 w 1912672"/>
              <a:gd name="connsiteY19" fmla="*/ 402030 h 3833160"/>
              <a:gd name="connsiteX20" fmla="*/ 832510 w 1912672"/>
              <a:gd name="connsiteY20" fmla="*/ 477574 h 3833160"/>
              <a:gd name="connsiteX21" fmla="*/ 830830 w 1912672"/>
              <a:gd name="connsiteY21" fmla="*/ 493781 h 3833160"/>
              <a:gd name="connsiteX22" fmla="*/ 828590 w 1912672"/>
              <a:gd name="connsiteY22" fmla="*/ 518091 h 3833160"/>
              <a:gd name="connsiteX23" fmla="*/ 826910 w 1912672"/>
              <a:gd name="connsiteY23" fmla="*/ 543708 h 3833160"/>
              <a:gd name="connsiteX24" fmla="*/ 825417 w 1912672"/>
              <a:gd name="connsiteY24" fmla="*/ 571677 h 3833160"/>
              <a:gd name="connsiteX25" fmla="*/ 825417 w 1912672"/>
              <a:gd name="connsiteY25" fmla="*/ 600431 h 3833160"/>
              <a:gd name="connsiteX26" fmla="*/ 828590 w 1912672"/>
              <a:gd name="connsiteY26" fmla="*/ 626310 h 3833160"/>
              <a:gd name="connsiteX27" fmla="*/ 832510 w 1912672"/>
              <a:gd name="connsiteY27" fmla="*/ 648790 h 3833160"/>
              <a:gd name="connsiteX28" fmla="*/ 839416 w 1912672"/>
              <a:gd name="connsiteY28" fmla="*/ 664474 h 3833160"/>
              <a:gd name="connsiteX29" fmla="*/ 876746 w 1912672"/>
              <a:gd name="connsiteY29" fmla="*/ 661337 h 3833160"/>
              <a:gd name="connsiteX30" fmla="*/ 913330 w 1912672"/>
              <a:gd name="connsiteY30" fmla="*/ 648790 h 3833160"/>
              <a:gd name="connsiteX31" fmla="*/ 948235 w 1912672"/>
              <a:gd name="connsiteY31" fmla="*/ 628662 h 3833160"/>
              <a:gd name="connsiteX32" fmla="*/ 984072 w 1912672"/>
              <a:gd name="connsiteY32" fmla="*/ 600431 h 3833160"/>
              <a:gd name="connsiteX33" fmla="*/ 1016736 w 1912672"/>
              <a:gd name="connsiteY33" fmla="*/ 567756 h 3833160"/>
              <a:gd name="connsiteX34" fmla="*/ 1048654 w 1912672"/>
              <a:gd name="connsiteY34" fmla="*/ 528024 h 3833160"/>
              <a:gd name="connsiteX35" fmla="*/ 1078892 w 1912672"/>
              <a:gd name="connsiteY35" fmla="*/ 485939 h 3833160"/>
              <a:gd name="connsiteX36" fmla="*/ 1106890 w 1912672"/>
              <a:gd name="connsiteY36" fmla="*/ 441763 h 3833160"/>
              <a:gd name="connsiteX37" fmla="*/ 1134141 w 1912672"/>
              <a:gd name="connsiteY37" fmla="*/ 394972 h 3833160"/>
              <a:gd name="connsiteX38" fmla="*/ 1157473 w 1912672"/>
              <a:gd name="connsiteY38" fmla="*/ 346614 h 3833160"/>
              <a:gd name="connsiteX39" fmla="*/ 1179311 w 1912672"/>
              <a:gd name="connsiteY39" fmla="*/ 299824 h 3833160"/>
              <a:gd name="connsiteX40" fmla="*/ 1197230 w 1912672"/>
              <a:gd name="connsiteY40" fmla="*/ 254602 h 3833160"/>
              <a:gd name="connsiteX41" fmla="*/ 1205816 w 1912672"/>
              <a:gd name="connsiteY41" fmla="*/ 254602 h 3833160"/>
              <a:gd name="connsiteX42" fmla="*/ 1205816 w 1912672"/>
              <a:gd name="connsiteY42" fmla="*/ 259307 h 3833160"/>
              <a:gd name="connsiteX43" fmla="*/ 1191817 w 1912672"/>
              <a:gd name="connsiteY43" fmla="*/ 304529 h 3833160"/>
              <a:gd name="connsiteX44" fmla="*/ 1176138 w 1912672"/>
              <a:gd name="connsiteY44" fmla="*/ 351319 h 3833160"/>
              <a:gd name="connsiteX45" fmla="*/ 1159153 w 1912672"/>
              <a:gd name="connsiteY45" fmla="*/ 396541 h 3833160"/>
              <a:gd name="connsiteX46" fmla="*/ 1141981 w 1912672"/>
              <a:gd name="connsiteY46" fmla="*/ 440194 h 3833160"/>
              <a:gd name="connsiteX47" fmla="*/ 1124062 w 1912672"/>
              <a:gd name="connsiteY47" fmla="*/ 482802 h 3833160"/>
              <a:gd name="connsiteX48" fmla="*/ 1103903 w 1912672"/>
              <a:gd name="connsiteY48" fmla="*/ 522535 h 3833160"/>
              <a:gd name="connsiteX49" fmla="*/ 1082812 w 1912672"/>
              <a:gd name="connsiteY49" fmla="*/ 560699 h 3833160"/>
              <a:gd name="connsiteX50" fmla="*/ 1057240 w 1912672"/>
              <a:gd name="connsiteY50" fmla="*/ 595726 h 3833160"/>
              <a:gd name="connsiteX51" fmla="*/ 1030735 w 1912672"/>
              <a:gd name="connsiteY51" fmla="*/ 630231 h 3833160"/>
              <a:gd name="connsiteX52" fmla="*/ 999564 w 1912672"/>
              <a:gd name="connsiteY52" fmla="*/ 658200 h 3833160"/>
              <a:gd name="connsiteX53" fmla="*/ 963914 w 1912672"/>
              <a:gd name="connsiteY53" fmla="*/ 683817 h 3833160"/>
              <a:gd name="connsiteX54" fmla="*/ 924156 w 1912672"/>
              <a:gd name="connsiteY54" fmla="*/ 706559 h 3833160"/>
              <a:gd name="connsiteX55" fmla="*/ 882159 w 1912672"/>
              <a:gd name="connsiteY55" fmla="*/ 723550 h 3833160"/>
              <a:gd name="connsiteX56" fmla="*/ 832510 w 1912672"/>
              <a:gd name="connsiteY56" fmla="*/ 735313 h 3833160"/>
              <a:gd name="connsiteX57" fmla="*/ 834003 w 1912672"/>
              <a:gd name="connsiteY57" fmla="*/ 817130 h 3833160"/>
              <a:gd name="connsiteX58" fmla="*/ 840909 w 1912672"/>
              <a:gd name="connsiteY58" fmla="*/ 895027 h 3833160"/>
              <a:gd name="connsiteX59" fmla="*/ 852668 w 1912672"/>
              <a:gd name="connsiteY59" fmla="*/ 969002 h 3833160"/>
              <a:gd name="connsiteX60" fmla="*/ 868160 w 1912672"/>
              <a:gd name="connsiteY60" fmla="*/ 1039057 h 3833160"/>
              <a:gd name="connsiteX61" fmla="*/ 887572 w 1912672"/>
              <a:gd name="connsiteY61" fmla="*/ 1105975 h 3833160"/>
              <a:gd name="connsiteX62" fmla="*/ 908664 w 1912672"/>
              <a:gd name="connsiteY62" fmla="*/ 1170017 h 3833160"/>
              <a:gd name="connsiteX63" fmla="*/ 932742 w 1912672"/>
              <a:gd name="connsiteY63" fmla="*/ 1230662 h 3833160"/>
              <a:gd name="connsiteX64" fmla="*/ 956821 w 1912672"/>
              <a:gd name="connsiteY64" fmla="*/ 1289738 h 3833160"/>
              <a:gd name="connsiteX65" fmla="*/ 963914 w 1912672"/>
              <a:gd name="connsiteY65" fmla="*/ 1303853 h 3833160"/>
              <a:gd name="connsiteX66" fmla="*/ 970073 w 1912672"/>
              <a:gd name="connsiteY66" fmla="*/ 1321105 h 3833160"/>
              <a:gd name="connsiteX67" fmla="*/ 978659 w 1912672"/>
              <a:gd name="connsiteY67" fmla="*/ 1339665 h 3833160"/>
              <a:gd name="connsiteX68" fmla="*/ 986499 w 1912672"/>
              <a:gd name="connsiteY68" fmla="*/ 1359269 h 3833160"/>
              <a:gd name="connsiteX69" fmla="*/ 996578 w 1912672"/>
              <a:gd name="connsiteY69" fmla="*/ 1377829 h 3833160"/>
              <a:gd name="connsiteX70" fmla="*/ 1008150 w 1912672"/>
              <a:gd name="connsiteY70" fmla="*/ 1393512 h 3833160"/>
              <a:gd name="connsiteX71" fmla="*/ 1022149 w 1912672"/>
              <a:gd name="connsiteY71" fmla="*/ 1407367 h 3833160"/>
              <a:gd name="connsiteX72" fmla="*/ 1037828 w 1912672"/>
              <a:gd name="connsiteY72" fmla="*/ 1417561 h 3833160"/>
              <a:gd name="connsiteX73" fmla="*/ 1056494 w 1912672"/>
              <a:gd name="connsiteY73" fmla="*/ 1421482 h 3833160"/>
              <a:gd name="connsiteX74" fmla="*/ 1075906 w 1912672"/>
              <a:gd name="connsiteY74" fmla="*/ 1420698 h 3833160"/>
              <a:gd name="connsiteX75" fmla="*/ 1110810 w 1912672"/>
              <a:gd name="connsiteY75" fmla="*/ 1408935 h 3833160"/>
              <a:gd name="connsiteX76" fmla="*/ 1141981 w 1912672"/>
              <a:gd name="connsiteY76" fmla="*/ 1389592 h 3833160"/>
              <a:gd name="connsiteX77" fmla="*/ 1172219 w 1912672"/>
              <a:gd name="connsiteY77" fmla="*/ 1365282 h 3833160"/>
              <a:gd name="connsiteX78" fmla="*/ 1197230 w 1912672"/>
              <a:gd name="connsiteY78" fmla="*/ 1336528 h 3833160"/>
              <a:gd name="connsiteX79" fmla="*/ 1221308 w 1912672"/>
              <a:gd name="connsiteY79" fmla="*/ 1305421 h 3833160"/>
              <a:gd name="connsiteX80" fmla="*/ 1243893 w 1912672"/>
              <a:gd name="connsiteY80" fmla="*/ 1272747 h 3833160"/>
              <a:gd name="connsiteX81" fmla="*/ 1264052 w 1912672"/>
              <a:gd name="connsiteY81" fmla="*/ 1241640 h 3833160"/>
              <a:gd name="connsiteX82" fmla="*/ 1281224 w 1912672"/>
              <a:gd name="connsiteY82" fmla="*/ 1211841 h 3833160"/>
              <a:gd name="connsiteX83" fmla="*/ 1319301 w 1912672"/>
              <a:gd name="connsiteY83" fmla="*/ 1144139 h 3833160"/>
              <a:gd name="connsiteX84" fmla="*/ 1355885 w 1912672"/>
              <a:gd name="connsiteY84" fmla="*/ 1067811 h 3833160"/>
              <a:gd name="connsiteX85" fmla="*/ 1392469 w 1912672"/>
              <a:gd name="connsiteY85" fmla="*/ 984425 h 3833160"/>
              <a:gd name="connsiteX86" fmla="*/ 1426627 w 1912672"/>
              <a:gd name="connsiteY86" fmla="*/ 893458 h 3833160"/>
              <a:gd name="connsiteX87" fmla="*/ 1457798 w 1912672"/>
              <a:gd name="connsiteY87" fmla="*/ 797525 h 3833160"/>
              <a:gd name="connsiteX88" fmla="*/ 1485796 w 1912672"/>
              <a:gd name="connsiteY88" fmla="*/ 695580 h 3833160"/>
              <a:gd name="connsiteX89" fmla="*/ 1511368 w 1912672"/>
              <a:gd name="connsiteY89" fmla="*/ 588930 h 3833160"/>
              <a:gd name="connsiteX90" fmla="*/ 1530033 w 1912672"/>
              <a:gd name="connsiteY90" fmla="*/ 478358 h 3833160"/>
              <a:gd name="connsiteX91" fmla="*/ 1544032 w 1912672"/>
              <a:gd name="connsiteY91" fmla="*/ 365173 h 3833160"/>
              <a:gd name="connsiteX92" fmla="*/ 1552618 w 1912672"/>
              <a:gd name="connsiteY92" fmla="*/ 249374 h 3833160"/>
              <a:gd name="connsiteX93" fmla="*/ 1559524 w 1912672"/>
              <a:gd name="connsiteY93" fmla="*/ 254602 h 3833160"/>
              <a:gd name="connsiteX94" fmla="*/ 1565124 w 1912672"/>
              <a:gd name="connsiteY94" fmla="*/ 267933 h 3833160"/>
              <a:gd name="connsiteX95" fmla="*/ 1569790 w 1912672"/>
              <a:gd name="connsiteY95" fmla="*/ 287538 h 3833160"/>
              <a:gd name="connsiteX96" fmla="*/ 1572030 w 1912672"/>
              <a:gd name="connsiteY96" fmla="*/ 313155 h 3833160"/>
              <a:gd name="connsiteX97" fmla="*/ 1573523 w 1912672"/>
              <a:gd name="connsiteY97" fmla="*/ 342693 h 3833160"/>
              <a:gd name="connsiteX98" fmla="*/ 1573523 w 1912672"/>
              <a:gd name="connsiteY98" fmla="*/ 376936 h 3833160"/>
              <a:gd name="connsiteX99" fmla="*/ 1573523 w 1912672"/>
              <a:gd name="connsiteY99" fmla="*/ 413532 h 3833160"/>
              <a:gd name="connsiteX100" fmla="*/ 1572030 w 1912672"/>
              <a:gd name="connsiteY100" fmla="*/ 453264 h 3833160"/>
              <a:gd name="connsiteX101" fmla="*/ 1569790 w 1912672"/>
              <a:gd name="connsiteY101" fmla="*/ 493781 h 3833160"/>
              <a:gd name="connsiteX102" fmla="*/ 1566617 w 1912672"/>
              <a:gd name="connsiteY102" fmla="*/ 535082 h 3833160"/>
              <a:gd name="connsiteX103" fmla="*/ 1561951 w 1912672"/>
              <a:gd name="connsiteY103" fmla="*/ 576383 h 3833160"/>
              <a:gd name="connsiteX104" fmla="*/ 1559524 w 1912672"/>
              <a:gd name="connsiteY104" fmla="*/ 616115 h 3833160"/>
              <a:gd name="connsiteX105" fmla="*/ 1554858 w 1912672"/>
              <a:gd name="connsiteY105" fmla="*/ 652711 h 3833160"/>
              <a:gd name="connsiteX106" fmla="*/ 1551125 w 1912672"/>
              <a:gd name="connsiteY106" fmla="*/ 686954 h 3833160"/>
              <a:gd name="connsiteX107" fmla="*/ 1546458 w 1912672"/>
              <a:gd name="connsiteY107" fmla="*/ 716492 h 3833160"/>
              <a:gd name="connsiteX108" fmla="*/ 1542539 w 1912672"/>
              <a:gd name="connsiteY108" fmla="*/ 740802 h 3833160"/>
              <a:gd name="connsiteX109" fmla="*/ 1539366 w 1912672"/>
              <a:gd name="connsiteY109" fmla="*/ 760145 h 3833160"/>
              <a:gd name="connsiteX110" fmla="*/ 1483370 w 1912672"/>
              <a:gd name="connsiteY110" fmla="*/ 981288 h 3833160"/>
              <a:gd name="connsiteX111" fmla="*/ 1528540 w 1912672"/>
              <a:gd name="connsiteY111" fmla="*/ 976844 h 3833160"/>
              <a:gd name="connsiteX112" fmla="*/ 1570537 w 1912672"/>
              <a:gd name="connsiteY112" fmla="*/ 965865 h 3833160"/>
              <a:gd name="connsiteX113" fmla="*/ 1610107 w 1912672"/>
              <a:gd name="connsiteY113" fmla="*/ 950182 h 3833160"/>
              <a:gd name="connsiteX114" fmla="*/ 1648185 w 1912672"/>
              <a:gd name="connsiteY114" fmla="*/ 930054 h 3833160"/>
              <a:gd name="connsiteX115" fmla="*/ 1682529 w 1912672"/>
              <a:gd name="connsiteY115" fmla="*/ 907312 h 3833160"/>
              <a:gd name="connsiteX116" fmla="*/ 1713513 w 1912672"/>
              <a:gd name="connsiteY116" fmla="*/ 882480 h 3833160"/>
              <a:gd name="connsiteX117" fmla="*/ 1743191 w 1912672"/>
              <a:gd name="connsiteY117" fmla="*/ 856863 h 3833160"/>
              <a:gd name="connsiteX118" fmla="*/ 1770442 w 1912672"/>
              <a:gd name="connsiteY118" fmla="*/ 832553 h 3833160"/>
              <a:gd name="connsiteX119" fmla="*/ 1772682 w 1912672"/>
              <a:gd name="connsiteY119" fmla="*/ 844315 h 3833160"/>
              <a:gd name="connsiteX120" fmla="*/ 1747857 w 1912672"/>
              <a:gd name="connsiteY120" fmla="*/ 882480 h 3833160"/>
              <a:gd name="connsiteX121" fmla="*/ 1717433 w 1912672"/>
              <a:gd name="connsiteY121" fmla="*/ 919075 h 3833160"/>
              <a:gd name="connsiteX122" fmla="*/ 1680849 w 1912672"/>
              <a:gd name="connsiteY122" fmla="*/ 951750 h 3833160"/>
              <a:gd name="connsiteX123" fmla="*/ 1639785 w 1912672"/>
              <a:gd name="connsiteY123" fmla="*/ 981288 h 3833160"/>
              <a:gd name="connsiteX124" fmla="*/ 1596108 w 1912672"/>
              <a:gd name="connsiteY124" fmla="*/ 1007951 h 3833160"/>
              <a:gd name="connsiteX125" fmla="*/ 1549445 w 1912672"/>
              <a:gd name="connsiteY125" fmla="*/ 1031215 h 3833160"/>
              <a:gd name="connsiteX126" fmla="*/ 1501288 w 1912672"/>
              <a:gd name="connsiteY126" fmla="*/ 1049251 h 3833160"/>
              <a:gd name="connsiteX127" fmla="*/ 1452199 w 1912672"/>
              <a:gd name="connsiteY127" fmla="*/ 1062321 h 3833160"/>
              <a:gd name="connsiteX128" fmla="*/ 1442119 w 1912672"/>
              <a:gd name="connsiteY128" fmla="*/ 1093689 h 3833160"/>
              <a:gd name="connsiteX129" fmla="*/ 1428120 w 1912672"/>
              <a:gd name="connsiteY129" fmla="*/ 1130285 h 3833160"/>
              <a:gd name="connsiteX130" fmla="*/ 1412628 w 1912672"/>
              <a:gd name="connsiteY130" fmla="*/ 1168449 h 3833160"/>
              <a:gd name="connsiteX131" fmla="*/ 1392469 w 1912672"/>
              <a:gd name="connsiteY131" fmla="*/ 1209750 h 3833160"/>
              <a:gd name="connsiteX132" fmla="*/ 1371378 w 1912672"/>
              <a:gd name="connsiteY132" fmla="*/ 1253142 h 3833160"/>
              <a:gd name="connsiteX133" fmla="*/ 1348793 w 1912672"/>
              <a:gd name="connsiteY133" fmla="*/ 1296011 h 3833160"/>
              <a:gd name="connsiteX134" fmla="*/ 1324714 w 1912672"/>
              <a:gd name="connsiteY134" fmla="*/ 1336528 h 3833160"/>
              <a:gd name="connsiteX135" fmla="*/ 1300636 w 1912672"/>
              <a:gd name="connsiteY135" fmla="*/ 1376260 h 3833160"/>
              <a:gd name="connsiteX136" fmla="*/ 1278051 w 1912672"/>
              <a:gd name="connsiteY136" fmla="*/ 1412856 h 3833160"/>
              <a:gd name="connsiteX137" fmla="*/ 1253973 w 1912672"/>
              <a:gd name="connsiteY137" fmla="*/ 1445531 h 3833160"/>
              <a:gd name="connsiteX138" fmla="*/ 1232881 w 1912672"/>
              <a:gd name="connsiteY138" fmla="*/ 1474546 h 3833160"/>
              <a:gd name="connsiteX139" fmla="*/ 1212722 w 1912672"/>
              <a:gd name="connsiteY139" fmla="*/ 1495458 h 3833160"/>
              <a:gd name="connsiteX140" fmla="*/ 1215895 w 1912672"/>
              <a:gd name="connsiteY140" fmla="*/ 1511142 h 3833160"/>
              <a:gd name="connsiteX141" fmla="*/ 1221308 w 1912672"/>
              <a:gd name="connsiteY141" fmla="*/ 1514278 h 3833160"/>
              <a:gd name="connsiteX142" fmla="*/ 1255466 w 1912672"/>
              <a:gd name="connsiteY142" fmla="*/ 1504084 h 3833160"/>
              <a:gd name="connsiteX143" fmla="*/ 1289810 w 1912672"/>
              <a:gd name="connsiteY143" fmla="*/ 1499379 h 3833160"/>
              <a:gd name="connsiteX144" fmla="*/ 1326208 w 1912672"/>
              <a:gd name="connsiteY144" fmla="*/ 1499379 h 3833160"/>
              <a:gd name="connsiteX145" fmla="*/ 1361298 w 1912672"/>
              <a:gd name="connsiteY145" fmla="*/ 1500947 h 3833160"/>
              <a:gd name="connsiteX146" fmla="*/ 1398629 w 1912672"/>
              <a:gd name="connsiteY146" fmla="*/ 1502515 h 3833160"/>
              <a:gd name="connsiteX147" fmla="*/ 1432040 w 1912672"/>
              <a:gd name="connsiteY147" fmla="*/ 1502515 h 3833160"/>
              <a:gd name="connsiteX148" fmla="*/ 1464704 w 1912672"/>
              <a:gd name="connsiteY148" fmla="*/ 1498594 h 3833160"/>
              <a:gd name="connsiteX149" fmla="*/ 1530033 w 1912672"/>
              <a:gd name="connsiteY149" fmla="*/ 1482911 h 3833160"/>
              <a:gd name="connsiteX150" fmla="*/ 1590695 w 1912672"/>
              <a:gd name="connsiteY150" fmla="*/ 1462783 h 3833160"/>
              <a:gd name="connsiteX151" fmla="*/ 1647438 w 1912672"/>
              <a:gd name="connsiteY151" fmla="*/ 1438734 h 3833160"/>
              <a:gd name="connsiteX152" fmla="*/ 1699514 w 1912672"/>
              <a:gd name="connsiteY152" fmla="*/ 1408935 h 3833160"/>
              <a:gd name="connsiteX153" fmla="*/ 1747857 w 1912672"/>
              <a:gd name="connsiteY153" fmla="*/ 1376260 h 3833160"/>
              <a:gd name="connsiteX154" fmla="*/ 1791348 w 1912672"/>
              <a:gd name="connsiteY154" fmla="*/ 1338096 h 3833160"/>
              <a:gd name="connsiteX155" fmla="*/ 1831105 w 1912672"/>
              <a:gd name="connsiteY155" fmla="*/ 1298364 h 3833160"/>
              <a:gd name="connsiteX156" fmla="*/ 1867502 w 1912672"/>
              <a:gd name="connsiteY156" fmla="*/ 1253142 h 3833160"/>
              <a:gd name="connsiteX157" fmla="*/ 1900166 w 1912672"/>
              <a:gd name="connsiteY157" fmla="*/ 1205045 h 3833160"/>
              <a:gd name="connsiteX158" fmla="*/ 1912672 w 1912672"/>
              <a:gd name="connsiteY158" fmla="*/ 1214978 h 3833160"/>
              <a:gd name="connsiteX159" fmla="*/ 1912672 w 1912672"/>
              <a:gd name="connsiteY159" fmla="*/ 1218114 h 3833160"/>
              <a:gd name="connsiteX160" fmla="*/ 1894754 w 1912672"/>
              <a:gd name="connsiteY160" fmla="*/ 1261768 h 3833160"/>
              <a:gd name="connsiteX161" fmla="*/ 1869182 w 1912672"/>
              <a:gd name="connsiteY161" fmla="*/ 1306990 h 3833160"/>
              <a:gd name="connsiteX162" fmla="*/ 1838011 w 1912672"/>
              <a:gd name="connsiteY162" fmla="*/ 1352212 h 3833160"/>
              <a:gd name="connsiteX163" fmla="*/ 1801427 w 1912672"/>
              <a:gd name="connsiteY163" fmla="*/ 1396649 h 3833160"/>
              <a:gd name="connsiteX164" fmla="*/ 1760176 w 1912672"/>
              <a:gd name="connsiteY164" fmla="*/ 1438734 h 3833160"/>
              <a:gd name="connsiteX165" fmla="*/ 1716686 w 1912672"/>
              <a:gd name="connsiteY165" fmla="*/ 1480035 h 3833160"/>
              <a:gd name="connsiteX166" fmla="*/ 1670770 w 1912672"/>
              <a:gd name="connsiteY166" fmla="*/ 1516631 h 3833160"/>
              <a:gd name="connsiteX167" fmla="*/ 1625786 w 1912672"/>
              <a:gd name="connsiteY167" fmla="*/ 1549306 h 3833160"/>
              <a:gd name="connsiteX168" fmla="*/ 1582109 w 1912672"/>
              <a:gd name="connsiteY168" fmla="*/ 1574923 h 3833160"/>
              <a:gd name="connsiteX169" fmla="*/ 1539366 w 1912672"/>
              <a:gd name="connsiteY169" fmla="*/ 1595834 h 3833160"/>
              <a:gd name="connsiteX170" fmla="*/ 1516781 w 1912672"/>
              <a:gd name="connsiteY170" fmla="*/ 1602892 h 3833160"/>
              <a:gd name="connsiteX171" fmla="*/ 1488783 w 1912672"/>
              <a:gd name="connsiteY171" fmla="*/ 1608382 h 3833160"/>
              <a:gd name="connsiteX172" fmla="*/ 1457798 w 1912672"/>
              <a:gd name="connsiteY172" fmla="*/ 1614655 h 3833160"/>
              <a:gd name="connsiteX173" fmla="*/ 1425134 w 1912672"/>
              <a:gd name="connsiteY173" fmla="*/ 1620144 h 3833160"/>
              <a:gd name="connsiteX174" fmla="*/ 1390790 w 1912672"/>
              <a:gd name="connsiteY174" fmla="*/ 1625634 h 3833160"/>
              <a:gd name="connsiteX175" fmla="*/ 1355885 w 1912672"/>
              <a:gd name="connsiteY175" fmla="*/ 1631123 h 3833160"/>
              <a:gd name="connsiteX176" fmla="*/ 1323221 w 1912672"/>
              <a:gd name="connsiteY176" fmla="*/ 1637135 h 3833160"/>
              <a:gd name="connsiteX177" fmla="*/ 1292050 w 1912672"/>
              <a:gd name="connsiteY177" fmla="*/ 1644193 h 3833160"/>
              <a:gd name="connsiteX178" fmla="*/ 1262559 w 1912672"/>
              <a:gd name="connsiteY178" fmla="*/ 1654388 h 3833160"/>
              <a:gd name="connsiteX179" fmla="*/ 1238481 w 1912672"/>
              <a:gd name="connsiteY179" fmla="*/ 1663798 h 3833160"/>
              <a:gd name="connsiteX180" fmla="*/ 1219815 w 1912672"/>
              <a:gd name="connsiteY180" fmla="*/ 1676868 h 3833160"/>
              <a:gd name="connsiteX181" fmla="*/ 1205816 w 1912672"/>
              <a:gd name="connsiteY181" fmla="*/ 1692552 h 3833160"/>
              <a:gd name="connsiteX182" fmla="*/ 1183231 w 1912672"/>
              <a:gd name="connsiteY182" fmla="*/ 1737774 h 3833160"/>
              <a:gd name="connsiteX183" fmla="*/ 1167552 w 1912672"/>
              <a:gd name="connsiteY183" fmla="*/ 1786916 h 3833160"/>
              <a:gd name="connsiteX184" fmla="*/ 1155233 w 1912672"/>
              <a:gd name="connsiteY184" fmla="*/ 1838150 h 3833160"/>
              <a:gd name="connsiteX185" fmla="*/ 1148140 w 1912672"/>
              <a:gd name="connsiteY185" fmla="*/ 1890430 h 3833160"/>
              <a:gd name="connsiteX186" fmla="*/ 1145154 w 1912672"/>
              <a:gd name="connsiteY186" fmla="*/ 1945585 h 3833160"/>
              <a:gd name="connsiteX187" fmla="*/ 1143474 w 1912672"/>
              <a:gd name="connsiteY187" fmla="*/ 2001001 h 3833160"/>
              <a:gd name="connsiteX188" fmla="*/ 1145154 w 1912672"/>
              <a:gd name="connsiteY188" fmla="*/ 2056418 h 3833160"/>
              <a:gd name="connsiteX189" fmla="*/ 1148140 w 1912672"/>
              <a:gd name="connsiteY189" fmla="*/ 2113141 h 3833160"/>
              <a:gd name="connsiteX190" fmla="*/ 1152060 w 1912672"/>
              <a:gd name="connsiteY190" fmla="*/ 2169341 h 3833160"/>
              <a:gd name="connsiteX191" fmla="*/ 1156726 w 1912672"/>
              <a:gd name="connsiteY191" fmla="*/ 2224496 h 3833160"/>
              <a:gd name="connsiteX192" fmla="*/ 1157473 w 1912672"/>
              <a:gd name="connsiteY192" fmla="*/ 2305530 h 3833160"/>
              <a:gd name="connsiteX193" fmla="*/ 1153553 w 1912672"/>
              <a:gd name="connsiteY193" fmla="*/ 2386563 h 3833160"/>
              <a:gd name="connsiteX194" fmla="*/ 1146647 w 1912672"/>
              <a:gd name="connsiteY194" fmla="*/ 2464460 h 3833160"/>
              <a:gd name="connsiteX195" fmla="*/ 1138061 w 1912672"/>
              <a:gd name="connsiteY195" fmla="*/ 2540788 h 3833160"/>
              <a:gd name="connsiteX196" fmla="*/ 1133570 w 1912672"/>
              <a:gd name="connsiteY196" fmla="*/ 2649282 h 3833160"/>
              <a:gd name="connsiteX197" fmla="*/ 1135587 w 1912672"/>
              <a:gd name="connsiteY197" fmla="*/ 2649282 h 3833160"/>
              <a:gd name="connsiteX198" fmla="*/ 1180266 w 1912672"/>
              <a:gd name="connsiteY198" fmla="*/ 2953171 h 3833160"/>
              <a:gd name="connsiteX199" fmla="*/ 1207679 w 1912672"/>
              <a:gd name="connsiteY199" fmla="*/ 2969405 h 3833160"/>
              <a:gd name="connsiteX200" fmla="*/ 1234848 w 1912672"/>
              <a:gd name="connsiteY200" fmla="*/ 2985127 h 3833160"/>
              <a:gd name="connsiteX201" fmla="*/ 1258166 w 1912672"/>
              <a:gd name="connsiteY201" fmla="*/ 3001068 h 3833160"/>
              <a:gd name="connsiteX202" fmla="*/ 1307538 w 1912672"/>
              <a:gd name="connsiteY202" fmla="*/ 3040740 h 3833160"/>
              <a:gd name="connsiteX203" fmla="*/ 1351565 w 1912672"/>
              <a:gd name="connsiteY203" fmla="*/ 3082914 h 3833160"/>
              <a:gd name="connsiteX204" fmla="*/ 1389568 w 1912672"/>
              <a:gd name="connsiteY204" fmla="*/ 3124303 h 3833160"/>
              <a:gd name="connsiteX205" fmla="*/ 1424031 w 1912672"/>
              <a:gd name="connsiteY205" fmla="*/ 3165885 h 3833160"/>
              <a:gd name="connsiteX206" fmla="*/ 1455679 w 1912672"/>
              <a:gd name="connsiteY206" fmla="*/ 3207993 h 3833160"/>
              <a:gd name="connsiteX207" fmla="*/ 1485527 w 1912672"/>
              <a:gd name="connsiteY207" fmla="*/ 3248526 h 3833160"/>
              <a:gd name="connsiteX208" fmla="*/ 1512168 w 1912672"/>
              <a:gd name="connsiteY208" fmla="*/ 3287746 h 3833160"/>
              <a:gd name="connsiteX209" fmla="*/ 1499563 w 1912672"/>
              <a:gd name="connsiteY209" fmla="*/ 3294670 h 3833160"/>
              <a:gd name="connsiteX210" fmla="*/ 1456733 w 1912672"/>
              <a:gd name="connsiteY210" fmla="*/ 3246355 h 3833160"/>
              <a:gd name="connsiteX211" fmla="*/ 1412405 w 1912672"/>
              <a:gd name="connsiteY211" fmla="*/ 3200323 h 3833160"/>
              <a:gd name="connsiteX212" fmla="*/ 1366622 w 1912672"/>
              <a:gd name="connsiteY212" fmla="*/ 3157506 h 3833160"/>
              <a:gd name="connsiteX213" fmla="*/ 1319006 w 1912672"/>
              <a:gd name="connsiteY213" fmla="*/ 3118477 h 3833160"/>
              <a:gd name="connsiteX214" fmla="*/ 1268398 w 1912672"/>
              <a:gd name="connsiteY214" fmla="*/ 3084012 h 3833160"/>
              <a:gd name="connsiteX215" fmla="*/ 1215820 w 1912672"/>
              <a:gd name="connsiteY215" fmla="*/ 3053212 h 3833160"/>
              <a:gd name="connsiteX216" fmla="*/ 1162136 w 1912672"/>
              <a:gd name="connsiteY216" fmla="*/ 3026534 h 3833160"/>
              <a:gd name="connsiteX217" fmla="*/ 1105505 w 1912672"/>
              <a:gd name="connsiteY217" fmla="*/ 3006561 h 3833160"/>
              <a:gd name="connsiteX218" fmla="*/ 1055550 w 1912672"/>
              <a:gd name="connsiteY218" fmla="*/ 3272471 h 3833160"/>
              <a:gd name="connsiteX219" fmla="*/ 1106379 w 1912672"/>
              <a:gd name="connsiteY219" fmla="*/ 3308927 h 3833160"/>
              <a:gd name="connsiteX220" fmla="*/ 1151347 w 1912672"/>
              <a:gd name="connsiteY220" fmla="*/ 3348334 h 3833160"/>
              <a:gd name="connsiteX221" fmla="*/ 1187691 w 1912672"/>
              <a:gd name="connsiteY221" fmla="*/ 3388268 h 3833160"/>
              <a:gd name="connsiteX222" fmla="*/ 1216725 w 1912672"/>
              <a:gd name="connsiteY222" fmla="*/ 3430484 h 3833160"/>
              <a:gd name="connsiteX223" fmla="*/ 1238582 w 1912672"/>
              <a:gd name="connsiteY223" fmla="*/ 3473897 h 3833160"/>
              <a:gd name="connsiteX224" fmla="*/ 1252456 w 1912672"/>
              <a:gd name="connsiteY224" fmla="*/ 3516304 h 3833160"/>
              <a:gd name="connsiteX225" fmla="*/ 1258768 w 1912672"/>
              <a:gd name="connsiteY225" fmla="*/ 3559273 h 3833160"/>
              <a:gd name="connsiteX226" fmla="*/ 1256926 w 1912672"/>
              <a:gd name="connsiteY226" fmla="*/ 3601386 h 3833160"/>
              <a:gd name="connsiteX227" fmla="*/ 1247774 w 1912672"/>
              <a:gd name="connsiteY227" fmla="*/ 3640689 h 3833160"/>
              <a:gd name="connsiteX228" fmla="*/ 1240808 w 1912672"/>
              <a:gd name="connsiteY228" fmla="*/ 3642671 h 3833160"/>
              <a:gd name="connsiteX229" fmla="*/ 1237950 w 1912672"/>
              <a:gd name="connsiteY229" fmla="*/ 3632080 h 3833160"/>
              <a:gd name="connsiteX230" fmla="*/ 1246452 w 1912672"/>
              <a:gd name="connsiteY230" fmla="*/ 3608381 h 3833160"/>
              <a:gd name="connsiteX231" fmla="*/ 1246889 w 1912672"/>
              <a:gd name="connsiteY231" fmla="*/ 3581808 h 3833160"/>
              <a:gd name="connsiteX232" fmla="*/ 1243694 w 1912672"/>
              <a:gd name="connsiteY232" fmla="*/ 3552354 h 3833160"/>
              <a:gd name="connsiteX233" fmla="*/ 1233485 w 1912672"/>
              <a:gd name="connsiteY233" fmla="*/ 3522742 h 3833160"/>
              <a:gd name="connsiteX234" fmla="*/ 1218246 w 1912672"/>
              <a:gd name="connsiteY234" fmla="*/ 3491717 h 3833160"/>
              <a:gd name="connsiteX235" fmla="*/ 1199371 w 1912672"/>
              <a:gd name="connsiteY235" fmla="*/ 3461697 h 3833160"/>
              <a:gd name="connsiteX236" fmla="*/ 1175758 w 1912672"/>
              <a:gd name="connsiteY236" fmla="*/ 3432919 h 3833160"/>
              <a:gd name="connsiteX237" fmla="*/ 1147962 w 1912672"/>
              <a:gd name="connsiteY237" fmla="*/ 3405866 h 3833160"/>
              <a:gd name="connsiteX238" fmla="*/ 1119222 w 1912672"/>
              <a:gd name="connsiteY238" fmla="*/ 3381579 h 3833160"/>
              <a:gd name="connsiteX239" fmla="*/ 1101535 w 1912672"/>
              <a:gd name="connsiteY239" fmla="*/ 3369675 h 3833160"/>
              <a:gd name="connsiteX240" fmla="*/ 1087698 w 1912672"/>
              <a:gd name="connsiteY240" fmla="*/ 3357550 h 3833160"/>
              <a:gd name="connsiteX241" fmla="*/ 1073608 w 1912672"/>
              <a:gd name="connsiteY241" fmla="*/ 3348798 h 3833160"/>
              <a:gd name="connsiteX242" fmla="*/ 1059423 w 1912672"/>
              <a:gd name="connsiteY242" fmla="*/ 3340859 h 3833160"/>
              <a:gd name="connsiteX243" fmla="*/ 1043960 w 1912672"/>
              <a:gd name="connsiteY243" fmla="*/ 3337192 h 3833160"/>
              <a:gd name="connsiteX244" fmla="*/ 1025322 w 1912672"/>
              <a:gd name="connsiteY244" fmla="*/ 3402025 h 3833160"/>
              <a:gd name="connsiteX245" fmla="*/ 1003697 w 1912672"/>
              <a:gd name="connsiteY245" fmla="*/ 3462443 h 3833160"/>
              <a:gd name="connsiteX246" fmla="*/ 978914 w 1912672"/>
              <a:gd name="connsiteY246" fmla="*/ 3523689 h 3833160"/>
              <a:gd name="connsiteX247" fmla="*/ 949550 w 1912672"/>
              <a:gd name="connsiteY247" fmla="*/ 3583615 h 3833160"/>
              <a:gd name="connsiteX248" fmla="*/ 915669 w 1912672"/>
              <a:gd name="connsiteY248" fmla="*/ 3646771 h 3833160"/>
              <a:gd name="connsiteX249" fmla="*/ 876441 w 1912672"/>
              <a:gd name="connsiteY249" fmla="*/ 3712430 h 3833160"/>
              <a:gd name="connsiteX250" fmla="*/ 867986 w 1912672"/>
              <a:gd name="connsiteY250" fmla="*/ 3722991 h 3833160"/>
              <a:gd name="connsiteX251" fmla="*/ 858368 w 1912672"/>
              <a:gd name="connsiteY251" fmla="*/ 3739422 h 3833160"/>
              <a:gd name="connsiteX252" fmla="*/ 845551 w 1912672"/>
              <a:gd name="connsiteY252" fmla="*/ 3755745 h 3833160"/>
              <a:gd name="connsiteX253" fmla="*/ 833671 w 1912672"/>
              <a:gd name="connsiteY253" fmla="*/ 3773189 h 3833160"/>
              <a:gd name="connsiteX254" fmla="*/ 819871 w 1912672"/>
              <a:gd name="connsiteY254" fmla="*/ 3791345 h 3833160"/>
              <a:gd name="connsiteX255" fmla="*/ 805085 w 1912672"/>
              <a:gd name="connsiteY255" fmla="*/ 3806242 h 3833160"/>
              <a:gd name="connsiteX256" fmla="*/ 790388 w 1912672"/>
              <a:gd name="connsiteY256" fmla="*/ 3819121 h 3833160"/>
              <a:gd name="connsiteX257" fmla="*/ 775016 w 1912672"/>
              <a:gd name="connsiteY257" fmla="*/ 3828711 h 3833160"/>
              <a:gd name="connsiteX258" fmla="*/ 761637 w 1912672"/>
              <a:gd name="connsiteY258" fmla="*/ 3833160 h 3833160"/>
              <a:gd name="connsiteX259" fmla="*/ 758567 w 1912672"/>
              <a:gd name="connsiteY259" fmla="*/ 3826878 h 3833160"/>
              <a:gd name="connsiteX260" fmla="*/ 805952 w 1912672"/>
              <a:gd name="connsiteY260" fmla="*/ 3777351 h 3833160"/>
              <a:gd name="connsiteX261" fmla="*/ 847525 w 1912672"/>
              <a:gd name="connsiteY261" fmla="*/ 3722733 h 3833160"/>
              <a:gd name="connsiteX262" fmla="*/ 882815 w 1912672"/>
              <a:gd name="connsiteY262" fmla="*/ 3664405 h 3833160"/>
              <a:gd name="connsiteX263" fmla="*/ 910683 w 1912672"/>
              <a:gd name="connsiteY263" fmla="*/ 3606761 h 3833160"/>
              <a:gd name="connsiteX264" fmla="*/ 933675 w 1912672"/>
              <a:gd name="connsiteY264" fmla="*/ 3550236 h 3833160"/>
              <a:gd name="connsiteX265" fmla="*/ 943120 w 1912672"/>
              <a:gd name="connsiteY265" fmla="*/ 3508495 h 3833160"/>
              <a:gd name="connsiteX266" fmla="*/ 946497 w 1912672"/>
              <a:gd name="connsiteY266" fmla="*/ 3509658 h 3833160"/>
              <a:gd name="connsiteX267" fmla="*/ 947522 w 1912672"/>
              <a:gd name="connsiteY267" fmla="*/ 3508759 h 3833160"/>
              <a:gd name="connsiteX268" fmla="*/ 947302 w 1912672"/>
              <a:gd name="connsiteY268" fmla="*/ 3506770 h 3833160"/>
              <a:gd name="connsiteX269" fmla="*/ 946709 w 1912672"/>
              <a:gd name="connsiteY269" fmla="*/ 3505350 h 3833160"/>
              <a:gd name="connsiteX270" fmla="*/ 945381 w 1912672"/>
              <a:gd name="connsiteY270" fmla="*/ 3502390 h 3833160"/>
              <a:gd name="connsiteX271" fmla="*/ 946879 w 1912672"/>
              <a:gd name="connsiteY271" fmla="*/ 3500109 h 3833160"/>
              <a:gd name="connsiteX272" fmla="*/ 946796 w 1912672"/>
              <a:gd name="connsiteY272" fmla="*/ 3498240 h 3833160"/>
              <a:gd name="connsiteX273" fmla="*/ 947228 w 1912672"/>
              <a:gd name="connsiteY273" fmla="*/ 3495922 h 3833160"/>
              <a:gd name="connsiteX274" fmla="*/ 946202 w 1912672"/>
              <a:gd name="connsiteY274" fmla="*/ 3496821 h 3833160"/>
              <a:gd name="connsiteX275" fmla="*/ 946796 w 1912672"/>
              <a:gd name="connsiteY275" fmla="*/ 3498240 h 3833160"/>
              <a:gd name="connsiteX276" fmla="*/ 943120 w 1912672"/>
              <a:gd name="connsiteY276" fmla="*/ 3508495 h 3833160"/>
              <a:gd name="connsiteX277" fmla="*/ 920055 w 1912672"/>
              <a:gd name="connsiteY277" fmla="*/ 3504456 h 3833160"/>
              <a:gd name="connsiteX278" fmla="*/ 891050 w 1912672"/>
              <a:gd name="connsiteY278" fmla="*/ 3506594 h 3833160"/>
              <a:gd name="connsiteX279" fmla="*/ 860172 w 1912672"/>
              <a:gd name="connsiteY279" fmla="*/ 3511582 h 3833160"/>
              <a:gd name="connsiteX280" fmla="*/ 826163 w 1912672"/>
              <a:gd name="connsiteY280" fmla="*/ 3521016 h 3833160"/>
              <a:gd name="connsiteX281" fmla="*/ 790835 w 1912672"/>
              <a:gd name="connsiteY281" fmla="*/ 3533785 h 3833160"/>
              <a:gd name="connsiteX282" fmla="*/ 755037 w 1912672"/>
              <a:gd name="connsiteY282" fmla="*/ 3547939 h 3833160"/>
              <a:gd name="connsiteX283" fmla="*/ 720010 w 1912672"/>
              <a:gd name="connsiteY283" fmla="*/ 3564567 h 3833160"/>
              <a:gd name="connsiteX284" fmla="*/ 686563 w 1912672"/>
              <a:gd name="connsiteY284" fmla="*/ 3580781 h 3833160"/>
              <a:gd name="connsiteX285" fmla="*/ 655247 w 1912672"/>
              <a:gd name="connsiteY285" fmla="*/ 3597068 h 3833160"/>
              <a:gd name="connsiteX286" fmla="*/ 687635 w 1912672"/>
              <a:gd name="connsiteY286" fmla="*/ 3566747 h 3833160"/>
              <a:gd name="connsiteX287" fmla="*/ 719332 w 1912672"/>
              <a:gd name="connsiteY287" fmla="*/ 3540910 h 3833160"/>
              <a:gd name="connsiteX288" fmla="*/ 753129 w 1912672"/>
              <a:gd name="connsiteY288" fmla="*/ 3520510 h 3833160"/>
              <a:gd name="connsiteX289" fmla="*/ 789139 w 1912672"/>
              <a:gd name="connsiteY289" fmla="*/ 3502048 h 3833160"/>
              <a:gd name="connsiteX290" fmla="*/ 826517 w 1912672"/>
              <a:gd name="connsiteY290" fmla="*/ 3487482 h 3833160"/>
              <a:gd name="connsiteX291" fmla="*/ 868462 w 1912672"/>
              <a:gd name="connsiteY291" fmla="*/ 3476916 h 3833160"/>
              <a:gd name="connsiteX292" fmla="*/ 962011 w 1912672"/>
              <a:gd name="connsiteY292" fmla="*/ 3455565 h 3833160"/>
              <a:gd name="connsiteX293" fmla="*/ 973820 w 1912672"/>
              <a:gd name="connsiteY293" fmla="*/ 3382651 h 3833160"/>
              <a:gd name="connsiteX294" fmla="*/ 979476 w 1912672"/>
              <a:gd name="connsiteY294" fmla="*/ 3310035 h 3833160"/>
              <a:gd name="connsiteX295" fmla="*/ 978970 w 1912672"/>
              <a:gd name="connsiteY295" fmla="*/ 3236513 h 3833160"/>
              <a:gd name="connsiteX296" fmla="*/ 972281 w 1912672"/>
              <a:gd name="connsiteY296" fmla="*/ 3163562 h 3833160"/>
              <a:gd name="connsiteX297" fmla="*/ 909718 w 1912672"/>
              <a:gd name="connsiteY297" fmla="*/ 2935624 h 3833160"/>
              <a:gd name="connsiteX298" fmla="*/ 900871 w 1912672"/>
              <a:gd name="connsiteY298" fmla="*/ 2934162 h 3833160"/>
              <a:gd name="connsiteX299" fmla="*/ 870406 w 1912672"/>
              <a:gd name="connsiteY299" fmla="*/ 2984139 h 3833160"/>
              <a:gd name="connsiteX300" fmla="*/ 833789 w 1912672"/>
              <a:gd name="connsiteY300" fmla="*/ 3034414 h 3833160"/>
              <a:gd name="connsiteX301" fmla="*/ 791581 w 1912672"/>
              <a:gd name="connsiteY301" fmla="*/ 3086679 h 3833160"/>
              <a:gd name="connsiteX302" fmla="*/ 743642 w 1912672"/>
              <a:gd name="connsiteY302" fmla="*/ 3135720 h 3833160"/>
              <a:gd name="connsiteX303" fmla="*/ 692759 w 1912672"/>
              <a:gd name="connsiteY303" fmla="*/ 3186373 h 3833160"/>
              <a:gd name="connsiteX304" fmla="*/ 637219 w 1912672"/>
              <a:gd name="connsiteY304" fmla="*/ 3235043 h 3833160"/>
              <a:gd name="connsiteX305" fmla="*/ 578815 w 1912672"/>
              <a:gd name="connsiteY305" fmla="*/ 3282100 h 3833160"/>
              <a:gd name="connsiteX306" fmla="*/ 518156 w 1912672"/>
              <a:gd name="connsiteY306" fmla="*/ 3326282 h 3833160"/>
              <a:gd name="connsiteX307" fmla="*/ 455177 w 1912672"/>
              <a:gd name="connsiteY307" fmla="*/ 3368134 h 3833160"/>
              <a:gd name="connsiteX308" fmla="*/ 393663 w 1912672"/>
              <a:gd name="connsiteY308" fmla="*/ 3407974 h 3833160"/>
              <a:gd name="connsiteX309" fmla="*/ 330228 w 1912672"/>
              <a:gd name="connsiteY309" fmla="*/ 3443435 h 3833160"/>
              <a:gd name="connsiteX310" fmla="*/ 267517 w 1912672"/>
              <a:gd name="connsiteY310" fmla="*/ 3474139 h 3833160"/>
              <a:gd name="connsiteX311" fmla="*/ 206814 w 1912672"/>
              <a:gd name="connsiteY311" fmla="*/ 3502111 h 3833160"/>
              <a:gd name="connsiteX312" fmla="*/ 148203 w 1912672"/>
              <a:gd name="connsiteY312" fmla="*/ 3524128 h 3833160"/>
              <a:gd name="connsiteX313" fmla="*/ 92246 w 1912672"/>
              <a:gd name="connsiteY313" fmla="*/ 3541882 h 3833160"/>
              <a:gd name="connsiteX314" fmla="*/ 37645 w 1912672"/>
              <a:gd name="connsiteY314" fmla="*/ 3552139 h 3833160"/>
              <a:gd name="connsiteX315" fmla="*/ 48200 w 1912672"/>
              <a:gd name="connsiteY315" fmla="*/ 3547012 h 3833160"/>
              <a:gd name="connsiteX316" fmla="*/ 54777 w 1912672"/>
              <a:gd name="connsiteY316" fmla="*/ 3543191 h 3833160"/>
              <a:gd name="connsiteX317" fmla="*/ 59610 w 1912672"/>
              <a:gd name="connsiteY317" fmla="*/ 3541137 h 3833160"/>
              <a:gd name="connsiteX318" fmla="*/ 61660 w 1912672"/>
              <a:gd name="connsiteY318" fmla="*/ 3539340 h 3833160"/>
              <a:gd name="connsiteX319" fmla="*/ 61441 w 1912672"/>
              <a:gd name="connsiteY319" fmla="*/ 3537351 h 3833160"/>
              <a:gd name="connsiteX320" fmla="*/ 62467 w 1912672"/>
              <a:gd name="connsiteY320" fmla="*/ 3536452 h 3833160"/>
              <a:gd name="connsiteX321" fmla="*/ 61359 w 1912672"/>
              <a:gd name="connsiteY321" fmla="*/ 3535481 h 3833160"/>
              <a:gd name="connsiteX322" fmla="*/ 62897 w 1912672"/>
              <a:gd name="connsiteY322" fmla="*/ 3534134 h 3833160"/>
              <a:gd name="connsiteX323" fmla="*/ 67081 w 1912672"/>
              <a:gd name="connsiteY323" fmla="*/ 3532408 h 3833160"/>
              <a:gd name="connsiteX324" fmla="*/ 72939 w 1912672"/>
              <a:gd name="connsiteY324" fmla="*/ 3529456 h 3833160"/>
              <a:gd name="connsiteX325" fmla="*/ 81778 w 1912672"/>
              <a:gd name="connsiteY325" fmla="*/ 3524622 h 3833160"/>
              <a:gd name="connsiteX326" fmla="*/ 95320 w 1912672"/>
              <a:gd name="connsiteY326" fmla="*/ 3518818 h 3833160"/>
              <a:gd name="connsiteX327" fmla="*/ 114932 w 1912672"/>
              <a:gd name="connsiteY327" fmla="*/ 3510846 h 3833160"/>
              <a:gd name="connsiteX328" fmla="*/ 137312 w 1912672"/>
              <a:gd name="connsiteY328" fmla="*/ 3500207 h 3833160"/>
              <a:gd name="connsiteX329" fmla="*/ 167862 w 1912672"/>
              <a:gd name="connsiteY329" fmla="*/ 3487744 h 3833160"/>
              <a:gd name="connsiteX330" fmla="*/ 204549 w 1912672"/>
              <a:gd name="connsiteY330" fmla="*/ 3472571 h 3833160"/>
              <a:gd name="connsiteX331" fmla="*/ 258382 w 1912672"/>
              <a:gd name="connsiteY331" fmla="*/ 3445767 h 3833160"/>
              <a:gd name="connsiteX332" fmla="*/ 311693 w 1912672"/>
              <a:gd name="connsiteY332" fmla="*/ 3413115 h 3833160"/>
              <a:gd name="connsiteX333" fmla="*/ 364540 w 1912672"/>
              <a:gd name="connsiteY333" fmla="*/ 3377961 h 3833160"/>
              <a:gd name="connsiteX334" fmla="*/ 422506 w 1912672"/>
              <a:gd name="connsiteY334" fmla="*/ 3342200 h 3833160"/>
              <a:gd name="connsiteX335" fmla="*/ 434347 w 1912672"/>
              <a:gd name="connsiteY335" fmla="*/ 3334006 h 3833160"/>
              <a:gd name="connsiteX336" fmla="*/ 451900 w 1912672"/>
              <a:gd name="connsiteY336" fmla="*/ 3321534 h 3833160"/>
              <a:gd name="connsiteX337" fmla="*/ 469893 w 1912672"/>
              <a:gd name="connsiteY337" fmla="*/ 3307950 h 3833160"/>
              <a:gd name="connsiteX338" fmla="*/ 489284 w 1912672"/>
              <a:gd name="connsiteY338" fmla="*/ 3292897 h 3833160"/>
              <a:gd name="connsiteX339" fmla="*/ 508083 w 1912672"/>
              <a:gd name="connsiteY339" fmla="*/ 3276424 h 3833160"/>
              <a:gd name="connsiteX340" fmla="*/ 522649 w 1912672"/>
              <a:gd name="connsiteY340" fmla="*/ 3259537 h 3833160"/>
              <a:gd name="connsiteX341" fmla="*/ 534440 w 1912672"/>
              <a:gd name="connsiteY341" fmla="*/ 3244112 h 3833160"/>
              <a:gd name="connsiteX342" fmla="*/ 539574 w 1912672"/>
              <a:gd name="connsiteY342" fmla="*/ 3230640 h 3833160"/>
              <a:gd name="connsiteX343" fmla="*/ 509849 w 1912672"/>
              <a:gd name="connsiteY343" fmla="*/ 3208187 h 3833160"/>
              <a:gd name="connsiteX344" fmla="*/ 474526 w 1912672"/>
              <a:gd name="connsiteY344" fmla="*/ 3191609 h 3833160"/>
              <a:gd name="connsiteX345" fmla="*/ 435493 w 1912672"/>
              <a:gd name="connsiteY345" fmla="*/ 3180466 h 3833160"/>
              <a:gd name="connsiteX346" fmla="*/ 390471 w 1912672"/>
              <a:gd name="connsiteY346" fmla="*/ 3173359 h 3833160"/>
              <a:gd name="connsiteX347" fmla="*/ 344894 w 1912672"/>
              <a:gd name="connsiteY347" fmla="*/ 3170859 h 3833160"/>
              <a:gd name="connsiteX348" fmla="*/ 295258 w 1912672"/>
              <a:gd name="connsiteY348" fmla="*/ 3172887 h 3833160"/>
              <a:gd name="connsiteX349" fmla="*/ 245329 w 1912672"/>
              <a:gd name="connsiteY349" fmla="*/ 3177354 h 3833160"/>
              <a:gd name="connsiteX350" fmla="*/ 195694 w 1912672"/>
              <a:gd name="connsiteY350" fmla="*/ 3184474 h 3833160"/>
              <a:gd name="connsiteX351" fmla="*/ 144902 w 1912672"/>
              <a:gd name="connsiteY351" fmla="*/ 3193577 h 3833160"/>
              <a:gd name="connsiteX352" fmla="*/ 95992 w 1912672"/>
              <a:gd name="connsiteY352" fmla="*/ 3206125 h 3833160"/>
              <a:gd name="connsiteX353" fmla="*/ 49213 w 1912672"/>
              <a:gd name="connsiteY353" fmla="*/ 3218744 h 3833160"/>
              <a:gd name="connsiteX354" fmla="*/ 6365 w 1912672"/>
              <a:gd name="connsiteY354" fmla="*/ 3233010 h 3833160"/>
              <a:gd name="connsiteX355" fmla="*/ 0 w 1912672"/>
              <a:gd name="connsiteY355" fmla="*/ 3227433 h 3833160"/>
              <a:gd name="connsiteX356" fmla="*/ 3076 w 1912672"/>
              <a:gd name="connsiteY356" fmla="*/ 3224737 h 3833160"/>
              <a:gd name="connsiteX357" fmla="*/ 43018 w 1912672"/>
              <a:gd name="connsiteY357" fmla="*/ 3207924 h 3833160"/>
              <a:gd name="connsiteX358" fmla="*/ 85231 w 1912672"/>
              <a:gd name="connsiteY358" fmla="*/ 3191304 h 3833160"/>
              <a:gd name="connsiteX359" fmla="*/ 127386 w 1912672"/>
              <a:gd name="connsiteY359" fmla="*/ 3176431 h 3833160"/>
              <a:gd name="connsiteX360" fmla="*/ 168655 w 1912672"/>
              <a:gd name="connsiteY360" fmla="*/ 3162578 h 3833160"/>
              <a:gd name="connsiteX361" fmla="*/ 209793 w 1912672"/>
              <a:gd name="connsiteY361" fmla="*/ 3149808 h 3833160"/>
              <a:gd name="connsiteX362" fmla="*/ 250713 w 1912672"/>
              <a:gd name="connsiteY362" fmla="*/ 3140141 h 3833160"/>
              <a:gd name="connsiteX363" fmla="*/ 291298 w 1912672"/>
              <a:gd name="connsiteY363" fmla="*/ 3131978 h 3833160"/>
              <a:gd name="connsiteX364" fmla="*/ 333154 w 1912672"/>
              <a:gd name="connsiteY364" fmla="*/ 3128523 h 3833160"/>
              <a:gd name="connsiteX365" fmla="*/ 375359 w 1912672"/>
              <a:gd name="connsiteY365" fmla="*/ 3125974 h 3833160"/>
              <a:gd name="connsiteX366" fmla="*/ 416751 w 1912672"/>
              <a:gd name="connsiteY366" fmla="*/ 3130200 h 3833160"/>
              <a:gd name="connsiteX367" fmla="*/ 459928 w 1912672"/>
              <a:gd name="connsiteY367" fmla="*/ 3138683 h 3833160"/>
              <a:gd name="connsiteX368" fmla="*/ 504268 w 1912672"/>
              <a:gd name="connsiteY368" fmla="*/ 3151481 h 3833160"/>
              <a:gd name="connsiteX369" fmla="*/ 546509 w 1912672"/>
              <a:gd name="connsiteY369" fmla="*/ 3169029 h 3833160"/>
              <a:gd name="connsiteX370" fmla="*/ 591005 w 1912672"/>
              <a:gd name="connsiteY370" fmla="*/ 3194544 h 3833160"/>
              <a:gd name="connsiteX371" fmla="*/ 643386 w 1912672"/>
              <a:gd name="connsiteY371" fmla="*/ 3146702 h 3833160"/>
              <a:gd name="connsiteX372" fmla="*/ 689192 w 1912672"/>
              <a:gd name="connsiteY372" fmla="*/ 3097589 h 3833160"/>
              <a:gd name="connsiteX373" fmla="*/ 728837 w 1912672"/>
              <a:gd name="connsiteY373" fmla="*/ 3047570 h 3833160"/>
              <a:gd name="connsiteX374" fmla="*/ 763151 w 1912672"/>
              <a:gd name="connsiteY374" fmla="*/ 2997373 h 3833160"/>
              <a:gd name="connsiteX375" fmla="*/ 792509 w 1912672"/>
              <a:gd name="connsiteY375" fmla="*/ 2946426 h 3833160"/>
              <a:gd name="connsiteX376" fmla="*/ 818742 w 1912672"/>
              <a:gd name="connsiteY376" fmla="*/ 2896035 h 3833160"/>
              <a:gd name="connsiteX377" fmla="*/ 840539 w 1912672"/>
              <a:gd name="connsiteY377" fmla="*/ 2845651 h 3833160"/>
              <a:gd name="connsiteX378" fmla="*/ 868659 w 1912672"/>
              <a:gd name="connsiteY378" fmla="*/ 2777611 h 3833160"/>
              <a:gd name="connsiteX379" fmla="*/ 886079 w 1912672"/>
              <a:gd name="connsiteY379" fmla="*/ 2678806 h 3833160"/>
              <a:gd name="connsiteX380" fmla="*/ 894665 w 1912672"/>
              <a:gd name="connsiteY380" fmla="*/ 2574247 h 3833160"/>
              <a:gd name="connsiteX381" fmla="*/ 910157 w 1912672"/>
              <a:gd name="connsiteY381" fmla="*/ 2532162 h 3833160"/>
              <a:gd name="connsiteX382" fmla="*/ 923410 w 1912672"/>
              <a:gd name="connsiteY382" fmla="*/ 2485372 h 3833160"/>
              <a:gd name="connsiteX383" fmla="*/ 935916 w 1912672"/>
              <a:gd name="connsiteY383" fmla="*/ 2433353 h 3833160"/>
              <a:gd name="connsiteX384" fmla="*/ 947488 w 1912672"/>
              <a:gd name="connsiteY384" fmla="*/ 2377937 h 3833160"/>
              <a:gd name="connsiteX385" fmla="*/ 956821 w 1912672"/>
              <a:gd name="connsiteY385" fmla="*/ 2318077 h 3833160"/>
              <a:gd name="connsiteX386" fmla="*/ 963914 w 1912672"/>
              <a:gd name="connsiteY386" fmla="*/ 2257171 h 3833160"/>
              <a:gd name="connsiteX387" fmla="*/ 970820 w 1912672"/>
              <a:gd name="connsiteY387" fmla="*/ 2193390 h 3833160"/>
              <a:gd name="connsiteX388" fmla="*/ 975486 w 1912672"/>
              <a:gd name="connsiteY388" fmla="*/ 2128825 h 3833160"/>
              <a:gd name="connsiteX389" fmla="*/ 979406 w 1912672"/>
              <a:gd name="connsiteY389" fmla="*/ 2061646 h 3833160"/>
              <a:gd name="connsiteX390" fmla="*/ 979406 w 1912672"/>
              <a:gd name="connsiteY390" fmla="*/ 1995512 h 3833160"/>
              <a:gd name="connsiteX391" fmla="*/ 979406 w 1912672"/>
              <a:gd name="connsiteY391" fmla="*/ 1930162 h 3833160"/>
              <a:gd name="connsiteX392" fmla="*/ 975486 w 1912672"/>
              <a:gd name="connsiteY392" fmla="*/ 1864552 h 3833160"/>
              <a:gd name="connsiteX393" fmla="*/ 970073 w 1912672"/>
              <a:gd name="connsiteY393" fmla="*/ 1801555 h 3833160"/>
              <a:gd name="connsiteX394" fmla="*/ 963167 w 1912672"/>
              <a:gd name="connsiteY394" fmla="*/ 1740126 h 3833160"/>
              <a:gd name="connsiteX395" fmla="*/ 952901 w 1912672"/>
              <a:gd name="connsiteY395" fmla="*/ 1680789 h 3833160"/>
              <a:gd name="connsiteX396" fmla="*/ 938902 w 1912672"/>
              <a:gd name="connsiteY396" fmla="*/ 1625634 h 3833160"/>
              <a:gd name="connsiteX397" fmla="*/ 923410 w 1912672"/>
              <a:gd name="connsiteY397" fmla="*/ 1573354 h 3833160"/>
              <a:gd name="connsiteX398" fmla="*/ 904744 w 1912672"/>
              <a:gd name="connsiteY398" fmla="*/ 1526564 h 3833160"/>
              <a:gd name="connsiteX399" fmla="*/ 883839 w 1912672"/>
              <a:gd name="connsiteY399" fmla="*/ 1485263 h 3833160"/>
              <a:gd name="connsiteX400" fmla="*/ 859574 w 1912672"/>
              <a:gd name="connsiteY400" fmla="*/ 1448667 h 3833160"/>
              <a:gd name="connsiteX401" fmla="*/ 832510 w 1912672"/>
              <a:gd name="connsiteY401" fmla="*/ 1419129 h 3833160"/>
              <a:gd name="connsiteX402" fmla="*/ 801338 w 1912672"/>
              <a:gd name="connsiteY402" fmla="*/ 1396649 h 3833160"/>
              <a:gd name="connsiteX403" fmla="*/ 774834 w 1912672"/>
              <a:gd name="connsiteY403" fmla="*/ 1383318 h 3833160"/>
              <a:gd name="connsiteX404" fmla="*/ 745342 w 1912672"/>
              <a:gd name="connsiteY404" fmla="*/ 1377829 h 3833160"/>
              <a:gd name="connsiteX405" fmla="*/ 714918 w 1912672"/>
              <a:gd name="connsiteY405" fmla="*/ 1377829 h 3833160"/>
              <a:gd name="connsiteX406" fmla="*/ 683187 w 1912672"/>
              <a:gd name="connsiteY406" fmla="*/ 1381750 h 3833160"/>
              <a:gd name="connsiteX407" fmla="*/ 652016 w 1912672"/>
              <a:gd name="connsiteY407" fmla="*/ 1388023 h 3833160"/>
              <a:gd name="connsiteX408" fmla="*/ 620845 w 1912672"/>
              <a:gd name="connsiteY408" fmla="*/ 1396649 h 3833160"/>
              <a:gd name="connsiteX409" fmla="*/ 589860 w 1912672"/>
              <a:gd name="connsiteY409" fmla="*/ 1403446 h 3833160"/>
              <a:gd name="connsiteX410" fmla="*/ 559436 w 1912672"/>
              <a:gd name="connsiteY410" fmla="*/ 1410503 h 3833160"/>
              <a:gd name="connsiteX411" fmla="*/ 531438 w 1912672"/>
              <a:gd name="connsiteY411" fmla="*/ 1414424 h 3833160"/>
              <a:gd name="connsiteX412" fmla="*/ 467602 w 1912672"/>
              <a:gd name="connsiteY412" fmla="*/ 1417561 h 3833160"/>
              <a:gd name="connsiteX413" fmla="*/ 405447 w 1912672"/>
              <a:gd name="connsiteY413" fmla="*/ 1414424 h 3833160"/>
              <a:gd name="connsiteX414" fmla="*/ 347958 w 1912672"/>
              <a:gd name="connsiteY414" fmla="*/ 1407367 h 3833160"/>
              <a:gd name="connsiteX415" fmla="*/ 292708 w 1912672"/>
              <a:gd name="connsiteY415" fmla="*/ 1397433 h 3833160"/>
              <a:gd name="connsiteX416" fmla="*/ 238952 w 1912672"/>
              <a:gd name="connsiteY416" fmla="*/ 1384886 h 3833160"/>
              <a:gd name="connsiteX417" fmla="*/ 187622 w 1912672"/>
              <a:gd name="connsiteY417" fmla="*/ 1372339 h 3833160"/>
              <a:gd name="connsiteX418" fmla="*/ 139466 w 1912672"/>
              <a:gd name="connsiteY418" fmla="*/ 1358485 h 3833160"/>
              <a:gd name="connsiteX419" fmla="*/ 142639 w 1912672"/>
              <a:gd name="connsiteY419" fmla="*/ 1342801 h 3833160"/>
              <a:gd name="connsiteX420" fmla="*/ 208714 w 1912672"/>
              <a:gd name="connsiteY420" fmla="*/ 1352212 h 3833160"/>
              <a:gd name="connsiteX421" fmla="*/ 274043 w 1912672"/>
              <a:gd name="connsiteY421" fmla="*/ 1358485 h 3833160"/>
              <a:gd name="connsiteX422" fmla="*/ 337878 w 1912672"/>
              <a:gd name="connsiteY422" fmla="*/ 1360838 h 3833160"/>
              <a:gd name="connsiteX423" fmla="*/ 400034 w 1912672"/>
              <a:gd name="connsiteY423" fmla="*/ 1358485 h 3833160"/>
              <a:gd name="connsiteX424" fmla="*/ 460696 w 1912672"/>
              <a:gd name="connsiteY424" fmla="*/ 1349859 h 3833160"/>
              <a:gd name="connsiteX425" fmla="*/ 519865 w 1912672"/>
              <a:gd name="connsiteY425" fmla="*/ 1336528 h 3833160"/>
              <a:gd name="connsiteX426" fmla="*/ 576608 w 1912672"/>
              <a:gd name="connsiteY426" fmla="*/ 1318753 h 3833160"/>
              <a:gd name="connsiteX427" fmla="*/ 630177 w 1912672"/>
              <a:gd name="connsiteY427" fmla="*/ 1292874 h 3833160"/>
              <a:gd name="connsiteX428" fmla="*/ 699426 w 1912672"/>
              <a:gd name="connsiteY428" fmla="*/ 1258631 h 3833160"/>
              <a:gd name="connsiteX429" fmla="*/ 572688 w 1912672"/>
              <a:gd name="connsiteY429" fmla="*/ 1147276 h 3833160"/>
              <a:gd name="connsiteX430" fmla="*/ 459203 w 1912672"/>
              <a:gd name="connsiteY430" fmla="*/ 1022589 h 3833160"/>
              <a:gd name="connsiteX431" fmla="*/ 396861 w 1912672"/>
              <a:gd name="connsiteY431" fmla="*/ 1029647 h 3833160"/>
              <a:gd name="connsiteX432" fmla="*/ 336198 w 1912672"/>
              <a:gd name="connsiteY432" fmla="*/ 1029647 h 3833160"/>
              <a:gd name="connsiteX433" fmla="*/ 280949 w 1912672"/>
              <a:gd name="connsiteY433" fmla="*/ 1022589 h 3833160"/>
              <a:gd name="connsiteX434" fmla="*/ 228873 w 1912672"/>
              <a:gd name="connsiteY434" fmla="*/ 1007951 h 3833160"/>
              <a:gd name="connsiteX435" fmla="*/ 180716 w 1912672"/>
              <a:gd name="connsiteY435" fmla="*/ 986777 h 3833160"/>
              <a:gd name="connsiteX436" fmla="*/ 138719 w 1912672"/>
              <a:gd name="connsiteY436" fmla="*/ 960376 h 3833160"/>
              <a:gd name="connsiteX437" fmla="*/ 101389 w 1912672"/>
              <a:gd name="connsiteY437" fmla="*/ 927701 h 3833160"/>
              <a:gd name="connsiteX438" fmla="*/ 70218 w 1912672"/>
              <a:gd name="connsiteY438" fmla="*/ 889537 h 3833160"/>
              <a:gd name="connsiteX439" fmla="*/ 46139 w 1912672"/>
              <a:gd name="connsiteY439" fmla="*/ 848236 h 3833160"/>
              <a:gd name="connsiteX440" fmla="*/ 49312 w 1912672"/>
              <a:gd name="connsiteY440" fmla="*/ 841179 h 3833160"/>
              <a:gd name="connsiteX441" fmla="*/ 59392 w 1912672"/>
              <a:gd name="connsiteY441" fmla="*/ 848236 h 3833160"/>
              <a:gd name="connsiteX442" fmla="*/ 71897 w 1912672"/>
              <a:gd name="connsiteY442" fmla="*/ 875422 h 3833160"/>
              <a:gd name="connsiteX443" fmla="*/ 92056 w 1912672"/>
              <a:gd name="connsiteY443" fmla="*/ 898948 h 3833160"/>
              <a:gd name="connsiteX444" fmla="*/ 116881 w 1912672"/>
              <a:gd name="connsiteY444" fmla="*/ 922212 h 3833160"/>
              <a:gd name="connsiteX445" fmla="*/ 146559 w 1912672"/>
              <a:gd name="connsiteY445" fmla="*/ 940248 h 3833160"/>
              <a:gd name="connsiteX446" fmla="*/ 180716 w 1912672"/>
              <a:gd name="connsiteY446" fmla="*/ 955671 h 3833160"/>
              <a:gd name="connsiteX447" fmla="*/ 216554 w 1912672"/>
              <a:gd name="connsiteY447" fmla="*/ 967434 h 3833160"/>
              <a:gd name="connsiteX448" fmla="*/ 254631 w 1912672"/>
              <a:gd name="connsiteY448" fmla="*/ 974492 h 3833160"/>
              <a:gd name="connsiteX449" fmla="*/ 294201 w 1912672"/>
              <a:gd name="connsiteY449" fmla="*/ 976844 h 3833160"/>
              <a:gd name="connsiteX450" fmla="*/ 332279 w 1912672"/>
              <a:gd name="connsiteY450" fmla="*/ 976060 h 3833160"/>
              <a:gd name="connsiteX451" fmla="*/ 353371 w 1912672"/>
              <a:gd name="connsiteY451" fmla="*/ 972923 h 3833160"/>
              <a:gd name="connsiteX452" fmla="*/ 372036 w 1912672"/>
              <a:gd name="connsiteY452" fmla="*/ 972923 h 3833160"/>
              <a:gd name="connsiteX453" fmla="*/ 388275 w 1912672"/>
              <a:gd name="connsiteY453" fmla="*/ 969786 h 3833160"/>
              <a:gd name="connsiteX454" fmla="*/ 403954 w 1912672"/>
              <a:gd name="connsiteY454" fmla="*/ 965865 h 3833160"/>
              <a:gd name="connsiteX455" fmla="*/ 417206 w 1912672"/>
              <a:gd name="connsiteY455" fmla="*/ 957239 h 3833160"/>
              <a:gd name="connsiteX456" fmla="*/ 379875 w 1912672"/>
              <a:gd name="connsiteY456" fmla="*/ 886400 h 3833160"/>
              <a:gd name="connsiteX457" fmla="*/ 347958 w 1912672"/>
              <a:gd name="connsiteY457" fmla="*/ 817130 h 3833160"/>
              <a:gd name="connsiteX458" fmla="*/ 317533 w 1912672"/>
              <a:gd name="connsiteY458" fmla="*/ 744723 h 3833160"/>
              <a:gd name="connsiteX459" fmla="*/ 291215 w 1912672"/>
              <a:gd name="connsiteY459" fmla="*/ 669963 h 3833160"/>
              <a:gd name="connsiteX460" fmla="*/ 265457 w 1912672"/>
              <a:gd name="connsiteY460" fmla="*/ 588930 h 3833160"/>
              <a:gd name="connsiteX461" fmla="*/ 241379 w 1912672"/>
              <a:gd name="connsiteY461" fmla="*/ 501623 h 3833160"/>
              <a:gd name="connsiteX462" fmla="*/ 238952 w 1912672"/>
              <a:gd name="connsiteY462" fmla="*/ 485939 h 3833160"/>
              <a:gd name="connsiteX463" fmla="*/ 232793 w 1912672"/>
              <a:gd name="connsiteY463" fmla="*/ 464243 h 3833160"/>
              <a:gd name="connsiteX464" fmla="*/ 228873 w 1912672"/>
              <a:gd name="connsiteY464" fmla="*/ 440194 h 3833160"/>
              <a:gd name="connsiteX465" fmla="*/ 223460 w 1912672"/>
              <a:gd name="connsiteY465" fmla="*/ 415884 h 3833160"/>
              <a:gd name="connsiteX466" fmla="*/ 218794 w 1912672"/>
              <a:gd name="connsiteY466" fmla="*/ 389483 h 3833160"/>
              <a:gd name="connsiteX467" fmla="*/ 217300 w 1912672"/>
              <a:gd name="connsiteY467" fmla="*/ 365173 h 3833160"/>
              <a:gd name="connsiteX468" fmla="*/ 217300 w 1912672"/>
              <a:gd name="connsiteY468" fmla="*/ 342693 h 3833160"/>
              <a:gd name="connsiteX469" fmla="*/ 220287 w 1912672"/>
              <a:gd name="connsiteY469" fmla="*/ 322565 h 3833160"/>
              <a:gd name="connsiteX470" fmla="*/ 225886 w 1912672"/>
              <a:gd name="connsiteY470" fmla="*/ 308450 h 3833160"/>
              <a:gd name="connsiteX471" fmla="*/ 232793 w 1912672"/>
              <a:gd name="connsiteY471" fmla="*/ 311586 h 3833160"/>
              <a:gd name="connsiteX472" fmla="*/ 238952 w 1912672"/>
              <a:gd name="connsiteY472" fmla="*/ 391051 h 3833160"/>
              <a:gd name="connsiteX473" fmla="*/ 252951 w 1912672"/>
              <a:gd name="connsiteY473" fmla="*/ 470516 h 3833160"/>
              <a:gd name="connsiteX474" fmla="*/ 274043 w 1912672"/>
              <a:gd name="connsiteY474" fmla="*/ 548413 h 3833160"/>
              <a:gd name="connsiteX475" fmla="*/ 299614 w 1912672"/>
              <a:gd name="connsiteY475" fmla="*/ 620036 h 3833160"/>
              <a:gd name="connsiteX476" fmla="*/ 327612 w 1912672"/>
              <a:gd name="connsiteY476" fmla="*/ 686954 h 3833160"/>
              <a:gd name="connsiteX477" fmla="*/ 353371 w 1912672"/>
              <a:gd name="connsiteY477" fmla="*/ 730607 h 3833160"/>
              <a:gd name="connsiteX478" fmla="*/ 350197 w 1912672"/>
              <a:gd name="connsiteY478" fmla="*/ 732176 h 3833160"/>
              <a:gd name="connsiteX479" fmla="*/ 350197 w 1912672"/>
              <a:gd name="connsiteY479" fmla="*/ 733744 h 3833160"/>
              <a:gd name="connsiteX480" fmla="*/ 351877 w 1912672"/>
              <a:gd name="connsiteY480" fmla="*/ 735313 h 3833160"/>
              <a:gd name="connsiteX481" fmla="*/ 353371 w 1912672"/>
              <a:gd name="connsiteY481" fmla="*/ 736097 h 3833160"/>
              <a:gd name="connsiteX482" fmla="*/ 356544 w 1912672"/>
              <a:gd name="connsiteY482" fmla="*/ 737665 h 3833160"/>
              <a:gd name="connsiteX483" fmla="*/ 357290 w 1912672"/>
              <a:gd name="connsiteY483" fmla="*/ 740802 h 3833160"/>
              <a:gd name="connsiteX484" fmla="*/ 358784 w 1912672"/>
              <a:gd name="connsiteY484" fmla="*/ 742370 h 3833160"/>
              <a:gd name="connsiteX485" fmla="*/ 360277 w 1912672"/>
              <a:gd name="connsiteY485" fmla="*/ 744723 h 3833160"/>
              <a:gd name="connsiteX486" fmla="*/ 360277 w 1912672"/>
              <a:gd name="connsiteY486" fmla="*/ 743154 h 3833160"/>
              <a:gd name="connsiteX487" fmla="*/ 358784 w 1912672"/>
              <a:gd name="connsiteY487" fmla="*/ 742370 h 3833160"/>
              <a:gd name="connsiteX488" fmla="*/ 353371 w 1912672"/>
              <a:gd name="connsiteY488" fmla="*/ 730607 h 3833160"/>
              <a:gd name="connsiteX489" fmla="*/ 372036 w 1912672"/>
              <a:gd name="connsiteY489" fmla="*/ 716492 h 3833160"/>
              <a:gd name="connsiteX490" fmla="*/ 389955 w 1912672"/>
              <a:gd name="connsiteY490" fmla="*/ 692443 h 3833160"/>
              <a:gd name="connsiteX491" fmla="*/ 406940 w 1912672"/>
              <a:gd name="connsiteY491" fmla="*/ 664474 h 3833160"/>
              <a:gd name="connsiteX492" fmla="*/ 422619 w 1912672"/>
              <a:gd name="connsiteY492" fmla="*/ 630231 h 3833160"/>
              <a:gd name="connsiteX493" fmla="*/ 436618 w 1912672"/>
              <a:gd name="connsiteY493" fmla="*/ 592066 h 3833160"/>
              <a:gd name="connsiteX494" fmla="*/ 449870 w 1912672"/>
              <a:gd name="connsiteY494" fmla="*/ 552334 h 3833160"/>
              <a:gd name="connsiteX495" fmla="*/ 460696 w 1912672"/>
              <a:gd name="connsiteY495" fmla="*/ 511033 h 3833160"/>
              <a:gd name="connsiteX496" fmla="*/ 470776 w 1912672"/>
              <a:gd name="connsiteY496" fmla="*/ 471301 h 3833160"/>
              <a:gd name="connsiteX497" fmla="*/ 479362 w 1912672"/>
              <a:gd name="connsiteY497" fmla="*/ 433136 h 3833160"/>
              <a:gd name="connsiteX498" fmla="*/ 480855 w 1912672"/>
              <a:gd name="connsiteY498" fmla="*/ 484370 h 3833160"/>
              <a:gd name="connsiteX499" fmla="*/ 479362 w 1912672"/>
              <a:gd name="connsiteY499" fmla="*/ 531161 h 3833160"/>
              <a:gd name="connsiteX500" fmla="*/ 472269 w 1912672"/>
              <a:gd name="connsiteY500" fmla="*/ 574814 h 3833160"/>
              <a:gd name="connsiteX501" fmla="*/ 462189 w 1912672"/>
              <a:gd name="connsiteY501" fmla="*/ 618468 h 3833160"/>
              <a:gd name="connsiteX502" fmla="*/ 448190 w 1912672"/>
              <a:gd name="connsiteY502" fmla="*/ 659769 h 3833160"/>
              <a:gd name="connsiteX503" fmla="*/ 428032 w 1912672"/>
              <a:gd name="connsiteY503" fmla="*/ 701069 h 3833160"/>
              <a:gd name="connsiteX504" fmla="*/ 381369 w 1912672"/>
              <a:gd name="connsiteY504" fmla="*/ 791252 h 3833160"/>
              <a:gd name="connsiteX505" fmla="*/ 429525 w 1912672"/>
              <a:gd name="connsiteY505" fmla="*/ 863920 h 3833160"/>
              <a:gd name="connsiteX506" fmla="*/ 481601 w 1912672"/>
              <a:gd name="connsiteY506" fmla="*/ 931622 h 3833160"/>
              <a:gd name="connsiteX507" fmla="*/ 538531 w 1912672"/>
              <a:gd name="connsiteY507" fmla="*/ 995403 h 3833160"/>
              <a:gd name="connsiteX508" fmla="*/ 599193 w 1912672"/>
              <a:gd name="connsiteY508" fmla="*/ 1053957 h 3833160"/>
              <a:gd name="connsiteX509" fmla="*/ 816831 w 1912672"/>
              <a:gd name="connsiteY509" fmla="*/ 1205045 h 3833160"/>
              <a:gd name="connsiteX510" fmla="*/ 823924 w 1912672"/>
              <a:gd name="connsiteY510" fmla="*/ 1199555 h 3833160"/>
              <a:gd name="connsiteX511" fmla="*/ 806005 w 1912672"/>
              <a:gd name="connsiteY511" fmla="*/ 1132637 h 3833160"/>
              <a:gd name="connsiteX512" fmla="*/ 792006 w 1912672"/>
              <a:gd name="connsiteY512" fmla="*/ 1060753 h 3833160"/>
              <a:gd name="connsiteX513" fmla="*/ 780247 w 1912672"/>
              <a:gd name="connsiteY513" fmla="*/ 982856 h 3833160"/>
              <a:gd name="connsiteX514" fmla="*/ 774834 w 1912672"/>
              <a:gd name="connsiteY514" fmla="*/ 903391 h 3833160"/>
              <a:gd name="connsiteX515" fmla="*/ 770167 w 1912672"/>
              <a:gd name="connsiteY515" fmla="*/ 820267 h 3833160"/>
              <a:gd name="connsiteX516" fmla="*/ 770167 w 1912672"/>
              <a:gd name="connsiteY516" fmla="*/ 735313 h 3833160"/>
              <a:gd name="connsiteX517" fmla="*/ 773340 w 1912672"/>
              <a:gd name="connsiteY517" fmla="*/ 649574 h 3833160"/>
              <a:gd name="connsiteX518" fmla="*/ 780247 w 1912672"/>
              <a:gd name="connsiteY518" fmla="*/ 564620 h 3833160"/>
              <a:gd name="connsiteX519" fmla="*/ 790513 w 1912672"/>
              <a:gd name="connsiteY519" fmla="*/ 479927 h 3833160"/>
              <a:gd name="connsiteX520" fmla="*/ 801338 w 1912672"/>
              <a:gd name="connsiteY520" fmla="*/ 398109 h 3833160"/>
              <a:gd name="connsiteX521" fmla="*/ 816831 w 1912672"/>
              <a:gd name="connsiteY521" fmla="*/ 318644 h 3833160"/>
              <a:gd name="connsiteX522" fmla="*/ 835496 w 1912672"/>
              <a:gd name="connsiteY522" fmla="*/ 243884 h 3833160"/>
              <a:gd name="connsiteX523" fmla="*/ 854908 w 1912672"/>
              <a:gd name="connsiteY523" fmla="*/ 173046 h 3833160"/>
              <a:gd name="connsiteX524" fmla="*/ 877493 w 1912672"/>
              <a:gd name="connsiteY524" fmla="*/ 109003 h 3833160"/>
              <a:gd name="connsiteX525" fmla="*/ 901571 w 1912672"/>
              <a:gd name="connsiteY525" fmla="*/ 50711 h 3833160"/>
              <a:gd name="connsiteX526" fmla="*/ 930503 w 1912672"/>
              <a:gd name="connsiteY526" fmla="*/ 0 h 3833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Lst>
            <a:rect l="l" t="t" r="r" b="b"/>
            <a:pathLst>
              <a:path w="1912672" h="3833160">
                <a:moveTo>
                  <a:pt x="930503" y="0"/>
                </a:moveTo>
                <a:cubicBezTo>
                  <a:pt x="929383" y="4182"/>
                  <a:pt x="928449" y="8365"/>
                  <a:pt x="927329" y="12547"/>
                </a:cubicBezTo>
                <a:cubicBezTo>
                  <a:pt x="926770" y="15423"/>
                  <a:pt x="926396" y="18037"/>
                  <a:pt x="925836" y="20912"/>
                </a:cubicBezTo>
                <a:lnTo>
                  <a:pt x="924156" y="26401"/>
                </a:lnTo>
                <a:lnTo>
                  <a:pt x="924156" y="29538"/>
                </a:lnTo>
                <a:lnTo>
                  <a:pt x="925836" y="31106"/>
                </a:lnTo>
                <a:lnTo>
                  <a:pt x="925836" y="32675"/>
                </a:lnTo>
                <a:lnTo>
                  <a:pt x="927329" y="32675"/>
                </a:lnTo>
                <a:lnTo>
                  <a:pt x="927329" y="35027"/>
                </a:lnTo>
                <a:cubicBezTo>
                  <a:pt x="926770" y="36596"/>
                  <a:pt x="926396" y="38164"/>
                  <a:pt x="925836" y="39733"/>
                </a:cubicBezTo>
                <a:lnTo>
                  <a:pt x="924156" y="46790"/>
                </a:lnTo>
                <a:lnTo>
                  <a:pt x="921917" y="57769"/>
                </a:lnTo>
                <a:cubicBezTo>
                  <a:pt x="920423" y="62997"/>
                  <a:pt x="918743" y="67964"/>
                  <a:pt x="917250" y="73192"/>
                </a:cubicBezTo>
                <a:cubicBezTo>
                  <a:pt x="914824" y="80511"/>
                  <a:pt x="912584" y="87830"/>
                  <a:pt x="910157" y="95149"/>
                </a:cubicBezTo>
                <a:cubicBezTo>
                  <a:pt x="907918" y="104037"/>
                  <a:pt x="905491" y="112663"/>
                  <a:pt x="903251" y="121550"/>
                </a:cubicBezTo>
                <a:cubicBezTo>
                  <a:pt x="899518" y="133052"/>
                  <a:pt x="895972" y="144292"/>
                  <a:pt x="892239" y="155793"/>
                </a:cubicBezTo>
                <a:cubicBezTo>
                  <a:pt x="887946" y="169647"/>
                  <a:pt x="883466" y="183240"/>
                  <a:pt x="879173" y="197094"/>
                </a:cubicBezTo>
                <a:cubicBezTo>
                  <a:pt x="873947" y="218529"/>
                  <a:pt x="868720" y="240225"/>
                  <a:pt x="863494" y="261659"/>
                </a:cubicBezTo>
                <a:cubicBezTo>
                  <a:pt x="859948" y="284662"/>
                  <a:pt x="856215" y="307927"/>
                  <a:pt x="852668" y="330930"/>
                </a:cubicBezTo>
                <a:cubicBezTo>
                  <a:pt x="849868" y="354717"/>
                  <a:pt x="846882" y="378243"/>
                  <a:pt x="844082" y="402030"/>
                </a:cubicBezTo>
                <a:cubicBezTo>
                  <a:pt x="840162" y="427124"/>
                  <a:pt x="836429" y="452480"/>
                  <a:pt x="832510" y="477574"/>
                </a:cubicBezTo>
                <a:cubicBezTo>
                  <a:pt x="831950" y="483063"/>
                  <a:pt x="831390" y="488291"/>
                  <a:pt x="830830" y="493781"/>
                </a:cubicBezTo>
                <a:lnTo>
                  <a:pt x="828590" y="518091"/>
                </a:lnTo>
                <a:cubicBezTo>
                  <a:pt x="828030" y="526717"/>
                  <a:pt x="827470" y="535082"/>
                  <a:pt x="826910" y="543708"/>
                </a:cubicBezTo>
                <a:cubicBezTo>
                  <a:pt x="826350" y="553118"/>
                  <a:pt x="825977" y="562267"/>
                  <a:pt x="825417" y="571677"/>
                </a:cubicBezTo>
                <a:lnTo>
                  <a:pt x="825417" y="600431"/>
                </a:lnTo>
                <a:cubicBezTo>
                  <a:pt x="826537" y="609057"/>
                  <a:pt x="827470" y="617683"/>
                  <a:pt x="828590" y="626310"/>
                </a:cubicBezTo>
                <a:cubicBezTo>
                  <a:pt x="829896" y="633890"/>
                  <a:pt x="831203" y="641209"/>
                  <a:pt x="832510" y="648790"/>
                </a:cubicBezTo>
                <a:cubicBezTo>
                  <a:pt x="834749" y="654018"/>
                  <a:pt x="837176" y="659246"/>
                  <a:pt x="839416" y="664474"/>
                </a:cubicBezTo>
                <a:lnTo>
                  <a:pt x="876746" y="661337"/>
                </a:lnTo>
                <a:lnTo>
                  <a:pt x="913330" y="648790"/>
                </a:lnTo>
                <a:lnTo>
                  <a:pt x="948235" y="628662"/>
                </a:lnTo>
                <a:lnTo>
                  <a:pt x="984072" y="600431"/>
                </a:lnTo>
                <a:lnTo>
                  <a:pt x="1016736" y="567756"/>
                </a:lnTo>
                <a:lnTo>
                  <a:pt x="1048654" y="528024"/>
                </a:lnTo>
                <a:lnTo>
                  <a:pt x="1078892" y="485939"/>
                </a:lnTo>
                <a:lnTo>
                  <a:pt x="1106890" y="441763"/>
                </a:lnTo>
                <a:lnTo>
                  <a:pt x="1134141" y="394972"/>
                </a:lnTo>
                <a:lnTo>
                  <a:pt x="1157473" y="346614"/>
                </a:lnTo>
                <a:lnTo>
                  <a:pt x="1179311" y="299824"/>
                </a:lnTo>
                <a:cubicBezTo>
                  <a:pt x="1185284" y="284662"/>
                  <a:pt x="1191257" y="269763"/>
                  <a:pt x="1197230" y="254602"/>
                </a:cubicBezTo>
                <a:lnTo>
                  <a:pt x="1205816" y="254602"/>
                </a:lnTo>
                <a:lnTo>
                  <a:pt x="1205816" y="259307"/>
                </a:lnTo>
                <a:cubicBezTo>
                  <a:pt x="1201150" y="274468"/>
                  <a:pt x="1196484" y="289368"/>
                  <a:pt x="1191817" y="304529"/>
                </a:cubicBezTo>
                <a:cubicBezTo>
                  <a:pt x="1186591" y="320213"/>
                  <a:pt x="1181365" y="335635"/>
                  <a:pt x="1176138" y="351319"/>
                </a:cubicBezTo>
                <a:cubicBezTo>
                  <a:pt x="1170539" y="366480"/>
                  <a:pt x="1164752" y="381380"/>
                  <a:pt x="1159153" y="396541"/>
                </a:cubicBezTo>
                <a:lnTo>
                  <a:pt x="1141981" y="440194"/>
                </a:lnTo>
                <a:cubicBezTo>
                  <a:pt x="1136008" y="454310"/>
                  <a:pt x="1130035" y="468687"/>
                  <a:pt x="1124062" y="482802"/>
                </a:cubicBezTo>
                <a:lnTo>
                  <a:pt x="1103903" y="522535"/>
                </a:lnTo>
                <a:lnTo>
                  <a:pt x="1082812" y="560699"/>
                </a:lnTo>
                <a:lnTo>
                  <a:pt x="1057240" y="595726"/>
                </a:lnTo>
                <a:lnTo>
                  <a:pt x="1030735" y="630231"/>
                </a:lnTo>
                <a:lnTo>
                  <a:pt x="999564" y="658200"/>
                </a:lnTo>
                <a:lnTo>
                  <a:pt x="963914" y="683817"/>
                </a:lnTo>
                <a:lnTo>
                  <a:pt x="924156" y="706559"/>
                </a:lnTo>
                <a:lnTo>
                  <a:pt x="882159" y="723550"/>
                </a:lnTo>
                <a:lnTo>
                  <a:pt x="832510" y="735313"/>
                </a:lnTo>
                <a:cubicBezTo>
                  <a:pt x="833070" y="762498"/>
                  <a:pt x="833443" y="789945"/>
                  <a:pt x="834003" y="817130"/>
                </a:cubicBezTo>
                <a:cubicBezTo>
                  <a:pt x="836243" y="843008"/>
                  <a:pt x="838669" y="869148"/>
                  <a:pt x="840909" y="895027"/>
                </a:cubicBezTo>
                <a:cubicBezTo>
                  <a:pt x="844829" y="919598"/>
                  <a:pt x="848748" y="944431"/>
                  <a:pt x="852668" y="969002"/>
                </a:cubicBezTo>
                <a:cubicBezTo>
                  <a:pt x="857894" y="992267"/>
                  <a:pt x="862934" y="1015792"/>
                  <a:pt x="868160" y="1039057"/>
                </a:cubicBezTo>
                <a:cubicBezTo>
                  <a:pt x="874693" y="1061276"/>
                  <a:pt x="881039" y="1083756"/>
                  <a:pt x="887572" y="1105975"/>
                </a:cubicBezTo>
                <a:cubicBezTo>
                  <a:pt x="894665" y="1127409"/>
                  <a:pt x="901571" y="1148583"/>
                  <a:pt x="908664" y="1170017"/>
                </a:cubicBezTo>
                <a:lnTo>
                  <a:pt x="932742" y="1230662"/>
                </a:lnTo>
                <a:lnTo>
                  <a:pt x="956821" y="1289738"/>
                </a:lnTo>
                <a:cubicBezTo>
                  <a:pt x="959247" y="1294443"/>
                  <a:pt x="961487" y="1299148"/>
                  <a:pt x="963914" y="1303853"/>
                </a:cubicBezTo>
                <a:lnTo>
                  <a:pt x="970073" y="1321105"/>
                </a:lnTo>
                <a:cubicBezTo>
                  <a:pt x="972873" y="1327379"/>
                  <a:pt x="975859" y="1333391"/>
                  <a:pt x="978659" y="1339665"/>
                </a:cubicBezTo>
                <a:lnTo>
                  <a:pt x="986499" y="1359269"/>
                </a:lnTo>
                <a:cubicBezTo>
                  <a:pt x="989858" y="1365543"/>
                  <a:pt x="993218" y="1371555"/>
                  <a:pt x="996578" y="1377829"/>
                </a:cubicBezTo>
                <a:cubicBezTo>
                  <a:pt x="1000498" y="1383057"/>
                  <a:pt x="1004231" y="1388285"/>
                  <a:pt x="1008150" y="1393512"/>
                </a:cubicBezTo>
                <a:cubicBezTo>
                  <a:pt x="1012817" y="1398218"/>
                  <a:pt x="1017483" y="1402661"/>
                  <a:pt x="1022149" y="1407367"/>
                </a:cubicBezTo>
                <a:lnTo>
                  <a:pt x="1037828" y="1417561"/>
                </a:lnTo>
                <a:lnTo>
                  <a:pt x="1056494" y="1421482"/>
                </a:lnTo>
                <a:lnTo>
                  <a:pt x="1075906" y="1420698"/>
                </a:lnTo>
                <a:lnTo>
                  <a:pt x="1110810" y="1408935"/>
                </a:lnTo>
                <a:lnTo>
                  <a:pt x="1141981" y="1389592"/>
                </a:lnTo>
                <a:lnTo>
                  <a:pt x="1172219" y="1365282"/>
                </a:lnTo>
                <a:lnTo>
                  <a:pt x="1197230" y="1336528"/>
                </a:lnTo>
                <a:lnTo>
                  <a:pt x="1221308" y="1305421"/>
                </a:lnTo>
                <a:cubicBezTo>
                  <a:pt x="1228775" y="1294443"/>
                  <a:pt x="1236427" y="1283725"/>
                  <a:pt x="1243893" y="1272747"/>
                </a:cubicBezTo>
                <a:lnTo>
                  <a:pt x="1264052" y="1241640"/>
                </a:lnTo>
                <a:cubicBezTo>
                  <a:pt x="1269838" y="1231707"/>
                  <a:pt x="1275438" y="1221774"/>
                  <a:pt x="1281224" y="1211841"/>
                </a:cubicBezTo>
                <a:lnTo>
                  <a:pt x="1319301" y="1144139"/>
                </a:lnTo>
                <a:lnTo>
                  <a:pt x="1355885" y="1067811"/>
                </a:lnTo>
                <a:lnTo>
                  <a:pt x="1392469" y="984425"/>
                </a:lnTo>
                <a:lnTo>
                  <a:pt x="1426627" y="893458"/>
                </a:lnTo>
                <a:cubicBezTo>
                  <a:pt x="1437080" y="861568"/>
                  <a:pt x="1447346" y="829416"/>
                  <a:pt x="1457798" y="797525"/>
                </a:cubicBezTo>
                <a:lnTo>
                  <a:pt x="1485796" y="695580"/>
                </a:lnTo>
                <a:cubicBezTo>
                  <a:pt x="1494382" y="660030"/>
                  <a:pt x="1502782" y="624480"/>
                  <a:pt x="1511368" y="588930"/>
                </a:cubicBezTo>
                <a:cubicBezTo>
                  <a:pt x="1517527" y="552073"/>
                  <a:pt x="1523873" y="515215"/>
                  <a:pt x="1530033" y="478358"/>
                </a:cubicBezTo>
                <a:cubicBezTo>
                  <a:pt x="1534699" y="440717"/>
                  <a:pt x="1539366" y="402814"/>
                  <a:pt x="1544032" y="365173"/>
                </a:cubicBezTo>
                <a:cubicBezTo>
                  <a:pt x="1546832" y="326486"/>
                  <a:pt x="1549818" y="288061"/>
                  <a:pt x="1552618" y="249374"/>
                </a:cubicBezTo>
                <a:cubicBezTo>
                  <a:pt x="1554858" y="251204"/>
                  <a:pt x="1557284" y="252772"/>
                  <a:pt x="1559524" y="254602"/>
                </a:cubicBezTo>
                <a:lnTo>
                  <a:pt x="1565124" y="267933"/>
                </a:lnTo>
                <a:cubicBezTo>
                  <a:pt x="1566617" y="274468"/>
                  <a:pt x="1568297" y="281003"/>
                  <a:pt x="1569790" y="287538"/>
                </a:cubicBezTo>
                <a:cubicBezTo>
                  <a:pt x="1570537" y="296164"/>
                  <a:pt x="1571283" y="304529"/>
                  <a:pt x="1572030" y="313155"/>
                </a:cubicBezTo>
                <a:cubicBezTo>
                  <a:pt x="1572590" y="323088"/>
                  <a:pt x="1572963" y="332760"/>
                  <a:pt x="1573523" y="342693"/>
                </a:cubicBezTo>
                <a:lnTo>
                  <a:pt x="1573523" y="376936"/>
                </a:lnTo>
                <a:lnTo>
                  <a:pt x="1573523" y="413532"/>
                </a:lnTo>
                <a:cubicBezTo>
                  <a:pt x="1572963" y="426863"/>
                  <a:pt x="1572590" y="439933"/>
                  <a:pt x="1572030" y="453264"/>
                </a:cubicBezTo>
                <a:cubicBezTo>
                  <a:pt x="1571283" y="466857"/>
                  <a:pt x="1570537" y="480188"/>
                  <a:pt x="1569790" y="493781"/>
                </a:cubicBezTo>
                <a:cubicBezTo>
                  <a:pt x="1568670" y="507635"/>
                  <a:pt x="1567737" y="521228"/>
                  <a:pt x="1566617" y="535082"/>
                </a:cubicBezTo>
                <a:cubicBezTo>
                  <a:pt x="1565124" y="548936"/>
                  <a:pt x="1563444" y="562528"/>
                  <a:pt x="1561951" y="576383"/>
                </a:cubicBezTo>
                <a:cubicBezTo>
                  <a:pt x="1561204" y="589714"/>
                  <a:pt x="1560271" y="602784"/>
                  <a:pt x="1559524" y="616115"/>
                </a:cubicBezTo>
                <a:cubicBezTo>
                  <a:pt x="1558031" y="628401"/>
                  <a:pt x="1556351" y="640425"/>
                  <a:pt x="1554858" y="652711"/>
                </a:cubicBezTo>
                <a:cubicBezTo>
                  <a:pt x="1553551" y="664212"/>
                  <a:pt x="1552431" y="675452"/>
                  <a:pt x="1551125" y="686954"/>
                </a:cubicBezTo>
                <a:cubicBezTo>
                  <a:pt x="1549632" y="696887"/>
                  <a:pt x="1547952" y="706559"/>
                  <a:pt x="1546458" y="716492"/>
                </a:cubicBezTo>
                <a:lnTo>
                  <a:pt x="1542539" y="740802"/>
                </a:lnTo>
                <a:cubicBezTo>
                  <a:pt x="1541419" y="747337"/>
                  <a:pt x="1540486" y="753610"/>
                  <a:pt x="1539366" y="760145"/>
                </a:cubicBezTo>
                <a:lnTo>
                  <a:pt x="1483370" y="981288"/>
                </a:lnTo>
                <a:lnTo>
                  <a:pt x="1528540" y="976844"/>
                </a:lnTo>
                <a:lnTo>
                  <a:pt x="1570537" y="965865"/>
                </a:lnTo>
                <a:lnTo>
                  <a:pt x="1610107" y="950182"/>
                </a:lnTo>
                <a:lnTo>
                  <a:pt x="1648185" y="930054"/>
                </a:lnTo>
                <a:lnTo>
                  <a:pt x="1682529" y="907312"/>
                </a:lnTo>
                <a:lnTo>
                  <a:pt x="1713513" y="882480"/>
                </a:lnTo>
                <a:lnTo>
                  <a:pt x="1743191" y="856863"/>
                </a:lnTo>
                <a:lnTo>
                  <a:pt x="1770442" y="832553"/>
                </a:lnTo>
                <a:lnTo>
                  <a:pt x="1772682" y="844315"/>
                </a:lnTo>
                <a:cubicBezTo>
                  <a:pt x="1764470" y="857124"/>
                  <a:pt x="1756070" y="869671"/>
                  <a:pt x="1747857" y="882480"/>
                </a:cubicBezTo>
                <a:cubicBezTo>
                  <a:pt x="1737778" y="894765"/>
                  <a:pt x="1727512" y="906790"/>
                  <a:pt x="1717433" y="919075"/>
                </a:cubicBezTo>
                <a:lnTo>
                  <a:pt x="1680849" y="951750"/>
                </a:lnTo>
                <a:lnTo>
                  <a:pt x="1639785" y="981288"/>
                </a:lnTo>
                <a:lnTo>
                  <a:pt x="1596108" y="1007951"/>
                </a:lnTo>
                <a:lnTo>
                  <a:pt x="1549445" y="1031215"/>
                </a:lnTo>
                <a:lnTo>
                  <a:pt x="1501288" y="1049251"/>
                </a:lnTo>
                <a:lnTo>
                  <a:pt x="1452199" y="1062321"/>
                </a:lnTo>
                <a:lnTo>
                  <a:pt x="1442119" y="1093689"/>
                </a:lnTo>
                <a:cubicBezTo>
                  <a:pt x="1437453" y="1105975"/>
                  <a:pt x="1432787" y="1117999"/>
                  <a:pt x="1428120" y="1130285"/>
                </a:cubicBezTo>
                <a:lnTo>
                  <a:pt x="1412628" y="1168449"/>
                </a:lnTo>
                <a:lnTo>
                  <a:pt x="1392469" y="1209750"/>
                </a:lnTo>
                <a:cubicBezTo>
                  <a:pt x="1385377" y="1224127"/>
                  <a:pt x="1378470" y="1238765"/>
                  <a:pt x="1371378" y="1253142"/>
                </a:cubicBezTo>
                <a:cubicBezTo>
                  <a:pt x="1363912" y="1267519"/>
                  <a:pt x="1356259" y="1281634"/>
                  <a:pt x="1348793" y="1296011"/>
                </a:cubicBezTo>
                <a:lnTo>
                  <a:pt x="1324714" y="1336528"/>
                </a:lnTo>
                <a:lnTo>
                  <a:pt x="1300636" y="1376260"/>
                </a:lnTo>
                <a:cubicBezTo>
                  <a:pt x="1293170" y="1388546"/>
                  <a:pt x="1285517" y="1400570"/>
                  <a:pt x="1278051" y="1412856"/>
                </a:cubicBezTo>
                <a:lnTo>
                  <a:pt x="1253973" y="1445531"/>
                </a:lnTo>
                <a:lnTo>
                  <a:pt x="1232881" y="1474546"/>
                </a:lnTo>
                <a:lnTo>
                  <a:pt x="1212722" y="1495458"/>
                </a:lnTo>
                <a:cubicBezTo>
                  <a:pt x="1213842" y="1500686"/>
                  <a:pt x="1214776" y="1505914"/>
                  <a:pt x="1215895" y="1511142"/>
                </a:cubicBezTo>
                <a:cubicBezTo>
                  <a:pt x="1217762" y="1512187"/>
                  <a:pt x="1219442" y="1513233"/>
                  <a:pt x="1221308" y="1514278"/>
                </a:cubicBezTo>
                <a:lnTo>
                  <a:pt x="1255466" y="1504084"/>
                </a:lnTo>
                <a:lnTo>
                  <a:pt x="1289810" y="1499379"/>
                </a:lnTo>
                <a:lnTo>
                  <a:pt x="1326208" y="1499379"/>
                </a:lnTo>
                <a:lnTo>
                  <a:pt x="1361298" y="1500947"/>
                </a:lnTo>
                <a:lnTo>
                  <a:pt x="1398629" y="1502515"/>
                </a:lnTo>
                <a:lnTo>
                  <a:pt x="1432040" y="1502515"/>
                </a:lnTo>
                <a:lnTo>
                  <a:pt x="1464704" y="1498594"/>
                </a:lnTo>
                <a:lnTo>
                  <a:pt x="1530033" y="1482911"/>
                </a:lnTo>
                <a:lnTo>
                  <a:pt x="1590695" y="1462783"/>
                </a:lnTo>
                <a:lnTo>
                  <a:pt x="1647438" y="1438734"/>
                </a:lnTo>
                <a:lnTo>
                  <a:pt x="1699514" y="1408935"/>
                </a:lnTo>
                <a:lnTo>
                  <a:pt x="1747857" y="1376260"/>
                </a:lnTo>
                <a:lnTo>
                  <a:pt x="1791348" y="1338096"/>
                </a:lnTo>
                <a:lnTo>
                  <a:pt x="1831105" y="1298364"/>
                </a:lnTo>
                <a:lnTo>
                  <a:pt x="1867502" y="1253142"/>
                </a:lnTo>
                <a:lnTo>
                  <a:pt x="1900166" y="1205045"/>
                </a:lnTo>
                <a:cubicBezTo>
                  <a:pt x="1904273" y="1208443"/>
                  <a:pt x="1908566" y="1211580"/>
                  <a:pt x="1912672" y="1214978"/>
                </a:cubicBezTo>
                <a:lnTo>
                  <a:pt x="1912672" y="1218114"/>
                </a:lnTo>
                <a:cubicBezTo>
                  <a:pt x="1906699" y="1232753"/>
                  <a:pt x="1900726" y="1247130"/>
                  <a:pt x="1894754" y="1261768"/>
                </a:cubicBezTo>
                <a:lnTo>
                  <a:pt x="1869182" y="1306990"/>
                </a:lnTo>
                <a:lnTo>
                  <a:pt x="1838011" y="1352212"/>
                </a:lnTo>
                <a:lnTo>
                  <a:pt x="1801427" y="1396649"/>
                </a:lnTo>
                <a:lnTo>
                  <a:pt x="1760176" y="1438734"/>
                </a:lnTo>
                <a:lnTo>
                  <a:pt x="1716686" y="1480035"/>
                </a:lnTo>
                <a:lnTo>
                  <a:pt x="1670770" y="1516631"/>
                </a:lnTo>
                <a:lnTo>
                  <a:pt x="1625786" y="1549306"/>
                </a:lnTo>
                <a:lnTo>
                  <a:pt x="1582109" y="1574923"/>
                </a:lnTo>
                <a:lnTo>
                  <a:pt x="1539366" y="1595834"/>
                </a:lnTo>
                <a:lnTo>
                  <a:pt x="1516781" y="1602892"/>
                </a:lnTo>
                <a:lnTo>
                  <a:pt x="1488783" y="1608382"/>
                </a:lnTo>
                <a:lnTo>
                  <a:pt x="1457798" y="1614655"/>
                </a:lnTo>
                <a:lnTo>
                  <a:pt x="1425134" y="1620144"/>
                </a:lnTo>
                <a:lnTo>
                  <a:pt x="1390790" y="1625634"/>
                </a:lnTo>
                <a:lnTo>
                  <a:pt x="1355885" y="1631123"/>
                </a:lnTo>
                <a:lnTo>
                  <a:pt x="1323221" y="1637135"/>
                </a:lnTo>
                <a:lnTo>
                  <a:pt x="1292050" y="1644193"/>
                </a:lnTo>
                <a:lnTo>
                  <a:pt x="1262559" y="1654388"/>
                </a:lnTo>
                <a:lnTo>
                  <a:pt x="1238481" y="1663798"/>
                </a:lnTo>
                <a:cubicBezTo>
                  <a:pt x="1232321" y="1668242"/>
                  <a:pt x="1225975" y="1672424"/>
                  <a:pt x="1219815" y="1676868"/>
                </a:cubicBezTo>
                <a:lnTo>
                  <a:pt x="1205816" y="1692552"/>
                </a:lnTo>
                <a:cubicBezTo>
                  <a:pt x="1198350" y="1707713"/>
                  <a:pt x="1190697" y="1722612"/>
                  <a:pt x="1183231" y="1737774"/>
                </a:cubicBezTo>
                <a:cubicBezTo>
                  <a:pt x="1178005" y="1754242"/>
                  <a:pt x="1172779" y="1770448"/>
                  <a:pt x="1167552" y="1786916"/>
                </a:cubicBezTo>
                <a:cubicBezTo>
                  <a:pt x="1163446" y="1803907"/>
                  <a:pt x="1159339" y="1821159"/>
                  <a:pt x="1155233" y="1838150"/>
                </a:cubicBezTo>
                <a:cubicBezTo>
                  <a:pt x="1152807" y="1855664"/>
                  <a:pt x="1150567" y="1872916"/>
                  <a:pt x="1148140" y="1890430"/>
                </a:cubicBezTo>
                <a:cubicBezTo>
                  <a:pt x="1147207" y="1908728"/>
                  <a:pt x="1146087" y="1927287"/>
                  <a:pt x="1145154" y="1945585"/>
                </a:cubicBezTo>
                <a:cubicBezTo>
                  <a:pt x="1144594" y="1964144"/>
                  <a:pt x="1144034" y="1982442"/>
                  <a:pt x="1143474" y="2001001"/>
                </a:cubicBezTo>
                <a:cubicBezTo>
                  <a:pt x="1144034" y="2019561"/>
                  <a:pt x="1144594" y="2037858"/>
                  <a:pt x="1145154" y="2056418"/>
                </a:cubicBezTo>
                <a:cubicBezTo>
                  <a:pt x="1146087" y="2075238"/>
                  <a:pt x="1147207" y="2094320"/>
                  <a:pt x="1148140" y="2113141"/>
                </a:cubicBezTo>
                <a:cubicBezTo>
                  <a:pt x="1149447" y="2131962"/>
                  <a:pt x="1150753" y="2150521"/>
                  <a:pt x="1152060" y="2169341"/>
                </a:cubicBezTo>
                <a:cubicBezTo>
                  <a:pt x="1153553" y="2187639"/>
                  <a:pt x="1155233" y="2206199"/>
                  <a:pt x="1156726" y="2224496"/>
                </a:cubicBezTo>
                <a:cubicBezTo>
                  <a:pt x="1156913" y="2251420"/>
                  <a:pt x="1157286" y="2278606"/>
                  <a:pt x="1157473" y="2305530"/>
                </a:cubicBezTo>
                <a:cubicBezTo>
                  <a:pt x="1156166" y="2332454"/>
                  <a:pt x="1154860" y="2359639"/>
                  <a:pt x="1153553" y="2386563"/>
                </a:cubicBezTo>
                <a:cubicBezTo>
                  <a:pt x="1151313" y="2412442"/>
                  <a:pt x="1148887" y="2438581"/>
                  <a:pt x="1146647" y="2464460"/>
                </a:cubicBezTo>
                <a:cubicBezTo>
                  <a:pt x="1143847" y="2489815"/>
                  <a:pt x="1140861" y="2515432"/>
                  <a:pt x="1138061" y="2540788"/>
                </a:cubicBezTo>
                <a:lnTo>
                  <a:pt x="1133570" y="2649282"/>
                </a:lnTo>
                <a:lnTo>
                  <a:pt x="1135587" y="2649282"/>
                </a:lnTo>
                <a:cubicBezTo>
                  <a:pt x="1150480" y="2750578"/>
                  <a:pt x="1105996" y="2851875"/>
                  <a:pt x="1180266" y="2953171"/>
                </a:cubicBezTo>
                <a:lnTo>
                  <a:pt x="1207679" y="2969405"/>
                </a:lnTo>
                <a:lnTo>
                  <a:pt x="1234848" y="2985127"/>
                </a:lnTo>
                <a:lnTo>
                  <a:pt x="1258166" y="3001068"/>
                </a:lnTo>
                <a:lnTo>
                  <a:pt x="1307538" y="3040740"/>
                </a:lnTo>
                <a:lnTo>
                  <a:pt x="1351565" y="3082914"/>
                </a:lnTo>
                <a:lnTo>
                  <a:pt x="1389568" y="3124303"/>
                </a:lnTo>
                <a:lnTo>
                  <a:pt x="1424031" y="3165885"/>
                </a:lnTo>
                <a:lnTo>
                  <a:pt x="1455679" y="3207993"/>
                </a:lnTo>
                <a:lnTo>
                  <a:pt x="1485527" y="3248526"/>
                </a:lnTo>
                <a:lnTo>
                  <a:pt x="1512168" y="3287746"/>
                </a:lnTo>
                <a:cubicBezTo>
                  <a:pt x="1507921" y="3290013"/>
                  <a:pt x="1503811" y="3292402"/>
                  <a:pt x="1499563" y="3294670"/>
                </a:cubicBezTo>
                <a:lnTo>
                  <a:pt x="1456733" y="3246355"/>
                </a:lnTo>
                <a:lnTo>
                  <a:pt x="1412405" y="3200323"/>
                </a:lnTo>
                <a:lnTo>
                  <a:pt x="1366622" y="3157506"/>
                </a:lnTo>
                <a:lnTo>
                  <a:pt x="1319006" y="3118477"/>
                </a:lnTo>
                <a:lnTo>
                  <a:pt x="1268398" y="3084012"/>
                </a:lnTo>
                <a:lnTo>
                  <a:pt x="1215820" y="3053212"/>
                </a:lnTo>
                <a:lnTo>
                  <a:pt x="1162136" y="3026534"/>
                </a:lnTo>
                <a:lnTo>
                  <a:pt x="1105505" y="3006561"/>
                </a:lnTo>
                <a:lnTo>
                  <a:pt x="1055550" y="3272471"/>
                </a:lnTo>
                <a:lnTo>
                  <a:pt x="1106379" y="3308927"/>
                </a:lnTo>
                <a:lnTo>
                  <a:pt x="1151347" y="3348334"/>
                </a:lnTo>
                <a:lnTo>
                  <a:pt x="1187691" y="3388268"/>
                </a:lnTo>
                <a:lnTo>
                  <a:pt x="1216725" y="3430484"/>
                </a:lnTo>
                <a:lnTo>
                  <a:pt x="1238582" y="3473897"/>
                </a:lnTo>
                <a:lnTo>
                  <a:pt x="1252456" y="3516304"/>
                </a:lnTo>
                <a:lnTo>
                  <a:pt x="1258768" y="3559273"/>
                </a:lnTo>
                <a:lnTo>
                  <a:pt x="1256926" y="3601386"/>
                </a:lnTo>
                <a:lnTo>
                  <a:pt x="1247774" y="3640689"/>
                </a:lnTo>
                <a:cubicBezTo>
                  <a:pt x="1245406" y="3641309"/>
                  <a:pt x="1243176" y="3642051"/>
                  <a:pt x="1240808" y="3642671"/>
                </a:cubicBezTo>
                <a:lnTo>
                  <a:pt x="1237950" y="3632080"/>
                </a:lnTo>
                <a:cubicBezTo>
                  <a:pt x="1240887" y="3624171"/>
                  <a:pt x="1243515" y="3616290"/>
                  <a:pt x="1246452" y="3608381"/>
                </a:cubicBezTo>
                <a:cubicBezTo>
                  <a:pt x="1246598" y="3599523"/>
                  <a:pt x="1246743" y="3590666"/>
                  <a:pt x="1246889" y="3581808"/>
                </a:cubicBezTo>
                <a:cubicBezTo>
                  <a:pt x="1245926" y="3571981"/>
                  <a:pt x="1244656" y="3562182"/>
                  <a:pt x="1243694" y="3552354"/>
                </a:cubicBezTo>
                <a:lnTo>
                  <a:pt x="1233485" y="3522742"/>
                </a:lnTo>
                <a:lnTo>
                  <a:pt x="1218246" y="3491717"/>
                </a:lnTo>
                <a:lnTo>
                  <a:pt x="1199371" y="3461697"/>
                </a:lnTo>
                <a:lnTo>
                  <a:pt x="1175758" y="3432919"/>
                </a:lnTo>
                <a:lnTo>
                  <a:pt x="1147962" y="3405866"/>
                </a:lnTo>
                <a:lnTo>
                  <a:pt x="1119222" y="3381579"/>
                </a:lnTo>
                <a:lnTo>
                  <a:pt x="1101535" y="3369675"/>
                </a:lnTo>
                <a:lnTo>
                  <a:pt x="1087698" y="3357550"/>
                </a:lnTo>
                <a:lnTo>
                  <a:pt x="1073608" y="3348798"/>
                </a:lnTo>
                <a:lnTo>
                  <a:pt x="1059423" y="3340859"/>
                </a:lnTo>
                <a:lnTo>
                  <a:pt x="1043960" y="3337192"/>
                </a:lnTo>
                <a:cubicBezTo>
                  <a:pt x="1037850" y="3358793"/>
                  <a:pt x="1031431" y="3380423"/>
                  <a:pt x="1025322" y="3402025"/>
                </a:cubicBezTo>
                <a:lnTo>
                  <a:pt x="1003697" y="3462443"/>
                </a:lnTo>
                <a:lnTo>
                  <a:pt x="978914" y="3523689"/>
                </a:lnTo>
                <a:lnTo>
                  <a:pt x="949550" y="3583615"/>
                </a:lnTo>
                <a:lnTo>
                  <a:pt x="915669" y="3646771"/>
                </a:lnTo>
                <a:lnTo>
                  <a:pt x="876441" y="3712430"/>
                </a:lnTo>
                <a:cubicBezTo>
                  <a:pt x="873575" y="3715909"/>
                  <a:pt x="870850" y="3719511"/>
                  <a:pt x="867986" y="3722991"/>
                </a:cubicBezTo>
                <a:cubicBezTo>
                  <a:pt x="864722" y="3728518"/>
                  <a:pt x="861631" y="3733895"/>
                  <a:pt x="858368" y="3739422"/>
                </a:cubicBezTo>
                <a:lnTo>
                  <a:pt x="845551" y="3755745"/>
                </a:lnTo>
                <a:cubicBezTo>
                  <a:pt x="841638" y="3761600"/>
                  <a:pt x="837586" y="3767334"/>
                  <a:pt x="833671" y="3773189"/>
                </a:cubicBezTo>
                <a:cubicBezTo>
                  <a:pt x="828969" y="3779250"/>
                  <a:pt x="824574" y="3785283"/>
                  <a:pt x="819871" y="3791345"/>
                </a:cubicBezTo>
                <a:cubicBezTo>
                  <a:pt x="814988" y="3796351"/>
                  <a:pt x="809967" y="3801236"/>
                  <a:pt x="805085" y="3806242"/>
                </a:cubicBezTo>
                <a:lnTo>
                  <a:pt x="790388" y="3819121"/>
                </a:lnTo>
                <a:cubicBezTo>
                  <a:pt x="785253" y="3822408"/>
                  <a:pt x="780151" y="3825425"/>
                  <a:pt x="775016" y="3828711"/>
                </a:cubicBezTo>
                <a:lnTo>
                  <a:pt x="761637" y="3833160"/>
                </a:lnTo>
                <a:lnTo>
                  <a:pt x="758567" y="3826878"/>
                </a:lnTo>
                <a:lnTo>
                  <a:pt x="805952" y="3777351"/>
                </a:lnTo>
                <a:lnTo>
                  <a:pt x="847525" y="3722733"/>
                </a:lnTo>
                <a:cubicBezTo>
                  <a:pt x="859186" y="3703299"/>
                  <a:pt x="871156" y="3683838"/>
                  <a:pt x="882815" y="3664405"/>
                </a:cubicBezTo>
                <a:cubicBezTo>
                  <a:pt x="892002" y="3645200"/>
                  <a:pt x="901497" y="3625966"/>
                  <a:pt x="910683" y="3606761"/>
                </a:cubicBezTo>
                <a:lnTo>
                  <a:pt x="933675" y="3550236"/>
                </a:lnTo>
                <a:lnTo>
                  <a:pt x="943120" y="3508495"/>
                </a:lnTo>
                <a:cubicBezTo>
                  <a:pt x="944292" y="3508923"/>
                  <a:pt x="945325" y="3509230"/>
                  <a:pt x="946497" y="3509658"/>
                </a:cubicBezTo>
                <a:lnTo>
                  <a:pt x="947522" y="3508759"/>
                </a:lnTo>
                <a:cubicBezTo>
                  <a:pt x="947449" y="3508096"/>
                  <a:pt x="947375" y="3507433"/>
                  <a:pt x="947302" y="3506770"/>
                </a:cubicBezTo>
                <a:cubicBezTo>
                  <a:pt x="947058" y="3506256"/>
                  <a:pt x="946952" y="3505864"/>
                  <a:pt x="946709" y="3505350"/>
                </a:cubicBezTo>
                <a:cubicBezTo>
                  <a:pt x="946219" y="3504323"/>
                  <a:pt x="945870" y="3503418"/>
                  <a:pt x="945381" y="3502390"/>
                </a:cubicBezTo>
                <a:cubicBezTo>
                  <a:pt x="945927" y="3501670"/>
                  <a:pt x="946333" y="3500829"/>
                  <a:pt x="946879" y="3500109"/>
                </a:cubicBezTo>
                <a:cubicBezTo>
                  <a:pt x="946851" y="3499486"/>
                  <a:pt x="946824" y="3498863"/>
                  <a:pt x="946796" y="3498240"/>
                </a:cubicBezTo>
                <a:cubicBezTo>
                  <a:pt x="946893" y="3497427"/>
                  <a:pt x="947131" y="3496735"/>
                  <a:pt x="947228" y="3495922"/>
                </a:cubicBezTo>
                <a:lnTo>
                  <a:pt x="946202" y="3496821"/>
                </a:lnTo>
                <a:lnTo>
                  <a:pt x="946796" y="3498240"/>
                </a:lnTo>
                <a:cubicBezTo>
                  <a:pt x="945618" y="3501699"/>
                  <a:pt x="944300" y="3505037"/>
                  <a:pt x="943120" y="3508495"/>
                </a:cubicBezTo>
                <a:lnTo>
                  <a:pt x="920055" y="3504456"/>
                </a:lnTo>
                <a:lnTo>
                  <a:pt x="891050" y="3506594"/>
                </a:lnTo>
                <a:lnTo>
                  <a:pt x="860172" y="3511582"/>
                </a:lnTo>
                <a:lnTo>
                  <a:pt x="826163" y="3521016"/>
                </a:lnTo>
                <a:lnTo>
                  <a:pt x="790835" y="3533785"/>
                </a:lnTo>
                <a:lnTo>
                  <a:pt x="755037" y="3547939"/>
                </a:lnTo>
                <a:lnTo>
                  <a:pt x="720010" y="3564567"/>
                </a:lnTo>
                <a:lnTo>
                  <a:pt x="686563" y="3580781"/>
                </a:lnTo>
                <a:lnTo>
                  <a:pt x="655247" y="3597068"/>
                </a:lnTo>
                <a:lnTo>
                  <a:pt x="687635" y="3566747"/>
                </a:lnTo>
                <a:lnTo>
                  <a:pt x="719332" y="3540910"/>
                </a:lnTo>
                <a:lnTo>
                  <a:pt x="753129" y="3520510"/>
                </a:lnTo>
                <a:lnTo>
                  <a:pt x="789139" y="3502048"/>
                </a:lnTo>
                <a:lnTo>
                  <a:pt x="826517" y="3487482"/>
                </a:lnTo>
                <a:lnTo>
                  <a:pt x="868462" y="3476916"/>
                </a:lnTo>
                <a:lnTo>
                  <a:pt x="962011" y="3455565"/>
                </a:lnTo>
                <a:lnTo>
                  <a:pt x="973820" y="3382651"/>
                </a:lnTo>
                <a:lnTo>
                  <a:pt x="979476" y="3310035"/>
                </a:lnTo>
                <a:cubicBezTo>
                  <a:pt x="979307" y="3285528"/>
                  <a:pt x="979139" y="3261020"/>
                  <a:pt x="978970" y="3236513"/>
                </a:cubicBezTo>
                <a:lnTo>
                  <a:pt x="972281" y="3163562"/>
                </a:lnTo>
                <a:lnTo>
                  <a:pt x="909718" y="2935624"/>
                </a:lnTo>
                <a:cubicBezTo>
                  <a:pt x="906722" y="2935096"/>
                  <a:pt x="903866" y="2934690"/>
                  <a:pt x="900871" y="2934162"/>
                </a:cubicBezTo>
                <a:lnTo>
                  <a:pt x="870406" y="2984139"/>
                </a:lnTo>
                <a:lnTo>
                  <a:pt x="833789" y="3034414"/>
                </a:lnTo>
                <a:lnTo>
                  <a:pt x="791581" y="3086679"/>
                </a:lnTo>
                <a:lnTo>
                  <a:pt x="743642" y="3135720"/>
                </a:lnTo>
                <a:lnTo>
                  <a:pt x="692759" y="3186373"/>
                </a:lnTo>
                <a:lnTo>
                  <a:pt x="637219" y="3235043"/>
                </a:lnTo>
                <a:lnTo>
                  <a:pt x="578815" y="3282100"/>
                </a:lnTo>
                <a:lnTo>
                  <a:pt x="518156" y="3326282"/>
                </a:lnTo>
                <a:lnTo>
                  <a:pt x="455177" y="3368134"/>
                </a:lnTo>
                <a:lnTo>
                  <a:pt x="393663" y="3407974"/>
                </a:lnTo>
                <a:lnTo>
                  <a:pt x="330228" y="3443435"/>
                </a:lnTo>
                <a:lnTo>
                  <a:pt x="267517" y="3474139"/>
                </a:lnTo>
                <a:lnTo>
                  <a:pt x="206814" y="3502111"/>
                </a:lnTo>
                <a:lnTo>
                  <a:pt x="148203" y="3524128"/>
                </a:lnTo>
                <a:lnTo>
                  <a:pt x="92246" y="3541882"/>
                </a:lnTo>
                <a:lnTo>
                  <a:pt x="37645" y="3552139"/>
                </a:lnTo>
                <a:cubicBezTo>
                  <a:pt x="41209" y="3550471"/>
                  <a:pt x="44636" y="3548681"/>
                  <a:pt x="48200" y="3547012"/>
                </a:cubicBezTo>
                <a:cubicBezTo>
                  <a:pt x="50496" y="3545729"/>
                  <a:pt x="52482" y="3544474"/>
                  <a:pt x="54777" y="3543191"/>
                </a:cubicBezTo>
                <a:lnTo>
                  <a:pt x="59610" y="3541137"/>
                </a:lnTo>
                <a:lnTo>
                  <a:pt x="61660" y="3539340"/>
                </a:lnTo>
                <a:lnTo>
                  <a:pt x="61441" y="3537351"/>
                </a:lnTo>
                <a:lnTo>
                  <a:pt x="62467" y="3536452"/>
                </a:lnTo>
                <a:lnTo>
                  <a:pt x="61359" y="3535481"/>
                </a:lnTo>
                <a:lnTo>
                  <a:pt x="62897" y="3534134"/>
                </a:lnTo>
                <a:cubicBezTo>
                  <a:pt x="64337" y="3533599"/>
                  <a:pt x="65641" y="3532943"/>
                  <a:pt x="67081" y="3532408"/>
                </a:cubicBezTo>
                <a:lnTo>
                  <a:pt x="72939" y="3529456"/>
                </a:lnTo>
                <a:lnTo>
                  <a:pt x="81778" y="3524622"/>
                </a:lnTo>
                <a:cubicBezTo>
                  <a:pt x="86302" y="3522596"/>
                  <a:pt x="90795" y="3520842"/>
                  <a:pt x="95320" y="3518818"/>
                </a:cubicBezTo>
                <a:lnTo>
                  <a:pt x="114932" y="3510846"/>
                </a:lnTo>
                <a:cubicBezTo>
                  <a:pt x="122403" y="3507210"/>
                  <a:pt x="129842" y="3503844"/>
                  <a:pt x="137312" y="3500207"/>
                </a:cubicBezTo>
                <a:lnTo>
                  <a:pt x="167862" y="3487744"/>
                </a:lnTo>
                <a:lnTo>
                  <a:pt x="204549" y="3472571"/>
                </a:lnTo>
                <a:lnTo>
                  <a:pt x="258382" y="3445767"/>
                </a:lnTo>
                <a:lnTo>
                  <a:pt x="311693" y="3413115"/>
                </a:lnTo>
                <a:lnTo>
                  <a:pt x="364540" y="3377961"/>
                </a:lnTo>
                <a:lnTo>
                  <a:pt x="422506" y="3342200"/>
                </a:lnTo>
                <a:lnTo>
                  <a:pt x="434347" y="3334006"/>
                </a:lnTo>
                <a:lnTo>
                  <a:pt x="451900" y="3321534"/>
                </a:lnTo>
                <a:lnTo>
                  <a:pt x="469893" y="3307950"/>
                </a:lnTo>
                <a:cubicBezTo>
                  <a:pt x="476460" y="3302923"/>
                  <a:pt x="482718" y="3297924"/>
                  <a:pt x="489284" y="3292897"/>
                </a:cubicBezTo>
                <a:lnTo>
                  <a:pt x="508083" y="3276424"/>
                </a:lnTo>
                <a:cubicBezTo>
                  <a:pt x="512893" y="3270755"/>
                  <a:pt x="517839" y="3265207"/>
                  <a:pt x="522649" y="3259537"/>
                </a:cubicBezTo>
                <a:lnTo>
                  <a:pt x="534440" y="3244112"/>
                </a:lnTo>
                <a:cubicBezTo>
                  <a:pt x="536197" y="3239662"/>
                  <a:pt x="537817" y="3235090"/>
                  <a:pt x="539574" y="3230640"/>
                </a:cubicBezTo>
                <a:lnTo>
                  <a:pt x="509849" y="3208187"/>
                </a:lnTo>
                <a:lnTo>
                  <a:pt x="474526" y="3191609"/>
                </a:lnTo>
                <a:lnTo>
                  <a:pt x="435493" y="3180466"/>
                </a:lnTo>
                <a:lnTo>
                  <a:pt x="390471" y="3173359"/>
                </a:lnTo>
                <a:lnTo>
                  <a:pt x="344894" y="3170859"/>
                </a:lnTo>
                <a:lnTo>
                  <a:pt x="295258" y="3172887"/>
                </a:lnTo>
                <a:lnTo>
                  <a:pt x="245329" y="3177354"/>
                </a:lnTo>
                <a:lnTo>
                  <a:pt x="195694" y="3184474"/>
                </a:lnTo>
                <a:lnTo>
                  <a:pt x="144902" y="3193577"/>
                </a:lnTo>
                <a:lnTo>
                  <a:pt x="95992" y="3206125"/>
                </a:lnTo>
                <a:lnTo>
                  <a:pt x="49213" y="3218744"/>
                </a:lnTo>
                <a:lnTo>
                  <a:pt x="6365" y="3233010"/>
                </a:lnTo>
                <a:lnTo>
                  <a:pt x="0" y="3227433"/>
                </a:lnTo>
                <a:lnTo>
                  <a:pt x="3076" y="3224737"/>
                </a:lnTo>
                <a:lnTo>
                  <a:pt x="43018" y="3207924"/>
                </a:lnTo>
                <a:lnTo>
                  <a:pt x="85231" y="3191304"/>
                </a:lnTo>
                <a:lnTo>
                  <a:pt x="127386" y="3176431"/>
                </a:lnTo>
                <a:lnTo>
                  <a:pt x="168655" y="3162578"/>
                </a:lnTo>
                <a:lnTo>
                  <a:pt x="209793" y="3149808"/>
                </a:lnTo>
                <a:lnTo>
                  <a:pt x="250713" y="3140141"/>
                </a:lnTo>
                <a:lnTo>
                  <a:pt x="291298" y="3131978"/>
                </a:lnTo>
                <a:lnTo>
                  <a:pt x="333154" y="3128523"/>
                </a:lnTo>
                <a:lnTo>
                  <a:pt x="375359" y="3125974"/>
                </a:lnTo>
                <a:lnTo>
                  <a:pt x="416751" y="3130200"/>
                </a:lnTo>
                <a:lnTo>
                  <a:pt x="459928" y="3138683"/>
                </a:lnTo>
                <a:lnTo>
                  <a:pt x="504268" y="3151481"/>
                </a:lnTo>
                <a:lnTo>
                  <a:pt x="546509" y="3169029"/>
                </a:lnTo>
                <a:lnTo>
                  <a:pt x="591005" y="3194544"/>
                </a:lnTo>
                <a:lnTo>
                  <a:pt x="643386" y="3146702"/>
                </a:lnTo>
                <a:lnTo>
                  <a:pt x="689192" y="3097589"/>
                </a:lnTo>
                <a:lnTo>
                  <a:pt x="728837" y="3047570"/>
                </a:lnTo>
                <a:cubicBezTo>
                  <a:pt x="740172" y="3030847"/>
                  <a:pt x="751816" y="3014096"/>
                  <a:pt x="763151" y="2997373"/>
                </a:cubicBezTo>
                <a:cubicBezTo>
                  <a:pt x="772834" y="2980400"/>
                  <a:pt x="782826" y="2963399"/>
                  <a:pt x="792509" y="2946426"/>
                </a:cubicBezTo>
                <a:lnTo>
                  <a:pt x="818742" y="2896035"/>
                </a:lnTo>
                <a:lnTo>
                  <a:pt x="840539" y="2845651"/>
                </a:lnTo>
                <a:lnTo>
                  <a:pt x="868659" y="2777611"/>
                </a:lnTo>
                <a:cubicBezTo>
                  <a:pt x="870144" y="2745788"/>
                  <a:pt x="891015" y="2708017"/>
                  <a:pt x="886079" y="2678806"/>
                </a:cubicBezTo>
                <a:cubicBezTo>
                  <a:pt x="888879" y="2644040"/>
                  <a:pt x="891865" y="2609013"/>
                  <a:pt x="894665" y="2574247"/>
                </a:cubicBezTo>
                <a:cubicBezTo>
                  <a:pt x="899891" y="2560131"/>
                  <a:pt x="904931" y="2546277"/>
                  <a:pt x="910157" y="2532162"/>
                </a:cubicBezTo>
                <a:cubicBezTo>
                  <a:pt x="914637" y="2516478"/>
                  <a:pt x="918930" y="2501055"/>
                  <a:pt x="923410" y="2485372"/>
                </a:cubicBezTo>
                <a:cubicBezTo>
                  <a:pt x="927516" y="2468119"/>
                  <a:pt x="931809" y="2450606"/>
                  <a:pt x="935916" y="2433353"/>
                </a:cubicBezTo>
                <a:cubicBezTo>
                  <a:pt x="939835" y="2414794"/>
                  <a:pt x="943568" y="2396496"/>
                  <a:pt x="947488" y="2377937"/>
                </a:cubicBezTo>
                <a:cubicBezTo>
                  <a:pt x="950661" y="2358071"/>
                  <a:pt x="953648" y="2337943"/>
                  <a:pt x="956821" y="2318077"/>
                </a:cubicBezTo>
                <a:cubicBezTo>
                  <a:pt x="959247" y="2297688"/>
                  <a:pt x="961487" y="2277560"/>
                  <a:pt x="963914" y="2257171"/>
                </a:cubicBezTo>
                <a:cubicBezTo>
                  <a:pt x="966153" y="2235998"/>
                  <a:pt x="968580" y="2214563"/>
                  <a:pt x="970820" y="2193390"/>
                </a:cubicBezTo>
                <a:cubicBezTo>
                  <a:pt x="972313" y="2171955"/>
                  <a:pt x="973993" y="2150259"/>
                  <a:pt x="975486" y="2128825"/>
                </a:cubicBezTo>
                <a:cubicBezTo>
                  <a:pt x="976793" y="2106345"/>
                  <a:pt x="978099" y="2084126"/>
                  <a:pt x="979406" y="2061646"/>
                </a:cubicBezTo>
                <a:lnTo>
                  <a:pt x="979406" y="1995512"/>
                </a:lnTo>
                <a:lnTo>
                  <a:pt x="979406" y="1930162"/>
                </a:lnTo>
                <a:cubicBezTo>
                  <a:pt x="978099" y="1908205"/>
                  <a:pt x="976793" y="1886509"/>
                  <a:pt x="975486" y="1864552"/>
                </a:cubicBezTo>
                <a:cubicBezTo>
                  <a:pt x="973619" y="1843640"/>
                  <a:pt x="971940" y="1822466"/>
                  <a:pt x="970073" y="1801555"/>
                </a:cubicBezTo>
                <a:cubicBezTo>
                  <a:pt x="967833" y="1781166"/>
                  <a:pt x="965407" y="1760515"/>
                  <a:pt x="963167" y="1740126"/>
                </a:cubicBezTo>
                <a:cubicBezTo>
                  <a:pt x="959807" y="1720260"/>
                  <a:pt x="956261" y="1700655"/>
                  <a:pt x="952901" y="1680789"/>
                </a:cubicBezTo>
                <a:cubicBezTo>
                  <a:pt x="948235" y="1662491"/>
                  <a:pt x="943568" y="1643932"/>
                  <a:pt x="938902" y="1625634"/>
                </a:cubicBezTo>
                <a:cubicBezTo>
                  <a:pt x="933676" y="1608120"/>
                  <a:pt x="928636" y="1590868"/>
                  <a:pt x="923410" y="1573354"/>
                </a:cubicBezTo>
                <a:cubicBezTo>
                  <a:pt x="917250" y="1557670"/>
                  <a:pt x="910904" y="1542248"/>
                  <a:pt x="904744" y="1526564"/>
                </a:cubicBezTo>
                <a:cubicBezTo>
                  <a:pt x="897838" y="1512710"/>
                  <a:pt x="890745" y="1499117"/>
                  <a:pt x="883839" y="1485263"/>
                </a:cubicBezTo>
                <a:cubicBezTo>
                  <a:pt x="875813" y="1472977"/>
                  <a:pt x="867600" y="1460953"/>
                  <a:pt x="859574" y="1448667"/>
                </a:cubicBezTo>
                <a:cubicBezTo>
                  <a:pt x="850615" y="1438734"/>
                  <a:pt x="841469" y="1429063"/>
                  <a:pt x="832510" y="1419129"/>
                </a:cubicBezTo>
                <a:lnTo>
                  <a:pt x="801338" y="1396649"/>
                </a:lnTo>
                <a:lnTo>
                  <a:pt x="774834" y="1383318"/>
                </a:lnTo>
                <a:lnTo>
                  <a:pt x="745342" y="1377829"/>
                </a:lnTo>
                <a:lnTo>
                  <a:pt x="714918" y="1377829"/>
                </a:lnTo>
                <a:lnTo>
                  <a:pt x="683187" y="1381750"/>
                </a:lnTo>
                <a:lnTo>
                  <a:pt x="652016" y="1388023"/>
                </a:lnTo>
                <a:lnTo>
                  <a:pt x="620845" y="1396649"/>
                </a:lnTo>
                <a:lnTo>
                  <a:pt x="589860" y="1403446"/>
                </a:lnTo>
                <a:lnTo>
                  <a:pt x="559436" y="1410503"/>
                </a:lnTo>
                <a:lnTo>
                  <a:pt x="531438" y="1414424"/>
                </a:lnTo>
                <a:lnTo>
                  <a:pt x="467602" y="1417561"/>
                </a:lnTo>
                <a:lnTo>
                  <a:pt x="405447" y="1414424"/>
                </a:lnTo>
                <a:lnTo>
                  <a:pt x="347958" y="1407367"/>
                </a:lnTo>
                <a:lnTo>
                  <a:pt x="292708" y="1397433"/>
                </a:lnTo>
                <a:lnTo>
                  <a:pt x="238952" y="1384886"/>
                </a:lnTo>
                <a:lnTo>
                  <a:pt x="187622" y="1372339"/>
                </a:lnTo>
                <a:lnTo>
                  <a:pt x="139466" y="1358485"/>
                </a:lnTo>
                <a:cubicBezTo>
                  <a:pt x="140586" y="1353257"/>
                  <a:pt x="141519" y="1348029"/>
                  <a:pt x="142639" y="1342801"/>
                </a:cubicBezTo>
                <a:lnTo>
                  <a:pt x="208714" y="1352212"/>
                </a:lnTo>
                <a:lnTo>
                  <a:pt x="274043" y="1358485"/>
                </a:lnTo>
                <a:lnTo>
                  <a:pt x="337878" y="1360838"/>
                </a:lnTo>
                <a:lnTo>
                  <a:pt x="400034" y="1358485"/>
                </a:lnTo>
                <a:lnTo>
                  <a:pt x="460696" y="1349859"/>
                </a:lnTo>
                <a:lnTo>
                  <a:pt x="519865" y="1336528"/>
                </a:lnTo>
                <a:lnTo>
                  <a:pt x="576608" y="1318753"/>
                </a:lnTo>
                <a:lnTo>
                  <a:pt x="630177" y="1292874"/>
                </a:lnTo>
                <a:lnTo>
                  <a:pt x="699426" y="1258631"/>
                </a:lnTo>
                <a:lnTo>
                  <a:pt x="572688" y="1147276"/>
                </a:lnTo>
                <a:lnTo>
                  <a:pt x="459203" y="1022589"/>
                </a:lnTo>
                <a:lnTo>
                  <a:pt x="396861" y="1029647"/>
                </a:lnTo>
                <a:lnTo>
                  <a:pt x="336198" y="1029647"/>
                </a:lnTo>
                <a:lnTo>
                  <a:pt x="280949" y="1022589"/>
                </a:lnTo>
                <a:lnTo>
                  <a:pt x="228873" y="1007951"/>
                </a:lnTo>
                <a:lnTo>
                  <a:pt x="180716" y="986777"/>
                </a:lnTo>
                <a:lnTo>
                  <a:pt x="138719" y="960376"/>
                </a:lnTo>
                <a:lnTo>
                  <a:pt x="101389" y="927701"/>
                </a:lnTo>
                <a:lnTo>
                  <a:pt x="70218" y="889537"/>
                </a:lnTo>
                <a:lnTo>
                  <a:pt x="46139" y="848236"/>
                </a:lnTo>
                <a:cubicBezTo>
                  <a:pt x="47259" y="845884"/>
                  <a:pt x="48192" y="843531"/>
                  <a:pt x="49312" y="841179"/>
                </a:cubicBezTo>
                <a:lnTo>
                  <a:pt x="59392" y="848236"/>
                </a:lnTo>
                <a:cubicBezTo>
                  <a:pt x="63498" y="857385"/>
                  <a:pt x="67791" y="866273"/>
                  <a:pt x="71897" y="875422"/>
                </a:cubicBezTo>
                <a:lnTo>
                  <a:pt x="92056" y="898948"/>
                </a:lnTo>
                <a:cubicBezTo>
                  <a:pt x="100269" y="906790"/>
                  <a:pt x="108668" y="914370"/>
                  <a:pt x="116881" y="922212"/>
                </a:cubicBezTo>
                <a:lnTo>
                  <a:pt x="146559" y="940248"/>
                </a:lnTo>
                <a:lnTo>
                  <a:pt x="180716" y="955671"/>
                </a:lnTo>
                <a:lnTo>
                  <a:pt x="216554" y="967434"/>
                </a:lnTo>
                <a:lnTo>
                  <a:pt x="254631" y="974492"/>
                </a:lnTo>
                <a:lnTo>
                  <a:pt x="294201" y="976844"/>
                </a:lnTo>
                <a:lnTo>
                  <a:pt x="332279" y="976060"/>
                </a:lnTo>
                <a:lnTo>
                  <a:pt x="353371" y="972923"/>
                </a:lnTo>
                <a:lnTo>
                  <a:pt x="372036" y="972923"/>
                </a:lnTo>
                <a:lnTo>
                  <a:pt x="388275" y="969786"/>
                </a:lnTo>
                <a:lnTo>
                  <a:pt x="403954" y="965865"/>
                </a:lnTo>
                <a:lnTo>
                  <a:pt x="417206" y="957239"/>
                </a:lnTo>
                <a:cubicBezTo>
                  <a:pt x="404700" y="933714"/>
                  <a:pt x="392381" y="909926"/>
                  <a:pt x="379875" y="886400"/>
                </a:cubicBezTo>
                <a:lnTo>
                  <a:pt x="347958" y="817130"/>
                </a:lnTo>
                <a:lnTo>
                  <a:pt x="317533" y="744723"/>
                </a:lnTo>
                <a:lnTo>
                  <a:pt x="291215" y="669963"/>
                </a:lnTo>
                <a:lnTo>
                  <a:pt x="265457" y="588930"/>
                </a:lnTo>
                <a:lnTo>
                  <a:pt x="241379" y="501623"/>
                </a:lnTo>
                <a:cubicBezTo>
                  <a:pt x="240632" y="496395"/>
                  <a:pt x="239699" y="491167"/>
                  <a:pt x="238952" y="485939"/>
                </a:cubicBezTo>
                <a:cubicBezTo>
                  <a:pt x="236899" y="478620"/>
                  <a:pt x="234846" y="471562"/>
                  <a:pt x="232793" y="464243"/>
                </a:cubicBezTo>
                <a:cubicBezTo>
                  <a:pt x="231486" y="456140"/>
                  <a:pt x="230179" y="448298"/>
                  <a:pt x="228873" y="440194"/>
                </a:cubicBezTo>
                <a:cubicBezTo>
                  <a:pt x="227006" y="432091"/>
                  <a:pt x="225326" y="423988"/>
                  <a:pt x="223460" y="415884"/>
                </a:cubicBezTo>
                <a:cubicBezTo>
                  <a:pt x="221967" y="406997"/>
                  <a:pt x="220287" y="398371"/>
                  <a:pt x="218794" y="389483"/>
                </a:cubicBezTo>
                <a:cubicBezTo>
                  <a:pt x="218234" y="381380"/>
                  <a:pt x="217860" y="373276"/>
                  <a:pt x="217300" y="365173"/>
                </a:cubicBezTo>
                <a:lnTo>
                  <a:pt x="217300" y="342693"/>
                </a:lnTo>
                <a:cubicBezTo>
                  <a:pt x="218234" y="335896"/>
                  <a:pt x="219354" y="329362"/>
                  <a:pt x="220287" y="322565"/>
                </a:cubicBezTo>
                <a:lnTo>
                  <a:pt x="225886" y="308450"/>
                </a:lnTo>
                <a:lnTo>
                  <a:pt x="232793" y="311586"/>
                </a:lnTo>
                <a:cubicBezTo>
                  <a:pt x="234846" y="337988"/>
                  <a:pt x="236899" y="364650"/>
                  <a:pt x="238952" y="391051"/>
                </a:cubicBezTo>
                <a:cubicBezTo>
                  <a:pt x="243618" y="417453"/>
                  <a:pt x="248285" y="444115"/>
                  <a:pt x="252951" y="470516"/>
                </a:cubicBezTo>
                <a:cubicBezTo>
                  <a:pt x="260044" y="496395"/>
                  <a:pt x="266950" y="522535"/>
                  <a:pt x="274043" y="548413"/>
                </a:cubicBezTo>
                <a:cubicBezTo>
                  <a:pt x="282629" y="572200"/>
                  <a:pt x="291028" y="596249"/>
                  <a:pt x="299614" y="620036"/>
                </a:cubicBezTo>
                <a:lnTo>
                  <a:pt x="327612" y="686954"/>
                </a:lnTo>
                <a:lnTo>
                  <a:pt x="353371" y="730607"/>
                </a:lnTo>
                <a:cubicBezTo>
                  <a:pt x="352251" y="731130"/>
                  <a:pt x="351317" y="731653"/>
                  <a:pt x="350197" y="732176"/>
                </a:cubicBezTo>
                <a:lnTo>
                  <a:pt x="350197" y="733744"/>
                </a:lnTo>
                <a:lnTo>
                  <a:pt x="351877" y="735313"/>
                </a:lnTo>
                <a:cubicBezTo>
                  <a:pt x="352437" y="735574"/>
                  <a:pt x="352811" y="735835"/>
                  <a:pt x="353371" y="736097"/>
                </a:cubicBezTo>
                <a:cubicBezTo>
                  <a:pt x="354490" y="736619"/>
                  <a:pt x="355424" y="737142"/>
                  <a:pt x="356544" y="737665"/>
                </a:cubicBezTo>
                <a:cubicBezTo>
                  <a:pt x="356730" y="738711"/>
                  <a:pt x="357104" y="739756"/>
                  <a:pt x="357290" y="740802"/>
                </a:cubicBezTo>
                <a:lnTo>
                  <a:pt x="358784" y="742370"/>
                </a:lnTo>
                <a:cubicBezTo>
                  <a:pt x="359343" y="743154"/>
                  <a:pt x="359717" y="743939"/>
                  <a:pt x="360277" y="744723"/>
                </a:cubicBezTo>
                <a:lnTo>
                  <a:pt x="360277" y="743154"/>
                </a:lnTo>
                <a:cubicBezTo>
                  <a:pt x="359717" y="742893"/>
                  <a:pt x="359343" y="742632"/>
                  <a:pt x="358784" y="742370"/>
                </a:cubicBezTo>
                <a:cubicBezTo>
                  <a:pt x="356917" y="738449"/>
                  <a:pt x="355237" y="734528"/>
                  <a:pt x="353371" y="730607"/>
                </a:cubicBezTo>
                <a:lnTo>
                  <a:pt x="372036" y="716492"/>
                </a:lnTo>
                <a:cubicBezTo>
                  <a:pt x="378009" y="708389"/>
                  <a:pt x="383982" y="700547"/>
                  <a:pt x="389955" y="692443"/>
                </a:cubicBezTo>
                <a:cubicBezTo>
                  <a:pt x="395554" y="683033"/>
                  <a:pt x="401340" y="673884"/>
                  <a:pt x="406940" y="664474"/>
                </a:cubicBezTo>
                <a:cubicBezTo>
                  <a:pt x="412166" y="652972"/>
                  <a:pt x="417393" y="641732"/>
                  <a:pt x="422619" y="630231"/>
                </a:cubicBezTo>
                <a:cubicBezTo>
                  <a:pt x="427285" y="617422"/>
                  <a:pt x="431952" y="604875"/>
                  <a:pt x="436618" y="592066"/>
                </a:cubicBezTo>
                <a:cubicBezTo>
                  <a:pt x="441098" y="578735"/>
                  <a:pt x="445391" y="565665"/>
                  <a:pt x="449870" y="552334"/>
                </a:cubicBezTo>
                <a:cubicBezTo>
                  <a:pt x="453417" y="538480"/>
                  <a:pt x="457150" y="524887"/>
                  <a:pt x="460696" y="511033"/>
                </a:cubicBezTo>
                <a:cubicBezTo>
                  <a:pt x="464056" y="497702"/>
                  <a:pt x="467416" y="484632"/>
                  <a:pt x="470776" y="471301"/>
                </a:cubicBezTo>
                <a:cubicBezTo>
                  <a:pt x="473575" y="458492"/>
                  <a:pt x="476562" y="445945"/>
                  <a:pt x="479362" y="433136"/>
                </a:cubicBezTo>
                <a:cubicBezTo>
                  <a:pt x="479922" y="450127"/>
                  <a:pt x="480295" y="467380"/>
                  <a:pt x="480855" y="484370"/>
                </a:cubicBezTo>
                <a:cubicBezTo>
                  <a:pt x="480295" y="500054"/>
                  <a:pt x="479922" y="515477"/>
                  <a:pt x="479362" y="531161"/>
                </a:cubicBezTo>
                <a:cubicBezTo>
                  <a:pt x="476935" y="545799"/>
                  <a:pt x="474695" y="560176"/>
                  <a:pt x="472269" y="574814"/>
                </a:cubicBezTo>
                <a:cubicBezTo>
                  <a:pt x="468909" y="589452"/>
                  <a:pt x="465549" y="603829"/>
                  <a:pt x="462189" y="618468"/>
                </a:cubicBezTo>
                <a:cubicBezTo>
                  <a:pt x="457523" y="632322"/>
                  <a:pt x="452857" y="645914"/>
                  <a:pt x="448190" y="659769"/>
                </a:cubicBezTo>
                <a:lnTo>
                  <a:pt x="428032" y="701069"/>
                </a:lnTo>
                <a:lnTo>
                  <a:pt x="381369" y="791252"/>
                </a:lnTo>
                <a:lnTo>
                  <a:pt x="429525" y="863920"/>
                </a:lnTo>
                <a:lnTo>
                  <a:pt x="481601" y="931622"/>
                </a:lnTo>
                <a:lnTo>
                  <a:pt x="538531" y="995403"/>
                </a:lnTo>
                <a:lnTo>
                  <a:pt x="599193" y="1053957"/>
                </a:lnTo>
                <a:lnTo>
                  <a:pt x="816831" y="1205045"/>
                </a:lnTo>
                <a:cubicBezTo>
                  <a:pt x="819257" y="1203215"/>
                  <a:pt x="821497" y="1201385"/>
                  <a:pt x="823924" y="1199555"/>
                </a:cubicBezTo>
                <a:cubicBezTo>
                  <a:pt x="817951" y="1177336"/>
                  <a:pt x="811978" y="1154856"/>
                  <a:pt x="806005" y="1132637"/>
                </a:cubicBezTo>
                <a:cubicBezTo>
                  <a:pt x="801338" y="1108589"/>
                  <a:pt x="796672" y="1084802"/>
                  <a:pt x="792006" y="1060753"/>
                </a:cubicBezTo>
                <a:cubicBezTo>
                  <a:pt x="788086" y="1034875"/>
                  <a:pt x="784166" y="1008735"/>
                  <a:pt x="780247" y="982856"/>
                </a:cubicBezTo>
                <a:cubicBezTo>
                  <a:pt x="778380" y="956455"/>
                  <a:pt x="776700" y="929793"/>
                  <a:pt x="774834" y="903391"/>
                </a:cubicBezTo>
                <a:cubicBezTo>
                  <a:pt x="773340" y="875683"/>
                  <a:pt x="771661" y="847975"/>
                  <a:pt x="770167" y="820267"/>
                </a:cubicBezTo>
                <a:lnTo>
                  <a:pt x="770167" y="735313"/>
                </a:lnTo>
                <a:cubicBezTo>
                  <a:pt x="771287" y="706820"/>
                  <a:pt x="772221" y="678066"/>
                  <a:pt x="773340" y="649574"/>
                </a:cubicBezTo>
                <a:cubicBezTo>
                  <a:pt x="775580" y="621343"/>
                  <a:pt x="778007" y="592851"/>
                  <a:pt x="780247" y="564620"/>
                </a:cubicBezTo>
                <a:cubicBezTo>
                  <a:pt x="783606" y="536389"/>
                  <a:pt x="787153" y="508158"/>
                  <a:pt x="790513" y="479927"/>
                </a:cubicBezTo>
                <a:cubicBezTo>
                  <a:pt x="794059" y="452741"/>
                  <a:pt x="797792" y="425295"/>
                  <a:pt x="801338" y="398109"/>
                </a:cubicBezTo>
                <a:cubicBezTo>
                  <a:pt x="806565" y="371708"/>
                  <a:pt x="811604" y="345045"/>
                  <a:pt x="816831" y="318644"/>
                </a:cubicBezTo>
                <a:cubicBezTo>
                  <a:pt x="822990" y="293811"/>
                  <a:pt x="829336" y="268717"/>
                  <a:pt x="835496" y="243884"/>
                </a:cubicBezTo>
                <a:cubicBezTo>
                  <a:pt x="842029" y="220359"/>
                  <a:pt x="848375" y="196571"/>
                  <a:pt x="854908" y="173046"/>
                </a:cubicBezTo>
                <a:cubicBezTo>
                  <a:pt x="862374" y="151611"/>
                  <a:pt x="870027" y="130438"/>
                  <a:pt x="877493" y="109003"/>
                </a:cubicBezTo>
                <a:lnTo>
                  <a:pt x="901571" y="50711"/>
                </a:lnTo>
                <a:lnTo>
                  <a:pt x="930503" y="0"/>
                </a:ln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a:ln>
                <a:noFill/>
              </a:ln>
              <a:solidFill>
                <a:prstClr val="black"/>
              </a:solidFill>
              <a:effectLst/>
              <a:uLnTx/>
              <a:uFillTx/>
              <a:latin typeface="Arial"/>
              <a:ea typeface="Arial Unicode MS"/>
              <a:cs typeface="+mn-cs"/>
            </a:endParaRPr>
          </a:p>
        </p:txBody>
      </p:sp>
      <p:grpSp>
        <p:nvGrpSpPr>
          <p:cNvPr id="5" name="Group 4">
            <a:extLst>
              <a:ext uri="{FF2B5EF4-FFF2-40B4-BE49-F238E27FC236}">
                <a16:creationId xmlns:a16="http://schemas.microsoft.com/office/drawing/2014/main" xmlns="" id="{E057CCD0-78B1-4921-9C3F-B990119D8FA5}"/>
              </a:ext>
            </a:extLst>
          </p:cNvPr>
          <p:cNvGrpSpPr/>
          <p:nvPr/>
        </p:nvGrpSpPr>
        <p:grpSpPr>
          <a:xfrm>
            <a:off x="10676870" y="5093207"/>
            <a:ext cx="1354569" cy="943967"/>
            <a:chOff x="6642118" y="1586415"/>
            <a:chExt cx="2588618" cy="2088892"/>
          </a:xfrm>
          <a:solidFill>
            <a:srgbClr val="92D050"/>
          </a:solidFill>
        </p:grpSpPr>
        <p:sp>
          <p:nvSpPr>
            <p:cNvPr id="6" name="Freeform 10">
              <a:extLst>
                <a:ext uri="{FF2B5EF4-FFF2-40B4-BE49-F238E27FC236}">
                  <a16:creationId xmlns:a16="http://schemas.microsoft.com/office/drawing/2014/main" xmlns="" id="{08C63CAF-11AF-40CA-B9BC-746550233974}"/>
                </a:ext>
              </a:extLst>
            </p:cNvPr>
            <p:cNvSpPr/>
            <p:nvPr/>
          </p:nvSpPr>
          <p:spPr>
            <a:xfrm>
              <a:off x="8483374" y="2810128"/>
              <a:ext cx="456500" cy="267151"/>
            </a:xfrm>
            <a:custGeom>
              <a:avLst/>
              <a:gdLst/>
              <a:ahLst/>
              <a:cxnLst/>
              <a:rect l="l" t="t" r="r" b="b"/>
              <a:pathLst>
                <a:path w="456500" h="267151">
                  <a:moveTo>
                    <a:pt x="170642" y="16"/>
                  </a:moveTo>
                  <a:cubicBezTo>
                    <a:pt x="499366" y="-1403"/>
                    <a:pt x="372768" y="93415"/>
                    <a:pt x="436596" y="220999"/>
                  </a:cubicBezTo>
                  <a:lnTo>
                    <a:pt x="456500" y="256728"/>
                  </a:lnTo>
                  <a:lnTo>
                    <a:pt x="431522" y="267151"/>
                  </a:lnTo>
                  <a:cubicBezTo>
                    <a:pt x="427973" y="258562"/>
                    <a:pt x="424161" y="250774"/>
                    <a:pt x="420384" y="243721"/>
                  </a:cubicBezTo>
                  <a:cubicBezTo>
                    <a:pt x="264104" y="178582"/>
                    <a:pt x="71032" y="411152"/>
                    <a:pt x="0" y="6700"/>
                  </a:cubicBezTo>
                  <a:cubicBezTo>
                    <a:pt x="67428" y="2385"/>
                    <a:pt x="123681" y="218"/>
                    <a:pt x="170642" y="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7" name="Freeform 37">
              <a:extLst>
                <a:ext uri="{FF2B5EF4-FFF2-40B4-BE49-F238E27FC236}">
                  <a16:creationId xmlns:a16="http://schemas.microsoft.com/office/drawing/2014/main" xmlns="" id="{57637CBB-9AF1-4991-A795-19E156F034DD}"/>
                </a:ext>
              </a:extLst>
            </p:cNvPr>
            <p:cNvSpPr/>
            <p:nvPr/>
          </p:nvSpPr>
          <p:spPr>
            <a:xfrm>
              <a:off x="8393318" y="2447832"/>
              <a:ext cx="428691" cy="250877"/>
            </a:xfrm>
            <a:custGeom>
              <a:avLst/>
              <a:gdLst/>
              <a:ahLst/>
              <a:cxnLst/>
              <a:rect l="l" t="t" r="r" b="b"/>
              <a:pathLst>
                <a:path w="456500" h="267151">
                  <a:moveTo>
                    <a:pt x="170642" y="16"/>
                  </a:moveTo>
                  <a:cubicBezTo>
                    <a:pt x="499366" y="-1403"/>
                    <a:pt x="372768" y="93415"/>
                    <a:pt x="436596" y="220999"/>
                  </a:cubicBezTo>
                  <a:lnTo>
                    <a:pt x="456500" y="256728"/>
                  </a:lnTo>
                  <a:lnTo>
                    <a:pt x="431522" y="267151"/>
                  </a:lnTo>
                  <a:cubicBezTo>
                    <a:pt x="427973" y="258562"/>
                    <a:pt x="424161" y="250774"/>
                    <a:pt x="420384" y="243721"/>
                  </a:cubicBezTo>
                  <a:cubicBezTo>
                    <a:pt x="264104" y="178582"/>
                    <a:pt x="71032" y="411152"/>
                    <a:pt x="0" y="6700"/>
                  </a:cubicBezTo>
                  <a:cubicBezTo>
                    <a:pt x="67428" y="2385"/>
                    <a:pt x="123681" y="218"/>
                    <a:pt x="170642" y="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8" name="Freeform 38">
              <a:extLst>
                <a:ext uri="{FF2B5EF4-FFF2-40B4-BE49-F238E27FC236}">
                  <a16:creationId xmlns:a16="http://schemas.microsoft.com/office/drawing/2014/main" xmlns="" id="{C8F76D90-A553-4E2E-A1EB-7022F32F58FC}"/>
                </a:ext>
              </a:extLst>
            </p:cNvPr>
            <p:cNvSpPr/>
            <p:nvPr/>
          </p:nvSpPr>
          <p:spPr>
            <a:xfrm flipH="1">
              <a:off x="7984364" y="1586415"/>
              <a:ext cx="456500" cy="267151"/>
            </a:xfrm>
            <a:custGeom>
              <a:avLst/>
              <a:gdLst/>
              <a:ahLst/>
              <a:cxnLst/>
              <a:rect l="l" t="t" r="r" b="b"/>
              <a:pathLst>
                <a:path w="456500" h="267151">
                  <a:moveTo>
                    <a:pt x="170642" y="16"/>
                  </a:moveTo>
                  <a:cubicBezTo>
                    <a:pt x="499366" y="-1403"/>
                    <a:pt x="372768" y="93415"/>
                    <a:pt x="436596" y="220999"/>
                  </a:cubicBezTo>
                  <a:lnTo>
                    <a:pt x="456500" y="256728"/>
                  </a:lnTo>
                  <a:lnTo>
                    <a:pt x="431522" y="267151"/>
                  </a:lnTo>
                  <a:cubicBezTo>
                    <a:pt x="427973" y="258562"/>
                    <a:pt x="424161" y="250774"/>
                    <a:pt x="420384" y="243721"/>
                  </a:cubicBezTo>
                  <a:cubicBezTo>
                    <a:pt x="264104" y="178582"/>
                    <a:pt x="71032" y="411152"/>
                    <a:pt x="0" y="6700"/>
                  </a:cubicBezTo>
                  <a:cubicBezTo>
                    <a:pt x="67428" y="2385"/>
                    <a:pt x="123681" y="218"/>
                    <a:pt x="170642" y="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9" name="Freeform 39">
              <a:extLst>
                <a:ext uri="{FF2B5EF4-FFF2-40B4-BE49-F238E27FC236}">
                  <a16:creationId xmlns:a16="http://schemas.microsoft.com/office/drawing/2014/main" xmlns="" id="{ED76BA36-514C-48D7-BD75-3780A383412F}"/>
                </a:ext>
              </a:extLst>
            </p:cNvPr>
            <p:cNvSpPr/>
            <p:nvPr/>
          </p:nvSpPr>
          <p:spPr>
            <a:xfrm rot="20158478" flipH="1">
              <a:off x="7230574" y="1902759"/>
              <a:ext cx="403731" cy="236270"/>
            </a:xfrm>
            <a:custGeom>
              <a:avLst/>
              <a:gdLst/>
              <a:ahLst/>
              <a:cxnLst/>
              <a:rect l="l" t="t" r="r" b="b"/>
              <a:pathLst>
                <a:path w="456500" h="267151">
                  <a:moveTo>
                    <a:pt x="170642" y="16"/>
                  </a:moveTo>
                  <a:cubicBezTo>
                    <a:pt x="499366" y="-1403"/>
                    <a:pt x="372768" y="93415"/>
                    <a:pt x="436596" y="220999"/>
                  </a:cubicBezTo>
                  <a:lnTo>
                    <a:pt x="456500" y="256728"/>
                  </a:lnTo>
                  <a:lnTo>
                    <a:pt x="431522" y="267151"/>
                  </a:lnTo>
                  <a:cubicBezTo>
                    <a:pt x="427973" y="258562"/>
                    <a:pt x="424161" y="250774"/>
                    <a:pt x="420384" y="243721"/>
                  </a:cubicBezTo>
                  <a:cubicBezTo>
                    <a:pt x="264104" y="178582"/>
                    <a:pt x="71032" y="411152"/>
                    <a:pt x="0" y="6700"/>
                  </a:cubicBezTo>
                  <a:cubicBezTo>
                    <a:pt x="67428" y="2385"/>
                    <a:pt x="123681" y="218"/>
                    <a:pt x="170642" y="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10" name="Freeform 40">
              <a:extLst>
                <a:ext uri="{FF2B5EF4-FFF2-40B4-BE49-F238E27FC236}">
                  <a16:creationId xmlns:a16="http://schemas.microsoft.com/office/drawing/2014/main" xmlns="" id="{7F17CE12-C5CF-4AC8-95BD-8C6249A4A562}"/>
                </a:ext>
              </a:extLst>
            </p:cNvPr>
            <p:cNvSpPr/>
            <p:nvPr/>
          </p:nvSpPr>
          <p:spPr>
            <a:xfrm flipH="1">
              <a:off x="7150209" y="2468771"/>
              <a:ext cx="456500" cy="267151"/>
            </a:xfrm>
            <a:custGeom>
              <a:avLst/>
              <a:gdLst/>
              <a:ahLst/>
              <a:cxnLst/>
              <a:rect l="l" t="t" r="r" b="b"/>
              <a:pathLst>
                <a:path w="456500" h="267151">
                  <a:moveTo>
                    <a:pt x="170642" y="16"/>
                  </a:moveTo>
                  <a:cubicBezTo>
                    <a:pt x="499366" y="-1403"/>
                    <a:pt x="372768" y="93415"/>
                    <a:pt x="436596" y="220999"/>
                  </a:cubicBezTo>
                  <a:lnTo>
                    <a:pt x="456500" y="256728"/>
                  </a:lnTo>
                  <a:lnTo>
                    <a:pt x="431522" y="267151"/>
                  </a:lnTo>
                  <a:cubicBezTo>
                    <a:pt x="427973" y="258562"/>
                    <a:pt x="424161" y="250774"/>
                    <a:pt x="420384" y="243721"/>
                  </a:cubicBezTo>
                  <a:cubicBezTo>
                    <a:pt x="264104" y="178582"/>
                    <a:pt x="71032" y="411152"/>
                    <a:pt x="0" y="6700"/>
                  </a:cubicBezTo>
                  <a:cubicBezTo>
                    <a:pt x="67428" y="2385"/>
                    <a:pt x="123681" y="218"/>
                    <a:pt x="170642" y="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11" name="Freeform 41">
              <a:extLst>
                <a:ext uri="{FF2B5EF4-FFF2-40B4-BE49-F238E27FC236}">
                  <a16:creationId xmlns:a16="http://schemas.microsoft.com/office/drawing/2014/main" xmlns="" id="{89A5A82B-4712-45C5-AE94-B6A48495ABDC}"/>
                </a:ext>
              </a:extLst>
            </p:cNvPr>
            <p:cNvSpPr/>
            <p:nvPr/>
          </p:nvSpPr>
          <p:spPr>
            <a:xfrm rot="19608555" flipH="1">
              <a:off x="7440273" y="2826279"/>
              <a:ext cx="414738" cy="242711"/>
            </a:xfrm>
            <a:custGeom>
              <a:avLst/>
              <a:gdLst/>
              <a:ahLst/>
              <a:cxnLst/>
              <a:rect l="l" t="t" r="r" b="b"/>
              <a:pathLst>
                <a:path w="456500" h="267151">
                  <a:moveTo>
                    <a:pt x="170642" y="16"/>
                  </a:moveTo>
                  <a:cubicBezTo>
                    <a:pt x="499366" y="-1403"/>
                    <a:pt x="372768" y="93415"/>
                    <a:pt x="436596" y="220999"/>
                  </a:cubicBezTo>
                  <a:lnTo>
                    <a:pt x="456500" y="256728"/>
                  </a:lnTo>
                  <a:lnTo>
                    <a:pt x="431522" y="267151"/>
                  </a:lnTo>
                  <a:cubicBezTo>
                    <a:pt x="427973" y="258562"/>
                    <a:pt x="424161" y="250774"/>
                    <a:pt x="420384" y="243721"/>
                  </a:cubicBezTo>
                  <a:cubicBezTo>
                    <a:pt x="264104" y="178582"/>
                    <a:pt x="71032" y="411152"/>
                    <a:pt x="0" y="6700"/>
                  </a:cubicBezTo>
                  <a:cubicBezTo>
                    <a:pt x="67428" y="2385"/>
                    <a:pt x="123681" y="218"/>
                    <a:pt x="170642" y="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12" name="Freeform 42">
              <a:extLst>
                <a:ext uri="{FF2B5EF4-FFF2-40B4-BE49-F238E27FC236}">
                  <a16:creationId xmlns:a16="http://schemas.microsoft.com/office/drawing/2014/main" xmlns="" id="{71D48EA7-04EA-4D69-A9C5-081756EAA180}"/>
                </a:ext>
              </a:extLst>
            </p:cNvPr>
            <p:cNvSpPr/>
            <p:nvPr/>
          </p:nvSpPr>
          <p:spPr>
            <a:xfrm rot="4168950" flipH="1">
              <a:off x="8396960" y="3097621"/>
              <a:ext cx="456500" cy="267151"/>
            </a:xfrm>
            <a:custGeom>
              <a:avLst/>
              <a:gdLst/>
              <a:ahLst/>
              <a:cxnLst/>
              <a:rect l="l" t="t" r="r" b="b"/>
              <a:pathLst>
                <a:path w="456500" h="267151">
                  <a:moveTo>
                    <a:pt x="170642" y="16"/>
                  </a:moveTo>
                  <a:cubicBezTo>
                    <a:pt x="499366" y="-1403"/>
                    <a:pt x="372768" y="93415"/>
                    <a:pt x="436596" y="220999"/>
                  </a:cubicBezTo>
                  <a:lnTo>
                    <a:pt x="456500" y="256728"/>
                  </a:lnTo>
                  <a:lnTo>
                    <a:pt x="431522" y="267151"/>
                  </a:lnTo>
                  <a:cubicBezTo>
                    <a:pt x="427973" y="258562"/>
                    <a:pt x="424161" y="250774"/>
                    <a:pt x="420384" y="243721"/>
                  </a:cubicBezTo>
                  <a:cubicBezTo>
                    <a:pt x="264104" y="178582"/>
                    <a:pt x="71032" y="411152"/>
                    <a:pt x="0" y="6700"/>
                  </a:cubicBezTo>
                  <a:cubicBezTo>
                    <a:pt x="67428" y="2385"/>
                    <a:pt x="123681" y="218"/>
                    <a:pt x="170642" y="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13" name="Freeform 43">
              <a:extLst>
                <a:ext uri="{FF2B5EF4-FFF2-40B4-BE49-F238E27FC236}">
                  <a16:creationId xmlns:a16="http://schemas.microsoft.com/office/drawing/2014/main" xmlns="" id="{585FFAD2-5969-4D96-BFC0-1E3DB489B5B4}"/>
                </a:ext>
              </a:extLst>
            </p:cNvPr>
            <p:cNvSpPr/>
            <p:nvPr/>
          </p:nvSpPr>
          <p:spPr>
            <a:xfrm rot="4168950" flipH="1">
              <a:off x="7198941" y="3171162"/>
              <a:ext cx="337427" cy="197468"/>
            </a:xfrm>
            <a:custGeom>
              <a:avLst/>
              <a:gdLst/>
              <a:ahLst/>
              <a:cxnLst/>
              <a:rect l="l" t="t" r="r" b="b"/>
              <a:pathLst>
                <a:path w="456500" h="267151">
                  <a:moveTo>
                    <a:pt x="170642" y="16"/>
                  </a:moveTo>
                  <a:cubicBezTo>
                    <a:pt x="499366" y="-1403"/>
                    <a:pt x="372768" y="93415"/>
                    <a:pt x="436596" y="220999"/>
                  </a:cubicBezTo>
                  <a:lnTo>
                    <a:pt x="456500" y="256728"/>
                  </a:lnTo>
                  <a:lnTo>
                    <a:pt x="431522" y="267151"/>
                  </a:lnTo>
                  <a:cubicBezTo>
                    <a:pt x="427973" y="258562"/>
                    <a:pt x="424161" y="250774"/>
                    <a:pt x="420384" y="243721"/>
                  </a:cubicBezTo>
                  <a:cubicBezTo>
                    <a:pt x="264104" y="178582"/>
                    <a:pt x="71032" y="411152"/>
                    <a:pt x="0" y="6700"/>
                  </a:cubicBezTo>
                  <a:cubicBezTo>
                    <a:pt x="67428" y="2385"/>
                    <a:pt x="123681" y="218"/>
                    <a:pt x="170642" y="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14" name="Freeform 44">
              <a:extLst>
                <a:ext uri="{FF2B5EF4-FFF2-40B4-BE49-F238E27FC236}">
                  <a16:creationId xmlns:a16="http://schemas.microsoft.com/office/drawing/2014/main" xmlns="" id="{678B05FD-91AD-4AF3-A432-BA00A2FEF16A}"/>
                </a:ext>
              </a:extLst>
            </p:cNvPr>
            <p:cNvSpPr/>
            <p:nvPr/>
          </p:nvSpPr>
          <p:spPr>
            <a:xfrm rot="3290765" flipH="1">
              <a:off x="7552694" y="2300529"/>
              <a:ext cx="382544" cy="223871"/>
            </a:xfrm>
            <a:custGeom>
              <a:avLst/>
              <a:gdLst/>
              <a:ahLst/>
              <a:cxnLst/>
              <a:rect l="l" t="t" r="r" b="b"/>
              <a:pathLst>
                <a:path w="456500" h="267151">
                  <a:moveTo>
                    <a:pt x="170642" y="16"/>
                  </a:moveTo>
                  <a:cubicBezTo>
                    <a:pt x="499366" y="-1403"/>
                    <a:pt x="372768" y="93415"/>
                    <a:pt x="436596" y="220999"/>
                  </a:cubicBezTo>
                  <a:lnTo>
                    <a:pt x="456500" y="256728"/>
                  </a:lnTo>
                  <a:lnTo>
                    <a:pt x="431522" y="267151"/>
                  </a:lnTo>
                  <a:cubicBezTo>
                    <a:pt x="427973" y="258562"/>
                    <a:pt x="424161" y="250774"/>
                    <a:pt x="420384" y="243721"/>
                  </a:cubicBezTo>
                  <a:cubicBezTo>
                    <a:pt x="264104" y="178582"/>
                    <a:pt x="71032" y="411152"/>
                    <a:pt x="0" y="6700"/>
                  </a:cubicBezTo>
                  <a:cubicBezTo>
                    <a:pt x="67428" y="2385"/>
                    <a:pt x="123681" y="218"/>
                    <a:pt x="170642" y="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15" name="Freeform 45">
              <a:extLst>
                <a:ext uri="{FF2B5EF4-FFF2-40B4-BE49-F238E27FC236}">
                  <a16:creationId xmlns:a16="http://schemas.microsoft.com/office/drawing/2014/main" xmlns="" id="{F1910B0E-441C-4BFE-8402-F708EECF3468}"/>
                </a:ext>
              </a:extLst>
            </p:cNvPr>
            <p:cNvSpPr/>
            <p:nvPr/>
          </p:nvSpPr>
          <p:spPr>
            <a:xfrm rot="20700000" flipH="1">
              <a:off x="8197783" y="1792341"/>
              <a:ext cx="456500" cy="267151"/>
            </a:xfrm>
            <a:custGeom>
              <a:avLst/>
              <a:gdLst/>
              <a:ahLst/>
              <a:cxnLst/>
              <a:rect l="l" t="t" r="r" b="b"/>
              <a:pathLst>
                <a:path w="456500" h="267151">
                  <a:moveTo>
                    <a:pt x="170642" y="16"/>
                  </a:moveTo>
                  <a:cubicBezTo>
                    <a:pt x="499366" y="-1403"/>
                    <a:pt x="372768" y="93415"/>
                    <a:pt x="436596" y="220999"/>
                  </a:cubicBezTo>
                  <a:lnTo>
                    <a:pt x="456500" y="256728"/>
                  </a:lnTo>
                  <a:lnTo>
                    <a:pt x="431522" y="267151"/>
                  </a:lnTo>
                  <a:cubicBezTo>
                    <a:pt x="427973" y="258562"/>
                    <a:pt x="424161" y="250774"/>
                    <a:pt x="420384" y="243721"/>
                  </a:cubicBezTo>
                  <a:cubicBezTo>
                    <a:pt x="264104" y="178582"/>
                    <a:pt x="71032" y="411152"/>
                    <a:pt x="0" y="6700"/>
                  </a:cubicBezTo>
                  <a:cubicBezTo>
                    <a:pt x="67428" y="2385"/>
                    <a:pt x="123681" y="218"/>
                    <a:pt x="170642" y="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16" name="Freeform 48">
              <a:extLst>
                <a:ext uri="{FF2B5EF4-FFF2-40B4-BE49-F238E27FC236}">
                  <a16:creationId xmlns:a16="http://schemas.microsoft.com/office/drawing/2014/main" xmlns="" id="{37BBCC78-05E8-4AFF-81A5-458B261B43C5}"/>
                </a:ext>
              </a:extLst>
            </p:cNvPr>
            <p:cNvSpPr/>
            <p:nvPr/>
          </p:nvSpPr>
          <p:spPr>
            <a:xfrm rot="20438041">
              <a:off x="7518032" y="1667868"/>
              <a:ext cx="456500" cy="267151"/>
            </a:xfrm>
            <a:custGeom>
              <a:avLst/>
              <a:gdLst/>
              <a:ahLst/>
              <a:cxnLst/>
              <a:rect l="l" t="t" r="r" b="b"/>
              <a:pathLst>
                <a:path w="456500" h="267151">
                  <a:moveTo>
                    <a:pt x="170642" y="16"/>
                  </a:moveTo>
                  <a:cubicBezTo>
                    <a:pt x="499366" y="-1403"/>
                    <a:pt x="372768" y="93415"/>
                    <a:pt x="436596" y="220999"/>
                  </a:cubicBezTo>
                  <a:lnTo>
                    <a:pt x="456500" y="256728"/>
                  </a:lnTo>
                  <a:lnTo>
                    <a:pt x="431522" y="267151"/>
                  </a:lnTo>
                  <a:cubicBezTo>
                    <a:pt x="427973" y="258562"/>
                    <a:pt x="424161" y="250774"/>
                    <a:pt x="420384" y="243721"/>
                  </a:cubicBezTo>
                  <a:cubicBezTo>
                    <a:pt x="264104" y="178582"/>
                    <a:pt x="71032" y="411152"/>
                    <a:pt x="0" y="6700"/>
                  </a:cubicBezTo>
                  <a:cubicBezTo>
                    <a:pt x="67428" y="2385"/>
                    <a:pt x="123681" y="218"/>
                    <a:pt x="170642" y="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17" name="Freeform 49">
              <a:extLst>
                <a:ext uri="{FF2B5EF4-FFF2-40B4-BE49-F238E27FC236}">
                  <a16:creationId xmlns:a16="http://schemas.microsoft.com/office/drawing/2014/main" xmlns="" id="{5998F438-52CA-44E5-9191-8E95ECA78284}"/>
                </a:ext>
              </a:extLst>
            </p:cNvPr>
            <p:cNvSpPr/>
            <p:nvPr/>
          </p:nvSpPr>
          <p:spPr>
            <a:xfrm rot="20438041">
              <a:off x="6642118" y="2502772"/>
              <a:ext cx="456500" cy="267151"/>
            </a:xfrm>
            <a:custGeom>
              <a:avLst/>
              <a:gdLst/>
              <a:ahLst/>
              <a:cxnLst/>
              <a:rect l="l" t="t" r="r" b="b"/>
              <a:pathLst>
                <a:path w="456500" h="267151">
                  <a:moveTo>
                    <a:pt x="170642" y="16"/>
                  </a:moveTo>
                  <a:cubicBezTo>
                    <a:pt x="499366" y="-1403"/>
                    <a:pt x="372768" y="93415"/>
                    <a:pt x="436596" y="220999"/>
                  </a:cubicBezTo>
                  <a:lnTo>
                    <a:pt x="456500" y="256728"/>
                  </a:lnTo>
                  <a:lnTo>
                    <a:pt x="431522" y="267151"/>
                  </a:lnTo>
                  <a:cubicBezTo>
                    <a:pt x="427973" y="258562"/>
                    <a:pt x="424161" y="250774"/>
                    <a:pt x="420384" y="243721"/>
                  </a:cubicBezTo>
                  <a:cubicBezTo>
                    <a:pt x="264104" y="178582"/>
                    <a:pt x="71032" y="411152"/>
                    <a:pt x="0" y="6700"/>
                  </a:cubicBezTo>
                  <a:cubicBezTo>
                    <a:pt x="67428" y="2385"/>
                    <a:pt x="123681" y="218"/>
                    <a:pt x="170642" y="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18" name="Freeform 50">
              <a:extLst>
                <a:ext uri="{FF2B5EF4-FFF2-40B4-BE49-F238E27FC236}">
                  <a16:creationId xmlns:a16="http://schemas.microsoft.com/office/drawing/2014/main" xmlns="" id="{ECFF23EB-C804-4318-A5BA-988EDC16FE26}"/>
                </a:ext>
              </a:extLst>
            </p:cNvPr>
            <p:cNvSpPr/>
            <p:nvPr/>
          </p:nvSpPr>
          <p:spPr>
            <a:xfrm rot="20438041">
              <a:off x="6722073" y="2950374"/>
              <a:ext cx="456500" cy="267151"/>
            </a:xfrm>
            <a:custGeom>
              <a:avLst/>
              <a:gdLst/>
              <a:ahLst/>
              <a:cxnLst/>
              <a:rect l="l" t="t" r="r" b="b"/>
              <a:pathLst>
                <a:path w="456500" h="267151">
                  <a:moveTo>
                    <a:pt x="170642" y="16"/>
                  </a:moveTo>
                  <a:cubicBezTo>
                    <a:pt x="499366" y="-1403"/>
                    <a:pt x="372768" y="93415"/>
                    <a:pt x="436596" y="220999"/>
                  </a:cubicBezTo>
                  <a:lnTo>
                    <a:pt x="456500" y="256728"/>
                  </a:lnTo>
                  <a:lnTo>
                    <a:pt x="431522" y="267151"/>
                  </a:lnTo>
                  <a:cubicBezTo>
                    <a:pt x="427973" y="258562"/>
                    <a:pt x="424161" y="250774"/>
                    <a:pt x="420384" y="243721"/>
                  </a:cubicBezTo>
                  <a:cubicBezTo>
                    <a:pt x="264104" y="178582"/>
                    <a:pt x="71032" y="411152"/>
                    <a:pt x="0" y="6700"/>
                  </a:cubicBezTo>
                  <a:cubicBezTo>
                    <a:pt x="67428" y="2385"/>
                    <a:pt x="123681" y="218"/>
                    <a:pt x="170642" y="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19" name="Freeform 51">
              <a:extLst>
                <a:ext uri="{FF2B5EF4-FFF2-40B4-BE49-F238E27FC236}">
                  <a16:creationId xmlns:a16="http://schemas.microsoft.com/office/drawing/2014/main" xmlns="" id="{9060B942-FEAA-4B48-96CA-8E73EE28775B}"/>
                </a:ext>
              </a:extLst>
            </p:cNvPr>
            <p:cNvSpPr/>
            <p:nvPr/>
          </p:nvSpPr>
          <p:spPr>
            <a:xfrm rot="20438041">
              <a:off x="6874631" y="2028765"/>
              <a:ext cx="403731" cy="236270"/>
            </a:xfrm>
            <a:custGeom>
              <a:avLst/>
              <a:gdLst/>
              <a:ahLst/>
              <a:cxnLst/>
              <a:rect l="l" t="t" r="r" b="b"/>
              <a:pathLst>
                <a:path w="456500" h="267151">
                  <a:moveTo>
                    <a:pt x="170642" y="16"/>
                  </a:moveTo>
                  <a:cubicBezTo>
                    <a:pt x="499366" y="-1403"/>
                    <a:pt x="372768" y="93415"/>
                    <a:pt x="436596" y="220999"/>
                  </a:cubicBezTo>
                  <a:lnTo>
                    <a:pt x="456500" y="256728"/>
                  </a:lnTo>
                  <a:lnTo>
                    <a:pt x="431522" y="267151"/>
                  </a:lnTo>
                  <a:cubicBezTo>
                    <a:pt x="427973" y="258562"/>
                    <a:pt x="424161" y="250774"/>
                    <a:pt x="420384" y="243721"/>
                  </a:cubicBezTo>
                  <a:cubicBezTo>
                    <a:pt x="264104" y="178582"/>
                    <a:pt x="71032" y="411152"/>
                    <a:pt x="0" y="6700"/>
                  </a:cubicBezTo>
                  <a:cubicBezTo>
                    <a:pt x="67428" y="2385"/>
                    <a:pt x="123681" y="218"/>
                    <a:pt x="170642" y="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20" name="Freeform 52">
              <a:extLst>
                <a:ext uri="{FF2B5EF4-FFF2-40B4-BE49-F238E27FC236}">
                  <a16:creationId xmlns:a16="http://schemas.microsoft.com/office/drawing/2014/main" xmlns="" id="{C6528717-C81E-453E-9E8F-BE879AAF97EB}"/>
                </a:ext>
              </a:extLst>
            </p:cNvPr>
            <p:cNvSpPr/>
            <p:nvPr/>
          </p:nvSpPr>
          <p:spPr>
            <a:xfrm rot="853396">
              <a:off x="7752655" y="1975320"/>
              <a:ext cx="456500" cy="267151"/>
            </a:xfrm>
            <a:custGeom>
              <a:avLst/>
              <a:gdLst/>
              <a:ahLst/>
              <a:cxnLst/>
              <a:rect l="l" t="t" r="r" b="b"/>
              <a:pathLst>
                <a:path w="456500" h="267151">
                  <a:moveTo>
                    <a:pt x="170642" y="16"/>
                  </a:moveTo>
                  <a:cubicBezTo>
                    <a:pt x="499366" y="-1403"/>
                    <a:pt x="372768" y="93415"/>
                    <a:pt x="436596" y="220999"/>
                  </a:cubicBezTo>
                  <a:lnTo>
                    <a:pt x="456500" y="256728"/>
                  </a:lnTo>
                  <a:lnTo>
                    <a:pt x="431522" y="267151"/>
                  </a:lnTo>
                  <a:cubicBezTo>
                    <a:pt x="427973" y="258562"/>
                    <a:pt x="424161" y="250774"/>
                    <a:pt x="420384" y="243721"/>
                  </a:cubicBezTo>
                  <a:cubicBezTo>
                    <a:pt x="264104" y="178582"/>
                    <a:pt x="71032" y="411152"/>
                    <a:pt x="0" y="6700"/>
                  </a:cubicBezTo>
                  <a:cubicBezTo>
                    <a:pt x="67428" y="2385"/>
                    <a:pt x="123681" y="218"/>
                    <a:pt x="170642" y="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21" name="Freeform 53">
              <a:extLst>
                <a:ext uri="{FF2B5EF4-FFF2-40B4-BE49-F238E27FC236}">
                  <a16:creationId xmlns:a16="http://schemas.microsoft.com/office/drawing/2014/main" xmlns="" id="{C23FFD69-EA67-4B91-85F5-43FE8FEA0F1B}"/>
                </a:ext>
              </a:extLst>
            </p:cNvPr>
            <p:cNvSpPr/>
            <p:nvPr/>
          </p:nvSpPr>
          <p:spPr>
            <a:xfrm rot="853396">
              <a:off x="7502774" y="2063012"/>
              <a:ext cx="332631" cy="194661"/>
            </a:xfrm>
            <a:custGeom>
              <a:avLst/>
              <a:gdLst/>
              <a:ahLst/>
              <a:cxnLst/>
              <a:rect l="l" t="t" r="r" b="b"/>
              <a:pathLst>
                <a:path w="456500" h="267151">
                  <a:moveTo>
                    <a:pt x="170642" y="16"/>
                  </a:moveTo>
                  <a:cubicBezTo>
                    <a:pt x="499366" y="-1403"/>
                    <a:pt x="372768" y="93415"/>
                    <a:pt x="436596" y="220999"/>
                  </a:cubicBezTo>
                  <a:lnTo>
                    <a:pt x="456500" y="256728"/>
                  </a:lnTo>
                  <a:lnTo>
                    <a:pt x="431522" y="267151"/>
                  </a:lnTo>
                  <a:cubicBezTo>
                    <a:pt x="427973" y="258562"/>
                    <a:pt x="424161" y="250774"/>
                    <a:pt x="420384" y="243721"/>
                  </a:cubicBezTo>
                  <a:cubicBezTo>
                    <a:pt x="264104" y="178582"/>
                    <a:pt x="71032" y="411152"/>
                    <a:pt x="0" y="6700"/>
                  </a:cubicBezTo>
                  <a:cubicBezTo>
                    <a:pt x="67428" y="2385"/>
                    <a:pt x="123681" y="218"/>
                    <a:pt x="170642" y="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22" name="Freeform 54">
              <a:extLst>
                <a:ext uri="{FF2B5EF4-FFF2-40B4-BE49-F238E27FC236}">
                  <a16:creationId xmlns:a16="http://schemas.microsoft.com/office/drawing/2014/main" xmlns="" id="{7E5170A6-BE98-4200-AEB3-B4E9E7A13D9C}"/>
                </a:ext>
              </a:extLst>
            </p:cNvPr>
            <p:cNvSpPr/>
            <p:nvPr/>
          </p:nvSpPr>
          <p:spPr>
            <a:xfrm rot="853396">
              <a:off x="8061064" y="2455062"/>
              <a:ext cx="332631" cy="194661"/>
            </a:xfrm>
            <a:custGeom>
              <a:avLst/>
              <a:gdLst/>
              <a:ahLst/>
              <a:cxnLst/>
              <a:rect l="l" t="t" r="r" b="b"/>
              <a:pathLst>
                <a:path w="456500" h="267151">
                  <a:moveTo>
                    <a:pt x="170642" y="16"/>
                  </a:moveTo>
                  <a:cubicBezTo>
                    <a:pt x="499366" y="-1403"/>
                    <a:pt x="372768" y="93415"/>
                    <a:pt x="436596" y="220999"/>
                  </a:cubicBezTo>
                  <a:lnTo>
                    <a:pt x="456500" y="256728"/>
                  </a:lnTo>
                  <a:lnTo>
                    <a:pt x="431522" y="267151"/>
                  </a:lnTo>
                  <a:cubicBezTo>
                    <a:pt x="427973" y="258562"/>
                    <a:pt x="424161" y="250774"/>
                    <a:pt x="420384" y="243721"/>
                  </a:cubicBezTo>
                  <a:cubicBezTo>
                    <a:pt x="264104" y="178582"/>
                    <a:pt x="71032" y="411152"/>
                    <a:pt x="0" y="6700"/>
                  </a:cubicBezTo>
                  <a:cubicBezTo>
                    <a:pt x="67428" y="2385"/>
                    <a:pt x="123681" y="218"/>
                    <a:pt x="170642" y="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23" name="Freeform 55">
              <a:extLst>
                <a:ext uri="{FF2B5EF4-FFF2-40B4-BE49-F238E27FC236}">
                  <a16:creationId xmlns:a16="http://schemas.microsoft.com/office/drawing/2014/main" xmlns="" id="{DF20A5E4-94C2-4550-B71A-E7CB3B6B33E3}"/>
                </a:ext>
              </a:extLst>
            </p:cNvPr>
            <p:cNvSpPr/>
            <p:nvPr/>
          </p:nvSpPr>
          <p:spPr>
            <a:xfrm rot="15630449">
              <a:off x="6958835" y="3216138"/>
              <a:ext cx="332631" cy="194661"/>
            </a:xfrm>
            <a:custGeom>
              <a:avLst/>
              <a:gdLst/>
              <a:ahLst/>
              <a:cxnLst/>
              <a:rect l="l" t="t" r="r" b="b"/>
              <a:pathLst>
                <a:path w="456500" h="267151">
                  <a:moveTo>
                    <a:pt x="170642" y="16"/>
                  </a:moveTo>
                  <a:cubicBezTo>
                    <a:pt x="499366" y="-1403"/>
                    <a:pt x="372768" y="93415"/>
                    <a:pt x="436596" y="220999"/>
                  </a:cubicBezTo>
                  <a:lnTo>
                    <a:pt x="456500" y="256728"/>
                  </a:lnTo>
                  <a:lnTo>
                    <a:pt x="431522" y="267151"/>
                  </a:lnTo>
                  <a:cubicBezTo>
                    <a:pt x="427973" y="258562"/>
                    <a:pt x="424161" y="250774"/>
                    <a:pt x="420384" y="243721"/>
                  </a:cubicBezTo>
                  <a:cubicBezTo>
                    <a:pt x="264104" y="178582"/>
                    <a:pt x="71032" y="411152"/>
                    <a:pt x="0" y="6700"/>
                  </a:cubicBezTo>
                  <a:cubicBezTo>
                    <a:pt x="67428" y="2385"/>
                    <a:pt x="123681" y="218"/>
                    <a:pt x="170642" y="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24" name="Freeform 56">
              <a:extLst>
                <a:ext uri="{FF2B5EF4-FFF2-40B4-BE49-F238E27FC236}">
                  <a16:creationId xmlns:a16="http://schemas.microsoft.com/office/drawing/2014/main" xmlns="" id="{56CB68B1-4043-4012-A408-5C529F50F0D6}"/>
                </a:ext>
              </a:extLst>
            </p:cNvPr>
            <p:cNvSpPr/>
            <p:nvPr/>
          </p:nvSpPr>
          <p:spPr>
            <a:xfrm rot="13038809">
              <a:off x="8340851" y="3480646"/>
              <a:ext cx="332631" cy="194661"/>
            </a:xfrm>
            <a:custGeom>
              <a:avLst/>
              <a:gdLst/>
              <a:ahLst/>
              <a:cxnLst/>
              <a:rect l="l" t="t" r="r" b="b"/>
              <a:pathLst>
                <a:path w="456500" h="267151">
                  <a:moveTo>
                    <a:pt x="170642" y="16"/>
                  </a:moveTo>
                  <a:cubicBezTo>
                    <a:pt x="499366" y="-1403"/>
                    <a:pt x="372768" y="93415"/>
                    <a:pt x="436596" y="220999"/>
                  </a:cubicBezTo>
                  <a:lnTo>
                    <a:pt x="456500" y="256728"/>
                  </a:lnTo>
                  <a:lnTo>
                    <a:pt x="431522" y="267151"/>
                  </a:lnTo>
                  <a:cubicBezTo>
                    <a:pt x="427973" y="258562"/>
                    <a:pt x="424161" y="250774"/>
                    <a:pt x="420384" y="243721"/>
                  </a:cubicBezTo>
                  <a:cubicBezTo>
                    <a:pt x="264104" y="178582"/>
                    <a:pt x="71032" y="411152"/>
                    <a:pt x="0" y="6700"/>
                  </a:cubicBezTo>
                  <a:cubicBezTo>
                    <a:pt x="67428" y="2385"/>
                    <a:pt x="123681" y="218"/>
                    <a:pt x="170642" y="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25" name="Freeform 57">
              <a:extLst>
                <a:ext uri="{FF2B5EF4-FFF2-40B4-BE49-F238E27FC236}">
                  <a16:creationId xmlns:a16="http://schemas.microsoft.com/office/drawing/2014/main" xmlns="" id="{77F474C3-384F-4A98-B2C9-8511F675B262}"/>
                </a:ext>
              </a:extLst>
            </p:cNvPr>
            <p:cNvSpPr/>
            <p:nvPr/>
          </p:nvSpPr>
          <p:spPr>
            <a:xfrm rot="3510183">
              <a:off x="6930961" y="2359214"/>
              <a:ext cx="332631" cy="194661"/>
            </a:xfrm>
            <a:custGeom>
              <a:avLst/>
              <a:gdLst/>
              <a:ahLst/>
              <a:cxnLst/>
              <a:rect l="l" t="t" r="r" b="b"/>
              <a:pathLst>
                <a:path w="456500" h="267151">
                  <a:moveTo>
                    <a:pt x="170642" y="16"/>
                  </a:moveTo>
                  <a:cubicBezTo>
                    <a:pt x="499366" y="-1403"/>
                    <a:pt x="372768" y="93415"/>
                    <a:pt x="436596" y="220999"/>
                  </a:cubicBezTo>
                  <a:lnTo>
                    <a:pt x="456500" y="256728"/>
                  </a:lnTo>
                  <a:lnTo>
                    <a:pt x="431522" y="267151"/>
                  </a:lnTo>
                  <a:cubicBezTo>
                    <a:pt x="427973" y="258562"/>
                    <a:pt x="424161" y="250774"/>
                    <a:pt x="420384" y="243721"/>
                  </a:cubicBezTo>
                  <a:cubicBezTo>
                    <a:pt x="264104" y="178582"/>
                    <a:pt x="71032" y="411152"/>
                    <a:pt x="0" y="6700"/>
                  </a:cubicBezTo>
                  <a:cubicBezTo>
                    <a:pt x="67428" y="2385"/>
                    <a:pt x="123681" y="218"/>
                    <a:pt x="170642" y="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26" name="Freeform 58">
              <a:extLst>
                <a:ext uri="{FF2B5EF4-FFF2-40B4-BE49-F238E27FC236}">
                  <a16:creationId xmlns:a16="http://schemas.microsoft.com/office/drawing/2014/main" xmlns="" id="{351C6404-B8F9-4AA6-8FD5-F07125E2E00D}"/>
                </a:ext>
              </a:extLst>
            </p:cNvPr>
            <p:cNvSpPr/>
            <p:nvPr/>
          </p:nvSpPr>
          <p:spPr>
            <a:xfrm rot="3510183">
              <a:off x="7042260" y="2855596"/>
              <a:ext cx="332631" cy="194661"/>
            </a:xfrm>
            <a:custGeom>
              <a:avLst/>
              <a:gdLst/>
              <a:ahLst/>
              <a:cxnLst/>
              <a:rect l="l" t="t" r="r" b="b"/>
              <a:pathLst>
                <a:path w="456500" h="267151">
                  <a:moveTo>
                    <a:pt x="170642" y="16"/>
                  </a:moveTo>
                  <a:cubicBezTo>
                    <a:pt x="499366" y="-1403"/>
                    <a:pt x="372768" y="93415"/>
                    <a:pt x="436596" y="220999"/>
                  </a:cubicBezTo>
                  <a:lnTo>
                    <a:pt x="456500" y="256728"/>
                  </a:lnTo>
                  <a:lnTo>
                    <a:pt x="431522" y="267151"/>
                  </a:lnTo>
                  <a:cubicBezTo>
                    <a:pt x="427973" y="258562"/>
                    <a:pt x="424161" y="250774"/>
                    <a:pt x="420384" y="243721"/>
                  </a:cubicBezTo>
                  <a:cubicBezTo>
                    <a:pt x="264104" y="178582"/>
                    <a:pt x="71032" y="411152"/>
                    <a:pt x="0" y="6700"/>
                  </a:cubicBezTo>
                  <a:cubicBezTo>
                    <a:pt x="67428" y="2385"/>
                    <a:pt x="123681" y="218"/>
                    <a:pt x="170642" y="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27" name="Freeform 59">
              <a:extLst>
                <a:ext uri="{FF2B5EF4-FFF2-40B4-BE49-F238E27FC236}">
                  <a16:creationId xmlns:a16="http://schemas.microsoft.com/office/drawing/2014/main" xmlns="" id="{CC4E270F-8D2C-4269-9993-A26071893244}"/>
                </a:ext>
              </a:extLst>
            </p:cNvPr>
            <p:cNvSpPr/>
            <p:nvPr/>
          </p:nvSpPr>
          <p:spPr>
            <a:xfrm rot="20243303">
              <a:off x="8272468" y="2191084"/>
              <a:ext cx="332631" cy="194661"/>
            </a:xfrm>
            <a:custGeom>
              <a:avLst/>
              <a:gdLst/>
              <a:ahLst/>
              <a:cxnLst/>
              <a:rect l="l" t="t" r="r" b="b"/>
              <a:pathLst>
                <a:path w="456500" h="267151">
                  <a:moveTo>
                    <a:pt x="170642" y="16"/>
                  </a:moveTo>
                  <a:cubicBezTo>
                    <a:pt x="499366" y="-1403"/>
                    <a:pt x="372768" y="93415"/>
                    <a:pt x="436596" y="220999"/>
                  </a:cubicBezTo>
                  <a:lnTo>
                    <a:pt x="456500" y="256728"/>
                  </a:lnTo>
                  <a:lnTo>
                    <a:pt x="431522" y="267151"/>
                  </a:lnTo>
                  <a:cubicBezTo>
                    <a:pt x="427973" y="258562"/>
                    <a:pt x="424161" y="250774"/>
                    <a:pt x="420384" y="243721"/>
                  </a:cubicBezTo>
                  <a:cubicBezTo>
                    <a:pt x="264104" y="178582"/>
                    <a:pt x="71032" y="411152"/>
                    <a:pt x="0" y="6700"/>
                  </a:cubicBezTo>
                  <a:cubicBezTo>
                    <a:pt x="67428" y="2385"/>
                    <a:pt x="123681" y="218"/>
                    <a:pt x="170642" y="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28" name="Freeform 60">
              <a:extLst>
                <a:ext uri="{FF2B5EF4-FFF2-40B4-BE49-F238E27FC236}">
                  <a16:creationId xmlns:a16="http://schemas.microsoft.com/office/drawing/2014/main" xmlns="" id="{31C3EFBA-EB0E-4410-A010-DD36366BA63B}"/>
                </a:ext>
              </a:extLst>
            </p:cNvPr>
            <p:cNvSpPr/>
            <p:nvPr/>
          </p:nvSpPr>
          <p:spPr>
            <a:xfrm rot="20954868">
              <a:off x="8079293" y="2696412"/>
              <a:ext cx="332631" cy="194661"/>
            </a:xfrm>
            <a:custGeom>
              <a:avLst/>
              <a:gdLst/>
              <a:ahLst/>
              <a:cxnLst/>
              <a:rect l="l" t="t" r="r" b="b"/>
              <a:pathLst>
                <a:path w="456500" h="267151">
                  <a:moveTo>
                    <a:pt x="170642" y="16"/>
                  </a:moveTo>
                  <a:cubicBezTo>
                    <a:pt x="499366" y="-1403"/>
                    <a:pt x="372768" y="93415"/>
                    <a:pt x="436596" y="220999"/>
                  </a:cubicBezTo>
                  <a:lnTo>
                    <a:pt x="456500" y="256728"/>
                  </a:lnTo>
                  <a:lnTo>
                    <a:pt x="431522" y="267151"/>
                  </a:lnTo>
                  <a:cubicBezTo>
                    <a:pt x="427973" y="258562"/>
                    <a:pt x="424161" y="250774"/>
                    <a:pt x="420384" y="243721"/>
                  </a:cubicBezTo>
                  <a:cubicBezTo>
                    <a:pt x="264104" y="178582"/>
                    <a:pt x="71032" y="411152"/>
                    <a:pt x="0" y="6700"/>
                  </a:cubicBezTo>
                  <a:cubicBezTo>
                    <a:pt x="67428" y="2385"/>
                    <a:pt x="123681" y="218"/>
                    <a:pt x="170642" y="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29" name="Freeform 61">
              <a:extLst>
                <a:ext uri="{FF2B5EF4-FFF2-40B4-BE49-F238E27FC236}">
                  <a16:creationId xmlns:a16="http://schemas.microsoft.com/office/drawing/2014/main" xmlns="" id="{7CF2A7BD-6A15-4BDF-8E90-0ADD17C8F5D6}"/>
                </a:ext>
              </a:extLst>
            </p:cNvPr>
            <p:cNvSpPr/>
            <p:nvPr/>
          </p:nvSpPr>
          <p:spPr>
            <a:xfrm rot="1785835">
              <a:off x="7612614" y="3257615"/>
              <a:ext cx="332631" cy="286206"/>
            </a:xfrm>
            <a:custGeom>
              <a:avLst/>
              <a:gdLst/>
              <a:ahLst/>
              <a:cxnLst/>
              <a:rect l="l" t="t" r="r" b="b"/>
              <a:pathLst>
                <a:path w="456500" h="267151">
                  <a:moveTo>
                    <a:pt x="170642" y="16"/>
                  </a:moveTo>
                  <a:cubicBezTo>
                    <a:pt x="499366" y="-1403"/>
                    <a:pt x="372768" y="93415"/>
                    <a:pt x="436596" y="220999"/>
                  </a:cubicBezTo>
                  <a:lnTo>
                    <a:pt x="456500" y="256728"/>
                  </a:lnTo>
                  <a:lnTo>
                    <a:pt x="431522" y="267151"/>
                  </a:lnTo>
                  <a:cubicBezTo>
                    <a:pt x="427973" y="258562"/>
                    <a:pt x="424161" y="250774"/>
                    <a:pt x="420384" y="243721"/>
                  </a:cubicBezTo>
                  <a:cubicBezTo>
                    <a:pt x="264104" y="178582"/>
                    <a:pt x="71032" y="411152"/>
                    <a:pt x="0" y="6700"/>
                  </a:cubicBezTo>
                  <a:cubicBezTo>
                    <a:pt x="67428" y="2385"/>
                    <a:pt x="123681" y="218"/>
                    <a:pt x="170642" y="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30" name="Freeform 62">
              <a:extLst>
                <a:ext uri="{FF2B5EF4-FFF2-40B4-BE49-F238E27FC236}">
                  <a16:creationId xmlns:a16="http://schemas.microsoft.com/office/drawing/2014/main" xmlns="" id="{32A27F13-8729-409C-9A83-5E5E5221E0F8}"/>
                </a:ext>
              </a:extLst>
            </p:cNvPr>
            <p:cNvSpPr/>
            <p:nvPr/>
          </p:nvSpPr>
          <p:spPr>
            <a:xfrm rot="1785835">
              <a:off x="7998331" y="2859830"/>
              <a:ext cx="332631" cy="286206"/>
            </a:xfrm>
            <a:custGeom>
              <a:avLst/>
              <a:gdLst/>
              <a:ahLst/>
              <a:cxnLst/>
              <a:rect l="l" t="t" r="r" b="b"/>
              <a:pathLst>
                <a:path w="456500" h="267151">
                  <a:moveTo>
                    <a:pt x="170642" y="16"/>
                  </a:moveTo>
                  <a:cubicBezTo>
                    <a:pt x="499366" y="-1403"/>
                    <a:pt x="372768" y="93415"/>
                    <a:pt x="436596" y="220999"/>
                  </a:cubicBezTo>
                  <a:lnTo>
                    <a:pt x="456500" y="256728"/>
                  </a:lnTo>
                  <a:lnTo>
                    <a:pt x="431522" y="267151"/>
                  </a:lnTo>
                  <a:cubicBezTo>
                    <a:pt x="427973" y="258562"/>
                    <a:pt x="424161" y="250774"/>
                    <a:pt x="420384" y="243721"/>
                  </a:cubicBezTo>
                  <a:cubicBezTo>
                    <a:pt x="264104" y="178582"/>
                    <a:pt x="71032" y="411152"/>
                    <a:pt x="0" y="6700"/>
                  </a:cubicBezTo>
                  <a:cubicBezTo>
                    <a:pt x="67428" y="2385"/>
                    <a:pt x="123681" y="218"/>
                    <a:pt x="170642" y="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31" name="Freeform 57">
              <a:extLst>
                <a:ext uri="{FF2B5EF4-FFF2-40B4-BE49-F238E27FC236}">
                  <a16:creationId xmlns:a16="http://schemas.microsoft.com/office/drawing/2014/main" xmlns="" id="{49723F26-780D-4200-9845-7A12535AE762}"/>
                </a:ext>
              </a:extLst>
            </p:cNvPr>
            <p:cNvSpPr/>
            <p:nvPr/>
          </p:nvSpPr>
          <p:spPr>
            <a:xfrm rot="20304885" flipH="1">
              <a:off x="8561973" y="1907185"/>
              <a:ext cx="332631" cy="194661"/>
            </a:xfrm>
            <a:custGeom>
              <a:avLst/>
              <a:gdLst/>
              <a:ahLst/>
              <a:cxnLst/>
              <a:rect l="l" t="t" r="r" b="b"/>
              <a:pathLst>
                <a:path w="456500" h="267151">
                  <a:moveTo>
                    <a:pt x="170642" y="16"/>
                  </a:moveTo>
                  <a:cubicBezTo>
                    <a:pt x="499366" y="-1403"/>
                    <a:pt x="372768" y="93415"/>
                    <a:pt x="436596" y="220999"/>
                  </a:cubicBezTo>
                  <a:lnTo>
                    <a:pt x="456500" y="256728"/>
                  </a:lnTo>
                  <a:lnTo>
                    <a:pt x="431522" y="267151"/>
                  </a:lnTo>
                  <a:cubicBezTo>
                    <a:pt x="427973" y="258562"/>
                    <a:pt x="424161" y="250774"/>
                    <a:pt x="420384" y="243721"/>
                  </a:cubicBezTo>
                  <a:cubicBezTo>
                    <a:pt x="264104" y="178582"/>
                    <a:pt x="71032" y="411152"/>
                    <a:pt x="0" y="6700"/>
                  </a:cubicBezTo>
                  <a:cubicBezTo>
                    <a:pt x="67428" y="2385"/>
                    <a:pt x="123681" y="218"/>
                    <a:pt x="170642" y="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32" name="Freeform 43">
              <a:extLst>
                <a:ext uri="{FF2B5EF4-FFF2-40B4-BE49-F238E27FC236}">
                  <a16:creationId xmlns:a16="http://schemas.microsoft.com/office/drawing/2014/main" xmlns="" id="{EAF88CD8-4494-45E6-A2D0-8BB53C6A3F5B}"/>
                </a:ext>
              </a:extLst>
            </p:cNvPr>
            <p:cNvSpPr/>
            <p:nvPr/>
          </p:nvSpPr>
          <p:spPr>
            <a:xfrm rot="740837" flipH="1">
              <a:off x="8629293" y="2152165"/>
              <a:ext cx="337427" cy="197468"/>
            </a:xfrm>
            <a:custGeom>
              <a:avLst/>
              <a:gdLst/>
              <a:ahLst/>
              <a:cxnLst/>
              <a:rect l="l" t="t" r="r" b="b"/>
              <a:pathLst>
                <a:path w="456500" h="267151">
                  <a:moveTo>
                    <a:pt x="170642" y="16"/>
                  </a:moveTo>
                  <a:cubicBezTo>
                    <a:pt x="499366" y="-1403"/>
                    <a:pt x="372768" y="93415"/>
                    <a:pt x="436596" y="220999"/>
                  </a:cubicBezTo>
                  <a:lnTo>
                    <a:pt x="456500" y="256728"/>
                  </a:lnTo>
                  <a:lnTo>
                    <a:pt x="431522" y="267151"/>
                  </a:lnTo>
                  <a:cubicBezTo>
                    <a:pt x="427973" y="258562"/>
                    <a:pt x="424161" y="250774"/>
                    <a:pt x="420384" y="243721"/>
                  </a:cubicBezTo>
                  <a:cubicBezTo>
                    <a:pt x="264104" y="178582"/>
                    <a:pt x="71032" y="411152"/>
                    <a:pt x="0" y="6700"/>
                  </a:cubicBezTo>
                  <a:cubicBezTo>
                    <a:pt x="67428" y="2385"/>
                    <a:pt x="123681" y="218"/>
                    <a:pt x="170642" y="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33" name="Freeform 56">
              <a:extLst>
                <a:ext uri="{FF2B5EF4-FFF2-40B4-BE49-F238E27FC236}">
                  <a16:creationId xmlns:a16="http://schemas.microsoft.com/office/drawing/2014/main" xmlns="" id="{7F3D2C84-8A9E-4715-BB66-0235DADC1FDE}"/>
                </a:ext>
              </a:extLst>
            </p:cNvPr>
            <p:cNvSpPr/>
            <p:nvPr/>
          </p:nvSpPr>
          <p:spPr>
            <a:xfrm rot="10475025">
              <a:off x="8898105" y="3148643"/>
              <a:ext cx="332631" cy="194661"/>
            </a:xfrm>
            <a:custGeom>
              <a:avLst/>
              <a:gdLst/>
              <a:ahLst/>
              <a:cxnLst/>
              <a:rect l="l" t="t" r="r" b="b"/>
              <a:pathLst>
                <a:path w="456500" h="267151">
                  <a:moveTo>
                    <a:pt x="170642" y="16"/>
                  </a:moveTo>
                  <a:cubicBezTo>
                    <a:pt x="499366" y="-1403"/>
                    <a:pt x="372768" y="93415"/>
                    <a:pt x="436596" y="220999"/>
                  </a:cubicBezTo>
                  <a:lnTo>
                    <a:pt x="456500" y="256728"/>
                  </a:lnTo>
                  <a:lnTo>
                    <a:pt x="431522" y="267151"/>
                  </a:lnTo>
                  <a:cubicBezTo>
                    <a:pt x="427973" y="258562"/>
                    <a:pt x="424161" y="250774"/>
                    <a:pt x="420384" y="243721"/>
                  </a:cubicBezTo>
                  <a:cubicBezTo>
                    <a:pt x="264104" y="178582"/>
                    <a:pt x="71032" y="411152"/>
                    <a:pt x="0" y="6700"/>
                  </a:cubicBezTo>
                  <a:cubicBezTo>
                    <a:pt x="67428" y="2385"/>
                    <a:pt x="123681" y="218"/>
                    <a:pt x="170642" y="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34" name="Freeform 56">
              <a:extLst>
                <a:ext uri="{FF2B5EF4-FFF2-40B4-BE49-F238E27FC236}">
                  <a16:creationId xmlns:a16="http://schemas.microsoft.com/office/drawing/2014/main" xmlns="" id="{39A6539A-E0FB-4A5A-B05B-00B7A16C39FA}"/>
                </a:ext>
              </a:extLst>
            </p:cNvPr>
            <p:cNvSpPr/>
            <p:nvPr/>
          </p:nvSpPr>
          <p:spPr>
            <a:xfrm rot="6257908">
              <a:off x="8937474" y="2809527"/>
              <a:ext cx="332631" cy="194661"/>
            </a:xfrm>
            <a:custGeom>
              <a:avLst/>
              <a:gdLst/>
              <a:ahLst/>
              <a:cxnLst/>
              <a:rect l="l" t="t" r="r" b="b"/>
              <a:pathLst>
                <a:path w="456500" h="267151">
                  <a:moveTo>
                    <a:pt x="170642" y="16"/>
                  </a:moveTo>
                  <a:cubicBezTo>
                    <a:pt x="499366" y="-1403"/>
                    <a:pt x="372768" y="93415"/>
                    <a:pt x="436596" y="220999"/>
                  </a:cubicBezTo>
                  <a:lnTo>
                    <a:pt x="456500" y="256728"/>
                  </a:lnTo>
                  <a:lnTo>
                    <a:pt x="431522" y="267151"/>
                  </a:lnTo>
                  <a:cubicBezTo>
                    <a:pt x="427973" y="258562"/>
                    <a:pt x="424161" y="250774"/>
                    <a:pt x="420384" y="243721"/>
                  </a:cubicBezTo>
                  <a:cubicBezTo>
                    <a:pt x="264104" y="178582"/>
                    <a:pt x="71032" y="411152"/>
                    <a:pt x="0" y="6700"/>
                  </a:cubicBezTo>
                  <a:cubicBezTo>
                    <a:pt x="67428" y="2385"/>
                    <a:pt x="123681" y="218"/>
                    <a:pt x="170642" y="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35" name="Freeform 56">
              <a:extLst>
                <a:ext uri="{FF2B5EF4-FFF2-40B4-BE49-F238E27FC236}">
                  <a16:creationId xmlns:a16="http://schemas.microsoft.com/office/drawing/2014/main" xmlns="" id="{EDED42D9-B993-4206-B3AC-CD4EFD48C87A}"/>
                </a:ext>
              </a:extLst>
            </p:cNvPr>
            <p:cNvSpPr/>
            <p:nvPr/>
          </p:nvSpPr>
          <p:spPr>
            <a:xfrm rot="6257908">
              <a:off x="8820117" y="2424021"/>
              <a:ext cx="332631" cy="194661"/>
            </a:xfrm>
            <a:custGeom>
              <a:avLst/>
              <a:gdLst/>
              <a:ahLst/>
              <a:cxnLst/>
              <a:rect l="l" t="t" r="r" b="b"/>
              <a:pathLst>
                <a:path w="456500" h="267151">
                  <a:moveTo>
                    <a:pt x="170642" y="16"/>
                  </a:moveTo>
                  <a:cubicBezTo>
                    <a:pt x="499366" y="-1403"/>
                    <a:pt x="372768" y="93415"/>
                    <a:pt x="436596" y="220999"/>
                  </a:cubicBezTo>
                  <a:lnTo>
                    <a:pt x="456500" y="256728"/>
                  </a:lnTo>
                  <a:lnTo>
                    <a:pt x="431522" y="267151"/>
                  </a:lnTo>
                  <a:cubicBezTo>
                    <a:pt x="427973" y="258562"/>
                    <a:pt x="424161" y="250774"/>
                    <a:pt x="420384" y="243721"/>
                  </a:cubicBezTo>
                  <a:cubicBezTo>
                    <a:pt x="264104" y="178582"/>
                    <a:pt x="71032" y="411152"/>
                    <a:pt x="0" y="6700"/>
                  </a:cubicBezTo>
                  <a:cubicBezTo>
                    <a:pt x="67428" y="2385"/>
                    <a:pt x="123681" y="218"/>
                    <a:pt x="170642" y="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a:ln>
                  <a:noFill/>
                </a:ln>
                <a:solidFill>
                  <a:prstClr val="white"/>
                </a:solidFill>
                <a:effectLst/>
                <a:uLnTx/>
                <a:uFillTx/>
                <a:latin typeface="Arial"/>
                <a:ea typeface="Arial Unicode MS"/>
                <a:cs typeface="+mn-cs"/>
              </a:endParaRPr>
            </a:p>
          </p:txBody>
        </p:sp>
      </p:grpSp>
      <p:sp>
        <p:nvSpPr>
          <p:cNvPr id="36" name="Freeform 18">
            <a:extLst>
              <a:ext uri="{FF2B5EF4-FFF2-40B4-BE49-F238E27FC236}">
                <a16:creationId xmlns:a16="http://schemas.microsoft.com/office/drawing/2014/main" xmlns="" id="{B35506FD-6622-4617-8D76-081F98DB6CAA}"/>
              </a:ext>
            </a:extLst>
          </p:cNvPr>
          <p:cNvSpPr>
            <a:spLocks/>
          </p:cNvSpPr>
          <p:nvPr/>
        </p:nvSpPr>
        <p:spPr bwMode="auto">
          <a:xfrm>
            <a:off x="5859249" y="5887837"/>
            <a:ext cx="779904" cy="827844"/>
          </a:xfrm>
          <a:custGeom>
            <a:avLst/>
            <a:gdLst>
              <a:gd name="connsiteX0" fmla="*/ 426653 w 998239"/>
              <a:gd name="connsiteY0" fmla="*/ 0 h 2601565"/>
              <a:gd name="connsiteX1" fmla="*/ 424499 w 998239"/>
              <a:gd name="connsiteY1" fmla="*/ 8516 h 2601565"/>
              <a:gd name="connsiteX2" fmla="*/ 423485 w 998239"/>
              <a:gd name="connsiteY2" fmla="*/ 14193 h 2601565"/>
              <a:gd name="connsiteX3" fmla="*/ 422345 w 998239"/>
              <a:gd name="connsiteY3" fmla="*/ 17918 h 2601565"/>
              <a:gd name="connsiteX4" fmla="*/ 422345 w 998239"/>
              <a:gd name="connsiteY4" fmla="*/ 20048 h 2601565"/>
              <a:gd name="connsiteX5" fmla="*/ 423485 w 998239"/>
              <a:gd name="connsiteY5" fmla="*/ 21112 h 2601565"/>
              <a:gd name="connsiteX6" fmla="*/ 423485 w 998239"/>
              <a:gd name="connsiteY6" fmla="*/ 22177 h 2601565"/>
              <a:gd name="connsiteX7" fmla="*/ 424499 w 998239"/>
              <a:gd name="connsiteY7" fmla="*/ 22177 h 2601565"/>
              <a:gd name="connsiteX8" fmla="*/ 424499 w 998239"/>
              <a:gd name="connsiteY8" fmla="*/ 23773 h 2601565"/>
              <a:gd name="connsiteX9" fmla="*/ 423485 w 998239"/>
              <a:gd name="connsiteY9" fmla="*/ 26967 h 2601565"/>
              <a:gd name="connsiteX10" fmla="*/ 422345 w 998239"/>
              <a:gd name="connsiteY10" fmla="*/ 31756 h 2601565"/>
              <a:gd name="connsiteX11" fmla="*/ 420825 w 998239"/>
              <a:gd name="connsiteY11" fmla="*/ 39208 h 2601565"/>
              <a:gd name="connsiteX12" fmla="*/ 417658 w 998239"/>
              <a:gd name="connsiteY12" fmla="*/ 49676 h 2601565"/>
              <a:gd name="connsiteX13" fmla="*/ 412844 w 998239"/>
              <a:gd name="connsiteY13" fmla="*/ 64578 h 2601565"/>
              <a:gd name="connsiteX14" fmla="*/ 408157 w 998239"/>
              <a:gd name="connsiteY14" fmla="*/ 82496 h 2601565"/>
              <a:gd name="connsiteX15" fmla="*/ 400683 w 998239"/>
              <a:gd name="connsiteY15" fmla="*/ 105737 h 2601565"/>
              <a:gd name="connsiteX16" fmla="*/ 391815 w 998239"/>
              <a:gd name="connsiteY16" fmla="*/ 133768 h 2601565"/>
              <a:gd name="connsiteX17" fmla="*/ 381174 w 998239"/>
              <a:gd name="connsiteY17" fmla="*/ 177588 h 2601565"/>
              <a:gd name="connsiteX18" fmla="*/ 373826 w 998239"/>
              <a:gd name="connsiteY18" fmla="*/ 224602 h 2601565"/>
              <a:gd name="connsiteX19" fmla="*/ 367999 w 998239"/>
              <a:gd name="connsiteY19" fmla="*/ 272858 h 2601565"/>
              <a:gd name="connsiteX20" fmla="*/ 360145 w 998239"/>
              <a:gd name="connsiteY20" fmla="*/ 324130 h 2601565"/>
              <a:gd name="connsiteX21" fmla="*/ 359005 w 998239"/>
              <a:gd name="connsiteY21" fmla="*/ 335129 h 2601565"/>
              <a:gd name="connsiteX22" fmla="*/ 357484 w 998239"/>
              <a:gd name="connsiteY22" fmla="*/ 351628 h 2601565"/>
              <a:gd name="connsiteX23" fmla="*/ 356344 w 998239"/>
              <a:gd name="connsiteY23" fmla="*/ 369015 h 2601565"/>
              <a:gd name="connsiteX24" fmla="*/ 355331 w 998239"/>
              <a:gd name="connsiteY24" fmla="*/ 387997 h 2601565"/>
              <a:gd name="connsiteX25" fmla="*/ 355331 w 998239"/>
              <a:gd name="connsiteY25" fmla="*/ 407513 h 2601565"/>
              <a:gd name="connsiteX26" fmla="*/ 357484 w 998239"/>
              <a:gd name="connsiteY26" fmla="*/ 425077 h 2601565"/>
              <a:gd name="connsiteX27" fmla="*/ 360145 w 998239"/>
              <a:gd name="connsiteY27" fmla="*/ 440334 h 2601565"/>
              <a:gd name="connsiteX28" fmla="*/ 364832 w 998239"/>
              <a:gd name="connsiteY28" fmla="*/ 450979 h 2601565"/>
              <a:gd name="connsiteX29" fmla="*/ 390168 w 998239"/>
              <a:gd name="connsiteY29" fmla="*/ 448849 h 2601565"/>
              <a:gd name="connsiteX30" fmla="*/ 414997 w 998239"/>
              <a:gd name="connsiteY30" fmla="*/ 440334 h 2601565"/>
              <a:gd name="connsiteX31" fmla="*/ 438687 w 998239"/>
              <a:gd name="connsiteY31" fmla="*/ 426673 h 2601565"/>
              <a:gd name="connsiteX32" fmla="*/ 463010 w 998239"/>
              <a:gd name="connsiteY32" fmla="*/ 407513 h 2601565"/>
              <a:gd name="connsiteX33" fmla="*/ 485179 w 998239"/>
              <a:gd name="connsiteY33" fmla="*/ 385336 h 2601565"/>
              <a:gd name="connsiteX34" fmla="*/ 506842 w 998239"/>
              <a:gd name="connsiteY34" fmla="*/ 358370 h 2601565"/>
              <a:gd name="connsiteX35" fmla="*/ 527364 w 998239"/>
              <a:gd name="connsiteY35" fmla="*/ 329807 h 2601565"/>
              <a:gd name="connsiteX36" fmla="*/ 546367 w 998239"/>
              <a:gd name="connsiteY36" fmla="*/ 299825 h 2601565"/>
              <a:gd name="connsiteX37" fmla="*/ 564862 w 998239"/>
              <a:gd name="connsiteY37" fmla="*/ 268068 h 2601565"/>
              <a:gd name="connsiteX38" fmla="*/ 580697 w 998239"/>
              <a:gd name="connsiteY38" fmla="*/ 235247 h 2601565"/>
              <a:gd name="connsiteX39" fmla="*/ 595519 w 998239"/>
              <a:gd name="connsiteY39" fmla="*/ 203491 h 2601565"/>
              <a:gd name="connsiteX40" fmla="*/ 607680 w 998239"/>
              <a:gd name="connsiteY40" fmla="*/ 172798 h 2601565"/>
              <a:gd name="connsiteX41" fmla="*/ 613508 w 998239"/>
              <a:gd name="connsiteY41" fmla="*/ 172798 h 2601565"/>
              <a:gd name="connsiteX42" fmla="*/ 613508 w 998239"/>
              <a:gd name="connsiteY42" fmla="*/ 175992 h 2601565"/>
              <a:gd name="connsiteX43" fmla="*/ 604006 w 998239"/>
              <a:gd name="connsiteY43" fmla="*/ 206684 h 2601565"/>
              <a:gd name="connsiteX44" fmla="*/ 593365 w 998239"/>
              <a:gd name="connsiteY44" fmla="*/ 238440 h 2601565"/>
              <a:gd name="connsiteX45" fmla="*/ 581837 w 998239"/>
              <a:gd name="connsiteY45" fmla="*/ 269132 h 2601565"/>
              <a:gd name="connsiteX46" fmla="*/ 570183 w 998239"/>
              <a:gd name="connsiteY46" fmla="*/ 298760 h 2601565"/>
              <a:gd name="connsiteX47" fmla="*/ 558021 w 998239"/>
              <a:gd name="connsiteY47" fmla="*/ 327678 h 2601565"/>
              <a:gd name="connsiteX48" fmla="*/ 544339 w 998239"/>
              <a:gd name="connsiteY48" fmla="*/ 354645 h 2601565"/>
              <a:gd name="connsiteX49" fmla="*/ 530025 w 998239"/>
              <a:gd name="connsiteY49" fmla="*/ 380546 h 2601565"/>
              <a:gd name="connsiteX50" fmla="*/ 512669 w 998239"/>
              <a:gd name="connsiteY50" fmla="*/ 404319 h 2601565"/>
              <a:gd name="connsiteX51" fmla="*/ 494680 w 998239"/>
              <a:gd name="connsiteY51" fmla="*/ 427738 h 2601565"/>
              <a:gd name="connsiteX52" fmla="*/ 473524 w 998239"/>
              <a:gd name="connsiteY52" fmla="*/ 446720 h 2601565"/>
              <a:gd name="connsiteX53" fmla="*/ 449329 w 998239"/>
              <a:gd name="connsiteY53" fmla="*/ 464107 h 2601565"/>
              <a:gd name="connsiteX54" fmla="*/ 422345 w 998239"/>
              <a:gd name="connsiteY54" fmla="*/ 479542 h 2601565"/>
              <a:gd name="connsiteX55" fmla="*/ 393842 w 998239"/>
              <a:gd name="connsiteY55" fmla="*/ 491073 h 2601565"/>
              <a:gd name="connsiteX56" fmla="*/ 360145 w 998239"/>
              <a:gd name="connsiteY56" fmla="*/ 499057 h 2601565"/>
              <a:gd name="connsiteX57" fmla="*/ 361158 w 998239"/>
              <a:gd name="connsiteY57" fmla="*/ 554586 h 2601565"/>
              <a:gd name="connsiteX58" fmla="*/ 365845 w 998239"/>
              <a:gd name="connsiteY58" fmla="*/ 607455 h 2601565"/>
              <a:gd name="connsiteX59" fmla="*/ 373826 w 998239"/>
              <a:gd name="connsiteY59" fmla="*/ 657662 h 2601565"/>
              <a:gd name="connsiteX60" fmla="*/ 384341 w 998239"/>
              <a:gd name="connsiteY60" fmla="*/ 705208 h 2601565"/>
              <a:gd name="connsiteX61" fmla="*/ 397516 w 998239"/>
              <a:gd name="connsiteY61" fmla="*/ 750625 h 2601565"/>
              <a:gd name="connsiteX62" fmla="*/ 411831 w 998239"/>
              <a:gd name="connsiteY62" fmla="*/ 794090 h 2601565"/>
              <a:gd name="connsiteX63" fmla="*/ 428172 w 998239"/>
              <a:gd name="connsiteY63" fmla="*/ 835250 h 2601565"/>
              <a:gd name="connsiteX64" fmla="*/ 444515 w 998239"/>
              <a:gd name="connsiteY64" fmla="*/ 875345 h 2601565"/>
              <a:gd name="connsiteX65" fmla="*/ 449329 w 998239"/>
              <a:gd name="connsiteY65" fmla="*/ 884925 h 2601565"/>
              <a:gd name="connsiteX66" fmla="*/ 453509 w 998239"/>
              <a:gd name="connsiteY66" fmla="*/ 896634 h 2601565"/>
              <a:gd name="connsiteX67" fmla="*/ 459336 w 998239"/>
              <a:gd name="connsiteY67" fmla="*/ 909231 h 2601565"/>
              <a:gd name="connsiteX68" fmla="*/ 464657 w 998239"/>
              <a:gd name="connsiteY68" fmla="*/ 922536 h 2601565"/>
              <a:gd name="connsiteX69" fmla="*/ 471498 w 998239"/>
              <a:gd name="connsiteY69" fmla="*/ 935132 h 2601565"/>
              <a:gd name="connsiteX70" fmla="*/ 479352 w 998239"/>
              <a:gd name="connsiteY70" fmla="*/ 945776 h 2601565"/>
              <a:gd name="connsiteX71" fmla="*/ 488853 w 998239"/>
              <a:gd name="connsiteY71" fmla="*/ 955180 h 2601565"/>
              <a:gd name="connsiteX72" fmla="*/ 499494 w 998239"/>
              <a:gd name="connsiteY72" fmla="*/ 962099 h 2601565"/>
              <a:gd name="connsiteX73" fmla="*/ 512163 w 998239"/>
              <a:gd name="connsiteY73" fmla="*/ 964760 h 2601565"/>
              <a:gd name="connsiteX74" fmla="*/ 525338 w 998239"/>
              <a:gd name="connsiteY74" fmla="*/ 964228 h 2601565"/>
              <a:gd name="connsiteX75" fmla="*/ 549027 w 998239"/>
              <a:gd name="connsiteY75" fmla="*/ 956244 h 2601565"/>
              <a:gd name="connsiteX76" fmla="*/ 570183 w 998239"/>
              <a:gd name="connsiteY76" fmla="*/ 943116 h 2601565"/>
              <a:gd name="connsiteX77" fmla="*/ 590705 w 998239"/>
              <a:gd name="connsiteY77" fmla="*/ 926617 h 2601565"/>
              <a:gd name="connsiteX78" fmla="*/ 607680 w 998239"/>
              <a:gd name="connsiteY78" fmla="*/ 907101 h 2601565"/>
              <a:gd name="connsiteX79" fmla="*/ 624022 w 998239"/>
              <a:gd name="connsiteY79" fmla="*/ 885989 h 2601565"/>
              <a:gd name="connsiteX80" fmla="*/ 639350 w 998239"/>
              <a:gd name="connsiteY80" fmla="*/ 863813 h 2601565"/>
              <a:gd name="connsiteX81" fmla="*/ 653032 w 998239"/>
              <a:gd name="connsiteY81" fmla="*/ 842701 h 2601565"/>
              <a:gd name="connsiteX82" fmla="*/ 664687 w 998239"/>
              <a:gd name="connsiteY82" fmla="*/ 822476 h 2601565"/>
              <a:gd name="connsiteX83" fmla="*/ 690530 w 998239"/>
              <a:gd name="connsiteY83" fmla="*/ 776527 h 2601565"/>
              <a:gd name="connsiteX84" fmla="*/ 715359 w 998239"/>
              <a:gd name="connsiteY84" fmla="*/ 724723 h 2601565"/>
              <a:gd name="connsiteX85" fmla="*/ 740189 w 998239"/>
              <a:gd name="connsiteY85" fmla="*/ 668129 h 2601565"/>
              <a:gd name="connsiteX86" fmla="*/ 763372 w 998239"/>
              <a:gd name="connsiteY86" fmla="*/ 606390 h 2601565"/>
              <a:gd name="connsiteX87" fmla="*/ 784528 w 998239"/>
              <a:gd name="connsiteY87" fmla="*/ 541280 h 2601565"/>
              <a:gd name="connsiteX88" fmla="*/ 803530 w 998239"/>
              <a:gd name="connsiteY88" fmla="*/ 472090 h 2601565"/>
              <a:gd name="connsiteX89" fmla="*/ 820886 w 998239"/>
              <a:gd name="connsiteY89" fmla="*/ 399707 h 2601565"/>
              <a:gd name="connsiteX90" fmla="*/ 833553 w 998239"/>
              <a:gd name="connsiteY90" fmla="*/ 324662 h 2601565"/>
              <a:gd name="connsiteX91" fmla="*/ 843055 w 998239"/>
              <a:gd name="connsiteY91" fmla="*/ 247843 h 2601565"/>
              <a:gd name="connsiteX92" fmla="*/ 848882 w 998239"/>
              <a:gd name="connsiteY92" fmla="*/ 169250 h 2601565"/>
              <a:gd name="connsiteX93" fmla="*/ 853569 w 998239"/>
              <a:gd name="connsiteY93" fmla="*/ 172798 h 2601565"/>
              <a:gd name="connsiteX94" fmla="*/ 857370 w 998239"/>
              <a:gd name="connsiteY94" fmla="*/ 181846 h 2601565"/>
              <a:gd name="connsiteX95" fmla="*/ 860537 w 998239"/>
              <a:gd name="connsiteY95" fmla="*/ 195152 h 2601565"/>
              <a:gd name="connsiteX96" fmla="*/ 862057 w 998239"/>
              <a:gd name="connsiteY96" fmla="*/ 212538 h 2601565"/>
              <a:gd name="connsiteX97" fmla="*/ 863070 w 998239"/>
              <a:gd name="connsiteY97" fmla="*/ 232586 h 2601565"/>
              <a:gd name="connsiteX98" fmla="*/ 863070 w 998239"/>
              <a:gd name="connsiteY98" fmla="*/ 255827 h 2601565"/>
              <a:gd name="connsiteX99" fmla="*/ 863070 w 998239"/>
              <a:gd name="connsiteY99" fmla="*/ 280664 h 2601565"/>
              <a:gd name="connsiteX100" fmla="*/ 862057 w 998239"/>
              <a:gd name="connsiteY100" fmla="*/ 307630 h 2601565"/>
              <a:gd name="connsiteX101" fmla="*/ 860537 w 998239"/>
              <a:gd name="connsiteY101" fmla="*/ 335129 h 2601565"/>
              <a:gd name="connsiteX102" fmla="*/ 858383 w 998239"/>
              <a:gd name="connsiteY102" fmla="*/ 363160 h 2601565"/>
              <a:gd name="connsiteX103" fmla="*/ 855216 w 998239"/>
              <a:gd name="connsiteY103" fmla="*/ 391191 h 2601565"/>
              <a:gd name="connsiteX104" fmla="*/ 853569 w 998239"/>
              <a:gd name="connsiteY104" fmla="*/ 418157 h 2601565"/>
              <a:gd name="connsiteX105" fmla="*/ 850402 w 998239"/>
              <a:gd name="connsiteY105" fmla="*/ 442995 h 2601565"/>
              <a:gd name="connsiteX106" fmla="*/ 847869 w 998239"/>
              <a:gd name="connsiteY106" fmla="*/ 466236 h 2601565"/>
              <a:gd name="connsiteX107" fmla="*/ 844701 w 998239"/>
              <a:gd name="connsiteY107" fmla="*/ 486283 h 2601565"/>
              <a:gd name="connsiteX108" fmla="*/ 842041 w 998239"/>
              <a:gd name="connsiteY108" fmla="*/ 502782 h 2601565"/>
              <a:gd name="connsiteX109" fmla="*/ 839888 w 998239"/>
              <a:gd name="connsiteY109" fmla="*/ 515910 h 2601565"/>
              <a:gd name="connsiteX110" fmla="*/ 801883 w 998239"/>
              <a:gd name="connsiteY110" fmla="*/ 666000 h 2601565"/>
              <a:gd name="connsiteX111" fmla="*/ 832540 w 998239"/>
              <a:gd name="connsiteY111" fmla="*/ 662984 h 2601565"/>
              <a:gd name="connsiteX112" fmla="*/ 861044 w 998239"/>
              <a:gd name="connsiteY112" fmla="*/ 655533 h 2601565"/>
              <a:gd name="connsiteX113" fmla="*/ 887900 w 998239"/>
              <a:gd name="connsiteY113" fmla="*/ 644888 h 2601565"/>
              <a:gd name="connsiteX114" fmla="*/ 913743 w 998239"/>
              <a:gd name="connsiteY114" fmla="*/ 631228 h 2601565"/>
              <a:gd name="connsiteX115" fmla="*/ 937052 w 998239"/>
              <a:gd name="connsiteY115" fmla="*/ 615793 h 2601565"/>
              <a:gd name="connsiteX116" fmla="*/ 958081 w 998239"/>
              <a:gd name="connsiteY116" fmla="*/ 598939 h 2601565"/>
              <a:gd name="connsiteX117" fmla="*/ 978224 w 998239"/>
              <a:gd name="connsiteY117" fmla="*/ 581553 h 2601565"/>
              <a:gd name="connsiteX118" fmla="*/ 996719 w 998239"/>
              <a:gd name="connsiteY118" fmla="*/ 565054 h 2601565"/>
              <a:gd name="connsiteX119" fmla="*/ 998239 w 998239"/>
              <a:gd name="connsiteY119" fmla="*/ 573037 h 2601565"/>
              <a:gd name="connsiteX120" fmla="*/ 981391 w 998239"/>
              <a:gd name="connsiteY120" fmla="*/ 598939 h 2601565"/>
              <a:gd name="connsiteX121" fmla="*/ 960742 w 998239"/>
              <a:gd name="connsiteY121" fmla="*/ 623776 h 2601565"/>
              <a:gd name="connsiteX122" fmla="*/ 935912 w 998239"/>
              <a:gd name="connsiteY122" fmla="*/ 645953 h 2601565"/>
              <a:gd name="connsiteX123" fmla="*/ 908042 w 998239"/>
              <a:gd name="connsiteY123" fmla="*/ 666000 h 2601565"/>
              <a:gd name="connsiteX124" fmla="*/ 878399 w 998239"/>
              <a:gd name="connsiteY124" fmla="*/ 684096 h 2601565"/>
              <a:gd name="connsiteX125" fmla="*/ 846728 w 998239"/>
              <a:gd name="connsiteY125" fmla="*/ 699886 h 2601565"/>
              <a:gd name="connsiteX126" fmla="*/ 814044 w 998239"/>
              <a:gd name="connsiteY126" fmla="*/ 712127 h 2601565"/>
              <a:gd name="connsiteX127" fmla="*/ 780728 w 998239"/>
              <a:gd name="connsiteY127" fmla="*/ 720997 h 2601565"/>
              <a:gd name="connsiteX128" fmla="*/ 773886 w 998239"/>
              <a:gd name="connsiteY128" fmla="*/ 742287 h 2601565"/>
              <a:gd name="connsiteX129" fmla="*/ 764385 w 998239"/>
              <a:gd name="connsiteY129" fmla="*/ 767124 h 2601565"/>
              <a:gd name="connsiteX130" fmla="*/ 753871 w 998239"/>
              <a:gd name="connsiteY130" fmla="*/ 793026 h 2601565"/>
              <a:gd name="connsiteX131" fmla="*/ 740189 w 998239"/>
              <a:gd name="connsiteY131" fmla="*/ 821057 h 2601565"/>
              <a:gd name="connsiteX132" fmla="*/ 725874 w 998239"/>
              <a:gd name="connsiteY132" fmla="*/ 850507 h 2601565"/>
              <a:gd name="connsiteX133" fmla="*/ 710546 w 998239"/>
              <a:gd name="connsiteY133" fmla="*/ 879603 h 2601565"/>
              <a:gd name="connsiteX134" fmla="*/ 705253 w 998239"/>
              <a:gd name="connsiteY134" fmla="*/ 888509 h 2601565"/>
              <a:gd name="connsiteX135" fmla="*/ 657504 w 998239"/>
              <a:gd name="connsiteY135" fmla="*/ 965731 h 2601565"/>
              <a:gd name="connsiteX136" fmla="*/ 646192 w 998239"/>
              <a:gd name="connsiteY136" fmla="*/ 981082 h 2601565"/>
              <a:gd name="connsiteX137" fmla="*/ 631877 w 998239"/>
              <a:gd name="connsiteY137" fmla="*/ 1000774 h 2601565"/>
              <a:gd name="connsiteX138" fmla="*/ 618195 w 998239"/>
              <a:gd name="connsiteY138" fmla="*/ 1014967 h 2601565"/>
              <a:gd name="connsiteX139" fmla="*/ 620348 w 998239"/>
              <a:gd name="connsiteY139" fmla="*/ 1025612 h 2601565"/>
              <a:gd name="connsiteX140" fmla="*/ 624022 w 998239"/>
              <a:gd name="connsiteY140" fmla="*/ 1027740 h 2601565"/>
              <a:gd name="connsiteX141" fmla="*/ 633700 w 998239"/>
              <a:gd name="connsiteY141" fmla="*/ 1024852 h 2601565"/>
              <a:gd name="connsiteX142" fmla="*/ 609304 w 998239"/>
              <a:gd name="connsiteY142" fmla="*/ 1157153 h 2601565"/>
              <a:gd name="connsiteX143" fmla="*/ 598179 w 998239"/>
              <a:gd name="connsiteY143" fmla="*/ 1179427 h 2601565"/>
              <a:gd name="connsiteX144" fmla="*/ 587538 w 998239"/>
              <a:gd name="connsiteY144" fmla="*/ 1212780 h 2601565"/>
              <a:gd name="connsiteX145" fmla="*/ 579177 w 998239"/>
              <a:gd name="connsiteY145" fmla="*/ 1247552 h 2601565"/>
              <a:gd name="connsiteX146" fmla="*/ 574363 w 998239"/>
              <a:gd name="connsiteY146" fmla="*/ 1283035 h 2601565"/>
              <a:gd name="connsiteX147" fmla="*/ 572336 w 998239"/>
              <a:gd name="connsiteY147" fmla="*/ 1320468 h 2601565"/>
              <a:gd name="connsiteX148" fmla="*/ 571196 w 998239"/>
              <a:gd name="connsiteY148" fmla="*/ 1358079 h 2601565"/>
              <a:gd name="connsiteX149" fmla="*/ 572336 w 998239"/>
              <a:gd name="connsiteY149" fmla="*/ 1395691 h 2601565"/>
              <a:gd name="connsiteX150" fmla="*/ 574363 w 998239"/>
              <a:gd name="connsiteY150" fmla="*/ 1434189 h 2601565"/>
              <a:gd name="connsiteX151" fmla="*/ 577023 w 998239"/>
              <a:gd name="connsiteY151" fmla="*/ 1472331 h 2601565"/>
              <a:gd name="connsiteX152" fmla="*/ 580190 w 998239"/>
              <a:gd name="connsiteY152" fmla="*/ 1509765 h 2601565"/>
              <a:gd name="connsiteX153" fmla="*/ 580697 w 998239"/>
              <a:gd name="connsiteY153" fmla="*/ 1564763 h 2601565"/>
              <a:gd name="connsiteX154" fmla="*/ 578037 w 998239"/>
              <a:gd name="connsiteY154" fmla="*/ 1619760 h 2601565"/>
              <a:gd name="connsiteX155" fmla="*/ 573350 w 998239"/>
              <a:gd name="connsiteY155" fmla="*/ 1672629 h 2601565"/>
              <a:gd name="connsiteX156" fmla="*/ 567522 w 998239"/>
              <a:gd name="connsiteY156" fmla="*/ 1724432 h 2601565"/>
              <a:gd name="connsiteX157" fmla="*/ 564474 w 998239"/>
              <a:gd name="connsiteY157" fmla="*/ 1798067 h 2601565"/>
              <a:gd name="connsiteX158" fmla="*/ 565843 w 998239"/>
              <a:gd name="connsiteY158" fmla="*/ 1798067 h 2601565"/>
              <a:gd name="connsiteX159" fmla="*/ 596167 w 998239"/>
              <a:gd name="connsiteY159" fmla="*/ 2004317 h 2601565"/>
              <a:gd name="connsiteX160" fmla="*/ 614772 w 998239"/>
              <a:gd name="connsiteY160" fmla="*/ 2015335 h 2601565"/>
              <a:gd name="connsiteX161" fmla="*/ 633212 w 998239"/>
              <a:gd name="connsiteY161" fmla="*/ 2026005 h 2601565"/>
              <a:gd name="connsiteX162" fmla="*/ 649037 w 998239"/>
              <a:gd name="connsiteY162" fmla="*/ 2036824 h 2601565"/>
              <a:gd name="connsiteX163" fmla="*/ 682546 w 998239"/>
              <a:gd name="connsiteY163" fmla="*/ 2063750 h 2601565"/>
              <a:gd name="connsiteX164" fmla="*/ 712427 w 998239"/>
              <a:gd name="connsiteY164" fmla="*/ 2092373 h 2601565"/>
              <a:gd name="connsiteX165" fmla="*/ 738220 w 998239"/>
              <a:gd name="connsiteY165" fmla="*/ 2120464 h 2601565"/>
              <a:gd name="connsiteX166" fmla="*/ 761610 w 998239"/>
              <a:gd name="connsiteY166" fmla="*/ 2148686 h 2601565"/>
              <a:gd name="connsiteX167" fmla="*/ 783089 w 998239"/>
              <a:gd name="connsiteY167" fmla="*/ 2177264 h 2601565"/>
              <a:gd name="connsiteX168" fmla="*/ 803347 w 998239"/>
              <a:gd name="connsiteY168" fmla="*/ 2204774 h 2601565"/>
              <a:gd name="connsiteX169" fmla="*/ 821429 w 998239"/>
              <a:gd name="connsiteY169" fmla="*/ 2231393 h 2601565"/>
              <a:gd name="connsiteX170" fmla="*/ 812873 w 998239"/>
              <a:gd name="connsiteY170" fmla="*/ 2236092 h 2601565"/>
              <a:gd name="connsiteX171" fmla="*/ 783805 w 998239"/>
              <a:gd name="connsiteY171" fmla="*/ 2203301 h 2601565"/>
              <a:gd name="connsiteX172" fmla="*/ 753719 w 998239"/>
              <a:gd name="connsiteY172" fmla="*/ 2172059 h 2601565"/>
              <a:gd name="connsiteX173" fmla="*/ 722647 w 998239"/>
              <a:gd name="connsiteY173" fmla="*/ 2142999 h 2601565"/>
              <a:gd name="connsiteX174" fmla="*/ 690330 w 998239"/>
              <a:gd name="connsiteY174" fmla="*/ 2116510 h 2601565"/>
              <a:gd name="connsiteX175" fmla="*/ 655982 w 998239"/>
              <a:gd name="connsiteY175" fmla="*/ 2093118 h 2601565"/>
              <a:gd name="connsiteX176" fmla="*/ 620297 w 998239"/>
              <a:gd name="connsiteY176" fmla="*/ 2072215 h 2601565"/>
              <a:gd name="connsiteX177" fmla="*/ 583862 w 998239"/>
              <a:gd name="connsiteY177" fmla="*/ 2054108 h 2601565"/>
              <a:gd name="connsiteX178" fmla="*/ 545427 w 998239"/>
              <a:gd name="connsiteY178" fmla="*/ 2040553 h 2601565"/>
              <a:gd name="connsiteX179" fmla="*/ 511522 w 998239"/>
              <a:gd name="connsiteY179" fmla="*/ 2221026 h 2601565"/>
              <a:gd name="connsiteX180" fmla="*/ 546020 w 998239"/>
              <a:gd name="connsiteY180" fmla="*/ 2245768 h 2601565"/>
              <a:gd name="connsiteX181" fmla="*/ 576539 w 998239"/>
              <a:gd name="connsiteY181" fmla="*/ 2272514 h 2601565"/>
              <a:gd name="connsiteX182" fmla="*/ 601206 w 998239"/>
              <a:gd name="connsiteY182" fmla="*/ 2299617 h 2601565"/>
              <a:gd name="connsiteX183" fmla="*/ 620912 w 998239"/>
              <a:gd name="connsiteY183" fmla="*/ 2328269 h 2601565"/>
              <a:gd name="connsiteX184" fmla="*/ 635746 w 998239"/>
              <a:gd name="connsiteY184" fmla="*/ 2357733 h 2601565"/>
              <a:gd name="connsiteX185" fmla="*/ 645162 w 998239"/>
              <a:gd name="connsiteY185" fmla="*/ 2386515 h 2601565"/>
              <a:gd name="connsiteX186" fmla="*/ 649446 w 998239"/>
              <a:gd name="connsiteY186" fmla="*/ 2415678 h 2601565"/>
              <a:gd name="connsiteX187" fmla="*/ 648196 w 998239"/>
              <a:gd name="connsiteY187" fmla="*/ 2444260 h 2601565"/>
              <a:gd name="connsiteX188" fmla="*/ 641984 w 998239"/>
              <a:gd name="connsiteY188" fmla="*/ 2470935 h 2601565"/>
              <a:gd name="connsiteX189" fmla="*/ 637257 w 998239"/>
              <a:gd name="connsiteY189" fmla="*/ 2472280 h 2601565"/>
              <a:gd name="connsiteX190" fmla="*/ 635317 w 998239"/>
              <a:gd name="connsiteY190" fmla="*/ 2465092 h 2601565"/>
              <a:gd name="connsiteX191" fmla="*/ 641087 w 998239"/>
              <a:gd name="connsiteY191" fmla="*/ 2449008 h 2601565"/>
              <a:gd name="connsiteX192" fmla="*/ 641384 w 998239"/>
              <a:gd name="connsiteY192" fmla="*/ 2430972 h 2601565"/>
              <a:gd name="connsiteX193" fmla="*/ 639215 w 998239"/>
              <a:gd name="connsiteY193" fmla="*/ 2410982 h 2601565"/>
              <a:gd name="connsiteX194" fmla="*/ 632287 w 998239"/>
              <a:gd name="connsiteY194" fmla="*/ 2390884 h 2601565"/>
              <a:gd name="connsiteX195" fmla="*/ 621944 w 998239"/>
              <a:gd name="connsiteY195" fmla="*/ 2369828 h 2601565"/>
              <a:gd name="connsiteX196" fmla="*/ 609133 w 998239"/>
              <a:gd name="connsiteY196" fmla="*/ 2349453 h 2601565"/>
              <a:gd name="connsiteX197" fmla="*/ 593107 w 998239"/>
              <a:gd name="connsiteY197" fmla="*/ 2329922 h 2601565"/>
              <a:gd name="connsiteX198" fmla="*/ 574242 w 998239"/>
              <a:gd name="connsiteY198" fmla="*/ 2311561 h 2601565"/>
              <a:gd name="connsiteX199" fmla="*/ 554736 w 998239"/>
              <a:gd name="connsiteY199" fmla="*/ 2295077 h 2601565"/>
              <a:gd name="connsiteX200" fmla="*/ 542732 w 998239"/>
              <a:gd name="connsiteY200" fmla="*/ 2286998 h 2601565"/>
              <a:gd name="connsiteX201" fmla="*/ 533341 w 998239"/>
              <a:gd name="connsiteY201" fmla="*/ 2278769 h 2601565"/>
              <a:gd name="connsiteX202" fmla="*/ 523778 w 998239"/>
              <a:gd name="connsiteY202" fmla="*/ 2272829 h 2601565"/>
              <a:gd name="connsiteX203" fmla="*/ 514151 w 998239"/>
              <a:gd name="connsiteY203" fmla="*/ 2267440 h 2601565"/>
              <a:gd name="connsiteX204" fmla="*/ 503656 w 998239"/>
              <a:gd name="connsiteY204" fmla="*/ 2264952 h 2601565"/>
              <a:gd name="connsiteX205" fmla="*/ 491006 w 998239"/>
              <a:gd name="connsiteY205" fmla="*/ 2308954 h 2601565"/>
              <a:gd name="connsiteX206" fmla="*/ 476330 w 998239"/>
              <a:gd name="connsiteY206" fmla="*/ 2349959 h 2601565"/>
              <a:gd name="connsiteX207" fmla="*/ 459509 w 998239"/>
              <a:gd name="connsiteY207" fmla="*/ 2391527 h 2601565"/>
              <a:gd name="connsiteX208" fmla="*/ 439580 w 998239"/>
              <a:gd name="connsiteY208" fmla="*/ 2432199 h 2601565"/>
              <a:gd name="connsiteX209" fmla="*/ 416585 w 998239"/>
              <a:gd name="connsiteY209" fmla="*/ 2475063 h 2601565"/>
              <a:gd name="connsiteX210" fmla="*/ 389961 w 998239"/>
              <a:gd name="connsiteY210" fmla="*/ 2519626 h 2601565"/>
              <a:gd name="connsiteX211" fmla="*/ 384223 w 998239"/>
              <a:gd name="connsiteY211" fmla="*/ 2526793 h 2601565"/>
              <a:gd name="connsiteX212" fmla="*/ 377695 w 998239"/>
              <a:gd name="connsiteY212" fmla="*/ 2537945 h 2601565"/>
              <a:gd name="connsiteX213" fmla="*/ 368996 w 998239"/>
              <a:gd name="connsiteY213" fmla="*/ 2549023 h 2601565"/>
              <a:gd name="connsiteX214" fmla="*/ 360933 w 998239"/>
              <a:gd name="connsiteY214" fmla="*/ 2560863 h 2601565"/>
              <a:gd name="connsiteX215" fmla="*/ 351567 w 998239"/>
              <a:gd name="connsiteY215" fmla="*/ 2573185 h 2601565"/>
              <a:gd name="connsiteX216" fmla="*/ 341532 w 998239"/>
              <a:gd name="connsiteY216" fmla="*/ 2583296 h 2601565"/>
              <a:gd name="connsiteX217" fmla="*/ 331557 w 998239"/>
              <a:gd name="connsiteY217" fmla="*/ 2592037 h 2601565"/>
              <a:gd name="connsiteX218" fmla="*/ 321124 w 998239"/>
              <a:gd name="connsiteY218" fmla="*/ 2598545 h 2601565"/>
              <a:gd name="connsiteX219" fmla="*/ 312044 w 998239"/>
              <a:gd name="connsiteY219" fmla="*/ 2601565 h 2601565"/>
              <a:gd name="connsiteX220" fmla="*/ 309960 w 998239"/>
              <a:gd name="connsiteY220" fmla="*/ 2597301 h 2601565"/>
              <a:gd name="connsiteX221" fmla="*/ 342120 w 998239"/>
              <a:gd name="connsiteY221" fmla="*/ 2563687 h 2601565"/>
              <a:gd name="connsiteX222" fmla="*/ 370336 w 998239"/>
              <a:gd name="connsiteY222" fmla="*/ 2526618 h 2601565"/>
              <a:gd name="connsiteX223" fmla="*/ 394287 w 998239"/>
              <a:gd name="connsiteY223" fmla="*/ 2487031 h 2601565"/>
              <a:gd name="connsiteX224" fmla="*/ 413201 w 998239"/>
              <a:gd name="connsiteY224" fmla="*/ 2447908 h 2601565"/>
              <a:gd name="connsiteX225" fmla="*/ 428806 w 998239"/>
              <a:gd name="connsiteY225" fmla="*/ 2409545 h 2601565"/>
              <a:gd name="connsiteX226" fmla="*/ 435216 w 998239"/>
              <a:gd name="connsiteY226" fmla="*/ 2381215 h 2601565"/>
              <a:gd name="connsiteX227" fmla="*/ 437508 w 998239"/>
              <a:gd name="connsiteY227" fmla="*/ 2382004 h 2601565"/>
              <a:gd name="connsiteX228" fmla="*/ 438204 w 998239"/>
              <a:gd name="connsiteY228" fmla="*/ 2381394 h 2601565"/>
              <a:gd name="connsiteX229" fmla="*/ 438054 w 998239"/>
              <a:gd name="connsiteY229" fmla="*/ 2380044 h 2601565"/>
              <a:gd name="connsiteX230" fmla="*/ 437652 w 998239"/>
              <a:gd name="connsiteY230" fmla="*/ 2379080 h 2601565"/>
              <a:gd name="connsiteX231" fmla="*/ 436750 w 998239"/>
              <a:gd name="connsiteY231" fmla="*/ 2377071 h 2601565"/>
              <a:gd name="connsiteX232" fmla="*/ 437767 w 998239"/>
              <a:gd name="connsiteY232" fmla="*/ 2375523 h 2601565"/>
              <a:gd name="connsiteX233" fmla="*/ 437711 w 998239"/>
              <a:gd name="connsiteY233" fmla="*/ 2374255 h 2601565"/>
              <a:gd name="connsiteX234" fmla="*/ 438004 w 998239"/>
              <a:gd name="connsiteY234" fmla="*/ 2372682 h 2601565"/>
              <a:gd name="connsiteX235" fmla="*/ 437308 w 998239"/>
              <a:gd name="connsiteY235" fmla="*/ 2373292 h 2601565"/>
              <a:gd name="connsiteX236" fmla="*/ 437711 w 998239"/>
              <a:gd name="connsiteY236" fmla="*/ 2374255 h 2601565"/>
              <a:gd name="connsiteX237" fmla="*/ 435216 w 998239"/>
              <a:gd name="connsiteY237" fmla="*/ 2381215 h 2601565"/>
              <a:gd name="connsiteX238" fmla="*/ 419562 w 998239"/>
              <a:gd name="connsiteY238" fmla="*/ 2378474 h 2601565"/>
              <a:gd name="connsiteX239" fmla="*/ 399876 w 998239"/>
              <a:gd name="connsiteY239" fmla="*/ 2379925 h 2601565"/>
              <a:gd name="connsiteX240" fmla="*/ 378919 w 998239"/>
              <a:gd name="connsiteY240" fmla="*/ 2383310 h 2601565"/>
              <a:gd name="connsiteX241" fmla="*/ 355837 w 998239"/>
              <a:gd name="connsiteY241" fmla="*/ 2389713 h 2601565"/>
              <a:gd name="connsiteX242" fmla="*/ 331860 w 998239"/>
              <a:gd name="connsiteY242" fmla="*/ 2398379 h 2601565"/>
              <a:gd name="connsiteX243" fmla="*/ 307564 w 998239"/>
              <a:gd name="connsiteY243" fmla="*/ 2407986 h 2601565"/>
              <a:gd name="connsiteX244" fmla="*/ 283791 w 998239"/>
              <a:gd name="connsiteY244" fmla="*/ 2419271 h 2601565"/>
              <a:gd name="connsiteX245" fmla="*/ 261091 w 998239"/>
              <a:gd name="connsiteY245" fmla="*/ 2430275 h 2601565"/>
              <a:gd name="connsiteX246" fmla="*/ 258707 w 998239"/>
              <a:gd name="connsiteY246" fmla="*/ 2431515 h 2601565"/>
              <a:gd name="connsiteX247" fmla="*/ 264907 w 998239"/>
              <a:gd name="connsiteY247" fmla="*/ 2418233 h 2601565"/>
              <a:gd name="connsiteX248" fmla="*/ 283331 w 998239"/>
              <a:gd name="connsiteY248" fmla="*/ 2403215 h 2601565"/>
              <a:gd name="connsiteX249" fmla="*/ 306269 w 998239"/>
              <a:gd name="connsiteY249" fmla="*/ 2389370 h 2601565"/>
              <a:gd name="connsiteX250" fmla="*/ 330709 w 998239"/>
              <a:gd name="connsiteY250" fmla="*/ 2376839 h 2601565"/>
              <a:gd name="connsiteX251" fmla="*/ 356078 w 998239"/>
              <a:gd name="connsiteY251" fmla="*/ 2366953 h 2601565"/>
              <a:gd name="connsiteX252" fmla="*/ 384546 w 998239"/>
              <a:gd name="connsiteY252" fmla="*/ 2359782 h 2601565"/>
              <a:gd name="connsiteX253" fmla="*/ 448037 w 998239"/>
              <a:gd name="connsiteY253" fmla="*/ 2345291 h 2601565"/>
              <a:gd name="connsiteX254" fmla="*/ 456052 w 998239"/>
              <a:gd name="connsiteY254" fmla="*/ 2295805 h 2601565"/>
              <a:gd name="connsiteX255" fmla="*/ 459891 w 998239"/>
              <a:gd name="connsiteY255" fmla="*/ 2246520 h 2601565"/>
              <a:gd name="connsiteX256" fmla="*/ 459547 w 998239"/>
              <a:gd name="connsiteY256" fmla="*/ 2196621 h 2601565"/>
              <a:gd name="connsiteX257" fmla="*/ 455007 w 998239"/>
              <a:gd name="connsiteY257" fmla="*/ 2147109 h 2601565"/>
              <a:gd name="connsiteX258" fmla="*/ 414605 w 998239"/>
              <a:gd name="connsiteY258" fmla="*/ 1999908 h 2601565"/>
              <a:gd name="connsiteX259" fmla="*/ 392039 w 998239"/>
              <a:gd name="connsiteY259" fmla="*/ 2033339 h 2601565"/>
              <a:gd name="connsiteX260" fmla="*/ 351498 w 998239"/>
              <a:gd name="connsiteY260" fmla="*/ 2087417 h 2601565"/>
              <a:gd name="connsiteX261" fmla="*/ 308424 w 998239"/>
              <a:gd name="connsiteY261" fmla="*/ 2139893 h 2601565"/>
              <a:gd name="connsiteX262" fmla="*/ 266098 w 998239"/>
              <a:gd name="connsiteY262" fmla="*/ 2190203 h 2601565"/>
              <a:gd name="connsiteX263" fmla="*/ 221074 w 998239"/>
              <a:gd name="connsiteY263" fmla="*/ 2236952 h 2601565"/>
              <a:gd name="connsiteX264" fmla="*/ 175500 w 998239"/>
              <a:gd name="connsiteY264" fmla="*/ 2279195 h 2601565"/>
              <a:gd name="connsiteX265" fmla="*/ 130958 w 998239"/>
              <a:gd name="connsiteY265" fmla="*/ 2318489 h 2601565"/>
              <a:gd name="connsiteX266" fmla="*/ 86731 w 998239"/>
              <a:gd name="connsiteY266" fmla="*/ 2351876 h 2601565"/>
              <a:gd name="connsiteX267" fmla="*/ 43708 w 998239"/>
              <a:gd name="connsiteY267" fmla="*/ 2380769 h 2601565"/>
              <a:gd name="connsiteX268" fmla="*/ 0 w 998239"/>
              <a:gd name="connsiteY268" fmla="*/ 2402513 h 2601565"/>
              <a:gd name="connsiteX269" fmla="*/ 7680 w 998239"/>
              <a:gd name="connsiteY269" fmla="*/ 2395440 h 2601565"/>
              <a:gd name="connsiteX270" fmla="*/ 12312 w 998239"/>
              <a:gd name="connsiteY270" fmla="*/ 2390461 h 2601565"/>
              <a:gd name="connsiteX271" fmla="*/ 15901 w 998239"/>
              <a:gd name="connsiteY271" fmla="*/ 2387490 h 2601565"/>
              <a:gd name="connsiteX272" fmla="*/ 17197 w 998239"/>
              <a:gd name="connsiteY272" fmla="*/ 2385386 h 2601565"/>
              <a:gd name="connsiteX273" fmla="*/ 16525 w 998239"/>
              <a:gd name="connsiteY273" fmla="*/ 2383620 h 2601565"/>
              <a:gd name="connsiteX274" fmla="*/ 17174 w 998239"/>
              <a:gd name="connsiteY274" fmla="*/ 2382567 h 2601565"/>
              <a:gd name="connsiteX275" fmla="*/ 15999 w 998239"/>
              <a:gd name="connsiteY275" fmla="*/ 2381933 h 2601565"/>
              <a:gd name="connsiteX276" fmla="*/ 16971 w 998239"/>
              <a:gd name="connsiteY276" fmla="*/ 2380354 h 2601565"/>
              <a:gd name="connsiteX277" fmla="*/ 20090 w 998239"/>
              <a:gd name="connsiteY277" fmla="*/ 2377830 h 2601565"/>
              <a:gd name="connsiteX278" fmla="*/ 24327 w 998239"/>
              <a:gd name="connsiteY278" fmla="*/ 2373807 h 2601565"/>
              <a:gd name="connsiteX279" fmla="*/ 30627 w 998239"/>
              <a:gd name="connsiteY279" fmla="*/ 2367391 h 2601565"/>
              <a:gd name="connsiteX280" fmla="*/ 40670 w 998239"/>
              <a:gd name="connsiteY280" fmla="*/ 2359024 h 2601565"/>
              <a:gd name="connsiteX281" fmla="*/ 55321 w 998239"/>
              <a:gd name="connsiteY281" fmla="*/ 2347300 h 2601565"/>
              <a:gd name="connsiteX282" fmla="*/ 71663 w 998239"/>
              <a:gd name="connsiteY282" fmla="*/ 2332515 h 2601565"/>
              <a:gd name="connsiteX283" fmla="*/ 94475 w 998239"/>
              <a:gd name="connsiteY283" fmla="*/ 2314213 h 2601565"/>
              <a:gd name="connsiteX284" fmla="*/ 121818 w 998239"/>
              <a:gd name="connsiteY284" fmla="*/ 2292046 h 2601565"/>
              <a:gd name="connsiteX285" fmla="*/ 160830 w 998239"/>
              <a:gd name="connsiteY285" fmla="*/ 2255375 h 2601565"/>
              <a:gd name="connsiteX286" fmla="*/ 197971 w 998239"/>
              <a:gd name="connsiteY286" fmla="*/ 2213486 h 2601565"/>
              <a:gd name="connsiteX287" fmla="*/ 234107 w 998239"/>
              <a:gd name="connsiteY287" fmla="*/ 2169419 h 2601565"/>
              <a:gd name="connsiteX288" fmla="*/ 274428 w 998239"/>
              <a:gd name="connsiteY288" fmla="*/ 2123636 h 2601565"/>
              <a:gd name="connsiteX289" fmla="*/ 282447 w 998239"/>
              <a:gd name="connsiteY289" fmla="*/ 2113474 h 2601565"/>
              <a:gd name="connsiteX290" fmla="*/ 294255 w 998239"/>
              <a:gd name="connsiteY290" fmla="*/ 2098111 h 2601565"/>
              <a:gd name="connsiteX291" fmla="*/ 304716 w 998239"/>
              <a:gd name="connsiteY291" fmla="*/ 2083635 h 2601565"/>
              <a:gd name="connsiteX292" fmla="*/ 328894 w 998239"/>
              <a:gd name="connsiteY292" fmla="*/ 2047263 h 2601565"/>
              <a:gd name="connsiteX293" fmla="*/ 330780 w 998239"/>
              <a:gd name="connsiteY293" fmla="*/ 2044202 h 2601565"/>
              <a:gd name="connsiteX294" fmla="*/ 331717 w 998239"/>
              <a:gd name="connsiteY294" fmla="*/ 2042063 h 2601565"/>
              <a:gd name="connsiteX295" fmla="*/ 372877 w 998239"/>
              <a:gd name="connsiteY295" fmla="*/ 1948246 h 2601565"/>
              <a:gd name="connsiteX296" fmla="*/ 391204 w 998239"/>
              <a:gd name="connsiteY296" fmla="*/ 1933218 h 2601565"/>
              <a:gd name="connsiteX297" fmla="*/ 390156 w 998239"/>
              <a:gd name="connsiteY297" fmla="*/ 1860349 h 2601565"/>
              <a:gd name="connsiteX298" fmla="*/ 396502 w 998239"/>
              <a:gd name="connsiteY298" fmla="*/ 1818105 h 2601565"/>
              <a:gd name="connsiteX299" fmla="*/ 402330 w 998239"/>
              <a:gd name="connsiteY299" fmla="*/ 1747141 h 2601565"/>
              <a:gd name="connsiteX300" fmla="*/ 412844 w 998239"/>
              <a:gd name="connsiteY300" fmla="*/ 1718578 h 2601565"/>
              <a:gd name="connsiteX301" fmla="*/ 421839 w 998239"/>
              <a:gd name="connsiteY301" fmla="*/ 1686822 h 2601565"/>
              <a:gd name="connsiteX302" fmla="*/ 430327 w 998239"/>
              <a:gd name="connsiteY302" fmla="*/ 1651516 h 2601565"/>
              <a:gd name="connsiteX303" fmla="*/ 438181 w 998239"/>
              <a:gd name="connsiteY303" fmla="*/ 1613906 h 2601565"/>
              <a:gd name="connsiteX304" fmla="*/ 444515 w 998239"/>
              <a:gd name="connsiteY304" fmla="*/ 1573279 h 2601565"/>
              <a:gd name="connsiteX305" fmla="*/ 449329 w 998239"/>
              <a:gd name="connsiteY305" fmla="*/ 1531942 h 2601565"/>
              <a:gd name="connsiteX306" fmla="*/ 454016 w 998239"/>
              <a:gd name="connsiteY306" fmla="*/ 1488654 h 2601565"/>
              <a:gd name="connsiteX307" fmla="*/ 457183 w 998239"/>
              <a:gd name="connsiteY307" fmla="*/ 1444833 h 2601565"/>
              <a:gd name="connsiteX308" fmla="*/ 459843 w 998239"/>
              <a:gd name="connsiteY308" fmla="*/ 1399239 h 2601565"/>
              <a:gd name="connsiteX309" fmla="*/ 459843 w 998239"/>
              <a:gd name="connsiteY309" fmla="*/ 1354354 h 2601565"/>
              <a:gd name="connsiteX310" fmla="*/ 459843 w 998239"/>
              <a:gd name="connsiteY310" fmla="*/ 1310001 h 2601565"/>
              <a:gd name="connsiteX311" fmla="*/ 457183 w 998239"/>
              <a:gd name="connsiteY311" fmla="*/ 1265471 h 2601565"/>
              <a:gd name="connsiteX312" fmla="*/ 453509 w 998239"/>
              <a:gd name="connsiteY312" fmla="*/ 1222715 h 2601565"/>
              <a:gd name="connsiteX313" fmla="*/ 448822 w 998239"/>
              <a:gd name="connsiteY313" fmla="*/ 1181023 h 2601565"/>
              <a:gd name="connsiteX314" fmla="*/ 441854 w 998239"/>
              <a:gd name="connsiteY314" fmla="*/ 1140751 h 2601565"/>
              <a:gd name="connsiteX315" fmla="*/ 432353 w 998239"/>
              <a:gd name="connsiteY315" fmla="*/ 1103318 h 2601565"/>
              <a:gd name="connsiteX316" fmla="*/ 421839 w 998239"/>
              <a:gd name="connsiteY316" fmla="*/ 1067835 h 2601565"/>
              <a:gd name="connsiteX317" fmla="*/ 409170 w 998239"/>
              <a:gd name="connsiteY317" fmla="*/ 1036079 h 2601565"/>
              <a:gd name="connsiteX318" fmla="*/ 405274 w 998239"/>
              <a:gd name="connsiteY318" fmla="*/ 1028382 h 2601565"/>
              <a:gd name="connsiteX319" fmla="*/ 325111 w 998239"/>
              <a:gd name="connsiteY319" fmla="*/ 669960 h 2601565"/>
              <a:gd name="connsiteX320" fmla="*/ 324674 w 998239"/>
              <a:gd name="connsiteY320" fmla="*/ 667064 h 2601565"/>
              <a:gd name="connsiteX321" fmla="*/ 321000 w 998239"/>
              <a:gd name="connsiteY321" fmla="*/ 613131 h 2601565"/>
              <a:gd name="connsiteX322" fmla="*/ 317833 w 998239"/>
              <a:gd name="connsiteY322" fmla="*/ 556715 h 2601565"/>
              <a:gd name="connsiteX323" fmla="*/ 317833 w 998239"/>
              <a:gd name="connsiteY323" fmla="*/ 499057 h 2601565"/>
              <a:gd name="connsiteX324" fmla="*/ 319986 w 998239"/>
              <a:gd name="connsiteY324" fmla="*/ 440866 h 2601565"/>
              <a:gd name="connsiteX325" fmla="*/ 324674 w 998239"/>
              <a:gd name="connsiteY325" fmla="*/ 383208 h 2601565"/>
              <a:gd name="connsiteX326" fmla="*/ 331642 w 998239"/>
              <a:gd name="connsiteY326" fmla="*/ 325726 h 2601565"/>
              <a:gd name="connsiteX327" fmla="*/ 338989 w 998239"/>
              <a:gd name="connsiteY327" fmla="*/ 270197 h 2601565"/>
              <a:gd name="connsiteX328" fmla="*/ 349504 w 998239"/>
              <a:gd name="connsiteY328" fmla="*/ 216264 h 2601565"/>
              <a:gd name="connsiteX329" fmla="*/ 362172 w 998239"/>
              <a:gd name="connsiteY329" fmla="*/ 165524 h 2601565"/>
              <a:gd name="connsiteX330" fmla="*/ 375347 w 998239"/>
              <a:gd name="connsiteY330" fmla="*/ 117446 h 2601565"/>
              <a:gd name="connsiteX331" fmla="*/ 390675 w 998239"/>
              <a:gd name="connsiteY331" fmla="*/ 73980 h 2601565"/>
              <a:gd name="connsiteX332" fmla="*/ 407017 w 998239"/>
              <a:gd name="connsiteY332" fmla="*/ 34418 h 2601565"/>
              <a:gd name="connsiteX333" fmla="*/ 426653 w 998239"/>
              <a:gd name="connsiteY333" fmla="*/ 0 h 2601565"/>
              <a:gd name="connsiteX0" fmla="*/ 426653 w 998239"/>
              <a:gd name="connsiteY0" fmla="*/ 0 h 2601565"/>
              <a:gd name="connsiteX1" fmla="*/ 424499 w 998239"/>
              <a:gd name="connsiteY1" fmla="*/ 8516 h 2601565"/>
              <a:gd name="connsiteX2" fmla="*/ 423485 w 998239"/>
              <a:gd name="connsiteY2" fmla="*/ 14193 h 2601565"/>
              <a:gd name="connsiteX3" fmla="*/ 422345 w 998239"/>
              <a:gd name="connsiteY3" fmla="*/ 17918 h 2601565"/>
              <a:gd name="connsiteX4" fmla="*/ 422345 w 998239"/>
              <a:gd name="connsiteY4" fmla="*/ 20048 h 2601565"/>
              <a:gd name="connsiteX5" fmla="*/ 423485 w 998239"/>
              <a:gd name="connsiteY5" fmla="*/ 21112 h 2601565"/>
              <a:gd name="connsiteX6" fmla="*/ 423485 w 998239"/>
              <a:gd name="connsiteY6" fmla="*/ 22177 h 2601565"/>
              <a:gd name="connsiteX7" fmla="*/ 424499 w 998239"/>
              <a:gd name="connsiteY7" fmla="*/ 22177 h 2601565"/>
              <a:gd name="connsiteX8" fmla="*/ 424499 w 998239"/>
              <a:gd name="connsiteY8" fmla="*/ 23773 h 2601565"/>
              <a:gd name="connsiteX9" fmla="*/ 423485 w 998239"/>
              <a:gd name="connsiteY9" fmla="*/ 26967 h 2601565"/>
              <a:gd name="connsiteX10" fmla="*/ 422345 w 998239"/>
              <a:gd name="connsiteY10" fmla="*/ 31756 h 2601565"/>
              <a:gd name="connsiteX11" fmla="*/ 420825 w 998239"/>
              <a:gd name="connsiteY11" fmla="*/ 39208 h 2601565"/>
              <a:gd name="connsiteX12" fmla="*/ 417658 w 998239"/>
              <a:gd name="connsiteY12" fmla="*/ 49676 h 2601565"/>
              <a:gd name="connsiteX13" fmla="*/ 412844 w 998239"/>
              <a:gd name="connsiteY13" fmla="*/ 64578 h 2601565"/>
              <a:gd name="connsiteX14" fmla="*/ 408157 w 998239"/>
              <a:gd name="connsiteY14" fmla="*/ 82496 h 2601565"/>
              <a:gd name="connsiteX15" fmla="*/ 400683 w 998239"/>
              <a:gd name="connsiteY15" fmla="*/ 105737 h 2601565"/>
              <a:gd name="connsiteX16" fmla="*/ 391815 w 998239"/>
              <a:gd name="connsiteY16" fmla="*/ 133768 h 2601565"/>
              <a:gd name="connsiteX17" fmla="*/ 381174 w 998239"/>
              <a:gd name="connsiteY17" fmla="*/ 177588 h 2601565"/>
              <a:gd name="connsiteX18" fmla="*/ 373826 w 998239"/>
              <a:gd name="connsiteY18" fmla="*/ 224602 h 2601565"/>
              <a:gd name="connsiteX19" fmla="*/ 367999 w 998239"/>
              <a:gd name="connsiteY19" fmla="*/ 272858 h 2601565"/>
              <a:gd name="connsiteX20" fmla="*/ 360145 w 998239"/>
              <a:gd name="connsiteY20" fmla="*/ 324130 h 2601565"/>
              <a:gd name="connsiteX21" fmla="*/ 359005 w 998239"/>
              <a:gd name="connsiteY21" fmla="*/ 335129 h 2601565"/>
              <a:gd name="connsiteX22" fmla="*/ 357484 w 998239"/>
              <a:gd name="connsiteY22" fmla="*/ 351628 h 2601565"/>
              <a:gd name="connsiteX23" fmla="*/ 356344 w 998239"/>
              <a:gd name="connsiteY23" fmla="*/ 369015 h 2601565"/>
              <a:gd name="connsiteX24" fmla="*/ 355331 w 998239"/>
              <a:gd name="connsiteY24" fmla="*/ 387997 h 2601565"/>
              <a:gd name="connsiteX25" fmla="*/ 355331 w 998239"/>
              <a:gd name="connsiteY25" fmla="*/ 407513 h 2601565"/>
              <a:gd name="connsiteX26" fmla="*/ 357484 w 998239"/>
              <a:gd name="connsiteY26" fmla="*/ 425077 h 2601565"/>
              <a:gd name="connsiteX27" fmla="*/ 360145 w 998239"/>
              <a:gd name="connsiteY27" fmla="*/ 440334 h 2601565"/>
              <a:gd name="connsiteX28" fmla="*/ 364832 w 998239"/>
              <a:gd name="connsiteY28" fmla="*/ 450979 h 2601565"/>
              <a:gd name="connsiteX29" fmla="*/ 390168 w 998239"/>
              <a:gd name="connsiteY29" fmla="*/ 448849 h 2601565"/>
              <a:gd name="connsiteX30" fmla="*/ 414997 w 998239"/>
              <a:gd name="connsiteY30" fmla="*/ 440334 h 2601565"/>
              <a:gd name="connsiteX31" fmla="*/ 438687 w 998239"/>
              <a:gd name="connsiteY31" fmla="*/ 426673 h 2601565"/>
              <a:gd name="connsiteX32" fmla="*/ 463010 w 998239"/>
              <a:gd name="connsiteY32" fmla="*/ 407513 h 2601565"/>
              <a:gd name="connsiteX33" fmla="*/ 485179 w 998239"/>
              <a:gd name="connsiteY33" fmla="*/ 385336 h 2601565"/>
              <a:gd name="connsiteX34" fmla="*/ 506842 w 998239"/>
              <a:gd name="connsiteY34" fmla="*/ 358370 h 2601565"/>
              <a:gd name="connsiteX35" fmla="*/ 527364 w 998239"/>
              <a:gd name="connsiteY35" fmla="*/ 329807 h 2601565"/>
              <a:gd name="connsiteX36" fmla="*/ 546367 w 998239"/>
              <a:gd name="connsiteY36" fmla="*/ 299825 h 2601565"/>
              <a:gd name="connsiteX37" fmla="*/ 564862 w 998239"/>
              <a:gd name="connsiteY37" fmla="*/ 268068 h 2601565"/>
              <a:gd name="connsiteX38" fmla="*/ 580697 w 998239"/>
              <a:gd name="connsiteY38" fmla="*/ 235247 h 2601565"/>
              <a:gd name="connsiteX39" fmla="*/ 595519 w 998239"/>
              <a:gd name="connsiteY39" fmla="*/ 203491 h 2601565"/>
              <a:gd name="connsiteX40" fmla="*/ 607680 w 998239"/>
              <a:gd name="connsiteY40" fmla="*/ 172798 h 2601565"/>
              <a:gd name="connsiteX41" fmla="*/ 613508 w 998239"/>
              <a:gd name="connsiteY41" fmla="*/ 172798 h 2601565"/>
              <a:gd name="connsiteX42" fmla="*/ 613508 w 998239"/>
              <a:gd name="connsiteY42" fmla="*/ 175992 h 2601565"/>
              <a:gd name="connsiteX43" fmla="*/ 604006 w 998239"/>
              <a:gd name="connsiteY43" fmla="*/ 206684 h 2601565"/>
              <a:gd name="connsiteX44" fmla="*/ 593365 w 998239"/>
              <a:gd name="connsiteY44" fmla="*/ 238440 h 2601565"/>
              <a:gd name="connsiteX45" fmla="*/ 581837 w 998239"/>
              <a:gd name="connsiteY45" fmla="*/ 269132 h 2601565"/>
              <a:gd name="connsiteX46" fmla="*/ 570183 w 998239"/>
              <a:gd name="connsiteY46" fmla="*/ 298760 h 2601565"/>
              <a:gd name="connsiteX47" fmla="*/ 558021 w 998239"/>
              <a:gd name="connsiteY47" fmla="*/ 327678 h 2601565"/>
              <a:gd name="connsiteX48" fmla="*/ 544339 w 998239"/>
              <a:gd name="connsiteY48" fmla="*/ 354645 h 2601565"/>
              <a:gd name="connsiteX49" fmla="*/ 530025 w 998239"/>
              <a:gd name="connsiteY49" fmla="*/ 380546 h 2601565"/>
              <a:gd name="connsiteX50" fmla="*/ 512669 w 998239"/>
              <a:gd name="connsiteY50" fmla="*/ 404319 h 2601565"/>
              <a:gd name="connsiteX51" fmla="*/ 494680 w 998239"/>
              <a:gd name="connsiteY51" fmla="*/ 427738 h 2601565"/>
              <a:gd name="connsiteX52" fmla="*/ 473524 w 998239"/>
              <a:gd name="connsiteY52" fmla="*/ 446720 h 2601565"/>
              <a:gd name="connsiteX53" fmla="*/ 449329 w 998239"/>
              <a:gd name="connsiteY53" fmla="*/ 464107 h 2601565"/>
              <a:gd name="connsiteX54" fmla="*/ 422345 w 998239"/>
              <a:gd name="connsiteY54" fmla="*/ 479542 h 2601565"/>
              <a:gd name="connsiteX55" fmla="*/ 393842 w 998239"/>
              <a:gd name="connsiteY55" fmla="*/ 491073 h 2601565"/>
              <a:gd name="connsiteX56" fmla="*/ 360145 w 998239"/>
              <a:gd name="connsiteY56" fmla="*/ 499057 h 2601565"/>
              <a:gd name="connsiteX57" fmla="*/ 361158 w 998239"/>
              <a:gd name="connsiteY57" fmla="*/ 554586 h 2601565"/>
              <a:gd name="connsiteX58" fmla="*/ 365845 w 998239"/>
              <a:gd name="connsiteY58" fmla="*/ 607455 h 2601565"/>
              <a:gd name="connsiteX59" fmla="*/ 373826 w 998239"/>
              <a:gd name="connsiteY59" fmla="*/ 657662 h 2601565"/>
              <a:gd name="connsiteX60" fmla="*/ 384341 w 998239"/>
              <a:gd name="connsiteY60" fmla="*/ 705208 h 2601565"/>
              <a:gd name="connsiteX61" fmla="*/ 397516 w 998239"/>
              <a:gd name="connsiteY61" fmla="*/ 750625 h 2601565"/>
              <a:gd name="connsiteX62" fmla="*/ 411831 w 998239"/>
              <a:gd name="connsiteY62" fmla="*/ 794090 h 2601565"/>
              <a:gd name="connsiteX63" fmla="*/ 428172 w 998239"/>
              <a:gd name="connsiteY63" fmla="*/ 835250 h 2601565"/>
              <a:gd name="connsiteX64" fmla="*/ 444515 w 998239"/>
              <a:gd name="connsiteY64" fmla="*/ 875345 h 2601565"/>
              <a:gd name="connsiteX65" fmla="*/ 449329 w 998239"/>
              <a:gd name="connsiteY65" fmla="*/ 884925 h 2601565"/>
              <a:gd name="connsiteX66" fmla="*/ 453509 w 998239"/>
              <a:gd name="connsiteY66" fmla="*/ 896634 h 2601565"/>
              <a:gd name="connsiteX67" fmla="*/ 459336 w 998239"/>
              <a:gd name="connsiteY67" fmla="*/ 909231 h 2601565"/>
              <a:gd name="connsiteX68" fmla="*/ 464657 w 998239"/>
              <a:gd name="connsiteY68" fmla="*/ 922536 h 2601565"/>
              <a:gd name="connsiteX69" fmla="*/ 471498 w 998239"/>
              <a:gd name="connsiteY69" fmla="*/ 935132 h 2601565"/>
              <a:gd name="connsiteX70" fmla="*/ 479352 w 998239"/>
              <a:gd name="connsiteY70" fmla="*/ 945776 h 2601565"/>
              <a:gd name="connsiteX71" fmla="*/ 488853 w 998239"/>
              <a:gd name="connsiteY71" fmla="*/ 955180 h 2601565"/>
              <a:gd name="connsiteX72" fmla="*/ 499494 w 998239"/>
              <a:gd name="connsiteY72" fmla="*/ 962099 h 2601565"/>
              <a:gd name="connsiteX73" fmla="*/ 512163 w 998239"/>
              <a:gd name="connsiteY73" fmla="*/ 964760 h 2601565"/>
              <a:gd name="connsiteX74" fmla="*/ 525338 w 998239"/>
              <a:gd name="connsiteY74" fmla="*/ 964228 h 2601565"/>
              <a:gd name="connsiteX75" fmla="*/ 549027 w 998239"/>
              <a:gd name="connsiteY75" fmla="*/ 956244 h 2601565"/>
              <a:gd name="connsiteX76" fmla="*/ 570183 w 998239"/>
              <a:gd name="connsiteY76" fmla="*/ 943116 h 2601565"/>
              <a:gd name="connsiteX77" fmla="*/ 590705 w 998239"/>
              <a:gd name="connsiteY77" fmla="*/ 926617 h 2601565"/>
              <a:gd name="connsiteX78" fmla="*/ 607680 w 998239"/>
              <a:gd name="connsiteY78" fmla="*/ 907101 h 2601565"/>
              <a:gd name="connsiteX79" fmla="*/ 624022 w 998239"/>
              <a:gd name="connsiteY79" fmla="*/ 885989 h 2601565"/>
              <a:gd name="connsiteX80" fmla="*/ 639350 w 998239"/>
              <a:gd name="connsiteY80" fmla="*/ 863813 h 2601565"/>
              <a:gd name="connsiteX81" fmla="*/ 653032 w 998239"/>
              <a:gd name="connsiteY81" fmla="*/ 842701 h 2601565"/>
              <a:gd name="connsiteX82" fmla="*/ 664687 w 998239"/>
              <a:gd name="connsiteY82" fmla="*/ 822476 h 2601565"/>
              <a:gd name="connsiteX83" fmla="*/ 690530 w 998239"/>
              <a:gd name="connsiteY83" fmla="*/ 776527 h 2601565"/>
              <a:gd name="connsiteX84" fmla="*/ 715359 w 998239"/>
              <a:gd name="connsiteY84" fmla="*/ 724723 h 2601565"/>
              <a:gd name="connsiteX85" fmla="*/ 740189 w 998239"/>
              <a:gd name="connsiteY85" fmla="*/ 668129 h 2601565"/>
              <a:gd name="connsiteX86" fmla="*/ 763372 w 998239"/>
              <a:gd name="connsiteY86" fmla="*/ 606390 h 2601565"/>
              <a:gd name="connsiteX87" fmla="*/ 784528 w 998239"/>
              <a:gd name="connsiteY87" fmla="*/ 541280 h 2601565"/>
              <a:gd name="connsiteX88" fmla="*/ 803530 w 998239"/>
              <a:gd name="connsiteY88" fmla="*/ 472090 h 2601565"/>
              <a:gd name="connsiteX89" fmla="*/ 820886 w 998239"/>
              <a:gd name="connsiteY89" fmla="*/ 399707 h 2601565"/>
              <a:gd name="connsiteX90" fmla="*/ 833553 w 998239"/>
              <a:gd name="connsiteY90" fmla="*/ 324662 h 2601565"/>
              <a:gd name="connsiteX91" fmla="*/ 843055 w 998239"/>
              <a:gd name="connsiteY91" fmla="*/ 247843 h 2601565"/>
              <a:gd name="connsiteX92" fmla="*/ 848882 w 998239"/>
              <a:gd name="connsiteY92" fmla="*/ 169250 h 2601565"/>
              <a:gd name="connsiteX93" fmla="*/ 853569 w 998239"/>
              <a:gd name="connsiteY93" fmla="*/ 172798 h 2601565"/>
              <a:gd name="connsiteX94" fmla="*/ 857370 w 998239"/>
              <a:gd name="connsiteY94" fmla="*/ 181846 h 2601565"/>
              <a:gd name="connsiteX95" fmla="*/ 860537 w 998239"/>
              <a:gd name="connsiteY95" fmla="*/ 195152 h 2601565"/>
              <a:gd name="connsiteX96" fmla="*/ 862057 w 998239"/>
              <a:gd name="connsiteY96" fmla="*/ 212538 h 2601565"/>
              <a:gd name="connsiteX97" fmla="*/ 863070 w 998239"/>
              <a:gd name="connsiteY97" fmla="*/ 232586 h 2601565"/>
              <a:gd name="connsiteX98" fmla="*/ 863070 w 998239"/>
              <a:gd name="connsiteY98" fmla="*/ 255827 h 2601565"/>
              <a:gd name="connsiteX99" fmla="*/ 863070 w 998239"/>
              <a:gd name="connsiteY99" fmla="*/ 280664 h 2601565"/>
              <a:gd name="connsiteX100" fmla="*/ 862057 w 998239"/>
              <a:gd name="connsiteY100" fmla="*/ 307630 h 2601565"/>
              <a:gd name="connsiteX101" fmla="*/ 860537 w 998239"/>
              <a:gd name="connsiteY101" fmla="*/ 335129 h 2601565"/>
              <a:gd name="connsiteX102" fmla="*/ 858383 w 998239"/>
              <a:gd name="connsiteY102" fmla="*/ 363160 h 2601565"/>
              <a:gd name="connsiteX103" fmla="*/ 855216 w 998239"/>
              <a:gd name="connsiteY103" fmla="*/ 391191 h 2601565"/>
              <a:gd name="connsiteX104" fmla="*/ 853569 w 998239"/>
              <a:gd name="connsiteY104" fmla="*/ 418157 h 2601565"/>
              <a:gd name="connsiteX105" fmla="*/ 850402 w 998239"/>
              <a:gd name="connsiteY105" fmla="*/ 442995 h 2601565"/>
              <a:gd name="connsiteX106" fmla="*/ 847869 w 998239"/>
              <a:gd name="connsiteY106" fmla="*/ 466236 h 2601565"/>
              <a:gd name="connsiteX107" fmla="*/ 844701 w 998239"/>
              <a:gd name="connsiteY107" fmla="*/ 486283 h 2601565"/>
              <a:gd name="connsiteX108" fmla="*/ 842041 w 998239"/>
              <a:gd name="connsiteY108" fmla="*/ 502782 h 2601565"/>
              <a:gd name="connsiteX109" fmla="*/ 839888 w 998239"/>
              <a:gd name="connsiteY109" fmla="*/ 515910 h 2601565"/>
              <a:gd name="connsiteX110" fmla="*/ 801883 w 998239"/>
              <a:gd name="connsiteY110" fmla="*/ 666000 h 2601565"/>
              <a:gd name="connsiteX111" fmla="*/ 832540 w 998239"/>
              <a:gd name="connsiteY111" fmla="*/ 662984 h 2601565"/>
              <a:gd name="connsiteX112" fmla="*/ 861044 w 998239"/>
              <a:gd name="connsiteY112" fmla="*/ 655533 h 2601565"/>
              <a:gd name="connsiteX113" fmla="*/ 887900 w 998239"/>
              <a:gd name="connsiteY113" fmla="*/ 644888 h 2601565"/>
              <a:gd name="connsiteX114" fmla="*/ 913743 w 998239"/>
              <a:gd name="connsiteY114" fmla="*/ 631228 h 2601565"/>
              <a:gd name="connsiteX115" fmla="*/ 937052 w 998239"/>
              <a:gd name="connsiteY115" fmla="*/ 615793 h 2601565"/>
              <a:gd name="connsiteX116" fmla="*/ 958081 w 998239"/>
              <a:gd name="connsiteY116" fmla="*/ 598939 h 2601565"/>
              <a:gd name="connsiteX117" fmla="*/ 978224 w 998239"/>
              <a:gd name="connsiteY117" fmla="*/ 581553 h 2601565"/>
              <a:gd name="connsiteX118" fmla="*/ 996719 w 998239"/>
              <a:gd name="connsiteY118" fmla="*/ 565054 h 2601565"/>
              <a:gd name="connsiteX119" fmla="*/ 998239 w 998239"/>
              <a:gd name="connsiteY119" fmla="*/ 573037 h 2601565"/>
              <a:gd name="connsiteX120" fmla="*/ 981391 w 998239"/>
              <a:gd name="connsiteY120" fmla="*/ 598939 h 2601565"/>
              <a:gd name="connsiteX121" fmla="*/ 960742 w 998239"/>
              <a:gd name="connsiteY121" fmla="*/ 623776 h 2601565"/>
              <a:gd name="connsiteX122" fmla="*/ 935912 w 998239"/>
              <a:gd name="connsiteY122" fmla="*/ 645953 h 2601565"/>
              <a:gd name="connsiteX123" fmla="*/ 908042 w 998239"/>
              <a:gd name="connsiteY123" fmla="*/ 666000 h 2601565"/>
              <a:gd name="connsiteX124" fmla="*/ 878399 w 998239"/>
              <a:gd name="connsiteY124" fmla="*/ 684096 h 2601565"/>
              <a:gd name="connsiteX125" fmla="*/ 846728 w 998239"/>
              <a:gd name="connsiteY125" fmla="*/ 699886 h 2601565"/>
              <a:gd name="connsiteX126" fmla="*/ 814044 w 998239"/>
              <a:gd name="connsiteY126" fmla="*/ 712127 h 2601565"/>
              <a:gd name="connsiteX127" fmla="*/ 780728 w 998239"/>
              <a:gd name="connsiteY127" fmla="*/ 720997 h 2601565"/>
              <a:gd name="connsiteX128" fmla="*/ 773886 w 998239"/>
              <a:gd name="connsiteY128" fmla="*/ 742287 h 2601565"/>
              <a:gd name="connsiteX129" fmla="*/ 764385 w 998239"/>
              <a:gd name="connsiteY129" fmla="*/ 767124 h 2601565"/>
              <a:gd name="connsiteX130" fmla="*/ 753871 w 998239"/>
              <a:gd name="connsiteY130" fmla="*/ 793026 h 2601565"/>
              <a:gd name="connsiteX131" fmla="*/ 740189 w 998239"/>
              <a:gd name="connsiteY131" fmla="*/ 821057 h 2601565"/>
              <a:gd name="connsiteX132" fmla="*/ 725874 w 998239"/>
              <a:gd name="connsiteY132" fmla="*/ 850507 h 2601565"/>
              <a:gd name="connsiteX133" fmla="*/ 710546 w 998239"/>
              <a:gd name="connsiteY133" fmla="*/ 879603 h 2601565"/>
              <a:gd name="connsiteX134" fmla="*/ 705253 w 998239"/>
              <a:gd name="connsiteY134" fmla="*/ 888509 h 2601565"/>
              <a:gd name="connsiteX135" fmla="*/ 657504 w 998239"/>
              <a:gd name="connsiteY135" fmla="*/ 965731 h 2601565"/>
              <a:gd name="connsiteX136" fmla="*/ 646192 w 998239"/>
              <a:gd name="connsiteY136" fmla="*/ 981082 h 2601565"/>
              <a:gd name="connsiteX137" fmla="*/ 631877 w 998239"/>
              <a:gd name="connsiteY137" fmla="*/ 1000774 h 2601565"/>
              <a:gd name="connsiteX138" fmla="*/ 618195 w 998239"/>
              <a:gd name="connsiteY138" fmla="*/ 1014967 h 2601565"/>
              <a:gd name="connsiteX139" fmla="*/ 620348 w 998239"/>
              <a:gd name="connsiteY139" fmla="*/ 1025612 h 2601565"/>
              <a:gd name="connsiteX140" fmla="*/ 624022 w 998239"/>
              <a:gd name="connsiteY140" fmla="*/ 1027740 h 2601565"/>
              <a:gd name="connsiteX141" fmla="*/ 633700 w 998239"/>
              <a:gd name="connsiteY141" fmla="*/ 1024852 h 2601565"/>
              <a:gd name="connsiteX142" fmla="*/ 609304 w 998239"/>
              <a:gd name="connsiteY142" fmla="*/ 1157153 h 2601565"/>
              <a:gd name="connsiteX143" fmla="*/ 598179 w 998239"/>
              <a:gd name="connsiteY143" fmla="*/ 1179427 h 2601565"/>
              <a:gd name="connsiteX144" fmla="*/ 587538 w 998239"/>
              <a:gd name="connsiteY144" fmla="*/ 1212780 h 2601565"/>
              <a:gd name="connsiteX145" fmla="*/ 579177 w 998239"/>
              <a:gd name="connsiteY145" fmla="*/ 1247552 h 2601565"/>
              <a:gd name="connsiteX146" fmla="*/ 574363 w 998239"/>
              <a:gd name="connsiteY146" fmla="*/ 1283035 h 2601565"/>
              <a:gd name="connsiteX147" fmla="*/ 572336 w 998239"/>
              <a:gd name="connsiteY147" fmla="*/ 1320468 h 2601565"/>
              <a:gd name="connsiteX148" fmla="*/ 571196 w 998239"/>
              <a:gd name="connsiteY148" fmla="*/ 1358079 h 2601565"/>
              <a:gd name="connsiteX149" fmla="*/ 572336 w 998239"/>
              <a:gd name="connsiteY149" fmla="*/ 1395691 h 2601565"/>
              <a:gd name="connsiteX150" fmla="*/ 574363 w 998239"/>
              <a:gd name="connsiteY150" fmla="*/ 1434189 h 2601565"/>
              <a:gd name="connsiteX151" fmla="*/ 577023 w 998239"/>
              <a:gd name="connsiteY151" fmla="*/ 1472331 h 2601565"/>
              <a:gd name="connsiteX152" fmla="*/ 580190 w 998239"/>
              <a:gd name="connsiteY152" fmla="*/ 1509765 h 2601565"/>
              <a:gd name="connsiteX153" fmla="*/ 580697 w 998239"/>
              <a:gd name="connsiteY153" fmla="*/ 1564763 h 2601565"/>
              <a:gd name="connsiteX154" fmla="*/ 578037 w 998239"/>
              <a:gd name="connsiteY154" fmla="*/ 1619760 h 2601565"/>
              <a:gd name="connsiteX155" fmla="*/ 573350 w 998239"/>
              <a:gd name="connsiteY155" fmla="*/ 1672629 h 2601565"/>
              <a:gd name="connsiteX156" fmla="*/ 567522 w 998239"/>
              <a:gd name="connsiteY156" fmla="*/ 1724432 h 2601565"/>
              <a:gd name="connsiteX157" fmla="*/ 564474 w 998239"/>
              <a:gd name="connsiteY157" fmla="*/ 1798067 h 2601565"/>
              <a:gd name="connsiteX158" fmla="*/ 565843 w 998239"/>
              <a:gd name="connsiteY158" fmla="*/ 1798067 h 2601565"/>
              <a:gd name="connsiteX159" fmla="*/ 596167 w 998239"/>
              <a:gd name="connsiteY159" fmla="*/ 2004317 h 2601565"/>
              <a:gd name="connsiteX160" fmla="*/ 614772 w 998239"/>
              <a:gd name="connsiteY160" fmla="*/ 2015335 h 2601565"/>
              <a:gd name="connsiteX161" fmla="*/ 633212 w 998239"/>
              <a:gd name="connsiteY161" fmla="*/ 2026005 h 2601565"/>
              <a:gd name="connsiteX162" fmla="*/ 649037 w 998239"/>
              <a:gd name="connsiteY162" fmla="*/ 2036824 h 2601565"/>
              <a:gd name="connsiteX163" fmla="*/ 682546 w 998239"/>
              <a:gd name="connsiteY163" fmla="*/ 2063750 h 2601565"/>
              <a:gd name="connsiteX164" fmla="*/ 712427 w 998239"/>
              <a:gd name="connsiteY164" fmla="*/ 2092373 h 2601565"/>
              <a:gd name="connsiteX165" fmla="*/ 738220 w 998239"/>
              <a:gd name="connsiteY165" fmla="*/ 2120464 h 2601565"/>
              <a:gd name="connsiteX166" fmla="*/ 761610 w 998239"/>
              <a:gd name="connsiteY166" fmla="*/ 2148686 h 2601565"/>
              <a:gd name="connsiteX167" fmla="*/ 783089 w 998239"/>
              <a:gd name="connsiteY167" fmla="*/ 2177264 h 2601565"/>
              <a:gd name="connsiteX168" fmla="*/ 803347 w 998239"/>
              <a:gd name="connsiteY168" fmla="*/ 2204774 h 2601565"/>
              <a:gd name="connsiteX169" fmla="*/ 821429 w 998239"/>
              <a:gd name="connsiteY169" fmla="*/ 2231393 h 2601565"/>
              <a:gd name="connsiteX170" fmla="*/ 812873 w 998239"/>
              <a:gd name="connsiteY170" fmla="*/ 2236092 h 2601565"/>
              <a:gd name="connsiteX171" fmla="*/ 783805 w 998239"/>
              <a:gd name="connsiteY171" fmla="*/ 2203301 h 2601565"/>
              <a:gd name="connsiteX172" fmla="*/ 753719 w 998239"/>
              <a:gd name="connsiteY172" fmla="*/ 2172059 h 2601565"/>
              <a:gd name="connsiteX173" fmla="*/ 722647 w 998239"/>
              <a:gd name="connsiteY173" fmla="*/ 2142999 h 2601565"/>
              <a:gd name="connsiteX174" fmla="*/ 690330 w 998239"/>
              <a:gd name="connsiteY174" fmla="*/ 2116510 h 2601565"/>
              <a:gd name="connsiteX175" fmla="*/ 655982 w 998239"/>
              <a:gd name="connsiteY175" fmla="*/ 2093118 h 2601565"/>
              <a:gd name="connsiteX176" fmla="*/ 620297 w 998239"/>
              <a:gd name="connsiteY176" fmla="*/ 2072215 h 2601565"/>
              <a:gd name="connsiteX177" fmla="*/ 583862 w 998239"/>
              <a:gd name="connsiteY177" fmla="*/ 2054108 h 2601565"/>
              <a:gd name="connsiteX178" fmla="*/ 545427 w 998239"/>
              <a:gd name="connsiteY178" fmla="*/ 2040553 h 2601565"/>
              <a:gd name="connsiteX179" fmla="*/ 511522 w 998239"/>
              <a:gd name="connsiteY179" fmla="*/ 2221026 h 2601565"/>
              <a:gd name="connsiteX180" fmla="*/ 546020 w 998239"/>
              <a:gd name="connsiteY180" fmla="*/ 2245768 h 2601565"/>
              <a:gd name="connsiteX181" fmla="*/ 576539 w 998239"/>
              <a:gd name="connsiteY181" fmla="*/ 2272514 h 2601565"/>
              <a:gd name="connsiteX182" fmla="*/ 601206 w 998239"/>
              <a:gd name="connsiteY182" fmla="*/ 2299617 h 2601565"/>
              <a:gd name="connsiteX183" fmla="*/ 620912 w 998239"/>
              <a:gd name="connsiteY183" fmla="*/ 2328269 h 2601565"/>
              <a:gd name="connsiteX184" fmla="*/ 635746 w 998239"/>
              <a:gd name="connsiteY184" fmla="*/ 2357733 h 2601565"/>
              <a:gd name="connsiteX185" fmla="*/ 645162 w 998239"/>
              <a:gd name="connsiteY185" fmla="*/ 2386515 h 2601565"/>
              <a:gd name="connsiteX186" fmla="*/ 649446 w 998239"/>
              <a:gd name="connsiteY186" fmla="*/ 2415678 h 2601565"/>
              <a:gd name="connsiteX187" fmla="*/ 648196 w 998239"/>
              <a:gd name="connsiteY187" fmla="*/ 2444260 h 2601565"/>
              <a:gd name="connsiteX188" fmla="*/ 641984 w 998239"/>
              <a:gd name="connsiteY188" fmla="*/ 2470935 h 2601565"/>
              <a:gd name="connsiteX189" fmla="*/ 637257 w 998239"/>
              <a:gd name="connsiteY189" fmla="*/ 2472280 h 2601565"/>
              <a:gd name="connsiteX190" fmla="*/ 635317 w 998239"/>
              <a:gd name="connsiteY190" fmla="*/ 2465092 h 2601565"/>
              <a:gd name="connsiteX191" fmla="*/ 641087 w 998239"/>
              <a:gd name="connsiteY191" fmla="*/ 2449008 h 2601565"/>
              <a:gd name="connsiteX192" fmla="*/ 641384 w 998239"/>
              <a:gd name="connsiteY192" fmla="*/ 2430972 h 2601565"/>
              <a:gd name="connsiteX193" fmla="*/ 639215 w 998239"/>
              <a:gd name="connsiteY193" fmla="*/ 2410982 h 2601565"/>
              <a:gd name="connsiteX194" fmla="*/ 632287 w 998239"/>
              <a:gd name="connsiteY194" fmla="*/ 2390884 h 2601565"/>
              <a:gd name="connsiteX195" fmla="*/ 621944 w 998239"/>
              <a:gd name="connsiteY195" fmla="*/ 2369828 h 2601565"/>
              <a:gd name="connsiteX196" fmla="*/ 609133 w 998239"/>
              <a:gd name="connsiteY196" fmla="*/ 2349453 h 2601565"/>
              <a:gd name="connsiteX197" fmla="*/ 593107 w 998239"/>
              <a:gd name="connsiteY197" fmla="*/ 2329922 h 2601565"/>
              <a:gd name="connsiteX198" fmla="*/ 574242 w 998239"/>
              <a:gd name="connsiteY198" fmla="*/ 2311561 h 2601565"/>
              <a:gd name="connsiteX199" fmla="*/ 554736 w 998239"/>
              <a:gd name="connsiteY199" fmla="*/ 2295077 h 2601565"/>
              <a:gd name="connsiteX200" fmla="*/ 542732 w 998239"/>
              <a:gd name="connsiteY200" fmla="*/ 2286998 h 2601565"/>
              <a:gd name="connsiteX201" fmla="*/ 533341 w 998239"/>
              <a:gd name="connsiteY201" fmla="*/ 2278769 h 2601565"/>
              <a:gd name="connsiteX202" fmla="*/ 523778 w 998239"/>
              <a:gd name="connsiteY202" fmla="*/ 2272829 h 2601565"/>
              <a:gd name="connsiteX203" fmla="*/ 514151 w 998239"/>
              <a:gd name="connsiteY203" fmla="*/ 2267440 h 2601565"/>
              <a:gd name="connsiteX204" fmla="*/ 503656 w 998239"/>
              <a:gd name="connsiteY204" fmla="*/ 2264952 h 2601565"/>
              <a:gd name="connsiteX205" fmla="*/ 491006 w 998239"/>
              <a:gd name="connsiteY205" fmla="*/ 2308954 h 2601565"/>
              <a:gd name="connsiteX206" fmla="*/ 476330 w 998239"/>
              <a:gd name="connsiteY206" fmla="*/ 2349959 h 2601565"/>
              <a:gd name="connsiteX207" fmla="*/ 459509 w 998239"/>
              <a:gd name="connsiteY207" fmla="*/ 2391527 h 2601565"/>
              <a:gd name="connsiteX208" fmla="*/ 439580 w 998239"/>
              <a:gd name="connsiteY208" fmla="*/ 2432199 h 2601565"/>
              <a:gd name="connsiteX209" fmla="*/ 416585 w 998239"/>
              <a:gd name="connsiteY209" fmla="*/ 2475063 h 2601565"/>
              <a:gd name="connsiteX210" fmla="*/ 389961 w 998239"/>
              <a:gd name="connsiteY210" fmla="*/ 2519626 h 2601565"/>
              <a:gd name="connsiteX211" fmla="*/ 384223 w 998239"/>
              <a:gd name="connsiteY211" fmla="*/ 2526793 h 2601565"/>
              <a:gd name="connsiteX212" fmla="*/ 377695 w 998239"/>
              <a:gd name="connsiteY212" fmla="*/ 2537945 h 2601565"/>
              <a:gd name="connsiteX213" fmla="*/ 368996 w 998239"/>
              <a:gd name="connsiteY213" fmla="*/ 2549023 h 2601565"/>
              <a:gd name="connsiteX214" fmla="*/ 360933 w 998239"/>
              <a:gd name="connsiteY214" fmla="*/ 2560863 h 2601565"/>
              <a:gd name="connsiteX215" fmla="*/ 351567 w 998239"/>
              <a:gd name="connsiteY215" fmla="*/ 2573185 h 2601565"/>
              <a:gd name="connsiteX216" fmla="*/ 341532 w 998239"/>
              <a:gd name="connsiteY216" fmla="*/ 2583296 h 2601565"/>
              <a:gd name="connsiteX217" fmla="*/ 331557 w 998239"/>
              <a:gd name="connsiteY217" fmla="*/ 2592037 h 2601565"/>
              <a:gd name="connsiteX218" fmla="*/ 321124 w 998239"/>
              <a:gd name="connsiteY218" fmla="*/ 2598545 h 2601565"/>
              <a:gd name="connsiteX219" fmla="*/ 312044 w 998239"/>
              <a:gd name="connsiteY219" fmla="*/ 2601565 h 2601565"/>
              <a:gd name="connsiteX220" fmla="*/ 309960 w 998239"/>
              <a:gd name="connsiteY220" fmla="*/ 2597301 h 2601565"/>
              <a:gd name="connsiteX221" fmla="*/ 342120 w 998239"/>
              <a:gd name="connsiteY221" fmla="*/ 2563687 h 2601565"/>
              <a:gd name="connsiteX222" fmla="*/ 370336 w 998239"/>
              <a:gd name="connsiteY222" fmla="*/ 2526618 h 2601565"/>
              <a:gd name="connsiteX223" fmla="*/ 394287 w 998239"/>
              <a:gd name="connsiteY223" fmla="*/ 2487031 h 2601565"/>
              <a:gd name="connsiteX224" fmla="*/ 413201 w 998239"/>
              <a:gd name="connsiteY224" fmla="*/ 2447908 h 2601565"/>
              <a:gd name="connsiteX225" fmla="*/ 428806 w 998239"/>
              <a:gd name="connsiteY225" fmla="*/ 2409545 h 2601565"/>
              <a:gd name="connsiteX226" fmla="*/ 435216 w 998239"/>
              <a:gd name="connsiteY226" fmla="*/ 2381215 h 2601565"/>
              <a:gd name="connsiteX227" fmla="*/ 437508 w 998239"/>
              <a:gd name="connsiteY227" fmla="*/ 2382004 h 2601565"/>
              <a:gd name="connsiteX228" fmla="*/ 438204 w 998239"/>
              <a:gd name="connsiteY228" fmla="*/ 2381394 h 2601565"/>
              <a:gd name="connsiteX229" fmla="*/ 438054 w 998239"/>
              <a:gd name="connsiteY229" fmla="*/ 2380044 h 2601565"/>
              <a:gd name="connsiteX230" fmla="*/ 437652 w 998239"/>
              <a:gd name="connsiteY230" fmla="*/ 2379080 h 2601565"/>
              <a:gd name="connsiteX231" fmla="*/ 436750 w 998239"/>
              <a:gd name="connsiteY231" fmla="*/ 2377071 h 2601565"/>
              <a:gd name="connsiteX232" fmla="*/ 437767 w 998239"/>
              <a:gd name="connsiteY232" fmla="*/ 2375523 h 2601565"/>
              <a:gd name="connsiteX233" fmla="*/ 437711 w 998239"/>
              <a:gd name="connsiteY233" fmla="*/ 2374255 h 2601565"/>
              <a:gd name="connsiteX234" fmla="*/ 438004 w 998239"/>
              <a:gd name="connsiteY234" fmla="*/ 2372682 h 2601565"/>
              <a:gd name="connsiteX235" fmla="*/ 437308 w 998239"/>
              <a:gd name="connsiteY235" fmla="*/ 2373292 h 2601565"/>
              <a:gd name="connsiteX236" fmla="*/ 437711 w 998239"/>
              <a:gd name="connsiteY236" fmla="*/ 2374255 h 2601565"/>
              <a:gd name="connsiteX237" fmla="*/ 435216 w 998239"/>
              <a:gd name="connsiteY237" fmla="*/ 2381215 h 2601565"/>
              <a:gd name="connsiteX238" fmla="*/ 419562 w 998239"/>
              <a:gd name="connsiteY238" fmla="*/ 2378474 h 2601565"/>
              <a:gd name="connsiteX239" fmla="*/ 399876 w 998239"/>
              <a:gd name="connsiteY239" fmla="*/ 2379925 h 2601565"/>
              <a:gd name="connsiteX240" fmla="*/ 378919 w 998239"/>
              <a:gd name="connsiteY240" fmla="*/ 2383310 h 2601565"/>
              <a:gd name="connsiteX241" fmla="*/ 355837 w 998239"/>
              <a:gd name="connsiteY241" fmla="*/ 2389713 h 2601565"/>
              <a:gd name="connsiteX242" fmla="*/ 331860 w 998239"/>
              <a:gd name="connsiteY242" fmla="*/ 2398379 h 2601565"/>
              <a:gd name="connsiteX243" fmla="*/ 307564 w 998239"/>
              <a:gd name="connsiteY243" fmla="*/ 2407986 h 2601565"/>
              <a:gd name="connsiteX244" fmla="*/ 283791 w 998239"/>
              <a:gd name="connsiteY244" fmla="*/ 2419271 h 2601565"/>
              <a:gd name="connsiteX245" fmla="*/ 261091 w 998239"/>
              <a:gd name="connsiteY245" fmla="*/ 2430275 h 2601565"/>
              <a:gd name="connsiteX246" fmla="*/ 258707 w 998239"/>
              <a:gd name="connsiteY246" fmla="*/ 2431515 h 2601565"/>
              <a:gd name="connsiteX247" fmla="*/ 264907 w 998239"/>
              <a:gd name="connsiteY247" fmla="*/ 2418233 h 2601565"/>
              <a:gd name="connsiteX248" fmla="*/ 283331 w 998239"/>
              <a:gd name="connsiteY248" fmla="*/ 2403215 h 2601565"/>
              <a:gd name="connsiteX249" fmla="*/ 306269 w 998239"/>
              <a:gd name="connsiteY249" fmla="*/ 2389370 h 2601565"/>
              <a:gd name="connsiteX250" fmla="*/ 330709 w 998239"/>
              <a:gd name="connsiteY250" fmla="*/ 2376839 h 2601565"/>
              <a:gd name="connsiteX251" fmla="*/ 356078 w 998239"/>
              <a:gd name="connsiteY251" fmla="*/ 2366953 h 2601565"/>
              <a:gd name="connsiteX252" fmla="*/ 384546 w 998239"/>
              <a:gd name="connsiteY252" fmla="*/ 2359782 h 2601565"/>
              <a:gd name="connsiteX253" fmla="*/ 448037 w 998239"/>
              <a:gd name="connsiteY253" fmla="*/ 2345291 h 2601565"/>
              <a:gd name="connsiteX254" fmla="*/ 456052 w 998239"/>
              <a:gd name="connsiteY254" fmla="*/ 2295805 h 2601565"/>
              <a:gd name="connsiteX255" fmla="*/ 459891 w 998239"/>
              <a:gd name="connsiteY255" fmla="*/ 2246520 h 2601565"/>
              <a:gd name="connsiteX256" fmla="*/ 459547 w 998239"/>
              <a:gd name="connsiteY256" fmla="*/ 2196621 h 2601565"/>
              <a:gd name="connsiteX257" fmla="*/ 455007 w 998239"/>
              <a:gd name="connsiteY257" fmla="*/ 2147109 h 2601565"/>
              <a:gd name="connsiteX258" fmla="*/ 414605 w 998239"/>
              <a:gd name="connsiteY258" fmla="*/ 1999908 h 2601565"/>
              <a:gd name="connsiteX259" fmla="*/ 392039 w 998239"/>
              <a:gd name="connsiteY259" fmla="*/ 2033339 h 2601565"/>
              <a:gd name="connsiteX260" fmla="*/ 351498 w 998239"/>
              <a:gd name="connsiteY260" fmla="*/ 2087417 h 2601565"/>
              <a:gd name="connsiteX261" fmla="*/ 308424 w 998239"/>
              <a:gd name="connsiteY261" fmla="*/ 2139893 h 2601565"/>
              <a:gd name="connsiteX262" fmla="*/ 266098 w 998239"/>
              <a:gd name="connsiteY262" fmla="*/ 2190203 h 2601565"/>
              <a:gd name="connsiteX263" fmla="*/ 221074 w 998239"/>
              <a:gd name="connsiteY263" fmla="*/ 2236952 h 2601565"/>
              <a:gd name="connsiteX264" fmla="*/ 175500 w 998239"/>
              <a:gd name="connsiteY264" fmla="*/ 2279195 h 2601565"/>
              <a:gd name="connsiteX265" fmla="*/ 130958 w 998239"/>
              <a:gd name="connsiteY265" fmla="*/ 2318489 h 2601565"/>
              <a:gd name="connsiteX266" fmla="*/ 86731 w 998239"/>
              <a:gd name="connsiteY266" fmla="*/ 2351876 h 2601565"/>
              <a:gd name="connsiteX267" fmla="*/ 43708 w 998239"/>
              <a:gd name="connsiteY267" fmla="*/ 2380769 h 2601565"/>
              <a:gd name="connsiteX268" fmla="*/ 0 w 998239"/>
              <a:gd name="connsiteY268" fmla="*/ 2402513 h 2601565"/>
              <a:gd name="connsiteX269" fmla="*/ 7680 w 998239"/>
              <a:gd name="connsiteY269" fmla="*/ 2395440 h 2601565"/>
              <a:gd name="connsiteX270" fmla="*/ 12312 w 998239"/>
              <a:gd name="connsiteY270" fmla="*/ 2390461 h 2601565"/>
              <a:gd name="connsiteX271" fmla="*/ 15901 w 998239"/>
              <a:gd name="connsiteY271" fmla="*/ 2387490 h 2601565"/>
              <a:gd name="connsiteX272" fmla="*/ 17197 w 998239"/>
              <a:gd name="connsiteY272" fmla="*/ 2385386 h 2601565"/>
              <a:gd name="connsiteX273" fmla="*/ 16525 w 998239"/>
              <a:gd name="connsiteY273" fmla="*/ 2383620 h 2601565"/>
              <a:gd name="connsiteX274" fmla="*/ 17174 w 998239"/>
              <a:gd name="connsiteY274" fmla="*/ 2382567 h 2601565"/>
              <a:gd name="connsiteX275" fmla="*/ 15999 w 998239"/>
              <a:gd name="connsiteY275" fmla="*/ 2381933 h 2601565"/>
              <a:gd name="connsiteX276" fmla="*/ 16971 w 998239"/>
              <a:gd name="connsiteY276" fmla="*/ 2380354 h 2601565"/>
              <a:gd name="connsiteX277" fmla="*/ 20090 w 998239"/>
              <a:gd name="connsiteY277" fmla="*/ 2377830 h 2601565"/>
              <a:gd name="connsiteX278" fmla="*/ 24327 w 998239"/>
              <a:gd name="connsiteY278" fmla="*/ 2373807 h 2601565"/>
              <a:gd name="connsiteX279" fmla="*/ 30627 w 998239"/>
              <a:gd name="connsiteY279" fmla="*/ 2367391 h 2601565"/>
              <a:gd name="connsiteX280" fmla="*/ 40670 w 998239"/>
              <a:gd name="connsiteY280" fmla="*/ 2359024 h 2601565"/>
              <a:gd name="connsiteX281" fmla="*/ 55321 w 998239"/>
              <a:gd name="connsiteY281" fmla="*/ 2347300 h 2601565"/>
              <a:gd name="connsiteX282" fmla="*/ 71663 w 998239"/>
              <a:gd name="connsiteY282" fmla="*/ 2332515 h 2601565"/>
              <a:gd name="connsiteX283" fmla="*/ 94475 w 998239"/>
              <a:gd name="connsiteY283" fmla="*/ 2314213 h 2601565"/>
              <a:gd name="connsiteX284" fmla="*/ 121818 w 998239"/>
              <a:gd name="connsiteY284" fmla="*/ 2292046 h 2601565"/>
              <a:gd name="connsiteX285" fmla="*/ 160830 w 998239"/>
              <a:gd name="connsiteY285" fmla="*/ 2255375 h 2601565"/>
              <a:gd name="connsiteX286" fmla="*/ 197971 w 998239"/>
              <a:gd name="connsiteY286" fmla="*/ 2213486 h 2601565"/>
              <a:gd name="connsiteX287" fmla="*/ 234107 w 998239"/>
              <a:gd name="connsiteY287" fmla="*/ 2169419 h 2601565"/>
              <a:gd name="connsiteX288" fmla="*/ 274428 w 998239"/>
              <a:gd name="connsiteY288" fmla="*/ 2123636 h 2601565"/>
              <a:gd name="connsiteX289" fmla="*/ 282447 w 998239"/>
              <a:gd name="connsiteY289" fmla="*/ 2113474 h 2601565"/>
              <a:gd name="connsiteX290" fmla="*/ 294255 w 998239"/>
              <a:gd name="connsiteY290" fmla="*/ 2098111 h 2601565"/>
              <a:gd name="connsiteX291" fmla="*/ 304716 w 998239"/>
              <a:gd name="connsiteY291" fmla="*/ 2083635 h 2601565"/>
              <a:gd name="connsiteX292" fmla="*/ 328894 w 998239"/>
              <a:gd name="connsiteY292" fmla="*/ 2047263 h 2601565"/>
              <a:gd name="connsiteX293" fmla="*/ 330780 w 998239"/>
              <a:gd name="connsiteY293" fmla="*/ 2044202 h 2601565"/>
              <a:gd name="connsiteX294" fmla="*/ 331717 w 998239"/>
              <a:gd name="connsiteY294" fmla="*/ 2042063 h 2601565"/>
              <a:gd name="connsiteX295" fmla="*/ 391204 w 998239"/>
              <a:gd name="connsiteY295" fmla="*/ 1933218 h 2601565"/>
              <a:gd name="connsiteX296" fmla="*/ 390156 w 998239"/>
              <a:gd name="connsiteY296" fmla="*/ 1860349 h 2601565"/>
              <a:gd name="connsiteX297" fmla="*/ 396502 w 998239"/>
              <a:gd name="connsiteY297" fmla="*/ 1818105 h 2601565"/>
              <a:gd name="connsiteX298" fmla="*/ 402330 w 998239"/>
              <a:gd name="connsiteY298" fmla="*/ 1747141 h 2601565"/>
              <a:gd name="connsiteX299" fmla="*/ 412844 w 998239"/>
              <a:gd name="connsiteY299" fmla="*/ 1718578 h 2601565"/>
              <a:gd name="connsiteX300" fmla="*/ 421839 w 998239"/>
              <a:gd name="connsiteY300" fmla="*/ 1686822 h 2601565"/>
              <a:gd name="connsiteX301" fmla="*/ 430327 w 998239"/>
              <a:gd name="connsiteY301" fmla="*/ 1651516 h 2601565"/>
              <a:gd name="connsiteX302" fmla="*/ 438181 w 998239"/>
              <a:gd name="connsiteY302" fmla="*/ 1613906 h 2601565"/>
              <a:gd name="connsiteX303" fmla="*/ 444515 w 998239"/>
              <a:gd name="connsiteY303" fmla="*/ 1573279 h 2601565"/>
              <a:gd name="connsiteX304" fmla="*/ 449329 w 998239"/>
              <a:gd name="connsiteY304" fmla="*/ 1531942 h 2601565"/>
              <a:gd name="connsiteX305" fmla="*/ 454016 w 998239"/>
              <a:gd name="connsiteY305" fmla="*/ 1488654 h 2601565"/>
              <a:gd name="connsiteX306" fmla="*/ 457183 w 998239"/>
              <a:gd name="connsiteY306" fmla="*/ 1444833 h 2601565"/>
              <a:gd name="connsiteX307" fmla="*/ 459843 w 998239"/>
              <a:gd name="connsiteY307" fmla="*/ 1399239 h 2601565"/>
              <a:gd name="connsiteX308" fmla="*/ 459843 w 998239"/>
              <a:gd name="connsiteY308" fmla="*/ 1354354 h 2601565"/>
              <a:gd name="connsiteX309" fmla="*/ 459843 w 998239"/>
              <a:gd name="connsiteY309" fmla="*/ 1310001 h 2601565"/>
              <a:gd name="connsiteX310" fmla="*/ 457183 w 998239"/>
              <a:gd name="connsiteY310" fmla="*/ 1265471 h 2601565"/>
              <a:gd name="connsiteX311" fmla="*/ 453509 w 998239"/>
              <a:gd name="connsiteY311" fmla="*/ 1222715 h 2601565"/>
              <a:gd name="connsiteX312" fmla="*/ 448822 w 998239"/>
              <a:gd name="connsiteY312" fmla="*/ 1181023 h 2601565"/>
              <a:gd name="connsiteX313" fmla="*/ 441854 w 998239"/>
              <a:gd name="connsiteY313" fmla="*/ 1140751 h 2601565"/>
              <a:gd name="connsiteX314" fmla="*/ 432353 w 998239"/>
              <a:gd name="connsiteY314" fmla="*/ 1103318 h 2601565"/>
              <a:gd name="connsiteX315" fmla="*/ 421839 w 998239"/>
              <a:gd name="connsiteY315" fmla="*/ 1067835 h 2601565"/>
              <a:gd name="connsiteX316" fmla="*/ 409170 w 998239"/>
              <a:gd name="connsiteY316" fmla="*/ 1036079 h 2601565"/>
              <a:gd name="connsiteX317" fmla="*/ 405274 w 998239"/>
              <a:gd name="connsiteY317" fmla="*/ 1028382 h 2601565"/>
              <a:gd name="connsiteX318" fmla="*/ 325111 w 998239"/>
              <a:gd name="connsiteY318" fmla="*/ 669960 h 2601565"/>
              <a:gd name="connsiteX319" fmla="*/ 324674 w 998239"/>
              <a:gd name="connsiteY319" fmla="*/ 667064 h 2601565"/>
              <a:gd name="connsiteX320" fmla="*/ 321000 w 998239"/>
              <a:gd name="connsiteY320" fmla="*/ 613131 h 2601565"/>
              <a:gd name="connsiteX321" fmla="*/ 317833 w 998239"/>
              <a:gd name="connsiteY321" fmla="*/ 556715 h 2601565"/>
              <a:gd name="connsiteX322" fmla="*/ 317833 w 998239"/>
              <a:gd name="connsiteY322" fmla="*/ 499057 h 2601565"/>
              <a:gd name="connsiteX323" fmla="*/ 319986 w 998239"/>
              <a:gd name="connsiteY323" fmla="*/ 440866 h 2601565"/>
              <a:gd name="connsiteX324" fmla="*/ 324674 w 998239"/>
              <a:gd name="connsiteY324" fmla="*/ 383208 h 2601565"/>
              <a:gd name="connsiteX325" fmla="*/ 331642 w 998239"/>
              <a:gd name="connsiteY325" fmla="*/ 325726 h 2601565"/>
              <a:gd name="connsiteX326" fmla="*/ 338989 w 998239"/>
              <a:gd name="connsiteY326" fmla="*/ 270197 h 2601565"/>
              <a:gd name="connsiteX327" fmla="*/ 349504 w 998239"/>
              <a:gd name="connsiteY327" fmla="*/ 216264 h 2601565"/>
              <a:gd name="connsiteX328" fmla="*/ 362172 w 998239"/>
              <a:gd name="connsiteY328" fmla="*/ 165524 h 2601565"/>
              <a:gd name="connsiteX329" fmla="*/ 375347 w 998239"/>
              <a:gd name="connsiteY329" fmla="*/ 117446 h 2601565"/>
              <a:gd name="connsiteX330" fmla="*/ 390675 w 998239"/>
              <a:gd name="connsiteY330" fmla="*/ 73980 h 2601565"/>
              <a:gd name="connsiteX331" fmla="*/ 407017 w 998239"/>
              <a:gd name="connsiteY331" fmla="*/ 34418 h 2601565"/>
              <a:gd name="connsiteX332" fmla="*/ 426653 w 998239"/>
              <a:gd name="connsiteY332" fmla="*/ 0 h 2601565"/>
              <a:gd name="connsiteX0" fmla="*/ 426653 w 998239"/>
              <a:gd name="connsiteY0" fmla="*/ 0 h 2601565"/>
              <a:gd name="connsiteX1" fmla="*/ 424499 w 998239"/>
              <a:gd name="connsiteY1" fmla="*/ 8516 h 2601565"/>
              <a:gd name="connsiteX2" fmla="*/ 423485 w 998239"/>
              <a:gd name="connsiteY2" fmla="*/ 14193 h 2601565"/>
              <a:gd name="connsiteX3" fmla="*/ 422345 w 998239"/>
              <a:gd name="connsiteY3" fmla="*/ 17918 h 2601565"/>
              <a:gd name="connsiteX4" fmla="*/ 422345 w 998239"/>
              <a:gd name="connsiteY4" fmla="*/ 20048 h 2601565"/>
              <a:gd name="connsiteX5" fmla="*/ 423485 w 998239"/>
              <a:gd name="connsiteY5" fmla="*/ 21112 h 2601565"/>
              <a:gd name="connsiteX6" fmla="*/ 423485 w 998239"/>
              <a:gd name="connsiteY6" fmla="*/ 22177 h 2601565"/>
              <a:gd name="connsiteX7" fmla="*/ 424499 w 998239"/>
              <a:gd name="connsiteY7" fmla="*/ 22177 h 2601565"/>
              <a:gd name="connsiteX8" fmla="*/ 424499 w 998239"/>
              <a:gd name="connsiteY8" fmla="*/ 23773 h 2601565"/>
              <a:gd name="connsiteX9" fmla="*/ 423485 w 998239"/>
              <a:gd name="connsiteY9" fmla="*/ 26967 h 2601565"/>
              <a:gd name="connsiteX10" fmla="*/ 422345 w 998239"/>
              <a:gd name="connsiteY10" fmla="*/ 31756 h 2601565"/>
              <a:gd name="connsiteX11" fmla="*/ 420825 w 998239"/>
              <a:gd name="connsiteY11" fmla="*/ 39208 h 2601565"/>
              <a:gd name="connsiteX12" fmla="*/ 417658 w 998239"/>
              <a:gd name="connsiteY12" fmla="*/ 49676 h 2601565"/>
              <a:gd name="connsiteX13" fmla="*/ 412844 w 998239"/>
              <a:gd name="connsiteY13" fmla="*/ 64578 h 2601565"/>
              <a:gd name="connsiteX14" fmla="*/ 408157 w 998239"/>
              <a:gd name="connsiteY14" fmla="*/ 82496 h 2601565"/>
              <a:gd name="connsiteX15" fmla="*/ 400683 w 998239"/>
              <a:gd name="connsiteY15" fmla="*/ 105737 h 2601565"/>
              <a:gd name="connsiteX16" fmla="*/ 391815 w 998239"/>
              <a:gd name="connsiteY16" fmla="*/ 133768 h 2601565"/>
              <a:gd name="connsiteX17" fmla="*/ 381174 w 998239"/>
              <a:gd name="connsiteY17" fmla="*/ 177588 h 2601565"/>
              <a:gd name="connsiteX18" fmla="*/ 373826 w 998239"/>
              <a:gd name="connsiteY18" fmla="*/ 224602 h 2601565"/>
              <a:gd name="connsiteX19" fmla="*/ 367999 w 998239"/>
              <a:gd name="connsiteY19" fmla="*/ 272858 h 2601565"/>
              <a:gd name="connsiteX20" fmla="*/ 360145 w 998239"/>
              <a:gd name="connsiteY20" fmla="*/ 324130 h 2601565"/>
              <a:gd name="connsiteX21" fmla="*/ 359005 w 998239"/>
              <a:gd name="connsiteY21" fmla="*/ 335129 h 2601565"/>
              <a:gd name="connsiteX22" fmla="*/ 357484 w 998239"/>
              <a:gd name="connsiteY22" fmla="*/ 351628 h 2601565"/>
              <a:gd name="connsiteX23" fmla="*/ 356344 w 998239"/>
              <a:gd name="connsiteY23" fmla="*/ 369015 h 2601565"/>
              <a:gd name="connsiteX24" fmla="*/ 355331 w 998239"/>
              <a:gd name="connsiteY24" fmla="*/ 387997 h 2601565"/>
              <a:gd name="connsiteX25" fmla="*/ 355331 w 998239"/>
              <a:gd name="connsiteY25" fmla="*/ 407513 h 2601565"/>
              <a:gd name="connsiteX26" fmla="*/ 357484 w 998239"/>
              <a:gd name="connsiteY26" fmla="*/ 425077 h 2601565"/>
              <a:gd name="connsiteX27" fmla="*/ 360145 w 998239"/>
              <a:gd name="connsiteY27" fmla="*/ 440334 h 2601565"/>
              <a:gd name="connsiteX28" fmla="*/ 364832 w 998239"/>
              <a:gd name="connsiteY28" fmla="*/ 450979 h 2601565"/>
              <a:gd name="connsiteX29" fmla="*/ 390168 w 998239"/>
              <a:gd name="connsiteY29" fmla="*/ 448849 h 2601565"/>
              <a:gd name="connsiteX30" fmla="*/ 414997 w 998239"/>
              <a:gd name="connsiteY30" fmla="*/ 440334 h 2601565"/>
              <a:gd name="connsiteX31" fmla="*/ 438687 w 998239"/>
              <a:gd name="connsiteY31" fmla="*/ 426673 h 2601565"/>
              <a:gd name="connsiteX32" fmla="*/ 463010 w 998239"/>
              <a:gd name="connsiteY32" fmla="*/ 407513 h 2601565"/>
              <a:gd name="connsiteX33" fmla="*/ 485179 w 998239"/>
              <a:gd name="connsiteY33" fmla="*/ 385336 h 2601565"/>
              <a:gd name="connsiteX34" fmla="*/ 506842 w 998239"/>
              <a:gd name="connsiteY34" fmla="*/ 358370 h 2601565"/>
              <a:gd name="connsiteX35" fmla="*/ 527364 w 998239"/>
              <a:gd name="connsiteY35" fmla="*/ 329807 h 2601565"/>
              <a:gd name="connsiteX36" fmla="*/ 546367 w 998239"/>
              <a:gd name="connsiteY36" fmla="*/ 299825 h 2601565"/>
              <a:gd name="connsiteX37" fmla="*/ 564862 w 998239"/>
              <a:gd name="connsiteY37" fmla="*/ 268068 h 2601565"/>
              <a:gd name="connsiteX38" fmla="*/ 580697 w 998239"/>
              <a:gd name="connsiteY38" fmla="*/ 235247 h 2601565"/>
              <a:gd name="connsiteX39" fmla="*/ 595519 w 998239"/>
              <a:gd name="connsiteY39" fmla="*/ 203491 h 2601565"/>
              <a:gd name="connsiteX40" fmla="*/ 607680 w 998239"/>
              <a:gd name="connsiteY40" fmla="*/ 172798 h 2601565"/>
              <a:gd name="connsiteX41" fmla="*/ 613508 w 998239"/>
              <a:gd name="connsiteY41" fmla="*/ 172798 h 2601565"/>
              <a:gd name="connsiteX42" fmla="*/ 613508 w 998239"/>
              <a:gd name="connsiteY42" fmla="*/ 175992 h 2601565"/>
              <a:gd name="connsiteX43" fmla="*/ 604006 w 998239"/>
              <a:gd name="connsiteY43" fmla="*/ 206684 h 2601565"/>
              <a:gd name="connsiteX44" fmla="*/ 593365 w 998239"/>
              <a:gd name="connsiteY44" fmla="*/ 238440 h 2601565"/>
              <a:gd name="connsiteX45" fmla="*/ 581837 w 998239"/>
              <a:gd name="connsiteY45" fmla="*/ 269132 h 2601565"/>
              <a:gd name="connsiteX46" fmla="*/ 570183 w 998239"/>
              <a:gd name="connsiteY46" fmla="*/ 298760 h 2601565"/>
              <a:gd name="connsiteX47" fmla="*/ 558021 w 998239"/>
              <a:gd name="connsiteY47" fmla="*/ 327678 h 2601565"/>
              <a:gd name="connsiteX48" fmla="*/ 544339 w 998239"/>
              <a:gd name="connsiteY48" fmla="*/ 354645 h 2601565"/>
              <a:gd name="connsiteX49" fmla="*/ 530025 w 998239"/>
              <a:gd name="connsiteY49" fmla="*/ 380546 h 2601565"/>
              <a:gd name="connsiteX50" fmla="*/ 512669 w 998239"/>
              <a:gd name="connsiteY50" fmla="*/ 404319 h 2601565"/>
              <a:gd name="connsiteX51" fmla="*/ 494680 w 998239"/>
              <a:gd name="connsiteY51" fmla="*/ 427738 h 2601565"/>
              <a:gd name="connsiteX52" fmla="*/ 473524 w 998239"/>
              <a:gd name="connsiteY52" fmla="*/ 446720 h 2601565"/>
              <a:gd name="connsiteX53" fmla="*/ 449329 w 998239"/>
              <a:gd name="connsiteY53" fmla="*/ 464107 h 2601565"/>
              <a:gd name="connsiteX54" fmla="*/ 422345 w 998239"/>
              <a:gd name="connsiteY54" fmla="*/ 479542 h 2601565"/>
              <a:gd name="connsiteX55" fmla="*/ 393842 w 998239"/>
              <a:gd name="connsiteY55" fmla="*/ 491073 h 2601565"/>
              <a:gd name="connsiteX56" fmla="*/ 360145 w 998239"/>
              <a:gd name="connsiteY56" fmla="*/ 499057 h 2601565"/>
              <a:gd name="connsiteX57" fmla="*/ 361158 w 998239"/>
              <a:gd name="connsiteY57" fmla="*/ 554586 h 2601565"/>
              <a:gd name="connsiteX58" fmla="*/ 365845 w 998239"/>
              <a:gd name="connsiteY58" fmla="*/ 607455 h 2601565"/>
              <a:gd name="connsiteX59" fmla="*/ 373826 w 998239"/>
              <a:gd name="connsiteY59" fmla="*/ 657662 h 2601565"/>
              <a:gd name="connsiteX60" fmla="*/ 384341 w 998239"/>
              <a:gd name="connsiteY60" fmla="*/ 705208 h 2601565"/>
              <a:gd name="connsiteX61" fmla="*/ 397516 w 998239"/>
              <a:gd name="connsiteY61" fmla="*/ 750625 h 2601565"/>
              <a:gd name="connsiteX62" fmla="*/ 411831 w 998239"/>
              <a:gd name="connsiteY62" fmla="*/ 794090 h 2601565"/>
              <a:gd name="connsiteX63" fmla="*/ 428172 w 998239"/>
              <a:gd name="connsiteY63" fmla="*/ 835250 h 2601565"/>
              <a:gd name="connsiteX64" fmla="*/ 444515 w 998239"/>
              <a:gd name="connsiteY64" fmla="*/ 875345 h 2601565"/>
              <a:gd name="connsiteX65" fmla="*/ 449329 w 998239"/>
              <a:gd name="connsiteY65" fmla="*/ 884925 h 2601565"/>
              <a:gd name="connsiteX66" fmla="*/ 453509 w 998239"/>
              <a:gd name="connsiteY66" fmla="*/ 896634 h 2601565"/>
              <a:gd name="connsiteX67" fmla="*/ 459336 w 998239"/>
              <a:gd name="connsiteY67" fmla="*/ 909231 h 2601565"/>
              <a:gd name="connsiteX68" fmla="*/ 464657 w 998239"/>
              <a:gd name="connsiteY68" fmla="*/ 922536 h 2601565"/>
              <a:gd name="connsiteX69" fmla="*/ 471498 w 998239"/>
              <a:gd name="connsiteY69" fmla="*/ 935132 h 2601565"/>
              <a:gd name="connsiteX70" fmla="*/ 479352 w 998239"/>
              <a:gd name="connsiteY70" fmla="*/ 945776 h 2601565"/>
              <a:gd name="connsiteX71" fmla="*/ 488853 w 998239"/>
              <a:gd name="connsiteY71" fmla="*/ 955180 h 2601565"/>
              <a:gd name="connsiteX72" fmla="*/ 499494 w 998239"/>
              <a:gd name="connsiteY72" fmla="*/ 962099 h 2601565"/>
              <a:gd name="connsiteX73" fmla="*/ 512163 w 998239"/>
              <a:gd name="connsiteY73" fmla="*/ 964760 h 2601565"/>
              <a:gd name="connsiteX74" fmla="*/ 525338 w 998239"/>
              <a:gd name="connsiteY74" fmla="*/ 964228 h 2601565"/>
              <a:gd name="connsiteX75" fmla="*/ 549027 w 998239"/>
              <a:gd name="connsiteY75" fmla="*/ 956244 h 2601565"/>
              <a:gd name="connsiteX76" fmla="*/ 570183 w 998239"/>
              <a:gd name="connsiteY76" fmla="*/ 943116 h 2601565"/>
              <a:gd name="connsiteX77" fmla="*/ 590705 w 998239"/>
              <a:gd name="connsiteY77" fmla="*/ 926617 h 2601565"/>
              <a:gd name="connsiteX78" fmla="*/ 607680 w 998239"/>
              <a:gd name="connsiteY78" fmla="*/ 907101 h 2601565"/>
              <a:gd name="connsiteX79" fmla="*/ 624022 w 998239"/>
              <a:gd name="connsiteY79" fmla="*/ 885989 h 2601565"/>
              <a:gd name="connsiteX80" fmla="*/ 639350 w 998239"/>
              <a:gd name="connsiteY80" fmla="*/ 863813 h 2601565"/>
              <a:gd name="connsiteX81" fmla="*/ 653032 w 998239"/>
              <a:gd name="connsiteY81" fmla="*/ 842701 h 2601565"/>
              <a:gd name="connsiteX82" fmla="*/ 664687 w 998239"/>
              <a:gd name="connsiteY82" fmla="*/ 822476 h 2601565"/>
              <a:gd name="connsiteX83" fmla="*/ 690530 w 998239"/>
              <a:gd name="connsiteY83" fmla="*/ 776527 h 2601565"/>
              <a:gd name="connsiteX84" fmla="*/ 715359 w 998239"/>
              <a:gd name="connsiteY84" fmla="*/ 724723 h 2601565"/>
              <a:gd name="connsiteX85" fmla="*/ 740189 w 998239"/>
              <a:gd name="connsiteY85" fmla="*/ 668129 h 2601565"/>
              <a:gd name="connsiteX86" fmla="*/ 763372 w 998239"/>
              <a:gd name="connsiteY86" fmla="*/ 606390 h 2601565"/>
              <a:gd name="connsiteX87" fmla="*/ 784528 w 998239"/>
              <a:gd name="connsiteY87" fmla="*/ 541280 h 2601565"/>
              <a:gd name="connsiteX88" fmla="*/ 803530 w 998239"/>
              <a:gd name="connsiteY88" fmla="*/ 472090 h 2601565"/>
              <a:gd name="connsiteX89" fmla="*/ 820886 w 998239"/>
              <a:gd name="connsiteY89" fmla="*/ 399707 h 2601565"/>
              <a:gd name="connsiteX90" fmla="*/ 833553 w 998239"/>
              <a:gd name="connsiteY90" fmla="*/ 324662 h 2601565"/>
              <a:gd name="connsiteX91" fmla="*/ 843055 w 998239"/>
              <a:gd name="connsiteY91" fmla="*/ 247843 h 2601565"/>
              <a:gd name="connsiteX92" fmla="*/ 848882 w 998239"/>
              <a:gd name="connsiteY92" fmla="*/ 169250 h 2601565"/>
              <a:gd name="connsiteX93" fmla="*/ 853569 w 998239"/>
              <a:gd name="connsiteY93" fmla="*/ 172798 h 2601565"/>
              <a:gd name="connsiteX94" fmla="*/ 857370 w 998239"/>
              <a:gd name="connsiteY94" fmla="*/ 181846 h 2601565"/>
              <a:gd name="connsiteX95" fmla="*/ 860537 w 998239"/>
              <a:gd name="connsiteY95" fmla="*/ 195152 h 2601565"/>
              <a:gd name="connsiteX96" fmla="*/ 862057 w 998239"/>
              <a:gd name="connsiteY96" fmla="*/ 212538 h 2601565"/>
              <a:gd name="connsiteX97" fmla="*/ 863070 w 998239"/>
              <a:gd name="connsiteY97" fmla="*/ 232586 h 2601565"/>
              <a:gd name="connsiteX98" fmla="*/ 863070 w 998239"/>
              <a:gd name="connsiteY98" fmla="*/ 255827 h 2601565"/>
              <a:gd name="connsiteX99" fmla="*/ 863070 w 998239"/>
              <a:gd name="connsiteY99" fmla="*/ 280664 h 2601565"/>
              <a:gd name="connsiteX100" fmla="*/ 862057 w 998239"/>
              <a:gd name="connsiteY100" fmla="*/ 307630 h 2601565"/>
              <a:gd name="connsiteX101" fmla="*/ 860537 w 998239"/>
              <a:gd name="connsiteY101" fmla="*/ 335129 h 2601565"/>
              <a:gd name="connsiteX102" fmla="*/ 858383 w 998239"/>
              <a:gd name="connsiteY102" fmla="*/ 363160 h 2601565"/>
              <a:gd name="connsiteX103" fmla="*/ 855216 w 998239"/>
              <a:gd name="connsiteY103" fmla="*/ 391191 h 2601565"/>
              <a:gd name="connsiteX104" fmla="*/ 853569 w 998239"/>
              <a:gd name="connsiteY104" fmla="*/ 418157 h 2601565"/>
              <a:gd name="connsiteX105" fmla="*/ 850402 w 998239"/>
              <a:gd name="connsiteY105" fmla="*/ 442995 h 2601565"/>
              <a:gd name="connsiteX106" fmla="*/ 847869 w 998239"/>
              <a:gd name="connsiteY106" fmla="*/ 466236 h 2601565"/>
              <a:gd name="connsiteX107" fmla="*/ 844701 w 998239"/>
              <a:gd name="connsiteY107" fmla="*/ 486283 h 2601565"/>
              <a:gd name="connsiteX108" fmla="*/ 842041 w 998239"/>
              <a:gd name="connsiteY108" fmla="*/ 502782 h 2601565"/>
              <a:gd name="connsiteX109" fmla="*/ 839888 w 998239"/>
              <a:gd name="connsiteY109" fmla="*/ 515910 h 2601565"/>
              <a:gd name="connsiteX110" fmla="*/ 801883 w 998239"/>
              <a:gd name="connsiteY110" fmla="*/ 666000 h 2601565"/>
              <a:gd name="connsiteX111" fmla="*/ 832540 w 998239"/>
              <a:gd name="connsiteY111" fmla="*/ 662984 h 2601565"/>
              <a:gd name="connsiteX112" fmla="*/ 861044 w 998239"/>
              <a:gd name="connsiteY112" fmla="*/ 655533 h 2601565"/>
              <a:gd name="connsiteX113" fmla="*/ 887900 w 998239"/>
              <a:gd name="connsiteY113" fmla="*/ 644888 h 2601565"/>
              <a:gd name="connsiteX114" fmla="*/ 913743 w 998239"/>
              <a:gd name="connsiteY114" fmla="*/ 631228 h 2601565"/>
              <a:gd name="connsiteX115" fmla="*/ 937052 w 998239"/>
              <a:gd name="connsiteY115" fmla="*/ 615793 h 2601565"/>
              <a:gd name="connsiteX116" fmla="*/ 958081 w 998239"/>
              <a:gd name="connsiteY116" fmla="*/ 598939 h 2601565"/>
              <a:gd name="connsiteX117" fmla="*/ 978224 w 998239"/>
              <a:gd name="connsiteY117" fmla="*/ 581553 h 2601565"/>
              <a:gd name="connsiteX118" fmla="*/ 996719 w 998239"/>
              <a:gd name="connsiteY118" fmla="*/ 565054 h 2601565"/>
              <a:gd name="connsiteX119" fmla="*/ 998239 w 998239"/>
              <a:gd name="connsiteY119" fmla="*/ 573037 h 2601565"/>
              <a:gd name="connsiteX120" fmla="*/ 981391 w 998239"/>
              <a:gd name="connsiteY120" fmla="*/ 598939 h 2601565"/>
              <a:gd name="connsiteX121" fmla="*/ 960742 w 998239"/>
              <a:gd name="connsiteY121" fmla="*/ 623776 h 2601565"/>
              <a:gd name="connsiteX122" fmla="*/ 935912 w 998239"/>
              <a:gd name="connsiteY122" fmla="*/ 645953 h 2601565"/>
              <a:gd name="connsiteX123" fmla="*/ 908042 w 998239"/>
              <a:gd name="connsiteY123" fmla="*/ 666000 h 2601565"/>
              <a:gd name="connsiteX124" fmla="*/ 878399 w 998239"/>
              <a:gd name="connsiteY124" fmla="*/ 684096 h 2601565"/>
              <a:gd name="connsiteX125" fmla="*/ 846728 w 998239"/>
              <a:gd name="connsiteY125" fmla="*/ 699886 h 2601565"/>
              <a:gd name="connsiteX126" fmla="*/ 814044 w 998239"/>
              <a:gd name="connsiteY126" fmla="*/ 712127 h 2601565"/>
              <a:gd name="connsiteX127" fmla="*/ 780728 w 998239"/>
              <a:gd name="connsiteY127" fmla="*/ 720997 h 2601565"/>
              <a:gd name="connsiteX128" fmla="*/ 773886 w 998239"/>
              <a:gd name="connsiteY128" fmla="*/ 742287 h 2601565"/>
              <a:gd name="connsiteX129" fmla="*/ 764385 w 998239"/>
              <a:gd name="connsiteY129" fmla="*/ 767124 h 2601565"/>
              <a:gd name="connsiteX130" fmla="*/ 753871 w 998239"/>
              <a:gd name="connsiteY130" fmla="*/ 793026 h 2601565"/>
              <a:gd name="connsiteX131" fmla="*/ 740189 w 998239"/>
              <a:gd name="connsiteY131" fmla="*/ 821057 h 2601565"/>
              <a:gd name="connsiteX132" fmla="*/ 725874 w 998239"/>
              <a:gd name="connsiteY132" fmla="*/ 850507 h 2601565"/>
              <a:gd name="connsiteX133" fmla="*/ 710546 w 998239"/>
              <a:gd name="connsiteY133" fmla="*/ 879603 h 2601565"/>
              <a:gd name="connsiteX134" fmla="*/ 705253 w 998239"/>
              <a:gd name="connsiteY134" fmla="*/ 888509 h 2601565"/>
              <a:gd name="connsiteX135" fmla="*/ 657504 w 998239"/>
              <a:gd name="connsiteY135" fmla="*/ 965731 h 2601565"/>
              <a:gd name="connsiteX136" fmla="*/ 646192 w 998239"/>
              <a:gd name="connsiteY136" fmla="*/ 981082 h 2601565"/>
              <a:gd name="connsiteX137" fmla="*/ 631877 w 998239"/>
              <a:gd name="connsiteY137" fmla="*/ 1000774 h 2601565"/>
              <a:gd name="connsiteX138" fmla="*/ 618195 w 998239"/>
              <a:gd name="connsiteY138" fmla="*/ 1014967 h 2601565"/>
              <a:gd name="connsiteX139" fmla="*/ 620348 w 998239"/>
              <a:gd name="connsiteY139" fmla="*/ 1025612 h 2601565"/>
              <a:gd name="connsiteX140" fmla="*/ 624022 w 998239"/>
              <a:gd name="connsiteY140" fmla="*/ 1027740 h 2601565"/>
              <a:gd name="connsiteX141" fmla="*/ 609304 w 998239"/>
              <a:gd name="connsiteY141" fmla="*/ 1157153 h 2601565"/>
              <a:gd name="connsiteX142" fmla="*/ 598179 w 998239"/>
              <a:gd name="connsiteY142" fmla="*/ 1179427 h 2601565"/>
              <a:gd name="connsiteX143" fmla="*/ 587538 w 998239"/>
              <a:gd name="connsiteY143" fmla="*/ 1212780 h 2601565"/>
              <a:gd name="connsiteX144" fmla="*/ 579177 w 998239"/>
              <a:gd name="connsiteY144" fmla="*/ 1247552 h 2601565"/>
              <a:gd name="connsiteX145" fmla="*/ 574363 w 998239"/>
              <a:gd name="connsiteY145" fmla="*/ 1283035 h 2601565"/>
              <a:gd name="connsiteX146" fmla="*/ 572336 w 998239"/>
              <a:gd name="connsiteY146" fmla="*/ 1320468 h 2601565"/>
              <a:gd name="connsiteX147" fmla="*/ 571196 w 998239"/>
              <a:gd name="connsiteY147" fmla="*/ 1358079 h 2601565"/>
              <a:gd name="connsiteX148" fmla="*/ 572336 w 998239"/>
              <a:gd name="connsiteY148" fmla="*/ 1395691 h 2601565"/>
              <a:gd name="connsiteX149" fmla="*/ 574363 w 998239"/>
              <a:gd name="connsiteY149" fmla="*/ 1434189 h 2601565"/>
              <a:gd name="connsiteX150" fmla="*/ 577023 w 998239"/>
              <a:gd name="connsiteY150" fmla="*/ 1472331 h 2601565"/>
              <a:gd name="connsiteX151" fmla="*/ 580190 w 998239"/>
              <a:gd name="connsiteY151" fmla="*/ 1509765 h 2601565"/>
              <a:gd name="connsiteX152" fmla="*/ 580697 w 998239"/>
              <a:gd name="connsiteY152" fmla="*/ 1564763 h 2601565"/>
              <a:gd name="connsiteX153" fmla="*/ 578037 w 998239"/>
              <a:gd name="connsiteY153" fmla="*/ 1619760 h 2601565"/>
              <a:gd name="connsiteX154" fmla="*/ 573350 w 998239"/>
              <a:gd name="connsiteY154" fmla="*/ 1672629 h 2601565"/>
              <a:gd name="connsiteX155" fmla="*/ 567522 w 998239"/>
              <a:gd name="connsiteY155" fmla="*/ 1724432 h 2601565"/>
              <a:gd name="connsiteX156" fmla="*/ 564474 w 998239"/>
              <a:gd name="connsiteY156" fmla="*/ 1798067 h 2601565"/>
              <a:gd name="connsiteX157" fmla="*/ 565843 w 998239"/>
              <a:gd name="connsiteY157" fmla="*/ 1798067 h 2601565"/>
              <a:gd name="connsiteX158" fmla="*/ 596167 w 998239"/>
              <a:gd name="connsiteY158" fmla="*/ 2004317 h 2601565"/>
              <a:gd name="connsiteX159" fmla="*/ 614772 w 998239"/>
              <a:gd name="connsiteY159" fmla="*/ 2015335 h 2601565"/>
              <a:gd name="connsiteX160" fmla="*/ 633212 w 998239"/>
              <a:gd name="connsiteY160" fmla="*/ 2026005 h 2601565"/>
              <a:gd name="connsiteX161" fmla="*/ 649037 w 998239"/>
              <a:gd name="connsiteY161" fmla="*/ 2036824 h 2601565"/>
              <a:gd name="connsiteX162" fmla="*/ 682546 w 998239"/>
              <a:gd name="connsiteY162" fmla="*/ 2063750 h 2601565"/>
              <a:gd name="connsiteX163" fmla="*/ 712427 w 998239"/>
              <a:gd name="connsiteY163" fmla="*/ 2092373 h 2601565"/>
              <a:gd name="connsiteX164" fmla="*/ 738220 w 998239"/>
              <a:gd name="connsiteY164" fmla="*/ 2120464 h 2601565"/>
              <a:gd name="connsiteX165" fmla="*/ 761610 w 998239"/>
              <a:gd name="connsiteY165" fmla="*/ 2148686 h 2601565"/>
              <a:gd name="connsiteX166" fmla="*/ 783089 w 998239"/>
              <a:gd name="connsiteY166" fmla="*/ 2177264 h 2601565"/>
              <a:gd name="connsiteX167" fmla="*/ 803347 w 998239"/>
              <a:gd name="connsiteY167" fmla="*/ 2204774 h 2601565"/>
              <a:gd name="connsiteX168" fmla="*/ 821429 w 998239"/>
              <a:gd name="connsiteY168" fmla="*/ 2231393 h 2601565"/>
              <a:gd name="connsiteX169" fmla="*/ 812873 w 998239"/>
              <a:gd name="connsiteY169" fmla="*/ 2236092 h 2601565"/>
              <a:gd name="connsiteX170" fmla="*/ 783805 w 998239"/>
              <a:gd name="connsiteY170" fmla="*/ 2203301 h 2601565"/>
              <a:gd name="connsiteX171" fmla="*/ 753719 w 998239"/>
              <a:gd name="connsiteY171" fmla="*/ 2172059 h 2601565"/>
              <a:gd name="connsiteX172" fmla="*/ 722647 w 998239"/>
              <a:gd name="connsiteY172" fmla="*/ 2142999 h 2601565"/>
              <a:gd name="connsiteX173" fmla="*/ 690330 w 998239"/>
              <a:gd name="connsiteY173" fmla="*/ 2116510 h 2601565"/>
              <a:gd name="connsiteX174" fmla="*/ 655982 w 998239"/>
              <a:gd name="connsiteY174" fmla="*/ 2093118 h 2601565"/>
              <a:gd name="connsiteX175" fmla="*/ 620297 w 998239"/>
              <a:gd name="connsiteY175" fmla="*/ 2072215 h 2601565"/>
              <a:gd name="connsiteX176" fmla="*/ 583862 w 998239"/>
              <a:gd name="connsiteY176" fmla="*/ 2054108 h 2601565"/>
              <a:gd name="connsiteX177" fmla="*/ 545427 w 998239"/>
              <a:gd name="connsiteY177" fmla="*/ 2040553 h 2601565"/>
              <a:gd name="connsiteX178" fmla="*/ 511522 w 998239"/>
              <a:gd name="connsiteY178" fmla="*/ 2221026 h 2601565"/>
              <a:gd name="connsiteX179" fmla="*/ 546020 w 998239"/>
              <a:gd name="connsiteY179" fmla="*/ 2245768 h 2601565"/>
              <a:gd name="connsiteX180" fmla="*/ 576539 w 998239"/>
              <a:gd name="connsiteY180" fmla="*/ 2272514 h 2601565"/>
              <a:gd name="connsiteX181" fmla="*/ 601206 w 998239"/>
              <a:gd name="connsiteY181" fmla="*/ 2299617 h 2601565"/>
              <a:gd name="connsiteX182" fmla="*/ 620912 w 998239"/>
              <a:gd name="connsiteY182" fmla="*/ 2328269 h 2601565"/>
              <a:gd name="connsiteX183" fmla="*/ 635746 w 998239"/>
              <a:gd name="connsiteY183" fmla="*/ 2357733 h 2601565"/>
              <a:gd name="connsiteX184" fmla="*/ 645162 w 998239"/>
              <a:gd name="connsiteY184" fmla="*/ 2386515 h 2601565"/>
              <a:gd name="connsiteX185" fmla="*/ 649446 w 998239"/>
              <a:gd name="connsiteY185" fmla="*/ 2415678 h 2601565"/>
              <a:gd name="connsiteX186" fmla="*/ 648196 w 998239"/>
              <a:gd name="connsiteY186" fmla="*/ 2444260 h 2601565"/>
              <a:gd name="connsiteX187" fmla="*/ 641984 w 998239"/>
              <a:gd name="connsiteY187" fmla="*/ 2470935 h 2601565"/>
              <a:gd name="connsiteX188" fmla="*/ 637257 w 998239"/>
              <a:gd name="connsiteY188" fmla="*/ 2472280 h 2601565"/>
              <a:gd name="connsiteX189" fmla="*/ 635317 w 998239"/>
              <a:gd name="connsiteY189" fmla="*/ 2465092 h 2601565"/>
              <a:gd name="connsiteX190" fmla="*/ 641087 w 998239"/>
              <a:gd name="connsiteY190" fmla="*/ 2449008 h 2601565"/>
              <a:gd name="connsiteX191" fmla="*/ 641384 w 998239"/>
              <a:gd name="connsiteY191" fmla="*/ 2430972 h 2601565"/>
              <a:gd name="connsiteX192" fmla="*/ 639215 w 998239"/>
              <a:gd name="connsiteY192" fmla="*/ 2410982 h 2601565"/>
              <a:gd name="connsiteX193" fmla="*/ 632287 w 998239"/>
              <a:gd name="connsiteY193" fmla="*/ 2390884 h 2601565"/>
              <a:gd name="connsiteX194" fmla="*/ 621944 w 998239"/>
              <a:gd name="connsiteY194" fmla="*/ 2369828 h 2601565"/>
              <a:gd name="connsiteX195" fmla="*/ 609133 w 998239"/>
              <a:gd name="connsiteY195" fmla="*/ 2349453 h 2601565"/>
              <a:gd name="connsiteX196" fmla="*/ 593107 w 998239"/>
              <a:gd name="connsiteY196" fmla="*/ 2329922 h 2601565"/>
              <a:gd name="connsiteX197" fmla="*/ 574242 w 998239"/>
              <a:gd name="connsiteY197" fmla="*/ 2311561 h 2601565"/>
              <a:gd name="connsiteX198" fmla="*/ 554736 w 998239"/>
              <a:gd name="connsiteY198" fmla="*/ 2295077 h 2601565"/>
              <a:gd name="connsiteX199" fmla="*/ 542732 w 998239"/>
              <a:gd name="connsiteY199" fmla="*/ 2286998 h 2601565"/>
              <a:gd name="connsiteX200" fmla="*/ 533341 w 998239"/>
              <a:gd name="connsiteY200" fmla="*/ 2278769 h 2601565"/>
              <a:gd name="connsiteX201" fmla="*/ 523778 w 998239"/>
              <a:gd name="connsiteY201" fmla="*/ 2272829 h 2601565"/>
              <a:gd name="connsiteX202" fmla="*/ 514151 w 998239"/>
              <a:gd name="connsiteY202" fmla="*/ 2267440 h 2601565"/>
              <a:gd name="connsiteX203" fmla="*/ 503656 w 998239"/>
              <a:gd name="connsiteY203" fmla="*/ 2264952 h 2601565"/>
              <a:gd name="connsiteX204" fmla="*/ 491006 w 998239"/>
              <a:gd name="connsiteY204" fmla="*/ 2308954 h 2601565"/>
              <a:gd name="connsiteX205" fmla="*/ 476330 w 998239"/>
              <a:gd name="connsiteY205" fmla="*/ 2349959 h 2601565"/>
              <a:gd name="connsiteX206" fmla="*/ 459509 w 998239"/>
              <a:gd name="connsiteY206" fmla="*/ 2391527 h 2601565"/>
              <a:gd name="connsiteX207" fmla="*/ 439580 w 998239"/>
              <a:gd name="connsiteY207" fmla="*/ 2432199 h 2601565"/>
              <a:gd name="connsiteX208" fmla="*/ 416585 w 998239"/>
              <a:gd name="connsiteY208" fmla="*/ 2475063 h 2601565"/>
              <a:gd name="connsiteX209" fmla="*/ 389961 w 998239"/>
              <a:gd name="connsiteY209" fmla="*/ 2519626 h 2601565"/>
              <a:gd name="connsiteX210" fmla="*/ 384223 w 998239"/>
              <a:gd name="connsiteY210" fmla="*/ 2526793 h 2601565"/>
              <a:gd name="connsiteX211" fmla="*/ 377695 w 998239"/>
              <a:gd name="connsiteY211" fmla="*/ 2537945 h 2601565"/>
              <a:gd name="connsiteX212" fmla="*/ 368996 w 998239"/>
              <a:gd name="connsiteY212" fmla="*/ 2549023 h 2601565"/>
              <a:gd name="connsiteX213" fmla="*/ 360933 w 998239"/>
              <a:gd name="connsiteY213" fmla="*/ 2560863 h 2601565"/>
              <a:gd name="connsiteX214" fmla="*/ 351567 w 998239"/>
              <a:gd name="connsiteY214" fmla="*/ 2573185 h 2601565"/>
              <a:gd name="connsiteX215" fmla="*/ 341532 w 998239"/>
              <a:gd name="connsiteY215" fmla="*/ 2583296 h 2601565"/>
              <a:gd name="connsiteX216" fmla="*/ 331557 w 998239"/>
              <a:gd name="connsiteY216" fmla="*/ 2592037 h 2601565"/>
              <a:gd name="connsiteX217" fmla="*/ 321124 w 998239"/>
              <a:gd name="connsiteY217" fmla="*/ 2598545 h 2601565"/>
              <a:gd name="connsiteX218" fmla="*/ 312044 w 998239"/>
              <a:gd name="connsiteY218" fmla="*/ 2601565 h 2601565"/>
              <a:gd name="connsiteX219" fmla="*/ 309960 w 998239"/>
              <a:gd name="connsiteY219" fmla="*/ 2597301 h 2601565"/>
              <a:gd name="connsiteX220" fmla="*/ 342120 w 998239"/>
              <a:gd name="connsiteY220" fmla="*/ 2563687 h 2601565"/>
              <a:gd name="connsiteX221" fmla="*/ 370336 w 998239"/>
              <a:gd name="connsiteY221" fmla="*/ 2526618 h 2601565"/>
              <a:gd name="connsiteX222" fmla="*/ 394287 w 998239"/>
              <a:gd name="connsiteY222" fmla="*/ 2487031 h 2601565"/>
              <a:gd name="connsiteX223" fmla="*/ 413201 w 998239"/>
              <a:gd name="connsiteY223" fmla="*/ 2447908 h 2601565"/>
              <a:gd name="connsiteX224" fmla="*/ 428806 w 998239"/>
              <a:gd name="connsiteY224" fmla="*/ 2409545 h 2601565"/>
              <a:gd name="connsiteX225" fmla="*/ 435216 w 998239"/>
              <a:gd name="connsiteY225" fmla="*/ 2381215 h 2601565"/>
              <a:gd name="connsiteX226" fmla="*/ 437508 w 998239"/>
              <a:gd name="connsiteY226" fmla="*/ 2382004 h 2601565"/>
              <a:gd name="connsiteX227" fmla="*/ 438204 w 998239"/>
              <a:gd name="connsiteY227" fmla="*/ 2381394 h 2601565"/>
              <a:gd name="connsiteX228" fmla="*/ 438054 w 998239"/>
              <a:gd name="connsiteY228" fmla="*/ 2380044 h 2601565"/>
              <a:gd name="connsiteX229" fmla="*/ 437652 w 998239"/>
              <a:gd name="connsiteY229" fmla="*/ 2379080 h 2601565"/>
              <a:gd name="connsiteX230" fmla="*/ 436750 w 998239"/>
              <a:gd name="connsiteY230" fmla="*/ 2377071 h 2601565"/>
              <a:gd name="connsiteX231" fmla="*/ 437767 w 998239"/>
              <a:gd name="connsiteY231" fmla="*/ 2375523 h 2601565"/>
              <a:gd name="connsiteX232" fmla="*/ 437711 w 998239"/>
              <a:gd name="connsiteY232" fmla="*/ 2374255 h 2601565"/>
              <a:gd name="connsiteX233" fmla="*/ 438004 w 998239"/>
              <a:gd name="connsiteY233" fmla="*/ 2372682 h 2601565"/>
              <a:gd name="connsiteX234" fmla="*/ 437308 w 998239"/>
              <a:gd name="connsiteY234" fmla="*/ 2373292 h 2601565"/>
              <a:gd name="connsiteX235" fmla="*/ 437711 w 998239"/>
              <a:gd name="connsiteY235" fmla="*/ 2374255 h 2601565"/>
              <a:gd name="connsiteX236" fmla="*/ 435216 w 998239"/>
              <a:gd name="connsiteY236" fmla="*/ 2381215 h 2601565"/>
              <a:gd name="connsiteX237" fmla="*/ 419562 w 998239"/>
              <a:gd name="connsiteY237" fmla="*/ 2378474 h 2601565"/>
              <a:gd name="connsiteX238" fmla="*/ 399876 w 998239"/>
              <a:gd name="connsiteY238" fmla="*/ 2379925 h 2601565"/>
              <a:gd name="connsiteX239" fmla="*/ 378919 w 998239"/>
              <a:gd name="connsiteY239" fmla="*/ 2383310 h 2601565"/>
              <a:gd name="connsiteX240" fmla="*/ 355837 w 998239"/>
              <a:gd name="connsiteY240" fmla="*/ 2389713 h 2601565"/>
              <a:gd name="connsiteX241" fmla="*/ 331860 w 998239"/>
              <a:gd name="connsiteY241" fmla="*/ 2398379 h 2601565"/>
              <a:gd name="connsiteX242" fmla="*/ 307564 w 998239"/>
              <a:gd name="connsiteY242" fmla="*/ 2407986 h 2601565"/>
              <a:gd name="connsiteX243" fmla="*/ 283791 w 998239"/>
              <a:gd name="connsiteY243" fmla="*/ 2419271 h 2601565"/>
              <a:gd name="connsiteX244" fmla="*/ 261091 w 998239"/>
              <a:gd name="connsiteY244" fmla="*/ 2430275 h 2601565"/>
              <a:gd name="connsiteX245" fmla="*/ 258707 w 998239"/>
              <a:gd name="connsiteY245" fmla="*/ 2431515 h 2601565"/>
              <a:gd name="connsiteX246" fmla="*/ 264907 w 998239"/>
              <a:gd name="connsiteY246" fmla="*/ 2418233 h 2601565"/>
              <a:gd name="connsiteX247" fmla="*/ 283331 w 998239"/>
              <a:gd name="connsiteY247" fmla="*/ 2403215 h 2601565"/>
              <a:gd name="connsiteX248" fmla="*/ 306269 w 998239"/>
              <a:gd name="connsiteY248" fmla="*/ 2389370 h 2601565"/>
              <a:gd name="connsiteX249" fmla="*/ 330709 w 998239"/>
              <a:gd name="connsiteY249" fmla="*/ 2376839 h 2601565"/>
              <a:gd name="connsiteX250" fmla="*/ 356078 w 998239"/>
              <a:gd name="connsiteY250" fmla="*/ 2366953 h 2601565"/>
              <a:gd name="connsiteX251" fmla="*/ 384546 w 998239"/>
              <a:gd name="connsiteY251" fmla="*/ 2359782 h 2601565"/>
              <a:gd name="connsiteX252" fmla="*/ 448037 w 998239"/>
              <a:gd name="connsiteY252" fmla="*/ 2345291 h 2601565"/>
              <a:gd name="connsiteX253" fmla="*/ 456052 w 998239"/>
              <a:gd name="connsiteY253" fmla="*/ 2295805 h 2601565"/>
              <a:gd name="connsiteX254" fmla="*/ 459891 w 998239"/>
              <a:gd name="connsiteY254" fmla="*/ 2246520 h 2601565"/>
              <a:gd name="connsiteX255" fmla="*/ 459547 w 998239"/>
              <a:gd name="connsiteY255" fmla="*/ 2196621 h 2601565"/>
              <a:gd name="connsiteX256" fmla="*/ 455007 w 998239"/>
              <a:gd name="connsiteY256" fmla="*/ 2147109 h 2601565"/>
              <a:gd name="connsiteX257" fmla="*/ 414605 w 998239"/>
              <a:gd name="connsiteY257" fmla="*/ 1999908 h 2601565"/>
              <a:gd name="connsiteX258" fmla="*/ 392039 w 998239"/>
              <a:gd name="connsiteY258" fmla="*/ 2033339 h 2601565"/>
              <a:gd name="connsiteX259" fmla="*/ 351498 w 998239"/>
              <a:gd name="connsiteY259" fmla="*/ 2087417 h 2601565"/>
              <a:gd name="connsiteX260" fmla="*/ 308424 w 998239"/>
              <a:gd name="connsiteY260" fmla="*/ 2139893 h 2601565"/>
              <a:gd name="connsiteX261" fmla="*/ 266098 w 998239"/>
              <a:gd name="connsiteY261" fmla="*/ 2190203 h 2601565"/>
              <a:gd name="connsiteX262" fmla="*/ 221074 w 998239"/>
              <a:gd name="connsiteY262" fmla="*/ 2236952 h 2601565"/>
              <a:gd name="connsiteX263" fmla="*/ 175500 w 998239"/>
              <a:gd name="connsiteY263" fmla="*/ 2279195 h 2601565"/>
              <a:gd name="connsiteX264" fmla="*/ 130958 w 998239"/>
              <a:gd name="connsiteY264" fmla="*/ 2318489 h 2601565"/>
              <a:gd name="connsiteX265" fmla="*/ 86731 w 998239"/>
              <a:gd name="connsiteY265" fmla="*/ 2351876 h 2601565"/>
              <a:gd name="connsiteX266" fmla="*/ 43708 w 998239"/>
              <a:gd name="connsiteY266" fmla="*/ 2380769 h 2601565"/>
              <a:gd name="connsiteX267" fmla="*/ 0 w 998239"/>
              <a:gd name="connsiteY267" fmla="*/ 2402513 h 2601565"/>
              <a:gd name="connsiteX268" fmla="*/ 7680 w 998239"/>
              <a:gd name="connsiteY268" fmla="*/ 2395440 h 2601565"/>
              <a:gd name="connsiteX269" fmla="*/ 12312 w 998239"/>
              <a:gd name="connsiteY269" fmla="*/ 2390461 h 2601565"/>
              <a:gd name="connsiteX270" fmla="*/ 15901 w 998239"/>
              <a:gd name="connsiteY270" fmla="*/ 2387490 h 2601565"/>
              <a:gd name="connsiteX271" fmla="*/ 17197 w 998239"/>
              <a:gd name="connsiteY271" fmla="*/ 2385386 h 2601565"/>
              <a:gd name="connsiteX272" fmla="*/ 16525 w 998239"/>
              <a:gd name="connsiteY272" fmla="*/ 2383620 h 2601565"/>
              <a:gd name="connsiteX273" fmla="*/ 17174 w 998239"/>
              <a:gd name="connsiteY273" fmla="*/ 2382567 h 2601565"/>
              <a:gd name="connsiteX274" fmla="*/ 15999 w 998239"/>
              <a:gd name="connsiteY274" fmla="*/ 2381933 h 2601565"/>
              <a:gd name="connsiteX275" fmla="*/ 16971 w 998239"/>
              <a:gd name="connsiteY275" fmla="*/ 2380354 h 2601565"/>
              <a:gd name="connsiteX276" fmla="*/ 20090 w 998239"/>
              <a:gd name="connsiteY276" fmla="*/ 2377830 h 2601565"/>
              <a:gd name="connsiteX277" fmla="*/ 24327 w 998239"/>
              <a:gd name="connsiteY277" fmla="*/ 2373807 h 2601565"/>
              <a:gd name="connsiteX278" fmla="*/ 30627 w 998239"/>
              <a:gd name="connsiteY278" fmla="*/ 2367391 h 2601565"/>
              <a:gd name="connsiteX279" fmla="*/ 40670 w 998239"/>
              <a:gd name="connsiteY279" fmla="*/ 2359024 h 2601565"/>
              <a:gd name="connsiteX280" fmla="*/ 55321 w 998239"/>
              <a:gd name="connsiteY280" fmla="*/ 2347300 h 2601565"/>
              <a:gd name="connsiteX281" fmla="*/ 71663 w 998239"/>
              <a:gd name="connsiteY281" fmla="*/ 2332515 h 2601565"/>
              <a:gd name="connsiteX282" fmla="*/ 94475 w 998239"/>
              <a:gd name="connsiteY282" fmla="*/ 2314213 h 2601565"/>
              <a:gd name="connsiteX283" fmla="*/ 121818 w 998239"/>
              <a:gd name="connsiteY283" fmla="*/ 2292046 h 2601565"/>
              <a:gd name="connsiteX284" fmla="*/ 160830 w 998239"/>
              <a:gd name="connsiteY284" fmla="*/ 2255375 h 2601565"/>
              <a:gd name="connsiteX285" fmla="*/ 197971 w 998239"/>
              <a:gd name="connsiteY285" fmla="*/ 2213486 h 2601565"/>
              <a:gd name="connsiteX286" fmla="*/ 234107 w 998239"/>
              <a:gd name="connsiteY286" fmla="*/ 2169419 h 2601565"/>
              <a:gd name="connsiteX287" fmla="*/ 274428 w 998239"/>
              <a:gd name="connsiteY287" fmla="*/ 2123636 h 2601565"/>
              <a:gd name="connsiteX288" fmla="*/ 282447 w 998239"/>
              <a:gd name="connsiteY288" fmla="*/ 2113474 h 2601565"/>
              <a:gd name="connsiteX289" fmla="*/ 294255 w 998239"/>
              <a:gd name="connsiteY289" fmla="*/ 2098111 h 2601565"/>
              <a:gd name="connsiteX290" fmla="*/ 304716 w 998239"/>
              <a:gd name="connsiteY290" fmla="*/ 2083635 h 2601565"/>
              <a:gd name="connsiteX291" fmla="*/ 328894 w 998239"/>
              <a:gd name="connsiteY291" fmla="*/ 2047263 h 2601565"/>
              <a:gd name="connsiteX292" fmla="*/ 330780 w 998239"/>
              <a:gd name="connsiteY292" fmla="*/ 2044202 h 2601565"/>
              <a:gd name="connsiteX293" fmla="*/ 331717 w 998239"/>
              <a:gd name="connsiteY293" fmla="*/ 2042063 h 2601565"/>
              <a:gd name="connsiteX294" fmla="*/ 391204 w 998239"/>
              <a:gd name="connsiteY294" fmla="*/ 1933218 h 2601565"/>
              <a:gd name="connsiteX295" fmla="*/ 390156 w 998239"/>
              <a:gd name="connsiteY295" fmla="*/ 1860349 h 2601565"/>
              <a:gd name="connsiteX296" fmla="*/ 396502 w 998239"/>
              <a:gd name="connsiteY296" fmla="*/ 1818105 h 2601565"/>
              <a:gd name="connsiteX297" fmla="*/ 402330 w 998239"/>
              <a:gd name="connsiteY297" fmla="*/ 1747141 h 2601565"/>
              <a:gd name="connsiteX298" fmla="*/ 412844 w 998239"/>
              <a:gd name="connsiteY298" fmla="*/ 1718578 h 2601565"/>
              <a:gd name="connsiteX299" fmla="*/ 421839 w 998239"/>
              <a:gd name="connsiteY299" fmla="*/ 1686822 h 2601565"/>
              <a:gd name="connsiteX300" fmla="*/ 430327 w 998239"/>
              <a:gd name="connsiteY300" fmla="*/ 1651516 h 2601565"/>
              <a:gd name="connsiteX301" fmla="*/ 438181 w 998239"/>
              <a:gd name="connsiteY301" fmla="*/ 1613906 h 2601565"/>
              <a:gd name="connsiteX302" fmla="*/ 444515 w 998239"/>
              <a:gd name="connsiteY302" fmla="*/ 1573279 h 2601565"/>
              <a:gd name="connsiteX303" fmla="*/ 449329 w 998239"/>
              <a:gd name="connsiteY303" fmla="*/ 1531942 h 2601565"/>
              <a:gd name="connsiteX304" fmla="*/ 454016 w 998239"/>
              <a:gd name="connsiteY304" fmla="*/ 1488654 h 2601565"/>
              <a:gd name="connsiteX305" fmla="*/ 457183 w 998239"/>
              <a:gd name="connsiteY305" fmla="*/ 1444833 h 2601565"/>
              <a:gd name="connsiteX306" fmla="*/ 459843 w 998239"/>
              <a:gd name="connsiteY306" fmla="*/ 1399239 h 2601565"/>
              <a:gd name="connsiteX307" fmla="*/ 459843 w 998239"/>
              <a:gd name="connsiteY307" fmla="*/ 1354354 h 2601565"/>
              <a:gd name="connsiteX308" fmla="*/ 459843 w 998239"/>
              <a:gd name="connsiteY308" fmla="*/ 1310001 h 2601565"/>
              <a:gd name="connsiteX309" fmla="*/ 457183 w 998239"/>
              <a:gd name="connsiteY309" fmla="*/ 1265471 h 2601565"/>
              <a:gd name="connsiteX310" fmla="*/ 453509 w 998239"/>
              <a:gd name="connsiteY310" fmla="*/ 1222715 h 2601565"/>
              <a:gd name="connsiteX311" fmla="*/ 448822 w 998239"/>
              <a:gd name="connsiteY311" fmla="*/ 1181023 h 2601565"/>
              <a:gd name="connsiteX312" fmla="*/ 441854 w 998239"/>
              <a:gd name="connsiteY312" fmla="*/ 1140751 h 2601565"/>
              <a:gd name="connsiteX313" fmla="*/ 432353 w 998239"/>
              <a:gd name="connsiteY313" fmla="*/ 1103318 h 2601565"/>
              <a:gd name="connsiteX314" fmla="*/ 421839 w 998239"/>
              <a:gd name="connsiteY314" fmla="*/ 1067835 h 2601565"/>
              <a:gd name="connsiteX315" fmla="*/ 409170 w 998239"/>
              <a:gd name="connsiteY315" fmla="*/ 1036079 h 2601565"/>
              <a:gd name="connsiteX316" fmla="*/ 405274 w 998239"/>
              <a:gd name="connsiteY316" fmla="*/ 1028382 h 2601565"/>
              <a:gd name="connsiteX317" fmla="*/ 325111 w 998239"/>
              <a:gd name="connsiteY317" fmla="*/ 669960 h 2601565"/>
              <a:gd name="connsiteX318" fmla="*/ 324674 w 998239"/>
              <a:gd name="connsiteY318" fmla="*/ 667064 h 2601565"/>
              <a:gd name="connsiteX319" fmla="*/ 321000 w 998239"/>
              <a:gd name="connsiteY319" fmla="*/ 613131 h 2601565"/>
              <a:gd name="connsiteX320" fmla="*/ 317833 w 998239"/>
              <a:gd name="connsiteY320" fmla="*/ 556715 h 2601565"/>
              <a:gd name="connsiteX321" fmla="*/ 317833 w 998239"/>
              <a:gd name="connsiteY321" fmla="*/ 499057 h 2601565"/>
              <a:gd name="connsiteX322" fmla="*/ 319986 w 998239"/>
              <a:gd name="connsiteY322" fmla="*/ 440866 h 2601565"/>
              <a:gd name="connsiteX323" fmla="*/ 324674 w 998239"/>
              <a:gd name="connsiteY323" fmla="*/ 383208 h 2601565"/>
              <a:gd name="connsiteX324" fmla="*/ 331642 w 998239"/>
              <a:gd name="connsiteY324" fmla="*/ 325726 h 2601565"/>
              <a:gd name="connsiteX325" fmla="*/ 338989 w 998239"/>
              <a:gd name="connsiteY325" fmla="*/ 270197 h 2601565"/>
              <a:gd name="connsiteX326" fmla="*/ 349504 w 998239"/>
              <a:gd name="connsiteY326" fmla="*/ 216264 h 2601565"/>
              <a:gd name="connsiteX327" fmla="*/ 362172 w 998239"/>
              <a:gd name="connsiteY327" fmla="*/ 165524 h 2601565"/>
              <a:gd name="connsiteX328" fmla="*/ 375347 w 998239"/>
              <a:gd name="connsiteY328" fmla="*/ 117446 h 2601565"/>
              <a:gd name="connsiteX329" fmla="*/ 390675 w 998239"/>
              <a:gd name="connsiteY329" fmla="*/ 73980 h 2601565"/>
              <a:gd name="connsiteX330" fmla="*/ 407017 w 998239"/>
              <a:gd name="connsiteY330" fmla="*/ 34418 h 2601565"/>
              <a:gd name="connsiteX331" fmla="*/ 426653 w 998239"/>
              <a:gd name="connsiteY331" fmla="*/ 0 h 2601565"/>
              <a:gd name="connsiteX0" fmla="*/ 609304 w 998239"/>
              <a:gd name="connsiteY0" fmla="*/ 1157153 h 2601565"/>
              <a:gd name="connsiteX1" fmla="*/ 598179 w 998239"/>
              <a:gd name="connsiteY1" fmla="*/ 1179427 h 2601565"/>
              <a:gd name="connsiteX2" fmla="*/ 587538 w 998239"/>
              <a:gd name="connsiteY2" fmla="*/ 1212780 h 2601565"/>
              <a:gd name="connsiteX3" fmla="*/ 579177 w 998239"/>
              <a:gd name="connsiteY3" fmla="*/ 1247552 h 2601565"/>
              <a:gd name="connsiteX4" fmla="*/ 574363 w 998239"/>
              <a:gd name="connsiteY4" fmla="*/ 1283035 h 2601565"/>
              <a:gd name="connsiteX5" fmla="*/ 572336 w 998239"/>
              <a:gd name="connsiteY5" fmla="*/ 1320468 h 2601565"/>
              <a:gd name="connsiteX6" fmla="*/ 571196 w 998239"/>
              <a:gd name="connsiteY6" fmla="*/ 1358079 h 2601565"/>
              <a:gd name="connsiteX7" fmla="*/ 572336 w 998239"/>
              <a:gd name="connsiteY7" fmla="*/ 1395691 h 2601565"/>
              <a:gd name="connsiteX8" fmla="*/ 574363 w 998239"/>
              <a:gd name="connsiteY8" fmla="*/ 1434189 h 2601565"/>
              <a:gd name="connsiteX9" fmla="*/ 577023 w 998239"/>
              <a:gd name="connsiteY9" fmla="*/ 1472331 h 2601565"/>
              <a:gd name="connsiteX10" fmla="*/ 580190 w 998239"/>
              <a:gd name="connsiteY10" fmla="*/ 1509765 h 2601565"/>
              <a:gd name="connsiteX11" fmla="*/ 580697 w 998239"/>
              <a:gd name="connsiteY11" fmla="*/ 1564763 h 2601565"/>
              <a:gd name="connsiteX12" fmla="*/ 578037 w 998239"/>
              <a:gd name="connsiteY12" fmla="*/ 1619760 h 2601565"/>
              <a:gd name="connsiteX13" fmla="*/ 573350 w 998239"/>
              <a:gd name="connsiteY13" fmla="*/ 1672629 h 2601565"/>
              <a:gd name="connsiteX14" fmla="*/ 567522 w 998239"/>
              <a:gd name="connsiteY14" fmla="*/ 1724432 h 2601565"/>
              <a:gd name="connsiteX15" fmla="*/ 564474 w 998239"/>
              <a:gd name="connsiteY15" fmla="*/ 1798067 h 2601565"/>
              <a:gd name="connsiteX16" fmla="*/ 565843 w 998239"/>
              <a:gd name="connsiteY16" fmla="*/ 1798067 h 2601565"/>
              <a:gd name="connsiteX17" fmla="*/ 596167 w 998239"/>
              <a:gd name="connsiteY17" fmla="*/ 2004317 h 2601565"/>
              <a:gd name="connsiteX18" fmla="*/ 614772 w 998239"/>
              <a:gd name="connsiteY18" fmla="*/ 2015335 h 2601565"/>
              <a:gd name="connsiteX19" fmla="*/ 633212 w 998239"/>
              <a:gd name="connsiteY19" fmla="*/ 2026005 h 2601565"/>
              <a:gd name="connsiteX20" fmla="*/ 649037 w 998239"/>
              <a:gd name="connsiteY20" fmla="*/ 2036824 h 2601565"/>
              <a:gd name="connsiteX21" fmla="*/ 682546 w 998239"/>
              <a:gd name="connsiteY21" fmla="*/ 2063750 h 2601565"/>
              <a:gd name="connsiteX22" fmla="*/ 712427 w 998239"/>
              <a:gd name="connsiteY22" fmla="*/ 2092373 h 2601565"/>
              <a:gd name="connsiteX23" fmla="*/ 738220 w 998239"/>
              <a:gd name="connsiteY23" fmla="*/ 2120464 h 2601565"/>
              <a:gd name="connsiteX24" fmla="*/ 761610 w 998239"/>
              <a:gd name="connsiteY24" fmla="*/ 2148686 h 2601565"/>
              <a:gd name="connsiteX25" fmla="*/ 783089 w 998239"/>
              <a:gd name="connsiteY25" fmla="*/ 2177264 h 2601565"/>
              <a:gd name="connsiteX26" fmla="*/ 803347 w 998239"/>
              <a:gd name="connsiteY26" fmla="*/ 2204774 h 2601565"/>
              <a:gd name="connsiteX27" fmla="*/ 821429 w 998239"/>
              <a:gd name="connsiteY27" fmla="*/ 2231393 h 2601565"/>
              <a:gd name="connsiteX28" fmla="*/ 812873 w 998239"/>
              <a:gd name="connsiteY28" fmla="*/ 2236092 h 2601565"/>
              <a:gd name="connsiteX29" fmla="*/ 783805 w 998239"/>
              <a:gd name="connsiteY29" fmla="*/ 2203301 h 2601565"/>
              <a:gd name="connsiteX30" fmla="*/ 753719 w 998239"/>
              <a:gd name="connsiteY30" fmla="*/ 2172059 h 2601565"/>
              <a:gd name="connsiteX31" fmla="*/ 722647 w 998239"/>
              <a:gd name="connsiteY31" fmla="*/ 2142999 h 2601565"/>
              <a:gd name="connsiteX32" fmla="*/ 690330 w 998239"/>
              <a:gd name="connsiteY32" fmla="*/ 2116510 h 2601565"/>
              <a:gd name="connsiteX33" fmla="*/ 655982 w 998239"/>
              <a:gd name="connsiteY33" fmla="*/ 2093118 h 2601565"/>
              <a:gd name="connsiteX34" fmla="*/ 620297 w 998239"/>
              <a:gd name="connsiteY34" fmla="*/ 2072215 h 2601565"/>
              <a:gd name="connsiteX35" fmla="*/ 583862 w 998239"/>
              <a:gd name="connsiteY35" fmla="*/ 2054108 h 2601565"/>
              <a:gd name="connsiteX36" fmla="*/ 545427 w 998239"/>
              <a:gd name="connsiteY36" fmla="*/ 2040553 h 2601565"/>
              <a:gd name="connsiteX37" fmla="*/ 511522 w 998239"/>
              <a:gd name="connsiteY37" fmla="*/ 2221026 h 2601565"/>
              <a:gd name="connsiteX38" fmla="*/ 546020 w 998239"/>
              <a:gd name="connsiteY38" fmla="*/ 2245768 h 2601565"/>
              <a:gd name="connsiteX39" fmla="*/ 576539 w 998239"/>
              <a:gd name="connsiteY39" fmla="*/ 2272514 h 2601565"/>
              <a:gd name="connsiteX40" fmla="*/ 601206 w 998239"/>
              <a:gd name="connsiteY40" fmla="*/ 2299617 h 2601565"/>
              <a:gd name="connsiteX41" fmla="*/ 620912 w 998239"/>
              <a:gd name="connsiteY41" fmla="*/ 2328269 h 2601565"/>
              <a:gd name="connsiteX42" fmla="*/ 635746 w 998239"/>
              <a:gd name="connsiteY42" fmla="*/ 2357733 h 2601565"/>
              <a:gd name="connsiteX43" fmla="*/ 645162 w 998239"/>
              <a:gd name="connsiteY43" fmla="*/ 2386515 h 2601565"/>
              <a:gd name="connsiteX44" fmla="*/ 649446 w 998239"/>
              <a:gd name="connsiteY44" fmla="*/ 2415678 h 2601565"/>
              <a:gd name="connsiteX45" fmla="*/ 648196 w 998239"/>
              <a:gd name="connsiteY45" fmla="*/ 2444260 h 2601565"/>
              <a:gd name="connsiteX46" fmla="*/ 641984 w 998239"/>
              <a:gd name="connsiteY46" fmla="*/ 2470935 h 2601565"/>
              <a:gd name="connsiteX47" fmla="*/ 637257 w 998239"/>
              <a:gd name="connsiteY47" fmla="*/ 2472280 h 2601565"/>
              <a:gd name="connsiteX48" fmla="*/ 635317 w 998239"/>
              <a:gd name="connsiteY48" fmla="*/ 2465092 h 2601565"/>
              <a:gd name="connsiteX49" fmla="*/ 641087 w 998239"/>
              <a:gd name="connsiteY49" fmla="*/ 2449008 h 2601565"/>
              <a:gd name="connsiteX50" fmla="*/ 641384 w 998239"/>
              <a:gd name="connsiteY50" fmla="*/ 2430972 h 2601565"/>
              <a:gd name="connsiteX51" fmla="*/ 639215 w 998239"/>
              <a:gd name="connsiteY51" fmla="*/ 2410982 h 2601565"/>
              <a:gd name="connsiteX52" fmla="*/ 632287 w 998239"/>
              <a:gd name="connsiteY52" fmla="*/ 2390884 h 2601565"/>
              <a:gd name="connsiteX53" fmla="*/ 621944 w 998239"/>
              <a:gd name="connsiteY53" fmla="*/ 2369828 h 2601565"/>
              <a:gd name="connsiteX54" fmla="*/ 609133 w 998239"/>
              <a:gd name="connsiteY54" fmla="*/ 2349453 h 2601565"/>
              <a:gd name="connsiteX55" fmla="*/ 593107 w 998239"/>
              <a:gd name="connsiteY55" fmla="*/ 2329922 h 2601565"/>
              <a:gd name="connsiteX56" fmla="*/ 574242 w 998239"/>
              <a:gd name="connsiteY56" fmla="*/ 2311561 h 2601565"/>
              <a:gd name="connsiteX57" fmla="*/ 554736 w 998239"/>
              <a:gd name="connsiteY57" fmla="*/ 2295077 h 2601565"/>
              <a:gd name="connsiteX58" fmla="*/ 542732 w 998239"/>
              <a:gd name="connsiteY58" fmla="*/ 2286998 h 2601565"/>
              <a:gd name="connsiteX59" fmla="*/ 533341 w 998239"/>
              <a:gd name="connsiteY59" fmla="*/ 2278769 h 2601565"/>
              <a:gd name="connsiteX60" fmla="*/ 523778 w 998239"/>
              <a:gd name="connsiteY60" fmla="*/ 2272829 h 2601565"/>
              <a:gd name="connsiteX61" fmla="*/ 514151 w 998239"/>
              <a:gd name="connsiteY61" fmla="*/ 2267440 h 2601565"/>
              <a:gd name="connsiteX62" fmla="*/ 503656 w 998239"/>
              <a:gd name="connsiteY62" fmla="*/ 2264952 h 2601565"/>
              <a:gd name="connsiteX63" fmla="*/ 491006 w 998239"/>
              <a:gd name="connsiteY63" fmla="*/ 2308954 h 2601565"/>
              <a:gd name="connsiteX64" fmla="*/ 476330 w 998239"/>
              <a:gd name="connsiteY64" fmla="*/ 2349959 h 2601565"/>
              <a:gd name="connsiteX65" fmla="*/ 459509 w 998239"/>
              <a:gd name="connsiteY65" fmla="*/ 2391527 h 2601565"/>
              <a:gd name="connsiteX66" fmla="*/ 439580 w 998239"/>
              <a:gd name="connsiteY66" fmla="*/ 2432199 h 2601565"/>
              <a:gd name="connsiteX67" fmla="*/ 416585 w 998239"/>
              <a:gd name="connsiteY67" fmla="*/ 2475063 h 2601565"/>
              <a:gd name="connsiteX68" fmla="*/ 389961 w 998239"/>
              <a:gd name="connsiteY68" fmla="*/ 2519626 h 2601565"/>
              <a:gd name="connsiteX69" fmla="*/ 384223 w 998239"/>
              <a:gd name="connsiteY69" fmla="*/ 2526793 h 2601565"/>
              <a:gd name="connsiteX70" fmla="*/ 377695 w 998239"/>
              <a:gd name="connsiteY70" fmla="*/ 2537945 h 2601565"/>
              <a:gd name="connsiteX71" fmla="*/ 368996 w 998239"/>
              <a:gd name="connsiteY71" fmla="*/ 2549023 h 2601565"/>
              <a:gd name="connsiteX72" fmla="*/ 360933 w 998239"/>
              <a:gd name="connsiteY72" fmla="*/ 2560863 h 2601565"/>
              <a:gd name="connsiteX73" fmla="*/ 351567 w 998239"/>
              <a:gd name="connsiteY73" fmla="*/ 2573185 h 2601565"/>
              <a:gd name="connsiteX74" fmla="*/ 341532 w 998239"/>
              <a:gd name="connsiteY74" fmla="*/ 2583296 h 2601565"/>
              <a:gd name="connsiteX75" fmla="*/ 331557 w 998239"/>
              <a:gd name="connsiteY75" fmla="*/ 2592037 h 2601565"/>
              <a:gd name="connsiteX76" fmla="*/ 321124 w 998239"/>
              <a:gd name="connsiteY76" fmla="*/ 2598545 h 2601565"/>
              <a:gd name="connsiteX77" fmla="*/ 312044 w 998239"/>
              <a:gd name="connsiteY77" fmla="*/ 2601565 h 2601565"/>
              <a:gd name="connsiteX78" fmla="*/ 309960 w 998239"/>
              <a:gd name="connsiteY78" fmla="*/ 2597301 h 2601565"/>
              <a:gd name="connsiteX79" fmla="*/ 342120 w 998239"/>
              <a:gd name="connsiteY79" fmla="*/ 2563687 h 2601565"/>
              <a:gd name="connsiteX80" fmla="*/ 370336 w 998239"/>
              <a:gd name="connsiteY80" fmla="*/ 2526618 h 2601565"/>
              <a:gd name="connsiteX81" fmla="*/ 394287 w 998239"/>
              <a:gd name="connsiteY81" fmla="*/ 2487031 h 2601565"/>
              <a:gd name="connsiteX82" fmla="*/ 413201 w 998239"/>
              <a:gd name="connsiteY82" fmla="*/ 2447908 h 2601565"/>
              <a:gd name="connsiteX83" fmla="*/ 428806 w 998239"/>
              <a:gd name="connsiteY83" fmla="*/ 2409545 h 2601565"/>
              <a:gd name="connsiteX84" fmla="*/ 435216 w 998239"/>
              <a:gd name="connsiteY84" fmla="*/ 2381215 h 2601565"/>
              <a:gd name="connsiteX85" fmla="*/ 437508 w 998239"/>
              <a:gd name="connsiteY85" fmla="*/ 2382004 h 2601565"/>
              <a:gd name="connsiteX86" fmla="*/ 438204 w 998239"/>
              <a:gd name="connsiteY86" fmla="*/ 2381394 h 2601565"/>
              <a:gd name="connsiteX87" fmla="*/ 438054 w 998239"/>
              <a:gd name="connsiteY87" fmla="*/ 2380044 h 2601565"/>
              <a:gd name="connsiteX88" fmla="*/ 437652 w 998239"/>
              <a:gd name="connsiteY88" fmla="*/ 2379080 h 2601565"/>
              <a:gd name="connsiteX89" fmla="*/ 436750 w 998239"/>
              <a:gd name="connsiteY89" fmla="*/ 2377071 h 2601565"/>
              <a:gd name="connsiteX90" fmla="*/ 437767 w 998239"/>
              <a:gd name="connsiteY90" fmla="*/ 2375523 h 2601565"/>
              <a:gd name="connsiteX91" fmla="*/ 437711 w 998239"/>
              <a:gd name="connsiteY91" fmla="*/ 2374255 h 2601565"/>
              <a:gd name="connsiteX92" fmla="*/ 438004 w 998239"/>
              <a:gd name="connsiteY92" fmla="*/ 2372682 h 2601565"/>
              <a:gd name="connsiteX93" fmla="*/ 437308 w 998239"/>
              <a:gd name="connsiteY93" fmla="*/ 2373292 h 2601565"/>
              <a:gd name="connsiteX94" fmla="*/ 437711 w 998239"/>
              <a:gd name="connsiteY94" fmla="*/ 2374255 h 2601565"/>
              <a:gd name="connsiteX95" fmla="*/ 435216 w 998239"/>
              <a:gd name="connsiteY95" fmla="*/ 2381215 h 2601565"/>
              <a:gd name="connsiteX96" fmla="*/ 419562 w 998239"/>
              <a:gd name="connsiteY96" fmla="*/ 2378474 h 2601565"/>
              <a:gd name="connsiteX97" fmla="*/ 399876 w 998239"/>
              <a:gd name="connsiteY97" fmla="*/ 2379925 h 2601565"/>
              <a:gd name="connsiteX98" fmla="*/ 378919 w 998239"/>
              <a:gd name="connsiteY98" fmla="*/ 2383310 h 2601565"/>
              <a:gd name="connsiteX99" fmla="*/ 355837 w 998239"/>
              <a:gd name="connsiteY99" fmla="*/ 2389713 h 2601565"/>
              <a:gd name="connsiteX100" fmla="*/ 331860 w 998239"/>
              <a:gd name="connsiteY100" fmla="*/ 2398379 h 2601565"/>
              <a:gd name="connsiteX101" fmla="*/ 307564 w 998239"/>
              <a:gd name="connsiteY101" fmla="*/ 2407986 h 2601565"/>
              <a:gd name="connsiteX102" fmla="*/ 283791 w 998239"/>
              <a:gd name="connsiteY102" fmla="*/ 2419271 h 2601565"/>
              <a:gd name="connsiteX103" fmla="*/ 261091 w 998239"/>
              <a:gd name="connsiteY103" fmla="*/ 2430275 h 2601565"/>
              <a:gd name="connsiteX104" fmla="*/ 258707 w 998239"/>
              <a:gd name="connsiteY104" fmla="*/ 2431515 h 2601565"/>
              <a:gd name="connsiteX105" fmla="*/ 264907 w 998239"/>
              <a:gd name="connsiteY105" fmla="*/ 2418233 h 2601565"/>
              <a:gd name="connsiteX106" fmla="*/ 283331 w 998239"/>
              <a:gd name="connsiteY106" fmla="*/ 2403215 h 2601565"/>
              <a:gd name="connsiteX107" fmla="*/ 306269 w 998239"/>
              <a:gd name="connsiteY107" fmla="*/ 2389370 h 2601565"/>
              <a:gd name="connsiteX108" fmla="*/ 330709 w 998239"/>
              <a:gd name="connsiteY108" fmla="*/ 2376839 h 2601565"/>
              <a:gd name="connsiteX109" fmla="*/ 356078 w 998239"/>
              <a:gd name="connsiteY109" fmla="*/ 2366953 h 2601565"/>
              <a:gd name="connsiteX110" fmla="*/ 384546 w 998239"/>
              <a:gd name="connsiteY110" fmla="*/ 2359782 h 2601565"/>
              <a:gd name="connsiteX111" fmla="*/ 448037 w 998239"/>
              <a:gd name="connsiteY111" fmla="*/ 2345291 h 2601565"/>
              <a:gd name="connsiteX112" fmla="*/ 456052 w 998239"/>
              <a:gd name="connsiteY112" fmla="*/ 2295805 h 2601565"/>
              <a:gd name="connsiteX113" fmla="*/ 459891 w 998239"/>
              <a:gd name="connsiteY113" fmla="*/ 2246520 h 2601565"/>
              <a:gd name="connsiteX114" fmla="*/ 459547 w 998239"/>
              <a:gd name="connsiteY114" fmla="*/ 2196621 h 2601565"/>
              <a:gd name="connsiteX115" fmla="*/ 455007 w 998239"/>
              <a:gd name="connsiteY115" fmla="*/ 2147109 h 2601565"/>
              <a:gd name="connsiteX116" fmla="*/ 414605 w 998239"/>
              <a:gd name="connsiteY116" fmla="*/ 1999908 h 2601565"/>
              <a:gd name="connsiteX117" fmla="*/ 392039 w 998239"/>
              <a:gd name="connsiteY117" fmla="*/ 2033339 h 2601565"/>
              <a:gd name="connsiteX118" fmla="*/ 351498 w 998239"/>
              <a:gd name="connsiteY118" fmla="*/ 2087417 h 2601565"/>
              <a:gd name="connsiteX119" fmla="*/ 308424 w 998239"/>
              <a:gd name="connsiteY119" fmla="*/ 2139893 h 2601565"/>
              <a:gd name="connsiteX120" fmla="*/ 266098 w 998239"/>
              <a:gd name="connsiteY120" fmla="*/ 2190203 h 2601565"/>
              <a:gd name="connsiteX121" fmla="*/ 221074 w 998239"/>
              <a:gd name="connsiteY121" fmla="*/ 2236952 h 2601565"/>
              <a:gd name="connsiteX122" fmla="*/ 175500 w 998239"/>
              <a:gd name="connsiteY122" fmla="*/ 2279195 h 2601565"/>
              <a:gd name="connsiteX123" fmla="*/ 130958 w 998239"/>
              <a:gd name="connsiteY123" fmla="*/ 2318489 h 2601565"/>
              <a:gd name="connsiteX124" fmla="*/ 86731 w 998239"/>
              <a:gd name="connsiteY124" fmla="*/ 2351876 h 2601565"/>
              <a:gd name="connsiteX125" fmla="*/ 43708 w 998239"/>
              <a:gd name="connsiteY125" fmla="*/ 2380769 h 2601565"/>
              <a:gd name="connsiteX126" fmla="*/ 0 w 998239"/>
              <a:gd name="connsiteY126" fmla="*/ 2402513 h 2601565"/>
              <a:gd name="connsiteX127" fmla="*/ 7680 w 998239"/>
              <a:gd name="connsiteY127" fmla="*/ 2395440 h 2601565"/>
              <a:gd name="connsiteX128" fmla="*/ 12312 w 998239"/>
              <a:gd name="connsiteY128" fmla="*/ 2390461 h 2601565"/>
              <a:gd name="connsiteX129" fmla="*/ 15901 w 998239"/>
              <a:gd name="connsiteY129" fmla="*/ 2387490 h 2601565"/>
              <a:gd name="connsiteX130" fmla="*/ 17197 w 998239"/>
              <a:gd name="connsiteY130" fmla="*/ 2385386 h 2601565"/>
              <a:gd name="connsiteX131" fmla="*/ 16525 w 998239"/>
              <a:gd name="connsiteY131" fmla="*/ 2383620 h 2601565"/>
              <a:gd name="connsiteX132" fmla="*/ 17174 w 998239"/>
              <a:gd name="connsiteY132" fmla="*/ 2382567 h 2601565"/>
              <a:gd name="connsiteX133" fmla="*/ 15999 w 998239"/>
              <a:gd name="connsiteY133" fmla="*/ 2381933 h 2601565"/>
              <a:gd name="connsiteX134" fmla="*/ 16971 w 998239"/>
              <a:gd name="connsiteY134" fmla="*/ 2380354 h 2601565"/>
              <a:gd name="connsiteX135" fmla="*/ 20090 w 998239"/>
              <a:gd name="connsiteY135" fmla="*/ 2377830 h 2601565"/>
              <a:gd name="connsiteX136" fmla="*/ 24327 w 998239"/>
              <a:gd name="connsiteY136" fmla="*/ 2373807 h 2601565"/>
              <a:gd name="connsiteX137" fmla="*/ 30627 w 998239"/>
              <a:gd name="connsiteY137" fmla="*/ 2367391 h 2601565"/>
              <a:gd name="connsiteX138" fmla="*/ 40670 w 998239"/>
              <a:gd name="connsiteY138" fmla="*/ 2359024 h 2601565"/>
              <a:gd name="connsiteX139" fmla="*/ 55321 w 998239"/>
              <a:gd name="connsiteY139" fmla="*/ 2347300 h 2601565"/>
              <a:gd name="connsiteX140" fmla="*/ 71663 w 998239"/>
              <a:gd name="connsiteY140" fmla="*/ 2332515 h 2601565"/>
              <a:gd name="connsiteX141" fmla="*/ 94475 w 998239"/>
              <a:gd name="connsiteY141" fmla="*/ 2314213 h 2601565"/>
              <a:gd name="connsiteX142" fmla="*/ 121818 w 998239"/>
              <a:gd name="connsiteY142" fmla="*/ 2292046 h 2601565"/>
              <a:gd name="connsiteX143" fmla="*/ 160830 w 998239"/>
              <a:gd name="connsiteY143" fmla="*/ 2255375 h 2601565"/>
              <a:gd name="connsiteX144" fmla="*/ 197971 w 998239"/>
              <a:gd name="connsiteY144" fmla="*/ 2213486 h 2601565"/>
              <a:gd name="connsiteX145" fmla="*/ 234107 w 998239"/>
              <a:gd name="connsiteY145" fmla="*/ 2169419 h 2601565"/>
              <a:gd name="connsiteX146" fmla="*/ 274428 w 998239"/>
              <a:gd name="connsiteY146" fmla="*/ 2123636 h 2601565"/>
              <a:gd name="connsiteX147" fmla="*/ 282447 w 998239"/>
              <a:gd name="connsiteY147" fmla="*/ 2113474 h 2601565"/>
              <a:gd name="connsiteX148" fmla="*/ 294255 w 998239"/>
              <a:gd name="connsiteY148" fmla="*/ 2098111 h 2601565"/>
              <a:gd name="connsiteX149" fmla="*/ 304716 w 998239"/>
              <a:gd name="connsiteY149" fmla="*/ 2083635 h 2601565"/>
              <a:gd name="connsiteX150" fmla="*/ 328894 w 998239"/>
              <a:gd name="connsiteY150" fmla="*/ 2047263 h 2601565"/>
              <a:gd name="connsiteX151" fmla="*/ 330780 w 998239"/>
              <a:gd name="connsiteY151" fmla="*/ 2044202 h 2601565"/>
              <a:gd name="connsiteX152" fmla="*/ 331717 w 998239"/>
              <a:gd name="connsiteY152" fmla="*/ 2042063 h 2601565"/>
              <a:gd name="connsiteX153" fmla="*/ 391204 w 998239"/>
              <a:gd name="connsiteY153" fmla="*/ 1933218 h 2601565"/>
              <a:gd name="connsiteX154" fmla="*/ 390156 w 998239"/>
              <a:gd name="connsiteY154" fmla="*/ 1860349 h 2601565"/>
              <a:gd name="connsiteX155" fmla="*/ 396502 w 998239"/>
              <a:gd name="connsiteY155" fmla="*/ 1818105 h 2601565"/>
              <a:gd name="connsiteX156" fmla="*/ 402330 w 998239"/>
              <a:gd name="connsiteY156" fmla="*/ 1747141 h 2601565"/>
              <a:gd name="connsiteX157" fmla="*/ 412844 w 998239"/>
              <a:gd name="connsiteY157" fmla="*/ 1718578 h 2601565"/>
              <a:gd name="connsiteX158" fmla="*/ 421839 w 998239"/>
              <a:gd name="connsiteY158" fmla="*/ 1686822 h 2601565"/>
              <a:gd name="connsiteX159" fmla="*/ 430327 w 998239"/>
              <a:gd name="connsiteY159" fmla="*/ 1651516 h 2601565"/>
              <a:gd name="connsiteX160" fmla="*/ 438181 w 998239"/>
              <a:gd name="connsiteY160" fmla="*/ 1613906 h 2601565"/>
              <a:gd name="connsiteX161" fmla="*/ 444515 w 998239"/>
              <a:gd name="connsiteY161" fmla="*/ 1573279 h 2601565"/>
              <a:gd name="connsiteX162" fmla="*/ 449329 w 998239"/>
              <a:gd name="connsiteY162" fmla="*/ 1531942 h 2601565"/>
              <a:gd name="connsiteX163" fmla="*/ 454016 w 998239"/>
              <a:gd name="connsiteY163" fmla="*/ 1488654 h 2601565"/>
              <a:gd name="connsiteX164" fmla="*/ 457183 w 998239"/>
              <a:gd name="connsiteY164" fmla="*/ 1444833 h 2601565"/>
              <a:gd name="connsiteX165" fmla="*/ 459843 w 998239"/>
              <a:gd name="connsiteY165" fmla="*/ 1399239 h 2601565"/>
              <a:gd name="connsiteX166" fmla="*/ 459843 w 998239"/>
              <a:gd name="connsiteY166" fmla="*/ 1354354 h 2601565"/>
              <a:gd name="connsiteX167" fmla="*/ 459843 w 998239"/>
              <a:gd name="connsiteY167" fmla="*/ 1310001 h 2601565"/>
              <a:gd name="connsiteX168" fmla="*/ 457183 w 998239"/>
              <a:gd name="connsiteY168" fmla="*/ 1265471 h 2601565"/>
              <a:gd name="connsiteX169" fmla="*/ 453509 w 998239"/>
              <a:gd name="connsiteY169" fmla="*/ 1222715 h 2601565"/>
              <a:gd name="connsiteX170" fmla="*/ 448822 w 998239"/>
              <a:gd name="connsiteY170" fmla="*/ 1181023 h 2601565"/>
              <a:gd name="connsiteX171" fmla="*/ 441854 w 998239"/>
              <a:gd name="connsiteY171" fmla="*/ 1140751 h 2601565"/>
              <a:gd name="connsiteX172" fmla="*/ 432353 w 998239"/>
              <a:gd name="connsiteY172" fmla="*/ 1103318 h 2601565"/>
              <a:gd name="connsiteX173" fmla="*/ 421839 w 998239"/>
              <a:gd name="connsiteY173" fmla="*/ 1067835 h 2601565"/>
              <a:gd name="connsiteX174" fmla="*/ 409170 w 998239"/>
              <a:gd name="connsiteY174" fmla="*/ 1036079 h 2601565"/>
              <a:gd name="connsiteX175" fmla="*/ 405274 w 998239"/>
              <a:gd name="connsiteY175" fmla="*/ 1028382 h 2601565"/>
              <a:gd name="connsiteX176" fmla="*/ 325111 w 998239"/>
              <a:gd name="connsiteY176" fmla="*/ 669960 h 2601565"/>
              <a:gd name="connsiteX177" fmla="*/ 324674 w 998239"/>
              <a:gd name="connsiteY177" fmla="*/ 667064 h 2601565"/>
              <a:gd name="connsiteX178" fmla="*/ 321000 w 998239"/>
              <a:gd name="connsiteY178" fmla="*/ 613131 h 2601565"/>
              <a:gd name="connsiteX179" fmla="*/ 317833 w 998239"/>
              <a:gd name="connsiteY179" fmla="*/ 556715 h 2601565"/>
              <a:gd name="connsiteX180" fmla="*/ 317833 w 998239"/>
              <a:gd name="connsiteY180" fmla="*/ 499057 h 2601565"/>
              <a:gd name="connsiteX181" fmla="*/ 319986 w 998239"/>
              <a:gd name="connsiteY181" fmla="*/ 440866 h 2601565"/>
              <a:gd name="connsiteX182" fmla="*/ 324674 w 998239"/>
              <a:gd name="connsiteY182" fmla="*/ 383208 h 2601565"/>
              <a:gd name="connsiteX183" fmla="*/ 331642 w 998239"/>
              <a:gd name="connsiteY183" fmla="*/ 325726 h 2601565"/>
              <a:gd name="connsiteX184" fmla="*/ 338989 w 998239"/>
              <a:gd name="connsiteY184" fmla="*/ 270197 h 2601565"/>
              <a:gd name="connsiteX185" fmla="*/ 349504 w 998239"/>
              <a:gd name="connsiteY185" fmla="*/ 216264 h 2601565"/>
              <a:gd name="connsiteX186" fmla="*/ 362172 w 998239"/>
              <a:gd name="connsiteY186" fmla="*/ 165524 h 2601565"/>
              <a:gd name="connsiteX187" fmla="*/ 375347 w 998239"/>
              <a:gd name="connsiteY187" fmla="*/ 117446 h 2601565"/>
              <a:gd name="connsiteX188" fmla="*/ 390675 w 998239"/>
              <a:gd name="connsiteY188" fmla="*/ 73980 h 2601565"/>
              <a:gd name="connsiteX189" fmla="*/ 407017 w 998239"/>
              <a:gd name="connsiteY189" fmla="*/ 34418 h 2601565"/>
              <a:gd name="connsiteX190" fmla="*/ 426653 w 998239"/>
              <a:gd name="connsiteY190" fmla="*/ 0 h 2601565"/>
              <a:gd name="connsiteX191" fmla="*/ 424499 w 998239"/>
              <a:gd name="connsiteY191" fmla="*/ 8516 h 2601565"/>
              <a:gd name="connsiteX192" fmla="*/ 423485 w 998239"/>
              <a:gd name="connsiteY192" fmla="*/ 14193 h 2601565"/>
              <a:gd name="connsiteX193" fmla="*/ 422345 w 998239"/>
              <a:gd name="connsiteY193" fmla="*/ 17918 h 2601565"/>
              <a:gd name="connsiteX194" fmla="*/ 422345 w 998239"/>
              <a:gd name="connsiteY194" fmla="*/ 20048 h 2601565"/>
              <a:gd name="connsiteX195" fmla="*/ 423485 w 998239"/>
              <a:gd name="connsiteY195" fmla="*/ 21112 h 2601565"/>
              <a:gd name="connsiteX196" fmla="*/ 423485 w 998239"/>
              <a:gd name="connsiteY196" fmla="*/ 22177 h 2601565"/>
              <a:gd name="connsiteX197" fmla="*/ 424499 w 998239"/>
              <a:gd name="connsiteY197" fmla="*/ 22177 h 2601565"/>
              <a:gd name="connsiteX198" fmla="*/ 424499 w 998239"/>
              <a:gd name="connsiteY198" fmla="*/ 23773 h 2601565"/>
              <a:gd name="connsiteX199" fmla="*/ 423485 w 998239"/>
              <a:gd name="connsiteY199" fmla="*/ 26967 h 2601565"/>
              <a:gd name="connsiteX200" fmla="*/ 422345 w 998239"/>
              <a:gd name="connsiteY200" fmla="*/ 31756 h 2601565"/>
              <a:gd name="connsiteX201" fmla="*/ 420825 w 998239"/>
              <a:gd name="connsiteY201" fmla="*/ 39208 h 2601565"/>
              <a:gd name="connsiteX202" fmla="*/ 417658 w 998239"/>
              <a:gd name="connsiteY202" fmla="*/ 49676 h 2601565"/>
              <a:gd name="connsiteX203" fmla="*/ 412844 w 998239"/>
              <a:gd name="connsiteY203" fmla="*/ 64578 h 2601565"/>
              <a:gd name="connsiteX204" fmla="*/ 408157 w 998239"/>
              <a:gd name="connsiteY204" fmla="*/ 82496 h 2601565"/>
              <a:gd name="connsiteX205" fmla="*/ 400683 w 998239"/>
              <a:gd name="connsiteY205" fmla="*/ 105737 h 2601565"/>
              <a:gd name="connsiteX206" fmla="*/ 391815 w 998239"/>
              <a:gd name="connsiteY206" fmla="*/ 133768 h 2601565"/>
              <a:gd name="connsiteX207" fmla="*/ 381174 w 998239"/>
              <a:gd name="connsiteY207" fmla="*/ 177588 h 2601565"/>
              <a:gd name="connsiteX208" fmla="*/ 373826 w 998239"/>
              <a:gd name="connsiteY208" fmla="*/ 224602 h 2601565"/>
              <a:gd name="connsiteX209" fmla="*/ 367999 w 998239"/>
              <a:gd name="connsiteY209" fmla="*/ 272858 h 2601565"/>
              <a:gd name="connsiteX210" fmla="*/ 360145 w 998239"/>
              <a:gd name="connsiteY210" fmla="*/ 324130 h 2601565"/>
              <a:gd name="connsiteX211" fmla="*/ 359005 w 998239"/>
              <a:gd name="connsiteY211" fmla="*/ 335129 h 2601565"/>
              <a:gd name="connsiteX212" fmla="*/ 357484 w 998239"/>
              <a:gd name="connsiteY212" fmla="*/ 351628 h 2601565"/>
              <a:gd name="connsiteX213" fmla="*/ 356344 w 998239"/>
              <a:gd name="connsiteY213" fmla="*/ 369015 h 2601565"/>
              <a:gd name="connsiteX214" fmla="*/ 355331 w 998239"/>
              <a:gd name="connsiteY214" fmla="*/ 387997 h 2601565"/>
              <a:gd name="connsiteX215" fmla="*/ 355331 w 998239"/>
              <a:gd name="connsiteY215" fmla="*/ 407513 h 2601565"/>
              <a:gd name="connsiteX216" fmla="*/ 357484 w 998239"/>
              <a:gd name="connsiteY216" fmla="*/ 425077 h 2601565"/>
              <a:gd name="connsiteX217" fmla="*/ 360145 w 998239"/>
              <a:gd name="connsiteY217" fmla="*/ 440334 h 2601565"/>
              <a:gd name="connsiteX218" fmla="*/ 364832 w 998239"/>
              <a:gd name="connsiteY218" fmla="*/ 450979 h 2601565"/>
              <a:gd name="connsiteX219" fmla="*/ 390168 w 998239"/>
              <a:gd name="connsiteY219" fmla="*/ 448849 h 2601565"/>
              <a:gd name="connsiteX220" fmla="*/ 414997 w 998239"/>
              <a:gd name="connsiteY220" fmla="*/ 440334 h 2601565"/>
              <a:gd name="connsiteX221" fmla="*/ 438687 w 998239"/>
              <a:gd name="connsiteY221" fmla="*/ 426673 h 2601565"/>
              <a:gd name="connsiteX222" fmla="*/ 463010 w 998239"/>
              <a:gd name="connsiteY222" fmla="*/ 407513 h 2601565"/>
              <a:gd name="connsiteX223" fmla="*/ 485179 w 998239"/>
              <a:gd name="connsiteY223" fmla="*/ 385336 h 2601565"/>
              <a:gd name="connsiteX224" fmla="*/ 506842 w 998239"/>
              <a:gd name="connsiteY224" fmla="*/ 358370 h 2601565"/>
              <a:gd name="connsiteX225" fmla="*/ 527364 w 998239"/>
              <a:gd name="connsiteY225" fmla="*/ 329807 h 2601565"/>
              <a:gd name="connsiteX226" fmla="*/ 546367 w 998239"/>
              <a:gd name="connsiteY226" fmla="*/ 299825 h 2601565"/>
              <a:gd name="connsiteX227" fmla="*/ 564862 w 998239"/>
              <a:gd name="connsiteY227" fmla="*/ 268068 h 2601565"/>
              <a:gd name="connsiteX228" fmla="*/ 580697 w 998239"/>
              <a:gd name="connsiteY228" fmla="*/ 235247 h 2601565"/>
              <a:gd name="connsiteX229" fmla="*/ 595519 w 998239"/>
              <a:gd name="connsiteY229" fmla="*/ 203491 h 2601565"/>
              <a:gd name="connsiteX230" fmla="*/ 607680 w 998239"/>
              <a:gd name="connsiteY230" fmla="*/ 172798 h 2601565"/>
              <a:gd name="connsiteX231" fmla="*/ 613508 w 998239"/>
              <a:gd name="connsiteY231" fmla="*/ 172798 h 2601565"/>
              <a:gd name="connsiteX232" fmla="*/ 613508 w 998239"/>
              <a:gd name="connsiteY232" fmla="*/ 175992 h 2601565"/>
              <a:gd name="connsiteX233" fmla="*/ 604006 w 998239"/>
              <a:gd name="connsiteY233" fmla="*/ 206684 h 2601565"/>
              <a:gd name="connsiteX234" fmla="*/ 593365 w 998239"/>
              <a:gd name="connsiteY234" fmla="*/ 238440 h 2601565"/>
              <a:gd name="connsiteX235" fmla="*/ 581837 w 998239"/>
              <a:gd name="connsiteY235" fmla="*/ 269132 h 2601565"/>
              <a:gd name="connsiteX236" fmla="*/ 570183 w 998239"/>
              <a:gd name="connsiteY236" fmla="*/ 298760 h 2601565"/>
              <a:gd name="connsiteX237" fmla="*/ 558021 w 998239"/>
              <a:gd name="connsiteY237" fmla="*/ 327678 h 2601565"/>
              <a:gd name="connsiteX238" fmla="*/ 544339 w 998239"/>
              <a:gd name="connsiteY238" fmla="*/ 354645 h 2601565"/>
              <a:gd name="connsiteX239" fmla="*/ 530025 w 998239"/>
              <a:gd name="connsiteY239" fmla="*/ 380546 h 2601565"/>
              <a:gd name="connsiteX240" fmla="*/ 512669 w 998239"/>
              <a:gd name="connsiteY240" fmla="*/ 404319 h 2601565"/>
              <a:gd name="connsiteX241" fmla="*/ 494680 w 998239"/>
              <a:gd name="connsiteY241" fmla="*/ 427738 h 2601565"/>
              <a:gd name="connsiteX242" fmla="*/ 473524 w 998239"/>
              <a:gd name="connsiteY242" fmla="*/ 446720 h 2601565"/>
              <a:gd name="connsiteX243" fmla="*/ 449329 w 998239"/>
              <a:gd name="connsiteY243" fmla="*/ 464107 h 2601565"/>
              <a:gd name="connsiteX244" fmla="*/ 422345 w 998239"/>
              <a:gd name="connsiteY244" fmla="*/ 479542 h 2601565"/>
              <a:gd name="connsiteX245" fmla="*/ 393842 w 998239"/>
              <a:gd name="connsiteY245" fmla="*/ 491073 h 2601565"/>
              <a:gd name="connsiteX246" fmla="*/ 360145 w 998239"/>
              <a:gd name="connsiteY246" fmla="*/ 499057 h 2601565"/>
              <a:gd name="connsiteX247" fmla="*/ 361158 w 998239"/>
              <a:gd name="connsiteY247" fmla="*/ 554586 h 2601565"/>
              <a:gd name="connsiteX248" fmla="*/ 365845 w 998239"/>
              <a:gd name="connsiteY248" fmla="*/ 607455 h 2601565"/>
              <a:gd name="connsiteX249" fmla="*/ 373826 w 998239"/>
              <a:gd name="connsiteY249" fmla="*/ 657662 h 2601565"/>
              <a:gd name="connsiteX250" fmla="*/ 384341 w 998239"/>
              <a:gd name="connsiteY250" fmla="*/ 705208 h 2601565"/>
              <a:gd name="connsiteX251" fmla="*/ 397516 w 998239"/>
              <a:gd name="connsiteY251" fmla="*/ 750625 h 2601565"/>
              <a:gd name="connsiteX252" fmla="*/ 411831 w 998239"/>
              <a:gd name="connsiteY252" fmla="*/ 794090 h 2601565"/>
              <a:gd name="connsiteX253" fmla="*/ 428172 w 998239"/>
              <a:gd name="connsiteY253" fmla="*/ 835250 h 2601565"/>
              <a:gd name="connsiteX254" fmla="*/ 444515 w 998239"/>
              <a:gd name="connsiteY254" fmla="*/ 875345 h 2601565"/>
              <a:gd name="connsiteX255" fmla="*/ 449329 w 998239"/>
              <a:gd name="connsiteY255" fmla="*/ 884925 h 2601565"/>
              <a:gd name="connsiteX256" fmla="*/ 453509 w 998239"/>
              <a:gd name="connsiteY256" fmla="*/ 896634 h 2601565"/>
              <a:gd name="connsiteX257" fmla="*/ 459336 w 998239"/>
              <a:gd name="connsiteY257" fmla="*/ 909231 h 2601565"/>
              <a:gd name="connsiteX258" fmla="*/ 464657 w 998239"/>
              <a:gd name="connsiteY258" fmla="*/ 922536 h 2601565"/>
              <a:gd name="connsiteX259" fmla="*/ 471498 w 998239"/>
              <a:gd name="connsiteY259" fmla="*/ 935132 h 2601565"/>
              <a:gd name="connsiteX260" fmla="*/ 479352 w 998239"/>
              <a:gd name="connsiteY260" fmla="*/ 945776 h 2601565"/>
              <a:gd name="connsiteX261" fmla="*/ 488853 w 998239"/>
              <a:gd name="connsiteY261" fmla="*/ 955180 h 2601565"/>
              <a:gd name="connsiteX262" fmla="*/ 499494 w 998239"/>
              <a:gd name="connsiteY262" fmla="*/ 962099 h 2601565"/>
              <a:gd name="connsiteX263" fmla="*/ 512163 w 998239"/>
              <a:gd name="connsiteY263" fmla="*/ 964760 h 2601565"/>
              <a:gd name="connsiteX264" fmla="*/ 525338 w 998239"/>
              <a:gd name="connsiteY264" fmla="*/ 964228 h 2601565"/>
              <a:gd name="connsiteX265" fmla="*/ 549027 w 998239"/>
              <a:gd name="connsiteY265" fmla="*/ 956244 h 2601565"/>
              <a:gd name="connsiteX266" fmla="*/ 570183 w 998239"/>
              <a:gd name="connsiteY266" fmla="*/ 943116 h 2601565"/>
              <a:gd name="connsiteX267" fmla="*/ 590705 w 998239"/>
              <a:gd name="connsiteY267" fmla="*/ 926617 h 2601565"/>
              <a:gd name="connsiteX268" fmla="*/ 607680 w 998239"/>
              <a:gd name="connsiteY268" fmla="*/ 907101 h 2601565"/>
              <a:gd name="connsiteX269" fmla="*/ 624022 w 998239"/>
              <a:gd name="connsiteY269" fmla="*/ 885989 h 2601565"/>
              <a:gd name="connsiteX270" fmla="*/ 639350 w 998239"/>
              <a:gd name="connsiteY270" fmla="*/ 863813 h 2601565"/>
              <a:gd name="connsiteX271" fmla="*/ 653032 w 998239"/>
              <a:gd name="connsiteY271" fmla="*/ 842701 h 2601565"/>
              <a:gd name="connsiteX272" fmla="*/ 664687 w 998239"/>
              <a:gd name="connsiteY272" fmla="*/ 822476 h 2601565"/>
              <a:gd name="connsiteX273" fmla="*/ 690530 w 998239"/>
              <a:gd name="connsiteY273" fmla="*/ 776527 h 2601565"/>
              <a:gd name="connsiteX274" fmla="*/ 715359 w 998239"/>
              <a:gd name="connsiteY274" fmla="*/ 724723 h 2601565"/>
              <a:gd name="connsiteX275" fmla="*/ 740189 w 998239"/>
              <a:gd name="connsiteY275" fmla="*/ 668129 h 2601565"/>
              <a:gd name="connsiteX276" fmla="*/ 763372 w 998239"/>
              <a:gd name="connsiteY276" fmla="*/ 606390 h 2601565"/>
              <a:gd name="connsiteX277" fmla="*/ 784528 w 998239"/>
              <a:gd name="connsiteY277" fmla="*/ 541280 h 2601565"/>
              <a:gd name="connsiteX278" fmla="*/ 803530 w 998239"/>
              <a:gd name="connsiteY278" fmla="*/ 472090 h 2601565"/>
              <a:gd name="connsiteX279" fmla="*/ 820886 w 998239"/>
              <a:gd name="connsiteY279" fmla="*/ 399707 h 2601565"/>
              <a:gd name="connsiteX280" fmla="*/ 833553 w 998239"/>
              <a:gd name="connsiteY280" fmla="*/ 324662 h 2601565"/>
              <a:gd name="connsiteX281" fmla="*/ 843055 w 998239"/>
              <a:gd name="connsiteY281" fmla="*/ 247843 h 2601565"/>
              <a:gd name="connsiteX282" fmla="*/ 848882 w 998239"/>
              <a:gd name="connsiteY282" fmla="*/ 169250 h 2601565"/>
              <a:gd name="connsiteX283" fmla="*/ 853569 w 998239"/>
              <a:gd name="connsiteY283" fmla="*/ 172798 h 2601565"/>
              <a:gd name="connsiteX284" fmla="*/ 857370 w 998239"/>
              <a:gd name="connsiteY284" fmla="*/ 181846 h 2601565"/>
              <a:gd name="connsiteX285" fmla="*/ 860537 w 998239"/>
              <a:gd name="connsiteY285" fmla="*/ 195152 h 2601565"/>
              <a:gd name="connsiteX286" fmla="*/ 862057 w 998239"/>
              <a:gd name="connsiteY286" fmla="*/ 212538 h 2601565"/>
              <a:gd name="connsiteX287" fmla="*/ 863070 w 998239"/>
              <a:gd name="connsiteY287" fmla="*/ 232586 h 2601565"/>
              <a:gd name="connsiteX288" fmla="*/ 863070 w 998239"/>
              <a:gd name="connsiteY288" fmla="*/ 255827 h 2601565"/>
              <a:gd name="connsiteX289" fmla="*/ 863070 w 998239"/>
              <a:gd name="connsiteY289" fmla="*/ 280664 h 2601565"/>
              <a:gd name="connsiteX290" fmla="*/ 862057 w 998239"/>
              <a:gd name="connsiteY290" fmla="*/ 307630 h 2601565"/>
              <a:gd name="connsiteX291" fmla="*/ 860537 w 998239"/>
              <a:gd name="connsiteY291" fmla="*/ 335129 h 2601565"/>
              <a:gd name="connsiteX292" fmla="*/ 858383 w 998239"/>
              <a:gd name="connsiteY292" fmla="*/ 363160 h 2601565"/>
              <a:gd name="connsiteX293" fmla="*/ 855216 w 998239"/>
              <a:gd name="connsiteY293" fmla="*/ 391191 h 2601565"/>
              <a:gd name="connsiteX294" fmla="*/ 853569 w 998239"/>
              <a:gd name="connsiteY294" fmla="*/ 418157 h 2601565"/>
              <a:gd name="connsiteX295" fmla="*/ 850402 w 998239"/>
              <a:gd name="connsiteY295" fmla="*/ 442995 h 2601565"/>
              <a:gd name="connsiteX296" fmla="*/ 847869 w 998239"/>
              <a:gd name="connsiteY296" fmla="*/ 466236 h 2601565"/>
              <a:gd name="connsiteX297" fmla="*/ 844701 w 998239"/>
              <a:gd name="connsiteY297" fmla="*/ 486283 h 2601565"/>
              <a:gd name="connsiteX298" fmla="*/ 842041 w 998239"/>
              <a:gd name="connsiteY298" fmla="*/ 502782 h 2601565"/>
              <a:gd name="connsiteX299" fmla="*/ 839888 w 998239"/>
              <a:gd name="connsiteY299" fmla="*/ 515910 h 2601565"/>
              <a:gd name="connsiteX300" fmla="*/ 801883 w 998239"/>
              <a:gd name="connsiteY300" fmla="*/ 666000 h 2601565"/>
              <a:gd name="connsiteX301" fmla="*/ 832540 w 998239"/>
              <a:gd name="connsiteY301" fmla="*/ 662984 h 2601565"/>
              <a:gd name="connsiteX302" fmla="*/ 861044 w 998239"/>
              <a:gd name="connsiteY302" fmla="*/ 655533 h 2601565"/>
              <a:gd name="connsiteX303" fmla="*/ 887900 w 998239"/>
              <a:gd name="connsiteY303" fmla="*/ 644888 h 2601565"/>
              <a:gd name="connsiteX304" fmla="*/ 913743 w 998239"/>
              <a:gd name="connsiteY304" fmla="*/ 631228 h 2601565"/>
              <a:gd name="connsiteX305" fmla="*/ 937052 w 998239"/>
              <a:gd name="connsiteY305" fmla="*/ 615793 h 2601565"/>
              <a:gd name="connsiteX306" fmla="*/ 958081 w 998239"/>
              <a:gd name="connsiteY306" fmla="*/ 598939 h 2601565"/>
              <a:gd name="connsiteX307" fmla="*/ 978224 w 998239"/>
              <a:gd name="connsiteY307" fmla="*/ 581553 h 2601565"/>
              <a:gd name="connsiteX308" fmla="*/ 996719 w 998239"/>
              <a:gd name="connsiteY308" fmla="*/ 565054 h 2601565"/>
              <a:gd name="connsiteX309" fmla="*/ 998239 w 998239"/>
              <a:gd name="connsiteY309" fmla="*/ 573037 h 2601565"/>
              <a:gd name="connsiteX310" fmla="*/ 981391 w 998239"/>
              <a:gd name="connsiteY310" fmla="*/ 598939 h 2601565"/>
              <a:gd name="connsiteX311" fmla="*/ 960742 w 998239"/>
              <a:gd name="connsiteY311" fmla="*/ 623776 h 2601565"/>
              <a:gd name="connsiteX312" fmla="*/ 935912 w 998239"/>
              <a:gd name="connsiteY312" fmla="*/ 645953 h 2601565"/>
              <a:gd name="connsiteX313" fmla="*/ 908042 w 998239"/>
              <a:gd name="connsiteY313" fmla="*/ 666000 h 2601565"/>
              <a:gd name="connsiteX314" fmla="*/ 878399 w 998239"/>
              <a:gd name="connsiteY314" fmla="*/ 684096 h 2601565"/>
              <a:gd name="connsiteX315" fmla="*/ 846728 w 998239"/>
              <a:gd name="connsiteY315" fmla="*/ 699886 h 2601565"/>
              <a:gd name="connsiteX316" fmla="*/ 814044 w 998239"/>
              <a:gd name="connsiteY316" fmla="*/ 712127 h 2601565"/>
              <a:gd name="connsiteX317" fmla="*/ 780728 w 998239"/>
              <a:gd name="connsiteY317" fmla="*/ 720997 h 2601565"/>
              <a:gd name="connsiteX318" fmla="*/ 773886 w 998239"/>
              <a:gd name="connsiteY318" fmla="*/ 742287 h 2601565"/>
              <a:gd name="connsiteX319" fmla="*/ 764385 w 998239"/>
              <a:gd name="connsiteY319" fmla="*/ 767124 h 2601565"/>
              <a:gd name="connsiteX320" fmla="*/ 753871 w 998239"/>
              <a:gd name="connsiteY320" fmla="*/ 793026 h 2601565"/>
              <a:gd name="connsiteX321" fmla="*/ 740189 w 998239"/>
              <a:gd name="connsiteY321" fmla="*/ 821057 h 2601565"/>
              <a:gd name="connsiteX322" fmla="*/ 725874 w 998239"/>
              <a:gd name="connsiteY322" fmla="*/ 850507 h 2601565"/>
              <a:gd name="connsiteX323" fmla="*/ 710546 w 998239"/>
              <a:gd name="connsiteY323" fmla="*/ 879603 h 2601565"/>
              <a:gd name="connsiteX324" fmla="*/ 705253 w 998239"/>
              <a:gd name="connsiteY324" fmla="*/ 888509 h 2601565"/>
              <a:gd name="connsiteX325" fmla="*/ 657504 w 998239"/>
              <a:gd name="connsiteY325" fmla="*/ 965731 h 2601565"/>
              <a:gd name="connsiteX326" fmla="*/ 646192 w 998239"/>
              <a:gd name="connsiteY326" fmla="*/ 981082 h 2601565"/>
              <a:gd name="connsiteX327" fmla="*/ 631877 w 998239"/>
              <a:gd name="connsiteY327" fmla="*/ 1000774 h 2601565"/>
              <a:gd name="connsiteX328" fmla="*/ 618195 w 998239"/>
              <a:gd name="connsiteY328" fmla="*/ 1014967 h 2601565"/>
              <a:gd name="connsiteX329" fmla="*/ 620348 w 998239"/>
              <a:gd name="connsiteY329" fmla="*/ 1025612 h 2601565"/>
              <a:gd name="connsiteX330" fmla="*/ 715462 w 998239"/>
              <a:gd name="connsiteY330" fmla="*/ 1119180 h 2601565"/>
              <a:gd name="connsiteX0" fmla="*/ 609304 w 998239"/>
              <a:gd name="connsiteY0" fmla="*/ 1157153 h 2601565"/>
              <a:gd name="connsiteX1" fmla="*/ 598179 w 998239"/>
              <a:gd name="connsiteY1" fmla="*/ 1179427 h 2601565"/>
              <a:gd name="connsiteX2" fmla="*/ 587538 w 998239"/>
              <a:gd name="connsiteY2" fmla="*/ 1212780 h 2601565"/>
              <a:gd name="connsiteX3" fmla="*/ 579177 w 998239"/>
              <a:gd name="connsiteY3" fmla="*/ 1247552 h 2601565"/>
              <a:gd name="connsiteX4" fmla="*/ 574363 w 998239"/>
              <a:gd name="connsiteY4" fmla="*/ 1283035 h 2601565"/>
              <a:gd name="connsiteX5" fmla="*/ 572336 w 998239"/>
              <a:gd name="connsiteY5" fmla="*/ 1320468 h 2601565"/>
              <a:gd name="connsiteX6" fmla="*/ 571196 w 998239"/>
              <a:gd name="connsiteY6" fmla="*/ 1358079 h 2601565"/>
              <a:gd name="connsiteX7" fmla="*/ 572336 w 998239"/>
              <a:gd name="connsiteY7" fmla="*/ 1395691 h 2601565"/>
              <a:gd name="connsiteX8" fmla="*/ 574363 w 998239"/>
              <a:gd name="connsiteY8" fmla="*/ 1434189 h 2601565"/>
              <a:gd name="connsiteX9" fmla="*/ 577023 w 998239"/>
              <a:gd name="connsiteY9" fmla="*/ 1472331 h 2601565"/>
              <a:gd name="connsiteX10" fmla="*/ 580190 w 998239"/>
              <a:gd name="connsiteY10" fmla="*/ 1509765 h 2601565"/>
              <a:gd name="connsiteX11" fmla="*/ 580697 w 998239"/>
              <a:gd name="connsiteY11" fmla="*/ 1564763 h 2601565"/>
              <a:gd name="connsiteX12" fmla="*/ 578037 w 998239"/>
              <a:gd name="connsiteY12" fmla="*/ 1619760 h 2601565"/>
              <a:gd name="connsiteX13" fmla="*/ 573350 w 998239"/>
              <a:gd name="connsiteY13" fmla="*/ 1672629 h 2601565"/>
              <a:gd name="connsiteX14" fmla="*/ 567522 w 998239"/>
              <a:gd name="connsiteY14" fmla="*/ 1724432 h 2601565"/>
              <a:gd name="connsiteX15" fmla="*/ 564474 w 998239"/>
              <a:gd name="connsiteY15" fmla="*/ 1798067 h 2601565"/>
              <a:gd name="connsiteX16" fmla="*/ 565843 w 998239"/>
              <a:gd name="connsiteY16" fmla="*/ 1798067 h 2601565"/>
              <a:gd name="connsiteX17" fmla="*/ 596167 w 998239"/>
              <a:gd name="connsiteY17" fmla="*/ 2004317 h 2601565"/>
              <a:gd name="connsiteX18" fmla="*/ 614772 w 998239"/>
              <a:gd name="connsiteY18" fmla="*/ 2015335 h 2601565"/>
              <a:gd name="connsiteX19" fmla="*/ 633212 w 998239"/>
              <a:gd name="connsiteY19" fmla="*/ 2026005 h 2601565"/>
              <a:gd name="connsiteX20" fmla="*/ 649037 w 998239"/>
              <a:gd name="connsiteY20" fmla="*/ 2036824 h 2601565"/>
              <a:gd name="connsiteX21" fmla="*/ 682546 w 998239"/>
              <a:gd name="connsiteY21" fmla="*/ 2063750 h 2601565"/>
              <a:gd name="connsiteX22" fmla="*/ 712427 w 998239"/>
              <a:gd name="connsiteY22" fmla="*/ 2092373 h 2601565"/>
              <a:gd name="connsiteX23" fmla="*/ 738220 w 998239"/>
              <a:gd name="connsiteY23" fmla="*/ 2120464 h 2601565"/>
              <a:gd name="connsiteX24" fmla="*/ 761610 w 998239"/>
              <a:gd name="connsiteY24" fmla="*/ 2148686 h 2601565"/>
              <a:gd name="connsiteX25" fmla="*/ 783089 w 998239"/>
              <a:gd name="connsiteY25" fmla="*/ 2177264 h 2601565"/>
              <a:gd name="connsiteX26" fmla="*/ 803347 w 998239"/>
              <a:gd name="connsiteY26" fmla="*/ 2204774 h 2601565"/>
              <a:gd name="connsiteX27" fmla="*/ 821429 w 998239"/>
              <a:gd name="connsiteY27" fmla="*/ 2231393 h 2601565"/>
              <a:gd name="connsiteX28" fmla="*/ 812873 w 998239"/>
              <a:gd name="connsiteY28" fmla="*/ 2236092 h 2601565"/>
              <a:gd name="connsiteX29" fmla="*/ 783805 w 998239"/>
              <a:gd name="connsiteY29" fmla="*/ 2203301 h 2601565"/>
              <a:gd name="connsiteX30" fmla="*/ 753719 w 998239"/>
              <a:gd name="connsiteY30" fmla="*/ 2172059 h 2601565"/>
              <a:gd name="connsiteX31" fmla="*/ 722647 w 998239"/>
              <a:gd name="connsiteY31" fmla="*/ 2142999 h 2601565"/>
              <a:gd name="connsiteX32" fmla="*/ 690330 w 998239"/>
              <a:gd name="connsiteY32" fmla="*/ 2116510 h 2601565"/>
              <a:gd name="connsiteX33" fmla="*/ 655982 w 998239"/>
              <a:gd name="connsiteY33" fmla="*/ 2093118 h 2601565"/>
              <a:gd name="connsiteX34" fmla="*/ 620297 w 998239"/>
              <a:gd name="connsiteY34" fmla="*/ 2072215 h 2601565"/>
              <a:gd name="connsiteX35" fmla="*/ 583862 w 998239"/>
              <a:gd name="connsiteY35" fmla="*/ 2054108 h 2601565"/>
              <a:gd name="connsiteX36" fmla="*/ 545427 w 998239"/>
              <a:gd name="connsiteY36" fmla="*/ 2040553 h 2601565"/>
              <a:gd name="connsiteX37" fmla="*/ 511522 w 998239"/>
              <a:gd name="connsiteY37" fmla="*/ 2221026 h 2601565"/>
              <a:gd name="connsiteX38" fmla="*/ 546020 w 998239"/>
              <a:gd name="connsiteY38" fmla="*/ 2245768 h 2601565"/>
              <a:gd name="connsiteX39" fmla="*/ 576539 w 998239"/>
              <a:gd name="connsiteY39" fmla="*/ 2272514 h 2601565"/>
              <a:gd name="connsiteX40" fmla="*/ 601206 w 998239"/>
              <a:gd name="connsiteY40" fmla="*/ 2299617 h 2601565"/>
              <a:gd name="connsiteX41" fmla="*/ 620912 w 998239"/>
              <a:gd name="connsiteY41" fmla="*/ 2328269 h 2601565"/>
              <a:gd name="connsiteX42" fmla="*/ 635746 w 998239"/>
              <a:gd name="connsiteY42" fmla="*/ 2357733 h 2601565"/>
              <a:gd name="connsiteX43" fmla="*/ 645162 w 998239"/>
              <a:gd name="connsiteY43" fmla="*/ 2386515 h 2601565"/>
              <a:gd name="connsiteX44" fmla="*/ 649446 w 998239"/>
              <a:gd name="connsiteY44" fmla="*/ 2415678 h 2601565"/>
              <a:gd name="connsiteX45" fmla="*/ 648196 w 998239"/>
              <a:gd name="connsiteY45" fmla="*/ 2444260 h 2601565"/>
              <a:gd name="connsiteX46" fmla="*/ 641984 w 998239"/>
              <a:gd name="connsiteY46" fmla="*/ 2470935 h 2601565"/>
              <a:gd name="connsiteX47" fmla="*/ 637257 w 998239"/>
              <a:gd name="connsiteY47" fmla="*/ 2472280 h 2601565"/>
              <a:gd name="connsiteX48" fmla="*/ 635317 w 998239"/>
              <a:gd name="connsiteY48" fmla="*/ 2465092 h 2601565"/>
              <a:gd name="connsiteX49" fmla="*/ 641087 w 998239"/>
              <a:gd name="connsiteY49" fmla="*/ 2449008 h 2601565"/>
              <a:gd name="connsiteX50" fmla="*/ 641384 w 998239"/>
              <a:gd name="connsiteY50" fmla="*/ 2430972 h 2601565"/>
              <a:gd name="connsiteX51" fmla="*/ 639215 w 998239"/>
              <a:gd name="connsiteY51" fmla="*/ 2410982 h 2601565"/>
              <a:gd name="connsiteX52" fmla="*/ 632287 w 998239"/>
              <a:gd name="connsiteY52" fmla="*/ 2390884 h 2601565"/>
              <a:gd name="connsiteX53" fmla="*/ 621944 w 998239"/>
              <a:gd name="connsiteY53" fmla="*/ 2369828 h 2601565"/>
              <a:gd name="connsiteX54" fmla="*/ 609133 w 998239"/>
              <a:gd name="connsiteY54" fmla="*/ 2349453 h 2601565"/>
              <a:gd name="connsiteX55" fmla="*/ 593107 w 998239"/>
              <a:gd name="connsiteY55" fmla="*/ 2329922 h 2601565"/>
              <a:gd name="connsiteX56" fmla="*/ 574242 w 998239"/>
              <a:gd name="connsiteY56" fmla="*/ 2311561 h 2601565"/>
              <a:gd name="connsiteX57" fmla="*/ 554736 w 998239"/>
              <a:gd name="connsiteY57" fmla="*/ 2295077 h 2601565"/>
              <a:gd name="connsiteX58" fmla="*/ 542732 w 998239"/>
              <a:gd name="connsiteY58" fmla="*/ 2286998 h 2601565"/>
              <a:gd name="connsiteX59" fmla="*/ 533341 w 998239"/>
              <a:gd name="connsiteY59" fmla="*/ 2278769 h 2601565"/>
              <a:gd name="connsiteX60" fmla="*/ 523778 w 998239"/>
              <a:gd name="connsiteY60" fmla="*/ 2272829 h 2601565"/>
              <a:gd name="connsiteX61" fmla="*/ 514151 w 998239"/>
              <a:gd name="connsiteY61" fmla="*/ 2267440 h 2601565"/>
              <a:gd name="connsiteX62" fmla="*/ 503656 w 998239"/>
              <a:gd name="connsiteY62" fmla="*/ 2264952 h 2601565"/>
              <a:gd name="connsiteX63" fmla="*/ 491006 w 998239"/>
              <a:gd name="connsiteY63" fmla="*/ 2308954 h 2601565"/>
              <a:gd name="connsiteX64" fmla="*/ 476330 w 998239"/>
              <a:gd name="connsiteY64" fmla="*/ 2349959 h 2601565"/>
              <a:gd name="connsiteX65" fmla="*/ 459509 w 998239"/>
              <a:gd name="connsiteY65" fmla="*/ 2391527 h 2601565"/>
              <a:gd name="connsiteX66" fmla="*/ 439580 w 998239"/>
              <a:gd name="connsiteY66" fmla="*/ 2432199 h 2601565"/>
              <a:gd name="connsiteX67" fmla="*/ 416585 w 998239"/>
              <a:gd name="connsiteY67" fmla="*/ 2475063 h 2601565"/>
              <a:gd name="connsiteX68" fmla="*/ 389961 w 998239"/>
              <a:gd name="connsiteY68" fmla="*/ 2519626 h 2601565"/>
              <a:gd name="connsiteX69" fmla="*/ 384223 w 998239"/>
              <a:gd name="connsiteY69" fmla="*/ 2526793 h 2601565"/>
              <a:gd name="connsiteX70" fmla="*/ 377695 w 998239"/>
              <a:gd name="connsiteY70" fmla="*/ 2537945 h 2601565"/>
              <a:gd name="connsiteX71" fmla="*/ 368996 w 998239"/>
              <a:gd name="connsiteY71" fmla="*/ 2549023 h 2601565"/>
              <a:gd name="connsiteX72" fmla="*/ 360933 w 998239"/>
              <a:gd name="connsiteY72" fmla="*/ 2560863 h 2601565"/>
              <a:gd name="connsiteX73" fmla="*/ 351567 w 998239"/>
              <a:gd name="connsiteY73" fmla="*/ 2573185 h 2601565"/>
              <a:gd name="connsiteX74" fmla="*/ 341532 w 998239"/>
              <a:gd name="connsiteY74" fmla="*/ 2583296 h 2601565"/>
              <a:gd name="connsiteX75" fmla="*/ 331557 w 998239"/>
              <a:gd name="connsiteY75" fmla="*/ 2592037 h 2601565"/>
              <a:gd name="connsiteX76" fmla="*/ 321124 w 998239"/>
              <a:gd name="connsiteY76" fmla="*/ 2598545 h 2601565"/>
              <a:gd name="connsiteX77" fmla="*/ 312044 w 998239"/>
              <a:gd name="connsiteY77" fmla="*/ 2601565 h 2601565"/>
              <a:gd name="connsiteX78" fmla="*/ 309960 w 998239"/>
              <a:gd name="connsiteY78" fmla="*/ 2597301 h 2601565"/>
              <a:gd name="connsiteX79" fmla="*/ 342120 w 998239"/>
              <a:gd name="connsiteY79" fmla="*/ 2563687 h 2601565"/>
              <a:gd name="connsiteX80" fmla="*/ 370336 w 998239"/>
              <a:gd name="connsiteY80" fmla="*/ 2526618 h 2601565"/>
              <a:gd name="connsiteX81" fmla="*/ 394287 w 998239"/>
              <a:gd name="connsiteY81" fmla="*/ 2487031 h 2601565"/>
              <a:gd name="connsiteX82" fmla="*/ 413201 w 998239"/>
              <a:gd name="connsiteY82" fmla="*/ 2447908 h 2601565"/>
              <a:gd name="connsiteX83" fmla="*/ 428806 w 998239"/>
              <a:gd name="connsiteY83" fmla="*/ 2409545 h 2601565"/>
              <a:gd name="connsiteX84" fmla="*/ 435216 w 998239"/>
              <a:gd name="connsiteY84" fmla="*/ 2381215 h 2601565"/>
              <a:gd name="connsiteX85" fmla="*/ 437508 w 998239"/>
              <a:gd name="connsiteY85" fmla="*/ 2382004 h 2601565"/>
              <a:gd name="connsiteX86" fmla="*/ 438204 w 998239"/>
              <a:gd name="connsiteY86" fmla="*/ 2381394 h 2601565"/>
              <a:gd name="connsiteX87" fmla="*/ 438054 w 998239"/>
              <a:gd name="connsiteY87" fmla="*/ 2380044 h 2601565"/>
              <a:gd name="connsiteX88" fmla="*/ 437652 w 998239"/>
              <a:gd name="connsiteY88" fmla="*/ 2379080 h 2601565"/>
              <a:gd name="connsiteX89" fmla="*/ 436750 w 998239"/>
              <a:gd name="connsiteY89" fmla="*/ 2377071 h 2601565"/>
              <a:gd name="connsiteX90" fmla="*/ 437767 w 998239"/>
              <a:gd name="connsiteY90" fmla="*/ 2375523 h 2601565"/>
              <a:gd name="connsiteX91" fmla="*/ 437711 w 998239"/>
              <a:gd name="connsiteY91" fmla="*/ 2374255 h 2601565"/>
              <a:gd name="connsiteX92" fmla="*/ 438004 w 998239"/>
              <a:gd name="connsiteY92" fmla="*/ 2372682 h 2601565"/>
              <a:gd name="connsiteX93" fmla="*/ 437308 w 998239"/>
              <a:gd name="connsiteY93" fmla="*/ 2373292 h 2601565"/>
              <a:gd name="connsiteX94" fmla="*/ 437711 w 998239"/>
              <a:gd name="connsiteY94" fmla="*/ 2374255 h 2601565"/>
              <a:gd name="connsiteX95" fmla="*/ 435216 w 998239"/>
              <a:gd name="connsiteY95" fmla="*/ 2381215 h 2601565"/>
              <a:gd name="connsiteX96" fmla="*/ 419562 w 998239"/>
              <a:gd name="connsiteY96" fmla="*/ 2378474 h 2601565"/>
              <a:gd name="connsiteX97" fmla="*/ 399876 w 998239"/>
              <a:gd name="connsiteY97" fmla="*/ 2379925 h 2601565"/>
              <a:gd name="connsiteX98" fmla="*/ 378919 w 998239"/>
              <a:gd name="connsiteY98" fmla="*/ 2383310 h 2601565"/>
              <a:gd name="connsiteX99" fmla="*/ 355837 w 998239"/>
              <a:gd name="connsiteY99" fmla="*/ 2389713 h 2601565"/>
              <a:gd name="connsiteX100" fmla="*/ 331860 w 998239"/>
              <a:gd name="connsiteY100" fmla="*/ 2398379 h 2601565"/>
              <a:gd name="connsiteX101" fmla="*/ 307564 w 998239"/>
              <a:gd name="connsiteY101" fmla="*/ 2407986 h 2601565"/>
              <a:gd name="connsiteX102" fmla="*/ 283791 w 998239"/>
              <a:gd name="connsiteY102" fmla="*/ 2419271 h 2601565"/>
              <a:gd name="connsiteX103" fmla="*/ 261091 w 998239"/>
              <a:gd name="connsiteY103" fmla="*/ 2430275 h 2601565"/>
              <a:gd name="connsiteX104" fmla="*/ 258707 w 998239"/>
              <a:gd name="connsiteY104" fmla="*/ 2431515 h 2601565"/>
              <a:gd name="connsiteX105" fmla="*/ 264907 w 998239"/>
              <a:gd name="connsiteY105" fmla="*/ 2418233 h 2601565"/>
              <a:gd name="connsiteX106" fmla="*/ 283331 w 998239"/>
              <a:gd name="connsiteY106" fmla="*/ 2403215 h 2601565"/>
              <a:gd name="connsiteX107" fmla="*/ 306269 w 998239"/>
              <a:gd name="connsiteY107" fmla="*/ 2389370 h 2601565"/>
              <a:gd name="connsiteX108" fmla="*/ 330709 w 998239"/>
              <a:gd name="connsiteY108" fmla="*/ 2376839 h 2601565"/>
              <a:gd name="connsiteX109" fmla="*/ 356078 w 998239"/>
              <a:gd name="connsiteY109" fmla="*/ 2366953 h 2601565"/>
              <a:gd name="connsiteX110" fmla="*/ 384546 w 998239"/>
              <a:gd name="connsiteY110" fmla="*/ 2359782 h 2601565"/>
              <a:gd name="connsiteX111" fmla="*/ 448037 w 998239"/>
              <a:gd name="connsiteY111" fmla="*/ 2345291 h 2601565"/>
              <a:gd name="connsiteX112" fmla="*/ 456052 w 998239"/>
              <a:gd name="connsiteY112" fmla="*/ 2295805 h 2601565"/>
              <a:gd name="connsiteX113" fmla="*/ 459891 w 998239"/>
              <a:gd name="connsiteY113" fmla="*/ 2246520 h 2601565"/>
              <a:gd name="connsiteX114" fmla="*/ 459547 w 998239"/>
              <a:gd name="connsiteY114" fmla="*/ 2196621 h 2601565"/>
              <a:gd name="connsiteX115" fmla="*/ 455007 w 998239"/>
              <a:gd name="connsiteY115" fmla="*/ 2147109 h 2601565"/>
              <a:gd name="connsiteX116" fmla="*/ 414605 w 998239"/>
              <a:gd name="connsiteY116" fmla="*/ 1999908 h 2601565"/>
              <a:gd name="connsiteX117" fmla="*/ 392039 w 998239"/>
              <a:gd name="connsiteY117" fmla="*/ 2033339 h 2601565"/>
              <a:gd name="connsiteX118" fmla="*/ 351498 w 998239"/>
              <a:gd name="connsiteY118" fmla="*/ 2087417 h 2601565"/>
              <a:gd name="connsiteX119" fmla="*/ 308424 w 998239"/>
              <a:gd name="connsiteY119" fmla="*/ 2139893 h 2601565"/>
              <a:gd name="connsiteX120" fmla="*/ 266098 w 998239"/>
              <a:gd name="connsiteY120" fmla="*/ 2190203 h 2601565"/>
              <a:gd name="connsiteX121" fmla="*/ 221074 w 998239"/>
              <a:gd name="connsiteY121" fmla="*/ 2236952 h 2601565"/>
              <a:gd name="connsiteX122" fmla="*/ 175500 w 998239"/>
              <a:gd name="connsiteY122" fmla="*/ 2279195 h 2601565"/>
              <a:gd name="connsiteX123" fmla="*/ 130958 w 998239"/>
              <a:gd name="connsiteY123" fmla="*/ 2318489 h 2601565"/>
              <a:gd name="connsiteX124" fmla="*/ 86731 w 998239"/>
              <a:gd name="connsiteY124" fmla="*/ 2351876 h 2601565"/>
              <a:gd name="connsiteX125" fmla="*/ 43708 w 998239"/>
              <a:gd name="connsiteY125" fmla="*/ 2380769 h 2601565"/>
              <a:gd name="connsiteX126" fmla="*/ 0 w 998239"/>
              <a:gd name="connsiteY126" fmla="*/ 2402513 h 2601565"/>
              <a:gd name="connsiteX127" fmla="*/ 7680 w 998239"/>
              <a:gd name="connsiteY127" fmla="*/ 2395440 h 2601565"/>
              <a:gd name="connsiteX128" fmla="*/ 12312 w 998239"/>
              <a:gd name="connsiteY128" fmla="*/ 2390461 h 2601565"/>
              <a:gd name="connsiteX129" fmla="*/ 15901 w 998239"/>
              <a:gd name="connsiteY129" fmla="*/ 2387490 h 2601565"/>
              <a:gd name="connsiteX130" fmla="*/ 17197 w 998239"/>
              <a:gd name="connsiteY130" fmla="*/ 2385386 h 2601565"/>
              <a:gd name="connsiteX131" fmla="*/ 16525 w 998239"/>
              <a:gd name="connsiteY131" fmla="*/ 2383620 h 2601565"/>
              <a:gd name="connsiteX132" fmla="*/ 17174 w 998239"/>
              <a:gd name="connsiteY132" fmla="*/ 2382567 h 2601565"/>
              <a:gd name="connsiteX133" fmla="*/ 15999 w 998239"/>
              <a:gd name="connsiteY133" fmla="*/ 2381933 h 2601565"/>
              <a:gd name="connsiteX134" fmla="*/ 16971 w 998239"/>
              <a:gd name="connsiteY134" fmla="*/ 2380354 h 2601565"/>
              <a:gd name="connsiteX135" fmla="*/ 20090 w 998239"/>
              <a:gd name="connsiteY135" fmla="*/ 2377830 h 2601565"/>
              <a:gd name="connsiteX136" fmla="*/ 24327 w 998239"/>
              <a:gd name="connsiteY136" fmla="*/ 2373807 h 2601565"/>
              <a:gd name="connsiteX137" fmla="*/ 30627 w 998239"/>
              <a:gd name="connsiteY137" fmla="*/ 2367391 h 2601565"/>
              <a:gd name="connsiteX138" fmla="*/ 40670 w 998239"/>
              <a:gd name="connsiteY138" fmla="*/ 2359024 h 2601565"/>
              <a:gd name="connsiteX139" fmla="*/ 55321 w 998239"/>
              <a:gd name="connsiteY139" fmla="*/ 2347300 h 2601565"/>
              <a:gd name="connsiteX140" fmla="*/ 71663 w 998239"/>
              <a:gd name="connsiteY140" fmla="*/ 2332515 h 2601565"/>
              <a:gd name="connsiteX141" fmla="*/ 94475 w 998239"/>
              <a:gd name="connsiteY141" fmla="*/ 2314213 h 2601565"/>
              <a:gd name="connsiteX142" fmla="*/ 121818 w 998239"/>
              <a:gd name="connsiteY142" fmla="*/ 2292046 h 2601565"/>
              <a:gd name="connsiteX143" fmla="*/ 160830 w 998239"/>
              <a:gd name="connsiteY143" fmla="*/ 2255375 h 2601565"/>
              <a:gd name="connsiteX144" fmla="*/ 197971 w 998239"/>
              <a:gd name="connsiteY144" fmla="*/ 2213486 h 2601565"/>
              <a:gd name="connsiteX145" fmla="*/ 234107 w 998239"/>
              <a:gd name="connsiteY145" fmla="*/ 2169419 h 2601565"/>
              <a:gd name="connsiteX146" fmla="*/ 274428 w 998239"/>
              <a:gd name="connsiteY146" fmla="*/ 2123636 h 2601565"/>
              <a:gd name="connsiteX147" fmla="*/ 282447 w 998239"/>
              <a:gd name="connsiteY147" fmla="*/ 2113474 h 2601565"/>
              <a:gd name="connsiteX148" fmla="*/ 294255 w 998239"/>
              <a:gd name="connsiteY148" fmla="*/ 2098111 h 2601565"/>
              <a:gd name="connsiteX149" fmla="*/ 304716 w 998239"/>
              <a:gd name="connsiteY149" fmla="*/ 2083635 h 2601565"/>
              <a:gd name="connsiteX150" fmla="*/ 328894 w 998239"/>
              <a:gd name="connsiteY150" fmla="*/ 2047263 h 2601565"/>
              <a:gd name="connsiteX151" fmla="*/ 330780 w 998239"/>
              <a:gd name="connsiteY151" fmla="*/ 2044202 h 2601565"/>
              <a:gd name="connsiteX152" fmla="*/ 331717 w 998239"/>
              <a:gd name="connsiteY152" fmla="*/ 2042063 h 2601565"/>
              <a:gd name="connsiteX153" fmla="*/ 391204 w 998239"/>
              <a:gd name="connsiteY153" fmla="*/ 1933218 h 2601565"/>
              <a:gd name="connsiteX154" fmla="*/ 390156 w 998239"/>
              <a:gd name="connsiteY154" fmla="*/ 1860349 h 2601565"/>
              <a:gd name="connsiteX155" fmla="*/ 396502 w 998239"/>
              <a:gd name="connsiteY155" fmla="*/ 1818105 h 2601565"/>
              <a:gd name="connsiteX156" fmla="*/ 402330 w 998239"/>
              <a:gd name="connsiteY156" fmla="*/ 1747141 h 2601565"/>
              <a:gd name="connsiteX157" fmla="*/ 412844 w 998239"/>
              <a:gd name="connsiteY157" fmla="*/ 1718578 h 2601565"/>
              <a:gd name="connsiteX158" fmla="*/ 421839 w 998239"/>
              <a:gd name="connsiteY158" fmla="*/ 1686822 h 2601565"/>
              <a:gd name="connsiteX159" fmla="*/ 430327 w 998239"/>
              <a:gd name="connsiteY159" fmla="*/ 1651516 h 2601565"/>
              <a:gd name="connsiteX160" fmla="*/ 438181 w 998239"/>
              <a:gd name="connsiteY160" fmla="*/ 1613906 h 2601565"/>
              <a:gd name="connsiteX161" fmla="*/ 444515 w 998239"/>
              <a:gd name="connsiteY161" fmla="*/ 1573279 h 2601565"/>
              <a:gd name="connsiteX162" fmla="*/ 449329 w 998239"/>
              <a:gd name="connsiteY162" fmla="*/ 1531942 h 2601565"/>
              <a:gd name="connsiteX163" fmla="*/ 454016 w 998239"/>
              <a:gd name="connsiteY163" fmla="*/ 1488654 h 2601565"/>
              <a:gd name="connsiteX164" fmla="*/ 457183 w 998239"/>
              <a:gd name="connsiteY164" fmla="*/ 1444833 h 2601565"/>
              <a:gd name="connsiteX165" fmla="*/ 459843 w 998239"/>
              <a:gd name="connsiteY165" fmla="*/ 1399239 h 2601565"/>
              <a:gd name="connsiteX166" fmla="*/ 459843 w 998239"/>
              <a:gd name="connsiteY166" fmla="*/ 1354354 h 2601565"/>
              <a:gd name="connsiteX167" fmla="*/ 459843 w 998239"/>
              <a:gd name="connsiteY167" fmla="*/ 1310001 h 2601565"/>
              <a:gd name="connsiteX168" fmla="*/ 457183 w 998239"/>
              <a:gd name="connsiteY168" fmla="*/ 1265471 h 2601565"/>
              <a:gd name="connsiteX169" fmla="*/ 453509 w 998239"/>
              <a:gd name="connsiteY169" fmla="*/ 1222715 h 2601565"/>
              <a:gd name="connsiteX170" fmla="*/ 448822 w 998239"/>
              <a:gd name="connsiteY170" fmla="*/ 1181023 h 2601565"/>
              <a:gd name="connsiteX171" fmla="*/ 441854 w 998239"/>
              <a:gd name="connsiteY171" fmla="*/ 1140751 h 2601565"/>
              <a:gd name="connsiteX172" fmla="*/ 432353 w 998239"/>
              <a:gd name="connsiteY172" fmla="*/ 1103318 h 2601565"/>
              <a:gd name="connsiteX173" fmla="*/ 421839 w 998239"/>
              <a:gd name="connsiteY173" fmla="*/ 1067835 h 2601565"/>
              <a:gd name="connsiteX174" fmla="*/ 409170 w 998239"/>
              <a:gd name="connsiteY174" fmla="*/ 1036079 h 2601565"/>
              <a:gd name="connsiteX175" fmla="*/ 405274 w 998239"/>
              <a:gd name="connsiteY175" fmla="*/ 1028382 h 2601565"/>
              <a:gd name="connsiteX176" fmla="*/ 325111 w 998239"/>
              <a:gd name="connsiteY176" fmla="*/ 669960 h 2601565"/>
              <a:gd name="connsiteX177" fmla="*/ 324674 w 998239"/>
              <a:gd name="connsiteY177" fmla="*/ 667064 h 2601565"/>
              <a:gd name="connsiteX178" fmla="*/ 321000 w 998239"/>
              <a:gd name="connsiteY178" fmla="*/ 613131 h 2601565"/>
              <a:gd name="connsiteX179" fmla="*/ 317833 w 998239"/>
              <a:gd name="connsiteY179" fmla="*/ 556715 h 2601565"/>
              <a:gd name="connsiteX180" fmla="*/ 317833 w 998239"/>
              <a:gd name="connsiteY180" fmla="*/ 499057 h 2601565"/>
              <a:gd name="connsiteX181" fmla="*/ 319986 w 998239"/>
              <a:gd name="connsiteY181" fmla="*/ 440866 h 2601565"/>
              <a:gd name="connsiteX182" fmla="*/ 324674 w 998239"/>
              <a:gd name="connsiteY182" fmla="*/ 383208 h 2601565"/>
              <a:gd name="connsiteX183" fmla="*/ 331642 w 998239"/>
              <a:gd name="connsiteY183" fmla="*/ 325726 h 2601565"/>
              <a:gd name="connsiteX184" fmla="*/ 338989 w 998239"/>
              <a:gd name="connsiteY184" fmla="*/ 270197 h 2601565"/>
              <a:gd name="connsiteX185" fmla="*/ 349504 w 998239"/>
              <a:gd name="connsiteY185" fmla="*/ 216264 h 2601565"/>
              <a:gd name="connsiteX186" fmla="*/ 362172 w 998239"/>
              <a:gd name="connsiteY186" fmla="*/ 165524 h 2601565"/>
              <a:gd name="connsiteX187" fmla="*/ 375347 w 998239"/>
              <a:gd name="connsiteY187" fmla="*/ 117446 h 2601565"/>
              <a:gd name="connsiteX188" fmla="*/ 390675 w 998239"/>
              <a:gd name="connsiteY188" fmla="*/ 73980 h 2601565"/>
              <a:gd name="connsiteX189" fmla="*/ 407017 w 998239"/>
              <a:gd name="connsiteY189" fmla="*/ 34418 h 2601565"/>
              <a:gd name="connsiteX190" fmla="*/ 426653 w 998239"/>
              <a:gd name="connsiteY190" fmla="*/ 0 h 2601565"/>
              <a:gd name="connsiteX191" fmla="*/ 424499 w 998239"/>
              <a:gd name="connsiteY191" fmla="*/ 8516 h 2601565"/>
              <a:gd name="connsiteX192" fmla="*/ 423485 w 998239"/>
              <a:gd name="connsiteY192" fmla="*/ 14193 h 2601565"/>
              <a:gd name="connsiteX193" fmla="*/ 422345 w 998239"/>
              <a:gd name="connsiteY193" fmla="*/ 17918 h 2601565"/>
              <a:gd name="connsiteX194" fmla="*/ 422345 w 998239"/>
              <a:gd name="connsiteY194" fmla="*/ 20048 h 2601565"/>
              <a:gd name="connsiteX195" fmla="*/ 423485 w 998239"/>
              <a:gd name="connsiteY195" fmla="*/ 21112 h 2601565"/>
              <a:gd name="connsiteX196" fmla="*/ 423485 w 998239"/>
              <a:gd name="connsiteY196" fmla="*/ 22177 h 2601565"/>
              <a:gd name="connsiteX197" fmla="*/ 424499 w 998239"/>
              <a:gd name="connsiteY197" fmla="*/ 22177 h 2601565"/>
              <a:gd name="connsiteX198" fmla="*/ 424499 w 998239"/>
              <a:gd name="connsiteY198" fmla="*/ 23773 h 2601565"/>
              <a:gd name="connsiteX199" fmla="*/ 423485 w 998239"/>
              <a:gd name="connsiteY199" fmla="*/ 26967 h 2601565"/>
              <a:gd name="connsiteX200" fmla="*/ 422345 w 998239"/>
              <a:gd name="connsiteY200" fmla="*/ 31756 h 2601565"/>
              <a:gd name="connsiteX201" fmla="*/ 420825 w 998239"/>
              <a:gd name="connsiteY201" fmla="*/ 39208 h 2601565"/>
              <a:gd name="connsiteX202" fmla="*/ 417658 w 998239"/>
              <a:gd name="connsiteY202" fmla="*/ 49676 h 2601565"/>
              <a:gd name="connsiteX203" fmla="*/ 412844 w 998239"/>
              <a:gd name="connsiteY203" fmla="*/ 64578 h 2601565"/>
              <a:gd name="connsiteX204" fmla="*/ 408157 w 998239"/>
              <a:gd name="connsiteY204" fmla="*/ 82496 h 2601565"/>
              <a:gd name="connsiteX205" fmla="*/ 400683 w 998239"/>
              <a:gd name="connsiteY205" fmla="*/ 105737 h 2601565"/>
              <a:gd name="connsiteX206" fmla="*/ 391815 w 998239"/>
              <a:gd name="connsiteY206" fmla="*/ 133768 h 2601565"/>
              <a:gd name="connsiteX207" fmla="*/ 381174 w 998239"/>
              <a:gd name="connsiteY207" fmla="*/ 177588 h 2601565"/>
              <a:gd name="connsiteX208" fmla="*/ 373826 w 998239"/>
              <a:gd name="connsiteY208" fmla="*/ 224602 h 2601565"/>
              <a:gd name="connsiteX209" fmla="*/ 367999 w 998239"/>
              <a:gd name="connsiteY209" fmla="*/ 272858 h 2601565"/>
              <a:gd name="connsiteX210" fmla="*/ 360145 w 998239"/>
              <a:gd name="connsiteY210" fmla="*/ 324130 h 2601565"/>
              <a:gd name="connsiteX211" fmla="*/ 359005 w 998239"/>
              <a:gd name="connsiteY211" fmla="*/ 335129 h 2601565"/>
              <a:gd name="connsiteX212" fmla="*/ 357484 w 998239"/>
              <a:gd name="connsiteY212" fmla="*/ 351628 h 2601565"/>
              <a:gd name="connsiteX213" fmla="*/ 356344 w 998239"/>
              <a:gd name="connsiteY213" fmla="*/ 369015 h 2601565"/>
              <a:gd name="connsiteX214" fmla="*/ 355331 w 998239"/>
              <a:gd name="connsiteY214" fmla="*/ 387997 h 2601565"/>
              <a:gd name="connsiteX215" fmla="*/ 355331 w 998239"/>
              <a:gd name="connsiteY215" fmla="*/ 407513 h 2601565"/>
              <a:gd name="connsiteX216" fmla="*/ 357484 w 998239"/>
              <a:gd name="connsiteY216" fmla="*/ 425077 h 2601565"/>
              <a:gd name="connsiteX217" fmla="*/ 360145 w 998239"/>
              <a:gd name="connsiteY217" fmla="*/ 440334 h 2601565"/>
              <a:gd name="connsiteX218" fmla="*/ 364832 w 998239"/>
              <a:gd name="connsiteY218" fmla="*/ 450979 h 2601565"/>
              <a:gd name="connsiteX219" fmla="*/ 390168 w 998239"/>
              <a:gd name="connsiteY219" fmla="*/ 448849 h 2601565"/>
              <a:gd name="connsiteX220" fmla="*/ 414997 w 998239"/>
              <a:gd name="connsiteY220" fmla="*/ 440334 h 2601565"/>
              <a:gd name="connsiteX221" fmla="*/ 438687 w 998239"/>
              <a:gd name="connsiteY221" fmla="*/ 426673 h 2601565"/>
              <a:gd name="connsiteX222" fmla="*/ 463010 w 998239"/>
              <a:gd name="connsiteY222" fmla="*/ 407513 h 2601565"/>
              <a:gd name="connsiteX223" fmla="*/ 485179 w 998239"/>
              <a:gd name="connsiteY223" fmla="*/ 385336 h 2601565"/>
              <a:gd name="connsiteX224" fmla="*/ 506842 w 998239"/>
              <a:gd name="connsiteY224" fmla="*/ 358370 h 2601565"/>
              <a:gd name="connsiteX225" fmla="*/ 527364 w 998239"/>
              <a:gd name="connsiteY225" fmla="*/ 329807 h 2601565"/>
              <a:gd name="connsiteX226" fmla="*/ 546367 w 998239"/>
              <a:gd name="connsiteY226" fmla="*/ 299825 h 2601565"/>
              <a:gd name="connsiteX227" fmla="*/ 564862 w 998239"/>
              <a:gd name="connsiteY227" fmla="*/ 268068 h 2601565"/>
              <a:gd name="connsiteX228" fmla="*/ 580697 w 998239"/>
              <a:gd name="connsiteY228" fmla="*/ 235247 h 2601565"/>
              <a:gd name="connsiteX229" fmla="*/ 595519 w 998239"/>
              <a:gd name="connsiteY229" fmla="*/ 203491 h 2601565"/>
              <a:gd name="connsiteX230" fmla="*/ 607680 w 998239"/>
              <a:gd name="connsiteY230" fmla="*/ 172798 h 2601565"/>
              <a:gd name="connsiteX231" fmla="*/ 613508 w 998239"/>
              <a:gd name="connsiteY231" fmla="*/ 172798 h 2601565"/>
              <a:gd name="connsiteX232" fmla="*/ 613508 w 998239"/>
              <a:gd name="connsiteY232" fmla="*/ 175992 h 2601565"/>
              <a:gd name="connsiteX233" fmla="*/ 604006 w 998239"/>
              <a:gd name="connsiteY233" fmla="*/ 206684 h 2601565"/>
              <a:gd name="connsiteX234" fmla="*/ 593365 w 998239"/>
              <a:gd name="connsiteY234" fmla="*/ 238440 h 2601565"/>
              <a:gd name="connsiteX235" fmla="*/ 581837 w 998239"/>
              <a:gd name="connsiteY235" fmla="*/ 269132 h 2601565"/>
              <a:gd name="connsiteX236" fmla="*/ 570183 w 998239"/>
              <a:gd name="connsiteY236" fmla="*/ 298760 h 2601565"/>
              <a:gd name="connsiteX237" fmla="*/ 558021 w 998239"/>
              <a:gd name="connsiteY237" fmla="*/ 327678 h 2601565"/>
              <a:gd name="connsiteX238" fmla="*/ 544339 w 998239"/>
              <a:gd name="connsiteY238" fmla="*/ 354645 h 2601565"/>
              <a:gd name="connsiteX239" fmla="*/ 530025 w 998239"/>
              <a:gd name="connsiteY239" fmla="*/ 380546 h 2601565"/>
              <a:gd name="connsiteX240" fmla="*/ 512669 w 998239"/>
              <a:gd name="connsiteY240" fmla="*/ 404319 h 2601565"/>
              <a:gd name="connsiteX241" fmla="*/ 494680 w 998239"/>
              <a:gd name="connsiteY241" fmla="*/ 427738 h 2601565"/>
              <a:gd name="connsiteX242" fmla="*/ 473524 w 998239"/>
              <a:gd name="connsiteY242" fmla="*/ 446720 h 2601565"/>
              <a:gd name="connsiteX243" fmla="*/ 449329 w 998239"/>
              <a:gd name="connsiteY243" fmla="*/ 464107 h 2601565"/>
              <a:gd name="connsiteX244" fmla="*/ 422345 w 998239"/>
              <a:gd name="connsiteY244" fmla="*/ 479542 h 2601565"/>
              <a:gd name="connsiteX245" fmla="*/ 393842 w 998239"/>
              <a:gd name="connsiteY245" fmla="*/ 491073 h 2601565"/>
              <a:gd name="connsiteX246" fmla="*/ 360145 w 998239"/>
              <a:gd name="connsiteY246" fmla="*/ 499057 h 2601565"/>
              <a:gd name="connsiteX247" fmla="*/ 361158 w 998239"/>
              <a:gd name="connsiteY247" fmla="*/ 554586 h 2601565"/>
              <a:gd name="connsiteX248" fmla="*/ 365845 w 998239"/>
              <a:gd name="connsiteY248" fmla="*/ 607455 h 2601565"/>
              <a:gd name="connsiteX249" fmla="*/ 373826 w 998239"/>
              <a:gd name="connsiteY249" fmla="*/ 657662 h 2601565"/>
              <a:gd name="connsiteX250" fmla="*/ 384341 w 998239"/>
              <a:gd name="connsiteY250" fmla="*/ 705208 h 2601565"/>
              <a:gd name="connsiteX251" fmla="*/ 397516 w 998239"/>
              <a:gd name="connsiteY251" fmla="*/ 750625 h 2601565"/>
              <a:gd name="connsiteX252" fmla="*/ 411831 w 998239"/>
              <a:gd name="connsiteY252" fmla="*/ 794090 h 2601565"/>
              <a:gd name="connsiteX253" fmla="*/ 428172 w 998239"/>
              <a:gd name="connsiteY253" fmla="*/ 835250 h 2601565"/>
              <a:gd name="connsiteX254" fmla="*/ 444515 w 998239"/>
              <a:gd name="connsiteY254" fmla="*/ 875345 h 2601565"/>
              <a:gd name="connsiteX255" fmla="*/ 449329 w 998239"/>
              <a:gd name="connsiteY255" fmla="*/ 884925 h 2601565"/>
              <a:gd name="connsiteX256" fmla="*/ 453509 w 998239"/>
              <a:gd name="connsiteY256" fmla="*/ 896634 h 2601565"/>
              <a:gd name="connsiteX257" fmla="*/ 459336 w 998239"/>
              <a:gd name="connsiteY257" fmla="*/ 909231 h 2601565"/>
              <a:gd name="connsiteX258" fmla="*/ 464657 w 998239"/>
              <a:gd name="connsiteY258" fmla="*/ 922536 h 2601565"/>
              <a:gd name="connsiteX259" fmla="*/ 471498 w 998239"/>
              <a:gd name="connsiteY259" fmla="*/ 935132 h 2601565"/>
              <a:gd name="connsiteX260" fmla="*/ 479352 w 998239"/>
              <a:gd name="connsiteY260" fmla="*/ 945776 h 2601565"/>
              <a:gd name="connsiteX261" fmla="*/ 488853 w 998239"/>
              <a:gd name="connsiteY261" fmla="*/ 955180 h 2601565"/>
              <a:gd name="connsiteX262" fmla="*/ 499494 w 998239"/>
              <a:gd name="connsiteY262" fmla="*/ 962099 h 2601565"/>
              <a:gd name="connsiteX263" fmla="*/ 512163 w 998239"/>
              <a:gd name="connsiteY263" fmla="*/ 964760 h 2601565"/>
              <a:gd name="connsiteX264" fmla="*/ 525338 w 998239"/>
              <a:gd name="connsiteY264" fmla="*/ 964228 h 2601565"/>
              <a:gd name="connsiteX265" fmla="*/ 549027 w 998239"/>
              <a:gd name="connsiteY265" fmla="*/ 956244 h 2601565"/>
              <a:gd name="connsiteX266" fmla="*/ 570183 w 998239"/>
              <a:gd name="connsiteY266" fmla="*/ 943116 h 2601565"/>
              <a:gd name="connsiteX267" fmla="*/ 590705 w 998239"/>
              <a:gd name="connsiteY267" fmla="*/ 926617 h 2601565"/>
              <a:gd name="connsiteX268" fmla="*/ 607680 w 998239"/>
              <a:gd name="connsiteY268" fmla="*/ 907101 h 2601565"/>
              <a:gd name="connsiteX269" fmla="*/ 624022 w 998239"/>
              <a:gd name="connsiteY269" fmla="*/ 885989 h 2601565"/>
              <a:gd name="connsiteX270" fmla="*/ 639350 w 998239"/>
              <a:gd name="connsiteY270" fmla="*/ 863813 h 2601565"/>
              <a:gd name="connsiteX271" fmla="*/ 653032 w 998239"/>
              <a:gd name="connsiteY271" fmla="*/ 842701 h 2601565"/>
              <a:gd name="connsiteX272" fmla="*/ 664687 w 998239"/>
              <a:gd name="connsiteY272" fmla="*/ 822476 h 2601565"/>
              <a:gd name="connsiteX273" fmla="*/ 690530 w 998239"/>
              <a:gd name="connsiteY273" fmla="*/ 776527 h 2601565"/>
              <a:gd name="connsiteX274" fmla="*/ 715359 w 998239"/>
              <a:gd name="connsiteY274" fmla="*/ 724723 h 2601565"/>
              <a:gd name="connsiteX275" fmla="*/ 740189 w 998239"/>
              <a:gd name="connsiteY275" fmla="*/ 668129 h 2601565"/>
              <a:gd name="connsiteX276" fmla="*/ 763372 w 998239"/>
              <a:gd name="connsiteY276" fmla="*/ 606390 h 2601565"/>
              <a:gd name="connsiteX277" fmla="*/ 784528 w 998239"/>
              <a:gd name="connsiteY277" fmla="*/ 541280 h 2601565"/>
              <a:gd name="connsiteX278" fmla="*/ 803530 w 998239"/>
              <a:gd name="connsiteY278" fmla="*/ 472090 h 2601565"/>
              <a:gd name="connsiteX279" fmla="*/ 820886 w 998239"/>
              <a:gd name="connsiteY279" fmla="*/ 399707 h 2601565"/>
              <a:gd name="connsiteX280" fmla="*/ 833553 w 998239"/>
              <a:gd name="connsiteY280" fmla="*/ 324662 h 2601565"/>
              <a:gd name="connsiteX281" fmla="*/ 843055 w 998239"/>
              <a:gd name="connsiteY281" fmla="*/ 247843 h 2601565"/>
              <a:gd name="connsiteX282" fmla="*/ 848882 w 998239"/>
              <a:gd name="connsiteY282" fmla="*/ 169250 h 2601565"/>
              <a:gd name="connsiteX283" fmla="*/ 853569 w 998239"/>
              <a:gd name="connsiteY283" fmla="*/ 172798 h 2601565"/>
              <a:gd name="connsiteX284" fmla="*/ 857370 w 998239"/>
              <a:gd name="connsiteY284" fmla="*/ 181846 h 2601565"/>
              <a:gd name="connsiteX285" fmla="*/ 860537 w 998239"/>
              <a:gd name="connsiteY285" fmla="*/ 195152 h 2601565"/>
              <a:gd name="connsiteX286" fmla="*/ 862057 w 998239"/>
              <a:gd name="connsiteY286" fmla="*/ 212538 h 2601565"/>
              <a:gd name="connsiteX287" fmla="*/ 863070 w 998239"/>
              <a:gd name="connsiteY287" fmla="*/ 232586 h 2601565"/>
              <a:gd name="connsiteX288" fmla="*/ 863070 w 998239"/>
              <a:gd name="connsiteY288" fmla="*/ 255827 h 2601565"/>
              <a:gd name="connsiteX289" fmla="*/ 863070 w 998239"/>
              <a:gd name="connsiteY289" fmla="*/ 280664 h 2601565"/>
              <a:gd name="connsiteX290" fmla="*/ 862057 w 998239"/>
              <a:gd name="connsiteY290" fmla="*/ 307630 h 2601565"/>
              <a:gd name="connsiteX291" fmla="*/ 860537 w 998239"/>
              <a:gd name="connsiteY291" fmla="*/ 335129 h 2601565"/>
              <a:gd name="connsiteX292" fmla="*/ 858383 w 998239"/>
              <a:gd name="connsiteY292" fmla="*/ 363160 h 2601565"/>
              <a:gd name="connsiteX293" fmla="*/ 855216 w 998239"/>
              <a:gd name="connsiteY293" fmla="*/ 391191 h 2601565"/>
              <a:gd name="connsiteX294" fmla="*/ 853569 w 998239"/>
              <a:gd name="connsiteY294" fmla="*/ 418157 h 2601565"/>
              <a:gd name="connsiteX295" fmla="*/ 850402 w 998239"/>
              <a:gd name="connsiteY295" fmla="*/ 442995 h 2601565"/>
              <a:gd name="connsiteX296" fmla="*/ 847869 w 998239"/>
              <a:gd name="connsiteY296" fmla="*/ 466236 h 2601565"/>
              <a:gd name="connsiteX297" fmla="*/ 844701 w 998239"/>
              <a:gd name="connsiteY297" fmla="*/ 486283 h 2601565"/>
              <a:gd name="connsiteX298" fmla="*/ 842041 w 998239"/>
              <a:gd name="connsiteY298" fmla="*/ 502782 h 2601565"/>
              <a:gd name="connsiteX299" fmla="*/ 839888 w 998239"/>
              <a:gd name="connsiteY299" fmla="*/ 515910 h 2601565"/>
              <a:gd name="connsiteX300" fmla="*/ 801883 w 998239"/>
              <a:gd name="connsiteY300" fmla="*/ 666000 h 2601565"/>
              <a:gd name="connsiteX301" fmla="*/ 832540 w 998239"/>
              <a:gd name="connsiteY301" fmla="*/ 662984 h 2601565"/>
              <a:gd name="connsiteX302" fmla="*/ 861044 w 998239"/>
              <a:gd name="connsiteY302" fmla="*/ 655533 h 2601565"/>
              <a:gd name="connsiteX303" fmla="*/ 887900 w 998239"/>
              <a:gd name="connsiteY303" fmla="*/ 644888 h 2601565"/>
              <a:gd name="connsiteX304" fmla="*/ 913743 w 998239"/>
              <a:gd name="connsiteY304" fmla="*/ 631228 h 2601565"/>
              <a:gd name="connsiteX305" fmla="*/ 937052 w 998239"/>
              <a:gd name="connsiteY305" fmla="*/ 615793 h 2601565"/>
              <a:gd name="connsiteX306" fmla="*/ 958081 w 998239"/>
              <a:gd name="connsiteY306" fmla="*/ 598939 h 2601565"/>
              <a:gd name="connsiteX307" fmla="*/ 978224 w 998239"/>
              <a:gd name="connsiteY307" fmla="*/ 581553 h 2601565"/>
              <a:gd name="connsiteX308" fmla="*/ 996719 w 998239"/>
              <a:gd name="connsiteY308" fmla="*/ 565054 h 2601565"/>
              <a:gd name="connsiteX309" fmla="*/ 998239 w 998239"/>
              <a:gd name="connsiteY309" fmla="*/ 573037 h 2601565"/>
              <a:gd name="connsiteX310" fmla="*/ 981391 w 998239"/>
              <a:gd name="connsiteY310" fmla="*/ 598939 h 2601565"/>
              <a:gd name="connsiteX311" fmla="*/ 960742 w 998239"/>
              <a:gd name="connsiteY311" fmla="*/ 623776 h 2601565"/>
              <a:gd name="connsiteX312" fmla="*/ 935912 w 998239"/>
              <a:gd name="connsiteY312" fmla="*/ 645953 h 2601565"/>
              <a:gd name="connsiteX313" fmla="*/ 908042 w 998239"/>
              <a:gd name="connsiteY313" fmla="*/ 666000 h 2601565"/>
              <a:gd name="connsiteX314" fmla="*/ 878399 w 998239"/>
              <a:gd name="connsiteY314" fmla="*/ 684096 h 2601565"/>
              <a:gd name="connsiteX315" fmla="*/ 846728 w 998239"/>
              <a:gd name="connsiteY315" fmla="*/ 699886 h 2601565"/>
              <a:gd name="connsiteX316" fmla="*/ 814044 w 998239"/>
              <a:gd name="connsiteY316" fmla="*/ 712127 h 2601565"/>
              <a:gd name="connsiteX317" fmla="*/ 780728 w 998239"/>
              <a:gd name="connsiteY317" fmla="*/ 720997 h 2601565"/>
              <a:gd name="connsiteX318" fmla="*/ 773886 w 998239"/>
              <a:gd name="connsiteY318" fmla="*/ 742287 h 2601565"/>
              <a:gd name="connsiteX319" fmla="*/ 764385 w 998239"/>
              <a:gd name="connsiteY319" fmla="*/ 767124 h 2601565"/>
              <a:gd name="connsiteX320" fmla="*/ 753871 w 998239"/>
              <a:gd name="connsiteY320" fmla="*/ 793026 h 2601565"/>
              <a:gd name="connsiteX321" fmla="*/ 740189 w 998239"/>
              <a:gd name="connsiteY321" fmla="*/ 821057 h 2601565"/>
              <a:gd name="connsiteX322" fmla="*/ 725874 w 998239"/>
              <a:gd name="connsiteY322" fmla="*/ 850507 h 2601565"/>
              <a:gd name="connsiteX323" fmla="*/ 710546 w 998239"/>
              <a:gd name="connsiteY323" fmla="*/ 879603 h 2601565"/>
              <a:gd name="connsiteX324" fmla="*/ 705253 w 998239"/>
              <a:gd name="connsiteY324" fmla="*/ 888509 h 2601565"/>
              <a:gd name="connsiteX325" fmla="*/ 657504 w 998239"/>
              <a:gd name="connsiteY325" fmla="*/ 965731 h 2601565"/>
              <a:gd name="connsiteX326" fmla="*/ 646192 w 998239"/>
              <a:gd name="connsiteY326" fmla="*/ 981082 h 2601565"/>
              <a:gd name="connsiteX327" fmla="*/ 631877 w 998239"/>
              <a:gd name="connsiteY327" fmla="*/ 1000774 h 2601565"/>
              <a:gd name="connsiteX328" fmla="*/ 618195 w 998239"/>
              <a:gd name="connsiteY328" fmla="*/ 1014967 h 2601565"/>
              <a:gd name="connsiteX329" fmla="*/ 620348 w 998239"/>
              <a:gd name="connsiteY329" fmla="*/ 1025612 h 2601565"/>
              <a:gd name="connsiteX0" fmla="*/ 598179 w 998239"/>
              <a:gd name="connsiteY0" fmla="*/ 1179427 h 2601565"/>
              <a:gd name="connsiteX1" fmla="*/ 587538 w 998239"/>
              <a:gd name="connsiteY1" fmla="*/ 1212780 h 2601565"/>
              <a:gd name="connsiteX2" fmla="*/ 579177 w 998239"/>
              <a:gd name="connsiteY2" fmla="*/ 1247552 h 2601565"/>
              <a:gd name="connsiteX3" fmla="*/ 574363 w 998239"/>
              <a:gd name="connsiteY3" fmla="*/ 1283035 h 2601565"/>
              <a:gd name="connsiteX4" fmla="*/ 572336 w 998239"/>
              <a:gd name="connsiteY4" fmla="*/ 1320468 h 2601565"/>
              <a:gd name="connsiteX5" fmla="*/ 571196 w 998239"/>
              <a:gd name="connsiteY5" fmla="*/ 1358079 h 2601565"/>
              <a:gd name="connsiteX6" fmla="*/ 572336 w 998239"/>
              <a:gd name="connsiteY6" fmla="*/ 1395691 h 2601565"/>
              <a:gd name="connsiteX7" fmla="*/ 574363 w 998239"/>
              <a:gd name="connsiteY7" fmla="*/ 1434189 h 2601565"/>
              <a:gd name="connsiteX8" fmla="*/ 577023 w 998239"/>
              <a:gd name="connsiteY8" fmla="*/ 1472331 h 2601565"/>
              <a:gd name="connsiteX9" fmla="*/ 580190 w 998239"/>
              <a:gd name="connsiteY9" fmla="*/ 1509765 h 2601565"/>
              <a:gd name="connsiteX10" fmla="*/ 580697 w 998239"/>
              <a:gd name="connsiteY10" fmla="*/ 1564763 h 2601565"/>
              <a:gd name="connsiteX11" fmla="*/ 578037 w 998239"/>
              <a:gd name="connsiteY11" fmla="*/ 1619760 h 2601565"/>
              <a:gd name="connsiteX12" fmla="*/ 573350 w 998239"/>
              <a:gd name="connsiteY12" fmla="*/ 1672629 h 2601565"/>
              <a:gd name="connsiteX13" fmla="*/ 567522 w 998239"/>
              <a:gd name="connsiteY13" fmla="*/ 1724432 h 2601565"/>
              <a:gd name="connsiteX14" fmla="*/ 564474 w 998239"/>
              <a:gd name="connsiteY14" fmla="*/ 1798067 h 2601565"/>
              <a:gd name="connsiteX15" fmla="*/ 565843 w 998239"/>
              <a:gd name="connsiteY15" fmla="*/ 1798067 h 2601565"/>
              <a:gd name="connsiteX16" fmla="*/ 596167 w 998239"/>
              <a:gd name="connsiteY16" fmla="*/ 2004317 h 2601565"/>
              <a:gd name="connsiteX17" fmla="*/ 614772 w 998239"/>
              <a:gd name="connsiteY17" fmla="*/ 2015335 h 2601565"/>
              <a:gd name="connsiteX18" fmla="*/ 633212 w 998239"/>
              <a:gd name="connsiteY18" fmla="*/ 2026005 h 2601565"/>
              <a:gd name="connsiteX19" fmla="*/ 649037 w 998239"/>
              <a:gd name="connsiteY19" fmla="*/ 2036824 h 2601565"/>
              <a:gd name="connsiteX20" fmla="*/ 682546 w 998239"/>
              <a:gd name="connsiteY20" fmla="*/ 2063750 h 2601565"/>
              <a:gd name="connsiteX21" fmla="*/ 712427 w 998239"/>
              <a:gd name="connsiteY21" fmla="*/ 2092373 h 2601565"/>
              <a:gd name="connsiteX22" fmla="*/ 738220 w 998239"/>
              <a:gd name="connsiteY22" fmla="*/ 2120464 h 2601565"/>
              <a:gd name="connsiteX23" fmla="*/ 761610 w 998239"/>
              <a:gd name="connsiteY23" fmla="*/ 2148686 h 2601565"/>
              <a:gd name="connsiteX24" fmla="*/ 783089 w 998239"/>
              <a:gd name="connsiteY24" fmla="*/ 2177264 h 2601565"/>
              <a:gd name="connsiteX25" fmla="*/ 803347 w 998239"/>
              <a:gd name="connsiteY25" fmla="*/ 2204774 h 2601565"/>
              <a:gd name="connsiteX26" fmla="*/ 821429 w 998239"/>
              <a:gd name="connsiteY26" fmla="*/ 2231393 h 2601565"/>
              <a:gd name="connsiteX27" fmla="*/ 812873 w 998239"/>
              <a:gd name="connsiteY27" fmla="*/ 2236092 h 2601565"/>
              <a:gd name="connsiteX28" fmla="*/ 783805 w 998239"/>
              <a:gd name="connsiteY28" fmla="*/ 2203301 h 2601565"/>
              <a:gd name="connsiteX29" fmla="*/ 753719 w 998239"/>
              <a:gd name="connsiteY29" fmla="*/ 2172059 h 2601565"/>
              <a:gd name="connsiteX30" fmla="*/ 722647 w 998239"/>
              <a:gd name="connsiteY30" fmla="*/ 2142999 h 2601565"/>
              <a:gd name="connsiteX31" fmla="*/ 690330 w 998239"/>
              <a:gd name="connsiteY31" fmla="*/ 2116510 h 2601565"/>
              <a:gd name="connsiteX32" fmla="*/ 655982 w 998239"/>
              <a:gd name="connsiteY32" fmla="*/ 2093118 h 2601565"/>
              <a:gd name="connsiteX33" fmla="*/ 620297 w 998239"/>
              <a:gd name="connsiteY33" fmla="*/ 2072215 h 2601565"/>
              <a:gd name="connsiteX34" fmla="*/ 583862 w 998239"/>
              <a:gd name="connsiteY34" fmla="*/ 2054108 h 2601565"/>
              <a:gd name="connsiteX35" fmla="*/ 545427 w 998239"/>
              <a:gd name="connsiteY35" fmla="*/ 2040553 h 2601565"/>
              <a:gd name="connsiteX36" fmla="*/ 511522 w 998239"/>
              <a:gd name="connsiteY36" fmla="*/ 2221026 h 2601565"/>
              <a:gd name="connsiteX37" fmla="*/ 546020 w 998239"/>
              <a:gd name="connsiteY37" fmla="*/ 2245768 h 2601565"/>
              <a:gd name="connsiteX38" fmla="*/ 576539 w 998239"/>
              <a:gd name="connsiteY38" fmla="*/ 2272514 h 2601565"/>
              <a:gd name="connsiteX39" fmla="*/ 601206 w 998239"/>
              <a:gd name="connsiteY39" fmla="*/ 2299617 h 2601565"/>
              <a:gd name="connsiteX40" fmla="*/ 620912 w 998239"/>
              <a:gd name="connsiteY40" fmla="*/ 2328269 h 2601565"/>
              <a:gd name="connsiteX41" fmla="*/ 635746 w 998239"/>
              <a:gd name="connsiteY41" fmla="*/ 2357733 h 2601565"/>
              <a:gd name="connsiteX42" fmla="*/ 645162 w 998239"/>
              <a:gd name="connsiteY42" fmla="*/ 2386515 h 2601565"/>
              <a:gd name="connsiteX43" fmla="*/ 649446 w 998239"/>
              <a:gd name="connsiteY43" fmla="*/ 2415678 h 2601565"/>
              <a:gd name="connsiteX44" fmla="*/ 648196 w 998239"/>
              <a:gd name="connsiteY44" fmla="*/ 2444260 h 2601565"/>
              <a:gd name="connsiteX45" fmla="*/ 641984 w 998239"/>
              <a:gd name="connsiteY45" fmla="*/ 2470935 h 2601565"/>
              <a:gd name="connsiteX46" fmla="*/ 637257 w 998239"/>
              <a:gd name="connsiteY46" fmla="*/ 2472280 h 2601565"/>
              <a:gd name="connsiteX47" fmla="*/ 635317 w 998239"/>
              <a:gd name="connsiteY47" fmla="*/ 2465092 h 2601565"/>
              <a:gd name="connsiteX48" fmla="*/ 641087 w 998239"/>
              <a:gd name="connsiteY48" fmla="*/ 2449008 h 2601565"/>
              <a:gd name="connsiteX49" fmla="*/ 641384 w 998239"/>
              <a:gd name="connsiteY49" fmla="*/ 2430972 h 2601565"/>
              <a:gd name="connsiteX50" fmla="*/ 639215 w 998239"/>
              <a:gd name="connsiteY50" fmla="*/ 2410982 h 2601565"/>
              <a:gd name="connsiteX51" fmla="*/ 632287 w 998239"/>
              <a:gd name="connsiteY51" fmla="*/ 2390884 h 2601565"/>
              <a:gd name="connsiteX52" fmla="*/ 621944 w 998239"/>
              <a:gd name="connsiteY52" fmla="*/ 2369828 h 2601565"/>
              <a:gd name="connsiteX53" fmla="*/ 609133 w 998239"/>
              <a:gd name="connsiteY53" fmla="*/ 2349453 h 2601565"/>
              <a:gd name="connsiteX54" fmla="*/ 593107 w 998239"/>
              <a:gd name="connsiteY54" fmla="*/ 2329922 h 2601565"/>
              <a:gd name="connsiteX55" fmla="*/ 574242 w 998239"/>
              <a:gd name="connsiteY55" fmla="*/ 2311561 h 2601565"/>
              <a:gd name="connsiteX56" fmla="*/ 554736 w 998239"/>
              <a:gd name="connsiteY56" fmla="*/ 2295077 h 2601565"/>
              <a:gd name="connsiteX57" fmla="*/ 542732 w 998239"/>
              <a:gd name="connsiteY57" fmla="*/ 2286998 h 2601565"/>
              <a:gd name="connsiteX58" fmla="*/ 533341 w 998239"/>
              <a:gd name="connsiteY58" fmla="*/ 2278769 h 2601565"/>
              <a:gd name="connsiteX59" fmla="*/ 523778 w 998239"/>
              <a:gd name="connsiteY59" fmla="*/ 2272829 h 2601565"/>
              <a:gd name="connsiteX60" fmla="*/ 514151 w 998239"/>
              <a:gd name="connsiteY60" fmla="*/ 2267440 h 2601565"/>
              <a:gd name="connsiteX61" fmla="*/ 503656 w 998239"/>
              <a:gd name="connsiteY61" fmla="*/ 2264952 h 2601565"/>
              <a:gd name="connsiteX62" fmla="*/ 491006 w 998239"/>
              <a:gd name="connsiteY62" fmla="*/ 2308954 h 2601565"/>
              <a:gd name="connsiteX63" fmla="*/ 476330 w 998239"/>
              <a:gd name="connsiteY63" fmla="*/ 2349959 h 2601565"/>
              <a:gd name="connsiteX64" fmla="*/ 459509 w 998239"/>
              <a:gd name="connsiteY64" fmla="*/ 2391527 h 2601565"/>
              <a:gd name="connsiteX65" fmla="*/ 439580 w 998239"/>
              <a:gd name="connsiteY65" fmla="*/ 2432199 h 2601565"/>
              <a:gd name="connsiteX66" fmla="*/ 416585 w 998239"/>
              <a:gd name="connsiteY66" fmla="*/ 2475063 h 2601565"/>
              <a:gd name="connsiteX67" fmla="*/ 389961 w 998239"/>
              <a:gd name="connsiteY67" fmla="*/ 2519626 h 2601565"/>
              <a:gd name="connsiteX68" fmla="*/ 384223 w 998239"/>
              <a:gd name="connsiteY68" fmla="*/ 2526793 h 2601565"/>
              <a:gd name="connsiteX69" fmla="*/ 377695 w 998239"/>
              <a:gd name="connsiteY69" fmla="*/ 2537945 h 2601565"/>
              <a:gd name="connsiteX70" fmla="*/ 368996 w 998239"/>
              <a:gd name="connsiteY70" fmla="*/ 2549023 h 2601565"/>
              <a:gd name="connsiteX71" fmla="*/ 360933 w 998239"/>
              <a:gd name="connsiteY71" fmla="*/ 2560863 h 2601565"/>
              <a:gd name="connsiteX72" fmla="*/ 351567 w 998239"/>
              <a:gd name="connsiteY72" fmla="*/ 2573185 h 2601565"/>
              <a:gd name="connsiteX73" fmla="*/ 341532 w 998239"/>
              <a:gd name="connsiteY73" fmla="*/ 2583296 h 2601565"/>
              <a:gd name="connsiteX74" fmla="*/ 331557 w 998239"/>
              <a:gd name="connsiteY74" fmla="*/ 2592037 h 2601565"/>
              <a:gd name="connsiteX75" fmla="*/ 321124 w 998239"/>
              <a:gd name="connsiteY75" fmla="*/ 2598545 h 2601565"/>
              <a:gd name="connsiteX76" fmla="*/ 312044 w 998239"/>
              <a:gd name="connsiteY76" fmla="*/ 2601565 h 2601565"/>
              <a:gd name="connsiteX77" fmla="*/ 309960 w 998239"/>
              <a:gd name="connsiteY77" fmla="*/ 2597301 h 2601565"/>
              <a:gd name="connsiteX78" fmla="*/ 342120 w 998239"/>
              <a:gd name="connsiteY78" fmla="*/ 2563687 h 2601565"/>
              <a:gd name="connsiteX79" fmla="*/ 370336 w 998239"/>
              <a:gd name="connsiteY79" fmla="*/ 2526618 h 2601565"/>
              <a:gd name="connsiteX80" fmla="*/ 394287 w 998239"/>
              <a:gd name="connsiteY80" fmla="*/ 2487031 h 2601565"/>
              <a:gd name="connsiteX81" fmla="*/ 413201 w 998239"/>
              <a:gd name="connsiteY81" fmla="*/ 2447908 h 2601565"/>
              <a:gd name="connsiteX82" fmla="*/ 428806 w 998239"/>
              <a:gd name="connsiteY82" fmla="*/ 2409545 h 2601565"/>
              <a:gd name="connsiteX83" fmla="*/ 435216 w 998239"/>
              <a:gd name="connsiteY83" fmla="*/ 2381215 h 2601565"/>
              <a:gd name="connsiteX84" fmla="*/ 437508 w 998239"/>
              <a:gd name="connsiteY84" fmla="*/ 2382004 h 2601565"/>
              <a:gd name="connsiteX85" fmla="*/ 438204 w 998239"/>
              <a:gd name="connsiteY85" fmla="*/ 2381394 h 2601565"/>
              <a:gd name="connsiteX86" fmla="*/ 438054 w 998239"/>
              <a:gd name="connsiteY86" fmla="*/ 2380044 h 2601565"/>
              <a:gd name="connsiteX87" fmla="*/ 437652 w 998239"/>
              <a:gd name="connsiteY87" fmla="*/ 2379080 h 2601565"/>
              <a:gd name="connsiteX88" fmla="*/ 436750 w 998239"/>
              <a:gd name="connsiteY88" fmla="*/ 2377071 h 2601565"/>
              <a:gd name="connsiteX89" fmla="*/ 437767 w 998239"/>
              <a:gd name="connsiteY89" fmla="*/ 2375523 h 2601565"/>
              <a:gd name="connsiteX90" fmla="*/ 437711 w 998239"/>
              <a:gd name="connsiteY90" fmla="*/ 2374255 h 2601565"/>
              <a:gd name="connsiteX91" fmla="*/ 438004 w 998239"/>
              <a:gd name="connsiteY91" fmla="*/ 2372682 h 2601565"/>
              <a:gd name="connsiteX92" fmla="*/ 437308 w 998239"/>
              <a:gd name="connsiteY92" fmla="*/ 2373292 h 2601565"/>
              <a:gd name="connsiteX93" fmla="*/ 437711 w 998239"/>
              <a:gd name="connsiteY93" fmla="*/ 2374255 h 2601565"/>
              <a:gd name="connsiteX94" fmla="*/ 435216 w 998239"/>
              <a:gd name="connsiteY94" fmla="*/ 2381215 h 2601565"/>
              <a:gd name="connsiteX95" fmla="*/ 419562 w 998239"/>
              <a:gd name="connsiteY95" fmla="*/ 2378474 h 2601565"/>
              <a:gd name="connsiteX96" fmla="*/ 399876 w 998239"/>
              <a:gd name="connsiteY96" fmla="*/ 2379925 h 2601565"/>
              <a:gd name="connsiteX97" fmla="*/ 378919 w 998239"/>
              <a:gd name="connsiteY97" fmla="*/ 2383310 h 2601565"/>
              <a:gd name="connsiteX98" fmla="*/ 355837 w 998239"/>
              <a:gd name="connsiteY98" fmla="*/ 2389713 h 2601565"/>
              <a:gd name="connsiteX99" fmla="*/ 331860 w 998239"/>
              <a:gd name="connsiteY99" fmla="*/ 2398379 h 2601565"/>
              <a:gd name="connsiteX100" fmla="*/ 307564 w 998239"/>
              <a:gd name="connsiteY100" fmla="*/ 2407986 h 2601565"/>
              <a:gd name="connsiteX101" fmla="*/ 283791 w 998239"/>
              <a:gd name="connsiteY101" fmla="*/ 2419271 h 2601565"/>
              <a:gd name="connsiteX102" fmla="*/ 261091 w 998239"/>
              <a:gd name="connsiteY102" fmla="*/ 2430275 h 2601565"/>
              <a:gd name="connsiteX103" fmla="*/ 258707 w 998239"/>
              <a:gd name="connsiteY103" fmla="*/ 2431515 h 2601565"/>
              <a:gd name="connsiteX104" fmla="*/ 264907 w 998239"/>
              <a:gd name="connsiteY104" fmla="*/ 2418233 h 2601565"/>
              <a:gd name="connsiteX105" fmla="*/ 283331 w 998239"/>
              <a:gd name="connsiteY105" fmla="*/ 2403215 h 2601565"/>
              <a:gd name="connsiteX106" fmla="*/ 306269 w 998239"/>
              <a:gd name="connsiteY106" fmla="*/ 2389370 h 2601565"/>
              <a:gd name="connsiteX107" fmla="*/ 330709 w 998239"/>
              <a:gd name="connsiteY107" fmla="*/ 2376839 h 2601565"/>
              <a:gd name="connsiteX108" fmla="*/ 356078 w 998239"/>
              <a:gd name="connsiteY108" fmla="*/ 2366953 h 2601565"/>
              <a:gd name="connsiteX109" fmla="*/ 384546 w 998239"/>
              <a:gd name="connsiteY109" fmla="*/ 2359782 h 2601565"/>
              <a:gd name="connsiteX110" fmla="*/ 448037 w 998239"/>
              <a:gd name="connsiteY110" fmla="*/ 2345291 h 2601565"/>
              <a:gd name="connsiteX111" fmla="*/ 456052 w 998239"/>
              <a:gd name="connsiteY111" fmla="*/ 2295805 h 2601565"/>
              <a:gd name="connsiteX112" fmla="*/ 459891 w 998239"/>
              <a:gd name="connsiteY112" fmla="*/ 2246520 h 2601565"/>
              <a:gd name="connsiteX113" fmla="*/ 459547 w 998239"/>
              <a:gd name="connsiteY113" fmla="*/ 2196621 h 2601565"/>
              <a:gd name="connsiteX114" fmla="*/ 455007 w 998239"/>
              <a:gd name="connsiteY114" fmla="*/ 2147109 h 2601565"/>
              <a:gd name="connsiteX115" fmla="*/ 414605 w 998239"/>
              <a:gd name="connsiteY115" fmla="*/ 1999908 h 2601565"/>
              <a:gd name="connsiteX116" fmla="*/ 392039 w 998239"/>
              <a:gd name="connsiteY116" fmla="*/ 2033339 h 2601565"/>
              <a:gd name="connsiteX117" fmla="*/ 351498 w 998239"/>
              <a:gd name="connsiteY117" fmla="*/ 2087417 h 2601565"/>
              <a:gd name="connsiteX118" fmla="*/ 308424 w 998239"/>
              <a:gd name="connsiteY118" fmla="*/ 2139893 h 2601565"/>
              <a:gd name="connsiteX119" fmla="*/ 266098 w 998239"/>
              <a:gd name="connsiteY119" fmla="*/ 2190203 h 2601565"/>
              <a:gd name="connsiteX120" fmla="*/ 221074 w 998239"/>
              <a:gd name="connsiteY120" fmla="*/ 2236952 h 2601565"/>
              <a:gd name="connsiteX121" fmla="*/ 175500 w 998239"/>
              <a:gd name="connsiteY121" fmla="*/ 2279195 h 2601565"/>
              <a:gd name="connsiteX122" fmla="*/ 130958 w 998239"/>
              <a:gd name="connsiteY122" fmla="*/ 2318489 h 2601565"/>
              <a:gd name="connsiteX123" fmla="*/ 86731 w 998239"/>
              <a:gd name="connsiteY123" fmla="*/ 2351876 h 2601565"/>
              <a:gd name="connsiteX124" fmla="*/ 43708 w 998239"/>
              <a:gd name="connsiteY124" fmla="*/ 2380769 h 2601565"/>
              <a:gd name="connsiteX125" fmla="*/ 0 w 998239"/>
              <a:gd name="connsiteY125" fmla="*/ 2402513 h 2601565"/>
              <a:gd name="connsiteX126" fmla="*/ 7680 w 998239"/>
              <a:gd name="connsiteY126" fmla="*/ 2395440 h 2601565"/>
              <a:gd name="connsiteX127" fmla="*/ 12312 w 998239"/>
              <a:gd name="connsiteY127" fmla="*/ 2390461 h 2601565"/>
              <a:gd name="connsiteX128" fmla="*/ 15901 w 998239"/>
              <a:gd name="connsiteY128" fmla="*/ 2387490 h 2601565"/>
              <a:gd name="connsiteX129" fmla="*/ 17197 w 998239"/>
              <a:gd name="connsiteY129" fmla="*/ 2385386 h 2601565"/>
              <a:gd name="connsiteX130" fmla="*/ 16525 w 998239"/>
              <a:gd name="connsiteY130" fmla="*/ 2383620 h 2601565"/>
              <a:gd name="connsiteX131" fmla="*/ 17174 w 998239"/>
              <a:gd name="connsiteY131" fmla="*/ 2382567 h 2601565"/>
              <a:gd name="connsiteX132" fmla="*/ 15999 w 998239"/>
              <a:gd name="connsiteY132" fmla="*/ 2381933 h 2601565"/>
              <a:gd name="connsiteX133" fmla="*/ 16971 w 998239"/>
              <a:gd name="connsiteY133" fmla="*/ 2380354 h 2601565"/>
              <a:gd name="connsiteX134" fmla="*/ 20090 w 998239"/>
              <a:gd name="connsiteY134" fmla="*/ 2377830 h 2601565"/>
              <a:gd name="connsiteX135" fmla="*/ 24327 w 998239"/>
              <a:gd name="connsiteY135" fmla="*/ 2373807 h 2601565"/>
              <a:gd name="connsiteX136" fmla="*/ 30627 w 998239"/>
              <a:gd name="connsiteY136" fmla="*/ 2367391 h 2601565"/>
              <a:gd name="connsiteX137" fmla="*/ 40670 w 998239"/>
              <a:gd name="connsiteY137" fmla="*/ 2359024 h 2601565"/>
              <a:gd name="connsiteX138" fmla="*/ 55321 w 998239"/>
              <a:gd name="connsiteY138" fmla="*/ 2347300 h 2601565"/>
              <a:gd name="connsiteX139" fmla="*/ 71663 w 998239"/>
              <a:gd name="connsiteY139" fmla="*/ 2332515 h 2601565"/>
              <a:gd name="connsiteX140" fmla="*/ 94475 w 998239"/>
              <a:gd name="connsiteY140" fmla="*/ 2314213 h 2601565"/>
              <a:gd name="connsiteX141" fmla="*/ 121818 w 998239"/>
              <a:gd name="connsiteY141" fmla="*/ 2292046 h 2601565"/>
              <a:gd name="connsiteX142" fmla="*/ 160830 w 998239"/>
              <a:gd name="connsiteY142" fmla="*/ 2255375 h 2601565"/>
              <a:gd name="connsiteX143" fmla="*/ 197971 w 998239"/>
              <a:gd name="connsiteY143" fmla="*/ 2213486 h 2601565"/>
              <a:gd name="connsiteX144" fmla="*/ 234107 w 998239"/>
              <a:gd name="connsiteY144" fmla="*/ 2169419 h 2601565"/>
              <a:gd name="connsiteX145" fmla="*/ 274428 w 998239"/>
              <a:gd name="connsiteY145" fmla="*/ 2123636 h 2601565"/>
              <a:gd name="connsiteX146" fmla="*/ 282447 w 998239"/>
              <a:gd name="connsiteY146" fmla="*/ 2113474 h 2601565"/>
              <a:gd name="connsiteX147" fmla="*/ 294255 w 998239"/>
              <a:gd name="connsiteY147" fmla="*/ 2098111 h 2601565"/>
              <a:gd name="connsiteX148" fmla="*/ 304716 w 998239"/>
              <a:gd name="connsiteY148" fmla="*/ 2083635 h 2601565"/>
              <a:gd name="connsiteX149" fmla="*/ 328894 w 998239"/>
              <a:gd name="connsiteY149" fmla="*/ 2047263 h 2601565"/>
              <a:gd name="connsiteX150" fmla="*/ 330780 w 998239"/>
              <a:gd name="connsiteY150" fmla="*/ 2044202 h 2601565"/>
              <a:gd name="connsiteX151" fmla="*/ 331717 w 998239"/>
              <a:gd name="connsiteY151" fmla="*/ 2042063 h 2601565"/>
              <a:gd name="connsiteX152" fmla="*/ 391204 w 998239"/>
              <a:gd name="connsiteY152" fmla="*/ 1933218 h 2601565"/>
              <a:gd name="connsiteX153" fmla="*/ 390156 w 998239"/>
              <a:gd name="connsiteY153" fmla="*/ 1860349 h 2601565"/>
              <a:gd name="connsiteX154" fmla="*/ 396502 w 998239"/>
              <a:gd name="connsiteY154" fmla="*/ 1818105 h 2601565"/>
              <a:gd name="connsiteX155" fmla="*/ 402330 w 998239"/>
              <a:gd name="connsiteY155" fmla="*/ 1747141 h 2601565"/>
              <a:gd name="connsiteX156" fmla="*/ 412844 w 998239"/>
              <a:gd name="connsiteY156" fmla="*/ 1718578 h 2601565"/>
              <a:gd name="connsiteX157" fmla="*/ 421839 w 998239"/>
              <a:gd name="connsiteY157" fmla="*/ 1686822 h 2601565"/>
              <a:gd name="connsiteX158" fmla="*/ 430327 w 998239"/>
              <a:gd name="connsiteY158" fmla="*/ 1651516 h 2601565"/>
              <a:gd name="connsiteX159" fmla="*/ 438181 w 998239"/>
              <a:gd name="connsiteY159" fmla="*/ 1613906 h 2601565"/>
              <a:gd name="connsiteX160" fmla="*/ 444515 w 998239"/>
              <a:gd name="connsiteY160" fmla="*/ 1573279 h 2601565"/>
              <a:gd name="connsiteX161" fmla="*/ 449329 w 998239"/>
              <a:gd name="connsiteY161" fmla="*/ 1531942 h 2601565"/>
              <a:gd name="connsiteX162" fmla="*/ 454016 w 998239"/>
              <a:gd name="connsiteY162" fmla="*/ 1488654 h 2601565"/>
              <a:gd name="connsiteX163" fmla="*/ 457183 w 998239"/>
              <a:gd name="connsiteY163" fmla="*/ 1444833 h 2601565"/>
              <a:gd name="connsiteX164" fmla="*/ 459843 w 998239"/>
              <a:gd name="connsiteY164" fmla="*/ 1399239 h 2601565"/>
              <a:gd name="connsiteX165" fmla="*/ 459843 w 998239"/>
              <a:gd name="connsiteY165" fmla="*/ 1354354 h 2601565"/>
              <a:gd name="connsiteX166" fmla="*/ 459843 w 998239"/>
              <a:gd name="connsiteY166" fmla="*/ 1310001 h 2601565"/>
              <a:gd name="connsiteX167" fmla="*/ 457183 w 998239"/>
              <a:gd name="connsiteY167" fmla="*/ 1265471 h 2601565"/>
              <a:gd name="connsiteX168" fmla="*/ 453509 w 998239"/>
              <a:gd name="connsiteY168" fmla="*/ 1222715 h 2601565"/>
              <a:gd name="connsiteX169" fmla="*/ 448822 w 998239"/>
              <a:gd name="connsiteY169" fmla="*/ 1181023 h 2601565"/>
              <a:gd name="connsiteX170" fmla="*/ 441854 w 998239"/>
              <a:gd name="connsiteY170" fmla="*/ 1140751 h 2601565"/>
              <a:gd name="connsiteX171" fmla="*/ 432353 w 998239"/>
              <a:gd name="connsiteY171" fmla="*/ 1103318 h 2601565"/>
              <a:gd name="connsiteX172" fmla="*/ 421839 w 998239"/>
              <a:gd name="connsiteY172" fmla="*/ 1067835 h 2601565"/>
              <a:gd name="connsiteX173" fmla="*/ 409170 w 998239"/>
              <a:gd name="connsiteY173" fmla="*/ 1036079 h 2601565"/>
              <a:gd name="connsiteX174" fmla="*/ 405274 w 998239"/>
              <a:gd name="connsiteY174" fmla="*/ 1028382 h 2601565"/>
              <a:gd name="connsiteX175" fmla="*/ 325111 w 998239"/>
              <a:gd name="connsiteY175" fmla="*/ 669960 h 2601565"/>
              <a:gd name="connsiteX176" fmla="*/ 324674 w 998239"/>
              <a:gd name="connsiteY176" fmla="*/ 667064 h 2601565"/>
              <a:gd name="connsiteX177" fmla="*/ 321000 w 998239"/>
              <a:gd name="connsiteY177" fmla="*/ 613131 h 2601565"/>
              <a:gd name="connsiteX178" fmla="*/ 317833 w 998239"/>
              <a:gd name="connsiteY178" fmla="*/ 556715 h 2601565"/>
              <a:gd name="connsiteX179" fmla="*/ 317833 w 998239"/>
              <a:gd name="connsiteY179" fmla="*/ 499057 h 2601565"/>
              <a:gd name="connsiteX180" fmla="*/ 319986 w 998239"/>
              <a:gd name="connsiteY180" fmla="*/ 440866 h 2601565"/>
              <a:gd name="connsiteX181" fmla="*/ 324674 w 998239"/>
              <a:gd name="connsiteY181" fmla="*/ 383208 h 2601565"/>
              <a:gd name="connsiteX182" fmla="*/ 331642 w 998239"/>
              <a:gd name="connsiteY182" fmla="*/ 325726 h 2601565"/>
              <a:gd name="connsiteX183" fmla="*/ 338989 w 998239"/>
              <a:gd name="connsiteY183" fmla="*/ 270197 h 2601565"/>
              <a:gd name="connsiteX184" fmla="*/ 349504 w 998239"/>
              <a:gd name="connsiteY184" fmla="*/ 216264 h 2601565"/>
              <a:gd name="connsiteX185" fmla="*/ 362172 w 998239"/>
              <a:gd name="connsiteY185" fmla="*/ 165524 h 2601565"/>
              <a:gd name="connsiteX186" fmla="*/ 375347 w 998239"/>
              <a:gd name="connsiteY186" fmla="*/ 117446 h 2601565"/>
              <a:gd name="connsiteX187" fmla="*/ 390675 w 998239"/>
              <a:gd name="connsiteY187" fmla="*/ 73980 h 2601565"/>
              <a:gd name="connsiteX188" fmla="*/ 407017 w 998239"/>
              <a:gd name="connsiteY188" fmla="*/ 34418 h 2601565"/>
              <a:gd name="connsiteX189" fmla="*/ 426653 w 998239"/>
              <a:gd name="connsiteY189" fmla="*/ 0 h 2601565"/>
              <a:gd name="connsiteX190" fmla="*/ 424499 w 998239"/>
              <a:gd name="connsiteY190" fmla="*/ 8516 h 2601565"/>
              <a:gd name="connsiteX191" fmla="*/ 423485 w 998239"/>
              <a:gd name="connsiteY191" fmla="*/ 14193 h 2601565"/>
              <a:gd name="connsiteX192" fmla="*/ 422345 w 998239"/>
              <a:gd name="connsiteY192" fmla="*/ 17918 h 2601565"/>
              <a:gd name="connsiteX193" fmla="*/ 422345 w 998239"/>
              <a:gd name="connsiteY193" fmla="*/ 20048 h 2601565"/>
              <a:gd name="connsiteX194" fmla="*/ 423485 w 998239"/>
              <a:gd name="connsiteY194" fmla="*/ 21112 h 2601565"/>
              <a:gd name="connsiteX195" fmla="*/ 423485 w 998239"/>
              <a:gd name="connsiteY195" fmla="*/ 22177 h 2601565"/>
              <a:gd name="connsiteX196" fmla="*/ 424499 w 998239"/>
              <a:gd name="connsiteY196" fmla="*/ 22177 h 2601565"/>
              <a:gd name="connsiteX197" fmla="*/ 424499 w 998239"/>
              <a:gd name="connsiteY197" fmla="*/ 23773 h 2601565"/>
              <a:gd name="connsiteX198" fmla="*/ 423485 w 998239"/>
              <a:gd name="connsiteY198" fmla="*/ 26967 h 2601565"/>
              <a:gd name="connsiteX199" fmla="*/ 422345 w 998239"/>
              <a:gd name="connsiteY199" fmla="*/ 31756 h 2601565"/>
              <a:gd name="connsiteX200" fmla="*/ 420825 w 998239"/>
              <a:gd name="connsiteY200" fmla="*/ 39208 h 2601565"/>
              <a:gd name="connsiteX201" fmla="*/ 417658 w 998239"/>
              <a:gd name="connsiteY201" fmla="*/ 49676 h 2601565"/>
              <a:gd name="connsiteX202" fmla="*/ 412844 w 998239"/>
              <a:gd name="connsiteY202" fmla="*/ 64578 h 2601565"/>
              <a:gd name="connsiteX203" fmla="*/ 408157 w 998239"/>
              <a:gd name="connsiteY203" fmla="*/ 82496 h 2601565"/>
              <a:gd name="connsiteX204" fmla="*/ 400683 w 998239"/>
              <a:gd name="connsiteY204" fmla="*/ 105737 h 2601565"/>
              <a:gd name="connsiteX205" fmla="*/ 391815 w 998239"/>
              <a:gd name="connsiteY205" fmla="*/ 133768 h 2601565"/>
              <a:gd name="connsiteX206" fmla="*/ 381174 w 998239"/>
              <a:gd name="connsiteY206" fmla="*/ 177588 h 2601565"/>
              <a:gd name="connsiteX207" fmla="*/ 373826 w 998239"/>
              <a:gd name="connsiteY207" fmla="*/ 224602 h 2601565"/>
              <a:gd name="connsiteX208" fmla="*/ 367999 w 998239"/>
              <a:gd name="connsiteY208" fmla="*/ 272858 h 2601565"/>
              <a:gd name="connsiteX209" fmla="*/ 360145 w 998239"/>
              <a:gd name="connsiteY209" fmla="*/ 324130 h 2601565"/>
              <a:gd name="connsiteX210" fmla="*/ 359005 w 998239"/>
              <a:gd name="connsiteY210" fmla="*/ 335129 h 2601565"/>
              <a:gd name="connsiteX211" fmla="*/ 357484 w 998239"/>
              <a:gd name="connsiteY211" fmla="*/ 351628 h 2601565"/>
              <a:gd name="connsiteX212" fmla="*/ 356344 w 998239"/>
              <a:gd name="connsiteY212" fmla="*/ 369015 h 2601565"/>
              <a:gd name="connsiteX213" fmla="*/ 355331 w 998239"/>
              <a:gd name="connsiteY213" fmla="*/ 387997 h 2601565"/>
              <a:gd name="connsiteX214" fmla="*/ 355331 w 998239"/>
              <a:gd name="connsiteY214" fmla="*/ 407513 h 2601565"/>
              <a:gd name="connsiteX215" fmla="*/ 357484 w 998239"/>
              <a:gd name="connsiteY215" fmla="*/ 425077 h 2601565"/>
              <a:gd name="connsiteX216" fmla="*/ 360145 w 998239"/>
              <a:gd name="connsiteY216" fmla="*/ 440334 h 2601565"/>
              <a:gd name="connsiteX217" fmla="*/ 364832 w 998239"/>
              <a:gd name="connsiteY217" fmla="*/ 450979 h 2601565"/>
              <a:gd name="connsiteX218" fmla="*/ 390168 w 998239"/>
              <a:gd name="connsiteY218" fmla="*/ 448849 h 2601565"/>
              <a:gd name="connsiteX219" fmla="*/ 414997 w 998239"/>
              <a:gd name="connsiteY219" fmla="*/ 440334 h 2601565"/>
              <a:gd name="connsiteX220" fmla="*/ 438687 w 998239"/>
              <a:gd name="connsiteY220" fmla="*/ 426673 h 2601565"/>
              <a:gd name="connsiteX221" fmla="*/ 463010 w 998239"/>
              <a:gd name="connsiteY221" fmla="*/ 407513 h 2601565"/>
              <a:gd name="connsiteX222" fmla="*/ 485179 w 998239"/>
              <a:gd name="connsiteY222" fmla="*/ 385336 h 2601565"/>
              <a:gd name="connsiteX223" fmla="*/ 506842 w 998239"/>
              <a:gd name="connsiteY223" fmla="*/ 358370 h 2601565"/>
              <a:gd name="connsiteX224" fmla="*/ 527364 w 998239"/>
              <a:gd name="connsiteY224" fmla="*/ 329807 h 2601565"/>
              <a:gd name="connsiteX225" fmla="*/ 546367 w 998239"/>
              <a:gd name="connsiteY225" fmla="*/ 299825 h 2601565"/>
              <a:gd name="connsiteX226" fmla="*/ 564862 w 998239"/>
              <a:gd name="connsiteY226" fmla="*/ 268068 h 2601565"/>
              <a:gd name="connsiteX227" fmla="*/ 580697 w 998239"/>
              <a:gd name="connsiteY227" fmla="*/ 235247 h 2601565"/>
              <a:gd name="connsiteX228" fmla="*/ 595519 w 998239"/>
              <a:gd name="connsiteY228" fmla="*/ 203491 h 2601565"/>
              <a:gd name="connsiteX229" fmla="*/ 607680 w 998239"/>
              <a:gd name="connsiteY229" fmla="*/ 172798 h 2601565"/>
              <a:gd name="connsiteX230" fmla="*/ 613508 w 998239"/>
              <a:gd name="connsiteY230" fmla="*/ 172798 h 2601565"/>
              <a:gd name="connsiteX231" fmla="*/ 613508 w 998239"/>
              <a:gd name="connsiteY231" fmla="*/ 175992 h 2601565"/>
              <a:gd name="connsiteX232" fmla="*/ 604006 w 998239"/>
              <a:gd name="connsiteY232" fmla="*/ 206684 h 2601565"/>
              <a:gd name="connsiteX233" fmla="*/ 593365 w 998239"/>
              <a:gd name="connsiteY233" fmla="*/ 238440 h 2601565"/>
              <a:gd name="connsiteX234" fmla="*/ 581837 w 998239"/>
              <a:gd name="connsiteY234" fmla="*/ 269132 h 2601565"/>
              <a:gd name="connsiteX235" fmla="*/ 570183 w 998239"/>
              <a:gd name="connsiteY235" fmla="*/ 298760 h 2601565"/>
              <a:gd name="connsiteX236" fmla="*/ 558021 w 998239"/>
              <a:gd name="connsiteY236" fmla="*/ 327678 h 2601565"/>
              <a:gd name="connsiteX237" fmla="*/ 544339 w 998239"/>
              <a:gd name="connsiteY237" fmla="*/ 354645 h 2601565"/>
              <a:gd name="connsiteX238" fmla="*/ 530025 w 998239"/>
              <a:gd name="connsiteY238" fmla="*/ 380546 h 2601565"/>
              <a:gd name="connsiteX239" fmla="*/ 512669 w 998239"/>
              <a:gd name="connsiteY239" fmla="*/ 404319 h 2601565"/>
              <a:gd name="connsiteX240" fmla="*/ 494680 w 998239"/>
              <a:gd name="connsiteY240" fmla="*/ 427738 h 2601565"/>
              <a:gd name="connsiteX241" fmla="*/ 473524 w 998239"/>
              <a:gd name="connsiteY241" fmla="*/ 446720 h 2601565"/>
              <a:gd name="connsiteX242" fmla="*/ 449329 w 998239"/>
              <a:gd name="connsiteY242" fmla="*/ 464107 h 2601565"/>
              <a:gd name="connsiteX243" fmla="*/ 422345 w 998239"/>
              <a:gd name="connsiteY243" fmla="*/ 479542 h 2601565"/>
              <a:gd name="connsiteX244" fmla="*/ 393842 w 998239"/>
              <a:gd name="connsiteY244" fmla="*/ 491073 h 2601565"/>
              <a:gd name="connsiteX245" fmla="*/ 360145 w 998239"/>
              <a:gd name="connsiteY245" fmla="*/ 499057 h 2601565"/>
              <a:gd name="connsiteX246" fmla="*/ 361158 w 998239"/>
              <a:gd name="connsiteY246" fmla="*/ 554586 h 2601565"/>
              <a:gd name="connsiteX247" fmla="*/ 365845 w 998239"/>
              <a:gd name="connsiteY247" fmla="*/ 607455 h 2601565"/>
              <a:gd name="connsiteX248" fmla="*/ 373826 w 998239"/>
              <a:gd name="connsiteY248" fmla="*/ 657662 h 2601565"/>
              <a:gd name="connsiteX249" fmla="*/ 384341 w 998239"/>
              <a:gd name="connsiteY249" fmla="*/ 705208 h 2601565"/>
              <a:gd name="connsiteX250" fmla="*/ 397516 w 998239"/>
              <a:gd name="connsiteY250" fmla="*/ 750625 h 2601565"/>
              <a:gd name="connsiteX251" fmla="*/ 411831 w 998239"/>
              <a:gd name="connsiteY251" fmla="*/ 794090 h 2601565"/>
              <a:gd name="connsiteX252" fmla="*/ 428172 w 998239"/>
              <a:gd name="connsiteY252" fmla="*/ 835250 h 2601565"/>
              <a:gd name="connsiteX253" fmla="*/ 444515 w 998239"/>
              <a:gd name="connsiteY253" fmla="*/ 875345 h 2601565"/>
              <a:gd name="connsiteX254" fmla="*/ 449329 w 998239"/>
              <a:gd name="connsiteY254" fmla="*/ 884925 h 2601565"/>
              <a:gd name="connsiteX255" fmla="*/ 453509 w 998239"/>
              <a:gd name="connsiteY255" fmla="*/ 896634 h 2601565"/>
              <a:gd name="connsiteX256" fmla="*/ 459336 w 998239"/>
              <a:gd name="connsiteY256" fmla="*/ 909231 h 2601565"/>
              <a:gd name="connsiteX257" fmla="*/ 464657 w 998239"/>
              <a:gd name="connsiteY257" fmla="*/ 922536 h 2601565"/>
              <a:gd name="connsiteX258" fmla="*/ 471498 w 998239"/>
              <a:gd name="connsiteY258" fmla="*/ 935132 h 2601565"/>
              <a:gd name="connsiteX259" fmla="*/ 479352 w 998239"/>
              <a:gd name="connsiteY259" fmla="*/ 945776 h 2601565"/>
              <a:gd name="connsiteX260" fmla="*/ 488853 w 998239"/>
              <a:gd name="connsiteY260" fmla="*/ 955180 h 2601565"/>
              <a:gd name="connsiteX261" fmla="*/ 499494 w 998239"/>
              <a:gd name="connsiteY261" fmla="*/ 962099 h 2601565"/>
              <a:gd name="connsiteX262" fmla="*/ 512163 w 998239"/>
              <a:gd name="connsiteY262" fmla="*/ 964760 h 2601565"/>
              <a:gd name="connsiteX263" fmla="*/ 525338 w 998239"/>
              <a:gd name="connsiteY263" fmla="*/ 964228 h 2601565"/>
              <a:gd name="connsiteX264" fmla="*/ 549027 w 998239"/>
              <a:gd name="connsiteY264" fmla="*/ 956244 h 2601565"/>
              <a:gd name="connsiteX265" fmla="*/ 570183 w 998239"/>
              <a:gd name="connsiteY265" fmla="*/ 943116 h 2601565"/>
              <a:gd name="connsiteX266" fmla="*/ 590705 w 998239"/>
              <a:gd name="connsiteY266" fmla="*/ 926617 h 2601565"/>
              <a:gd name="connsiteX267" fmla="*/ 607680 w 998239"/>
              <a:gd name="connsiteY267" fmla="*/ 907101 h 2601565"/>
              <a:gd name="connsiteX268" fmla="*/ 624022 w 998239"/>
              <a:gd name="connsiteY268" fmla="*/ 885989 h 2601565"/>
              <a:gd name="connsiteX269" fmla="*/ 639350 w 998239"/>
              <a:gd name="connsiteY269" fmla="*/ 863813 h 2601565"/>
              <a:gd name="connsiteX270" fmla="*/ 653032 w 998239"/>
              <a:gd name="connsiteY270" fmla="*/ 842701 h 2601565"/>
              <a:gd name="connsiteX271" fmla="*/ 664687 w 998239"/>
              <a:gd name="connsiteY271" fmla="*/ 822476 h 2601565"/>
              <a:gd name="connsiteX272" fmla="*/ 690530 w 998239"/>
              <a:gd name="connsiteY272" fmla="*/ 776527 h 2601565"/>
              <a:gd name="connsiteX273" fmla="*/ 715359 w 998239"/>
              <a:gd name="connsiteY273" fmla="*/ 724723 h 2601565"/>
              <a:gd name="connsiteX274" fmla="*/ 740189 w 998239"/>
              <a:gd name="connsiteY274" fmla="*/ 668129 h 2601565"/>
              <a:gd name="connsiteX275" fmla="*/ 763372 w 998239"/>
              <a:gd name="connsiteY275" fmla="*/ 606390 h 2601565"/>
              <a:gd name="connsiteX276" fmla="*/ 784528 w 998239"/>
              <a:gd name="connsiteY276" fmla="*/ 541280 h 2601565"/>
              <a:gd name="connsiteX277" fmla="*/ 803530 w 998239"/>
              <a:gd name="connsiteY277" fmla="*/ 472090 h 2601565"/>
              <a:gd name="connsiteX278" fmla="*/ 820886 w 998239"/>
              <a:gd name="connsiteY278" fmla="*/ 399707 h 2601565"/>
              <a:gd name="connsiteX279" fmla="*/ 833553 w 998239"/>
              <a:gd name="connsiteY279" fmla="*/ 324662 h 2601565"/>
              <a:gd name="connsiteX280" fmla="*/ 843055 w 998239"/>
              <a:gd name="connsiteY280" fmla="*/ 247843 h 2601565"/>
              <a:gd name="connsiteX281" fmla="*/ 848882 w 998239"/>
              <a:gd name="connsiteY281" fmla="*/ 169250 h 2601565"/>
              <a:gd name="connsiteX282" fmla="*/ 853569 w 998239"/>
              <a:gd name="connsiteY282" fmla="*/ 172798 h 2601565"/>
              <a:gd name="connsiteX283" fmla="*/ 857370 w 998239"/>
              <a:gd name="connsiteY283" fmla="*/ 181846 h 2601565"/>
              <a:gd name="connsiteX284" fmla="*/ 860537 w 998239"/>
              <a:gd name="connsiteY284" fmla="*/ 195152 h 2601565"/>
              <a:gd name="connsiteX285" fmla="*/ 862057 w 998239"/>
              <a:gd name="connsiteY285" fmla="*/ 212538 h 2601565"/>
              <a:gd name="connsiteX286" fmla="*/ 863070 w 998239"/>
              <a:gd name="connsiteY286" fmla="*/ 232586 h 2601565"/>
              <a:gd name="connsiteX287" fmla="*/ 863070 w 998239"/>
              <a:gd name="connsiteY287" fmla="*/ 255827 h 2601565"/>
              <a:gd name="connsiteX288" fmla="*/ 863070 w 998239"/>
              <a:gd name="connsiteY288" fmla="*/ 280664 h 2601565"/>
              <a:gd name="connsiteX289" fmla="*/ 862057 w 998239"/>
              <a:gd name="connsiteY289" fmla="*/ 307630 h 2601565"/>
              <a:gd name="connsiteX290" fmla="*/ 860537 w 998239"/>
              <a:gd name="connsiteY290" fmla="*/ 335129 h 2601565"/>
              <a:gd name="connsiteX291" fmla="*/ 858383 w 998239"/>
              <a:gd name="connsiteY291" fmla="*/ 363160 h 2601565"/>
              <a:gd name="connsiteX292" fmla="*/ 855216 w 998239"/>
              <a:gd name="connsiteY292" fmla="*/ 391191 h 2601565"/>
              <a:gd name="connsiteX293" fmla="*/ 853569 w 998239"/>
              <a:gd name="connsiteY293" fmla="*/ 418157 h 2601565"/>
              <a:gd name="connsiteX294" fmla="*/ 850402 w 998239"/>
              <a:gd name="connsiteY294" fmla="*/ 442995 h 2601565"/>
              <a:gd name="connsiteX295" fmla="*/ 847869 w 998239"/>
              <a:gd name="connsiteY295" fmla="*/ 466236 h 2601565"/>
              <a:gd name="connsiteX296" fmla="*/ 844701 w 998239"/>
              <a:gd name="connsiteY296" fmla="*/ 486283 h 2601565"/>
              <a:gd name="connsiteX297" fmla="*/ 842041 w 998239"/>
              <a:gd name="connsiteY297" fmla="*/ 502782 h 2601565"/>
              <a:gd name="connsiteX298" fmla="*/ 839888 w 998239"/>
              <a:gd name="connsiteY298" fmla="*/ 515910 h 2601565"/>
              <a:gd name="connsiteX299" fmla="*/ 801883 w 998239"/>
              <a:gd name="connsiteY299" fmla="*/ 666000 h 2601565"/>
              <a:gd name="connsiteX300" fmla="*/ 832540 w 998239"/>
              <a:gd name="connsiteY300" fmla="*/ 662984 h 2601565"/>
              <a:gd name="connsiteX301" fmla="*/ 861044 w 998239"/>
              <a:gd name="connsiteY301" fmla="*/ 655533 h 2601565"/>
              <a:gd name="connsiteX302" fmla="*/ 887900 w 998239"/>
              <a:gd name="connsiteY302" fmla="*/ 644888 h 2601565"/>
              <a:gd name="connsiteX303" fmla="*/ 913743 w 998239"/>
              <a:gd name="connsiteY303" fmla="*/ 631228 h 2601565"/>
              <a:gd name="connsiteX304" fmla="*/ 937052 w 998239"/>
              <a:gd name="connsiteY304" fmla="*/ 615793 h 2601565"/>
              <a:gd name="connsiteX305" fmla="*/ 958081 w 998239"/>
              <a:gd name="connsiteY305" fmla="*/ 598939 h 2601565"/>
              <a:gd name="connsiteX306" fmla="*/ 978224 w 998239"/>
              <a:gd name="connsiteY306" fmla="*/ 581553 h 2601565"/>
              <a:gd name="connsiteX307" fmla="*/ 996719 w 998239"/>
              <a:gd name="connsiteY307" fmla="*/ 565054 h 2601565"/>
              <a:gd name="connsiteX308" fmla="*/ 998239 w 998239"/>
              <a:gd name="connsiteY308" fmla="*/ 573037 h 2601565"/>
              <a:gd name="connsiteX309" fmla="*/ 981391 w 998239"/>
              <a:gd name="connsiteY309" fmla="*/ 598939 h 2601565"/>
              <a:gd name="connsiteX310" fmla="*/ 960742 w 998239"/>
              <a:gd name="connsiteY310" fmla="*/ 623776 h 2601565"/>
              <a:gd name="connsiteX311" fmla="*/ 935912 w 998239"/>
              <a:gd name="connsiteY311" fmla="*/ 645953 h 2601565"/>
              <a:gd name="connsiteX312" fmla="*/ 908042 w 998239"/>
              <a:gd name="connsiteY312" fmla="*/ 666000 h 2601565"/>
              <a:gd name="connsiteX313" fmla="*/ 878399 w 998239"/>
              <a:gd name="connsiteY313" fmla="*/ 684096 h 2601565"/>
              <a:gd name="connsiteX314" fmla="*/ 846728 w 998239"/>
              <a:gd name="connsiteY314" fmla="*/ 699886 h 2601565"/>
              <a:gd name="connsiteX315" fmla="*/ 814044 w 998239"/>
              <a:gd name="connsiteY315" fmla="*/ 712127 h 2601565"/>
              <a:gd name="connsiteX316" fmla="*/ 780728 w 998239"/>
              <a:gd name="connsiteY316" fmla="*/ 720997 h 2601565"/>
              <a:gd name="connsiteX317" fmla="*/ 773886 w 998239"/>
              <a:gd name="connsiteY317" fmla="*/ 742287 h 2601565"/>
              <a:gd name="connsiteX318" fmla="*/ 764385 w 998239"/>
              <a:gd name="connsiteY318" fmla="*/ 767124 h 2601565"/>
              <a:gd name="connsiteX319" fmla="*/ 753871 w 998239"/>
              <a:gd name="connsiteY319" fmla="*/ 793026 h 2601565"/>
              <a:gd name="connsiteX320" fmla="*/ 740189 w 998239"/>
              <a:gd name="connsiteY320" fmla="*/ 821057 h 2601565"/>
              <a:gd name="connsiteX321" fmla="*/ 725874 w 998239"/>
              <a:gd name="connsiteY321" fmla="*/ 850507 h 2601565"/>
              <a:gd name="connsiteX322" fmla="*/ 710546 w 998239"/>
              <a:gd name="connsiteY322" fmla="*/ 879603 h 2601565"/>
              <a:gd name="connsiteX323" fmla="*/ 705253 w 998239"/>
              <a:gd name="connsiteY323" fmla="*/ 888509 h 2601565"/>
              <a:gd name="connsiteX324" fmla="*/ 657504 w 998239"/>
              <a:gd name="connsiteY324" fmla="*/ 965731 h 2601565"/>
              <a:gd name="connsiteX325" fmla="*/ 646192 w 998239"/>
              <a:gd name="connsiteY325" fmla="*/ 981082 h 2601565"/>
              <a:gd name="connsiteX326" fmla="*/ 631877 w 998239"/>
              <a:gd name="connsiteY326" fmla="*/ 1000774 h 2601565"/>
              <a:gd name="connsiteX327" fmla="*/ 618195 w 998239"/>
              <a:gd name="connsiteY327" fmla="*/ 1014967 h 2601565"/>
              <a:gd name="connsiteX328" fmla="*/ 620348 w 998239"/>
              <a:gd name="connsiteY328" fmla="*/ 1025612 h 2601565"/>
              <a:gd name="connsiteX0" fmla="*/ 587538 w 998239"/>
              <a:gd name="connsiteY0" fmla="*/ 1212780 h 2601565"/>
              <a:gd name="connsiteX1" fmla="*/ 579177 w 998239"/>
              <a:gd name="connsiteY1" fmla="*/ 1247552 h 2601565"/>
              <a:gd name="connsiteX2" fmla="*/ 574363 w 998239"/>
              <a:gd name="connsiteY2" fmla="*/ 1283035 h 2601565"/>
              <a:gd name="connsiteX3" fmla="*/ 572336 w 998239"/>
              <a:gd name="connsiteY3" fmla="*/ 1320468 h 2601565"/>
              <a:gd name="connsiteX4" fmla="*/ 571196 w 998239"/>
              <a:gd name="connsiteY4" fmla="*/ 1358079 h 2601565"/>
              <a:gd name="connsiteX5" fmla="*/ 572336 w 998239"/>
              <a:gd name="connsiteY5" fmla="*/ 1395691 h 2601565"/>
              <a:gd name="connsiteX6" fmla="*/ 574363 w 998239"/>
              <a:gd name="connsiteY6" fmla="*/ 1434189 h 2601565"/>
              <a:gd name="connsiteX7" fmla="*/ 577023 w 998239"/>
              <a:gd name="connsiteY7" fmla="*/ 1472331 h 2601565"/>
              <a:gd name="connsiteX8" fmla="*/ 580190 w 998239"/>
              <a:gd name="connsiteY8" fmla="*/ 1509765 h 2601565"/>
              <a:gd name="connsiteX9" fmla="*/ 580697 w 998239"/>
              <a:gd name="connsiteY9" fmla="*/ 1564763 h 2601565"/>
              <a:gd name="connsiteX10" fmla="*/ 578037 w 998239"/>
              <a:gd name="connsiteY10" fmla="*/ 1619760 h 2601565"/>
              <a:gd name="connsiteX11" fmla="*/ 573350 w 998239"/>
              <a:gd name="connsiteY11" fmla="*/ 1672629 h 2601565"/>
              <a:gd name="connsiteX12" fmla="*/ 567522 w 998239"/>
              <a:gd name="connsiteY12" fmla="*/ 1724432 h 2601565"/>
              <a:gd name="connsiteX13" fmla="*/ 564474 w 998239"/>
              <a:gd name="connsiteY13" fmla="*/ 1798067 h 2601565"/>
              <a:gd name="connsiteX14" fmla="*/ 565843 w 998239"/>
              <a:gd name="connsiteY14" fmla="*/ 1798067 h 2601565"/>
              <a:gd name="connsiteX15" fmla="*/ 596167 w 998239"/>
              <a:gd name="connsiteY15" fmla="*/ 2004317 h 2601565"/>
              <a:gd name="connsiteX16" fmla="*/ 614772 w 998239"/>
              <a:gd name="connsiteY16" fmla="*/ 2015335 h 2601565"/>
              <a:gd name="connsiteX17" fmla="*/ 633212 w 998239"/>
              <a:gd name="connsiteY17" fmla="*/ 2026005 h 2601565"/>
              <a:gd name="connsiteX18" fmla="*/ 649037 w 998239"/>
              <a:gd name="connsiteY18" fmla="*/ 2036824 h 2601565"/>
              <a:gd name="connsiteX19" fmla="*/ 682546 w 998239"/>
              <a:gd name="connsiteY19" fmla="*/ 2063750 h 2601565"/>
              <a:gd name="connsiteX20" fmla="*/ 712427 w 998239"/>
              <a:gd name="connsiteY20" fmla="*/ 2092373 h 2601565"/>
              <a:gd name="connsiteX21" fmla="*/ 738220 w 998239"/>
              <a:gd name="connsiteY21" fmla="*/ 2120464 h 2601565"/>
              <a:gd name="connsiteX22" fmla="*/ 761610 w 998239"/>
              <a:gd name="connsiteY22" fmla="*/ 2148686 h 2601565"/>
              <a:gd name="connsiteX23" fmla="*/ 783089 w 998239"/>
              <a:gd name="connsiteY23" fmla="*/ 2177264 h 2601565"/>
              <a:gd name="connsiteX24" fmla="*/ 803347 w 998239"/>
              <a:gd name="connsiteY24" fmla="*/ 2204774 h 2601565"/>
              <a:gd name="connsiteX25" fmla="*/ 821429 w 998239"/>
              <a:gd name="connsiteY25" fmla="*/ 2231393 h 2601565"/>
              <a:gd name="connsiteX26" fmla="*/ 812873 w 998239"/>
              <a:gd name="connsiteY26" fmla="*/ 2236092 h 2601565"/>
              <a:gd name="connsiteX27" fmla="*/ 783805 w 998239"/>
              <a:gd name="connsiteY27" fmla="*/ 2203301 h 2601565"/>
              <a:gd name="connsiteX28" fmla="*/ 753719 w 998239"/>
              <a:gd name="connsiteY28" fmla="*/ 2172059 h 2601565"/>
              <a:gd name="connsiteX29" fmla="*/ 722647 w 998239"/>
              <a:gd name="connsiteY29" fmla="*/ 2142999 h 2601565"/>
              <a:gd name="connsiteX30" fmla="*/ 690330 w 998239"/>
              <a:gd name="connsiteY30" fmla="*/ 2116510 h 2601565"/>
              <a:gd name="connsiteX31" fmla="*/ 655982 w 998239"/>
              <a:gd name="connsiteY31" fmla="*/ 2093118 h 2601565"/>
              <a:gd name="connsiteX32" fmla="*/ 620297 w 998239"/>
              <a:gd name="connsiteY32" fmla="*/ 2072215 h 2601565"/>
              <a:gd name="connsiteX33" fmla="*/ 583862 w 998239"/>
              <a:gd name="connsiteY33" fmla="*/ 2054108 h 2601565"/>
              <a:gd name="connsiteX34" fmla="*/ 545427 w 998239"/>
              <a:gd name="connsiteY34" fmla="*/ 2040553 h 2601565"/>
              <a:gd name="connsiteX35" fmla="*/ 511522 w 998239"/>
              <a:gd name="connsiteY35" fmla="*/ 2221026 h 2601565"/>
              <a:gd name="connsiteX36" fmla="*/ 546020 w 998239"/>
              <a:gd name="connsiteY36" fmla="*/ 2245768 h 2601565"/>
              <a:gd name="connsiteX37" fmla="*/ 576539 w 998239"/>
              <a:gd name="connsiteY37" fmla="*/ 2272514 h 2601565"/>
              <a:gd name="connsiteX38" fmla="*/ 601206 w 998239"/>
              <a:gd name="connsiteY38" fmla="*/ 2299617 h 2601565"/>
              <a:gd name="connsiteX39" fmla="*/ 620912 w 998239"/>
              <a:gd name="connsiteY39" fmla="*/ 2328269 h 2601565"/>
              <a:gd name="connsiteX40" fmla="*/ 635746 w 998239"/>
              <a:gd name="connsiteY40" fmla="*/ 2357733 h 2601565"/>
              <a:gd name="connsiteX41" fmla="*/ 645162 w 998239"/>
              <a:gd name="connsiteY41" fmla="*/ 2386515 h 2601565"/>
              <a:gd name="connsiteX42" fmla="*/ 649446 w 998239"/>
              <a:gd name="connsiteY42" fmla="*/ 2415678 h 2601565"/>
              <a:gd name="connsiteX43" fmla="*/ 648196 w 998239"/>
              <a:gd name="connsiteY43" fmla="*/ 2444260 h 2601565"/>
              <a:gd name="connsiteX44" fmla="*/ 641984 w 998239"/>
              <a:gd name="connsiteY44" fmla="*/ 2470935 h 2601565"/>
              <a:gd name="connsiteX45" fmla="*/ 637257 w 998239"/>
              <a:gd name="connsiteY45" fmla="*/ 2472280 h 2601565"/>
              <a:gd name="connsiteX46" fmla="*/ 635317 w 998239"/>
              <a:gd name="connsiteY46" fmla="*/ 2465092 h 2601565"/>
              <a:gd name="connsiteX47" fmla="*/ 641087 w 998239"/>
              <a:gd name="connsiteY47" fmla="*/ 2449008 h 2601565"/>
              <a:gd name="connsiteX48" fmla="*/ 641384 w 998239"/>
              <a:gd name="connsiteY48" fmla="*/ 2430972 h 2601565"/>
              <a:gd name="connsiteX49" fmla="*/ 639215 w 998239"/>
              <a:gd name="connsiteY49" fmla="*/ 2410982 h 2601565"/>
              <a:gd name="connsiteX50" fmla="*/ 632287 w 998239"/>
              <a:gd name="connsiteY50" fmla="*/ 2390884 h 2601565"/>
              <a:gd name="connsiteX51" fmla="*/ 621944 w 998239"/>
              <a:gd name="connsiteY51" fmla="*/ 2369828 h 2601565"/>
              <a:gd name="connsiteX52" fmla="*/ 609133 w 998239"/>
              <a:gd name="connsiteY52" fmla="*/ 2349453 h 2601565"/>
              <a:gd name="connsiteX53" fmla="*/ 593107 w 998239"/>
              <a:gd name="connsiteY53" fmla="*/ 2329922 h 2601565"/>
              <a:gd name="connsiteX54" fmla="*/ 574242 w 998239"/>
              <a:gd name="connsiteY54" fmla="*/ 2311561 h 2601565"/>
              <a:gd name="connsiteX55" fmla="*/ 554736 w 998239"/>
              <a:gd name="connsiteY55" fmla="*/ 2295077 h 2601565"/>
              <a:gd name="connsiteX56" fmla="*/ 542732 w 998239"/>
              <a:gd name="connsiteY56" fmla="*/ 2286998 h 2601565"/>
              <a:gd name="connsiteX57" fmla="*/ 533341 w 998239"/>
              <a:gd name="connsiteY57" fmla="*/ 2278769 h 2601565"/>
              <a:gd name="connsiteX58" fmla="*/ 523778 w 998239"/>
              <a:gd name="connsiteY58" fmla="*/ 2272829 h 2601565"/>
              <a:gd name="connsiteX59" fmla="*/ 514151 w 998239"/>
              <a:gd name="connsiteY59" fmla="*/ 2267440 h 2601565"/>
              <a:gd name="connsiteX60" fmla="*/ 503656 w 998239"/>
              <a:gd name="connsiteY60" fmla="*/ 2264952 h 2601565"/>
              <a:gd name="connsiteX61" fmla="*/ 491006 w 998239"/>
              <a:gd name="connsiteY61" fmla="*/ 2308954 h 2601565"/>
              <a:gd name="connsiteX62" fmla="*/ 476330 w 998239"/>
              <a:gd name="connsiteY62" fmla="*/ 2349959 h 2601565"/>
              <a:gd name="connsiteX63" fmla="*/ 459509 w 998239"/>
              <a:gd name="connsiteY63" fmla="*/ 2391527 h 2601565"/>
              <a:gd name="connsiteX64" fmla="*/ 439580 w 998239"/>
              <a:gd name="connsiteY64" fmla="*/ 2432199 h 2601565"/>
              <a:gd name="connsiteX65" fmla="*/ 416585 w 998239"/>
              <a:gd name="connsiteY65" fmla="*/ 2475063 h 2601565"/>
              <a:gd name="connsiteX66" fmla="*/ 389961 w 998239"/>
              <a:gd name="connsiteY66" fmla="*/ 2519626 h 2601565"/>
              <a:gd name="connsiteX67" fmla="*/ 384223 w 998239"/>
              <a:gd name="connsiteY67" fmla="*/ 2526793 h 2601565"/>
              <a:gd name="connsiteX68" fmla="*/ 377695 w 998239"/>
              <a:gd name="connsiteY68" fmla="*/ 2537945 h 2601565"/>
              <a:gd name="connsiteX69" fmla="*/ 368996 w 998239"/>
              <a:gd name="connsiteY69" fmla="*/ 2549023 h 2601565"/>
              <a:gd name="connsiteX70" fmla="*/ 360933 w 998239"/>
              <a:gd name="connsiteY70" fmla="*/ 2560863 h 2601565"/>
              <a:gd name="connsiteX71" fmla="*/ 351567 w 998239"/>
              <a:gd name="connsiteY71" fmla="*/ 2573185 h 2601565"/>
              <a:gd name="connsiteX72" fmla="*/ 341532 w 998239"/>
              <a:gd name="connsiteY72" fmla="*/ 2583296 h 2601565"/>
              <a:gd name="connsiteX73" fmla="*/ 331557 w 998239"/>
              <a:gd name="connsiteY73" fmla="*/ 2592037 h 2601565"/>
              <a:gd name="connsiteX74" fmla="*/ 321124 w 998239"/>
              <a:gd name="connsiteY74" fmla="*/ 2598545 h 2601565"/>
              <a:gd name="connsiteX75" fmla="*/ 312044 w 998239"/>
              <a:gd name="connsiteY75" fmla="*/ 2601565 h 2601565"/>
              <a:gd name="connsiteX76" fmla="*/ 309960 w 998239"/>
              <a:gd name="connsiteY76" fmla="*/ 2597301 h 2601565"/>
              <a:gd name="connsiteX77" fmla="*/ 342120 w 998239"/>
              <a:gd name="connsiteY77" fmla="*/ 2563687 h 2601565"/>
              <a:gd name="connsiteX78" fmla="*/ 370336 w 998239"/>
              <a:gd name="connsiteY78" fmla="*/ 2526618 h 2601565"/>
              <a:gd name="connsiteX79" fmla="*/ 394287 w 998239"/>
              <a:gd name="connsiteY79" fmla="*/ 2487031 h 2601565"/>
              <a:gd name="connsiteX80" fmla="*/ 413201 w 998239"/>
              <a:gd name="connsiteY80" fmla="*/ 2447908 h 2601565"/>
              <a:gd name="connsiteX81" fmla="*/ 428806 w 998239"/>
              <a:gd name="connsiteY81" fmla="*/ 2409545 h 2601565"/>
              <a:gd name="connsiteX82" fmla="*/ 435216 w 998239"/>
              <a:gd name="connsiteY82" fmla="*/ 2381215 h 2601565"/>
              <a:gd name="connsiteX83" fmla="*/ 437508 w 998239"/>
              <a:gd name="connsiteY83" fmla="*/ 2382004 h 2601565"/>
              <a:gd name="connsiteX84" fmla="*/ 438204 w 998239"/>
              <a:gd name="connsiteY84" fmla="*/ 2381394 h 2601565"/>
              <a:gd name="connsiteX85" fmla="*/ 438054 w 998239"/>
              <a:gd name="connsiteY85" fmla="*/ 2380044 h 2601565"/>
              <a:gd name="connsiteX86" fmla="*/ 437652 w 998239"/>
              <a:gd name="connsiteY86" fmla="*/ 2379080 h 2601565"/>
              <a:gd name="connsiteX87" fmla="*/ 436750 w 998239"/>
              <a:gd name="connsiteY87" fmla="*/ 2377071 h 2601565"/>
              <a:gd name="connsiteX88" fmla="*/ 437767 w 998239"/>
              <a:gd name="connsiteY88" fmla="*/ 2375523 h 2601565"/>
              <a:gd name="connsiteX89" fmla="*/ 437711 w 998239"/>
              <a:gd name="connsiteY89" fmla="*/ 2374255 h 2601565"/>
              <a:gd name="connsiteX90" fmla="*/ 438004 w 998239"/>
              <a:gd name="connsiteY90" fmla="*/ 2372682 h 2601565"/>
              <a:gd name="connsiteX91" fmla="*/ 437308 w 998239"/>
              <a:gd name="connsiteY91" fmla="*/ 2373292 h 2601565"/>
              <a:gd name="connsiteX92" fmla="*/ 437711 w 998239"/>
              <a:gd name="connsiteY92" fmla="*/ 2374255 h 2601565"/>
              <a:gd name="connsiteX93" fmla="*/ 435216 w 998239"/>
              <a:gd name="connsiteY93" fmla="*/ 2381215 h 2601565"/>
              <a:gd name="connsiteX94" fmla="*/ 419562 w 998239"/>
              <a:gd name="connsiteY94" fmla="*/ 2378474 h 2601565"/>
              <a:gd name="connsiteX95" fmla="*/ 399876 w 998239"/>
              <a:gd name="connsiteY95" fmla="*/ 2379925 h 2601565"/>
              <a:gd name="connsiteX96" fmla="*/ 378919 w 998239"/>
              <a:gd name="connsiteY96" fmla="*/ 2383310 h 2601565"/>
              <a:gd name="connsiteX97" fmla="*/ 355837 w 998239"/>
              <a:gd name="connsiteY97" fmla="*/ 2389713 h 2601565"/>
              <a:gd name="connsiteX98" fmla="*/ 331860 w 998239"/>
              <a:gd name="connsiteY98" fmla="*/ 2398379 h 2601565"/>
              <a:gd name="connsiteX99" fmla="*/ 307564 w 998239"/>
              <a:gd name="connsiteY99" fmla="*/ 2407986 h 2601565"/>
              <a:gd name="connsiteX100" fmla="*/ 283791 w 998239"/>
              <a:gd name="connsiteY100" fmla="*/ 2419271 h 2601565"/>
              <a:gd name="connsiteX101" fmla="*/ 261091 w 998239"/>
              <a:gd name="connsiteY101" fmla="*/ 2430275 h 2601565"/>
              <a:gd name="connsiteX102" fmla="*/ 258707 w 998239"/>
              <a:gd name="connsiteY102" fmla="*/ 2431515 h 2601565"/>
              <a:gd name="connsiteX103" fmla="*/ 264907 w 998239"/>
              <a:gd name="connsiteY103" fmla="*/ 2418233 h 2601565"/>
              <a:gd name="connsiteX104" fmla="*/ 283331 w 998239"/>
              <a:gd name="connsiteY104" fmla="*/ 2403215 h 2601565"/>
              <a:gd name="connsiteX105" fmla="*/ 306269 w 998239"/>
              <a:gd name="connsiteY105" fmla="*/ 2389370 h 2601565"/>
              <a:gd name="connsiteX106" fmla="*/ 330709 w 998239"/>
              <a:gd name="connsiteY106" fmla="*/ 2376839 h 2601565"/>
              <a:gd name="connsiteX107" fmla="*/ 356078 w 998239"/>
              <a:gd name="connsiteY107" fmla="*/ 2366953 h 2601565"/>
              <a:gd name="connsiteX108" fmla="*/ 384546 w 998239"/>
              <a:gd name="connsiteY108" fmla="*/ 2359782 h 2601565"/>
              <a:gd name="connsiteX109" fmla="*/ 448037 w 998239"/>
              <a:gd name="connsiteY109" fmla="*/ 2345291 h 2601565"/>
              <a:gd name="connsiteX110" fmla="*/ 456052 w 998239"/>
              <a:gd name="connsiteY110" fmla="*/ 2295805 h 2601565"/>
              <a:gd name="connsiteX111" fmla="*/ 459891 w 998239"/>
              <a:gd name="connsiteY111" fmla="*/ 2246520 h 2601565"/>
              <a:gd name="connsiteX112" fmla="*/ 459547 w 998239"/>
              <a:gd name="connsiteY112" fmla="*/ 2196621 h 2601565"/>
              <a:gd name="connsiteX113" fmla="*/ 455007 w 998239"/>
              <a:gd name="connsiteY113" fmla="*/ 2147109 h 2601565"/>
              <a:gd name="connsiteX114" fmla="*/ 414605 w 998239"/>
              <a:gd name="connsiteY114" fmla="*/ 1999908 h 2601565"/>
              <a:gd name="connsiteX115" fmla="*/ 392039 w 998239"/>
              <a:gd name="connsiteY115" fmla="*/ 2033339 h 2601565"/>
              <a:gd name="connsiteX116" fmla="*/ 351498 w 998239"/>
              <a:gd name="connsiteY116" fmla="*/ 2087417 h 2601565"/>
              <a:gd name="connsiteX117" fmla="*/ 308424 w 998239"/>
              <a:gd name="connsiteY117" fmla="*/ 2139893 h 2601565"/>
              <a:gd name="connsiteX118" fmla="*/ 266098 w 998239"/>
              <a:gd name="connsiteY118" fmla="*/ 2190203 h 2601565"/>
              <a:gd name="connsiteX119" fmla="*/ 221074 w 998239"/>
              <a:gd name="connsiteY119" fmla="*/ 2236952 h 2601565"/>
              <a:gd name="connsiteX120" fmla="*/ 175500 w 998239"/>
              <a:gd name="connsiteY120" fmla="*/ 2279195 h 2601565"/>
              <a:gd name="connsiteX121" fmla="*/ 130958 w 998239"/>
              <a:gd name="connsiteY121" fmla="*/ 2318489 h 2601565"/>
              <a:gd name="connsiteX122" fmla="*/ 86731 w 998239"/>
              <a:gd name="connsiteY122" fmla="*/ 2351876 h 2601565"/>
              <a:gd name="connsiteX123" fmla="*/ 43708 w 998239"/>
              <a:gd name="connsiteY123" fmla="*/ 2380769 h 2601565"/>
              <a:gd name="connsiteX124" fmla="*/ 0 w 998239"/>
              <a:gd name="connsiteY124" fmla="*/ 2402513 h 2601565"/>
              <a:gd name="connsiteX125" fmla="*/ 7680 w 998239"/>
              <a:gd name="connsiteY125" fmla="*/ 2395440 h 2601565"/>
              <a:gd name="connsiteX126" fmla="*/ 12312 w 998239"/>
              <a:gd name="connsiteY126" fmla="*/ 2390461 h 2601565"/>
              <a:gd name="connsiteX127" fmla="*/ 15901 w 998239"/>
              <a:gd name="connsiteY127" fmla="*/ 2387490 h 2601565"/>
              <a:gd name="connsiteX128" fmla="*/ 17197 w 998239"/>
              <a:gd name="connsiteY128" fmla="*/ 2385386 h 2601565"/>
              <a:gd name="connsiteX129" fmla="*/ 16525 w 998239"/>
              <a:gd name="connsiteY129" fmla="*/ 2383620 h 2601565"/>
              <a:gd name="connsiteX130" fmla="*/ 17174 w 998239"/>
              <a:gd name="connsiteY130" fmla="*/ 2382567 h 2601565"/>
              <a:gd name="connsiteX131" fmla="*/ 15999 w 998239"/>
              <a:gd name="connsiteY131" fmla="*/ 2381933 h 2601565"/>
              <a:gd name="connsiteX132" fmla="*/ 16971 w 998239"/>
              <a:gd name="connsiteY132" fmla="*/ 2380354 h 2601565"/>
              <a:gd name="connsiteX133" fmla="*/ 20090 w 998239"/>
              <a:gd name="connsiteY133" fmla="*/ 2377830 h 2601565"/>
              <a:gd name="connsiteX134" fmla="*/ 24327 w 998239"/>
              <a:gd name="connsiteY134" fmla="*/ 2373807 h 2601565"/>
              <a:gd name="connsiteX135" fmla="*/ 30627 w 998239"/>
              <a:gd name="connsiteY135" fmla="*/ 2367391 h 2601565"/>
              <a:gd name="connsiteX136" fmla="*/ 40670 w 998239"/>
              <a:gd name="connsiteY136" fmla="*/ 2359024 h 2601565"/>
              <a:gd name="connsiteX137" fmla="*/ 55321 w 998239"/>
              <a:gd name="connsiteY137" fmla="*/ 2347300 h 2601565"/>
              <a:gd name="connsiteX138" fmla="*/ 71663 w 998239"/>
              <a:gd name="connsiteY138" fmla="*/ 2332515 h 2601565"/>
              <a:gd name="connsiteX139" fmla="*/ 94475 w 998239"/>
              <a:gd name="connsiteY139" fmla="*/ 2314213 h 2601565"/>
              <a:gd name="connsiteX140" fmla="*/ 121818 w 998239"/>
              <a:gd name="connsiteY140" fmla="*/ 2292046 h 2601565"/>
              <a:gd name="connsiteX141" fmla="*/ 160830 w 998239"/>
              <a:gd name="connsiteY141" fmla="*/ 2255375 h 2601565"/>
              <a:gd name="connsiteX142" fmla="*/ 197971 w 998239"/>
              <a:gd name="connsiteY142" fmla="*/ 2213486 h 2601565"/>
              <a:gd name="connsiteX143" fmla="*/ 234107 w 998239"/>
              <a:gd name="connsiteY143" fmla="*/ 2169419 h 2601565"/>
              <a:gd name="connsiteX144" fmla="*/ 274428 w 998239"/>
              <a:gd name="connsiteY144" fmla="*/ 2123636 h 2601565"/>
              <a:gd name="connsiteX145" fmla="*/ 282447 w 998239"/>
              <a:gd name="connsiteY145" fmla="*/ 2113474 h 2601565"/>
              <a:gd name="connsiteX146" fmla="*/ 294255 w 998239"/>
              <a:gd name="connsiteY146" fmla="*/ 2098111 h 2601565"/>
              <a:gd name="connsiteX147" fmla="*/ 304716 w 998239"/>
              <a:gd name="connsiteY147" fmla="*/ 2083635 h 2601565"/>
              <a:gd name="connsiteX148" fmla="*/ 328894 w 998239"/>
              <a:gd name="connsiteY148" fmla="*/ 2047263 h 2601565"/>
              <a:gd name="connsiteX149" fmla="*/ 330780 w 998239"/>
              <a:gd name="connsiteY149" fmla="*/ 2044202 h 2601565"/>
              <a:gd name="connsiteX150" fmla="*/ 331717 w 998239"/>
              <a:gd name="connsiteY150" fmla="*/ 2042063 h 2601565"/>
              <a:gd name="connsiteX151" fmla="*/ 391204 w 998239"/>
              <a:gd name="connsiteY151" fmla="*/ 1933218 h 2601565"/>
              <a:gd name="connsiteX152" fmla="*/ 390156 w 998239"/>
              <a:gd name="connsiteY152" fmla="*/ 1860349 h 2601565"/>
              <a:gd name="connsiteX153" fmla="*/ 396502 w 998239"/>
              <a:gd name="connsiteY153" fmla="*/ 1818105 h 2601565"/>
              <a:gd name="connsiteX154" fmla="*/ 402330 w 998239"/>
              <a:gd name="connsiteY154" fmla="*/ 1747141 h 2601565"/>
              <a:gd name="connsiteX155" fmla="*/ 412844 w 998239"/>
              <a:gd name="connsiteY155" fmla="*/ 1718578 h 2601565"/>
              <a:gd name="connsiteX156" fmla="*/ 421839 w 998239"/>
              <a:gd name="connsiteY156" fmla="*/ 1686822 h 2601565"/>
              <a:gd name="connsiteX157" fmla="*/ 430327 w 998239"/>
              <a:gd name="connsiteY157" fmla="*/ 1651516 h 2601565"/>
              <a:gd name="connsiteX158" fmla="*/ 438181 w 998239"/>
              <a:gd name="connsiteY158" fmla="*/ 1613906 h 2601565"/>
              <a:gd name="connsiteX159" fmla="*/ 444515 w 998239"/>
              <a:gd name="connsiteY159" fmla="*/ 1573279 h 2601565"/>
              <a:gd name="connsiteX160" fmla="*/ 449329 w 998239"/>
              <a:gd name="connsiteY160" fmla="*/ 1531942 h 2601565"/>
              <a:gd name="connsiteX161" fmla="*/ 454016 w 998239"/>
              <a:gd name="connsiteY161" fmla="*/ 1488654 h 2601565"/>
              <a:gd name="connsiteX162" fmla="*/ 457183 w 998239"/>
              <a:gd name="connsiteY162" fmla="*/ 1444833 h 2601565"/>
              <a:gd name="connsiteX163" fmla="*/ 459843 w 998239"/>
              <a:gd name="connsiteY163" fmla="*/ 1399239 h 2601565"/>
              <a:gd name="connsiteX164" fmla="*/ 459843 w 998239"/>
              <a:gd name="connsiteY164" fmla="*/ 1354354 h 2601565"/>
              <a:gd name="connsiteX165" fmla="*/ 459843 w 998239"/>
              <a:gd name="connsiteY165" fmla="*/ 1310001 h 2601565"/>
              <a:gd name="connsiteX166" fmla="*/ 457183 w 998239"/>
              <a:gd name="connsiteY166" fmla="*/ 1265471 h 2601565"/>
              <a:gd name="connsiteX167" fmla="*/ 453509 w 998239"/>
              <a:gd name="connsiteY167" fmla="*/ 1222715 h 2601565"/>
              <a:gd name="connsiteX168" fmla="*/ 448822 w 998239"/>
              <a:gd name="connsiteY168" fmla="*/ 1181023 h 2601565"/>
              <a:gd name="connsiteX169" fmla="*/ 441854 w 998239"/>
              <a:gd name="connsiteY169" fmla="*/ 1140751 h 2601565"/>
              <a:gd name="connsiteX170" fmla="*/ 432353 w 998239"/>
              <a:gd name="connsiteY170" fmla="*/ 1103318 h 2601565"/>
              <a:gd name="connsiteX171" fmla="*/ 421839 w 998239"/>
              <a:gd name="connsiteY171" fmla="*/ 1067835 h 2601565"/>
              <a:gd name="connsiteX172" fmla="*/ 409170 w 998239"/>
              <a:gd name="connsiteY172" fmla="*/ 1036079 h 2601565"/>
              <a:gd name="connsiteX173" fmla="*/ 405274 w 998239"/>
              <a:gd name="connsiteY173" fmla="*/ 1028382 h 2601565"/>
              <a:gd name="connsiteX174" fmla="*/ 325111 w 998239"/>
              <a:gd name="connsiteY174" fmla="*/ 669960 h 2601565"/>
              <a:gd name="connsiteX175" fmla="*/ 324674 w 998239"/>
              <a:gd name="connsiteY175" fmla="*/ 667064 h 2601565"/>
              <a:gd name="connsiteX176" fmla="*/ 321000 w 998239"/>
              <a:gd name="connsiteY176" fmla="*/ 613131 h 2601565"/>
              <a:gd name="connsiteX177" fmla="*/ 317833 w 998239"/>
              <a:gd name="connsiteY177" fmla="*/ 556715 h 2601565"/>
              <a:gd name="connsiteX178" fmla="*/ 317833 w 998239"/>
              <a:gd name="connsiteY178" fmla="*/ 499057 h 2601565"/>
              <a:gd name="connsiteX179" fmla="*/ 319986 w 998239"/>
              <a:gd name="connsiteY179" fmla="*/ 440866 h 2601565"/>
              <a:gd name="connsiteX180" fmla="*/ 324674 w 998239"/>
              <a:gd name="connsiteY180" fmla="*/ 383208 h 2601565"/>
              <a:gd name="connsiteX181" fmla="*/ 331642 w 998239"/>
              <a:gd name="connsiteY181" fmla="*/ 325726 h 2601565"/>
              <a:gd name="connsiteX182" fmla="*/ 338989 w 998239"/>
              <a:gd name="connsiteY182" fmla="*/ 270197 h 2601565"/>
              <a:gd name="connsiteX183" fmla="*/ 349504 w 998239"/>
              <a:gd name="connsiteY183" fmla="*/ 216264 h 2601565"/>
              <a:gd name="connsiteX184" fmla="*/ 362172 w 998239"/>
              <a:gd name="connsiteY184" fmla="*/ 165524 h 2601565"/>
              <a:gd name="connsiteX185" fmla="*/ 375347 w 998239"/>
              <a:gd name="connsiteY185" fmla="*/ 117446 h 2601565"/>
              <a:gd name="connsiteX186" fmla="*/ 390675 w 998239"/>
              <a:gd name="connsiteY186" fmla="*/ 73980 h 2601565"/>
              <a:gd name="connsiteX187" fmla="*/ 407017 w 998239"/>
              <a:gd name="connsiteY187" fmla="*/ 34418 h 2601565"/>
              <a:gd name="connsiteX188" fmla="*/ 426653 w 998239"/>
              <a:gd name="connsiteY188" fmla="*/ 0 h 2601565"/>
              <a:gd name="connsiteX189" fmla="*/ 424499 w 998239"/>
              <a:gd name="connsiteY189" fmla="*/ 8516 h 2601565"/>
              <a:gd name="connsiteX190" fmla="*/ 423485 w 998239"/>
              <a:gd name="connsiteY190" fmla="*/ 14193 h 2601565"/>
              <a:gd name="connsiteX191" fmla="*/ 422345 w 998239"/>
              <a:gd name="connsiteY191" fmla="*/ 17918 h 2601565"/>
              <a:gd name="connsiteX192" fmla="*/ 422345 w 998239"/>
              <a:gd name="connsiteY192" fmla="*/ 20048 h 2601565"/>
              <a:gd name="connsiteX193" fmla="*/ 423485 w 998239"/>
              <a:gd name="connsiteY193" fmla="*/ 21112 h 2601565"/>
              <a:gd name="connsiteX194" fmla="*/ 423485 w 998239"/>
              <a:gd name="connsiteY194" fmla="*/ 22177 h 2601565"/>
              <a:gd name="connsiteX195" fmla="*/ 424499 w 998239"/>
              <a:gd name="connsiteY195" fmla="*/ 22177 h 2601565"/>
              <a:gd name="connsiteX196" fmla="*/ 424499 w 998239"/>
              <a:gd name="connsiteY196" fmla="*/ 23773 h 2601565"/>
              <a:gd name="connsiteX197" fmla="*/ 423485 w 998239"/>
              <a:gd name="connsiteY197" fmla="*/ 26967 h 2601565"/>
              <a:gd name="connsiteX198" fmla="*/ 422345 w 998239"/>
              <a:gd name="connsiteY198" fmla="*/ 31756 h 2601565"/>
              <a:gd name="connsiteX199" fmla="*/ 420825 w 998239"/>
              <a:gd name="connsiteY199" fmla="*/ 39208 h 2601565"/>
              <a:gd name="connsiteX200" fmla="*/ 417658 w 998239"/>
              <a:gd name="connsiteY200" fmla="*/ 49676 h 2601565"/>
              <a:gd name="connsiteX201" fmla="*/ 412844 w 998239"/>
              <a:gd name="connsiteY201" fmla="*/ 64578 h 2601565"/>
              <a:gd name="connsiteX202" fmla="*/ 408157 w 998239"/>
              <a:gd name="connsiteY202" fmla="*/ 82496 h 2601565"/>
              <a:gd name="connsiteX203" fmla="*/ 400683 w 998239"/>
              <a:gd name="connsiteY203" fmla="*/ 105737 h 2601565"/>
              <a:gd name="connsiteX204" fmla="*/ 391815 w 998239"/>
              <a:gd name="connsiteY204" fmla="*/ 133768 h 2601565"/>
              <a:gd name="connsiteX205" fmla="*/ 381174 w 998239"/>
              <a:gd name="connsiteY205" fmla="*/ 177588 h 2601565"/>
              <a:gd name="connsiteX206" fmla="*/ 373826 w 998239"/>
              <a:gd name="connsiteY206" fmla="*/ 224602 h 2601565"/>
              <a:gd name="connsiteX207" fmla="*/ 367999 w 998239"/>
              <a:gd name="connsiteY207" fmla="*/ 272858 h 2601565"/>
              <a:gd name="connsiteX208" fmla="*/ 360145 w 998239"/>
              <a:gd name="connsiteY208" fmla="*/ 324130 h 2601565"/>
              <a:gd name="connsiteX209" fmla="*/ 359005 w 998239"/>
              <a:gd name="connsiteY209" fmla="*/ 335129 h 2601565"/>
              <a:gd name="connsiteX210" fmla="*/ 357484 w 998239"/>
              <a:gd name="connsiteY210" fmla="*/ 351628 h 2601565"/>
              <a:gd name="connsiteX211" fmla="*/ 356344 w 998239"/>
              <a:gd name="connsiteY211" fmla="*/ 369015 h 2601565"/>
              <a:gd name="connsiteX212" fmla="*/ 355331 w 998239"/>
              <a:gd name="connsiteY212" fmla="*/ 387997 h 2601565"/>
              <a:gd name="connsiteX213" fmla="*/ 355331 w 998239"/>
              <a:gd name="connsiteY213" fmla="*/ 407513 h 2601565"/>
              <a:gd name="connsiteX214" fmla="*/ 357484 w 998239"/>
              <a:gd name="connsiteY214" fmla="*/ 425077 h 2601565"/>
              <a:gd name="connsiteX215" fmla="*/ 360145 w 998239"/>
              <a:gd name="connsiteY215" fmla="*/ 440334 h 2601565"/>
              <a:gd name="connsiteX216" fmla="*/ 364832 w 998239"/>
              <a:gd name="connsiteY216" fmla="*/ 450979 h 2601565"/>
              <a:gd name="connsiteX217" fmla="*/ 390168 w 998239"/>
              <a:gd name="connsiteY217" fmla="*/ 448849 h 2601565"/>
              <a:gd name="connsiteX218" fmla="*/ 414997 w 998239"/>
              <a:gd name="connsiteY218" fmla="*/ 440334 h 2601565"/>
              <a:gd name="connsiteX219" fmla="*/ 438687 w 998239"/>
              <a:gd name="connsiteY219" fmla="*/ 426673 h 2601565"/>
              <a:gd name="connsiteX220" fmla="*/ 463010 w 998239"/>
              <a:gd name="connsiteY220" fmla="*/ 407513 h 2601565"/>
              <a:gd name="connsiteX221" fmla="*/ 485179 w 998239"/>
              <a:gd name="connsiteY221" fmla="*/ 385336 h 2601565"/>
              <a:gd name="connsiteX222" fmla="*/ 506842 w 998239"/>
              <a:gd name="connsiteY222" fmla="*/ 358370 h 2601565"/>
              <a:gd name="connsiteX223" fmla="*/ 527364 w 998239"/>
              <a:gd name="connsiteY223" fmla="*/ 329807 h 2601565"/>
              <a:gd name="connsiteX224" fmla="*/ 546367 w 998239"/>
              <a:gd name="connsiteY224" fmla="*/ 299825 h 2601565"/>
              <a:gd name="connsiteX225" fmla="*/ 564862 w 998239"/>
              <a:gd name="connsiteY225" fmla="*/ 268068 h 2601565"/>
              <a:gd name="connsiteX226" fmla="*/ 580697 w 998239"/>
              <a:gd name="connsiteY226" fmla="*/ 235247 h 2601565"/>
              <a:gd name="connsiteX227" fmla="*/ 595519 w 998239"/>
              <a:gd name="connsiteY227" fmla="*/ 203491 h 2601565"/>
              <a:gd name="connsiteX228" fmla="*/ 607680 w 998239"/>
              <a:gd name="connsiteY228" fmla="*/ 172798 h 2601565"/>
              <a:gd name="connsiteX229" fmla="*/ 613508 w 998239"/>
              <a:gd name="connsiteY229" fmla="*/ 172798 h 2601565"/>
              <a:gd name="connsiteX230" fmla="*/ 613508 w 998239"/>
              <a:gd name="connsiteY230" fmla="*/ 175992 h 2601565"/>
              <a:gd name="connsiteX231" fmla="*/ 604006 w 998239"/>
              <a:gd name="connsiteY231" fmla="*/ 206684 h 2601565"/>
              <a:gd name="connsiteX232" fmla="*/ 593365 w 998239"/>
              <a:gd name="connsiteY232" fmla="*/ 238440 h 2601565"/>
              <a:gd name="connsiteX233" fmla="*/ 581837 w 998239"/>
              <a:gd name="connsiteY233" fmla="*/ 269132 h 2601565"/>
              <a:gd name="connsiteX234" fmla="*/ 570183 w 998239"/>
              <a:gd name="connsiteY234" fmla="*/ 298760 h 2601565"/>
              <a:gd name="connsiteX235" fmla="*/ 558021 w 998239"/>
              <a:gd name="connsiteY235" fmla="*/ 327678 h 2601565"/>
              <a:gd name="connsiteX236" fmla="*/ 544339 w 998239"/>
              <a:gd name="connsiteY236" fmla="*/ 354645 h 2601565"/>
              <a:gd name="connsiteX237" fmla="*/ 530025 w 998239"/>
              <a:gd name="connsiteY237" fmla="*/ 380546 h 2601565"/>
              <a:gd name="connsiteX238" fmla="*/ 512669 w 998239"/>
              <a:gd name="connsiteY238" fmla="*/ 404319 h 2601565"/>
              <a:gd name="connsiteX239" fmla="*/ 494680 w 998239"/>
              <a:gd name="connsiteY239" fmla="*/ 427738 h 2601565"/>
              <a:gd name="connsiteX240" fmla="*/ 473524 w 998239"/>
              <a:gd name="connsiteY240" fmla="*/ 446720 h 2601565"/>
              <a:gd name="connsiteX241" fmla="*/ 449329 w 998239"/>
              <a:gd name="connsiteY241" fmla="*/ 464107 h 2601565"/>
              <a:gd name="connsiteX242" fmla="*/ 422345 w 998239"/>
              <a:gd name="connsiteY242" fmla="*/ 479542 h 2601565"/>
              <a:gd name="connsiteX243" fmla="*/ 393842 w 998239"/>
              <a:gd name="connsiteY243" fmla="*/ 491073 h 2601565"/>
              <a:gd name="connsiteX244" fmla="*/ 360145 w 998239"/>
              <a:gd name="connsiteY244" fmla="*/ 499057 h 2601565"/>
              <a:gd name="connsiteX245" fmla="*/ 361158 w 998239"/>
              <a:gd name="connsiteY245" fmla="*/ 554586 h 2601565"/>
              <a:gd name="connsiteX246" fmla="*/ 365845 w 998239"/>
              <a:gd name="connsiteY246" fmla="*/ 607455 h 2601565"/>
              <a:gd name="connsiteX247" fmla="*/ 373826 w 998239"/>
              <a:gd name="connsiteY247" fmla="*/ 657662 h 2601565"/>
              <a:gd name="connsiteX248" fmla="*/ 384341 w 998239"/>
              <a:gd name="connsiteY248" fmla="*/ 705208 h 2601565"/>
              <a:gd name="connsiteX249" fmla="*/ 397516 w 998239"/>
              <a:gd name="connsiteY249" fmla="*/ 750625 h 2601565"/>
              <a:gd name="connsiteX250" fmla="*/ 411831 w 998239"/>
              <a:gd name="connsiteY250" fmla="*/ 794090 h 2601565"/>
              <a:gd name="connsiteX251" fmla="*/ 428172 w 998239"/>
              <a:gd name="connsiteY251" fmla="*/ 835250 h 2601565"/>
              <a:gd name="connsiteX252" fmla="*/ 444515 w 998239"/>
              <a:gd name="connsiteY252" fmla="*/ 875345 h 2601565"/>
              <a:gd name="connsiteX253" fmla="*/ 449329 w 998239"/>
              <a:gd name="connsiteY253" fmla="*/ 884925 h 2601565"/>
              <a:gd name="connsiteX254" fmla="*/ 453509 w 998239"/>
              <a:gd name="connsiteY254" fmla="*/ 896634 h 2601565"/>
              <a:gd name="connsiteX255" fmla="*/ 459336 w 998239"/>
              <a:gd name="connsiteY255" fmla="*/ 909231 h 2601565"/>
              <a:gd name="connsiteX256" fmla="*/ 464657 w 998239"/>
              <a:gd name="connsiteY256" fmla="*/ 922536 h 2601565"/>
              <a:gd name="connsiteX257" fmla="*/ 471498 w 998239"/>
              <a:gd name="connsiteY257" fmla="*/ 935132 h 2601565"/>
              <a:gd name="connsiteX258" fmla="*/ 479352 w 998239"/>
              <a:gd name="connsiteY258" fmla="*/ 945776 h 2601565"/>
              <a:gd name="connsiteX259" fmla="*/ 488853 w 998239"/>
              <a:gd name="connsiteY259" fmla="*/ 955180 h 2601565"/>
              <a:gd name="connsiteX260" fmla="*/ 499494 w 998239"/>
              <a:gd name="connsiteY260" fmla="*/ 962099 h 2601565"/>
              <a:gd name="connsiteX261" fmla="*/ 512163 w 998239"/>
              <a:gd name="connsiteY261" fmla="*/ 964760 h 2601565"/>
              <a:gd name="connsiteX262" fmla="*/ 525338 w 998239"/>
              <a:gd name="connsiteY262" fmla="*/ 964228 h 2601565"/>
              <a:gd name="connsiteX263" fmla="*/ 549027 w 998239"/>
              <a:gd name="connsiteY263" fmla="*/ 956244 h 2601565"/>
              <a:gd name="connsiteX264" fmla="*/ 570183 w 998239"/>
              <a:gd name="connsiteY264" fmla="*/ 943116 h 2601565"/>
              <a:gd name="connsiteX265" fmla="*/ 590705 w 998239"/>
              <a:gd name="connsiteY265" fmla="*/ 926617 h 2601565"/>
              <a:gd name="connsiteX266" fmla="*/ 607680 w 998239"/>
              <a:gd name="connsiteY266" fmla="*/ 907101 h 2601565"/>
              <a:gd name="connsiteX267" fmla="*/ 624022 w 998239"/>
              <a:gd name="connsiteY267" fmla="*/ 885989 h 2601565"/>
              <a:gd name="connsiteX268" fmla="*/ 639350 w 998239"/>
              <a:gd name="connsiteY268" fmla="*/ 863813 h 2601565"/>
              <a:gd name="connsiteX269" fmla="*/ 653032 w 998239"/>
              <a:gd name="connsiteY269" fmla="*/ 842701 h 2601565"/>
              <a:gd name="connsiteX270" fmla="*/ 664687 w 998239"/>
              <a:gd name="connsiteY270" fmla="*/ 822476 h 2601565"/>
              <a:gd name="connsiteX271" fmla="*/ 690530 w 998239"/>
              <a:gd name="connsiteY271" fmla="*/ 776527 h 2601565"/>
              <a:gd name="connsiteX272" fmla="*/ 715359 w 998239"/>
              <a:gd name="connsiteY272" fmla="*/ 724723 h 2601565"/>
              <a:gd name="connsiteX273" fmla="*/ 740189 w 998239"/>
              <a:gd name="connsiteY273" fmla="*/ 668129 h 2601565"/>
              <a:gd name="connsiteX274" fmla="*/ 763372 w 998239"/>
              <a:gd name="connsiteY274" fmla="*/ 606390 h 2601565"/>
              <a:gd name="connsiteX275" fmla="*/ 784528 w 998239"/>
              <a:gd name="connsiteY275" fmla="*/ 541280 h 2601565"/>
              <a:gd name="connsiteX276" fmla="*/ 803530 w 998239"/>
              <a:gd name="connsiteY276" fmla="*/ 472090 h 2601565"/>
              <a:gd name="connsiteX277" fmla="*/ 820886 w 998239"/>
              <a:gd name="connsiteY277" fmla="*/ 399707 h 2601565"/>
              <a:gd name="connsiteX278" fmla="*/ 833553 w 998239"/>
              <a:gd name="connsiteY278" fmla="*/ 324662 h 2601565"/>
              <a:gd name="connsiteX279" fmla="*/ 843055 w 998239"/>
              <a:gd name="connsiteY279" fmla="*/ 247843 h 2601565"/>
              <a:gd name="connsiteX280" fmla="*/ 848882 w 998239"/>
              <a:gd name="connsiteY280" fmla="*/ 169250 h 2601565"/>
              <a:gd name="connsiteX281" fmla="*/ 853569 w 998239"/>
              <a:gd name="connsiteY281" fmla="*/ 172798 h 2601565"/>
              <a:gd name="connsiteX282" fmla="*/ 857370 w 998239"/>
              <a:gd name="connsiteY282" fmla="*/ 181846 h 2601565"/>
              <a:gd name="connsiteX283" fmla="*/ 860537 w 998239"/>
              <a:gd name="connsiteY283" fmla="*/ 195152 h 2601565"/>
              <a:gd name="connsiteX284" fmla="*/ 862057 w 998239"/>
              <a:gd name="connsiteY284" fmla="*/ 212538 h 2601565"/>
              <a:gd name="connsiteX285" fmla="*/ 863070 w 998239"/>
              <a:gd name="connsiteY285" fmla="*/ 232586 h 2601565"/>
              <a:gd name="connsiteX286" fmla="*/ 863070 w 998239"/>
              <a:gd name="connsiteY286" fmla="*/ 255827 h 2601565"/>
              <a:gd name="connsiteX287" fmla="*/ 863070 w 998239"/>
              <a:gd name="connsiteY287" fmla="*/ 280664 h 2601565"/>
              <a:gd name="connsiteX288" fmla="*/ 862057 w 998239"/>
              <a:gd name="connsiteY288" fmla="*/ 307630 h 2601565"/>
              <a:gd name="connsiteX289" fmla="*/ 860537 w 998239"/>
              <a:gd name="connsiteY289" fmla="*/ 335129 h 2601565"/>
              <a:gd name="connsiteX290" fmla="*/ 858383 w 998239"/>
              <a:gd name="connsiteY290" fmla="*/ 363160 h 2601565"/>
              <a:gd name="connsiteX291" fmla="*/ 855216 w 998239"/>
              <a:gd name="connsiteY291" fmla="*/ 391191 h 2601565"/>
              <a:gd name="connsiteX292" fmla="*/ 853569 w 998239"/>
              <a:gd name="connsiteY292" fmla="*/ 418157 h 2601565"/>
              <a:gd name="connsiteX293" fmla="*/ 850402 w 998239"/>
              <a:gd name="connsiteY293" fmla="*/ 442995 h 2601565"/>
              <a:gd name="connsiteX294" fmla="*/ 847869 w 998239"/>
              <a:gd name="connsiteY294" fmla="*/ 466236 h 2601565"/>
              <a:gd name="connsiteX295" fmla="*/ 844701 w 998239"/>
              <a:gd name="connsiteY295" fmla="*/ 486283 h 2601565"/>
              <a:gd name="connsiteX296" fmla="*/ 842041 w 998239"/>
              <a:gd name="connsiteY296" fmla="*/ 502782 h 2601565"/>
              <a:gd name="connsiteX297" fmla="*/ 839888 w 998239"/>
              <a:gd name="connsiteY297" fmla="*/ 515910 h 2601565"/>
              <a:gd name="connsiteX298" fmla="*/ 801883 w 998239"/>
              <a:gd name="connsiteY298" fmla="*/ 666000 h 2601565"/>
              <a:gd name="connsiteX299" fmla="*/ 832540 w 998239"/>
              <a:gd name="connsiteY299" fmla="*/ 662984 h 2601565"/>
              <a:gd name="connsiteX300" fmla="*/ 861044 w 998239"/>
              <a:gd name="connsiteY300" fmla="*/ 655533 h 2601565"/>
              <a:gd name="connsiteX301" fmla="*/ 887900 w 998239"/>
              <a:gd name="connsiteY301" fmla="*/ 644888 h 2601565"/>
              <a:gd name="connsiteX302" fmla="*/ 913743 w 998239"/>
              <a:gd name="connsiteY302" fmla="*/ 631228 h 2601565"/>
              <a:gd name="connsiteX303" fmla="*/ 937052 w 998239"/>
              <a:gd name="connsiteY303" fmla="*/ 615793 h 2601565"/>
              <a:gd name="connsiteX304" fmla="*/ 958081 w 998239"/>
              <a:gd name="connsiteY304" fmla="*/ 598939 h 2601565"/>
              <a:gd name="connsiteX305" fmla="*/ 978224 w 998239"/>
              <a:gd name="connsiteY305" fmla="*/ 581553 h 2601565"/>
              <a:gd name="connsiteX306" fmla="*/ 996719 w 998239"/>
              <a:gd name="connsiteY306" fmla="*/ 565054 h 2601565"/>
              <a:gd name="connsiteX307" fmla="*/ 998239 w 998239"/>
              <a:gd name="connsiteY307" fmla="*/ 573037 h 2601565"/>
              <a:gd name="connsiteX308" fmla="*/ 981391 w 998239"/>
              <a:gd name="connsiteY308" fmla="*/ 598939 h 2601565"/>
              <a:gd name="connsiteX309" fmla="*/ 960742 w 998239"/>
              <a:gd name="connsiteY309" fmla="*/ 623776 h 2601565"/>
              <a:gd name="connsiteX310" fmla="*/ 935912 w 998239"/>
              <a:gd name="connsiteY310" fmla="*/ 645953 h 2601565"/>
              <a:gd name="connsiteX311" fmla="*/ 908042 w 998239"/>
              <a:gd name="connsiteY311" fmla="*/ 666000 h 2601565"/>
              <a:gd name="connsiteX312" fmla="*/ 878399 w 998239"/>
              <a:gd name="connsiteY312" fmla="*/ 684096 h 2601565"/>
              <a:gd name="connsiteX313" fmla="*/ 846728 w 998239"/>
              <a:gd name="connsiteY313" fmla="*/ 699886 h 2601565"/>
              <a:gd name="connsiteX314" fmla="*/ 814044 w 998239"/>
              <a:gd name="connsiteY314" fmla="*/ 712127 h 2601565"/>
              <a:gd name="connsiteX315" fmla="*/ 780728 w 998239"/>
              <a:gd name="connsiteY315" fmla="*/ 720997 h 2601565"/>
              <a:gd name="connsiteX316" fmla="*/ 773886 w 998239"/>
              <a:gd name="connsiteY316" fmla="*/ 742287 h 2601565"/>
              <a:gd name="connsiteX317" fmla="*/ 764385 w 998239"/>
              <a:gd name="connsiteY317" fmla="*/ 767124 h 2601565"/>
              <a:gd name="connsiteX318" fmla="*/ 753871 w 998239"/>
              <a:gd name="connsiteY318" fmla="*/ 793026 h 2601565"/>
              <a:gd name="connsiteX319" fmla="*/ 740189 w 998239"/>
              <a:gd name="connsiteY319" fmla="*/ 821057 h 2601565"/>
              <a:gd name="connsiteX320" fmla="*/ 725874 w 998239"/>
              <a:gd name="connsiteY320" fmla="*/ 850507 h 2601565"/>
              <a:gd name="connsiteX321" fmla="*/ 710546 w 998239"/>
              <a:gd name="connsiteY321" fmla="*/ 879603 h 2601565"/>
              <a:gd name="connsiteX322" fmla="*/ 705253 w 998239"/>
              <a:gd name="connsiteY322" fmla="*/ 888509 h 2601565"/>
              <a:gd name="connsiteX323" fmla="*/ 657504 w 998239"/>
              <a:gd name="connsiteY323" fmla="*/ 965731 h 2601565"/>
              <a:gd name="connsiteX324" fmla="*/ 646192 w 998239"/>
              <a:gd name="connsiteY324" fmla="*/ 981082 h 2601565"/>
              <a:gd name="connsiteX325" fmla="*/ 631877 w 998239"/>
              <a:gd name="connsiteY325" fmla="*/ 1000774 h 2601565"/>
              <a:gd name="connsiteX326" fmla="*/ 618195 w 998239"/>
              <a:gd name="connsiteY326" fmla="*/ 1014967 h 2601565"/>
              <a:gd name="connsiteX327" fmla="*/ 620348 w 998239"/>
              <a:gd name="connsiteY327" fmla="*/ 1025612 h 2601565"/>
              <a:gd name="connsiteX0" fmla="*/ 587538 w 998239"/>
              <a:gd name="connsiteY0" fmla="*/ 1212780 h 2601565"/>
              <a:gd name="connsiteX1" fmla="*/ 579177 w 998239"/>
              <a:gd name="connsiteY1" fmla="*/ 1247552 h 2601565"/>
              <a:gd name="connsiteX2" fmla="*/ 574363 w 998239"/>
              <a:gd name="connsiteY2" fmla="*/ 1283035 h 2601565"/>
              <a:gd name="connsiteX3" fmla="*/ 572336 w 998239"/>
              <a:gd name="connsiteY3" fmla="*/ 1320468 h 2601565"/>
              <a:gd name="connsiteX4" fmla="*/ 571196 w 998239"/>
              <a:gd name="connsiteY4" fmla="*/ 1358079 h 2601565"/>
              <a:gd name="connsiteX5" fmla="*/ 572336 w 998239"/>
              <a:gd name="connsiteY5" fmla="*/ 1395691 h 2601565"/>
              <a:gd name="connsiteX6" fmla="*/ 574363 w 998239"/>
              <a:gd name="connsiteY6" fmla="*/ 1434189 h 2601565"/>
              <a:gd name="connsiteX7" fmla="*/ 577023 w 998239"/>
              <a:gd name="connsiteY7" fmla="*/ 1472331 h 2601565"/>
              <a:gd name="connsiteX8" fmla="*/ 580190 w 998239"/>
              <a:gd name="connsiteY8" fmla="*/ 1509765 h 2601565"/>
              <a:gd name="connsiteX9" fmla="*/ 580697 w 998239"/>
              <a:gd name="connsiteY9" fmla="*/ 1564763 h 2601565"/>
              <a:gd name="connsiteX10" fmla="*/ 578037 w 998239"/>
              <a:gd name="connsiteY10" fmla="*/ 1619760 h 2601565"/>
              <a:gd name="connsiteX11" fmla="*/ 573350 w 998239"/>
              <a:gd name="connsiteY11" fmla="*/ 1672629 h 2601565"/>
              <a:gd name="connsiteX12" fmla="*/ 567522 w 998239"/>
              <a:gd name="connsiteY12" fmla="*/ 1724432 h 2601565"/>
              <a:gd name="connsiteX13" fmla="*/ 564474 w 998239"/>
              <a:gd name="connsiteY13" fmla="*/ 1798067 h 2601565"/>
              <a:gd name="connsiteX14" fmla="*/ 565843 w 998239"/>
              <a:gd name="connsiteY14" fmla="*/ 1798067 h 2601565"/>
              <a:gd name="connsiteX15" fmla="*/ 596167 w 998239"/>
              <a:gd name="connsiteY15" fmla="*/ 2004317 h 2601565"/>
              <a:gd name="connsiteX16" fmla="*/ 614772 w 998239"/>
              <a:gd name="connsiteY16" fmla="*/ 2015335 h 2601565"/>
              <a:gd name="connsiteX17" fmla="*/ 633212 w 998239"/>
              <a:gd name="connsiteY17" fmla="*/ 2026005 h 2601565"/>
              <a:gd name="connsiteX18" fmla="*/ 649037 w 998239"/>
              <a:gd name="connsiteY18" fmla="*/ 2036824 h 2601565"/>
              <a:gd name="connsiteX19" fmla="*/ 682546 w 998239"/>
              <a:gd name="connsiteY19" fmla="*/ 2063750 h 2601565"/>
              <a:gd name="connsiteX20" fmla="*/ 712427 w 998239"/>
              <a:gd name="connsiteY20" fmla="*/ 2092373 h 2601565"/>
              <a:gd name="connsiteX21" fmla="*/ 738220 w 998239"/>
              <a:gd name="connsiteY21" fmla="*/ 2120464 h 2601565"/>
              <a:gd name="connsiteX22" fmla="*/ 761610 w 998239"/>
              <a:gd name="connsiteY22" fmla="*/ 2148686 h 2601565"/>
              <a:gd name="connsiteX23" fmla="*/ 783089 w 998239"/>
              <a:gd name="connsiteY23" fmla="*/ 2177264 h 2601565"/>
              <a:gd name="connsiteX24" fmla="*/ 803347 w 998239"/>
              <a:gd name="connsiteY24" fmla="*/ 2204774 h 2601565"/>
              <a:gd name="connsiteX25" fmla="*/ 821429 w 998239"/>
              <a:gd name="connsiteY25" fmla="*/ 2231393 h 2601565"/>
              <a:gd name="connsiteX26" fmla="*/ 812873 w 998239"/>
              <a:gd name="connsiteY26" fmla="*/ 2236092 h 2601565"/>
              <a:gd name="connsiteX27" fmla="*/ 783805 w 998239"/>
              <a:gd name="connsiteY27" fmla="*/ 2203301 h 2601565"/>
              <a:gd name="connsiteX28" fmla="*/ 753719 w 998239"/>
              <a:gd name="connsiteY28" fmla="*/ 2172059 h 2601565"/>
              <a:gd name="connsiteX29" fmla="*/ 722647 w 998239"/>
              <a:gd name="connsiteY29" fmla="*/ 2142999 h 2601565"/>
              <a:gd name="connsiteX30" fmla="*/ 690330 w 998239"/>
              <a:gd name="connsiteY30" fmla="*/ 2116510 h 2601565"/>
              <a:gd name="connsiteX31" fmla="*/ 655982 w 998239"/>
              <a:gd name="connsiteY31" fmla="*/ 2093118 h 2601565"/>
              <a:gd name="connsiteX32" fmla="*/ 620297 w 998239"/>
              <a:gd name="connsiteY32" fmla="*/ 2072215 h 2601565"/>
              <a:gd name="connsiteX33" fmla="*/ 583862 w 998239"/>
              <a:gd name="connsiteY33" fmla="*/ 2054108 h 2601565"/>
              <a:gd name="connsiteX34" fmla="*/ 545427 w 998239"/>
              <a:gd name="connsiteY34" fmla="*/ 2040553 h 2601565"/>
              <a:gd name="connsiteX35" fmla="*/ 511522 w 998239"/>
              <a:gd name="connsiteY35" fmla="*/ 2221026 h 2601565"/>
              <a:gd name="connsiteX36" fmla="*/ 546020 w 998239"/>
              <a:gd name="connsiteY36" fmla="*/ 2245768 h 2601565"/>
              <a:gd name="connsiteX37" fmla="*/ 576539 w 998239"/>
              <a:gd name="connsiteY37" fmla="*/ 2272514 h 2601565"/>
              <a:gd name="connsiteX38" fmla="*/ 601206 w 998239"/>
              <a:gd name="connsiteY38" fmla="*/ 2299617 h 2601565"/>
              <a:gd name="connsiteX39" fmla="*/ 620912 w 998239"/>
              <a:gd name="connsiteY39" fmla="*/ 2328269 h 2601565"/>
              <a:gd name="connsiteX40" fmla="*/ 635746 w 998239"/>
              <a:gd name="connsiteY40" fmla="*/ 2357733 h 2601565"/>
              <a:gd name="connsiteX41" fmla="*/ 645162 w 998239"/>
              <a:gd name="connsiteY41" fmla="*/ 2386515 h 2601565"/>
              <a:gd name="connsiteX42" fmla="*/ 649446 w 998239"/>
              <a:gd name="connsiteY42" fmla="*/ 2415678 h 2601565"/>
              <a:gd name="connsiteX43" fmla="*/ 648196 w 998239"/>
              <a:gd name="connsiteY43" fmla="*/ 2444260 h 2601565"/>
              <a:gd name="connsiteX44" fmla="*/ 641984 w 998239"/>
              <a:gd name="connsiteY44" fmla="*/ 2470935 h 2601565"/>
              <a:gd name="connsiteX45" fmla="*/ 637257 w 998239"/>
              <a:gd name="connsiteY45" fmla="*/ 2472280 h 2601565"/>
              <a:gd name="connsiteX46" fmla="*/ 635317 w 998239"/>
              <a:gd name="connsiteY46" fmla="*/ 2465092 h 2601565"/>
              <a:gd name="connsiteX47" fmla="*/ 641087 w 998239"/>
              <a:gd name="connsiteY47" fmla="*/ 2449008 h 2601565"/>
              <a:gd name="connsiteX48" fmla="*/ 641384 w 998239"/>
              <a:gd name="connsiteY48" fmla="*/ 2430972 h 2601565"/>
              <a:gd name="connsiteX49" fmla="*/ 639215 w 998239"/>
              <a:gd name="connsiteY49" fmla="*/ 2410982 h 2601565"/>
              <a:gd name="connsiteX50" fmla="*/ 632287 w 998239"/>
              <a:gd name="connsiteY50" fmla="*/ 2390884 h 2601565"/>
              <a:gd name="connsiteX51" fmla="*/ 621944 w 998239"/>
              <a:gd name="connsiteY51" fmla="*/ 2369828 h 2601565"/>
              <a:gd name="connsiteX52" fmla="*/ 609133 w 998239"/>
              <a:gd name="connsiteY52" fmla="*/ 2349453 h 2601565"/>
              <a:gd name="connsiteX53" fmla="*/ 593107 w 998239"/>
              <a:gd name="connsiteY53" fmla="*/ 2329922 h 2601565"/>
              <a:gd name="connsiteX54" fmla="*/ 574242 w 998239"/>
              <a:gd name="connsiteY54" fmla="*/ 2311561 h 2601565"/>
              <a:gd name="connsiteX55" fmla="*/ 554736 w 998239"/>
              <a:gd name="connsiteY55" fmla="*/ 2295077 h 2601565"/>
              <a:gd name="connsiteX56" fmla="*/ 542732 w 998239"/>
              <a:gd name="connsiteY56" fmla="*/ 2286998 h 2601565"/>
              <a:gd name="connsiteX57" fmla="*/ 533341 w 998239"/>
              <a:gd name="connsiteY57" fmla="*/ 2278769 h 2601565"/>
              <a:gd name="connsiteX58" fmla="*/ 523778 w 998239"/>
              <a:gd name="connsiteY58" fmla="*/ 2272829 h 2601565"/>
              <a:gd name="connsiteX59" fmla="*/ 514151 w 998239"/>
              <a:gd name="connsiteY59" fmla="*/ 2267440 h 2601565"/>
              <a:gd name="connsiteX60" fmla="*/ 503656 w 998239"/>
              <a:gd name="connsiteY60" fmla="*/ 2264952 h 2601565"/>
              <a:gd name="connsiteX61" fmla="*/ 491006 w 998239"/>
              <a:gd name="connsiteY61" fmla="*/ 2308954 h 2601565"/>
              <a:gd name="connsiteX62" fmla="*/ 476330 w 998239"/>
              <a:gd name="connsiteY62" fmla="*/ 2349959 h 2601565"/>
              <a:gd name="connsiteX63" fmla="*/ 459509 w 998239"/>
              <a:gd name="connsiteY63" fmla="*/ 2391527 h 2601565"/>
              <a:gd name="connsiteX64" fmla="*/ 439580 w 998239"/>
              <a:gd name="connsiteY64" fmla="*/ 2432199 h 2601565"/>
              <a:gd name="connsiteX65" fmla="*/ 416585 w 998239"/>
              <a:gd name="connsiteY65" fmla="*/ 2475063 h 2601565"/>
              <a:gd name="connsiteX66" fmla="*/ 389961 w 998239"/>
              <a:gd name="connsiteY66" fmla="*/ 2519626 h 2601565"/>
              <a:gd name="connsiteX67" fmla="*/ 384223 w 998239"/>
              <a:gd name="connsiteY67" fmla="*/ 2526793 h 2601565"/>
              <a:gd name="connsiteX68" fmla="*/ 377695 w 998239"/>
              <a:gd name="connsiteY68" fmla="*/ 2537945 h 2601565"/>
              <a:gd name="connsiteX69" fmla="*/ 368996 w 998239"/>
              <a:gd name="connsiteY69" fmla="*/ 2549023 h 2601565"/>
              <a:gd name="connsiteX70" fmla="*/ 360933 w 998239"/>
              <a:gd name="connsiteY70" fmla="*/ 2560863 h 2601565"/>
              <a:gd name="connsiteX71" fmla="*/ 351567 w 998239"/>
              <a:gd name="connsiteY71" fmla="*/ 2573185 h 2601565"/>
              <a:gd name="connsiteX72" fmla="*/ 341532 w 998239"/>
              <a:gd name="connsiteY72" fmla="*/ 2583296 h 2601565"/>
              <a:gd name="connsiteX73" fmla="*/ 331557 w 998239"/>
              <a:gd name="connsiteY73" fmla="*/ 2592037 h 2601565"/>
              <a:gd name="connsiteX74" fmla="*/ 321124 w 998239"/>
              <a:gd name="connsiteY74" fmla="*/ 2598545 h 2601565"/>
              <a:gd name="connsiteX75" fmla="*/ 312044 w 998239"/>
              <a:gd name="connsiteY75" fmla="*/ 2601565 h 2601565"/>
              <a:gd name="connsiteX76" fmla="*/ 309960 w 998239"/>
              <a:gd name="connsiteY76" fmla="*/ 2597301 h 2601565"/>
              <a:gd name="connsiteX77" fmla="*/ 342120 w 998239"/>
              <a:gd name="connsiteY77" fmla="*/ 2563687 h 2601565"/>
              <a:gd name="connsiteX78" fmla="*/ 370336 w 998239"/>
              <a:gd name="connsiteY78" fmla="*/ 2526618 h 2601565"/>
              <a:gd name="connsiteX79" fmla="*/ 394287 w 998239"/>
              <a:gd name="connsiteY79" fmla="*/ 2487031 h 2601565"/>
              <a:gd name="connsiteX80" fmla="*/ 413201 w 998239"/>
              <a:gd name="connsiteY80" fmla="*/ 2447908 h 2601565"/>
              <a:gd name="connsiteX81" fmla="*/ 428806 w 998239"/>
              <a:gd name="connsiteY81" fmla="*/ 2409545 h 2601565"/>
              <a:gd name="connsiteX82" fmla="*/ 435216 w 998239"/>
              <a:gd name="connsiteY82" fmla="*/ 2381215 h 2601565"/>
              <a:gd name="connsiteX83" fmla="*/ 437508 w 998239"/>
              <a:gd name="connsiteY83" fmla="*/ 2382004 h 2601565"/>
              <a:gd name="connsiteX84" fmla="*/ 438204 w 998239"/>
              <a:gd name="connsiteY84" fmla="*/ 2381394 h 2601565"/>
              <a:gd name="connsiteX85" fmla="*/ 438054 w 998239"/>
              <a:gd name="connsiteY85" fmla="*/ 2380044 h 2601565"/>
              <a:gd name="connsiteX86" fmla="*/ 437652 w 998239"/>
              <a:gd name="connsiteY86" fmla="*/ 2379080 h 2601565"/>
              <a:gd name="connsiteX87" fmla="*/ 436750 w 998239"/>
              <a:gd name="connsiteY87" fmla="*/ 2377071 h 2601565"/>
              <a:gd name="connsiteX88" fmla="*/ 437767 w 998239"/>
              <a:gd name="connsiteY88" fmla="*/ 2375523 h 2601565"/>
              <a:gd name="connsiteX89" fmla="*/ 437711 w 998239"/>
              <a:gd name="connsiteY89" fmla="*/ 2374255 h 2601565"/>
              <a:gd name="connsiteX90" fmla="*/ 438004 w 998239"/>
              <a:gd name="connsiteY90" fmla="*/ 2372682 h 2601565"/>
              <a:gd name="connsiteX91" fmla="*/ 437308 w 998239"/>
              <a:gd name="connsiteY91" fmla="*/ 2373292 h 2601565"/>
              <a:gd name="connsiteX92" fmla="*/ 437711 w 998239"/>
              <a:gd name="connsiteY92" fmla="*/ 2374255 h 2601565"/>
              <a:gd name="connsiteX93" fmla="*/ 435216 w 998239"/>
              <a:gd name="connsiteY93" fmla="*/ 2381215 h 2601565"/>
              <a:gd name="connsiteX94" fmla="*/ 419562 w 998239"/>
              <a:gd name="connsiteY94" fmla="*/ 2378474 h 2601565"/>
              <a:gd name="connsiteX95" fmla="*/ 399876 w 998239"/>
              <a:gd name="connsiteY95" fmla="*/ 2379925 h 2601565"/>
              <a:gd name="connsiteX96" fmla="*/ 378919 w 998239"/>
              <a:gd name="connsiteY96" fmla="*/ 2383310 h 2601565"/>
              <a:gd name="connsiteX97" fmla="*/ 355837 w 998239"/>
              <a:gd name="connsiteY97" fmla="*/ 2389713 h 2601565"/>
              <a:gd name="connsiteX98" fmla="*/ 331860 w 998239"/>
              <a:gd name="connsiteY98" fmla="*/ 2398379 h 2601565"/>
              <a:gd name="connsiteX99" fmla="*/ 307564 w 998239"/>
              <a:gd name="connsiteY99" fmla="*/ 2407986 h 2601565"/>
              <a:gd name="connsiteX100" fmla="*/ 283791 w 998239"/>
              <a:gd name="connsiteY100" fmla="*/ 2419271 h 2601565"/>
              <a:gd name="connsiteX101" fmla="*/ 261091 w 998239"/>
              <a:gd name="connsiteY101" fmla="*/ 2430275 h 2601565"/>
              <a:gd name="connsiteX102" fmla="*/ 258707 w 998239"/>
              <a:gd name="connsiteY102" fmla="*/ 2431515 h 2601565"/>
              <a:gd name="connsiteX103" fmla="*/ 264907 w 998239"/>
              <a:gd name="connsiteY103" fmla="*/ 2418233 h 2601565"/>
              <a:gd name="connsiteX104" fmla="*/ 283331 w 998239"/>
              <a:gd name="connsiteY104" fmla="*/ 2403215 h 2601565"/>
              <a:gd name="connsiteX105" fmla="*/ 306269 w 998239"/>
              <a:gd name="connsiteY105" fmla="*/ 2389370 h 2601565"/>
              <a:gd name="connsiteX106" fmla="*/ 330709 w 998239"/>
              <a:gd name="connsiteY106" fmla="*/ 2376839 h 2601565"/>
              <a:gd name="connsiteX107" fmla="*/ 356078 w 998239"/>
              <a:gd name="connsiteY107" fmla="*/ 2366953 h 2601565"/>
              <a:gd name="connsiteX108" fmla="*/ 384546 w 998239"/>
              <a:gd name="connsiteY108" fmla="*/ 2359782 h 2601565"/>
              <a:gd name="connsiteX109" fmla="*/ 448037 w 998239"/>
              <a:gd name="connsiteY109" fmla="*/ 2345291 h 2601565"/>
              <a:gd name="connsiteX110" fmla="*/ 456052 w 998239"/>
              <a:gd name="connsiteY110" fmla="*/ 2295805 h 2601565"/>
              <a:gd name="connsiteX111" fmla="*/ 459891 w 998239"/>
              <a:gd name="connsiteY111" fmla="*/ 2246520 h 2601565"/>
              <a:gd name="connsiteX112" fmla="*/ 459547 w 998239"/>
              <a:gd name="connsiteY112" fmla="*/ 2196621 h 2601565"/>
              <a:gd name="connsiteX113" fmla="*/ 455007 w 998239"/>
              <a:gd name="connsiteY113" fmla="*/ 2147109 h 2601565"/>
              <a:gd name="connsiteX114" fmla="*/ 414605 w 998239"/>
              <a:gd name="connsiteY114" fmla="*/ 1999908 h 2601565"/>
              <a:gd name="connsiteX115" fmla="*/ 392039 w 998239"/>
              <a:gd name="connsiteY115" fmla="*/ 2033339 h 2601565"/>
              <a:gd name="connsiteX116" fmla="*/ 351498 w 998239"/>
              <a:gd name="connsiteY116" fmla="*/ 2087417 h 2601565"/>
              <a:gd name="connsiteX117" fmla="*/ 308424 w 998239"/>
              <a:gd name="connsiteY117" fmla="*/ 2139893 h 2601565"/>
              <a:gd name="connsiteX118" fmla="*/ 266098 w 998239"/>
              <a:gd name="connsiteY118" fmla="*/ 2190203 h 2601565"/>
              <a:gd name="connsiteX119" fmla="*/ 221074 w 998239"/>
              <a:gd name="connsiteY119" fmla="*/ 2236952 h 2601565"/>
              <a:gd name="connsiteX120" fmla="*/ 175500 w 998239"/>
              <a:gd name="connsiteY120" fmla="*/ 2279195 h 2601565"/>
              <a:gd name="connsiteX121" fmla="*/ 130958 w 998239"/>
              <a:gd name="connsiteY121" fmla="*/ 2318489 h 2601565"/>
              <a:gd name="connsiteX122" fmla="*/ 86731 w 998239"/>
              <a:gd name="connsiteY122" fmla="*/ 2351876 h 2601565"/>
              <a:gd name="connsiteX123" fmla="*/ 43708 w 998239"/>
              <a:gd name="connsiteY123" fmla="*/ 2380769 h 2601565"/>
              <a:gd name="connsiteX124" fmla="*/ 0 w 998239"/>
              <a:gd name="connsiteY124" fmla="*/ 2402513 h 2601565"/>
              <a:gd name="connsiteX125" fmla="*/ 7680 w 998239"/>
              <a:gd name="connsiteY125" fmla="*/ 2395440 h 2601565"/>
              <a:gd name="connsiteX126" fmla="*/ 12312 w 998239"/>
              <a:gd name="connsiteY126" fmla="*/ 2390461 h 2601565"/>
              <a:gd name="connsiteX127" fmla="*/ 15901 w 998239"/>
              <a:gd name="connsiteY127" fmla="*/ 2387490 h 2601565"/>
              <a:gd name="connsiteX128" fmla="*/ 17197 w 998239"/>
              <a:gd name="connsiteY128" fmla="*/ 2385386 h 2601565"/>
              <a:gd name="connsiteX129" fmla="*/ 16525 w 998239"/>
              <a:gd name="connsiteY129" fmla="*/ 2383620 h 2601565"/>
              <a:gd name="connsiteX130" fmla="*/ 17174 w 998239"/>
              <a:gd name="connsiteY130" fmla="*/ 2382567 h 2601565"/>
              <a:gd name="connsiteX131" fmla="*/ 15999 w 998239"/>
              <a:gd name="connsiteY131" fmla="*/ 2381933 h 2601565"/>
              <a:gd name="connsiteX132" fmla="*/ 16971 w 998239"/>
              <a:gd name="connsiteY132" fmla="*/ 2380354 h 2601565"/>
              <a:gd name="connsiteX133" fmla="*/ 20090 w 998239"/>
              <a:gd name="connsiteY133" fmla="*/ 2377830 h 2601565"/>
              <a:gd name="connsiteX134" fmla="*/ 24327 w 998239"/>
              <a:gd name="connsiteY134" fmla="*/ 2373807 h 2601565"/>
              <a:gd name="connsiteX135" fmla="*/ 30627 w 998239"/>
              <a:gd name="connsiteY135" fmla="*/ 2367391 h 2601565"/>
              <a:gd name="connsiteX136" fmla="*/ 40670 w 998239"/>
              <a:gd name="connsiteY136" fmla="*/ 2359024 h 2601565"/>
              <a:gd name="connsiteX137" fmla="*/ 55321 w 998239"/>
              <a:gd name="connsiteY137" fmla="*/ 2347300 h 2601565"/>
              <a:gd name="connsiteX138" fmla="*/ 71663 w 998239"/>
              <a:gd name="connsiteY138" fmla="*/ 2332515 h 2601565"/>
              <a:gd name="connsiteX139" fmla="*/ 94475 w 998239"/>
              <a:gd name="connsiteY139" fmla="*/ 2314213 h 2601565"/>
              <a:gd name="connsiteX140" fmla="*/ 121818 w 998239"/>
              <a:gd name="connsiteY140" fmla="*/ 2292046 h 2601565"/>
              <a:gd name="connsiteX141" fmla="*/ 160830 w 998239"/>
              <a:gd name="connsiteY141" fmla="*/ 2255375 h 2601565"/>
              <a:gd name="connsiteX142" fmla="*/ 197971 w 998239"/>
              <a:gd name="connsiteY142" fmla="*/ 2213486 h 2601565"/>
              <a:gd name="connsiteX143" fmla="*/ 234107 w 998239"/>
              <a:gd name="connsiteY143" fmla="*/ 2169419 h 2601565"/>
              <a:gd name="connsiteX144" fmla="*/ 274428 w 998239"/>
              <a:gd name="connsiteY144" fmla="*/ 2123636 h 2601565"/>
              <a:gd name="connsiteX145" fmla="*/ 282447 w 998239"/>
              <a:gd name="connsiteY145" fmla="*/ 2113474 h 2601565"/>
              <a:gd name="connsiteX146" fmla="*/ 294255 w 998239"/>
              <a:gd name="connsiteY146" fmla="*/ 2098111 h 2601565"/>
              <a:gd name="connsiteX147" fmla="*/ 304716 w 998239"/>
              <a:gd name="connsiteY147" fmla="*/ 2083635 h 2601565"/>
              <a:gd name="connsiteX148" fmla="*/ 328894 w 998239"/>
              <a:gd name="connsiteY148" fmla="*/ 2047263 h 2601565"/>
              <a:gd name="connsiteX149" fmla="*/ 330780 w 998239"/>
              <a:gd name="connsiteY149" fmla="*/ 2044202 h 2601565"/>
              <a:gd name="connsiteX150" fmla="*/ 331717 w 998239"/>
              <a:gd name="connsiteY150" fmla="*/ 2042063 h 2601565"/>
              <a:gd name="connsiteX151" fmla="*/ 391204 w 998239"/>
              <a:gd name="connsiteY151" fmla="*/ 1933218 h 2601565"/>
              <a:gd name="connsiteX152" fmla="*/ 390156 w 998239"/>
              <a:gd name="connsiteY152" fmla="*/ 1860349 h 2601565"/>
              <a:gd name="connsiteX153" fmla="*/ 396502 w 998239"/>
              <a:gd name="connsiteY153" fmla="*/ 1818105 h 2601565"/>
              <a:gd name="connsiteX154" fmla="*/ 402330 w 998239"/>
              <a:gd name="connsiteY154" fmla="*/ 1747141 h 2601565"/>
              <a:gd name="connsiteX155" fmla="*/ 412844 w 998239"/>
              <a:gd name="connsiteY155" fmla="*/ 1718578 h 2601565"/>
              <a:gd name="connsiteX156" fmla="*/ 421839 w 998239"/>
              <a:gd name="connsiteY156" fmla="*/ 1686822 h 2601565"/>
              <a:gd name="connsiteX157" fmla="*/ 430327 w 998239"/>
              <a:gd name="connsiteY157" fmla="*/ 1651516 h 2601565"/>
              <a:gd name="connsiteX158" fmla="*/ 438181 w 998239"/>
              <a:gd name="connsiteY158" fmla="*/ 1613906 h 2601565"/>
              <a:gd name="connsiteX159" fmla="*/ 444515 w 998239"/>
              <a:gd name="connsiteY159" fmla="*/ 1573279 h 2601565"/>
              <a:gd name="connsiteX160" fmla="*/ 449329 w 998239"/>
              <a:gd name="connsiteY160" fmla="*/ 1531942 h 2601565"/>
              <a:gd name="connsiteX161" fmla="*/ 454016 w 998239"/>
              <a:gd name="connsiteY161" fmla="*/ 1488654 h 2601565"/>
              <a:gd name="connsiteX162" fmla="*/ 457183 w 998239"/>
              <a:gd name="connsiteY162" fmla="*/ 1444833 h 2601565"/>
              <a:gd name="connsiteX163" fmla="*/ 459843 w 998239"/>
              <a:gd name="connsiteY163" fmla="*/ 1399239 h 2601565"/>
              <a:gd name="connsiteX164" fmla="*/ 459843 w 998239"/>
              <a:gd name="connsiteY164" fmla="*/ 1354354 h 2601565"/>
              <a:gd name="connsiteX165" fmla="*/ 459843 w 998239"/>
              <a:gd name="connsiteY165" fmla="*/ 1310001 h 2601565"/>
              <a:gd name="connsiteX166" fmla="*/ 457183 w 998239"/>
              <a:gd name="connsiteY166" fmla="*/ 1265471 h 2601565"/>
              <a:gd name="connsiteX167" fmla="*/ 453509 w 998239"/>
              <a:gd name="connsiteY167" fmla="*/ 1222715 h 2601565"/>
              <a:gd name="connsiteX168" fmla="*/ 448822 w 998239"/>
              <a:gd name="connsiteY168" fmla="*/ 1181023 h 2601565"/>
              <a:gd name="connsiteX169" fmla="*/ 441854 w 998239"/>
              <a:gd name="connsiteY169" fmla="*/ 1140751 h 2601565"/>
              <a:gd name="connsiteX170" fmla="*/ 432353 w 998239"/>
              <a:gd name="connsiteY170" fmla="*/ 1103318 h 2601565"/>
              <a:gd name="connsiteX171" fmla="*/ 421839 w 998239"/>
              <a:gd name="connsiteY171" fmla="*/ 1067835 h 2601565"/>
              <a:gd name="connsiteX172" fmla="*/ 405274 w 998239"/>
              <a:gd name="connsiteY172" fmla="*/ 1028382 h 2601565"/>
              <a:gd name="connsiteX173" fmla="*/ 325111 w 998239"/>
              <a:gd name="connsiteY173" fmla="*/ 669960 h 2601565"/>
              <a:gd name="connsiteX174" fmla="*/ 324674 w 998239"/>
              <a:gd name="connsiteY174" fmla="*/ 667064 h 2601565"/>
              <a:gd name="connsiteX175" fmla="*/ 321000 w 998239"/>
              <a:gd name="connsiteY175" fmla="*/ 613131 h 2601565"/>
              <a:gd name="connsiteX176" fmla="*/ 317833 w 998239"/>
              <a:gd name="connsiteY176" fmla="*/ 556715 h 2601565"/>
              <a:gd name="connsiteX177" fmla="*/ 317833 w 998239"/>
              <a:gd name="connsiteY177" fmla="*/ 499057 h 2601565"/>
              <a:gd name="connsiteX178" fmla="*/ 319986 w 998239"/>
              <a:gd name="connsiteY178" fmla="*/ 440866 h 2601565"/>
              <a:gd name="connsiteX179" fmla="*/ 324674 w 998239"/>
              <a:gd name="connsiteY179" fmla="*/ 383208 h 2601565"/>
              <a:gd name="connsiteX180" fmla="*/ 331642 w 998239"/>
              <a:gd name="connsiteY180" fmla="*/ 325726 h 2601565"/>
              <a:gd name="connsiteX181" fmla="*/ 338989 w 998239"/>
              <a:gd name="connsiteY181" fmla="*/ 270197 h 2601565"/>
              <a:gd name="connsiteX182" fmla="*/ 349504 w 998239"/>
              <a:gd name="connsiteY182" fmla="*/ 216264 h 2601565"/>
              <a:gd name="connsiteX183" fmla="*/ 362172 w 998239"/>
              <a:gd name="connsiteY183" fmla="*/ 165524 h 2601565"/>
              <a:gd name="connsiteX184" fmla="*/ 375347 w 998239"/>
              <a:gd name="connsiteY184" fmla="*/ 117446 h 2601565"/>
              <a:gd name="connsiteX185" fmla="*/ 390675 w 998239"/>
              <a:gd name="connsiteY185" fmla="*/ 73980 h 2601565"/>
              <a:gd name="connsiteX186" fmla="*/ 407017 w 998239"/>
              <a:gd name="connsiteY186" fmla="*/ 34418 h 2601565"/>
              <a:gd name="connsiteX187" fmla="*/ 426653 w 998239"/>
              <a:gd name="connsiteY187" fmla="*/ 0 h 2601565"/>
              <a:gd name="connsiteX188" fmla="*/ 424499 w 998239"/>
              <a:gd name="connsiteY188" fmla="*/ 8516 h 2601565"/>
              <a:gd name="connsiteX189" fmla="*/ 423485 w 998239"/>
              <a:gd name="connsiteY189" fmla="*/ 14193 h 2601565"/>
              <a:gd name="connsiteX190" fmla="*/ 422345 w 998239"/>
              <a:gd name="connsiteY190" fmla="*/ 17918 h 2601565"/>
              <a:gd name="connsiteX191" fmla="*/ 422345 w 998239"/>
              <a:gd name="connsiteY191" fmla="*/ 20048 h 2601565"/>
              <a:gd name="connsiteX192" fmla="*/ 423485 w 998239"/>
              <a:gd name="connsiteY192" fmla="*/ 21112 h 2601565"/>
              <a:gd name="connsiteX193" fmla="*/ 423485 w 998239"/>
              <a:gd name="connsiteY193" fmla="*/ 22177 h 2601565"/>
              <a:gd name="connsiteX194" fmla="*/ 424499 w 998239"/>
              <a:gd name="connsiteY194" fmla="*/ 22177 h 2601565"/>
              <a:gd name="connsiteX195" fmla="*/ 424499 w 998239"/>
              <a:gd name="connsiteY195" fmla="*/ 23773 h 2601565"/>
              <a:gd name="connsiteX196" fmla="*/ 423485 w 998239"/>
              <a:gd name="connsiteY196" fmla="*/ 26967 h 2601565"/>
              <a:gd name="connsiteX197" fmla="*/ 422345 w 998239"/>
              <a:gd name="connsiteY197" fmla="*/ 31756 h 2601565"/>
              <a:gd name="connsiteX198" fmla="*/ 420825 w 998239"/>
              <a:gd name="connsiteY198" fmla="*/ 39208 h 2601565"/>
              <a:gd name="connsiteX199" fmla="*/ 417658 w 998239"/>
              <a:gd name="connsiteY199" fmla="*/ 49676 h 2601565"/>
              <a:gd name="connsiteX200" fmla="*/ 412844 w 998239"/>
              <a:gd name="connsiteY200" fmla="*/ 64578 h 2601565"/>
              <a:gd name="connsiteX201" fmla="*/ 408157 w 998239"/>
              <a:gd name="connsiteY201" fmla="*/ 82496 h 2601565"/>
              <a:gd name="connsiteX202" fmla="*/ 400683 w 998239"/>
              <a:gd name="connsiteY202" fmla="*/ 105737 h 2601565"/>
              <a:gd name="connsiteX203" fmla="*/ 391815 w 998239"/>
              <a:gd name="connsiteY203" fmla="*/ 133768 h 2601565"/>
              <a:gd name="connsiteX204" fmla="*/ 381174 w 998239"/>
              <a:gd name="connsiteY204" fmla="*/ 177588 h 2601565"/>
              <a:gd name="connsiteX205" fmla="*/ 373826 w 998239"/>
              <a:gd name="connsiteY205" fmla="*/ 224602 h 2601565"/>
              <a:gd name="connsiteX206" fmla="*/ 367999 w 998239"/>
              <a:gd name="connsiteY206" fmla="*/ 272858 h 2601565"/>
              <a:gd name="connsiteX207" fmla="*/ 360145 w 998239"/>
              <a:gd name="connsiteY207" fmla="*/ 324130 h 2601565"/>
              <a:gd name="connsiteX208" fmla="*/ 359005 w 998239"/>
              <a:gd name="connsiteY208" fmla="*/ 335129 h 2601565"/>
              <a:gd name="connsiteX209" fmla="*/ 357484 w 998239"/>
              <a:gd name="connsiteY209" fmla="*/ 351628 h 2601565"/>
              <a:gd name="connsiteX210" fmla="*/ 356344 w 998239"/>
              <a:gd name="connsiteY210" fmla="*/ 369015 h 2601565"/>
              <a:gd name="connsiteX211" fmla="*/ 355331 w 998239"/>
              <a:gd name="connsiteY211" fmla="*/ 387997 h 2601565"/>
              <a:gd name="connsiteX212" fmla="*/ 355331 w 998239"/>
              <a:gd name="connsiteY212" fmla="*/ 407513 h 2601565"/>
              <a:gd name="connsiteX213" fmla="*/ 357484 w 998239"/>
              <a:gd name="connsiteY213" fmla="*/ 425077 h 2601565"/>
              <a:gd name="connsiteX214" fmla="*/ 360145 w 998239"/>
              <a:gd name="connsiteY214" fmla="*/ 440334 h 2601565"/>
              <a:gd name="connsiteX215" fmla="*/ 364832 w 998239"/>
              <a:gd name="connsiteY215" fmla="*/ 450979 h 2601565"/>
              <a:gd name="connsiteX216" fmla="*/ 390168 w 998239"/>
              <a:gd name="connsiteY216" fmla="*/ 448849 h 2601565"/>
              <a:gd name="connsiteX217" fmla="*/ 414997 w 998239"/>
              <a:gd name="connsiteY217" fmla="*/ 440334 h 2601565"/>
              <a:gd name="connsiteX218" fmla="*/ 438687 w 998239"/>
              <a:gd name="connsiteY218" fmla="*/ 426673 h 2601565"/>
              <a:gd name="connsiteX219" fmla="*/ 463010 w 998239"/>
              <a:gd name="connsiteY219" fmla="*/ 407513 h 2601565"/>
              <a:gd name="connsiteX220" fmla="*/ 485179 w 998239"/>
              <a:gd name="connsiteY220" fmla="*/ 385336 h 2601565"/>
              <a:gd name="connsiteX221" fmla="*/ 506842 w 998239"/>
              <a:gd name="connsiteY221" fmla="*/ 358370 h 2601565"/>
              <a:gd name="connsiteX222" fmla="*/ 527364 w 998239"/>
              <a:gd name="connsiteY222" fmla="*/ 329807 h 2601565"/>
              <a:gd name="connsiteX223" fmla="*/ 546367 w 998239"/>
              <a:gd name="connsiteY223" fmla="*/ 299825 h 2601565"/>
              <a:gd name="connsiteX224" fmla="*/ 564862 w 998239"/>
              <a:gd name="connsiteY224" fmla="*/ 268068 h 2601565"/>
              <a:gd name="connsiteX225" fmla="*/ 580697 w 998239"/>
              <a:gd name="connsiteY225" fmla="*/ 235247 h 2601565"/>
              <a:gd name="connsiteX226" fmla="*/ 595519 w 998239"/>
              <a:gd name="connsiteY226" fmla="*/ 203491 h 2601565"/>
              <a:gd name="connsiteX227" fmla="*/ 607680 w 998239"/>
              <a:gd name="connsiteY227" fmla="*/ 172798 h 2601565"/>
              <a:gd name="connsiteX228" fmla="*/ 613508 w 998239"/>
              <a:gd name="connsiteY228" fmla="*/ 172798 h 2601565"/>
              <a:gd name="connsiteX229" fmla="*/ 613508 w 998239"/>
              <a:gd name="connsiteY229" fmla="*/ 175992 h 2601565"/>
              <a:gd name="connsiteX230" fmla="*/ 604006 w 998239"/>
              <a:gd name="connsiteY230" fmla="*/ 206684 h 2601565"/>
              <a:gd name="connsiteX231" fmla="*/ 593365 w 998239"/>
              <a:gd name="connsiteY231" fmla="*/ 238440 h 2601565"/>
              <a:gd name="connsiteX232" fmla="*/ 581837 w 998239"/>
              <a:gd name="connsiteY232" fmla="*/ 269132 h 2601565"/>
              <a:gd name="connsiteX233" fmla="*/ 570183 w 998239"/>
              <a:gd name="connsiteY233" fmla="*/ 298760 h 2601565"/>
              <a:gd name="connsiteX234" fmla="*/ 558021 w 998239"/>
              <a:gd name="connsiteY234" fmla="*/ 327678 h 2601565"/>
              <a:gd name="connsiteX235" fmla="*/ 544339 w 998239"/>
              <a:gd name="connsiteY235" fmla="*/ 354645 h 2601565"/>
              <a:gd name="connsiteX236" fmla="*/ 530025 w 998239"/>
              <a:gd name="connsiteY236" fmla="*/ 380546 h 2601565"/>
              <a:gd name="connsiteX237" fmla="*/ 512669 w 998239"/>
              <a:gd name="connsiteY237" fmla="*/ 404319 h 2601565"/>
              <a:gd name="connsiteX238" fmla="*/ 494680 w 998239"/>
              <a:gd name="connsiteY238" fmla="*/ 427738 h 2601565"/>
              <a:gd name="connsiteX239" fmla="*/ 473524 w 998239"/>
              <a:gd name="connsiteY239" fmla="*/ 446720 h 2601565"/>
              <a:gd name="connsiteX240" fmla="*/ 449329 w 998239"/>
              <a:gd name="connsiteY240" fmla="*/ 464107 h 2601565"/>
              <a:gd name="connsiteX241" fmla="*/ 422345 w 998239"/>
              <a:gd name="connsiteY241" fmla="*/ 479542 h 2601565"/>
              <a:gd name="connsiteX242" fmla="*/ 393842 w 998239"/>
              <a:gd name="connsiteY242" fmla="*/ 491073 h 2601565"/>
              <a:gd name="connsiteX243" fmla="*/ 360145 w 998239"/>
              <a:gd name="connsiteY243" fmla="*/ 499057 h 2601565"/>
              <a:gd name="connsiteX244" fmla="*/ 361158 w 998239"/>
              <a:gd name="connsiteY244" fmla="*/ 554586 h 2601565"/>
              <a:gd name="connsiteX245" fmla="*/ 365845 w 998239"/>
              <a:gd name="connsiteY245" fmla="*/ 607455 h 2601565"/>
              <a:gd name="connsiteX246" fmla="*/ 373826 w 998239"/>
              <a:gd name="connsiteY246" fmla="*/ 657662 h 2601565"/>
              <a:gd name="connsiteX247" fmla="*/ 384341 w 998239"/>
              <a:gd name="connsiteY247" fmla="*/ 705208 h 2601565"/>
              <a:gd name="connsiteX248" fmla="*/ 397516 w 998239"/>
              <a:gd name="connsiteY248" fmla="*/ 750625 h 2601565"/>
              <a:gd name="connsiteX249" fmla="*/ 411831 w 998239"/>
              <a:gd name="connsiteY249" fmla="*/ 794090 h 2601565"/>
              <a:gd name="connsiteX250" fmla="*/ 428172 w 998239"/>
              <a:gd name="connsiteY250" fmla="*/ 835250 h 2601565"/>
              <a:gd name="connsiteX251" fmla="*/ 444515 w 998239"/>
              <a:gd name="connsiteY251" fmla="*/ 875345 h 2601565"/>
              <a:gd name="connsiteX252" fmla="*/ 449329 w 998239"/>
              <a:gd name="connsiteY252" fmla="*/ 884925 h 2601565"/>
              <a:gd name="connsiteX253" fmla="*/ 453509 w 998239"/>
              <a:gd name="connsiteY253" fmla="*/ 896634 h 2601565"/>
              <a:gd name="connsiteX254" fmla="*/ 459336 w 998239"/>
              <a:gd name="connsiteY254" fmla="*/ 909231 h 2601565"/>
              <a:gd name="connsiteX255" fmla="*/ 464657 w 998239"/>
              <a:gd name="connsiteY255" fmla="*/ 922536 h 2601565"/>
              <a:gd name="connsiteX256" fmla="*/ 471498 w 998239"/>
              <a:gd name="connsiteY256" fmla="*/ 935132 h 2601565"/>
              <a:gd name="connsiteX257" fmla="*/ 479352 w 998239"/>
              <a:gd name="connsiteY257" fmla="*/ 945776 h 2601565"/>
              <a:gd name="connsiteX258" fmla="*/ 488853 w 998239"/>
              <a:gd name="connsiteY258" fmla="*/ 955180 h 2601565"/>
              <a:gd name="connsiteX259" fmla="*/ 499494 w 998239"/>
              <a:gd name="connsiteY259" fmla="*/ 962099 h 2601565"/>
              <a:gd name="connsiteX260" fmla="*/ 512163 w 998239"/>
              <a:gd name="connsiteY260" fmla="*/ 964760 h 2601565"/>
              <a:gd name="connsiteX261" fmla="*/ 525338 w 998239"/>
              <a:gd name="connsiteY261" fmla="*/ 964228 h 2601565"/>
              <a:gd name="connsiteX262" fmla="*/ 549027 w 998239"/>
              <a:gd name="connsiteY262" fmla="*/ 956244 h 2601565"/>
              <a:gd name="connsiteX263" fmla="*/ 570183 w 998239"/>
              <a:gd name="connsiteY263" fmla="*/ 943116 h 2601565"/>
              <a:gd name="connsiteX264" fmla="*/ 590705 w 998239"/>
              <a:gd name="connsiteY264" fmla="*/ 926617 h 2601565"/>
              <a:gd name="connsiteX265" fmla="*/ 607680 w 998239"/>
              <a:gd name="connsiteY265" fmla="*/ 907101 h 2601565"/>
              <a:gd name="connsiteX266" fmla="*/ 624022 w 998239"/>
              <a:gd name="connsiteY266" fmla="*/ 885989 h 2601565"/>
              <a:gd name="connsiteX267" fmla="*/ 639350 w 998239"/>
              <a:gd name="connsiteY267" fmla="*/ 863813 h 2601565"/>
              <a:gd name="connsiteX268" fmla="*/ 653032 w 998239"/>
              <a:gd name="connsiteY268" fmla="*/ 842701 h 2601565"/>
              <a:gd name="connsiteX269" fmla="*/ 664687 w 998239"/>
              <a:gd name="connsiteY269" fmla="*/ 822476 h 2601565"/>
              <a:gd name="connsiteX270" fmla="*/ 690530 w 998239"/>
              <a:gd name="connsiteY270" fmla="*/ 776527 h 2601565"/>
              <a:gd name="connsiteX271" fmla="*/ 715359 w 998239"/>
              <a:gd name="connsiteY271" fmla="*/ 724723 h 2601565"/>
              <a:gd name="connsiteX272" fmla="*/ 740189 w 998239"/>
              <a:gd name="connsiteY272" fmla="*/ 668129 h 2601565"/>
              <a:gd name="connsiteX273" fmla="*/ 763372 w 998239"/>
              <a:gd name="connsiteY273" fmla="*/ 606390 h 2601565"/>
              <a:gd name="connsiteX274" fmla="*/ 784528 w 998239"/>
              <a:gd name="connsiteY274" fmla="*/ 541280 h 2601565"/>
              <a:gd name="connsiteX275" fmla="*/ 803530 w 998239"/>
              <a:gd name="connsiteY275" fmla="*/ 472090 h 2601565"/>
              <a:gd name="connsiteX276" fmla="*/ 820886 w 998239"/>
              <a:gd name="connsiteY276" fmla="*/ 399707 h 2601565"/>
              <a:gd name="connsiteX277" fmla="*/ 833553 w 998239"/>
              <a:gd name="connsiteY277" fmla="*/ 324662 h 2601565"/>
              <a:gd name="connsiteX278" fmla="*/ 843055 w 998239"/>
              <a:gd name="connsiteY278" fmla="*/ 247843 h 2601565"/>
              <a:gd name="connsiteX279" fmla="*/ 848882 w 998239"/>
              <a:gd name="connsiteY279" fmla="*/ 169250 h 2601565"/>
              <a:gd name="connsiteX280" fmla="*/ 853569 w 998239"/>
              <a:gd name="connsiteY280" fmla="*/ 172798 h 2601565"/>
              <a:gd name="connsiteX281" fmla="*/ 857370 w 998239"/>
              <a:gd name="connsiteY281" fmla="*/ 181846 h 2601565"/>
              <a:gd name="connsiteX282" fmla="*/ 860537 w 998239"/>
              <a:gd name="connsiteY282" fmla="*/ 195152 h 2601565"/>
              <a:gd name="connsiteX283" fmla="*/ 862057 w 998239"/>
              <a:gd name="connsiteY283" fmla="*/ 212538 h 2601565"/>
              <a:gd name="connsiteX284" fmla="*/ 863070 w 998239"/>
              <a:gd name="connsiteY284" fmla="*/ 232586 h 2601565"/>
              <a:gd name="connsiteX285" fmla="*/ 863070 w 998239"/>
              <a:gd name="connsiteY285" fmla="*/ 255827 h 2601565"/>
              <a:gd name="connsiteX286" fmla="*/ 863070 w 998239"/>
              <a:gd name="connsiteY286" fmla="*/ 280664 h 2601565"/>
              <a:gd name="connsiteX287" fmla="*/ 862057 w 998239"/>
              <a:gd name="connsiteY287" fmla="*/ 307630 h 2601565"/>
              <a:gd name="connsiteX288" fmla="*/ 860537 w 998239"/>
              <a:gd name="connsiteY288" fmla="*/ 335129 h 2601565"/>
              <a:gd name="connsiteX289" fmla="*/ 858383 w 998239"/>
              <a:gd name="connsiteY289" fmla="*/ 363160 h 2601565"/>
              <a:gd name="connsiteX290" fmla="*/ 855216 w 998239"/>
              <a:gd name="connsiteY290" fmla="*/ 391191 h 2601565"/>
              <a:gd name="connsiteX291" fmla="*/ 853569 w 998239"/>
              <a:gd name="connsiteY291" fmla="*/ 418157 h 2601565"/>
              <a:gd name="connsiteX292" fmla="*/ 850402 w 998239"/>
              <a:gd name="connsiteY292" fmla="*/ 442995 h 2601565"/>
              <a:gd name="connsiteX293" fmla="*/ 847869 w 998239"/>
              <a:gd name="connsiteY293" fmla="*/ 466236 h 2601565"/>
              <a:gd name="connsiteX294" fmla="*/ 844701 w 998239"/>
              <a:gd name="connsiteY294" fmla="*/ 486283 h 2601565"/>
              <a:gd name="connsiteX295" fmla="*/ 842041 w 998239"/>
              <a:gd name="connsiteY295" fmla="*/ 502782 h 2601565"/>
              <a:gd name="connsiteX296" fmla="*/ 839888 w 998239"/>
              <a:gd name="connsiteY296" fmla="*/ 515910 h 2601565"/>
              <a:gd name="connsiteX297" fmla="*/ 801883 w 998239"/>
              <a:gd name="connsiteY297" fmla="*/ 666000 h 2601565"/>
              <a:gd name="connsiteX298" fmla="*/ 832540 w 998239"/>
              <a:gd name="connsiteY298" fmla="*/ 662984 h 2601565"/>
              <a:gd name="connsiteX299" fmla="*/ 861044 w 998239"/>
              <a:gd name="connsiteY299" fmla="*/ 655533 h 2601565"/>
              <a:gd name="connsiteX300" fmla="*/ 887900 w 998239"/>
              <a:gd name="connsiteY300" fmla="*/ 644888 h 2601565"/>
              <a:gd name="connsiteX301" fmla="*/ 913743 w 998239"/>
              <a:gd name="connsiteY301" fmla="*/ 631228 h 2601565"/>
              <a:gd name="connsiteX302" fmla="*/ 937052 w 998239"/>
              <a:gd name="connsiteY302" fmla="*/ 615793 h 2601565"/>
              <a:gd name="connsiteX303" fmla="*/ 958081 w 998239"/>
              <a:gd name="connsiteY303" fmla="*/ 598939 h 2601565"/>
              <a:gd name="connsiteX304" fmla="*/ 978224 w 998239"/>
              <a:gd name="connsiteY304" fmla="*/ 581553 h 2601565"/>
              <a:gd name="connsiteX305" fmla="*/ 996719 w 998239"/>
              <a:gd name="connsiteY305" fmla="*/ 565054 h 2601565"/>
              <a:gd name="connsiteX306" fmla="*/ 998239 w 998239"/>
              <a:gd name="connsiteY306" fmla="*/ 573037 h 2601565"/>
              <a:gd name="connsiteX307" fmla="*/ 981391 w 998239"/>
              <a:gd name="connsiteY307" fmla="*/ 598939 h 2601565"/>
              <a:gd name="connsiteX308" fmla="*/ 960742 w 998239"/>
              <a:gd name="connsiteY308" fmla="*/ 623776 h 2601565"/>
              <a:gd name="connsiteX309" fmla="*/ 935912 w 998239"/>
              <a:gd name="connsiteY309" fmla="*/ 645953 h 2601565"/>
              <a:gd name="connsiteX310" fmla="*/ 908042 w 998239"/>
              <a:gd name="connsiteY310" fmla="*/ 666000 h 2601565"/>
              <a:gd name="connsiteX311" fmla="*/ 878399 w 998239"/>
              <a:gd name="connsiteY311" fmla="*/ 684096 h 2601565"/>
              <a:gd name="connsiteX312" fmla="*/ 846728 w 998239"/>
              <a:gd name="connsiteY312" fmla="*/ 699886 h 2601565"/>
              <a:gd name="connsiteX313" fmla="*/ 814044 w 998239"/>
              <a:gd name="connsiteY313" fmla="*/ 712127 h 2601565"/>
              <a:gd name="connsiteX314" fmla="*/ 780728 w 998239"/>
              <a:gd name="connsiteY314" fmla="*/ 720997 h 2601565"/>
              <a:gd name="connsiteX315" fmla="*/ 773886 w 998239"/>
              <a:gd name="connsiteY315" fmla="*/ 742287 h 2601565"/>
              <a:gd name="connsiteX316" fmla="*/ 764385 w 998239"/>
              <a:gd name="connsiteY316" fmla="*/ 767124 h 2601565"/>
              <a:gd name="connsiteX317" fmla="*/ 753871 w 998239"/>
              <a:gd name="connsiteY317" fmla="*/ 793026 h 2601565"/>
              <a:gd name="connsiteX318" fmla="*/ 740189 w 998239"/>
              <a:gd name="connsiteY318" fmla="*/ 821057 h 2601565"/>
              <a:gd name="connsiteX319" fmla="*/ 725874 w 998239"/>
              <a:gd name="connsiteY319" fmla="*/ 850507 h 2601565"/>
              <a:gd name="connsiteX320" fmla="*/ 710546 w 998239"/>
              <a:gd name="connsiteY320" fmla="*/ 879603 h 2601565"/>
              <a:gd name="connsiteX321" fmla="*/ 705253 w 998239"/>
              <a:gd name="connsiteY321" fmla="*/ 888509 h 2601565"/>
              <a:gd name="connsiteX322" fmla="*/ 657504 w 998239"/>
              <a:gd name="connsiteY322" fmla="*/ 965731 h 2601565"/>
              <a:gd name="connsiteX323" fmla="*/ 646192 w 998239"/>
              <a:gd name="connsiteY323" fmla="*/ 981082 h 2601565"/>
              <a:gd name="connsiteX324" fmla="*/ 631877 w 998239"/>
              <a:gd name="connsiteY324" fmla="*/ 1000774 h 2601565"/>
              <a:gd name="connsiteX325" fmla="*/ 618195 w 998239"/>
              <a:gd name="connsiteY325" fmla="*/ 1014967 h 2601565"/>
              <a:gd name="connsiteX326" fmla="*/ 620348 w 998239"/>
              <a:gd name="connsiteY326" fmla="*/ 1025612 h 2601565"/>
              <a:gd name="connsiteX0" fmla="*/ 587538 w 998239"/>
              <a:gd name="connsiteY0" fmla="*/ 1212780 h 2601565"/>
              <a:gd name="connsiteX1" fmla="*/ 579177 w 998239"/>
              <a:gd name="connsiteY1" fmla="*/ 1247552 h 2601565"/>
              <a:gd name="connsiteX2" fmla="*/ 574363 w 998239"/>
              <a:gd name="connsiteY2" fmla="*/ 1283035 h 2601565"/>
              <a:gd name="connsiteX3" fmla="*/ 572336 w 998239"/>
              <a:gd name="connsiteY3" fmla="*/ 1320468 h 2601565"/>
              <a:gd name="connsiteX4" fmla="*/ 571196 w 998239"/>
              <a:gd name="connsiteY4" fmla="*/ 1358079 h 2601565"/>
              <a:gd name="connsiteX5" fmla="*/ 572336 w 998239"/>
              <a:gd name="connsiteY5" fmla="*/ 1395691 h 2601565"/>
              <a:gd name="connsiteX6" fmla="*/ 574363 w 998239"/>
              <a:gd name="connsiteY6" fmla="*/ 1434189 h 2601565"/>
              <a:gd name="connsiteX7" fmla="*/ 577023 w 998239"/>
              <a:gd name="connsiteY7" fmla="*/ 1472331 h 2601565"/>
              <a:gd name="connsiteX8" fmla="*/ 580190 w 998239"/>
              <a:gd name="connsiteY8" fmla="*/ 1509765 h 2601565"/>
              <a:gd name="connsiteX9" fmla="*/ 580697 w 998239"/>
              <a:gd name="connsiteY9" fmla="*/ 1564763 h 2601565"/>
              <a:gd name="connsiteX10" fmla="*/ 578037 w 998239"/>
              <a:gd name="connsiteY10" fmla="*/ 1619760 h 2601565"/>
              <a:gd name="connsiteX11" fmla="*/ 573350 w 998239"/>
              <a:gd name="connsiteY11" fmla="*/ 1672629 h 2601565"/>
              <a:gd name="connsiteX12" fmla="*/ 567522 w 998239"/>
              <a:gd name="connsiteY12" fmla="*/ 1724432 h 2601565"/>
              <a:gd name="connsiteX13" fmla="*/ 564474 w 998239"/>
              <a:gd name="connsiteY13" fmla="*/ 1798067 h 2601565"/>
              <a:gd name="connsiteX14" fmla="*/ 565843 w 998239"/>
              <a:gd name="connsiteY14" fmla="*/ 1798067 h 2601565"/>
              <a:gd name="connsiteX15" fmla="*/ 596167 w 998239"/>
              <a:gd name="connsiteY15" fmla="*/ 2004317 h 2601565"/>
              <a:gd name="connsiteX16" fmla="*/ 614772 w 998239"/>
              <a:gd name="connsiteY16" fmla="*/ 2015335 h 2601565"/>
              <a:gd name="connsiteX17" fmla="*/ 633212 w 998239"/>
              <a:gd name="connsiteY17" fmla="*/ 2026005 h 2601565"/>
              <a:gd name="connsiteX18" fmla="*/ 649037 w 998239"/>
              <a:gd name="connsiteY18" fmla="*/ 2036824 h 2601565"/>
              <a:gd name="connsiteX19" fmla="*/ 682546 w 998239"/>
              <a:gd name="connsiteY19" fmla="*/ 2063750 h 2601565"/>
              <a:gd name="connsiteX20" fmla="*/ 712427 w 998239"/>
              <a:gd name="connsiteY20" fmla="*/ 2092373 h 2601565"/>
              <a:gd name="connsiteX21" fmla="*/ 738220 w 998239"/>
              <a:gd name="connsiteY21" fmla="*/ 2120464 h 2601565"/>
              <a:gd name="connsiteX22" fmla="*/ 761610 w 998239"/>
              <a:gd name="connsiteY22" fmla="*/ 2148686 h 2601565"/>
              <a:gd name="connsiteX23" fmla="*/ 783089 w 998239"/>
              <a:gd name="connsiteY23" fmla="*/ 2177264 h 2601565"/>
              <a:gd name="connsiteX24" fmla="*/ 803347 w 998239"/>
              <a:gd name="connsiteY24" fmla="*/ 2204774 h 2601565"/>
              <a:gd name="connsiteX25" fmla="*/ 821429 w 998239"/>
              <a:gd name="connsiteY25" fmla="*/ 2231393 h 2601565"/>
              <a:gd name="connsiteX26" fmla="*/ 812873 w 998239"/>
              <a:gd name="connsiteY26" fmla="*/ 2236092 h 2601565"/>
              <a:gd name="connsiteX27" fmla="*/ 783805 w 998239"/>
              <a:gd name="connsiteY27" fmla="*/ 2203301 h 2601565"/>
              <a:gd name="connsiteX28" fmla="*/ 753719 w 998239"/>
              <a:gd name="connsiteY28" fmla="*/ 2172059 h 2601565"/>
              <a:gd name="connsiteX29" fmla="*/ 722647 w 998239"/>
              <a:gd name="connsiteY29" fmla="*/ 2142999 h 2601565"/>
              <a:gd name="connsiteX30" fmla="*/ 690330 w 998239"/>
              <a:gd name="connsiteY30" fmla="*/ 2116510 h 2601565"/>
              <a:gd name="connsiteX31" fmla="*/ 655982 w 998239"/>
              <a:gd name="connsiteY31" fmla="*/ 2093118 h 2601565"/>
              <a:gd name="connsiteX32" fmla="*/ 620297 w 998239"/>
              <a:gd name="connsiteY32" fmla="*/ 2072215 h 2601565"/>
              <a:gd name="connsiteX33" fmla="*/ 583862 w 998239"/>
              <a:gd name="connsiteY33" fmla="*/ 2054108 h 2601565"/>
              <a:gd name="connsiteX34" fmla="*/ 545427 w 998239"/>
              <a:gd name="connsiteY34" fmla="*/ 2040553 h 2601565"/>
              <a:gd name="connsiteX35" fmla="*/ 511522 w 998239"/>
              <a:gd name="connsiteY35" fmla="*/ 2221026 h 2601565"/>
              <a:gd name="connsiteX36" fmla="*/ 546020 w 998239"/>
              <a:gd name="connsiteY36" fmla="*/ 2245768 h 2601565"/>
              <a:gd name="connsiteX37" fmla="*/ 576539 w 998239"/>
              <a:gd name="connsiteY37" fmla="*/ 2272514 h 2601565"/>
              <a:gd name="connsiteX38" fmla="*/ 601206 w 998239"/>
              <a:gd name="connsiteY38" fmla="*/ 2299617 h 2601565"/>
              <a:gd name="connsiteX39" fmla="*/ 620912 w 998239"/>
              <a:gd name="connsiteY39" fmla="*/ 2328269 h 2601565"/>
              <a:gd name="connsiteX40" fmla="*/ 635746 w 998239"/>
              <a:gd name="connsiteY40" fmla="*/ 2357733 h 2601565"/>
              <a:gd name="connsiteX41" fmla="*/ 645162 w 998239"/>
              <a:gd name="connsiteY41" fmla="*/ 2386515 h 2601565"/>
              <a:gd name="connsiteX42" fmla="*/ 649446 w 998239"/>
              <a:gd name="connsiteY42" fmla="*/ 2415678 h 2601565"/>
              <a:gd name="connsiteX43" fmla="*/ 648196 w 998239"/>
              <a:gd name="connsiteY43" fmla="*/ 2444260 h 2601565"/>
              <a:gd name="connsiteX44" fmla="*/ 641984 w 998239"/>
              <a:gd name="connsiteY44" fmla="*/ 2470935 h 2601565"/>
              <a:gd name="connsiteX45" fmla="*/ 637257 w 998239"/>
              <a:gd name="connsiteY45" fmla="*/ 2472280 h 2601565"/>
              <a:gd name="connsiteX46" fmla="*/ 635317 w 998239"/>
              <a:gd name="connsiteY46" fmla="*/ 2465092 h 2601565"/>
              <a:gd name="connsiteX47" fmla="*/ 641087 w 998239"/>
              <a:gd name="connsiteY47" fmla="*/ 2449008 h 2601565"/>
              <a:gd name="connsiteX48" fmla="*/ 641384 w 998239"/>
              <a:gd name="connsiteY48" fmla="*/ 2430972 h 2601565"/>
              <a:gd name="connsiteX49" fmla="*/ 639215 w 998239"/>
              <a:gd name="connsiteY49" fmla="*/ 2410982 h 2601565"/>
              <a:gd name="connsiteX50" fmla="*/ 632287 w 998239"/>
              <a:gd name="connsiteY50" fmla="*/ 2390884 h 2601565"/>
              <a:gd name="connsiteX51" fmla="*/ 621944 w 998239"/>
              <a:gd name="connsiteY51" fmla="*/ 2369828 h 2601565"/>
              <a:gd name="connsiteX52" fmla="*/ 609133 w 998239"/>
              <a:gd name="connsiteY52" fmla="*/ 2349453 h 2601565"/>
              <a:gd name="connsiteX53" fmla="*/ 593107 w 998239"/>
              <a:gd name="connsiteY53" fmla="*/ 2329922 h 2601565"/>
              <a:gd name="connsiteX54" fmla="*/ 574242 w 998239"/>
              <a:gd name="connsiteY54" fmla="*/ 2311561 h 2601565"/>
              <a:gd name="connsiteX55" fmla="*/ 554736 w 998239"/>
              <a:gd name="connsiteY55" fmla="*/ 2295077 h 2601565"/>
              <a:gd name="connsiteX56" fmla="*/ 542732 w 998239"/>
              <a:gd name="connsiteY56" fmla="*/ 2286998 h 2601565"/>
              <a:gd name="connsiteX57" fmla="*/ 533341 w 998239"/>
              <a:gd name="connsiteY57" fmla="*/ 2278769 h 2601565"/>
              <a:gd name="connsiteX58" fmla="*/ 523778 w 998239"/>
              <a:gd name="connsiteY58" fmla="*/ 2272829 h 2601565"/>
              <a:gd name="connsiteX59" fmla="*/ 514151 w 998239"/>
              <a:gd name="connsiteY59" fmla="*/ 2267440 h 2601565"/>
              <a:gd name="connsiteX60" fmla="*/ 503656 w 998239"/>
              <a:gd name="connsiteY60" fmla="*/ 2264952 h 2601565"/>
              <a:gd name="connsiteX61" fmla="*/ 491006 w 998239"/>
              <a:gd name="connsiteY61" fmla="*/ 2308954 h 2601565"/>
              <a:gd name="connsiteX62" fmla="*/ 476330 w 998239"/>
              <a:gd name="connsiteY62" fmla="*/ 2349959 h 2601565"/>
              <a:gd name="connsiteX63" fmla="*/ 459509 w 998239"/>
              <a:gd name="connsiteY63" fmla="*/ 2391527 h 2601565"/>
              <a:gd name="connsiteX64" fmla="*/ 439580 w 998239"/>
              <a:gd name="connsiteY64" fmla="*/ 2432199 h 2601565"/>
              <a:gd name="connsiteX65" fmla="*/ 416585 w 998239"/>
              <a:gd name="connsiteY65" fmla="*/ 2475063 h 2601565"/>
              <a:gd name="connsiteX66" fmla="*/ 389961 w 998239"/>
              <a:gd name="connsiteY66" fmla="*/ 2519626 h 2601565"/>
              <a:gd name="connsiteX67" fmla="*/ 384223 w 998239"/>
              <a:gd name="connsiteY67" fmla="*/ 2526793 h 2601565"/>
              <a:gd name="connsiteX68" fmla="*/ 377695 w 998239"/>
              <a:gd name="connsiteY68" fmla="*/ 2537945 h 2601565"/>
              <a:gd name="connsiteX69" fmla="*/ 368996 w 998239"/>
              <a:gd name="connsiteY69" fmla="*/ 2549023 h 2601565"/>
              <a:gd name="connsiteX70" fmla="*/ 360933 w 998239"/>
              <a:gd name="connsiteY70" fmla="*/ 2560863 h 2601565"/>
              <a:gd name="connsiteX71" fmla="*/ 351567 w 998239"/>
              <a:gd name="connsiteY71" fmla="*/ 2573185 h 2601565"/>
              <a:gd name="connsiteX72" fmla="*/ 341532 w 998239"/>
              <a:gd name="connsiteY72" fmla="*/ 2583296 h 2601565"/>
              <a:gd name="connsiteX73" fmla="*/ 331557 w 998239"/>
              <a:gd name="connsiteY73" fmla="*/ 2592037 h 2601565"/>
              <a:gd name="connsiteX74" fmla="*/ 321124 w 998239"/>
              <a:gd name="connsiteY74" fmla="*/ 2598545 h 2601565"/>
              <a:gd name="connsiteX75" fmla="*/ 312044 w 998239"/>
              <a:gd name="connsiteY75" fmla="*/ 2601565 h 2601565"/>
              <a:gd name="connsiteX76" fmla="*/ 309960 w 998239"/>
              <a:gd name="connsiteY76" fmla="*/ 2597301 h 2601565"/>
              <a:gd name="connsiteX77" fmla="*/ 342120 w 998239"/>
              <a:gd name="connsiteY77" fmla="*/ 2563687 h 2601565"/>
              <a:gd name="connsiteX78" fmla="*/ 370336 w 998239"/>
              <a:gd name="connsiteY78" fmla="*/ 2526618 h 2601565"/>
              <a:gd name="connsiteX79" fmla="*/ 394287 w 998239"/>
              <a:gd name="connsiteY79" fmla="*/ 2487031 h 2601565"/>
              <a:gd name="connsiteX80" fmla="*/ 413201 w 998239"/>
              <a:gd name="connsiteY80" fmla="*/ 2447908 h 2601565"/>
              <a:gd name="connsiteX81" fmla="*/ 428806 w 998239"/>
              <a:gd name="connsiteY81" fmla="*/ 2409545 h 2601565"/>
              <a:gd name="connsiteX82" fmla="*/ 435216 w 998239"/>
              <a:gd name="connsiteY82" fmla="*/ 2381215 h 2601565"/>
              <a:gd name="connsiteX83" fmla="*/ 437508 w 998239"/>
              <a:gd name="connsiteY83" fmla="*/ 2382004 h 2601565"/>
              <a:gd name="connsiteX84" fmla="*/ 438204 w 998239"/>
              <a:gd name="connsiteY84" fmla="*/ 2381394 h 2601565"/>
              <a:gd name="connsiteX85" fmla="*/ 438054 w 998239"/>
              <a:gd name="connsiteY85" fmla="*/ 2380044 h 2601565"/>
              <a:gd name="connsiteX86" fmla="*/ 437652 w 998239"/>
              <a:gd name="connsiteY86" fmla="*/ 2379080 h 2601565"/>
              <a:gd name="connsiteX87" fmla="*/ 436750 w 998239"/>
              <a:gd name="connsiteY87" fmla="*/ 2377071 h 2601565"/>
              <a:gd name="connsiteX88" fmla="*/ 437767 w 998239"/>
              <a:gd name="connsiteY88" fmla="*/ 2375523 h 2601565"/>
              <a:gd name="connsiteX89" fmla="*/ 437711 w 998239"/>
              <a:gd name="connsiteY89" fmla="*/ 2374255 h 2601565"/>
              <a:gd name="connsiteX90" fmla="*/ 438004 w 998239"/>
              <a:gd name="connsiteY90" fmla="*/ 2372682 h 2601565"/>
              <a:gd name="connsiteX91" fmla="*/ 437308 w 998239"/>
              <a:gd name="connsiteY91" fmla="*/ 2373292 h 2601565"/>
              <a:gd name="connsiteX92" fmla="*/ 437711 w 998239"/>
              <a:gd name="connsiteY92" fmla="*/ 2374255 h 2601565"/>
              <a:gd name="connsiteX93" fmla="*/ 435216 w 998239"/>
              <a:gd name="connsiteY93" fmla="*/ 2381215 h 2601565"/>
              <a:gd name="connsiteX94" fmla="*/ 419562 w 998239"/>
              <a:gd name="connsiteY94" fmla="*/ 2378474 h 2601565"/>
              <a:gd name="connsiteX95" fmla="*/ 399876 w 998239"/>
              <a:gd name="connsiteY95" fmla="*/ 2379925 h 2601565"/>
              <a:gd name="connsiteX96" fmla="*/ 378919 w 998239"/>
              <a:gd name="connsiteY96" fmla="*/ 2383310 h 2601565"/>
              <a:gd name="connsiteX97" fmla="*/ 355837 w 998239"/>
              <a:gd name="connsiteY97" fmla="*/ 2389713 h 2601565"/>
              <a:gd name="connsiteX98" fmla="*/ 331860 w 998239"/>
              <a:gd name="connsiteY98" fmla="*/ 2398379 h 2601565"/>
              <a:gd name="connsiteX99" fmla="*/ 307564 w 998239"/>
              <a:gd name="connsiteY99" fmla="*/ 2407986 h 2601565"/>
              <a:gd name="connsiteX100" fmla="*/ 283791 w 998239"/>
              <a:gd name="connsiteY100" fmla="*/ 2419271 h 2601565"/>
              <a:gd name="connsiteX101" fmla="*/ 261091 w 998239"/>
              <a:gd name="connsiteY101" fmla="*/ 2430275 h 2601565"/>
              <a:gd name="connsiteX102" fmla="*/ 258707 w 998239"/>
              <a:gd name="connsiteY102" fmla="*/ 2431515 h 2601565"/>
              <a:gd name="connsiteX103" fmla="*/ 264907 w 998239"/>
              <a:gd name="connsiteY103" fmla="*/ 2418233 h 2601565"/>
              <a:gd name="connsiteX104" fmla="*/ 283331 w 998239"/>
              <a:gd name="connsiteY104" fmla="*/ 2403215 h 2601565"/>
              <a:gd name="connsiteX105" fmla="*/ 306269 w 998239"/>
              <a:gd name="connsiteY105" fmla="*/ 2389370 h 2601565"/>
              <a:gd name="connsiteX106" fmla="*/ 330709 w 998239"/>
              <a:gd name="connsiteY106" fmla="*/ 2376839 h 2601565"/>
              <a:gd name="connsiteX107" fmla="*/ 356078 w 998239"/>
              <a:gd name="connsiteY107" fmla="*/ 2366953 h 2601565"/>
              <a:gd name="connsiteX108" fmla="*/ 384546 w 998239"/>
              <a:gd name="connsiteY108" fmla="*/ 2359782 h 2601565"/>
              <a:gd name="connsiteX109" fmla="*/ 448037 w 998239"/>
              <a:gd name="connsiteY109" fmla="*/ 2345291 h 2601565"/>
              <a:gd name="connsiteX110" fmla="*/ 456052 w 998239"/>
              <a:gd name="connsiteY110" fmla="*/ 2295805 h 2601565"/>
              <a:gd name="connsiteX111" fmla="*/ 459891 w 998239"/>
              <a:gd name="connsiteY111" fmla="*/ 2246520 h 2601565"/>
              <a:gd name="connsiteX112" fmla="*/ 459547 w 998239"/>
              <a:gd name="connsiteY112" fmla="*/ 2196621 h 2601565"/>
              <a:gd name="connsiteX113" fmla="*/ 455007 w 998239"/>
              <a:gd name="connsiteY113" fmla="*/ 2147109 h 2601565"/>
              <a:gd name="connsiteX114" fmla="*/ 414605 w 998239"/>
              <a:gd name="connsiteY114" fmla="*/ 1999908 h 2601565"/>
              <a:gd name="connsiteX115" fmla="*/ 392039 w 998239"/>
              <a:gd name="connsiteY115" fmla="*/ 2033339 h 2601565"/>
              <a:gd name="connsiteX116" fmla="*/ 351498 w 998239"/>
              <a:gd name="connsiteY116" fmla="*/ 2087417 h 2601565"/>
              <a:gd name="connsiteX117" fmla="*/ 308424 w 998239"/>
              <a:gd name="connsiteY117" fmla="*/ 2139893 h 2601565"/>
              <a:gd name="connsiteX118" fmla="*/ 266098 w 998239"/>
              <a:gd name="connsiteY118" fmla="*/ 2190203 h 2601565"/>
              <a:gd name="connsiteX119" fmla="*/ 221074 w 998239"/>
              <a:gd name="connsiteY119" fmla="*/ 2236952 h 2601565"/>
              <a:gd name="connsiteX120" fmla="*/ 175500 w 998239"/>
              <a:gd name="connsiteY120" fmla="*/ 2279195 h 2601565"/>
              <a:gd name="connsiteX121" fmla="*/ 130958 w 998239"/>
              <a:gd name="connsiteY121" fmla="*/ 2318489 h 2601565"/>
              <a:gd name="connsiteX122" fmla="*/ 86731 w 998239"/>
              <a:gd name="connsiteY122" fmla="*/ 2351876 h 2601565"/>
              <a:gd name="connsiteX123" fmla="*/ 43708 w 998239"/>
              <a:gd name="connsiteY123" fmla="*/ 2380769 h 2601565"/>
              <a:gd name="connsiteX124" fmla="*/ 0 w 998239"/>
              <a:gd name="connsiteY124" fmla="*/ 2402513 h 2601565"/>
              <a:gd name="connsiteX125" fmla="*/ 7680 w 998239"/>
              <a:gd name="connsiteY125" fmla="*/ 2395440 h 2601565"/>
              <a:gd name="connsiteX126" fmla="*/ 12312 w 998239"/>
              <a:gd name="connsiteY126" fmla="*/ 2390461 h 2601565"/>
              <a:gd name="connsiteX127" fmla="*/ 15901 w 998239"/>
              <a:gd name="connsiteY127" fmla="*/ 2387490 h 2601565"/>
              <a:gd name="connsiteX128" fmla="*/ 17197 w 998239"/>
              <a:gd name="connsiteY128" fmla="*/ 2385386 h 2601565"/>
              <a:gd name="connsiteX129" fmla="*/ 16525 w 998239"/>
              <a:gd name="connsiteY129" fmla="*/ 2383620 h 2601565"/>
              <a:gd name="connsiteX130" fmla="*/ 17174 w 998239"/>
              <a:gd name="connsiteY130" fmla="*/ 2382567 h 2601565"/>
              <a:gd name="connsiteX131" fmla="*/ 15999 w 998239"/>
              <a:gd name="connsiteY131" fmla="*/ 2381933 h 2601565"/>
              <a:gd name="connsiteX132" fmla="*/ 16971 w 998239"/>
              <a:gd name="connsiteY132" fmla="*/ 2380354 h 2601565"/>
              <a:gd name="connsiteX133" fmla="*/ 20090 w 998239"/>
              <a:gd name="connsiteY133" fmla="*/ 2377830 h 2601565"/>
              <a:gd name="connsiteX134" fmla="*/ 24327 w 998239"/>
              <a:gd name="connsiteY134" fmla="*/ 2373807 h 2601565"/>
              <a:gd name="connsiteX135" fmla="*/ 30627 w 998239"/>
              <a:gd name="connsiteY135" fmla="*/ 2367391 h 2601565"/>
              <a:gd name="connsiteX136" fmla="*/ 40670 w 998239"/>
              <a:gd name="connsiteY136" fmla="*/ 2359024 h 2601565"/>
              <a:gd name="connsiteX137" fmla="*/ 55321 w 998239"/>
              <a:gd name="connsiteY137" fmla="*/ 2347300 h 2601565"/>
              <a:gd name="connsiteX138" fmla="*/ 71663 w 998239"/>
              <a:gd name="connsiteY138" fmla="*/ 2332515 h 2601565"/>
              <a:gd name="connsiteX139" fmla="*/ 94475 w 998239"/>
              <a:gd name="connsiteY139" fmla="*/ 2314213 h 2601565"/>
              <a:gd name="connsiteX140" fmla="*/ 121818 w 998239"/>
              <a:gd name="connsiteY140" fmla="*/ 2292046 h 2601565"/>
              <a:gd name="connsiteX141" fmla="*/ 160830 w 998239"/>
              <a:gd name="connsiteY141" fmla="*/ 2255375 h 2601565"/>
              <a:gd name="connsiteX142" fmla="*/ 197971 w 998239"/>
              <a:gd name="connsiteY142" fmla="*/ 2213486 h 2601565"/>
              <a:gd name="connsiteX143" fmla="*/ 234107 w 998239"/>
              <a:gd name="connsiteY143" fmla="*/ 2169419 h 2601565"/>
              <a:gd name="connsiteX144" fmla="*/ 274428 w 998239"/>
              <a:gd name="connsiteY144" fmla="*/ 2123636 h 2601565"/>
              <a:gd name="connsiteX145" fmla="*/ 282447 w 998239"/>
              <a:gd name="connsiteY145" fmla="*/ 2113474 h 2601565"/>
              <a:gd name="connsiteX146" fmla="*/ 294255 w 998239"/>
              <a:gd name="connsiteY146" fmla="*/ 2098111 h 2601565"/>
              <a:gd name="connsiteX147" fmla="*/ 304716 w 998239"/>
              <a:gd name="connsiteY147" fmla="*/ 2083635 h 2601565"/>
              <a:gd name="connsiteX148" fmla="*/ 328894 w 998239"/>
              <a:gd name="connsiteY148" fmla="*/ 2047263 h 2601565"/>
              <a:gd name="connsiteX149" fmla="*/ 330780 w 998239"/>
              <a:gd name="connsiteY149" fmla="*/ 2044202 h 2601565"/>
              <a:gd name="connsiteX150" fmla="*/ 331717 w 998239"/>
              <a:gd name="connsiteY150" fmla="*/ 2042063 h 2601565"/>
              <a:gd name="connsiteX151" fmla="*/ 391204 w 998239"/>
              <a:gd name="connsiteY151" fmla="*/ 1933218 h 2601565"/>
              <a:gd name="connsiteX152" fmla="*/ 390156 w 998239"/>
              <a:gd name="connsiteY152" fmla="*/ 1860349 h 2601565"/>
              <a:gd name="connsiteX153" fmla="*/ 396502 w 998239"/>
              <a:gd name="connsiteY153" fmla="*/ 1818105 h 2601565"/>
              <a:gd name="connsiteX154" fmla="*/ 402330 w 998239"/>
              <a:gd name="connsiteY154" fmla="*/ 1747141 h 2601565"/>
              <a:gd name="connsiteX155" fmla="*/ 412844 w 998239"/>
              <a:gd name="connsiteY155" fmla="*/ 1718578 h 2601565"/>
              <a:gd name="connsiteX156" fmla="*/ 421839 w 998239"/>
              <a:gd name="connsiteY156" fmla="*/ 1686822 h 2601565"/>
              <a:gd name="connsiteX157" fmla="*/ 430327 w 998239"/>
              <a:gd name="connsiteY157" fmla="*/ 1651516 h 2601565"/>
              <a:gd name="connsiteX158" fmla="*/ 438181 w 998239"/>
              <a:gd name="connsiteY158" fmla="*/ 1613906 h 2601565"/>
              <a:gd name="connsiteX159" fmla="*/ 444515 w 998239"/>
              <a:gd name="connsiteY159" fmla="*/ 1573279 h 2601565"/>
              <a:gd name="connsiteX160" fmla="*/ 449329 w 998239"/>
              <a:gd name="connsiteY160" fmla="*/ 1531942 h 2601565"/>
              <a:gd name="connsiteX161" fmla="*/ 454016 w 998239"/>
              <a:gd name="connsiteY161" fmla="*/ 1488654 h 2601565"/>
              <a:gd name="connsiteX162" fmla="*/ 457183 w 998239"/>
              <a:gd name="connsiteY162" fmla="*/ 1444833 h 2601565"/>
              <a:gd name="connsiteX163" fmla="*/ 459843 w 998239"/>
              <a:gd name="connsiteY163" fmla="*/ 1399239 h 2601565"/>
              <a:gd name="connsiteX164" fmla="*/ 459843 w 998239"/>
              <a:gd name="connsiteY164" fmla="*/ 1354354 h 2601565"/>
              <a:gd name="connsiteX165" fmla="*/ 459843 w 998239"/>
              <a:gd name="connsiteY165" fmla="*/ 1310001 h 2601565"/>
              <a:gd name="connsiteX166" fmla="*/ 457183 w 998239"/>
              <a:gd name="connsiteY166" fmla="*/ 1265471 h 2601565"/>
              <a:gd name="connsiteX167" fmla="*/ 453509 w 998239"/>
              <a:gd name="connsiteY167" fmla="*/ 1222715 h 2601565"/>
              <a:gd name="connsiteX168" fmla="*/ 448822 w 998239"/>
              <a:gd name="connsiteY168" fmla="*/ 1181023 h 2601565"/>
              <a:gd name="connsiteX169" fmla="*/ 441854 w 998239"/>
              <a:gd name="connsiteY169" fmla="*/ 1140751 h 2601565"/>
              <a:gd name="connsiteX170" fmla="*/ 432353 w 998239"/>
              <a:gd name="connsiteY170" fmla="*/ 1103318 h 2601565"/>
              <a:gd name="connsiteX171" fmla="*/ 421839 w 998239"/>
              <a:gd name="connsiteY171" fmla="*/ 1067835 h 2601565"/>
              <a:gd name="connsiteX172" fmla="*/ 325111 w 998239"/>
              <a:gd name="connsiteY172" fmla="*/ 669960 h 2601565"/>
              <a:gd name="connsiteX173" fmla="*/ 324674 w 998239"/>
              <a:gd name="connsiteY173" fmla="*/ 667064 h 2601565"/>
              <a:gd name="connsiteX174" fmla="*/ 321000 w 998239"/>
              <a:gd name="connsiteY174" fmla="*/ 613131 h 2601565"/>
              <a:gd name="connsiteX175" fmla="*/ 317833 w 998239"/>
              <a:gd name="connsiteY175" fmla="*/ 556715 h 2601565"/>
              <a:gd name="connsiteX176" fmla="*/ 317833 w 998239"/>
              <a:gd name="connsiteY176" fmla="*/ 499057 h 2601565"/>
              <a:gd name="connsiteX177" fmla="*/ 319986 w 998239"/>
              <a:gd name="connsiteY177" fmla="*/ 440866 h 2601565"/>
              <a:gd name="connsiteX178" fmla="*/ 324674 w 998239"/>
              <a:gd name="connsiteY178" fmla="*/ 383208 h 2601565"/>
              <a:gd name="connsiteX179" fmla="*/ 331642 w 998239"/>
              <a:gd name="connsiteY179" fmla="*/ 325726 h 2601565"/>
              <a:gd name="connsiteX180" fmla="*/ 338989 w 998239"/>
              <a:gd name="connsiteY180" fmla="*/ 270197 h 2601565"/>
              <a:gd name="connsiteX181" fmla="*/ 349504 w 998239"/>
              <a:gd name="connsiteY181" fmla="*/ 216264 h 2601565"/>
              <a:gd name="connsiteX182" fmla="*/ 362172 w 998239"/>
              <a:gd name="connsiteY182" fmla="*/ 165524 h 2601565"/>
              <a:gd name="connsiteX183" fmla="*/ 375347 w 998239"/>
              <a:gd name="connsiteY183" fmla="*/ 117446 h 2601565"/>
              <a:gd name="connsiteX184" fmla="*/ 390675 w 998239"/>
              <a:gd name="connsiteY184" fmla="*/ 73980 h 2601565"/>
              <a:gd name="connsiteX185" fmla="*/ 407017 w 998239"/>
              <a:gd name="connsiteY185" fmla="*/ 34418 h 2601565"/>
              <a:gd name="connsiteX186" fmla="*/ 426653 w 998239"/>
              <a:gd name="connsiteY186" fmla="*/ 0 h 2601565"/>
              <a:gd name="connsiteX187" fmla="*/ 424499 w 998239"/>
              <a:gd name="connsiteY187" fmla="*/ 8516 h 2601565"/>
              <a:gd name="connsiteX188" fmla="*/ 423485 w 998239"/>
              <a:gd name="connsiteY188" fmla="*/ 14193 h 2601565"/>
              <a:gd name="connsiteX189" fmla="*/ 422345 w 998239"/>
              <a:gd name="connsiteY189" fmla="*/ 17918 h 2601565"/>
              <a:gd name="connsiteX190" fmla="*/ 422345 w 998239"/>
              <a:gd name="connsiteY190" fmla="*/ 20048 h 2601565"/>
              <a:gd name="connsiteX191" fmla="*/ 423485 w 998239"/>
              <a:gd name="connsiteY191" fmla="*/ 21112 h 2601565"/>
              <a:gd name="connsiteX192" fmla="*/ 423485 w 998239"/>
              <a:gd name="connsiteY192" fmla="*/ 22177 h 2601565"/>
              <a:gd name="connsiteX193" fmla="*/ 424499 w 998239"/>
              <a:gd name="connsiteY193" fmla="*/ 22177 h 2601565"/>
              <a:gd name="connsiteX194" fmla="*/ 424499 w 998239"/>
              <a:gd name="connsiteY194" fmla="*/ 23773 h 2601565"/>
              <a:gd name="connsiteX195" fmla="*/ 423485 w 998239"/>
              <a:gd name="connsiteY195" fmla="*/ 26967 h 2601565"/>
              <a:gd name="connsiteX196" fmla="*/ 422345 w 998239"/>
              <a:gd name="connsiteY196" fmla="*/ 31756 h 2601565"/>
              <a:gd name="connsiteX197" fmla="*/ 420825 w 998239"/>
              <a:gd name="connsiteY197" fmla="*/ 39208 h 2601565"/>
              <a:gd name="connsiteX198" fmla="*/ 417658 w 998239"/>
              <a:gd name="connsiteY198" fmla="*/ 49676 h 2601565"/>
              <a:gd name="connsiteX199" fmla="*/ 412844 w 998239"/>
              <a:gd name="connsiteY199" fmla="*/ 64578 h 2601565"/>
              <a:gd name="connsiteX200" fmla="*/ 408157 w 998239"/>
              <a:gd name="connsiteY200" fmla="*/ 82496 h 2601565"/>
              <a:gd name="connsiteX201" fmla="*/ 400683 w 998239"/>
              <a:gd name="connsiteY201" fmla="*/ 105737 h 2601565"/>
              <a:gd name="connsiteX202" fmla="*/ 391815 w 998239"/>
              <a:gd name="connsiteY202" fmla="*/ 133768 h 2601565"/>
              <a:gd name="connsiteX203" fmla="*/ 381174 w 998239"/>
              <a:gd name="connsiteY203" fmla="*/ 177588 h 2601565"/>
              <a:gd name="connsiteX204" fmla="*/ 373826 w 998239"/>
              <a:gd name="connsiteY204" fmla="*/ 224602 h 2601565"/>
              <a:gd name="connsiteX205" fmla="*/ 367999 w 998239"/>
              <a:gd name="connsiteY205" fmla="*/ 272858 h 2601565"/>
              <a:gd name="connsiteX206" fmla="*/ 360145 w 998239"/>
              <a:gd name="connsiteY206" fmla="*/ 324130 h 2601565"/>
              <a:gd name="connsiteX207" fmla="*/ 359005 w 998239"/>
              <a:gd name="connsiteY207" fmla="*/ 335129 h 2601565"/>
              <a:gd name="connsiteX208" fmla="*/ 357484 w 998239"/>
              <a:gd name="connsiteY208" fmla="*/ 351628 h 2601565"/>
              <a:gd name="connsiteX209" fmla="*/ 356344 w 998239"/>
              <a:gd name="connsiteY209" fmla="*/ 369015 h 2601565"/>
              <a:gd name="connsiteX210" fmla="*/ 355331 w 998239"/>
              <a:gd name="connsiteY210" fmla="*/ 387997 h 2601565"/>
              <a:gd name="connsiteX211" fmla="*/ 355331 w 998239"/>
              <a:gd name="connsiteY211" fmla="*/ 407513 h 2601565"/>
              <a:gd name="connsiteX212" fmla="*/ 357484 w 998239"/>
              <a:gd name="connsiteY212" fmla="*/ 425077 h 2601565"/>
              <a:gd name="connsiteX213" fmla="*/ 360145 w 998239"/>
              <a:gd name="connsiteY213" fmla="*/ 440334 h 2601565"/>
              <a:gd name="connsiteX214" fmla="*/ 364832 w 998239"/>
              <a:gd name="connsiteY214" fmla="*/ 450979 h 2601565"/>
              <a:gd name="connsiteX215" fmla="*/ 390168 w 998239"/>
              <a:gd name="connsiteY215" fmla="*/ 448849 h 2601565"/>
              <a:gd name="connsiteX216" fmla="*/ 414997 w 998239"/>
              <a:gd name="connsiteY216" fmla="*/ 440334 h 2601565"/>
              <a:gd name="connsiteX217" fmla="*/ 438687 w 998239"/>
              <a:gd name="connsiteY217" fmla="*/ 426673 h 2601565"/>
              <a:gd name="connsiteX218" fmla="*/ 463010 w 998239"/>
              <a:gd name="connsiteY218" fmla="*/ 407513 h 2601565"/>
              <a:gd name="connsiteX219" fmla="*/ 485179 w 998239"/>
              <a:gd name="connsiteY219" fmla="*/ 385336 h 2601565"/>
              <a:gd name="connsiteX220" fmla="*/ 506842 w 998239"/>
              <a:gd name="connsiteY220" fmla="*/ 358370 h 2601565"/>
              <a:gd name="connsiteX221" fmla="*/ 527364 w 998239"/>
              <a:gd name="connsiteY221" fmla="*/ 329807 h 2601565"/>
              <a:gd name="connsiteX222" fmla="*/ 546367 w 998239"/>
              <a:gd name="connsiteY222" fmla="*/ 299825 h 2601565"/>
              <a:gd name="connsiteX223" fmla="*/ 564862 w 998239"/>
              <a:gd name="connsiteY223" fmla="*/ 268068 h 2601565"/>
              <a:gd name="connsiteX224" fmla="*/ 580697 w 998239"/>
              <a:gd name="connsiteY224" fmla="*/ 235247 h 2601565"/>
              <a:gd name="connsiteX225" fmla="*/ 595519 w 998239"/>
              <a:gd name="connsiteY225" fmla="*/ 203491 h 2601565"/>
              <a:gd name="connsiteX226" fmla="*/ 607680 w 998239"/>
              <a:gd name="connsiteY226" fmla="*/ 172798 h 2601565"/>
              <a:gd name="connsiteX227" fmla="*/ 613508 w 998239"/>
              <a:gd name="connsiteY227" fmla="*/ 172798 h 2601565"/>
              <a:gd name="connsiteX228" fmla="*/ 613508 w 998239"/>
              <a:gd name="connsiteY228" fmla="*/ 175992 h 2601565"/>
              <a:gd name="connsiteX229" fmla="*/ 604006 w 998239"/>
              <a:gd name="connsiteY229" fmla="*/ 206684 h 2601565"/>
              <a:gd name="connsiteX230" fmla="*/ 593365 w 998239"/>
              <a:gd name="connsiteY230" fmla="*/ 238440 h 2601565"/>
              <a:gd name="connsiteX231" fmla="*/ 581837 w 998239"/>
              <a:gd name="connsiteY231" fmla="*/ 269132 h 2601565"/>
              <a:gd name="connsiteX232" fmla="*/ 570183 w 998239"/>
              <a:gd name="connsiteY232" fmla="*/ 298760 h 2601565"/>
              <a:gd name="connsiteX233" fmla="*/ 558021 w 998239"/>
              <a:gd name="connsiteY233" fmla="*/ 327678 h 2601565"/>
              <a:gd name="connsiteX234" fmla="*/ 544339 w 998239"/>
              <a:gd name="connsiteY234" fmla="*/ 354645 h 2601565"/>
              <a:gd name="connsiteX235" fmla="*/ 530025 w 998239"/>
              <a:gd name="connsiteY235" fmla="*/ 380546 h 2601565"/>
              <a:gd name="connsiteX236" fmla="*/ 512669 w 998239"/>
              <a:gd name="connsiteY236" fmla="*/ 404319 h 2601565"/>
              <a:gd name="connsiteX237" fmla="*/ 494680 w 998239"/>
              <a:gd name="connsiteY237" fmla="*/ 427738 h 2601565"/>
              <a:gd name="connsiteX238" fmla="*/ 473524 w 998239"/>
              <a:gd name="connsiteY238" fmla="*/ 446720 h 2601565"/>
              <a:gd name="connsiteX239" fmla="*/ 449329 w 998239"/>
              <a:gd name="connsiteY239" fmla="*/ 464107 h 2601565"/>
              <a:gd name="connsiteX240" fmla="*/ 422345 w 998239"/>
              <a:gd name="connsiteY240" fmla="*/ 479542 h 2601565"/>
              <a:gd name="connsiteX241" fmla="*/ 393842 w 998239"/>
              <a:gd name="connsiteY241" fmla="*/ 491073 h 2601565"/>
              <a:gd name="connsiteX242" fmla="*/ 360145 w 998239"/>
              <a:gd name="connsiteY242" fmla="*/ 499057 h 2601565"/>
              <a:gd name="connsiteX243" fmla="*/ 361158 w 998239"/>
              <a:gd name="connsiteY243" fmla="*/ 554586 h 2601565"/>
              <a:gd name="connsiteX244" fmla="*/ 365845 w 998239"/>
              <a:gd name="connsiteY244" fmla="*/ 607455 h 2601565"/>
              <a:gd name="connsiteX245" fmla="*/ 373826 w 998239"/>
              <a:gd name="connsiteY245" fmla="*/ 657662 h 2601565"/>
              <a:gd name="connsiteX246" fmla="*/ 384341 w 998239"/>
              <a:gd name="connsiteY246" fmla="*/ 705208 h 2601565"/>
              <a:gd name="connsiteX247" fmla="*/ 397516 w 998239"/>
              <a:gd name="connsiteY247" fmla="*/ 750625 h 2601565"/>
              <a:gd name="connsiteX248" fmla="*/ 411831 w 998239"/>
              <a:gd name="connsiteY248" fmla="*/ 794090 h 2601565"/>
              <a:gd name="connsiteX249" fmla="*/ 428172 w 998239"/>
              <a:gd name="connsiteY249" fmla="*/ 835250 h 2601565"/>
              <a:gd name="connsiteX250" fmla="*/ 444515 w 998239"/>
              <a:gd name="connsiteY250" fmla="*/ 875345 h 2601565"/>
              <a:gd name="connsiteX251" fmla="*/ 449329 w 998239"/>
              <a:gd name="connsiteY251" fmla="*/ 884925 h 2601565"/>
              <a:gd name="connsiteX252" fmla="*/ 453509 w 998239"/>
              <a:gd name="connsiteY252" fmla="*/ 896634 h 2601565"/>
              <a:gd name="connsiteX253" fmla="*/ 459336 w 998239"/>
              <a:gd name="connsiteY253" fmla="*/ 909231 h 2601565"/>
              <a:gd name="connsiteX254" fmla="*/ 464657 w 998239"/>
              <a:gd name="connsiteY254" fmla="*/ 922536 h 2601565"/>
              <a:gd name="connsiteX255" fmla="*/ 471498 w 998239"/>
              <a:gd name="connsiteY255" fmla="*/ 935132 h 2601565"/>
              <a:gd name="connsiteX256" fmla="*/ 479352 w 998239"/>
              <a:gd name="connsiteY256" fmla="*/ 945776 h 2601565"/>
              <a:gd name="connsiteX257" fmla="*/ 488853 w 998239"/>
              <a:gd name="connsiteY257" fmla="*/ 955180 h 2601565"/>
              <a:gd name="connsiteX258" fmla="*/ 499494 w 998239"/>
              <a:gd name="connsiteY258" fmla="*/ 962099 h 2601565"/>
              <a:gd name="connsiteX259" fmla="*/ 512163 w 998239"/>
              <a:gd name="connsiteY259" fmla="*/ 964760 h 2601565"/>
              <a:gd name="connsiteX260" fmla="*/ 525338 w 998239"/>
              <a:gd name="connsiteY260" fmla="*/ 964228 h 2601565"/>
              <a:gd name="connsiteX261" fmla="*/ 549027 w 998239"/>
              <a:gd name="connsiteY261" fmla="*/ 956244 h 2601565"/>
              <a:gd name="connsiteX262" fmla="*/ 570183 w 998239"/>
              <a:gd name="connsiteY262" fmla="*/ 943116 h 2601565"/>
              <a:gd name="connsiteX263" fmla="*/ 590705 w 998239"/>
              <a:gd name="connsiteY263" fmla="*/ 926617 h 2601565"/>
              <a:gd name="connsiteX264" fmla="*/ 607680 w 998239"/>
              <a:gd name="connsiteY264" fmla="*/ 907101 h 2601565"/>
              <a:gd name="connsiteX265" fmla="*/ 624022 w 998239"/>
              <a:gd name="connsiteY265" fmla="*/ 885989 h 2601565"/>
              <a:gd name="connsiteX266" fmla="*/ 639350 w 998239"/>
              <a:gd name="connsiteY266" fmla="*/ 863813 h 2601565"/>
              <a:gd name="connsiteX267" fmla="*/ 653032 w 998239"/>
              <a:gd name="connsiteY267" fmla="*/ 842701 h 2601565"/>
              <a:gd name="connsiteX268" fmla="*/ 664687 w 998239"/>
              <a:gd name="connsiteY268" fmla="*/ 822476 h 2601565"/>
              <a:gd name="connsiteX269" fmla="*/ 690530 w 998239"/>
              <a:gd name="connsiteY269" fmla="*/ 776527 h 2601565"/>
              <a:gd name="connsiteX270" fmla="*/ 715359 w 998239"/>
              <a:gd name="connsiteY270" fmla="*/ 724723 h 2601565"/>
              <a:gd name="connsiteX271" fmla="*/ 740189 w 998239"/>
              <a:gd name="connsiteY271" fmla="*/ 668129 h 2601565"/>
              <a:gd name="connsiteX272" fmla="*/ 763372 w 998239"/>
              <a:gd name="connsiteY272" fmla="*/ 606390 h 2601565"/>
              <a:gd name="connsiteX273" fmla="*/ 784528 w 998239"/>
              <a:gd name="connsiteY273" fmla="*/ 541280 h 2601565"/>
              <a:gd name="connsiteX274" fmla="*/ 803530 w 998239"/>
              <a:gd name="connsiteY274" fmla="*/ 472090 h 2601565"/>
              <a:gd name="connsiteX275" fmla="*/ 820886 w 998239"/>
              <a:gd name="connsiteY275" fmla="*/ 399707 h 2601565"/>
              <a:gd name="connsiteX276" fmla="*/ 833553 w 998239"/>
              <a:gd name="connsiteY276" fmla="*/ 324662 h 2601565"/>
              <a:gd name="connsiteX277" fmla="*/ 843055 w 998239"/>
              <a:gd name="connsiteY277" fmla="*/ 247843 h 2601565"/>
              <a:gd name="connsiteX278" fmla="*/ 848882 w 998239"/>
              <a:gd name="connsiteY278" fmla="*/ 169250 h 2601565"/>
              <a:gd name="connsiteX279" fmla="*/ 853569 w 998239"/>
              <a:gd name="connsiteY279" fmla="*/ 172798 h 2601565"/>
              <a:gd name="connsiteX280" fmla="*/ 857370 w 998239"/>
              <a:gd name="connsiteY280" fmla="*/ 181846 h 2601565"/>
              <a:gd name="connsiteX281" fmla="*/ 860537 w 998239"/>
              <a:gd name="connsiteY281" fmla="*/ 195152 h 2601565"/>
              <a:gd name="connsiteX282" fmla="*/ 862057 w 998239"/>
              <a:gd name="connsiteY282" fmla="*/ 212538 h 2601565"/>
              <a:gd name="connsiteX283" fmla="*/ 863070 w 998239"/>
              <a:gd name="connsiteY283" fmla="*/ 232586 h 2601565"/>
              <a:gd name="connsiteX284" fmla="*/ 863070 w 998239"/>
              <a:gd name="connsiteY284" fmla="*/ 255827 h 2601565"/>
              <a:gd name="connsiteX285" fmla="*/ 863070 w 998239"/>
              <a:gd name="connsiteY285" fmla="*/ 280664 h 2601565"/>
              <a:gd name="connsiteX286" fmla="*/ 862057 w 998239"/>
              <a:gd name="connsiteY286" fmla="*/ 307630 h 2601565"/>
              <a:gd name="connsiteX287" fmla="*/ 860537 w 998239"/>
              <a:gd name="connsiteY287" fmla="*/ 335129 h 2601565"/>
              <a:gd name="connsiteX288" fmla="*/ 858383 w 998239"/>
              <a:gd name="connsiteY288" fmla="*/ 363160 h 2601565"/>
              <a:gd name="connsiteX289" fmla="*/ 855216 w 998239"/>
              <a:gd name="connsiteY289" fmla="*/ 391191 h 2601565"/>
              <a:gd name="connsiteX290" fmla="*/ 853569 w 998239"/>
              <a:gd name="connsiteY290" fmla="*/ 418157 h 2601565"/>
              <a:gd name="connsiteX291" fmla="*/ 850402 w 998239"/>
              <a:gd name="connsiteY291" fmla="*/ 442995 h 2601565"/>
              <a:gd name="connsiteX292" fmla="*/ 847869 w 998239"/>
              <a:gd name="connsiteY292" fmla="*/ 466236 h 2601565"/>
              <a:gd name="connsiteX293" fmla="*/ 844701 w 998239"/>
              <a:gd name="connsiteY293" fmla="*/ 486283 h 2601565"/>
              <a:gd name="connsiteX294" fmla="*/ 842041 w 998239"/>
              <a:gd name="connsiteY294" fmla="*/ 502782 h 2601565"/>
              <a:gd name="connsiteX295" fmla="*/ 839888 w 998239"/>
              <a:gd name="connsiteY295" fmla="*/ 515910 h 2601565"/>
              <a:gd name="connsiteX296" fmla="*/ 801883 w 998239"/>
              <a:gd name="connsiteY296" fmla="*/ 666000 h 2601565"/>
              <a:gd name="connsiteX297" fmla="*/ 832540 w 998239"/>
              <a:gd name="connsiteY297" fmla="*/ 662984 h 2601565"/>
              <a:gd name="connsiteX298" fmla="*/ 861044 w 998239"/>
              <a:gd name="connsiteY298" fmla="*/ 655533 h 2601565"/>
              <a:gd name="connsiteX299" fmla="*/ 887900 w 998239"/>
              <a:gd name="connsiteY299" fmla="*/ 644888 h 2601565"/>
              <a:gd name="connsiteX300" fmla="*/ 913743 w 998239"/>
              <a:gd name="connsiteY300" fmla="*/ 631228 h 2601565"/>
              <a:gd name="connsiteX301" fmla="*/ 937052 w 998239"/>
              <a:gd name="connsiteY301" fmla="*/ 615793 h 2601565"/>
              <a:gd name="connsiteX302" fmla="*/ 958081 w 998239"/>
              <a:gd name="connsiteY302" fmla="*/ 598939 h 2601565"/>
              <a:gd name="connsiteX303" fmla="*/ 978224 w 998239"/>
              <a:gd name="connsiteY303" fmla="*/ 581553 h 2601565"/>
              <a:gd name="connsiteX304" fmla="*/ 996719 w 998239"/>
              <a:gd name="connsiteY304" fmla="*/ 565054 h 2601565"/>
              <a:gd name="connsiteX305" fmla="*/ 998239 w 998239"/>
              <a:gd name="connsiteY305" fmla="*/ 573037 h 2601565"/>
              <a:gd name="connsiteX306" fmla="*/ 981391 w 998239"/>
              <a:gd name="connsiteY306" fmla="*/ 598939 h 2601565"/>
              <a:gd name="connsiteX307" fmla="*/ 960742 w 998239"/>
              <a:gd name="connsiteY307" fmla="*/ 623776 h 2601565"/>
              <a:gd name="connsiteX308" fmla="*/ 935912 w 998239"/>
              <a:gd name="connsiteY308" fmla="*/ 645953 h 2601565"/>
              <a:gd name="connsiteX309" fmla="*/ 908042 w 998239"/>
              <a:gd name="connsiteY309" fmla="*/ 666000 h 2601565"/>
              <a:gd name="connsiteX310" fmla="*/ 878399 w 998239"/>
              <a:gd name="connsiteY310" fmla="*/ 684096 h 2601565"/>
              <a:gd name="connsiteX311" fmla="*/ 846728 w 998239"/>
              <a:gd name="connsiteY311" fmla="*/ 699886 h 2601565"/>
              <a:gd name="connsiteX312" fmla="*/ 814044 w 998239"/>
              <a:gd name="connsiteY312" fmla="*/ 712127 h 2601565"/>
              <a:gd name="connsiteX313" fmla="*/ 780728 w 998239"/>
              <a:gd name="connsiteY313" fmla="*/ 720997 h 2601565"/>
              <a:gd name="connsiteX314" fmla="*/ 773886 w 998239"/>
              <a:gd name="connsiteY314" fmla="*/ 742287 h 2601565"/>
              <a:gd name="connsiteX315" fmla="*/ 764385 w 998239"/>
              <a:gd name="connsiteY315" fmla="*/ 767124 h 2601565"/>
              <a:gd name="connsiteX316" fmla="*/ 753871 w 998239"/>
              <a:gd name="connsiteY316" fmla="*/ 793026 h 2601565"/>
              <a:gd name="connsiteX317" fmla="*/ 740189 w 998239"/>
              <a:gd name="connsiteY317" fmla="*/ 821057 h 2601565"/>
              <a:gd name="connsiteX318" fmla="*/ 725874 w 998239"/>
              <a:gd name="connsiteY318" fmla="*/ 850507 h 2601565"/>
              <a:gd name="connsiteX319" fmla="*/ 710546 w 998239"/>
              <a:gd name="connsiteY319" fmla="*/ 879603 h 2601565"/>
              <a:gd name="connsiteX320" fmla="*/ 705253 w 998239"/>
              <a:gd name="connsiteY320" fmla="*/ 888509 h 2601565"/>
              <a:gd name="connsiteX321" fmla="*/ 657504 w 998239"/>
              <a:gd name="connsiteY321" fmla="*/ 965731 h 2601565"/>
              <a:gd name="connsiteX322" fmla="*/ 646192 w 998239"/>
              <a:gd name="connsiteY322" fmla="*/ 981082 h 2601565"/>
              <a:gd name="connsiteX323" fmla="*/ 631877 w 998239"/>
              <a:gd name="connsiteY323" fmla="*/ 1000774 h 2601565"/>
              <a:gd name="connsiteX324" fmla="*/ 618195 w 998239"/>
              <a:gd name="connsiteY324" fmla="*/ 1014967 h 2601565"/>
              <a:gd name="connsiteX325" fmla="*/ 620348 w 998239"/>
              <a:gd name="connsiteY325" fmla="*/ 1025612 h 2601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Lst>
            <a:rect l="l" t="t" r="r" b="b"/>
            <a:pathLst>
              <a:path w="998239" h="2601565">
                <a:moveTo>
                  <a:pt x="587538" y="1212780"/>
                </a:moveTo>
                <a:cubicBezTo>
                  <a:pt x="584751" y="1224311"/>
                  <a:pt x="581964" y="1236020"/>
                  <a:pt x="579177" y="1247552"/>
                </a:cubicBezTo>
                <a:cubicBezTo>
                  <a:pt x="577530" y="1259439"/>
                  <a:pt x="576010" y="1271148"/>
                  <a:pt x="574363" y="1283035"/>
                </a:cubicBezTo>
                <a:cubicBezTo>
                  <a:pt x="573730" y="1295453"/>
                  <a:pt x="572970" y="1308049"/>
                  <a:pt x="572336" y="1320468"/>
                </a:cubicBezTo>
                <a:cubicBezTo>
                  <a:pt x="571956" y="1333064"/>
                  <a:pt x="571576" y="1345483"/>
                  <a:pt x="571196" y="1358079"/>
                </a:cubicBezTo>
                <a:cubicBezTo>
                  <a:pt x="571576" y="1370676"/>
                  <a:pt x="571956" y="1383094"/>
                  <a:pt x="572336" y="1395691"/>
                </a:cubicBezTo>
                <a:cubicBezTo>
                  <a:pt x="572970" y="1408464"/>
                  <a:pt x="573730" y="1421415"/>
                  <a:pt x="574363" y="1434189"/>
                </a:cubicBezTo>
                <a:cubicBezTo>
                  <a:pt x="575250" y="1446962"/>
                  <a:pt x="576136" y="1459558"/>
                  <a:pt x="577023" y="1472331"/>
                </a:cubicBezTo>
                <a:cubicBezTo>
                  <a:pt x="578037" y="1484750"/>
                  <a:pt x="579177" y="1497347"/>
                  <a:pt x="580190" y="1509765"/>
                </a:cubicBezTo>
                <a:cubicBezTo>
                  <a:pt x="580317" y="1528038"/>
                  <a:pt x="580570" y="1546490"/>
                  <a:pt x="580697" y="1564763"/>
                </a:cubicBezTo>
                <a:cubicBezTo>
                  <a:pt x="579810" y="1583036"/>
                  <a:pt x="578924" y="1601487"/>
                  <a:pt x="578037" y="1619760"/>
                </a:cubicBezTo>
                <a:cubicBezTo>
                  <a:pt x="576516" y="1637324"/>
                  <a:pt x="574870" y="1655065"/>
                  <a:pt x="573350" y="1672629"/>
                </a:cubicBezTo>
                <a:cubicBezTo>
                  <a:pt x="571449" y="1689837"/>
                  <a:pt x="569423" y="1707223"/>
                  <a:pt x="567522" y="1724432"/>
                </a:cubicBezTo>
                <a:lnTo>
                  <a:pt x="564474" y="1798067"/>
                </a:lnTo>
                <a:lnTo>
                  <a:pt x="565843" y="1798067"/>
                </a:lnTo>
                <a:cubicBezTo>
                  <a:pt x="575951" y="1866817"/>
                  <a:pt x="545760" y="1935567"/>
                  <a:pt x="596167" y="2004317"/>
                </a:cubicBezTo>
                <a:lnTo>
                  <a:pt x="614772" y="2015335"/>
                </a:lnTo>
                <a:lnTo>
                  <a:pt x="633212" y="2026005"/>
                </a:lnTo>
                <a:lnTo>
                  <a:pt x="649037" y="2036824"/>
                </a:lnTo>
                <a:lnTo>
                  <a:pt x="682546" y="2063750"/>
                </a:lnTo>
                <a:lnTo>
                  <a:pt x="712427" y="2092373"/>
                </a:lnTo>
                <a:lnTo>
                  <a:pt x="738220" y="2120464"/>
                </a:lnTo>
                <a:lnTo>
                  <a:pt x="761610" y="2148686"/>
                </a:lnTo>
                <a:lnTo>
                  <a:pt x="783089" y="2177264"/>
                </a:lnTo>
                <a:lnTo>
                  <a:pt x="803347" y="2204774"/>
                </a:lnTo>
                <a:lnTo>
                  <a:pt x="821429" y="2231393"/>
                </a:lnTo>
                <a:cubicBezTo>
                  <a:pt x="818546" y="2232931"/>
                  <a:pt x="815757" y="2234553"/>
                  <a:pt x="812873" y="2236092"/>
                </a:cubicBezTo>
                <a:lnTo>
                  <a:pt x="783805" y="2203301"/>
                </a:lnTo>
                <a:lnTo>
                  <a:pt x="753719" y="2172059"/>
                </a:lnTo>
                <a:lnTo>
                  <a:pt x="722647" y="2142999"/>
                </a:lnTo>
                <a:lnTo>
                  <a:pt x="690330" y="2116510"/>
                </a:lnTo>
                <a:lnTo>
                  <a:pt x="655982" y="2093118"/>
                </a:lnTo>
                <a:lnTo>
                  <a:pt x="620297" y="2072215"/>
                </a:lnTo>
                <a:lnTo>
                  <a:pt x="583862" y="2054108"/>
                </a:lnTo>
                <a:lnTo>
                  <a:pt x="545427" y="2040553"/>
                </a:lnTo>
                <a:lnTo>
                  <a:pt x="511522" y="2221026"/>
                </a:lnTo>
                <a:lnTo>
                  <a:pt x="546020" y="2245768"/>
                </a:lnTo>
                <a:lnTo>
                  <a:pt x="576539" y="2272514"/>
                </a:lnTo>
                <a:lnTo>
                  <a:pt x="601206" y="2299617"/>
                </a:lnTo>
                <a:lnTo>
                  <a:pt x="620912" y="2328269"/>
                </a:lnTo>
                <a:lnTo>
                  <a:pt x="635746" y="2357733"/>
                </a:lnTo>
                <a:lnTo>
                  <a:pt x="645162" y="2386515"/>
                </a:lnTo>
                <a:lnTo>
                  <a:pt x="649446" y="2415678"/>
                </a:lnTo>
                <a:cubicBezTo>
                  <a:pt x="649029" y="2425205"/>
                  <a:pt x="648613" y="2434733"/>
                  <a:pt x="648196" y="2444260"/>
                </a:cubicBezTo>
                <a:lnTo>
                  <a:pt x="641984" y="2470935"/>
                </a:lnTo>
                <a:cubicBezTo>
                  <a:pt x="640377" y="2471356"/>
                  <a:pt x="638864" y="2471859"/>
                  <a:pt x="637257" y="2472280"/>
                </a:cubicBezTo>
                <a:lnTo>
                  <a:pt x="635317" y="2465092"/>
                </a:lnTo>
                <a:cubicBezTo>
                  <a:pt x="637310" y="2459724"/>
                  <a:pt x="639094" y="2454375"/>
                  <a:pt x="641087" y="2449008"/>
                </a:cubicBezTo>
                <a:lnTo>
                  <a:pt x="641384" y="2430972"/>
                </a:lnTo>
                <a:cubicBezTo>
                  <a:pt x="640730" y="2424303"/>
                  <a:pt x="639868" y="2417652"/>
                  <a:pt x="639215" y="2410982"/>
                </a:cubicBezTo>
                <a:lnTo>
                  <a:pt x="632287" y="2390884"/>
                </a:lnTo>
                <a:lnTo>
                  <a:pt x="621944" y="2369828"/>
                </a:lnTo>
                <a:lnTo>
                  <a:pt x="609133" y="2349453"/>
                </a:lnTo>
                <a:lnTo>
                  <a:pt x="593107" y="2329922"/>
                </a:lnTo>
                <a:lnTo>
                  <a:pt x="574242" y="2311561"/>
                </a:lnTo>
                <a:lnTo>
                  <a:pt x="554736" y="2295077"/>
                </a:lnTo>
                <a:lnTo>
                  <a:pt x="542732" y="2286998"/>
                </a:lnTo>
                <a:lnTo>
                  <a:pt x="533341" y="2278769"/>
                </a:lnTo>
                <a:lnTo>
                  <a:pt x="523778" y="2272829"/>
                </a:lnTo>
                <a:lnTo>
                  <a:pt x="514151" y="2267440"/>
                </a:lnTo>
                <a:lnTo>
                  <a:pt x="503656" y="2264952"/>
                </a:lnTo>
                <a:cubicBezTo>
                  <a:pt x="499509" y="2279612"/>
                  <a:pt x="495153" y="2294293"/>
                  <a:pt x="491006" y="2308954"/>
                </a:cubicBezTo>
                <a:lnTo>
                  <a:pt x="476330" y="2349959"/>
                </a:lnTo>
                <a:lnTo>
                  <a:pt x="459509" y="2391527"/>
                </a:lnTo>
                <a:lnTo>
                  <a:pt x="439580" y="2432199"/>
                </a:lnTo>
                <a:lnTo>
                  <a:pt x="416585" y="2475063"/>
                </a:lnTo>
                <a:lnTo>
                  <a:pt x="389961" y="2519626"/>
                </a:lnTo>
                <a:cubicBezTo>
                  <a:pt x="388016" y="2521987"/>
                  <a:pt x="386166" y="2524431"/>
                  <a:pt x="384223" y="2526793"/>
                </a:cubicBezTo>
                <a:cubicBezTo>
                  <a:pt x="382007" y="2530545"/>
                  <a:pt x="379909" y="2534194"/>
                  <a:pt x="377695" y="2537945"/>
                </a:cubicBezTo>
                <a:lnTo>
                  <a:pt x="368996" y="2549023"/>
                </a:lnTo>
                <a:cubicBezTo>
                  <a:pt x="366340" y="2552997"/>
                  <a:pt x="363590" y="2556889"/>
                  <a:pt x="360933" y="2560863"/>
                </a:cubicBezTo>
                <a:cubicBezTo>
                  <a:pt x="357742" y="2564976"/>
                  <a:pt x="354759" y="2569071"/>
                  <a:pt x="351567" y="2573185"/>
                </a:cubicBezTo>
                <a:cubicBezTo>
                  <a:pt x="348253" y="2576583"/>
                  <a:pt x="344845" y="2579898"/>
                  <a:pt x="341532" y="2583296"/>
                </a:cubicBezTo>
                <a:lnTo>
                  <a:pt x="331557" y="2592037"/>
                </a:lnTo>
                <a:cubicBezTo>
                  <a:pt x="328072" y="2594268"/>
                  <a:pt x="324609" y="2596315"/>
                  <a:pt x="321124" y="2598545"/>
                </a:cubicBezTo>
                <a:lnTo>
                  <a:pt x="312044" y="2601565"/>
                </a:lnTo>
                <a:lnTo>
                  <a:pt x="309960" y="2597301"/>
                </a:lnTo>
                <a:lnTo>
                  <a:pt x="342120" y="2563687"/>
                </a:lnTo>
                <a:lnTo>
                  <a:pt x="370336" y="2526618"/>
                </a:lnTo>
                <a:cubicBezTo>
                  <a:pt x="378250" y="2513428"/>
                  <a:pt x="386374" y="2500220"/>
                  <a:pt x="394287" y="2487031"/>
                </a:cubicBezTo>
                <a:cubicBezTo>
                  <a:pt x="400522" y="2473997"/>
                  <a:pt x="406966" y="2460942"/>
                  <a:pt x="413201" y="2447908"/>
                </a:cubicBezTo>
                <a:lnTo>
                  <a:pt x="428806" y="2409545"/>
                </a:lnTo>
                <a:lnTo>
                  <a:pt x="435216" y="2381215"/>
                </a:lnTo>
                <a:cubicBezTo>
                  <a:pt x="436011" y="2381505"/>
                  <a:pt x="436712" y="2381714"/>
                  <a:pt x="437508" y="2382004"/>
                </a:cubicBezTo>
                <a:lnTo>
                  <a:pt x="438204" y="2381394"/>
                </a:lnTo>
                <a:lnTo>
                  <a:pt x="438054" y="2380044"/>
                </a:lnTo>
                <a:cubicBezTo>
                  <a:pt x="437889" y="2379695"/>
                  <a:pt x="437817" y="2379429"/>
                  <a:pt x="437652" y="2379080"/>
                </a:cubicBezTo>
                <a:cubicBezTo>
                  <a:pt x="437319" y="2378383"/>
                  <a:pt x="437082" y="2377769"/>
                  <a:pt x="436750" y="2377071"/>
                </a:cubicBezTo>
                <a:cubicBezTo>
                  <a:pt x="437121" y="2376583"/>
                  <a:pt x="437397" y="2376012"/>
                  <a:pt x="437767" y="2375523"/>
                </a:cubicBezTo>
                <a:cubicBezTo>
                  <a:pt x="437748" y="2375101"/>
                  <a:pt x="437730" y="2374678"/>
                  <a:pt x="437711" y="2374255"/>
                </a:cubicBezTo>
                <a:cubicBezTo>
                  <a:pt x="437777" y="2373703"/>
                  <a:pt x="437938" y="2373233"/>
                  <a:pt x="438004" y="2372682"/>
                </a:cubicBezTo>
                <a:lnTo>
                  <a:pt x="437308" y="2373292"/>
                </a:lnTo>
                <a:lnTo>
                  <a:pt x="437711" y="2374255"/>
                </a:lnTo>
                <a:cubicBezTo>
                  <a:pt x="436911" y="2376603"/>
                  <a:pt x="436017" y="2378868"/>
                  <a:pt x="435216" y="2381215"/>
                </a:cubicBezTo>
                <a:lnTo>
                  <a:pt x="419562" y="2378474"/>
                </a:lnTo>
                <a:lnTo>
                  <a:pt x="399876" y="2379925"/>
                </a:lnTo>
                <a:lnTo>
                  <a:pt x="378919" y="2383310"/>
                </a:lnTo>
                <a:lnTo>
                  <a:pt x="355837" y="2389713"/>
                </a:lnTo>
                <a:lnTo>
                  <a:pt x="331860" y="2398379"/>
                </a:lnTo>
                <a:lnTo>
                  <a:pt x="307564" y="2407986"/>
                </a:lnTo>
                <a:lnTo>
                  <a:pt x="283791" y="2419271"/>
                </a:lnTo>
                <a:lnTo>
                  <a:pt x="261091" y="2430275"/>
                </a:lnTo>
                <a:lnTo>
                  <a:pt x="258707" y="2431515"/>
                </a:lnTo>
                <a:lnTo>
                  <a:pt x="264907" y="2418233"/>
                </a:lnTo>
                <a:lnTo>
                  <a:pt x="283331" y="2403215"/>
                </a:lnTo>
                <a:lnTo>
                  <a:pt x="306269" y="2389370"/>
                </a:lnTo>
                <a:lnTo>
                  <a:pt x="330709" y="2376839"/>
                </a:lnTo>
                <a:lnTo>
                  <a:pt x="356078" y="2366953"/>
                </a:lnTo>
                <a:lnTo>
                  <a:pt x="384546" y="2359782"/>
                </a:lnTo>
                <a:lnTo>
                  <a:pt x="448037" y="2345291"/>
                </a:lnTo>
                <a:lnTo>
                  <a:pt x="456052" y="2295805"/>
                </a:lnTo>
                <a:lnTo>
                  <a:pt x="459891" y="2246520"/>
                </a:lnTo>
                <a:cubicBezTo>
                  <a:pt x="459776" y="2229887"/>
                  <a:pt x="459662" y="2213254"/>
                  <a:pt x="459547" y="2196621"/>
                </a:cubicBezTo>
                <a:lnTo>
                  <a:pt x="455007" y="2147109"/>
                </a:lnTo>
                <a:lnTo>
                  <a:pt x="414605" y="1999908"/>
                </a:lnTo>
                <a:lnTo>
                  <a:pt x="392039" y="2033339"/>
                </a:lnTo>
                <a:lnTo>
                  <a:pt x="351498" y="2087417"/>
                </a:lnTo>
                <a:lnTo>
                  <a:pt x="308424" y="2139893"/>
                </a:lnTo>
                <a:lnTo>
                  <a:pt x="266098" y="2190203"/>
                </a:lnTo>
                <a:lnTo>
                  <a:pt x="221074" y="2236952"/>
                </a:lnTo>
                <a:lnTo>
                  <a:pt x="175500" y="2279195"/>
                </a:lnTo>
                <a:lnTo>
                  <a:pt x="130958" y="2318489"/>
                </a:lnTo>
                <a:lnTo>
                  <a:pt x="86731" y="2351876"/>
                </a:lnTo>
                <a:lnTo>
                  <a:pt x="43708" y="2380769"/>
                </a:lnTo>
                <a:lnTo>
                  <a:pt x="0" y="2402513"/>
                </a:lnTo>
                <a:cubicBezTo>
                  <a:pt x="2609" y="2400182"/>
                  <a:pt x="5072" y="2397772"/>
                  <a:pt x="7680" y="2395440"/>
                </a:cubicBezTo>
                <a:cubicBezTo>
                  <a:pt x="9310" y="2393749"/>
                  <a:pt x="10684" y="2392153"/>
                  <a:pt x="12312" y="2390461"/>
                </a:cubicBezTo>
                <a:lnTo>
                  <a:pt x="15901" y="2387490"/>
                </a:lnTo>
                <a:lnTo>
                  <a:pt x="17197" y="2385386"/>
                </a:lnTo>
                <a:lnTo>
                  <a:pt x="16525" y="2383620"/>
                </a:lnTo>
                <a:lnTo>
                  <a:pt x="17174" y="2382567"/>
                </a:lnTo>
                <a:lnTo>
                  <a:pt x="15999" y="2381933"/>
                </a:lnTo>
                <a:lnTo>
                  <a:pt x="16971" y="2380354"/>
                </a:lnTo>
                <a:cubicBezTo>
                  <a:pt x="18060" y="2379540"/>
                  <a:pt x="19002" y="2378645"/>
                  <a:pt x="20090" y="2377830"/>
                </a:cubicBezTo>
                <a:lnTo>
                  <a:pt x="24327" y="2373807"/>
                </a:lnTo>
                <a:lnTo>
                  <a:pt x="30627" y="2367391"/>
                </a:lnTo>
                <a:cubicBezTo>
                  <a:pt x="33961" y="2364516"/>
                  <a:pt x="37335" y="2361897"/>
                  <a:pt x="40670" y="2359024"/>
                </a:cubicBezTo>
                <a:cubicBezTo>
                  <a:pt x="45602" y="2355142"/>
                  <a:pt x="50389" y="2351182"/>
                  <a:pt x="55321" y="2347300"/>
                </a:cubicBezTo>
                <a:cubicBezTo>
                  <a:pt x="60756" y="2342288"/>
                  <a:pt x="66230" y="2337529"/>
                  <a:pt x="71663" y="2332515"/>
                </a:cubicBezTo>
                <a:lnTo>
                  <a:pt x="94475" y="2314213"/>
                </a:lnTo>
                <a:lnTo>
                  <a:pt x="121818" y="2292046"/>
                </a:lnTo>
                <a:lnTo>
                  <a:pt x="160830" y="2255375"/>
                </a:lnTo>
                <a:lnTo>
                  <a:pt x="197971" y="2213486"/>
                </a:lnTo>
                <a:lnTo>
                  <a:pt x="234107" y="2169419"/>
                </a:lnTo>
                <a:lnTo>
                  <a:pt x="274428" y="2123636"/>
                </a:lnTo>
                <a:lnTo>
                  <a:pt x="282447" y="2113474"/>
                </a:lnTo>
                <a:lnTo>
                  <a:pt x="294255" y="2098111"/>
                </a:lnTo>
                <a:lnTo>
                  <a:pt x="304716" y="2083635"/>
                </a:lnTo>
                <a:cubicBezTo>
                  <a:pt x="314614" y="2072812"/>
                  <a:pt x="322763" y="2060666"/>
                  <a:pt x="328894" y="2047263"/>
                </a:cubicBezTo>
                <a:lnTo>
                  <a:pt x="330780" y="2044202"/>
                </a:lnTo>
                <a:lnTo>
                  <a:pt x="331717" y="2042063"/>
                </a:lnTo>
                <a:cubicBezTo>
                  <a:pt x="341788" y="2023566"/>
                  <a:pt x="381464" y="1963504"/>
                  <a:pt x="391204" y="1933218"/>
                </a:cubicBezTo>
                <a:cubicBezTo>
                  <a:pt x="392220" y="1908331"/>
                  <a:pt x="391720" y="1884000"/>
                  <a:pt x="390156" y="1860349"/>
                </a:cubicBezTo>
                <a:cubicBezTo>
                  <a:pt x="393736" y="1845501"/>
                  <a:pt x="398620" y="1830642"/>
                  <a:pt x="396502" y="1818105"/>
                </a:cubicBezTo>
                <a:cubicBezTo>
                  <a:pt x="398403" y="1794510"/>
                  <a:pt x="400429" y="1770737"/>
                  <a:pt x="402330" y="1747141"/>
                </a:cubicBezTo>
                <a:cubicBezTo>
                  <a:pt x="405876" y="1737561"/>
                  <a:pt x="409297" y="1728158"/>
                  <a:pt x="412844" y="1718578"/>
                </a:cubicBezTo>
                <a:cubicBezTo>
                  <a:pt x="415885" y="1707933"/>
                  <a:pt x="418798" y="1697466"/>
                  <a:pt x="421839" y="1686822"/>
                </a:cubicBezTo>
                <a:cubicBezTo>
                  <a:pt x="424626" y="1675112"/>
                  <a:pt x="427539" y="1663226"/>
                  <a:pt x="430327" y="1651516"/>
                </a:cubicBezTo>
                <a:cubicBezTo>
                  <a:pt x="432986" y="1638920"/>
                  <a:pt x="435520" y="1626502"/>
                  <a:pt x="438181" y="1613906"/>
                </a:cubicBezTo>
                <a:cubicBezTo>
                  <a:pt x="440334" y="1600422"/>
                  <a:pt x="442361" y="1586762"/>
                  <a:pt x="444515" y="1573279"/>
                </a:cubicBezTo>
                <a:cubicBezTo>
                  <a:pt x="446161" y="1559441"/>
                  <a:pt x="447682" y="1545780"/>
                  <a:pt x="449329" y="1531942"/>
                </a:cubicBezTo>
                <a:cubicBezTo>
                  <a:pt x="450848" y="1517572"/>
                  <a:pt x="452496" y="1503024"/>
                  <a:pt x="454016" y="1488654"/>
                </a:cubicBezTo>
                <a:cubicBezTo>
                  <a:pt x="455029" y="1474106"/>
                  <a:pt x="456169" y="1459381"/>
                  <a:pt x="457183" y="1444833"/>
                </a:cubicBezTo>
                <a:cubicBezTo>
                  <a:pt x="458070" y="1429576"/>
                  <a:pt x="458956" y="1414496"/>
                  <a:pt x="459843" y="1399239"/>
                </a:cubicBezTo>
                <a:lnTo>
                  <a:pt x="459843" y="1354354"/>
                </a:lnTo>
                <a:lnTo>
                  <a:pt x="459843" y="1310001"/>
                </a:lnTo>
                <a:cubicBezTo>
                  <a:pt x="458956" y="1295099"/>
                  <a:pt x="458070" y="1280373"/>
                  <a:pt x="457183" y="1265471"/>
                </a:cubicBezTo>
                <a:cubicBezTo>
                  <a:pt x="455916" y="1251278"/>
                  <a:pt x="454776" y="1236907"/>
                  <a:pt x="453509" y="1222715"/>
                </a:cubicBezTo>
                <a:cubicBezTo>
                  <a:pt x="451989" y="1208877"/>
                  <a:pt x="450342" y="1194861"/>
                  <a:pt x="448822" y="1181023"/>
                </a:cubicBezTo>
                <a:cubicBezTo>
                  <a:pt x="446541" y="1167540"/>
                  <a:pt x="444135" y="1154234"/>
                  <a:pt x="441854" y="1140751"/>
                </a:cubicBezTo>
                <a:cubicBezTo>
                  <a:pt x="438687" y="1128332"/>
                  <a:pt x="435520" y="1115736"/>
                  <a:pt x="432353" y="1103318"/>
                </a:cubicBezTo>
                <a:cubicBezTo>
                  <a:pt x="428806" y="1091431"/>
                  <a:pt x="425386" y="1079722"/>
                  <a:pt x="421839" y="1067835"/>
                </a:cubicBezTo>
                <a:cubicBezTo>
                  <a:pt x="403965" y="995609"/>
                  <a:pt x="341305" y="736755"/>
                  <a:pt x="325111" y="669960"/>
                </a:cubicBezTo>
                <a:cubicBezTo>
                  <a:pt x="324967" y="668995"/>
                  <a:pt x="324820" y="668029"/>
                  <a:pt x="324674" y="667064"/>
                </a:cubicBezTo>
                <a:cubicBezTo>
                  <a:pt x="323407" y="649146"/>
                  <a:pt x="322267" y="631050"/>
                  <a:pt x="321000" y="613131"/>
                </a:cubicBezTo>
                <a:cubicBezTo>
                  <a:pt x="319986" y="594326"/>
                  <a:pt x="318847" y="575521"/>
                  <a:pt x="317833" y="556715"/>
                </a:cubicBezTo>
                <a:lnTo>
                  <a:pt x="317833" y="499057"/>
                </a:lnTo>
                <a:cubicBezTo>
                  <a:pt x="318593" y="479719"/>
                  <a:pt x="319227" y="460203"/>
                  <a:pt x="319986" y="440866"/>
                </a:cubicBezTo>
                <a:cubicBezTo>
                  <a:pt x="321507" y="421706"/>
                  <a:pt x="323154" y="402368"/>
                  <a:pt x="324674" y="383208"/>
                </a:cubicBezTo>
                <a:cubicBezTo>
                  <a:pt x="326954" y="364047"/>
                  <a:pt x="329361" y="344887"/>
                  <a:pt x="331642" y="325726"/>
                </a:cubicBezTo>
                <a:cubicBezTo>
                  <a:pt x="334048" y="307275"/>
                  <a:pt x="336582" y="288648"/>
                  <a:pt x="338989" y="270197"/>
                </a:cubicBezTo>
                <a:cubicBezTo>
                  <a:pt x="342536" y="252278"/>
                  <a:pt x="345956" y="234182"/>
                  <a:pt x="349504" y="216264"/>
                </a:cubicBezTo>
                <a:cubicBezTo>
                  <a:pt x="353684" y="199410"/>
                  <a:pt x="357991" y="182378"/>
                  <a:pt x="362172" y="165524"/>
                </a:cubicBezTo>
                <a:cubicBezTo>
                  <a:pt x="366606" y="149558"/>
                  <a:pt x="370913" y="133413"/>
                  <a:pt x="375347" y="117446"/>
                </a:cubicBezTo>
                <a:cubicBezTo>
                  <a:pt x="380414" y="102898"/>
                  <a:pt x="385608" y="88528"/>
                  <a:pt x="390675" y="73980"/>
                </a:cubicBezTo>
                <a:lnTo>
                  <a:pt x="407017" y="34418"/>
                </a:lnTo>
                <a:lnTo>
                  <a:pt x="426653" y="0"/>
                </a:lnTo>
                <a:cubicBezTo>
                  <a:pt x="425893" y="2838"/>
                  <a:pt x="425259" y="5677"/>
                  <a:pt x="424499" y="8516"/>
                </a:cubicBezTo>
                <a:cubicBezTo>
                  <a:pt x="424119" y="10468"/>
                  <a:pt x="423865" y="12242"/>
                  <a:pt x="423485" y="14193"/>
                </a:cubicBezTo>
                <a:lnTo>
                  <a:pt x="422345" y="17918"/>
                </a:lnTo>
                <a:lnTo>
                  <a:pt x="422345" y="20048"/>
                </a:lnTo>
                <a:lnTo>
                  <a:pt x="423485" y="21112"/>
                </a:lnTo>
                <a:lnTo>
                  <a:pt x="423485" y="22177"/>
                </a:lnTo>
                <a:lnTo>
                  <a:pt x="424499" y="22177"/>
                </a:lnTo>
                <a:lnTo>
                  <a:pt x="424499" y="23773"/>
                </a:lnTo>
                <a:cubicBezTo>
                  <a:pt x="424119" y="24838"/>
                  <a:pt x="423865" y="25902"/>
                  <a:pt x="423485" y="26967"/>
                </a:cubicBezTo>
                <a:lnTo>
                  <a:pt x="422345" y="31756"/>
                </a:lnTo>
                <a:lnTo>
                  <a:pt x="420825" y="39208"/>
                </a:lnTo>
                <a:cubicBezTo>
                  <a:pt x="419811" y="42756"/>
                  <a:pt x="418671" y="46127"/>
                  <a:pt x="417658" y="49676"/>
                </a:cubicBezTo>
                <a:cubicBezTo>
                  <a:pt x="416011" y="54643"/>
                  <a:pt x="414491" y="59610"/>
                  <a:pt x="412844" y="64578"/>
                </a:cubicBezTo>
                <a:cubicBezTo>
                  <a:pt x="411324" y="70610"/>
                  <a:pt x="409677" y="76464"/>
                  <a:pt x="408157" y="82496"/>
                </a:cubicBezTo>
                <a:cubicBezTo>
                  <a:pt x="405623" y="90302"/>
                  <a:pt x="403217" y="97931"/>
                  <a:pt x="400683" y="105737"/>
                </a:cubicBezTo>
                <a:cubicBezTo>
                  <a:pt x="397769" y="115140"/>
                  <a:pt x="394729" y="124365"/>
                  <a:pt x="391815" y="133768"/>
                </a:cubicBezTo>
                <a:cubicBezTo>
                  <a:pt x="388268" y="148316"/>
                  <a:pt x="384721" y="163041"/>
                  <a:pt x="381174" y="177588"/>
                </a:cubicBezTo>
                <a:cubicBezTo>
                  <a:pt x="378767" y="193200"/>
                  <a:pt x="376234" y="208990"/>
                  <a:pt x="373826" y="224602"/>
                </a:cubicBezTo>
                <a:cubicBezTo>
                  <a:pt x="371926" y="240746"/>
                  <a:pt x="369899" y="256714"/>
                  <a:pt x="367999" y="272858"/>
                </a:cubicBezTo>
                <a:cubicBezTo>
                  <a:pt x="365338" y="289889"/>
                  <a:pt x="362805" y="307098"/>
                  <a:pt x="360145" y="324130"/>
                </a:cubicBezTo>
                <a:cubicBezTo>
                  <a:pt x="359765" y="327855"/>
                  <a:pt x="359385" y="331403"/>
                  <a:pt x="359005" y="335129"/>
                </a:cubicBezTo>
                <a:lnTo>
                  <a:pt x="357484" y="351628"/>
                </a:lnTo>
                <a:cubicBezTo>
                  <a:pt x="357104" y="357483"/>
                  <a:pt x="356724" y="363160"/>
                  <a:pt x="356344" y="369015"/>
                </a:cubicBezTo>
                <a:cubicBezTo>
                  <a:pt x="355964" y="375401"/>
                  <a:pt x="355711" y="381611"/>
                  <a:pt x="355331" y="387997"/>
                </a:cubicBezTo>
                <a:lnTo>
                  <a:pt x="355331" y="407513"/>
                </a:lnTo>
                <a:cubicBezTo>
                  <a:pt x="356091" y="413367"/>
                  <a:pt x="356724" y="419221"/>
                  <a:pt x="357484" y="425077"/>
                </a:cubicBezTo>
                <a:cubicBezTo>
                  <a:pt x="358371" y="430221"/>
                  <a:pt x="359258" y="435189"/>
                  <a:pt x="360145" y="440334"/>
                </a:cubicBezTo>
                <a:cubicBezTo>
                  <a:pt x="361665" y="443882"/>
                  <a:pt x="363312" y="447430"/>
                  <a:pt x="364832" y="450979"/>
                </a:cubicBezTo>
                <a:lnTo>
                  <a:pt x="390168" y="448849"/>
                </a:lnTo>
                <a:lnTo>
                  <a:pt x="414997" y="440334"/>
                </a:lnTo>
                <a:lnTo>
                  <a:pt x="438687" y="426673"/>
                </a:lnTo>
                <a:lnTo>
                  <a:pt x="463010" y="407513"/>
                </a:lnTo>
                <a:lnTo>
                  <a:pt x="485179" y="385336"/>
                </a:lnTo>
                <a:lnTo>
                  <a:pt x="506842" y="358370"/>
                </a:lnTo>
                <a:lnTo>
                  <a:pt x="527364" y="329807"/>
                </a:lnTo>
                <a:lnTo>
                  <a:pt x="546367" y="299825"/>
                </a:lnTo>
                <a:lnTo>
                  <a:pt x="564862" y="268068"/>
                </a:lnTo>
                <a:lnTo>
                  <a:pt x="580697" y="235247"/>
                </a:lnTo>
                <a:lnTo>
                  <a:pt x="595519" y="203491"/>
                </a:lnTo>
                <a:cubicBezTo>
                  <a:pt x="599573" y="193200"/>
                  <a:pt x="603626" y="183088"/>
                  <a:pt x="607680" y="172798"/>
                </a:cubicBezTo>
                <a:lnTo>
                  <a:pt x="613508" y="172798"/>
                </a:lnTo>
                <a:lnTo>
                  <a:pt x="613508" y="175992"/>
                </a:lnTo>
                <a:cubicBezTo>
                  <a:pt x="610341" y="186282"/>
                  <a:pt x="607174" y="196394"/>
                  <a:pt x="604006" y="206684"/>
                </a:cubicBezTo>
                <a:cubicBezTo>
                  <a:pt x="600460" y="217329"/>
                  <a:pt x="596913" y="227796"/>
                  <a:pt x="593365" y="238440"/>
                </a:cubicBezTo>
                <a:cubicBezTo>
                  <a:pt x="589565" y="248730"/>
                  <a:pt x="585637" y="258843"/>
                  <a:pt x="581837" y="269132"/>
                </a:cubicBezTo>
                <a:lnTo>
                  <a:pt x="570183" y="298760"/>
                </a:lnTo>
                <a:cubicBezTo>
                  <a:pt x="566129" y="308340"/>
                  <a:pt x="562075" y="318098"/>
                  <a:pt x="558021" y="327678"/>
                </a:cubicBezTo>
                <a:lnTo>
                  <a:pt x="544339" y="354645"/>
                </a:lnTo>
                <a:lnTo>
                  <a:pt x="530025" y="380546"/>
                </a:lnTo>
                <a:lnTo>
                  <a:pt x="512669" y="404319"/>
                </a:lnTo>
                <a:lnTo>
                  <a:pt x="494680" y="427738"/>
                </a:lnTo>
                <a:lnTo>
                  <a:pt x="473524" y="446720"/>
                </a:lnTo>
                <a:lnTo>
                  <a:pt x="449329" y="464107"/>
                </a:lnTo>
                <a:lnTo>
                  <a:pt x="422345" y="479542"/>
                </a:lnTo>
                <a:lnTo>
                  <a:pt x="393842" y="491073"/>
                </a:lnTo>
                <a:lnTo>
                  <a:pt x="360145" y="499057"/>
                </a:lnTo>
                <a:cubicBezTo>
                  <a:pt x="360525" y="517507"/>
                  <a:pt x="360778" y="536136"/>
                  <a:pt x="361158" y="554586"/>
                </a:cubicBezTo>
                <a:cubicBezTo>
                  <a:pt x="362679" y="572150"/>
                  <a:pt x="364325" y="589891"/>
                  <a:pt x="365845" y="607455"/>
                </a:cubicBezTo>
                <a:cubicBezTo>
                  <a:pt x="368506" y="624131"/>
                  <a:pt x="371166" y="640985"/>
                  <a:pt x="373826" y="657662"/>
                </a:cubicBezTo>
                <a:cubicBezTo>
                  <a:pt x="377373" y="673452"/>
                  <a:pt x="380794" y="689418"/>
                  <a:pt x="384341" y="705208"/>
                </a:cubicBezTo>
                <a:cubicBezTo>
                  <a:pt x="388775" y="720288"/>
                  <a:pt x="393082" y="735545"/>
                  <a:pt x="397516" y="750625"/>
                </a:cubicBezTo>
                <a:cubicBezTo>
                  <a:pt x="402330" y="765172"/>
                  <a:pt x="407017" y="779543"/>
                  <a:pt x="411831" y="794090"/>
                </a:cubicBezTo>
                <a:lnTo>
                  <a:pt x="428172" y="835250"/>
                </a:lnTo>
                <a:lnTo>
                  <a:pt x="444515" y="875345"/>
                </a:lnTo>
                <a:cubicBezTo>
                  <a:pt x="446161" y="878538"/>
                  <a:pt x="447682" y="881732"/>
                  <a:pt x="449329" y="884925"/>
                </a:cubicBezTo>
                <a:lnTo>
                  <a:pt x="453509" y="896634"/>
                </a:lnTo>
                <a:cubicBezTo>
                  <a:pt x="455409" y="900892"/>
                  <a:pt x="457436" y="904972"/>
                  <a:pt x="459336" y="909231"/>
                </a:cubicBezTo>
                <a:lnTo>
                  <a:pt x="464657" y="922536"/>
                </a:lnTo>
                <a:cubicBezTo>
                  <a:pt x="466937" y="926794"/>
                  <a:pt x="469217" y="930874"/>
                  <a:pt x="471498" y="935132"/>
                </a:cubicBezTo>
                <a:cubicBezTo>
                  <a:pt x="474158" y="938681"/>
                  <a:pt x="476692" y="942229"/>
                  <a:pt x="479352" y="945776"/>
                </a:cubicBezTo>
                <a:cubicBezTo>
                  <a:pt x="482519" y="948970"/>
                  <a:pt x="485686" y="951986"/>
                  <a:pt x="488853" y="955180"/>
                </a:cubicBezTo>
                <a:lnTo>
                  <a:pt x="499494" y="962099"/>
                </a:lnTo>
                <a:lnTo>
                  <a:pt x="512163" y="964760"/>
                </a:lnTo>
                <a:lnTo>
                  <a:pt x="525338" y="964228"/>
                </a:lnTo>
                <a:lnTo>
                  <a:pt x="549027" y="956244"/>
                </a:lnTo>
                <a:lnTo>
                  <a:pt x="570183" y="943116"/>
                </a:lnTo>
                <a:lnTo>
                  <a:pt x="590705" y="926617"/>
                </a:lnTo>
                <a:lnTo>
                  <a:pt x="607680" y="907101"/>
                </a:lnTo>
                <a:lnTo>
                  <a:pt x="624022" y="885989"/>
                </a:lnTo>
                <a:cubicBezTo>
                  <a:pt x="629090" y="878538"/>
                  <a:pt x="634283" y="871264"/>
                  <a:pt x="639350" y="863813"/>
                </a:cubicBezTo>
                <a:lnTo>
                  <a:pt x="653032" y="842701"/>
                </a:lnTo>
                <a:cubicBezTo>
                  <a:pt x="656959" y="835959"/>
                  <a:pt x="660760" y="829218"/>
                  <a:pt x="664687" y="822476"/>
                </a:cubicBezTo>
                <a:lnTo>
                  <a:pt x="690530" y="776527"/>
                </a:lnTo>
                <a:lnTo>
                  <a:pt x="715359" y="724723"/>
                </a:lnTo>
                <a:lnTo>
                  <a:pt x="740189" y="668129"/>
                </a:lnTo>
                <a:lnTo>
                  <a:pt x="763372" y="606390"/>
                </a:lnTo>
                <a:cubicBezTo>
                  <a:pt x="770466" y="584746"/>
                  <a:pt x="777434" y="562925"/>
                  <a:pt x="784528" y="541280"/>
                </a:cubicBezTo>
                <a:lnTo>
                  <a:pt x="803530" y="472090"/>
                </a:lnTo>
                <a:cubicBezTo>
                  <a:pt x="809357" y="447962"/>
                  <a:pt x="815058" y="423835"/>
                  <a:pt x="820886" y="399707"/>
                </a:cubicBezTo>
                <a:cubicBezTo>
                  <a:pt x="825066" y="374692"/>
                  <a:pt x="829373" y="349676"/>
                  <a:pt x="833553" y="324662"/>
                </a:cubicBezTo>
                <a:cubicBezTo>
                  <a:pt x="836720" y="299115"/>
                  <a:pt x="839888" y="273390"/>
                  <a:pt x="843055" y="247843"/>
                </a:cubicBezTo>
                <a:cubicBezTo>
                  <a:pt x="844955" y="221586"/>
                  <a:pt x="846982" y="195507"/>
                  <a:pt x="848882" y="169250"/>
                </a:cubicBezTo>
                <a:cubicBezTo>
                  <a:pt x="850402" y="170492"/>
                  <a:pt x="852049" y="171556"/>
                  <a:pt x="853569" y="172798"/>
                </a:cubicBezTo>
                <a:lnTo>
                  <a:pt x="857370" y="181846"/>
                </a:lnTo>
                <a:cubicBezTo>
                  <a:pt x="858383" y="186282"/>
                  <a:pt x="859523" y="190717"/>
                  <a:pt x="860537" y="195152"/>
                </a:cubicBezTo>
                <a:cubicBezTo>
                  <a:pt x="861044" y="201007"/>
                  <a:pt x="861550" y="206684"/>
                  <a:pt x="862057" y="212538"/>
                </a:cubicBezTo>
                <a:cubicBezTo>
                  <a:pt x="862437" y="219280"/>
                  <a:pt x="862690" y="225844"/>
                  <a:pt x="863070" y="232586"/>
                </a:cubicBezTo>
                <a:lnTo>
                  <a:pt x="863070" y="255827"/>
                </a:lnTo>
                <a:lnTo>
                  <a:pt x="863070" y="280664"/>
                </a:lnTo>
                <a:cubicBezTo>
                  <a:pt x="862690" y="289712"/>
                  <a:pt x="862437" y="298583"/>
                  <a:pt x="862057" y="307630"/>
                </a:cubicBezTo>
                <a:cubicBezTo>
                  <a:pt x="861550" y="316856"/>
                  <a:pt x="861044" y="325904"/>
                  <a:pt x="860537" y="335129"/>
                </a:cubicBezTo>
                <a:cubicBezTo>
                  <a:pt x="859776" y="344532"/>
                  <a:pt x="859143" y="353757"/>
                  <a:pt x="858383" y="363160"/>
                </a:cubicBezTo>
                <a:cubicBezTo>
                  <a:pt x="857370" y="372563"/>
                  <a:pt x="856230" y="381788"/>
                  <a:pt x="855216" y="391191"/>
                </a:cubicBezTo>
                <a:cubicBezTo>
                  <a:pt x="854709" y="400239"/>
                  <a:pt x="854076" y="409110"/>
                  <a:pt x="853569" y="418157"/>
                </a:cubicBezTo>
                <a:cubicBezTo>
                  <a:pt x="852556" y="426496"/>
                  <a:pt x="851415" y="434656"/>
                  <a:pt x="850402" y="442995"/>
                </a:cubicBezTo>
                <a:cubicBezTo>
                  <a:pt x="849515" y="450801"/>
                  <a:pt x="848755" y="458429"/>
                  <a:pt x="847869" y="466236"/>
                </a:cubicBezTo>
                <a:cubicBezTo>
                  <a:pt x="846855" y="472977"/>
                  <a:pt x="845715" y="479542"/>
                  <a:pt x="844701" y="486283"/>
                </a:cubicBezTo>
                <a:lnTo>
                  <a:pt x="842041" y="502782"/>
                </a:lnTo>
                <a:cubicBezTo>
                  <a:pt x="841281" y="507218"/>
                  <a:pt x="840648" y="511475"/>
                  <a:pt x="839888" y="515910"/>
                </a:cubicBezTo>
                <a:lnTo>
                  <a:pt x="801883" y="666000"/>
                </a:lnTo>
                <a:lnTo>
                  <a:pt x="832540" y="662984"/>
                </a:lnTo>
                <a:lnTo>
                  <a:pt x="861044" y="655533"/>
                </a:lnTo>
                <a:lnTo>
                  <a:pt x="887900" y="644888"/>
                </a:lnTo>
                <a:lnTo>
                  <a:pt x="913743" y="631228"/>
                </a:lnTo>
                <a:lnTo>
                  <a:pt x="937052" y="615793"/>
                </a:lnTo>
                <a:lnTo>
                  <a:pt x="958081" y="598939"/>
                </a:lnTo>
                <a:lnTo>
                  <a:pt x="978224" y="581553"/>
                </a:lnTo>
                <a:lnTo>
                  <a:pt x="996719" y="565054"/>
                </a:lnTo>
                <a:lnTo>
                  <a:pt x="998239" y="573037"/>
                </a:lnTo>
                <a:cubicBezTo>
                  <a:pt x="992666" y="581730"/>
                  <a:pt x="986965" y="590246"/>
                  <a:pt x="981391" y="598939"/>
                </a:cubicBezTo>
                <a:cubicBezTo>
                  <a:pt x="974550" y="607277"/>
                  <a:pt x="967582" y="615438"/>
                  <a:pt x="960742" y="623776"/>
                </a:cubicBezTo>
                <a:lnTo>
                  <a:pt x="935912" y="645953"/>
                </a:lnTo>
                <a:lnTo>
                  <a:pt x="908042" y="666000"/>
                </a:lnTo>
                <a:lnTo>
                  <a:pt x="878399" y="684096"/>
                </a:lnTo>
                <a:lnTo>
                  <a:pt x="846728" y="699886"/>
                </a:lnTo>
                <a:lnTo>
                  <a:pt x="814044" y="712127"/>
                </a:lnTo>
                <a:lnTo>
                  <a:pt x="780728" y="720997"/>
                </a:lnTo>
                <a:lnTo>
                  <a:pt x="773886" y="742287"/>
                </a:lnTo>
                <a:cubicBezTo>
                  <a:pt x="770719" y="750625"/>
                  <a:pt x="767553" y="758786"/>
                  <a:pt x="764385" y="767124"/>
                </a:cubicBezTo>
                <a:lnTo>
                  <a:pt x="753871" y="793026"/>
                </a:lnTo>
                <a:lnTo>
                  <a:pt x="740189" y="821057"/>
                </a:lnTo>
                <a:cubicBezTo>
                  <a:pt x="735376" y="830815"/>
                  <a:pt x="730688" y="840750"/>
                  <a:pt x="725874" y="850507"/>
                </a:cubicBezTo>
                <a:cubicBezTo>
                  <a:pt x="720807" y="860265"/>
                  <a:pt x="715613" y="869845"/>
                  <a:pt x="710546" y="879603"/>
                </a:cubicBezTo>
                <a:lnTo>
                  <a:pt x="705253" y="888509"/>
                </a:lnTo>
                <a:cubicBezTo>
                  <a:pt x="685452" y="911533"/>
                  <a:pt x="669359" y="937475"/>
                  <a:pt x="657504" y="965731"/>
                </a:cubicBezTo>
                <a:lnTo>
                  <a:pt x="646192" y="981082"/>
                </a:lnTo>
                <a:lnTo>
                  <a:pt x="631877" y="1000774"/>
                </a:lnTo>
                <a:lnTo>
                  <a:pt x="618195" y="1014967"/>
                </a:lnTo>
                <a:cubicBezTo>
                  <a:pt x="618955" y="1018515"/>
                  <a:pt x="619589" y="1022064"/>
                  <a:pt x="620348" y="1025612"/>
                </a:cubicBezTo>
              </a:path>
            </a:pathLst>
          </a:custGeom>
          <a:solidFill>
            <a:schemeClr val="accent2"/>
          </a:solidFill>
          <a:ln>
            <a:noFill/>
          </a:ln>
        </p:spPr>
        <p:txBody>
          <a:bodyPr vert="horz" wrap="square" lIns="91440" tIns="45720" rIns="91440" bIns="45720" numCol="1" anchor="t" anchorCtr="0" compatLnSpc="1">
            <a:prstTxWarp prst="textNoShape">
              <a:avLst/>
            </a:prstTxWarp>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a:ln>
                <a:noFill/>
              </a:ln>
              <a:solidFill>
                <a:prstClr val="black"/>
              </a:solidFill>
              <a:effectLst/>
              <a:uLnTx/>
              <a:uFillTx/>
              <a:latin typeface="Arial"/>
              <a:ea typeface="Arial Unicode MS"/>
              <a:cs typeface="+mn-cs"/>
            </a:endParaRPr>
          </a:p>
        </p:txBody>
      </p:sp>
      <p:grpSp>
        <p:nvGrpSpPr>
          <p:cNvPr id="37" name="Group 36">
            <a:extLst>
              <a:ext uri="{FF2B5EF4-FFF2-40B4-BE49-F238E27FC236}">
                <a16:creationId xmlns:a16="http://schemas.microsoft.com/office/drawing/2014/main" xmlns="" id="{388B7D9B-19C2-41F5-B3E8-5F575289B3A0}"/>
              </a:ext>
            </a:extLst>
          </p:cNvPr>
          <p:cNvGrpSpPr/>
          <p:nvPr/>
        </p:nvGrpSpPr>
        <p:grpSpPr>
          <a:xfrm>
            <a:off x="5998261" y="5437618"/>
            <a:ext cx="659453" cy="744559"/>
            <a:chOff x="4874928" y="2450899"/>
            <a:chExt cx="1340386" cy="1030505"/>
          </a:xfrm>
          <a:solidFill>
            <a:srgbClr val="92D050"/>
          </a:solidFill>
        </p:grpSpPr>
        <p:sp>
          <p:nvSpPr>
            <p:cNvPr id="38" name="Freeform 79">
              <a:extLst>
                <a:ext uri="{FF2B5EF4-FFF2-40B4-BE49-F238E27FC236}">
                  <a16:creationId xmlns:a16="http://schemas.microsoft.com/office/drawing/2014/main" xmlns="" id="{3B1BDCE5-2059-4673-A69B-FF92A04E4B65}"/>
                </a:ext>
              </a:extLst>
            </p:cNvPr>
            <p:cNvSpPr/>
            <p:nvPr/>
          </p:nvSpPr>
          <p:spPr>
            <a:xfrm rot="20438041">
              <a:off x="4931486" y="3278419"/>
              <a:ext cx="346855" cy="202985"/>
            </a:xfrm>
            <a:custGeom>
              <a:avLst/>
              <a:gdLst/>
              <a:ahLst/>
              <a:cxnLst/>
              <a:rect l="l" t="t" r="r" b="b"/>
              <a:pathLst>
                <a:path w="456500" h="267151">
                  <a:moveTo>
                    <a:pt x="170642" y="16"/>
                  </a:moveTo>
                  <a:cubicBezTo>
                    <a:pt x="499366" y="-1403"/>
                    <a:pt x="372768" y="93415"/>
                    <a:pt x="436596" y="220999"/>
                  </a:cubicBezTo>
                  <a:lnTo>
                    <a:pt x="456500" y="256728"/>
                  </a:lnTo>
                  <a:lnTo>
                    <a:pt x="431522" y="267151"/>
                  </a:lnTo>
                  <a:cubicBezTo>
                    <a:pt x="427973" y="258562"/>
                    <a:pt x="424161" y="250774"/>
                    <a:pt x="420384" y="243721"/>
                  </a:cubicBezTo>
                  <a:cubicBezTo>
                    <a:pt x="264104" y="178582"/>
                    <a:pt x="71032" y="411152"/>
                    <a:pt x="0" y="6700"/>
                  </a:cubicBezTo>
                  <a:cubicBezTo>
                    <a:pt x="67428" y="2385"/>
                    <a:pt x="123681" y="218"/>
                    <a:pt x="170642" y="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39" name="Freeform 82">
              <a:extLst>
                <a:ext uri="{FF2B5EF4-FFF2-40B4-BE49-F238E27FC236}">
                  <a16:creationId xmlns:a16="http://schemas.microsoft.com/office/drawing/2014/main" xmlns="" id="{E89CFE59-68D5-4E49-835E-6BC6732F7927}"/>
                </a:ext>
              </a:extLst>
            </p:cNvPr>
            <p:cNvSpPr/>
            <p:nvPr/>
          </p:nvSpPr>
          <p:spPr>
            <a:xfrm rot="20438041">
              <a:off x="4874928" y="2834257"/>
              <a:ext cx="346855" cy="202985"/>
            </a:xfrm>
            <a:custGeom>
              <a:avLst/>
              <a:gdLst/>
              <a:ahLst/>
              <a:cxnLst/>
              <a:rect l="l" t="t" r="r" b="b"/>
              <a:pathLst>
                <a:path w="456500" h="267151">
                  <a:moveTo>
                    <a:pt x="170642" y="16"/>
                  </a:moveTo>
                  <a:cubicBezTo>
                    <a:pt x="499366" y="-1403"/>
                    <a:pt x="372768" y="93415"/>
                    <a:pt x="436596" y="220999"/>
                  </a:cubicBezTo>
                  <a:lnTo>
                    <a:pt x="456500" y="256728"/>
                  </a:lnTo>
                  <a:lnTo>
                    <a:pt x="431522" y="267151"/>
                  </a:lnTo>
                  <a:cubicBezTo>
                    <a:pt x="427973" y="258562"/>
                    <a:pt x="424161" y="250774"/>
                    <a:pt x="420384" y="243721"/>
                  </a:cubicBezTo>
                  <a:cubicBezTo>
                    <a:pt x="264104" y="178582"/>
                    <a:pt x="71032" y="411152"/>
                    <a:pt x="0" y="6700"/>
                  </a:cubicBezTo>
                  <a:cubicBezTo>
                    <a:pt x="67428" y="2385"/>
                    <a:pt x="123681" y="218"/>
                    <a:pt x="170642" y="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40" name="Freeform 83">
              <a:extLst>
                <a:ext uri="{FF2B5EF4-FFF2-40B4-BE49-F238E27FC236}">
                  <a16:creationId xmlns:a16="http://schemas.microsoft.com/office/drawing/2014/main" xmlns="" id="{C5739F71-ADA5-454D-ADDF-1F6A72A33154}"/>
                </a:ext>
              </a:extLst>
            </p:cNvPr>
            <p:cNvSpPr/>
            <p:nvPr/>
          </p:nvSpPr>
          <p:spPr>
            <a:xfrm rot="856188">
              <a:off x="5009538" y="2450899"/>
              <a:ext cx="346855" cy="202985"/>
            </a:xfrm>
            <a:custGeom>
              <a:avLst/>
              <a:gdLst/>
              <a:ahLst/>
              <a:cxnLst/>
              <a:rect l="l" t="t" r="r" b="b"/>
              <a:pathLst>
                <a:path w="456500" h="267151">
                  <a:moveTo>
                    <a:pt x="170642" y="16"/>
                  </a:moveTo>
                  <a:cubicBezTo>
                    <a:pt x="499366" y="-1403"/>
                    <a:pt x="372768" y="93415"/>
                    <a:pt x="436596" y="220999"/>
                  </a:cubicBezTo>
                  <a:lnTo>
                    <a:pt x="456500" y="256728"/>
                  </a:lnTo>
                  <a:lnTo>
                    <a:pt x="431522" y="267151"/>
                  </a:lnTo>
                  <a:cubicBezTo>
                    <a:pt x="427973" y="258562"/>
                    <a:pt x="424161" y="250774"/>
                    <a:pt x="420384" y="243721"/>
                  </a:cubicBezTo>
                  <a:cubicBezTo>
                    <a:pt x="264104" y="178582"/>
                    <a:pt x="71032" y="411152"/>
                    <a:pt x="0" y="6700"/>
                  </a:cubicBezTo>
                  <a:cubicBezTo>
                    <a:pt x="67428" y="2385"/>
                    <a:pt x="123681" y="218"/>
                    <a:pt x="170642" y="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41" name="Freeform 86">
              <a:extLst>
                <a:ext uri="{FF2B5EF4-FFF2-40B4-BE49-F238E27FC236}">
                  <a16:creationId xmlns:a16="http://schemas.microsoft.com/office/drawing/2014/main" xmlns="" id="{687E7661-FC10-4285-861E-5F069238A822}"/>
                </a:ext>
              </a:extLst>
            </p:cNvPr>
            <p:cNvSpPr/>
            <p:nvPr/>
          </p:nvSpPr>
          <p:spPr>
            <a:xfrm rot="3604755">
              <a:off x="5335311" y="2554514"/>
              <a:ext cx="346855" cy="202985"/>
            </a:xfrm>
            <a:custGeom>
              <a:avLst/>
              <a:gdLst/>
              <a:ahLst/>
              <a:cxnLst/>
              <a:rect l="l" t="t" r="r" b="b"/>
              <a:pathLst>
                <a:path w="456500" h="267151">
                  <a:moveTo>
                    <a:pt x="170642" y="16"/>
                  </a:moveTo>
                  <a:cubicBezTo>
                    <a:pt x="499366" y="-1403"/>
                    <a:pt x="372768" y="93415"/>
                    <a:pt x="436596" y="220999"/>
                  </a:cubicBezTo>
                  <a:lnTo>
                    <a:pt x="456500" y="256728"/>
                  </a:lnTo>
                  <a:lnTo>
                    <a:pt x="431522" y="267151"/>
                  </a:lnTo>
                  <a:cubicBezTo>
                    <a:pt x="427973" y="258562"/>
                    <a:pt x="424161" y="250774"/>
                    <a:pt x="420384" y="243721"/>
                  </a:cubicBezTo>
                  <a:cubicBezTo>
                    <a:pt x="264104" y="178582"/>
                    <a:pt x="71032" y="411152"/>
                    <a:pt x="0" y="6700"/>
                  </a:cubicBezTo>
                  <a:cubicBezTo>
                    <a:pt x="67428" y="2385"/>
                    <a:pt x="123681" y="218"/>
                    <a:pt x="170642" y="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42" name="Freeform 87">
              <a:extLst>
                <a:ext uri="{FF2B5EF4-FFF2-40B4-BE49-F238E27FC236}">
                  <a16:creationId xmlns:a16="http://schemas.microsoft.com/office/drawing/2014/main" xmlns="" id="{75E624E1-A48A-427D-BA96-6020E8ECE2BF}"/>
                </a:ext>
              </a:extLst>
            </p:cNvPr>
            <p:cNvSpPr/>
            <p:nvPr/>
          </p:nvSpPr>
          <p:spPr>
            <a:xfrm rot="7538626">
              <a:off x="5896608" y="3063103"/>
              <a:ext cx="346855" cy="290556"/>
            </a:xfrm>
            <a:custGeom>
              <a:avLst/>
              <a:gdLst/>
              <a:ahLst/>
              <a:cxnLst/>
              <a:rect l="l" t="t" r="r" b="b"/>
              <a:pathLst>
                <a:path w="456500" h="267151">
                  <a:moveTo>
                    <a:pt x="170642" y="16"/>
                  </a:moveTo>
                  <a:cubicBezTo>
                    <a:pt x="499366" y="-1403"/>
                    <a:pt x="372768" y="93415"/>
                    <a:pt x="436596" y="220999"/>
                  </a:cubicBezTo>
                  <a:lnTo>
                    <a:pt x="456500" y="256728"/>
                  </a:lnTo>
                  <a:lnTo>
                    <a:pt x="431522" y="267151"/>
                  </a:lnTo>
                  <a:cubicBezTo>
                    <a:pt x="427973" y="258562"/>
                    <a:pt x="424161" y="250774"/>
                    <a:pt x="420384" y="243721"/>
                  </a:cubicBezTo>
                  <a:cubicBezTo>
                    <a:pt x="264104" y="178582"/>
                    <a:pt x="71032" y="411152"/>
                    <a:pt x="0" y="6700"/>
                  </a:cubicBezTo>
                  <a:cubicBezTo>
                    <a:pt x="67428" y="2385"/>
                    <a:pt x="123681" y="218"/>
                    <a:pt x="170642" y="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43" name="Freeform 88">
              <a:extLst>
                <a:ext uri="{FF2B5EF4-FFF2-40B4-BE49-F238E27FC236}">
                  <a16:creationId xmlns:a16="http://schemas.microsoft.com/office/drawing/2014/main" xmlns="" id="{5ADE5FA0-98B3-4D48-86CB-4A051B0AEBCA}"/>
                </a:ext>
              </a:extLst>
            </p:cNvPr>
            <p:cNvSpPr/>
            <p:nvPr/>
          </p:nvSpPr>
          <p:spPr>
            <a:xfrm rot="7538626">
              <a:off x="5793898" y="2666198"/>
              <a:ext cx="346855" cy="290556"/>
            </a:xfrm>
            <a:custGeom>
              <a:avLst/>
              <a:gdLst/>
              <a:ahLst/>
              <a:cxnLst/>
              <a:rect l="l" t="t" r="r" b="b"/>
              <a:pathLst>
                <a:path w="456500" h="267151">
                  <a:moveTo>
                    <a:pt x="170642" y="16"/>
                  </a:moveTo>
                  <a:cubicBezTo>
                    <a:pt x="499366" y="-1403"/>
                    <a:pt x="372768" y="93415"/>
                    <a:pt x="436596" y="220999"/>
                  </a:cubicBezTo>
                  <a:lnTo>
                    <a:pt x="456500" y="256728"/>
                  </a:lnTo>
                  <a:lnTo>
                    <a:pt x="431522" y="267151"/>
                  </a:lnTo>
                  <a:cubicBezTo>
                    <a:pt x="427973" y="258562"/>
                    <a:pt x="424161" y="250774"/>
                    <a:pt x="420384" y="243721"/>
                  </a:cubicBezTo>
                  <a:cubicBezTo>
                    <a:pt x="264104" y="178582"/>
                    <a:pt x="71032" y="411152"/>
                    <a:pt x="0" y="6700"/>
                  </a:cubicBezTo>
                  <a:cubicBezTo>
                    <a:pt x="67428" y="2385"/>
                    <a:pt x="123681" y="218"/>
                    <a:pt x="170642" y="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44" name="Freeform 89">
              <a:extLst>
                <a:ext uri="{FF2B5EF4-FFF2-40B4-BE49-F238E27FC236}">
                  <a16:creationId xmlns:a16="http://schemas.microsoft.com/office/drawing/2014/main" xmlns="" id="{A54B935F-30B3-4870-B959-ABAF404155CD}"/>
                </a:ext>
              </a:extLst>
            </p:cNvPr>
            <p:cNvSpPr/>
            <p:nvPr/>
          </p:nvSpPr>
          <p:spPr>
            <a:xfrm rot="20700000">
              <a:off x="5379593" y="2974390"/>
              <a:ext cx="346855" cy="290556"/>
            </a:xfrm>
            <a:custGeom>
              <a:avLst/>
              <a:gdLst/>
              <a:ahLst/>
              <a:cxnLst/>
              <a:rect l="l" t="t" r="r" b="b"/>
              <a:pathLst>
                <a:path w="456500" h="267151">
                  <a:moveTo>
                    <a:pt x="170642" y="16"/>
                  </a:moveTo>
                  <a:cubicBezTo>
                    <a:pt x="499366" y="-1403"/>
                    <a:pt x="372768" y="93415"/>
                    <a:pt x="436596" y="220999"/>
                  </a:cubicBezTo>
                  <a:lnTo>
                    <a:pt x="456500" y="256728"/>
                  </a:lnTo>
                  <a:lnTo>
                    <a:pt x="431522" y="267151"/>
                  </a:lnTo>
                  <a:cubicBezTo>
                    <a:pt x="427973" y="258562"/>
                    <a:pt x="424161" y="250774"/>
                    <a:pt x="420384" y="243721"/>
                  </a:cubicBezTo>
                  <a:cubicBezTo>
                    <a:pt x="264104" y="178582"/>
                    <a:pt x="71032" y="411152"/>
                    <a:pt x="0" y="6700"/>
                  </a:cubicBezTo>
                  <a:cubicBezTo>
                    <a:pt x="67428" y="2385"/>
                    <a:pt x="123681" y="218"/>
                    <a:pt x="170642" y="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a:ln>
                  <a:noFill/>
                </a:ln>
                <a:solidFill>
                  <a:prstClr val="white"/>
                </a:solidFill>
                <a:effectLst/>
                <a:uLnTx/>
                <a:uFillTx/>
                <a:latin typeface="Arial"/>
                <a:ea typeface="Arial Unicode MS"/>
                <a:cs typeface="+mn-cs"/>
              </a:endParaRPr>
            </a:p>
          </p:txBody>
        </p:sp>
      </p:grpSp>
      <p:sp>
        <p:nvSpPr>
          <p:cNvPr id="45" name="Freeform 78">
            <a:extLst>
              <a:ext uri="{FF2B5EF4-FFF2-40B4-BE49-F238E27FC236}">
                <a16:creationId xmlns:a16="http://schemas.microsoft.com/office/drawing/2014/main" xmlns="" id="{2534C0B0-9377-456E-9C6A-C5C9AB52C7BB}"/>
              </a:ext>
            </a:extLst>
          </p:cNvPr>
          <p:cNvSpPr/>
          <p:nvPr/>
        </p:nvSpPr>
        <p:spPr>
          <a:xfrm rot="20394931">
            <a:off x="2696430" y="5915097"/>
            <a:ext cx="603356" cy="855919"/>
          </a:xfrm>
          <a:custGeom>
            <a:avLst/>
            <a:gdLst>
              <a:gd name="connsiteX0" fmla="*/ 3750066 w 3750066"/>
              <a:gd name="connsiteY0" fmla="*/ 996721 h 6505980"/>
              <a:gd name="connsiteX1" fmla="*/ 3721758 w 3750066"/>
              <a:gd name="connsiteY1" fmla="*/ 1011844 h 6505980"/>
              <a:gd name="connsiteX2" fmla="*/ 3712094 w 3750066"/>
              <a:gd name="connsiteY2" fmla="*/ 1005124 h 6505980"/>
              <a:gd name="connsiteX3" fmla="*/ 3750066 w 3750066"/>
              <a:gd name="connsiteY3" fmla="*/ 996721 h 6505980"/>
              <a:gd name="connsiteX4" fmla="*/ 3587603 w 3750066"/>
              <a:gd name="connsiteY4" fmla="*/ 0 h 6505980"/>
              <a:gd name="connsiteX5" fmla="*/ 3592826 w 3750066"/>
              <a:gd name="connsiteY5" fmla="*/ 26762 h 6505980"/>
              <a:gd name="connsiteX6" fmla="*/ 3364346 w 3750066"/>
              <a:gd name="connsiteY6" fmla="*/ 165500 h 6505980"/>
              <a:gd name="connsiteX7" fmla="*/ 3152616 w 3750066"/>
              <a:gd name="connsiteY7" fmla="*/ 329280 h 6505980"/>
              <a:gd name="connsiteX8" fmla="*/ 2960808 w 3750066"/>
              <a:gd name="connsiteY8" fmla="*/ 513375 h 6505980"/>
              <a:gd name="connsiteX9" fmla="*/ 2797650 w 3750066"/>
              <a:gd name="connsiteY9" fmla="*/ 702384 h 6505980"/>
              <a:gd name="connsiteX10" fmla="*/ 2653992 w 3750066"/>
              <a:gd name="connsiteY10" fmla="*/ 892103 h 6505980"/>
              <a:gd name="connsiteX11" fmla="*/ 2576278 w 3750066"/>
              <a:gd name="connsiteY11" fmla="*/ 1039803 h 6505980"/>
              <a:gd name="connsiteX12" fmla="*/ 2564733 w 3750066"/>
              <a:gd name="connsiteY12" fmla="*/ 1032015 h 6505980"/>
              <a:gd name="connsiteX13" fmla="*/ 2559963 w 3750066"/>
              <a:gd name="connsiteY13" fmla="*/ 1034366 h 6505980"/>
              <a:gd name="connsiteX14" fmla="*/ 2558785 w 3750066"/>
              <a:gd name="connsiteY14" fmla="*/ 1042079 h 6505980"/>
              <a:gd name="connsiteX15" fmla="*/ 2559585 w 3750066"/>
              <a:gd name="connsiteY15" fmla="*/ 1048028 h 6505980"/>
              <a:gd name="connsiteX16" fmla="*/ 2561604 w 3750066"/>
              <a:gd name="connsiteY16" fmla="*/ 1060520 h 6505980"/>
              <a:gd name="connsiteX17" fmla="*/ 2553655 w 3750066"/>
              <a:gd name="connsiteY17" fmla="*/ 1067597 h 6505980"/>
              <a:gd name="connsiteX18" fmla="*/ 2552081 w 3750066"/>
              <a:gd name="connsiteY18" fmla="*/ 1074723 h 6505980"/>
              <a:gd name="connsiteX19" fmla="*/ 2548116 w 3750066"/>
              <a:gd name="connsiteY19" fmla="*/ 1083019 h 6505980"/>
              <a:gd name="connsiteX20" fmla="*/ 2552886 w 3750066"/>
              <a:gd name="connsiteY20" fmla="*/ 1080667 h 6505980"/>
              <a:gd name="connsiteX21" fmla="*/ 2552081 w 3750066"/>
              <a:gd name="connsiteY21" fmla="*/ 1074723 h 6505980"/>
              <a:gd name="connsiteX22" fmla="*/ 2576278 w 3750066"/>
              <a:gd name="connsiteY22" fmla="*/ 1039803 h 6505980"/>
              <a:gd name="connsiteX23" fmla="*/ 2659086 w 3750066"/>
              <a:gd name="connsiteY23" fmla="*/ 1078297 h 6505980"/>
              <a:gd name="connsiteX24" fmla="*/ 2559721 w 3750066"/>
              <a:gd name="connsiteY24" fmla="*/ 1224163 h 6505980"/>
              <a:gd name="connsiteX25" fmla="*/ 2451696 w 3750066"/>
              <a:gd name="connsiteY25" fmla="*/ 1220120 h 6505980"/>
              <a:gd name="connsiteX26" fmla="*/ 2333617 w 3750066"/>
              <a:gd name="connsiteY26" fmla="*/ 1482858 h 6505980"/>
              <a:gd name="connsiteX27" fmla="*/ 2239019 w 3750066"/>
              <a:gd name="connsiteY27" fmla="*/ 1750687 h 6505980"/>
              <a:gd name="connsiteX28" fmla="*/ 2166716 w 3750066"/>
              <a:gd name="connsiteY28" fmla="*/ 2028149 h 6505980"/>
              <a:gd name="connsiteX29" fmla="*/ 2138696 w 3750066"/>
              <a:gd name="connsiteY29" fmla="*/ 2191021 h 6505980"/>
              <a:gd name="connsiteX30" fmla="*/ 1708453 w 3750066"/>
              <a:gd name="connsiteY30" fmla="*/ 2932299 h 6505980"/>
              <a:gd name="connsiteX31" fmla="*/ 1722817 w 3750066"/>
              <a:gd name="connsiteY31" fmla="*/ 3822513 h 6505980"/>
              <a:gd name="connsiteX32" fmla="*/ 1536952 w 3750066"/>
              <a:gd name="connsiteY32" fmla="*/ 3772714 h 6505980"/>
              <a:gd name="connsiteX33" fmla="*/ 1541206 w 3750066"/>
              <a:gd name="connsiteY33" fmla="*/ 4042551 h 6505980"/>
              <a:gd name="connsiteX34" fmla="*/ 1736905 w 3750066"/>
              <a:gd name="connsiteY34" fmla="*/ 4202721 h 6505980"/>
              <a:gd name="connsiteX35" fmla="*/ 1910038 w 3750066"/>
              <a:gd name="connsiteY35" fmla="*/ 4375859 h 6505980"/>
              <a:gd name="connsiteX36" fmla="*/ 2049967 w 3750066"/>
              <a:gd name="connsiteY36" fmla="*/ 4551312 h 6505980"/>
              <a:gd name="connsiteX37" fmla="*/ 2161751 w 3750066"/>
              <a:gd name="connsiteY37" fmla="*/ 4736795 h 6505980"/>
              <a:gd name="connsiteX38" fmla="*/ 2245901 w 3750066"/>
              <a:gd name="connsiteY38" fmla="*/ 4927533 h 6505980"/>
              <a:gd name="connsiteX39" fmla="*/ 2299319 w 3750066"/>
              <a:gd name="connsiteY39" fmla="*/ 5113852 h 6505980"/>
              <a:gd name="connsiteX40" fmla="*/ 2323619 w 3750066"/>
              <a:gd name="connsiteY40" fmla="*/ 5302637 h 6505980"/>
              <a:gd name="connsiteX41" fmla="*/ 2316528 w 3750066"/>
              <a:gd name="connsiteY41" fmla="*/ 5487662 h 6505980"/>
              <a:gd name="connsiteX42" fmla="*/ 2281292 w 3750066"/>
              <a:gd name="connsiteY42" fmla="*/ 5660347 h 6505980"/>
              <a:gd name="connsiteX43" fmla="*/ 2254472 w 3750066"/>
              <a:gd name="connsiteY43" fmla="*/ 5669051 h 6505980"/>
              <a:gd name="connsiteX44" fmla="*/ 2243469 w 3750066"/>
              <a:gd name="connsiteY44" fmla="*/ 5622519 h 6505980"/>
              <a:gd name="connsiteX45" fmla="*/ 2276202 w 3750066"/>
              <a:gd name="connsiteY45" fmla="*/ 5518399 h 6505980"/>
              <a:gd name="connsiteX46" fmla="*/ 2277887 w 3750066"/>
              <a:gd name="connsiteY46" fmla="*/ 5401645 h 6505980"/>
              <a:gd name="connsiteX47" fmla="*/ 2265586 w 3750066"/>
              <a:gd name="connsiteY47" fmla="*/ 5272239 h 6505980"/>
              <a:gd name="connsiteX48" fmla="*/ 2226278 w 3750066"/>
              <a:gd name="connsiteY48" fmla="*/ 5142134 h 6505980"/>
              <a:gd name="connsiteX49" fmla="*/ 2167610 w 3750066"/>
              <a:gd name="connsiteY49" fmla="*/ 5005824 h 6505980"/>
              <a:gd name="connsiteX50" fmla="*/ 2094934 w 3750066"/>
              <a:gd name="connsiteY50" fmla="*/ 4873928 h 6505980"/>
              <a:gd name="connsiteX51" fmla="*/ 2004022 w 3750066"/>
              <a:gd name="connsiteY51" fmla="*/ 4747491 h 6505980"/>
              <a:gd name="connsiteX52" fmla="*/ 1897003 w 3750066"/>
              <a:gd name="connsiteY52" fmla="*/ 4628630 h 6505980"/>
              <a:gd name="connsiteX53" fmla="*/ 1786353 w 3750066"/>
              <a:gd name="connsiteY53" fmla="*/ 4521927 h 6505980"/>
              <a:gd name="connsiteX54" fmla="*/ 1718256 w 3750066"/>
              <a:gd name="connsiteY54" fmla="*/ 4469625 h 6505980"/>
              <a:gd name="connsiteX55" fmla="*/ 1664984 w 3750066"/>
              <a:gd name="connsiteY55" fmla="*/ 4416354 h 6505980"/>
              <a:gd name="connsiteX56" fmla="*/ 1610735 w 3750066"/>
              <a:gd name="connsiteY56" fmla="*/ 4377899 h 6505980"/>
              <a:gd name="connsiteX57" fmla="*/ 1556121 w 3750066"/>
              <a:gd name="connsiteY57" fmla="*/ 4343019 h 6505980"/>
              <a:gd name="connsiteX58" fmla="*/ 1496586 w 3750066"/>
              <a:gd name="connsiteY58" fmla="*/ 4326909 h 6505980"/>
              <a:gd name="connsiteX59" fmla="*/ 1424825 w 3750066"/>
              <a:gd name="connsiteY59" fmla="*/ 4611755 h 6505980"/>
              <a:gd name="connsiteX60" fmla="*/ 1341569 w 3750066"/>
              <a:gd name="connsiteY60" fmla="*/ 4877209 h 6505980"/>
              <a:gd name="connsiteX61" fmla="*/ 1246153 w 3750066"/>
              <a:gd name="connsiteY61" fmla="*/ 5146295 h 6505980"/>
              <a:gd name="connsiteX62" fmla="*/ 1133098 w 3750066"/>
              <a:gd name="connsiteY62" fmla="*/ 5409585 h 6505980"/>
              <a:gd name="connsiteX63" fmla="*/ 1002651 w 3750066"/>
              <a:gd name="connsiteY63" fmla="*/ 5687069 h 6505980"/>
              <a:gd name="connsiteX64" fmla="*/ 851621 w 3750066"/>
              <a:gd name="connsiteY64" fmla="*/ 5975542 h 6505980"/>
              <a:gd name="connsiteX65" fmla="*/ 819067 w 3750066"/>
              <a:gd name="connsiteY65" fmla="*/ 6021945 h 6505980"/>
              <a:gd name="connsiteX66" fmla="*/ 782039 w 3750066"/>
              <a:gd name="connsiteY66" fmla="*/ 6094137 h 6505980"/>
              <a:gd name="connsiteX67" fmla="*/ 732689 w 3750066"/>
              <a:gd name="connsiteY67" fmla="*/ 6165853 h 6505980"/>
              <a:gd name="connsiteX68" fmla="*/ 686953 w 3750066"/>
              <a:gd name="connsiteY68" fmla="*/ 6242495 h 6505980"/>
              <a:gd name="connsiteX69" fmla="*/ 633819 w 3750066"/>
              <a:gd name="connsiteY69" fmla="*/ 6322262 h 6505980"/>
              <a:gd name="connsiteX70" fmla="*/ 576894 w 3750066"/>
              <a:gd name="connsiteY70" fmla="*/ 6387714 h 6505980"/>
              <a:gd name="connsiteX71" fmla="*/ 520310 w 3750066"/>
              <a:gd name="connsiteY71" fmla="*/ 6444298 h 6505980"/>
              <a:gd name="connsiteX72" fmla="*/ 461122 w 3750066"/>
              <a:gd name="connsiteY72" fmla="*/ 6486433 h 6505980"/>
              <a:gd name="connsiteX73" fmla="*/ 409611 w 3750066"/>
              <a:gd name="connsiteY73" fmla="*/ 6505980 h 6505980"/>
              <a:gd name="connsiteX74" fmla="*/ 397795 w 3750066"/>
              <a:gd name="connsiteY74" fmla="*/ 6478382 h 6505980"/>
              <a:gd name="connsiteX75" fmla="*/ 580228 w 3750066"/>
              <a:gd name="connsiteY75" fmla="*/ 6260780 h 6505980"/>
              <a:gd name="connsiteX76" fmla="*/ 740291 w 3750066"/>
              <a:gd name="connsiteY76" fmla="*/ 6020812 h 6505980"/>
              <a:gd name="connsiteX77" fmla="*/ 876161 w 3750066"/>
              <a:gd name="connsiteY77" fmla="*/ 5764542 h 6505980"/>
              <a:gd name="connsiteX78" fmla="*/ 983460 w 3750066"/>
              <a:gd name="connsiteY78" fmla="*/ 5511282 h 6505980"/>
              <a:gd name="connsiteX79" fmla="*/ 1071980 w 3750066"/>
              <a:gd name="connsiteY79" fmla="*/ 5262934 h 6505980"/>
              <a:gd name="connsiteX80" fmla="*/ 1108340 w 3750066"/>
              <a:gd name="connsiteY80" fmla="*/ 5079541 h 6505980"/>
              <a:gd name="connsiteX81" fmla="*/ 1121344 w 3750066"/>
              <a:gd name="connsiteY81" fmla="*/ 5084649 h 6505980"/>
              <a:gd name="connsiteX82" fmla="*/ 1125291 w 3750066"/>
              <a:gd name="connsiteY82" fmla="*/ 5080701 h 6505980"/>
              <a:gd name="connsiteX83" fmla="*/ 1124442 w 3750066"/>
              <a:gd name="connsiteY83" fmla="*/ 5071961 h 6505980"/>
              <a:gd name="connsiteX84" fmla="*/ 1122157 w 3750066"/>
              <a:gd name="connsiteY84" fmla="*/ 5065724 h 6505980"/>
              <a:gd name="connsiteX85" fmla="*/ 1117049 w 3750066"/>
              <a:gd name="connsiteY85" fmla="*/ 5052716 h 6505980"/>
              <a:gd name="connsiteX86" fmla="*/ 1122811 w 3750066"/>
              <a:gd name="connsiteY86" fmla="*/ 5042696 h 6505980"/>
              <a:gd name="connsiteX87" fmla="*/ 1122495 w 3750066"/>
              <a:gd name="connsiteY87" fmla="*/ 5034485 h 6505980"/>
              <a:gd name="connsiteX88" fmla="*/ 1124158 w 3750066"/>
              <a:gd name="connsiteY88" fmla="*/ 5024300 h 6505980"/>
              <a:gd name="connsiteX89" fmla="*/ 1120205 w 3750066"/>
              <a:gd name="connsiteY89" fmla="*/ 5028252 h 6505980"/>
              <a:gd name="connsiteX90" fmla="*/ 1122495 w 3750066"/>
              <a:gd name="connsiteY90" fmla="*/ 5034485 h 6505980"/>
              <a:gd name="connsiteX91" fmla="*/ 1108340 w 3750066"/>
              <a:gd name="connsiteY91" fmla="*/ 5079541 h 6505980"/>
              <a:gd name="connsiteX92" fmla="*/ 1019535 w 3750066"/>
              <a:gd name="connsiteY92" fmla="*/ 5061794 h 6505980"/>
              <a:gd name="connsiteX93" fmla="*/ 907867 w 3750066"/>
              <a:gd name="connsiteY93" fmla="*/ 5071187 h 6505980"/>
              <a:gd name="connsiteX94" fmla="*/ 788983 w 3750066"/>
              <a:gd name="connsiteY94" fmla="*/ 5093104 h 6505980"/>
              <a:gd name="connsiteX95" fmla="*/ 658043 w 3750066"/>
              <a:gd name="connsiteY95" fmla="*/ 5134555 h 6505980"/>
              <a:gd name="connsiteX96" fmla="*/ 522026 w 3750066"/>
              <a:gd name="connsiteY96" fmla="*/ 5190653 h 6505980"/>
              <a:gd name="connsiteX97" fmla="*/ 384200 w 3750066"/>
              <a:gd name="connsiteY97" fmla="*/ 5252843 h 6505980"/>
              <a:gd name="connsiteX98" fmla="*/ 249344 w 3750066"/>
              <a:gd name="connsiteY98" fmla="*/ 5325897 h 6505980"/>
              <a:gd name="connsiteX99" fmla="*/ 120569 w 3750066"/>
              <a:gd name="connsiteY99" fmla="*/ 5397133 h 6505980"/>
              <a:gd name="connsiteX100" fmla="*/ 0 w 3750066"/>
              <a:gd name="connsiteY100" fmla="*/ 5468693 h 6505980"/>
              <a:gd name="connsiteX101" fmla="*/ 124698 w 3750066"/>
              <a:gd name="connsiteY101" fmla="*/ 5335477 h 6505980"/>
              <a:gd name="connsiteX102" fmla="*/ 246734 w 3750066"/>
              <a:gd name="connsiteY102" fmla="*/ 5221959 h 6505980"/>
              <a:gd name="connsiteX103" fmla="*/ 376856 w 3750066"/>
              <a:gd name="connsiteY103" fmla="*/ 5132327 h 6505980"/>
              <a:gd name="connsiteX104" fmla="*/ 515500 w 3750066"/>
              <a:gd name="connsiteY104" fmla="*/ 5051213 h 6505980"/>
              <a:gd name="connsiteX105" fmla="*/ 659408 w 3750066"/>
              <a:gd name="connsiteY105" fmla="*/ 4987219 h 6505980"/>
              <a:gd name="connsiteX106" fmla="*/ 820898 w 3750066"/>
              <a:gd name="connsiteY106" fmla="*/ 4940794 h 6505980"/>
              <a:gd name="connsiteX107" fmla="*/ 1181074 w 3750066"/>
              <a:gd name="connsiteY107" fmla="*/ 4846988 h 6505980"/>
              <a:gd name="connsiteX108" fmla="*/ 1226539 w 3750066"/>
              <a:gd name="connsiteY108" fmla="*/ 4526635 h 6505980"/>
              <a:gd name="connsiteX109" fmla="*/ 1248314 w 3750066"/>
              <a:gd name="connsiteY109" fmla="*/ 4207589 h 6505980"/>
              <a:gd name="connsiteX110" fmla="*/ 1246367 w 3750066"/>
              <a:gd name="connsiteY110" fmla="*/ 3884569 h 6505980"/>
              <a:gd name="connsiteX111" fmla="*/ 1230789 w 3750066"/>
              <a:gd name="connsiteY111" fmla="*/ 3690675 h 6505980"/>
              <a:gd name="connsiteX112" fmla="*/ 1162613 w 3750066"/>
              <a:gd name="connsiteY112" fmla="*/ 3672408 h 6505980"/>
              <a:gd name="connsiteX113" fmla="*/ 1267627 w 3750066"/>
              <a:gd name="connsiteY113" fmla="*/ 3672408 h 6505980"/>
              <a:gd name="connsiteX114" fmla="*/ 1267627 w 3750066"/>
              <a:gd name="connsiteY114" fmla="*/ 2636174 h 6505980"/>
              <a:gd name="connsiteX115" fmla="*/ 1457972 w 3750066"/>
              <a:gd name="connsiteY115" fmla="*/ 2766635 h 6505980"/>
              <a:gd name="connsiteX116" fmla="*/ 1914541 w 3750066"/>
              <a:gd name="connsiteY116" fmla="*/ 1815401 h 6505980"/>
              <a:gd name="connsiteX117" fmla="*/ 1759871 w 3750066"/>
              <a:gd name="connsiteY117" fmla="*/ 1626771 h 6505980"/>
              <a:gd name="connsiteX118" fmla="*/ 1630255 w 3750066"/>
              <a:gd name="connsiteY118" fmla="*/ 1432944 h 6505980"/>
              <a:gd name="connsiteX119" fmla="*/ 1533657 w 3750066"/>
              <a:gd name="connsiteY119" fmla="*/ 1245834 h 6505980"/>
              <a:gd name="connsiteX120" fmla="*/ 1466898 w 3750066"/>
              <a:gd name="connsiteY120" fmla="*/ 1057506 h 6505980"/>
              <a:gd name="connsiteX121" fmla="*/ 1428386 w 3750066"/>
              <a:gd name="connsiteY121" fmla="*/ 871911 h 6505980"/>
              <a:gd name="connsiteX122" fmla="*/ 1418926 w 3750066"/>
              <a:gd name="connsiteY122" fmla="*/ 698165 h 6505980"/>
              <a:gd name="connsiteX123" fmla="*/ 1438518 w 3750066"/>
              <a:gd name="connsiteY123" fmla="*/ 529931 h 6505980"/>
              <a:gd name="connsiteX124" fmla="*/ 1487966 w 3750066"/>
              <a:gd name="connsiteY124" fmla="*/ 373157 h 6505980"/>
              <a:gd name="connsiteX125" fmla="*/ 1562109 w 3750066"/>
              <a:gd name="connsiteY125" fmla="*/ 234344 h 6505980"/>
              <a:gd name="connsiteX126" fmla="*/ 1590347 w 3750066"/>
              <a:gd name="connsiteY126" fmla="*/ 233909 h 6505980"/>
              <a:gd name="connsiteX127" fmla="*/ 1590423 w 3750066"/>
              <a:gd name="connsiteY127" fmla="*/ 276688 h 6505980"/>
              <a:gd name="connsiteX128" fmla="*/ 1534480 w 3750066"/>
              <a:gd name="connsiteY128" fmla="*/ 357380 h 6505980"/>
              <a:gd name="connsiteX129" fmla="*/ 1506010 w 3750066"/>
              <a:gd name="connsiteY129" fmla="*/ 457037 h 6505980"/>
              <a:gd name="connsiteX130" fmla="*/ 1488317 w 3750066"/>
              <a:gd name="connsiteY130" fmla="*/ 571212 h 6505980"/>
              <a:gd name="connsiteX131" fmla="*/ 1496884 w 3750066"/>
              <a:gd name="connsiteY131" fmla="*/ 693061 h 6505980"/>
              <a:gd name="connsiteX132" fmla="*/ 1522975 w 3750066"/>
              <a:gd name="connsiteY132" fmla="*/ 825308 h 6505980"/>
              <a:gd name="connsiteX133" fmla="*/ 1563776 w 3750066"/>
              <a:gd name="connsiteY133" fmla="*/ 957444 h 6505980"/>
              <a:gd name="connsiteX134" fmla="*/ 1623676 w 3750066"/>
              <a:gd name="connsiteY134" fmla="*/ 1089683 h 6505980"/>
              <a:gd name="connsiteX135" fmla="*/ 1701073 w 3750066"/>
              <a:gd name="connsiteY135" fmla="*/ 1219640 h 6505980"/>
              <a:gd name="connsiteX136" fmla="*/ 1784824 w 3750066"/>
              <a:gd name="connsiteY136" fmla="*/ 1340138 h 6505980"/>
              <a:gd name="connsiteX137" fmla="*/ 1839433 w 3750066"/>
              <a:gd name="connsiteY137" fmla="*/ 1402829 h 6505980"/>
              <a:gd name="connsiteX138" fmla="*/ 1879314 w 3750066"/>
              <a:gd name="connsiteY138" fmla="*/ 1462471 h 6505980"/>
              <a:gd name="connsiteX139" fmla="*/ 1923557 w 3750066"/>
              <a:gd name="connsiteY139" fmla="*/ 1509661 h 6505980"/>
              <a:gd name="connsiteX140" fmla="*/ 1968977 w 3750066"/>
              <a:gd name="connsiteY140" fmla="*/ 1553881 h 6505980"/>
              <a:gd name="connsiteX141" fmla="*/ 2023524 w 3750066"/>
              <a:gd name="connsiteY141" fmla="*/ 1583302 h 6505980"/>
              <a:gd name="connsiteX142" fmla="*/ 2159168 w 3750066"/>
              <a:gd name="connsiteY142" fmla="*/ 1357898 h 6505980"/>
              <a:gd name="connsiteX143" fmla="*/ 2301613 w 3750066"/>
              <a:gd name="connsiteY143" fmla="*/ 1152134 h 6505980"/>
              <a:gd name="connsiteX144" fmla="*/ 2456786 w 3750066"/>
              <a:gd name="connsiteY144" fmla="*/ 946442 h 6505980"/>
              <a:gd name="connsiteX145" fmla="*/ 2627883 w 3750066"/>
              <a:gd name="connsiteY145" fmla="*/ 750343 h 6505980"/>
              <a:gd name="connsiteX146" fmla="*/ 2819251 w 3750066"/>
              <a:gd name="connsiteY146" fmla="*/ 546637 h 6505980"/>
              <a:gd name="connsiteX147" fmla="*/ 3033293 w 3750066"/>
              <a:gd name="connsiteY147" fmla="*/ 338904 h 6505980"/>
              <a:gd name="connsiteX148" fmla="*/ 3075801 w 3750066"/>
              <a:gd name="connsiteY148" fmla="*/ 307656 h 6505980"/>
              <a:gd name="connsiteX149" fmla="*/ 3128615 w 3750066"/>
              <a:gd name="connsiteY149" fmla="*/ 255470 h 6505980"/>
              <a:gd name="connsiteX150" fmla="*/ 3193373 w 3750066"/>
              <a:gd name="connsiteY150" fmla="*/ 206920 h 6505980"/>
              <a:gd name="connsiteX151" fmla="*/ 3255727 w 3750066"/>
              <a:gd name="connsiteY151" fmla="*/ 153199 h 6505980"/>
              <a:gd name="connsiteX152" fmla="*/ 3326038 w 3750066"/>
              <a:gd name="connsiteY152" fmla="*/ 98736 h 6505980"/>
              <a:gd name="connsiteX153" fmla="*/ 3396772 w 3750066"/>
              <a:gd name="connsiteY153" fmla="*/ 57544 h 6505980"/>
              <a:gd name="connsiteX154" fmla="*/ 3465132 w 3750066"/>
              <a:gd name="connsiteY154" fmla="*/ 23864 h 6505980"/>
              <a:gd name="connsiteX155" fmla="*/ 3532718 w 3750066"/>
              <a:gd name="connsiteY155" fmla="*/ 3259 h 6505980"/>
              <a:gd name="connsiteX156" fmla="*/ 3587603 w 3750066"/>
              <a:gd name="connsiteY156" fmla="*/ 0 h 6505980"/>
              <a:gd name="connsiteX0" fmla="*/ 3712094 w 3721757"/>
              <a:gd name="connsiteY0" fmla="*/ 1005124 h 6505980"/>
              <a:gd name="connsiteX1" fmla="*/ 3721758 w 3721757"/>
              <a:gd name="connsiteY1" fmla="*/ 1011844 h 6505980"/>
              <a:gd name="connsiteX2" fmla="*/ 3712094 w 3721757"/>
              <a:gd name="connsiteY2" fmla="*/ 1005124 h 6505980"/>
              <a:gd name="connsiteX3" fmla="*/ 3587603 w 3721757"/>
              <a:gd name="connsiteY3" fmla="*/ 0 h 6505980"/>
              <a:gd name="connsiteX4" fmla="*/ 3592826 w 3721757"/>
              <a:gd name="connsiteY4" fmla="*/ 26762 h 6505980"/>
              <a:gd name="connsiteX5" fmla="*/ 3364346 w 3721757"/>
              <a:gd name="connsiteY5" fmla="*/ 165500 h 6505980"/>
              <a:gd name="connsiteX6" fmla="*/ 3152616 w 3721757"/>
              <a:gd name="connsiteY6" fmla="*/ 329280 h 6505980"/>
              <a:gd name="connsiteX7" fmla="*/ 2960808 w 3721757"/>
              <a:gd name="connsiteY7" fmla="*/ 513375 h 6505980"/>
              <a:gd name="connsiteX8" fmla="*/ 2797650 w 3721757"/>
              <a:gd name="connsiteY8" fmla="*/ 702384 h 6505980"/>
              <a:gd name="connsiteX9" fmla="*/ 2653992 w 3721757"/>
              <a:gd name="connsiteY9" fmla="*/ 892103 h 6505980"/>
              <a:gd name="connsiteX10" fmla="*/ 2576278 w 3721757"/>
              <a:gd name="connsiteY10" fmla="*/ 1039803 h 6505980"/>
              <a:gd name="connsiteX11" fmla="*/ 2564733 w 3721757"/>
              <a:gd name="connsiteY11" fmla="*/ 1032015 h 6505980"/>
              <a:gd name="connsiteX12" fmla="*/ 2559963 w 3721757"/>
              <a:gd name="connsiteY12" fmla="*/ 1034366 h 6505980"/>
              <a:gd name="connsiteX13" fmla="*/ 2558785 w 3721757"/>
              <a:gd name="connsiteY13" fmla="*/ 1042079 h 6505980"/>
              <a:gd name="connsiteX14" fmla="*/ 2559585 w 3721757"/>
              <a:gd name="connsiteY14" fmla="*/ 1048028 h 6505980"/>
              <a:gd name="connsiteX15" fmla="*/ 2561604 w 3721757"/>
              <a:gd name="connsiteY15" fmla="*/ 1060520 h 6505980"/>
              <a:gd name="connsiteX16" fmla="*/ 2553655 w 3721757"/>
              <a:gd name="connsiteY16" fmla="*/ 1067597 h 6505980"/>
              <a:gd name="connsiteX17" fmla="*/ 2552081 w 3721757"/>
              <a:gd name="connsiteY17" fmla="*/ 1074723 h 6505980"/>
              <a:gd name="connsiteX18" fmla="*/ 2548116 w 3721757"/>
              <a:gd name="connsiteY18" fmla="*/ 1083019 h 6505980"/>
              <a:gd name="connsiteX19" fmla="*/ 2552886 w 3721757"/>
              <a:gd name="connsiteY19" fmla="*/ 1080667 h 6505980"/>
              <a:gd name="connsiteX20" fmla="*/ 2552081 w 3721757"/>
              <a:gd name="connsiteY20" fmla="*/ 1074723 h 6505980"/>
              <a:gd name="connsiteX21" fmla="*/ 2576278 w 3721757"/>
              <a:gd name="connsiteY21" fmla="*/ 1039803 h 6505980"/>
              <a:gd name="connsiteX22" fmla="*/ 2659086 w 3721757"/>
              <a:gd name="connsiteY22" fmla="*/ 1078297 h 6505980"/>
              <a:gd name="connsiteX23" fmla="*/ 2559721 w 3721757"/>
              <a:gd name="connsiteY23" fmla="*/ 1224163 h 6505980"/>
              <a:gd name="connsiteX24" fmla="*/ 2451696 w 3721757"/>
              <a:gd name="connsiteY24" fmla="*/ 1220120 h 6505980"/>
              <a:gd name="connsiteX25" fmla="*/ 2333617 w 3721757"/>
              <a:gd name="connsiteY25" fmla="*/ 1482858 h 6505980"/>
              <a:gd name="connsiteX26" fmla="*/ 2239019 w 3721757"/>
              <a:gd name="connsiteY26" fmla="*/ 1750687 h 6505980"/>
              <a:gd name="connsiteX27" fmla="*/ 2166716 w 3721757"/>
              <a:gd name="connsiteY27" fmla="*/ 2028149 h 6505980"/>
              <a:gd name="connsiteX28" fmla="*/ 2138696 w 3721757"/>
              <a:gd name="connsiteY28" fmla="*/ 2191021 h 6505980"/>
              <a:gd name="connsiteX29" fmla="*/ 1708453 w 3721757"/>
              <a:gd name="connsiteY29" fmla="*/ 2932299 h 6505980"/>
              <a:gd name="connsiteX30" fmla="*/ 1722817 w 3721757"/>
              <a:gd name="connsiteY30" fmla="*/ 3822513 h 6505980"/>
              <a:gd name="connsiteX31" fmla="*/ 1536952 w 3721757"/>
              <a:gd name="connsiteY31" fmla="*/ 3772714 h 6505980"/>
              <a:gd name="connsiteX32" fmla="*/ 1541206 w 3721757"/>
              <a:gd name="connsiteY32" fmla="*/ 4042551 h 6505980"/>
              <a:gd name="connsiteX33" fmla="*/ 1736905 w 3721757"/>
              <a:gd name="connsiteY33" fmla="*/ 4202721 h 6505980"/>
              <a:gd name="connsiteX34" fmla="*/ 1910038 w 3721757"/>
              <a:gd name="connsiteY34" fmla="*/ 4375859 h 6505980"/>
              <a:gd name="connsiteX35" fmla="*/ 2049967 w 3721757"/>
              <a:gd name="connsiteY35" fmla="*/ 4551312 h 6505980"/>
              <a:gd name="connsiteX36" fmla="*/ 2161751 w 3721757"/>
              <a:gd name="connsiteY36" fmla="*/ 4736795 h 6505980"/>
              <a:gd name="connsiteX37" fmla="*/ 2245901 w 3721757"/>
              <a:gd name="connsiteY37" fmla="*/ 4927533 h 6505980"/>
              <a:gd name="connsiteX38" fmla="*/ 2299319 w 3721757"/>
              <a:gd name="connsiteY38" fmla="*/ 5113852 h 6505980"/>
              <a:gd name="connsiteX39" fmla="*/ 2323619 w 3721757"/>
              <a:gd name="connsiteY39" fmla="*/ 5302637 h 6505980"/>
              <a:gd name="connsiteX40" fmla="*/ 2316528 w 3721757"/>
              <a:gd name="connsiteY40" fmla="*/ 5487662 h 6505980"/>
              <a:gd name="connsiteX41" fmla="*/ 2281292 w 3721757"/>
              <a:gd name="connsiteY41" fmla="*/ 5660347 h 6505980"/>
              <a:gd name="connsiteX42" fmla="*/ 2254472 w 3721757"/>
              <a:gd name="connsiteY42" fmla="*/ 5669051 h 6505980"/>
              <a:gd name="connsiteX43" fmla="*/ 2243469 w 3721757"/>
              <a:gd name="connsiteY43" fmla="*/ 5622519 h 6505980"/>
              <a:gd name="connsiteX44" fmla="*/ 2276202 w 3721757"/>
              <a:gd name="connsiteY44" fmla="*/ 5518399 h 6505980"/>
              <a:gd name="connsiteX45" fmla="*/ 2277887 w 3721757"/>
              <a:gd name="connsiteY45" fmla="*/ 5401645 h 6505980"/>
              <a:gd name="connsiteX46" fmla="*/ 2265586 w 3721757"/>
              <a:gd name="connsiteY46" fmla="*/ 5272239 h 6505980"/>
              <a:gd name="connsiteX47" fmla="*/ 2226278 w 3721757"/>
              <a:gd name="connsiteY47" fmla="*/ 5142134 h 6505980"/>
              <a:gd name="connsiteX48" fmla="*/ 2167610 w 3721757"/>
              <a:gd name="connsiteY48" fmla="*/ 5005824 h 6505980"/>
              <a:gd name="connsiteX49" fmla="*/ 2094934 w 3721757"/>
              <a:gd name="connsiteY49" fmla="*/ 4873928 h 6505980"/>
              <a:gd name="connsiteX50" fmla="*/ 2004022 w 3721757"/>
              <a:gd name="connsiteY50" fmla="*/ 4747491 h 6505980"/>
              <a:gd name="connsiteX51" fmla="*/ 1897003 w 3721757"/>
              <a:gd name="connsiteY51" fmla="*/ 4628630 h 6505980"/>
              <a:gd name="connsiteX52" fmla="*/ 1786353 w 3721757"/>
              <a:gd name="connsiteY52" fmla="*/ 4521927 h 6505980"/>
              <a:gd name="connsiteX53" fmla="*/ 1718256 w 3721757"/>
              <a:gd name="connsiteY53" fmla="*/ 4469625 h 6505980"/>
              <a:gd name="connsiteX54" fmla="*/ 1664984 w 3721757"/>
              <a:gd name="connsiteY54" fmla="*/ 4416354 h 6505980"/>
              <a:gd name="connsiteX55" fmla="*/ 1610735 w 3721757"/>
              <a:gd name="connsiteY55" fmla="*/ 4377899 h 6505980"/>
              <a:gd name="connsiteX56" fmla="*/ 1556121 w 3721757"/>
              <a:gd name="connsiteY56" fmla="*/ 4343019 h 6505980"/>
              <a:gd name="connsiteX57" fmla="*/ 1496586 w 3721757"/>
              <a:gd name="connsiteY57" fmla="*/ 4326909 h 6505980"/>
              <a:gd name="connsiteX58" fmla="*/ 1424825 w 3721757"/>
              <a:gd name="connsiteY58" fmla="*/ 4611755 h 6505980"/>
              <a:gd name="connsiteX59" fmla="*/ 1341569 w 3721757"/>
              <a:gd name="connsiteY59" fmla="*/ 4877209 h 6505980"/>
              <a:gd name="connsiteX60" fmla="*/ 1246153 w 3721757"/>
              <a:gd name="connsiteY60" fmla="*/ 5146295 h 6505980"/>
              <a:gd name="connsiteX61" fmla="*/ 1133098 w 3721757"/>
              <a:gd name="connsiteY61" fmla="*/ 5409585 h 6505980"/>
              <a:gd name="connsiteX62" fmla="*/ 1002651 w 3721757"/>
              <a:gd name="connsiteY62" fmla="*/ 5687069 h 6505980"/>
              <a:gd name="connsiteX63" fmla="*/ 851621 w 3721757"/>
              <a:gd name="connsiteY63" fmla="*/ 5975542 h 6505980"/>
              <a:gd name="connsiteX64" fmla="*/ 819067 w 3721757"/>
              <a:gd name="connsiteY64" fmla="*/ 6021945 h 6505980"/>
              <a:gd name="connsiteX65" fmla="*/ 782039 w 3721757"/>
              <a:gd name="connsiteY65" fmla="*/ 6094137 h 6505980"/>
              <a:gd name="connsiteX66" fmla="*/ 732689 w 3721757"/>
              <a:gd name="connsiteY66" fmla="*/ 6165853 h 6505980"/>
              <a:gd name="connsiteX67" fmla="*/ 686953 w 3721757"/>
              <a:gd name="connsiteY67" fmla="*/ 6242495 h 6505980"/>
              <a:gd name="connsiteX68" fmla="*/ 633819 w 3721757"/>
              <a:gd name="connsiteY68" fmla="*/ 6322262 h 6505980"/>
              <a:gd name="connsiteX69" fmla="*/ 576894 w 3721757"/>
              <a:gd name="connsiteY69" fmla="*/ 6387714 h 6505980"/>
              <a:gd name="connsiteX70" fmla="*/ 520310 w 3721757"/>
              <a:gd name="connsiteY70" fmla="*/ 6444298 h 6505980"/>
              <a:gd name="connsiteX71" fmla="*/ 461122 w 3721757"/>
              <a:gd name="connsiteY71" fmla="*/ 6486433 h 6505980"/>
              <a:gd name="connsiteX72" fmla="*/ 409611 w 3721757"/>
              <a:gd name="connsiteY72" fmla="*/ 6505980 h 6505980"/>
              <a:gd name="connsiteX73" fmla="*/ 397795 w 3721757"/>
              <a:gd name="connsiteY73" fmla="*/ 6478382 h 6505980"/>
              <a:gd name="connsiteX74" fmla="*/ 580228 w 3721757"/>
              <a:gd name="connsiteY74" fmla="*/ 6260780 h 6505980"/>
              <a:gd name="connsiteX75" fmla="*/ 740291 w 3721757"/>
              <a:gd name="connsiteY75" fmla="*/ 6020812 h 6505980"/>
              <a:gd name="connsiteX76" fmla="*/ 876161 w 3721757"/>
              <a:gd name="connsiteY76" fmla="*/ 5764542 h 6505980"/>
              <a:gd name="connsiteX77" fmla="*/ 983460 w 3721757"/>
              <a:gd name="connsiteY77" fmla="*/ 5511282 h 6505980"/>
              <a:gd name="connsiteX78" fmla="*/ 1071980 w 3721757"/>
              <a:gd name="connsiteY78" fmla="*/ 5262934 h 6505980"/>
              <a:gd name="connsiteX79" fmla="*/ 1108340 w 3721757"/>
              <a:gd name="connsiteY79" fmla="*/ 5079541 h 6505980"/>
              <a:gd name="connsiteX80" fmla="*/ 1121344 w 3721757"/>
              <a:gd name="connsiteY80" fmla="*/ 5084649 h 6505980"/>
              <a:gd name="connsiteX81" fmla="*/ 1125291 w 3721757"/>
              <a:gd name="connsiteY81" fmla="*/ 5080701 h 6505980"/>
              <a:gd name="connsiteX82" fmla="*/ 1124442 w 3721757"/>
              <a:gd name="connsiteY82" fmla="*/ 5071961 h 6505980"/>
              <a:gd name="connsiteX83" fmla="*/ 1122157 w 3721757"/>
              <a:gd name="connsiteY83" fmla="*/ 5065724 h 6505980"/>
              <a:gd name="connsiteX84" fmla="*/ 1117049 w 3721757"/>
              <a:gd name="connsiteY84" fmla="*/ 5052716 h 6505980"/>
              <a:gd name="connsiteX85" fmla="*/ 1122811 w 3721757"/>
              <a:gd name="connsiteY85" fmla="*/ 5042696 h 6505980"/>
              <a:gd name="connsiteX86" fmla="*/ 1122495 w 3721757"/>
              <a:gd name="connsiteY86" fmla="*/ 5034485 h 6505980"/>
              <a:gd name="connsiteX87" fmla="*/ 1124158 w 3721757"/>
              <a:gd name="connsiteY87" fmla="*/ 5024300 h 6505980"/>
              <a:gd name="connsiteX88" fmla="*/ 1120205 w 3721757"/>
              <a:gd name="connsiteY88" fmla="*/ 5028252 h 6505980"/>
              <a:gd name="connsiteX89" fmla="*/ 1122495 w 3721757"/>
              <a:gd name="connsiteY89" fmla="*/ 5034485 h 6505980"/>
              <a:gd name="connsiteX90" fmla="*/ 1108340 w 3721757"/>
              <a:gd name="connsiteY90" fmla="*/ 5079541 h 6505980"/>
              <a:gd name="connsiteX91" fmla="*/ 1019535 w 3721757"/>
              <a:gd name="connsiteY91" fmla="*/ 5061794 h 6505980"/>
              <a:gd name="connsiteX92" fmla="*/ 907867 w 3721757"/>
              <a:gd name="connsiteY92" fmla="*/ 5071187 h 6505980"/>
              <a:gd name="connsiteX93" fmla="*/ 788983 w 3721757"/>
              <a:gd name="connsiteY93" fmla="*/ 5093104 h 6505980"/>
              <a:gd name="connsiteX94" fmla="*/ 658043 w 3721757"/>
              <a:gd name="connsiteY94" fmla="*/ 5134555 h 6505980"/>
              <a:gd name="connsiteX95" fmla="*/ 522026 w 3721757"/>
              <a:gd name="connsiteY95" fmla="*/ 5190653 h 6505980"/>
              <a:gd name="connsiteX96" fmla="*/ 384200 w 3721757"/>
              <a:gd name="connsiteY96" fmla="*/ 5252843 h 6505980"/>
              <a:gd name="connsiteX97" fmla="*/ 249344 w 3721757"/>
              <a:gd name="connsiteY97" fmla="*/ 5325897 h 6505980"/>
              <a:gd name="connsiteX98" fmla="*/ 120569 w 3721757"/>
              <a:gd name="connsiteY98" fmla="*/ 5397133 h 6505980"/>
              <a:gd name="connsiteX99" fmla="*/ 0 w 3721757"/>
              <a:gd name="connsiteY99" fmla="*/ 5468693 h 6505980"/>
              <a:gd name="connsiteX100" fmla="*/ 124698 w 3721757"/>
              <a:gd name="connsiteY100" fmla="*/ 5335477 h 6505980"/>
              <a:gd name="connsiteX101" fmla="*/ 246734 w 3721757"/>
              <a:gd name="connsiteY101" fmla="*/ 5221959 h 6505980"/>
              <a:gd name="connsiteX102" fmla="*/ 376856 w 3721757"/>
              <a:gd name="connsiteY102" fmla="*/ 5132327 h 6505980"/>
              <a:gd name="connsiteX103" fmla="*/ 515500 w 3721757"/>
              <a:gd name="connsiteY103" fmla="*/ 5051213 h 6505980"/>
              <a:gd name="connsiteX104" fmla="*/ 659408 w 3721757"/>
              <a:gd name="connsiteY104" fmla="*/ 4987219 h 6505980"/>
              <a:gd name="connsiteX105" fmla="*/ 820898 w 3721757"/>
              <a:gd name="connsiteY105" fmla="*/ 4940794 h 6505980"/>
              <a:gd name="connsiteX106" fmla="*/ 1181074 w 3721757"/>
              <a:gd name="connsiteY106" fmla="*/ 4846988 h 6505980"/>
              <a:gd name="connsiteX107" fmla="*/ 1226539 w 3721757"/>
              <a:gd name="connsiteY107" fmla="*/ 4526635 h 6505980"/>
              <a:gd name="connsiteX108" fmla="*/ 1248314 w 3721757"/>
              <a:gd name="connsiteY108" fmla="*/ 4207589 h 6505980"/>
              <a:gd name="connsiteX109" fmla="*/ 1246367 w 3721757"/>
              <a:gd name="connsiteY109" fmla="*/ 3884569 h 6505980"/>
              <a:gd name="connsiteX110" fmla="*/ 1230789 w 3721757"/>
              <a:gd name="connsiteY110" fmla="*/ 3690675 h 6505980"/>
              <a:gd name="connsiteX111" fmla="*/ 1162613 w 3721757"/>
              <a:gd name="connsiteY111" fmla="*/ 3672408 h 6505980"/>
              <a:gd name="connsiteX112" fmla="*/ 1267627 w 3721757"/>
              <a:gd name="connsiteY112" fmla="*/ 3672408 h 6505980"/>
              <a:gd name="connsiteX113" fmla="*/ 1267627 w 3721757"/>
              <a:gd name="connsiteY113" fmla="*/ 2636174 h 6505980"/>
              <a:gd name="connsiteX114" fmla="*/ 1457972 w 3721757"/>
              <a:gd name="connsiteY114" fmla="*/ 2766635 h 6505980"/>
              <a:gd name="connsiteX115" fmla="*/ 1914541 w 3721757"/>
              <a:gd name="connsiteY115" fmla="*/ 1815401 h 6505980"/>
              <a:gd name="connsiteX116" fmla="*/ 1759871 w 3721757"/>
              <a:gd name="connsiteY116" fmla="*/ 1626771 h 6505980"/>
              <a:gd name="connsiteX117" fmla="*/ 1630255 w 3721757"/>
              <a:gd name="connsiteY117" fmla="*/ 1432944 h 6505980"/>
              <a:gd name="connsiteX118" fmla="*/ 1533657 w 3721757"/>
              <a:gd name="connsiteY118" fmla="*/ 1245834 h 6505980"/>
              <a:gd name="connsiteX119" fmla="*/ 1466898 w 3721757"/>
              <a:gd name="connsiteY119" fmla="*/ 1057506 h 6505980"/>
              <a:gd name="connsiteX120" fmla="*/ 1428386 w 3721757"/>
              <a:gd name="connsiteY120" fmla="*/ 871911 h 6505980"/>
              <a:gd name="connsiteX121" fmla="*/ 1418926 w 3721757"/>
              <a:gd name="connsiteY121" fmla="*/ 698165 h 6505980"/>
              <a:gd name="connsiteX122" fmla="*/ 1438518 w 3721757"/>
              <a:gd name="connsiteY122" fmla="*/ 529931 h 6505980"/>
              <a:gd name="connsiteX123" fmla="*/ 1487966 w 3721757"/>
              <a:gd name="connsiteY123" fmla="*/ 373157 h 6505980"/>
              <a:gd name="connsiteX124" fmla="*/ 1562109 w 3721757"/>
              <a:gd name="connsiteY124" fmla="*/ 234344 h 6505980"/>
              <a:gd name="connsiteX125" fmla="*/ 1590347 w 3721757"/>
              <a:gd name="connsiteY125" fmla="*/ 233909 h 6505980"/>
              <a:gd name="connsiteX126" fmla="*/ 1590423 w 3721757"/>
              <a:gd name="connsiteY126" fmla="*/ 276688 h 6505980"/>
              <a:gd name="connsiteX127" fmla="*/ 1534480 w 3721757"/>
              <a:gd name="connsiteY127" fmla="*/ 357380 h 6505980"/>
              <a:gd name="connsiteX128" fmla="*/ 1506010 w 3721757"/>
              <a:gd name="connsiteY128" fmla="*/ 457037 h 6505980"/>
              <a:gd name="connsiteX129" fmla="*/ 1488317 w 3721757"/>
              <a:gd name="connsiteY129" fmla="*/ 571212 h 6505980"/>
              <a:gd name="connsiteX130" fmla="*/ 1496884 w 3721757"/>
              <a:gd name="connsiteY130" fmla="*/ 693061 h 6505980"/>
              <a:gd name="connsiteX131" fmla="*/ 1522975 w 3721757"/>
              <a:gd name="connsiteY131" fmla="*/ 825308 h 6505980"/>
              <a:gd name="connsiteX132" fmla="*/ 1563776 w 3721757"/>
              <a:gd name="connsiteY132" fmla="*/ 957444 h 6505980"/>
              <a:gd name="connsiteX133" fmla="*/ 1623676 w 3721757"/>
              <a:gd name="connsiteY133" fmla="*/ 1089683 h 6505980"/>
              <a:gd name="connsiteX134" fmla="*/ 1701073 w 3721757"/>
              <a:gd name="connsiteY134" fmla="*/ 1219640 h 6505980"/>
              <a:gd name="connsiteX135" fmla="*/ 1784824 w 3721757"/>
              <a:gd name="connsiteY135" fmla="*/ 1340138 h 6505980"/>
              <a:gd name="connsiteX136" fmla="*/ 1839433 w 3721757"/>
              <a:gd name="connsiteY136" fmla="*/ 1402829 h 6505980"/>
              <a:gd name="connsiteX137" fmla="*/ 1879314 w 3721757"/>
              <a:gd name="connsiteY137" fmla="*/ 1462471 h 6505980"/>
              <a:gd name="connsiteX138" fmla="*/ 1923557 w 3721757"/>
              <a:gd name="connsiteY138" fmla="*/ 1509661 h 6505980"/>
              <a:gd name="connsiteX139" fmla="*/ 1968977 w 3721757"/>
              <a:gd name="connsiteY139" fmla="*/ 1553881 h 6505980"/>
              <a:gd name="connsiteX140" fmla="*/ 2023524 w 3721757"/>
              <a:gd name="connsiteY140" fmla="*/ 1583302 h 6505980"/>
              <a:gd name="connsiteX141" fmla="*/ 2159168 w 3721757"/>
              <a:gd name="connsiteY141" fmla="*/ 1357898 h 6505980"/>
              <a:gd name="connsiteX142" fmla="*/ 2301613 w 3721757"/>
              <a:gd name="connsiteY142" fmla="*/ 1152134 h 6505980"/>
              <a:gd name="connsiteX143" fmla="*/ 2456786 w 3721757"/>
              <a:gd name="connsiteY143" fmla="*/ 946442 h 6505980"/>
              <a:gd name="connsiteX144" fmla="*/ 2627883 w 3721757"/>
              <a:gd name="connsiteY144" fmla="*/ 750343 h 6505980"/>
              <a:gd name="connsiteX145" fmla="*/ 2819251 w 3721757"/>
              <a:gd name="connsiteY145" fmla="*/ 546637 h 6505980"/>
              <a:gd name="connsiteX146" fmla="*/ 3033293 w 3721757"/>
              <a:gd name="connsiteY146" fmla="*/ 338904 h 6505980"/>
              <a:gd name="connsiteX147" fmla="*/ 3075801 w 3721757"/>
              <a:gd name="connsiteY147" fmla="*/ 307656 h 6505980"/>
              <a:gd name="connsiteX148" fmla="*/ 3128615 w 3721757"/>
              <a:gd name="connsiteY148" fmla="*/ 255470 h 6505980"/>
              <a:gd name="connsiteX149" fmla="*/ 3193373 w 3721757"/>
              <a:gd name="connsiteY149" fmla="*/ 206920 h 6505980"/>
              <a:gd name="connsiteX150" fmla="*/ 3255727 w 3721757"/>
              <a:gd name="connsiteY150" fmla="*/ 153199 h 6505980"/>
              <a:gd name="connsiteX151" fmla="*/ 3326038 w 3721757"/>
              <a:gd name="connsiteY151" fmla="*/ 98736 h 6505980"/>
              <a:gd name="connsiteX152" fmla="*/ 3396772 w 3721757"/>
              <a:gd name="connsiteY152" fmla="*/ 57544 h 6505980"/>
              <a:gd name="connsiteX153" fmla="*/ 3465132 w 3721757"/>
              <a:gd name="connsiteY153" fmla="*/ 23864 h 6505980"/>
              <a:gd name="connsiteX154" fmla="*/ 3532718 w 3721757"/>
              <a:gd name="connsiteY154" fmla="*/ 3259 h 6505980"/>
              <a:gd name="connsiteX155" fmla="*/ 3587603 w 3721757"/>
              <a:gd name="connsiteY155" fmla="*/ 0 h 6505980"/>
              <a:gd name="connsiteX0" fmla="*/ 3587603 w 3592824"/>
              <a:gd name="connsiteY0" fmla="*/ 0 h 6505980"/>
              <a:gd name="connsiteX1" fmla="*/ 3592826 w 3592824"/>
              <a:gd name="connsiteY1" fmla="*/ 26762 h 6505980"/>
              <a:gd name="connsiteX2" fmla="*/ 3364346 w 3592824"/>
              <a:gd name="connsiteY2" fmla="*/ 165500 h 6505980"/>
              <a:gd name="connsiteX3" fmla="*/ 3152616 w 3592824"/>
              <a:gd name="connsiteY3" fmla="*/ 329280 h 6505980"/>
              <a:gd name="connsiteX4" fmla="*/ 2960808 w 3592824"/>
              <a:gd name="connsiteY4" fmla="*/ 513375 h 6505980"/>
              <a:gd name="connsiteX5" fmla="*/ 2797650 w 3592824"/>
              <a:gd name="connsiteY5" fmla="*/ 702384 h 6505980"/>
              <a:gd name="connsiteX6" fmla="*/ 2653992 w 3592824"/>
              <a:gd name="connsiteY6" fmla="*/ 892103 h 6505980"/>
              <a:gd name="connsiteX7" fmla="*/ 2576278 w 3592824"/>
              <a:gd name="connsiteY7" fmla="*/ 1039803 h 6505980"/>
              <a:gd name="connsiteX8" fmla="*/ 2564733 w 3592824"/>
              <a:gd name="connsiteY8" fmla="*/ 1032015 h 6505980"/>
              <a:gd name="connsiteX9" fmla="*/ 2559963 w 3592824"/>
              <a:gd name="connsiteY9" fmla="*/ 1034366 h 6505980"/>
              <a:gd name="connsiteX10" fmla="*/ 2558785 w 3592824"/>
              <a:gd name="connsiteY10" fmla="*/ 1042079 h 6505980"/>
              <a:gd name="connsiteX11" fmla="*/ 2559585 w 3592824"/>
              <a:gd name="connsiteY11" fmla="*/ 1048028 h 6505980"/>
              <a:gd name="connsiteX12" fmla="*/ 2561604 w 3592824"/>
              <a:gd name="connsiteY12" fmla="*/ 1060520 h 6505980"/>
              <a:gd name="connsiteX13" fmla="*/ 2553655 w 3592824"/>
              <a:gd name="connsiteY13" fmla="*/ 1067597 h 6505980"/>
              <a:gd name="connsiteX14" fmla="*/ 2552081 w 3592824"/>
              <a:gd name="connsiteY14" fmla="*/ 1074723 h 6505980"/>
              <a:gd name="connsiteX15" fmla="*/ 2548116 w 3592824"/>
              <a:gd name="connsiteY15" fmla="*/ 1083019 h 6505980"/>
              <a:gd name="connsiteX16" fmla="*/ 2552886 w 3592824"/>
              <a:gd name="connsiteY16" fmla="*/ 1080667 h 6505980"/>
              <a:gd name="connsiteX17" fmla="*/ 2552081 w 3592824"/>
              <a:gd name="connsiteY17" fmla="*/ 1074723 h 6505980"/>
              <a:gd name="connsiteX18" fmla="*/ 2576278 w 3592824"/>
              <a:gd name="connsiteY18" fmla="*/ 1039803 h 6505980"/>
              <a:gd name="connsiteX19" fmla="*/ 2659086 w 3592824"/>
              <a:gd name="connsiteY19" fmla="*/ 1078297 h 6505980"/>
              <a:gd name="connsiteX20" fmla="*/ 2559721 w 3592824"/>
              <a:gd name="connsiteY20" fmla="*/ 1224163 h 6505980"/>
              <a:gd name="connsiteX21" fmla="*/ 2451696 w 3592824"/>
              <a:gd name="connsiteY21" fmla="*/ 1220120 h 6505980"/>
              <a:gd name="connsiteX22" fmla="*/ 2333617 w 3592824"/>
              <a:gd name="connsiteY22" fmla="*/ 1482858 h 6505980"/>
              <a:gd name="connsiteX23" fmla="*/ 2239019 w 3592824"/>
              <a:gd name="connsiteY23" fmla="*/ 1750687 h 6505980"/>
              <a:gd name="connsiteX24" fmla="*/ 2166716 w 3592824"/>
              <a:gd name="connsiteY24" fmla="*/ 2028149 h 6505980"/>
              <a:gd name="connsiteX25" fmla="*/ 2138696 w 3592824"/>
              <a:gd name="connsiteY25" fmla="*/ 2191021 h 6505980"/>
              <a:gd name="connsiteX26" fmla="*/ 1708453 w 3592824"/>
              <a:gd name="connsiteY26" fmla="*/ 2932299 h 6505980"/>
              <a:gd name="connsiteX27" fmla="*/ 1722817 w 3592824"/>
              <a:gd name="connsiteY27" fmla="*/ 3822513 h 6505980"/>
              <a:gd name="connsiteX28" fmla="*/ 1536952 w 3592824"/>
              <a:gd name="connsiteY28" fmla="*/ 3772714 h 6505980"/>
              <a:gd name="connsiteX29" fmla="*/ 1541206 w 3592824"/>
              <a:gd name="connsiteY29" fmla="*/ 4042551 h 6505980"/>
              <a:gd name="connsiteX30" fmla="*/ 1736905 w 3592824"/>
              <a:gd name="connsiteY30" fmla="*/ 4202721 h 6505980"/>
              <a:gd name="connsiteX31" fmla="*/ 1910038 w 3592824"/>
              <a:gd name="connsiteY31" fmla="*/ 4375859 h 6505980"/>
              <a:gd name="connsiteX32" fmla="*/ 2049967 w 3592824"/>
              <a:gd name="connsiteY32" fmla="*/ 4551312 h 6505980"/>
              <a:gd name="connsiteX33" fmla="*/ 2161751 w 3592824"/>
              <a:gd name="connsiteY33" fmla="*/ 4736795 h 6505980"/>
              <a:gd name="connsiteX34" fmla="*/ 2245901 w 3592824"/>
              <a:gd name="connsiteY34" fmla="*/ 4927533 h 6505980"/>
              <a:gd name="connsiteX35" fmla="*/ 2299319 w 3592824"/>
              <a:gd name="connsiteY35" fmla="*/ 5113852 h 6505980"/>
              <a:gd name="connsiteX36" fmla="*/ 2323619 w 3592824"/>
              <a:gd name="connsiteY36" fmla="*/ 5302637 h 6505980"/>
              <a:gd name="connsiteX37" fmla="*/ 2316528 w 3592824"/>
              <a:gd name="connsiteY37" fmla="*/ 5487662 h 6505980"/>
              <a:gd name="connsiteX38" fmla="*/ 2281292 w 3592824"/>
              <a:gd name="connsiteY38" fmla="*/ 5660347 h 6505980"/>
              <a:gd name="connsiteX39" fmla="*/ 2254472 w 3592824"/>
              <a:gd name="connsiteY39" fmla="*/ 5669051 h 6505980"/>
              <a:gd name="connsiteX40" fmla="*/ 2243469 w 3592824"/>
              <a:gd name="connsiteY40" fmla="*/ 5622519 h 6505980"/>
              <a:gd name="connsiteX41" fmla="*/ 2276202 w 3592824"/>
              <a:gd name="connsiteY41" fmla="*/ 5518399 h 6505980"/>
              <a:gd name="connsiteX42" fmla="*/ 2277887 w 3592824"/>
              <a:gd name="connsiteY42" fmla="*/ 5401645 h 6505980"/>
              <a:gd name="connsiteX43" fmla="*/ 2265586 w 3592824"/>
              <a:gd name="connsiteY43" fmla="*/ 5272239 h 6505980"/>
              <a:gd name="connsiteX44" fmla="*/ 2226278 w 3592824"/>
              <a:gd name="connsiteY44" fmla="*/ 5142134 h 6505980"/>
              <a:gd name="connsiteX45" fmla="*/ 2167610 w 3592824"/>
              <a:gd name="connsiteY45" fmla="*/ 5005824 h 6505980"/>
              <a:gd name="connsiteX46" fmla="*/ 2094934 w 3592824"/>
              <a:gd name="connsiteY46" fmla="*/ 4873928 h 6505980"/>
              <a:gd name="connsiteX47" fmla="*/ 2004022 w 3592824"/>
              <a:gd name="connsiteY47" fmla="*/ 4747491 h 6505980"/>
              <a:gd name="connsiteX48" fmla="*/ 1897003 w 3592824"/>
              <a:gd name="connsiteY48" fmla="*/ 4628630 h 6505980"/>
              <a:gd name="connsiteX49" fmla="*/ 1786353 w 3592824"/>
              <a:gd name="connsiteY49" fmla="*/ 4521927 h 6505980"/>
              <a:gd name="connsiteX50" fmla="*/ 1718256 w 3592824"/>
              <a:gd name="connsiteY50" fmla="*/ 4469625 h 6505980"/>
              <a:gd name="connsiteX51" fmla="*/ 1664984 w 3592824"/>
              <a:gd name="connsiteY51" fmla="*/ 4416354 h 6505980"/>
              <a:gd name="connsiteX52" fmla="*/ 1610735 w 3592824"/>
              <a:gd name="connsiteY52" fmla="*/ 4377899 h 6505980"/>
              <a:gd name="connsiteX53" fmla="*/ 1556121 w 3592824"/>
              <a:gd name="connsiteY53" fmla="*/ 4343019 h 6505980"/>
              <a:gd name="connsiteX54" fmla="*/ 1496586 w 3592824"/>
              <a:gd name="connsiteY54" fmla="*/ 4326909 h 6505980"/>
              <a:gd name="connsiteX55" fmla="*/ 1424825 w 3592824"/>
              <a:gd name="connsiteY55" fmla="*/ 4611755 h 6505980"/>
              <a:gd name="connsiteX56" fmla="*/ 1341569 w 3592824"/>
              <a:gd name="connsiteY56" fmla="*/ 4877209 h 6505980"/>
              <a:gd name="connsiteX57" fmla="*/ 1246153 w 3592824"/>
              <a:gd name="connsiteY57" fmla="*/ 5146295 h 6505980"/>
              <a:gd name="connsiteX58" fmla="*/ 1133098 w 3592824"/>
              <a:gd name="connsiteY58" fmla="*/ 5409585 h 6505980"/>
              <a:gd name="connsiteX59" fmla="*/ 1002651 w 3592824"/>
              <a:gd name="connsiteY59" fmla="*/ 5687069 h 6505980"/>
              <a:gd name="connsiteX60" fmla="*/ 851621 w 3592824"/>
              <a:gd name="connsiteY60" fmla="*/ 5975542 h 6505980"/>
              <a:gd name="connsiteX61" fmla="*/ 819067 w 3592824"/>
              <a:gd name="connsiteY61" fmla="*/ 6021945 h 6505980"/>
              <a:gd name="connsiteX62" fmla="*/ 782039 w 3592824"/>
              <a:gd name="connsiteY62" fmla="*/ 6094137 h 6505980"/>
              <a:gd name="connsiteX63" fmla="*/ 732689 w 3592824"/>
              <a:gd name="connsiteY63" fmla="*/ 6165853 h 6505980"/>
              <a:gd name="connsiteX64" fmla="*/ 686953 w 3592824"/>
              <a:gd name="connsiteY64" fmla="*/ 6242495 h 6505980"/>
              <a:gd name="connsiteX65" fmla="*/ 633819 w 3592824"/>
              <a:gd name="connsiteY65" fmla="*/ 6322262 h 6505980"/>
              <a:gd name="connsiteX66" fmla="*/ 576894 w 3592824"/>
              <a:gd name="connsiteY66" fmla="*/ 6387714 h 6505980"/>
              <a:gd name="connsiteX67" fmla="*/ 520310 w 3592824"/>
              <a:gd name="connsiteY67" fmla="*/ 6444298 h 6505980"/>
              <a:gd name="connsiteX68" fmla="*/ 461122 w 3592824"/>
              <a:gd name="connsiteY68" fmla="*/ 6486433 h 6505980"/>
              <a:gd name="connsiteX69" fmla="*/ 409611 w 3592824"/>
              <a:gd name="connsiteY69" fmla="*/ 6505980 h 6505980"/>
              <a:gd name="connsiteX70" fmla="*/ 397795 w 3592824"/>
              <a:gd name="connsiteY70" fmla="*/ 6478382 h 6505980"/>
              <a:gd name="connsiteX71" fmla="*/ 580228 w 3592824"/>
              <a:gd name="connsiteY71" fmla="*/ 6260780 h 6505980"/>
              <a:gd name="connsiteX72" fmla="*/ 740291 w 3592824"/>
              <a:gd name="connsiteY72" fmla="*/ 6020812 h 6505980"/>
              <a:gd name="connsiteX73" fmla="*/ 876161 w 3592824"/>
              <a:gd name="connsiteY73" fmla="*/ 5764542 h 6505980"/>
              <a:gd name="connsiteX74" fmla="*/ 983460 w 3592824"/>
              <a:gd name="connsiteY74" fmla="*/ 5511282 h 6505980"/>
              <a:gd name="connsiteX75" fmla="*/ 1071980 w 3592824"/>
              <a:gd name="connsiteY75" fmla="*/ 5262934 h 6505980"/>
              <a:gd name="connsiteX76" fmla="*/ 1108340 w 3592824"/>
              <a:gd name="connsiteY76" fmla="*/ 5079541 h 6505980"/>
              <a:gd name="connsiteX77" fmla="*/ 1121344 w 3592824"/>
              <a:gd name="connsiteY77" fmla="*/ 5084649 h 6505980"/>
              <a:gd name="connsiteX78" fmla="*/ 1125291 w 3592824"/>
              <a:gd name="connsiteY78" fmla="*/ 5080701 h 6505980"/>
              <a:gd name="connsiteX79" fmla="*/ 1124442 w 3592824"/>
              <a:gd name="connsiteY79" fmla="*/ 5071961 h 6505980"/>
              <a:gd name="connsiteX80" fmla="*/ 1122157 w 3592824"/>
              <a:gd name="connsiteY80" fmla="*/ 5065724 h 6505980"/>
              <a:gd name="connsiteX81" fmla="*/ 1117049 w 3592824"/>
              <a:gd name="connsiteY81" fmla="*/ 5052716 h 6505980"/>
              <a:gd name="connsiteX82" fmla="*/ 1122811 w 3592824"/>
              <a:gd name="connsiteY82" fmla="*/ 5042696 h 6505980"/>
              <a:gd name="connsiteX83" fmla="*/ 1122495 w 3592824"/>
              <a:gd name="connsiteY83" fmla="*/ 5034485 h 6505980"/>
              <a:gd name="connsiteX84" fmla="*/ 1124158 w 3592824"/>
              <a:gd name="connsiteY84" fmla="*/ 5024300 h 6505980"/>
              <a:gd name="connsiteX85" fmla="*/ 1120205 w 3592824"/>
              <a:gd name="connsiteY85" fmla="*/ 5028252 h 6505980"/>
              <a:gd name="connsiteX86" fmla="*/ 1122495 w 3592824"/>
              <a:gd name="connsiteY86" fmla="*/ 5034485 h 6505980"/>
              <a:gd name="connsiteX87" fmla="*/ 1108340 w 3592824"/>
              <a:gd name="connsiteY87" fmla="*/ 5079541 h 6505980"/>
              <a:gd name="connsiteX88" fmla="*/ 1019535 w 3592824"/>
              <a:gd name="connsiteY88" fmla="*/ 5061794 h 6505980"/>
              <a:gd name="connsiteX89" fmla="*/ 907867 w 3592824"/>
              <a:gd name="connsiteY89" fmla="*/ 5071187 h 6505980"/>
              <a:gd name="connsiteX90" fmla="*/ 788983 w 3592824"/>
              <a:gd name="connsiteY90" fmla="*/ 5093104 h 6505980"/>
              <a:gd name="connsiteX91" fmla="*/ 658043 w 3592824"/>
              <a:gd name="connsiteY91" fmla="*/ 5134555 h 6505980"/>
              <a:gd name="connsiteX92" fmla="*/ 522026 w 3592824"/>
              <a:gd name="connsiteY92" fmla="*/ 5190653 h 6505980"/>
              <a:gd name="connsiteX93" fmla="*/ 384200 w 3592824"/>
              <a:gd name="connsiteY93" fmla="*/ 5252843 h 6505980"/>
              <a:gd name="connsiteX94" fmla="*/ 249344 w 3592824"/>
              <a:gd name="connsiteY94" fmla="*/ 5325897 h 6505980"/>
              <a:gd name="connsiteX95" fmla="*/ 120569 w 3592824"/>
              <a:gd name="connsiteY95" fmla="*/ 5397133 h 6505980"/>
              <a:gd name="connsiteX96" fmla="*/ 0 w 3592824"/>
              <a:gd name="connsiteY96" fmla="*/ 5468693 h 6505980"/>
              <a:gd name="connsiteX97" fmla="*/ 124698 w 3592824"/>
              <a:gd name="connsiteY97" fmla="*/ 5335477 h 6505980"/>
              <a:gd name="connsiteX98" fmla="*/ 246734 w 3592824"/>
              <a:gd name="connsiteY98" fmla="*/ 5221959 h 6505980"/>
              <a:gd name="connsiteX99" fmla="*/ 376856 w 3592824"/>
              <a:gd name="connsiteY99" fmla="*/ 5132327 h 6505980"/>
              <a:gd name="connsiteX100" fmla="*/ 515500 w 3592824"/>
              <a:gd name="connsiteY100" fmla="*/ 5051213 h 6505980"/>
              <a:gd name="connsiteX101" fmla="*/ 659408 w 3592824"/>
              <a:gd name="connsiteY101" fmla="*/ 4987219 h 6505980"/>
              <a:gd name="connsiteX102" fmla="*/ 820898 w 3592824"/>
              <a:gd name="connsiteY102" fmla="*/ 4940794 h 6505980"/>
              <a:gd name="connsiteX103" fmla="*/ 1181074 w 3592824"/>
              <a:gd name="connsiteY103" fmla="*/ 4846988 h 6505980"/>
              <a:gd name="connsiteX104" fmla="*/ 1226539 w 3592824"/>
              <a:gd name="connsiteY104" fmla="*/ 4526635 h 6505980"/>
              <a:gd name="connsiteX105" fmla="*/ 1248314 w 3592824"/>
              <a:gd name="connsiteY105" fmla="*/ 4207589 h 6505980"/>
              <a:gd name="connsiteX106" fmla="*/ 1246367 w 3592824"/>
              <a:gd name="connsiteY106" fmla="*/ 3884569 h 6505980"/>
              <a:gd name="connsiteX107" fmla="*/ 1230789 w 3592824"/>
              <a:gd name="connsiteY107" fmla="*/ 3690675 h 6505980"/>
              <a:gd name="connsiteX108" fmla="*/ 1162613 w 3592824"/>
              <a:gd name="connsiteY108" fmla="*/ 3672408 h 6505980"/>
              <a:gd name="connsiteX109" fmla="*/ 1267627 w 3592824"/>
              <a:gd name="connsiteY109" fmla="*/ 3672408 h 6505980"/>
              <a:gd name="connsiteX110" fmla="*/ 1267627 w 3592824"/>
              <a:gd name="connsiteY110" fmla="*/ 2636174 h 6505980"/>
              <a:gd name="connsiteX111" fmla="*/ 1457972 w 3592824"/>
              <a:gd name="connsiteY111" fmla="*/ 2766635 h 6505980"/>
              <a:gd name="connsiteX112" fmla="*/ 1914541 w 3592824"/>
              <a:gd name="connsiteY112" fmla="*/ 1815401 h 6505980"/>
              <a:gd name="connsiteX113" fmla="*/ 1759871 w 3592824"/>
              <a:gd name="connsiteY113" fmla="*/ 1626771 h 6505980"/>
              <a:gd name="connsiteX114" fmla="*/ 1630255 w 3592824"/>
              <a:gd name="connsiteY114" fmla="*/ 1432944 h 6505980"/>
              <a:gd name="connsiteX115" fmla="*/ 1533657 w 3592824"/>
              <a:gd name="connsiteY115" fmla="*/ 1245834 h 6505980"/>
              <a:gd name="connsiteX116" fmla="*/ 1466898 w 3592824"/>
              <a:gd name="connsiteY116" fmla="*/ 1057506 h 6505980"/>
              <a:gd name="connsiteX117" fmla="*/ 1428386 w 3592824"/>
              <a:gd name="connsiteY117" fmla="*/ 871911 h 6505980"/>
              <a:gd name="connsiteX118" fmla="*/ 1418926 w 3592824"/>
              <a:gd name="connsiteY118" fmla="*/ 698165 h 6505980"/>
              <a:gd name="connsiteX119" fmla="*/ 1438518 w 3592824"/>
              <a:gd name="connsiteY119" fmla="*/ 529931 h 6505980"/>
              <a:gd name="connsiteX120" fmla="*/ 1487966 w 3592824"/>
              <a:gd name="connsiteY120" fmla="*/ 373157 h 6505980"/>
              <a:gd name="connsiteX121" fmla="*/ 1562109 w 3592824"/>
              <a:gd name="connsiteY121" fmla="*/ 234344 h 6505980"/>
              <a:gd name="connsiteX122" fmla="*/ 1590347 w 3592824"/>
              <a:gd name="connsiteY122" fmla="*/ 233909 h 6505980"/>
              <a:gd name="connsiteX123" fmla="*/ 1590423 w 3592824"/>
              <a:gd name="connsiteY123" fmla="*/ 276688 h 6505980"/>
              <a:gd name="connsiteX124" fmla="*/ 1534480 w 3592824"/>
              <a:gd name="connsiteY124" fmla="*/ 357380 h 6505980"/>
              <a:gd name="connsiteX125" fmla="*/ 1506010 w 3592824"/>
              <a:gd name="connsiteY125" fmla="*/ 457037 h 6505980"/>
              <a:gd name="connsiteX126" fmla="*/ 1488317 w 3592824"/>
              <a:gd name="connsiteY126" fmla="*/ 571212 h 6505980"/>
              <a:gd name="connsiteX127" fmla="*/ 1496884 w 3592824"/>
              <a:gd name="connsiteY127" fmla="*/ 693061 h 6505980"/>
              <a:gd name="connsiteX128" fmla="*/ 1522975 w 3592824"/>
              <a:gd name="connsiteY128" fmla="*/ 825308 h 6505980"/>
              <a:gd name="connsiteX129" fmla="*/ 1563776 w 3592824"/>
              <a:gd name="connsiteY129" fmla="*/ 957444 h 6505980"/>
              <a:gd name="connsiteX130" fmla="*/ 1623676 w 3592824"/>
              <a:gd name="connsiteY130" fmla="*/ 1089683 h 6505980"/>
              <a:gd name="connsiteX131" fmla="*/ 1701073 w 3592824"/>
              <a:gd name="connsiteY131" fmla="*/ 1219640 h 6505980"/>
              <a:gd name="connsiteX132" fmla="*/ 1784824 w 3592824"/>
              <a:gd name="connsiteY132" fmla="*/ 1340138 h 6505980"/>
              <a:gd name="connsiteX133" fmla="*/ 1839433 w 3592824"/>
              <a:gd name="connsiteY133" fmla="*/ 1402829 h 6505980"/>
              <a:gd name="connsiteX134" fmla="*/ 1879314 w 3592824"/>
              <a:gd name="connsiteY134" fmla="*/ 1462471 h 6505980"/>
              <a:gd name="connsiteX135" fmla="*/ 1923557 w 3592824"/>
              <a:gd name="connsiteY135" fmla="*/ 1509661 h 6505980"/>
              <a:gd name="connsiteX136" fmla="*/ 1968977 w 3592824"/>
              <a:gd name="connsiteY136" fmla="*/ 1553881 h 6505980"/>
              <a:gd name="connsiteX137" fmla="*/ 2023524 w 3592824"/>
              <a:gd name="connsiteY137" fmla="*/ 1583302 h 6505980"/>
              <a:gd name="connsiteX138" fmla="*/ 2159168 w 3592824"/>
              <a:gd name="connsiteY138" fmla="*/ 1357898 h 6505980"/>
              <a:gd name="connsiteX139" fmla="*/ 2301613 w 3592824"/>
              <a:gd name="connsiteY139" fmla="*/ 1152134 h 6505980"/>
              <a:gd name="connsiteX140" fmla="*/ 2456786 w 3592824"/>
              <a:gd name="connsiteY140" fmla="*/ 946442 h 6505980"/>
              <a:gd name="connsiteX141" fmla="*/ 2627883 w 3592824"/>
              <a:gd name="connsiteY141" fmla="*/ 750343 h 6505980"/>
              <a:gd name="connsiteX142" fmla="*/ 2819251 w 3592824"/>
              <a:gd name="connsiteY142" fmla="*/ 546637 h 6505980"/>
              <a:gd name="connsiteX143" fmla="*/ 3033293 w 3592824"/>
              <a:gd name="connsiteY143" fmla="*/ 338904 h 6505980"/>
              <a:gd name="connsiteX144" fmla="*/ 3075801 w 3592824"/>
              <a:gd name="connsiteY144" fmla="*/ 307656 h 6505980"/>
              <a:gd name="connsiteX145" fmla="*/ 3128615 w 3592824"/>
              <a:gd name="connsiteY145" fmla="*/ 255470 h 6505980"/>
              <a:gd name="connsiteX146" fmla="*/ 3193373 w 3592824"/>
              <a:gd name="connsiteY146" fmla="*/ 206920 h 6505980"/>
              <a:gd name="connsiteX147" fmla="*/ 3255727 w 3592824"/>
              <a:gd name="connsiteY147" fmla="*/ 153199 h 6505980"/>
              <a:gd name="connsiteX148" fmla="*/ 3326038 w 3592824"/>
              <a:gd name="connsiteY148" fmla="*/ 98736 h 6505980"/>
              <a:gd name="connsiteX149" fmla="*/ 3396772 w 3592824"/>
              <a:gd name="connsiteY149" fmla="*/ 57544 h 6505980"/>
              <a:gd name="connsiteX150" fmla="*/ 3465132 w 3592824"/>
              <a:gd name="connsiteY150" fmla="*/ 23864 h 6505980"/>
              <a:gd name="connsiteX151" fmla="*/ 3532718 w 3592824"/>
              <a:gd name="connsiteY151" fmla="*/ 3259 h 6505980"/>
              <a:gd name="connsiteX152" fmla="*/ 3587603 w 3592824"/>
              <a:gd name="connsiteY152" fmla="*/ 0 h 6505980"/>
              <a:gd name="connsiteX0" fmla="*/ 3587603 w 3592824"/>
              <a:gd name="connsiteY0" fmla="*/ 0 h 6505980"/>
              <a:gd name="connsiteX1" fmla="*/ 3592826 w 3592824"/>
              <a:gd name="connsiteY1" fmla="*/ 26762 h 6505980"/>
              <a:gd name="connsiteX2" fmla="*/ 3364346 w 3592824"/>
              <a:gd name="connsiteY2" fmla="*/ 165500 h 6505980"/>
              <a:gd name="connsiteX3" fmla="*/ 3152616 w 3592824"/>
              <a:gd name="connsiteY3" fmla="*/ 329280 h 6505980"/>
              <a:gd name="connsiteX4" fmla="*/ 2960808 w 3592824"/>
              <a:gd name="connsiteY4" fmla="*/ 513375 h 6505980"/>
              <a:gd name="connsiteX5" fmla="*/ 2797650 w 3592824"/>
              <a:gd name="connsiteY5" fmla="*/ 702384 h 6505980"/>
              <a:gd name="connsiteX6" fmla="*/ 2653992 w 3592824"/>
              <a:gd name="connsiteY6" fmla="*/ 892103 h 6505980"/>
              <a:gd name="connsiteX7" fmla="*/ 2576278 w 3592824"/>
              <a:gd name="connsiteY7" fmla="*/ 1039803 h 6505980"/>
              <a:gd name="connsiteX8" fmla="*/ 2564733 w 3592824"/>
              <a:gd name="connsiteY8" fmla="*/ 1032015 h 6505980"/>
              <a:gd name="connsiteX9" fmla="*/ 2559963 w 3592824"/>
              <a:gd name="connsiteY9" fmla="*/ 1034366 h 6505980"/>
              <a:gd name="connsiteX10" fmla="*/ 2558785 w 3592824"/>
              <a:gd name="connsiteY10" fmla="*/ 1042079 h 6505980"/>
              <a:gd name="connsiteX11" fmla="*/ 2559585 w 3592824"/>
              <a:gd name="connsiteY11" fmla="*/ 1048028 h 6505980"/>
              <a:gd name="connsiteX12" fmla="*/ 2561604 w 3592824"/>
              <a:gd name="connsiteY12" fmla="*/ 1060520 h 6505980"/>
              <a:gd name="connsiteX13" fmla="*/ 2553655 w 3592824"/>
              <a:gd name="connsiteY13" fmla="*/ 1067597 h 6505980"/>
              <a:gd name="connsiteX14" fmla="*/ 2552081 w 3592824"/>
              <a:gd name="connsiteY14" fmla="*/ 1074723 h 6505980"/>
              <a:gd name="connsiteX15" fmla="*/ 2548116 w 3592824"/>
              <a:gd name="connsiteY15" fmla="*/ 1083019 h 6505980"/>
              <a:gd name="connsiteX16" fmla="*/ 2552886 w 3592824"/>
              <a:gd name="connsiteY16" fmla="*/ 1080667 h 6505980"/>
              <a:gd name="connsiteX17" fmla="*/ 2552081 w 3592824"/>
              <a:gd name="connsiteY17" fmla="*/ 1074723 h 6505980"/>
              <a:gd name="connsiteX18" fmla="*/ 2576278 w 3592824"/>
              <a:gd name="connsiteY18" fmla="*/ 1039803 h 6505980"/>
              <a:gd name="connsiteX19" fmla="*/ 2559721 w 3592824"/>
              <a:gd name="connsiteY19" fmla="*/ 1224163 h 6505980"/>
              <a:gd name="connsiteX20" fmla="*/ 2451696 w 3592824"/>
              <a:gd name="connsiteY20" fmla="*/ 1220120 h 6505980"/>
              <a:gd name="connsiteX21" fmla="*/ 2333617 w 3592824"/>
              <a:gd name="connsiteY21" fmla="*/ 1482858 h 6505980"/>
              <a:gd name="connsiteX22" fmla="*/ 2239019 w 3592824"/>
              <a:gd name="connsiteY22" fmla="*/ 1750687 h 6505980"/>
              <a:gd name="connsiteX23" fmla="*/ 2166716 w 3592824"/>
              <a:gd name="connsiteY23" fmla="*/ 2028149 h 6505980"/>
              <a:gd name="connsiteX24" fmla="*/ 2138696 w 3592824"/>
              <a:gd name="connsiteY24" fmla="*/ 2191021 h 6505980"/>
              <a:gd name="connsiteX25" fmla="*/ 1708453 w 3592824"/>
              <a:gd name="connsiteY25" fmla="*/ 2932299 h 6505980"/>
              <a:gd name="connsiteX26" fmla="*/ 1722817 w 3592824"/>
              <a:gd name="connsiteY26" fmla="*/ 3822513 h 6505980"/>
              <a:gd name="connsiteX27" fmla="*/ 1536952 w 3592824"/>
              <a:gd name="connsiteY27" fmla="*/ 3772714 h 6505980"/>
              <a:gd name="connsiteX28" fmla="*/ 1541206 w 3592824"/>
              <a:gd name="connsiteY28" fmla="*/ 4042551 h 6505980"/>
              <a:gd name="connsiteX29" fmla="*/ 1736905 w 3592824"/>
              <a:gd name="connsiteY29" fmla="*/ 4202721 h 6505980"/>
              <a:gd name="connsiteX30" fmla="*/ 1910038 w 3592824"/>
              <a:gd name="connsiteY30" fmla="*/ 4375859 h 6505980"/>
              <a:gd name="connsiteX31" fmla="*/ 2049967 w 3592824"/>
              <a:gd name="connsiteY31" fmla="*/ 4551312 h 6505980"/>
              <a:gd name="connsiteX32" fmla="*/ 2161751 w 3592824"/>
              <a:gd name="connsiteY32" fmla="*/ 4736795 h 6505980"/>
              <a:gd name="connsiteX33" fmla="*/ 2245901 w 3592824"/>
              <a:gd name="connsiteY33" fmla="*/ 4927533 h 6505980"/>
              <a:gd name="connsiteX34" fmla="*/ 2299319 w 3592824"/>
              <a:gd name="connsiteY34" fmla="*/ 5113852 h 6505980"/>
              <a:gd name="connsiteX35" fmla="*/ 2323619 w 3592824"/>
              <a:gd name="connsiteY35" fmla="*/ 5302637 h 6505980"/>
              <a:gd name="connsiteX36" fmla="*/ 2316528 w 3592824"/>
              <a:gd name="connsiteY36" fmla="*/ 5487662 h 6505980"/>
              <a:gd name="connsiteX37" fmla="*/ 2281292 w 3592824"/>
              <a:gd name="connsiteY37" fmla="*/ 5660347 h 6505980"/>
              <a:gd name="connsiteX38" fmla="*/ 2254472 w 3592824"/>
              <a:gd name="connsiteY38" fmla="*/ 5669051 h 6505980"/>
              <a:gd name="connsiteX39" fmla="*/ 2243469 w 3592824"/>
              <a:gd name="connsiteY39" fmla="*/ 5622519 h 6505980"/>
              <a:gd name="connsiteX40" fmla="*/ 2276202 w 3592824"/>
              <a:gd name="connsiteY40" fmla="*/ 5518399 h 6505980"/>
              <a:gd name="connsiteX41" fmla="*/ 2277887 w 3592824"/>
              <a:gd name="connsiteY41" fmla="*/ 5401645 h 6505980"/>
              <a:gd name="connsiteX42" fmla="*/ 2265586 w 3592824"/>
              <a:gd name="connsiteY42" fmla="*/ 5272239 h 6505980"/>
              <a:gd name="connsiteX43" fmla="*/ 2226278 w 3592824"/>
              <a:gd name="connsiteY43" fmla="*/ 5142134 h 6505980"/>
              <a:gd name="connsiteX44" fmla="*/ 2167610 w 3592824"/>
              <a:gd name="connsiteY44" fmla="*/ 5005824 h 6505980"/>
              <a:gd name="connsiteX45" fmla="*/ 2094934 w 3592824"/>
              <a:gd name="connsiteY45" fmla="*/ 4873928 h 6505980"/>
              <a:gd name="connsiteX46" fmla="*/ 2004022 w 3592824"/>
              <a:gd name="connsiteY46" fmla="*/ 4747491 h 6505980"/>
              <a:gd name="connsiteX47" fmla="*/ 1897003 w 3592824"/>
              <a:gd name="connsiteY47" fmla="*/ 4628630 h 6505980"/>
              <a:gd name="connsiteX48" fmla="*/ 1786353 w 3592824"/>
              <a:gd name="connsiteY48" fmla="*/ 4521927 h 6505980"/>
              <a:gd name="connsiteX49" fmla="*/ 1718256 w 3592824"/>
              <a:gd name="connsiteY49" fmla="*/ 4469625 h 6505980"/>
              <a:gd name="connsiteX50" fmla="*/ 1664984 w 3592824"/>
              <a:gd name="connsiteY50" fmla="*/ 4416354 h 6505980"/>
              <a:gd name="connsiteX51" fmla="*/ 1610735 w 3592824"/>
              <a:gd name="connsiteY51" fmla="*/ 4377899 h 6505980"/>
              <a:gd name="connsiteX52" fmla="*/ 1556121 w 3592824"/>
              <a:gd name="connsiteY52" fmla="*/ 4343019 h 6505980"/>
              <a:gd name="connsiteX53" fmla="*/ 1496586 w 3592824"/>
              <a:gd name="connsiteY53" fmla="*/ 4326909 h 6505980"/>
              <a:gd name="connsiteX54" fmla="*/ 1424825 w 3592824"/>
              <a:gd name="connsiteY54" fmla="*/ 4611755 h 6505980"/>
              <a:gd name="connsiteX55" fmla="*/ 1341569 w 3592824"/>
              <a:gd name="connsiteY55" fmla="*/ 4877209 h 6505980"/>
              <a:gd name="connsiteX56" fmla="*/ 1246153 w 3592824"/>
              <a:gd name="connsiteY56" fmla="*/ 5146295 h 6505980"/>
              <a:gd name="connsiteX57" fmla="*/ 1133098 w 3592824"/>
              <a:gd name="connsiteY57" fmla="*/ 5409585 h 6505980"/>
              <a:gd name="connsiteX58" fmla="*/ 1002651 w 3592824"/>
              <a:gd name="connsiteY58" fmla="*/ 5687069 h 6505980"/>
              <a:gd name="connsiteX59" fmla="*/ 851621 w 3592824"/>
              <a:gd name="connsiteY59" fmla="*/ 5975542 h 6505980"/>
              <a:gd name="connsiteX60" fmla="*/ 819067 w 3592824"/>
              <a:gd name="connsiteY60" fmla="*/ 6021945 h 6505980"/>
              <a:gd name="connsiteX61" fmla="*/ 782039 w 3592824"/>
              <a:gd name="connsiteY61" fmla="*/ 6094137 h 6505980"/>
              <a:gd name="connsiteX62" fmla="*/ 732689 w 3592824"/>
              <a:gd name="connsiteY62" fmla="*/ 6165853 h 6505980"/>
              <a:gd name="connsiteX63" fmla="*/ 686953 w 3592824"/>
              <a:gd name="connsiteY63" fmla="*/ 6242495 h 6505980"/>
              <a:gd name="connsiteX64" fmla="*/ 633819 w 3592824"/>
              <a:gd name="connsiteY64" fmla="*/ 6322262 h 6505980"/>
              <a:gd name="connsiteX65" fmla="*/ 576894 w 3592824"/>
              <a:gd name="connsiteY65" fmla="*/ 6387714 h 6505980"/>
              <a:gd name="connsiteX66" fmla="*/ 520310 w 3592824"/>
              <a:gd name="connsiteY66" fmla="*/ 6444298 h 6505980"/>
              <a:gd name="connsiteX67" fmla="*/ 461122 w 3592824"/>
              <a:gd name="connsiteY67" fmla="*/ 6486433 h 6505980"/>
              <a:gd name="connsiteX68" fmla="*/ 409611 w 3592824"/>
              <a:gd name="connsiteY68" fmla="*/ 6505980 h 6505980"/>
              <a:gd name="connsiteX69" fmla="*/ 397795 w 3592824"/>
              <a:gd name="connsiteY69" fmla="*/ 6478382 h 6505980"/>
              <a:gd name="connsiteX70" fmla="*/ 580228 w 3592824"/>
              <a:gd name="connsiteY70" fmla="*/ 6260780 h 6505980"/>
              <a:gd name="connsiteX71" fmla="*/ 740291 w 3592824"/>
              <a:gd name="connsiteY71" fmla="*/ 6020812 h 6505980"/>
              <a:gd name="connsiteX72" fmla="*/ 876161 w 3592824"/>
              <a:gd name="connsiteY72" fmla="*/ 5764542 h 6505980"/>
              <a:gd name="connsiteX73" fmla="*/ 983460 w 3592824"/>
              <a:gd name="connsiteY73" fmla="*/ 5511282 h 6505980"/>
              <a:gd name="connsiteX74" fmla="*/ 1071980 w 3592824"/>
              <a:gd name="connsiteY74" fmla="*/ 5262934 h 6505980"/>
              <a:gd name="connsiteX75" fmla="*/ 1108340 w 3592824"/>
              <a:gd name="connsiteY75" fmla="*/ 5079541 h 6505980"/>
              <a:gd name="connsiteX76" fmla="*/ 1121344 w 3592824"/>
              <a:gd name="connsiteY76" fmla="*/ 5084649 h 6505980"/>
              <a:gd name="connsiteX77" fmla="*/ 1125291 w 3592824"/>
              <a:gd name="connsiteY77" fmla="*/ 5080701 h 6505980"/>
              <a:gd name="connsiteX78" fmla="*/ 1124442 w 3592824"/>
              <a:gd name="connsiteY78" fmla="*/ 5071961 h 6505980"/>
              <a:gd name="connsiteX79" fmla="*/ 1122157 w 3592824"/>
              <a:gd name="connsiteY79" fmla="*/ 5065724 h 6505980"/>
              <a:gd name="connsiteX80" fmla="*/ 1117049 w 3592824"/>
              <a:gd name="connsiteY80" fmla="*/ 5052716 h 6505980"/>
              <a:gd name="connsiteX81" fmla="*/ 1122811 w 3592824"/>
              <a:gd name="connsiteY81" fmla="*/ 5042696 h 6505980"/>
              <a:gd name="connsiteX82" fmla="*/ 1122495 w 3592824"/>
              <a:gd name="connsiteY82" fmla="*/ 5034485 h 6505980"/>
              <a:gd name="connsiteX83" fmla="*/ 1124158 w 3592824"/>
              <a:gd name="connsiteY83" fmla="*/ 5024300 h 6505980"/>
              <a:gd name="connsiteX84" fmla="*/ 1120205 w 3592824"/>
              <a:gd name="connsiteY84" fmla="*/ 5028252 h 6505980"/>
              <a:gd name="connsiteX85" fmla="*/ 1122495 w 3592824"/>
              <a:gd name="connsiteY85" fmla="*/ 5034485 h 6505980"/>
              <a:gd name="connsiteX86" fmla="*/ 1108340 w 3592824"/>
              <a:gd name="connsiteY86" fmla="*/ 5079541 h 6505980"/>
              <a:gd name="connsiteX87" fmla="*/ 1019535 w 3592824"/>
              <a:gd name="connsiteY87" fmla="*/ 5061794 h 6505980"/>
              <a:gd name="connsiteX88" fmla="*/ 907867 w 3592824"/>
              <a:gd name="connsiteY88" fmla="*/ 5071187 h 6505980"/>
              <a:gd name="connsiteX89" fmla="*/ 788983 w 3592824"/>
              <a:gd name="connsiteY89" fmla="*/ 5093104 h 6505980"/>
              <a:gd name="connsiteX90" fmla="*/ 658043 w 3592824"/>
              <a:gd name="connsiteY90" fmla="*/ 5134555 h 6505980"/>
              <a:gd name="connsiteX91" fmla="*/ 522026 w 3592824"/>
              <a:gd name="connsiteY91" fmla="*/ 5190653 h 6505980"/>
              <a:gd name="connsiteX92" fmla="*/ 384200 w 3592824"/>
              <a:gd name="connsiteY92" fmla="*/ 5252843 h 6505980"/>
              <a:gd name="connsiteX93" fmla="*/ 249344 w 3592824"/>
              <a:gd name="connsiteY93" fmla="*/ 5325897 h 6505980"/>
              <a:gd name="connsiteX94" fmla="*/ 120569 w 3592824"/>
              <a:gd name="connsiteY94" fmla="*/ 5397133 h 6505980"/>
              <a:gd name="connsiteX95" fmla="*/ 0 w 3592824"/>
              <a:gd name="connsiteY95" fmla="*/ 5468693 h 6505980"/>
              <a:gd name="connsiteX96" fmla="*/ 124698 w 3592824"/>
              <a:gd name="connsiteY96" fmla="*/ 5335477 h 6505980"/>
              <a:gd name="connsiteX97" fmla="*/ 246734 w 3592824"/>
              <a:gd name="connsiteY97" fmla="*/ 5221959 h 6505980"/>
              <a:gd name="connsiteX98" fmla="*/ 376856 w 3592824"/>
              <a:gd name="connsiteY98" fmla="*/ 5132327 h 6505980"/>
              <a:gd name="connsiteX99" fmla="*/ 515500 w 3592824"/>
              <a:gd name="connsiteY99" fmla="*/ 5051213 h 6505980"/>
              <a:gd name="connsiteX100" fmla="*/ 659408 w 3592824"/>
              <a:gd name="connsiteY100" fmla="*/ 4987219 h 6505980"/>
              <a:gd name="connsiteX101" fmla="*/ 820898 w 3592824"/>
              <a:gd name="connsiteY101" fmla="*/ 4940794 h 6505980"/>
              <a:gd name="connsiteX102" fmla="*/ 1181074 w 3592824"/>
              <a:gd name="connsiteY102" fmla="*/ 4846988 h 6505980"/>
              <a:gd name="connsiteX103" fmla="*/ 1226539 w 3592824"/>
              <a:gd name="connsiteY103" fmla="*/ 4526635 h 6505980"/>
              <a:gd name="connsiteX104" fmla="*/ 1248314 w 3592824"/>
              <a:gd name="connsiteY104" fmla="*/ 4207589 h 6505980"/>
              <a:gd name="connsiteX105" fmla="*/ 1246367 w 3592824"/>
              <a:gd name="connsiteY105" fmla="*/ 3884569 h 6505980"/>
              <a:gd name="connsiteX106" fmla="*/ 1230789 w 3592824"/>
              <a:gd name="connsiteY106" fmla="*/ 3690675 h 6505980"/>
              <a:gd name="connsiteX107" fmla="*/ 1162613 w 3592824"/>
              <a:gd name="connsiteY107" fmla="*/ 3672408 h 6505980"/>
              <a:gd name="connsiteX108" fmla="*/ 1267627 w 3592824"/>
              <a:gd name="connsiteY108" fmla="*/ 3672408 h 6505980"/>
              <a:gd name="connsiteX109" fmla="*/ 1267627 w 3592824"/>
              <a:gd name="connsiteY109" fmla="*/ 2636174 h 6505980"/>
              <a:gd name="connsiteX110" fmla="*/ 1457972 w 3592824"/>
              <a:gd name="connsiteY110" fmla="*/ 2766635 h 6505980"/>
              <a:gd name="connsiteX111" fmla="*/ 1914541 w 3592824"/>
              <a:gd name="connsiteY111" fmla="*/ 1815401 h 6505980"/>
              <a:gd name="connsiteX112" fmla="*/ 1759871 w 3592824"/>
              <a:gd name="connsiteY112" fmla="*/ 1626771 h 6505980"/>
              <a:gd name="connsiteX113" fmla="*/ 1630255 w 3592824"/>
              <a:gd name="connsiteY113" fmla="*/ 1432944 h 6505980"/>
              <a:gd name="connsiteX114" fmla="*/ 1533657 w 3592824"/>
              <a:gd name="connsiteY114" fmla="*/ 1245834 h 6505980"/>
              <a:gd name="connsiteX115" fmla="*/ 1466898 w 3592824"/>
              <a:gd name="connsiteY115" fmla="*/ 1057506 h 6505980"/>
              <a:gd name="connsiteX116" fmla="*/ 1428386 w 3592824"/>
              <a:gd name="connsiteY116" fmla="*/ 871911 h 6505980"/>
              <a:gd name="connsiteX117" fmla="*/ 1418926 w 3592824"/>
              <a:gd name="connsiteY117" fmla="*/ 698165 h 6505980"/>
              <a:gd name="connsiteX118" fmla="*/ 1438518 w 3592824"/>
              <a:gd name="connsiteY118" fmla="*/ 529931 h 6505980"/>
              <a:gd name="connsiteX119" fmla="*/ 1487966 w 3592824"/>
              <a:gd name="connsiteY119" fmla="*/ 373157 h 6505980"/>
              <a:gd name="connsiteX120" fmla="*/ 1562109 w 3592824"/>
              <a:gd name="connsiteY120" fmla="*/ 234344 h 6505980"/>
              <a:gd name="connsiteX121" fmla="*/ 1590347 w 3592824"/>
              <a:gd name="connsiteY121" fmla="*/ 233909 h 6505980"/>
              <a:gd name="connsiteX122" fmla="*/ 1590423 w 3592824"/>
              <a:gd name="connsiteY122" fmla="*/ 276688 h 6505980"/>
              <a:gd name="connsiteX123" fmla="*/ 1534480 w 3592824"/>
              <a:gd name="connsiteY123" fmla="*/ 357380 h 6505980"/>
              <a:gd name="connsiteX124" fmla="*/ 1506010 w 3592824"/>
              <a:gd name="connsiteY124" fmla="*/ 457037 h 6505980"/>
              <a:gd name="connsiteX125" fmla="*/ 1488317 w 3592824"/>
              <a:gd name="connsiteY125" fmla="*/ 571212 h 6505980"/>
              <a:gd name="connsiteX126" fmla="*/ 1496884 w 3592824"/>
              <a:gd name="connsiteY126" fmla="*/ 693061 h 6505980"/>
              <a:gd name="connsiteX127" fmla="*/ 1522975 w 3592824"/>
              <a:gd name="connsiteY127" fmla="*/ 825308 h 6505980"/>
              <a:gd name="connsiteX128" fmla="*/ 1563776 w 3592824"/>
              <a:gd name="connsiteY128" fmla="*/ 957444 h 6505980"/>
              <a:gd name="connsiteX129" fmla="*/ 1623676 w 3592824"/>
              <a:gd name="connsiteY129" fmla="*/ 1089683 h 6505980"/>
              <a:gd name="connsiteX130" fmla="*/ 1701073 w 3592824"/>
              <a:gd name="connsiteY130" fmla="*/ 1219640 h 6505980"/>
              <a:gd name="connsiteX131" fmla="*/ 1784824 w 3592824"/>
              <a:gd name="connsiteY131" fmla="*/ 1340138 h 6505980"/>
              <a:gd name="connsiteX132" fmla="*/ 1839433 w 3592824"/>
              <a:gd name="connsiteY132" fmla="*/ 1402829 h 6505980"/>
              <a:gd name="connsiteX133" fmla="*/ 1879314 w 3592824"/>
              <a:gd name="connsiteY133" fmla="*/ 1462471 h 6505980"/>
              <a:gd name="connsiteX134" fmla="*/ 1923557 w 3592824"/>
              <a:gd name="connsiteY134" fmla="*/ 1509661 h 6505980"/>
              <a:gd name="connsiteX135" fmla="*/ 1968977 w 3592824"/>
              <a:gd name="connsiteY135" fmla="*/ 1553881 h 6505980"/>
              <a:gd name="connsiteX136" fmla="*/ 2023524 w 3592824"/>
              <a:gd name="connsiteY136" fmla="*/ 1583302 h 6505980"/>
              <a:gd name="connsiteX137" fmla="*/ 2159168 w 3592824"/>
              <a:gd name="connsiteY137" fmla="*/ 1357898 h 6505980"/>
              <a:gd name="connsiteX138" fmla="*/ 2301613 w 3592824"/>
              <a:gd name="connsiteY138" fmla="*/ 1152134 h 6505980"/>
              <a:gd name="connsiteX139" fmla="*/ 2456786 w 3592824"/>
              <a:gd name="connsiteY139" fmla="*/ 946442 h 6505980"/>
              <a:gd name="connsiteX140" fmla="*/ 2627883 w 3592824"/>
              <a:gd name="connsiteY140" fmla="*/ 750343 h 6505980"/>
              <a:gd name="connsiteX141" fmla="*/ 2819251 w 3592824"/>
              <a:gd name="connsiteY141" fmla="*/ 546637 h 6505980"/>
              <a:gd name="connsiteX142" fmla="*/ 3033293 w 3592824"/>
              <a:gd name="connsiteY142" fmla="*/ 338904 h 6505980"/>
              <a:gd name="connsiteX143" fmla="*/ 3075801 w 3592824"/>
              <a:gd name="connsiteY143" fmla="*/ 307656 h 6505980"/>
              <a:gd name="connsiteX144" fmla="*/ 3128615 w 3592824"/>
              <a:gd name="connsiteY144" fmla="*/ 255470 h 6505980"/>
              <a:gd name="connsiteX145" fmla="*/ 3193373 w 3592824"/>
              <a:gd name="connsiteY145" fmla="*/ 206920 h 6505980"/>
              <a:gd name="connsiteX146" fmla="*/ 3255727 w 3592824"/>
              <a:gd name="connsiteY146" fmla="*/ 153199 h 6505980"/>
              <a:gd name="connsiteX147" fmla="*/ 3326038 w 3592824"/>
              <a:gd name="connsiteY147" fmla="*/ 98736 h 6505980"/>
              <a:gd name="connsiteX148" fmla="*/ 3396772 w 3592824"/>
              <a:gd name="connsiteY148" fmla="*/ 57544 h 6505980"/>
              <a:gd name="connsiteX149" fmla="*/ 3465132 w 3592824"/>
              <a:gd name="connsiteY149" fmla="*/ 23864 h 6505980"/>
              <a:gd name="connsiteX150" fmla="*/ 3532718 w 3592824"/>
              <a:gd name="connsiteY150" fmla="*/ 3259 h 6505980"/>
              <a:gd name="connsiteX151" fmla="*/ 3587603 w 3592824"/>
              <a:gd name="connsiteY151" fmla="*/ 0 h 6505980"/>
              <a:gd name="connsiteX0" fmla="*/ 3587603 w 3592824"/>
              <a:gd name="connsiteY0" fmla="*/ 0 h 6505980"/>
              <a:gd name="connsiteX1" fmla="*/ 3592826 w 3592824"/>
              <a:gd name="connsiteY1" fmla="*/ 26762 h 6505980"/>
              <a:gd name="connsiteX2" fmla="*/ 3364346 w 3592824"/>
              <a:gd name="connsiteY2" fmla="*/ 165500 h 6505980"/>
              <a:gd name="connsiteX3" fmla="*/ 3152616 w 3592824"/>
              <a:gd name="connsiteY3" fmla="*/ 329280 h 6505980"/>
              <a:gd name="connsiteX4" fmla="*/ 2960808 w 3592824"/>
              <a:gd name="connsiteY4" fmla="*/ 513375 h 6505980"/>
              <a:gd name="connsiteX5" fmla="*/ 2797650 w 3592824"/>
              <a:gd name="connsiteY5" fmla="*/ 702384 h 6505980"/>
              <a:gd name="connsiteX6" fmla="*/ 2653992 w 3592824"/>
              <a:gd name="connsiteY6" fmla="*/ 892103 h 6505980"/>
              <a:gd name="connsiteX7" fmla="*/ 2576278 w 3592824"/>
              <a:gd name="connsiteY7" fmla="*/ 1039803 h 6505980"/>
              <a:gd name="connsiteX8" fmla="*/ 2564733 w 3592824"/>
              <a:gd name="connsiteY8" fmla="*/ 1032015 h 6505980"/>
              <a:gd name="connsiteX9" fmla="*/ 2559963 w 3592824"/>
              <a:gd name="connsiteY9" fmla="*/ 1034366 h 6505980"/>
              <a:gd name="connsiteX10" fmla="*/ 2558785 w 3592824"/>
              <a:gd name="connsiteY10" fmla="*/ 1042079 h 6505980"/>
              <a:gd name="connsiteX11" fmla="*/ 2559585 w 3592824"/>
              <a:gd name="connsiteY11" fmla="*/ 1048028 h 6505980"/>
              <a:gd name="connsiteX12" fmla="*/ 2561604 w 3592824"/>
              <a:gd name="connsiteY12" fmla="*/ 1060520 h 6505980"/>
              <a:gd name="connsiteX13" fmla="*/ 2553655 w 3592824"/>
              <a:gd name="connsiteY13" fmla="*/ 1067597 h 6505980"/>
              <a:gd name="connsiteX14" fmla="*/ 2552081 w 3592824"/>
              <a:gd name="connsiteY14" fmla="*/ 1074723 h 6505980"/>
              <a:gd name="connsiteX15" fmla="*/ 2548116 w 3592824"/>
              <a:gd name="connsiteY15" fmla="*/ 1083019 h 6505980"/>
              <a:gd name="connsiteX16" fmla="*/ 2552886 w 3592824"/>
              <a:gd name="connsiteY16" fmla="*/ 1080667 h 6505980"/>
              <a:gd name="connsiteX17" fmla="*/ 2552081 w 3592824"/>
              <a:gd name="connsiteY17" fmla="*/ 1074723 h 6505980"/>
              <a:gd name="connsiteX18" fmla="*/ 2576278 w 3592824"/>
              <a:gd name="connsiteY18" fmla="*/ 1039803 h 6505980"/>
              <a:gd name="connsiteX19" fmla="*/ 2451696 w 3592824"/>
              <a:gd name="connsiteY19" fmla="*/ 1220120 h 6505980"/>
              <a:gd name="connsiteX20" fmla="*/ 2333617 w 3592824"/>
              <a:gd name="connsiteY20" fmla="*/ 1482858 h 6505980"/>
              <a:gd name="connsiteX21" fmla="*/ 2239019 w 3592824"/>
              <a:gd name="connsiteY21" fmla="*/ 1750687 h 6505980"/>
              <a:gd name="connsiteX22" fmla="*/ 2166716 w 3592824"/>
              <a:gd name="connsiteY22" fmla="*/ 2028149 h 6505980"/>
              <a:gd name="connsiteX23" fmla="*/ 2138696 w 3592824"/>
              <a:gd name="connsiteY23" fmla="*/ 2191021 h 6505980"/>
              <a:gd name="connsiteX24" fmla="*/ 1708453 w 3592824"/>
              <a:gd name="connsiteY24" fmla="*/ 2932299 h 6505980"/>
              <a:gd name="connsiteX25" fmla="*/ 1722817 w 3592824"/>
              <a:gd name="connsiteY25" fmla="*/ 3822513 h 6505980"/>
              <a:gd name="connsiteX26" fmla="*/ 1536952 w 3592824"/>
              <a:gd name="connsiteY26" fmla="*/ 3772714 h 6505980"/>
              <a:gd name="connsiteX27" fmla="*/ 1541206 w 3592824"/>
              <a:gd name="connsiteY27" fmla="*/ 4042551 h 6505980"/>
              <a:gd name="connsiteX28" fmla="*/ 1736905 w 3592824"/>
              <a:gd name="connsiteY28" fmla="*/ 4202721 h 6505980"/>
              <a:gd name="connsiteX29" fmla="*/ 1910038 w 3592824"/>
              <a:gd name="connsiteY29" fmla="*/ 4375859 h 6505980"/>
              <a:gd name="connsiteX30" fmla="*/ 2049967 w 3592824"/>
              <a:gd name="connsiteY30" fmla="*/ 4551312 h 6505980"/>
              <a:gd name="connsiteX31" fmla="*/ 2161751 w 3592824"/>
              <a:gd name="connsiteY31" fmla="*/ 4736795 h 6505980"/>
              <a:gd name="connsiteX32" fmla="*/ 2245901 w 3592824"/>
              <a:gd name="connsiteY32" fmla="*/ 4927533 h 6505980"/>
              <a:gd name="connsiteX33" fmla="*/ 2299319 w 3592824"/>
              <a:gd name="connsiteY33" fmla="*/ 5113852 h 6505980"/>
              <a:gd name="connsiteX34" fmla="*/ 2323619 w 3592824"/>
              <a:gd name="connsiteY34" fmla="*/ 5302637 h 6505980"/>
              <a:gd name="connsiteX35" fmla="*/ 2316528 w 3592824"/>
              <a:gd name="connsiteY35" fmla="*/ 5487662 h 6505980"/>
              <a:gd name="connsiteX36" fmla="*/ 2281292 w 3592824"/>
              <a:gd name="connsiteY36" fmla="*/ 5660347 h 6505980"/>
              <a:gd name="connsiteX37" fmla="*/ 2254472 w 3592824"/>
              <a:gd name="connsiteY37" fmla="*/ 5669051 h 6505980"/>
              <a:gd name="connsiteX38" fmla="*/ 2243469 w 3592824"/>
              <a:gd name="connsiteY38" fmla="*/ 5622519 h 6505980"/>
              <a:gd name="connsiteX39" fmla="*/ 2276202 w 3592824"/>
              <a:gd name="connsiteY39" fmla="*/ 5518399 h 6505980"/>
              <a:gd name="connsiteX40" fmla="*/ 2277887 w 3592824"/>
              <a:gd name="connsiteY40" fmla="*/ 5401645 h 6505980"/>
              <a:gd name="connsiteX41" fmla="*/ 2265586 w 3592824"/>
              <a:gd name="connsiteY41" fmla="*/ 5272239 h 6505980"/>
              <a:gd name="connsiteX42" fmla="*/ 2226278 w 3592824"/>
              <a:gd name="connsiteY42" fmla="*/ 5142134 h 6505980"/>
              <a:gd name="connsiteX43" fmla="*/ 2167610 w 3592824"/>
              <a:gd name="connsiteY43" fmla="*/ 5005824 h 6505980"/>
              <a:gd name="connsiteX44" fmla="*/ 2094934 w 3592824"/>
              <a:gd name="connsiteY44" fmla="*/ 4873928 h 6505980"/>
              <a:gd name="connsiteX45" fmla="*/ 2004022 w 3592824"/>
              <a:gd name="connsiteY45" fmla="*/ 4747491 h 6505980"/>
              <a:gd name="connsiteX46" fmla="*/ 1897003 w 3592824"/>
              <a:gd name="connsiteY46" fmla="*/ 4628630 h 6505980"/>
              <a:gd name="connsiteX47" fmla="*/ 1786353 w 3592824"/>
              <a:gd name="connsiteY47" fmla="*/ 4521927 h 6505980"/>
              <a:gd name="connsiteX48" fmla="*/ 1718256 w 3592824"/>
              <a:gd name="connsiteY48" fmla="*/ 4469625 h 6505980"/>
              <a:gd name="connsiteX49" fmla="*/ 1664984 w 3592824"/>
              <a:gd name="connsiteY49" fmla="*/ 4416354 h 6505980"/>
              <a:gd name="connsiteX50" fmla="*/ 1610735 w 3592824"/>
              <a:gd name="connsiteY50" fmla="*/ 4377899 h 6505980"/>
              <a:gd name="connsiteX51" fmla="*/ 1556121 w 3592824"/>
              <a:gd name="connsiteY51" fmla="*/ 4343019 h 6505980"/>
              <a:gd name="connsiteX52" fmla="*/ 1496586 w 3592824"/>
              <a:gd name="connsiteY52" fmla="*/ 4326909 h 6505980"/>
              <a:gd name="connsiteX53" fmla="*/ 1424825 w 3592824"/>
              <a:gd name="connsiteY53" fmla="*/ 4611755 h 6505980"/>
              <a:gd name="connsiteX54" fmla="*/ 1341569 w 3592824"/>
              <a:gd name="connsiteY54" fmla="*/ 4877209 h 6505980"/>
              <a:gd name="connsiteX55" fmla="*/ 1246153 w 3592824"/>
              <a:gd name="connsiteY55" fmla="*/ 5146295 h 6505980"/>
              <a:gd name="connsiteX56" fmla="*/ 1133098 w 3592824"/>
              <a:gd name="connsiteY56" fmla="*/ 5409585 h 6505980"/>
              <a:gd name="connsiteX57" fmla="*/ 1002651 w 3592824"/>
              <a:gd name="connsiteY57" fmla="*/ 5687069 h 6505980"/>
              <a:gd name="connsiteX58" fmla="*/ 851621 w 3592824"/>
              <a:gd name="connsiteY58" fmla="*/ 5975542 h 6505980"/>
              <a:gd name="connsiteX59" fmla="*/ 819067 w 3592824"/>
              <a:gd name="connsiteY59" fmla="*/ 6021945 h 6505980"/>
              <a:gd name="connsiteX60" fmla="*/ 782039 w 3592824"/>
              <a:gd name="connsiteY60" fmla="*/ 6094137 h 6505980"/>
              <a:gd name="connsiteX61" fmla="*/ 732689 w 3592824"/>
              <a:gd name="connsiteY61" fmla="*/ 6165853 h 6505980"/>
              <a:gd name="connsiteX62" fmla="*/ 686953 w 3592824"/>
              <a:gd name="connsiteY62" fmla="*/ 6242495 h 6505980"/>
              <a:gd name="connsiteX63" fmla="*/ 633819 w 3592824"/>
              <a:gd name="connsiteY63" fmla="*/ 6322262 h 6505980"/>
              <a:gd name="connsiteX64" fmla="*/ 576894 w 3592824"/>
              <a:gd name="connsiteY64" fmla="*/ 6387714 h 6505980"/>
              <a:gd name="connsiteX65" fmla="*/ 520310 w 3592824"/>
              <a:gd name="connsiteY65" fmla="*/ 6444298 h 6505980"/>
              <a:gd name="connsiteX66" fmla="*/ 461122 w 3592824"/>
              <a:gd name="connsiteY66" fmla="*/ 6486433 h 6505980"/>
              <a:gd name="connsiteX67" fmla="*/ 409611 w 3592824"/>
              <a:gd name="connsiteY67" fmla="*/ 6505980 h 6505980"/>
              <a:gd name="connsiteX68" fmla="*/ 397795 w 3592824"/>
              <a:gd name="connsiteY68" fmla="*/ 6478382 h 6505980"/>
              <a:gd name="connsiteX69" fmla="*/ 580228 w 3592824"/>
              <a:gd name="connsiteY69" fmla="*/ 6260780 h 6505980"/>
              <a:gd name="connsiteX70" fmla="*/ 740291 w 3592824"/>
              <a:gd name="connsiteY70" fmla="*/ 6020812 h 6505980"/>
              <a:gd name="connsiteX71" fmla="*/ 876161 w 3592824"/>
              <a:gd name="connsiteY71" fmla="*/ 5764542 h 6505980"/>
              <a:gd name="connsiteX72" fmla="*/ 983460 w 3592824"/>
              <a:gd name="connsiteY72" fmla="*/ 5511282 h 6505980"/>
              <a:gd name="connsiteX73" fmla="*/ 1071980 w 3592824"/>
              <a:gd name="connsiteY73" fmla="*/ 5262934 h 6505980"/>
              <a:gd name="connsiteX74" fmla="*/ 1108340 w 3592824"/>
              <a:gd name="connsiteY74" fmla="*/ 5079541 h 6505980"/>
              <a:gd name="connsiteX75" fmla="*/ 1121344 w 3592824"/>
              <a:gd name="connsiteY75" fmla="*/ 5084649 h 6505980"/>
              <a:gd name="connsiteX76" fmla="*/ 1125291 w 3592824"/>
              <a:gd name="connsiteY76" fmla="*/ 5080701 h 6505980"/>
              <a:gd name="connsiteX77" fmla="*/ 1124442 w 3592824"/>
              <a:gd name="connsiteY77" fmla="*/ 5071961 h 6505980"/>
              <a:gd name="connsiteX78" fmla="*/ 1122157 w 3592824"/>
              <a:gd name="connsiteY78" fmla="*/ 5065724 h 6505980"/>
              <a:gd name="connsiteX79" fmla="*/ 1117049 w 3592824"/>
              <a:gd name="connsiteY79" fmla="*/ 5052716 h 6505980"/>
              <a:gd name="connsiteX80" fmla="*/ 1122811 w 3592824"/>
              <a:gd name="connsiteY80" fmla="*/ 5042696 h 6505980"/>
              <a:gd name="connsiteX81" fmla="*/ 1122495 w 3592824"/>
              <a:gd name="connsiteY81" fmla="*/ 5034485 h 6505980"/>
              <a:gd name="connsiteX82" fmla="*/ 1124158 w 3592824"/>
              <a:gd name="connsiteY82" fmla="*/ 5024300 h 6505980"/>
              <a:gd name="connsiteX83" fmla="*/ 1120205 w 3592824"/>
              <a:gd name="connsiteY83" fmla="*/ 5028252 h 6505980"/>
              <a:gd name="connsiteX84" fmla="*/ 1122495 w 3592824"/>
              <a:gd name="connsiteY84" fmla="*/ 5034485 h 6505980"/>
              <a:gd name="connsiteX85" fmla="*/ 1108340 w 3592824"/>
              <a:gd name="connsiteY85" fmla="*/ 5079541 h 6505980"/>
              <a:gd name="connsiteX86" fmla="*/ 1019535 w 3592824"/>
              <a:gd name="connsiteY86" fmla="*/ 5061794 h 6505980"/>
              <a:gd name="connsiteX87" fmla="*/ 907867 w 3592824"/>
              <a:gd name="connsiteY87" fmla="*/ 5071187 h 6505980"/>
              <a:gd name="connsiteX88" fmla="*/ 788983 w 3592824"/>
              <a:gd name="connsiteY88" fmla="*/ 5093104 h 6505980"/>
              <a:gd name="connsiteX89" fmla="*/ 658043 w 3592824"/>
              <a:gd name="connsiteY89" fmla="*/ 5134555 h 6505980"/>
              <a:gd name="connsiteX90" fmla="*/ 522026 w 3592824"/>
              <a:gd name="connsiteY90" fmla="*/ 5190653 h 6505980"/>
              <a:gd name="connsiteX91" fmla="*/ 384200 w 3592824"/>
              <a:gd name="connsiteY91" fmla="*/ 5252843 h 6505980"/>
              <a:gd name="connsiteX92" fmla="*/ 249344 w 3592824"/>
              <a:gd name="connsiteY92" fmla="*/ 5325897 h 6505980"/>
              <a:gd name="connsiteX93" fmla="*/ 120569 w 3592824"/>
              <a:gd name="connsiteY93" fmla="*/ 5397133 h 6505980"/>
              <a:gd name="connsiteX94" fmla="*/ 0 w 3592824"/>
              <a:gd name="connsiteY94" fmla="*/ 5468693 h 6505980"/>
              <a:gd name="connsiteX95" fmla="*/ 124698 w 3592824"/>
              <a:gd name="connsiteY95" fmla="*/ 5335477 h 6505980"/>
              <a:gd name="connsiteX96" fmla="*/ 246734 w 3592824"/>
              <a:gd name="connsiteY96" fmla="*/ 5221959 h 6505980"/>
              <a:gd name="connsiteX97" fmla="*/ 376856 w 3592824"/>
              <a:gd name="connsiteY97" fmla="*/ 5132327 h 6505980"/>
              <a:gd name="connsiteX98" fmla="*/ 515500 w 3592824"/>
              <a:gd name="connsiteY98" fmla="*/ 5051213 h 6505980"/>
              <a:gd name="connsiteX99" fmla="*/ 659408 w 3592824"/>
              <a:gd name="connsiteY99" fmla="*/ 4987219 h 6505980"/>
              <a:gd name="connsiteX100" fmla="*/ 820898 w 3592824"/>
              <a:gd name="connsiteY100" fmla="*/ 4940794 h 6505980"/>
              <a:gd name="connsiteX101" fmla="*/ 1181074 w 3592824"/>
              <a:gd name="connsiteY101" fmla="*/ 4846988 h 6505980"/>
              <a:gd name="connsiteX102" fmla="*/ 1226539 w 3592824"/>
              <a:gd name="connsiteY102" fmla="*/ 4526635 h 6505980"/>
              <a:gd name="connsiteX103" fmla="*/ 1248314 w 3592824"/>
              <a:gd name="connsiteY103" fmla="*/ 4207589 h 6505980"/>
              <a:gd name="connsiteX104" fmla="*/ 1246367 w 3592824"/>
              <a:gd name="connsiteY104" fmla="*/ 3884569 h 6505980"/>
              <a:gd name="connsiteX105" fmla="*/ 1230789 w 3592824"/>
              <a:gd name="connsiteY105" fmla="*/ 3690675 h 6505980"/>
              <a:gd name="connsiteX106" fmla="*/ 1162613 w 3592824"/>
              <a:gd name="connsiteY106" fmla="*/ 3672408 h 6505980"/>
              <a:gd name="connsiteX107" fmla="*/ 1267627 w 3592824"/>
              <a:gd name="connsiteY107" fmla="*/ 3672408 h 6505980"/>
              <a:gd name="connsiteX108" fmla="*/ 1267627 w 3592824"/>
              <a:gd name="connsiteY108" fmla="*/ 2636174 h 6505980"/>
              <a:gd name="connsiteX109" fmla="*/ 1457972 w 3592824"/>
              <a:gd name="connsiteY109" fmla="*/ 2766635 h 6505980"/>
              <a:gd name="connsiteX110" fmla="*/ 1914541 w 3592824"/>
              <a:gd name="connsiteY110" fmla="*/ 1815401 h 6505980"/>
              <a:gd name="connsiteX111" fmla="*/ 1759871 w 3592824"/>
              <a:gd name="connsiteY111" fmla="*/ 1626771 h 6505980"/>
              <a:gd name="connsiteX112" fmla="*/ 1630255 w 3592824"/>
              <a:gd name="connsiteY112" fmla="*/ 1432944 h 6505980"/>
              <a:gd name="connsiteX113" fmla="*/ 1533657 w 3592824"/>
              <a:gd name="connsiteY113" fmla="*/ 1245834 h 6505980"/>
              <a:gd name="connsiteX114" fmla="*/ 1466898 w 3592824"/>
              <a:gd name="connsiteY114" fmla="*/ 1057506 h 6505980"/>
              <a:gd name="connsiteX115" fmla="*/ 1428386 w 3592824"/>
              <a:gd name="connsiteY115" fmla="*/ 871911 h 6505980"/>
              <a:gd name="connsiteX116" fmla="*/ 1418926 w 3592824"/>
              <a:gd name="connsiteY116" fmla="*/ 698165 h 6505980"/>
              <a:gd name="connsiteX117" fmla="*/ 1438518 w 3592824"/>
              <a:gd name="connsiteY117" fmla="*/ 529931 h 6505980"/>
              <a:gd name="connsiteX118" fmla="*/ 1487966 w 3592824"/>
              <a:gd name="connsiteY118" fmla="*/ 373157 h 6505980"/>
              <a:gd name="connsiteX119" fmla="*/ 1562109 w 3592824"/>
              <a:gd name="connsiteY119" fmla="*/ 234344 h 6505980"/>
              <a:gd name="connsiteX120" fmla="*/ 1590347 w 3592824"/>
              <a:gd name="connsiteY120" fmla="*/ 233909 h 6505980"/>
              <a:gd name="connsiteX121" fmla="*/ 1590423 w 3592824"/>
              <a:gd name="connsiteY121" fmla="*/ 276688 h 6505980"/>
              <a:gd name="connsiteX122" fmla="*/ 1534480 w 3592824"/>
              <a:gd name="connsiteY122" fmla="*/ 357380 h 6505980"/>
              <a:gd name="connsiteX123" fmla="*/ 1506010 w 3592824"/>
              <a:gd name="connsiteY123" fmla="*/ 457037 h 6505980"/>
              <a:gd name="connsiteX124" fmla="*/ 1488317 w 3592824"/>
              <a:gd name="connsiteY124" fmla="*/ 571212 h 6505980"/>
              <a:gd name="connsiteX125" fmla="*/ 1496884 w 3592824"/>
              <a:gd name="connsiteY125" fmla="*/ 693061 h 6505980"/>
              <a:gd name="connsiteX126" fmla="*/ 1522975 w 3592824"/>
              <a:gd name="connsiteY126" fmla="*/ 825308 h 6505980"/>
              <a:gd name="connsiteX127" fmla="*/ 1563776 w 3592824"/>
              <a:gd name="connsiteY127" fmla="*/ 957444 h 6505980"/>
              <a:gd name="connsiteX128" fmla="*/ 1623676 w 3592824"/>
              <a:gd name="connsiteY128" fmla="*/ 1089683 h 6505980"/>
              <a:gd name="connsiteX129" fmla="*/ 1701073 w 3592824"/>
              <a:gd name="connsiteY129" fmla="*/ 1219640 h 6505980"/>
              <a:gd name="connsiteX130" fmla="*/ 1784824 w 3592824"/>
              <a:gd name="connsiteY130" fmla="*/ 1340138 h 6505980"/>
              <a:gd name="connsiteX131" fmla="*/ 1839433 w 3592824"/>
              <a:gd name="connsiteY131" fmla="*/ 1402829 h 6505980"/>
              <a:gd name="connsiteX132" fmla="*/ 1879314 w 3592824"/>
              <a:gd name="connsiteY132" fmla="*/ 1462471 h 6505980"/>
              <a:gd name="connsiteX133" fmla="*/ 1923557 w 3592824"/>
              <a:gd name="connsiteY133" fmla="*/ 1509661 h 6505980"/>
              <a:gd name="connsiteX134" fmla="*/ 1968977 w 3592824"/>
              <a:gd name="connsiteY134" fmla="*/ 1553881 h 6505980"/>
              <a:gd name="connsiteX135" fmla="*/ 2023524 w 3592824"/>
              <a:gd name="connsiteY135" fmla="*/ 1583302 h 6505980"/>
              <a:gd name="connsiteX136" fmla="*/ 2159168 w 3592824"/>
              <a:gd name="connsiteY136" fmla="*/ 1357898 h 6505980"/>
              <a:gd name="connsiteX137" fmla="*/ 2301613 w 3592824"/>
              <a:gd name="connsiteY137" fmla="*/ 1152134 h 6505980"/>
              <a:gd name="connsiteX138" fmla="*/ 2456786 w 3592824"/>
              <a:gd name="connsiteY138" fmla="*/ 946442 h 6505980"/>
              <a:gd name="connsiteX139" fmla="*/ 2627883 w 3592824"/>
              <a:gd name="connsiteY139" fmla="*/ 750343 h 6505980"/>
              <a:gd name="connsiteX140" fmla="*/ 2819251 w 3592824"/>
              <a:gd name="connsiteY140" fmla="*/ 546637 h 6505980"/>
              <a:gd name="connsiteX141" fmla="*/ 3033293 w 3592824"/>
              <a:gd name="connsiteY141" fmla="*/ 338904 h 6505980"/>
              <a:gd name="connsiteX142" fmla="*/ 3075801 w 3592824"/>
              <a:gd name="connsiteY142" fmla="*/ 307656 h 6505980"/>
              <a:gd name="connsiteX143" fmla="*/ 3128615 w 3592824"/>
              <a:gd name="connsiteY143" fmla="*/ 255470 h 6505980"/>
              <a:gd name="connsiteX144" fmla="*/ 3193373 w 3592824"/>
              <a:gd name="connsiteY144" fmla="*/ 206920 h 6505980"/>
              <a:gd name="connsiteX145" fmla="*/ 3255727 w 3592824"/>
              <a:gd name="connsiteY145" fmla="*/ 153199 h 6505980"/>
              <a:gd name="connsiteX146" fmla="*/ 3326038 w 3592824"/>
              <a:gd name="connsiteY146" fmla="*/ 98736 h 6505980"/>
              <a:gd name="connsiteX147" fmla="*/ 3396772 w 3592824"/>
              <a:gd name="connsiteY147" fmla="*/ 57544 h 6505980"/>
              <a:gd name="connsiteX148" fmla="*/ 3465132 w 3592824"/>
              <a:gd name="connsiteY148" fmla="*/ 23864 h 6505980"/>
              <a:gd name="connsiteX149" fmla="*/ 3532718 w 3592824"/>
              <a:gd name="connsiteY149" fmla="*/ 3259 h 6505980"/>
              <a:gd name="connsiteX150" fmla="*/ 3587603 w 3592824"/>
              <a:gd name="connsiteY150" fmla="*/ 0 h 6505980"/>
              <a:gd name="connsiteX0" fmla="*/ 3587603 w 3592824"/>
              <a:gd name="connsiteY0" fmla="*/ 0 h 6505980"/>
              <a:gd name="connsiteX1" fmla="*/ 3592826 w 3592824"/>
              <a:gd name="connsiteY1" fmla="*/ 26762 h 6505980"/>
              <a:gd name="connsiteX2" fmla="*/ 3364346 w 3592824"/>
              <a:gd name="connsiteY2" fmla="*/ 165500 h 6505980"/>
              <a:gd name="connsiteX3" fmla="*/ 3152616 w 3592824"/>
              <a:gd name="connsiteY3" fmla="*/ 329280 h 6505980"/>
              <a:gd name="connsiteX4" fmla="*/ 2960808 w 3592824"/>
              <a:gd name="connsiteY4" fmla="*/ 513375 h 6505980"/>
              <a:gd name="connsiteX5" fmla="*/ 2797650 w 3592824"/>
              <a:gd name="connsiteY5" fmla="*/ 702384 h 6505980"/>
              <a:gd name="connsiteX6" fmla="*/ 2653992 w 3592824"/>
              <a:gd name="connsiteY6" fmla="*/ 892103 h 6505980"/>
              <a:gd name="connsiteX7" fmla="*/ 2576278 w 3592824"/>
              <a:gd name="connsiteY7" fmla="*/ 1039803 h 6505980"/>
              <a:gd name="connsiteX8" fmla="*/ 2564733 w 3592824"/>
              <a:gd name="connsiteY8" fmla="*/ 1032015 h 6505980"/>
              <a:gd name="connsiteX9" fmla="*/ 2559963 w 3592824"/>
              <a:gd name="connsiteY9" fmla="*/ 1034366 h 6505980"/>
              <a:gd name="connsiteX10" fmla="*/ 2558785 w 3592824"/>
              <a:gd name="connsiteY10" fmla="*/ 1042079 h 6505980"/>
              <a:gd name="connsiteX11" fmla="*/ 2559585 w 3592824"/>
              <a:gd name="connsiteY11" fmla="*/ 1048028 h 6505980"/>
              <a:gd name="connsiteX12" fmla="*/ 2561604 w 3592824"/>
              <a:gd name="connsiteY12" fmla="*/ 1060520 h 6505980"/>
              <a:gd name="connsiteX13" fmla="*/ 2553655 w 3592824"/>
              <a:gd name="connsiteY13" fmla="*/ 1067597 h 6505980"/>
              <a:gd name="connsiteX14" fmla="*/ 2552081 w 3592824"/>
              <a:gd name="connsiteY14" fmla="*/ 1074723 h 6505980"/>
              <a:gd name="connsiteX15" fmla="*/ 2548116 w 3592824"/>
              <a:gd name="connsiteY15" fmla="*/ 1083019 h 6505980"/>
              <a:gd name="connsiteX16" fmla="*/ 2552886 w 3592824"/>
              <a:gd name="connsiteY16" fmla="*/ 1080667 h 6505980"/>
              <a:gd name="connsiteX17" fmla="*/ 2576278 w 3592824"/>
              <a:gd name="connsiteY17" fmla="*/ 1039803 h 6505980"/>
              <a:gd name="connsiteX18" fmla="*/ 2451696 w 3592824"/>
              <a:gd name="connsiteY18" fmla="*/ 1220120 h 6505980"/>
              <a:gd name="connsiteX19" fmla="*/ 2333617 w 3592824"/>
              <a:gd name="connsiteY19" fmla="*/ 1482858 h 6505980"/>
              <a:gd name="connsiteX20" fmla="*/ 2239019 w 3592824"/>
              <a:gd name="connsiteY20" fmla="*/ 1750687 h 6505980"/>
              <a:gd name="connsiteX21" fmla="*/ 2166716 w 3592824"/>
              <a:gd name="connsiteY21" fmla="*/ 2028149 h 6505980"/>
              <a:gd name="connsiteX22" fmla="*/ 2138696 w 3592824"/>
              <a:gd name="connsiteY22" fmla="*/ 2191021 h 6505980"/>
              <a:gd name="connsiteX23" fmla="*/ 1708453 w 3592824"/>
              <a:gd name="connsiteY23" fmla="*/ 2932299 h 6505980"/>
              <a:gd name="connsiteX24" fmla="*/ 1722817 w 3592824"/>
              <a:gd name="connsiteY24" fmla="*/ 3822513 h 6505980"/>
              <a:gd name="connsiteX25" fmla="*/ 1536952 w 3592824"/>
              <a:gd name="connsiteY25" fmla="*/ 3772714 h 6505980"/>
              <a:gd name="connsiteX26" fmla="*/ 1541206 w 3592824"/>
              <a:gd name="connsiteY26" fmla="*/ 4042551 h 6505980"/>
              <a:gd name="connsiteX27" fmla="*/ 1736905 w 3592824"/>
              <a:gd name="connsiteY27" fmla="*/ 4202721 h 6505980"/>
              <a:gd name="connsiteX28" fmla="*/ 1910038 w 3592824"/>
              <a:gd name="connsiteY28" fmla="*/ 4375859 h 6505980"/>
              <a:gd name="connsiteX29" fmla="*/ 2049967 w 3592824"/>
              <a:gd name="connsiteY29" fmla="*/ 4551312 h 6505980"/>
              <a:gd name="connsiteX30" fmla="*/ 2161751 w 3592824"/>
              <a:gd name="connsiteY30" fmla="*/ 4736795 h 6505980"/>
              <a:gd name="connsiteX31" fmla="*/ 2245901 w 3592824"/>
              <a:gd name="connsiteY31" fmla="*/ 4927533 h 6505980"/>
              <a:gd name="connsiteX32" fmla="*/ 2299319 w 3592824"/>
              <a:gd name="connsiteY32" fmla="*/ 5113852 h 6505980"/>
              <a:gd name="connsiteX33" fmla="*/ 2323619 w 3592824"/>
              <a:gd name="connsiteY33" fmla="*/ 5302637 h 6505980"/>
              <a:gd name="connsiteX34" fmla="*/ 2316528 w 3592824"/>
              <a:gd name="connsiteY34" fmla="*/ 5487662 h 6505980"/>
              <a:gd name="connsiteX35" fmla="*/ 2281292 w 3592824"/>
              <a:gd name="connsiteY35" fmla="*/ 5660347 h 6505980"/>
              <a:gd name="connsiteX36" fmla="*/ 2254472 w 3592824"/>
              <a:gd name="connsiteY36" fmla="*/ 5669051 h 6505980"/>
              <a:gd name="connsiteX37" fmla="*/ 2243469 w 3592824"/>
              <a:gd name="connsiteY37" fmla="*/ 5622519 h 6505980"/>
              <a:gd name="connsiteX38" fmla="*/ 2276202 w 3592824"/>
              <a:gd name="connsiteY38" fmla="*/ 5518399 h 6505980"/>
              <a:gd name="connsiteX39" fmla="*/ 2277887 w 3592824"/>
              <a:gd name="connsiteY39" fmla="*/ 5401645 h 6505980"/>
              <a:gd name="connsiteX40" fmla="*/ 2265586 w 3592824"/>
              <a:gd name="connsiteY40" fmla="*/ 5272239 h 6505980"/>
              <a:gd name="connsiteX41" fmla="*/ 2226278 w 3592824"/>
              <a:gd name="connsiteY41" fmla="*/ 5142134 h 6505980"/>
              <a:gd name="connsiteX42" fmla="*/ 2167610 w 3592824"/>
              <a:gd name="connsiteY42" fmla="*/ 5005824 h 6505980"/>
              <a:gd name="connsiteX43" fmla="*/ 2094934 w 3592824"/>
              <a:gd name="connsiteY43" fmla="*/ 4873928 h 6505980"/>
              <a:gd name="connsiteX44" fmla="*/ 2004022 w 3592824"/>
              <a:gd name="connsiteY44" fmla="*/ 4747491 h 6505980"/>
              <a:gd name="connsiteX45" fmla="*/ 1897003 w 3592824"/>
              <a:gd name="connsiteY45" fmla="*/ 4628630 h 6505980"/>
              <a:gd name="connsiteX46" fmla="*/ 1786353 w 3592824"/>
              <a:gd name="connsiteY46" fmla="*/ 4521927 h 6505980"/>
              <a:gd name="connsiteX47" fmla="*/ 1718256 w 3592824"/>
              <a:gd name="connsiteY47" fmla="*/ 4469625 h 6505980"/>
              <a:gd name="connsiteX48" fmla="*/ 1664984 w 3592824"/>
              <a:gd name="connsiteY48" fmla="*/ 4416354 h 6505980"/>
              <a:gd name="connsiteX49" fmla="*/ 1610735 w 3592824"/>
              <a:gd name="connsiteY49" fmla="*/ 4377899 h 6505980"/>
              <a:gd name="connsiteX50" fmla="*/ 1556121 w 3592824"/>
              <a:gd name="connsiteY50" fmla="*/ 4343019 h 6505980"/>
              <a:gd name="connsiteX51" fmla="*/ 1496586 w 3592824"/>
              <a:gd name="connsiteY51" fmla="*/ 4326909 h 6505980"/>
              <a:gd name="connsiteX52" fmla="*/ 1424825 w 3592824"/>
              <a:gd name="connsiteY52" fmla="*/ 4611755 h 6505980"/>
              <a:gd name="connsiteX53" fmla="*/ 1341569 w 3592824"/>
              <a:gd name="connsiteY53" fmla="*/ 4877209 h 6505980"/>
              <a:gd name="connsiteX54" fmla="*/ 1246153 w 3592824"/>
              <a:gd name="connsiteY54" fmla="*/ 5146295 h 6505980"/>
              <a:gd name="connsiteX55" fmla="*/ 1133098 w 3592824"/>
              <a:gd name="connsiteY55" fmla="*/ 5409585 h 6505980"/>
              <a:gd name="connsiteX56" fmla="*/ 1002651 w 3592824"/>
              <a:gd name="connsiteY56" fmla="*/ 5687069 h 6505980"/>
              <a:gd name="connsiteX57" fmla="*/ 851621 w 3592824"/>
              <a:gd name="connsiteY57" fmla="*/ 5975542 h 6505980"/>
              <a:gd name="connsiteX58" fmla="*/ 819067 w 3592824"/>
              <a:gd name="connsiteY58" fmla="*/ 6021945 h 6505980"/>
              <a:gd name="connsiteX59" fmla="*/ 782039 w 3592824"/>
              <a:gd name="connsiteY59" fmla="*/ 6094137 h 6505980"/>
              <a:gd name="connsiteX60" fmla="*/ 732689 w 3592824"/>
              <a:gd name="connsiteY60" fmla="*/ 6165853 h 6505980"/>
              <a:gd name="connsiteX61" fmla="*/ 686953 w 3592824"/>
              <a:gd name="connsiteY61" fmla="*/ 6242495 h 6505980"/>
              <a:gd name="connsiteX62" fmla="*/ 633819 w 3592824"/>
              <a:gd name="connsiteY62" fmla="*/ 6322262 h 6505980"/>
              <a:gd name="connsiteX63" fmla="*/ 576894 w 3592824"/>
              <a:gd name="connsiteY63" fmla="*/ 6387714 h 6505980"/>
              <a:gd name="connsiteX64" fmla="*/ 520310 w 3592824"/>
              <a:gd name="connsiteY64" fmla="*/ 6444298 h 6505980"/>
              <a:gd name="connsiteX65" fmla="*/ 461122 w 3592824"/>
              <a:gd name="connsiteY65" fmla="*/ 6486433 h 6505980"/>
              <a:gd name="connsiteX66" fmla="*/ 409611 w 3592824"/>
              <a:gd name="connsiteY66" fmla="*/ 6505980 h 6505980"/>
              <a:gd name="connsiteX67" fmla="*/ 397795 w 3592824"/>
              <a:gd name="connsiteY67" fmla="*/ 6478382 h 6505980"/>
              <a:gd name="connsiteX68" fmla="*/ 580228 w 3592824"/>
              <a:gd name="connsiteY68" fmla="*/ 6260780 h 6505980"/>
              <a:gd name="connsiteX69" fmla="*/ 740291 w 3592824"/>
              <a:gd name="connsiteY69" fmla="*/ 6020812 h 6505980"/>
              <a:gd name="connsiteX70" fmla="*/ 876161 w 3592824"/>
              <a:gd name="connsiteY70" fmla="*/ 5764542 h 6505980"/>
              <a:gd name="connsiteX71" fmla="*/ 983460 w 3592824"/>
              <a:gd name="connsiteY71" fmla="*/ 5511282 h 6505980"/>
              <a:gd name="connsiteX72" fmla="*/ 1071980 w 3592824"/>
              <a:gd name="connsiteY72" fmla="*/ 5262934 h 6505980"/>
              <a:gd name="connsiteX73" fmla="*/ 1108340 w 3592824"/>
              <a:gd name="connsiteY73" fmla="*/ 5079541 h 6505980"/>
              <a:gd name="connsiteX74" fmla="*/ 1121344 w 3592824"/>
              <a:gd name="connsiteY74" fmla="*/ 5084649 h 6505980"/>
              <a:gd name="connsiteX75" fmla="*/ 1125291 w 3592824"/>
              <a:gd name="connsiteY75" fmla="*/ 5080701 h 6505980"/>
              <a:gd name="connsiteX76" fmla="*/ 1124442 w 3592824"/>
              <a:gd name="connsiteY76" fmla="*/ 5071961 h 6505980"/>
              <a:gd name="connsiteX77" fmla="*/ 1122157 w 3592824"/>
              <a:gd name="connsiteY77" fmla="*/ 5065724 h 6505980"/>
              <a:gd name="connsiteX78" fmla="*/ 1117049 w 3592824"/>
              <a:gd name="connsiteY78" fmla="*/ 5052716 h 6505980"/>
              <a:gd name="connsiteX79" fmla="*/ 1122811 w 3592824"/>
              <a:gd name="connsiteY79" fmla="*/ 5042696 h 6505980"/>
              <a:gd name="connsiteX80" fmla="*/ 1122495 w 3592824"/>
              <a:gd name="connsiteY80" fmla="*/ 5034485 h 6505980"/>
              <a:gd name="connsiteX81" fmla="*/ 1124158 w 3592824"/>
              <a:gd name="connsiteY81" fmla="*/ 5024300 h 6505980"/>
              <a:gd name="connsiteX82" fmla="*/ 1120205 w 3592824"/>
              <a:gd name="connsiteY82" fmla="*/ 5028252 h 6505980"/>
              <a:gd name="connsiteX83" fmla="*/ 1122495 w 3592824"/>
              <a:gd name="connsiteY83" fmla="*/ 5034485 h 6505980"/>
              <a:gd name="connsiteX84" fmla="*/ 1108340 w 3592824"/>
              <a:gd name="connsiteY84" fmla="*/ 5079541 h 6505980"/>
              <a:gd name="connsiteX85" fmla="*/ 1019535 w 3592824"/>
              <a:gd name="connsiteY85" fmla="*/ 5061794 h 6505980"/>
              <a:gd name="connsiteX86" fmla="*/ 907867 w 3592824"/>
              <a:gd name="connsiteY86" fmla="*/ 5071187 h 6505980"/>
              <a:gd name="connsiteX87" fmla="*/ 788983 w 3592824"/>
              <a:gd name="connsiteY87" fmla="*/ 5093104 h 6505980"/>
              <a:gd name="connsiteX88" fmla="*/ 658043 w 3592824"/>
              <a:gd name="connsiteY88" fmla="*/ 5134555 h 6505980"/>
              <a:gd name="connsiteX89" fmla="*/ 522026 w 3592824"/>
              <a:gd name="connsiteY89" fmla="*/ 5190653 h 6505980"/>
              <a:gd name="connsiteX90" fmla="*/ 384200 w 3592824"/>
              <a:gd name="connsiteY90" fmla="*/ 5252843 h 6505980"/>
              <a:gd name="connsiteX91" fmla="*/ 249344 w 3592824"/>
              <a:gd name="connsiteY91" fmla="*/ 5325897 h 6505980"/>
              <a:gd name="connsiteX92" fmla="*/ 120569 w 3592824"/>
              <a:gd name="connsiteY92" fmla="*/ 5397133 h 6505980"/>
              <a:gd name="connsiteX93" fmla="*/ 0 w 3592824"/>
              <a:gd name="connsiteY93" fmla="*/ 5468693 h 6505980"/>
              <a:gd name="connsiteX94" fmla="*/ 124698 w 3592824"/>
              <a:gd name="connsiteY94" fmla="*/ 5335477 h 6505980"/>
              <a:gd name="connsiteX95" fmla="*/ 246734 w 3592824"/>
              <a:gd name="connsiteY95" fmla="*/ 5221959 h 6505980"/>
              <a:gd name="connsiteX96" fmla="*/ 376856 w 3592824"/>
              <a:gd name="connsiteY96" fmla="*/ 5132327 h 6505980"/>
              <a:gd name="connsiteX97" fmla="*/ 515500 w 3592824"/>
              <a:gd name="connsiteY97" fmla="*/ 5051213 h 6505980"/>
              <a:gd name="connsiteX98" fmla="*/ 659408 w 3592824"/>
              <a:gd name="connsiteY98" fmla="*/ 4987219 h 6505980"/>
              <a:gd name="connsiteX99" fmla="*/ 820898 w 3592824"/>
              <a:gd name="connsiteY99" fmla="*/ 4940794 h 6505980"/>
              <a:gd name="connsiteX100" fmla="*/ 1181074 w 3592824"/>
              <a:gd name="connsiteY100" fmla="*/ 4846988 h 6505980"/>
              <a:gd name="connsiteX101" fmla="*/ 1226539 w 3592824"/>
              <a:gd name="connsiteY101" fmla="*/ 4526635 h 6505980"/>
              <a:gd name="connsiteX102" fmla="*/ 1248314 w 3592824"/>
              <a:gd name="connsiteY102" fmla="*/ 4207589 h 6505980"/>
              <a:gd name="connsiteX103" fmla="*/ 1246367 w 3592824"/>
              <a:gd name="connsiteY103" fmla="*/ 3884569 h 6505980"/>
              <a:gd name="connsiteX104" fmla="*/ 1230789 w 3592824"/>
              <a:gd name="connsiteY104" fmla="*/ 3690675 h 6505980"/>
              <a:gd name="connsiteX105" fmla="*/ 1162613 w 3592824"/>
              <a:gd name="connsiteY105" fmla="*/ 3672408 h 6505980"/>
              <a:gd name="connsiteX106" fmla="*/ 1267627 w 3592824"/>
              <a:gd name="connsiteY106" fmla="*/ 3672408 h 6505980"/>
              <a:gd name="connsiteX107" fmla="*/ 1267627 w 3592824"/>
              <a:gd name="connsiteY107" fmla="*/ 2636174 h 6505980"/>
              <a:gd name="connsiteX108" fmla="*/ 1457972 w 3592824"/>
              <a:gd name="connsiteY108" fmla="*/ 2766635 h 6505980"/>
              <a:gd name="connsiteX109" fmla="*/ 1914541 w 3592824"/>
              <a:gd name="connsiteY109" fmla="*/ 1815401 h 6505980"/>
              <a:gd name="connsiteX110" fmla="*/ 1759871 w 3592824"/>
              <a:gd name="connsiteY110" fmla="*/ 1626771 h 6505980"/>
              <a:gd name="connsiteX111" fmla="*/ 1630255 w 3592824"/>
              <a:gd name="connsiteY111" fmla="*/ 1432944 h 6505980"/>
              <a:gd name="connsiteX112" fmla="*/ 1533657 w 3592824"/>
              <a:gd name="connsiteY112" fmla="*/ 1245834 h 6505980"/>
              <a:gd name="connsiteX113" fmla="*/ 1466898 w 3592824"/>
              <a:gd name="connsiteY113" fmla="*/ 1057506 h 6505980"/>
              <a:gd name="connsiteX114" fmla="*/ 1428386 w 3592824"/>
              <a:gd name="connsiteY114" fmla="*/ 871911 h 6505980"/>
              <a:gd name="connsiteX115" fmla="*/ 1418926 w 3592824"/>
              <a:gd name="connsiteY115" fmla="*/ 698165 h 6505980"/>
              <a:gd name="connsiteX116" fmla="*/ 1438518 w 3592824"/>
              <a:gd name="connsiteY116" fmla="*/ 529931 h 6505980"/>
              <a:gd name="connsiteX117" fmla="*/ 1487966 w 3592824"/>
              <a:gd name="connsiteY117" fmla="*/ 373157 h 6505980"/>
              <a:gd name="connsiteX118" fmla="*/ 1562109 w 3592824"/>
              <a:gd name="connsiteY118" fmla="*/ 234344 h 6505980"/>
              <a:gd name="connsiteX119" fmla="*/ 1590347 w 3592824"/>
              <a:gd name="connsiteY119" fmla="*/ 233909 h 6505980"/>
              <a:gd name="connsiteX120" fmla="*/ 1590423 w 3592824"/>
              <a:gd name="connsiteY120" fmla="*/ 276688 h 6505980"/>
              <a:gd name="connsiteX121" fmla="*/ 1534480 w 3592824"/>
              <a:gd name="connsiteY121" fmla="*/ 357380 h 6505980"/>
              <a:gd name="connsiteX122" fmla="*/ 1506010 w 3592824"/>
              <a:gd name="connsiteY122" fmla="*/ 457037 h 6505980"/>
              <a:gd name="connsiteX123" fmla="*/ 1488317 w 3592824"/>
              <a:gd name="connsiteY123" fmla="*/ 571212 h 6505980"/>
              <a:gd name="connsiteX124" fmla="*/ 1496884 w 3592824"/>
              <a:gd name="connsiteY124" fmla="*/ 693061 h 6505980"/>
              <a:gd name="connsiteX125" fmla="*/ 1522975 w 3592824"/>
              <a:gd name="connsiteY125" fmla="*/ 825308 h 6505980"/>
              <a:gd name="connsiteX126" fmla="*/ 1563776 w 3592824"/>
              <a:gd name="connsiteY126" fmla="*/ 957444 h 6505980"/>
              <a:gd name="connsiteX127" fmla="*/ 1623676 w 3592824"/>
              <a:gd name="connsiteY127" fmla="*/ 1089683 h 6505980"/>
              <a:gd name="connsiteX128" fmla="*/ 1701073 w 3592824"/>
              <a:gd name="connsiteY128" fmla="*/ 1219640 h 6505980"/>
              <a:gd name="connsiteX129" fmla="*/ 1784824 w 3592824"/>
              <a:gd name="connsiteY129" fmla="*/ 1340138 h 6505980"/>
              <a:gd name="connsiteX130" fmla="*/ 1839433 w 3592824"/>
              <a:gd name="connsiteY130" fmla="*/ 1402829 h 6505980"/>
              <a:gd name="connsiteX131" fmla="*/ 1879314 w 3592824"/>
              <a:gd name="connsiteY131" fmla="*/ 1462471 h 6505980"/>
              <a:gd name="connsiteX132" fmla="*/ 1923557 w 3592824"/>
              <a:gd name="connsiteY132" fmla="*/ 1509661 h 6505980"/>
              <a:gd name="connsiteX133" fmla="*/ 1968977 w 3592824"/>
              <a:gd name="connsiteY133" fmla="*/ 1553881 h 6505980"/>
              <a:gd name="connsiteX134" fmla="*/ 2023524 w 3592824"/>
              <a:gd name="connsiteY134" fmla="*/ 1583302 h 6505980"/>
              <a:gd name="connsiteX135" fmla="*/ 2159168 w 3592824"/>
              <a:gd name="connsiteY135" fmla="*/ 1357898 h 6505980"/>
              <a:gd name="connsiteX136" fmla="*/ 2301613 w 3592824"/>
              <a:gd name="connsiteY136" fmla="*/ 1152134 h 6505980"/>
              <a:gd name="connsiteX137" fmla="*/ 2456786 w 3592824"/>
              <a:gd name="connsiteY137" fmla="*/ 946442 h 6505980"/>
              <a:gd name="connsiteX138" fmla="*/ 2627883 w 3592824"/>
              <a:gd name="connsiteY138" fmla="*/ 750343 h 6505980"/>
              <a:gd name="connsiteX139" fmla="*/ 2819251 w 3592824"/>
              <a:gd name="connsiteY139" fmla="*/ 546637 h 6505980"/>
              <a:gd name="connsiteX140" fmla="*/ 3033293 w 3592824"/>
              <a:gd name="connsiteY140" fmla="*/ 338904 h 6505980"/>
              <a:gd name="connsiteX141" fmla="*/ 3075801 w 3592824"/>
              <a:gd name="connsiteY141" fmla="*/ 307656 h 6505980"/>
              <a:gd name="connsiteX142" fmla="*/ 3128615 w 3592824"/>
              <a:gd name="connsiteY142" fmla="*/ 255470 h 6505980"/>
              <a:gd name="connsiteX143" fmla="*/ 3193373 w 3592824"/>
              <a:gd name="connsiteY143" fmla="*/ 206920 h 6505980"/>
              <a:gd name="connsiteX144" fmla="*/ 3255727 w 3592824"/>
              <a:gd name="connsiteY144" fmla="*/ 153199 h 6505980"/>
              <a:gd name="connsiteX145" fmla="*/ 3326038 w 3592824"/>
              <a:gd name="connsiteY145" fmla="*/ 98736 h 6505980"/>
              <a:gd name="connsiteX146" fmla="*/ 3396772 w 3592824"/>
              <a:gd name="connsiteY146" fmla="*/ 57544 h 6505980"/>
              <a:gd name="connsiteX147" fmla="*/ 3465132 w 3592824"/>
              <a:gd name="connsiteY147" fmla="*/ 23864 h 6505980"/>
              <a:gd name="connsiteX148" fmla="*/ 3532718 w 3592824"/>
              <a:gd name="connsiteY148" fmla="*/ 3259 h 6505980"/>
              <a:gd name="connsiteX149" fmla="*/ 3587603 w 3592824"/>
              <a:gd name="connsiteY149" fmla="*/ 0 h 6505980"/>
              <a:gd name="connsiteX0" fmla="*/ 3587603 w 3592824"/>
              <a:gd name="connsiteY0" fmla="*/ 0 h 6505980"/>
              <a:gd name="connsiteX1" fmla="*/ 3592826 w 3592824"/>
              <a:gd name="connsiteY1" fmla="*/ 26762 h 6505980"/>
              <a:gd name="connsiteX2" fmla="*/ 3364346 w 3592824"/>
              <a:gd name="connsiteY2" fmla="*/ 165500 h 6505980"/>
              <a:gd name="connsiteX3" fmla="*/ 3152616 w 3592824"/>
              <a:gd name="connsiteY3" fmla="*/ 329280 h 6505980"/>
              <a:gd name="connsiteX4" fmla="*/ 2960808 w 3592824"/>
              <a:gd name="connsiteY4" fmla="*/ 513375 h 6505980"/>
              <a:gd name="connsiteX5" fmla="*/ 2797650 w 3592824"/>
              <a:gd name="connsiteY5" fmla="*/ 702384 h 6505980"/>
              <a:gd name="connsiteX6" fmla="*/ 2653992 w 3592824"/>
              <a:gd name="connsiteY6" fmla="*/ 892103 h 6505980"/>
              <a:gd name="connsiteX7" fmla="*/ 2576278 w 3592824"/>
              <a:gd name="connsiteY7" fmla="*/ 1039803 h 6505980"/>
              <a:gd name="connsiteX8" fmla="*/ 2564733 w 3592824"/>
              <a:gd name="connsiteY8" fmla="*/ 1032015 h 6505980"/>
              <a:gd name="connsiteX9" fmla="*/ 2559963 w 3592824"/>
              <a:gd name="connsiteY9" fmla="*/ 1034366 h 6505980"/>
              <a:gd name="connsiteX10" fmla="*/ 2558785 w 3592824"/>
              <a:gd name="connsiteY10" fmla="*/ 1042079 h 6505980"/>
              <a:gd name="connsiteX11" fmla="*/ 2559585 w 3592824"/>
              <a:gd name="connsiteY11" fmla="*/ 1048028 h 6505980"/>
              <a:gd name="connsiteX12" fmla="*/ 2561604 w 3592824"/>
              <a:gd name="connsiteY12" fmla="*/ 1060520 h 6505980"/>
              <a:gd name="connsiteX13" fmla="*/ 2553655 w 3592824"/>
              <a:gd name="connsiteY13" fmla="*/ 1067597 h 6505980"/>
              <a:gd name="connsiteX14" fmla="*/ 2552081 w 3592824"/>
              <a:gd name="connsiteY14" fmla="*/ 1074723 h 6505980"/>
              <a:gd name="connsiteX15" fmla="*/ 2548116 w 3592824"/>
              <a:gd name="connsiteY15" fmla="*/ 1083019 h 6505980"/>
              <a:gd name="connsiteX16" fmla="*/ 2576278 w 3592824"/>
              <a:gd name="connsiteY16" fmla="*/ 1039803 h 6505980"/>
              <a:gd name="connsiteX17" fmla="*/ 2451696 w 3592824"/>
              <a:gd name="connsiteY17" fmla="*/ 1220120 h 6505980"/>
              <a:gd name="connsiteX18" fmla="*/ 2333617 w 3592824"/>
              <a:gd name="connsiteY18" fmla="*/ 1482858 h 6505980"/>
              <a:gd name="connsiteX19" fmla="*/ 2239019 w 3592824"/>
              <a:gd name="connsiteY19" fmla="*/ 1750687 h 6505980"/>
              <a:gd name="connsiteX20" fmla="*/ 2166716 w 3592824"/>
              <a:gd name="connsiteY20" fmla="*/ 2028149 h 6505980"/>
              <a:gd name="connsiteX21" fmla="*/ 2138696 w 3592824"/>
              <a:gd name="connsiteY21" fmla="*/ 2191021 h 6505980"/>
              <a:gd name="connsiteX22" fmla="*/ 1708453 w 3592824"/>
              <a:gd name="connsiteY22" fmla="*/ 2932299 h 6505980"/>
              <a:gd name="connsiteX23" fmla="*/ 1722817 w 3592824"/>
              <a:gd name="connsiteY23" fmla="*/ 3822513 h 6505980"/>
              <a:gd name="connsiteX24" fmla="*/ 1536952 w 3592824"/>
              <a:gd name="connsiteY24" fmla="*/ 3772714 h 6505980"/>
              <a:gd name="connsiteX25" fmla="*/ 1541206 w 3592824"/>
              <a:gd name="connsiteY25" fmla="*/ 4042551 h 6505980"/>
              <a:gd name="connsiteX26" fmla="*/ 1736905 w 3592824"/>
              <a:gd name="connsiteY26" fmla="*/ 4202721 h 6505980"/>
              <a:gd name="connsiteX27" fmla="*/ 1910038 w 3592824"/>
              <a:gd name="connsiteY27" fmla="*/ 4375859 h 6505980"/>
              <a:gd name="connsiteX28" fmla="*/ 2049967 w 3592824"/>
              <a:gd name="connsiteY28" fmla="*/ 4551312 h 6505980"/>
              <a:gd name="connsiteX29" fmla="*/ 2161751 w 3592824"/>
              <a:gd name="connsiteY29" fmla="*/ 4736795 h 6505980"/>
              <a:gd name="connsiteX30" fmla="*/ 2245901 w 3592824"/>
              <a:gd name="connsiteY30" fmla="*/ 4927533 h 6505980"/>
              <a:gd name="connsiteX31" fmla="*/ 2299319 w 3592824"/>
              <a:gd name="connsiteY31" fmla="*/ 5113852 h 6505980"/>
              <a:gd name="connsiteX32" fmla="*/ 2323619 w 3592824"/>
              <a:gd name="connsiteY32" fmla="*/ 5302637 h 6505980"/>
              <a:gd name="connsiteX33" fmla="*/ 2316528 w 3592824"/>
              <a:gd name="connsiteY33" fmla="*/ 5487662 h 6505980"/>
              <a:gd name="connsiteX34" fmla="*/ 2281292 w 3592824"/>
              <a:gd name="connsiteY34" fmla="*/ 5660347 h 6505980"/>
              <a:gd name="connsiteX35" fmla="*/ 2254472 w 3592824"/>
              <a:gd name="connsiteY35" fmla="*/ 5669051 h 6505980"/>
              <a:gd name="connsiteX36" fmla="*/ 2243469 w 3592824"/>
              <a:gd name="connsiteY36" fmla="*/ 5622519 h 6505980"/>
              <a:gd name="connsiteX37" fmla="*/ 2276202 w 3592824"/>
              <a:gd name="connsiteY37" fmla="*/ 5518399 h 6505980"/>
              <a:gd name="connsiteX38" fmla="*/ 2277887 w 3592824"/>
              <a:gd name="connsiteY38" fmla="*/ 5401645 h 6505980"/>
              <a:gd name="connsiteX39" fmla="*/ 2265586 w 3592824"/>
              <a:gd name="connsiteY39" fmla="*/ 5272239 h 6505980"/>
              <a:gd name="connsiteX40" fmla="*/ 2226278 w 3592824"/>
              <a:gd name="connsiteY40" fmla="*/ 5142134 h 6505980"/>
              <a:gd name="connsiteX41" fmla="*/ 2167610 w 3592824"/>
              <a:gd name="connsiteY41" fmla="*/ 5005824 h 6505980"/>
              <a:gd name="connsiteX42" fmla="*/ 2094934 w 3592824"/>
              <a:gd name="connsiteY42" fmla="*/ 4873928 h 6505980"/>
              <a:gd name="connsiteX43" fmla="*/ 2004022 w 3592824"/>
              <a:gd name="connsiteY43" fmla="*/ 4747491 h 6505980"/>
              <a:gd name="connsiteX44" fmla="*/ 1897003 w 3592824"/>
              <a:gd name="connsiteY44" fmla="*/ 4628630 h 6505980"/>
              <a:gd name="connsiteX45" fmla="*/ 1786353 w 3592824"/>
              <a:gd name="connsiteY45" fmla="*/ 4521927 h 6505980"/>
              <a:gd name="connsiteX46" fmla="*/ 1718256 w 3592824"/>
              <a:gd name="connsiteY46" fmla="*/ 4469625 h 6505980"/>
              <a:gd name="connsiteX47" fmla="*/ 1664984 w 3592824"/>
              <a:gd name="connsiteY47" fmla="*/ 4416354 h 6505980"/>
              <a:gd name="connsiteX48" fmla="*/ 1610735 w 3592824"/>
              <a:gd name="connsiteY48" fmla="*/ 4377899 h 6505980"/>
              <a:gd name="connsiteX49" fmla="*/ 1556121 w 3592824"/>
              <a:gd name="connsiteY49" fmla="*/ 4343019 h 6505980"/>
              <a:gd name="connsiteX50" fmla="*/ 1496586 w 3592824"/>
              <a:gd name="connsiteY50" fmla="*/ 4326909 h 6505980"/>
              <a:gd name="connsiteX51" fmla="*/ 1424825 w 3592824"/>
              <a:gd name="connsiteY51" fmla="*/ 4611755 h 6505980"/>
              <a:gd name="connsiteX52" fmla="*/ 1341569 w 3592824"/>
              <a:gd name="connsiteY52" fmla="*/ 4877209 h 6505980"/>
              <a:gd name="connsiteX53" fmla="*/ 1246153 w 3592824"/>
              <a:gd name="connsiteY53" fmla="*/ 5146295 h 6505980"/>
              <a:gd name="connsiteX54" fmla="*/ 1133098 w 3592824"/>
              <a:gd name="connsiteY54" fmla="*/ 5409585 h 6505980"/>
              <a:gd name="connsiteX55" fmla="*/ 1002651 w 3592824"/>
              <a:gd name="connsiteY55" fmla="*/ 5687069 h 6505980"/>
              <a:gd name="connsiteX56" fmla="*/ 851621 w 3592824"/>
              <a:gd name="connsiteY56" fmla="*/ 5975542 h 6505980"/>
              <a:gd name="connsiteX57" fmla="*/ 819067 w 3592824"/>
              <a:gd name="connsiteY57" fmla="*/ 6021945 h 6505980"/>
              <a:gd name="connsiteX58" fmla="*/ 782039 w 3592824"/>
              <a:gd name="connsiteY58" fmla="*/ 6094137 h 6505980"/>
              <a:gd name="connsiteX59" fmla="*/ 732689 w 3592824"/>
              <a:gd name="connsiteY59" fmla="*/ 6165853 h 6505980"/>
              <a:gd name="connsiteX60" fmla="*/ 686953 w 3592824"/>
              <a:gd name="connsiteY60" fmla="*/ 6242495 h 6505980"/>
              <a:gd name="connsiteX61" fmla="*/ 633819 w 3592824"/>
              <a:gd name="connsiteY61" fmla="*/ 6322262 h 6505980"/>
              <a:gd name="connsiteX62" fmla="*/ 576894 w 3592824"/>
              <a:gd name="connsiteY62" fmla="*/ 6387714 h 6505980"/>
              <a:gd name="connsiteX63" fmla="*/ 520310 w 3592824"/>
              <a:gd name="connsiteY63" fmla="*/ 6444298 h 6505980"/>
              <a:gd name="connsiteX64" fmla="*/ 461122 w 3592824"/>
              <a:gd name="connsiteY64" fmla="*/ 6486433 h 6505980"/>
              <a:gd name="connsiteX65" fmla="*/ 409611 w 3592824"/>
              <a:gd name="connsiteY65" fmla="*/ 6505980 h 6505980"/>
              <a:gd name="connsiteX66" fmla="*/ 397795 w 3592824"/>
              <a:gd name="connsiteY66" fmla="*/ 6478382 h 6505980"/>
              <a:gd name="connsiteX67" fmla="*/ 580228 w 3592824"/>
              <a:gd name="connsiteY67" fmla="*/ 6260780 h 6505980"/>
              <a:gd name="connsiteX68" fmla="*/ 740291 w 3592824"/>
              <a:gd name="connsiteY68" fmla="*/ 6020812 h 6505980"/>
              <a:gd name="connsiteX69" fmla="*/ 876161 w 3592824"/>
              <a:gd name="connsiteY69" fmla="*/ 5764542 h 6505980"/>
              <a:gd name="connsiteX70" fmla="*/ 983460 w 3592824"/>
              <a:gd name="connsiteY70" fmla="*/ 5511282 h 6505980"/>
              <a:gd name="connsiteX71" fmla="*/ 1071980 w 3592824"/>
              <a:gd name="connsiteY71" fmla="*/ 5262934 h 6505980"/>
              <a:gd name="connsiteX72" fmla="*/ 1108340 w 3592824"/>
              <a:gd name="connsiteY72" fmla="*/ 5079541 h 6505980"/>
              <a:gd name="connsiteX73" fmla="*/ 1121344 w 3592824"/>
              <a:gd name="connsiteY73" fmla="*/ 5084649 h 6505980"/>
              <a:gd name="connsiteX74" fmla="*/ 1125291 w 3592824"/>
              <a:gd name="connsiteY74" fmla="*/ 5080701 h 6505980"/>
              <a:gd name="connsiteX75" fmla="*/ 1124442 w 3592824"/>
              <a:gd name="connsiteY75" fmla="*/ 5071961 h 6505980"/>
              <a:gd name="connsiteX76" fmla="*/ 1122157 w 3592824"/>
              <a:gd name="connsiteY76" fmla="*/ 5065724 h 6505980"/>
              <a:gd name="connsiteX77" fmla="*/ 1117049 w 3592824"/>
              <a:gd name="connsiteY77" fmla="*/ 5052716 h 6505980"/>
              <a:gd name="connsiteX78" fmla="*/ 1122811 w 3592824"/>
              <a:gd name="connsiteY78" fmla="*/ 5042696 h 6505980"/>
              <a:gd name="connsiteX79" fmla="*/ 1122495 w 3592824"/>
              <a:gd name="connsiteY79" fmla="*/ 5034485 h 6505980"/>
              <a:gd name="connsiteX80" fmla="*/ 1124158 w 3592824"/>
              <a:gd name="connsiteY80" fmla="*/ 5024300 h 6505980"/>
              <a:gd name="connsiteX81" fmla="*/ 1120205 w 3592824"/>
              <a:gd name="connsiteY81" fmla="*/ 5028252 h 6505980"/>
              <a:gd name="connsiteX82" fmla="*/ 1122495 w 3592824"/>
              <a:gd name="connsiteY82" fmla="*/ 5034485 h 6505980"/>
              <a:gd name="connsiteX83" fmla="*/ 1108340 w 3592824"/>
              <a:gd name="connsiteY83" fmla="*/ 5079541 h 6505980"/>
              <a:gd name="connsiteX84" fmla="*/ 1019535 w 3592824"/>
              <a:gd name="connsiteY84" fmla="*/ 5061794 h 6505980"/>
              <a:gd name="connsiteX85" fmla="*/ 907867 w 3592824"/>
              <a:gd name="connsiteY85" fmla="*/ 5071187 h 6505980"/>
              <a:gd name="connsiteX86" fmla="*/ 788983 w 3592824"/>
              <a:gd name="connsiteY86" fmla="*/ 5093104 h 6505980"/>
              <a:gd name="connsiteX87" fmla="*/ 658043 w 3592824"/>
              <a:gd name="connsiteY87" fmla="*/ 5134555 h 6505980"/>
              <a:gd name="connsiteX88" fmla="*/ 522026 w 3592824"/>
              <a:gd name="connsiteY88" fmla="*/ 5190653 h 6505980"/>
              <a:gd name="connsiteX89" fmla="*/ 384200 w 3592824"/>
              <a:gd name="connsiteY89" fmla="*/ 5252843 h 6505980"/>
              <a:gd name="connsiteX90" fmla="*/ 249344 w 3592824"/>
              <a:gd name="connsiteY90" fmla="*/ 5325897 h 6505980"/>
              <a:gd name="connsiteX91" fmla="*/ 120569 w 3592824"/>
              <a:gd name="connsiteY91" fmla="*/ 5397133 h 6505980"/>
              <a:gd name="connsiteX92" fmla="*/ 0 w 3592824"/>
              <a:gd name="connsiteY92" fmla="*/ 5468693 h 6505980"/>
              <a:gd name="connsiteX93" fmla="*/ 124698 w 3592824"/>
              <a:gd name="connsiteY93" fmla="*/ 5335477 h 6505980"/>
              <a:gd name="connsiteX94" fmla="*/ 246734 w 3592824"/>
              <a:gd name="connsiteY94" fmla="*/ 5221959 h 6505980"/>
              <a:gd name="connsiteX95" fmla="*/ 376856 w 3592824"/>
              <a:gd name="connsiteY95" fmla="*/ 5132327 h 6505980"/>
              <a:gd name="connsiteX96" fmla="*/ 515500 w 3592824"/>
              <a:gd name="connsiteY96" fmla="*/ 5051213 h 6505980"/>
              <a:gd name="connsiteX97" fmla="*/ 659408 w 3592824"/>
              <a:gd name="connsiteY97" fmla="*/ 4987219 h 6505980"/>
              <a:gd name="connsiteX98" fmla="*/ 820898 w 3592824"/>
              <a:gd name="connsiteY98" fmla="*/ 4940794 h 6505980"/>
              <a:gd name="connsiteX99" fmla="*/ 1181074 w 3592824"/>
              <a:gd name="connsiteY99" fmla="*/ 4846988 h 6505980"/>
              <a:gd name="connsiteX100" fmla="*/ 1226539 w 3592824"/>
              <a:gd name="connsiteY100" fmla="*/ 4526635 h 6505980"/>
              <a:gd name="connsiteX101" fmla="*/ 1248314 w 3592824"/>
              <a:gd name="connsiteY101" fmla="*/ 4207589 h 6505980"/>
              <a:gd name="connsiteX102" fmla="*/ 1246367 w 3592824"/>
              <a:gd name="connsiteY102" fmla="*/ 3884569 h 6505980"/>
              <a:gd name="connsiteX103" fmla="*/ 1230789 w 3592824"/>
              <a:gd name="connsiteY103" fmla="*/ 3690675 h 6505980"/>
              <a:gd name="connsiteX104" fmla="*/ 1162613 w 3592824"/>
              <a:gd name="connsiteY104" fmla="*/ 3672408 h 6505980"/>
              <a:gd name="connsiteX105" fmla="*/ 1267627 w 3592824"/>
              <a:gd name="connsiteY105" fmla="*/ 3672408 h 6505980"/>
              <a:gd name="connsiteX106" fmla="*/ 1267627 w 3592824"/>
              <a:gd name="connsiteY106" fmla="*/ 2636174 h 6505980"/>
              <a:gd name="connsiteX107" fmla="*/ 1457972 w 3592824"/>
              <a:gd name="connsiteY107" fmla="*/ 2766635 h 6505980"/>
              <a:gd name="connsiteX108" fmla="*/ 1914541 w 3592824"/>
              <a:gd name="connsiteY108" fmla="*/ 1815401 h 6505980"/>
              <a:gd name="connsiteX109" fmla="*/ 1759871 w 3592824"/>
              <a:gd name="connsiteY109" fmla="*/ 1626771 h 6505980"/>
              <a:gd name="connsiteX110" fmla="*/ 1630255 w 3592824"/>
              <a:gd name="connsiteY110" fmla="*/ 1432944 h 6505980"/>
              <a:gd name="connsiteX111" fmla="*/ 1533657 w 3592824"/>
              <a:gd name="connsiteY111" fmla="*/ 1245834 h 6505980"/>
              <a:gd name="connsiteX112" fmla="*/ 1466898 w 3592824"/>
              <a:gd name="connsiteY112" fmla="*/ 1057506 h 6505980"/>
              <a:gd name="connsiteX113" fmla="*/ 1428386 w 3592824"/>
              <a:gd name="connsiteY113" fmla="*/ 871911 h 6505980"/>
              <a:gd name="connsiteX114" fmla="*/ 1418926 w 3592824"/>
              <a:gd name="connsiteY114" fmla="*/ 698165 h 6505980"/>
              <a:gd name="connsiteX115" fmla="*/ 1438518 w 3592824"/>
              <a:gd name="connsiteY115" fmla="*/ 529931 h 6505980"/>
              <a:gd name="connsiteX116" fmla="*/ 1487966 w 3592824"/>
              <a:gd name="connsiteY116" fmla="*/ 373157 h 6505980"/>
              <a:gd name="connsiteX117" fmla="*/ 1562109 w 3592824"/>
              <a:gd name="connsiteY117" fmla="*/ 234344 h 6505980"/>
              <a:gd name="connsiteX118" fmla="*/ 1590347 w 3592824"/>
              <a:gd name="connsiteY118" fmla="*/ 233909 h 6505980"/>
              <a:gd name="connsiteX119" fmla="*/ 1590423 w 3592824"/>
              <a:gd name="connsiteY119" fmla="*/ 276688 h 6505980"/>
              <a:gd name="connsiteX120" fmla="*/ 1534480 w 3592824"/>
              <a:gd name="connsiteY120" fmla="*/ 357380 h 6505980"/>
              <a:gd name="connsiteX121" fmla="*/ 1506010 w 3592824"/>
              <a:gd name="connsiteY121" fmla="*/ 457037 h 6505980"/>
              <a:gd name="connsiteX122" fmla="*/ 1488317 w 3592824"/>
              <a:gd name="connsiteY122" fmla="*/ 571212 h 6505980"/>
              <a:gd name="connsiteX123" fmla="*/ 1496884 w 3592824"/>
              <a:gd name="connsiteY123" fmla="*/ 693061 h 6505980"/>
              <a:gd name="connsiteX124" fmla="*/ 1522975 w 3592824"/>
              <a:gd name="connsiteY124" fmla="*/ 825308 h 6505980"/>
              <a:gd name="connsiteX125" fmla="*/ 1563776 w 3592824"/>
              <a:gd name="connsiteY125" fmla="*/ 957444 h 6505980"/>
              <a:gd name="connsiteX126" fmla="*/ 1623676 w 3592824"/>
              <a:gd name="connsiteY126" fmla="*/ 1089683 h 6505980"/>
              <a:gd name="connsiteX127" fmla="*/ 1701073 w 3592824"/>
              <a:gd name="connsiteY127" fmla="*/ 1219640 h 6505980"/>
              <a:gd name="connsiteX128" fmla="*/ 1784824 w 3592824"/>
              <a:gd name="connsiteY128" fmla="*/ 1340138 h 6505980"/>
              <a:gd name="connsiteX129" fmla="*/ 1839433 w 3592824"/>
              <a:gd name="connsiteY129" fmla="*/ 1402829 h 6505980"/>
              <a:gd name="connsiteX130" fmla="*/ 1879314 w 3592824"/>
              <a:gd name="connsiteY130" fmla="*/ 1462471 h 6505980"/>
              <a:gd name="connsiteX131" fmla="*/ 1923557 w 3592824"/>
              <a:gd name="connsiteY131" fmla="*/ 1509661 h 6505980"/>
              <a:gd name="connsiteX132" fmla="*/ 1968977 w 3592824"/>
              <a:gd name="connsiteY132" fmla="*/ 1553881 h 6505980"/>
              <a:gd name="connsiteX133" fmla="*/ 2023524 w 3592824"/>
              <a:gd name="connsiteY133" fmla="*/ 1583302 h 6505980"/>
              <a:gd name="connsiteX134" fmla="*/ 2159168 w 3592824"/>
              <a:gd name="connsiteY134" fmla="*/ 1357898 h 6505980"/>
              <a:gd name="connsiteX135" fmla="*/ 2301613 w 3592824"/>
              <a:gd name="connsiteY135" fmla="*/ 1152134 h 6505980"/>
              <a:gd name="connsiteX136" fmla="*/ 2456786 w 3592824"/>
              <a:gd name="connsiteY136" fmla="*/ 946442 h 6505980"/>
              <a:gd name="connsiteX137" fmla="*/ 2627883 w 3592824"/>
              <a:gd name="connsiteY137" fmla="*/ 750343 h 6505980"/>
              <a:gd name="connsiteX138" fmla="*/ 2819251 w 3592824"/>
              <a:gd name="connsiteY138" fmla="*/ 546637 h 6505980"/>
              <a:gd name="connsiteX139" fmla="*/ 3033293 w 3592824"/>
              <a:gd name="connsiteY139" fmla="*/ 338904 h 6505980"/>
              <a:gd name="connsiteX140" fmla="*/ 3075801 w 3592824"/>
              <a:gd name="connsiteY140" fmla="*/ 307656 h 6505980"/>
              <a:gd name="connsiteX141" fmla="*/ 3128615 w 3592824"/>
              <a:gd name="connsiteY141" fmla="*/ 255470 h 6505980"/>
              <a:gd name="connsiteX142" fmla="*/ 3193373 w 3592824"/>
              <a:gd name="connsiteY142" fmla="*/ 206920 h 6505980"/>
              <a:gd name="connsiteX143" fmla="*/ 3255727 w 3592824"/>
              <a:gd name="connsiteY143" fmla="*/ 153199 h 6505980"/>
              <a:gd name="connsiteX144" fmla="*/ 3326038 w 3592824"/>
              <a:gd name="connsiteY144" fmla="*/ 98736 h 6505980"/>
              <a:gd name="connsiteX145" fmla="*/ 3396772 w 3592824"/>
              <a:gd name="connsiteY145" fmla="*/ 57544 h 6505980"/>
              <a:gd name="connsiteX146" fmla="*/ 3465132 w 3592824"/>
              <a:gd name="connsiteY146" fmla="*/ 23864 h 6505980"/>
              <a:gd name="connsiteX147" fmla="*/ 3532718 w 3592824"/>
              <a:gd name="connsiteY147" fmla="*/ 3259 h 6505980"/>
              <a:gd name="connsiteX148" fmla="*/ 3587603 w 3592824"/>
              <a:gd name="connsiteY148" fmla="*/ 0 h 6505980"/>
              <a:gd name="connsiteX0" fmla="*/ 3587603 w 3592824"/>
              <a:gd name="connsiteY0" fmla="*/ 0 h 6505980"/>
              <a:gd name="connsiteX1" fmla="*/ 3592826 w 3592824"/>
              <a:gd name="connsiteY1" fmla="*/ 26762 h 6505980"/>
              <a:gd name="connsiteX2" fmla="*/ 3364346 w 3592824"/>
              <a:gd name="connsiteY2" fmla="*/ 165500 h 6505980"/>
              <a:gd name="connsiteX3" fmla="*/ 3152616 w 3592824"/>
              <a:gd name="connsiteY3" fmla="*/ 329280 h 6505980"/>
              <a:gd name="connsiteX4" fmla="*/ 2960808 w 3592824"/>
              <a:gd name="connsiteY4" fmla="*/ 513375 h 6505980"/>
              <a:gd name="connsiteX5" fmla="*/ 2797650 w 3592824"/>
              <a:gd name="connsiteY5" fmla="*/ 702384 h 6505980"/>
              <a:gd name="connsiteX6" fmla="*/ 2653992 w 3592824"/>
              <a:gd name="connsiteY6" fmla="*/ 892103 h 6505980"/>
              <a:gd name="connsiteX7" fmla="*/ 2576278 w 3592824"/>
              <a:gd name="connsiteY7" fmla="*/ 1039803 h 6505980"/>
              <a:gd name="connsiteX8" fmla="*/ 2564733 w 3592824"/>
              <a:gd name="connsiteY8" fmla="*/ 1032015 h 6505980"/>
              <a:gd name="connsiteX9" fmla="*/ 2559963 w 3592824"/>
              <a:gd name="connsiteY9" fmla="*/ 1034366 h 6505980"/>
              <a:gd name="connsiteX10" fmla="*/ 2558785 w 3592824"/>
              <a:gd name="connsiteY10" fmla="*/ 1042079 h 6505980"/>
              <a:gd name="connsiteX11" fmla="*/ 2559585 w 3592824"/>
              <a:gd name="connsiteY11" fmla="*/ 1048028 h 6505980"/>
              <a:gd name="connsiteX12" fmla="*/ 2561604 w 3592824"/>
              <a:gd name="connsiteY12" fmla="*/ 1060520 h 6505980"/>
              <a:gd name="connsiteX13" fmla="*/ 2553655 w 3592824"/>
              <a:gd name="connsiteY13" fmla="*/ 1067597 h 6505980"/>
              <a:gd name="connsiteX14" fmla="*/ 2552081 w 3592824"/>
              <a:gd name="connsiteY14" fmla="*/ 1074723 h 6505980"/>
              <a:gd name="connsiteX15" fmla="*/ 2548116 w 3592824"/>
              <a:gd name="connsiteY15" fmla="*/ 1083019 h 6505980"/>
              <a:gd name="connsiteX16" fmla="*/ 2451696 w 3592824"/>
              <a:gd name="connsiteY16" fmla="*/ 1220120 h 6505980"/>
              <a:gd name="connsiteX17" fmla="*/ 2333617 w 3592824"/>
              <a:gd name="connsiteY17" fmla="*/ 1482858 h 6505980"/>
              <a:gd name="connsiteX18" fmla="*/ 2239019 w 3592824"/>
              <a:gd name="connsiteY18" fmla="*/ 1750687 h 6505980"/>
              <a:gd name="connsiteX19" fmla="*/ 2166716 w 3592824"/>
              <a:gd name="connsiteY19" fmla="*/ 2028149 h 6505980"/>
              <a:gd name="connsiteX20" fmla="*/ 2138696 w 3592824"/>
              <a:gd name="connsiteY20" fmla="*/ 2191021 h 6505980"/>
              <a:gd name="connsiteX21" fmla="*/ 1708453 w 3592824"/>
              <a:gd name="connsiteY21" fmla="*/ 2932299 h 6505980"/>
              <a:gd name="connsiteX22" fmla="*/ 1722817 w 3592824"/>
              <a:gd name="connsiteY22" fmla="*/ 3822513 h 6505980"/>
              <a:gd name="connsiteX23" fmla="*/ 1536952 w 3592824"/>
              <a:gd name="connsiteY23" fmla="*/ 3772714 h 6505980"/>
              <a:gd name="connsiteX24" fmla="*/ 1541206 w 3592824"/>
              <a:gd name="connsiteY24" fmla="*/ 4042551 h 6505980"/>
              <a:gd name="connsiteX25" fmla="*/ 1736905 w 3592824"/>
              <a:gd name="connsiteY25" fmla="*/ 4202721 h 6505980"/>
              <a:gd name="connsiteX26" fmla="*/ 1910038 w 3592824"/>
              <a:gd name="connsiteY26" fmla="*/ 4375859 h 6505980"/>
              <a:gd name="connsiteX27" fmla="*/ 2049967 w 3592824"/>
              <a:gd name="connsiteY27" fmla="*/ 4551312 h 6505980"/>
              <a:gd name="connsiteX28" fmla="*/ 2161751 w 3592824"/>
              <a:gd name="connsiteY28" fmla="*/ 4736795 h 6505980"/>
              <a:gd name="connsiteX29" fmla="*/ 2245901 w 3592824"/>
              <a:gd name="connsiteY29" fmla="*/ 4927533 h 6505980"/>
              <a:gd name="connsiteX30" fmla="*/ 2299319 w 3592824"/>
              <a:gd name="connsiteY30" fmla="*/ 5113852 h 6505980"/>
              <a:gd name="connsiteX31" fmla="*/ 2323619 w 3592824"/>
              <a:gd name="connsiteY31" fmla="*/ 5302637 h 6505980"/>
              <a:gd name="connsiteX32" fmla="*/ 2316528 w 3592824"/>
              <a:gd name="connsiteY32" fmla="*/ 5487662 h 6505980"/>
              <a:gd name="connsiteX33" fmla="*/ 2281292 w 3592824"/>
              <a:gd name="connsiteY33" fmla="*/ 5660347 h 6505980"/>
              <a:gd name="connsiteX34" fmla="*/ 2254472 w 3592824"/>
              <a:gd name="connsiteY34" fmla="*/ 5669051 h 6505980"/>
              <a:gd name="connsiteX35" fmla="*/ 2243469 w 3592824"/>
              <a:gd name="connsiteY35" fmla="*/ 5622519 h 6505980"/>
              <a:gd name="connsiteX36" fmla="*/ 2276202 w 3592824"/>
              <a:gd name="connsiteY36" fmla="*/ 5518399 h 6505980"/>
              <a:gd name="connsiteX37" fmla="*/ 2277887 w 3592824"/>
              <a:gd name="connsiteY37" fmla="*/ 5401645 h 6505980"/>
              <a:gd name="connsiteX38" fmla="*/ 2265586 w 3592824"/>
              <a:gd name="connsiteY38" fmla="*/ 5272239 h 6505980"/>
              <a:gd name="connsiteX39" fmla="*/ 2226278 w 3592824"/>
              <a:gd name="connsiteY39" fmla="*/ 5142134 h 6505980"/>
              <a:gd name="connsiteX40" fmla="*/ 2167610 w 3592824"/>
              <a:gd name="connsiteY40" fmla="*/ 5005824 h 6505980"/>
              <a:gd name="connsiteX41" fmla="*/ 2094934 w 3592824"/>
              <a:gd name="connsiteY41" fmla="*/ 4873928 h 6505980"/>
              <a:gd name="connsiteX42" fmla="*/ 2004022 w 3592824"/>
              <a:gd name="connsiteY42" fmla="*/ 4747491 h 6505980"/>
              <a:gd name="connsiteX43" fmla="*/ 1897003 w 3592824"/>
              <a:gd name="connsiteY43" fmla="*/ 4628630 h 6505980"/>
              <a:gd name="connsiteX44" fmla="*/ 1786353 w 3592824"/>
              <a:gd name="connsiteY44" fmla="*/ 4521927 h 6505980"/>
              <a:gd name="connsiteX45" fmla="*/ 1718256 w 3592824"/>
              <a:gd name="connsiteY45" fmla="*/ 4469625 h 6505980"/>
              <a:gd name="connsiteX46" fmla="*/ 1664984 w 3592824"/>
              <a:gd name="connsiteY46" fmla="*/ 4416354 h 6505980"/>
              <a:gd name="connsiteX47" fmla="*/ 1610735 w 3592824"/>
              <a:gd name="connsiteY47" fmla="*/ 4377899 h 6505980"/>
              <a:gd name="connsiteX48" fmla="*/ 1556121 w 3592824"/>
              <a:gd name="connsiteY48" fmla="*/ 4343019 h 6505980"/>
              <a:gd name="connsiteX49" fmla="*/ 1496586 w 3592824"/>
              <a:gd name="connsiteY49" fmla="*/ 4326909 h 6505980"/>
              <a:gd name="connsiteX50" fmla="*/ 1424825 w 3592824"/>
              <a:gd name="connsiteY50" fmla="*/ 4611755 h 6505980"/>
              <a:gd name="connsiteX51" fmla="*/ 1341569 w 3592824"/>
              <a:gd name="connsiteY51" fmla="*/ 4877209 h 6505980"/>
              <a:gd name="connsiteX52" fmla="*/ 1246153 w 3592824"/>
              <a:gd name="connsiteY52" fmla="*/ 5146295 h 6505980"/>
              <a:gd name="connsiteX53" fmla="*/ 1133098 w 3592824"/>
              <a:gd name="connsiteY53" fmla="*/ 5409585 h 6505980"/>
              <a:gd name="connsiteX54" fmla="*/ 1002651 w 3592824"/>
              <a:gd name="connsiteY54" fmla="*/ 5687069 h 6505980"/>
              <a:gd name="connsiteX55" fmla="*/ 851621 w 3592824"/>
              <a:gd name="connsiteY55" fmla="*/ 5975542 h 6505980"/>
              <a:gd name="connsiteX56" fmla="*/ 819067 w 3592824"/>
              <a:gd name="connsiteY56" fmla="*/ 6021945 h 6505980"/>
              <a:gd name="connsiteX57" fmla="*/ 782039 w 3592824"/>
              <a:gd name="connsiteY57" fmla="*/ 6094137 h 6505980"/>
              <a:gd name="connsiteX58" fmla="*/ 732689 w 3592824"/>
              <a:gd name="connsiteY58" fmla="*/ 6165853 h 6505980"/>
              <a:gd name="connsiteX59" fmla="*/ 686953 w 3592824"/>
              <a:gd name="connsiteY59" fmla="*/ 6242495 h 6505980"/>
              <a:gd name="connsiteX60" fmla="*/ 633819 w 3592824"/>
              <a:gd name="connsiteY60" fmla="*/ 6322262 h 6505980"/>
              <a:gd name="connsiteX61" fmla="*/ 576894 w 3592824"/>
              <a:gd name="connsiteY61" fmla="*/ 6387714 h 6505980"/>
              <a:gd name="connsiteX62" fmla="*/ 520310 w 3592824"/>
              <a:gd name="connsiteY62" fmla="*/ 6444298 h 6505980"/>
              <a:gd name="connsiteX63" fmla="*/ 461122 w 3592824"/>
              <a:gd name="connsiteY63" fmla="*/ 6486433 h 6505980"/>
              <a:gd name="connsiteX64" fmla="*/ 409611 w 3592824"/>
              <a:gd name="connsiteY64" fmla="*/ 6505980 h 6505980"/>
              <a:gd name="connsiteX65" fmla="*/ 397795 w 3592824"/>
              <a:gd name="connsiteY65" fmla="*/ 6478382 h 6505980"/>
              <a:gd name="connsiteX66" fmla="*/ 580228 w 3592824"/>
              <a:gd name="connsiteY66" fmla="*/ 6260780 h 6505980"/>
              <a:gd name="connsiteX67" fmla="*/ 740291 w 3592824"/>
              <a:gd name="connsiteY67" fmla="*/ 6020812 h 6505980"/>
              <a:gd name="connsiteX68" fmla="*/ 876161 w 3592824"/>
              <a:gd name="connsiteY68" fmla="*/ 5764542 h 6505980"/>
              <a:gd name="connsiteX69" fmla="*/ 983460 w 3592824"/>
              <a:gd name="connsiteY69" fmla="*/ 5511282 h 6505980"/>
              <a:gd name="connsiteX70" fmla="*/ 1071980 w 3592824"/>
              <a:gd name="connsiteY70" fmla="*/ 5262934 h 6505980"/>
              <a:gd name="connsiteX71" fmla="*/ 1108340 w 3592824"/>
              <a:gd name="connsiteY71" fmla="*/ 5079541 h 6505980"/>
              <a:gd name="connsiteX72" fmla="*/ 1121344 w 3592824"/>
              <a:gd name="connsiteY72" fmla="*/ 5084649 h 6505980"/>
              <a:gd name="connsiteX73" fmla="*/ 1125291 w 3592824"/>
              <a:gd name="connsiteY73" fmla="*/ 5080701 h 6505980"/>
              <a:gd name="connsiteX74" fmla="*/ 1124442 w 3592824"/>
              <a:gd name="connsiteY74" fmla="*/ 5071961 h 6505980"/>
              <a:gd name="connsiteX75" fmla="*/ 1122157 w 3592824"/>
              <a:gd name="connsiteY75" fmla="*/ 5065724 h 6505980"/>
              <a:gd name="connsiteX76" fmla="*/ 1117049 w 3592824"/>
              <a:gd name="connsiteY76" fmla="*/ 5052716 h 6505980"/>
              <a:gd name="connsiteX77" fmla="*/ 1122811 w 3592824"/>
              <a:gd name="connsiteY77" fmla="*/ 5042696 h 6505980"/>
              <a:gd name="connsiteX78" fmla="*/ 1122495 w 3592824"/>
              <a:gd name="connsiteY78" fmla="*/ 5034485 h 6505980"/>
              <a:gd name="connsiteX79" fmla="*/ 1124158 w 3592824"/>
              <a:gd name="connsiteY79" fmla="*/ 5024300 h 6505980"/>
              <a:gd name="connsiteX80" fmla="*/ 1120205 w 3592824"/>
              <a:gd name="connsiteY80" fmla="*/ 5028252 h 6505980"/>
              <a:gd name="connsiteX81" fmla="*/ 1122495 w 3592824"/>
              <a:gd name="connsiteY81" fmla="*/ 5034485 h 6505980"/>
              <a:gd name="connsiteX82" fmla="*/ 1108340 w 3592824"/>
              <a:gd name="connsiteY82" fmla="*/ 5079541 h 6505980"/>
              <a:gd name="connsiteX83" fmla="*/ 1019535 w 3592824"/>
              <a:gd name="connsiteY83" fmla="*/ 5061794 h 6505980"/>
              <a:gd name="connsiteX84" fmla="*/ 907867 w 3592824"/>
              <a:gd name="connsiteY84" fmla="*/ 5071187 h 6505980"/>
              <a:gd name="connsiteX85" fmla="*/ 788983 w 3592824"/>
              <a:gd name="connsiteY85" fmla="*/ 5093104 h 6505980"/>
              <a:gd name="connsiteX86" fmla="*/ 658043 w 3592824"/>
              <a:gd name="connsiteY86" fmla="*/ 5134555 h 6505980"/>
              <a:gd name="connsiteX87" fmla="*/ 522026 w 3592824"/>
              <a:gd name="connsiteY87" fmla="*/ 5190653 h 6505980"/>
              <a:gd name="connsiteX88" fmla="*/ 384200 w 3592824"/>
              <a:gd name="connsiteY88" fmla="*/ 5252843 h 6505980"/>
              <a:gd name="connsiteX89" fmla="*/ 249344 w 3592824"/>
              <a:gd name="connsiteY89" fmla="*/ 5325897 h 6505980"/>
              <a:gd name="connsiteX90" fmla="*/ 120569 w 3592824"/>
              <a:gd name="connsiteY90" fmla="*/ 5397133 h 6505980"/>
              <a:gd name="connsiteX91" fmla="*/ 0 w 3592824"/>
              <a:gd name="connsiteY91" fmla="*/ 5468693 h 6505980"/>
              <a:gd name="connsiteX92" fmla="*/ 124698 w 3592824"/>
              <a:gd name="connsiteY92" fmla="*/ 5335477 h 6505980"/>
              <a:gd name="connsiteX93" fmla="*/ 246734 w 3592824"/>
              <a:gd name="connsiteY93" fmla="*/ 5221959 h 6505980"/>
              <a:gd name="connsiteX94" fmla="*/ 376856 w 3592824"/>
              <a:gd name="connsiteY94" fmla="*/ 5132327 h 6505980"/>
              <a:gd name="connsiteX95" fmla="*/ 515500 w 3592824"/>
              <a:gd name="connsiteY95" fmla="*/ 5051213 h 6505980"/>
              <a:gd name="connsiteX96" fmla="*/ 659408 w 3592824"/>
              <a:gd name="connsiteY96" fmla="*/ 4987219 h 6505980"/>
              <a:gd name="connsiteX97" fmla="*/ 820898 w 3592824"/>
              <a:gd name="connsiteY97" fmla="*/ 4940794 h 6505980"/>
              <a:gd name="connsiteX98" fmla="*/ 1181074 w 3592824"/>
              <a:gd name="connsiteY98" fmla="*/ 4846988 h 6505980"/>
              <a:gd name="connsiteX99" fmla="*/ 1226539 w 3592824"/>
              <a:gd name="connsiteY99" fmla="*/ 4526635 h 6505980"/>
              <a:gd name="connsiteX100" fmla="*/ 1248314 w 3592824"/>
              <a:gd name="connsiteY100" fmla="*/ 4207589 h 6505980"/>
              <a:gd name="connsiteX101" fmla="*/ 1246367 w 3592824"/>
              <a:gd name="connsiteY101" fmla="*/ 3884569 h 6505980"/>
              <a:gd name="connsiteX102" fmla="*/ 1230789 w 3592824"/>
              <a:gd name="connsiteY102" fmla="*/ 3690675 h 6505980"/>
              <a:gd name="connsiteX103" fmla="*/ 1162613 w 3592824"/>
              <a:gd name="connsiteY103" fmla="*/ 3672408 h 6505980"/>
              <a:gd name="connsiteX104" fmla="*/ 1267627 w 3592824"/>
              <a:gd name="connsiteY104" fmla="*/ 3672408 h 6505980"/>
              <a:gd name="connsiteX105" fmla="*/ 1267627 w 3592824"/>
              <a:gd name="connsiteY105" fmla="*/ 2636174 h 6505980"/>
              <a:gd name="connsiteX106" fmla="*/ 1457972 w 3592824"/>
              <a:gd name="connsiteY106" fmla="*/ 2766635 h 6505980"/>
              <a:gd name="connsiteX107" fmla="*/ 1914541 w 3592824"/>
              <a:gd name="connsiteY107" fmla="*/ 1815401 h 6505980"/>
              <a:gd name="connsiteX108" fmla="*/ 1759871 w 3592824"/>
              <a:gd name="connsiteY108" fmla="*/ 1626771 h 6505980"/>
              <a:gd name="connsiteX109" fmla="*/ 1630255 w 3592824"/>
              <a:gd name="connsiteY109" fmla="*/ 1432944 h 6505980"/>
              <a:gd name="connsiteX110" fmla="*/ 1533657 w 3592824"/>
              <a:gd name="connsiteY110" fmla="*/ 1245834 h 6505980"/>
              <a:gd name="connsiteX111" fmla="*/ 1466898 w 3592824"/>
              <a:gd name="connsiteY111" fmla="*/ 1057506 h 6505980"/>
              <a:gd name="connsiteX112" fmla="*/ 1428386 w 3592824"/>
              <a:gd name="connsiteY112" fmla="*/ 871911 h 6505980"/>
              <a:gd name="connsiteX113" fmla="*/ 1418926 w 3592824"/>
              <a:gd name="connsiteY113" fmla="*/ 698165 h 6505980"/>
              <a:gd name="connsiteX114" fmla="*/ 1438518 w 3592824"/>
              <a:gd name="connsiteY114" fmla="*/ 529931 h 6505980"/>
              <a:gd name="connsiteX115" fmla="*/ 1487966 w 3592824"/>
              <a:gd name="connsiteY115" fmla="*/ 373157 h 6505980"/>
              <a:gd name="connsiteX116" fmla="*/ 1562109 w 3592824"/>
              <a:gd name="connsiteY116" fmla="*/ 234344 h 6505980"/>
              <a:gd name="connsiteX117" fmla="*/ 1590347 w 3592824"/>
              <a:gd name="connsiteY117" fmla="*/ 233909 h 6505980"/>
              <a:gd name="connsiteX118" fmla="*/ 1590423 w 3592824"/>
              <a:gd name="connsiteY118" fmla="*/ 276688 h 6505980"/>
              <a:gd name="connsiteX119" fmla="*/ 1534480 w 3592824"/>
              <a:gd name="connsiteY119" fmla="*/ 357380 h 6505980"/>
              <a:gd name="connsiteX120" fmla="*/ 1506010 w 3592824"/>
              <a:gd name="connsiteY120" fmla="*/ 457037 h 6505980"/>
              <a:gd name="connsiteX121" fmla="*/ 1488317 w 3592824"/>
              <a:gd name="connsiteY121" fmla="*/ 571212 h 6505980"/>
              <a:gd name="connsiteX122" fmla="*/ 1496884 w 3592824"/>
              <a:gd name="connsiteY122" fmla="*/ 693061 h 6505980"/>
              <a:gd name="connsiteX123" fmla="*/ 1522975 w 3592824"/>
              <a:gd name="connsiteY123" fmla="*/ 825308 h 6505980"/>
              <a:gd name="connsiteX124" fmla="*/ 1563776 w 3592824"/>
              <a:gd name="connsiteY124" fmla="*/ 957444 h 6505980"/>
              <a:gd name="connsiteX125" fmla="*/ 1623676 w 3592824"/>
              <a:gd name="connsiteY125" fmla="*/ 1089683 h 6505980"/>
              <a:gd name="connsiteX126" fmla="*/ 1701073 w 3592824"/>
              <a:gd name="connsiteY126" fmla="*/ 1219640 h 6505980"/>
              <a:gd name="connsiteX127" fmla="*/ 1784824 w 3592824"/>
              <a:gd name="connsiteY127" fmla="*/ 1340138 h 6505980"/>
              <a:gd name="connsiteX128" fmla="*/ 1839433 w 3592824"/>
              <a:gd name="connsiteY128" fmla="*/ 1402829 h 6505980"/>
              <a:gd name="connsiteX129" fmla="*/ 1879314 w 3592824"/>
              <a:gd name="connsiteY129" fmla="*/ 1462471 h 6505980"/>
              <a:gd name="connsiteX130" fmla="*/ 1923557 w 3592824"/>
              <a:gd name="connsiteY130" fmla="*/ 1509661 h 6505980"/>
              <a:gd name="connsiteX131" fmla="*/ 1968977 w 3592824"/>
              <a:gd name="connsiteY131" fmla="*/ 1553881 h 6505980"/>
              <a:gd name="connsiteX132" fmla="*/ 2023524 w 3592824"/>
              <a:gd name="connsiteY132" fmla="*/ 1583302 h 6505980"/>
              <a:gd name="connsiteX133" fmla="*/ 2159168 w 3592824"/>
              <a:gd name="connsiteY133" fmla="*/ 1357898 h 6505980"/>
              <a:gd name="connsiteX134" fmla="*/ 2301613 w 3592824"/>
              <a:gd name="connsiteY134" fmla="*/ 1152134 h 6505980"/>
              <a:gd name="connsiteX135" fmla="*/ 2456786 w 3592824"/>
              <a:gd name="connsiteY135" fmla="*/ 946442 h 6505980"/>
              <a:gd name="connsiteX136" fmla="*/ 2627883 w 3592824"/>
              <a:gd name="connsiteY136" fmla="*/ 750343 h 6505980"/>
              <a:gd name="connsiteX137" fmla="*/ 2819251 w 3592824"/>
              <a:gd name="connsiteY137" fmla="*/ 546637 h 6505980"/>
              <a:gd name="connsiteX138" fmla="*/ 3033293 w 3592824"/>
              <a:gd name="connsiteY138" fmla="*/ 338904 h 6505980"/>
              <a:gd name="connsiteX139" fmla="*/ 3075801 w 3592824"/>
              <a:gd name="connsiteY139" fmla="*/ 307656 h 6505980"/>
              <a:gd name="connsiteX140" fmla="*/ 3128615 w 3592824"/>
              <a:gd name="connsiteY140" fmla="*/ 255470 h 6505980"/>
              <a:gd name="connsiteX141" fmla="*/ 3193373 w 3592824"/>
              <a:gd name="connsiteY141" fmla="*/ 206920 h 6505980"/>
              <a:gd name="connsiteX142" fmla="*/ 3255727 w 3592824"/>
              <a:gd name="connsiteY142" fmla="*/ 153199 h 6505980"/>
              <a:gd name="connsiteX143" fmla="*/ 3326038 w 3592824"/>
              <a:gd name="connsiteY143" fmla="*/ 98736 h 6505980"/>
              <a:gd name="connsiteX144" fmla="*/ 3396772 w 3592824"/>
              <a:gd name="connsiteY144" fmla="*/ 57544 h 6505980"/>
              <a:gd name="connsiteX145" fmla="*/ 3465132 w 3592824"/>
              <a:gd name="connsiteY145" fmla="*/ 23864 h 6505980"/>
              <a:gd name="connsiteX146" fmla="*/ 3532718 w 3592824"/>
              <a:gd name="connsiteY146" fmla="*/ 3259 h 6505980"/>
              <a:gd name="connsiteX147" fmla="*/ 3587603 w 3592824"/>
              <a:gd name="connsiteY147" fmla="*/ 0 h 6505980"/>
              <a:gd name="connsiteX0" fmla="*/ 3587603 w 3592824"/>
              <a:gd name="connsiteY0" fmla="*/ 0 h 6505980"/>
              <a:gd name="connsiteX1" fmla="*/ 3592826 w 3592824"/>
              <a:gd name="connsiteY1" fmla="*/ 26762 h 6505980"/>
              <a:gd name="connsiteX2" fmla="*/ 3364346 w 3592824"/>
              <a:gd name="connsiteY2" fmla="*/ 165500 h 6505980"/>
              <a:gd name="connsiteX3" fmla="*/ 3152616 w 3592824"/>
              <a:gd name="connsiteY3" fmla="*/ 329280 h 6505980"/>
              <a:gd name="connsiteX4" fmla="*/ 2960808 w 3592824"/>
              <a:gd name="connsiteY4" fmla="*/ 513375 h 6505980"/>
              <a:gd name="connsiteX5" fmla="*/ 2797650 w 3592824"/>
              <a:gd name="connsiteY5" fmla="*/ 702384 h 6505980"/>
              <a:gd name="connsiteX6" fmla="*/ 2653992 w 3592824"/>
              <a:gd name="connsiteY6" fmla="*/ 892103 h 6505980"/>
              <a:gd name="connsiteX7" fmla="*/ 2576278 w 3592824"/>
              <a:gd name="connsiteY7" fmla="*/ 1039803 h 6505980"/>
              <a:gd name="connsiteX8" fmla="*/ 2564733 w 3592824"/>
              <a:gd name="connsiteY8" fmla="*/ 1032015 h 6505980"/>
              <a:gd name="connsiteX9" fmla="*/ 2559963 w 3592824"/>
              <a:gd name="connsiteY9" fmla="*/ 1034366 h 6505980"/>
              <a:gd name="connsiteX10" fmla="*/ 2558785 w 3592824"/>
              <a:gd name="connsiteY10" fmla="*/ 1042079 h 6505980"/>
              <a:gd name="connsiteX11" fmla="*/ 2559585 w 3592824"/>
              <a:gd name="connsiteY11" fmla="*/ 1048028 h 6505980"/>
              <a:gd name="connsiteX12" fmla="*/ 2561604 w 3592824"/>
              <a:gd name="connsiteY12" fmla="*/ 1060520 h 6505980"/>
              <a:gd name="connsiteX13" fmla="*/ 2553655 w 3592824"/>
              <a:gd name="connsiteY13" fmla="*/ 1067597 h 6505980"/>
              <a:gd name="connsiteX14" fmla="*/ 2552081 w 3592824"/>
              <a:gd name="connsiteY14" fmla="*/ 1074723 h 6505980"/>
              <a:gd name="connsiteX15" fmla="*/ 2451696 w 3592824"/>
              <a:gd name="connsiteY15" fmla="*/ 1220120 h 6505980"/>
              <a:gd name="connsiteX16" fmla="*/ 2333617 w 3592824"/>
              <a:gd name="connsiteY16" fmla="*/ 1482858 h 6505980"/>
              <a:gd name="connsiteX17" fmla="*/ 2239019 w 3592824"/>
              <a:gd name="connsiteY17" fmla="*/ 1750687 h 6505980"/>
              <a:gd name="connsiteX18" fmla="*/ 2166716 w 3592824"/>
              <a:gd name="connsiteY18" fmla="*/ 2028149 h 6505980"/>
              <a:gd name="connsiteX19" fmla="*/ 2138696 w 3592824"/>
              <a:gd name="connsiteY19" fmla="*/ 2191021 h 6505980"/>
              <a:gd name="connsiteX20" fmla="*/ 1708453 w 3592824"/>
              <a:gd name="connsiteY20" fmla="*/ 2932299 h 6505980"/>
              <a:gd name="connsiteX21" fmla="*/ 1722817 w 3592824"/>
              <a:gd name="connsiteY21" fmla="*/ 3822513 h 6505980"/>
              <a:gd name="connsiteX22" fmla="*/ 1536952 w 3592824"/>
              <a:gd name="connsiteY22" fmla="*/ 3772714 h 6505980"/>
              <a:gd name="connsiteX23" fmla="*/ 1541206 w 3592824"/>
              <a:gd name="connsiteY23" fmla="*/ 4042551 h 6505980"/>
              <a:gd name="connsiteX24" fmla="*/ 1736905 w 3592824"/>
              <a:gd name="connsiteY24" fmla="*/ 4202721 h 6505980"/>
              <a:gd name="connsiteX25" fmla="*/ 1910038 w 3592824"/>
              <a:gd name="connsiteY25" fmla="*/ 4375859 h 6505980"/>
              <a:gd name="connsiteX26" fmla="*/ 2049967 w 3592824"/>
              <a:gd name="connsiteY26" fmla="*/ 4551312 h 6505980"/>
              <a:gd name="connsiteX27" fmla="*/ 2161751 w 3592824"/>
              <a:gd name="connsiteY27" fmla="*/ 4736795 h 6505980"/>
              <a:gd name="connsiteX28" fmla="*/ 2245901 w 3592824"/>
              <a:gd name="connsiteY28" fmla="*/ 4927533 h 6505980"/>
              <a:gd name="connsiteX29" fmla="*/ 2299319 w 3592824"/>
              <a:gd name="connsiteY29" fmla="*/ 5113852 h 6505980"/>
              <a:gd name="connsiteX30" fmla="*/ 2323619 w 3592824"/>
              <a:gd name="connsiteY30" fmla="*/ 5302637 h 6505980"/>
              <a:gd name="connsiteX31" fmla="*/ 2316528 w 3592824"/>
              <a:gd name="connsiteY31" fmla="*/ 5487662 h 6505980"/>
              <a:gd name="connsiteX32" fmla="*/ 2281292 w 3592824"/>
              <a:gd name="connsiteY32" fmla="*/ 5660347 h 6505980"/>
              <a:gd name="connsiteX33" fmla="*/ 2254472 w 3592824"/>
              <a:gd name="connsiteY33" fmla="*/ 5669051 h 6505980"/>
              <a:gd name="connsiteX34" fmla="*/ 2243469 w 3592824"/>
              <a:gd name="connsiteY34" fmla="*/ 5622519 h 6505980"/>
              <a:gd name="connsiteX35" fmla="*/ 2276202 w 3592824"/>
              <a:gd name="connsiteY35" fmla="*/ 5518399 h 6505980"/>
              <a:gd name="connsiteX36" fmla="*/ 2277887 w 3592824"/>
              <a:gd name="connsiteY36" fmla="*/ 5401645 h 6505980"/>
              <a:gd name="connsiteX37" fmla="*/ 2265586 w 3592824"/>
              <a:gd name="connsiteY37" fmla="*/ 5272239 h 6505980"/>
              <a:gd name="connsiteX38" fmla="*/ 2226278 w 3592824"/>
              <a:gd name="connsiteY38" fmla="*/ 5142134 h 6505980"/>
              <a:gd name="connsiteX39" fmla="*/ 2167610 w 3592824"/>
              <a:gd name="connsiteY39" fmla="*/ 5005824 h 6505980"/>
              <a:gd name="connsiteX40" fmla="*/ 2094934 w 3592824"/>
              <a:gd name="connsiteY40" fmla="*/ 4873928 h 6505980"/>
              <a:gd name="connsiteX41" fmla="*/ 2004022 w 3592824"/>
              <a:gd name="connsiteY41" fmla="*/ 4747491 h 6505980"/>
              <a:gd name="connsiteX42" fmla="*/ 1897003 w 3592824"/>
              <a:gd name="connsiteY42" fmla="*/ 4628630 h 6505980"/>
              <a:gd name="connsiteX43" fmla="*/ 1786353 w 3592824"/>
              <a:gd name="connsiteY43" fmla="*/ 4521927 h 6505980"/>
              <a:gd name="connsiteX44" fmla="*/ 1718256 w 3592824"/>
              <a:gd name="connsiteY44" fmla="*/ 4469625 h 6505980"/>
              <a:gd name="connsiteX45" fmla="*/ 1664984 w 3592824"/>
              <a:gd name="connsiteY45" fmla="*/ 4416354 h 6505980"/>
              <a:gd name="connsiteX46" fmla="*/ 1610735 w 3592824"/>
              <a:gd name="connsiteY46" fmla="*/ 4377899 h 6505980"/>
              <a:gd name="connsiteX47" fmla="*/ 1556121 w 3592824"/>
              <a:gd name="connsiteY47" fmla="*/ 4343019 h 6505980"/>
              <a:gd name="connsiteX48" fmla="*/ 1496586 w 3592824"/>
              <a:gd name="connsiteY48" fmla="*/ 4326909 h 6505980"/>
              <a:gd name="connsiteX49" fmla="*/ 1424825 w 3592824"/>
              <a:gd name="connsiteY49" fmla="*/ 4611755 h 6505980"/>
              <a:gd name="connsiteX50" fmla="*/ 1341569 w 3592824"/>
              <a:gd name="connsiteY50" fmla="*/ 4877209 h 6505980"/>
              <a:gd name="connsiteX51" fmla="*/ 1246153 w 3592824"/>
              <a:gd name="connsiteY51" fmla="*/ 5146295 h 6505980"/>
              <a:gd name="connsiteX52" fmla="*/ 1133098 w 3592824"/>
              <a:gd name="connsiteY52" fmla="*/ 5409585 h 6505980"/>
              <a:gd name="connsiteX53" fmla="*/ 1002651 w 3592824"/>
              <a:gd name="connsiteY53" fmla="*/ 5687069 h 6505980"/>
              <a:gd name="connsiteX54" fmla="*/ 851621 w 3592824"/>
              <a:gd name="connsiteY54" fmla="*/ 5975542 h 6505980"/>
              <a:gd name="connsiteX55" fmla="*/ 819067 w 3592824"/>
              <a:gd name="connsiteY55" fmla="*/ 6021945 h 6505980"/>
              <a:gd name="connsiteX56" fmla="*/ 782039 w 3592824"/>
              <a:gd name="connsiteY56" fmla="*/ 6094137 h 6505980"/>
              <a:gd name="connsiteX57" fmla="*/ 732689 w 3592824"/>
              <a:gd name="connsiteY57" fmla="*/ 6165853 h 6505980"/>
              <a:gd name="connsiteX58" fmla="*/ 686953 w 3592824"/>
              <a:gd name="connsiteY58" fmla="*/ 6242495 h 6505980"/>
              <a:gd name="connsiteX59" fmla="*/ 633819 w 3592824"/>
              <a:gd name="connsiteY59" fmla="*/ 6322262 h 6505980"/>
              <a:gd name="connsiteX60" fmla="*/ 576894 w 3592824"/>
              <a:gd name="connsiteY60" fmla="*/ 6387714 h 6505980"/>
              <a:gd name="connsiteX61" fmla="*/ 520310 w 3592824"/>
              <a:gd name="connsiteY61" fmla="*/ 6444298 h 6505980"/>
              <a:gd name="connsiteX62" fmla="*/ 461122 w 3592824"/>
              <a:gd name="connsiteY62" fmla="*/ 6486433 h 6505980"/>
              <a:gd name="connsiteX63" fmla="*/ 409611 w 3592824"/>
              <a:gd name="connsiteY63" fmla="*/ 6505980 h 6505980"/>
              <a:gd name="connsiteX64" fmla="*/ 397795 w 3592824"/>
              <a:gd name="connsiteY64" fmla="*/ 6478382 h 6505980"/>
              <a:gd name="connsiteX65" fmla="*/ 580228 w 3592824"/>
              <a:gd name="connsiteY65" fmla="*/ 6260780 h 6505980"/>
              <a:gd name="connsiteX66" fmla="*/ 740291 w 3592824"/>
              <a:gd name="connsiteY66" fmla="*/ 6020812 h 6505980"/>
              <a:gd name="connsiteX67" fmla="*/ 876161 w 3592824"/>
              <a:gd name="connsiteY67" fmla="*/ 5764542 h 6505980"/>
              <a:gd name="connsiteX68" fmla="*/ 983460 w 3592824"/>
              <a:gd name="connsiteY68" fmla="*/ 5511282 h 6505980"/>
              <a:gd name="connsiteX69" fmla="*/ 1071980 w 3592824"/>
              <a:gd name="connsiteY69" fmla="*/ 5262934 h 6505980"/>
              <a:gd name="connsiteX70" fmla="*/ 1108340 w 3592824"/>
              <a:gd name="connsiteY70" fmla="*/ 5079541 h 6505980"/>
              <a:gd name="connsiteX71" fmla="*/ 1121344 w 3592824"/>
              <a:gd name="connsiteY71" fmla="*/ 5084649 h 6505980"/>
              <a:gd name="connsiteX72" fmla="*/ 1125291 w 3592824"/>
              <a:gd name="connsiteY72" fmla="*/ 5080701 h 6505980"/>
              <a:gd name="connsiteX73" fmla="*/ 1124442 w 3592824"/>
              <a:gd name="connsiteY73" fmla="*/ 5071961 h 6505980"/>
              <a:gd name="connsiteX74" fmla="*/ 1122157 w 3592824"/>
              <a:gd name="connsiteY74" fmla="*/ 5065724 h 6505980"/>
              <a:gd name="connsiteX75" fmla="*/ 1117049 w 3592824"/>
              <a:gd name="connsiteY75" fmla="*/ 5052716 h 6505980"/>
              <a:gd name="connsiteX76" fmla="*/ 1122811 w 3592824"/>
              <a:gd name="connsiteY76" fmla="*/ 5042696 h 6505980"/>
              <a:gd name="connsiteX77" fmla="*/ 1122495 w 3592824"/>
              <a:gd name="connsiteY77" fmla="*/ 5034485 h 6505980"/>
              <a:gd name="connsiteX78" fmla="*/ 1124158 w 3592824"/>
              <a:gd name="connsiteY78" fmla="*/ 5024300 h 6505980"/>
              <a:gd name="connsiteX79" fmla="*/ 1120205 w 3592824"/>
              <a:gd name="connsiteY79" fmla="*/ 5028252 h 6505980"/>
              <a:gd name="connsiteX80" fmla="*/ 1122495 w 3592824"/>
              <a:gd name="connsiteY80" fmla="*/ 5034485 h 6505980"/>
              <a:gd name="connsiteX81" fmla="*/ 1108340 w 3592824"/>
              <a:gd name="connsiteY81" fmla="*/ 5079541 h 6505980"/>
              <a:gd name="connsiteX82" fmla="*/ 1019535 w 3592824"/>
              <a:gd name="connsiteY82" fmla="*/ 5061794 h 6505980"/>
              <a:gd name="connsiteX83" fmla="*/ 907867 w 3592824"/>
              <a:gd name="connsiteY83" fmla="*/ 5071187 h 6505980"/>
              <a:gd name="connsiteX84" fmla="*/ 788983 w 3592824"/>
              <a:gd name="connsiteY84" fmla="*/ 5093104 h 6505980"/>
              <a:gd name="connsiteX85" fmla="*/ 658043 w 3592824"/>
              <a:gd name="connsiteY85" fmla="*/ 5134555 h 6505980"/>
              <a:gd name="connsiteX86" fmla="*/ 522026 w 3592824"/>
              <a:gd name="connsiteY86" fmla="*/ 5190653 h 6505980"/>
              <a:gd name="connsiteX87" fmla="*/ 384200 w 3592824"/>
              <a:gd name="connsiteY87" fmla="*/ 5252843 h 6505980"/>
              <a:gd name="connsiteX88" fmla="*/ 249344 w 3592824"/>
              <a:gd name="connsiteY88" fmla="*/ 5325897 h 6505980"/>
              <a:gd name="connsiteX89" fmla="*/ 120569 w 3592824"/>
              <a:gd name="connsiteY89" fmla="*/ 5397133 h 6505980"/>
              <a:gd name="connsiteX90" fmla="*/ 0 w 3592824"/>
              <a:gd name="connsiteY90" fmla="*/ 5468693 h 6505980"/>
              <a:gd name="connsiteX91" fmla="*/ 124698 w 3592824"/>
              <a:gd name="connsiteY91" fmla="*/ 5335477 h 6505980"/>
              <a:gd name="connsiteX92" fmla="*/ 246734 w 3592824"/>
              <a:gd name="connsiteY92" fmla="*/ 5221959 h 6505980"/>
              <a:gd name="connsiteX93" fmla="*/ 376856 w 3592824"/>
              <a:gd name="connsiteY93" fmla="*/ 5132327 h 6505980"/>
              <a:gd name="connsiteX94" fmla="*/ 515500 w 3592824"/>
              <a:gd name="connsiteY94" fmla="*/ 5051213 h 6505980"/>
              <a:gd name="connsiteX95" fmla="*/ 659408 w 3592824"/>
              <a:gd name="connsiteY95" fmla="*/ 4987219 h 6505980"/>
              <a:gd name="connsiteX96" fmla="*/ 820898 w 3592824"/>
              <a:gd name="connsiteY96" fmla="*/ 4940794 h 6505980"/>
              <a:gd name="connsiteX97" fmla="*/ 1181074 w 3592824"/>
              <a:gd name="connsiteY97" fmla="*/ 4846988 h 6505980"/>
              <a:gd name="connsiteX98" fmla="*/ 1226539 w 3592824"/>
              <a:gd name="connsiteY98" fmla="*/ 4526635 h 6505980"/>
              <a:gd name="connsiteX99" fmla="*/ 1248314 w 3592824"/>
              <a:gd name="connsiteY99" fmla="*/ 4207589 h 6505980"/>
              <a:gd name="connsiteX100" fmla="*/ 1246367 w 3592824"/>
              <a:gd name="connsiteY100" fmla="*/ 3884569 h 6505980"/>
              <a:gd name="connsiteX101" fmla="*/ 1230789 w 3592824"/>
              <a:gd name="connsiteY101" fmla="*/ 3690675 h 6505980"/>
              <a:gd name="connsiteX102" fmla="*/ 1162613 w 3592824"/>
              <a:gd name="connsiteY102" fmla="*/ 3672408 h 6505980"/>
              <a:gd name="connsiteX103" fmla="*/ 1267627 w 3592824"/>
              <a:gd name="connsiteY103" fmla="*/ 3672408 h 6505980"/>
              <a:gd name="connsiteX104" fmla="*/ 1267627 w 3592824"/>
              <a:gd name="connsiteY104" fmla="*/ 2636174 h 6505980"/>
              <a:gd name="connsiteX105" fmla="*/ 1457972 w 3592824"/>
              <a:gd name="connsiteY105" fmla="*/ 2766635 h 6505980"/>
              <a:gd name="connsiteX106" fmla="*/ 1914541 w 3592824"/>
              <a:gd name="connsiteY106" fmla="*/ 1815401 h 6505980"/>
              <a:gd name="connsiteX107" fmla="*/ 1759871 w 3592824"/>
              <a:gd name="connsiteY107" fmla="*/ 1626771 h 6505980"/>
              <a:gd name="connsiteX108" fmla="*/ 1630255 w 3592824"/>
              <a:gd name="connsiteY108" fmla="*/ 1432944 h 6505980"/>
              <a:gd name="connsiteX109" fmla="*/ 1533657 w 3592824"/>
              <a:gd name="connsiteY109" fmla="*/ 1245834 h 6505980"/>
              <a:gd name="connsiteX110" fmla="*/ 1466898 w 3592824"/>
              <a:gd name="connsiteY110" fmla="*/ 1057506 h 6505980"/>
              <a:gd name="connsiteX111" fmla="*/ 1428386 w 3592824"/>
              <a:gd name="connsiteY111" fmla="*/ 871911 h 6505980"/>
              <a:gd name="connsiteX112" fmla="*/ 1418926 w 3592824"/>
              <a:gd name="connsiteY112" fmla="*/ 698165 h 6505980"/>
              <a:gd name="connsiteX113" fmla="*/ 1438518 w 3592824"/>
              <a:gd name="connsiteY113" fmla="*/ 529931 h 6505980"/>
              <a:gd name="connsiteX114" fmla="*/ 1487966 w 3592824"/>
              <a:gd name="connsiteY114" fmla="*/ 373157 h 6505980"/>
              <a:gd name="connsiteX115" fmla="*/ 1562109 w 3592824"/>
              <a:gd name="connsiteY115" fmla="*/ 234344 h 6505980"/>
              <a:gd name="connsiteX116" fmla="*/ 1590347 w 3592824"/>
              <a:gd name="connsiteY116" fmla="*/ 233909 h 6505980"/>
              <a:gd name="connsiteX117" fmla="*/ 1590423 w 3592824"/>
              <a:gd name="connsiteY117" fmla="*/ 276688 h 6505980"/>
              <a:gd name="connsiteX118" fmla="*/ 1534480 w 3592824"/>
              <a:gd name="connsiteY118" fmla="*/ 357380 h 6505980"/>
              <a:gd name="connsiteX119" fmla="*/ 1506010 w 3592824"/>
              <a:gd name="connsiteY119" fmla="*/ 457037 h 6505980"/>
              <a:gd name="connsiteX120" fmla="*/ 1488317 w 3592824"/>
              <a:gd name="connsiteY120" fmla="*/ 571212 h 6505980"/>
              <a:gd name="connsiteX121" fmla="*/ 1496884 w 3592824"/>
              <a:gd name="connsiteY121" fmla="*/ 693061 h 6505980"/>
              <a:gd name="connsiteX122" fmla="*/ 1522975 w 3592824"/>
              <a:gd name="connsiteY122" fmla="*/ 825308 h 6505980"/>
              <a:gd name="connsiteX123" fmla="*/ 1563776 w 3592824"/>
              <a:gd name="connsiteY123" fmla="*/ 957444 h 6505980"/>
              <a:gd name="connsiteX124" fmla="*/ 1623676 w 3592824"/>
              <a:gd name="connsiteY124" fmla="*/ 1089683 h 6505980"/>
              <a:gd name="connsiteX125" fmla="*/ 1701073 w 3592824"/>
              <a:gd name="connsiteY125" fmla="*/ 1219640 h 6505980"/>
              <a:gd name="connsiteX126" fmla="*/ 1784824 w 3592824"/>
              <a:gd name="connsiteY126" fmla="*/ 1340138 h 6505980"/>
              <a:gd name="connsiteX127" fmla="*/ 1839433 w 3592824"/>
              <a:gd name="connsiteY127" fmla="*/ 1402829 h 6505980"/>
              <a:gd name="connsiteX128" fmla="*/ 1879314 w 3592824"/>
              <a:gd name="connsiteY128" fmla="*/ 1462471 h 6505980"/>
              <a:gd name="connsiteX129" fmla="*/ 1923557 w 3592824"/>
              <a:gd name="connsiteY129" fmla="*/ 1509661 h 6505980"/>
              <a:gd name="connsiteX130" fmla="*/ 1968977 w 3592824"/>
              <a:gd name="connsiteY130" fmla="*/ 1553881 h 6505980"/>
              <a:gd name="connsiteX131" fmla="*/ 2023524 w 3592824"/>
              <a:gd name="connsiteY131" fmla="*/ 1583302 h 6505980"/>
              <a:gd name="connsiteX132" fmla="*/ 2159168 w 3592824"/>
              <a:gd name="connsiteY132" fmla="*/ 1357898 h 6505980"/>
              <a:gd name="connsiteX133" fmla="*/ 2301613 w 3592824"/>
              <a:gd name="connsiteY133" fmla="*/ 1152134 h 6505980"/>
              <a:gd name="connsiteX134" fmla="*/ 2456786 w 3592824"/>
              <a:gd name="connsiteY134" fmla="*/ 946442 h 6505980"/>
              <a:gd name="connsiteX135" fmla="*/ 2627883 w 3592824"/>
              <a:gd name="connsiteY135" fmla="*/ 750343 h 6505980"/>
              <a:gd name="connsiteX136" fmla="*/ 2819251 w 3592824"/>
              <a:gd name="connsiteY136" fmla="*/ 546637 h 6505980"/>
              <a:gd name="connsiteX137" fmla="*/ 3033293 w 3592824"/>
              <a:gd name="connsiteY137" fmla="*/ 338904 h 6505980"/>
              <a:gd name="connsiteX138" fmla="*/ 3075801 w 3592824"/>
              <a:gd name="connsiteY138" fmla="*/ 307656 h 6505980"/>
              <a:gd name="connsiteX139" fmla="*/ 3128615 w 3592824"/>
              <a:gd name="connsiteY139" fmla="*/ 255470 h 6505980"/>
              <a:gd name="connsiteX140" fmla="*/ 3193373 w 3592824"/>
              <a:gd name="connsiteY140" fmla="*/ 206920 h 6505980"/>
              <a:gd name="connsiteX141" fmla="*/ 3255727 w 3592824"/>
              <a:gd name="connsiteY141" fmla="*/ 153199 h 6505980"/>
              <a:gd name="connsiteX142" fmla="*/ 3326038 w 3592824"/>
              <a:gd name="connsiteY142" fmla="*/ 98736 h 6505980"/>
              <a:gd name="connsiteX143" fmla="*/ 3396772 w 3592824"/>
              <a:gd name="connsiteY143" fmla="*/ 57544 h 6505980"/>
              <a:gd name="connsiteX144" fmla="*/ 3465132 w 3592824"/>
              <a:gd name="connsiteY144" fmla="*/ 23864 h 6505980"/>
              <a:gd name="connsiteX145" fmla="*/ 3532718 w 3592824"/>
              <a:gd name="connsiteY145" fmla="*/ 3259 h 6505980"/>
              <a:gd name="connsiteX146" fmla="*/ 3587603 w 3592824"/>
              <a:gd name="connsiteY146" fmla="*/ 0 h 6505980"/>
              <a:gd name="connsiteX0" fmla="*/ 3587603 w 3592824"/>
              <a:gd name="connsiteY0" fmla="*/ 0 h 6505980"/>
              <a:gd name="connsiteX1" fmla="*/ 3592826 w 3592824"/>
              <a:gd name="connsiteY1" fmla="*/ 26762 h 6505980"/>
              <a:gd name="connsiteX2" fmla="*/ 3364346 w 3592824"/>
              <a:gd name="connsiteY2" fmla="*/ 165500 h 6505980"/>
              <a:gd name="connsiteX3" fmla="*/ 3152616 w 3592824"/>
              <a:gd name="connsiteY3" fmla="*/ 329280 h 6505980"/>
              <a:gd name="connsiteX4" fmla="*/ 2960808 w 3592824"/>
              <a:gd name="connsiteY4" fmla="*/ 513375 h 6505980"/>
              <a:gd name="connsiteX5" fmla="*/ 2797650 w 3592824"/>
              <a:gd name="connsiteY5" fmla="*/ 702384 h 6505980"/>
              <a:gd name="connsiteX6" fmla="*/ 2653992 w 3592824"/>
              <a:gd name="connsiteY6" fmla="*/ 892103 h 6505980"/>
              <a:gd name="connsiteX7" fmla="*/ 2576278 w 3592824"/>
              <a:gd name="connsiteY7" fmla="*/ 1039803 h 6505980"/>
              <a:gd name="connsiteX8" fmla="*/ 2564733 w 3592824"/>
              <a:gd name="connsiteY8" fmla="*/ 1032015 h 6505980"/>
              <a:gd name="connsiteX9" fmla="*/ 2559963 w 3592824"/>
              <a:gd name="connsiteY9" fmla="*/ 1034366 h 6505980"/>
              <a:gd name="connsiteX10" fmla="*/ 2558785 w 3592824"/>
              <a:gd name="connsiteY10" fmla="*/ 1042079 h 6505980"/>
              <a:gd name="connsiteX11" fmla="*/ 2559585 w 3592824"/>
              <a:gd name="connsiteY11" fmla="*/ 1048028 h 6505980"/>
              <a:gd name="connsiteX12" fmla="*/ 2561604 w 3592824"/>
              <a:gd name="connsiteY12" fmla="*/ 1060520 h 6505980"/>
              <a:gd name="connsiteX13" fmla="*/ 2553655 w 3592824"/>
              <a:gd name="connsiteY13" fmla="*/ 1067597 h 6505980"/>
              <a:gd name="connsiteX14" fmla="*/ 2451696 w 3592824"/>
              <a:gd name="connsiteY14" fmla="*/ 1220120 h 6505980"/>
              <a:gd name="connsiteX15" fmla="*/ 2333617 w 3592824"/>
              <a:gd name="connsiteY15" fmla="*/ 1482858 h 6505980"/>
              <a:gd name="connsiteX16" fmla="*/ 2239019 w 3592824"/>
              <a:gd name="connsiteY16" fmla="*/ 1750687 h 6505980"/>
              <a:gd name="connsiteX17" fmla="*/ 2166716 w 3592824"/>
              <a:gd name="connsiteY17" fmla="*/ 2028149 h 6505980"/>
              <a:gd name="connsiteX18" fmla="*/ 2138696 w 3592824"/>
              <a:gd name="connsiteY18" fmla="*/ 2191021 h 6505980"/>
              <a:gd name="connsiteX19" fmla="*/ 1708453 w 3592824"/>
              <a:gd name="connsiteY19" fmla="*/ 2932299 h 6505980"/>
              <a:gd name="connsiteX20" fmla="*/ 1722817 w 3592824"/>
              <a:gd name="connsiteY20" fmla="*/ 3822513 h 6505980"/>
              <a:gd name="connsiteX21" fmla="*/ 1536952 w 3592824"/>
              <a:gd name="connsiteY21" fmla="*/ 3772714 h 6505980"/>
              <a:gd name="connsiteX22" fmla="*/ 1541206 w 3592824"/>
              <a:gd name="connsiteY22" fmla="*/ 4042551 h 6505980"/>
              <a:gd name="connsiteX23" fmla="*/ 1736905 w 3592824"/>
              <a:gd name="connsiteY23" fmla="*/ 4202721 h 6505980"/>
              <a:gd name="connsiteX24" fmla="*/ 1910038 w 3592824"/>
              <a:gd name="connsiteY24" fmla="*/ 4375859 h 6505980"/>
              <a:gd name="connsiteX25" fmla="*/ 2049967 w 3592824"/>
              <a:gd name="connsiteY25" fmla="*/ 4551312 h 6505980"/>
              <a:gd name="connsiteX26" fmla="*/ 2161751 w 3592824"/>
              <a:gd name="connsiteY26" fmla="*/ 4736795 h 6505980"/>
              <a:gd name="connsiteX27" fmla="*/ 2245901 w 3592824"/>
              <a:gd name="connsiteY27" fmla="*/ 4927533 h 6505980"/>
              <a:gd name="connsiteX28" fmla="*/ 2299319 w 3592824"/>
              <a:gd name="connsiteY28" fmla="*/ 5113852 h 6505980"/>
              <a:gd name="connsiteX29" fmla="*/ 2323619 w 3592824"/>
              <a:gd name="connsiteY29" fmla="*/ 5302637 h 6505980"/>
              <a:gd name="connsiteX30" fmla="*/ 2316528 w 3592824"/>
              <a:gd name="connsiteY30" fmla="*/ 5487662 h 6505980"/>
              <a:gd name="connsiteX31" fmla="*/ 2281292 w 3592824"/>
              <a:gd name="connsiteY31" fmla="*/ 5660347 h 6505980"/>
              <a:gd name="connsiteX32" fmla="*/ 2254472 w 3592824"/>
              <a:gd name="connsiteY32" fmla="*/ 5669051 h 6505980"/>
              <a:gd name="connsiteX33" fmla="*/ 2243469 w 3592824"/>
              <a:gd name="connsiteY33" fmla="*/ 5622519 h 6505980"/>
              <a:gd name="connsiteX34" fmla="*/ 2276202 w 3592824"/>
              <a:gd name="connsiteY34" fmla="*/ 5518399 h 6505980"/>
              <a:gd name="connsiteX35" fmla="*/ 2277887 w 3592824"/>
              <a:gd name="connsiteY35" fmla="*/ 5401645 h 6505980"/>
              <a:gd name="connsiteX36" fmla="*/ 2265586 w 3592824"/>
              <a:gd name="connsiteY36" fmla="*/ 5272239 h 6505980"/>
              <a:gd name="connsiteX37" fmla="*/ 2226278 w 3592824"/>
              <a:gd name="connsiteY37" fmla="*/ 5142134 h 6505980"/>
              <a:gd name="connsiteX38" fmla="*/ 2167610 w 3592824"/>
              <a:gd name="connsiteY38" fmla="*/ 5005824 h 6505980"/>
              <a:gd name="connsiteX39" fmla="*/ 2094934 w 3592824"/>
              <a:gd name="connsiteY39" fmla="*/ 4873928 h 6505980"/>
              <a:gd name="connsiteX40" fmla="*/ 2004022 w 3592824"/>
              <a:gd name="connsiteY40" fmla="*/ 4747491 h 6505980"/>
              <a:gd name="connsiteX41" fmla="*/ 1897003 w 3592824"/>
              <a:gd name="connsiteY41" fmla="*/ 4628630 h 6505980"/>
              <a:gd name="connsiteX42" fmla="*/ 1786353 w 3592824"/>
              <a:gd name="connsiteY42" fmla="*/ 4521927 h 6505980"/>
              <a:gd name="connsiteX43" fmla="*/ 1718256 w 3592824"/>
              <a:gd name="connsiteY43" fmla="*/ 4469625 h 6505980"/>
              <a:gd name="connsiteX44" fmla="*/ 1664984 w 3592824"/>
              <a:gd name="connsiteY44" fmla="*/ 4416354 h 6505980"/>
              <a:gd name="connsiteX45" fmla="*/ 1610735 w 3592824"/>
              <a:gd name="connsiteY45" fmla="*/ 4377899 h 6505980"/>
              <a:gd name="connsiteX46" fmla="*/ 1556121 w 3592824"/>
              <a:gd name="connsiteY46" fmla="*/ 4343019 h 6505980"/>
              <a:gd name="connsiteX47" fmla="*/ 1496586 w 3592824"/>
              <a:gd name="connsiteY47" fmla="*/ 4326909 h 6505980"/>
              <a:gd name="connsiteX48" fmla="*/ 1424825 w 3592824"/>
              <a:gd name="connsiteY48" fmla="*/ 4611755 h 6505980"/>
              <a:gd name="connsiteX49" fmla="*/ 1341569 w 3592824"/>
              <a:gd name="connsiteY49" fmla="*/ 4877209 h 6505980"/>
              <a:gd name="connsiteX50" fmla="*/ 1246153 w 3592824"/>
              <a:gd name="connsiteY50" fmla="*/ 5146295 h 6505980"/>
              <a:gd name="connsiteX51" fmla="*/ 1133098 w 3592824"/>
              <a:gd name="connsiteY51" fmla="*/ 5409585 h 6505980"/>
              <a:gd name="connsiteX52" fmla="*/ 1002651 w 3592824"/>
              <a:gd name="connsiteY52" fmla="*/ 5687069 h 6505980"/>
              <a:gd name="connsiteX53" fmla="*/ 851621 w 3592824"/>
              <a:gd name="connsiteY53" fmla="*/ 5975542 h 6505980"/>
              <a:gd name="connsiteX54" fmla="*/ 819067 w 3592824"/>
              <a:gd name="connsiteY54" fmla="*/ 6021945 h 6505980"/>
              <a:gd name="connsiteX55" fmla="*/ 782039 w 3592824"/>
              <a:gd name="connsiteY55" fmla="*/ 6094137 h 6505980"/>
              <a:gd name="connsiteX56" fmla="*/ 732689 w 3592824"/>
              <a:gd name="connsiteY56" fmla="*/ 6165853 h 6505980"/>
              <a:gd name="connsiteX57" fmla="*/ 686953 w 3592824"/>
              <a:gd name="connsiteY57" fmla="*/ 6242495 h 6505980"/>
              <a:gd name="connsiteX58" fmla="*/ 633819 w 3592824"/>
              <a:gd name="connsiteY58" fmla="*/ 6322262 h 6505980"/>
              <a:gd name="connsiteX59" fmla="*/ 576894 w 3592824"/>
              <a:gd name="connsiteY59" fmla="*/ 6387714 h 6505980"/>
              <a:gd name="connsiteX60" fmla="*/ 520310 w 3592824"/>
              <a:gd name="connsiteY60" fmla="*/ 6444298 h 6505980"/>
              <a:gd name="connsiteX61" fmla="*/ 461122 w 3592824"/>
              <a:gd name="connsiteY61" fmla="*/ 6486433 h 6505980"/>
              <a:gd name="connsiteX62" fmla="*/ 409611 w 3592824"/>
              <a:gd name="connsiteY62" fmla="*/ 6505980 h 6505980"/>
              <a:gd name="connsiteX63" fmla="*/ 397795 w 3592824"/>
              <a:gd name="connsiteY63" fmla="*/ 6478382 h 6505980"/>
              <a:gd name="connsiteX64" fmla="*/ 580228 w 3592824"/>
              <a:gd name="connsiteY64" fmla="*/ 6260780 h 6505980"/>
              <a:gd name="connsiteX65" fmla="*/ 740291 w 3592824"/>
              <a:gd name="connsiteY65" fmla="*/ 6020812 h 6505980"/>
              <a:gd name="connsiteX66" fmla="*/ 876161 w 3592824"/>
              <a:gd name="connsiteY66" fmla="*/ 5764542 h 6505980"/>
              <a:gd name="connsiteX67" fmla="*/ 983460 w 3592824"/>
              <a:gd name="connsiteY67" fmla="*/ 5511282 h 6505980"/>
              <a:gd name="connsiteX68" fmla="*/ 1071980 w 3592824"/>
              <a:gd name="connsiteY68" fmla="*/ 5262934 h 6505980"/>
              <a:gd name="connsiteX69" fmla="*/ 1108340 w 3592824"/>
              <a:gd name="connsiteY69" fmla="*/ 5079541 h 6505980"/>
              <a:gd name="connsiteX70" fmla="*/ 1121344 w 3592824"/>
              <a:gd name="connsiteY70" fmla="*/ 5084649 h 6505980"/>
              <a:gd name="connsiteX71" fmla="*/ 1125291 w 3592824"/>
              <a:gd name="connsiteY71" fmla="*/ 5080701 h 6505980"/>
              <a:gd name="connsiteX72" fmla="*/ 1124442 w 3592824"/>
              <a:gd name="connsiteY72" fmla="*/ 5071961 h 6505980"/>
              <a:gd name="connsiteX73" fmla="*/ 1122157 w 3592824"/>
              <a:gd name="connsiteY73" fmla="*/ 5065724 h 6505980"/>
              <a:gd name="connsiteX74" fmla="*/ 1117049 w 3592824"/>
              <a:gd name="connsiteY74" fmla="*/ 5052716 h 6505980"/>
              <a:gd name="connsiteX75" fmla="*/ 1122811 w 3592824"/>
              <a:gd name="connsiteY75" fmla="*/ 5042696 h 6505980"/>
              <a:gd name="connsiteX76" fmla="*/ 1122495 w 3592824"/>
              <a:gd name="connsiteY76" fmla="*/ 5034485 h 6505980"/>
              <a:gd name="connsiteX77" fmla="*/ 1124158 w 3592824"/>
              <a:gd name="connsiteY77" fmla="*/ 5024300 h 6505980"/>
              <a:gd name="connsiteX78" fmla="*/ 1120205 w 3592824"/>
              <a:gd name="connsiteY78" fmla="*/ 5028252 h 6505980"/>
              <a:gd name="connsiteX79" fmla="*/ 1122495 w 3592824"/>
              <a:gd name="connsiteY79" fmla="*/ 5034485 h 6505980"/>
              <a:gd name="connsiteX80" fmla="*/ 1108340 w 3592824"/>
              <a:gd name="connsiteY80" fmla="*/ 5079541 h 6505980"/>
              <a:gd name="connsiteX81" fmla="*/ 1019535 w 3592824"/>
              <a:gd name="connsiteY81" fmla="*/ 5061794 h 6505980"/>
              <a:gd name="connsiteX82" fmla="*/ 907867 w 3592824"/>
              <a:gd name="connsiteY82" fmla="*/ 5071187 h 6505980"/>
              <a:gd name="connsiteX83" fmla="*/ 788983 w 3592824"/>
              <a:gd name="connsiteY83" fmla="*/ 5093104 h 6505980"/>
              <a:gd name="connsiteX84" fmla="*/ 658043 w 3592824"/>
              <a:gd name="connsiteY84" fmla="*/ 5134555 h 6505980"/>
              <a:gd name="connsiteX85" fmla="*/ 522026 w 3592824"/>
              <a:gd name="connsiteY85" fmla="*/ 5190653 h 6505980"/>
              <a:gd name="connsiteX86" fmla="*/ 384200 w 3592824"/>
              <a:gd name="connsiteY86" fmla="*/ 5252843 h 6505980"/>
              <a:gd name="connsiteX87" fmla="*/ 249344 w 3592824"/>
              <a:gd name="connsiteY87" fmla="*/ 5325897 h 6505980"/>
              <a:gd name="connsiteX88" fmla="*/ 120569 w 3592824"/>
              <a:gd name="connsiteY88" fmla="*/ 5397133 h 6505980"/>
              <a:gd name="connsiteX89" fmla="*/ 0 w 3592824"/>
              <a:gd name="connsiteY89" fmla="*/ 5468693 h 6505980"/>
              <a:gd name="connsiteX90" fmla="*/ 124698 w 3592824"/>
              <a:gd name="connsiteY90" fmla="*/ 5335477 h 6505980"/>
              <a:gd name="connsiteX91" fmla="*/ 246734 w 3592824"/>
              <a:gd name="connsiteY91" fmla="*/ 5221959 h 6505980"/>
              <a:gd name="connsiteX92" fmla="*/ 376856 w 3592824"/>
              <a:gd name="connsiteY92" fmla="*/ 5132327 h 6505980"/>
              <a:gd name="connsiteX93" fmla="*/ 515500 w 3592824"/>
              <a:gd name="connsiteY93" fmla="*/ 5051213 h 6505980"/>
              <a:gd name="connsiteX94" fmla="*/ 659408 w 3592824"/>
              <a:gd name="connsiteY94" fmla="*/ 4987219 h 6505980"/>
              <a:gd name="connsiteX95" fmla="*/ 820898 w 3592824"/>
              <a:gd name="connsiteY95" fmla="*/ 4940794 h 6505980"/>
              <a:gd name="connsiteX96" fmla="*/ 1181074 w 3592824"/>
              <a:gd name="connsiteY96" fmla="*/ 4846988 h 6505980"/>
              <a:gd name="connsiteX97" fmla="*/ 1226539 w 3592824"/>
              <a:gd name="connsiteY97" fmla="*/ 4526635 h 6505980"/>
              <a:gd name="connsiteX98" fmla="*/ 1248314 w 3592824"/>
              <a:gd name="connsiteY98" fmla="*/ 4207589 h 6505980"/>
              <a:gd name="connsiteX99" fmla="*/ 1246367 w 3592824"/>
              <a:gd name="connsiteY99" fmla="*/ 3884569 h 6505980"/>
              <a:gd name="connsiteX100" fmla="*/ 1230789 w 3592824"/>
              <a:gd name="connsiteY100" fmla="*/ 3690675 h 6505980"/>
              <a:gd name="connsiteX101" fmla="*/ 1162613 w 3592824"/>
              <a:gd name="connsiteY101" fmla="*/ 3672408 h 6505980"/>
              <a:gd name="connsiteX102" fmla="*/ 1267627 w 3592824"/>
              <a:gd name="connsiteY102" fmla="*/ 3672408 h 6505980"/>
              <a:gd name="connsiteX103" fmla="*/ 1267627 w 3592824"/>
              <a:gd name="connsiteY103" fmla="*/ 2636174 h 6505980"/>
              <a:gd name="connsiteX104" fmla="*/ 1457972 w 3592824"/>
              <a:gd name="connsiteY104" fmla="*/ 2766635 h 6505980"/>
              <a:gd name="connsiteX105" fmla="*/ 1914541 w 3592824"/>
              <a:gd name="connsiteY105" fmla="*/ 1815401 h 6505980"/>
              <a:gd name="connsiteX106" fmla="*/ 1759871 w 3592824"/>
              <a:gd name="connsiteY106" fmla="*/ 1626771 h 6505980"/>
              <a:gd name="connsiteX107" fmla="*/ 1630255 w 3592824"/>
              <a:gd name="connsiteY107" fmla="*/ 1432944 h 6505980"/>
              <a:gd name="connsiteX108" fmla="*/ 1533657 w 3592824"/>
              <a:gd name="connsiteY108" fmla="*/ 1245834 h 6505980"/>
              <a:gd name="connsiteX109" fmla="*/ 1466898 w 3592824"/>
              <a:gd name="connsiteY109" fmla="*/ 1057506 h 6505980"/>
              <a:gd name="connsiteX110" fmla="*/ 1428386 w 3592824"/>
              <a:gd name="connsiteY110" fmla="*/ 871911 h 6505980"/>
              <a:gd name="connsiteX111" fmla="*/ 1418926 w 3592824"/>
              <a:gd name="connsiteY111" fmla="*/ 698165 h 6505980"/>
              <a:gd name="connsiteX112" fmla="*/ 1438518 w 3592824"/>
              <a:gd name="connsiteY112" fmla="*/ 529931 h 6505980"/>
              <a:gd name="connsiteX113" fmla="*/ 1487966 w 3592824"/>
              <a:gd name="connsiteY113" fmla="*/ 373157 h 6505980"/>
              <a:gd name="connsiteX114" fmla="*/ 1562109 w 3592824"/>
              <a:gd name="connsiteY114" fmla="*/ 234344 h 6505980"/>
              <a:gd name="connsiteX115" fmla="*/ 1590347 w 3592824"/>
              <a:gd name="connsiteY115" fmla="*/ 233909 h 6505980"/>
              <a:gd name="connsiteX116" fmla="*/ 1590423 w 3592824"/>
              <a:gd name="connsiteY116" fmla="*/ 276688 h 6505980"/>
              <a:gd name="connsiteX117" fmla="*/ 1534480 w 3592824"/>
              <a:gd name="connsiteY117" fmla="*/ 357380 h 6505980"/>
              <a:gd name="connsiteX118" fmla="*/ 1506010 w 3592824"/>
              <a:gd name="connsiteY118" fmla="*/ 457037 h 6505980"/>
              <a:gd name="connsiteX119" fmla="*/ 1488317 w 3592824"/>
              <a:gd name="connsiteY119" fmla="*/ 571212 h 6505980"/>
              <a:gd name="connsiteX120" fmla="*/ 1496884 w 3592824"/>
              <a:gd name="connsiteY120" fmla="*/ 693061 h 6505980"/>
              <a:gd name="connsiteX121" fmla="*/ 1522975 w 3592824"/>
              <a:gd name="connsiteY121" fmla="*/ 825308 h 6505980"/>
              <a:gd name="connsiteX122" fmla="*/ 1563776 w 3592824"/>
              <a:gd name="connsiteY122" fmla="*/ 957444 h 6505980"/>
              <a:gd name="connsiteX123" fmla="*/ 1623676 w 3592824"/>
              <a:gd name="connsiteY123" fmla="*/ 1089683 h 6505980"/>
              <a:gd name="connsiteX124" fmla="*/ 1701073 w 3592824"/>
              <a:gd name="connsiteY124" fmla="*/ 1219640 h 6505980"/>
              <a:gd name="connsiteX125" fmla="*/ 1784824 w 3592824"/>
              <a:gd name="connsiteY125" fmla="*/ 1340138 h 6505980"/>
              <a:gd name="connsiteX126" fmla="*/ 1839433 w 3592824"/>
              <a:gd name="connsiteY126" fmla="*/ 1402829 h 6505980"/>
              <a:gd name="connsiteX127" fmla="*/ 1879314 w 3592824"/>
              <a:gd name="connsiteY127" fmla="*/ 1462471 h 6505980"/>
              <a:gd name="connsiteX128" fmla="*/ 1923557 w 3592824"/>
              <a:gd name="connsiteY128" fmla="*/ 1509661 h 6505980"/>
              <a:gd name="connsiteX129" fmla="*/ 1968977 w 3592824"/>
              <a:gd name="connsiteY129" fmla="*/ 1553881 h 6505980"/>
              <a:gd name="connsiteX130" fmla="*/ 2023524 w 3592824"/>
              <a:gd name="connsiteY130" fmla="*/ 1583302 h 6505980"/>
              <a:gd name="connsiteX131" fmla="*/ 2159168 w 3592824"/>
              <a:gd name="connsiteY131" fmla="*/ 1357898 h 6505980"/>
              <a:gd name="connsiteX132" fmla="*/ 2301613 w 3592824"/>
              <a:gd name="connsiteY132" fmla="*/ 1152134 h 6505980"/>
              <a:gd name="connsiteX133" fmla="*/ 2456786 w 3592824"/>
              <a:gd name="connsiteY133" fmla="*/ 946442 h 6505980"/>
              <a:gd name="connsiteX134" fmla="*/ 2627883 w 3592824"/>
              <a:gd name="connsiteY134" fmla="*/ 750343 h 6505980"/>
              <a:gd name="connsiteX135" fmla="*/ 2819251 w 3592824"/>
              <a:gd name="connsiteY135" fmla="*/ 546637 h 6505980"/>
              <a:gd name="connsiteX136" fmla="*/ 3033293 w 3592824"/>
              <a:gd name="connsiteY136" fmla="*/ 338904 h 6505980"/>
              <a:gd name="connsiteX137" fmla="*/ 3075801 w 3592824"/>
              <a:gd name="connsiteY137" fmla="*/ 307656 h 6505980"/>
              <a:gd name="connsiteX138" fmla="*/ 3128615 w 3592824"/>
              <a:gd name="connsiteY138" fmla="*/ 255470 h 6505980"/>
              <a:gd name="connsiteX139" fmla="*/ 3193373 w 3592824"/>
              <a:gd name="connsiteY139" fmla="*/ 206920 h 6505980"/>
              <a:gd name="connsiteX140" fmla="*/ 3255727 w 3592824"/>
              <a:gd name="connsiteY140" fmla="*/ 153199 h 6505980"/>
              <a:gd name="connsiteX141" fmla="*/ 3326038 w 3592824"/>
              <a:gd name="connsiteY141" fmla="*/ 98736 h 6505980"/>
              <a:gd name="connsiteX142" fmla="*/ 3396772 w 3592824"/>
              <a:gd name="connsiteY142" fmla="*/ 57544 h 6505980"/>
              <a:gd name="connsiteX143" fmla="*/ 3465132 w 3592824"/>
              <a:gd name="connsiteY143" fmla="*/ 23864 h 6505980"/>
              <a:gd name="connsiteX144" fmla="*/ 3532718 w 3592824"/>
              <a:gd name="connsiteY144" fmla="*/ 3259 h 6505980"/>
              <a:gd name="connsiteX145" fmla="*/ 3587603 w 3592824"/>
              <a:gd name="connsiteY145" fmla="*/ 0 h 6505980"/>
              <a:gd name="connsiteX0" fmla="*/ 3587603 w 3592824"/>
              <a:gd name="connsiteY0" fmla="*/ 0 h 6505980"/>
              <a:gd name="connsiteX1" fmla="*/ 3592826 w 3592824"/>
              <a:gd name="connsiteY1" fmla="*/ 26762 h 6505980"/>
              <a:gd name="connsiteX2" fmla="*/ 3364346 w 3592824"/>
              <a:gd name="connsiteY2" fmla="*/ 165500 h 6505980"/>
              <a:gd name="connsiteX3" fmla="*/ 3152616 w 3592824"/>
              <a:gd name="connsiteY3" fmla="*/ 329280 h 6505980"/>
              <a:gd name="connsiteX4" fmla="*/ 2960808 w 3592824"/>
              <a:gd name="connsiteY4" fmla="*/ 513375 h 6505980"/>
              <a:gd name="connsiteX5" fmla="*/ 2797650 w 3592824"/>
              <a:gd name="connsiteY5" fmla="*/ 702384 h 6505980"/>
              <a:gd name="connsiteX6" fmla="*/ 2653992 w 3592824"/>
              <a:gd name="connsiteY6" fmla="*/ 892103 h 6505980"/>
              <a:gd name="connsiteX7" fmla="*/ 2576278 w 3592824"/>
              <a:gd name="connsiteY7" fmla="*/ 1039803 h 6505980"/>
              <a:gd name="connsiteX8" fmla="*/ 2564733 w 3592824"/>
              <a:gd name="connsiteY8" fmla="*/ 1032015 h 6505980"/>
              <a:gd name="connsiteX9" fmla="*/ 2559963 w 3592824"/>
              <a:gd name="connsiteY9" fmla="*/ 1034366 h 6505980"/>
              <a:gd name="connsiteX10" fmla="*/ 2558785 w 3592824"/>
              <a:gd name="connsiteY10" fmla="*/ 1042079 h 6505980"/>
              <a:gd name="connsiteX11" fmla="*/ 2559585 w 3592824"/>
              <a:gd name="connsiteY11" fmla="*/ 1048028 h 6505980"/>
              <a:gd name="connsiteX12" fmla="*/ 2561604 w 3592824"/>
              <a:gd name="connsiteY12" fmla="*/ 1060520 h 6505980"/>
              <a:gd name="connsiteX13" fmla="*/ 2451696 w 3592824"/>
              <a:gd name="connsiteY13" fmla="*/ 1220120 h 6505980"/>
              <a:gd name="connsiteX14" fmla="*/ 2333617 w 3592824"/>
              <a:gd name="connsiteY14" fmla="*/ 1482858 h 6505980"/>
              <a:gd name="connsiteX15" fmla="*/ 2239019 w 3592824"/>
              <a:gd name="connsiteY15" fmla="*/ 1750687 h 6505980"/>
              <a:gd name="connsiteX16" fmla="*/ 2166716 w 3592824"/>
              <a:gd name="connsiteY16" fmla="*/ 2028149 h 6505980"/>
              <a:gd name="connsiteX17" fmla="*/ 2138696 w 3592824"/>
              <a:gd name="connsiteY17" fmla="*/ 2191021 h 6505980"/>
              <a:gd name="connsiteX18" fmla="*/ 1708453 w 3592824"/>
              <a:gd name="connsiteY18" fmla="*/ 2932299 h 6505980"/>
              <a:gd name="connsiteX19" fmla="*/ 1722817 w 3592824"/>
              <a:gd name="connsiteY19" fmla="*/ 3822513 h 6505980"/>
              <a:gd name="connsiteX20" fmla="*/ 1536952 w 3592824"/>
              <a:gd name="connsiteY20" fmla="*/ 3772714 h 6505980"/>
              <a:gd name="connsiteX21" fmla="*/ 1541206 w 3592824"/>
              <a:gd name="connsiteY21" fmla="*/ 4042551 h 6505980"/>
              <a:gd name="connsiteX22" fmla="*/ 1736905 w 3592824"/>
              <a:gd name="connsiteY22" fmla="*/ 4202721 h 6505980"/>
              <a:gd name="connsiteX23" fmla="*/ 1910038 w 3592824"/>
              <a:gd name="connsiteY23" fmla="*/ 4375859 h 6505980"/>
              <a:gd name="connsiteX24" fmla="*/ 2049967 w 3592824"/>
              <a:gd name="connsiteY24" fmla="*/ 4551312 h 6505980"/>
              <a:gd name="connsiteX25" fmla="*/ 2161751 w 3592824"/>
              <a:gd name="connsiteY25" fmla="*/ 4736795 h 6505980"/>
              <a:gd name="connsiteX26" fmla="*/ 2245901 w 3592824"/>
              <a:gd name="connsiteY26" fmla="*/ 4927533 h 6505980"/>
              <a:gd name="connsiteX27" fmla="*/ 2299319 w 3592824"/>
              <a:gd name="connsiteY27" fmla="*/ 5113852 h 6505980"/>
              <a:gd name="connsiteX28" fmla="*/ 2323619 w 3592824"/>
              <a:gd name="connsiteY28" fmla="*/ 5302637 h 6505980"/>
              <a:gd name="connsiteX29" fmla="*/ 2316528 w 3592824"/>
              <a:gd name="connsiteY29" fmla="*/ 5487662 h 6505980"/>
              <a:gd name="connsiteX30" fmla="*/ 2281292 w 3592824"/>
              <a:gd name="connsiteY30" fmla="*/ 5660347 h 6505980"/>
              <a:gd name="connsiteX31" fmla="*/ 2254472 w 3592824"/>
              <a:gd name="connsiteY31" fmla="*/ 5669051 h 6505980"/>
              <a:gd name="connsiteX32" fmla="*/ 2243469 w 3592824"/>
              <a:gd name="connsiteY32" fmla="*/ 5622519 h 6505980"/>
              <a:gd name="connsiteX33" fmla="*/ 2276202 w 3592824"/>
              <a:gd name="connsiteY33" fmla="*/ 5518399 h 6505980"/>
              <a:gd name="connsiteX34" fmla="*/ 2277887 w 3592824"/>
              <a:gd name="connsiteY34" fmla="*/ 5401645 h 6505980"/>
              <a:gd name="connsiteX35" fmla="*/ 2265586 w 3592824"/>
              <a:gd name="connsiteY35" fmla="*/ 5272239 h 6505980"/>
              <a:gd name="connsiteX36" fmla="*/ 2226278 w 3592824"/>
              <a:gd name="connsiteY36" fmla="*/ 5142134 h 6505980"/>
              <a:gd name="connsiteX37" fmla="*/ 2167610 w 3592824"/>
              <a:gd name="connsiteY37" fmla="*/ 5005824 h 6505980"/>
              <a:gd name="connsiteX38" fmla="*/ 2094934 w 3592824"/>
              <a:gd name="connsiteY38" fmla="*/ 4873928 h 6505980"/>
              <a:gd name="connsiteX39" fmla="*/ 2004022 w 3592824"/>
              <a:gd name="connsiteY39" fmla="*/ 4747491 h 6505980"/>
              <a:gd name="connsiteX40" fmla="*/ 1897003 w 3592824"/>
              <a:gd name="connsiteY40" fmla="*/ 4628630 h 6505980"/>
              <a:gd name="connsiteX41" fmla="*/ 1786353 w 3592824"/>
              <a:gd name="connsiteY41" fmla="*/ 4521927 h 6505980"/>
              <a:gd name="connsiteX42" fmla="*/ 1718256 w 3592824"/>
              <a:gd name="connsiteY42" fmla="*/ 4469625 h 6505980"/>
              <a:gd name="connsiteX43" fmla="*/ 1664984 w 3592824"/>
              <a:gd name="connsiteY43" fmla="*/ 4416354 h 6505980"/>
              <a:gd name="connsiteX44" fmla="*/ 1610735 w 3592824"/>
              <a:gd name="connsiteY44" fmla="*/ 4377899 h 6505980"/>
              <a:gd name="connsiteX45" fmla="*/ 1556121 w 3592824"/>
              <a:gd name="connsiteY45" fmla="*/ 4343019 h 6505980"/>
              <a:gd name="connsiteX46" fmla="*/ 1496586 w 3592824"/>
              <a:gd name="connsiteY46" fmla="*/ 4326909 h 6505980"/>
              <a:gd name="connsiteX47" fmla="*/ 1424825 w 3592824"/>
              <a:gd name="connsiteY47" fmla="*/ 4611755 h 6505980"/>
              <a:gd name="connsiteX48" fmla="*/ 1341569 w 3592824"/>
              <a:gd name="connsiteY48" fmla="*/ 4877209 h 6505980"/>
              <a:gd name="connsiteX49" fmla="*/ 1246153 w 3592824"/>
              <a:gd name="connsiteY49" fmla="*/ 5146295 h 6505980"/>
              <a:gd name="connsiteX50" fmla="*/ 1133098 w 3592824"/>
              <a:gd name="connsiteY50" fmla="*/ 5409585 h 6505980"/>
              <a:gd name="connsiteX51" fmla="*/ 1002651 w 3592824"/>
              <a:gd name="connsiteY51" fmla="*/ 5687069 h 6505980"/>
              <a:gd name="connsiteX52" fmla="*/ 851621 w 3592824"/>
              <a:gd name="connsiteY52" fmla="*/ 5975542 h 6505980"/>
              <a:gd name="connsiteX53" fmla="*/ 819067 w 3592824"/>
              <a:gd name="connsiteY53" fmla="*/ 6021945 h 6505980"/>
              <a:gd name="connsiteX54" fmla="*/ 782039 w 3592824"/>
              <a:gd name="connsiteY54" fmla="*/ 6094137 h 6505980"/>
              <a:gd name="connsiteX55" fmla="*/ 732689 w 3592824"/>
              <a:gd name="connsiteY55" fmla="*/ 6165853 h 6505980"/>
              <a:gd name="connsiteX56" fmla="*/ 686953 w 3592824"/>
              <a:gd name="connsiteY56" fmla="*/ 6242495 h 6505980"/>
              <a:gd name="connsiteX57" fmla="*/ 633819 w 3592824"/>
              <a:gd name="connsiteY57" fmla="*/ 6322262 h 6505980"/>
              <a:gd name="connsiteX58" fmla="*/ 576894 w 3592824"/>
              <a:gd name="connsiteY58" fmla="*/ 6387714 h 6505980"/>
              <a:gd name="connsiteX59" fmla="*/ 520310 w 3592824"/>
              <a:gd name="connsiteY59" fmla="*/ 6444298 h 6505980"/>
              <a:gd name="connsiteX60" fmla="*/ 461122 w 3592824"/>
              <a:gd name="connsiteY60" fmla="*/ 6486433 h 6505980"/>
              <a:gd name="connsiteX61" fmla="*/ 409611 w 3592824"/>
              <a:gd name="connsiteY61" fmla="*/ 6505980 h 6505980"/>
              <a:gd name="connsiteX62" fmla="*/ 397795 w 3592824"/>
              <a:gd name="connsiteY62" fmla="*/ 6478382 h 6505980"/>
              <a:gd name="connsiteX63" fmla="*/ 580228 w 3592824"/>
              <a:gd name="connsiteY63" fmla="*/ 6260780 h 6505980"/>
              <a:gd name="connsiteX64" fmla="*/ 740291 w 3592824"/>
              <a:gd name="connsiteY64" fmla="*/ 6020812 h 6505980"/>
              <a:gd name="connsiteX65" fmla="*/ 876161 w 3592824"/>
              <a:gd name="connsiteY65" fmla="*/ 5764542 h 6505980"/>
              <a:gd name="connsiteX66" fmla="*/ 983460 w 3592824"/>
              <a:gd name="connsiteY66" fmla="*/ 5511282 h 6505980"/>
              <a:gd name="connsiteX67" fmla="*/ 1071980 w 3592824"/>
              <a:gd name="connsiteY67" fmla="*/ 5262934 h 6505980"/>
              <a:gd name="connsiteX68" fmla="*/ 1108340 w 3592824"/>
              <a:gd name="connsiteY68" fmla="*/ 5079541 h 6505980"/>
              <a:gd name="connsiteX69" fmla="*/ 1121344 w 3592824"/>
              <a:gd name="connsiteY69" fmla="*/ 5084649 h 6505980"/>
              <a:gd name="connsiteX70" fmla="*/ 1125291 w 3592824"/>
              <a:gd name="connsiteY70" fmla="*/ 5080701 h 6505980"/>
              <a:gd name="connsiteX71" fmla="*/ 1124442 w 3592824"/>
              <a:gd name="connsiteY71" fmla="*/ 5071961 h 6505980"/>
              <a:gd name="connsiteX72" fmla="*/ 1122157 w 3592824"/>
              <a:gd name="connsiteY72" fmla="*/ 5065724 h 6505980"/>
              <a:gd name="connsiteX73" fmla="*/ 1117049 w 3592824"/>
              <a:gd name="connsiteY73" fmla="*/ 5052716 h 6505980"/>
              <a:gd name="connsiteX74" fmla="*/ 1122811 w 3592824"/>
              <a:gd name="connsiteY74" fmla="*/ 5042696 h 6505980"/>
              <a:gd name="connsiteX75" fmla="*/ 1122495 w 3592824"/>
              <a:gd name="connsiteY75" fmla="*/ 5034485 h 6505980"/>
              <a:gd name="connsiteX76" fmla="*/ 1124158 w 3592824"/>
              <a:gd name="connsiteY76" fmla="*/ 5024300 h 6505980"/>
              <a:gd name="connsiteX77" fmla="*/ 1120205 w 3592824"/>
              <a:gd name="connsiteY77" fmla="*/ 5028252 h 6505980"/>
              <a:gd name="connsiteX78" fmla="*/ 1122495 w 3592824"/>
              <a:gd name="connsiteY78" fmla="*/ 5034485 h 6505980"/>
              <a:gd name="connsiteX79" fmla="*/ 1108340 w 3592824"/>
              <a:gd name="connsiteY79" fmla="*/ 5079541 h 6505980"/>
              <a:gd name="connsiteX80" fmla="*/ 1019535 w 3592824"/>
              <a:gd name="connsiteY80" fmla="*/ 5061794 h 6505980"/>
              <a:gd name="connsiteX81" fmla="*/ 907867 w 3592824"/>
              <a:gd name="connsiteY81" fmla="*/ 5071187 h 6505980"/>
              <a:gd name="connsiteX82" fmla="*/ 788983 w 3592824"/>
              <a:gd name="connsiteY82" fmla="*/ 5093104 h 6505980"/>
              <a:gd name="connsiteX83" fmla="*/ 658043 w 3592824"/>
              <a:gd name="connsiteY83" fmla="*/ 5134555 h 6505980"/>
              <a:gd name="connsiteX84" fmla="*/ 522026 w 3592824"/>
              <a:gd name="connsiteY84" fmla="*/ 5190653 h 6505980"/>
              <a:gd name="connsiteX85" fmla="*/ 384200 w 3592824"/>
              <a:gd name="connsiteY85" fmla="*/ 5252843 h 6505980"/>
              <a:gd name="connsiteX86" fmla="*/ 249344 w 3592824"/>
              <a:gd name="connsiteY86" fmla="*/ 5325897 h 6505980"/>
              <a:gd name="connsiteX87" fmla="*/ 120569 w 3592824"/>
              <a:gd name="connsiteY87" fmla="*/ 5397133 h 6505980"/>
              <a:gd name="connsiteX88" fmla="*/ 0 w 3592824"/>
              <a:gd name="connsiteY88" fmla="*/ 5468693 h 6505980"/>
              <a:gd name="connsiteX89" fmla="*/ 124698 w 3592824"/>
              <a:gd name="connsiteY89" fmla="*/ 5335477 h 6505980"/>
              <a:gd name="connsiteX90" fmla="*/ 246734 w 3592824"/>
              <a:gd name="connsiteY90" fmla="*/ 5221959 h 6505980"/>
              <a:gd name="connsiteX91" fmla="*/ 376856 w 3592824"/>
              <a:gd name="connsiteY91" fmla="*/ 5132327 h 6505980"/>
              <a:gd name="connsiteX92" fmla="*/ 515500 w 3592824"/>
              <a:gd name="connsiteY92" fmla="*/ 5051213 h 6505980"/>
              <a:gd name="connsiteX93" fmla="*/ 659408 w 3592824"/>
              <a:gd name="connsiteY93" fmla="*/ 4987219 h 6505980"/>
              <a:gd name="connsiteX94" fmla="*/ 820898 w 3592824"/>
              <a:gd name="connsiteY94" fmla="*/ 4940794 h 6505980"/>
              <a:gd name="connsiteX95" fmla="*/ 1181074 w 3592824"/>
              <a:gd name="connsiteY95" fmla="*/ 4846988 h 6505980"/>
              <a:gd name="connsiteX96" fmla="*/ 1226539 w 3592824"/>
              <a:gd name="connsiteY96" fmla="*/ 4526635 h 6505980"/>
              <a:gd name="connsiteX97" fmla="*/ 1248314 w 3592824"/>
              <a:gd name="connsiteY97" fmla="*/ 4207589 h 6505980"/>
              <a:gd name="connsiteX98" fmla="*/ 1246367 w 3592824"/>
              <a:gd name="connsiteY98" fmla="*/ 3884569 h 6505980"/>
              <a:gd name="connsiteX99" fmla="*/ 1230789 w 3592824"/>
              <a:gd name="connsiteY99" fmla="*/ 3690675 h 6505980"/>
              <a:gd name="connsiteX100" fmla="*/ 1162613 w 3592824"/>
              <a:gd name="connsiteY100" fmla="*/ 3672408 h 6505980"/>
              <a:gd name="connsiteX101" fmla="*/ 1267627 w 3592824"/>
              <a:gd name="connsiteY101" fmla="*/ 3672408 h 6505980"/>
              <a:gd name="connsiteX102" fmla="*/ 1267627 w 3592824"/>
              <a:gd name="connsiteY102" fmla="*/ 2636174 h 6505980"/>
              <a:gd name="connsiteX103" fmla="*/ 1457972 w 3592824"/>
              <a:gd name="connsiteY103" fmla="*/ 2766635 h 6505980"/>
              <a:gd name="connsiteX104" fmla="*/ 1914541 w 3592824"/>
              <a:gd name="connsiteY104" fmla="*/ 1815401 h 6505980"/>
              <a:gd name="connsiteX105" fmla="*/ 1759871 w 3592824"/>
              <a:gd name="connsiteY105" fmla="*/ 1626771 h 6505980"/>
              <a:gd name="connsiteX106" fmla="*/ 1630255 w 3592824"/>
              <a:gd name="connsiteY106" fmla="*/ 1432944 h 6505980"/>
              <a:gd name="connsiteX107" fmla="*/ 1533657 w 3592824"/>
              <a:gd name="connsiteY107" fmla="*/ 1245834 h 6505980"/>
              <a:gd name="connsiteX108" fmla="*/ 1466898 w 3592824"/>
              <a:gd name="connsiteY108" fmla="*/ 1057506 h 6505980"/>
              <a:gd name="connsiteX109" fmla="*/ 1428386 w 3592824"/>
              <a:gd name="connsiteY109" fmla="*/ 871911 h 6505980"/>
              <a:gd name="connsiteX110" fmla="*/ 1418926 w 3592824"/>
              <a:gd name="connsiteY110" fmla="*/ 698165 h 6505980"/>
              <a:gd name="connsiteX111" fmla="*/ 1438518 w 3592824"/>
              <a:gd name="connsiteY111" fmla="*/ 529931 h 6505980"/>
              <a:gd name="connsiteX112" fmla="*/ 1487966 w 3592824"/>
              <a:gd name="connsiteY112" fmla="*/ 373157 h 6505980"/>
              <a:gd name="connsiteX113" fmla="*/ 1562109 w 3592824"/>
              <a:gd name="connsiteY113" fmla="*/ 234344 h 6505980"/>
              <a:gd name="connsiteX114" fmla="*/ 1590347 w 3592824"/>
              <a:gd name="connsiteY114" fmla="*/ 233909 h 6505980"/>
              <a:gd name="connsiteX115" fmla="*/ 1590423 w 3592824"/>
              <a:gd name="connsiteY115" fmla="*/ 276688 h 6505980"/>
              <a:gd name="connsiteX116" fmla="*/ 1534480 w 3592824"/>
              <a:gd name="connsiteY116" fmla="*/ 357380 h 6505980"/>
              <a:gd name="connsiteX117" fmla="*/ 1506010 w 3592824"/>
              <a:gd name="connsiteY117" fmla="*/ 457037 h 6505980"/>
              <a:gd name="connsiteX118" fmla="*/ 1488317 w 3592824"/>
              <a:gd name="connsiteY118" fmla="*/ 571212 h 6505980"/>
              <a:gd name="connsiteX119" fmla="*/ 1496884 w 3592824"/>
              <a:gd name="connsiteY119" fmla="*/ 693061 h 6505980"/>
              <a:gd name="connsiteX120" fmla="*/ 1522975 w 3592824"/>
              <a:gd name="connsiteY120" fmla="*/ 825308 h 6505980"/>
              <a:gd name="connsiteX121" fmla="*/ 1563776 w 3592824"/>
              <a:gd name="connsiteY121" fmla="*/ 957444 h 6505980"/>
              <a:gd name="connsiteX122" fmla="*/ 1623676 w 3592824"/>
              <a:gd name="connsiteY122" fmla="*/ 1089683 h 6505980"/>
              <a:gd name="connsiteX123" fmla="*/ 1701073 w 3592824"/>
              <a:gd name="connsiteY123" fmla="*/ 1219640 h 6505980"/>
              <a:gd name="connsiteX124" fmla="*/ 1784824 w 3592824"/>
              <a:gd name="connsiteY124" fmla="*/ 1340138 h 6505980"/>
              <a:gd name="connsiteX125" fmla="*/ 1839433 w 3592824"/>
              <a:gd name="connsiteY125" fmla="*/ 1402829 h 6505980"/>
              <a:gd name="connsiteX126" fmla="*/ 1879314 w 3592824"/>
              <a:gd name="connsiteY126" fmla="*/ 1462471 h 6505980"/>
              <a:gd name="connsiteX127" fmla="*/ 1923557 w 3592824"/>
              <a:gd name="connsiteY127" fmla="*/ 1509661 h 6505980"/>
              <a:gd name="connsiteX128" fmla="*/ 1968977 w 3592824"/>
              <a:gd name="connsiteY128" fmla="*/ 1553881 h 6505980"/>
              <a:gd name="connsiteX129" fmla="*/ 2023524 w 3592824"/>
              <a:gd name="connsiteY129" fmla="*/ 1583302 h 6505980"/>
              <a:gd name="connsiteX130" fmla="*/ 2159168 w 3592824"/>
              <a:gd name="connsiteY130" fmla="*/ 1357898 h 6505980"/>
              <a:gd name="connsiteX131" fmla="*/ 2301613 w 3592824"/>
              <a:gd name="connsiteY131" fmla="*/ 1152134 h 6505980"/>
              <a:gd name="connsiteX132" fmla="*/ 2456786 w 3592824"/>
              <a:gd name="connsiteY132" fmla="*/ 946442 h 6505980"/>
              <a:gd name="connsiteX133" fmla="*/ 2627883 w 3592824"/>
              <a:gd name="connsiteY133" fmla="*/ 750343 h 6505980"/>
              <a:gd name="connsiteX134" fmla="*/ 2819251 w 3592824"/>
              <a:gd name="connsiteY134" fmla="*/ 546637 h 6505980"/>
              <a:gd name="connsiteX135" fmla="*/ 3033293 w 3592824"/>
              <a:gd name="connsiteY135" fmla="*/ 338904 h 6505980"/>
              <a:gd name="connsiteX136" fmla="*/ 3075801 w 3592824"/>
              <a:gd name="connsiteY136" fmla="*/ 307656 h 6505980"/>
              <a:gd name="connsiteX137" fmla="*/ 3128615 w 3592824"/>
              <a:gd name="connsiteY137" fmla="*/ 255470 h 6505980"/>
              <a:gd name="connsiteX138" fmla="*/ 3193373 w 3592824"/>
              <a:gd name="connsiteY138" fmla="*/ 206920 h 6505980"/>
              <a:gd name="connsiteX139" fmla="*/ 3255727 w 3592824"/>
              <a:gd name="connsiteY139" fmla="*/ 153199 h 6505980"/>
              <a:gd name="connsiteX140" fmla="*/ 3326038 w 3592824"/>
              <a:gd name="connsiteY140" fmla="*/ 98736 h 6505980"/>
              <a:gd name="connsiteX141" fmla="*/ 3396772 w 3592824"/>
              <a:gd name="connsiteY141" fmla="*/ 57544 h 6505980"/>
              <a:gd name="connsiteX142" fmla="*/ 3465132 w 3592824"/>
              <a:gd name="connsiteY142" fmla="*/ 23864 h 6505980"/>
              <a:gd name="connsiteX143" fmla="*/ 3532718 w 3592824"/>
              <a:gd name="connsiteY143" fmla="*/ 3259 h 6505980"/>
              <a:gd name="connsiteX144" fmla="*/ 3587603 w 3592824"/>
              <a:gd name="connsiteY144" fmla="*/ 0 h 6505980"/>
              <a:gd name="connsiteX0" fmla="*/ 3587603 w 3592824"/>
              <a:gd name="connsiteY0" fmla="*/ 0 h 6505980"/>
              <a:gd name="connsiteX1" fmla="*/ 3592826 w 3592824"/>
              <a:gd name="connsiteY1" fmla="*/ 26762 h 6505980"/>
              <a:gd name="connsiteX2" fmla="*/ 3364346 w 3592824"/>
              <a:gd name="connsiteY2" fmla="*/ 165500 h 6505980"/>
              <a:gd name="connsiteX3" fmla="*/ 3152616 w 3592824"/>
              <a:gd name="connsiteY3" fmla="*/ 329280 h 6505980"/>
              <a:gd name="connsiteX4" fmla="*/ 2960808 w 3592824"/>
              <a:gd name="connsiteY4" fmla="*/ 513375 h 6505980"/>
              <a:gd name="connsiteX5" fmla="*/ 2797650 w 3592824"/>
              <a:gd name="connsiteY5" fmla="*/ 702384 h 6505980"/>
              <a:gd name="connsiteX6" fmla="*/ 2653992 w 3592824"/>
              <a:gd name="connsiteY6" fmla="*/ 892103 h 6505980"/>
              <a:gd name="connsiteX7" fmla="*/ 2576278 w 3592824"/>
              <a:gd name="connsiteY7" fmla="*/ 1039803 h 6505980"/>
              <a:gd name="connsiteX8" fmla="*/ 2564733 w 3592824"/>
              <a:gd name="connsiteY8" fmla="*/ 1032015 h 6505980"/>
              <a:gd name="connsiteX9" fmla="*/ 2559963 w 3592824"/>
              <a:gd name="connsiteY9" fmla="*/ 1034366 h 6505980"/>
              <a:gd name="connsiteX10" fmla="*/ 2558785 w 3592824"/>
              <a:gd name="connsiteY10" fmla="*/ 1042079 h 6505980"/>
              <a:gd name="connsiteX11" fmla="*/ 2559585 w 3592824"/>
              <a:gd name="connsiteY11" fmla="*/ 1048028 h 6505980"/>
              <a:gd name="connsiteX12" fmla="*/ 2451696 w 3592824"/>
              <a:gd name="connsiteY12" fmla="*/ 1220120 h 6505980"/>
              <a:gd name="connsiteX13" fmla="*/ 2333617 w 3592824"/>
              <a:gd name="connsiteY13" fmla="*/ 1482858 h 6505980"/>
              <a:gd name="connsiteX14" fmla="*/ 2239019 w 3592824"/>
              <a:gd name="connsiteY14" fmla="*/ 1750687 h 6505980"/>
              <a:gd name="connsiteX15" fmla="*/ 2166716 w 3592824"/>
              <a:gd name="connsiteY15" fmla="*/ 2028149 h 6505980"/>
              <a:gd name="connsiteX16" fmla="*/ 2138696 w 3592824"/>
              <a:gd name="connsiteY16" fmla="*/ 2191021 h 6505980"/>
              <a:gd name="connsiteX17" fmla="*/ 1708453 w 3592824"/>
              <a:gd name="connsiteY17" fmla="*/ 2932299 h 6505980"/>
              <a:gd name="connsiteX18" fmla="*/ 1722817 w 3592824"/>
              <a:gd name="connsiteY18" fmla="*/ 3822513 h 6505980"/>
              <a:gd name="connsiteX19" fmla="*/ 1536952 w 3592824"/>
              <a:gd name="connsiteY19" fmla="*/ 3772714 h 6505980"/>
              <a:gd name="connsiteX20" fmla="*/ 1541206 w 3592824"/>
              <a:gd name="connsiteY20" fmla="*/ 4042551 h 6505980"/>
              <a:gd name="connsiteX21" fmla="*/ 1736905 w 3592824"/>
              <a:gd name="connsiteY21" fmla="*/ 4202721 h 6505980"/>
              <a:gd name="connsiteX22" fmla="*/ 1910038 w 3592824"/>
              <a:gd name="connsiteY22" fmla="*/ 4375859 h 6505980"/>
              <a:gd name="connsiteX23" fmla="*/ 2049967 w 3592824"/>
              <a:gd name="connsiteY23" fmla="*/ 4551312 h 6505980"/>
              <a:gd name="connsiteX24" fmla="*/ 2161751 w 3592824"/>
              <a:gd name="connsiteY24" fmla="*/ 4736795 h 6505980"/>
              <a:gd name="connsiteX25" fmla="*/ 2245901 w 3592824"/>
              <a:gd name="connsiteY25" fmla="*/ 4927533 h 6505980"/>
              <a:gd name="connsiteX26" fmla="*/ 2299319 w 3592824"/>
              <a:gd name="connsiteY26" fmla="*/ 5113852 h 6505980"/>
              <a:gd name="connsiteX27" fmla="*/ 2323619 w 3592824"/>
              <a:gd name="connsiteY27" fmla="*/ 5302637 h 6505980"/>
              <a:gd name="connsiteX28" fmla="*/ 2316528 w 3592824"/>
              <a:gd name="connsiteY28" fmla="*/ 5487662 h 6505980"/>
              <a:gd name="connsiteX29" fmla="*/ 2281292 w 3592824"/>
              <a:gd name="connsiteY29" fmla="*/ 5660347 h 6505980"/>
              <a:gd name="connsiteX30" fmla="*/ 2254472 w 3592824"/>
              <a:gd name="connsiteY30" fmla="*/ 5669051 h 6505980"/>
              <a:gd name="connsiteX31" fmla="*/ 2243469 w 3592824"/>
              <a:gd name="connsiteY31" fmla="*/ 5622519 h 6505980"/>
              <a:gd name="connsiteX32" fmla="*/ 2276202 w 3592824"/>
              <a:gd name="connsiteY32" fmla="*/ 5518399 h 6505980"/>
              <a:gd name="connsiteX33" fmla="*/ 2277887 w 3592824"/>
              <a:gd name="connsiteY33" fmla="*/ 5401645 h 6505980"/>
              <a:gd name="connsiteX34" fmla="*/ 2265586 w 3592824"/>
              <a:gd name="connsiteY34" fmla="*/ 5272239 h 6505980"/>
              <a:gd name="connsiteX35" fmla="*/ 2226278 w 3592824"/>
              <a:gd name="connsiteY35" fmla="*/ 5142134 h 6505980"/>
              <a:gd name="connsiteX36" fmla="*/ 2167610 w 3592824"/>
              <a:gd name="connsiteY36" fmla="*/ 5005824 h 6505980"/>
              <a:gd name="connsiteX37" fmla="*/ 2094934 w 3592824"/>
              <a:gd name="connsiteY37" fmla="*/ 4873928 h 6505980"/>
              <a:gd name="connsiteX38" fmla="*/ 2004022 w 3592824"/>
              <a:gd name="connsiteY38" fmla="*/ 4747491 h 6505980"/>
              <a:gd name="connsiteX39" fmla="*/ 1897003 w 3592824"/>
              <a:gd name="connsiteY39" fmla="*/ 4628630 h 6505980"/>
              <a:gd name="connsiteX40" fmla="*/ 1786353 w 3592824"/>
              <a:gd name="connsiteY40" fmla="*/ 4521927 h 6505980"/>
              <a:gd name="connsiteX41" fmla="*/ 1718256 w 3592824"/>
              <a:gd name="connsiteY41" fmla="*/ 4469625 h 6505980"/>
              <a:gd name="connsiteX42" fmla="*/ 1664984 w 3592824"/>
              <a:gd name="connsiteY42" fmla="*/ 4416354 h 6505980"/>
              <a:gd name="connsiteX43" fmla="*/ 1610735 w 3592824"/>
              <a:gd name="connsiteY43" fmla="*/ 4377899 h 6505980"/>
              <a:gd name="connsiteX44" fmla="*/ 1556121 w 3592824"/>
              <a:gd name="connsiteY44" fmla="*/ 4343019 h 6505980"/>
              <a:gd name="connsiteX45" fmla="*/ 1496586 w 3592824"/>
              <a:gd name="connsiteY45" fmla="*/ 4326909 h 6505980"/>
              <a:gd name="connsiteX46" fmla="*/ 1424825 w 3592824"/>
              <a:gd name="connsiteY46" fmla="*/ 4611755 h 6505980"/>
              <a:gd name="connsiteX47" fmla="*/ 1341569 w 3592824"/>
              <a:gd name="connsiteY47" fmla="*/ 4877209 h 6505980"/>
              <a:gd name="connsiteX48" fmla="*/ 1246153 w 3592824"/>
              <a:gd name="connsiteY48" fmla="*/ 5146295 h 6505980"/>
              <a:gd name="connsiteX49" fmla="*/ 1133098 w 3592824"/>
              <a:gd name="connsiteY49" fmla="*/ 5409585 h 6505980"/>
              <a:gd name="connsiteX50" fmla="*/ 1002651 w 3592824"/>
              <a:gd name="connsiteY50" fmla="*/ 5687069 h 6505980"/>
              <a:gd name="connsiteX51" fmla="*/ 851621 w 3592824"/>
              <a:gd name="connsiteY51" fmla="*/ 5975542 h 6505980"/>
              <a:gd name="connsiteX52" fmla="*/ 819067 w 3592824"/>
              <a:gd name="connsiteY52" fmla="*/ 6021945 h 6505980"/>
              <a:gd name="connsiteX53" fmla="*/ 782039 w 3592824"/>
              <a:gd name="connsiteY53" fmla="*/ 6094137 h 6505980"/>
              <a:gd name="connsiteX54" fmla="*/ 732689 w 3592824"/>
              <a:gd name="connsiteY54" fmla="*/ 6165853 h 6505980"/>
              <a:gd name="connsiteX55" fmla="*/ 686953 w 3592824"/>
              <a:gd name="connsiteY55" fmla="*/ 6242495 h 6505980"/>
              <a:gd name="connsiteX56" fmla="*/ 633819 w 3592824"/>
              <a:gd name="connsiteY56" fmla="*/ 6322262 h 6505980"/>
              <a:gd name="connsiteX57" fmla="*/ 576894 w 3592824"/>
              <a:gd name="connsiteY57" fmla="*/ 6387714 h 6505980"/>
              <a:gd name="connsiteX58" fmla="*/ 520310 w 3592824"/>
              <a:gd name="connsiteY58" fmla="*/ 6444298 h 6505980"/>
              <a:gd name="connsiteX59" fmla="*/ 461122 w 3592824"/>
              <a:gd name="connsiteY59" fmla="*/ 6486433 h 6505980"/>
              <a:gd name="connsiteX60" fmla="*/ 409611 w 3592824"/>
              <a:gd name="connsiteY60" fmla="*/ 6505980 h 6505980"/>
              <a:gd name="connsiteX61" fmla="*/ 397795 w 3592824"/>
              <a:gd name="connsiteY61" fmla="*/ 6478382 h 6505980"/>
              <a:gd name="connsiteX62" fmla="*/ 580228 w 3592824"/>
              <a:gd name="connsiteY62" fmla="*/ 6260780 h 6505980"/>
              <a:gd name="connsiteX63" fmla="*/ 740291 w 3592824"/>
              <a:gd name="connsiteY63" fmla="*/ 6020812 h 6505980"/>
              <a:gd name="connsiteX64" fmla="*/ 876161 w 3592824"/>
              <a:gd name="connsiteY64" fmla="*/ 5764542 h 6505980"/>
              <a:gd name="connsiteX65" fmla="*/ 983460 w 3592824"/>
              <a:gd name="connsiteY65" fmla="*/ 5511282 h 6505980"/>
              <a:gd name="connsiteX66" fmla="*/ 1071980 w 3592824"/>
              <a:gd name="connsiteY66" fmla="*/ 5262934 h 6505980"/>
              <a:gd name="connsiteX67" fmla="*/ 1108340 w 3592824"/>
              <a:gd name="connsiteY67" fmla="*/ 5079541 h 6505980"/>
              <a:gd name="connsiteX68" fmla="*/ 1121344 w 3592824"/>
              <a:gd name="connsiteY68" fmla="*/ 5084649 h 6505980"/>
              <a:gd name="connsiteX69" fmla="*/ 1125291 w 3592824"/>
              <a:gd name="connsiteY69" fmla="*/ 5080701 h 6505980"/>
              <a:gd name="connsiteX70" fmla="*/ 1124442 w 3592824"/>
              <a:gd name="connsiteY70" fmla="*/ 5071961 h 6505980"/>
              <a:gd name="connsiteX71" fmla="*/ 1122157 w 3592824"/>
              <a:gd name="connsiteY71" fmla="*/ 5065724 h 6505980"/>
              <a:gd name="connsiteX72" fmla="*/ 1117049 w 3592824"/>
              <a:gd name="connsiteY72" fmla="*/ 5052716 h 6505980"/>
              <a:gd name="connsiteX73" fmla="*/ 1122811 w 3592824"/>
              <a:gd name="connsiteY73" fmla="*/ 5042696 h 6505980"/>
              <a:gd name="connsiteX74" fmla="*/ 1122495 w 3592824"/>
              <a:gd name="connsiteY74" fmla="*/ 5034485 h 6505980"/>
              <a:gd name="connsiteX75" fmla="*/ 1124158 w 3592824"/>
              <a:gd name="connsiteY75" fmla="*/ 5024300 h 6505980"/>
              <a:gd name="connsiteX76" fmla="*/ 1120205 w 3592824"/>
              <a:gd name="connsiteY76" fmla="*/ 5028252 h 6505980"/>
              <a:gd name="connsiteX77" fmla="*/ 1122495 w 3592824"/>
              <a:gd name="connsiteY77" fmla="*/ 5034485 h 6505980"/>
              <a:gd name="connsiteX78" fmla="*/ 1108340 w 3592824"/>
              <a:gd name="connsiteY78" fmla="*/ 5079541 h 6505980"/>
              <a:gd name="connsiteX79" fmla="*/ 1019535 w 3592824"/>
              <a:gd name="connsiteY79" fmla="*/ 5061794 h 6505980"/>
              <a:gd name="connsiteX80" fmla="*/ 907867 w 3592824"/>
              <a:gd name="connsiteY80" fmla="*/ 5071187 h 6505980"/>
              <a:gd name="connsiteX81" fmla="*/ 788983 w 3592824"/>
              <a:gd name="connsiteY81" fmla="*/ 5093104 h 6505980"/>
              <a:gd name="connsiteX82" fmla="*/ 658043 w 3592824"/>
              <a:gd name="connsiteY82" fmla="*/ 5134555 h 6505980"/>
              <a:gd name="connsiteX83" fmla="*/ 522026 w 3592824"/>
              <a:gd name="connsiteY83" fmla="*/ 5190653 h 6505980"/>
              <a:gd name="connsiteX84" fmla="*/ 384200 w 3592824"/>
              <a:gd name="connsiteY84" fmla="*/ 5252843 h 6505980"/>
              <a:gd name="connsiteX85" fmla="*/ 249344 w 3592824"/>
              <a:gd name="connsiteY85" fmla="*/ 5325897 h 6505980"/>
              <a:gd name="connsiteX86" fmla="*/ 120569 w 3592824"/>
              <a:gd name="connsiteY86" fmla="*/ 5397133 h 6505980"/>
              <a:gd name="connsiteX87" fmla="*/ 0 w 3592824"/>
              <a:gd name="connsiteY87" fmla="*/ 5468693 h 6505980"/>
              <a:gd name="connsiteX88" fmla="*/ 124698 w 3592824"/>
              <a:gd name="connsiteY88" fmla="*/ 5335477 h 6505980"/>
              <a:gd name="connsiteX89" fmla="*/ 246734 w 3592824"/>
              <a:gd name="connsiteY89" fmla="*/ 5221959 h 6505980"/>
              <a:gd name="connsiteX90" fmla="*/ 376856 w 3592824"/>
              <a:gd name="connsiteY90" fmla="*/ 5132327 h 6505980"/>
              <a:gd name="connsiteX91" fmla="*/ 515500 w 3592824"/>
              <a:gd name="connsiteY91" fmla="*/ 5051213 h 6505980"/>
              <a:gd name="connsiteX92" fmla="*/ 659408 w 3592824"/>
              <a:gd name="connsiteY92" fmla="*/ 4987219 h 6505980"/>
              <a:gd name="connsiteX93" fmla="*/ 820898 w 3592824"/>
              <a:gd name="connsiteY93" fmla="*/ 4940794 h 6505980"/>
              <a:gd name="connsiteX94" fmla="*/ 1181074 w 3592824"/>
              <a:gd name="connsiteY94" fmla="*/ 4846988 h 6505980"/>
              <a:gd name="connsiteX95" fmla="*/ 1226539 w 3592824"/>
              <a:gd name="connsiteY95" fmla="*/ 4526635 h 6505980"/>
              <a:gd name="connsiteX96" fmla="*/ 1248314 w 3592824"/>
              <a:gd name="connsiteY96" fmla="*/ 4207589 h 6505980"/>
              <a:gd name="connsiteX97" fmla="*/ 1246367 w 3592824"/>
              <a:gd name="connsiteY97" fmla="*/ 3884569 h 6505980"/>
              <a:gd name="connsiteX98" fmla="*/ 1230789 w 3592824"/>
              <a:gd name="connsiteY98" fmla="*/ 3690675 h 6505980"/>
              <a:gd name="connsiteX99" fmla="*/ 1162613 w 3592824"/>
              <a:gd name="connsiteY99" fmla="*/ 3672408 h 6505980"/>
              <a:gd name="connsiteX100" fmla="*/ 1267627 w 3592824"/>
              <a:gd name="connsiteY100" fmla="*/ 3672408 h 6505980"/>
              <a:gd name="connsiteX101" fmla="*/ 1267627 w 3592824"/>
              <a:gd name="connsiteY101" fmla="*/ 2636174 h 6505980"/>
              <a:gd name="connsiteX102" fmla="*/ 1457972 w 3592824"/>
              <a:gd name="connsiteY102" fmla="*/ 2766635 h 6505980"/>
              <a:gd name="connsiteX103" fmla="*/ 1914541 w 3592824"/>
              <a:gd name="connsiteY103" fmla="*/ 1815401 h 6505980"/>
              <a:gd name="connsiteX104" fmla="*/ 1759871 w 3592824"/>
              <a:gd name="connsiteY104" fmla="*/ 1626771 h 6505980"/>
              <a:gd name="connsiteX105" fmla="*/ 1630255 w 3592824"/>
              <a:gd name="connsiteY105" fmla="*/ 1432944 h 6505980"/>
              <a:gd name="connsiteX106" fmla="*/ 1533657 w 3592824"/>
              <a:gd name="connsiteY106" fmla="*/ 1245834 h 6505980"/>
              <a:gd name="connsiteX107" fmla="*/ 1466898 w 3592824"/>
              <a:gd name="connsiteY107" fmla="*/ 1057506 h 6505980"/>
              <a:gd name="connsiteX108" fmla="*/ 1428386 w 3592824"/>
              <a:gd name="connsiteY108" fmla="*/ 871911 h 6505980"/>
              <a:gd name="connsiteX109" fmla="*/ 1418926 w 3592824"/>
              <a:gd name="connsiteY109" fmla="*/ 698165 h 6505980"/>
              <a:gd name="connsiteX110" fmla="*/ 1438518 w 3592824"/>
              <a:gd name="connsiteY110" fmla="*/ 529931 h 6505980"/>
              <a:gd name="connsiteX111" fmla="*/ 1487966 w 3592824"/>
              <a:gd name="connsiteY111" fmla="*/ 373157 h 6505980"/>
              <a:gd name="connsiteX112" fmla="*/ 1562109 w 3592824"/>
              <a:gd name="connsiteY112" fmla="*/ 234344 h 6505980"/>
              <a:gd name="connsiteX113" fmla="*/ 1590347 w 3592824"/>
              <a:gd name="connsiteY113" fmla="*/ 233909 h 6505980"/>
              <a:gd name="connsiteX114" fmla="*/ 1590423 w 3592824"/>
              <a:gd name="connsiteY114" fmla="*/ 276688 h 6505980"/>
              <a:gd name="connsiteX115" fmla="*/ 1534480 w 3592824"/>
              <a:gd name="connsiteY115" fmla="*/ 357380 h 6505980"/>
              <a:gd name="connsiteX116" fmla="*/ 1506010 w 3592824"/>
              <a:gd name="connsiteY116" fmla="*/ 457037 h 6505980"/>
              <a:gd name="connsiteX117" fmla="*/ 1488317 w 3592824"/>
              <a:gd name="connsiteY117" fmla="*/ 571212 h 6505980"/>
              <a:gd name="connsiteX118" fmla="*/ 1496884 w 3592824"/>
              <a:gd name="connsiteY118" fmla="*/ 693061 h 6505980"/>
              <a:gd name="connsiteX119" fmla="*/ 1522975 w 3592824"/>
              <a:gd name="connsiteY119" fmla="*/ 825308 h 6505980"/>
              <a:gd name="connsiteX120" fmla="*/ 1563776 w 3592824"/>
              <a:gd name="connsiteY120" fmla="*/ 957444 h 6505980"/>
              <a:gd name="connsiteX121" fmla="*/ 1623676 w 3592824"/>
              <a:gd name="connsiteY121" fmla="*/ 1089683 h 6505980"/>
              <a:gd name="connsiteX122" fmla="*/ 1701073 w 3592824"/>
              <a:gd name="connsiteY122" fmla="*/ 1219640 h 6505980"/>
              <a:gd name="connsiteX123" fmla="*/ 1784824 w 3592824"/>
              <a:gd name="connsiteY123" fmla="*/ 1340138 h 6505980"/>
              <a:gd name="connsiteX124" fmla="*/ 1839433 w 3592824"/>
              <a:gd name="connsiteY124" fmla="*/ 1402829 h 6505980"/>
              <a:gd name="connsiteX125" fmla="*/ 1879314 w 3592824"/>
              <a:gd name="connsiteY125" fmla="*/ 1462471 h 6505980"/>
              <a:gd name="connsiteX126" fmla="*/ 1923557 w 3592824"/>
              <a:gd name="connsiteY126" fmla="*/ 1509661 h 6505980"/>
              <a:gd name="connsiteX127" fmla="*/ 1968977 w 3592824"/>
              <a:gd name="connsiteY127" fmla="*/ 1553881 h 6505980"/>
              <a:gd name="connsiteX128" fmla="*/ 2023524 w 3592824"/>
              <a:gd name="connsiteY128" fmla="*/ 1583302 h 6505980"/>
              <a:gd name="connsiteX129" fmla="*/ 2159168 w 3592824"/>
              <a:gd name="connsiteY129" fmla="*/ 1357898 h 6505980"/>
              <a:gd name="connsiteX130" fmla="*/ 2301613 w 3592824"/>
              <a:gd name="connsiteY130" fmla="*/ 1152134 h 6505980"/>
              <a:gd name="connsiteX131" fmla="*/ 2456786 w 3592824"/>
              <a:gd name="connsiteY131" fmla="*/ 946442 h 6505980"/>
              <a:gd name="connsiteX132" fmla="*/ 2627883 w 3592824"/>
              <a:gd name="connsiteY132" fmla="*/ 750343 h 6505980"/>
              <a:gd name="connsiteX133" fmla="*/ 2819251 w 3592824"/>
              <a:gd name="connsiteY133" fmla="*/ 546637 h 6505980"/>
              <a:gd name="connsiteX134" fmla="*/ 3033293 w 3592824"/>
              <a:gd name="connsiteY134" fmla="*/ 338904 h 6505980"/>
              <a:gd name="connsiteX135" fmla="*/ 3075801 w 3592824"/>
              <a:gd name="connsiteY135" fmla="*/ 307656 h 6505980"/>
              <a:gd name="connsiteX136" fmla="*/ 3128615 w 3592824"/>
              <a:gd name="connsiteY136" fmla="*/ 255470 h 6505980"/>
              <a:gd name="connsiteX137" fmla="*/ 3193373 w 3592824"/>
              <a:gd name="connsiteY137" fmla="*/ 206920 h 6505980"/>
              <a:gd name="connsiteX138" fmla="*/ 3255727 w 3592824"/>
              <a:gd name="connsiteY138" fmla="*/ 153199 h 6505980"/>
              <a:gd name="connsiteX139" fmla="*/ 3326038 w 3592824"/>
              <a:gd name="connsiteY139" fmla="*/ 98736 h 6505980"/>
              <a:gd name="connsiteX140" fmla="*/ 3396772 w 3592824"/>
              <a:gd name="connsiteY140" fmla="*/ 57544 h 6505980"/>
              <a:gd name="connsiteX141" fmla="*/ 3465132 w 3592824"/>
              <a:gd name="connsiteY141" fmla="*/ 23864 h 6505980"/>
              <a:gd name="connsiteX142" fmla="*/ 3532718 w 3592824"/>
              <a:gd name="connsiteY142" fmla="*/ 3259 h 6505980"/>
              <a:gd name="connsiteX143" fmla="*/ 3587603 w 3592824"/>
              <a:gd name="connsiteY143" fmla="*/ 0 h 6505980"/>
              <a:gd name="connsiteX0" fmla="*/ 3587603 w 3592824"/>
              <a:gd name="connsiteY0" fmla="*/ 0 h 6505980"/>
              <a:gd name="connsiteX1" fmla="*/ 3592826 w 3592824"/>
              <a:gd name="connsiteY1" fmla="*/ 26762 h 6505980"/>
              <a:gd name="connsiteX2" fmla="*/ 3364346 w 3592824"/>
              <a:gd name="connsiteY2" fmla="*/ 165500 h 6505980"/>
              <a:gd name="connsiteX3" fmla="*/ 3152616 w 3592824"/>
              <a:gd name="connsiteY3" fmla="*/ 329280 h 6505980"/>
              <a:gd name="connsiteX4" fmla="*/ 2960808 w 3592824"/>
              <a:gd name="connsiteY4" fmla="*/ 513375 h 6505980"/>
              <a:gd name="connsiteX5" fmla="*/ 2797650 w 3592824"/>
              <a:gd name="connsiteY5" fmla="*/ 702384 h 6505980"/>
              <a:gd name="connsiteX6" fmla="*/ 2653992 w 3592824"/>
              <a:gd name="connsiteY6" fmla="*/ 892103 h 6505980"/>
              <a:gd name="connsiteX7" fmla="*/ 2576278 w 3592824"/>
              <a:gd name="connsiteY7" fmla="*/ 1039803 h 6505980"/>
              <a:gd name="connsiteX8" fmla="*/ 2564733 w 3592824"/>
              <a:gd name="connsiteY8" fmla="*/ 1032015 h 6505980"/>
              <a:gd name="connsiteX9" fmla="*/ 2559963 w 3592824"/>
              <a:gd name="connsiteY9" fmla="*/ 1034366 h 6505980"/>
              <a:gd name="connsiteX10" fmla="*/ 2558785 w 3592824"/>
              <a:gd name="connsiteY10" fmla="*/ 1042079 h 6505980"/>
              <a:gd name="connsiteX11" fmla="*/ 2451696 w 3592824"/>
              <a:gd name="connsiteY11" fmla="*/ 1220120 h 6505980"/>
              <a:gd name="connsiteX12" fmla="*/ 2333617 w 3592824"/>
              <a:gd name="connsiteY12" fmla="*/ 1482858 h 6505980"/>
              <a:gd name="connsiteX13" fmla="*/ 2239019 w 3592824"/>
              <a:gd name="connsiteY13" fmla="*/ 1750687 h 6505980"/>
              <a:gd name="connsiteX14" fmla="*/ 2166716 w 3592824"/>
              <a:gd name="connsiteY14" fmla="*/ 2028149 h 6505980"/>
              <a:gd name="connsiteX15" fmla="*/ 2138696 w 3592824"/>
              <a:gd name="connsiteY15" fmla="*/ 2191021 h 6505980"/>
              <a:gd name="connsiteX16" fmla="*/ 1708453 w 3592824"/>
              <a:gd name="connsiteY16" fmla="*/ 2932299 h 6505980"/>
              <a:gd name="connsiteX17" fmla="*/ 1722817 w 3592824"/>
              <a:gd name="connsiteY17" fmla="*/ 3822513 h 6505980"/>
              <a:gd name="connsiteX18" fmla="*/ 1536952 w 3592824"/>
              <a:gd name="connsiteY18" fmla="*/ 3772714 h 6505980"/>
              <a:gd name="connsiteX19" fmla="*/ 1541206 w 3592824"/>
              <a:gd name="connsiteY19" fmla="*/ 4042551 h 6505980"/>
              <a:gd name="connsiteX20" fmla="*/ 1736905 w 3592824"/>
              <a:gd name="connsiteY20" fmla="*/ 4202721 h 6505980"/>
              <a:gd name="connsiteX21" fmla="*/ 1910038 w 3592824"/>
              <a:gd name="connsiteY21" fmla="*/ 4375859 h 6505980"/>
              <a:gd name="connsiteX22" fmla="*/ 2049967 w 3592824"/>
              <a:gd name="connsiteY22" fmla="*/ 4551312 h 6505980"/>
              <a:gd name="connsiteX23" fmla="*/ 2161751 w 3592824"/>
              <a:gd name="connsiteY23" fmla="*/ 4736795 h 6505980"/>
              <a:gd name="connsiteX24" fmla="*/ 2245901 w 3592824"/>
              <a:gd name="connsiteY24" fmla="*/ 4927533 h 6505980"/>
              <a:gd name="connsiteX25" fmla="*/ 2299319 w 3592824"/>
              <a:gd name="connsiteY25" fmla="*/ 5113852 h 6505980"/>
              <a:gd name="connsiteX26" fmla="*/ 2323619 w 3592824"/>
              <a:gd name="connsiteY26" fmla="*/ 5302637 h 6505980"/>
              <a:gd name="connsiteX27" fmla="*/ 2316528 w 3592824"/>
              <a:gd name="connsiteY27" fmla="*/ 5487662 h 6505980"/>
              <a:gd name="connsiteX28" fmla="*/ 2281292 w 3592824"/>
              <a:gd name="connsiteY28" fmla="*/ 5660347 h 6505980"/>
              <a:gd name="connsiteX29" fmla="*/ 2254472 w 3592824"/>
              <a:gd name="connsiteY29" fmla="*/ 5669051 h 6505980"/>
              <a:gd name="connsiteX30" fmla="*/ 2243469 w 3592824"/>
              <a:gd name="connsiteY30" fmla="*/ 5622519 h 6505980"/>
              <a:gd name="connsiteX31" fmla="*/ 2276202 w 3592824"/>
              <a:gd name="connsiteY31" fmla="*/ 5518399 h 6505980"/>
              <a:gd name="connsiteX32" fmla="*/ 2277887 w 3592824"/>
              <a:gd name="connsiteY32" fmla="*/ 5401645 h 6505980"/>
              <a:gd name="connsiteX33" fmla="*/ 2265586 w 3592824"/>
              <a:gd name="connsiteY33" fmla="*/ 5272239 h 6505980"/>
              <a:gd name="connsiteX34" fmla="*/ 2226278 w 3592824"/>
              <a:gd name="connsiteY34" fmla="*/ 5142134 h 6505980"/>
              <a:gd name="connsiteX35" fmla="*/ 2167610 w 3592824"/>
              <a:gd name="connsiteY35" fmla="*/ 5005824 h 6505980"/>
              <a:gd name="connsiteX36" fmla="*/ 2094934 w 3592824"/>
              <a:gd name="connsiteY36" fmla="*/ 4873928 h 6505980"/>
              <a:gd name="connsiteX37" fmla="*/ 2004022 w 3592824"/>
              <a:gd name="connsiteY37" fmla="*/ 4747491 h 6505980"/>
              <a:gd name="connsiteX38" fmla="*/ 1897003 w 3592824"/>
              <a:gd name="connsiteY38" fmla="*/ 4628630 h 6505980"/>
              <a:gd name="connsiteX39" fmla="*/ 1786353 w 3592824"/>
              <a:gd name="connsiteY39" fmla="*/ 4521927 h 6505980"/>
              <a:gd name="connsiteX40" fmla="*/ 1718256 w 3592824"/>
              <a:gd name="connsiteY40" fmla="*/ 4469625 h 6505980"/>
              <a:gd name="connsiteX41" fmla="*/ 1664984 w 3592824"/>
              <a:gd name="connsiteY41" fmla="*/ 4416354 h 6505980"/>
              <a:gd name="connsiteX42" fmla="*/ 1610735 w 3592824"/>
              <a:gd name="connsiteY42" fmla="*/ 4377899 h 6505980"/>
              <a:gd name="connsiteX43" fmla="*/ 1556121 w 3592824"/>
              <a:gd name="connsiteY43" fmla="*/ 4343019 h 6505980"/>
              <a:gd name="connsiteX44" fmla="*/ 1496586 w 3592824"/>
              <a:gd name="connsiteY44" fmla="*/ 4326909 h 6505980"/>
              <a:gd name="connsiteX45" fmla="*/ 1424825 w 3592824"/>
              <a:gd name="connsiteY45" fmla="*/ 4611755 h 6505980"/>
              <a:gd name="connsiteX46" fmla="*/ 1341569 w 3592824"/>
              <a:gd name="connsiteY46" fmla="*/ 4877209 h 6505980"/>
              <a:gd name="connsiteX47" fmla="*/ 1246153 w 3592824"/>
              <a:gd name="connsiteY47" fmla="*/ 5146295 h 6505980"/>
              <a:gd name="connsiteX48" fmla="*/ 1133098 w 3592824"/>
              <a:gd name="connsiteY48" fmla="*/ 5409585 h 6505980"/>
              <a:gd name="connsiteX49" fmla="*/ 1002651 w 3592824"/>
              <a:gd name="connsiteY49" fmla="*/ 5687069 h 6505980"/>
              <a:gd name="connsiteX50" fmla="*/ 851621 w 3592824"/>
              <a:gd name="connsiteY50" fmla="*/ 5975542 h 6505980"/>
              <a:gd name="connsiteX51" fmla="*/ 819067 w 3592824"/>
              <a:gd name="connsiteY51" fmla="*/ 6021945 h 6505980"/>
              <a:gd name="connsiteX52" fmla="*/ 782039 w 3592824"/>
              <a:gd name="connsiteY52" fmla="*/ 6094137 h 6505980"/>
              <a:gd name="connsiteX53" fmla="*/ 732689 w 3592824"/>
              <a:gd name="connsiteY53" fmla="*/ 6165853 h 6505980"/>
              <a:gd name="connsiteX54" fmla="*/ 686953 w 3592824"/>
              <a:gd name="connsiteY54" fmla="*/ 6242495 h 6505980"/>
              <a:gd name="connsiteX55" fmla="*/ 633819 w 3592824"/>
              <a:gd name="connsiteY55" fmla="*/ 6322262 h 6505980"/>
              <a:gd name="connsiteX56" fmla="*/ 576894 w 3592824"/>
              <a:gd name="connsiteY56" fmla="*/ 6387714 h 6505980"/>
              <a:gd name="connsiteX57" fmla="*/ 520310 w 3592824"/>
              <a:gd name="connsiteY57" fmla="*/ 6444298 h 6505980"/>
              <a:gd name="connsiteX58" fmla="*/ 461122 w 3592824"/>
              <a:gd name="connsiteY58" fmla="*/ 6486433 h 6505980"/>
              <a:gd name="connsiteX59" fmla="*/ 409611 w 3592824"/>
              <a:gd name="connsiteY59" fmla="*/ 6505980 h 6505980"/>
              <a:gd name="connsiteX60" fmla="*/ 397795 w 3592824"/>
              <a:gd name="connsiteY60" fmla="*/ 6478382 h 6505980"/>
              <a:gd name="connsiteX61" fmla="*/ 580228 w 3592824"/>
              <a:gd name="connsiteY61" fmla="*/ 6260780 h 6505980"/>
              <a:gd name="connsiteX62" fmla="*/ 740291 w 3592824"/>
              <a:gd name="connsiteY62" fmla="*/ 6020812 h 6505980"/>
              <a:gd name="connsiteX63" fmla="*/ 876161 w 3592824"/>
              <a:gd name="connsiteY63" fmla="*/ 5764542 h 6505980"/>
              <a:gd name="connsiteX64" fmla="*/ 983460 w 3592824"/>
              <a:gd name="connsiteY64" fmla="*/ 5511282 h 6505980"/>
              <a:gd name="connsiteX65" fmla="*/ 1071980 w 3592824"/>
              <a:gd name="connsiteY65" fmla="*/ 5262934 h 6505980"/>
              <a:gd name="connsiteX66" fmla="*/ 1108340 w 3592824"/>
              <a:gd name="connsiteY66" fmla="*/ 5079541 h 6505980"/>
              <a:gd name="connsiteX67" fmla="*/ 1121344 w 3592824"/>
              <a:gd name="connsiteY67" fmla="*/ 5084649 h 6505980"/>
              <a:gd name="connsiteX68" fmla="*/ 1125291 w 3592824"/>
              <a:gd name="connsiteY68" fmla="*/ 5080701 h 6505980"/>
              <a:gd name="connsiteX69" fmla="*/ 1124442 w 3592824"/>
              <a:gd name="connsiteY69" fmla="*/ 5071961 h 6505980"/>
              <a:gd name="connsiteX70" fmla="*/ 1122157 w 3592824"/>
              <a:gd name="connsiteY70" fmla="*/ 5065724 h 6505980"/>
              <a:gd name="connsiteX71" fmla="*/ 1117049 w 3592824"/>
              <a:gd name="connsiteY71" fmla="*/ 5052716 h 6505980"/>
              <a:gd name="connsiteX72" fmla="*/ 1122811 w 3592824"/>
              <a:gd name="connsiteY72" fmla="*/ 5042696 h 6505980"/>
              <a:gd name="connsiteX73" fmla="*/ 1122495 w 3592824"/>
              <a:gd name="connsiteY73" fmla="*/ 5034485 h 6505980"/>
              <a:gd name="connsiteX74" fmla="*/ 1124158 w 3592824"/>
              <a:gd name="connsiteY74" fmla="*/ 5024300 h 6505980"/>
              <a:gd name="connsiteX75" fmla="*/ 1120205 w 3592824"/>
              <a:gd name="connsiteY75" fmla="*/ 5028252 h 6505980"/>
              <a:gd name="connsiteX76" fmla="*/ 1122495 w 3592824"/>
              <a:gd name="connsiteY76" fmla="*/ 5034485 h 6505980"/>
              <a:gd name="connsiteX77" fmla="*/ 1108340 w 3592824"/>
              <a:gd name="connsiteY77" fmla="*/ 5079541 h 6505980"/>
              <a:gd name="connsiteX78" fmla="*/ 1019535 w 3592824"/>
              <a:gd name="connsiteY78" fmla="*/ 5061794 h 6505980"/>
              <a:gd name="connsiteX79" fmla="*/ 907867 w 3592824"/>
              <a:gd name="connsiteY79" fmla="*/ 5071187 h 6505980"/>
              <a:gd name="connsiteX80" fmla="*/ 788983 w 3592824"/>
              <a:gd name="connsiteY80" fmla="*/ 5093104 h 6505980"/>
              <a:gd name="connsiteX81" fmla="*/ 658043 w 3592824"/>
              <a:gd name="connsiteY81" fmla="*/ 5134555 h 6505980"/>
              <a:gd name="connsiteX82" fmla="*/ 522026 w 3592824"/>
              <a:gd name="connsiteY82" fmla="*/ 5190653 h 6505980"/>
              <a:gd name="connsiteX83" fmla="*/ 384200 w 3592824"/>
              <a:gd name="connsiteY83" fmla="*/ 5252843 h 6505980"/>
              <a:gd name="connsiteX84" fmla="*/ 249344 w 3592824"/>
              <a:gd name="connsiteY84" fmla="*/ 5325897 h 6505980"/>
              <a:gd name="connsiteX85" fmla="*/ 120569 w 3592824"/>
              <a:gd name="connsiteY85" fmla="*/ 5397133 h 6505980"/>
              <a:gd name="connsiteX86" fmla="*/ 0 w 3592824"/>
              <a:gd name="connsiteY86" fmla="*/ 5468693 h 6505980"/>
              <a:gd name="connsiteX87" fmla="*/ 124698 w 3592824"/>
              <a:gd name="connsiteY87" fmla="*/ 5335477 h 6505980"/>
              <a:gd name="connsiteX88" fmla="*/ 246734 w 3592824"/>
              <a:gd name="connsiteY88" fmla="*/ 5221959 h 6505980"/>
              <a:gd name="connsiteX89" fmla="*/ 376856 w 3592824"/>
              <a:gd name="connsiteY89" fmla="*/ 5132327 h 6505980"/>
              <a:gd name="connsiteX90" fmla="*/ 515500 w 3592824"/>
              <a:gd name="connsiteY90" fmla="*/ 5051213 h 6505980"/>
              <a:gd name="connsiteX91" fmla="*/ 659408 w 3592824"/>
              <a:gd name="connsiteY91" fmla="*/ 4987219 h 6505980"/>
              <a:gd name="connsiteX92" fmla="*/ 820898 w 3592824"/>
              <a:gd name="connsiteY92" fmla="*/ 4940794 h 6505980"/>
              <a:gd name="connsiteX93" fmla="*/ 1181074 w 3592824"/>
              <a:gd name="connsiteY93" fmla="*/ 4846988 h 6505980"/>
              <a:gd name="connsiteX94" fmla="*/ 1226539 w 3592824"/>
              <a:gd name="connsiteY94" fmla="*/ 4526635 h 6505980"/>
              <a:gd name="connsiteX95" fmla="*/ 1248314 w 3592824"/>
              <a:gd name="connsiteY95" fmla="*/ 4207589 h 6505980"/>
              <a:gd name="connsiteX96" fmla="*/ 1246367 w 3592824"/>
              <a:gd name="connsiteY96" fmla="*/ 3884569 h 6505980"/>
              <a:gd name="connsiteX97" fmla="*/ 1230789 w 3592824"/>
              <a:gd name="connsiteY97" fmla="*/ 3690675 h 6505980"/>
              <a:gd name="connsiteX98" fmla="*/ 1162613 w 3592824"/>
              <a:gd name="connsiteY98" fmla="*/ 3672408 h 6505980"/>
              <a:gd name="connsiteX99" fmla="*/ 1267627 w 3592824"/>
              <a:gd name="connsiteY99" fmla="*/ 3672408 h 6505980"/>
              <a:gd name="connsiteX100" fmla="*/ 1267627 w 3592824"/>
              <a:gd name="connsiteY100" fmla="*/ 2636174 h 6505980"/>
              <a:gd name="connsiteX101" fmla="*/ 1457972 w 3592824"/>
              <a:gd name="connsiteY101" fmla="*/ 2766635 h 6505980"/>
              <a:gd name="connsiteX102" fmla="*/ 1914541 w 3592824"/>
              <a:gd name="connsiteY102" fmla="*/ 1815401 h 6505980"/>
              <a:gd name="connsiteX103" fmla="*/ 1759871 w 3592824"/>
              <a:gd name="connsiteY103" fmla="*/ 1626771 h 6505980"/>
              <a:gd name="connsiteX104" fmla="*/ 1630255 w 3592824"/>
              <a:gd name="connsiteY104" fmla="*/ 1432944 h 6505980"/>
              <a:gd name="connsiteX105" fmla="*/ 1533657 w 3592824"/>
              <a:gd name="connsiteY105" fmla="*/ 1245834 h 6505980"/>
              <a:gd name="connsiteX106" fmla="*/ 1466898 w 3592824"/>
              <a:gd name="connsiteY106" fmla="*/ 1057506 h 6505980"/>
              <a:gd name="connsiteX107" fmla="*/ 1428386 w 3592824"/>
              <a:gd name="connsiteY107" fmla="*/ 871911 h 6505980"/>
              <a:gd name="connsiteX108" fmla="*/ 1418926 w 3592824"/>
              <a:gd name="connsiteY108" fmla="*/ 698165 h 6505980"/>
              <a:gd name="connsiteX109" fmla="*/ 1438518 w 3592824"/>
              <a:gd name="connsiteY109" fmla="*/ 529931 h 6505980"/>
              <a:gd name="connsiteX110" fmla="*/ 1487966 w 3592824"/>
              <a:gd name="connsiteY110" fmla="*/ 373157 h 6505980"/>
              <a:gd name="connsiteX111" fmla="*/ 1562109 w 3592824"/>
              <a:gd name="connsiteY111" fmla="*/ 234344 h 6505980"/>
              <a:gd name="connsiteX112" fmla="*/ 1590347 w 3592824"/>
              <a:gd name="connsiteY112" fmla="*/ 233909 h 6505980"/>
              <a:gd name="connsiteX113" fmla="*/ 1590423 w 3592824"/>
              <a:gd name="connsiteY113" fmla="*/ 276688 h 6505980"/>
              <a:gd name="connsiteX114" fmla="*/ 1534480 w 3592824"/>
              <a:gd name="connsiteY114" fmla="*/ 357380 h 6505980"/>
              <a:gd name="connsiteX115" fmla="*/ 1506010 w 3592824"/>
              <a:gd name="connsiteY115" fmla="*/ 457037 h 6505980"/>
              <a:gd name="connsiteX116" fmla="*/ 1488317 w 3592824"/>
              <a:gd name="connsiteY116" fmla="*/ 571212 h 6505980"/>
              <a:gd name="connsiteX117" fmla="*/ 1496884 w 3592824"/>
              <a:gd name="connsiteY117" fmla="*/ 693061 h 6505980"/>
              <a:gd name="connsiteX118" fmla="*/ 1522975 w 3592824"/>
              <a:gd name="connsiteY118" fmla="*/ 825308 h 6505980"/>
              <a:gd name="connsiteX119" fmla="*/ 1563776 w 3592824"/>
              <a:gd name="connsiteY119" fmla="*/ 957444 h 6505980"/>
              <a:gd name="connsiteX120" fmla="*/ 1623676 w 3592824"/>
              <a:gd name="connsiteY120" fmla="*/ 1089683 h 6505980"/>
              <a:gd name="connsiteX121" fmla="*/ 1701073 w 3592824"/>
              <a:gd name="connsiteY121" fmla="*/ 1219640 h 6505980"/>
              <a:gd name="connsiteX122" fmla="*/ 1784824 w 3592824"/>
              <a:gd name="connsiteY122" fmla="*/ 1340138 h 6505980"/>
              <a:gd name="connsiteX123" fmla="*/ 1839433 w 3592824"/>
              <a:gd name="connsiteY123" fmla="*/ 1402829 h 6505980"/>
              <a:gd name="connsiteX124" fmla="*/ 1879314 w 3592824"/>
              <a:gd name="connsiteY124" fmla="*/ 1462471 h 6505980"/>
              <a:gd name="connsiteX125" fmla="*/ 1923557 w 3592824"/>
              <a:gd name="connsiteY125" fmla="*/ 1509661 h 6505980"/>
              <a:gd name="connsiteX126" fmla="*/ 1968977 w 3592824"/>
              <a:gd name="connsiteY126" fmla="*/ 1553881 h 6505980"/>
              <a:gd name="connsiteX127" fmla="*/ 2023524 w 3592824"/>
              <a:gd name="connsiteY127" fmla="*/ 1583302 h 6505980"/>
              <a:gd name="connsiteX128" fmla="*/ 2159168 w 3592824"/>
              <a:gd name="connsiteY128" fmla="*/ 1357898 h 6505980"/>
              <a:gd name="connsiteX129" fmla="*/ 2301613 w 3592824"/>
              <a:gd name="connsiteY129" fmla="*/ 1152134 h 6505980"/>
              <a:gd name="connsiteX130" fmla="*/ 2456786 w 3592824"/>
              <a:gd name="connsiteY130" fmla="*/ 946442 h 6505980"/>
              <a:gd name="connsiteX131" fmla="*/ 2627883 w 3592824"/>
              <a:gd name="connsiteY131" fmla="*/ 750343 h 6505980"/>
              <a:gd name="connsiteX132" fmla="*/ 2819251 w 3592824"/>
              <a:gd name="connsiteY132" fmla="*/ 546637 h 6505980"/>
              <a:gd name="connsiteX133" fmla="*/ 3033293 w 3592824"/>
              <a:gd name="connsiteY133" fmla="*/ 338904 h 6505980"/>
              <a:gd name="connsiteX134" fmla="*/ 3075801 w 3592824"/>
              <a:gd name="connsiteY134" fmla="*/ 307656 h 6505980"/>
              <a:gd name="connsiteX135" fmla="*/ 3128615 w 3592824"/>
              <a:gd name="connsiteY135" fmla="*/ 255470 h 6505980"/>
              <a:gd name="connsiteX136" fmla="*/ 3193373 w 3592824"/>
              <a:gd name="connsiteY136" fmla="*/ 206920 h 6505980"/>
              <a:gd name="connsiteX137" fmla="*/ 3255727 w 3592824"/>
              <a:gd name="connsiteY137" fmla="*/ 153199 h 6505980"/>
              <a:gd name="connsiteX138" fmla="*/ 3326038 w 3592824"/>
              <a:gd name="connsiteY138" fmla="*/ 98736 h 6505980"/>
              <a:gd name="connsiteX139" fmla="*/ 3396772 w 3592824"/>
              <a:gd name="connsiteY139" fmla="*/ 57544 h 6505980"/>
              <a:gd name="connsiteX140" fmla="*/ 3465132 w 3592824"/>
              <a:gd name="connsiteY140" fmla="*/ 23864 h 6505980"/>
              <a:gd name="connsiteX141" fmla="*/ 3532718 w 3592824"/>
              <a:gd name="connsiteY141" fmla="*/ 3259 h 6505980"/>
              <a:gd name="connsiteX142" fmla="*/ 3587603 w 3592824"/>
              <a:gd name="connsiteY142" fmla="*/ 0 h 6505980"/>
              <a:gd name="connsiteX0" fmla="*/ 3587603 w 3592824"/>
              <a:gd name="connsiteY0" fmla="*/ 0 h 6505980"/>
              <a:gd name="connsiteX1" fmla="*/ 3592826 w 3592824"/>
              <a:gd name="connsiteY1" fmla="*/ 26762 h 6505980"/>
              <a:gd name="connsiteX2" fmla="*/ 3364346 w 3592824"/>
              <a:gd name="connsiteY2" fmla="*/ 165500 h 6505980"/>
              <a:gd name="connsiteX3" fmla="*/ 3152616 w 3592824"/>
              <a:gd name="connsiteY3" fmla="*/ 329280 h 6505980"/>
              <a:gd name="connsiteX4" fmla="*/ 2960808 w 3592824"/>
              <a:gd name="connsiteY4" fmla="*/ 513375 h 6505980"/>
              <a:gd name="connsiteX5" fmla="*/ 2797650 w 3592824"/>
              <a:gd name="connsiteY5" fmla="*/ 702384 h 6505980"/>
              <a:gd name="connsiteX6" fmla="*/ 2653992 w 3592824"/>
              <a:gd name="connsiteY6" fmla="*/ 892103 h 6505980"/>
              <a:gd name="connsiteX7" fmla="*/ 2576278 w 3592824"/>
              <a:gd name="connsiteY7" fmla="*/ 1039803 h 6505980"/>
              <a:gd name="connsiteX8" fmla="*/ 2564733 w 3592824"/>
              <a:gd name="connsiteY8" fmla="*/ 1032015 h 6505980"/>
              <a:gd name="connsiteX9" fmla="*/ 2559963 w 3592824"/>
              <a:gd name="connsiteY9" fmla="*/ 1034366 h 6505980"/>
              <a:gd name="connsiteX10" fmla="*/ 2451696 w 3592824"/>
              <a:gd name="connsiteY10" fmla="*/ 1220120 h 6505980"/>
              <a:gd name="connsiteX11" fmla="*/ 2333617 w 3592824"/>
              <a:gd name="connsiteY11" fmla="*/ 1482858 h 6505980"/>
              <a:gd name="connsiteX12" fmla="*/ 2239019 w 3592824"/>
              <a:gd name="connsiteY12" fmla="*/ 1750687 h 6505980"/>
              <a:gd name="connsiteX13" fmla="*/ 2166716 w 3592824"/>
              <a:gd name="connsiteY13" fmla="*/ 2028149 h 6505980"/>
              <a:gd name="connsiteX14" fmla="*/ 2138696 w 3592824"/>
              <a:gd name="connsiteY14" fmla="*/ 2191021 h 6505980"/>
              <a:gd name="connsiteX15" fmla="*/ 1708453 w 3592824"/>
              <a:gd name="connsiteY15" fmla="*/ 2932299 h 6505980"/>
              <a:gd name="connsiteX16" fmla="*/ 1722817 w 3592824"/>
              <a:gd name="connsiteY16" fmla="*/ 3822513 h 6505980"/>
              <a:gd name="connsiteX17" fmla="*/ 1536952 w 3592824"/>
              <a:gd name="connsiteY17" fmla="*/ 3772714 h 6505980"/>
              <a:gd name="connsiteX18" fmla="*/ 1541206 w 3592824"/>
              <a:gd name="connsiteY18" fmla="*/ 4042551 h 6505980"/>
              <a:gd name="connsiteX19" fmla="*/ 1736905 w 3592824"/>
              <a:gd name="connsiteY19" fmla="*/ 4202721 h 6505980"/>
              <a:gd name="connsiteX20" fmla="*/ 1910038 w 3592824"/>
              <a:gd name="connsiteY20" fmla="*/ 4375859 h 6505980"/>
              <a:gd name="connsiteX21" fmla="*/ 2049967 w 3592824"/>
              <a:gd name="connsiteY21" fmla="*/ 4551312 h 6505980"/>
              <a:gd name="connsiteX22" fmla="*/ 2161751 w 3592824"/>
              <a:gd name="connsiteY22" fmla="*/ 4736795 h 6505980"/>
              <a:gd name="connsiteX23" fmla="*/ 2245901 w 3592824"/>
              <a:gd name="connsiteY23" fmla="*/ 4927533 h 6505980"/>
              <a:gd name="connsiteX24" fmla="*/ 2299319 w 3592824"/>
              <a:gd name="connsiteY24" fmla="*/ 5113852 h 6505980"/>
              <a:gd name="connsiteX25" fmla="*/ 2323619 w 3592824"/>
              <a:gd name="connsiteY25" fmla="*/ 5302637 h 6505980"/>
              <a:gd name="connsiteX26" fmla="*/ 2316528 w 3592824"/>
              <a:gd name="connsiteY26" fmla="*/ 5487662 h 6505980"/>
              <a:gd name="connsiteX27" fmla="*/ 2281292 w 3592824"/>
              <a:gd name="connsiteY27" fmla="*/ 5660347 h 6505980"/>
              <a:gd name="connsiteX28" fmla="*/ 2254472 w 3592824"/>
              <a:gd name="connsiteY28" fmla="*/ 5669051 h 6505980"/>
              <a:gd name="connsiteX29" fmla="*/ 2243469 w 3592824"/>
              <a:gd name="connsiteY29" fmla="*/ 5622519 h 6505980"/>
              <a:gd name="connsiteX30" fmla="*/ 2276202 w 3592824"/>
              <a:gd name="connsiteY30" fmla="*/ 5518399 h 6505980"/>
              <a:gd name="connsiteX31" fmla="*/ 2277887 w 3592824"/>
              <a:gd name="connsiteY31" fmla="*/ 5401645 h 6505980"/>
              <a:gd name="connsiteX32" fmla="*/ 2265586 w 3592824"/>
              <a:gd name="connsiteY32" fmla="*/ 5272239 h 6505980"/>
              <a:gd name="connsiteX33" fmla="*/ 2226278 w 3592824"/>
              <a:gd name="connsiteY33" fmla="*/ 5142134 h 6505980"/>
              <a:gd name="connsiteX34" fmla="*/ 2167610 w 3592824"/>
              <a:gd name="connsiteY34" fmla="*/ 5005824 h 6505980"/>
              <a:gd name="connsiteX35" fmla="*/ 2094934 w 3592824"/>
              <a:gd name="connsiteY35" fmla="*/ 4873928 h 6505980"/>
              <a:gd name="connsiteX36" fmla="*/ 2004022 w 3592824"/>
              <a:gd name="connsiteY36" fmla="*/ 4747491 h 6505980"/>
              <a:gd name="connsiteX37" fmla="*/ 1897003 w 3592824"/>
              <a:gd name="connsiteY37" fmla="*/ 4628630 h 6505980"/>
              <a:gd name="connsiteX38" fmla="*/ 1786353 w 3592824"/>
              <a:gd name="connsiteY38" fmla="*/ 4521927 h 6505980"/>
              <a:gd name="connsiteX39" fmla="*/ 1718256 w 3592824"/>
              <a:gd name="connsiteY39" fmla="*/ 4469625 h 6505980"/>
              <a:gd name="connsiteX40" fmla="*/ 1664984 w 3592824"/>
              <a:gd name="connsiteY40" fmla="*/ 4416354 h 6505980"/>
              <a:gd name="connsiteX41" fmla="*/ 1610735 w 3592824"/>
              <a:gd name="connsiteY41" fmla="*/ 4377899 h 6505980"/>
              <a:gd name="connsiteX42" fmla="*/ 1556121 w 3592824"/>
              <a:gd name="connsiteY42" fmla="*/ 4343019 h 6505980"/>
              <a:gd name="connsiteX43" fmla="*/ 1496586 w 3592824"/>
              <a:gd name="connsiteY43" fmla="*/ 4326909 h 6505980"/>
              <a:gd name="connsiteX44" fmla="*/ 1424825 w 3592824"/>
              <a:gd name="connsiteY44" fmla="*/ 4611755 h 6505980"/>
              <a:gd name="connsiteX45" fmla="*/ 1341569 w 3592824"/>
              <a:gd name="connsiteY45" fmla="*/ 4877209 h 6505980"/>
              <a:gd name="connsiteX46" fmla="*/ 1246153 w 3592824"/>
              <a:gd name="connsiteY46" fmla="*/ 5146295 h 6505980"/>
              <a:gd name="connsiteX47" fmla="*/ 1133098 w 3592824"/>
              <a:gd name="connsiteY47" fmla="*/ 5409585 h 6505980"/>
              <a:gd name="connsiteX48" fmla="*/ 1002651 w 3592824"/>
              <a:gd name="connsiteY48" fmla="*/ 5687069 h 6505980"/>
              <a:gd name="connsiteX49" fmla="*/ 851621 w 3592824"/>
              <a:gd name="connsiteY49" fmla="*/ 5975542 h 6505980"/>
              <a:gd name="connsiteX50" fmla="*/ 819067 w 3592824"/>
              <a:gd name="connsiteY50" fmla="*/ 6021945 h 6505980"/>
              <a:gd name="connsiteX51" fmla="*/ 782039 w 3592824"/>
              <a:gd name="connsiteY51" fmla="*/ 6094137 h 6505980"/>
              <a:gd name="connsiteX52" fmla="*/ 732689 w 3592824"/>
              <a:gd name="connsiteY52" fmla="*/ 6165853 h 6505980"/>
              <a:gd name="connsiteX53" fmla="*/ 686953 w 3592824"/>
              <a:gd name="connsiteY53" fmla="*/ 6242495 h 6505980"/>
              <a:gd name="connsiteX54" fmla="*/ 633819 w 3592824"/>
              <a:gd name="connsiteY54" fmla="*/ 6322262 h 6505980"/>
              <a:gd name="connsiteX55" fmla="*/ 576894 w 3592824"/>
              <a:gd name="connsiteY55" fmla="*/ 6387714 h 6505980"/>
              <a:gd name="connsiteX56" fmla="*/ 520310 w 3592824"/>
              <a:gd name="connsiteY56" fmla="*/ 6444298 h 6505980"/>
              <a:gd name="connsiteX57" fmla="*/ 461122 w 3592824"/>
              <a:gd name="connsiteY57" fmla="*/ 6486433 h 6505980"/>
              <a:gd name="connsiteX58" fmla="*/ 409611 w 3592824"/>
              <a:gd name="connsiteY58" fmla="*/ 6505980 h 6505980"/>
              <a:gd name="connsiteX59" fmla="*/ 397795 w 3592824"/>
              <a:gd name="connsiteY59" fmla="*/ 6478382 h 6505980"/>
              <a:gd name="connsiteX60" fmla="*/ 580228 w 3592824"/>
              <a:gd name="connsiteY60" fmla="*/ 6260780 h 6505980"/>
              <a:gd name="connsiteX61" fmla="*/ 740291 w 3592824"/>
              <a:gd name="connsiteY61" fmla="*/ 6020812 h 6505980"/>
              <a:gd name="connsiteX62" fmla="*/ 876161 w 3592824"/>
              <a:gd name="connsiteY62" fmla="*/ 5764542 h 6505980"/>
              <a:gd name="connsiteX63" fmla="*/ 983460 w 3592824"/>
              <a:gd name="connsiteY63" fmla="*/ 5511282 h 6505980"/>
              <a:gd name="connsiteX64" fmla="*/ 1071980 w 3592824"/>
              <a:gd name="connsiteY64" fmla="*/ 5262934 h 6505980"/>
              <a:gd name="connsiteX65" fmla="*/ 1108340 w 3592824"/>
              <a:gd name="connsiteY65" fmla="*/ 5079541 h 6505980"/>
              <a:gd name="connsiteX66" fmla="*/ 1121344 w 3592824"/>
              <a:gd name="connsiteY66" fmla="*/ 5084649 h 6505980"/>
              <a:gd name="connsiteX67" fmla="*/ 1125291 w 3592824"/>
              <a:gd name="connsiteY67" fmla="*/ 5080701 h 6505980"/>
              <a:gd name="connsiteX68" fmla="*/ 1124442 w 3592824"/>
              <a:gd name="connsiteY68" fmla="*/ 5071961 h 6505980"/>
              <a:gd name="connsiteX69" fmla="*/ 1122157 w 3592824"/>
              <a:gd name="connsiteY69" fmla="*/ 5065724 h 6505980"/>
              <a:gd name="connsiteX70" fmla="*/ 1117049 w 3592824"/>
              <a:gd name="connsiteY70" fmla="*/ 5052716 h 6505980"/>
              <a:gd name="connsiteX71" fmla="*/ 1122811 w 3592824"/>
              <a:gd name="connsiteY71" fmla="*/ 5042696 h 6505980"/>
              <a:gd name="connsiteX72" fmla="*/ 1122495 w 3592824"/>
              <a:gd name="connsiteY72" fmla="*/ 5034485 h 6505980"/>
              <a:gd name="connsiteX73" fmla="*/ 1124158 w 3592824"/>
              <a:gd name="connsiteY73" fmla="*/ 5024300 h 6505980"/>
              <a:gd name="connsiteX74" fmla="*/ 1120205 w 3592824"/>
              <a:gd name="connsiteY74" fmla="*/ 5028252 h 6505980"/>
              <a:gd name="connsiteX75" fmla="*/ 1122495 w 3592824"/>
              <a:gd name="connsiteY75" fmla="*/ 5034485 h 6505980"/>
              <a:gd name="connsiteX76" fmla="*/ 1108340 w 3592824"/>
              <a:gd name="connsiteY76" fmla="*/ 5079541 h 6505980"/>
              <a:gd name="connsiteX77" fmla="*/ 1019535 w 3592824"/>
              <a:gd name="connsiteY77" fmla="*/ 5061794 h 6505980"/>
              <a:gd name="connsiteX78" fmla="*/ 907867 w 3592824"/>
              <a:gd name="connsiteY78" fmla="*/ 5071187 h 6505980"/>
              <a:gd name="connsiteX79" fmla="*/ 788983 w 3592824"/>
              <a:gd name="connsiteY79" fmla="*/ 5093104 h 6505980"/>
              <a:gd name="connsiteX80" fmla="*/ 658043 w 3592824"/>
              <a:gd name="connsiteY80" fmla="*/ 5134555 h 6505980"/>
              <a:gd name="connsiteX81" fmla="*/ 522026 w 3592824"/>
              <a:gd name="connsiteY81" fmla="*/ 5190653 h 6505980"/>
              <a:gd name="connsiteX82" fmla="*/ 384200 w 3592824"/>
              <a:gd name="connsiteY82" fmla="*/ 5252843 h 6505980"/>
              <a:gd name="connsiteX83" fmla="*/ 249344 w 3592824"/>
              <a:gd name="connsiteY83" fmla="*/ 5325897 h 6505980"/>
              <a:gd name="connsiteX84" fmla="*/ 120569 w 3592824"/>
              <a:gd name="connsiteY84" fmla="*/ 5397133 h 6505980"/>
              <a:gd name="connsiteX85" fmla="*/ 0 w 3592824"/>
              <a:gd name="connsiteY85" fmla="*/ 5468693 h 6505980"/>
              <a:gd name="connsiteX86" fmla="*/ 124698 w 3592824"/>
              <a:gd name="connsiteY86" fmla="*/ 5335477 h 6505980"/>
              <a:gd name="connsiteX87" fmla="*/ 246734 w 3592824"/>
              <a:gd name="connsiteY87" fmla="*/ 5221959 h 6505980"/>
              <a:gd name="connsiteX88" fmla="*/ 376856 w 3592824"/>
              <a:gd name="connsiteY88" fmla="*/ 5132327 h 6505980"/>
              <a:gd name="connsiteX89" fmla="*/ 515500 w 3592824"/>
              <a:gd name="connsiteY89" fmla="*/ 5051213 h 6505980"/>
              <a:gd name="connsiteX90" fmla="*/ 659408 w 3592824"/>
              <a:gd name="connsiteY90" fmla="*/ 4987219 h 6505980"/>
              <a:gd name="connsiteX91" fmla="*/ 820898 w 3592824"/>
              <a:gd name="connsiteY91" fmla="*/ 4940794 h 6505980"/>
              <a:gd name="connsiteX92" fmla="*/ 1181074 w 3592824"/>
              <a:gd name="connsiteY92" fmla="*/ 4846988 h 6505980"/>
              <a:gd name="connsiteX93" fmla="*/ 1226539 w 3592824"/>
              <a:gd name="connsiteY93" fmla="*/ 4526635 h 6505980"/>
              <a:gd name="connsiteX94" fmla="*/ 1248314 w 3592824"/>
              <a:gd name="connsiteY94" fmla="*/ 4207589 h 6505980"/>
              <a:gd name="connsiteX95" fmla="*/ 1246367 w 3592824"/>
              <a:gd name="connsiteY95" fmla="*/ 3884569 h 6505980"/>
              <a:gd name="connsiteX96" fmla="*/ 1230789 w 3592824"/>
              <a:gd name="connsiteY96" fmla="*/ 3690675 h 6505980"/>
              <a:gd name="connsiteX97" fmla="*/ 1162613 w 3592824"/>
              <a:gd name="connsiteY97" fmla="*/ 3672408 h 6505980"/>
              <a:gd name="connsiteX98" fmla="*/ 1267627 w 3592824"/>
              <a:gd name="connsiteY98" fmla="*/ 3672408 h 6505980"/>
              <a:gd name="connsiteX99" fmla="*/ 1267627 w 3592824"/>
              <a:gd name="connsiteY99" fmla="*/ 2636174 h 6505980"/>
              <a:gd name="connsiteX100" fmla="*/ 1457972 w 3592824"/>
              <a:gd name="connsiteY100" fmla="*/ 2766635 h 6505980"/>
              <a:gd name="connsiteX101" fmla="*/ 1914541 w 3592824"/>
              <a:gd name="connsiteY101" fmla="*/ 1815401 h 6505980"/>
              <a:gd name="connsiteX102" fmla="*/ 1759871 w 3592824"/>
              <a:gd name="connsiteY102" fmla="*/ 1626771 h 6505980"/>
              <a:gd name="connsiteX103" fmla="*/ 1630255 w 3592824"/>
              <a:gd name="connsiteY103" fmla="*/ 1432944 h 6505980"/>
              <a:gd name="connsiteX104" fmla="*/ 1533657 w 3592824"/>
              <a:gd name="connsiteY104" fmla="*/ 1245834 h 6505980"/>
              <a:gd name="connsiteX105" fmla="*/ 1466898 w 3592824"/>
              <a:gd name="connsiteY105" fmla="*/ 1057506 h 6505980"/>
              <a:gd name="connsiteX106" fmla="*/ 1428386 w 3592824"/>
              <a:gd name="connsiteY106" fmla="*/ 871911 h 6505980"/>
              <a:gd name="connsiteX107" fmla="*/ 1418926 w 3592824"/>
              <a:gd name="connsiteY107" fmla="*/ 698165 h 6505980"/>
              <a:gd name="connsiteX108" fmla="*/ 1438518 w 3592824"/>
              <a:gd name="connsiteY108" fmla="*/ 529931 h 6505980"/>
              <a:gd name="connsiteX109" fmla="*/ 1487966 w 3592824"/>
              <a:gd name="connsiteY109" fmla="*/ 373157 h 6505980"/>
              <a:gd name="connsiteX110" fmla="*/ 1562109 w 3592824"/>
              <a:gd name="connsiteY110" fmla="*/ 234344 h 6505980"/>
              <a:gd name="connsiteX111" fmla="*/ 1590347 w 3592824"/>
              <a:gd name="connsiteY111" fmla="*/ 233909 h 6505980"/>
              <a:gd name="connsiteX112" fmla="*/ 1590423 w 3592824"/>
              <a:gd name="connsiteY112" fmla="*/ 276688 h 6505980"/>
              <a:gd name="connsiteX113" fmla="*/ 1534480 w 3592824"/>
              <a:gd name="connsiteY113" fmla="*/ 357380 h 6505980"/>
              <a:gd name="connsiteX114" fmla="*/ 1506010 w 3592824"/>
              <a:gd name="connsiteY114" fmla="*/ 457037 h 6505980"/>
              <a:gd name="connsiteX115" fmla="*/ 1488317 w 3592824"/>
              <a:gd name="connsiteY115" fmla="*/ 571212 h 6505980"/>
              <a:gd name="connsiteX116" fmla="*/ 1496884 w 3592824"/>
              <a:gd name="connsiteY116" fmla="*/ 693061 h 6505980"/>
              <a:gd name="connsiteX117" fmla="*/ 1522975 w 3592824"/>
              <a:gd name="connsiteY117" fmla="*/ 825308 h 6505980"/>
              <a:gd name="connsiteX118" fmla="*/ 1563776 w 3592824"/>
              <a:gd name="connsiteY118" fmla="*/ 957444 h 6505980"/>
              <a:gd name="connsiteX119" fmla="*/ 1623676 w 3592824"/>
              <a:gd name="connsiteY119" fmla="*/ 1089683 h 6505980"/>
              <a:gd name="connsiteX120" fmla="*/ 1701073 w 3592824"/>
              <a:gd name="connsiteY120" fmla="*/ 1219640 h 6505980"/>
              <a:gd name="connsiteX121" fmla="*/ 1784824 w 3592824"/>
              <a:gd name="connsiteY121" fmla="*/ 1340138 h 6505980"/>
              <a:gd name="connsiteX122" fmla="*/ 1839433 w 3592824"/>
              <a:gd name="connsiteY122" fmla="*/ 1402829 h 6505980"/>
              <a:gd name="connsiteX123" fmla="*/ 1879314 w 3592824"/>
              <a:gd name="connsiteY123" fmla="*/ 1462471 h 6505980"/>
              <a:gd name="connsiteX124" fmla="*/ 1923557 w 3592824"/>
              <a:gd name="connsiteY124" fmla="*/ 1509661 h 6505980"/>
              <a:gd name="connsiteX125" fmla="*/ 1968977 w 3592824"/>
              <a:gd name="connsiteY125" fmla="*/ 1553881 h 6505980"/>
              <a:gd name="connsiteX126" fmla="*/ 2023524 w 3592824"/>
              <a:gd name="connsiteY126" fmla="*/ 1583302 h 6505980"/>
              <a:gd name="connsiteX127" fmla="*/ 2159168 w 3592824"/>
              <a:gd name="connsiteY127" fmla="*/ 1357898 h 6505980"/>
              <a:gd name="connsiteX128" fmla="*/ 2301613 w 3592824"/>
              <a:gd name="connsiteY128" fmla="*/ 1152134 h 6505980"/>
              <a:gd name="connsiteX129" fmla="*/ 2456786 w 3592824"/>
              <a:gd name="connsiteY129" fmla="*/ 946442 h 6505980"/>
              <a:gd name="connsiteX130" fmla="*/ 2627883 w 3592824"/>
              <a:gd name="connsiteY130" fmla="*/ 750343 h 6505980"/>
              <a:gd name="connsiteX131" fmla="*/ 2819251 w 3592824"/>
              <a:gd name="connsiteY131" fmla="*/ 546637 h 6505980"/>
              <a:gd name="connsiteX132" fmla="*/ 3033293 w 3592824"/>
              <a:gd name="connsiteY132" fmla="*/ 338904 h 6505980"/>
              <a:gd name="connsiteX133" fmla="*/ 3075801 w 3592824"/>
              <a:gd name="connsiteY133" fmla="*/ 307656 h 6505980"/>
              <a:gd name="connsiteX134" fmla="*/ 3128615 w 3592824"/>
              <a:gd name="connsiteY134" fmla="*/ 255470 h 6505980"/>
              <a:gd name="connsiteX135" fmla="*/ 3193373 w 3592824"/>
              <a:gd name="connsiteY135" fmla="*/ 206920 h 6505980"/>
              <a:gd name="connsiteX136" fmla="*/ 3255727 w 3592824"/>
              <a:gd name="connsiteY136" fmla="*/ 153199 h 6505980"/>
              <a:gd name="connsiteX137" fmla="*/ 3326038 w 3592824"/>
              <a:gd name="connsiteY137" fmla="*/ 98736 h 6505980"/>
              <a:gd name="connsiteX138" fmla="*/ 3396772 w 3592824"/>
              <a:gd name="connsiteY138" fmla="*/ 57544 h 6505980"/>
              <a:gd name="connsiteX139" fmla="*/ 3465132 w 3592824"/>
              <a:gd name="connsiteY139" fmla="*/ 23864 h 6505980"/>
              <a:gd name="connsiteX140" fmla="*/ 3532718 w 3592824"/>
              <a:gd name="connsiteY140" fmla="*/ 3259 h 6505980"/>
              <a:gd name="connsiteX141" fmla="*/ 3587603 w 3592824"/>
              <a:gd name="connsiteY141" fmla="*/ 0 h 6505980"/>
              <a:gd name="connsiteX0" fmla="*/ 3587603 w 3592824"/>
              <a:gd name="connsiteY0" fmla="*/ 0 h 6505980"/>
              <a:gd name="connsiteX1" fmla="*/ 3592826 w 3592824"/>
              <a:gd name="connsiteY1" fmla="*/ 26762 h 6505980"/>
              <a:gd name="connsiteX2" fmla="*/ 3364346 w 3592824"/>
              <a:gd name="connsiteY2" fmla="*/ 165500 h 6505980"/>
              <a:gd name="connsiteX3" fmla="*/ 3152616 w 3592824"/>
              <a:gd name="connsiteY3" fmla="*/ 329280 h 6505980"/>
              <a:gd name="connsiteX4" fmla="*/ 2960808 w 3592824"/>
              <a:gd name="connsiteY4" fmla="*/ 513375 h 6505980"/>
              <a:gd name="connsiteX5" fmla="*/ 2797650 w 3592824"/>
              <a:gd name="connsiteY5" fmla="*/ 702384 h 6505980"/>
              <a:gd name="connsiteX6" fmla="*/ 2653992 w 3592824"/>
              <a:gd name="connsiteY6" fmla="*/ 892103 h 6505980"/>
              <a:gd name="connsiteX7" fmla="*/ 2576278 w 3592824"/>
              <a:gd name="connsiteY7" fmla="*/ 1039803 h 6505980"/>
              <a:gd name="connsiteX8" fmla="*/ 2564733 w 3592824"/>
              <a:gd name="connsiteY8" fmla="*/ 1032015 h 6505980"/>
              <a:gd name="connsiteX9" fmla="*/ 2451696 w 3592824"/>
              <a:gd name="connsiteY9" fmla="*/ 1220120 h 6505980"/>
              <a:gd name="connsiteX10" fmla="*/ 2333617 w 3592824"/>
              <a:gd name="connsiteY10" fmla="*/ 1482858 h 6505980"/>
              <a:gd name="connsiteX11" fmla="*/ 2239019 w 3592824"/>
              <a:gd name="connsiteY11" fmla="*/ 1750687 h 6505980"/>
              <a:gd name="connsiteX12" fmla="*/ 2166716 w 3592824"/>
              <a:gd name="connsiteY12" fmla="*/ 2028149 h 6505980"/>
              <a:gd name="connsiteX13" fmla="*/ 2138696 w 3592824"/>
              <a:gd name="connsiteY13" fmla="*/ 2191021 h 6505980"/>
              <a:gd name="connsiteX14" fmla="*/ 1708453 w 3592824"/>
              <a:gd name="connsiteY14" fmla="*/ 2932299 h 6505980"/>
              <a:gd name="connsiteX15" fmla="*/ 1722817 w 3592824"/>
              <a:gd name="connsiteY15" fmla="*/ 3822513 h 6505980"/>
              <a:gd name="connsiteX16" fmla="*/ 1536952 w 3592824"/>
              <a:gd name="connsiteY16" fmla="*/ 3772714 h 6505980"/>
              <a:gd name="connsiteX17" fmla="*/ 1541206 w 3592824"/>
              <a:gd name="connsiteY17" fmla="*/ 4042551 h 6505980"/>
              <a:gd name="connsiteX18" fmla="*/ 1736905 w 3592824"/>
              <a:gd name="connsiteY18" fmla="*/ 4202721 h 6505980"/>
              <a:gd name="connsiteX19" fmla="*/ 1910038 w 3592824"/>
              <a:gd name="connsiteY19" fmla="*/ 4375859 h 6505980"/>
              <a:gd name="connsiteX20" fmla="*/ 2049967 w 3592824"/>
              <a:gd name="connsiteY20" fmla="*/ 4551312 h 6505980"/>
              <a:gd name="connsiteX21" fmla="*/ 2161751 w 3592824"/>
              <a:gd name="connsiteY21" fmla="*/ 4736795 h 6505980"/>
              <a:gd name="connsiteX22" fmla="*/ 2245901 w 3592824"/>
              <a:gd name="connsiteY22" fmla="*/ 4927533 h 6505980"/>
              <a:gd name="connsiteX23" fmla="*/ 2299319 w 3592824"/>
              <a:gd name="connsiteY23" fmla="*/ 5113852 h 6505980"/>
              <a:gd name="connsiteX24" fmla="*/ 2323619 w 3592824"/>
              <a:gd name="connsiteY24" fmla="*/ 5302637 h 6505980"/>
              <a:gd name="connsiteX25" fmla="*/ 2316528 w 3592824"/>
              <a:gd name="connsiteY25" fmla="*/ 5487662 h 6505980"/>
              <a:gd name="connsiteX26" fmla="*/ 2281292 w 3592824"/>
              <a:gd name="connsiteY26" fmla="*/ 5660347 h 6505980"/>
              <a:gd name="connsiteX27" fmla="*/ 2254472 w 3592824"/>
              <a:gd name="connsiteY27" fmla="*/ 5669051 h 6505980"/>
              <a:gd name="connsiteX28" fmla="*/ 2243469 w 3592824"/>
              <a:gd name="connsiteY28" fmla="*/ 5622519 h 6505980"/>
              <a:gd name="connsiteX29" fmla="*/ 2276202 w 3592824"/>
              <a:gd name="connsiteY29" fmla="*/ 5518399 h 6505980"/>
              <a:gd name="connsiteX30" fmla="*/ 2277887 w 3592824"/>
              <a:gd name="connsiteY30" fmla="*/ 5401645 h 6505980"/>
              <a:gd name="connsiteX31" fmla="*/ 2265586 w 3592824"/>
              <a:gd name="connsiteY31" fmla="*/ 5272239 h 6505980"/>
              <a:gd name="connsiteX32" fmla="*/ 2226278 w 3592824"/>
              <a:gd name="connsiteY32" fmla="*/ 5142134 h 6505980"/>
              <a:gd name="connsiteX33" fmla="*/ 2167610 w 3592824"/>
              <a:gd name="connsiteY33" fmla="*/ 5005824 h 6505980"/>
              <a:gd name="connsiteX34" fmla="*/ 2094934 w 3592824"/>
              <a:gd name="connsiteY34" fmla="*/ 4873928 h 6505980"/>
              <a:gd name="connsiteX35" fmla="*/ 2004022 w 3592824"/>
              <a:gd name="connsiteY35" fmla="*/ 4747491 h 6505980"/>
              <a:gd name="connsiteX36" fmla="*/ 1897003 w 3592824"/>
              <a:gd name="connsiteY36" fmla="*/ 4628630 h 6505980"/>
              <a:gd name="connsiteX37" fmla="*/ 1786353 w 3592824"/>
              <a:gd name="connsiteY37" fmla="*/ 4521927 h 6505980"/>
              <a:gd name="connsiteX38" fmla="*/ 1718256 w 3592824"/>
              <a:gd name="connsiteY38" fmla="*/ 4469625 h 6505980"/>
              <a:gd name="connsiteX39" fmla="*/ 1664984 w 3592824"/>
              <a:gd name="connsiteY39" fmla="*/ 4416354 h 6505980"/>
              <a:gd name="connsiteX40" fmla="*/ 1610735 w 3592824"/>
              <a:gd name="connsiteY40" fmla="*/ 4377899 h 6505980"/>
              <a:gd name="connsiteX41" fmla="*/ 1556121 w 3592824"/>
              <a:gd name="connsiteY41" fmla="*/ 4343019 h 6505980"/>
              <a:gd name="connsiteX42" fmla="*/ 1496586 w 3592824"/>
              <a:gd name="connsiteY42" fmla="*/ 4326909 h 6505980"/>
              <a:gd name="connsiteX43" fmla="*/ 1424825 w 3592824"/>
              <a:gd name="connsiteY43" fmla="*/ 4611755 h 6505980"/>
              <a:gd name="connsiteX44" fmla="*/ 1341569 w 3592824"/>
              <a:gd name="connsiteY44" fmla="*/ 4877209 h 6505980"/>
              <a:gd name="connsiteX45" fmla="*/ 1246153 w 3592824"/>
              <a:gd name="connsiteY45" fmla="*/ 5146295 h 6505980"/>
              <a:gd name="connsiteX46" fmla="*/ 1133098 w 3592824"/>
              <a:gd name="connsiteY46" fmla="*/ 5409585 h 6505980"/>
              <a:gd name="connsiteX47" fmla="*/ 1002651 w 3592824"/>
              <a:gd name="connsiteY47" fmla="*/ 5687069 h 6505980"/>
              <a:gd name="connsiteX48" fmla="*/ 851621 w 3592824"/>
              <a:gd name="connsiteY48" fmla="*/ 5975542 h 6505980"/>
              <a:gd name="connsiteX49" fmla="*/ 819067 w 3592824"/>
              <a:gd name="connsiteY49" fmla="*/ 6021945 h 6505980"/>
              <a:gd name="connsiteX50" fmla="*/ 782039 w 3592824"/>
              <a:gd name="connsiteY50" fmla="*/ 6094137 h 6505980"/>
              <a:gd name="connsiteX51" fmla="*/ 732689 w 3592824"/>
              <a:gd name="connsiteY51" fmla="*/ 6165853 h 6505980"/>
              <a:gd name="connsiteX52" fmla="*/ 686953 w 3592824"/>
              <a:gd name="connsiteY52" fmla="*/ 6242495 h 6505980"/>
              <a:gd name="connsiteX53" fmla="*/ 633819 w 3592824"/>
              <a:gd name="connsiteY53" fmla="*/ 6322262 h 6505980"/>
              <a:gd name="connsiteX54" fmla="*/ 576894 w 3592824"/>
              <a:gd name="connsiteY54" fmla="*/ 6387714 h 6505980"/>
              <a:gd name="connsiteX55" fmla="*/ 520310 w 3592824"/>
              <a:gd name="connsiteY55" fmla="*/ 6444298 h 6505980"/>
              <a:gd name="connsiteX56" fmla="*/ 461122 w 3592824"/>
              <a:gd name="connsiteY56" fmla="*/ 6486433 h 6505980"/>
              <a:gd name="connsiteX57" fmla="*/ 409611 w 3592824"/>
              <a:gd name="connsiteY57" fmla="*/ 6505980 h 6505980"/>
              <a:gd name="connsiteX58" fmla="*/ 397795 w 3592824"/>
              <a:gd name="connsiteY58" fmla="*/ 6478382 h 6505980"/>
              <a:gd name="connsiteX59" fmla="*/ 580228 w 3592824"/>
              <a:gd name="connsiteY59" fmla="*/ 6260780 h 6505980"/>
              <a:gd name="connsiteX60" fmla="*/ 740291 w 3592824"/>
              <a:gd name="connsiteY60" fmla="*/ 6020812 h 6505980"/>
              <a:gd name="connsiteX61" fmla="*/ 876161 w 3592824"/>
              <a:gd name="connsiteY61" fmla="*/ 5764542 h 6505980"/>
              <a:gd name="connsiteX62" fmla="*/ 983460 w 3592824"/>
              <a:gd name="connsiteY62" fmla="*/ 5511282 h 6505980"/>
              <a:gd name="connsiteX63" fmla="*/ 1071980 w 3592824"/>
              <a:gd name="connsiteY63" fmla="*/ 5262934 h 6505980"/>
              <a:gd name="connsiteX64" fmla="*/ 1108340 w 3592824"/>
              <a:gd name="connsiteY64" fmla="*/ 5079541 h 6505980"/>
              <a:gd name="connsiteX65" fmla="*/ 1121344 w 3592824"/>
              <a:gd name="connsiteY65" fmla="*/ 5084649 h 6505980"/>
              <a:gd name="connsiteX66" fmla="*/ 1125291 w 3592824"/>
              <a:gd name="connsiteY66" fmla="*/ 5080701 h 6505980"/>
              <a:gd name="connsiteX67" fmla="*/ 1124442 w 3592824"/>
              <a:gd name="connsiteY67" fmla="*/ 5071961 h 6505980"/>
              <a:gd name="connsiteX68" fmla="*/ 1122157 w 3592824"/>
              <a:gd name="connsiteY68" fmla="*/ 5065724 h 6505980"/>
              <a:gd name="connsiteX69" fmla="*/ 1117049 w 3592824"/>
              <a:gd name="connsiteY69" fmla="*/ 5052716 h 6505980"/>
              <a:gd name="connsiteX70" fmla="*/ 1122811 w 3592824"/>
              <a:gd name="connsiteY70" fmla="*/ 5042696 h 6505980"/>
              <a:gd name="connsiteX71" fmla="*/ 1122495 w 3592824"/>
              <a:gd name="connsiteY71" fmla="*/ 5034485 h 6505980"/>
              <a:gd name="connsiteX72" fmla="*/ 1124158 w 3592824"/>
              <a:gd name="connsiteY72" fmla="*/ 5024300 h 6505980"/>
              <a:gd name="connsiteX73" fmla="*/ 1120205 w 3592824"/>
              <a:gd name="connsiteY73" fmla="*/ 5028252 h 6505980"/>
              <a:gd name="connsiteX74" fmla="*/ 1122495 w 3592824"/>
              <a:gd name="connsiteY74" fmla="*/ 5034485 h 6505980"/>
              <a:gd name="connsiteX75" fmla="*/ 1108340 w 3592824"/>
              <a:gd name="connsiteY75" fmla="*/ 5079541 h 6505980"/>
              <a:gd name="connsiteX76" fmla="*/ 1019535 w 3592824"/>
              <a:gd name="connsiteY76" fmla="*/ 5061794 h 6505980"/>
              <a:gd name="connsiteX77" fmla="*/ 907867 w 3592824"/>
              <a:gd name="connsiteY77" fmla="*/ 5071187 h 6505980"/>
              <a:gd name="connsiteX78" fmla="*/ 788983 w 3592824"/>
              <a:gd name="connsiteY78" fmla="*/ 5093104 h 6505980"/>
              <a:gd name="connsiteX79" fmla="*/ 658043 w 3592824"/>
              <a:gd name="connsiteY79" fmla="*/ 5134555 h 6505980"/>
              <a:gd name="connsiteX80" fmla="*/ 522026 w 3592824"/>
              <a:gd name="connsiteY80" fmla="*/ 5190653 h 6505980"/>
              <a:gd name="connsiteX81" fmla="*/ 384200 w 3592824"/>
              <a:gd name="connsiteY81" fmla="*/ 5252843 h 6505980"/>
              <a:gd name="connsiteX82" fmla="*/ 249344 w 3592824"/>
              <a:gd name="connsiteY82" fmla="*/ 5325897 h 6505980"/>
              <a:gd name="connsiteX83" fmla="*/ 120569 w 3592824"/>
              <a:gd name="connsiteY83" fmla="*/ 5397133 h 6505980"/>
              <a:gd name="connsiteX84" fmla="*/ 0 w 3592824"/>
              <a:gd name="connsiteY84" fmla="*/ 5468693 h 6505980"/>
              <a:gd name="connsiteX85" fmla="*/ 124698 w 3592824"/>
              <a:gd name="connsiteY85" fmla="*/ 5335477 h 6505980"/>
              <a:gd name="connsiteX86" fmla="*/ 246734 w 3592824"/>
              <a:gd name="connsiteY86" fmla="*/ 5221959 h 6505980"/>
              <a:gd name="connsiteX87" fmla="*/ 376856 w 3592824"/>
              <a:gd name="connsiteY87" fmla="*/ 5132327 h 6505980"/>
              <a:gd name="connsiteX88" fmla="*/ 515500 w 3592824"/>
              <a:gd name="connsiteY88" fmla="*/ 5051213 h 6505980"/>
              <a:gd name="connsiteX89" fmla="*/ 659408 w 3592824"/>
              <a:gd name="connsiteY89" fmla="*/ 4987219 h 6505980"/>
              <a:gd name="connsiteX90" fmla="*/ 820898 w 3592824"/>
              <a:gd name="connsiteY90" fmla="*/ 4940794 h 6505980"/>
              <a:gd name="connsiteX91" fmla="*/ 1181074 w 3592824"/>
              <a:gd name="connsiteY91" fmla="*/ 4846988 h 6505980"/>
              <a:gd name="connsiteX92" fmla="*/ 1226539 w 3592824"/>
              <a:gd name="connsiteY92" fmla="*/ 4526635 h 6505980"/>
              <a:gd name="connsiteX93" fmla="*/ 1248314 w 3592824"/>
              <a:gd name="connsiteY93" fmla="*/ 4207589 h 6505980"/>
              <a:gd name="connsiteX94" fmla="*/ 1246367 w 3592824"/>
              <a:gd name="connsiteY94" fmla="*/ 3884569 h 6505980"/>
              <a:gd name="connsiteX95" fmla="*/ 1230789 w 3592824"/>
              <a:gd name="connsiteY95" fmla="*/ 3690675 h 6505980"/>
              <a:gd name="connsiteX96" fmla="*/ 1162613 w 3592824"/>
              <a:gd name="connsiteY96" fmla="*/ 3672408 h 6505980"/>
              <a:gd name="connsiteX97" fmla="*/ 1267627 w 3592824"/>
              <a:gd name="connsiteY97" fmla="*/ 3672408 h 6505980"/>
              <a:gd name="connsiteX98" fmla="*/ 1267627 w 3592824"/>
              <a:gd name="connsiteY98" fmla="*/ 2636174 h 6505980"/>
              <a:gd name="connsiteX99" fmla="*/ 1457972 w 3592824"/>
              <a:gd name="connsiteY99" fmla="*/ 2766635 h 6505980"/>
              <a:gd name="connsiteX100" fmla="*/ 1914541 w 3592824"/>
              <a:gd name="connsiteY100" fmla="*/ 1815401 h 6505980"/>
              <a:gd name="connsiteX101" fmla="*/ 1759871 w 3592824"/>
              <a:gd name="connsiteY101" fmla="*/ 1626771 h 6505980"/>
              <a:gd name="connsiteX102" fmla="*/ 1630255 w 3592824"/>
              <a:gd name="connsiteY102" fmla="*/ 1432944 h 6505980"/>
              <a:gd name="connsiteX103" fmla="*/ 1533657 w 3592824"/>
              <a:gd name="connsiteY103" fmla="*/ 1245834 h 6505980"/>
              <a:gd name="connsiteX104" fmla="*/ 1466898 w 3592824"/>
              <a:gd name="connsiteY104" fmla="*/ 1057506 h 6505980"/>
              <a:gd name="connsiteX105" fmla="*/ 1428386 w 3592824"/>
              <a:gd name="connsiteY105" fmla="*/ 871911 h 6505980"/>
              <a:gd name="connsiteX106" fmla="*/ 1418926 w 3592824"/>
              <a:gd name="connsiteY106" fmla="*/ 698165 h 6505980"/>
              <a:gd name="connsiteX107" fmla="*/ 1438518 w 3592824"/>
              <a:gd name="connsiteY107" fmla="*/ 529931 h 6505980"/>
              <a:gd name="connsiteX108" fmla="*/ 1487966 w 3592824"/>
              <a:gd name="connsiteY108" fmla="*/ 373157 h 6505980"/>
              <a:gd name="connsiteX109" fmla="*/ 1562109 w 3592824"/>
              <a:gd name="connsiteY109" fmla="*/ 234344 h 6505980"/>
              <a:gd name="connsiteX110" fmla="*/ 1590347 w 3592824"/>
              <a:gd name="connsiteY110" fmla="*/ 233909 h 6505980"/>
              <a:gd name="connsiteX111" fmla="*/ 1590423 w 3592824"/>
              <a:gd name="connsiteY111" fmla="*/ 276688 h 6505980"/>
              <a:gd name="connsiteX112" fmla="*/ 1534480 w 3592824"/>
              <a:gd name="connsiteY112" fmla="*/ 357380 h 6505980"/>
              <a:gd name="connsiteX113" fmla="*/ 1506010 w 3592824"/>
              <a:gd name="connsiteY113" fmla="*/ 457037 h 6505980"/>
              <a:gd name="connsiteX114" fmla="*/ 1488317 w 3592824"/>
              <a:gd name="connsiteY114" fmla="*/ 571212 h 6505980"/>
              <a:gd name="connsiteX115" fmla="*/ 1496884 w 3592824"/>
              <a:gd name="connsiteY115" fmla="*/ 693061 h 6505980"/>
              <a:gd name="connsiteX116" fmla="*/ 1522975 w 3592824"/>
              <a:gd name="connsiteY116" fmla="*/ 825308 h 6505980"/>
              <a:gd name="connsiteX117" fmla="*/ 1563776 w 3592824"/>
              <a:gd name="connsiteY117" fmla="*/ 957444 h 6505980"/>
              <a:gd name="connsiteX118" fmla="*/ 1623676 w 3592824"/>
              <a:gd name="connsiteY118" fmla="*/ 1089683 h 6505980"/>
              <a:gd name="connsiteX119" fmla="*/ 1701073 w 3592824"/>
              <a:gd name="connsiteY119" fmla="*/ 1219640 h 6505980"/>
              <a:gd name="connsiteX120" fmla="*/ 1784824 w 3592824"/>
              <a:gd name="connsiteY120" fmla="*/ 1340138 h 6505980"/>
              <a:gd name="connsiteX121" fmla="*/ 1839433 w 3592824"/>
              <a:gd name="connsiteY121" fmla="*/ 1402829 h 6505980"/>
              <a:gd name="connsiteX122" fmla="*/ 1879314 w 3592824"/>
              <a:gd name="connsiteY122" fmla="*/ 1462471 h 6505980"/>
              <a:gd name="connsiteX123" fmla="*/ 1923557 w 3592824"/>
              <a:gd name="connsiteY123" fmla="*/ 1509661 h 6505980"/>
              <a:gd name="connsiteX124" fmla="*/ 1968977 w 3592824"/>
              <a:gd name="connsiteY124" fmla="*/ 1553881 h 6505980"/>
              <a:gd name="connsiteX125" fmla="*/ 2023524 w 3592824"/>
              <a:gd name="connsiteY125" fmla="*/ 1583302 h 6505980"/>
              <a:gd name="connsiteX126" fmla="*/ 2159168 w 3592824"/>
              <a:gd name="connsiteY126" fmla="*/ 1357898 h 6505980"/>
              <a:gd name="connsiteX127" fmla="*/ 2301613 w 3592824"/>
              <a:gd name="connsiteY127" fmla="*/ 1152134 h 6505980"/>
              <a:gd name="connsiteX128" fmla="*/ 2456786 w 3592824"/>
              <a:gd name="connsiteY128" fmla="*/ 946442 h 6505980"/>
              <a:gd name="connsiteX129" fmla="*/ 2627883 w 3592824"/>
              <a:gd name="connsiteY129" fmla="*/ 750343 h 6505980"/>
              <a:gd name="connsiteX130" fmla="*/ 2819251 w 3592824"/>
              <a:gd name="connsiteY130" fmla="*/ 546637 h 6505980"/>
              <a:gd name="connsiteX131" fmla="*/ 3033293 w 3592824"/>
              <a:gd name="connsiteY131" fmla="*/ 338904 h 6505980"/>
              <a:gd name="connsiteX132" fmla="*/ 3075801 w 3592824"/>
              <a:gd name="connsiteY132" fmla="*/ 307656 h 6505980"/>
              <a:gd name="connsiteX133" fmla="*/ 3128615 w 3592824"/>
              <a:gd name="connsiteY133" fmla="*/ 255470 h 6505980"/>
              <a:gd name="connsiteX134" fmla="*/ 3193373 w 3592824"/>
              <a:gd name="connsiteY134" fmla="*/ 206920 h 6505980"/>
              <a:gd name="connsiteX135" fmla="*/ 3255727 w 3592824"/>
              <a:gd name="connsiteY135" fmla="*/ 153199 h 6505980"/>
              <a:gd name="connsiteX136" fmla="*/ 3326038 w 3592824"/>
              <a:gd name="connsiteY136" fmla="*/ 98736 h 6505980"/>
              <a:gd name="connsiteX137" fmla="*/ 3396772 w 3592824"/>
              <a:gd name="connsiteY137" fmla="*/ 57544 h 6505980"/>
              <a:gd name="connsiteX138" fmla="*/ 3465132 w 3592824"/>
              <a:gd name="connsiteY138" fmla="*/ 23864 h 6505980"/>
              <a:gd name="connsiteX139" fmla="*/ 3532718 w 3592824"/>
              <a:gd name="connsiteY139" fmla="*/ 3259 h 6505980"/>
              <a:gd name="connsiteX140" fmla="*/ 3587603 w 3592824"/>
              <a:gd name="connsiteY140" fmla="*/ 0 h 6505980"/>
              <a:gd name="connsiteX0" fmla="*/ 3587603 w 3592824"/>
              <a:gd name="connsiteY0" fmla="*/ 0 h 6505980"/>
              <a:gd name="connsiteX1" fmla="*/ 3592826 w 3592824"/>
              <a:gd name="connsiteY1" fmla="*/ 26762 h 6505980"/>
              <a:gd name="connsiteX2" fmla="*/ 3364346 w 3592824"/>
              <a:gd name="connsiteY2" fmla="*/ 165500 h 6505980"/>
              <a:gd name="connsiteX3" fmla="*/ 3152616 w 3592824"/>
              <a:gd name="connsiteY3" fmla="*/ 329280 h 6505980"/>
              <a:gd name="connsiteX4" fmla="*/ 2960808 w 3592824"/>
              <a:gd name="connsiteY4" fmla="*/ 513375 h 6505980"/>
              <a:gd name="connsiteX5" fmla="*/ 2797650 w 3592824"/>
              <a:gd name="connsiteY5" fmla="*/ 702384 h 6505980"/>
              <a:gd name="connsiteX6" fmla="*/ 2653992 w 3592824"/>
              <a:gd name="connsiteY6" fmla="*/ 892103 h 6505980"/>
              <a:gd name="connsiteX7" fmla="*/ 2576278 w 3592824"/>
              <a:gd name="connsiteY7" fmla="*/ 1039803 h 6505980"/>
              <a:gd name="connsiteX8" fmla="*/ 2451696 w 3592824"/>
              <a:gd name="connsiteY8" fmla="*/ 1220120 h 6505980"/>
              <a:gd name="connsiteX9" fmla="*/ 2333617 w 3592824"/>
              <a:gd name="connsiteY9" fmla="*/ 1482858 h 6505980"/>
              <a:gd name="connsiteX10" fmla="*/ 2239019 w 3592824"/>
              <a:gd name="connsiteY10" fmla="*/ 1750687 h 6505980"/>
              <a:gd name="connsiteX11" fmla="*/ 2166716 w 3592824"/>
              <a:gd name="connsiteY11" fmla="*/ 2028149 h 6505980"/>
              <a:gd name="connsiteX12" fmla="*/ 2138696 w 3592824"/>
              <a:gd name="connsiteY12" fmla="*/ 2191021 h 6505980"/>
              <a:gd name="connsiteX13" fmla="*/ 1708453 w 3592824"/>
              <a:gd name="connsiteY13" fmla="*/ 2932299 h 6505980"/>
              <a:gd name="connsiteX14" fmla="*/ 1722817 w 3592824"/>
              <a:gd name="connsiteY14" fmla="*/ 3822513 h 6505980"/>
              <a:gd name="connsiteX15" fmla="*/ 1536952 w 3592824"/>
              <a:gd name="connsiteY15" fmla="*/ 3772714 h 6505980"/>
              <a:gd name="connsiteX16" fmla="*/ 1541206 w 3592824"/>
              <a:gd name="connsiteY16" fmla="*/ 4042551 h 6505980"/>
              <a:gd name="connsiteX17" fmla="*/ 1736905 w 3592824"/>
              <a:gd name="connsiteY17" fmla="*/ 4202721 h 6505980"/>
              <a:gd name="connsiteX18" fmla="*/ 1910038 w 3592824"/>
              <a:gd name="connsiteY18" fmla="*/ 4375859 h 6505980"/>
              <a:gd name="connsiteX19" fmla="*/ 2049967 w 3592824"/>
              <a:gd name="connsiteY19" fmla="*/ 4551312 h 6505980"/>
              <a:gd name="connsiteX20" fmla="*/ 2161751 w 3592824"/>
              <a:gd name="connsiteY20" fmla="*/ 4736795 h 6505980"/>
              <a:gd name="connsiteX21" fmla="*/ 2245901 w 3592824"/>
              <a:gd name="connsiteY21" fmla="*/ 4927533 h 6505980"/>
              <a:gd name="connsiteX22" fmla="*/ 2299319 w 3592824"/>
              <a:gd name="connsiteY22" fmla="*/ 5113852 h 6505980"/>
              <a:gd name="connsiteX23" fmla="*/ 2323619 w 3592824"/>
              <a:gd name="connsiteY23" fmla="*/ 5302637 h 6505980"/>
              <a:gd name="connsiteX24" fmla="*/ 2316528 w 3592824"/>
              <a:gd name="connsiteY24" fmla="*/ 5487662 h 6505980"/>
              <a:gd name="connsiteX25" fmla="*/ 2281292 w 3592824"/>
              <a:gd name="connsiteY25" fmla="*/ 5660347 h 6505980"/>
              <a:gd name="connsiteX26" fmla="*/ 2254472 w 3592824"/>
              <a:gd name="connsiteY26" fmla="*/ 5669051 h 6505980"/>
              <a:gd name="connsiteX27" fmla="*/ 2243469 w 3592824"/>
              <a:gd name="connsiteY27" fmla="*/ 5622519 h 6505980"/>
              <a:gd name="connsiteX28" fmla="*/ 2276202 w 3592824"/>
              <a:gd name="connsiteY28" fmla="*/ 5518399 h 6505980"/>
              <a:gd name="connsiteX29" fmla="*/ 2277887 w 3592824"/>
              <a:gd name="connsiteY29" fmla="*/ 5401645 h 6505980"/>
              <a:gd name="connsiteX30" fmla="*/ 2265586 w 3592824"/>
              <a:gd name="connsiteY30" fmla="*/ 5272239 h 6505980"/>
              <a:gd name="connsiteX31" fmla="*/ 2226278 w 3592824"/>
              <a:gd name="connsiteY31" fmla="*/ 5142134 h 6505980"/>
              <a:gd name="connsiteX32" fmla="*/ 2167610 w 3592824"/>
              <a:gd name="connsiteY32" fmla="*/ 5005824 h 6505980"/>
              <a:gd name="connsiteX33" fmla="*/ 2094934 w 3592824"/>
              <a:gd name="connsiteY33" fmla="*/ 4873928 h 6505980"/>
              <a:gd name="connsiteX34" fmla="*/ 2004022 w 3592824"/>
              <a:gd name="connsiteY34" fmla="*/ 4747491 h 6505980"/>
              <a:gd name="connsiteX35" fmla="*/ 1897003 w 3592824"/>
              <a:gd name="connsiteY35" fmla="*/ 4628630 h 6505980"/>
              <a:gd name="connsiteX36" fmla="*/ 1786353 w 3592824"/>
              <a:gd name="connsiteY36" fmla="*/ 4521927 h 6505980"/>
              <a:gd name="connsiteX37" fmla="*/ 1718256 w 3592824"/>
              <a:gd name="connsiteY37" fmla="*/ 4469625 h 6505980"/>
              <a:gd name="connsiteX38" fmla="*/ 1664984 w 3592824"/>
              <a:gd name="connsiteY38" fmla="*/ 4416354 h 6505980"/>
              <a:gd name="connsiteX39" fmla="*/ 1610735 w 3592824"/>
              <a:gd name="connsiteY39" fmla="*/ 4377899 h 6505980"/>
              <a:gd name="connsiteX40" fmla="*/ 1556121 w 3592824"/>
              <a:gd name="connsiteY40" fmla="*/ 4343019 h 6505980"/>
              <a:gd name="connsiteX41" fmla="*/ 1496586 w 3592824"/>
              <a:gd name="connsiteY41" fmla="*/ 4326909 h 6505980"/>
              <a:gd name="connsiteX42" fmla="*/ 1424825 w 3592824"/>
              <a:gd name="connsiteY42" fmla="*/ 4611755 h 6505980"/>
              <a:gd name="connsiteX43" fmla="*/ 1341569 w 3592824"/>
              <a:gd name="connsiteY43" fmla="*/ 4877209 h 6505980"/>
              <a:gd name="connsiteX44" fmla="*/ 1246153 w 3592824"/>
              <a:gd name="connsiteY44" fmla="*/ 5146295 h 6505980"/>
              <a:gd name="connsiteX45" fmla="*/ 1133098 w 3592824"/>
              <a:gd name="connsiteY45" fmla="*/ 5409585 h 6505980"/>
              <a:gd name="connsiteX46" fmla="*/ 1002651 w 3592824"/>
              <a:gd name="connsiteY46" fmla="*/ 5687069 h 6505980"/>
              <a:gd name="connsiteX47" fmla="*/ 851621 w 3592824"/>
              <a:gd name="connsiteY47" fmla="*/ 5975542 h 6505980"/>
              <a:gd name="connsiteX48" fmla="*/ 819067 w 3592824"/>
              <a:gd name="connsiteY48" fmla="*/ 6021945 h 6505980"/>
              <a:gd name="connsiteX49" fmla="*/ 782039 w 3592824"/>
              <a:gd name="connsiteY49" fmla="*/ 6094137 h 6505980"/>
              <a:gd name="connsiteX50" fmla="*/ 732689 w 3592824"/>
              <a:gd name="connsiteY50" fmla="*/ 6165853 h 6505980"/>
              <a:gd name="connsiteX51" fmla="*/ 686953 w 3592824"/>
              <a:gd name="connsiteY51" fmla="*/ 6242495 h 6505980"/>
              <a:gd name="connsiteX52" fmla="*/ 633819 w 3592824"/>
              <a:gd name="connsiteY52" fmla="*/ 6322262 h 6505980"/>
              <a:gd name="connsiteX53" fmla="*/ 576894 w 3592824"/>
              <a:gd name="connsiteY53" fmla="*/ 6387714 h 6505980"/>
              <a:gd name="connsiteX54" fmla="*/ 520310 w 3592824"/>
              <a:gd name="connsiteY54" fmla="*/ 6444298 h 6505980"/>
              <a:gd name="connsiteX55" fmla="*/ 461122 w 3592824"/>
              <a:gd name="connsiteY55" fmla="*/ 6486433 h 6505980"/>
              <a:gd name="connsiteX56" fmla="*/ 409611 w 3592824"/>
              <a:gd name="connsiteY56" fmla="*/ 6505980 h 6505980"/>
              <a:gd name="connsiteX57" fmla="*/ 397795 w 3592824"/>
              <a:gd name="connsiteY57" fmla="*/ 6478382 h 6505980"/>
              <a:gd name="connsiteX58" fmla="*/ 580228 w 3592824"/>
              <a:gd name="connsiteY58" fmla="*/ 6260780 h 6505980"/>
              <a:gd name="connsiteX59" fmla="*/ 740291 w 3592824"/>
              <a:gd name="connsiteY59" fmla="*/ 6020812 h 6505980"/>
              <a:gd name="connsiteX60" fmla="*/ 876161 w 3592824"/>
              <a:gd name="connsiteY60" fmla="*/ 5764542 h 6505980"/>
              <a:gd name="connsiteX61" fmla="*/ 983460 w 3592824"/>
              <a:gd name="connsiteY61" fmla="*/ 5511282 h 6505980"/>
              <a:gd name="connsiteX62" fmla="*/ 1071980 w 3592824"/>
              <a:gd name="connsiteY62" fmla="*/ 5262934 h 6505980"/>
              <a:gd name="connsiteX63" fmla="*/ 1108340 w 3592824"/>
              <a:gd name="connsiteY63" fmla="*/ 5079541 h 6505980"/>
              <a:gd name="connsiteX64" fmla="*/ 1121344 w 3592824"/>
              <a:gd name="connsiteY64" fmla="*/ 5084649 h 6505980"/>
              <a:gd name="connsiteX65" fmla="*/ 1125291 w 3592824"/>
              <a:gd name="connsiteY65" fmla="*/ 5080701 h 6505980"/>
              <a:gd name="connsiteX66" fmla="*/ 1124442 w 3592824"/>
              <a:gd name="connsiteY66" fmla="*/ 5071961 h 6505980"/>
              <a:gd name="connsiteX67" fmla="*/ 1122157 w 3592824"/>
              <a:gd name="connsiteY67" fmla="*/ 5065724 h 6505980"/>
              <a:gd name="connsiteX68" fmla="*/ 1117049 w 3592824"/>
              <a:gd name="connsiteY68" fmla="*/ 5052716 h 6505980"/>
              <a:gd name="connsiteX69" fmla="*/ 1122811 w 3592824"/>
              <a:gd name="connsiteY69" fmla="*/ 5042696 h 6505980"/>
              <a:gd name="connsiteX70" fmla="*/ 1122495 w 3592824"/>
              <a:gd name="connsiteY70" fmla="*/ 5034485 h 6505980"/>
              <a:gd name="connsiteX71" fmla="*/ 1124158 w 3592824"/>
              <a:gd name="connsiteY71" fmla="*/ 5024300 h 6505980"/>
              <a:gd name="connsiteX72" fmla="*/ 1120205 w 3592824"/>
              <a:gd name="connsiteY72" fmla="*/ 5028252 h 6505980"/>
              <a:gd name="connsiteX73" fmla="*/ 1122495 w 3592824"/>
              <a:gd name="connsiteY73" fmla="*/ 5034485 h 6505980"/>
              <a:gd name="connsiteX74" fmla="*/ 1108340 w 3592824"/>
              <a:gd name="connsiteY74" fmla="*/ 5079541 h 6505980"/>
              <a:gd name="connsiteX75" fmla="*/ 1019535 w 3592824"/>
              <a:gd name="connsiteY75" fmla="*/ 5061794 h 6505980"/>
              <a:gd name="connsiteX76" fmla="*/ 907867 w 3592824"/>
              <a:gd name="connsiteY76" fmla="*/ 5071187 h 6505980"/>
              <a:gd name="connsiteX77" fmla="*/ 788983 w 3592824"/>
              <a:gd name="connsiteY77" fmla="*/ 5093104 h 6505980"/>
              <a:gd name="connsiteX78" fmla="*/ 658043 w 3592824"/>
              <a:gd name="connsiteY78" fmla="*/ 5134555 h 6505980"/>
              <a:gd name="connsiteX79" fmla="*/ 522026 w 3592824"/>
              <a:gd name="connsiteY79" fmla="*/ 5190653 h 6505980"/>
              <a:gd name="connsiteX80" fmla="*/ 384200 w 3592824"/>
              <a:gd name="connsiteY80" fmla="*/ 5252843 h 6505980"/>
              <a:gd name="connsiteX81" fmla="*/ 249344 w 3592824"/>
              <a:gd name="connsiteY81" fmla="*/ 5325897 h 6505980"/>
              <a:gd name="connsiteX82" fmla="*/ 120569 w 3592824"/>
              <a:gd name="connsiteY82" fmla="*/ 5397133 h 6505980"/>
              <a:gd name="connsiteX83" fmla="*/ 0 w 3592824"/>
              <a:gd name="connsiteY83" fmla="*/ 5468693 h 6505980"/>
              <a:gd name="connsiteX84" fmla="*/ 124698 w 3592824"/>
              <a:gd name="connsiteY84" fmla="*/ 5335477 h 6505980"/>
              <a:gd name="connsiteX85" fmla="*/ 246734 w 3592824"/>
              <a:gd name="connsiteY85" fmla="*/ 5221959 h 6505980"/>
              <a:gd name="connsiteX86" fmla="*/ 376856 w 3592824"/>
              <a:gd name="connsiteY86" fmla="*/ 5132327 h 6505980"/>
              <a:gd name="connsiteX87" fmla="*/ 515500 w 3592824"/>
              <a:gd name="connsiteY87" fmla="*/ 5051213 h 6505980"/>
              <a:gd name="connsiteX88" fmla="*/ 659408 w 3592824"/>
              <a:gd name="connsiteY88" fmla="*/ 4987219 h 6505980"/>
              <a:gd name="connsiteX89" fmla="*/ 820898 w 3592824"/>
              <a:gd name="connsiteY89" fmla="*/ 4940794 h 6505980"/>
              <a:gd name="connsiteX90" fmla="*/ 1181074 w 3592824"/>
              <a:gd name="connsiteY90" fmla="*/ 4846988 h 6505980"/>
              <a:gd name="connsiteX91" fmla="*/ 1226539 w 3592824"/>
              <a:gd name="connsiteY91" fmla="*/ 4526635 h 6505980"/>
              <a:gd name="connsiteX92" fmla="*/ 1248314 w 3592824"/>
              <a:gd name="connsiteY92" fmla="*/ 4207589 h 6505980"/>
              <a:gd name="connsiteX93" fmla="*/ 1246367 w 3592824"/>
              <a:gd name="connsiteY93" fmla="*/ 3884569 h 6505980"/>
              <a:gd name="connsiteX94" fmla="*/ 1230789 w 3592824"/>
              <a:gd name="connsiteY94" fmla="*/ 3690675 h 6505980"/>
              <a:gd name="connsiteX95" fmla="*/ 1162613 w 3592824"/>
              <a:gd name="connsiteY95" fmla="*/ 3672408 h 6505980"/>
              <a:gd name="connsiteX96" fmla="*/ 1267627 w 3592824"/>
              <a:gd name="connsiteY96" fmla="*/ 3672408 h 6505980"/>
              <a:gd name="connsiteX97" fmla="*/ 1267627 w 3592824"/>
              <a:gd name="connsiteY97" fmla="*/ 2636174 h 6505980"/>
              <a:gd name="connsiteX98" fmla="*/ 1457972 w 3592824"/>
              <a:gd name="connsiteY98" fmla="*/ 2766635 h 6505980"/>
              <a:gd name="connsiteX99" fmla="*/ 1914541 w 3592824"/>
              <a:gd name="connsiteY99" fmla="*/ 1815401 h 6505980"/>
              <a:gd name="connsiteX100" fmla="*/ 1759871 w 3592824"/>
              <a:gd name="connsiteY100" fmla="*/ 1626771 h 6505980"/>
              <a:gd name="connsiteX101" fmla="*/ 1630255 w 3592824"/>
              <a:gd name="connsiteY101" fmla="*/ 1432944 h 6505980"/>
              <a:gd name="connsiteX102" fmla="*/ 1533657 w 3592824"/>
              <a:gd name="connsiteY102" fmla="*/ 1245834 h 6505980"/>
              <a:gd name="connsiteX103" fmla="*/ 1466898 w 3592824"/>
              <a:gd name="connsiteY103" fmla="*/ 1057506 h 6505980"/>
              <a:gd name="connsiteX104" fmla="*/ 1428386 w 3592824"/>
              <a:gd name="connsiteY104" fmla="*/ 871911 h 6505980"/>
              <a:gd name="connsiteX105" fmla="*/ 1418926 w 3592824"/>
              <a:gd name="connsiteY105" fmla="*/ 698165 h 6505980"/>
              <a:gd name="connsiteX106" fmla="*/ 1438518 w 3592824"/>
              <a:gd name="connsiteY106" fmla="*/ 529931 h 6505980"/>
              <a:gd name="connsiteX107" fmla="*/ 1487966 w 3592824"/>
              <a:gd name="connsiteY107" fmla="*/ 373157 h 6505980"/>
              <a:gd name="connsiteX108" fmla="*/ 1562109 w 3592824"/>
              <a:gd name="connsiteY108" fmla="*/ 234344 h 6505980"/>
              <a:gd name="connsiteX109" fmla="*/ 1590347 w 3592824"/>
              <a:gd name="connsiteY109" fmla="*/ 233909 h 6505980"/>
              <a:gd name="connsiteX110" fmla="*/ 1590423 w 3592824"/>
              <a:gd name="connsiteY110" fmla="*/ 276688 h 6505980"/>
              <a:gd name="connsiteX111" fmla="*/ 1534480 w 3592824"/>
              <a:gd name="connsiteY111" fmla="*/ 357380 h 6505980"/>
              <a:gd name="connsiteX112" fmla="*/ 1506010 w 3592824"/>
              <a:gd name="connsiteY112" fmla="*/ 457037 h 6505980"/>
              <a:gd name="connsiteX113" fmla="*/ 1488317 w 3592824"/>
              <a:gd name="connsiteY113" fmla="*/ 571212 h 6505980"/>
              <a:gd name="connsiteX114" fmla="*/ 1496884 w 3592824"/>
              <a:gd name="connsiteY114" fmla="*/ 693061 h 6505980"/>
              <a:gd name="connsiteX115" fmla="*/ 1522975 w 3592824"/>
              <a:gd name="connsiteY115" fmla="*/ 825308 h 6505980"/>
              <a:gd name="connsiteX116" fmla="*/ 1563776 w 3592824"/>
              <a:gd name="connsiteY116" fmla="*/ 957444 h 6505980"/>
              <a:gd name="connsiteX117" fmla="*/ 1623676 w 3592824"/>
              <a:gd name="connsiteY117" fmla="*/ 1089683 h 6505980"/>
              <a:gd name="connsiteX118" fmla="*/ 1701073 w 3592824"/>
              <a:gd name="connsiteY118" fmla="*/ 1219640 h 6505980"/>
              <a:gd name="connsiteX119" fmla="*/ 1784824 w 3592824"/>
              <a:gd name="connsiteY119" fmla="*/ 1340138 h 6505980"/>
              <a:gd name="connsiteX120" fmla="*/ 1839433 w 3592824"/>
              <a:gd name="connsiteY120" fmla="*/ 1402829 h 6505980"/>
              <a:gd name="connsiteX121" fmla="*/ 1879314 w 3592824"/>
              <a:gd name="connsiteY121" fmla="*/ 1462471 h 6505980"/>
              <a:gd name="connsiteX122" fmla="*/ 1923557 w 3592824"/>
              <a:gd name="connsiteY122" fmla="*/ 1509661 h 6505980"/>
              <a:gd name="connsiteX123" fmla="*/ 1968977 w 3592824"/>
              <a:gd name="connsiteY123" fmla="*/ 1553881 h 6505980"/>
              <a:gd name="connsiteX124" fmla="*/ 2023524 w 3592824"/>
              <a:gd name="connsiteY124" fmla="*/ 1583302 h 6505980"/>
              <a:gd name="connsiteX125" fmla="*/ 2159168 w 3592824"/>
              <a:gd name="connsiteY125" fmla="*/ 1357898 h 6505980"/>
              <a:gd name="connsiteX126" fmla="*/ 2301613 w 3592824"/>
              <a:gd name="connsiteY126" fmla="*/ 1152134 h 6505980"/>
              <a:gd name="connsiteX127" fmla="*/ 2456786 w 3592824"/>
              <a:gd name="connsiteY127" fmla="*/ 946442 h 6505980"/>
              <a:gd name="connsiteX128" fmla="*/ 2627883 w 3592824"/>
              <a:gd name="connsiteY128" fmla="*/ 750343 h 6505980"/>
              <a:gd name="connsiteX129" fmla="*/ 2819251 w 3592824"/>
              <a:gd name="connsiteY129" fmla="*/ 546637 h 6505980"/>
              <a:gd name="connsiteX130" fmla="*/ 3033293 w 3592824"/>
              <a:gd name="connsiteY130" fmla="*/ 338904 h 6505980"/>
              <a:gd name="connsiteX131" fmla="*/ 3075801 w 3592824"/>
              <a:gd name="connsiteY131" fmla="*/ 307656 h 6505980"/>
              <a:gd name="connsiteX132" fmla="*/ 3128615 w 3592824"/>
              <a:gd name="connsiteY132" fmla="*/ 255470 h 6505980"/>
              <a:gd name="connsiteX133" fmla="*/ 3193373 w 3592824"/>
              <a:gd name="connsiteY133" fmla="*/ 206920 h 6505980"/>
              <a:gd name="connsiteX134" fmla="*/ 3255727 w 3592824"/>
              <a:gd name="connsiteY134" fmla="*/ 153199 h 6505980"/>
              <a:gd name="connsiteX135" fmla="*/ 3326038 w 3592824"/>
              <a:gd name="connsiteY135" fmla="*/ 98736 h 6505980"/>
              <a:gd name="connsiteX136" fmla="*/ 3396772 w 3592824"/>
              <a:gd name="connsiteY136" fmla="*/ 57544 h 6505980"/>
              <a:gd name="connsiteX137" fmla="*/ 3465132 w 3592824"/>
              <a:gd name="connsiteY137" fmla="*/ 23864 h 6505980"/>
              <a:gd name="connsiteX138" fmla="*/ 3532718 w 3592824"/>
              <a:gd name="connsiteY138" fmla="*/ 3259 h 6505980"/>
              <a:gd name="connsiteX139" fmla="*/ 3587603 w 3592824"/>
              <a:gd name="connsiteY139" fmla="*/ 0 h 6505980"/>
              <a:gd name="connsiteX0" fmla="*/ 3587603 w 3592824"/>
              <a:gd name="connsiteY0" fmla="*/ 0 h 6505980"/>
              <a:gd name="connsiteX1" fmla="*/ 3592826 w 3592824"/>
              <a:gd name="connsiteY1" fmla="*/ 26762 h 6505980"/>
              <a:gd name="connsiteX2" fmla="*/ 3364346 w 3592824"/>
              <a:gd name="connsiteY2" fmla="*/ 165500 h 6505980"/>
              <a:gd name="connsiteX3" fmla="*/ 3152616 w 3592824"/>
              <a:gd name="connsiteY3" fmla="*/ 329280 h 6505980"/>
              <a:gd name="connsiteX4" fmla="*/ 2960808 w 3592824"/>
              <a:gd name="connsiteY4" fmla="*/ 513375 h 6505980"/>
              <a:gd name="connsiteX5" fmla="*/ 2797650 w 3592824"/>
              <a:gd name="connsiteY5" fmla="*/ 702384 h 6505980"/>
              <a:gd name="connsiteX6" fmla="*/ 2653992 w 3592824"/>
              <a:gd name="connsiteY6" fmla="*/ 892103 h 6505980"/>
              <a:gd name="connsiteX7" fmla="*/ 2576278 w 3592824"/>
              <a:gd name="connsiteY7" fmla="*/ 1039803 h 6505980"/>
              <a:gd name="connsiteX8" fmla="*/ 2451696 w 3592824"/>
              <a:gd name="connsiteY8" fmla="*/ 1220120 h 6505980"/>
              <a:gd name="connsiteX9" fmla="*/ 2333617 w 3592824"/>
              <a:gd name="connsiteY9" fmla="*/ 1482858 h 6505980"/>
              <a:gd name="connsiteX10" fmla="*/ 2239019 w 3592824"/>
              <a:gd name="connsiteY10" fmla="*/ 1750687 h 6505980"/>
              <a:gd name="connsiteX11" fmla="*/ 2166716 w 3592824"/>
              <a:gd name="connsiteY11" fmla="*/ 2028149 h 6505980"/>
              <a:gd name="connsiteX12" fmla="*/ 1708453 w 3592824"/>
              <a:gd name="connsiteY12" fmla="*/ 2932299 h 6505980"/>
              <a:gd name="connsiteX13" fmla="*/ 1722817 w 3592824"/>
              <a:gd name="connsiteY13" fmla="*/ 3822513 h 6505980"/>
              <a:gd name="connsiteX14" fmla="*/ 1536952 w 3592824"/>
              <a:gd name="connsiteY14" fmla="*/ 3772714 h 6505980"/>
              <a:gd name="connsiteX15" fmla="*/ 1541206 w 3592824"/>
              <a:gd name="connsiteY15" fmla="*/ 4042551 h 6505980"/>
              <a:gd name="connsiteX16" fmla="*/ 1736905 w 3592824"/>
              <a:gd name="connsiteY16" fmla="*/ 4202721 h 6505980"/>
              <a:gd name="connsiteX17" fmla="*/ 1910038 w 3592824"/>
              <a:gd name="connsiteY17" fmla="*/ 4375859 h 6505980"/>
              <a:gd name="connsiteX18" fmla="*/ 2049967 w 3592824"/>
              <a:gd name="connsiteY18" fmla="*/ 4551312 h 6505980"/>
              <a:gd name="connsiteX19" fmla="*/ 2161751 w 3592824"/>
              <a:gd name="connsiteY19" fmla="*/ 4736795 h 6505980"/>
              <a:gd name="connsiteX20" fmla="*/ 2245901 w 3592824"/>
              <a:gd name="connsiteY20" fmla="*/ 4927533 h 6505980"/>
              <a:gd name="connsiteX21" fmla="*/ 2299319 w 3592824"/>
              <a:gd name="connsiteY21" fmla="*/ 5113852 h 6505980"/>
              <a:gd name="connsiteX22" fmla="*/ 2323619 w 3592824"/>
              <a:gd name="connsiteY22" fmla="*/ 5302637 h 6505980"/>
              <a:gd name="connsiteX23" fmla="*/ 2316528 w 3592824"/>
              <a:gd name="connsiteY23" fmla="*/ 5487662 h 6505980"/>
              <a:gd name="connsiteX24" fmla="*/ 2281292 w 3592824"/>
              <a:gd name="connsiteY24" fmla="*/ 5660347 h 6505980"/>
              <a:gd name="connsiteX25" fmla="*/ 2254472 w 3592824"/>
              <a:gd name="connsiteY25" fmla="*/ 5669051 h 6505980"/>
              <a:gd name="connsiteX26" fmla="*/ 2243469 w 3592824"/>
              <a:gd name="connsiteY26" fmla="*/ 5622519 h 6505980"/>
              <a:gd name="connsiteX27" fmla="*/ 2276202 w 3592824"/>
              <a:gd name="connsiteY27" fmla="*/ 5518399 h 6505980"/>
              <a:gd name="connsiteX28" fmla="*/ 2277887 w 3592824"/>
              <a:gd name="connsiteY28" fmla="*/ 5401645 h 6505980"/>
              <a:gd name="connsiteX29" fmla="*/ 2265586 w 3592824"/>
              <a:gd name="connsiteY29" fmla="*/ 5272239 h 6505980"/>
              <a:gd name="connsiteX30" fmla="*/ 2226278 w 3592824"/>
              <a:gd name="connsiteY30" fmla="*/ 5142134 h 6505980"/>
              <a:gd name="connsiteX31" fmla="*/ 2167610 w 3592824"/>
              <a:gd name="connsiteY31" fmla="*/ 5005824 h 6505980"/>
              <a:gd name="connsiteX32" fmla="*/ 2094934 w 3592824"/>
              <a:gd name="connsiteY32" fmla="*/ 4873928 h 6505980"/>
              <a:gd name="connsiteX33" fmla="*/ 2004022 w 3592824"/>
              <a:gd name="connsiteY33" fmla="*/ 4747491 h 6505980"/>
              <a:gd name="connsiteX34" fmla="*/ 1897003 w 3592824"/>
              <a:gd name="connsiteY34" fmla="*/ 4628630 h 6505980"/>
              <a:gd name="connsiteX35" fmla="*/ 1786353 w 3592824"/>
              <a:gd name="connsiteY35" fmla="*/ 4521927 h 6505980"/>
              <a:gd name="connsiteX36" fmla="*/ 1718256 w 3592824"/>
              <a:gd name="connsiteY36" fmla="*/ 4469625 h 6505980"/>
              <a:gd name="connsiteX37" fmla="*/ 1664984 w 3592824"/>
              <a:gd name="connsiteY37" fmla="*/ 4416354 h 6505980"/>
              <a:gd name="connsiteX38" fmla="*/ 1610735 w 3592824"/>
              <a:gd name="connsiteY38" fmla="*/ 4377899 h 6505980"/>
              <a:gd name="connsiteX39" fmla="*/ 1556121 w 3592824"/>
              <a:gd name="connsiteY39" fmla="*/ 4343019 h 6505980"/>
              <a:gd name="connsiteX40" fmla="*/ 1496586 w 3592824"/>
              <a:gd name="connsiteY40" fmla="*/ 4326909 h 6505980"/>
              <a:gd name="connsiteX41" fmla="*/ 1424825 w 3592824"/>
              <a:gd name="connsiteY41" fmla="*/ 4611755 h 6505980"/>
              <a:gd name="connsiteX42" fmla="*/ 1341569 w 3592824"/>
              <a:gd name="connsiteY42" fmla="*/ 4877209 h 6505980"/>
              <a:gd name="connsiteX43" fmla="*/ 1246153 w 3592824"/>
              <a:gd name="connsiteY43" fmla="*/ 5146295 h 6505980"/>
              <a:gd name="connsiteX44" fmla="*/ 1133098 w 3592824"/>
              <a:gd name="connsiteY44" fmla="*/ 5409585 h 6505980"/>
              <a:gd name="connsiteX45" fmla="*/ 1002651 w 3592824"/>
              <a:gd name="connsiteY45" fmla="*/ 5687069 h 6505980"/>
              <a:gd name="connsiteX46" fmla="*/ 851621 w 3592824"/>
              <a:gd name="connsiteY46" fmla="*/ 5975542 h 6505980"/>
              <a:gd name="connsiteX47" fmla="*/ 819067 w 3592824"/>
              <a:gd name="connsiteY47" fmla="*/ 6021945 h 6505980"/>
              <a:gd name="connsiteX48" fmla="*/ 782039 w 3592824"/>
              <a:gd name="connsiteY48" fmla="*/ 6094137 h 6505980"/>
              <a:gd name="connsiteX49" fmla="*/ 732689 w 3592824"/>
              <a:gd name="connsiteY49" fmla="*/ 6165853 h 6505980"/>
              <a:gd name="connsiteX50" fmla="*/ 686953 w 3592824"/>
              <a:gd name="connsiteY50" fmla="*/ 6242495 h 6505980"/>
              <a:gd name="connsiteX51" fmla="*/ 633819 w 3592824"/>
              <a:gd name="connsiteY51" fmla="*/ 6322262 h 6505980"/>
              <a:gd name="connsiteX52" fmla="*/ 576894 w 3592824"/>
              <a:gd name="connsiteY52" fmla="*/ 6387714 h 6505980"/>
              <a:gd name="connsiteX53" fmla="*/ 520310 w 3592824"/>
              <a:gd name="connsiteY53" fmla="*/ 6444298 h 6505980"/>
              <a:gd name="connsiteX54" fmla="*/ 461122 w 3592824"/>
              <a:gd name="connsiteY54" fmla="*/ 6486433 h 6505980"/>
              <a:gd name="connsiteX55" fmla="*/ 409611 w 3592824"/>
              <a:gd name="connsiteY55" fmla="*/ 6505980 h 6505980"/>
              <a:gd name="connsiteX56" fmla="*/ 397795 w 3592824"/>
              <a:gd name="connsiteY56" fmla="*/ 6478382 h 6505980"/>
              <a:gd name="connsiteX57" fmla="*/ 580228 w 3592824"/>
              <a:gd name="connsiteY57" fmla="*/ 6260780 h 6505980"/>
              <a:gd name="connsiteX58" fmla="*/ 740291 w 3592824"/>
              <a:gd name="connsiteY58" fmla="*/ 6020812 h 6505980"/>
              <a:gd name="connsiteX59" fmla="*/ 876161 w 3592824"/>
              <a:gd name="connsiteY59" fmla="*/ 5764542 h 6505980"/>
              <a:gd name="connsiteX60" fmla="*/ 983460 w 3592824"/>
              <a:gd name="connsiteY60" fmla="*/ 5511282 h 6505980"/>
              <a:gd name="connsiteX61" fmla="*/ 1071980 w 3592824"/>
              <a:gd name="connsiteY61" fmla="*/ 5262934 h 6505980"/>
              <a:gd name="connsiteX62" fmla="*/ 1108340 w 3592824"/>
              <a:gd name="connsiteY62" fmla="*/ 5079541 h 6505980"/>
              <a:gd name="connsiteX63" fmla="*/ 1121344 w 3592824"/>
              <a:gd name="connsiteY63" fmla="*/ 5084649 h 6505980"/>
              <a:gd name="connsiteX64" fmla="*/ 1125291 w 3592824"/>
              <a:gd name="connsiteY64" fmla="*/ 5080701 h 6505980"/>
              <a:gd name="connsiteX65" fmla="*/ 1124442 w 3592824"/>
              <a:gd name="connsiteY65" fmla="*/ 5071961 h 6505980"/>
              <a:gd name="connsiteX66" fmla="*/ 1122157 w 3592824"/>
              <a:gd name="connsiteY66" fmla="*/ 5065724 h 6505980"/>
              <a:gd name="connsiteX67" fmla="*/ 1117049 w 3592824"/>
              <a:gd name="connsiteY67" fmla="*/ 5052716 h 6505980"/>
              <a:gd name="connsiteX68" fmla="*/ 1122811 w 3592824"/>
              <a:gd name="connsiteY68" fmla="*/ 5042696 h 6505980"/>
              <a:gd name="connsiteX69" fmla="*/ 1122495 w 3592824"/>
              <a:gd name="connsiteY69" fmla="*/ 5034485 h 6505980"/>
              <a:gd name="connsiteX70" fmla="*/ 1124158 w 3592824"/>
              <a:gd name="connsiteY70" fmla="*/ 5024300 h 6505980"/>
              <a:gd name="connsiteX71" fmla="*/ 1120205 w 3592824"/>
              <a:gd name="connsiteY71" fmla="*/ 5028252 h 6505980"/>
              <a:gd name="connsiteX72" fmla="*/ 1122495 w 3592824"/>
              <a:gd name="connsiteY72" fmla="*/ 5034485 h 6505980"/>
              <a:gd name="connsiteX73" fmla="*/ 1108340 w 3592824"/>
              <a:gd name="connsiteY73" fmla="*/ 5079541 h 6505980"/>
              <a:gd name="connsiteX74" fmla="*/ 1019535 w 3592824"/>
              <a:gd name="connsiteY74" fmla="*/ 5061794 h 6505980"/>
              <a:gd name="connsiteX75" fmla="*/ 907867 w 3592824"/>
              <a:gd name="connsiteY75" fmla="*/ 5071187 h 6505980"/>
              <a:gd name="connsiteX76" fmla="*/ 788983 w 3592824"/>
              <a:gd name="connsiteY76" fmla="*/ 5093104 h 6505980"/>
              <a:gd name="connsiteX77" fmla="*/ 658043 w 3592824"/>
              <a:gd name="connsiteY77" fmla="*/ 5134555 h 6505980"/>
              <a:gd name="connsiteX78" fmla="*/ 522026 w 3592824"/>
              <a:gd name="connsiteY78" fmla="*/ 5190653 h 6505980"/>
              <a:gd name="connsiteX79" fmla="*/ 384200 w 3592824"/>
              <a:gd name="connsiteY79" fmla="*/ 5252843 h 6505980"/>
              <a:gd name="connsiteX80" fmla="*/ 249344 w 3592824"/>
              <a:gd name="connsiteY80" fmla="*/ 5325897 h 6505980"/>
              <a:gd name="connsiteX81" fmla="*/ 120569 w 3592824"/>
              <a:gd name="connsiteY81" fmla="*/ 5397133 h 6505980"/>
              <a:gd name="connsiteX82" fmla="*/ 0 w 3592824"/>
              <a:gd name="connsiteY82" fmla="*/ 5468693 h 6505980"/>
              <a:gd name="connsiteX83" fmla="*/ 124698 w 3592824"/>
              <a:gd name="connsiteY83" fmla="*/ 5335477 h 6505980"/>
              <a:gd name="connsiteX84" fmla="*/ 246734 w 3592824"/>
              <a:gd name="connsiteY84" fmla="*/ 5221959 h 6505980"/>
              <a:gd name="connsiteX85" fmla="*/ 376856 w 3592824"/>
              <a:gd name="connsiteY85" fmla="*/ 5132327 h 6505980"/>
              <a:gd name="connsiteX86" fmla="*/ 515500 w 3592824"/>
              <a:gd name="connsiteY86" fmla="*/ 5051213 h 6505980"/>
              <a:gd name="connsiteX87" fmla="*/ 659408 w 3592824"/>
              <a:gd name="connsiteY87" fmla="*/ 4987219 h 6505980"/>
              <a:gd name="connsiteX88" fmla="*/ 820898 w 3592824"/>
              <a:gd name="connsiteY88" fmla="*/ 4940794 h 6505980"/>
              <a:gd name="connsiteX89" fmla="*/ 1181074 w 3592824"/>
              <a:gd name="connsiteY89" fmla="*/ 4846988 h 6505980"/>
              <a:gd name="connsiteX90" fmla="*/ 1226539 w 3592824"/>
              <a:gd name="connsiteY90" fmla="*/ 4526635 h 6505980"/>
              <a:gd name="connsiteX91" fmla="*/ 1248314 w 3592824"/>
              <a:gd name="connsiteY91" fmla="*/ 4207589 h 6505980"/>
              <a:gd name="connsiteX92" fmla="*/ 1246367 w 3592824"/>
              <a:gd name="connsiteY92" fmla="*/ 3884569 h 6505980"/>
              <a:gd name="connsiteX93" fmla="*/ 1230789 w 3592824"/>
              <a:gd name="connsiteY93" fmla="*/ 3690675 h 6505980"/>
              <a:gd name="connsiteX94" fmla="*/ 1162613 w 3592824"/>
              <a:gd name="connsiteY94" fmla="*/ 3672408 h 6505980"/>
              <a:gd name="connsiteX95" fmla="*/ 1267627 w 3592824"/>
              <a:gd name="connsiteY95" fmla="*/ 3672408 h 6505980"/>
              <a:gd name="connsiteX96" fmla="*/ 1267627 w 3592824"/>
              <a:gd name="connsiteY96" fmla="*/ 2636174 h 6505980"/>
              <a:gd name="connsiteX97" fmla="*/ 1457972 w 3592824"/>
              <a:gd name="connsiteY97" fmla="*/ 2766635 h 6505980"/>
              <a:gd name="connsiteX98" fmla="*/ 1914541 w 3592824"/>
              <a:gd name="connsiteY98" fmla="*/ 1815401 h 6505980"/>
              <a:gd name="connsiteX99" fmla="*/ 1759871 w 3592824"/>
              <a:gd name="connsiteY99" fmla="*/ 1626771 h 6505980"/>
              <a:gd name="connsiteX100" fmla="*/ 1630255 w 3592824"/>
              <a:gd name="connsiteY100" fmla="*/ 1432944 h 6505980"/>
              <a:gd name="connsiteX101" fmla="*/ 1533657 w 3592824"/>
              <a:gd name="connsiteY101" fmla="*/ 1245834 h 6505980"/>
              <a:gd name="connsiteX102" fmla="*/ 1466898 w 3592824"/>
              <a:gd name="connsiteY102" fmla="*/ 1057506 h 6505980"/>
              <a:gd name="connsiteX103" fmla="*/ 1428386 w 3592824"/>
              <a:gd name="connsiteY103" fmla="*/ 871911 h 6505980"/>
              <a:gd name="connsiteX104" fmla="*/ 1418926 w 3592824"/>
              <a:gd name="connsiteY104" fmla="*/ 698165 h 6505980"/>
              <a:gd name="connsiteX105" fmla="*/ 1438518 w 3592824"/>
              <a:gd name="connsiteY105" fmla="*/ 529931 h 6505980"/>
              <a:gd name="connsiteX106" fmla="*/ 1487966 w 3592824"/>
              <a:gd name="connsiteY106" fmla="*/ 373157 h 6505980"/>
              <a:gd name="connsiteX107" fmla="*/ 1562109 w 3592824"/>
              <a:gd name="connsiteY107" fmla="*/ 234344 h 6505980"/>
              <a:gd name="connsiteX108" fmla="*/ 1590347 w 3592824"/>
              <a:gd name="connsiteY108" fmla="*/ 233909 h 6505980"/>
              <a:gd name="connsiteX109" fmla="*/ 1590423 w 3592824"/>
              <a:gd name="connsiteY109" fmla="*/ 276688 h 6505980"/>
              <a:gd name="connsiteX110" fmla="*/ 1534480 w 3592824"/>
              <a:gd name="connsiteY110" fmla="*/ 357380 h 6505980"/>
              <a:gd name="connsiteX111" fmla="*/ 1506010 w 3592824"/>
              <a:gd name="connsiteY111" fmla="*/ 457037 h 6505980"/>
              <a:gd name="connsiteX112" fmla="*/ 1488317 w 3592824"/>
              <a:gd name="connsiteY112" fmla="*/ 571212 h 6505980"/>
              <a:gd name="connsiteX113" fmla="*/ 1496884 w 3592824"/>
              <a:gd name="connsiteY113" fmla="*/ 693061 h 6505980"/>
              <a:gd name="connsiteX114" fmla="*/ 1522975 w 3592824"/>
              <a:gd name="connsiteY114" fmla="*/ 825308 h 6505980"/>
              <a:gd name="connsiteX115" fmla="*/ 1563776 w 3592824"/>
              <a:gd name="connsiteY115" fmla="*/ 957444 h 6505980"/>
              <a:gd name="connsiteX116" fmla="*/ 1623676 w 3592824"/>
              <a:gd name="connsiteY116" fmla="*/ 1089683 h 6505980"/>
              <a:gd name="connsiteX117" fmla="*/ 1701073 w 3592824"/>
              <a:gd name="connsiteY117" fmla="*/ 1219640 h 6505980"/>
              <a:gd name="connsiteX118" fmla="*/ 1784824 w 3592824"/>
              <a:gd name="connsiteY118" fmla="*/ 1340138 h 6505980"/>
              <a:gd name="connsiteX119" fmla="*/ 1839433 w 3592824"/>
              <a:gd name="connsiteY119" fmla="*/ 1402829 h 6505980"/>
              <a:gd name="connsiteX120" fmla="*/ 1879314 w 3592824"/>
              <a:gd name="connsiteY120" fmla="*/ 1462471 h 6505980"/>
              <a:gd name="connsiteX121" fmla="*/ 1923557 w 3592824"/>
              <a:gd name="connsiteY121" fmla="*/ 1509661 h 6505980"/>
              <a:gd name="connsiteX122" fmla="*/ 1968977 w 3592824"/>
              <a:gd name="connsiteY122" fmla="*/ 1553881 h 6505980"/>
              <a:gd name="connsiteX123" fmla="*/ 2023524 w 3592824"/>
              <a:gd name="connsiteY123" fmla="*/ 1583302 h 6505980"/>
              <a:gd name="connsiteX124" fmla="*/ 2159168 w 3592824"/>
              <a:gd name="connsiteY124" fmla="*/ 1357898 h 6505980"/>
              <a:gd name="connsiteX125" fmla="*/ 2301613 w 3592824"/>
              <a:gd name="connsiteY125" fmla="*/ 1152134 h 6505980"/>
              <a:gd name="connsiteX126" fmla="*/ 2456786 w 3592824"/>
              <a:gd name="connsiteY126" fmla="*/ 946442 h 6505980"/>
              <a:gd name="connsiteX127" fmla="*/ 2627883 w 3592824"/>
              <a:gd name="connsiteY127" fmla="*/ 750343 h 6505980"/>
              <a:gd name="connsiteX128" fmla="*/ 2819251 w 3592824"/>
              <a:gd name="connsiteY128" fmla="*/ 546637 h 6505980"/>
              <a:gd name="connsiteX129" fmla="*/ 3033293 w 3592824"/>
              <a:gd name="connsiteY129" fmla="*/ 338904 h 6505980"/>
              <a:gd name="connsiteX130" fmla="*/ 3075801 w 3592824"/>
              <a:gd name="connsiteY130" fmla="*/ 307656 h 6505980"/>
              <a:gd name="connsiteX131" fmla="*/ 3128615 w 3592824"/>
              <a:gd name="connsiteY131" fmla="*/ 255470 h 6505980"/>
              <a:gd name="connsiteX132" fmla="*/ 3193373 w 3592824"/>
              <a:gd name="connsiteY132" fmla="*/ 206920 h 6505980"/>
              <a:gd name="connsiteX133" fmla="*/ 3255727 w 3592824"/>
              <a:gd name="connsiteY133" fmla="*/ 153199 h 6505980"/>
              <a:gd name="connsiteX134" fmla="*/ 3326038 w 3592824"/>
              <a:gd name="connsiteY134" fmla="*/ 98736 h 6505980"/>
              <a:gd name="connsiteX135" fmla="*/ 3396772 w 3592824"/>
              <a:gd name="connsiteY135" fmla="*/ 57544 h 6505980"/>
              <a:gd name="connsiteX136" fmla="*/ 3465132 w 3592824"/>
              <a:gd name="connsiteY136" fmla="*/ 23864 h 6505980"/>
              <a:gd name="connsiteX137" fmla="*/ 3532718 w 3592824"/>
              <a:gd name="connsiteY137" fmla="*/ 3259 h 6505980"/>
              <a:gd name="connsiteX138" fmla="*/ 3587603 w 3592824"/>
              <a:gd name="connsiteY138" fmla="*/ 0 h 6505980"/>
              <a:gd name="connsiteX0" fmla="*/ 3587603 w 3592824"/>
              <a:gd name="connsiteY0" fmla="*/ 0 h 6505980"/>
              <a:gd name="connsiteX1" fmla="*/ 3592826 w 3592824"/>
              <a:gd name="connsiteY1" fmla="*/ 26762 h 6505980"/>
              <a:gd name="connsiteX2" fmla="*/ 3364346 w 3592824"/>
              <a:gd name="connsiteY2" fmla="*/ 165500 h 6505980"/>
              <a:gd name="connsiteX3" fmla="*/ 3152616 w 3592824"/>
              <a:gd name="connsiteY3" fmla="*/ 329280 h 6505980"/>
              <a:gd name="connsiteX4" fmla="*/ 2960808 w 3592824"/>
              <a:gd name="connsiteY4" fmla="*/ 513375 h 6505980"/>
              <a:gd name="connsiteX5" fmla="*/ 2797650 w 3592824"/>
              <a:gd name="connsiteY5" fmla="*/ 702384 h 6505980"/>
              <a:gd name="connsiteX6" fmla="*/ 2653992 w 3592824"/>
              <a:gd name="connsiteY6" fmla="*/ 892103 h 6505980"/>
              <a:gd name="connsiteX7" fmla="*/ 2576278 w 3592824"/>
              <a:gd name="connsiteY7" fmla="*/ 1039803 h 6505980"/>
              <a:gd name="connsiteX8" fmla="*/ 2451696 w 3592824"/>
              <a:gd name="connsiteY8" fmla="*/ 1220120 h 6505980"/>
              <a:gd name="connsiteX9" fmla="*/ 2333617 w 3592824"/>
              <a:gd name="connsiteY9" fmla="*/ 1482858 h 6505980"/>
              <a:gd name="connsiteX10" fmla="*/ 2239019 w 3592824"/>
              <a:gd name="connsiteY10" fmla="*/ 1750687 h 6505980"/>
              <a:gd name="connsiteX11" fmla="*/ 1708453 w 3592824"/>
              <a:gd name="connsiteY11" fmla="*/ 2932299 h 6505980"/>
              <a:gd name="connsiteX12" fmla="*/ 1722817 w 3592824"/>
              <a:gd name="connsiteY12" fmla="*/ 3822513 h 6505980"/>
              <a:gd name="connsiteX13" fmla="*/ 1536952 w 3592824"/>
              <a:gd name="connsiteY13" fmla="*/ 3772714 h 6505980"/>
              <a:gd name="connsiteX14" fmla="*/ 1541206 w 3592824"/>
              <a:gd name="connsiteY14" fmla="*/ 4042551 h 6505980"/>
              <a:gd name="connsiteX15" fmla="*/ 1736905 w 3592824"/>
              <a:gd name="connsiteY15" fmla="*/ 4202721 h 6505980"/>
              <a:gd name="connsiteX16" fmla="*/ 1910038 w 3592824"/>
              <a:gd name="connsiteY16" fmla="*/ 4375859 h 6505980"/>
              <a:gd name="connsiteX17" fmla="*/ 2049967 w 3592824"/>
              <a:gd name="connsiteY17" fmla="*/ 4551312 h 6505980"/>
              <a:gd name="connsiteX18" fmla="*/ 2161751 w 3592824"/>
              <a:gd name="connsiteY18" fmla="*/ 4736795 h 6505980"/>
              <a:gd name="connsiteX19" fmla="*/ 2245901 w 3592824"/>
              <a:gd name="connsiteY19" fmla="*/ 4927533 h 6505980"/>
              <a:gd name="connsiteX20" fmla="*/ 2299319 w 3592824"/>
              <a:gd name="connsiteY20" fmla="*/ 5113852 h 6505980"/>
              <a:gd name="connsiteX21" fmla="*/ 2323619 w 3592824"/>
              <a:gd name="connsiteY21" fmla="*/ 5302637 h 6505980"/>
              <a:gd name="connsiteX22" fmla="*/ 2316528 w 3592824"/>
              <a:gd name="connsiteY22" fmla="*/ 5487662 h 6505980"/>
              <a:gd name="connsiteX23" fmla="*/ 2281292 w 3592824"/>
              <a:gd name="connsiteY23" fmla="*/ 5660347 h 6505980"/>
              <a:gd name="connsiteX24" fmla="*/ 2254472 w 3592824"/>
              <a:gd name="connsiteY24" fmla="*/ 5669051 h 6505980"/>
              <a:gd name="connsiteX25" fmla="*/ 2243469 w 3592824"/>
              <a:gd name="connsiteY25" fmla="*/ 5622519 h 6505980"/>
              <a:gd name="connsiteX26" fmla="*/ 2276202 w 3592824"/>
              <a:gd name="connsiteY26" fmla="*/ 5518399 h 6505980"/>
              <a:gd name="connsiteX27" fmla="*/ 2277887 w 3592824"/>
              <a:gd name="connsiteY27" fmla="*/ 5401645 h 6505980"/>
              <a:gd name="connsiteX28" fmla="*/ 2265586 w 3592824"/>
              <a:gd name="connsiteY28" fmla="*/ 5272239 h 6505980"/>
              <a:gd name="connsiteX29" fmla="*/ 2226278 w 3592824"/>
              <a:gd name="connsiteY29" fmla="*/ 5142134 h 6505980"/>
              <a:gd name="connsiteX30" fmla="*/ 2167610 w 3592824"/>
              <a:gd name="connsiteY30" fmla="*/ 5005824 h 6505980"/>
              <a:gd name="connsiteX31" fmla="*/ 2094934 w 3592824"/>
              <a:gd name="connsiteY31" fmla="*/ 4873928 h 6505980"/>
              <a:gd name="connsiteX32" fmla="*/ 2004022 w 3592824"/>
              <a:gd name="connsiteY32" fmla="*/ 4747491 h 6505980"/>
              <a:gd name="connsiteX33" fmla="*/ 1897003 w 3592824"/>
              <a:gd name="connsiteY33" fmla="*/ 4628630 h 6505980"/>
              <a:gd name="connsiteX34" fmla="*/ 1786353 w 3592824"/>
              <a:gd name="connsiteY34" fmla="*/ 4521927 h 6505980"/>
              <a:gd name="connsiteX35" fmla="*/ 1718256 w 3592824"/>
              <a:gd name="connsiteY35" fmla="*/ 4469625 h 6505980"/>
              <a:gd name="connsiteX36" fmla="*/ 1664984 w 3592824"/>
              <a:gd name="connsiteY36" fmla="*/ 4416354 h 6505980"/>
              <a:gd name="connsiteX37" fmla="*/ 1610735 w 3592824"/>
              <a:gd name="connsiteY37" fmla="*/ 4377899 h 6505980"/>
              <a:gd name="connsiteX38" fmla="*/ 1556121 w 3592824"/>
              <a:gd name="connsiteY38" fmla="*/ 4343019 h 6505980"/>
              <a:gd name="connsiteX39" fmla="*/ 1496586 w 3592824"/>
              <a:gd name="connsiteY39" fmla="*/ 4326909 h 6505980"/>
              <a:gd name="connsiteX40" fmla="*/ 1424825 w 3592824"/>
              <a:gd name="connsiteY40" fmla="*/ 4611755 h 6505980"/>
              <a:gd name="connsiteX41" fmla="*/ 1341569 w 3592824"/>
              <a:gd name="connsiteY41" fmla="*/ 4877209 h 6505980"/>
              <a:gd name="connsiteX42" fmla="*/ 1246153 w 3592824"/>
              <a:gd name="connsiteY42" fmla="*/ 5146295 h 6505980"/>
              <a:gd name="connsiteX43" fmla="*/ 1133098 w 3592824"/>
              <a:gd name="connsiteY43" fmla="*/ 5409585 h 6505980"/>
              <a:gd name="connsiteX44" fmla="*/ 1002651 w 3592824"/>
              <a:gd name="connsiteY44" fmla="*/ 5687069 h 6505980"/>
              <a:gd name="connsiteX45" fmla="*/ 851621 w 3592824"/>
              <a:gd name="connsiteY45" fmla="*/ 5975542 h 6505980"/>
              <a:gd name="connsiteX46" fmla="*/ 819067 w 3592824"/>
              <a:gd name="connsiteY46" fmla="*/ 6021945 h 6505980"/>
              <a:gd name="connsiteX47" fmla="*/ 782039 w 3592824"/>
              <a:gd name="connsiteY47" fmla="*/ 6094137 h 6505980"/>
              <a:gd name="connsiteX48" fmla="*/ 732689 w 3592824"/>
              <a:gd name="connsiteY48" fmla="*/ 6165853 h 6505980"/>
              <a:gd name="connsiteX49" fmla="*/ 686953 w 3592824"/>
              <a:gd name="connsiteY49" fmla="*/ 6242495 h 6505980"/>
              <a:gd name="connsiteX50" fmla="*/ 633819 w 3592824"/>
              <a:gd name="connsiteY50" fmla="*/ 6322262 h 6505980"/>
              <a:gd name="connsiteX51" fmla="*/ 576894 w 3592824"/>
              <a:gd name="connsiteY51" fmla="*/ 6387714 h 6505980"/>
              <a:gd name="connsiteX52" fmla="*/ 520310 w 3592824"/>
              <a:gd name="connsiteY52" fmla="*/ 6444298 h 6505980"/>
              <a:gd name="connsiteX53" fmla="*/ 461122 w 3592824"/>
              <a:gd name="connsiteY53" fmla="*/ 6486433 h 6505980"/>
              <a:gd name="connsiteX54" fmla="*/ 409611 w 3592824"/>
              <a:gd name="connsiteY54" fmla="*/ 6505980 h 6505980"/>
              <a:gd name="connsiteX55" fmla="*/ 397795 w 3592824"/>
              <a:gd name="connsiteY55" fmla="*/ 6478382 h 6505980"/>
              <a:gd name="connsiteX56" fmla="*/ 580228 w 3592824"/>
              <a:gd name="connsiteY56" fmla="*/ 6260780 h 6505980"/>
              <a:gd name="connsiteX57" fmla="*/ 740291 w 3592824"/>
              <a:gd name="connsiteY57" fmla="*/ 6020812 h 6505980"/>
              <a:gd name="connsiteX58" fmla="*/ 876161 w 3592824"/>
              <a:gd name="connsiteY58" fmla="*/ 5764542 h 6505980"/>
              <a:gd name="connsiteX59" fmla="*/ 983460 w 3592824"/>
              <a:gd name="connsiteY59" fmla="*/ 5511282 h 6505980"/>
              <a:gd name="connsiteX60" fmla="*/ 1071980 w 3592824"/>
              <a:gd name="connsiteY60" fmla="*/ 5262934 h 6505980"/>
              <a:gd name="connsiteX61" fmla="*/ 1108340 w 3592824"/>
              <a:gd name="connsiteY61" fmla="*/ 5079541 h 6505980"/>
              <a:gd name="connsiteX62" fmla="*/ 1121344 w 3592824"/>
              <a:gd name="connsiteY62" fmla="*/ 5084649 h 6505980"/>
              <a:gd name="connsiteX63" fmla="*/ 1125291 w 3592824"/>
              <a:gd name="connsiteY63" fmla="*/ 5080701 h 6505980"/>
              <a:gd name="connsiteX64" fmla="*/ 1124442 w 3592824"/>
              <a:gd name="connsiteY64" fmla="*/ 5071961 h 6505980"/>
              <a:gd name="connsiteX65" fmla="*/ 1122157 w 3592824"/>
              <a:gd name="connsiteY65" fmla="*/ 5065724 h 6505980"/>
              <a:gd name="connsiteX66" fmla="*/ 1117049 w 3592824"/>
              <a:gd name="connsiteY66" fmla="*/ 5052716 h 6505980"/>
              <a:gd name="connsiteX67" fmla="*/ 1122811 w 3592824"/>
              <a:gd name="connsiteY67" fmla="*/ 5042696 h 6505980"/>
              <a:gd name="connsiteX68" fmla="*/ 1122495 w 3592824"/>
              <a:gd name="connsiteY68" fmla="*/ 5034485 h 6505980"/>
              <a:gd name="connsiteX69" fmla="*/ 1124158 w 3592824"/>
              <a:gd name="connsiteY69" fmla="*/ 5024300 h 6505980"/>
              <a:gd name="connsiteX70" fmla="*/ 1120205 w 3592824"/>
              <a:gd name="connsiteY70" fmla="*/ 5028252 h 6505980"/>
              <a:gd name="connsiteX71" fmla="*/ 1122495 w 3592824"/>
              <a:gd name="connsiteY71" fmla="*/ 5034485 h 6505980"/>
              <a:gd name="connsiteX72" fmla="*/ 1108340 w 3592824"/>
              <a:gd name="connsiteY72" fmla="*/ 5079541 h 6505980"/>
              <a:gd name="connsiteX73" fmla="*/ 1019535 w 3592824"/>
              <a:gd name="connsiteY73" fmla="*/ 5061794 h 6505980"/>
              <a:gd name="connsiteX74" fmla="*/ 907867 w 3592824"/>
              <a:gd name="connsiteY74" fmla="*/ 5071187 h 6505980"/>
              <a:gd name="connsiteX75" fmla="*/ 788983 w 3592824"/>
              <a:gd name="connsiteY75" fmla="*/ 5093104 h 6505980"/>
              <a:gd name="connsiteX76" fmla="*/ 658043 w 3592824"/>
              <a:gd name="connsiteY76" fmla="*/ 5134555 h 6505980"/>
              <a:gd name="connsiteX77" fmla="*/ 522026 w 3592824"/>
              <a:gd name="connsiteY77" fmla="*/ 5190653 h 6505980"/>
              <a:gd name="connsiteX78" fmla="*/ 384200 w 3592824"/>
              <a:gd name="connsiteY78" fmla="*/ 5252843 h 6505980"/>
              <a:gd name="connsiteX79" fmla="*/ 249344 w 3592824"/>
              <a:gd name="connsiteY79" fmla="*/ 5325897 h 6505980"/>
              <a:gd name="connsiteX80" fmla="*/ 120569 w 3592824"/>
              <a:gd name="connsiteY80" fmla="*/ 5397133 h 6505980"/>
              <a:gd name="connsiteX81" fmla="*/ 0 w 3592824"/>
              <a:gd name="connsiteY81" fmla="*/ 5468693 h 6505980"/>
              <a:gd name="connsiteX82" fmla="*/ 124698 w 3592824"/>
              <a:gd name="connsiteY82" fmla="*/ 5335477 h 6505980"/>
              <a:gd name="connsiteX83" fmla="*/ 246734 w 3592824"/>
              <a:gd name="connsiteY83" fmla="*/ 5221959 h 6505980"/>
              <a:gd name="connsiteX84" fmla="*/ 376856 w 3592824"/>
              <a:gd name="connsiteY84" fmla="*/ 5132327 h 6505980"/>
              <a:gd name="connsiteX85" fmla="*/ 515500 w 3592824"/>
              <a:gd name="connsiteY85" fmla="*/ 5051213 h 6505980"/>
              <a:gd name="connsiteX86" fmla="*/ 659408 w 3592824"/>
              <a:gd name="connsiteY86" fmla="*/ 4987219 h 6505980"/>
              <a:gd name="connsiteX87" fmla="*/ 820898 w 3592824"/>
              <a:gd name="connsiteY87" fmla="*/ 4940794 h 6505980"/>
              <a:gd name="connsiteX88" fmla="*/ 1181074 w 3592824"/>
              <a:gd name="connsiteY88" fmla="*/ 4846988 h 6505980"/>
              <a:gd name="connsiteX89" fmla="*/ 1226539 w 3592824"/>
              <a:gd name="connsiteY89" fmla="*/ 4526635 h 6505980"/>
              <a:gd name="connsiteX90" fmla="*/ 1248314 w 3592824"/>
              <a:gd name="connsiteY90" fmla="*/ 4207589 h 6505980"/>
              <a:gd name="connsiteX91" fmla="*/ 1246367 w 3592824"/>
              <a:gd name="connsiteY91" fmla="*/ 3884569 h 6505980"/>
              <a:gd name="connsiteX92" fmla="*/ 1230789 w 3592824"/>
              <a:gd name="connsiteY92" fmla="*/ 3690675 h 6505980"/>
              <a:gd name="connsiteX93" fmla="*/ 1162613 w 3592824"/>
              <a:gd name="connsiteY93" fmla="*/ 3672408 h 6505980"/>
              <a:gd name="connsiteX94" fmla="*/ 1267627 w 3592824"/>
              <a:gd name="connsiteY94" fmla="*/ 3672408 h 6505980"/>
              <a:gd name="connsiteX95" fmla="*/ 1267627 w 3592824"/>
              <a:gd name="connsiteY95" fmla="*/ 2636174 h 6505980"/>
              <a:gd name="connsiteX96" fmla="*/ 1457972 w 3592824"/>
              <a:gd name="connsiteY96" fmla="*/ 2766635 h 6505980"/>
              <a:gd name="connsiteX97" fmla="*/ 1914541 w 3592824"/>
              <a:gd name="connsiteY97" fmla="*/ 1815401 h 6505980"/>
              <a:gd name="connsiteX98" fmla="*/ 1759871 w 3592824"/>
              <a:gd name="connsiteY98" fmla="*/ 1626771 h 6505980"/>
              <a:gd name="connsiteX99" fmla="*/ 1630255 w 3592824"/>
              <a:gd name="connsiteY99" fmla="*/ 1432944 h 6505980"/>
              <a:gd name="connsiteX100" fmla="*/ 1533657 w 3592824"/>
              <a:gd name="connsiteY100" fmla="*/ 1245834 h 6505980"/>
              <a:gd name="connsiteX101" fmla="*/ 1466898 w 3592824"/>
              <a:gd name="connsiteY101" fmla="*/ 1057506 h 6505980"/>
              <a:gd name="connsiteX102" fmla="*/ 1428386 w 3592824"/>
              <a:gd name="connsiteY102" fmla="*/ 871911 h 6505980"/>
              <a:gd name="connsiteX103" fmla="*/ 1418926 w 3592824"/>
              <a:gd name="connsiteY103" fmla="*/ 698165 h 6505980"/>
              <a:gd name="connsiteX104" fmla="*/ 1438518 w 3592824"/>
              <a:gd name="connsiteY104" fmla="*/ 529931 h 6505980"/>
              <a:gd name="connsiteX105" fmla="*/ 1487966 w 3592824"/>
              <a:gd name="connsiteY105" fmla="*/ 373157 h 6505980"/>
              <a:gd name="connsiteX106" fmla="*/ 1562109 w 3592824"/>
              <a:gd name="connsiteY106" fmla="*/ 234344 h 6505980"/>
              <a:gd name="connsiteX107" fmla="*/ 1590347 w 3592824"/>
              <a:gd name="connsiteY107" fmla="*/ 233909 h 6505980"/>
              <a:gd name="connsiteX108" fmla="*/ 1590423 w 3592824"/>
              <a:gd name="connsiteY108" fmla="*/ 276688 h 6505980"/>
              <a:gd name="connsiteX109" fmla="*/ 1534480 w 3592824"/>
              <a:gd name="connsiteY109" fmla="*/ 357380 h 6505980"/>
              <a:gd name="connsiteX110" fmla="*/ 1506010 w 3592824"/>
              <a:gd name="connsiteY110" fmla="*/ 457037 h 6505980"/>
              <a:gd name="connsiteX111" fmla="*/ 1488317 w 3592824"/>
              <a:gd name="connsiteY111" fmla="*/ 571212 h 6505980"/>
              <a:gd name="connsiteX112" fmla="*/ 1496884 w 3592824"/>
              <a:gd name="connsiteY112" fmla="*/ 693061 h 6505980"/>
              <a:gd name="connsiteX113" fmla="*/ 1522975 w 3592824"/>
              <a:gd name="connsiteY113" fmla="*/ 825308 h 6505980"/>
              <a:gd name="connsiteX114" fmla="*/ 1563776 w 3592824"/>
              <a:gd name="connsiteY114" fmla="*/ 957444 h 6505980"/>
              <a:gd name="connsiteX115" fmla="*/ 1623676 w 3592824"/>
              <a:gd name="connsiteY115" fmla="*/ 1089683 h 6505980"/>
              <a:gd name="connsiteX116" fmla="*/ 1701073 w 3592824"/>
              <a:gd name="connsiteY116" fmla="*/ 1219640 h 6505980"/>
              <a:gd name="connsiteX117" fmla="*/ 1784824 w 3592824"/>
              <a:gd name="connsiteY117" fmla="*/ 1340138 h 6505980"/>
              <a:gd name="connsiteX118" fmla="*/ 1839433 w 3592824"/>
              <a:gd name="connsiteY118" fmla="*/ 1402829 h 6505980"/>
              <a:gd name="connsiteX119" fmla="*/ 1879314 w 3592824"/>
              <a:gd name="connsiteY119" fmla="*/ 1462471 h 6505980"/>
              <a:gd name="connsiteX120" fmla="*/ 1923557 w 3592824"/>
              <a:gd name="connsiteY120" fmla="*/ 1509661 h 6505980"/>
              <a:gd name="connsiteX121" fmla="*/ 1968977 w 3592824"/>
              <a:gd name="connsiteY121" fmla="*/ 1553881 h 6505980"/>
              <a:gd name="connsiteX122" fmla="*/ 2023524 w 3592824"/>
              <a:gd name="connsiteY122" fmla="*/ 1583302 h 6505980"/>
              <a:gd name="connsiteX123" fmla="*/ 2159168 w 3592824"/>
              <a:gd name="connsiteY123" fmla="*/ 1357898 h 6505980"/>
              <a:gd name="connsiteX124" fmla="*/ 2301613 w 3592824"/>
              <a:gd name="connsiteY124" fmla="*/ 1152134 h 6505980"/>
              <a:gd name="connsiteX125" fmla="*/ 2456786 w 3592824"/>
              <a:gd name="connsiteY125" fmla="*/ 946442 h 6505980"/>
              <a:gd name="connsiteX126" fmla="*/ 2627883 w 3592824"/>
              <a:gd name="connsiteY126" fmla="*/ 750343 h 6505980"/>
              <a:gd name="connsiteX127" fmla="*/ 2819251 w 3592824"/>
              <a:gd name="connsiteY127" fmla="*/ 546637 h 6505980"/>
              <a:gd name="connsiteX128" fmla="*/ 3033293 w 3592824"/>
              <a:gd name="connsiteY128" fmla="*/ 338904 h 6505980"/>
              <a:gd name="connsiteX129" fmla="*/ 3075801 w 3592824"/>
              <a:gd name="connsiteY129" fmla="*/ 307656 h 6505980"/>
              <a:gd name="connsiteX130" fmla="*/ 3128615 w 3592824"/>
              <a:gd name="connsiteY130" fmla="*/ 255470 h 6505980"/>
              <a:gd name="connsiteX131" fmla="*/ 3193373 w 3592824"/>
              <a:gd name="connsiteY131" fmla="*/ 206920 h 6505980"/>
              <a:gd name="connsiteX132" fmla="*/ 3255727 w 3592824"/>
              <a:gd name="connsiteY132" fmla="*/ 153199 h 6505980"/>
              <a:gd name="connsiteX133" fmla="*/ 3326038 w 3592824"/>
              <a:gd name="connsiteY133" fmla="*/ 98736 h 6505980"/>
              <a:gd name="connsiteX134" fmla="*/ 3396772 w 3592824"/>
              <a:gd name="connsiteY134" fmla="*/ 57544 h 6505980"/>
              <a:gd name="connsiteX135" fmla="*/ 3465132 w 3592824"/>
              <a:gd name="connsiteY135" fmla="*/ 23864 h 6505980"/>
              <a:gd name="connsiteX136" fmla="*/ 3532718 w 3592824"/>
              <a:gd name="connsiteY136" fmla="*/ 3259 h 6505980"/>
              <a:gd name="connsiteX137" fmla="*/ 3587603 w 3592824"/>
              <a:gd name="connsiteY137" fmla="*/ 0 h 6505980"/>
              <a:gd name="connsiteX0" fmla="*/ 1457972 w 3592824"/>
              <a:gd name="connsiteY0" fmla="*/ 2766635 h 6505980"/>
              <a:gd name="connsiteX1" fmla="*/ 1914541 w 3592824"/>
              <a:gd name="connsiteY1" fmla="*/ 1815401 h 6505980"/>
              <a:gd name="connsiteX2" fmla="*/ 1759871 w 3592824"/>
              <a:gd name="connsiteY2" fmla="*/ 1626771 h 6505980"/>
              <a:gd name="connsiteX3" fmla="*/ 1630255 w 3592824"/>
              <a:gd name="connsiteY3" fmla="*/ 1432944 h 6505980"/>
              <a:gd name="connsiteX4" fmla="*/ 1533657 w 3592824"/>
              <a:gd name="connsiteY4" fmla="*/ 1245834 h 6505980"/>
              <a:gd name="connsiteX5" fmla="*/ 1466898 w 3592824"/>
              <a:gd name="connsiteY5" fmla="*/ 1057506 h 6505980"/>
              <a:gd name="connsiteX6" fmla="*/ 1428386 w 3592824"/>
              <a:gd name="connsiteY6" fmla="*/ 871911 h 6505980"/>
              <a:gd name="connsiteX7" fmla="*/ 1418926 w 3592824"/>
              <a:gd name="connsiteY7" fmla="*/ 698165 h 6505980"/>
              <a:gd name="connsiteX8" fmla="*/ 1438518 w 3592824"/>
              <a:gd name="connsiteY8" fmla="*/ 529931 h 6505980"/>
              <a:gd name="connsiteX9" fmla="*/ 1487966 w 3592824"/>
              <a:gd name="connsiteY9" fmla="*/ 373157 h 6505980"/>
              <a:gd name="connsiteX10" fmla="*/ 1562109 w 3592824"/>
              <a:gd name="connsiteY10" fmla="*/ 234344 h 6505980"/>
              <a:gd name="connsiteX11" fmla="*/ 1590347 w 3592824"/>
              <a:gd name="connsiteY11" fmla="*/ 233909 h 6505980"/>
              <a:gd name="connsiteX12" fmla="*/ 1590423 w 3592824"/>
              <a:gd name="connsiteY12" fmla="*/ 276688 h 6505980"/>
              <a:gd name="connsiteX13" fmla="*/ 1534480 w 3592824"/>
              <a:gd name="connsiteY13" fmla="*/ 357380 h 6505980"/>
              <a:gd name="connsiteX14" fmla="*/ 1506010 w 3592824"/>
              <a:gd name="connsiteY14" fmla="*/ 457037 h 6505980"/>
              <a:gd name="connsiteX15" fmla="*/ 1488317 w 3592824"/>
              <a:gd name="connsiteY15" fmla="*/ 571212 h 6505980"/>
              <a:gd name="connsiteX16" fmla="*/ 1496884 w 3592824"/>
              <a:gd name="connsiteY16" fmla="*/ 693061 h 6505980"/>
              <a:gd name="connsiteX17" fmla="*/ 1522975 w 3592824"/>
              <a:gd name="connsiteY17" fmla="*/ 825308 h 6505980"/>
              <a:gd name="connsiteX18" fmla="*/ 1563776 w 3592824"/>
              <a:gd name="connsiteY18" fmla="*/ 957444 h 6505980"/>
              <a:gd name="connsiteX19" fmla="*/ 1623676 w 3592824"/>
              <a:gd name="connsiteY19" fmla="*/ 1089683 h 6505980"/>
              <a:gd name="connsiteX20" fmla="*/ 1701073 w 3592824"/>
              <a:gd name="connsiteY20" fmla="*/ 1219640 h 6505980"/>
              <a:gd name="connsiteX21" fmla="*/ 1784824 w 3592824"/>
              <a:gd name="connsiteY21" fmla="*/ 1340138 h 6505980"/>
              <a:gd name="connsiteX22" fmla="*/ 1839433 w 3592824"/>
              <a:gd name="connsiteY22" fmla="*/ 1402829 h 6505980"/>
              <a:gd name="connsiteX23" fmla="*/ 1879314 w 3592824"/>
              <a:gd name="connsiteY23" fmla="*/ 1462471 h 6505980"/>
              <a:gd name="connsiteX24" fmla="*/ 1923557 w 3592824"/>
              <a:gd name="connsiteY24" fmla="*/ 1509661 h 6505980"/>
              <a:gd name="connsiteX25" fmla="*/ 1968977 w 3592824"/>
              <a:gd name="connsiteY25" fmla="*/ 1553881 h 6505980"/>
              <a:gd name="connsiteX26" fmla="*/ 2023524 w 3592824"/>
              <a:gd name="connsiteY26" fmla="*/ 1583302 h 6505980"/>
              <a:gd name="connsiteX27" fmla="*/ 2159168 w 3592824"/>
              <a:gd name="connsiteY27" fmla="*/ 1357898 h 6505980"/>
              <a:gd name="connsiteX28" fmla="*/ 2301613 w 3592824"/>
              <a:gd name="connsiteY28" fmla="*/ 1152134 h 6505980"/>
              <a:gd name="connsiteX29" fmla="*/ 2456786 w 3592824"/>
              <a:gd name="connsiteY29" fmla="*/ 946442 h 6505980"/>
              <a:gd name="connsiteX30" fmla="*/ 2627883 w 3592824"/>
              <a:gd name="connsiteY30" fmla="*/ 750343 h 6505980"/>
              <a:gd name="connsiteX31" fmla="*/ 2819251 w 3592824"/>
              <a:gd name="connsiteY31" fmla="*/ 546637 h 6505980"/>
              <a:gd name="connsiteX32" fmla="*/ 3033293 w 3592824"/>
              <a:gd name="connsiteY32" fmla="*/ 338904 h 6505980"/>
              <a:gd name="connsiteX33" fmla="*/ 3075801 w 3592824"/>
              <a:gd name="connsiteY33" fmla="*/ 307656 h 6505980"/>
              <a:gd name="connsiteX34" fmla="*/ 3128615 w 3592824"/>
              <a:gd name="connsiteY34" fmla="*/ 255470 h 6505980"/>
              <a:gd name="connsiteX35" fmla="*/ 3193373 w 3592824"/>
              <a:gd name="connsiteY35" fmla="*/ 206920 h 6505980"/>
              <a:gd name="connsiteX36" fmla="*/ 3255727 w 3592824"/>
              <a:gd name="connsiteY36" fmla="*/ 153199 h 6505980"/>
              <a:gd name="connsiteX37" fmla="*/ 3326038 w 3592824"/>
              <a:gd name="connsiteY37" fmla="*/ 98736 h 6505980"/>
              <a:gd name="connsiteX38" fmla="*/ 3396772 w 3592824"/>
              <a:gd name="connsiteY38" fmla="*/ 57544 h 6505980"/>
              <a:gd name="connsiteX39" fmla="*/ 3465132 w 3592824"/>
              <a:gd name="connsiteY39" fmla="*/ 23864 h 6505980"/>
              <a:gd name="connsiteX40" fmla="*/ 3532718 w 3592824"/>
              <a:gd name="connsiteY40" fmla="*/ 3259 h 6505980"/>
              <a:gd name="connsiteX41" fmla="*/ 3587603 w 3592824"/>
              <a:gd name="connsiteY41" fmla="*/ 0 h 6505980"/>
              <a:gd name="connsiteX42" fmla="*/ 3592826 w 3592824"/>
              <a:gd name="connsiteY42" fmla="*/ 26762 h 6505980"/>
              <a:gd name="connsiteX43" fmla="*/ 3364346 w 3592824"/>
              <a:gd name="connsiteY43" fmla="*/ 165500 h 6505980"/>
              <a:gd name="connsiteX44" fmla="*/ 3152616 w 3592824"/>
              <a:gd name="connsiteY44" fmla="*/ 329280 h 6505980"/>
              <a:gd name="connsiteX45" fmla="*/ 2960808 w 3592824"/>
              <a:gd name="connsiteY45" fmla="*/ 513375 h 6505980"/>
              <a:gd name="connsiteX46" fmla="*/ 2797650 w 3592824"/>
              <a:gd name="connsiteY46" fmla="*/ 702384 h 6505980"/>
              <a:gd name="connsiteX47" fmla="*/ 2653992 w 3592824"/>
              <a:gd name="connsiteY47" fmla="*/ 892103 h 6505980"/>
              <a:gd name="connsiteX48" fmla="*/ 2576278 w 3592824"/>
              <a:gd name="connsiteY48" fmla="*/ 1039803 h 6505980"/>
              <a:gd name="connsiteX49" fmla="*/ 2451696 w 3592824"/>
              <a:gd name="connsiteY49" fmla="*/ 1220120 h 6505980"/>
              <a:gd name="connsiteX50" fmla="*/ 2333617 w 3592824"/>
              <a:gd name="connsiteY50" fmla="*/ 1482858 h 6505980"/>
              <a:gd name="connsiteX51" fmla="*/ 2239019 w 3592824"/>
              <a:gd name="connsiteY51" fmla="*/ 1750687 h 6505980"/>
              <a:gd name="connsiteX52" fmla="*/ 1708453 w 3592824"/>
              <a:gd name="connsiteY52" fmla="*/ 2932299 h 6505980"/>
              <a:gd name="connsiteX53" fmla="*/ 1722817 w 3592824"/>
              <a:gd name="connsiteY53" fmla="*/ 3822513 h 6505980"/>
              <a:gd name="connsiteX54" fmla="*/ 1536952 w 3592824"/>
              <a:gd name="connsiteY54" fmla="*/ 3772714 h 6505980"/>
              <a:gd name="connsiteX55" fmla="*/ 1541206 w 3592824"/>
              <a:gd name="connsiteY55" fmla="*/ 4042551 h 6505980"/>
              <a:gd name="connsiteX56" fmla="*/ 1736905 w 3592824"/>
              <a:gd name="connsiteY56" fmla="*/ 4202721 h 6505980"/>
              <a:gd name="connsiteX57" fmla="*/ 1910038 w 3592824"/>
              <a:gd name="connsiteY57" fmla="*/ 4375859 h 6505980"/>
              <a:gd name="connsiteX58" fmla="*/ 2049967 w 3592824"/>
              <a:gd name="connsiteY58" fmla="*/ 4551312 h 6505980"/>
              <a:gd name="connsiteX59" fmla="*/ 2161751 w 3592824"/>
              <a:gd name="connsiteY59" fmla="*/ 4736795 h 6505980"/>
              <a:gd name="connsiteX60" fmla="*/ 2245901 w 3592824"/>
              <a:gd name="connsiteY60" fmla="*/ 4927533 h 6505980"/>
              <a:gd name="connsiteX61" fmla="*/ 2299319 w 3592824"/>
              <a:gd name="connsiteY61" fmla="*/ 5113852 h 6505980"/>
              <a:gd name="connsiteX62" fmla="*/ 2323619 w 3592824"/>
              <a:gd name="connsiteY62" fmla="*/ 5302637 h 6505980"/>
              <a:gd name="connsiteX63" fmla="*/ 2316528 w 3592824"/>
              <a:gd name="connsiteY63" fmla="*/ 5487662 h 6505980"/>
              <a:gd name="connsiteX64" fmla="*/ 2281292 w 3592824"/>
              <a:gd name="connsiteY64" fmla="*/ 5660347 h 6505980"/>
              <a:gd name="connsiteX65" fmla="*/ 2254472 w 3592824"/>
              <a:gd name="connsiteY65" fmla="*/ 5669051 h 6505980"/>
              <a:gd name="connsiteX66" fmla="*/ 2243469 w 3592824"/>
              <a:gd name="connsiteY66" fmla="*/ 5622519 h 6505980"/>
              <a:gd name="connsiteX67" fmla="*/ 2276202 w 3592824"/>
              <a:gd name="connsiteY67" fmla="*/ 5518399 h 6505980"/>
              <a:gd name="connsiteX68" fmla="*/ 2277887 w 3592824"/>
              <a:gd name="connsiteY68" fmla="*/ 5401645 h 6505980"/>
              <a:gd name="connsiteX69" fmla="*/ 2265586 w 3592824"/>
              <a:gd name="connsiteY69" fmla="*/ 5272239 h 6505980"/>
              <a:gd name="connsiteX70" fmla="*/ 2226278 w 3592824"/>
              <a:gd name="connsiteY70" fmla="*/ 5142134 h 6505980"/>
              <a:gd name="connsiteX71" fmla="*/ 2167610 w 3592824"/>
              <a:gd name="connsiteY71" fmla="*/ 5005824 h 6505980"/>
              <a:gd name="connsiteX72" fmla="*/ 2094934 w 3592824"/>
              <a:gd name="connsiteY72" fmla="*/ 4873928 h 6505980"/>
              <a:gd name="connsiteX73" fmla="*/ 2004022 w 3592824"/>
              <a:gd name="connsiteY73" fmla="*/ 4747491 h 6505980"/>
              <a:gd name="connsiteX74" fmla="*/ 1897003 w 3592824"/>
              <a:gd name="connsiteY74" fmla="*/ 4628630 h 6505980"/>
              <a:gd name="connsiteX75" fmla="*/ 1786353 w 3592824"/>
              <a:gd name="connsiteY75" fmla="*/ 4521927 h 6505980"/>
              <a:gd name="connsiteX76" fmla="*/ 1718256 w 3592824"/>
              <a:gd name="connsiteY76" fmla="*/ 4469625 h 6505980"/>
              <a:gd name="connsiteX77" fmla="*/ 1664984 w 3592824"/>
              <a:gd name="connsiteY77" fmla="*/ 4416354 h 6505980"/>
              <a:gd name="connsiteX78" fmla="*/ 1610735 w 3592824"/>
              <a:gd name="connsiteY78" fmla="*/ 4377899 h 6505980"/>
              <a:gd name="connsiteX79" fmla="*/ 1556121 w 3592824"/>
              <a:gd name="connsiteY79" fmla="*/ 4343019 h 6505980"/>
              <a:gd name="connsiteX80" fmla="*/ 1496586 w 3592824"/>
              <a:gd name="connsiteY80" fmla="*/ 4326909 h 6505980"/>
              <a:gd name="connsiteX81" fmla="*/ 1424825 w 3592824"/>
              <a:gd name="connsiteY81" fmla="*/ 4611755 h 6505980"/>
              <a:gd name="connsiteX82" fmla="*/ 1341569 w 3592824"/>
              <a:gd name="connsiteY82" fmla="*/ 4877209 h 6505980"/>
              <a:gd name="connsiteX83" fmla="*/ 1246153 w 3592824"/>
              <a:gd name="connsiteY83" fmla="*/ 5146295 h 6505980"/>
              <a:gd name="connsiteX84" fmla="*/ 1133098 w 3592824"/>
              <a:gd name="connsiteY84" fmla="*/ 5409585 h 6505980"/>
              <a:gd name="connsiteX85" fmla="*/ 1002651 w 3592824"/>
              <a:gd name="connsiteY85" fmla="*/ 5687069 h 6505980"/>
              <a:gd name="connsiteX86" fmla="*/ 851621 w 3592824"/>
              <a:gd name="connsiteY86" fmla="*/ 5975542 h 6505980"/>
              <a:gd name="connsiteX87" fmla="*/ 819067 w 3592824"/>
              <a:gd name="connsiteY87" fmla="*/ 6021945 h 6505980"/>
              <a:gd name="connsiteX88" fmla="*/ 782039 w 3592824"/>
              <a:gd name="connsiteY88" fmla="*/ 6094137 h 6505980"/>
              <a:gd name="connsiteX89" fmla="*/ 732689 w 3592824"/>
              <a:gd name="connsiteY89" fmla="*/ 6165853 h 6505980"/>
              <a:gd name="connsiteX90" fmla="*/ 686953 w 3592824"/>
              <a:gd name="connsiteY90" fmla="*/ 6242495 h 6505980"/>
              <a:gd name="connsiteX91" fmla="*/ 633819 w 3592824"/>
              <a:gd name="connsiteY91" fmla="*/ 6322262 h 6505980"/>
              <a:gd name="connsiteX92" fmla="*/ 576894 w 3592824"/>
              <a:gd name="connsiteY92" fmla="*/ 6387714 h 6505980"/>
              <a:gd name="connsiteX93" fmla="*/ 520310 w 3592824"/>
              <a:gd name="connsiteY93" fmla="*/ 6444298 h 6505980"/>
              <a:gd name="connsiteX94" fmla="*/ 461122 w 3592824"/>
              <a:gd name="connsiteY94" fmla="*/ 6486433 h 6505980"/>
              <a:gd name="connsiteX95" fmla="*/ 409611 w 3592824"/>
              <a:gd name="connsiteY95" fmla="*/ 6505980 h 6505980"/>
              <a:gd name="connsiteX96" fmla="*/ 397795 w 3592824"/>
              <a:gd name="connsiteY96" fmla="*/ 6478382 h 6505980"/>
              <a:gd name="connsiteX97" fmla="*/ 580228 w 3592824"/>
              <a:gd name="connsiteY97" fmla="*/ 6260780 h 6505980"/>
              <a:gd name="connsiteX98" fmla="*/ 740291 w 3592824"/>
              <a:gd name="connsiteY98" fmla="*/ 6020812 h 6505980"/>
              <a:gd name="connsiteX99" fmla="*/ 876161 w 3592824"/>
              <a:gd name="connsiteY99" fmla="*/ 5764542 h 6505980"/>
              <a:gd name="connsiteX100" fmla="*/ 983460 w 3592824"/>
              <a:gd name="connsiteY100" fmla="*/ 5511282 h 6505980"/>
              <a:gd name="connsiteX101" fmla="*/ 1071980 w 3592824"/>
              <a:gd name="connsiteY101" fmla="*/ 5262934 h 6505980"/>
              <a:gd name="connsiteX102" fmla="*/ 1108340 w 3592824"/>
              <a:gd name="connsiteY102" fmla="*/ 5079541 h 6505980"/>
              <a:gd name="connsiteX103" fmla="*/ 1121344 w 3592824"/>
              <a:gd name="connsiteY103" fmla="*/ 5084649 h 6505980"/>
              <a:gd name="connsiteX104" fmla="*/ 1125291 w 3592824"/>
              <a:gd name="connsiteY104" fmla="*/ 5080701 h 6505980"/>
              <a:gd name="connsiteX105" fmla="*/ 1124442 w 3592824"/>
              <a:gd name="connsiteY105" fmla="*/ 5071961 h 6505980"/>
              <a:gd name="connsiteX106" fmla="*/ 1122157 w 3592824"/>
              <a:gd name="connsiteY106" fmla="*/ 5065724 h 6505980"/>
              <a:gd name="connsiteX107" fmla="*/ 1117049 w 3592824"/>
              <a:gd name="connsiteY107" fmla="*/ 5052716 h 6505980"/>
              <a:gd name="connsiteX108" fmla="*/ 1122811 w 3592824"/>
              <a:gd name="connsiteY108" fmla="*/ 5042696 h 6505980"/>
              <a:gd name="connsiteX109" fmla="*/ 1122495 w 3592824"/>
              <a:gd name="connsiteY109" fmla="*/ 5034485 h 6505980"/>
              <a:gd name="connsiteX110" fmla="*/ 1124158 w 3592824"/>
              <a:gd name="connsiteY110" fmla="*/ 5024300 h 6505980"/>
              <a:gd name="connsiteX111" fmla="*/ 1120205 w 3592824"/>
              <a:gd name="connsiteY111" fmla="*/ 5028252 h 6505980"/>
              <a:gd name="connsiteX112" fmla="*/ 1122495 w 3592824"/>
              <a:gd name="connsiteY112" fmla="*/ 5034485 h 6505980"/>
              <a:gd name="connsiteX113" fmla="*/ 1108340 w 3592824"/>
              <a:gd name="connsiteY113" fmla="*/ 5079541 h 6505980"/>
              <a:gd name="connsiteX114" fmla="*/ 1019535 w 3592824"/>
              <a:gd name="connsiteY114" fmla="*/ 5061794 h 6505980"/>
              <a:gd name="connsiteX115" fmla="*/ 907867 w 3592824"/>
              <a:gd name="connsiteY115" fmla="*/ 5071187 h 6505980"/>
              <a:gd name="connsiteX116" fmla="*/ 788983 w 3592824"/>
              <a:gd name="connsiteY116" fmla="*/ 5093104 h 6505980"/>
              <a:gd name="connsiteX117" fmla="*/ 658043 w 3592824"/>
              <a:gd name="connsiteY117" fmla="*/ 5134555 h 6505980"/>
              <a:gd name="connsiteX118" fmla="*/ 522026 w 3592824"/>
              <a:gd name="connsiteY118" fmla="*/ 5190653 h 6505980"/>
              <a:gd name="connsiteX119" fmla="*/ 384200 w 3592824"/>
              <a:gd name="connsiteY119" fmla="*/ 5252843 h 6505980"/>
              <a:gd name="connsiteX120" fmla="*/ 249344 w 3592824"/>
              <a:gd name="connsiteY120" fmla="*/ 5325897 h 6505980"/>
              <a:gd name="connsiteX121" fmla="*/ 120569 w 3592824"/>
              <a:gd name="connsiteY121" fmla="*/ 5397133 h 6505980"/>
              <a:gd name="connsiteX122" fmla="*/ 0 w 3592824"/>
              <a:gd name="connsiteY122" fmla="*/ 5468693 h 6505980"/>
              <a:gd name="connsiteX123" fmla="*/ 124698 w 3592824"/>
              <a:gd name="connsiteY123" fmla="*/ 5335477 h 6505980"/>
              <a:gd name="connsiteX124" fmla="*/ 246734 w 3592824"/>
              <a:gd name="connsiteY124" fmla="*/ 5221959 h 6505980"/>
              <a:gd name="connsiteX125" fmla="*/ 376856 w 3592824"/>
              <a:gd name="connsiteY125" fmla="*/ 5132327 h 6505980"/>
              <a:gd name="connsiteX126" fmla="*/ 515500 w 3592824"/>
              <a:gd name="connsiteY126" fmla="*/ 5051213 h 6505980"/>
              <a:gd name="connsiteX127" fmla="*/ 659408 w 3592824"/>
              <a:gd name="connsiteY127" fmla="*/ 4987219 h 6505980"/>
              <a:gd name="connsiteX128" fmla="*/ 820898 w 3592824"/>
              <a:gd name="connsiteY128" fmla="*/ 4940794 h 6505980"/>
              <a:gd name="connsiteX129" fmla="*/ 1181074 w 3592824"/>
              <a:gd name="connsiteY129" fmla="*/ 4846988 h 6505980"/>
              <a:gd name="connsiteX130" fmla="*/ 1226539 w 3592824"/>
              <a:gd name="connsiteY130" fmla="*/ 4526635 h 6505980"/>
              <a:gd name="connsiteX131" fmla="*/ 1248314 w 3592824"/>
              <a:gd name="connsiteY131" fmla="*/ 4207589 h 6505980"/>
              <a:gd name="connsiteX132" fmla="*/ 1246367 w 3592824"/>
              <a:gd name="connsiteY132" fmla="*/ 3884569 h 6505980"/>
              <a:gd name="connsiteX133" fmla="*/ 1230789 w 3592824"/>
              <a:gd name="connsiteY133" fmla="*/ 3690675 h 6505980"/>
              <a:gd name="connsiteX134" fmla="*/ 1162613 w 3592824"/>
              <a:gd name="connsiteY134" fmla="*/ 3672408 h 6505980"/>
              <a:gd name="connsiteX135" fmla="*/ 1267627 w 3592824"/>
              <a:gd name="connsiteY135" fmla="*/ 3672408 h 6505980"/>
              <a:gd name="connsiteX136" fmla="*/ 1707343 w 3592824"/>
              <a:gd name="connsiteY136" fmla="*/ 3075890 h 6505980"/>
              <a:gd name="connsiteX0" fmla="*/ 1457972 w 3592824"/>
              <a:gd name="connsiteY0" fmla="*/ 2766635 h 6505980"/>
              <a:gd name="connsiteX1" fmla="*/ 1914541 w 3592824"/>
              <a:gd name="connsiteY1" fmla="*/ 1815401 h 6505980"/>
              <a:gd name="connsiteX2" fmla="*/ 1759871 w 3592824"/>
              <a:gd name="connsiteY2" fmla="*/ 1626771 h 6505980"/>
              <a:gd name="connsiteX3" fmla="*/ 1630255 w 3592824"/>
              <a:gd name="connsiteY3" fmla="*/ 1432944 h 6505980"/>
              <a:gd name="connsiteX4" fmla="*/ 1533657 w 3592824"/>
              <a:gd name="connsiteY4" fmla="*/ 1245834 h 6505980"/>
              <a:gd name="connsiteX5" fmla="*/ 1466898 w 3592824"/>
              <a:gd name="connsiteY5" fmla="*/ 1057506 h 6505980"/>
              <a:gd name="connsiteX6" fmla="*/ 1428386 w 3592824"/>
              <a:gd name="connsiteY6" fmla="*/ 871911 h 6505980"/>
              <a:gd name="connsiteX7" fmla="*/ 1418926 w 3592824"/>
              <a:gd name="connsiteY7" fmla="*/ 698165 h 6505980"/>
              <a:gd name="connsiteX8" fmla="*/ 1438518 w 3592824"/>
              <a:gd name="connsiteY8" fmla="*/ 529931 h 6505980"/>
              <a:gd name="connsiteX9" fmla="*/ 1487966 w 3592824"/>
              <a:gd name="connsiteY9" fmla="*/ 373157 h 6505980"/>
              <a:gd name="connsiteX10" fmla="*/ 1562109 w 3592824"/>
              <a:gd name="connsiteY10" fmla="*/ 234344 h 6505980"/>
              <a:gd name="connsiteX11" fmla="*/ 1590347 w 3592824"/>
              <a:gd name="connsiteY11" fmla="*/ 233909 h 6505980"/>
              <a:gd name="connsiteX12" fmla="*/ 1590423 w 3592824"/>
              <a:gd name="connsiteY12" fmla="*/ 276688 h 6505980"/>
              <a:gd name="connsiteX13" fmla="*/ 1534480 w 3592824"/>
              <a:gd name="connsiteY13" fmla="*/ 357380 h 6505980"/>
              <a:gd name="connsiteX14" fmla="*/ 1506010 w 3592824"/>
              <a:gd name="connsiteY14" fmla="*/ 457037 h 6505980"/>
              <a:gd name="connsiteX15" fmla="*/ 1488317 w 3592824"/>
              <a:gd name="connsiteY15" fmla="*/ 571212 h 6505980"/>
              <a:gd name="connsiteX16" fmla="*/ 1496884 w 3592824"/>
              <a:gd name="connsiteY16" fmla="*/ 693061 h 6505980"/>
              <a:gd name="connsiteX17" fmla="*/ 1522975 w 3592824"/>
              <a:gd name="connsiteY17" fmla="*/ 825308 h 6505980"/>
              <a:gd name="connsiteX18" fmla="*/ 1563776 w 3592824"/>
              <a:gd name="connsiteY18" fmla="*/ 957444 h 6505980"/>
              <a:gd name="connsiteX19" fmla="*/ 1623676 w 3592824"/>
              <a:gd name="connsiteY19" fmla="*/ 1089683 h 6505980"/>
              <a:gd name="connsiteX20" fmla="*/ 1701073 w 3592824"/>
              <a:gd name="connsiteY20" fmla="*/ 1219640 h 6505980"/>
              <a:gd name="connsiteX21" fmla="*/ 1784824 w 3592824"/>
              <a:gd name="connsiteY21" fmla="*/ 1340138 h 6505980"/>
              <a:gd name="connsiteX22" fmla="*/ 1839433 w 3592824"/>
              <a:gd name="connsiteY22" fmla="*/ 1402829 h 6505980"/>
              <a:gd name="connsiteX23" fmla="*/ 1879314 w 3592824"/>
              <a:gd name="connsiteY23" fmla="*/ 1462471 h 6505980"/>
              <a:gd name="connsiteX24" fmla="*/ 1923557 w 3592824"/>
              <a:gd name="connsiteY24" fmla="*/ 1509661 h 6505980"/>
              <a:gd name="connsiteX25" fmla="*/ 1968977 w 3592824"/>
              <a:gd name="connsiteY25" fmla="*/ 1553881 h 6505980"/>
              <a:gd name="connsiteX26" fmla="*/ 2023524 w 3592824"/>
              <a:gd name="connsiteY26" fmla="*/ 1583302 h 6505980"/>
              <a:gd name="connsiteX27" fmla="*/ 2159168 w 3592824"/>
              <a:gd name="connsiteY27" fmla="*/ 1357898 h 6505980"/>
              <a:gd name="connsiteX28" fmla="*/ 2301613 w 3592824"/>
              <a:gd name="connsiteY28" fmla="*/ 1152134 h 6505980"/>
              <a:gd name="connsiteX29" fmla="*/ 2456786 w 3592824"/>
              <a:gd name="connsiteY29" fmla="*/ 946442 h 6505980"/>
              <a:gd name="connsiteX30" fmla="*/ 2627883 w 3592824"/>
              <a:gd name="connsiteY30" fmla="*/ 750343 h 6505980"/>
              <a:gd name="connsiteX31" fmla="*/ 2819251 w 3592824"/>
              <a:gd name="connsiteY31" fmla="*/ 546637 h 6505980"/>
              <a:gd name="connsiteX32" fmla="*/ 3033293 w 3592824"/>
              <a:gd name="connsiteY32" fmla="*/ 338904 h 6505980"/>
              <a:gd name="connsiteX33" fmla="*/ 3075801 w 3592824"/>
              <a:gd name="connsiteY33" fmla="*/ 307656 h 6505980"/>
              <a:gd name="connsiteX34" fmla="*/ 3128615 w 3592824"/>
              <a:gd name="connsiteY34" fmla="*/ 255470 h 6505980"/>
              <a:gd name="connsiteX35" fmla="*/ 3193373 w 3592824"/>
              <a:gd name="connsiteY35" fmla="*/ 206920 h 6505980"/>
              <a:gd name="connsiteX36" fmla="*/ 3255727 w 3592824"/>
              <a:gd name="connsiteY36" fmla="*/ 153199 h 6505980"/>
              <a:gd name="connsiteX37" fmla="*/ 3326038 w 3592824"/>
              <a:gd name="connsiteY37" fmla="*/ 98736 h 6505980"/>
              <a:gd name="connsiteX38" fmla="*/ 3396772 w 3592824"/>
              <a:gd name="connsiteY38" fmla="*/ 57544 h 6505980"/>
              <a:gd name="connsiteX39" fmla="*/ 3465132 w 3592824"/>
              <a:gd name="connsiteY39" fmla="*/ 23864 h 6505980"/>
              <a:gd name="connsiteX40" fmla="*/ 3532718 w 3592824"/>
              <a:gd name="connsiteY40" fmla="*/ 3259 h 6505980"/>
              <a:gd name="connsiteX41" fmla="*/ 3587603 w 3592824"/>
              <a:gd name="connsiteY41" fmla="*/ 0 h 6505980"/>
              <a:gd name="connsiteX42" fmla="*/ 3592826 w 3592824"/>
              <a:gd name="connsiteY42" fmla="*/ 26762 h 6505980"/>
              <a:gd name="connsiteX43" fmla="*/ 3364346 w 3592824"/>
              <a:gd name="connsiteY43" fmla="*/ 165500 h 6505980"/>
              <a:gd name="connsiteX44" fmla="*/ 3152616 w 3592824"/>
              <a:gd name="connsiteY44" fmla="*/ 329280 h 6505980"/>
              <a:gd name="connsiteX45" fmla="*/ 2960808 w 3592824"/>
              <a:gd name="connsiteY45" fmla="*/ 513375 h 6505980"/>
              <a:gd name="connsiteX46" fmla="*/ 2797650 w 3592824"/>
              <a:gd name="connsiteY46" fmla="*/ 702384 h 6505980"/>
              <a:gd name="connsiteX47" fmla="*/ 2653992 w 3592824"/>
              <a:gd name="connsiteY47" fmla="*/ 892103 h 6505980"/>
              <a:gd name="connsiteX48" fmla="*/ 2576278 w 3592824"/>
              <a:gd name="connsiteY48" fmla="*/ 1039803 h 6505980"/>
              <a:gd name="connsiteX49" fmla="*/ 2451696 w 3592824"/>
              <a:gd name="connsiteY49" fmla="*/ 1220120 h 6505980"/>
              <a:gd name="connsiteX50" fmla="*/ 2333617 w 3592824"/>
              <a:gd name="connsiteY50" fmla="*/ 1482858 h 6505980"/>
              <a:gd name="connsiteX51" fmla="*/ 2239019 w 3592824"/>
              <a:gd name="connsiteY51" fmla="*/ 1750687 h 6505980"/>
              <a:gd name="connsiteX52" fmla="*/ 1708453 w 3592824"/>
              <a:gd name="connsiteY52" fmla="*/ 2932299 h 6505980"/>
              <a:gd name="connsiteX53" fmla="*/ 1722817 w 3592824"/>
              <a:gd name="connsiteY53" fmla="*/ 3822513 h 6505980"/>
              <a:gd name="connsiteX54" fmla="*/ 1536952 w 3592824"/>
              <a:gd name="connsiteY54" fmla="*/ 3772714 h 6505980"/>
              <a:gd name="connsiteX55" fmla="*/ 1541206 w 3592824"/>
              <a:gd name="connsiteY55" fmla="*/ 4042551 h 6505980"/>
              <a:gd name="connsiteX56" fmla="*/ 1736905 w 3592824"/>
              <a:gd name="connsiteY56" fmla="*/ 4202721 h 6505980"/>
              <a:gd name="connsiteX57" fmla="*/ 1910038 w 3592824"/>
              <a:gd name="connsiteY57" fmla="*/ 4375859 h 6505980"/>
              <a:gd name="connsiteX58" fmla="*/ 2049967 w 3592824"/>
              <a:gd name="connsiteY58" fmla="*/ 4551312 h 6505980"/>
              <a:gd name="connsiteX59" fmla="*/ 2161751 w 3592824"/>
              <a:gd name="connsiteY59" fmla="*/ 4736795 h 6505980"/>
              <a:gd name="connsiteX60" fmla="*/ 2245901 w 3592824"/>
              <a:gd name="connsiteY60" fmla="*/ 4927533 h 6505980"/>
              <a:gd name="connsiteX61" fmla="*/ 2299319 w 3592824"/>
              <a:gd name="connsiteY61" fmla="*/ 5113852 h 6505980"/>
              <a:gd name="connsiteX62" fmla="*/ 2323619 w 3592824"/>
              <a:gd name="connsiteY62" fmla="*/ 5302637 h 6505980"/>
              <a:gd name="connsiteX63" fmla="*/ 2316528 w 3592824"/>
              <a:gd name="connsiteY63" fmla="*/ 5487662 h 6505980"/>
              <a:gd name="connsiteX64" fmla="*/ 2281292 w 3592824"/>
              <a:gd name="connsiteY64" fmla="*/ 5660347 h 6505980"/>
              <a:gd name="connsiteX65" fmla="*/ 2254472 w 3592824"/>
              <a:gd name="connsiteY65" fmla="*/ 5669051 h 6505980"/>
              <a:gd name="connsiteX66" fmla="*/ 2243469 w 3592824"/>
              <a:gd name="connsiteY66" fmla="*/ 5622519 h 6505980"/>
              <a:gd name="connsiteX67" fmla="*/ 2276202 w 3592824"/>
              <a:gd name="connsiteY67" fmla="*/ 5518399 h 6505980"/>
              <a:gd name="connsiteX68" fmla="*/ 2277887 w 3592824"/>
              <a:gd name="connsiteY68" fmla="*/ 5401645 h 6505980"/>
              <a:gd name="connsiteX69" fmla="*/ 2265586 w 3592824"/>
              <a:gd name="connsiteY69" fmla="*/ 5272239 h 6505980"/>
              <a:gd name="connsiteX70" fmla="*/ 2226278 w 3592824"/>
              <a:gd name="connsiteY70" fmla="*/ 5142134 h 6505980"/>
              <a:gd name="connsiteX71" fmla="*/ 2167610 w 3592824"/>
              <a:gd name="connsiteY71" fmla="*/ 5005824 h 6505980"/>
              <a:gd name="connsiteX72" fmla="*/ 2094934 w 3592824"/>
              <a:gd name="connsiteY72" fmla="*/ 4873928 h 6505980"/>
              <a:gd name="connsiteX73" fmla="*/ 2004022 w 3592824"/>
              <a:gd name="connsiteY73" fmla="*/ 4747491 h 6505980"/>
              <a:gd name="connsiteX74" fmla="*/ 1897003 w 3592824"/>
              <a:gd name="connsiteY74" fmla="*/ 4628630 h 6505980"/>
              <a:gd name="connsiteX75" fmla="*/ 1786353 w 3592824"/>
              <a:gd name="connsiteY75" fmla="*/ 4521927 h 6505980"/>
              <a:gd name="connsiteX76" fmla="*/ 1718256 w 3592824"/>
              <a:gd name="connsiteY76" fmla="*/ 4469625 h 6505980"/>
              <a:gd name="connsiteX77" fmla="*/ 1664984 w 3592824"/>
              <a:gd name="connsiteY77" fmla="*/ 4416354 h 6505980"/>
              <a:gd name="connsiteX78" fmla="*/ 1610735 w 3592824"/>
              <a:gd name="connsiteY78" fmla="*/ 4377899 h 6505980"/>
              <a:gd name="connsiteX79" fmla="*/ 1556121 w 3592824"/>
              <a:gd name="connsiteY79" fmla="*/ 4343019 h 6505980"/>
              <a:gd name="connsiteX80" fmla="*/ 1496586 w 3592824"/>
              <a:gd name="connsiteY80" fmla="*/ 4326909 h 6505980"/>
              <a:gd name="connsiteX81" fmla="*/ 1424825 w 3592824"/>
              <a:gd name="connsiteY81" fmla="*/ 4611755 h 6505980"/>
              <a:gd name="connsiteX82" fmla="*/ 1341569 w 3592824"/>
              <a:gd name="connsiteY82" fmla="*/ 4877209 h 6505980"/>
              <a:gd name="connsiteX83" fmla="*/ 1246153 w 3592824"/>
              <a:gd name="connsiteY83" fmla="*/ 5146295 h 6505980"/>
              <a:gd name="connsiteX84" fmla="*/ 1133098 w 3592824"/>
              <a:gd name="connsiteY84" fmla="*/ 5409585 h 6505980"/>
              <a:gd name="connsiteX85" fmla="*/ 1002651 w 3592824"/>
              <a:gd name="connsiteY85" fmla="*/ 5687069 h 6505980"/>
              <a:gd name="connsiteX86" fmla="*/ 851621 w 3592824"/>
              <a:gd name="connsiteY86" fmla="*/ 5975542 h 6505980"/>
              <a:gd name="connsiteX87" fmla="*/ 819067 w 3592824"/>
              <a:gd name="connsiteY87" fmla="*/ 6021945 h 6505980"/>
              <a:gd name="connsiteX88" fmla="*/ 782039 w 3592824"/>
              <a:gd name="connsiteY88" fmla="*/ 6094137 h 6505980"/>
              <a:gd name="connsiteX89" fmla="*/ 732689 w 3592824"/>
              <a:gd name="connsiteY89" fmla="*/ 6165853 h 6505980"/>
              <a:gd name="connsiteX90" fmla="*/ 686953 w 3592824"/>
              <a:gd name="connsiteY90" fmla="*/ 6242495 h 6505980"/>
              <a:gd name="connsiteX91" fmla="*/ 633819 w 3592824"/>
              <a:gd name="connsiteY91" fmla="*/ 6322262 h 6505980"/>
              <a:gd name="connsiteX92" fmla="*/ 576894 w 3592824"/>
              <a:gd name="connsiteY92" fmla="*/ 6387714 h 6505980"/>
              <a:gd name="connsiteX93" fmla="*/ 520310 w 3592824"/>
              <a:gd name="connsiteY93" fmla="*/ 6444298 h 6505980"/>
              <a:gd name="connsiteX94" fmla="*/ 461122 w 3592824"/>
              <a:gd name="connsiteY94" fmla="*/ 6486433 h 6505980"/>
              <a:gd name="connsiteX95" fmla="*/ 409611 w 3592824"/>
              <a:gd name="connsiteY95" fmla="*/ 6505980 h 6505980"/>
              <a:gd name="connsiteX96" fmla="*/ 397795 w 3592824"/>
              <a:gd name="connsiteY96" fmla="*/ 6478382 h 6505980"/>
              <a:gd name="connsiteX97" fmla="*/ 580228 w 3592824"/>
              <a:gd name="connsiteY97" fmla="*/ 6260780 h 6505980"/>
              <a:gd name="connsiteX98" fmla="*/ 740291 w 3592824"/>
              <a:gd name="connsiteY98" fmla="*/ 6020812 h 6505980"/>
              <a:gd name="connsiteX99" fmla="*/ 876161 w 3592824"/>
              <a:gd name="connsiteY99" fmla="*/ 5764542 h 6505980"/>
              <a:gd name="connsiteX100" fmla="*/ 983460 w 3592824"/>
              <a:gd name="connsiteY100" fmla="*/ 5511282 h 6505980"/>
              <a:gd name="connsiteX101" fmla="*/ 1071980 w 3592824"/>
              <a:gd name="connsiteY101" fmla="*/ 5262934 h 6505980"/>
              <a:gd name="connsiteX102" fmla="*/ 1108340 w 3592824"/>
              <a:gd name="connsiteY102" fmla="*/ 5079541 h 6505980"/>
              <a:gd name="connsiteX103" fmla="*/ 1121344 w 3592824"/>
              <a:gd name="connsiteY103" fmla="*/ 5084649 h 6505980"/>
              <a:gd name="connsiteX104" fmla="*/ 1125291 w 3592824"/>
              <a:gd name="connsiteY104" fmla="*/ 5080701 h 6505980"/>
              <a:gd name="connsiteX105" fmla="*/ 1124442 w 3592824"/>
              <a:gd name="connsiteY105" fmla="*/ 5071961 h 6505980"/>
              <a:gd name="connsiteX106" fmla="*/ 1122157 w 3592824"/>
              <a:gd name="connsiteY106" fmla="*/ 5065724 h 6505980"/>
              <a:gd name="connsiteX107" fmla="*/ 1117049 w 3592824"/>
              <a:gd name="connsiteY107" fmla="*/ 5052716 h 6505980"/>
              <a:gd name="connsiteX108" fmla="*/ 1122811 w 3592824"/>
              <a:gd name="connsiteY108" fmla="*/ 5042696 h 6505980"/>
              <a:gd name="connsiteX109" fmla="*/ 1122495 w 3592824"/>
              <a:gd name="connsiteY109" fmla="*/ 5034485 h 6505980"/>
              <a:gd name="connsiteX110" fmla="*/ 1124158 w 3592824"/>
              <a:gd name="connsiteY110" fmla="*/ 5024300 h 6505980"/>
              <a:gd name="connsiteX111" fmla="*/ 1120205 w 3592824"/>
              <a:gd name="connsiteY111" fmla="*/ 5028252 h 6505980"/>
              <a:gd name="connsiteX112" fmla="*/ 1122495 w 3592824"/>
              <a:gd name="connsiteY112" fmla="*/ 5034485 h 6505980"/>
              <a:gd name="connsiteX113" fmla="*/ 1108340 w 3592824"/>
              <a:gd name="connsiteY113" fmla="*/ 5079541 h 6505980"/>
              <a:gd name="connsiteX114" fmla="*/ 1019535 w 3592824"/>
              <a:gd name="connsiteY114" fmla="*/ 5061794 h 6505980"/>
              <a:gd name="connsiteX115" fmla="*/ 907867 w 3592824"/>
              <a:gd name="connsiteY115" fmla="*/ 5071187 h 6505980"/>
              <a:gd name="connsiteX116" fmla="*/ 788983 w 3592824"/>
              <a:gd name="connsiteY116" fmla="*/ 5093104 h 6505980"/>
              <a:gd name="connsiteX117" fmla="*/ 658043 w 3592824"/>
              <a:gd name="connsiteY117" fmla="*/ 5134555 h 6505980"/>
              <a:gd name="connsiteX118" fmla="*/ 522026 w 3592824"/>
              <a:gd name="connsiteY118" fmla="*/ 5190653 h 6505980"/>
              <a:gd name="connsiteX119" fmla="*/ 384200 w 3592824"/>
              <a:gd name="connsiteY119" fmla="*/ 5252843 h 6505980"/>
              <a:gd name="connsiteX120" fmla="*/ 249344 w 3592824"/>
              <a:gd name="connsiteY120" fmla="*/ 5325897 h 6505980"/>
              <a:gd name="connsiteX121" fmla="*/ 120569 w 3592824"/>
              <a:gd name="connsiteY121" fmla="*/ 5397133 h 6505980"/>
              <a:gd name="connsiteX122" fmla="*/ 0 w 3592824"/>
              <a:gd name="connsiteY122" fmla="*/ 5468693 h 6505980"/>
              <a:gd name="connsiteX123" fmla="*/ 124698 w 3592824"/>
              <a:gd name="connsiteY123" fmla="*/ 5335477 h 6505980"/>
              <a:gd name="connsiteX124" fmla="*/ 246734 w 3592824"/>
              <a:gd name="connsiteY124" fmla="*/ 5221959 h 6505980"/>
              <a:gd name="connsiteX125" fmla="*/ 376856 w 3592824"/>
              <a:gd name="connsiteY125" fmla="*/ 5132327 h 6505980"/>
              <a:gd name="connsiteX126" fmla="*/ 515500 w 3592824"/>
              <a:gd name="connsiteY126" fmla="*/ 5051213 h 6505980"/>
              <a:gd name="connsiteX127" fmla="*/ 659408 w 3592824"/>
              <a:gd name="connsiteY127" fmla="*/ 4987219 h 6505980"/>
              <a:gd name="connsiteX128" fmla="*/ 820898 w 3592824"/>
              <a:gd name="connsiteY128" fmla="*/ 4940794 h 6505980"/>
              <a:gd name="connsiteX129" fmla="*/ 1181074 w 3592824"/>
              <a:gd name="connsiteY129" fmla="*/ 4846988 h 6505980"/>
              <a:gd name="connsiteX130" fmla="*/ 1226539 w 3592824"/>
              <a:gd name="connsiteY130" fmla="*/ 4526635 h 6505980"/>
              <a:gd name="connsiteX131" fmla="*/ 1248314 w 3592824"/>
              <a:gd name="connsiteY131" fmla="*/ 4207589 h 6505980"/>
              <a:gd name="connsiteX132" fmla="*/ 1246367 w 3592824"/>
              <a:gd name="connsiteY132" fmla="*/ 3884569 h 6505980"/>
              <a:gd name="connsiteX133" fmla="*/ 1230789 w 3592824"/>
              <a:gd name="connsiteY133" fmla="*/ 3690675 h 6505980"/>
              <a:gd name="connsiteX134" fmla="*/ 1162613 w 3592824"/>
              <a:gd name="connsiteY134" fmla="*/ 3672408 h 6505980"/>
              <a:gd name="connsiteX135" fmla="*/ 1267627 w 3592824"/>
              <a:gd name="connsiteY135" fmla="*/ 3672408 h 6505980"/>
              <a:gd name="connsiteX0" fmla="*/ 1457972 w 3592824"/>
              <a:gd name="connsiteY0" fmla="*/ 2766635 h 6505980"/>
              <a:gd name="connsiteX1" fmla="*/ 1914541 w 3592824"/>
              <a:gd name="connsiteY1" fmla="*/ 1815401 h 6505980"/>
              <a:gd name="connsiteX2" fmla="*/ 1759871 w 3592824"/>
              <a:gd name="connsiteY2" fmla="*/ 1626771 h 6505980"/>
              <a:gd name="connsiteX3" fmla="*/ 1630255 w 3592824"/>
              <a:gd name="connsiteY3" fmla="*/ 1432944 h 6505980"/>
              <a:gd name="connsiteX4" fmla="*/ 1533657 w 3592824"/>
              <a:gd name="connsiteY4" fmla="*/ 1245834 h 6505980"/>
              <a:gd name="connsiteX5" fmla="*/ 1466898 w 3592824"/>
              <a:gd name="connsiteY5" fmla="*/ 1057506 h 6505980"/>
              <a:gd name="connsiteX6" fmla="*/ 1428386 w 3592824"/>
              <a:gd name="connsiteY6" fmla="*/ 871911 h 6505980"/>
              <a:gd name="connsiteX7" fmla="*/ 1418926 w 3592824"/>
              <a:gd name="connsiteY7" fmla="*/ 698165 h 6505980"/>
              <a:gd name="connsiteX8" fmla="*/ 1438518 w 3592824"/>
              <a:gd name="connsiteY8" fmla="*/ 529931 h 6505980"/>
              <a:gd name="connsiteX9" fmla="*/ 1487966 w 3592824"/>
              <a:gd name="connsiteY9" fmla="*/ 373157 h 6505980"/>
              <a:gd name="connsiteX10" fmla="*/ 1562109 w 3592824"/>
              <a:gd name="connsiteY10" fmla="*/ 234344 h 6505980"/>
              <a:gd name="connsiteX11" fmla="*/ 1590347 w 3592824"/>
              <a:gd name="connsiteY11" fmla="*/ 233909 h 6505980"/>
              <a:gd name="connsiteX12" fmla="*/ 1590423 w 3592824"/>
              <a:gd name="connsiteY12" fmla="*/ 276688 h 6505980"/>
              <a:gd name="connsiteX13" fmla="*/ 1534480 w 3592824"/>
              <a:gd name="connsiteY13" fmla="*/ 357380 h 6505980"/>
              <a:gd name="connsiteX14" fmla="*/ 1506010 w 3592824"/>
              <a:gd name="connsiteY14" fmla="*/ 457037 h 6505980"/>
              <a:gd name="connsiteX15" fmla="*/ 1488317 w 3592824"/>
              <a:gd name="connsiteY15" fmla="*/ 571212 h 6505980"/>
              <a:gd name="connsiteX16" fmla="*/ 1496884 w 3592824"/>
              <a:gd name="connsiteY16" fmla="*/ 693061 h 6505980"/>
              <a:gd name="connsiteX17" fmla="*/ 1522975 w 3592824"/>
              <a:gd name="connsiteY17" fmla="*/ 825308 h 6505980"/>
              <a:gd name="connsiteX18" fmla="*/ 1563776 w 3592824"/>
              <a:gd name="connsiteY18" fmla="*/ 957444 h 6505980"/>
              <a:gd name="connsiteX19" fmla="*/ 1623676 w 3592824"/>
              <a:gd name="connsiteY19" fmla="*/ 1089683 h 6505980"/>
              <a:gd name="connsiteX20" fmla="*/ 1701073 w 3592824"/>
              <a:gd name="connsiteY20" fmla="*/ 1219640 h 6505980"/>
              <a:gd name="connsiteX21" fmla="*/ 1784824 w 3592824"/>
              <a:gd name="connsiteY21" fmla="*/ 1340138 h 6505980"/>
              <a:gd name="connsiteX22" fmla="*/ 1839433 w 3592824"/>
              <a:gd name="connsiteY22" fmla="*/ 1402829 h 6505980"/>
              <a:gd name="connsiteX23" fmla="*/ 1879314 w 3592824"/>
              <a:gd name="connsiteY23" fmla="*/ 1462471 h 6505980"/>
              <a:gd name="connsiteX24" fmla="*/ 1923557 w 3592824"/>
              <a:gd name="connsiteY24" fmla="*/ 1509661 h 6505980"/>
              <a:gd name="connsiteX25" fmla="*/ 1968977 w 3592824"/>
              <a:gd name="connsiteY25" fmla="*/ 1553881 h 6505980"/>
              <a:gd name="connsiteX26" fmla="*/ 2023524 w 3592824"/>
              <a:gd name="connsiteY26" fmla="*/ 1583302 h 6505980"/>
              <a:gd name="connsiteX27" fmla="*/ 2159168 w 3592824"/>
              <a:gd name="connsiteY27" fmla="*/ 1357898 h 6505980"/>
              <a:gd name="connsiteX28" fmla="*/ 2301613 w 3592824"/>
              <a:gd name="connsiteY28" fmla="*/ 1152134 h 6505980"/>
              <a:gd name="connsiteX29" fmla="*/ 2456786 w 3592824"/>
              <a:gd name="connsiteY29" fmla="*/ 946442 h 6505980"/>
              <a:gd name="connsiteX30" fmla="*/ 2627883 w 3592824"/>
              <a:gd name="connsiteY30" fmla="*/ 750343 h 6505980"/>
              <a:gd name="connsiteX31" fmla="*/ 2819251 w 3592824"/>
              <a:gd name="connsiteY31" fmla="*/ 546637 h 6505980"/>
              <a:gd name="connsiteX32" fmla="*/ 3033293 w 3592824"/>
              <a:gd name="connsiteY32" fmla="*/ 338904 h 6505980"/>
              <a:gd name="connsiteX33" fmla="*/ 3075801 w 3592824"/>
              <a:gd name="connsiteY33" fmla="*/ 307656 h 6505980"/>
              <a:gd name="connsiteX34" fmla="*/ 3128615 w 3592824"/>
              <a:gd name="connsiteY34" fmla="*/ 255470 h 6505980"/>
              <a:gd name="connsiteX35" fmla="*/ 3193373 w 3592824"/>
              <a:gd name="connsiteY35" fmla="*/ 206920 h 6505980"/>
              <a:gd name="connsiteX36" fmla="*/ 3255727 w 3592824"/>
              <a:gd name="connsiteY36" fmla="*/ 153199 h 6505980"/>
              <a:gd name="connsiteX37" fmla="*/ 3326038 w 3592824"/>
              <a:gd name="connsiteY37" fmla="*/ 98736 h 6505980"/>
              <a:gd name="connsiteX38" fmla="*/ 3396772 w 3592824"/>
              <a:gd name="connsiteY38" fmla="*/ 57544 h 6505980"/>
              <a:gd name="connsiteX39" fmla="*/ 3465132 w 3592824"/>
              <a:gd name="connsiteY39" fmla="*/ 23864 h 6505980"/>
              <a:gd name="connsiteX40" fmla="*/ 3532718 w 3592824"/>
              <a:gd name="connsiteY40" fmla="*/ 3259 h 6505980"/>
              <a:gd name="connsiteX41" fmla="*/ 3587603 w 3592824"/>
              <a:gd name="connsiteY41" fmla="*/ 0 h 6505980"/>
              <a:gd name="connsiteX42" fmla="*/ 3592826 w 3592824"/>
              <a:gd name="connsiteY42" fmla="*/ 26762 h 6505980"/>
              <a:gd name="connsiteX43" fmla="*/ 3364346 w 3592824"/>
              <a:gd name="connsiteY43" fmla="*/ 165500 h 6505980"/>
              <a:gd name="connsiteX44" fmla="*/ 3152616 w 3592824"/>
              <a:gd name="connsiteY44" fmla="*/ 329280 h 6505980"/>
              <a:gd name="connsiteX45" fmla="*/ 2960808 w 3592824"/>
              <a:gd name="connsiteY45" fmla="*/ 513375 h 6505980"/>
              <a:gd name="connsiteX46" fmla="*/ 2797650 w 3592824"/>
              <a:gd name="connsiteY46" fmla="*/ 702384 h 6505980"/>
              <a:gd name="connsiteX47" fmla="*/ 2653992 w 3592824"/>
              <a:gd name="connsiteY47" fmla="*/ 892103 h 6505980"/>
              <a:gd name="connsiteX48" fmla="*/ 2576278 w 3592824"/>
              <a:gd name="connsiteY48" fmla="*/ 1039803 h 6505980"/>
              <a:gd name="connsiteX49" fmla="*/ 2451696 w 3592824"/>
              <a:gd name="connsiteY49" fmla="*/ 1220120 h 6505980"/>
              <a:gd name="connsiteX50" fmla="*/ 2333617 w 3592824"/>
              <a:gd name="connsiteY50" fmla="*/ 1482858 h 6505980"/>
              <a:gd name="connsiteX51" fmla="*/ 2239019 w 3592824"/>
              <a:gd name="connsiteY51" fmla="*/ 1750687 h 6505980"/>
              <a:gd name="connsiteX52" fmla="*/ 1708453 w 3592824"/>
              <a:gd name="connsiteY52" fmla="*/ 2932299 h 6505980"/>
              <a:gd name="connsiteX53" fmla="*/ 1722817 w 3592824"/>
              <a:gd name="connsiteY53" fmla="*/ 3822513 h 6505980"/>
              <a:gd name="connsiteX54" fmla="*/ 1536952 w 3592824"/>
              <a:gd name="connsiteY54" fmla="*/ 3772714 h 6505980"/>
              <a:gd name="connsiteX55" fmla="*/ 1541206 w 3592824"/>
              <a:gd name="connsiteY55" fmla="*/ 4042551 h 6505980"/>
              <a:gd name="connsiteX56" fmla="*/ 1736905 w 3592824"/>
              <a:gd name="connsiteY56" fmla="*/ 4202721 h 6505980"/>
              <a:gd name="connsiteX57" fmla="*/ 1910038 w 3592824"/>
              <a:gd name="connsiteY57" fmla="*/ 4375859 h 6505980"/>
              <a:gd name="connsiteX58" fmla="*/ 2049967 w 3592824"/>
              <a:gd name="connsiteY58" fmla="*/ 4551312 h 6505980"/>
              <a:gd name="connsiteX59" fmla="*/ 2161751 w 3592824"/>
              <a:gd name="connsiteY59" fmla="*/ 4736795 h 6505980"/>
              <a:gd name="connsiteX60" fmla="*/ 2245901 w 3592824"/>
              <a:gd name="connsiteY60" fmla="*/ 4927533 h 6505980"/>
              <a:gd name="connsiteX61" fmla="*/ 2299319 w 3592824"/>
              <a:gd name="connsiteY61" fmla="*/ 5113852 h 6505980"/>
              <a:gd name="connsiteX62" fmla="*/ 2323619 w 3592824"/>
              <a:gd name="connsiteY62" fmla="*/ 5302637 h 6505980"/>
              <a:gd name="connsiteX63" fmla="*/ 2316528 w 3592824"/>
              <a:gd name="connsiteY63" fmla="*/ 5487662 h 6505980"/>
              <a:gd name="connsiteX64" fmla="*/ 2281292 w 3592824"/>
              <a:gd name="connsiteY64" fmla="*/ 5660347 h 6505980"/>
              <a:gd name="connsiteX65" fmla="*/ 2254472 w 3592824"/>
              <a:gd name="connsiteY65" fmla="*/ 5669051 h 6505980"/>
              <a:gd name="connsiteX66" fmla="*/ 2243469 w 3592824"/>
              <a:gd name="connsiteY66" fmla="*/ 5622519 h 6505980"/>
              <a:gd name="connsiteX67" fmla="*/ 2276202 w 3592824"/>
              <a:gd name="connsiteY67" fmla="*/ 5518399 h 6505980"/>
              <a:gd name="connsiteX68" fmla="*/ 2277887 w 3592824"/>
              <a:gd name="connsiteY68" fmla="*/ 5401645 h 6505980"/>
              <a:gd name="connsiteX69" fmla="*/ 2265586 w 3592824"/>
              <a:gd name="connsiteY69" fmla="*/ 5272239 h 6505980"/>
              <a:gd name="connsiteX70" fmla="*/ 2226278 w 3592824"/>
              <a:gd name="connsiteY70" fmla="*/ 5142134 h 6505980"/>
              <a:gd name="connsiteX71" fmla="*/ 2167610 w 3592824"/>
              <a:gd name="connsiteY71" fmla="*/ 5005824 h 6505980"/>
              <a:gd name="connsiteX72" fmla="*/ 2094934 w 3592824"/>
              <a:gd name="connsiteY72" fmla="*/ 4873928 h 6505980"/>
              <a:gd name="connsiteX73" fmla="*/ 2004022 w 3592824"/>
              <a:gd name="connsiteY73" fmla="*/ 4747491 h 6505980"/>
              <a:gd name="connsiteX74" fmla="*/ 1897003 w 3592824"/>
              <a:gd name="connsiteY74" fmla="*/ 4628630 h 6505980"/>
              <a:gd name="connsiteX75" fmla="*/ 1786353 w 3592824"/>
              <a:gd name="connsiteY75" fmla="*/ 4521927 h 6505980"/>
              <a:gd name="connsiteX76" fmla="*/ 1718256 w 3592824"/>
              <a:gd name="connsiteY76" fmla="*/ 4469625 h 6505980"/>
              <a:gd name="connsiteX77" fmla="*/ 1664984 w 3592824"/>
              <a:gd name="connsiteY77" fmla="*/ 4416354 h 6505980"/>
              <a:gd name="connsiteX78" fmla="*/ 1610735 w 3592824"/>
              <a:gd name="connsiteY78" fmla="*/ 4377899 h 6505980"/>
              <a:gd name="connsiteX79" fmla="*/ 1556121 w 3592824"/>
              <a:gd name="connsiteY79" fmla="*/ 4343019 h 6505980"/>
              <a:gd name="connsiteX80" fmla="*/ 1496586 w 3592824"/>
              <a:gd name="connsiteY80" fmla="*/ 4326909 h 6505980"/>
              <a:gd name="connsiteX81" fmla="*/ 1424825 w 3592824"/>
              <a:gd name="connsiteY81" fmla="*/ 4611755 h 6505980"/>
              <a:gd name="connsiteX82" fmla="*/ 1341569 w 3592824"/>
              <a:gd name="connsiteY82" fmla="*/ 4877209 h 6505980"/>
              <a:gd name="connsiteX83" fmla="*/ 1246153 w 3592824"/>
              <a:gd name="connsiteY83" fmla="*/ 5146295 h 6505980"/>
              <a:gd name="connsiteX84" fmla="*/ 1133098 w 3592824"/>
              <a:gd name="connsiteY84" fmla="*/ 5409585 h 6505980"/>
              <a:gd name="connsiteX85" fmla="*/ 1002651 w 3592824"/>
              <a:gd name="connsiteY85" fmla="*/ 5687069 h 6505980"/>
              <a:gd name="connsiteX86" fmla="*/ 851621 w 3592824"/>
              <a:gd name="connsiteY86" fmla="*/ 5975542 h 6505980"/>
              <a:gd name="connsiteX87" fmla="*/ 819067 w 3592824"/>
              <a:gd name="connsiteY87" fmla="*/ 6021945 h 6505980"/>
              <a:gd name="connsiteX88" fmla="*/ 782039 w 3592824"/>
              <a:gd name="connsiteY88" fmla="*/ 6094137 h 6505980"/>
              <a:gd name="connsiteX89" fmla="*/ 732689 w 3592824"/>
              <a:gd name="connsiteY89" fmla="*/ 6165853 h 6505980"/>
              <a:gd name="connsiteX90" fmla="*/ 686953 w 3592824"/>
              <a:gd name="connsiteY90" fmla="*/ 6242495 h 6505980"/>
              <a:gd name="connsiteX91" fmla="*/ 633819 w 3592824"/>
              <a:gd name="connsiteY91" fmla="*/ 6322262 h 6505980"/>
              <a:gd name="connsiteX92" fmla="*/ 576894 w 3592824"/>
              <a:gd name="connsiteY92" fmla="*/ 6387714 h 6505980"/>
              <a:gd name="connsiteX93" fmla="*/ 520310 w 3592824"/>
              <a:gd name="connsiteY93" fmla="*/ 6444298 h 6505980"/>
              <a:gd name="connsiteX94" fmla="*/ 461122 w 3592824"/>
              <a:gd name="connsiteY94" fmla="*/ 6486433 h 6505980"/>
              <a:gd name="connsiteX95" fmla="*/ 409611 w 3592824"/>
              <a:gd name="connsiteY95" fmla="*/ 6505980 h 6505980"/>
              <a:gd name="connsiteX96" fmla="*/ 397795 w 3592824"/>
              <a:gd name="connsiteY96" fmla="*/ 6478382 h 6505980"/>
              <a:gd name="connsiteX97" fmla="*/ 580228 w 3592824"/>
              <a:gd name="connsiteY97" fmla="*/ 6260780 h 6505980"/>
              <a:gd name="connsiteX98" fmla="*/ 740291 w 3592824"/>
              <a:gd name="connsiteY98" fmla="*/ 6020812 h 6505980"/>
              <a:gd name="connsiteX99" fmla="*/ 876161 w 3592824"/>
              <a:gd name="connsiteY99" fmla="*/ 5764542 h 6505980"/>
              <a:gd name="connsiteX100" fmla="*/ 983460 w 3592824"/>
              <a:gd name="connsiteY100" fmla="*/ 5511282 h 6505980"/>
              <a:gd name="connsiteX101" fmla="*/ 1071980 w 3592824"/>
              <a:gd name="connsiteY101" fmla="*/ 5262934 h 6505980"/>
              <a:gd name="connsiteX102" fmla="*/ 1108340 w 3592824"/>
              <a:gd name="connsiteY102" fmla="*/ 5079541 h 6505980"/>
              <a:gd name="connsiteX103" fmla="*/ 1121344 w 3592824"/>
              <a:gd name="connsiteY103" fmla="*/ 5084649 h 6505980"/>
              <a:gd name="connsiteX104" fmla="*/ 1125291 w 3592824"/>
              <a:gd name="connsiteY104" fmla="*/ 5080701 h 6505980"/>
              <a:gd name="connsiteX105" fmla="*/ 1124442 w 3592824"/>
              <a:gd name="connsiteY105" fmla="*/ 5071961 h 6505980"/>
              <a:gd name="connsiteX106" fmla="*/ 1122157 w 3592824"/>
              <a:gd name="connsiteY106" fmla="*/ 5065724 h 6505980"/>
              <a:gd name="connsiteX107" fmla="*/ 1117049 w 3592824"/>
              <a:gd name="connsiteY107" fmla="*/ 5052716 h 6505980"/>
              <a:gd name="connsiteX108" fmla="*/ 1122811 w 3592824"/>
              <a:gd name="connsiteY108" fmla="*/ 5042696 h 6505980"/>
              <a:gd name="connsiteX109" fmla="*/ 1122495 w 3592824"/>
              <a:gd name="connsiteY109" fmla="*/ 5034485 h 6505980"/>
              <a:gd name="connsiteX110" fmla="*/ 1124158 w 3592824"/>
              <a:gd name="connsiteY110" fmla="*/ 5024300 h 6505980"/>
              <a:gd name="connsiteX111" fmla="*/ 1120205 w 3592824"/>
              <a:gd name="connsiteY111" fmla="*/ 5028252 h 6505980"/>
              <a:gd name="connsiteX112" fmla="*/ 1122495 w 3592824"/>
              <a:gd name="connsiteY112" fmla="*/ 5034485 h 6505980"/>
              <a:gd name="connsiteX113" fmla="*/ 1108340 w 3592824"/>
              <a:gd name="connsiteY113" fmla="*/ 5079541 h 6505980"/>
              <a:gd name="connsiteX114" fmla="*/ 1019535 w 3592824"/>
              <a:gd name="connsiteY114" fmla="*/ 5061794 h 6505980"/>
              <a:gd name="connsiteX115" fmla="*/ 907867 w 3592824"/>
              <a:gd name="connsiteY115" fmla="*/ 5071187 h 6505980"/>
              <a:gd name="connsiteX116" fmla="*/ 788983 w 3592824"/>
              <a:gd name="connsiteY116" fmla="*/ 5093104 h 6505980"/>
              <a:gd name="connsiteX117" fmla="*/ 658043 w 3592824"/>
              <a:gd name="connsiteY117" fmla="*/ 5134555 h 6505980"/>
              <a:gd name="connsiteX118" fmla="*/ 522026 w 3592824"/>
              <a:gd name="connsiteY118" fmla="*/ 5190653 h 6505980"/>
              <a:gd name="connsiteX119" fmla="*/ 384200 w 3592824"/>
              <a:gd name="connsiteY119" fmla="*/ 5252843 h 6505980"/>
              <a:gd name="connsiteX120" fmla="*/ 249344 w 3592824"/>
              <a:gd name="connsiteY120" fmla="*/ 5325897 h 6505980"/>
              <a:gd name="connsiteX121" fmla="*/ 120569 w 3592824"/>
              <a:gd name="connsiteY121" fmla="*/ 5397133 h 6505980"/>
              <a:gd name="connsiteX122" fmla="*/ 0 w 3592824"/>
              <a:gd name="connsiteY122" fmla="*/ 5468693 h 6505980"/>
              <a:gd name="connsiteX123" fmla="*/ 124698 w 3592824"/>
              <a:gd name="connsiteY123" fmla="*/ 5335477 h 6505980"/>
              <a:gd name="connsiteX124" fmla="*/ 246734 w 3592824"/>
              <a:gd name="connsiteY124" fmla="*/ 5221959 h 6505980"/>
              <a:gd name="connsiteX125" fmla="*/ 376856 w 3592824"/>
              <a:gd name="connsiteY125" fmla="*/ 5132327 h 6505980"/>
              <a:gd name="connsiteX126" fmla="*/ 515500 w 3592824"/>
              <a:gd name="connsiteY126" fmla="*/ 5051213 h 6505980"/>
              <a:gd name="connsiteX127" fmla="*/ 659408 w 3592824"/>
              <a:gd name="connsiteY127" fmla="*/ 4987219 h 6505980"/>
              <a:gd name="connsiteX128" fmla="*/ 820898 w 3592824"/>
              <a:gd name="connsiteY128" fmla="*/ 4940794 h 6505980"/>
              <a:gd name="connsiteX129" fmla="*/ 1181074 w 3592824"/>
              <a:gd name="connsiteY129" fmla="*/ 4846988 h 6505980"/>
              <a:gd name="connsiteX130" fmla="*/ 1226539 w 3592824"/>
              <a:gd name="connsiteY130" fmla="*/ 4526635 h 6505980"/>
              <a:gd name="connsiteX131" fmla="*/ 1248314 w 3592824"/>
              <a:gd name="connsiteY131" fmla="*/ 4207589 h 6505980"/>
              <a:gd name="connsiteX132" fmla="*/ 1246367 w 3592824"/>
              <a:gd name="connsiteY132" fmla="*/ 3884569 h 6505980"/>
              <a:gd name="connsiteX133" fmla="*/ 1230789 w 3592824"/>
              <a:gd name="connsiteY133" fmla="*/ 3690675 h 6505980"/>
              <a:gd name="connsiteX134" fmla="*/ 1267627 w 3592824"/>
              <a:gd name="connsiteY134" fmla="*/ 3672408 h 6505980"/>
              <a:gd name="connsiteX0" fmla="*/ 1457972 w 3592824"/>
              <a:gd name="connsiteY0" fmla="*/ 2766635 h 6505980"/>
              <a:gd name="connsiteX1" fmla="*/ 1914541 w 3592824"/>
              <a:gd name="connsiteY1" fmla="*/ 1815401 h 6505980"/>
              <a:gd name="connsiteX2" fmla="*/ 1759871 w 3592824"/>
              <a:gd name="connsiteY2" fmla="*/ 1626771 h 6505980"/>
              <a:gd name="connsiteX3" fmla="*/ 1630255 w 3592824"/>
              <a:gd name="connsiteY3" fmla="*/ 1432944 h 6505980"/>
              <a:gd name="connsiteX4" fmla="*/ 1533657 w 3592824"/>
              <a:gd name="connsiteY4" fmla="*/ 1245834 h 6505980"/>
              <a:gd name="connsiteX5" fmla="*/ 1466898 w 3592824"/>
              <a:gd name="connsiteY5" fmla="*/ 1057506 h 6505980"/>
              <a:gd name="connsiteX6" fmla="*/ 1428386 w 3592824"/>
              <a:gd name="connsiteY6" fmla="*/ 871911 h 6505980"/>
              <a:gd name="connsiteX7" fmla="*/ 1418926 w 3592824"/>
              <a:gd name="connsiteY7" fmla="*/ 698165 h 6505980"/>
              <a:gd name="connsiteX8" fmla="*/ 1438518 w 3592824"/>
              <a:gd name="connsiteY8" fmla="*/ 529931 h 6505980"/>
              <a:gd name="connsiteX9" fmla="*/ 1487966 w 3592824"/>
              <a:gd name="connsiteY9" fmla="*/ 373157 h 6505980"/>
              <a:gd name="connsiteX10" fmla="*/ 1562109 w 3592824"/>
              <a:gd name="connsiteY10" fmla="*/ 234344 h 6505980"/>
              <a:gd name="connsiteX11" fmla="*/ 1590347 w 3592824"/>
              <a:gd name="connsiteY11" fmla="*/ 233909 h 6505980"/>
              <a:gd name="connsiteX12" fmla="*/ 1590423 w 3592824"/>
              <a:gd name="connsiteY12" fmla="*/ 276688 h 6505980"/>
              <a:gd name="connsiteX13" fmla="*/ 1534480 w 3592824"/>
              <a:gd name="connsiteY13" fmla="*/ 357380 h 6505980"/>
              <a:gd name="connsiteX14" fmla="*/ 1506010 w 3592824"/>
              <a:gd name="connsiteY14" fmla="*/ 457037 h 6505980"/>
              <a:gd name="connsiteX15" fmla="*/ 1488317 w 3592824"/>
              <a:gd name="connsiteY15" fmla="*/ 571212 h 6505980"/>
              <a:gd name="connsiteX16" fmla="*/ 1496884 w 3592824"/>
              <a:gd name="connsiteY16" fmla="*/ 693061 h 6505980"/>
              <a:gd name="connsiteX17" fmla="*/ 1522975 w 3592824"/>
              <a:gd name="connsiteY17" fmla="*/ 825308 h 6505980"/>
              <a:gd name="connsiteX18" fmla="*/ 1563776 w 3592824"/>
              <a:gd name="connsiteY18" fmla="*/ 957444 h 6505980"/>
              <a:gd name="connsiteX19" fmla="*/ 1623676 w 3592824"/>
              <a:gd name="connsiteY19" fmla="*/ 1089683 h 6505980"/>
              <a:gd name="connsiteX20" fmla="*/ 1701073 w 3592824"/>
              <a:gd name="connsiteY20" fmla="*/ 1219640 h 6505980"/>
              <a:gd name="connsiteX21" fmla="*/ 1784824 w 3592824"/>
              <a:gd name="connsiteY21" fmla="*/ 1340138 h 6505980"/>
              <a:gd name="connsiteX22" fmla="*/ 1839433 w 3592824"/>
              <a:gd name="connsiteY22" fmla="*/ 1402829 h 6505980"/>
              <a:gd name="connsiteX23" fmla="*/ 1879314 w 3592824"/>
              <a:gd name="connsiteY23" fmla="*/ 1462471 h 6505980"/>
              <a:gd name="connsiteX24" fmla="*/ 1923557 w 3592824"/>
              <a:gd name="connsiteY24" fmla="*/ 1509661 h 6505980"/>
              <a:gd name="connsiteX25" fmla="*/ 1968977 w 3592824"/>
              <a:gd name="connsiteY25" fmla="*/ 1553881 h 6505980"/>
              <a:gd name="connsiteX26" fmla="*/ 2023524 w 3592824"/>
              <a:gd name="connsiteY26" fmla="*/ 1583302 h 6505980"/>
              <a:gd name="connsiteX27" fmla="*/ 2159168 w 3592824"/>
              <a:gd name="connsiteY27" fmla="*/ 1357898 h 6505980"/>
              <a:gd name="connsiteX28" fmla="*/ 2301613 w 3592824"/>
              <a:gd name="connsiteY28" fmla="*/ 1152134 h 6505980"/>
              <a:gd name="connsiteX29" fmla="*/ 2456786 w 3592824"/>
              <a:gd name="connsiteY29" fmla="*/ 946442 h 6505980"/>
              <a:gd name="connsiteX30" fmla="*/ 2627883 w 3592824"/>
              <a:gd name="connsiteY30" fmla="*/ 750343 h 6505980"/>
              <a:gd name="connsiteX31" fmla="*/ 2819251 w 3592824"/>
              <a:gd name="connsiteY31" fmla="*/ 546637 h 6505980"/>
              <a:gd name="connsiteX32" fmla="*/ 3033293 w 3592824"/>
              <a:gd name="connsiteY32" fmla="*/ 338904 h 6505980"/>
              <a:gd name="connsiteX33" fmla="*/ 3075801 w 3592824"/>
              <a:gd name="connsiteY33" fmla="*/ 307656 h 6505980"/>
              <a:gd name="connsiteX34" fmla="*/ 3128615 w 3592824"/>
              <a:gd name="connsiteY34" fmla="*/ 255470 h 6505980"/>
              <a:gd name="connsiteX35" fmla="*/ 3193373 w 3592824"/>
              <a:gd name="connsiteY35" fmla="*/ 206920 h 6505980"/>
              <a:gd name="connsiteX36" fmla="*/ 3255727 w 3592824"/>
              <a:gd name="connsiteY36" fmla="*/ 153199 h 6505980"/>
              <a:gd name="connsiteX37" fmla="*/ 3326038 w 3592824"/>
              <a:gd name="connsiteY37" fmla="*/ 98736 h 6505980"/>
              <a:gd name="connsiteX38" fmla="*/ 3396772 w 3592824"/>
              <a:gd name="connsiteY38" fmla="*/ 57544 h 6505980"/>
              <a:gd name="connsiteX39" fmla="*/ 3465132 w 3592824"/>
              <a:gd name="connsiteY39" fmla="*/ 23864 h 6505980"/>
              <a:gd name="connsiteX40" fmla="*/ 3532718 w 3592824"/>
              <a:gd name="connsiteY40" fmla="*/ 3259 h 6505980"/>
              <a:gd name="connsiteX41" fmla="*/ 3587603 w 3592824"/>
              <a:gd name="connsiteY41" fmla="*/ 0 h 6505980"/>
              <a:gd name="connsiteX42" fmla="*/ 3592826 w 3592824"/>
              <a:gd name="connsiteY42" fmla="*/ 26762 h 6505980"/>
              <a:gd name="connsiteX43" fmla="*/ 3364346 w 3592824"/>
              <a:gd name="connsiteY43" fmla="*/ 165500 h 6505980"/>
              <a:gd name="connsiteX44" fmla="*/ 3152616 w 3592824"/>
              <a:gd name="connsiteY44" fmla="*/ 329280 h 6505980"/>
              <a:gd name="connsiteX45" fmla="*/ 2960808 w 3592824"/>
              <a:gd name="connsiteY45" fmla="*/ 513375 h 6505980"/>
              <a:gd name="connsiteX46" fmla="*/ 2797650 w 3592824"/>
              <a:gd name="connsiteY46" fmla="*/ 702384 h 6505980"/>
              <a:gd name="connsiteX47" fmla="*/ 2653992 w 3592824"/>
              <a:gd name="connsiteY47" fmla="*/ 892103 h 6505980"/>
              <a:gd name="connsiteX48" fmla="*/ 2576278 w 3592824"/>
              <a:gd name="connsiteY48" fmla="*/ 1039803 h 6505980"/>
              <a:gd name="connsiteX49" fmla="*/ 2451696 w 3592824"/>
              <a:gd name="connsiteY49" fmla="*/ 1220120 h 6505980"/>
              <a:gd name="connsiteX50" fmla="*/ 2333617 w 3592824"/>
              <a:gd name="connsiteY50" fmla="*/ 1482858 h 6505980"/>
              <a:gd name="connsiteX51" fmla="*/ 2239019 w 3592824"/>
              <a:gd name="connsiteY51" fmla="*/ 1750687 h 6505980"/>
              <a:gd name="connsiteX52" fmla="*/ 1708453 w 3592824"/>
              <a:gd name="connsiteY52" fmla="*/ 2932299 h 6505980"/>
              <a:gd name="connsiteX53" fmla="*/ 1722817 w 3592824"/>
              <a:gd name="connsiteY53" fmla="*/ 3822513 h 6505980"/>
              <a:gd name="connsiteX54" fmla="*/ 1536952 w 3592824"/>
              <a:gd name="connsiteY54" fmla="*/ 3772714 h 6505980"/>
              <a:gd name="connsiteX55" fmla="*/ 1541206 w 3592824"/>
              <a:gd name="connsiteY55" fmla="*/ 4042551 h 6505980"/>
              <a:gd name="connsiteX56" fmla="*/ 1736905 w 3592824"/>
              <a:gd name="connsiteY56" fmla="*/ 4202721 h 6505980"/>
              <a:gd name="connsiteX57" fmla="*/ 1910038 w 3592824"/>
              <a:gd name="connsiteY57" fmla="*/ 4375859 h 6505980"/>
              <a:gd name="connsiteX58" fmla="*/ 2049967 w 3592824"/>
              <a:gd name="connsiteY58" fmla="*/ 4551312 h 6505980"/>
              <a:gd name="connsiteX59" fmla="*/ 2161751 w 3592824"/>
              <a:gd name="connsiteY59" fmla="*/ 4736795 h 6505980"/>
              <a:gd name="connsiteX60" fmla="*/ 2245901 w 3592824"/>
              <a:gd name="connsiteY60" fmla="*/ 4927533 h 6505980"/>
              <a:gd name="connsiteX61" fmla="*/ 2299319 w 3592824"/>
              <a:gd name="connsiteY61" fmla="*/ 5113852 h 6505980"/>
              <a:gd name="connsiteX62" fmla="*/ 2323619 w 3592824"/>
              <a:gd name="connsiteY62" fmla="*/ 5302637 h 6505980"/>
              <a:gd name="connsiteX63" fmla="*/ 2316528 w 3592824"/>
              <a:gd name="connsiteY63" fmla="*/ 5487662 h 6505980"/>
              <a:gd name="connsiteX64" fmla="*/ 2281292 w 3592824"/>
              <a:gd name="connsiteY64" fmla="*/ 5660347 h 6505980"/>
              <a:gd name="connsiteX65" fmla="*/ 2254472 w 3592824"/>
              <a:gd name="connsiteY65" fmla="*/ 5669051 h 6505980"/>
              <a:gd name="connsiteX66" fmla="*/ 2243469 w 3592824"/>
              <a:gd name="connsiteY66" fmla="*/ 5622519 h 6505980"/>
              <a:gd name="connsiteX67" fmla="*/ 2276202 w 3592824"/>
              <a:gd name="connsiteY67" fmla="*/ 5518399 h 6505980"/>
              <a:gd name="connsiteX68" fmla="*/ 2277887 w 3592824"/>
              <a:gd name="connsiteY68" fmla="*/ 5401645 h 6505980"/>
              <a:gd name="connsiteX69" fmla="*/ 2265586 w 3592824"/>
              <a:gd name="connsiteY69" fmla="*/ 5272239 h 6505980"/>
              <a:gd name="connsiteX70" fmla="*/ 2226278 w 3592824"/>
              <a:gd name="connsiteY70" fmla="*/ 5142134 h 6505980"/>
              <a:gd name="connsiteX71" fmla="*/ 2167610 w 3592824"/>
              <a:gd name="connsiteY71" fmla="*/ 5005824 h 6505980"/>
              <a:gd name="connsiteX72" fmla="*/ 2094934 w 3592824"/>
              <a:gd name="connsiteY72" fmla="*/ 4873928 h 6505980"/>
              <a:gd name="connsiteX73" fmla="*/ 2004022 w 3592824"/>
              <a:gd name="connsiteY73" fmla="*/ 4747491 h 6505980"/>
              <a:gd name="connsiteX74" fmla="*/ 1897003 w 3592824"/>
              <a:gd name="connsiteY74" fmla="*/ 4628630 h 6505980"/>
              <a:gd name="connsiteX75" fmla="*/ 1786353 w 3592824"/>
              <a:gd name="connsiteY75" fmla="*/ 4521927 h 6505980"/>
              <a:gd name="connsiteX76" fmla="*/ 1718256 w 3592824"/>
              <a:gd name="connsiteY76" fmla="*/ 4469625 h 6505980"/>
              <a:gd name="connsiteX77" fmla="*/ 1664984 w 3592824"/>
              <a:gd name="connsiteY77" fmla="*/ 4416354 h 6505980"/>
              <a:gd name="connsiteX78" fmla="*/ 1610735 w 3592824"/>
              <a:gd name="connsiteY78" fmla="*/ 4377899 h 6505980"/>
              <a:gd name="connsiteX79" fmla="*/ 1556121 w 3592824"/>
              <a:gd name="connsiteY79" fmla="*/ 4343019 h 6505980"/>
              <a:gd name="connsiteX80" fmla="*/ 1496586 w 3592824"/>
              <a:gd name="connsiteY80" fmla="*/ 4326909 h 6505980"/>
              <a:gd name="connsiteX81" fmla="*/ 1424825 w 3592824"/>
              <a:gd name="connsiteY81" fmla="*/ 4611755 h 6505980"/>
              <a:gd name="connsiteX82" fmla="*/ 1341569 w 3592824"/>
              <a:gd name="connsiteY82" fmla="*/ 4877209 h 6505980"/>
              <a:gd name="connsiteX83" fmla="*/ 1246153 w 3592824"/>
              <a:gd name="connsiteY83" fmla="*/ 5146295 h 6505980"/>
              <a:gd name="connsiteX84" fmla="*/ 1133098 w 3592824"/>
              <a:gd name="connsiteY84" fmla="*/ 5409585 h 6505980"/>
              <a:gd name="connsiteX85" fmla="*/ 1002651 w 3592824"/>
              <a:gd name="connsiteY85" fmla="*/ 5687069 h 6505980"/>
              <a:gd name="connsiteX86" fmla="*/ 851621 w 3592824"/>
              <a:gd name="connsiteY86" fmla="*/ 5975542 h 6505980"/>
              <a:gd name="connsiteX87" fmla="*/ 819067 w 3592824"/>
              <a:gd name="connsiteY87" fmla="*/ 6021945 h 6505980"/>
              <a:gd name="connsiteX88" fmla="*/ 782039 w 3592824"/>
              <a:gd name="connsiteY88" fmla="*/ 6094137 h 6505980"/>
              <a:gd name="connsiteX89" fmla="*/ 732689 w 3592824"/>
              <a:gd name="connsiteY89" fmla="*/ 6165853 h 6505980"/>
              <a:gd name="connsiteX90" fmla="*/ 686953 w 3592824"/>
              <a:gd name="connsiteY90" fmla="*/ 6242495 h 6505980"/>
              <a:gd name="connsiteX91" fmla="*/ 633819 w 3592824"/>
              <a:gd name="connsiteY91" fmla="*/ 6322262 h 6505980"/>
              <a:gd name="connsiteX92" fmla="*/ 576894 w 3592824"/>
              <a:gd name="connsiteY92" fmla="*/ 6387714 h 6505980"/>
              <a:gd name="connsiteX93" fmla="*/ 520310 w 3592824"/>
              <a:gd name="connsiteY93" fmla="*/ 6444298 h 6505980"/>
              <a:gd name="connsiteX94" fmla="*/ 461122 w 3592824"/>
              <a:gd name="connsiteY94" fmla="*/ 6486433 h 6505980"/>
              <a:gd name="connsiteX95" fmla="*/ 409611 w 3592824"/>
              <a:gd name="connsiteY95" fmla="*/ 6505980 h 6505980"/>
              <a:gd name="connsiteX96" fmla="*/ 397795 w 3592824"/>
              <a:gd name="connsiteY96" fmla="*/ 6478382 h 6505980"/>
              <a:gd name="connsiteX97" fmla="*/ 580228 w 3592824"/>
              <a:gd name="connsiteY97" fmla="*/ 6260780 h 6505980"/>
              <a:gd name="connsiteX98" fmla="*/ 740291 w 3592824"/>
              <a:gd name="connsiteY98" fmla="*/ 6020812 h 6505980"/>
              <a:gd name="connsiteX99" fmla="*/ 876161 w 3592824"/>
              <a:gd name="connsiteY99" fmla="*/ 5764542 h 6505980"/>
              <a:gd name="connsiteX100" fmla="*/ 983460 w 3592824"/>
              <a:gd name="connsiteY100" fmla="*/ 5511282 h 6505980"/>
              <a:gd name="connsiteX101" fmla="*/ 1071980 w 3592824"/>
              <a:gd name="connsiteY101" fmla="*/ 5262934 h 6505980"/>
              <a:gd name="connsiteX102" fmla="*/ 1108340 w 3592824"/>
              <a:gd name="connsiteY102" fmla="*/ 5079541 h 6505980"/>
              <a:gd name="connsiteX103" fmla="*/ 1121344 w 3592824"/>
              <a:gd name="connsiteY103" fmla="*/ 5084649 h 6505980"/>
              <a:gd name="connsiteX104" fmla="*/ 1125291 w 3592824"/>
              <a:gd name="connsiteY104" fmla="*/ 5080701 h 6505980"/>
              <a:gd name="connsiteX105" fmla="*/ 1124442 w 3592824"/>
              <a:gd name="connsiteY105" fmla="*/ 5071961 h 6505980"/>
              <a:gd name="connsiteX106" fmla="*/ 1122157 w 3592824"/>
              <a:gd name="connsiteY106" fmla="*/ 5065724 h 6505980"/>
              <a:gd name="connsiteX107" fmla="*/ 1117049 w 3592824"/>
              <a:gd name="connsiteY107" fmla="*/ 5052716 h 6505980"/>
              <a:gd name="connsiteX108" fmla="*/ 1122811 w 3592824"/>
              <a:gd name="connsiteY108" fmla="*/ 5042696 h 6505980"/>
              <a:gd name="connsiteX109" fmla="*/ 1122495 w 3592824"/>
              <a:gd name="connsiteY109" fmla="*/ 5034485 h 6505980"/>
              <a:gd name="connsiteX110" fmla="*/ 1124158 w 3592824"/>
              <a:gd name="connsiteY110" fmla="*/ 5024300 h 6505980"/>
              <a:gd name="connsiteX111" fmla="*/ 1120205 w 3592824"/>
              <a:gd name="connsiteY111" fmla="*/ 5028252 h 6505980"/>
              <a:gd name="connsiteX112" fmla="*/ 1122495 w 3592824"/>
              <a:gd name="connsiteY112" fmla="*/ 5034485 h 6505980"/>
              <a:gd name="connsiteX113" fmla="*/ 1108340 w 3592824"/>
              <a:gd name="connsiteY113" fmla="*/ 5079541 h 6505980"/>
              <a:gd name="connsiteX114" fmla="*/ 1019535 w 3592824"/>
              <a:gd name="connsiteY114" fmla="*/ 5061794 h 6505980"/>
              <a:gd name="connsiteX115" fmla="*/ 907867 w 3592824"/>
              <a:gd name="connsiteY115" fmla="*/ 5071187 h 6505980"/>
              <a:gd name="connsiteX116" fmla="*/ 788983 w 3592824"/>
              <a:gd name="connsiteY116" fmla="*/ 5093104 h 6505980"/>
              <a:gd name="connsiteX117" fmla="*/ 658043 w 3592824"/>
              <a:gd name="connsiteY117" fmla="*/ 5134555 h 6505980"/>
              <a:gd name="connsiteX118" fmla="*/ 522026 w 3592824"/>
              <a:gd name="connsiteY118" fmla="*/ 5190653 h 6505980"/>
              <a:gd name="connsiteX119" fmla="*/ 384200 w 3592824"/>
              <a:gd name="connsiteY119" fmla="*/ 5252843 h 6505980"/>
              <a:gd name="connsiteX120" fmla="*/ 249344 w 3592824"/>
              <a:gd name="connsiteY120" fmla="*/ 5325897 h 6505980"/>
              <a:gd name="connsiteX121" fmla="*/ 120569 w 3592824"/>
              <a:gd name="connsiteY121" fmla="*/ 5397133 h 6505980"/>
              <a:gd name="connsiteX122" fmla="*/ 0 w 3592824"/>
              <a:gd name="connsiteY122" fmla="*/ 5468693 h 6505980"/>
              <a:gd name="connsiteX123" fmla="*/ 124698 w 3592824"/>
              <a:gd name="connsiteY123" fmla="*/ 5335477 h 6505980"/>
              <a:gd name="connsiteX124" fmla="*/ 246734 w 3592824"/>
              <a:gd name="connsiteY124" fmla="*/ 5221959 h 6505980"/>
              <a:gd name="connsiteX125" fmla="*/ 376856 w 3592824"/>
              <a:gd name="connsiteY125" fmla="*/ 5132327 h 6505980"/>
              <a:gd name="connsiteX126" fmla="*/ 515500 w 3592824"/>
              <a:gd name="connsiteY126" fmla="*/ 5051213 h 6505980"/>
              <a:gd name="connsiteX127" fmla="*/ 659408 w 3592824"/>
              <a:gd name="connsiteY127" fmla="*/ 4987219 h 6505980"/>
              <a:gd name="connsiteX128" fmla="*/ 820898 w 3592824"/>
              <a:gd name="connsiteY128" fmla="*/ 4940794 h 6505980"/>
              <a:gd name="connsiteX129" fmla="*/ 1181074 w 3592824"/>
              <a:gd name="connsiteY129" fmla="*/ 4846988 h 6505980"/>
              <a:gd name="connsiteX130" fmla="*/ 1226539 w 3592824"/>
              <a:gd name="connsiteY130" fmla="*/ 4526635 h 6505980"/>
              <a:gd name="connsiteX131" fmla="*/ 1248314 w 3592824"/>
              <a:gd name="connsiteY131" fmla="*/ 4207589 h 6505980"/>
              <a:gd name="connsiteX132" fmla="*/ 1246367 w 3592824"/>
              <a:gd name="connsiteY132" fmla="*/ 3884569 h 6505980"/>
              <a:gd name="connsiteX133" fmla="*/ 1267627 w 3592824"/>
              <a:gd name="connsiteY133" fmla="*/ 3672408 h 6505980"/>
              <a:gd name="connsiteX0" fmla="*/ 1457972 w 3592824"/>
              <a:gd name="connsiteY0" fmla="*/ 2766635 h 6505980"/>
              <a:gd name="connsiteX1" fmla="*/ 1914541 w 3592824"/>
              <a:gd name="connsiteY1" fmla="*/ 1815401 h 6505980"/>
              <a:gd name="connsiteX2" fmla="*/ 1759871 w 3592824"/>
              <a:gd name="connsiteY2" fmla="*/ 1626771 h 6505980"/>
              <a:gd name="connsiteX3" fmla="*/ 1630255 w 3592824"/>
              <a:gd name="connsiteY3" fmla="*/ 1432944 h 6505980"/>
              <a:gd name="connsiteX4" fmla="*/ 1533657 w 3592824"/>
              <a:gd name="connsiteY4" fmla="*/ 1245834 h 6505980"/>
              <a:gd name="connsiteX5" fmla="*/ 1466898 w 3592824"/>
              <a:gd name="connsiteY5" fmla="*/ 1057506 h 6505980"/>
              <a:gd name="connsiteX6" fmla="*/ 1428386 w 3592824"/>
              <a:gd name="connsiteY6" fmla="*/ 871911 h 6505980"/>
              <a:gd name="connsiteX7" fmla="*/ 1418926 w 3592824"/>
              <a:gd name="connsiteY7" fmla="*/ 698165 h 6505980"/>
              <a:gd name="connsiteX8" fmla="*/ 1438518 w 3592824"/>
              <a:gd name="connsiteY8" fmla="*/ 529931 h 6505980"/>
              <a:gd name="connsiteX9" fmla="*/ 1487966 w 3592824"/>
              <a:gd name="connsiteY9" fmla="*/ 373157 h 6505980"/>
              <a:gd name="connsiteX10" fmla="*/ 1562109 w 3592824"/>
              <a:gd name="connsiteY10" fmla="*/ 234344 h 6505980"/>
              <a:gd name="connsiteX11" fmla="*/ 1590347 w 3592824"/>
              <a:gd name="connsiteY11" fmla="*/ 233909 h 6505980"/>
              <a:gd name="connsiteX12" fmla="*/ 1590423 w 3592824"/>
              <a:gd name="connsiteY12" fmla="*/ 276688 h 6505980"/>
              <a:gd name="connsiteX13" fmla="*/ 1534480 w 3592824"/>
              <a:gd name="connsiteY13" fmla="*/ 357380 h 6505980"/>
              <a:gd name="connsiteX14" fmla="*/ 1506010 w 3592824"/>
              <a:gd name="connsiteY14" fmla="*/ 457037 h 6505980"/>
              <a:gd name="connsiteX15" fmla="*/ 1488317 w 3592824"/>
              <a:gd name="connsiteY15" fmla="*/ 571212 h 6505980"/>
              <a:gd name="connsiteX16" fmla="*/ 1496884 w 3592824"/>
              <a:gd name="connsiteY16" fmla="*/ 693061 h 6505980"/>
              <a:gd name="connsiteX17" fmla="*/ 1522975 w 3592824"/>
              <a:gd name="connsiteY17" fmla="*/ 825308 h 6505980"/>
              <a:gd name="connsiteX18" fmla="*/ 1563776 w 3592824"/>
              <a:gd name="connsiteY18" fmla="*/ 957444 h 6505980"/>
              <a:gd name="connsiteX19" fmla="*/ 1623676 w 3592824"/>
              <a:gd name="connsiteY19" fmla="*/ 1089683 h 6505980"/>
              <a:gd name="connsiteX20" fmla="*/ 1701073 w 3592824"/>
              <a:gd name="connsiteY20" fmla="*/ 1219640 h 6505980"/>
              <a:gd name="connsiteX21" fmla="*/ 1784824 w 3592824"/>
              <a:gd name="connsiteY21" fmla="*/ 1340138 h 6505980"/>
              <a:gd name="connsiteX22" fmla="*/ 1839433 w 3592824"/>
              <a:gd name="connsiteY22" fmla="*/ 1402829 h 6505980"/>
              <a:gd name="connsiteX23" fmla="*/ 1879314 w 3592824"/>
              <a:gd name="connsiteY23" fmla="*/ 1462471 h 6505980"/>
              <a:gd name="connsiteX24" fmla="*/ 1923557 w 3592824"/>
              <a:gd name="connsiteY24" fmla="*/ 1509661 h 6505980"/>
              <a:gd name="connsiteX25" fmla="*/ 1968977 w 3592824"/>
              <a:gd name="connsiteY25" fmla="*/ 1553881 h 6505980"/>
              <a:gd name="connsiteX26" fmla="*/ 2023524 w 3592824"/>
              <a:gd name="connsiteY26" fmla="*/ 1583302 h 6505980"/>
              <a:gd name="connsiteX27" fmla="*/ 2159168 w 3592824"/>
              <a:gd name="connsiteY27" fmla="*/ 1357898 h 6505980"/>
              <a:gd name="connsiteX28" fmla="*/ 2301613 w 3592824"/>
              <a:gd name="connsiteY28" fmla="*/ 1152134 h 6505980"/>
              <a:gd name="connsiteX29" fmla="*/ 2456786 w 3592824"/>
              <a:gd name="connsiteY29" fmla="*/ 946442 h 6505980"/>
              <a:gd name="connsiteX30" fmla="*/ 2627883 w 3592824"/>
              <a:gd name="connsiteY30" fmla="*/ 750343 h 6505980"/>
              <a:gd name="connsiteX31" fmla="*/ 2819251 w 3592824"/>
              <a:gd name="connsiteY31" fmla="*/ 546637 h 6505980"/>
              <a:gd name="connsiteX32" fmla="*/ 3033293 w 3592824"/>
              <a:gd name="connsiteY32" fmla="*/ 338904 h 6505980"/>
              <a:gd name="connsiteX33" fmla="*/ 3075801 w 3592824"/>
              <a:gd name="connsiteY33" fmla="*/ 307656 h 6505980"/>
              <a:gd name="connsiteX34" fmla="*/ 3128615 w 3592824"/>
              <a:gd name="connsiteY34" fmla="*/ 255470 h 6505980"/>
              <a:gd name="connsiteX35" fmla="*/ 3193373 w 3592824"/>
              <a:gd name="connsiteY35" fmla="*/ 206920 h 6505980"/>
              <a:gd name="connsiteX36" fmla="*/ 3255727 w 3592824"/>
              <a:gd name="connsiteY36" fmla="*/ 153199 h 6505980"/>
              <a:gd name="connsiteX37" fmla="*/ 3326038 w 3592824"/>
              <a:gd name="connsiteY37" fmla="*/ 98736 h 6505980"/>
              <a:gd name="connsiteX38" fmla="*/ 3396772 w 3592824"/>
              <a:gd name="connsiteY38" fmla="*/ 57544 h 6505980"/>
              <a:gd name="connsiteX39" fmla="*/ 3465132 w 3592824"/>
              <a:gd name="connsiteY39" fmla="*/ 23864 h 6505980"/>
              <a:gd name="connsiteX40" fmla="*/ 3532718 w 3592824"/>
              <a:gd name="connsiteY40" fmla="*/ 3259 h 6505980"/>
              <a:gd name="connsiteX41" fmla="*/ 3587603 w 3592824"/>
              <a:gd name="connsiteY41" fmla="*/ 0 h 6505980"/>
              <a:gd name="connsiteX42" fmla="*/ 3592826 w 3592824"/>
              <a:gd name="connsiteY42" fmla="*/ 26762 h 6505980"/>
              <a:gd name="connsiteX43" fmla="*/ 3364346 w 3592824"/>
              <a:gd name="connsiteY43" fmla="*/ 165500 h 6505980"/>
              <a:gd name="connsiteX44" fmla="*/ 3152616 w 3592824"/>
              <a:gd name="connsiteY44" fmla="*/ 329280 h 6505980"/>
              <a:gd name="connsiteX45" fmla="*/ 2960808 w 3592824"/>
              <a:gd name="connsiteY45" fmla="*/ 513375 h 6505980"/>
              <a:gd name="connsiteX46" fmla="*/ 2797650 w 3592824"/>
              <a:gd name="connsiteY46" fmla="*/ 702384 h 6505980"/>
              <a:gd name="connsiteX47" fmla="*/ 2653992 w 3592824"/>
              <a:gd name="connsiteY47" fmla="*/ 892103 h 6505980"/>
              <a:gd name="connsiteX48" fmla="*/ 2576278 w 3592824"/>
              <a:gd name="connsiteY48" fmla="*/ 1039803 h 6505980"/>
              <a:gd name="connsiteX49" fmla="*/ 2451696 w 3592824"/>
              <a:gd name="connsiteY49" fmla="*/ 1220120 h 6505980"/>
              <a:gd name="connsiteX50" fmla="*/ 2333617 w 3592824"/>
              <a:gd name="connsiteY50" fmla="*/ 1482858 h 6505980"/>
              <a:gd name="connsiteX51" fmla="*/ 2239019 w 3592824"/>
              <a:gd name="connsiteY51" fmla="*/ 1750687 h 6505980"/>
              <a:gd name="connsiteX52" fmla="*/ 1708453 w 3592824"/>
              <a:gd name="connsiteY52" fmla="*/ 2932299 h 6505980"/>
              <a:gd name="connsiteX53" fmla="*/ 1536952 w 3592824"/>
              <a:gd name="connsiteY53" fmla="*/ 3772714 h 6505980"/>
              <a:gd name="connsiteX54" fmla="*/ 1541206 w 3592824"/>
              <a:gd name="connsiteY54" fmla="*/ 4042551 h 6505980"/>
              <a:gd name="connsiteX55" fmla="*/ 1736905 w 3592824"/>
              <a:gd name="connsiteY55" fmla="*/ 4202721 h 6505980"/>
              <a:gd name="connsiteX56" fmla="*/ 1910038 w 3592824"/>
              <a:gd name="connsiteY56" fmla="*/ 4375859 h 6505980"/>
              <a:gd name="connsiteX57" fmla="*/ 2049967 w 3592824"/>
              <a:gd name="connsiteY57" fmla="*/ 4551312 h 6505980"/>
              <a:gd name="connsiteX58" fmla="*/ 2161751 w 3592824"/>
              <a:gd name="connsiteY58" fmla="*/ 4736795 h 6505980"/>
              <a:gd name="connsiteX59" fmla="*/ 2245901 w 3592824"/>
              <a:gd name="connsiteY59" fmla="*/ 4927533 h 6505980"/>
              <a:gd name="connsiteX60" fmla="*/ 2299319 w 3592824"/>
              <a:gd name="connsiteY60" fmla="*/ 5113852 h 6505980"/>
              <a:gd name="connsiteX61" fmla="*/ 2323619 w 3592824"/>
              <a:gd name="connsiteY61" fmla="*/ 5302637 h 6505980"/>
              <a:gd name="connsiteX62" fmla="*/ 2316528 w 3592824"/>
              <a:gd name="connsiteY62" fmla="*/ 5487662 h 6505980"/>
              <a:gd name="connsiteX63" fmla="*/ 2281292 w 3592824"/>
              <a:gd name="connsiteY63" fmla="*/ 5660347 h 6505980"/>
              <a:gd name="connsiteX64" fmla="*/ 2254472 w 3592824"/>
              <a:gd name="connsiteY64" fmla="*/ 5669051 h 6505980"/>
              <a:gd name="connsiteX65" fmla="*/ 2243469 w 3592824"/>
              <a:gd name="connsiteY65" fmla="*/ 5622519 h 6505980"/>
              <a:gd name="connsiteX66" fmla="*/ 2276202 w 3592824"/>
              <a:gd name="connsiteY66" fmla="*/ 5518399 h 6505980"/>
              <a:gd name="connsiteX67" fmla="*/ 2277887 w 3592824"/>
              <a:gd name="connsiteY67" fmla="*/ 5401645 h 6505980"/>
              <a:gd name="connsiteX68" fmla="*/ 2265586 w 3592824"/>
              <a:gd name="connsiteY68" fmla="*/ 5272239 h 6505980"/>
              <a:gd name="connsiteX69" fmla="*/ 2226278 w 3592824"/>
              <a:gd name="connsiteY69" fmla="*/ 5142134 h 6505980"/>
              <a:gd name="connsiteX70" fmla="*/ 2167610 w 3592824"/>
              <a:gd name="connsiteY70" fmla="*/ 5005824 h 6505980"/>
              <a:gd name="connsiteX71" fmla="*/ 2094934 w 3592824"/>
              <a:gd name="connsiteY71" fmla="*/ 4873928 h 6505980"/>
              <a:gd name="connsiteX72" fmla="*/ 2004022 w 3592824"/>
              <a:gd name="connsiteY72" fmla="*/ 4747491 h 6505980"/>
              <a:gd name="connsiteX73" fmla="*/ 1897003 w 3592824"/>
              <a:gd name="connsiteY73" fmla="*/ 4628630 h 6505980"/>
              <a:gd name="connsiteX74" fmla="*/ 1786353 w 3592824"/>
              <a:gd name="connsiteY74" fmla="*/ 4521927 h 6505980"/>
              <a:gd name="connsiteX75" fmla="*/ 1718256 w 3592824"/>
              <a:gd name="connsiteY75" fmla="*/ 4469625 h 6505980"/>
              <a:gd name="connsiteX76" fmla="*/ 1664984 w 3592824"/>
              <a:gd name="connsiteY76" fmla="*/ 4416354 h 6505980"/>
              <a:gd name="connsiteX77" fmla="*/ 1610735 w 3592824"/>
              <a:gd name="connsiteY77" fmla="*/ 4377899 h 6505980"/>
              <a:gd name="connsiteX78" fmla="*/ 1556121 w 3592824"/>
              <a:gd name="connsiteY78" fmla="*/ 4343019 h 6505980"/>
              <a:gd name="connsiteX79" fmla="*/ 1496586 w 3592824"/>
              <a:gd name="connsiteY79" fmla="*/ 4326909 h 6505980"/>
              <a:gd name="connsiteX80" fmla="*/ 1424825 w 3592824"/>
              <a:gd name="connsiteY80" fmla="*/ 4611755 h 6505980"/>
              <a:gd name="connsiteX81" fmla="*/ 1341569 w 3592824"/>
              <a:gd name="connsiteY81" fmla="*/ 4877209 h 6505980"/>
              <a:gd name="connsiteX82" fmla="*/ 1246153 w 3592824"/>
              <a:gd name="connsiteY82" fmla="*/ 5146295 h 6505980"/>
              <a:gd name="connsiteX83" fmla="*/ 1133098 w 3592824"/>
              <a:gd name="connsiteY83" fmla="*/ 5409585 h 6505980"/>
              <a:gd name="connsiteX84" fmla="*/ 1002651 w 3592824"/>
              <a:gd name="connsiteY84" fmla="*/ 5687069 h 6505980"/>
              <a:gd name="connsiteX85" fmla="*/ 851621 w 3592824"/>
              <a:gd name="connsiteY85" fmla="*/ 5975542 h 6505980"/>
              <a:gd name="connsiteX86" fmla="*/ 819067 w 3592824"/>
              <a:gd name="connsiteY86" fmla="*/ 6021945 h 6505980"/>
              <a:gd name="connsiteX87" fmla="*/ 782039 w 3592824"/>
              <a:gd name="connsiteY87" fmla="*/ 6094137 h 6505980"/>
              <a:gd name="connsiteX88" fmla="*/ 732689 w 3592824"/>
              <a:gd name="connsiteY88" fmla="*/ 6165853 h 6505980"/>
              <a:gd name="connsiteX89" fmla="*/ 686953 w 3592824"/>
              <a:gd name="connsiteY89" fmla="*/ 6242495 h 6505980"/>
              <a:gd name="connsiteX90" fmla="*/ 633819 w 3592824"/>
              <a:gd name="connsiteY90" fmla="*/ 6322262 h 6505980"/>
              <a:gd name="connsiteX91" fmla="*/ 576894 w 3592824"/>
              <a:gd name="connsiteY91" fmla="*/ 6387714 h 6505980"/>
              <a:gd name="connsiteX92" fmla="*/ 520310 w 3592824"/>
              <a:gd name="connsiteY92" fmla="*/ 6444298 h 6505980"/>
              <a:gd name="connsiteX93" fmla="*/ 461122 w 3592824"/>
              <a:gd name="connsiteY93" fmla="*/ 6486433 h 6505980"/>
              <a:gd name="connsiteX94" fmla="*/ 409611 w 3592824"/>
              <a:gd name="connsiteY94" fmla="*/ 6505980 h 6505980"/>
              <a:gd name="connsiteX95" fmla="*/ 397795 w 3592824"/>
              <a:gd name="connsiteY95" fmla="*/ 6478382 h 6505980"/>
              <a:gd name="connsiteX96" fmla="*/ 580228 w 3592824"/>
              <a:gd name="connsiteY96" fmla="*/ 6260780 h 6505980"/>
              <a:gd name="connsiteX97" fmla="*/ 740291 w 3592824"/>
              <a:gd name="connsiteY97" fmla="*/ 6020812 h 6505980"/>
              <a:gd name="connsiteX98" fmla="*/ 876161 w 3592824"/>
              <a:gd name="connsiteY98" fmla="*/ 5764542 h 6505980"/>
              <a:gd name="connsiteX99" fmla="*/ 983460 w 3592824"/>
              <a:gd name="connsiteY99" fmla="*/ 5511282 h 6505980"/>
              <a:gd name="connsiteX100" fmla="*/ 1071980 w 3592824"/>
              <a:gd name="connsiteY100" fmla="*/ 5262934 h 6505980"/>
              <a:gd name="connsiteX101" fmla="*/ 1108340 w 3592824"/>
              <a:gd name="connsiteY101" fmla="*/ 5079541 h 6505980"/>
              <a:gd name="connsiteX102" fmla="*/ 1121344 w 3592824"/>
              <a:gd name="connsiteY102" fmla="*/ 5084649 h 6505980"/>
              <a:gd name="connsiteX103" fmla="*/ 1125291 w 3592824"/>
              <a:gd name="connsiteY103" fmla="*/ 5080701 h 6505980"/>
              <a:gd name="connsiteX104" fmla="*/ 1124442 w 3592824"/>
              <a:gd name="connsiteY104" fmla="*/ 5071961 h 6505980"/>
              <a:gd name="connsiteX105" fmla="*/ 1122157 w 3592824"/>
              <a:gd name="connsiteY105" fmla="*/ 5065724 h 6505980"/>
              <a:gd name="connsiteX106" fmla="*/ 1117049 w 3592824"/>
              <a:gd name="connsiteY106" fmla="*/ 5052716 h 6505980"/>
              <a:gd name="connsiteX107" fmla="*/ 1122811 w 3592824"/>
              <a:gd name="connsiteY107" fmla="*/ 5042696 h 6505980"/>
              <a:gd name="connsiteX108" fmla="*/ 1122495 w 3592824"/>
              <a:gd name="connsiteY108" fmla="*/ 5034485 h 6505980"/>
              <a:gd name="connsiteX109" fmla="*/ 1124158 w 3592824"/>
              <a:gd name="connsiteY109" fmla="*/ 5024300 h 6505980"/>
              <a:gd name="connsiteX110" fmla="*/ 1120205 w 3592824"/>
              <a:gd name="connsiteY110" fmla="*/ 5028252 h 6505980"/>
              <a:gd name="connsiteX111" fmla="*/ 1122495 w 3592824"/>
              <a:gd name="connsiteY111" fmla="*/ 5034485 h 6505980"/>
              <a:gd name="connsiteX112" fmla="*/ 1108340 w 3592824"/>
              <a:gd name="connsiteY112" fmla="*/ 5079541 h 6505980"/>
              <a:gd name="connsiteX113" fmla="*/ 1019535 w 3592824"/>
              <a:gd name="connsiteY113" fmla="*/ 5061794 h 6505980"/>
              <a:gd name="connsiteX114" fmla="*/ 907867 w 3592824"/>
              <a:gd name="connsiteY114" fmla="*/ 5071187 h 6505980"/>
              <a:gd name="connsiteX115" fmla="*/ 788983 w 3592824"/>
              <a:gd name="connsiteY115" fmla="*/ 5093104 h 6505980"/>
              <a:gd name="connsiteX116" fmla="*/ 658043 w 3592824"/>
              <a:gd name="connsiteY116" fmla="*/ 5134555 h 6505980"/>
              <a:gd name="connsiteX117" fmla="*/ 522026 w 3592824"/>
              <a:gd name="connsiteY117" fmla="*/ 5190653 h 6505980"/>
              <a:gd name="connsiteX118" fmla="*/ 384200 w 3592824"/>
              <a:gd name="connsiteY118" fmla="*/ 5252843 h 6505980"/>
              <a:gd name="connsiteX119" fmla="*/ 249344 w 3592824"/>
              <a:gd name="connsiteY119" fmla="*/ 5325897 h 6505980"/>
              <a:gd name="connsiteX120" fmla="*/ 120569 w 3592824"/>
              <a:gd name="connsiteY120" fmla="*/ 5397133 h 6505980"/>
              <a:gd name="connsiteX121" fmla="*/ 0 w 3592824"/>
              <a:gd name="connsiteY121" fmla="*/ 5468693 h 6505980"/>
              <a:gd name="connsiteX122" fmla="*/ 124698 w 3592824"/>
              <a:gd name="connsiteY122" fmla="*/ 5335477 h 6505980"/>
              <a:gd name="connsiteX123" fmla="*/ 246734 w 3592824"/>
              <a:gd name="connsiteY123" fmla="*/ 5221959 h 6505980"/>
              <a:gd name="connsiteX124" fmla="*/ 376856 w 3592824"/>
              <a:gd name="connsiteY124" fmla="*/ 5132327 h 6505980"/>
              <a:gd name="connsiteX125" fmla="*/ 515500 w 3592824"/>
              <a:gd name="connsiteY125" fmla="*/ 5051213 h 6505980"/>
              <a:gd name="connsiteX126" fmla="*/ 659408 w 3592824"/>
              <a:gd name="connsiteY126" fmla="*/ 4987219 h 6505980"/>
              <a:gd name="connsiteX127" fmla="*/ 820898 w 3592824"/>
              <a:gd name="connsiteY127" fmla="*/ 4940794 h 6505980"/>
              <a:gd name="connsiteX128" fmla="*/ 1181074 w 3592824"/>
              <a:gd name="connsiteY128" fmla="*/ 4846988 h 6505980"/>
              <a:gd name="connsiteX129" fmla="*/ 1226539 w 3592824"/>
              <a:gd name="connsiteY129" fmla="*/ 4526635 h 6505980"/>
              <a:gd name="connsiteX130" fmla="*/ 1248314 w 3592824"/>
              <a:gd name="connsiteY130" fmla="*/ 4207589 h 6505980"/>
              <a:gd name="connsiteX131" fmla="*/ 1246367 w 3592824"/>
              <a:gd name="connsiteY131" fmla="*/ 3884569 h 6505980"/>
              <a:gd name="connsiteX132" fmla="*/ 1267627 w 3592824"/>
              <a:gd name="connsiteY132" fmla="*/ 3672408 h 65059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3592824" h="6505980">
                <a:moveTo>
                  <a:pt x="1457972" y="2766635"/>
                </a:moveTo>
                <a:lnTo>
                  <a:pt x="1914541" y="1815401"/>
                </a:lnTo>
                <a:lnTo>
                  <a:pt x="1759871" y="1626771"/>
                </a:lnTo>
                <a:lnTo>
                  <a:pt x="1630255" y="1432944"/>
                </a:lnTo>
                <a:lnTo>
                  <a:pt x="1533657" y="1245834"/>
                </a:lnTo>
                <a:lnTo>
                  <a:pt x="1466898" y="1057506"/>
                </a:lnTo>
                <a:lnTo>
                  <a:pt x="1428386" y="871911"/>
                </a:lnTo>
                <a:lnTo>
                  <a:pt x="1418926" y="698165"/>
                </a:lnTo>
                <a:lnTo>
                  <a:pt x="1438518" y="529931"/>
                </a:lnTo>
                <a:lnTo>
                  <a:pt x="1487966" y="373157"/>
                </a:lnTo>
                <a:lnTo>
                  <a:pt x="1562109" y="234344"/>
                </a:lnTo>
                <a:cubicBezTo>
                  <a:pt x="1571654" y="234398"/>
                  <a:pt x="1580803" y="233855"/>
                  <a:pt x="1590347" y="233909"/>
                </a:cubicBezTo>
                <a:cubicBezTo>
                  <a:pt x="1590372" y="248169"/>
                  <a:pt x="1590398" y="262428"/>
                  <a:pt x="1590423" y="276688"/>
                </a:cubicBezTo>
                <a:cubicBezTo>
                  <a:pt x="1571378" y="303518"/>
                  <a:pt x="1553525" y="330551"/>
                  <a:pt x="1534480" y="357380"/>
                </a:cubicBezTo>
                <a:lnTo>
                  <a:pt x="1506010" y="457037"/>
                </a:lnTo>
                <a:cubicBezTo>
                  <a:pt x="1499720" y="495024"/>
                  <a:pt x="1494612" y="533221"/>
                  <a:pt x="1488317" y="571212"/>
                </a:cubicBezTo>
                <a:lnTo>
                  <a:pt x="1496884" y="693061"/>
                </a:lnTo>
                <a:lnTo>
                  <a:pt x="1522975" y="825308"/>
                </a:lnTo>
                <a:lnTo>
                  <a:pt x="1563776" y="957444"/>
                </a:lnTo>
                <a:lnTo>
                  <a:pt x="1623676" y="1089683"/>
                </a:lnTo>
                <a:lnTo>
                  <a:pt x="1701073" y="1219640"/>
                </a:lnTo>
                <a:lnTo>
                  <a:pt x="1784824" y="1340138"/>
                </a:lnTo>
                <a:lnTo>
                  <a:pt x="1839433" y="1402829"/>
                </a:lnTo>
                <a:lnTo>
                  <a:pt x="1879314" y="1462471"/>
                </a:lnTo>
                <a:lnTo>
                  <a:pt x="1923557" y="1509661"/>
                </a:lnTo>
                <a:lnTo>
                  <a:pt x="1968977" y="1553881"/>
                </a:lnTo>
                <a:lnTo>
                  <a:pt x="2023524" y="1583302"/>
                </a:lnTo>
                <a:cubicBezTo>
                  <a:pt x="2068345" y="1508100"/>
                  <a:pt x="2114352" y="1433104"/>
                  <a:pt x="2159168" y="1357898"/>
                </a:cubicBezTo>
                <a:lnTo>
                  <a:pt x="2301613" y="1152134"/>
                </a:lnTo>
                <a:lnTo>
                  <a:pt x="2456786" y="946442"/>
                </a:lnTo>
                <a:lnTo>
                  <a:pt x="2627883" y="750343"/>
                </a:lnTo>
                <a:lnTo>
                  <a:pt x="2819251" y="546637"/>
                </a:lnTo>
                <a:lnTo>
                  <a:pt x="3033293" y="338904"/>
                </a:lnTo>
                <a:cubicBezTo>
                  <a:pt x="3047599" y="328693"/>
                  <a:pt x="3061500" y="317872"/>
                  <a:pt x="3075801" y="307656"/>
                </a:cubicBezTo>
                <a:lnTo>
                  <a:pt x="3128615" y="255470"/>
                </a:lnTo>
                <a:lnTo>
                  <a:pt x="3193373" y="206920"/>
                </a:lnTo>
                <a:cubicBezTo>
                  <a:pt x="3214019" y="188813"/>
                  <a:pt x="3235073" y="171302"/>
                  <a:pt x="3255727" y="153199"/>
                </a:cubicBezTo>
                <a:cubicBezTo>
                  <a:pt x="3279560" y="135115"/>
                  <a:pt x="3302201" y="116825"/>
                  <a:pt x="3326038" y="98736"/>
                </a:cubicBezTo>
                <a:cubicBezTo>
                  <a:pt x="3349484" y="84808"/>
                  <a:pt x="3373330" y="71476"/>
                  <a:pt x="3396772" y="57544"/>
                </a:cubicBezTo>
                <a:lnTo>
                  <a:pt x="3465132" y="23864"/>
                </a:lnTo>
                <a:cubicBezTo>
                  <a:pt x="3487795" y="16667"/>
                  <a:pt x="3510059" y="10452"/>
                  <a:pt x="3532718" y="3259"/>
                </a:cubicBezTo>
                <a:lnTo>
                  <a:pt x="3587603" y="0"/>
                </a:lnTo>
                <a:lnTo>
                  <a:pt x="3592826" y="26762"/>
                </a:lnTo>
                <a:lnTo>
                  <a:pt x="3364346" y="165500"/>
                </a:lnTo>
                <a:lnTo>
                  <a:pt x="3152616" y="329280"/>
                </a:lnTo>
                <a:lnTo>
                  <a:pt x="2960808" y="513375"/>
                </a:lnTo>
                <a:lnTo>
                  <a:pt x="2797650" y="702384"/>
                </a:lnTo>
                <a:lnTo>
                  <a:pt x="2653992" y="892103"/>
                </a:lnTo>
                <a:lnTo>
                  <a:pt x="2576278" y="1039803"/>
                </a:lnTo>
                <a:cubicBezTo>
                  <a:pt x="2542562" y="1094473"/>
                  <a:pt x="2492139" y="1146278"/>
                  <a:pt x="2451696" y="1220120"/>
                </a:cubicBezTo>
                <a:lnTo>
                  <a:pt x="2333617" y="1482858"/>
                </a:lnTo>
                <a:lnTo>
                  <a:pt x="2239019" y="1750687"/>
                </a:lnTo>
                <a:cubicBezTo>
                  <a:pt x="2062164" y="2144558"/>
                  <a:pt x="1825464" y="2595295"/>
                  <a:pt x="1708453" y="2932299"/>
                </a:cubicBezTo>
                <a:cubicBezTo>
                  <a:pt x="1591442" y="3269303"/>
                  <a:pt x="1564826" y="3587672"/>
                  <a:pt x="1536952" y="3772714"/>
                </a:cubicBezTo>
                <a:lnTo>
                  <a:pt x="1541206" y="4042551"/>
                </a:lnTo>
                <a:lnTo>
                  <a:pt x="1736905" y="4202721"/>
                </a:lnTo>
                <a:lnTo>
                  <a:pt x="1910038" y="4375859"/>
                </a:lnTo>
                <a:lnTo>
                  <a:pt x="2049967" y="4551312"/>
                </a:lnTo>
                <a:lnTo>
                  <a:pt x="2161751" y="4736795"/>
                </a:lnTo>
                <a:lnTo>
                  <a:pt x="2245901" y="4927533"/>
                </a:lnTo>
                <a:lnTo>
                  <a:pt x="2299319" y="5113852"/>
                </a:lnTo>
                <a:lnTo>
                  <a:pt x="2323619" y="5302637"/>
                </a:lnTo>
                <a:lnTo>
                  <a:pt x="2316528" y="5487662"/>
                </a:lnTo>
                <a:lnTo>
                  <a:pt x="2281292" y="5660347"/>
                </a:lnTo>
                <a:cubicBezTo>
                  <a:pt x="2272174" y="5663067"/>
                  <a:pt x="2263590" y="5666330"/>
                  <a:pt x="2254472" y="5669051"/>
                </a:cubicBezTo>
                <a:lnTo>
                  <a:pt x="2243469" y="5622519"/>
                </a:lnTo>
                <a:cubicBezTo>
                  <a:pt x="2254774" y="5587772"/>
                  <a:pt x="2264897" y="5553146"/>
                  <a:pt x="2276202" y="5518399"/>
                </a:cubicBezTo>
                <a:cubicBezTo>
                  <a:pt x="2276767" y="5479478"/>
                  <a:pt x="2277322" y="5440566"/>
                  <a:pt x="2277887" y="5401645"/>
                </a:cubicBezTo>
                <a:cubicBezTo>
                  <a:pt x="2274179" y="5358469"/>
                  <a:pt x="2269289" y="5315419"/>
                  <a:pt x="2265586" y="5272239"/>
                </a:cubicBezTo>
                <a:lnTo>
                  <a:pt x="2226278" y="5142134"/>
                </a:lnTo>
                <a:lnTo>
                  <a:pt x="2167610" y="5005824"/>
                </a:lnTo>
                <a:lnTo>
                  <a:pt x="2094934" y="4873928"/>
                </a:lnTo>
                <a:lnTo>
                  <a:pt x="2004022" y="4747491"/>
                </a:lnTo>
                <a:lnTo>
                  <a:pt x="1897003" y="4628630"/>
                </a:lnTo>
                <a:lnTo>
                  <a:pt x="1786353" y="4521927"/>
                </a:lnTo>
                <a:lnTo>
                  <a:pt x="1718256" y="4469625"/>
                </a:lnTo>
                <a:lnTo>
                  <a:pt x="1664984" y="4416354"/>
                </a:lnTo>
                <a:lnTo>
                  <a:pt x="1610735" y="4377899"/>
                </a:lnTo>
                <a:lnTo>
                  <a:pt x="1556121" y="4343019"/>
                </a:lnTo>
                <a:lnTo>
                  <a:pt x="1496586" y="4326909"/>
                </a:lnTo>
                <a:cubicBezTo>
                  <a:pt x="1473064" y="4421813"/>
                  <a:pt x="1448351" y="4516846"/>
                  <a:pt x="1424825" y="4611755"/>
                </a:cubicBezTo>
                <a:lnTo>
                  <a:pt x="1341569" y="4877209"/>
                </a:lnTo>
                <a:lnTo>
                  <a:pt x="1246153" y="5146295"/>
                </a:lnTo>
                <a:lnTo>
                  <a:pt x="1133098" y="5409585"/>
                </a:lnTo>
                <a:lnTo>
                  <a:pt x="1002651" y="5687069"/>
                </a:lnTo>
                <a:lnTo>
                  <a:pt x="851621" y="5975542"/>
                </a:lnTo>
                <a:cubicBezTo>
                  <a:pt x="840588" y="5990831"/>
                  <a:pt x="830096" y="6006657"/>
                  <a:pt x="819067" y="6021945"/>
                </a:cubicBezTo>
                <a:cubicBezTo>
                  <a:pt x="806503" y="6046227"/>
                  <a:pt x="794598" y="6069851"/>
                  <a:pt x="782039" y="6094137"/>
                </a:cubicBezTo>
                <a:lnTo>
                  <a:pt x="732689" y="6165853"/>
                </a:lnTo>
                <a:cubicBezTo>
                  <a:pt x="717623" y="6191575"/>
                  <a:pt x="702023" y="6216768"/>
                  <a:pt x="686953" y="6242495"/>
                </a:cubicBezTo>
                <a:cubicBezTo>
                  <a:pt x="668846" y="6269124"/>
                  <a:pt x="651926" y="6295629"/>
                  <a:pt x="633819" y="6322262"/>
                </a:cubicBezTo>
                <a:cubicBezTo>
                  <a:pt x="615023" y="6344259"/>
                  <a:pt x="595690" y="6365722"/>
                  <a:pt x="576894" y="6387714"/>
                </a:cubicBezTo>
                <a:lnTo>
                  <a:pt x="520310" y="6444298"/>
                </a:lnTo>
                <a:cubicBezTo>
                  <a:pt x="500536" y="6458741"/>
                  <a:pt x="480896" y="6471998"/>
                  <a:pt x="461122" y="6486433"/>
                </a:cubicBezTo>
                <a:lnTo>
                  <a:pt x="409611" y="6505980"/>
                </a:lnTo>
                <a:lnTo>
                  <a:pt x="397795" y="6478382"/>
                </a:lnTo>
                <a:lnTo>
                  <a:pt x="580228" y="6260780"/>
                </a:lnTo>
                <a:lnTo>
                  <a:pt x="740291" y="6020812"/>
                </a:lnTo>
                <a:cubicBezTo>
                  <a:pt x="785187" y="5935426"/>
                  <a:pt x="831274" y="5849924"/>
                  <a:pt x="876161" y="5764542"/>
                </a:cubicBezTo>
                <a:cubicBezTo>
                  <a:pt x="911530" y="5680165"/>
                  <a:pt x="948091" y="5595659"/>
                  <a:pt x="983460" y="5511282"/>
                </a:cubicBezTo>
                <a:lnTo>
                  <a:pt x="1071980" y="5262934"/>
                </a:lnTo>
                <a:lnTo>
                  <a:pt x="1108340" y="5079541"/>
                </a:lnTo>
                <a:cubicBezTo>
                  <a:pt x="1112853" y="5081421"/>
                  <a:pt x="1116831" y="5082768"/>
                  <a:pt x="1121344" y="5084649"/>
                </a:cubicBezTo>
                <a:lnTo>
                  <a:pt x="1125291" y="5080701"/>
                </a:lnTo>
                <a:cubicBezTo>
                  <a:pt x="1125011" y="5077789"/>
                  <a:pt x="1124722" y="5074873"/>
                  <a:pt x="1124442" y="5071961"/>
                </a:cubicBezTo>
                <a:cubicBezTo>
                  <a:pt x="1123504" y="5069702"/>
                  <a:pt x="1123095" y="5067982"/>
                  <a:pt x="1122157" y="5065724"/>
                </a:cubicBezTo>
                <a:cubicBezTo>
                  <a:pt x="1120272" y="5061211"/>
                  <a:pt x="1118930" y="5057233"/>
                  <a:pt x="1117049" y="5052716"/>
                </a:cubicBezTo>
                <a:cubicBezTo>
                  <a:pt x="1119147" y="5049555"/>
                  <a:pt x="1120712" y="5045861"/>
                  <a:pt x="1122811" y="5042696"/>
                </a:cubicBezTo>
                <a:cubicBezTo>
                  <a:pt x="1122706" y="5039959"/>
                  <a:pt x="1122600" y="5037222"/>
                  <a:pt x="1122495" y="5034485"/>
                </a:cubicBezTo>
                <a:cubicBezTo>
                  <a:pt x="1122868" y="5030910"/>
                  <a:pt x="1123784" y="5027874"/>
                  <a:pt x="1124158" y="5024300"/>
                </a:cubicBezTo>
                <a:lnTo>
                  <a:pt x="1120205" y="5028252"/>
                </a:lnTo>
                <a:lnTo>
                  <a:pt x="1122495" y="5034485"/>
                </a:lnTo>
                <a:cubicBezTo>
                  <a:pt x="1117956" y="5049680"/>
                  <a:pt x="1112884" y="5064346"/>
                  <a:pt x="1108340" y="5079541"/>
                </a:cubicBezTo>
                <a:lnTo>
                  <a:pt x="1019535" y="5061794"/>
                </a:lnTo>
                <a:lnTo>
                  <a:pt x="907867" y="5071187"/>
                </a:lnTo>
                <a:lnTo>
                  <a:pt x="788983" y="5093104"/>
                </a:lnTo>
                <a:lnTo>
                  <a:pt x="658043" y="5134555"/>
                </a:lnTo>
                <a:lnTo>
                  <a:pt x="522026" y="5190653"/>
                </a:lnTo>
                <a:lnTo>
                  <a:pt x="384200" y="5252843"/>
                </a:lnTo>
                <a:lnTo>
                  <a:pt x="249344" y="5325897"/>
                </a:lnTo>
                <a:lnTo>
                  <a:pt x="120569" y="5397133"/>
                </a:lnTo>
                <a:lnTo>
                  <a:pt x="0" y="5468693"/>
                </a:lnTo>
                <a:lnTo>
                  <a:pt x="124698" y="5335477"/>
                </a:lnTo>
                <a:lnTo>
                  <a:pt x="246734" y="5221959"/>
                </a:lnTo>
                <a:lnTo>
                  <a:pt x="376856" y="5132327"/>
                </a:lnTo>
                <a:lnTo>
                  <a:pt x="515500" y="5051213"/>
                </a:lnTo>
                <a:lnTo>
                  <a:pt x="659408" y="4987219"/>
                </a:lnTo>
                <a:lnTo>
                  <a:pt x="820898" y="4940794"/>
                </a:lnTo>
                <a:lnTo>
                  <a:pt x="1181074" y="4846988"/>
                </a:lnTo>
                <a:lnTo>
                  <a:pt x="1226539" y="4526635"/>
                </a:lnTo>
                <a:lnTo>
                  <a:pt x="1248314" y="4207589"/>
                </a:lnTo>
                <a:cubicBezTo>
                  <a:pt x="1247665" y="4099917"/>
                  <a:pt x="1247020" y="3992241"/>
                  <a:pt x="1246367" y="3884569"/>
                </a:cubicBezTo>
                <a:lnTo>
                  <a:pt x="1267627" y="3672408"/>
                </a:lnTo>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a:ln>
                <a:noFill/>
              </a:ln>
              <a:solidFill>
                <a:prstClr val="white"/>
              </a:solidFill>
              <a:effectLst/>
              <a:uLnTx/>
              <a:uFillTx/>
              <a:latin typeface="Arial"/>
              <a:ea typeface="Arial Unicode MS"/>
              <a:cs typeface="+mn-cs"/>
            </a:endParaRPr>
          </a:p>
        </p:txBody>
      </p:sp>
      <p:grpSp>
        <p:nvGrpSpPr>
          <p:cNvPr id="46" name="Group 45">
            <a:extLst>
              <a:ext uri="{FF2B5EF4-FFF2-40B4-BE49-F238E27FC236}">
                <a16:creationId xmlns:a16="http://schemas.microsoft.com/office/drawing/2014/main" xmlns="" id="{7AE101C3-44F5-4992-B0A5-7990F32ED8FD}"/>
              </a:ext>
            </a:extLst>
          </p:cNvPr>
          <p:cNvGrpSpPr/>
          <p:nvPr/>
        </p:nvGrpSpPr>
        <p:grpSpPr>
          <a:xfrm>
            <a:off x="2686903" y="5565973"/>
            <a:ext cx="840932" cy="523221"/>
            <a:chOff x="2987737" y="3151694"/>
            <a:chExt cx="1132802" cy="627922"/>
          </a:xfrm>
          <a:solidFill>
            <a:srgbClr val="92D050"/>
          </a:solidFill>
        </p:grpSpPr>
        <p:sp>
          <p:nvSpPr>
            <p:cNvPr id="47" name="Freeform 95">
              <a:extLst>
                <a:ext uri="{FF2B5EF4-FFF2-40B4-BE49-F238E27FC236}">
                  <a16:creationId xmlns:a16="http://schemas.microsoft.com/office/drawing/2014/main" xmlns="" id="{E6014793-B09A-4247-8AA1-2FCD611A8648}"/>
                </a:ext>
              </a:extLst>
            </p:cNvPr>
            <p:cNvSpPr/>
            <p:nvPr/>
          </p:nvSpPr>
          <p:spPr>
            <a:xfrm rot="856188">
              <a:off x="2987737" y="3455263"/>
              <a:ext cx="346855" cy="202985"/>
            </a:xfrm>
            <a:custGeom>
              <a:avLst/>
              <a:gdLst/>
              <a:ahLst/>
              <a:cxnLst/>
              <a:rect l="l" t="t" r="r" b="b"/>
              <a:pathLst>
                <a:path w="456500" h="267151">
                  <a:moveTo>
                    <a:pt x="170642" y="16"/>
                  </a:moveTo>
                  <a:cubicBezTo>
                    <a:pt x="499366" y="-1403"/>
                    <a:pt x="372768" y="93415"/>
                    <a:pt x="436596" y="220999"/>
                  </a:cubicBezTo>
                  <a:lnTo>
                    <a:pt x="456500" y="256728"/>
                  </a:lnTo>
                  <a:lnTo>
                    <a:pt x="431522" y="267151"/>
                  </a:lnTo>
                  <a:cubicBezTo>
                    <a:pt x="427973" y="258562"/>
                    <a:pt x="424161" y="250774"/>
                    <a:pt x="420384" y="243721"/>
                  </a:cubicBezTo>
                  <a:cubicBezTo>
                    <a:pt x="264104" y="178582"/>
                    <a:pt x="71032" y="411152"/>
                    <a:pt x="0" y="6700"/>
                  </a:cubicBezTo>
                  <a:cubicBezTo>
                    <a:pt x="67428" y="2385"/>
                    <a:pt x="123681" y="218"/>
                    <a:pt x="170642" y="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48" name="Freeform 97">
              <a:extLst>
                <a:ext uri="{FF2B5EF4-FFF2-40B4-BE49-F238E27FC236}">
                  <a16:creationId xmlns:a16="http://schemas.microsoft.com/office/drawing/2014/main" xmlns="" id="{33F96B5C-DAA5-48D0-9DDA-D81EA16A015D}"/>
                </a:ext>
              </a:extLst>
            </p:cNvPr>
            <p:cNvSpPr/>
            <p:nvPr/>
          </p:nvSpPr>
          <p:spPr>
            <a:xfrm rot="591259" flipH="1">
              <a:off x="3773684" y="3151694"/>
              <a:ext cx="346855" cy="202985"/>
            </a:xfrm>
            <a:custGeom>
              <a:avLst/>
              <a:gdLst/>
              <a:ahLst/>
              <a:cxnLst/>
              <a:rect l="l" t="t" r="r" b="b"/>
              <a:pathLst>
                <a:path w="456500" h="267151">
                  <a:moveTo>
                    <a:pt x="170642" y="16"/>
                  </a:moveTo>
                  <a:cubicBezTo>
                    <a:pt x="499366" y="-1403"/>
                    <a:pt x="372768" y="93415"/>
                    <a:pt x="436596" y="220999"/>
                  </a:cubicBezTo>
                  <a:lnTo>
                    <a:pt x="456500" y="256728"/>
                  </a:lnTo>
                  <a:lnTo>
                    <a:pt x="431522" y="267151"/>
                  </a:lnTo>
                  <a:cubicBezTo>
                    <a:pt x="427973" y="258562"/>
                    <a:pt x="424161" y="250774"/>
                    <a:pt x="420384" y="243721"/>
                  </a:cubicBezTo>
                  <a:cubicBezTo>
                    <a:pt x="264104" y="178582"/>
                    <a:pt x="71032" y="411152"/>
                    <a:pt x="0" y="6700"/>
                  </a:cubicBezTo>
                  <a:cubicBezTo>
                    <a:pt x="67428" y="2385"/>
                    <a:pt x="123681" y="218"/>
                    <a:pt x="170642" y="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49" name="Freeform 99">
              <a:extLst>
                <a:ext uri="{FF2B5EF4-FFF2-40B4-BE49-F238E27FC236}">
                  <a16:creationId xmlns:a16="http://schemas.microsoft.com/office/drawing/2014/main" xmlns="" id="{BE0746EC-BEBA-4DA4-8B40-CA847655EC5A}"/>
                </a:ext>
              </a:extLst>
            </p:cNvPr>
            <p:cNvSpPr/>
            <p:nvPr/>
          </p:nvSpPr>
          <p:spPr>
            <a:xfrm rot="856188">
              <a:off x="3331970" y="3264119"/>
              <a:ext cx="346855" cy="202985"/>
            </a:xfrm>
            <a:custGeom>
              <a:avLst/>
              <a:gdLst/>
              <a:ahLst/>
              <a:cxnLst/>
              <a:rect l="l" t="t" r="r" b="b"/>
              <a:pathLst>
                <a:path w="456500" h="267151">
                  <a:moveTo>
                    <a:pt x="170642" y="16"/>
                  </a:moveTo>
                  <a:cubicBezTo>
                    <a:pt x="499366" y="-1403"/>
                    <a:pt x="372768" y="93415"/>
                    <a:pt x="436596" y="220999"/>
                  </a:cubicBezTo>
                  <a:lnTo>
                    <a:pt x="456500" y="256728"/>
                  </a:lnTo>
                  <a:lnTo>
                    <a:pt x="431522" y="267151"/>
                  </a:lnTo>
                  <a:cubicBezTo>
                    <a:pt x="427973" y="258562"/>
                    <a:pt x="424161" y="250774"/>
                    <a:pt x="420384" y="243721"/>
                  </a:cubicBezTo>
                  <a:cubicBezTo>
                    <a:pt x="264104" y="178582"/>
                    <a:pt x="71032" y="411152"/>
                    <a:pt x="0" y="6700"/>
                  </a:cubicBezTo>
                  <a:cubicBezTo>
                    <a:pt x="67428" y="2385"/>
                    <a:pt x="123681" y="218"/>
                    <a:pt x="170642" y="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50" name="Freeform 102">
              <a:extLst>
                <a:ext uri="{FF2B5EF4-FFF2-40B4-BE49-F238E27FC236}">
                  <a16:creationId xmlns:a16="http://schemas.microsoft.com/office/drawing/2014/main" xmlns="" id="{D31F1881-4ED8-4A88-9ABD-932FF6E85364}"/>
                </a:ext>
              </a:extLst>
            </p:cNvPr>
            <p:cNvSpPr/>
            <p:nvPr/>
          </p:nvSpPr>
          <p:spPr>
            <a:xfrm rot="591259" flipH="1">
              <a:off x="3549606" y="3576631"/>
              <a:ext cx="346855" cy="202985"/>
            </a:xfrm>
            <a:custGeom>
              <a:avLst/>
              <a:gdLst/>
              <a:ahLst/>
              <a:cxnLst/>
              <a:rect l="l" t="t" r="r" b="b"/>
              <a:pathLst>
                <a:path w="456500" h="267151">
                  <a:moveTo>
                    <a:pt x="170642" y="16"/>
                  </a:moveTo>
                  <a:cubicBezTo>
                    <a:pt x="499366" y="-1403"/>
                    <a:pt x="372768" y="93415"/>
                    <a:pt x="436596" y="220999"/>
                  </a:cubicBezTo>
                  <a:lnTo>
                    <a:pt x="456500" y="256728"/>
                  </a:lnTo>
                  <a:lnTo>
                    <a:pt x="431522" y="267151"/>
                  </a:lnTo>
                  <a:cubicBezTo>
                    <a:pt x="427973" y="258562"/>
                    <a:pt x="424161" y="250774"/>
                    <a:pt x="420384" y="243721"/>
                  </a:cubicBezTo>
                  <a:cubicBezTo>
                    <a:pt x="264104" y="178582"/>
                    <a:pt x="71032" y="411152"/>
                    <a:pt x="0" y="6700"/>
                  </a:cubicBezTo>
                  <a:cubicBezTo>
                    <a:pt x="67428" y="2385"/>
                    <a:pt x="123681" y="218"/>
                    <a:pt x="170642" y="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a:ln>
                  <a:noFill/>
                </a:ln>
                <a:solidFill>
                  <a:prstClr val="white"/>
                </a:solidFill>
                <a:effectLst/>
                <a:uLnTx/>
                <a:uFillTx/>
                <a:latin typeface="Arial"/>
                <a:ea typeface="Arial Unicode MS"/>
                <a:cs typeface="+mn-cs"/>
              </a:endParaRPr>
            </a:p>
          </p:txBody>
        </p:sp>
      </p:grpSp>
      <p:grpSp>
        <p:nvGrpSpPr>
          <p:cNvPr id="63" name="Group 62">
            <a:extLst>
              <a:ext uri="{FF2B5EF4-FFF2-40B4-BE49-F238E27FC236}">
                <a16:creationId xmlns:a16="http://schemas.microsoft.com/office/drawing/2014/main" xmlns="" id="{D7C55200-3DE6-4A6B-A940-63B812135745}"/>
              </a:ext>
            </a:extLst>
          </p:cNvPr>
          <p:cNvGrpSpPr/>
          <p:nvPr/>
        </p:nvGrpSpPr>
        <p:grpSpPr>
          <a:xfrm>
            <a:off x="59178" y="5554660"/>
            <a:ext cx="366522" cy="1131005"/>
            <a:chOff x="1076653" y="3636081"/>
            <a:chExt cx="366521" cy="1131005"/>
          </a:xfrm>
          <a:solidFill>
            <a:srgbClr val="92D050"/>
          </a:solidFill>
        </p:grpSpPr>
        <p:sp>
          <p:nvSpPr>
            <p:cNvPr id="64" name="Rectangle 120">
              <a:extLst>
                <a:ext uri="{FF2B5EF4-FFF2-40B4-BE49-F238E27FC236}">
                  <a16:creationId xmlns:a16="http://schemas.microsoft.com/office/drawing/2014/main" xmlns="" id="{A95FD206-97D5-4290-B801-AA61D1F133C9}"/>
                </a:ext>
              </a:extLst>
            </p:cNvPr>
            <p:cNvSpPr/>
            <p:nvPr/>
          </p:nvSpPr>
          <p:spPr>
            <a:xfrm flipH="1">
              <a:off x="1301605" y="3774620"/>
              <a:ext cx="141569" cy="992466"/>
            </a:xfrm>
            <a:custGeom>
              <a:avLst/>
              <a:gdLst>
                <a:gd name="connsiteX0" fmla="*/ 0 w 243305"/>
                <a:gd name="connsiteY0" fmla="*/ 0 h 1023811"/>
                <a:gd name="connsiteX1" fmla="*/ 243305 w 243305"/>
                <a:gd name="connsiteY1" fmla="*/ 0 h 1023811"/>
                <a:gd name="connsiteX2" fmla="*/ 243305 w 243305"/>
                <a:gd name="connsiteY2" fmla="*/ 1023811 h 1023811"/>
                <a:gd name="connsiteX3" fmla="*/ 0 w 243305"/>
                <a:gd name="connsiteY3" fmla="*/ 1023811 h 1023811"/>
                <a:gd name="connsiteX4" fmla="*/ 0 w 243305"/>
                <a:gd name="connsiteY4" fmla="*/ 0 h 1023811"/>
                <a:gd name="connsiteX0" fmla="*/ 0 w 243305"/>
                <a:gd name="connsiteY0" fmla="*/ 0 h 1423621"/>
                <a:gd name="connsiteX1" fmla="*/ 243305 w 243305"/>
                <a:gd name="connsiteY1" fmla="*/ 0 h 1423621"/>
                <a:gd name="connsiteX2" fmla="*/ 243305 w 243305"/>
                <a:gd name="connsiteY2" fmla="*/ 1023811 h 1423621"/>
                <a:gd name="connsiteX3" fmla="*/ 129302 w 243305"/>
                <a:gd name="connsiteY3" fmla="*/ 1423613 h 1423621"/>
                <a:gd name="connsiteX4" fmla="*/ 0 w 243305"/>
                <a:gd name="connsiteY4" fmla="*/ 1023811 h 1423621"/>
                <a:gd name="connsiteX5" fmla="*/ 0 w 243305"/>
                <a:gd name="connsiteY5" fmla="*/ 0 h 1423621"/>
                <a:gd name="connsiteX0" fmla="*/ 0 w 243305"/>
                <a:gd name="connsiteY0" fmla="*/ 0 h 1423613"/>
                <a:gd name="connsiteX1" fmla="*/ 243305 w 243305"/>
                <a:gd name="connsiteY1" fmla="*/ 0 h 1423613"/>
                <a:gd name="connsiteX2" fmla="*/ 243305 w 243305"/>
                <a:gd name="connsiteY2" fmla="*/ 1023811 h 1423613"/>
                <a:gd name="connsiteX3" fmla="*/ 129302 w 243305"/>
                <a:gd name="connsiteY3" fmla="*/ 1423613 h 1423613"/>
                <a:gd name="connsiteX4" fmla="*/ 0 w 243305"/>
                <a:gd name="connsiteY4" fmla="*/ 1023811 h 1423613"/>
                <a:gd name="connsiteX5" fmla="*/ 0 w 243305"/>
                <a:gd name="connsiteY5" fmla="*/ 0 h 1423613"/>
                <a:gd name="connsiteX0" fmla="*/ 0 w 243305"/>
                <a:gd name="connsiteY0" fmla="*/ 0 h 1423613"/>
                <a:gd name="connsiteX1" fmla="*/ 243305 w 243305"/>
                <a:gd name="connsiteY1" fmla="*/ 0 h 1423613"/>
                <a:gd name="connsiteX2" fmla="*/ 243305 w 243305"/>
                <a:gd name="connsiteY2" fmla="*/ 1023811 h 1423613"/>
                <a:gd name="connsiteX3" fmla="*/ 129302 w 243305"/>
                <a:gd name="connsiteY3" fmla="*/ 1423613 h 1423613"/>
                <a:gd name="connsiteX4" fmla="*/ 25400 w 243305"/>
                <a:gd name="connsiteY4" fmla="*/ 1061911 h 1423613"/>
                <a:gd name="connsiteX5" fmla="*/ 0 w 243305"/>
                <a:gd name="connsiteY5" fmla="*/ 0 h 1423613"/>
                <a:gd name="connsiteX0" fmla="*/ 0 w 243305"/>
                <a:gd name="connsiteY0" fmla="*/ 0 h 1423613"/>
                <a:gd name="connsiteX1" fmla="*/ 243305 w 243305"/>
                <a:gd name="connsiteY1" fmla="*/ 0 h 1423613"/>
                <a:gd name="connsiteX2" fmla="*/ 243305 w 243305"/>
                <a:gd name="connsiteY2" fmla="*/ 1023811 h 1423613"/>
                <a:gd name="connsiteX3" fmla="*/ 129302 w 243305"/>
                <a:gd name="connsiteY3" fmla="*/ 1423613 h 1423613"/>
                <a:gd name="connsiteX4" fmla="*/ 25400 w 243305"/>
                <a:gd name="connsiteY4" fmla="*/ 1061911 h 1423613"/>
                <a:gd name="connsiteX5" fmla="*/ 0 w 243305"/>
                <a:gd name="connsiteY5" fmla="*/ 0 h 1423613"/>
                <a:gd name="connsiteX0" fmla="*/ 0 w 243305"/>
                <a:gd name="connsiteY0" fmla="*/ 0 h 1506163"/>
                <a:gd name="connsiteX1" fmla="*/ 243305 w 243305"/>
                <a:gd name="connsiteY1" fmla="*/ 0 h 1506163"/>
                <a:gd name="connsiteX2" fmla="*/ 243305 w 243305"/>
                <a:gd name="connsiteY2" fmla="*/ 1023811 h 1506163"/>
                <a:gd name="connsiteX3" fmla="*/ 135652 w 243305"/>
                <a:gd name="connsiteY3" fmla="*/ 1506163 h 1506163"/>
                <a:gd name="connsiteX4" fmla="*/ 25400 w 243305"/>
                <a:gd name="connsiteY4" fmla="*/ 1061911 h 1506163"/>
                <a:gd name="connsiteX5" fmla="*/ 0 w 243305"/>
                <a:gd name="connsiteY5" fmla="*/ 0 h 1506163"/>
                <a:gd name="connsiteX0" fmla="*/ 0 w 243305"/>
                <a:gd name="connsiteY0" fmla="*/ 0 h 1506163"/>
                <a:gd name="connsiteX1" fmla="*/ 243305 w 243305"/>
                <a:gd name="connsiteY1" fmla="*/ 0 h 1506163"/>
                <a:gd name="connsiteX2" fmla="*/ 217905 w 243305"/>
                <a:gd name="connsiteY2" fmla="*/ 1093661 h 1506163"/>
                <a:gd name="connsiteX3" fmla="*/ 135652 w 243305"/>
                <a:gd name="connsiteY3" fmla="*/ 1506163 h 1506163"/>
                <a:gd name="connsiteX4" fmla="*/ 25400 w 243305"/>
                <a:gd name="connsiteY4" fmla="*/ 1061911 h 1506163"/>
                <a:gd name="connsiteX5" fmla="*/ 0 w 243305"/>
                <a:gd name="connsiteY5" fmla="*/ 0 h 1506163"/>
                <a:gd name="connsiteX0" fmla="*/ 0 w 243305"/>
                <a:gd name="connsiteY0" fmla="*/ 0 h 1506163"/>
                <a:gd name="connsiteX1" fmla="*/ 243305 w 243305"/>
                <a:gd name="connsiteY1" fmla="*/ 0 h 1506163"/>
                <a:gd name="connsiteX2" fmla="*/ 217905 w 243305"/>
                <a:gd name="connsiteY2" fmla="*/ 1093661 h 1506163"/>
                <a:gd name="connsiteX3" fmla="*/ 135652 w 243305"/>
                <a:gd name="connsiteY3" fmla="*/ 1506163 h 1506163"/>
                <a:gd name="connsiteX4" fmla="*/ 25400 w 243305"/>
                <a:gd name="connsiteY4" fmla="*/ 1061911 h 1506163"/>
                <a:gd name="connsiteX5" fmla="*/ 0 w 243305"/>
                <a:gd name="connsiteY5" fmla="*/ 0 h 1506163"/>
                <a:gd name="connsiteX0" fmla="*/ 0 w 243305"/>
                <a:gd name="connsiteY0" fmla="*/ 0 h 1506163"/>
                <a:gd name="connsiteX1" fmla="*/ 243305 w 243305"/>
                <a:gd name="connsiteY1" fmla="*/ 0 h 1506163"/>
                <a:gd name="connsiteX2" fmla="*/ 217905 w 243305"/>
                <a:gd name="connsiteY2" fmla="*/ 1093661 h 1506163"/>
                <a:gd name="connsiteX3" fmla="*/ 135652 w 243305"/>
                <a:gd name="connsiteY3" fmla="*/ 1506163 h 1506163"/>
                <a:gd name="connsiteX4" fmla="*/ 25400 w 243305"/>
                <a:gd name="connsiteY4" fmla="*/ 1061911 h 1506163"/>
                <a:gd name="connsiteX5" fmla="*/ 0 w 243305"/>
                <a:gd name="connsiteY5" fmla="*/ 0 h 1506163"/>
                <a:gd name="connsiteX0" fmla="*/ 0 w 243305"/>
                <a:gd name="connsiteY0" fmla="*/ 0 h 1506163"/>
                <a:gd name="connsiteX1" fmla="*/ 243305 w 243305"/>
                <a:gd name="connsiteY1" fmla="*/ 0 h 1506163"/>
                <a:gd name="connsiteX2" fmla="*/ 217905 w 243305"/>
                <a:gd name="connsiteY2" fmla="*/ 1093661 h 1506163"/>
                <a:gd name="connsiteX3" fmla="*/ 135652 w 243305"/>
                <a:gd name="connsiteY3" fmla="*/ 1506163 h 1506163"/>
                <a:gd name="connsiteX4" fmla="*/ 25400 w 243305"/>
                <a:gd name="connsiteY4" fmla="*/ 1061911 h 1506163"/>
                <a:gd name="connsiteX5" fmla="*/ 0 w 243305"/>
                <a:gd name="connsiteY5" fmla="*/ 0 h 1506163"/>
                <a:gd name="connsiteX0" fmla="*/ 0 w 243305"/>
                <a:gd name="connsiteY0" fmla="*/ 0 h 1506163"/>
                <a:gd name="connsiteX1" fmla="*/ 243305 w 243305"/>
                <a:gd name="connsiteY1" fmla="*/ 0 h 1506163"/>
                <a:gd name="connsiteX2" fmla="*/ 217905 w 243305"/>
                <a:gd name="connsiteY2" fmla="*/ 1093661 h 1506163"/>
                <a:gd name="connsiteX3" fmla="*/ 135652 w 243305"/>
                <a:gd name="connsiteY3" fmla="*/ 1506163 h 1506163"/>
                <a:gd name="connsiteX4" fmla="*/ 50800 w 243305"/>
                <a:gd name="connsiteY4" fmla="*/ 1093661 h 1506163"/>
                <a:gd name="connsiteX5" fmla="*/ 0 w 243305"/>
                <a:gd name="connsiteY5" fmla="*/ 0 h 1506163"/>
                <a:gd name="connsiteX0" fmla="*/ 0 w 243305"/>
                <a:gd name="connsiteY0" fmla="*/ 0 h 1506163"/>
                <a:gd name="connsiteX1" fmla="*/ 243305 w 243305"/>
                <a:gd name="connsiteY1" fmla="*/ 0 h 1506163"/>
                <a:gd name="connsiteX2" fmla="*/ 217905 w 243305"/>
                <a:gd name="connsiteY2" fmla="*/ 1093661 h 1506163"/>
                <a:gd name="connsiteX3" fmla="*/ 135652 w 243305"/>
                <a:gd name="connsiteY3" fmla="*/ 1506163 h 1506163"/>
                <a:gd name="connsiteX4" fmla="*/ 50800 w 243305"/>
                <a:gd name="connsiteY4" fmla="*/ 1093661 h 1506163"/>
                <a:gd name="connsiteX5" fmla="*/ 0 w 243305"/>
                <a:gd name="connsiteY5" fmla="*/ 0 h 1506163"/>
                <a:gd name="connsiteX0" fmla="*/ 0 w 319802"/>
                <a:gd name="connsiteY0" fmla="*/ 417887 h 1924050"/>
                <a:gd name="connsiteX1" fmla="*/ 319802 w 319802"/>
                <a:gd name="connsiteY1" fmla="*/ 0 h 1924050"/>
                <a:gd name="connsiteX2" fmla="*/ 243305 w 319802"/>
                <a:gd name="connsiteY2" fmla="*/ 417887 h 1924050"/>
                <a:gd name="connsiteX3" fmla="*/ 217905 w 319802"/>
                <a:gd name="connsiteY3" fmla="*/ 1511548 h 1924050"/>
                <a:gd name="connsiteX4" fmla="*/ 135652 w 319802"/>
                <a:gd name="connsiteY4" fmla="*/ 1924050 h 1924050"/>
                <a:gd name="connsiteX5" fmla="*/ 50800 w 319802"/>
                <a:gd name="connsiteY5" fmla="*/ 1511548 h 1924050"/>
                <a:gd name="connsiteX6" fmla="*/ 0 w 319802"/>
                <a:gd name="connsiteY6" fmla="*/ 417887 h 1924050"/>
                <a:gd name="connsiteX0" fmla="*/ 0 w 319802"/>
                <a:gd name="connsiteY0" fmla="*/ 417887 h 1924050"/>
                <a:gd name="connsiteX1" fmla="*/ 319802 w 319802"/>
                <a:gd name="connsiteY1" fmla="*/ 0 h 1924050"/>
                <a:gd name="connsiteX2" fmla="*/ 243305 w 319802"/>
                <a:gd name="connsiteY2" fmla="*/ 417887 h 1924050"/>
                <a:gd name="connsiteX3" fmla="*/ 217905 w 319802"/>
                <a:gd name="connsiteY3" fmla="*/ 1511548 h 1924050"/>
                <a:gd name="connsiteX4" fmla="*/ 135652 w 319802"/>
                <a:gd name="connsiteY4" fmla="*/ 1924050 h 1924050"/>
                <a:gd name="connsiteX5" fmla="*/ 50800 w 319802"/>
                <a:gd name="connsiteY5" fmla="*/ 1511548 h 1924050"/>
                <a:gd name="connsiteX6" fmla="*/ 0 w 319802"/>
                <a:gd name="connsiteY6" fmla="*/ 417887 h 1924050"/>
                <a:gd name="connsiteX0" fmla="*/ 0 w 319802"/>
                <a:gd name="connsiteY0" fmla="*/ 417887 h 1924050"/>
                <a:gd name="connsiteX1" fmla="*/ 319802 w 319802"/>
                <a:gd name="connsiteY1" fmla="*/ 0 h 1924050"/>
                <a:gd name="connsiteX2" fmla="*/ 243305 w 319802"/>
                <a:gd name="connsiteY2" fmla="*/ 417887 h 1924050"/>
                <a:gd name="connsiteX3" fmla="*/ 217905 w 319802"/>
                <a:gd name="connsiteY3" fmla="*/ 1511548 h 1924050"/>
                <a:gd name="connsiteX4" fmla="*/ 135652 w 319802"/>
                <a:gd name="connsiteY4" fmla="*/ 1924050 h 1924050"/>
                <a:gd name="connsiteX5" fmla="*/ 50800 w 319802"/>
                <a:gd name="connsiteY5" fmla="*/ 1511548 h 1924050"/>
                <a:gd name="connsiteX6" fmla="*/ 0 w 319802"/>
                <a:gd name="connsiteY6" fmla="*/ 417887 h 1924050"/>
                <a:gd name="connsiteX0" fmla="*/ 0 w 294402"/>
                <a:gd name="connsiteY0" fmla="*/ 614737 h 1924050"/>
                <a:gd name="connsiteX1" fmla="*/ 294402 w 294402"/>
                <a:gd name="connsiteY1" fmla="*/ 0 h 1924050"/>
                <a:gd name="connsiteX2" fmla="*/ 217905 w 294402"/>
                <a:gd name="connsiteY2" fmla="*/ 417887 h 1924050"/>
                <a:gd name="connsiteX3" fmla="*/ 192505 w 294402"/>
                <a:gd name="connsiteY3" fmla="*/ 1511548 h 1924050"/>
                <a:gd name="connsiteX4" fmla="*/ 110252 w 294402"/>
                <a:gd name="connsiteY4" fmla="*/ 1924050 h 1924050"/>
                <a:gd name="connsiteX5" fmla="*/ 25400 w 294402"/>
                <a:gd name="connsiteY5" fmla="*/ 1511548 h 1924050"/>
                <a:gd name="connsiteX6" fmla="*/ 0 w 294402"/>
                <a:gd name="connsiteY6" fmla="*/ 614737 h 1924050"/>
                <a:gd name="connsiteX0" fmla="*/ 0 w 294402"/>
                <a:gd name="connsiteY0" fmla="*/ 614737 h 1924050"/>
                <a:gd name="connsiteX1" fmla="*/ 294402 w 294402"/>
                <a:gd name="connsiteY1" fmla="*/ 0 h 1924050"/>
                <a:gd name="connsiteX2" fmla="*/ 179805 w 294402"/>
                <a:gd name="connsiteY2" fmla="*/ 608387 h 1924050"/>
                <a:gd name="connsiteX3" fmla="*/ 192505 w 294402"/>
                <a:gd name="connsiteY3" fmla="*/ 1511548 h 1924050"/>
                <a:gd name="connsiteX4" fmla="*/ 110252 w 294402"/>
                <a:gd name="connsiteY4" fmla="*/ 1924050 h 1924050"/>
                <a:gd name="connsiteX5" fmla="*/ 25400 w 294402"/>
                <a:gd name="connsiteY5" fmla="*/ 1511548 h 1924050"/>
                <a:gd name="connsiteX6" fmla="*/ 0 w 294402"/>
                <a:gd name="connsiteY6" fmla="*/ 614737 h 1924050"/>
                <a:gd name="connsiteX0" fmla="*/ 0 w 294402"/>
                <a:gd name="connsiteY0" fmla="*/ 614737 h 1924050"/>
                <a:gd name="connsiteX1" fmla="*/ 294402 w 294402"/>
                <a:gd name="connsiteY1" fmla="*/ 0 h 1924050"/>
                <a:gd name="connsiteX2" fmla="*/ 179805 w 294402"/>
                <a:gd name="connsiteY2" fmla="*/ 608387 h 1924050"/>
                <a:gd name="connsiteX3" fmla="*/ 192505 w 294402"/>
                <a:gd name="connsiteY3" fmla="*/ 1511548 h 1924050"/>
                <a:gd name="connsiteX4" fmla="*/ 110252 w 294402"/>
                <a:gd name="connsiteY4" fmla="*/ 1924050 h 1924050"/>
                <a:gd name="connsiteX5" fmla="*/ 25400 w 294402"/>
                <a:gd name="connsiteY5" fmla="*/ 1511548 h 1924050"/>
                <a:gd name="connsiteX6" fmla="*/ 0 w 294402"/>
                <a:gd name="connsiteY6" fmla="*/ 614737 h 1924050"/>
                <a:gd name="connsiteX0" fmla="*/ 0 w 294402"/>
                <a:gd name="connsiteY0" fmla="*/ 614737 h 1924050"/>
                <a:gd name="connsiteX1" fmla="*/ 294402 w 294402"/>
                <a:gd name="connsiteY1" fmla="*/ 0 h 1924050"/>
                <a:gd name="connsiteX2" fmla="*/ 179805 w 294402"/>
                <a:gd name="connsiteY2" fmla="*/ 608387 h 1924050"/>
                <a:gd name="connsiteX3" fmla="*/ 192505 w 294402"/>
                <a:gd name="connsiteY3" fmla="*/ 1511548 h 1924050"/>
                <a:gd name="connsiteX4" fmla="*/ 110252 w 294402"/>
                <a:gd name="connsiteY4" fmla="*/ 1924050 h 1924050"/>
                <a:gd name="connsiteX5" fmla="*/ 25400 w 294402"/>
                <a:gd name="connsiteY5" fmla="*/ 1511548 h 1924050"/>
                <a:gd name="connsiteX6" fmla="*/ 0 w 294402"/>
                <a:gd name="connsiteY6" fmla="*/ 614737 h 1924050"/>
                <a:gd name="connsiteX0" fmla="*/ 0 w 332502"/>
                <a:gd name="connsiteY0" fmla="*/ 646487 h 1955800"/>
                <a:gd name="connsiteX1" fmla="*/ 332502 w 332502"/>
                <a:gd name="connsiteY1" fmla="*/ 0 h 1955800"/>
                <a:gd name="connsiteX2" fmla="*/ 179805 w 332502"/>
                <a:gd name="connsiteY2" fmla="*/ 640137 h 1955800"/>
                <a:gd name="connsiteX3" fmla="*/ 192505 w 332502"/>
                <a:gd name="connsiteY3" fmla="*/ 1543298 h 1955800"/>
                <a:gd name="connsiteX4" fmla="*/ 110252 w 332502"/>
                <a:gd name="connsiteY4" fmla="*/ 1955800 h 1955800"/>
                <a:gd name="connsiteX5" fmla="*/ 25400 w 332502"/>
                <a:gd name="connsiteY5" fmla="*/ 1543298 h 1955800"/>
                <a:gd name="connsiteX6" fmla="*/ 0 w 332502"/>
                <a:gd name="connsiteY6" fmla="*/ 646487 h 1955800"/>
                <a:gd name="connsiteX0" fmla="*/ 0 w 332502"/>
                <a:gd name="connsiteY0" fmla="*/ 646487 h 1955800"/>
                <a:gd name="connsiteX1" fmla="*/ 332502 w 332502"/>
                <a:gd name="connsiteY1" fmla="*/ 0 h 1955800"/>
                <a:gd name="connsiteX2" fmla="*/ 179805 w 332502"/>
                <a:gd name="connsiteY2" fmla="*/ 640137 h 1955800"/>
                <a:gd name="connsiteX3" fmla="*/ 192505 w 332502"/>
                <a:gd name="connsiteY3" fmla="*/ 1543298 h 1955800"/>
                <a:gd name="connsiteX4" fmla="*/ 110252 w 332502"/>
                <a:gd name="connsiteY4" fmla="*/ 1955800 h 1955800"/>
                <a:gd name="connsiteX5" fmla="*/ 25400 w 332502"/>
                <a:gd name="connsiteY5" fmla="*/ 1543298 h 1955800"/>
                <a:gd name="connsiteX6" fmla="*/ 0 w 332502"/>
                <a:gd name="connsiteY6" fmla="*/ 646487 h 1955800"/>
                <a:gd name="connsiteX0" fmla="*/ 0 w 332502"/>
                <a:gd name="connsiteY0" fmla="*/ 646487 h 1955800"/>
                <a:gd name="connsiteX1" fmla="*/ 332502 w 332502"/>
                <a:gd name="connsiteY1" fmla="*/ 0 h 1955800"/>
                <a:gd name="connsiteX2" fmla="*/ 179805 w 332502"/>
                <a:gd name="connsiteY2" fmla="*/ 640137 h 1955800"/>
                <a:gd name="connsiteX3" fmla="*/ 192505 w 332502"/>
                <a:gd name="connsiteY3" fmla="*/ 1543298 h 1955800"/>
                <a:gd name="connsiteX4" fmla="*/ 110252 w 332502"/>
                <a:gd name="connsiteY4" fmla="*/ 1955800 h 1955800"/>
                <a:gd name="connsiteX5" fmla="*/ 25400 w 332502"/>
                <a:gd name="connsiteY5" fmla="*/ 1543298 h 1955800"/>
                <a:gd name="connsiteX6" fmla="*/ 0 w 332502"/>
                <a:gd name="connsiteY6" fmla="*/ 646487 h 1955800"/>
                <a:gd name="connsiteX0" fmla="*/ 0 w 590436"/>
                <a:gd name="connsiteY0" fmla="*/ 646487 h 1957040"/>
                <a:gd name="connsiteX1" fmla="*/ 332502 w 590436"/>
                <a:gd name="connsiteY1" fmla="*/ 0 h 1957040"/>
                <a:gd name="connsiteX2" fmla="*/ 179805 w 590436"/>
                <a:gd name="connsiteY2" fmla="*/ 640137 h 1957040"/>
                <a:gd name="connsiteX3" fmla="*/ 192505 w 590436"/>
                <a:gd name="connsiteY3" fmla="*/ 1543298 h 1957040"/>
                <a:gd name="connsiteX4" fmla="*/ 590100 w 590436"/>
                <a:gd name="connsiteY4" fmla="*/ 1731774 h 1957040"/>
                <a:gd name="connsiteX5" fmla="*/ 110252 w 590436"/>
                <a:gd name="connsiteY5" fmla="*/ 1955800 h 1957040"/>
                <a:gd name="connsiteX6" fmla="*/ 25400 w 590436"/>
                <a:gd name="connsiteY6" fmla="*/ 1543298 h 1957040"/>
                <a:gd name="connsiteX7" fmla="*/ 0 w 590436"/>
                <a:gd name="connsiteY7" fmla="*/ 646487 h 1957040"/>
                <a:gd name="connsiteX0" fmla="*/ 0 w 594064"/>
                <a:gd name="connsiteY0" fmla="*/ 646487 h 1960850"/>
                <a:gd name="connsiteX1" fmla="*/ 332502 w 594064"/>
                <a:gd name="connsiteY1" fmla="*/ 0 h 1960850"/>
                <a:gd name="connsiteX2" fmla="*/ 179805 w 594064"/>
                <a:gd name="connsiteY2" fmla="*/ 640137 h 1960850"/>
                <a:gd name="connsiteX3" fmla="*/ 192505 w 594064"/>
                <a:gd name="connsiteY3" fmla="*/ 1543298 h 1960850"/>
                <a:gd name="connsiteX4" fmla="*/ 590100 w 594064"/>
                <a:gd name="connsiteY4" fmla="*/ 1731774 h 1960850"/>
                <a:gd name="connsiteX5" fmla="*/ 149283 w 594064"/>
                <a:gd name="connsiteY5" fmla="*/ 1666246 h 1960850"/>
                <a:gd name="connsiteX6" fmla="*/ 110252 w 594064"/>
                <a:gd name="connsiteY6" fmla="*/ 1955800 h 1960850"/>
                <a:gd name="connsiteX7" fmla="*/ 25400 w 594064"/>
                <a:gd name="connsiteY7" fmla="*/ 1543298 h 1960850"/>
                <a:gd name="connsiteX8" fmla="*/ 0 w 594064"/>
                <a:gd name="connsiteY8" fmla="*/ 646487 h 1960850"/>
                <a:gd name="connsiteX0" fmla="*/ 0 w 570460"/>
                <a:gd name="connsiteY0" fmla="*/ 646487 h 1960850"/>
                <a:gd name="connsiteX1" fmla="*/ 332502 w 570460"/>
                <a:gd name="connsiteY1" fmla="*/ 0 h 1960850"/>
                <a:gd name="connsiteX2" fmla="*/ 179805 w 570460"/>
                <a:gd name="connsiteY2" fmla="*/ 640137 h 1960850"/>
                <a:gd name="connsiteX3" fmla="*/ 192505 w 570460"/>
                <a:gd name="connsiteY3" fmla="*/ 1543298 h 1960850"/>
                <a:gd name="connsiteX4" fmla="*/ 566272 w 570460"/>
                <a:gd name="connsiteY4" fmla="*/ 1761558 h 1960850"/>
                <a:gd name="connsiteX5" fmla="*/ 149283 w 570460"/>
                <a:gd name="connsiteY5" fmla="*/ 1666246 h 1960850"/>
                <a:gd name="connsiteX6" fmla="*/ 110252 w 570460"/>
                <a:gd name="connsiteY6" fmla="*/ 1955800 h 1960850"/>
                <a:gd name="connsiteX7" fmla="*/ 25400 w 570460"/>
                <a:gd name="connsiteY7" fmla="*/ 1543298 h 1960850"/>
                <a:gd name="connsiteX8" fmla="*/ 0 w 570460"/>
                <a:gd name="connsiteY8" fmla="*/ 646487 h 1960850"/>
                <a:gd name="connsiteX0" fmla="*/ 0 w 570460"/>
                <a:gd name="connsiteY0" fmla="*/ 646487 h 1960850"/>
                <a:gd name="connsiteX1" fmla="*/ 332502 w 570460"/>
                <a:gd name="connsiteY1" fmla="*/ 0 h 1960850"/>
                <a:gd name="connsiteX2" fmla="*/ 179805 w 570460"/>
                <a:gd name="connsiteY2" fmla="*/ 640137 h 1960850"/>
                <a:gd name="connsiteX3" fmla="*/ 192505 w 570460"/>
                <a:gd name="connsiteY3" fmla="*/ 1543298 h 1960850"/>
                <a:gd name="connsiteX4" fmla="*/ 566272 w 570460"/>
                <a:gd name="connsiteY4" fmla="*/ 1761558 h 1960850"/>
                <a:gd name="connsiteX5" fmla="*/ 149283 w 570460"/>
                <a:gd name="connsiteY5" fmla="*/ 1666246 h 1960850"/>
                <a:gd name="connsiteX6" fmla="*/ 110252 w 570460"/>
                <a:gd name="connsiteY6" fmla="*/ 1955800 h 1960850"/>
                <a:gd name="connsiteX7" fmla="*/ 25400 w 570460"/>
                <a:gd name="connsiteY7" fmla="*/ 1543298 h 1960850"/>
                <a:gd name="connsiteX8" fmla="*/ 0 w 570460"/>
                <a:gd name="connsiteY8" fmla="*/ 646487 h 1960850"/>
                <a:gd name="connsiteX0" fmla="*/ 0 w 566272"/>
                <a:gd name="connsiteY0" fmla="*/ 646487 h 1960850"/>
                <a:gd name="connsiteX1" fmla="*/ 332502 w 566272"/>
                <a:gd name="connsiteY1" fmla="*/ 0 h 1960850"/>
                <a:gd name="connsiteX2" fmla="*/ 179805 w 566272"/>
                <a:gd name="connsiteY2" fmla="*/ 640137 h 1960850"/>
                <a:gd name="connsiteX3" fmla="*/ 192505 w 566272"/>
                <a:gd name="connsiteY3" fmla="*/ 1543298 h 1960850"/>
                <a:gd name="connsiteX4" fmla="*/ 566272 w 566272"/>
                <a:gd name="connsiteY4" fmla="*/ 1761558 h 1960850"/>
                <a:gd name="connsiteX5" fmla="*/ 149283 w 566272"/>
                <a:gd name="connsiteY5" fmla="*/ 1666246 h 1960850"/>
                <a:gd name="connsiteX6" fmla="*/ 110252 w 566272"/>
                <a:gd name="connsiteY6" fmla="*/ 1955800 h 1960850"/>
                <a:gd name="connsiteX7" fmla="*/ 25400 w 566272"/>
                <a:gd name="connsiteY7" fmla="*/ 1543298 h 1960850"/>
                <a:gd name="connsiteX8" fmla="*/ 0 w 566272"/>
                <a:gd name="connsiteY8" fmla="*/ 646487 h 1960850"/>
                <a:gd name="connsiteX0" fmla="*/ 0 w 566272"/>
                <a:gd name="connsiteY0" fmla="*/ 646487 h 1960150"/>
                <a:gd name="connsiteX1" fmla="*/ 332502 w 566272"/>
                <a:gd name="connsiteY1" fmla="*/ 0 h 1960150"/>
                <a:gd name="connsiteX2" fmla="*/ 179805 w 566272"/>
                <a:gd name="connsiteY2" fmla="*/ 640137 h 1960150"/>
                <a:gd name="connsiteX3" fmla="*/ 192505 w 566272"/>
                <a:gd name="connsiteY3" fmla="*/ 1543298 h 1960150"/>
                <a:gd name="connsiteX4" fmla="*/ 566272 w 566272"/>
                <a:gd name="connsiteY4" fmla="*/ 1761558 h 1960150"/>
                <a:gd name="connsiteX5" fmla="*/ 101627 w 566272"/>
                <a:gd name="connsiteY5" fmla="*/ 1612634 h 1960150"/>
                <a:gd name="connsiteX6" fmla="*/ 110252 w 566272"/>
                <a:gd name="connsiteY6" fmla="*/ 1955800 h 1960150"/>
                <a:gd name="connsiteX7" fmla="*/ 25400 w 566272"/>
                <a:gd name="connsiteY7" fmla="*/ 1543298 h 1960150"/>
                <a:gd name="connsiteX8" fmla="*/ 0 w 566272"/>
                <a:gd name="connsiteY8" fmla="*/ 646487 h 1960150"/>
                <a:gd name="connsiteX0" fmla="*/ 0 w 566272"/>
                <a:gd name="connsiteY0" fmla="*/ 646487 h 1960150"/>
                <a:gd name="connsiteX1" fmla="*/ 332502 w 566272"/>
                <a:gd name="connsiteY1" fmla="*/ 0 h 1960150"/>
                <a:gd name="connsiteX2" fmla="*/ 179805 w 566272"/>
                <a:gd name="connsiteY2" fmla="*/ 640137 h 1960150"/>
                <a:gd name="connsiteX3" fmla="*/ 192505 w 566272"/>
                <a:gd name="connsiteY3" fmla="*/ 1543298 h 1960150"/>
                <a:gd name="connsiteX4" fmla="*/ 566272 w 566272"/>
                <a:gd name="connsiteY4" fmla="*/ 1761558 h 1960150"/>
                <a:gd name="connsiteX5" fmla="*/ 101627 w 566272"/>
                <a:gd name="connsiteY5" fmla="*/ 1612634 h 1960150"/>
                <a:gd name="connsiteX6" fmla="*/ 110252 w 566272"/>
                <a:gd name="connsiteY6" fmla="*/ 1955800 h 1960150"/>
                <a:gd name="connsiteX7" fmla="*/ 25400 w 566272"/>
                <a:gd name="connsiteY7" fmla="*/ 1543298 h 1960150"/>
                <a:gd name="connsiteX8" fmla="*/ 0 w 566272"/>
                <a:gd name="connsiteY8" fmla="*/ 646487 h 1960150"/>
                <a:gd name="connsiteX0" fmla="*/ 0 w 566272"/>
                <a:gd name="connsiteY0" fmla="*/ 646487 h 1960436"/>
                <a:gd name="connsiteX1" fmla="*/ 332502 w 566272"/>
                <a:gd name="connsiteY1" fmla="*/ 0 h 1960436"/>
                <a:gd name="connsiteX2" fmla="*/ 179805 w 566272"/>
                <a:gd name="connsiteY2" fmla="*/ 640137 h 1960436"/>
                <a:gd name="connsiteX3" fmla="*/ 192505 w 566272"/>
                <a:gd name="connsiteY3" fmla="*/ 1543298 h 1960436"/>
                <a:gd name="connsiteX4" fmla="*/ 566272 w 566272"/>
                <a:gd name="connsiteY4" fmla="*/ 1761558 h 1960436"/>
                <a:gd name="connsiteX5" fmla="*/ 161199 w 566272"/>
                <a:gd name="connsiteY5" fmla="*/ 1636462 h 1960436"/>
                <a:gd name="connsiteX6" fmla="*/ 110252 w 566272"/>
                <a:gd name="connsiteY6" fmla="*/ 1955800 h 1960436"/>
                <a:gd name="connsiteX7" fmla="*/ 25400 w 566272"/>
                <a:gd name="connsiteY7" fmla="*/ 1543298 h 1960436"/>
                <a:gd name="connsiteX8" fmla="*/ 0 w 566272"/>
                <a:gd name="connsiteY8" fmla="*/ 646487 h 1960436"/>
                <a:gd name="connsiteX0" fmla="*/ 0 w 566272"/>
                <a:gd name="connsiteY0" fmla="*/ 646487 h 1961532"/>
                <a:gd name="connsiteX1" fmla="*/ 332502 w 566272"/>
                <a:gd name="connsiteY1" fmla="*/ 0 h 1961532"/>
                <a:gd name="connsiteX2" fmla="*/ 179805 w 566272"/>
                <a:gd name="connsiteY2" fmla="*/ 640137 h 1961532"/>
                <a:gd name="connsiteX3" fmla="*/ 192505 w 566272"/>
                <a:gd name="connsiteY3" fmla="*/ 1543298 h 1961532"/>
                <a:gd name="connsiteX4" fmla="*/ 566272 w 566272"/>
                <a:gd name="connsiteY4" fmla="*/ 1761558 h 1961532"/>
                <a:gd name="connsiteX5" fmla="*/ 161199 w 566272"/>
                <a:gd name="connsiteY5" fmla="*/ 1636462 h 1961532"/>
                <a:gd name="connsiteX6" fmla="*/ 110252 w 566272"/>
                <a:gd name="connsiteY6" fmla="*/ 1955800 h 1961532"/>
                <a:gd name="connsiteX7" fmla="*/ 25400 w 566272"/>
                <a:gd name="connsiteY7" fmla="*/ 1543298 h 1961532"/>
                <a:gd name="connsiteX8" fmla="*/ 0 w 566272"/>
                <a:gd name="connsiteY8" fmla="*/ 646487 h 1961532"/>
                <a:gd name="connsiteX0" fmla="*/ 0 w 566272"/>
                <a:gd name="connsiteY0" fmla="*/ 646487 h 1984932"/>
                <a:gd name="connsiteX1" fmla="*/ 332502 w 566272"/>
                <a:gd name="connsiteY1" fmla="*/ 0 h 1984932"/>
                <a:gd name="connsiteX2" fmla="*/ 179805 w 566272"/>
                <a:gd name="connsiteY2" fmla="*/ 640137 h 1984932"/>
                <a:gd name="connsiteX3" fmla="*/ 192505 w 566272"/>
                <a:gd name="connsiteY3" fmla="*/ 1543298 h 1984932"/>
                <a:gd name="connsiteX4" fmla="*/ 566272 w 566272"/>
                <a:gd name="connsiteY4" fmla="*/ 1761558 h 1984932"/>
                <a:gd name="connsiteX5" fmla="*/ 161199 w 566272"/>
                <a:gd name="connsiteY5" fmla="*/ 1636462 h 1984932"/>
                <a:gd name="connsiteX6" fmla="*/ 98339 w 566272"/>
                <a:gd name="connsiteY6" fmla="*/ 1979628 h 1984932"/>
                <a:gd name="connsiteX7" fmla="*/ 25400 w 566272"/>
                <a:gd name="connsiteY7" fmla="*/ 1543298 h 1984932"/>
                <a:gd name="connsiteX8" fmla="*/ 0 w 566272"/>
                <a:gd name="connsiteY8" fmla="*/ 646487 h 19849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66272" h="1984932">
                  <a:moveTo>
                    <a:pt x="0" y="646487"/>
                  </a:moveTo>
                  <a:cubicBezTo>
                    <a:pt x="13467" y="409825"/>
                    <a:pt x="-11165" y="268412"/>
                    <a:pt x="332502" y="0"/>
                  </a:cubicBezTo>
                  <a:cubicBezTo>
                    <a:pt x="154603" y="393296"/>
                    <a:pt x="205304" y="500841"/>
                    <a:pt x="179805" y="640137"/>
                  </a:cubicBezTo>
                  <a:cubicBezTo>
                    <a:pt x="190388" y="1036441"/>
                    <a:pt x="232722" y="1191444"/>
                    <a:pt x="192505" y="1543298"/>
                  </a:cubicBezTo>
                  <a:cubicBezTo>
                    <a:pt x="469381" y="1723252"/>
                    <a:pt x="365529" y="1633238"/>
                    <a:pt x="566272" y="1761558"/>
                  </a:cubicBezTo>
                  <a:cubicBezTo>
                    <a:pt x="257250" y="1683760"/>
                    <a:pt x="241174" y="1599124"/>
                    <a:pt x="161199" y="1636462"/>
                  </a:cubicBezTo>
                  <a:cubicBezTo>
                    <a:pt x="140791" y="1745284"/>
                    <a:pt x="174585" y="2026926"/>
                    <a:pt x="98339" y="1979628"/>
                  </a:cubicBezTo>
                  <a:cubicBezTo>
                    <a:pt x="63705" y="1859061"/>
                    <a:pt x="79084" y="1841665"/>
                    <a:pt x="25400" y="1543298"/>
                  </a:cubicBezTo>
                  <a:lnTo>
                    <a:pt x="0" y="646487"/>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65" name="Freeform 122">
              <a:extLst>
                <a:ext uri="{FF2B5EF4-FFF2-40B4-BE49-F238E27FC236}">
                  <a16:creationId xmlns:a16="http://schemas.microsoft.com/office/drawing/2014/main" xmlns="" id="{61852402-02CD-42A6-A418-7A4DD9062927}"/>
                </a:ext>
              </a:extLst>
            </p:cNvPr>
            <p:cNvSpPr/>
            <p:nvPr/>
          </p:nvSpPr>
          <p:spPr>
            <a:xfrm rot="856188">
              <a:off x="1076653" y="3636081"/>
              <a:ext cx="346855" cy="202985"/>
            </a:xfrm>
            <a:custGeom>
              <a:avLst/>
              <a:gdLst/>
              <a:ahLst/>
              <a:cxnLst/>
              <a:rect l="l" t="t" r="r" b="b"/>
              <a:pathLst>
                <a:path w="456500" h="267151">
                  <a:moveTo>
                    <a:pt x="170642" y="16"/>
                  </a:moveTo>
                  <a:cubicBezTo>
                    <a:pt x="499366" y="-1403"/>
                    <a:pt x="372768" y="93415"/>
                    <a:pt x="436596" y="220999"/>
                  </a:cubicBezTo>
                  <a:lnTo>
                    <a:pt x="456500" y="256728"/>
                  </a:lnTo>
                  <a:lnTo>
                    <a:pt x="431522" y="267151"/>
                  </a:lnTo>
                  <a:cubicBezTo>
                    <a:pt x="427973" y="258562"/>
                    <a:pt x="424161" y="250774"/>
                    <a:pt x="420384" y="243721"/>
                  </a:cubicBezTo>
                  <a:cubicBezTo>
                    <a:pt x="264104" y="178582"/>
                    <a:pt x="71032" y="411152"/>
                    <a:pt x="0" y="6700"/>
                  </a:cubicBezTo>
                  <a:cubicBezTo>
                    <a:pt x="67428" y="2385"/>
                    <a:pt x="123681" y="218"/>
                    <a:pt x="170642" y="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1200" b="0" i="0" u="none" strike="noStrike" kern="1200" cap="none" spc="0" normalizeH="0" baseline="0" noProof="0" dirty="0">
                <a:ln>
                  <a:noFill/>
                </a:ln>
                <a:solidFill>
                  <a:prstClr val="white"/>
                </a:solidFill>
                <a:effectLst/>
                <a:uLnTx/>
                <a:uFillTx/>
                <a:latin typeface="Arial"/>
                <a:ea typeface="Arial Unicode MS"/>
                <a:cs typeface="+mn-cs"/>
              </a:endParaRPr>
            </a:p>
          </p:txBody>
        </p:sp>
      </p:grpSp>
      <p:sp>
        <p:nvSpPr>
          <p:cNvPr id="68" name="Rectangle 1">
            <a:extLst>
              <a:ext uri="{FF2B5EF4-FFF2-40B4-BE49-F238E27FC236}">
                <a16:creationId xmlns:a16="http://schemas.microsoft.com/office/drawing/2014/main" xmlns="" id="{2E991F5A-F8FA-4056-BE45-1E610D1939AB}"/>
              </a:ext>
            </a:extLst>
          </p:cNvPr>
          <p:cNvSpPr>
            <a:spLocks noChangeArrowheads="1"/>
          </p:cNvSpPr>
          <p:nvPr/>
        </p:nvSpPr>
        <p:spPr bwMode="auto">
          <a:xfrm>
            <a:off x="3236549" y="298056"/>
            <a:ext cx="6473247"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285750" indent="-285750">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buFont typeface="Wingdings" panose="05000000000000000000" pitchFamily="2" charset="2"/>
              <a:buChar char="Ø"/>
            </a:pPr>
            <a:r>
              <a:rPr lang="en-US" altLang="en-US" sz="2800" i="1" dirty="0">
                <a:solidFill>
                  <a:srgbClr val="0000CC"/>
                </a:solidFill>
                <a:latin typeface="Times New Roman" panose="02020603050405020304" pitchFamily="18" charset="0"/>
                <a:cs typeface="Times New Roman" panose="02020603050405020304" pitchFamily="18" charset="0"/>
              </a:rPr>
              <a:t> </a:t>
            </a:r>
            <a:r>
              <a:rPr lang="en-US" altLang="en-US" sz="2800" b="1" dirty="0" err="1">
                <a:solidFill>
                  <a:srgbClr val="0000CC"/>
                </a:solidFill>
                <a:latin typeface="+mj-lt"/>
                <a:cs typeface="Times New Roman" panose="02020603050405020304" pitchFamily="18" charset="0"/>
              </a:rPr>
              <a:t>Giá</a:t>
            </a:r>
            <a:r>
              <a:rPr lang="en-US" altLang="en-US" sz="2800" b="1" dirty="0">
                <a:solidFill>
                  <a:srgbClr val="0000CC"/>
                </a:solidFill>
                <a:latin typeface="+mj-lt"/>
                <a:cs typeface="Times New Roman" panose="02020603050405020304" pitchFamily="18" charset="0"/>
              </a:rPr>
              <a:t> </a:t>
            </a:r>
            <a:r>
              <a:rPr lang="en-US" altLang="en-US" sz="2800" b="1" dirty="0" err="1">
                <a:solidFill>
                  <a:srgbClr val="0000CC"/>
                </a:solidFill>
                <a:latin typeface="+mj-lt"/>
                <a:cs typeface="Times New Roman" panose="02020603050405020304" pitchFamily="18" charset="0"/>
              </a:rPr>
              <a:t>trị</a:t>
            </a:r>
            <a:r>
              <a:rPr lang="en-US" altLang="en-US" sz="2800" b="1" dirty="0">
                <a:solidFill>
                  <a:srgbClr val="0000CC"/>
                </a:solidFill>
                <a:latin typeface="+mj-lt"/>
                <a:cs typeface="Times New Roman" panose="02020603050405020304" pitchFamily="18" charset="0"/>
              </a:rPr>
              <a:t> </a:t>
            </a:r>
            <a:r>
              <a:rPr lang="vi-VN" altLang="en-US" sz="2800" b="1" dirty="0">
                <a:solidFill>
                  <a:srgbClr val="0000CC"/>
                </a:solidFill>
                <a:latin typeface="+mj-lt"/>
                <a:cs typeface="Times New Roman" panose="02020603050405020304" pitchFamily="18" charset="0"/>
              </a:rPr>
              <a:t>của </a:t>
            </a:r>
            <a:r>
              <a:rPr lang="en-US" altLang="en-US" sz="2800" b="1" dirty="0" err="1">
                <a:solidFill>
                  <a:srgbClr val="0000CC"/>
                </a:solidFill>
                <a:latin typeface="+mj-lt"/>
                <a:cs typeface="Times New Roman" panose="02020603050405020304" pitchFamily="18" charset="0"/>
              </a:rPr>
              <a:t>hàng</a:t>
            </a:r>
            <a:r>
              <a:rPr lang="en-US" altLang="en-US" sz="2800" b="1" dirty="0">
                <a:solidFill>
                  <a:srgbClr val="0000CC"/>
                </a:solidFill>
                <a:latin typeface="+mj-lt"/>
                <a:cs typeface="Times New Roman" panose="02020603050405020304" pitchFamily="18" charset="0"/>
              </a:rPr>
              <a:t> </a:t>
            </a:r>
            <a:r>
              <a:rPr lang="en-US" altLang="en-US" sz="2800" b="1" dirty="0" err="1">
                <a:solidFill>
                  <a:srgbClr val="0000CC"/>
                </a:solidFill>
                <a:latin typeface="+mj-lt"/>
                <a:cs typeface="Times New Roman" panose="02020603050405020304" pitchFamily="18" charset="0"/>
              </a:rPr>
              <a:t>hoá</a:t>
            </a:r>
            <a:r>
              <a:rPr lang="en-US" altLang="en-US" sz="2800" b="1" dirty="0">
                <a:solidFill>
                  <a:srgbClr val="0000CC"/>
                </a:solidFill>
                <a:latin typeface="+mj-lt"/>
                <a:cs typeface="Times New Roman" panose="02020603050405020304" pitchFamily="18" charset="0"/>
              </a:rPr>
              <a:t> </a:t>
            </a:r>
            <a:r>
              <a:rPr lang="en-US" altLang="en-US" sz="2800" b="1" dirty="0" err="1">
                <a:solidFill>
                  <a:srgbClr val="0000CC"/>
                </a:solidFill>
                <a:latin typeface="+mj-lt"/>
                <a:cs typeface="Times New Roman" panose="02020603050405020304" pitchFamily="18" charset="0"/>
              </a:rPr>
              <a:t>sức</a:t>
            </a:r>
            <a:r>
              <a:rPr lang="en-US" altLang="en-US" sz="2800" b="1" dirty="0">
                <a:solidFill>
                  <a:srgbClr val="0000CC"/>
                </a:solidFill>
                <a:latin typeface="+mj-lt"/>
                <a:cs typeface="Times New Roman" panose="02020603050405020304" pitchFamily="18" charset="0"/>
              </a:rPr>
              <a:t> lao </a:t>
            </a:r>
            <a:r>
              <a:rPr lang="en-US" altLang="en-US" sz="2800" b="1" dirty="0" err="1">
                <a:solidFill>
                  <a:srgbClr val="0000CC"/>
                </a:solidFill>
                <a:latin typeface="+mj-lt"/>
                <a:cs typeface="Times New Roman" panose="02020603050405020304" pitchFamily="18" charset="0"/>
              </a:rPr>
              <a:t>động</a:t>
            </a:r>
            <a:r>
              <a:rPr lang="en-US" altLang="en-US" sz="2800" b="1" dirty="0">
                <a:solidFill>
                  <a:srgbClr val="0000CC"/>
                </a:solidFill>
                <a:latin typeface="+mj-lt"/>
                <a:cs typeface="Times New Roman" panose="02020603050405020304" pitchFamily="18" charset="0"/>
              </a:rPr>
              <a:t> </a:t>
            </a:r>
            <a:endParaRPr lang="en-US" altLang="en-US" sz="2800" b="1" dirty="0">
              <a:solidFill>
                <a:srgbClr val="0000CC"/>
              </a:solidFill>
              <a:latin typeface="+mj-lt"/>
            </a:endParaRPr>
          </a:p>
        </p:txBody>
      </p:sp>
      <p:sp>
        <p:nvSpPr>
          <p:cNvPr id="70" name="Rectangle 2">
            <a:extLst>
              <a:ext uri="{FF2B5EF4-FFF2-40B4-BE49-F238E27FC236}">
                <a16:creationId xmlns:a16="http://schemas.microsoft.com/office/drawing/2014/main" xmlns="" id="{7BCE3A92-0D4C-4888-A188-42F4C2C9F364}"/>
              </a:ext>
            </a:extLst>
          </p:cNvPr>
          <p:cNvSpPr>
            <a:spLocks noChangeArrowheads="1"/>
          </p:cNvSpPr>
          <p:nvPr/>
        </p:nvSpPr>
        <p:spPr bwMode="auto">
          <a:xfrm>
            <a:off x="6404601" y="951423"/>
            <a:ext cx="2000250"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buFont typeface="Wingdings" panose="05000000000000000000" pitchFamily="2" charset="2"/>
              <a:buChar char="§"/>
            </a:pPr>
            <a:r>
              <a:rPr lang="en-US" altLang="en-US" sz="2400" b="1" dirty="0" err="1">
                <a:solidFill>
                  <a:srgbClr val="663300"/>
                </a:solidFill>
                <a:cs typeface="Times New Roman" panose="02020603050405020304" pitchFamily="18" charset="0"/>
              </a:rPr>
              <a:t>Khái</a:t>
            </a:r>
            <a:r>
              <a:rPr lang="en-US" altLang="en-US" sz="2400" b="1" dirty="0">
                <a:solidFill>
                  <a:srgbClr val="663300"/>
                </a:solidFill>
                <a:cs typeface="Times New Roman" panose="02020603050405020304" pitchFamily="18" charset="0"/>
              </a:rPr>
              <a:t> </a:t>
            </a:r>
            <a:r>
              <a:rPr lang="en-US" altLang="en-US" sz="2400" b="1" dirty="0" err="1">
                <a:solidFill>
                  <a:srgbClr val="663300"/>
                </a:solidFill>
                <a:cs typeface="Times New Roman" panose="02020603050405020304" pitchFamily="18" charset="0"/>
              </a:rPr>
              <a:t>niệm</a:t>
            </a:r>
            <a:endParaRPr lang="en-US" altLang="en-US" dirty="0"/>
          </a:p>
        </p:txBody>
      </p:sp>
      <p:sp>
        <p:nvSpPr>
          <p:cNvPr id="71" name="Horizontal Scroll 3">
            <a:extLst>
              <a:ext uri="{FF2B5EF4-FFF2-40B4-BE49-F238E27FC236}">
                <a16:creationId xmlns:a16="http://schemas.microsoft.com/office/drawing/2014/main" xmlns="" id="{CF9A610D-139E-4178-A120-F2959E0F47BC}"/>
              </a:ext>
            </a:extLst>
          </p:cNvPr>
          <p:cNvSpPr/>
          <p:nvPr/>
        </p:nvSpPr>
        <p:spPr>
          <a:xfrm>
            <a:off x="3740557" y="1352145"/>
            <a:ext cx="7377515" cy="2076855"/>
          </a:xfrm>
          <a:prstGeom prst="horizontalScroll">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2200" b="1" dirty="0" err="1">
                <a:solidFill>
                  <a:srgbClr val="0033CC"/>
                </a:solidFill>
              </a:rPr>
              <a:t>Giá</a:t>
            </a:r>
            <a:r>
              <a:rPr lang="en-US" sz="2200" b="1" dirty="0">
                <a:solidFill>
                  <a:srgbClr val="0033CC"/>
                </a:solidFill>
              </a:rPr>
              <a:t> </a:t>
            </a:r>
            <a:r>
              <a:rPr lang="en-US" sz="2200" b="1" dirty="0" err="1">
                <a:solidFill>
                  <a:srgbClr val="0033CC"/>
                </a:solidFill>
              </a:rPr>
              <a:t>trị</a:t>
            </a:r>
            <a:r>
              <a:rPr lang="en-US" sz="2200" b="1" dirty="0">
                <a:solidFill>
                  <a:srgbClr val="0033CC"/>
                </a:solidFill>
              </a:rPr>
              <a:t> </a:t>
            </a:r>
            <a:r>
              <a:rPr lang="en-US" sz="2200" b="1" dirty="0" err="1">
                <a:solidFill>
                  <a:srgbClr val="0033CC"/>
                </a:solidFill>
              </a:rPr>
              <a:t>của</a:t>
            </a:r>
            <a:r>
              <a:rPr lang="en-US" sz="2200" b="1" dirty="0">
                <a:solidFill>
                  <a:srgbClr val="0033CC"/>
                </a:solidFill>
              </a:rPr>
              <a:t> </a:t>
            </a:r>
            <a:r>
              <a:rPr lang="en-US" sz="2200" b="1" dirty="0" err="1">
                <a:solidFill>
                  <a:srgbClr val="0033CC"/>
                </a:solidFill>
              </a:rPr>
              <a:t>hàng</a:t>
            </a:r>
            <a:r>
              <a:rPr lang="en-US" sz="2200" b="1" dirty="0">
                <a:solidFill>
                  <a:srgbClr val="0033CC"/>
                </a:solidFill>
              </a:rPr>
              <a:t> </a:t>
            </a:r>
            <a:r>
              <a:rPr lang="en-US" sz="2200" b="1" dirty="0" err="1">
                <a:solidFill>
                  <a:srgbClr val="0033CC"/>
                </a:solidFill>
              </a:rPr>
              <a:t>hoá</a:t>
            </a:r>
            <a:r>
              <a:rPr lang="en-US" sz="2200" b="1" dirty="0">
                <a:solidFill>
                  <a:srgbClr val="0033CC"/>
                </a:solidFill>
              </a:rPr>
              <a:t> </a:t>
            </a:r>
            <a:r>
              <a:rPr lang="en-US" sz="2200" b="1" dirty="0" err="1">
                <a:solidFill>
                  <a:srgbClr val="0033CC"/>
                </a:solidFill>
              </a:rPr>
              <a:t>sức</a:t>
            </a:r>
            <a:r>
              <a:rPr lang="en-US" sz="2200" b="1" dirty="0">
                <a:solidFill>
                  <a:srgbClr val="0033CC"/>
                </a:solidFill>
              </a:rPr>
              <a:t> </a:t>
            </a:r>
            <a:r>
              <a:rPr lang="en-US" sz="2200" b="1" dirty="0" err="1">
                <a:solidFill>
                  <a:srgbClr val="0033CC"/>
                </a:solidFill>
              </a:rPr>
              <a:t>lao</a:t>
            </a:r>
            <a:r>
              <a:rPr lang="en-US" sz="2200" b="1" dirty="0">
                <a:solidFill>
                  <a:srgbClr val="0033CC"/>
                </a:solidFill>
              </a:rPr>
              <a:t> </a:t>
            </a:r>
            <a:r>
              <a:rPr lang="en-US" sz="2200" b="1" dirty="0" err="1">
                <a:solidFill>
                  <a:srgbClr val="0033CC"/>
                </a:solidFill>
              </a:rPr>
              <a:t>động</a:t>
            </a:r>
            <a:r>
              <a:rPr lang="en-US" sz="2200" b="1" dirty="0">
                <a:solidFill>
                  <a:srgbClr val="0033CC"/>
                </a:solidFill>
              </a:rPr>
              <a:t> </a:t>
            </a:r>
            <a:r>
              <a:rPr lang="en-US" sz="2200" b="1" dirty="0" err="1">
                <a:solidFill>
                  <a:srgbClr val="0033CC"/>
                </a:solidFill>
              </a:rPr>
              <a:t>là</a:t>
            </a:r>
            <a:r>
              <a:rPr lang="en-US" sz="2200" b="1" dirty="0">
                <a:solidFill>
                  <a:srgbClr val="0033CC"/>
                </a:solidFill>
              </a:rPr>
              <a:t> </a:t>
            </a:r>
            <a:r>
              <a:rPr lang="en-US" sz="2200" dirty="0" err="1">
                <a:solidFill>
                  <a:srgbClr val="002060"/>
                </a:solidFill>
              </a:rPr>
              <a:t>những</a:t>
            </a:r>
            <a:r>
              <a:rPr lang="en-US" sz="2200" dirty="0">
                <a:solidFill>
                  <a:srgbClr val="002060"/>
                </a:solidFill>
              </a:rPr>
              <a:t> </a:t>
            </a:r>
            <a:r>
              <a:rPr lang="en-US" sz="2200" dirty="0" err="1">
                <a:solidFill>
                  <a:srgbClr val="002060"/>
                </a:solidFill>
              </a:rPr>
              <a:t>giá</a:t>
            </a:r>
            <a:r>
              <a:rPr lang="en-US" sz="2200" dirty="0">
                <a:solidFill>
                  <a:srgbClr val="002060"/>
                </a:solidFill>
              </a:rPr>
              <a:t> </a:t>
            </a:r>
            <a:r>
              <a:rPr lang="en-US" sz="2200" dirty="0" err="1">
                <a:solidFill>
                  <a:srgbClr val="002060"/>
                </a:solidFill>
              </a:rPr>
              <a:t>trị</a:t>
            </a:r>
            <a:r>
              <a:rPr lang="en-US" sz="2200" dirty="0">
                <a:solidFill>
                  <a:srgbClr val="002060"/>
                </a:solidFill>
              </a:rPr>
              <a:t> </a:t>
            </a:r>
            <a:r>
              <a:rPr lang="en-US" sz="2200" dirty="0" err="1">
                <a:solidFill>
                  <a:srgbClr val="002060"/>
                </a:solidFill>
              </a:rPr>
              <a:t>của</a:t>
            </a:r>
            <a:r>
              <a:rPr lang="en-US" sz="2200" dirty="0">
                <a:solidFill>
                  <a:srgbClr val="002060"/>
                </a:solidFill>
              </a:rPr>
              <a:t> </a:t>
            </a:r>
            <a:r>
              <a:rPr lang="en-US" sz="2200" b="1" dirty="0" err="1">
                <a:solidFill>
                  <a:srgbClr val="FF0066"/>
                </a:solidFill>
              </a:rPr>
              <a:t>tư</a:t>
            </a:r>
            <a:r>
              <a:rPr lang="en-US" sz="2200" b="1" dirty="0">
                <a:solidFill>
                  <a:srgbClr val="FF0066"/>
                </a:solidFill>
              </a:rPr>
              <a:t> </a:t>
            </a:r>
            <a:r>
              <a:rPr lang="en-US" sz="2200" b="1" dirty="0" err="1">
                <a:solidFill>
                  <a:srgbClr val="FF0066"/>
                </a:solidFill>
              </a:rPr>
              <a:t>liệu</a:t>
            </a:r>
            <a:r>
              <a:rPr lang="en-US" sz="2200" b="1" dirty="0">
                <a:solidFill>
                  <a:srgbClr val="FF0066"/>
                </a:solidFill>
              </a:rPr>
              <a:t> </a:t>
            </a:r>
            <a:r>
              <a:rPr lang="en-US" sz="2200" b="1" dirty="0" err="1">
                <a:solidFill>
                  <a:srgbClr val="FF0066"/>
                </a:solidFill>
              </a:rPr>
              <a:t>sinh</a:t>
            </a:r>
            <a:r>
              <a:rPr lang="en-US" sz="2200" b="1" dirty="0">
                <a:solidFill>
                  <a:srgbClr val="FF0066"/>
                </a:solidFill>
              </a:rPr>
              <a:t> </a:t>
            </a:r>
            <a:r>
              <a:rPr lang="en-US" sz="2200" b="1" dirty="0" err="1">
                <a:solidFill>
                  <a:srgbClr val="FF0066"/>
                </a:solidFill>
              </a:rPr>
              <a:t>hoạt</a:t>
            </a:r>
            <a:r>
              <a:rPr lang="en-US" sz="2200" b="1" dirty="0">
                <a:solidFill>
                  <a:srgbClr val="FF0066"/>
                </a:solidFill>
              </a:rPr>
              <a:t> </a:t>
            </a:r>
            <a:r>
              <a:rPr lang="en-US" sz="2200" b="1" dirty="0" err="1">
                <a:solidFill>
                  <a:srgbClr val="FF0066"/>
                </a:solidFill>
              </a:rPr>
              <a:t>cần</a:t>
            </a:r>
            <a:r>
              <a:rPr lang="en-US" sz="2200" b="1" dirty="0">
                <a:solidFill>
                  <a:srgbClr val="FF0066"/>
                </a:solidFill>
              </a:rPr>
              <a:t> </a:t>
            </a:r>
            <a:r>
              <a:rPr lang="en-US" sz="2200" b="1" dirty="0" err="1">
                <a:solidFill>
                  <a:srgbClr val="FF0066"/>
                </a:solidFill>
              </a:rPr>
              <a:t>thiết</a:t>
            </a:r>
            <a:r>
              <a:rPr lang="en-US" sz="2200" b="1" dirty="0">
                <a:solidFill>
                  <a:srgbClr val="FF0066"/>
                </a:solidFill>
              </a:rPr>
              <a:t> </a:t>
            </a:r>
            <a:r>
              <a:rPr lang="en-US" sz="2200" dirty="0" err="1">
                <a:solidFill>
                  <a:srgbClr val="002060"/>
                </a:solidFill>
              </a:rPr>
              <a:t>để</a:t>
            </a:r>
            <a:r>
              <a:rPr lang="en-US" sz="2200" dirty="0">
                <a:solidFill>
                  <a:srgbClr val="002060"/>
                </a:solidFill>
              </a:rPr>
              <a:t> </a:t>
            </a:r>
            <a:r>
              <a:rPr lang="en-US" sz="2200" dirty="0" err="1">
                <a:solidFill>
                  <a:srgbClr val="002060"/>
                </a:solidFill>
              </a:rPr>
              <a:t>duy</a:t>
            </a:r>
            <a:r>
              <a:rPr lang="en-US" sz="2200" dirty="0">
                <a:solidFill>
                  <a:srgbClr val="002060"/>
                </a:solidFill>
              </a:rPr>
              <a:t> </a:t>
            </a:r>
            <a:r>
              <a:rPr lang="en-US" sz="2200" dirty="0" err="1">
                <a:solidFill>
                  <a:srgbClr val="002060"/>
                </a:solidFill>
              </a:rPr>
              <a:t>trì</a:t>
            </a:r>
            <a:r>
              <a:rPr lang="en-US" sz="2200" dirty="0">
                <a:solidFill>
                  <a:srgbClr val="002060"/>
                </a:solidFill>
              </a:rPr>
              <a:t> </a:t>
            </a:r>
            <a:r>
              <a:rPr lang="en-US" sz="2200" dirty="0" err="1">
                <a:solidFill>
                  <a:srgbClr val="002060"/>
                </a:solidFill>
              </a:rPr>
              <a:t>cuộc</a:t>
            </a:r>
            <a:r>
              <a:rPr lang="en-US" sz="2200" dirty="0">
                <a:solidFill>
                  <a:srgbClr val="002060"/>
                </a:solidFill>
              </a:rPr>
              <a:t> </a:t>
            </a:r>
            <a:r>
              <a:rPr lang="en-US" sz="2200" dirty="0" err="1">
                <a:solidFill>
                  <a:srgbClr val="002060"/>
                </a:solidFill>
              </a:rPr>
              <a:t>sống</a:t>
            </a:r>
            <a:r>
              <a:rPr lang="en-US" sz="2200" dirty="0">
                <a:solidFill>
                  <a:srgbClr val="002060"/>
                </a:solidFill>
              </a:rPr>
              <a:t> </a:t>
            </a:r>
            <a:r>
              <a:rPr lang="en-US" sz="2200" dirty="0" err="1">
                <a:solidFill>
                  <a:srgbClr val="002060"/>
                </a:solidFill>
              </a:rPr>
              <a:t>của</a:t>
            </a:r>
            <a:r>
              <a:rPr lang="en-US" sz="2200" dirty="0">
                <a:solidFill>
                  <a:srgbClr val="002060"/>
                </a:solidFill>
              </a:rPr>
              <a:t> </a:t>
            </a:r>
            <a:r>
              <a:rPr lang="en-US" sz="2200" dirty="0" err="1">
                <a:solidFill>
                  <a:srgbClr val="002060"/>
                </a:solidFill>
              </a:rPr>
              <a:t>bản</a:t>
            </a:r>
            <a:r>
              <a:rPr lang="en-US" sz="2200" dirty="0">
                <a:solidFill>
                  <a:srgbClr val="002060"/>
                </a:solidFill>
              </a:rPr>
              <a:t> </a:t>
            </a:r>
            <a:r>
              <a:rPr lang="en-US" sz="2200" dirty="0" err="1">
                <a:solidFill>
                  <a:srgbClr val="002060"/>
                </a:solidFill>
              </a:rPr>
              <a:t>thân</a:t>
            </a:r>
            <a:r>
              <a:rPr lang="en-US" sz="2200" dirty="0">
                <a:solidFill>
                  <a:srgbClr val="002060"/>
                </a:solidFill>
              </a:rPr>
              <a:t> </a:t>
            </a:r>
            <a:r>
              <a:rPr lang="en-US" sz="2200" dirty="0" err="1">
                <a:solidFill>
                  <a:srgbClr val="002060"/>
                </a:solidFill>
              </a:rPr>
              <a:t>người</a:t>
            </a:r>
            <a:r>
              <a:rPr lang="en-US" sz="2200" dirty="0">
                <a:solidFill>
                  <a:srgbClr val="002060"/>
                </a:solidFill>
              </a:rPr>
              <a:t> </a:t>
            </a:r>
            <a:r>
              <a:rPr lang="en-US" sz="2200" dirty="0" err="1">
                <a:solidFill>
                  <a:srgbClr val="002060"/>
                </a:solidFill>
              </a:rPr>
              <a:t>lao</a:t>
            </a:r>
            <a:r>
              <a:rPr lang="en-US" sz="2200" dirty="0">
                <a:solidFill>
                  <a:srgbClr val="002060"/>
                </a:solidFill>
              </a:rPr>
              <a:t> </a:t>
            </a:r>
            <a:r>
              <a:rPr lang="en-US" sz="2200" dirty="0" err="1">
                <a:solidFill>
                  <a:srgbClr val="002060"/>
                </a:solidFill>
              </a:rPr>
              <a:t>động</a:t>
            </a:r>
            <a:r>
              <a:rPr lang="en-US" sz="2200" dirty="0">
                <a:solidFill>
                  <a:srgbClr val="002060"/>
                </a:solidFill>
              </a:rPr>
              <a:t> </a:t>
            </a:r>
            <a:r>
              <a:rPr lang="en-US" sz="2200" dirty="0" err="1">
                <a:solidFill>
                  <a:srgbClr val="002060"/>
                </a:solidFill>
              </a:rPr>
              <a:t>và</a:t>
            </a:r>
            <a:r>
              <a:rPr lang="en-US" sz="2200" dirty="0">
                <a:solidFill>
                  <a:srgbClr val="002060"/>
                </a:solidFill>
              </a:rPr>
              <a:t> </a:t>
            </a:r>
            <a:r>
              <a:rPr lang="en-US" sz="2200" dirty="0" err="1">
                <a:solidFill>
                  <a:srgbClr val="002060"/>
                </a:solidFill>
              </a:rPr>
              <a:t>gia</a:t>
            </a:r>
            <a:r>
              <a:rPr lang="en-US" sz="2200" dirty="0">
                <a:solidFill>
                  <a:srgbClr val="002060"/>
                </a:solidFill>
              </a:rPr>
              <a:t> </a:t>
            </a:r>
            <a:r>
              <a:rPr lang="en-US" sz="2200" dirty="0" err="1">
                <a:solidFill>
                  <a:srgbClr val="002060"/>
                </a:solidFill>
              </a:rPr>
              <a:t>đình</a:t>
            </a:r>
            <a:r>
              <a:rPr lang="en-US" sz="2200" dirty="0">
                <a:solidFill>
                  <a:srgbClr val="002060"/>
                </a:solidFill>
              </a:rPr>
              <a:t> </a:t>
            </a:r>
            <a:r>
              <a:rPr lang="en-US" sz="2200" dirty="0" err="1">
                <a:solidFill>
                  <a:srgbClr val="002060"/>
                </a:solidFill>
              </a:rPr>
              <a:t>họ</a:t>
            </a:r>
            <a:r>
              <a:rPr lang="en-US" sz="2200" dirty="0">
                <a:solidFill>
                  <a:srgbClr val="002060"/>
                </a:solidFill>
              </a:rPr>
              <a:t> </a:t>
            </a:r>
            <a:r>
              <a:rPr lang="en-US" sz="2200" dirty="0" err="1">
                <a:solidFill>
                  <a:srgbClr val="002060"/>
                </a:solidFill>
              </a:rPr>
              <a:t>cả</a:t>
            </a:r>
            <a:r>
              <a:rPr lang="en-US" sz="2200" dirty="0">
                <a:solidFill>
                  <a:srgbClr val="002060"/>
                </a:solidFill>
              </a:rPr>
              <a:t> </a:t>
            </a:r>
            <a:r>
              <a:rPr lang="en-US" sz="2200" dirty="0" err="1">
                <a:solidFill>
                  <a:srgbClr val="002060"/>
                </a:solidFill>
              </a:rPr>
              <a:t>về</a:t>
            </a:r>
            <a:r>
              <a:rPr lang="en-US" sz="2200" dirty="0">
                <a:solidFill>
                  <a:srgbClr val="002060"/>
                </a:solidFill>
              </a:rPr>
              <a:t> </a:t>
            </a:r>
            <a:r>
              <a:rPr lang="en-US" sz="2200" dirty="0" err="1">
                <a:solidFill>
                  <a:srgbClr val="002060"/>
                </a:solidFill>
              </a:rPr>
              <a:t>mặt</a:t>
            </a:r>
            <a:r>
              <a:rPr lang="en-US" sz="2200" dirty="0">
                <a:solidFill>
                  <a:srgbClr val="002060"/>
                </a:solidFill>
              </a:rPr>
              <a:t> </a:t>
            </a:r>
            <a:r>
              <a:rPr lang="en-US" sz="2200" dirty="0" err="1">
                <a:solidFill>
                  <a:srgbClr val="002060"/>
                </a:solidFill>
              </a:rPr>
              <a:t>vật</a:t>
            </a:r>
            <a:r>
              <a:rPr lang="en-US" sz="2200" dirty="0">
                <a:solidFill>
                  <a:srgbClr val="002060"/>
                </a:solidFill>
              </a:rPr>
              <a:t> </a:t>
            </a:r>
            <a:r>
              <a:rPr lang="en-US" sz="2200" dirty="0" err="1">
                <a:solidFill>
                  <a:srgbClr val="002060"/>
                </a:solidFill>
              </a:rPr>
              <a:t>chất</a:t>
            </a:r>
            <a:r>
              <a:rPr lang="en-US" sz="2200" dirty="0">
                <a:solidFill>
                  <a:srgbClr val="002060"/>
                </a:solidFill>
              </a:rPr>
              <a:t> </a:t>
            </a:r>
            <a:r>
              <a:rPr lang="en-US" sz="2200" dirty="0" err="1">
                <a:solidFill>
                  <a:srgbClr val="002060"/>
                </a:solidFill>
              </a:rPr>
              <a:t>và</a:t>
            </a:r>
            <a:r>
              <a:rPr lang="en-US" sz="2200" dirty="0">
                <a:solidFill>
                  <a:srgbClr val="002060"/>
                </a:solidFill>
              </a:rPr>
              <a:t> </a:t>
            </a:r>
            <a:r>
              <a:rPr lang="en-US" sz="2200" dirty="0" err="1">
                <a:solidFill>
                  <a:srgbClr val="002060"/>
                </a:solidFill>
              </a:rPr>
              <a:t>tinh</a:t>
            </a:r>
            <a:r>
              <a:rPr lang="en-US" sz="2200" dirty="0">
                <a:solidFill>
                  <a:srgbClr val="002060"/>
                </a:solidFill>
              </a:rPr>
              <a:t> </a:t>
            </a:r>
            <a:r>
              <a:rPr lang="en-US" sz="2200" dirty="0" err="1">
                <a:solidFill>
                  <a:srgbClr val="002060"/>
                </a:solidFill>
              </a:rPr>
              <a:t>thần</a:t>
            </a:r>
            <a:endParaRPr lang="en-US" sz="2200" dirty="0">
              <a:solidFill>
                <a:srgbClr val="002060"/>
              </a:solidFill>
            </a:endParaRPr>
          </a:p>
        </p:txBody>
      </p:sp>
      <p:pic>
        <p:nvPicPr>
          <p:cNvPr id="27650" name="Picture 2" descr="Hình ảnh Công Trường Xây Dựng Công Nhân Siêng Năng Công, Công Nhân Clipart,  Công Trường Xây Dựng, Công Nhân miễn phí tải tập tin PNG PSDComment và  Vector">
            <a:extLst>
              <a:ext uri="{FF2B5EF4-FFF2-40B4-BE49-F238E27FC236}">
                <a16:creationId xmlns:a16="http://schemas.microsoft.com/office/drawing/2014/main" xmlns="" id="{498DD57D-DC51-4233-ACA7-8B22778B1C1B}"/>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60560" y="1586553"/>
            <a:ext cx="3213507" cy="3665177"/>
          </a:xfrm>
          <a:prstGeom prst="rect">
            <a:avLst/>
          </a:prstGeom>
          <a:noFill/>
          <a:extLst>
            <a:ext uri="{909E8E84-426E-40DD-AFC4-6F175D3DCCD1}">
              <a14:hiddenFill xmlns:a14="http://schemas.microsoft.com/office/drawing/2010/main">
                <a:solidFill>
                  <a:srgbClr val="FFFFFF"/>
                </a:solidFill>
              </a14:hiddenFill>
            </a:ext>
          </a:extLst>
        </p:spPr>
      </p:pic>
      <p:sp>
        <p:nvSpPr>
          <p:cNvPr id="72" name="Rectangle 4">
            <a:extLst>
              <a:ext uri="{FF2B5EF4-FFF2-40B4-BE49-F238E27FC236}">
                <a16:creationId xmlns:a16="http://schemas.microsoft.com/office/drawing/2014/main" xmlns="" id="{33DAE2E7-B5B2-4BA6-AD6D-540BBE6B2707}"/>
              </a:ext>
            </a:extLst>
          </p:cNvPr>
          <p:cNvSpPr>
            <a:spLocks noChangeArrowheads="1"/>
          </p:cNvSpPr>
          <p:nvPr/>
        </p:nvSpPr>
        <p:spPr bwMode="auto">
          <a:xfrm>
            <a:off x="3866372" y="4526287"/>
            <a:ext cx="7251700" cy="7694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eaLnBrk="1" hangingPunct="1">
              <a:spcBef>
                <a:spcPct val="30000"/>
              </a:spcBef>
              <a:spcAft>
                <a:spcPct val="20000"/>
              </a:spcAft>
            </a:pPr>
            <a:r>
              <a:rPr lang="en-US" altLang="en-US" sz="2200" dirty="0" err="1">
                <a:solidFill>
                  <a:srgbClr val="002060"/>
                </a:solidFill>
                <a:latin typeface="+mj-lt"/>
              </a:rPr>
              <a:t>Giá</a:t>
            </a:r>
            <a:r>
              <a:rPr lang="en-US" altLang="en-US" sz="2200" dirty="0">
                <a:solidFill>
                  <a:srgbClr val="002060"/>
                </a:solidFill>
                <a:latin typeface="+mj-lt"/>
              </a:rPr>
              <a:t> </a:t>
            </a:r>
            <a:r>
              <a:rPr lang="en-US" altLang="en-US" sz="2200" dirty="0" err="1">
                <a:solidFill>
                  <a:srgbClr val="002060"/>
                </a:solidFill>
                <a:latin typeface="+mj-lt"/>
              </a:rPr>
              <a:t>trị</a:t>
            </a:r>
            <a:r>
              <a:rPr lang="en-US" altLang="en-US" sz="2200" dirty="0">
                <a:solidFill>
                  <a:srgbClr val="002060"/>
                </a:solidFill>
                <a:latin typeface="+mj-lt"/>
              </a:rPr>
              <a:t> </a:t>
            </a:r>
            <a:r>
              <a:rPr lang="en-US" altLang="en-US" sz="2200" dirty="0" err="1">
                <a:solidFill>
                  <a:srgbClr val="002060"/>
                </a:solidFill>
                <a:latin typeface="+mj-lt"/>
              </a:rPr>
              <a:t>hàng</a:t>
            </a:r>
            <a:r>
              <a:rPr lang="en-US" altLang="en-US" sz="2200" dirty="0">
                <a:solidFill>
                  <a:srgbClr val="002060"/>
                </a:solidFill>
                <a:latin typeface="+mj-lt"/>
              </a:rPr>
              <a:t> </a:t>
            </a:r>
            <a:r>
              <a:rPr lang="en-US" altLang="en-US" sz="2200" dirty="0" err="1">
                <a:solidFill>
                  <a:srgbClr val="002060"/>
                </a:solidFill>
                <a:latin typeface="+mj-lt"/>
              </a:rPr>
              <a:t>hóa</a:t>
            </a:r>
            <a:r>
              <a:rPr lang="en-US" altLang="en-US" sz="2200" dirty="0">
                <a:solidFill>
                  <a:srgbClr val="002060"/>
                </a:solidFill>
                <a:latin typeface="+mj-lt"/>
              </a:rPr>
              <a:t> </a:t>
            </a:r>
            <a:r>
              <a:rPr lang="en-US" altLang="en-US" sz="2200" dirty="0" err="1">
                <a:solidFill>
                  <a:srgbClr val="002060"/>
                </a:solidFill>
                <a:latin typeface="+mj-lt"/>
              </a:rPr>
              <a:t>sức</a:t>
            </a:r>
            <a:r>
              <a:rPr lang="en-US" altLang="en-US" sz="2200" dirty="0">
                <a:solidFill>
                  <a:srgbClr val="002060"/>
                </a:solidFill>
                <a:latin typeface="+mj-lt"/>
              </a:rPr>
              <a:t> lao </a:t>
            </a:r>
            <a:r>
              <a:rPr lang="en-US" altLang="en-US" sz="2200" dirty="0" err="1">
                <a:solidFill>
                  <a:srgbClr val="002060"/>
                </a:solidFill>
                <a:latin typeface="+mj-lt"/>
              </a:rPr>
              <a:t>động</a:t>
            </a:r>
            <a:r>
              <a:rPr lang="en-US" altLang="en-US" sz="2200" dirty="0">
                <a:solidFill>
                  <a:srgbClr val="002060"/>
                </a:solidFill>
                <a:latin typeface="+mj-lt"/>
              </a:rPr>
              <a:t> </a:t>
            </a:r>
            <a:r>
              <a:rPr lang="en-US" altLang="en-US" sz="2200" b="1" dirty="0" err="1">
                <a:solidFill>
                  <a:srgbClr val="FF0080"/>
                </a:solidFill>
                <a:latin typeface="+mj-lt"/>
              </a:rPr>
              <a:t>biểu</a:t>
            </a:r>
            <a:r>
              <a:rPr lang="en-US" altLang="en-US" sz="2200" b="1" dirty="0">
                <a:solidFill>
                  <a:srgbClr val="FF0080"/>
                </a:solidFill>
                <a:latin typeface="+mj-lt"/>
              </a:rPr>
              <a:t> </a:t>
            </a:r>
            <a:r>
              <a:rPr lang="en-US" altLang="en-US" sz="2200" b="1" dirty="0" err="1">
                <a:solidFill>
                  <a:srgbClr val="FF0080"/>
                </a:solidFill>
                <a:latin typeface="+mj-lt"/>
              </a:rPr>
              <a:t>hiện</a:t>
            </a:r>
            <a:r>
              <a:rPr lang="en-US" altLang="en-US" sz="2200" b="1" dirty="0">
                <a:solidFill>
                  <a:srgbClr val="FF0080"/>
                </a:solidFill>
                <a:latin typeface="+mj-lt"/>
              </a:rPr>
              <a:t> </a:t>
            </a:r>
            <a:r>
              <a:rPr lang="en-US" altLang="en-US" sz="2200" b="1" dirty="0" err="1">
                <a:solidFill>
                  <a:srgbClr val="FF0080"/>
                </a:solidFill>
                <a:latin typeface="+mj-lt"/>
              </a:rPr>
              <a:t>bằng</a:t>
            </a:r>
            <a:r>
              <a:rPr lang="en-US" altLang="en-US" sz="2200" b="1" dirty="0">
                <a:solidFill>
                  <a:srgbClr val="FF0080"/>
                </a:solidFill>
                <a:latin typeface="+mj-lt"/>
              </a:rPr>
              <a:t> </a:t>
            </a:r>
            <a:r>
              <a:rPr lang="en-US" altLang="en-US" sz="2200" b="1" dirty="0" err="1">
                <a:solidFill>
                  <a:srgbClr val="FF0080"/>
                </a:solidFill>
                <a:latin typeface="+mj-lt"/>
              </a:rPr>
              <a:t>tiền</a:t>
            </a:r>
            <a:r>
              <a:rPr lang="en-US" altLang="en-US" sz="2200" b="1" dirty="0">
                <a:solidFill>
                  <a:srgbClr val="FF0080"/>
                </a:solidFill>
                <a:latin typeface="+mj-lt"/>
              </a:rPr>
              <a:t> </a:t>
            </a:r>
            <a:r>
              <a:rPr lang="en-US" altLang="en-US" sz="2200" dirty="0" err="1">
                <a:solidFill>
                  <a:srgbClr val="002060"/>
                </a:solidFill>
                <a:latin typeface="+mj-lt"/>
              </a:rPr>
              <a:t>gọi</a:t>
            </a:r>
            <a:r>
              <a:rPr lang="en-US" altLang="en-US" sz="2200" dirty="0">
                <a:solidFill>
                  <a:srgbClr val="002060"/>
                </a:solidFill>
                <a:latin typeface="+mj-lt"/>
              </a:rPr>
              <a:t> </a:t>
            </a:r>
            <a:r>
              <a:rPr lang="en-US" altLang="en-US" sz="2200" dirty="0" err="1">
                <a:solidFill>
                  <a:srgbClr val="002060"/>
                </a:solidFill>
                <a:latin typeface="+mj-lt"/>
              </a:rPr>
              <a:t>là</a:t>
            </a:r>
            <a:r>
              <a:rPr lang="en-US" altLang="en-US" sz="2200" dirty="0">
                <a:solidFill>
                  <a:srgbClr val="002060"/>
                </a:solidFill>
                <a:latin typeface="+mj-lt"/>
              </a:rPr>
              <a:t> </a:t>
            </a:r>
            <a:r>
              <a:rPr lang="en-US" altLang="en-US" sz="2200" b="1" u="sng" dirty="0" err="1">
                <a:solidFill>
                  <a:srgbClr val="663300"/>
                </a:solidFill>
                <a:latin typeface="+mj-lt"/>
              </a:rPr>
              <a:t>giá</a:t>
            </a:r>
            <a:r>
              <a:rPr lang="en-US" altLang="en-US" sz="2200" b="1" u="sng" dirty="0">
                <a:solidFill>
                  <a:srgbClr val="663300"/>
                </a:solidFill>
                <a:latin typeface="+mj-lt"/>
              </a:rPr>
              <a:t> </a:t>
            </a:r>
            <a:r>
              <a:rPr lang="en-US" altLang="en-US" sz="2200" b="1" u="sng" dirty="0" err="1">
                <a:solidFill>
                  <a:srgbClr val="663300"/>
                </a:solidFill>
                <a:latin typeface="+mj-lt"/>
              </a:rPr>
              <a:t>cả</a:t>
            </a:r>
            <a:r>
              <a:rPr lang="en-US" altLang="en-US" sz="2200" b="1" u="sng" dirty="0">
                <a:solidFill>
                  <a:srgbClr val="663300"/>
                </a:solidFill>
                <a:latin typeface="+mj-lt"/>
              </a:rPr>
              <a:t> </a:t>
            </a:r>
            <a:r>
              <a:rPr lang="en-US" altLang="en-US" sz="2200" b="1" u="sng" dirty="0" err="1">
                <a:solidFill>
                  <a:srgbClr val="663300"/>
                </a:solidFill>
                <a:latin typeface="+mj-lt"/>
              </a:rPr>
              <a:t>sức</a:t>
            </a:r>
            <a:r>
              <a:rPr lang="en-US" altLang="en-US" sz="2200" b="1" u="sng" dirty="0">
                <a:solidFill>
                  <a:srgbClr val="663300"/>
                </a:solidFill>
                <a:latin typeface="+mj-lt"/>
              </a:rPr>
              <a:t> lao </a:t>
            </a:r>
            <a:r>
              <a:rPr lang="en-US" altLang="en-US" sz="2200" b="1" u="sng" dirty="0" err="1">
                <a:solidFill>
                  <a:srgbClr val="663300"/>
                </a:solidFill>
                <a:latin typeface="+mj-lt"/>
              </a:rPr>
              <a:t>động</a:t>
            </a:r>
            <a:r>
              <a:rPr lang="en-US" altLang="en-US" sz="2200" dirty="0">
                <a:solidFill>
                  <a:srgbClr val="002060"/>
                </a:solidFill>
                <a:latin typeface="+mj-lt"/>
              </a:rPr>
              <a:t> hay </a:t>
            </a:r>
            <a:r>
              <a:rPr lang="en-US" altLang="en-US" sz="2200" dirty="0" err="1">
                <a:solidFill>
                  <a:srgbClr val="002060"/>
                </a:solidFill>
                <a:latin typeface="+mj-lt"/>
              </a:rPr>
              <a:t>còn</a:t>
            </a:r>
            <a:r>
              <a:rPr lang="en-US" altLang="en-US" sz="2200" dirty="0">
                <a:solidFill>
                  <a:srgbClr val="002060"/>
                </a:solidFill>
                <a:latin typeface="+mj-lt"/>
              </a:rPr>
              <a:t> </a:t>
            </a:r>
            <a:r>
              <a:rPr lang="en-US" altLang="en-US" sz="2200" dirty="0" err="1">
                <a:solidFill>
                  <a:srgbClr val="002060"/>
                </a:solidFill>
                <a:latin typeface="+mj-lt"/>
              </a:rPr>
              <a:t>gọi</a:t>
            </a:r>
            <a:r>
              <a:rPr lang="en-US" altLang="en-US" sz="2200" dirty="0">
                <a:solidFill>
                  <a:srgbClr val="002060"/>
                </a:solidFill>
                <a:latin typeface="+mj-lt"/>
              </a:rPr>
              <a:t> </a:t>
            </a:r>
            <a:r>
              <a:rPr lang="en-US" altLang="en-US" sz="2200" dirty="0" err="1">
                <a:solidFill>
                  <a:srgbClr val="002060"/>
                </a:solidFill>
                <a:latin typeface="+mj-lt"/>
              </a:rPr>
              <a:t>là</a:t>
            </a:r>
            <a:r>
              <a:rPr lang="en-US" altLang="en-US" sz="2200" dirty="0">
                <a:solidFill>
                  <a:srgbClr val="002060"/>
                </a:solidFill>
                <a:latin typeface="+mj-lt"/>
              </a:rPr>
              <a:t> </a:t>
            </a:r>
            <a:r>
              <a:rPr lang="en-US" altLang="en-US" sz="2200" b="1" u="sng" dirty="0" err="1">
                <a:solidFill>
                  <a:srgbClr val="663300"/>
                </a:solidFill>
                <a:latin typeface="+mj-lt"/>
              </a:rPr>
              <a:t>tiền</a:t>
            </a:r>
            <a:r>
              <a:rPr lang="en-US" altLang="en-US" sz="2200" b="1" u="sng" dirty="0">
                <a:solidFill>
                  <a:srgbClr val="663300"/>
                </a:solidFill>
                <a:latin typeface="+mj-lt"/>
              </a:rPr>
              <a:t> </a:t>
            </a:r>
            <a:r>
              <a:rPr lang="en-US" altLang="en-US" sz="2200" b="1" u="sng" dirty="0" err="1">
                <a:solidFill>
                  <a:srgbClr val="663300"/>
                </a:solidFill>
                <a:latin typeface="+mj-lt"/>
              </a:rPr>
              <a:t>lương</a:t>
            </a:r>
            <a:endParaRPr lang="en-US" altLang="en-US" sz="2200" b="1" u="sng" dirty="0">
              <a:solidFill>
                <a:srgbClr val="663300"/>
              </a:solidFill>
              <a:latin typeface="+mj-lt"/>
            </a:endParaRPr>
          </a:p>
        </p:txBody>
      </p:sp>
      <p:sp>
        <p:nvSpPr>
          <p:cNvPr id="73" name="TextBox 72">
            <a:extLst>
              <a:ext uri="{FF2B5EF4-FFF2-40B4-BE49-F238E27FC236}">
                <a16:creationId xmlns:a16="http://schemas.microsoft.com/office/drawing/2014/main" xmlns="" id="{8B188D5C-F967-4996-A1BC-487E6460177F}"/>
              </a:ext>
            </a:extLst>
          </p:cNvPr>
          <p:cNvSpPr txBox="1"/>
          <p:nvPr/>
        </p:nvSpPr>
        <p:spPr>
          <a:xfrm>
            <a:off x="4749022" y="3669894"/>
            <a:ext cx="5486400" cy="461665"/>
          </a:xfrm>
          <a:prstGeom prst="rect">
            <a:avLst/>
          </a:prstGeom>
          <a:noFill/>
          <a:ln>
            <a:solidFill>
              <a:schemeClr val="tx1"/>
            </a:solidFill>
          </a:ln>
        </p:spPr>
        <p:txBody>
          <a:bodyPr wrap="square">
            <a:spAutoFit/>
          </a:bodyPr>
          <a:lstStyle/>
          <a:p>
            <a:pPr algn="ctr"/>
            <a:r>
              <a:rPr lang="vi-VN" sz="2400" b="1" dirty="0">
                <a:latin typeface="Arial" panose="020B0604020202020204" pitchFamily="34" charset="0"/>
                <a:cs typeface="Arial" panose="020B0604020202020204" pitchFamily="34" charset="0"/>
              </a:rPr>
              <a:t>GTHHSL</a:t>
            </a:r>
            <a:r>
              <a:rPr lang="en-US" sz="2400" b="1" dirty="0">
                <a:latin typeface="Arial" panose="020B0604020202020204" pitchFamily="34" charset="0"/>
                <a:cs typeface="Arial" panose="020B0604020202020204" pitchFamily="34" charset="0"/>
              </a:rPr>
              <a:t>Đ</a:t>
            </a:r>
            <a:r>
              <a:rPr lang="vi-VN" sz="2400" b="1" dirty="0">
                <a:latin typeface="Arial" panose="020B0604020202020204" pitchFamily="34" charset="0"/>
                <a:cs typeface="Arial" panose="020B0604020202020204" pitchFamily="34" charset="0"/>
              </a:rPr>
              <a:t> = TLSH tái sản xuất SL</a:t>
            </a:r>
            <a:r>
              <a:rPr lang="en-US" sz="2400" b="1" dirty="0">
                <a:latin typeface="Arial" panose="020B0604020202020204" pitchFamily="34" charset="0"/>
                <a:cs typeface="Arial" panose="020B0604020202020204" pitchFamily="34" charset="0"/>
              </a:rPr>
              <a:t>Đ</a:t>
            </a:r>
          </a:p>
        </p:txBody>
      </p:sp>
    </p:spTree>
    <p:extLst>
      <p:ext uri="{BB962C8B-B14F-4D97-AF65-F5344CB8AC3E}">
        <p14:creationId xmlns:p14="http://schemas.microsoft.com/office/powerpoint/2010/main" val="262131830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68"/>
                                        </p:tgtEl>
                                        <p:attrNameLst>
                                          <p:attrName>style.visibility</p:attrName>
                                        </p:attrNameLst>
                                      </p:cBhvr>
                                      <p:to>
                                        <p:strVal val="visible"/>
                                      </p:to>
                                    </p:set>
                                    <p:anim calcmode="lin" valueType="num">
                                      <p:cBhvr>
                                        <p:cTn id="7" dur="500" fill="hold"/>
                                        <p:tgtEl>
                                          <p:spTgt spid="68"/>
                                        </p:tgtEl>
                                        <p:attrNameLst>
                                          <p:attrName>ppt_w</p:attrName>
                                        </p:attrNameLst>
                                      </p:cBhvr>
                                      <p:tavLst>
                                        <p:tav tm="0">
                                          <p:val>
                                            <p:fltVal val="0"/>
                                          </p:val>
                                        </p:tav>
                                        <p:tav tm="100000">
                                          <p:val>
                                            <p:strVal val="#ppt_w"/>
                                          </p:val>
                                        </p:tav>
                                      </p:tavLst>
                                    </p:anim>
                                    <p:anim calcmode="lin" valueType="num">
                                      <p:cBhvr>
                                        <p:cTn id="8" dur="500" fill="hold"/>
                                        <p:tgtEl>
                                          <p:spTgt spid="68"/>
                                        </p:tgtEl>
                                        <p:attrNameLst>
                                          <p:attrName>ppt_h</p:attrName>
                                        </p:attrNameLst>
                                      </p:cBhvr>
                                      <p:tavLst>
                                        <p:tav tm="0">
                                          <p:val>
                                            <p:fltVal val="0"/>
                                          </p:val>
                                        </p:tav>
                                        <p:tav tm="100000">
                                          <p:val>
                                            <p:strVal val="#ppt_h"/>
                                          </p:val>
                                        </p:tav>
                                      </p:tavLst>
                                    </p:anim>
                                    <p:animEffect transition="in" filter="fade">
                                      <p:cBhvr>
                                        <p:cTn id="9" dur="500"/>
                                        <p:tgtEl>
                                          <p:spTgt spid="68"/>
                                        </p:tgtEl>
                                      </p:cBhvr>
                                    </p:animEffect>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70"/>
                                        </p:tgtEl>
                                        <p:attrNameLst>
                                          <p:attrName>style.visibility</p:attrName>
                                        </p:attrNameLst>
                                      </p:cBhvr>
                                      <p:to>
                                        <p:strVal val="visible"/>
                                      </p:to>
                                    </p:set>
                                    <p:animEffect transition="in" filter="fade">
                                      <p:cBhvr>
                                        <p:cTn id="14" dur="1000"/>
                                        <p:tgtEl>
                                          <p:spTgt spid="70"/>
                                        </p:tgtEl>
                                      </p:cBhvr>
                                    </p:animEffect>
                                    <p:anim calcmode="lin" valueType="num">
                                      <p:cBhvr>
                                        <p:cTn id="15" dur="1000" fill="hold"/>
                                        <p:tgtEl>
                                          <p:spTgt spid="70"/>
                                        </p:tgtEl>
                                        <p:attrNameLst>
                                          <p:attrName>ppt_x</p:attrName>
                                        </p:attrNameLst>
                                      </p:cBhvr>
                                      <p:tavLst>
                                        <p:tav tm="0">
                                          <p:val>
                                            <p:strVal val="#ppt_x"/>
                                          </p:val>
                                        </p:tav>
                                        <p:tav tm="100000">
                                          <p:val>
                                            <p:strVal val="#ppt_x"/>
                                          </p:val>
                                        </p:tav>
                                      </p:tavLst>
                                    </p:anim>
                                    <p:anim calcmode="lin" valueType="num">
                                      <p:cBhvr>
                                        <p:cTn id="16" dur="1000" fill="hold"/>
                                        <p:tgtEl>
                                          <p:spTgt spid="70"/>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6" presetClass="entr" presetSubtype="16" fill="hold" grpId="0" nodeType="clickEffect">
                                  <p:stCondLst>
                                    <p:cond delay="0"/>
                                  </p:stCondLst>
                                  <p:childTnLst>
                                    <p:set>
                                      <p:cBhvr>
                                        <p:cTn id="20" dur="1" fill="hold">
                                          <p:stCondLst>
                                            <p:cond delay="0"/>
                                          </p:stCondLst>
                                        </p:cTn>
                                        <p:tgtEl>
                                          <p:spTgt spid="3"/>
                                        </p:tgtEl>
                                        <p:attrNameLst>
                                          <p:attrName>style.visibility</p:attrName>
                                        </p:attrNameLst>
                                      </p:cBhvr>
                                      <p:to>
                                        <p:strVal val="visible"/>
                                      </p:to>
                                    </p:set>
                                    <p:animEffect transition="in" filter="circle(in)">
                                      <p:cBhvr>
                                        <p:cTn id="21" dur="2000"/>
                                        <p:tgtEl>
                                          <p:spTgt spid="3"/>
                                        </p:tgtEl>
                                      </p:cBhvr>
                                    </p:animEffect>
                                  </p:childTnLst>
                                </p:cTn>
                              </p:par>
                              <p:par>
                                <p:cTn id="22" presetID="6" presetClass="entr" presetSubtype="16" fill="hold" grpId="0" nodeType="withEffect">
                                  <p:stCondLst>
                                    <p:cond delay="0"/>
                                  </p:stCondLst>
                                  <p:childTnLst>
                                    <p:set>
                                      <p:cBhvr>
                                        <p:cTn id="23" dur="1" fill="hold">
                                          <p:stCondLst>
                                            <p:cond delay="0"/>
                                          </p:stCondLst>
                                        </p:cTn>
                                        <p:tgtEl>
                                          <p:spTgt spid="4"/>
                                        </p:tgtEl>
                                        <p:attrNameLst>
                                          <p:attrName>style.visibility</p:attrName>
                                        </p:attrNameLst>
                                      </p:cBhvr>
                                      <p:to>
                                        <p:strVal val="visible"/>
                                      </p:to>
                                    </p:set>
                                    <p:animEffect transition="in" filter="circle(in)">
                                      <p:cBhvr>
                                        <p:cTn id="24" dur="2000"/>
                                        <p:tgtEl>
                                          <p:spTgt spid="4"/>
                                        </p:tgtEl>
                                      </p:cBhvr>
                                    </p:animEffect>
                                  </p:childTnLst>
                                </p:cTn>
                              </p:par>
                              <p:par>
                                <p:cTn id="25" presetID="6" presetClass="entr" presetSubtype="16" fill="hold" nodeType="withEffect">
                                  <p:stCondLst>
                                    <p:cond delay="0"/>
                                  </p:stCondLst>
                                  <p:childTnLst>
                                    <p:set>
                                      <p:cBhvr>
                                        <p:cTn id="26" dur="1" fill="hold">
                                          <p:stCondLst>
                                            <p:cond delay="0"/>
                                          </p:stCondLst>
                                        </p:cTn>
                                        <p:tgtEl>
                                          <p:spTgt spid="5"/>
                                        </p:tgtEl>
                                        <p:attrNameLst>
                                          <p:attrName>style.visibility</p:attrName>
                                        </p:attrNameLst>
                                      </p:cBhvr>
                                      <p:to>
                                        <p:strVal val="visible"/>
                                      </p:to>
                                    </p:set>
                                    <p:animEffect transition="in" filter="circle(in)">
                                      <p:cBhvr>
                                        <p:cTn id="27" dur="2000"/>
                                        <p:tgtEl>
                                          <p:spTgt spid="5"/>
                                        </p:tgtEl>
                                      </p:cBhvr>
                                    </p:animEffect>
                                  </p:childTnLst>
                                </p:cTn>
                              </p:par>
                              <p:par>
                                <p:cTn id="28" presetID="6" presetClass="entr" presetSubtype="16" fill="hold" grpId="0" nodeType="withEffect">
                                  <p:stCondLst>
                                    <p:cond delay="0"/>
                                  </p:stCondLst>
                                  <p:childTnLst>
                                    <p:set>
                                      <p:cBhvr>
                                        <p:cTn id="29" dur="1" fill="hold">
                                          <p:stCondLst>
                                            <p:cond delay="0"/>
                                          </p:stCondLst>
                                        </p:cTn>
                                        <p:tgtEl>
                                          <p:spTgt spid="36"/>
                                        </p:tgtEl>
                                        <p:attrNameLst>
                                          <p:attrName>style.visibility</p:attrName>
                                        </p:attrNameLst>
                                      </p:cBhvr>
                                      <p:to>
                                        <p:strVal val="visible"/>
                                      </p:to>
                                    </p:set>
                                    <p:animEffect transition="in" filter="circle(in)">
                                      <p:cBhvr>
                                        <p:cTn id="30" dur="2000"/>
                                        <p:tgtEl>
                                          <p:spTgt spid="36"/>
                                        </p:tgtEl>
                                      </p:cBhvr>
                                    </p:animEffect>
                                  </p:childTnLst>
                                </p:cTn>
                              </p:par>
                              <p:par>
                                <p:cTn id="31" presetID="6" presetClass="entr" presetSubtype="16" fill="hold" nodeType="withEffect">
                                  <p:stCondLst>
                                    <p:cond delay="0"/>
                                  </p:stCondLst>
                                  <p:childTnLst>
                                    <p:set>
                                      <p:cBhvr>
                                        <p:cTn id="32" dur="1" fill="hold">
                                          <p:stCondLst>
                                            <p:cond delay="0"/>
                                          </p:stCondLst>
                                        </p:cTn>
                                        <p:tgtEl>
                                          <p:spTgt spid="37"/>
                                        </p:tgtEl>
                                        <p:attrNameLst>
                                          <p:attrName>style.visibility</p:attrName>
                                        </p:attrNameLst>
                                      </p:cBhvr>
                                      <p:to>
                                        <p:strVal val="visible"/>
                                      </p:to>
                                    </p:set>
                                    <p:animEffect transition="in" filter="circle(in)">
                                      <p:cBhvr>
                                        <p:cTn id="33" dur="2000"/>
                                        <p:tgtEl>
                                          <p:spTgt spid="37"/>
                                        </p:tgtEl>
                                      </p:cBhvr>
                                    </p:animEffect>
                                  </p:childTnLst>
                                </p:cTn>
                              </p:par>
                              <p:par>
                                <p:cTn id="34" presetID="6" presetClass="entr" presetSubtype="16" fill="hold" grpId="0" nodeType="withEffect">
                                  <p:stCondLst>
                                    <p:cond delay="0"/>
                                  </p:stCondLst>
                                  <p:childTnLst>
                                    <p:set>
                                      <p:cBhvr>
                                        <p:cTn id="35" dur="1" fill="hold">
                                          <p:stCondLst>
                                            <p:cond delay="0"/>
                                          </p:stCondLst>
                                        </p:cTn>
                                        <p:tgtEl>
                                          <p:spTgt spid="45"/>
                                        </p:tgtEl>
                                        <p:attrNameLst>
                                          <p:attrName>style.visibility</p:attrName>
                                        </p:attrNameLst>
                                      </p:cBhvr>
                                      <p:to>
                                        <p:strVal val="visible"/>
                                      </p:to>
                                    </p:set>
                                    <p:animEffect transition="in" filter="circle(in)">
                                      <p:cBhvr>
                                        <p:cTn id="36" dur="2000"/>
                                        <p:tgtEl>
                                          <p:spTgt spid="45"/>
                                        </p:tgtEl>
                                      </p:cBhvr>
                                    </p:animEffect>
                                  </p:childTnLst>
                                </p:cTn>
                              </p:par>
                              <p:par>
                                <p:cTn id="37" presetID="6" presetClass="entr" presetSubtype="16" fill="hold" nodeType="withEffect">
                                  <p:stCondLst>
                                    <p:cond delay="0"/>
                                  </p:stCondLst>
                                  <p:childTnLst>
                                    <p:set>
                                      <p:cBhvr>
                                        <p:cTn id="38" dur="1" fill="hold">
                                          <p:stCondLst>
                                            <p:cond delay="0"/>
                                          </p:stCondLst>
                                        </p:cTn>
                                        <p:tgtEl>
                                          <p:spTgt spid="46"/>
                                        </p:tgtEl>
                                        <p:attrNameLst>
                                          <p:attrName>style.visibility</p:attrName>
                                        </p:attrNameLst>
                                      </p:cBhvr>
                                      <p:to>
                                        <p:strVal val="visible"/>
                                      </p:to>
                                    </p:set>
                                    <p:animEffect transition="in" filter="circle(in)">
                                      <p:cBhvr>
                                        <p:cTn id="39" dur="2000"/>
                                        <p:tgtEl>
                                          <p:spTgt spid="46"/>
                                        </p:tgtEl>
                                      </p:cBhvr>
                                    </p:animEffect>
                                  </p:childTnLst>
                                </p:cTn>
                              </p:par>
                              <p:par>
                                <p:cTn id="40" presetID="6" presetClass="entr" presetSubtype="16" fill="hold" nodeType="withEffect">
                                  <p:stCondLst>
                                    <p:cond delay="0"/>
                                  </p:stCondLst>
                                  <p:childTnLst>
                                    <p:set>
                                      <p:cBhvr>
                                        <p:cTn id="41" dur="1" fill="hold">
                                          <p:stCondLst>
                                            <p:cond delay="0"/>
                                          </p:stCondLst>
                                        </p:cTn>
                                        <p:tgtEl>
                                          <p:spTgt spid="63"/>
                                        </p:tgtEl>
                                        <p:attrNameLst>
                                          <p:attrName>style.visibility</p:attrName>
                                        </p:attrNameLst>
                                      </p:cBhvr>
                                      <p:to>
                                        <p:strVal val="visible"/>
                                      </p:to>
                                    </p:set>
                                    <p:animEffect transition="in" filter="circle(in)">
                                      <p:cBhvr>
                                        <p:cTn id="42" dur="2000"/>
                                        <p:tgtEl>
                                          <p:spTgt spid="63"/>
                                        </p:tgtEl>
                                      </p:cBhvr>
                                    </p:animEffect>
                                  </p:childTnLst>
                                </p:cTn>
                              </p:par>
                              <p:par>
                                <p:cTn id="43" presetID="6" presetClass="entr" presetSubtype="16" fill="hold" grpId="0" nodeType="withEffect">
                                  <p:stCondLst>
                                    <p:cond delay="0"/>
                                  </p:stCondLst>
                                  <p:childTnLst>
                                    <p:set>
                                      <p:cBhvr>
                                        <p:cTn id="44" dur="1" fill="hold">
                                          <p:stCondLst>
                                            <p:cond delay="0"/>
                                          </p:stCondLst>
                                        </p:cTn>
                                        <p:tgtEl>
                                          <p:spTgt spid="71"/>
                                        </p:tgtEl>
                                        <p:attrNameLst>
                                          <p:attrName>style.visibility</p:attrName>
                                        </p:attrNameLst>
                                      </p:cBhvr>
                                      <p:to>
                                        <p:strVal val="visible"/>
                                      </p:to>
                                    </p:set>
                                    <p:animEffect transition="in" filter="circle(in)">
                                      <p:cBhvr>
                                        <p:cTn id="45" dur="2000"/>
                                        <p:tgtEl>
                                          <p:spTgt spid="71"/>
                                        </p:tgtEl>
                                      </p:cBhvr>
                                    </p:animEffect>
                                  </p:childTnLst>
                                </p:cTn>
                              </p:par>
                              <p:par>
                                <p:cTn id="46" presetID="6" presetClass="entr" presetSubtype="16" fill="hold" nodeType="withEffect">
                                  <p:stCondLst>
                                    <p:cond delay="0"/>
                                  </p:stCondLst>
                                  <p:childTnLst>
                                    <p:set>
                                      <p:cBhvr>
                                        <p:cTn id="47" dur="1" fill="hold">
                                          <p:stCondLst>
                                            <p:cond delay="0"/>
                                          </p:stCondLst>
                                        </p:cTn>
                                        <p:tgtEl>
                                          <p:spTgt spid="27650"/>
                                        </p:tgtEl>
                                        <p:attrNameLst>
                                          <p:attrName>style.visibility</p:attrName>
                                        </p:attrNameLst>
                                      </p:cBhvr>
                                      <p:to>
                                        <p:strVal val="visible"/>
                                      </p:to>
                                    </p:set>
                                    <p:animEffect transition="in" filter="circle(in)">
                                      <p:cBhvr>
                                        <p:cTn id="48" dur="2000"/>
                                        <p:tgtEl>
                                          <p:spTgt spid="27650"/>
                                        </p:tgtEl>
                                      </p:cBhvr>
                                    </p:animEffect>
                                  </p:childTnLst>
                                </p:cTn>
                              </p:par>
                              <p:par>
                                <p:cTn id="49" presetID="6" presetClass="entr" presetSubtype="16" fill="hold" grpId="0" nodeType="withEffect">
                                  <p:stCondLst>
                                    <p:cond delay="0"/>
                                  </p:stCondLst>
                                  <p:childTnLst>
                                    <p:set>
                                      <p:cBhvr>
                                        <p:cTn id="50" dur="1" fill="hold">
                                          <p:stCondLst>
                                            <p:cond delay="0"/>
                                          </p:stCondLst>
                                        </p:cTn>
                                        <p:tgtEl>
                                          <p:spTgt spid="72"/>
                                        </p:tgtEl>
                                        <p:attrNameLst>
                                          <p:attrName>style.visibility</p:attrName>
                                        </p:attrNameLst>
                                      </p:cBhvr>
                                      <p:to>
                                        <p:strVal val="visible"/>
                                      </p:to>
                                    </p:set>
                                    <p:animEffect transition="in" filter="circle(in)">
                                      <p:cBhvr>
                                        <p:cTn id="51" dur="2000"/>
                                        <p:tgtEl>
                                          <p:spTgt spid="72"/>
                                        </p:tgtEl>
                                      </p:cBhvr>
                                    </p:animEffect>
                                  </p:childTnLst>
                                </p:cTn>
                              </p:par>
                              <p:par>
                                <p:cTn id="52" presetID="6" presetClass="entr" presetSubtype="16" fill="hold" grpId="0" nodeType="withEffect">
                                  <p:stCondLst>
                                    <p:cond delay="0"/>
                                  </p:stCondLst>
                                  <p:childTnLst>
                                    <p:set>
                                      <p:cBhvr>
                                        <p:cTn id="53" dur="1" fill="hold">
                                          <p:stCondLst>
                                            <p:cond delay="0"/>
                                          </p:stCondLst>
                                        </p:cTn>
                                        <p:tgtEl>
                                          <p:spTgt spid="73"/>
                                        </p:tgtEl>
                                        <p:attrNameLst>
                                          <p:attrName>style.visibility</p:attrName>
                                        </p:attrNameLst>
                                      </p:cBhvr>
                                      <p:to>
                                        <p:strVal val="visible"/>
                                      </p:to>
                                    </p:set>
                                    <p:animEffect transition="in" filter="circle(in)">
                                      <p:cBhvr>
                                        <p:cTn id="54" dur="2000"/>
                                        <p:tgtEl>
                                          <p:spTgt spid="7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4" grpId="0" animBg="1"/>
      <p:bldP spid="36" grpId="0" animBg="1"/>
      <p:bldP spid="45" grpId="0" animBg="1"/>
      <p:bldP spid="68" grpId="0"/>
      <p:bldP spid="70" grpId="0"/>
      <p:bldP spid="71" grpId="0" animBg="1"/>
      <p:bldP spid="72" grpId="0"/>
      <p:bldP spid="73" grpId="0" animBg="1"/>
    </p:bld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13" name="Straight Connector 12">
            <a:extLst>
              <a:ext uri="{FF2B5EF4-FFF2-40B4-BE49-F238E27FC236}">
                <a16:creationId xmlns:a16="http://schemas.microsoft.com/office/drawing/2014/main" xmlns="" id="{763FF770-D07E-46E3-97C8-FA60C0FBC24F}"/>
              </a:ext>
            </a:extLst>
          </p:cNvPr>
          <p:cNvCxnSpPr>
            <a:cxnSpLocks/>
          </p:cNvCxnSpPr>
          <p:nvPr/>
        </p:nvCxnSpPr>
        <p:spPr>
          <a:xfrm>
            <a:off x="6842766" y="3656249"/>
            <a:ext cx="1049020" cy="19311"/>
          </a:xfrm>
          <a:prstGeom prst="line">
            <a:avLst/>
          </a:prstGeom>
          <a:ln w="381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xmlns="" id="{D091E1CB-AF1A-44F1-BCDF-A00FF26F1210}"/>
              </a:ext>
            </a:extLst>
          </p:cNvPr>
          <p:cNvCxnSpPr>
            <a:cxnSpLocks/>
            <a:endCxn id="20" idx="1"/>
          </p:cNvCxnSpPr>
          <p:nvPr/>
        </p:nvCxnSpPr>
        <p:spPr>
          <a:xfrm>
            <a:off x="6864843" y="3675560"/>
            <a:ext cx="364885" cy="1002219"/>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xmlns="" id="{BAF2BB7B-E4D0-4096-AA3B-E5609030CBBB}"/>
              </a:ext>
            </a:extLst>
          </p:cNvPr>
          <p:cNvCxnSpPr>
            <a:cxnSpLocks/>
            <a:endCxn id="18" idx="2"/>
          </p:cNvCxnSpPr>
          <p:nvPr/>
        </p:nvCxnSpPr>
        <p:spPr>
          <a:xfrm flipV="1">
            <a:off x="6864843" y="2628582"/>
            <a:ext cx="772320" cy="1022975"/>
          </a:xfrm>
          <a:prstGeom prst="line">
            <a:avLst/>
          </a:prstGeom>
          <a:ln w="38100">
            <a:solidFill>
              <a:schemeClr val="accent3"/>
            </a:solidFill>
          </a:ln>
        </p:spPr>
        <p:style>
          <a:lnRef idx="1">
            <a:schemeClr val="accent1"/>
          </a:lnRef>
          <a:fillRef idx="0">
            <a:schemeClr val="accent1"/>
          </a:fillRef>
          <a:effectRef idx="0">
            <a:schemeClr val="accent1"/>
          </a:effectRef>
          <a:fontRef idx="minor">
            <a:schemeClr val="tx1"/>
          </a:fontRef>
        </p:style>
      </p:cxnSp>
      <p:sp>
        <p:nvSpPr>
          <p:cNvPr id="17" name="Oval 16">
            <a:extLst>
              <a:ext uri="{FF2B5EF4-FFF2-40B4-BE49-F238E27FC236}">
                <a16:creationId xmlns:a16="http://schemas.microsoft.com/office/drawing/2014/main" xmlns="" id="{2E16D446-9E8C-405B-BD09-6E062FB899BA}"/>
              </a:ext>
            </a:extLst>
          </p:cNvPr>
          <p:cNvSpPr/>
          <p:nvPr/>
        </p:nvSpPr>
        <p:spPr>
          <a:xfrm>
            <a:off x="2821887" y="1891646"/>
            <a:ext cx="4042956" cy="4605564"/>
          </a:xfrm>
          <a:prstGeom prst="ellipse">
            <a:avLst/>
          </a:prstGeom>
          <a:solidFill>
            <a:schemeClr val="accent6"/>
          </a:solidFill>
          <a:ln w="889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dirty="0">
              <a:ln>
                <a:noFill/>
              </a:ln>
              <a:solidFill>
                <a:prstClr val="white"/>
              </a:solidFill>
              <a:effectLst/>
              <a:uLnTx/>
              <a:uFillTx/>
              <a:latin typeface="Arial" pitchFamily="34" charset="0"/>
              <a:ea typeface="Arial Unicode MS"/>
              <a:cs typeface="Arial" pitchFamily="34" charset="0"/>
            </a:endParaRPr>
          </a:p>
        </p:txBody>
      </p:sp>
      <p:sp>
        <p:nvSpPr>
          <p:cNvPr id="18" name="Oval 17">
            <a:extLst>
              <a:ext uri="{FF2B5EF4-FFF2-40B4-BE49-F238E27FC236}">
                <a16:creationId xmlns:a16="http://schemas.microsoft.com/office/drawing/2014/main" xmlns="" id="{11C47881-1B3D-4EDC-9D84-1BFDB488EDB2}"/>
              </a:ext>
            </a:extLst>
          </p:cNvPr>
          <p:cNvSpPr/>
          <p:nvPr/>
        </p:nvSpPr>
        <p:spPr>
          <a:xfrm rot="20443003">
            <a:off x="7611305" y="2018144"/>
            <a:ext cx="921790" cy="916465"/>
          </a:xfrm>
          <a:prstGeom prst="ellipse">
            <a:avLst/>
          </a:prstGeom>
          <a:solidFill>
            <a:schemeClr val="bg1"/>
          </a:solidFill>
          <a:ln w="38100">
            <a:solidFill>
              <a:srgbClr val="6633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Arial" pitchFamily="34" charset="0"/>
              <a:ea typeface="Arial Unicode MS"/>
              <a:cs typeface="Arial" pitchFamily="34" charset="0"/>
            </a:endParaRPr>
          </a:p>
        </p:txBody>
      </p:sp>
      <p:sp>
        <p:nvSpPr>
          <p:cNvPr id="19" name="Oval 18">
            <a:extLst>
              <a:ext uri="{FF2B5EF4-FFF2-40B4-BE49-F238E27FC236}">
                <a16:creationId xmlns:a16="http://schemas.microsoft.com/office/drawing/2014/main" xmlns="" id="{D141ED69-69D6-4DB7-BF68-54354C998A3D}"/>
              </a:ext>
            </a:extLst>
          </p:cNvPr>
          <p:cNvSpPr/>
          <p:nvPr/>
        </p:nvSpPr>
        <p:spPr>
          <a:xfrm>
            <a:off x="7891787" y="3429000"/>
            <a:ext cx="916465" cy="916465"/>
          </a:xfrm>
          <a:prstGeom prst="ellipse">
            <a:avLst/>
          </a:prstGeom>
          <a:solidFill>
            <a:schemeClr val="bg1"/>
          </a:solidFill>
          <a:ln w="38100">
            <a:solidFill>
              <a:srgbClr val="FF006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Arial" pitchFamily="34" charset="0"/>
              <a:ea typeface="Arial Unicode MS"/>
              <a:cs typeface="Arial" pitchFamily="34" charset="0"/>
            </a:endParaRPr>
          </a:p>
        </p:txBody>
      </p:sp>
      <p:sp>
        <p:nvSpPr>
          <p:cNvPr id="20" name="Oval 19">
            <a:extLst>
              <a:ext uri="{FF2B5EF4-FFF2-40B4-BE49-F238E27FC236}">
                <a16:creationId xmlns:a16="http://schemas.microsoft.com/office/drawing/2014/main" xmlns="" id="{C6F34BD2-7E1B-465A-ADF3-1DB133917A7F}"/>
              </a:ext>
            </a:extLst>
          </p:cNvPr>
          <p:cNvSpPr/>
          <p:nvPr/>
        </p:nvSpPr>
        <p:spPr>
          <a:xfrm>
            <a:off x="7095515" y="4543566"/>
            <a:ext cx="916465" cy="916465"/>
          </a:xfrm>
          <a:prstGeom prst="ellipse">
            <a:avLst/>
          </a:prstGeom>
          <a:solidFill>
            <a:schemeClr val="bg1"/>
          </a:solid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dirty="0">
              <a:ln>
                <a:noFill/>
              </a:ln>
              <a:solidFill>
                <a:prstClr val="white"/>
              </a:solidFill>
              <a:effectLst/>
              <a:uLnTx/>
              <a:uFillTx/>
              <a:latin typeface="Arial" pitchFamily="34" charset="0"/>
              <a:ea typeface="Arial Unicode MS"/>
              <a:cs typeface="Arial" pitchFamily="34" charset="0"/>
            </a:endParaRPr>
          </a:p>
        </p:txBody>
      </p:sp>
      <p:sp>
        <p:nvSpPr>
          <p:cNvPr id="22" name="TextBox 21">
            <a:extLst>
              <a:ext uri="{FF2B5EF4-FFF2-40B4-BE49-F238E27FC236}">
                <a16:creationId xmlns:a16="http://schemas.microsoft.com/office/drawing/2014/main" xmlns="" id="{3BD754A5-64F0-4C60-A78F-733E25A953EC}"/>
              </a:ext>
            </a:extLst>
          </p:cNvPr>
          <p:cNvSpPr txBox="1"/>
          <p:nvPr/>
        </p:nvSpPr>
        <p:spPr>
          <a:xfrm>
            <a:off x="8473930" y="2110736"/>
            <a:ext cx="3021554" cy="769441"/>
          </a:xfrm>
          <a:prstGeom prst="rect">
            <a:avLst/>
          </a:prstGeom>
          <a:noFill/>
        </p:spPr>
        <p:txBody>
          <a:bodyPr wrap="square" rtlCol="0">
            <a:sp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lang="vi-VN" altLang="en-US" sz="2200" dirty="0">
                <a:solidFill>
                  <a:srgbClr val="7030A0"/>
                </a:solidFill>
                <a:cs typeface="Times New Roman" panose="02020603050405020304" pitchFamily="18" charset="0"/>
              </a:rPr>
              <a:t>T</a:t>
            </a:r>
            <a:r>
              <a:rPr lang="en-US" altLang="en-US" sz="2200" dirty="0">
                <a:solidFill>
                  <a:srgbClr val="7030A0"/>
                </a:solidFill>
                <a:cs typeface="Times New Roman" panose="02020603050405020304" pitchFamily="18" charset="0"/>
              </a:rPr>
              <a:t>ư </a:t>
            </a:r>
            <a:r>
              <a:rPr lang="en-US" altLang="en-US" sz="2200" dirty="0" err="1">
                <a:solidFill>
                  <a:srgbClr val="7030A0"/>
                </a:solidFill>
                <a:cs typeface="Times New Roman" panose="02020603050405020304" pitchFamily="18" charset="0"/>
              </a:rPr>
              <a:t>liệu</a:t>
            </a:r>
            <a:r>
              <a:rPr lang="en-US" altLang="en-US" sz="2200" dirty="0">
                <a:solidFill>
                  <a:srgbClr val="7030A0"/>
                </a:solidFill>
                <a:cs typeface="Times New Roman" panose="02020603050405020304" pitchFamily="18" charset="0"/>
              </a:rPr>
              <a:t> </a:t>
            </a:r>
            <a:r>
              <a:rPr lang="en-US" altLang="en-US" sz="2200" dirty="0" err="1">
                <a:solidFill>
                  <a:srgbClr val="7030A0"/>
                </a:solidFill>
                <a:cs typeface="Times New Roman" panose="02020603050405020304" pitchFamily="18" charset="0"/>
              </a:rPr>
              <a:t>sinh</a:t>
            </a:r>
            <a:r>
              <a:rPr lang="en-US" altLang="en-US" sz="2200" dirty="0">
                <a:solidFill>
                  <a:srgbClr val="7030A0"/>
                </a:solidFill>
                <a:cs typeface="Times New Roman" panose="02020603050405020304" pitchFamily="18" charset="0"/>
              </a:rPr>
              <a:t> </a:t>
            </a:r>
            <a:r>
              <a:rPr lang="en-US" altLang="en-US" sz="2200" dirty="0" err="1">
                <a:solidFill>
                  <a:srgbClr val="7030A0"/>
                </a:solidFill>
                <a:cs typeface="Times New Roman" panose="02020603050405020304" pitchFamily="18" charset="0"/>
              </a:rPr>
              <a:t>hoạt</a:t>
            </a:r>
            <a:r>
              <a:rPr lang="en-US" altLang="en-US" sz="2200" dirty="0">
                <a:solidFill>
                  <a:srgbClr val="7030A0"/>
                </a:solidFill>
                <a:cs typeface="Times New Roman" panose="02020603050405020304" pitchFamily="18" charset="0"/>
              </a:rPr>
              <a:t> </a:t>
            </a:r>
            <a:r>
              <a:rPr lang="vi-VN" altLang="en-US" sz="2200" dirty="0">
                <a:solidFill>
                  <a:srgbClr val="7030A0"/>
                </a:solidFill>
                <a:cs typeface="Times New Roman" panose="02020603050405020304" pitchFamily="18" charset="0"/>
              </a:rPr>
              <a:t>cho người công nhân</a:t>
            </a:r>
            <a:endParaRPr kumimoji="0" lang="en-US" altLang="ko-KR" sz="2200" b="0" i="0" u="none" strike="noStrike" kern="1200" cap="none" spc="0" normalizeH="0" baseline="0" noProof="0" dirty="0">
              <a:ln>
                <a:noFill/>
              </a:ln>
              <a:solidFill>
                <a:srgbClr val="7030A0"/>
              </a:solidFill>
              <a:effectLst/>
              <a:uLnTx/>
              <a:uFillTx/>
              <a:latin typeface="Arial" pitchFamily="34" charset="0"/>
              <a:ea typeface="Arial Unicode MS"/>
              <a:cs typeface="Arial" pitchFamily="34" charset="0"/>
            </a:endParaRPr>
          </a:p>
        </p:txBody>
      </p:sp>
      <p:sp>
        <p:nvSpPr>
          <p:cNvPr id="28" name="Round Same Side Corner Rectangle 11">
            <a:extLst>
              <a:ext uri="{FF2B5EF4-FFF2-40B4-BE49-F238E27FC236}">
                <a16:creationId xmlns:a16="http://schemas.microsoft.com/office/drawing/2014/main" xmlns="" id="{061A4531-BD64-4450-8865-0F58EA83CFA7}"/>
              </a:ext>
            </a:extLst>
          </p:cNvPr>
          <p:cNvSpPr>
            <a:spLocks noChangeAspect="1"/>
          </p:cNvSpPr>
          <p:nvPr/>
        </p:nvSpPr>
        <p:spPr>
          <a:xfrm rot="9900000">
            <a:off x="7874200" y="2382449"/>
            <a:ext cx="396000" cy="336326"/>
          </a:xfrm>
          <a:custGeom>
            <a:avLst/>
            <a:gdLst/>
            <a:ahLst/>
            <a:cxnLst/>
            <a:rect l="l" t="t" r="r" b="b"/>
            <a:pathLst>
              <a:path w="2911009" h="2472345">
                <a:moveTo>
                  <a:pt x="2219598" y="1335309"/>
                </a:moveTo>
                <a:lnTo>
                  <a:pt x="2219598" y="1222573"/>
                </a:lnTo>
                <a:cubicBezTo>
                  <a:pt x="2219598" y="1176944"/>
                  <a:pt x="2241926" y="1136530"/>
                  <a:pt x="2277694" y="1113650"/>
                </a:cubicBezTo>
                <a:lnTo>
                  <a:pt x="2277694" y="137786"/>
                </a:lnTo>
                <a:cubicBezTo>
                  <a:pt x="2277694" y="61689"/>
                  <a:pt x="2339383" y="0"/>
                  <a:pt x="2415480" y="0"/>
                </a:cubicBezTo>
                <a:lnTo>
                  <a:pt x="2545196" y="0"/>
                </a:lnTo>
                <a:cubicBezTo>
                  <a:pt x="2621293" y="0"/>
                  <a:pt x="2682982" y="61689"/>
                  <a:pt x="2682982" y="137786"/>
                </a:cubicBezTo>
                <a:lnTo>
                  <a:pt x="2682982" y="1099067"/>
                </a:lnTo>
                <a:cubicBezTo>
                  <a:pt x="2730197" y="1120049"/>
                  <a:pt x="2762708" y="1167515"/>
                  <a:pt x="2762708" y="1222573"/>
                </a:cubicBezTo>
                <a:lnTo>
                  <a:pt x="2762708" y="1480834"/>
                </a:lnTo>
                <a:close/>
                <a:moveTo>
                  <a:pt x="241900" y="1676361"/>
                </a:moveTo>
                <a:cubicBezTo>
                  <a:pt x="69371" y="1631107"/>
                  <a:pt x="-34146" y="1454930"/>
                  <a:pt x="10296" y="1282189"/>
                </a:cubicBezTo>
                <a:cubicBezTo>
                  <a:pt x="54739" y="1109449"/>
                  <a:pt x="230428" y="1005105"/>
                  <a:pt x="403375" y="1048736"/>
                </a:cubicBezTo>
                <a:cubicBezTo>
                  <a:pt x="349550" y="1257945"/>
                  <a:pt x="295726" y="1467153"/>
                  <a:pt x="241900" y="1676361"/>
                </a:cubicBezTo>
                <a:close/>
                <a:moveTo>
                  <a:pt x="2578947" y="2467929"/>
                </a:moveTo>
                <a:lnTo>
                  <a:pt x="1957545" y="2301425"/>
                </a:lnTo>
                <a:lnTo>
                  <a:pt x="2194209" y="1418183"/>
                </a:lnTo>
                <a:lnTo>
                  <a:pt x="2815611" y="1584687"/>
                </a:lnTo>
                <a:cubicBezTo>
                  <a:pt x="2884250" y="1603079"/>
                  <a:pt x="2924985" y="1673632"/>
                  <a:pt x="2906593" y="1742272"/>
                </a:cubicBezTo>
                <a:lnTo>
                  <a:pt x="2736532" y="2376947"/>
                </a:lnTo>
                <a:cubicBezTo>
                  <a:pt x="2718140" y="2445587"/>
                  <a:pt x="2647586" y="2486321"/>
                  <a:pt x="2578947" y="2467929"/>
                </a:cubicBezTo>
                <a:close/>
                <a:moveTo>
                  <a:pt x="610249" y="2287120"/>
                </a:moveTo>
                <a:lnTo>
                  <a:pt x="1020264" y="756923"/>
                </a:lnTo>
                <a:lnTo>
                  <a:pt x="2107356" y="1398691"/>
                </a:lnTo>
                <a:lnTo>
                  <a:pt x="1872582" y="2274879"/>
                </a:lnTo>
                <a:close/>
                <a:moveTo>
                  <a:pt x="426016" y="2349577"/>
                </a:moveTo>
                <a:lnTo>
                  <a:pt x="243978" y="2300800"/>
                </a:lnTo>
                <a:cubicBezTo>
                  <a:pt x="205115" y="2290387"/>
                  <a:pt x="182051" y="2250439"/>
                  <a:pt x="192464" y="2211576"/>
                </a:cubicBezTo>
                <a:lnTo>
                  <a:pt x="620679" y="613455"/>
                </a:lnTo>
                <a:cubicBezTo>
                  <a:pt x="631093" y="574592"/>
                  <a:pt x="671040" y="551528"/>
                  <a:pt x="709903" y="561941"/>
                </a:cubicBezTo>
                <a:lnTo>
                  <a:pt x="891942" y="610718"/>
                </a:lnTo>
                <a:cubicBezTo>
                  <a:pt x="930805" y="621132"/>
                  <a:pt x="953869" y="661079"/>
                  <a:pt x="943455" y="699942"/>
                </a:cubicBezTo>
                <a:lnTo>
                  <a:pt x="515240" y="2298064"/>
                </a:lnTo>
                <a:cubicBezTo>
                  <a:pt x="504827" y="2336927"/>
                  <a:pt x="464879" y="2359990"/>
                  <a:pt x="426016" y="2349577"/>
                </a:cubicBezTo>
                <a:close/>
              </a:path>
            </a:pathLst>
          </a:custGeom>
          <a:solidFill>
            <a:srgbClr val="7030A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dirty="0">
              <a:ln>
                <a:noFill/>
              </a:ln>
              <a:solidFill>
                <a:prstClr val="white"/>
              </a:solidFill>
              <a:effectLst/>
              <a:uLnTx/>
              <a:uFillTx/>
              <a:latin typeface="Arial"/>
              <a:ea typeface="Arial Unicode MS"/>
              <a:cs typeface="+mn-cs"/>
            </a:endParaRPr>
          </a:p>
        </p:txBody>
      </p:sp>
      <p:sp>
        <p:nvSpPr>
          <p:cNvPr id="30" name="Round Same Side Corner Rectangle 36">
            <a:extLst>
              <a:ext uri="{FF2B5EF4-FFF2-40B4-BE49-F238E27FC236}">
                <a16:creationId xmlns:a16="http://schemas.microsoft.com/office/drawing/2014/main" xmlns="" id="{EF14666D-D11A-4BFA-B51F-1AE936330814}"/>
              </a:ext>
            </a:extLst>
          </p:cNvPr>
          <p:cNvSpPr>
            <a:spLocks noChangeAspect="1"/>
          </p:cNvSpPr>
          <p:nvPr/>
        </p:nvSpPr>
        <p:spPr>
          <a:xfrm>
            <a:off x="7385308" y="4773697"/>
            <a:ext cx="396000" cy="344558"/>
          </a:xfrm>
          <a:custGeom>
            <a:avLst/>
            <a:gdLst/>
            <a:ahLst/>
            <a:cxnLst/>
            <a:rect l="l" t="t" r="r" b="b"/>
            <a:pathLst>
              <a:path w="3219104" h="2545072">
                <a:moveTo>
                  <a:pt x="2779672" y="457200"/>
                </a:moveTo>
                <a:lnTo>
                  <a:pt x="2975888" y="457200"/>
                </a:lnTo>
                <a:cubicBezTo>
                  <a:pt x="3110212" y="457200"/>
                  <a:pt x="3219104" y="566092"/>
                  <a:pt x="3219104" y="700416"/>
                </a:cubicBezTo>
                <a:lnTo>
                  <a:pt x="3219104" y="2301856"/>
                </a:lnTo>
                <a:cubicBezTo>
                  <a:pt x="3219104" y="2436180"/>
                  <a:pt x="3110212" y="2545072"/>
                  <a:pt x="2975888" y="2545072"/>
                </a:cubicBezTo>
                <a:lnTo>
                  <a:pt x="2779672" y="2545072"/>
                </a:lnTo>
                <a:close/>
                <a:moveTo>
                  <a:pt x="243216" y="457200"/>
                </a:moveTo>
                <a:lnTo>
                  <a:pt x="439432" y="457200"/>
                </a:lnTo>
                <a:lnTo>
                  <a:pt x="439432" y="2545072"/>
                </a:lnTo>
                <a:lnTo>
                  <a:pt x="243216" y="2545072"/>
                </a:lnTo>
                <a:cubicBezTo>
                  <a:pt x="108892" y="2545072"/>
                  <a:pt x="0" y="2436180"/>
                  <a:pt x="0" y="2301856"/>
                </a:cubicBezTo>
                <a:lnTo>
                  <a:pt x="0" y="700416"/>
                </a:lnTo>
                <a:cubicBezTo>
                  <a:pt x="0" y="566092"/>
                  <a:pt x="108892" y="457200"/>
                  <a:pt x="243216" y="457200"/>
                </a:cubicBezTo>
                <a:close/>
                <a:moveTo>
                  <a:pt x="1428476" y="174246"/>
                </a:moveTo>
                <a:cubicBezTo>
                  <a:pt x="1372210" y="174246"/>
                  <a:pt x="1326598" y="219858"/>
                  <a:pt x="1326598" y="276124"/>
                </a:cubicBezTo>
                <a:lnTo>
                  <a:pt x="1326598" y="457200"/>
                </a:lnTo>
                <a:lnTo>
                  <a:pt x="1892506" y="457200"/>
                </a:lnTo>
                <a:lnTo>
                  <a:pt x="1892506" y="276124"/>
                </a:lnTo>
                <a:cubicBezTo>
                  <a:pt x="1892506" y="219858"/>
                  <a:pt x="1846894" y="174246"/>
                  <a:pt x="1790628" y="174246"/>
                </a:cubicBezTo>
                <a:close/>
                <a:moveTo>
                  <a:pt x="1285704" y="0"/>
                </a:moveTo>
                <a:lnTo>
                  <a:pt x="1933400" y="0"/>
                </a:lnTo>
                <a:cubicBezTo>
                  <a:pt x="2007048" y="0"/>
                  <a:pt x="2066752" y="59704"/>
                  <a:pt x="2066752" y="133352"/>
                </a:cubicBezTo>
                <a:lnTo>
                  <a:pt x="2066752" y="457200"/>
                </a:lnTo>
                <a:lnTo>
                  <a:pt x="2599672" y="457200"/>
                </a:lnTo>
                <a:lnTo>
                  <a:pt x="2599672" y="2545072"/>
                </a:lnTo>
                <a:lnTo>
                  <a:pt x="619432" y="2545072"/>
                </a:lnTo>
                <a:lnTo>
                  <a:pt x="619432" y="457200"/>
                </a:lnTo>
                <a:lnTo>
                  <a:pt x="1152352" y="457200"/>
                </a:lnTo>
                <a:lnTo>
                  <a:pt x="1152352" y="133352"/>
                </a:lnTo>
                <a:cubicBezTo>
                  <a:pt x="1152352" y="59704"/>
                  <a:pt x="1212056" y="0"/>
                  <a:pt x="1285704"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dirty="0">
              <a:ln>
                <a:noFill/>
              </a:ln>
              <a:solidFill>
                <a:prstClr val="white"/>
              </a:solidFill>
              <a:effectLst/>
              <a:uLnTx/>
              <a:uFillTx/>
              <a:latin typeface="Arial"/>
              <a:ea typeface="Arial Unicode MS"/>
              <a:cs typeface="+mn-cs"/>
            </a:endParaRPr>
          </a:p>
        </p:txBody>
      </p:sp>
      <p:sp>
        <p:nvSpPr>
          <p:cNvPr id="31" name="Oval 21">
            <a:extLst>
              <a:ext uri="{FF2B5EF4-FFF2-40B4-BE49-F238E27FC236}">
                <a16:creationId xmlns:a16="http://schemas.microsoft.com/office/drawing/2014/main" xmlns="" id="{2EB5B527-AA99-4F6A-8FF9-67F0F44434C9}"/>
              </a:ext>
            </a:extLst>
          </p:cNvPr>
          <p:cNvSpPr>
            <a:spLocks noChangeAspect="1"/>
          </p:cNvSpPr>
          <p:nvPr/>
        </p:nvSpPr>
        <p:spPr>
          <a:xfrm>
            <a:off x="8116681" y="3666493"/>
            <a:ext cx="466676" cy="403371"/>
          </a:xfrm>
          <a:custGeom>
            <a:avLst/>
            <a:gdLst/>
            <a:ahLst/>
            <a:cxnLst/>
            <a:rect l="l" t="t" r="r" b="b"/>
            <a:pathLst>
              <a:path w="1652142" h="1665940">
                <a:moveTo>
                  <a:pt x="898689" y="548008"/>
                </a:moveTo>
                <a:cubicBezTo>
                  <a:pt x="737950" y="504938"/>
                  <a:pt x="572731" y="600328"/>
                  <a:pt x="529661" y="761066"/>
                </a:cubicBezTo>
                <a:cubicBezTo>
                  <a:pt x="486591" y="921805"/>
                  <a:pt x="581980" y="1087025"/>
                  <a:pt x="742719" y="1130094"/>
                </a:cubicBezTo>
                <a:cubicBezTo>
                  <a:pt x="903458" y="1173164"/>
                  <a:pt x="1068677" y="1077775"/>
                  <a:pt x="1111747" y="917036"/>
                </a:cubicBezTo>
                <a:cubicBezTo>
                  <a:pt x="1154817" y="756297"/>
                  <a:pt x="1059428" y="591077"/>
                  <a:pt x="898689" y="548008"/>
                </a:cubicBezTo>
                <a:close/>
                <a:moveTo>
                  <a:pt x="952303" y="347916"/>
                </a:moveTo>
                <a:cubicBezTo>
                  <a:pt x="1223549" y="420596"/>
                  <a:pt x="1384519" y="699404"/>
                  <a:pt x="1311839" y="970650"/>
                </a:cubicBezTo>
                <a:cubicBezTo>
                  <a:pt x="1239159" y="1241896"/>
                  <a:pt x="960351" y="1402866"/>
                  <a:pt x="689105" y="1330186"/>
                </a:cubicBezTo>
                <a:cubicBezTo>
                  <a:pt x="417859" y="1257506"/>
                  <a:pt x="256889" y="978698"/>
                  <a:pt x="329569" y="707451"/>
                </a:cubicBezTo>
                <a:cubicBezTo>
                  <a:pt x="402249" y="436205"/>
                  <a:pt x="681057" y="275235"/>
                  <a:pt x="952303" y="347916"/>
                </a:cubicBezTo>
                <a:close/>
                <a:moveTo>
                  <a:pt x="971799" y="275155"/>
                </a:moveTo>
                <a:cubicBezTo>
                  <a:pt x="660368" y="191707"/>
                  <a:pt x="340256" y="376524"/>
                  <a:pt x="256808" y="687955"/>
                </a:cubicBezTo>
                <a:cubicBezTo>
                  <a:pt x="173361" y="999387"/>
                  <a:pt x="358178" y="1319499"/>
                  <a:pt x="669609" y="1402947"/>
                </a:cubicBezTo>
                <a:cubicBezTo>
                  <a:pt x="981040" y="1486395"/>
                  <a:pt x="1301152" y="1301577"/>
                  <a:pt x="1384600" y="990146"/>
                </a:cubicBezTo>
                <a:cubicBezTo>
                  <a:pt x="1468047" y="678715"/>
                  <a:pt x="1283230" y="358603"/>
                  <a:pt x="971799" y="275155"/>
                </a:cubicBezTo>
                <a:close/>
                <a:moveTo>
                  <a:pt x="1652142" y="394531"/>
                </a:moveTo>
                <a:lnTo>
                  <a:pt x="1649662" y="403784"/>
                </a:lnTo>
                <a:lnTo>
                  <a:pt x="1647140" y="399895"/>
                </a:lnTo>
                <a:close/>
                <a:moveTo>
                  <a:pt x="1158157" y="65026"/>
                </a:moveTo>
                <a:lnTo>
                  <a:pt x="1154679" y="271718"/>
                </a:lnTo>
                <a:lnTo>
                  <a:pt x="1148331" y="270017"/>
                </a:lnTo>
                <a:cubicBezTo>
                  <a:pt x="1200055" y="299127"/>
                  <a:pt x="1246804" y="334821"/>
                  <a:pt x="1286346" y="377149"/>
                </a:cubicBezTo>
                <a:lnTo>
                  <a:pt x="1470353" y="331395"/>
                </a:lnTo>
                <a:lnTo>
                  <a:pt x="1588305" y="553229"/>
                </a:lnTo>
                <a:lnTo>
                  <a:pt x="1457194" y="671432"/>
                </a:lnTo>
                <a:cubicBezTo>
                  <a:pt x="1473630" y="731297"/>
                  <a:pt x="1481376" y="793983"/>
                  <a:pt x="1478595" y="857704"/>
                </a:cubicBezTo>
                <a:lnTo>
                  <a:pt x="1642362" y="948616"/>
                </a:lnTo>
                <a:lnTo>
                  <a:pt x="1577335" y="1191298"/>
                </a:lnTo>
                <a:lnTo>
                  <a:pt x="1378614" y="1187955"/>
                </a:lnTo>
                <a:cubicBezTo>
                  <a:pt x="1353489" y="1229936"/>
                  <a:pt x="1323048" y="1267799"/>
                  <a:pt x="1288939" y="1301599"/>
                </a:cubicBezTo>
                <a:lnTo>
                  <a:pt x="1354201" y="1471932"/>
                </a:lnTo>
                <a:lnTo>
                  <a:pt x="1148396" y="1616039"/>
                </a:lnTo>
                <a:lnTo>
                  <a:pt x="992294" y="1480516"/>
                </a:lnTo>
                <a:lnTo>
                  <a:pt x="1011291" y="1467215"/>
                </a:lnTo>
                <a:cubicBezTo>
                  <a:pt x="951500" y="1486565"/>
                  <a:pt x="888271" y="1495869"/>
                  <a:pt x="823805" y="1495510"/>
                </a:cubicBezTo>
                <a:lnTo>
                  <a:pt x="729193" y="1665940"/>
                </a:lnTo>
                <a:lnTo>
                  <a:pt x="486511" y="1600914"/>
                </a:lnTo>
                <a:lnTo>
                  <a:pt x="489790" y="1406012"/>
                </a:lnTo>
                <a:cubicBezTo>
                  <a:pt x="438364" y="1376702"/>
                  <a:pt x="391917" y="1340859"/>
                  <a:pt x="352658" y="1298452"/>
                </a:cubicBezTo>
                <a:lnTo>
                  <a:pt x="355803" y="1305197"/>
                </a:lnTo>
                <a:lnTo>
                  <a:pt x="152856" y="1344512"/>
                </a:lnTo>
                <a:lnTo>
                  <a:pt x="46675" y="1116809"/>
                </a:lnTo>
                <a:lnTo>
                  <a:pt x="183929" y="1005520"/>
                </a:lnTo>
                <a:cubicBezTo>
                  <a:pt x="169279" y="951824"/>
                  <a:pt x="161626" y="895865"/>
                  <a:pt x="161615" y="838915"/>
                </a:cubicBezTo>
                <a:lnTo>
                  <a:pt x="0" y="749197"/>
                </a:lnTo>
                <a:lnTo>
                  <a:pt x="65026" y="506515"/>
                </a:lnTo>
                <a:lnTo>
                  <a:pt x="250227" y="509630"/>
                </a:lnTo>
                <a:cubicBezTo>
                  <a:pt x="275353" y="465291"/>
                  <a:pt x="305693" y="424864"/>
                  <a:pt x="340015" y="388679"/>
                </a:cubicBezTo>
                <a:lnTo>
                  <a:pt x="277984" y="197357"/>
                </a:lnTo>
                <a:lnTo>
                  <a:pt x="491050" y="64219"/>
                </a:lnTo>
                <a:lnTo>
                  <a:pt x="639843" y="207726"/>
                </a:lnTo>
                <a:lnTo>
                  <a:pt x="638348" y="208660"/>
                </a:lnTo>
                <a:cubicBezTo>
                  <a:pt x="696840" y="190256"/>
                  <a:pt x="758594" y="181748"/>
                  <a:pt x="821488" y="182440"/>
                </a:cubicBezTo>
                <a:lnTo>
                  <a:pt x="815140" y="180739"/>
                </a:lnTo>
                <a:lnTo>
                  <a:pt x="915476" y="0"/>
                </a:lnTo>
                <a:close/>
              </a:path>
            </a:pathLst>
          </a:custGeom>
          <a:solidFill>
            <a:schemeClr val="accent2"/>
          </a:solidFill>
          <a:ln>
            <a:solidFill>
              <a:srgbClr val="FF0066"/>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dirty="0">
              <a:ln>
                <a:noFill/>
              </a:ln>
              <a:solidFill>
                <a:prstClr val="white"/>
              </a:solidFill>
              <a:effectLst/>
              <a:uLnTx/>
              <a:uFillTx/>
              <a:latin typeface="Arial"/>
              <a:ea typeface="Arial Unicode MS"/>
              <a:cs typeface="+mn-cs"/>
            </a:endParaRPr>
          </a:p>
        </p:txBody>
      </p:sp>
      <p:pic>
        <p:nvPicPr>
          <p:cNvPr id="24578" name="Picture 2" descr="Hình ảnh Công Nhân PNG, Vector, PSD, và biểu tượng để tải về miễn phí |  pngtree">
            <a:extLst>
              <a:ext uri="{FF2B5EF4-FFF2-40B4-BE49-F238E27FC236}">
                <a16:creationId xmlns:a16="http://schemas.microsoft.com/office/drawing/2014/main" xmlns="" id="{611A3BE0-C45A-4D16-9ADA-0472DA2CA0B5}"/>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23134" y="3651556"/>
            <a:ext cx="2648344" cy="3206443"/>
          </a:xfrm>
          <a:prstGeom prst="rect">
            <a:avLst/>
          </a:prstGeom>
          <a:noFill/>
          <a:extLst>
            <a:ext uri="{909E8E84-426E-40DD-AFC4-6F175D3DCCD1}">
              <a14:hiddenFill xmlns:a14="http://schemas.microsoft.com/office/drawing/2010/main">
                <a:solidFill>
                  <a:srgbClr val="FFFFFF"/>
                </a:solidFill>
              </a14:hiddenFill>
            </a:ext>
          </a:extLst>
        </p:spPr>
      </p:pic>
      <p:sp>
        <p:nvSpPr>
          <p:cNvPr id="33" name="Rectangle 1">
            <a:extLst>
              <a:ext uri="{FF2B5EF4-FFF2-40B4-BE49-F238E27FC236}">
                <a16:creationId xmlns:a16="http://schemas.microsoft.com/office/drawing/2014/main" xmlns="" id="{883523F6-558A-4C7A-BD0B-D8946930E320}"/>
              </a:ext>
            </a:extLst>
          </p:cNvPr>
          <p:cNvSpPr>
            <a:spLocks noChangeArrowheads="1"/>
          </p:cNvSpPr>
          <p:nvPr/>
        </p:nvSpPr>
        <p:spPr bwMode="auto">
          <a:xfrm>
            <a:off x="2814745" y="360790"/>
            <a:ext cx="6473247"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285750" indent="-285750">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buFont typeface="Wingdings" panose="05000000000000000000" pitchFamily="2" charset="2"/>
              <a:buChar char="Ø"/>
            </a:pPr>
            <a:r>
              <a:rPr lang="en-US" altLang="en-US" sz="2800" i="1" u="sng" dirty="0">
                <a:solidFill>
                  <a:srgbClr val="0000CC"/>
                </a:solidFill>
                <a:latin typeface="Times New Roman" panose="02020603050405020304" pitchFamily="18" charset="0"/>
                <a:cs typeface="Times New Roman" panose="02020603050405020304" pitchFamily="18" charset="0"/>
              </a:rPr>
              <a:t> </a:t>
            </a:r>
            <a:r>
              <a:rPr lang="en-US" altLang="en-US" sz="2800" b="1" dirty="0" err="1">
                <a:solidFill>
                  <a:srgbClr val="0000CC"/>
                </a:solidFill>
                <a:latin typeface="+mj-lt"/>
                <a:cs typeface="Times New Roman" panose="02020603050405020304" pitchFamily="18" charset="0"/>
              </a:rPr>
              <a:t>Giá</a:t>
            </a:r>
            <a:r>
              <a:rPr lang="en-US" altLang="en-US" sz="2800" b="1" dirty="0">
                <a:solidFill>
                  <a:srgbClr val="0000CC"/>
                </a:solidFill>
                <a:latin typeface="+mj-lt"/>
                <a:cs typeface="Times New Roman" panose="02020603050405020304" pitchFamily="18" charset="0"/>
              </a:rPr>
              <a:t> </a:t>
            </a:r>
            <a:r>
              <a:rPr lang="en-US" altLang="en-US" sz="2800" b="1" dirty="0" err="1">
                <a:solidFill>
                  <a:srgbClr val="0000CC"/>
                </a:solidFill>
                <a:latin typeface="+mj-lt"/>
                <a:cs typeface="Times New Roman" panose="02020603050405020304" pitchFamily="18" charset="0"/>
              </a:rPr>
              <a:t>trị</a:t>
            </a:r>
            <a:r>
              <a:rPr lang="en-US" altLang="en-US" sz="2800" b="1" dirty="0">
                <a:solidFill>
                  <a:srgbClr val="0000CC"/>
                </a:solidFill>
                <a:latin typeface="+mj-lt"/>
                <a:cs typeface="Times New Roman" panose="02020603050405020304" pitchFamily="18" charset="0"/>
              </a:rPr>
              <a:t> </a:t>
            </a:r>
            <a:r>
              <a:rPr lang="vi-VN" altLang="en-US" sz="2800" b="1" dirty="0">
                <a:solidFill>
                  <a:srgbClr val="0000CC"/>
                </a:solidFill>
                <a:latin typeface="+mj-lt"/>
                <a:cs typeface="Times New Roman" panose="02020603050405020304" pitchFamily="18" charset="0"/>
              </a:rPr>
              <a:t>của </a:t>
            </a:r>
            <a:r>
              <a:rPr lang="en-US" altLang="en-US" sz="2800" b="1" dirty="0" err="1">
                <a:solidFill>
                  <a:srgbClr val="0000CC"/>
                </a:solidFill>
                <a:latin typeface="+mj-lt"/>
                <a:cs typeface="Times New Roman" panose="02020603050405020304" pitchFamily="18" charset="0"/>
              </a:rPr>
              <a:t>hàng</a:t>
            </a:r>
            <a:r>
              <a:rPr lang="en-US" altLang="en-US" sz="2800" b="1" dirty="0">
                <a:solidFill>
                  <a:srgbClr val="0000CC"/>
                </a:solidFill>
                <a:latin typeface="+mj-lt"/>
                <a:cs typeface="Times New Roman" panose="02020603050405020304" pitchFamily="18" charset="0"/>
              </a:rPr>
              <a:t> </a:t>
            </a:r>
            <a:r>
              <a:rPr lang="en-US" altLang="en-US" sz="2800" b="1" dirty="0" err="1">
                <a:solidFill>
                  <a:srgbClr val="0000CC"/>
                </a:solidFill>
                <a:latin typeface="+mj-lt"/>
                <a:cs typeface="Times New Roman" panose="02020603050405020304" pitchFamily="18" charset="0"/>
              </a:rPr>
              <a:t>hoá</a:t>
            </a:r>
            <a:r>
              <a:rPr lang="en-US" altLang="en-US" sz="2800" b="1" dirty="0">
                <a:solidFill>
                  <a:srgbClr val="0000CC"/>
                </a:solidFill>
                <a:latin typeface="+mj-lt"/>
                <a:cs typeface="Times New Roman" panose="02020603050405020304" pitchFamily="18" charset="0"/>
              </a:rPr>
              <a:t> </a:t>
            </a:r>
            <a:r>
              <a:rPr lang="en-US" altLang="en-US" sz="2800" b="1" dirty="0" err="1">
                <a:solidFill>
                  <a:srgbClr val="0000CC"/>
                </a:solidFill>
                <a:latin typeface="+mj-lt"/>
                <a:cs typeface="Times New Roman" panose="02020603050405020304" pitchFamily="18" charset="0"/>
              </a:rPr>
              <a:t>sức</a:t>
            </a:r>
            <a:r>
              <a:rPr lang="en-US" altLang="en-US" sz="2800" b="1" dirty="0">
                <a:solidFill>
                  <a:srgbClr val="0000CC"/>
                </a:solidFill>
                <a:latin typeface="+mj-lt"/>
                <a:cs typeface="Times New Roman" panose="02020603050405020304" pitchFamily="18" charset="0"/>
              </a:rPr>
              <a:t> lao </a:t>
            </a:r>
            <a:r>
              <a:rPr lang="en-US" altLang="en-US" sz="2800" b="1" dirty="0" err="1">
                <a:solidFill>
                  <a:srgbClr val="0000CC"/>
                </a:solidFill>
                <a:latin typeface="+mj-lt"/>
                <a:cs typeface="Times New Roman" panose="02020603050405020304" pitchFamily="18" charset="0"/>
              </a:rPr>
              <a:t>động</a:t>
            </a:r>
            <a:r>
              <a:rPr lang="en-US" altLang="en-US" sz="2800" b="1" dirty="0">
                <a:solidFill>
                  <a:srgbClr val="0000CC"/>
                </a:solidFill>
                <a:latin typeface="+mj-lt"/>
                <a:cs typeface="Times New Roman" panose="02020603050405020304" pitchFamily="18" charset="0"/>
              </a:rPr>
              <a:t> </a:t>
            </a:r>
            <a:endParaRPr lang="en-US" altLang="en-US" sz="2800" b="1" dirty="0">
              <a:solidFill>
                <a:srgbClr val="0000CC"/>
              </a:solidFill>
              <a:latin typeface="+mj-lt"/>
            </a:endParaRPr>
          </a:p>
        </p:txBody>
      </p:sp>
      <p:pic>
        <p:nvPicPr>
          <p:cNvPr id="35" name="Picture 2" descr="Thực phẩm là gì? Phân loại và tổng hợp các nhóm thực phẩm giàu dinh dưỡng">
            <a:extLst>
              <a:ext uri="{FF2B5EF4-FFF2-40B4-BE49-F238E27FC236}">
                <a16:creationId xmlns:a16="http://schemas.microsoft.com/office/drawing/2014/main" xmlns="" id="{87DD1CB4-119A-41AD-9010-1E24884CC323}"/>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080283" y="3678985"/>
            <a:ext cx="1429378" cy="1056197"/>
          </a:xfrm>
          <a:prstGeom prst="rect">
            <a:avLst/>
          </a:prstGeom>
          <a:noFill/>
          <a:extLst>
            <a:ext uri="{909E8E84-426E-40DD-AFC4-6F175D3DCCD1}">
              <a14:hiddenFill xmlns:a14="http://schemas.microsoft.com/office/drawing/2010/main">
                <a:solidFill>
                  <a:srgbClr val="FFFFFF"/>
                </a:solidFill>
              </a14:hiddenFill>
            </a:ext>
          </a:extLst>
        </p:spPr>
      </p:pic>
      <p:pic>
        <p:nvPicPr>
          <p:cNvPr id="36" name="Picture 4" descr="Hình ảnh Bảng Học Giáo Dục, Bảng đen, Học, Giáo Dục miễn phí tải tập tin PNG  PSDComment và Vector">
            <a:extLst>
              <a:ext uri="{FF2B5EF4-FFF2-40B4-BE49-F238E27FC236}">
                <a16:creationId xmlns:a16="http://schemas.microsoft.com/office/drawing/2014/main" xmlns="" id="{363AB284-D7D8-4647-A9B8-3A6CA9BB5CE6}"/>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232656" y="2231185"/>
            <a:ext cx="1376362" cy="1184575"/>
          </a:xfrm>
          <a:prstGeom prst="rect">
            <a:avLst/>
          </a:prstGeom>
          <a:noFill/>
          <a:extLst>
            <a:ext uri="{909E8E84-426E-40DD-AFC4-6F175D3DCCD1}">
              <a14:hiddenFill xmlns:a14="http://schemas.microsoft.com/office/drawing/2010/main">
                <a:solidFill>
                  <a:srgbClr val="FFFFFF"/>
                </a:solidFill>
              </a14:hiddenFill>
            </a:ext>
          </a:extLst>
        </p:spPr>
      </p:pic>
      <p:pic>
        <p:nvPicPr>
          <p:cNvPr id="37" name="Picture 6" descr="Khám Bệnh Hình ảnh | Định dạng hình ảnh PSD 400958644| vn.lovepik.com">
            <a:extLst>
              <a:ext uri="{FF2B5EF4-FFF2-40B4-BE49-F238E27FC236}">
                <a16:creationId xmlns:a16="http://schemas.microsoft.com/office/drawing/2014/main" xmlns="" id="{EFACC166-EE55-4961-947D-05E8CFD37BCF}"/>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5074571" y="3678985"/>
            <a:ext cx="1322414" cy="1222452"/>
          </a:xfrm>
          <a:prstGeom prst="rect">
            <a:avLst/>
          </a:prstGeom>
          <a:noFill/>
          <a:extLst>
            <a:ext uri="{909E8E84-426E-40DD-AFC4-6F175D3DCCD1}">
              <a14:hiddenFill xmlns:a14="http://schemas.microsoft.com/office/drawing/2010/main">
                <a:solidFill>
                  <a:srgbClr val="FFFFFF"/>
                </a:solidFill>
              </a14:hiddenFill>
            </a:ext>
          </a:extLst>
        </p:spPr>
      </p:pic>
      <p:pic>
        <p:nvPicPr>
          <p:cNvPr id="38" name="Picture 8" descr="Hình ảnh Tiệc Chào Mừng Hiệu Suất Ma Thuật Biểu Diễn Múa Biểu Diễn Ca Hát,  Chương Trình Tài Năng, Chương Trình Tài Năng Trong Khuôn Viên Trường, Khuôn  Viên đa Năng">
            <a:extLst>
              <a:ext uri="{FF2B5EF4-FFF2-40B4-BE49-F238E27FC236}">
                <a16:creationId xmlns:a16="http://schemas.microsoft.com/office/drawing/2014/main" xmlns="" id="{855A9D74-6627-41AB-8EF5-4ABFA6559CC3}"/>
              </a:ext>
            </a:extLst>
          </p:cNvPr>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4318696" y="5112414"/>
            <a:ext cx="1322414" cy="1056197"/>
          </a:xfrm>
          <a:prstGeom prst="rect">
            <a:avLst/>
          </a:prstGeom>
          <a:noFill/>
          <a:extLst>
            <a:ext uri="{909E8E84-426E-40DD-AFC4-6F175D3DCCD1}">
              <a14:hiddenFill xmlns:a14="http://schemas.microsoft.com/office/drawing/2010/main">
                <a:solidFill>
                  <a:srgbClr val="FFFFFF"/>
                </a:solidFill>
              </a14:hiddenFill>
            </a:ext>
          </a:extLst>
        </p:spPr>
      </p:pic>
      <p:sp>
        <p:nvSpPr>
          <p:cNvPr id="39" name="TextBox 38">
            <a:extLst>
              <a:ext uri="{FF2B5EF4-FFF2-40B4-BE49-F238E27FC236}">
                <a16:creationId xmlns:a16="http://schemas.microsoft.com/office/drawing/2014/main" xmlns="" id="{87115884-445C-4764-9F9A-0E3DDB25DDAF}"/>
              </a:ext>
            </a:extLst>
          </p:cNvPr>
          <p:cNvSpPr txBox="1"/>
          <p:nvPr/>
        </p:nvSpPr>
        <p:spPr>
          <a:xfrm>
            <a:off x="4087782" y="984786"/>
            <a:ext cx="6780087" cy="769441"/>
          </a:xfrm>
          <a:prstGeom prst="rect">
            <a:avLst/>
          </a:prstGeom>
          <a:noFill/>
        </p:spPr>
        <p:txBody>
          <a:bodyPr wrap="square">
            <a:spAutoFit/>
          </a:bodyPr>
          <a:lstStyle/>
          <a:p>
            <a:pPr algn="ctr"/>
            <a:r>
              <a:rPr lang="en-US" sz="2200" b="0" i="0" dirty="0" err="1">
                <a:solidFill>
                  <a:srgbClr val="010101"/>
                </a:solidFill>
                <a:effectLst/>
                <a:latin typeface="+mj-lt"/>
              </a:rPr>
              <a:t>Giá</a:t>
            </a:r>
            <a:r>
              <a:rPr lang="en-US" sz="2200" b="0" i="0" dirty="0">
                <a:solidFill>
                  <a:srgbClr val="010101"/>
                </a:solidFill>
                <a:effectLst/>
                <a:latin typeface="+mj-lt"/>
              </a:rPr>
              <a:t> </a:t>
            </a:r>
            <a:r>
              <a:rPr lang="en-US" sz="2200" b="0" i="0" dirty="0" err="1">
                <a:solidFill>
                  <a:srgbClr val="010101"/>
                </a:solidFill>
                <a:effectLst/>
                <a:latin typeface="+mj-lt"/>
              </a:rPr>
              <a:t>trị</a:t>
            </a:r>
            <a:r>
              <a:rPr lang="en-US" sz="2200" b="0" i="0" dirty="0">
                <a:solidFill>
                  <a:srgbClr val="010101"/>
                </a:solidFill>
                <a:effectLst/>
                <a:latin typeface="+mj-lt"/>
              </a:rPr>
              <a:t> </a:t>
            </a:r>
            <a:r>
              <a:rPr lang="en-US" sz="2200" b="0" i="0" dirty="0" err="1">
                <a:solidFill>
                  <a:srgbClr val="010101"/>
                </a:solidFill>
                <a:effectLst/>
                <a:latin typeface="+mj-lt"/>
              </a:rPr>
              <a:t>của</a:t>
            </a:r>
            <a:r>
              <a:rPr lang="en-US" sz="2200" b="0" i="0" dirty="0">
                <a:solidFill>
                  <a:srgbClr val="010101"/>
                </a:solidFill>
                <a:effectLst/>
                <a:latin typeface="+mj-lt"/>
              </a:rPr>
              <a:t> </a:t>
            </a:r>
            <a:r>
              <a:rPr lang="en-US" sz="2200" b="0" i="0" dirty="0" err="1">
                <a:solidFill>
                  <a:srgbClr val="010101"/>
                </a:solidFill>
                <a:effectLst/>
                <a:latin typeface="+mj-lt"/>
              </a:rPr>
              <a:t>hàng</a:t>
            </a:r>
            <a:r>
              <a:rPr lang="en-US" sz="2200" b="0" i="0" dirty="0">
                <a:solidFill>
                  <a:srgbClr val="010101"/>
                </a:solidFill>
                <a:effectLst/>
                <a:latin typeface="+mj-lt"/>
              </a:rPr>
              <a:t> </a:t>
            </a:r>
            <a:r>
              <a:rPr lang="en-US" sz="2200" b="0" i="0" dirty="0" err="1">
                <a:solidFill>
                  <a:srgbClr val="010101"/>
                </a:solidFill>
                <a:effectLst/>
                <a:latin typeface="+mj-lt"/>
              </a:rPr>
              <a:t>hóa</a:t>
            </a:r>
            <a:r>
              <a:rPr lang="en-US" sz="2200" b="0" i="0" dirty="0">
                <a:solidFill>
                  <a:srgbClr val="010101"/>
                </a:solidFill>
                <a:effectLst/>
                <a:latin typeface="+mj-lt"/>
              </a:rPr>
              <a:t> </a:t>
            </a:r>
            <a:r>
              <a:rPr lang="en-US" sz="2200" b="0" i="0" dirty="0" err="1">
                <a:solidFill>
                  <a:srgbClr val="010101"/>
                </a:solidFill>
                <a:effectLst/>
                <a:latin typeface="+mj-lt"/>
              </a:rPr>
              <a:t>sức</a:t>
            </a:r>
            <a:r>
              <a:rPr lang="en-US" sz="2200" b="0" i="0" dirty="0">
                <a:solidFill>
                  <a:srgbClr val="010101"/>
                </a:solidFill>
                <a:effectLst/>
                <a:latin typeface="+mj-lt"/>
              </a:rPr>
              <a:t> lao </a:t>
            </a:r>
            <a:r>
              <a:rPr lang="en-US" sz="2200" b="0" i="0" dirty="0" err="1">
                <a:solidFill>
                  <a:srgbClr val="010101"/>
                </a:solidFill>
                <a:effectLst/>
                <a:latin typeface="+mj-lt"/>
              </a:rPr>
              <a:t>động</a:t>
            </a:r>
            <a:r>
              <a:rPr lang="en-US" sz="2200" b="0" i="0" dirty="0">
                <a:solidFill>
                  <a:srgbClr val="010101"/>
                </a:solidFill>
                <a:effectLst/>
                <a:latin typeface="+mj-lt"/>
              </a:rPr>
              <a:t> do </a:t>
            </a:r>
            <a:r>
              <a:rPr lang="en-US" sz="2200" b="0" i="0" dirty="0" err="1">
                <a:solidFill>
                  <a:srgbClr val="010101"/>
                </a:solidFill>
                <a:effectLst/>
                <a:latin typeface="+mj-lt"/>
              </a:rPr>
              <a:t>các</a:t>
            </a:r>
            <a:r>
              <a:rPr lang="en-US" sz="2200" b="0" i="0" dirty="0">
                <a:solidFill>
                  <a:srgbClr val="010101"/>
                </a:solidFill>
                <a:effectLst/>
                <a:latin typeface="+mj-lt"/>
              </a:rPr>
              <a:t> </a:t>
            </a:r>
            <a:r>
              <a:rPr lang="en-US" sz="2200" b="0" i="0" dirty="0" err="1">
                <a:solidFill>
                  <a:srgbClr val="010101"/>
                </a:solidFill>
                <a:effectLst/>
                <a:latin typeface="+mj-lt"/>
              </a:rPr>
              <a:t>bộ</a:t>
            </a:r>
            <a:r>
              <a:rPr lang="en-US" sz="2200" b="0" i="0" dirty="0">
                <a:solidFill>
                  <a:srgbClr val="010101"/>
                </a:solidFill>
                <a:effectLst/>
                <a:latin typeface="+mj-lt"/>
              </a:rPr>
              <a:t> </a:t>
            </a:r>
            <a:r>
              <a:rPr lang="en-US" sz="2200" b="0" i="0" dirty="0" err="1">
                <a:solidFill>
                  <a:srgbClr val="010101"/>
                </a:solidFill>
                <a:effectLst/>
                <a:latin typeface="+mj-lt"/>
              </a:rPr>
              <a:t>phận</a:t>
            </a:r>
            <a:r>
              <a:rPr lang="en-US" sz="2200" b="0" i="0" dirty="0">
                <a:solidFill>
                  <a:srgbClr val="010101"/>
                </a:solidFill>
                <a:effectLst/>
                <a:latin typeface="+mj-lt"/>
              </a:rPr>
              <a:t> </a:t>
            </a:r>
            <a:r>
              <a:rPr lang="en-US" sz="2200" b="0" i="0" dirty="0" err="1">
                <a:solidFill>
                  <a:srgbClr val="010101"/>
                </a:solidFill>
                <a:effectLst/>
                <a:latin typeface="+mj-lt"/>
              </a:rPr>
              <a:t>sau</a:t>
            </a:r>
            <a:r>
              <a:rPr lang="en-US" sz="2200" b="0" i="0" dirty="0">
                <a:solidFill>
                  <a:srgbClr val="010101"/>
                </a:solidFill>
                <a:effectLst/>
                <a:latin typeface="+mj-lt"/>
              </a:rPr>
              <a:t> </a:t>
            </a:r>
            <a:r>
              <a:rPr lang="en-US" sz="2200" b="0" i="0" dirty="0" err="1">
                <a:solidFill>
                  <a:srgbClr val="010101"/>
                </a:solidFill>
                <a:effectLst/>
                <a:latin typeface="+mj-lt"/>
              </a:rPr>
              <a:t>đây</a:t>
            </a:r>
            <a:r>
              <a:rPr lang="en-US" sz="2200" b="0" i="0" dirty="0">
                <a:solidFill>
                  <a:srgbClr val="010101"/>
                </a:solidFill>
                <a:effectLst/>
                <a:latin typeface="+mj-lt"/>
              </a:rPr>
              <a:t> </a:t>
            </a:r>
            <a:r>
              <a:rPr lang="en-US" sz="2200" b="0" i="0" dirty="0" err="1">
                <a:solidFill>
                  <a:srgbClr val="010101"/>
                </a:solidFill>
                <a:effectLst/>
                <a:latin typeface="+mj-lt"/>
              </a:rPr>
              <a:t>hợp</a:t>
            </a:r>
            <a:r>
              <a:rPr lang="en-US" sz="2200" b="0" i="0" dirty="0">
                <a:solidFill>
                  <a:srgbClr val="010101"/>
                </a:solidFill>
                <a:effectLst/>
                <a:latin typeface="+mj-lt"/>
              </a:rPr>
              <a:t> </a:t>
            </a:r>
            <a:r>
              <a:rPr lang="en-US" sz="2200" b="0" i="0" dirty="0" err="1">
                <a:solidFill>
                  <a:srgbClr val="010101"/>
                </a:solidFill>
                <a:effectLst/>
                <a:latin typeface="+mj-lt"/>
              </a:rPr>
              <a:t>thành</a:t>
            </a:r>
            <a:r>
              <a:rPr lang="en-US" sz="2200" b="0" i="0" dirty="0">
                <a:solidFill>
                  <a:srgbClr val="010101"/>
                </a:solidFill>
                <a:effectLst/>
                <a:latin typeface="+mj-lt"/>
              </a:rPr>
              <a:t>:</a:t>
            </a:r>
            <a:endParaRPr lang="en-US" sz="2200" dirty="0">
              <a:latin typeface="+mj-lt"/>
            </a:endParaRPr>
          </a:p>
        </p:txBody>
      </p:sp>
      <p:sp>
        <p:nvSpPr>
          <p:cNvPr id="43" name="Rectangle 11">
            <a:extLst>
              <a:ext uri="{FF2B5EF4-FFF2-40B4-BE49-F238E27FC236}">
                <a16:creationId xmlns:a16="http://schemas.microsoft.com/office/drawing/2014/main" xmlns="" id="{5EA0CAF8-DCE9-419C-BF2D-EFB0408CAB79}"/>
              </a:ext>
            </a:extLst>
          </p:cNvPr>
          <p:cNvSpPr>
            <a:spLocks noChangeArrowheads="1"/>
          </p:cNvSpPr>
          <p:nvPr/>
        </p:nvSpPr>
        <p:spPr bwMode="auto">
          <a:xfrm>
            <a:off x="8552617" y="3556323"/>
            <a:ext cx="2646972" cy="7694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285750" indent="-285750">
              <a:tabLst>
                <a:tab pos="127000" algn="l"/>
                <a:tab pos="228600" algn="l"/>
                <a:tab pos="342900" algn="l"/>
                <a:tab pos="457200" algn="l"/>
                <a:tab pos="571500" algn="l"/>
              </a:tabLst>
              <a:defRPr>
                <a:solidFill>
                  <a:schemeClr val="tx1"/>
                </a:solidFill>
                <a:latin typeface="Arial" panose="020B0604020202020204" pitchFamily="34" charset="0"/>
              </a:defRPr>
            </a:lvl1pPr>
            <a:lvl2pPr marL="742950" indent="-285750">
              <a:tabLst>
                <a:tab pos="127000" algn="l"/>
                <a:tab pos="228600" algn="l"/>
                <a:tab pos="342900" algn="l"/>
                <a:tab pos="457200" algn="l"/>
                <a:tab pos="571500" algn="l"/>
              </a:tabLst>
              <a:defRPr>
                <a:solidFill>
                  <a:schemeClr val="tx1"/>
                </a:solidFill>
                <a:latin typeface="Arial" panose="020B0604020202020204" pitchFamily="34" charset="0"/>
              </a:defRPr>
            </a:lvl2pPr>
            <a:lvl3pPr marL="1143000" indent="-228600">
              <a:tabLst>
                <a:tab pos="127000" algn="l"/>
                <a:tab pos="228600" algn="l"/>
                <a:tab pos="342900" algn="l"/>
                <a:tab pos="457200" algn="l"/>
                <a:tab pos="571500" algn="l"/>
              </a:tabLst>
              <a:defRPr>
                <a:solidFill>
                  <a:schemeClr val="tx1"/>
                </a:solidFill>
                <a:latin typeface="Arial" panose="020B0604020202020204" pitchFamily="34" charset="0"/>
              </a:defRPr>
            </a:lvl3pPr>
            <a:lvl4pPr marL="1600200" indent="-228600">
              <a:tabLst>
                <a:tab pos="127000" algn="l"/>
                <a:tab pos="228600" algn="l"/>
                <a:tab pos="342900" algn="l"/>
                <a:tab pos="457200" algn="l"/>
                <a:tab pos="571500" algn="l"/>
              </a:tabLst>
              <a:defRPr>
                <a:solidFill>
                  <a:schemeClr val="tx1"/>
                </a:solidFill>
                <a:latin typeface="Arial" panose="020B0604020202020204" pitchFamily="34" charset="0"/>
              </a:defRPr>
            </a:lvl4pPr>
            <a:lvl5pPr marL="2057400" indent="-228600">
              <a:tabLst>
                <a:tab pos="127000" algn="l"/>
                <a:tab pos="228600" algn="l"/>
                <a:tab pos="342900" algn="l"/>
                <a:tab pos="457200" algn="l"/>
                <a:tab pos="571500" algn="l"/>
              </a:tabLst>
              <a:defRPr>
                <a:solidFill>
                  <a:schemeClr val="tx1"/>
                </a:solidFill>
                <a:latin typeface="Arial" panose="020B0604020202020204" pitchFamily="34" charset="0"/>
              </a:defRPr>
            </a:lvl5pPr>
            <a:lvl6pPr marL="25146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6pPr>
            <a:lvl7pPr marL="29718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7pPr>
            <a:lvl8pPr marL="34290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8pPr>
            <a:lvl9pPr marL="38862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9pPr>
          </a:lstStyle>
          <a:p>
            <a:pPr marL="0" indent="0" algn="ctr">
              <a:spcBef>
                <a:spcPts val="200"/>
              </a:spcBef>
              <a:spcAft>
                <a:spcPts val="200"/>
              </a:spcAft>
            </a:pPr>
            <a:r>
              <a:rPr lang="en-US" altLang="en-US" sz="2200" dirty="0" err="1">
                <a:solidFill>
                  <a:srgbClr val="0070C0"/>
                </a:solidFill>
                <a:cs typeface="Times New Roman" panose="02020603050405020304" pitchFamily="18" charset="0"/>
              </a:rPr>
              <a:t>Phí</a:t>
            </a:r>
            <a:r>
              <a:rPr lang="en-US" altLang="en-US" sz="2200" dirty="0">
                <a:solidFill>
                  <a:srgbClr val="0070C0"/>
                </a:solidFill>
                <a:cs typeface="Times New Roman" panose="02020603050405020304" pitchFamily="18" charset="0"/>
              </a:rPr>
              <a:t> </a:t>
            </a:r>
            <a:r>
              <a:rPr lang="en-US" altLang="en-US" sz="2200" dirty="0" err="1">
                <a:solidFill>
                  <a:srgbClr val="0070C0"/>
                </a:solidFill>
                <a:cs typeface="Times New Roman" panose="02020603050405020304" pitchFamily="18" charset="0"/>
              </a:rPr>
              <a:t>tổn</a:t>
            </a:r>
            <a:r>
              <a:rPr lang="en-US" altLang="en-US" sz="2200" dirty="0">
                <a:solidFill>
                  <a:srgbClr val="0070C0"/>
                </a:solidFill>
                <a:cs typeface="Times New Roman" panose="02020603050405020304" pitchFamily="18" charset="0"/>
              </a:rPr>
              <a:t> </a:t>
            </a:r>
            <a:r>
              <a:rPr lang="en-US" altLang="en-US" sz="2200" dirty="0" err="1">
                <a:solidFill>
                  <a:srgbClr val="0070C0"/>
                </a:solidFill>
                <a:cs typeface="Times New Roman" panose="02020603050405020304" pitchFamily="18" charset="0"/>
              </a:rPr>
              <a:t>đào</a:t>
            </a:r>
            <a:r>
              <a:rPr lang="en-US" altLang="en-US" sz="2200" dirty="0">
                <a:solidFill>
                  <a:srgbClr val="0070C0"/>
                </a:solidFill>
                <a:cs typeface="Times New Roman" panose="02020603050405020304" pitchFamily="18" charset="0"/>
              </a:rPr>
              <a:t> </a:t>
            </a:r>
            <a:r>
              <a:rPr lang="en-US" altLang="en-US" sz="2200" dirty="0" err="1">
                <a:solidFill>
                  <a:srgbClr val="0070C0"/>
                </a:solidFill>
                <a:cs typeface="Times New Roman" panose="02020603050405020304" pitchFamily="18" charset="0"/>
              </a:rPr>
              <a:t>tạo</a:t>
            </a:r>
            <a:r>
              <a:rPr lang="en-US" altLang="en-US" sz="2200" dirty="0">
                <a:solidFill>
                  <a:srgbClr val="0070C0"/>
                </a:solidFill>
                <a:cs typeface="Times New Roman" panose="02020603050405020304" pitchFamily="18" charset="0"/>
              </a:rPr>
              <a:t> </a:t>
            </a:r>
            <a:r>
              <a:rPr lang="en-US" altLang="en-US" sz="2200" dirty="0" err="1">
                <a:solidFill>
                  <a:srgbClr val="0070C0"/>
                </a:solidFill>
                <a:cs typeface="Times New Roman" panose="02020603050405020304" pitchFamily="18" charset="0"/>
              </a:rPr>
              <a:t>công</a:t>
            </a:r>
            <a:r>
              <a:rPr lang="en-US" altLang="en-US" sz="2200" dirty="0">
                <a:solidFill>
                  <a:srgbClr val="0070C0"/>
                </a:solidFill>
                <a:cs typeface="Times New Roman" panose="02020603050405020304" pitchFamily="18" charset="0"/>
              </a:rPr>
              <a:t> </a:t>
            </a:r>
            <a:r>
              <a:rPr lang="en-US" altLang="en-US" sz="2200" dirty="0" err="1">
                <a:solidFill>
                  <a:srgbClr val="0070C0"/>
                </a:solidFill>
                <a:cs typeface="Times New Roman" panose="02020603050405020304" pitchFamily="18" charset="0"/>
              </a:rPr>
              <a:t>nhân</a:t>
            </a:r>
            <a:r>
              <a:rPr lang="en-US" altLang="en-US" sz="2200" dirty="0">
                <a:solidFill>
                  <a:srgbClr val="0070C0"/>
                </a:solidFill>
                <a:cs typeface="Times New Roman" panose="02020603050405020304" pitchFamily="18" charset="0"/>
              </a:rPr>
              <a:t>.</a:t>
            </a:r>
          </a:p>
        </p:txBody>
      </p:sp>
      <p:sp>
        <p:nvSpPr>
          <p:cNvPr id="44" name="Rectangle 12">
            <a:extLst>
              <a:ext uri="{FF2B5EF4-FFF2-40B4-BE49-F238E27FC236}">
                <a16:creationId xmlns:a16="http://schemas.microsoft.com/office/drawing/2014/main" xmlns="" id="{966F7CED-0ED3-4C0F-B4A4-6E12BE999C32}"/>
              </a:ext>
            </a:extLst>
          </p:cNvPr>
          <p:cNvSpPr>
            <a:spLocks noChangeArrowheads="1"/>
          </p:cNvSpPr>
          <p:nvPr/>
        </p:nvSpPr>
        <p:spPr bwMode="auto">
          <a:xfrm>
            <a:off x="7972154" y="5001798"/>
            <a:ext cx="4096712" cy="7694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285750" indent="-285750">
              <a:tabLst>
                <a:tab pos="127000" algn="l"/>
                <a:tab pos="228600" algn="l"/>
                <a:tab pos="342900" algn="l"/>
                <a:tab pos="457200" algn="l"/>
                <a:tab pos="571500" algn="l"/>
              </a:tabLst>
              <a:defRPr>
                <a:solidFill>
                  <a:schemeClr val="tx1"/>
                </a:solidFill>
                <a:latin typeface="Arial" panose="020B0604020202020204" pitchFamily="34" charset="0"/>
              </a:defRPr>
            </a:lvl1pPr>
            <a:lvl2pPr marL="742950" indent="-285750">
              <a:tabLst>
                <a:tab pos="127000" algn="l"/>
                <a:tab pos="228600" algn="l"/>
                <a:tab pos="342900" algn="l"/>
                <a:tab pos="457200" algn="l"/>
                <a:tab pos="571500" algn="l"/>
              </a:tabLst>
              <a:defRPr>
                <a:solidFill>
                  <a:schemeClr val="tx1"/>
                </a:solidFill>
                <a:latin typeface="Arial" panose="020B0604020202020204" pitchFamily="34" charset="0"/>
              </a:defRPr>
            </a:lvl2pPr>
            <a:lvl3pPr marL="1143000" indent="-228600">
              <a:tabLst>
                <a:tab pos="127000" algn="l"/>
                <a:tab pos="228600" algn="l"/>
                <a:tab pos="342900" algn="l"/>
                <a:tab pos="457200" algn="l"/>
                <a:tab pos="571500" algn="l"/>
              </a:tabLst>
              <a:defRPr>
                <a:solidFill>
                  <a:schemeClr val="tx1"/>
                </a:solidFill>
                <a:latin typeface="Arial" panose="020B0604020202020204" pitchFamily="34" charset="0"/>
              </a:defRPr>
            </a:lvl3pPr>
            <a:lvl4pPr marL="1600200" indent="-228600">
              <a:tabLst>
                <a:tab pos="127000" algn="l"/>
                <a:tab pos="228600" algn="l"/>
                <a:tab pos="342900" algn="l"/>
                <a:tab pos="457200" algn="l"/>
                <a:tab pos="571500" algn="l"/>
              </a:tabLst>
              <a:defRPr>
                <a:solidFill>
                  <a:schemeClr val="tx1"/>
                </a:solidFill>
                <a:latin typeface="Arial" panose="020B0604020202020204" pitchFamily="34" charset="0"/>
              </a:defRPr>
            </a:lvl4pPr>
            <a:lvl5pPr marL="2057400" indent="-228600">
              <a:tabLst>
                <a:tab pos="127000" algn="l"/>
                <a:tab pos="228600" algn="l"/>
                <a:tab pos="342900" algn="l"/>
                <a:tab pos="457200" algn="l"/>
                <a:tab pos="571500" algn="l"/>
              </a:tabLst>
              <a:defRPr>
                <a:solidFill>
                  <a:schemeClr val="tx1"/>
                </a:solidFill>
                <a:latin typeface="Arial" panose="020B0604020202020204" pitchFamily="34" charset="0"/>
              </a:defRPr>
            </a:lvl5pPr>
            <a:lvl6pPr marL="25146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6pPr>
            <a:lvl7pPr marL="29718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7pPr>
            <a:lvl8pPr marL="34290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8pPr>
            <a:lvl9pPr marL="38862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9pPr>
          </a:lstStyle>
          <a:p>
            <a:pPr marL="0" indent="0" algn="ctr">
              <a:spcBef>
                <a:spcPts val="200"/>
              </a:spcBef>
              <a:spcAft>
                <a:spcPts val="200"/>
              </a:spcAft>
            </a:pPr>
            <a:r>
              <a:rPr lang="vi-VN" altLang="en-US" sz="2200" dirty="0">
                <a:solidFill>
                  <a:srgbClr val="996633"/>
                </a:solidFill>
                <a:cs typeface="Times New Roman" panose="02020603050405020304" pitchFamily="18" charset="0"/>
              </a:rPr>
              <a:t>T</a:t>
            </a:r>
            <a:r>
              <a:rPr lang="en-US" altLang="en-US" sz="2200" dirty="0">
                <a:solidFill>
                  <a:srgbClr val="996633"/>
                </a:solidFill>
                <a:cs typeface="Times New Roman" panose="02020603050405020304" pitchFamily="18" charset="0"/>
              </a:rPr>
              <a:t>ư </a:t>
            </a:r>
            <a:r>
              <a:rPr lang="en-US" altLang="en-US" sz="2200" dirty="0" err="1">
                <a:solidFill>
                  <a:srgbClr val="996633"/>
                </a:solidFill>
                <a:cs typeface="Times New Roman" panose="02020603050405020304" pitchFamily="18" charset="0"/>
              </a:rPr>
              <a:t>liệu</a:t>
            </a:r>
            <a:r>
              <a:rPr lang="en-US" altLang="en-US" sz="2200" dirty="0">
                <a:solidFill>
                  <a:srgbClr val="996633"/>
                </a:solidFill>
                <a:cs typeface="Times New Roman" panose="02020603050405020304" pitchFamily="18" charset="0"/>
              </a:rPr>
              <a:t> </a:t>
            </a:r>
            <a:r>
              <a:rPr lang="en-US" altLang="en-US" sz="2200" dirty="0" err="1">
                <a:solidFill>
                  <a:srgbClr val="996633"/>
                </a:solidFill>
                <a:cs typeface="Times New Roman" panose="02020603050405020304" pitchFamily="18" charset="0"/>
              </a:rPr>
              <a:t>sinh</a:t>
            </a:r>
            <a:r>
              <a:rPr lang="en-US" altLang="en-US" sz="2200" dirty="0">
                <a:solidFill>
                  <a:srgbClr val="996633"/>
                </a:solidFill>
                <a:cs typeface="Times New Roman" panose="02020603050405020304" pitchFamily="18" charset="0"/>
              </a:rPr>
              <a:t> </a:t>
            </a:r>
            <a:r>
              <a:rPr lang="en-US" altLang="en-US" sz="2200" dirty="0" err="1">
                <a:solidFill>
                  <a:srgbClr val="996633"/>
                </a:solidFill>
                <a:cs typeface="Times New Roman" panose="02020603050405020304" pitchFamily="18" charset="0"/>
              </a:rPr>
              <a:t>hoạt</a:t>
            </a:r>
            <a:r>
              <a:rPr lang="en-US" altLang="en-US" sz="2200" dirty="0">
                <a:solidFill>
                  <a:srgbClr val="996633"/>
                </a:solidFill>
                <a:cs typeface="Times New Roman" panose="02020603050405020304" pitchFamily="18" charset="0"/>
              </a:rPr>
              <a:t> </a:t>
            </a:r>
            <a:r>
              <a:rPr lang="en-US" altLang="en-US" sz="2200" dirty="0" err="1">
                <a:solidFill>
                  <a:srgbClr val="996633"/>
                </a:solidFill>
                <a:cs typeface="Times New Roman" panose="02020603050405020304" pitchFamily="18" charset="0"/>
              </a:rPr>
              <a:t>cần</a:t>
            </a:r>
            <a:r>
              <a:rPr lang="en-US" altLang="en-US" sz="2200" dirty="0">
                <a:solidFill>
                  <a:srgbClr val="996633"/>
                </a:solidFill>
                <a:cs typeface="Times New Roman" panose="02020603050405020304" pitchFamily="18" charset="0"/>
              </a:rPr>
              <a:t> </a:t>
            </a:r>
            <a:r>
              <a:rPr lang="en-US" altLang="en-US" sz="2200" dirty="0" err="1">
                <a:solidFill>
                  <a:srgbClr val="996633"/>
                </a:solidFill>
                <a:cs typeface="Times New Roman" panose="02020603050405020304" pitchFamily="18" charset="0"/>
              </a:rPr>
              <a:t>thiết</a:t>
            </a:r>
            <a:r>
              <a:rPr lang="en-US" altLang="en-US" sz="2200" dirty="0">
                <a:solidFill>
                  <a:srgbClr val="996633"/>
                </a:solidFill>
                <a:cs typeface="Times New Roman" panose="02020603050405020304" pitchFamily="18" charset="0"/>
              </a:rPr>
              <a:t> </a:t>
            </a:r>
            <a:r>
              <a:rPr lang="en-US" altLang="en-US" sz="2200" b="1" dirty="0" err="1">
                <a:solidFill>
                  <a:srgbClr val="0000CC"/>
                </a:solidFill>
                <a:cs typeface="Times New Roman" panose="02020603050405020304" pitchFamily="18" charset="0"/>
              </a:rPr>
              <a:t>cho</a:t>
            </a:r>
            <a:r>
              <a:rPr lang="en-US" altLang="en-US" sz="2200" b="1" dirty="0">
                <a:solidFill>
                  <a:srgbClr val="0000CC"/>
                </a:solidFill>
                <a:cs typeface="Times New Roman" panose="02020603050405020304" pitchFamily="18" charset="0"/>
              </a:rPr>
              <a:t> con </a:t>
            </a:r>
            <a:r>
              <a:rPr lang="en-US" altLang="en-US" sz="2200" b="1" dirty="0" err="1">
                <a:solidFill>
                  <a:srgbClr val="0000CC"/>
                </a:solidFill>
                <a:cs typeface="Times New Roman" panose="02020603050405020304" pitchFamily="18" charset="0"/>
              </a:rPr>
              <a:t>cái</a:t>
            </a:r>
            <a:r>
              <a:rPr lang="en-US" altLang="en-US" sz="2200" b="1" dirty="0">
                <a:solidFill>
                  <a:srgbClr val="0000CC"/>
                </a:solidFill>
                <a:cs typeface="Times New Roman" panose="02020603050405020304" pitchFamily="18" charset="0"/>
              </a:rPr>
              <a:t> </a:t>
            </a:r>
            <a:r>
              <a:rPr lang="en-US" altLang="en-US" sz="2200" b="1" dirty="0" err="1">
                <a:solidFill>
                  <a:srgbClr val="0000CC"/>
                </a:solidFill>
                <a:cs typeface="Times New Roman" panose="02020603050405020304" pitchFamily="18" charset="0"/>
              </a:rPr>
              <a:t>người</a:t>
            </a:r>
            <a:r>
              <a:rPr lang="en-US" altLang="en-US" sz="2200" b="1" dirty="0">
                <a:solidFill>
                  <a:srgbClr val="0000CC"/>
                </a:solidFill>
                <a:cs typeface="Times New Roman" panose="02020603050405020304" pitchFamily="18" charset="0"/>
              </a:rPr>
              <a:t> </a:t>
            </a:r>
            <a:r>
              <a:rPr lang="en-US" altLang="en-US" sz="2200" b="1" dirty="0" err="1">
                <a:solidFill>
                  <a:srgbClr val="0000CC"/>
                </a:solidFill>
                <a:cs typeface="Times New Roman" panose="02020603050405020304" pitchFamily="18" charset="0"/>
              </a:rPr>
              <a:t>công</a:t>
            </a:r>
            <a:r>
              <a:rPr lang="en-US" altLang="en-US" sz="2200" b="1" dirty="0">
                <a:solidFill>
                  <a:srgbClr val="0000CC"/>
                </a:solidFill>
                <a:cs typeface="Times New Roman" panose="02020603050405020304" pitchFamily="18" charset="0"/>
              </a:rPr>
              <a:t> </a:t>
            </a:r>
            <a:r>
              <a:rPr lang="en-US" altLang="en-US" sz="2200" b="1" dirty="0" err="1">
                <a:solidFill>
                  <a:srgbClr val="0000CC"/>
                </a:solidFill>
                <a:cs typeface="Times New Roman" panose="02020603050405020304" pitchFamily="18" charset="0"/>
              </a:rPr>
              <a:t>nhân</a:t>
            </a:r>
            <a:r>
              <a:rPr lang="en-US" altLang="en-US" sz="2200" b="1" dirty="0">
                <a:solidFill>
                  <a:srgbClr val="0000CC"/>
                </a:solidFill>
                <a:cs typeface="Times New Roman" panose="02020603050405020304" pitchFamily="18" charset="0"/>
              </a:rPr>
              <a:t>.</a:t>
            </a:r>
          </a:p>
        </p:txBody>
      </p:sp>
    </p:spTree>
    <p:extLst>
      <p:ext uri="{BB962C8B-B14F-4D97-AF65-F5344CB8AC3E}">
        <p14:creationId xmlns:p14="http://schemas.microsoft.com/office/powerpoint/2010/main" val="3631598279"/>
      </p:ext>
    </p:extLst>
  </p:cSld>
  <p:clrMapOvr>
    <a:masterClrMapping/>
  </p:clrMapOvr>
  <p:timing>
    <p:tnLst>
      <p:par>
        <p:cTn id="1" dur="indefinite" restart="never" nodeType="tmRoot"/>
      </p:par>
    </p:tn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 name="자유형: 도형 79">
            <a:extLst>
              <a:ext uri="{FF2B5EF4-FFF2-40B4-BE49-F238E27FC236}">
                <a16:creationId xmlns:a16="http://schemas.microsoft.com/office/drawing/2014/main" xmlns="" id="{99513690-DD2E-4E51-88D8-2F484AFE725D}"/>
              </a:ext>
            </a:extLst>
          </p:cNvPr>
          <p:cNvSpPr/>
          <p:nvPr/>
        </p:nvSpPr>
        <p:spPr>
          <a:xfrm rot="1282801">
            <a:off x="3717491" y="2175251"/>
            <a:ext cx="290480" cy="234157"/>
          </a:xfrm>
          <a:custGeom>
            <a:avLst/>
            <a:gdLst>
              <a:gd name="connsiteX0" fmla="*/ 1426018 w 1699104"/>
              <a:gd name="connsiteY0" fmla="*/ 100 h 1369652"/>
              <a:gd name="connsiteX1" fmla="*/ 905616 w 1699104"/>
              <a:gd name="connsiteY1" fmla="*/ 806363 h 1369652"/>
              <a:gd name="connsiteX2" fmla="*/ 283242 w 1699104"/>
              <a:gd name="connsiteY2" fmla="*/ 523532 h 1369652"/>
              <a:gd name="connsiteX3" fmla="*/ 222649 w 1699104"/>
              <a:gd name="connsiteY3" fmla="*/ 437351 h 1369652"/>
              <a:gd name="connsiteX4" fmla="*/ 229092 w 1699104"/>
              <a:gd name="connsiteY4" fmla="*/ 431928 h 1369652"/>
              <a:gd name="connsiteX5" fmla="*/ 214241 w 1699104"/>
              <a:gd name="connsiteY5" fmla="*/ 431928 h 1369652"/>
              <a:gd name="connsiteX6" fmla="*/ 219121 w 1699104"/>
              <a:gd name="connsiteY6" fmla="*/ 466941 h 1369652"/>
              <a:gd name="connsiteX7" fmla="*/ 726011 w 1699104"/>
              <a:gd name="connsiteY7" fmla="*/ 922236 h 1369652"/>
              <a:gd name="connsiteX8" fmla="*/ 1670649 w 1699104"/>
              <a:gd name="connsiteY8" fmla="*/ 741110 h 1369652"/>
              <a:gd name="connsiteX9" fmla="*/ 531731 w 1699104"/>
              <a:gd name="connsiteY9" fmla="*/ 1324252 h 1369652"/>
              <a:gd name="connsiteX10" fmla="*/ 91918 w 1699104"/>
              <a:gd name="connsiteY10" fmla="*/ 541992 h 1369652"/>
              <a:gd name="connsiteX11" fmla="*/ 120379 w 1699104"/>
              <a:gd name="connsiteY11" fmla="*/ 467947 h 1369652"/>
              <a:gd name="connsiteX12" fmla="*/ 116938 w 1699104"/>
              <a:gd name="connsiteY12" fmla="*/ 431928 h 1369652"/>
              <a:gd name="connsiteX13" fmla="*/ 33060 w 1699104"/>
              <a:gd name="connsiteY13" fmla="*/ 431928 h 1369652"/>
              <a:gd name="connsiteX14" fmla="*/ 0 w 1699104"/>
              <a:gd name="connsiteY14" fmla="*/ 398866 h 1369652"/>
              <a:gd name="connsiteX15" fmla="*/ 0 w 1699104"/>
              <a:gd name="connsiteY15" fmla="*/ 295655 h 1369652"/>
              <a:gd name="connsiteX16" fmla="*/ 33060 w 1699104"/>
              <a:gd name="connsiteY16" fmla="*/ 262594 h 1369652"/>
              <a:gd name="connsiteX17" fmla="*/ 303652 w 1699104"/>
              <a:gd name="connsiteY17" fmla="*/ 262594 h 1369652"/>
              <a:gd name="connsiteX18" fmla="*/ 336714 w 1699104"/>
              <a:gd name="connsiteY18" fmla="*/ 295655 h 1369652"/>
              <a:gd name="connsiteX19" fmla="*/ 336714 w 1699104"/>
              <a:gd name="connsiteY19" fmla="*/ 398866 h 1369652"/>
              <a:gd name="connsiteX20" fmla="*/ 327031 w 1699104"/>
              <a:gd name="connsiteY20" fmla="*/ 422244 h 1369652"/>
              <a:gd name="connsiteX21" fmla="*/ 318665 w 1699104"/>
              <a:gd name="connsiteY21" fmla="*/ 425709 h 1369652"/>
              <a:gd name="connsiteX22" fmla="*/ 320999 w 1699104"/>
              <a:gd name="connsiteY22" fmla="*/ 428452 h 1369652"/>
              <a:gd name="connsiteX23" fmla="*/ 854625 w 1699104"/>
              <a:gd name="connsiteY23" fmla="*/ 512079 h 1369652"/>
              <a:gd name="connsiteX24" fmla="*/ 1426018 w 1699104"/>
              <a:gd name="connsiteY24" fmla="*/ 100 h 13696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699104" h="1369652">
                <a:moveTo>
                  <a:pt x="1426018" y="100"/>
                </a:moveTo>
                <a:cubicBezTo>
                  <a:pt x="1538052" y="-1238"/>
                  <a:pt x="1521372" y="676489"/>
                  <a:pt x="905616" y="806363"/>
                </a:cubicBezTo>
                <a:cubicBezTo>
                  <a:pt x="615918" y="859803"/>
                  <a:pt x="247425" y="663322"/>
                  <a:pt x="283242" y="523532"/>
                </a:cubicBezTo>
                <a:cubicBezTo>
                  <a:pt x="295726" y="486047"/>
                  <a:pt x="248406" y="473678"/>
                  <a:pt x="222649" y="437351"/>
                </a:cubicBezTo>
                <a:lnTo>
                  <a:pt x="229092" y="431928"/>
                </a:lnTo>
                <a:lnTo>
                  <a:pt x="214241" y="431928"/>
                </a:lnTo>
                <a:lnTo>
                  <a:pt x="219121" y="466941"/>
                </a:lnTo>
                <a:cubicBezTo>
                  <a:pt x="244983" y="601662"/>
                  <a:pt x="334031" y="752109"/>
                  <a:pt x="726011" y="922236"/>
                </a:cubicBezTo>
                <a:cubicBezTo>
                  <a:pt x="1154486" y="1061180"/>
                  <a:pt x="1595961" y="678971"/>
                  <a:pt x="1670649" y="741110"/>
                </a:cubicBezTo>
                <a:cubicBezTo>
                  <a:pt x="1796893" y="821695"/>
                  <a:pt x="1518097" y="1557237"/>
                  <a:pt x="531731" y="1324252"/>
                </a:cubicBezTo>
                <a:cubicBezTo>
                  <a:pt x="208334" y="1231723"/>
                  <a:pt x="-112945" y="851176"/>
                  <a:pt x="91918" y="541992"/>
                </a:cubicBezTo>
                <a:cubicBezTo>
                  <a:pt x="120456" y="512888"/>
                  <a:pt x="123138" y="500113"/>
                  <a:pt x="120379" y="467947"/>
                </a:cubicBezTo>
                <a:lnTo>
                  <a:pt x="116938" y="431928"/>
                </a:lnTo>
                <a:lnTo>
                  <a:pt x="33060" y="431928"/>
                </a:lnTo>
                <a:cubicBezTo>
                  <a:pt x="14802" y="431928"/>
                  <a:pt x="0" y="417126"/>
                  <a:pt x="0" y="398866"/>
                </a:cubicBezTo>
                <a:lnTo>
                  <a:pt x="0" y="295655"/>
                </a:lnTo>
                <a:cubicBezTo>
                  <a:pt x="0" y="277396"/>
                  <a:pt x="14802" y="262594"/>
                  <a:pt x="33060" y="262594"/>
                </a:cubicBezTo>
                <a:lnTo>
                  <a:pt x="303652" y="262594"/>
                </a:lnTo>
                <a:cubicBezTo>
                  <a:pt x="321912" y="262594"/>
                  <a:pt x="336714" y="277396"/>
                  <a:pt x="336714" y="295655"/>
                </a:cubicBezTo>
                <a:lnTo>
                  <a:pt x="336714" y="398866"/>
                </a:lnTo>
                <a:cubicBezTo>
                  <a:pt x="336714" y="407996"/>
                  <a:pt x="333014" y="416262"/>
                  <a:pt x="327031" y="422244"/>
                </a:cubicBezTo>
                <a:lnTo>
                  <a:pt x="318665" y="425709"/>
                </a:lnTo>
                <a:lnTo>
                  <a:pt x="320999" y="428452"/>
                </a:lnTo>
                <a:cubicBezTo>
                  <a:pt x="391696" y="499969"/>
                  <a:pt x="533781" y="563301"/>
                  <a:pt x="854625" y="512079"/>
                </a:cubicBezTo>
                <a:cubicBezTo>
                  <a:pt x="1189479" y="428452"/>
                  <a:pt x="1354858" y="-7609"/>
                  <a:pt x="1426018" y="10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a:endParaRPr lang="ko-KR" altLang="en-US">
              <a:solidFill>
                <a:prstClr val="white"/>
              </a:solidFill>
              <a:latin typeface="Arial"/>
              <a:ea typeface="Arial Unicode MS"/>
            </a:endParaRPr>
          </a:p>
        </p:txBody>
      </p:sp>
      <p:grpSp>
        <p:nvGrpSpPr>
          <p:cNvPr id="26" name="그룹 80">
            <a:extLst>
              <a:ext uri="{FF2B5EF4-FFF2-40B4-BE49-F238E27FC236}">
                <a16:creationId xmlns:a16="http://schemas.microsoft.com/office/drawing/2014/main" xmlns="" id="{98A7825F-4EF5-49DA-BDB4-FF1D6297DA2A}"/>
              </a:ext>
            </a:extLst>
          </p:cNvPr>
          <p:cNvGrpSpPr/>
          <p:nvPr/>
        </p:nvGrpSpPr>
        <p:grpSpPr>
          <a:xfrm>
            <a:off x="3748025" y="5431749"/>
            <a:ext cx="229417" cy="320907"/>
            <a:chOff x="1019786" y="3002376"/>
            <a:chExt cx="2531613" cy="3541196"/>
          </a:xfrm>
          <a:solidFill>
            <a:schemeClr val="bg1"/>
          </a:solidFill>
        </p:grpSpPr>
        <p:sp>
          <p:nvSpPr>
            <p:cNvPr id="27" name="사각형: 둥근 모서리 132">
              <a:extLst>
                <a:ext uri="{FF2B5EF4-FFF2-40B4-BE49-F238E27FC236}">
                  <a16:creationId xmlns:a16="http://schemas.microsoft.com/office/drawing/2014/main" xmlns="" id="{AE2FF357-278E-47D7-B0D5-78E1DB3A071E}"/>
                </a:ext>
              </a:extLst>
            </p:cNvPr>
            <p:cNvSpPr/>
            <p:nvPr/>
          </p:nvSpPr>
          <p:spPr>
            <a:xfrm>
              <a:off x="1719599" y="3938796"/>
              <a:ext cx="1084494" cy="2604776"/>
            </a:xfrm>
            <a:custGeom>
              <a:avLst/>
              <a:gdLst>
                <a:gd name="connsiteX0" fmla="*/ 0 w 626166"/>
                <a:gd name="connsiteY0" fmla="*/ 293202 h 1175728"/>
                <a:gd name="connsiteX1" fmla="*/ 293202 w 626166"/>
                <a:gd name="connsiteY1" fmla="*/ 0 h 1175728"/>
                <a:gd name="connsiteX2" fmla="*/ 332964 w 626166"/>
                <a:gd name="connsiteY2" fmla="*/ 0 h 1175728"/>
                <a:gd name="connsiteX3" fmla="*/ 626166 w 626166"/>
                <a:gd name="connsiteY3" fmla="*/ 293202 h 1175728"/>
                <a:gd name="connsiteX4" fmla="*/ 626166 w 626166"/>
                <a:gd name="connsiteY4" fmla="*/ 882526 h 1175728"/>
                <a:gd name="connsiteX5" fmla="*/ 332964 w 626166"/>
                <a:gd name="connsiteY5" fmla="*/ 1175728 h 1175728"/>
                <a:gd name="connsiteX6" fmla="*/ 293202 w 626166"/>
                <a:gd name="connsiteY6" fmla="*/ 1175728 h 1175728"/>
                <a:gd name="connsiteX7" fmla="*/ 0 w 626166"/>
                <a:gd name="connsiteY7" fmla="*/ 882526 h 1175728"/>
                <a:gd name="connsiteX8" fmla="*/ 0 w 626166"/>
                <a:gd name="connsiteY8" fmla="*/ 293202 h 1175728"/>
                <a:gd name="connsiteX0" fmla="*/ 0 w 626166"/>
                <a:gd name="connsiteY0" fmla="*/ 303142 h 1185668"/>
                <a:gd name="connsiteX1" fmla="*/ 293202 w 626166"/>
                <a:gd name="connsiteY1" fmla="*/ 9940 h 1185668"/>
                <a:gd name="connsiteX2" fmla="*/ 382660 w 626166"/>
                <a:gd name="connsiteY2" fmla="*/ 0 h 1185668"/>
                <a:gd name="connsiteX3" fmla="*/ 626166 w 626166"/>
                <a:gd name="connsiteY3" fmla="*/ 303142 h 1185668"/>
                <a:gd name="connsiteX4" fmla="*/ 626166 w 626166"/>
                <a:gd name="connsiteY4" fmla="*/ 892466 h 1185668"/>
                <a:gd name="connsiteX5" fmla="*/ 332964 w 626166"/>
                <a:gd name="connsiteY5" fmla="*/ 1185668 h 1185668"/>
                <a:gd name="connsiteX6" fmla="*/ 293202 w 626166"/>
                <a:gd name="connsiteY6" fmla="*/ 1185668 h 1185668"/>
                <a:gd name="connsiteX7" fmla="*/ 0 w 626166"/>
                <a:gd name="connsiteY7" fmla="*/ 892466 h 1185668"/>
                <a:gd name="connsiteX8" fmla="*/ 0 w 626166"/>
                <a:gd name="connsiteY8" fmla="*/ 303142 h 1185668"/>
                <a:gd name="connsiteX0" fmla="*/ 0 w 626166"/>
                <a:gd name="connsiteY0" fmla="*/ 303142 h 1185668"/>
                <a:gd name="connsiteX1" fmla="*/ 233567 w 626166"/>
                <a:gd name="connsiteY1" fmla="*/ 1 h 1185668"/>
                <a:gd name="connsiteX2" fmla="*/ 382660 w 626166"/>
                <a:gd name="connsiteY2" fmla="*/ 0 h 1185668"/>
                <a:gd name="connsiteX3" fmla="*/ 626166 w 626166"/>
                <a:gd name="connsiteY3" fmla="*/ 303142 h 1185668"/>
                <a:gd name="connsiteX4" fmla="*/ 626166 w 626166"/>
                <a:gd name="connsiteY4" fmla="*/ 892466 h 1185668"/>
                <a:gd name="connsiteX5" fmla="*/ 332964 w 626166"/>
                <a:gd name="connsiteY5" fmla="*/ 1185668 h 1185668"/>
                <a:gd name="connsiteX6" fmla="*/ 293202 w 626166"/>
                <a:gd name="connsiteY6" fmla="*/ 1185668 h 1185668"/>
                <a:gd name="connsiteX7" fmla="*/ 0 w 626166"/>
                <a:gd name="connsiteY7" fmla="*/ 892466 h 1185668"/>
                <a:gd name="connsiteX8" fmla="*/ 0 w 626166"/>
                <a:gd name="connsiteY8" fmla="*/ 303142 h 1185668"/>
                <a:gd name="connsiteX0" fmla="*/ 0 w 626166"/>
                <a:gd name="connsiteY0" fmla="*/ 323020 h 1205546"/>
                <a:gd name="connsiteX1" fmla="*/ 233567 w 626166"/>
                <a:gd name="connsiteY1" fmla="*/ 19879 h 1205546"/>
                <a:gd name="connsiteX2" fmla="*/ 432356 w 626166"/>
                <a:gd name="connsiteY2" fmla="*/ 0 h 1205546"/>
                <a:gd name="connsiteX3" fmla="*/ 626166 w 626166"/>
                <a:gd name="connsiteY3" fmla="*/ 323020 h 1205546"/>
                <a:gd name="connsiteX4" fmla="*/ 626166 w 626166"/>
                <a:gd name="connsiteY4" fmla="*/ 912344 h 1205546"/>
                <a:gd name="connsiteX5" fmla="*/ 332964 w 626166"/>
                <a:gd name="connsiteY5" fmla="*/ 1205546 h 1205546"/>
                <a:gd name="connsiteX6" fmla="*/ 293202 w 626166"/>
                <a:gd name="connsiteY6" fmla="*/ 1205546 h 1205546"/>
                <a:gd name="connsiteX7" fmla="*/ 0 w 626166"/>
                <a:gd name="connsiteY7" fmla="*/ 912344 h 1205546"/>
                <a:gd name="connsiteX8" fmla="*/ 0 w 626166"/>
                <a:gd name="connsiteY8" fmla="*/ 323020 h 1205546"/>
                <a:gd name="connsiteX0" fmla="*/ 0 w 626166"/>
                <a:gd name="connsiteY0" fmla="*/ 323020 h 1205546"/>
                <a:gd name="connsiteX1" fmla="*/ 233567 w 626166"/>
                <a:gd name="connsiteY1" fmla="*/ 19879 h 1205546"/>
                <a:gd name="connsiteX2" fmla="*/ 432356 w 626166"/>
                <a:gd name="connsiteY2" fmla="*/ 0 h 1205546"/>
                <a:gd name="connsiteX3" fmla="*/ 626166 w 626166"/>
                <a:gd name="connsiteY3" fmla="*/ 323020 h 1205546"/>
                <a:gd name="connsiteX4" fmla="*/ 626166 w 626166"/>
                <a:gd name="connsiteY4" fmla="*/ 912344 h 1205546"/>
                <a:gd name="connsiteX5" fmla="*/ 332964 w 626166"/>
                <a:gd name="connsiteY5" fmla="*/ 1205546 h 1205546"/>
                <a:gd name="connsiteX6" fmla="*/ 253446 w 626166"/>
                <a:gd name="connsiteY6" fmla="*/ 1195607 h 1205546"/>
                <a:gd name="connsiteX7" fmla="*/ 0 w 626166"/>
                <a:gd name="connsiteY7" fmla="*/ 912344 h 1205546"/>
                <a:gd name="connsiteX8" fmla="*/ 0 w 626166"/>
                <a:gd name="connsiteY8" fmla="*/ 323020 h 1205546"/>
                <a:gd name="connsiteX0" fmla="*/ 0 w 626166"/>
                <a:gd name="connsiteY0" fmla="*/ 323020 h 1205546"/>
                <a:gd name="connsiteX1" fmla="*/ 233567 w 626166"/>
                <a:gd name="connsiteY1" fmla="*/ 19879 h 1205546"/>
                <a:gd name="connsiteX2" fmla="*/ 432356 w 626166"/>
                <a:gd name="connsiteY2" fmla="*/ 0 h 1205546"/>
                <a:gd name="connsiteX3" fmla="*/ 626166 w 626166"/>
                <a:gd name="connsiteY3" fmla="*/ 323020 h 1205546"/>
                <a:gd name="connsiteX4" fmla="*/ 626166 w 626166"/>
                <a:gd name="connsiteY4" fmla="*/ 912344 h 1205546"/>
                <a:gd name="connsiteX5" fmla="*/ 332964 w 626166"/>
                <a:gd name="connsiteY5" fmla="*/ 1205546 h 1205546"/>
                <a:gd name="connsiteX6" fmla="*/ 332959 w 626166"/>
                <a:gd name="connsiteY6" fmla="*/ 1195607 h 1205546"/>
                <a:gd name="connsiteX7" fmla="*/ 0 w 626166"/>
                <a:gd name="connsiteY7" fmla="*/ 912344 h 1205546"/>
                <a:gd name="connsiteX8" fmla="*/ 0 w 626166"/>
                <a:gd name="connsiteY8" fmla="*/ 323020 h 1205546"/>
                <a:gd name="connsiteX0" fmla="*/ 0 w 626166"/>
                <a:gd name="connsiteY0" fmla="*/ 323020 h 1205546"/>
                <a:gd name="connsiteX1" fmla="*/ 233567 w 626166"/>
                <a:gd name="connsiteY1" fmla="*/ 19879 h 1205546"/>
                <a:gd name="connsiteX2" fmla="*/ 432356 w 626166"/>
                <a:gd name="connsiteY2" fmla="*/ 0 h 1205546"/>
                <a:gd name="connsiteX3" fmla="*/ 626166 w 626166"/>
                <a:gd name="connsiteY3" fmla="*/ 323020 h 1205546"/>
                <a:gd name="connsiteX4" fmla="*/ 626166 w 626166"/>
                <a:gd name="connsiteY4" fmla="*/ 912344 h 1205546"/>
                <a:gd name="connsiteX5" fmla="*/ 332964 w 626166"/>
                <a:gd name="connsiteY5" fmla="*/ 1205546 h 1205546"/>
                <a:gd name="connsiteX6" fmla="*/ 303142 w 626166"/>
                <a:gd name="connsiteY6" fmla="*/ 1185668 h 1205546"/>
                <a:gd name="connsiteX7" fmla="*/ 0 w 626166"/>
                <a:gd name="connsiteY7" fmla="*/ 912344 h 1205546"/>
                <a:gd name="connsiteX8" fmla="*/ 0 w 626166"/>
                <a:gd name="connsiteY8" fmla="*/ 323020 h 1205546"/>
                <a:gd name="connsiteX0" fmla="*/ 0 w 626166"/>
                <a:gd name="connsiteY0" fmla="*/ 323020 h 1225711"/>
                <a:gd name="connsiteX1" fmla="*/ 233567 w 626166"/>
                <a:gd name="connsiteY1" fmla="*/ 19879 h 1225711"/>
                <a:gd name="connsiteX2" fmla="*/ 432356 w 626166"/>
                <a:gd name="connsiteY2" fmla="*/ 0 h 1225711"/>
                <a:gd name="connsiteX3" fmla="*/ 626166 w 626166"/>
                <a:gd name="connsiteY3" fmla="*/ 323020 h 1225711"/>
                <a:gd name="connsiteX4" fmla="*/ 626166 w 626166"/>
                <a:gd name="connsiteY4" fmla="*/ 912344 h 1225711"/>
                <a:gd name="connsiteX5" fmla="*/ 332964 w 626166"/>
                <a:gd name="connsiteY5" fmla="*/ 1205546 h 1225711"/>
                <a:gd name="connsiteX6" fmla="*/ 332960 w 626166"/>
                <a:gd name="connsiteY6" fmla="*/ 1225424 h 1225711"/>
                <a:gd name="connsiteX7" fmla="*/ 0 w 626166"/>
                <a:gd name="connsiteY7" fmla="*/ 912344 h 1225711"/>
                <a:gd name="connsiteX8" fmla="*/ 0 w 626166"/>
                <a:gd name="connsiteY8" fmla="*/ 323020 h 1225711"/>
                <a:gd name="connsiteX0" fmla="*/ 0 w 626166"/>
                <a:gd name="connsiteY0" fmla="*/ 303142 h 1205833"/>
                <a:gd name="connsiteX1" fmla="*/ 233567 w 626166"/>
                <a:gd name="connsiteY1" fmla="*/ 1 h 1205833"/>
                <a:gd name="connsiteX2" fmla="*/ 412478 w 626166"/>
                <a:gd name="connsiteY2" fmla="*/ 0 h 1205833"/>
                <a:gd name="connsiteX3" fmla="*/ 626166 w 626166"/>
                <a:gd name="connsiteY3" fmla="*/ 303142 h 1205833"/>
                <a:gd name="connsiteX4" fmla="*/ 626166 w 626166"/>
                <a:gd name="connsiteY4" fmla="*/ 892466 h 1205833"/>
                <a:gd name="connsiteX5" fmla="*/ 332964 w 626166"/>
                <a:gd name="connsiteY5" fmla="*/ 1185668 h 1205833"/>
                <a:gd name="connsiteX6" fmla="*/ 332960 w 626166"/>
                <a:gd name="connsiteY6" fmla="*/ 1205546 h 1205833"/>
                <a:gd name="connsiteX7" fmla="*/ 0 w 626166"/>
                <a:gd name="connsiteY7" fmla="*/ 892466 h 1205833"/>
                <a:gd name="connsiteX8" fmla="*/ 0 w 626166"/>
                <a:gd name="connsiteY8" fmla="*/ 303142 h 1205833"/>
                <a:gd name="connsiteX0" fmla="*/ 0 w 626166"/>
                <a:gd name="connsiteY0" fmla="*/ 303142 h 1206318"/>
                <a:gd name="connsiteX1" fmla="*/ 233567 w 626166"/>
                <a:gd name="connsiteY1" fmla="*/ 1 h 1206318"/>
                <a:gd name="connsiteX2" fmla="*/ 412478 w 626166"/>
                <a:gd name="connsiteY2" fmla="*/ 0 h 1206318"/>
                <a:gd name="connsiteX3" fmla="*/ 626166 w 626166"/>
                <a:gd name="connsiteY3" fmla="*/ 303142 h 1206318"/>
                <a:gd name="connsiteX4" fmla="*/ 626166 w 626166"/>
                <a:gd name="connsiteY4" fmla="*/ 892466 h 1206318"/>
                <a:gd name="connsiteX5" fmla="*/ 345672 w 626166"/>
                <a:gd name="connsiteY5" fmla="*/ 1203547 h 1206318"/>
                <a:gd name="connsiteX6" fmla="*/ 332960 w 626166"/>
                <a:gd name="connsiteY6" fmla="*/ 1205546 h 1206318"/>
                <a:gd name="connsiteX7" fmla="*/ 0 w 626166"/>
                <a:gd name="connsiteY7" fmla="*/ 892466 h 1206318"/>
                <a:gd name="connsiteX8" fmla="*/ 0 w 626166"/>
                <a:gd name="connsiteY8" fmla="*/ 303142 h 1206318"/>
                <a:gd name="connsiteX0" fmla="*/ 0 w 626166"/>
                <a:gd name="connsiteY0" fmla="*/ 303142 h 1206318"/>
                <a:gd name="connsiteX1" fmla="*/ 233567 w 626166"/>
                <a:gd name="connsiteY1" fmla="*/ 1 h 1206318"/>
                <a:gd name="connsiteX2" fmla="*/ 412478 w 626166"/>
                <a:gd name="connsiteY2" fmla="*/ 0 h 1206318"/>
                <a:gd name="connsiteX3" fmla="*/ 626166 w 626166"/>
                <a:gd name="connsiteY3" fmla="*/ 303142 h 1206318"/>
                <a:gd name="connsiteX4" fmla="*/ 626166 w 626166"/>
                <a:gd name="connsiteY4" fmla="*/ 892466 h 1206318"/>
                <a:gd name="connsiteX5" fmla="*/ 345672 w 626166"/>
                <a:gd name="connsiteY5" fmla="*/ 1203547 h 1206318"/>
                <a:gd name="connsiteX6" fmla="*/ 323429 w 626166"/>
                <a:gd name="connsiteY6" fmla="*/ 1205546 h 1206318"/>
                <a:gd name="connsiteX7" fmla="*/ 0 w 626166"/>
                <a:gd name="connsiteY7" fmla="*/ 892466 h 1206318"/>
                <a:gd name="connsiteX8" fmla="*/ 0 w 626166"/>
                <a:gd name="connsiteY8" fmla="*/ 303142 h 1206318"/>
                <a:gd name="connsiteX0" fmla="*/ 0 w 626166"/>
                <a:gd name="connsiteY0" fmla="*/ 303142 h 1208656"/>
                <a:gd name="connsiteX1" fmla="*/ 233567 w 626166"/>
                <a:gd name="connsiteY1" fmla="*/ 1 h 1208656"/>
                <a:gd name="connsiteX2" fmla="*/ 412478 w 626166"/>
                <a:gd name="connsiteY2" fmla="*/ 0 h 1208656"/>
                <a:gd name="connsiteX3" fmla="*/ 626166 w 626166"/>
                <a:gd name="connsiteY3" fmla="*/ 303142 h 1208656"/>
                <a:gd name="connsiteX4" fmla="*/ 626166 w 626166"/>
                <a:gd name="connsiteY4" fmla="*/ 892466 h 1208656"/>
                <a:gd name="connsiteX5" fmla="*/ 345672 w 626166"/>
                <a:gd name="connsiteY5" fmla="*/ 1208656 h 1208656"/>
                <a:gd name="connsiteX6" fmla="*/ 323429 w 626166"/>
                <a:gd name="connsiteY6" fmla="*/ 1205546 h 1208656"/>
                <a:gd name="connsiteX7" fmla="*/ 0 w 626166"/>
                <a:gd name="connsiteY7" fmla="*/ 892466 h 1208656"/>
                <a:gd name="connsiteX8" fmla="*/ 0 w 626166"/>
                <a:gd name="connsiteY8" fmla="*/ 303142 h 1208656"/>
                <a:gd name="connsiteX0" fmla="*/ 0 w 626166"/>
                <a:gd name="connsiteY0" fmla="*/ 303142 h 1208656"/>
                <a:gd name="connsiteX1" fmla="*/ 233567 w 626166"/>
                <a:gd name="connsiteY1" fmla="*/ 1 h 1208656"/>
                <a:gd name="connsiteX2" fmla="*/ 412478 w 626166"/>
                <a:gd name="connsiteY2" fmla="*/ 0 h 1208656"/>
                <a:gd name="connsiteX3" fmla="*/ 626166 w 626166"/>
                <a:gd name="connsiteY3" fmla="*/ 303142 h 1208656"/>
                <a:gd name="connsiteX4" fmla="*/ 626166 w 626166"/>
                <a:gd name="connsiteY4" fmla="*/ 892466 h 1208656"/>
                <a:gd name="connsiteX5" fmla="*/ 345672 w 626166"/>
                <a:gd name="connsiteY5" fmla="*/ 1208656 h 1208656"/>
                <a:gd name="connsiteX6" fmla="*/ 320252 w 626166"/>
                <a:gd name="connsiteY6" fmla="*/ 1200437 h 1208656"/>
                <a:gd name="connsiteX7" fmla="*/ 0 w 626166"/>
                <a:gd name="connsiteY7" fmla="*/ 892466 h 1208656"/>
                <a:gd name="connsiteX8" fmla="*/ 0 w 626166"/>
                <a:gd name="connsiteY8" fmla="*/ 303142 h 1208656"/>
                <a:gd name="connsiteX0" fmla="*/ 0 w 626166"/>
                <a:gd name="connsiteY0" fmla="*/ 303142 h 1209124"/>
                <a:gd name="connsiteX1" fmla="*/ 233567 w 626166"/>
                <a:gd name="connsiteY1" fmla="*/ 1 h 1209124"/>
                <a:gd name="connsiteX2" fmla="*/ 412478 w 626166"/>
                <a:gd name="connsiteY2" fmla="*/ 0 h 1209124"/>
                <a:gd name="connsiteX3" fmla="*/ 626166 w 626166"/>
                <a:gd name="connsiteY3" fmla="*/ 303142 h 1209124"/>
                <a:gd name="connsiteX4" fmla="*/ 626166 w 626166"/>
                <a:gd name="connsiteY4" fmla="*/ 892466 h 1209124"/>
                <a:gd name="connsiteX5" fmla="*/ 345672 w 626166"/>
                <a:gd name="connsiteY5" fmla="*/ 1208656 h 1209124"/>
                <a:gd name="connsiteX6" fmla="*/ 313898 w 626166"/>
                <a:gd name="connsiteY6" fmla="*/ 1208099 h 1209124"/>
                <a:gd name="connsiteX7" fmla="*/ 0 w 626166"/>
                <a:gd name="connsiteY7" fmla="*/ 892466 h 1209124"/>
                <a:gd name="connsiteX8" fmla="*/ 0 w 626166"/>
                <a:gd name="connsiteY8" fmla="*/ 303142 h 1209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26166" h="1209124">
                  <a:moveTo>
                    <a:pt x="0" y="303142"/>
                  </a:moveTo>
                  <a:cubicBezTo>
                    <a:pt x="0" y="141211"/>
                    <a:pt x="71636" y="1"/>
                    <a:pt x="233567" y="1"/>
                  </a:cubicBezTo>
                  <a:lnTo>
                    <a:pt x="412478" y="0"/>
                  </a:lnTo>
                  <a:cubicBezTo>
                    <a:pt x="574409" y="0"/>
                    <a:pt x="626166" y="141211"/>
                    <a:pt x="626166" y="303142"/>
                  </a:cubicBezTo>
                  <a:lnTo>
                    <a:pt x="626166" y="892466"/>
                  </a:lnTo>
                  <a:cubicBezTo>
                    <a:pt x="626166" y="1054397"/>
                    <a:pt x="507603" y="1208656"/>
                    <a:pt x="345672" y="1208656"/>
                  </a:cubicBezTo>
                  <a:cubicBezTo>
                    <a:pt x="345670" y="1205343"/>
                    <a:pt x="313900" y="1211412"/>
                    <a:pt x="313898" y="1208099"/>
                  </a:cubicBezTo>
                  <a:cubicBezTo>
                    <a:pt x="151967" y="1208099"/>
                    <a:pt x="0" y="1054397"/>
                    <a:pt x="0" y="892466"/>
                  </a:cubicBezTo>
                  <a:lnTo>
                    <a:pt x="0" y="303142"/>
                  </a:lnTo>
                  <a:close/>
                </a:path>
              </a:pathLst>
            </a:custGeom>
            <a:grpFill/>
            <a:ln w="349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a:endParaRPr lang="ko-KR" altLang="en-US">
                <a:solidFill>
                  <a:prstClr val="white"/>
                </a:solidFill>
                <a:latin typeface="Arial"/>
                <a:ea typeface="Arial Unicode MS"/>
              </a:endParaRPr>
            </a:p>
          </p:txBody>
        </p:sp>
        <p:sp>
          <p:nvSpPr>
            <p:cNvPr id="28" name="막힌 원호 135">
              <a:extLst>
                <a:ext uri="{FF2B5EF4-FFF2-40B4-BE49-F238E27FC236}">
                  <a16:creationId xmlns:a16="http://schemas.microsoft.com/office/drawing/2014/main" xmlns="" id="{F65319D3-14E7-45B2-854C-CD1DB08D9F9F}"/>
                </a:ext>
              </a:extLst>
            </p:cNvPr>
            <p:cNvSpPr/>
            <p:nvPr/>
          </p:nvSpPr>
          <p:spPr>
            <a:xfrm>
              <a:off x="2103734" y="3002376"/>
              <a:ext cx="861381" cy="963974"/>
            </a:xfrm>
            <a:custGeom>
              <a:avLst/>
              <a:gdLst>
                <a:gd name="connsiteX0" fmla="*/ 6421 w 1188673"/>
                <a:gd name="connsiteY0" fmla="*/ 681464 h 1188673"/>
                <a:gd name="connsiteX1" fmla="*/ 149811 w 1188673"/>
                <a:gd name="connsiteY1" fmla="*/ 199833 h 1188673"/>
                <a:gd name="connsiteX2" fmla="*/ 610993 w 1188673"/>
                <a:gd name="connsiteY2" fmla="*/ 233 h 1188673"/>
                <a:gd name="connsiteX3" fmla="*/ 605291 w 1188673"/>
                <a:gd name="connsiteY3" fmla="*/ 203607 h 1188673"/>
                <a:gd name="connsiteX4" fmla="*/ 301981 w 1188673"/>
                <a:gd name="connsiteY4" fmla="*/ 334880 h 1188673"/>
                <a:gd name="connsiteX5" fmla="*/ 207676 w 1188673"/>
                <a:gd name="connsiteY5" fmla="*/ 651639 h 1188673"/>
                <a:gd name="connsiteX6" fmla="*/ 6421 w 1188673"/>
                <a:gd name="connsiteY6" fmla="*/ 681464 h 1188673"/>
                <a:gd name="connsiteX0" fmla="*/ 6425 w 610997"/>
                <a:gd name="connsiteY0" fmla="*/ 681464 h 683767"/>
                <a:gd name="connsiteX1" fmla="*/ 149815 w 610997"/>
                <a:gd name="connsiteY1" fmla="*/ 199833 h 683767"/>
                <a:gd name="connsiteX2" fmla="*/ 610997 w 610997"/>
                <a:gd name="connsiteY2" fmla="*/ 233 h 683767"/>
                <a:gd name="connsiteX3" fmla="*/ 605295 w 610997"/>
                <a:gd name="connsiteY3" fmla="*/ 203607 h 683767"/>
                <a:gd name="connsiteX4" fmla="*/ 301985 w 610997"/>
                <a:gd name="connsiteY4" fmla="*/ 334880 h 683767"/>
                <a:gd name="connsiteX5" fmla="*/ 275773 w 610997"/>
                <a:gd name="connsiteY5" fmla="*/ 680822 h 683767"/>
                <a:gd name="connsiteX6" fmla="*/ 6425 w 610997"/>
                <a:gd name="connsiteY6" fmla="*/ 681464 h 683767"/>
                <a:gd name="connsiteX0" fmla="*/ 6425 w 610997"/>
                <a:gd name="connsiteY0" fmla="*/ 681464 h 683767"/>
                <a:gd name="connsiteX1" fmla="*/ 149815 w 610997"/>
                <a:gd name="connsiteY1" fmla="*/ 199833 h 683767"/>
                <a:gd name="connsiteX2" fmla="*/ 610997 w 610997"/>
                <a:gd name="connsiteY2" fmla="*/ 233 h 683767"/>
                <a:gd name="connsiteX3" fmla="*/ 595567 w 610997"/>
                <a:gd name="connsiteY3" fmla="*/ 154969 h 683767"/>
                <a:gd name="connsiteX4" fmla="*/ 301985 w 610997"/>
                <a:gd name="connsiteY4" fmla="*/ 334880 h 683767"/>
                <a:gd name="connsiteX5" fmla="*/ 275773 w 610997"/>
                <a:gd name="connsiteY5" fmla="*/ 680822 h 683767"/>
                <a:gd name="connsiteX6" fmla="*/ 6425 w 610997"/>
                <a:gd name="connsiteY6" fmla="*/ 681464 h 683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10997" h="683767">
                  <a:moveTo>
                    <a:pt x="6425" y="681464"/>
                  </a:moveTo>
                  <a:cubicBezTo>
                    <a:pt x="-19339" y="507616"/>
                    <a:pt x="33160" y="331280"/>
                    <a:pt x="149815" y="199833"/>
                  </a:cubicBezTo>
                  <a:cubicBezTo>
                    <a:pt x="266470" y="68386"/>
                    <a:pt x="435320" y="-4692"/>
                    <a:pt x="610997" y="233"/>
                  </a:cubicBezTo>
                  <a:lnTo>
                    <a:pt x="595567" y="154969"/>
                  </a:lnTo>
                  <a:cubicBezTo>
                    <a:pt x="480028" y="151730"/>
                    <a:pt x="378707" y="248430"/>
                    <a:pt x="301985" y="334880"/>
                  </a:cubicBezTo>
                  <a:cubicBezTo>
                    <a:pt x="225263" y="421330"/>
                    <a:pt x="258829" y="566486"/>
                    <a:pt x="275773" y="680822"/>
                  </a:cubicBezTo>
                  <a:cubicBezTo>
                    <a:pt x="208688" y="690764"/>
                    <a:pt x="73510" y="671522"/>
                    <a:pt x="6425" y="68146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a:endParaRPr lang="ko-KR" altLang="en-US" dirty="0">
                <a:solidFill>
                  <a:prstClr val="black"/>
                </a:solidFill>
                <a:latin typeface="Arial"/>
                <a:ea typeface="Arial Unicode MS"/>
              </a:endParaRPr>
            </a:p>
          </p:txBody>
        </p:sp>
        <p:sp>
          <p:nvSpPr>
            <p:cNvPr id="29" name="자유형: 도형 83">
              <a:extLst>
                <a:ext uri="{FF2B5EF4-FFF2-40B4-BE49-F238E27FC236}">
                  <a16:creationId xmlns:a16="http://schemas.microsoft.com/office/drawing/2014/main" xmlns="" id="{47FAB2ED-E4C6-4702-AD7C-0B848A3F5183}"/>
                </a:ext>
              </a:extLst>
            </p:cNvPr>
            <p:cNvSpPr/>
            <p:nvPr/>
          </p:nvSpPr>
          <p:spPr>
            <a:xfrm rot="21000000">
              <a:off x="1019786" y="4024649"/>
              <a:ext cx="948277" cy="2492473"/>
            </a:xfrm>
            <a:custGeom>
              <a:avLst/>
              <a:gdLst>
                <a:gd name="connsiteX0" fmla="*/ 810820 w 948279"/>
                <a:gd name="connsiteY0" fmla="*/ 13176 h 2492471"/>
                <a:gd name="connsiteX1" fmla="*/ 890541 w 948279"/>
                <a:gd name="connsiteY1" fmla="*/ 50763 h 2492471"/>
                <a:gd name="connsiteX2" fmla="*/ 948279 w 948279"/>
                <a:gd name="connsiteY2" fmla="*/ 103894 h 2492471"/>
                <a:gd name="connsiteX3" fmla="*/ 938298 w 948279"/>
                <a:gd name="connsiteY3" fmla="*/ 110009 h 2492471"/>
                <a:gd name="connsiteX4" fmla="*/ 693849 w 948279"/>
                <a:gd name="connsiteY4" fmla="*/ 613610 h 2492471"/>
                <a:gd name="connsiteX5" fmla="*/ 473392 w 948279"/>
                <a:gd name="connsiteY5" fmla="*/ 1863884 h 2492471"/>
                <a:gd name="connsiteX6" fmla="*/ 621326 w 948279"/>
                <a:gd name="connsiteY6" fmla="*/ 2455353 h 2492471"/>
                <a:gd name="connsiteX7" fmla="*/ 654526 w 948279"/>
                <a:gd name="connsiteY7" fmla="*/ 2489310 h 2492471"/>
                <a:gd name="connsiteX8" fmla="*/ 632338 w 948279"/>
                <a:gd name="connsiteY8" fmla="*/ 2492471 h 2492471"/>
                <a:gd name="connsiteX9" fmla="*/ 576673 w 948279"/>
                <a:gd name="connsiteY9" fmla="*/ 2488230 h 2492471"/>
                <a:gd name="connsiteX10" fmla="*/ 0 w 948279"/>
                <a:gd name="connsiteY10" fmla="*/ 1842037 h 2492471"/>
                <a:gd name="connsiteX11" fmla="*/ 0 w 948279"/>
                <a:gd name="connsiteY11" fmla="*/ 625681 h 2492471"/>
                <a:gd name="connsiteX12" fmla="*/ 404528 w 948279"/>
                <a:gd name="connsiteY12" fmla="*/ 2 h 2492471"/>
                <a:gd name="connsiteX13" fmla="*/ 714395 w 948279"/>
                <a:gd name="connsiteY13" fmla="*/ 0 h 2492471"/>
                <a:gd name="connsiteX14" fmla="*/ 810820 w 948279"/>
                <a:gd name="connsiteY14" fmla="*/ 13176 h 24924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48279" h="2492471">
                  <a:moveTo>
                    <a:pt x="810820" y="13176"/>
                  </a:moveTo>
                  <a:cubicBezTo>
                    <a:pt x="840111" y="21799"/>
                    <a:pt x="866619" y="34490"/>
                    <a:pt x="890541" y="50763"/>
                  </a:cubicBezTo>
                  <a:lnTo>
                    <a:pt x="948279" y="103894"/>
                  </a:lnTo>
                  <a:lnTo>
                    <a:pt x="938298" y="110009"/>
                  </a:lnTo>
                  <a:cubicBezTo>
                    <a:pt x="814270" y="209770"/>
                    <a:pt x="731709" y="398896"/>
                    <a:pt x="693849" y="613610"/>
                  </a:cubicBezTo>
                  <a:lnTo>
                    <a:pt x="473392" y="1863884"/>
                  </a:lnTo>
                  <a:cubicBezTo>
                    <a:pt x="435532" y="2078599"/>
                    <a:pt x="500125" y="2304347"/>
                    <a:pt x="621326" y="2455353"/>
                  </a:cubicBezTo>
                  <a:lnTo>
                    <a:pt x="654526" y="2489310"/>
                  </a:lnTo>
                  <a:lnTo>
                    <a:pt x="632338" y="2492471"/>
                  </a:lnTo>
                  <a:cubicBezTo>
                    <a:pt x="632335" y="2485633"/>
                    <a:pt x="576677" y="2495068"/>
                    <a:pt x="576673" y="2488230"/>
                  </a:cubicBezTo>
                  <a:cubicBezTo>
                    <a:pt x="296215" y="2488230"/>
                    <a:pt x="0" y="2176260"/>
                    <a:pt x="0" y="1842037"/>
                  </a:cubicBezTo>
                  <a:lnTo>
                    <a:pt x="0" y="625681"/>
                  </a:lnTo>
                  <a:cubicBezTo>
                    <a:pt x="0" y="291458"/>
                    <a:pt x="124071" y="2"/>
                    <a:pt x="404528" y="2"/>
                  </a:cubicBezTo>
                  <a:lnTo>
                    <a:pt x="714395" y="0"/>
                  </a:lnTo>
                  <a:cubicBezTo>
                    <a:pt x="749452" y="0"/>
                    <a:pt x="781528" y="4554"/>
                    <a:pt x="810820" y="13176"/>
                  </a:cubicBezTo>
                  <a:close/>
                </a:path>
              </a:pathLst>
            </a:custGeom>
            <a:grpFill/>
            <a:ln w="34925">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defTabSz="1219170"/>
              <a:endParaRPr lang="ko-KR" altLang="en-US">
                <a:solidFill>
                  <a:prstClr val="white"/>
                </a:solidFill>
                <a:latin typeface="Arial"/>
                <a:ea typeface="Arial Unicode MS"/>
              </a:endParaRPr>
            </a:p>
          </p:txBody>
        </p:sp>
        <p:sp>
          <p:nvSpPr>
            <p:cNvPr id="30" name="자유형: 도형 84">
              <a:extLst>
                <a:ext uri="{FF2B5EF4-FFF2-40B4-BE49-F238E27FC236}">
                  <a16:creationId xmlns:a16="http://schemas.microsoft.com/office/drawing/2014/main" xmlns="" id="{A58B57B8-9012-4DED-916A-DB021056FC53}"/>
                </a:ext>
              </a:extLst>
            </p:cNvPr>
            <p:cNvSpPr/>
            <p:nvPr/>
          </p:nvSpPr>
          <p:spPr>
            <a:xfrm rot="638553" flipH="1">
              <a:off x="2580804" y="4025901"/>
              <a:ext cx="970595" cy="2486379"/>
            </a:xfrm>
            <a:custGeom>
              <a:avLst/>
              <a:gdLst>
                <a:gd name="connsiteX0" fmla="*/ 810820 w 970595"/>
                <a:gd name="connsiteY0" fmla="*/ 13176 h 2486380"/>
                <a:gd name="connsiteX1" fmla="*/ 714395 w 970595"/>
                <a:gd name="connsiteY1" fmla="*/ 0 h 2486380"/>
                <a:gd name="connsiteX2" fmla="*/ 404528 w 970595"/>
                <a:gd name="connsiteY2" fmla="*/ 2 h 2486380"/>
                <a:gd name="connsiteX3" fmla="*/ 0 w 970595"/>
                <a:gd name="connsiteY3" fmla="*/ 625681 h 2486380"/>
                <a:gd name="connsiteX4" fmla="*/ 0 w 970595"/>
                <a:gd name="connsiteY4" fmla="*/ 1842037 h 2486380"/>
                <a:gd name="connsiteX5" fmla="*/ 560449 w 970595"/>
                <a:gd name="connsiteY5" fmla="*/ 2485181 h 2486380"/>
                <a:gd name="connsiteX6" fmla="*/ 599656 w 970595"/>
                <a:gd name="connsiteY6" fmla="*/ 2473913 h 2486380"/>
                <a:gd name="connsiteX7" fmla="*/ 663413 w 970595"/>
                <a:gd name="connsiteY7" fmla="*/ 2465457 h 2486380"/>
                <a:gd name="connsiteX8" fmla="*/ 641917 w 970595"/>
                <a:gd name="connsiteY8" fmla="*/ 2440471 h 2486380"/>
                <a:gd name="connsiteX9" fmla="*/ 539647 w 970595"/>
                <a:gd name="connsiteY9" fmla="*/ 1853878 h 2486380"/>
                <a:gd name="connsiteX10" fmla="*/ 774111 w 970595"/>
                <a:gd name="connsiteY10" fmla="*/ 606155 h 2486380"/>
                <a:gd name="connsiteX11" fmla="*/ 937077 w 970595"/>
                <a:gd name="connsiteY11" fmla="*/ 171433 h 2486380"/>
                <a:gd name="connsiteX12" fmla="*/ 970595 w 970595"/>
                <a:gd name="connsiteY12" fmla="*/ 134526 h 2486380"/>
                <a:gd name="connsiteX13" fmla="*/ 954745 w 970595"/>
                <a:gd name="connsiteY13" fmla="*/ 109844 h 2486380"/>
                <a:gd name="connsiteX14" fmla="*/ 810820 w 970595"/>
                <a:gd name="connsiteY14" fmla="*/ 13176 h 2486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70595" h="2486380">
                  <a:moveTo>
                    <a:pt x="810820" y="13176"/>
                  </a:moveTo>
                  <a:cubicBezTo>
                    <a:pt x="781528" y="4554"/>
                    <a:pt x="749452" y="0"/>
                    <a:pt x="714395" y="0"/>
                  </a:cubicBezTo>
                  <a:lnTo>
                    <a:pt x="404528" y="2"/>
                  </a:lnTo>
                  <a:cubicBezTo>
                    <a:pt x="124071" y="2"/>
                    <a:pt x="0" y="291457"/>
                    <a:pt x="0" y="625681"/>
                  </a:cubicBezTo>
                  <a:lnTo>
                    <a:pt x="0" y="1842037"/>
                  </a:lnTo>
                  <a:cubicBezTo>
                    <a:pt x="0" y="2176260"/>
                    <a:pt x="279992" y="2485181"/>
                    <a:pt x="560449" y="2485181"/>
                  </a:cubicBezTo>
                  <a:cubicBezTo>
                    <a:pt x="560454" y="2492019"/>
                    <a:pt x="599653" y="2467075"/>
                    <a:pt x="599656" y="2473913"/>
                  </a:cubicBezTo>
                  <a:lnTo>
                    <a:pt x="663413" y="2465457"/>
                  </a:lnTo>
                  <a:lnTo>
                    <a:pt x="641917" y="2440471"/>
                  </a:lnTo>
                  <a:cubicBezTo>
                    <a:pt x="539141" y="2290899"/>
                    <a:pt x="499381" y="2068154"/>
                    <a:pt x="539647" y="1853878"/>
                  </a:cubicBezTo>
                  <a:lnTo>
                    <a:pt x="774111" y="606155"/>
                  </a:lnTo>
                  <a:cubicBezTo>
                    <a:pt x="806323" y="434734"/>
                    <a:pt x="858499" y="278419"/>
                    <a:pt x="937077" y="171433"/>
                  </a:cubicBezTo>
                  <a:lnTo>
                    <a:pt x="970595" y="134526"/>
                  </a:lnTo>
                  <a:lnTo>
                    <a:pt x="954745" y="109844"/>
                  </a:lnTo>
                  <a:cubicBezTo>
                    <a:pt x="916851" y="63939"/>
                    <a:pt x="869403" y="30421"/>
                    <a:pt x="810820" y="13176"/>
                  </a:cubicBezTo>
                  <a:close/>
                </a:path>
              </a:pathLst>
            </a:custGeom>
            <a:grpFill/>
            <a:ln w="34925">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defTabSz="1219170"/>
              <a:endParaRPr lang="ko-KR" altLang="en-US">
                <a:solidFill>
                  <a:prstClr val="white"/>
                </a:solidFill>
                <a:latin typeface="Arial"/>
                <a:ea typeface="Arial Unicode MS"/>
              </a:endParaRPr>
            </a:p>
          </p:txBody>
        </p:sp>
      </p:grpSp>
      <p:grpSp>
        <p:nvGrpSpPr>
          <p:cNvPr id="36" name="그룹 90">
            <a:extLst>
              <a:ext uri="{FF2B5EF4-FFF2-40B4-BE49-F238E27FC236}">
                <a16:creationId xmlns:a16="http://schemas.microsoft.com/office/drawing/2014/main" xmlns="" id="{E5080A72-C22A-4C20-9A8B-11C93A7CB713}"/>
              </a:ext>
            </a:extLst>
          </p:cNvPr>
          <p:cNvGrpSpPr/>
          <p:nvPr/>
        </p:nvGrpSpPr>
        <p:grpSpPr>
          <a:xfrm>
            <a:off x="8435575" y="5440557"/>
            <a:ext cx="265844" cy="303291"/>
            <a:chOff x="3434152" y="428041"/>
            <a:chExt cx="4718078" cy="5382655"/>
          </a:xfrm>
          <a:solidFill>
            <a:schemeClr val="bg1"/>
          </a:solidFill>
        </p:grpSpPr>
        <p:sp>
          <p:nvSpPr>
            <p:cNvPr id="37" name="자유형: 도형 91">
              <a:extLst>
                <a:ext uri="{FF2B5EF4-FFF2-40B4-BE49-F238E27FC236}">
                  <a16:creationId xmlns:a16="http://schemas.microsoft.com/office/drawing/2014/main" xmlns="" id="{7F260655-9C2C-492E-8EED-8CFAAF622EB1}"/>
                </a:ext>
              </a:extLst>
            </p:cNvPr>
            <p:cNvSpPr/>
            <p:nvPr/>
          </p:nvSpPr>
          <p:spPr>
            <a:xfrm>
              <a:off x="3434152" y="3168165"/>
              <a:ext cx="2828668" cy="2642531"/>
            </a:xfrm>
            <a:custGeom>
              <a:avLst/>
              <a:gdLst>
                <a:gd name="connsiteX0" fmla="*/ 712436 w 2824318"/>
                <a:gd name="connsiteY0" fmla="*/ 0 h 2637716"/>
                <a:gd name="connsiteX1" fmla="*/ 713966 w 2824318"/>
                <a:gd name="connsiteY1" fmla="*/ 10020 h 2637716"/>
                <a:gd name="connsiteX2" fmla="*/ 1669770 w 2824318"/>
                <a:gd name="connsiteY2" fmla="*/ 789023 h 2637716"/>
                <a:gd name="connsiteX3" fmla="*/ 2478775 w 2824318"/>
                <a:gd name="connsiteY3" fmla="*/ 358879 h 2637716"/>
                <a:gd name="connsiteX4" fmla="*/ 2499521 w 2824318"/>
                <a:gd name="connsiteY4" fmla="*/ 324730 h 2637716"/>
                <a:gd name="connsiteX5" fmla="*/ 2501850 w 2824318"/>
                <a:gd name="connsiteY5" fmla="*/ 327293 h 2637716"/>
                <a:gd name="connsiteX6" fmla="*/ 2824318 w 2824318"/>
                <a:gd name="connsiteY6" fmla="*/ 1225557 h 2637716"/>
                <a:gd name="connsiteX7" fmla="*/ 1412159 w 2824318"/>
                <a:gd name="connsiteY7" fmla="*/ 2637716 h 2637716"/>
                <a:gd name="connsiteX8" fmla="*/ 0 w 2824318"/>
                <a:gd name="connsiteY8" fmla="*/ 1225557 h 2637716"/>
                <a:gd name="connsiteX9" fmla="*/ 622608 w 2824318"/>
                <a:gd name="connsiteY9" fmla="*/ 54573 h 2637716"/>
                <a:gd name="connsiteX0" fmla="*/ 622608 w 2824318"/>
                <a:gd name="connsiteY0" fmla="*/ 44553 h 2627696"/>
                <a:gd name="connsiteX1" fmla="*/ 713966 w 2824318"/>
                <a:gd name="connsiteY1" fmla="*/ 0 h 2627696"/>
                <a:gd name="connsiteX2" fmla="*/ 1669770 w 2824318"/>
                <a:gd name="connsiteY2" fmla="*/ 779003 h 2627696"/>
                <a:gd name="connsiteX3" fmla="*/ 2478775 w 2824318"/>
                <a:gd name="connsiteY3" fmla="*/ 348859 h 2627696"/>
                <a:gd name="connsiteX4" fmla="*/ 2499521 w 2824318"/>
                <a:gd name="connsiteY4" fmla="*/ 314710 h 2627696"/>
                <a:gd name="connsiteX5" fmla="*/ 2501850 w 2824318"/>
                <a:gd name="connsiteY5" fmla="*/ 317273 h 2627696"/>
                <a:gd name="connsiteX6" fmla="*/ 2824318 w 2824318"/>
                <a:gd name="connsiteY6" fmla="*/ 1215537 h 2627696"/>
                <a:gd name="connsiteX7" fmla="*/ 1412159 w 2824318"/>
                <a:gd name="connsiteY7" fmla="*/ 2627696 h 2627696"/>
                <a:gd name="connsiteX8" fmla="*/ 0 w 2824318"/>
                <a:gd name="connsiteY8" fmla="*/ 1215537 h 2627696"/>
                <a:gd name="connsiteX9" fmla="*/ 622608 w 2824318"/>
                <a:gd name="connsiteY9" fmla="*/ 44553 h 2627696"/>
                <a:gd name="connsiteX0" fmla="*/ 622608 w 2824318"/>
                <a:gd name="connsiteY0" fmla="*/ 0 h 2583143"/>
                <a:gd name="connsiteX1" fmla="*/ 1669770 w 2824318"/>
                <a:gd name="connsiteY1" fmla="*/ 734450 h 2583143"/>
                <a:gd name="connsiteX2" fmla="*/ 2478775 w 2824318"/>
                <a:gd name="connsiteY2" fmla="*/ 304306 h 2583143"/>
                <a:gd name="connsiteX3" fmla="*/ 2499521 w 2824318"/>
                <a:gd name="connsiteY3" fmla="*/ 270157 h 2583143"/>
                <a:gd name="connsiteX4" fmla="*/ 2501850 w 2824318"/>
                <a:gd name="connsiteY4" fmla="*/ 272720 h 2583143"/>
                <a:gd name="connsiteX5" fmla="*/ 2824318 w 2824318"/>
                <a:gd name="connsiteY5" fmla="*/ 1170984 h 2583143"/>
                <a:gd name="connsiteX6" fmla="*/ 1412159 w 2824318"/>
                <a:gd name="connsiteY6" fmla="*/ 2583143 h 2583143"/>
                <a:gd name="connsiteX7" fmla="*/ 0 w 2824318"/>
                <a:gd name="connsiteY7" fmla="*/ 1170984 h 2583143"/>
                <a:gd name="connsiteX8" fmla="*/ 622608 w 2824318"/>
                <a:gd name="connsiteY8" fmla="*/ 0 h 2583143"/>
                <a:gd name="connsiteX0" fmla="*/ 622608 w 2824318"/>
                <a:gd name="connsiteY0" fmla="*/ 0 h 2583143"/>
                <a:gd name="connsiteX1" fmla="*/ 1669770 w 2824318"/>
                <a:gd name="connsiteY1" fmla="*/ 734450 h 2583143"/>
                <a:gd name="connsiteX2" fmla="*/ 2499521 w 2824318"/>
                <a:gd name="connsiteY2" fmla="*/ 270157 h 2583143"/>
                <a:gd name="connsiteX3" fmla="*/ 2501850 w 2824318"/>
                <a:gd name="connsiteY3" fmla="*/ 272720 h 2583143"/>
                <a:gd name="connsiteX4" fmla="*/ 2824318 w 2824318"/>
                <a:gd name="connsiteY4" fmla="*/ 1170984 h 2583143"/>
                <a:gd name="connsiteX5" fmla="*/ 1412159 w 2824318"/>
                <a:gd name="connsiteY5" fmla="*/ 2583143 h 2583143"/>
                <a:gd name="connsiteX6" fmla="*/ 0 w 2824318"/>
                <a:gd name="connsiteY6" fmla="*/ 1170984 h 2583143"/>
                <a:gd name="connsiteX7" fmla="*/ 622608 w 2824318"/>
                <a:gd name="connsiteY7" fmla="*/ 0 h 2583143"/>
                <a:gd name="connsiteX0" fmla="*/ 622608 w 2824318"/>
                <a:gd name="connsiteY0" fmla="*/ 0 h 2583143"/>
                <a:gd name="connsiteX1" fmla="*/ 1611404 w 2824318"/>
                <a:gd name="connsiteY1" fmla="*/ 209157 h 2583143"/>
                <a:gd name="connsiteX2" fmla="*/ 2499521 w 2824318"/>
                <a:gd name="connsiteY2" fmla="*/ 270157 h 2583143"/>
                <a:gd name="connsiteX3" fmla="*/ 2501850 w 2824318"/>
                <a:gd name="connsiteY3" fmla="*/ 272720 h 2583143"/>
                <a:gd name="connsiteX4" fmla="*/ 2824318 w 2824318"/>
                <a:gd name="connsiteY4" fmla="*/ 1170984 h 2583143"/>
                <a:gd name="connsiteX5" fmla="*/ 1412159 w 2824318"/>
                <a:gd name="connsiteY5" fmla="*/ 2583143 h 2583143"/>
                <a:gd name="connsiteX6" fmla="*/ 0 w 2824318"/>
                <a:gd name="connsiteY6" fmla="*/ 1170984 h 2583143"/>
                <a:gd name="connsiteX7" fmla="*/ 622608 w 2824318"/>
                <a:gd name="connsiteY7" fmla="*/ 0 h 2583143"/>
                <a:gd name="connsiteX0" fmla="*/ 622608 w 2824318"/>
                <a:gd name="connsiteY0" fmla="*/ 0 h 2583143"/>
                <a:gd name="connsiteX1" fmla="*/ 1611404 w 2824318"/>
                <a:gd name="connsiteY1" fmla="*/ 209157 h 2583143"/>
                <a:gd name="connsiteX2" fmla="*/ 2499521 w 2824318"/>
                <a:gd name="connsiteY2" fmla="*/ 270157 h 2583143"/>
                <a:gd name="connsiteX3" fmla="*/ 2501850 w 2824318"/>
                <a:gd name="connsiteY3" fmla="*/ 272720 h 2583143"/>
                <a:gd name="connsiteX4" fmla="*/ 2824318 w 2824318"/>
                <a:gd name="connsiteY4" fmla="*/ 1170984 h 2583143"/>
                <a:gd name="connsiteX5" fmla="*/ 1412159 w 2824318"/>
                <a:gd name="connsiteY5" fmla="*/ 2583143 h 2583143"/>
                <a:gd name="connsiteX6" fmla="*/ 0 w 2824318"/>
                <a:gd name="connsiteY6" fmla="*/ 1170984 h 2583143"/>
                <a:gd name="connsiteX7" fmla="*/ 622608 w 2824318"/>
                <a:gd name="connsiteY7" fmla="*/ 0 h 2583143"/>
                <a:gd name="connsiteX0" fmla="*/ 622608 w 2824318"/>
                <a:gd name="connsiteY0" fmla="*/ 62490 h 2645633"/>
                <a:gd name="connsiteX1" fmla="*/ 1611404 w 2824318"/>
                <a:gd name="connsiteY1" fmla="*/ 271647 h 2645633"/>
                <a:gd name="connsiteX2" fmla="*/ 2499521 w 2824318"/>
                <a:gd name="connsiteY2" fmla="*/ 332647 h 2645633"/>
                <a:gd name="connsiteX3" fmla="*/ 2501850 w 2824318"/>
                <a:gd name="connsiteY3" fmla="*/ 335210 h 2645633"/>
                <a:gd name="connsiteX4" fmla="*/ 2824318 w 2824318"/>
                <a:gd name="connsiteY4" fmla="*/ 1233474 h 2645633"/>
                <a:gd name="connsiteX5" fmla="*/ 1412159 w 2824318"/>
                <a:gd name="connsiteY5" fmla="*/ 2645633 h 2645633"/>
                <a:gd name="connsiteX6" fmla="*/ 0 w 2824318"/>
                <a:gd name="connsiteY6" fmla="*/ 1233474 h 2645633"/>
                <a:gd name="connsiteX7" fmla="*/ 622608 w 2824318"/>
                <a:gd name="connsiteY7" fmla="*/ 62490 h 2645633"/>
                <a:gd name="connsiteX0" fmla="*/ 622608 w 2824318"/>
                <a:gd name="connsiteY0" fmla="*/ 44328 h 2627471"/>
                <a:gd name="connsiteX1" fmla="*/ 1611404 w 2824318"/>
                <a:gd name="connsiteY1" fmla="*/ 253485 h 2627471"/>
                <a:gd name="connsiteX2" fmla="*/ 2499521 w 2824318"/>
                <a:gd name="connsiteY2" fmla="*/ 314485 h 2627471"/>
                <a:gd name="connsiteX3" fmla="*/ 2501850 w 2824318"/>
                <a:gd name="connsiteY3" fmla="*/ 317048 h 2627471"/>
                <a:gd name="connsiteX4" fmla="*/ 2824318 w 2824318"/>
                <a:gd name="connsiteY4" fmla="*/ 1215312 h 2627471"/>
                <a:gd name="connsiteX5" fmla="*/ 1412159 w 2824318"/>
                <a:gd name="connsiteY5" fmla="*/ 2627471 h 2627471"/>
                <a:gd name="connsiteX6" fmla="*/ 0 w 2824318"/>
                <a:gd name="connsiteY6" fmla="*/ 1215312 h 2627471"/>
                <a:gd name="connsiteX7" fmla="*/ 622608 w 2824318"/>
                <a:gd name="connsiteY7" fmla="*/ 44328 h 2627471"/>
                <a:gd name="connsiteX0" fmla="*/ 622608 w 2889940"/>
                <a:gd name="connsiteY0" fmla="*/ 44328 h 2627471"/>
                <a:gd name="connsiteX1" fmla="*/ 1611404 w 2889940"/>
                <a:gd name="connsiteY1" fmla="*/ 253485 h 2627471"/>
                <a:gd name="connsiteX2" fmla="*/ 2499521 w 2889940"/>
                <a:gd name="connsiteY2" fmla="*/ 314485 h 2627471"/>
                <a:gd name="connsiteX3" fmla="*/ 2550488 w 2889940"/>
                <a:gd name="connsiteY3" fmla="*/ 394869 h 2627471"/>
                <a:gd name="connsiteX4" fmla="*/ 2824318 w 2889940"/>
                <a:gd name="connsiteY4" fmla="*/ 1215312 h 2627471"/>
                <a:gd name="connsiteX5" fmla="*/ 1412159 w 2889940"/>
                <a:gd name="connsiteY5" fmla="*/ 2627471 h 2627471"/>
                <a:gd name="connsiteX6" fmla="*/ 0 w 2889940"/>
                <a:gd name="connsiteY6" fmla="*/ 1215312 h 2627471"/>
                <a:gd name="connsiteX7" fmla="*/ 622608 w 2889940"/>
                <a:gd name="connsiteY7" fmla="*/ 44328 h 2627471"/>
                <a:gd name="connsiteX0" fmla="*/ 622608 w 2890034"/>
                <a:gd name="connsiteY0" fmla="*/ 45414 h 2628557"/>
                <a:gd name="connsiteX1" fmla="*/ 1611404 w 2890034"/>
                <a:gd name="connsiteY1" fmla="*/ 254571 h 2628557"/>
                <a:gd name="connsiteX2" fmla="*/ 2550488 w 2890034"/>
                <a:gd name="connsiteY2" fmla="*/ 395955 h 2628557"/>
                <a:gd name="connsiteX3" fmla="*/ 2824318 w 2890034"/>
                <a:gd name="connsiteY3" fmla="*/ 1216398 h 2628557"/>
                <a:gd name="connsiteX4" fmla="*/ 1412159 w 2890034"/>
                <a:gd name="connsiteY4" fmla="*/ 2628557 h 2628557"/>
                <a:gd name="connsiteX5" fmla="*/ 0 w 2890034"/>
                <a:gd name="connsiteY5" fmla="*/ 1216398 h 2628557"/>
                <a:gd name="connsiteX6" fmla="*/ 622608 w 2890034"/>
                <a:gd name="connsiteY6" fmla="*/ 45414 h 2628557"/>
                <a:gd name="connsiteX0" fmla="*/ 622608 w 2825835"/>
                <a:gd name="connsiteY0" fmla="*/ 45414 h 2628557"/>
                <a:gd name="connsiteX1" fmla="*/ 1611404 w 2825835"/>
                <a:gd name="connsiteY1" fmla="*/ 254571 h 2628557"/>
                <a:gd name="connsiteX2" fmla="*/ 2550488 w 2825835"/>
                <a:gd name="connsiteY2" fmla="*/ 395955 h 2628557"/>
                <a:gd name="connsiteX3" fmla="*/ 2824318 w 2825835"/>
                <a:gd name="connsiteY3" fmla="*/ 1216398 h 2628557"/>
                <a:gd name="connsiteX4" fmla="*/ 1412159 w 2825835"/>
                <a:gd name="connsiteY4" fmla="*/ 2628557 h 2628557"/>
                <a:gd name="connsiteX5" fmla="*/ 0 w 2825835"/>
                <a:gd name="connsiteY5" fmla="*/ 1216398 h 2628557"/>
                <a:gd name="connsiteX6" fmla="*/ 622608 w 2825835"/>
                <a:gd name="connsiteY6" fmla="*/ 45414 h 2628557"/>
                <a:gd name="connsiteX0" fmla="*/ 622608 w 2831364"/>
                <a:gd name="connsiteY0" fmla="*/ 45414 h 2628557"/>
                <a:gd name="connsiteX1" fmla="*/ 1611404 w 2831364"/>
                <a:gd name="connsiteY1" fmla="*/ 254571 h 2628557"/>
                <a:gd name="connsiteX2" fmla="*/ 2550488 w 2831364"/>
                <a:gd name="connsiteY2" fmla="*/ 395955 h 2628557"/>
                <a:gd name="connsiteX3" fmla="*/ 2824318 w 2831364"/>
                <a:gd name="connsiteY3" fmla="*/ 1216398 h 2628557"/>
                <a:gd name="connsiteX4" fmla="*/ 1412159 w 2831364"/>
                <a:gd name="connsiteY4" fmla="*/ 2628557 h 2628557"/>
                <a:gd name="connsiteX5" fmla="*/ 0 w 2831364"/>
                <a:gd name="connsiteY5" fmla="*/ 1216398 h 2628557"/>
                <a:gd name="connsiteX6" fmla="*/ 622608 w 2831364"/>
                <a:gd name="connsiteY6" fmla="*/ 45414 h 2628557"/>
                <a:gd name="connsiteX0" fmla="*/ 622608 w 2828668"/>
                <a:gd name="connsiteY0" fmla="*/ 45414 h 2628557"/>
                <a:gd name="connsiteX1" fmla="*/ 1611404 w 2828668"/>
                <a:gd name="connsiteY1" fmla="*/ 254571 h 2628557"/>
                <a:gd name="connsiteX2" fmla="*/ 2550488 w 2828668"/>
                <a:gd name="connsiteY2" fmla="*/ 395955 h 2628557"/>
                <a:gd name="connsiteX3" fmla="*/ 2824318 w 2828668"/>
                <a:gd name="connsiteY3" fmla="*/ 1216398 h 2628557"/>
                <a:gd name="connsiteX4" fmla="*/ 1412159 w 2828668"/>
                <a:gd name="connsiteY4" fmla="*/ 2628557 h 2628557"/>
                <a:gd name="connsiteX5" fmla="*/ 0 w 2828668"/>
                <a:gd name="connsiteY5" fmla="*/ 1216398 h 2628557"/>
                <a:gd name="connsiteX6" fmla="*/ 622608 w 2828668"/>
                <a:gd name="connsiteY6" fmla="*/ 45414 h 2628557"/>
                <a:gd name="connsiteX0" fmla="*/ 622608 w 2828668"/>
                <a:gd name="connsiteY0" fmla="*/ 45414 h 2628557"/>
                <a:gd name="connsiteX1" fmla="*/ 1611404 w 2828668"/>
                <a:gd name="connsiteY1" fmla="*/ 254571 h 2628557"/>
                <a:gd name="connsiteX2" fmla="*/ 2550488 w 2828668"/>
                <a:gd name="connsiteY2" fmla="*/ 395955 h 2628557"/>
                <a:gd name="connsiteX3" fmla="*/ 2824318 w 2828668"/>
                <a:gd name="connsiteY3" fmla="*/ 1216398 h 2628557"/>
                <a:gd name="connsiteX4" fmla="*/ 1412159 w 2828668"/>
                <a:gd name="connsiteY4" fmla="*/ 2628557 h 2628557"/>
                <a:gd name="connsiteX5" fmla="*/ 0 w 2828668"/>
                <a:gd name="connsiteY5" fmla="*/ 1216398 h 2628557"/>
                <a:gd name="connsiteX6" fmla="*/ 622608 w 2828668"/>
                <a:gd name="connsiteY6" fmla="*/ 45414 h 2628557"/>
                <a:gd name="connsiteX0" fmla="*/ 622608 w 2828668"/>
                <a:gd name="connsiteY0" fmla="*/ 40000 h 2623143"/>
                <a:gd name="connsiteX1" fmla="*/ 1611404 w 2828668"/>
                <a:gd name="connsiteY1" fmla="*/ 307523 h 2623143"/>
                <a:gd name="connsiteX2" fmla="*/ 2550488 w 2828668"/>
                <a:gd name="connsiteY2" fmla="*/ 390541 h 2623143"/>
                <a:gd name="connsiteX3" fmla="*/ 2824318 w 2828668"/>
                <a:gd name="connsiteY3" fmla="*/ 1210984 h 2623143"/>
                <a:gd name="connsiteX4" fmla="*/ 1412159 w 2828668"/>
                <a:gd name="connsiteY4" fmla="*/ 2623143 h 2623143"/>
                <a:gd name="connsiteX5" fmla="*/ 0 w 2828668"/>
                <a:gd name="connsiteY5" fmla="*/ 1210984 h 2623143"/>
                <a:gd name="connsiteX6" fmla="*/ 622608 w 2828668"/>
                <a:gd name="connsiteY6" fmla="*/ 40000 h 2623143"/>
                <a:gd name="connsiteX0" fmla="*/ 622608 w 2828668"/>
                <a:gd name="connsiteY0" fmla="*/ 41537 h 2624680"/>
                <a:gd name="connsiteX1" fmla="*/ 1611404 w 2828668"/>
                <a:gd name="connsiteY1" fmla="*/ 309060 h 2624680"/>
                <a:gd name="connsiteX2" fmla="*/ 2550488 w 2828668"/>
                <a:gd name="connsiteY2" fmla="*/ 392078 h 2624680"/>
                <a:gd name="connsiteX3" fmla="*/ 2824318 w 2828668"/>
                <a:gd name="connsiteY3" fmla="*/ 1212521 h 2624680"/>
                <a:gd name="connsiteX4" fmla="*/ 1412159 w 2828668"/>
                <a:gd name="connsiteY4" fmla="*/ 2624680 h 2624680"/>
                <a:gd name="connsiteX5" fmla="*/ 0 w 2828668"/>
                <a:gd name="connsiteY5" fmla="*/ 1212521 h 2624680"/>
                <a:gd name="connsiteX6" fmla="*/ 622608 w 2828668"/>
                <a:gd name="connsiteY6" fmla="*/ 41537 h 2624680"/>
                <a:gd name="connsiteX0" fmla="*/ 622608 w 2828668"/>
                <a:gd name="connsiteY0" fmla="*/ 41537 h 2624680"/>
                <a:gd name="connsiteX1" fmla="*/ 1611404 w 2828668"/>
                <a:gd name="connsiteY1" fmla="*/ 309060 h 2624680"/>
                <a:gd name="connsiteX2" fmla="*/ 2550488 w 2828668"/>
                <a:gd name="connsiteY2" fmla="*/ 392078 h 2624680"/>
                <a:gd name="connsiteX3" fmla="*/ 2824318 w 2828668"/>
                <a:gd name="connsiteY3" fmla="*/ 1212521 h 2624680"/>
                <a:gd name="connsiteX4" fmla="*/ 1412159 w 2828668"/>
                <a:gd name="connsiteY4" fmla="*/ 2624680 h 2624680"/>
                <a:gd name="connsiteX5" fmla="*/ 0 w 2828668"/>
                <a:gd name="connsiteY5" fmla="*/ 1212521 h 2624680"/>
                <a:gd name="connsiteX6" fmla="*/ 622608 w 2828668"/>
                <a:gd name="connsiteY6" fmla="*/ 41537 h 2624680"/>
                <a:gd name="connsiteX0" fmla="*/ 622608 w 2828668"/>
                <a:gd name="connsiteY0" fmla="*/ 40000 h 2623143"/>
                <a:gd name="connsiteX1" fmla="*/ 1611404 w 2828668"/>
                <a:gd name="connsiteY1" fmla="*/ 307523 h 2623143"/>
                <a:gd name="connsiteX2" fmla="*/ 2550488 w 2828668"/>
                <a:gd name="connsiteY2" fmla="*/ 390541 h 2623143"/>
                <a:gd name="connsiteX3" fmla="*/ 2824318 w 2828668"/>
                <a:gd name="connsiteY3" fmla="*/ 1210984 h 2623143"/>
                <a:gd name="connsiteX4" fmla="*/ 1412159 w 2828668"/>
                <a:gd name="connsiteY4" fmla="*/ 2623143 h 2623143"/>
                <a:gd name="connsiteX5" fmla="*/ 0 w 2828668"/>
                <a:gd name="connsiteY5" fmla="*/ 1210984 h 2623143"/>
                <a:gd name="connsiteX6" fmla="*/ 622608 w 2828668"/>
                <a:gd name="connsiteY6" fmla="*/ 40000 h 2623143"/>
                <a:gd name="connsiteX0" fmla="*/ 700429 w 2828668"/>
                <a:gd name="connsiteY0" fmla="*/ 40684 h 2614100"/>
                <a:gd name="connsiteX1" fmla="*/ 1611404 w 2828668"/>
                <a:gd name="connsiteY1" fmla="*/ 298480 h 2614100"/>
                <a:gd name="connsiteX2" fmla="*/ 2550488 w 2828668"/>
                <a:gd name="connsiteY2" fmla="*/ 381498 h 2614100"/>
                <a:gd name="connsiteX3" fmla="*/ 2824318 w 2828668"/>
                <a:gd name="connsiteY3" fmla="*/ 1201941 h 2614100"/>
                <a:gd name="connsiteX4" fmla="*/ 1412159 w 2828668"/>
                <a:gd name="connsiteY4" fmla="*/ 2614100 h 2614100"/>
                <a:gd name="connsiteX5" fmla="*/ 0 w 2828668"/>
                <a:gd name="connsiteY5" fmla="*/ 1201941 h 2614100"/>
                <a:gd name="connsiteX6" fmla="*/ 700429 w 2828668"/>
                <a:gd name="connsiteY6" fmla="*/ 40684 h 2614100"/>
                <a:gd name="connsiteX0" fmla="*/ 700429 w 2828668"/>
                <a:gd name="connsiteY0" fmla="*/ 40684 h 2614100"/>
                <a:gd name="connsiteX1" fmla="*/ 1611404 w 2828668"/>
                <a:gd name="connsiteY1" fmla="*/ 298480 h 2614100"/>
                <a:gd name="connsiteX2" fmla="*/ 2550488 w 2828668"/>
                <a:gd name="connsiteY2" fmla="*/ 381498 h 2614100"/>
                <a:gd name="connsiteX3" fmla="*/ 2824318 w 2828668"/>
                <a:gd name="connsiteY3" fmla="*/ 1201941 h 2614100"/>
                <a:gd name="connsiteX4" fmla="*/ 1412159 w 2828668"/>
                <a:gd name="connsiteY4" fmla="*/ 2614100 h 2614100"/>
                <a:gd name="connsiteX5" fmla="*/ 0 w 2828668"/>
                <a:gd name="connsiteY5" fmla="*/ 1201941 h 2614100"/>
                <a:gd name="connsiteX6" fmla="*/ 700429 w 2828668"/>
                <a:gd name="connsiteY6" fmla="*/ 40684 h 2614100"/>
                <a:gd name="connsiteX0" fmla="*/ 700429 w 2828668"/>
                <a:gd name="connsiteY0" fmla="*/ 58876 h 2632292"/>
                <a:gd name="connsiteX1" fmla="*/ 1611404 w 2828668"/>
                <a:gd name="connsiteY1" fmla="*/ 316672 h 2632292"/>
                <a:gd name="connsiteX2" fmla="*/ 2550488 w 2828668"/>
                <a:gd name="connsiteY2" fmla="*/ 399690 h 2632292"/>
                <a:gd name="connsiteX3" fmla="*/ 2824318 w 2828668"/>
                <a:gd name="connsiteY3" fmla="*/ 1220133 h 2632292"/>
                <a:gd name="connsiteX4" fmla="*/ 1412159 w 2828668"/>
                <a:gd name="connsiteY4" fmla="*/ 2632292 h 2632292"/>
                <a:gd name="connsiteX5" fmla="*/ 0 w 2828668"/>
                <a:gd name="connsiteY5" fmla="*/ 1220133 h 2632292"/>
                <a:gd name="connsiteX6" fmla="*/ 700429 w 2828668"/>
                <a:gd name="connsiteY6" fmla="*/ 58876 h 2632292"/>
                <a:gd name="connsiteX0" fmla="*/ 700429 w 2828668"/>
                <a:gd name="connsiteY0" fmla="*/ 62842 h 2636258"/>
                <a:gd name="connsiteX1" fmla="*/ 1611404 w 2828668"/>
                <a:gd name="connsiteY1" fmla="*/ 320638 h 2636258"/>
                <a:gd name="connsiteX2" fmla="*/ 2550488 w 2828668"/>
                <a:gd name="connsiteY2" fmla="*/ 403656 h 2636258"/>
                <a:gd name="connsiteX3" fmla="*/ 2824318 w 2828668"/>
                <a:gd name="connsiteY3" fmla="*/ 1224099 h 2636258"/>
                <a:gd name="connsiteX4" fmla="*/ 1412159 w 2828668"/>
                <a:gd name="connsiteY4" fmla="*/ 2636258 h 2636258"/>
                <a:gd name="connsiteX5" fmla="*/ 0 w 2828668"/>
                <a:gd name="connsiteY5" fmla="*/ 1224099 h 2636258"/>
                <a:gd name="connsiteX6" fmla="*/ 700429 w 2828668"/>
                <a:gd name="connsiteY6" fmla="*/ 62842 h 2636258"/>
                <a:gd name="connsiteX0" fmla="*/ 700429 w 2828668"/>
                <a:gd name="connsiteY0" fmla="*/ 69115 h 2642531"/>
                <a:gd name="connsiteX1" fmla="*/ 1591949 w 2828668"/>
                <a:gd name="connsiteY1" fmla="*/ 278273 h 2642531"/>
                <a:gd name="connsiteX2" fmla="*/ 2550488 w 2828668"/>
                <a:gd name="connsiteY2" fmla="*/ 409929 h 2642531"/>
                <a:gd name="connsiteX3" fmla="*/ 2824318 w 2828668"/>
                <a:gd name="connsiteY3" fmla="*/ 1230372 h 2642531"/>
                <a:gd name="connsiteX4" fmla="*/ 1412159 w 2828668"/>
                <a:gd name="connsiteY4" fmla="*/ 2642531 h 2642531"/>
                <a:gd name="connsiteX5" fmla="*/ 0 w 2828668"/>
                <a:gd name="connsiteY5" fmla="*/ 1230372 h 2642531"/>
                <a:gd name="connsiteX6" fmla="*/ 700429 w 2828668"/>
                <a:gd name="connsiteY6" fmla="*/ 69115 h 2642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28668" h="2642531">
                  <a:moveTo>
                    <a:pt x="700429" y="69115"/>
                  </a:moveTo>
                  <a:cubicBezTo>
                    <a:pt x="1280281" y="-139827"/>
                    <a:pt x="1186329" y="182560"/>
                    <a:pt x="1591949" y="278273"/>
                  </a:cubicBezTo>
                  <a:cubicBezTo>
                    <a:pt x="1997569" y="373986"/>
                    <a:pt x="2085689" y="113438"/>
                    <a:pt x="2550488" y="409929"/>
                  </a:cubicBezTo>
                  <a:cubicBezTo>
                    <a:pt x="2752640" y="570233"/>
                    <a:pt x="2851209" y="775394"/>
                    <a:pt x="2824318" y="1230372"/>
                  </a:cubicBezTo>
                  <a:cubicBezTo>
                    <a:pt x="2775199" y="2061427"/>
                    <a:pt x="2192073" y="2642531"/>
                    <a:pt x="1412159" y="2642531"/>
                  </a:cubicBezTo>
                  <a:cubicBezTo>
                    <a:pt x="632245" y="2642531"/>
                    <a:pt x="0" y="2010286"/>
                    <a:pt x="0" y="1230372"/>
                  </a:cubicBezTo>
                  <a:cubicBezTo>
                    <a:pt x="0" y="742926"/>
                    <a:pt x="217788" y="303435"/>
                    <a:pt x="700429" y="6911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a:endParaRPr lang="ko-KR" altLang="en-US" dirty="0">
                <a:solidFill>
                  <a:prstClr val="white"/>
                </a:solidFill>
                <a:latin typeface="Arial"/>
                <a:ea typeface="Arial Unicode MS"/>
              </a:endParaRPr>
            </a:p>
          </p:txBody>
        </p:sp>
        <p:sp>
          <p:nvSpPr>
            <p:cNvPr id="38" name="자유형: 도형 92">
              <a:extLst>
                <a:ext uri="{FF2B5EF4-FFF2-40B4-BE49-F238E27FC236}">
                  <a16:creationId xmlns:a16="http://schemas.microsoft.com/office/drawing/2014/main" xmlns="" id="{9F3E687C-EF97-4AF8-B04F-3EB43BDB88C6}"/>
                </a:ext>
              </a:extLst>
            </p:cNvPr>
            <p:cNvSpPr/>
            <p:nvPr/>
          </p:nvSpPr>
          <p:spPr>
            <a:xfrm rot="15300000" flipH="1">
              <a:off x="4697268" y="953004"/>
              <a:ext cx="2262873" cy="2437350"/>
            </a:xfrm>
            <a:custGeom>
              <a:avLst/>
              <a:gdLst>
                <a:gd name="connsiteX0" fmla="*/ 18398 w 2152544"/>
                <a:gd name="connsiteY0" fmla="*/ 2085292 h 2318514"/>
                <a:gd name="connsiteX1" fmla="*/ 346522 w 2152544"/>
                <a:gd name="connsiteY1" fmla="*/ 2116479 h 2318514"/>
                <a:gd name="connsiteX2" fmla="*/ 746650 w 2152544"/>
                <a:gd name="connsiteY2" fmla="*/ 695365 h 2318514"/>
                <a:gd name="connsiteX3" fmla="*/ 2106464 w 2152544"/>
                <a:gd name="connsiteY3" fmla="*/ 160079 h 2318514"/>
                <a:gd name="connsiteX4" fmla="*/ 2152544 w 2152544"/>
                <a:gd name="connsiteY4" fmla="*/ 155773 h 2318514"/>
                <a:gd name="connsiteX5" fmla="*/ 2110805 w 2152544"/>
                <a:gd name="connsiteY5" fmla="*/ 0 h 2318514"/>
                <a:gd name="connsiteX6" fmla="*/ 2000422 w 2152544"/>
                <a:gd name="connsiteY6" fmla="*/ 2084 h 2318514"/>
                <a:gd name="connsiteX7" fmla="*/ 557372 w 2152544"/>
                <a:gd name="connsiteY7" fmla="*/ 530750 h 2318514"/>
                <a:gd name="connsiteX8" fmla="*/ 18398 w 2152544"/>
                <a:gd name="connsiteY8" fmla="*/ 2085292 h 2318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52544" h="2318514">
                  <a:moveTo>
                    <a:pt x="18398" y="2085292"/>
                  </a:moveTo>
                  <a:cubicBezTo>
                    <a:pt x="132841" y="2454215"/>
                    <a:pt x="372442" y="2323705"/>
                    <a:pt x="346522" y="2116479"/>
                  </a:cubicBezTo>
                  <a:cubicBezTo>
                    <a:pt x="242056" y="1512450"/>
                    <a:pt x="474156" y="950854"/>
                    <a:pt x="746650" y="695365"/>
                  </a:cubicBezTo>
                  <a:cubicBezTo>
                    <a:pt x="985082" y="471813"/>
                    <a:pt x="1665240" y="214502"/>
                    <a:pt x="2106464" y="160079"/>
                  </a:cubicBezTo>
                  <a:lnTo>
                    <a:pt x="2152544" y="155773"/>
                  </a:lnTo>
                  <a:lnTo>
                    <a:pt x="2110805" y="0"/>
                  </a:lnTo>
                  <a:lnTo>
                    <a:pt x="2000422" y="2084"/>
                  </a:lnTo>
                  <a:cubicBezTo>
                    <a:pt x="1446152" y="35321"/>
                    <a:pt x="880854" y="226300"/>
                    <a:pt x="557372" y="530750"/>
                  </a:cubicBezTo>
                  <a:cubicBezTo>
                    <a:pt x="187679" y="878694"/>
                    <a:pt x="-73108" y="1571513"/>
                    <a:pt x="18398" y="208529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a:endParaRPr lang="ko-KR" altLang="en-US" dirty="0">
                <a:solidFill>
                  <a:prstClr val="black"/>
                </a:solidFill>
                <a:latin typeface="Arial"/>
                <a:ea typeface="Arial Unicode MS"/>
              </a:endParaRPr>
            </a:p>
          </p:txBody>
        </p:sp>
        <p:sp>
          <p:nvSpPr>
            <p:cNvPr id="39" name="자유형: 도형 93">
              <a:extLst>
                <a:ext uri="{FF2B5EF4-FFF2-40B4-BE49-F238E27FC236}">
                  <a16:creationId xmlns:a16="http://schemas.microsoft.com/office/drawing/2014/main" xmlns="" id="{28B3D5F9-B908-4D14-81E5-92EC9FFF9D68}"/>
                </a:ext>
              </a:extLst>
            </p:cNvPr>
            <p:cNvSpPr/>
            <p:nvPr/>
          </p:nvSpPr>
          <p:spPr>
            <a:xfrm rot="20281495">
              <a:off x="5538768" y="3059101"/>
              <a:ext cx="2613462" cy="2642532"/>
            </a:xfrm>
            <a:custGeom>
              <a:avLst/>
              <a:gdLst>
                <a:gd name="connsiteX0" fmla="*/ 2177283 w 2613462"/>
                <a:gd name="connsiteY0" fmla="*/ 323073 h 2642532"/>
                <a:gd name="connsiteX1" fmla="*/ 2335282 w 2613462"/>
                <a:gd name="connsiteY1" fmla="*/ 409930 h 2642532"/>
                <a:gd name="connsiteX2" fmla="*/ 2609112 w 2613462"/>
                <a:gd name="connsiteY2" fmla="*/ 1230373 h 2642532"/>
                <a:gd name="connsiteX3" fmla="*/ 1196953 w 2613462"/>
                <a:gd name="connsiteY3" fmla="*/ 2642532 h 2642532"/>
                <a:gd name="connsiteX4" fmla="*/ 25969 w 2613462"/>
                <a:gd name="connsiteY4" fmla="*/ 2019925 h 2642532"/>
                <a:gd name="connsiteX5" fmla="*/ 0 w 2613462"/>
                <a:gd name="connsiteY5" fmla="*/ 1977178 h 2642532"/>
                <a:gd name="connsiteX6" fmla="*/ 52970 w 2613462"/>
                <a:gd name="connsiteY6" fmla="*/ 1957707 h 2642532"/>
                <a:gd name="connsiteX7" fmla="*/ 878304 w 2613462"/>
                <a:gd name="connsiteY7" fmla="*/ 1131700 h 2642532"/>
                <a:gd name="connsiteX8" fmla="*/ 934359 w 2613462"/>
                <a:gd name="connsiteY8" fmla="*/ 219950 h 2642532"/>
                <a:gd name="connsiteX9" fmla="*/ 757798 w 2613462"/>
                <a:gd name="connsiteY9" fmla="*/ 18822 h 2642532"/>
                <a:gd name="connsiteX10" fmla="*/ 738979 w 2613462"/>
                <a:gd name="connsiteY10" fmla="*/ 4034 h 2642532"/>
                <a:gd name="connsiteX11" fmla="*/ 748059 w 2613462"/>
                <a:gd name="connsiteY11" fmla="*/ 2628 h 2642532"/>
                <a:gd name="connsiteX12" fmla="*/ 1376743 w 2613462"/>
                <a:gd name="connsiteY12" fmla="*/ 278274 h 2642532"/>
                <a:gd name="connsiteX13" fmla="*/ 2177283 w 2613462"/>
                <a:gd name="connsiteY13" fmla="*/ 323073 h 26425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13462" h="2642532">
                  <a:moveTo>
                    <a:pt x="2177283" y="323073"/>
                  </a:moveTo>
                  <a:cubicBezTo>
                    <a:pt x="2224968" y="344511"/>
                    <a:pt x="2277182" y="372869"/>
                    <a:pt x="2335282" y="409930"/>
                  </a:cubicBezTo>
                  <a:cubicBezTo>
                    <a:pt x="2537434" y="570234"/>
                    <a:pt x="2636003" y="775395"/>
                    <a:pt x="2609112" y="1230373"/>
                  </a:cubicBezTo>
                  <a:cubicBezTo>
                    <a:pt x="2559993" y="2061428"/>
                    <a:pt x="1976867" y="2642532"/>
                    <a:pt x="1196953" y="2642532"/>
                  </a:cubicBezTo>
                  <a:cubicBezTo>
                    <a:pt x="709507" y="2642532"/>
                    <a:pt x="279744" y="2395561"/>
                    <a:pt x="25969" y="2019925"/>
                  </a:cubicBezTo>
                  <a:lnTo>
                    <a:pt x="0" y="1977178"/>
                  </a:lnTo>
                  <a:lnTo>
                    <a:pt x="52970" y="1957707"/>
                  </a:lnTo>
                  <a:cubicBezTo>
                    <a:pt x="395707" y="1812253"/>
                    <a:pt x="690033" y="1528956"/>
                    <a:pt x="878304" y="1131700"/>
                  </a:cubicBezTo>
                  <a:cubicBezTo>
                    <a:pt x="1084449" y="696728"/>
                    <a:pt x="1068992" y="456841"/>
                    <a:pt x="934359" y="219950"/>
                  </a:cubicBezTo>
                  <a:cubicBezTo>
                    <a:pt x="870975" y="131062"/>
                    <a:pt x="812823" y="66588"/>
                    <a:pt x="757798" y="18822"/>
                  </a:cubicBezTo>
                  <a:lnTo>
                    <a:pt x="738979" y="4034"/>
                  </a:lnTo>
                  <a:lnTo>
                    <a:pt x="748059" y="2628"/>
                  </a:lnTo>
                  <a:cubicBezTo>
                    <a:pt x="1047406" y="-26900"/>
                    <a:pt x="1047177" y="200507"/>
                    <a:pt x="1376743" y="278274"/>
                  </a:cubicBezTo>
                  <a:cubicBezTo>
                    <a:pt x="1731660" y="362023"/>
                    <a:pt x="1843492" y="173009"/>
                    <a:pt x="2177283" y="32307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a:endParaRPr lang="ko-KR" altLang="en-US">
                <a:solidFill>
                  <a:prstClr val="white"/>
                </a:solidFill>
                <a:latin typeface="Arial"/>
                <a:ea typeface="Arial Unicode MS"/>
              </a:endParaRPr>
            </a:p>
          </p:txBody>
        </p:sp>
        <p:sp>
          <p:nvSpPr>
            <p:cNvPr id="40" name="자유형: 도형 94">
              <a:extLst>
                <a:ext uri="{FF2B5EF4-FFF2-40B4-BE49-F238E27FC236}">
                  <a16:creationId xmlns:a16="http://schemas.microsoft.com/office/drawing/2014/main" xmlns="" id="{E9BE5CA0-AFAF-437C-AD1F-EAB2C0E8C820}"/>
                </a:ext>
              </a:extLst>
            </p:cNvPr>
            <p:cNvSpPr/>
            <p:nvPr/>
          </p:nvSpPr>
          <p:spPr>
            <a:xfrm rot="12600000" flipH="1">
              <a:off x="5404406" y="1307417"/>
              <a:ext cx="1728031" cy="1861269"/>
            </a:xfrm>
            <a:custGeom>
              <a:avLst/>
              <a:gdLst>
                <a:gd name="connsiteX0" fmla="*/ 18398 w 2152544"/>
                <a:gd name="connsiteY0" fmla="*/ 2085292 h 2318514"/>
                <a:gd name="connsiteX1" fmla="*/ 346522 w 2152544"/>
                <a:gd name="connsiteY1" fmla="*/ 2116479 h 2318514"/>
                <a:gd name="connsiteX2" fmla="*/ 746650 w 2152544"/>
                <a:gd name="connsiteY2" fmla="*/ 695365 h 2318514"/>
                <a:gd name="connsiteX3" fmla="*/ 2106464 w 2152544"/>
                <a:gd name="connsiteY3" fmla="*/ 160079 h 2318514"/>
                <a:gd name="connsiteX4" fmla="*/ 2152544 w 2152544"/>
                <a:gd name="connsiteY4" fmla="*/ 155773 h 2318514"/>
                <a:gd name="connsiteX5" fmla="*/ 2110805 w 2152544"/>
                <a:gd name="connsiteY5" fmla="*/ 0 h 2318514"/>
                <a:gd name="connsiteX6" fmla="*/ 2000422 w 2152544"/>
                <a:gd name="connsiteY6" fmla="*/ 2084 h 2318514"/>
                <a:gd name="connsiteX7" fmla="*/ 557372 w 2152544"/>
                <a:gd name="connsiteY7" fmla="*/ 530750 h 2318514"/>
                <a:gd name="connsiteX8" fmla="*/ 18398 w 2152544"/>
                <a:gd name="connsiteY8" fmla="*/ 2085292 h 2318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52544" h="2318514">
                  <a:moveTo>
                    <a:pt x="18398" y="2085292"/>
                  </a:moveTo>
                  <a:cubicBezTo>
                    <a:pt x="132841" y="2454215"/>
                    <a:pt x="372442" y="2323705"/>
                    <a:pt x="346522" y="2116479"/>
                  </a:cubicBezTo>
                  <a:cubicBezTo>
                    <a:pt x="242056" y="1512450"/>
                    <a:pt x="474156" y="950854"/>
                    <a:pt x="746650" y="695365"/>
                  </a:cubicBezTo>
                  <a:cubicBezTo>
                    <a:pt x="985082" y="471813"/>
                    <a:pt x="1665240" y="214502"/>
                    <a:pt x="2106464" y="160079"/>
                  </a:cubicBezTo>
                  <a:lnTo>
                    <a:pt x="2152544" y="155773"/>
                  </a:lnTo>
                  <a:lnTo>
                    <a:pt x="2110805" y="0"/>
                  </a:lnTo>
                  <a:lnTo>
                    <a:pt x="2000422" y="2084"/>
                  </a:lnTo>
                  <a:cubicBezTo>
                    <a:pt x="1446152" y="35321"/>
                    <a:pt x="880854" y="226300"/>
                    <a:pt x="557372" y="530750"/>
                  </a:cubicBezTo>
                  <a:cubicBezTo>
                    <a:pt x="187679" y="878694"/>
                    <a:pt x="-73108" y="1571513"/>
                    <a:pt x="18398" y="208529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a:endParaRPr lang="ko-KR" altLang="en-US" dirty="0">
                <a:solidFill>
                  <a:prstClr val="black"/>
                </a:solidFill>
                <a:latin typeface="Arial"/>
                <a:ea typeface="Arial Unicode MS"/>
              </a:endParaRPr>
            </a:p>
          </p:txBody>
        </p:sp>
        <p:sp>
          <p:nvSpPr>
            <p:cNvPr id="41" name="Teardrop 3">
              <a:extLst>
                <a:ext uri="{FF2B5EF4-FFF2-40B4-BE49-F238E27FC236}">
                  <a16:creationId xmlns:a16="http://schemas.microsoft.com/office/drawing/2014/main" xmlns="" id="{46A89409-5DF6-418A-B395-4A56609505EC}"/>
                </a:ext>
              </a:extLst>
            </p:cNvPr>
            <p:cNvSpPr/>
            <p:nvPr/>
          </p:nvSpPr>
          <p:spPr>
            <a:xfrm rot="20810195" flipH="1">
              <a:off x="3922253" y="428041"/>
              <a:ext cx="1852466" cy="1002062"/>
            </a:xfrm>
            <a:custGeom>
              <a:avLst/>
              <a:gdLst/>
              <a:ahLst/>
              <a:cxnLst/>
              <a:rect l="l" t="t" r="r" b="b"/>
              <a:pathLst>
                <a:path w="1490464" h="1490465">
                  <a:moveTo>
                    <a:pt x="745232" y="0"/>
                  </a:moveTo>
                  <a:lnTo>
                    <a:pt x="1490464" y="0"/>
                  </a:lnTo>
                  <a:lnTo>
                    <a:pt x="1490464" y="745232"/>
                  </a:lnTo>
                  <a:lnTo>
                    <a:pt x="1490464" y="745233"/>
                  </a:lnTo>
                  <a:lnTo>
                    <a:pt x="1490464" y="745233"/>
                  </a:lnTo>
                  <a:cubicBezTo>
                    <a:pt x="1490464" y="1156813"/>
                    <a:pt x="1156812" y="1490465"/>
                    <a:pt x="745232" y="1490465"/>
                  </a:cubicBezTo>
                  <a:lnTo>
                    <a:pt x="0" y="1490465"/>
                  </a:lnTo>
                  <a:lnTo>
                    <a:pt x="0" y="745233"/>
                  </a:lnTo>
                  <a:lnTo>
                    <a:pt x="0" y="745233"/>
                  </a:lnTo>
                  <a:cubicBezTo>
                    <a:pt x="0" y="333652"/>
                    <a:pt x="333652" y="0"/>
                    <a:pt x="745232"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1219170"/>
              <a:endParaRPr lang="ko-KR" altLang="en-US" dirty="0">
                <a:solidFill>
                  <a:prstClr val="white"/>
                </a:solidFill>
                <a:latin typeface="Arial"/>
                <a:ea typeface="Arial Unicode MS"/>
              </a:endParaRPr>
            </a:p>
          </p:txBody>
        </p:sp>
      </p:grpSp>
      <p:grpSp>
        <p:nvGrpSpPr>
          <p:cNvPr id="49" name="Group 48">
            <a:extLst>
              <a:ext uri="{FF2B5EF4-FFF2-40B4-BE49-F238E27FC236}">
                <a16:creationId xmlns:a16="http://schemas.microsoft.com/office/drawing/2014/main" xmlns="" id="{F90DD325-01B4-4CB3-B87F-E73CEF1EFBD9}"/>
              </a:ext>
            </a:extLst>
          </p:cNvPr>
          <p:cNvGrpSpPr/>
          <p:nvPr/>
        </p:nvGrpSpPr>
        <p:grpSpPr>
          <a:xfrm>
            <a:off x="4964173" y="1691911"/>
            <a:ext cx="2352779" cy="4564204"/>
            <a:chOff x="5354355" y="2352060"/>
            <a:chExt cx="1868581" cy="3624903"/>
          </a:xfrm>
          <a:solidFill>
            <a:srgbClr val="7030A0"/>
          </a:solidFill>
        </p:grpSpPr>
        <p:sp>
          <p:nvSpPr>
            <p:cNvPr id="48" name="Freeform: Shape 47">
              <a:extLst>
                <a:ext uri="{FF2B5EF4-FFF2-40B4-BE49-F238E27FC236}">
                  <a16:creationId xmlns:a16="http://schemas.microsoft.com/office/drawing/2014/main" xmlns="" id="{5D295249-03CA-4E39-A925-71E7D82C8722}"/>
                </a:ext>
              </a:extLst>
            </p:cNvPr>
            <p:cNvSpPr/>
            <p:nvPr/>
          </p:nvSpPr>
          <p:spPr>
            <a:xfrm>
              <a:off x="5354355" y="2352060"/>
              <a:ext cx="1868581" cy="3624903"/>
            </a:xfrm>
            <a:custGeom>
              <a:avLst/>
              <a:gdLst>
                <a:gd name="connsiteX0" fmla="*/ 430125 w 1868581"/>
                <a:gd name="connsiteY0" fmla="*/ 1118822 h 3624903"/>
                <a:gd name="connsiteX1" fmla="*/ 225384 w 1868581"/>
                <a:gd name="connsiteY1" fmla="*/ 1280440 h 3624903"/>
                <a:gd name="connsiteX2" fmla="*/ 548760 w 1868581"/>
                <a:gd name="connsiteY2" fmla="*/ 1428850 h 3624903"/>
                <a:gd name="connsiteX3" fmla="*/ 456591 w 1868581"/>
                <a:gd name="connsiteY3" fmla="*/ 1128907 h 3624903"/>
                <a:gd name="connsiteX4" fmla="*/ 430125 w 1868581"/>
                <a:gd name="connsiteY4" fmla="*/ 1118822 h 3624903"/>
                <a:gd name="connsiteX5" fmla="*/ 1586325 w 1868581"/>
                <a:gd name="connsiteY5" fmla="*/ 890191 h 3624903"/>
                <a:gd name="connsiteX6" fmla="*/ 1603946 w 1868581"/>
                <a:gd name="connsiteY6" fmla="*/ 890191 h 3624903"/>
                <a:gd name="connsiteX7" fmla="*/ 1621801 w 1868581"/>
                <a:gd name="connsiteY7" fmla="*/ 908046 h 3624903"/>
                <a:gd name="connsiteX8" fmla="*/ 1621801 w 1868581"/>
                <a:gd name="connsiteY8" fmla="*/ 933490 h 3624903"/>
                <a:gd name="connsiteX9" fmla="*/ 1647679 w 1868581"/>
                <a:gd name="connsiteY9" fmla="*/ 936098 h 3624903"/>
                <a:gd name="connsiteX10" fmla="*/ 1855850 w 1868581"/>
                <a:gd name="connsiteY10" fmla="*/ 1191516 h 3624903"/>
                <a:gd name="connsiteX11" fmla="*/ 1854000 w 1868581"/>
                <a:gd name="connsiteY11" fmla="*/ 1209876 h 3624903"/>
                <a:gd name="connsiteX12" fmla="*/ 1336272 w 1868581"/>
                <a:gd name="connsiteY12" fmla="*/ 1209876 h 3624903"/>
                <a:gd name="connsiteX13" fmla="*/ 1334421 w 1868581"/>
                <a:gd name="connsiteY13" fmla="*/ 1191516 h 3624903"/>
                <a:gd name="connsiteX14" fmla="*/ 1542593 w 1868581"/>
                <a:gd name="connsiteY14" fmla="*/ 936098 h 3624903"/>
                <a:gd name="connsiteX15" fmla="*/ 1568470 w 1868581"/>
                <a:gd name="connsiteY15" fmla="*/ 933490 h 3624903"/>
                <a:gd name="connsiteX16" fmla="*/ 1568470 w 1868581"/>
                <a:gd name="connsiteY16" fmla="*/ 908046 h 3624903"/>
                <a:gd name="connsiteX17" fmla="*/ 1586325 w 1868581"/>
                <a:gd name="connsiteY17" fmla="*/ 890191 h 3624903"/>
                <a:gd name="connsiteX18" fmla="*/ 811141 w 1868581"/>
                <a:gd name="connsiteY18" fmla="*/ 527 h 3624903"/>
                <a:gd name="connsiteX19" fmla="*/ 945560 w 1868581"/>
                <a:gd name="connsiteY19" fmla="*/ 43173 h 3624903"/>
                <a:gd name="connsiteX20" fmla="*/ 978368 w 1868581"/>
                <a:gd name="connsiteY20" fmla="*/ 90039 h 3624903"/>
                <a:gd name="connsiteX21" fmla="*/ 959621 w 1868581"/>
                <a:gd name="connsiteY21" fmla="*/ 522771 h 3624903"/>
                <a:gd name="connsiteX22" fmla="*/ 929938 w 1868581"/>
                <a:gd name="connsiteY22" fmla="*/ 629001 h 3624903"/>
                <a:gd name="connsiteX23" fmla="*/ 915879 w 1868581"/>
                <a:gd name="connsiteY23" fmla="*/ 649309 h 3624903"/>
                <a:gd name="connsiteX24" fmla="*/ 858077 w 1868581"/>
                <a:gd name="connsiteY24" fmla="*/ 725857 h 3624903"/>
                <a:gd name="connsiteX25" fmla="*/ 856515 w 1868581"/>
                <a:gd name="connsiteY25" fmla="*/ 725857 h 3624903"/>
                <a:gd name="connsiteX26" fmla="*/ 961182 w 1868581"/>
                <a:gd name="connsiteY26" fmla="*/ 858644 h 3624903"/>
                <a:gd name="connsiteX27" fmla="*/ 1054915 w 1868581"/>
                <a:gd name="connsiteY27" fmla="*/ 1202329 h 3624903"/>
                <a:gd name="connsiteX28" fmla="*/ 1281435 w 1868581"/>
                <a:gd name="connsiteY28" fmla="*/ 1364799 h 3624903"/>
                <a:gd name="connsiteX29" fmla="*/ 1447029 w 1868581"/>
                <a:gd name="connsiteY29" fmla="*/ 1311684 h 3624903"/>
                <a:gd name="connsiteX30" fmla="*/ 1322053 w 1868581"/>
                <a:gd name="connsiteY30" fmla="*/ 1236698 h 3624903"/>
                <a:gd name="connsiteX31" fmla="*/ 1820396 w 1868581"/>
                <a:gd name="connsiteY31" fmla="*/ 1230449 h 3624903"/>
                <a:gd name="connsiteX32" fmla="*/ 1829769 w 1868581"/>
                <a:gd name="connsiteY32" fmla="*/ 1280440 h 3624903"/>
                <a:gd name="connsiteX33" fmla="*/ 1737600 w 1868581"/>
                <a:gd name="connsiteY33" fmla="*/ 1313247 h 3624903"/>
                <a:gd name="connsiteX34" fmla="*/ 1656365 w 1868581"/>
                <a:gd name="connsiteY34" fmla="*/ 1336679 h 3624903"/>
                <a:gd name="connsiteX35" fmla="*/ 1133025 w 1868581"/>
                <a:gd name="connsiteY35" fmla="*/ 1522582 h 3624903"/>
                <a:gd name="connsiteX36" fmla="*/ 1040856 w 1868581"/>
                <a:gd name="connsiteY36" fmla="*/ 1678803 h 3624903"/>
                <a:gd name="connsiteX37" fmla="*/ 1092408 w 1868581"/>
                <a:gd name="connsiteY37" fmla="*/ 2541140 h 3624903"/>
                <a:gd name="connsiteX38" fmla="*/ 1026795 w 1868581"/>
                <a:gd name="connsiteY38" fmla="*/ 2613002 h 3624903"/>
                <a:gd name="connsiteX39" fmla="*/ 1008049 w 1868581"/>
                <a:gd name="connsiteY39" fmla="*/ 2675490 h 3624903"/>
                <a:gd name="connsiteX40" fmla="*/ 986178 w 1868581"/>
                <a:gd name="connsiteY40" fmla="*/ 3028548 h 3624903"/>
                <a:gd name="connsiteX41" fmla="*/ 1111154 w 1868581"/>
                <a:gd name="connsiteY41" fmla="*/ 3467527 h 3624903"/>
                <a:gd name="connsiteX42" fmla="*/ 1154896 w 1868581"/>
                <a:gd name="connsiteY42" fmla="*/ 3540952 h 3624903"/>
                <a:gd name="connsiteX43" fmla="*/ 1073661 w 1868581"/>
                <a:gd name="connsiteY43" fmla="*/ 3561260 h 3624903"/>
                <a:gd name="connsiteX44" fmla="*/ 875262 w 1868581"/>
                <a:gd name="connsiteY44" fmla="*/ 3484713 h 3624903"/>
                <a:gd name="connsiteX45" fmla="*/ 790903 w 1868581"/>
                <a:gd name="connsiteY45" fmla="*/ 3422224 h 3624903"/>
                <a:gd name="connsiteX46" fmla="*/ 790903 w 1868581"/>
                <a:gd name="connsiteY46" fmla="*/ 3365985 h 3624903"/>
                <a:gd name="connsiteX47" fmla="*/ 786215 w 1868581"/>
                <a:gd name="connsiteY47" fmla="*/ 3161335 h 3624903"/>
                <a:gd name="connsiteX48" fmla="*/ 776842 w 1868581"/>
                <a:gd name="connsiteY48" fmla="*/ 3036359 h 3624903"/>
                <a:gd name="connsiteX49" fmla="*/ 773718 w 1868581"/>
                <a:gd name="connsiteY49" fmla="*/ 2637997 h 3624903"/>
                <a:gd name="connsiteX50" fmla="*/ 775281 w 1868581"/>
                <a:gd name="connsiteY50" fmla="*/ 2641122 h 3624903"/>
                <a:gd name="connsiteX51" fmla="*/ 772156 w 1868581"/>
                <a:gd name="connsiteY51" fmla="*/ 2630185 h 3624903"/>
                <a:gd name="connsiteX52" fmla="*/ 690922 w 1868581"/>
                <a:gd name="connsiteY52" fmla="*/ 2630185 h 3624903"/>
                <a:gd name="connsiteX53" fmla="*/ 656553 w 1868581"/>
                <a:gd name="connsiteY53" fmla="*/ 2980119 h 3624903"/>
                <a:gd name="connsiteX54" fmla="*/ 661239 w 1868581"/>
                <a:gd name="connsiteY54" fmla="*/ 3151962 h 3624903"/>
                <a:gd name="connsiteX55" fmla="*/ 651866 w 1868581"/>
                <a:gd name="connsiteY55" fmla="*/ 3426910 h 3624903"/>
                <a:gd name="connsiteX56" fmla="*/ 694046 w 1868581"/>
                <a:gd name="connsiteY56" fmla="*/ 3590943 h 3624903"/>
                <a:gd name="connsiteX57" fmla="*/ 536262 w 1868581"/>
                <a:gd name="connsiteY57" fmla="*/ 3597191 h 3624903"/>
                <a:gd name="connsiteX58" fmla="*/ 475337 w 1868581"/>
                <a:gd name="connsiteY58" fmla="*/ 3434722 h 3624903"/>
                <a:gd name="connsiteX59" fmla="*/ 458152 w 1868581"/>
                <a:gd name="connsiteY59" fmla="*/ 3142589 h 3624903"/>
                <a:gd name="connsiteX60" fmla="*/ 451903 w 1868581"/>
                <a:gd name="connsiteY60" fmla="*/ 3048856 h 3624903"/>
                <a:gd name="connsiteX61" fmla="*/ 445655 w 1868581"/>
                <a:gd name="connsiteY61" fmla="*/ 2628624 h 3624903"/>
                <a:gd name="connsiteX62" fmla="*/ 403476 w 1868581"/>
                <a:gd name="connsiteY62" fmla="*/ 2628624 h 3624903"/>
                <a:gd name="connsiteX63" fmla="*/ 406600 w 1868581"/>
                <a:gd name="connsiteY63" fmla="*/ 2583319 h 3624903"/>
                <a:gd name="connsiteX64" fmla="*/ 459715 w 1868581"/>
                <a:gd name="connsiteY64" fmla="*/ 1899073 h 3624903"/>
                <a:gd name="connsiteX65" fmla="*/ 505018 w 1868581"/>
                <a:gd name="connsiteY65" fmla="*/ 1697549 h 3624903"/>
                <a:gd name="connsiteX66" fmla="*/ 451903 w 1868581"/>
                <a:gd name="connsiteY66" fmla="*/ 1541329 h 3624903"/>
                <a:gd name="connsiteX67" fmla="*/ 44168 w 1868581"/>
                <a:gd name="connsiteY67" fmla="*/ 1361674 h 3624903"/>
                <a:gd name="connsiteX68" fmla="*/ 33232 w 1868581"/>
                <a:gd name="connsiteY68" fmla="*/ 1230449 h 3624903"/>
                <a:gd name="connsiteX69" fmla="*/ 525328 w 1868581"/>
                <a:gd name="connsiteY69" fmla="*/ 807092 h 3624903"/>
                <a:gd name="connsiteX70" fmla="*/ 658115 w 1868581"/>
                <a:gd name="connsiteY70" fmla="*/ 689926 h 3624903"/>
                <a:gd name="connsiteX71" fmla="*/ 609687 w 1868581"/>
                <a:gd name="connsiteY71" fmla="*/ 552452 h 3624903"/>
                <a:gd name="connsiteX72" fmla="*/ 664363 w 1868581"/>
                <a:gd name="connsiteY72" fmla="*/ 290001 h 3624903"/>
                <a:gd name="connsiteX73" fmla="*/ 711230 w 1868581"/>
                <a:gd name="connsiteY73" fmla="*/ 143154 h 3624903"/>
                <a:gd name="connsiteX74" fmla="*/ 811141 w 1868581"/>
                <a:gd name="connsiteY74" fmla="*/ 527 h 3624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Lst>
              <a:rect l="l" t="t" r="r" b="b"/>
              <a:pathLst>
                <a:path w="1868581" h="3624903">
                  <a:moveTo>
                    <a:pt x="430125" y="1118822"/>
                  </a:moveTo>
                  <a:cubicBezTo>
                    <a:pt x="365665" y="1112991"/>
                    <a:pt x="284162" y="1223029"/>
                    <a:pt x="225384" y="1280440"/>
                  </a:cubicBezTo>
                  <a:cubicBezTo>
                    <a:pt x="284748" y="1316371"/>
                    <a:pt x="514392" y="1471029"/>
                    <a:pt x="548760" y="1428850"/>
                  </a:cubicBezTo>
                  <a:cubicBezTo>
                    <a:pt x="597189" y="1369486"/>
                    <a:pt x="505018" y="1164836"/>
                    <a:pt x="456591" y="1128907"/>
                  </a:cubicBezTo>
                  <a:cubicBezTo>
                    <a:pt x="448194" y="1122853"/>
                    <a:pt x="439333" y="1119655"/>
                    <a:pt x="430125" y="1118822"/>
                  </a:cubicBezTo>
                  <a:close/>
                  <a:moveTo>
                    <a:pt x="1586325" y="890191"/>
                  </a:moveTo>
                  <a:lnTo>
                    <a:pt x="1603946" y="890191"/>
                  </a:lnTo>
                  <a:cubicBezTo>
                    <a:pt x="1613807" y="890191"/>
                    <a:pt x="1621801" y="898185"/>
                    <a:pt x="1621801" y="908046"/>
                  </a:cubicBezTo>
                  <a:lnTo>
                    <a:pt x="1621801" y="933490"/>
                  </a:lnTo>
                  <a:lnTo>
                    <a:pt x="1647679" y="936098"/>
                  </a:lnTo>
                  <a:cubicBezTo>
                    <a:pt x="1766482" y="960409"/>
                    <a:pt x="1855850" y="1065525"/>
                    <a:pt x="1855850" y="1191516"/>
                  </a:cubicBezTo>
                  <a:lnTo>
                    <a:pt x="1854000" y="1209876"/>
                  </a:lnTo>
                  <a:lnTo>
                    <a:pt x="1336272" y="1209876"/>
                  </a:lnTo>
                  <a:lnTo>
                    <a:pt x="1334421" y="1191516"/>
                  </a:lnTo>
                  <a:cubicBezTo>
                    <a:pt x="1334421" y="1065525"/>
                    <a:pt x="1423790" y="960409"/>
                    <a:pt x="1542593" y="936098"/>
                  </a:cubicBezTo>
                  <a:lnTo>
                    <a:pt x="1568470" y="933490"/>
                  </a:lnTo>
                  <a:lnTo>
                    <a:pt x="1568470" y="908046"/>
                  </a:lnTo>
                  <a:cubicBezTo>
                    <a:pt x="1568470" y="898185"/>
                    <a:pt x="1576463" y="890191"/>
                    <a:pt x="1586325" y="890191"/>
                  </a:cubicBezTo>
                  <a:close/>
                  <a:moveTo>
                    <a:pt x="811141" y="527"/>
                  </a:moveTo>
                  <a:cubicBezTo>
                    <a:pt x="843480" y="3703"/>
                    <a:pt x="886392" y="20911"/>
                    <a:pt x="945560" y="43173"/>
                  </a:cubicBezTo>
                  <a:cubicBezTo>
                    <a:pt x="968994" y="52546"/>
                    <a:pt x="981492" y="66607"/>
                    <a:pt x="978368" y="90039"/>
                  </a:cubicBezTo>
                  <a:cubicBezTo>
                    <a:pt x="961182" y="236886"/>
                    <a:pt x="1003363" y="352489"/>
                    <a:pt x="959621" y="522771"/>
                  </a:cubicBezTo>
                  <a:cubicBezTo>
                    <a:pt x="954934" y="558701"/>
                    <a:pt x="956497" y="594632"/>
                    <a:pt x="929938" y="629001"/>
                  </a:cubicBezTo>
                  <a:cubicBezTo>
                    <a:pt x="925253" y="635250"/>
                    <a:pt x="920565" y="643060"/>
                    <a:pt x="915879" y="649309"/>
                  </a:cubicBezTo>
                  <a:cubicBezTo>
                    <a:pt x="900257" y="678991"/>
                    <a:pt x="861201" y="703987"/>
                    <a:pt x="858077" y="725857"/>
                  </a:cubicBezTo>
                  <a:cubicBezTo>
                    <a:pt x="858077" y="725857"/>
                    <a:pt x="856515" y="725857"/>
                    <a:pt x="856515" y="725857"/>
                  </a:cubicBezTo>
                  <a:cubicBezTo>
                    <a:pt x="851828" y="778972"/>
                    <a:pt x="859640" y="832087"/>
                    <a:pt x="961182" y="858644"/>
                  </a:cubicBezTo>
                  <a:cubicBezTo>
                    <a:pt x="1120527" y="899261"/>
                    <a:pt x="1062727" y="1066418"/>
                    <a:pt x="1054915" y="1202329"/>
                  </a:cubicBezTo>
                  <a:cubicBezTo>
                    <a:pt x="1040856" y="1421038"/>
                    <a:pt x="1064288" y="1397606"/>
                    <a:pt x="1281435" y="1364799"/>
                  </a:cubicBezTo>
                  <a:cubicBezTo>
                    <a:pt x="1342361" y="1355426"/>
                    <a:pt x="1397039" y="1375735"/>
                    <a:pt x="1447029" y="1311684"/>
                  </a:cubicBezTo>
                  <a:cubicBezTo>
                    <a:pt x="1420471" y="1267942"/>
                    <a:pt x="1359546" y="1321057"/>
                    <a:pt x="1322053" y="1236698"/>
                  </a:cubicBezTo>
                  <a:cubicBezTo>
                    <a:pt x="1440780" y="1236698"/>
                    <a:pt x="1732912" y="1235137"/>
                    <a:pt x="1820396" y="1230449"/>
                  </a:cubicBezTo>
                  <a:cubicBezTo>
                    <a:pt x="1865700" y="1228888"/>
                    <a:pt x="1896945" y="1246071"/>
                    <a:pt x="1829769" y="1280440"/>
                  </a:cubicBezTo>
                  <a:cubicBezTo>
                    <a:pt x="1768844" y="1297625"/>
                    <a:pt x="1793839" y="1269505"/>
                    <a:pt x="1737600" y="1313247"/>
                  </a:cubicBezTo>
                  <a:cubicBezTo>
                    <a:pt x="1715729" y="1336679"/>
                    <a:pt x="1690733" y="1339803"/>
                    <a:pt x="1656365" y="1336679"/>
                  </a:cubicBezTo>
                  <a:cubicBezTo>
                    <a:pt x="1493895" y="1419477"/>
                    <a:pt x="1309555" y="1486651"/>
                    <a:pt x="1133025" y="1522582"/>
                  </a:cubicBezTo>
                  <a:cubicBezTo>
                    <a:pt x="1040856" y="1539766"/>
                    <a:pt x="1028358" y="1583508"/>
                    <a:pt x="1040856" y="1678803"/>
                  </a:cubicBezTo>
                  <a:cubicBezTo>
                    <a:pt x="1075224" y="1949064"/>
                    <a:pt x="1092408" y="2269317"/>
                    <a:pt x="1092408" y="2541140"/>
                  </a:cubicBezTo>
                  <a:cubicBezTo>
                    <a:pt x="1092408" y="2584882"/>
                    <a:pt x="1065851" y="2583319"/>
                    <a:pt x="1026795" y="2613002"/>
                  </a:cubicBezTo>
                  <a:cubicBezTo>
                    <a:pt x="1025234" y="2634873"/>
                    <a:pt x="1009612" y="2655181"/>
                    <a:pt x="1008049" y="2675490"/>
                  </a:cubicBezTo>
                  <a:cubicBezTo>
                    <a:pt x="1003363" y="2794218"/>
                    <a:pt x="998675" y="2911382"/>
                    <a:pt x="986178" y="3028548"/>
                  </a:cubicBezTo>
                  <a:cubicBezTo>
                    <a:pt x="965870" y="3211326"/>
                    <a:pt x="922128" y="3336302"/>
                    <a:pt x="1111154" y="3467527"/>
                  </a:cubicBezTo>
                  <a:cubicBezTo>
                    <a:pt x="1134588" y="3483150"/>
                    <a:pt x="1170518" y="3506583"/>
                    <a:pt x="1154896" y="3540952"/>
                  </a:cubicBezTo>
                  <a:cubicBezTo>
                    <a:pt x="1140837" y="3572196"/>
                    <a:pt x="1101781" y="3558137"/>
                    <a:pt x="1073661" y="3561260"/>
                  </a:cubicBezTo>
                  <a:cubicBezTo>
                    <a:pt x="978368" y="3569072"/>
                    <a:pt x="967431" y="3483150"/>
                    <a:pt x="875262" y="3484713"/>
                  </a:cubicBezTo>
                  <a:cubicBezTo>
                    <a:pt x="850267" y="3459717"/>
                    <a:pt x="792464" y="3486274"/>
                    <a:pt x="790903" y="3422224"/>
                  </a:cubicBezTo>
                  <a:cubicBezTo>
                    <a:pt x="790903" y="3408164"/>
                    <a:pt x="790903" y="3380044"/>
                    <a:pt x="790903" y="3365985"/>
                  </a:cubicBezTo>
                  <a:cubicBezTo>
                    <a:pt x="764345" y="3303497"/>
                    <a:pt x="811211" y="3223823"/>
                    <a:pt x="786215" y="3161335"/>
                  </a:cubicBezTo>
                  <a:cubicBezTo>
                    <a:pt x="747161" y="3122281"/>
                    <a:pt x="792464" y="3076976"/>
                    <a:pt x="776842" y="3036359"/>
                  </a:cubicBezTo>
                  <a:cubicBezTo>
                    <a:pt x="761220" y="2898885"/>
                    <a:pt x="806525" y="2775471"/>
                    <a:pt x="773718" y="2637997"/>
                  </a:cubicBezTo>
                  <a:lnTo>
                    <a:pt x="775281" y="2641122"/>
                  </a:lnTo>
                  <a:cubicBezTo>
                    <a:pt x="773718" y="2637997"/>
                    <a:pt x="773718" y="2633310"/>
                    <a:pt x="772156" y="2630185"/>
                  </a:cubicBezTo>
                  <a:lnTo>
                    <a:pt x="690922" y="2630185"/>
                  </a:lnTo>
                  <a:cubicBezTo>
                    <a:pt x="661239" y="2759849"/>
                    <a:pt x="640931" y="2844208"/>
                    <a:pt x="656553" y="2980119"/>
                  </a:cubicBezTo>
                  <a:cubicBezTo>
                    <a:pt x="651866" y="2986368"/>
                    <a:pt x="665926" y="3097286"/>
                    <a:pt x="661239" y="3151962"/>
                  </a:cubicBezTo>
                  <a:cubicBezTo>
                    <a:pt x="647180" y="3209764"/>
                    <a:pt x="637807" y="3376920"/>
                    <a:pt x="651866" y="3426910"/>
                  </a:cubicBezTo>
                  <a:cubicBezTo>
                    <a:pt x="661239" y="3481588"/>
                    <a:pt x="684673" y="3536264"/>
                    <a:pt x="694046" y="3590943"/>
                  </a:cubicBezTo>
                  <a:cubicBezTo>
                    <a:pt x="637807" y="3651869"/>
                    <a:pt x="594065" y="3615938"/>
                    <a:pt x="536262" y="3597191"/>
                  </a:cubicBezTo>
                  <a:cubicBezTo>
                    <a:pt x="483147" y="3555013"/>
                    <a:pt x="469088" y="3494086"/>
                    <a:pt x="475337" y="3434722"/>
                  </a:cubicBezTo>
                  <a:cubicBezTo>
                    <a:pt x="486272" y="3333178"/>
                    <a:pt x="506581" y="3236321"/>
                    <a:pt x="458152" y="3142589"/>
                  </a:cubicBezTo>
                  <a:cubicBezTo>
                    <a:pt x="445655" y="3117593"/>
                    <a:pt x="451903" y="3080100"/>
                    <a:pt x="451903" y="3048856"/>
                  </a:cubicBezTo>
                  <a:cubicBezTo>
                    <a:pt x="455028" y="2908258"/>
                    <a:pt x="442530" y="2769222"/>
                    <a:pt x="445655" y="2628624"/>
                  </a:cubicBezTo>
                  <a:lnTo>
                    <a:pt x="403476" y="2628624"/>
                  </a:lnTo>
                  <a:cubicBezTo>
                    <a:pt x="403476" y="2628624"/>
                    <a:pt x="408162" y="2583319"/>
                    <a:pt x="406600" y="2583319"/>
                  </a:cubicBezTo>
                  <a:cubicBezTo>
                    <a:pt x="434720" y="2341178"/>
                    <a:pt x="439406" y="2142777"/>
                    <a:pt x="459715" y="1899073"/>
                  </a:cubicBezTo>
                  <a:cubicBezTo>
                    <a:pt x="465964" y="1828775"/>
                    <a:pt x="481586" y="1763162"/>
                    <a:pt x="505018" y="1697549"/>
                  </a:cubicBezTo>
                  <a:cubicBezTo>
                    <a:pt x="551885" y="1566324"/>
                    <a:pt x="576880" y="1600693"/>
                    <a:pt x="451903" y="1541329"/>
                  </a:cubicBezTo>
                  <a:cubicBezTo>
                    <a:pt x="317554" y="1477278"/>
                    <a:pt x="189453" y="1453845"/>
                    <a:pt x="44168" y="1361674"/>
                  </a:cubicBezTo>
                  <a:cubicBezTo>
                    <a:pt x="-15196" y="1324181"/>
                    <a:pt x="-10510" y="1278878"/>
                    <a:pt x="33232" y="1230449"/>
                  </a:cubicBezTo>
                  <a:cubicBezTo>
                    <a:pt x="186328" y="1060169"/>
                    <a:pt x="292558" y="860207"/>
                    <a:pt x="525328" y="807092"/>
                  </a:cubicBezTo>
                  <a:cubicBezTo>
                    <a:pt x="679985" y="772724"/>
                    <a:pt x="650304" y="735231"/>
                    <a:pt x="658115" y="689926"/>
                  </a:cubicBezTo>
                  <a:cubicBezTo>
                    <a:pt x="650304" y="685240"/>
                    <a:pt x="626870" y="602442"/>
                    <a:pt x="609687" y="552452"/>
                  </a:cubicBezTo>
                  <a:cubicBezTo>
                    <a:pt x="576880" y="460282"/>
                    <a:pt x="653429" y="380609"/>
                    <a:pt x="664363" y="290001"/>
                  </a:cubicBezTo>
                  <a:cubicBezTo>
                    <a:pt x="672175" y="235325"/>
                    <a:pt x="700295" y="197832"/>
                    <a:pt x="711230" y="143154"/>
                  </a:cubicBezTo>
                  <a:cubicBezTo>
                    <a:pt x="732710" y="28918"/>
                    <a:pt x="757242" y="-4767"/>
                    <a:pt x="811141" y="527"/>
                  </a:cubicBezTo>
                  <a:close/>
                </a:path>
              </a:pathLst>
            </a:custGeom>
            <a:solidFill>
              <a:srgbClr val="CC6600"/>
            </a:solidFill>
            <a:ln w="9525" cap="flat">
              <a:solidFill>
                <a:srgbClr val="C00000"/>
              </a:solidFill>
              <a:prstDash val="solid"/>
              <a:miter/>
            </a:ln>
          </p:spPr>
          <p:txBody>
            <a:bodyPr wrap="square" rtlCol="0" anchor="ctr">
              <a:noAutofit/>
            </a:bodyPr>
            <a:lstStyle/>
            <a:p>
              <a:pPr defTabSz="1219170"/>
              <a:endParaRPr lang="en-US">
                <a:solidFill>
                  <a:prstClr val="black"/>
                </a:solidFill>
                <a:latin typeface="Arial"/>
                <a:ea typeface="Arial Unicode MS"/>
              </a:endParaRPr>
            </a:p>
          </p:txBody>
        </p:sp>
        <p:sp>
          <p:nvSpPr>
            <p:cNvPr id="47" name="Freeform: Shape 46">
              <a:extLst>
                <a:ext uri="{FF2B5EF4-FFF2-40B4-BE49-F238E27FC236}">
                  <a16:creationId xmlns:a16="http://schemas.microsoft.com/office/drawing/2014/main" xmlns="" id="{8AC5336F-F676-4AA1-987D-439D35B0B7E8}"/>
                </a:ext>
              </a:extLst>
            </p:cNvPr>
            <p:cNvSpPr/>
            <p:nvPr/>
          </p:nvSpPr>
          <p:spPr>
            <a:xfrm>
              <a:off x="5895046" y="3132093"/>
              <a:ext cx="551393" cy="1537213"/>
            </a:xfrm>
            <a:custGeom>
              <a:avLst/>
              <a:gdLst>
                <a:gd name="connsiteX0" fmla="*/ 39756 w 536713"/>
                <a:gd name="connsiteY0" fmla="*/ 0 h 1530626"/>
                <a:gd name="connsiteX1" fmla="*/ 159026 w 536713"/>
                <a:gd name="connsiteY1" fmla="*/ 268357 h 1530626"/>
                <a:gd name="connsiteX2" fmla="*/ 387626 w 536713"/>
                <a:gd name="connsiteY2" fmla="*/ 268357 h 1530626"/>
                <a:gd name="connsiteX3" fmla="*/ 367747 w 536713"/>
                <a:gd name="connsiteY3" fmla="*/ 49696 h 1530626"/>
                <a:gd name="connsiteX4" fmla="*/ 417443 w 536713"/>
                <a:gd name="connsiteY4" fmla="*/ 99392 h 1530626"/>
                <a:gd name="connsiteX5" fmla="*/ 447260 w 536713"/>
                <a:gd name="connsiteY5" fmla="*/ 377687 h 1530626"/>
                <a:gd name="connsiteX6" fmla="*/ 536713 w 536713"/>
                <a:gd name="connsiteY6" fmla="*/ 1530626 h 1530626"/>
                <a:gd name="connsiteX7" fmla="*/ 79513 w 536713"/>
                <a:gd name="connsiteY7" fmla="*/ 1520687 h 1530626"/>
                <a:gd name="connsiteX8" fmla="*/ 139147 w 536713"/>
                <a:gd name="connsiteY8" fmla="*/ 695739 h 1530626"/>
                <a:gd name="connsiteX9" fmla="*/ 9939 w 536713"/>
                <a:gd name="connsiteY9" fmla="*/ 636105 h 1530626"/>
                <a:gd name="connsiteX10" fmla="*/ 0 w 536713"/>
                <a:gd name="connsiteY10" fmla="*/ 606287 h 1530626"/>
                <a:gd name="connsiteX11" fmla="*/ 109330 w 536713"/>
                <a:gd name="connsiteY11" fmla="*/ 636105 h 1530626"/>
                <a:gd name="connsiteX12" fmla="*/ 49695 w 536713"/>
                <a:gd name="connsiteY12" fmla="*/ 318052 h 1530626"/>
                <a:gd name="connsiteX13" fmla="*/ 39756 w 536713"/>
                <a:gd name="connsiteY13" fmla="*/ 0 h 1530626"/>
                <a:gd name="connsiteX0" fmla="*/ 39756 w 536713"/>
                <a:gd name="connsiteY0" fmla="*/ 0 h 1530626"/>
                <a:gd name="connsiteX1" fmla="*/ 159026 w 536713"/>
                <a:gd name="connsiteY1" fmla="*/ 268357 h 1530626"/>
                <a:gd name="connsiteX2" fmla="*/ 387626 w 536713"/>
                <a:gd name="connsiteY2" fmla="*/ 268357 h 1530626"/>
                <a:gd name="connsiteX3" fmla="*/ 367747 w 536713"/>
                <a:gd name="connsiteY3" fmla="*/ 49696 h 1530626"/>
                <a:gd name="connsiteX4" fmla="*/ 409180 w 536713"/>
                <a:gd name="connsiteY4" fmla="*/ 77358 h 1530626"/>
                <a:gd name="connsiteX5" fmla="*/ 447260 w 536713"/>
                <a:gd name="connsiteY5" fmla="*/ 377687 h 1530626"/>
                <a:gd name="connsiteX6" fmla="*/ 536713 w 536713"/>
                <a:gd name="connsiteY6" fmla="*/ 1530626 h 1530626"/>
                <a:gd name="connsiteX7" fmla="*/ 79513 w 536713"/>
                <a:gd name="connsiteY7" fmla="*/ 1520687 h 1530626"/>
                <a:gd name="connsiteX8" fmla="*/ 139147 w 536713"/>
                <a:gd name="connsiteY8" fmla="*/ 695739 h 1530626"/>
                <a:gd name="connsiteX9" fmla="*/ 9939 w 536713"/>
                <a:gd name="connsiteY9" fmla="*/ 636105 h 1530626"/>
                <a:gd name="connsiteX10" fmla="*/ 0 w 536713"/>
                <a:gd name="connsiteY10" fmla="*/ 606287 h 1530626"/>
                <a:gd name="connsiteX11" fmla="*/ 109330 w 536713"/>
                <a:gd name="connsiteY11" fmla="*/ 636105 h 1530626"/>
                <a:gd name="connsiteX12" fmla="*/ 49695 w 536713"/>
                <a:gd name="connsiteY12" fmla="*/ 318052 h 1530626"/>
                <a:gd name="connsiteX13" fmla="*/ 39756 w 536713"/>
                <a:gd name="connsiteY13" fmla="*/ 0 h 1530626"/>
                <a:gd name="connsiteX0" fmla="*/ 39756 w 536713"/>
                <a:gd name="connsiteY0" fmla="*/ 0 h 1530626"/>
                <a:gd name="connsiteX1" fmla="*/ 159026 w 536713"/>
                <a:gd name="connsiteY1" fmla="*/ 268357 h 1530626"/>
                <a:gd name="connsiteX2" fmla="*/ 387626 w 536713"/>
                <a:gd name="connsiteY2" fmla="*/ 268357 h 1530626"/>
                <a:gd name="connsiteX3" fmla="*/ 367747 w 536713"/>
                <a:gd name="connsiteY3" fmla="*/ 49696 h 1530626"/>
                <a:gd name="connsiteX4" fmla="*/ 409180 w 536713"/>
                <a:gd name="connsiteY4" fmla="*/ 77358 h 1530626"/>
                <a:gd name="connsiteX5" fmla="*/ 450015 w 536713"/>
                <a:gd name="connsiteY5" fmla="*/ 303323 h 1530626"/>
                <a:gd name="connsiteX6" fmla="*/ 536713 w 536713"/>
                <a:gd name="connsiteY6" fmla="*/ 1530626 h 1530626"/>
                <a:gd name="connsiteX7" fmla="*/ 79513 w 536713"/>
                <a:gd name="connsiteY7" fmla="*/ 1520687 h 1530626"/>
                <a:gd name="connsiteX8" fmla="*/ 139147 w 536713"/>
                <a:gd name="connsiteY8" fmla="*/ 695739 h 1530626"/>
                <a:gd name="connsiteX9" fmla="*/ 9939 w 536713"/>
                <a:gd name="connsiteY9" fmla="*/ 636105 h 1530626"/>
                <a:gd name="connsiteX10" fmla="*/ 0 w 536713"/>
                <a:gd name="connsiteY10" fmla="*/ 606287 h 1530626"/>
                <a:gd name="connsiteX11" fmla="*/ 109330 w 536713"/>
                <a:gd name="connsiteY11" fmla="*/ 636105 h 1530626"/>
                <a:gd name="connsiteX12" fmla="*/ 49695 w 536713"/>
                <a:gd name="connsiteY12" fmla="*/ 318052 h 1530626"/>
                <a:gd name="connsiteX13" fmla="*/ 39756 w 536713"/>
                <a:gd name="connsiteY13" fmla="*/ 0 h 1530626"/>
                <a:gd name="connsiteX0" fmla="*/ 39756 w 536713"/>
                <a:gd name="connsiteY0" fmla="*/ 0 h 1530626"/>
                <a:gd name="connsiteX1" fmla="*/ 159026 w 536713"/>
                <a:gd name="connsiteY1" fmla="*/ 268357 h 1530626"/>
                <a:gd name="connsiteX2" fmla="*/ 387626 w 536713"/>
                <a:gd name="connsiteY2" fmla="*/ 268357 h 1530626"/>
                <a:gd name="connsiteX3" fmla="*/ 367747 w 536713"/>
                <a:gd name="connsiteY3" fmla="*/ 49696 h 1530626"/>
                <a:gd name="connsiteX4" fmla="*/ 409180 w 536713"/>
                <a:gd name="connsiteY4" fmla="*/ 77358 h 1530626"/>
                <a:gd name="connsiteX5" fmla="*/ 450015 w 536713"/>
                <a:gd name="connsiteY5" fmla="*/ 303323 h 1530626"/>
                <a:gd name="connsiteX6" fmla="*/ 536713 w 536713"/>
                <a:gd name="connsiteY6" fmla="*/ 1530626 h 1530626"/>
                <a:gd name="connsiteX7" fmla="*/ 79513 w 536713"/>
                <a:gd name="connsiteY7" fmla="*/ 1520687 h 1530626"/>
                <a:gd name="connsiteX8" fmla="*/ 139147 w 536713"/>
                <a:gd name="connsiteY8" fmla="*/ 695739 h 1530626"/>
                <a:gd name="connsiteX9" fmla="*/ 9939 w 536713"/>
                <a:gd name="connsiteY9" fmla="*/ 636105 h 1530626"/>
                <a:gd name="connsiteX10" fmla="*/ 0 w 536713"/>
                <a:gd name="connsiteY10" fmla="*/ 606287 h 1530626"/>
                <a:gd name="connsiteX11" fmla="*/ 109330 w 536713"/>
                <a:gd name="connsiteY11" fmla="*/ 636105 h 1530626"/>
                <a:gd name="connsiteX12" fmla="*/ 49695 w 536713"/>
                <a:gd name="connsiteY12" fmla="*/ 318052 h 1530626"/>
                <a:gd name="connsiteX13" fmla="*/ 39756 w 536713"/>
                <a:gd name="connsiteY13" fmla="*/ 0 h 1530626"/>
                <a:gd name="connsiteX0" fmla="*/ 39756 w 556835"/>
                <a:gd name="connsiteY0" fmla="*/ 0 h 1530626"/>
                <a:gd name="connsiteX1" fmla="*/ 159026 w 556835"/>
                <a:gd name="connsiteY1" fmla="*/ 268357 h 1530626"/>
                <a:gd name="connsiteX2" fmla="*/ 387626 w 556835"/>
                <a:gd name="connsiteY2" fmla="*/ 268357 h 1530626"/>
                <a:gd name="connsiteX3" fmla="*/ 367747 w 556835"/>
                <a:gd name="connsiteY3" fmla="*/ 49696 h 1530626"/>
                <a:gd name="connsiteX4" fmla="*/ 409180 w 556835"/>
                <a:gd name="connsiteY4" fmla="*/ 77358 h 1530626"/>
                <a:gd name="connsiteX5" fmla="*/ 450015 w 556835"/>
                <a:gd name="connsiteY5" fmla="*/ 303323 h 1530626"/>
                <a:gd name="connsiteX6" fmla="*/ 473246 w 556835"/>
                <a:gd name="connsiteY6" fmla="*/ 473486 h 1530626"/>
                <a:gd name="connsiteX7" fmla="*/ 536713 w 556835"/>
                <a:gd name="connsiteY7" fmla="*/ 1530626 h 1530626"/>
                <a:gd name="connsiteX8" fmla="*/ 79513 w 556835"/>
                <a:gd name="connsiteY8" fmla="*/ 1520687 h 1530626"/>
                <a:gd name="connsiteX9" fmla="*/ 139147 w 556835"/>
                <a:gd name="connsiteY9" fmla="*/ 695739 h 1530626"/>
                <a:gd name="connsiteX10" fmla="*/ 9939 w 556835"/>
                <a:gd name="connsiteY10" fmla="*/ 636105 h 1530626"/>
                <a:gd name="connsiteX11" fmla="*/ 0 w 556835"/>
                <a:gd name="connsiteY11" fmla="*/ 606287 h 1530626"/>
                <a:gd name="connsiteX12" fmla="*/ 109330 w 556835"/>
                <a:gd name="connsiteY12" fmla="*/ 636105 h 1530626"/>
                <a:gd name="connsiteX13" fmla="*/ 49695 w 556835"/>
                <a:gd name="connsiteY13" fmla="*/ 318052 h 1530626"/>
                <a:gd name="connsiteX14" fmla="*/ 39756 w 556835"/>
                <a:gd name="connsiteY14" fmla="*/ 0 h 1530626"/>
                <a:gd name="connsiteX0" fmla="*/ 39756 w 554175"/>
                <a:gd name="connsiteY0" fmla="*/ 0 h 1530626"/>
                <a:gd name="connsiteX1" fmla="*/ 159026 w 554175"/>
                <a:gd name="connsiteY1" fmla="*/ 268357 h 1530626"/>
                <a:gd name="connsiteX2" fmla="*/ 387626 w 554175"/>
                <a:gd name="connsiteY2" fmla="*/ 268357 h 1530626"/>
                <a:gd name="connsiteX3" fmla="*/ 367747 w 554175"/>
                <a:gd name="connsiteY3" fmla="*/ 49696 h 1530626"/>
                <a:gd name="connsiteX4" fmla="*/ 409180 w 554175"/>
                <a:gd name="connsiteY4" fmla="*/ 77358 h 1530626"/>
                <a:gd name="connsiteX5" fmla="*/ 450015 w 554175"/>
                <a:gd name="connsiteY5" fmla="*/ 303323 h 1530626"/>
                <a:gd name="connsiteX6" fmla="*/ 448458 w 554175"/>
                <a:gd name="connsiteY6" fmla="*/ 506536 h 1530626"/>
                <a:gd name="connsiteX7" fmla="*/ 536713 w 554175"/>
                <a:gd name="connsiteY7" fmla="*/ 1530626 h 1530626"/>
                <a:gd name="connsiteX8" fmla="*/ 79513 w 554175"/>
                <a:gd name="connsiteY8" fmla="*/ 1520687 h 1530626"/>
                <a:gd name="connsiteX9" fmla="*/ 139147 w 554175"/>
                <a:gd name="connsiteY9" fmla="*/ 695739 h 1530626"/>
                <a:gd name="connsiteX10" fmla="*/ 9939 w 554175"/>
                <a:gd name="connsiteY10" fmla="*/ 636105 h 1530626"/>
                <a:gd name="connsiteX11" fmla="*/ 0 w 554175"/>
                <a:gd name="connsiteY11" fmla="*/ 606287 h 1530626"/>
                <a:gd name="connsiteX12" fmla="*/ 109330 w 554175"/>
                <a:gd name="connsiteY12" fmla="*/ 636105 h 1530626"/>
                <a:gd name="connsiteX13" fmla="*/ 49695 w 554175"/>
                <a:gd name="connsiteY13" fmla="*/ 318052 h 1530626"/>
                <a:gd name="connsiteX14" fmla="*/ 39756 w 554175"/>
                <a:gd name="connsiteY14" fmla="*/ 0 h 1530626"/>
                <a:gd name="connsiteX0" fmla="*/ 39756 w 554175"/>
                <a:gd name="connsiteY0" fmla="*/ 0 h 1530626"/>
                <a:gd name="connsiteX1" fmla="*/ 159026 w 554175"/>
                <a:gd name="connsiteY1" fmla="*/ 268357 h 1530626"/>
                <a:gd name="connsiteX2" fmla="*/ 387626 w 554175"/>
                <a:gd name="connsiteY2" fmla="*/ 268357 h 1530626"/>
                <a:gd name="connsiteX3" fmla="*/ 367747 w 554175"/>
                <a:gd name="connsiteY3" fmla="*/ 49696 h 1530626"/>
                <a:gd name="connsiteX4" fmla="*/ 409180 w 554175"/>
                <a:gd name="connsiteY4" fmla="*/ 77358 h 1530626"/>
                <a:gd name="connsiteX5" fmla="*/ 450015 w 554175"/>
                <a:gd name="connsiteY5" fmla="*/ 303323 h 1530626"/>
                <a:gd name="connsiteX6" fmla="*/ 448458 w 554175"/>
                <a:gd name="connsiteY6" fmla="*/ 506536 h 1530626"/>
                <a:gd name="connsiteX7" fmla="*/ 536713 w 554175"/>
                <a:gd name="connsiteY7" fmla="*/ 1530626 h 1530626"/>
                <a:gd name="connsiteX8" fmla="*/ 79513 w 554175"/>
                <a:gd name="connsiteY8" fmla="*/ 1520687 h 1530626"/>
                <a:gd name="connsiteX9" fmla="*/ 139147 w 554175"/>
                <a:gd name="connsiteY9" fmla="*/ 695739 h 1530626"/>
                <a:gd name="connsiteX10" fmla="*/ 9939 w 554175"/>
                <a:gd name="connsiteY10" fmla="*/ 636105 h 1530626"/>
                <a:gd name="connsiteX11" fmla="*/ 0 w 554175"/>
                <a:gd name="connsiteY11" fmla="*/ 606287 h 1530626"/>
                <a:gd name="connsiteX12" fmla="*/ 109330 w 554175"/>
                <a:gd name="connsiteY12" fmla="*/ 636105 h 1530626"/>
                <a:gd name="connsiteX13" fmla="*/ 49695 w 554175"/>
                <a:gd name="connsiteY13" fmla="*/ 318052 h 1530626"/>
                <a:gd name="connsiteX14" fmla="*/ 39756 w 554175"/>
                <a:gd name="connsiteY14" fmla="*/ 0 h 1530626"/>
                <a:gd name="connsiteX0" fmla="*/ 39756 w 553436"/>
                <a:gd name="connsiteY0" fmla="*/ 0 h 1530626"/>
                <a:gd name="connsiteX1" fmla="*/ 159026 w 553436"/>
                <a:gd name="connsiteY1" fmla="*/ 268357 h 1530626"/>
                <a:gd name="connsiteX2" fmla="*/ 387626 w 553436"/>
                <a:gd name="connsiteY2" fmla="*/ 268357 h 1530626"/>
                <a:gd name="connsiteX3" fmla="*/ 367747 w 553436"/>
                <a:gd name="connsiteY3" fmla="*/ 49696 h 1530626"/>
                <a:gd name="connsiteX4" fmla="*/ 409180 w 553436"/>
                <a:gd name="connsiteY4" fmla="*/ 77358 h 1530626"/>
                <a:gd name="connsiteX5" fmla="*/ 450015 w 553436"/>
                <a:gd name="connsiteY5" fmla="*/ 303323 h 1530626"/>
                <a:gd name="connsiteX6" fmla="*/ 440195 w 553436"/>
                <a:gd name="connsiteY6" fmla="*/ 517553 h 1530626"/>
                <a:gd name="connsiteX7" fmla="*/ 536713 w 553436"/>
                <a:gd name="connsiteY7" fmla="*/ 1530626 h 1530626"/>
                <a:gd name="connsiteX8" fmla="*/ 79513 w 553436"/>
                <a:gd name="connsiteY8" fmla="*/ 1520687 h 1530626"/>
                <a:gd name="connsiteX9" fmla="*/ 139147 w 553436"/>
                <a:gd name="connsiteY9" fmla="*/ 695739 h 1530626"/>
                <a:gd name="connsiteX10" fmla="*/ 9939 w 553436"/>
                <a:gd name="connsiteY10" fmla="*/ 636105 h 1530626"/>
                <a:gd name="connsiteX11" fmla="*/ 0 w 553436"/>
                <a:gd name="connsiteY11" fmla="*/ 606287 h 1530626"/>
                <a:gd name="connsiteX12" fmla="*/ 109330 w 553436"/>
                <a:gd name="connsiteY12" fmla="*/ 636105 h 1530626"/>
                <a:gd name="connsiteX13" fmla="*/ 49695 w 553436"/>
                <a:gd name="connsiteY13" fmla="*/ 318052 h 1530626"/>
                <a:gd name="connsiteX14" fmla="*/ 39756 w 553436"/>
                <a:gd name="connsiteY14" fmla="*/ 0 h 1530626"/>
                <a:gd name="connsiteX0" fmla="*/ 39756 w 551130"/>
                <a:gd name="connsiteY0" fmla="*/ 0 h 1530626"/>
                <a:gd name="connsiteX1" fmla="*/ 159026 w 551130"/>
                <a:gd name="connsiteY1" fmla="*/ 268357 h 1530626"/>
                <a:gd name="connsiteX2" fmla="*/ 387626 w 551130"/>
                <a:gd name="connsiteY2" fmla="*/ 268357 h 1530626"/>
                <a:gd name="connsiteX3" fmla="*/ 367747 w 551130"/>
                <a:gd name="connsiteY3" fmla="*/ 49696 h 1530626"/>
                <a:gd name="connsiteX4" fmla="*/ 409180 w 551130"/>
                <a:gd name="connsiteY4" fmla="*/ 77358 h 1530626"/>
                <a:gd name="connsiteX5" fmla="*/ 450015 w 551130"/>
                <a:gd name="connsiteY5" fmla="*/ 303323 h 1530626"/>
                <a:gd name="connsiteX6" fmla="*/ 440195 w 551130"/>
                <a:gd name="connsiteY6" fmla="*/ 517553 h 1530626"/>
                <a:gd name="connsiteX7" fmla="*/ 536713 w 551130"/>
                <a:gd name="connsiteY7" fmla="*/ 1530626 h 1530626"/>
                <a:gd name="connsiteX8" fmla="*/ 79513 w 551130"/>
                <a:gd name="connsiteY8" fmla="*/ 1520687 h 1530626"/>
                <a:gd name="connsiteX9" fmla="*/ 139147 w 551130"/>
                <a:gd name="connsiteY9" fmla="*/ 695739 h 1530626"/>
                <a:gd name="connsiteX10" fmla="*/ 9939 w 551130"/>
                <a:gd name="connsiteY10" fmla="*/ 636105 h 1530626"/>
                <a:gd name="connsiteX11" fmla="*/ 0 w 551130"/>
                <a:gd name="connsiteY11" fmla="*/ 606287 h 1530626"/>
                <a:gd name="connsiteX12" fmla="*/ 109330 w 551130"/>
                <a:gd name="connsiteY12" fmla="*/ 636105 h 1530626"/>
                <a:gd name="connsiteX13" fmla="*/ 49695 w 551130"/>
                <a:gd name="connsiteY13" fmla="*/ 318052 h 1530626"/>
                <a:gd name="connsiteX14" fmla="*/ 39756 w 551130"/>
                <a:gd name="connsiteY14" fmla="*/ 0 h 1530626"/>
                <a:gd name="connsiteX0" fmla="*/ 39756 w 552204"/>
                <a:gd name="connsiteY0" fmla="*/ 0 h 1530626"/>
                <a:gd name="connsiteX1" fmla="*/ 159026 w 552204"/>
                <a:gd name="connsiteY1" fmla="*/ 268357 h 1530626"/>
                <a:gd name="connsiteX2" fmla="*/ 387626 w 552204"/>
                <a:gd name="connsiteY2" fmla="*/ 268357 h 1530626"/>
                <a:gd name="connsiteX3" fmla="*/ 367747 w 552204"/>
                <a:gd name="connsiteY3" fmla="*/ 49696 h 1530626"/>
                <a:gd name="connsiteX4" fmla="*/ 409180 w 552204"/>
                <a:gd name="connsiteY4" fmla="*/ 77358 h 1530626"/>
                <a:gd name="connsiteX5" fmla="*/ 450015 w 552204"/>
                <a:gd name="connsiteY5" fmla="*/ 303323 h 1530626"/>
                <a:gd name="connsiteX6" fmla="*/ 440195 w 552204"/>
                <a:gd name="connsiteY6" fmla="*/ 517553 h 1530626"/>
                <a:gd name="connsiteX7" fmla="*/ 536713 w 552204"/>
                <a:gd name="connsiteY7" fmla="*/ 1530626 h 1530626"/>
                <a:gd name="connsiteX8" fmla="*/ 79513 w 552204"/>
                <a:gd name="connsiteY8" fmla="*/ 1520687 h 1530626"/>
                <a:gd name="connsiteX9" fmla="*/ 139147 w 552204"/>
                <a:gd name="connsiteY9" fmla="*/ 695739 h 1530626"/>
                <a:gd name="connsiteX10" fmla="*/ 9939 w 552204"/>
                <a:gd name="connsiteY10" fmla="*/ 636105 h 1530626"/>
                <a:gd name="connsiteX11" fmla="*/ 0 w 552204"/>
                <a:gd name="connsiteY11" fmla="*/ 606287 h 1530626"/>
                <a:gd name="connsiteX12" fmla="*/ 109330 w 552204"/>
                <a:gd name="connsiteY12" fmla="*/ 636105 h 1530626"/>
                <a:gd name="connsiteX13" fmla="*/ 49695 w 552204"/>
                <a:gd name="connsiteY13" fmla="*/ 318052 h 1530626"/>
                <a:gd name="connsiteX14" fmla="*/ 39756 w 552204"/>
                <a:gd name="connsiteY14" fmla="*/ 0 h 1530626"/>
                <a:gd name="connsiteX0" fmla="*/ 39756 w 538253"/>
                <a:gd name="connsiteY0" fmla="*/ 0 h 1530626"/>
                <a:gd name="connsiteX1" fmla="*/ 159026 w 538253"/>
                <a:gd name="connsiteY1" fmla="*/ 268357 h 1530626"/>
                <a:gd name="connsiteX2" fmla="*/ 387626 w 538253"/>
                <a:gd name="connsiteY2" fmla="*/ 268357 h 1530626"/>
                <a:gd name="connsiteX3" fmla="*/ 367747 w 538253"/>
                <a:gd name="connsiteY3" fmla="*/ 49696 h 1530626"/>
                <a:gd name="connsiteX4" fmla="*/ 409180 w 538253"/>
                <a:gd name="connsiteY4" fmla="*/ 77358 h 1530626"/>
                <a:gd name="connsiteX5" fmla="*/ 450015 w 538253"/>
                <a:gd name="connsiteY5" fmla="*/ 303323 h 1530626"/>
                <a:gd name="connsiteX6" fmla="*/ 440195 w 538253"/>
                <a:gd name="connsiteY6" fmla="*/ 517553 h 1530626"/>
                <a:gd name="connsiteX7" fmla="*/ 536713 w 538253"/>
                <a:gd name="connsiteY7" fmla="*/ 1530626 h 1530626"/>
                <a:gd name="connsiteX8" fmla="*/ 79513 w 538253"/>
                <a:gd name="connsiteY8" fmla="*/ 1520687 h 1530626"/>
                <a:gd name="connsiteX9" fmla="*/ 139147 w 538253"/>
                <a:gd name="connsiteY9" fmla="*/ 695739 h 1530626"/>
                <a:gd name="connsiteX10" fmla="*/ 9939 w 538253"/>
                <a:gd name="connsiteY10" fmla="*/ 636105 h 1530626"/>
                <a:gd name="connsiteX11" fmla="*/ 0 w 538253"/>
                <a:gd name="connsiteY11" fmla="*/ 606287 h 1530626"/>
                <a:gd name="connsiteX12" fmla="*/ 109330 w 538253"/>
                <a:gd name="connsiteY12" fmla="*/ 636105 h 1530626"/>
                <a:gd name="connsiteX13" fmla="*/ 49695 w 538253"/>
                <a:gd name="connsiteY13" fmla="*/ 318052 h 1530626"/>
                <a:gd name="connsiteX14" fmla="*/ 39756 w 538253"/>
                <a:gd name="connsiteY14" fmla="*/ 0 h 1530626"/>
                <a:gd name="connsiteX0" fmla="*/ 39756 w 538401"/>
                <a:gd name="connsiteY0" fmla="*/ 0 h 1530626"/>
                <a:gd name="connsiteX1" fmla="*/ 159026 w 538401"/>
                <a:gd name="connsiteY1" fmla="*/ 268357 h 1530626"/>
                <a:gd name="connsiteX2" fmla="*/ 387626 w 538401"/>
                <a:gd name="connsiteY2" fmla="*/ 268357 h 1530626"/>
                <a:gd name="connsiteX3" fmla="*/ 367747 w 538401"/>
                <a:gd name="connsiteY3" fmla="*/ 49696 h 1530626"/>
                <a:gd name="connsiteX4" fmla="*/ 409180 w 538401"/>
                <a:gd name="connsiteY4" fmla="*/ 77358 h 1530626"/>
                <a:gd name="connsiteX5" fmla="*/ 450015 w 538401"/>
                <a:gd name="connsiteY5" fmla="*/ 303323 h 1530626"/>
                <a:gd name="connsiteX6" fmla="*/ 451211 w 538401"/>
                <a:gd name="connsiteY6" fmla="*/ 611197 h 1530626"/>
                <a:gd name="connsiteX7" fmla="*/ 536713 w 538401"/>
                <a:gd name="connsiteY7" fmla="*/ 1530626 h 1530626"/>
                <a:gd name="connsiteX8" fmla="*/ 79513 w 538401"/>
                <a:gd name="connsiteY8" fmla="*/ 1520687 h 1530626"/>
                <a:gd name="connsiteX9" fmla="*/ 139147 w 538401"/>
                <a:gd name="connsiteY9" fmla="*/ 695739 h 1530626"/>
                <a:gd name="connsiteX10" fmla="*/ 9939 w 538401"/>
                <a:gd name="connsiteY10" fmla="*/ 636105 h 1530626"/>
                <a:gd name="connsiteX11" fmla="*/ 0 w 538401"/>
                <a:gd name="connsiteY11" fmla="*/ 606287 h 1530626"/>
                <a:gd name="connsiteX12" fmla="*/ 109330 w 538401"/>
                <a:gd name="connsiteY12" fmla="*/ 636105 h 1530626"/>
                <a:gd name="connsiteX13" fmla="*/ 49695 w 538401"/>
                <a:gd name="connsiteY13" fmla="*/ 318052 h 1530626"/>
                <a:gd name="connsiteX14" fmla="*/ 39756 w 538401"/>
                <a:gd name="connsiteY14" fmla="*/ 0 h 1530626"/>
                <a:gd name="connsiteX0" fmla="*/ 39756 w 539298"/>
                <a:gd name="connsiteY0" fmla="*/ 0 h 1530626"/>
                <a:gd name="connsiteX1" fmla="*/ 159026 w 539298"/>
                <a:gd name="connsiteY1" fmla="*/ 268357 h 1530626"/>
                <a:gd name="connsiteX2" fmla="*/ 387626 w 539298"/>
                <a:gd name="connsiteY2" fmla="*/ 268357 h 1530626"/>
                <a:gd name="connsiteX3" fmla="*/ 367747 w 539298"/>
                <a:gd name="connsiteY3" fmla="*/ 49696 h 1530626"/>
                <a:gd name="connsiteX4" fmla="*/ 409180 w 539298"/>
                <a:gd name="connsiteY4" fmla="*/ 77358 h 1530626"/>
                <a:gd name="connsiteX5" fmla="*/ 450015 w 539298"/>
                <a:gd name="connsiteY5" fmla="*/ 303323 h 1530626"/>
                <a:gd name="connsiteX6" fmla="*/ 451211 w 539298"/>
                <a:gd name="connsiteY6" fmla="*/ 611197 h 1530626"/>
                <a:gd name="connsiteX7" fmla="*/ 536713 w 539298"/>
                <a:gd name="connsiteY7" fmla="*/ 1530626 h 1530626"/>
                <a:gd name="connsiteX8" fmla="*/ 79513 w 539298"/>
                <a:gd name="connsiteY8" fmla="*/ 1520687 h 1530626"/>
                <a:gd name="connsiteX9" fmla="*/ 139147 w 539298"/>
                <a:gd name="connsiteY9" fmla="*/ 695739 h 1530626"/>
                <a:gd name="connsiteX10" fmla="*/ 9939 w 539298"/>
                <a:gd name="connsiteY10" fmla="*/ 636105 h 1530626"/>
                <a:gd name="connsiteX11" fmla="*/ 0 w 539298"/>
                <a:gd name="connsiteY11" fmla="*/ 606287 h 1530626"/>
                <a:gd name="connsiteX12" fmla="*/ 109330 w 539298"/>
                <a:gd name="connsiteY12" fmla="*/ 636105 h 1530626"/>
                <a:gd name="connsiteX13" fmla="*/ 49695 w 539298"/>
                <a:gd name="connsiteY13" fmla="*/ 318052 h 1530626"/>
                <a:gd name="connsiteX14" fmla="*/ 39756 w 539298"/>
                <a:gd name="connsiteY14" fmla="*/ 0 h 1530626"/>
                <a:gd name="connsiteX0" fmla="*/ 39756 w 539298"/>
                <a:gd name="connsiteY0" fmla="*/ 0 h 1530626"/>
                <a:gd name="connsiteX1" fmla="*/ 159026 w 539298"/>
                <a:gd name="connsiteY1" fmla="*/ 268357 h 1530626"/>
                <a:gd name="connsiteX2" fmla="*/ 387626 w 539298"/>
                <a:gd name="connsiteY2" fmla="*/ 268357 h 1530626"/>
                <a:gd name="connsiteX3" fmla="*/ 367747 w 539298"/>
                <a:gd name="connsiteY3" fmla="*/ 49696 h 1530626"/>
                <a:gd name="connsiteX4" fmla="*/ 409180 w 539298"/>
                <a:gd name="connsiteY4" fmla="*/ 77358 h 1530626"/>
                <a:gd name="connsiteX5" fmla="*/ 450015 w 539298"/>
                <a:gd name="connsiteY5" fmla="*/ 303323 h 1530626"/>
                <a:gd name="connsiteX6" fmla="*/ 451211 w 539298"/>
                <a:gd name="connsiteY6" fmla="*/ 611197 h 1530626"/>
                <a:gd name="connsiteX7" fmla="*/ 536713 w 539298"/>
                <a:gd name="connsiteY7" fmla="*/ 1530626 h 1530626"/>
                <a:gd name="connsiteX8" fmla="*/ 79513 w 539298"/>
                <a:gd name="connsiteY8" fmla="*/ 1520687 h 1530626"/>
                <a:gd name="connsiteX9" fmla="*/ 139147 w 539298"/>
                <a:gd name="connsiteY9" fmla="*/ 695739 h 1530626"/>
                <a:gd name="connsiteX10" fmla="*/ 9939 w 539298"/>
                <a:gd name="connsiteY10" fmla="*/ 636105 h 1530626"/>
                <a:gd name="connsiteX11" fmla="*/ 0 w 539298"/>
                <a:gd name="connsiteY11" fmla="*/ 606287 h 1530626"/>
                <a:gd name="connsiteX12" fmla="*/ 109330 w 539298"/>
                <a:gd name="connsiteY12" fmla="*/ 636105 h 1530626"/>
                <a:gd name="connsiteX13" fmla="*/ 49695 w 539298"/>
                <a:gd name="connsiteY13" fmla="*/ 318052 h 1530626"/>
                <a:gd name="connsiteX14" fmla="*/ 43588 w 539298"/>
                <a:gd name="connsiteY14" fmla="*/ 126455 h 1530626"/>
                <a:gd name="connsiteX15" fmla="*/ 39756 w 539298"/>
                <a:gd name="connsiteY15" fmla="*/ 0 h 1530626"/>
                <a:gd name="connsiteX0" fmla="*/ 39756 w 539298"/>
                <a:gd name="connsiteY0" fmla="*/ 0 h 1530626"/>
                <a:gd name="connsiteX1" fmla="*/ 159026 w 539298"/>
                <a:gd name="connsiteY1" fmla="*/ 268357 h 1530626"/>
                <a:gd name="connsiteX2" fmla="*/ 387626 w 539298"/>
                <a:gd name="connsiteY2" fmla="*/ 268357 h 1530626"/>
                <a:gd name="connsiteX3" fmla="*/ 367747 w 539298"/>
                <a:gd name="connsiteY3" fmla="*/ 49696 h 1530626"/>
                <a:gd name="connsiteX4" fmla="*/ 409180 w 539298"/>
                <a:gd name="connsiteY4" fmla="*/ 77358 h 1530626"/>
                <a:gd name="connsiteX5" fmla="*/ 450015 w 539298"/>
                <a:gd name="connsiteY5" fmla="*/ 303323 h 1530626"/>
                <a:gd name="connsiteX6" fmla="*/ 451211 w 539298"/>
                <a:gd name="connsiteY6" fmla="*/ 611197 h 1530626"/>
                <a:gd name="connsiteX7" fmla="*/ 536713 w 539298"/>
                <a:gd name="connsiteY7" fmla="*/ 1530626 h 1530626"/>
                <a:gd name="connsiteX8" fmla="*/ 79513 w 539298"/>
                <a:gd name="connsiteY8" fmla="*/ 1520687 h 1530626"/>
                <a:gd name="connsiteX9" fmla="*/ 139147 w 539298"/>
                <a:gd name="connsiteY9" fmla="*/ 695739 h 1530626"/>
                <a:gd name="connsiteX10" fmla="*/ 9939 w 539298"/>
                <a:gd name="connsiteY10" fmla="*/ 636105 h 1530626"/>
                <a:gd name="connsiteX11" fmla="*/ 0 w 539298"/>
                <a:gd name="connsiteY11" fmla="*/ 606287 h 1530626"/>
                <a:gd name="connsiteX12" fmla="*/ 109330 w 539298"/>
                <a:gd name="connsiteY12" fmla="*/ 636105 h 1530626"/>
                <a:gd name="connsiteX13" fmla="*/ 49695 w 539298"/>
                <a:gd name="connsiteY13" fmla="*/ 318052 h 1530626"/>
                <a:gd name="connsiteX14" fmla="*/ 21554 w 539298"/>
                <a:gd name="connsiteY14" fmla="*/ 13532 h 1530626"/>
                <a:gd name="connsiteX15" fmla="*/ 39756 w 539298"/>
                <a:gd name="connsiteY15" fmla="*/ 0 h 1530626"/>
                <a:gd name="connsiteX0" fmla="*/ 39756 w 539298"/>
                <a:gd name="connsiteY0" fmla="*/ 0 h 1530626"/>
                <a:gd name="connsiteX1" fmla="*/ 159026 w 539298"/>
                <a:gd name="connsiteY1" fmla="*/ 268357 h 1530626"/>
                <a:gd name="connsiteX2" fmla="*/ 387626 w 539298"/>
                <a:gd name="connsiteY2" fmla="*/ 268357 h 1530626"/>
                <a:gd name="connsiteX3" fmla="*/ 367747 w 539298"/>
                <a:gd name="connsiteY3" fmla="*/ 49696 h 1530626"/>
                <a:gd name="connsiteX4" fmla="*/ 409180 w 539298"/>
                <a:gd name="connsiteY4" fmla="*/ 77358 h 1530626"/>
                <a:gd name="connsiteX5" fmla="*/ 450015 w 539298"/>
                <a:gd name="connsiteY5" fmla="*/ 303323 h 1530626"/>
                <a:gd name="connsiteX6" fmla="*/ 451211 w 539298"/>
                <a:gd name="connsiteY6" fmla="*/ 611197 h 1530626"/>
                <a:gd name="connsiteX7" fmla="*/ 536713 w 539298"/>
                <a:gd name="connsiteY7" fmla="*/ 1530626 h 1530626"/>
                <a:gd name="connsiteX8" fmla="*/ 79513 w 539298"/>
                <a:gd name="connsiteY8" fmla="*/ 1520687 h 1530626"/>
                <a:gd name="connsiteX9" fmla="*/ 139147 w 539298"/>
                <a:gd name="connsiteY9" fmla="*/ 695739 h 1530626"/>
                <a:gd name="connsiteX10" fmla="*/ 9939 w 539298"/>
                <a:gd name="connsiteY10" fmla="*/ 636105 h 1530626"/>
                <a:gd name="connsiteX11" fmla="*/ 0 w 539298"/>
                <a:gd name="connsiteY11" fmla="*/ 606287 h 1530626"/>
                <a:gd name="connsiteX12" fmla="*/ 109330 w 539298"/>
                <a:gd name="connsiteY12" fmla="*/ 636105 h 1530626"/>
                <a:gd name="connsiteX13" fmla="*/ 135076 w 539298"/>
                <a:gd name="connsiteY13" fmla="*/ 268476 h 1530626"/>
                <a:gd name="connsiteX14" fmla="*/ 21554 w 539298"/>
                <a:gd name="connsiteY14" fmla="*/ 13532 h 1530626"/>
                <a:gd name="connsiteX15" fmla="*/ 39756 w 539298"/>
                <a:gd name="connsiteY15" fmla="*/ 0 h 1530626"/>
                <a:gd name="connsiteX0" fmla="*/ 39756 w 539298"/>
                <a:gd name="connsiteY0" fmla="*/ 0 h 1530626"/>
                <a:gd name="connsiteX1" fmla="*/ 159026 w 539298"/>
                <a:gd name="connsiteY1" fmla="*/ 268357 h 1530626"/>
                <a:gd name="connsiteX2" fmla="*/ 406905 w 539298"/>
                <a:gd name="connsiteY2" fmla="*/ 268357 h 1530626"/>
                <a:gd name="connsiteX3" fmla="*/ 367747 w 539298"/>
                <a:gd name="connsiteY3" fmla="*/ 49696 h 1530626"/>
                <a:gd name="connsiteX4" fmla="*/ 409180 w 539298"/>
                <a:gd name="connsiteY4" fmla="*/ 77358 h 1530626"/>
                <a:gd name="connsiteX5" fmla="*/ 450015 w 539298"/>
                <a:gd name="connsiteY5" fmla="*/ 303323 h 1530626"/>
                <a:gd name="connsiteX6" fmla="*/ 451211 w 539298"/>
                <a:gd name="connsiteY6" fmla="*/ 611197 h 1530626"/>
                <a:gd name="connsiteX7" fmla="*/ 536713 w 539298"/>
                <a:gd name="connsiteY7" fmla="*/ 1530626 h 1530626"/>
                <a:gd name="connsiteX8" fmla="*/ 79513 w 539298"/>
                <a:gd name="connsiteY8" fmla="*/ 1520687 h 1530626"/>
                <a:gd name="connsiteX9" fmla="*/ 139147 w 539298"/>
                <a:gd name="connsiteY9" fmla="*/ 695739 h 1530626"/>
                <a:gd name="connsiteX10" fmla="*/ 9939 w 539298"/>
                <a:gd name="connsiteY10" fmla="*/ 636105 h 1530626"/>
                <a:gd name="connsiteX11" fmla="*/ 0 w 539298"/>
                <a:gd name="connsiteY11" fmla="*/ 606287 h 1530626"/>
                <a:gd name="connsiteX12" fmla="*/ 109330 w 539298"/>
                <a:gd name="connsiteY12" fmla="*/ 636105 h 1530626"/>
                <a:gd name="connsiteX13" fmla="*/ 135076 w 539298"/>
                <a:gd name="connsiteY13" fmla="*/ 268476 h 1530626"/>
                <a:gd name="connsiteX14" fmla="*/ 21554 w 539298"/>
                <a:gd name="connsiteY14" fmla="*/ 13532 h 1530626"/>
                <a:gd name="connsiteX15" fmla="*/ 39756 w 539298"/>
                <a:gd name="connsiteY15" fmla="*/ 0 h 1530626"/>
                <a:gd name="connsiteX0" fmla="*/ 39756 w 539298"/>
                <a:gd name="connsiteY0" fmla="*/ 0 h 1530626"/>
                <a:gd name="connsiteX1" fmla="*/ 159026 w 539298"/>
                <a:gd name="connsiteY1" fmla="*/ 268357 h 1530626"/>
                <a:gd name="connsiteX2" fmla="*/ 406905 w 539298"/>
                <a:gd name="connsiteY2" fmla="*/ 268357 h 1530626"/>
                <a:gd name="connsiteX3" fmla="*/ 367747 w 539298"/>
                <a:gd name="connsiteY3" fmla="*/ 49696 h 1530626"/>
                <a:gd name="connsiteX4" fmla="*/ 409180 w 539298"/>
                <a:gd name="connsiteY4" fmla="*/ 77358 h 1530626"/>
                <a:gd name="connsiteX5" fmla="*/ 450015 w 539298"/>
                <a:gd name="connsiteY5" fmla="*/ 303323 h 1530626"/>
                <a:gd name="connsiteX6" fmla="*/ 451211 w 539298"/>
                <a:gd name="connsiteY6" fmla="*/ 611197 h 1530626"/>
                <a:gd name="connsiteX7" fmla="*/ 536713 w 539298"/>
                <a:gd name="connsiteY7" fmla="*/ 1530626 h 1530626"/>
                <a:gd name="connsiteX8" fmla="*/ 79513 w 539298"/>
                <a:gd name="connsiteY8" fmla="*/ 1520687 h 1530626"/>
                <a:gd name="connsiteX9" fmla="*/ 139147 w 539298"/>
                <a:gd name="connsiteY9" fmla="*/ 695739 h 1530626"/>
                <a:gd name="connsiteX10" fmla="*/ 9939 w 539298"/>
                <a:gd name="connsiteY10" fmla="*/ 636105 h 1530626"/>
                <a:gd name="connsiteX11" fmla="*/ 0 w 539298"/>
                <a:gd name="connsiteY11" fmla="*/ 606287 h 1530626"/>
                <a:gd name="connsiteX12" fmla="*/ 109330 w 539298"/>
                <a:gd name="connsiteY12" fmla="*/ 636105 h 1530626"/>
                <a:gd name="connsiteX13" fmla="*/ 124059 w 539298"/>
                <a:gd name="connsiteY13" fmla="*/ 279493 h 1530626"/>
                <a:gd name="connsiteX14" fmla="*/ 21554 w 539298"/>
                <a:gd name="connsiteY14" fmla="*/ 13532 h 1530626"/>
                <a:gd name="connsiteX15" fmla="*/ 39756 w 539298"/>
                <a:gd name="connsiteY15" fmla="*/ 0 h 1530626"/>
                <a:gd name="connsiteX0" fmla="*/ 39756 w 539298"/>
                <a:gd name="connsiteY0" fmla="*/ 0 h 1530626"/>
                <a:gd name="connsiteX1" fmla="*/ 159026 w 539298"/>
                <a:gd name="connsiteY1" fmla="*/ 268357 h 1530626"/>
                <a:gd name="connsiteX2" fmla="*/ 406905 w 539298"/>
                <a:gd name="connsiteY2" fmla="*/ 268357 h 1530626"/>
                <a:gd name="connsiteX3" fmla="*/ 367747 w 539298"/>
                <a:gd name="connsiteY3" fmla="*/ 49696 h 1530626"/>
                <a:gd name="connsiteX4" fmla="*/ 409180 w 539298"/>
                <a:gd name="connsiteY4" fmla="*/ 77358 h 1530626"/>
                <a:gd name="connsiteX5" fmla="*/ 450015 w 539298"/>
                <a:gd name="connsiteY5" fmla="*/ 303323 h 1530626"/>
                <a:gd name="connsiteX6" fmla="*/ 451211 w 539298"/>
                <a:gd name="connsiteY6" fmla="*/ 611197 h 1530626"/>
                <a:gd name="connsiteX7" fmla="*/ 536713 w 539298"/>
                <a:gd name="connsiteY7" fmla="*/ 1530626 h 1530626"/>
                <a:gd name="connsiteX8" fmla="*/ 79513 w 539298"/>
                <a:gd name="connsiteY8" fmla="*/ 1520687 h 1530626"/>
                <a:gd name="connsiteX9" fmla="*/ 139147 w 539298"/>
                <a:gd name="connsiteY9" fmla="*/ 695739 h 1530626"/>
                <a:gd name="connsiteX10" fmla="*/ 9939 w 539298"/>
                <a:gd name="connsiteY10" fmla="*/ 636105 h 1530626"/>
                <a:gd name="connsiteX11" fmla="*/ 0 w 539298"/>
                <a:gd name="connsiteY11" fmla="*/ 606287 h 1530626"/>
                <a:gd name="connsiteX12" fmla="*/ 109330 w 539298"/>
                <a:gd name="connsiteY12" fmla="*/ 636105 h 1530626"/>
                <a:gd name="connsiteX13" fmla="*/ 124059 w 539298"/>
                <a:gd name="connsiteY13" fmla="*/ 279493 h 1530626"/>
                <a:gd name="connsiteX14" fmla="*/ 13292 w 539298"/>
                <a:gd name="connsiteY14" fmla="*/ 16286 h 1530626"/>
                <a:gd name="connsiteX15" fmla="*/ 39756 w 539298"/>
                <a:gd name="connsiteY15" fmla="*/ 0 h 1530626"/>
                <a:gd name="connsiteX0" fmla="*/ 39756 w 539298"/>
                <a:gd name="connsiteY0" fmla="*/ 0 h 1530626"/>
                <a:gd name="connsiteX1" fmla="*/ 159026 w 539298"/>
                <a:gd name="connsiteY1" fmla="*/ 268357 h 1530626"/>
                <a:gd name="connsiteX2" fmla="*/ 406905 w 539298"/>
                <a:gd name="connsiteY2" fmla="*/ 268357 h 1530626"/>
                <a:gd name="connsiteX3" fmla="*/ 367747 w 539298"/>
                <a:gd name="connsiteY3" fmla="*/ 49696 h 1530626"/>
                <a:gd name="connsiteX4" fmla="*/ 409180 w 539298"/>
                <a:gd name="connsiteY4" fmla="*/ 77358 h 1530626"/>
                <a:gd name="connsiteX5" fmla="*/ 450015 w 539298"/>
                <a:gd name="connsiteY5" fmla="*/ 303323 h 1530626"/>
                <a:gd name="connsiteX6" fmla="*/ 451211 w 539298"/>
                <a:gd name="connsiteY6" fmla="*/ 611197 h 1530626"/>
                <a:gd name="connsiteX7" fmla="*/ 536713 w 539298"/>
                <a:gd name="connsiteY7" fmla="*/ 1530626 h 1530626"/>
                <a:gd name="connsiteX8" fmla="*/ 79513 w 539298"/>
                <a:gd name="connsiteY8" fmla="*/ 1520687 h 1530626"/>
                <a:gd name="connsiteX9" fmla="*/ 139147 w 539298"/>
                <a:gd name="connsiteY9" fmla="*/ 695739 h 1530626"/>
                <a:gd name="connsiteX10" fmla="*/ 9939 w 539298"/>
                <a:gd name="connsiteY10" fmla="*/ 636105 h 1530626"/>
                <a:gd name="connsiteX11" fmla="*/ 0 w 539298"/>
                <a:gd name="connsiteY11" fmla="*/ 606287 h 1530626"/>
                <a:gd name="connsiteX12" fmla="*/ 123101 w 539298"/>
                <a:gd name="connsiteY12" fmla="*/ 649876 h 1530626"/>
                <a:gd name="connsiteX13" fmla="*/ 124059 w 539298"/>
                <a:gd name="connsiteY13" fmla="*/ 279493 h 1530626"/>
                <a:gd name="connsiteX14" fmla="*/ 13292 w 539298"/>
                <a:gd name="connsiteY14" fmla="*/ 16286 h 1530626"/>
                <a:gd name="connsiteX15" fmla="*/ 39756 w 539298"/>
                <a:gd name="connsiteY15" fmla="*/ 0 h 1530626"/>
                <a:gd name="connsiteX0" fmla="*/ 34248 w 533790"/>
                <a:gd name="connsiteY0" fmla="*/ 0 h 1530626"/>
                <a:gd name="connsiteX1" fmla="*/ 153518 w 533790"/>
                <a:gd name="connsiteY1" fmla="*/ 268357 h 1530626"/>
                <a:gd name="connsiteX2" fmla="*/ 401397 w 533790"/>
                <a:gd name="connsiteY2" fmla="*/ 268357 h 1530626"/>
                <a:gd name="connsiteX3" fmla="*/ 362239 w 533790"/>
                <a:gd name="connsiteY3" fmla="*/ 49696 h 1530626"/>
                <a:gd name="connsiteX4" fmla="*/ 403672 w 533790"/>
                <a:gd name="connsiteY4" fmla="*/ 77358 h 1530626"/>
                <a:gd name="connsiteX5" fmla="*/ 444507 w 533790"/>
                <a:gd name="connsiteY5" fmla="*/ 303323 h 1530626"/>
                <a:gd name="connsiteX6" fmla="*/ 445703 w 533790"/>
                <a:gd name="connsiteY6" fmla="*/ 611197 h 1530626"/>
                <a:gd name="connsiteX7" fmla="*/ 531205 w 533790"/>
                <a:gd name="connsiteY7" fmla="*/ 1530626 h 1530626"/>
                <a:gd name="connsiteX8" fmla="*/ 74005 w 533790"/>
                <a:gd name="connsiteY8" fmla="*/ 1520687 h 1530626"/>
                <a:gd name="connsiteX9" fmla="*/ 133639 w 533790"/>
                <a:gd name="connsiteY9" fmla="*/ 695739 h 1530626"/>
                <a:gd name="connsiteX10" fmla="*/ 4431 w 533790"/>
                <a:gd name="connsiteY10" fmla="*/ 636105 h 1530626"/>
                <a:gd name="connsiteX11" fmla="*/ 0 w 533790"/>
                <a:gd name="connsiteY11" fmla="*/ 683405 h 1530626"/>
                <a:gd name="connsiteX12" fmla="*/ 117593 w 533790"/>
                <a:gd name="connsiteY12" fmla="*/ 649876 h 1530626"/>
                <a:gd name="connsiteX13" fmla="*/ 118551 w 533790"/>
                <a:gd name="connsiteY13" fmla="*/ 279493 h 1530626"/>
                <a:gd name="connsiteX14" fmla="*/ 7784 w 533790"/>
                <a:gd name="connsiteY14" fmla="*/ 16286 h 1530626"/>
                <a:gd name="connsiteX15" fmla="*/ 34248 w 533790"/>
                <a:gd name="connsiteY15" fmla="*/ 0 h 1530626"/>
                <a:gd name="connsiteX0" fmla="*/ 43588 w 543130"/>
                <a:gd name="connsiteY0" fmla="*/ 0 h 1530626"/>
                <a:gd name="connsiteX1" fmla="*/ 162858 w 543130"/>
                <a:gd name="connsiteY1" fmla="*/ 268357 h 1530626"/>
                <a:gd name="connsiteX2" fmla="*/ 410737 w 543130"/>
                <a:gd name="connsiteY2" fmla="*/ 268357 h 1530626"/>
                <a:gd name="connsiteX3" fmla="*/ 371579 w 543130"/>
                <a:gd name="connsiteY3" fmla="*/ 49696 h 1530626"/>
                <a:gd name="connsiteX4" fmla="*/ 413012 w 543130"/>
                <a:gd name="connsiteY4" fmla="*/ 77358 h 1530626"/>
                <a:gd name="connsiteX5" fmla="*/ 453847 w 543130"/>
                <a:gd name="connsiteY5" fmla="*/ 303323 h 1530626"/>
                <a:gd name="connsiteX6" fmla="*/ 455043 w 543130"/>
                <a:gd name="connsiteY6" fmla="*/ 611197 h 1530626"/>
                <a:gd name="connsiteX7" fmla="*/ 540545 w 543130"/>
                <a:gd name="connsiteY7" fmla="*/ 1530626 h 1530626"/>
                <a:gd name="connsiteX8" fmla="*/ 83345 w 543130"/>
                <a:gd name="connsiteY8" fmla="*/ 1520687 h 1530626"/>
                <a:gd name="connsiteX9" fmla="*/ 142979 w 543130"/>
                <a:gd name="connsiteY9" fmla="*/ 695739 h 1530626"/>
                <a:gd name="connsiteX10" fmla="*/ 0 w 543130"/>
                <a:gd name="connsiteY10" fmla="*/ 721486 h 1530626"/>
                <a:gd name="connsiteX11" fmla="*/ 9340 w 543130"/>
                <a:gd name="connsiteY11" fmla="*/ 683405 h 1530626"/>
                <a:gd name="connsiteX12" fmla="*/ 126933 w 543130"/>
                <a:gd name="connsiteY12" fmla="*/ 649876 h 1530626"/>
                <a:gd name="connsiteX13" fmla="*/ 127891 w 543130"/>
                <a:gd name="connsiteY13" fmla="*/ 279493 h 1530626"/>
                <a:gd name="connsiteX14" fmla="*/ 17124 w 543130"/>
                <a:gd name="connsiteY14" fmla="*/ 16286 h 1530626"/>
                <a:gd name="connsiteX15" fmla="*/ 43588 w 543130"/>
                <a:gd name="connsiteY15" fmla="*/ 0 h 1530626"/>
                <a:gd name="connsiteX0" fmla="*/ 43588 w 543130"/>
                <a:gd name="connsiteY0" fmla="*/ 0 h 1530626"/>
                <a:gd name="connsiteX1" fmla="*/ 162858 w 543130"/>
                <a:gd name="connsiteY1" fmla="*/ 268357 h 1530626"/>
                <a:gd name="connsiteX2" fmla="*/ 410737 w 543130"/>
                <a:gd name="connsiteY2" fmla="*/ 268357 h 1530626"/>
                <a:gd name="connsiteX3" fmla="*/ 371579 w 543130"/>
                <a:gd name="connsiteY3" fmla="*/ 49696 h 1530626"/>
                <a:gd name="connsiteX4" fmla="*/ 413012 w 543130"/>
                <a:gd name="connsiteY4" fmla="*/ 77358 h 1530626"/>
                <a:gd name="connsiteX5" fmla="*/ 453847 w 543130"/>
                <a:gd name="connsiteY5" fmla="*/ 303323 h 1530626"/>
                <a:gd name="connsiteX6" fmla="*/ 455043 w 543130"/>
                <a:gd name="connsiteY6" fmla="*/ 611197 h 1530626"/>
                <a:gd name="connsiteX7" fmla="*/ 540545 w 543130"/>
                <a:gd name="connsiteY7" fmla="*/ 1530626 h 1530626"/>
                <a:gd name="connsiteX8" fmla="*/ 83345 w 543130"/>
                <a:gd name="connsiteY8" fmla="*/ 1520687 h 1530626"/>
                <a:gd name="connsiteX9" fmla="*/ 142979 w 543130"/>
                <a:gd name="connsiteY9" fmla="*/ 695739 h 1530626"/>
                <a:gd name="connsiteX10" fmla="*/ 0 w 543130"/>
                <a:gd name="connsiteY10" fmla="*/ 721486 h 1530626"/>
                <a:gd name="connsiteX11" fmla="*/ 6586 w 543130"/>
                <a:gd name="connsiteY11" fmla="*/ 661371 h 1530626"/>
                <a:gd name="connsiteX12" fmla="*/ 126933 w 543130"/>
                <a:gd name="connsiteY12" fmla="*/ 649876 h 1530626"/>
                <a:gd name="connsiteX13" fmla="*/ 127891 w 543130"/>
                <a:gd name="connsiteY13" fmla="*/ 279493 h 1530626"/>
                <a:gd name="connsiteX14" fmla="*/ 17124 w 543130"/>
                <a:gd name="connsiteY14" fmla="*/ 16286 h 1530626"/>
                <a:gd name="connsiteX15" fmla="*/ 43588 w 543130"/>
                <a:gd name="connsiteY15" fmla="*/ 0 h 1530626"/>
                <a:gd name="connsiteX0" fmla="*/ 51851 w 551393"/>
                <a:gd name="connsiteY0" fmla="*/ 0 h 1530626"/>
                <a:gd name="connsiteX1" fmla="*/ 171121 w 551393"/>
                <a:gd name="connsiteY1" fmla="*/ 268357 h 1530626"/>
                <a:gd name="connsiteX2" fmla="*/ 419000 w 551393"/>
                <a:gd name="connsiteY2" fmla="*/ 268357 h 1530626"/>
                <a:gd name="connsiteX3" fmla="*/ 379842 w 551393"/>
                <a:gd name="connsiteY3" fmla="*/ 49696 h 1530626"/>
                <a:gd name="connsiteX4" fmla="*/ 421275 w 551393"/>
                <a:gd name="connsiteY4" fmla="*/ 77358 h 1530626"/>
                <a:gd name="connsiteX5" fmla="*/ 462110 w 551393"/>
                <a:gd name="connsiteY5" fmla="*/ 303323 h 1530626"/>
                <a:gd name="connsiteX6" fmla="*/ 463306 w 551393"/>
                <a:gd name="connsiteY6" fmla="*/ 611197 h 1530626"/>
                <a:gd name="connsiteX7" fmla="*/ 548808 w 551393"/>
                <a:gd name="connsiteY7" fmla="*/ 1530626 h 1530626"/>
                <a:gd name="connsiteX8" fmla="*/ 91608 w 551393"/>
                <a:gd name="connsiteY8" fmla="*/ 1520687 h 1530626"/>
                <a:gd name="connsiteX9" fmla="*/ 151242 w 551393"/>
                <a:gd name="connsiteY9" fmla="*/ 695739 h 1530626"/>
                <a:gd name="connsiteX10" fmla="*/ 0 w 551393"/>
                <a:gd name="connsiteY10" fmla="*/ 696698 h 1530626"/>
                <a:gd name="connsiteX11" fmla="*/ 14849 w 551393"/>
                <a:gd name="connsiteY11" fmla="*/ 661371 h 1530626"/>
                <a:gd name="connsiteX12" fmla="*/ 135196 w 551393"/>
                <a:gd name="connsiteY12" fmla="*/ 649876 h 1530626"/>
                <a:gd name="connsiteX13" fmla="*/ 136154 w 551393"/>
                <a:gd name="connsiteY13" fmla="*/ 279493 h 1530626"/>
                <a:gd name="connsiteX14" fmla="*/ 25387 w 551393"/>
                <a:gd name="connsiteY14" fmla="*/ 16286 h 1530626"/>
                <a:gd name="connsiteX15" fmla="*/ 51851 w 551393"/>
                <a:gd name="connsiteY15" fmla="*/ 0 h 1530626"/>
                <a:gd name="connsiteX0" fmla="*/ 51851 w 551393"/>
                <a:gd name="connsiteY0" fmla="*/ 0 h 1530626"/>
                <a:gd name="connsiteX1" fmla="*/ 171121 w 551393"/>
                <a:gd name="connsiteY1" fmla="*/ 268357 h 1530626"/>
                <a:gd name="connsiteX2" fmla="*/ 419000 w 551393"/>
                <a:gd name="connsiteY2" fmla="*/ 268357 h 1530626"/>
                <a:gd name="connsiteX3" fmla="*/ 379842 w 551393"/>
                <a:gd name="connsiteY3" fmla="*/ 49696 h 1530626"/>
                <a:gd name="connsiteX4" fmla="*/ 421275 w 551393"/>
                <a:gd name="connsiteY4" fmla="*/ 77358 h 1530626"/>
                <a:gd name="connsiteX5" fmla="*/ 462110 w 551393"/>
                <a:gd name="connsiteY5" fmla="*/ 303323 h 1530626"/>
                <a:gd name="connsiteX6" fmla="*/ 463306 w 551393"/>
                <a:gd name="connsiteY6" fmla="*/ 611197 h 1530626"/>
                <a:gd name="connsiteX7" fmla="*/ 548808 w 551393"/>
                <a:gd name="connsiteY7" fmla="*/ 1530626 h 1530626"/>
                <a:gd name="connsiteX8" fmla="*/ 91608 w 551393"/>
                <a:gd name="connsiteY8" fmla="*/ 1520687 h 1530626"/>
                <a:gd name="connsiteX9" fmla="*/ 134717 w 551393"/>
                <a:gd name="connsiteY9" fmla="*/ 695739 h 1530626"/>
                <a:gd name="connsiteX10" fmla="*/ 0 w 551393"/>
                <a:gd name="connsiteY10" fmla="*/ 696698 h 1530626"/>
                <a:gd name="connsiteX11" fmla="*/ 14849 w 551393"/>
                <a:gd name="connsiteY11" fmla="*/ 661371 h 1530626"/>
                <a:gd name="connsiteX12" fmla="*/ 135196 w 551393"/>
                <a:gd name="connsiteY12" fmla="*/ 649876 h 1530626"/>
                <a:gd name="connsiteX13" fmla="*/ 136154 w 551393"/>
                <a:gd name="connsiteY13" fmla="*/ 279493 h 1530626"/>
                <a:gd name="connsiteX14" fmla="*/ 25387 w 551393"/>
                <a:gd name="connsiteY14" fmla="*/ 16286 h 1530626"/>
                <a:gd name="connsiteX15" fmla="*/ 51851 w 551393"/>
                <a:gd name="connsiteY15" fmla="*/ 0 h 1530626"/>
                <a:gd name="connsiteX0" fmla="*/ 51851 w 551393"/>
                <a:gd name="connsiteY0" fmla="*/ 0 h 1530626"/>
                <a:gd name="connsiteX1" fmla="*/ 171121 w 551393"/>
                <a:gd name="connsiteY1" fmla="*/ 268357 h 1530626"/>
                <a:gd name="connsiteX2" fmla="*/ 419000 w 551393"/>
                <a:gd name="connsiteY2" fmla="*/ 268357 h 1530626"/>
                <a:gd name="connsiteX3" fmla="*/ 379842 w 551393"/>
                <a:gd name="connsiteY3" fmla="*/ 49696 h 1530626"/>
                <a:gd name="connsiteX4" fmla="*/ 421275 w 551393"/>
                <a:gd name="connsiteY4" fmla="*/ 77358 h 1530626"/>
                <a:gd name="connsiteX5" fmla="*/ 462110 w 551393"/>
                <a:gd name="connsiteY5" fmla="*/ 303323 h 1530626"/>
                <a:gd name="connsiteX6" fmla="*/ 463306 w 551393"/>
                <a:gd name="connsiteY6" fmla="*/ 611197 h 1530626"/>
                <a:gd name="connsiteX7" fmla="*/ 548808 w 551393"/>
                <a:gd name="connsiteY7" fmla="*/ 1530626 h 1530626"/>
                <a:gd name="connsiteX8" fmla="*/ 64066 w 551393"/>
                <a:gd name="connsiteY8" fmla="*/ 1520687 h 1530626"/>
                <a:gd name="connsiteX9" fmla="*/ 134717 w 551393"/>
                <a:gd name="connsiteY9" fmla="*/ 695739 h 1530626"/>
                <a:gd name="connsiteX10" fmla="*/ 0 w 551393"/>
                <a:gd name="connsiteY10" fmla="*/ 696698 h 1530626"/>
                <a:gd name="connsiteX11" fmla="*/ 14849 w 551393"/>
                <a:gd name="connsiteY11" fmla="*/ 661371 h 1530626"/>
                <a:gd name="connsiteX12" fmla="*/ 135196 w 551393"/>
                <a:gd name="connsiteY12" fmla="*/ 649876 h 1530626"/>
                <a:gd name="connsiteX13" fmla="*/ 136154 w 551393"/>
                <a:gd name="connsiteY13" fmla="*/ 279493 h 1530626"/>
                <a:gd name="connsiteX14" fmla="*/ 25387 w 551393"/>
                <a:gd name="connsiteY14" fmla="*/ 16286 h 1530626"/>
                <a:gd name="connsiteX15" fmla="*/ 51851 w 551393"/>
                <a:gd name="connsiteY15" fmla="*/ 0 h 1530626"/>
                <a:gd name="connsiteX0" fmla="*/ 51851 w 551393"/>
                <a:gd name="connsiteY0" fmla="*/ 0 h 1530626"/>
                <a:gd name="connsiteX1" fmla="*/ 171121 w 551393"/>
                <a:gd name="connsiteY1" fmla="*/ 268357 h 1530626"/>
                <a:gd name="connsiteX2" fmla="*/ 419000 w 551393"/>
                <a:gd name="connsiteY2" fmla="*/ 268357 h 1530626"/>
                <a:gd name="connsiteX3" fmla="*/ 382596 w 551393"/>
                <a:gd name="connsiteY3" fmla="*/ 66221 h 1530626"/>
                <a:gd name="connsiteX4" fmla="*/ 421275 w 551393"/>
                <a:gd name="connsiteY4" fmla="*/ 77358 h 1530626"/>
                <a:gd name="connsiteX5" fmla="*/ 462110 w 551393"/>
                <a:gd name="connsiteY5" fmla="*/ 303323 h 1530626"/>
                <a:gd name="connsiteX6" fmla="*/ 463306 w 551393"/>
                <a:gd name="connsiteY6" fmla="*/ 611197 h 1530626"/>
                <a:gd name="connsiteX7" fmla="*/ 548808 w 551393"/>
                <a:gd name="connsiteY7" fmla="*/ 1530626 h 1530626"/>
                <a:gd name="connsiteX8" fmla="*/ 64066 w 551393"/>
                <a:gd name="connsiteY8" fmla="*/ 1520687 h 1530626"/>
                <a:gd name="connsiteX9" fmla="*/ 134717 w 551393"/>
                <a:gd name="connsiteY9" fmla="*/ 695739 h 1530626"/>
                <a:gd name="connsiteX10" fmla="*/ 0 w 551393"/>
                <a:gd name="connsiteY10" fmla="*/ 696698 h 1530626"/>
                <a:gd name="connsiteX11" fmla="*/ 14849 w 551393"/>
                <a:gd name="connsiteY11" fmla="*/ 661371 h 1530626"/>
                <a:gd name="connsiteX12" fmla="*/ 135196 w 551393"/>
                <a:gd name="connsiteY12" fmla="*/ 649876 h 1530626"/>
                <a:gd name="connsiteX13" fmla="*/ 136154 w 551393"/>
                <a:gd name="connsiteY13" fmla="*/ 279493 h 1530626"/>
                <a:gd name="connsiteX14" fmla="*/ 25387 w 551393"/>
                <a:gd name="connsiteY14" fmla="*/ 16286 h 1530626"/>
                <a:gd name="connsiteX15" fmla="*/ 51851 w 551393"/>
                <a:gd name="connsiteY15" fmla="*/ 0 h 1530626"/>
                <a:gd name="connsiteX0" fmla="*/ 51851 w 551393"/>
                <a:gd name="connsiteY0" fmla="*/ 0 h 1537213"/>
                <a:gd name="connsiteX1" fmla="*/ 171121 w 551393"/>
                <a:gd name="connsiteY1" fmla="*/ 268357 h 1537213"/>
                <a:gd name="connsiteX2" fmla="*/ 419000 w 551393"/>
                <a:gd name="connsiteY2" fmla="*/ 268357 h 1537213"/>
                <a:gd name="connsiteX3" fmla="*/ 382596 w 551393"/>
                <a:gd name="connsiteY3" fmla="*/ 66221 h 1537213"/>
                <a:gd name="connsiteX4" fmla="*/ 421275 w 551393"/>
                <a:gd name="connsiteY4" fmla="*/ 77358 h 1537213"/>
                <a:gd name="connsiteX5" fmla="*/ 462110 w 551393"/>
                <a:gd name="connsiteY5" fmla="*/ 303323 h 1537213"/>
                <a:gd name="connsiteX6" fmla="*/ 463306 w 551393"/>
                <a:gd name="connsiteY6" fmla="*/ 611197 h 1537213"/>
                <a:gd name="connsiteX7" fmla="*/ 548808 w 551393"/>
                <a:gd name="connsiteY7" fmla="*/ 1530626 h 1537213"/>
                <a:gd name="connsiteX8" fmla="*/ 64066 w 551393"/>
                <a:gd name="connsiteY8" fmla="*/ 1537213 h 1537213"/>
                <a:gd name="connsiteX9" fmla="*/ 134717 w 551393"/>
                <a:gd name="connsiteY9" fmla="*/ 695739 h 1537213"/>
                <a:gd name="connsiteX10" fmla="*/ 0 w 551393"/>
                <a:gd name="connsiteY10" fmla="*/ 696698 h 1537213"/>
                <a:gd name="connsiteX11" fmla="*/ 14849 w 551393"/>
                <a:gd name="connsiteY11" fmla="*/ 661371 h 1537213"/>
                <a:gd name="connsiteX12" fmla="*/ 135196 w 551393"/>
                <a:gd name="connsiteY12" fmla="*/ 649876 h 1537213"/>
                <a:gd name="connsiteX13" fmla="*/ 136154 w 551393"/>
                <a:gd name="connsiteY13" fmla="*/ 279493 h 1537213"/>
                <a:gd name="connsiteX14" fmla="*/ 25387 w 551393"/>
                <a:gd name="connsiteY14" fmla="*/ 16286 h 1537213"/>
                <a:gd name="connsiteX15" fmla="*/ 51851 w 551393"/>
                <a:gd name="connsiteY15" fmla="*/ 0 h 15372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51393" h="1537213">
                  <a:moveTo>
                    <a:pt x="51851" y="0"/>
                  </a:moveTo>
                  <a:lnTo>
                    <a:pt x="171121" y="268357"/>
                  </a:lnTo>
                  <a:lnTo>
                    <a:pt x="419000" y="268357"/>
                  </a:lnTo>
                  <a:lnTo>
                    <a:pt x="382596" y="66221"/>
                  </a:lnTo>
                  <a:lnTo>
                    <a:pt x="421275" y="77358"/>
                  </a:lnTo>
                  <a:lnTo>
                    <a:pt x="462110" y="303323"/>
                  </a:lnTo>
                  <a:cubicBezTo>
                    <a:pt x="472788" y="369344"/>
                    <a:pt x="473644" y="522324"/>
                    <a:pt x="463306" y="611197"/>
                  </a:cubicBezTo>
                  <a:cubicBezTo>
                    <a:pt x="502543" y="961722"/>
                    <a:pt x="564854" y="1265204"/>
                    <a:pt x="548808" y="1530626"/>
                  </a:cubicBezTo>
                  <a:lnTo>
                    <a:pt x="64066" y="1537213"/>
                  </a:lnTo>
                  <a:lnTo>
                    <a:pt x="134717" y="695739"/>
                  </a:lnTo>
                  <a:lnTo>
                    <a:pt x="0" y="696698"/>
                  </a:lnTo>
                  <a:lnTo>
                    <a:pt x="14849" y="661371"/>
                  </a:lnTo>
                  <a:lnTo>
                    <a:pt x="135196" y="649876"/>
                  </a:lnTo>
                  <a:cubicBezTo>
                    <a:pt x="135515" y="526415"/>
                    <a:pt x="135835" y="402954"/>
                    <a:pt x="136154" y="279493"/>
                  </a:cubicBezTo>
                  <a:lnTo>
                    <a:pt x="25387" y="16286"/>
                  </a:lnTo>
                  <a:lnTo>
                    <a:pt x="51851" y="0"/>
                  </a:lnTo>
                  <a:close/>
                </a:path>
              </a:pathLst>
            </a:custGeom>
            <a:solidFill>
              <a:schemeClr val="bg1"/>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a:endParaRPr lang="en-US" dirty="0">
                <a:solidFill>
                  <a:prstClr val="white"/>
                </a:solidFill>
                <a:latin typeface="Arial"/>
                <a:ea typeface="Arial Unicode MS"/>
              </a:endParaRPr>
            </a:p>
          </p:txBody>
        </p:sp>
      </p:grpSp>
      <p:sp>
        <p:nvSpPr>
          <p:cNvPr id="50" name="Rectangle 1">
            <a:extLst>
              <a:ext uri="{FF2B5EF4-FFF2-40B4-BE49-F238E27FC236}">
                <a16:creationId xmlns:a16="http://schemas.microsoft.com/office/drawing/2014/main" xmlns="" id="{92243965-3563-4019-9770-9ABE5CAE110F}"/>
              </a:ext>
            </a:extLst>
          </p:cNvPr>
          <p:cNvSpPr>
            <a:spLocks noChangeArrowheads="1"/>
          </p:cNvSpPr>
          <p:nvPr/>
        </p:nvSpPr>
        <p:spPr bwMode="auto">
          <a:xfrm>
            <a:off x="2693748" y="492029"/>
            <a:ext cx="729077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285750" indent="-285750">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buFont typeface="Wingdings" panose="05000000000000000000" pitchFamily="2" charset="2"/>
              <a:buChar char="Ø"/>
            </a:pPr>
            <a:r>
              <a:rPr lang="en-US" altLang="en-US" sz="2800" i="1" dirty="0">
                <a:solidFill>
                  <a:srgbClr val="0000CC"/>
                </a:solidFill>
                <a:latin typeface="Times New Roman" panose="02020603050405020304" pitchFamily="18" charset="0"/>
                <a:cs typeface="Times New Roman" panose="02020603050405020304" pitchFamily="18" charset="0"/>
              </a:rPr>
              <a:t> </a:t>
            </a:r>
            <a:r>
              <a:rPr lang="en-US" altLang="en-US" sz="2800" b="1" dirty="0" err="1">
                <a:solidFill>
                  <a:srgbClr val="0000CC"/>
                </a:solidFill>
                <a:latin typeface="+mj-lt"/>
                <a:cs typeface="Times New Roman" panose="02020603050405020304" pitchFamily="18" charset="0"/>
              </a:rPr>
              <a:t>Giá</a:t>
            </a:r>
            <a:r>
              <a:rPr lang="en-US" altLang="en-US" sz="2800" b="1" dirty="0">
                <a:solidFill>
                  <a:srgbClr val="0000CC"/>
                </a:solidFill>
                <a:latin typeface="+mj-lt"/>
                <a:cs typeface="Times New Roman" panose="02020603050405020304" pitchFamily="18" charset="0"/>
              </a:rPr>
              <a:t> </a:t>
            </a:r>
            <a:r>
              <a:rPr lang="en-US" altLang="en-US" sz="2800" b="1" dirty="0" err="1">
                <a:solidFill>
                  <a:srgbClr val="0000CC"/>
                </a:solidFill>
                <a:latin typeface="+mj-lt"/>
                <a:cs typeface="Times New Roman" panose="02020603050405020304" pitchFamily="18" charset="0"/>
              </a:rPr>
              <a:t>trị</a:t>
            </a:r>
            <a:r>
              <a:rPr lang="en-US" altLang="en-US" sz="2800" b="1" dirty="0">
                <a:solidFill>
                  <a:srgbClr val="0000CC"/>
                </a:solidFill>
                <a:latin typeface="+mj-lt"/>
                <a:cs typeface="Times New Roman" panose="02020603050405020304" pitchFamily="18" charset="0"/>
              </a:rPr>
              <a:t> </a:t>
            </a:r>
            <a:r>
              <a:rPr lang="en-US" altLang="en-US" sz="2800" b="1" dirty="0" err="1">
                <a:solidFill>
                  <a:srgbClr val="0000CC"/>
                </a:solidFill>
                <a:latin typeface="+mj-lt"/>
                <a:cs typeface="Times New Roman" panose="02020603050405020304" pitchFamily="18" charset="0"/>
              </a:rPr>
              <a:t>sử</a:t>
            </a:r>
            <a:r>
              <a:rPr lang="en-US" altLang="en-US" sz="2800" b="1" dirty="0">
                <a:solidFill>
                  <a:srgbClr val="0000CC"/>
                </a:solidFill>
                <a:latin typeface="+mj-lt"/>
                <a:cs typeface="Times New Roman" panose="02020603050405020304" pitchFamily="18" charset="0"/>
              </a:rPr>
              <a:t> </a:t>
            </a:r>
            <a:r>
              <a:rPr lang="en-US" altLang="en-US" sz="2800" b="1" dirty="0" err="1">
                <a:solidFill>
                  <a:srgbClr val="0000CC"/>
                </a:solidFill>
                <a:latin typeface="+mj-lt"/>
                <a:cs typeface="Times New Roman" panose="02020603050405020304" pitchFamily="18" charset="0"/>
              </a:rPr>
              <a:t>dụng</a:t>
            </a:r>
            <a:r>
              <a:rPr lang="en-US" altLang="en-US" sz="2800" b="1" dirty="0">
                <a:solidFill>
                  <a:srgbClr val="0000CC"/>
                </a:solidFill>
                <a:latin typeface="+mj-lt"/>
                <a:cs typeface="Times New Roman" panose="02020603050405020304" pitchFamily="18" charset="0"/>
              </a:rPr>
              <a:t> </a:t>
            </a:r>
            <a:r>
              <a:rPr lang="en-US" altLang="en-US" sz="2800" b="1" dirty="0" err="1">
                <a:solidFill>
                  <a:srgbClr val="0000CC"/>
                </a:solidFill>
                <a:latin typeface="+mj-lt"/>
                <a:cs typeface="Times New Roman" panose="02020603050405020304" pitchFamily="18" charset="0"/>
              </a:rPr>
              <a:t>hàng</a:t>
            </a:r>
            <a:r>
              <a:rPr lang="en-US" altLang="en-US" sz="2800" b="1" dirty="0">
                <a:solidFill>
                  <a:srgbClr val="0000CC"/>
                </a:solidFill>
                <a:latin typeface="+mj-lt"/>
                <a:cs typeface="Times New Roman" panose="02020603050405020304" pitchFamily="18" charset="0"/>
              </a:rPr>
              <a:t> </a:t>
            </a:r>
            <a:r>
              <a:rPr lang="en-US" altLang="en-US" sz="2800" b="1" dirty="0" err="1">
                <a:solidFill>
                  <a:srgbClr val="0000CC"/>
                </a:solidFill>
                <a:latin typeface="+mj-lt"/>
                <a:cs typeface="Times New Roman" panose="02020603050405020304" pitchFamily="18" charset="0"/>
              </a:rPr>
              <a:t>hoá</a:t>
            </a:r>
            <a:r>
              <a:rPr lang="en-US" altLang="en-US" sz="2800" b="1" dirty="0">
                <a:solidFill>
                  <a:srgbClr val="0000CC"/>
                </a:solidFill>
                <a:latin typeface="+mj-lt"/>
                <a:cs typeface="Times New Roman" panose="02020603050405020304" pitchFamily="18" charset="0"/>
              </a:rPr>
              <a:t> </a:t>
            </a:r>
            <a:r>
              <a:rPr lang="en-US" altLang="en-US" sz="2800" b="1" dirty="0" err="1">
                <a:solidFill>
                  <a:srgbClr val="0000CC"/>
                </a:solidFill>
                <a:latin typeface="+mj-lt"/>
                <a:cs typeface="Times New Roman" panose="02020603050405020304" pitchFamily="18" charset="0"/>
              </a:rPr>
              <a:t>sức</a:t>
            </a:r>
            <a:r>
              <a:rPr lang="en-US" altLang="en-US" sz="2800" b="1" dirty="0">
                <a:solidFill>
                  <a:srgbClr val="0000CC"/>
                </a:solidFill>
                <a:latin typeface="+mj-lt"/>
                <a:cs typeface="Times New Roman" panose="02020603050405020304" pitchFamily="18" charset="0"/>
              </a:rPr>
              <a:t> lao </a:t>
            </a:r>
            <a:r>
              <a:rPr lang="en-US" altLang="en-US" sz="2800" b="1" dirty="0" err="1">
                <a:solidFill>
                  <a:srgbClr val="0000CC"/>
                </a:solidFill>
                <a:latin typeface="+mj-lt"/>
                <a:cs typeface="Times New Roman" panose="02020603050405020304" pitchFamily="18" charset="0"/>
              </a:rPr>
              <a:t>động</a:t>
            </a:r>
            <a:r>
              <a:rPr lang="en-US" altLang="en-US" sz="2800" b="1" dirty="0">
                <a:solidFill>
                  <a:srgbClr val="0000CC"/>
                </a:solidFill>
                <a:latin typeface="+mj-lt"/>
                <a:cs typeface="Times New Roman" panose="02020603050405020304" pitchFamily="18" charset="0"/>
              </a:rPr>
              <a:t> </a:t>
            </a:r>
            <a:endParaRPr lang="en-US" altLang="en-US" sz="2800" b="1" dirty="0">
              <a:solidFill>
                <a:srgbClr val="0000CC"/>
              </a:solidFill>
              <a:latin typeface="+mj-lt"/>
            </a:endParaRPr>
          </a:p>
        </p:txBody>
      </p:sp>
      <p:sp>
        <p:nvSpPr>
          <p:cNvPr id="44" name="Scroll: Horizontal 43">
            <a:extLst>
              <a:ext uri="{FF2B5EF4-FFF2-40B4-BE49-F238E27FC236}">
                <a16:creationId xmlns:a16="http://schemas.microsoft.com/office/drawing/2014/main" xmlns="" id="{F56AC974-E424-4A30-87C3-C52D1876FA48}"/>
              </a:ext>
            </a:extLst>
          </p:cNvPr>
          <p:cNvSpPr/>
          <p:nvPr/>
        </p:nvSpPr>
        <p:spPr>
          <a:xfrm>
            <a:off x="7503884" y="1496275"/>
            <a:ext cx="4310743" cy="3315518"/>
          </a:xfrm>
          <a:prstGeom prst="horizontalScroll">
            <a:avLst/>
          </a:prstGeom>
          <a:ln>
            <a:solidFill>
              <a:srgbClr val="0033CC"/>
            </a:solidFill>
          </a:ln>
        </p:spPr>
        <p:style>
          <a:lnRef idx="2">
            <a:schemeClr val="accent6"/>
          </a:lnRef>
          <a:fillRef idx="1">
            <a:schemeClr val="lt1"/>
          </a:fillRef>
          <a:effectRef idx="0">
            <a:schemeClr val="accent6"/>
          </a:effectRef>
          <a:fontRef idx="minor">
            <a:schemeClr val="dk1"/>
          </a:fontRef>
        </p:style>
        <p:txBody>
          <a:bodyPr rtlCol="0" anchor="ctr"/>
          <a:lstStyle/>
          <a:p>
            <a:pPr algn="ctr"/>
            <a:endParaRPr lang="en-US" dirty="0"/>
          </a:p>
        </p:txBody>
      </p:sp>
      <p:sp>
        <p:nvSpPr>
          <p:cNvPr id="52" name="TextBox 51">
            <a:extLst>
              <a:ext uri="{FF2B5EF4-FFF2-40B4-BE49-F238E27FC236}">
                <a16:creationId xmlns:a16="http://schemas.microsoft.com/office/drawing/2014/main" xmlns="" id="{90DFAC90-B94D-45BE-8E95-361FF8D5B3B9}"/>
              </a:ext>
            </a:extLst>
          </p:cNvPr>
          <p:cNvSpPr txBox="1"/>
          <p:nvPr/>
        </p:nvSpPr>
        <p:spPr>
          <a:xfrm>
            <a:off x="7997750" y="2138004"/>
            <a:ext cx="3534570" cy="2123658"/>
          </a:xfrm>
          <a:prstGeom prst="rect">
            <a:avLst/>
          </a:prstGeom>
          <a:noFill/>
        </p:spPr>
        <p:txBody>
          <a:bodyPr wrap="square">
            <a:spAutoFit/>
          </a:bodyPr>
          <a:lstStyle/>
          <a:p>
            <a:pPr algn="ctr"/>
            <a:r>
              <a:rPr lang="en-US" altLang="en-US" sz="2200" dirty="0" err="1">
                <a:solidFill>
                  <a:schemeClr val="tx1">
                    <a:lumMod val="95000"/>
                    <a:lumOff val="5000"/>
                  </a:schemeClr>
                </a:solidFill>
                <a:latin typeface="+mj-lt"/>
                <a:cs typeface="Times New Roman" panose="02020603050405020304" pitchFamily="18" charset="0"/>
              </a:rPr>
              <a:t>Giá</a:t>
            </a:r>
            <a:r>
              <a:rPr lang="en-US" altLang="en-US" sz="2200" dirty="0">
                <a:solidFill>
                  <a:schemeClr val="tx1">
                    <a:lumMod val="95000"/>
                    <a:lumOff val="5000"/>
                  </a:schemeClr>
                </a:solidFill>
                <a:latin typeface="+mj-lt"/>
                <a:cs typeface="Times New Roman" panose="02020603050405020304" pitchFamily="18" charset="0"/>
              </a:rPr>
              <a:t> </a:t>
            </a:r>
            <a:r>
              <a:rPr lang="en-US" altLang="en-US" sz="2200" dirty="0" err="1">
                <a:solidFill>
                  <a:schemeClr val="tx1">
                    <a:lumMod val="95000"/>
                    <a:lumOff val="5000"/>
                  </a:schemeClr>
                </a:solidFill>
                <a:latin typeface="+mj-lt"/>
                <a:cs typeface="Times New Roman" panose="02020603050405020304" pitchFamily="18" charset="0"/>
              </a:rPr>
              <a:t>trị</a:t>
            </a:r>
            <a:r>
              <a:rPr lang="en-US" altLang="en-US" sz="2200" dirty="0">
                <a:solidFill>
                  <a:schemeClr val="tx1">
                    <a:lumMod val="95000"/>
                    <a:lumOff val="5000"/>
                  </a:schemeClr>
                </a:solidFill>
                <a:latin typeface="+mj-lt"/>
                <a:cs typeface="Times New Roman" panose="02020603050405020304" pitchFamily="18" charset="0"/>
              </a:rPr>
              <a:t> </a:t>
            </a:r>
            <a:r>
              <a:rPr lang="en-US" altLang="en-US" sz="2200" dirty="0" err="1">
                <a:solidFill>
                  <a:schemeClr val="tx1">
                    <a:lumMod val="95000"/>
                    <a:lumOff val="5000"/>
                  </a:schemeClr>
                </a:solidFill>
                <a:latin typeface="+mj-lt"/>
                <a:cs typeface="Times New Roman" panose="02020603050405020304" pitchFamily="18" charset="0"/>
              </a:rPr>
              <a:t>sử</a:t>
            </a:r>
            <a:r>
              <a:rPr lang="en-US" altLang="en-US" sz="2200" dirty="0">
                <a:solidFill>
                  <a:schemeClr val="tx1">
                    <a:lumMod val="95000"/>
                    <a:lumOff val="5000"/>
                  </a:schemeClr>
                </a:solidFill>
                <a:latin typeface="+mj-lt"/>
                <a:cs typeface="Times New Roman" panose="02020603050405020304" pitchFamily="18" charset="0"/>
              </a:rPr>
              <a:t> </a:t>
            </a:r>
            <a:r>
              <a:rPr lang="en-US" altLang="en-US" sz="2200" dirty="0" err="1">
                <a:solidFill>
                  <a:schemeClr val="tx1">
                    <a:lumMod val="95000"/>
                    <a:lumOff val="5000"/>
                  </a:schemeClr>
                </a:solidFill>
                <a:latin typeface="+mj-lt"/>
                <a:cs typeface="Times New Roman" panose="02020603050405020304" pitchFamily="18" charset="0"/>
              </a:rPr>
              <a:t>dụng</a:t>
            </a:r>
            <a:r>
              <a:rPr lang="en-US" altLang="en-US" sz="2200" dirty="0">
                <a:solidFill>
                  <a:schemeClr val="tx1">
                    <a:lumMod val="95000"/>
                    <a:lumOff val="5000"/>
                  </a:schemeClr>
                </a:solidFill>
                <a:latin typeface="+mj-lt"/>
                <a:cs typeface="Times New Roman" panose="02020603050405020304" pitchFamily="18" charset="0"/>
              </a:rPr>
              <a:t> </a:t>
            </a:r>
            <a:r>
              <a:rPr lang="en-US" altLang="en-US" sz="2200" dirty="0" err="1">
                <a:solidFill>
                  <a:schemeClr val="tx1">
                    <a:lumMod val="95000"/>
                    <a:lumOff val="5000"/>
                  </a:schemeClr>
                </a:solidFill>
                <a:latin typeface="+mj-lt"/>
                <a:cs typeface="Times New Roman" panose="02020603050405020304" pitchFamily="18" charset="0"/>
              </a:rPr>
              <a:t>hàng</a:t>
            </a:r>
            <a:r>
              <a:rPr lang="en-US" altLang="en-US" sz="2200" dirty="0">
                <a:solidFill>
                  <a:schemeClr val="tx1">
                    <a:lumMod val="95000"/>
                    <a:lumOff val="5000"/>
                  </a:schemeClr>
                </a:solidFill>
                <a:latin typeface="+mj-lt"/>
                <a:cs typeface="Times New Roman" panose="02020603050405020304" pitchFamily="18" charset="0"/>
              </a:rPr>
              <a:t> </a:t>
            </a:r>
            <a:r>
              <a:rPr lang="en-US" altLang="en-US" sz="2200" dirty="0" err="1">
                <a:solidFill>
                  <a:schemeClr val="tx1">
                    <a:lumMod val="95000"/>
                    <a:lumOff val="5000"/>
                  </a:schemeClr>
                </a:solidFill>
                <a:latin typeface="+mj-lt"/>
                <a:cs typeface="Times New Roman" panose="02020603050405020304" pitchFamily="18" charset="0"/>
              </a:rPr>
              <a:t>hoá</a:t>
            </a:r>
            <a:r>
              <a:rPr lang="en-US" altLang="en-US" sz="2200" dirty="0">
                <a:solidFill>
                  <a:schemeClr val="tx1">
                    <a:lumMod val="95000"/>
                    <a:lumOff val="5000"/>
                  </a:schemeClr>
                </a:solidFill>
                <a:latin typeface="+mj-lt"/>
                <a:cs typeface="Times New Roman" panose="02020603050405020304" pitchFamily="18" charset="0"/>
              </a:rPr>
              <a:t> </a:t>
            </a:r>
            <a:r>
              <a:rPr lang="en-US" altLang="en-US" sz="2200" dirty="0" err="1">
                <a:solidFill>
                  <a:schemeClr val="tx1">
                    <a:lumMod val="95000"/>
                    <a:lumOff val="5000"/>
                  </a:schemeClr>
                </a:solidFill>
                <a:latin typeface="+mj-lt"/>
                <a:cs typeface="Times New Roman" panose="02020603050405020304" pitchFamily="18" charset="0"/>
              </a:rPr>
              <a:t>sức</a:t>
            </a:r>
            <a:r>
              <a:rPr lang="en-US" altLang="en-US" sz="2200" dirty="0">
                <a:solidFill>
                  <a:schemeClr val="tx1">
                    <a:lumMod val="95000"/>
                    <a:lumOff val="5000"/>
                  </a:schemeClr>
                </a:solidFill>
                <a:latin typeface="+mj-lt"/>
                <a:cs typeface="Times New Roman" panose="02020603050405020304" pitchFamily="18" charset="0"/>
              </a:rPr>
              <a:t> lao </a:t>
            </a:r>
            <a:r>
              <a:rPr lang="en-US" altLang="en-US" sz="2200" dirty="0" err="1">
                <a:solidFill>
                  <a:schemeClr val="tx1">
                    <a:lumMod val="95000"/>
                    <a:lumOff val="5000"/>
                  </a:schemeClr>
                </a:solidFill>
                <a:latin typeface="+mj-lt"/>
                <a:cs typeface="Times New Roman" panose="02020603050405020304" pitchFamily="18" charset="0"/>
              </a:rPr>
              <a:t>động</a:t>
            </a:r>
            <a:r>
              <a:rPr lang="vi-VN" altLang="en-US" sz="2200" dirty="0">
                <a:solidFill>
                  <a:schemeClr val="tx1">
                    <a:lumMod val="95000"/>
                    <a:lumOff val="5000"/>
                  </a:schemeClr>
                </a:solidFill>
                <a:latin typeface="+mj-lt"/>
                <a:cs typeface="Times New Roman" panose="02020603050405020304" pitchFamily="18" charset="0"/>
              </a:rPr>
              <a:t> là </a:t>
            </a:r>
            <a:r>
              <a:rPr lang="vi-VN" altLang="en-US" sz="2200" b="1" dirty="0">
                <a:solidFill>
                  <a:srgbClr val="FF0066"/>
                </a:solidFill>
                <a:latin typeface="+mj-lt"/>
                <a:cs typeface="Times New Roman" panose="02020603050405020304" pitchFamily="18" charset="0"/>
              </a:rPr>
              <a:t>công dụng của sức lao động </a:t>
            </a:r>
            <a:r>
              <a:rPr lang="vi-VN" altLang="en-US" sz="2200" dirty="0">
                <a:solidFill>
                  <a:schemeClr val="tx1">
                    <a:lumMod val="95000"/>
                    <a:lumOff val="5000"/>
                  </a:schemeClr>
                </a:solidFill>
                <a:latin typeface="+mj-lt"/>
                <a:cs typeface="Times New Roman" panose="02020603050405020304" pitchFamily="18" charset="0"/>
              </a:rPr>
              <a:t>có thể </a:t>
            </a:r>
            <a:r>
              <a:rPr lang="vi-VN" altLang="en-US" sz="2200" b="1" dirty="0">
                <a:solidFill>
                  <a:srgbClr val="00B0F0"/>
                </a:solidFill>
                <a:latin typeface="+mj-lt"/>
                <a:cs typeface="Times New Roman" panose="02020603050405020304" pitchFamily="18" charset="0"/>
              </a:rPr>
              <a:t>thỏa mãn nhu cầu của người mua </a:t>
            </a:r>
            <a:r>
              <a:rPr lang="vi-VN" altLang="en-US" sz="2200" dirty="0">
                <a:solidFill>
                  <a:schemeClr val="tx1">
                    <a:lumMod val="95000"/>
                    <a:lumOff val="5000"/>
                  </a:schemeClr>
                </a:solidFill>
                <a:latin typeface="+mj-lt"/>
                <a:cs typeface="Times New Roman" panose="02020603050405020304" pitchFamily="18" charset="0"/>
              </a:rPr>
              <a:t>vào quá trình sản xuất.</a:t>
            </a:r>
            <a:r>
              <a:rPr lang="en-US" altLang="en-US" sz="2200" dirty="0">
                <a:solidFill>
                  <a:schemeClr val="tx1">
                    <a:lumMod val="95000"/>
                    <a:lumOff val="5000"/>
                  </a:schemeClr>
                </a:solidFill>
                <a:latin typeface="+mj-lt"/>
                <a:cs typeface="Times New Roman" panose="02020603050405020304" pitchFamily="18" charset="0"/>
              </a:rPr>
              <a:t> </a:t>
            </a:r>
            <a:endParaRPr lang="en-US" sz="2200" dirty="0">
              <a:solidFill>
                <a:schemeClr val="tx1">
                  <a:lumMod val="95000"/>
                  <a:lumOff val="5000"/>
                </a:schemeClr>
              </a:solidFill>
              <a:latin typeface="+mj-lt"/>
            </a:endParaRPr>
          </a:p>
        </p:txBody>
      </p:sp>
      <p:sp>
        <p:nvSpPr>
          <p:cNvPr id="53" name="Cloud Callout 5">
            <a:extLst>
              <a:ext uri="{FF2B5EF4-FFF2-40B4-BE49-F238E27FC236}">
                <a16:creationId xmlns:a16="http://schemas.microsoft.com/office/drawing/2014/main" xmlns="" id="{AC6606EC-FC17-43E3-82E9-9EAC4620A5F8}"/>
              </a:ext>
            </a:extLst>
          </p:cNvPr>
          <p:cNvSpPr/>
          <p:nvPr/>
        </p:nvSpPr>
        <p:spPr>
          <a:xfrm>
            <a:off x="1867919" y="1503141"/>
            <a:ext cx="2569028" cy="930861"/>
          </a:xfrm>
          <a:prstGeom prst="cloudCallout">
            <a:avLst/>
          </a:prstGeom>
          <a:solidFill>
            <a:srgbClr val="F8F8F8"/>
          </a:solidFill>
          <a:ln>
            <a:solidFill>
              <a:schemeClr val="tx1"/>
            </a:solidFill>
          </a:ln>
        </p:spPr>
        <p:style>
          <a:lnRef idx="1">
            <a:schemeClr val="accent4"/>
          </a:lnRef>
          <a:fillRef idx="2">
            <a:schemeClr val="accent4"/>
          </a:fillRef>
          <a:effectRef idx="1">
            <a:schemeClr val="accent4"/>
          </a:effectRef>
          <a:fontRef idx="minor">
            <a:schemeClr val="dk1"/>
          </a:fontRef>
        </p:style>
        <p:txBody>
          <a:bodyPr rtlCol="0" anchor="ctr"/>
          <a:lstStyle/>
          <a:p>
            <a:pPr algn="ctr"/>
            <a:r>
              <a:rPr lang="vi-VN" sz="2400" b="1" dirty="0">
                <a:solidFill>
                  <a:schemeClr val="accent2">
                    <a:lumMod val="75000"/>
                  </a:schemeClr>
                </a:solidFill>
              </a:rPr>
              <a:t>Ví dụ:</a:t>
            </a:r>
            <a:endParaRPr lang="en-US" sz="2400" b="1" dirty="0">
              <a:solidFill>
                <a:schemeClr val="accent2">
                  <a:lumMod val="75000"/>
                </a:schemeClr>
              </a:solidFill>
            </a:endParaRPr>
          </a:p>
        </p:txBody>
      </p:sp>
      <p:sp>
        <p:nvSpPr>
          <p:cNvPr id="56" name="Rectangle 1">
            <a:extLst>
              <a:ext uri="{FF2B5EF4-FFF2-40B4-BE49-F238E27FC236}">
                <a16:creationId xmlns:a16="http://schemas.microsoft.com/office/drawing/2014/main" xmlns="" id="{BE539E63-1568-4262-B896-7CC4F927B4DF}"/>
              </a:ext>
            </a:extLst>
          </p:cNvPr>
          <p:cNvSpPr>
            <a:spLocks noChangeArrowheads="1"/>
          </p:cNvSpPr>
          <p:nvPr/>
        </p:nvSpPr>
        <p:spPr bwMode="auto">
          <a:xfrm>
            <a:off x="1867918" y="4406286"/>
            <a:ext cx="3706449" cy="1631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285750" indent="-285750">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342900" indent="-342900">
              <a:buFont typeface="Wingdings" panose="05000000000000000000" pitchFamily="2" charset="2"/>
              <a:buChar char="§"/>
            </a:pPr>
            <a:r>
              <a:rPr lang="vi-VN" altLang="en-US" sz="2000" dirty="0">
                <a:solidFill>
                  <a:srgbClr val="0000CC"/>
                </a:solidFill>
                <a:latin typeface="+mj-lt"/>
                <a:cs typeface="Times New Roman" panose="02020603050405020304" pitchFamily="18" charset="0"/>
              </a:rPr>
              <a:t>Kỹ năng</a:t>
            </a:r>
          </a:p>
          <a:p>
            <a:pPr marL="342900" indent="-342900">
              <a:buFont typeface="Wingdings" panose="05000000000000000000" pitchFamily="2" charset="2"/>
              <a:buChar char="§"/>
            </a:pPr>
            <a:r>
              <a:rPr lang="vi-VN" altLang="en-US" sz="2000" dirty="0">
                <a:solidFill>
                  <a:srgbClr val="0000CC"/>
                </a:solidFill>
                <a:latin typeface="+mj-lt"/>
                <a:cs typeface="Times New Roman" panose="02020603050405020304" pitchFamily="18" charset="0"/>
              </a:rPr>
              <a:t>Năng suất lao động</a:t>
            </a:r>
          </a:p>
          <a:p>
            <a:pPr marL="342900" indent="-342900">
              <a:buFont typeface="Wingdings" panose="05000000000000000000" pitchFamily="2" charset="2"/>
              <a:buChar char="§"/>
            </a:pPr>
            <a:r>
              <a:rPr lang="vi-VN" altLang="en-US" sz="2000" dirty="0">
                <a:solidFill>
                  <a:srgbClr val="0000CC"/>
                </a:solidFill>
                <a:latin typeface="+mj-lt"/>
                <a:cs typeface="Times New Roman" panose="02020603050405020304" pitchFamily="18" charset="0"/>
              </a:rPr>
              <a:t>Tay nghề...trong quá trình nấu ăn để tạo ra các món ăn.</a:t>
            </a:r>
            <a:endParaRPr lang="en-US" altLang="en-US" sz="2800" b="1" dirty="0">
              <a:solidFill>
                <a:srgbClr val="0000CC"/>
              </a:solidFill>
            </a:endParaRPr>
          </a:p>
        </p:txBody>
      </p:sp>
      <p:sp>
        <p:nvSpPr>
          <p:cNvPr id="57" name="TextBox 56">
            <a:extLst>
              <a:ext uri="{FF2B5EF4-FFF2-40B4-BE49-F238E27FC236}">
                <a16:creationId xmlns:a16="http://schemas.microsoft.com/office/drawing/2014/main" xmlns="" id="{58BE1295-2F1A-42BC-ADF8-A7C03D3E16E3}"/>
              </a:ext>
            </a:extLst>
          </p:cNvPr>
          <p:cNvSpPr txBox="1"/>
          <p:nvPr/>
        </p:nvSpPr>
        <p:spPr>
          <a:xfrm>
            <a:off x="982047" y="2667662"/>
            <a:ext cx="3982126" cy="707886"/>
          </a:xfrm>
          <a:prstGeom prst="rect">
            <a:avLst/>
          </a:prstGeom>
          <a:noFill/>
        </p:spPr>
        <p:txBody>
          <a:bodyPr wrap="square" rtlCol="0">
            <a:sp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lang="vi-VN" altLang="en-US" sz="2000" dirty="0">
                <a:solidFill>
                  <a:srgbClr val="7030A0"/>
                </a:solidFill>
                <a:cs typeface="Times New Roman" panose="02020603050405020304" pitchFamily="18" charset="0"/>
              </a:rPr>
              <a:t>Chủ Khách sạn thuê đầu bếp nấu ăn cho khách sạn</a:t>
            </a:r>
            <a:endParaRPr kumimoji="0" lang="en-US" altLang="ko-KR" sz="2000" b="0" i="0" u="none" strike="noStrike" kern="1200" cap="none" spc="0" normalizeH="0" baseline="0" noProof="0" dirty="0">
              <a:ln>
                <a:noFill/>
              </a:ln>
              <a:solidFill>
                <a:srgbClr val="7030A0"/>
              </a:solidFill>
              <a:effectLst/>
              <a:uLnTx/>
              <a:uFillTx/>
              <a:latin typeface="Arial" pitchFamily="34" charset="0"/>
              <a:ea typeface="Arial Unicode MS"/>
              <a:cs typeface="Arial" pitchFamily="34" charset="0"/>
            </a:endParaRPr>
          </a:p>
        </p:txBody>
      </p:sp>
      <p:sp>
        <p:nvSpPr>
          <p:cNvPr id="58" name="TextBox 57">
            <a:extLst>
              <a:ext uri="{FF2B5EF4-FFF2-40B4-BE49-F238E27FC236}">
                <a16:creationId xmlns:a16="http://schemas.microsoft.com/office/drawing/2014/main" xmlns="" id="{A2F3449D-5907-455A-BD59-7E2DFC65219E}"/>
              </a:ext>
            </a:extLst>
          </p:cNvPr>
          <p:cNvSpPr txBox="1"/>
          <p:nvPr/>
        </p:nvSpPr>
        <p:spPr>
          <a:xfrm>
            <a:off x="982047" y="3773958"/>
            <a:ext cx="3982126" cy="400110"/>
          </a:xfrm>
          <a:prstGeom prst="rect">
            <a:avLst/>
          </a:prstGeom>
          <a:noFill/>
        </p:spPr>
        <p:txBody>
          <a:bodyPr wrap="square" rtlCol="0">
            <a:sp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lang="vi-VN" altLang="en-US" sz="2000" dirty="0">
                <a:solidFill>
                  <a:srgbClr val="008000"/>
                </a:solidFill>
                <a:cs typeface="Times New Roman" panose="02020603050405020304" pitchFamily="18" charset="0"/>
              </a:rPr>
              <a:t>Sức lao động của đầu bếp:</a:t>
            </a:r>
            <a:endParaRPr kumimoji="0" lang="en-US" altLang="ko-KR" sz="2000" b="0" i="0" u="none" strike="noStrike" kern="1200" cap="none" spc="0" normalizeH="0" baseline="0" noProof="0" dirty="0">
              <a:ln>
                <a:noFill/>
              </a:ln>
              <a:solidFill>
                <a:srgbClr val="008000"/>
              </a:solidFill>
              <a:effectLst/>
              <a:uLnTx/>
              <a:uFillTx/>
              <a:latin typeface="Arial" pitchFamily="34" charset="0"/>
              <a:ea typeface="Arial Unicode MS"/>
              <a:cs typeface="Arial" pitchFamily="34" charset="0"/>
            </a:endParaRPr>
          </a:p>
        </p:txBody>
      </p:sp>
      <p:cxnSp>
        <p:nvCxnSpPr>
          <p:cNvPr id="60" name="Straight Arrow Connector 59">
            <a:extLst>
              <a:ext uri="{FF2B5EF4-FFF2-40B4-BE49-F238E27FC236}">
                <a16:creationId xmlns:a16="http://schemas.microsoft.com/office/drawing/2014/main" xmlns="" id="{396DD538-EF4D-4D39-91B1-82A1CD519778}"/>
              </a:ext>
            </a:extLst>
          </p:cNvPr>
          <p:cNvCxnSpPr>
            <a:stCxn id="57" idx="2"/>
          </p:cNvCxnSpPr>
          <p:nvPr/>
        </p:nvCxnSpPr>
        <p:spPr>
          <a:xfrm>
            <a:off x="2973110" y="3375548"/>
            <a:ext cx="0" cy="398410"/>
          </a:xfrm>
          <a:prstGeom prst="straightConnector1">
            <a:avLst/>
          </a:prstGeom>
          <a:ln>
            <a:tailEnd type="triangle"/>
          </a:ln>
        </p:spPr>
        <p:style>
          <a:lnRef idx="1">
            <a:schemeClr val="accent2"/>
          </a:lnRef>
          <a:fillRef idx="0">
            <a:schemeClr val="accent2"/>
          </a:fillRef>
          <a:effectRef idx="0">
            <a:schemeClr val="accent2"/>
          </a:effectRef>
          <a:fontRef idx="minor">
            <a:schemeClr val="tx1"/>
          </a:fontRef>
        </p:style>
      </p:cxnSp>
    </p:spTree>
    <p:extLst>
      <p:ext uri="{BB962C8B-B14F-4D97-AF65-F5344CB8AC3E}">
        <p14:creationId xmlns:p14="http://schemas.microsoft.com/office/powerpoint/2010/main" val="401153083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50"/>
                                        </p:tgtEl>
                                        <p:attrNameLst>
                                          <p:attrName>style.visibility</p:attrName>
                                        </p:attrNameLst>
                                      </p:cBhvr>
                                      <p:to>
                                        <p:strVal val="visible"/>
                                      </p:to>
                                    </p:set>
                                    <p:anim calcmode="lin" valueType="num">
                                      <p:cBhvr>
                                        <p:cTn id="7" dur="1000" fill="hold"/>
                                        <p:tgtEl>
                                          <p:spTgt spid="50"/>
                                        </p:tgtEl>
                                        <p:attrNameLst>
                                          <p:attrName>ppt_w</p:attrName>
                                        </p:attrNameLst>
                                      </p:cBhvr>
                                      <p:tavLst>
                                        <p:tav tm="0">
                                          <p:val>
                                            <p:fltVal val="0"/>
                                          </p:val>
                                        </p:tav>
                                        <p:tav tm="100000">
                                          <p:val>
                                            <p:strVal val="#ppt_w"/>
                                          </p:val>
                                        </p:tav>
                                      </p:tavLst>
                                    </p:anim>
                                    <p:anim calcmode="lin" valueType="num">
                                      <p:cBhvr>
                                        <p:cTn id="8" dur="1000" fill="hold"/>
                                        <p:tgtEl>
                                          <p:spTgt spid="50"/>
                                        </p:tgtEl>
                                        <p:attrNameLst>
                                          <p:attrName>ppt_h</p:attrName>
                                        </p:attrNameLst>
                                      </p:cBhvr>
                                      <p:tavLst>
                                        <p:tav tm="0">
                                          <p:val>
                                            <p:fltVal val="0"/>
                                          </p:val>
                                        </p:tav>
                                        <p:tav tm="100000">
                                          <p:val>
                                            <p:strVal val="#ppt_h"/>
                                          </p:val>
                                        </p:tav>
                                      </p:tavLst>
                                    </p:anim>
                                    <p:anim calcmode="lin" valueType="num">
                                      <p:cBhvr>
                                        <p:cTn id="9" dur="1000" fill="hold"/>
                                        <p:tgtEl>
                                          <p:spTgt spid="50"/>
                                        </p:tgtEl>
                                        <p:attrNameLst>
                                          <p:attrName>style.rotation</p:attrName>
                                        </p:attrNameLst>
                                      </p:cBhvr>
                                      <p:tavLst>
                                        <p:tav tm="0">
                                          <p:val>
                                            <p:fltVal val="90"/>
                                          </p:val>
                                        </p:tav>
                                        <p:tav tm="100000">
                                          <p:val>
                                            <p:fltVal val="0"/>
                                          </p:val>
                                        </p:tav>
                                      </p:tavLst>
                                    </p:anim>
                                    <p:animEffect transition="in" filter="fade">
                                      <p:cBhvr>
                                        <p:cTn id="10" dur="1000"/>
                                        <p:tgtEl>
                                          <p:spTgt spid="50"/>
                                        </p:tgtEl>
                                      </p:cBhvr>
                                    </p:animEffect>
                                  </p:childTnLst>
                                </p:cTn>
                              </p:par>
                            </p:childTnLst>
                          </p:cTn>
                        </p:par>
                      </p:childTnLst>
                    </p:cTn>
                  </p:par>
                  <p:par>
                    <p:cTn id="11" fill="hold">
                      <p:stCondLst>
                        <p:cond delay="indefinite"/>
                      </p:stCondLst>
                      <p:childTnLst>
                        <p:par>
                          <p:cTn id="12" fill="hold">
                            <p:stCondLst>
                              <p:cond delay="0"/>
                            </p:stCondLst>
                            <p:childTnLst>
                              <p:par>
                                <p:cTn id="13" presetID="6" presetClass="entr" presetSubtype="16" fill="hold" nodeType="clickEffect">
                                  <p:stCondLst>
                                    <p:cond delay="0"/>
                                  </p:stCondLst>
                                  <p:childTnLst>
                                    <p:set>
                                      <p:cBhvr>
                                        <p:cTn id="14" dur="1" fill="hold">
                                          <p:stCondLst>
                                            <p:cond delay="0"/>
                                          </p:stCondLst>
                                        </p:cTn>
                                        <p:tgtEl>
                                          <p:spTgt spid="36"/>
                                        </p:tgtEl>
                                        <p:attrNameLst>
                                          <p:attrName>style.visibility</p:attrName>
                                        </p:attrNameLst>
                                      </p:cBhvr>
                                      <p:to>
                                        <p:strVal val="visible"/>
                                      </p:to>
                                    </p:set>
                                    <p:animEffect transition="in" filter="circle(in)">
                                      <p:cBhvr>
                                        <p:cTn id="15" dur="2000"/>
                                        <p:tgtEl>
                                          <p:spTgt spid="36"/>
                                        </p:tgtEl>
                                      </p:cBhvr>
                                    </p:animEffect>
                                  </p:childTnLst>
                                </p:cTn>
                              </p:par>
                              <p:par>
                                <p:cTn id="16" presetID="6" presetClass="entr" presetSubtype="16" fill="hold" grpId="0" nodeType="withEffect">
                                  <p:stCondLst>
                                    <p:cond delay="0"/>
                                  </p:stCondLst>
                                  <p:childTnLst>
                                    <p:set>
                                      <p:cBhvr>
                                        <p:cTn id="17" dur="1" fill="hold">
                                          <p:stCondLst>
                                            <p:cond delay="0"/>
                                          </p:stCondLst>
                                        </p:cTn>
                                        <p:tgtEl>
                                          <p:spTgt spid="44"/>
                                        </p:tgtEl>
                                        <p:attrNameLst>
                                          <p:attrName>style.visibility</p:attrName>
                                        </p:attrNameLst>
                                      </p:cBhvr>
                                      <p:to>
                                        <p:strVal val="visible"/>
                                      </p:to>
                                    </p:set>
                                    <p:animEffect transition="in" filter="circle(in)">
                                      <p:cBhvr>
                                        <p:cTn id="18" dur="2000"/>
                                        <p:tgtEl>
                                          <p:spTgt spid="44"/>
                                        </p:tgtEl>
                                      </p:cBhvr>
                                    </p:animEffect>
                                  </p:childTnLst>
                                </p:cTn>
                              </p:par>
                              <p:par>
                                <p:cTn id="19" presetID="6" presetClass="entr" presetSubtype="16" fill="hold" grpId="0" nodeType="withEffect">
                                  <p:stCondLst>
                                    <p:cond delay="0"/>
                                  </p:stCondLst>
                                  <p:childTnLst>
                                    <p:set>
                                      <p:cBhvr>
                                        <p:cTn id="20" dur="1" fill="hold">
                                          <p:stCondLst>
                                            <p:cond delay="0"/>
                                          </p:stCondLst>
                                        </p:cTn>
                                        <p:tgtEl>
                                          <p:spTgt spid="52"/>
                                        </p:tgtEl>
                                        <p:attrNameLst>
                                          <p:attrName>style.visibility</p:attrName>
                                        </p:attrNameLst>
                                      </p:cBhvr>
                                      <p:to>
                                        <p:strVal val="visible"/>
                                      </p:to>
                                    </p:set>
                                    <p:animEffect transition="in" filter="circle(in)">
                                      <p:cBhvr>
                                        <p:cTn id="21" dur="2000"/>
                                        <p:tgtEl>
                                          <p:spTgt spid="52"/>
                                        </p:tgtEl>
                                      </p:cBhvr>
                                    </p:animEffect>
                                  </p:childTnLst>
                                </p:cTn>
                              </p:par>
                            </p:childTnLst>
                          </p:cTn>
                        </p:par>
                      </p:childTnLst>
                    </p:cTn>
                  </p:par>
                  <p:par>
                    <p:cTn id="22" fill="hold">
                      <p:stCondLst>
                        <p:cond delay="indefinite"/>
                      </p:stCondLst>
                      <p:childTnLst>
                        <p:par>
                          <p:cTn id="23" fill="hold">
                            <p:stCondLst>
                              <p:cond delay="0"/>
                            </p:stCondLst>
                            <p:childTnLst>
                              <p:par>
                                <p:cTn id="24" presetID="22" presetClass="entr" presetSubtype="4" fill="hold" grpId="0" nodeType="clickEffect">
                                  <p:stCondLst>
                                    <p:cond delay="0"/>
                                  </p:stCondLst>
                                  <p:childTnLst>
                                    <p:set>
                                      <p:cBhvr>
                                        <p:cTn id="25" dur="1" fill="hold">
                                          <p:stCondLst>
                                            <p:cond delay="0"/>
                                          </p:stCondLst>
                                        </p:cTn>
                                        <p:tgtEl>
                                          <p:spTgt spid="25"/>
                                        </p:tgtEl>
                                        <p:attrNameLst>
                                          <p:attrName>style.visibility</p:attrName>
                                        </p:attrNameLst>
                                      </p:cBhvr>
                                      <p:to>
                                        <p:strVal val="visible"/>
                                      </p:to>
                                    </p:set>
                                    <p:animEffect transition="in" filter="wipe(down)">
                                      <p:cBhvr>
                                        <p:cTn id="26" dur="500"/>
                                        <p:tgtEl>
                                          <p:spTgt spid="25"/>
                                        </p:tgtEl>
                                      </p:cBhvr>
                                    </p:animEffect>
                                  </p:childTnLst>
                                </p:cTn>
                              </p:par>
                              <p:par>
                                <p:cTn id="27" presetID="22" presetClass="entr" presetSubtype="4" fill="hold" nodeType="withEffect">
                                  <p:stCondLst>
                                    <p:cond delay="0"/>
                                  </p:stCondLst>
                                  <p:childTnLst>
                                    <p:set>
                                      <p:cBhvr>
                                        <p:cTn id="28" dur="1" fill="hold">
                                          <p:stCondLst>
                                            <p:cond delay="0"/>
                                          </p:stCondLst>
                                        </p:cTn>
                                        <p:tgtEl>
                                          <p:spTgt spid="26"/>
                                        </p:tgtEl>
                                        <p:attrNameLst>
                                          <p:attrName>style.visibility</p:attrName>
                                        </p:attrNameLst>
                                      </p:cBhvr>
                                      <p:to>
                                        <p:strVal val="visible"/>
                                      </p:to>
                                    </p:set>
                                    <p:animEffect transition="in" filter="wipe(down)">
                                      <p:cBhvr>
                                        <p:cTn id="29" dur="500"/>
                                        <p:tgtEl>
                                          <p:spTgt spid="26"/>
                                        </p:tgtEl>
                                      </p:cBhvr>
                                    </p:animEffect>
                                  </p:childTnLst>
                                </p:cTn>
                              </p:par>
                              <p:par>
                                <p:cTn id="30" presetID="22" presetClass="entr" presetSubtype="4" fill="hold" grpId="0" nodeType="withEffect">
                                  <p:stCondLst>
                                    <p:cond delay="0"/>
                                  </p:stCondLst>
                                  <p:childTnLst>
                                    <p:set>
                                      <p:cBhvr>
                                        <p:cTn id="31" dur="1" fill="hold">
                                          <p:stCondLst>
                                            <p:cond delay="0"/>
                                          </p:stCondLst>
                                        </p:cTn>
                                        <p:tgtEl>
                                          <p:spTgt spid="53"/>
                                        </p:tgtEl>
                                        <p:attrNameLst>
                                          <p:attrName>style.visibility</p:attrName>
                                        </p:attrNameLst>
                                      </p:cBhvr>
                                      <p:to>
                                        <p:strVal val="visible"/>
                                      </p:to>
                                    </p:set>
                                    <p:animEffect transition="in" filter="wipe(down)">
                                      <p:cBhvr>
                                        <p:cTn id="32" dur="500"/>
                                        <p:tgtEl>
                                          <p:spTgt spid="53"/>
                                        </p:tgtEl>
                                      </p:cBhvr>
                                    </p:animEffect>
                                  </p:childTnLst>
                                </p:cTn>
                              </p:par>
                              <p:par>
                                <p:cTn id="33" presetID="22" presetClass="entr" presetSubtype="4" fill="hold" grpId="0" nodeType="withEffect">
                                  <p:stCondLst>
                                    <p:cond delay="0"/>
                                  </p:stCondLst>
                                  <p:childTnLst>
                                    <p:set>
                                      <p:cBhvr>
                                        <p:cTn id="34" dur="1" fill="hold">
                                          <p:stCondLst>
                                            <p:cond delay="0"/>
                                          </p:stCondLst>
                                        </p:cTn>
                                        <p:tgtEl>
                                          <p:spTgt spid="56"/>
                                        </p:tgtEl>
                                        <p:attrNameLst>
                                          <p:attrName>style.visibility</p:attrName>
                                        </p:attrNameLst>
                                      </p:cBhvr>
                                      <p:to>
                                        <p:strVal val="visible"/>
                                      </p:to>
                                    </p:set>
                                    <p:animEffect transition="in" filter="wipe(down)">
                                      <p:cBhvr>
                                        <p:cTn id="35" dur="500"/>
                                        <p:tgtEl>
                                          <p:spTgt spid="56"/>
                                        </p:tgtEl>
                                      </p:cBhvr>
                                    </p:animEffect>
                                  </p:childTnLst>
                                </p:cTn>
                              </p:par>
                              <p:par>
                                <p:cTn id="36" presetID="22" presetClass="entr" presetSubtype="4" fill="hold" grpId="0" nodeType="withEffect">
                                  <p:stCondLst>
                                    <p:cond delay="0"/>
                                  </p:stCondLst>
                                  <p:childTnLst>
                                    <p:set>
                                      <p:cBhvr>
                                        <p:cTn id="37" dur="1" fill="hold">
                                          <p:stCondLst>
                                            <p:cond delay="0"/>
                                          </p:stCondLst>
                                        </p:cTn>
                                        <p:tgtEl>
                                          <p:spTgt spid="57"/>
                                        </p:tgtEl>
                                        <p:attrNameLst>
                                          <p:attrName>style.visibility</p:attrName>
                                        </p:attrNameLst>
                                      </p:cBhvr>
                                      <p:to>
                                        <p:strVal val="visible"/>
                                      </p:to>
                                    </p:set>
                                    <p:animEffect transition="in" filter="wipe(down)">
                                      <p:cBhvr>
                                        <p:cTn id="38" dur="500"/>
                                        <p:tgtEl>
                                          <p:spTgt spid="57"/>
                                        </p:tgtEl>
                                      </p:cBhvr>
                                    </p:animEffect>
                                  </p:childTnLst>
                                </p:cTn>
                              </p:par>
                              <p:par>
                                <p:cTn id="39" presetID="22" presetClass="entr" presetSubtype="4" fill="hold" grpId="0" nodeType="withEffect">
                                  <p:stCondLst>
                                    <p:cond delay="0"/>
                                  </p:stCondLst>
                                  <p:childTnLst>
                                    <p:set>
                                      <p:cBhvr>
                                        <p:cTn id="40" dur="1" fill="hold">
                                          <p:stCondLst>
                                            <p:cond delay="0"/>
                                          </p:stCondLst>
                                        </p:cTn>
                                        <p:tgtEl>
                                          <p:spTgt spid="58"/>
                                        </p:tgtEl>
                                        <p:attrNameLst>
                                          <p:attrName>style.visibility</p:attrName>
                                        </p:attrNameLst>
                                      </p:cBhvr>
                                      <p:to>
                                        <p:strVal val="visible"/>
                                      </p:to>
                                    </p:set>
                                    <p:animEffect transition="in" filter="wipe(down)">
                                      <p:cBhvr>
                                        <p:cTn id="41" dur="500"/>
                                        <p:tgtEl>
                                          <p:spTgt spid="58"/>
                                        </p:tgtEl>
                                      </p:cBhvr>
                                    </p:animEffect>
                                  </p:childTnLst>
                                </p:cTn>
                              </p:par>
                              <p:par>
                                <p:cTn id="42" presetID="22" presetClass="entr" presetSubtype="4" fill="hold" nodeType="withEffect">
                                  <p:stCondLst>
                                    <p:cond delay="0"/>
                                  </p:stCondLst>
                                  <p:childTnLst>
                                    <p:set>
                                      <p:cBhvr>
                                        <p:cTn id="43" dur="1" fill="hold">
                                          <p:stCondLst>
                                            <p:cond delay="0"/>
                                          </p:stCondLst>
                                        </p:cTn>
                                        <p:tgtEl>
                                          <p:spTgt spid="60"/>
                                        </p:tgtEl>
                                        <p:attrNameLst>
                                          <p:attrName>style.visibility</p:attrName>
                                        </p:attrNameLst>
                                      </p:cBhvr>
                                      <p:to>
                                        <p:strVal val="visible"/>
                                      </p:to>
                                    </p:set>
                                    <p:animEffect transition="in" filter="wipe(down)">
                                      <p:cBhvr>
                                        <p:cTn id="44" dur="500"/>
                                        <p:tgtEl>
                                          <p:spTgt spid="6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 grpId="0" animBg="1"/>
      <p:bldP spid="50" grpId="0"/>
      <p:bldP spid="44" grpId="0" animBg="1"/>
      <p:bldP spid="52" grpId="0"/>
      <p:bldP spid="53" grpId="0" animBg="1"/>
      <p:bldP spid="56" grpId="0"/>
      <p:bldP spid="57" grpId="0"/>
      <p:bldP spid="58" grpId="0"/>
    </p:bld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Group 5"/>
          <p:cNvGrpSpPr/>
          <p:nvPr/>
        </p:nvGrpSpPr>
        <p:grpSpPr>
          <a:xfrm>
            <a:off x="4175787" y="1700808"/>
            <a:ext cx="7008779" cy="960000"/>
            <a:chOff x="3131840" y="1491630"/>
            <a:chExt cx="5256584" cy="576064"/>
          </a:xfrm>
        </p:grpSpPr>
        <p:sp>
          <p:nvSpPr>
            <p:cNvPr id="2" name="Rectangle 1"/>
            <p:cNvSpPr/>
            <p:nvPr/>
          </p:nvSpPr>
          <p:spPr>
            <a:xfrm>
              <a:off x="3131840" y="1491630"/>
              <a:ext cx="5256584" cy="576064"/>
            </a:xfrm>
            <a:prstGeom prst="rect">
              <a:avLst/>
            </a:prstGeom>
            <a:solidFill>
              <a:schemeClr val="bg1"/>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white"/>
                </a:solidFill>
                <a:latin typeface="Arial"/>
                <a:ea typeface="Arial Unicode MS"/>
              </a:endParaRPr>
            </a:p>
          </p:txBody>
        </p:sp>
        <p:sp>
          <p:nvSpPr>
            <p:cNvPr id="5" name="Right Triangle 4"/>
            <p:cNvSpPr/>
            <p:nvPr/>
          </p:nvSpPr>
          <p:spPr>
            <a:xfrm rot="5400000">
              <a:off x="3203840" y="1419630"/>
              <a:ext cx="576000" cy="720000"/>
            </a:xfrm>
            <a:prstGeom prst="rtTriangle">
              <a:avLst/>
            </a:prstGeom>
            <a:solidFill>
              <a:schemeClr val="accent1"/>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dirty="0">
                <a:solidFill>
                  <a:prstClr val="white"/>
                </a:solidFill>
                <a:latin typeface="Arial"/>
                <a:ea typeface="Arial Unicode MS"/>
              </a:endParaRPr>
            </a:p>
          </p:txBody>
        </p:sp>
      </p:grpSp>
      <p:grpSp>
        <p:nvGrpSpPr>
          <p:cNvPr id="17" name="Group 16"/>
          <p:cNvGrpSpPr/>
          <p:nvPr/>
        </p:nvGrpSpPr>
        <p:grpSpPr>
          <a:xfrm>
            <a:off x="4168113" y="2884940"/>
            <a:ext cx="7008779" cy="960000"/>
            <a:chOff x="3131840" y="1491630"/>
            <a:chExt cx="5256584" cy="576064"/>
          </a:xfrm>
        </p:grpSpPr>
        <p:sp>
          <p:nvSpPr>
            <p:cNvPr id="18" name="Rectangle 17"/>
            <p:cNvSpPr/>
            <p:nvPr/>
          </p:nvSpPr>
          <p:spPr>
            <a:xfrm>
              <a:off x="3131840" y="1491630"/>
              <a:ext cx="5256584" cy="576064"/>
            </a:xfrm>
            <a:prstGeom prst="rect">
              <a:avLst/>
            </a:prstGeom>
            <a:solidFill>
              <a:schemeClr val="bg1"/>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white"/>
                </a:solidFill>
                <a:latin typeface="Arial"/>
                <a:ea typeface="Arial Unicode MS"/>
              </a:endParaRPr>
            </a:p>
          </p:txBody>
        </p:sp>
        <p:sp>
          <p:nvSpPr>
            <p:cNvPr id="19" name="Right Triangle 18"/>
            <p:cNvSpPr/>
            <p:nvPr/>
          </p:nvSpPr>
          <p:spPr>
            <a:xfrm rot="5400000">
              <a:off x="3203840" y="1419630"/>
              <a:ext cx="576000" cy="720000"/>
            </a:xfrm>
            <a:prstGeom prst="rtTriangle">
              <a:avLst/>
            </a:prstGeom>
            <a:solidFill>
              <a:schemeClr val="accent3"/>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white"/>
                </a:solidFill>
                <a:latin typeface="Arial"/>
                <a:ea typeface="Arial Unicode MS"/>
              </a:endParaRPr>
            </a:p>
          </p:txBody>
        </p:sp>
      </p:grpSp>
      <p:grpSp>
        <p:nvGrpSpPr>
          <p:cNvPr id="20" name="Group 19"/>
          <p:cNvGrpSpPr/>
          <p:nvPr/>
        </p:nvGrpSpPr>
        <p:grpSpPr>
          <a:xfrm>
            <a:off x="4160440" y="4069072"/>
            <a:ext cx="7008779" cy="960000"/>
            <a:chOff x="3131840" y="1491630"/>
            <a:chExt cx="5256584" cy="576064"/>
          </a:xfrm>
        </p:grpSpPr>
        <p:sp>
          <p:nvSpPr>
            <p:cNvPr id="21" name="Rectangle 20"/>
            <p:cNvSpPr/>
            <p:nvPr/>
          </p:nvSpPr>
          <p:spPr>
            <a:xfrm>
              <a:off x="3131840" y="1491630"/>
              <a:ext cx="5256584" cy="576064"/>
            </a:xfrm>
            <a:prstGeom prst="rect">
              <a:avLst/>
            </a:prstGeom>
            <a:solidFill>
              <a:schemeClr val="bg1"/>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white"/>
                </a:solidFill>
                <a:latin typeface="Arial"/>
                <a:ea typeface="Arial Unicode MS"/>
              </a:endParaRPr>
            </a:p>
          </p:txBody>
        </p:sp>
        <p:sp>
          <p:nvSpPr>
            <p:cNvPr id="22" name="Right Triangle 21"/>
            <p:cNvSpPr/>
            <p:nvPr/>
          </p:nvSpPr>
          <p:spPr>
            <a:xfrm rot="5400000">
              <a:off x="3203840" y="1419630"/>
              <a:ext cx="576000" cy="720000"/>
            </a:xfrm>
            <a:prstGeom prst="rtTriangle">
              <a:avLst/>
            </a:prstGeom>
            <a:solidFill>
              <a:schemeClr val="accent1"/>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white"/>
                </a:solidFill>
                <a:latin typeface="Arial"/>
                <a:ea typeface="Arial Unicode MS"/>
              </a:endParaRPr>
            </a:p>
          </p:txBody>
        </p:sp>
      </p:grpSp>
      <p:grpSp>
        <p:nvGrpSpPr>
          <p:cNvPr id="23" name="Group 22"/>
          <p:cNvGrpSpPr/>
          <p:nvPr/>
        </p:nvGrpSpPr>
        <p:grpSpPr>
          <a:xfrm>
            <a:off x="4152767" y="5253203"/>
            <a:ext cx="7008779" cy="960000"/>
            <a:chOff x="3131840" y="1491630"/>
            <a:chExt cx="5256584" cy="576064"/>
          </a:xfrm>
        </p:grpSpPr>
        <p:sp>
          <p:nvSpPr>
            <p:cNvPr id="24" name="Rectangle 23"/>
            <p:cNvSpPr/>
            <p:nvPr/>
          </p:nvSpPr>
          <p:spPr>
            <a:xfrm>
              <a:off x="3131840" y="1491630"/>
              <a:ext cx="5256584" cy="576064"/>
            </a:xfrm>
            <a:prstGeom prst="rect">
              <a:avLst/>
            </a:prstGeom>
            <a:solidFill>
              <a:schemeClr val="bg1"/>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white"/>
                </a:solidFill>
                <a:latin typeface="Arial"/>
                <a:ea typeface="Arial Unicode MS"/>
              </a:endParaRPr>
            </a:p>
          </p:txBody>
        </p:sp>
        <p:sp>
          <p:nvSpPr>
            <p:cNvPr id="25" name="Right Triangle 24"/>
            <p:cNvSpPr/>
            <p:nvPr/>
          </p:nvSpPr>
          <p:spPr>
            <a:xfrm rot="5400000">
              <a:off x="3203840" y="1419630"/>
              <a:ext cx="576000" cy="720000"/>
            </a:xfrm>
            <a:prstGeom prst="rtTriangle">
              <a:avLst/>
            </a:prstGeom>
            <a:solidFill>
              <a:schemeClr val="accent3"/>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white"/>
                </a:solidFill>
                <a:latin typeface="Arial"/>
                <a:ea typeface="Arial Unicode MS"/>
              </a:endParaRPr>
            </a:p>
          </p:txBody>
        </p:sp>
      </p:grpSp>
      <p:sp>
        <p:nvSpPr>
          <p:cNvPr id="26" name="TextBox 25"/>
          <p:cNvSpPr txBox="1"/>
          <p:nvPr/>
        </p:nvSpPr>
        <p:spPr>
          <a:xfrm>
            <a:off x="4175787" y="1700809"/>
            <a:ext cx="710885" cy="502766"/>
          </a:xfrm>
          <a:prstGeom prst="rect">
            <a:avLst/>
          </a:prstGeom>
          <a:noFill/>
        </p:spPr>
        <p:txBody>
          <a:bodyPr wrap="square" rtlCol="0">
            <a:spAutoFit/>
          </a:bodyPr>
          <a:lstStyle/>
          <a:p>
            <a:pPr defTabSz="1219170" latinLnBrk="1"/>
            <a:r>
              <a:rPr lang="en-US" altLang="ko-KR" sz="2667" b="1" dirty="0">
                <a:solidFill>
                  <a:prstClr val="white"/>
                </a:solidFill>
                <a:latin typeface="Arial"/>
                <a:ea typeface="Arial Unicode MS"/>
                <a:cs typeface="Arial" pitchFamily="34" charset="0"/>
              </a:rPr>
              <a:t>01</a:t>
            </a:r>
            <a:endParaRPr lang="ko-KR" altLang="en-US" sz="2667" b="1" dirty="0">
              <a:solidFill>
                <a:prstClr val="white"/>
              </a:solidFill>
              <a:latin typeface="Arial"/>
              <a:ea typeface="Arial Unicode MS"/>
              <a:cs typeface="Arial" pitchFamily="34" charset="0"/>
            </a:endParaRPr>
          </a:p>
        </p:txBody>
      </p:sp>
      <p:sp>
        <p:nvSpPr>
          <p:cNvPr id="27" name="TextBox 26"/>
          <p:cNvSpPr txBox="1"/>
          <p:nvPr/>
        </p:nvSpPr>
        <p:spPr>
          <a:xfrm>
            <a:off x="4160440" y="2884941"/>
            <a:ext cx="710885" cy="502766"/>
          </a:xfrm>
          <a:prstGeom prst="rect">
            <a:avLst/>
          </a:prstGeom>
          <a:noFill/>
        </p:spPr>
        <p:txBody>
          <a:bodyPr wrap="square" rtlCol="0">
            <a:spAutoFit/>
          </a:bodyPr>
          <a:lstStyle/>
          <a:p>
            <a:pPr defTabSz="1219170" latinLnBrk="1"/>
            <a:r>
              <a:rPr lang="en-US" altLang="ko-KR" sz="2667" b="1" dirty="0">
                <a:solidFill>
                  <a:prstClr val="white"/>
                </a:solidFill>
                <a:latin typeface="Arial"/>
                <a:ea typeface="Arial Unicode MS"/>
                <a:cs typeface="Arial" pitchFamily="34" charset="0"/>
              </a:rPr>
              <a:t>02</a:t>
            </a:r>
            <a:endParaRPr lang="ko-KR" altLang="en-US" sz="2667" b="1" dirty="0">
              <a:solidFill>
                <a:prstClr val="white"/>
              </a:solidFill>
              <a:latin typeface="Arial"/>
              <a:ea typeface="Arial Unicode MS"/>
              <a:cs typeface="Arial" pitchFamily="34" charset="0"/>
            </a:endParaRPr>
          </a:p>
        </p:txBody>
      </p:sp>
      <p:sp>
        <p:nvSpPr>
          <p:cNvPr id="28" name="TextBox 27"/>
          <p:cNvSpPr txBox="1"/>
          <p:nvPr/>
        </p:nvSpPr>
        <p:spPr>
          <a:xfrm>
            <a:off x="4145094" y="4069073"/>
            <a:ext cx="710885" cy="502766"/>
          </a:xfrm>
          <a:prstGeom prst="rect">
            <a:avLst/>
          </a:prstGeom>
          <a:noFill/>
        </p:spPr>
        <p:txBody>
          <a:bodyPr wrap="square" rtlCol="0">
            <a:spAutoFit/>
          </a:bodyPr>
          <a:lstStyle/>
          <a:p>
            <a:pPr defTabSz="1219170" latinLnBrk="1"/>
            <a:r>
              <a:rPr lang="en-US" altLang="ko-KR" sz="2667" b="1" dirty="0">
                <a:solidFill>
                  <a:prstClr val="white"/>
                </a:solidFill>
                <a:latin typeface="Arial"/>
                <a:ea typeface="Arial Unicode MS"/>
                <a:cs typeface="Arial" pitchFamily="34" charset="0"/>
              </a:rPr>
              <a:t>03</a:t>
            </a:r>
            <a:endParaRPr lang="ko-KR" altLang="en-US" sz="2667" b="1" dirty="0">
              <a:solidFill>
                <a:prstClr val="white"/>
              </a:solidFill>
              <a:latin typeface="Arial"/>
              <a:ea typeface="Arial Unicode MS"/>
              <a:cs typeface="Arial" pitchFamily="34" charset="0"/>
            </a:endParaRPr>
          </a:p>
        </p:txBody>
      </p:sp>
      <p:sp>
        <p:nvSpPr>
          <p:cNvPr id="29" name="TextBox 28"/>
          <p:cNvSpPr txBox="1"/>
          <p:nvPr/>
        </p:nvSpPr>
        <p:spPr>
          <a:xfrm>
            <a:off x="4129747" y="5253205"/>
            <a:ext cx="710885" cy="502766"/>
          </a:xfrm>
          <a:prstGeom prst="rect">
            <a:avLst/>
          </a:prstGeom>
          <a:noFill/>
        </p:spPr>
        <p:txBody>
          <a:bodyPr wrap="square" rtlCol="0">
            <a:spAutoFit/>
          </a:bodyPr>
          <a:lstStyle/>
          <a:p>
            <a:pPr defTabSz="1219170" latinLnBrk="1"/>
            <a:r>
              <a:rPr lang="en-US" altLang="ko-KR" sz="2667" b="1" dirty="0">
                <a:solidFill>
                  <a:prstClr val="white"/>
                </a:solidFill>
                <a:latin typeface="Arial"/>
                <a:ea typeface="Arial Unicode MS"/>
                <a:cs typeface="Arial" pitchFamily="34" charset="0"/>
              </a:rPr>
              <a:t>04</a:t>
            </a:r>
            <a:endParaRPr lang="ko-KR" altLang="en-US" sz="2667" b="1" dirty="0">
              <a:solidFill>
                <a:prstClr val="white"/>
              </a:solidFill>
              <a:latin typeface="Arial"/>
              <a:ea typeface="Arial Unicode MS"/>
              <a:cs typeface="Arial" pitchFamily="34" charset="0"/>
            </a:endParaRPr>
          </a:p>
        </p:txBody>
      </p:sp>
      <p:sp>
        <p:nvSpPr>
          <p:cNvPr id="32" name="Rectangle 1">
            <a:extLst>
              <a:ext uri="{FF2B5EF4-FFF2-40B4-BE49-F238E27FC236}">
                <a16:creationId xmlns:a16="http://schemas.microsoft.com/office/drawing/2014/main" xmlns="" id="{FAB61F03-921C-4D31-BBDD-72F36C3F50E2}"/>
              </a:ext>
            </a:extLst>
          </p:cNvPr>
          <p:cNvSpPr>
            <a:spLocks noChangeArrowheads="1"/>
          </p:cNvSpPr>
          <p:nvPr/>
        </p:nvSpPr>
        <p:spPr bwMode="auto">
          <a:xfrm>
            <a:off x="3996894" y="251710"/>
            <a:ext cx="6814686"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285750" indent="-285750">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buFont typeface="Wingdings" panose="05000000000000000000" pitchFamily="2" charset="2"/>
              <a:buChar char="Ø"/>
            </a:pPr>
            <a:r>
              <a:rPr lang="en-US" altLang="en-US" sz="2800" i="1" dirty="0">
                <a:solidFill>
                  <a:srgbClr val="0000CC"/>
                </a:solidFill>
                <a:latin typeface="Times New Roman" panose="02020603050405020304" pitchFamily="18" charset="0"/>
                <a:cs typeface="Times New Roman" panose="02020603050405020304" pitchFamily="18" charset="0"/>
              </a:rPr>
              <a:t> </a:t>
            </a:r>
            <a:r>
              <a:rPr lang="en-US" altLang="en-US" sz="2600" b="1" dirty="0" err="1">
                <a:solidFill>
                  <a:srgbClr val="0000CC"/>
                </a:solidFill>
                <a:latin typeface="+mj-lt"/>
                <a:cs typeface="Times New Roman" panose="02020603050405020304" pitchFamily="18" charset="0"/>
              </a:rPr>
              <a:t>Giá</a:t>
            </a:r>
            <a:r>
              <a:rPr lang="en-US" altLang="en-US" sz="2600" b="1" dirty="0">
                <a:solidFill>
                  <a:srgbClr val="0000CC"/>
                </a:solidFill>
                <a:latin typeface="+mj-lt"/>
                <a:cs typeface="Times New Roman" panose="02020603050405020304" pitchFamily="18" charset="0"/>
              </a:rPr>
              <a:t> </a:t>
            </a:r>
            <a:r>
              <a:rPr lang="en-US" altLang="en-US" sz="2600" b="1" dirty="0" err="1">
                <a:solidFill>
                  <a:srgbClr val="0000CC"/>
                </a:solidFill>
                <a:latin typeface="+mj-lt"/>
                <a:cs typeface="Times New Roman" panose="02020603050405020304" pitchFamily="18" charset="0"/>
              </a:rPr>
              <a:t>trị</a:t>
            </a:r>
            <a:r>
              <a:rPr lang="en-US" altLang="en-US" sz="2600" b="1" dirty="0">
                <a:solidFill>
                  <a:srgbClr val="0000CC"/>
                </a:solidFill>
                <a:latin typeface="+mj-lt"/>
                <a:cs typeface="Times New Roman" panose="02020603050405020304" pitchFamily="18" charset="0"/>
              </a:rPr>
              <a:t> </a:t>
            </a:r>
            <a:r>
              <a:rPr lang="en-US" altLang="en-US" sz="2600" b="1" dirty="0" err="1">
                <a:solidFill>
                  <a:srgbClr val="0000CC"/>
                </a:solidFill>
                <a:latin typeface="+mj-lt"/>
                <a:cs typeface="Times New Roman" panose="02020603050405020304" pitchFamily="18" charset="0"/>
              </a:rPr>
              <a:t>sử</a:t>
            </a:r>
            <a:r>
              <a:rPr lang="en-US" altLang="en-US" sz="2600" b="1" dirty="0">
                <a:solidFill>
                  <a:srgbClr val="0000CC"/>
                </a:solidFill>
                <a:latin typeface="+mj-lt"/>
                <a:cs typeface="Times New Roman" panose="02020603050405020304" pitchFamily="18" charset="0"/>
              </a:rPr>
              <a:t> </a:t>
            </a:r>
            <a:r>
              <a:rPr lang="en-US" altLang="en-US" sz="2600" b="1" dirty="0" err="1">
                <a:solidFill>
                  <a:srgbClr val="0000CC"/>
                </a:solidFill>
                <a:latin typeface="+mj-lt"/>
                <a:cs typeface="Times New Roman" panose="02020603050405020304" pitchFamily="18" charset="0"/>
              </a:rPr>
              <a:t>dụng</a:t>
            </a:r>
            <a:r>
              <a:rPr lang="en-US" altLang="en-US" sz="2600" b="1" dirty="0">
                <a:solidFill>
                  <a:srgbClr val="0000CC"/>
                </a:solidFill>
                <a:latin typeface="+mj-lt"/>
                <a:cs typeface="Times New Roman" panose="02020603050405020304" pitchFamily="18" charset="0"/>
              </a:rPr>
              <a:t> </a:t>
            </a:r>
            <a:r>
              <a:rPr lang="en-US" altLang="en-US" sz="2600" b="1" dirty="0" err="1">
                <a:solidFill>
                  <a:srgbClr val="0000CC"/>
                </a:solidFill>
                <a:latin typeface="+mj-lt"/>
                <a:cs typeface="Times New Roman" panose="02020603050405020304" pitchFamily="18" charset="0"/>
              </a:rPr>
              <a:t>hàng</a:t>
            </a:r>
            <a:r>
              <a:rPr lang="en-US" altLang="en-US" sz="2600" b="1" dirty="0">
                <a:solidFill>
                  <a:srgbClr val="0000CC"/>
                </a:solidFill>
                <a:latin typeface="+mj-lt"/>
                <a:cs typeface="Times New Roman" panose="02020603050405020304" pitchFamily="18" charset="0"/>
              </a:rPr>
              <a:t> </a:t>
            </a:r>
            <a:r>
              <a:rPr lang="en-US" altLang="en-US" sz="2600" b="1" dirty="0" err="1">
                <a:solidFill>
                  <a:srgbClr val="0000CC"/>
                </a:solidFill>
                <a:latin typeface="+mj-lt"/>
                <a:cs typeface="Times New Roman" panose="02020603050405020304" pitchFamily="18" charset="0"/>
              </a:rPr>
              <a:t>hoá</a:t>
            </a:r>
            <a:r>
              <a:rPr lang="en-US" altLang="en-US" sz="2600" b="1" dirty="0">
                <a:solidFill>
                  <a:srgbClr val="0000CC"/>
                </a:solidFill>
                <a:latin typeface="+mj-lt"/>
                <a:cs typeface="Times New Roman" panose="02020603050405020304" pitchFamily="18" charset="0"/>
              </a:rPr>
              <a:t> </a:t>
            </a:r>
            <a:r>
              <a:rPr lang="en-US" altLang="en-US" sz="2600" b="1" dirty="0" err="1">
                <a:solidFill>
                  <a:srgbClr val="0000CC"/>
                </a:solidFill>
                <a:latin typeface="+mj-lt"/>
                <a:cs typeface="Times New Roman" panose="02020603050405020304" pitchFamily="18" charset="0"/>
              </a:rPr>
              <a:t>sức</a:t>
            </a:r>
            <a:r>
              <a:rPr lang="en-US" altLang="en-US" sz="2600" b="1" dirty="0">
                <a:solidFill>
                  <a:srgbClr val="0000CC"/>
                </a:solidFill>
                <a:latin typeface="+mj-lt"/>
                <a:cs typeface="Times New Roman" panose="02020603050405020304" pitchFamily="18" charset="0"/>
              </a:rPr>
              <a:t> lao </a:t>
            </a:r>
            <a:r>
              <a:rPr lang="en-US" altLang="en-US" sz="2600" b="1" dirty="0" err="1">
                <a:solidFill>
                  <a:srgbClr val="0000CC"/>
                </a:solidFill>
                <a:latin typeface="+mj-lt"/>
                <a:cs typeface="Times New Roman" panose="02020603050405020304" pitchFamily="18" charset="0"/>
              </a:rPr>
              <a:t>động</a:t>
            </a:r>
            <a:r>
              <a:rPr lang="en-US" altLang="en-US" sz="2600" b="1" dirty="0">
                <a:solidFill>
                  <a:srgbClr val="0000CC"/>
                </a:solidFill>
                <a:latin typeface="+mj-lt"/>
                <a:cs typeface="Times New Roman" panose="02020603050405020304" pitchFamily="18" charset="0"/>
              </a:rPr>
              <a:t> </a:t>
            </a:r>
            <a:endParaRPr lang="en-US" altLang="en-US" sz="2600" b="1" dirty="0">
              <a:solidFill>
                <a:srgbClr val="0000CC"/>
              </a:solidFill>
              <a:latin typeface="+mj-lt"/>
            </a:endParaRPr>
          </a:p>
        </p:txBody>
      </p:sp>
      <p:sp>
        <p:nvSpPr>
          <p:cNvPr id="33" name="Rectangle 2">
            <a:extLst>
              <a:ext uri="{FF2B5EF4-FFF2-40B4-BE49-F238E27FC236}">
                <a16:creationId xmlns:a16="http://schemas.microsoft.com/office/drawing/2014/main" xmlns="" id="{6977EC04-E98C-45AC-9CE4-E4390F007553}"/>
              </a:ext>
            </a:extLst>
          </p:cNvPr>
          <p:cNvSpPr>
            <a:spLocks noChangeArrowheads="1"/>
          </p:cNvSpPr>
          <p:nvPr/>
        </p:nvSpPr>
        <p:spPr bwMode="auto">
          <a:xfrm>
            <a:off x="5112767" y="1807433"/>
            <a:ext cx="5879776" cy="7694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342900" indent="-342900">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0" indent="0" algn="ctr"/>
            <a:r>
              <a:rPr lang="en-US" altLang="en-US" sz="2200" b="1" dirty="0" err="1">
                <a:solidFill>
                  <a:srgbClr val="006600"/>
                </a:solidFill>
                <a:cs typeface="Times New Roman" panose="02020603050405020304" pitchFamily="18" charset="0"/>
              </a:rPr>
              <a:t>Chỉ</a:t>
            </a:r>
            <a:r>
              <a:rPr lang="en-US" altLang="en-US" sz="2200" b="1" dirty="0">
                <a:solidFill>
                  <a:srgbClr val="006600"/>
                </a:solidFill>
                <a:cs typeface="Times New Roman" panose="02020603050405020304" pitchFamily="18" charset="0"/>
              </a:rPr>
              <a:t> </a:t>
            </a:r>
            <a:r>
              <a:rPr lang="en-US" altLang="en-US" sz="2200" b="1" dirty="0" err="1">
                <a:solidFill>
                  <a:srgbClr val="006600"/>
                </a:solidFill>
                <a:cs typeface="Times New Roman" panose="02020603050405020304" pitchFamily="18" charset="0"/>
              </a:rPr>
              <a:t>thể</a:t>
            </a:r>
            <a:r>
              <a:rPr lang="en-US" altLang="en-US" sz="2200" b="1" dirty="0">
                <a:solidFill>
                  <a:srgbClr val="006600"/>
                </a:solidFill>
                <a:cs typeface="Times New Roman" panose="02020603050405020304" pitchFamily="18" charset="0"/>
              </a:rPr>
              <a:t> </a:t>
            </a:r>
            <a:r>
              <a:rPr lang="en-US" altLang="en-US" sz="2200" b="1" dirty="0" err="1">
                <a:solidFill>
                  <a:srgbClr val="006600"/>
                </a:solidFill>
                <a:cs typeface="Times New Roman" panose="02020603050405020304" pitchFamily="18" charset="0"/>
              </a:rPr>
              <a:t>hiện</a:t>
            </a:r>
            <a:r>
              <a:rPr lang="en-US" altLang="en-US" sz="2200" b="1" dirty="0">
                <a:solidFill>
                  <a:srgbClr val="006600"/>
                </a:solidFill>
                <a:cs typeface="Times New Roman" panose="02020603050405020304" pitchFamily="18" charset="0"/>
              </a:rPr>
              <a:t> </a:t>
            </a:r>
            <a:r>
              <a:rPr lang="en-US" altLang="en-US" sz="2200" dirty="0">
                <a:cs typeface="Times New Roman" panose="02020603050405020304" pitchFamily="18" charset="0"/>
              </a:rPr>
              <a:t>ra </a:t>
            </a:r>
            <a:r>
              <a:rPr lang="en-US" altLang="en-US" sz="2200" dirty="0" err="1">
                <a:cs typeface="Times New Roman" panose="02020603050405020304" pitchFamily="18" charset="0"/>
              </a:rPr>
              <a:t>trong</a:t>
            </a:r>
            <a:r>
              <a:rPr lang="en-US" altLang="en-US" sz="2200" dirty="0">
                <a:cs typeface="Times New Roman" panose="02020603050405020304" pitchFamily="18" charset="0"/>
              </a:rPr>
              <a:t> </a:t>
            </a:r>
            <a:r>
              <a:rPr lang="en-US" altLang="en-US" sz="2200" b="1" dirty="0" err="1">
                <a:solidFill>
                  <a:srgbClr val="663300"/>
                </a:solidFill>
                <a:cs typeface="Times New Roman" panose="02020603050405020304" pitchFamily="18" charset="0"/>
              </a:rPr>
              <a:t>quá</a:t>
            </a:r>
            <a:r>
              <a:rPr lang="en-US" altLang="en-US" sz="2200" b="1" dirty="0">
                <a:solidFill>
                  <a:srgbClr val="663300"/>
                </a:solidFill>
                <a:cs typeface="Times New Roman" panose="02020603050405020304" pitchFamily="18" charset="0"/>
              </a:rPr>
              <a:t> </a:t>
            </a:r>
            <a:r>
              <a:rPr lang="en-US" altLang="en-US" sz="2200" b="1" dirty="0" err="1">
                <a:solidFill>
                  <a:srgbClr val="663300"/>
                </a:solidFill>
                <a:cs typeface="Times New Roman" panose="02020603050405020304" pitchFamily="18" charset="0"/>
              </a:rPr>
              <a:t>trình</a:t>
            </a:r>
            <a:r>
              <a:rPr lang="en-US" altLang="en-US" sz="2200" b="1" dirty="0">
                <a:solidFill>
                  <a:srgbClr val="663300"/>
                </a:solidFill>
                <a:cs typeface="Times New Roman" panose="02020603050405020304" pitchFamily="18" charset="0"/>
              </a:rPr>
              <a:t> </a:t>
            </a:r>
            <a:r>
              <a:rPr lang="en-US" altLang="en-US" sz="2200" b="1" dirty="0" err="1">
                <a:solidFill>
                  <a:srgbClr val="663300"/>
                </a:solidFill>
                <a:cs typeface="Times New Roman" panose="02020603050405020304" pitchFamily="18" charset="0"/>
              </a:rPr>
              <a:t>tiêu</a:t>
            </a:r>
            <a:r>
              <a:rPr lang="en-US" altLang="en-US" sz="2200" b="1" dirty="0">
                <a:solidFill>
                  <a:srgbClr val="663300"/>
                </a:solidFill>
                <a:cs typeface="Times New Roman" panose="02020603050405020304" pitchFamily="18" charset="0"/>
              </a:rPr>
              <a:t> </a:t>
            </a:r>
            <a:r>
              <a:rPr lang="en-US" altLang="en-US" sz="2200" b="1" dirty="0" err="1">
                <a:solidFill>
                  <a:srgbClr val="663300"/>
                </a:solidFill>
                <a:cs typeface="Times New Roman" panose="02020603050405020304" pitchFamily="18" charset="0"/>
              </a:rPr>
              <a:t>dùng</a:t>
            </a:r>
            <a:r>
              <a:rPr lang="en-US" altLang="en-US" sz="2200" b="1" dirty="0">
                <a:solidFill>
                  <a:srgbClr val="663300"/>
                </a:solidFill>
                <a:cs typeface="Times New Roman" panose="02020603050405020304" pitchFamily="18" charset="0"/>
              </a:rPr>
              <a:t> </a:t>
            </a:r>
            <a:r>
              <a:rPr lang="en-US" altLang="en-US" sz="2200" b="1" dirty="0" err="1">
                <a:solidFill>
                  <a:srgbClr val="663300"/>
                </a:solidFill>
                <a:cs typeface="Times New Roman" panose="02020603050405020304" pitchFamily="18" charset="0"/>
              </a:rPr>
              <a:t>sức</a:t>
            </a:r>
            <a:r>
              <a:rPr lang="en-US" altLang="en-US" sz="2200" b="1" dirty="0">
                <a:solidFill>
                  <a:srgbClr val="663300"/>
                </a:solidFill>
                <a:cs typeface="Times New Roman" panose="02020603050405020304" pitchFamily="18" charset="0"/>
              </a:rPr>
              <a:t> lao </a:t>
            </a:r>
            <a:r>
              <a:rPr lang="en-US" altLang="en-US" sz="2200" b="1" dirty="0" err="1">
                <a:solidFill>
                  <a:srgbClr val="663300"/>
                </a:solidFill>
                <a:cs typeface="Times New Roman" panose="02020603050405020304" pitchFamily="18" charset="0"/>
              </a:rPr>
              <a:t>động</a:t>
            </a:r>
            <a:endParaRPr lang="en-US" altLang="en-US" sz="2200" dirty="0"/>
          </a:p>
        </p:txBody>
      </p:sp>
      <p:sp>
        <p:nvSpPr>
          <p:cNvPr id="34" name="TextBox 33">
            <a:extLst>
              <a:ext uri="{FF2B5EF4-FFF2-40B4-BE49-F238E27FC236}">
                <a16:creationId xmlns:a16="http://schemas.microsoft.com/office/drawing/2014/main" xmlns="" id="{0D53ED96-798D-42F2-8E66-2708246F2FC7}"/>
              </a:ext>
            </a:extLst>
          </p:cNvPr>
          <p:cNvSpPr txBox="1"/>
          <p:nvPr/>
        </p:nvSpPr>
        <p:spPr>
          <a:xfrm>
            <a:off x="5004655" y="3041721"/>
            <a:ext cx="6096000" cy="769441"/>
          </a:xfrm>
          <a:prstGeom prst="rect">
            <a:avLst/>
          </a:prstGeom>
          <a:noFill/>
        </p:spPr>
        <p:txBody>
          <a:bodyPr wrap="square">
            <a:spAutoFit/>
          </a:bodyPr>
          <a:lstStyle/>
          <a:p>
            <a:pPr algn="ctr"/>
            <a:r>
              <a:rPr lang="en-US" sz="2200" b="1" dirty="0" err="1">
                <a:solidFill>
                  <a:srgbClr val="000099"/>
                </a:solidFill>
                <a:latin typeface="+mj-lt"/>
              </a:rPr>
              <a:t>Thỏa</a:t>
            </a:r>
            <a:r>
              <a:rPr lang="en-US" sz="2200" b="1" dirty="0">
                <a:solidFill>
                  <a:srgbClr val="000099"/>
                </a:solidFill>
                <a:latin typeface="+mj-lt"/>
              </a:rPr>
              <a:t> </a:t>
            </a:r>
            <a:r>
              <a:rPr lang="en-US" sz="2200" b="1" dirty="0" err="1">
                <a:solidFill>
                  <a:srgbClr val="000099"/>
                </a:solidFill>
                <a:latin typeface="+mj-lt"/>
              </a:rPr>
              <a:t>mãn</a:t>
            </a:r>
            <a:r>
              <a:rPr lang="en-US" sz="2200" b="1" dirty="0">
                <a:solidFill>
                  <a:srgbClr val="000099"/>
                </a:solidFill>
                <a:latin typeface="+mj-lt"/>
              </a:rPr>
              <a:t> </a:t>
            </a:r>
            <a:r>
              <a:rPr lang="en-US" sz="2200" dirty="0" err="1">
                <a:solidFill>
                  <a:srgbClr val="000099"/>
                </a:solidFill>
                <a:latin typeface="+mj-lt"/>
              </a:rPr>
              <a:t>nhu</a:t>
            </a:r>
            <a:r>
              <a:rPr lang="en-US" sz="2200" dirty="0">
                <a:solidFill>
                  <a:srgbClr val="000099"/>
                </a:solidFill>
                <a:latin typeface="+mj-lt"/>
              </a:rPr>
              <a:t> </a:t>
            </a:r>
            <a:r>
              <a:rPr lang="en-US" sz="2200" dirty="0" err="1">
                <a:solidFill>
                  <a:srgbClr val="000099"/>
                </a:solidFill>
                <a:latin typeface="+mj-lt"/>
              </a:rPr>
              <a:t>cầu</a:t>
            </a:r>
            <a:r>
              <a:rPr lang="en-US" sz="2200" dirty="0">
                <a:solidFill>
                  <a:srgbClr val="000099"/>
                </a:solidFill>
                <a:latin typeface="+mj-lt"/>
              </a:rPr>
              <a:t> </a:t>
            </a:r>
            <a:r>
              <a:rPr lang="en-US" sz="2200" b="1" dirty="0" err="1">
                <a:solidFill>
                  <a:srgbClr val="FF0000"/>
                </a:solidFill>
                <a:latin typeface="+mj-lt"/>
              </a:rPr>
              <a:t>người</a:t>
            </a:r>
            <a:r>
              <a:rPr lang="en-US" sz="2200" b="1" dirty="0">
                <a:solidFill>
                  <a:srgbClr val="FF0000"/>
                </a:solidFill>
                <a:latin typeface="+mj-lt"/>
              </a:rPr>
              <a:t> </a:t>
            </a:r>
            <a:r>
              <a:rPr lang="en-US" sz="2200" b="1" dirty="0" err="1">
                <a:solidFill>
                  <a:srgbClr val="FF0000"/>
                </a:solidFill>
                <a:latin typeface="+mj-lt"/>
              </a:rPr>
              <a:t>sử</a:t>
            </a:r>
            <a:r>
              <a:rPr lang="en-US" sz="2200" b="1" dirty="0">
                <a:solidFill>
                  <a:srgbClr val="FF0000"/>
                </a:solidFill>
                <a:latin typeface="+mj-lt"/>
              </a:rPr>
              <a:t> </a:t>
            </a:r>
            <a:r>
              <a:rPr lang="en-US" sz="2200" b="1" dirty="0" err="1">
                <a:solidFill>
                  <a:srgbClr val="FF0000"/>
                </a:solidFill>
                <a:latin typeface="+mj-lt"/>
              </a:rPr>
              <a:t>dụng</a:t>
            </a:r>
            <a:r>
              <a:rPr lang="en-US" sz="2200" b="1" dirty="0">
                <a:solidFill>
                  <a:srgbClr val="FF0000"/>
                </a:solidFill>
                <a:latin typeface="+mj-lt"/>
              </a:rPr>
              <a:t> </a:t>
            </a:r>
            <a:r>
              <a:rPr lang="en-US" sz="2200" dirty="0">
                <a:solidFill>
                  <a:srgbClr val="000099"/>
                </a:solidFill>
                <a:latin typeface="+mj-lt"/>
              </a:rPr>
              <a:t>lao </a:t>
            </a:r>
            <a:r>
              <a:rPr lang="en-US" sz="2200" dirty="0" err="1">
                <a:solidFill>
                  <a:srgbClr val="000099"/>
                </a:solidFill>
                <a:latin typeface="+mj-lt"/>
              </a:rPr>
              <a:t>động</a:t>
            </a:r>
            <a:r>
              <a:rPr lang="en-US" sz="2200" dirty="0">
                <a:solidFill>
                  <a:srgbClr val="000099"/>
                </a:solidFill>
                <a:latin typeface="+mj-lt"/>
              </a:rPr>
              <a:t> </a:t>
            </a:r>
            <a:r>
              <a:rPr lang="en-US" sz="2200" dirty="0" err="1">
                <a:solidFill>
                  <a:srgbClr val="000099"/>
                </a:solidFill>
                <a:latin typeface="+mj-lt"/>
              </a:rPr>
              <a:t>và</a:t>
            </a:r>
            <a:r>
              <a:rPr lang="en-US" sz="2200" dirty="0">
                <a:solidFill>
                  <a:srgbClr val="000099"/>
                </a:solidFill>
                <a:latin typeface="+mj-lt"/>
              </a:rPr>
              <a:t> </a:t>
            </a:r>
            <a:r>
              <a:rPr lang="en-US" sz="2200" dirty="0" err="1">
                <a:solidFill>
                  <a:srgbClr val="000099"/>
                </a:solidFill>
                <a:latin typeface="+mj-lt"/>
              </a:rPr>
              <a:t>cả</a:t>
            </a:r>
            <a:r>
              <a:rPr lang="en-US" sz="2200" dirty="0">
                <a:solidFill>
                  <a:srgbClr val="000099"/>
                </a:solidFill>
                <a:latin typeface="+mj-lt"/>
              </a:rPr>
              <a:t> </a:t>
            </a:r>
            <a:r>
              <a:rPr lang="en-US" sz="2200" b="1" dirty="0" err="1">
                <a:latin typeface="+mj-lt"/>
              </a:rPr>
              <a:t>người</a:t>
            </a:r>
            <a:r>
              <a:rPr lang="en-US" sz="2200" b="1" dirty="0">
                <a:latin typeface="+mj-lt"/>
              </a:rPr>
              <a:t> lao </a:t>
            </a:r>
            <a:r>
              <a:rPr lang="en-US" sz="2200" b="1" dirty="0" err="1">
                <a:latin typeface="+mj-lt"/>
              </a:rPr>
              <a:t>động</a:t>
            </a:r>
            <a:r>
              <a:rPr lang="en-US" sz="2200" dirty="0">
                <a:solidFill>
                  <a:srgbClr val="000099"/>
                </a:solidFill>
                <a:latin typeface="+mj-lt"/>
              </a:rPr>
              <a:t>.</a:t>
            </a:r>
            <a:endParaRPr lang="en-US" sz="2200" dirty="0">
              <a:solidFill>
                <a:srgbClr val="000099"/>
              </a:solidFill>
            </a:endParaRPr>
          </a:p>
        </p:txBody>
      </p:sp>
      <p:sp>
        <p:nvSpPr>
          <p:cNvPr id="45" name="TextBox 44">
            <a:extLst>
              <a:ext uri="{FF2B5EF4-FFF2-40B4-BE49-F238E27FC236}">
                <a16:creationId xmlns:a16="http://schemas.microsoft.com/office/drawing/2014/main" xmlns="" id="{4ADA9B48-0C60-4463-9991-1731D2D7B601}"/>
              </a:ext>
            </a:extLst>
          </p:cNvPr>
          <p:cNvSpPr txBox="1"/>
          <p:nvPr/>
        </p:nvSpPr>
        <p:spPr>
          <a:xfrm>
            <a:off x="4886672" y="4197416"/>
            <a:ext cx="6213983" cy="769441"/>
          </a:xfrm>
          <a:prstGeom prst="rect">
            <a:avLst/>
          </a:prstGeom>
          <a:noFill/>
        </p:spPr>
        <p:txBody>
          <a:bodyPr wrap="square">
            <a:spAutoFit/>
          </a:bodyPr>
          <a:lstStyle/>
          <a:p>
            <a:pPr algn="ctr"/>
            <a:r>
              <a:rPr lang="en-US" sz="2200" dirty="0">
                <a:solidFill>
                  <a:srgbClr val="000099"/>
                </a:solidFill>
                <a:latin typeface="+mj-lt"/>
              </a:rPr>
              <a:t>Khi </a:t>
            </a:r>
            <a:r>
              <a:rPr lang="en-US" sz="2200" dirty="0" err="1">
                <a:solidFill>
                  <a:srgbClr val="000099"/>
                </a:solidFill>
                <a:latin typeface="+mj-lt"/>
              </a:rPr>
              <a:t>được</a:t>
            </a:r>
            <a:r>
              <a:rPr lang="en-US" sz="2200" dirty="0">
                <a:solidFill>
                  <a:srgbClr val="000099"/>
                </a:solidFill>
                <a:latin typeface="+mj-lt"/>
              </a:rPr>
              <a:t> </a:t>
            </a:r>
            <a:r>
              <a:rPr lang="en-US" sz="2200" dirty="0" err="1">
                <a:solidFill>
                  <a:srgbClr val="000099"/>
                </a:solidFill>
                <a:latin typeface="+mj-lt"/>
              </a:rPr>
              <a:t>sử</a:t>
            </a:r>
            <a:r>
              <a:rPr lang="en-US" sz="2200" dirty="0">
                <a:solidFill>
                  <a:srgbClr val="000099"/>
                </a:solidFill>
                <a:latin typeface="+mj-lt"/>
              </a:rPr>
              <a:t> </a:t>
            </a:r>
            <a:r>
              <a:rPr lang="en-US" sz="2200" dirty="0" err="1">
                <a:solidFill>
                  <a:srgbClr val="000099"/>
                </a:solidFill>
                <a:latin typeface="+mj-lt"/>
              </a:rPr>
              <a:t>dụng</a:t>
            </a:r>
            <a:r>
              <a:rPr lang="en-US" sz="2200" dirty="0">
                <a:solidFill>
                  <a:srgbClr val="000099"/>
                </a:solidFill>
                <a:latin typeface="+mj-lt"/>
              </a:rPr>
              <a:t> </a:t>
            </a:r>
            <a:r>
              <a:rPr lang="en-US" sz="2200" dirty="0" err="1">
                <a:solidFill>
                  <a:srgbClr val="000099"/>
                </a:solidFill>
                <a:latin typeface="+mj-lt"/>
              </a:rPr>
              <a:t>có</a:t>
            </a:r>
            <a:r>
              <a:rPr lang="en-US" sz="2200" dirty="0">
                <a:solidFill>
                  <a:srgbClr val="000099"/>
                </a:solidFill>
                <a:latin typeface="+mj-lt"/>
              </a:rPr>
              <a:t> </a:t>
            </a:r>
            <a:r>
              <a:rPr lang="en-US" sz="2200" dirty="0" err="1">
                <a:solidFill>
                  <a:srgbClr val="000099"/>
                </a:solidFill>
                <a:latin typeface="+mj-lt"/>
              </a:rPr>
              <a:t>khả</a:t>
            </a:r>
            <a:r>
              <a:rPr lang="en-US" sz="2200" dirty="0">
                <a:solidFill>
                  <a:srgbClr val="000099"/>
                </a:solidFill>
                <a:latin typeface="+mj-lt"/>
              </a:rPr>
              <a:t> </a:t>
            </a:r>
            <a:r>
              <a:rPr lang="en-US" sz="2200" dirty="0" err="1">
                <a:solidFill>
                  <a:srgbClr val="000099"/>
                </a:solidFill>
                <a:latin typeface="+mj-lt"/>
              </a:rPr>
              <a:t>năng</a:t>
            </a:r>
            <a:r>
              <a:rPr lang="en-US" sz="2200" dirty="0">
                <a:solidFill>
                  <a:srgbClr val="000099"/>
                </a:solidFill>
                <a:latin typeface="+mj-lt"/>
              </a:rPr>
              <a:t> </a:t>
            </a:r>
            <a:r>
              <a:rPr lang="en-US" sz="2200" b="1" dirty="0" err="1">
                <a:solidFill>
                  <a:srgbClr val="00CC00"/>
                </a:solidFill>
                <a:latin typeface="+mj-lt"/>
              </a:rPr>
              <a:t>tạo</a:t>
            </a:r>
            <a:r>
              <a:rPr lang="en-US" sz="2200" b="1" dirty="0">
                <a:solidFill>
                  <a:srgbClr val="00CC00"/>
                </a:solidFill>
                <a:latin typeface="+mj-lt"/>
              </a:rPr>
              <a:t> ra </a:t>
            </a:r>
            <a:r>
              <a:rPr lang="en-US" sz="2200" b="1" dirty="0" err="1">
                <a:solidFill>
                  <a:srgbClr val="00CC00"/>
                </a:solidFill>
                <a:latin typeface="+mj-lt"/>
              </a:rPr>
              <a:t>một</a:t>
            </a:r>
            <a:r>
              <a:rPr lang="en-US" sz="2200" b="1" dirty="0">
                <a:solidFill>
                  <a:srgbClr val="00CC00"/>
                </a:solidFill>
                <a:latin typeface="+mj-lt"/>
              </a:rPr>
              <a:t> </a:t>
            </a:r>
            <a:r>
              <a:rPr lang="en-US" sz="2200" b="1" dirty="0" err="1">
                <a:solidFill>
                  <a:srgbClr val="00CC00"/>
                </a:solidFill>
                <a:latin typeface="+mj-lt"/>
              </a:rPr>
              <a:t>lượng</a:t>
            </a:r>
            <a:r>
              <a:rPr lang="en-US" sz="2200" b="1" dirty="0">
                <a:solidFill>
                  <a:srgbClr val="00CC00"/>
                </a:solidFill>
                <a:latin typeface="+mj-lt"/>
              </a:rPr>
              <a:t> </a:t>
            </a:r>
            <a:r>
              <a:rPr lang="en-US" sz="2200" b="1" dirty="0" err="1">
                <a:solidFill>
                  <a:srgbClr val="00CC00"/>
                </a:solidFill>
                <a:latin typeface="+mj-lt"/>
              </a:rPr>
              <a:t>giá</a:t>
            </a:r>
            <a:r>
              <a:rPr lang="en-US" sz="2200" b="1" dirty="0">
                <a:solidFill>
                  <a:srgbClr val="00CC00"/>
                </a:solidFill>
                <a:latin typeface="+mj-lt"/>
              </a:rPr>
              <a:t> </a:t>
            </a:r>
            <a:r>
              <a:rPr lang="en-US" sz="2200" b="1" dirty="0" err="1">
                <a:solidFill>
                  <a:srgbClr val="00CC00"/>
                </a:solidFill>
                <a:latin typeface="+mj-lt"/>
              </a:rPr>
              <a:t>trị</a:t>
            </a:r>
            <a:r>
              <a:rPr lang="en-US" sz="2200" b="1" dirty="0">
                <a:solidFill>
                  <a:srgbClr val="00CC00"/>
                </a:solidFill>
                <a:latin typeface="+mj-lt"/>
              </a:rPr>
              <a:t> </a:t>
            </a:r>
            <a:r>
              <a:rPr lang="en-US" sz="2200" b="1" dirty="0" err="1">
                <a:solidFill>
                  <a:srgbClr val="00CC00"/>
                </a:solidFill>
                <a:latin typeface="+mj-lt"/>
              </a:rPr>
              <a:t>mới</a:t>
            </a:r>
            <a:r>
              <a:rPr lang="en-US" sz="2200" b="1" dirty="0">
                <a:solidFill>
                  <a:srgbClr val="00CC00"/>
                </a:solidFill>
                <a:latin typeface="+mj-lt"/>
              </a:rPr>
              <a:t> </a:t>
            </a:r>
            <a:r>
              <a:rPr lang="en-US" sz="2200" b="1" dirty="0" err="1">
                <a:solidFill>
                  <a:srgbClr val="00CC00"/>
                </a:solidFill>
                <a:latin typeface="+mj-lt"/>
              </a:rPr>
              <a:t>lớn</a:t>
            </a:r>
            <a:r>
              <a:rPr lang="en-US" sz="2200" b="1" dirty="0">
                <a:solidFill>
                  <a:srgbClr val="00CC00"/>
                </a:solidFill>
                <a:latin typeface="+mj-lt"/>
              </a:rPr>
              <a:t> </a:t>
            </a:r>
            <a:r>
              <a:rPr lang="en-US" sz="2200" b="1" dirty="0" err="1">
                <a:solidFill>
                  <a:srgbClr val="00CC00"/>
                </a:solidFill>
                <a:latin typeface="+mj-lt"/>
              </a:rPr>
              <a:t>hơn</a:t>
            </a:r>
            <a:r>
              <a:rPr lang="en-US" sz="2200" b="1" dirty="0">
                <a:solidFill>
                  <a:srgbClr val="C00000"/>
                </a:solidFill>
                <a:latin typeface="+mj-lt"/>
              </a:rPr>
              <a:t> </a:t>
            </a:r>
            <a:r>
              <a:rPr lang="en-US" sz="2200" dirty="0" err="1">
                <a:solidFill>
                  <a:srgbClr val="000099"/>
                </a:solidFill>
                <a:latin typeface="+mj-lt"/>
              </a:rPr>
              <a:t>giá</a:t>
            </a:r>
            <a:r>
              <a:rPr lang="en-US" sz="2200" dirty="0">
                <a:solidFill>
                  <a:srgbClr val="000099"/>
                </a:solidFill>
                <a:latin typeface="+mj-lt"/>
              </a:rPr>
              <a:t> </a:t>
            </a:r>
            <a:r>
              <a:rPr lang="en-US" sz="2200" dirty="0" err="1">
                <a:solidFill>
                  <a:srgbClr val="000099"/>
                </a:solidFill>
                <a:latin typeface="+mj-lt"/>
              </a:rPr>
              <a:t>trị</a:t>
            </a:r>
            <a:r>
              <a:rPr lang="en-US" sz="2200" dirty="0">
                <a:solidFill>
                  <a:srgbClr val="000099"/>
                </a:solidFill>
                <a:latin typeface="+mj-lt"/>
              </a:rPr>
              <a:t> </a:t>
            </a:r>
            <a:r>
              <a:rPr lang="en-US" sz="2200" dirty="0" err="1">
                <a:solidFill>
                  <a:srgbClr val="000099"/>
                </a:solidFill>
                <a:latin typeface="+mj-lt"/>
              </a:rPr>
              <a:t>của</a:t>
            </a:r>
            <a:r>
              <a:rPr lang="en-US" sz="2200" dirty="0">
                <a:solidFill>
                  <a:srgbClr val="000099"/>
                </a:solidFill>
                <a:latin typeface="+mj-lt"/>
              </a:rPr>
              <a:t> </a:t>
            </a:r>
            <a:r>
              <a:rPr lang="en-US" sz="2200" dirty="0" err="1">
                <a:solidFill>
                  <a:srgbClr val="000099"/>
                </a:solidFill>
                <a:latin typeface="+mj-lt"/>
              </a:rPr>
              <a:t>bản</a:t>
            </a:r>
            <a:r>
              <a:rPr lang="en-US" sz="2200" dirty="0">
                <a:solidFill>
                  <a:srgbClr val="000099"/>
                </a:solidFill>
                <a:latin typeface="+mj-lt"/>
              </a:rPr>
              <a:t> </a:t>
            </a:r>
            <a:r>
              <a:rPr lang="vi-VN" sz="2200" dirty="0">
                <a:solidFill>
                  <a:srgbClr val="000099"/>
                </a:solidFill>
                <a:latin typeface="+mj-lt"/>
              </a:rPr>
              <a:t>thân.</a:t>
            </a:r>
            <a:r>
              <a:rPr lang="en-US" sz="2200" dirty="0">
                <a:solidFill>
                  <a:srgbClr val="000099"/>
                </a:solidFill>
                <a:latin typeface="+mj-lt"/>
              </a:rPr>
              <a:t> </a:t>
            </a:r>
            <a:endParaRPr lang="en-US" sz="2200" dirty="0">
              <a:solidFill>
                <a:srgbClr val="000099"/>
              </a:solidFill>
            </a:endParaRPr>
          </a:p>
        </p:txBody>
      </p:sp>
      <p:sp>
        <p:nvSpPr>
          <p:cNvPr id="46" name="TextBox 45">
            <a:extLst>
              <a:ext uri="{FF2B5EF4-FFF2-40B4-BE49-F238E27FC236}">
                <a16:creationId xmlns:a16="http://schemas.microsoft.com/office/drawing/2014/main" xmlns="" id="{A7B6A3B4-F145-4CE0-9E2F-B36B986421C0}"/>
              </a:ext>
            </a:extLst>
          </p:cNvPr>
          <p:cNvSpPr txBox="1"/>
          <p:nvPr/>
        </p:nvSpPr>
        <p:spPr>
          <a:xfrm>
            <a:off x="5004655" y="5402028"/>
            <a:ext cx="6213983" cy="769441"/>
          </a:xfrm>
          <a:prstGeom prst="rect">
            <a:avLst/>
          </a:prstGeom>
          <a:noFill/>
        </p:spPr>
        <p:txBody>
          <a:bodyPr wrap="square">
            <a:spAutoFit/>
          </a:bodyPr>
          <a:lstStyle/>
          <a:p>
            <a:pPr algn="ctr">
              <a:defRPr/>
            </a:pPr>
            <a:r>
              <a:rPr lang="en-US" sz="2200" dirty="0">
                <a:latin typeface="+mj-lt"/>
              </a:rPr>
              <a:t>L</a:t>
            </a:r>
            <a:r>
              <a:rPr lang="vi-VN" sz="2200" dirty="0">
                <a:latin typeface="+mj-lt"/>
              </a:rPr>
              <a:t>à</a:t>
            </a:r>
            <a:r>
              <a:rPr lang="vi-VN" sz="2200" dirty="0">
                <a:solidFill>
                  <a:srgbClr val="663300"/>
                </a:solidFill>
                <a:latin typeface="+mj-lt"/>
              </a:rPr>
              <a:t> </a:t>
            </a:r>
            <a:r>
              <a:rPr lang="vi-VN" sz="2200" dirty="0">
                <a:latin typeface="+mj-lt"/>
              </a:rPr>
              <a:t>chìa khoá để </a:t>
            </a:r>
            <a:r>
              <a:rPr lang="vi-VN" sz="2200" b="1" dirty="0">
                <a:solidFill>
                  <a:srgbClr val="FF0080"/>
                </a:solidFill>
                <a:latin typeface="+mj-lt"/>
              </a:rPr>
              <a:t>giải quyết mâu thuẫn </a:t>
            </a:r>
            <a:r>
              <a:rPr lang="vi-VN" sz="2200" dirty="0">
                <a:latin typeface="+mj-lt"/>
              </a:rPr>
              <a:t>của công thức chung của tư bản</a:t>
            </a:r>
            <a:r>
              <a:rPr lang="en-US" sz="2200" dirty="0">
                <a:latin typeface="+mj-lt"/>
              </a:rPr>
              <a:t> (</a:t>
            </a:r>
            <a:r>
              <a:rPr lang="vi-VN" sz="2200" dirty="0">
                <a:latin typeface="+mj-lt"/>
              </a:rPr>
              <a:t>T - H - T’</a:t>
            </a:r>
            <a:r>
              <a:rPr lang="en-US" sz="2200" dirty="0">
                <a:latin typeface="+mj-lt"/>
              </a:rPr>
              <a:t>)</a:t>
            </a:r>
            <a:r>
              <a:rPr lang="vi-VN" sz="2200" dirty="0">
                <a:latin typeface="+mj-lt"/>
              </a:rPr>
              <a:t>. </a:t>
            </a:r>
            <a:endParaRPr lang="en-US" sz="2200" dirty="0">
              <a:latin typeface="+mj-lt"/>
            </a:endParaRPr>
          </a:p>
        </p:txBody>
      </p:sp>
      <p:sp>
        <p:nvSpPr>
          <p:cNvPr id="47" name="Minus Sign 46">
            <a:extLst>
              <a:ext uri="{FF2B5EF4-FFF2-40B4-BE49-F238E27FC236}">
                <a16:creationId xmlns:a16="http://schemas.microsoft.com/office/drawing/2014/main" xmlns="" id="{8D8A96BA-F3A7-41E8-B9EE-5011A0A655DC}"/>
              </a:ext>
            </a:extLst>
          </p:cNvPr>
          <p:cNvSpPr/>
          <p:nvPr/>
        </p:nvSpPr>
        <p:spPr>
          <a:xfrm>
            <a:off x="5750480" y="836127"/>
            <a:ext cx="2808980" cy="162934"/>
          </a:xfrm>
          <a:prstGeom prst="mathMinus">
            <a:avLst/>
          </a:prstGeom>
          <a:solidFill>
            <a:srgbClr val="FFC000"/>
          </a:solidFill>
          <a:ln>
            <a:solidFill>
              <a:srgbClr val="FF99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rgbClr val="FF0000"/>
              </a:solidFill>
            </a:endParaRPr>
          </a:p>
        </p:txBody>
      </p:sp>
    </p:spTree>
    <p:extLst>
      <p:ext uri="{BB962C8B-B14F-4D97-AF65-F5344CB8AC3E}">
        <p14:creationId xmlns:p14="http://schemas.microsoft.com/office/powerpoint/2010/main" val="1095055991"/>
      </p:ext>
    </p:extLst>
  </p:cSld>
  <p:clrMapOvr>
    <a:masterClrMapping/>
  </p:clrMapOvr>
  <p:timing>
    <p:tnLst>
      <p:par>
        <p:cTn id="1" dur="indefinite" restart="never" nodeType="tmRoot"/>
      </p:par>
    </p:tn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Shape 134"/>
        <p:cNvGrpSpPr/>
        <p:nvPr/>
      </p:nvGrpSpPr>
      <p:grpSpPr>
        <a:xfrm>
          <a:off x="0" y="0"/>
          <a:ext cx="0" cy="0"/>
          <a:chOff x="0" y="0"/>
          <a:chExt cx="0" cy="0"/>
        </a:xfrm>
      </p:grpSpPr>
      <p:grpSp>
        <p:nvGrpSpPr>
          <p:cNvPr id="137" name="Google Shape;137;p26"/>
          <p:cNvGrpSpPr/>
          <p:nvPr/>
        </p:nvGrpSpPr>
        <p:grpSpPr>
          <a:xfrm>
            <a:off x="295684" y="1825554"/>
            <a:ext cx="4330003" cy="4683510"/>
            <a:chOff x="1607675" y="475625"/>
            <a:chExt cx="4403850" cy="5000200"/>
          </a:xfrm>
        </p:grpSpPr>
        <p:sp>
          <p:nvSpPr>
            <p:cNvPr id="138" name="Google Shape;138;p26"/>
            <p:cNvSpPr/>
            <p:nvPr/>
          </p:nvSpPr>
          <p:spPr>
            <a:xfrm>
              <a:off x="1838450" y="3735125"/>
              <a:ext cx="1328900" cy="1721200"/>
            </a:xfrm>
            <a:custGeom>
              <a:avLst/>
              <a:gdLst/>
              <a:ahLst/>
              <a:cxnLst/>
              <a:rect l="l" t="t" r="r" b="b"/>
              <a:pathLst>
                <a:path w="53156" h="68848" extrusionOk="0">
                  <a:moveTo>
                    <a:pt x="6683" y="0"/>
                  </a:moveTo>
                  <a:cubicBezTo>
                    <a:pt x="4088" y="0"/>
                    <a:pt x="1425" y="1584"/>
                    <a:pt x="734" y="4076"/>
                  </a:cubicBezTo>
                  <a:cubicBezTo>
                    <a:pt x="0" y="6718"/>
                    <a:pt x="1526" y="9431"/>
                    <a:pt x="3199" y="11603"/>
                  </a:cubicBezTo>
                  <a:cubicBezTo>
                    <a:pt x="5685" y="14831"/>
                    <a:pt x="8625" y="17682"/>
                    <a:pt x="11926" y="20068"/>
                  </a:cubicBezTo>
                  <a:cubicBezTo>
                    <a:pt x="12521" y="20498"/>
                    <a:pt x="13165" y="20963"/>
                    <a:pt x="13384" y="21663"/>
                  </a:cubicBezTo>
                  <a:cubicBezTo>
                    <a:pt x="13777" y="22922"/>
                    <a:pt x="12555" y="24151"/>
                    <a:pt x="11294" y="24544"/>
                  </a:cubicBezTo>
                  <a:cubicBezTo>
                    <a:pt x="9866" y="24989"/>
                    <a:pt x="8327" y="24821"/>
                    <a:pt x="6839" y="24972"/>
                  </a:cubicBezTo>
                  <a:cubicBezTo>
                    <a:pt x="5350" y="25122"/>
                    <a:pt x="3729" y="25744"/>
                    <a:pt x="3147" y="27121"/>
                  </a:cubicBezTo>
                  <a:cubicBezTo>
                    <a:pt x="2337" y="29033"/>
                    <a:pt x="3934" y="31072"/>
                    <a:pt x="5517" y="32416"/>
                  </a:cubicBezTo>
                  <a:cubicBezTo>
                    <a:pt x="8693" y="35113"/>
                    <a:pt x="12309" y="37245"/>
                    <a:pt x="16206" y="38722"/>
                  </a:cubicBezTo>
                  <a:cubicBezTo>
                    <a:pt x="17600" y="39250"/>
                    <a:pt x="19069" y="39715"/>
                    <a:pt x="20184" y="40704"/>
                  </a:cubicBezTo>
                  <a:cubicBezTo>
                    <a:pt x="21299" y="41693"/>
                    <a:pt x="21955" y="43394"/>
                    <a:pt x="21252" y="44709"/>
                  </a:cubicBezTo>
                  <a:cubicBezTo>
                    <a:pt x="20692" y="45755"/>
                    <a:pt x="19462" y="46221"/>
                    <a:pt x="18245" y="46221"/>
                  </a:cubicBezTo>
                  <a:cubicBezTo>
                    <a:pt x="17934" y="46221"/>
                    <a:pt x="17623" y="46190"/>
                    <a:pt x="17324" y="46131"/>
                  </a:cubicBezTo>
                  <a:cubicBezTo>
                    <a:pt x="15860" y="45839"/>
                    <a:pt x="14558" y="45034"/>
                    <a:pt x="13166" y="44491"/>
                  </a:cubicBezTo>
                  <a:cubicBezTo>
                    <a:pt x="12167" y="44102"/>
                    <a:pt x="11054" y="43881"/>
                    <a:pt x="9964" y="43881"/>
                  </a:cubicBezTo>
                  <a:cubicBezTo>
                    <a:pt x="8212" y="43881"/>
                    <a:pt x="6521" y="44452"/>
                    <a:pt x="5465" y="45813"/>
                  </a:cubicBezTo>
                  <a:cubicBezTo>
                    <a:pt x="4340" y="47265"/>
                    <a:pt x="4211" y="49309"/>
                    <a:pt x="4743" y="51067"/>
                  </a:cubicBezTo>
                  <a:cubicBezTo>
                    <a:pt x="5273" y="52825"/>
                    <a:pt x="6380" y="54350"/>
                    <a:pt x="7559" y="55759"/>
                  </a:cubicBezTo>
                  <a:cubicBezTo>
                    <a:pt x="11680" y="60682"/>
                    <a:pt x="16993" y="64676"/>
                    <a:pt x="23037" y="66845"/>
                  </a:cubicBezTo>
                  <a:cubicBezTo>
                    <a:pt x="26536" y="68101"/>
                    <a:pt x="29893" y="68847"/>
                    <a:pt x="33278" y="68847"/>
                  </a:cubicBezTo>
                  <a:cubicBezTo>
                    <a:pt x="35740" y="68847"/>
                    <a:pt x="38216" y="68453"/>
                    <a:pt x="40773" y="67573"/>
                  </a:cubicBezTo>
                  <a:lnTo>
                    <a:pt x="40773" y="67573"/>
                  </a:lnTo>
                  <a:lnTo>
                    <a:pt x="40771" y="67574"/>
                  </a:lnTo>
                  <a:cubicBezTo>
                    <a:pt x="50725" y="60930"/>
                    <a:pt x="53156" y="48359"/>
                    <a:pt x="52943" y="37024"/>
                  </a:cubicBezTo>
                  <a:cubicBezTo>
                    <a:pt x="52907" y="35131"/>
                    <a:pt x="53148" y="33141"/>
                    <a:pt x="52263" y="31468"/>
                  </a:cubicBezTo>
                  <a:cubicBezTo>
                    <a:pt x="51569" y="30157"/>
                    <a:pt x="50123" y="29158"/>
                    <a:pt x="48699" y="29158"/>
                  </a:cubicBezTo>
                  <a:cubicBezTo>
                    <a:pt x="48306" y="29158"/>
                    <a:pt x="47914" y="29234"/>
                    <a:pt x="47540" y="29401"/>
                  </a:cubicBezTo>
                  <a:cubicBezTo>
                    <a:pt x="46107" y="30041"/>
                    <a:pt x="45460" y="31665"/>
                    <a:pt x="44644" y="33004"/>
                  </a:cubicBezTo>
                  <a:cubicBezTo>
                    <a:pt x="43556" y="34786"/>
                    <a:pt x="41955" y="36250"/>
                    <a:pt x="40084" y="37174"/>
                  </a:cubicBezTo>
                  <a:cubicBezTo>
                    <a:pt x="39323" y="37549"/>
                    <a:pt x="38452" y="37830"/>
                    <a:pt x="37617" y="37830"/>
                  </a:cubicBezTo>
                  <a:cubicBezTo>
                    <a:pt x="37101" y="37830"/>
                    <a:pt x="36599" y="37723"/>
                    <a:pt x="36144" y="37466"/>
                  </a:cubicBezTo>
                  <a:cubicBezTo>
                    <a:pt x="34504" y="36542"/>
                    <a:pt x="34345" y="34285"/>
                    <a:pt x="34386" y="32403"/>
                  </a:cubicBezTo>
                  <a:cubicBezTo>
                    <a:pt x="34463" y="28899"/>
                    <a:pt x="34539" y="25393"/>
                    <a:pt x="34617" y="21888"/>
                  </a:cubicBezTo>
                  <a:cubicBezTo>
                    <a:pt x="34657" y="20007"/>
                    <a:pt x="34693" y="18088"/>
                    <a:pt x="34127" y="16293"/>
                  </a:cubicBezTo>
                  <a:cubicBezTo>
                    <a:pt x="33562" y="14499"/>
                    <a:pt x="32279" y="12821"/>
                    <a:pt x="30475" y="12293"/>
                  </a:cubicBezTo>
                  <a:cubicBezTo>
                    <a:pt x="30149" y="12198"/>
                    <a:pt x="29809" y="12152"/>
                    <a:pt x="29467" y="12152"/>
                  </a:cubicBezTo>
                  <a:cubicBezTo>
                    <a:pt x="27914" y="12152"/>
                    <a:pt x="26336" y="13094"/>
                    <a:pt x="25999" y="14599"/>
                  </a:cubicBezTo>
                  <a:cubicBezTo>
                    <a:pt x="25827" y="15363"/>
                    <a:pt x="25974" y="16161"/>
                    <a:pt x="25909" y="16940"/>
                  </a:cubicBezTo>
                  <a:cubicBezTo>
                    <a:pt x="25844" y="17720"/>
                    <a:pt x="25462" y="18579"/>
                    <a:pt x="24706" y="18785"/>
                  </a:cubicBezTo>
                  <a:cubicBezTo>
                    <a:pt x="24592" y="18817"/>
                    <a:pt x="24478" y="18831"/>
                    <a:pt x="24364" y="18831"/>
                  </a:cubicBezTo>
                  <a:cubicBezTo>
                    <a:pt x="23721" y="18831"/>
                    <a:pt x="23105" y="18365"/>
                    <a:pt x="22627" y="17891"/>
                  </a:cubicBezTo>
                  <a:cubicBezTo>
                    <a:pt x="20689" y="15962"/>
                    <a:pt x="19393" y="13496"/>
                    <a:pt x="18183" y="11044"/>
                  </a:cubicBezTo>
                  <a:cubicBezTo>
                    <a:pt x="16974" y="8592"/>
                    <a:pt x="15801" y="6083"/>
                    <a:pt x="14048" y="3985"/>
                  </a:cubicBezTo>
                  <a:cubicBezTo>
                    <a:pt x="12296" y="1887"/>
                    <a:pt x="9852" y="209"/>
                    <a:pt x="7126" y="16"/>
                  </a:cubicBezTo>
                  <a:cubicBezTo>
                    <a:pt x="6979" y="5"/>
                    <a:pt x="6831" y="0"/>
                    <a:pt x="6683" y="0"/>
                  </a:cubicBezTo>
                  <a:close/>
                </a:path>
              </a:pathLst>
            </a:custGeom>
            <a:solidFill>
              <a:schemeClr val="accent5"/>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39" name="Google Shape;139;p26"/>
            <p:cNvSpPr/>
            <p:nvPr/>
          </p:nvSpPr>
          <p:spPr>
            <a:xfrm>
              <a:off x="1926625" y="3773500"/>
              <a:ext cx="911600" cy="1658225"/>
            </a:xfrm>
            <a:custGeom>
              <a:avLst/>
              <a:gdLst/>
              <a:ahLst/>
              <a:cxnLst/>
              <a:rect l="l" t="t" r="r" b="b"/>
              <a:pathLst>
                <a:path w="36464" h="66329" extrusionOk="0">
                  <a:moveTo>
                    <a:pt x="1" y="0"/>
                  </a:moveTo>
                  <a:cubicBezTo>
                    <a:pt x="1" y="0"/>
                    <a:pt x="60" y="65"/>
                    <a:pt x="184" y="179"/>
                  </a:cubicBezTo>
                  <a:lnTo>
                    <a:pt x="745" y="684"/>
                  </a:lnTo>
                  <a:cubicBezTo>
                    <a:pt x="1239" y="1125"/>
                    <a:pt x="1967" y="1777"/>
                    <a:pt x="2879" y="2642"/>
                  </a:cubicBezTo>
                  <a:cubicBezTo>
                    <a:pt x="4708" y="4366"/>
                    <a:pt x="7273" y="6961"/>
                    <a:pt x="10047" y="10499"/>
                  </a:cubicBezTo>
                  <a:cubicBezTo>
                    <a:pt x="11440" y="12263"/>
                    <a:pt x="12885" y="14260"/>
                    <a:pt x="14395" y="16429"/>
                  </a:cubicBezTo>
                  <a:cubicBezTo>
                    <a:pt x="15902" y="18603"/>
                    <a:pt x="17498" y="20935"/>
                    <a:pt x="19081" y="23450"/>
                  </a:cubicBezTo>
                  <a:cubicBezTo>
                    <a:pt x="20666" y="25963"/>
                    <a:pt x="22249" y="28655"/>
                    <a:pt x="23663" y="31561"/>
                  </a:cubicBezTo>
                  <a:cubicBezTo>
                    <a:pt x="24376" y="33010"/>
                    <a:pt x="25008" y="34526"/>
                    <a:pt x="25652" y="36070"/>
                  </a:cubicBezTo>
                  <a:cubicBezTo>
                    <a:pt x="26293" y="37614"/>
                    <a:pt x="26943" y="39179"/>
                    <a:pt x="27602" y="40764"/>
                  </a:cubicBezTo>
                  <a:cubicBezTo>
                    <a:pt x="30212" y="47112"/>
                    <a:pt x="34599" y="60605"/>
                    <a:pt x="36211" y="66328"/>
                  </a:cubicBezTo>
                  <a:lnTo>
                    <a:pt x="36464" y="66257"/>
                  </a:lnTo>
                  <a:cubicBezTo>
                    <a:pt x="34861" y="60516"/>
                    <a:pt x="30477" y="47010"/>
                    <a:pt x="27865" y="40657"/>
                  </a:cubicBezTo>
                  <a:cubicBezTo>
                    <a:pt x="27206" y="39072"/>
                    <a:pt x="26556" y="37507"/>
                    <a:pt x="25913" y="35961"/>
                  </a:cubicBezTo>
                  <a:cubicBezTo>
                    <a:pt x="25270" y="34420"/>
                    <a:pt x="24631" y="32895"/>
                    <a:pt x="23913" y="31439"/>
                  </a:cubicBezTo>
                  <a:cubicBezTo>
                    <a:pt x="22490" y="28523"/>
                    <a:pt x="20898" y="25825"/>
                    <a:pt x="19304" y="23310"/>
                  </a:cubicBezTo>
                  <a:cubicBezTo>
                    <a:pt x="17710" y="20796"/>
                    <a:pt x="16106" y="18463"/>
                    <a:pt x="14589" y="16294"/>
                  </a:cubicBezTo>
                  <a:cubicBezTo>
                    <a:pt x="13068" y="14128"/>
                    <a:pt x="11611" y="12136"/>
                    <a:pt x="10205" y="10375"/>
                  </a:cubicBezTo>
                  <a:cubicBezTo>
                    <a:pt x="7403" y="6843"/>
                    <a:pt x="4808" y="4262"/>
                    <a:pt x="2955" y="2562"/>
                  </a:cubicBezTo>
                  <a:cubicBezTo>
                    <a:pt x="2029" y="1708"/>
                    <a:pt x="1289" y="1068"/>
                    <a:pt x="782" y="640"/>
                  </a:cubicBezTo>
                  <a:lnTo>
                    <a:pt x="204" y="158"/>
                  </a:lnTo>
                  <a:cubicBezTo>
                    <a:pt x="73" y="51"/>
                    <a:pt x="1" y="0"/>
                    <a:pt x="1"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40" name="Google Shape;140;p26"/>
            <p:cNvSpPr/>
            <p:nvPr/>
          </p:nvSpPr>
          <p:spPr>
            <a:xfrm>
              <a:off x="2522200" y="4042400"/>
              <a:ext cx="78575" cy="516350"/>
            </a:xfrm>
            <a:custGeom>
              <a:avLst/>
              <a:gdLst/>
              <a:ahLst/>
              <a:cxnLst/>
              <a:rect l="l" t="t" r="r" b="b"/>
              <a:pathLst>
                <a:path w="3143" h="20654" extrusionOk="0">
                  <a:moveTo>
                    <a:pt x="3123" y="1"/>
                  </a:moveTo>
                  <a:cubicBezTo>
                    <a:pt x="3104" y="1"/>
                    <a:pt x="3020" y="281"/>
                    <a:pt x="2885" y="789"/>
                  </a:cubicBezTo>
                  <a:cubicBezTo>
                    <a:pt x="2746" y="1300"/>
                    <a:pt x="2573" y="2047"/>
                    <a:pt x="2385" y="2975"/>
                  </a:cubicBezTo>
                  <a:cubicBezTo>
                    <a:pt x="1999" y="4828"/>
                    <a:pt x="1604" y="7417"/>
                    <a:pt x="1258" y="10282"/>
                  </a:cubicBezTo>
                  <a:cubicBezTo>
                    <a:pt x="919" y="13121"/>
                    <a:pt x="614" y="15687"/>
                    <a:pt x="385" y="17615"/>
                  </a:cubicBezTo>
                  <a:cubicBezTo>
                    <a:pt x="269" y="18513"/>
                    <a:pt x="172" y="19258"/>
                    <a:pt x="96" y="19835"/>
                  </a:cubicBezTo>
                  <a:cubicBezTo>
                    <a:pt x="28" y="20359"/>
                    <a:pt x="0" y="20650"/>
                    <a:pt x="19" y="20653"/>
                  </a:cubicBezTo>
                  <a:cubicBezTo>
                    <a:pt x="19" y="20653"/>
                    <a:pt x="19" y="20653"/>
                    <a:pt x="19" y="20653"/>
                  </a:cubicBezTo>
                  <a:cubicBezTo>
                    <a:pt x="39" y="20653"/>
                    <a:pt x="105" y="20368"/>
                    <a:pt x="206" y="19852"/>
                  </a:cubicBezTo>
                  <a:cubicBezTo>
                    <a:pt x="309" y="19334"/>
                    <a:pt x="437" y="18578"/>
                    <a:pt x="583" y="17644"/>
                  </a:cubicBezTo>
                  <a:cubicBezTo>
                    <a:pt x="876" y="15774"/>
                    <a:pt x="1195" y="13180"/>
                    <a:pt x="1541" y="10317"/>
                  </a:cubicBezTo>
                  <a:cubicBezTo>
                    <a:pt x="1886" y="7455"/>
                    <a:pt x="2249" y="4871"/>
                    <a:pt x="2582" y="3012"/>
                  </a:cubicBezTo>
                  <a:cubicBezTo>
                    <a:pt x="2746" y="2082"/>
                    <a:pt x="2887" y="1331"/>
                    <a:pt x="2993" y="813"/>
                  </a:cubicBezTo>
                  <a:cubicBezTo>
                    <a:pt x="3095" y="295"/>
                    <a:pt x="3142" y="6"/>
                    <a:pt x="3124" y="1"/>
                  </a:cubicBezTo>
                  <a:cubicBezTo>
                    <a:pt x="3123" y="1"/>
                    <a:pt x="3123" y="1"/>
                    <a:pt x="3123"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41" name="Google Shape;141;p26"/>
            <p:cNvSpPr/>
            <p:nvPr/>
          </p:nvSpPr>
          <p:spPr>
            <a:xfrm>
              <a:off x="1911850" y="4436275"/>
              <a:ext cx="610950" cy="122525"/>
            </a:xfrm>
            <a:custGeom>
              <a:avLst/>
              <a:gdLst/>
              <a:ahLst/>
              <a:cxnLst/>
              <a:rect l="l" t="t" r="r" b="b"/>
              <a:pathLst>
                <a:path w="24438" h="4901" extrusionOk="0">
                  <a:moveTo>
                    <a:pt x="256" y="0"/>
                  </a:moveTo>
                  <a:cubicBezTo>
                    <a:pt x="89" y="0"/>
                    <a:pt x="1" y="3"/>
                    <a:pt x="1" y="13"/>
                  </a:cubicBezTo>
                  <a:cubicBezTo>
                    <a:pt x="1" y="23"/>
                    <a:pt x="87" y="38"/>
                    <a:pt x="252" y="58"/>
                  </a:cubicBezTo>
                  <a:cubicBezTo>
                    <a:pt x="452" y="79"/>
                    <a:pt x="690" y="103"/>
                    <a:pt x="977" y="131"/>
                  </a:cubicBezTo>
                  <a:cubicBezTo>
                    <a:pt x="1606" y="191"/>
                    <a:pt x="2515" y="276"/>
                    <a:pt x="3635" y="419"/>
                  </a:cubicBezTo>
                  <a:cubicBezTo>
                    <a:pt x="5876" y="686"/>
                    <a:pt x="8960" y="1166"/>
                    <a:pt x="12337" y="1846"/>
                  </a:cubicBezTo>
                  <a:cubicBezTo>
                    <a:pt x="15715" y="2533"/>
                    <a:pt x="18742" y="3286"/>
                    <a:pt x="20915" y="3896"/>
                  </a:cubicBezTo>
                  <a:cubicBezTo>
                    <a:pt x="22005" y="4194"/>
                    <a:pt x="22879" y="4460"/>
                    <a:pt x="23484" y="4641"/>
                  </a:cubicBezTo>
                  <a:cubicBezTo>
                    <a:pt x="23761" y="4722"/>
                    <a:pt x="23992" y="4789"/>
                    <a:pt x="24183" y="4845"/>
                  </a:cubicBezTo>
                  <a:cubicBezTo>
                    <a:pt x="24315" y="4882"/>
                    <a:pt x="24397" y="4901"/>
                    <a:pt x="24424" y="4901"/>
                  </a:cubicBezTo>
                  <a:cubicBezTo>
                    <a:pt x="24429" y="4901"/>
                    <a:pt x="24432" y="4900"/>
                    <a:pt x="24433" y="4898"/>
                  </a:cubicBezTo>
                  <a:cubicBezTo>
                    <a:pt x="24437" y="4889"/>
                    <a:pt x="24356" y="4853"/>
                    <a:pt x="24201" y="4790"/>
                  </a:cubicBezTo>
                  <a:cubicBezTo>
                    <a:pt x="24014" y="4721"/>
                    <a:pt x="23790" y="4636"/>
                    <a:pt x="23519" y="4535"/>
                  </a:cubicBezTo>
                  <a:cubicBezTo>
                    <a:pt x="22924" y="4322"/>
                    <a:pt x="22056" y="4026"/>
                    <a:pt x="20972" y="3703"/>
                  </a:cubicBezTo>
                  <a:cubicBezTo>
                    <a:pt x="18807" y="3041"/>
                    <a:pt x="15778" y="2255"/>
                    <a:pt x="12393" y="1567"/>
                  </a:cubicBezTo>
                  <a:cubicBezTo>
                    <a:pt x="9008" y="884"/>
                    <a:pt x="5911" y="435"/>
                    <a:pt x="3657" y="219"/>
                  </a:cubicBezTo>
                  <a:cubicBezTo>
                    <a:pt x="2531" y="103"/>
                    <a:pt x="1617" y="47"/>
                    <a:pt x="985" y="21"/>
                  </a:cubicBezTo>
                  <a:lnTo>
                    <a:pt x="256"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42" name="Google Shape;142;p26"/>
            <p:cNvSpPr/>
            <p:nvPr/>
          </p:nvSpPr>
          <p:spPr>
            <a:xfrm>
              <a:off x="2778850" y="4467000"/>
              <a:ext cx="320875" cy="767575"/>
            </a:xfrm>
            <a:custGeom>
              <a:avLst/>
              <a:gdLst/>
              <a:ahLst/>
              <a:cxnLst/>
              <a:rect l="l" t="t" r="r" b="b"/>
              <a:pathLst>
                <a:path w="12835" h="30703" extrusionOk="0">
                  <a:moveTo>
                    <a:pt x="12825" y="0"/>
                  </a:moveTo>
                  <a:cubicBezTo>
                    <a:pt x="12814" y="0"/>
                    <a:pt x="12757" y="103"/>
                    <a:pt x="12659" y="296"/>
                  </a:cubicBezTo>
                  <a:cubicBezTo>
                    <a:pt x="12548" y="522"/>
                    <a:pt x="12406" y="810"/>
                    <a:pt x="12232" y="1166"/>
                  </a:cubicBezTo>
                  <a:cubicBezTo>
                    <a:pt x="11863" y="1924"/>
                    <a:pt x="11357" y="3033"/>
                    <a:pt x="10748" y="4411"/>
                  </a:cubicBezTo>
                  <a:cubicBezTo>
                    <a:pt x="9528" y="7165"/>
                    <a:pt x="7960" y="11021"/>
                    <a:pt x="6284" y="15300"/>
                  </a:cubicBezTo>
                  <a:cubicBezTo>
                    <a:pt x="4608" y="19576"/>
                    <a:pt x="3072" y="23440"/>
                    <a:pt x="1901" y="26213"/>
                  </a:cubicBezTo>
                  <a:cubicBezTo>
                    <a:pt x="1320" y="27571"/>
                    <a:pt x="845" y="28682"/>
                    <a:pt x="502" y="29490"/>
                  </a:cubicBezTo>
                  <a:cubicBezTo>
                    <a:pt x="347" y="29855"/>
                    <a:pt x="221" y="30151"/>
                    <a:pt x="123" y="30383"/>
                  </a:cubicBezTo>
                  <a:cubicBezTo>
                    <a:pt x="40" y="30588"/>
                    <a:pt x="0" y="30698"/>
                    <a:pt x="8" y="30702"/>
                  </a:cubicBezTo>
                  <a:cubicBezTo>
                    <a:pt x="8" y="30702"/>
                    <a:pt x="9" y="30702"/>
                    <a:pt x="9" y="30702"/>
                  </a:cubicBezTo>
                  <a:cubicBezTo>
                    <a:pt x="20" y="30702"/>
                    <a:pt x="77" y="30601"/>
                    <a:pt x="175" y="30407"/>
                  </a:cubicBezTo>
                  <a:cubicBezTo>
                    <a:pt x="287" y="30180"/>
                    <a:pt x="427" y="29892"/>
                    <a:pt x="602" y="29536"/>
                  </a:cubicBezTo>
                  <a:cubicBezTo>
                    <a:pt x="971" y="28778"/>
                    <a:pt x="1478" y="27669"/>
                    <a:pt x="2087" y="26291"/>
                  </a:cubicBezTo>
                  <a:cubicBezTo>
                    <a:pt x="3306" y="23537"/>
                    <a:pt x="4874" y="19681"/>
                    <a:pt x="6548" y="15404"/>
                  </a:cubicBezTo>
                  <a:cubicBezTo>
                    <a:pt x="8223" y="11127"/>
                    <a:pt x="9761" y="7262"/>
                    <a:pt x="10933" y="4490"/>
                  </a:cubicBezTo>
                  <a:cubicBezTo>
                    <a:pt x="11513" y="3131"/>
                    <a:pt x="11987" y="2020"/>
                    <a:pt x="12332" y="1212"/>
                  </a:cubicBezTo>
                  <a:cubicBezTo>
                    <a:pt x="12487" y="847"/>
                    <a:pt x="12613" y="552"/>
                    <a:pt x="12711" y="320"/>
                  </a:cubicBezTo>
                  <a:cubicBezTo>
                    <a:pt x="12794" y="115"/>
                    <a:pt x="12834" y="5"/>
                    <a:pt x="12826" y="0"/>
                  </a:cubicBezTo>
                  <a:cubicBezTo>
                    <a:pt x="12825" y="0"/>
                    <a:pt x="12825" y="0"/>
                    <a:pt x="12825" y="0"/>
                  </a:cubicBezTo>
                  <a:close/>
                </a:path>
              </a:pathLst>
            </a:custGeom>
            <a:solidFill>
              <a:srgbClr val="E0E0E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43" name="Google Shape;143;p26"/>
            <p:cNvSpPr/>
            <p:nvPr/>
          </p:nvSpPr>
          <p:spPr>
            <a:xfrm>
              <a:off x="1969000" y="4963425"/>
              <a:ext cx="810150" cy="271175"/>
            </a:xfrm>
            <a:custGeom>
              <a:avLst/>
              <a:gdLst/>
              <a:ahLst/>
              <a:cxnLst/>
              <a:rect l="l" t="t" r="r" b="b"/>
              <a:pathLst>
                <a:path w="32406" h="10847" extrusionOk="0">
                  <a:moveTo>
                    <a:pt x="11" y="0"/>
                  </a:moveTo>
                  <a:cubicBezTo>
                    <a:pt x="6" y="0"/>
                    <a:pt x="4" y="1"/>
                    <a:pt x="3" y="2"/>
                  </a:cubicBezTo>
                  <a:cubicBezTo>
                    <a:pt x="1" y="11"/>
                    <a:pt x="112" y="56"/>
                    <a:pt x="326" y="132"/>
                  </a:cubicBezTo>
                  <a:lnTo>
                    <a:pt x="1269" y="453"/>
                  </a:lnTo>
                  <a:cubicBezTo>
                    <a:pt x="2123" y="738"/>
                    <a:pt x="3301" y="1131"/>
                    <a:pt x="4742" y="1610"/>
                  </a:cubicBezTo>
                  <a:cubicBezTo>
                    <a:pt x="7673" y="2591"/>
                    <a:pt x="11705" y="3996"/>
                    <a:pt x="16156" y="5558"/>
                  </a:cubicBezTo>
                  <a:cubicBezTo>
                    <a:pt x="20605" y="7120"/>
                    <a:pt x="24653" y="8496"/>
                    <a:pt x="27602" y="9428"/>
                  </a:cubicBezTo>
                  <a:cubicBezTo>
                    <a:pt x="29077" y="9895"/>
                    <a:pt x="30272" y="10261"/>
                    <a:pt x="31104" y="10500"/>
                  </a:cubicBezTo>
                  <a:lnTo>
                    <a:pt x="32063" y="10770"/>
                  </a:lnTo>
                  <a:cubicBezTo>
                    <a:pt x="32253" y="10820"/>
                    <a:pt x="32366" y="10847"/>
                    <a:pt x="32395" y="10847"/>
                  </a:cubicBezTo>
                  <a:cubicBezTo>
                    <a:pt x="32399" y="10847"/>
                    <a:pt x="32402" y="10846"/>
                    <a:pt x="32402" y="10845"/>
                  </a:cubicBezTo>
                  <a:cubicBezTo>
                    <a:pt x="32405" y="10835"/>
                    <a:pt x="32293" y="10791"/>
                    <a:pt x="32079" y="10715"/>
                  </a:cubicBezTo>
                  <a:cubicBezTo>
                    <a:pt x="31836" y="10632"/>
                    <a:pt x="31523" y="10525"/>
                    <a:pt x="31137" y="10394"/>
                  </a:cubicBezTo>
                  <a:cubicBezTo>
                    <a:pt x="30283" y="10109"/>
                    <a:pt x="29105" y="9717"/>
                    <a:pt x="27664" y="9237"/>
                  </a:cubicBezTo>
                  <a:cubicBezTo>
                    <a:pt x="24733" y="8256"/>
                    <a:pt x="20701" y="6851"/>
                    <a:pt x="16250" y="5289"/>
                  </a:cubicBezTo>
                  <a:cubicBezTo>
                    <a:pt x="11797" y="3727"/>
                    <a:pt x="7753" y="2352"/>
                    <a:pt x="4804" y="1419"/>
                  </a:cubicBezTo>
                  <a:cubicBezTo>
                    <a:pt x="3331" y="952"/>
                    <a:pt x="2134" y="585"/>
                    <a:pt x="1302" y="347"/>
                  </a:cubicBezTo>
                  <a:lnTo>
                    <a:pt x="344" y="78"/>
                  </a:lnTo>
                  <a:cubicBezTo>
                    <a:pt x="153" y="27"/>
                    <a:pt x="40" y="0"/>
                    <a:pt x="11"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44" name="Google Shape;144;p26"/>
            <p:cNvSpPr/>
            <p:nvPr/>
          </p:nvSpPr>
          <p:spPr>
            <a:xfrm>
              <a:off x="4121350" y="3245400"/>
              <a:ext cx="1341050" cy="2230425"/>
            </a:xfrm>
            <a:custGeom>
              <a:avLst/>
              <a:gdLst/>
              <a:ahLst/>
              <a:cxnLst/>
              <a:rect l="l" t="t" r="r" b="b"/>
              <a:pathLst>
                <a:path w="53642" h="89217" extrusionOk="0">
                  <a:moveTo>
                    <a:pt x="47307" y="1"/>
                  </a:moveTo>
                  <a:cubicBezTo>
                    <a:pt x="45643" y="1"/>
                    <a:pt x="42458" y="1179"/>
                    <a:pt x="39522" y="8936"/>
                  </a:cubicBezTo>
                  <a:cubicBezTo>
                    <a:pt x="35305" y="20079"/>
                    <a:pt x="33936" y="26387"/>
                    <a:pt x="33936" y="26387"/>
                  </a:cubicBezTo>
                  <a:cubicBezTo>
                    <a:pt x="33936" y="26387"/>
                    <a:pt x="33205" y="27855"/>
                    <a:pt x="32076" y="27855"/>
                  </a:cubicBezTo>
                  <a:cubicBezTo>
                    <a:pt x="31771" y="27855"/>
                    <a:pt x="31437" y="27748"/>
                    <a:pt x="31081" y="27476"/>
                  </a:cubicBezTo>
                  <a:cubicBezTo>
                    <a:pt x="29595" y="26345"/>
                    <a:pt x="27440" y="23179"/>
                    <a:pt x="25231" y="23179"/>
                  </a:cubicBezTo>
                  <a:cubicBezTo>
                    <a:pt x="24945" y="23179"/>
                    <a:pt x="24658" y="23232"/>
                    <a:pt x="24372" y="23349"/>
                  </a:cubicBezTo>
                  <a:cubicBezTo>
                    <a:pt x="21780" y="24409"/>
                    <a:pt x="21226" y="27493"/>
                    <a:pt x="22220" y="31827"/>
                  </a:cubicBezTo>
                  <a:cubicBezTo>
                    <a:pt x="23213" y="36161"/>
                    <a:pt x="25040" y="45737"/>
                    <a:pt x="25202" y="46603"/>
                  </a:cubicBezTo>
                  <a:cubicBezTo>
                    <a:pt x="25330" y="47288"/>
                    <a:pt x="25127" y="48276"/>
                    <a:pt x="24374" y="48276"/>
                  </a:cubicBezTo>
                  <a:cubicBezTo>
                    <a:pt x="24191" y="48276"/>
                    <a:pt x="23977" y="48218"/>
                    <a:pt x="23727" y="48084"/>
                  </a:cubicBezTo>
                  <a:cubicBezTo>
                    <a:pt x="22722" y="47545"/>
                    <a:pt x="17774" y="43199"/>
                    <a:pt x="14214" y="43199"/>
                  </a:cubicBezTo>
                  <a:cubicBezTo>
                    <a:pt x="13233" y="43199"/>
                    <a:pt x="12357" y="43529"/>
                    <a:pt x="11698" y="44361"/>
                  </a:cubicBezTo>
                  <a:cubicBezTo>
                    <a:pt x="8650" y="48209"/>
                    <a:pt x="13401" y="59828"/>
                    <a:pt x="13895" y="61109"/>
                  </a:cubicBezTo>
                  <a:cubicBezTo>
                    <a:pt x="14391" y="62388"/>
                    <a:pt x="14195" y="62980"/>
                    <a:pt x="13604" y="63375"/>
                  </a:cubicBezTo>
                  <a:cubicBezTo>
                    <a:pt x="13563" y="63403"/>
                    <a:pt x="13513" y="63416"/>
                    <a:pt x="13455" y="63416"/>
                  </a:cubicBezTo>
                  <a:cubicBezTo>
                    <a:pt x="12683" y="63416"/>
                    <a:pt x="10486" y="61082"/>
                    <a:pt x="8375" y="59345"/>
                  </a:cubicBezTo>
                  <a:cubicBezTo>
                    <a:pt x="6886" y="58119"/>
                    <a:pt x="5100" y="56936"/>
                    <a:pt x="3604" y="56936"/>
                  </a:cubicBezTo>
                  <a:cubicBezTo>
                    <a:pt x="2819" y="56936"/>
                    <a:pt x="2114" y="57262"/>
                    <a:pt x="1574" y="58076"/>
                  </a:cubicBezTo>
                  <a:cubicBezTo>
                    <a:pt x="0" y="60443"/>
                    <a:pt x="411" y="69508"/>
                    <a:pt x="10585" y="83187"/>
                  </a:cubicBezTo>
                  <a:lnTo>
                    <a:pt x="15714" y="89216"/>
                  </a:lnTo>
                  <a:lnTo>
                    <a:pt x="23557" y="87911"/>
                  </a:lnTo>
                  <a:cubicBezTo>
                    <a:pt x="40172" y="84094"/>
                    <a:pt x="46362" y="77459"/>
                    <a:pt x="46701" y="74637"/>
                  </a:cubicBezTo>
                  <a:cubicBezTo>
                    <a:pt x="47038" y="71815"/>
                    <a:pt x="43638" y="71242"/>
                    <a:pt x="40700" y="71193"/>
                  </a:cubicBezTo>
                  <a:cubicBezTo>
                    <a:pt x="40525" y="71190"/>
                    <a:pt x="40349" y="71188"/>
                    <a:pt x="40171" y="71188"/>
                  </a:cubicBezTo>
                  <a:cubicBezTo>
                    <a:pt x="38758" y="71188"/>
                    <a:pt x="37279" y="71271"/>
                    <a:pt x="36133" y="71271"/>
                  </a:cubicBezTo>
                  <a:cubicBezTo>
                    <a:pt x="35001" y="71271"/>
                    <a:pt x="34195" y="71190"/>
                    <a:pt x="34105" y="70871"/>
                  </a:cubicBezTo>
                  <a:cubicBezTo>
                    <a:pt x="33912" y="70187"/>
                    <a:pt x="34145" y="69610"/>
                    <a:pt x="35353" y="68956"/>
                  </a:cubicBezTo>
                  <a:cubicBezTo>
                    <a:pt x="36560" y="68302"/>
                    <a:pt x="47709" y="62537"/>
                    <a:pt x="47885" y="57631"/>
                  </a:cubicBezTo>
                  <a:cubicBezTo>
                    <a:pt x="48060" y="52724"/>
                    <a:pt x="37736" y="52973"/>
                    <a:pt x="36313" y="52666"/>
                  </a:cubicBezTo>
                  <a:cubicBezTo>
                    <a:pt x="34891" y="52358"/>
                    <a:pt x="35477" y="51126"/>
                    <a:pt x="36149" y="50582"/>
                  </a:cubicBezTo>
                  <a:cubicBezTo>
                    <a:pt x="36835" y="50027"/>
                    <a:pt x="44434" y="43922"/>
                    <a:pt x="48001" y="41267"/>
                  </a:cubicBezTo>
                  <a:cubicBezTo>
                    <a:pt x="51567" y="38612"/>
                    <a:pt x="53145" y="35905"/>
                    <a:pt x="51859" y="33417"/>
                  </a:cubicBezTo>
                  <a:cubicBezTo>
                    <a:pt x="51252" y="32243"/>
                    <a:pt x="49879" y="31956"/>
                    <a:pt x="48388" y="31956"/>
                  </a:cubicBezTo>
                  <a:cubicBezTo>
                    <a:pt x="46967" y="31956"/>
                    <a:pt x="45440" y="32217"/>
                    <a:pt x="44367" y="32217"/>
                  </a:cubicBezTo>
                  <a:cubicBezTo>
                    <a:pt x="44266" y="32217"/>
                    <a:pt x="44170" y="32214"/>
                    <a:pt x="44077" y="32209"/>
                  </a:cubicBezTo>
                  <a:cubicBezTo>
                    <a:pt x="41971" y="32095"/>
                    <a:pt x="42609" y="29528"/>
                    <a:pt x="42609" y="29528"/>
                  </a:cubicBezTo>
                  <a:cubicBezTo>
                    <a:pt x="42609" y="29528"/>
                    <a:pt x="45658" y="23838"/>
                    <a:pt x="49672" y="12621"/>
                  </a:cubicBezTo>
                  <a:cubicBezTo>
                    <a:pt x="53641" y="1529"/>
                    <a:pt x="48488" y="211"/>
                    <a:pt x="48373" y="183"/>
                  </a:cubicBezTo>
                  <a:lnTo>
                    <a:pt x="48373" y="183"/>
                  </a:lnTo>
                  <a:cubicBezTo>
                    <a:pt x="48206" y="118"/>
                    <a:pt x="47832" y="1"/>
                    <a:pt x="47307" y="1"/>
                  </a:cubicBezTo>
                  <a:close/>
                </a:path>
              </a:pathLst>
            </a:custGeom>
            <a:solidFill>
              <a:schemeClr val="accent5"/>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45" name="Google Shape;145;p26"/>
            <p:cNvSpPr/>
            <p:nvPr/>
          </p:nvSpPr>
          <p:spPr>
            <a:xfrm>
              <a:off x="4518550" y="3498575"/>
              <a:ext cx="718425" cy="1935850"/>
            </a:xfrm>
            <a:custGeom>
              <a:avLst/>
              <a:gdLst/>
              <a:ahLst/>
              <a:cxnLst/>
              <a:rect l="l" t="t" r="r" b="b"/>
              <a:pathLst>
                <a:path w="28737" h="77434" extrusionOk="0">
                  <a:moveTo>
                    <a:pt x="28736" y="1"/>
                  </a:moveTo>
                  <a:lnTo>
                    <a:pt x="28736" y="1"/>
                  </a:lnTo>
                  <a:cubicBezTo>
                    <a:pt x="28736" y="1"/>
                    <a:pt x="28700" y="78"/>
                    <a:pt x="28640" y="232"/>
                  </a:cubicBezTo>
                  <a:cubicBezTo>
                    <a:pt x="28578" y="396"/>
                    <a:pt x="28492" y="623"/>
                    <a:pt x="28380" y="918"/>
                  </a:cubicBezTo>
                  <a:cubicBezTo>
                    <a:pt x="28155" y="1532"/>
                    <a:pt x="27828" y="2421"/>
                    <a:pt x="27409" y="3562"/>
                  </a:cubicBezTo>
                  <a:cubicBezTo>
                    <a:pt x="26563" y="5869"/>
                    <a:pt x="25344" y="9190"/>
                    <a:pt x="23840" y="13289"/>
                  </a:cubicBezTo>
                  <a:cubicBezTo>
                    <a:pt x="20818" y="21499"/>
                    <a:pt x="16580" y="32818"/>
                    <a:pt x="11888" y="45315"/>
                  </a:cubicBezTo>
                  <a:cubicBezTo>
                    <a:pt x="7194" y="57817"/>
                    <a:pt x="2981" y="69147"/>
                    <a:pt x="1" y="77373"/>
                  </a:cubicBezTo>
                  <a:lnTo>
                    <a:pt x="165" y="77433"/>
                  </a:lnTo>
                  <a:cubicBezTo>
                    <a:pt x="3185" y="69223"/>
                    <a:pt x="7424" y="57903"/>
                    <a:pt x="12119" y="45402"/>
                  </a:cubicBezTo>
                  <a:cubicBezTo>
                    <a:pt x="16811" y="32903"/>
                    <a:pt x="21023" y="21575"/>
                    <a:pt x="24004" y="13349"/>
                  </a:cubicBezTo>
                  <a:cubicBezTo>
                    <a:pt x="25496" y="9237"/>
                    <a:pt x="26690" y="5904"/>
                    <a:pt x="27499" y="3595"/>
                  </a:cubicBezTo>
                  <a:lnTo>
                    <a:pt x="28428" y="934"/>
                  </a:lnTo>
                  <a:cubicBezTo>
                    <a:pt x="28529" y="636"/>
                    <a:pt x="28607" y="406"/>
                    <a:pt x="28664" y="240"/>
                  </a:cubicBezTo>
                  <a:cubicBezTo>
                    <a:pt x="28715" y="83"/>
                    <a:pt x="28736" y="1"/>
                    <a:pt x="28736"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46" name="Google Shape;146;p26"/>
            <p:cNvSpPr/>
            <p:nvPr/>
          </p:nvSpPr>
          <p:spPr>
            <a:xfrm>
              <a:off x="4811975" y="3966325"/>
              <a:ext cx="127650" cy="340250"/>
            </a:xfrm>
            <a:custGeom>
              <a:avLst/>
              <a:gdLst/>
              <a:ahLst/>
              <a:cxnLst/>
              <a:rect l="l" t="t" r="r" b="b"/>
              <a:pathLst>
                <a:path w="5106" h="13610" extrusionOk="0">
                  <a:moveTo>
                    <a:pt x="17" y="0"/>
                  </a:moveTo>
                  <a:cubicBezTo>
                    <a:pt x="16" y="0"/>
                    <a:pt x="16" y="0"/>
                    <a:pt x="16" y="0"/>
                  </a:cubicBezTo>
                  <a:cubicBezTo>
                    <a:pt x="1" y="7"/>
                    <a:pt x="62" y="202"/>
                    <a:pt x="184" y="548"/>
                  </a:cubicBezTo>
                  <a:cubicBezTo>
                    <a:pt x="328" y="941"/>
                    <a:pt x="506" y="1430"/>
                    <a:pt x="718" y="2010"/>
                  </a:cubicBezTo>
                  <a:cubicBezTo>
                    <a:pt x="1181" y="3297"/>
                    <a:pt x="1787" y="4979"/>
                    <a:pt x="2456" y="6839"/>
                  </a:cubicBezTo>
                  <a:cubicBezTo>
                    <a:pt x="3128" y="8728"/>
                    <a:pt x="3746" y="10437"/>
                    <a:pt x="4230" y="11661"/>
                  </a:cubicBezTo>
                  <a:cubicBezTo>
                    <a:pt x="4472" y="12273"/>
                    <a:pt x="4677" y="12764"/>
                    <a:pt x="4829" y="13099"/>
                  </a:cubicBezTo>
                  <a:cubicBezTo>
                    <a:pt x="4979" y="13429"/>
                    <a:pt x="5070" y="13609"/>
                    <a:pt x="5089" y="13609"/>
                  </a:cubicBezTo>
                  <a:cubicBezTo>
                    <a:pt x="5089" y="13609"/>
                    <a:pt x="5090" y="13609"/>
                    <a:pt x="5090" y="13609"/>
                  </a:cubicBezTo>
                  <a:cubicBezTo>
                    <a:pt x="5105" y="13603"/>
                    <a:pt x="5043" y="13409"/>
                    <a:pt x="4918" y="13063"/>
                  </a:cubicBezTo>
                  <a:cubicBezTo>
                    <a:pt x="4777" y="12670"/>
                    <a:pt x="4601" y="12180"/>
                    <a:pt x="4392" y="11601"/>
                  </a:cubicBezTo>
                  <a:lnTo>
                    <a:pt x="2687" y="6757"/>
                  </a:lnTo>
                  <a:cubicBezTo>
                    <a:pt x="2015" y="4868"/>
                    <a:pt x="1375" y="3166"/>
                    <a:pt x="879" y="1948"/>
                  </a:cubicBezTo>
                  <a:cubicBezTo>
                    <a:pt x="632" y="1339"/>
                    <a:pt x="424" y="848"/>
                    <a:pt x="274" y="512"/>
                  </a:cubicBezTo>
                  <a:cubicBezTo>
                    <a:pt x="125" y="183"/>
                    <a:pt x="35" y="0"/>
                    <a:pt x="17"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47" name="Google Shape;147;p26"/>
            <p:cNvSpPr/>
            <p:nvPr/>
          </p:nvSpPr>
          <p:spPr>
            <a:xfrm>
              <a:off x="4957000" y="4149050"/>
              <a:ext cx="388750" cy="159100"/>
            </a:xfrm>
            <a:custGeom>
              <a:avLst/>
              <a:gdLst/>
              <a:ahLst/>
              <a:cxnLst/>
              <a:rect l="l" t="t" r="r" b="b"/>
              <a:pathLst>
                <a:path w="15550" h="6364" extrusionOk="0">
                  <a:moveTo>
                    <a:pt x="15517" y="0"/>
                  </a:moveTo>
                  <a:cubicBezTo>
                    <a:pt x="15342" y="0"/>
                    <a:pt x="11912" y="1351"/>
                    <a:pt x="7728" y="3068"/>
                  </a:cubicBezTo>
                  <a:cubicBezTo>
                    <a:pt x="3449" y="4824"/>
                    <a:pt x="1" y="6298"/>
                    <a:pt x="27" y="6361"/>
                  </a:cubicBezTo>
                  <a:cubicBezTo>
                    <a:pt x="28" y="6363"/>
                    <a:pt x="30" y="6363"/>
                    <a:pt x="34" y="6363"/>
                  </a:cubicBezTo>
                  <a:cubicBezTo>
                    <a:pt x="206" y="6363"/>
                    <a:pt x="3635" y="5014"/>
                    <a:pt x="7822" y="3296"/>
                  </a:cubicBezTo>
                  <a:cubicBezTo>
                    <a:pt x="12101" y="1539"/>
                    <a:pt x="15550" y="64"/>
                    <a:pt x="15523" y="2"/>
                  </a:cubicBezTo>
                  <a:cubicBezTo>
                    <a:pt x="15523" y="1"/>
                    <a:pt x="15521" y="0"/>
                    <a:pt x="15517"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48" name="Google Shape;148;p26"/>
            <p:cNvSpPr/>
            <p:nvPr/>
          </p:nvSpPr>
          <p:spPr>
            <a:xfrm>
              <a:off x="4755800" y="4725375"/>
              <a:ext cx="366550" cy="54750"/>
            </a:xfrm>
            <a:custGeom>
              <a:avLst/>
              <a:gdLst/>
              <a:ahLst/>
              <a:cxnLst/>
              <a:rect l="l" t="t" r="r" b="b"/>
              <a:pathLst>
                <a:path w="14662" h="2190" extrusionOk="0">
                  <a:moveTo>
                    <a:pt x="14637" y="1"/>
                  </a:moveTo>
                  <a:cubicBezTo>
                    <a:pt x="14577" y="1"/>
                    <a:pt x="14383" y="31"/>
                    <a:pt x="14078" y="87"/>
                  </a:cubicBezTo>
                  <a:lnTo>
                    <a:pt x="12518" y="383"/>
                  </a:lnTo>
                  <a:cubicBezTo>
                    <a:pt x="11201" y="636"/>
                    <a:pt x="9378" y="969"/>
                    <a:pt x="7356" y="1267"/>
                  </a:cubicBezTo>
                  <a:cubicBezTo>
                    <a:pt x="5333" y="1569"/>
                    <a:pt x="3492" y="1775"/>
                    <a:pt x="2159" y="1920"/>
                  </a:cubicBezTo>
                  <a:lnTo>
                    <a:pt x="580" y="2088"/>
                  </a:lnTo>
                  <a:cubicBezTo>
                    <a:pt x="207" y="2129"/>
                    <a:pt x="1" y="2161"/>
                    <a:pt x="2" y="2177"/>
                  </a:cubicBezTo>
                  <a:cubicBezTo>
                    <a:pt x="3" y="2186"/>
                    <a:pt x="59" y="2190"/>
                    <a:pt x="166" y="2190"/>
                  </a:cubicBezTo>
                  <a:cubicBezTo>
                    <a:pt x="265" y="2190"/>
                    <a:pt x="407" y="2187"/>
                    <a:pt x="587" y="2182"/>
                  </a:cubicBezTo>
                  <a:cubicBezTo>
                    <a:pt x="963" y="2171"/>
                    <a:pt x="1505" y="2138"/>
                    <a:pt x="2176" y="2091"/>
                  </a:cubicBezTo>
                  <a:cubicBezTo>
                    <a:pt x="3514" y="1992"/>
                    <a:pt x="5363" y="1811"/>
                    <a:pt x="7392" y="1509"/>
                  </a:cubicBezTo>
                  <a:cubicBezTo>
                    <a:pt x="9421" y="1211"/>
                    <a:pt x="11243" y="850"/>
                    <a:pt x="12553" y="554"/>
                  </a:cubicBezTo>
                  <a:cubicBezTo>
                    <a:pt x="13208" y="408"/>
                    <a:pt x="13736" y="277"/>
                    <a:pt x="14099" y="180"/>
                  </a:cubicBezTo>
                  <a:cubicBezTo>
                    <a:pt x="14462" y="83"/>
                    <a:pt x="14661" y="21"/>
                    <a:pt x="14657" y="5"/>
                  </a:cubicBezTo>
                  <a:cubicBezTo>
                    <a:pt x="14656" y="2"/>
                    <a:pt x="14650" y="1"/>
                    <a:pt x="14637"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49" name="Google Shape;149;p26"/>
            <p:cNvSpPr/>
            <p:nvPr/>
          </p:nvSpPr>
          <p:spPr>
            <a:xfrm>
              <a:off x="4556025" y="4499600"/>
              <a:ext cx="202950" cy="276575"/>
            </a:xfrm>
            <a:custGeom>
              <a:avLst/>
              <a:gdLst/>
              <a:ahLst/>
              <a:cxnLst/>
              <a:rect l="l" t="t" r="r" b="b"/>
              <a:pathLst>
                <a:path w="8118" h="11063" extrusionOk="0">
                  <a:moveTo>
                    <a:pt x="17" y="0"/>
                  </a:moveTo>
                  <a:cubicBezTo>
                    <a:pt x="16" y="0"/>
                    <a:pt x="15" y="1"/>
                    <a:pt x="15" y="1"/>
                  </a:cubicBezTo>
                  <a:cubicBezTo>
                    <a:pt x="1" y="12"/>
                    <a:pt x="101" y="176"/>
                    <a:pt x="294" y="465"/>
                  </a:cubicBezTo>
                  <a:cubicBezTo>
                    <a:pt x="522" y="795"/>
                    <a:pt x="800" y="1197"/>
                    <a:pt x="1130" y="1673"/>
                  </a:cubicBezTo>
                  <a:cubicBezTo>
                    <a:pt x="1844" y="2687"/>
                    <a:pt x="2844" y="4077"/>
                    <a:pt x="3960" y="5604"/>
                  </a:cubicBezTo>
                  <a:cubicBezTo>
                    <a:pt x="5077" y="7132"/>
                    <a:pt x="6099" y="8506"/>
                    <a:pt x="6849" y="9494"/>
                  </a:cubicBezTo>
                  <a:lnTo>
                    <a:pt x="7747" y="10656"/>
                  </a:lnTo>
                  <a:cubicBezTo>
                    <a:pt x="7958" y="10919"/>
                    <a:pt x="8082" y="11062"/>
                    <a:pt x="8103" y="11062"/>
                  </a:cubicBezTo>
                  <a:cubicBezTo>
                    <a:pt x="8103" y="11062"/>
                    <a:pt x="8104" y="11062"/>
                    <a:pt x="8104" y="11062"/>
                  </a:cubicBezTo>
                  <a:cubicBezTo>
                    <a:pt x="8117" y="11052"/>
                    <a:pt x="8018" y="10888"/>
                    <a:pt x="7825" y="10599"/>
                  </a:cubicBezTo>
                  <a:lnTo>
                    <a:pt x="6990" y="9392"/>
                  </a:lnTo>
                  <a:cubicBezTo>
                    <a:pt x="6276" y="8377"/>
                    <a:pt x="5276" y="6985"/>
                    <a:pt x="4159" y="5459"/>
                  </a:cubicBezTo>
                  <a:cubicBezTo>
                    <a:pt x="3042" y="3932"/>
                    <a:pt x="2020" y="2558"/>
                    <a:pt x="1269" y="1570"/>
                  </a:cubicBezTo>
                  <a:lnTo>
                    <a:pt x="372" y="408"/>
                  </a:lnTo>
                  <a:cubicBezTo>
                    <a:pt x="162" y="145"/>
                    <a:pt x="37" y="0"/>
                    <a:pt x="17"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50" name="Google Shape;150;p26"/>
            <p:cNvSpPr/>
            <p:nvPr/>
          </p:nvSpPr>
          <p:spPr>
            <a:xfrm>
              <a:off x="4324975" y="4893425"/>
              <a:ext cx="263250" cy="351975"/>
            </a:xfrm>
            <a:custGeom>
              <a:avLst/>
              <a:gdLst/>
              <a:ahLst/>
              <a:cxnLst/>
              <a:rect l="l" t="t" r="r" b="b"/>
              <a:pathLst>
                <a:path w="10530" h="14079" extrusionOk="0">
                  <a:moveTo>
                    <a:pt x="15" y="1"/>
                  </a:moveTo>
                  <a:cubicBezTo>
                    <a:pt x="14" y="1"/>
                    <a:pt x="14" y="1"/>
                    <a:pt x="14" y="1"/>
                  </a:cubicBezTo>
                  <a:cubicBezTo>
                    <a:pt x="1" y="11"/>
                    <a:pt x="135" y="218"/>
                    <a:pt x="388" y="583"/>
                  </a:cubicBezTo>
                  <a:lnTo>
                    <a:pt x="1482" y="2114"/>
                  </a:lnTo>
                  <a:cubicBezTo>
                    <a:pt x="2415" y="3402"/>
                    <a:pt x="3717" y="5169"/>
                    <a:pt x="5166" y="7113"/>
                  </a:cubicBezTo>
                  <a:cubicBezTo>
                    <a:pt x="6616" y="9057"/>
                    <a:pt x="7941" y="10809"/>
                    <a:pt x="8909" y="12068"/>
                  </a:cubicBezTo>
                  <a:lnTo>
                    <a:pt x="10066" y="13554"/>
                  </a:lnTo>
                  <a:cubicBezTo>
                    <a:pt x="10336" y="13893"/>
                    <a:pt x="10495" y="14079"/>
                    <a:pt x="10514" y="14079"/>
                  </a:cubicBezTo>
                  <a:cubicBezTo>
                    <a:pt x="10515" y="14079"/>
                    <a:pt x="10515" y="14079"/>
                    <a:pt x="10516" y="14078"/>
                  </a:cubicBezTo>
                  <a:cubicBezTo>
                    <a:pt x="10530" y="14068"/>
                    <a:pt x="10396" y="13861"/>
                    <a:pt x="10142" y="13496"/>
                  </a:cubicBezTo>
                  <a:lnTo>
                    <a:pt x="9047" y="11965"/>
                  </a:lnTo>
                  <a:cubicBezTo>
                    <a:pt x="8116" y="10678"/>
                    <a:pt x="6813" y="8909"/>
                    <a:pt x="5363" y="6966"/>
                  </a:cubicBezTo>
                  <a:cubicBezTo>
                    <a:pt x="3914" y="5023"/>
                    <a:pt x="2590" y="3272"/>
                    <a:pt x="1622" y="2011"/>
                  </a:cubicBezTo>
                  <a:lnTo>
                    <a:pt x="465" y="526"/>
                  </a:lnTo>
                  <a:cubicBezTo>
                    <a:pt x="194" y="188"/>
                    <a:pt x="36" y="1"/>
                    <a:pt x="15"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51" name="Google Shape;151;p26"/>
            <p:cNvSpPr/>
            <p:nvPr/>
          </p:nvSpPr>
          <p:spPr>
            <a:xfrm>
              <a:off x="4583925" y="5153575"/>
              <a:ext cx="463050" cy="81800"/>
            </a:xfrm>
            <a:custGeom>
              <a:avLst/>
              <a:gdLst/>
              <a:ahLst/>
              <a:cxnLst/>
              <a:rect l="l" t="t" r="r" b="b"/>
              <a:pathLst>
                <a:path w="18522" h="3272" extrusionOk="0">
                  <a:moveTo>
                    <a:pt x="18503" y="1"/>
                  </a:moveTo>
                  <a:cubicBezTo>
                    <a:pt x="18440" y="1"/>
                    <a:pt x="18191" y="46"/>
                    <a:pt x="17788" y="129"/>
                  </a:cubicBezTo>
                  <a:lnTo>
                    <a:pt x="15816" y="541"/>
                  </a:lnTo>
                  <a:cubicBezTo>
                    <a:pt x="14150" y="891"/>
                    <a:pt x="11846" y="1358"/>
                    <a:pt x="9290" y="1807"/>
                  </a:cubicBezTo>
                  <a:cubicBezTo>
                    <a:pt x="6735" y="2260"/>
                    <a:pt x="4410" y="2604"/>
                    <a:pt x="2726" y="2846"/>
                  </a:cubicBezTo>
                  <a:lnTo>
                    <a:pt x="731" y="3132"/>
                  </a:lnTo>
                  <a:cubicBezTo>
                    <a:pt x="260" y="3202"/>
                    <a:pt x="0" y="3248"/>
                    <a:pt x="3" y="3265"/>
                  </a:cubicBezTo>
                  <a:cubicBezTo>
                    <a:pt x="3" y="3269"/>
                    <a:pt x="22" y="3272"/>
                    <a:pt x="59" y="3272"/>
                  </a:cubicBezTo>
                  <a:cubicBezTo>
                    <a:pt x="160" y="3272"/>
                    <a:pt x="395" y="3256"/>
                    <a:pt x="742" y="3227"/>
                  </a:cubicBezTo>
                  <a:cubicBezTo>
                    <a:pt x="1217" y="3188"/>
                    <a:pt x="1902" y="3116"/>
                    <a:pt x="2748" y="3018"/>
                  </a:cubicBezTo>
                  <a:cubicBezTo>
                    <a:pt x="4439" y="2820"/>
                    <a:pt x="6772" y="2502"/>
                    <a:pt x="9332" y="2049"/>
                  </a:cubicBezTo>
                  <a:cubicBezTo>
                    <a:pt x="11894" y="1599"/>
                    <a:pt x="14196" y="1105"/>
                    <a:pt x="15853" y="711"/>
                  </a:cubicBezTo>
                  <a:cubicBezTo>
                    <a:pt x="16683" y="515"/>
                    <a:pt x="17351" y="346"/>
                    <a:pt x="17810" y="221"/>
                  </a:cubicBezTo>
                  <a:cubicBezTo>
                    <a:pt x="18270" y="97"/>
                    <a:pt x="18522" y="21"/>
                    <a:pt x="18519" y="4"/>
                  </a:cubicBezTo>
                  <a:cubicBezTo>
                    <a:pt x="18518" y="2"/>
                    <a:pt x="18513" y="1"/>
                    <a:pt x="18503"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52" name="Google Shape;152;p26"/>
            <p:cNvSpPr/>
            <p:nvPr/>
          </p:nvSpPr>
          <p:spPr>
            <a:xfrm>
              <a:off x="1803500" y="1861400"/>
              <a:ext cx="246275" cy="246275"/>
            </a:xfrm>
            <a:custGeom>
              <a:avLst/>
              <a:gdLst/>
              <a:ahLst/>
              <a:cxnLst/>
              <a:rect l="l" t="t" r="r" b="b"/>
              <a:pathLst>
                <a:path w="9851" h="9851" extrusionOk="0">
                  <a:moveTo>
                    <a:pt x="4926" y="1"/>
                  </a:moveTo>
                  <a:lnTo>
                    <a:pt x="3184" y="3185"/>
                  </a:lnTo>
                  <a:lnTo>
                    <a:pt x="1" y="4926"/>
                  </a:lnTo>
                  <a:lnTo>
                    <a:pt x="3184" y="6668"/>
                  </a:lnTo>
                  <a:lnTo>
                    <a:pt x="4926" y="9851"/>
                  </a:lnTo>
                  <a:lnTo>
                    <a:pt x="6667" y="6668"/>
                  </a:lnTo>
                  <a:lnTo>
                    <a:pt x="9850" y="4926"/>
                  </a:lnTo>
                  <a:lnTo>
                    <a:pt x="6667" y="3185"/>
                  </a:lnTo>
                  <a:lnTo>
                    <a:pt x="4926" y="1"/>
                  </a:lnTo>
                  <a:close/>
                </a:path>
              </a:pathLst>
            </a:custGeom>
            <a:solidFill>
              <a:schemeClr val="accent5"/>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53" name="Google Shape;153;p26"/>
            <p:cNvSpPr/>
            <p:nvPr/>
          </p:nvSpPr>
          <p:spPr>
            <a:xfrm>
              <a:off x="5043750" y="2362075"/>
              <a:ext cx="184700" cy="184725"/>
            </a:xfrm>
            <a:custGeom>
              <a:avLst/>
              <a:gdLst/>
              <a:ahLst/>
              <a:cxnLst/>
              <a:rect l="l" t="t" r="r" b="b"/>
              <a:pathLst>
                <a:path w="7388" h="7389" extrusionOk="0">
                  <a:moveTo>
                    <a:pt x="3693" y="1"/>
                  </a:moveTo>
                  <a:lnTo>
                    <a:pt x="2388" y="2389"/>
                  </a:lnTo>
                  <a:lnTo>
                    <a:pt x="0" y="3695"/>
                  </a:lnTo>
                  <a:lnTo>
                    <a:pt x="2388" y="5001"/>
                  </a:lnTo>
                  <a:lnTo>
                    <a:pt x="3693" y="7388"/>
                  </a:lnTo>
                  <a:lnTo>
                    <a:pt x="5000" y="5001"/>
                  </a:lnTo>
                  <a:lnTo>
                    <a:pt x="7388" y="3695"/>
                  </a:lnTo>
                  <a:lnTo>
                    <a:pt x="5000" y="2389"/>
                  </a:lnTo>
                  <a:lnTo>
                    <a:pt x="3693" y="1"/>
                  </a:lnTo>
                  <a:close/>
                </a:path>
              </a:pathLst>
            </a:custGeom>
            <a:solidFill>
              <a:schemeClr val="accent5"/>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54" name="Google Shape;154;p26"/>
            <p:cNvSpPr/>
            <p:nvPr/>
          </p:nvSpPr>
          <p:spPr>
            <a:xfrm>
              <a:off x="5310800" y="475625"/>
              <a:ext cx="123125" cy="123175"/>
            </a:xfrm>
            <a:custGeom>
              <a:avLst/>
              <a:gdLst/>
              <a:ahLst/>
              <a:cxnLst/>
              <a:rect l="l" t="t" r="r" b="b"/>
              <a:pathLst>
                <a:path w="4925" h="4927" extrusionOk="0">
                  <a:moveTo>
                    <a:pt x="2463" y="1"/>
                  </a:moveTo>
                  <a:lnTo>
                    <a:pt x="1592" y="1593"/>
                  </a:lnTo>
                  <a:lnTo>
                    <a:pt x="0" y="2464"/>
                  </a:lnTo>
                  <a:lnTo>
                    <a:pt x="1592" y="3334"/>
                  </a:lnTo>
                  <a:lnTo>
                    <a:pt x="2463" y="4927"/>
                  </a:lnTo>
                  <a:lnTo>
                    <a:pt x="3333" y="3334"/>
                  </a:lnTo>
                  <a:lnTo>
                    <a:pt x="4925" y="2464"/>
                  </a:lnTo>
                  <a:lnTo>
                    <a:pt x="3333" y="1593"/>
                  </a:lnTo>
                  <a:lnTo>
                    <a:pt x="2463" y="1"/>
                  </a:lnTo>
                  <a:close/>
                </a:path>
              </a:pathLst>
            </a:custGeom>
            <a:solidFill>
              <a:schemeClr val="accent5"/>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55" name="Google Shape;155;p26"/>
            <p:cNvSpPr/>
            <p:nvPr/>
          </p:nvSpPr>
          <p:spPr>
            <a:xfrm>
              <a:off x="2796525" y="2681075"/>
              <a:ext cx="83350" cy="83375"/>
            </a:xfrm>
            <a:custGeom>
              <a:avLst/>
              <a:gdLst/>
              <a:ahLst/>
              <a:cxnLst/>
              <a:rect l="l" t="t" r="r" b="b"/>
              <a:pathLst>
                <a:path w="3334" h="3335" extrusionOk="0">
                  <a:moveTo>
                    <a:pt x="1668" y="0"/>
                  </a:moveTo>
                  <a:lnTo>
                    <a:pt x="1078" y="1078"/>
                  </a:lnTo>
                  <a:lnTo>
                    <a:pt x="1" y="1667"/>
                  </a:lnTo>
                  <a:lnTo>
                    <a:pt x="1078" y="2257"/>
                  </a:lnTo>
                  <a:lnTo>
                    <a:pt x="1668" y="3334"/>
                  </a:lnTo>
                  <a:lnTo>
                    <a:pt x="2256" y="2257"/>
                  </a:lnTo>
                  <a:lnTo>
                    <a:pt x="3334" y="1667"/>
                  </a:lnTo>
                  <a:lnTo>
                    <a:pt x="2256" y="1078"/>
                  </a:lnTo>
                  <a:lnTo>
                    <a:pt x="1668" y="0"/>
                  </a:lnTo>
                  <a:close/>
                </a:path>
              </a:pathLst>
            </a:custGeom>
            <a:solidFill>
              <a:schemeClr val="accent5"/>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56" name="Google Shape;156;p26"/>
            <p:cNvSpPr/>
            <p:nvPr/>
          </p:nvSpPr>
          <p:spPr>
            <a:xfrm>
              <a:off x="5491450" y="1867225"/>
              <a:ext cx="83350" cy="83350"/>
            </a:xfrm>
            <a:custGeom>
              <a:avLst/>
              <a:gdLst/>
              <a:ahLst/>
              <a:cxnLst/>
              <a:rect l="l" t="t" r="r" b="b"/>
              <a:pathLst>
                <a:path w="3334" h="3334" extrusionOk="0">
                  <a:moveTo>
                    <a:pt x="1667" y="0"/>
                  </a:moveTo>
                  <a:lnTo>
                    <a:pt x="1078" y="1077"/>
                  </a:lnTo>
                  <a:lnTo>
                    <a:pt x="0" y="1666"/>
                  </a:lnTo>
                  <a:lnTo>
                    <a:pt x="1078" y="2256"/>
                  </a:lnTo>
                  <a:lnTo>
                    <a:pt x="1667" y="3333"/>
                  </a:lnTo>
                  <a:lnTo>
                    <a:pt x="2256" y="2256"/>
                  </a:lnTo>
                  <a:lnTo>
                    <a:pt x="3333" y="1666"/>
                  </a:lnTo>
                  <a:lnTo>
                    <a:pt x="2256" y="1077"/>
                  </a:lnTo>
                  <a:lnTo>
                    <a:pt x="1667" y="0"/>
                  </a:lnTo>
                  <a:close/>
                </a:path>
              </a:pathLst>
            </a:custGeom>
            <a:solidFill>
              <a:schemeClr val="accent5"/>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57" name="Google Shape;157;p26"/>
            <p:cNvSpPr/>
            <p:nvPr/>
          </p:nvSpPr>
          <p:spPr>
            <a:xfrm>
              <a:off x="2363650" y="975550"/>
              <a:ext cx="83350" cy="83350"/>
            </a:xfrm>
            <a:custGeom>
              <a:avLst/>
              <a:gdLst/>
              <a:ahLst/>
              <a:cxnLst/>
              <a:rect l="l" t="t" r="r" b="b"/>
              <a:pathLst>
                <a:path w="3334" h="3334" extrusionOk="0">
                  <a:moveTo>
                    <a:pt x="1668" y="0"/>
                  </a:moveTo>
                  <a:lnTo>
                    <a:pt x="1078" y="1078"/>
                  </a:lnTo>
                  <a:lnTo>
                    <a:pt x="1" y="1666"/>
                  </a:lnTo>
                  <a:lnTo>
                    <a:pt x="1078" y="2256"/>
                  </a:lnTo>
                  <a:lnTo>
                    <a:pt x="1668" y="3333"/>
                  </a:lnTo>
                  <a:lnTo>
                    <a:pt x="2256" y="2256"/>
                  </a:lnTo>
                  <a:lnTo>
                    <a:pt x="3334" y="1666"/>
                  </a:lnTo>
                  <a:lnTo>
                    <a:pt x="2256" y="1078"/>
                  </a:lnTo>
                  <a:lnTo>
                    <a:pt x="1668" y="0"/>
                  </a:lnTo>
                  <a:close/>
                </a:path>
              </a:pathLst>
            </a:custGeom>
            <a:solidFill>
              <a:schemeClr val="accent5"/>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58" name="Google Shape;158;p26"/>
            <p:cNvSpPr/>
            <p:nvPr/>
          </p:nvSpPr>
          <p:spPr>
            <a:xfrm>
              <a:off x="5512425" y="730000"/>
              <a:ext cx="174000" cy="173950"/>
            </a:xfrm>
            <a:custGeom>
              <a:avLst/>
              <a:gdLst/>
              <a:ahLst/>
              <a:cxnLst/>
              <a:rect l="l" t="t" r="r" b="b"/>
              <a:pathLst>
                <a:path w="6960" h="6958" extrusionOk="0">
                  <a:moveTo>
                    <a:pt x="3480" y="1"/>
                  </a:moveTo>
                  <a:lnTo>
                    <a:pt x="2250" y="2249"/>
                  </a:lnTo>
                  <a:lnTo>
                    <a:pt x="1" y="3480"/>
                  </a:lnTo>
                  <a:lnTo>
                    <a:pt x="2250" y="4709"/>
                  </a:lnTo>
                  <a:lnTo>
                    <a:pt x="3480" y="6958"/>
                  </a:lnTo>
                  <a:lnTo>
                    <a:pt x="4709" y="4709"/>
                  </a:lnTo>
                  <a:lnTo>
                    <a:pt x="6959" y="3480"/>
                  </a:lnTo>
                  <a:lnTo>
                    <a:pt x="4709" y="2249"/>
                  </a:lnTo>
                  <a:lnTo>
                    <a:pt x="3480" y="1"/>
                  </a:lnTo>
                  <a:close/>
                </a:path>
              </a:pathLst>
            </a:custGeom>
            <a:solidFill>
              <a:schemeClr val="accent5"/>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59" name="Google Shape;159;p26"/>
            <p:cNvSpPr/>
            <p:nvPr/>
          </p:nvSpPr>
          <p:spPr>
            <a:xfrm>
              <a:off x="1607675" y="5436425"/>
              <a:ext cx="4403850" cy="6025"/>
            </a:xfrm>
            <a:custGeom>
              <a:avLst/>
              <a:gdLst/>
              <a:ahLst/>
              <a:cxnLst/>
              <a:rect l="l" t="t" r="r" b="b"/>
              <a:pathLst>
                <a:path w="176154" h="241" extrusionOk="0">
                  <a:moveTo>
                    <a:pt x="88082" y="0"/>
                  </a:moveTo>
                  <a:cubicBezTo>
                    <a:pt x="39428" y="0"/>
                    <a:pt x="0" y="54"/>
                    <a:pt x="0" y="120"/>
                  </a:cubicBezTo>
                  <a:cubicBezTo>
                    <a:pt x="0" y="187"/>
                    <a:pt x="39428" y="240"/>
                    <a:pt x="88080" y="240"/>
                  </a:cubicBezTo>
                  <a:cubicBezTo>
                    <a:pt x="136716" y="240"/>
                    <a:pt x="176153" y="187"/>
                    <a:pt x="176153" y="120"/>
                  </a:cubicBezTo>
                  <a:cubicBezTo>
                    <a:pt x="176153" y="54"/>
                    <a:pt x="136717" y="0"/>
                    <a:pt x="88082"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60" name="Google Shape;160;p26"/>
            <p:cNvSpPr/>
            <p:nvPr/>
          </p:nvSpPr>
          <p:spPr>
            <a:xfrm>
              <a:off x="2316150" y="4584925"/>
              <a:ext cx="187200" cy="369900"/>
            </a:xfrm>
            <a:custGeom>
              <a:avLst/>
              <a:gdLst/>
              <a:ahLst/>
              <a:cxnLst/>
              <a:rect l="l" t="t" r="r" b="b"/>
              <a:pathLst>
                <a:path w="7488" h="14796" extrusionOk="0">
                  <a:moveTo>
                    <a:pt x="4172" y="1"/>
                  </a:moveTo>
                  <a:cubicBezTo>
                    <a:pt x="4010" y="1"/>
                    <a:pt x="3848" y="21"/>
                    <a:pt x="3689" y="65"/>
                  </a:cubicBezTo>
                  <a:cubicBezTo>
                    <a:pt x="2772" y="316"/>
                    <a:pt x="2209" y="1223"/>
                    <a:pt x="1804" y="2085"/>
                  </a:cubicBezTo>
                  <a:cubicBezTo>
                    <a:pt x="611" y="4627"/>
                    <a:pt x="0" y="7403"/>
                    <a:pt x="15" y="10211"/>
                  </a:cubicBezTo>
                  <a:cubicBezTo>
                    <a:pt x="23" y="11517"/>
                    <a:pt x="190" y="12886"/>
                    <a:pt x="938" y="13957"/>
                  </a:cubicBezTo>
                  <a:cubicBezTo>
                    <a:pt x="1369" y="14560"/>
                    <a:pt x="1978" y="14795"/>
                    <a:pt x="2593" y="14795"/>
                  </a:cubicBezTo>
                  <a:cubicBezTo>
                    <a:pt x="3337" y="14795"/>
                    <a:pt x="4089" y="14452"/>
                    <a:pt x="4547" y="14000"/>
                  </a:cubicBezTo>
                  <a:cubicBezTo>
                    <a:pt x="5385" y="13174"/>
                    <a:pt x="5731" y="11984"/>
                    <a:pt x="6046" y="10850"/>
                  </a:cubicBezTo>
                  <a:cubicBezTo>
                    <a:pt x="6764" y="8259"/>
                    <a:pt x="7488" y="5541"/>
                    <a:pt x="6909" y="2914"/>
                  </a:cubicBezTo>
                  <a:cubicBezTo>
                    <a:pt x="6737" y="2129"/>
                    <a:pt x="6434" y="1348"/>
                    <a:pt x="5877" y="769"/>
                  </a:cubicBezTo>
                  <a:cubicBezTo>
                    <a:pt x="5432" y="309"/>
                    <a:pt x="4802" y="1"/>
                    <a:pt x="4172" y="1"/>
                  </a:cubicBez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61" name="Google Shape;161;p26"/>
            <p:cNvSpPr/>
            <p:nvPr/>
          </p:nvSpPr>
          <p:spPr>
            <a:xfrm>
              <a:off x="2382175" y="5082975"/>
              <a:ext cx="254600" cy="155850"/>
            </a:xfrm>
            <a:custGeom>
              <a:avLst/>
              <a:gdLst/>
              <a:ahLst/>
              <a:cxnLst/>
              <a:rect l="l" t="t" r="r" b="b"/>
              <a:pathLst>
                <a:path w="10184" h="6234" extrusionOk="0">
                  <a:moveTo>
                    <a:pt x="5331" y="1"/>
                  </a:moveTo>
                  <a:cubicBezTo>
                    <a:pt x="4130" y="1"/>
                    <a:pt x="2937" y="231"/>
                    <a:pt x="1879" y="790"/>
                  </a:cubicBezTo>
                  <a:cubicBezTo>
                    <a:pt x="340" y="1602"/>
                    <a:pt x="170" y="3181"/>
                    <a:pt x="170" y="3181"/>
                  </a:cubicBezTo>
                  <a:cubicBezTo>
                    <a:pt x="1" y="3907"/>
                    <a:pt x="22" y="4709"/>
                    <a:pt x="405" y="5347"/>
                  </a:cubicBezTo>
                  <a:cubicBezTo>
                    <a:pt x="715" y="5864"/>
                    <a:pt x="1303" y="6233"/>
                    <a:pt x="1893" y="6233"/>
                  </a:cubicBezTo>
                  <a:cubicBezTo>
                    <a:pt x="2031" y="6233"/>
                    <a:pt x="2169" y="6213"/>
                    <a:pt x="2303" y="6170"/>
                  </a:cubicBezTo>
                  <a:cubicBezTo>
                    <a:pt x="3028" y="5938"/>
                    <a:pt x="3426" y="5173"/>
                    <a:pt x="4029" y="4709"/>
                  </a:cubicBezTo>
                  <a:cubicBezTo>
                    <a:pt x="4713" y="4184"/>
                    <a:pt x="5572" y="4090"/>
                    <a:pt x="6455" y="4090"/>
                  </a:cubicBezTo>
                  <a:cubicBezTo>
                    <a:pt x="6940" y="4090"/>
                    <a:pt x="7432" y="4119"/>
                    <a:pt x="7905" y="4120"/>
                  </a:cubicBezTo>
                  <a:cubicBezTo>
                    <a:pt x="7910" y="4120"/>
                    <a:pt x="7914" y="4120"/>
                    <a:pt x="7919" y="4120"/>
                  </a:cubicBezTo>
                  <a:cubicBezTo>
                    <a:pt x="8468" y="4120"/>
                    <a:pt x="9054" y="4058"/>
                    <a:pt x="9473" y="3705"/>
                  </a:cubicBezTo>
                  <a:cubicBezTo>
                    <a:pt x="10183" y="3108"/>
                    <a:pt x="10053" y="1898"/>
                    <a:pt x="9423" y="1217"/>
                  </a:cubicBezTo>
                  <a:cubicBezTo>
                    <a:pt x="8793" y="535"/>
                    <a:pt x="7837" y="270"/>
                    <a:pt x="6920" y="127"/>
                  </a:cubicBezTo>
                  <a:cubicBezTo>
                    <a:pt x="6396" y="46"/>
                    <a:pt x="5863" y="1"/>
                    <a:pt x="5331" y="1"/>
                  </a:cubicBez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62" name="Google Shape;162;p26"/>
            <p:cNvSpPr/>
            <p:nvPr/>
          </p:nvSpPr>
          <p:spPr>
            <a:xfrm>
              <a:off x="1995800" y="4696250"/>
              <a:ext cx="308875" cy="303725"/>
            </a:xfrm>
            <a:custGeom>
              <a:avLst/>
              <a:gdLst/>
              <a:ahLst/>
              <a:cxnLst/>
              <a:rect l="l" t="t" r="r" b="b"/>
              <a:pathLst>
                <a:path w="12355" h="12149" extrusionOk="0">
                  <a:moveTo>
                    <a:pt x="2619" y="0"/>
                  </a:moveTo>
                  <a:cubicBezTo>
                    <a:pt x="2506" y="0"/>
                    <a:pt x="2393" y="6"/>
                    <a:pt x="2279" y="18"/>
                  </a:cubicBezTo>
                  <a:cubicBezTo>
                    <a:pt x="1553" y="94"/>
                    <a:pt x="825" y="473"/>
                    <a:pt x="492" y="1123"/>
                  </a:cubicBezTo>
                  <a:cubicBezTo>
                    <a:pt x="1" y="2082"/>
                    <a:pt x="492" y="3237"/>
                    <a:pt x="1021" y="4178"/>
                  </a:cubicBezTo>
                  <a:cubicBezTo>
                    <a:pt x="1953" y="5836"/>
                    <a:pt x="3014" y="7419"/>
                    <a:pt x="4194" y="8910"/>
                  </a:cubicBezTo>
                  <a:cubicBezTo>
                    <a:pt x="5143" y="10110"/>
                    <a:pt x="6228" y="11291"/>
                    <a:pt x="7662" y="11823"/>
                  </a:cubicBezTo>
                  <a:cubicBezTo>
                    <a:pt x="8230" y="12034"/>
                    <a:pt x="8805" y="12149"/>
                    <a:pt x="9340" y="12149"/>
                  </a:cubicBezTo>
                  <a:cubicBezTo>
                    <a:pt x="10127" y="12149"/>
                    <a:pt x="10825" y="11900"/>
                    <a:pt x="11279" y="11340"/>
                  </a:cubicBezTo>
                  <a:lnTo>
                    <a:pt x="11279" y="11340"/>
                  </a:lnTo>
                  <a:lnTo>
                    <a:pt x="11192" y="11452"/>
                  </a:lnTo>
                  <a:cubicBezTo>
                    <a:pt x="11236" y="11399"/>
                    <a:pt x="11279" y="11344"/>
                    <a:pt x="11320" y="11288"/>
                  </a:cubicBezTo>
                  <a:lnTo>
                    <a:pt x="11320" y="11288"/>
                  </a:lnTo>
                  <a:cubicBezTo>
                    <a:pt x="11322" y="11285"/>
                    <a:pt x="11325" y="11282"/>
                    <a:pt x="11327" y="11279"/>
                  </a:cubicBezTo>
                  <a:lnTo>
                    <a:pt x="11327" y="11279"/>
                  </a:lnTo>
                  <a:lnTo>
                    <a:pt x="11324" y="11283"/>
                  </a:lnTo>
                  <a:lnTo>
                    <a:pt x="11324" y="11283"/>
                  </a:lnTo>
                  <a:cubicBezTo>
                    <a:pt x="12214" y="10073"/>
                    <a:pt x="12355" y="8398"/>
                    <a:pt x="11908" y="6956"/>
                  </a:cubicBezTo>
                  <a:cubicBezTo>
                    <a:pt x="11440" y="5445"/>
                    <a:pt x="10403" y="4165"/>
                    <a:pt x="9213" y="3124"/>
                  </a:cubicBezTo>
                  <a:cubicBezTo>
                    <a:pt x="7811" y="1901"/>
                    <a:pt x="6184" y="962"/>
                    <a:pt x="4423" y="361"/>
                  </a:cubicBezTo>
                  <a:cubicBezTo>
                    <a:pt x="3841" y="163"/>
                    <a:pt x="3231" y="0"/>
                    <a:pt x="2619" y="0"/>
                  </a:cubicBez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63" name="Google Shape;163;p26"/>
            <p:cNvSpPr/>
            <p:nvPr/>
          </p:nvSpPr>
          <p:spPr>
            <a:xfrm>
              <a:off x="2342225" y="5129575"/>
              <a:ext cx="172825" cy="309875"/>
            </a:xfrm>
            <a:custGeom>
              <a:avLst/>
              <a:gdLst/>
              <a:ahLst/>
              <a:cxnLst/>
              <a:rect l="l" t="t" r="r" b="b"/>
              <a:pathLst>
                <a:path w="6913" h="12395" extrusionOk="0">
                  <a:moveTo>
                    <a:pt x="6725" y="0"/>
                  </a:moveTo>
                  <a:cubicBezTo>
                    <a:pt x="6622" y="0"/>
                    <a:pt x="6477" y="4"/>
                    <a:pt x="6295" y="10"/>
                  </a:cubicBezTo>
                  <a:cubicBezTo>
                    <a:pt x="5899" y="41"/>
                    <a:pt x="5320" y="147"/>
                    <a:pt x="4668" y="451"/>
                  </a:cubicBezTo>
                  <a:cubicBezTo>
                    <a:pt x="4013" y="748"/>
                    <a:pt x="3314" y="1286"/>
                    <a:pt x="2722" y="2028"/>
                  </a:cubicBezTo>
                  <a:cubicBezTo>
                    <a:pt x="2126" y="2767"/>
                    <a:pt x="1625" y="3689"/>
                    <a:pt x="1224" y="4699"/>
                  </a:cubicBezTo>
                  <a:cubicBezTo>
                    <a:pt x="838" y="5714"/>
                    <a:pt x="550" y="6708"/>
                    <a:pt x="373" y="7633"/>
                  </a:cubicBezTo>
                  <a:cubicBezTo>
                    <a:pt x="197" y="8559"/>
                    <a:pt x="121" y="9400"/>
                    <a:pt x="73" y="10105"/>
                  </a:cubicBezTo>
                  <a:cubicBezTo>
                    <a:pt x="27" y="10812"/>
                    <a:pt x="13" y="11384"/>
                    <a:pt x="7" y="11780"/>
                  </a:cubicBezTo>
                  <a:cubicBezTo>
                    <a:pt x="1" y="12175"/>
                    <a:pt x="8" y="12393"/>
                    <a:pt x="26" y="12394"/>
                  </a:cubicBezTo>
                  <a:cubicBezTo>
                    <a:pt x="26" y="12394"/>
                    <a:pt x="26" y="12394"/>
                    <a:pt x="26" y="12394"/>
                  </a:cubicBezTo>
                  <a:cubicBezTo>
                    <a:pt x="43" y="12394"/>
                    <a:pt x="70" y="12177"/>
                    <a:pt x="104" y="11784"/>
                  </a:cubicBezTo>
                  <a:cubicBezTo>
                    <a:pt x="144" y="11341"/>
                    <a:pt x="192" y="10783"/>
                    <a:pt x="251" y="10120"/>
                  </a:cubicBezTo>
                  <a:cubicBezTo>
                    <a:pt x="321" y="9420"/>
                    <a:pt x="416" y="8586"/>
                    <a:pt x="601" y="7678"/>
                  </a:cubicBezTo>
                  <a:cubicBezTo>
                    <a:pt x="786" y="6772"/>
                    <a:pt x="1079" y="5788"/>
                    <a:pt x="1459" y="4791"/>
                  </a:cubicBezTo>
                  <a:cubicBezTo>
                    <a:pt x="1853" y="3799"/>
                    <a:pt x="2336" y="2897"/>
                    <a:pt x="2904" y="2173"/>
                  </a:cubicBezTo>
                  <a:cubicBezTo>
                    <a:pt x="3467" y="1446"/>
                    <a:pt x="4126" y="917"/>
                    <a:pt x="4747" y="609"/>
                  </a:cubicBezTo>
                  <a:cubicBezTo>
                    <a:pt x="5238" y="362"/>
                    <a:pt x="5764" y="191"/>
                    <a:pt x="6307" y="107"/>
                  </a:cubicBezTo>
                  <a:cubicBezTo>
                    <a:pt x="6695" y="64"/>
                    <a:pt x="6912" y="31"/>
                    <a:pt x="6912" y="14"/>
                  </a:cubicBezTo>
                  <a:cubicBezTo>
                    <a:pt x="6912" y="5"/>
                    <a:pt x="6848" y="0"/>
                    <a:pt x="6725"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64" name="Google Shape;164;p26"/>
            <p:cNvSpPr/>
            <p:nvPr/>
          </p:nvSpPr>
          <p:spPr>
            <a:xfrm>
              <a:off x="2341050" y="4719650"/>
              <a:ext cx="75775" cy="687775"/>
            </a:xfrm>
            <a:custGeom>
              <a:avLst/>
              <a:gdLst/>
              <a:ahLst/>
              <a:cxnLst/>
              <a:rect l="l" t="t" r="r" b="b"/>
              <a:pathLst>
                <a:path w="3031" h="27511" extrusionOk="0">
                  <a:moveTo>
                    <a:pt x="3022" y="0"/>
                  </a:moveTo>
                  <a:cubicBezTo>
                    <a:pt x="3013" y="0"/>
                    <a:pt x="2980" y="92"/>
                    <a:pt x="2926" y="266"/>
                  </a:cubicBezTo>
                  <a:cubicBezTo>
                    <a:pt x="2866" y="471"/>
                    <a:pt x="2792" y="727"/>
                    <a:pt x="2699" y="1043"/>
                  </a:cubicBezTo>
                  <a:cubicBezTo>
                    <a:pt x="2599" y="1380"/>
                    <a:pt x="2496" y="1798"/>
                    <a:pt x="2378" y="2283"/>
                  </a:cubicBezTo>
                  <a:cubicBezTo>
                    <a:pt x="2256" y="2767"/>
                    <a:pt x="2128" y="3321"/>
                    <a:pt x="2003" y="3937"/>
                  </a:cubicBezTo>
                  <a:cubicBezTo>
                    <a:pt x="1473" y="6395"/>
                    <a:pt x="921" y="9829"/>
                    <a:pt x="537" y="13645"/>
                  </a:cubicBezTo>
                  <a:cubicBezTo>
                    <a:pt x="156" y="17462"/>
                    <a:pt x="1" y="20934"/>
                    <a:pt x="8" y="23447"/>
                  </a:cubicBezTo>
                  <a:cubicBezTo>
                    <a:pt x="5" y="24705"/>
                    <a:pt x="42" y="25721"/>
                    <a:pt x="80" y="26422"/>
                  </a:cubicBezTo>
                  <a:cubicBezTo>
                    <a:pt x="104" y="26750"/>
                    <a:pt x="123" y="27018"/>
                    <a:pt x="138" y="27230"/>
                  </a:cubicBezTo>
                  <a:cubicBezTo>
                    <a:pt x="155" y="27414"/>
                    <a:pt x="167" y="27511"/>
                    <a:pt x="175" y="27511"/>
                  </a:cubicBezTo>
                  <a:cubicBezTo>
                    <a:pt x="175" y="27511"/>
                    <a:pt x="175" y="27511"/>
                    <a:pt x="175" y="27511"/>
                  </a:cubicBezTo>
                  <a:cubicBezTo>
                    <a:pt x="184" y="27511"/>
                    <a:pt x="189" y="27413"/>
                    <a:pt x="189" y="27228"/>
                  </a:cubicBezTo>
                  <a:cubicBezTo>
                    <a:pt x="186" y="27016"/>
                    <a:pt x="183" y="26749"/>
                    <a:pt x="179" y="26420"/>
                  </a:cubicBezTo>
                  <a:cubicBezTo>
                    <a:pt x="170" y="25718"/>
                    <a:pt x="160" y="24703"/>
                    <a:pt x="186" y="23450"/>
                  </a:cubicBezTo>
                  <a:cubicBezTo>
                    <a:pt x="225" y="20942"/>
                    <a:pt x="407" y="17479"/>
                    <a:pt x="787" y="13670"/>
                  </a:cubicBezTo>
                  <a:cubicBezTo>
                    <a:pt x="1170" y="9861"/>
                    <a:pt x="1694" y="6433"/>
                    <a:pt x="2178" y="3973"/>
                  </a:cubicBezTo>
                  <a:cubicBezTo>
                    <a:pt x="2291" y="3356"/>
                    <a:pt x="2407" y="2800"/>
                    <a:pt x="2516" y="2314"/>
                  </a:cubicBezTo>
                  <a:cubicBezTo>
                    <a:pt x="2620" y="1828"/>
                    <a:pt x="2708" y="1407"/>
                    <a:pt x="2794" y="1068"/>
                  </a:cubicBezTo>
                  <a:cubicBezTo>
                    <a:pt x="2868" y="747"/>
                    <a:pt x="2928" y="487"/>
                    <a:pt x="2976" y="280"/>
                  </a:cubicBezTo>
                  <a:cubicBezTo>
                    <a:pt x="3014" y="98"/>
                    <a:pt x="3030" y="2"/>
                    <a:pt x="3023" y="0"/>
                  </a:cubicBezTo>
                  <a:cubicBezTo>
                    <a:pt x="3022" y="0"/>
                    <a:pt x="3022" y="0"/>
                    <a:pt x="3022"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65" name="Google Shape;165;p26"/>
            <p:cNvSpPr/>
            <p:nvPr/>
          </p:nvSpPr>
          <p:spPr>
            <a:xfrm>
              <a:off x="2114850" y="4773725"/>
              <a:ext cx="229800" cy="466350"/>
            </a:xfrm>
            <a:custGeom>
              <a:avLst/>
              <a:gdLst/>
              <a:ahLst/>
              <a:cxnLst/>
              <a:rect l="l" t="t" r="r" b="b"/>
              <a:pathLst>
                <a:path w="9192" h="18654" extrusionOk="0">
                  <a:moveTo>
                    <a:pt x="43" y="1"/>
                  </a:moveTo>
                  <a:cubicBezTo>
                    <a:pt x="42" y="1"/>
                    <a:pt x="41" y="1"/>
                    <a:pt x="40" y="2"/>
                  </a:cubicBezTo>
                  <a:cubicBezTo>
                    <a:pt x="1" y="56"/>
                    <a:pt x="1054" y="663"/>
                    <a:pt x="2391" y="2058"/>
                  </a:cubicBezTo>
                  <a:cubicBezTo>
                    <a:pt x="3721" y="3449"/>
                    <a:pt x="5269" y="5661"/>
                    <a:pt x="6443" y="8370"/>
                  </a:cubicBezTo>
                  <a:cubicBezTo>
                    <a:pt x="7042" y="9716"/>
                    <a:pt x="7523" y="11039"/>
                    <a:pt x="7883" y="12264"/>
                  </a:cubicBezTo>
                  <a:cubicBezTo>
                    <a:pt x="8261" y="13485"/>
                    <a:pt x="8514" y="14610"/>
                    <a:pt x="8706" y="15556"/>
                  </a:cubicBezTo>
                  <a:cubicBezTo>
                    <a:pt x="8889" y="16506"/>
                    <a:pt x="8999" y="17281"/>
                    <a:pt x="9064" y="17818"/>
                  </a:cubicBezTo>
                  <a:cubicBezTo>
                    <a:pt x="9120" y="18354"/>
                    <a:pt x="9158" y="18653"/>
                    <a:pt x="9175" y="18653"/>
                  </a:cubicBezTo>
                  <a:cubicBezTo>
                    <a:pt x="9175" y="18653"/>
                    <a:pt x="9175" y="18653"/>
                    <a:pt x="9175" y="18653"/>
                  </a:cubicBezTo>
                  <a:cubicBezTo>
                    <a:pt x="9192" y="18652"/>
                    <a:pt x="9186" y="18353"/>
                    <a:pt x="9161" y="17810"/>
                  </a:cubicBezTo>
                  <a:cubicBezTo>
                    <a:pt x="9125" y="17267"/>
                    <a:pt x="9043" y="16483"/>
                    <a:pt x="8881" y="15524"/>
                  </a:cubicBezTo>
                  <a:cubicBezTo>
                    <a:pt x="8709" y="14567"/>
                    <a:pt x="8472" y="13431"/>
                    <a:pt x="8104" y="12198"/>
                  </a:cubicBezTo>
                  <a:cubicBezTo>
                    <a:pt x="7754" y="10960"/>
                    <a:pt x="7277" y="9625"/>
                    <a:pt x="6673" y="8268"/>
                  </a:cubicBezTo>
                  <a:cubicBezTo>
                    <a:pt x="5490" y="5537"/>
                    <a:pt x="3898" y="3310"/>
                    <a:pt x="2518" y="1934"/>
                  </a:cubicBezTo>
                  <a:cubicBezTo>
                    <a:pt x="2194" y="1568"/>
                    <a:pt x="1835" y="1306"/>
                    <a:pt x="1547" y="1048"/>
                  </a:cubicBezTo>
                  <a:cubicBezTo>
                    <a:pt x="1397" y="925"/>
                    <a:pt x="1266" y="801"/>
                    <a:pt x="1132" y="704"/>
                  </a:cubicBezTo>
                  <a:lnTo>
                    <a:pt x="755" y="451"/>
                  </a:lnTo>
                  <a:cubicBezTo>
                    <a:pt x="323" y="160"/>
                    <a:pt x="73" y="1"/>
                    <a:pt x="43"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66" name="Google Shape;166;p26"/>
            <p:cNvSpPr/>
            <p:nvPr/>
          </p:nvSpPr>
          <p:spPr>
            <a:xfrm>
              <a:off x="5166950" y="4773950"/>
              <a:ext cx="183100" cy="353000"/>
            </a:xfrm>
            <a:custGeom>
              <a:avLst/>
              <a:gdLst/>
              <a:ahLst/>
              <a:cxnLst/>
              <a:rect l="l" t="t" r="r" b="b"/>
              <a:pathLst>
                <a:path w="7324" h="14120" extrusionOk="0">
                  <a:moveTo>
                    <a:pt x="4648" y="1"/>
                  </a:moveTo>
                  <a:cubicBezTo>
                    <a:pt x="2666" y="1"/>
                    <a:pt x="738" y="4158"/>
                    <a:pt x="426" y="6647"/>
                  </a:cubicBezTo>
                  <a:cubicBezTo>
                    <a:pt x="211" y="8365"/>
                    <a:pt x="0" y="11766"/>
                    <a:pt x="1757" y="14119"/>
                  </a:cubicBezTo>
                  <a:cubicBezTo>
                    <a:pt x="3771" y="12404"/>
                    <a:pt x="5788" y="10125"/>
                    <a:pt x="6632" y="7619"/>
                  </a:cubicBezTo>
                  <a:cubicBezTo>
                    <a:pt x="7068" y="6324"/>
                    <a:pt x="7323" y="4942"/>
                    <a:pt x="7141" y="3587"/>
                  </a:cubicBezTo>
                  <a:cubicBezTo>
                    <a:pt x="6958" y="2232"/>
                    <a:pt x="6301" y="904"/>
                    <a:pt x="5190" y="109"/>
                  </a:cubicBezTo>
                  <a:cubicBezTo>
                    <a:pt x="5010" y="35"/>
                    <a:pt x="4828" y="1"/>
                    <a:pt x="4648"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67" name="Google Shape;167;p26"/>
            <p:cNvSpPr/>
            <p:nvPr/>
          </p:nvSpPr>
          <p:spPr>
            <a:xfrm>
              <a:off x="5250450" y="5134875"/>
              <a:ext cx="213475" cy="131750"/>
            </a:xfrm>
            <a:custGeom>
              <a:avLst/>
              <a:gdLst/>
              <a:ahLst/>
              <a:cxnLst/>
              <a:rect l="l" t="t" r="r" b="b"/>
              <a:pathLst>
                <a:path w="8539" h="5270" extrusionOk="0">
                  <a:moveTo>
                    <a:pt x="5147" y="1"/>
                  </a:moveTo>
                  <a:cubicBezTo>
                    <a:pt x="4072" y="1"/>
                    <a:pt x="3000" y="278"/>
                    <a:pt x="2109" y="872"/>
                  </a:cubicBezTo>
                  <a:cubicBezTo>
                    <a:pt x="839" y="1719"/>
                    <a:pt x="1" y="3247"/>
                    <a:pt x="144" y="4766"/>
                  </a:cubicBezTo>
                  <a:lnTo>
                    <a:pt x="145" y="4766"/>
                  </a:lnTo>
                  <a:cubicBezTo>
                    <a:pt x="914" y="5120"/>
                    <a:pt x="1699" y="5270"/>
                    <a:pt x="2488" y="5270"/>
                  </a:cubicBezTo>
                  <a:cubicBezTo>
                    <a:pt x="3809" y="5270"/>
                    <a:pt x="5143" y="4852"/>
                    <a:pt x="6436" y="4273"/>
                  </a:cubicBezTo>
                  <a:cubicBezTo>
                    <a:pt x="7039" y="4003"/>
                    <a:pt x="7624" y="3644"/>
                    <a:pt x="8008" y="3108"/>
                  </a:cubicBezTo>
                  <a:cubicBezTo>
                    <a:pt x="8391" y="2571"/>
                    <a:pt x="8539" y="1828"/>
                    <a:pt x="8241" y="1239"/>
                  </a:cubicBezTo>
                  <a:cubicBezTo>
                    <a:pt x="7923" y="609"/>
                    <a:pt x="7198" y="299"/>
                    <a:pt x="6508" y="149"/>
                  </a:cubicBezTo>
                  <a:cubicBezTo>
                    <a:pt x="6063" y="51"/>
                    <a:pt x="5605" y="1"/>
                    <a:pt x="5147"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68" name="Google Shape;168;p26"/>
            <p:cNvSpPr/>
            <p:nvPr/>
          </p:nvSpPr>
          <p:spPr>
            <a:xfrm>
              <a:off x="5141425" y="5195350"/>
              <a:ext cx="239275" cy="232975"/>
            </a:xfrm>
            <a:custGeom>
              <a:avLst/>
              <a:gdLst/>
              <a:ahLst/>
              <a:cxnLst/>
              <a:rect l="l" t="t" r="r" b="b"/>
              <a:pathLst>
                <a:path w="9571" h="9319" extrusionOk="0">
                  <a:moveTo>
                    <a:pt x="9297" y="1"/>
                  </a:moveTo>
                  <a:cubicBezTo>
                    <a:pt x="9217" y="1"/>
                    <a:pt x="9120" y="4"/>
                    <a:pt x="9007" y="10"/>
                  </a:cubicBezTo>
                  <a:cubicBezTo>
                    <a:pt x="8648" y="29"/>
                    <a:pt x="8128" y="112"/>
                    <a:pt x="7513" y="308"/>
                  </a:cubicBezTo>
                  <a:cubicBezTo>
                    <a:pt x="6280" y="688"/>
                    <a:pt x="4704" y="1654"/>
                    <a:pt x="3423" y="3155"/>
                  </a:cubicBezTo>
                  <a:cubicBezTo>
                    <a:pt x="2144" y="4656"/>
                    <a:pt x="1347" y="6259"/>
                    <a:pt x="806" y="7408"/>
                  </a:cubicBezTo>
                  <a:cubicBezTo>
                    <a:pt x="536" y="7986"/>
                    <a:pt x="333" y="8461"/>
                    <a:pt x="199" y="8792"/>
                  </a:cubicBezTo>
                  <a:cubicBezTo>
                    <a:pt x="66" y="9121"/>
                    <a:pt x="0" y="9309"/>
                    <a:pt x="19" y="9318"/>
                  </a:cubicBezTo>
                  <a:cubicBezTo>
                    <a:pt x="19" y="9318"/>
                    <a:pt x="20" y="9318"/>
                    <a:pt x="21" y="9318"/>
                  </a:cubicBezTo>
                  <a:cubicBezTo>
                    <a:pt x="68" y="9318"/>
                    <a:pt x="420" y="8617"/>
                    <a:pt x="994" y="7501"/>
                  </a:cubicBezTo>
                  <a:cubicBezTo>
                    <a:pt x="1581" y="6379"/>
                    <a:pt x="2399" y="4813"/>
                    <a:pt x="3648" y="3348"/>
                  </a:cubicBezTo>
                  <a:cubicBezTo>
                    <a:pt x="4897" y="1886"/>
                    <a:pt x="6401" y="926"/>
                    <a:pt x="7582" y="506"/>
                  </a:cubicBezTo>
                  <a:cubicBezTo>
                    <a:pt x="8765" y="70"/>
                    <a:pt x="9570" y="85"/>
                    <a:pt x="9563" y="25"/>
                  </a:cubicBezTo>
                  <a:cubicBezTo>
                    <a:pt x="9563" y="13"/>
                    <a:pt x="9471" y="1"/>
                    <a:pt x="9297"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69" name="Google Shape;169;p26"/>
            <p:cNvSpPr/>
            <p:nvPr/>
          </p:nvSpPr>
          <p:spPr>
            <a:xfrm>
              <a:off x="5138400" y="4871175"/>
              <a:ext cx="125825" cy="568275"/>
            </a:xfrm>
            <a:custGeom>
              <a:avLst/>
              <a:gdLst/>
              <a:ahLst/>
              <a:cxnLst/>
              <a:rect l="l" t="t" r="r" b="b"/>
              <a:pathLst>
                <a:path w="5033" h="22731" extrusionOk="0">
                  <a:moveTo>
                    <a:pt x="5012" y="0"/>
                  </a:moveTo>
                  <a:cubicBezTo>
                    <a:pt x="4992" y="0"/>
                    <a:pt x="4914" y="317"/>
                    <a:pt x="4793" y="890"/>
                  </a:cubicBezTo>
                  <a:cubicBezTo>
                    <a:pt x="4664" y="1518"/>
                    <a:pt x="4495" y="2340"/>
                    <a:pt x="4290" y="3332"/>
                  </a:cubicBezTo>
                  <a:cubicBezTo>
                    <a:pt x="3871" y="5396"/>
                    <a:pt x="3286" y="8243"/>
                    <a:pt x="2596" y="11382"/>
                  </a:cubicBezTo>
                  <a:cubicBezTo>
                    <a:pt x="1907" y="14520"/>
                    <a:pt x="1245" y="17353"/>
                    <a:pt x="761" y="19402"/>
                  </a:cubicBezTo>
                  <a:cubicBezTo>
                    <a:pt x="530" y="20389"/>
                    <a:pt x="339" y="21206"/>
                    <a:pt x="193" y="21831"/>
                  </a:cubicBezTo>
                  <a:cubicBezTo>
                    <a:pt x="62" y="22405"/>
                    <a:pt x="0" y="22725"/>
                    <a:pt x="20" y="22730"/>
                  </a:cubicBezTo>
                  <a:cubicBezTo>
                    <a:pt x="20" y="22730"/>
                    <a:pt x="20" y="22730"/>
                    <a:pt x="20" y="22730"/>
                  </a:cubicBezTo>
                  <a:cubicBezTo>
                    <a:pt x="41" y="22730"/>
                    <a:pt x="140" y="22420"/>
                    <a:pt x="305" y="21859"/>
                  </a:cubicBezTo>
                  <a:cubicBezTo>
                    <a:pt x="471" y="21294"/>
                    <a:pt x="696" y="20472"/>
                    <a:pt x="964" y="19453"/>
                  </a:cubicBezTo>
                  <a:cubicBezTo>
                    <a:pt x="1500" y="17415"/>
                    <a:pt x="2197" y="14586"/>
                    <a:pt x="2885" y="11445"/>
                  </a:cubicBezTo>
                  <a:cubicBezTo>
                    <a:pt x="3574" y="8306"/>
                    <a:pt x="4129" y="5447"/>
                    <a:pt x="4496" y="3372"/>
                  </a:cubicBezTo>
                  <a:cubicBezTo>
                    <a:pt x="4679" y="2335"/>
                    <a:pt x="4819" y="1494"/>
                    <a:pt x="4906" y="911"/>
                  </a:cubicBezTo>
                  <a:cubicBezTo>
                    <a:pt x="4994" y="328"/>
                    <a:pt x="5033" y="4"/>
                    <a:pt x="5012" y="0"/>
                  </a:cubicBezTo>
                  <a:cubicBezTo>
                    <a:pt x="5012" y="0"/>
                    <a:pt x="5012" y="0"/>
                    <a:pt x="5012"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70" name="Google Shape;170;p26"/>
            <p:cNvSpPr/>
            <p:nvPr/>
          </p:nvSpPr>
          <p:spPr>
            <a:xfrm>
              <a:off x="4978350" y="5035850"/>
              <a:ext cx="174550" cy="236100"/>
            </a:xfrm>
            <a:custGeom>
              <a:avLst/>
              <a:gdLst/>
              <a:ahLst/>
              <a:cxnLst/>
              <a:rect l="l" t="t" r="r" b="b"/>
              <a:pathLst>
                <a:path w="6982" h="9444" extrusionOk="0">
                  <a:moveTo>
                    <a:pt x="1419" y="0"/>
                  </a:moveTo>
                  <a:cubicBezTo>
                    <a:pt x="1211" y="0"/>
                    <a:pt x="1008" y="46"/>
                    <a:pt x="816" y="151"/>
                  </a:cubicBezTo>
                  <a:cubicBezTo>
                    <a:pt x="97" y="545"/>
                    <a:pt x="1" y="1540"/>
                    <a:pt x="113" y="2353"/>
                  </a:cubicBezTo>
                  <a:cubicBezTo>
                    <a:pt x="582" y="5737"/>
                    <a:pt x="3302" y="8694"/>
                    <a:pt x="6636" y="9444"/>
                  </a:cubicBezTo>
                  <a:lnTo>
                    <a:pt x="6736" y="9246"/>
                  </a:lnTo>
                  <a:cubicBezTo>
                    <a:pt x="6982" y="6036"/>
                    <a:pt x="5560" y="2744"/>
                    <a:pt x="3057" y="720"/>
                  </a:cubicBezTo>
                  <a:cubicBezTo>
                    <a:pt x="2590" y="342"/>
                    <a:pt x="1989" y="0"/>
                    <a:pt x="1419"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71" name="Google Shape;171;p26"/>
            <p:cNvSpPr/>
            <p:nvPr/>
          </p:nvSpPr>
          <p:spPr>
            <a:xfrm>
              <a:off x="5046050" y="5115300"/>
              <a:ext cx="112525" cy="302275"/>
            </a:xfrm>
            <a:custGeom>
              <a:avLst/>
              <a:gdLst/>
              <a:ahLst/>
              <a:cxnLst/>
              <a:rect l="l" t="t" r="r" b="b"/>
              <a:pathLst>
                <a:path w="4501" h="12091" extrusionOk="0">
                  <a:moveTo>
                    <a:pt x="42" y="1"/>
                  </a:moveTo>
                  <a:cubicBezTo>
                    <a:pt x="39" y="1"/>
                    <a:pt x="38" y="1"/>
                    <a:pt x="37" y="2"/>
                  </a:cubicBezTo>
                  <a:cubicBezTo>
                    <a:pt x="1" y="47"/>
                    <a:pt x="604" y="507"/>
                    <a:pt x="1387" y="1424"/>
                  </a:cubicBezTo>
                  <a:cubicBezTo>
                    <a:pt x="1783" y="1879"/>
                    <a:pt x="2199" y="2465"/>
                    <a:pt x="2604" y="3150"/>
                  </a:cubicBezTo>
                  <a:cubicBezTo>
                    <a:pt x="2994" y="3842"/>
                    <a:pt x="3364" y="4637"/>
                    <a:pt x="3652" y="5509"/>
                  </a:cubicBezTo>
                  <a:cubicBezTo>
                    <a:pt x="3927" y="6384"/>
                    <a:pt x="4087" y="7247"/>
                    <a:pt x="4173" y="8037"/>
                  </a:cubicBezTo>
                  <a:cubicBezTo>
                    <a:pt x="4242" y="8829"/>
                    <a:pt x="4245" y="9548"/>
                    <a:pt x="4189" y="10149"/>
                  </a:cubicBezTo>
                  <a:cubicBezTo>
                    <a:pt x="4086" y="11351"/>
                    <a:pt x="3863" y="12075"/>
                    <a:pt x="3920" y="12091"/>
                  </a:cubicBezTo>
                  <a:cubicBezTo>
                    <a:pt x="3920" y="12091"/>
                    <a:pt x="3921" y="12091"/>
                    <a:pt x="3921" y="12091"/>
                  </a:cubicBezTo>
                  <a:cubicBezTo>
                    <a:pt x="3942" y="12091"/>
                    <a:pt x="4006" y="11914"/>
                    <a:pt x="4106" y="11592"/>
                  </a:cubicBezTo>
                  <a:cubicBezTo>
                    <a:pt x="4172" y="11394"/>
                    <a:pt x="4224" y="11192"/>
                    <a:pt x="4260" y="10987"/>
                  </a:cubicBezTo>
                  <a:cubicBezTo>
                    <a:pt x="4305" y="10748"/>
                    <a:pt x="4373" y="10476"/>
                    <a:pt x="4397" y="10170"/>
                  </a:cubicBezTo>
                  <a:cubicBezTo>
                    <a:pt x="4482" y="9561"/>
                    <a:pt x="4501" y="8826"/>
                    <a:pt x="4445" y="8013"/>
                  </a:cubicBezTo>
                  <a:cubicBezTo>
                    <a:pt x="4305" y="6244"/>
                    <a:pt x="3755" y="4531"/>
                    <a:pt x="2839" y="3011"/>
                  </a:cubicBezTo>
                  <a:cubicBezTo>
                    <a:pt x="2411" y="2318"/>
                    <a:pt x="1967" y="1731"/>
                    <a:pt x="1544" y="1285"/>
                  </a:cubicBezTo>
                  <a:cubicBezTo>
                    <a:pt x="1346" y="1050"/>
                    <a:pt x="1133" y="869"/>
                    <a:pt x="956" y="701"/>
                  </a:cubicBezTo>
                  <a:cubicBezTo>
                    <a:pt x="808" y="556"/>
                    <a:pt x="647" y="422"/>
                    <a:pt x="479" y="299"/>
                  </a:cubicBezTo>
                  <a:cubicBezTo>
                    <a:pt x="225" y="106"/>
                    <a:pt x="72" y="1"/>
                    <a:pt x="42"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72" name="Google Shape;172;p26"/>
            <p:cNvSpPr/>
            <p:nvPr/>
          </p:nvSpPr>
          <p:spPr>
            <a:xfrm>
              <a:off x="4409525" y="2771275"/>
              <a:ext cx="151825" cy="127250"/>
            </a:xfrm>
            <a:custGeom>
              <a:avLst/>
              <a:gdLst/>
              <a:ahLst/>
              <a:cxnLst/>
              <a:rect l="l" t="t" r="r" b="b"/>
              <a:pathLst>
                <a:path w="6073" h="5090" extrusionOk="0">
                  <a:moveTo>
                    <a:pt x="2979" y="1"/>
                  </a:moveTo>
                  <a:cubicBezTo>
                    <a:pt x="2383" y="1"/>
                    <a:pt x="1796" y="188"/>
                    <a:pt x="1350" y="596"/>
                  </a:cubicBezTo>
                  <a:lnTo>
                    <a:pt x="846" y="1232"/>
                  </a:lnTo>
                  <a:cubicBezTo>
                    <a:pt x="1" y="2725"/>
                    <a:pt x="1141" y="4916"/>
                    <a:pt x="2849" y="5080"/>
                  </a:cubicBezTo>
                  <a:cubicBezTo>
                    <a:pt x="2917" y="5087"/>
                    <a:pt x="2986" y="5090"/>
                    <a:pt x="3054" y="5090"/>
                  </a:cubicBezTo>
                  <a:cubicBezTo>
                    <a:pt x="4677" y="5090"/>
                    <a:pt x="6073" y="3247"/>
                    <a:pt x="5551" y="1686"/>
                  </a:cubicBezTo>
                  <a:cubicBezTo>
                    <a:pt x="5199" y="632"/>
                    <a:pt x="4073" y="1"/>
                    <a:pt x="2979" y="1"/>
                  </a:cubicBezTo>
                  <a:close/>
                </a:path>
              </a:pathLst>
            </a:custGeom>
            <a:solidFill>
              <a:srgbClr val="E8505B"/>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73" name="Google Shape;173;p26"/>
            <p:cNvSpPr/>
            <p:nvPr/>
          </p:nvSpPr>
          <p:spPr>
            <a:xfrm>
              <a:off x="4404225" y="2766950"/>
              <a:ext cx="162150" cy="135925"/>
            </a:xfrm>
            <a:custGeom>
              <a:avLst/>
              <a:gdLst/>
              <a:ahLst/>
              <a:cxnLst/>
              <a:rect l="l" t="t" r="r" b="b"/>
              <a:pathLst>
                <a:path w="6486" h="5437" extrusionOk="0">
                  <a:moveTo>
                    <a:pt x="3182" y="1"/>
                  </a:moveTo>
                  <a:cubicBezTo>
                    <a:pt x="2546" y="1"/>
                    <a:pt x="1920" y="201"/>
                    <a:pt x="1443" y="637"/>
                  </a:cubicBezTo>
                  <a:lnTo>
                    <a:pt x="903" y="1315"/>
                  </a:lnTo>
                  <a:cubicBezTo>
                    <a:pt x="1" y="2910"/>
                    <a:pt x="1219" y="5250"/>
                    <a:pt x="3042" y="5425"/>
                  </a:cubicBezTo>
                  <a:cubicBezTo>
                    <a:pt x="3116" y="5433"/>
                    <a:pt x="3189" y="5436"/>
                    <a:pt x="3262" y="5436"/>
                  </a:cubicBezTo>
                  <a:cubicBezTo>
                    <a:pt x="4996" y="5436"/>
                    <a:pt x="6486" y="3468"/>
                    <a:pt x="5929" y="1800"/>
                  </a:cubicBezTo>
                  <a:cubicBezTo>
                    <a:pt x="5553" y="675"/>
                    <a:pt x="4350" y="1"/>
                    <a:pt x="3182" y="1"/>
                  </a:cubicBezTo>
                  <a:close/>
                </a:path>
              </a:pathLst>
            </a:custGeom>
            <a:solidFill>
              <a:srgbClr val="FFFFFF"/>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74" name="Google Shape;174;p26"/>
            <p:cNvSpPr/>
            <p:nvPr/>
          </p:nvSpPr>
          <p:spPr>
            <a:xfrm>
              <a:off x="4549125" y="2423050"/>
              <a:ext cx="261025" cy="218825"/>
            </a:xfrm>
            <a:custGeom>
              <a:avLst/>
              <a:gdLst/>
              <a:ahLst/>
              <a:cxnLst/>
              <a:rect l="l" t="t" r="r" b="b"/>
              <a:pathLst>
                <a:path w="10441" h="8753" extrusionOk="0">
                  <a:moveTo>
                    <a:pt x="5122" y="1"/>
                  </a:moveTo>
                  <a:cubicBezTo>
                    <a:pt x="4097" y="1"/>
                    <a:pt x="3090" y="322"/>
                    <a:pt x="2323" y="1024"/>
                  </a:cubicBezTo>
                  <a:lnTo>
                    <a:pt x="1454" y="2116"/>
                  </a:lnTo>
                  <a:cubicBezTo>
                    <a:pt x="1" y="4684"/>
                    <a:pt x="1961" y="8451"/>
                    <a:pt x="4898" y="8735"/>
                  </a:cubicBezTo>
                  <a:cubicBezTo>
                    <a:pt x="5016" y="8747"/>
                    <a:pt x="5134" y="8752"/>
                    <a:pt x="5251" y="8752"/>
                  </a:cubicBezTo>
                  <a:cubicBezTo>
                    <a:pt x="8042" y="8752"/>
                    <a:pt x="10441" y="5583"/>
                    <a:pt x="9544" y="2898"/>
                  </a:cubicBezTo>
                  <a:cubicBezTo>
                    <a:pt x="8939" y="1086"/>
                    <a:pt x="7002" y="1"/>
                    <a:pt x="5122" y="1"/>
                  </a:cubicBezTo>
                  <a:close/>
                </a:path>
              </a:pathLst>
            </a:custGeom>
            <a:solidFill>
              <a:srgbClr val="E8505B"/>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75" name="Google Shape;175;p26"/>
            <p:cNvSpPr/>
            <p:nvPr/>
          </p:nvSpPr>
          <p:spPr>
            <a:xfrm>
              <a:off x="4545475" y="2420250"/>
              <a:ext cx="268200" cy="224400"/>
            </a:xfrm>
            <a:custGeom>
              <a:avLst/>
              <a:gdLst/>
              <a:ahLst/>
              <a:cxnLst/>
              <a:rect l="l" t="t" r="r" b="b"/>
              <a:pathLst>
                <a:path w="10728" h="8976" extrusionOk="0">
                  <a:moveTo>
                    <a:pt x="5262" y="1"/>
                  </a:moveTo>
                  <a:cubicBezTo>
                    <a:pt x="4209" y="1"/>
                    <a:pt x="3174" y="331"/>
                    <a:pt x="2386" y="1051"/>
                  </a:cubicBezTo>
                  <a:lnTo>
                    <a:pt x="1493" y="2171"/>
                  </a:lnTo>
                  <a:cubicBezTo>
                    <a:pt x="0" y="4805"/>
                    <a:pt x="2014" y="8667"/>
                    <a:pt x="5032" y="8958"/>
                  </a:cubicBezTo>
                  <a:cubicBezTo>
                    <a:pt x="5153" y="8970"/>
                    <a:pt x="5274" y="8976"/>
                    <a:pt x="5394" y="8976"/>
                  </a:cubicBezTo>
                  <a:cubicBezTo>
                    <a:pt x="8261" y="8976"/>
                    <a:pt x="10728" y="5725"/>
                    <a:pt x="9806" y="2972"/>
                  </a:cubicBezTo>
                  <a:cubicBezTo>
                    <a:pt x="9184" y="1114"/>
                    <a:pt x="7194" y="1"/>
                    <a:pt x="5262" y="1"/>
                  </a:cubicBezTo>
                  <a:close/>
                </a:path>
              </a:pathLst>
            </a:custGeom>
            <a:solidFill>
              <a:srgbClr val="FFFFFF"/>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80" name="Google Shape;180;p26"/>
            <p:cNvSpPr/>
            <p:nvPr/>
          </p:nvSpPr>
          <p:spPr>
            <a:xfrm>
              <a:off x="3637550" y="2130500"/>
              <a:ext cx="422900" cy="176100"/>
            </a:xfrm>
            <a:custGeom>
              <a:avLst/>
              <a:gdLst/>
              <a:ahLst/>
              <a:cxnLst/>
              <a:rect l="l" t="t" r="r" b="b"/>
              <a:pathLst>
                <a:path w="16916" h="7044" extrusionOk="0">
                  <a:moveTo>
                    <a:pt x="1102" y="1"/>
                  </a:moveTo>
                  <a:cubicBezTo>
                    <a:pt x="493" y="1"/>
                    <a:pt x="0" y="495"/>
                    <a:pt x="0" y="1104"/>
                  </a:cubicBezTo>
                  <a:cubicBezTo>
                    <a:pt x="0" y="1714"/>
                    <a:pt x="494" y="2208"/>
                    <a:pt x="1104" y="2208"/>
                  </a:cubicBezTo>
                  <a:lnTo>
                    <a:pt x="2718" y="2208"/>
                  </a:lnTo>
                  <a:lnTo>
                    <a:pt x="4860" y="6284"/>
                  </a:lnTo>
                  <a:cubicBezTo>
                    <a:pt x="5105" y="6751"/>
                    <a:pt x="5589" y="7043"/>
                    <a:pt x="6116" y="7043"/>
                  </a:cubicBezTo>
                  <a:lnTo>
                    <a:pt x="11371" y="7043"/>
                  </a:lnTo>
                  <a:cubicBezTo>
                    <a:pt x="11904" y="7043"/>
                    <a:pt x="12391" y="6745"/>
                    <a:pt x="12633" y="6271"/>
                  </a:cubicBezTo>
                  <a:lnTo>
                    <a:pt x="14715" y="2208"/>
                  </a:lnTo>
                  <a:lnTo>
                    <a:pt x="15812" y="2208"/>
                  </a:lnTo>
                  <a:cubicBezTo>
                    <a:pt x="16422" y="2208"/>
                    <a:pt x="16916" y="1714"/>
                    <a:pt x="16916" y="1104"/>
                  </a:cubicBezTo>
                  <a:cubicBezTo>
                    <a:pt x="16916" y="494"/>
                    <a:pt x="16422" y="1"/>
                    <a:pt x="15812" y="1"/>
                  </a:cubicBezTo>
                  <a:lnTo>
                    <a:pt x="1104" y="1"/>
                  </a:lnTo>
                  <a:cubicBezTo>
                    <a:pt x="1103" y="1"/>
                    <a:pt x="1103" y="1"/>
                    <a:pt x="1102"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81" name="Google Shape;181;p26"/>
            <p:cNvSpPr/>
            <p:nvPr/>
          </p:nvSpPr>
          <p:spPr>
            <a:xfrm>
              <a:off x="3409875" y="1062725"/>
              <a:ext cx="327175" cy="555300"/>
            </a:xfrm>
            <a:custGeom>
              <a:avLst/>
              <a:gdLst/>
              <a:ahLst/>
              <a:cxnLst/>
              <a:rect l="l" t="t" r="r" b="b"/>
              <a:pathLst>
                <a:path w="13087" h="22212" extrusionOk="0">
                  <a:moveTo>
                    <a:pt x="12340" y="0"/>
                  </a:moveTo>
                  <a:cubicBezTo>
                    <a:pt x="12186" y="0"/>
                    <a:pt x="12007" y="10"/>
                    <a:pt x="11805" y="31"/>
                  </a:cubicBezTo>
                  <a:cubicBezTo>
                    <a:pt x="11066" y="106"/>
                    <a:pt x="10015" y="367"/>
                    <a:pt x="8793" y="906"/>
                  </a:cubicBezTo>
                  <a:cubicBezTo>
                    <a:pt x="7570" y="1442"/>
                    <a:pt x="6193" y="2295"/>
                    <a:pt x="4879" y="3508"/>
                  </a:cubicBezTo>
                  <a:cubicBezTo>
                    <a:pt x="3565" y="4716"/>
                    <a:pt x="2335" y="6309"/>
                    <a:pt x="1447" y="8199"/>
                  </a:cubicBezTo>
                  <a:cubicBezTo>
                    <a:pt x="577" y="10097"/>
                    <a:pt x="153" y="12065"/>
                    <a:pt x="79" y="13848"/>
                  </a:cubicBezTo>
                  <a:cubicBezTo>
                    <a:pt x="0" y="15636"/>
                    <a:pt x="238" y="17237"/>
                    <a:pt x="618" y="18518"/>
                  </a:cubicBezTo>
                  <a:cubicBezTo>
                    <a:pt x="995" y="19800"/>
                    <a:pt x="1474" y="20771"/>
                    <a:pt x="1893" y="21383"/>
                  </a:cubicBezTo>
                  <a:cubicBezTo>
                    <a:pt x="2268" y="21933"/>
                    <a:pt x="2569" y="22211"/>
                    <a:pt x="2730" y="22211"/>
                  </a:cubicBezTo>
                  <a:cubicBezTo>
                    <a:pt x="2749" y="22211"/>
                    <a:pt x="2766" y="22208"/>
                    <a:pt x="2781" y="22200"/>
                  </a:cubicBezTo>
                  <a:cubicBezTo>
                    <a:pt x="3106" y="22035"/>
                    <a:pt x="2552" y="20565"/>
                    <a:pt x="2282" y="18179"/>
                  </a:cubicBezTo>
                  <a:cubicBezTo>
                    <a:pt x="1995" y="15818"/>
                    <a:pt x="2130" y="12441"/>
                    <a:pt x="3625" y="9210"/>
                  </a:cubicBezTo>
                  <a:cubicBezTo>
                    <a:pt x="5128" y="5984"/>
                    <a:pt x="7619" y="3700"/>
                    <a:pt x="9608" y="2396"/>
                  </a:cubicBezTo>
                  <a:cubicBezTo>
                    <a:pt x="11605" y="1063"/>
                    <a:pt x="13086" y="536"/>
                    <a:pt x="13001" y="182"/>
                  </a:cubicBezTo>
                  <a:cubicBezTo>
                    <a:pt x="12975" y="69"/>
                    <a:pt x="12746" y="0"/>
                    <a:pt x="12340" y="0"/>
                  </a:cubicBezTo>
                  <a:close/>
                </a:path>
              </a:pathLst>
            </a:custGeom>
            <a:solidFill>
              <a:srgbClr val="FFFFFF"/>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82" name="Google Shape;182;p26"/>
            <p:cNvSpPr/>
            <p:nvPr/>
          </p:nvSpPr>
          <p:spPr>
            <a:xfrm>
              <a:off x="3789550" y="1028300"/>
              <a:ext cx="126050" cy="60050"/>
            </a:xfrm>
            <a:custGeom>
              <a:avLst/>
              <a:gdLst/>
              <a:ahLst/>
              <a:cxnLst/>
              <a:rect l="l" t="t" r="r" b="b"/>
              <a:pathLst>
                <a:path w="5042" h="2402" extrusionOk="0">
                  <a:moveTo>
                    <a:pt x="2508" y="1"/>
                  </a:moveTo>
                  <a:cubicBezTo>
                    <a:pt x="1774" y="1"/>
                    <a:pt x="1118" y="184"/>
                    <a:pt x="678" y="453"/>
                  </a:cubicBezTo>
                  <a:cubicBezTo>
                    <a:pt x="230" y="723"/>
                    <a:pt x="1" y="1071"/>
                    <a:pt x="55" y="1395"/>
                  </a:cubicBezTo>
                  <a:cubicBezTo>
                    <a:pt x="182" y="2051"/>
                    <a:pt x="1276" y="2390"/>
                    <a:pt x="2514" y="2401"/>
                  </a:cubicBezTo>
                  <a:cubicBezTo>
                    <a:pt x="2518" y="2401"/>
                    <a:pt x="2522" y="2401"/>
                    <a:pt x="2526" y="2401"/>
                  </a:cubicBezTo>
                  <a:cubicBezTo>
                    <a:pt x="3760" y="2401"/>
                    <a:pt x="4851" y="2074"/>
                    <a:pt x="4983" y="1421"/>
                  </a:cubicBezTo>
                  <a:cubicBezTo>
                    <a:pt x="5041" y="1096"/>
                    <a:pt x="4815" y="747"/>
                    <a:pt x="4371" y="472"/>
                  </a:cubicBezTo>
                  <a:cubicBezTo>
                    <a:pt x="3929" y="197"/>
                    <a:pt x="3267" y="4"/>
                    <a:pt x="2527" y="1"/>
                  </a:cubicBezTo>
                  <a:cubicBezTo>
                    <a:pt x="2521" y="1"/>
                    <a:pt x="2514" y="1"/>
                    <a:pt x="2508" y="1"/>
                  </a:cubicBezTo>
                  <a:close/>
                </a:path>
              </a:pathLst>
            </a:custGeom>
            <a:solidFill>
              <a:srgbClr val="FFFFFF"/>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83" name="Google Shape;183;p26"/>
            <p:cNvSpPr/>
            <p:nvPr/>
          </p:nvSpPr>
          <p:spPr>
            <a:xfrm>
              <a:off x="3771950" y="2274275"/>
              <a:ext cx="174900" cy="26850"/>
            </a:xfrm>
            <a:custGeom>
              <a:avLst/>
              <a:gdLst/>
              <a:ahLst/>
              <a:cxnLst/>
              <a:rect l="l" t="t" r="r" b="b"/>
              <a:pathLst>
                <a:path w="6996" h="1074" extrusionOk="0">
                  <a:moveTo>
                    <a:pt x="3664" y="0"/>
                  </a:moveTo>
                  <a:cubicBezTo>
                    <a:pt x="3600" y="0"/>
                    <a:pt x="3536" y="1"/>
                    <a:pt x="3471" y="3"/>
                  </a:cubicBezTo>
                  <a:cubicBezTo>
                    <a:pt x="2453" y="35"/>
                    <a:pt x="1552" y="280"/>
                    <a:pt x="944" y="542"/>
                  </a:cubicBezTo>
                  <a:cubicBezTo>
                    <a:pt x="333" y="803"/>
                    <a:pt x="1" y="1049"/>
                    <a:pt x="14" y="1069"/>
                  </a:cubicBezTo>
                  <a:cubicBezTo>
                    <a:pt x="15" y="1072"/>
                    <a:pt x="20" y="1074"/>
                    <a:pt x="26" y="1074"/>
                  </a:cubicBezTo>
                  <a:cubicBezTo>
                    <a:pt x="96" y="1074"/>
                    <a:pt x="446" y="900"/>
                    <a:pt x="1005" y="702"/>
                  </a:cubicBezTo>
                  <a:cubicBezTo>
                    <a:pt x="1615" y="485"/>
                    <a:pt x="2491" y="274"/>
                    <a:pt x="3478" y="243"/>
                  </a:cubicBezTo>
                  <a:cubicBezTo>
                    <a:pt x="3551" y="241"/>
                    <a:pt x="3624" y="240"/>
                    <a:pt x="3696" y="240"/>
                  </a:cubicBezTo>
                  <a:cubicBezTo>
                    <a:pt x="4595" y="240"/>
                    <a:pt x="5396" y="392"/>
                    <a:pt x="5973" y="557"/>
                  </a:cubicBezTo>
                  <a:cubicBezTo>
                    <a:pt x="6538" y="719"/>
                    <a:pt x="6896" y="873"/>
                    <a:pt x="6970" y="873"/>
                  </a:cubicBezTo>
                  <a:cubicBezTo>
                    <a:pt x="6977" y="873"/>
                    <a:pt x="6982" y="872"/>
                    <a:pt x="6983" y="869"/>
                  </a:cubicBezTo>
                  <a:cubicBezTo>
                    <a:pt x="6995" y="846"/>
                    <a:pt x="6649" y="621"/>
                    <a:pt x="6025" y="395"/>
                  </a:cubicBezTo>
                  <a:cubicBezTo>
                    <a:pt x="5442" y="183"/>
                    <a:pt x="4604" y="0"/>
                    <a:pt x="3664" y="0"/>
                  </a:cubicBezTo>
                  <a:close/>
                </a:path>
              </a:pathLst>
            </a:custGeom>
            <a:solidFill>
              <a:srgbClr val="455A6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84" name="Google Shape;184;p26"/>
            <p:cNvSpPr/>
            <p:nvPr/>
          </p:nvSpPr>
          <p:spPr>
            <a:xfrm>
              <a:off x="3709250" y="2183925"/>
              <a:ext cx="296950" cy="6025"/>
            </a:xfrm>
            <a:custGeom>
              <a:avLst/>
              <a:gdLst/>
              <a:ahLst/>
              <a:cxnLst/>
              <a:rect l="l" t="t" r="r" b="b"/>
              <a:pathLst>
                <a:path w="11878" h="241" extrusionOk="0">
                  <a:moveTo>
                    <a:pt x="5939" y="0"/>
                  </a:moveTo>
                  <a:cubicBezTo>
                    <a:pt x="2658" y="0"/>
                    <a:pt x="0" y="54"/>
                    <a:pt x="0" y="120"/>
                  </a:cubicBezTo>
                  <a:cubicBezTo>
                    <a:pt x="0" y="187"/>
                    <a:pt x="2659" y="240"/>
                    <a:pt x="5939" y="240"/>
                  </a:cubicBezTo>
                  <a:cubicBezTo>
                    <a:pt x="9218" y="240"/>
                    <a:pt x="11878" y="187"/>
                    <a:pt x="11878" y="120"/>
                  </a:cubicBezTo>
                  <a:cubicBezTo>
                    <a:pt x="11878" y="54"/>
                    <a:pt x="9219" y="0"/>
                    <a:pt x="5939" y="0"/>
                  </a:cubicBezTo>
                  <a:close/>
                </a:path>
              </a:pathLst>
            </a:custGeom>
            <a:solidFill>
              <a:srgbClr val="455A6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85" name="Google Shape;185;p26"/>
            <p:cNvSpPr/>
            <p:nvPr/>
          </p:nvSpPr>
          <p:spPr>
            <a:xfrm>
              <a:off x="3735225" y="2229800"/>
              <a:ext cx="248000" cy="7825"/>
            </a:xfrm>
            <a:custGeom>
              <a:avLst/>
              <a:gdLst/>
              <a:ahLst/>
              <a:cxnLst/>
              <a:rect l="l" t="t" r="r" b="b"/>
              <a:pathLst>
                <a:path w="9920" h="313" extrusionOk="0">
                  <a:moveTo>
                    <a:pt x="9311" y="0"/>
                  </a:moveTo>
                  <a:cubicBezTo>
                    <a:pt x="9083" y="0"/>
                    <a:pt x="8797" y="3"/>
                    <a:pt x="8464" y="8"/>
                  </a:cubicBezTo>
                  <a:lnTo>
                    <a:pt x="4959" y="65"/>
                  </a:lnTo>
                  <a:lnTo>
                    <a:pt x="1454" y="106"/>
                  </a:lnTo>
                  <a:cubicBezTo>
                    <a:pt x="557" y="119"/>
                    <a:pt x="1" y="138"/>
                    <a:pt x="0" y="169"/>
                  </a:cubicBezTo>
                  <a:cubicBezTo>
                    <a:pt x="0" y="202"/>
                    <a:pt x="555" y="245"/>
                    <a:pt x="1452" y="276"/>
                  </a:cubicBezTo>
                  <a:cubicBezTo>
                    <a:pt x="2090" y="298"/>
                    <a:pt x="2900" y="313"/>
                    <a:pt x="3806" y="313"/>
                  </a:cubicBezTo>
                  <a:cubicBezTo>
                    <a:pt x="4177" y="313"/>
                    <a:pt x="4565" y="310"/>
                    <a:pt x="4963" y="305"/>
                  </a:cubicBezTo>
                  <a:cubicBezTo>
                    <a:pt x="6333" y="285"/>
                    <a:pt x="7573" y="234"/>
                    <a:pt x="8470" y="177"/>
                  </a:cubicBezTo>
                  <a:cubicBezTo>
                    <a:pt x="9366" y="121"/>
                    <a:pt x="9919" y="62"/>
                    <a:pt x="9918" y="30"/>
                  </a:cubicBezTo>
                  <a:cubicBezTo>
                    <a:pt x="9917" y="8"/>
                    <a:pt x="9697" y="0"/>
                    <a:pt x="9311" y="0"/>
                  </a:cubicBezTo>
                  <a:close/>
                </a:path>
              </a:pathLst>
            </a:custGeom>
            <a:solidFill>
              <a:srgbClr val="455A6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86" name="Google Shape;186;p26"/>
            <p:cNvSpPr/>
            <p:nvPr/>
          </p:nvSpPr>
          <p:spPr>
            <a:xfrm>
              <a:off x="4213975" y="765600"/>
              <a:ext cx="325000" cy="324975"/>
            </a:xfrm>
            <a:custGeom>
              <a:avLst/>
              <a:gdLst/>
              <a:ahLst/>
              <a:cxnLst/>
              <a:rect l="l" t="t" r="r" b="b"/>
              <a:pathLst>
                <a:path w="13000" h="12999" extrusionOk="0">
                  <a:moveTo>
                    <a:pt x="6499" y="0"/>
                  </a:moveTo>
                  <a:cubicBezTo>
                    <a:pt x="2910" y="0"/>
                    <a:pt x="1" y="2911"/>
                    <a:pt x="1" y="6499"/>
                  </a:cubicBezTo>
                  <a:cubicBezTo>
                    <a:pt x="1" y="10088"/>
                    <a:pt x="2911" y="12999"/>
                    <a:pt x="6499" y="12999"/>
                  </a:cubicBezTo>
                  <a:cubicBezTo>
                    <a:pt x="10089" y="12999"/>
                    <a:pt x="12999" y="10088"/>
                    <a:pt x="12999" y="6499"/>
                  </a:cubicBezTo>
                  <a:cubicBezTo>
                    <a:pt x="12999" y="2909"/>
                    <a:pt x="10089" y="0"/>
                    <a:pt x="6499"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89" name="Google Shape;189;p26"/>
            <p:cNvSpPr/>
            <p:nvPr/>
          </p:nvSpPr>
          <p:spPr>
            <a:xfrm>
              <a:off x="2564450" y="1798300"/>
              <a:ext cx="500775" cy="441500"/>
            </a:xfrm>
            <a:custGeom>
              <a:avLst/>
              <a:gdLst/>
              <a:ahLst/>
              <a:cxnLst/>
              <a:rect l="l" t="t" r="r" b="b"/>
              <a:pathLst>
                <a:path w="20031" h="17660" extrusionOk="0">
                  <a:moveTo>
                    <a:pt x="10019" y="1"/>
                  </a:moveTo>
                  <a:cubicBezTo>
                    <a:pt x="6540" y="1"/>
                    <a:pt x="3242" y="2071"/>
                    <a:pt x="1844" y="5491"/>
                  </a:cubicBezTo>
                  <a:cubicBezTo>
                    <a:pt x="0" y="10004"/>
                    <a:pt x="2164" y="15158"/>
                    <a:pt x="6677" y="17001"/>
                  </a:cubicBezTo>
                  <a:cubicBezTo>
                    <a:pt x="7770" y="17448"/>
                    <a:pt x="8901" y="17660"/>
                    <a:pt x="10013" y="17660"/>
                  </a:cubicBezTo>
                  <a:cubicBezTo>
                    <a:pt x="13492" y="17660"/>
                    <a:pt x="16789" y="15589"/>
                    <a:pt x="18187" y="12170"/>
                  </a:cubicBezTo>
                  <a:cubicBezTo>
                    <a:pt x="20030" y="7657"/>
                    <a:pt x="17868" y="2503"/>
                    <a:pt x="13355" y="659"/>
                  </a:cubicBezTo>
                  <a:cubicBezTo>
                    <a:pt x="12262" y="212"/>
                    <a:pt x="11131" y="1"/>
                    <a:pt x="10019" y="1"/>
                  </a:cubicBez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91" name="Google Shape;191;p26"/>
            <p:cNvSpPr/>
            <p:nvPr/>
          </p:nvSpPr>
          <p:spPr>
            <a:xfrm>
              <a:off x="3132850" y="695650"/>
              <a:ext cx="415900" cy="415875"/>
            </a:xfrm>
            <a:custGeom>
              <a:avLst/>
              <a:gdLst/>
              <a:ahLst/>
              <a:cxnLst/>
              <a:rect l="l" t="t" r="r" b="b"/>
              <a:pathLst>
                <a:path w="16636" h="16635" extrusionOk="0">
                  <a:moveTo>
                    <a:pt x="8318" y="0"/>
                  </a:moveTo>
                  <a:cubicBezTo>
                    <a:pt x="3724" y="0"/>
                    <a:pt x="1" y="3724"/>
                    <a:pt x="1" y="8317"/>
                  </a:cubicBezTo>
                  <a:cubicBezTo>
                    <a:pt x="1" y="12910"/>
                    <a:pt x="3724" y="16634"/>
                    <a:pt x="8318" y="16634"/>
                  </a:cubicBezTo>
                  <a:cubicBezTo>
                    <a:pt x="12912" y="16634"/>
                    <a:pt x="16636" y="12910"/>
                    <a:pt x="16636" y="8317"/>
                  </a:cubicBezTo>
                  <a:cubicBezTo>
                    <a:pt x="16636" y="3724"/>
                    <a:pt x="12912" y="0"/>
                    <a:pt x="8318" y="0"/>
                  </a:cubicBez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93" name="Google Shape;193;p26"/>
            <p:cNvSpPr/>
            <p:nvPr/>
          </p:nvSpPr>
          <p:spPr>
            <a:xfrm>
              <a:off x="2895525" y="1347325"/>
              <a:ext cx="224175" cy="224175"/>
            </a:xfrm>
            <a:custGeom>
              <a:avLst/>
              <a:gdLst/>
              <a:ahLst/>
              <a:cxnLst/>
              <a:rect l="l" t="t" r="r" b="b"/>
              <a:pathLst>
                <a:path w="8967" h="8967" extrusionOk="0">
                  <a:moveTo>
                    <a:pt x="4483" y="0"/>
                  </a:moveTo>
                  <a:cubicBezTo>
                    <a:pt x="2008" y="0"/>
                    <a:pt x="0" y="2008"/>
                    <a:pt x="0" y="4484"/>
                  </a:cubicBezTo>
                  <a:cubicBezTo>
                    <a:pt x="0" y="6959"/>
                    <a:pt x="2008" y="8967"/>
                    <a:pt x="4483" y="8967"/>
                  </a:cubicBezTo>
                  <a:cubicBezTo>
                    <a:pt x="6960" y="8967"/>
                    <a:pt x="8966" y="6959"/>
                    <a:pt x="8966" y="4484"/>
                  </a:cubicBezTo>
                  <a:cubicBezTo>
                    <a:pt x="8966" y="2008"/>
                    <a:pt x="6959" y="0"/>
                    <a:pt x="4483"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94" name="Google Shape;194;p26"/>
            <p:cNvSpPr/>
            <p:nvPr/>
          </p:nvSpPr>
          <p:spPr>
            <a:xfrm>
              <a:off x="4677875" y="997400"/>
              <a:ext cx="59275" cy="59275"/>
            </a:xfrm>
            <a:custGeom>
              <a:avLst/>
              <a:gdLst/>
              <a:ahLst/>
              <a:cxnLst/>
              <a:rect l="l" t="t" r="r" b="b"/>
              <a:pathLst>
                <a:path w="2371" h="2371" extrusionOk="0">
                  <a:moveTo>
                    <a:pt x="1185" y="1"/>
                  </a:moveTo>
                  <a:lnTo>
                    <a:pt x="765" y="767"/>
                  </a:lnTo>
                  <a:lnTo>
                    <a:pt x="0" y="1187"/>
                  </a:lnTo>
                  <a:lnTo>
                    <a:pt x="765" y="1605"/>
                  </a:lnTo>
                  <a:lnTo>
                    <a:pt x="1185" y="2371"/>
                  </a:lnTo>
                  <a:lnTo>
                    <a:pt x="1604" y="1605"/>
                  </a:lnTo>
                  <a:lnTo>
                    <a:pt x="2370" y="1187"/>
                  </a:lnTo>
                  <a:lnTo>
                    <a:pt x="1604" y="767"/>
                  </a:lnTo>
                  <a:lnTo>
                    <a:pt x="1185" y="1"/>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95" name="Google Shape;195;p26"/>
            <p:cNvSpPr/>
            <p:nvPr/>
          </p:nvSpPr>
          <p:spPr>
            <a:xfrm>
              <a:off x="4203800" y="2059625"/>
              <a:ext cx="59275" cy="59300"/>
            </a:xfrm>
            <a:custGeom>
              <a:avLst/>
              <a:gdLst/>
              <a:ahLst/>
              <a:cxnLst/>
              <a:rect l="l" t="t" r="r" b="b"/>
              <a:pathLst>
                <a:path w="2371" h="2372" extrusionOk="0">
                  <a:moveTo>
                    <a:pt x="1185" y="1"/>
                  </a:moveTo>
                  <a:lnTo>
                    <a:pt x="766" y="767"/>
                  </a:lnTo>
                  <a:lnTo>
                    <a:pt x="0" y="1186"/>
                  </a:lnTo>
                  <a:lnTo>
                    <a:pt x="766" y="1605"/>
                  </a:lnTo>
                  <a:lnTo>
                    <a:pt x="1185" y="2372"/>
                  </a:lnTo>
                  <a:lnTo>
                    <a:pt x="1604" y="1605"/>
                  </a:lnTo>
                  <a:lnTo>
                    <a:pt x="2371" y="1186"/>
                  </a:lnTo>
                  <a:lnTo>
                    <a:pt x="1604" y="767"/>
                  </a:lnTo>
                  <a:lnTo>
                    <a:pt x="1185" y="1"/>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96" name="Google Shape;196;p26"/>
            <p:cNvSpPr/>
            <p:nvPr/>
          </p:nvSpPr>
          <p:spPr>
            <a:xfrm>
              <a:off x="2609575" y="1498225"/>
              <a:ext cx="87575" cy="87575"/>
            </a:xfrm>
            <a:custGeom>
              <a:avLst/>
              <a:gdLst/>
              <a:ahLst/>
              <a:cxnLst/>
              <a:rect l="l" t="t" r="r" b="b"/>
              <a:pathLst>
                <a:path w="3503" h="3503" extrusionOk="0">
                  <a:moveTo>
                    <a:pt x="1752" y="0"/>
                  </a:moveTo>
                  <a:lnTo>
                    <a:pt x="1133" y="1133"/>
                  </a:lnTo>
                  <a:lnTo>
                    <a:pt x="1" y="1752"/>
                  </a:lnTo>
                  <a:lnTo>
                    <a:pt x="1133" y="2371"/>
                  </a:lnTo>
                  <a:lnTo>
                    <a:pt x="1752" y="3503"/>
                  </a:lnTo>
                  <a:lnTo>
                    <a:pt x="2371" y="2371"/>
                  </a:lnTo>
                  <a:lnTo>
                    <a:pt x="3503" y="1752"/>
                  </a:lnTo>
                  <a:lnTo>
                    <a:pt x="2371" y="1133"/>
                  </a:lnTo>
                  <a:lnTo>
                    <a:pt x="1752" y="0"/>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97" name="Google Shape;197;p26"/>
            <p:cNvSpPr/>
            <p:nvPr/>
          </p:nvSpPr>
          <p:spPr>
            <a:xfrm>
              <a:off x="3939400" y="565875"/>
              <a:ext cx="87575" cy="87575"/>
            </a:xfrm>
            <a:custGeom>
              <a:avLst/>
              <a:gdLst/>
              <a:ahLst/>
              <a:cxnLst/>
              <a:rect l="l" t="t" r="r" b="b"/>
              <a:pathLst>
                <a:path w="3503" h="3503" extrusionOk="0">
                  <a:moveTo>
                    <a:pt x="1751" y="0"/>
                  </a:moveTo>
                  <a:lnTo>
                    <a:pt x="1132" y="1132"/>
                  </a:lnTo>
                  <a:lnTo>
                    <a:pt x="0" y="1751"/>
                  </a:lnTo>
                  <a:lnTo>
                    <a:pt x="1132" y="2370"/>
                  </a:lnTo>
                  <a:lnTo>
                    <a:pt x="1751" y="3502"/>
                  </a:lnTo>
                  <a:lnTo>
                    <a:pt x="2370" y="2370"/>
                  </a:lnTo>
                  <a:lnTo>
                    <a:pt x="3502" y="1751"/>
                  </a:lnTo>
                  <a:lnTo>
                    <a:pt x="2370" y="1132"/>
                  </a:lnTo>
                  <a:lnTo>
                    <a:pt x="1751" y="0"/>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98" name="Google Shape;198;p26"/>
            <p:cNvSpPr/>
            <p:nvPr/>
          </p:nvSpPr>
          <p:spPr>
            <a:xfrm>
              <a:off x="4753550" y="1772325"/>
              <a:ext cx="136525" cy="136575"/>
            </a:xfrm>
            <a:custGeom>
              <a:avLst/>
              <a:gdLst/>
              <a:ahLst/>
              <a:cxnLst/>
              <a:rect l="l" t="t" r="r" b="b"/>
              <a:pathLst>
                <a:path w="5461" h="5463" extrusionOk="0">
                  <a:moveTo>
                    <a:pt x="2731" y="0"/>
                  </a:moveTo>
                  <a:lnTo>
                    <a:pt x="1766" y="1766"/>
                  </a:lnTo>
                  <a:lnTo>
                    <a:pt x="0" y="2732"/>
                  </a:lnTo>
                  <a:lnTo>
                    <a:pt x="1766" y="3697"/>
                  </a:lnTo>
                  <a:lnTo>
                    <a:pt x="2731" y="5462"/>
                  </a:lnTo>
                  <a:lnTo>
                    <a:pt x="3696" y="3697"/>
                  </a:lnTo>
                  <a:lnTo>
                    <a:pt x="5461" y="2732"/>
                  </a:lnTo>
                  <a:lnTo>
                    <a:pt x="3696" y="1766"/>
                  </a:lnTo>
                  <a:lnTo>
                    <a:pt x="2731" y="0"/>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99" name="Google Shape;199;p26"/>
            <p:cNvSpPr/>
            <p:nvPr/>
          </p:nvSpPr>
          <p:spPr>
            <a:xfrm>
              <a:off x="3397725" y="2481125"/>
              <a:ext cx="1424450" cy="1765750"/>
            </a:xfrm>
            <a:custGeom>
              <a:avLst/>
              <a:gdLst/>
              <a:ahLst/>
              <a:cxnLst/>
              <a:rect l="l" t="t" r="r" b="b"/>
              <a:pathLst>
                <a:path w="56978" h="70630" extrusionOk="0">
                  <a:moveTo>
                    <a:pt x="19463" y="0"/>
                  </a:moveTo>
                  <a:cubicBezTo>
                    <a:pt x="15594" y="0"/>
                    <a:pt x="11286" y="1700"/>
                    <a:pt x="7115" y="7193"/>
                  </a:cubicBezTo>
                  <a:lnTo>
                    <a:pt x="558" y="31378"/>
                  </a:lnTo>
                  <a:cubicBezTo>
                    <a:pt x="1" y="42375"/>
                    <a:pt x="4600" y="53526"/>
                    <a:pt x="12749" y="60931"/>
                  </a:cubicBezTo>
                  <a:cubicBezTo>
                    <a:pt x="19596" y="67154"/>
                    <a:pt x="28837" y="70629"/>
                    <a:pt x="38077" y="70629"/>
                  </a:cubicBezTo>
                  <a:cubicBezTo>
                    <a:pt x="39833" y="70629"/>
                    <a:pt x="41590" y="70504"/>
                    <a:pt x="43330" y="70248"/>
                  </a:cubicBezTo>
                  <a:cubicBezTo>
                    <a:pt x="47073" y="69696"/>
                    <a:pt x="50916" y="68459"/>
                    <a:pt x="53475" y="65672"/>
                  </a:cubicBezTo>
                  <a:cubicBezTo>
                    <a:pt x="56089" y="62824"/>
                    <a:pt x="56978" y="58573"/>
                    <a:pt x="55969" y="54842"/>
                  </a:cubicBezTo>
                  <a:cubicBezTo>
                    <a:pt x="54959" y="51109"/>
                    <a:pt x="52162" y="47959"/>
                    <a:pt x="48685" y="46271"/>
                  </a:cubicBezTo>
                  <a:cubicBezTo>
                    <a:pt x="46053" y="44992"/>
                    <a:pt x="42861" y="44349"/>
                    <a:pt x="41187" y="41950"/>
                  </a:cubicBezTo>
                  <a:cubicBezTo>
                    <a:pt x="39359" y="39330"/>
                    <a:pt x="40136" y="35782"/>
                    <a:pt x="40874" y="32674"/>
                  </a:cubicBezTo>
                  <a:cubicBezTo>
                    <a:pt x="41612" y="29566"/>
                    <a:pt x="42096" y="25876"/>
                    <a:pt x="39911" y="23545"/>
                  </a:cubicBezTo>
                  <a:cubicBezTo>
                    <a:pt x="38313" y="21841"/>
                    <a:pt x="35553" y="21239"/>
                    <a:pt x="34605" y="19104"/>
                  </a:cubicBezTo>
                  <a:cubicBezTo>
                    <a:pt x="34015" y="17778"/>
                    <a:pt x="34325" y="16250"/>
                    <a:pt x="34414" y="14801"/>
                  </a:cubicBezTo>
                  <a:cubicBezTo>
                    <a:pt x="34749" y="9312"/>
                    <a:pt x="31362" y="3784"/>
                    <a:pt x="26319" y="1591"/>
                  </a:cubicBezTo>
                  <a:cubicBezTo>
                    <a:pt x="24327" y="724"/>
                    <a:pt x="21988" y="0"/>
                    <a:pt x="19463"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00" name="Google Shape;200;p26"/>
            <p:cNvSpPr/>
            <p:nvPr/>
          </p:nvSpPr>
          <p:spPr>
            <a:xfrm>
              <a:off x="3709475" y="2496075"/>
              <a:ext cx="988475" cy="1650125"/>
            </a:xfrm>
            <a:custGeom>
              <a:avLst/>
              <a:gdLst/>
              <a:ahLst/>
              <a:cxnLst/>
              <a:rect l="l" t="t" r="r" b="b"/>
              <a:pathLst>
                <a:path w="39539" h="66005" extrusionOk="0">
                  <a:moveTo>
                    <a:pt x="9197" y="1"/>
                  </a:moveTo>
                  <a:cubicBezTo>
                    <a:pt x="7058" y="1"/>
                    <a:pt x="5202" y="721"/>
                    <a:pt x="3869" y="1564"/>
                  </a:cubicBezTo>
                  <a:cubicBezTo>
                    <a:pt x="2239" y="2584"/>
                    <a:pt x="1273" y="3785"/>
                    <a:pt x="720" y="4631"/>
                  </a:cubicBezTo>
                  <a:cubicBezTo>
                    <a:pt x="170" y="5491"/>
                    <a:pt x="1" y="6011"/>
                    <a:pt x="1" y="6011"/>
                  </a:cubicBezTo>
                  <a:cubicBezTo>
                    <a:pt x="1" y="6011"/>
                    <a:pt x="2" y="6011"/>
                    <a:pt x="2" y="6011"/>
                  </a:cubicBezTo>
                  <a:cubicBezTo>
                    <a:pt x="38" y="6011"/>
                    <a:pt x="252" y="5513"/>
                    <a:pt x="817" y="4697"/>
                  </a:cubicBezTo>
                  <a:cubicBezTo>
                    <a:pt x="1395" y="3882"/>
                    <a:pt x="2372" y="2726"/>
                    <a:pt x="3987" y="1755"/>
                  </a:cubicBezTo>
                  <a:cubicBezTo>
                    <a:pt x="5286" y="965"/>
                    <a:pt x="7062" y="301"/>
                    <a:pt x="9093" y="301"/>
                  </a:cubicBezTo>
                  <a:cubicBezTo>
                    <a:pt x="9537" y="301"/>
                    <a:pt x="9992" y="332"/>
                    <a:pt x="10458" y="401"/>
                  </a:cubicBezTo>
                  <a:cubicBezTo>
                    <a:pt x="13016" y="758"/>
                    <a:pt x="15857" y="2268"/>
                    <a:pt x="17580" y="4994"/>
                  </a:cubicBezTo>
                  <a:lnTo>
                    <a:pt x="17582" y="4999"/>
                  </a:lnTo>
                  <a:lnTo>
                    <a:pt x="17596" y="5015"/>
                  </a:lnTo>
                  <a:cubicBezTo>
                    <a:pt x="18620" y="6397"/>
                    <a:pt x="19395" y="8112"/>
                    <a:pt x="19904" y="9943"/>
                  </a:cubicBezTo>
                  <a:cubicBezTo>
                    <a:pt x="20157" y="10862"/>
                    <a:pt x="20358" y="11817"/>
                    <a:pt x="20459" y="12802"/>
                  </a:cubicBezTo>
                  <a:cubicBezTo>
                    <a:pt x="20577" y="13777"/>
                    <a:pt x="20576" y="14803"/>
                    <a:pt x="20703" y="15843"/>
                  </a:cubicBezTo>
                  <a:cubicBezTo>
                    <a:pt x="20824" y="16879"/>
                    <a:pt x="20985" y="17932"/>
                    <a:pt x="21352" y="18969"/>
                  </a:cubicBezTo>
                  <a:cubicBezTo>
                    <a:pt x="21729" y="19981"/>
                    <a:pt x="22199" y="20953"/>
                    <a:pt x="22599" y="21955"/>
                  </a:cubicBezTo>
                  <a:cubicBezTo>
                    <a:pt x="23002" y="22953"/>
                    <a:pt x="23297" y="23997"/>
                    <a:pt x="23324" y="25079"/>
                  </a:cubicBezTo>
                  <a:cubicBezTo>
                    <a:pt x="23337" y="26153"/>
                    <a:pt x="23147" y="27271"/>
                    <a:pt x="22943" y="28374"/>
                  </a:cubicBezTo>
                  <a:cubicBezTo>
                    <a:pt x="22645" y="29934"/>
                    <a:pt x="22255" y="31467"/>
                    <a:pt x="21973" y="33008"/>
                  </a:cubicBezTo>
                  <a:cubicBezTo>
                    <a:pt x="21686" y="34547"/>
                    <a:pt x="21541" y="36101"/>
                    <a:pt x="21581" y="37625"/>
                  </a:cubicBezTo>
                  <a:cubicBezTo>
                    <a:pt x="21651" y="40668"/>
                    <a:pt x="22544" y="43627"/>
                    <a:pt x="24246" y="45888"/>
                  </a:cubicBezTo>
                  <a:cubicBezTo>
                    <a:pt x="25085" y="47019"/>
                    <a:pt x="26111" y="47972"/>
                    <a:pt x="27250" y="48675"/>
                  </a:cubicBezTo>
                  <a:cubicBezTo>
                    <a:pt x="28389" y="49379"/>
                    <a:pt x="29589" y="49851"/>
                    <a:pt x="30724" y="50320"/>
                  </a:cubicBezTo>
                  <a:cubicBezTo>
                    <a:pt x="31861" y="50787"/>
                    <a:pt x="32949" y="51251"/>
                    <a:pt x="33900" y="51856"/>
                  </a:cubicBezTo>
                  <a:cubicBezTo>
                    <a:pt x="34818" y="52429"/>
                    <a:pt x="35658" y="53120"/>
                    <a:pt x="36394" y="53913"/>
                  </a:cubicBezTo>
                  <a:cubicBezTo>
                    <a:pt x="37805" y="55428"/>
                    <a:pt x="38633" y="57174"/>
                    <a:pt x="38955" y="58784"/>
                  </a:cubicBezTo>
                  <a:cubicBezTo>
                    <a:pt x="39305" y="60395"/>
                    <a:pt x="39235" y="61847"/>
                    <a:pt x="38919" y="62959"/>
                  </a:cubicBezTo>
                  <a:cubicBezTo>
                    <a:pt x="38679" y="63818"/>
                    <a:pt x="38261" y="64617"/>
                    <a:pt x="37692" y="65306"/>
                  </a:cubicBezTo>
                  <a:cubicBezTo>
                    <a:pt x="37306" y="65781"/>
                    <a:pt x="37047" y="65983"/>
                    <a:pt x="37068" y="66004"/>
                  </a:cubicBezTo>
                  <a:cubicBezTo>
                    <a:pt x="37068" y="66004"/>
                    <a:pt x="37346" y="65828"/>
                    <a:pt x="37762" y="65365"/>
                  </a:cubicBezTo>
                  <a:cubicBezTo>
                    <a:pt x="38176" y="64908"/>
                    <a:pt x="38738" y="64149"/>
                    <a:pt x="39090" y="63008"/>
                  </a:cubicBezTo>
                  <a:cubicBezTo>
                    <a:pt x="39440" y="61876"/>
                    <a:pt x="39538" y="60384"/>
                    <a:pt x="39205" y="58733"/>
                  </a:cubicBezTo>
                  <a:cubicBezTo>
                    <a:pt x="38900" y="57081"/>
                    <a:pt x="38066" y="55264"/>
                    <a:pt x="36631" y="53695"/>
                  </a:cubicBezTo>
                  <a:cubicBezTo>
                    <a:pt x="35882" y="52873"/>
                    <a:pt x="35027" y="52154"/>
                    <a:pt x="34088" y="51558"/>
                  </a:cubicBezTo>
                  <a:cubicBezTo>
                    <a:pt x="33112" y="50926"/>
                    <a:pt x="32004" y="50446"/>
                    <a:pt x="30869" y="49971"/>
                  </a:cubicBezTo>
                  <a:cubicBezTo>
                    <a:pt x="29735" y="49493"/>
                    <a:pt x="28556" y="49018"/>
                    <a:pt x="27462" y="48334"/>
                  </a:cubicBezTo>
                  <a:cubicBezTo>
                    <a:pt x="26371" y="47653"/>
                    <a:pt x="25389" y="46732"/>
                    <a:pt x="24583" y="45637"/>
                  </a:cubicBezTo>
                  <a:cubicBezTo>
                    <a:pt x="22950" y="43448"/>
                    <a:pt x="22091" y="40584"/>
                    <a:pt x="22028" y="37613"/>
                  </a:cubicBezTo>
                  <a:cubicBezTo>
                    <a:pt x="21992" y="36124"/>
                    <a:pt x="22135" y="34607"/>
                    <a:pt x="22420" y="33089"/>
                  </a:cubicBezTo>
                  <a:cubicBezTo>
                    <a:pt x="22698" y="31568"/>
                    <a:pt x="23089" y="30039"/>
                    <a:pt x="23391" y="28460"/>
                  </a:cubicBezTo>
                  <a:cubicBezTo>
                    <a:pt x="23597" y="27337"/>
                    <a:pt x="23792" y="26223"/>
                    <a:pt x="23779" y="25067"/>
                  </a:cubicBezTo>
                  <a:cubicBezTo>
                    <a:pt x="23750" y="23917"/>
                    <a:pt x="23431" y="22805"/>
                    <a:pt x="23018" y="21788"/>
                  </a:cubicBezTo>
                  <a:cubicBezTo>
                    <a:pt x="22609" y="20766"/>
                    <a:pt x="22137" y="19796"/>
                    <a:pt x="21770" y="18816"/>
                  </a:cubicBezTo>
                  <a:cubicBezTo>
                    <a:pt x="21424" y="17846"/>
                    <a:pt x="21258" y="16809"/>
                    <a:pt x="21137" y="15795"/>
                  </a:cubicBezTo>
                  <a:cubicBezTo>
                    <a:pt x="21010" y="14783"/>
                    <a:pt x="21008" y="13767"/>
                    <a:pt x="20884" y="12754"/>
                  </a:cubicBezTo>
                  <a:cubicBezTo>
                    <a:pt x="20777" y="11747"/>
                    <a:pt x="20567" y="10770"/>
                    <a:pt x="20305" y="9830"/>
                  </a:cubicBezTo>
                  <a:cubicBezTo>
                    <a:pt x="19770" y="7961"/>
                    <a:pt x="18993" y="6240"/>
                    <a:pt x="17906" y="4788"/>
                  </a:cubicBezTo>
                  <a:lnTo>
                    <a:pt x="17906" y="4788"/>
                  </a:lnTo>
                  <a:cubicBezTo>
                    <a:pt x="16091" y="1960"/>
                    <a:pt x="13144" y="434"/>
                    <a:pt x="10502" y="90"/>
                  </a:cubicBezTo>
                  <a:cubicBezTo>
                    <a:pt x="10057" y="29"/>
                    <a:pt x="9622" y="1"/>
                    <a:pt x="9197" y="1"/>
                  </a:cubicBezTo>
                  <a:close/>
                </a:path>
              </a:pathLst>
            </a:custGeom>
            <a:solidFill>
              <a:srgbClr val="455A6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01" name="Google Shape;201;p26"/>
            <p:cNvSpPr/>
            <p:nvPr/>
          </p:nvSpPr>
          <p:spPr>
            <a:xfrm>
              <a:off x="2866025" y="3744000"/>
              <a:ext cx="1759600" cy="1711825"/>
            </a:xfrm>
            <a:custGeom>
              <a:avLst/>
              <a:gdLst/>
              <a:ahLst/>
              <a:cxnLst/>
              <a:rect l="l" t="t" r="r" b="b"/>
              <a:pathLst>
                <a:path w="70384" h="68473" extrusionOk="0">
                  <a:moveTo>
                    <a:pt x="45401" y="1"/>
                  </a:moveTo>
                  <a:cubicBezTo>
                    <a:pt x="44126" y="1"/>
                    <a:pt x="43335" y="42"/>
                    <a:pt x="43335" y="42"/>
                  </a:cubicBezTo>
                  <a:lnTo>
                    <a:pt x="22551" y="2573"/>
                  </a:lnTo>
                  <a:cubicBezTo>
                    <a:pt x="22551" y="2573"/>
                    <a:pt x="7394" y="4145"/>
                    <a:pt x="3224" y="16282"/>
                  </a:cubicBezTo>
                  <a:lnTo>
                    <a:pt x="0" y="30722"/>
                  </a:lnTo>
                  <a:lnTo>
                    <a:pt x="16680" y="31386"/>
                  </a:lnTo>
                  <a:lnTo>
                    <a:pt x="17010" y="34140"/>
                  </a:lnTo>
                  <a:cubicBezTo>
                    <a:pt x="17413" y="35619"/>
                    <a:pt x="17924" y="37379"/>
                    <a:pt x="18483" y="38808"/>
                  </a:cubicBezTo>
                  <a:cubicBezTo>
                    <a:pt x="19416" y="41199"/>
                    <a:pt x="21630" y="46238"/>
                    <a:pt x="20316" y="48576"/>
                  </a:cubicBezTo>
                  <a:cubicBezTo>
                    <a:pt x="16999" y="54473"/>
                    <a:pt x="13760" y="68472"/>
                    <a:pt x="13760" y="68472"/>
                  </a:cubicBezTo>
                  <a:lnTo>
                    <a:pt x="61568" y="67851"/>
                  </a:lnTo>
                  <a:lnTo>
                    <a:pt x="55867" y="33055"/>
                  </a:lnTo>
                  <a:lnTo>
                    <a:pt x="70383" y="24595"/>
                  </a:lnTo>
                  <a:lnTo>
                    <a:pt x="70383" y="24595"/>
                  </a:lnTo>
                  <a:cubicBezTo>
                    <a:pt x="70383" y="24595"/>
                    <a:pt x="70383" y="24596"/>
                    <a:pt x="70383" y="24596"/>
                  </a:cubicBezTo>
                  <a:lnTo>
                    <a:pt x="70383" y="24595"/>
                  </a:lnTo>
                  <a:lnTo>
                    <a:pt x="70383" y="24595"/>
                  </a:lnTo>
                  <a:lnTo>
                    <a:pt x="70383" y="24595"/>
                  </a:lnTo>
                  <a:cubicBezTo>
                    <a:pt x="68205" y="12057"/>
                    <a:pt x="64284" y="5910"/>
                    <a:pt x="62933" y="4429"/>
                  </a:cubicBezTo>
                  <a:cubicBezTo>
                    <a:pt x="59307" y="458"/>
                    <a:pt x="49657" y="1"/>
                    <a:pt x="45401" y="1"/>
                  </a:cubicBez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02" name="Google Shape;202;p26"/>
            <p:cNvSpPr/>
            <p:nvPr/>
          </p:nvSpPr>
          <p:spPr>
            <a:xfrm>
              <a:off x="3404800" y="2683350"/>
              <a:ext cx="743850" cy="1399950"/>
            </a:xfrm>
            <a:custGeom>
              <a:avLst/>
              <a:gdLst/>
              <a:ahLst/>
              <a:cxnLst/>
              <a:rect l="l" t="t" r="r" b="b"/>
              <a:pathLst>
                <a:path w="29754" h="55998" extrusionOk="0">
                  <a:moveTo>
                    <a:pt x="19223" y="0"/>
                  </a:moveTo>
                  <a:cubicBezTo>
                    <a:pt x="18707" y="0"/>
                    <a:pt x="18183" y="44"/>
                    <a:pt x="17656" y="134"/>
                  </a:cubicBezTo>
                  <a:lnTo>
                    <a:pt x="2672" y="2705"/>
                  </a:lnTo>
                  <a:cubicBezTo>
                    <a:pt x="1103" y="2975"/>
                    <a:pt x="0" y="4399"/>
                    <a:pt x="135" y="5985"/>
                  </a:cubicBezTo>
                  <a:lnTo>
                    <a:pt x="3411" y="47978"/>
                  </a:lnTo>
                  <a:cubicBezTo>
                    <a:pt x="3770" y="52574"/>
                    <a:pt x="7787" y="55998"/>
                    <a:pt x="12618" y="55998"/>
                  </a:cubicBezTo>
                  <a:cubicBezTo>
                    <a:pt x="12910" y="55998"/>
                    <a:pt x="13205" y="55985"/>
                    <a:pt x="13502" y="55960"/>
                  </a:cubicBezTo>
                  <a:cubicBezTo>
                    <a:pt x="18771" y="55509"/>
                    <a:pt x="22793" y="51149"/>
                    <a:pt x="22490" y="46217"/>
                  </a:cubicBezTo>
                  <a:cubicBezTo>
                    <a:pt x="22171" y="41041"/>
                    <a:pt x="21931" y="35587"/>
                    <a:pt x="21931" y="35587"/>
                  </a:cubicBezTo>
                  <a:cubicBezTo>
                    <a:pt x="21931" y="35587"/>
                    <a:pt x="28526" y="34050"/>
                    <a:pt x="29346" y="25263"/>
                  </a:cubicBezTo>
                  <a:cubicBezTo>
                    <a:pt x="29753" y="20895"/>
                    <a:pt x="29078" y="13820"/>
                    <a:pt x="28339" y="8047"/>
                  </a:cubicBezTo>
                  <a:cubicBezTo>
                    <a:pt x="27742" y="3380"/>
                    <a:pt x="23768" y="0"/>
                    <a:pt x="19223" y="0"/>
                  </a:cubicBez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03" name="Google Shape;203;p26"/>
            <p:cNvSpPr/>
            <p:nvPr/>
          </p:nvSpPr>
          <p:spPr>
            <a:xfrm>
              <a:off x="3983950" y="2984050"/>
              <a:ext cx="58425" cy="53600"/>
            </a:xfrm>
            <a:custGeom>
              <a:avLst/>
              <a:gdLst/>
              <a:ahLst/>
              <a:cxnLst/>
              <a:rect l="l" t="t" r="r" b="b"/>
              <a:pathLst>
                <a:path w="2337" h="2144" extrusionOk="0">
                  <a:moveTo>
                    <a:pt x="1201" y="1"/>
                  </a:moveTo>
                  <a:cubicBezTo>
                    <a:pt x="1155" y="1"/>
                    <a:pt x="1109" y="3"/>
                    <a:pt x="1062" y="9"/>
                  </a:cubicBezTo>
                  <a:cubicBezTo>
                    <a:pt x="451" y="81"/>
                    <a:pt x="1" y="616"/>
                    <a:pt x="60" y="1204"/>
                  </a:cubicBezTo>
                  <a:cubicBezTo>
                    <a:pt x="114" y="1747"/>
                    <a:pt x="582" y="2144"/>
                    <a:pt x="1136" y="2144"/>
                  </a:cubicBezTo>
                  <a:cubicBezTo>
                    <a:pt x="1182" y="2144"/>
                    <a:pt x="1228" y="2141"/>
                    <a:pt x="1275" y="2136"/>
                  </a:cubicBezTo>
                  <a:cubicBezTo>
                    <a:pt x="1887" y="2062"/>
                    <a:pt x="2336" y="1529"/>
                    <a:pt x="2277" y="941"/>
                  </a:cubicBezTo>
                  <a:cubicBezTo>
                    <a:pt x="2223" y="398"/>
                    <a:pt x="1754" y="1"/>
                    <a:pt x="1201"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04" name="Google Shape;204;p26"/>
            <p:cNvSpPr/>
            <p:nvPr/>
          </p:nvSpPr>
          <p:spPr>
            <a:xfrm>
              <a:off x="3969200" y="2953200"/>
              <a:ext cx="113200" cy="33025"/>
            </a:xfrm>
            <a:custGeom>
              <a:avLst/>
              <a:gdLst/>
              <a:ahLst/>
              <a:cxnLst/>
              <a:rect l="l" t="t" r="r" b="b"/>
              <a:pathLst>
                <a:path w="4528" h="1321" extrusionOk="0">
                  <a:moveTo>
                    <a:pt x="2410" y="0"/>
                  </a:moveTo>
                  <a:cubicBezTo>
                    <a:pt x="2349" y="0"/>
                    <a:pt x="2286" y="2"/>
                    <a:pt x="2223" y="6"/>
                  </a:cubicBezTo>
                  <a:cubicBezTo>
                    <a:pt x="1475" y="51"/>
                    <a:pt x="849" y="363"/>
                    <a:pt x="489" y="665"/>
                  </a:cubicBezTo>
                  <a:cubicBezTo>
                    <a:pt x="124" y="969"/>
                    <a:pt x="0" y="1241"/>
                    <a:pt x="68" y="1302"/>
                  </a:cubicBezTo>
                  <a:cubicBezTo>
                    <a:pt x="81" y="1315"/>
                    <a:pt x="100" y="1320"/>
                    <a:pt x="124" y="1320"/>
                  </a:cubicBezTo>
                  <a:cubicBezTo>
                    <a:pt x="366" y="1320"/>
                    <a:pt x="1159" y="760"/>
                    <a:pt x="2248" y="703"/>
                  </a:cubicBezTo>
                  <a:cubicBezTo>
                    <a:pt x="2328" y="697"/>
                    <a:pt x="2407" y="695"/>
                    <a:pt x="2484" y="695"/>
                  </a:cubicBezTo>
                  <a:cubicBezTo>
                    <a:pt x="3425" y="695"/>
                    <a:pt x="4138" y="1065"/>
                    <a:pt x="4385" y="1065"/>
                  </a:cubicBezTo>
                  <a:cubicBezTo>
                    <a:pt x="4421" y="1065"/>
                    <a:pt x="4448" y="1057"/>
                    <a:pt x="4463" y="1039"/>
                  </a:cubicBezTo>
                  <a:cubicBezTo>
                    <a:pt x="4528" y="969"/>
                    <a:pt x="4385" y="715"/>
                    <a:pt x="3997" y="455"/>
                  </a:cubicBezTo>
                  <a:cubicBezTo>
                    <a:pt x="3650" y="219"/>
                    <a:pt x="3078" y="0"/>
                    <a:pt x="2410"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05" name="Google Shape;205;p26"/>
            <p:cNvSpPr/>
            <p:nvPr/>
          </p:nvSpPr>
          <p:spPr>
            <a:xfrm>
              <a:off x="3689150" y="3010825"/>
              <a:ext cx="58400" cy="53600"/>
            </a:xfrm>
            <a:custGeom>
              <a:avLst/>
              <a:gdLst/>
              <a:ahLst/>
              <a:cxnLst/>
              <a:rect l="l" t="t" r="r" b="b"/>
              <a:pathLst>
                <a:path w="2336" h="2144" extrusionOk="0">
                  <a:moveTo>
                    <a:pt x="1198" y="1"/>
                  </a:moveTo>
                  <a:cubicBezTo>
                    <a:pt x="1153" y="1"/>
                    <a:pt x="1107" y="3"/>
                    <a:pt x="1061" y="9"/>
                  </a:cubicBezTo>
                  <a:cubicBezTo>
                    <a:pt x="449" y="82"/>
                    <a:pt x="1" y="617"/>
                    <a:pt x="60" y="1204"/>
                  </a:cubicBezTo>
                  <a:cubicBezTo>
                    <a:pt x="114" y="1748"/>
                    <a:pt x="581" y="2144"/>
                    <a:pt x="1134" y="2144"/>
                  </a:cubicBezTo>
                  <a:cubicBezTo>
                    <a:pt x="1180" y="2144"/>
                    <a:pt x="1227" y="2141"/>
                    <a:pt x="1273" y="2135"/>
                  </a:cubicBezTo>
                  <a:cubicBezTo>
                    <a:pt x="1886" y="2063"/>
                    <a:pt x="2336" y="1528"/>
                    <a:pt x="2277" y="941"/>
                  </a:cubicBezTo>
                  <a:cubicBezTo>
                    <a:pt x="2222" y="398"/>
                    <a:pt x="1752" y="1"/>
                    <a:pt x="1198"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06" name="Google Shape;206;p26"/>
            <p:cNvSpPr/>
            <p:nvPr/>
          </p:nvSpPr>
          <p:spPr>
            <a:xfrm>
              <a:off x="3674575" y="2977850"/>
              <a:ext cx="113200" cy="33025"/>
            </a:xfrm>
            <a:custGeom>
              <a:avLst/>
              <a:gdLst/>
              <a:ahLst/>
              <a:cxnLst/>
              <a:rect l="l" t="t" r="r" b="b"/>
              <a:pathLst>
                <a:path w="4528" h="1321" extrusionOk="0">
                  <a:moveTo>
                    <a:pt x="2410" y="0"/>
                  </a:moveTo>
                  <a:cubicBezTo>
                    <a:pt x="2349" y="0"/>
                    <a:pt x="2286" y="2"/>
                    <a:pt x="2223" y="6"/>
                  </a:cubicBezTo>
                  <a:cubicBezTo>
                    <a:pt x="1477" y="51"/>
                    <a:pt x="850" y="363"/>
                    <a:pt x="491" y="665"/>
                  </a:cubicBezTo>
                  <a:cubicBezTo>
                    <a:pt x="124" y="969"/>
                    <a:pt x="1" y="1241"/>
                    <a:pt x="69" y="1302"/>
                  </a:cubicBezTo>
                  <a:cubicBezTo>
                    <a:pt x="82" y="1315"/>
                    <a:pt x="101" y="1320"/>
                    <a:pt x="126" y="1320"/>
                  </a:cubicBezTo>
                  <a:cubicBezTo>
                    <a:pt x="368" y="1320"/>
                    <a:pt x="1161" y="760"/>
                    <a:pt x="2249" y="702"/>
                  </a:cubicBezTo>
                  <a:cubicBezTo>
                    <a:pt x="2329" y="697"/>
                    <a:pt x="2408" y="694"/>
                    <a:pt x="2485" y="694"/>
                  </a:cubicBezTo>
                  <a:cubicBezTo>
                    <a:pt x="3426" y="694"/>
                    <a:pt x="4139" y="1065"/>
                    <a:pt x="4386" y="1065"/>
                  </a:cubicBezTo>
                  <a:cubicBezTo>
                    <a:pt x="4423" y="1065"/>
                    <a:pt x="4449" y="1057"/>
                    <a:pt x="4465" y="1039"/>
                  </a:cubicBezTo>
                  <a:cubicBezTo>
                    <a:pt x="4528" y="969"/>
                    <a:pt x="4385" y="713"/>
                    <a:pt x="3997" y="455"/>
                  </a:cubicBezTo>
                  <a:cubicBezTo>
                    <a:pt x="3650" y="219"/>
                    <a:pt x="3078" y="0"/>
                    <a:pt x="2410"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07" name="Google Shape;207;p26"/>
            <p:cNvSpPr/>
            <p:nvPr/>
          </p:nvSpPr>
          <p:spPr>
            <a:xfrm>
              <a:off x="3876300" y="2970150"/>
              <a:ext cx="110500" cy="249900"/>
            </a:xfrm>
            <a:custGeom>
              <a:avLst/>
              <a:gdLst/>
              <a:ahLst/>
              <a:cxnLst/>
              <a:rect l="l" t="t" r="r" b="b"/>
              <a:pathLst>
                <a:path w="4420" h="9996" extrusionOk="0">
                  <a:moveTo>
                    <a:pt x="137" y="1"/>
                  </a:moveTo>
                  <a:cubicBezTo>
                    <a:pt x="135" y="1"/>
                    <a:pt x="134" y="1"/>
                    <a:pt x="132" y="2"/>
                  </a:cubicBezTo>
                  <a:cubicBezTo>
                    <a:pt x="0" y="59"/>
                    <a:pt x="1088" y="2733"/>
                    <a:pt x="2561" y="5974"/>
                  </a:cubicBezTo>
                  <a:cubicBezTo>
                    <a:pt x="2929" y="6768"/>
                    <a:pt x="3282" y="7527"/>
                    <a:pt x="3618" y="8249"/>
                  </a:cubicBezTo>
                  <a:cubicBezTo>
                    <a:pt x="3789" y="8596"/>
                    <a:pt x="3939" y="8919"/>
                    <a:pt x="3881" y="9145"/>
                  </a:cubicBezTo>
                  <a:cubicBezTo>
                    <a:pt x="3843" y="9357"/>
                    <a:pt x="3557" y="9437"/>
                    <a:pt x="3252" y="9488"/>
                  </a:cubicBezTo>
                  <a:cubicBezTo>
                    <a:pt x="2054" y="9721"/>
                    <a:pt x="1316" y="9898"/>
                    <a:pt x="1326" y="9967"/>
                  </a:cubicBezTo>
                  <a:cubicBezTo>
                    <a:pt x="1328" y="9986"/>
                    <a:pt x="1392" y="9995"/>
                    <a:pt x="1512" y="9995"/>
                  </a:cubicBezTo>
                  <a:cubicBezTo>
                    <a:pt x="1807" y="9995"/>
                    <a:pt x="2439" y="9938"/>
                    <a:pt x="3303" y="9836"/>
                  </a:cubicBezTo>
                  <a:cubicBezTo>
                    <a:pt x="3453" y="9817"/>
                    <a:pt x="3626" y="9803"/>
                    <a:pt x="3818" y="9730"/>
                  </a:cubicBezTo>
                  <a:cubicBezTo>
                    <a:pt x="4011" y="9664"/>
                    <a:pt x="4225" y="9484"/>
                    <a:pt x="4293" y="9249"/>
                  </a:cubicBezTo>
                  <a:cubicBezTo>
                    <a:pt x="4419" y="8780"/>
                    <a:pt x="4195" y="8398"/>
                    <a:pt x="4056" y="8056"/>
                  </a:cubicBezTo>
                  <a:cubicBezTo>
                    <a:pt x="3732" y="7328"/>
                    <a:pt x="3392" y="6565"/>
                    <a:pt x="3036" y="5765"/>
                  </a:cubicBezTo>
                  <a:cubicBezTo>
                    <a:pt x="1580" y="2560"/>
                    <a:pt x="293" y="1"/>
                    <a:pt x="137"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08" name="Google Shape;208;p26"/>
            <p:cNvSpPr/>
            <p:nvPr/>
          </p:nvSpPr>
          <p:spPr>
            <a:xfrm>
              <a:off x="3656875" y="3514150"/>
              <a:ext cx="296600" cy="115725"/>
            </a:xfrm>
            <a:custGeom>
              <a:avLst/>
              <a:gdLst/>
              <a:ahLst/>
              <a:cxnLst/>
              <a:rect l="l" t="t" r="r" b="b"/>
              <a:pathLst>
                <a:path w="11864" h="4629" extrusionOk="0">
                  <a:moveTo>
                    <a:pt x="0" y="0"/>
                  </a:moveTo>
                  <a:cubicBezTo>
                    <a:pt x="0" y="0"/>
                    <a:pt x="2566" y="4628"/>
                    <a:pt x="9290" y="4628"/>
                  </a:cubicBezTo>
                  <a:cubicBezTo>
                    <a:pt x="10088" y="4628"/>
                    <a:pt x="10945" y="4563"/>
                    <a:pt x="11863" y="4417"/>
                  </a:cubicBezTo>
                  <a:lnTo>
                    <a:pt x="11849" y="2356"/>
                  </a:lnTo>
                  <a:cubicBezTo>
                    <a:pt x="11849" y="2356"/>
                    <a:pt x="11228" y="2436"/>
                    <a:pt x="10180" y="2436"/>
                  </a:cubicBezTo>
                  <a:cubicBezTo>
                    <a:pt x="8022" y="2436"/>
                    <a:pt x="4055" y="2094"/>
                    <a:pt x="0" y="0"/>
                  </a:cubicBez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09" name="Google Shape;209;p26"/>
            <p:cNvSpPr/>
            <p:nvPr/>
          </p:nvSpPr>
          <p:spPr>
            <a:xfrm>
              <a:off x="3648525" y="2866650"/>
              <a:ext cx="138850" cy="45050"/>
            </a:xfrm>
            <a:custGeom>
              <a:avLst/>
              <a:gdLst/>
              <a:ahLst/>
              <a:cxnLst/>
              <a:rect l="l" t="t" r="r" b="b"/>
              <a:pathLst>
                <a:path w="5554" h="1802" extrusionOk="0">
                  <a:moveTo>
                    <a:pt x="3466" y="1"/>
                  </a:moveTo>
                  <a:cubicBezTo>
                    <a:pt x="3190" y="1"/>
                    <a:pt x="2898" y="24"/>
                    <a:pt x="2598" y="77"/>
                  </a:cubicBezTo>
                  <a:cubicBezTo>
                    <a:pt x="1759" y="226"/>
                    <a:pt x="1051" y="572"/>
                    <a:pt x="617" y="917"/>
                  </a:cubicBezTo>
                  <a:cubicBezTo>
                    <a:pt x="178" y="1263"/>
                    <a:pt x="0" y="1583"/>
                    <a:pt x="93" y="1717"/>
                  </a:cubicBezTo>
                  <a:cubicBezTo>
                    <a:pt x="137" y="1777"/>
                    <a:pt x="222" y="1802"/>
                    <a:pt x="342" y="1802"/>
                  </a:cubicBezTo>
                  <a:cubicBezTo>
                    <a:pt x="785" y="1802"/>
                    <a:pt x="1706" y="1462"/>
                    <a:pt x="2810" y="1279"/>
                  </a:cubicBezTo>
                  <a:cubicBezTo>
                    <a:pt x="4207" y="1019"/>
                    <a:pt x="5416" y="1097"/>
                    <a:pt x="5513" y="763"/>
                  </a:cubicBezTo>
                  <a:cubicBezTo>
                    <a:pt x="5553" y="605"/>
                    <a:pt x="5277" y="364"/>
                    <a:pt x="4747" y="190"/>
                  </a:cubicBezTo>
                  <a:cubicBezTo>
                    <a:pt x="4408" y="77"/>
                    <a:pt x="3963" y="1"/>
                    <a:pt x="3466"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10" name="Google Shape;210;p26"/>
            <p:cNvSpPr/>
            <p:nvPr/>
          </p:nvSpPr>
          <p:spPr>
            <a:xfrm>
              <a:off x="3960025" y="2865175"/>
              <a:ext cx="106250" cy="34225"/>
            </a:xfrm>
            <a:custGeom>
              <a:avLst/>
              <a:gdLst/>
              <a:ahLst/>
              <a:cxnLst/>
              <a:rect l="l" t="t" r="r" b="b"/>
              <a:pathLst>
                <a:path w="4250" h="1369" extrusionOk="0">
                  <a:moveTo>
                    <a:pt x="2197" y="0"/>
                  </a:moveTo>
                  <a:cubicBezTo>
                    <a:pt x="2162" y="0"/>
                    <a:pt x="2126" y="1"/>
                    <a:pt x="2090" y="2"/>
                  </a:cubicBezTo>
                  <a:cubicBezTo>
                    <a:pt x="1406" y="25"/>
                    <a:pt x="813" y="275"/>
                    <a:pt x="467" y="555"/>
                  </a:cubicBezTo>
                  <a:cubicBezTo>
                    <a:pt x="115" y="836"/>
                    <a:pt x="1" y="1118"/>
                    <a:pt x="94" y="1251"/>
                  </a:cubicBezTo>
                  <a:cubicBezTo>
                    <a:pt x="162" y="1338"/>
                    <a:pt x="293" y="1368"/>
                    <a:pt x="473" y="1368"/>
                  </a:cubicBezTo>
                  <a:cubicBezTo>
                    <a:pt x="854" y="1368"/>
                    <a:pt x="1454" y="1233"/>
                    <a:pt x="2130" y="1222"/>
                  </a:cubicBezTo>
                  <a:cubicBezTo>
                    <a:pt x="2237" y="1217"/>
                    <a:pt x="2343" y="1215"/>
                    <a:pt x="2446" y="1215"/>
                  </a:cubicBezTo>
                  <a:cubicBezTo>
                    <a:pt x="2915" y="1215"/>
                    <a:pt x="3335" y="1262"/>
                    <a:pt x="3647" y="1262"/>
                  </a:cubicBezTo>
                  <a:cubicBezTo>
                    <a:pt x="3903" y="1262"/>
                    <a:pt x="4086" y="1230"/>
                    <a:pt x="4164" y="1114"/>
                  </a:cubicBezTo>
                  <a:cubicBezTo>
                    <a:pt x="4249" y="976"/>
                    <a:pt x="4115" y="702"/>
                    <a:pt x="3746" y="445"/>
                  </a:cubicBezTo>
                  <a:cubicBezTo>
                    <a:pt x="3402" y="201"/>
                    <a:pt x="2839" y="0"/>
                    <a:pt x="2197"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11" name="Google Shape;211;p26"/>
            <p:cNvSpPr/>
            <p:nvPr/>
          </p:nvSpPr>
          <p:spPr>
            <a:xfrm>
              <a:off x="3839500" y="3247775"/>
              <a:ext cx="102275" cy="86250"/>
            </a:xfrm>
            <a:custGeom>
              <a:avLst/>
              <a:gdLst/>
              <a:ahLst/>
              <a:cxnLst/>
              <a:rect l="l" t="t" r="r" b="b"/>
              <a:pathLst>
                <a:path w="4091" h="3450" extrusionOk="0">
                  <a:moveTo>
                    <a:pt x="1168" y="0"/>
                  </a:moveTo>
                  <a:cubicBezTo>
                    <a:pt x="435" y="311"/>
                    <a:pt x="1" y="1182"/>
                    <a:pt x="162" y="1962"/>
                  </a:cubicBezTo>
                  <a:cubicBezTo>
                    <a:pt x="323" y="2741"/>
                    <a:pt x="1040" y="3360"/>
                    <a:pt x="1833" y="3440"/>
                  </a:cubicBezTo>
                  <a:cubicBezTo>
                    <a:pt x="1894" y="3446"/>
                    <a:pt x="1955" y="3449"/>
                    <a:pt x="2016" y="3449"/>
                  </a:cubicBezTo>
                  <a:cubicBezTo>
                    <a:pt x="2747" y="3449"/>
                    <a:pt x="3464" y="3020"/>
                    <a:pt x="3822" y="2378"/>
                  </a:cubicBezTo>
                  <a:cubicBezTo>
                    <a:pt x="3998" y="2060"/>
                    <a:pt x="4090" y="1664"/>
                    <a:pt x="3941" y="1333"/>
                  </a:cubicBezTo>
                  <a:cubicBezTo>
                    <a:pt x="3828" y="1088"/>
                    <a:pt x="3601" y="915"/>
                    <a:pt x="3373" y="772"/>
                  </a:cubicBezTo>
                  <a:cubicBezTo>
                    <a:pt x="2577" y="275"/>
                    <a:pt x="2105" y="9"/>
                    <a:pt x="1168" y="0"/>
                  </a:cubicBez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12" name="Google Shape;212;p26"/>
            <p:cNvSpPr/>
            <p:nvPr/>
          </p:nvSpPr>
          <p:spPr>
            <a:xfrm>
              <a:off x="3827125" y="3245200"/>
              <a:ext cx="115750" cy="66525"/>
            </a:xfrm>
            <a:custGeom>
              <a:avLst/>
              <a:gdLst/>
              <a:ahLst/>
              <a:cxnLst/>
              <a:rect l="l" t="t" r="r" b="b"/>
              <a:pathLst>
                <a:path w="4630" h="2661" extrusionOk="0">
                  <a:moveTo>
                    <a:pt x="112" y="1"/>
                  </a:moveTo>
                  <a:cubicBezTo>
                    <a:pt x="99" y="1"/>
                    <a:pt x="88" y="3"/>
                    <a:pt x="79" y="9"/>
                  </a:cubicBezTo>
                  <a:cubicBezTo>
                    <a:pt x="0" y="61"/>
                    <a:pt x="94" y="377"/>
                    <a:pt x="408" y="780"/>
                  </a:cubicBezTo>
                  <a:cubicBezTo>
                    <a:pt x="717" y="1185"/>
                    <a:pt x="1242" y="1659"/>
                    <a:pt x="1913" y="2042"/>
                  </a:cubicBezTo>
                  <a:cubicBezTo>
                    <a:pt x="2583" y="2422"/>
                    <a:pt x="3273" y="2633"/>
                    <a:pt x="3794" y="2657"/>
                  </a:cubicBezTo>
                  <a:cubicBezTo>
                    <a:pt x="3844" y="2660"/>
                    <a:pt x="3892" y="2661"/>
                    <a:pt x="3938" y="2661"/>
                  </a:cubicBezTo>
                  <a:cubicBezTo>
                    <a:pt x="4374" y="2661"/>
                    <a:pt x="4630" y="2539"/>
                    <a:pt x="4617" y="2457"/>
                  </a:cubicBezTo>
                  <a:cubicBezTo>
                    <a:pt x="4605" y="2351"/>
                    <a:pt x="4314" y="2303"/>
                    <a:pt x="3886" y="2156"/>
                  </a:cubicBezTo>
                  <a:cubicBezTo>
                    <a:pt x="3456" y="2017"/>
                    <a:pt x="2879" y="1760"/>
                    <a:pt x="2269" y="1416"/>
                  </a:cubicBezTo>
                  <a:cubicBezTo>
                    <a:pt x="1100" y="772"/>
                    <a:pt x="332" y="1"/>
                    <a:pt x="112"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13" name="Google Shape;213;p26"/>
            <p:cNvSpPr/>
            <p:nvPr/>
          </p:nvSpPr>
          <p:spPr>
            <a:xfrm>
              <a:off x="3164625" y="2645250"/>
              <a:ext cx="592100" cy="1222300"/>
            </a:xfrm>
            <a:custGeom>
              <a:avLst/>
              <a:gdLst/>
              <a:ahLst/>
              <a:cxnLst/>
              <a:rect l="l" t="t" r="r" b="b"/>
              <a:pathLst>
                <a:path w="23684" h="48892" extrusionOk="0">
                  <a:moveTo>
                    <a:pt x="17559" y="1"/>
                  </a:moveTo>
                  <a:cubicBezTo>
                    <a:pt x="16957" y="1"/>
                    <a:pt x="16338" y="69"/>
                    <a:pt x="15725" y="237"/>
                  </a:cubicBezTo>
                  <a:cubicBezTo>
                    <a:pt x="12414" y="1142"/>
                    <a:pt x="10046" y="3713"/>
                    <a:pt x="8515" y="9927"/>
                  </a:cubicBezTo>
                  <a:cubicBezTo>
                    <a:pt x="6983" y="16141"/>
                    <a:pt x="8405" y="21556"/>
                    <a:pt x="5819" y="25443"/>
                  </a:cubicBezTo>
                  <a:cubicBezTo>
                    <a:pt x="3233" y="29329"/>
                    <a:pt x="0" y="32229"/>
                    <a:pt x="388" y="36339"/>
                  </a:cubicBezTo>
                  <a:cubicBezTo>
                    <a:pt x="776" y="40449"/>
                    <a:pt x="3541" y="48891"/>
                    <a:pt x="3541" y="48891"/>
                  </a:cubicBezTo>
                  <a:lnTo>
                    <a:pt x="13421" y="46021"/>
                  </a:lnTo>
                  <a:cubicBezTo>
                    <a:pt x="19404" y="43909"/>
                    <a:pt x="20021" y="30732"/>
                    <a:pt x="15935" y="24429"/>
                  </a:cubicBezTo>
                  <a:cubicBezTo>
                    <a:pt x="18670" y="21434"/>
                    <a:pt x="19244" y="16666"/>
                    <a:pt x="17297" y="13107"/>
                  </a:cubicBezTo>
                  <a:cubicBezTo>
                    <a:pt x="19661" y="12447"/>
                    <a:pt x="21692" y="10690"/>
                    <a:pt x="22688" y="8446"/>
                  </a:cubicBezTo>
                  <a:cubicBezTo>
                    <a:pt x="23683" y="6204"/>
                    <a:pt x="23622" y="3518"/>
                    <a:pt x="22525" y="1323"/>
                  </a:cubicBezTo>
                  <a:cubicBezTo>
                    <a:pt x="22525" y="1323"/>
                    <a:pt x="20209" y="1"/>
                    <a:pt x="17559"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14" name="Google Shape;214;p26"/>
            <p:cNvSpPr/>
            <p:nvPr/>
          </p:nvSpPr>
          <p:spPr>
            <a:xfrm>
              <a:off x="3183050" y="2681200"/>
              <a:ext cx="465800" cy="972525"/>
            </a:xfrm>
            <a:custGeom>
              <a:avLst/>
              <a:gdLst/>
              <a:ahLst/>
              <a:cxnLst/>
              <a:rect l="l" t="t" r="r" b="b"/>
              <a:pathLst>
                <a:path w="18632" h="38901" extrusionOk="0">
                  <a:moveTo>
                    <a:pt x="18442" y="1"/>
                  </a:moveTo>
                  <a:cubicBezTo>
                    <a:pt x="18442" y="1"/>
                    <a:pt x="18442" y="1"/>
                    <a:pt x="18442" y="1"/>
                  </a:cubicBezTo>
                  <a:cubicBezTo>
                    <a:pt x="18400" y="1"/>
                    <a:pt x="18631" y="637"/>
                    <a:pt x="18411" y="1766"/>
                  </a:cubicBezTo>
                  <a:cubicBezTo>
                    <a:pt x="18193" y="2887"/>
                    <a:pt x="17359" y="4394"/>
                    <a:pt x="15851" y="5780"/>
                  </a:cubicBezTo>
                  <a:cubicBezTo>
                    <a:pt x="15102" y="6474"/>
                    <a:pt x="14192" y="7144"/>
                    <a:pt x="13251" y="7907"/>
                  </a:cubicBezTo>
                  <a:cubicBezTo>
                    <a:pt x="12316" y="8670"/>
                    <a:pt x="11316" y="9541"/>
                    <a:pt x="10570" y="10710"/>
                  </a:cubicBezTo>
                  <a:cubicBezTo>
                    <a:pt x="10379" y="11004"/>
                    <a:pt x="10215" y="11314"/>
                    <a:pt x="10083" y="11638"/>
                  </a:cubicBezTo>
                  <a:cubicBezTo>
                    <a:pt x="9928" y="11958"/>
                    <a:pt x="9826" y="12301"/>
                    <a:pt x="9721" y="12647"/>
                  </a:cubicBezTo>
                  <a:cubicBezTo>
                    <a:pt x="9531" y="13357"/>
                    <a:pt x="9411" y="14082"/>
                    <a:pt x="9363" y="14815"/>
                  </a:cubicBezTo>
                  <a:cubicBezTo>
                    <a:pt x="9238" y="16302"/>
                    <a:pt x="9322" y="17840"/>
                    <a:pt x="9229" y="19398"/>
                  </a:cubicBezTo>
                  <a:cubicBezTo>
                    <a:pt x="9191" y="20164"/>
                    <a:pt x="9080" y="20926"/>
                    <a:pt x="8898" y="21672"/>
                  </a:cubicBezTo>
                  <a:cubicBezTo>
                    <a:pt x="8713" y="22404"/>
                    <a:pt x="8393" y="23077"/>
                    <a:pt x="8008" y="23692"/>
                  </a:cubicBezTo>
                  <a:cubicBezTo>
                    <a:pt x="7181" y="24898"/>
                    <a:pt x="5978" y="25711"/>
                    <a:pt x="4907" y="26542"/>
                  </a:cubicBezTo>
                  <a:cubicBezTo>
                    <a:pt x="3816" y="27359"/>
                    <a:pt x="2868" y="28290"/>
                    <a:pt x="2179" y="29297"/>
                  </a:cubicBezTo>
                  <a:cubicBezTo>
                    <a:pt x="1532" y="30225"/>
                    <a:pt x="1019" y="31241"/>
                    <a:pt x="655" y="32313"/>
                  </a:cubicBezTo>
                  <a:cubicBezTo>
                    <a:pt x="357" y="33196"/>
                    <a:pt x="160" y="34111"/>
                    <a:pt x="67" y="35039"/>
                  </a:cubicBezTo>
                  <a:cubicBezTo>
                    <a:pt x="0" y="35857"/>
                    <a:pt x="10" y="36567"/>
                    <a:pt x="69" y="37142"/>
                  </a:cubicBezTo>
                  <a:cubicBezTo>
                    <a:pt x="186" y="38294"/>
                    <a:pt x="399" y="38901"/>
                    <a:pt x="399" y="38901"/>
                  </a:cubicBezTo>
                  <a:cubicBezTo>
                    <a:pt x="402" y="38900"/>
                    <a:pt x="399" y="38861"/>
                    <a:pt x="386" y="38785"/>
                  </a:cubicBezTo>
                  <a:cubicBezTo>
                    <a:pt x="370" y="38695"/>
                    <a:pt x="351" y="38583"/>
                    <a:pt x="327" y="38446"/>
                  </a:cubicBezTo>
                  <a:cubicBezTo>
                    <a:pt x="266" y="38150"/>
                    <a:pt x="206" y="37708"/>
                    <a:pt x="162" y="37136"/>
                  </a:cubicBezTo>
                  <a:cubicBezTo>
                    <a:pt x="118" y="36565"/>
                    <a:pt x="123" y="35862"/>
                    <a:pt x="200" y="35053"/>
                  </a:cubicBezTo>
                  <a:cubicBezTo>
                    <a:pt x="306" y="34138"/>
                    <a:pt x="512" y="33238"/>
                    <a:pt x="816" y="32369"/>
                  </a:cubicBezTo>
                  <a:cubicBezTo>
                    <a:pt x="1185" y="31317"/>
                    <a:pt x="1698" y="30322"/>
                    <a:pt x="2342" y="29413"/>
                  </a:cubicBezTo>
                  <a:cubicBezTo>
                    <a:pt x="3029" y="28424"/>
                    <a:pt x="3953" y="27526"/>
                    <a:pt x="5043" y="26719"/>
                  </a:cubicBezTo>
                  <a:cubicBezTo>
                    <a:pt x="6111" y="25896"/>
                    <a:pt x="7336" y="25079"/>
                    <a:pt x="8202" y="23824"/>
                  </a:cubicBezTo>
                  <a:cubicBezTo>
                    <a:pt x="8606" y="23187"/>
                    <a:pt x="8938" y="22486"/>
                    <a:pt x="9129" y="21733"/>
                  </a:cubicBezTo>
                  <a:cubicBezTo>
                    <a:pt x="9317" y="20972"/>
                    <a:pt x="9430" y="20196"/>
                    <a:pt x="9469" y="19413"/>
                  </a:cubicBezTo>
                  <a:cubicBezTo>
                    <a:pt x="9562" y="17836"/>
                    <a:pt x="9477" y="16301"/>
                    <a:pt x="9597" y="14834"/>
                  </a:cubicBezTo>
                  <a:cubicBezTo>
                    <a:pt x="9642" y="14116"/>
                    <a:pt x="9758" y="13403"/>
                    <a:pt x="9942" y="12708"/>
                  </a:cubicBezTo>
                  <a:cubicBezTo>
                    <a:pt x="10043" y="12372"/>
                    <a:pt x="10140" y="12039"/>
                    <a:pt x="10291" y="11729"/>
                  </a:cubicBezTo>
                  <a:cubicBezTo>
                    <a:pt x="10417" y="11414"/>
                    <a:pt x="10573" y="11113"/>
                    <a:pt x="10757" y="10828"/>
                  </a:cubicBezTo>
                  <a:cubicBezTo>
                    <a:pt x="11474" y="9692"/>
                    <a:pt x="12451" y="8827"/>
                    <a:pt x="13377" y="8061"/>
                  </a:cubicBezTo>
                  <a:cubicBezTo>
                    <a:pt x="14309" y="7294"/>
                    <a:pt x="15214" y="6616"/>
                    <a:pt x="15967" y="5904"/>
                  </a:cubicBezTo>
                  <a:cubicBezTo>
                    <a:pt x="17480" y="4484"/>
                    <a:pt x="18309" y="2934"/>
                    <a:pt x="18502" y="1785"/>
                  </a:cubicBezTo>
                  <a:cubicBezTo>
                    <a:pt x="18609" y="1210"/>
                    <a:pt x="18571" y="755"/>
                    <a:pt x="18542" y="454"/>
                  </a:cubicBezTo>
                  <a:cubicBezTo>
                    <a:pt x="18514" y="316"/>
                    <a:pt x="18491" y="205"/>
                    <a:pt x="18474" y="114"/>
                  </a:cubicBezTo>
                  <a:cubicBezTo>
                    <a:pt x="18457" y="39"/>
                    <a:pt x="18446" y="1"/>
                    <a:pt x="18442" y="1"/>
                  </a:cubicBezTo>
                  <a:close/>
                </a:path>
              </a:pathLst>
            </a:custGeom>
            <a:solidFill>
              <a:srgbClr val="455A6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15" name="Google Shape;215;p26"/>
            <p:cNvSpPr/>
            <p:nvPr/>
          </p:nvSpPr>
          <p:spPr>
            <a:xfrm>
              <a:off x="3283600" y="4408500"/>
              <a:ext cx="115250" cy="491025"/>
            </a:xfrm>
            <a:custGeom>
              <a:avLst/>
              <a:gdLst/>
              <a:ahLst/>
              <a:cxnLst/>
              <a:rect l="l" t="t" r="r" b="b"/>
              <a:pathLst>
                <a:path w="4610" h="19641" extrusionOk="0">
                  <a:moveTo>
                    <a:pt x="385" y="1"/>
                  </a:moveTo>
                  <a:cubicBezTo>
                    <a:pt x="376" y="1"/>
                    <a:pt x="359" y="70"/>
                    <a:pt x="332" y="202"/>
                  </a:cubicBezTo>
                  <a:cubicBezTo>
                    <a:pt x="307" y="335"/>
                    <a:pt x="262" y="531"/>
                    <a:pt x="229" y="788"/>
                  </a:cubicBezTo>
                  <a:cubicBezTo>
                    <a:pt x="151" y="1298"/>
                    <a:pt x="77" y="2044"/>
                    <a:pt x="55" y="2969"/>
                  </a:cubicBezTo>
                  <a:cubicBezTo>
                    <a:pt x="0" y="4818"/>
                    <a:pt x="262" y="7385"/>
                    <a:pt x="989" y="10114"/>
                  </a:cubicBezTo>
                  <a:cubicBezTo>
                    <a:pt x="1712" y="12843"/>
                    <a:pt x="2667" y="15216"/>
                    <a:pt x="3375" y="16917"/>
                  </a:cubicBezTo>
                  <a:cubicBezTo>
                    <a:pt x="3732" y="17766"/>
                    <a:pt x="4031" y="18449"/>
                    <a:pt x="4242" y="18920"/>
                  </a:cubicBezTo>
                  <a:cubicBezTo>
                    <a:pt x="4452" y="19384"/>
                    <a:pt x="4576" y="19640"/>
                    <a:pt x="4593" y="19640"/>
                  </a:cubicBezTo>
                  <a:cubicBezTo>
                    <a:pt x="4594" y="19640"/>
                    <a:pt x="4594" y="19640"/>
                    <a:pt x="4594" y="19640"/>
                  </a:cubicBezTo>
                  <a:cubicBezTo>
                    <a:pt x="4609" y="19634"/>
                    <a:pt x="4514" y="19364"/>
                    <a:pt x="4329" y="18883"/>
                  </a:cubicBezTo>
                  <a:cubicBezTo>
                    <a:pt x="4126" y="18366"/>
                    <a:pt x="3857" y="17681"/>
                    <a:pt x="3532" y="16852"/>
                  </a:cubicBezTo>
                  <a:cubicBezTo>
                    <a:pt x="2866" y="15137"/>
                    <a:pt x="1939" y="12763"/>
                    <a:pt x="1221" y="10053"/>
                  </a:cubicBezTo>
                  <a:cubicBezTo>
                    <a:pt x="500" y="7343"/>
                    <a:pt x="214" y="4805"/>
                    <a:pt x="224" y="2970"/>
                  </a:cubicBezTo>
                  <a:cubicBezTo>
                    <a:pt x="224" y="2053"/>
                    <a:pt x="274" y="1310"/>
                    <a:pt x="322" y="799"/>
                  </a:cubicBezTo>
                  <a:cubicBezTo>
                    <a:pt x="370" y="287"/>
                    <a:pt x="404" y="3"/>
                    <a:pt x="385" y="1"/>
                  </a:cubicBezTo>
                  <a:cubicBezTo>
                    <a:pt x="385" y="1"/>
                    <a:pt x="385" y="1"/>
                    <a:pt x="385"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16" name="Google Shape;216;p26"/>
            <p:cNvSpPr/>
            <p:nvPr/>
          </p:nvSpPr>
          <p:spPr>
            <a:xfrm>
              <a:off x="3769450" y="4082700"/>
              <a:ext cx="150100" cy="332375"/>
            </a:xfrm>
            <a:custGeom>
              <a:avLst/>
              <a:gdLst/>
              <a:ahLst/>
              <a:cxnLst/>
              <a:rect l="l" t="t" r="r" b="b"/>
              <a:pathLst>
                <a:path w="6004" h="13295" extrusionOk="0">
                  <a:moveTo>
                    <a:pt x="17" y="0"/>
                  </a:moveTo>
                  <a:cubicBezTo>
                    <a:pt x="17" y="0"/>
                    <a:pt x="17" y="0"/>
                    <a:pt x="17" y="0"/>
                  </a:cubicBezTo>
                  <a:cubicBezTo>
                    <a:pt x="0" y="5"/>
                    <a:pt x="35" y="233"/>
                    <a:pt x="112" y="644"/>
                  </a:cubicBezTo>
                  <a:cubicBezTo>
                    <a:pt x="203" y="1100"/>
                    <a:pt x="320" y="1681"/>
                    <a:pt x="460" y="2380"/>
                  </a:cubicBezTo>
                  <a:cubicBezTo>
                    <a:pt x="764" y="3844"/>
                    <a:pt x="1202" y="5861"/>
                    <a:pt x="1699" y="8089"/>
                  </a:cubicBezTo>
                  <a:cubicBezTo>
                    <a:pt x="1950" y="9198"/>
                    <a:pt x="2189" y="10256"/>
                    <a:pt x="2409" y="11224"/>
                  </a:cubicBezTo>
                  <a:cubicBezTo>
                    <a:pt x="2533" y="11702"/>
                    <a:pt x="2584" y="12168"/>
                    <a:pt x="2791" y="12596"/>
                  </a:cubicBezTo>
                  <a:cubicBezTo>
                    <a:pt x="3002" y="13035"/>
                    <a:pt x="3460" y="13253"/>
                    <a:pt x="3843" y="13285"/>
                  </a:cubicBezTo>
                  <a:cubicBezTo>
                    <a:pt x="3905" y="13292"/>
                    <a:pt x="3966" y="13295"/>
                    <a:pt x="4026" y="13295"/>
                  </a:cubicBezTo>
                  <a:cubicBezTo>
                    <a:pt x="4346" y="13295"/>
                    <a:pt x="4633" y="13207"/>
                    <a:pt x="4863" y="13097"/>
                  </a:cubicBezTo>
                  <a:cubicBezTo>
                    <a:pt x="5139" y="12966"/>
                    <a:pt x="5350" y="12811"/>
                    <a:pt x="5516" y="12682"/>
                  </a:cubicBezTo>
                  <a:cubicBezTo>
                    <a:pt x="5843" y="12417"/>
                    <a:pt x="6003" y="12251"/>
                    <a:pt x="5995" y="12239"/>
                  </a:cubicBezTo>
                  <a:cubicBezTo>
                    <a:pt x="5994" y="12238"/>
                    <a:pt x="5993" y="12238"/>
                    <a:pt x="5992" y="12238"/>
                  </a:cubicBezTo>
                  <a:cubicBezTo>
                    <a:pt x="5966" y="12238"/>
                    <a:pt x="5784" y="12379"/>
                    <a:pt x="5461" y="12607"/>
                  </a:cubicBezTo>
                  <a:cubicBezTo>
                    <a:pt x="5160" y="12801"/>
                    <a:pt x="4695" y="13129"/>
                    <a:pt x="4080" y="13129"/>
                  </a:cubicBezTo>
                  <a:cubicBezTo>
                    <a:pt x="4010" y="13129"/>
                    <a:pt x="3939" y="13125"/>
                    <a:pt x="3865" y="13116"/>
                  </a:cubicBezTo>
                  <a:cubicBezTo>
                    <a:pt x="3516" y="13073"/>
                    <a:pt x="3142" y="12882"/>
                    <a:pt x="2970" y="12508"/>
                  </a:cubicBezTo>
                  <a:cubicBezTo>
                    <a:pt x="2796" y="12137"/>
                    <a:pt x="2742" y="11654"/>
                    <a:pt x="2625" y="11176"/>
                  </a:cubicBezTo>
                  <a:cubicBezTo>
                    <a:pt x="2412" y="10206"/>
                    <a:pt x="2178" y="9147"/>
                    <a:pt x="1934" y="8036"/>
                  </a:cubicBezTo>
                  <a:cubicBezTo>
                    <a:pt x="1437" y="5809"/>
                    <a:pt x="973" y="3797"/>
                    <a:pt x="626" y="2343"/>
                  </a:cubicBezTo>
                  <a:cubicBezTo>
                    <a:pt x="457" y="1652"/>
                    <a:pt x="315" y="1074"/>
                    <a:pt x="203" y="624"/>
                  </a:cubicBezTo>
                  <a:cubicBezTo>
                    <a:pt x="99" y="221"/>
                    <a:pt x="34" y="0"/>
                    <a:pt x="17"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17" name="Google Shape;217;p26"/>
            <p:cNvSpPr/>
            <p:nvPr/>
          </p:nvSpPr>
          <p:spPr>
            <a:xfrm>
              <a:off x="3817300" y="4111100"/>
              <a:ext cx="63600" cy="60500"/>
            </a:xfrm>
            <a:custGeom>
              <a:avLst/>
              <a:gdLst/>
              <a:ahLst/>
              <a:cxnLst/>
              <a:rect l="l" t="t" r="r" b="b"/>
              <a:pathLst>
                <a:path w="2544" h="2420" extrusionOk="0">
                  <a:moveTo>
                    <a:pt x="1212" y="1"/>
                  </a:moveTo>
                  <a:cubicBezTo>
                    <a:pt x="1148" y="1"/>
                    <a:pt x="1091" y="7"/>
                    <a:pt x="1042" y="17"/>
                  </a:cubicBezTo>
                  <a:cubicBezTo>
                    <a:pt x="859" y="53"/>
                    <a:pt x="777" y="122"/>
                    <a:pt x="783" y="131"/>
                  </a:cubicBezTo>
                  <a:cubicBezTo>
                    <a:pt x="784" y="135"/>
                    <a:pt x="790" y="137"/>
                    <a:pt x="800" y="137"/>
                  </a:cubicBezTo>
                  <a:cubicBezTo>
                    <a:pt x="835" y="137"/>
                    <a:pt x="920" y="114"/>
                    <a:pt x="1051" y="110"/>
                  </a:cubicBezTo>
                  <a:cubicBezTo>
                    <a:pt x="1062" y="109"/>
                    <a:pt x="1073" y="109"/>
                    <a:pt x="1084" y="109"/>
                  </a:cubicBezTo>
                  <a:cubicBezTo>
                    <a:pt x="1249" y="109"/>
                    <a:pt x="1482" y="157"/>
                    <a:pt x="1717" y="305"/>
                  </a:cubicBezTo>
                  <a:cubicBezTo>
                    <a:pt x="1961" y="464"/>
                    <a:pt x="2218" y="753"/>
                    <a:pt x="2252" y="1127"/>
                  </a:cubicBezTo>
                  <a:cubicBezTo>
                    <a:pt x="2297" y="1500"/>
                    <a:pt x="2031" y="1895"/>
                    <a:pt x="1629" y="2076"/>
                  </a:cubicBezTo>
                  <a:cubicBezTo>
                    <a:pt x="1474" y="2147"/>
                    <a:pt x="1307" y="2183"/>
                    <a:pt x="1147" y="2183"/>
                  </a:cubicBezTo>
                  <a:cubicBezTo>
                    <a:pt x="895" y="2183"/>
                    <a:pt x="657" y="2095"/>
                    <a:pt x="503" y="1924"/>
                  </a:cubicBezTo>
                  <a:cubicBezTo>
                    <a:pt x="243" y="1653"/>
                    <a:pt x="193" y="1269"/>
                    <a:pt x="234" y="982"/>
                  </a:cubicBezTo>
                  <a:cubicBezTo>
                    <a:pt x="278" y="688"/>
                    <a:pt x="407" y="473"/>
                    <a:pt x="523" y="352"/>
                  </a:cubicBezTo>
                  <a:cubicBezTo>
                    <a:pt x="638" y="227"/>
                    <a:pt x="726" y="181"/>
                    <a:pt x="715" y="161"/>
                  </a:cubicBezTo>
                  <a:cubicBezTo>
                    <a:pt x="715" y="160"/>
                    <a:pt x="712" y="159"/>
                    <a:pt x="707" y="159"/>
                  </a:cubicBezTo>
                  <a:cubicBezTo>
                    <a:pt x="679" y="159"/>
                    <a:pt x="585" y="186"/>
                    <a:pt x="460" y="282"/>
                  </a:cubicBezTo>
                  <a:cubicBezTo>
                    <a:pt x="311" y="394"/>
                    <a:pt x="140" y="622"/>
                    <a:pt x="66" y="951"/>
                  </a:cubicBezTo>
                  <a:cubicBezTo>
                    <a:pt x="0" y="1272"/>
                    <a:pt x="26" y="1721"/>
                    <a:pt x="342" y="2076"/>
                  </a:cubicBezTo>
                  <a:cubicBezTo>
                    <a:pt x="537" y="2304"/>
                    <a:pt x="846" y="2419"/>
                    <a:pt x="1165" y="2419"/>
                  </a:cubicBezTo>
                  <a:cubicBezTo>
                    <a:pt x="1356" y="2419"/>
                    <a:pt x="1552" y="2378"/>
                    <a:pt x="1728" y="2294"/>
                  </a:cubicBezTo>
                  <a:cubicBezTo>
                    <a:pt x="2204" y="2086"/>
                    <a:pt x="2544" y="1581"/>
                    <a:pt x="2472" y="1104"/>
                  </a:cubicBezTo>
                  <a:cubicBezTo>
                    <a:pt x="2412" y="634"/>
                    <a:pt x="2090" y="319"/>
                    <a:pt x="1805" y="159"/>
                  </a:cubicBezTo>
                  <a:cubicBezTo>
                    <a:pt x="1589" y="43"/>
                    <a:pt x="1379" y="1"/>
                    <a:pt x="1212"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18" name="Google Shape;218;p26"/>
            <p:cNvSpPr/>
            <p:nvPr/>
          </p:nvSpPr>
          <p:spPr>
            <a:xfrm>
              <a:off x="3859700" y="4252575"/>
              <a:ext cx="63625" cy="60500"/>
            </a:xfrm>
            <a:custGeom>
              <a:avLst/>
              <a:gdLst/>
              <a:ahLst/>
              <a:cxnLst/>
              <a:rect l="l" t="t" r="r" b="b"/>
              <a:pathLst>
                <a:path w="2545" h="2420" extrusionOk="0">
                  <a:moveTo>
                    <a:pt x="1212" y="1"/>
                  </a:moveTo>
                  <a:cubicBezTo>
                    <a:pt x="1149" y="1"/>
                    <a:pt x="1092" y="7"/>
                    <a:pt x="1042" y="17"/>
                  </a:cubicBezTo>
                  <a:cubicBezTo>
                    <a:pt x="860" y="53"/>
                    <a:pt x="778" y="122"/>
                    <a:pt x="783" y="131"/>
                  </a:cubicBezTo>
                  <a:cubicBezTo>
                    <a:pt x="785" y="135"/>
                    <a:pt x="791" y="137"/>
                    <a:pt x="801" y="137"/>
                  </a:cubicBezTo>
                  <a:cubicBezTo>
                    <a:pt x="835" y="137"/>
                    <a:pt x="921" y="115"/>
                    <a:pt x="1052" y="111"/>
                  </a:cubicBezTo>
                  <a:cubicBezTo>
                    <a:pt x="1064" y="111"/>
                    <a:pt x="1076" y="110"/>
                    <a:pt x="1089" y="110"/>
                  </a:cubicBezTo>
                  <a:cubicBezTo>
                    <a:pt x="1255" y="110"/>
                    <a:pt x="1485" y="159"/>
                    <a:pt x="1719" y="306"/>
                  </a:cubicBezTo>
                  <a:cubicBezTo>
                    <a:pt x="1961" y="464"/>
                    <a:pt x="2219" y="754"/>
                    <a:pt x="2253" y="1128"/>
                  </a:cubicBezTo>
                  <a:cubicBezTo>
                    <a:pt x="2297" y="1500"/>
                    <a:pt x="2031" y="1895"/>
                    <a:pt x="1629" y="2076"/>
                  </a:cubicBezTo>
                  <a:cubicBezTo>
                    <a:pt x="1474" y="2148"/>
                    <a:pt x="1308" y="2183"/>
                    <a:pt x="1148" y="2183"/>
                  </a:cubicBezTo>
                  <a:cubicBezTo>
                    <a:pt x="895" y="2183"/>
                    <a:pt x="658" y="2095"/>
                    <a:pt x="504" y="1925"/>
                  </a:cubicBezTo>
                  <a:cubicBezTo>
                    <a:pt x="244" y="1654"/>
                    <a:pt x="194" y="1269"/>
                    <a:pt x="234" y="983"/>
                  </a:cubicBezTo>
                  <a:cubicBezTo>
                    <a:pt x="279" y="690"/>
                    <a:pt x="408" y="474"/>
                    <a:pt x="523" y="352"/>
                  </a:cubicBezTo>
                  <a:cubicBezTo>
                    <a:pt x="638" y="228"/>
                    <a:pt x="726" y="181"/>
                    <a:pt x="716" y="161"/>
                  </a:cubicBezTo>
                  <a:cubicBezTo>
                    <a:pt x="715" y="160"/>
                    <a:pt x="712" y="159"/>
                    <a:pt x="707" y="159"/>
                  </a:cubicBezTo>
                  <a:cubicBezTo>
                    <a:pt x="680" y="159"/>
                    <a:pt x="585" y="186"/>
                    <a:pt x="460" y="284"/>
                  </a:cubicBezTo>
                  <a:cubicBezTo>
                    <a:pt x="313" y="394"/>
                    <a:pt x="141" y="622"/>
                    <a:pt x="67" y="952"/>
                  </a:cubicBezTo>
                  <a:cubicBezTo>
                    <a:pt x="1" y="1273"/>
                    <a:pt x="27" y="1721"/>
                    <a:pt x="342" y="2076"/>
                  </a:cubicBezTo>
                  <a:cubicBezTo>
                    <a:pt x="538" y="2305"/>
                    <a:pt x="846" y="2420"/>
                    <a:pt x="1165" y="2420"/>
                  </a:cubicBezTo>
                  <a:cubicBezTo>
                    <a:pt x="1357" y="2420"/>
                    <a:pt x="1552" y="2378"/>
                    <a:pt x="1729" y="2295"/>
                  </a:cubicBezTo>
                  <a:cubicBezTo>
                    <a:pt x="2205" y="2086"/>
                    <a:pt x="2544" y="1582"/>
                    <a:pt x="2472" y="1105"/>
                  </a:cubicBezTo>
                  <a:cubicBezTo>
                    <a:pt x="2412" y="634"/>
                    <a:pt x="2091" y="320"/>
                    <a:pt x="1805" y="159"/>
                  </a:cubicBezTo>
                  <a:cubicBezTo>
                    <a:pt x="1589" y="43"/>
                    <a:pt x="1380" y="1"/>
                    <a:pt x="1212"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19" name="Google Shape;219;p26"/>
            <p:cNvSpPr/>
            <p:nvPr/>
          </p:nvSpPr>
          <p:spPr>
            <a:xfrm>
              <a:off x="3251525" y="3878275"/>
              <a:ext cx="49000" cy="467200"/>
            </a:xfrm>
            <a:custGeom>
              <a:avLst/>
              <a:gdLst/>
              <a:ahLst/>
              <a:cxnLst/>
              <a:rect l="l" t="t" r="r" b="b"/>
              <a:pathLst>
                <a:path w="1960" h="18688" extrusionOk="0">
                  <a:moveTo>
                    <a:pt x="17" y="0"/>
                  </a:moveTo>
                  <a:cubicBezTo>
                    <a:pt x="17" y="0"/>
                    <a:pt x="17" y="0"/>
                    <a:pt x="17" y="0"/>
                  </a:cubicBezTo>
                  <a:cubicBezTo>
                    <a:pt x="0" y="4"/>
                    <a:pt x="50" y="264"/>
                    <a:pt x="150" y="730"/>
                  </a:cubicBezTo>
                  <a:cubicBezTo>
                    <a:pt x="255" y="1195"/>
                    <a:pt x="397" y="1869"/>
                    <a:pt x="560" y="2705"/>
                  </a:cubicBezTo>
                  <a:cubicBezTo>
                    <a:pt x="1424" y="7058"/>
                    <a:pt x="1808" y="11494"/>
                    <a:pt x="1709" y="15930"/>
                  </a:cubicBezTo>
                  <a:cubicBezTo>
                    <a:pt x="1691" y="16782"/>
                    <a:pt x="1668" y="17471"/>
                    <a:pt x="1646" y="17947"/>
                  </a:cubicBezTo>
                  <a:cubicBezTo>
                    <a:pt x="1626" y="18423"/>
                    <a:pt x="1624" y="18687"/>
                    <a:pt x="1640" y="18688"/>
                  </a:cubicBezTo>
                  <a:cubicBezTo>
                    <a:pt x="1640" y="18688"/>
                    <a:pt x="1640" y="18688"/>
                    <a:pt x="1640" y="18688"/>
                  </a:cubicBezTo>
                  <a:cubicBezTo>
                    <a:pt x="1657" y="18688"/>
                    <a:pt x="1692" y="18426"/>
                    <a:pt x="1739" y="17953"/>
                  </a:cubicBezTo>
                  <a:cubicBezTo>
                    <a:pt x="1790" y="17478"/>
                    <a:pt x="1840" y="16788"/>
                    <a:pt x="1879" y="15936"/>
                  </a:cubicBezTo>
                  <a:cubicBezTo>
                    <a:pt x="1960" y="14231"/>
                    <a:pt x="1959" y="11865"/>
                    <a:pt x="1735" y="9265"/>
                  </a:cubicBezTo>
                  <a:cubicBezTo>
                    <a:pt x="1507" y="6666"/>
                    <a:pt x="1101" y="4337"/>
                    <a:pt x="727" y="2671"/>
                  </a:cubicBezTo>
                  <a:cubicBezTo>
                    <a:pt x="542" y="1837"/>
                    <a:pt x="374" y="1166"/>
                    <a:pt x="242" y="708"/>
                  </a:cubicBezTo>
                  <a:cubicBezTo>
                    <a:pt x="113" y="251"/>
                    <a:pt x="34" y="0"/>
                    <a:pt x="17"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20" name="Google Shape;220;p26"/>
            <p:cNvSpPr/>
            <p:nvPr/>
          </p:nvSpPr>
          <p:spPr>
            <a:xfrm>
              <a:off x="3689000" y="3342700"/>
              <a:ext cx="452575" cy="710000"/>
            </a:xfrm>
            <a:custGeom>
              <a:avLst/>
              <a:gdLst/>
              <a:ahLst/>
              <a:cxnLst/>
              <a:rect l="l" t="t" r="r" b="b"/>
              <a:pathLst>
                <a:path w="18103" h="28400" extrusionOk="0">
                  <a:moveTo>
                    <a:pt x="14033" y="1"/>
                  </a:moveTo>
                  <a:cubicBezTo>
                    <a:pt x="13838" y="1"/>
                    <a:pt x="13582" y="69"/>
                    <a:pt x="13251" y="235"/>
                  </a:cubicBezTo>
                  <a:cubicBezTo>
                    <a:pt x="12118" y="801"/>
                    <a:pt x="13251" y="7271"/>
                    <a:pt x="13251" y="7271"/>
                  </a:cubicBezTo>
                  <a:lnTo>
                    <a:pt x="12604" y="10747"/>
                  </a:lnTo>
                  <a:cubicBezTo>
                    <a:pt x="12604" y="10747"/>
                    <a:pt x="8641" y="9858"/>
                    <a:pt x="8318" y="9696"/>
                  </a:cubicBezTo>
                  <a:cubicBezTo>
                    <a:pt x="8313" y="9694"/>
                    <a:pt x="8307" y="9693"/>
                    <a:pt x="8300" y="9693"/>
                  </a:cubicBezTo>
                  <a:cubicBezTo>
                    <a:pt x="7776" y="9693"/>
                    <a:pt x="0" y="15321"/>
                    <a:pt x="0" y="15321"/>
                  </a:cubicBezTo>
                  <a:cubicBezTo>
                    <a:pt x="0" y="15321"/>
                    <a:pt x="869" y="16035"/>
                    <a:pt x="1920" y="16035"/>
                  </a:cubicBezTo>
                  <a:cubicBezTo>
                    <a:pt x="2162" y="16035"/>
                    <a:pt x="2414" y="15997"/>
                    <a:pt x="2667" y="15904"/>
                  </a:cubicBezTo>
                  <a:cubicBezTo>
                    <a:pt x="3278" y="15679"/>
                    <a:pt x="6457" y="13739"/>
                    <a:pt x="6457" y="13739"/>
                  </a:cubicBezTo>
                  <a:lnTo>
                    <a:pt x="6457" y="13739"/>
                  </a:lnTo>
                  <a:lnTo>
                    <a:pt x="3870" y="17298"/>
                  </a:lnTo>
                  <a:cubicBezTo>
                    <a:pt x="3870" y="17298"/>
                    <a:pt x="2900" y="22635"/>
                    <a:pt x="3142" y="23039"/>
                  </a:cubicBezTo>
                  <a:cubicBezTo>
                    <a:pt x="3200" y="23135"/>
                    <a:pt x="3368" y="23172"/>
                    <a:pt x="3590" y="23172"/>
                  </a:cubicBezTo>
                  <a:cubicBezTo>
                    <a:pt x="4301" y="23172"/>
                    <a:pt x="5569" y="22797"/>
                    <a:pt x="5569" y="22797"/>
                  </a:cubicBezTo>
                  <a:lnTo>
                    <a:pt x="5892" y="20613"/>
                  </a:lnTo>
                  <a:cubicBezTo>
                    <a:pt x="5892" y="20613"/>
                    <a:pt x="6134" y="22149"/>
                    <a:pt x="6377" y="22474"/>
                  </a:cubicBezTo>
                  <a:cubicBezTo>
                    <a:pt x="6430" y="22545"/>
                    <a:pt x="6544" y="22573"/>
                    <a:pt x="6688" y="22573"/>
                  </a:cubicBezTo>
                  <a:cubicBezTo>
                    <a:pt x="7193" y="22573"/>
                    <a:pt x="8075" y="22230"/>
                    <a:pt x="8075" y="22230"/>
                  </a:cubicBezTo>
                  <a:lnTo>
                    <a:pt x="8398" y="24575"/>
                  </a:lnTo>
                  <a:lnTo>
                    <a:pt x="10296" y="28399"/>
                  </a:lnTo>
                  <a:lnTo>
                    <a:pt x="18102" y="26274"/>
                  </a:lnTo>
                  <a:lnTo>
                    <a:pt x="18102" y="13821"/>
                  </a:lnTo>
                  <a:lnTo>
                    <a:pt x="16404" y="12284"/>
                  </a:lnTo>
                  <a:lnTo>
                    <a:pt x="15919" y="5976"/>
                  </a:lnTo>
                  <a:cubicBezTo>
                    <a:pt x="15919" y="5976"/>
                    <a:pt x="14625" y="1367"/>
                    <a:pt x="14625" y="801"/>
                  </a:cubicBezTo>
                  <a:cubicBezTo>
                    <a:pt x="14625" y="401"/>
                    <a:pt x="14504" y="1"/>
                    <a:pt x="14033" y="1"/>
                  </a:cubicBez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21" name="Google Shape;221;p26"/>
            <p:cNvSpPr/>
            <p:nvPr/>
          </p:nvSpPr>
          <p:spPr>
            <a:xfrm>
              <a:off x="3940250" y="3999525"/>
              <a:ext cx="685375" cy="1245975"/>
            </a:xfrm>
            <a:custGeom>
              <a:avLst/>
              <a:gdLst/>
              <a:ahLst/>
              <a:cxnLst/>
              <a:rect l="l" t="t" r="r" b="b"/>
              <a:pathLst>
                <a:path w="27415" h="49839" extrusionOk="0">
                  <a:moveTo>
                    <a:pt x="8052" y="1"/>
                  </a:moveTo>
                  <a:lnTo>
                    <a:pt x="0" y="1851"/>
                  </a:lnTo>
                  <a:cubicBezTo>
                    <a:pt x="0" y="2306"/>
                    <a:pt x="1213" y="27686"/>
                    <a:pt x="1486" y="29506"/>
                  </a:cubicBezTo>
                  <a:cubicBezTo>
                    <a:pt x="1759" y="31325"/>
                    <a:pt x="1919" y="48518"/>
                    <a:pt x="11801" y="49839"/>
                  </a:cubicBezTo>
                  <a:cubicBezTo>
                    <a:pt x="11801" y="49839"/>
                    <a:pt x="16747" y="49778"/>
                    <a:pt x="17215" y="49387"/>
                  </a:cubicBezTo>
                  <a:lnTo>
                    <a:pt x="17231" y="49375"/>
                  </a:lnTo>
                  <a:cubicBezTo>
                    <a:pt x="22610" y="45338"/>
                    <a:pt x="26005" y="39191"/>
                    <a:pt x="26387" y="32478"/>
                  </a:cubicBezTo>
                  <a:lnTo>
                    <a:pt x="27414" y="14375"/>
                  </a:lnTo>
                  <a:lnTo>
                    <a:pt x="27414" y="14375"/>
                  </a:lnTo>
                  <a:cubicBezTo>
                    <a:pt x="27414" y="14375"/>
                    <a:pt x="21743" y="15110"/>
                    <a:pt x="14390" y="15746"/>
                  </a:cubicBezTo>
                  <a:lnTo>
                    <a:pt x="14390" y="20498"/>
                  </a:lnTo>
                  <a:cubicBezTo>
                    <a:pt x="14390" y="20498"/>
                    <a:pt x="12676" y="15711"/>
                    <a:pt x="12403" y="14375"/>
                  </a:cubicBezTo>
                  <a:cubicBezTo>
                    <a:pt x="12130" y="13038"/>
                    <a:pt x="8052" y="1"/>
                    <a:pt x="8052" y="1"/>
                  </a:cubicBez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22" name="Google Shape;222;p26"/>
            <p:cNvSpPr/>
            <p:nvPr/>
          </p:nvSpPr>
          <p:spPr>
            <a:xfrm>
              <a:off x="3998700" y="3336850"/>
              <a:ext cx="100700" cy="312950"/>
            </a:xfrm>
            <a:custGeom>
              <a:avLst/>
              <a:gdLst/>
              <a:ahLst/>
              <a:cxnLst/>
              <a:rect l="l" t="t" r="r" b="b"/>
              <a:pathLst>
                <a:path w="4028" h="12518" extrusionOk="0">
                  <a:moveTo>
                    <a:pt x="1558" y="0"/>
                  </a:moveTo>
                  <a:lnTo>
                    <a:pt x="1524" y="19"/>
                  </a:lnTo>
                  <a:cubicBezTo>
                    <a:pt x="762" y="428"/>
                    <a:pt x="350" y="1219"/>
                    <a:pt x="180" y="1960"/>
                  </a:cubicBezTo>
                  <a:cubicBezTo>
                    <a:pt x="0" y="2719"/>
                    <a:pt x="67" y="3473"/>
                    <a:pt x="181" y="4152"/>
                  </a:cubicBezTo>
                  <a:cubicBezTo>
                    <a:pt x="295" y="4837"/>
                    <a:pt x="454" y="5470"/>
                    <a:pt x="553" y="6066"/>
                  </a:cubicBezTo>
                  <a:cubicBezTo>
                    <a:pt x="648" y="6616"/>
                    <a:pt x="690" y="7174"/>
                    <a:pt x="679" y="7733"/>
                  </a:cubicBezTo>
                  <a:cubicBezTo>
                    <a:pt x="662" y="8757"/>
                    <a:pt x="469" y="9570"/>
                    <a:pt x="313" y="10117"/>
                  </a:cubicBezTo>
                  <a:cubicBezTo>
                    <a:pt x="150" y="10665"/>
                    <a:pt x="26" y="10956"/>
                    <a:pt x="44" y="10963"/>
                  </a:cubicBezTo>
                  <a:cubicBezTo>
                    <a:pt x="44" y="10963"/>
                    <a:pt x="44" y="10963"/>
                    <a:pt x="45" y="10963"/>
                  </a:cubicBezTo>
                  <a:cubicBezTo>
                    <a:pt x="52" y="10963"/>
                    <a:pt x="90" y="10894"/>
                    <a:pt x="153" y="10760"/>
                  </a:cubicBezTo>
                  <a:cubicBezTo>
                    <a:pt x="218" y="10623"/>
                    <a:pt x="303" y="10416"/>
                    <a:pt x="399" y="10144"/>
                  </a:cubicBezTo>
                  <a:cubicBezTo>
                    <a:pt x="663" y="9368"/>
                    <a:pt x="813" y="8557"/>
                    <a:pt x="844" y="7738"/>
                  </a:cubicBezTo>
                  <a:cubicBezTo>
                    <a:pt x="866" y="7169"/>
                    <a:pt x="832" y="6599"/>
                    <a:pt x="744" y="6035"/>
                  </a:cubicBezTo>
                  <a:cubicBezTo>
                    <a:pt x="652" y="5428"/>
                    <a:pt x="499" y="4791"/>
                    <a:pt x="393" y="4118"/>
                  </a:cubicBezTo>
                  <a:cubicBezTo>
                    <a:pt x="289" y="3446"/>
                    <a:pt x="233" y="2728"/>
                    <a:pt x="405" y="2014"/>
                  </a:cubicBezTo>
                  <a:cubicBezTo>
                    <a:pt x="568" y="1324"/>
                    <a:pt x="945" y="618"/>
                    <a:pt x="1602" y="249"/>
                  </a:cubicBezTo>
                  <a:lnTo>
                    <a:pt x="1602" y="249"/>
                  </a:lnTo>
                  <a:lnTo>
                    <a:pt x="2252" y="341"/>
                  </a:lnTo>
                  <a:lnTo>
                    <a:pt x="2252" y="341"/>
                  </a:lnTo>
                  <a:cubicBezTo>
                    <a:pt x="2252" y="341"/>
                    <a:pt x="2252" y="341"/>
                    <a:pt x="2252" y="341"/>
                  </a:cubicBezTo>
                  <a:cubicBezTo>
                    <a:pt x="2652" y="2386"/>
                    <a:pt x="3029" y="4311"/>
                    <a:pt x="3356" y="5978"/>
                  </a:cubicBezTo>
                  <a:lnTo>
                    <a:pt x="3356" y="5978"/>
                  </a:lnTo>
                  <a:cubicBezTo>
                    <a:pt x="3537" y="7905"/>
                    <a:pt x="3689" y="9529"/>
                    <a:pt x="3801" y="10711"/>
                  </a:cubicBezTo>
                  <a:cubicBezTo>
                    <a:pt x="3860" y="11261"/>
                    <a:pt x="3907" y="11706"/>
                    <a:pt x="3944" y="12046"/>
                  </a:cubicBezTo>
                  <a:cubicBezTo>
                    <a:pt x="3980" y="12353"/>
                    <a:pt x="4005" y="12518"/>
                    <a:pt x="4017" y="12518"/>
                  </a:cubicBezTo>
                  <a:cubicBezTo>
                    <a:pt x="4017" y="12518"/>
                    <a:pt x="4017" y="12518"/>
                    <a:pt x="4017" y="12518"/>
                  </a:cubicBezTo>
                  <a:cubicBezTo>
                    <a:pt x="4028" y="12517"/>
                    <a:pt x="4024" y="12351"/>
                    <a:pt x="4009" y="12040"/>
                  </a:cubicBezTo>
                  <a:cubicBezTo>
                    <a:pt x="3987" y="11697"/>
                    <a:pt x="3959" y="11250"/>
                    <a:pt x="3925" y="10699"/>
                  </a:cubicBezTo>
                  <a:cubicBezTo>
                    <a:pt x="3836" y="9512"/>
                    <a:pt x="3712" y="7882"/>
                    <a:pt x="3566" y="5948"/>
                  </a:cubicBezTo>
                  <a:lnTo>
                    <a:pt x="3566" y="5943"/>
                  </a:lnTo>
                  <a:lnTo>
                    <a:pt x="3565" y="5937"/>
                  </a:lnTo>
                  <a:cubicBezTo>
                    <a:pt x="3246" y="4268"/>
                    <a:pt x="2878" y="2341"/>
                    <a:pt x="2487" y="294"/>
                  </a:cubicBezTo>
                  <a:cubicBezTo>
                    <a:pt x="2481" y="265"/>
                    <a:pt x="2475" y="236"/>
                    <a:pt x="2471" y="210"/>
                  </a:cubicBezTo>
                  <a:lnTo>
                    <a:pt x="2455" y="126"/>
                  </a:lnTo>
                  <a:lnTo>
                    <a:pt x="2369" y="114"/>
                  </a:lnTo>
                  <a:lnTo>
                    <a:pt x="1598" y="6"/>
                  </a:lnTo>
                  <a:lnTo>
                    <a:pt x="1558" y="0"/>
                  </a:ln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23" name="Google Shape;223;p26"/>
            <p:cNvSpPr/>
            <p:nvPr/>
          </p:nvSpPr>
          <p:spPr>
            <a:xfrm>
              <a:off x="3689725" y="3581625"/>
              <a:ext cx="367875" cy="165975"/>
            </a:xfrm>
            <a:custGeom>
              <a:avLst/>
              <a:gdLst/>
              <a:ahLst/>
              <a:cxnLst/>
              <a:rect l="l" t="t" r="r" b="b"/>
              <a:pathLst>
                <a:path w="14715" h="6639" extrusionOk="0">
                  <a:moveTo>
                    <a:pt x="8303" y="1"/>
                  </a:moveTo>
                  <a:lnTo>
                    <a:pt x="8263" y="28"/>
                  </a:lnTo>
                  <a:lnTo>
                    <a:pt x="3941" y="2931"/>
                  </a:lnTo>
                  <a:lnTo>
                    <a:pt x="106" y="5530"/>
                  </a:lnTo>
                  <a:lnTo>
                    <a:pt x="0" y="5601"/>
                  </a:lnTo>
                  <a:lnTo>
                    <a:pt x="85" y="5693"/>
                  </a:lnTo>
                  <a:cubicBezTo>
                    <a:pt x="454" y="6096"/>
                    <a:pt x="883" y="6411"/>
                    <a:pt x="1372" y="6567"/>
                  </a:cubicBezTo>
                  <a:cubicBezTo>
                    <a:pt x="1517" y="6614"/>
                    <a:pt x="1669" y="6638"/>
                    <a:pt x="1821" y="6638"/>
                  </a:cubicBezTo>
                  <a:cubicBezTo>
                    <a:pt x="1920" y="6638"/>
                    <a:pt x="2020" y="6628"/>
                    <a:pt x="2117" y="6608"/>
                  </a:cubicBezTo>
                  <a:cubicBezTo>
                    <a:pt x="2365" y="6556"/>
                    <a:pt x="2567" y="6441"/>
                    <a:pt x="2758" y="6345"/>
                  </a:cubicBezTo>
                  <a:cubicBezTo>
                    <a:pt x="3530" y="5942"/>
                    <a:pt x="4188" y="5559"/>
                    <a:pt x="4733" y="5239"/>
                  </a:cubicBezTo>
                  <a:cubicBezTo>
                    <a:pt x="5277" y="4919"/>
                    <a:pt x="5703" y="4660"/>
                    <a:pt x="5993" y="4479"/>
                  </a:cubicBezTo>
                  <a:cubicBezTo>
                    <a:pt x="6282" y="4297"/>
                    <a:pt x="6435" y="4193"/>
                    <a:pt x="6428" y="4183"/>
                  </a:cubicBezTo>
                  <a:cubicBezTo>
                    <a:pt x="6428" y="4182"/>
                    <a:pt x="6427" y="4182"/>
                    <a:pt x="6426" y="4182"/>
                  </a:cubicBezTo>
                  <a:cubicBezTo>
                    <a:pt x="6403" y="4182"/>
                    <a:pt x="6240" y="4265"/>
                    <a:pt x="5958" y="4417"/>
                  </a:cubicBezTo>
                  <a:lnTo>
                    <a:pt x="4667" y="5122"/>
                  </a:lnTo>
                  <a:cubicBezTo>
                    <a:pt x="4114" y="5423"/>
                    <a:pt x="3447" y="5793"/>
                    <a:pt x="2675" y="6179"/>
                  </a:cubicBezTo>
                  <a:cubicBezTo>
                    <a:pt x="2480" y="6275"/>
                    <a:pt x="2284" y="6380"/>
                    <a:pt x="2080" y="6417"/>
                  </a:cubicBezTo>
                  <a:cubicBezTo>
                    <a:pt x="2002" y="6431"/>
                    <a:pt x="1922" y="6439"/>
                    <a:pt x="1843" y="6439"/>
                  </a:cubicBezTo>
                  <a:cubicBezTo>
                    <a:pt x="1704" y="6439"/>
                    <a:pt x="1565" y="6416"/>
                    <a:pt x="1432" y="6371"/>
                  </a:cubicBezTo>
                  <a:cubicBezTo>
                    <a:pt x="1035" y="6242"/>
                    <a:pt x="655" y="5971"/>
                    <a:pt x="338" y="5641"/>
                  </a:cubicBezTo>
                  <a:lnTo>
                    <a:pt x="338" y="5641"/>
                  </a:lnTo>
                  <a:lnTo>
                    <a:pt x="4076" y="3129"/>
                  </a:lnTo>
                  <a:lnTo>
                    <a:pt x="8345" y="232"/>
                  </a:lnTo>
                  <a:lnTo>
                    <a:pt x="8345" y="232"/>
                  </a:lnTo>
                  <a:lnTo>
                    <a:pt x="12926" y="1296"/>
                  </a:lnTo>
                  <a:lnTo>
                    <a:pt x="14239" y="1582"/>
                  </a:lnTo>
                  <a:cubicBezTo>
                    <a:pt x="14498" y="1635"/>
                    <a:pt x="14656" y="1664"/>
                    <a:pt x="14700" y="1664"/>
                  </a:cubicBezTo>
                  <a:cubicBezTo>
                    <a:pt x="14707" y="1664"/>
                    <a:pt x="14712" y="1663"/>
                    <a:pt x="14712" y="1661"/>
                  </a:cubicBezTo>
                  <a:cubicBezTo>
                    <a:pt x="14714" y="1650"/>
                    <a:pt x="14556" y="1599"/>
                    <a:pt x="14256" y="1516"/>
                  </a:cubicBezTo>
                  <a:lnTo>
                    <a:pt x="12957" y="1171"/>
                  </a:lnTo>
                  <a:lnTo>
                    <a:pt x="8349" y="13"/>
                  </a:lnTo>
                  <a:lnTo>
                    <a:pt x="8303" y="1"/>
                  </a:ln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24" name="Google Shape;224;p26"/>
            <p:cNvSpPr/>
            <p:nvPr/>
          </p:nvSpPr>
          <p:spPr>
            <a:xfrm>
              <a:off x="3763625" y="3648300"/>
              <a:ext cx="206725" cy="271375"/>
            </a:xfrm>
            <a:custGeom>
              <a:avLst/>
              <a:gdLst/>
              <a:ahLst/>
              <a:cxnLst/>
              <a:rect l="l" t="t" r="r" b="b"/>
              <a:pathLst>
                <a:path w="8269" h="10855" extrusionOk="0">
                  <a:moveTo>
                    <a:pt x="6570" y="0"/>
                  </a:moveTo>
                  <a:cubicBezTo>
                    <a:pt x="6522" y="0"/>
                    <a:pt x="6474" y="4"/>
                    <a:pt x="6425" y="12"/>
                  </a:cubicBezTo>
                  <a:cubicBezTo>
                    <a:pt x="6009" y="64"/>
                    <a:pt x="5568" y="240"/>
                    <a:pt x="5087" y="367"/>
                  </a:cubicBezTo>
                  <a:lnTo>
                    <a:pt x="5063" y="373"/>
                  </a:lnTo>
                  <a:lnTo>
                    <a:pt x="5045" y="391"/>
                  </a:lnTo>
                  <a:cubicBezTo>
                    <a:pt x="4481" y="946"/>
                    <a:pt x="3837" y="1593"/>
                    <a:pt x="3140" y="2313"/>
                  </a:cubicBezTo>
                  <a:cubicBezTo>
                    <a:pt x="2792" y="2674"/>
                    <a:pt x="2431" y="3053"/>
                    <a:pt x="2062" y="3452"/>
                  </a:cubicBezTo>
                  <a:cubicBezTo>
                    <a:pt x="1696" y="3859"/>
                    <a:pt x="1312" y="4251"/>
                    <a:pt x="969" y="4757"/>
                  </a:cubicBezTo>
                  <a:lnTo>
                    <a:pt x="960" y="4772"/>
                  </a:lnTo>
                  <a:lnTo>
                    <a:pt x="956" y="4796"/>
                  </a:lnTo>
                  <a:cubicBezTo>
                    <a:pt x="878" y="5243"/>
                    <a:pt x="800" y="5704"/>
                    <a:pt x="719" y="6171"/>
                  </a:cubicBezTo>
                  <a:cubicBezTo>
                    <a:pt x="468" y="7662"/>
                    <a:pt x="229" y="9080"/>
                    <a:pt x="13" y="10365"/>
                  </a:cubicBezTo>
                  <a:lnTo>
                    <a:pt x="1" y="10437"/>
                  </a:lnTo>
                  <a:lnTo>
                    <a:pt x="58" y="10473"/>
                  </a:lnTo>
                  <a:cubicBezTo>
                    <a:pt x="439" y="10716"/>
                    <a:pt x="864" y="10855"/>
                    <a:pt x="1281" y="10855"/>
                  </a:cubicBezTo>
                  <a:cubicBezTo>
                    <a:pt x="1376" y="10855"/>
                    <a:pt x="1470" y="10847"/>
                    <a:pt x="1564" y="10833"/>
                  </a:cubicBezTo>
                  <a:cubicBezTo>
                    <a:pt x="2067" y="10749"/>
                    <a:pt x="2470" y="10442"/>
                    <a:pt x="2730" y="10107"/>
                  </a:cubicBezTo>
                  <a:lnTo>
                    <a:pt x="2746" y="10086"/>
                  </a:lnTo>
                  <a:lnTo>
                    <a:pt x="2750" y="10063"/>
                  </a:lnTo>
                  <a:cubicBezTo>
                    <a:pt x="2884" y="9004"/>
                    <a:pt x="2994" y="8131"/>
                    <a:pt x="3077" y="7480"/>
                  </a:cubicBezTo>
                  <a:cubicBezTo>
                    <a:pt x="3108" y="7197"/>
                    <a:pt x="3133" y="6964"/>
                    <a:pt x="3154" y="6773"/>
                  </a:cubicBezTo>
                  <a:cubicBezTo>
                    <a:pt x="3169" y="6610"/>
                    <a:pt x="3172" y="6524"/>
                    <a:pt x="3163" y="6523"/>
                  </a:cubicBezTo>
                  <a:cubicBezTo>
                    <a:pt x="3163" y="6523"/>
                    <a:pt x="3163" y="6523"/>
                    <a:pt x="3163" y="6523"/>
                  </a:cubicBezTo>
                  <a:cubicBezTo>
                    <a:pt x="3154" y="6523"/>
                    <a:pt x="3134" y="6607"/>
                    <a:pt x="3103" y="6766"/>
                  </a:cubicBezTo>
                  <a:lnTo>
                    <a:pt x="2979" y="7466"/>
                  </a:lnTo>
                  <a:cubicBezTo>
                    <a:pt x="2877" y="8109"/>
                    <a:pt x="2741" y="8971"/>
                    <a:pt x="2576" y="10014"/>
                  </a:cubicBezTo>
                  <a:lnTo>
                    <a:pt x="2576" y="10014"/>
                  </a:lnTo>
                  <a:cubicBezTo>
                    <a:pt x="2325" y="10314"/>
                    <a:pt x="1966" y="10567"/>
                    <a:pt x="1534" y="10633"/>
                  </a:cubicBezTo>
                  <a:cubicBezTo>
                    <a:pt x="1459" y="10645"/>
                    <a:pt x="1382" y="10650"/>
                    <a:pt x="1304" y="10650"/>
                  </a:cubicBezTo>
                  <a:cubicBezTo>
                    <a:pt x="948" y="10650"/>
                    <a:pt x="569" y="10531"/>
                    <a:pt x="243" y="10332"/>
                  </a:cubicBezTo>
                  <a:lnTo>
                    <a:pt x="243" y="10332"/>
                  </a:lnTo>
                  <a:cubicBezTo>
                    <a:pt x="462" y="9066"/>
                    <a:pt x="703" y="7674"/>
                    <a:pt x="956" y="6213"/>
                  </a:cubicBezTo>
                  <a:cubicBezTo>
                    <a:pt x="1034" y="5754"/>
                    <a:pt x="1111" y="5301"/>
                    <a:pt x="1187" y="4860"/>
                  </a:cubicBezTo>
                  <a:lnTo>
                    <a:pt x="1187" y="4860"/>
                  </a:lnTo>
                  <a:cubicBezTo>
                    <a:pt x="1487" y="4417"/>
                    <a:pt x="1880" y="4002"/>
                    <a:pt x="2232" y="3608"/>
                  </a:cubicBezTo>
                  <a:lnTo>
                    <a:pt x="3297" y="2463"/>
                  </a:lnTo>
                  <a:lnTo>
                    <a:pt x="5154" y="528"/>
                  </a:lnTo>
                  <a:lnTo>
                    <a:pt x="5154" y="528"/>
                  </a:lnTo>
                  <a:cubicBezTo>
                    <a:pt x="5646" y="384"/>
                    <a:pt x="6059" y="209"/>
                    <a:pt x="6444" y="148"/>
                  </a:cubicBezTo>
                  <a:cubicBezTo>
                    <a:pt x="6499" y="137"/>
                    <a:pt x="6553" y="132"/>
                    <a:pt x="6605" y="132"/>
                  </a:cubicBezTo>
                  <a:cubicBezTo>
                    <a:pt x="6734" y="132"/>
                    <a:pt x="6854" y="162"/>
                    <a:pt x="6972" y="198"/>
                  </a:cubicBezTo>
                  <a:cubicBezTo>
                    <a:pt x="7135" y="249"/>
                    <a:pt x="7281" y="309"/>
                    <a:pt x="7413" y="363"/>
                  </a:cubicBezTo>
                  <a:cubicBezTo>
                    <a:pt x="7859" y="565"/>
                    <a:pt x="8164" y="624"/>
                    <a:pt x="8245" y="624"/>
                  </a:cubicBezTo>
                  <a:cubicBezTo>
                    <a:pt x="8259" y="624"/>
                    <a:pt x="8266" y="622"/>
                    <a:pt x="8266" y="619"/>
                  </a:cubicBezTo>
                  <a:cubicBezTo>
                    <a:pt x="8268" y="609"/>
                    <a:pt x="8192" y="591"/>
                    <a:pt x="8051" y="541"/>
                  </a:cubicBezTo>
                  <a:cubicBezTo>
                    <a:pt x="7910" y="492"/>
                    <a:pt x="7710" y="400"/>
                    <a:pt x="7453" y="276"/>
                  </a:cubicBezTo>
                  <a:cubicBezTo>
                    <a:pt x="7323" y="215"/>
                    <a:pt x="7178" y="146"/>
                    <a:pt x="7009" y="87"/>
                  </a:cubicBezTo>
                  <a:cubicBezTo>
                    <a:pt x="6885" y="41"/>
                    <a:pt x="6731" y="0"/>
                    <a:pt x="6570" y="0"/>
                  </a:cubicBez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25" name="Google Shape;225;p26"/>
            <p:cNvSpPr/>
            <p:nvPr/>
          </p:nvSpPr>
          <p:spPr>
            <a:xfrm>
              <a:off x="3838100" y="3731675"/>
              <a:ext cx="151350" cy="179175"/>
            </a:xfrm>
            <a:custGeom>
              <a:avLst/>
              <a:gdLst/>
              <a:ahLst/>
              <a:cxnLst/>
              <a:rect l="l" t="t" r="r" b="b"/>
              <a:pathLst>
                <a:path w="6054" h="7167" extrusionOk="0">
                  <a:moveTo>
                    <a:pt x="5781" y="1"/>
                  </a:moveTo>
                  <a:lnTo>
                    <a:pt x="5011" y="15"/>
                  </a:lnTo>
                  <a:lnTo>
                    <a:pt x="2209" y="119"/>
                  </a:lnTo>
                  <a:lnTo>
                    <a:pt x="2167" y="121"/>
                  </a:lnTo>
                  <a:lnTo>
                    <a:pt x="2140" y="156"/>
                  </a:lnTo>
                  <a:lnTo>
                    <a:pt x="28" y="2885"/>
                  </a:lnTo>
                  <a:lnTo>
                    <a:pt x="5" y="2916"/>
                  </a:lnTo>
                  <a:lnTo>
                    <a:pt x="5" y="2956"/>
                  </a:lnTo>
                  <a:cubicBezTo>
                    <a:pt x="3" y="3780"/>
                    <a:pt x="2" y="4648"/>
                    <a:pt x="1" y="5545"/>
                  </a:cubicBezTo>
                  <a:cubicBezTo>
                    <a:pt x="1" y="6041"/>
                    <a:pt x="2" y="6529"/>
                    <a:pt x="2" y="6994"/>
                  </a:cubicBezTo>
                  <a:lnTo>
                    <a:pt x="2" y="7089"/>
                  </a:lnTo>
                  <a:lnTo>
                    <a:pt x="91" y="7109"/>
                  </a:lnTo>
                  <a:cubicBezTo>
                    <a:pt x="258" y="7145"/>
                    <a:pt x="427" y="7166"/>
                    <a:pt x="594" y="7166"/>
                  </a:cubicBezTo>
                  <a:cubicBezTo>
                    <a:pt x="794" y="7166"/>
                    <a:pt x="993" y="7135"/>
                    <a:pt x="1185" y="7060"/>
                  </a:cubicBezTo>
                  <a:cubicBezTo>
                    <a:pt x="1358" y="6989"/>
                    <a:pt x="1521" y="6870"/>
                    <a:pt x="1624" y="6712"/>
                  </a:cubicBezTo>
                  <a:cubicBezTo>
                    <a:pt x="1728" y="6550"/>
                    <a:pt x="1782" y="6391"/>
                    <a:pt x="1832" y="6231"/>
                  </a:cubicBezTo>
                  <a:cubicBezTo>
                    <a:pt x="2008" y="5610"/>
                    <a:pt x="2055" y="5013"/>
                    <a:pt x="2066" y="4455"/>
                  </a:cubicBezTo>
                  <a:lnTo>
                    <a:pt x="2066" y="4455"/>
                  </a:lnTo>
                  <a:cubicBezTo>
                    <a:pt x="2527" y="4123"/>
                    <a:pt x="2887" y="3739"/>
                    <a:pt x="3136" y="3338"/>
                  </a:cubicBezTo>
                  <a:lnTo>
                    <a:pt x="3136" y="3338"/>
                  </a:lnTo>
                  <a:lnTo>
                    <a:pt x="5262" y="3229"/>
                  </a:lnTo>
                  <a:cubicBezTo>
                    <a:pt x="5773" y="3197"/>
                    <a:pt x="6053" y="3171"/>
                    <a:pt x="6053" y="3155"/>
                  </a:cubicBezTo>
                  <a:cubicBezTo>
                    <a:pt x="6053" y="3141"/>
                    <a:pt x="5857" y="3134"/>
                    <a:pt x="5495" y="3134"/>
                  </a:cubicBezTo>
                  <a:cubicBezTo>
                    <a:pt x="5423" y="3134"/>
                    <a:pt x="5344" y="3135"/>
                    <a:pt x="5259" y="3135"/>
                  </a:cubicBezTo>
                  <a:lnTo>
                    <a:pt x="3084" y="3170"/>
                  </a:lnTo>
                  <a:lnTo>
                    <a:pt x="3039" y="3171"/>
                  </a:lnTo>
                  <a:lnTo>
                    <a:pt x="3013" y="3212"/>
                  </a:lnTo>
                  <a:cubicBezTo>
                    <a:pt x="2764" y="3605"/>
                    <a:pt x="2380" y="3999"/>
                    <a:pt x="1910" y="4317"/>
                  </a:cubicBezTo>
                  <a:lnTo>
                    <a:pt x="1866" y="4347"/>
                  </a:lnTo>
                  <a:lnTo>
                    <a:pt x="1863" y="4402"/>
                  </a:lnTo>
                  <a:cubicBezTo>
                    <a:pt x="1847" y="4954"/>
                    <a:pt x="1794" y="5566"/>
                    <a:pt x="1617" y="6167"/>
                  </a:cubicBezTo>
                  <a:cubicBezTo>
                    <a:pt x="1570" y="6314"/>
                    <a:pt x="1513" y="6466"/>
                    <a:pt x="1437" y="6582"/>
                  </a:cubicBezTo>
                  <a:cubicBezTo>
                    <a:pt x="1357" y="6702"/>
                    <a:pt x="1236" y="6789"/>
                    <a:pt x="1097" y="6846"/>
                  </a:cubicBezTo>
                  <a:cubicBezTo>
                    <a:pt x="947" y="6906"/>
                    <a:pt x="775" y="6932"/>
                    <a:pt x="600" y="6932"/>
                  </a:cubicBezTo>
                  <a:cubicBezTo>
                    <a:pt x="480" y="6932"/>
                    <a:pt x="357" y="6919"/>
                    <a:pt x="239" y="6898"/>
                  </a:cubicBezTo>
                  <a:lnTo>
                    <a:pt x="239" y="6898"/>
                  </a:lnTo>
                  <a:cubicBezTo>
                    <a:pt x="239" y="6462"/>
                    <a:pt x="240" y="6007"/>
                    <a:pt x="240" y="5545"/>
                  </a:cubicBezTo>
                  <a:cubicBezTo>
                    <a:pt x="239" y="4663"/>
                    <a:pt x="238" y="3808"/>
                    <a:pt x="236" y="2995"/>
                  </a:cubicBezTo>
                  <a:lnTo>
                    <a:pt x="236" y="2995"/>
                  </a:lnTo>
                  <a:lnTo>
                    <a:pt x="2263" y="306"/>
                  </a:lnTo>
                  <a:lnTo>
                    <a:pt x="2263" y="306"/>
                  </a:lnTo>
                  <a:lnTo>
                    <a:pt x="5016" y="122"/>
                  </a:lnTo>
                  <a:lnTo>
                    <a:pt x="5785" y="57"/>
                  </a:lnTo>
                  <a:cubicBezTo>
                    <a:pt x="5960" y="38"/>
                    <a:pt x="6053" y="24"/>
                    <a:pt x="6053" y="15"/>
                  </a:cubicBezTo>
                  <a:cubicBezTo>
                    <a:pt x="6053" y="5"/>
                    <a:pt x="5959" y="1"/>
                    <a:pt x="5781" y="1"/>
                  </a:cubicBez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26" name="Google Shape;226;p26"/>
            <p:cNvSpPr/>
            <p:nvPr/>
          </p:nvSpPr>
          <p:spPr>
            <a:xfrm>
              <a:off x="3886050" y="3874250"/>
              <a:ext cx="62025" cy="171575"/>
            </a:xfrm>
            <a:custGeom>
              <a:avLst/>
              <a:gdLst/>
              <a:ahLst/>
              <a:cxnLst/>
              <a:rect l="l" t="t" r="r" b="b"/>
              <a:pathLst>
                <a:path w="2481" h="6863" extrusionOk="0">
                  <a:moveTo>
                    <a:pt x="76" y="1"/>
                  </a:moveTo>
                  <a:cubicBezTo>
                    <a:pt x="76" y="1"/>
                    <a:pt x="75" y="1"/>
                    <a:pt x="75" y="1"/>
                  </a:cubicBezTo>
                  <a:cubicBezTo>
                    <a:pt x="75" y="1"/>
                    <a:pt x="75" y="1"/>
                    <a:pt x="75" y="1"/>
                  </a:cubicBezTo>
                  <a:cubicBezTo>
                    <a:pt x="47" y="1"/>
                    <a:pt x="0" y="418"/>
                    <a:pt x="36" y="1089"/>
                  </a:cubicBezTo>
                  <a:cubicBezTo>
                    <a:pt x="72" y="1762"/>
                    <a:pt x="217" y="2691"/>
                    <a:pt x="549" y="3669"/>
                  </a:cubicBezTo>
                  <a:cubicBezTo>
                    <a:pt x="883" y="4646"/>
                    <a:pt x="1337" y="5468"/>
                    <a:pt x="1718" y="6025"/>
                  </a:cubicBezTo>
                  <a:cubicBezTo>
                    <a:pt x="2089" y="6565"/>
                    <a:pt x="2376" y="6863"/>
                    <a:pt x="2411" y="6863"/>
                  </a:cubicBezTo>
                  <a:cubicBezTo>
                    <a:pt x="2412" y="6863"/>
                    <a:pt x="2413" y="6863"/>
                    <a:pt x="2414" y="6862"/>
                  </a:cubicBezTo>
                  <a:cubicBezTo>
                    <a:pt x="2480" y="6819"/>
                    <a:pt x="1421" y="5516"/>
                    <a:pt x="776" y="3592"/>
                  </a:cubicBezTo>
                  <a:cubicBezTo>
                    <a:pt x="111" y="1675"/>
                    <a:pt x="155" y="1"/>
                    <a:pt x="76" y="1"/>
                  </a:cubicBez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27" name="Google Shape;227;p26"/>
            <p:cNvSpPr/>
            <p:nvPr/>
          </p:nvSpPr>
          <p:spPr>
            <a:xfrm>
              <a:off x="3901850" y="3865000"/>
              <a:ext cx="77175" cy="32550"/>
            </a:xfrm>
            <a:custGeom>
              <a:avLst/>
              <a:gdLst/>
              <a:ahLst/>
              <a:cxnLst/>
              <a:rect l="l" t="t" r="r" b="b"/>
              <a:pathLst>
                <a:path w="3087" h="1302" extrusionOk="0">
                  <a:moveTo>
                    <a:pt x="1012" y="0"/>
                  </a:moveTo>
                  <a:cubicBezTo>
                    <a:pt x="813" y="0"/>
                    <a:pt x="634" y="25"/>
                    <a:pt x="489" y="62"/>
                  </a:cubicBezTo>
                  <a:cubicBezTo>
                    <a:pt x="170" y="141"/>
                    <a:pt x="0" y="256"/>
                    <a:pt x="12" y="284"/>
                  </a:cubicBezTo>
                  <a:cubicBezTo>
                    <a:pt x="14" y="291"/>
                    <a:pt x="24" y="294"/>
                    <a:pt x="43" y="294"/>
                  </a:cubicBezTo>
                  <a:cubicBezTo>
                    <a:pt x="137" y="294"/>
                    <a:pt x="435" y="214"/>
                    <a:pt x="835" y="214"/>
                  </a:cubicBezTo>
                  <a:cubicBezTo>
                    <a:pt x="1086" y="214"/>
                    <a:pt x="1377" y="246"/>
                    <a:pt x="1683" y="349"/>
                  </a:cubicBezTo>
                  <a:cubicBezTo>
                    <a:pt x="2547" y="633"/>
                    <a:pt x="2977" y="1301"/>
                    <a:pt x="3054" y="1301"/>
                  </a:cubicBezTo>
                  <a:cubicBezTo>
                    <a:pt x="3056" y="1301"/>
                    <a:pt x="3058" y="1300"/>
                    <a:pt x="3060" y="1299"/>
                  </a:cubicBezTo>
                  <a:cubicBezTo>
                    <a:pt x="3086" y="1285"/>
                    <a:pt x="3020" y="1090"/>
                    <a:pt x="2810" y="836"/>
                  </a:cubicBezTo>
                  <a:cubicBezTo>
                    <a:pt x="2606" y="584"/>
                    <a:pt x="2242" y="281"/>
                    <a:pt x="1760" y="121"/>
                  </a:cubicBezTo>
                  <a:cubicBezTo>
                    <a:pt x="1500" y="34"/>
                    <a:pt x="1243" y="0"/>
                    <a:pt x="1012" y="0"/>
                  </a:cubicBez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28" name="Google Shape;228;p26"/>
            <p:cNvSpPr/>
            <p:nvPr/>
          </p:nvSpPr>
          <p:spPr>
            <a:xfrm>
              <a:off x="3973750" y="3817325"/>
              <a:ext cx="10725" cy="75825"/>
            </a:xfrm>
            <a:custGeom>
              <a:avLst/>
              <a:gdLst/>
              <a:ahLst/>
              <a:cxnLst/>
              <a:rect l="l" t="t" r="r" b="b"/>
              <a:pathLst>
                <a:path w="429" h="3033" extrusionOk="0">
                  <a:moveTo>
                    <a:pt x="362" y="1"/>
                  </a:moveTo>
                  <a:cubicBezTo>
                    <a:pt x="296" y="1"/>
                    <a:pt x="177" y="669"/>
                    <a:pt x="96" y="1502"/>
                  </a:cubicBezTo>
                  <a:cubicBezTo>
                    <a:pt x="14" y="2341"/>
                    <a:pt x="1" y="3027"/>
                    <a:pt x="67" y="3032"/>
                  </a:cubicBezTo>
                  <a:cubicBezTo>
                    <a:pt x="68" y="3032"/>
                    <a:pt x="68" y="3032"/>
                    <a:pt x="68" y="3032"/>
                  </a:cubicBezTo>
                  <a:cubicBezTo>
                    <a:pt x="134" y="3032"/>
                    <a:pt x="253" y="2362"/>
                    <a:pt x="334" y="1531"/>
                  </a:cubicBezTo>
                  <a:cubicBezTo>
                    <a:pt x="416" y="697"/>
                    <a:pt x="429" y="12"/>
                    <a:pt x="363" y="1"/>
                  </a:cubicBezTo>
                  <a:cubicBezTo>
                    <a:pt x="363" y="1"/>
                    <a:pt x="362" y="1"/>
                    <a:pt x="362" y="1"/>
                  </a:cubicBez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29" name="Google Shape;229;p26"/>
            <p:cNvSpPr/>
            <p:nvPr/>
          </p:nvSpPr>
          <p:spPr>
            <a:xfrm>
              <a:off x="4141425" y="3999525"/>
              <a:ext cx="305900" cy="1025000"/>
            </a:xfrm>
            <a:custGeom>
              <a:avLst/>
              <a:gdLst/>
              <a:ahLst/>
              <a:cxnLst/>
              <a:rect l="l" t="t" r="r" b="b"/>
              <a:pathLst>
                <a:path w="12236" h="41000" extrusionOk="0">
                  <a:moveTo>
                    <a:pt x="6" y="1"/>
                  </a:moveTo>
                  <a:cubicBezTo>
                    <a:pt x="5" y="1"/>
                    <a:pt x="5" y="1"/>
                    <a:pt x="5" y="1"/>
                  </a:cubicBezTo>
                  <a:cubicBezTo>
                    <a:pt x="1" y="2"/>
                    <a:pt x="8" y="40"/>
                    <a:pt x="24" y="111"/>
                  </a:cubicBezTo>
                  <a:cubicBezTo>
                    <a:pt x="46" y="197"/>
                    <a:pt x="72" y="301"/>
                    <a:pt x="105" y="429"/>
                  </a:cubicBezTo>
                  <a:cubicBezTo>
                    <a:pt x="187" y="726"/>
                    <a:pt x="298" y="1131"/>
                    <a:pt x="439" y="1642"/>
                  </a:cubicBezTo>
                  <a:cubicBezTo>
                    <a:pt x="735" y="2694"/>
                    <a:pt x="1173" y="4213"/>
                    <a:pt x="1729" y="6086"/>
                  </a:cubicBezTo>
                  <a:cubicBezTo>
                    <a:pt x="2840" y="9831"/>
                    <a:pt x="4418" y="14996"/>
                    <a:pt x="6286" y="20661"/>
                  </a:cubicBezTo>
                  <a:cubicBezTo>
                    <a:pt x="7225" y="23490"/>
                    <a:pt x="8155" y="26175"/>
                    <a:pt x="9040" y="28603"/>
                  </a:cubicBezTo>
                  <a:cubicBezTo>
                    <a:pt x="9496" y="29812"/>
                    <a:pt x="9920" y="30964"/>
                    <a:pt x="10357" y="32029"/>
                  </a:cubicBezTo>
                  <a:cubicBezTo>
                    <a:pt x="10774" y="33101"/>
                    <a:pt x="11215" y="34076"/>
                    <a:pt x="11528" y="34996"/>
                  </a:cubicBezTo>
                  <a:cubicBezTo>
                    <a:pt x="11844" y="35914"/>
                    <a:pt x="12035" y="36778"/>
                    <a:pt x="12074" y="37545"/>
                  </a:cubicBezTo>
                  <a:cubicBezTo>
                    <a:pt x="12113" y="38313"/>
                    <a:pt x="12018" y="38977"/>
                    <a:pt x="11864" y="39496"/>
                  </a:cubicBezTo>
                  <a:cubicBezTo>
                    <a:pt x="11550" y="40541"/>
                    <a:pt x="11087" y="40982"/>
                    <a:pt x="11121" y="40999"/>
                  </a:cubicBezTo>
                  <a:cubicBezTo>
                    <a:pt x="11121" y="40999"/>
                    <a:pt x="11237" y="40898"/>
                    <a:pt x="11400" y="40661"/>
                  </a:cubicBezTo>
                  <a:cubicBezTo>
                    <a:pt x="11642" y="40313"/>
                    <a:pt x="11827" y="39929"/>
                    <a:pt x="11953" y="39524"/>
                  </a:cubicBezTo>
                  <a:cubicBezTo>
                    <a:pt x="12124" y="39000"/>
                    <a:pt x="12235" y="38325"/>
                    <a:pt x="12208" y="37541"/>
                  </a:cubicBezTo>
                  <a:cubicBezTo>
                    <a:pt x="12181" y="36756"/>
                    <a:pt x="11998" y="35875"/>
                    <a:pt x="11687" y="34944"/>
                  </a:cubicBezTo>
                  <a:cubicBezTo>
                    <a:pt x="11383" y="34009"/>
                    <a:pt x="10949" y="33028"/>
                    <a:pt x="10541" y="31957"/>
                  </a:cubicBezTo>
                  <a:cubicBezTo>
                    <a:pt x="10114" y="30891"/>
                    <a:pt x="9698" y="29737"/>
                    <a:pt x="9248" y="28528"/>
                  </a:cubicBezTo>
                  <a:cubicBezTo>
                    <a:pt x="8374" y="26099"/>
                    <a:pt x="7453" y="23414"/>
                    <a:pt x="6514" y="20586"/>
                  </a:cubicBezTo>
                  <a:cubicBezTo>
                    <a:pt x="4647" y="14924"/>
                    <a:pt x="3045" y="9770"/>
                    <a:pt x="1892" y="6038"/>
                  </a:cubicBezTo>
                  <a:cubicBezTo>
                    <a:pt x="1321" y="4185"/>
                    <a:pt x="856" y="2681"/>
                    <a:pt x="528" y="1617"/>
                  </a:cubicBezTo>
                  <a:cubicBezTo>
                    <a:pt x="369" y="1109"/>
                    <a:pt x="243" y="708"/>
                    <a:pt x="152" y="416"/>
                  </a:cubicBezTo>
                  <a:cubicBezTo>
                    <a:pt x="110" y="290"/>
                    <a:pt x="75" y="189"/>
                    <a:pt x="48" y="105"/>
                  </a:cubicBezTo>
                  <a:cubicBezTo>
                    <a:pt x="24" y="36"/>
                    <a:pt x="9" y="1"/>
                    <a:pt x="6" y="1"/>
                  </a:cubicBez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30" name="Google Shape;230;p26"/>
            <p:cNvSpPr/>
            <p:nvPr/>
          </p:nvSpPr>
          <p:spPr>
            <a:xfrm>
              <a:off x="2736000" y="4512025"/>
              <a:ext cx="1244100" cy="959225"/>
            </a:xfrm>
            <a:custGeom>
              <a:avLst/>
              <a:gdLst/>
              <a:ahLst/>
              <a:cxnLst/>
              <a:rect l="l" t="t" r="r" b="b"/>
              <a:pathLst>
                <a:path w="49764" h="38369" extrusionOk="0">
                  <a:moveTo>
                    <a:pt x="5614" y="1"/>
                  </a:moveTo>
                  <a:lnTo>
                    <a:pt x="1501" y="23232"/>
                  </a:lnTo>
                  <a:cubicBezTo>
                    <a:pt x="1" y="31033"/>
                    <a:pt x="5932" y="38287"/>
                    <a:pt x="13875" y="38368"/>
                  </a:cubicBezTo>
                  <a:lnTo>
                    <a:pt x="49764" y="37970"/>
                  </a:lnTo>
                  <a:lnTo>
                    <a:pt x="48821" y="26349"/>
                  </a:lnTo>
                  <a:lnTo>
                    <a:pt x="18050" y="21759"/>
                  </a:lnTo>
                  <a:lnTo>
                    <a:pt x="21881" y="665"/>
                  </a:lnTo>
                  <a:lnTo>
                    <a:pt x="5614" y="1"/>
                  </a:ln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31" name="Google Shape;231;p26"/>
            <p:cNvSpPr/>
            <p:nvPr/>
          </p:nvSpPr>
          <p:spPr>
            <a:xfrm>
              <a:off x="3901025" y="5105825"/>
              <a:ext cx="507200" cy="368775"/>
            </a:xfrm>
            <a:custGeom>
              <a:avLst/>
              <a:gdLst/>
              <a:ahLst/>
              <a:cxnLst/>
              <a:rect l="l" t="t" r="r" b="b"/>
              <a:pathLst>
                <a:path w="20288" h="14751" extrusionOk="0">
                  <a:moveTo>
                    <a:pt x="7057" y="0"/>
                  </a:moveTo>
                  <a:cubicBezTo>
                    <a:pt x="7057" y="0"/>
                    <a:pt x="510" y="3127"/>
                    <a:pt x="19" y="3127"/>
                  </a:cubicBezTo>
                  <a:cubicBezTo>
                    <a:pt x="11" y="3127"/>
                    <a:pt x="5" y="3126"/>
                    <a:pt x="0" y="3125"/>
                  </a:cubicBezTo>
                  <a:lnTo>
                    <a:pt x="0" y="3342"/>
                  </a:lnTo>
                  <a:lnTo>
                    <a:pt x="0" y="13273"/>
                  </a:lnTo>
                  <a:lnTo>
                    <a:pt x="3260" y="14247"/>
                  </a:lnTo>
                  <a:cubicBezTo>
                    <a:pt x="4388" y="14583"/>
                    <a:pt x="5553" y="14751"/>
                    <a:pt x="6718" y="14751"/>
                  </a:cubicBezTo>
                  <a:cubicBezTo>
                    <a:pt x="7822" y="14751"/>
                    <a:pt x="8927" y="14600"/>
                    <a:pt x="10001" y="14297"/>
                  </a:cubicBezTo>
                  <a:cubicBezTo>
                    <a:pt x="11368" y="13914"/>
                    <a:pt x="12653" y="13515"/>
                    <a:pt x="12818" y="13326"/>
                  </a:cubicBezTo>
                  <a:cubicBezTo>
                    <a:pt x="13186" y="12905"/>
                    <a:pt x="14079" y="11066"/>
                    <a:pt x="14079" y="11066"/>
                  </a:cubicBezTo>
                  <a:cubicBezTo>
                    <a:pt x="14079" y="11066"/>
                    <a:pt x="15498" y="10541"/>
                    <a:pt x="15655" y="10016"/>
                  </a:cubicBezTo>
                  <a:cubicBezTo>
                    <a:pt x="15813" y="9491"/>
                    <a:pt x="15866" y="8492"/>
                    <a:pt x="15866" y="8492"/>
                  </a:cubicBezTo>
                  <a:cubicBezTo>
                    <a:pt x="15866" y="8492"/>
                    <a:pt x="18473" y="8274"/>
                    <a:pt x="19380" y="7669"/>
                  </a:cubicBezTo>
                  <a:cubicBezTo>
                    <a:pt x="20287" y="7064"/>
                    <a:pt x="20162" y="3731"/>
                    <a:pt x="20162" y="3731"/>
                  </a:cubicBezTo>
                  <a:lnTo>
                    <a:pt x="20162" y="3731"/>
                  </a:lnTo>
                  <a:lnTo>
                    <a:pt x="18952" y="4738"/>
                  </a:lnTo>
                  <a:lnTo>
                    <a:pt x="14114" y="5141"/>
                  </a:lnTo>
                  <a:lnTo>
                    <a:pt x="11291" y="3128"/>
                  </a:lnTo>
                  <a:lnTo>
                    <a:pt x="11291" y="3128"/>
                  </a:lnTo>
                  <a:cubicBezTo>
                    <a:pt x="11291" y="3128"/>
                    <a:pt x="13755" y="3351"/>
                    <a:pt x="15666" y="3351"/>
                  </a:cubicBezTo>
                  <a:cubicBezTo>
                    <a:pt x="16622" y="3351"/>
                    <a:pt x="17440" y="3295"/>
                    <a:pt x="17742" y="3128"/>
                  </a:cubicBezTo>
                  <a:cubicBezTo>
                    <a:pt x="18650" y="2626"/>
                    <a:pt x="18952" y="605"/>
                    <a:pt x="18952" y="605"/>
                  </a:cubicBezTo>
                  <a:lnTo>
                    <a:pt x="7057" y="0"/>
                  </a:lnTo>
                  <a:close/>
                </a:path>
              </a:pathLst>
            </a:custGeom>
            <a:solidFill>
              <a:srgbClr val="B7887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32" name="Google Shape;232;p26"/>
            <p:cNvSpPr/>
            <p:nvPr/>
          </p:nvSpPr>
          <p:spPr>
            <a:xfrm>
              <a:off x="4074250" y="5109375"/>
              <a:ext cx="336000" cy="124550"/>
            </a:xfrm>
            <a:custGeom>
              <a:avLst/>
              <a:gdLst/>
              <a:ahLst/>
              <a:cxnLst/>
              <a:rect l="l" t="t" r="r" b="b"/>
              <a:pathLst>
                <a:path w="13440" h="4982" extrusionOk="0">
                  <a:moveTo>
                    <a:pt x="168" y="0"/>
                  </a:moveTo>
                  <a:cubicBezTo>
                    <a:pt x="59" y="0"/>
                    <a:pt x="1" y="3"/>
                    <a:pt x="1" y="9"/>
                  </a:cubicBezTo>
                  <a:cubicBezTo>
                    <a:pt x="0" y="16"/>
                    <a:pt x="80" y="27"/>
                    <a:pt x="234" y="42"/>
                  </a:cubicBezTo>
                  <a:lnTo>
                    <a:pt x="909" y="98"/>
                  </a:lnTo>
                  <a:lnTo>
                    <a:pt x="3426" y="267"/>
                  </a:lnTo>
                  <a:lnTo>
                    <a:pt x="11912" y="762"/>
                  </a:lnTo>
                  <a:lnTo>
                    <a:pt x="11912" y="762"/>
                  </a:lnTo>
                  <a:cubicBezTo>
                    <a:pt x="11809" y="1797"/>
                    <a:pt x="10898" y="2709"/>
                    <a:pt x="9819" y="3028"/>
                  </a:cubicBezTo>
                  <a:cubicBezTo>
                    <a:pt x="9259" y="3204"/>
                    <a:pt x="8678" y="3263"/>
                    <a:pt x="8102" y="3263"/>
                  </a:cubicBezTo>
                  <a:cubicBezTo>
                    <a:pt x="7712" y="3263"/>
                    <a:pt x="7324" y="3236"/>
                    <a:pt x="6946" y="3200"/>
                  </a:cubicBezTo>
                  <a:cubicBezTo>
                    <a:pt x="6108" y="3120"/>
                    <a:pt x="5287" y="3006"/>
                    <a:pt x="4489" y="3006"/>
                  </a:cubicBezTo>
                  <a:cubicBezTo>
                    <a:pt x="4389" y="3006"/>
                    <a:pt x="4289" y="3007"/>
                    <a:pt x="4189" y="3011"/>
                  </a:cubicBezTo>
                  <a:lnTo>
                    <a:pt x="3625" y="3033"/>
                  </a:lnTo>
                  <a:lnTo>
                    <a:pt x="4154" y="3227"/>
                  </a:lnTo>
                  <a:cubicBezTo>
                    <a:pt x="4813" y="3470"/>
                    <a:pt x="5367" y="3912"/>
                    <a:pt x="5977" y="4209"/>
                  </a:cubicBezTo>
                  <a:cubicBezTo>
                    <a:pt x="6550" y="4499"/>
                    <a:pt x="7161" y="4710"/>
                    <a:pt x="7791" y="4837"/>
                  </a:cubicBezTo>
                  <a:cubicBezTo>
                    <a:pt x="8274" y="4933"/>
                    <a:pt x="8763" y="4982"/>
                    <a:pt x="9253" y="4982"/>
                  </a:cubicBezTo>
                  <a:cubicBezTo>
                    <a:pt x="9814" y="4982"/>
                    <a:pt x="10374" y="4918"/>
                    <a:pt x="10924" y="4792"/>
                  </a:cubicBezTo>
                  <a:cubicBezTo>
                    <a:pt x="11784" y="4596"/>
                    <a:pt x="12421" y="4292"/>
                    <a:pt x="12832" y="4054"/>
                  </a:cubicBezTo>
                  <a:cubicBezTo>
                    <a:pt x="13042" y="3941"/>
                    <a:pt x="13189" y="3831"/>
                    <a:pt x="13289" y="3760"/>
                  </a:cubicBezTo>
                  <a:cubicBezTo>
                    <a:pt x="13390" y="3688"/>
                    <a:pt x="13440" y="3649"/>
                    <a:pt x="13437" y="3643"/>
                  </a:cubicBezTo>
                  <a:cubicBezTo>
                    <a:pt x="13436" y="3643"/>
                    <a:pt x="13435" y="3642"/>
                    <a:pt x="13434" y="3642"/>
                  </a:cubicBezTo>
                  <a:cubicBezTo>
                    <a:pt x="13404" y="3642"/>
                    <a:pt x="13195" y="3786"/>
                    <a:pt x="12797" y="3989"/>
                  </a:cubicBezTo>
                  <a:cubicBezTo>
                    <a:pt x="12197" y="4299"/>
                    <a:pt x="11557" y="4524"/>
                    <a:pt x="10895" y="4658"/>
                  </a:cubicBezTo>
                  <a:cubicBezTo>
                    <a:pt x="10394" y="4762"/>
                    <a:pt x="9886" y="4814"/>
                    <a:pt x="9377" y="4814"/>
                  </a:cubicBezTo>
                  <a:cubicBezTo>
                    <a:pt x="8858" y="4814"/>
                    <a:pt x="8339" y="4760"/>
                    <a:pt x="7829" y="4651"/>
                  </a:cubicBezTo>
                  <a:cubicBezTo>
                    <a:pt x="7217" y="4522"/>
                    <a:pt x="6627" y="4310"/>
                    <a:pt x="6072" y="4023"/>
                  </a:cubicBezTo>
                  <a:cubicBezTo>
                    <a:pt x="5627" y="3804"/>
                    <a:pt x="5201" y="3490"/>
                    <a:pt x="4712" y="3235"/>
                  </a:cubicBezTo>
                  <a:lnTo>
                    <a:pt x="4712" y="3235"/>
                  </a:lnTo>
                  <a:cubicBezTo>
                    <a:pt x="5421" y="3257"/>
                    <a:pt x="6159" y="3359"/>
                    <a:pt x="6924" y="3435"/>
                  </a:cubicBezTo>
                  <a:cubicBezTo>
                    <a:pt x="7312" y="3472"/>
                    <a:pt x="7713" y="3502"/>
                    <a:pt x="8120" y="3502"/>
                  </a:cubicBezTo>
                  <a:cubicBezTo>
                    <a:pt x="8706" y="3502"/>
                    <a:pt x="9305" y="3441"/>
                    <a:pt x="9893" y="3256"/>
                  </a:cubicBezTo>
                  <a:cubicBezTo>
                    <a:pt x="10490" y="3075"/>
                    <a:pt x="11039" y="2732"/>
                    <a:pt x="11449" y="2282"/>
                  </a:cubicBezTo>
                  <a:cubicBezTo>
                    <a:pt x="11859" y="1831"/>
                    <a:pt x="12132" y="1253"/>
                    <a:pt x="12155" y="657"/>
                  </a:cubicBezTo>
                  <a:lnTo>
                    <a:pt x="12158" y="541"/>
                  </a:lnTo>
                  <a:lnTo>
                    <a:pt x="12042" y="535"/>
                  </a:lnTo>
                  <a:cubicBezTo>
                    <a:pt x="8607" y="368"/>
                    <a:pt x="5608" y="222"/>
                    <a:pt x="3435" y="117"/>
                  </a:cubicBezTo>
                  <a:lnTo>
                    <a:pt x="914" y="17"/>
                  </a:lnTo>
                  <a:lnTo>
                    <a:pt x="236" y="0"/>
                  </a:lnTo>
                  <a:cubicBezTo>
                    <a:pt x="212" y="0"/>
                    <a:pt x="189" y="0"/>
                    <a:pt x="168" y="0"/>
                  </a:cubicBez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33" name="Google Shape;233;p26"/>
            <p:cNvSpPr/>
            <p:nvPr/>
          </p:nvSpPr>
          <p:spPr>
            <a:xfrm>
              <a:off x="4208550" y="5311175"/>
              <a:ext cx="137950" cy="16475"/>
            </a:xfrm>
            <a:custGeom>
              <a:avLst/>
              <a:gdLst/>
              <a:ahLst/>
              <a:cxnLst/>
              <a:rect l="l" t="t" r="r" b="b"/>
              <a:pathLst>
                <a:path w="5518" h="659" extrusionOk="0">
                  <a:moveTo>
                    <a:pt x="5411" y="1"/>
                  </a:moveTo>
                  <a:cubicBezTo>
                    <a:pt x="5094" y="1"/>
                    <a:pt x="4024" y="137"/>
                    <a:pt x="2750" y="275"/>
                  </a:cubicBezTo>
                  <a:cubicBezTo>
                    <a:pt x="1234" y="442"/>
                    <a:pt x="0" y="551"/>
                    <a:pt x="4" y="619"/>
                  </a:cubicBezTo>
                  <a:cubicBezTo>
                    <a:pt x="5" y="644"/>
                    <a:pt x="185" y="659"/>
                    <a:pt x="490" y="659"/>
                  </a:cubicBezTo>
                  <a:cubicBezTo>
                    <a:pt x="991" y="659"/>
                    <a:pt x="1830" y="619"/>
                    <a:pt x="2777" y="513"/>
                  </a:cubicBezTo>
                  <a:cubicBezTo>
                    <a:pt x="4302" y="349"/>
                    <a:pt x="5518" y="80"/>
                    <a:pt x="5507" y="17"/>
                  </a:cubicBezTo>
                  <a:cubicBezTo>
                    <a:pt x="5505" y="6"/>
                    <a:pt x="5472" y="1"/>
                    <a:pt x="5411" y="1"/>
                  </a:cubicBez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34" name="Google Shape;234;p26"/>
            <p:cNvSpPr/>
            <p:nvPr/>
          </p:nvSpPr>
          <p:spPr>
            <a:xfrm>
              <a:off x="4204425" y="5368675"/>
              <a:ext cx="76900" cy="29850"/>
            </a:xfrm>
            <a:custGeom>
              <a:avLst/>
              <a:gdLst/>
              <a:ahLst/>
              <a:cxnLst/>
              <a:rect l="l" t="t" r="r" b="b"/>
              <a:pathLst>
                <a:path w="3076" h="1194" extrusionOk="0">
                  <a:moveTo>
                    <a:pt x="3017" y="1"/>
                  </a:moveTo>
                  <a:cubicBezTo>
                    <a:pt x="2864" y="1"/>
                    <a:pt x="2234" y="200"/>
                    <a:pt x="1495" y="485"/>
                  </a:cubicBezTo>
                  <a:cubicBezTo>
                    <a:pt x="659" y="808"/>
                    <a:pt x="1" y="1121"/>
                    <a:pt x="25" y="1183"/>
                  </a:cubicBezTo>
                  <a:cubicBezTo>
                    <a:pt x="27" y="1190"/>
                    <a:pt x="39" y="1194"/>
                    <a:pt x="60" y="1194"/>
                  </a:cubicBezTo>
                  <a:cubicBezTo>
                    <a:pt x="214" y="1194"/>
                    <a:pt x="844" y="994"/>
                    <a:pt x="1581" y="709"/>
                  </a:cubicBezTo>
                  <a:cubicBezTo>
                    <a:pt x="2418" y="386"/>
                    <a:pt x="3076" y="74"/>
                    <a:pt x="3052" y="11"/>
                  </a:cubicBezTo>
                  <a:cubicBezTo>
                    <a:pt x="3049" y="4"/>
                    <a:pt x="3037" y="1"/>
                    <a:pt x="3017" y="1"/>
                  </a:cubicBez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35" name="Google Shape;235;p26"/>
            <p:cNvSpPr/>
            <p:nvPr/>
          </p:nvSpPr>
          <p:spPr>
            <a:xfrm>
              <a:off x="3864375" y="4291450"/>
              <a:ext cx="62925" cy="37450"/>
            </a:xfrm>
            <a:custGeom>
              <a:avLst/>
              <a:gdLst/>
              <a:ahLst/>
              <a:cxnLst/>
              <a:rect l="l" t="t" r="r" b="b"/>
              <a:pathLst>
                <a:path w="2517" h="1498" extrusionOk="0">
                  <a:moveTo>
                    <a:pt x="0" y="106"/>
                  </a:moveTo>
                  <a:cubicBezTo>
                    <a:pt x="51" y="209"/>
                    <a:pt x="116" y="303"/>
                    <a:pt x="193" y="386"/>
                  </a:cubicBezTo>
                  <a:lnTo>
                    <a:pt x="193" y="386"/>
                  </a:lnTo>
                  <a:cubicBezTo>
                    <a:pt x="194" y="367"/>
                    <a:pt x="195" y="347"/>
                    <a:pt x="197" y="328"/>
                  </a:cubicBezTo>
                  <a:lnTo>
                    <a:pt x="0" y="106"/>
                  </a:lnTo>
                  <a:close/>
                  <a:moveTo>
                    <a:pt x="2261" y="1"/>
                  </a:moveTo>
                  <a:cubicBezTo>
                    <a:pt x="2091" y="446"/>
                    <a:pt x="1642" y="771"/>
                    <a:pt x="1165" y="794"/>
                  </a:cubicBezTo>
                  <a:cubicBezTo>
                    <a:pt x="1148" y="795"/>
                    <a:pt x="1130" y="795"/>
                    <a:pt x="1113" y="795"/>
                  </a:cubicBezTo>
                  <a:cubicBezTo>
                    <a:pt x="768" y="795"/>
                    <a:pt x="427" y="639"/>
                    <a:pt x="193" y="386"/>
                  </a:cubicBezTo>
                  <a:lnTo>
                    <a:pt x="193" y="386"/>
                  </a:lnTo>
                  <a:cubicBezTo>
                    <a:pt x="179" y="965"/>
                    <a:pt x="719" y="1498"/>
                    <a:pt x="1294" y="1498"/>
                  </a:cubicBezTo>
                  <a:cubicBezTo>
                    <a:pt x="1342" y="1498"/>
                    <a:pt x="1390" y="1494"/>
                    <a:pt x="1438" y="1486"/>
                  </a:cubicBezTo>
                  <a:cubicBezTo>
                    <a:pt x="2082" y="1385"/>
                    <a:pt x="2517" y="601"/>
                    <a:pt x="2261"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36" name="Google Shape;236;p26"/>
            <p:cNvSpPr/>
            <p:nvPr/>
          </p:nvSpPr>
          <p:spPr>
            <a:xfrm>
              <a:off x="3824075" y="4151025"/>
              <a:ext cx="62950" cy="37475"/>
            </a:xfrm>
            <a:custGeom>
              <a:avLst/>
              <a:gdLst/>
              <a:ahLst/>
              <a:cxnLst/>
              <a:rect l="l" t="t" r="r" b="b"/>
              <a:pathLst>
                <a:path w="2518" h="1499" extrusionOk="0">
                  <a:moveTo>
                    <a:pt x="1" y="108"/>
                  </a:moveTo>
                  <a:cubicBezTo>
                    <a:pt x="51" y="210"/>
                    <a:pt x="117" y="304"/>
                    <a:pt x="194" y="387"/>
                  </a:cubicBezTo>
                  <a:lnTo>
                    <a:pt x="194" y="387"/>
                  </a:lnTo>
                  <a:cubicBezTo>
                    <a:pt x="195" y="367"/>
                    <a:pt x="196" y="348"/>
                    <a:pt x="197" y="328"/>
                  </a:cubicBezTo>
                  <a:lnTo>
                    <a:pt x="1" y="108"/>
                  </a:lnTo>
                  <a:close/>
                  <a:moveTo>
                    <a:pt x="2262" y="1"/>
                  </a:moveTo>
                  <a:cubicBezTo>
                    <a:pt x="2091" y="447"/>
                    <a:pt x="1643" y="773"/>
                    <a:pt x="1167" y="794"/>
                  </a:cubicBezTo>
                  <a:cubicBezTo>
                    <a:pt x="1149" y="795"/>
                    <a:pt x="1132" y="796"/>
                    <a:pt x="1115" y="796"/>
                  </a:cubicBezTo>
                  <a:cubicBezTo>
                    <a:pt x="769" y="796"/>
                    <a:pt x="429" y="640"/>
                    <a:pt x="194" y="387"/>
                  </a:cubicBezTo>
                  <a:lnTo>
                    <a:pt x="194" y="387"/>
                  </a:lnTo>
                  <a:cubicBezTo>
                    <a:pt x="181" y="966"/>
                    <a:pt x="722" y="1499"/>
                    <a:pt x="1297" y="1499"/>
                  </a:cubicBezTo>
                  <a:cubicBezTo>
                    <a:pt x="1345" y="1499"/>
                    <a:pt x="1392" y="1495"/>
                    <a:pt x="1440" y="1488"/>
                  </a:cubicBezTo>
                  <a:cubicBezTo>
                    <a:pt x="2083" y="1385"/>
                    <a:pt x="2517" y="601"/>
                    <a:pt x="2262"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37" name="Google Shape;237;p26"/>
            <p:cNvSpPr/>
            <p:nvPr/>
          </p:nvSpPr>
          <p:spPr>
            <a:xfrm>
              <a:off x="4281325" y="4022375"/>
              <a:ext cx="20950" cy="459825"/>
            </a:xfrm>
            <a:custGeom>
              <a:avLst/>
              <a:gdLst/>
              <a:ahLst/>
              <a:cxnLst/>
              <a:rect l="l" t="t" r="r" b="b"/>
              <a:pathLst>
                <a:path w="838" h="18393" extrusionOk="0">
                  <a:moveTo>
                    <a:pt x="18" y="1"/>
                  </a:moveTo>
                  <a:cubicBezTo>
                    <a:pt x="17" y="1"/>
                    <a:pt x="17" y="1"/>
                    <a:pt x="17" y="1"/>
                  </a:cubicBezTo>
                  <a:cubicBezTo>
                    <a:pt x="1" y="2"/>
                    <a:pt x="12" y="260"/>
                    <a:pt x="44" y="724"/>
                  </a:cubicBezTo>
                  <a:cubicBezTo>
                    <a:pt x="80" y="1232"/>
                    <a:pt x="128" y="1895"/>
                    <a:pt x="184" y="2693"/>
                  </a:cubicBezTo>
                  <a:cubicBezTo>
                    <a:pt x="302" y="4354"/>
                    <a:pt x="443" y="6649"/>
                    <a:pt x="520" y="9189"/>
                  </a:cubicBezTo>
                  <a:cubicBezTo>
                    <a:pt x="596" y="11729"/>
                    <a:pt x="597" y="14030"/>
                    <a:pt x="581" y="15695"/>
                  </a:cubicBezTo>
                  <a:cubicBezTo>
                    <a:pt x="572" y="16495"/>
                    <a:pt x="565" y="17159"/>
                    <a:pt x="560" y="17667"/>
                  </a:cubicBezTo>
                  <a:cubicBezTo>
                    <a:pt x="556" y="18132"/>
                    <a:pt x="562" y="18391"/>
                    <a:pt x="578" y="18392"/>
                  </a:cubicBezTo>
                  <a:cubicBezTo>
                    <a:pt x="578" y="18392"/>
                    <a:pt x="579" y="18392"/>
                    <a:pt x="579" y="18392"/>
                  </a:cubicBezTo>
                  <a:cubicBezTo>
                    <a:pt x="595" y="18392"/>
                    <a:pt x="619" y="18135"/>
                    <a:pt x="653" y="17671"/>
                  </a:cubicBezTo>
                  <a:cubicBezTo>
                    <a:pt x="687" y="17206"/>
                    <a:pt x="720" y="16532"/>
                    <a:pt x="750" y="15698"/>
                  </a:cubicBezTo>
                  <a:cubicBezTo>
                    <a:pt x="811" y="14032"/>
                    <a:pt x="837" y="11725"/>
                    <a:pt x="759" y="9182"/>
                  </a:cubicBezTo>
                  <a:cubicBezTo>
                    <a:pt x="681" y="6638"/>
                    <a:pt x="515" y="4338"/>
                    <a:pt x="354" y="2678"/>
                  </a:cubicBezTo>
                  <a:cubicBezTo>
                    <a:pt x="273" y="1849"/>
                    <a:pt x="197" y="1178"/>
                    <a:pt x="136" y="716"/>
                  </a:cubicBezTo>
                  <a:cubicBezTo>
                    <a:pt x="75" y="255"/>
                    <a:pt x="35" y="1"/>
                    <a:pt x="18"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sp>
        <p:nvSpPr>
          <p:cNvPr id="110" name="Cloud Callout 1">
            <a:extLst>
              <a:ext uri="{FF2B5EF4-FFF2-40B4-BE49-F238E27FC236}">
                <a16:creationId xmlns:a16="http://schemas.microsoft.com/office/drawing/2014/main" xmlns="" id="{1104FB85-690B-4D4D-9C0F-E9DA1D580E5D}"/>
              </a:ext>
            </a:extLst>
          </p:cNvPr>
          <p:cNvSpPr/>
          <p:nvPr/>
        </p:nvSpPr>
        <p:spPr>
          <a:xfrm>
            <a:off x="4625688" y="1408138"/>
            <a:ext cx="5940425" cy="2485313"/>
          </a:xfrm>
          <a:prstGeom prst="cloudCallou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spcBef>
                <a:spcPct val="50000"/>
              </a:spcBef>
              <a:defRPr/>
            </a:pPr>
            <a:r>
              <a:rPr lang="en-US" sz="3200" b="1" dirty="0">
                <a:solidFill>
                  <a:schemeClr val="bg2"/>
                </a:solidFill>
                <a:latin typeface=".VnTime" panose="020B7200000000000000" pitchFamily="34" charset="0"/>
              </a:rPr>
              <a:t>T¹i </a:t>
            </a:r>
            <a:r>
              <a:rPr lang="en-US" sz="3200" b="1" dirty="0" err="1">
                <a:solidFill>
                  <a:schemeClr val="bg2"/>
                </a:solidFill>
                <a:latin typeface=".VnTime" panose="020B7200000000000000" pitchFamily="34" charset="0"/>
              </a:rPr>
              <a:t>sao</a:t>
            </a:r>
            <a:r>
              <a:rPr lang="en-US" sz="3200" b="1" dirty="0">
                <a:solidFill>
                  <a:schemeClr val="bg2"/>
                </a:solidFill>
                <a:latin typeface=".VnTime" panose="020B7200000000000000" pitchFamily="34" charset="0"/>
              </a:rPr>
              <a:t> </a:t>
            </a:r>
            <a:r>
              <a:rPr lang="en-US" sz="3200" b="1" dirty="0" err="1">
                <a:solidFill>
                  <a:schemeClr val="bg2"/>
                </a:solidFill>
                <a:latin typeface=".VnTime" panose="020B7200000000000000" pitchFamily="34" charset="0"/>
              </a:rPr>
              <a:t>hµng</a:t>
            </a:r>
            <a:r>
              <a:rPr lang="en-US" sz="3200" b="1" dirty="0">
                <a:solidFill>
                  <a:schemeClr val="bg2"/>
                </a:solidFill>
                <a:latin typeface=".VnTime" panose="020B7200000000000000" pitchFamily="34" charset="0"/>
              </a:rPr>
              <a:t> ho¸ SL§ lµ </a:t>
            </a:r>
            <a:r>
              <a:rPr lang="en-US" sz="3200" b="1" dirty="0" err="1">
                <a:solidFill>
                  <a:schemeClr val="bg2"/>
                </a:solidFill>
                <a:latin typeface=".VnTime" panose="020B7200000000000000" pitchFamily="34" charset="0"/>
              </a:rPr>
              <a:t>hµng</a:t>
            </a:r>
            <a:r>
              <a:rPr lang="en-US" sz="3200" b="1" dirty="0">
                <a:solidFill>
                  <a:schemeClr val="bg2"/>
                </a:solidFill>
                <a:latin typeface=".VnTime" panose="020B7200000000000000" pitchFamily="34" charset="0"/>
              </a:rPr>
              <a:t> ho¸ ®</a:t>
            </a:r>
            <a:r>
              <a:rPr lang="en-US" sz="3200" b="1" dirty="0" err="1">
                <a:solidFill>
                  <a:schemeClr val="bg2"/>
                </a:solidFill>
                <a:latin typeface=".VnTime" panose="020B7200000000000000" pitchFamily="34" charset="0"/>
              </a:rPr>
              <a:t>Æc</a:t>
            </a:r>
            <a:r>
              <a:rPr lang="en-US" sz="3200" b="1" dirty="0">
                <a:solidFill>
                  <a:schemeClr val="bg2"/>
                </a:solidFill>
                <a:latin typeface=".VnTime" panose="020B7200000000000000" pitchFamily="34" charset="0"/>
              </a:rPr>
              <a:t> </a:t>
            </a:r>
            <a:r>
              <a:rPr lang="en-US" sz="3200" b="1" dirty="0" err="1">
                <a:solidFill>
                  <a:schemeClr val="bg2"/>
                </a:solidFill>
                <a:latin typeface=".VnTime" panose="020B7200000000000000" pitchFamily="34" charset="0"/>
              </a:rPr>
              <a:t>biÖt</a:t>
            </a:r>
            <a:r>
              <a:rPr lang="en-US" sz="3200" b="1" dirty="0">
                <a:solidFill>
                  <a:schemeClr val="bg2"/>
                </a:solidFill>
                <a:latin typeface=".VnTime" panose="020B7200000000000000" pitchFamily="34" charset="0"/>
              </a:rPr>
              <a:t>?</a:t>
            </a:r>
          </a:p>
        </p:txBody>
      </p:sp>
      <p:sp>
        <p:nvSpPr>
          <p:cNvPr id="111" name="Rectangle 110">
            <a:extLst>
              <a:ext uri="{FF2B5EF4-FFF2-40B4-BE49-F238E27FC236}">
                <a16:creationId xmlns:a16="http://schemas.microsoft.com/office/drawing/2014/main" xmlns="" id="{DE66E465-612B-45FF-AAFB-F435DF90E431}"/>
              </a:ext>
            </a:extLst>
          </p:cNvPr>
          <p:cNvSpPr/>
          <p:nvPr/>
        </p:nvSpPr>
        <p:spPr>
          <a:xfrm>
            <a:off x="4809164" y="4261278"/>
            <a:ext cx="6588482" cy="1938992"/>
          </a:xfrm>
          <a:prstGeom prst="rect">
            <a:avLst/>
          </a:prstGeom>
        </p:spPr>
        <p:txBody>
          <a:bodyPr wrap="square">
            <a:spAutoFit/>
          </a:bodyPr>
          <a:lstStyle/>
          <a:p>
            <a:pPr algn="just">
              <a:defRPr/>
            </a:pPr>
            <a:r>
              <a:rPr lang="vi-VN" sz="2400" dirty="0">
                <a:solidFill>
                  <a:srgbClr val="7030A0"/>
                </a:solidFill>
              </a:rPr>
              <a:t>- Mang yếu tố </a:t>
            </a:r>
            <a:r>
              <a:rPr lang="vi-VN" sz="2400" b="1" dirty="0">
                <a:solidFill>
                  <a:srgbClr val="FF0066"/>
                </a:solidFill>
              </a:rPr>
              <a:t>lịch sử và tinh thần</a:t>
            </a:r>
            <a:r>
              <a:rPr lang="vi-VN" sz="2400" dirty="0">
                <a:solidFill>
                  <a:srgbClr val="7030A0"/>
                </a:solidFill>
              </a:rPr>
              <a:t>.</a:t>
            </a:r>
          </a:p>
          <a:p>
            <a:pPr algn="just">
              <a:defRPr/>
            </a:pPr>
            <a:r>
              <a:rPr lang="vi-VN" sz="2400" dirty="0">
                <a:solidFill>
                  <a:srgbClr val="002060"/>
                </a:solidFill>
              </a:rPr>
              <a:t>- </a:t>
            </a:r>
            <a:r>
              <a:rPr lang="en-US" sz="2400" dirty="0">
                <a:solidFill>
                  <a:srgbClr val="002060"/>
                </a:solidFill>
              </a:rPr>
              <a:t>K</a:t>
            </a:r>
            <a:r>
              <a:rPr lang="vi-VN" sz="2400" dirty="0">
                <a:solidFill>
                  <a:srgbClr val="002060"/>
                </a:solidFill>
              </a:rPr>
              <a:t>hi tiêu dùng hàng hoá sức lao động, nó </a:t>
            </a:r>
            <a:r>
              <a:rPr lang="vi-VN" sz="2400" b="1" dirty="0">
                <a:solidFill>
                  <a:srgbClr val="C00000"/>
                </a:solidFill>
              </a:rPr>
              <a:t>tạo ra một giá trị mới</a:t>
            </a:r>
            <a:r>
              <a:rPr lang="vi-VN" sz="2400" dirty="0">
                <a:solidFill>
                  <a:srgbClr val="002060"/>
                </a:solidFill>
              </a:rPr>
              <a:t> lớn hơn giá trị của thân giá trị sức lao động. </a:t>
            </a:r>
          </a:p>
          <a:p>
            <a:pPr algn="just">
              <a:defRPr/>
            </a:pPr>
            <a:r>
              <a:rPr lang="vi-VN" sz="2400" dirty="0">
                <a:solidFill>
                  <a:srgbClr val="002060"/>
                </a:solidFill>
                <a:cs typeface="Times New Roman" panose="02020603050405020304" pitchFamily="18" charset="0"/>
              </a:rPr>
              <a:t>→ </a:t>
            </a:r>
            <a:r>
              <a:rPr lang="vi-VN" sz="2400" dirty="0">
                <a:solidFill>
                  <a:srgbClr val="002060"/>
                </a:solidFill>
              </a:rPr>
              <a:t>Phần lớn hơn đó chính là giá trị thặng dư</a:t>
            </a:r>
            <a:endParaRPr lang="en-US" sz="2400" dirty="0">
              <a:solidFill>
                <a:srgbClr val="002060"/>
              </a:solidFill>
            </a:endParaRPr>
          </a:p>
        </p:txBody>
      </p:sp>
      <p:sp>
        <p:nvSpPr>
          <p:cNvPr id="112" name="Rectangle 1">
            <a:extLst>
              <a:ext uri="{FF2B5EF4-FFF2-40B4-BE49-F238E27FC236}">
                <a16:creationId xmlns:a16="http://schemas.microsoft.com/office/drawing/2014/main" xmlns="" id="{8CD1F3F8-7991-4458-960A-8CD9F13E8D6D}"/>
              </a:ext>
            </a:extLst>
          </p:cNvPr>
          <p:cNvSpPr>
            <a:spLocks noChangeArrowheads="1"/>
          </p:cNvSpPr>
          <p:nvPr/>
        </p:nvSpPr>
        <p:spPr bwMode="auto">
          <a:xfrm>
            <a:off x="2156241" y="348936"/>
            <a:ext cx="729077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285750" indent="-285750">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buFont typeface="Wingdings" panose="05000000000000000000" pitchFamily="2" charset="2"/>
              <a:buChar char="Ø"/>
            </a:pPr>
            <a:r>
              <a:rPr lang="en-US" altLang="en-US" sz="2800" i="1" dirty="0">
                <a:solidFill>
                  <a:srgbClr val="0000CC"/>
                </a:solidFill>
                <a:latin typeface="Times New Roman" panose="02020603050405020304" pitchFamily="18" charset="0"/>
                <a:cs typeface="Times New Roman" panose="02020603050405020304" pitchFamily="18" charset="0"/>
              </a:rPr>
              <a:t> </a:t>
            </a:r>
            <a:r>
              <a:rPr lang="en-US" altLang="en-US" sz="2800" b="1" dirty="0" err="1">
                <a:solidFill>
                  <a:srgbClr val="0000CC"/>
                </a:solidFill>
                <a:latin typeface="+mj-lt"/>
                <a:cs typeface="Times New Roman" panose="02020603050405020304" pitchFamily="18" charset="0"/>
              </a:rPr>
              <a:t>Giá</a:t>
            </a:r>
            <a:r>
              <a:rPr lang="en-US" altLang="en-US" sz="2800" b="1" dirty="0">
                <a:solidFill>
                  <a:srgbClr val="0000CC"/>
                </a:solidFill>
                <a:latin typeface="+mj-lt"/>
                <a:cs typeface="Times New Roman" panose="02020603050405020304" pitchFamily="18" charset="0"/>
              </a:rPr>
              <a:t> </a:t>
            </a:r>
            <a:r>
              <a:rPr lang="en-US" altLang="en-US" sz="2800" b="1" dirty="0" err="1">
                <a:solidFill>
                  <a:srgbClr val="0000CC"/>
                </a:solidFill>
                <a:latin typeface="+mj-lt"/>
                <a:cs typeface="Times New Roman" panose="02020603050405020304" pitchFamily="18" charset="0"/>
              </a:rPr>
              <a:t>trị</a:t>
            </a:r>
            <a:r>
              <a:rPr lang="en-US" altLang="en-US" sz="2800" b="1" dirty="0">
                <a:solidFill>
                  <a:srgbClr val="0000CC"/>
                </a:solidFill>
                <a:latin typeface="+mj-lt"/>
                <a:cs typeface="Times New Roman" panose="02020603050405020304" pitchFamily="18" charset="0"/>
              </a:rPr>
              <a:t> </a:t>
            </a:r>
            <a:r>
              <a:rPr lang="en-US" altLang="en-US" sz="2800" b="1" dirty="0" err="1">
                <a:solidFill>
                  <a:srgbClr val="0000CC"/>
                </a:solidFill>
                <a:latin typeface="+mj-lt"/>
                <a:cs typeface="Times New Roman" panose="02020603050405020304" pitchFamily="18" charset="0"/>
              </a:rPr>
              <a:t>sử</a:t>
            </a:r>
            <a:r>
              <a:rPr lang="en-US" altLang="en-US" sz="2800" b="1" dirty="0">
                <a:solidFill>
                  <a:srgbClr val="0000CC"/>
                </a:solidFill>
                <a:latin typeface="+mj-lt"/>
                <a:cs typeface="Times New Roman" panose="02020603050405020304" pitchFamily="18" charset="0"/>
              </a:rPr>
              <a:t> </a:t>
            </a:r>
            <a:r>
              <a:rPr lang="en-US" altLang="en-US" sz="2800" b="1" dirty="0" err="1">
                <a:solidFill>
                  <a:srgbClr val="0000CC"/>
                </a:solidFill>
                <a:latin typeface="+mj-lt"/>
                <a:cs typeface="Times New Roman" panose="02020603050405020304" pitchFamily="18" charset="0"/>
              </a:rPr>
              <a:t>dụg</a:t>
            </a:r>
            <a:r>
              <a:rPr lang="en-US" altLang="en-US" sz="2800" b="1" dirty="0">
                <a:solidFill>
                  <a:srgbClr val="0000CC"/>
                </a:solidFill>
                <a:latin typeface="+mj-lt"/>
                <a:cs typeface="Times New Roman" panose="02020603050405020304" pitchFamily="18" charset="0"/>
              </a:rPr>
              <a:t> </a:t>
            </a:r>
            <a:r>
              <a:rPr lang="en-US" altLang="en-US" sz="2800" b="1" dirty="0" err="1">
                <a:solidFill>
                  <a:srgbClr val="0000CC"/>
                </a:solidFill>
                <a:latin typeface="+mj-lt"/>
                <a:cs typeface="Times New Roman" panose="02020603050405020304" pitchFamily="18" charset="0"/>
              </a:rPr>
              <a:t>hàng</a:t>
            </a:r>
            <a:r>
              <a:rPr lang="en-US" altLang="en-US" sz="2800" b="1" dirty="0">
                <a:solidFill>
                  <a:srgbClr val="0000CC"/>
                </a:solidFill>
                <a:latin typeface="+mj-lt"/>
                <a:cs typeface="Times New Roman" panose="02020603050405020304" pitchFamily="18" charset="0"/>
              </a:rPr>
              <a:t> </a:t>
            </a:r>
            <a:r>
              <a:rPr lang="en-US" altLang="en-US" sz="2800" b="1" dirty="0" err="1">
                <a:solidFill>
                  <a:srgbClr val="0000CC"/>
                </a:solidFill>
                <a:latin typeface="+mj-lt"/>
                <a:cs typeface="Times New Roman" panose="02020603050405020304" pitchFamily="18" charset="0"/>
              </a:rPr>
              <a:t>hoá</a:t>
            </a:r>
            <a:r>
              <a:rPr lang="en-US" altLang="en-US" sz="2800" b="1" dirty="0">
                <a:solidFill>
                  <a:srgbClr val="0000CC"/>
                </a:solidFill>
                <a:latin typeface="+mj-lt"/>
                <a:cs typeface="Times New Roman" panose="02020603050405020304" pitchFamily="18" charset="0"/>
              </a:rPr>
              <a:t> </a:t>
            </a:r>
            <a:r>
              <a:rPr lang="en-US" altLang="en-US" sz="2800" b="1" dirty="0" err="1">
                <a:solidFill>
                  <a:srgbClr val="0000CC"/>
                </a:solidFill>
                <a:latin typeface="+mj-lt"/>
                <a:cs typeface="Times New Roman" panose="02020603050405020304" pitchFamily="18" charset="0"/>
              </a:rPr>
              <a:t>sức</a:t>
            </a:r>
            <a:r>
              <a:rPr lang="en-US" altLang="en-US" sz="2800" b="1" dirty="0">
                <a:solidFill>
                  <a:srgbClr val="0000CC"/>
                </a:solidFill>
                <a:latin typeface="+mj-lt"/>
                <a:cs typeface="Times New Roman" panose="02020603050405020304" pitchFamily="18" charset="0"/>
              </a:rPr>
              <a:t> lao </a:t>
            </a:r>
            <a:r>
              <a:rPr lang="en-US" altLang="en-US" sz="2800" b="1" dirty="0" err="1">
                <a:solidFill>
                  <a:srgbClr val="0000CC"/>
                </a:solidFill>
                <a:latin typeface="+mj-lt"/>
                <a:cs typeface="Times New Roman" panose="02020603050405020304" pitchFamily="18" charset="0"/>
              </a:rPr>
              <a:t>động</a:t>
            </a:r>
            <a:r>
              <a:rPr lang="en-US" altLang="en-US" sz="2800" b="1" dirty="0">
                <a:solidFill>
                  <a:srgbClr val="0000CC"/>
                </a:solidFill>
                <a:latin typeface="+mj-lt"/>
                <a:cs typeface="Times New Roman" panose="02020603050405020304" pitchFamily="18" charset="0"/>
              </a:rPr>
              <a:t> </a:t>
            </a:r>
            <a:endParaRPr lang="en-US" altLang="en-US" sz="2800" b="1" dirty="0">
              <a:solidFill>
                <a:srgbClr val="0000CC"/>
              </a:solidFill>
              <a:latin typeface="+mj-lt"/>
            </a:endParaRPr>
          </a:p>
        </p:txBody>
      </p:sp>
      <p:sp>
        <p:nvSpPr>
          <p:cNvPr id="7" name="Minus Sign 6">
            <a:extLst>
              <a:ext uri="{FF2B5EF4-FFF2-40B4-BE49-F238E27FC236}">
                <a16:creationId xmlns:a16="http://schemas.microsoft.com/office/drawing/2014/main" xmlns="" id="{81748773-A77E-42D0-844F-E5A33F421280}"/>
              </a:ext>
            </a:extLst>
          </p:cNvPr>
          <p:cNvSpPr/>
          <p:nvPr/>
        </p:nvSpPr>
        <p:spPr>
          <a:xfrm>
            <a:off x="4114334" y="982339"/>
            <a:ext cx="2808980" cy="162934"/>
          </a:xfrm>
          <a:prstGeom prst="mathMinus">
            <a:avLst/>
          </a:prstGeom>
          <a:solidFill>
            <a:srgbClr val="FFC000"/>
          </a:solidFill>
          <a:ln>
            <a:solidFill>
              <a:srgbClr val="FF99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rgbClr val="FF0000"/>
              </a:solidFill>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110"/>
                                        </p:tgtEl>
                                        <p:attrNameLst>
                                          <p:attrName>style.visibility</p:attrName>
                                        </p:attrNameLst>
                                      </p:cBhvr>
                                      <p:to>
                                        <p:strVal val="visible"/>
                                      </p:to>
                                    </p:set>
                                    <p:anim calcmode="lin" valueType="num">
                                      <p:cBhvr>
                                        <p:cTn id="7" dur="1000" fill="hold"/>
                                        <p:tgtEl>
                                          <p:spTgt spid="110"/>
                                        </p:tgtEl>
                                        <p:attrNameLst>
                                          <p:attrName>ppt_w</p:attrName>
                                        </p:attrNameLst>
                                      </p:cBhvr>
                                      <p:tavLst>
                                        <p:tav tm="0">
                                          <p:val>
                                            <p:fltVal val="0"/>
                                          </p:val>
                                        </p:tav>
                                        <p:tav tm="100000">
                                          <p:val>
                                            <p:strVal val="#ppt_w"/>
                                          </p:val>
                                        </p:tav>
                                      </p:tavLst>
                                    </p:anim>
                                    <p:anim calcmode="lin" valueType="num">
                                      <p:cBhvr>
                                        <p:cTn id="8" dur="1000" fill="hold"/>
                                        <p:tgtEl>
                                          <p:spTgt spid="110"/>
                                        </p:tgtEl>
                                        <p:attrNameLst>
                                          <p:attrName>ppt_h</p:attrName>
                                        </p:attrNameLst>
                                      </p:cBhvr>
                                      <p:tavLst>
                                        <p:tav tm="0">
                                          <p:val>
                                            <p:fltVal val="0"/>
                                          </p:val>
                                        </p:tav>
                                        <p:tav tm="100000">
                                          <p:val>
                                            <p:strVal val="#ppt_h"/>
                                          </p:val>
                                        </p:tav>
                                      </p:tavLst>
                                    </p:anim>
                                    <p:anim calcmode="lin" valueType="num">
                                      <p:cBhvr>
                                        <p:cTn id="9" dur="1000" fill="hold"/>
                                        <p:tgtEl>
                                          <p:spTgt spid="110"/>
                                        </p:tgtEl>
                                        <p:attrNameLst>
                                          <p:attrName>style.rotation</p:attrName>
                                        </p:attrNameLst>
                                      </p:cBhvr>
                                      <p:tavLst>
                                        <p:tav tm="0">
                                          <p:val>
                                            <p:fltVal val="90"/>
                                          </p:val>
                                        </p:tav>
                                        <p:tav tm="100000">
                                          <p:val>
                                            <p:fltVal val="0"/>
                                          </p:val>
                                        </p:tav>
                                      </p:tavLst>
                                    </p:anim>
                                    <p:animEffect transition="in" filter="fade">
                                      <p:cBhvr>
                                        <p:cTn id="10" dur="1000"/>
                                        <p:tgtEl>
                                          <p:spTgt spid="110"/>
                                        </p:tgtEl>
                                      </p:cBhvr>
                                    </p:animEffect>
                                  </p:childTnLst>
                                </p:cTn>
                              </p:par>
                              <p:par>
                                <p:cTn id="11" presetID="31" presetClass="entr" presetSubtype="0" fill="hold" grpId="0" nodeType="withEffect">
                                  <p:stCondLst>
                                    <p:cond delay="0"/>
                                  </p:stCondLst>
                                  <p:childTnLst>
                                    <p:set>
                                      <p:cBhvr>
                                        <p:cTn id="12" dur="1" fill="hold">
                                          <p:stCondLst>
                                            <p:cond delay="0"/>
                                          </p:stCondLst>
                                        </p:cTn>
                                        <p:tgtEl>
                                          <p:spTgt spid="112"/>
                                        </p:tgtEl>
                                        <p:attrNameLst>
                                          <p:attrName>style.visibility</p:attrName>
                                        </p:attrNameLst>
                                      </p:cBhvr>
                                      <p:to>
                                        <p:strVal val="visible"/>
                                      </p:to>
                                    </p:set>
                                    <p:anim calcmode="lin" valueType="num">
                                      <p:cBhvr>
                                        <p:cTn id="13" dur="1000" fill="hold"/>
                                        <p:tgtEl>
                                          <p:spTgt spid="112"/>
                                        </p:tgtEl>
                                        <p:attrNameLst>
                                          <p:attrName>ppt_w</p:attrName>
                                        </p:attrNameLst>
                                      </p:cBhvr>
                                      <p:tavLst>
                                        <p:tav tm="0">
                                          <p:val>
                                            <p:fltVal val="0"/>
                                          </p:val>
                                        </p:tav>
                                        <p:tav tm="100000">
                                          <p:val>
                                            <p:strVal val="#ppt_w"/>
                                          </p:val>
                                        </p:tav>
                                      </p:tavLst>
                                    </p:anim>
                                    <p:anim calcmode="lin" valueType="num">
                                      <p:cBhvr>
                                        <p:cTn id="14" dur="1000" fill="hold"/>
                                        <p:tgtEl>
                                          <p:spTgt spid="112"/>
                                        </p:tgtEl>
                                        <p:attrNameLst>
                                          <p:attrName>ppt_h</p:attrName>
                                        </p:attrNameLst>
                                      </p:cBhvr>
                                      <p:tavLst>
                                        <p:tav tm="0">
                                          <p:val>
                                            <p:fltVal val="0"/>
                                          </p:val>
                                        </p:tav>
                                        <p:tav tm="100000">
                                          <p:val>
                                            <p:strVal val="#ppt_h"/>
                                          </p:val>
                                        </p:tav>
                                      </p:tavLst>
                                    </p:anim>
                                    <p:anim calcmode="lin" valueType="num">
                                      <p:cBhvr>
                                        <p:cTn id="15" dur="1000" fill="hold"/>
                                        <p:tgtEl>
                                          <p:spTgt spid="112"/>
                                        </p:tgtEl>
                                        <p:attrNameLst>
                                          <p:attrName>style.rotation</p:attrName>
                                        </p:attrNameLst>
                                      </p:cBhvr>
                                      <p:tavLst>
                                        <p:tav tm="0">
                                          <p:val>
                                            <p:fltVal val="90"/>
                                          </p:val>
                                        </p:tav>
                                        <p:tav tm="100000">
                                          <p:val>
                                            <p:fltVal val="0"/>
                                          </p:val>
                                        </p:tav>
                                      </p:tavLst>
                                    </p:anim>
                                    <p:animEffect transition="in" filter="fade">
                                      <p:cBhvr>
                                        <p:cTn id="16" dur="1000"/>
                                        <p:tgtEl>
                                          <p:spTgt spid="112"/>
                                        </p:tgtEl>
                                      </p:cBhvr>
                                    </p:animEffect>
                                  </p:childTnLst>
                                </p:cTn>
                              </p:par>
                              <p:par>
                                <p:cTn id="17" presetID="31" presetClass="entr" presetSubtype="0" fill="hold" grpId="0" nodeType="withEffect">
                                  <p:stCondLst>
                                    <p:cond delay="0"/>
                                  </p:stCondLst>
                                  <p:childTnLst>
                                    <p:set>
                                      <p:cBhvr>
                                        <p:cTn id="18" dur="1" fill="hold">
                                          <p:stCondLst>
                                            <p:cond delay="0"/>
                                          </p:stCondLst>
                                        </p:cTn>
                                        <p:tgtEl>
                                          <p:spTgt spid="7"/>
                                        </p:tgtEl>
                                        <p:attrNameLst>
                                          <p:attrName>style.visibility</p:attrName>
                                        </p:attrNameLst>
                                      </p:cBhvr>
                                      <p:to>
                                        <p:strVal val="visible"/>
                                      </p:to>
                                    </p:set>
                                    <p:anim calcmode="lin" valueType="num">
                                      <p:cBhvr>
                                        <p:cTn id="19" dur="1000" fill="hold"/>
                                        <p:tgtEl>
                                          <p:spTgt spid="7"/>
                                        </p:tgtEl>
                                        <p:attrNameLst>
                                          <p:attrName>ppt_w</p:attrName>
                                        </p:attrNameLst>
                                      </p:cBhvr>
                                      <p:tavLst>
                                        <p:tav tm="0">
                                          <p:val>
                                            <p:fltVal val="0"/>
                                          </p:val>
                                        </p:tav>
                                        <p:tav tm="100000">
                                          <p:val>
                                            <p:strVal val="#ppt_w"/>
                                          </p:val>
                                        </p:tav>
                                      </p:tavLst>
                                    </p:anim>
                                    <p:anim calcmode="lin" valueType="num">
                                      <p:cBhvr>
                                        <p:cTn id="20" dur="1000" fill="hold"/>
                                        <p:tgtEl>
                                          <p:spTgt spid="7"/>
                                        </p:tgtEl>
                                        <p:attrNameLst>
                                          <p:attrName>ppt_h</p:attrName>
                                        </p:attrNameLst>
                                      </p:cBhvr>
                                      <p:tavLst>
                                        <p:tav tm="0">
                                          <p:val>
                                            <p:fltVal val="0"/>
                                          </p:val>
                                        </p:tav>
                                        <p:tav tm="100000">
                                          <p:val>
                                            <p:strVal val="#ppt_h"/>
                                          </p:val>
                                        </p:tav>
                                      </p:tavLst>
                                    </p:anim>
                                    <p:anim calcmode="lin" valueType="num">
                                      <p:cBhvr>
                                        <p:cTn id="21" dur="1000" fill="hold"/>
                                        <p:tgtEl>
                                          <p:spTgt spid="7"/>
                                        </p:tgtEl>
                                        <p:attrNameLst>
                                          <p:attrName>style.rotation</p:attrName>
                                        </p:attrNameLst>
                                      </p:cBhvr>
                                      <p:tavLst>
                                        <p:tav tm="0">
                                          <p:val>
                                            <p:fltVal val="90"/>
                                          </p:val>
                                        </p:tav>
                                        <p:tav tm="100000">
                                          <p:val>
                                            <p:fltVal val="0"/>
                                          </p:val>
                                        </p:tav>
                                      </p:tavLst>
                                    </p:anim>
                                    <p:animEffect transition="in" filter="fade">
                                      <p:cBhvr>
                                        <p:cTn id="22" dur="1000"/>
                                        <p:tgtEl>
                                          <p:spTgt spid="7"/>
                                        </p:tgtEl>
                                      </p:cBhvr>
                                    </p:animEffect>
                                  </p:childTnLst>
                                </p:cTn>
                              </p:par>
                            </p:childTnLst>
                          </p:cTn>
                        </p:par>
                      </p:childTnLst>
                    </p:cTn>
                  </p:par>
                  <p:par>
                    <p:cTn id="23" fill="hold">
                      <p:stCondLst>
                        <p:cond delay="indefinite"/>
                      </p:stCondLst>
                      <p:childTnLst>
                        <p:par>
                          <p:cTn id="24" fill="hold">
                            <p:stCondLst>
                              <p:cond delay="0"/>
                            </p:stCondLst>
                            <p:childTnLst>
                              <p:par>
                                <p:cTn id="25" presetID="6" presetClass="entr" presetSubtype="16" fill="hold" grpId="0" nodeType="clickEffect">
                                  <p:stCondLst>
                                    <p:cond delay="0"/>
                                  </p:stCondLst>
                                  <p:childTnLst>
                                    <p:set>
                                      <p:cBhvr>
                                        <p:cTn id="26" dur="1" fill="hold">
                                          <p:stCondLst>
                                            <p:cond delay="0"/>
                                          </p:stCondLst>
                                        </p:cTn>
                                        <p:tgtEl>
                                          <p:spTgt spid="111"/>
                                        </p:tgtEl>
                                        <p:attrNameLst>
                                          <p:attrName>style.visibility</p:attrName>
                                        </p:attrNameLst>
                                      </p:cBhvr>
                                      <p:to>
                                        <p:strVal val="visible"/>
                                      </p:to>
                                    </p:set>
                                    <p:animEffect transition="in" filter="circle(in)">
                                      <p:cBhvr>
                                        <p:cTn id="27" dur="2000"/>
                                        <p:tgtEl>
                                          <p:spTgt spid="1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0" grpId="0" animBg="1"/>
      <p:bldP spid="111" grpId="0"/>
      <p:bldP spid="112" grpId="0"/>
      <p:bldP spid="7" grpId="0" animBg="1"/>
    </p:bldLst>
  </p:timing>
</p:sld>
</file>

<file path=ppt/slides/slide24.xml><?xml version="1.0" encoding="utf-8"?>
<p:sld xmlns:a="http://schemas.openxmlformats.org/drawingml/2006/main" xmlns:r="http://schemas.openxmlformats.org/officeDocument/2006/relationships" xmlns:p="http://schemas.openxmlformats.org/presentationml/2006/main">
  <p:cSld>
    <p:bg>
      <p:bgPr>
        <a:gradFill rotWithShape="0">
          <a:gsLst>
            <a:gs pos="0">
              <a:schemeClr val="bg2"/>
            </a:gs>
            <a:gs pos="50000">
              <a:srgbClr val="FFFFFF"/>
            </a:gs>
            <a:gs pos="100000">
              <a:srgbClr val="FFFFFF"/>
            </a:gs>
          </a:gsLst>
          <a:lin ang="2700000" scaled="1"/>
        </a:gradFill>
        <a:effectLst/>
      </p:bgPr>
    </p:bg>
    <p:spTree>
      <p:nvGrpSpPr>
        <p:cNvPr id="1" name=""/>
        <p:cNvGrpSpPr/>
        <p:nvPr/>
      </p:nvGrpSpPr>
      <p:grpSpPr>
        <a:xfrm>
          <a:off x="0" y="0"/>
          <a:ext cx="0" cy="0"/>
          <a:chOff x="0" y="0"/>
          <a:chExt cx="0" cy="0"/>
        </a:xfrm>
      </p:grpSpPr>
      <p:sp>
        <p:nvSpPr>
          <p:cNvPr id="44" name="Rectangle 2">
            <a:extLst>
              <a:ext uri="{FF2B5EF4-FFF2-40B4-BE49-F238E27FC236}">
                <a16:creationId xmlns:a16="http://schemas.microsoft.com/office/drawing/2014/main" xmlns="" id="{B21A1A09-A7C3-48D5-88A6-9394B208D304}"/>
              </a:ext>
            </a:extLst>
          </p:cNvPr>
          <p:cNvSpPr txBox="1">
            <a:spLocks noChangeArrowheads="1"/>
          </p:cNvSpPr>
          <p:nvPr/>
        </p:nvSpPr>
        <p:spPr bwMode="auto">
          <a:xfrm>
            <a:off x="2029724" y="216920"/>
            <a:ext cx="8357124" cy="906407"/>
          </a:xfrm>
          <a:prstGeom prst="rect">
            <a:avLst/>
          </a:prstGeom>
          <a:solidFill>
            <a:schemeClr val="bg2"/>
          </a:solidFill>
          <a:ln>
            <a:noFill/>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vi-VN" altLang="en-US" sz="2400" b="1" i="0" u="none" strike="noStrike" kern="1200" cap="none" spc="0" normalizeH="0" baseline="0" noProof="0" dirty="0">
                <a:ln>
                  <a:noFill/>
                </a:ln>
                <a:effectLst/>
                <a:uLnTx/>
                <a:uFillTx/>
                <a:latin typeface="Arial"/>
                <a:ea typeface="+mn-ea"/>
                <a:cs typeface="Arial" panose="020B0604020202020204" pitchFamily="34" charset="0"/>
                <a:sym typeface="Arial" panose="020B0604020202020204" pitchFamily="34" charset="0"/>
              </a:rPr>
              <a:t>Hàng hóa</a:t>
            </a:r>
            <a:r>
              <a:rPr kumimoji="0" lang="en-US" altLang="en-US" sz="2400" b="1" i="0" u="none" strike="noStrike" kern="1200" cap="none" spc="0" normalizeH="0" baseline="0" noProof="0" dirty="0">
                <a:ln>
                  <a:noFill/>
                </a:ln>
                <a:effectLst/>
                <a:uLnTx/>
                <a:uFillTx/>
                <a:latin typeface="Arial"/>
                <a:ea typeface="+mn-ea"/>
                <a:cs typeface="Arial" panose="020B0604020202020204" pitchFamily="34" charset="0"/>
                <a:sym typeface="Arial" panose="020B0604020202020204" pitchFamily="34" charset="0"/>
              </a:rPr>
              <a:t> </a:t>
            </a:r>
            <a:r>
              <a:rPr kumimoji="0" lang="en-US" altLang="en-US" sz="2400" b="1" i="0" u="none" strike="noStrike" kern="1200" cap="none" spc="0" normalizeH="0" baseline="0" noProof="0" dirty="0" err="1">
                <a:ln>
                  <a:noFill/>
                </a:ln>
                <a:effectLst/>
                <a:uLnTx/>
                <a:uFillTx/>
                <a:latin typeface="Arial"/>
                <a:ea typeface="+mn-ea"/>
                <a:cs typeface="Arial" panose="020B0604020202020204" pitchFamily="34" charset="0"/>
                <a:sym typeface="Arial" panose="020B0604020202020204" pitchFamily="34" charset="0"/>
              </a:rPr>
              <a:t>thông</a:t>
            </a:r>
            <a:r>
              <a:rPr kumimoji="0" lang="en-US" altLang="en-US" sz="2400" b="1" i="0" u="none" strike="noStrike" kern="1200" cap="none" spc="0" normalizeH="0" baseline="0" noProof="0" dirty="0">
                <a:ln>
                  <a:noFill/>
                </a:ln>
                <a:effectLst/>
                <a:uLnTx/>
                <a:uFillTx/>
                <a:latin typeface="Arial"/>
                <a:ea typeface="+mn-ea"/>
                <a:cs typeface="Arial" panose="020B0604020202020204" pitchFamily="34" charset="0"/>
                <a:sym typeface="Arial" panose="020B0604020202020204" pitchFamily="34" charset="0"/>
              </a:rPr>
              <a:t> </a:t>
            </a:r>
            <a:r>
              <a:rPr kumimoji="0" lang="en-US" altLang="en-US" sz="2400" b="1" i="0" u="none" strike="noStrike" kern="1200" cap="none" spc="0" normalizeH="0" baseline="0" noProof="0" dirty="0" err="1">
                <a:ln>
                  <a:noFill/>
                </a:ln>
                <a:effectLst/>
                <a:uLnTx/>
                <a:uFillTx/>
                <a:latin typeface="Arial"/>
                <a:ea typeface="+mn-ea"/>
                <a:cs typeface="Arial" panose="020B0604020202020204" pitchFamily="34" charset="0"/>
                <a:sym typeface="Arial" panose="020B0604020202020204" pitchFamily="34" charset="0"/>
              </a:rPr>
              <a:t>thường</a:t>
            </a:r>
            <a:r>
              <a:rPr kumimoji="0" lang="en-US" altLang="en-US" sz="2400" b="1" i="0" u="none" strike="noStrike" kern="1200" cap="none" spc="0" normalizeH="0" baseline="0" noProof="0" dirty="0">
                <a:ln>
                  <a:noFill/>
                </a:ln>
                <a:effectLst/>
                <a:uLnTx/>
                <a:uFillTx/>
                <a:latin typeface="Arial"/>
                <a:ea typeface="+mn-ea"/>
                <a:cs typeface="Arial" panose="020B0604020202020204" pitchFamily="34" charset="0"/>
                <a:sym typeface="Arial" panose="020B0604020202020204" pitchFamily="34" charset="0"/>
              </a:rPr>
              <a:t> </a:t>
            </a:r>
            <a:r>
              <a:rPr kumimoji="0" lang="en-US" altLang="en-US" sz="2400" b="1" i="0" u="none" strike="noStrike" kern="1200" cap="none" spc="0" normalizeH="0" baseline="0" noProof="0" dirty="0" err="1">
                <a:ln>
                  <a:noFill/>
                </a:ln>
                <a:effectLst/>
                <a:uLnTx/>
                <a:uFillTx/>
                <a:latin typeface="Arial"/>
                <a:ea typeface="+mn-ea"/>
                <a:cs typeface="Arial" panose="020B0604020202020204" pitchFamily="34" charset="0"/>
                <a:sym typeface="Arial" panose="020B0604020202020204" pitchFamily="34" charset="0"/>
              </a:rPr>
              <a:t>và</a:t>
            </a:r>
            <a:r>
              <a:rPr kumimoji="0" lang="en-US" altLang="en-US" sz="2400" b="1" i="0" u="none" strike="noStrike" kern="1200" cap="none" spc="0" normalizeH="0" baseline="0" noProof="0" dirty="0">
                <a:ln>
                  <a:noFill/>
                </a:ln>
                <a:effectLst/>
                <a:uLnTx/>
                <a:uFillTx/>
                <a:latin typeface="Arial"/>
                <a:ea typeface="+mn-ea"/>
                <a:cs typeface="Arial" panose="020B0604020202020204" pitchFamily="34" charset="0"/>
                <a:sym typeface="Arial" panose="020B0604020202020204" pitchFamily="34" charset="0"/>
              </a:rPr>
              <a:t> </a:t>
            </a:r>
            <a:r>
              <a:rPr kumimoji="0" lang="vi-VN" altLang="en-US" sz="2400" b="1" i="0" u="none" strike="noStrike" kern="1200" cap="none" spc="0" normalizeH="0" baseline="0" noProof="0" dirty="0">
                <a:ln>
                  <a:noFill/>
                </a:ln>
                <a:effectLst/>
                <a:uLnTx/>
                <a:uFillTx/>
                <a:latin typeface="Arial"/>
                <a:ea typeface="+mn-ea"/>
                <a:cs typeface="Arial" panose="020B0604020202020204" pitchFamily="34" charset="0"/>
                <a:sym typeface="Arial" panose="020B0604020202020204" pitchFamily="34" charset="0"/>
              </a:rPr>
              <a:t>hàng hóa</a:t>
            </a:r>
            <a:r>
              <a:rPr kumimoji="0" lang="en-US" altLang="en-US" sz="2400" b="1" i="0" u="none" strike="noStrike" kern="1200" cap="none" spc="0" normalizeH="0" baseline="0" noProof="0" dirty="0">
                <a:ln>
                  <a:noFill/>
                </a:ln>
                <a:effectLst/>
                <a:uLnTx/>
                <a:uFillTx/>
                <a:latin typeface="Arial"/>
                <a:ea typeface="+mn-ea"/>
                <a:cs typeface="Arial" panose="020B0604020202020204" pitchFamily="34" charset="0"/>
                <a:sym typeface="Arial" panose="020B0604020202020204" pitchFamily="34" charset="0"/>
              </a:rPr>
              <a:t> </a:t>
            </a:r>
            <a:r>
              <a:rPr kumimoji="0" lang="en-US" altLang="en-US" sz="2400" b="1" i="0" u="none" strike="noStrike" kern="1200" cap="none" spc="0" normalizeH="0" baseline="0" noProof="0" dirty="0" err="1">
                <a:ln>
                  <a:noFill/>
                </a:ln>
                <a:effectLst/>
                <a:uLnTx/>
                <a:uFillTx/>
                <a:latin typeface="Arial"/>
                <a:ea typeface="+mn-ea"/>
                <a:cs typeface="Arial" panose="020B0604020202020204" pitchFamily="34" charset="0"/>
                <a:sym typeface="Arial" panose="020B0604020202020204" pitchFamily="34" charset="0"/>
              </a:rPr>
              <a:t>sức</a:t>
            </a:r>
            <a:r>
              <a:rPr kumimoji="0" lang="en-US" altLang="en-US" sz="2400" b="1" i="0" u="none" strike="noStrike" kern="1200" cap="none" spc="0" normalizeH="0" baseline="0" noProof="0" dirty="0">
                <a:ln>
                  <a:noFill/>
                </a:ln>
                <a:effectLst/>
                <a:uLnTx/>
                <a:uFillTx/>
                <a:latin typeface="Arial"/>
                <a:ea typeface="+mn-ea"/>
                <a:cs typeface="Arial" panose="020B0604020202020204" pitchFamily="34" charset="0"/>
                <a:sym typeface="Arial" panose="020B0604020202020204" pitchFamily="34" charset="0"/>
              </a:rPr>
              <a:t> lao </a:t>
            </a:r>
            <a:r>
              <a:rPr kumimoji="0" lang="vi-VN" altLang="en-US" sz="2400" b="1" i="0" u="none" strike="noStrike" kern="1200" cap="none" spc="0" normalizeH="0" baseline="0" noProof="0" dirty="0">
                <a:ln>
                  <a:noFill/>
                </a:ln>
                <a:effectLst/>
                <a:uLnTx/>
                <a:uFillTx/>
                <a:latin typeface="Arial"/>
                <a:ea typeface="+mn-ea"/>
                <a:cs typeface="Arial" panose="020B0604020202020204" pitchFamily="34" charset="0"/>
                <a:sym typeface="Arial" panose="020B0604020202020204" pitchFamily="34" charset="0"/>
              </a:rPr>
              <a:t>động khác nhau như thế nào?</a:t>
            </a:r>
            <a:endParaRPr kumimoji="0" lang="en-US" altLang="en-US" sz="2400" b="1" i="0" u="none" strike="noStrike" kern="1200" cap="none" spc="0" normalizeH="0" baseline="0" noProof="0" dirty="0">
              <a:ln>
                <a:noFill/>
              </a:ln>
              <a:effectLst/>
              <a:uLnTx/>
              <a:uFillTx/>
              <a:latin typeface="Arial"/>
              <a:ea typeface="+mn-ea"/>
              <a:cs typeface="Arial" panose="020B0604020202020204" pitchFamily="34" charset="0"/>
              <a:sym typeface="Arial" panose="020B0604020202020204" pitchFamily="34" charset="0"/>
            </a:endParaRPr>
          </a:p>
        </p:txBody>
      </p:sp>
      <p:graphicFrame>
        <p:nvGraphicFramePr>
          <p:cNvPr id="46" name="Group 65">
            <a:extLst>
              <a:ext uri="{FF2B5EF4-FFF2-40B4-BE49-F238E27FC236}">
                <a16:creationId xmlns:a16="http://schemas.microsoft.com/office/drawing/2014/main" xmlns="" id="{F8DB75FC-A3C9-49E7-90FC-885A9D23D017}"/>
              </a:ext>
            </a:extLst>
          </p:cNvPr>
          <p:cNvGraphicFramePr>
            <a:graphicFrameLocks noGrp="1"/>
          </p:cNvGraphicFramePr>
          <p:nvPr>
            <p:extLst>
              <p:ext uri="{D42A27DB-BD31-4B8C-83A1-F6EECF244321}">
                <p14:modId xmlns:p14="http://schemas.microsoft.com/office/powerpoint/2010/main" val="2026114286"/>
              </p:ext>
            </p:extLst>
          </p:nvPr>
        </p:nvGraphicFramePr>
        <p:xfrm>
          <a:off x="914399" y="1406011"/>
          <a:ext cx="8777681" cy="4979233"/>
        </p:xfrm>
        <a:graphic>
          <a:graphicData uri="http://schemas.openxmlformats.org/drawingml/2006/table">
            <a:tbl>
              <a:tblPr/>
              <a:tblGrid>
                <a:gridCol w="1904132">
                  <a:extLst>
                    <a:ext uri="{9D8B030D-6E8A-4147-A177-3AD203B41FA5}">
                      <a16:colId xmlns:a16="http://schemas.microsoft.com/office/drawing/2014/main" xmlns="" val="20000"/>
                    </a:ext>
                  </a:extLst>
                </a:gridCol>
                <a:gridCol w="3413456">
                  <a:extLst>
                    <a:ext uri="{9D8B030D-6E8A-4147-A177-3AD203B41FA5}">
                      <a16:colId xmlns:a16="http://schemas.microsoft.com/office/drawing/2014/main" xmlns="" val="20001"/>
                    </a:ext>
                  </a:extLst>
                </a:gridCol>
                <a:gridCol w="3460093">
                  <a:extLst>
                    <a:ext uri="{9D8B030D-6E8A-4147-A177-3AD203B41FA5}">
                      <a16:colId xmlns:a16="http://schemas.microsoft.com/office/drawing/2014/main" xmlns="" val="20002"/>
                    </a:ext>
                  </a:extLst>
                </a:gridCol>
              </a:tblGrid>
              <a:tr h="1003769">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en-US" sz="2400" b="0" i="0" u="none" strike="noStrike" cap="none" normalizeH="0" baseline="0" dirty="0">
                        <a:ln>
                          <a:noFill/>
                        </a:ln>
                        <a:solidFill>
                          <a:srgbClr val="000099"/>
                        </a:solidFill>
                        <a:effectLst/>
                        <a:latin typeface="+mj-lt"/>
                      </a:endParaRPr>
                    </a:p>
                  </a:txBody>
                  <a:tcPr marT="45713" marB="45713"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2"/>
                    </a:solidFill>
                  </a:tcPr>
                </a:tc>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vi-VN" sz="2400" b="1" i="0" u="none" strike="noStrike" cap="none" normalizeH="0" baseline="0" dirty="0">
                          <a:ln>
                            <a:noFill/>
                          </a:ln>
                          <a:solidFill>
                            <a:srgbClr val="C00000"/>
                          </a:solidFill>
                          <a:effectLst/>
                          <a:latin typeface="+mj-lt"/>
                        </a:rPr>
                        <a:t>Hàng hóa</a:t>
                      </a:r>
                    </a:p>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sz="2400" b="1" i="0" u="none" strike="noStrike" cap="none" normalizeH="0" baseline="0" dirty="0">
                          <a:ln>
                            <a:noFill/>
                          </a:ln>
                          <a:solidFill>
                            <a:srgbClr val="C00000"/>
                          </a:solidFill>
                          <a:effectLst/>
                          <a:latin typeface="+mj-lt"/>
                        </a:rPr>
                        <a:t> </a:t>
                      </a:r>
                      <a:r>
                        <a:rPr kumimoji="0" lang="en-US" sz="2400" b="1" i="0" u="none" strike="noStrike" cap="none" normalizeH="0" baseline="0" dirty="0" err="1">
                          <a:ln>
                            <a:noFill/>
                          </a:ln>
                          <a:solidFill>
                            <a:srgbClr val="C00000"/>
                          </a:solidFill>
                          <a:effectLst/>
                          <a:latin typeface="+mj-lt"/>
                        </a:rPr>
                        <a:t>thông</a:t>
                      </a:r>
                      <a:r>
                        <a:rPr kumimoji="0" lang="en-US" sz="2400" b="1" i="0" u="none" strike="noStrike" cap="none" normalizeH="0" baseline="0" dirty="0">
                          <a:ln>
                            <a:noFill/>
                          </a:ln>
                          <a:solidFill>
                            <a:srgbClr val="C00000"/>
                          </a:solidFill>
                          <a:effectLst/>
                          <a:latin typeface="+mj-lt"/>
                        </a:rPr>
                        <a:t> </a:t>
                      </a:r>
                      <a:r>
                        <a:rPr kumimoji="0" lang="en-US" sz="2400" b="1" i="0" u="none" strike="noStrike" cap="none" normalizeH="0" baseline="0" dirty="0" err="1">
                          <a:ln>
                            <a:noFill/>
                          </a:ln>
                          <a:solidFill>
                            <a:srgbClr val="C00000"/>
                          </a:solidFill>
                          <a:effectLst/>
                          <a:latin typeface="+mj-lt"/>
                        </a:rPr>
                        <a:t>thường</a:t>
                      </a:r>
                      <a:endParaRPr kumimoji="0" lang="en-US" sz="2400" b="1" i="0" u="none" strike="noStrike" cap="none" normalizeH="0" baseline="0" dirty="0">
                        <a:ln>
                          <a:noFill/>
                        </a:ln>
                        <a:solidFill>
                          <a:srgbClr val="C00000"/>
                        </a:solidFill>
                        <a:effectLst/>
                        <a:latin typeface="+mj-lt"/>
                      </a:endParaRPr>
                    </a:p>
                  </a:txBody>
                  <a:tcPr marT="45713" marB="4571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2"/>
                    </a:solidFill>
                  </a:tcPr>
                </a:tc>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vi-VN" sz="2400" b="1" i="0" u="none" strike="noStrike" cap="none" normalizeH="0" baseline="0" dirty="0">
                          <a:ln>
                            <a:noFill/>
                          </a:ln>
                          <a:solidFill>
                            <a:srgbClr val="C00000"/>
                          </a:solidFill>
                          <a:effectLst/>
                          <a:latin typeface="+mj-lt"/>
                        </a:rPr>
                        <a:t>Hàng hóa</a:t>
                      </a:r>
                    </a:p>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sz="2400" b="1" i="0" u="none" strike="noStrike" cap="none" normalizeH="0" baseline="0" dirty="0">
                          <a:ln>
                            <a:noFill/>
                          </a:ln>
                          <a:solidFill>
                            <a:srgbClr val="C00000"/>
                          </a:solidFill>
                          <a:effectLst/>
                          <a:latin typeface="+mj-lt"/>
                        </a:rPr>
                        <a:t> </a:t>
                      </a:r>
                      <a:r>
                        <a:rPr kumimoji="0" lang="en-US" sz="2400" b="1" i="0" u="none" strike="noStrike" cap="none" normalizeH="0" baseline="0" dirty="0" err="1">
                          <a:ln>
                            <a:noFill/>
                          </a:ln>
                          <a:solidFill>
                            <a:srgbClr val="C00000"/>
                          </a:solidFill>
                          <a:effectLst/>
                          <a:latin typeface="+mj-lt"/>
                        </a:rPr>
                        <a:t>sức</a:t>
                      </a:r>
                      <a:r>
                        <a:rPr kumimoji="0" lang="en-US" sz="2400" b="1" i="0" u="none" strike="noStrike" cap="none" normalizeH="0" baseline="0" dirty="0">
                          <a:ln>
                            <a:noFill/>
                          </a:ln>
                          <a:solidFill>
                            <a:srgbClr val="C00000"/>
                          </a:solidFill>
                          <a:effectLst/>
                          <a:latin typeface="+mj-lt"/>
                        </a:rPr>
                        <a:t> lao </a:t>
                      </a:r>
                      <a:r>
                        <a:rPr kumimoji="0" lang="en-US" sz="2400" b="1" i="0" u="none" strike="noStrike" cap="none" normalizeH="0" baseline="0" dirty="0" err="1">
                          <a:ln>
                            <a:noFill/>
                          </a:ln>
                          <a:solidFill>
                            <a:srgbClr val="C00000"/>
                          </a:solidFill>
                          <a:effectLst/>
                          <a:latin typeface="+mj-lt"/>
                        </a:rPr>
                        <a:t>động</a:t>
                      </a:r>
                      <a:endParaRPr kumimoji="0" lang="en-US" sz="2400" b="1" i="0" u="none" strike="noStrike" cap="none" normalizeH="0" baseline="0" dirty="0">
                        <a:ln>
                          <a:noFill/>
                        </a:ln>
                        <a:solidFill>
                          <a:srgbClr val="C00000"/>
                        </a:solidFill>
                        <a:effectLst/>
                        <a:latin typeface="+mj-lt"/>
                      </a:endParaRPr>
                    </a:p>
                  </a:txBody>
                  <a:tcPr marT="45713" marB="45713"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2"/>
                    </a:solidFill>
                  </a:tcPr>
                </a:tc>
                <a:extLst>
                  <a:ext uri="{0D108BD9-81ED-4DB2-BD59-A6C34878D82A}">
                    <a16:rowId xmlns:a16="http://schemas.microsoft.com/office/drawing/2014/main" xmlns="" val="10000"/>
                  </a:ext>
                </a:extLst>
              </a:tr>
              <a:tr h="1494971">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vi-VN" sz="2400" b="1" i="0" u="none" strike="noStrike" cap="none" normalizeH="0" baseline="0" dirty="0">
                        <a:ln>
                          <a:noFill/>
                        </a:ln>
                        <a:solidFill>
                          <a:srgbClr val="000099"/>
                        </a:solidFill>
                        <a:effectLst/>
                        <a:latin typeface="+mj-lt"/>
                      </a:endParaRPr>
                    </a:p>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sz="2400" b="1" i="0" u="none" strike="noStrike" cap="none" normalizeH="0" baseline="0" dirty="0" err="1">
                          <a:ln>
                            <a:noFill/>
                          </a:ln>
                          <a:solidFill>
                            <a:srgbClr val="000099"/>
                          </a:solidFill>
                          <a:effectLst/>
                          <a:latin typeface="+mj-lt"/>
                        </a:rPr>
                        <a:t>Tồn</a:t>
                      </a:r>
                      <a:r>
                        <a:rPr kumimoji="0" lang="en-US" sz="2400" b="1" i="0" u="none" strike="noStrike" cap="none" normalizeH="0" baseline="0" dirty="0">
                          <a:ln>
                            <a:noFill/>
                          </a:ln>
                          <a:solidFill>
                            <a:srgbClr val="000099"/>
                          </a:solidFill>
                          <a:effectLst/>
                          <a:latin typeface="+mj-lt"/>
                        </a:rPr>
                        <a:t> </a:t>
                      </a:r>
                      <a:r>
                        <a:rPr kumimoji="0" lang="en-US" sz="2400" b="1" i="0" u="none" strike="noStrike" cap="none" normalizeH="0" baseline="0" dirty="0" err="1">
                          <a:ln>
                            <a:noFill/>
                          </a:ln>
                          <a:solidFill>
                            <a:srgbClr val="000099"/>
                          </a:solidFill>
                          <a:effectLst/>
                          <a:latin typeface="+mj-lt"/>
                        </a:rPr>
                        <a:t>tại</a:t>
                      </a:r>
                      <a:endParaRPr kumimoji="0" lang="en-US" sz="2400" b="1" i="0" u="none" strike="noStrike" cap="none" normalizeH="0" baseline="0" dirty="0">
                        <a:ln>
                          <a:noFill/>
                        </a:ln>
                        <a:solidFill>
                          <a:srgbClr val="000099"/>
                        </a:solidFill>
                        <a:effectLst/>
                        <a:latin typeface="+mj-lt"/>
                      </a:endParaRPr>
                    </a:p>
                  </a:txBody>
                  <a:tcPr marT="45713" marB="45713"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2"/>
                    </a:solidFill>
                  </a:tcPr>
                </a:tc>
                <a:tc>
                  <a:txBody>
                    <a:bodyPr/>
                    <a:lstStyle/>
                    <a:p>
                      <a:pPr marL="0" marR="0" lvl="0" indent="0" algn="just"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en-US" sz="2400" b="0" i="0" u="none" strike="noStrike" cap="none" normalizeH="0" baseline="0" dirty="0">
                        <a:ln>
                          <a:noFill/>
                        </a:ln>
                        <a:solidFill>
                          <a:schemeClr val="tx1"/>
                        </a:solidFill>
                        <a:effectLst/>
                        <a:latin typeface="+mj-lt"/>
                      </a:endParaRPr>
                    </a:p>
                  </a:txBody>
                  <a:tcPr marT="45713" marB="4571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2"/>
                    </a:solidFill>
                  </a:tcPr>
                </a:tc>
                <a:tc>
                  <a:txBody>
                    <a:bodyPr/>
                    <a:lstStyle/>
                    <a:p>
                      <a:pPr marL="0" marR="0" lvl="0" indent="0" algn="just"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en-US" sz="2400" b="0" i="0" u="none" strike="noStrike" cap="none" normalizeH="0" baseline="0" dirty="0">
                        <a:ln>
                          <a:noFill/>
                        </a:ln>
                        <a:solidFill>
                          <a:schemeClr val="tx1"/>
                        </a:solidFill>
                        <a:effectLst/>
                        <a:latin typeface="+mj-lt"/>
                      </a:endParaRPr>
                    </a:p>
                  </a:txBody>
                  <a:tcPr marT="45713" marB="45713"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2"/>
                    </a:solidFill>
                  </a:tcPr>
                </a:tc>
                <a:extLst>
                  <a:ext uri="{0D108BD9-81ED-4DB2-BD59-A6C34878D82A}">
                    <a16:rowId xmlns:a16="http://schemas.microsoft.com/office/drawing/2014/main" xmlns="" val="10001"/>
                  </a:ext>
                </a:extLst>
              </a:tr>
              <a:tr h="1099474">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vi-VN" sz="2400" b="1" i="0" u="none" strike="noStrike" cap="none" normalizeH="0" baseline="0" dirty="0">
                        <a:ln>
                          <a:noFill/>
                        </a:ln>
                        <a:solidFill>
                          <a:srgbClr val="000099"/>
                        </a:solidFill>
                        <a:effectLst/>
                        <a:latin typeface="+mj-lt"/>
                      </a:endParaRPr>
                    </a:p>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sz="2400" b="1" i="0" u="none" strike="noStrike" cap="none" normalizeH="0" baseline="0" dirty="0" err="1">
                          <a:ln>
                            <a:noFill/>
                          </a:ln>
                          <a:solidFill>
                            <a:srgbClr val="000099"/>
                          </a:solidFill>
                          <a:effectLst/>
                          <a:latin typeface="+mj-lt"/>
                        </a:rPr>
                        <a:t>Giá</a:t>
                      </a:r>
                      <a:r>
                        <a:rPr kumimoji="0" lang="en-US" sz="2400" b="1" i="0" u="none" strike="noStrike" cap="none" normalizeH="0" baseline="0" dirty="0">
                          <a:ln>
                            <a:noFill/>
                          </a:ln>
                          <a:solidFill>
                            <a:srgbClr val="000099"/>
                          </a:solidFill>
                          <a:effectLst/>
                          <a:latin typeface="+mj-lt"/>
                        </a:rPr>
                        <a:t> </a:t>
                      </a:r>
                      <a:r>
                        <a:rPr kumimoji="0" lang="en-US" sz="2400" b="1" i="0" u="none" strike="noStrike" cap="none" normalizeH="0" baseline="0" dirty="0" err="1">
                          <a:ln>
                            <a:noFill/>
                          </a:ln>
                          <a:solidFill>
                            <a:srgbClr val="000099"/>
                          </a:solidFill>
                          <a:effectLst/>
                          <a:latin typeface="+mj-lt"/>
                        </a:rPr>
                        <a:t>trị</a:t>
                      </a:r>
                      <a:endParaRPr kumimoji="0" lang="en-US" sz="2400" b="1" i="0" u="none" strike="noStrike" cap="none" normalizeH="0" baseline="0" dirty="0">
                        <a:ln>
                          <a:noFill/>
                        </a:ln>
                        <a:solidFill>
                          <a:srgbClr val="000099"/>
                        </a:solidFill>
                        <a:effectLst/>
                        <a:latin typeface="+mj-lt"/>
                      </a:endParaRPr>
                    </a:p>
                  </a:txBody>
                  <a:tcPr marT="45713" marB="45713"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2"/>
                    </a:solidFill>
                  </a:tcPr>
                </a:tc>
                <a:tc>
                  <a:txBody>
                    <a:bodyPr/>
                    <a:lstStyle/>
                    <a:p>
                      <a:pPr marL="0" marR="0" lvl="0" indent="0" algn="just"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en-US" sz="2400" b="0" i="0" u="none" strike="noStrike" cap="none" normalizeH="0" baseline="0" dirty="0">
                        <a:ln>
                          <a:noFill/>
                        </a:ln>
                        <a:solidFill>
                          <a:srgbClr val="800040"/>
                        </a:solidFill>
                        <a:effectLst/>
                        <a:latin typeface="+mj-lt"/>
                      </a:endParaRPr>
                    </a:p>
                  </a:txBody>
                  <a:tcPr marT="45713" marB="4571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2"/>
                    </a:solidFill>
                  </a:tcPr>
                </a:tc>
                <a:tc>
                  <a:txBody>
                    <a:bodyPr/>
                    <a:lstStyle/>
                    <a:p>
                      <a:pPr marL="0" marR="0" lvl="0" indent="0" algn="just"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en-US" sz="2400" b="0" i="0" u="none" strike="noStrike" cap="none" normalizeH="0" baseline="0" dirty="0">
                        <a:ln>
                          <a:noFill/>
                        </a:ln>
                        <a:solidFill>
                          <a:schemeClr val="tx1"/>
                        </a:solidFill>
                        <a:effectLst/>
                        <a:latin typeface="+mj-lt"/>
                      </a:endParaRPr>
                    </a:p>
                  </a:txBody>
                  <a:tcPr marT="45713" marB="45713"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2"/>
                    </a:solidFill>
                  </a:tcPr>
                </a:tc>
                <a:extLst>
                  <a:ext uri="{0D108BD9-81ED-4DB2-BD59-A6C34878D82A}">
                    <a16:rowId xmlns:a16="http://schemas.microsoft.com/office/drawing/2014/main" xmlns="" val="10002"/>
                  </a:ext>
                </a:extLst>
              </a:tr>
              <a:tr h="1381019">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vi-VN" sz="2400" b="1" i="0" u="none" strike="noStrike" cap="none" normalizeH="0" baseline="0" dirty="0">
                        <a:ln>
                          <a:noFill/>
                        </a:ln>
                        <a:solidFill>
                          <a:srgbClr val="000099"/>
                        </a:solidFill>
                        <a:effectLst/>
                        <a:latin typeface="+mj-lt"/>
                      </a:endParaRPr>
                    </a:p>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sz="2400" b="1" i="0" u="none" strike="noStrike" cap="none" normalizeH="0" baseline="0" dirty="0" err="1">
                          <a:ln>
                            <a:noFill/>
                          </a:ln>
                          <a:solidFill>
                            <a:srgbClr val="000099"/>
                          </a:solidFill>
                          <a:effectLst/>
                          <a:latin typeface="+mj-lt"/>
                        </a:rPr>
                        <a:t>Giá</a:t>
                      </a:r>
                      <a:r>
                        <a:rPr kumimoji="0" lang="en-US" sz="2400" b="1" i="0" u="none" strike="noStrike" cap="none" normalizeH="0" baseline="0" dirty="0">
                          <a:ln>
                            <a:noFill/>
                          </a:ln>
                          <a:solidFill>
                            <a:srgbClr val="000099"/>
                          </a:solidFill>
                          <a:effectLst/>
                          <a:latin typeface="+mj-lt"/>
                        </a:rPr>
                        <a:t> </a:t>
                      </a:r>
                      <a:r>
                        <a:rPr kumimoji="0" lang="en-US" sz="2400" b="1" i="0" u="none" strike="noStrike" cap="none" normalizeH="0" baseline="0" dirty="0" err="1">
                          <a:ln>
                            <a:noFill/>
                          </a:ln>
                          <a:solidFill>
                            <a:srgbClr val="000099"/>
                          </a:solidFill>
                          <a:effectLst/>
                          <a:latin typeface="+mj-lt"/>
                        </a:rPr>
                        <a:t>trị</a:t>
                      </a:r>
                      <a:r>
                        <a:rPr kumimoji="0" lang="en-US" sz="2400" b="1" i="0" u="none" strike="noStrike" cap="none" normalizeH="0" baseline="0" dirty="0">
                          <a:ln>
                            <a:noFill/>
                          </a:ln>
                          <a:solidFill>
                            <a:srgbClr val="000099"/>
                          </a:solidFill>
                          <a:effectLst/>
                          <a:latin typeface="+mj-lt"/>
                        </a:rPr>
                        <a:t> SD</a:t>
                      </a:r>
                    </a:p>
                  </a:txBody>
                  <a:tcPr marT="45713" marB="45713"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2"/>
                    </a:solidFill>
                  </a:tcPr>
                </a:tc>
                <a:tc>
                  <a:txBody>
                    <a:bodyPr/>
                    <a:lstStyle/>
                    <a:p>
                      <a:pPr marL="0" marR="0" lvl="0" indent="0" algn="just"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en-US" sz="2400" b="0" i="0" u="none" strike="noStrike" cap="none" normalizeH="0" baseline="0" dirty="0">
                        <a:ln>
                          <a:noFill/>
                        </a:ln>
                        <a:solidFill>
                          <a:srgbClr val="006600"/>
                        </a:solidFill>
                        <a:effectLst/>
                        <a:latin typeface="+mj-lt"/>
                      </a:endParaRPr>
                    </a:p>
                  </a:txBody>
                  <a:tcPr marT="45713" marB="4571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2"/>
                    </a:solidFill>
                  </a:tcPr>
                </a:tc>
                <a:tc>
                  <a:txBody>
                    <a:bodyPr/>
                    <a:lstStyle/>
                    <a:p>
                      <a:pPr marL="0" marR="0" lvl="0" indent="0" algn="just"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en-US" sz="2400" b="0" i="0" u="none" strike="noStrike" cap="none" normalizeH="0" baseline="0" dirty="0">
                        <a:ln>
                          <a:noFill/>
                        </a:ln>
                        <a:solidFill>
                          <a:schemeClr val="tx1"/>
                        </a:solidFill>
                        <a:effectLst/>
                        <a:latin typeface="+mj-lt"/>
                      </a:endParaRPr>
                    </a:p>
                  </a:txBody>
                  <a:tcPr marT="45713" marB="45713"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2"/>
                    </a:solidFill>
                  </a:tcPr>
                </a:tc>
                <a:extLst>
                  <a:ext uri="{0D108BD9-81ED-4DB2-BD59-A6C34878D82A}">
                    <a16:rowId xmlns:a16="http://schemas.microsoft.com/office/drawing/2014/main" xmlns="" val="10003"/>
                  </a:ext>
                </a:extLst>
              </a:tr>
            </a:tbl>
          </a:graphicData>
        </a:graphic>
      </p:graphicFrame>
      <p:sp>
        <p:nvSpPr>
          <p:cNvPr id="47" name="Text Box 64">
            <a:extLst>
              <a:ext uri="{FF2B5EF4-FFF2-40B4-BE49-F238E27FC236}">
                <a16:creationId xmlns:a16="http://schemas.microsoft.com/office/drawing/2014/main" xmlns="" id="{B2222CA5-9221-43B3-BD2E-6D459BC6DE44}"/>
              </a:ext>
            </a:extLst>
          </p:cNvPr>
          <p:cNvSpPr txBox="1">
            <a:spLocks noChangeArrowheads="1"/>
          </p:cNvSpPr>
          <p:nvPr/>
        </p:nvSpPr>
        <p:spPr bwMode="auto">
          <a:xfrm>
            <a:off x="3138116" y="2605043"/>
            <a:ext cx="3009491" cy="830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Tahoma" panose="020B0604030504040204" pitchFamily="34" charset="0"/>
              </a:defRPr>
            </a:lvl1pPr>
            <a:lvl2pPr marL="742950" indent="-285750">
              <a:defRPr>
                <a:solidFill>
                  <a:schemeClr val="tx1"/>
                </a:solidFill>
                <a:latin typeface="Tahoma" panose="020B0604030504040204" pitchFamily="34" charset="0"/>
              </a:defRPr>
            </a:lvl2pPr>
            <a:lvl3pPr marL="1143000" indent="-228600">
              <a:defRPr>
                <a:solidFill>
                  <a:schemeClr val="tx1"/>
                </a:solidFill>
                <a:latin typeface="Tahoma" panose="020B0604030504040204" pitchFamily="34" charset="0"/>
              </a:defRPr>
            </a:lvl3pPr>
            <a:lvl4pPr marL="1600200" indent="-228600">
              <a:defRPr>
                <a:solidFill>
                  <a:schemeClr val="tx1"/>
                </a:solidFill>
                <a:latin typeface="Tahoma" panose="020B0604030504040204" pitchFamily="34" charset="0"/>
              </a:defRPr>
            </a:lvl4pPr>
            <a:lvl5pPr marL="2057400" indent="-228600">
              <a:defRPr>
                <a:solidFill>
                  <a:schemeClr val="tx1"/>
                </a:solidFill>
                <a:latin typeface="Tahoma" panose="020B0604030504040204" pitchFamily="34" charset="0"/>
              </a:defRPr>
            </a:lvl5pPr>
            <a:lvl6pPr marL="2514600" indent="-228600" eaLnBrk="0" fontAlgn="base" hangingPunct="0">
              <a:spcBef>
                <a:spcPct val="0"/>
              </a:spcBef>
              <a:spcAft>
                <a:spcPct val="0"/>
              </a:spcAft>
              <a:defRPr>
                <a:solidFill>
                  <a:schemeClr val="tx1"/>
                </a:solidFill>
                <a:latin typeface="Tahoma" panose="020B0604030504040204" pitchFamily="34" charset="0"/>
              </a:defRPr>
            </a:lvl6pPr>
            <a:lvl7pPr marL="2971800" indent="-228600" eaLnBrk="0" fontAlgn="base" hangingPunct="0">
              <a:spcBef>
                <a:spcPct val="0"/>
              </a:spcBef>
              <a:spcAft>
                <a:spcPct val="0"/>
              </a:spcAft>
              <a:defRPr>
                <a:solidFill>
                  <a:schemeClr val="tx1"/>
                </a:solidFill>
                <a:latin typeface="Tahoma" panose="020B0604030504040204" pitchFamily="34" charset="0"/>
              </a:defRPr>
            </a:lvl7pPr>
            <a:lvl8pPr marL="3429000" indent="-228600" eaLnBrk="0" fontAlgn="base" hangingPunct="0">
              <a:spcBef>
                <a:spcPct val="0"/>
              </a:spcBef>
              <a:spcAft>
                <a:spcPct val="0"/>
              </a:spcAft>
              <a:defRPr>
                <a:solidFill>
                  <a:schemeClr val="tx1"/>
                </a:solidFill>
                <a:latin typeface="Tahoma" panose="020B0604030504040204" pitchFamily="34" charset="0"/>
              </a:defRPr>
            </a:lvl8pPr>
            <a:lvl9pPr marL="3886200" indent="-228600" eaLnBrk="0" fontAlgn="base" hangingPunct="0">
              <a:spcBef>
                <a:spcPct val="0"/>
              </a:spcBef>
              <a:spcAft>
                <a:spcPct val="0"/>
              </a:spcAft>
              <a:defRPr>
                <a:solidFill>
                  <a:schemeClr val="tx1"/>
                </a:solidFill>
                <a:latin typeface="Tahoma" panose="020B0604030504040204" pitchFamily="34" charset="0"/>
              </a:defRPr>
            </a:lvl9pPr>
          </a:lstStyle>
          <a:p>
            <a:pPr marL="0" marR="0" lvl="0" indent="0" algn="ctr" defTabSz="914286" rtl="0" eaLnBrk="1" fontAlgn="auto" latinLnBrk="0" hangingPunct="1">
              <a:lnSpc>
                <a:spcPct val="100000"/>
              </a:lnSpc>
              <a:spcBef>
                <a:spcPct val="50000"/>
              </a:spcBef>
              <a:spcAft>
                <a:spcPts val="0"/>
              </a:spcAft>
              <a:buClrTx/>
              <a:buSzTx/>
              <a:buFontTx/>
              <a:buNone/>
              <a:tabLst/>
              <a:defRPr/>
            </a:pPr>
            <a:r>
              <a:rPr kumimoji="0" lang="en-US" sz="2400" b="0" i="0" u="none" strike="noStrike" kern="1200" cap="none" spc="0" normalizeH="0" baseline="0" noProof="0" dirty="0" err="1">
                <a:ln>
                  <a:noFill/>
                </a:ln>
                <a:solidFill>
                  <a:srgbClr val="002060"/>
                </a:solidFill>
                <a:effectLst/>
                <a:uLnTx/>
                <a:uFillTx/>
                <a:latin typeface="Arial"/>
                <a:ea typeface="+mn-ea"/>
                <a:cs typeface="Arial"/>
              </a:rPr>
              <a:t>Sẽ</a:t>
            </a:r>
            <a:r>
              <a:rPr kumimoji="0" lang="en-US" sz="2400" b="0" i="0" u="none" strike="noStrike" kern="1200" cap="none" spc="0" normalizeH="0" baseline="0" noProof="0" dirty="0">
                <a:ln>
                  <a:noFill/>
                </a:ln>
                <a:solidFill>
                  <a:srgbClr val="002060"/>
                </a:solidFill>
                <a:effectLst/>
                <a:uLnTx/>
                <a:uFillTx/>
                <a:latin typeface="Arial"/>
                <a:ea typeface="+mn-ea"/>
                <a:cs typeface="Arial"/>
              </a:rPr>
              <a:t> </a:t>
            </a:r>
            <a:r>
              <a:rPr kumimoji="0" lang="en-US" sz="2400" b="0" i="0" u="none" strike="noStrike" kern="1200" cap="none" spc="0" normalizeH="0" baseline="0" noProof="0" dirty="0" err="1">
                <a:ln>
                  <a:noFill/>
                </a:ln>
                <a:solidFill>
                  <a:srgbClr val="002060"/>
                </a:solidFill>
                <a:effectLst/>
                <a:uLnTx/>
                <a:uFillTx/>
                <a:latin typeface="Arial"/>
                <a:ea typeface="+mn-ea"/>
                <a:cs typeface="Arial"/>
              </a:rPr>
              <a:t>mất</a:t>
            </a:r>
            <a:r>
              <a:rPr kumimoji="0" lang="en-US" sz="2400" b="0" i="0" u="none" strike="noStrike" kern="1200" cap="none" spc="0" normalizeH="0" baseline="0" noProof="0" dirty="0">
                <a:ln>
                  <a:noFill/>
                </a:ln>
                <a:solidFill>
                  <a:srgbClr val="002060"/>
                </a:solidFill>
                <a:effectLst/>
                <a:uLnTx/>
                <a:uFillTx/>
                <a:latin typeface="Arial"/>
                <a:ea typeface="+mn-ea"/>
                <a:cs typeface="Arial"/>
              </a:rPr>
              <a:t> </a:t>
            </a:r>
            <a:r>
              <a:rPr kumimoji="0" lang="en-US" sz="2400" b="0" i="0" u="none" strike="noStrike" kern="1200" cap="none" spc="0" normalizeH="0" baseline="0" noProof="0" dirty="0" err="1">
                <a:ln>
                  <a:noFill/>
                </a:ln>
                <a:solidFill>
                  <a:srgbClr val="002060"/>
                </a:solidFill>
                <a:effectLst/>
                <a:uLnTx/>
                <a:uFillTx/>
                <a:latin typeface="Arial"/>
                <a:ea typeface="+mn-ea"/>
                <a:cs typeface="Arial"/>
              </a:rPr>
              <a:t>đi</a:t>
            </a:r>
            <a:r>
              <a:rPr kumimoji="0" lang="en-US" sz="2400" b="0" i="0" u="none" strike="noStrike" kern="1200" cap="none" spc="0" normalizeH="0" baseline="0" noProof="0" dirty="0">
                <a:ln>
                  <a:noFill/>
                </a:ln>
                <a:solidFill>
                  <a:srgbClr val="002060"/>
                </a:solidFill>
                <a:effectLst/>
                <a:uLnTx/>
                <a:uFillTx/>
                <a:latin typeface="Arial"/>
                <a:ea typeface="+mn-ea"/>
                <a:cs typeface="Arial"/>
              </a:rPr>
              <a:t> </a:t>
            </a:r>
            <a:r>
              <a:rPr kumimoji="0" lang="en-US" sz="2400" b="0" i="0" u="none" strike="noStrike" kern="1200" cap="none" spc="0" normalizeH="0" baseline="0" noProof="0" dirty="0" err="1">
                <a:ln>
                  <a:noFill/>
                </a:ln>
                <a:solidFill>
                  <a:srgbClr val="002060"/>
                </a:solidFill>
                <a:effectLst/>
                <a:uLnTx/>
                <a:uFillTx/>
                <a:latin typeface="Arial"/>
                <a:ea typeface="+mn-ea"/>
                <a:cs typeface="Arial"/>
              </a:rPr>
              <a:t>sau</a:t>
            </a:r>
            <a:r>
              <a:rPr kumimoji="0" lang="en-US" sz="2400" b="0" i="0" u="none" strike="noStrike" kern="1200" cap="none" spc="0" normalizeH="0" baseline="0" noProof="0" dirty="0">
                <a:ln>
                  <a:noFill/>
                </a:ln>
                <a:solidFill>
                  <a:srgbClr val="002060"/>
                </a:solidFill>
                <a:effectLst/>
                <a:uLnTx/>
                <a:uFillTx/>
                <a:latin typeface="Arial"/>
                <a:ea typeface="+mn-ea"/>
                <a:cs typeface="Arial"/>
              </a:rPr>
              <a:t> </a:t>
            </a:r>
            <a:r>
              <a:rPr kumimoji="0" lang="en-US" sz="2400" b="0" i="0" u="none" strike="noStrike" kern="1200" cap="none" spc="0" normalizeH="0" baseline="0" noProof="0" dirty="0" err="1">
                <a:ln>
                  <a:noFill/>
                </a:ln>
                <a:solidFill>
                  <a:srgbClr val="002060"/>
                </a:solidFill>
                <a:effectLst/>
                <a:uLnTx/>
                <a:uFillTx/>
                <a:latin typeface="Arial"/>
                <a:ea typeface="+mn-ea"/>
                <a:cs typeface="Arial"/>
              </a:rPr>
              <a:t>quá</a:t>
            </a:r>
            <a:r>
              <a:rPr kumimoji="0" lang="en-US" sz="2400" b="0" i="0" u="none" strike="noStrike" kern="1200" cap="none" spc="0" normalizeH="0" baseline="0" noProof="0" dirty="0">
                <a:ln>
                  <a:noFill/>
                </a:ln>
                <a:solidFill>
                  <a:srgbClr val="002060"/>
                </a:solidFill>
                <a:effectLst/>
                <a:uLnTx/>
                <a:uFillTx/>
                <a:latin typeface="Arial"/>
                <a:ea typeface="+mn-ea"/>
                <a:cs typeface="Arial"/>
              </a:rPr>
              <a:t> </a:t>
            </a:r>
            <a:r>
              <a:rPr kumimoji="0" lang="en-US" sz="2400" b="0" i="0" u="none" strike="noStrike" kern="1200" cap="none" spc="0" normalizeH="0" baseline="0" noProof="0" dirty="0" err="1">
                <a:ln>
                  <a:noFill/>
                </a:ln>
                <a:solidFill>
                  <a:srgbClr val="002060"/>
                </a:solidFill>
                <a:effectLst/>
                <a:uLnTx/>
                <a:uFillTx/>
                <a:latin typeface="Arial"/>
                <a:ea typeface="+mn-ea"/>
                <a:cs typeface="Arial"/>
              </a:rPr>
              <a:t>trình</a:t>
            </a:r>
            <a:r>
              <a:rPr kumimoji="0" lang="en-US" sz="2400" b="0" i="0" u="none" strike="noStrike" kern="1200" cap="none" spc="0" normalizeH="0" baseline="0" noProof="0" dirty="0">
                <a:ln>
                  <a:noFill/>
                </a:ln>
                <a:solidFill>
                  <a:srgbClr val="002060"/>
                </a:solidFill>
                <a:effectLst/>
                <a:uLnTx/>
                <a:uFillTx/>
                <a:latin typeface="Arial"/>
                <a:ea typeface="+mn-ea"/>
                <a:cs typeface="Arial"/>
              </a:rPr>
              <a:t> </a:t>
            </a:r>
            <a:r>
              <a:rPr kumimoji="0" lang="en-US" sz="2400" b="0" i="0" u="none" strike="noStrike" kern="1200" cap="none" spc="0" normalizeH="0" baseline="0" noProof="0" dirty="0" err="1">
                <a:ln>
                  <a:noFill/>
                </a:ln>
                <a:solidFill>
                  <a:srgbClr val="002060"/>
                </a:solidFill>
                <a:effectLst/>
                <a:uLnTx/>
                <a:uFillTx/>
                <a:latin typeface="Arial"/>
                <a:ea typeface="+mn-ea"/>
                <a:cs typeface="Arial"/>
              </a:rPr>
              <a:t>sử</a:t>
            </a:r>
            <a:r>
              <a:rPr kumimoji="0" lang="en-US" sz="2400" b="0" i="0" u="none" strike="noStrike" kern="1200" cap="none" spc="0" normalizeH="0" baseline="0" noProof="0" dirty="0">
                <a:ln>
                  <a:noFill/>
                </a:ln>
                <a:solidFill>
                  <a:srgbClr val="002060"/>
                </a:solidFill>
                <a:effectLst/>
                <a:uLnTx/>
                <a:uFillTx/>
                <a:latin typeface="Arial"/>
                <a:ea typeface="+mn-ea"/>
                <a:cs typeface="Arial"/>
              </a:rPr>
              <a:t> </a:t>
            </a:r>
            <a:r>
              <a:rPr kumimoji="0" lang="vi-VN" sz="2400" b="0" i="0" u="none" strike="noStrike" kern="1200" cap="none" spc="0" normalizeH="0" baseline="0" noProof="0" dirty="0">
                <a:ln>
                  <a:noFill/>
                </a:ln>
                <a:solidFill>
                  <a:srgbClr val="002060"/>
                </a:solidFill>
                <a:effectLst/>
                <a:uLnTx/>
                <a:uFillTx/>
                <a:latin typeface="Arial"/>
                <a:ea typeface="+mn-ea"/>
                <a:cs typeface="Arial"/>
              </a:rPr>
              <a:t>dụng.</a:t>
            </a:r>
            <a:endParaRPr kumimoji="0" lang="en-US" sz="2400" b="0" i="0" u="none" strike="noStrike" kern="1200" cap="none" spc="0" normalizeH="0" baseline="0" noProof="0" dirty="0">
              <a:ln>
                <a:noFill/>
              </a:ln>
              <a:solidFill>
                <a:srgbClr val="002060"/>
              </a:solidFill>
              <a:effectLst/>
              <a:uLnTx/>
              <a:uFillTx/>
              <a:latin typeface="Arial"/>
              <a:ea typeface="+mn-ea"/>
              <a:cs typeface="Arial"/>
            </a:endParaRPr>
          </a:p>
        </p:txBody>
      </p:sp>
      <p:sp>
        <p:nvSpPr>
          <p:cNvPr id="48" name="Text Box 62">
            <a:extLst>
              <a:ext uri="{FF2B5EF4-FFF2-40B4-BE49-F238E27FC236}">
                <a16:creationId xmlns:a16="http://schemas.microsoft.com/office/drawing/2014/main" xmlns="" id="{70888405-93C0-4CC5-9FE7-E63987831171}"/>
              </a:ext>
            </a:extLst>
          </p:cNvPr>
          <p:cNvSpPr txBox="1">
            <a:spLocks noChangeArrowheads="1"/>
          </p:cNvSpPr>
          <p:nvPr/>
        </p:nvSpPr>
        <p:spPr bwMode="auto">
          <a:xfrm>
            <a:off x="6691876" y="2456257"/>
            <a:ext cx="3084285" cy="1200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Tahoma" panose="020B0604030504040204" pitchFamily="34" charset="0"/>
              </a:defRPr>
            </a:lvl1pPr>
            <a:lvl2pPr marL="742950" indent="-285750">
              <a:defRPr>
                <a:solidFill>
                  <a:schemeClr val="tx1"/>
                </a:solidFill>
                <a:latin typeface="Tahoma" panose="020B0604030504040204" pitchFamily="34" charset="0"/>
              </a:defRPr>
            </a:lvl2pPr>
            <a:lvl3pPr marL="1143000" indent="-228600">
              <a:defRPr>
                <a:solidFill>
                  <a:schemeClr val="tx1"/>
                </a:solidFill>
                <a:latin typeface="Tahoma" panose="020B0604030504040204" pitchFamily="34" charset="0"/>
              </a:defRPr>
            </a:lvl3pPr>
            <a:lvl4pPr marL="1600200" indent="-228600">
              <a:defRPr>
                <a:solidFill>
                  <a:schemeClr val="tx1"/>
                </a:solidFill>
                <a:latin typeface="Tahoma" panose="020B0604030504040204" pitchFamily="34" charset="0"/>
              </a:defRPr>
            </a:lvl4pPr>
            <a:lvl5pPr marL="2057400" indent="-228600">
              <a:defRPr>
                <a:solidFill>
                  <a:schemeClr val="tx1"/>
                </a:solidFill>
                <a:latin typeface="Tahoma" panose="020B0604030504040204" pitchFamily="34" charset="0"/>
              </a:defRPr>
            </a:lvl5pPr>
            <a:lvl6pPr marL="2514600" indent="-228600" eaLnBrk="0" fontAlgn="base" hangingPunct="0">
              <a:spcBef>
                <a:spcPct val="0"/>
              </a:spcBef>
              <a:spcAft>
                <a:spcPct val="0"/>
              </a:spcAft>
              <a:defRPr>
                <a:solidFill>
                  <a:schemeClr val="tx1"/>
                </a:solidFill>
                <a:latin typeface="Tahoma" panose="020B0604030504040204" pitchFamily="34" charset="0"/>
              </a:defRPr>
            </a:lvl6pPr>
            <a:lvl7pPr marL="2971800" indent="-228600" eaLnBrk="0" fontAlgn="base" hangingPunct="0">
              <a:spcBef>
                <a:spcPct val="0"/>
              </a:spcBef>
              <a:spcAft>
                <a:spcPct val="0"/>
              </a:spcAft>
              <a:defRPr>
                <a:solidFill>
                  <a:schemeClr val="tx1"/>
                </a:solidFill>
                <a:latin typeface="Tahoma" panose="020B0604030504040204" pitchFamily="34" charset="0"/>
              </a:defRPr>
            </a:lvl7pPr>
            <a:lvl8pPr marL="3429000" indent="-228600" eaLnBrk="0" fontAlgn="base" hangingPunct="0">
              <a:spcBef>
                <a:spcPct val="0"/>
              </a:spcBef>
              <a:spcAft>
                <a:spcPct val="0"/>
              </a:spcAft>
              <a:defRPr>
                <a:solidFill>
                  <a:schemeClr val="tx1"/>
                </a:solidFill>
                <a:latin typeface="Tahoma" panose="020B0604030504040204" pitchFamily="34" charset="0"/>
              </a:defRPr>
            </a:lvl8pPr>
            <a:lvl9pPr marL="3886200" indent="-228600" eaLnBrk="0" fontAlgn="base" hangingPunct="0">
              <a:spcBef>
                <a:spcPct val="0"/>
              </a:spcBef>
              <a:spcAft>
                <a:spcPct val="0"/>
              </a:spcAft>
              <a:defRPr>
                <a:solidFill>
                  <a:schemeClr val="tx1"/>
                </a:solidFill>
                <a:latin typeface="Tahoma" panose="020B0604030504040204" pitchFamily="34" charset="0"/>
              </a:defRPr>
            </a:lvl9pPr>
          </a:lstStyle>
          <a:p>
            <a:pPr marL="0" marR="0" lvl="0" indent="0" algn="ctr" defTabSz="914286" rtl="0" eaLnBrk="1" fontAlgn="auto" latinLnBrk="0" hangingPunct="1">
              <a:lnSpc>
                <a:spcPct val="100000"/>
              </a:lnSpc>
              <a:spcBef>
                <a:spcPct val="50000"/>
              </a:spcBef>
              <a:spcAft>
                <a:spcPts val="0"/>
              </a:spcAft>
              <a:buClrTx/>
              <a:buSzTx/>
              <a:buFontTx/>
              <a:buNone/>
              <a:tabLst/>
              <a:defRPr/>
            </a:pPr>
            <a:r>
              <a:rPr kumimoji="0" lang="en-US" sz="2400" b="0" i="0" u="none" strike="noStrike" kern="1200" cap="none" spc="0" normalizeH="0" baseline="0" noProof="0" dirty="0" err="1">
                <a:ln>
                  <a:noFill/>
                </a:ln>
                <a:solidFill>
                  <a:srgbClr val="002060"/>
                </a:solidFill>
                <a:effectLst/>
                <a:uLnTx/>
                <a:uFillTx/>
                <a:latin typeface="Arial"/>
                <a:ea typeface="+mn-ea"/>
                <a:cs typeface="Arial"/>
              </a:rPr>
              <a:t>Chỉ</a:t>
            </a:r>
            <a:r>
              <a:rPr kumimoji="0" lang="en-US" sz="2400" b="0" i="0" u="none" strike="noStrike" kern="1200" cap="none" spc="0" normalizeH="0" baseline="0" noProof="0" dirty="0">
                <a:ln>
                  <a:noFill/>
                </a:ln>
                <a:solidFill>
                  <a:srgbClr val="002060"/>
                </a:solidFill>
                <a:effectLst/>
                <a:uLnTx/>
                <a:uFillTx/>
                <a:latin typeface="Arial"/>
                <a:ea typeface="+mn-ea"/>
                <a:cs typeface="Arial"/>
              </a:rPr>
              <a:t> </a:t>
            </a:r>
            <a:r>
              <a:rPr kumimoji="0" lang="en-US" sz="2400" b="0" i="0" u="none" strike="noStrike" kern="1200" cap="none" spc="0" normalizeH="0" baseline="0" noProof="0" dirty="0" err="1">
                <a:ln>
                  <a:noFill/>
                </a:ln>
                <a:solidFill>
                  <a:srgbClr val="002060"/>
                </a:solidFill>
                <a:effectLst/>
                <a:uLnTx/>
                <a:uFillTx/>
                <a:latin typeface="Arial"/>
                <a:ea typeface="+mn-ea"/>
                <a:cs typeface="Arial"/>
              </a:rPr>
              <a:t>mất</a:t>
            </a:r>
            <a:r>
              <a:rPr kumimoji="0" lang="en-US" sz="2400" b="0" i="0" u="none" strike="noStrike" kern="1200" cap="none" spc="0" normalizeH="0" baseline="0" noProof="0" dirty="0">
                <a:ln>
                  <a:noFill/>
                </a:ln>
                <a:solidFill>
                  <a:srgbClr val="002060"/>
                </a:solidFill>
                <a:effectLst/>
                <a:uLnTx/>
                <a:uFillTx/>
                <a:latin typeface="Arial"/>
                <a:ea typeface="+mn-ea"/>
                <a:cs typeface="Arial"/>
              </a:rPr>
              <a:t> </a:t>
            </a:r>
            <a:r>
              <a:rPr kumimoji="0" lang="en-US" sz="2400" b="0" i="0" u="none" strike="noStrike" kern="1200" cap="none" spc="0" normalizeH="0" baseline="0" noProof="0" dirty="0" err="1">
                <a:ln>
                  <a:noFill/>
                </a:ln>
                <a:solidFill>
                  <a:srgbClr val="002060"/>
                </a:solidFill>
                <a:effectLst/>
                <a:uLnTx/>
                <a:uFillTx/>
                <a:latin typeface="Arial"/>
                <a:ea typeface="+mn-ea"/>
                <a:cs typeface="Arial"/>
              </a:rPr>
              <a:t>đi</a:t>
            </a:r>
            <a:r>
              <a:rPr kumimoji="0" lang="en-US" sz="2400" b="0" i="0" u="none" strike="noStrike" kern="1200" cap="none" spc="0" normalizeH="0" baseline="0" noProof="0" dirty="0">
                <a:ln>
                  <a:noFill/>
                </a:ln>
                <a:solidFill>
                  <a:srgbClr val="002060"/>
                </a:solidFill>
                <a:effectLst/>
                <a:uLnTx/>
                <a:uFillTx/>
                <a:latin typeface="Arial"/>
                <a:ea typeface="+mn-ea"/>
                <a:cs typeface="Arial"/>
              </a:rPr>
              <a:t> </a:t>
            </a:r>
            <a:r>
              <a:rPr kumimoji="0" lang="en-US" sz="2400" b="0" i="0" u="none" strike="noStrike" kern="1200" cap="none" spc="0" normalizeH="0" baseline="0" noProof="0" dirty="0" err="1">
                <a:ln>
                  <a:noFill/>
                </a:ln>
                <a:solidFill>
                  <a:srgbClr val="002060"/>
                </a:solidFill>
                <a:effectLst/>
                <a:uLnTx/>
                <a:uFillTx/>
                <a:latin typeface="Arial"/>
                <a:ea typeface="+mn-ea"/>
                <a:cs typeface="Arial"/>
              </a:rPr>
              <a:t>khi</a:t>
            </a:r>
            <a:r>
              <a:rPr kumimoji="0" lang="en-US" sz="2400" b="0" i="0" u="none" strike="noStrike" kern="1200" cap="none" spc="0" normalizeH="0" baseline="0" noProof="0" dirty="0">
                <a:ln>
                  <a:noFill/>
                </a:ln>
                <a:solidFill>
                  <a:srgbClr val="002060"/>
                </a:solidFill>
                <a:effectLst/>
                <a:uLnTx/>
                <a:uFillTx/>
                <a:latin typeface="Arial"/>
                <a:ea typeface="+mn-ea"/>
                <a:cs typeface="Arial"/>
              </a:rPr>
              <a:t> con </a:t>
            </a:r>
            <a:r>
              <a:rPr kumimoji="0" lang="en-US" sz="2400" b="0" i="0" u="none" strike="noStrike" kern="1200" cap="none" spc="0" normalizeH="0" baseline="0" noProof="0" dirty="0" err="1">
                <a:ln>
                  <a:noFill/>
                </a:ln>
                <a:solidFill>
                  <a:srgbClr val="002060"/>
                </a:solidFill>
                <a:effectLst/>
                <a:uLnTx/>
                <a:uFillTx/>
                <a:latin typeface="Arial"/>
                <a:ea typeface="+mn-ea"/>
                <a:cs typeface="Arial"/>
              </a:rPr>
              <a:t>người</a:t>
            </a:r>
            <a:r>
              <a:rPr kumimoji="0" lang="en-US" sz="2400" b="0" i="0" u="none" strike="noStrike" kern="1200" cap="none" spc="0" normalizeH="0" baseline="0" noProof="0" dirty="0">
                <a:ln>
                  <a:noFill/>
                </a:ln>
                <a:solidFill>
                  <a:srgbClr val="002060"/>
                </a:solidFill>
                <a:effectLst/>
                <a:uLnTx/>
                <a:uFillTx/>
                <a:latin typeface="Arial"/>
                <a:ea typeface="+mn-ea"/>
                <a:cs typeface="Arial"/>
              </a:rPr>
              <a:t> </a:t>
            </a:r>
            <a:r>
              <a:rPr kumimoji="0" lang="en-US" sz="2400" b="0" i="0" u="none" strike="noStrike" kern="1200" cap="none" spc="0" normalizeH="0" baseline="0" noProof="0" dirty="0" err="1">
                <a:ln>
                  <a:noFill/>
                </a:ln>
                <a:solidFill>
                  <a:srgbClr val="002060"/>
                </a:solidFill>
                <a:effectLst/>
                <a:uLnTx/>
                <a:uFillTx/>
                <a:latin typeface="Arial"/>
                <a:ea typeface="+mn-ea"/>
                <a:cs typeface="Arial"/>
              </a:rPr>
              <a:t>già</a:t>
            </a:r>
            <a:r>
              <a:rPr kumimoji="0" lang="en-US" sz="2400" b="0" i="0" u="none" strike="noStrike" kern="1200" cap="none" spc="0" normalizeH="0" baseline="0" noProof="0" dirty="0">
                <a:ln>
                  <a:noFill/>
                </a:ln>
                <a:solidFill>
                  <a:srgbClr val="002060"/>
                </a:solidFill>
                <a:effectLst/>
                <a:uLnTx/>
                <a:uFillTx/>
                <a:latin typeface="Arial"/>
                <a:ea typeface="+mn-ea"/>
                <a:cs typeface="Arial"/>
              </a:rPr>
              <a:t> </a:t>
            </a:r>
            <a:r>
              <a:rPr kumimoji="0" lang="en-US" sz="2400" b="0" i="0" u="none" strike="noStrike" kern="1200" cap="none" spc="0" normalizeH="0" baseline="0" noProof="0" dirty="0" err="1">
                <a:ln>
                  <a:noFill/>
                </a:ln>
                <a:solidFill>
                  <a:srgbClr val="002060"/>
                </a:solidFill>
                <a:effectLst/>
                <a:uLnTx/>
                <a:uFillTx/>
                <a:latin typeface="Arial"/>
                <a:ea typeface="+mn-ea"/>
                <a:cs typeface="Arial"/>
              </a:rPr>
              <a:t>yếu</a:t>
            </a:r>
            <a:r>
              <a:rPr kumimoji="0" lang="en-US" sz="2400" b="0" i="0" u="none" strike="noStrike" kern="1200" cap="none" spc="0" normalizeH="0" baseline="0" noProof="0" dirty="0">
                <a:ln>
                  <a:noFill/>
                </a:ln>
                <a:solidFill>
                  <a:srgbClr val="002060"/>
                </a:solidFill>
                <a:effectLst/>
                <a:uLnTx/>
                <a:uFillTx/>
                <a:latin typeface="Arial"/>
                <a:ea typeface="+mn-ea"/>
                <a:cs typeface="Arial"/>
              </a:rPr>
              <a:t>, </a:t>
            </a:r>
            <a:r>
              <a:rPr kumimoji="0" lang="en-US" sz="2400" b="0" i="0" u="none" strike="noStrike" kern="1200" cap="none" spc="0" normalizeH="0" baseline="0" noProof="0" dirty="0" err="1">
                <a:ln>
                  <a:noFill/>
                </a:ln>
                <a:solidFill>
                  <a:srgbClr val="002060"/>
                </a:solidFill>
                <a:effectLst/>
                <a:uLnTx/>
                <a:uFillTx/>
                <a:latin typeface="Arial"/>
                <a:ea typeface="+mn-ea"/>
                <a:cs typeface="Arial"/>
              </a:rPr>
              <a:t>mất</a:t>
            </a:r>
            <a:r>
              <a:rPr kumimoji="0" lang="en-US" sz="2400" b="0" i="0" u="none" strike="noStrike" kern="1200" cap="none" spc="0" normalizeH="0" baseline="0" noProof="0" dirty="0">
                <a:ln>
                  <a:noFill/>
                </a:ln>
                <a:solidFill>
                  <a:srgbClr val="002060"/>
                </a:solidFill>
                <a:effectLst/>
                <a:uLnTx/>
                <a:uFillTx/>
                <a:latin typeface="Arial"/>
                <a:ea typeface="+mn-ea"/>
                <a:cs typeface="Arial"/>
              </a:rPr>
              <a:t> </a:t>
            </a:r>
            <a:r>
              <a:rPr kumimoji="0" lang="en-US" sz="2400" b="0" i="0" u="none" strike="noStrike" kern="1200" cap="none" spc="0" normalizeH="0" baseline="0" noProof="0" dirty="0" err="1">
                <a:ln>
                  <a:noFill/>
                </a:ln>
                <a:solidFill>
                  <a:srgbClr val="002060"/>
                </a:solidFill>
                <a:effectLst/>
                <a:uLnTx/>
                <a:uFillTx/>
                <a:latin typeface="Arial"/>
                <a:ea typeface="+mn-ea"/>
                <a:cs typeface="Arial"/>
              </a:rPr>
              <a:t>khả</a:t>
            </a:r>
            <a:r>
              <a:rPr kumimoji="0" lang="en-US" sz="2400" b="0" i="0" u="none" strike="noStrike" kern="1200" cap="none" spc="0" normalizeH="0" baseline="0" noProof="0" dirty="0">
                <a:ln>
                  <a:noFill/>
                </a:ln>
                <a:solidFill>
                  <a:srgbClr val="002060"/>
                </a:solidFill>
                <a:effectLst/>
                <a:uLnTx/>
                <a:uFillTx/>
                <a:latin typeface="Arial"/>
                <a:ea typeface="+mn-ea"/>
                <a:cs typeface="Arial"/>
              </a:rPr>
              <a:t> </a:t>
            </a:r>
            <a:r>
              <a:rPr kumimoji="0" lang="en-US" sz="2400" b="0" i="0" u="none" strike="noStrike" kern="1200" cap="none" spc="0" normalizeH="0" baseline="0" noProof="0" dirty="0" err="1">
                <a:ln>
                  <a:noFill/>
                </a:ln>
                <a:solidFill>
                  <a:srgbClr val="002060"/>
                </a:solidFill>
                <a:effectLst/>
                <a:uLnTx/>
                <a:uFillTx/>
                <a:latin typeface="Arial"/>
                <a:ea typeface="+mn-ea"/>
                <a:cs typeface="Arial"/>
              </a:rPr>
              <a:t>năng</a:t>
            </a:r>
            <a:r>
              <a:rPr kumimoji="0" lang="en-US" sz="2400" b="0" i="0" u="none" strike="noStrike" kern="1200" cap="none" spc="0" normalizeH="0" baseline="0" noProof="0" dirty="0">
                <a:ln>
                  <a:noFill/>
                </a:ln>
                <a:solidFill>
                  <a:srgbClr val="002060"/>
                </a:solidFill>
                <a:effectLst/>
                <a:uLnTx/>
                <a:uFillTx/>
                <a:latin typeface="Arial"/>
                <a:ea typeface="+mn-ea"/>
                <a:cs typeface="Arial"/>
              </a:rPr>
              <a:t> lao </a:t>
            </a:r>
            <a:r>
              <a:rPr kumimoji="0" lang="vi-VN" sz="2400" b="0" i="0" u="none" strike="noStrike" kern="1200" cap="none" spc="0" normalizeH="0" baseline="0" noProof="0" dirty="0">
                <a:ln>
                  <a:noFill/>
                </a:ln>
                <a:solidFill>
                  <a:srgbClr val="002060"/>
                </a:solidFill>
                <a:effectLst/>
                <a:uLnTx/>
                <a:uFillTx/>
                <a:latin typeface="Arial"/>
                <a:ea typeface="+mn-ea"/>
                <a:cs typeface="Arial"/>
              </a:rPr>
              <a:t>động.</a:t>
            </a:r>
            <a:endParaRPr kumimoji="0" lang="en-US" sz="2400" b="0" i="0" u="none" strike="noStrike" kern="1200" cap="none" spc="0" normalizeH="0" baseline="0" noProof="0" dirty="0">
              <a:ln>
                <a:noFill/>
              </a:ln>
              <a:solidFill>
                <a:srgbClr val="002060"/>
              </a:solidFill>
              <a:effectLst/>
              <a:uLnTx/>
              <a:uFillTx/>
              <a:latin typeface="Arial"/>
              <a:ea typeface="+mn-ea"/>
              <a:cs typeface="Arial"/>
            </a:endParaRPr>
          </a:p>
        </p:txBody>
      </p:sp>
      <p:sp>
        <p:nvSpPr>
          <p:cNvPr id="49" name="Text Box 61">
            <a:extLst>
              <a:ext uri="{FF2B5EF4-FFF2-40B4-BE49-F238E27FC236}">
                <a16:creationId xmlns:a16="http://schemas.microsoft.com/office/drawing/2014/main" xmlns="" id="{732AF764-242F-4904-AB4D-75B67F9318F4}"/>
              </a:ext>
            </a:extLst>
          </p:cNvPr>
          <p:cNvSpPr txBox="1">
            <a:spLocks noChangeArrowheads="1"/>
          </p:cNvSpPr>
          <p:nvPr/>
        </p:nvSpPr>
        <p:spPr bwMode="auto">
          <a:xfrm>
            <a:off x="6691876" y="3895628"/>
            <a:ext cx="2775503"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Tahoma" panose="020B0604030504040204" pitchFamily="34" charset="0"/>
              </a:defRPr>
            </a:lvl1pPr>
            <a:lvl2pPr marL="742950" indent="-285750">
              <a:defRPr>
                <a:solidFill>
                  <a:schemeClr val="tx1"/>
                </a:solidFill>
                <a:latin typeface="Tahoma" panose="020B0604030504040204" pitchFamily="34" charset="0"/>
              </a:defRPr>
            </a:lvl2pPr>
            <a:lvl3pPr marL="1143000" indent="-228600">
              <a:defRPr>
                <a:solidFill>
                  <a:schemeClr val="tx1"/>
                </a:solidFill>
                <a:latin typeface="Tahoma" panose="020B0604030504040204" pitchFamily="34" charset="0"/>
              </a:defRPr>
            </a:lvl3pPr>
            <a:lvl4pPr marL="1600200" indent="-228600">
              <a:defRPr>
                <a:solidFill>
                  <a:schemeClr val="tx1"/>
                </a:solidFill>
                <a:latin typeface="Tahoma" panose="020B0604030504040204" pitchFamily="34" charset="0"/>
              </a:defRPr>
            </a:lvl4pPr>
            <a:lvl5pPr marL="2057400" indent="-228600">
              <a:defRPr>
                <a:solidFill>
                  <a:schemeClr val="tx1"/>
                </a:solidFill>
                <a:latin typeface="Tahoma" panose="020B0604030504040204" pitchFamily="34" charset="0"/>
              </a:defRPr>
            </a:lvl5pPr>
            <a:lvl6pPr marL="2514600" indent="-228600" eaLnBrk="0" fontAlgn="base" hangingPunct="0">
              <a:spcBef>
                <a:spcPct val="0"/>
              </a:spcBef>
              <a:spcAft>
                <a:spcPct val="0"/>
              </a:spcAft>
              <a:defRPr>
                <a:solidFill>
                  <a:schemeClr val="tx1"/>
                </a:solidFill>
                <a:latin typeface="Tahoma" panose="020B0604030504040204" pitchFamily="34" charset="0"/>
              </a:defRPr>
            </a:lvl6pPr>
            <a:lvl7pPr marL="2971800" indent="-228600" eaLnBrk="0" fontAlgn="base" hangingPunct="0">
              <a:spcBef>
                <a:spcPct val="0"/>
              </a:spcBef>
              <a:spcAft>
                <a:spcPct val="0"/>
              </a:spcAft>
              <a:defRPr>
                <a:solidFill>
                  <a:schemeClr val="tx1"/>
                </a:solidFill>
                <a:latin typeface="Tahoma" panose="020B0604030504040204" pitchFamily="34" charset="0"/>
              </a:defRPr>
            </a:lvl7pPr>
            <a:lvl8pPr marL="3429000" indent="-228600" eaLnBrk="0" fontAlgn="base" hangingPunct="0">
              <a:spcBef>
                <a:spcPct val="0"/>
              </a:spcBef>
              <a:spcAft>
                <a:spcPct val="0"/>
              </a:spcAft>
              <a:defRPr>
                <a:solidFill>
                  <a:schemeClr val="tx1"/>
                </a:solidFill>
                <a:latin typeface="Tahoma" panose="020B0604030504040204" pitchFamily="34" charset="0"/>
              </a:defRPr>
            </a:lvl8pPr>
            <a:lvl9pPr marL="3886200" indent="-228600" eaLnBrk="0" fontAlgn="base" hangingPunct="0">
              <a:spcBef>
                <a:spcPct val="0"/>
              </a:spcBef>
              <a:spcAft>
                <a:spcPct val="0"/>
              </a:spcAft>
              <a:defRPr>
                <a:solidFill>
                  <a:schemeClr val="tx1"/>
                </a:solidFill>
                <a:latin typeface="Tahoma" panose="020B0604030504040204" pitchFamily="34" charset="0"/>
              </a:defRPr>
            </a:lvl9pPr>
          </a:lstStyle>
          <a:p>
            <a:pPr marL="0" marR="0" lvl="0" indent="0" algn="ctr" defTabSz="914286" rtl="0" eaLnBrk="1" fontAlgn="auto" latinLnBrk="0" hangingPunct="1">
              <a:lnSpc>
                <a:spcPct val="100000"/>
              </a:lnSpc>
              <a:spcBef>
                <a:spcPct val="50000"/>
              </a:spcBef>
              <a:spcAft>
                <a:spcPts val="0"/>
              </a:spcAft>
              <a:buClrTx/>
              <a:buSzTx/>
              <a:buFontTx/>
              <a:buNone/>
              <a:tabLst/>
              <a:defRPr/>
            </a:pPr>
            <a:r>
              <a:rPr kumimoji="0" lang="en-US" sz="2400" b="0" i="0" u="none" strike="noStrike" kern="1200" cap="none" spc="0" normalizeH="0" baseline="0" noProof="0" dirty="0" err="1">
                <a:ln>
                  <a:noFill/>
                </a:ln>
                <a:solidFill>
                  <a:srgbClr val="800040"/>
                </a:solidFill>
                <a:effectLst/>
                <a:uLnTx/>
                <a:uFillTx/>
                <a:latin typeface="Arial"/>
                <a:ea typeface="+mn-ea"/>
                <a:cs typeface="Arial"/>
              </a:rPr>
              <a:t>Chỉ</a:t>
            </a:r>
            <a:r>
              <a:rPr kumimoji="0" lang="en-US" sz="2400" b="0" i="0" u="none" strike="noStrike" kern="1200" cap="none" spc="0" normalizeH="0" baseline="0" noProof="0" dirty="0">
                <a:ln>
                  <a:noFill/>
                </a:ln>
                <a:solidFill>
                  <a:srgbClr val="800040"/>
                </a:solidFill>
                <a:effectLst/>
                <a:uLnTx/>
                <a:uFillTx/>
                <a:latin typeface="Arial"/>
                <a:ea typeface="+mn-ea"/>
                <a:cs typeface="Arial"/>
              </a:rPr>
              <a:t> </a:t>
            </a:r>
            <a:r>
              <a:rPr kumimoji="0" lang="en-US" sz="2400" b="0" i="0" u="none" strike="noStrike" kern="1200" cap="none" spc="0" normalizeH="0" baseline="0" noProof="0" dirty="0" err="1">
                <a:ln>
                  <a:noFill/>
                </a:ln>
                <a:solidFill>
                  <a:srgbClr val="800040"/>
                </a:solidFill>
                <a:effectLst/>
                <a:uLnTx/>
                <a:uFillTx/>
                <a:latin typeface="Arial"/>
                <a:ea typeface="+mn-ea"/>
                <a:cs typeface="Arial"/>
              </a:rPr>
              <a:t>giảm</a:t>
            </a:r>
            <a:r>
              <a:rPr kumimoji="0" lang="en-US" sz="2400" b="0" i="0" u="none" strike="noStrike" kern="1200" cap="none" spc="0" normalizeH="0" baseline="0" noProof="0" dirty="0">
                <a:ln>
                  <a:noFill/>
                </a:ln>
                <a:solidFill>
                  <a:srgbClr val="800040"/>
                </a:solidFill>
                <a:effectLst/>
                <a:uLnTx/>
                <a:uFillTx/>
                <a:latin typeface="Arial"/>
                <a:ea typeface="+mn-ea"/>
                <a:cs typeface="Arial"/>
              </a:rPr>
              <a:t> </a:t>
            </a:r>
            <a:r>
              <a:rPr kumimoji="0" lang="en-US" sz="2400" b="0" i="0" u="none" strike="noStrike" kern="1200" cap="none" spc="0" normalizeH="0" baseline="0" noProof="0" dirty="0" err="1">
                <a:ln>
                  <a:noFill/>
                </a:ln>
                <a:solidFill>
                  <a:srgbClr val="800040"/>
                </a:solidFill>
                <a:effectLst/>
                <a:uLnTx/>
                <a:uFillTx/>
                <a:latin typeface="Arial"/>
                <a:ea typeface="+mn-ea"/>
                <a:cs typeface="Arial"/>
              </a:rPr>
              <a:t>trong</a:t>
            </a:r>
            <a:r>
              <a:rPr kumimoji="0" lang="vi-VN" sz="2400" b="0" i="0" u="none" strike="noStrike" kern="1200" cap="none" spc="0" normalizeH="0" baseline="0" noProof="0" dirty="0">
                <a:ln>
                  <a:noFill/>
                </a:ln>
                <a:solidFill>
                  <a:srgbClr val="800040"/>
                </a:solidFill>
                <a:effectLst/>
                <a:uLnTx/>
                <a:uFillTx/>
                <a:latin typeface="Arial"/>
                <a:ea typeface="+mn-ea"/>
                <a:cs typeface="Arial"/>
              </a:rPr>
              <a:t> </a:t>
            </a:r>
            <a:r>
              <a:rPr kumimoji="0" lang="en-US" sz="2400" b="0" i="0" u="none" strike="noStrike" kern="1200" cap="none" spc="0" normalizeH="0" baseline="0" noProof="0" dirty="0" err="1">
                <a:ln>
                  <a:noFill/>
                </a:ln>
                <a:solidFill>
                  <a:srgbClr val="800040"/>
                </a:solidFill>
                <a:effectLst/>
                <a:uLnTx/>
                <a:uFillTx/>
                <a:latin typeface="Arial"/>
                <a:ea typeface="+mn-ea"/>
                <a:cs typeface="Arial"/>
              </a:rPr>
              <a:t>giới</a:t>
            </a:r>
            <a:r>
              <a:rPr kumimoji="0" lang="en-US" sz="2400" b="0" i="0" u="none" strike="noStrike" kern="1200" cap="none" spc="0" normalizeH="0" baseline="0" noProof="0" dirty="0">
                <a:ln>
                  <a:noFill/>
                </a:ln>
                <a:solidFill>
                  <a:srgbClr val="800040"/>
                </a:solidFill>
                <a:effectLst/>
                <a:uLnTx/>
                <a:uFillTx/>
                <a:latin typeface="Arial"/>
                <a:ea typeface="+mn-ea"/>
                <a:cs typeface="Arial"/>
              </a:rPr>
              <a:t> </a:t>
            </a:r>
            <a:r>
              <a:rPr kumimoji="0" lang="vi-VN" sz="2400" b="0" i="0" u="none" strike="noStrike" kern="1200" cap="none" spc="0" normalizeH="0" baseline="0" noProof="0" dirty="0">
                <a:ln>
                  <a:noFill/>
                </a:ln>
                <a:solidFill>
                  <a:srgbClr val="800040"/>
                </a:solidFill>
                <a:effectLst/>
                <a:uLnTx/>
                <a:uFillTx/>
                <a:latin typeface="Arial"/>
                <a:ea typeface="+mn-ea"/>
                <a:cs typeface="Arial"/>
              </a:rPr>
              <a:t>hạn.</a:t>
            </a:r>
            <a:endParaRPr kumimoji="0" lang="en-US" sz="2400" b="0" i="0" u="none" strike="noStrike" kern="1200" cap="none" spc="0" normalizeH="0" baseline="0" noProof="0" dirty="0">
              <a:ln>
                <a:noFill/>
              </a:ln>
              <a:solidFill>
                <a:srgbClr val="800040"/>
              </a:solidFill>
              <a:effectLst/>
              <a:uLnTx/>
              <a:uFillTx/>
              <a:latin typeface="Arial"/>
              <a:ea typeface="+mn-ea"/>
              <a:cs typeface="Arial"/>
            </a:endParaRPr>
          </a:p>
        </p:txBody>
      </p:sp>
      <p:sp>
        <p:nvSpPr>
          <p:cNvPr id="50" name="Text Box 66">
            <a:extLst>
              <a:ext uri="{FF2B5EF4-FFF2-40B4-BE49-F238E27FC236}">
                <a16:creationId xmlns:a16="http://schemas.microsoft.com/office/drawing/2014/main" xmlns="" id="{FDB5D109-CB02-4E8B-9F6B-AF5B0F8EDAC6}"/>
              </a:ext>
            </a:extLst>
          </p:cNvPr>
          <p:cNvSpPr txBox="1">
            <a:spLocks noChangeArrowheads="1"/>
          </p:cNvSpPr>
          <p:nvPr/>
        </p:nvSpPr>
        <p:spPr bwMode="auto">
          <a:xfrm>
            <a:off x="6691876" y="4965846"/>
            <a:ext cx="3000204" cy="1200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Tahoma" panose="020B0604030504040204" pitchFamily="34" charset="0"/>
              </a:defRPr>
            </a:lvl1pPr>
            <a:lvl2pPr marL="742950" indent="-285750">
              <a:defRPr>
                <a:solidFill>
                  <a:schemeClr val="tx1"/>
                </a:solidFill>
                <a:latin typeface="Tahoma" panose="020B0604030504040204" pitchFamily="34" charset="0"/>
              </a:defRPr>
            </a:lvl2pPr>
            <a:lvl3pPr marL="1143000" indent="-228600">
              <a:defRPr>
                <a:solidFill>
                  <a:schemeClr val="tx1"/>
                </a:solidFill>
                <a:latin typeface="Tahoma" panose="020B0604030504040204" pitchFamily="34" charset="0"/>
              </a:defRPr>
            </a:lvl3pPr>
            <a:lvl4pPr marL="1600200" indent="-228600">
              <a:defRPr>
                <a:solidFill>
                  <a:schemeClr val="tx1"/>
                </a:solidFill>
                <a:latin typeface="Tahoma" panose="020B0604030504040204" pitchFamily="34" charset="0"/>
              </a:defRPr>
            </a:lvl4pPr>
            <a:lvl5pPr marL="2057400" indent="-228600">
              <a:defRPr>
                <a:solidFill>
                  <a:schemeClr val="tx1"/>
                </a:solidFill>
                <a:latin typeface="Tahoma" panose="020B0604030504040204" pitchFamily="34" charset="0"/>
              </a:defRPr>
            </a:lvl5pPr>
            <a:lvl6pPr marL="2514600" indent="-228600" eaLnBrk="0" fontAlgn="base" hangingPunct="0">
              <a:spcBef>
                <a:spcPct val="0"/>
              </a:spcBef>
              <a:spcAft>
                <a:spcPct val="0"/>
              </a:spcAft>
              <a:defRPr>
                <a:solidFill>
                  <a:schemeClr val="tx1"/>
                </a:solidFill>
                <a:latin typeface="Tahoma" panose="020B0604030504040204" pitchFamily="34" charset="0"/>
              </a:defRPr>
            </a:lvl6pPr>
            <a:lvl7pPr marL="2971800" indent="-228600" eaLnBrk="0" fontAlgn="base" hangingPunct="0">
              <a:spcBef>
                <a:spcPct val="0"/>
              </a:spcBef>
              <a:spcAft>
                <a:spcPct val="0"/>
              </a:spcAft>
              <a:defRPr>
                <a:solidFill>
                  <a:schemeClr val="tx1"/>
                </a:solidFill>
                <a:latin typeface="Tahoma" panose="020B0604030504040204" pitchFamily="34" charset="0"/>
              </a:defRPr>
            </a:lvl7pPr>
            <a:lvl8pPr marL="3429000" indent="-228600" eaLnBrk="0" fontAlgn="base" hangingPunct="0">
              <a:spcBef>
                <a:spcPct val="0"/>
              </a:spcBef>
              <a:spcAft>
                <a:spcPct val="0"/>
              </a:spcAft>
              <a:defRPr>
                <a:solidFill>
                  <a:schemeClr val="tx1"/>
                </a:solidFill>
                <a:latin typeface="Tahoma" panose="020B0604030504040204" pitchFamily="34" charset="0"/>
              </a:defRPr>
            </a:lvl8pPr>
            <a:lvl9pPr marL="3886200" indent="-228600" eaLnBrk="0" fontAlgn="base" hangingPunct="0">
              <a:spcBef>
                <a:spcPct val="0"/>
              </a:spcBef>
              <a:spcAft>
                <a:spcPct val="0"/>
              </a:spcAft>
              <a:defRPr>
                <a:solidFill>
                  <a:schemeClr val="tx1"/>
                </a:solidFill>
                <a:latin typeface="Tahoma" panose="020B0604030504040204" pitchFamily="34" charset="0"/>
              </a:defRPr>
            </a:lvl9pPr>
          </a:lstStyle>
          <a:p>
            <a:pPr marL="0" marR="0" lvl="0" indent="0" algn="ctr" defTabSz="914286" rtl="0" eaLnBrk="1" fontAlgn="auto" latinLnBrk="0" hangingPunct="1">
              <a:lnSpc>
                <a:spcPct val="100000"/>
              </a:lnSpc>
              <a:spcBef>
                <a:spcPct val="50000"/>
              </a:spcBef>
              <a:spcAft>
                <a:spcPts val="0"/>
              </a:spcAft>
              <a:buClrTx/>
              <a:buSzTx/>
              <a:buFontTx/>
              <a:buNone/>
              <a:tabLst/>
              <a:defRPr/>
            </a:pPr>
            <a:r>
              <a:rPr kumimoji="0" lang="en-US" sz="2400" b="0" i="0" u="none" strike="noStrike" kern="1200" cap="none" spc="0" normalizeH="0" baseline="0" noProof="0" dirty="0" err="1">
                <a:ln>
                  <a:noFill/>
                </a:ln>
                <a:solidFill>
                  <a:srgbClr val="000000"/>
                </a:solidFill>
                <a:effectLst/>
                <a:uLnTx/>
                <a:uFillTx/>
                <a:latin typeface="Arial"/>
                <a:ea typeface="+mn-ea"/>
                <a:cs typeface="Arial"/>
              </a:rPr>
              <a:t>Tạo</a:t>
            </a:r>
            <a:r>
              <a:rPr kumimoji="0" lang="en-US" sz="2400" b="0" i="0" u="none" strike="noStrike" kern="1200" cap="none" spc="0" normalizeH="0" baseline="0" noProof="0" dirty="0">
                <a:ln>
                  <a:noFill/>
                </a:ln>
                <a:solidFill>
                  <a:srgbClr val="000000"/>
                </a:solidFill>
                <a:effectLst/>
                <a:uLnTx/>
                <a:uFillTx/>
                <a:latin typeface="Arial"/>
                <a:ea typeface="+mn-ea"/>
                <a:cs typeface="Arial"/>
              </a:rPr>
              <a:t> </a:t>
            </a:r>
            <a:r>
              <a:rPr kumimoji="0" lang="en-US" sz="2400" b="0" i="0" u="none" strike="noStrike" kern="1200" cap="none" spc="0" normalizeH="0" baseline="0" noProof="0" dirty="0" err="1">
                <a:ln>
                  <a:noFill/>
                </a:ln>
                <a:solidFill>
                  <a:srgbClr val="000000"/>
                </a:solidFill>
                <a:effectLst/>
                <a:uLnTx/>
                <a:uFillTx/>
                <a:latin typeface="Arial"/>
                <a:ea typeface="+mn-ea"/>
                <a:cs typeface="Arial"/>
              </a:rPr>
              <a:t>ra</a:t>
            </a:r>
            <a:r>
              <a:rPr kumimoji="0" lang="en-US" sz="2400" b="0" i="0" u="none" strike="noStrike" kern="1200" cap="none" spc="0" normalizeH="0" baseline="0" noProof="0" dirty="0">
                <a:ln>
                  <a:noFill/>
                </a:ln>
                <a:solidFill>
                  <a:srgbClr val="000000"/>
                </a:solidFill>
                <a:effectLst/>
                <a:uLnTx/>
                <a:uFillTx/>
                <a:latin typeface="Arial"/>
                <a:ea typeface="+mn-ea"/>
                <a:cs typeface="Arial"/>
              </a:rPr>
              <a:t> </a:t>
            </a:r>
            <a:r>
              <a:rPr kumimoji="0" lang="en-US" sz="2400" b="0" i="0" u="none" strike="noStrike" kern="1200" cap="none" spc="0" normalizeH="0" baseline="0" noProof="0" dirty="0" err="1">
                <a:ln>
                  <a:noFill/>
                </a:ln>
                <a:solidFill>
                  <a:srgbClr val="000000"/>
                </a:solidFill>
                <a:effectLst/>
                <a:uLnTx/>
                <a:uFillTx/>
                <a:latin typeface="Arial"/>
                <a:ea typeface="+mn-ea"/>
                <a:cs typeface="Arial"/>
              </a:rPr>
              <a:t>giá</a:t>
            </a:r>
            <a:r>
              <a:rPr kumimoji="0" lang="en-US" sz="2400" b="0" i="0" u="none" strike="noStrike" kern="1200" cap="none" spc="0" normalizeH="0" baseline="0" noProof="0" dirty="0">
                <a:ln>
                  <a:noFill/>
                </a:ln>
                <a:solidFill>
                  <a:srgbClr val="000000"/>
                </a:solidFill>
                <a:effectLst/>
                <a:uLnTx/>
                <a:uFillTx/>
                <a:latin typeface="Arial"/>
                <a:ea typeface="+mn-ea"/>
                <a:cs typeface="Arial"/>
              </a:rPr>
              <a:t> </a:t>
            </a:r>
            <a:r>
              <a:rPr kumimoji="0" lang="en-US" sz="2400" b="0" i="0" u="none" strike="noStrike" kern="1200" cap="none" spc="0" normalizeH="0" baseline="0" noProof="0" dirty="0" err="1">
                <a:ln>
                  <a:noFill/>
                </a:ln>
                <a:solidFill>
                  <a:srgbClr val="000000"/>
                </a:solidFill>
                <a:effectLst/>
                <a:uLnTx/>
                <a:uFillTx/>
                <a:latin typeface="Arial"/>
                <a:ea typeface="+mn-ea"/>
                <a:cs typeface="Arial"/>
              </a:rPr>
              <a:t>trị</a:t>
            </a:r>
            <a:r>
              <a:rPr kumimoji="0" lang="en-US" sz="2400" b="0" i="0" u="none" strike="noStrike" kern="1200" cap="none" spc="0" normalizeH="0" baseline="0" noProof="0" dirty="0">
                <a:ln>
                  <a:noFill/>
                </a:ln>
                <a:solidFill>
                  <a:srgbClr val="000000"/>
                </a:solidFill>
                <a:effectLst/>
                <a:uLnTx/>
                <a:uFillTx/>
                <a:latin typeface="Arial"/>
                <a:ea typeface="+mn-ea"/>
                <a:cs typeface="Arial"/>
              </a:rPr>
              <a:t> </a:t>
            </a:r>
            <a:r>
              <a:rPr kumimoji="0" lang="en-US" sz="2400" b="0" i="0" u="none" strike="noStrike" kern="1200" cap="none" spc="0" normalizeH="0" baseline="0" noProof="0" dirty="0" err="1">
                <a:ln>
                  <a:noFill/>
                </a:ln>
                <a:solidFill>
                  <a:srgbClr val="000000"/>
                </a:solidFill>
                <a:effectLst/>
                <a:uLnTx/>
                <a:uFillTx/>
                <a:latin typeface="Arial"/>
                <a:ea typeface="+mn-ea"/>
                <a:cs typeface="Arial"/>
              </a:rPr>
              <a:t>mới</a:t>
            </a:r>
            <a:r>
              <a:rPr kumimoji="0" lang="en-US" sz="2400" b="0" i="0" u="none" strike="noStrike" kern="1200" cap="none" spc="0" normalizeH="0" baseline="0" noProof="0" dirty="0">
                <a:ln>
                  <a:noFill/>
                </a:ln>
                <a:solidFill>
                  <a:srgbClr val="000000"/>
                </a:solidFill>
                <a:effectLst/>
                <a:uLnTx/>
                <a:uFillTx/>
                <a:latin typeface="Arial"/>
                <a:ea typeface="+mn-ea"/>
                <a:cs typeface="Arial"/>
              </a:rPr>
              <a:t> </a:t>
            </a:r>
            <a:r>
              <a:rPr kumimoji="0" lang="en-US" sz="2400" b="0" i="0" u="none" strike="noStrike" kern="1200" cap="none" spc="0" normalizeH="0" baseline="0" noProof="0" dirty="0" err="1">
                <a:ln>
                  <a:noFill/>
                </a:ln>
                <a:solidFill>
                  <a:srgbClr val="000000"/>
                </a:solidFill>
                <a:effectLst/>
                <a:uLnTx/>
                <a:uFillTx/>
                <a:latin typeface="Arial"/>
                <a:ea typeface="+mn-ea"/>
                <a:cs typeface="Arial"/>
              </a:rPr>
              <a:t>lớn</a:t>
            </a:r>
            <a:r>
              <a:rPr kumimoji="0" lang="en-US" sz="2400" b="0" i="0" u="none" strike="noStrike" kern="1200" cap="none" spc="0" normalizeH="0" baseline="0" noProof="0" dirty="0">
                <a:ln>
                  <a:noFill/>
                </a:ln>
                <a:solidFill>
                  <a:srgbClr val="000000"/>
                </a:solidFill>
                <a:effectLst/>
                <a:uLnTx/>
                <a:uFillTx/>
                <a:latin typeface="Arial"/>
                <a:ea typeface="+mn-ea"/>
                <a:cs typeface="Arial"/>
              </a:rPr>
              <a:t> </a:t>
            </a:r>
            <a:r>
              <a:rPr kumimoji="0" lang="en-US" sz="2400" b="0" i="0" u="none" strike="noStrike" kern="1200" cap="none" spc="0" normalizeH="0" baseline="0" noProof="0" dirty="0" err="1">
                <a:ln>
                  <a:noFill/>
                </a:ln>
                <a:solidFill>
                  <a:srgbClr val="000000"/>
                </a:solidFill>
                <a:effectLst/>
                <a:uLnTx/>
                <a:uFillTx/>
                <a:latin typeface="Arial"/>
                <a:ea typeface="+mn-ea"/>
                <a:cs typeface="Arial"/>
              </a:rPr>
              <a:t>hơn</a:t>
            </a:r>
            <a:r>
              <a:rPr kumimoji="0" lang="en-US" sz="2400" b="0" i="0" u="none" strike="noStrike" kern="1200" cap="none" spc="0" normalizeH="0" baseline="0" noProof="0" dirty="0">
                <a:ln>
                  <a:noFill/>
                </a:ln>
                <a:solidFill>
                  <a:srgbClr val="000000"/>
                </a:solidFill>
                <a:effectLst/>
                <a:uLnTx/>
                <a:uFillTx/>
                <a:latin typeface="Arial"/>
                <a:ea typeface="+mn-ea"/>
                <a:cs typeface="Arial"/>
              </a:rPr>
              <a:t> </a:t>
            </a:r>
            <a:r>
              <a:rPr kumimoji="0" lang="en-US" sz="2400" b="0" i="0" u="none" strike="noStrike" kern="1200" cap="none" spc="0" normalizeH="0" baseline="0" noProof="0" dirty="0" err="1">
                <a:ln>
                  <a:noFill/>
                </a:ln>
                <a:solidFill>
                  <a:srgbClr val="000000"/>
                </a:solidFill>
                <a:effectLst/>
                <a:uLnTx/>
                <a:uFillTx/>
                <a:latin typeface="Arial"/>
                <a:ea typeface="+mn-ea"/>
                <a:cs typeface="Arial"/>
              </a:rPr>
              <a:t>giá</a:t>
            </a:r>
            <a:r>
              <a:rPr kumimoji="0" lang="en-US" sz="2400" b="0" i="0" u="none" strike="noStrike" kern="1200" cap="none" spc="0" normalizeH="0" baseline="0" noProof="0" dirty="0">
                <a:ln>
                  <a:noFill/>
                </a:ln>
                <a:solidFill>
                  <a:srgbClr val="000000"/>
                </a:solidFill>
                <a:effectLst/>
                <a:uLnTx/>
                <a:uFillTx/>
                <a:latin typeface="Arial"/>
                <a:ea typeface="+mn-ea"/>
                <a:cs typeface="Arial"/>
              </a:rPr>
              <a:t> </a:t>
            </a:r>
            <a:r>
              <a:rPr kumimoji="0" lang="en-US" sz="2400" b="0" i="0" u="none" strike="noStrike" kern="1200" cap="none" spc="0" normalizeH="0" baseline="0" noProof="0" dirty="0" err="1">
                <a:ln>
                  <a:noFill/>
                </a:ln>
                <a:solidFill>
                  <a:srgbClr val="000000"/>
                </a:solidFill>
                <a:effectLst/>
                <a:uLnTx/>
                <a:uFillTx/>
                <a:latin typeface="Arial"/>
                <a:ea typeface="+mn-ea"/>
                <a:cs typeface="Arial"/>
              </a:rPr>
              <a:t>trị</a:t>
            </a:r>
            <a:r>
              <a:rPr kumimoji="0" lang="en-US" sz="2400" b="0" i="0" u="none" strike="noStrike" kern="1200" cap="none" spc="0" normalizeH="0" baseline="0" noProof="0" dirty="0">
                <a:ln>
                  <a:noFill/>
                </a:ln>
                <a:solidFill>
                  <a:srgbClr val="000000"/>
                </a:solidFill>
                <a:effectLst/>
                <a:uLnTx/>
                <a:uFillTx/>
                <a:latin typeface="Arial"/>
                <a:ea typeface="+mn-ea"/>
                <a:cs typeface="Arial"/>
              </a:rPr>
              <a:t> </a:t>
            </a:r>
            <a:r>
              <a:rPr kumimoji="0" lang="en-US" sz="2400" b="0" i="0" u="none" strike="noStrike" kern="1200" cap="none" spc="0" normalizeH="0" baseline="0" noProof="0" dirty="0" err="1">
                <a:ln>
                  <a:noFill/>
                </a:ln>
                <a:solidFill>
                  <a:srgbClr val="000000"/>
                </a:solidFill>
                <a:effectLst/>
                <a:uLnTx/>
                <a:uFillTx/>
                <a:latin typeface="Arial"/>
                <a:ea typeface="+mn-ea"/>
                <a:cs typeface="Arial"/>
              </a:rPr>
              <a:t>bản</a:t>
            </a:r>
            <a:r>
              <a:rPr kumimoji="0" lang="en-US" sz="2400" b="0" i="0" u="none" strike="noStrike" kern="1200" cap="none" spc="0" normalizeH="0" baseline="0" noProof="0" dirty="0">
                <a:ln>
                  <a:noFill/>
                </a:ln>
                <a:solidFill>
                  <a:srgbClr val="000000"/>
                </a:solidFill>
                <a:effectLst/>
                <a:uLnTx/>
                <a:uFillTx/>
                <a:latin typeface="Arial"/>
                <a:ea typeface="+mn-ea"/>
                <a:cs typeface="Arial"/>
              </a:rPr>
              <a:t> </a:t>
            </a:r>
            <a:r>
              <a:rPr kumimoji="0" lang="en-US" sz="2400" b="0" i="0" u="none" strike="noStrike" kern="1200" cap="none" spc="0" normalizeH="0" baseline="0" noProof="0" dirty="0" err="1">
                <a:ln>
                  <a:noFill/>
                </a:ln>
                <a:solidFill>
                  <a:srgbClr val="000000"/>
                </a:solidFill>
                <a:effectLst/>
                <a:uLnTx/>
                <a:uFillTx/>
                <a:latin typeface="Arial"/>
                <a:ea typeface="+mn-ea"/>
                <a:cs typeface="Arial"/>
              </a:rPr>
              <a:t>thân</a:t>
            </a:r>
            <a:r>
              <a:rPr kumimoji="0" lang="en-US" sz="2400" b="0" i="0" u="none" strike="noStrike" kern="1200" cap="none" spc="0" normalizeH="0" baseline="0" noProof="0" dirty="0">
                <a:ln>
                  <a:noFill/>
                </a:ln>
                <a:solidFill>
                  <a:srgbClr val="000000"/>
                </a:solidFill>
                <a:effectLst/>
                <a:uLnTx/>
                <a:uFillTx/>
                <a:latin typeface="Arial"/>
                <a:ea typeface="+mn-ea"/>
                <a:cs typeface="Arial"/>
              </a:rPr>
              <a:t> </a:t>
            </a:r>
            <a:r>
              <a:rPr kumimoji="0" lang="en-US" sz="2400" b="0" i="0" u="none" strike="noStrike" kern="1200" cap="none" spc="0" normalizeH="0" baseline="0" noProof="0" dirty="0" err="1">
                <a:ln>
                  <a:noFill/>
                </a:ln>
                <a:solidFill>
                  <a:srgbClr val="000000"/>
                </a:solidFill>
                <a:effectLst/>
                <a:uLnTx/>
                <a:uFillTx/>
                <a:latin typeface="Arial"/>
                <a:ea typeface="+mn-ea"/>
                <a:cs typeface="Arial"/>
              </a:rPr>
              <a:t>sức</a:t>
            </a:r>
            <a:r>
              <a:rPr kumimoji="0" lang="en-US" sz="2400" b="0" i="0" u="none" strike="noStrike" kern="1200" cap="none" spc="0" normalizeH="0" baseline="0" noProof="0" dirty="0">
                <a:ln>
                  <a:noFill/>
                </a:ln>
                <a:solidFill>
                  <a:srgbClr val="000000"/>
                </a:solidFill>
                <a:effectLst/>
                <a:uLnTx/>
                <a:uFillTx/>
                <a:latin typeface="Arial"/>
                <a:ea typeface="+mn-ea"/>
                <a:cs typeface="Arial"/>
              </a:rPr>
              <a:t> </a:t>
            </a:r>
            <a:r>
              <a:rPr kumimoji="0" lang="en-US" sz="2400" b="0" i="0" u="none" strike="noStrike" kern="1200" cap="none" spc="0" normalizeH="0" baseline="0" noProof="0" dirty="0" err="1">
                <a:ln>
                  <a:noFill/>
                </a:ln>
                <a:solidFill>
                  <a:srgbClr val="000000"/>
                </a:solidFill>
                <a:effectLst/>
                <a:uLnTx/>
                <a:uFillTx/>
                <a:latin typeface="Arial"/>
                <a:ea typeface="+mn-ea"/>
                <a:cs typeface="Arial"/>
              </a:rPr>
              <a:t>lao</a:t>
            </a:r>
            <a:r>
              <a:rPr kumimoji="0" lang="en-US" sz="2400" b="0" i="0" u="none" strike="noStrike" kern="1200" cap="none" spc="0" normalizeH="0" baseline="0" noProof="0" dirty="0">
                <a:ln>
                  <a:noFill/>
                </a:ln>
                <a:solidFill>
                  <a:srgbClr val="000000"/>
                </a:solidFill>
                <a:effectLst/>
                <a:uLnTx/>
                <a:uFillTx/>
                <a:latin typeface="Arial"/>
                <a:ea typeface="+mn-ea"/>
                <a:cs typeface="Arial"/>
              </a:rPr>
              <a:t> </a:t>
            </a:r>
            <a:r>
              <a:rPr kumimoji="0" lang="en-US" sz="2400" b="0" i="0" u="none" strike="noStrike" kern="1200" cap="none" spc="0" normalizeH="0" baseline="0" noProof="0" dirty="0" err="1">
                <a:ln>
                  <a:noFill/>
                </a:ln>
                <a:solidFill>
                  <a:srgbClr val="000000"/>
                </a:solidFill>
                <a:effectLst/>
                <a:uLnTx/>
                <a:uFillTx/>
                <a:latin typeface="Arial"/>
                <a:ea typeface="+mn-ea"/>
                <a:cs typeface="Arial"/>
              </a:rPr>
              <a:t>động</a:t>
            </a:r>
            <a:endParaRPr kumimoji="0" lang="en-US" sz="2400" b="0" i="0" u="none" strike="noStrike" kern="1200" cap="none" spc="0" normalizeH="0" baseline="0" noProof="0" dirty="0">
              <a:ln>
                <a:noFill/>
              </a:ln>
              <a:solidFill>
                <a:srgbClr val="000000"/>
              </a:solidFill>
              <a:effectLst/>
              <a:uLnTx/>
              <a:uFillTx/>
              <a:latin typeface="Arial"/>
              <a:ea typeface="+mn-ea"/>
              <a:cs typeface="Arial"/>
            </a:endParaRPr>
          </a:p>
        </p:txBody>
      </p:sp>
      <p:sp>
        <p:nvSpPr>
          <p:cNvPr id="51" name="Rectangle 50">
            <a:extLst>
              <a:ext uri="{FF2B5EF4-FFF2-40B4-BE49-F238E27FC236}">
                <a16:creationId xmlns:a16="http://schemas.microsoft.com/office/drawing/2014/main" xmlns="" id="{EFA5A106-C00C-4973-AAB6-2AE97AB0CAD5}"/>
              </a:ext>
            </a:extLst>
          </p:cNvPr>
          <p:cNvSpPr>
            <a:spLocks noChangeArrowheads="1"/>
          </p:cNvSpPr>
          <p:nvPr/>
        </p:nvSpPr>
        <p:spPr bwMode="auto">
          <a:xfrm>
            <a:off x="2904548" y="4092111"/>
            <a:ext cx="3476625"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286" rtl="0" eaLnBrk="1" fontAlgn="auto" latinLnBrk="0" hangingPunct="1">
              <a:lnSpc>
                <a:spcPct val="100000"/>
              </a:lnSpc>
              <a:spcBef>
                <a:spcPct val="20000"/>
              </a:spcBef>
              <a:spcAft>
                <a:spcPts val="0"/>
              </a:spcAft>
              <a:buClr>
                <a:srgbClr val="E6CEBC"/>
              </a:buClr>
              <a:buSzPct val="60000"/>
              <a:buFontTx/>
              <a:buNone/>
              <a:tabLst/>
              <a:defRPr/>
            </a:pPr>
            <a:r>
              <a:rPr kumimoji="0" lang="en-US" altLang="en-US" sz="2400" b="0" i="0" u="none" strike="noStrike" kern="1200" cap="none" spc="0" normalizeH="0" baseline="0" noProof="0" dirty="0" err="1">
                <a:ln>
                  <a:noFill/>
                </a:ln>
                <a:solidFill>
                  <a:srgbClr val="800040"/>
                </a:solidFill>
                <a:effectLst/>
                <a:uLnTx/>
                <a:uFillTx/>
                <a:latin typeface="Arial"/>
                <a:ea typeface="+mn-ea"/>
                <a:cs typeface="Arial"/>
              </a:rPr>
              <a:t>Càng</a:t>
            </a:r>
            <a:r>
              <a:rPr kumimoji="0" lang="en-US" altLang="en-US" sz="2400" b="0" i="0" u="none" strike="noStrike" kern="1200" cap="none" spc="0" normalizeH="0" baseline="0" noProof="0" dirty="0">
                <a:ln>
                  <a:noFill/>
                </a:ln>
                <a:solidFill>
                  <a:srgbClr val="800040"/>
                </a:solidFill>
                <a:effectLst/>
                <a:uLnTx/>
                <a:uFillTx/>
                <a:latin typeface="Arial"/>
                <a:ea typeface="+mn-ea"/>
                <a:cs typeface="Arial"/>
              </a:rPr>
              <a:t> </a:t>
            </a:r>
            <a:r>
              <a:rPr kumimoji="0" lang="en-US" altLang="en-US" sz="2400" b="0" i="0" u="none" strike="noStrike" kern="1200" cap="none" spc="0" normalizeH="0" baseline="0" noProof="0" dirty="0" err="1">
                <a:ln>
                  <a:noFill/>
                </a:ln>
                <a:solidFill>
                  <a:srgbClr val="800040"/>
                </a:solidFill>
                <a:effectLst/>
                <a:uLnTx/>
                <a:uFillTx/>
                <a:latin typeface="Arial"/>
                <a:ea typeface="+mn-ea"/>
                <a:cs typeface="Arial"/>
              </a:rPr>
              <a:t>giảm</a:t>
            </a:r>
            <a:r>
              <a:rPr kumimoji="0" lang="en-US" altLang="en-US" sz="2400" b="0" i="0" u="none" strike="noStrike" kern="1200" cap="none" spc="0" normalizeH="0" baseline="0" noProof="0" dirty="0">
                <a:ln>
                  <a:noFill/>
                </a:ln>
                <a:solidFill>
                  <a:srgbClr val="800040"/>
                </a:solidFill>
                <a:effectLst/>
                <a:uLnTx/>
                <a:uFillTx/>
                <a:latin typeface="Arial"/>
                <a:ea typeface="+mn-ea"/>
                <a:cs typeface="Arial"/>
              </a:rPr>
              <a:t> </a:t>
            </a:r>
            <a:r>
              <a:rPr kumimoji="0" lang="en-US" altLang="en-US" sz="2400" b="0" i="0" u="none" strike="noStrike" kern="1200" cap="none" spc="0" normalizeH="0" baseline="0" noProof="0" dirty="0" err="1">
                <a:ln>
                  <a:noFill/>
                </a:ln>
                <a:solidFill>
                  <a:srgbClr val="800040"/>
                </a:solidFill>
                <a:effectLst/>
                <a:uLnTx/>
                <a:uFillTx/>
                <a:latin typeface="Arial"/>
                <a:ea typeface="+mn-ea"/>
                <a:cs typeface="Arial"/>
              </a:rPr>
              <a:t>càng</a:t>
            </a:r>
            <a:r>
              <a:rPr kumimoji="0" lang="en-US" altLang="en-US" sz="2400" b="0" i="0" u="none" strike="noStrike" kern="1200" cap="none" spc="0" normalizeH="0" baseline="0" noProof="0" dirty="0">
                <a:ln>
                  <a:noFill/>
                </a:ln>
                <a:solidFill>
                  <a:srgbClr val="800040"/>
                </a:solidFill>
                <a:effectLst/>
                <a:uLnTx/>
                <a:uFillTx/>
                <a:latin typeface="Arial"/>
                <a:ea typeface="+mn-ea"/>
                <a:cs typeface="Arial"/>
              </a:rPr>
              <a:t> </a:t>
            </a:r>
            <a:r>
              <a:rPr kumimoji="0" lang="vi-VN" altLang="en-US" sz="2400" b="0" i="0" u="none" strike="noStrike" kern="1200" cap="none" spc="0" normalizeH="0" baseline="0" noProof="0" dirty="0">
                <a:ln>
                  <a:noFill/>
                </a:ln>
                <a:solidFill>
                  <a:srgbClr val="800040"/>
                </a:solidFill>
                <a:effectLst/>
                <a:uLnTx/>
                <a:uFillTx/>
                <a:latin typeface="Arial"/>
                <a:ea typeface="+mn-ea"/>
                <a:cs typeface="Arial"/>
              </a:rPr>
              <a:t>tốt.</a:t>
            </a:r>
            <a:endParaRPr kumimoji="0" lang="en-US" altLang="en-US" sz="2400" b="0" i="0" u="none" strike="noStrike" kern="1200" cap="none" spc="0" normalizeH="0" baseline="0" noProof="0" dirty="0">
              <a:ln>
                <a:noFill/>
              </a:ln>
              <a:solidFill>
                <a:srgbClr val="800040"/>
              </a:solidFill>
              <a:effectLst/>
              <a:uLnTx/>
              <a:uFillTx/>
              <a:latin typeface="Arial"/>
              <a:ea typeface="+mn-ea"/>
              <a:cs typeface="Arial"/>
            </a:endParaRPr>
          </a:p>
        </p:txBody>
      </p:sp>
      <p:sp>
        <p:nvSpPr>
          <p:cNvPr id="52" name="Rectangle 51">
            <a:extLst>
              <a:ext uri="{FF2B5EF4-FFF2-40B4-BE49-F238E27FC236}">
                <a16:creationId xmlns:a16="http://schemas.microsoft.com/office/drawing/2014/main" xmlns="" id="{A6BC5379-3F8B-4E22-900E-8F31F092691F}"/>
              </a:ext>
            </a:extLst>
          </p:cNvPr>
          <p:cNvSpPr>
            <a:spLocks noChangeArrowheads="1"/>
          </p:cNvSpPr>
          <p:nvPr/>
        </p:nvSpPr>
        <p:spPr bwMode="auto">
          <a:xfrm>
            <a:off x="3255108" y="5150422"/>
            <a:ext cx="2775503"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286" rtl="0" eaLnBrk="1" fontAlgn="auto" latinLnBrk="0" hangingPunct="1">
              <a:lnSpc>
                <a:spcPct val="100000"/>
              </a:lnSpc>
              <a:spcBef>
                <a:spcPct val="20000"/>
              </a:spcBef>
              <a:spcAft>
                <a:spcPts val="0"/>
              </a:spcAft>
              <a:buClr>
                <a:srgbClr val="E6CEBC"/>
              </a:buClr>
              <a:buSzPct val="60000"/>
              <a:buFontTx/>
              <a:buNone/>
              <a:tabLst/>
              <a:defRPr/>
            </a:pPr>
            <a:r>
              <a:rPr kumimoji="0" lang="en-US" altLang="en-US" sz="2400" b="0" i="0" u="none" strike="noStrike" kern="1200" cap="none" spc="0" normalizeH="0" baseline="0" noProof="0" dirty="0" err="1">
                <a:ln>
                  <a:noFill/>
                </a:ln>
                <a:solidFill>
                  <a:srgbClr val="000000"/>
                </a:solidFill>
                <a:effectLst/>
                <a:uLnTx/>
                <a:uFillTx/>
                <a:latin typeface="Arial"/>
                <a:ea typeface="+mn-ea"/>
                <a:cs typeface="Arial"/>
              </a:rPr>
              <a:t>Sẽ</a:t>
            </a:r>
            <a:r>
              <a:rPr kumimoji="0" lang="en-US" altLang="en-US" sz="2400" b="0" i="0" u="none" strike="noStrike" kern="1200" cap="none" spc="0" normalizeH="0" baseline="0" noProof="0" dirty="0">
                <a:ln>
                  <a:noFill/>
                </a:ln>
                <a:solidFill>
                  <a:srgbClr val="000000"/>
                </a:solidFill>
                <a:effectLst/>
                <a:uLnTx/>
                <a:uFillTx/>
                <a:latin typeface="Arial"/>
                <a:ea typeface="+mn-ea"/>
                <a:cs typeface="Arial"/>
              </a:rPr>
              <a:t> </a:t>
            </a:r>
            <a:r>
              <a:rPr kumimoji="0" lang="en-US" altLang="en-US" sz="2400" b="0" i="0" u="none" strike="noStrike" kern="1200" cap="none" spc="0" normalizeH="0" baseline="0" noProof="0" dirty="0" err="1">
                <a:ln>
                  <a:noFill/>
                </a:ln>
                <a:solidFill>
                  <a:srgbClr val="000000"/>
                </a:solidFill>
                <a:effectLst/>
                <a:uLnTx/>
                <a:uFillTx/>
                <a:latin typeface="Arial"/>
                <a:ea typeface="+mn-ea"/>
                <a:cs typeface="Arial"/>
              </a:rPr>
              <a:t>mất</a:t>
            </a:r>
            <a:r>
              <a:rPr kumimoji="0" lang="en-US" altLang="en-US" sz="2400" b="0" i="0" u="none" strike="noStrike" kern="1200" cap="none" spc="0" normalizeH="0" baseline="0" noProof="0" dirty="0">
                <a:ln>
                  <a:noFill/>
                </a:ln>
                <a:solidFill>
                  <a:srgbClr val="000000"/>
                </a:solidFill>
                <a:effectLst/>
                <a:uLnTx/>
                <a:uFillTx/>
                <a:latin typeface="Arial"/>
                <a:ea typeface="+mn-ea"/>
                <a:cs typeface="Arial"/>
              </a:rPr>
              <a:t> </a:t>
            </a:r>
            <a:r>
              <a:rPr kumimoji="0" lang="en-US" altLang="en-US" sz="2400" b="0" i="0" u="none" strike="noStrike" kern="1200" cap="none" spc="0" normalizeH="0" baseline="0" noProof="0" dirty="0" err="1">
                <a:ln>
                  <a:noFill/>
                </a:ln>
                <a:solidFill>
                  <a:srgbClr val="000000"/>
                </a:solidFill>
                <a:effectLst/>
                <a:uLnTx/>
                <a:uFillTx/>
                <a:latin typeface="Arial"/>
                <a:ea typeface="+mn-ea"/>
                <a:cs typeface="Arial"/>
              </a:rPr>
              <a:t>dần</a:t>
            </a:r>
            <a:r>
              <a:rPr kumimoji="0" lang="en-US" altLang="en-US" sz="2400" b="0" i="0" u="none" strike="noStrike" kern="1200" cap="none" spc="0" normalizeH="0" baseline="0" noProof="0" dirty="0">
                <a:ln>
                  <a:noFill/>
                </a:ln>
                <a:solidFill>
                  <a:srgbClr val="000000"/>
                </a:solidFill>
                <a:effectLst/>
                <a:uLnTx/>
                <a:uFillTx/>
                <a:latin typeface="Arial"/>
                <a:ea typeface="+mn-ea"/>
                <a:cs typeface="Arial"/>
              </a:rPr>
              <a:t> </a:t>
            </a:r>
            <a:r>
              <a:rPr kumimoji="0" lang="en-US" altLang="en-US" sz="2400" b="0" i="0" u="none" strike="noStrike" kern="1200" cap="none" spc="0" normalizeH="0" baseline="0" noProof="0" dirty="0" err="1">
                <a:ln>
                  <a:noFill/>
                </a:ln>
                <a:solidFill>
                  <a:srgbClr val="000000"/>
                </a:solidFill>
                <a:effectLst/>
                <a:uLnTx/>
                <a:uFillTx/>
                <a:latin typeface="Arial"/>
                <a:ea typeface="+mn-ea"/>
                <a:cs typeface="Arial"/>
              </a:rPr>
              <a:t>sau</a:t>
            </a:r>
            <a:r>
              <a:rPr kumimoji="0" lang="en-US" altLang="en-US" sz="2400" b="0" i="0" u="none" strike="noStrike" kern="1200" cap="none" spc="0" normalizeH="0" baseline="0" noProof="0" dirty="0">
                <a:ln>
                  <a:noFill/>
                </a:ln>
                <a:solidFill>
                  <a:srgbClr val="000000"/>
                </a:solidFill>
                <a:effectLst/>
                <a:uLnTx/>
                <a:uFillTx/>
                <a:latin typeface="Arial"/>
                <a:ea typeface="+mn-ea"/>
                <a:cs typeface="Arial"/>
              </a:rPr>
              <a:t> </a:t>
            </a:r>
            <a:r>
              <a:rPr kumimoji="0" lang="en-US" altLang="en-US" sz="2400" b="0" i="0" u="none" strike="noStrike" kern="1200" cap="none" spc="0" normalizeH="0" baseline="0" noProof="0" dirty="0" err="1">
                <a:ln>
                  <a:noFill/>
                </a:ln>
                <a:solidFill>
                  <a:srgbClr val="000000"/>
                </a:solidFill>
                <a:effectLst/>
                <a:uLnTx/>
                <a:uFillTx/>
                <a:latin typeface="Arial"/>
                <a:ea typeface="+mn-ea"/>
                <a:cs typeface="Arial"/>
              </a:rPr>
              <a:t>quá</a:t>
            </a:r>
            <a:r>
              <a:rPr kumimoji="0" lang="en-US" altLang="en-US" sz="2400" b="0" i="0" u="none" strike="noStrike" kern="1200" cap="none" spc="0" normalizeH="0" baseline="0" noProof="0" dirty="0">
                <a:ln>
                  <a:noFill/>
                </a:ln>
                <a:solidFill>
                  <a:srgbClr val="000000"/>
                </a:solidFill>
                <a:effectLst/>
                <a:uLnTx/>
                <a:uFillTx/>
                <a:latin typeface="Arial"/>
                <a:ea typeface="+mn-ea"/>
                <a:cs typeface="Arial"/>
              </a:rPr>
              <a:t> </a:t>
            </a:r>
            <a:r>
              <a:rPr kumimoji="0" lang="en-US" altLang="en-US" sz="2400" b="0" i="0" u="none" strike="noStrike" kern="1200" cap="none" spc="0" normalizeH="0" baseline="0" noProof="0" dirty="0" err="1">
                <a:ln>
                  <a:noFill/>
                </a:ln>
                <a:solidFill>
                  <a:srgbClr val="000000"/>
                </a:solidFill>
                <a:effectLst/>
                <a:uLnTx/>
                <a:uFillTx/>
                <a:latin typeface="Arial"/>
                <a:ea typeface="+mn-ea"/>
                <a:cs typeface="Arial"/>
              </a:rPr>
              <a:t>trình</a:t>
            </a:r>
            <a:r>
              <a:rPr kumimoji="0" lang="en-US" altLang="en-US" sz="2400" b="0" i="0" u="none" strike="noStrike" kern="1200" cap="none" spc="0" normalizeH="0" baseline="0" noProof="0" dirty="0">
                <a:ln>
                  <a:noFill/>
                </a:ln>
                <a:solidFill>
                  <a:srgbClr val="000000"/>
                </a:solidFill>
                <a:effectLst/>
                <a:uLnTx/>
                <a:uFillTx/>
                <a:latin typeface="Arial"/>
                <a:ea typeface="+mn-ea"/>
                <a:cs typeface="Arial"/>
              </a:rPr>
              <a:t> </a:t>
            </a:r>
            <a:r>
              <a:rPr kumimoji="0" lang="en-US" altLang="en-US" sz="2400" b="0" i="0" u="none" strike="noStrike" kern="1200" cap="none" spc="0" normalizeH="0" baseline="0" noProof="0" dirty="0" err="1">
                <a:ln>
                  <a:noFill/>
                </a:ln>
                <a:solidFill>
                  <a:srgbClr val="000000"/>
                </a:solidFill>
                <a:effectLst/>
                <a:uLnTx/>
                <a:uFillTx/>
                <a:latin typeface="Arial"/>
                <a:ea typeface="+mn-ea"/>
                <a:cs typeface="Arial"/>
              </a:rPr>
              <a:t>sử</a:t>
            </a:r>
            <a:r>
              <a:rPr kumimoji="0" lang="en-US" altLang="en-US" sz="2400" b="0" i="0" u="none" strike="noStrike" kern="1200" cap="none" spc="0" normalizeH="0" baseline="0" noProof="0" dirty="0">
                <a:ln>
                  <a:noFill/>
                </a:ln>
                <a:solidFill>
                  <a:srgbClr val="000000"/>
                </a:solidFill>
                <a:effectLst/>
                <a:uLnTx/>
                <a:uFillTx/>
                <a:latin typeface="Arial"/>
                <a:ea typeface="+mn-ea"/>
                <a:cs typeface="Arial"/>
              </a:rPr>
              <a:t> </a:t>
            </a:r>
            <a:r>
              <a:rPr kumimoji="0" lang="en-US" altLang="en-US" sz="2400" b="0" i="0" u="none" strike="noStrike" kern="1200" cap="none" spc="0" normalizeH="0" baseline="0" noProof="0" dirty="0" err="1">
                <a:ln>
                  <a:noFill/>
                </a:ln>
                <a:solidFill>
                  <a:srgbClr val="000000"/>
                </a:solidFill>
                <a:effectLst/>
                <a:uLnTx/>
                <a:uFillTx/>
                <a:latin typeface="Arial"/>
                <a:ea typeface="+mn-ea"/>
                <a:cs typeface="Arial"/>
              </a:rPr>
              <a:t>dụng</a:t>
            </a:r>
            <a:endParaRPr kumimoji="0" lang="en-US" altLang="en-US" sz="2400" b="0" i="0" u="none" strike="noStrike" kern="1200" cap="none" spc="0" normalizeH="0" baseline="0" noProof="0" dirty="0">
              <a:ln>
                <a:noFill/>
              </a:ln>
              <a:solidFill>
                <a:srgbClr val="000000"/>
              </a:solidFill>
              <a:effectLst/>
              <a:uLnTx/>
              <a:uFillTx/>
              <a:latin typeface="Arial"/>
              <a:ea typeface="+mn-ea"/>
              <a:cs typeface="Arial"/>
            </a:endParaRPr>
          </a:p>
        </p:txBody>
      </p:sp>
    </p:spTree>
    <p:extLst>
      <p:ext uri="{BB962C8B-B14F-4D97-AF65-F5344CB8AC3E}">
        <p14:creationId xmlns:p14="http://schemas.microsoft.com/office/powerpoint/2010/main" val="265760558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9" fill="hold" grpId="0" nodeType="clickEffect">
                                  <p:stCondLst>
                                    <p:cond delay="0"/>
                                  </p:stCondLst>
                                  <p:childTnLst>
                                    <p:set>
                                      <p:cBhvr>
                                        <p:cTn id="6" dur="1" fill="hold">
                                          <p:stCondLst>
                                            <p:cond delay="0"/>
                                          </p:stCondLst>
                                        </p:cTn>
                                        <p:tgtEl>
                                          <p:spTgt spid="44"/>
                                        </p:tgtEl>
                                        <p:attrNameLst>
                                          <p:attrName>style.visibility</p:attrName>
                                        </p:attrNameLst>
                                      </p:cBhvr>
                                      <p:to>
                                        <p:strVal val="visible"/>
                                      </p:to>
                                    </p:set>
                                    <p:anim calcmode="lin" valueType="num">
                                      <p:cBhvr additive="base">
                                        <p:cTn id="7" dur="500" fill="hold"/>
                                        <p:tgtEl>
                                          <p:spTgt spid="44"/>
                                        </p:tgtEl>
                                        <p:attrNameLst>
                                          <p:attrName>ppt_x</p:attrName>
                                        </p:attrNameLst>
                                      </p:cBhvr>
                                      <p:tavLst>
                                        <p:tav tm="0">
                                          <p:val>
                                            <p:strVal val="0-#ppt_w/2"/>
                                          </p:val>
                                        </p:tav>
                                        <p:tav tm="100000">
                                          <p:val>
                                            <p:strVal val="#ppt_x"/>
                                          </p:val>
                                        </p:tav>
                                      </p:tavLst>
                                    </p:anim>
                                    <p:anim calcmode="lin" valueType="num">
                                      <p:cBhvr additive="base">
                                        <p:cTn id="8" dur="500" fill="hold"/>
                                        <p:tgtEl>
                                          <p:spTgt spid="44"/>
                                        </p:tgtEl>
                                        <p:attrNameLst>
                                          <p:attrName>ppt_y</p:attrName>
                                        </p:attrNameLst>
                                      </p:cBhvr>
                                      <p:tavLst>
                                        <p:tav tm="0">
                                          <p:val>
                                            <p:strVal val="0-#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42" presetClass="entr" presetSubtype="0" fill="hold" nodeType="clickEffect">
                                  <p:stCondLst>
                                    <p:cond delay="0"/>
                                  </p:stCondLst>
                                  <p:childTnLst>
                                    <p:set>
                                      <p:cBhvr>
                                        <p:cTn id="12" dur="1" fill="hold">
                                          <p:stCondLst>
                                            <p:cond delay="0"/>
                                          </p:stCondLst>
                                        </p:cTn>
                                        <p:tgtEl>
                                          <p:spTgt spid="46"/>
                                        </p:tgtEl>
                                        <p:attrNameLst>
                                          <p:attrName>style.visibility</p:attrName>
                                        </p:attrNameLst>
                                      </p:cBhvr>
                                      <p:to>
                                        <p:strVal val="visible"/>
                                      </p:to>
                                    </p:set>
                                    <p:animEffect transition="in" filter="fade">
                                      <p:cBhvr>
                                        <p:cTn id="13" dur="1000"/>
                                        <p:tgtEl>
                                          <p:spTgt spid="46"/>
                                        </p:tgtEl>
                                      </p:cBhvr>
                                    </p:animEffect>
                                    <p:anim calcmode="lin" valueType="num">
                                      <p:cBhvr>
                                        <p:cTn id="14" dur="1000" fill="hold"/>
                                        <p:tgtEl>
                                          <p:spTgt spid="46"/>
                                        </p:tgtEl>
                                        <p:attrNameLst>
                                          <p:attrName>ppt_x</p:attrName>
                                        </p:attrNameLst>
                                      </p:cBhvr>
                                      <p:tavLst>
                                        <p:tav tm="0">
                                          <p:val>
                                            <p:strVal val="#ppt_x"/>
                                          </p:val>
                                        </p:tav>
                                        <p:tav tm="100000">
                                          <p:val>
                                            <p:strVal val="#ppt_x"/>
                                          </p:val>
                                        </p:tav>
                                      </p:tavLst>
                                    </p:anim>
                                    <p:anim calcmode="lin" valueType="num">
                                      <p:cBhvr>
                                        <p:cTn id="15" dur="1000" fill="hold"/>
                                        <p:tgtEl>
                                          <p:spTgt spid="46"/>
                                        </p:tgtEl>
                                        <p:attrNameLst>
                                          <p:attrName>ppt_y</p:attrName>
                                        </p:attrNameLst>
                                      </p:cBhvr>
                                      <p:tavLst>
                                        <p:tav tm="0">
                                          <p:val>
                                            <p:strVal val="#ppt_y+.1"/>
                                          </p:val>
                                        </p:tav>
                                        <p:tav tm="100000">
                                          <p:val>
                                            <p:strVal val="#ppt_y"/>
                                          </p:val>
                                        </p:tav>
                                      </p:tavLst>
                                    </p:anim>
                                  </p:childTnLst>
                                </p:cTn>
                              </p:par>
                              <p:par>
                                <p:cTn id="16" presetID="42" presetClass="entr" presetSubtype="0" fill="hold" grpId="0" nodeType="withEffect">
                                  <p:stCondLst>
                                    <p:cond delay="0"/>
                                  </p:stCondLst>
                                  <p:childTnLst>
                                    <p:set>
                                      <p:cBhvr>
                                        <p:cTn id="17" dur="1" fill="hold">
                                          <p:stCondLst>
                                            <p:cond delay="0"/>
                                          </p:stCondLst>
                                        </p:cTn>
                                        <p:tgtEl>
                                          <p:spTgt spid="47"/>
                                        </p:tgtEl>
                                        <p:attrNameLst>
                                          <p:attrName>style.visibility</p:attrName>
                                        </p:attrNameLst>
                                      </p:cBhvr>
                                      <p:to>
                                        <p:strVal val="visible"/>
                                      </p:to>
                                    </p:set>
                                    <p:animEffect transition="in" filter="fade">
                                      <p:cBhvr>
                                        <p:cTn id="18" dur="1000"/>
                                        <p:tgtEl>
                                          <p:spTgt spid="47"/>
                                        </p:tgtEl>
                                      </p:cBhvr>
                                    </p:animEffect>
                                    <p:anim calcmode="lin" valueType="num">
                                      <p:cBhvr>
                                        <p:cTn id="19" dur="1000" fill="hold"/>
                                        <p:tgtEl>
                                          <p:spTgt spid="47"/>
                                        </p:tgtEl>
                                        <p:attrNameLst>
                                          <p:attrName>ppt_x</p:attrName>
                                        </p:attrNameLst>
                                      </p:cBhvr>
                                      <p:tavLst>
                                        <p:tav tm="0">
                                          <p:val>
                                            <p:strVal val="#ppt_x"/>
                                          </p:val>
                                        </p:tav>
                                        <p:tav tm="100000">
                                          <p:val>
                                            <p:strVal val="#ppt_x"/>
                                          </p:val>
                                        </p:tav>
                                      </p:tavLst>
                                    </p:anim>
                                    <p:anim calcmode="lin" valueType="num">
                                      <p:cBhvr>
                                        <p:cTn id="20" dur="1000" fill="hold"/>
                                        <p:tgtEl>
                                          <p:spTgt spid="47"/>
                                        </p:tgtEl>
                                        <p:attrNameLst>
                                          <p:attrName>ppt_y</p:attrName>
                                        </p:attrNameLst>
                                      </p:cBhvr>
                                      <p:tavLst>
                                        <p:tav tm="0">
                                          <p:val>
                                            <p:strVal val="#ppt_y+.1"/>
                                          </p:val>
                                        </p:tav>
                                        <p:tav tm="100000">
                                          <p:val>
                                            <p:strVal val="#ppt_y"/>
                                          </p:val>
                                        </p:tav>
                                      </p:tavLst>
                                    </p:anim>
                                  </p:childTnLst>
                                </p:cTn>
                              </p:par>
                              <p:par>
                                <p:cTn id="21" presetID="42" presetClass="entr" presetSubtype="0" fill="hold" grpId="0" nodeType="withEffect">
                                  <p:stCondLst>
                                    <p:cond delay="0"/>
                                  </p:stCondLst>
                                  <p:childTnLst>
                                    <p:set>
                                      <p:cBhvr>
                                        <p:cTn id="22" dur="1" fill="hold">
                                          <p:stCondLst>
                                            <p:cond delay="0"/>
                                          </p:stCondLst>
                                        </p:cTn>
                                        <p:tgtEl>
                                          <p:spTgt spid="48"/>
                                        </p:tgtEl>
                                        <p:attrNameLst>
                                          <p:attrName>style.visibility</p:attrName>
                                        </p:attrNameLst>
                                      </p:cBhvr>
                                      <p:to>
                                        <p:strVal val="visible"/>
                                      </p:to>
                                    </p:set>
                                    <p:animEffect transition="in" filter="fade">
                                      <p:cBhvr>
                                        <p:cTn id="23" dur="1000"/>
                                        <p:tgtEl>
                                          <p:spTgt spid="48"/>
                                        </p:tgtEl>
                                      </p:cBhvr>
                                    </p:animEffect>
                                    <p:anim calcmode="lin" valueType="num">
                                      <p:cBhvr>
                                        <p:cTn id="24" dur="1000" fill="hold"/>
                                        <p:tgtEl>
                                          <p:spTgt spid="48"/>
                                        </p:tgtEl>
                                        <p:attrNameLst>
                                          <p:attrName>ppt_x</p:attrName>
                                        </p:attrNameLst>
                                      </p:cBhvr>
                                      <p:tavLst>
                                        <p:tav tm="0">
                                          <p:val>
                                            <p:strVal val="#ppt_x"/>
                                          </p:val>
                                        </p:tav>
                                        <p:tav tm="100000">
                                          <p:val>
                                            <p:strVal val="#ppt_x"/>
                                          </p:val>
                                        </p:tav>
                                      </p:tavLst>
                                    </p:anim>
                                    <p:anim calcmode="lin" valueType="num">
                                      <p:cBhvr>
                                        <p:cTn id="25" dur="1000" fill="hold"/>
                                        <p:tgtEl>
                                          <p:spTgt spid="48"/>
                                        </p:tgtEl>
                                        <p:attrNameLst>
                                          <p:attrName>ppt_y</p:attrName>
                                        </p:attrNameLst>
                                      </p:cBhvr>
                                      <p:tavLst>
                                        <p:tav tm="0">
                                          <p:val>
                                            <p:strVal val="#ppt_y+.1"/>
                                          </p:val>
                                        </p:tav>
                                        <p:tav tm="100000">
                                          <p:val>
                                            <p:strVal val="#ppt_y"/>
                                          </p:val>
                                        </p:tav>
                                      </p:tavLst>
                                    </p:anim>
                                  </p:childTnLst>
                                </p:cTn>
                              </p:par>
                              <p:par>
                                <p:cTn id="26" presetID="42" presetClass="entr" presetSubtype="0" fill="hold" grpId="0" nodeType="withEffect">
                                  <p:stCondLst>
                                    <p:cond delay="0"/>
                                  </p:stCondLst>
                                  <p:childTnLst>
                                    <p:set>
                                      <p:cBhvr>
                                        <p:cTn id="27" dur="1" fill="hold">
                                          <p:stCondLst>
                                            <p:cond delay="0"/>
                                          </p:stCondLst>
                                        </p:cTn>
                                        <p:tgtEl>
                                          <p:spTgt spid="51"/>
                                        </p:tgtEl>
                                        <p:attrNameLst>
                                          <p:attrName>style.visibility</p:attrName>
                                        </p:attrNameLst>
                                      </p:cBhvr>
                                      <p:to>
                                        <p:strVal val="visible"/>
                                      </p:to>
                                    </p:set>
                                    <p:animEffect transition="in" filter="fade">
                                      <p:cBhvr>
                                        <p:cTn id="28" dur="1000"/>
                                        <p:tgtEl>
                                          <p:spTgt spid="51"/>
                                        </p:tgtEl>
                                      </p:cBhvr>
                                    </p:animEffect>
                                    <p:anim calcmode="lin" valueType="num">
                                      <p:cBhvr>
                                        <p:cTn id="29" dur="1000" fill="hold"/>
                                        <p:tgtEl>
                                          <p:spTgt spid="51"/>
                                        </p:tgtEl>
                                        <p:attrNameLst>
                                          <p:attrName>ppt_x</p:attrName>
                                        </p:attrNameLst>
                                      </p:cBhvr>
                                      <p:tavLst>
                                        <p:tav tm="0">
                                          <p:val>
                                            <p:strVal val="#ppt_x"/>
                                          </p:val>
                                        </p:tav>
                                        <p:tav tm="100000">
                                          <p:val>
                                            <p:strVal val="#ppt_x"/>
                                          </p:val>
                                        </p:tav>
                                      </p:tavLst>
                                    </p:anim>
                                    <p:anim calcmode="lin" valueType="num">
                                      <p:cBhvr>
                                        <p:cTn id="30" dur="1000" fill="hold"/>
                                        <p:tgtEl>
                                          <p:spTgt spid="51"/>
                                        </p:tgtEl>
                                        <p:attrNameLst>
                                          <p:attrName>ppt_y</p:attrName>
                                        </p:attrNameLst>
                                      </p:cBhvr>
                                      <p:tavLst>
                                        <p:tav tm="0">
                                          <p:val>
                                            <p:strVal val="#ppt_y+.1"/>
                                          </p:val>
                                        </p:tav>
                                        <p:tav tm="100000">
                                          <p:val>
                                            <p:strVal val="#ppt_y"/>
                                          </p:val>
                                        </p:tav>
                                      </p:tavLst>
                                    </p:anim>
                                  </p:childTnLst>
                                </p:cTn>
                              </p:par>
                              <p:par>
                                <p:cTn id="31" presetID="42" presetClass="entr" presetSubtype="0" fill="hold" grpId="0" nodeType="withEffect">
                                  <p:stCondLst>
                                    <p:cond delay="0"/>
                                  </p:stCondLst>
                                  <p:childTnLst>
                                    <p:set>
                                      <p:cBhvr>
                                        <p:cTn id="32" dur="1" fill="hold">
                                          <p:stCondLst>
                                            <p:cond delay="0"/>
                                          </p:stCondLst>
                                        </p:cTn>
                                        <p:tgtEl>
                                          <p:spTgt spid="49"/>
                                        </p:tgtEl>
                                        <p:attrNameLst>
                                          <p:attrName>style.visibility</p:attrName>
                                        </p:attrNameLst>
                                      </p:cBhvr>
                                      <p:to>
                                        <p:strVal val="visible"/>
                                      </p:to>
                                    </p:set>
                                    <p:animEffect transition="in" filter="fade">
                                      <p:cBhvr>
                                        <p:cTn id="33" dur="1000"/>
                                        <p:tgtEl>
                                          <p:spTgt spid="49"/>
                                        </p:tgtEl>
                                      </p:cBhvr>
                                    </p:animEffect>
                                    <p:anim calcmode="lin" valueType="num">
                                      <p:cBhvr>
                                        <p:cTn id="34" dur="1000" fill="hold"/>
                                        <p:tgtEl>
                                          <p:spTgt spid="49"/>
                                        </p:tgtEl>
                                        <p:attrNameLst>
                                          <p:attrName>ppt_x</p:attrName>
                                        </p:attrNameLst>
                                      </p:cBhvr>
                                      <p:tavLst>
                                        <p:tav tm="0">
                                          <p:val>
                                            <p:strVal val="#ppt_x"/>
                                          </p:val>
                                        </p:tav>
                                        <p:tav tm="100000">
                                          <p:val>
                                            <p:strVal val="#ppt_x"/>
                                          </p:val>
                                        </p:tav>
                                      </p:tavLst>
                                    </p:anim>
                                    <p:anim calcmode="lin" valueType="num">
                                      <p:cBhvr>
                                        <p:cTn id="35" dur="1000" fill="hold"/>
                                        <p:tgtEl>
                                          <p:spTgt spid="49"/>
                                        </p:tgtEl>
                                        <p:attrNameLst>
                                          <p:attrName>ppt_y</p:attrName>
                                        </p:attrNameLst>
                                      </p:cBhvr>
                                      <p:tavLst>
                                        <p:tav tm="0">
                                          <p:val>
                                            <p:strVal val="#ppt_y+.1"/>
                                          </p:val>
                                        </p:tav>
                                        <p:tav tm="100000">
                                          <p:val>
                                            <p:strVal val="#ppt_y"/>
                                          </p:val>
                                        </p:tav>
                                      </p:tavLst>
                                    </p:anim>
                                  </p:childTnLst>
                                </p:cTn>
                              </p:par>
                              <p:par>
                                <p:cTn id="36" presetID="42" presetClass="entr" presetSubtype="0" fill="hold" grpId="0" nodeType="withEffect">
                                  <p:stCondLst>
                                    <p:cond delay="0"/>
                                  </p:stCondLst>
                                  <p:childTnLst>
                                    <p:set>
                                      <p:cBhvr>
                                        <p:cTn id="37" dur="1" fill="hold">
                                          <p:stCondLst>
                                            <p:cond delay="0"/>
                                          </p:stCondLst>
                                        </p:cTn>
                                        <p:tgtEl>
                                          <p:spTgt spid="52"/>
                                        </p:tgtEl>
                                        <p:attrNameLst>
                                          <p:attrName>style.visibility</p:attrName>
                                        </p:attrNameLst>
                                      </p:cBhvr>
                                      <p:to>
                                        <p:strVal val="visible"/>
                                      </p:to>
                                    </p:set>
                                    <p:animEffect transition="in" filter="fade">
                                      <p:cBhvr>
                                        <p:cTn id="38" dur="1000"/>
                                        <p:tgtEl>
                                          <p:spTgt spid="52"/>
                                        </p:tgtEl>
                                      </p:cBhvr>
                                    </p:animEffect>
                                    <p:anim calcmode="lin" valueType="num">
                                      <p:cBhvr>
                                        <p:cTn id="39" dur="1000" fill="hold"/>
                                        <p:tgtEl>
                                          <p:spTgt spid="52"/>
                                        </p:tgtEl>
                                        <p:attrNameLst>
                                          <p:attrName>ppt_x</p:attrName>
                                        </p:attrNameLst>
                                      </p:cBhvr>
                                      <p:tavLst>
                                        <p:tav tm="0">
                                          <p:val>
                                            <p:strVal val="#ppt_x"/>
                                          </p:val>
                                        </p:tav>
                                        <p:tav tm="100000">
                                          <p:val>
                                            <p:strVal val="#ppt_x"/>
                                          </p:val>
                                        </p:tav>
                                      </p:tavLst>
                                    </p:anim>
                                    <p:anim calcmode="lin" valueType="num">
                                      <p:cBhvr>
                                        <p:cTn id="40" dur="1000" fill="hold"/>
                                        <p:tgtEl>
                                          <p:spTgt spid="52"/>
                                        </p:tgtEl>
                                        <p:attrNameLst>
                                          <p:attrName>ppt_y</p:attrName>
                                        </p:attrNameLst>
                                      </p:cBhvr>
                                      <p:tavLst>
                                        <p:tav tm="0">
                                          <p:val>
                                            <p:strVal val="#ppt_y+.1"/>
                                          </p:val>
                                        </p:tav>
                                        <p:tav tm="100000">
                                          <p:val>
                                            <p:strVal val="#ppt_y"/>
                                          </p:val>
                                        </p:tav>
                                      </p:tavLst>
                                    </p:anim>
                                  </p:childTnLst>
                                </p:cTn>
                              </p:par>
                              <p:par>
                                <p:cTn id="41" presetID="42" presetClass="entr" presetSubtype="0" fill="hold" grpId="0" nodeType="withEffect">
                                  <p:stCondLst>
                                    <p:cond delay="0"/>
                                  </p:stCondLst>
                                  <p:childTnLst>
                                    <p:set>
                                      <p:cBhvr>
                                        <p:cTn id="42" dur="1" fill="hold">
                                          <p:stCondLst>
                                            <p:cond delay="0"/>
                                          </p:stCondLst>
                                        </p:cTn>
                                        <p:tgtEl>
                                          <p:spTgt spid="50"/>
                                        </p:tgtEl>
                                        <p:attrNameLst>
                                          <p:attrName>style.visibility</p:attrName>
                                        </p:attrNameLst>
                                      </p:cBhvr>
                                      <p:to>
                                        <p:strVal val="visible"/>
                                      </p:to>
                                    </p:set>
                                    <p:animEffect transition="in" filter="fade">
                                      <p:cBhvr>
                                        <p:cTn id="43" dur="1000"/>
                                        <p:tgtEl>
                                          <p:spTgt spid="50"/>
                                        </p:tgtEl>
                                      </p:cBhvr>
                                    </p:animEffect>
                                    <p:anim calcmode="lin" valueType="num">
                                      <p:cBhvr>
                                        <p:cTn id="44" dur="1000" fill="hold"/>
                                        <p:tgtEl>
                                          <p:spTgt spid="50"/>
                                        </p:tgtEl>
                                        <p:attrNameLst>
                                          <p:attrName>ppt_x</p:attrName>
                                        </p:attrNameLst>
                                      </p:cBhvr>
                                      <p:tavLst>
                                        <p:tav tm="0">
                                          <p:val>
                                            <p:strVal val="#ppt_x"/>
                                          </p:val>
                                        </p:tav>
                                        <p:tav tm="100000">
                                          <p:val>
                                            <p:strVal val="#ppt_x"/>
                                          </p:val>
                                        </p:tav>
                                      </p:tavLst>
                                    </p:anim>
                                    <p:anim calcmode="lin" valueType="num">
                                      <p:cBhvr>
                                        <p:cTn id="45" dur="1000" fill="hold"/>
                                        <p:tgtEl>
                                          <p:spTgt spid="50"/>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 grpId="0" animBg="1"/>
      <p:bldP spid="47" grpId="0"/>
      <p:bldP spid="48" grpId="0"/>
      <p:bldP spid="49" grpId="0"/>
      <p:bldP spid="50" grpId="0"/>
      <p:bldP spid="51" grpId="0"/>
      <p:bldP spid="52" grpId="0"/>
    </p:bld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8" name="Group 87">
            <a:extLst>
              <a:ext uri="{FF2B5EF4-FFF2-40B4-BE49-F238E27FC236}">
                <a16:creationId xmlns:a16="http://schemas.microsoft.com/office/drawing/2014/main" xmlns="" id="{5DA0075B-3082-4627-8B78-AED0250B8B5D}"/>
              </a:ext>
            </a:extLst>
          </p:cNvPr>
          <p:cNvGrpSpPr/>
          <p:nvPr/>
        </p:nvGrpSpPr>
        <p:grpSpPr>
          <a:xfrm>
            <a:off x="217714" y="4484914"/>
            <a:ext cx="1316488" cy="2112538"/>
            <a:chOff x="7185244" y="414682"/>
            <a:chExt cx="2544566" cy="4087609"/>
          </a:xfrm>
        </p:grpSpPr>
        <p:cxnSp>
          <p:nvCxnSpPr>
            <p:cNvPr id="89" name="Straight Connector 88">
              <a:extLst>
                <a:ext uri="{FF2B5EF4-FFF2-40B4-BE49-F238E27FC236}">
                  <a16:creationId xmlns:a16="http://schemas.microsoft.com/office/drawing/2014/main" xmlns="" id="{EC4AD902-1F3A-4A15-A1FD-1957287039C5}"/>
                </a:ext>
              </a:extLst>
            </p:cNvPr>
            <p:cNvCxnSpPr>
              <a:cxnSpLocks/>
            </p:cNvCxnSpPr>
            <p:nvPr/>
          </p:nvCxnSpPr>
          <p:spPr>
            <a:xfrm flipH="1" flipV="1">
              <a:off x="8350511" y="1910739"/>
              <a:ext cx="235200" cy="1087981"/>
            </a:xfrm>
            <a:prstGeom prst="line">
              <a:avLst/>
            </a:prstGeom>
            <a:ln w="19050">
              <a:solidFill>
                <a:schemeClr val="accent3"/>
              </a:solidFill>
            </a:ln>
            <a:effectLst>
              <a:outerShdw blurRad="63500" algn="ctr" rotWithShape="0">
                <a:prstClr val="black">
                  <a:alpha val="25000"/>
                </a:prstClr>
              </a:outerShdw>
            </a:effectLst>
          </p:spPr>
          <p:style>
            <a:lnRef idx="1">
              <a:schemeClr val="accent1"/>
            </a:lnRef>
            <a:fillRef idx="0">
              <a:schemeClr val="accent1"/>
            </a:fillRef>
            <a:effectRef idx="0">
              <a:schemeClr val="accent1"/>
            </a:effectRef>
            <a:fontRef idx="minor">
              <a:schemeClr val="tx1"/>
            </a:fontRef>
          </p:style>
        </p:cxnSp>
        <p:cxnSp>
          <p:nvCxnSpPr>
            <p:cNvPr id="90" name="Straight Connector 89">
              <a:extLst>
                <a:ext uri="{FF2B5EF4-FFF2-40B4-BE49-F238E27FC236}">
                  <a16:creationId xmlns:a16="http://schemas.microsoft.com/office/drawing/2014/main" xmlns="" id="{84C069B4-D09B-4D97-905C-E56AD4B807B1}"/>
                </a:ext>
              </a:extLst>
            </p:cNvPr>
            <p:cNvCxnSpPr>
              <a:cxnSpLocks/>
            </p:cNvCxnSpPr>
            <p:nvPr/>
          </p:nvCxnSpPr>
          <p:spPr>
            <a:xfrm flipV="1">
              <a:off x="8602980" y="1910735"/>
              <a:ext cx="186689" cy="1076234"/>
            </a:xfrm>
            <a:prstGeom prst="line">
              <a:avLst/>
            </a:prstGeom>
            <a:ln w="19050">
              <a:solidFill>
                <a:schemeClr val="accent3"/>
              </a:solidFill>
            </a:ln>
            <a:effectLst>
              <a:outerShdw blurRad="63500" algn="ctr" rotWithShape="0">
                <a:prstClr val="black">
                  <a:alpha val="25000"/>
                </a:prstClr>
              </a:outerShdw>
            </a:effectLst>
          </p:spPr>
          <p:style>
            <a:lnRef idx="1">
              <a:schemeClr val="accent1"/>
            </a:lnRef>
            <a:fillRef idx="0">
              <a:schemeClr val="accent1"/>
            </a:fillRef>
            <a:effectRef idx="0">
              <a:schemeClr val="accent1"/>
            </a:effectRef>
            <a:fontRef idx="minor">
              <a:schemeClr val="tx1"/>
            </a:fontRef>
          </p:style>
        </p:cxnSp>
        <p:cxnSp>
          <p:nvCxnSpPr>
            <p:cNvPr id="91" name="Straight Connector 90">
              <a:extLst>
                <a:ext uri="{FF2B5EF4-FFF2-40B4-BE49-F238E27FC236}">
                  <a16:creationId xmlns:a16="http://schemas.microsoft.com/office/drawing/2014/main" xmlns="" id="{7EFB3199-625F-4AC0-B34F-A6EB5C775BB3}"/>
                </a:ext>
              </a:extLst>
            </p:cNvPr>
            <p:cNvCxnSpPr>
              <a:cxnSpLocks/>
            </p:cNvCxnSpPr>
            <p:nvPr/>
          </p:nvCxnSpPr>
          <p:spPr>
            <a:xfrm flipV="1">
              <a:off x="8597160" y="1806426"/>
              <a:ext cx="0" cy="1180545"/>
            </a:xfrm>
            <a:prstGeom prst="line">
              <a:avLst/>
            </a:prstGeom>
            <a:ln w="19050">
              <a:solidFill>
                <a:schemeClr val="accent3"/>
              </a:solidFill>
            </a:ln>
            <a:effectLst>
              <a:outerShdw blurRad="63500" algn="ctr" rotWithShape="0">
                <a:prstClr val="black">
                  <a:alpha val="25000"/>
                </a:prstClr>
              </a:outerShdw>
            </a:effectLst>
          </p:spPr>
          <p:style>
            <a:lnRef idx="1">
              <a:schemeClr val="accent1"/>
            </a:lnRef>
            <a:fillRef idx="0">
              <a:schemeClr val="accent1"/>
            </a:fillRef>
            <a:effectRef idx="0">
              <a:schemeClr val="accent1"/>
            </a:effectRef>
            <a:fontRef idx="minor">
              <a:schemeClr val="tx1"/>
            </a:fontRef>
          </p:style>
        </p:cxnSp>
        <p:grpSp>
          <p:nvGrpSpPr>
            <p:cNvPr id="92" name="Group 91">
              <a:extLst>
                <a:ext uri="{FF2B5EF4-FFF2-40B4-BE49-F238E27FC236}">
                  <a16:creationId xmlns:a16="http://schemas.microsoft.com/office/drawing/2014/main" xmlns="" id="{096A42C8-3CB4-45C6-BEF8-5D1F95BA471A}"/>
                </a:ext>
              </a:extLst>
            </p:cNvPr>
            <p:cNvGrpSpPr/>
            <p:nvPr/>
          </p:nvGrpSpPr>
          <p:grpSpPr>
            <a:xfrm rot="20249457">
              <a:off x="7185244" y="414682"/>
              <a:ext cx="1735282" cy="1729673"/>
              <a:chOff x="8012538" y="961336"/>
              <a:chExt cx="1184376" cy="1180547"/>
            </a:xfrm>
            <a:effectLst/>
          </p:grpSpPr>
          <p:sp>
            <p:nvSpPr>
              <p:cNvPr id="122" name="Freeform: Shape 121">
                <a:extLst>
                  <a:ext uri="{FF2B5EF4-FFF2-40B4-BE49-F238E27FC236}">
                    <a16:creationId xmlns:a16="http://schemas.microsoft.com/office/drawing/2014/main" xmlns="" id="{1A904FEC-2C30-424A-BB59-BFFCDEFB5A25}"/>
                  </a:ext>
                </a:extLst>
              </p:cNvPr>
              <p:cNvSpPr/>
              <p:nvPr/>
            </p:nvSpPr>
            <p:spPr>
              <a:xfrm>
                <a:off x="8012538" y="961336"/>
                <a:ext cx="599207" cy="1180547"/>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25000">
                    <a:schemeClr val="accent3">
                      <a:lumMod val="80000"/>
                    </a:schemeClr>
                  </a:gs>
                  <a:gs pos="0">
                    <a:schemeClr val="accent3">
                      <a:lumMod val="75000"/>
                    </a:schemeClr>
                  </a:gs>
                  <a:gs pos="100000">
                    <a:schemeClr val="accent3">
                      <a:lumMod val="90000"/>
                    </a:schemeClr>
                  </a:gs>
                </a:gsLst>
                <a:lin ang="1080000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2701" b="0" i="0" u="none" strike="noStrike" kern="1200" cap="none" spc="0" normalizeH="0" baseline="0" noProof="0" dirty="0">
                  <a:ln>
                    <a:noFill/>
                  </a:ln>
                  <a:solidFill>
                    <a:prstClr val="black"/>
                  </a:solidFill>
                  <a:effectLst/>
                  <a:uLnTx/>
                  <a:uFillTx/>
                  <a:latin typeface="Arial"/>
                  <a:ea typeface="Arial Unicode MS"/>
                  <a:cs typeface="+mn-cs"/>
                </a:endParaRPr>
              </a:p>
            </p:txBody>
          </p:sp>
          <p:sp>
            <p:nvSpPr>
              <p:cNvPr id="123" name="Freeform: Shape 122">
                <a:extLst>
                  <a:ext uri="{FF2B5EF4-FFF2-40B4-BE49-F238E27FC236}">
                    <a16:creationId xmlns:a16="http://schemas.microsoft.com/office/drawing/2014/main" xmlns="" id="{62945FF6-4669-46DD-B441-226BE80CA03D}"/>
                  </a:ext>
                </a:extLst>
              </p:cNvPr>
              <p:cNvSpPr/>
              <p:nvPr/>
            </p:nvSpPr>
            <p:spPr>
              <a:xfrm flipH="1">
                <a:off x="8597707" y="961336"/>
                <a:ext cx="599207" cy="1180547"/>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75000">
                    <a:schemeClr val="accent3">
                      <a:lumMod val="80000"/>
                    </a:schemeClr>
                  </a:gs>
                  <a:gs pos="0">
                    <a:schemeClr val="accent3">
                      <a:lumMod val="90000"/>
                    </a:schemeClr>
                  </a:gs>
                  <a:gs pos="100000">
                    <a:schemeClr val="accent3">
                      <a:lumMod val="75000"/>
                    </a:schemeClr>
                  </a:gs>
                </a:gsLst>
                <a:lin ang="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2701" b="0" i="0" u="none" strike="noStrike" kern="1200" cap="none" spc="0" normalizeH="0" baseline="0" noProof="0" dirty="0">
                  <a:ln>
                    <a:noFill/>
                  </a:ln>
                  <a:solidFill>
                    <a:prstClr val="black"/>
                  </a:solidFill>
                  <a:effectLst/>
                  <a:uLnTx/>
                  <a:uFillTx/>
                  <a:latin typeface="Arial"/>
                  <a:ea typeface="Arial Unicode MS"/>
                  <a:cs typeface="+mn-cs"/>
                </a:endParaRPr>
              </a:p>
            </p:txBody>
          </p:sp>
          <p:sp>
            <p:nvSpPr>
              <p:cNvPr id="124" name="Freeform: Shape 123">
                <a:extLst>
                  <a:ext uri="{FF2B5EF4-FFF2-40B4-BE49-F238E27FC236}">
                    <a16:creationId xmlns:a16="http://schemas.microsoft.com/office/drawing/2014/main" xmlns="" id="{14BAE0DA-C826-4048-BA0A-4E6A6AB1C437}"/>
                  </a:ext>
                </a:extLst>
              </p:cNvPr>
              <p:cNvSpPr/>
              <p:nvPr/>
            </p:nvSpPr>
            <p:spPr>
              <a:xfrm flipH="1">
                <a:off x="8600528" y="961336"/>
                <a:ext cx="358368" cy="1180547"/>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70000">
                    <a:srgbClr val="FDCC2F"/>
                  </a:gs>
                  <a:gs pos="0">
                    <a:schemeClr val="accent3"/>
                  </a:gs>
                  <a:gs pos="100000">
                    <a:schemeClr val="accent3">
                      <a:lumMod val="80000"/>
                    </a:schemeClr>
                  </a:gs>
                </a:gsLst>
                <a:lin ang="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2701" b="0" i="0" u="none" strike="noStrike" kern="1200" cap="none" spc="0" normalizeH="0" baseline="0" noProof="0">
                  <a:ln>
                    <a:noFill/>
                  </a:ln>
                  <a:solidFill>
                    <a:prstClr val="black"/>
                  </a:solidFill>
                  <a:effectLst/>
                  <a:uLnTx/>
                  <a:uFillTx/>
                  <a:latin typeface="Arial"/>
                  <a:ea typeface="Arial Unicode MS"/>
                  <a:cs typeface="+mn-cs"/>
                </a:endParaRPr>
              </a:p>
            </p:txBody>
          </p:sp>
          <p:sp>
            <p:nvSpPr>
              <p:cNvPr id="125" name="Freeform: Shape 124">
                <a:extLst>
                  <a:ext uri="{FF2B5EF4-FFF2-40B4-BE49-F238E27FC236}">
                    <a16:creationId xmlns:a16="http://schemas.microsoft.com/office/drawing/2014/main" xmlns="" id="{40467D16-8906-4575-A24E-71548F5C5905}"/>
                  </a:ext>
                </a:extLst>
              </p:cNvPr>
              <p:cNvSpPr/>
              <p:nvPr/>
            </p:nvSpPr>
            <p:spPr>
              <a:xfrm>
                <a:off x="8250556" y="961336"/>
                <a:ext cx="358368" cy="1180547"/>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30000">
                    <a:srgbClr val="FDCE35"/>
                  </a:gs>
                  <a:gs pos="0">
                    <a:schemeClr val="accent3">
                      <a:lumMod val="85000"/>
                    </a:schemeClr>
                  </a:gs>
                  <a:gs pos="100000">
                    <a:schemeClr val="accent3"/>
                  </a:gs>
                </a:gsLst>
                <a:lin ang="1080000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2701" b="0" i="0" u="none" strike="noStrike" kern="1200" cap="none" spc="0" normalizeH="0" baseline="0" noProof="0" dirty="0">
                  <a:ln>
                    <a:noFill/>
                  </a:ln>
                  <a:solidFill>
                    <a:prstClr val="black"/>
                  </a:solidFill>
                  <a:effectLst/>
                  <a:uLnTx/>
                  <a:uFillTx/>
                  <a:latin typeface="Arial"/>
                  <a:ea typeface="Arial Unicode MS"/>
                  <a:cs typeface="+mn-cs"/>
                </a:endParaRPr>
              </a:p>
            </p:txBody>
          </p:sp>
        </p:grpSp>
        <p:grpSp>
          <p:nvGrpSpPr>
            <p:cNvPr id="93" name="Group 92">
              <a:extLst>
                <a:ext uri="{FF2B5EF4-FFF2-40B4-BE49-F238E27FC236}">
                  <a16:creationId xmlns:a16="http://schemas.microsoft.com/office/drawing/2014/main" xmlns="" id="{8ABEBCE0-E1B9-4BBB-A38E-B720FCFD395C}"/>
                </a:ext>
              </a:extLst>
            </p:cNvPr>
            <p:cNvGrpSpPr/>
            <p:nvPr/>
          </p:nvGrpSpPr>
          <p:grpSpPr>
            <a:xfrm rot="1067215">
              <a:off x="8259248" y="603902"/>
              <a:ext cx="1470562" cy="1465808"/>
              <a:chOff x="8012538" y="961336"/>
              <a:chExt cx="1184376" cy="1180547"/>
            </a:xfrm>
            <a:effectLst/>
          </p:grpSpPr>
          <p:sp>
            <p:nvSpPr>
              <p:cNvPr id="118" name="Freeform: Shape 117">
                <a:extLst>
                  <a:ext uri="{FF2B5EF4-FFF2-40B4-BE49-F238E27FC236}">
                    <a16:creationId xmlns:a16="http://schemas.microsoft.com/office/drawing/2014/main" xmlns="" id="{503A69BC-8B61-41A6-A356-BA07BC091D04}"/>
                  </a:ext>
                </a:extLst>
              </p:cNvPr>
              <p:cNvSpPr/>
              <p:nvPr/>
            </p:nvSpPr>
            <p:spPr>
              <a:xfrm>
                <a:off x="8012538" y="961336"/>
                <a:ext cx="599207" cy="1180547"/>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25000">
                    <a:schemeClr val="accent3">
                      <a:lumMod val="80000"/>
                    </a:schemeClr>
                  </a:gs>
                  <a:gs pos="0">
                    <a:schemeClr val="accent3">
                      <a:lumMod val="75000"/>
                    </a:schemeClr>
                  </a:gs>
                  <a:gs pos="100000">
                    <a:schemeClr val="accent3">
                      <a:lumMod val="90000"/>
                    </a:schemeClr>
                  </a:gs>
                </a:gsLst>
                <a:lin ang="1080000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2701" b="0" i="0" u="none" strike="noStrike" kern="1200" cap="none" spc="0" normalizeH="0" baseline="0" noProof="0" dirty="0">
                  <a:ln>
                    <a:noFill/>
                  </a:ln>
                  <a:solidFill>
                    <a:prstClr val="black"/>
                  </a:solidFill>
                  <a:effectLst/>
                  <a:uLnTx/>
                  <a:uFillTx/>
                  <a:latin typeface="Arial"/>
                  <a:ea typeface="Arial Unicode MS"/>
                  <a:cs typeface="+mn-cs"/>
                </a:endParaRPr>
              </a:p>
            </p:txBody>
          </p:sp>
          <p:sp>
            <p:nvSpPr>
              <p:cNvPr id="119" name="Freeform: Shape 118">
                <a:extLst>
                  <a:ext uri="{FF2B5EF4-FFF2-40B4-BE49-F238E27FC236}">
                    <a16:creationId xmlns:a16="http://schemas.microsoft.com/office/drawing/2014/main" xmlns="" id="{94283F71-6049-4140-A437-35F2E969FE93}"/>
                  </a:ext>
                </a:extLst>
              </p:cNvPr>
              <p:cNvSpPr/>
              <p:nvPr/>
            </p:nvSpPr>
            <p:spPr>
              <a:xfrm flipH="1">
                <a:off x="8597707" y="961336"/>
                <a:ext cx="599207" cy="1180547"/>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75000">
                    <a:schemeClr val="accent3">
                      <a:lumMod val="80000"/>
                    </a:schemeClr>
                  </a:gs>
                  <a:gs pos="0">
                    <a:schemeClr val="accent3">
                      <a:lumMod val="90000"/>
                    </a:schemeClr>
                  </a:gs>
                  <a:gs pos="100000">
                    <a:schemeClr val="accent3">
                      <a:lumMod val="75000"/>
                    </a:schemeClr>
                  </a:gs>
                </a:gsLst>
                <a:lin ang="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2701" b="0" i="0" u="none" strike="noStrike" kern="1200" cap="none" spc="0" normalizeH="0" baseline="0" noProof="0" dirty="0">
                  <a:ln>
                    <a:noFill/>
                  </a:ln>
                  <a:solidFill>
                    <a:prstClr val="black"/>
                  </a:solidFill>
                  <a:effectLst/>
                  <a:uLnTx/>
                  <a:uFillTx/>
                  <a:latin typeface="Arial"/>
                  <a:ea typeface="Arial Unicode MS"/>
                  <a:cs typeface="+mn-cs"/>
                </a:endParaRPr>
              </a:p>
            </p:txBody>
          </p:sp>
          <p:sp>
            <p:nvSpPr>
              <p:cNvPr id="120" name="Freeform: Shape 119">
                <a:extLst>
                  <a:ext uri="{FF2B5EF4-FFF2-40B4-BE49-F238E27FC236}">
                    <a16:creationId xmlns:a16="http://schemas.microsoft.com/office/drawing/2014/main" xmlns="" id="{4D589166-C8BE-4B54-A14B-2FB7F3FDF198}"/>
                  </a:ext>
                </a:extLst>
              </p:cNvPr>
              <p:cNvSpPr/>
              <p:nvPr/>
            </p:nvSpPr>
            <p:spPr>
              <a:xfrm flipH="1">
                <a:off x="8600528" y="961336"/>
                <a:ext cx="358368" cy="1180547"/>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70000">
                    <a:srgbClr val="FDCC2F"/>
                  </a:gs>
                  <a:gs pos="0">
                    <a:schemeClr val="accent3"/>
                  </a:gs>
                  <a:gs pos="100000">
                    <a:schemeClr val="accent3">
                      <a:lumMod val="80000"/>
                    </a:schemeClr>
                  </a:gs>
                </a:gsLst>
                <a:lin ang="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2701" b="0" i="0" u="none" strike="noStrike" kern="1200" cap="none" spc="0" normalizeH="0" baseline="0" noProof="0">
                  <a:ln>
                    <a:noFill/>
                  </a:ln>
                  <a:solidFill>
                    <a:prstClr val="black"/>
                  </a:solidFill>
                  <a:effectLst/>
                  <a:uLnTx/>
                  <a:uFillTx/>
                  <a:latin typeface="Arial"/>
                  <a:ea typeface="Arial Unicode MS"/>
                  <a:cs typeface="+mn-cs"/>
                </a:endParaRPr>
              </a:p>
            </p:txBody>
          </p:sp>
          <p:sp>
            <p:nvSpPr>
              <p:cNvPr id="121" name="Freeform: Shape 120">
                <a:extLst>
                  <a:ext uri="{FF2B5EF4-FFF2-40B4-BE49-F238E27FC236}">
                    <a16:creationId xmlns:a16="http://schemas.microsoft.com/office/drawing/2014/main" xmlns="" id="{75352E8C-8B17-4ED9-9D92-F1F9AA8FD6A6}"/>
                  </a:ext>
                </a:extLst>
              </p:cNvPr>
              <p:cNvSpPr/>
              <p:nvPr/>
            </p:nvSpPr>
            <p:spPr>
              <a:xfrm>
                <a:off x="8250556" y="961336"/>
                <a:ext cx="358368" cy="1180547"/>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30000">
                    <a:srgbClr val="FDCE35"/>
                  </a:gs>
                  <a:gs pos="0">
                    <a:schemeClr val="accent3">
                      <a:lumMod val="85000"/>
                    </a:schemeClr>
                  </a:gs>
                  <a:gs pos="100000">
                    <a:schemeClr val="accent3"/>
                  </a:gs>
                </a:gsLst>
                <a:lin ang="1080000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2701" b="0" i="0" u="none" strike="noStrike" kern="1200" cap="none" spc="0" normalizeH="0" baseline="0" noProof="0" dirty="0">
                  <a:ln>
                    <a:noFill/>
                  </a:ln>
                  <a:solidFill>
                    <a:prstClr val="black"/>
                  </a:solidFill>
                  <a:effectLst/>
                  <a:uLnTx/>
                  <a:uFillTx/>
                  <a:latin typeface="Arial"/>
                  <a:ea typeface="Arial Unicode MS"/>
                  <a:cs typeface="+mn-cs"/>
                </a:endParaRPr>
              </a:p>
            </p:txBody>
          </p:sp>
        </p:grpSp>
        <p:grpSp>
          <p:nvGrpSpPr>
            <p:cNvPr id="94" name="Group 93">
              <a:extLst>
                <a:ext uri="{FF2B5EF4-FFF2-40B4-BE49-F238E27FC236}">
                  <a16:creationId xmlns:a16="http://schemas.microsoft.com/office/drawing/2014/main" xmlns="" id="{01C4021D-D9D7-487E-A725-8544DA1D81E2}"/>
                </a:ext>
              </a:extLst>
            </p:cNvPr>
            <p:cNvGrpSpPr/>
            <p:nvPr/>
          </p:nvGrpSpPr>
          <p:grpSpPr>
            <a:xfrm>
              <a:off x="8012538" y="961336"/>
              <a:ext cx="1184376" cy="1180547"/>
              <a:chOff x="8012538" y="961336"/>
              <a:chExt cx="1184376" cy="1180547"/>
            </a:xfrm>
            <a:effectLst/>
          </p:grpSpPr>
          <p:sp>
            <p:nvSpPr>
              <p:cNvPr id="114" name="Freeform: Shape 113">
                <a:extLst>
                  <a:ext uri="{FF2B5EF4-FFF2-40B4-BE49-F238E27FC236}">
                    <a16:creationId xmlns:a16="http://schemas.microsoft.com/office/drawing/2014/main" xmlns="" id="{3ED3F769-F3FE-4225-A291-A999B9B7BA1A}"/>
                  </a:ext>
                </a:extLst>
              </p:cNvPr>
              <p:cNvSpPr/>
              <p:nvPr/>
            </p:nvSpPr>
            <p:spPr>
              <a:xfrm>
                <a:off x="8012538" y="961336"/>
                <a:ext cx="599207" cy="1180547"/>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25000">
                    <a:schemeClr val="accent3">
                      <a:lumMod val="80000"/>
                    </a:schemeClr>
                  </a:gs>
                  <a:gs pos="0">
                    <a:schemeClr val="accent3">
                      <a:lumMod val="75000"/>
                    </a:schemeClr>
                  </a:gs>
                  <a:gs pos="100000">
                    <a:schemeClr val="accent3">
                      <a:lumMod val="90000"/>
                    </a:schemeClr>
                  </a:gs>
                </a:gsLst>
                <a:lin ang="1080000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2701" b="0" i="0" u="none" strike="noStrike" kern="1200" cap="none" spc="0" normalizeH="0" baseline="0" noProof="0" dirty="0">
                  <a:ln>
                    <a:noFill/>
                  </a:ln>
                  <a:solidFill>
                    <a:prstClr val="black"/>
                  </a:solidFill>
                  <a:effectLst/>
                  <a:uLnTx/>
                  <a:uFillTx/>
                  <a:latin typeface="Arial"/>
                  <a:ea typeface="Arial Unicode MS"/>
                  <a:cs typeface="+mn-cs"/>
                </a:endParaRPr>
              </a:p>
            </p:txBody>
          </p:sp>
          <p:sp>
            <p:nvSpPr>
              <p:cNvPr id="115" name="Freeform: Shape 114">
                <a:extLst>
                  <a:ext uri="{FF2B5EF4-FFF2-40B4-BE49-F238E27FC236}">
                    <a16:creationId xmlns:a16="http://schemas.microsoft.com/office/drawing/2014/main" xmlns="" id="{BD02E1C7-6A13-478E-A284-BFBD49A98A12}"/>
                  </a:ext>
                </a:extLst>
              </p:cNvPr>
              <p:cNvSpPr/>
              <p:nvPr/>
            </p:nvSpPr>
            <p:spPr>
              <a:xfrm flipH="1">
                <a:off x="8597707" y="961336"/>
                <a:ext cx="599207" cy="1180547"/>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75000">
                    <a:schemeClr val="accent3">
                      <a:lumMod val="80000"/>
                    </a:schemeClr>
                  </a:gs>
                  <a:gs pos="0">
                    <a:schemeClr val="accent3">
                      <a:lumMod val="90000"/>
                    </a:schemeClr>
                  </a:gs>
                  <a:gs pos="100000">
                    <a:schemeClr val="accent3">
                      <a:lumMod val="75000"/>
                    </a:schemeClr>
                  </a:gs>
                </a:gsLst>
                <a:lin ang="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2701" b="0" i="0" u="none" strike="noStrike" kern="1200" cap="none" spc="0" normalizeH="0" baseline="0" noProof="0" dirty="0">
                  <a:ln>
                    <a:noFill/>
                  </a:ln>
                  <a:solidFill>
                    <a:prstClr val="black"/>
                  </a:solidFill>
                  <a:effectLst/>
                  <a:uLnTx/>
                  <a:uFillTx/>
                  <a:latin typeface="Arial"/>
                  <a:ea typeface="Arial Unicode MS"/>
                  <a:cs typeface="+mn-cs"/>
                </a:endParaRPr>
              </a:p>
            </p:txBody>
          </p:sp>
          <p:sp>
            <p:nvSpPr>
              <p:cNvPr id="116" name="Freeform: Shape 115">
                <a:extLst>
                  <a:ext uri="{FF2B5EF4-FFF2-40B4-BE49-F238E27FC236}">
                    <a16:creationId xmlns:a16="http://schemas.microsoft.com/office/drawing/2014/main" xmlns="" id="{57CC7F32-E721-4C21-99DF-FB1B17798BAD}"/>
                  </a:ext>
                </a:extLst>
              </p:cNvPr>
              <p:cNvSpPr/>
              <p:nvPr/>
            </p:nvSpPr>
            <p:spPr>
              <a:xfrm flipH="1">
                <a:off x="8600528" y="961336"/>
                <a:ext cx="358368" cy="1180547"/>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70000">
                    <a:srgbClr val="FDCC2F"/>
                  </a:gs>
                  <a:gs pos="0">
                    <a:schemeClr val="accent3"/>
                  </a:gs>
                  <a:gs pos="100000">
                    <a:schemeClr val="accent3">
                      <a:lumMod val="80000"/>
                    </a:schemeClr>
                  </a:gs>
                </a:gsLst>
                <a:lin ang="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2701" b="0" i="0" u="none" strike="noStrike" kern="1200" cap="none" spc="0" normalizeH="0" baseline="0" noProof="0">
                  <a:ln>
                    <a:noFill/>
                  </a:ln>
                  <a:solidFill>
                    <a:prstClr val="black"/>
                  </a:solidFill>
                  <a:effectLst/>
                  <a:uLnTx/>
                  <a:uFillTx/>
                  <a:latin typeface="Arial"/>
                  <a:ea typeface="Arial Unicode MS"/>
                  <a:cs typeface="+mn-cs"/>
                </a:endParaRPr>
              </a:p>
            </p:txBody>
          </p:sp>
          <p:sp>
            <p:nvSpPr>
              <p:cNvPr id="117" name="Freeform: Shape 116">
                <a:extLst>
                  <a:ext uri="{FF2B5EF4-FFF2-40B4-BE49-F238E27FC236}">
                    <a16:creationId xmlns:a16="http://schemas.microsoft.com/office/drawing/2014/main" xmlns="" id="{7124703E-DA08-4E09-A19F-16CCC7FAE6B7}"/>
                  </a:ext>
                </a:extLst>
              </p:cNvPr>
              <p:cNvSpPr/>
              <p:nvPr/>
            </p:nvSpPr>
            <p:spPr>
              <a:xfrm>
                <a:off x="8250556" y="961336"/>
                <a:ext cx="358368" cy="1180547"/>
              </a:xfrm>
              <a:custGeom>
                <a:avLst/>
                <a:gdLst>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3883 h 1312853"/>
                  <a:gd name="connsiteX3" fmla="*/ 666025 w 666025"/>
                  <a:gd name="connsiteY3" fmla="*/ 1307251 h 1312853"/>
                  <a:gd name="connsiteX4" fmla="*/ 657567 w 666025"/>
                  <a:gd name="connsiteY4" fmla="*/ 1312853 h 1312853"/>
                  <a:gd name="connsiteX5" fmla="*/ 417713 w 666025"/>
                  <a:gd name="connsiteY5" fmla="*/ 1803 h 1312853"/>
                  <a:gd name="connsiteX0" fmla="*/ 417713 w 666025"/>
                  <a:gd name="connsiteY0" fmla="*/ 1803 h 1312853"/>
                  <a:gd name="connsiteX1" fmla="*/ 648776 w 666025"/>
                  <a:gd name="connsiteY1" fmla="*/ 158461 h 1312853"/>
                  <a:gd name="connsiteX2" fmla="*/ 666025 w 666025"/>
                  <a:gd name="connsiteY2" fmla="*/ 1307251 h 1312853"/>
                  <a:gd name="connsiteX3" fmla="*/ 657567 w 666025"/>
                  <a:gd name="connsiteY3" fmla="*/ 1312853 h 1312853"/>
                  <a:gd name="connsiteX4" fmla="*/ 417713 w 666025"/>
                  <a:gd name="connsiteY4" fmla="*/ 1803 h 1312853"/>
                  <a:gd name="connsiteX0" fmla="*/ 417713 w 666361"/>
                  <a:gd name="connsiteY0" fmla="*/ 1803 h 1312853"/>
                  <a:gd name="connsiteX1" fmla="*/ 666361 w 666361"/>
                  <a:gd name="connsiteY1" fmla="*/ 167253 h 1312853"/>
                  <a:gd name="connsiteX2" fmla="*/ 666025 w 666361"/>
                  <a:gd name="connsiteY2" fmla="*/ 1307251 h 1312853"/>
                  <a:gd name="connsiteX3" fmla="*/ 657567 w 666361"/>
                  <a:gd name="connsiteY3" fmla="*/ 1312853 h 1312853"/>
                  <a:gd name="connsiteX4" fmla="*/ 417713 w 666361"/>
                  <a:gd name="connsiteY4" fmla="*/ 1803 h 131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61" h="1312853">
                    <a:moveTo>
                      <a:pt x="417713" y="1803"/>
                    </a:moveTo>
                    <a:cubicBezTo>
                      <a:pt x="504336" y="11478"/>
                      <a:pt x="605290" y="69294"/>
                      <a:pt x="666361" y="167253"/>
                    </a:cubicBezTo>
                    <a:lnTo>
                      <a:pt x="666025" y="1307251"/>
                    </a:lnTo>
                    <a:lnTo>
                      <a:pt x="657567" y="1312853"/>
                    </a:lnTo>
                    <a:cubicBezTo>
                      <a:pt x="-394158" y="656864"/>
                      <a:pt x="42344" y="-40119"/>
                      <a:pt x="417713" y="1803"/>
                    </a:cubicBezTo>
                    <a:close/>
                  </a:path>
                </a:pathLst>
              </a:custGeom>
              <a:gradFill flip="none" rotWithShape="1">
                <a:gsLst>
                  <a:gs pos="30000">
                    <a:srgbClr val="FDCE35"/>
                  </a:gs>
                  <a:gs pos="0">
                    <a:schemeClr val="accent3">
                      <a:lumMod val="85000"/>
                    </a:schemeClr>
                  </a:gs>
                  <a:gs pos="100000">
                    <a:schemeClr val="accent3"/>
                  </a:gs>
                </a:gsLst>
                <a:lin ang="10800000" scaled="1"/>
                <a:tileRect/>
              </a:gradFill>
              <a:ln>
                <a:noFill/>
              </a:ln>
              <a:effectLst>
                <a:outerShdw blurRad="317500" dist="12700" dir="16200000"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2701" b="0" i="0" u="none" strike="noStrike" kern="1200" cap="none" spc="0" normalizeH="0" baseline="0" noProof="0" dirty="0">
                  <a:ln>
                    <a:noFill/>
                  </a:ln>
                  <a:solidFill>
                    <a:prstClr val="black"/>
                  </a:solidFill>
                  <a:effectLst/>
                  <a:uLnTx/>
                  <a:uFillTx/>
                  <a:latin typeface="Arial"/>
                  <a:ea typeface="Arial Unicode MS"/>
                  <a:cs typeface="+mn-cs"/>
                </a:endParaRPr>
              </a:p>
            </p:txBody>
          </p:sp>
        </p:grpSp>
        <p:grpSp>
          <p:nvGrpSpPr>
            <p:cNvPr id="95" name="Group 94">
              <a:extLst>
                <a:ext uri="{FF2B5EF4-FFF2-40B4-BE49-F238E27FC236}">
                  <a16:creationId xmlns:a16="http://schemas.microsoft.com/office/drawing/2014/main" xmlns="" id="{F2AE3F95-91FB-47E9-B8CA-1D57334D3BAA}"/>
                </a:ext>
              </a:extLst>
            </p:cNvPr>
            <p:cNvGrpSpPr/>
            <p:nvPr/>
          </p:nvGrpSpPr>
          <p:grpSpPr>
            <a:xfrm>
              <a:off x="8166042" y="2950922"/>
              <a:ext cx="840348" cy="1551369"/>
              <a:chOff x="1975571" y="1772713"/>
              <a:chExt cx="1972530" cy="3641492"/>
            </a:xfrm>
          </p:grpSpPr>
          <p:grpSp>
            <p:nvGrpSpPr>
              <p:cNvPr id="96" name="Group 95">
                <a:extLst>
                  <a:ext uri="{FF2B5EF4-FFF2-40B4-BE49-F238E27FC236}">
                    <a16:creationId xmlns:a16="http://schemas.microsoft.com/office/drawing/2014/main" xmlns="" id="{D54810DD-C708-43F2-B199-38844D86909E}"/>
                  </a:ext>
                </a:extLst>
              </p:cNvPr>
              <p:cNvGrpSpPr/>
              <p:nvPr/>
            </p:nvGrpSpPr>
            <p:grpSpPr>
              <a:xfrm>
                <a:off x="2541356" y="1772713"/>
                <a:ext cx="1106207" cy="3638635"/>
                <a:chOff x="2541356" y="1772713"/>
                <a:chExt cx="1106207" cy="3638635"/>
              </a:xfrm>
              <a:solidFill>
                <a:schemeClr val="accent3">
                  <a:lumMod val="75000"/>
                </a:schemeClr>
              </a:solidFill>
            </p:grpSpPr>
            <p:sp>
              <p:nvSpPr>
                <p:cNvPr id="103" name="Freeform: Shape 102">
                  <a:extLst>
                    <a:ext uri="{FF2B5EF4-FFF2-40B4-BE49-F238E27FC236}">
                      <a16:creationId xmlns:a16="http://schemas.microsoft.com/office/drawing/2014/main" xmlns="" id="{3C6FC2F7-40B6-404E-B040-57B80865BF29}"/>
                    </a:ext>
                  </a:extLst>
                </p:cNvPr>
                <p:cNvSpPr/>
                <p:nvPr/>
              </p:nvSpPr>
              <p:spPr>
                <a:xfrm>
                  <a:off x="2571096" y="4597937"/>
                  <a:ext cx="402336" cy="182880"/>
                </a:xfrm>
                <a:custGeom>
                  <a:avLst/>
                  <a:gdLst>
                    <a:gd name="connsiteX0" fmla="*/ 62916 w 3480752"/>
                    <a:gd name="connsiteY0" fmla="*/ 34213 h 1560620"/>
                    <a:gd name="connsiteX1" fmla="*/ 114391 w 3480752"/>
                    <a:gd name="connsiteY1" fmla="*/ 57191 h 1560620"/>
                    <a:gd name="connsiteX2" fmla="*/ 694512 w 3480752"/>
                    <a:gd name="connsiteY2" fmla="*/ 277806 h 1560620"/>
                    <a:gd name="connsiteX3" fmla="*/ 784810 w 3480752"/>
                    <a:gd name="connsiteY3" fmla="*/ 326909 h 1560620"/>
                    <a:gd name="connsiteX4" fmla="*/ 786764 w 3480752"/>
                    <a:gd name="connsiteY4" fmla="*/ 323526 h 1560620"/>
                    <a:gd name="connsiteX5" fmla="*/ 702687 w 3480752"/>
                    <a:gd name="connsiteY5" fmla="*/ 277806 h 1560620"/>
                    <a:gd name="connsiteX6" fmla="*/ 833420 w 3480752"/>
                    <a:gd name="connsiteY6" fmla="*/ 310489 h 1560620"/>
                    <a:gd name="connsiteX7" fmla="*/ 1241959 w 3480752"/>
                    <a:gd name="connsiteY7" fmla="*/ 343172 h 1560620"/>
                    <a:gd name="connsiteX8" fmla="*/ 3480752 w 3480752"/>
                    <a:gd name="connsiteY8" fmla="*/ 1560620 h 1560620"/>
                    <a:gd name="connsiteX9" fmla="*/ 3064038 w 3480752"/>
                    <a:gd name="connsiteY9" fmla="*/ 1527929 h 1560620"/>
                    <a:gd name="connsiteX10" fmla="*/ 3057133 w 3480752"/>
                    <a:gd name="connsiteY10" fmla="*/ 1524163 h 1560620"/>
                    <a:gd name="connsiteX11" fmla="*/ 2941481 w 3480752"/>
                    <a:gd name="connsiteY11" fmla="*/ 1495246 h 1560620"/>
                    <a:gd name="connsiteX12" fmla="*/ 2881754 w 3480752"/>
                    <a:gd name="connsiteY12" fmla="*/ 1462767 h 1560620"/>
                    <a:gd name="connsiteX13" fmla="*/ 2879802 w 3480752"/>
                    <a:gd name="connsiteY13" fmla="*/ 1466146 h 1560620"/>
                    <a:gd name="connsiteX14" fmla="*/ 2933314 w 3480752"/>
                    <a:gd name="connsiteY14" fmla="*/ 1495246 h 1560620"/>
                    <a:gd name="connsiteX15" fmla="*/ 2353185 w 3480752"/>
                    <a:gd name="connsiteY15" fmla="*/ 1274639 h 1560620"/>
                    <a:gd name="connsiteX16" fmla="*/ 2238794 w 3480752"/>
                    <a:gd name="connsiteY16" fmla="*/ 1217440 h 1560620"/>
                    <a:gd name="connsiteX17" fmla="*/ 0 w 3480752"/>
                    <a:gd name="connsiteY17" fmla="*/ 0 h 1560620"/>
                    <a:gd name="connsiteX18" fmla="*/ 62916 w 3480752"/>
                    <a:gd name="connsiteY18" fmla="*/ 34213 h 1560620"/>
                    <a:gd name="connsiteX19" fmla="*/ 57199 w 3480752"/>
                    <a:gd name="connsiteY19" fmla="*/ 31661 h 1560620"/>
                    <a:gd name="connsiteX20" fmla="*/ 0 w 3480752"/>
                    <a:gd name="connsiteY20" fmla="*/ 0 h 1560620"/>
                    <a:gd name="connsiteX0" fmla="*/ 62916 w 3480752"/>
                    <a:gd name="connsiteY0" fmla="*/ 34213 h 1560620"/>
                    <a:gd name="connsiteX1" fmla="*/ 114391 w 3480752"/>
                    <a:gd name="connsiteY1" fmla="*/ 57191 h 1560620"/>
                    <a:gd name="connsiteX2" fmla="*/ 694512 w 3480752"/>
                    <a:gd name="connsiteY2" fmla="*/ 277806 h 1560620"/>
                    <a:gd name="connsiteX3" fmla="*/ 784810 w 3480752"/>
                    <a:gd name="connsiteY3" fmla="*/ 326909 h 1560620"/>
                    <a:gd name="connsiteX4" fmla="*/ 702687 w 3480752"/>
                    <a:gd name="connsiteY4" fmla="*/ 277806 h 1560620"/>
                    <a:gd name="connsiteX5" fmla="*/ 833420 w 3480752"/>
                    <a:gd name="connsiteY5" fmla="*/ 310489 h 1560620"/>
                    <a:gd name="connsiteX6" fmla="*/ 1241959 w 3480752"/>
                    <a:gd name="connsiteY6" fmla="*/ 343172 h 1560620"/>
                    <a:gd name="connsiteX7" fmla="*/ 3480752 w 3480752"/>
                    <a:gd name="connsiteY7" fmla="*/ 1560620 h 1560620"/>
                    <a:gd name="connsiteX8" fmla="*/ 3064038 w 3480752"/>
                    <a:gd name="connsiteY8" fmla="*/ 1527929 h 1560620"/>
                    <a:gd name="connsiteX9" fmla="*/ 3057133 w 3480752"/>
                    <a:gd name="connsiteY9" fmla="*/ 1524163 h 1560620"/>
                    <a:gd name="connsiteX10" fmla="*/ 2941481 w 3480752"/>
                    <a:gd name="connsiteY10" fmla="*/ 1495246 h 1560620"/>
                    <a:gd name="connsiteX11" fmla="*/ 2881754 w 3480752"/>
                    <a:gd name="connsiteY11" fmla="*/ 1462767 h 1560620"/>
                    <a:gd name="connsiteX12" fmla="*/ 2879802 w 3480752"/>
                    <a:gd name="connsiteY12" fmla="*/ 1466146 h 1560620"/>
                    <a:gd name="connsiteX13" fmla="*/ 2933314 w 3480752"/>
                    <a:gd name="connsiteY13" fmla="*/ 1495246 h 1560620"/>
                    <a:gd name="connsiteX14" fmla="*/ 2353185 w 3480752"/>
                    <a:gd name="connsiteY14" fmla="*/ 1274639 h 1560620"/>
                    <a:gd name="connsiteX15" fmla="*/ 2238794 w 3480752"/>
                    <a:gd name="connsiteY15" fmla="*/ 1217440 h 1560620"/>
                    <a:gd name="connsiteX16" fmla="*/ 62916 w 3480752"/>
                    <a:gd name="connsiteY16" fmla="*/ 34213 h 1560620"/>
                    <a:gd name="connsiteX17" fmla="*/ 0 w 3480752"/>
                    <a:gd name="connsiteY17" fmla="*/ 0 h 1560620"/>
                    <a:gd name="connsiteX18" fmla="*/ 62916 w 3480752"/>
                    <a:gd name="connsiteY18" fmla="*/ 34213 h 1560620"/>
                    <a:gd name="connsiteX19" fmla="*/ 57199 w 3480752"/>
                    <a:gd name="connsiteY19" fmla="*/ 31661 h 1560620"/>
                    <a:gd name="connsiteX20" fmla="*/ 0 w 3480752"/>
                    <a:gd name="connsiteY20" fmla="*/ 0 h 1560620"/>
                    <a:gd name="connsiteX0" fmla="*/ 62916 w 3480752"/>
                    <a:gd name="connsiteY0" fmla="*/ 34213 h 1560620"/>
                    <a:gd name="connsiteX1" fmla="*/ 114391 w 3480752"/>
                    <a:gd name="connsiteY1" fmla="*/ 57191 h 1560620"/>
                    <a:gd name="connsiteX2" fmla="*/ 694512 w 3480752"/>
                    <a:gd name="connsiteY2" fmla="*/ 277806 h 1560620"/>
                    <a:gd name="connsiteX3" fmla="*/ 702687 w 3480752"/>
                    <a:gd name="connsiteY3" fmla="*/ 277806 h 1560620"/>
                    <a:gd name="connsiteX4" fmla="*/ 833420 w 3480752"/>
                    <a:gd name="connsiteY4" fmla="*/ 310489 h 1560620"/>
                    <a:gd name="connsiteX5" fmla="*/ 1241959 w 3480752"/>
                    <a:gd name="connsiteY5" fmla="*/ 343172 h 1560620"/>
                    <a:gd name="connsiteX6" fmla="*/ 3480752 w 3480752"/>
                    <a:gd name="connsiteY6" fmla="*/ 1560620 h 1560620"/>
                    <a:gd name="connsiteX7" fmla="*/ 3064038 w 3480752"/>
                    <a:gd name="connsiteY7" fmla="*/ 1527929 h 1560620"/>
                    <a:gd name="connsiteX8" fmla="*/ 3057133 w 3480752"/>
                    <a:gd name="connsiteY8" fmla="*/ 1524163 h 1560620"/>
                    <a:gd name="connsiteX9" fmla="*/ 2941481 w 3480752"/>
                    <a:gd name="connsiteY9" fmla="*/ 1495246 h 1560620"/>
                    <a:gd name="connsiteX10" fmla="*/ 2881754 w 3480752"/>
                    <a:gd name="connsiteY10" fmla="*/ 1462767 h 1560620"/>
                    <a:gd name="connsiteX11" fmla="*/ 2879802 w 3480752"/>
                    <a:gd name="connsiteY11" fmla="*/ 1466146 h 1560620"/>
                    <a:gd name="connsiteX12" fmla="*/ 2933314 w 3480752"/>
                    <a:gd name="connsiteY12" fmla="*/ 1495246 h 1560620"/>
                    <a:gd name="connsiteX13" fmla="*/ 2353185 w 3480752"/>
                    <a:gd name="connsiteY13" fmla="*/ 1274639 h 1560620"/>
                    <a:gd name="connsiteX14" fmla="*/ 2238794 w 3480752"/>
                    <a:gd name="connsiteY14" fmla="*/ 1217440 h 1560620"/>
                    <a:gd name="connsiteX15" fmla="*/ 62916 w 3480752"/>
                    <a:gd name="connsiteY15" fmla="*/ 34213 h 1560620"/>
                    <a:gd name="connsiteX16" fmla="*/ 0 w 3480752"/>
                    <a:gd name="connsiteY16" fmla="*/ 0 h 1560620"/>
                    <a:gd name="connsiteX17" fmla="*/ 62916 w 3480752"/>
                    <a:gd name="connsiteY17" fmla="*/ 34213 h 1560620"/>
                    <a:gd name="connsiteX18" fmla="*/ 57199 w 3480752"/>
                    <a:gd name="connsiteY18" fmla="*/ 31661 h 1560620"/>
                    <a:gd name="connsiteX19" fmla="*/ 0 w 3480752"/>
                    <a:gd name="connsiteY19" fmla="*/ 0 h 1560620"/>
                    <a:gd name="connsiteX0" fmla="*/ 62916 w 3480752"/>
                    <a:gd name="connsiteY0" fmla="*/ 34213 h 1560620"/>
                    <a:gd name="connsiteX1" fmla="*/ 114391 w 3480752"/>
                    <a:gd name="connsiteY1" fmla="*/ 57191 h 1560620"/>
                    <a:gd name="connsiteX2" fmla="*/ 694512 w 3480752"/>
                    <a:gd name="connsiteY2" fmla="*/ 277806 h 1560620"/>
                    <a:gd name="connsiteX3" fmla="*/ 702687 w 3480752"/>
                    <a:gd name="connsiteY3" fmla="*/ 277806 h 1560620"/>
                    <a:gd name="connsiteX4" fmla="*/ 833420 w 3480752"/>
                    <a:gd name="connsiteY4" fmla="*/ 310489 h 1560620"/>
                    <a:gd name="connsiteX5" fmla="*/ 1241959 w 3480752"/>
                    <a:gd name="connsiteY5" fmla="*/ 343172 h 1560620"/>
                    <a:gd name="connsiteX6" fmla="*/ 3480752 w 3480752"/>
                    <a:gd name="connsiteY6" fmla="*/ 1560620 h 1560620"/>
                    <a:gd name="connsiteX7" fmla="*/ 3064038 w 3480752"/>
                    <a:gd name="connsiteY7" fmla="*/ 1527929 h 1560620"/>
                    <a:gd name="connsiteX8" fmla="*/ 3057133 w 3480752"/>
                    <a:gd name="connsiteY8" fmla="*/ 1524163 h 1560620"/>
                    <a:gd name="connsiteX9" fmla="*/ 2941481 w 3480752"/>
                    <a:gd name="connsiteY9" fmla="*/ 1495246 h 1560620"/>
                    <a:gd name="connsiteX10" fmla="*/ 2881754 w 3480752"/>
                    <a:gd name="connsiteY10" fmla="*/ 1462767 h 1560620"/>
                    <a:gd name="connsiteX11" fmla="*/ 2933314 w 3480752"/>
                    <a:gd name="connsiteY11" fmla="*/ 1495246 h 1560620"/>
                    <a:gd name="connsiteX12" fmla="*/ 2353185 w 3480752"/>
                    <a:gd name="connsiteY12" fmla="*/ 1274639 h 1560620"/>
                    <a:gd name="connsiteX13" fmla="*/ 2238794 w 3480752"/>
                    <a:gd name="connsiteY13" fmla="*/ 1217440 h 1560620"/>
                    <a:gd name="connsiteX14" fmla="*/ 62916 w 3480752"/>
                    <a:gd name="connsiteY14" fmla="*/ 34213 h 1560620"/>
                    <a:gd name="connsiteX15" fmla="*/ 0 w 3480752"/>
                    <a:gd name="connsiteY15" fmla="*/ 0 h 1560620"/>
                    <a:gd name="connsiteX16" fmla="*/ 62916 w 3480752"/>
                    <a:gd name="connsiteY16" fmla="*/ 34213 h 1560620"/>
                    <a:gd name="connsiteX17" fmla="*/ 57199 w 3480752"/>
                    <a:gd name="connsiteY17" fmla="*/ 31661 h 1560620"/>
                    <a:gd name="connsiteX18" fmla="*/ 0 w 3480752"/>
                    <a:gd name="connsiteY18" fmla="*/ 0 h 1560620"/>
                    <a:gd name="connsiteX0" fmla="*/ 62916 w 3480752"/>
                    <a:gd name="connsiteY0" fmla="*/ 34213 h 1560620"/>
                    <a:gd name="connsiteX1" fmla="*/ 114391 w 3480752"/>
                    <a:gd name="connsiteY1" fmla="*/ 57191 h 1560620"/>
                    <a:gd name="connsiteX2" fmla="*/ 694512 w 3480752"/>
                    <a:gd name="connsiteY2" fmla="*/ 277806 h 1560620"/>
                    <a:gd name="connsiteX3" fmla="*/ 702687 w 3480752"/>
                    <a:gd name="connsiteY3" fmla="*/ 277806 h 1560620"/>
                    <a:gd name="connsiteX4" fmla="*/ 833420 w 3480752"/>
                    <a:gd name="connsiteY4" fmla="*/ 310489 h 1560620"/>
                    <a:gd name="connsiteX5" fmla="*/ 1241959 w 3480752"/>
                    <a:gd name="connsiteY5" fmla="*/ 343172 h 1560620"/>
                    <a:gd name="connsiteX6" fmla="*/ 3480752 w 3480752"/>
                    <a:gd name="connsiteY6" fmla="*/ 1560620 h 1560620"/>
                    <a:gd name="connsiteX7" fmla="*/ 3064038 w 3480752"/>
                    <a:gd name="connsiteY7" fmla="*/ 1527929 h 1560620"/>
                    <a:gd name="connsiteX8" fmla="*/ 3057133 w 3480752"/>
                    <a:gd name="connsiteY8" fmla="*/ 1524163 h 1560620"/>
                    <a:gd name="connsiteX9" fmla="*/ 2941481 w 3480752"/>
                    <a:gd name="connsiteY9" fmla="*/ 1495246 h 1560620"/>
                    <a:gd name="connsiteX10" fmla="*/ 2933314 w 3480752"/>
                    <a:gd name="connsiteY10" fmla="*/ 1495246 h 1560620"/>
                    <a:gd name="connsiteX11" fmla="*/ 2353185 w 3480752"/>
                    <a:gd name="connsiteY11" fmla="*/ 1274639 h 1560620"/>
                    <a:gd name="connsiteX12" fmla="*/ 2238794 w 3480752"/>
                    <a:gd name="connsiteY12" fmla="*/ 1217440 h 1560620"/>
                    <a:gd name="connsiteX13" fmla="*/ 62916 w 3480752"/>
                    <a:gd name="connsiteY13" fmla="*/ 34213 h 1560620"/>
                    <a:gd name="connsiteX14" fmla="*/ 0 w 3480752"/>
                    <a:gd name="connsiteY14" fmla="*/ 0 h 1560620"/>
                    <a:gd name="connsiteX15" fmla="*/ 62916 w 3480752"/>
                    <a:gd name="connsiteY15" fmla="*/ 34213 h 1560620"/>
                    <a:gd name="connsiteX16" fmla="*/ 57199 w 3480752"/>
                    <a:gd name="connsiteY16" fmla="*/ 31661 h 1560620"/>
                    <a:gd name="connsiteX17" fmla="*/ 0 w 3480752"/>
                    <a:gd name="connsiteY17" fmla="*/ 0 h 15606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480752" h="1560620">
                      <a:moveTo>
                        <a:pt x="62916" y="34213"/>
                      </a:moveTo>
                      <a:lnTo>
                        <a:pt x="114391" y="57191"/>
                      </a:lnTo>
                      <a:cubicBezTo>
                        <a:pt x="302323" y="147074"/>
                        <a:pt x="498413" y="220606"/>
                        <a:pt x="694512" y="277806"/>
                      </a:cubicBezTo>
                      <a:lnTo>
                        <a:pt x="702687" y="277806"/>
                      </a:lnTo>
                      <a:cubicBezTo>
                        <a:pt x="743545" y="285981"/>
                        <a:pt x="784395" y="302314"/>
                        <a:pt x="833420" y="310489"/>
                      </a:cubicBezTo>
                      <a:lnTo>
                        <a:pt x="1241959" y="343172"/>
                      </a:lnTo>
                      <a:lnTo>
                        <a:pt x="3480752" y="1560620"/>
                      </a:lnTo>
                      <a:lnTo>
                        <a:pt x="3064038" y="1527929"/>
                      </a:lnTo>
                      <a:lnTo>
                        <a:pt x="3057133" y="1524163"/>
                      </a:lnTo>
                      <a:lnTo>
                        <a:pt x="2941481" y="1495246"/>
                      </a:lnTo>
                      <a:lnTo>
                        <a:pt x="2933314" y="1495246"/>
                      </a:lnTo>
                      <a:cubicBezTo>
                        <a:pt x="2737215" y="1446221"/>
                        <a:pt x="2541108" y="1372688"/>
                        <a:pt x="2353185" y="1274639"/>
                      </a:cubicBezTo>
                      <a:cubicBezTo>
                        <a:pt x="2312335" y="1258298"/>
                        <a:pt x="2279652" y="1241956"/>
                        <a:pt x="2238794" y="1217440"/>
                      </a:cubicBezTo>
                      <a:lnTo>
                        <a:pt x="62916" y="34213"/>
                      </a:lnTo>
                      <a:close/>
                      <a:moveTo>
                        <a:pt x="0" y="0"/>
                      </a:moveTo>
                      <a:lnTo>
                        <a:pt x="62916" y="34213"/>
                      </a:lnTo>
                      <a:lnTo>
                        <a:pt x="57199" y="31661"/>
                      </a:lnTo>
                      <a:cubicBezTo>
                        <a:pt x="38815" y="22469"/>
                        <a:pt x="20429" y="12254"/>
                        <a:pt x="0" y="0"/>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ea typeface="Arial Unicode MS"/>
                    <a:cs typeface="+mn-cs"/>
                  </a:endParaRPr>
                </a:p>
              </p:txBody>
            </p:sp>
            <p:sp>
              <p:nvSpPr>
                <p:cNvPr id="104" name="Freeform: Shape 103">
                  <a:extLst>
                    <a:ext uri="{FF2B5EF4-FFF2-40B4-BE49-F238E27FC236}">
                      <a16:creationId xmlns:a16="http://schemas.microsoft.com/office/drawing/2014/main" xmlns="" id="{30F73813-0DE6-43C8-BF6C-7D92BB2A8687}"/>
                    </a:ext>
                  </a:extLst>
                </p:cNvPr>
                <p:cNvSpPr/>
                <p:nvPr/>
              </p:nvSpPr>
              <p:spPr>
                <a:xfrm>
                  <a:off x="3023223" y="4576005"/>
                  <a:ext cx="257175" cy="133350"/>
                </a:xfrm>
                <a:custGeom>
                  <a:avLst/>
                  <a:gdLst>
                    <a:gd name="connsiteX0" fmla="*/ 260032 w 257175"/>
                    <a:gd name="connsiteY0" fmla="*/ 141922 h 133350"/>
                    <a:gd name="connsiteX1" fmla="*/ 0 w 257175"/>
                    <a:gd name="connsiteY1" fmla="*/ 0 h 133350"/>
                    <a:gd name="connsiteX2" fmla="*/ 952 w 257175"/>
                    <a:gd name="connsiteY2" fmla="*/ 0 h 133350"/>
                    <a:gd name="connsiteX3" fmla="*/ 260032 w 257175"/>
                    <a:gd name="connsiteY3" fmla="*/ 141922 h 133350"/>
                    <a:gd name="connsiteX4" fmla="*/ 260032 w 257175"/>
                    <a:gd name="connsiteY4" fmla="*/ 141922 h 13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7175" h="133350">
                      <a:moveTo>
                        <a:pt x="260032" y="141922"/>
                      </a:moveTo>
                      <a:lnTo>
                        <a:pt x="0" y="0"/>
                      </a:lnTo>
                      <a:cubicBezTo>
                        <a:pt x="0" y="0"/>
                        <a:pt x="952" y="0"/>
                        <a:pt x="952" y="0"/>
                      </a:cubicBezTo>
                      <a:lnTo>
                        <a:pt x="260032" y="141922"/>
                      </a:lnTo>
                      <a:cubicBezTo>
                        <a:pt x="260985" y="141922"/>
                        <a:pt x="260985" y="141922"/>
                        <a:pt x="260032" y="141922"/>
                      </a:cubicBezTo>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ea typeface="Arial Unicode MS"/>
                    <a:cs typeface="+mn-cs"/>
                  </a:endParaRPr>
                </a:p>
              </p:txBody>
            </p:sp>
            <p:sp>
              <p:nvSpPr>
                <p:cNvPr id="105" name="Freeform: Shape 104">
                  <a:extLst>
                    <a:ext uri="{FF2B5EF4-FFF2-40B4-BE49-F238E27FC236}">
                      <a16:creationId xmlns:a16="http://schemas.microsoft.com/office/drawing/2014/main" xmlns="" id="{1F7EF91B-A975-4974-A5D3-55553BB9830F}"/>
                    </a:ext>
                  </a:extLst>
                </p:cNvPr>
                <p:cNvSpPr/>
                <p:nvPr/>
              </p:nvSpPr>
              <p:spPr>
                <a:xfrm>
                  <a:off x="2706138" y="4925573"/>
                  <a:ext cx="257175" cy="485775"/>
                </a:xfrm>
                <a:custGeom>
                  <a:avLst/>
                  <a:gdLst>
                    <a:gd name="connsiteX0" fmla="*/ 260033 w 257175"/>
                    <a:gd name="connsiteY0" fmla="*/ 486727 h 485775"/>
                    <a:gd name="connsiteX1" fmla="*/ 0 w 257175"/>
                    <a:gd name="connsiteY1" fmla="*/ 344805 h 485775"/>
                    <a:gd name="connsiteX2" fmla="*/ 953 w 257175"/>
                    <a:gd name="connsiteY2" fmla="*/ 0 h 485775"/>
                    <a:gd name="connsiteX3" fmla="*/ 260985 w 257175"/>
                    <a:gd name="connsiteY3" fmla="*/ 141922 h 485775"/>
                  </a:gdLst>
                  <a:ahLst/>
                  <a:cxnLst>
                    <a:cxn ang="0">
                      <a:pos x="connsiteX0" y="connsiteY0"/>
                    </a:cxn>
                    <a:cxn ang="0">
                      <a:pos x="connsiteX1" y="connsiteY1"/>
                    </a:cxn>
                    <a:cxn ang="0">
                      <a:pos x="connsiteX2" y="connsiteY2"/>
                    </a:cxn>
                    <a:cxn ang="0">
                      <a:pos x="connsiteX3" y="connsiteY3"/>
                    </a:cxn>
                  </a:cxnLst>
                  <a:rect l="l" t="t" r="r" b="b"/>
                  <a:pathLst>
                    <a:path w="257175" h="485775">
                      <a:moveTo>
                        <a:pt x="260033" y="486727"/>
                      </a:moveTo>
                      <a:lnTo>
                        <a:pt x="0" y="344805"/>
                      </a:lnTo>
                      <a:lnTo>
                        <a:pt x="953" y="0"/>
                      </a:lnTo>
                      <a:lnTo>
                        <a:pt x="260985" y="141922"/>
                      </a:ln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ea typeface="Arial Unicode MS"/>
                    <a:cs typeface="+mn-cs"/>
                  </a:endParaRPr>
                </a:p>
              </p:txBody>
            </p:sp>
            <p:sp>
              <p:nvSpPr>
                <p:cNvPr id="106" name="Freeform: Shape 105">
                  <a:extLst>
                    <a:ext uri="{FF2B5EF4-FFF2-40B4-BE49-F238E27FC236}">
                      <a16:creationId xmlns:a16="http://schemas.microsoft.com/office/drawing/2014/main" xmlns="" id="{C423FC73-CFA0-4D85-AAC6-2C153C656ABE}"/>
                    </a:ext>
                  </a:extLst>
                </p:cNvPr>
                <p:cNvSpPr/>
                <p:nvPr/>
              </p:nvSpPr>
              <p:spPr>
                <a:xfrm>
                  <a:off x="2986527" y="3640650"/>
                  <a:ext cx="661036" cy="1099185"/>
                </a:xfrm>
                <a:custGeom>
                  <a:avLst/>
                  <a:gdLst>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452605 w 661035"/>
                    <a:gd name="connsiteY8" fmla="*/ 914311 h 1099185"/>
                    <a:gd name="connsiteX9" fmla="*/ 451949 w 661035"/>
                    <a:gd name="connsiteY9" fmla="*/ 914906 h 1099185"/>
                    <a:gd name="connsiteX10" fmla="*/ 500063 w 661035"/>
                    <a:gd name="connsiteY10" fmla="*/ 941070 h 1099185"/>
                    <a:gd name="connsiteX11" fmla="*/ 451485 w 661035"/>
                    <a:gd name="connsiteY11" fmla="*/ 989648 h 1099185"/>
                    <a:gd name="connsiteX12" fmla="*/ 396629 w 661035"/>
                    <a:gd name="connsiteY12" fmla="*/ 1033155 h 1099185"/>
                    <a:gd name="connsiteX13" fmla="*/ 397193 w 661035"/>
                    <a:gd name="connsiteY13" fmla="*/ 1033462 h 1099185"/>
                    <a:gd name="connsiteX14" fmla="*/ 320041 w 661035"/>
                    <a:gd name="connsiteY14" fmla="*/ 1076325 h 1099185"/>
                    <a:gd name="connsiteX15" fmla="*/ 291343 w 661035"/>
                    <a:gd name="connsiteY15" fmla="*/ 1060767 h 1099185"/>
                    <a:gd name="connsiteX16" fmla="*/ 290403 w 661035"/>
                    <a:gd name="connsiteY16" fmla="*/ 1061621 h 1099185"/>
                    <a:gd name="connsiteX17" fmla="*/ 319088 w 661035"/>
                    <a:gd name="connsiteY17" fmla="*/ 1077277 h 1099185"/>
                    <a:gd name="connsiteX18" fmla="*/ 260985 w 661035"/>
                    <a:gd name="connsiteY18" fmla="*/ 1099185 h 1099185"/>
                    <a:gd name="connsiteX19" fmla="*/ 0 w 661035"/>
                    <a:gd name="connsiteY19" fmla="*/ 957262 h 1099185"/>
                    <a:gd name="connsiteX20" fmla="*/ 59055 w 661035"/>
                    <a:gd name="connsiteY20" fmla="*/ 935355 h 1099185"/>
                    <a:gd name="connsiteX21" fmla="*/ 284314 w 661035"/>
                    <a:gd name="connsiteY21" fmla="*/ 1058298 h 1099185"/>
                    <a:gd name="connsiteX22" fmla="*/ 284516 w 661035"/>
                    <a:gd name="connsiteY22" fmla="*/ 1057066 h 1099185"/>
                    <a:gd name="connsiteX23" fmla="*/ 60008 w 661035"/>
                    <a:gd name="connsiteY23" fmla="*/ 935355 h 1099185"/>
                    <a:gd name="connsiteX24" fmla="*/ 135745 w 661035"/>
                    <a:gd name="connsiteY24" fmla="*/ 891807 h 1099185"/>
                    <a:gd name="connsiteX25" fmla="*/ 135255 w 661035"/>
                    <a:gd name="connsiteY25" fmla="*/ 891540 h 1099185"/>
                    <a:gd name="connsiteX26" fmla="*/ 190500 w 661035"/>
                    <a:gd name="connsiteY26" fmla="*/ 847725 h 1099185"/>
                    <a:gd name="connsiteX27" fmla="*/ 239078 w 661035"/>
                    <a:gd name="connsiteY27" fmla="*/ 799148 h 1099185"/>
                    <a:gd name="connsiteX28" fmla="*/ 319738 w 661035"/>
                    <a:gd name="connsiteY28" fmla="*/ 843010 h 1099185"/>
                    <a:gd name="connsiteX29" fmla="*/ 319882 w 661035"/>
                    <a:gd name="connsiteY29" fmla="*/ 842137 h 1099185"/>
                    <a:gd name="connsiteX30" fmla="*/ 239078 w 661035"/>
                    <a:gd name="connsiteY30" fmla="*/ 798196 h 1099185"/>
                    <a:gd name="connsiteX31" fmla="*/ 277307 w 661035"/>
                    <a:gd name="connsiteY31" fmla="*/ 750642 h 1099185"/>
                    <a:gd name="connsiteX32" fmla="*/ 277178 w 661035"/>
                    <a:gd name="connsiteY32" fmla="*/ 750571 h 1099185"/>
                    <a:gd name="connsiteX33" fmla="*/ 284798 w 661035"/>
                    <a:gd name="connsiteY33" fmla="*/ 740093 h 1099185"/>
                    <a:gd name="connsiteX34" fmla="*/ 323850 w 661035"/>
                    <a:gd name="connsiteY34" fmla="*/ 676275 h 1099185"/>
                    <a:gd name="connsiteX35" fmla="*/ 359092 w 661035"/>
                    <a:gd name="connsiteY35" fmla="*/ 597218 h 1099185"/>
                    <a:gd name="connsiteX36" fmla="*/ 220980 w 661035"/>
                    <a:gd name="connsiteY36" fmla="*/ 0 h 1099185"/>
                    <a:gd name="connsiteX37" fmla="*/ 481965 w 661035"/>
                    <a:gd name="connsiteY37" fmla="*/ 141922 h 1099185"/>
                    <a:gd name="connsiteX38" fmla="*/ 575310 w 661035"/>
                    <a:gd name="connsiteY38" fmla="*/ 214313 h 1099185"/>
                    <a:gd name="connsiteX39" fmla="*/ 661035 w 661035"/>
                    <a:gd name="connsiteY39" fmla="*/ 504825 h 1099185"/>
                    <a:gd name="connsiteX40" fmla="*/ 621030 w 661035"/>
                    <a:gd name="connsiteY40" fmla="*/ 739140 h 1099185"/>
                    <a:gd name="connsiteX41" fmla="*/ 360045 w 661035"/>
                    <a:gd name="connsiteY41" fmla="*/ 597218 h 1099185"/>
                    <a:gd name="connsiteX42" fmla="*/ 400050 w 661035"/>
                    <a:gd name="connsiteY42" fmla="*/ 362902 h 1099185"/>
                    <a:gd name="connsiteX43" fmla="*/ 314325 w 661035"/>
                    <a:gd name="connsiteY43" fmla="*/ 72390 h 1099185"/>
                    <a:gd name="connsiteX44" fmla="*/ 220980 w 661035"/>
                    <a:gd name="connsiteY44"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452605 w 661035"/>
                    <a:gd name="connsiteY8" fmla="*/ 914311 h 1099185"/>
                    <a:gd name="connsiteX9" fmla="*/ 451949 w 661035"/>
                    <a:gd name="connsiteY9" fmla="*/ 914906 h 1099185"/>
                    <a:gd name="connsiteX10" fmla="*/ 500063 w 661035"/>
                    <a:gd name="connsiteY10" fmla="*/ 941070 h 1099185"/>
                    <a:gd name="connsiteX11" fmla="*/ 451485 w 661035"/>
                    <a:gd name="connsiteY11" fmla="*/ 989648 h 1099185"/>
                    <a:gd name="connsiteX12" fmla="*/ 396629 w 661035"/>
                    <a:gd name="connsiteY12" fmla="*/ 1033155 h 1099185"/>
                    <a:gd name="connsiteX13" fmla="*/ 397193 w 661035"/>
                    <a:gd name="connsiteY13" fmla="*/ 1033462 h 1099185"/>
                    <a:gd name="connsiteX14" fmla="*/ 320041 w 661035"/>
                    <a:gd name="connsiteY14" fmla="*/ 1076325 h 1099185"/>
                    <a:gd name="connsiteX15" fmla="*/ 291343 w 661035"/>
                    <a:gd name="connsiteY15" fmla="*/ 1060767 h 1099185"/>
                    <a:gd name="connsiteX16" fmla="*/ 290403 w 661035"/>
                    <a:gd name="connsiteY16" fmla="*/ 1061621 h 1099185"/>
                    <a:gd name="connsiteX17" fmla="*/ 319088 w 661035"/>
                    <a:gd name="connsiteY17" fmla="*/ 1077277 h 1099185"/>
                    <a:gd name="connsiteX18" fmla="*/ 260985 w 661035"/>
                    <a:gd name="connsiteY18" fmla="*/ 1099185 h 1099185"/>
                    <a:gd name="connsiteX19" fmla="*/ 0 w 661035"/>
                    <a:gd name="connsiteY19" fmla="*/ 957262 h 1099185"/>
                    <a:gd name="connsiteX20" fmla="*/ 59055 w 661035"/>
                    <a:gd name="connsiteY20" fmla="*/ 935355 h 1099185"/>
                    <a:gd name="connsiteX21" fmla="*/ 284314 w 661035"/>
                    <a:gd name="connsiteY21" fmla="*/ 1058298 h 1099185"/>
                    <a:gd name="connsiteX22" fmla="*/ 284516 w 661035"/>
                    <a:gd name="connsiteY22" fmla="*/ 1057066 h 1099185"/>
                    <a:gd name="connsiteX23" fmla="*/ 60008 w 661035"/>
                    <a:gd name="connsiteY23" fmla="*/ 935355 h 1099185"/>
                    <a:gd name="connsiteX24" fmla="*/ 135745 w 661035"/>
                    <a:gd name="connsiteY24" fmla="*/ 891807 h 1099185"/>
                    <a:gd name="connsiteX25" fmla="*/ 135255 w 661035"/>
                    <a:gd name="connsiteY25" fmla="*/ 891540 h 1099185"/>
                    <a:gd name="connsiteX26" fmla="*/ 190500 w 661035"/>
                    <a:gd name="connsiteY26" fmla="*/ 847725 h 1099185"/>
                    <a:gd name="connsiteX27" fmla="*/ 239078 w 661035"/>
                    <a:gd name="connsiteY27" fmla="*/ 799148 h 1099185"/>
                    <a:gd name="connsiteX28" fmla="*/ 319738 w 661035"/>
                    <a:gd name="connsiteY28" fmla="*/ 843010 h 1099185"/>
                    <a:gd name="connsiteX29" fmla="*/ 239078 w 661035"/>
                    <a:gd name="connsiteY29" fmla="*/ 798196 h 1099185"/>
                    <a:gd name="connsiteX30" fmla="*/ 277307 w 661035"/>
                    <a:gd name="connsiteY30" fmla="*/ 750642 h 1099185"/>
                    <a:gd name="connsiteX31" fmla="*/ 277178 w 661035"/>
                    <a:gd name="connsiteY31" fmla="*/ 750571 h 1099185"/>
                    <a:gd name="connsiteX32" fmla="*/ 284798 w 661035"/>
                    <a:gd name="connsiteY32" fmla="*/ 740093 h 1099185"/>
                    <a:gd name="connsiteX33" fmla="*/ 323850 w 661035"/>
                    <a:gd name="connsiteY33" fmla="*/ 676275 h 1099185"/>
                    <a:gd name="connsiteX34" fmla="*/ 359092 w 661035"/>
                    <a:gd name="connsiteY34" fmla="*/ 597218 h 1099185"/>
                    <a:gd name="connsiteX35" fmla="*/ 220980 w 661035"/>
                    <a:gd name="connsiteY35" fmla="*/ 0 h 1099185"/>
                    <a:gd name="connsiteX36" fmla="*/ 481965 w 661035"/>
                    <a:gd name="connsiteY36" fmla="*/ 141922 h 1099185"/>
                    <a:gd name="connsiteX37" fmla="*/ 575310 w 661035"/>
                    <a:gd name="connsiteY37" fmla="*/ 214313 h 1099185"/>
                    <a:gd name="connsiteX38" fmla="*/ 661035 w 661035"/>
                    <a:gd name="connsiteY38" fmla="*/ 504825 h 1099185"/>
                    <a:gd name="connsiteX39" fmla="*/ 621030 w 661035"/>
                    <a:gd name="connsiteY39" fmla="*/ 739140 h 1099185"/>
                    <a:gd name="connsiteX40" fmla="*/ 360045 w 661035"/>
                    <a:gd name="connsiteY40" fmla="*/ 597218 h 1099185"/>
                    <a:gd name="connsiteX41" fmla="*/ 400050 w 661035"/>
                    <a:gd name="connsiteY41" fmla="*/ 362902 h 1099185"/>
                    <a:gd name="connsiteX42" fmla="*/ 314325 w 661035"/>
                    <a:gd name="connsiteY42" fmla="*/ 72390 h 1099185"/>
                    <a:gd name="connsiteX43" fmla="*/ 220980 w 661035"/>
                    <a:gd name="connsiteY43"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452605 w 661035"/>
                    <a:gd name="connsiteY8" fmla="*/ 914311 h 1099185"/>
                    <a:gd name="connsiteX9" fmla="*/ 500063 w 661035"/>
                    <a:gd name="connsiteY9" fmla="*/ 941070 h 1099185"/>
                    <a:gd name="connsiteX10" fmla="*/ 451485 w 661035"/>
                    <a:gd name="connsiteY10" fmla="*/ 989648 h 1099185"/>
                    <a:gd name="connsiteX11" fmla="*/ 396629 w 661035"/>
                    <a:gd name="connsiteY11" fmla="*/ 1033155 h 1099185"/>
                    <a:gd name="connsiteX12" fmla="*/ 397193 w 661035"/>
                    <a:gd name="connsiteY12" fmla="*/ 1033462 h 1099185"/>
                    <a:gd name="connsiteX13" fmla="*/ 320041 w 661035"/>
                    <a:gd name="connsiteY13" fmla="*/ 1076325 h 1099185"/>
                    <a:gd name="connsiteX14" fmla="*/ 291343 w 661035"/>
                    <a:gd name="connsiteY14" fmla="*/ 1060767 h 1099185"/>
                    <a:gd name="connsiteX15" fmla="*/ 290403 w 661035"/>
                    <a:gd name="connsiteY15" fmla="*/ 1061621 h 1099185"/>
                    <a:gd name="connsiteX16" fmla="*/ 319088 w 661035"/>
                    <a:gd name="connsiteY16" fmla="*/ 1077277 h 1099185"/>
                    <a:gd name="connsiteX17" fmla="*/ 260985 w 661035"/>
                    <a:gd name="connsiteY17" fmla="*/ 1099185 h 1099185"/>
                    <a:gd name="connsiteX18" fmla="*/ 0 w 661035"/>
                    <a:gd name="connsiteY18" fmla="*/ 957262 h 1099185"/>
                    <a:gd name="connsiteX19" fmla="*/ 59055 w 661035"/>
                    <a:gd name="connsiteY19" fmla="*/ 935355 h 1099185"/>
                    <a:gd name="connsiteX20" fmla="*/ 284314 w 661035"/>
                    <a:gd name="connsiteY20" fmla="*/ 1058298 h 1099185"/>
                    <a:gd name="connsiteX21" fmla="*/ 284516 w 661035"/>
                    <a:gd name="connsiteY21" fmla="*/ 1057066 h 1099185"/>
                    <a:gd name="connsiteX22" fmla="*/ 60008 w 661035"/>
                    <a:gd name="connsiteY22" fmla="*/ 935355 h 1099185"/>
                    <a:gd name="connsiteX23" fmla="*/ 135745 w 661035"/>
                    <a:gd name="connsiteY23" fmla="*/ 891807 h 1099185"/>
                    <a:gd name="connsiteX24" fmla="*/ 135255 w 661035"/>
                    <a:gd name="connsiteY24" fmla="*/ 891540 h 1099185"/>
                    <a:gd name="connsiteX25" fmla="*/ 190500 w 661035"/>
                    <a:gd name="connsiteY25" fmla="*/ 847725 h 1099185"/>
                    <a:gd name="connsiteX26" fmla="*/ 239078 w 661035"/>
                    <a:gd name="connsiteY26" fmla="*/ 799148 h 1099185"/>
                    <a:gd name="connsiteX27" fmla="*/ 319738 w 661035"/>
                    <a:gd name="connsiteY27" fmla="*/ 843010 h 1099185"/>
                    <a:gd name="connsiteX28" fmla="*/ 239078 w 661035"/>
                    <a:gd name="connsiteY28" fmla="*/ 798196 h 1099185"/>
                    <a:gd name="connsiteX29" fmla="*/ 277307 w 661035"/>
                    <a:gd name="connsiteY29" fmla="*/ 750642 h 1099185"/>
                    <a:gd name="connsiteX30" fmla="*/ 277178 w 661035"/>
                    <a:gd name="connsiteY30" fmla="*/ 750571 h 1099185"/>
                    <a:gd name="connsiteX31" fmla="*/ 284798 w 661035"/>
                    <a:gd name="connsiteY31" fmla="*/ 740093 h 1099185"/>
                    <a:gd name="connsiteX32" fmla="*/ 323850 w 661035"/>
                    <a:gd name="connsiteY32" fmla="*/ 676275 h 1099185"/>
                    <a:gd name="connsiteX33" fmla="*/ 359092 w 661035"/>
                    <a:gd name="connsiteY33" fmla="*/ 597218 h 1099185"/>
                    <a:gd name="connsiteX34" fmla="*/ 220980 w 661035"/>
                    <a:gd name="connsiteY34" fmla="*/ 0 h 1099185"/>
                    <a:gd name="connsiteX35" fmla="*/ 481965 w 661035"/>
                    <a:gd name="connsiteY35" fmla="*/ 141922 h 1099185"/>
                    <a:gd name="connsiteX36" fmla="*/ 575310 w 661035"/>
                    <a:gd name="connsiteY36" fmla="*/ 214313 h 1099185"/>
                    <a:gd name="connsiteX37" fmla="*/ 661035 w 661035"/>
                    <a:gd name="connsiteY37" fmla="*/ 504825 h 1099185"/>
                    <a:gd name="connsiteX38" fmla="*/ 621030 w 661035"/>
                    <a:gd name="connsiteY38" fmla="*/ 739140 h 1099185"/>
                    <a:gd name="connsiteX39" fmla="*/ 360045 w 661035"/>
                    <a:gd name="connsiteY39" fmla="*/ 597218 h 1099185"/>
                    <a:gd name="connsiteX40" fmla="*/ 400050 w 661035"/>
                    <a:gd name="connsiteY40" fmla="*/ 362902 h 1099185"/>
                    <a:gd name="connsiteX41" fmla="*/ 314325 w 661035"/>
                    <a:gd name="connsiteY41" fmla="*/ 72390 h 1099185"/>
                    <a:gd name="connsiteX42" fmla="*/ 220980 w 661035"/>
                    <a:gd name="connsiteY42"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500063 w 661035"/>
                    <a:gd name="connsiteY8" fmla="*/ 941070 h 1099185"/>
                    <a:gd name="connsiteX9" fmla="*/ 451485 w 661035"/>
                    <a:gd name="connsiteY9" fmla="*/ 989648 h 1099185"/>
                    <a:gd name="connsiteX10" fmla="*/ 396629 w 661035"/>
                    <a:gd name="connsiteY10" fmla="*/ 1033155 h 1099185"/>
                    <a:gd name="connsiteX11" fmla="*/ 397193 w 661035"/>
                    <a:gd name="connsiteY11" fmla="*/ 1033462 h 1099185"/>
                    <a:gd name="connsiteX12" fmla="*/ 320041 w 661035"/>
                    <a:gd name="connsiteY12" fmla="*/ 1076325 h 1099185"/>
                    <a:gd name="connsiteX13" fmla="*/ 291343 w 661035"/>
                    <a:gd name="connsiteY13" fmla="*/ 1060767 h 1099185"/>
                    <a:gd name="connsiteX14" fmla="*/ 290403 w 661035"/>
                    <a:gd name="connsiteY14" fmla="*/ 1061621 h 1099185"/>
                    <a:gd name="connsiteX15" fmla="*/ 319088 w 661035"/>
                    <a:gd name="connsiteY15" fmla="*/ 1077277 h 1099185"/>
                    <a:gd name="connsiteX16" fmla="*/ 260985 w 661035"/>
                    <a:gd name="connsiteY16" fmla="*/ 1099185 h 1099185"/>
                    <a:gd name="connsiteX17" fmla="*/ 0 w 661035"/>
                    <a:gd name="connsiteY17" fmla="*/ 957262 h 1099185"/>
                    <a:gd name="connsiteX18" fmla="*/ 59055 w 661035"/>
                    <a:gd name="connsiteY18" fmla="*/ 935355 h 1099185"/>
                    <a:gd name="connsiteX19" fmla="*/ 284314 w 661035"/>
                    <a:gd name="connsiteY19" fmla="*/ 1058298 h 1099185"/>
                    <a:gd name="connsiteX20" fmla="*/ 284516 w 661035"/>
                    <a:gd name="connsiteY20" fmla="*/ 1057066 h 1099185"/>
                    <a:gd name="connsiteX21" fmla="*/ 60008 w 661035"/>
                    <a:gd name="connsiteY21" fmla="*/ 935355 h 1099185"/>
                    <a:gd name="connsiteX22" fmla="*/ 135745 w 661035"/>
                    <a:gd name="connsiteY22" fmla="*/ 891807 h 1099185"/>
                    <a:gd name="connsiteX23" fmla="*/ 135255 w 661035"/>
                    <a:gd name="connsiteY23" fmla="*/ 891540 h 1099185"/>
                    <a:gd name="connsiteX24" fmla="*/ 190500 w 661035"/>
                    <a:gd name="connsiteY24" fmla="*/ 847725 h 1099185"/>
                    <a:gd name="connsiteX25" fmla="*/ 239078 w 661035"/>
                    <a:gd name="connsiteY25" fmla="*/ 799148 h 1099185"/>
                    <a:gd name="connsiteX26" fmla="*/ 319738 w 661035"/>
                    <a:gd name="connsiteY26" fmla="*/ 843010 h 1099185"/>
                    <a:gd name="connsiteX27" fmla="*/ 239078 w 661035"/>
                    <a:gd name="connsiteY27" fmla="*/ 798196 h 1099185"/>
                    <a:gd name="connsiteX28" fmla="*/ 277307 w 661035"/>
                    <a:gd name="connsiteY28" fmla="*/ 750642 h 1099185"/>
                    <a:gd name="connsiteX29" fmla="*/ 277178 w 661035"/>
                    <a:gd name="connsiteY29" fmla="*/ 750571 h 1099185"/>
                    <a:gd name="connsiteX30" fmla="*/ 284798 w 661035"/>
                    <a:gd name="connsiteY30" fmla="*/ 740093 h 1099185"/>
                    <a:gd name="connsiteX31" fmla="*/ 323850 w 661035"/>
                    <a:gd name="connsiteY31" fmla="*/ 676275 h 1099185"/>
                    <a:gd name="connsiteX32" fmla="*/ 359092 w 661035"/>
                    <a:gd name="connsiteY32" fmla="*/ 597218 h 1099185"/>
                    <a:gd name="connsiteX33" fmla="*/ 220980 w 661035"/>
                    <a:gd name="connsiteY33" fmla="*/ 0 h 1099185"/>
                    <a:gd name="connsiteX34" fmla="*/ 481965 w 661035"/>
                    <a:gd name="connsiteY34" fmla="*/ 141922 h 1099185"/>
                    <a:gd name="connsiteX35" fmla="*/ 575310 w 661035"/>
                    <a:gd name="connsiteY35" fmla="*/ 214313 h 1099185"/>
                    <a:gd name="connsiteX36" fmla="*/ 661035 w 661035"/>
                    <a:gd name="connsiteY36" fmla="*/ 504825 h 1099185"/>
                    <a:gd name="connsiteX37" fmla="*/ 621030 w 661035"/>
                    <a:gd name="connsiteY37" fmla="*/ 739140 h 1099185"/>
                    <a:gd name="connsiteX38" fmla="*/ 360045 w 661035"/>
                    <a:gd name="connsiteY38" fmla="*/ 597218 h 1099185"/>
                    <a:gd name="connsiteX39" fmla="*/ 400050 w 661035"/>
                    <a:gd name="connsiteY39" fmla="*/ 362902 h 1099185"/>
                    <a:gd name="connsiteX40" fmla="*/ 314325 w 661035"/>
                    <a:gd name="connsiteY40" fmla="*/ 72390 h 1099185"/>
                    <a:gd name="connsiteX41" fmla="*/ 220980 w 661035"/>
                    <a:gd name="connsiteY41"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500063 w 661035"/>
                    <a:gd name="connsiteY8" fmla="*/ 941070 h 1099185"/>
                    <a:gd name="connsiteX9" fmla="*/ 451485 w 661035"/>
                    <a:gd name="connsiteY9" fmla="*/ 989648 h 1099185"/>
                    <a:gd name="connsiteX10" fmla="*/ 396629 w 661035"/>
                    <a:gd name="connsiteY10" fmla="*/ 1033155 h 1099185"/>
                    <a:gd name="connsiteX11" fmla="*/ 397193 w 661035"/>
                    <a:gd name="connsiteY11" fmla="*/ 1033462 h 1099185"/>
                    <a:gd name="connsiteX12" fmla="*/ 320041 w 661035"/>
                    <a:gd name="connsiteY12" fmla="*/ 1076325 h 1099185"/>
                    <a:gd name="connsiteX13" fmla="*/ 291343 w 661035"/>
                    <a:gd name="connsiteY13" fmla="*/ 1060767 h 1099185"/>
                    <a:gd name="connsiteX14" fmla="*/ 290403 w 661035"/>
                    <a:gd name="connsiteY14" fmla="*/ 1061621 h 1099185"/>
                    <a:gd name="connsiteX15" fmla="*/ 319088 w 661035"/>
                    <a:gd name="connsiteY15" fmla="*/ 1077277 h 1099185"/>
                    <a:gd name="connsiteX16" fmla="*/ 260985 w 661035"/>
                    <a:gd name="connsiteY16" fmla="*/ 1099185 h 1099185"/>
                    <a:gd name="connsiteX17" fmla="*/ 0 w 661035"/>
                    <a:gd name="connsiteY17" fmla="*/ 957262 h 1099185"/>
                    <a:gd name="connsiteX18" fmla="*/ 59055 w 661035"/>
                    <a:gd name="connsiteY18" fmla="*/ 935355 h 1099185"/>
                    <a:gd name="connsiteX19" fmla="*/ 284314 w 661035"/>
                    <a:gd name="connsiteY19" fmla="*/ 1058298 h 1099185"/>
                    <a:gd name="connsiteX20" fmla="*/ 284516 w 661035"/>
                    <a:gd name="connsiteY20" fmla="*/ 1057066 h 1099185"/>
                    <a:gd name="connsiteX21" fmla="*/ 60008 w 661035"/>
                    <a:gd name="connsiteY21" fmla="*/ 935355 h 1099185"/>
                    <a:gd name="connsiteX22" fmla="*/ 135745 w 661035"/>
                    <a:gd name="connsiteY22" fmla="*/ 891807 h 1099185"/>
                    <a:gd name="connsiteX23" fmla="*/ 135255 w 661035"/>
                    <a:gd name="connsiteY23" fmla="*/ 891540 h 1099185"/>
                    <a:gd name="connsiteX24" fmla="*/ 190500 w 661035"/>
                    <a:gd name="connsiteY24" fmla="*/ 847725 h 1099185"/>
                    <a:gd name="connsiteX25" fmla="*/ 239078 w 661035"/>
                    <a:gd name="connsiteY25" fmla="*/ 799148 h 1099185"/>
                    <a:gd name="connsiteX26" fmla="*/ 239078 w 661035"/>
                    <a:gd name="connsiteY26" fmla="*/ 798196 h 1099185"/>
                    <a:gd name="connsiteX27" fmla="*/ 277307 w 661035"/>
                    <a:gd name="connsiteY27" fmla="*/ 750642 h 1099185"/>
                    <a:gd name="connsiteX28" fmla="*/ 277178 w 661035"/>
                    <a:gd name="connsiteY28" fmla="*/ 750571 h 1099185"/>
                    <a:gd name="connsiteX29" fmla="*/ 284798 w 661035"/>
                    <a:gd name="connsiteY29" fmla="*/ 740093 h 1099185"/>
                    <a:gd name="connsiteX30" fmla="*/ 323850 w 661035"/>
                    <a:gd name="connsiteY30" fmla="*/ 676275 h 1099185"/>
                    <a:gd name="connsiteX31" fmla="*/ 359092 w 661035"/>
                    <a:gd name="connsiteY31" fmla="*/ 597218 h 1099185"/>
                    <a:gd name="connsiteX32" fmla="*/ 220980 w 661035"/>
                    <a:gd name="connsiteY32" fmla="*/ 0 h 1099185"/>
                    <a:gd name="connsiteX33" fmla="*/ 481965 w 661035"/>
                    <a:gd name="connsiteY33" fmla="*/ 141922 h 1099185"/>
                    <a:gd name="connsiteX34" fmla="*/ 575310 w 661035"/>
                    <a:gd name="connsiteY34" fmla="*/ 214313 h 1099185"/>
                    <a:gd name="connsiteX35" fmla="*/ 661035 w 661035"/>
                    <a:gd name="connsiteY35" fmla="*/ 504825 h 1099185"/>
                    <a:gd name="connsiteX36" fmla="*/ 621030 w 661035"/>
                    <a:gd name="connsiteY36" fmla="*/ 739140 h 1099185"/>
                    <a:gd name="connsiteX37" fmla="*/ 360045 w 661035"/>
                    <a:gd name="connsiteY37" fmla="*/ 597218 h 1099185"/>
                    <a:gd name="connsiteX38" fmla="*/ 400050 w 661035"/>
                    <a:gd name="connsiteY38" fmla="*/ 362902 h 1099185"/>
                    <a:gd name="connsiteX39" fmla="*/ 314325 w 661035"/>
                    <a:gd name="connsiteY39" fmla="*/ 72390 h 1099185"/>
                    <a:gd name="connsiteX40" fmla="*/ 220980 w 661035"/>
                    <a:gd name="connsiteY40"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500063 w 661035"/>
                    <a:gd name="connsiteY8" fmla="*/ 941070 h 1099185"/>
                    <a:gd name="connsiteX9" fmla="*/ 451485 w 661035"/>
                    <a:gd name="connsiteY9" fmla="*/ 989648 h 1099185"/>
                    <a:gd name="connsiteX10" fmla="*/ 396629 w 661035"/>
                    <a:gd name="connsiteY10" fmla="*/ 1033155 h 1099185"/>
                    <a:gd name="connsiteX11" fmla="*/ 397193 w 661035"/>
                    <a:gd name="connsiteY11" fmla="*/ 1033462 h 1099185"/>
                    <a:gd name="connsiteX12" fmla="*/ 320041 w 661035"/>
                    <a:gd name="connsiteY12" fmla="*/ 1076325 h 1099185"/>
                    <a:gd name="connsiteX13" fmla="*/ 291343 w 661035"/>
                    <a:gd name="connsiteY13" fmla="*/ 1060767 h 1099185"/>
                    <a:gd name="connsiteX14" fmla="*/ 290403 w 661035"/>
                    <a:gd name="connsiteY14" fmla="*/ 1061621 h 1099185"/>
                    <a:gd name="connsiteX15" fmla="*/ 319088 w 661035"/>
                    <a:gd name="connsiteY15" fmla="*/ 1077277 h 1099185"/>
                    <a:gd name="connsiteX16" fmla="*/ 260985 w 661035"/>
                    <a:gd name="connsiteY16" fmla="*/ 1099185 h 1099185"/>
                    <a:gd name="connsiteX17" fmla="*/ 0 w 661035"/>
                    <a:gd name="connsiteY17" fmla="*/ 957262 h 1099185"/>
                    <a:gd name="connsiteX18" fmla="*/ 59055 w 661035"/>
                    <a:gd name="connsiteY18" fmla="*/ 935355 h 1099185"/>
                    <a:gd name="connsiteX19" fmla="*/ 284314 w 661035"/>
                    <a:gd name="connsiteY19" fmla="*/ 1058298 h 1099185"/>
                    <a:gd name="connsiteX20" fmla="*/ 60008 w 661035"/>
                    <a:gd name="connsiteY20" fmla="*/ 935355 h 1099185"/>
                    <a:gd name="connsiteX21" fmla="*/ 135745 w 661035"/>
                    <a:gd name="connsiteY21" fmla="*/ 891807 h 1099185"/>
                    <a:gd name="connsiteX22" fmla="*/ 135255 w 661035"/>
                    <a:gd name="connsiteY22" fmla="*/ 891540 h 1099185"/>
                    <a:gd name="connsiteX23" fmla="*/ 190500 w 661035"/>
                    <a:gd name="connsiteY23" fmla="*/ 847725 h 1099185"/>
                    <a:gd name="connsiteX24" fmla="*/ 239078 w 661035"/>
                    <a:gd name="connsiteY24" fmla="*/ 799148 h 1099185"/>
                    <a:gd name="connsiteX25" fmla="*/ 239078 w 661035"/>
                    <a:gd name="connsiteY25" fmla="*/ 798196 h 1099185"/>
                    <a:gd name="connsiteX26" fmla="*/ 277307 w 661035"/>
                    <a:gd name="connsiteY26" fmla="*/ 750642 h 1099185"/>
                    <a:gd name="connsiteX27" fmla="*/ 277178 w 661035"/>
                    <a:gd name="connsiteY27" fmla="*/ 750571 h 1099185"/>
                    <a:gd name="connsiteX28" fmla="*/ 284798 w 661035"/>
                    <a:gd name="connsiteY28" fmla="*/ 740093 h 1099185"/>
                    <a:gd name="connsiteX29" fmla="*/ 323850 w 661035"/>
                    <a:gd name="connsiteY29" fmla="*/ 676275 h 1099185"/>
                    <a:gd name="connsiteX30" fmla="*/ 359092 w 661035"/>
                    <a:gd name="connsiteY30" fmla="*/ 597218 h 1099185"/>
                    <a:gd name="connsiteX31" fmla="*/ 220980 w 661035"/>
                    <a:gd name="connsiteY31" fmla="*/ 0 h 1099185"/>
                    <a:gd name="connsiteX32" fmla="*/ 481965 w 661035"/>
                    <a:gd name="connsiteY32" fmla="*/ 141922 h 1099185"/>
                    <a:gd name="connsiteX33" fmla="*/ 575310 w 661035"/>
                    <a:gd name="connsiteY33" fmla="*/ 214313 h 1099185"/>
                    <a:gd name="connsiteX34" fmla="*/ 661035 w 661035"/>
                    <a:gd name="connsiteY34" fmla="*/ 504825 h 1099185"/>
                    <a:gd name="connsiteX35" fmla="*/ 621030 w 661035"/>
                    <a:gd name="connsiteY35" fmla="*/ 739140 h 1099185"/>
                    <a:gd name="connsiteX36" fmla="*/ 360045 w 661035"/>
                    <a:gd name="connsiteY36" fmla="*/ 597218 h 1099185"/>
                    <a:gd name="connsiteX37" fmla="*/ 400050 w 661035"/>
                    <a:gd name="connsiteY37" fmla="*/ 362902 h 1099185"/>
                    <a:gd name="connsiteX38" fmla="*/ 314325 w 661035"/>
                    <a:gd name="connsiteY38" fmla="*/ 72390 h 1099185"/>
                    <a:gd name="connsiteX39" fmla="*/ 220980 w 661035"/>
                    <a:gd name="connsiteY39"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500063 w 661035"/>
                    <a:gd name="connsiteY8" fmla="*/ 941070 h 1099185"/>
                    <a:gd name="connsiteX9" fmla="*/ 451485 w 661035"/>
                    <a:gd name="connsiteY9" fmla="*/ 989648 h 1099185"/>
                    <a:gd name="connsiteX10" fmla="*/ 396629 w 661035"/>
                    <a:gd name="connsiteY10" fmla="*/ 1033155 h 1099185"/>
                    <a:gd name="connsiteX11" fmla="*/ 397193 w 661035"/>
                    <a:gd name="connsiteY11" fmla="*/ 1033462 h 1099185"/>
                    <a:gd name="connsiteX12" fmla="*/ 320041 w 661035"/>
                    <a:gd name="connsiteY12" fmla="*/ 1076325 h 1099185"/>
                    <a:gd name="connsiteX13" fmla="*/ 291343 w 661035"/>
                    <a:gd name="connsiteY13" fmla="*/ 1060767 h 1099185"/>
                    <a:gd name="connsiteX14" fmla="*/ 290403 w 661035"/>
                    <a:gd name="connsiteY14" fmla="*/ 1061621 h 1099185"/>
                    <a:gd name="connsiteX15" fmla="*/ 319088 w 661035"/>
                    <a:gd name="connsiteY15" fmla="*/ 1077277 h 1099185"/>
                    <a:gd name="connsiteX16" fmla="*/ 260985 w 661035"/>
                    <a:gd name="connsiteY16" fmla="*/ 1099185 h 1099185"/>
                    <a:gd name="connsiteX17" fmla="*/ 0 w 661035"/>
                    <a:gd name="connsiteY17" fmla="*/ 957262 h 1099185"/>
                    <a:gd name="connsiteX18" fmla="*/ 59055 w 661035"/>
                    <a:gd name="connsiteY18" fmla="*/ 935355 h 1099185"/>
                    <a:gd name="connsiteX19" fmla="*/ 60008 w 661035"/>
                    <a:gd name="connsiteY19" fmla="*/ 935355 h 1099185"/>
                    <a:gd name="connsiteX20" fmla="*/ 135745 w 661035"/>
                    <a:gd name="connsiteY20" fmla="*/ 891807 h 1099185"/>
                    <a:gd name="connsiteX21" fmla="*/ 135255 w 661035"/>
                    <a:gd name="connsiteY21" fmla="*/ 891540 h 1099185"/>
                    <a:gd name="connsiteX22" fmla="*/ 190500 w 661035"/>
                    <a:gd name="connsiteY22" fmla="*/ 847725 h 1099185"/>
                    <a:gd name="connsiteX23" fmla="*/ 239078 w 661035"/>
                    <a:gd name="connsiteY23" fmla="*/ 799148 h 1099185"/>
                    <a:gd name="connsiteX24" fmla="*/ 239078 w 661035"/>
                    <a:gd name="connsiteY24" fmla="*/ 798196 h 1099185"/>
                    <a:gd name="connsiteX25" fmla="*/ 277307 w 661035"/>
                    <a:gd name="connsiteY25" fmla="*/ 750642 h 1099185"/>
                    <a:gd name="connsiteX26" fmla="*/ 277178 w 661035"/>
                    <a:gd name="connsiteY26" fmla="*/ 750571 h 1099185"/>
                    <a:gd name="connsiteX27" fmla="*/ 284798 w 661035"/>
                    <a:gd name="connsiteY27" fmla="*/ 740093 h 1099185"/>
                    <a:gd name="connsiteX28" fmla="*/ 323850 w 661035"/>
                    <a:gd name="connsiteY28" fmla="*/ 676275 h 1099185"/>
                    <a:gd name="connsiteX29" fmla="*/ 359092 w 661035"/>
                    <a:gd name="connsiteY29" fmla="*/ 597218 h 1099185"/>
                    <a:gd name="connsiteX30" fmla="*/ 220980 w 661035"/>
                    <a:gd name="connsiteY30" fmla="*/ 0 h 1099185"/>
                    <a:gd name="connsiteX31" fmla="*/ 481965 w 661035"/>
                    <a:gd name="connsiteY31" fmla="*/ 141922 h 1099185"/>
                    <a:gd name="connsiteX32" fmla="*/ 575310 w 661035"/>
                    <a:gd name="connsiteY32" fmla="*/ 214313 h 1099185"/>
                    <a:gd name="connsiteX33" fmla="*/ 661035 w 661035"/>
                    <a:gd name="connsiteY33" fmla="*/ 504825 h 1099185"/>
                    <a:gd name="connsiteX34" fmla="*/ 621030 w 661035"/>
                    <a:gd name="connsiteY34" fmla="*/ 739140 h 1099185"/>
                    <a:gd name="connsiteX35" fmla="*/ 360045 w 661035"/>
                    <a:gd name="connsiteY35" fmla="*/ 597218 h 1099185"/>
                    <a:gd name="connsiteX36" fmla="*/ 400050 w 661035"/>
                    <a:gd name="connsiteY36" fmla="*/ 362902 h 1099185"/>
                    <a:gd name="connsiteX37" fmla="*/ 314325 w 661035"/>
                    <a:gd name="connsiteY37" fmla="*/ 72390 h 1099185"/>
                    <a:gd name="connsiteX38" fmla="*/ 220980 w 661035"/>
                    <a:gd name="connsiteY38"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500063 w 661035"/>
                    <a:gd name="connsiteY8" fmla="*/ 941070 h 1099185"/>
                    <a:gd name="connsiteX9" fmla="*/ 451485 w 661035"/>
                    <a:gd name="connsiteY9" fmla="*/ 989648 h 1099185"/>
                    <a:gd name="connsiteX10" fmla="*/ 396629 w 661035"/>
                    <a:gd name="connsiteY10" fmla="*/ 1033155 h 1099185"/>
                    <a:gd name="connsiteX11" fmla="*/ 397193 w 661035"/>
                    <a:gd name="connsiteY11" fmla="*/ 1033462 h 1099185"/>
                    <a:gd name="connsiteX12" fmla="*/ 320041 w 661035"/>
                    <a:gd name="connsiteY12" fmla="*/ 1076325 h 1099185"/>
                    <a:gd name="connsiteX13" fmla="*/ 291343 w 661035"/>
                    <a:gd name="connsiteY13" fmla="*/ 1060767 h 1099185"/>
                    <a:gd name="connsiteX14" fmla="*/ 319088 w 661035"/>
                    <a:gd name="connsiteY14" fmla="*/ 1077277 h 1099185"/>
                    <a:gd name="connsiteX15" fmla="*/ 260985 w 661035"/>
                    <a:gd name="connsiteY15" fmla="*/ 1099185 h 1099185"/>
                    <a:gd name="connsiteX16" fmla="*/ 0 w 661035"/>
                    <a:gd name="connsiteY16" fmla="*/ 957262 h 1099185"/>
                    <a:gd name="connsiteX17" fmla="*/ 59055 w 661035"/>
                    <a:gd name="connsiteY17" fmla="*/ 935355 h 1099185"/>
                    <a:gd name="connsiteX18" fmla="*/ 60008 w 661035"/>
                    <a:gd name="connsiteY18" fmla="*/ 935355 h 1099185"/>
                    <a:gd name="connsiteX19" fmla="*/ 135745 w 661035"/>
                    <a:gd name="connsiteY19" fmla="*/ 891807 h 1099185"/>
                    <a:gd name="connsiteX20" fmla="*/ 135255 w 661035"/>
                    <a:gd name="connsiteY20" fmla="*/ 891540 h 1099185"/>
                    <a:gd name="connsiteX21" fmla="*/ 190500 w 661035"/>
                    <a:gd name="connsiteY21" fmla="*/ 847725 h 1099185"/>
                    <a:gd name="connsiteX22" fmla="*/ 239078 w 661035"/>
                    <a:gd name="connsiteY22" fmla="*/ 799148 h 1099185"/>
                    <a:gd name="connsiteX23" fmla="*/ 239078 w 661035"/>
                    <a:gd name="connsiteY23" fmla="*/ 798196 h 1099185"/>
                    <a:gd name="connsiteX24" fmla="*/ 277307 w 661035"/>
                    <a:gd name="connsiteY24" fmla="*/ 750642 h 1099185"/>
                    <a:gd name="connsiteX25" fmla="*/ 277178 w 661035"/>
                    <a:gd name="connsiteY25" fmla="*/ 750571 h 1099185"/>
                    <a:gd name="connsiteX26" fmla="*/ 284798 w 661035"/>
                    <a:gd name="connsiteY26" fmla="*/ 740093 h 1099185"/>
                    <a:gd name="connsiteX27" fmla="*/ 323850 w 661035"/>
                    <a:gd name="connsiteY27" fmla="*/ 676275 h 1099185"/>
                    <a:gd name="connsiteX28" fmla="*/ 359092 w 661035"/>
                    <a:gd name="connsiteY28" fmla="*/ 597218 h 1099185"/>
                    <a:gd name="connsiteX29" fmla="*/ 220980 w 661035"/>
                    <a:gd name="connsiteY29" fmla="*/ 0 h 1099185"/>
                    <a:gd name="connsiteX30" fmla="*/ 481965 w 661035"/>
                    <a:gd name="connsiteY30" fmla="*/ 141922 h 1099185"/>
                    <a:gd name="connsiteX31" fmla="*/ 575310 w 661035"/>
                    <a:gd name="connsiteY31" fmla="*/ 214313 h 1099185"/>
                    <a:gd name="connsiteX32" fmla="*/ 661035 w 661035"/>
                    <a:gd name="connsiteY32" fmla="*/ 504825 h 1099185"/>
                    <a:gd name="connsiteX33" fmla="*/ 621030 w 661035"/>
                    <a:gd name="connsiteY33" fmla="*/ 739140 h 1099185"/>
                    <a:gd name="connsiteX34" fmla="*/ 360045 w 661035"/>
                    <a:gd name="connsiteY34" fmla="*/ 597218 h 1099185"/>
                    <a:gd name="connsiteX35" fmla="*/ 400050 w 661035"/>
                    <a:gd name="connsiteY35" fmla="*/ 362902 h 1099185"/>
                    <a:gd name="connsiteX36" fmla="*/ 314325 w 661035"/>
                    <a:gd name="connsiteY36" fmla="*/ 72390 h 1099185"/>
                    <a:gd name="connsiteX37" fmla="*/ 220980 w 661035"/>
                    <a:gd name="connsiteY37" fmla="*/ 0 h 1099185"/>
                    <a:gd name="connsiteX0" fmla="*/ 359092 w 661035"/>
                    <a:gd name="connsiteY0" fmla="*/ 597218 h 1099185"/>
                    <a:gd name="connsiteX1" fmla="*/ 620078 w 661035"/>
                    <a:gd name="connsiteY1" fmla="*/ 739140 h 1099185"/>
                    <a:gd name="connsiteX2" fmla="*/ 584835 w 661035"/>
                    <a:gd name="connsiteY2" fmla="*/ 818198 h 1099185"/>
                    <a:gd name="connsiteX3" fmla="*/ 584836 w 661035"/>
                    <a:gd name="connsiteY3" fmla="*/ 818198 h 1099185"/>
                    <a:gd name="connsiteX4" fmla="*/ 545783 w 661035"/>
                    <a:gd name="connsiteY4" fmla="*/ 882015 h 1099185"/>
                    <a:gd name="connsiteX5" fmla="*/ 538930 w 661035"/>
                    <a:gd name="connsiteY5" fmla="*/ 891439 h 1099185"/>
                    <a:gd name="connsiteX6" fmla="*/ 539116 w 661035"/>
                    <a:gd name="connsiteY6" fmla="*/ 891540 h 1099185"/>
                    <a:gd name="connsiteX7" fmla="*/ 500063 w 661035"/>
                    <a:gd name="connsiteY7" fmla="*/ 940118 h 1099185"/>
                    <a:gd name="connsiteX8" fmla="*/ 500063 w 661035"/>
                    <a:gd name="connsiteY8" fmla="*/ 941070 h 1099185"/>
                    <a:gd name="connsiteX9" fmla="*/ 451485 w 661035"/>
                    <a:gd name="connsiteY9" fmla="*/ 989648 h 1099185"/>
                    <a:gd name="connsiteX10" fmla="*/ 396629 w 661035"/>
                    <a:gd name="connsiteY10" fmla="*/ 1033155 h 1099185"/>
                    <a:gd name="connsiteX11" fmla="*/ 397193 w 661035"/>
                    <a:gd name="connsiteY11" fmla="*/ 1033462 h 1099185"/>
                    <a:gd name="connsiteX12" fmla="*/ 320041 w 661035"/>
                    <a:gd name="connsiteY12" fmla="*/ 1076325 h 1099185"/>
                    <a:gd name="connsiteX13" fmla="*/ 319088 w 661035"/>
                    <a:gd name="connsiteY13" fmla="*/ 1077277 h 1099185"/>
                    <a:gd name="connsiteX14" fmla="*/ 260985 w 661035"/>
                    <a:gd name="connsiteY14" fmla="*/ 1099185 h 1099185"/>
                    <a:gd name="connsiteX15" fmla="*/ 0 w 661035"/>
                    <a:gd name="connsiteY15" fmla="*/ 957262 h 1099185"/>
                    <a:gd name="connsiteX16" fmla="*/ 59055 w 661035"/>
                    <a:gd name="connsiteY16" fmla="*/ 935355 h 1099185"/>
                    <a:gd name="connsiteX17" fmla="*/ 60008 w 661035"/>
                    <a:gd name="connsiteY17" fmla="*/ 935355 h 1099185"/>
                    <a:gd name="connsiteX18" fmla="*/ 135745 w 661035"/>
                    <a:gd name="connsiteY18" fmla="*/ 891807 h 1099185"/>
                    <a:gd name="connsiteX19" fmla="*/ 135255 w 661035"/>
                    <a:gd name="connsiteY19" fmla="*/ 891540 h 1099185"/>
                    <a:gd name="connsiteX20" fmla="*/ 190500 w 661035"/>
                    <a:gd name="connsiteY20" fmla="*/ 847725 h 1099185"/>
                    <a:gd name="connsiteX21" fmla="*/ 239078 w 661035"/>
                    <a:gd name="connsiteY21" fmla="*/ 799148 h 1099185"/>
                    <a:gd name="connsiteX22" fmla="*/ 239078 w 661035"/>
                    <a:gd name="connsiteY22" fmla="*/ 798196 h 1099185"/>
                    <a:gd name="connsiteX23" fmla="*/ 277307 w 661035"/>
                    <a:gd name="connsiteY23" fmla="*/ 750642 h 1099185"/>
                    <a:gd name="connsiteX24" fmla="*/ 277178 w 661035"/>
                    <a:gd name="connsiteY24" fmla="*/ 750571 h 1099185"/>
                    <a:gd name="connsiteX25" fmla="*/ 284798 w 661035"/>
                    <a:gd name="connsiteY25" fmla="*/ 740093 h 1099185"/>
                    <a:gd name="connsiteX26" fmla="*/ 323850 w 661035"/>
                    <a:gd name="connsiteY26" fmla="*/ 676275 h 1099185"/>
                    <a:gd name="connsiteX27" fmla="*/ 359092 w 661035"/>
                    <a:gd name="connsiteY27" fmla="*/ 597218 h 1099185"/>
                    <a:gd name="connsiteX28" fmla="*/ 220980 w 661035"/>
                    <a:gd name="connsiteY28" fmla="*/ 0 h 1099185"/>
                    <a:gd name="connsiteX29" fmla="*/ 481965 w 661035"/>
                    <a:gd name="connsiteY29" fmla="*/ 141922 h 1099185"/>
                    <a:gd name="connsiteX30" fmla="*/ 575310 w 661035"/>
                    <a:gd name="connsiteY30" fmla="*/ 214313 h 1099185"/>
                    <a:gd name="connsiteX31" fmla="*/ 661035 w 661035"/>
                    <a:gd name="connsiteY31" fmla="*/ 504825 h 1099185"/>
                    <a:gd name="connsiteX32" fmla="*/ 621030 w 661035"/>
                    <a:gd name="connsiteY32" fmla="*/ 739140 h 1099185"/>
                    <a:gd name="connsiteX33" fmla="*/ 360045 w 661035"/>
                    <a:gd name="connsiteY33" fmla="*/ 597218 h 1099185"/>
                    <a:gd name="connsiteX34" fmla="*/ 400050 w 661035"/>
                    <a:gd name="connsiteY34" fmla="*/ 362902 h 1099185"/>
                    <a:gd name="connsiteX35" fmla="*/ 314325 w 661035"/>
                    <a:gd name="connsiteY35" fmla="*/ 72390 h 1099185"/>
                    <a:gd name="connsiteX36" fmla="*/ 220980 w 661035"/>
                    <a:gd name="connsiteY36" fmla="*/ 0 h 10991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661035" h="1099185">
                      <a:moveTo>
                        <a:pt x="359092" y="597218"/>
                      </a:moveTo>
                      <a:lnTo>
                        <a:pt x="620078" y="739140"/>
                      </a:lnTo>
                      <a:lnTo>
                        <a:pt x="584835" y="818198"/>
                      </a:lnTo>
                      <a:lnTo>
                        <a:pt x="584836" y="818198"/>
                      </a:lnTo>
                      <a:cubicBezTo>
                        <a:pt x="573405" y="840105"/>
                        <a:pt x="560070" y="861060"/>
                        <a:pt x="545783" y="882015"/>
                      </a:cubicBezTo>
                      <a:lnTo>
                        <a:pt x="538930" y="891439"/>
                      </a:lnTo>
                      <a:lnTo>
                        <a:pt x="539116" y="891540"/>
                      </a:lnTo>
                      <a:cubicBezTo>
                        <a:pt x="525780" y="908686"/>
                        <a:pt x="513398" y="924878"/>
                        <a:pt x="500063" y="940118"/>
                      </a:cubicBezTo>
                      <a:lnTo>
                        <a:pt x="500063" y="941070"/>
                      </a:lnTo>
                      <a:cubicBezTo>
                        <a:pt x="483870" y="958215"/>
                        <a:pt x="467678" y="974408"/>
                        <a:pt x="451485" y="989648"/>
                      </a:cubicBezTo>
                      <a:lnTo>
                        <a:pt x="396629" y="1033155"/>
                      </a:lnTo>
                      <a:lnTo>
                        <a:pt x="397193" y="1033462"/>
                      </a:lnTo>
                      <a:cubicBezTo>
                        <a:pt x="371475" y="1049655"/>
                        <a:pt x="346711" y="1063943"/>
                        <a:pt x="320041" y="1076325"/>
                      </a:cubicBezTo>
                      <a:lnTo>
                        <a:pt x="319088" y="1077277"/>
                      </a:lnTo>
                      <a:lnTo>
                        <a:pt x="260985" y="1099185"/>
                      </a:lnTo>
                      <a:lnTo>
                        <a:pt x="0" y="957262"/>
                      </a:lnTo>
                      <a:lnTo>
                        <a:pt x="59055" y="935355"/>
                      </a:lnTo>
                      <a:lnTo>
                        <a:pt x="60008" y="935355"/>
                      </a:lnTo>
                      <a:lnTo>
                        <a:pt x="135745" y="891807"/>
                      </a:lnTo>
                      <a:lnTo>
                        <a:pt x="135255" y="891540"/>
                      </a:lnTo>
                      <a:cubicBezTo>
                        <a:pt x="154305" y="878205"/>
                        <a:pt x="173355" y="863918"/>
                        <a:pt x="190500" y="847725"/>
                      </a:cubicBezTo>
                      <a:cubicBezTo>
                        <a:pt x="207645" y="832486"/>
                        <a:pt x="222885" y="816293"/>
                        <a:pt x="239078" y="799148"/>
                      </a:cubicBezTo>
                      <a:lnTo>
                        <a:pt x="239078" y="798196"/>
                      </a:lnTo>
                      <a:lnTo>
                        <a:pt x="277307" y="750642"/>
                      </a:lnTo>
                      <a:lnTo>
                        <a:pt x="277178" y="750571"/>
                      </a:lnTo>
                      <a:cubicBezTo>
                        <a:pt x="280036" y="746761"/>
                        <a:pt x="281941" y="743903"/>
                        <a:pt x="284798" y="740093"/>
                      </a:cubicBezTo>
                      <a:cubicBezTo>
                        <a:pt x="299086" y="719138"/>
                        <a:pt x="312420" y="698183"/>
                        <a:pt x="323850" y="676275"/>
                      </a:cubicBezTo>
                      <a:cubicBezTo>
                        <a:pt x="337185" y="650558"/>
                        <a:pt x="349567" y="623888"/>
                        <a:pt x="359092" y="597218"/>
                      </a:cubicBezTo>
                      <a:close/>
                      <a:moveTo>
                        <a:pt x="220980" y="0"/>
                      </a:moveTo>
                      <a:lnTo>
                        <a:pt x="481965" y="141922"/>
                      </a:lnTo>
                      <a:cubicBezTo>
                        <a:pt x="521970" y="163830"/>
                        <a:pt x="553403" y="187642"/>
                        <a:pt x="575310" y="214313"/>
                      </a:cubicBezTo>
                      <a:cubicBezTo>
                        <a:pt x="632460" y="281940"/>
                        <a:pt x="661035" y="379095"/>
                        <a:pt x="661035" y="504825"/>
                      </a:cubicBezTo>
                      <a:cubicBezTo>
                        <a:pt x="660083" y="588645"/>
                        <a:pt x="646748" y="666750"/>
                        <a:pt x="621030" y="739140"/>
                      </a:cubicBezTo>
                      <a:lnTo>
                        <a:pt x="360045" y="597218"/>
                      </a:lnTo>
                      <a:cubicBezTo>
                        <a:pt x="386715" y="524827"/>
                        <a:pt x="400050" y="446722"/>
                        <a:pt x="400050" y="362902"/>
                      </a:cubicBezTo>
                      <a:cubicBezTo>
                        <a:pt x="400050" y="237172"/>
                        <a:pt x="371475" y="140970"/>
                        <a:pt x="314325" y="72390"/>
                      </a:cubicBezTo>
                      <a:cubicBezTo>
                        <a:pt x="291465" y="45720"/>
                        <a:pt x="260985" y="20955"/>
                        <a:pt x="220980" y="0"/>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Arial Unicode MS"/>
                    <a:cs typeface="+mn-cs"/>
                  </a:endParaRPr>
                </a:p>
              </p:txBody>
            </p:sp>
            <p:sp>
              <p:nvSpPr>
                <p:cNvPr id="107" name="Freeform: Shape 106">
                  <a:extLst>
                    <a:ext uri="{FF2B5EF4-FFF2-40B4-BE49-F238E27FC236}">
                      <a16:creationId xmlns:a16="http://schemas.microsoft.com/office/drawing/2014/main" xmlns="" id="{B5FE11F8-2BE2-4BC3-BB0B-4F76FE6E6F73}"/>
                    </a:ext>
                  </a:extLst>
                </p:cNvPr>
                <p:cNvSpPr/>
                <p:nvPr/>
              </p:nvSpPr>
              <p:spPr>
                <a:xfrm>
                  <a:off x="2967026" y="3229268"/>
                  <a:ext cx="673417" cy="247650"/>
                </a:xfrm>
                <a:custGeom>
                  <a:avLst/>
                  <a:gdLst>
                    <a:gd name="connsiteX0" fmla="*/ 261937 w 673417"/>
                    <a:gd name="connsiteY0" fmla="*/ 45720 h 247650"/>
                    <a:gd name="connsiteX1" fmla="*/ 288607 w 673417"/>
                    <a:gd name="connsiteY1" fmla="*/ 53340 h 247650"/>
                    <a:gd name="connsiteX2" fmla="*/ 387667 w 673417"/>
                    <a:gd name="connsiteY2" fmla="*/ 93345 h 247650"/>
                    <a:gd name="connsiteX3" fmla="*/ 412432 w 673417"/>
                    <a:gd name="connsiteY3" fmla="*/ 105728 h 247650"/>
                    <a:gd name="connsiteX4" fmla="*/ 673417 w 673417"/>
                    <a:gd name="connsiteY4" fmla="*/ 247650 h 247650"/>
                    <a:gd name="connsiteX5" fmla="*/ 647700 w 673417"/>
                    <a:gd name="connsiteY5" fmla="*/ 235267 h 247650"/>
                    <a:gd name="connsiteX6" fmla="*/ 644991 w 673417"/>
                    <a:gd name="connsiteY6" fmla="*/ 233789 h 247650"/>
                    <a:gd name="connsiteX7" fmla="*/ 549592 w 673417"/>
                    <a:gd name="connsiteY7" fmla="*/ 195262 h 247650"/>
                    <a:gd name="connsiteX8" fmla="*/ 522922 w 673417"/>
                    <a:gd name="connsiteY8" fmla="*/ 186690 h 247650"/>
                    <a:gd name="connsiteX9" fmla="*/ 0 w 673417"/>
                    <a:gd name="connsiteY9" fmla="*/ 0 h 247650"/>
                    <a:gd name="connsiteX10" fmla="*/ 80010 w 673417"/>
                    <a:gd name="connsiteY10" fmla="*/ 11430 h 247650"/>
                    <a:gd name="connsiteX11" fmla="*/ 80421 w 673417"/>
                    <a:gd name="connsiteY11" fmla="*/ 11654 h 247650"/>
                    <a:gd name="connsiteX12" fmla="*/ 185499 w 673417"/>
                    <a:gd name="connsiteY12" fmla="*/ 28933 h 247650"/>
                    <a:gd name="connsiteX13" fmla="*/ 261937 w 673417"/>
                    <a:gd name="connsiteY13" fmla="*/ 45720 h 247650"/>
                    <a:gd name="connsiteX14" fmla="*/ 522922 w 673417"/>
                    <a:gd name="connsiteY14" fmla="*/ 187643 h 247650"/>
                    <a:gd name="connsiteX15" fmla="*/ 340042 w 673417"/>
                    <a:gd name="connsiteY15" fmla="*/ 153353 h 247650"/>
                    <a:gd name="connsiteX16" fmla="*/ 260985 w 673417"/>
                    <a:gd name="connsiteY16" fmla="*/ 141923 h 247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73417" h="247650">
                      <a:moveTo>
                        <a:pt x="261937" y="45720"/>
                      </a:moveTo>
                      <a:cubicBezTo>
                        <a:pt x="271462" y="48578"/>
                        <a:pt x="280987" y="50483"/>
                        <a:pt x="288607" y="53340"/>
                      </a:cubicBezTo>
                      <a:cubicBezTo>
                        <a:pt x="323850" y="64770"/>
                        <a:pt x="357187" y="79058"/>
                        <a:pt x="387667" y="93345"/>
                      </a:cubicBezTo>
                      <a:cubicBezTo>
                        <a:pt x="396240" y="97155"/>
                        <a:pt x="404812" y="101917"/>
                        <a:pt x="412432" y="105728"/>
                      </a:cubicBezTo>
                      <a:lnTo>
                        <a:pt x="673417" y="247650"/>
                      </a:lnTo>
                      <a:cubicBezTo>
                        <a:pt x="664845" y="243840"/>
                        <a:pt x="656272" y="239078"/>
                        <a:pt x="647700" y="235267"/>
                      </a:cubicBezTo>
                      <a:lnTo>
                        <a:pt x="644991" y="233789"/>
                      </a:lnTo>
                      <a:lnTo>
                        <a:pt x="549592" y="195262"/>
                      </a:lnTo>
                      <a:cubicBezTo>
                        <a:pt x="541972" y="192405"/>
                        <a:pt x="532447" y="189548"/>
                        <a:pt x="522922" y="186690"/>
                      </a:cubicBezTo>
                      <a:close/>
                      <a:moveTo>
                        <a:pt x="0" y="0"/>
                      </a:moveTo>
                      <a:lnTo>
                        <a:pt x="80010" y="11430"/>
                      </a:lnTo>
                      <a:lnTo>
                        <a:pt x="80421" y="11654"/>
                      </a:lnTo>
                      <a:lnTo>
                        <a:pt x="185499" y="28933"/>
                      </a:lnTo>
                      <a:cubicBezTo>
                        <a:pt x="215979" y="34528"/>
                        <a:pt x="241458" y="40005"/>
                        <a:pt x="261937" y="45720"/>
                      </a:cubicBezTo>
                      <a:lnTo>
                        <a:pt x="522922" y="187643"/>
                      </a:lnTo>
                      <a:cubicBezTo>
                        <a:pt x="481965" y="176213"/>
                        <a:pt x="421004" y="164783"/>
                        <a:pt x="340042" y="153353"/>
                      </a:cubicBezTo>
                      <a:lnTo>
                        <a:pt x="260985" y="141923"/>
                      </a:ln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ea typeface="Arial Unicode MS"/>
                    <a:cs typeface="+mn-cs"/>
                  </a:endParaRPr>
                </a:p>
              </p:txBody>
            </p:sp>
            <p:sp>
              <p:nvSpPr>
                <p:cNvPr id="108" name="Freeform: Shape 107">
                  <a:extLst>
                    <a:ext uri="{FF2B5EF4-FFF2-40B4-BE49-F238E27FC236}">
                      <a16:creationId xmlns:a16="http://schemas.microsoft.com/office/drawing/2014/main" xmlns="" id="{013B57E6-A72D-4254-9565-ED39A7A96FDD}"/>
                    </a:ext>
                  </a:extLst>
                </p:cNvPr>
                <p:cNvSpPr/>
                <p:nvPr/>
              </p:nvSpPr>
              <p:spPr>
                <a:xfrm>
                  <a:off x="2707091" y="3532163"/>
                  <a:ext cx="257175" cy="1238250"/>
                </a:xfrm>
                <a:custGeom>
                  <a:avLst/>
                  <a:gdLst>
                    <a:gd name="connsiteX0" fmla="*/ 260985 w 257175"/>
                    <a:gd name="connsiteY0" fmla="*/ 1244918 h 1238250"/>
                    <a:gd name="connsiteX1" fmla="*/ 0 w 257175"/>
                    <a:gd name="connsiteY1" fmla="*/ 1102995 h 1238250"/>
                    <a:gd name="connsiteX2" fmla="*/ 1905 w 257175"/>
                    <a:gd name="connsiteY2" fmla="*/ 0 h 1238250"/>
                    <a:gd name="connsiteX3" fmla="*/ 262890 w 257175"/>
                    <a:gd name="connsiteY3" fmla="*/ 141922 h 1238250"/>
                  </a:gdLst>
                  <a:ahLst/>
                  <a:cxnLst>
                    <a:cxn ang="0">
                      <a:pos x="connsiteX0" y="connsiteY0"/>
                    </a:cxn>
                    <a:cxn ang="0">
                      <a:pos x="connsiteX1" y="connsiteY1"/>
                    </a:cxn>
                    <a:cxn ang="0">
                      <a:pos x="connsiteX2" y="connsiteY2"/>
                    </a:cxn>
                    <a:cxn ang="0">
                      <a:pos x="connsiteX3" y="connsiteY3"/>
                    </a:cxn>
                  </a:cxnLst>
                  <a:rect l="l" t="t" r="r" b="b"/>
                  <a:pathLst>
                    <a:path w="257175" h="1238250">
                      <a:moveTo>
                        <a:pt x="260985" y="1244918"/>
                      </a:moveTo>
                      <a:lnTo>
                        <a:pt x="0" y="1102995"/>
                      </a:lnTo>
                      <a:lnTo>
                        <a:pt x="1905" y="0"/>
                      </a:lnTo>
                      <a:lnTo>
                        <a:pt x="262890" y="141922"/>
                      </a:lnTo>
                      <a:close/>
                    </a:path>
                  </a:pathLst>
                </a:custGeom>
                <a:solidFill>
                  <a:schemeClr val="accent3">
                    <a:lumMod val="75000"/>
                  </a:schemeClr>
                </a:solid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ea typeface="Arial Unicode MS"/>
                    <a:cs typeface="+mn-cs"/>
                  </a:endParaRPr>
                </a:p>
              </p:txBody>
            </p:sp>
            <p:sp>
              <p:nvSpPr>
                <p:cNvPr id="109" name="Freeform: Shape 108">
                  <a:extLst>
                    <a:ext uri="{FF2B5EF4-FFF2-40B4-BE49-F238E27FC236}">
                      <a16:creationId xmlns:a16="http://schemas.microsoft.com/office/drawing/2014/main" xmlns="" id="{5D51DCA9-17DA-42B2-8669-76DD22F247A2}"/>
                    </a:ext>
                  </a:extLst>
                </p:cNvPr>
                <p:cNvSpPr/>
                <p:nvPr/>
              </p:nvSpPr>
              <p:spPr>
                <a:xfrm>
                  <a:off x="3102280" y="2270955"/>
                  <a:ext cx="457200" cy="495300"/>
                </a:xfrm>
                <a:custGeom>
                  <a:avLst/>
                  <a:gdLst>
                    <a:gd name="connsiteX0" fmla="*/ 459105 w 457200"/>
                    <a:gd name="connsiteY0" fmla="*/ 500063 h 495300"/>
                    <a:gd name="connsiteX1" fmla="*/ 198120 w 457200"/>
                    <a:gd name="connsiteY1" fmla="*/ 358140 h 495300"/>
                    <a:gd name="connsiteX2" fmla="*/ 80963 w 457200"/>
                    <a:gd name="connsiteY2" fmla="*/ 62865 h 495300"/>
                    <a:gd name="connsiteX3" fmla="*/ 0 w 457200"/>
                    <a:gd name="connsiteY3" fmla="*/ 0 h 495300"/>
                    <a:gd name="connsiteX4" fmla="*/ 260985 w 457200"/>
                    <a:gd name="connsiteY4" fmla="*/ 141923 h 495300"/>
                    <a:gd name="connsiteX5" fmla="*/ 341948 w 457200"/>
                    <a:gd name="connsiteY5" fmla="*/ 204788 h 495300"/>
                    <a:gd name="connsiteX6" fmla="*/ 459105 w 457200"/>
                    <a:gd name="connsiteY6" fmla="*/ 500063 h 495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7200" h="495300">
                      <a:moveTo>
                        <a:pt x="459105" y="500063"/>
                      </a:moveTo>
                      <a:lnTo>
                        <a:pt x="198120" y="358140"/>
                      </a:lnTo>
                      <a:cubicBezTo>
                        <a:pt x="179070" y="224790"/>
                        <a:pt x="140017" y="126683"/>
                        <a:pt x="80963" y="62865"/>
                      </a:cubicBezTo>
                      <a:cubicBezTo>
                        <a:pt x="57150" y="38100"/>
                        <a:pt x="30480" y="17145"/>
                        <a:pt x="0" y="0"/>
                      </a:cubicBezTo>
                      <a:lnTo>
                        <a:pt x="260985" y="141923"/>
                      </a:lnTo>
                      <a:cubicBezTo>
                        <a:pt x="291465" y="158115"/>
                        <a:pt x="318135" y="179070"/>
                        <a:pt x="341948" y="204788"/>
                      </a:cubicBezTo>
                      <a:cubicBezTo>
                        <a:pt x="401955" y="268605"/>
                        <a:pt x="441008" y="366713"/>
                        <a:pt x="459105" y="500063"/>
                      </a:cubicBezTo>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ea typeface="Arial Unicode MS"/>
                    <a:cs typeface="+mn-cs"/>
                  </a:endParaRPr>
                </a:p>
              </p:txBody>
            </p:sp>
            <p:sp>
              <p:nvSpPr>
                <p:cNvPr id="110" name="Freeform: Shape 109">
                  <a:extLst>
                    <a:ext uri="{FF2B5EF4-FFF2-40B4-BE49-F238E27FC236}">
                      <a16:creationId xmlns:a16="http://schemas.microsoft.com/office/drawing/2014/main" xmlns="" id="{4802FB52-F615-4CC0-B70C-2771572BCA73}"/>
                    </a:ext>
                  </a:extLst>
                </p:cNvPr>
                <p:cNvSpPr/>
                <p:nvPr/>
              </p:nvSpPr>
              <p:spPr>
                <a:xfrm>
                  <a:off x="2541356" y="3138780"/>
                  <a:ext cx="428625" cy="200026"/>
                </a:xfrm>
                <a:custGeom>
                  <a:avLst/>
                  <a:gdLst>
                    <a:gd name="connsiteX0" fmla="*/ 0 w 428625"/>
                    <a:gd name="connsiteY0" fmla="*/ 0 h 200026"/>
                    <a:gd name="connsiteX1" fmla="*/ 17145 w 428625"/>
                    <a:gd name="connsiteY1" fmla="*/ 8573 h 200026"/>
                    <a:gd name="connsiteX2" fmla="*/ 109538 w 428625"/>
                    <a:gd name="connsiteY2" fmla="*/ 44768 h 200026"/>
                    <a:gd name="connsiteX3" fmla="*/ 370023 w 428625"/>
                    <a:gd name="connsiteY3" fmla="*/ 186418 h 200026"/>
                    <a:gd name="connsiteX4" fmla="*/ 110490 w 428625"/>
                    <a:gd name="connsiteY4" fmla="*/ 44768 h 200026"/>
                    <a:gd name="connsiteX5" fmla="*/ 168592 w 428625"/>
                    <a:gd name="connsiteY5" fmla="*/ 59056 h 200026"/>
                    <a:gd name="connsiteX6" fmla="*/ 428625 w 428625"/>
                    <a:gd name="connsiteY6" fmla="*/ 200026 h 200026"/>
                    <a:gd name="connsiteX7" fmla="*/ 370523 w 428625"/>
                    <a:gd name="connsiteY7" fmla="*/ 186691 h 200026"/>
                    <a:gd name="connsiteX8" fmla="*/ 370517 w 428625"/>
                    <a:gd name="connsiteY8" fmla="*/ 186688 h 200026"/>
                    <a:gd name="connsiteX9" fmla="*/ 278130 w 428625"/>
                    <a:gd name="connsiteY9" fmla="*/ 150495 h 200026"/>
                    <a:gd name="connsiteX10" fmla="*/ 260985 w 428625"/>
                    <a:gd name="connsiteY10" fmla="*/ 141923 h 2000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28625" h="200026">
                      <a:moveTo>
                        <a:pt x="0" y="0"/>
                      </a:moveTo>
                      <a:cubicBezTo>
                        <a:pt x="5715" y="2858"/>
                        <a:pt x="11430" y="5715"/>
                        <a:pt x="17145" y="8573"/>
                      </a:cubicBezTo>
                      <a:cubicBezTo>
                        <a:pt x="44767" y="21908"/>
                        <a:pt x="75248" y="34290"/>
                        <a:pt x="109538" y="44768"/>
                      </a:cubicBezTo>
                      <a:lnTo>
                        <a:pt x="370023" y="186418"/>
                      </a:lnTo>
                      <a:lnTo>
                        <a:pt x="110490" y="44768"/>
                      </a:lnTo>
                      <a:lnTo>
                        <a:pt x="168592" y="59056"/>
                      </a:lnTo>
                      <a:lnTo>
                        <a:pt x="428625" y="200026"/>
                      </a:lnTo>
                      <a:lnTo>
                        <a:pt x="370523" y="186691"/>
                      </a:lnTo>
                      <a:lnTo>
                        <a:pt x="370517" y="186688"/>
                      </a:lnTo>
                      <a:lnTo>
                        <a:pt x="278130" y="150495"/>
                      </a:lnTo>
                      <a:cubicBezTo>
                        <a:pt x="272415" y="147638"/>
                        <a:pt x="266700" y="144780"/>
                        <a:pt x="260985" y="141923"/>
                      </a:cubicBez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ea typeface="Arial Unicode MS"/>
                    <a:cs typeface="+mn-cs"/>
                  </a:endParaRPr>
                </a:p>
              </p:txBody>
            </p:sp>
            <p:sp>
              <p:nvSpPr>
                <p:cNvPr id="111" name="Freeform: Shape 110">
                  <a:extLst>
                    <a:ext uri="{FF2B5EF4-FFF2-40B4-BE49-F238E27FC236}">
                      <a16:creationId xmlns:a16="http://schemas.microsoft.com/office/drawing/2014/main" xmlns="" id="{A9DFDA68-E753-4953-8BF5-F00769D88876}"/>
                    </a:ext>
                  </a:extLst>
                </p:cNvPr>
                <p:cNvSpPr/>
                <p:nvPr/>
              </p:nvSpPr>
              <p:spPr>
                <a:xfrm>
                  <a:off x="2969883" y="1938632"/>
                  <a:ext cx="618767" cy="219303"/>
                </a:xfrm>
                <a:custGeom>
                  <a:avLst/>
                  <a:gdLst>
                    <a:gd name="connsiteX0" fmla="*/ 323751 w 603786"/>
                    <a:gd name="connsiteY0" fmla="*/ 66771 h 218219"/>
                    <a:gd name="connsiteX1" fmla="*/ 342801 w 603786"/>
                    <a:gd name="connsiteY1" fmla="*/ 76296 h 218219"/>
                    <a:gd name="connsiteX2" fmla="*/ 603786 w 603786"/>
                    <a:gd name="connsiteY2" fmla="*/ 218219 h 218219"/>
                    <a:gd name="connsiteX3" fmla="*/ 584736 w 603786"/>
                    <a:gd name="connsiteY3" fmla="*/ 208694 h 218219"/>
                    <a:gd name="connsiteX4" fmla="*/ 0 w 603786"/>
                    <a:gd name="connsiteY4" fmla="*/ 0 h 218219"/>
                    <a:gd name="connsiteX5" fmla="*/ 100965 w 603786"/>
                    <a:gd name="connsiteY5" fmla="*/ 2857 h 218219"/>
                    <a:gd name="connsiteX6" fmla="*/ 102772 w 603786"/>
                    <a:gd name="connsiteY6" fmla="*/ 3833 h 218219"/>
                    <a:gd name="connsiteX7" fmla="*/ 214213 w 603786"/>
                    <a:gd name="connsiteY7" fmla="*/ 22860 h 218219"/>
                    <a:gd name="connsiteX8" fmla="*/ 236092 w 603786"/>
                    <a:gd name="connsiteY8" fmla="*/ 34757 h 218219"/>
                    <a:gd name="connsiteX9" fmla="*/ 323751 w 603786"/>
                    <a:gd name="connsiteY9" fmla="*/ 66772 h 218219"/>
                    <a:gd name="connsiteX10" fmla="*/ 584736 w 603786"/>
                    <a:gd name="connsiteY10" fmla="*/ 208695 h 218219"/>
                    <a:gd name="connsiteX11" fmla="*/ 475198 w 603786"/>
                    <a:gd name="connsiteY11" fmla="*/ 168690 h 218219"/>
                    <a:gd name="connsiteX12" fmla="*/ 464489 w 603786"/>
                    <a:gd name="connsiteY12" fmla="*/ 162866 h 218219"/>
                    <a:gd name="connsiteX13" fmla="*/ 358041 w 603786"/>
                    <a:gd name="connsiteY13" fmla="*/ 143827 h 218219"/>
                    <a:gd name="connsiteX14" fmla="*/ 357901 w 603786"/>
                    <a:gd name="connsiteY14" fmla="*/ 143751 h 218219"/>
                    <a:gd name="connsiteX15" fmla="*/ 260033 w 603786"/>
                    <a:gd name="connsiteY15" fmla="*/ 141922 h 218219"/>
                    <a:gd name="connsiteX0" fmla="*/ 323751 w 603786"/>
                    <a:gd name="connsiteY0" fmla="*/ 66771 h 218219"/>
                    <a:gd name="connsiteX1" fmla="*/ 342801 w 603786"/>
                    <a:gd name="connsiteY1" fmla="*/ 76296 h 218219"/>
                    <a:gd name="connsiteX2" fmla="*/ 603786 w 603786"/>
                    <a:gd name="connsiteY2" fmla="*/ 218219 h 218219"/>
                    <a:gd name="connsiteX3" fmla="*/ 584736 w 603786"/>
                    <a:gd name="connsiteY3" fmla="*/ 208694 h 218219"/>
                    <a:gd name="connsiteX4" fmla="*/ 323751 w 603786"/>
                    <a:gd name="connsiteY4" fmla="*/ 66771 h 218219"/>
                    <a:gd name="connsiteX5" fmla="*/ 0 w 603786"/>
                    <a:gd name="connsiteY5" fmla="*/ 0 h 218219"/>
                    <a:gd name="connsiteX6" fmla="*/ 100965 w 603786"/>
                    <a:gd name="connsiteY6" fmla="*/ 2857 h 218219"/>
                    <a:gd name="connsiteX7" fmla="*/ 102772 w 603786"/>
                    <a:gd name="connsiteY7" fmla="*/ 3833 h 218219"/>
                    <a:gd name="connsiteX8" fmla="*/ 214213 w 603786"/>
                    <a:gd name="connsiteY8" fmla="*/ 22860 h 218219"/>
                    <a:gd name="connsiteX9" fmla="*/ 323751 w 603786"/>
                    <a:gd name="connsiteY9" fmla="*/ 66772 h 218219"/>
                    <a:gd name="connsiteX10" fmla="*/ 584736 w 603786"/>
                    <a:gd name="connsiteY10" fmla="*/ 208695 h 218219"/>
                    <a:gd name="connsiteX11" fmla="*/ 475198 w 603786"/>
                    <a:gd name="connsiteY11" fmla="*/ 168690 h 218219"/>
                    <a:gd name="connsiteX12" fmla="*/ 464489 w 603786"/>
                    <a:gd name="connsiteY12" fmla="*/ 162866 h 218219"/>
                    <a:gd name="connsiteX13" fmla="*/ 358041 w 603786"/>
                    <a:gd name="connsiteY13" fmla="*/ 143827 h 218219"/>
                    <a:gd name="connsiteX14" fmla="*/ 357901 w 603786"/>
                    <a:gd name="connsiteY14" fmla="*/ 143751 h 218219"/>
                    <a:gd name="connsiteX15" fmla="*/ 260033 w 603786"/>
                    <a:gd name="connsiteY15" fmla="*/ 141922 h 218219"/>
                    <a:gd name="connsiteX16" fmla="*/ 0 w 603786"/>
                    <a:gd name="connsiteY16" fmla="*/ 0 h 218219"/>
                    <a:gd name="connsiteX0" fmla="*/ 323751 w 603786"/>
                    <a:gd name="connsiteY0" fmla="*/ 66771 h 218219"/>
                    <a:gd name="connsiteX1" fmla="*/ 603786 w 603786"/>
                    <a:gd name="connsiteY1" fmla="*/ 218219 h 218219"/>
                    <a:gd name="connsiteX2" fmla="*/ 584736 w 603786"/>
                    <a:gd name="connsiteY2" fmla="*/ 208694 h 218219"/>
                    <a:gd name="connsiteX3" fmla="*/ 323751 w 603786"/>
                    <a:gd name="connsiteY3" fmla="*/ 66771 h 218219"/>
                    <a:gd name="connsiteX4" fmla="*/ 0 w 603786"/>
                    <a:gd name="connsiteY4" fmla="*/ 0 h 218219"/>
                    <a:gd name="connsiteX5" fmla="*/ 100965 w 603786"/>
                    <a:gd name="connsiteY5" fmla="*/ 2857 h 218219"/>
                    <a:gd name="connsiteX6" fmla="*/ 102772 w 603786"/>
                    <a:gd name="connsiteY6" fmla="*/ 3833 h 218219"/>
                    <a:gd name="connsiteX7" fmla="*/ 214213 w 603786"/>
                    <a:gd name="connsiteY7" fmla="*/ 22860 h 218219"/>
                    <a:gd name="connsiteX8" fmla="*/ 323751 w 603786"/>
                    <a:gd name="connsiteY8" fmla="*/ 66772 h 218219"/>
                    <a:gd name="connsiteX9" fmla="*/ 584736 w 603786"/>
                    <a:gd name="connsiteY9" fmla="*/ 208695 h 218219"/>
                    <a:gd name="connsiteX10" fmla="*/ 475198 w 603786"/>
                    <a:gd name="connsiteY10" fmla="*/ 168690 h 218219"/>
                    <a:gd name="connsiteX11" fmla="*/ 464489 w 603786"/>
                    <a:gd name="connsiteY11" fmla="*/ 162866 h 218219"/>
                    <a:gd name="connsiteX12" fmla="*/ 358041 w 603786"/>
                    <a:gd name="connsiteY12" fmla="*/ 143827 h 218219"/>
                    <a:gd name="connsiteX13" fmla="*/ 357901 w 603786"/>
                    <a:gd name="connsiteY13" fmla="*/ 143751 h 218219"/>
                    <a:gd name="connsiteX14" fmla="*/ 260033 w 603786"/>
                    <a:gd name="connsiteY14" fmla="*/ 141922 h 218219"/>
                    <a:gd name="connsiteX15" fmla="*/ 0 w 603786"/>
                    <a:gd name="connsiteY15" fmla="*/ 0 h 218219"/>
                    <a:gd name="connsiteX0" fmla="*/ 323751 w 584736"/>
                    <a:gd name="connsiteY0" fmla="*/ 66771 h 208695"/>
                    <a:gd name="connsiteX1" fmla="*/ 584736 w 584736"/>
                    <a:gd name="connsiteY1" fmla="*/ 208694 h 208695"/>
                    <a:gd name="connsiteX2" fmla="*/ 323751 w 584736"/>
                    <a:gd name="connsiteY2" fmla="*/ 66771 h 208695"/>
                    <a:gd name="connsiteX3" fmla="*/ 0 w 584736"/>
                    <a:gd name="connsiteY3" fmla="*/ 0 h 208695"/>
                    <a:gd name="connsiteX4" fmla="*/ 100965 w 584736"/>
                    <a:gd name="connsiteY4" fmla="*/ 2857 h 208695"/>
                    <a:gd name="connsiteX5" fmla="*/ 102772 w 584736"/>
                    <a:gd name="connsiteY5" fmla="*/ 3833 h 208695"/>
                    <a:gd name="connsiteX6" fmla="*/ 214213 w 584736"/>
                    <a:gd name="connsiteY6" fmla="*/ 22860 h 208695"/>
                    <a:gd name="connsiteX7" fmla="*/ 323751 w 584736"/>
                    <a:gd name="connsiteY7" fmla="*/ 66772 h 208695"/>
                    <a:gd name="connsiteX8" fmla="*/ 584736 w 584736"/>
                    <a:gd name="connsiteY8" fmla="*/ 208695 h 208695"/>
                    <a:gd name="connsiteX9" fmla="*/ 475198 w 584736"/>
                    <a:gd name="connsiteY9" fmla="*/ 168690 h 208695"/>
                    <a:gd name="connsiteX10" fmla="*/ 464489 w 584736"/>
                    <a:gd name="connsiteY10" fmla="*/ 162866 h 208695"/>
                    <a:gd name="connsiteX11" fmla="*/ 358041 w 584736"/>
                    <a:gd name="connsiteY11" fmla="*/ 143827 h 208695"/>
                    <a:gd name="connsiteX12" fmla="*/ 357901 w 584736"/>
                    <a:gd name="connsiteY12" fmla="*/ 143751 h 208695"/>
                    <a:gd name="connsiteX13" fmla="*/ 260033 w 584736"/>
                    <a:gd name="connsiteY13" fmla="*/ 141922 h 208695"/>
                    <a:gd name="connsiteX14" fmla="*/ 0 w 584736"/>
                    <a:gd name="connsiteY14" fmla="*/ 0 h 208695"/>
                    <a:gd name="connsiteX0" fmla="*/ 323751 w 615997"/>
                    <a:gd name="connsiteY0" fmla="*/ 66771 h 216510"/>
                    <a:gd name="connsiteX1" fmla="*/ 584736 w 615997"/>
                    <a:gd name="connsiteY1" fmla="*/ 208694 h 216510"/>
                    <a:gd name="connsiteX2" fmla="*/ 323751 w 615997"/>
                    <a:gd name="connsiteY2" fmla="*/ 66771 h 216510"/>
                    <a:gd name="connsiteX3" fmla="*/ 0 w 615997"/>
                    <a:gd name="connsiteY3" fmla="*/ 0 h 216510"/>
                    <a:gd name="connsiteX4" fmla="*/ 100965 w 615997"/>
                    <a:gd name="connsiteY4" fmla="*/ 2857 h 216510"/>
                    <a:gd name="connsiteX5" fmla="*/ 102772 w 615997"/>
                    <a:gd name="connsiteY5" fmla="*/ 3833 h 216510"/>
                    <a:gd name="connsiteX6" fmla="*/ 214213 w 615997"/>
                    <a:gd name="connsiteY6" fmla="*/ 22860 h 216510"/>
                    <a:gd name="connsiteX7" fmla="*/ 323751 w 615997"/>
                    <a:gd name="connsiteY7" fmla="*/ 66772 h 216510"/>
                    <a:gd name="connsiteX8" fmla="*/ 615997 w 615997"/>
                    <a:gd name="connsiteY8" fmla="*/ 216510 h 216510"/>
                    <a:gd name="connsiteX9" fmla="*/ 475198 w 615997"/>
                    <a:gd name="connsiteY9" fmla="*/ 168690 h 216510"/>
                    <a:gd name="connsiteX10" fmla="*/ 464489 w 615997"/>
                    <a:gd name="connsiteY10" fmla="*/ 162866 h 216510"/>
                    <a:gd name="connsiteX11" fmla="*/ 358041 w 615997"/>
                    <a:gd name="connsiteY11" fmla="*/ 143827 h 216510"/>
                    <a:gd name="connsiteX12" fmla="*/ 357901 w 615997"/>
                    <a:gd name="connsiteY12" fmla="*/ 143751 h 216510"/>
                    <a:gd name="connsiteX13" fmla="*/ 260033 w 615997"/>
                    <a:gd name="connsiteY13" fmla="*/ 141922 h 216510"/>
                    <a:gd name="connsiteX14" fmla="*/ 0 w 615997"/>
                    <a:gd name="connsiteY14" fmla="*/ 0 h 216510"/>
                    <a:gd name="connsiteX0" fmla="*/ 323751 w 618767"/>
                    <a:gd name="connsiteY0" fmla="*/ 66771 h 219303"/>
                    <a:gd name="connsiteX1" fmla="*/ 584736 w 618767"/>
                    <a:gd name="connsiteY1" fmla="*/ 208694 h 219303"/>
                    <a:gd name="connsiteX2" fmla="*/ 323751 w 618767"/>
                    <a:gd name="connsiteY2" fmla="*/ 66771 h 219303"/>
                    <a:gd name="connsiteX3" fmla="*/ 0 w 618767"/>
                    <a:gd name="connsiteY3" fmla="*/ 0 h 219303"/>
                    <a:gd name="connsiteX4" fmla="*/ 100965 w 618767"/>
                    <a:gd name="connsiteY4" fmla="*/ 2857 h 219303"/>
                    <a:gd name="connsiteX5" fmla="*/ 102772 w 618767"/>
                    <a:gd name="connsiteY5" fmla="*/ 3833 h 219303"/>
                    <a:gd name="connsiteX6" fmla="*/ 214213 w 618767"/>
                    <a:gd name="connsiteY6" fmla="*/ 22860 h 219303"/>
                    <a:gd name="connsiteX7" fmla="*/ 323751 w 618767"/>
                    <a:gd name="connsiteY7" fmla="*/ 66772 h 219303"/>
                    <a:gd name="connsiteX8" fmla="*/ 615997 w 618767"/>
                    <a:gd name="connsiteY8" fmla="*/ 216510 h 219303"/>
                    <a:gd name="connsiteX9" fmla="*/ 464489 w 618767"/>
                    <a:gd name="connsiteY9" fmla="*/ 162866 h 219303"/>
                    <a:gd name="connsiteX10" fmla="*/ 358041 w 618767"/>
                    <a:gd name="connsiteY10" fmla="*/ 143827 h 219303"/>
                    <a:gd name="connsiteX11" fmla="*/ 357901 w 618767"/>
                    <a:gd name="connsiteY11" fmla="*/ 143751 h 219303"/>
                    <a:gd name="connsiteX12" fmla="*/ 260033 w 618767"/>
                    <a:gd name="connsiteY12" fmla="*/ 141922 h 219303"/>
                    <a:gd name="connsiteX13" fmla="*/ 0 w 618767"/>
                    <a:gd name="connsiteY13" fmla="*/ 0 h 219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18767" h="219303">
                      <a:moveTo>
                        <a:pt x="323751" y="66771"/>
                      </a:moveTo>
                      <a:lnTo>
                        <a:pt x="584736" y="208694"/>
                      </a:lnTo>
                      <a:lnTo>
                        <a:pt x="323751" y="66771"/>
                      </a:lnTo>
                      <a:close/>
                      <a:moveTo>
                        <a:pt x="0" y="0"/>
                      </a:moveTo>
                      <a:lnTo>
                        <a:pt x="100965" y="2857"/>
                      </a:lnTo>
                      <a:lnTo>
                        <a:pt x="102772" y="3833"/>
                      </a:lnTo>
                      <a:lnTo>
                        <a:pt x="214213" y="22860"/>
                      </a:lnTo>
                      <a:lnTo>
                        <a:pt x="323751" y="66772"/>
                      </a:lnTo>
                      <a:lnTo>
                        <a:pt x="615997" y="216510"/>
                      </a:lnTo>
                      <a:cubicBezTo>
                        <a:pt x="639453" y="232526"/>
                        <a:pt x="507482" y="174980"/>
                        <a:pt x="464489" y="162866"/>
                      </a:cubicBezTo>
                      <a:lnTo>
                        <a:pt x="358041" y="143827"/>
                      </a:lnTo>
                      <a:cubicBezTo>
                        <a:pt x="357994" y="143802"/>
                        <a:pt x="357948" y="143776"/>
                        <a:pt x="357901" y="143751"/>
                      </a:cubicBezTo>
                      <a:lnTo>
                        <a:pt x="260033" y="141922"/>
                      </a:lnTo>
                      <a:lnTo>
                        <a:pt x="0" y="0"/>
                      </a:ln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ea typeface="Arial Unicode MS"/>
                    <a:cs typeface="+mn-cs"/>
                  </a:endParaRPr>
                </a:p>
              </p:txBody>
            </p:sp>
            <p:sp>
              <p:nvSpPr>
                <p:cNvPr id="112" name="Freeform: Shape 111">
                  <a:extLst>
                    <a:ext uri="{FF2B5EF4-FFF2-40B4-BE49-F238E27FC236}">
                      <a16:creationId xmlns:a16="http://schemas.microsoft.com/office/drawing/2014/main" xmlns="" id="{8A7B6208-C202-478F-8998-18AF32E29AD0}"/>
                    </a:ext>
                  </a:extLst>
                </p:cNvPr>
                <p:cNvSpPr/>
                <p:nvPr/>
              </p:nvSpPr>
              <p:spPr>
                <a:xfrm>
                  <a:off x="2709948" y="2277720"/>
                  <a:ext cx="257175" cy="1066800"/>
                </a:xfrm>
                <a:custGeom>
                  <a:avLst/>
                  <a:gdLst>
                    <a:gd name="connsiteX0" fmla="*/ 260033 w 257175"/>
                    <a:gd name="connsiteY0" fmla="*/ 1070610 h 1066800"/>
                    <a:gd name="connsiteX1" fmla="*/ 0 w 257175"/>
                    <a:gd name="connsiteY1" fmla="*/ 929640 h 1066800"/>
                    <a:gd name="connsiteX2" fmla="*/ 1905 w 257175"/>
                    <a:gd name="connsiteY2" fmla="*/ 0 h 1066800"/>
                    <a:gd name="connsiteX3" fmla="*/ 261938 w 257175"/>
                    <a:gd name="connsiteY3" fmla="*/ 141922 h 1066800"/>
                  </a:gdLst>
                  <a:ahLst/>
                  <a:cxnLst>
                    <a:cxn ang="0">
                      <a:pos x="connsiteX0" y="connsiteY0"/>
                    </a:cxn>
                    <a:cxn ang="0">
                      <a:pos x="connsiteX1" y="connsiteY1"/>
                    </a:cxn>
                    <a:cxn ang="0">
                      <a:pos x="connsiteX2" y="connsiteY2"/>
                    </a:cxn>
                    <a:cxn ang="0">
                      <a:pos x="connsiteX3" y="connsiteY3"/>
                    </a:cxn>
                  </a:cxnLst>
                  <a:rect l="l" t="t" r="r" b="b"/>
                  <a:pathLst>
                    <a:path w="257175" h="1066800">
                      <a:moveTo>
                        <a:pt x="260033" y="1070610"/>
                      </a:moveTo>
                      <a:lnTo>
                        <a:pt x="0" y="929640"/>
                      </a:lnTo>
                      <a:lnTo>
                        <a:pt x="1905" y="0"/>
                      </a:lnTo>
                      <a:lnTo>
                        <a:pt x="261938" y="141922"/>
                      </a:lnTo>
                      <a:close/>
                    </a:path>
                  </a:pathLst>
                </a:custGeom>
                <a:grp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ea typeface="Arial Unicode MS"/>
                    <a:cs typeface="+mn-cs"/>
                  </a:endParaRPr>
                </a:p>
              </p:txBody>
            </p:sp>
            <p:sp>
              <p:nvSpPr>
                <p:cNvPr id="113" name="Freeform: Shape 112">
                  <a:extLst>
                    <a:ext uri="{FF2B5EF4-FFF2-40B4-BE49-F238E27FC236}">
                      <a16:creationId xmlns:a16="http://schemas.microsoft.com/office/drawing/2014/main" xmlns="" id="{BEAB1680-B38E-42BD-88DF-B9B54E79A6CF}"/>
                    </a:ext>
                  </a:extLst>
                </p:cNvPr>
                <p:cNvSpPr/>
                <p:nvPr/>
              </p:nvSpPr>
              <p:spPr>
                <a:xfrm>
                  <a:off x="2708898" y="1772713"/>
                  <a:ext cx="521969" cy="178118"/>
                </a:xfrm>
                <a:custGeom>
                  <a:avLst/>
                  <a:gdLst>
                    <a:gd name="connsiteX0" fmla="*/ 230505 w 521970"/>
                    <a:gd name="connsiteY0" fmla="*/ 2858 h 178118"/>
                    <a:gd name="connsiteX1" fmla="*/ 490537 w 521970"/>
                    <a:gd name="connsiteY1" fmla="*/ 144781 h 178118"/>
                    <a:gd name="connsiteX2" fmla="*/ 302895 w 521970"/>
                    <a:gd name="connsiteY2" fmla="*/ 172403 h 178118"/>
                    <a:gd name="connsiteX3" fmla="*/ 260032 w 521970"/>
                    <a:gd name="connsiteY3" fmla="*/ 178118 h 178118"/>
                    <a:gd name="connsiteX4" fmla="*/ 0 w 521970"/>
                    <a:gd name="connsiteY4" fmla="*/ 37148 h 178118"/>
                    <a:gd name="connsiteX5" fmla="*/ 41910 w 521970"/>
                    <a:gd name="connsiteY5" fmla="*/ 30480 h 178118"/>
                    <a:gd name="connsiteX6" fmla="*/ 41912 w 521970"/>
                    <a:gd name="connsiteY6" fmla="*/ 30481 h 178118"/>
                    <a:gd name="connsiteX7" fmla="*/ 260985 w 521970"/>
                    <a:gd name="connsiteY7" fmla="*/ 0 h 178118"/>
                    <a:gd name="connsiteX8" fmla="*/ 521970 w 521970"/>
                    <a:gd name="connsiteY8" fmla="*/ 141923 h 178118"/>
                    <a:gd name="connsiteX9" fmla="*/ 490537 w 521970"/>
                    <a:gd name="connsiteY9" fmla="*/ 144780 h 178118"/>
                    <a:gd name="connsiteX10" fmla="*/ 230505 w 521970"/>
                    <a:gd name="connsiteY10" fmla="*/ 2858 h 178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21970" h="178118">
                      <a:moveTo>
                        <a:pt x="230505" y="2858"/>
                      </a:moveTo>
                      <a:lnTo>
                        <a:pt x="490537" y="144781"/>
                      </a:lnTo>
                      <a:lnTo>
                        <a:pt x="302895" y="172403"/>
                      </a:lnTo>
                      <a:lnTo>
                        <a:pt x="260032" y="178118"/>
                      </a:lnTo>
                      <a:lnTo>
                        <a:pt x="0" y="37148"/>
                      </a:lnTo>
                      <a:lnTo>
                        <a:pt x="41910" y="30480"/>
                      </a:lnTo>
                      <a:lnTo>
                        <a:pt x="41912" y="30481"/>
                      </a:lnTo>
                      <a:close/>
                      <a:moveTo>
                        <a:pt x="260985" y="0"/>
                      </a:moveTo>
                      <a:lnTo>
                        <a:pt x="521970" y="141923"/>
                      </a:lnTo>
                      <a:lnTo>
                        <a:pt x="490537" y="144780"/>
                      </a:lnTo>
                      <a:lnTo>
                        <a:pt x="230505" y="2858"/>
                      </a:lnTo>
                      <a:close/>
                    </a:path>
                  </a:pathLst>
                </a:custGeom>
                <a:solidFill>
                  <a:schemeClr val="accent3"/>
                </a:solid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ea typeface="Arial Unicode MS"/>
                    <a:cs typeface="+mn-cs"/>
                  </a:endParaRPr>
                </a:p>
              </p:txBody>
            </p:sp>
          </p:grpSp>
          <p:sp>
            <p:nvSpPr>
              <p:cNvPr id="97" name="Freeform: Shape 96">
                <a:extLst>
                  <a:ext uri="{FF2B5EF4-FFF2-40B4-BE49-F238E27FC236}">
                    <a16:creationId xmlns:a16="http://schemas.microsoft.com/office/drawing/2014/main" xmlns="" id="{E2BD7BD7-E9F5-4A9E-9A30-F945B54C62B1}"/>
                  </a:ext>
                </a:extLst>
              </p:cNvPr>
              <p:cNvSpPr/>
              <p:nvPr/>
            </p:nvSpPr>
            <p:spPr>
              <a:xfrm>
                <a:off x="2233601" y="1909005"/>
                <a:ext cx="1714500" cy="3505200"/>
              </a:xfrm>
              <a:custGeom>
                <a:avLst/>
                <a:gdLst>
                  <a:gd name="connsiteX0" fmla="*/ 1669733 w 1714500"/>
                  <a:gd name="connsiteY0" fmla="*/ 1870710 h 3505200"/>
                  <a:gd name="connsiteX1" fmla="*/ 1720215 w 1714500"/>
                  <a:gd name="connsiteY1" fmla="*/ 2166938 h 3505200"/>
                  <a:gd name="connsiteX2" fmla="*/ 1507808 w 1714500"/>
                  <a:gd name="connsiteY2" fmla="*/ 2795588 h 3505200"/>
                  <a:gd name="connsiteX3" fmla="*/ 1121093 w 1714500"/>
                  <a:gd name="connsiteY3" fmla="*/ 3084195 h 3505200"/>
                  <a:gd name="connsiteX4" fmla="*/ 991553 w 1714500"/>
                  <a:gd name="connsiteY4" fmla="*/ 3120390 h 3505200"/>
                  <a:gd name="connsiteX5" fmla="*/ 990600 w 1714500"/>
                  <a:gd name="connsiteY5" fmla="*/ 3466148 h 3505200"/>
                  <a:gd name="connsiteX6" fmla="*/ 960120 w 1714500"/>
                  <a:gd name="connsiteY6" fmla="*/ 3470910 h 3505200"/>
                  <a:gd name="connsiteX7" fmla="*/ 772478 w 1714500"/>
                  <a:gd name="connsiteY7" fmla="*/ 3505200 h 3505200"/>
                  <a:gd name="connsiteX8" fmla="*/ 729615 w 1714500"/>
                  <a:gd name="connsiteY8" fmla="*/ 3503295 h 3505200"/>
                  <a:gd name="connsiteX9" fmla="*/ 730568 w 1714500"/>
                  <a:gd name="connsiteY9" fmla="*/ 3158490 h 3505200"/>
                  <a:gd name="connsiteX10" fmla="*/ 659130 w 1714500"/>
                  <a:gd name="connsiteY10" fmla="*/ 3156585 h 3505200"/>
                  <a:gd name="connsiteX11" fmla="*/ 383858 w 1714500"/>
                  <a:gd name="connsiteY11" fmla="*/ 3098483 h 3505200"/>
                  <a:gd name="connsiteX12" fmla="*/ 125730 w 1714500"/>
                  <a:gd name="connsiteY12" fmla="*/ 2865120 h 3505200"/>
                  <a:gd name="connsiteX13" fmla="*/ 0 w 1714500"/>
                  <a:gd name="connsiteY13" fmla="*/ 2427923 h 3505200"/>
                  <a:gd name="connsiteX14" fmla="*/ 320993 w 1714500"/>
                  <a:gd name="connsiteY14" fmla="*/ 2317433 h 3505200"/>
                  <a:gd name="connsiteX15" fmla="*/ 451485 w 1714500"/>
                  <a:gd name="connsiteY15" fmla="*/ 2707958 h 3505200"/>
                  <a:gd name="connsiteX16" fmla="*/ 682943 w 1714500"/>
                  <a:gd name="connsiteY16" fmla="*/ 2860358 h 3505200"/>
                  <a:gd name="connsiteX17" fmla="*/ 730568 w 1714500"/>
                  <a:gd name="connsiteY17" fmla="*/ 2864168 h 3505200"/>
                  <a:gd name="connsiteX18" fmla="*/ 732473 w 1714500"/>
                  <a:gd name="connsiteY18" fmla="*/ 1761173 h 3505200"/>
                  <a:gd name="connsiteX19" fmla="*/ 576263 w 1714500"/>
                  <a:gd name="connsiteY19" fmla="*/ 1735455 h 3505200"/>
                  <a:gd name="connsiteX20" fmla="*/ 372428 w 1714500"/>
                  <a:gd name="connsiteY20" fmla="*/ 1660208 h 3505200"/>
                  <a:gd name="connsiteX21" fmla="*/ 138113 w 1714500"/>
                  <a:gd name="connsiteY21" fmla="*/ 1438275 h 3505200"/>
                  <a:gd name="connsiteX22" fmla="*/ 56198 w 1714500"/>
                  <a:gd name="connsiteY22" fmla="*/ 1079183 h 3505200"/>
                  <a:gd name="connsiteX23" fmla="*/ 298133 w 1714500"/>
                  <a:gd name="connsiteY23" fmla="*/ 448628 h 3505200"/>
                  <a:gd name="connsiteX24" fmla="*/ 628650 w 1714500"/>
                  <a:gd name="connsiteY24" fmla="*/ 239077 h 3505200"/>
                  <a:gd name="connsiteX25" fmla="*/ 735330 w 1714500"/>
                  <a:gd name="connsiteY25" fmla="*/ 206693 h 3505200"/>
                  <a:gd name="connsiteX26" fmla="*/ 735330 w 1714500"/>
                  <a:gd name="connsiteY26" fmla="*/ 36195 h 3505200"/>
                  <a:gd name="connsiteX27" fmla="*/ 778193 w 1714500"/>
                  <a:gd name="connsiteY27" fmla="*/ 30480 h 3505200"/>
                  <a:gd name="connsiteX28" fmla="*/ 965835 w 1714500"/>
                  <a:gd name="connsiteY28" fmla="*/ 2858 h 3505200"/>
                  <a:gd name="connsiteX29" fmla="*/ 996315 w 1714500"/>
                  <a:gd name="connsiteY29" fmla="*/ 0 h 3505200"/>
                  <a:gd name="connsiteX30" fmla="*/ 996315 w 1714500"/>
                  <a:gd name="connsiteY30" fmla="*/ 168593 h 3505200"/>
                  <a:gd name="connsiteX31" fmla="*/ 1097280 w 1714500"/>
                  <a:gd name="connsiteY31" fmla="*/ 171450 h 3505200"/>
                  <a:gd name="connsiteX32" fmla="*/ 1406843 w 1714500"/>
                  <a:gd name="connsiteY32" fmla="*/ 282893 h 3505200"/>
                  <a:gd name="connsiteX33" fmla="*/ 1657350 w 1714500"/>
                  <a:gd name="connsiteY33" fmla="*/ 763905 h 3505200"/>
                  <a:gd name="connsiteX34" fmla="*/ 1326833 w 1714500"/>
                  <a:gd name="connsiteY34" fmla="*/ 863918 h 3505200"/>
                  <a:gd name="connsiteX35" fmla="*/ 1209675 w 1714500"/>
                  <a:gd name="connsiteY35" fmla="*/ 568643 h 3505200"/>
                  <a:gd name="connsiteX36" fmla="*/ 1038225 w 1714500"/>
                  <a:gd name="connsiteY36" fmla="*/ 471488 h 3505200"/>
                  <a:gd name="connsiteX37" fmla="*/ 995363 w 1714500"/>
                  <a:gd name="connsiteY37" fmla="*/ 464820 h 3505200"/>
                  <a:gd name="connsiteX38" fmla="*/ 993458 w 1714500"/>
                  <a:gd name="connsiteY38" fmla="*/ 1460183 h 3505200"/>
                  <a:gd name="connsiteX39" fmla="*/ 1073468 w 1714500"/>
                  <a:gd name="connsiteY39" fmla="*/ 1471613 h 3505200"/>
                  <a:gd name="connsiteX40" fmla="*/ 1282065 w 1714500"/>
                  <a:gd name="connsiteY40" fmla="*/ 1513523 h 3505200"/>
                  <a:gd name="connsiteX41" fmla="*/ 1524953 w 1714500"/>
                  <a:gd name="connsiteY41" fmla="*/ 1651635 h 3505200"/>
                  <a:gd name="connsiteX42" fmla="*/ 1669733 w 1714500"/>
                  <a:gd name="connsiteY42" fmla="*/ 1870710 h 3505200"/>
                  <a:gd name="connsiteX43" fmla="*/ 1268730 w 1714500"/>
                  <a:gd name="connsiteY43" fmla="*/ 2624138 h 3505200"/>
                  <a:gd name="connsiteX44" fmla="*/ 1390650 w 1714500"/>
                  <a:gd name="connsiteY44" fmla="*/ 2236470 h 3505200"/>
                  <a:gd name="connsiteX45" fmla="*/ 1304925 w 1714500"/>
                  <a:gd name="connsiteY45" fmla="*/ 1945958 h 3505200"/>
                  <a:gd name="connsiteX46" fmla="*/ 1080135 w 1714500"/>
                  <a:gd name="connsiteY46" fmla="*/ 1820228 h 3505200"/>
                  <a:gd name="connsiteX47" fmla="*/ 992505 w 1714500"/>
                  <a:gd name="connsiteY47" fmla="*/ 1798320 h 3505200"/>
                  <a:gd name="connsiteX48" fmla="*/ 990600 w 1714500"/>
                  <a:gd name="connsiteY48" fmla="*/ 2830830 h 3505200"/>
                  <a:gd name="connsiteX49" fmla="*/ 1048703 w 1714500"/>
                  <a:gd name="connsiteY49" fmla="*/ 2808923 h 3505200"/>
                  <a:gd name="connsiteX50" fmla="*/ 1268730 w 1714500"/>
                  <a:gd name="connsiteY50" fmla="*/ 2624138 h 3505200"/>
                  <a:gd name="connsiteX51" fmla="*/ 732473 w 1714500"/>
                  <a:gd name="connsiteY51" fmla="*/ 1425893 h 3505200"/>
                  <a:gd name="connsiteX52" fmla="*/ 734378 w 1714500"/>
                  <a:gd name="connsiteY52" fmla="*/ 497205 h 3505200"/>
                  <a:gd name="connsiteX53" fmla="*/ 688658 w 1714500"/>
                  <a:gd name="connsiteY53" fmla="*/ 514350 h 3505200"/>
                  <a:gd name="connsiteX54" fmla="*/ 482917 w 1714500"/>
                  <a:gd name="connsiteY54" fmla="*/ 682943 h 3505200"/>
                  <a:gd name="connsiteX55" fmla="*/ 375285 w 1714500"/>
                  <a:gd name="connsiteY55" fmla="*/ 1006793 h 3505200"/>
                  <a:gd name="connsiteX56" fmla="*/ 465773 w 1714500"/>
                  <a:gd name="connsiteY56" fmla="*/ 1289685 h 3505200"/>
                  <a:gd name="connsiteX57" fmla="*/ 674370 w 1714500"/>
                  <a:gd name="connsiteY57" fmla="*/ 1411605 h 3505200"/>
                  <a:gd name="connsiteX58" fmla="*/ 732473 w 1714500"/>
                  <a:gd name="connsiteY58" fmla="*/ 1425893 h 3505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1714500" h="3505200">
                    <a:moveTo>
                      <a:pt x="1669733" y="1870710"/>
                    </a:moveTo>
                    <a:cubicBezTo>
                      <a:pt x="1703070" y="1959293"/>
                      <a:pt x="1720215" y="2058353"/>
                      <a:pt x="1720215" y="2166938"/>
                    </a:cubicBezTo>
                    <a:cubicBezTo>
                      <a:pt x="1720215" y="2406015"/>
                      <a:pt x="1648778" y="2615565"/>
                      <a:pt x="1507808" y="2795588"/>
                    </a:cubicBezTo>
                    <a:cubicBezTo>
                      <a:pt x="1402080" y="2930843"/>
                      <a:pt x="1273493" y="3027045"/>
                      <a:pt x="1121093" y="3084195"/>
                    </a:cubicBezTo>
                    <a:lnTo>
                      <a:pt x="991553" y="3120390"/>
                    </a:lnTo>
                    <a:lnTo>
                      <a:pt x="990600" y="3466148"/>
                    </a:lnTo>
                    <a:lnTo>
                      <a:pt x="960120" y="3470910"/>
                    </a:lnTo>
                    <a:lnTo>
                      <a:pt x="772478" y="3505200"/>
                    </a:lnTo>
                    <a:lnTo>
                      <a:pt x="729615" y="3503295"/>
                    </a:lnTo>
                    <a:lnTo>
                      <a:pt x="730568" y="3158490"/>
                    </a:lnTo>
                    <a:lnTo>
                      <a:pt x="659130" y="3156585"/>
                    </a:lnTo>
                    <a:cubicBezTo>
                      <a:pt x="550545" y="3148965"/>
                      <a:pt x="459105" y="3129915"/>
                      <a:pt x="383858" y="3098483"/>
                    </a:cubicBezTo>
                    <a:cubicBezTo>
                      <a:pt x="283845" y="3056573"/>
                      <a:pt x="198120" y="2979420"/>
                      <a:pt x="125730" y="2865120"/>
                    </a:cubicBezTo>
                    <a:cubicBezTo>
                      <a:pt x="53340" y="2750820"/>
                      <a:pt x="11430" y="2606040"/>
                      <a:pt x="0" y="2427923"/>
                    </a:cubicBezTo>
                    <a:lnTo>
                      <a:pt x="320993" y="2317433"/>
                    </a:lnTo>
                    <a:cubicBezTo>
                      <a:pt x="345758" y="2499360"/>
                      <a:pt x="388620" y="2629853"/>
                      <a:pt x="451485" y="2707958"/>
                    </a:cubicBezTo>
                    <a:cubicBezTo>
                      <a:pt x="519113" y="2790825"/>
                      <a:pt x="596265" y="2841308"/>
                      <a:pt x="682943" y="2860358"/>
                    </a:cubicBezTo>
                    <a:lnTo>
                      <a:pt x="730568" y="2864168"/>
                    </a:lnTo>
                    <a:lnTo>
                      <a:pt x="732473" y="1761173"/>
                    </a:lnTo>
                    <a:lnTo>
                      <a:pt x="576263" y="1735455"/>
                    </a:lnTo>
                    <a:cubicBezTo>
                      <a:pt x="509588" y="1717358"/>
                      <a:pt x="441008" y="1692593"/>
                      <a:pt x="372428" y="1660208"/>
                    </a:cubicBezTo>
                    <a:cubicBezTo>
                      <a:pt x="270510" y="1612583"/>
                      <a:pt x="192405" y="1539240"/>
                      <a:pt x="138113" y="1438275"/>
                    </a:cubicBezTo>
                    <a:cubicBezTo>
                      <a:pt x="82868" y="1337310"/>
                      <a:pt x="56198" y="1217295"/>
                      <a:pt x="56198" y="1079183"/>
                    </a:cubicBezTo>
                    <a:cubicBezTo>
                      <a:pt x="56198" y="833438"/>
                      <a:pt x="137160" y="622935"/>
                      <a:pt x="298133" y="448628"/>
                    </a:cubicBezTo>
                    <a:cubicBezTo>
                      <a:pt x="379095" y="360998"/>
                      <a:pt x="488633" y="290513"/>
                      <a:pt x="628650" y="239077"/>
                    </a:cubicBezTo>
                    <a:lnTo>
                      <a:pt x="735330" y="206693"/>
                    </a:lnTo>
                    <a:lnTo>
                      <a:pt x="735330" y="36195"/>
                    </a:lnTo>
                    <a:lnTo>
                      <a:pt x="778193" y="30480"/>
                    </a:lnTo>
                    <a:lnTo>
                      <a:pt x="965835" y="2858"/>
                    </a:lnTo>
                    <a:lnTo>
                      <a:pt x="996315" y="0"/>
                    </a:lnTo>
                    <a:lnTo>
                      <a:pt x="996315" y="168593"/>
                    </a:lnTo>
                    <a:lnTo>
                      <a:pt x="1097280" y="171450"/>
                    </a:lnTo>
                    <a:cubicBezTo>
                      <a:pt x="1222058" y="182880"/>
                      <a:pt x="1324928" y="220027"/>
                      <a:pt x="1406843" y="282893"/>
                    </a:cubicBezTo>
                    <a:cubicBezTo>
                      <a:pt x="1545908" y="388620"/>
                      <a:pt x="1629728" y="548640"/>
                      <a:pt x="1657350" y="763905"/>
                    </a:cubicBezTo>
                    <a:lnTo>
                      <a:pt x="1326833" y="863918"/>
                    </a:lnTo>
                    <a:cubicBezTo>
                      <a:pt x="1307783" y="730568"/>
                      <a:pt x="1268730" y="632460"/>
                      <a:pt x="1209675" y="568643"/>
                    </a:cubicBezTo>
                    <a:cubicBezTo>
                      <a:pt x="1164908" y="521017"/>
                      <a:pt x="1107758" y="488633"/>
                      <a:pt x="1038225" y="471488"/>
                    </a:cubicBezTo>
                    <a:lnTo>
                      <a:pt x="995363" y="464820"/>
                    </a:lnTo>
                    <a:lnTo>
                      <a:pt x="993458" y="1460183"/>
                    </a:lnTo>
                    <a:lnTo>
                      <a:pt x="1073468" y="1471613"/>
                    </a:lnTo>
                    <a:cubicBezTo>
                      <a:pt x="1173480" y="1486853"/>
                      <a:pt x="1243013" y="1500188"/>
                      <a:pt x="1282065" y="1513523"/>
                    </a:cubicBezTo>
                    <a:cubicBezTo>
                      <a:pt x="1381125" y="1546860"/>
                      <a:pt x="1462088" y="1592580"/>
                      <a:pt x="1524953" y="1651635"/>
                    </a:cubicBezTo>
                    <a:cubicBezTo>
                      <a:pt x="1587818" y="1708785"/>
                      <a:pt x="1635443" y="1782128"/>
                      <a:pt x="1669733" y="1870710"/>
                    </a:cubicBezTo>
                    <a:close/>
                    <a:moveTo>
                      <a:pt x="1268730" y="2624138"/>
                    </a:moveTo>
                    <a:cubicBezTo>
                      <a:pt x="1349693" y="2512695"/>
                      <a:pt x="1390650" y="2384108"/>
                      <a:pt x="1390650" y="2236470"/>
                    </a:cubicBezTo>
                    <a:cubicBezTo>
                      <a:pt x="1390650" y="2110740"/>
                      <a:pt x="1362075" y="2014538"/>
                      <a:pt x="1304925" y="1945958"/>
                    </a:cubicBezTo>
                    <a:cubicBezTo>
                      <a:pt x="1262063" y="1894523"/>
                      <a:pt x="1186815" y="1852613"/>
                      <a:pt x="1080135" y="1820228"/>
                    </a:cubicBezTo>
                    <a:lnTo>
                      <a:pt x="992505" y="1798320"/>
                    </a:lnTo>
                    <a:lnTo>
                      <a:pt x="990600" y="2830830"/>
                    </a:lnTo>
                    <a:lnTo>
                      <a:pt x="1048703" y="2808923"/>
                    </a:lnTo>
                    <a:cubicBezTo>
                      <a:pt x="1135380" y="2768918"/>
                      <a:pt x="1207770" y="2707005"/>
                      <a:pt x="1268730" y="2624138"/>
                    </a:cubicBezTo>
                    <a:moveTo>
                      <a:pt x="732473" y="1425893"/>
                    </a:moveTo>
                    <a:lnTo>
                      <a:pt x="734378" y="497205"/>
                    </a:lnTo>
                    <a:lnTo>
                      <a:pt x="688658" y="514350"/>
                    </a:lnTo>
                    <a:cubicBezTo>
                      <a:pt x="604838" y="554355"/>
                      <a:pt x="537210" y="609600"/>
                      <a:pt x="482917" y="682943"/>
                    </a:cubicBezTo>
                    <a:cubicBezTo>
                      <a:pt x="411480" y="780098"/>
                      <a:pt x="375285" y="887730"/>
                      <a:pt x="375285" y="1006793"/>
                    </a:cubicBezTo>
                    <a:cubicBezTo>
                      <a:pt x="375285" y="1124903"/>
                      <a:pt x="405765" y="1219200"/>
                      <a:pt x="465773" y="1289685"/>
                    </a:cubicBezTo>
                    <a:cubicBezTo>
                      <a:pt x="511492" y="1343025"/>
                      <a:pt x="581025" y="1383030"/>
                      <a:pt x="674370" y="1411605"/>
                    </a:cubicBezTo>
                    <a:lnTo>
                      <a:pt x="732473" y="1425893"/>
                    </a:lnTo>
                  </a:path>
                </a:pathLst>
              </a:custGeom>
              <a:solidFill>
                <a:schemeClr val="accent3"/>
              </a:solid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ea typeface="Arial Unicode MS"/>
                  <a:cs typeface="+mn-cs"/>
                </a:endParaRPr>
              </a:p>
            </p:txBody>
          </p:sp>
          <p:grpSp>
            <p:nvGrpSpPr>
              <p:cNvPr id="98" name="Group 97">
                <a:extLst>
                  <a:ext uri="{FF2B5EF4-FFF2-40B4-BE49-F238E27FC236}">
                    <a16:creationId xmlns:a16="http://schemas.microsoft.com/office/drawing/2014/main" xmlns="" id="{8ECF0669-03F5-45CD-9A6D-24475F368110}"/>
                  </a:ext>
                </a:extLst>
              </p:cNvPr>
              <p:cNvGrpSpPr/>
              <p:nvPr/>
            </p:nvGrpSpPr>
            <p:grpSpPr>
              <a:xfrm>
                <a:off x="1975571" y="1809862"/>
                <a:ext cx="997268" cy="3175718"/>
                <a:chOff x="1975571" y="1809862"/>
                <a:chExt cx="997268" cy="3175718"/>
              </a:xfrm>
            </p:grpSpPr>
            <p:sp>
              <p:nvSpPr>
                <p:cNvPr id="99" name="Freeform: Shape 98">
                  <a:extLst>
                    <a:ext uri="{FF2B5EF4-FFF2-40B4-BE49-F238E27FC236}">
                      <a16:creationId xmlns:a16="http://schemas.microsoft.com/office/drawing/2014/main" xmlns="" id="{F8BD4A00-18DA-4DA4-B4FB-62F96ACCE011}"/>
                    </a:ext>
                  </a:extLst>
                </p:cNvPr>
                <p:cNvSpPr/>
                <p:nvPr/>
              </p:nvSpPr>
              <p:spPr>
                <a:xfrm>
                  <a:off x="1982155" y="4195005"/>
                  <a:ext cx="600074" cy="790575"/>
                </a:xfrm>
                <a:custGeom>
                  <a:avLst/>
                  <a:gdLst>
                    <a:gd name="connsiteX0" fmla="*/ 601980 w 600075"/>
                    <a:gd name="connsiteY0" fmla="*/ 791528 h 790575"/>
                    <a:gd name="connsiteX1" fmla="*/ 340995 w 600075"/>
                    <a:gd name="connsiteY1" fmla="*/ 649605 h 790575"/>
                    <a:gd name="connsiteX2" fmla="*/ 125730 w 600075"/>
                    <a:gd name="connsiteY2" fmla="*/ 437197 h 790575"/>
                    <a:gd name="connsiteX3" fmla="*/ 0 w 600075"/>
                    <a:gd name="connsiteY3" fmla="*/ 0 h 790575"/>
                    <a:gd name="connsiteX4" fmla="*/ 260985 w 600075"/>
                    <a:gd name="connsiteY4" fmla="*/ 141922 h 790575"/>
                    <a:gd name="connsiteX5" fmla="*/ 386715 w 600075"/>
                    <a:gd name="connsiteY5" fmla="*/ 579120 h 790575"/>
                    <a:gd name="connsiteX6" fmla="*/ 601980 w 600075"/>
                    <a:gd name="connsiteY6" fmla="*/ 791528 h 790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0075" h="790575">
                      <a:moveTo>
                        <a:pt x="601980" y="791528"/>
                      </a:moveTo>
                      <a:lnTo>
                        <a:pt x="340995" y="649605"/>
                      </a:lnTo>
                      <a:cubicBezTo>
                        <a:pt x="259080" y="604838"/>
                        <a:pt x="187643" y="534353"/>
                        <a:pt x="125730" y="437197"/>
                      </a:cubicBezTo>
                      <a:cubicBezTo>
                        <a:pt x="53340" y="323850"/>
                        <a:pt x="11430" y="178118"/>
                        <a:pt x="0" y="0"/>
                      </a:cubicBezTo>
                      <a:lnTo>
                        <a:pt x="260985" y="141922"/>
                      </a:lnTo>
                      <a:cubicBezTo>
                        <a:pt x="272415" y="319088"/>
                        <a:pt x="314325" y="464820"/>
                        <a:pt x="386715" y="579120"/>
                      </a:cubicBezTo>
                      <a:cubicBezTo>
                        <a:pt x="448628" y="676275"/>
                        <a:pt x="520065" y="747713"/>
                        <a:pt x="601980" y="791528"/>
                      </a:cubicBezTo>
                    </a:path>
                  </a:pathLst>
                </a:custGeom>
                <a:solidFill>
                  <a:schemeClr val="accent3">
                    <a:lumMod val="60000"/>
                    <a:lumOff val="40000"/>
                  </a:schemeClr>
                </a:solid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ea typeface="Arial Unicode MS"/>
                    <a:cs typeface="+mn-cs"/>
                  </a:endParaRPr>
                </a:p>
              </p:txBody>
            </p:sp>
            <p:sp>
              <p:nvSpPr>
                <p:cNvPr id="100" name="Freeform: Shape 99">
                  <a:extLst>
                    <a:ext uri="{FF2B5EF4-FFF2-40B4-BE49-F238E27FC236}">
                      <a16:creationId xmlns:a16="http://schemas.microsoft.com/office/drawing/2014/main" xmlns="" id="{AD0CB684-1882-45D8-8696-A2B420279F88}"/>
                    </a:ext>
                  </a:extLst>
                </p:cNvPr>
                <p:cNvSpPr/>
                <p:nvPr/>
              </p:nvSpPr>
              <p:spPr>
                <a:xfrm>
                  <a:off x="1975571" y="4089376"/>
                  <a:ext cx="581025" cy="247650"/>
                </a:xfrm>
                <a:custGeom>
                  <a:avLst/>
                  <a:gdLst>
                    <a:gd name="connsiteX0" fmla="*/ 260985 w 581025"/>
                    <a:gd name="connsiteY0" fmla="*/ 251460 h 247650"/>
                    <a:gd name="connsiteX1" fmla="*/ 0 w 581025"/>
                    <a:gd name="connsiteY1" fmla="*/ 109538 h 247650"/>
                    <a:gd name="connsiteX2" fmla="*/ 320993 w 581025"/>
                    <a:gd name="connsiteY2" fmla="*/ 0 h 247650"/>
                    <a:gd name="connsiteX3" fmla="*/ 581978 w 581025"/>
                    <a:gd name="connsiteY3" fmla="*/ 140970 h 247650"/>
                  </a:gdLst>
                  <a:ahLst/>
                  <a:cxnLst>
                    <a:cxn ang="0">
                      <a:pos x="connsiteX0" y="connsiteY0"/>
                    </a:cxn>
                    <a:cxn ang="0">
                      <a:pos x="connsiteX1" y="connsiteY1"/>
                    </a:cxn>
                    <a:cxn ang="0">
                      <a:pos x="connsiteX2" y="connsiteY2"/>
                    </a:cxn>
                    <a:cxn ang="0">
                      <a:pos x="connsiteX3" y="connsiteY3"/>
                    </a:cxn>
                  </a:cxnLst>
                  <a:rect l="l" t="t" r="r" b="b"/>
                  <a:pathLst>
                    <a:path w="581025" h="247650">
                      <a:moveTo>
                        <a:pt x="260985" y="251460"/>
                      </a:moveTo>
                      <a:lnTo>
                        <a:pt x="0" y="109538"/>
                      </a:lnTo>
                      <a:lnTo>
                        <a:pt x="320993" y="0"/>
                      </a:lnTo>
                      <a:lnTo>
                        <a:pt x="581978" y="140970"/>
                      </a:lnTo>
                      <a:close/>
                    </a:path>
                  </a:pathLst>
                </a:custGeom>
                <a:solidFill>
                  <a:schemeClr val="accent3">
                    <a:lumMod val="60000"/>
                    <a:lumOff val="40000"/>
                  </a:schemeClr>
                </a:solid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ea typeface="Arial Unicode MS"/>
                    <a:cs typeface="+mn-cs"/>
                  </a:endParaRPr>
                </a:p>
              </p:txBody>
            </p:sp>
            <p:sp>
              <p:nvSpPr>
                <p:cNvPr id="101" name="Freeform: Shape 100">
                  <a:extLst>
                    <a:ext uri="{FF2B5EF4-FFF2-40B4-BE49-F238E27FC236}">
                      <a16:creationId xmlns:a16="http://schemas.microsoft.com/office/drawing/2014/main" xmlns="" id="{DF32789C-CFF4-4AFE-8297-44A4BD2A8F0D}"/>
                    </a:ext>
                  </a:extLst>
                </p:cNvPr>
                <p:cNvSpPr/>
                <p:nvPr/>
              </p:nvSpPr>
              <p:spPr>
                <a:xfrm>
                  <a:off x="2032721" y="1973775"/>
                  <a:ext cx="940118" cy="1580197"/>
                </a:xfrm>
                <a:custGeom>
                  <a:avLst/>
                  <a:gdLst>
                    <a:gd name="connsiteX0" fmla="*/ 812750 w 940118"/>
                    <a:gd name="connsiteY0" fmla="*/ 163017 h 1580197"/>
                    <a:gd name="connsiteX1" fmla="*/ 812706 w 940118"/>
                    <a:gd name="connsiteY1" fmla="*/ 163034 h 1580197"/>
                    <a:gd name="connsiteX2" fmla="*/ 832937 w 940118"/>
                    <a:gd name="connsiteY2" fmla="*/ 174035 h 1580197"/>
                    <a:gd name="connsiteX3" fmla="*/ 679133 w 940118"/>
                    <a:gd name="connsiteY3" fmla="*/ 0 h 1580197"/>
                    <a:gd name="connsiteX4" fmla="*/ 940118 w 940118"/>
                    <a:gd name="connsiteY4" fmla="*/ 140970 h 1580197"/>
                    <a:gd name="connsiteX5" fmla="*/ 833438 w 940118"/>
                    <a:gd name="connsiteY5" fmla="*/ 174308 h 1580197"/>
                    <a:gd name="connsiteX6" fmla="*/ 833437 w 940118"/>
                    <a:gd name="connsiteY6" fmla="*/ 174308 h 1580197"/>
                    <a:gd name="connsiteX7" fmla="*/ 747299 w 940118"/>
                    <a:gd name="connsiteY7" fmla="*/ 210278 h 1580197"/>
                    <a:gd name="connsiteX8" fmla="*/ 747713 w 940118"/>
                    <a:gd name="connsiteY8" fmla="*/ 210503 h 1580197"/>
                    <a:gd name="connsiteX9" fmla="*/ 620078 w 940118"/>
                    <a:gd name="connsiteY9" fmla="*/ 282893 h 1580197"/>
                    <a:gd name="connsiteX10" fmla="*/ 592976 w 940118"/>
                    <a:gd name="connsiteY10" fmla="*/ 268101 h 1580197"/>
                    <a:gd name="connsiteX11" fmla="*/ 592932 w 940118"/>
                    <a:gd name="connsiteY11" fmla="*/ 268132 h 1580197"/>
                    <a:gd name="connsiteX12" fmla="*/ 620077 w 940118"/>
                    <a:gd name="connsiteY12" fmla="*/ 282893 h 1580197"/>
                    <a:gd name="connsiteX13" fmla="*/ 548076 w 940118"/>
                    <a:gd name="connsiteY13" fmla="*/ 339736 h 1580197"/>
                    <a:gd name="connsiteX14" fmla="*/ 548640 w 940118"/>
                    <a:gd name="connsiteY14" fmla="*/ 340043 h 1580197"/>
                    <a:gd name="connsiteX15" fmla="*/ 503873 w 940118"/>
                    <a:gd name="connsiteY15" fmla="*/ 383858 h 1580197"/>
                    <a:gd name="connsiteX16" fmla="*/ 488633 w 940118"/>
                    <a:gd name="connsiteY16" fmla="*/ 399098 h 1580197"/>
                    <a:gd name="connsiteX17" fmla="*/ 455232 w 940118"/>
                    <a:gd name="connsiteY17" fmla="*/ 380990 h 1580197"/>
                    <a:gd name="connsiteX18" fmla="*/ 454648 w 940118"/>
                    <a:gd name="connsiteY18" fmla="*/ 381569 h 1580197"/>
                    <a:gd name="connsiteX19" fmla="*/ 488633 w 940118"/>
                    <a:gd name="connsiteY19" fmla="*/ 400050 h 1580197"/>
                    <a:gd name="connsiteX20" fmla="*/ 422910 w 940118"/>
                    <a:gd name="connsiteY20" fmla="*/ 482918 h 1580197"/>
                    <a:gd name="connsiteX21" fmla="*/ 391243 w 940118"/>
                    <a:gd name="connsiteY21" fmla="*/ 465814 h 1580197"/>
                    <a:gd name="connsiteX22" fmla="*/ 390818 w 940118"/>
                    <a:gd name="connsiteY22" fmla="*/ 466419 h 1580197"/>
                    <a:gd name="connsiteX23" fmla="*/ 422910 w 940118"/>
                    <a:gd name="connsiteY23" fmla="*/ 483870 h 1580197"/>
                    <a:gd name="connsiteX24" fmla="*/ 367665 w 940118"/>
                    <a:gd name="connsiteY24" fmla="*/ 572453 h 1580197"/>
                    <a:gd name="connsiteX25" fmla="*/ 368618 w 940118"/>
                    <a:gd name="connsiteY25" fmla="*/ 573405 h 1580197"/>
                    <a:gd name="connsiteX26" fmla="*/ 317183 w 940118"/>
                    <a:gd name="connsiteY26" fmla="*/ 684847 h 1580197"/>
                    <a:gd name="connsiteX27" fmla="*/ 305241 w 940118"/>
                    <a:gd name="connsiteY27" fmla="*/ 678329 h 1580197"/>
                    <a:gd name="connsiteX28" fmla="*/ 305235 w 940118"/>
                    <a:gd name="connsiteY28" fmla="*/ 678350 h 1580197"/>
                    <a:gd name="connsiteX29" fmla="*/ 317183 w 940118"/>
                    <a:gd name="connsiteY29" fmla="*/ 684847 h 1580197"/>
                    <a:gd name="connsiteX30" fmla="*/ 260985 w 940118"/>
                    <a:gd name="connsiteY30" fmla="*/ 1014413 h 1580197"/>
                    <a:gd name="connsiteX31" fmla="*/ 342900 w 940118"/>
                    <a:gd name="connsiteY31" fmla="*/ 1373505 h 1580197"/>
                    <a:gd name="connsiteX32" fmla="*/ 546735 w 940118"/>
                    <a:gd name="connsiteY32" fmla="*/ 1580197 h 1580197"/>
                    <a:gd name="connsiteX33" fmla="*/ 285750 w 940118"/>
                    <a:gd name="connsiteY33" fmla="*/ 1438275 h 1580197"/>
                    <a:gd name="connsiteX34" fmla="*/ 81915 w 940118"/>
                    <a:gd name="connsiteY34" fmla="*/ 1231583 h 1580197"/>
                    <a:gd name="connsiteX35" fmla="*/ 0 w 940118"/>
                    <a:gd name="connsiteY35" fmla="*/ 872490 h 1580197"/>
                    <a:gd name="connsiteX36" fmla="*/ 56197 w 940118"/>
                    <a:gd name="connsiteY36" fmla="*/ 542925 h 1580197"/>
                    <a:gd name="connsiteX37" fmla="*/ 62441 w 940118"/>
                    <a:gd name="connsiteY37" fmla="*/ 546321 h 1580197"/>
                    <a:gd name="connsiteX38" fmla="*/ 62617 w 940118"/>
                    <a:gd name="connsiteY38" fmla="*/ 545909 h 1580197"/>
                    <a:gd name="connsiteX39" fmla="*/ 57150 w 940118"/>
                    <a:gd name="connsiteY39" fmla="*/ 542925 h 1580197"/>
                    <a:gd name="connsiteX40" fmla="*/ 107444 w 940118"/>
                    <a:gd name="connsiteY40" fmla="*/ 431896 h 1580197"/>
                    <a:gd name="connsiteX41" fmla="*/ 106680 w 940118"/>
                    <a:gd name="connsiteY41" fmla="*/ 431483 h 1580197"/>
                    <a:gd name="connsiteX42" fmla="*/ 161925 w 940118"/>
                    <a:gd name="connsiteY42" fmla="*/ 341948 h 1580197"/>
                    <a:gd name="connsiteX43" fmla="*/ 171758 w 940118"/>
                    <a:gd name="connsiteY43" fmla="*/ 347295 h 1580197"/>
                    <a:gd name="connsiteX44" fmla="*/ 171778 w 940118"/>
                    <a:gd name="connsiteY44" fmla="*/ 347270 h 1580197"/>
                    <a:gd name="connsiteX45" fmla="*/ 161925 w 940118"/>
                    <a:gd name="connsiteY45" fmla="*/ 341948 h 1580197"/>
                    <a:gd name="connsiteX46" fmla="*/ 227648 w 940118"/>
                    <a:gd name="connsiteY46" fmla="*/ 258128 h 1580197"/>
                    <a:gd name="connsiteX47" fmla="*/ 239906 w 940118"/>
                    <a:gd name="connsiteY47" fmla="*/ 264794 h 1580197"/>
                    <a:gd name="connsiteX48" fmla="*/ 240267 w 940118"/>
                    <a:gd name="connsiteY48" fmla="*/ 264453 h 1580197"/>
                    <a:gd name="connsiteX49" fmla="*/ 228600 w 940118"/>
                    <a:gd name="connsiteY49" fmla="*/ 258128 h 1580197"/>
                    <a:gd name="connsiteX50" fmla="*/ 242888 w 940118"/>
                    <a:gd name="connsiteY50" fmla="*/ 241935 h 1580197"/>
                    <a:gd name="connsiteX51" fmla="*/ 287315 w 940118"/>
                    <a:gd name="connsiteY51" fmla="*/ 198453 h 1580197"/>
                    <a:gd name="connsiteX52" fmla="*/ 286702 w 940118"/>
                    <a:gd name="connsiteY52" fmla="*/ 198120 h 1580197"/>
                    <a:gd name="connsiteX53" fmla="*/ 359092 w 940118"/>
                    <a:gd name="connsiteY53" fmla="*/ 140970 h 1580197"/>
                    <a:gd name="connsiteX54" fmla="*/ 378434 w 940118"/>
                    <a:gd name="connsiteY54" fmla="*/ 151488 h 1580197"/>
                    <a:gd name="connsiteX55" fmla="*/ 378837 w 940118"/>
                    <a:gd name="connsiteY55" fmla="*/ 151226 h 1580197"/>
                    <a:gd name="connsiteX56" fmla="*/ 360045 w 940118"/>
                    <a:gd name="connsiteY56" fmla="*/ 140970 h 1580197"/>
                    <a:gd name="connsiteX57" fmla="*/ 486263 w 940118"/>
                    <a:gd name="connsiteY57" fmla="*/ 68845 h 1580197"/>
                    <a:gd name="connsiteX58" fmla="*/ 485775 w 940118"/>
                    <a:gd name="connsiteY58" fmla="*/ 68580 h 1580197"/>
                    <a:gd name="connsiteX59" fmla="*/ 572452 w 940118"/>
                    <a:gd name="connsiteY59" fmla="*/ 32385 h 1580197"/>
                    <a:gd name="connsiteX60" fmla="*/ 595123 w 940118"/>
                    <a:gd name="connsiteY60" fmla="*/ 44713 h 1580197"/>
                    <a:gd name="connsiteX61" fmla="*/ 595672 w 940118"/>
                    <a:gd name="connsiteY61" fmla="*/ 44538 h 1580197"/>
                    <a:gd name="connsiteX62" fmla="*/ 573405 w 940118"/>
                    <a:gd name="connsiteY62" fmla="*/ 32385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833437 w 940118"/>
                    <a:gd name="connsiteY7" fmla="*/ 174308 h 1580197"/>
                    <a:gd name="connsiteX8" fmla="*/ 747299 w 940118"/>
                    <a:gd name="connsiteY8" fmla="*/ 210278 h 1580197"/>
                    <a:gd name="connsiteX9" fmla="*/ 747713 w 940118"/>
                    <a:gd name="connsiteY9" fmla="*/ 210503 h 1580197"/>
                    <a:gd name="connsiteX10" fmla="*/ 620078 w 940118"/>
                    <a:gd name="connsiteY10" fmla="*/ 282893 h 1580197"/>
                    <a:gd name="connsiteX11" fmla="*/ 592976 w 940118"/>
                    <a:gd name="connsiteY11" fmla="*/ 268101 h 1580197"/>
                    <a:gd name="connsiteX12" fmla="*/ 592932 w 940118"/>
                    <a:gd name="connsiteY12" fmla="*/ 268132 h 1580197"/>
                    <a:gd name="connsiteX13" fmla="*/ 620077 w 940118"/>
                    <a:gd name="connsiteY13" fmla="*/ 282893 h 1580197"/>
                    <a:gd name="connsiteX14" fmla="*/ 548076 w 940118"/>
                    <a:gd name="connsiteY14" fmla="*/ 339736 h 1580197"/>
                    <a:gd name="connsiteX15" fmla="*/ 548640 w 940118"/>
                    <a:gd name="connsiteY15" fmla="*/ 340043 h 1580197"/>
                    <a:gd name="connsiteX16" fmla="*/ 503873 w 940118"/>
                    <a:gd name="connsiteY16" fmla="*/ 383858 h 1580197"/>
                    <a:gd name="connsiteX17" fmla="*/ 488633 w 940118"/>
                    <a:gd name="connsiteY17" fmla="*/ 399098 h 1580197"/>
                    <a:gd name="connsiteX18" fmla="*/ 455232 w 940118"/>
                    <a:gd name="connsiteY18" fmla="*/ 380990 h 1580197"/>
                    <a:gd name="connsiteX19" fmla="*/ 488633 w 940118"/>
                    <a:gd name="connsiteY19" fmla="*/ 400050 h 1580197"/>
                    <a:gd name="connsiteX20" fmla="*/ 422910 w 940118"/>
                    <a:gd name="connsiteY20" fmla="*/ 482918 h 1580197"/>
                    <a:gd name="connsiteX21" fmla="*/ 391243 w 940118"/>
                    <a:gd name="connsiteY21" fmla="*/ 465814 h 1580197"/>
                    <a:gd name="connsiteX22" fmla="*/ 390818 w 940118"/>
                    <a:gd name="connsiteY22" fmla="*/ 466419 h 1580197"/>
                    <a:gd name="connsiteX23" fmla="*/ 422910 w 940118"/>
                    <a:gd name="connsiteY23" fmla="*/ 483870 h 1580197"/>
                    <a:gd name="connsiteX24" fmla="*/ 367665 w 940118"/>
                    <a:gd name="connsiteY24" fmla="*/ 572453 h 1580197"/>
                    <a:gd name="connsiteX25" fmla="*/ 368618 w 940118"/>
                    <a:gd name="connsiteY25" fmla="*/ 573405 h 1580197"/>
                    <a:gd name="connsiteX26" fmla="*/ 317183 w 940118"/>
                    <a:gd name="connsiteY26" fmla="*/ 684847 h 1580197"/>
                    <a:gd name="connsiteX27" fmla="*/ 305241 w 940118"/>
                    <a:gd name="connsiteY27" fmla="*/ 678329 h 1580197"/>
                    <a:gd name="connsiteX28" fmla="*/ 305235 w 940118"/>
                    <a:gd name="connsiteY28" fmla="*/ 678350 h 1580197"/>
                    <a:gd name="connsiteX29" fmla="*/ 317183 w 940118"/>
                    <a:gd name="connsiteY29" fmla="*/ 684847 h 1580197"/>
                    <a:gd name="connsiteX30" fmla="*/ 260985 w 940118"/>
                    <a:gd name="connsiteY30" fmla="*/ 1014413 h 1580197"/>
                    <a:gd name="connsiteX31" fmla="*/ 342900 w 940118"/>
                    <a:gd name="connsiteY31" fmla="*/ 1373505 h 1580197"/>
                    <a:gd name="connsiteX32" fmla="*/ 546735 w 940118"/>
                    <a:gd name="connsiteY32" fmla="*/ 1580197 h 1580197"/>
                    <a:gd name="connsiteX33" fmla="*/ 285750 w 940118"/>
                    <a:gd name="connsiteY33" fmla="*/ 1438275 h 1580197"/>
                    <a:gd name="connsiteX34" fmla="*/ 81915 w 940118"/>
                    <a:gd name="connsiteY34" fmla="*/ 1231583 h 1580197"/>
                    <a:gd name="connsiteX35" fmla="*/ 0 w 940118"/>
                    <a:gd name="connsiteY35" fmla="*/ 872490 h 1580197"/>
                    <a:gd name="connsiteX36" fmla="*/ 56197 w 940118"/>
                    <a:gd name="connsiteY36" fmla="*/ 542925 h 1580197"/>
                    <a:gd name="connsiteX37" fmla="*/ 62441 w 940118"/>
                    <a:gd name="connsiteY37" fmla="*/ 546321 h 1580197"/>
                    <a:gd name="connsiteX38" fmla="*/ 62617 w 940118"/>
                    <a:gd name="connsiteY38" fmla="*/ 545909 h 1580197"/>
                    <a:gd name="connsiteX39" fmla="*/ 57150 w 940118"/>
                    <a:gd name="connsiteY39" fmla="*/ 542925 h 1580197"/>
                    <a:gd name="connsiteX40" fmla="*/ 107444 w 940118"/>
                    <a:gd name="connsiteY40" fmla="*/ 431896 h 1580197"/>
                    <a:gd name="connsiteX41" fmla="*/ 106680 w 940118"/>
                    <a:gd name="connsiteY41" fmla="*/ 431483 h 1580197"/>
                    <a:gd name="connsiteX42" fmla="*/ 161925 w 940118"/>
                    <a:gd name="connsiteY42" fmla="*/ 341948 h 1580197"/>
                    <a:gd name="connsiteX43" fmla="*/ 171758 w 940118"/>
                    <a:gd name="connsiteY43" fmla="*/ 347295 h 1580197"/>
                    <a:gd name="connsiteX44" fmla="*/ 171778 w 940118"/>
                    <a:gd name="connsiteY44" fmla="*/ 347270 h 1580197"/>
                    <a:gd name="connsiteX45" fmla="*/ 161925 w 940118"/>
                    <a:gd name="connsiteY45" fmla="*/ 341948 h 1580197"/>
                    <a:gd name="connsiteX46" fmla="*/ 227648 w 940118"/>
                    <a:gd name="connsiteY46" fmla="*/ 258128 h 1580197"/>
                    <a:gd name="connsiteX47" fmla="*/ 239906 w 940118"/>
                    <a:gd name="connsiteY47" fmla="*/ 264794 h 1580197"/>
                    <a:gd name="connsiteX48" fmla="*/ 240267 w 940118"/>
                    <a:gd name="connsiteY48" fmla="*/ 264453 h 1580197"/>
                    <a:gd name="connsiteX49" fmla="*/ 228600 w 940118"/>
                    <a:gd name="connsiteY49" fmla="*/ 258128 h 1580197"/>
                    <a:gd name="connsiteX50" fmla="*/ 242888 w 940118"/>
                    <a:gd name="connsiteY50" fmla="*/ 241935 h 1580197"/>
                    <a:gd name="connsiteX51" fmla="*/ 287315 w 940118"/>
                    <a:gd name="connsiteY51" fmla="*/ 198453 h 1580197"/>
                    <a:gd name="connsiteX52" fmla="*/ 286702 w 940118"/>
                    <a:gd name="connsiteY52" fmla="*/ 198120 h 1580197"/>
                    <a:gd name="connsiteX53" fmla="*/ 359092 w 940118"/>
                    <a:gd name="connsiteY53" fmla="*/ 140970 h 1580197"/>
                    <a:gd name="connsiteX54" fmla="*/ 378434 w 940118"/>
                    <a:gd name="connsiteY54" fmla="*/ 151488 h 1580197"/>
                    <a:gd name="connsiteX55" fmla="*/ 378837 w 940118"/>
                    <a:gd name="connsiteY55" fmla="*/ 151226 h 1580197"/>
                    <a:gd name="connsiteX56" fmla="*/ 360045 w 940118"/>
                    <a:gd name="connsiteY56" fmla="*/ 140970 h 1580197"/>
                    <a:gd name="connsiteX57" fmla="*/ 486263 w 940118"/>
                    <a:gd name="connsiteY57" fmla="*/ 68845 h 1580197"/>
                    <a:gd name="connsiteX58" fmla="*/ 485775 w 940118"/>
                    <a:gd name="connsiteY58" fmla="*/ 68580 h 1580197"/>
                    <a:gd name="connsiteX59" fmla="*/ 572452 w 940118"/>
                    <a:gd name="connsiteY59" fmla="*/ 32385 h 1580197"/>
                    <a:gd name="connsiteX60" fmla="*/ 595123 w 940118"/>
                    <a:gd name="connsiteY60" fmla="*/ 44713 h 1580197"/>
                    <a:gd name="connsiteX61" fmla="*/ 595672 w 940118"/>
                    <a:gd name="connsiteY61" fmla="*/ 44538 h 1580197"/>
                    <a:gd name="connsiteX62" fmla="*/ 573405 w 940118"/>
                    <a:gd name="connsiteY62" fmla="*/ 32385 h 1580197"/>
                    <a:gd name="connsiteX63" fmla="*/ 679133 w 940118"/>
                    <a:gd name="connsiteY63"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833437 w 940118"/>
                    <a:gd name="connsiteY7" fmla="*/ 174308 h 1580197"/>
                    <a:gd name="connsiteX8" fmla="*/ 747299 w 940118"/>
                    <a:gd name="connsiteY8" fmla="*/ 210278 h 1580197"/>
                    <a:gd name="connsiteX9" fmla="*/ 747713 w 940118"/>
                    <a:gd name="connsiteY9" fmla="*/ 210503 h 1580197"/>
                    <a:gd name="connsiteX10" fmla="*/ 620078 w 940118"/>
                    <a:gd name="connsiteY10" fmla="*/ 282893 h 1580197"/>
                    <a:gd name="connsiteX11" fmla="*/ 592976 w 940118"/>
                    <a:gd name="connsiteY11" fmla="*/ 268101 h 1580197"/>
                    <a:gd name="connsiteX12" fmla="*/ 592932 w 940118"/>
                    <a:gd name="connsiteY12" fmla="*/ 268132 h 1580197"/>
                    <a:gd name="connsiteX13" fmla="*/ 620077 w 940118"/>
                    <a:gd name="connsiteY13" fmla="*/ 282893 h 1580197"/>
                    <a:gd name="connsiteX14" fmla="*/ 548076 w 940118"/>
                    <a:gd name="connsiteY14" fmla="*/ 339736 h 1580197"/>
                    <a:gd name="connsiteX15" fmla="*/ 548640 w 940118"/>
                    <a:gd name="connsiteY15" fmla="*/ 340043 h 1580197"/>
                    <a:gd name="connsiteX16" fmla="*/ 503873 w 940118"/>
                    <a:gd name="connsiteY16" fmla="*/ 383858 h 1580197"/>
                    <a:gd name="connsiteX17" fmla="*/ 488633 w 940118"/>
                    <a:gd name="connsiteY17" fmla="*/ 399098 h 1580197"/>
                    <a:gd name="connsiteX18" fmla="*/ 455232 w 940118"/>
                    <a:gd name="connsiteY18" fmla="*/ 380990 h 1580197"/>
                    <a:gd name="connsiteX19" fmla="*/ 488633 w 940118"/>
                    <a:gd name="connsiteY19" fmla="*/ 400050 h 1580197"/>
                    <a:gd name="connsiteX20" fmla="*/ 422910 w 940118"/>
                    <a:gd name="connsiteY20" fmla="*/ 482918 h 1580197"/>
                    <a:gd name="connsiteX21" fmla="*/ 391243 w 940118"/>
                    <a:gd name="connsiteY21" fmla="*/ 465814 h 1580197"/>
                    <a:gd name="connsiteX22" fmla="*/ 422910 w 940118"/>
                    <a:gd name="connsiteY22" fmla="*/ 483870 h 1580197"/>
                    <a:gd name="connsiteX23" fmla="*/ 367665 w 940118"/>
                    <a:gd name="connsiteY23" fmla="*/ 572453 h 1580197"/>
                    <a:gd name="connsiteX24" fmla="*/ 368618 w 940118"/>
                    <a:gd name="connsiteY24" fmla="*/ 573405 h 1580197"/>
                    <a:gd name="connsiteX25" fmla="*/ 317183 w 940118"/>
                    <a:gd name="connsiteY25" fmla="*/ 684847 h 1580197"/>
                    <a:gd name="connsiteX26" fmla="*/ 305241 w 940118"/>
                    <a:gd name="connsiteY26" fmla="*/ 678329 h 1580197"/>
                    <a:gd name="connsiteX27" fmla="*/ 305235 w 940118"/>
                    <a:gd name="connsiteY27" fmla="*/ 678350 h 1580197"/>
                    <a:gd name="connsiteX28" fmla="*/ 317183 w 940118"/>
                    <a:gd name="connsiteY28" fmla="*/ 684847 h 1580197"/>
                    <a:gd name="connsiteX29" fmla="*/ 260985 w 940118"/>
                    <a:gd name="connsiteY29" fmla="*/ 1014413 h 1580197"/>
                    <a:gd name="connsiteX30" fmla="*/ 342900 w 940118"/>
                    <a:gd name="connsiteY30" fmla="*/ 1373505 h 1580197"/>
                    <a:gd name="connsiteX31" fmla="*/ 546735 w 940118"/>
                    <a:gd name="connsiteY31" fmla="*/ 1580197 h 1580197"/>
                    <a:gd name="connsiteX32" fmla="*/ 285750 w 940118"/>
                    <a:gd name="connsiteY32" fmla="*/ 1438275 h 1580197"/>
                    <a:gd name="connsiteX33" fmla="*/ 81915 w 940118"/>
                    <a:gd name="connsiteY33" fmla="*/ 1231583 h 1580197"/>
                    <a:gd name="connsiteX34" fmla="*/ 0 w 940118"/>
                    <a:gd name="connsiteY34" fmla="*/ 872490 h 1580197"/>
                    <a:gd name="connsiteX35" fmla="*/ 56197 w 940118"/>
                    <a:gd name="connsiteY35" fmla="*/ 542925 h 1580197"/>
                    <a:gd name="connsiteX36" fmla="*/ 62441 w 940118"/>
                    <a:gd name="connsiteY36" fmla="*/ 546321 h 1580197"/>
                    <a:gd name="connsiteX37" fmla="*/ 62617 w 940118"/>
                    <a:gd name="connsiteY37" fmla="*/ 545909 h 1580197"/>
                    <a:gd name="connsiteX38" fmla="*/ 57150 w 940118"/>
                    <a:gd name="connsiteY38" fmla="*/ 542925 h 1580197"/>
                    <a:gd name="connsiteX39" fmla="*/ 107444 w 940118"/>
                    <a:gd name="connsiteY39" fmla="*/ 431896 h 1580197"/>
                    <a:gd name="connsiteX40" fmla="*/ 106680 w 940118"/>
                    <a:gd name="connsiteY40" fmla="*/ 431483 h 1580197"/>
                    <a:gd name="connsiteX41" fmla="*/ 161925 w 940118"/>
                    <a:gd name="connsiteY41" fmla="*/ 341948 h 1580197"/>
                    <a:gd name="connsiteX42" fmla="*/ 171758 w 940118"/>
                    <a:gd name="connsiteY42" fmla="*/ 347295 h 1580197"/>
                    <a:gd name="connsiteX43" fmla="*/ 171778 w 940118"/>
                    <a:gd name="connsiteY43" fmla="*/ 347270 h 1580197"/>
                    <a:gd name="connsiteX44" fmla="*/ 161925 w 940118"/>
                    <a:gd name="connsiteY44" fmla="*/ 341948 h 1580197"/>
                    <a:gd name="connsiteX45" fmla="*/ 227648 w 940118"/>
                    <a:gd name="connsiteY45" fmla="*/ 258128 h 1580197"/>
                    <a:gd name="connsiteX46" fmla="*/ 239906 w 940118"/>
                    <a:gd name="connsiteY46" fmla="*/ 264794 h 1580197"/>
                    <a:gd name="connsiteX47" fmla="*/ 240267 w 940118"/>
                    <a:gd name="connsiteY47" fmla="*/ 264453 h 1580197"/>
                    <a:gd name="connsiteX48" fmla="*/ 228600 w 940118"/>
                    <a:gd name="connsiteY48" fmla="*/ 258128 h 1580197"/>
                    <a:gd name="connsiteX49" fmla="*/ 242888 w 940118"/>
                    <a:gd name="connsiteY49" fmla="*/ 241935 h 1580197"/>
                    <a:gd name="connsiteX50" fmla="*/ 287315 w 940118"/>
                    <a:gd name="connsiteY50" fmla="*/ 198453 h 1580197"/>
                    <a:gd name="connsiteX51" fmla="*/ 286702 w 940118"/>
                    <a:gd name="connsiteY51" fmla="*/ 198120 h 1580197"/>
                    <a:gd name="connsiteX52" fmla="*/ 359092 w 940118"/>
                    <a:gd name="connsiteY52" fmla="*/ 140970 h 1580197"/>
                    <a:gd name="connsiteX53" fmla="*/ 378434 w 940118"/>
                    <a:gd name="connsiteY53" fmla="*/ 151488 h 1580197"/>
                    <a:gd name="connsiteX54" fmla="*/ 378837 w 940118"/>
                    <a:gd name="connsiteY54" fmla="*/ 151226 h 1580197"/>
                    <a:gd name="connsiteX55" fmla="*/ 360045 w 940118"/>
                    <a:gd name="connsiteY55" fmla="*/ 140970 h 1580197"/>
                    <a:gd name="connsiteX56" fmla="*/ 486263 w 940118"/>
                    <a:gd name="connsiteY56" fmla="*/ 68845 h 1580197"/>
                    <a:gd name="connsiteX57" fmla="*/ 485775 w 940118"/>
                    <a:gd name="connsiteY57" fmla="*/ 68580 h 1580197"/>
                    <a:gd name="connsiteX58" fmla="*/ 572452 w 940118"/>
                    <a:gd name="connsiteY58" fmla="*/ 32385 h 1580197"/>
                    <a:gd name="connsiteX59" fmla="*/ 595123 w 940118"/>
                    <a:gd name="connsiteY59" fmla="*/ 44713 h 1580197"/>
                    <a:gd name="connsiteX60" fmla="*/ 595672 w 940118"/>
                    <a:gd name="connsiteY60" fmla="*/ 44538 h 1580197"/>
                    <a:gd name="connsiteX61" fmla="*/ 573405 w 940118"/>
                    <a:gd name="connsiteY61" fmla="*/ 32385 h 1580197"/>
                    <a:gd name="connsiteX62" fmla="*/ 679133 w 940118"/>
                    <a:gd name="connsiteY62"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833437 w 940118"/>
                    <a:gd name="connsiteY7" fmla="*/ 174308 h 1580197"/>
                    <a:gd name="connsiteX8" fmla="*/ 747299 w 940118"/>
                    <a:gd name="connsiteY8" fmla="*/ 210278 h 1580197"/>
                    <a:gd name="connsiteX9" fmla="*/ 747713 w 940118"/>
                    <a:gd name="connsiteY9" fmla="*/ 210503 h 1580197"/>
                    <a:gd name="connsiteX10" fmla="*/ 620078 w 940118"/>
                    <a:gd name="connsiteY10" fmla="*/ 282893 h 1580197"/>
                    <a:gd name="connsiteX11" fmla="*/ 592976 w 940118"/>
                    <a:gd name="connsiteY11" fmla="*/ 268101 h 1580197"/>
                    <a:gd name="connsiteX12" fmla="*/ 592932 w 940118"/>
                    <a:gd name="connsiteY12" fmla="*/ 268132 h 1580197"/>
                    <a:gd name="connsiteX13" fmla="*/ 620077 w 940118"/>
                    <a:gd name="connsiteY13" fmla="*/ 282893 h 1580197"/>
                    <a:gd name="connsiteX14" fmla="*/ 548076 w 940118"/>
                    <a:gd name="connsiteY14" fmla="*/ 339736 h 1580197"/>
                    <a:gd name="connsiteX15" fmla="*/ 548640 w 940118"/>
                    <a:gd name="connsiteY15" fmla="*/ 340043 h 1580197"/>
                    <a:gd name="connsiteX16" fmla="*/ 503873 w 940118"/>
                    <a:gd name="connsiteY16" fmla="*/ 383858 h 1580197"/>
                    <a:gd name="connsiteX17" fmla="*/ 488633 w 940118"/>
                    <a:gd name="connsiteY17" fmla="*/ 399098 h 1580197"/>
                    <a:gd name="connsiteX18" fmla="*/ 488633 w 940118"/>
                    <a:gd name="connsiteY18" fmla="*/ 400050 h 1580197"/>
                    <a:gd name="connsiteX19" fmla="*/ 422910 w 940118"/>
                    <a:gd name="connsiteY19" fmla="*/ 482918 h 1580197"/>
                    <a:gd name="connsiteX20" fmla="*/ 391243 w 940118"/>
                    <a:gd name="connsiteY20" fmla="*/ 465814 h 1580197"/>
                    <a:gd name="connsiteX21" fmla="*/ 422910 w 940118"/>
                    <a:gd name="connsiteY21" fmla="*/ 483870 h 1580197"/>
                    <a:gd name="connsiteX22" fmla="*/ 367665 w 940118"/>
                    <a:gd name="connsiteY22" fmla="*/ 572453 h 1580197"/>
                    <a:gd name="connsiteX23" fmla="*/ 368618 w 940118"/>
                    <a:gd name="connsiteY23" fmla="*/ 573405 h 1580197"/>
                    <a:gd name="connsiteX24" fmla="*/ 317183 w 940118"/>
                    <a:gd name="connsiteY24" fmla="*/ 684847 h 1580197"/>
                    <a:gd name="connsiteX25" fmla="*/ 305241 w 940118"/>
                    <a:gd name="connsiteY25" fmla="*/ 678329 h 1580197"/>
                    <a:gd name="connsiteX26" fmla="*/ 305235 w 940118"/>
                    <a:gd name="connsiteY26" fmla="*/ 678350 h 1580197"/>
                    <a:gd name="connsiteX27" fmla="*/ 317183 w 940118"/>
                    <a:gd name="connsiteY27" fmla="*/ 684847 h 1580197"/>
                    <a:gd name="connsiteX28" fmla="*/ 260985 w 940118"/>
                    <a:gd name="connsiteY28" fmla="*/ 1014413 h 1580197"/>
                    <a:gd name="connsiteX29" fmla="*/ 342900 w 940118"/>
                    <a:gd name="connsiteY29" fmla="*/ 1373505 h 1580197"/>
                    <a:gd name="connsiteX30" fmla="*/ 546735 w 940118"/>
                    <a:gd name="connsiteY30" fmla="*/ 1580197 h 1580197"/>
                    <a:gd name="connsiteX31" fmla="*/ 285750 w 940118"/>
                    <a:gd name="connsiteY31" fmla="*/ 1438275 h 1580197"/>
                    <a:gd name="connsiteX32" fmla="*/ 81915 w 940118"/>
                    <a:gd name="connsiteY32" fmla="*/ 1231583 h 1580197"/>
                    <a:gd name="connsiteX33" fmla="*/ 0 w 940118"/>
                    <a:gd name="connsiteY33" fmla="*/ 872490 h 1580197"/>
                    <a:gd name="connsiteX34" fmla="*/ 56197 w 940118"/>
                    <a:gd name="connsiteY34" fmla="*/ 542925 h 1580197"/>
                    <a:gd name="connsiteX35" fmla="*/ 62441 w 940118"/>
                    <a:gd name="connsiteY35" fmla="*/ 546321 h 1580197"/>
                    <a:gd name="connsiteX36" fmla="*/ 62617 w 940118"/>
                    <a:gd name="connsiteY36" fmla="*/ 545909 h 1580197"/>
                    <a:gd name="connsiteX37" fmla="*/ 57150 w 940118"/>
                    <a:gd name="connsiteY37" fmla="*/ 542925 h 1580197"/>
                    <a:gd name="connsiteX38" fmla="*/ 107444 w 940118"/>
                    <a:gd name="connsiteY38" fmla="*/ 431896 h 1580197"/>
                    <a:gd name="connsiteX39" fmla="*/ 106680 w 940118"/>
                    <a:gd name="connsiteY39" fmla="*/ 431483 h 1580197"/>
                    <a:gd name="connsiteX40" fmla="*/ 161925 w 940118"/>
                    <a:gd name="connsiteY40" fmla="*/ 341948 h 1580197"/>
                    <a:gd name="connsiteX41" fmla="*/ 171758 w 940118"/>
                    <a:gd name="connsiteY41" fmla="*/ 347295 h 1580197"/>
                    <a:gd name="connsiteX42" fmla="*/ 171778 w 940118"/>
                    <a:gd name="connsiteY42" fmla="*/ 347270 h 1580197"/>
                    <a:gd name="connsiteX43" fmla="*/ 161925 w 940118"/>
                    <a:gd name="connsiteY43" fmla="*/ 341948 h 1580197"/>
                    <a:gd name="connsiteX44" fmla="*/ 227648 w 940118"/>
                    <a:gd name="connsiteY44" fmla="*/ 258128 h 1580197"/>
                    <a:gd name="connsiteX45" fmla="*/ 239906 w 940118"/>
                    <a:gd name="connsiteY45" fmla="*/ 264794 h 1580197"/>
                    <a:gd name="connsiteX46" fmla="*/ 240267 w 940118"/>
                    <a:gd name="connsiteY46" fmla="*/ 264453 h 1580197"/>
                    <a:gd name="connsiteX47" fmla="*/ 228600 w 940118"/>
                    <a:gd name="connsiteY47" fmla="*/ 258128 h 1580197"/>
                    <a:gd name="connsiteX48" fmla="*/ 242888 w 940118"/>
                    <a:gd name="connsiteY48" fmla="*/ 241935 h 1580197"/>
                    <a:gd name="connsiteX49" fmla="*/ 287315 w 940118"/>
                    <a:gd name="connsiteY49" fmla="*/ 198453 h 1580197"/>
                    <a:gd name="connsiteX50" fmla="*/ 286702 w 940118"/>
                    <a:gd name="connsiteY50" fmla="*/ 198120 h 1580197"/>
                    <a:gd name="connsiteX51" fmla="*/ 359092 w 940118"/>
                    <a:gd name="connsiteY51" fmla="*/ 140970 h 1580197"/>
                    <a:gd name="connsiteX52" fmla="*/ 378434 w 940118"/>
                    <a:gd name="connsiteY52" fmla="*/ 151488 h 1580197"/>
                    <a:gd name="connsiteX53" fmla="*/ 378837 w 940118"/>
                    <a:gd name="connsiteY53" fmla="*/ 151226 h 1580197"/>
                    <a:gd name="connsiteX54" fmla="*/ 360045 w 940118"/>
                    <a:gd name="connsiteY54" fmla="*/ 140970 h 1580197"/>
                    <a:gd name="connsiteX55" fmla="*/ 486263 w 940118"/>
                    <a:gd name="connsiteY55" fmla="*/ 68845 h 1580197"/>
                    <a:gd name="connsiteX56" fmla="*/ 485775 w 940118"/>
                    <a:gd name="connsiteY56" fmla="*/ 68580 h 1580197"/>
                    <a:gd name="connsiteX57" fmla="*/ 572452 w 940118"/>
                    <a:gd name="connsiteY57" fmla="*/ 32385 h 1580197"/>
                    <a:gd name="connsiteX58" fmla="*/ 595123 w 940118"/>
                    <a:gd name="connsiteY58" fmla="*/ 44713 h 1580197"/>
                    <a:gd name="connsiteX59" fmla="*/ 595672 w 940118"/>
                    <a:gd name="connsiteY59" fmla="*/ 44538 h 1580197"/>
                    <a:gd name="connsiteX60" fmla="*/ 573405 w 940118"/>
                    <a:gd name="connsiteY60" fmla="*/ 32385 h 1580197"/>
                    <a:gd name="connsiteX61" fmla="*/ 679133 w 940118"/>
                    <a:gd name="connsiteY61"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833437 w 940118"/>
                    <a:gd name="connsiteY7" fmla="*/ 174308 h 1580197"/>
                    <a:gd name="connsiteX8" fmla="*/ 747299 w 940118"/>
                    <a:gd name="connsiteY8" fmla="*/ 210278 h 1580197"/>
                    <a:gd name="connsiteX9" fmla="*/ 747713 w 940118"/>
                    <a:gd name="connsiteY9" fmla="*/ 210503 h 1580197"/>
                    <a:gd name="connsiteX10" fmla="*/ 620078 w 940118"/>
                    <a:gd name="connsiteY10" fmla="*/ 282893 h 1580197"/>
                    <a:gd name="connsiteX11" fmla="*/ 592976 w 940118"/>
                    <a:gd name="connsiteY11" fmla="*/ 268101 h 1580197"/>
                    <a:gd name="connsiteX12" fmla="*/ 592932 w 940118"/>
                    <a:gd name="connsiteY12" fmla="*/ 268132 h 1580197"/>
                    <a:gd name="connsiteX13" fmla="*/ 620077 w 940118"/>
                    <a:gd name="connsiteY13" fmla="*/ 282893 h 1580197"/>
                    <a:gd name="connsiteX14" fmla="*/ 548076 w 940118"/>
                    <a:gd name="connsiteY14" fmla="*/ 339736 h 1580197"/>
                    <a:gd name="connsiteX15" fmla="*/ 548640 w 940118"/>
                    <a:gd name="connsiteY15" fmla="*/ 340043 h 1580197"/>
                    <a:gd name="connsiteX16" fmla="*/ 503873 w 940118"/>
                    <a:gd name="connsiteY16" fmla="*/ 383858 h 1580197"/>
                    <a:gd name="connsiteX17" fmla="*/ 488633 w 940118"/>
                    <a:gd name="connsiteY17" fmla="*/ 399098 h 1580197"/>
                    <a:gd name="connsiteX18" fmla="*/ 488633 w 940118"/>
                    <a:gd name="connsiteY18" fmla="*/ 400050 h 1580197"/>
                    <a:gd name="connsiteX19" fmla="*/ 422910 w 940118"/>
                    <a:gd name="connsiteY19" fmla="*/ 482918 h 1580197"/>
                    <a:gd name="connsiteX20" fmla="*/ 422910 w 940118"/>
                    <a:gd name="connsiteY20" fmla="*/ 483870 h 1580197"/>
                    <a:gd name="connsiteX21" fmla="*/ 367665 w 940118"/>
                    <a:gd name="connsiteY21" fmla="*/ 572453 h 1580197"/>
                    <a:gd name="connsiteX22" fmla="*/ 368618 w 940118"/>
                    <a:gd name="connsiteY22" fmla="*/ 573405 h 1580197"/>
                    <a:gd name="connsiteX23" fmla="*/ 317183 w 940118"/>
                    <a:gd name="connsiteY23" fmla="*/ 684847 h 1580197"/>
                    <a:gd name="connsiteX24" fmla="*/ 305241 w 940118"/>
                    <a:gd name="connsiteY24" fmla="*/ 678329 h 1580197"/>
                    <a:gd name="connsiteX25" fmla="*/ 305235 w 940118"/>
                    <a:gd name="connsiteY25" fmla="*/ 678350 h 1580197"/>
                    <a:gd name="connsiteX26" fmla="*/ 317183 w 940118"/>
                    <a:gd name="connsiteY26" fmla="*/ 684847 h 1580197"/>
                    <a:gd name="connsiteX27" fmla="*/ 260985 w 940118"/>
                    <a:gd name="connsiteY27" fmla="*/ 1014413 h 1580197"/>
                    <a:gd name="connsiteX28" fmla="*/ 342900 w 940118"/>
                    <a:gd name="connsiteY28" fmla="*/ 1373505 h 1580197"/>
                    <a:gd name="connsiteX29" fmla="*/ 546735 w 940118"/>
                    <a:gd name="connsiteY29" fmla="*/ 1580197 h 1580197"/>
                    <a:gd name="connsiteX30" fmla="*/ 285750 w 940118"/>
                    <a:gd name="connsiteY30" fmla="*/ 1438275 h 1580197"/>
                    <a:gd name="connsiteX31" fmla="*/ 81915 w 940118"/>
                    <a:gd name="connsiteY31" fmla="*/ 1231583 h 1580197"/>
                    <a:gd name="connsiteX32" fmla="*/ 0 w 940118"/>
                    <a:gd name="connsiteY32" fmla="*/ 872490 h 1580197"/>
                    <a:gd name="connsiteX33" fmla="*/ 56197 w 940118"/>
                    <a:gd name="connsiteY33" fmla="*/ 542925 h 1580197"/>
                    <a:gd name="connsiteX34" fmla="*/ 62441 w 940118"/>
                    <a:gd name="connsiteY34" fmla="*/ 546321 h 1580197"/>
                    <a:gd name="connsiteX35" fmla="*/ 62617 w 940118"/>
                    <a:gd name="connsiteY35" fmla="*/ 545909 h 1580197"/>
                    <a:gd name="connsiteX36" fmla="*/ 57150 w 940118"/>
                    <a:gd name="connsiteY36" fmla="*/ 542925 h 1580197"/>
                    <a:gd name="connsiteX37" fmla="*/ 107444 w 940118"/>
                    <a:gd name="connsiteY37" fmla="*/ 431896 h 1580197"/>
                    <a:gd name="connsiteX38" fmla="*/ 106680 w 940118"/>
                    <a:gd name="connsiteY38" fmla="*/ 431483 h 1580197"/>
                    <a:gd name="connsiteX39" fmla="*/ 161925 w 940118"/>
                    <a:gd name="connsiteY39" fmla="*/ 341948 h 1580197"/>
                    <a:gd name="connsiteX40" fmla="*/ 171758 w 940118"/>
                    <a:gd name="connsiteY40" fmla="*/ 347295 h 1580197"/>
                    <a:gd name="connsiteX41" fmla="*/ 171778 w 940118"/>
                    <a:gd name="connsiteY41" fmla="*/ 347270 h 1580197"/>
                    <a:gd name="connsiteX42" fmla="*/ 161925 w 940118"/>
                    <a:gd name="connsiteY42" fmla="*/ 341948 h 1580197"/>
                    <a:gd name="connsiteX43" fmla="*/ 227648 w 940118"/>
                    <a:gd name="connsiteY43" fmla="*/ 258128 h 1580197"/>
                    <a:gd name="connsiteX44" fmla="*/ 239906 w 940118"/>
                    <a:gd name="connsiteY44" fmla="*/ 264794 h 1580197"/>
                    <a:gd name="connsiteX45" fmla="*/ 240267 w 940118"/>
                    <a:gd name="connsiteY45" fmla="*/ 264453 h 1580197"/>
                    <a:gd name="connsiteX46" fmla="*/ 228600 w 940118"/>
                    <a:gd name="connsiteY46" fmla="*/ 258128 h 1580197"/>
                    <a:gd name="connsiteX47" fmla="*/ 242888 w 940118"/>
                    <a:gd name="connsiteY47" fmla="*/ 241935 h 1580197"/>
                    <a:gd name="connsiteX48" fmla="*/ 287315 w 940118"/>
                    <a:gd name="connsiteY48" fmla="*/ 198453 h 1580197"/>
                    <a:gd name="connsiteX49" fmla="*/ 286702 w 940118"/>
                    <a:gd name="connsiteY49" fmla="*/ 198120 h 1580197"/>
                    <a:gd name="connsiteX50" fmla="*/ 359092 w 940118"/>
                    <a:gd name="connsiteY50" fmla="*/ 140970 h 1580197"/>
                    <a:gd name="connsiteX51" fmla="*/ 378434 w 940118"/>
                    <a:gd name="connsiteY51" fmla="*/ 151488 h 1580197"/>
                    <a:gd name="connsiteX52" fmla="*/ 378837 w 940118"/>
                    <a:gd name="connsiteY52" fmla="*/ 151226 h 1580197"/>
                    <a:gd name="connsiteX53" fmla="*/ 360045 w 940118"/>
                    <a:gd name="connsiteY53" fmla="*/ 140970 h 1580197"/>
                    <a:gd name="connsiteX54" fmla="*/ 486263 w 940118"/>
                    <a:gd name="connsiteY54" fmla="*/ 68845 h 1580197"/>
                    <a:gd name="connsiteX55" fmla="*/ 485775 w 940118"/>
                    <a:gd name="connsiteY55" fmla="*/ 68580 h 1580197"/>
                    <a:gd name="connsiteX56" fmla="*/ 572452 w 940118"/>
                    <a:gd name="connsiteY56" fmla="*/ 32385 h 1580197"/>
                    <a:gd name="connsiteX57" fmla="*/ 595123 w 940118"/>
                    <a:gd name="connsiteY57" fmla="*/ 44713 h 1580197"/>
                    <a:gd name="connsiteX58" fmla="*/ 595672 w 940118"/>
                    <a:gd name="connsiteY58" fmla="*/ 44538 h 1580197"/>
                    <a:gd name="connsiteX59" fmla="*/ 573405 w 940118"/>
                    <a:gd name="connsiteY59" fmla="*/ 32385 h 1580197"/>
                    <a:gd name="connsiteX60" fmla="*/ 679133 w 940118"/>
                    <a:gd name="connsiteY60"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833437 w 940118"/>
                    <a:gd name="connsiteY7" fmla="*/ 174308 h 1580197"/>
                    <a:gd name="connsiteX8" fmla="*/ 747299 w 940118"/>
                    <a:gd name="connsiteY8" fmla="*/ 210278 h 1580197"/>
                    <a:gd name="connsiteX9" fmla="*/ 747713 w 940118"/>
                    <a:gd name="connsiteY9" fmla="*/ 210503 h 1580197"/>
                    <a:gd name="connsiteX10" fmla="*/ 620078 w 940118"/>
                    <a:gd name="connsiteY10" fmla="*/ 282893 h 1580197"/>
                    <a:gd name="connsiteX11" fmla="*/ 592976 w 940118"/>
                    <a:gd name="connsiteY11" fmla="*/ 268101 h 1580197"/>
                    <a:gd name="connsiteX12" fmla="*/ 620077 w 940118"/>
                    <a:gd name="connsiteY12" fmla="*/ 282893 h 1580197"/>
                    <a:gd name="connsiteX13" fmla="*/ 548076 w 940118"/>
                    <a:gd name="connsiteY13" fmla="*/ 339736 h 1580197"/>
                    <a:gd name="connsiteX14" fmla="*/ 548640 w 940118"/>
                    <a:gd name="connsiteY14" fmla="*/ 340043 h 1580197"/>
                    <a:gd name="connsiteX15" fmla="*/ 503873 w 940118"/>
                    <a:gd name="connsiteY15" fmla="*/ 383858 h 1580197"/>
                    <a:gd name="connsiteX16" fmla="*/ 488633 w 940118"/>
                    <a:gd name="connsiteY16" fmla="*/ 399098 h 1580197"/>
                    <a:gd name="connsiteX17" fmla="*/ 488633 w 940118"/>
                    <a:gd name="connsiteY17" fmla="*/ 400050 h 1580197"/>
                    <a:gd name="connsiteX18" fmla="*/ 422910 w 940118"/>
                    <a:gd name="connsiteY18" fmla="*/ 482918 h 1580197"/>
                    <a:gd name="connsiteX19" fmla="*/ 422910 w 940118"/>
                    <a:gd name="connsiteY19" fmla="*/ 483870 h 1580197"/>
                    <a:gd name="connsiteX20" fmla="*/ 367665 w 940118"/>
                    <a:gd name="connsiteY20" fmla="*/ 572453 h 1580197"/>
                    <a:gd name="connsiteX21" fmla="*/ 368618 w 940118"/>
                    <a:gd name="connsiteY21" fmla="*/ 573405 h 1580197"/>
                    <a:gd name="connsiteX22" fmla="*/ 317183 w 940118"/>
                    <a:gd name="connsiteY22" fmla="*/ 684847 h 1580197"/>
                    <a:gd name="connsiteX23" fmla="*/ 305241 w 940118"/>
                    <a:gd name="connsiteY23" fmla="*/ 678329 h 1580197"/>
                    <a:gd name="connsiteX24" fmla="*/ 305235 w 940118"/>
                    <a:gd name="connsiteY24" fmla="*/ 678350 h 1580197"/>
                    <a:gd name="connsiteX25" fmla="*/ 317183 w 940118"/>
                    <a:gd name="connsiteY25" fmla="*/ 684847 h 1580197"/>
                    <a:gd name="connsiteX26" fmla="*/ 260985 w 940118"/>
                    <a:gd name="connsiteY26" fmla="*/ 1014413 h 1580197"/>
                    <a:gd name="connsiteX27" fmla="*/ 342900 w 940118"/>
                    <a:gd name="connsiteY27" fmla="*/ 1373505 h 1580197"/>
                    <a:gd name="connsiteX28" fmla="*/ 546735 w 940118"/>
                    <a:gd name="connsiteY28" fmla="*/ 1580197 h 1580197"/>
                    <a:gd name="connsiteX29" fmla="*/ 285750 w 940118"/>
                    <a:gd name="connsiteY29" fmla="*/ 1438275 h 1580197"/>
                    <a:gd name="connsiteX30" fmla="*/ 81915 w 940118"/>
                    <a:gd name="connsiteY30" fmla="*/ 1231583 h 1580197"/>
                    <a:gd name="connsiteX31" fmla="*/ 0 w 940118"/>
                    <a:gd name="connsiteY31" fmla="*/ 872490 h 1580197"/>
                    <a:gd name="connsiteX32" fmla="*/ 56197 w 940118"/>
                    <a:gd name="connsiteY32" fmla="*/ 542925 h 1580197"/>
                    <a:gd name="connsiteX33" fmla="*/ 62441 w 940118"/>
                    <a:gd name="connsiteY33" fmla="*/ 546321 h 1580197"/>
                    <a:gd name="connsiteX34" fmla="*/ 62617 w 940118"/>
                    <a:gd name="connsiteY34" fmla="*/ 545909 h 1580197"/>
                    <a:gd name="connsiteX35" fmla="*/ 57150 w 940118"/>
                    <a:gd name="connsiteY35" fmla="*/ 542925 h 1580197"/>
                    <a:gd name="connsiteX36" fmla="*/ 107444 w 940118"/>
                    <a:gd name="connsiteY36" fmla="*/ 431896 h 1580197"/>
                    <a:gd name="connsiteX37" fmla="*/ 106680 w 940118"/>
                    <a:gd name="connsiteY37" fmla="*/ 431483 h 1580197"/>
                    <a:gd name="connsiteX38" fmla="*/ 161925 w 940118"/>
                    <a:gd name="connsiteY38" fmla="*/ 341948 h 1580197"/>
                    <a:gd name="connsiteX39" fmla="*/ 171758 w 940118"/>
                    <a:gd name="connsiteY39" fmla="*/ 347295 h 1580197"/>
                    <a:gd name="connsiteX40" fmla="*/ 171778 w 940118"/>
                    <a:gd name="connsiteY40" fmla="*/ 347270 h 1580197"/>
                    <a:gd name="connsiteX41" fmla="*/ 161925 w 940118"/>
                    <a:gd name="connsiteY41" fmla="*/ 341948 h 1580197"/>
                    <a:gd name="connsiteX42" fmla="*/ 227648 w 940118"/>
                    <a:gd name="connsiteY42" fmla="*/ 258128 h 1580197"/>
                    <a:gd name="connsiteX43" fmla="*/ 239906 w 940118"/>
                    <a:gd name="connsiteY43" fmla="*/ 264794 h 1580197"/>
                    <a:gd name="connsiteX44" fmla="*/ 240267 w 940118"/>
                    <a:gd name="connsiteY44" fmla="*/ 264453 h 1580197"/>
                    <a:gd name="connsiteX45" fmla="*/ 228600 w 940118"/>
                    <a:gd name="connsiteY45" fmla="*/ 258128 h 1580197"/>
                    <a:gd name="connsiteX46" fmla="*/ 242888 w 940118"/>
                    <a:gd name="connsiteY46" fmla="*/ 241935 h 1580197"/>
                    <a:gd name="connsiteX47" fmla="*/ 287315 w 940118"/>
                    <a:gd name="connsiteY47" fmla="*/ 198453 h 1580197"/>
                    <a:gd name="connsiteX48" fmla="*/ 286702 w 940118"/>
                    <a:gd name="connsiteY48" fmla="*/ 198120 h 1580197"/>
                    <a:gd name="connsiteX49" fmla="*/ 359092 w 940118"/>
                    <a:gd name="connsiteY49" fmla="*/ 140970 h 1580197"/>
                    <a:gd name="connsiteX50" fmla="*/ 378434 w 940118"/>
                    <a:gd name="connsiteY50" fmla="*/ 151488 h 1580197"/>
                    <a:gd name="connsiteX51" fmla="*/ 378837 w 940118"/>
                    <a:gd name="connsiteY51" fmla="*/ 151226 h 1580197"/>
                    <a:gd name="connsiteX52" fmla="*/ 360045 w 940118"/>
                    <a:gd name="connsiteY52" fmla="*/ 140970 h 1580197"/>
                    <a:gd name="connsiteX53" fmla="*/ 486263 w 940118"/>
                    <a:gd name="connsiteY53" fmla="*/ 68845 h 1580197"/>
                    <a:gd name="connsiteX54" fmla="*/ 485775 w 940118"/>
                    <a:gd name="connsiteY54" fmla="*/ 68580 h 1580197"/>
                    <a:gd name="connsiteX55" fmla="*/ 572452 w 940118"/>
                    <a:gd name="connsiteY55" fmla="*/ 32385 h 1580197"/>
                    <a:gd name="connsiteX56" fmla="*/ 595123 w 940118"/>
                    <a:gd name="connsiteY56" fmla="*/ 44713 h 1580197"/>
                    <a:gd name="connsiteX57" fmla="*/ 595672 w 940118"/>
                    <a:gd name="connsiteY57" fmla="*/ 44538 h 1580197"/>
                    <a:gd name="connsiteX58" fmla="*/ 573405 w 940118"/>
                    <a:gd name="connsiteY58" fmla="*/ 32385 h 1580197"/>
                    <a:gd name="connsiteX59" fmla="*/ 679133 w 940118"/>
                    <a:gd name="connsiteY59"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833437 w 940118"/>
                    <a:gd name="connsiteY7" fmla="*/ 174308 h 1580197"/>
                    <a:gd name="connsiteX8" fmla="*/ 747299 w 940118"/>
                    <a:gd name="connsiteY8" fmla="*/ 210278 h 1580197"/>
                    <a:gd name="connsiteX9" fmla="*/ 747713 w 940118"/>
                    <a:gd name="connsiteY9" fmla="*/ 210503 h 1580197"/>
                    <a:gd name="connsiteX10" fmla="*/ 620078 w 940118"/>
                    <a:gd name="connsiteY10" fmla="*/ 282893 h 1580197"/>
                    <a:gd name="connsiteX11" fmla="*/ 620077 w 940118"/>
                    <a:gd name="connsiteY11" fmla="*/ 282893 h 1580197"/>
                    <a:gd name="connsiteX12" fmla="*/ 548076 w 940118"/>
                    <a:gd name="connsiteY12" fmla="*/ 339736 h 1580197"/>
                    <a:gd name="connsiteX13" fmla="*/ 548640 w 940118"/>
                    <a:gd name="connsiteY13" fmla="*/ 340043 h 1580197"/>
                    <a:gd name="connsiteX14" fmla="*/ 503873 w 940118"/>
                    <a:gd name="connsiteY14" fmla="*/ 383858 h 1580197"/>
                    <a:gd name="connsiteX15" fmla="*/ 488633 w 940118"/>
                    <a:gd name="connsiteY15" fmla="*/ 399098 h 1580197"/>
                    <a:gd name="connsiteX16" fmla="*/ 488633 w 940118"/>
                    <a:gd name="connsiteY16" fmla="*/ 400050 h 1580197"/>
                    <a:gd name="connsiteX17" fmla="*/ 422910 w 940118"/>
                    <a:gd name="connsiteY17" fmla="*/ 482918 h 1580197"/>
                    <a:gd name="connsiteX18" fmla="*/ 422910 w 940118"/>
                    <a:gd name="connsiteY18" fmla="*/ 483870 h 1580197"/>
                    <a:gd name="connsiteX19" fmla="*/ 367665 w 940118"/>
                    <a:gd name="connsiteY19" fmla="*/ 572453 h 1580197"/>
                    <a:gd name="connsiteX20" fmla="*/ 368618 w 940118"/>
                    <a:gd name="connsiteY20" fmla="*/ 573405 h 1580197"/>
                    <a:gd name="connsiteX21" fmla="*/ 317183 w 940118"/>
                    <a:gd name="connsiteY21" fmla="*/ 684847 h 1580197"/>
                    <a:gd name="connsiteX22" fmla="*/ 305241 w 940118"/>
                    <a:gd name="connsiteY22" fmla="*/ 678329 h 1580197"/>
                    <a:gd name="connsiteX23" fmla="*/ 305235 w 940118"/>
                    <a:gd name="connsiteY23" fmla="*/ 678350 h 1580197"/>
                    <a:gd name="connsiteX24" fmla="*/ 317183 w 940118"/>
                    <a:gd name="connsiteY24" fmla="*/ 684847 h 1580197"/>
                    <a:gd name="connsiteX25" fmla="*/ 260985 w 940118"/>
                    <a:gd name="connsiteY25" fmla="*/ 1014413 h 1580197"/>
                    <a:gd name="connsiteX26" fmla="*/ 342900 w 940118"/>
                    <a:gd name="connsiteY26" fmla="*/ 1373505 h 1580197"/>
                    <a:gd name="connsiteX27" fmla="*/ 546735 w 940118"/>
                    <a:gd name="connsiteY27" fmla="*/ 1580197 h 1580197"/>
                    <a:gd name="connsiteX28" fmla="*/ 285750 w 940118"/>
                    <a:gd name="connsiteY28" fmla="*/ 1438275 h 1580197"/>
                    <a:gd name="connsiteX29" fmla="*/ 81915 w 940118"/>
                    <a:gd name="connsiteY29" fmla="*/ 1231583 h 1580197"/>
                    <a:gd name="connsiteX30" fmla="*/ 0 w 940118"/>
                    <a:gd name="connsiteY30" fmla="*/ 872490 h 1580197"/>
                    <a:gd name="connsiteX31" fmla="*/ 56197 w 940118"/>
                    <a:gd name="connsiteY31" fmla="*/ 542925 h 1580197"/>
                    <a:gd name="connsiteX32" fmla="*/ 62441 w 940118"/>
                    <a:gd name="connsiteY32" fmla="*/ 546321 h 1580197"/>
                    <a:gd name="connsiteX33" fmla="*/ 62617 w 940118"/>
                    <a:gd name="connsiteY33" fmla="*/ 545909 h 1580197"/>
                    <a:gd name="connsiteX34" fmla="*/ 57150 w 940118"/>
                    <a:gd name="connsiteY34" fmla="*/ 542925 h 1580197"/>
                    <a:gd name="connsiteX35" fmla="*/ 107444 w 940118"/>
                    <a:gd name="connsiteY35" fmla="*/ 431896 h 1580197"/>
                    <a:gd name="connsiteX36" fmla="*/ 106680 w 940118"/>
                    <a:gd name="connsiteY36" fmla="*/ 431483 h 1580197"/>
                    <a:gd name="connsiteX37" fmla="*/ 161925 w 940118"/>
                    <a:gd name="connsiteY37" fmla="*/ 341948 h 1580197"/>
                    <a:gd name="connsiteX38" fmla="*/ 171758 w 940118"/>
                    <a:gd name="connsiteY38" fmla="*/ 347295 h 1580197"/>
                    <a:gd name="connsiteX39" fmla="*/ 171778 w 940118"/>
                    <a:gd name="connsiteY39" fmla="*/ 347270 h 1580197"/>
                    <a:gd name="connsiteX40" fmla="*/ 161925 w 940118"/>
                    <a:gd name="connsiteY40" fmla="*/ 341948 h 1580197"/>
                    <a:gd name="connsiteX41" fmla="*/ 227648 w 940118"/>
                    <a:gd name="connsiteY41" fmla="*/ 258128 h 1580197"/>
                    <a:gd name="connsiteX42" fmla="*/ 239906 w 940118"/>
                    <a:gd name="connsiteY42" fmla="*/ 264794 h 1580197"/>
                    <a:gd name="connsiteX43" fmla="*/ 240267 w 940118"/>
                    <a:gd name="connsiteY43" fmla="*/ 264453 h 1580197"/>
                    <a:gd name="connsiteX44" fmla="*/ 228600 w 940118"/>
                    <a:gd name="connsiteY44" fmla="*/ 258128 h 1580197"/>
                    <a:gd name="connsiteX45" fmla="*/ 242888 w 940118"/>
                    <a:gd name="connsiteY45" fmla="*/ 241935 h 1580197"/>
                    <a:gd name="connsiteX46" fmla="*/ 287315 w 940118"/>
                    <a:gd name="connsiteY46" fmla="*/ 198453 h 1580197"/>
                    <a:gd name="connsiteX47" fmla="*/ 286702 w 940118"/>
                    <a:gd name="connsiteY47" fmla="*/ 198120 h 1580197"/>
                    <a:gd name="connsiteX48" fmla="*/ 359092 w 940118"/>
                    <a:gd name="connsiteY48" fmla="*/ 140970 h 1580197"/>
                    <a:gd name="connsiteX49" fmla="*/ 378434 w 940118"/>
                    <a:gd name="connsiteY49" fmla="*/ 151488 h 1580197"/>
                    <a:gd name="connsiteX50" fmla="*/ 378837 w 940118"/>
                    <a:gd name="connsiteY50" fmla="*/ 151226 h 1580197"/>
                    <a:gd name="connsiteX51" fmla="*/ 360045 w 940118"/>
                    <a:gd name="connsiteY51" fmla="*/ 140970 h 1580197"/>
                    <a:gd name="connsiteX52" fmla="*/ 486263 w 940118"/>
                    <a:gd name="connsiteY52" fmla="*/ 68845 h 1580197"/>
                    <a:gd name="connsiteX53" fmla="*/ 485775 w 940118"/>
                    <a:gd name="connsiteY53" fmla="*/ 68580 h 1580197"/>
                    <a:gd name="connsiteX54" fmla="*/ 572452 w 940118"/>
                    <a:gd name="connsiteY54" fmla="*/ 32385 h 1580197"/>
                    <a:gd name="connsiteX55" fmla="*/ 595123 w 940118"/>
                    <a:gd name="connsiteY55" fmla="*/ 44713 h 1580197"/>
                    <a:gd name="connsiteX56" fmla="*/ 595672 w 940118"/>
                    <a:gd name="connsiteY56" fmla="*/ 44538 h 1580197"/>
                    <a:gd name="connsiteX57" fmla="*/ 573405 w 940118"/>
                    <a:gd name="connsiteY57" fmla="*/ 32385 h 1580197"/>
                    <a:gd name="connsiteX58" fmla="*/ 679133 w 940118"/>
                    <a:gd name="connsiteY58"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833438 w 940118"/>
                    <a:gd name="connsiteY6" fmla="*/ 174308 h 1580197"/>
                    <a:gd name="connsiteX7" fmla="*/ 747299 w 940118"/>
                    <a:gd name="connsiteY7" fmla="*/ 210278 h 1580197"/>
                    <a:gd name="connsiteX8" fmla="*/ 747713 w 940118"/>
                    <a:gd name="connsiteY8" fmla="*/ 210503 h 1580197"/>
                    <a:gd name="connsiteX9" fmla="*/ 620078 w 940118"/>
                    <a:gd name="connsiteY9" fmla="*/ 282893 h 1580197"/>
                    <a:gd name="connsiteX10" fmla="*/ 620077 w 940118"/>
                    <a:gd name="connsiteY10" fmla="*/ 282893 h 1580197"/>
                    <a:gd name="connsiteX11" fmla="*/ 548076 w 940118"/>
                    <a:gd name="connsiteY11" fmla="*/ 339736 h 1580197"/>
                    <a:gd name="connsiteX12" fmla="*/ 548640 w 940118"/>
                    <a:gd name="connsiteY12" fmla="*/ 340043 h 1580197"/>
                    <a:gd name="connsiteX13" fmla="*/ 503873 w 940118"/>
                    <a:gd name="connsiteY13" fmla="*/ 383858 h 1580197"/>
                    <a:gd name="connsiteX14" fmla="*/ 488633 w 940118"/>
                    <a:gd name="connsiteY14" fmla="*/ 399098 h 1580197"/>
                    <a:gd name="connsiteX15" fmla="*/ 488633 w 940118"/>
                    <a:gd name="connsiteY15" fmla="*/ 400050 h 1580197"/>
                    <a:gd name="connsiteX16" fmla="*/ 422910 w 940118"/>
                    <a:gd name="connsiteY16" fmla="*/ 482918 h 1580197"/>
                    <a:gd name="connsiteX17" fmla="*/ 422910 w 940118"/>
                    <a:gd name="connsiteY17" fmla="*/ 483870 h 1580197"/>
                    <a:gd name="connsiteX18" fmla="*/ 367665 w 940118"/>
                    <a:gd name="connsiteY18" fmla="*/ 572453 h 1580197"/>
                    <a:gd name="connsiteX19" fmla="*/ 368618 w 940118"/>
                    <a:gd name="connsiteY19" fmla="*/ 573405 h 1580197"/>
                    <a:gd name="connsiteX20" fmla="*/ 317183 w 940118"/>
                    <a:gd name="connsiteY20" fmla="*/ 684847 h 1580197"/>
                    <a:gd name="connsiteX21" fmla="*/ 305241 w 940118"/>
                    <a:gd name="connsiteY21" fmla="*/ 678329 h 1580197"/>
                    <a:gd name="connsiteX22" fmla="*/ 305235 w 940118"/>
                    <a:gd name="connsiteY22" fmla="*/ 678350 h 1580197"/>
                    <a:gd name="connsiteX23" fmla="*/ 317183 w 940118"/>
                    <a:gd name="connsiteY23" fmla="*/ 684847 h 1580197"/>
                    <a:gd name="connsiteX24" fmla="*/ 260985 w 940118"/>
                    <a:gd name="connsiteY24" fmla="*/ 1014413 h 1580197"/>
                    <a:gd name="connsiteX25" fmla="*/ 342900 w 940118"/>
                    <a:gd name="connsiteY25" fmla="*/ 1373505 h 1580197"/>
                    <a:gd name="connsiteX26" fmla="*/ 546735 w 940118"/>
                    <a:gd name="connsiteY26" fmla="*/ 1580197 h 1580197"/>
                    <a:gd name="connsiteX27" fmla="*/ 285750 w 940118"/>
                    <a:gd name="connsiteY27" fmla="*/ 1438275 h 1580197"/>
                    <a:gd name="connsiteX28" fmla="*/ 81915 w 940118"/>
                    <a:gd name="connsiteY28" fmla="*/ 1231583 h 1580197"/>
                    <a:gd name="connsiteX29" fmla="*/ 0 w 940118"/>
                    <a:gd name="connsiteY29" fmla="*/ 872490 h 1580197"/>
                    <a:gd name="connsiteX30" fmla="*/ 56197 w 940118"/>
                    <a:gd name="connsiteY30" fmla="*/ 542925 h 1580197"/>
                    <a:gd name="connsiteX31" fmla="*/ 62441 w 940118"/>
                    <a:gd name="connsiteY31" fmla="*/ 546321 h 1580197"/>
                    <a:gd name="connsiteX32" fmla="*/ 62617 w 940118"/>
                    <a:gd name="connsiteY32" fmla="*/ 545909 h 1580197"/>
                    <a:gd name="connsiteX33" fmla="*/ 57150 w 940118"/>
                    <a:gd name="connsiteY33" fmla="*/ 542925 h 1580197"/>
                    <a:gd name="connsiteX34" fmla="*/ 107444 w 940118"/>
                    <a:gd name="connsiteY34" fmla="*/ 431896 h 1580197"/>
                    <a:gd name="connsiteX35" fmla="*/ 106680 w 940118"/>
                    <a:gd name="connsiteY35" fmla="*/ 431483 h 1580197"/>
                    <a:gd name="connsiteX36" fmla="*/ 161925 w 940118"/>
                    <a:gd name="connsiteY36" fmla="*/ 341948 h 1580197"/>
                    <a:gd name="connsiteX37" fmla="*/ 171758 w 940118"/>
                    <a:gd name="connsiteY37" fmla="*/ 347295 h 1580197"/>
                    <a:gd name="connsiteX38" fmla="*/ 171778 w 940118"/>
                    <a:gd name="connsiteY38" fmla="*/ 347270 h 1580197"/>
                    <a:gd name="connsiteX39" fmla="*/ 161925 w 940118"/>
                    <a:gd name="connsiteY39" fmla="*/ 341948 h 1580197"/>
                    <a:gd name="connsiteX40" fmla="*/ 227648 w 940118"/>
                    <a:gd name="connsiteY40" fmla="*/ 258128 h 1580197"/>
                    <a:gd name="connsiteX41" fmla="*/ 239906 w 940118"/>
                    <a:gd name="connsiteY41" fmla="*/ 264794 h 1580197"/>
                    <a:gd name="connsiteX42" fmla="*/ 240267 w 940118"/>
                    <a:gd name="connsiteY42" fmla="*/ 264453 h 1580197"/>
                    <a:gd name="connsiteX43" fmla="*/ 228600 w 940118"/>
                    <a:gd name="connsiteY43" fmla="*/ 258128 h 1580197"/>
                    <a:gd name="connsiteX44" fmla="*/ 242888 w 940118"/>
                    <a:gd name="connsiteY44" fmla="*/ 241935 h 1580197"/>
                    <a:gd name="connsiteX45" fmla="*/ 287315 w 940118"/>
                    <a:gd name="connsiteY45" fmla="*/ 198453 h 1580197"/>
                    <a:gd name="connsiteX46" fmla="*/ 286702 w 940118"/>
                    <a:gd name="connsiteY46" fmla="*/ 198120 h 1580197"/>
                    <a:gd name="connsiteX47" fmla="*/ 359092 w 940118"/>
                    <a:gd name="connsiteY47" fmla="*/ 140970 h 1580197"/>
                    <a:gd name="connsiteX48" fmla="*/ 378434 w 940118"/>
                    <a:gd name="connsiteY48" fmla="*/ 151488 h 1580197"/>
                    <a:gd name="connsiteX49" fmla="*/ 378837 w 940118"/>
                    <a:gd name="connsiteY49" fmla="*/ 151226 h 1580197"/>
                    <a:gd name="connsiteX50" fmla="*/ 360045 w 940118"/>
                    <a:gd name="connsiteY50" fmla="*/ 140970 h 1580197"/>
                    <a:gd name="connsiteX51" fmla="*/ 486263 w 940118"/>
                    <a:gd name="connsiteY51" fmla="*/ 68845 h 1580197"/>
                    <a:gd name="connsiteX52" fmla="*/ 485775 w 940118"/>
                    <a:gd name="connsiteY52" fmla="*/ 68580 h 1580197"/>
                    <a:gd name="connsiteX53" fmla="*/ 572452 w 940118"/>
                    <a:gd name="connsiteY53" fmla="*/ 32385 h 1580197"/>
                    <a:gd name="connsiteX54" fmla="*/ 595123 w 940118"/>
                    <a:gd name="connsiteY54" fmla="*/ 44713 h 1580197"/>
                    <a:gd name="connsiteX55" fmla="*/ 595672 w 940118"/>
                    <a:gd name="connsiteY55" fmla="*/ 44538 h 1580197"/>
                    <a:gd name="connsiteX56" fmla="*/ 573405 w 940118"/>
                    <a:gd name="connsiteY56" fmla="*/ 32385 h 1580197"/>
                    <a:gd name="connsiteX57" fmla="*/ 679133 w 940118"/>
                    <a:gd name="connsiteY57" fmla="*/ 0 h 1580197"/>
                    <a:gd name="connsiteX0" fmla="*/ 812750 w 940118"/>
                    <a:gd name="connsiteY0" fmla="*/ 163017 h 1580197"/>
                    <a:gd name="connsiteX1" fmla="*/ 812706 w 940118"/>
                    <a:gd name="connsiteY1" fmla="*/ 163034 h 1580197"/>
                    <a:gd name="connsiteX2" fmla="*/ 832937 w 940118"/>
                    <a:gd name="connsiteY2" fmla="*/ 174035 h 1580197"/>
                    <a:gd name="connsiteX3" fmla="*/ 812750 w 940118"/>
                    <a:gd name="connsiteY3" fmla="*/ 163017 h 1580197"/>
                    <a:gd name="connsiteX4" fmla="*/ 679133 w 940118"/>
                    <a:gd name="connsiteY4" fmla="*/ 0 h 1580197"/>
                    <a:gd name="connsiteX5" fmla="*/ 940118 w 940118"/>
                    <a:gd name="connsiteY5" fmla="*/ 140970 h 1580197"/>
                    <a:gd name="connsiteX6" fmla="*/ 747299 w 940118"/>
                    <a:gd name="connsiteY6" fmla="*/ 210278 h 1580197"/>
                    <a:gd name="connsiteX7" fmla="*/ 747713 w 940118"/>
                    <a:gd name="connsiteY7" fmla="*/ 210503 h 1580197"/>
                    <a:gd name="connsiteX8" fmla="*/ 620078 w 940118"/>
                    <a:gd name="connsiteY8" fmla="*/ 282893 h 1580197"/>
                    <a:gd name="connsiteX9" fmla="*/ 620077 w 940118"/>
                    <a:gd name="connsiteY9" fmla="*/ 282893 h 1580197"/>
                    <a:gd name="connsiteX10" fmla="*/ 548076 w 940118"/>
                    <a:gd name="connsiteY10" fmla="*/ 339736 h 1580197"/>
                    <a:gd name="connsiteX11" fmla="*/ 548640 w 940118"/>
                    <a:gd name="connsiteY11" fmla="*/ 340043 h 1580197"/>
                    <a:gd name="connsiteX12" fmla="*/ 503873 w 940118"/>
                    <a:gd name="connsiteY12" fmla="*/ 383858 h 1580197"/>
                    <a:gd name="connsiteX13" fmla="*/ 488633 w 940118"/>
                    <a:gd name="connsiteY13" fmla="*/ 399098 h 1580197"/>
                    <a:gd name="connsiteX14" fmla="*/ 488633 w 940118"/>
                    <a:gd name="connsiteY14" fmla="*/ 400050 h 1580197"/>
                    <a:gd name="connsiteX15" fmla="*/ 422910 w 940118"/>
                    <a:gd name="connsiteY15" fmla="*/ 482918 h 1580197"/>
                    <a:gd name="connsiteX16" fmla="*/ 422910 w 940118"/>
                    <a:gd name="connsiteY16" fmla="*/ 483870 h 1580197"/>
                    <a:gd name="connsiteX17" fmla="*/ 367665 w 940118"/>
                    <a:gd name="connsiteY17" fmla="*/ 572453 h 1580197"/>
                    <a:gd name="connsiteX18" fmla="*/ 368618 w 940118"/>
                    <a:gd name="connsiteY18" fmla="*/ 573405 h 1580197"/>
                    <a:gd name="connsiteX19" fmla="*/ 317183 w 940118"/>
                    <a:gd name="connsiteY19" fmla="*/ 684847 h 1580197"/>
                    <a:gd name="connsiteX20" fmla="*/ 305241 w 940118"/>
                    <a:gd name="connsiteY20" fmla="*/ 678329 h 1580197"/>
                    <a:gd name="connsiteX21" fmla="*/ 305235 w 940118"/>
                    <a:gd name="connsiteY21" fmla="*/ 678350 h 1580197"/>
                    <a:gd name="connsiteX22" fmla="*/ 317183 w 940118"/>
                    <a:gd name="connsiteY22" fmla="*/ 684847 h 1580197"/>
                    <a:gd name="connsiteX23" fmla="*/ 260985 w 940118"/>
                    <a:gd name="connsiteY23" fmla="*/ 1014413 h 1580197"/>
                    <a:gd name="connsiteX24" fmla="*/ 342900 w 940118"/>
                    <a:gd name="connsiteY24" fmla="*/ 1373505 h 1580197"/>
                    <a:gd name="connsiteX25" fmla="*/ 546735 w 940118"/>
                    <a:gd name="connsiteY25" fmla="*/ 1580197 h 1580197"/>
                    <a:gd name="connsiteX26" fmla="*/ 285750 w 940118"/>
                    <a:gd name="connsiteY26" fmla="*/ 1438275 h 1580197"/>
                    <a:gd name="connsiteX27" fmla="*/ 81915 w 940118"/>
                    <a:gd name="connsiteY27" fmla="*/ 1231583 h 1580197"/>
                    <a:gd name="connsiteX28" fmla="*/ 0 w 940118"/>
                    <a:gd name="connsiteY28" fmla="*/ 872490 h 1580197"/>
                    <a:gd name="connsiteX29" fmla="*/ 56197 w 940118"/>
                    <a:gd name="connsiteY29" fmla="*/ 542925 h 1580197"/>
                    <a:gd name="connsiteX30" fmla="*/ 62441 w 940118"/>
                    <a:gd name="connsiteY30" fmla="*/ 546321 h 1580197"/>
                    <a:gd name="connsiteX31" fmla="*/ 62617 w 940118"/>
                    <a:gd name="connsiteY31" fmla="*/ 545909 h 1580197"/>
                    <a:gd name="connsiteX32" fmla="*/ 57150 w 940118"/>
                    <a:gd name="connsiteY32" fmla="*/ 542925 h 1580197"/>
                    <a:gd name="connsiteX33" fmla="*/ 107444 w 940118"/>
                    <a:gd name="connsiteY33" fmla="*/ 431896 h 1580197"/>
                    <a:gd name="connsiteX34" fmla="*/ 106680 w 940118"/>
                    <a:gd name="connsiteY34" fmla="*/ 431483 h 1580197"/>
                    <a:gd name="connsiteX35" fmla="*/ 161925 w 940118"/>
                    <a:gd name="connsiteY35" fmla="*/ 341948 h 1580197"/>
                    <a:gd name="connsiteX36" fmla="*/ 171758 w 940118"/>
                    <a:gd name="connsiteY36" fmla="*/ 347295 h 1580197"/>
                    <a:gd name="connsiteX37" fmla="*/ 171778 w 940118"/>
                    <a:gd name="connsiteY37" fmla="*/ 347270 h 1580197"/>
                    <a:gd name="connsiteX38" fmla="*/ 161925 w 940118"/>
                    <a:gd name="connsiteY38" fmla="*/ 341948 h 1580197"/>
                    <a:gd name="connsiteX39" fmla="*/ 227648 w 940118"/>
                    <a:gd name="connsiteY39" fmla="*/ 258128 h 1580197"/>
                    <a:gd name="connsiteX40" fmla="*/ 239906 w 940118"/>
                    <a:gd name="connsiteY40" fmla="*/ 264794 h 1580197"/>
                    <a:gd name="connsiteX41" fmla="*/ 240267 w 940118"/>
                    <a:gd name="connsiteY41" fmla="*/ 264453 h 1580197"/>
                    <a:gd name="connsiteX42" fmla="*/ 228600 w 940118"/>
                    <a:gd name="connsiteY42" fmla="*/ 258128 h 1580197"/>
                    <a:gd name="connsiteX43" fmla="*/ 242888 w 940118"/>
                    <a:gd name="connsiteY43" fmla="*/ 241935 h 1580197"/>
                    <a:gd name="connsiteX44" fmla="*/ 287315 w 940118"/>
                    <a:gd name="connsiteY44" fmla="*/ 198453 h 1580197"/>
                    <a:gd name="connsiteX45" fmla="*/ 286702 w 940118"/>
                    <a:gd name="connsiteY45" fmla="*/ 198120 h 1580197"/>
                    <a:gd name="connsiteX46" fmla="*/ 359092 w 940118"/>
                    <a:gd name="connsiteY46" fmla="*/ 140970 h 1580197"/>
                    <a:gd name="connsiteX47" fmla="*/ 378434 w 940118"/>
                    <a:gd name="connsiteY47" fmla="*/ 151488 h 1580197"/>
                    <a:gd name="connsiteX48" fmla="*/ 378837 w 940118"/>
                    <a:gd name="connsiteY48" fmla="*/ 151226 h 1580197"/>
                    <a:gd name="connsiteX49" fmla="*/ 360045 w 940118"/>
                    <a:gd name="connsiteY49" fmla="*/ 140970 h 1580197"/>
                    <a:gd name="connsiteX50" fmla="*/ 486263 w 940118"/>
                    <a:gd name="connsiteY50" fmla="*/ 68845 h 1580197"/>
                    <a:gd name="connsiteX51" fmla="*/ 485775 w 940118"/>
                    <a:gd name="connsiteY51" fmla="*/ 68580 h 1580197"/>
                    <a:gd name="connsiteX52" fmla="*/ 572452 w 940118"/>
                    <a:gd name="connsiteY52" fmla="*/ 32385 h 1580197"/>
                    <a:gd name="connsiteX53" fmla="*/ 595123 w 940118"/>
                    <a:gd name="connsiteY53" fmla="*/ 44713 h 1580197"/>
                    <a:gd name="connsiteX54" fmla="*/ 595672 w 940118"/>
                    <a:gd name="connsiteY54" fmla="*/ 44538 h 1580197"/>
                    <a:gd name="connsiteX55" fmla="*/ 573405 w 940118"/>
                    <a:gd name="connsiteY55" fmla="*/ 32385 h 1580197"/>
                    <a:gd name="connsiteX56" fmla="*/ 679133 w 940118"/>
                    <a:gd name="connsiteY56" fmla="*/ 0 h 1580197"/>
                    <a:gd name="connsiteX0" fmla="*/ 832937 w 940118"/>
                    <a:gd name="connsiteY0" fmla="*/ 174035 h 1580197"/>
                    <a:gd name="connsiteX1" fmla="*/ 812706 w 940118"/>
                    <a:gd name="connsiteY1" fmla="*/ 163034 h 1580197"/>
                    <a:gd name="connsiteX2" fmla="*/ 832937 w 940118"/>
                    <a:gd name="connsiteY2" fmla="*/ 174035 h 1580197"/>
                    <a:gd name="connsiteX3" fmla="*/ 679133 w 940118"/>
                    <a:gd name="connsiteY3" fmla="*/ 0 h 1580197"/>
                    <a:gd name="connsiteX4" fmla="*/ 940118 w 940118"/>
                    <a:gd name="connsiteY4" fmla="*/ 140970 h 1580197"/>
                    <a:gd name="connsiteX5" fmla="*/ 747299 w 940118"/>
                    <a:gd name="connsiteY5" fmla="*/ 210278 h 1580197"/>
                    <a:gd name="connsiteX6" fmla="*/ 747713 w 940118"/>
                    <a:gd name="connsiteY6" fmla="*/ 210503 h 1580197"/>
                    <a:gd name="connsiteX7" fmla="*/ 620078 w 940118"/>
                    <a:gd name="connsiteY7" fmla="*/ 282893 h 1580197"/>
                    <a:gd name="connsiteX8" fmla="*/ 620077 w 940118"/>
                    <a:gd name="connsiteY8" fmla="*/ 282893 h 1580197"/>
                    <a:gd name="connsiteX9" fmla="*/ 548076 w 940118"/>
                    <a:gd name="connsiteY9" fmla="*/ 339736 h 1580197"/>
                    <a:gd name="connsiteX10" fmla="*/ 548640 w 940118"/>
                    <a:gd name="connsiteY10" fmla="*/ 340043 h 1580197"/>
                    <a:gd name="connsiteX11" fmla="*/ 503873 w 940118"/>
                    <a:gd name="connsiteY11" fmla="*/ 383858 h 1580197"/>
                    <a:gd name="connsiteX12" fmla="*/ 488633 w 940118"/>
                    <a:gd name="connsiteY12" fmla="*/ 399098 h 1580197"/>
                    <a:gd name="connsiteX13" fmla="*/ 488633 w 940118"/>
                    <a:gd name="connsiteY13" fmla="*/ 400050 h 1580197"/>
                    <a:gd name="connsiteX14" fmla="*/ 422910 w 940118"/>
                    <a:gd name="connsiteY14" fmla="*/ 482918 h 1580197"/>
                    <a:gd name="connsiteX15" fmla="*/ 422910 w 940118"/>
                    <a:gd name="connsiteY15" fmla="*/ 483870 h 1580197"/>
                    <a:gd name="connsiteX16" fmla="*/ 367665 w 940118"/>
                    <a:gd name="connsiteY16" fmla="*/ 572453 h 1580197"/>
                    <a:gd name="connsiteX17" fmla="*/ 368618 w 940118"/>
                    <a:gd name="connsiteY17" fmla="*/ 573405 h 1580197"/>
                    <a:gd name="connsiteX18" fmla="*/ 317183 w 940118"/>
                    <a:gd name="connsiteY18" fmla="*/ 684847 h 1580197"/>
                    <a:gd name="connsiteX19" fmla="*/ 305241 w 940118"/>
                    <a:gd name="connsiteY19" fmla="*/ 678329 h 1580197"/>
                    <a:gd name="connsiteX20" fmla="*/ 305235 w 940118"/>
                    <a:gd name="connsiteY20" fmla="*/ 678350 h 1580197"/>
                    <a:gd name="connsiteX21" fmla="*/ 317183 w 940118"/>
                    <a:gd name="connsiteY21" fmla="*/ 684847 h 1580197"/>
                    <a:gd name="connsiteX22" fmla="*/ 260985 w 940118"/>
                    <a:gd name="connsiteY22" fmla="*/ 1014413 h 1580197"/>
                    <a:gd name="connsiteX23" fmla="*/ 342900 w 940118"/>
                    <a:gd name="connsiteY23" fmla="*/ 1373505 h 1580197"/>
                    <a:gd name="connsiteX24" fmla="*/ 546735 w 940118"/>
                    <a:gd name="connsiteY24" fmla="*/ 1580197 h 1580197"/>
                    <a:gd name="connsiteX25" fmla="*/ 285750 w 940118"/>
                    <a:gd name="connsiteY25" fmla="*/ 1438275 h 1580197"/>
                    <a:gd name="connsiteX26" fmla="*/ 81915 w 940118"/>
                    <a:gd name="connsiteY26" fmla="*/ 1231583 h 1580197"/>
                    <a:gd name="connsiteX27" fmla="*/ 0 w 940118"/>
                    <a:gd name="connsiteY27" fmla="*/ 872490 h 1580197"/>
                    <a:gd name="connsiteX28" fmla="*/ 56197 w 940118"/>
                    <a:gd name="connsiteY28" fmla="*/ 542925 h 1580197"/>
                    <a:gd name="connsiteX29" fmla="*/ 62441 w 940118"/>
                    <a:gd name="connsiteY29" fmla="*/ 546321 h 1580197"/>
                    <a:gd name="connsiteX30" fmla="*/ 62617 w 940118"/>
                    <a:gd name="connsiteY30" fmla="*/ 545909 h 1580197"/>
                    <a:gd name="connsiteX31" fmla="*/ 57150 w 940118"/>
                    <a:gd name="connsiteY31" fmla="*/ 542925 h 1580197"/>
                    <a:gd name="connsiteX32" fmla="*/ 107444 w 940118"/>
                    <a:gd name="connsiteY32" fmla="*/ 431896 h 1580197"/>
                    <a:gd name="connsiteX33" fmla="*/ 106680 w 940118"/>
                    <a:gd name="connsiteY33" fmla="*/ 431483 h 1580197"/>
                    <a:gd name="connsiteX34" fmla="*/ 161925 w 940118"/>
                    <a:gd name="connsiteY34" fmla="*/ 341948 h 1580197"/>
                    <a:gd name="connsiteX35" fmla="*/ 171758 w 940118"/>
                    <a:gd name="connsiteY35" fmla="*/ 347295 h 1580197"/>
                    <a:gd name="connsiteX36" fmla="*/ 171778 w 940118"/>
                    <a:gd name="connsiteY36" fmla="*/ 347270 h 1580197"/>
                    <a:gd name="connsiteX37" fmla="*/ 161925 w 940118"/>
                    <a:gd name="connsiteY37" fmla="*/ 341948 h 1580197"/>
                    <a:gd name="connsiteX38" fmla="*/ 227648 w 940118"/>
                    <a:gd name="connsiteY38" fmla="*/ 258128 h 1580197"/>
                    <a:gd name="connsiteX39" fmla="*/ 239906 w 940118"/>
                    <a:gd name="connsiteY39" fmla="*/ 264794 h 1580197"/>
                    <a:gd name="connsiteX40" fmla="*/ 240267 w 940118"/>
                    <a:gd name="connsiteY40" fmla="*/ 264453 h 1580197"/>
                    <a:gd name="connsiteX41" fmla="*/ 228600 w 940118"/>
                    <a:gd name="connsiteY41" fmla="*/ 258128 h 1580197"/>
                    <a:gd name="connsiteX42" fmla="*/ 242888 w 940118"/>
                    <a:gd name="connsiteY42" fmla="*/ 241935 h 1580197"/>
                    <a:gd name="connsiteX43" fmla="*/ 287315 w 940118"/>
                    <a:gd name="connsiteY43" fmla="*/ 198453 h 1580197"/>
                    <a:gd name="connsiteX44" fmla="*/ 286702 w 940118"/>
                    <a:gd name="connsiteY44" fmla="*/ 198120 h 1580197"/>
                    <a:gd name="connsiteX45" fmla="*/ 359092 w 940118"/>
                    <a:gd name="connsiteY45" fmla="*/ 140970 h 1580197"/>
                    <a:gd name="connsiteX46" fmla="*/ 378434 w 940118"/>
                    <a:gd name="connsiteY46" fmla="*/ 151488 h 1580197"/>
                    <a:gd name="connsiteX47" fmla="*/ 378837 w 940118"/>
                    <a:gd name="connsiteY47" fmla="*/ 151226 h 1580197"/>
                    <a:gd name="connsiteX48" fmla="*/ 360045 w 940118"/>
                    <a:gd name="connsiteY48" fmla="*/ 140970 h 1580197"/>
                    <a:gd name="connsiteX49" fmla="*/ 486263 w 940118"/>
                    <a:gd name="connsiteY49" fmla="*/ 68845 h 1580197"/>
                    <a:gd name="connsiteX50" fmla="*/ 485775 w 940118"/>
                    <a:gd name="connsiteY50" fmla="*/ 68580 h 1580197"/>
                    <a:gd name="connsiteX51" fmla="*/ 572452 w 940118"/>
                    <a:gd name="connsiteY51" fmla="*/ 32385 h 1580197"/>
                    <a:gd name="connsiteX52" fmla="*/ 595123 w 940118"/>
                    <a:gd name="connsiteY52" fmla="*/ 44713 h 1580197"/>
                    <a:gd name="connsiteX53" fmla="*/ 595672 w 940118"/>
                    <a:gd name="connsiteY53" fmla="*/ 44538 h 1580197"/>
                    <a:gd name="connsiteX54" fmla="*/ 573405 w 940118"/>
                    <a:gd name="connsiteY54" fmla="*/ 32385 h 1580197"/>
                    <a:gd name="connsiteX55" fmla="*/ 679133 w 940118"/>
                    <a:gd name="connsiteY55"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40267 w 940118"/>
                    <a:gd name="connsiteY37" fmla="*/ 264453 h 1580197"/>
                    <a:gd name="connsiteX38" fmla="*/ 228600 w 940118"/>
                    <a:gd name="connsiteY38" fmla="*/ 258128 h 1580197"/>
                    <a:gd name="connsiteX39" fmla="*/ 242888 w 940118"/>
                    <a:gd name="connsiteY39" fmla="*/ 241935 h 1580197"/>
                    <a:gd name="connsiteX40" fmla="*/ 287315 w 940118"/>
                    <a:gd name="connsiteY40" fmla="*/ 198453 h 1580197"/>
                    <a:gd name="connsiteX41" fmla="*/ 286702 w 940118"/>
                    <a:gd name="connsiteY41" fmla="*/ 198120 h 1580197"/>
                    <a:gd name="connsiteX42" fmla="*/ 359092 w 940118"/>
                    <a:gd name="connsiteY42" fmla="*/ 140970 h 1580197"/>
                    <a:gd name="connsiteX43" fmla="*/ 378434 w 940118"/>
                    <a:gd name="connsiteY43" fmla="*/ 151488 h 1580197"/>
                    <a:gd name="connsiteX44" fmla="*/ 378837 w 940118"/>
                    <a:gd name="connsiteY44" fmla="*/ 151226 h 1580197"/>
                    <a:gd name="connsiteX45" fmla="*/ 360045 w 940118"/>
                    <a:gd name="connsiteY45" fmla="*/ 140970 h 1580197"/>
                    <a:gd name="connsiteX46" fmla="*/ 486263 w 940118"/>
                    <a:gd name="connsiteY46" fmla="*/ 68845 h 1580197"/>
                    <a:gd name="connsiteX47" fmla="*/ 485775 w 940118"/>
                    <a:gd name="connsiteY47" fmla="*/ 68580 h 1580197"/>
                    <a:gd name="connsiteX48" fmla="*/ 572452 w 940118"/>
                    <a:gd name="connsiteY48" fmla="*/ 32385 h 1580197"/>
                    <a:gd name="connsiteX49" fmla="*/ 595123 w 940118"/>
                    <a:gd name="connsiteY49" fmla="*/ 44713 h 1580197"/>
                    <a:gd name="connsiteX50" fmla="*/ 595672 w 940118"/>
                    <a:gd name="connsiteY50" fmla="*/ 44538 h 1580197"/>
                    <a:gd name="connsiteX51" fmla="*/ 573405 w 940118"/>
                    <a:gd name="connsiteY51" fmla="*/ 32385 h 1580197"/>
                    <a:gd name="connsiteX52" fmla="*/ 679133 w 940118"/>
                    <a:gd name="connsiteY52"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40267 w 940118"/>
                    <a:gd name="connsiteY37" fmla="*/ 264453 h 1580197"/>
                    <a:gd name="connsiteX38" fmla="*/ 228600 w 940118"/>
                    <a:gd name="connsiteY38" fmla="*/ 258128 h 1580197"/>
                    <a:gd name="connsiteX39" fmla="*/ 242888 w 940118"/>
                    <a:gd name="connsiteY39" fmla="*/ 241935 h 1580197"/>
                    <a:gd name="connsiteX40" fmla="*/ 287315 w 940118"/>
                    <a:gd name="connsiteY40" fmla="*/ 198453 h 1580197"/>
                    <a:gd name="connsiteX41" fmla="*/ 286702 w 940118"/>
                    <a:gd name="connsiteY41" fmla="*/ 198120 h 1580197"/>
                    <a:gd name="connsiteX42" fmla="*/ 359092 w 940118"/>
                    <a:gd name="connsiteY42" fmla="*/ 140970 h 1580197"/>
                    <a:gd name="connsiteX43" fmla="*/ 378434 w 940118"/>
                    <a:gd name="connsiteY43" fmla="*/ 151488 h 1580197"/>
                    <a:gd name="connsiteX44" fmla="*/ 378837 w 940118"/>
                    <a:gd name="connsiteY44" fmla="*/ 151226 h 1580197"/>
                    <a:gd name="connsiteX45" fmla="*/ 360045 w 940118"/>
                    <a:gd name="connsiteY45" fmla="*/ 140970 h 1580197"/>
                    <a:gd name="connsiteX46" fmla="*/ 486263 w 940118"/>
                    <a:gd name="connsiteY46" fmla="*/ 68845 h 1580197"/>
                    <a:gd name="connsiteX47" fmla="*/ 485775 w 940118"/>
                    <a:gd name="connsiteY47" fmla="*/ 68580 h 1580197"/>
                    <a:gd name="connsiteX48" fmla="*/ 572452 w 940118"/>
                    <a:gd name="connsiteY48" fmla="*/ 32385 h 1580197"/>
                    <a:gd name="connsiteX49" fmla="*/ 595123 w 940118"/>
                    <a:gd name="connsiteY49" fmla="*/ 44713 h 1580197"/>
                    <a:gd name="connsiteX50" fmla="*/ 573405 w 940118"/>
                    <a:gd name="connsiteY50" fmla="*/ 32385 h 1580197"/>
                    <a:gd name="connsiteX51" fmla="*/ 679133 w 940118"/>
                    <a:gd name="connsiteY51"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40267 w 940118"/>
                    <a:gd name="connsiteY37" fmla="*/ 264453 h 1580197"/>
                    <a:gd name="connsiteX38" fmla="*/ 228600 w 940118"/>
                    <a:gd name="connsiteY38" fmla="*/ 258128 h 1580197"/>
                    <a:gd name="connsiteX39" fmla="*/ 242888 w 940118"/>
                    <a:gd name="connsiteY39" fmla="*/ 241935 h 1580197"/>
                    <a:gd name="connsiteX40" fmla="*/ 287315 w 940118"/>
                    <a:gd name="connsiteY40" fmla="*/ 198453 h 1580197"/>
                    <a:gd name="connsiteX41" fmla="*/ 286702 w 940118"/>
                    <a:gd name="connsiteY41" fmla="*/ 198120 h 1580197"/>
                    <a:gd name="connsiteX42" fmla="*/ 359092 w 940118"/>
                    <a:gd name="connsiteY42" fmla="*/ 140970 h 1580197"/>
                    <a:gd name="connsiteX43" fmla="*/ 378434 w 940118"/>
                    <a:gd name="connsiteY43" fmla="*/ 151488 h 1580197"/>
                    <a:gd name="connsiteX44" fmla="*/ 378837 w 940118"/>
                    <a:gd name="connsiteY44" fmla="*/ 151226 h 1580197"/>
                    <a:gd name="connsiteX45" fmla="*/ 486263 w 940118"/>
                    <a:gd name="connsiteY45" fmla="*/ 68845 h 1580197"/>
                    <a:gd name="connsiteX46" fmla="*/ 485775 w 940118"/>
                    <a:gd name="connsiteY46" fmla="*/ 68580 h 1580197"/>
                    <a:gd name="connsiteX47" fmla="*/ 572452 w 940118"/>
                    <a:gd name="connsiteY47" fmla="*/ 32385 h 1580197"/>
                    <a:gd name="connsiteX48" fmla="*/ 595123 w 940118"/>
                    <a:gd name="connsiteY48" fmla="*/ 44713 h 1580197"/>
                    <a:gd name="connsiteX49" fmla="*/ 573405 w 940118"/>
                    <a:gd name="connsiteY49" fmla="*/ 32385 h 1580197"/>
                    <a:gd name="connsiteX50" fmla="*/ 679133 w 940118"/>
                    <a:gd name="connsiteY50"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40267 w 940118"/>
                    <a:gd name="connsiteY37" fmla="*/ 264453 h 1580197"/>
                    <a:gd name="connsiteX38" fmla="*/ 228600 w 940118"/>
                    <a:gd name="connsiteY38" fmla="*/ 258128 h 1580197"/>
                    <a:gd name="connsiteX39" fmla="*/ 242888 w 940118"/>
                    <a:gd name="connsiteY39" fmla="*/ 241935 h 1580197"/>
                    <a:gd name="connsiteX40" fmla="*/ 287315 w 940118"/>
                    <a:gd name="connsiteY40" fmla="*/ 198453 h 1580197"/>
                    <a:gd name="connsiteX41" fmla="*/ 286702 w 940118"/>
                    <a:gd name="connsiteY41" fmla="*/ 198120 h 1580197"/>
                    <a:gd name="connsiteX42" fmla="*/ 359092 w 940118"/>
                    <a:gd name="connsiteY42" fmla="*/ 140970 h 1580197"/>
                    <a:gd name="connsiteX43" fmla="*/ 378434 w 940118"/>
                    <a:gd name="connsiteY43" fmla="*/ 151488 h 1580197"/>
                    <a:gd name="connsiteX44" fmla="*/ 486263 w 940118"/>
                    <a:gd name="connsiteY44" fmla="*/ 68845 h 1580197"/>
                    <a:gd name="connsiteX45" fmla="*/ 485775 w 940118"/>
                    <a:gd name="connsiteY45" fmla="*/ 68580 h 1580197"/>
                    <a:gd name="connsiteX46" fmla="*/ 572452 w 940118"/>
                    <a:gd name="connsiteY46" fmla="*/ 32385 h 1580197"/>
                    <a:gd name="connsiteX47" fmla="*/ 595123 w 940118"/>
                    <a:gd name="connsiteY47" fmla="*/ 44713 h 1580197"/>
                    <a:gd name="connsiteX48" fmla="*/ 573405 w 940118"/>
                    <a:gd name="connsiteY48" fmla="*/ 32385 h 1580197"/>
                    <a:gd name="connsiteX49" fmla="*/ 679133 w 940118"/>
                    <a:gd name="connsiteY49"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40267 w 940118"/>
                    <a:gd name="connsiteY37" fmla="*/ 264453 h 1580197"/>
                    <a:gd name="connsiteX38" fmla="*/ 228600 w 940118"/>
                    <a:gd name="connsiteY38" fmla="*/ 258128 h 1580197"/>
                    <a:gd name="connsiteX39" fmla="*/ 242888 w 940118"/>
                    <a:gd name="connsiteY39" fmla="*/ 241935 h 1580197"/>
                    <a:gd name="connsiteX40" fmla="*/ 287315 w 940118"/>
                    <a:gd name="connsiteY40" fmla="*/ 198453 h 1580197"/>
                    <a:gd name="connsiteX41" fmla="*/ 286702 w 940118"/>
                    <a:gd name="connsiteY41" fmla="*/ 198120 h 1580197"/>
                    <a:gd name="connsiteX42" fmla="*/ 359092 w 940118"/>
                    <a:gd name="connsiteY42" fmla="*/ 140970 h 1580197"/>
                    <a:gd name="connsiteX43" fmla="*/ 486263 w 940118"/>
                    <a:gd name="connsiteY43" fmla="*/ 68845 h 1580197"/>
                    <a:gd name="connsiteX44" fmla="*/ 485775 w 940118"/>
                    <a:gd name="connsiteY44" fmla="*/ 68580 h 1580197"/>
                    <a:gd name="connsiteX45" fmla="*/ 572452 w 940118"/>
                    <a:gd name="connsiteY45" fmla="*/ 32385 h 1580197"/>
                    <a:gd name="connsiteX46" fmla="*/ 595123 w 940118"/>
                    <a:gd name="connsiteY46" fmla="*/ 44713 h 1580197"/>
                    <a:gd name="connsiteX47" fmla="*/ 573405 w 940118"/>
                    <a:gd name="connsiteY47" fmla="*/ 32385 h 1580197"/>
                    <a:gd name="connsiteX48" fmla="*/ 679133 w 940118"/>
                    <a:gd name="connsiteY48"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40267 w 940118"/>
                    <a:gd name="connsiteY37" fmla="*/ 264453 h 1580197"/>
                    <a:gd name="connsiteX38" fmla="*/ 228600 w 940118"/>
                    <a:gd name="connsiteY38" fmla="*/ 258128 h 1580197"/>
                    <a:gd name="connsiteX39" fmla="*/ 287315 w 940118"/>
                    <a:gd name="connsiteY39" fmla="*/ 198453 h 1580197"/>
                    <a:gd name="connsiteX40" fmla="*/ 286702 w 940118"/>
                    <a:gd name="connsiteY40" fmla="*/ 198120 h 1580197"/>
                    <a:gd name="connsiteX41" fmla="*/ 359092 w 940118"/>
                    <a:gd name="connsiteY41" fmla="*/ 140970 h 1580197"/>
                    <a:gd name="connsiteX42" fmla="*/ 486263 w 940118"/>
                    <a:gd name="connsiteY42" fmla="*/ 68845 h 1580197"/>
                    <a:gd name="connsiteX43" fmla="*/ 485775 w 940118"/>
                    <a:gd name="connsiteY43" fmla="*/ 68580 h 1580197"/>
                    <a:gd name="connsiteX44" fmla="*/ 572452 w 940118"/>
                    <a:gd name="connsiteY44" fmla="*/ 32385 h 1580197"/>
                    <a:gd name="connsiteX45" fmla="*/ 595123 w 940118"/>
                    <a:gd name="connsiteY45" fmla="*/ 44713 h 1580197"/>
                    <a:gd name="connsiteX46" fmla="*/ 573405 w 940118"/>
                    <a:gd name="connsiteY46" fmla="*/ 32385 h 1580197"/>
                    <a:gd name="connsiteX47" fmla="*/ 679133 w 940118"/>
                    <a:gd name="connsiteY47"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28600 w 940118"/>
                    <a:gd name="connsiteY37" fmla="*/ 258128 h 1580197"/>
                    <a:gd name="connsiteX38" fmla="*/ 287315 w 940118"/>
                    <a:gd name="connsiteY38" fmla="*/ 198453 h 1580197"/>
                    <a:gd name="connsiteX39" fmla="*/ 286702 w 940118"/>
                    <a:gd name="connsiteY39" fmla="*/ 198120 h 1580197"/>
                    <a:gd name="connsiteX40" fmla="*/ 359092 w 940118"/>
                    <a:gd name="connsiteY40" fmla="*/ 140970 h 1580197"/>
                    <a:gd name="connsiteX41" fmla="*/ 486263 w 940118"/>
                    <a:gd name="connsiteY41" fmla="*/ 68845 h 1580197"/>
                    <a:gd name="connsiteX42" fmla="*/ 485775 w 940118"/>
                    <a:gd name="connsiteY42" fmla="*/ 68580 h 1580197"/>
                    <a:gd name="connsiteX43" fmla="*/ 572452 w 940118"/>
                    <a:gd name="connsiteY43" fmla="*/ 32385 h 1580197"/>
                    <a:gd name="connsiteX44" fmla="*/ 595123 w 940118"/>
                    <a:gd name="connsiteY44" fmla="*/ 44713 h 1580197"/>
                    <a:gd name="connsiteX45" fmla="*/ 573405 w 940118"/>
                    <a:gd name="connsiteY45" fmla="*/ 32385 h 1580197"/>
                    <a:gd name="connsiteX46" fmla="*/ 679133 w 940118"/>
                    <a:gd name="connsiteY46"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39906 w 940118"/>
                    <a:gd name="connsiteY36" fmla="*/ 264794 h 1580197"/>
                    <a:gd name="connsiteX37" fmla="*/ 287315 w 940118"/>
                    <a:gd name="connsiteY37" fmla="*/ 198453 h 1580197"/>
                    <a:gd name="connsiteX38" fmla="*/ 286702 w 940118"/>
                    <a:gd name="connsiteY38" fmla="*/ 198120 h 1580197"/>
                    <a:gd name="connsiteX39" fmla="*/ 359092 w 940118"/>
                    <a:gd name="connsiteY39" fmla="*/ 140970 h 1580197"/>
                    <a:gd name="connsiteX40" fmla="*/ 486263 w 940118"/>
                    <a:gd name="connsiteY40" fmla="*/ 68845 h 1580197"/>
                    <a:gd name="connsiteX41" fmla="*/ 485775 w 940118"/>
                    <a:gd name="connsiteY41" fmla="*/ 68580 h 1580197"/>
                    <a:gd name="connsiteX42" fmla="*/ 572452 w 940118"/>
                    <a:gd name="connsiteY42" fmla="*/ 32385 h 1580197"/>
                    <a:gd name="connsiteX43" fmla="*/ 595123 w 940118"/>
                    <a:gd name="connsiteY43" fmla="*/ 44713 h 1580197"/>
                    <a:gd name="connsiteX44" fmla="*/ 573405 w 940118"/>
                    <a:gd name="connsiteY44" fmla="*/ 32385 h 1580197"/>
                    <a:gd name="connsiteX45" fmla="*/ 679133 w 940118"/>
                    <a:gd name="connsiteY45"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71778 w 940118"/>
                    <a:gd name="connsiteY33" fmla="*/ 347270 h 1580197"/>
                    <a:gd name="connsiteX34" fmla="*/ 161925 w 940118"/>
                    <a:gd name="connsiteY34" fmla="*/ 341948 h 1580197"/>
                    <a:gd name="connsiteX35" fmla="*/ 227648 w 940118"/>
                    <a:gd name="connsiteY35" fmla="*/ 258128 h 1580197"/>
                    <a:gd name="connsiteX36" fmla="*/ 287315 w 940118"/>
                    <a:gd name="connsiteY36" fmla="*/ 198453 h 1580197"/>
                    <a:gd name="connsiteX37" fmla="*/ 286702 w 940118"/>
                    <a:gd name="connsiteY37" fmla="*/ 198120 h 1580197"/>
                    <a:gd name="connsiteX38" fmla="*/ 359092 w 940118"/>
                    <a:gd name="connsiteY38" fmla="*/ 140970 h 1580197"/>
                    <a:gd name="connsiteX39" fmla="*/ 486263 w 940118"/>
                    <a:gd name="connsiteY39" fmla="*/ 68845 h 1580197"/>
                    <a:gd name="connsiteX40" fmla="*/ 485775 w 940118"/>
                    <a:gd name="connsiteY40" fmla="*/ 68580 h 1580197"/>
                    <a:gd name="connsiteX41" fmla="*/ 572452 w 940118"/>
                    <a:gd name="connsiteY41" fmla="*/ 32385 h 1580197"/>
                    <a:gd name="connsiteX42" fmla="*/ 595123 w 940118"/>
                    <a:gd name="connsiteY42" fmla="*/ 44713 h 1580197"/>
                    <a:gd name="connsiteX43" fmla="*/ 573405 w 940118"/>
                    <a:gd name="connsiteY43" fmla="*/ 32385 h 1580197"/>
                    <a:gd name="connsiteX44" fmla="*/ 679133 w 940118"/>
                    <a:gd name="connsiteY44"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161925 w 940118"/>
                    <a:gd name="connsiteY33" fmla="*/ 341948 h 1580197"/>
                    <a:gd name="connsiteX34" fmla="*/ 227648 w 940118"/>
                    <a:gd name="connsiteY34" fmla="*/ 258128 h 1580197"/>
                    <a:gd name="connsiteX35" fmla="*/ 287315 w 940118"/>
                    <a:gd name="connsiteY35" fmla="*/ 198453 h 1580197"/>
                    <a:gd name="connsiteX36" fmla="*/ 286702 w 940118"/>
                    <a:gd name="connsiteY36" fmla="*/ 198120 h 1580197"/>
                    <a:gd name="connsiteX37" fmla="*/ 359092 w 940118"/>
                    <a:gd name="connsiteY37" fmla="*/ 140970 h 1580197"/>
                    <a:gd name="connsiteX38" fmla="*/ 486263 w 940118"/>
                    <a:gd name="connsiteY38" fmla="*/ 68845 h 1580197"/>
                    <a:gd name="connsiteX39" fmla="*/ 485775 w 940118"/>
                    <a:gd name="connsiteY39" fmla="*/ 68580 h 1580197"/>
                    <a:gd name="connsiteX40" fmla="*/ 572452 w 940118"/>
                    <a:gd name="connsiteY40" fmla="*/ 32385 h 1580197"/>
                    <a:gd name="connsiteX41" fmla="*/ 595123 w 940118"/>
                    <a:gd name="connsiteY41" fmla="*/ 44713 h 1580197"/>
                    <a:gd name="connsiteX42" fmla="*/ 573405 w 940118"/>
                    <a:gd name="connsiteY42" fmla="*/ 32385 h 1580197"/>
                    <a:gd name="connsiteX43" fmla="*/ 679133 w 940118"/>
                    <a:gd name="connsiteY43"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171758 w 940118"/>
                    <a:gd name="connsiteY32" fmla="*/ 347295 h 1580197"/>
                    <a:gd name="connsiteX33" fmla="*/ 227648 w 940118"/>
                    <a:gd name="connsiteY33" fmla="*/ 258128 h 1580197"/>
                    <a:gd name="connsiteX34" fmla="*/ 287315 w 940118"/>
                    <a:gd name="connsiteY34" fmla="*/ 198453 h 1580197"/>
                    <a:gd name="connsiteX35" fmla="*/ 286702 w 940118"/>
                    <a:gd name="connsiteY35" fmla="*/ 198120 h 1580197"/>
                    <a:gd name="connsiteX36" fmla="*/ 359092 w 940118"/>
                    <a:gd name="connsiteY36" fmla="*/ 140970 h 1580197"/>
                    <a:gd name="connsiteX37" fmla="*/ 486263 w 940118"/>
                    <a:gd name="connsiteY37" fmla="*/ 68845 h 1580197"/>
                    <a:gd name="connsiteX38" fmla="*/ 485775 w 940118"/>
                    <a:gd name="connsiteY38" fmla="*/ 68580 h 1580197"/>
                    <a:gd name="connsiteX39" fmla="*/ 572452 w 940118"/>
                    <a:gd name="connsiteY39" fmla="*/ 32385 h 1580197"/>
                    <a:gd name="connsiteX40" fmla="*/ 595123 w 940118"/>
                    <a:gd name="connsiteY40" fmla="*/ 44713 h 1580197"/>
                    <a:gd name="connsiteX41" fmla="*/ 573405 w 940118"/>
                    <a:gd name="connsiteY41" fmla="*/ 32385 h 1580197"/>
                    <a:gd name="connsiteX42" fmla="*/ 679133 w 940118"/>
                    <a:gd name="connsiteY42"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161925 w 940118"/>
                    <a:gd name="connsiteY31" fmla="*/ 341948 h 1580197"/>
                    <a:gd name="connsiteX32" fmla="*/ 227648 w 940118"/>
                    <a:gd name="connsiteY32" fmla="*/ 258128 h 1580197"/>
                    <a:gd name="connsiteX33" fmla="*/ 287315 w 940118"/>
                    <a:gd name="connsiteY33" fmla="*/ 198453 h 1580197"/>
                    <a:gd name="connsiteX34" fmla="*/ 286702 w 940118"/>
                    <a:gd name="connsiteY34" fmla="*/ 198120 h 1580197"/>
                    <a:gd name="connsiteX35" fmla="*/ 359092 w 940118"/>
                    <a:gd name="connsiteY35" fmla="*/ 140970 h 1580197"/>
                    <a:gd name="connsiteX36" fmla="*/ 486263 w 940118"/>
                    <a:gd name="connsiteY36" fmla="*/ 68845 h 1580197"/>
                    <a:gd name="connsiteX37" fmla="*/ 485775 w 940118"/>
                    <a:gd name="connsiteY37" fmla="*/ 68580 h 1580197"/>
                    <a:gd name="connsiteX38" fmla="*/ 572452 w 940118"/>
                    <a:gd name="connsiteY38" fmla="*/ 32385 h 1580197"/>
                    <a:gd name="connsiteX39" fmla="*/ 595123 w 940118"/>
                    <a:gd name="connsiteY39" fmla="*/ 44713 h 1580197"/>
                    <a:gd name="connsiteX40" fmla="*/ 573405 w 940118"/>
                    <a:gd name="connsiteY40" fmla="*/ 32385 h 1580197"/>
                    <a:gd name="connsiteX41" fmla="*/ 679133 w 940118"/>
                    <a:gd name="connsiteY41"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227648 w 940118"/>
                    <a:gd name="connsiteY31" fmla="*/ 258128 h 1580197"/>
                    <a:gd name="connsiteX32" fmla="*/ 287315 w 940118"/>
                    <a:gd name="connsiteY32" fmla="*/ 198453 h 1580197"/>
                    <a:gd name="connsiteX33" fmla="*/ 286702 w 940118"/>
                    <a:gd name="connsiteY33" fmla="*/ 198120 h 1580197"/>
                    <a:gd name="connsiteX34" fmla="*/ 359092 w 940118"/>
                    <a:gd name="connsiteY34" fmla="*/ 140970 h 1580197"/>
                    <a:gd name="connsiteX35" fmla="*/ 486263 w 940118"/>
                    <a:gd name="connsiteY35" fmla="*/ 68845 h 1580197"/>
                    <a:gd name="connsiteX36" fmla="*/ 485775 w 940118"/>
                    <a:gd name="connsiteY36" fmla="*/ 68580 h 1580197"/>
                    <a:gd name="connsiteX37" fmla="*/ 572452 w 940118"/>
                    <a:gd name="connsiteY37" fmla="*/ 32385 h 1580197"/>
                    <a:gd name="connsiteX38" fmla="*/ 595123 w 940118"/>
                    <a:gd name="connsiteY38" fmla="*/ 44713 h 1580197"/>
                    <a:gd name="connsiteX39" fmla="*/ 573405 w 940118"/>
                    <a:gd name="connsiteY39" fmla="*/ 32385 h 1580197"/>
                    <a:gd name="connsiteX40" fmla="*/ 679133 w 940118"/>
                    <a:gd name="connsiteY40"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227648 w 940118"/>
                    <a:gd name="connsiteY31" fmla="*/ 258128 h 1580197"/>
                    <a:gd name="connsiteX32" fmla="*/ 287315 w 940118"/>
                    <a:gd name="connsiteY32" fmla="*/ 198453 h 1580197"/>
                    <a:gd name="connsiteX33" fmla="*/ 359092 w 940118"/>
                    <a:gd name="connsiteY33" fmla="*/ 140970 h 1580197"/>
                    <a:gd name="connsiteX34" fmla="*/ 486263 w 940118"/>
                    <a:gd name="connsiteY34" fmla="*/ 68845 h 1580197"/>
                    <a:gd name="connsiteX35" fmla="*/ 485775 w 940118"/>
                    <a:gd name="connsiteY35" fmla="*/ 68580 h 1580197"/>
                    <a:gd name="connsiteX36" fmla="*/ 572452 w 940118"/>
                    <a:gd name="connsiteY36" fmla="*/ 32385 h 1580197"/>
                    <a:gd name="connsiteX37" fmla="*/ 595123 w 940118"/>
                    <a:gd name="connsiteY37" fmla="*/ 44713 h 1580197"/>
                    <a:gd name="connsiteX38" fmla="*/ 573405 w 940118"/>
                    <a:gd name="connsiteY38" fmla="*/ 32385 h 1580197"/>
                    <a:gd name="connsiteX39" fmla="*/ 679133 w 940118"/>
                    <a:gd name="connsiteY39"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503873 w 940118"/>
                    <a:gd name="connsiteY8" fmla="*/ 383858 h 1580197"/>
                    <a:gd name="connsiteX9" fmla="*/ 488633 w 940118"/>
                    <a:gd name="connsiteY9" fmla="*/ 399098 h 1580197"/>
                    <a:gd name="connsiteX10" fmla="*/ 488633 w 940118"/>
                    <a:gd name="connsiteY10" fmla="*/ 400050 h 1580197"/>
                    <a:gd name="connsiteX11" fmla="*/ 422910 w 940118"/>
                    <a:gd name="connsiteY11" fmla="*/ 482918 h 1580197"/>
                    <a:gd name="connsiteX12" fmla="*/ 422910 w 940118"/>
                    <a:gd name="connsiteY12" fmla="*/ 483870 h 1580197"/>
                    <a:gd name="connsiteX13" fmla="*/ 367665 w 940118"/>
                    <a:gd name="connsiteY13" fmla="*/ 572453 h 1580197"/>
                    <a:gd name="connsiteX14" fmla="*/ 368618 w 940118"/>
                    <a:gd name="connsiteY14" fmla="*/ 573405 h 1580197"/>
                    <a:gd name="connsiteX15" fmla="*/ 317183 w 940118"/>
                    <a:gd name="connsiteY15" fmla="*/ 684847 h 1580197"/>
                    <a:gd name="connsiteX16" fmla="*/ 305241 w 940118"/>
                    <a:gd name="connsiteY16" fmla="*/ 678329 h 1580197"/>
                    <a:gd name="connsiteX17" fmla="*/ 305235 w 940118"/>
                    <a:gd name="connsiteY17" fmla="*/ 678350 h 1580197"/>
                    <a:gd name="connsiteX18" fmla="*/ 317183 w 940118"/>
                    <a:gd name="connsiteY18" fmla="*/ 684847 h 1580197"/>
                    <a:gd name="connsiteX19" fmla="*/ 260985 w 940118"/>
                    <a:gd name="connsiteY19" fmla="*/ 1014413 h 1580197"/>
                    <a:gd name="connsiteX20" fmla="*/ 342900 w 940118"/>
                    <a:gd name="connsiteY20" fmla="*/ 1373505 h 1580197"/>
                    <a:gd name="connsiteX21" fmla="*/ 546735 w 940118"/>
                    <a:gd name="connsiteY21" fmla="*/ 1580197 h 1580197"/>
                    <a:gd name="connsiteX22" fmla="*/ 285750 w 940118"/>
                    <a:gd name="connsiteY22" fmla="*/ 1438275 h 1580197"/>
                    <a:gd name="connsiteX23" fmla="*/ 81915 w 940118"/>
                    <a:gd name="connsiteY23" fmla="*/ 1231583 h 1580197"/>
                    <a:gd name="connsiteX24" fmla="*/ 0 w 940118"/>
                    <a:gd name="connsiteY24" fmla="*/ 872490 h 1580197"/>
                    <a:gd name="connsiteX25" fmla="*/ 56197 w 940118"/>
                    <a:gd name="connsiteY25" fmla="*/ 542925 h 1580197"/>
                    <a:gd name="connsiteX26" fmla="*/ 62441 w 940118"/>
                    <a:gd name="connsiteY26" fmla="*/ 546321 h 1580197"/>
                    <a:gd name="connsiteX27" fmla="*/ 62617 w 940118"/>
                    <a:gd name="connsiteY27" fmla="*/ 545909 h 1580197"/>
                    <a:gd name="connsiteX28" fmla="*/ 57150 w 940118"/>
                    <a:gd name="connsiteY28" fmla="*/ 542925 h 1580197"/>
                    <a:gd name="connsiteX29" fmla="*/ 107444 w 940118"/>
                    <a:gd name="connsiteY29" fmla="*/ 431896 h 1580197"/>
                    <a:gd name="connsiteX30" fmla="*/ 106680 w 940118"/>
                    <a:gd name="connsiteY30" fmla="*/ 431483 h 1580197"/>
                    <a:gd name="connsiteX31" fmla="*/ 227648 w 940118"/>
                    <a:gd name="connsiteY31" fmla="*/ 258128 h 1580197"/>
                    <a:gd name="connsiteX32" fmla="*/ 287315 w 940118"/>
                    <a:gd name="connsiteY32" fmla="*/ 198453 h 1580197"/>
                    <a:gd name="connsiteX33" fmla="*/ 359092 w 940118"/>
                    <a:gd name="connsiteY33" fmla="*/ 140970 h 1580197"/>
                    <a:gd name="connsiteX34" fmla="*/ 486263 w 940118"/>
                    <a:gd name="connsiteY34" fmla="*/ 68845 h 1580197"/>
                    <a:gd name="connsiteX35" fmla="*/ 485775 w 940118"/>
                    <a:gd name="connsiteY35" fmla="*/ 68580 h 1580197"/>
                    <a:gd name="connsiteX36" fmla="*/ 572452 w 940118"/>
                    <a:gd name="connsiteY36" fmla="*/ 32385 h 1580197"/>
                    <a:gd name="connsiteX37" fmla="*/ 573405 w 940118"/>
                    <a:gd name="connsiteY37" fmla="*/ 32385 h 1580197"/>
                    <a:gd name="connsiteX38" fmla="*/ 679133 w 940118"/>
                    <a:gd name="connsiteY38"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488633 w 940118"/>
                    <a:gd name="connsiteY8" fmla="*/ 399098 h 1580197"/>
                    <a:gd name="connsiteX9" fmla="*/ 488633 w 940118"/>
                    <a:gd name="connsiteY9" fmla="*/ 400050 h 1580197"/>
                    <a:gd name="connsiteX10" fmla="*/ 422910 w 940118"/>
                    <a:gd name="connsiteY10" fmla="*/ 482918 h 1580197"/>
                    <a:gd name="connsiteX11" fmla="*/ 422910 w 940118"/>
                    <a:gd name="connsiteY11" fmla="*/ 483870 h 1580197"/>
                    <a:gd name="connsiteX12" fmla="*/ 367665 w 940118"/>
                    <a:gd name="connsiteY12" fmla="*/ 572453 h 1580197"/>
                    <a:gd name="connsiteX13" fmla="*/ 368618 w 940118"/>
                    <a:gd name="connsiteY13" fmla="*/ 573405 h 1580197"/>
                    <a:gd name="connsiteX14" fmla="*/ 317183 w 940118"/>
                    <a:gd name="connsiteY14" fmla="*/ 684847 h 1580197"/>
                    <a:gd name="connsiteX15" fmla="*/ 305241 w 940118"/>
                    <a:gd name="connsiteY15" fmla="*/ 678329 h 1580197"/>
                    <a:gd name="connsiteX16" fmla="*/ 305235 w 940118"/>
                    <a:gd name="connsiteY16" fmla="*/ 678350 h 1580197"/>
                    <a:gd name="connsiteX17" fmla="*/ 317183 w 940118"/>
                    <a:gd name="connsiteY17" fmla="*/ 684847 h 1580197"/>
                    <a:gd name="connsiteX18" fmla="*/ 260985 w 940118"/>
                    <a:gd name="connsiteY18" fmla="*/ 1014413 h 1580197"/>
                    <a:gd name="connsiteX19" fmla="*/ 342900 w 940118"/>
                    <a:gd name="connsiteY19" fmla="*/ 1373505 h 1580197"/>
                    <a:gd name="connsiteX20" fmla="*/ 546735 w 940118"/>
                    <a:gd name="connsiteY20" fmla="*/ 1580197 h 1580197"/>
                    <a:gd name="connsiteX21" fmla="*/ 285750 w 940118"/>
                    <a:gd name="connsiteY21" fmla="*/ 1438275 h 1580197"/>
                    <a:gd name="connsiteX22" fmla="*/ 81915 w 940118"/>
                    <a:gd name="connsiteY22" fmla="*/ 1231583 h 1580197"/>
                    <a:gd name="connsiteX23" fmla="*/ 0 w 940118"/>
                    <a:gd name="connsiteY23" fmla="*/ 872490 h 1580197"/>
                    <a:gd name="connsiteX24" fmla="*/ 56197 w 940118"/>
                    <a:gd name="connsiteY24" fmla="*/ 542925 h 1580197"/>
                    <a:gd name="connsiteX25" fmla="*/ 62441 w 940118"/>
                    <a:gd name="connsiteY25" fmla="*/ 546321 h 1580197"/>
                    <a:gd name="connsiteX26" fmla="*/ 62617 w 940118"/>
                    <a:gd name="connsiteY26" fmla="*/ 545909 h 1580197"/>
                    <a:gd name="connsiteX27" fmla="*/ 57150 w 940118"/>
                    <a:gd name="connsiteY27" fmla="*/ 542925 h 1580197"/>
                    <a:gd name="connsiteX28" fmla="*/ 107444 w 940118"/>
                    <a:gd name="connsiteY28" fmla="*/ 431896 h 1580197"/>
                    <a:gd name="connsiteX29" fmla="*/ 106680 w 940118"/>
                    <a:gd name="connsiteY29" fmla="*/ 431483 h 1580197"/>
                    <a:gd name="connsiteX30" fmla="*/ 227648 w 940118"/>
                    <a:gd name="connsiteY30" fmla="*/ 258128 h 1580197"/>
                    <a:gd name="connsiteX31" fmla="*/ 287315 w 940118"/>
                    <a:gd name="connsiteY31" fmla="*/ 198453 h 1580197"/>
                    <a:gd name="connsiteX32" fmla="*/ 359092 w 940118"/>
                    <a:gd name="connsiteY32" fmla="*/ 140970 h 1580197"/>
                    <a:gd name="connsiteX33" fmla="*/ 486263 w 940118"/>
                    <a:gd name="connsiteY33" fmla="*/ 68845 h 1580197"/>
                    <a:gd name="connsiteX34" fmla="*/ 485775 w 940118"/>
                    <a:gd name="connsiteY34" fmla="*/ 68580 h 1580197"/>
                    <a:gd name="connsiteX35" fmla="*/ 572452 w 940118"/>
                    <a:gd name="connsiteY35" fmla="*/ 32385 h 1580197"/>
                    <a:gd name="connsiteX36" fmla="*/ 573405 w 940118"/>
                    <a:gd name="connsiteY36" fmla="*/ 32385 h 1580197"/>
                    <a:gd name="connsiteX37" fmla="*/ 679133 w 940118"/>
                    <a:gd name="connsiteY37" fmla="*/ 0 h 1580197"/>
                    <a:gd name="connsiteX0" fmla="*/ 679133 w 940118"/>
                    <a:gd name="connsiteY0" fmla="*/ 0 h 1580197"/>
                    <a:gd name="connsiteX1" fmla="*/ 940118 w 940118"/>
                    <a:gd name="connsiteY1" fmla="*/ 140970 h 1580197"/>
                    <a:gd name="connsiteX2" fmla="*/ 747299 w 940118"/>
                    <a:gd name="connsiteY2" fmla="*/ 210278 h 1580197"/>
                    <a:gd name="connsiteX3" fmla="*/ 747713 w 940118"/>
                    <a:gd name="connsiteY3" fmla="*/ 210503 h 1580197"/>
                    <a:gd name="connsiteX4" fmla="*/ 620078 w 940118"/>
                    <a:gd name="connsiteY4" fmla="*/ 282893 h 1580197"/>
                    <a:gd name="connsiteX5" fmla="*/ 620077 w 940118"/>
                    <a:gd name="connsiteY5" fmla="*/ 282893 h 1580197"/>
                    <a:gd name="connsiteX6" fmla="*/ 548076 w 940118"/>
                    <a:gd name="connsiteY6" fmla="*/ 339736 h 1580197"/>
                    <a:gd name="connsiteX7" fmla="*/ 548640 w 940118"/>
                    <a:gd name="connsiteY7" fmla="*/ 340043 h 1580197"/>
                    <a:gd name="connsiteX8" fmla="*/ 488633 w 940118"/>
                    <a:gd name="connsiteY8" fmla="*/ 399098 h 1580197"/>
                    <a:gd name="connsiteX9" fmla="*/ 488633 w 940118"/>
                    <a:gd name="connsiteY9" fmla="*/ 400050 h 1580197"/>
                    <a:gd name="connsiteX10" fmla="*/ 422910 w 940118"/>
                    <a:gd name="connsiteY10" fmla="*/ 482918 h 1580197"/>
                    <a:gd name="connsiteX11" fmla="*/ 422910 w 940118"/>
                    <a:gd name="connsiteY11" fmla="*/ 483870 h 1580197"/>
                    <a:gd name="connsiteX12" fmla="*/ 367665 w 940118"/>
                    <a:gd name="connsiteY12" fmla="*/ 572453 h 1580197"/>
                    <a:gd name="connsiteX13" fmla="*/ 368618 w 940118"/>
                    <a:gd name="connsiteY13" fmla="*/ 573405 h 1580197"/>
                    <a:gd name="connsiteX14" fmla="*/ 317183 w 940118"/>
                    <a:gd name="connsiteY14" fmla="*/ 684847 h 1580197"/>
                    <a:gd name="connsiteX15" fmla="*/ 305241 w 940118"/>
                    <a:gd name="connsiteY15" fmla="*/ 678329 h 1580197"/>
                    <a:gd name="connsiteX16" fmla="*/ 317183 w 940118"/>
                    <a:gd name="connsiteY16" fmla="*/ 684847 h 1580197"/>
                    <a:gd name="connsiteX17" fmla="*/ 260985 w 940118"/>
                    <a:gd name="connsiteY17" fmla="*/ 1014413 h 1580197"/>
                    <a:gd name="connsiteX18" fmla="*/ 342900 w 940118"/>
                    <a:gd name="connsiteY18" fmla="*/ 1373505 h 1580197"/>
                    <a:gd name="connsiteX19" fmla="*/ 546735 w 940118"/>
                    <a:gd name="connsiteY19" fmla="*/ 1580197 h 1580197"/>
                    <a:gd name="connsiteX20" fmla="*/ 285750 w 940118"/>
                    <a:gd name="connsiteY20" fmla="*/ 1438275 h 1580197"/>
                    <a:gd name="connsiteX21" fmla="*/ 81915 w 940118"/>
                    <a:gd name="connsiteY21" fmla="*/ 1231583 h 1580197"/>
                    <a:gd name="connsiteX22" fmla="*/ 0 w 940118"/>
                    <a:gd name="connsiteY22" fmla="*/ 872490 h 1580197"/>
                    <a:gd name="connsiteX23" fmla="*/ 56197 w 940118"/>
                    <a:gd name="connsiteY23" fmla="*/ 542925 h 1580197"/>
                    <a:gd name="connsiteX24" fmla="*/ 62441 w 940118"/>
                    <a:gd name="connsiteY24" fmla="*/ 546321 h 1580197"/>
                    <a:gd name="connsiteX25" fmla="*/ 62617 w 940118"/>
                    <a:gd name="connsiteY25" fmla="*/ 545909 h 1580197"/>
                    <a:gd name="connsiteX26" fmla="*/ 57150 w 940118"/>
                    <a:gd name="connsiteY26" fmla="*/ 542925 h 1580197"/>
                    <a:gd name="connsiteX27" fmla="*/ 107444 w 940118"/>
                    <a:gd name="connsiteY27" fmla="*/ 431896 h 1580197"/>
                    <a:gd name="connsiteX28" fmla="*/ 106680 w 940118"/>
                    <a:gd name="connsiteY28" fmla="*/ 431483 h 1580197"/>
                    <a:gd name="connsiteX29" fmla="*/ 227648 w 940118"/>
                    <a:gd name="connsiteY29" fmla="*/ 258128 h 1580197"/>
                    <a:gd name="connsiteX30" fmla="*/ 287315 w 940118"/>
                    <a:gd name="connsiteY30" fmla="*/ 198453 h 1580197"/>
                    <a:gd name="connsiteX31" fmla="*/ 359092 w 940118"/>
                    <a:gd name="connsiteY31" fmla="*/ 140970 h 1580197"/>
                    <a:gd name="connsiteX32" fmla="*/ 486263 w 940118"/>
                    <a:gd name="connsiteY32" fmla="*/ 68845 h 1580197"/>
                    <a:gd name="connsiteX33" fmla="*/ 485775 w 940118"/>
                    <a:gd name="connsiteY33" fmla="*/ 68580 h 1580197"/>
                    <a:gd name="connsiteX34" fmla="*/ 572452 w 940118"/>
                    <a:gd name="connsiteY34" fmla="*/ 32385 h 1580197"/>
                    <a:gd name="connsiteX35" fmla="*/ 573405 w 940118"/>
                    <a:gd name="connsiteY35" fmla="*/ 32385 h 1580197"/>
                    <a:gd name="connsiteX36" fmla="*/ 679133 w 940118"/>
                    <a:gd name="connsiteY36" fmla="*/ 0 h 1580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940118" h="1580197">
                      <a:moveTo>
                        <a:pt x="679133" y="0"/>
                      </a:moveTo>
                      <a:lnTo>
                        <a:pt x="940118" y="140970"/>
                      </a:lnTo>
                      <a:lnTo>
                        <a:pt x="747299" y="210278"/>
                      </a:lnTo>
                      <a:lnTo>
                        <a:pt x="747713" y="210503"/>
                      </a:lnTo>
                      <a:cubicBezTo>
                        <a:pt x="701040" y="232410"/>
                        <a:pt x="658178" y="256223"/>
                        <a:pt x="620078" y="282893"/>
                      </a:cubicBezTo>
                      <a:lnTo>
                        <a:pt x="620077" y="282893"/>
                      </a:lnTo>
                      <a:lnTo>
                        <a:pt x="548076" y="339736"/>
                      </a:lnTo>
                      <a:lnTo>
                        <a:pt x="548640" y="340043"/>
                      </a:lnTo>
                      <a:cubicBezTo>
                        <a:pt x="538733" y="349937"/>
                        <a:pt x="498634" y="389097"/>
                        <a:pt x="488633" y="399098"/>
                      </a:cubicBezTo>
                      <a:lnTo>
                        <a:pt x="488633" y="400050"/>
                      </a:lnTo>
                      <a:cubicBezTo>
                        <a:pt x="464820" y="426720"/>
                        <a:pt x="442913" y="454343"/>
                        <a:pt x="422910" y="482918"/>
                      </a:cubicBezTo>
                      <a:lnTo>
                        <a:pt x="422910" y="483870"/>
                      </a:lnTo>
                      <a:cubicBezTo>
                        <a:pt x="402908" y="512445"/>
                        <a:pt x="383858" y="541973"/>
                        <a:pt x="367665" y="572453"/>
                      </a:cubicBezTo>
                      <a:lnTo>
                        <a:pt x="368618" y="573405"/>
                      </a:lnTo>
                      <a:cubicBezTo>
                        <a:pt x="347663" y="608647"/>
                        <a:pt x="331470" y="645795"/>
                        <a:pt x="317183" y="684847"/>
                      </a:cubicBezTo>
                      <a:lnTo>
                        <a:pt x="305241" y="678329"/>
                      </a:lnTo>
                      <a:lnTo>
                        <a:pt x="317183" y="684847"/>
                      </a:lnTo>
                      <a:cubicBezTo>
                        <a:pt x="280035" y="786765"/>
                        <a:pt x="260985" y="896303"/>
                        <a:pt x="260985" y="1014413"/>
                      </a:cubicBezTo>
                      <a:cubicBezTo>
                        <a:pt x="260985" y="1152525"/>
                        <a:pt x="287655" y="1272540"/>
                        <a:pt x="342900" y="1373505"/>
                      </a:cubicBezTo>
                      <a:cubicBezTo>
                        <a:pt x="391478" y="1463993"/>
                        <a:pt x="460058" y="1532572"/>
                        <a:pt x="546735" y="1580197"/>
                      </a:cubicBezTo>
                      <a:lnTo>
                        <a:pt x="285750" y="1438275"/>
                      </a:lnTo>
                      <a:cubicBezTo>
                        <a:pt x="199073" y="1390650"/>
                        <a:pt x="130493" y="1322070"/>
                        <a:pt x="81915" y="1231583"/>
                      </a:cubicBezTo>
                      <a:cubicBezTo>
                        <a:pt x="27622" y="1130618"/>
                        <a:pt x="0" y="1010603"/>
                        <a:pt x="0" y="872490"/>
                      </a:cubicBezTo>
                      <a:cubicBezTo>
                        <a:pt x="0" y="754380"/>
                        <a:pt x="19050" y="644842"/>
                        <a:pt x="56197" y="542925"/>
                      </a:cubicBezTo>
                      <a:lnTo>
                        <a:pt x="62441" y="546321"/>
                      </a:lnTo>
                      <a:cubicBezTo>
                        <a:pt x="62500" y="546184"/>
                        <a:pt x="62558" y="546046"/>
                        <a:pt x="62617" y="545909"/>
                      </a:cubicBezTo>
                      <a:lnTo>
                        <a:pt x="57150" y="542925"/>
                      </a:lnTo>
                      <a:lnTo>
                        <a:pt x="107444" y="431896"/>
                      </a:lnTo>
                      <a:lnTo>
                        <a:pt x="106680" y="431483"/>
                      </a:lnTo>
                      <a:cubicBezTo>
                        <a:pt x="126714" y="402522"/>
                        <a:pt x="197542" y="296966"/>
                        <a:pt x="227648" y="258128"/>
                      </a:cubicBezTo>
                      <a:lnTo>
                        <a:pt x="287315" y="198453"/>
                      </a:lnTo>
                      <a:lnTo>
                        <a:pt x="359092" y="140970"/>
                      </a:lnTo>
                      <a:lnTo>
                        <a:pt x="486263" y="68845"/>
                      </a:lnTo>
                      <a:lnTo>
                        <a:pt x="485775" y="68580"/>
                      </a:lnTo>
                      <a:cubicBezTo>
                        <a:pt x="513398" y="55245"/>
                        <a:pt x="541973" y="43815"/>
                        <a:pt x="572452" y="32385"/>
                      </a:cubicBezTo>
                      <a:lnTo>
                        <a:pt x="573405" y="32385"/>
                      </a:lnTo>
                      <a:lnTo>
                        <a:pt x="679133" y="0"/>
                      </a:lnTo>
                      <a:close/>
                    </a:path>
                  </a:pathLst>
                </a:custGeom>
                <a:solidFill>
                  <a:schemeClr val="accent3">
                    <a:lumMod val="60000"/>
                    <a:lumOff val="40000"/>
                  </a:schemeClr>
                </a:solid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ea typeface="Arial Unicode MS"/>
                    <a:cs typeface="+mn-cs"/>
                  </a:endParaRPr>
                </a:p>
              </p:txBody>
            </p:sp>
            <p:sp>
              <p:nvSpPr>
                <p:cNvPr id="102" name="Freeform: Shape 101">
                  <a:extLst>
                    <a:ext uri="{FF2B5EF4-FFF2-40B4-BE49-F238E27FC236}">
                      <a16:creationId xmlns:a16="http://schemas.microsoft.com/office/drawing/2014/main" xmlns="" id="{A11FC126-3580-403B-AE93-36768C45EA5D}"/>
                    </a:ext>
                  </a:extLst>
                </p:cNvPr>
                <p:cNvSpPr/>
                <p:nvPr/>
              </p:nvSpPr>
              <p:spPr>
                <a:xfrm>
                  <a:off x="2707947" y="1809862"/>
                  <a:ext cx="257175" cy="304801"/>
                </a:xfrm>
                <a:custGeom>
                  <a:avLst/>
                  <a:gdLst>
                    <a:gd name="connsiteX0" fmla="*/ 260985 w 257175"/>
                    <a:gd name="connsiteY0" fmla="*/ 311468 h 304800"/>
                    <a:gd name="connsiteX1" fmla="*/ 0 w 257175"/>
                    <a:gd name="connsiteY1" fmla="*/ 170497 h 304800"/>
                    <a:gd name="connsiteX2" fmla="*/ 952 w 257175"/>
                    <a:gd name="connsiteY2" fmla="*/ 0 h 304800"/>
                    <a:gd name="connsiteX3" fmla="*/ 260985 w 257175"/>
                    <a:gd name="connsiteY3" fmla="*/ 140970 h 304800"/>
                  </a:gdLst>
                  <a:ahLst/>
                  <a:cxnLst>
                    <a:cxn ang="0">
                      <a:pos x="connsiteX0" y="connsiteY0"/>
                    </a:cxn>
                    <a:cxn ang="0">
                      <a:pos x="connsiteX1" y="connsiteY1"/>
                    </a:cxn>
                    <a:cxn ang="0">
                      <a:pos x="connsiteX2" y="connsiteY2"/>
                    </a:cxn>
                    <a:cxn ang="0">
                      <a:pos x="connsiteX3" y="connsiteY3"/>
                    </a:cxn>
                  </a:cxnLst>
                  <a:rect l="l" t="t" r="r" b="b"/>
                  <a:pathLst>
                    <a:path w="257175" h="304800">
                      <a:moveTo>
                        <a:pt x="260985" y="311468"/>
                      </a:moveTo>
                      <a:lnTo>
                        <a:pt x="0" y="170497"/>
                      </a:lnTo>
                      <a:lnTo>
                        <a:pt x="952" y="0"/>
                      </a:lnTo>
                      <a:lnTo>
                        <a:pt x="260985" y="140970"/>
                      </a:lnTo>
                      <a:close/>
                    </a:path>
                  </a:pathLst>
                </a:custGeom>
                <a:solidFill>
                  <a:schemeClr val="accent3">
                    <a:lumMod val="60000"/>
                    <a:lumOff val="40000"/>
                  </a:schemeClr>
                </a:solidFill>
                <a:ln w="9525" cap="flat">
                  <a:noFill/>
                  <a:prstDash val="solid"/>
                  <a:miter/>
                </a:ln>
              </p:spPr>
              <p:txBody>
                <a:bodyPr rtlCol="0"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ea typeface="Arial Unicode MS"/>
                    <a:cs typeface="+mn-cs"/>
                  </a:endParaRPr>
                </a:p>
              </p:txBody>
            </p:sp>
          </p:grpSp>
        </p:grpSp>
      </p:grpSp>
      <p:sp>
        <p:nvSpPr>
          <p:cNvPr id="68" name="Rectangle 4">
            <a:extLst>
              <a:ext uri="{FF2B5EF4-FFF2-40B4-BE49-F238E27FC236}">
                <a16:creationId xmlns:a16="http://schemas.microsoft.com/office/drawing/2014/main" xmlns="" id="{A3535BB2-9556-4DEB-B576-9087592EF7E6}"/>
              </a:ext>
            </a:extLst>
          </p:cNvPr>
          <p:cNvSpPr>
            <a:spLocks noChangeArrowheads="1"/>
          </p:cNvSpPr>
          <p:nvPr/>
        </p:nvSpPr>
        <p:spPr bwMode="auto">
          <a:xfrm>
            <a:off x="3294744" y="481173"/>
            <a:ext cx="4963886"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tabLst>
                <a:tab pos="127000" algn="l"/>
                <a:tab pos="228600" algn="l"/>
                <a:tab pos="342900" algn="l"/>
                <a:tab pos="457200" algn="l"/>
                <a:tab pos="571500" algn="l"/>
              </a:tabLst>
              <a:defRPr>
                <a:solidFill>
                  <a:schemeClr val="tx1"/>
                </a:solidFill>
                <a:latin typeface="Arial" panose="020B0604020202020204" pitchFamily="34" charset="0"/>
              </a:defRPr>
            </a:lvl1pPr>
            <a:lvl2pPr marL="742950" indent="-285750">
              <a:tabLst>
                <a:tab pos="127000" algn="l"/>
                <a:tab pos="228600" algn="l"/>
                <a:tab pos="342900" algn="l"/>
                <a:tab pos="457200" algn="l"/>
                <a:tab pos="571500" algn="l"/>
              </a:tabLst>
              <a:defRPr>
                <a:solidFill>
                  <a:schemeClr val="tx1"/>
                </a:solidFill>
                <a:latin typeface="Arial" panose="020B0604020202020204" pitchFamily="34" charset="0"/>
              </a:defRPr>
            </a:lvl2pPr>
            <a:lvl3pPr marL="1143000" indent="-228600">
              <a:tabLst>
                <a:tab pos="127000" algn="l"/>
                <a:tab pos="228600" algn="l"/>
                <a:tab pos="342900" algn="l"/>
                <a:tab pos="457200" algn="l"/>
                <a:tab pos="571500" algn="l"/>
              </a:tabLst>
              <a:defRPr>
                <a:solidFill>
                  <a:schemeClr val="tx1"/>
                </a:solidFill>
                <a:latin typeface="Arial" panose="020B0604020202020204" pitchFamily="34" charset="0"/>
              </a:defRPr>
            </a:lvl3pPr>
            <a:lvl4pPr marL="1600200" indent="-228600">
              <a:tabLst>
                <a:tab pos="127000" algn="l"/>
                <a:tab pos="228600" algn="l"/>
                <a:tab pos="342900" algn="l"/>
                <a:tab pos="457200" algn="l"/>
                <a:tab pos="571500" algn="l"/>
              </a:tabLst>
              <a:defRPr>
                <a:solidFill>
                  <a:schemeClr val="tx1"/>
                </a:solidFill>
                <a:latin typeface="Arial" panose="020B0604020202020204" pitchFamily="34" charset="0"/>
              </a:defRPr>
            </a:lvl4pPr>
            <a:lvl5pPr marL="2057400" indent="-228600">
              <a:tabLst>
                <a:tab pos="127000" algn="l"/>
                <a:tab pos="228600" algn="l"/>
                <a:tab pos="342900" algn="l"/>
                <a:tab pos="457200" algn="l"/>
                <a:tab pos="571500" algn="l"/>
              </a:tabLst>
              <a:defRPr>
                <a:solidFill>
                  <a:schemeClr val="tx1"/>
                </a:solidFill>
                <a:latin typeface="Arial" panose="020B0604020202020204" pitchFamily="34" charset="0"/>
              </a:defRPr>
            </a:lvl5pPr>
            <a:lvl6pPr marL="25146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6pPr>
            <a:lvl7pPr marL="29718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7pPr>
            <a:lvl8pPr marL="34290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8pPr>
            <a:lvl9pPr marL="38862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9pPr>
          </a:lstStyle>
          <a:p>
            <a:pPr marL="0" marR="0" lvl="0" indent="0" algn="ctr" defTabSz="914286" rtl="0" eaLnBrk="1" fontAlgn="auto" latinLnBrk="0" hangingPunct="1">
              <a:lnSpc>
                <a:spcPct val="100000"/>
              </a:lnSpc>
              <a:spcBef>
                <a:spcPts val="200"/>
              </a:spcBef>
              <a:spcAft>
                <a:spcPts val="200"/>
              </a:spcAft>
              <a:buClrTx/>
              <a:buSzTx/>
              <a:buFontTx/>
              <a:buNone/>
              <a:tabLst>
                <a:tab pos="127000" algn="l"/>
                <a:tab pos="228600" algn="l"/>
                <a:tab pos="342900" algn="l"/>
                <a:tab pos="457200" algn="l"/>
                <a:tab pos="571500" algn="l"/>
              </a:tabLst>
              <a:defRPr/>
            </a:pPr>
            <a:r>
              <a:rPr kumimoji="0" lang="vi-VN" altLang="en-US" sz="2800" b="1" i="0" u="none" strike="noStrike" kern="1200" cap="none" spc="0" normalizeH="0" baseline="0" noProof="0" dirty="0">
                <a:ln>
                  <a:noFill/>
                </a:ln>
                <a:solidFill>
                  <a:srgbClr val="0033CC"/>
                </a:solidFill>
                <a:effectLst/>
                <a:uLnTx/>
                <a:uFillTx/>
                <a:latin typeface="Arial" panose="020B0604020202020204" pitchFamily="34" charset="0"/>
                <a:ea typeface="Arial Unicode MS"/>
                <a:cs typeface="Times New Roman" panose="02020603050405020304" pitchFamily="18" charset="0"/>
              </a:rPr>
              <a:t>Sự </a:t>
            </a:r>
            <a:r>
              <a:rPr kumimoji="0" lang="en-US" altLang="en-US" sz="2800" b="1" i="0" u="none" strike="noStrike" kern="1200" cap="none" spc="0" normalizeH="0" baseline="0" noProof="0" dirty="0" err="1">
                <a:ln>
                  <a:noFill/>
                </a:ln>
                <a:solidFill>
                  <a:srgbClr val="0033CC"/>
                </a:solidFill>
                <a:effectLst/>
                <a:uLnTx/>
                <a:uFillTx/>
                <a:latin typeface="Arial" panose="020B0604020202020204" pitchFamily="34" charset="0"/>
                <a:ea typeface="Arial Unicode MS"/>
                <a:cs typeface="Times New Roman" panose="02020603050405020304" pitchFamily="18" charset="0"/>
              </a:rPr>
              <a:t>sản</a:t>
            </a:r>
            <a:r>
              <a:rPr kumimoji="0" lang="en-US" altLang="en-US" sz="2800" b="1" i="0" u="none" strike="noStrike" kern="1200" cap="none" spc="0" normalizeH="0" baseline="0" noProof="0" dirty="0">
                <a:ln>
                  <a:noFill/>
                </a:ln>
                <a:solidFill>
                  <a:srgbClr val="0033CC"/>
                </a:solidFill>
                <a:effectLst/>
                <a:uLnTx/>
                <a:uFillTx/>
                <a:latin typeface="Arial" panose="020B0604020202020204" pitchFamily="34" charset="0"/>
                <a:ea typeface="Arial Unicode MS"/>
                <a:cs typeface="Times New Roman" panose="02020603050405020304" pitchFamily="18" charset="0"/>
              </a:rPr>
              <a:t> </a:t>
            </a:r>
            <a:r>
              <a:rPr kumimoji="0" lang="en-US" altLang="en-US" sz="2800" b="1" i="0" u="none" strike="noStrike" kern="1200" cap="none" spc="0" normalizeH="0" baseline="0" noProof="0" dirty="0" err="1">
                <a:ln>
                  <a:noFill/>
                </a:ln>
                <a:solidFill>
                  <a:srgbClr val="0033CC"/>
                </a:solidFill>
                <a:effectLst/>
                <a:uLnTx/>
                <a:uFillTx/>
                <a:latin typeface="Arial" panose="020B0604020202020204" pitchFamily="34" charset="0"/>
                <a:ea typeface="Arial Unicode MS"/>
                <a:cs typeface="Times New Roman" panose="02020603050405020304" pitchFamily="18" charset="0"/>
              </a:rPr>
              <a:t>xuất</a:t>
            </a:r>
            <a:r>
              <a:rPr kumimoji="0" lang="en-US" altLang="en-US" sz="2800" b="1" i="0" u="none" strike="noStrike" kern="1200" cap="none" spc="0" normalizeH="0" baseline="0" noProof="0" dirty="0">
                <a:ln>
                  <a:noFill/>
                </a:ln>
                <a:solidFill>
                  <a:srgbClr val="0033CC"/>
                </a:solidFill>
                <a:effectLst/>
                <a:uLnTx/>
                <a:uFillTx/>
                <a:latin typeface="Arial" panose="020B0604020202020204" pitchFamily="34" charset="0"/>
                <a:ea typeface="Arial Unicode MS"/>
                <a:cs typeface="Times New Roman" panose="02020603050405020304" pitchFamily="18" charset="0"/>
              </a:rPr>
              <a:t> </a:t>
            </a:r>
            <a:r>
              <a:rPr kumimoji="0" lang="en-US" altLang="en-US" sz="2800" b="1" i="0" u="none" strike="noStrike" kern="1200" cap="none" spc="0" normalizeH="0" baseline="0" noProof="0" dirty="0" err="1">
                <a:ln>
                  <a:noFill/>
                </a:ln>
                <a:solidFill>
                  <a:srgbClr val="0033CC"/>
                </a:solidFill>
                <a:effectLst/>
                <a:uLnTx/>
                <a:uFillTx/>
                <a:latin typeface="Arial" panose="020B0604020202020204" pitchFamily="34" charset="0"/>
                <a:ea typeface="Arial Unicode MS"/>
                <a:cs typeface="Times New Roman" panose="02020603050405020304" pitchFamily="18" charset="0"/>
              </a:rPr>
              <a:t>giá</a:t>
            </a:r>
            <a:r>
              <a:rPr kumimoji="0" lang="en-US" altLang="en-US" sz="2800" b="1" i="0" u="none" strike="noStrike" kern="1200" cap="none" spc="0" normalizeH="0" baseline="0" noProof="0" dirty="0">
                <a:ln>
                  <a:noFill/>
                </a:ln>
                <a:solidFill>
                  <a:srgbClr val="0033CC"/>
                </a:solidFill>
                <a:effectLst/>
                <a:uLnTx/>
                <a:uFillTx/>
                <a:latin typeface="Arial" panose="020B0604020202020204" pitchFamily="34" charset="0"/>
                <a:ea typeface="Arial Unicode MS"/>
                <a:cs typeface="Times New Roman" panose="02020603050405020304" pitchFamily="18" charset="0"/>
              </a:rPr>
              <a:t> </a:t>
            </a:r>
            <a:r>
              <a:rPr kumimoji="0" lang="en-US" altLang="en-US" sz="2800" b="1" i="0" u="none" strike="noStrike" kern="1200" cap="none" spc="0" normalizeH="0" baseline="0" noProof="0" dirty="0" err="1">
                <a:ln>
                  <a:noFill/>
                </a:ln>
                <a:solidFill>
                  <a:srgbClr val="0033CC"/>
                </a:solidFill>
                <a:effectLst/>
                <a:uLnTx/>
                <a:uFillTx/>
                <a:latin typeface="Arial" panose="020B0604020202020204" pitchFamily="34" charset="0"/>
                <a:ea typeface="Arial Unicode MS"/>
                <a:cs typeface="Times New Roman" panose="02020603050405020304" pitchFamily="18" charset="0"/>
              </a:rPr>
              <a:t>trị</a:t>
            </a:r>
            <a:r>
              <a:rPr kumimoji="0" lang="en-US" altLang="en-US" sz="2800" b="1" i="0" u="none" strike="noStrike" kern="1200" cap="none" spc="0" normalizeH="0" baseline="0" noProof="0" dirty="0">
                <a:ln>
                  <a:noFill/>
                </a:ln>
                <a:solidFill>
                  <a:srgbClr val="0033CC"/>
                </a:solidFill>
                <a:effectLst/>
                <a:uLnTx/>
                <a:uFillTx/>
                <a:latin typeface="Arial" panose="020B0604020202020204" pitchFamily="34" charset="0"/>
                <a:ea typeface="Arial Unicode MS"/>
                <a:cs typeface="Times New Roman" panose="02020603050405020304" pitchFamily="18" charset="0"/>
              </a:rPr>
              <a:t> </a:t>
            </a:r>
            <a:r>
              <a:rPr kumimoji="0" lang="en-US" altLang="en-US" sz="2800" b="1" i="0" u="none" strike="noStrike" kern="1200" cap="none" spc="0" normalizeH="0" baseline="0" noProof="0" dirty="0" err="1">
                <a:ln>
                  <a:noFill/>
                </a:ln>
                <a:solidFill>
                  <a:srgbClr val="0033CC"/>
                </a:solidFill>
                <a:effectLst/>
                <a:uLnTx/>
                <a:uFillTx/>
                <a:latin typeface="Arial" panose="020B0604020202020204" pitchFamily="34" charset="0"/>
                <a:ea typeface="Arial Unicode MS"/>
                <a:cs typeface="Times New Roman" panose="02020603050405020304" pitchFamily="18" charset="0"/>
              </a:rPr>
              <a:t>thặng</a:t>
            </a:r>
            <a:r>
              <a:rPr kumimoji="0" lang="en-US" altLang="en-US" sz="2800" b="1" i="0" u="none" strike="noStrike" kern="1200" cap="none" spc="0" normalizeH="0" baseline="0" noProof="0" dirty="0">
                <a:ln>
                  <a:noFill/>
                </a:ln>
                <a:solidFill>
                  <a:srgbClr val="0033CC"/>
                </a:solidFill>
                <a:effectLst/>
                <a:uLnTx/>
                <a:uFillTx/>
                <a:latin typeface="Arial" panose="020B0604020202020204" pitchFamily="34" charset="0"/>
                <a:ea typeface="Arial Unicode MS"/>
                <a:cs typeface="Times New Roman" panose="02020603050405020304" pitchFamily="18" charset="0"/>
              </a:rPr>
              <a:t> </a:t>
            </a:r>
            <a:r>
              <a:rPr kumimoji="0" lang="en-US" altLang="en-US" sz="2800" b="1" i="0" u="none" strike="noStrike" kern="1200" cap="none" spc="0" normalizeH="0" baseline="0" noProof="0" dirty="0" err="1">
                <a:ln>
                  <a:noFill/>
                </a:ln>
                <a:solidFill>
                  <a:srgbClr val="0033CC"/>
                </a:solidFill>
                <a:effectLst/>
                <a:uLnTx/>
                <a:uFillTx/>
                <a:latin typeface="Arial" panose="020B0604020202020204" pitchFamily="34" charset="0"/>
                <a:ea typeface="Arial Unicode MS"/>
                <a:cs typeface="Times New Roman" panose="02020603050405020304" pitchFamily="18" charset="0"/>
              </a:rPr>
              <a:t>dư</a:t>
            </a:r>
            <a:endParaRPr kumimoji="0" lang="en-US" altLang="en-US" sz="2800" b="0" i="0" u="none" strike="noStrike" kern="1200" cap="none" spc="0" normalizeH="0" baseline="0" noProof="0" dirty="0">
              <a:ln>
                <a:noFill/>
              </a:ln>
              <a:solidFill>
                <a:srgbClr val="0033CC"/>
              </a:solidFill>
              <a:effectLst/>
              <a:uLnTx/>
              <a:uFillTx/>
              <a:latin typeface="Arial" panose="020B0604020202020204" pitchFamily="34" charset="0"/>
              <a:ea typeface="Arial Unicode MS"/>
              <a:cs typeface="Times New Roman" panose="02020603050405020304" pitchFamily="18" charset="0"/>
            </a:endParaRPr>
          </a:p>
        </p:txBody>
      </p:sp>
      <p:sp>
        <p:nvSpPr>
          <p:cNvPr id="2" name="Hexagon 1">
            <a:extLst>
              <a:ext uri="{FF2B5EF4-FFF2-40B4-BE49-F238E27FC236}">
                <a16:creationId xmlns:a16="http://schemas.microsoft.com/office/drawing/2014/main" xmlns="" id="{31766A2C-0C21-4FC6-91B9-5D33F0017D8A}"/>
              </a:ext>
            </a:extLst>
          </p:cNvPr>
          <p:cNvSpPr/>
          <p:nvPr/>
        </p:nvSpPr>
        <p:spPr>
          <a:xfrm>
            <a:off x="2598057" y="481060"/>
            <a:ext cx="696687" cy="624115"/>
          </a:xfrm>
          <a:prstGeom prst="hexagon">
            <a:avLst/>
          </a:prstGeom>
          <a:solidFill>
            <a:srgbClr val="0070C0"/>
          </a:solidFill>
          <a:ln>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vi-VN" sz="2400" b="1" i="0" u="none" strike="noStrike" kern="1200" cap="none" spc="0" normalizeH="0" baseline="0" noProof="0" dirty="0">
                <a:ln>
                  <a:noFill/>
                </a:ln>
                <a:solidFill>
                  <a:prstClr val="white"/>
                </a:solidFill>
                <a:effectLst/>
                <a:uLnTx/>
                <a:uFillTx/>
                <a:latin typeface="Arial"/>
                <a:ea typeface="Arial Unicode MS"/>
                <a:cs typeface="+mn-cs"/>
              </a:rPr>
              <a:t>3</a:t>
            </a:r>
            <a:endParaRPr kumimoji="0" lang="en-US" sz="2400" b="1" i="0" u="none" strike="noStrike" kern="1200" cap="none" spc="0" normalizeH="0" baseline="0" noProof="0" dirty="0">
              <a:ln>
                <a:noFill/>
              </a:ln>
              <a:solidFill>
                <a:prstClr val="white"/>
              </a:solidFill>
              <a:effectLst/>
              <a:uLnTx/>
              <a:uFillTx/>
              <a:latin typeface="Arial"/>
              <a:ea typeface="Arial Unicode MS"/>
              <a:cs typeface="+mn-cs"/>
            </a:endParaRPr>
          </a:p>
        </p:txBody>
      </p:sp>
      <p:sp>
        <p:nvSpPr>
          <p:cNvPr id="85" name="TextBox 84">
            <a:extLst>
              <a:ext uri="{FF2B5EF4-FFF2-40B4-BE49-F238E27FC236}">
                <a16:creationId xmlns:a16="http://schemas.microsoft.com/office/drawing/2014/main" xmlns="" id="{D16E0995-7250-40FD-9D3D-2368F748C0AD}"/>
              </a:ext>
            </a:extLst>
          </p:cNvPr>
          <p:cNvSpPr txBox="1"/>
          <p:nvPr/>
        </p:nvSpPr>
        <p:spPr>
          <a:xfrm>
            <a:off x="3244285" y="2907976"/>
            <a:ext cx="1717105" cy="1938992"/>
          </a:xfrm>
          <a:prstGeom prst="rect">
            <a:avLst/>
          </a:prstGeom>
          <a:noFill/>
          <a:ln>
            <a:solidFill>
              <a:schemeClr val="tx1"/>
            </a:solidFill>
          </a:ln>
        </p:spPr>
        <p:txBody>
          <a:bodyPr wrap="square">
            <a:sp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altLang="en-US" sz="2400" b="1" i="0" u="none" strike="noStrike" kern="1200" cap="none" spc="0" normalizeH="0" baseline="0" noProof="0" dirty="0" err="1">
                <a:ln>
                  <a:noFill/>
                </a:ln>
                <a:solidFill>
                  <a:srgbClr val="7030A0"/>
                </a:solidFill>
                <a:effectLst/>
                <a:uLnTx/>
                <a:uFillTx/>
                <a:latin typeface="Arial"/>
                <a:ea typeface="Arial Unicode MS"/>
                <a:cs typeface="Times New Roman" panose="02020603050405020304" pitchFamily="18" charset="0"/>
              </a:rPr>
              <a:t>Đặc</a:t>
            </a:r>
            <a:r>
              <a:rPr kumimoji="0" lang="en-US" altLang="en-US" sz="2400" b="1" i="0" u="none" strike="noStrike" kern="1200" cap="none" spc="0" normalizeH="0" baseline="0" noProof="0" dirty="0">
                <a:ln>
                  <a:noFill/>
                </a:ln>
                <a:solidFill>
                  <a:srgbClr val="7030A0"/>
                </a:solidFill>
                <a:effectLst/>
                <a:uLnTx/>
                <a:uFillTx/>
                <a:latin typeface="Arial"/>
                <a:ea typeface="Arial Unicode MS"/>
                <a:cs typeface="Times New Roman" panose="02020603050405020304" pitchFamily="18" charset="0"/>
              </a:rPr>
              <a:t> </a:t>
            </a:r>
            <a:r>
              <a:rPr kumimoji="0" lang="en-US" altLang="en-US" sz="2400" b="1" i="0" u="none" strike="noStrike" kern="1200" cap="none" spc="0" normalizeH="0" baseline="0" noProof="0" dirty="0" err="1">
                <a:ln>
                  <a:noFill/>
                </a:ln>
                <a:solidFill>
                  <a:srgbClr val="7030A0"/>
                </a:solidFill>
                <a:effectLst/>
                <a:uLnTx/>
                <a:uFillTx/>
                <a:latin typeface="Arial"/>
                <a:ea typeface="Arial Unicode MS"/>
                <a:cs typeface="Times New Roman" panose="02020603050405020304" pitchFamily="18" charset="0"/>
              </a:rPr>
              <a:t>điểm</a:t>
            </a:r>
            <a:r>
              <a:rPr kumimoji="0" lang="en-US" altLang="en-US" sz="2400" b="1" i="0" u="none" strike="noStrike" kern="1200" cap="none" spc="0" normalizeH="0" baseline="0" noProof="0" dirty="0">
                <a:ln>
                  <a:noFill/>
                </a:ln>
                <a:solidFill>
                  <a:srgbClr val="7030A0"/>
                </a:solidFill>
                <a:effectLst/>
                <a:uLnTx/>
                <a:uFillTx/>
                <a:latin typeface="Arial"/>
                <a:ea typeface="Arial Unicode MS"/>
                <a:cs typeface="Times New Roman" panose="02020603050405020304" pitchFamily="18" charset="0"/>
              </a:rPr>
              <a:t> </a:t>
            </a:r>
            <a:r>
              <a:rPr kumimoji="0" lang="en-US" altLang="en-US" sz="2400" b="1" i="0" u="none" strike="noStrike" kern="1200" cap="none" spc="0" normalizeH="0" baseline="0" noProof="0" dirty="0" err="1">
                <a:ln>
                  <a:noFill/>
                </a:ln>
                <a:solidFill>
                  <a:srgbClr val="7030A0"/>
                </a:solidFill>
                <a:effectLst/>
                <a:uLnTx/>
                <a:uFillTx/>
                <a:latin typeface="Arial"/>
                <a:ea typeface="Arial Unicode MS"/>
                <a:cs typeface="Times New Roman" panose="02020603050405020304" pitchFamily="18" charset="0"/>
              </a:rPr>
              <a:t>của</a:t>
            </a:r>
            <a:r>
              <a:rPr kumimoji="0" lang="en-US" altLang="en-US" sz="2400" b="1" i="0" u="none" strike="noStrike" kern="1200" cap="none" spc="0" normalizeH="0" baseline="0" noProof="0" dirty="0">
                <a:ln>
                  <a:noFill/>
                </a:ln>
                <a:solidFill>
                  <a:srgbClr val="7030A0"/>
                </a:solidFill>
                <a:effectLst/>
                <a:uLnTx/>
                <a:uFillTx/>
                <a:latin typeface="Arial"/>
                <a:ea typeface="Arial Unicode MS"/>
                <a:cs typeface="Times New Roman" panose="02020603050405020304" pitchFamily="18" charset="0"/>
              </a:rPr>
              <a:t> </a:t>
            </a:r>
            <a:r>
              <a:rPr kumimoji="0" lang="en-US" altLang="en-US" sz="2400" b="1" i="0" u="none" strike="noStrike" kern="1200" cap="none" spc="0" normalizeH="0" baseline="0" noProof="0" dirty="0" err="1">
                <a:ln>
                  <a:noFill/>
                </a:ln>
                <a:solidFill>
                  <a:srgbClr val="7030A0"/>
                </a:solidFill>
                <a:effectLst/>
                <a:uLnTx/>
                <a:uFillTx/>
                <a:latin typeface="Arial"/>
                <a:ea typeface="Arial Unicode MS"/>
                <a:cs typeface="Times New Roman" panose="02020603050405020304" pitchFamily="18" charset="0"/>
              </a:rPr>
              <a:t>quá</a:t>
            </a:r>
            <a:r>
              <a:rPr kumimoji="0" lang="en-US" altLang="en-US" sz="2400" b="1" i="0" u="none" strike="noStrike" kern="1200" cap="none" spc="0" normalizeH="0" baseline="0" noProof="0" dirty="0">
                <a:ln>
                  <a:noFill/>
                </a:ln>
                <a:solidFill>
                  <a:srgbClr val="7030A0"/>
                </a:solidFill>
                <a:effectLst/>
                <a:uLnTx/>
                <a:uFillTx/>
                <a:latin typeface="Arial"/>
                <a:ea typeface="Arial Unicode MS"/>
                <a:cs typeface="Times New Roman" panose="02020603050405020304" pitchFamily="18" charset="0"/>
              </a:rPr>
              <a:t> </a:t>
            </a:r>
            <a:r>
              <a:rPr kumimoji="0" lang="en-US" altLang="en-US" sz="2400" b="1" i="0" u="none" strike="noStrike" kern="1200" cap="none" spc="0" normalizeH="0" baseline="0" noProof="0" dirty="0" err="1">
                <a:ln>
                  <a:noFill/>
                </a:ln>
                <a:solidFill>
                  <a:srgbClr val="7030A0"/>
                </a:solidFill>
                <a:effectLst/>
                <a:uLnTx/>
                <a:uFillTx/>
                <a:latin typeface="Arial"/>
                <a:ea typeface="Arial Unicode MS"/>
                <a:cs typeface="Times New Roman" panose="02020603050405020304" pitchFamily="18" charset="0"/>
              </a:rPr>
              <a:t>trình</a:t>
            </a:r>
            <a:r>
              <a:rPr kumimoji="0" lang="en-US" altLang="en-US" sz="2400" b="1" i="0" u="none" strike="noStrike" kern="1200" cap="none" spc="0" normalizeH="0" baseline="0" noProof="0" dirty="0">
                <a:ln>
                  <a:noFill/>
                </a:ln>
                <a:solidFill>
                  <a:srgbClr val="7030A0"/>
                </a:solidFill>
                <a:effectLst/>
                <a:uLnTx/>
                <a:uFillTx/>
                <a:latin typeface="Arial"/>
                <a:ea typeface="Arial Unicode MS"/>
                <a:cs typeface="Times New Roman" panose="02020603050405020304" pitchFamily="18" charset="0"/>
              </a:rPr>
              <a:t> </a:t>
            </a:r>
            <a:r>
              <a:rPr kumimoji="0" lang="en-US" altLang="en-US" sz="2400" b="1" i="0" u="none" strike="noStrike" kern="1200" cap="none" spc="0" normalizeH="0" baseline="0" noProof="0" dirty="0" err="1">
                <a:ln>
                  <a:noFill/>
                </a:ln>
                <a:solidFill>
                  <a:srgbClr val="7030A0"/>
                </a:solidFill>
                <a:effectLst/>
                <a:uLnTx/>
                <a:uFillTx/>
                <a:latin typeface="Arial"/>
                <a:ea typeface="Arial Unicode MS"/>
                <a:cs typeface="Times New Roman" panose="02020603050405020304" pitchFamily="18" charset="0"/>
              </a:rPr>
              <a:t>sản</a:t>
            </a:r>
            <a:r>
              <a:rPr kumimoji="0" lang="en-US" altLang="en-US" sz="2400" b="1" i="0" u="none" strike="noStrike" kern="1200" cap="none" spc="0" normalizeH="0" baseline="0" noProof="0" dirty="0">
                <a:ln>
                  <a:noFill/>
                </a:ln>
                <a:solidFill>
                  <a:srgbClr val="7030A0"/>
                </a:solidFill>
                <a:effectLst/>
                <a:uLnTx/>
                <a:uFillTx/>
                <a:latin typeface="Arial"/>
                <a:ea typeface="Arial Unicode MS"/>
                <a:cs typeface="Times New Roman" panose="02020603050405020304" pitchFamily="18" charset="0"/>
              </a:rPr>
              <a:t> </a:t>
            </a:r>
            <a:r>
              <a:rPr kumimoji="0" lang="en-US" altLang="en-US" sz="2400" b="1" i="0" u="none" strike="noStrike" kern="1200" cap="none" spc="0" normalizeH="0" baseline="0" noProof="0" dirty="0" err="1">
                <a:ln>
                  <a:noFill/>
                </a:ln>
                <a:solidFill>
                  <a:srgbClr val="7030A0"/>
                </a:solidFill>
                <a:effectLst/>
                <a:uLnTx/>
                <a:uFillTx/>
                <a:latin typeface="Arial"/>
                <a:ea typeface="Arial Unicode MS"/>
                <a:cs typeface="Times New Roman" panose="02020603050405020304" pitchFamily="18" charset="0"/>
              </a:rPr>
              <a:t>xuất</a:t>
            </a:r>
            <a:r>
              <a:rPr kumimoji="0" lang="en-US" altLang="en-US" sz="2400" b="1" i="0" u="none" strike="noStrike" kern="1200" cap="none" spc="0" normalizeH="0" baseline="0" noProof="0" dirty="0">
                <a:ln>
                  <a:noFill/>
                </a:ln>
                <a:solidFill>
                  <a:srgbClr val="7030A0"/>
                </a:solidFill>
                <a:effectLst/>
                <a:uLnTx/>
                <a:uFillTx/>
                <a:latin typeface="Arial"/>
                <a:ea typeface="Arial Unicode MS"/>
                <a:cs typeface="Times New Roman" panose="02020603050405020304" pitchFamily="18" charset="0"/>
              </a:rPr>
              <a:t> TBCN</a:t>
            </a:r>
            <a:endParaRPr kumimoji="0" lang="en-US" sz="2400" b="0" i="0" u="none" strike="noStrike" kern="1200" cap="none" spc="0" normalizeH="0" baseline="0" noProof="0" dirty="0">
              <a:ln>
                <a:noFill/>
              </a:ln>
              <a:solidFill>
                <a:srgbClr val="7030A0"/>
              </a:solidFill>
              <a:effectLst/>
              <a:uLnTx/>
              <a:uFillTx/>
              <a:latin typeface="Arial"/>
              <a:ea typeface="Arial Unicode MS"/>
              <a:cs typeface="+mn-cs"/>
            </a:endParaRPr>
          </a:p>
        </p:txBody>
      </p:sp>
      <p:sp>
        <p:nvSpPr>
          <p:cNvPr id="127" name="Rectangle 7">
            <a:extLst>
              <a:ext uri="{FF2B5EF4-FFF2-40B4-BE49-F238E27FC236}">
                <a16:creationId xmlns:a16="http://schemas.microsoft.com/office/drawing/2014/main" xmlns="" id="{3525CA02-770C-4985-BE31-3B11DF34FF85}"/>
              </a:ext>
            </a:extLst>
          </p:cNvPr>
          <p:cNvSpPr>
            <a:spLocks noChangeArrowheads="1"/>
          </p:cNvSpPr>
          <p:nvPr/>
        </p:nvSpPr>
        <p:spPr bwMode="auto">
          <a:xfrm>
            <a:off x="5913280" y="1581525"/>
            <a:ext cx="4957439" cy="110799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just" defTabSz="914286" rtl="0" eaLnBrk="1" fontAlgn="auto" latinLnBrk="0" hangingPunct="1">
              <a:lnSpc>
                <a:spcPct val="100000"/>
              </a:lnSpc>
              <a:spcBef>
                <a:spcPts val="0"/>
              </a:spcBef>
              <a:spcAft>
                <a:spcPts val="0"/>
              </a:spcAft>
              <a:buClrTx/>
              <a:buSzTx/>
              <a:buFontTx/>
              <a:buNone/>
              <a:tabLst/>
              <a:defRPr/>
            </a:pPr>
            <a:r>
              <a:rPr kumimoji="0" lang="vi-VN" altLang="en-US" sz="2200" b="0" i="0" u="none" strike="noStrike" kern="1200" cap="none" spc="0" normalizeH="0" baseline="0" noProof="0" dirty="0">
                <a:ln>
                  <a:noFill/>
                </a:ln>
                <a:solidFill>
                  <a:srgbClr val="663300"/>
                </a:solidFill>
                <a:effectLst/>
                <a:uLnTx/>
                <a:uFillTx/>
                <a:latin typeface="Arial" panose="020B0604020202020204" pitchFamily="34" charset="0"/>
                <a:ea typeface="Arial Unicode MS"/>
                <a:cs typeface="+mn-cs"/>
              </a:rPr>
              <a:t>L</a:t>
            </a:r>
            <a:r>
              <a:rPr kumimoji="0" lang="en-US" altLang="en-US" sz="2200" b="0" i="0" u="none" strike="noStrike" kern="1200" cap="none" spc="0" normalizeH="0" baseline="0" noProof="0" dirty="0">
                <a:ln>
                  <a:noFill/>
                </a:ln>
                <a:solidFill>
                  <a:prstClr val="black"/>
                </a:solidFill>
                <a:effectLst/>
                <a:uLnTx/>
                <a:uFillTx/>
                <a:latin typeface="Arial" panose="020B0604020202020204" pitchFamily="34" charset="0"/>
                <a:ea typeface="Arial Unicode MS"/>
                <a:cs typeface="+mn-cs"/>
              </a:rPr>
              <a:t>à </a:t>
            </a:r>
            <a:r>
              <a:rPr kumimoji="0" lang="en-US" altLang="en-US" sz="2200" b="0" i="0" u="none" strike="noStrike" kern="1200" cap="none" spc="0" normalizeH="0" baseline="0" noProof="0" dirty="0" err="1">
                <a:ln>
                  <a:noFill/>
                </a:ln>
                <a:solidFill>
                  <a:schemeClr val="tx1">
                    <a:lumMod val="95000"/>
                    <a:lumOff val="5000"/>
                  </a:schemeClr>
                </a:solidFill>
                <a:effectLst/>
                <a:uLnTx/>
                <a:uFillTx/>
                <a:latin typeface="Arial" panose="020B0604020202020204" pitchFamily="34" charset="0"/>
                <a:ea typeface="Arial Unicode MS"/>
                <a:cs typeface="+mn-cs"/>
              </a:rPr>
              <a:t>sự</a:t>
            </a:r>
            <a:r>
              <a:rPr kumimoji="0" lang="en-US" altLang="en-US" sz="2200" b="0" i="0" u="none" strike="noStrike" kern="1200" cap="none" spc="0" normalizeH="0" baseline="0" noProof="0" dirty="0">
                <a:ln>
                  <a:noFill/>
                </a:ln>
                <a:solidFill>
                  <a:srgbClr val="FF0080"/>
                </a:solidFill>
                <a:effectLst/>
                <a:uLnTx/>
                <a:uFillTx/>
                <a:latin typeface="Arial" panose="020B0604020202020204" pitchFamily="34" charset="0"/>
                <a:ea typeface="Arial Unicode MS"/>
                <a:cs typeface="+mn-cs"/>
              </a:rPr>
              <a:t> </a:t>
            </a:r>
            <a:r>
              <a:rPr kumimoji="0" lang="en-US" altLang="en-US" sz="2200" b="1" i="0" u="none" strike="noStrike" kern="1200" cap="none" spc="0" normalizeH="0" baseline="0" noProof="0" dirty="0" err="1">
                <a:ln>
                  <a:noFill/>
                </a:ln>
                <a:solidFill>
                  <a:srgbClr val="FF0000"/>
                </a:solidFill>
                <a:effectLst/>
                <a:uLnTx/>
                <a:uFillTx/>
                <a:latin typeface="Arial" panose="020B0604020202020204" pitchFamily="34" charset="0"/>
                <a:ea typeface="Arial Unicode MS"/>
                <a:cs typeface="+mn-cs"/>
              </a:rPr>
              <a:t>thống</a:t>
            </a:r>
            <a:r>
              <a:rPr kumimoji="0" lang="en-US" altLang="en-US" sz="2200" b="1" i="0" u="none" strike="noStrike" kern="1200" cap="none" spc="0" normalizeH="0" baseline="0" noProof="0" dirty="0">
                <a:ln>
                  <a:noFill/>
                </a:ln>
                <a:solidFill>
                  <a:srgbClr val="FF0000"/>
                </a:solidFill>
                <a:effectLst/>
                <a:uLnTx/>
                <a:uFillTx/>
                <a:latin typeface="Arial" panose="020B0604020202020204" pitchFamily="34" charset="0"/>
                <a:ea typeface="Arial Unicode MS"/>
                <a:cs typeface="+mn-cs"/>
              </a:rPr>
              <a:t> </a:t>
            </a:r>
            <a:r>
              <a:rPr kumimoji="0" lang="en-US" altLang="en-US" sz="2200" b="1" i="0" u="none" strike="noStrike" kern="1200" cap="none" spc="0" normalizeH="0" baseline="0" noProof="0" dirty="0" err="1">
                <a:ln>
                  <a:noFill/>
                </a:ln>
                <a:solidFill>
                  <a:srgbClr val="FF0000"/>
                </a:solidFill>
                <a:effectLst/>
                <a:uLnTx/>
                <a:uFillTx/>
                <a:latin typeface="Arial" panose="020B0604020202020204" pitchFamily="34" charset="0"/>
                <a:ea typeface="Arial Unicode MS"/>
                <a:cs typeface="+mn-cs"/>
              </a:rPr>
              <a:t>nhất</a:t>
            </a:r>
            <a:r>
              <a:rPr kumimoji="0" lang="en-US" altLang="en-US" sz="2200" b="1" i="0" u="none" strike="noStrike" kern="1200" cap="none" spc="0" normalizeH="0" baseline="0" noProof="0" dirty="0">
                <a:ln>
                  <a:noFill/>
                </a:ln>
                <a:solidFill>
                  <a:srgbClr val="FF0000"/>
                </a:solidFill>
                <a:effectLst/>
                <a:uLnTx/>
                <a:uFillTx/>
                <a:latin typeface="Arial" panose="020B0604020202020204" pitchFamily="34" charset="0"/>
                <a:ea typeface="Arial Unicode MS"/>
                <a:cs typeface="+mn-cs"/>
              </a:rPr>
              <a:t> </a:t>
            </a:r>
            <a:r>
              <a:rPr kumimoji="0" lang="en-US" altLang="en-US" sz="2200" b="0" i="0" u="none" strike="noStrike" kern="1200" cap="none" spc="0" normalizeH="0" baseline="0" noProof="0" dirty="0" err="1">
                <a:ln>
                  <a:noFill/>
                </a:ln>
                <a:solidFill>
                  <a:schemeClr val="bg2">
                    <a:lumMod val="10000"/>
                  </a:schemeClr>
                </a:solidFill>
                <a:effectLst/>
                <a:uLnTx/>
                <a:uFillTx/>
                <a:latin typeface="Arial" panose="020B0604020202020204" pitchFamily="34" charset="0"/>
                <a:ea typeface="Arial Unicode MS"/>
                <a:cs typeface="+mn-cs"/>
              </a:rPr>
              <a:t>giữa</a:t>
            </a:r>
            <a:r>
              <a:rPr kumimoji="0" lang="en-US" altLang="en-US" sz="2200" b="0" i="0" u="none" strike="noStrike" kern="1200" cap="none" spc="0" normalizeH="0" baseline="0" noProof="0" dirty="0">
                <a:ln>
                  <a:noFill/>
                </a:ln>
                <a:solidFill>
                  <a:schemeClr val="bg2">
                    <a:lumMod val="10000"/>
                  </a:schemeClr>
                </a:solidFill>
                <a:effectLst/>
                <a:uLnTx/>
                <a:uFillTx/>
                <a:latin typeface="Arial" panose="020B0604020202020204" pitchFamily="34" charset="0"/>
                <a:ea typeface="Arial Unicode MS"/>
                <a:cs typeface="+mn-cs"/>
              </a:rPr>
              <a:t> </a:t>
            </a:r>
            <a:r>
              <a:rPr kumimoji="0" lang="en-US" altLang="en-US" sz="2200" b="0" i="0" u="none" strike="noStrike" kern="1200" cap="none" spc="0" normalizeH="0" baseline="0" noProof="0" dirty="0" err="1">
                <a:ln>
                  <a:noFill/>
                </a:ln>
                <a:solidFill>
                  <a:schemeClr val="bg2">
                    <a:lumMod val="10000"/>
                  </a:schemeClr>
                </a:solidFill>
                <a:effectLst/>
                <a:uLnTx/>
                <a:uFillTx/>
                <a:latin typeface="Arial" panose="020B0604020202020204" pitchFamily="34" charset="0"/>
                <a:ea typeface="Arial Unicode MS"/>
                <a:cs typeface="+mn-cs"/>
              </a:rPr>
              <a:t>quá</a:t>
            </a:r>
            <a:r>
              <a:rPr kumimoji="0" lang="en-US" altLang="en-US" sz="2200" b="0" i="0" u="none" strike="noStrike" kern="1200" cap="none" spc="0" normalizeH="0" baseline="0" noProof="0" dirty="0">
                <a:ln>
                  <a:noFill/>
                </a:ln>
                <a:solidFill>
                  <a:schemeClr val="bg2">
                    <a:lumMod val="10000"/>
                  </a:schemeClr>
                </a:solidFill>
                <a:effectLst/>
                <a:uLnTx/>
                <a:uFillTx/>
                <a:latin typeface="Arial" panose="020B0604020202020204" pitchFamily="34" charset="0"/>
                <a:ea typeface="Arial Unicode MS"/>
                <a:cs typeface="+mn-cs"/>
              </a:rPr>
              <a:t> </a:t>
            </a:r>
            <a:r>
              <a:rPr kumimoji="0" lang="en-US" altLang="en-US" sz="2200" b="0" i="0" u="none" strike="noStrike" kern="1200" cap="none" spc="0" normalizeH="0" baseline="0" noProof="0" dirty="0" err="1">
                <a:ln>
                  <a:noFill/>
                </a:ln>
                <a:solidFill>
                  <a:schemeClr val="bg2">
                    <a:lumMod val="10000"/>
                  </a:schemeClr>
                </a:solidFill>
                <a:effectLst/>
                <a:uLnTx/>
                <a:uFillTx/>
                <a:latin typeface="Arial" panose="020B0604020202020204" pitchFamily="34" charset="0"/>
                <a:ea typeface="Arial Unicode MS"/>
                <a:cs typeface="+mn-cs"/>
              </a:rPr>
              <a:t>trình</a:t>
            </a:r>
            <a:r>
              <a:rPr kumimoji="0" lang="en-US" altLang="en-US" sz="2200" b="0" i="0" u="none" strike="noStrike" kern="1200" cap="none" spc="0" normalizeH="0" baseline="0" noProof="0" dirty="0">
                <a:ln>
                  <a:noFill/>
                </a:ln>
                <a:solidFill>
                  <a:schemeClr val="bg2">
                    <a:lumMod val="10000"/>
                  </a:schemeClr>
                </a:solidFill>
                <a:effectLst/>
                <a:uLnTx/>
                <a:uFillTx/>
                <a:latin typeface="Arial" panose="020B0604020202020204" pitchFamily="34" charset="0"/>
                <a:ea typeface="Arial Unicode MS"/>
                <a:cs typeface="+mn-cs"/>
              </a:rPr>
              <a:t> </a:t>
            </a:r>
            <a:r>
              <a:rPr kumimoji="0" lang="en-US" altLang="en-US" sz="2200" b="0" i="0" u="none" strike="noStrike" kern="1200" cap="none" spc="0" normalizeH="0" baseline="0" noProof="0" dirty="0" err="1">
                <a:ln>
                  <a:noFill/>
                </a:ln>
                <a:solidFill>
                  <a:schemeClr val="bg2">
                    <a:lumMod val="10000"/>
                  </a:schemeClr>
                </a:solidFill>
                <a:effectLst/>
                <a:uLnTx/>
                <a:uFillTx/>
                <a:latin typeface="Arial" panose="020B0604020202020204" pitchFamily="34" charset="0"/>
                <a:ea typeface="Arial Unicode MS"/>
                <a:cs typeface="+mn-cs"/>
              </a:rPr>
              <a:t>sản</a:t>
            </a:r>
            <a:r>
              <a:rPr kumimoji="0" lang="en-US" altLang="en-US" sz="2200" b="0" i="0" u="none" strike="noStrike" kern="1200" cap="none" spc="0" normalizeH="0" baseline="0" noProof="0" dirty="0">
                <a:ln>
                  <a:noFill/>
                </a:ln>
                <a:solidFill>
                  <a:schemeClr val="bg2">
                    <a:lumMod val="10000"/>
                  </a:schemeClr>
                </a:solidFill>
                <a:effectLst/>
                <a:uLnTx/>
                <a:uFillTx/>
                <a:latin typeface="Arial" panose="020B0604020202020204" pitchFamily="34" charset="0"/>
                <a:ea typeface="Arial Unicode MS"/>
                <a:cs typeface="+mn-cs"/>
              </a:rPr>
              <a:t> </a:t>
            </a:r>
            <a:r>
              <a:rPr kumimoji="0" lang="en-US" altLang="en-US" sz="2200" b="0" i="0" u="none" strike="noStrike" kern="1200" cap="none" spc="0" normalizeH="0" baseline="0" noProof="0" dirty="0" err="1">
                <a:ln>
                  <a:noFill/>
                </a:ln>
                <a:solidFill>
                  <a:schemeClr val="bg2">
                    <a:lumMod val="10000"/>
                  </a:schemeClr>
                </a:solidFill>
                <a:effectLst/>
                <a:uLnTx/>
                <a:uFillTx/>
                <a:latin typeface="Arial" panose="020B0604020202020204" pitchFamily="34" charset="0"/>
                <a:ea typeface="Arial Unicode MS"/>
                <a:cs typeface="+mn-cs"/>
              </a:rPr>
              <a:t>xuất</a:t>
            </a:r>
            <a:r>
              <a:rPr kumimoji="0" lang="en-US" altLang="en-US" sz="2200" b="0" i="0" u="none" strike="noStrike" kern="1200" cap="none" spc="0" normalizeH="0" baseline="0" noProof="0" dirty="0">
                <a:ln>
                  <a:noFill/>
                </a:ln>
                <a:solidFill>
                  <a:schemeClr val="bg2">
                    <a:lumMod val="10000"/>
                  </a:schemeClr>
                </a:solidFill>
                <a:effectLst/>
                <a:uLnTx/>
                <a:uFillTx/>
                <a:latin typeface="Arial" panose="020B0604020202020204" pitchFamily="34" charset="0"/>
                <a:ea typeface="Arial Unicode MS"/>
                <a:cs typeface="+mn-cs"/>
              </a:rPr>
              <a:t> ra</a:t>
            </a:r>
            <a:r>
              <a:rPr kumimoji="0" lang="en-US" altLang="en-US" sz="2200" b="0" i="0" u="none" strike="noStrike" kern="1200" cap="none" spc="0" normalizeH="0" baseline="0" noProof="0" dirty="0">
                <a:ln>
                  <a:noFill/>
                </a:ln>
                <a:solidFill>
                  <a:srgbClr val="800040"/>
                </a:solidFill>
                <a:effectLst/>
                <a:uLnTx/>
                <a:uFillTx/>
                <a:latin typeface="Arial" panose="020B0604020202020204" pitchFamily="34" charset="0"/>
                <a:ea typeface="Arial Unicode MS"/>
                <a:cs typeface="+mn-cs"/>
              </a:rPr>
              <a:t> </a:t>
            </a:r>
            <a:r>
              <a:rPr kumimoji="0" lang="en-US" altLang="en-US" sz="2200" b="1" i="0" u="none" strike="noStrike" kern="1200" cap="none" spc="0" normalizeH="0" baseline="0" noProof="0" dirty="0" err="1">
                <a:ln>
                  <a:noFill/>
                </a:ln>
                <a:solidFill>
                  <a:srgbClr val="00CC00"/>
                </a:solidFill>
                <a:effectLst/>
                <a:uLnTx/>
                <a:uFillTx/>
                <a:latin typeface="Arial" panose="020B0604020202020204" pitchFamily="34" charset="0"/>
                <a:ea typeface="Arial Unicode MS"/>
                <a:cs typeface="+mn-cs"/>
              </a:rPr>
              <a:t>giá</a:t>
            </a:r>
            <a:r>
              <a:rPr kumimoji="0" lang="en-US" altLang="en-US" sz="2200" b="1" i="0" u="none" strike="noStrike" kern="1200" cap="none" spc="0" normalizeH="0" baseline="0" noProof="0" dirty="0">
                <a:ln>
                  <a:noFill/>
                </a:ln>
                <a:solidFill>
                  <a:srgbClr val="00CC00"/>
                </a:solidFill>
                <a:effectLst/>
                <a:uLnTx/>
                <a:uFillTx/>
                <a:latin typeface="Arial" panose="020B0604020202020204" pitchFamily="34" charset="0"/>
                <a:ea typeface="Arial Unicode MS"/>
                <a:cs typeface="+mn-cs"/>
              </a:rPr>
              <a:t> </a:t>
            </a:r>
            <a:r>
              <a:rPr kumimoji="0" lang="en-US" altLang="en-US" sz="2200" b="1" i="0" u="none" strike="noStrike" kern="1200" cap="none" spc="0" normalizeH="0" baseline="0" noProof="0" dirty="0" err="1">
                <a:ln>
                  <a:noFill/>
                </a:ln>
                <a:solidFill>
                  <a:srgbClr val="00CC00"/>
                </a:solidFill>
                <a:effectLst/>
                <a:uLnTx/>
                <a:uFillTx/>
                <a:latin typeface="Arial" panose="020B0604020202020204" pitchFamily="34" charset="0"/>
                <a:ea typeface="Arial Unicode MS"/>
                <a:cs typeface="+mn-cs"/>
              </a:rPr>
              <a:t>trị</a:t>
            </a:r>
            <a:r>
              <a:rPr kumimoji="0" lang="en-US" altLang="en-US" sz="2200" b="1" i="0" u="none" strike="noStrike" kern="1200" cap="none" spc="0" normalizeH="0" baseline="0" noProof="0" dirty="0">
                <a:ln>
                  <a:noFill/>
                </a:ln>
                <a:solidFill>
                  <a:srgbClr val="00CC00"/>
                </a:solidFill>
                <a:effectLst/>
                <a:uLnTx/>
                <a:uFillTx/>
                <a:latin typeface="Arial" panose="020B0604020202020204" pitchFamily="34" charset="0"/>
                <a:ea typeface="Arial Unicode MS"/>
                <a:cs typeface="+mn-cs"/>
              </a:rPr>
              <a:t> </a:t>
            </a:r>
            <a:r>
              <a:rPr kumimoji="0" lang="en-US" altLang="en-US" sz="2200" b="1" i="0" u="none" strike="noStrike" kern="1200" cap="none" spc="0" normalizeH="0" baseline="0" noProof="0" dirty="0" err="1">
                <a:ln>
                  <a:noFill/>
                </a:ln>
                <a:solidFill>
                  <a:srgbClr val="00CC00"/>
                </a:solidFill>
                <a:effectLst/>
                <a:uLnTx/>
                <a:uFillTx/>
                <a:latin typeface="Arial" panose="020B0604020202020204" pitchFamily="34" charset="0"/>
                <a:ea typeface="Arial Unicode MS"/>
                <a:cs typeface="+mn-cs"/>
              </a:rPr>
              <a:t>sử</a:t>
            </a:r>
            <a:r>
              <a:rPr kumimoji="0" lang="en-US" altLang="en-US" sz="2200" b="1" i="0" u="none" strike="noStrike" kern="1200" cap="none" spc="0" normalizeH="0" baseline="0" noProof="0" dirty="0">
                <a:ln>
                  <a:noFill/>
                </a:ln>
                <a:solidFill>
                  <a:srgbClr val="00CC00"/>
                </a:solidFill>
                <a:effectLst/>
                <a:uLnTx/>
                <a:uFillTx/>
                <a:latin typeface="Arial" panose="020B0604020202020204" pitchFamily="34" charset="0"/>
                <a:ea typeface="Arial Unicode MS"/>
                <a:cs typeface="+mn-cs"/>
              </a:rPr>
              <a:t> </a:t>
            </a:r>
            <a:r>
              <a:rPr kumimoji="0" lang="en-US" altLang="en-US" sz="2200" b="1" i="0" u="none" strike="noStrike" kern="1200" cap="none" spc="0" normalizeH="0" baseline="0" noProof="0" dirty="0" err="1">
                <a:ln>
                  <a:noFill/>
                </a:ln>
                <a:solidFill>
                  <a:srgbClr val="00CC00"/>
                </a:solidFill>
                <a:effectLst/>
                <a:uLnTx/>
                <a:uFillTx/>
                <a:latin typeface="Arial" panose="020B0604020202020204" pitchFamily="34" charset="0"/>
                <a:ea typeface="Arial Unicode MS"/>
                <a:cs typeface="+mn-cs"/>
              </a:rPr>
              <a:t>dụng</a:t>
            </a:r>
            <a:r>
              <a:rPr kumimoji="0" lang="en-US" altLang="en-US" sz="2200" b="1" i="0" u="none" strike="noStrike" kern="1200" cap="none" spc="0" normalizeH="0" baseline="0" noProof="0" dirty="0">
                <a:ln>
                  <a:noFill/>
                </a:ln>
                <a:solidFill>
                  <a:srgbClr val="00CC00"/>
                </a:solidFill>
                <a:effectLst/>
                <a:uLnTx/>
                <a:uFillTx/>
                <a:latin typeface="Arial" panose="020B0604020202020204" pitchFamily="34" charset="0"/>
                <a:ea typeface="Arial Unicode MS"/>
                <a:cs typeface="+mn-cs"/>
              </a:rPr>
              <a:t> </a:t>
            </a:r>
            <a:r>
              <a:rPr kumimoji="0" lang="vi-VN" altLang="en-US" sz="2200" b="0" i="0" u="none" strike="noStrike" kern="1200" cap="none" spc="0" normalizeH="0" baseline="0" noProof="0" dirty="0">
                <a:ln>
                  <a:noFill/>
                </a:ln>
                <a:solidFill>
                  <a:prstClr val="black"/>
                </a:solidFill>
                <a:effectLst/>
                <a:uLnTx/>
                <a:uFillTx/>
                <a:latin typeface="Arial" panose="020B0604020202020204" pitchFamily="34" charset="0"/>
                <a:ea typeface="Arial Unicode MS"/>
                <a:cs typeface="+mn-cs"/>
              </a:rPr>
              <a:t>và </a:t>
            </a:r>
            <a:r>
              <a:rPr kumimoji="0" lang="en-US" altLang="en-US" sz="2200" b="1" i="0" u="none" strike="noStrike" kern="1200" cap="none" spc="0" normalizeH="0" baseline="0" noProof="0" dirty="0" err="1">
                <a:ln>
                  <a:noFill/>
                </a:ln>
                <a:solidFill>
                  <a:srgbClr val="663300"/>
                </a:solidFill>
                <a:effectLst/>
                <a:uLnTx/>
                <a:uFillTx/>
                <a:latin typeface="Arial" panose="020B0604020202020204" pitchFamily="34" charset="0"/>
                <a:ea typeface="Arial Unicode MS"/>
                <a:cs typeface="+mn-cs"/>
              </a:rPr>
              <a:t>giá</a:t>
            </a:r>
            <a:r>
              <a:rPr kumimoji="0" lang="en-US" altLang="en-US" sz="2200" b="1" i="0" u="none" strike="noStrike" kern="1200" cap="none" spc="0" normalizeH="0" baseline="0" noProof="0" dirty="0">
                <a:ln>
                  <a:noFill/>
                </a:ln>
                <a:solidFill>
                  <a:srgbClr val="663300"/>
                </a:solidFill>
                <a:effectLst/>
                <a:uLnTx/>
                <a:uFillTx/>
                <a:latin typeface="Arial" panose="020B0604020202020204" pitchFamily="34" charset="0"/>
                <a:ea typeface="Arial Unicode MS"/>
                <a:cs typeface="+mn-cs"/>
              </a:rPr>
              <a:t> </a:t>
            </a:r>
            <a:r>
              <a:rPr kumimoji="0" lang="en-US" altLang="en-US" sz="2200" b="1" i="0" u="none" strike="noStrike" kern="1200" cap="none" spc="0" normalizeH="0" baseline="0" noProof="0" dirty="0" err="1">
                <a:ln>
                  <a:noFill/>
                </a:ln>
                <a:solidFill>
                  <a:srgbClr val="663300"/>
                </a:solidFill>
                <a:effectLst/>
                <a:uLnTx/>
                <a:uFillTx/>
                <a:latin typeface="Arial" panose="020B0604020202020204" pitchFamily="34" charset="0"/>
                <a:ea typeface="Arial Unicode MS"/>
                <a:cs typeface="+mn-cs"/>
              </a:rPr>
              <a:t>trị</a:t>
            </a:r>
            <a:r>
              <a:rPr kumimoji="0" lang="en-US" altLang="en-US" sz="2200" b="1" i="0" u="none" strike="noStrike" kern="1200" cap="none" spc="0" normalizeH="0" baseline="0" noProof="0" dirty="0">
                <a:ln>
                  <a:noFill/>
                </a:ln>
                <a:solidFill>
                  <a:srgbClr val="663300"/>
                </a:solidFill>
                <a:effectLst/>
                <a:uLnTx/>
                <a:uFillTx/>
                <a:latin typeface="Arial" panose="020B0604020202020204" pitchFamily="34" charset="0"/>
                <a:ea typeface="Arial Unicode MS"/>
                <a:cs typeface="+mn-cs"/>
              </a:rPr>
              <a:t> </a:t>
            </a:r>
            <a:r>
              <a:rPr kumimoji="0" lang="en-US" altLang="en-US" sz="2200" b="1" i="0" u="none" strike="noStrike" kern="1200" cap="none" spc="0" normalizeH="0" baseline="0" noProof="0" dirty="0" err="1">
                <a:ln>
                  <a:noFill/>
                </a:ln>
                <a:solidFill>
                  <a:srgbClr val="663300"/>
                </a:solidFill>
                <a:effectLst/>
                <a:uLnTx/>
                <a:uFillTx/>
                <a:latin typeface="Arial" panose="020B0604020202020204" pitchFamily="34" charset="0"/>
                <a:ea typeface="Arial Unicode MS"/>
                <a:cs typeface="+mn-cs"/>
              </a:rPr>
              <a:t>thặng</a:t>
            </a:r>
            <a:r>
              <a:rPr kumimoji="0" lang="en-US" altLang="en-US" sz="2200" b="1" i="0" u="none" strike="noStrike" kern="1200" cap="none" spc="0" normalizeH="0" baseline="0" noProof="0" dirty="0">
                <a:ln>
                  <a:noFill/>
                </a:ln>
                <a:solidFill>
                  <a:srgbClr val="663300"/>
                </a:solidFill>
                <a:effectLst/>
                <a:uLnTx/>
                <a:uFillTx/>
                <a:latin typeface="Arial" panose="020B0604020202020204" pitchFamily="34" charset="0"/>
                <a:ea typeface="Arial Unicode MS"/>
                <a:cs typeface="+mn-cs"/>
              </a:rPr>
              <a:t> </a:t>
            </a:r>
            <a:r>
              <a:rPr kumimoji="0" lang="en-US" altLang="en-US" sz="2200" b="1" i="0" u="none" strike="noStrike" kern="1200" cap="none" spc="0" normalizeH="0" baseline="0" noProof="0" dirty="0" err="1">
                <a:ln>
                  <a:noFill/>
                </a:ln>
                <a:solidFill>
                  <a:srgbClr val="663300"/>
                </a:solidFill>
                <a:effectLst/>
                <a:uLnTx/>
                <a:uFillTx/>
                <a:latin typeface="Arial" panose="020B0604020202020204" pitchFamily="34" charset="0"/>
                <a:ea typeface="Arial Unicode MS"/>
                <a:cs typeface="+mn-cs"/>
              </a:rPr>
              <a:t>dư</a:t>
            </a:r>
            <a:r>
              <a:rPr kumimoji="0" lang="en-US" altLang="en-US" sz="2200" b="1" i="0" u="none" strike="noStrike" kern="1200" cap="none" spc="0" normalizeH="0" baseline="0" noProof="0" dirty="0">
                <a:ln>
                  <a:noFill/>
                </a:ln>
                <a:solidFill>
                  <a:srgbClr val="663300"/>
                </a:solidFill>
                <a:effectLst/>
                <a:uLnTx/>
                <a:uFillTx/>
                <a:latin typeface="Arial" panose="020B0604020202020204" pitchFamily="34" charset="0"/>
                <a:ea typeface="Arial Unicode MS"/>
                <a:cs typeface="+mn-cs"/>
              </a:rPr>
              <a:t>.</a:t>
            </a:r>
          </a:p>
        </p:txBody>
      </p:sp>
      <p:sp>
        <p:nvSpPr>
          <p:cNvPr id="128" name="TextBox 127">
            <a:extLst>
              <a:ext uri="{FF2B5EF4-FFF2-40B4-BE49-F238E27FC236}">
                <a16:creationId xmlns:a16="http://schemas.microsoft.com/office/drawing/2014/main" xmlns="" id="{54765689-0C2A-400D-9A94-63E729FF5C13}"/>
              </a:ext>
            </a:extLst>
          </p:cNvPr>
          <p:cNvSpPr txBox="1"/>
          <p:nvPr/>
        </p:nvSpPr>
        <p:spPr>
          <a:xfrm>
            <a:off x="5955953" y="4724216"/>
            <a:ext cx="4914765" cy="1107996"/>
          </a:xfrm>
          <a:prstGeom prst="rect">
            <a:avLst/>
          </a:prstGeom>
          <a:noFill/>
          <a:ln>
            <a:solidFill>
              <a:schemeClr val="tx1"/>
            </a:solidFill>
          </a:ln>
        </p:spPr>
        <p:txBody>
          <a:bodyPr wrap="square">
            <a:spAutoFit/>
          </a:bodyPr>
          <a:lstStyle/>
          <a:p>
            <a:pPr marL="0" marR="0" lvl="0" indent="0" algn="ctr" defTabSz="914286" rtl="0" eaLnBrk="1" fontAlgn="auto" latinLnBrk="0" hangingPunct="1">
              <a:lnSpc>
                <a:spcPct val="100000"/>
              </a:lnSpc>
              <a:spcBef>
                <a:spcPts val="200"/>
              </a:spcBef>
              <a:spcAft>
                <a:spcPts val="200"/>
              </a:spcAft>
              <a:buClrTx/>
              <a:buSzTx/>
              <a:buFontTx/>
              <a:buNone/>
              <a:tabLst/>
              <a:defRPr/>
            </a:pPr>
            <a:r>
              <a:rPr kumimoji="0" lang="en-US" altLang="en-US" sz="2200" b="0" i="0" u="none" strike="noStrike" kern="1200" cap="none" spc="0" normalizeH="0" baseline="0" noProof="0" dirty="0" err="1">
                <a:ln>
                  <a:noFill/>
                </a:ln>
                <a:solidFill>
                  <a:srgbClr val="000099"/>
                </a:solidFill>
                <a:effectLst/>
                <a:uLnTx/>
                <a:uFillTx/>
                <a:latin typeface="Arial"/>
                <a:ea typeface="Arial Unicode MS"/>
                <a:cs typeface="Times New Roman" panose="02020603050405020304" pitchFamily="18" charset="0"/>
              </a:rPr>
              <a:t>Công</a:t>
            </a:r>
            <a:r>
              <a:rPr kumimoji="0" lang="en-US" altLang="en-US" sz="2200" b="0" i="0" u="none" strike="noStrike" kern="1200" cap="none" spc="0" normalizeH="0" baseline="0" noProof="0" dirty="0">
                <a:ln>
                  <a:noFill/>
                </a:ln>
                <a:solidFill>
                  <a:srgbClr val="000099"/>
                </a:solidFill>
                <a:effectLst/>
                <a:uLnTx/>
                <a:uFillTx/>
                <a:latin typeface="Arial"/>
                <a:ea typeface="Arial Unicode MS"/>
                <a:cs typeface="Times New Roman" panose="02020603050405020304" pitchFamily="18" charset="0"/>
              </a:rPr>
              <a:t> </a:t>
            </a:r>
            <a:r>
              <a:rPr kumimoji="0" lang="en-US" altLang="en-US" sz="2200" b="0" i="0" u="none" strike="noStrike" kern="1200" cap="none" spc="0" normalizeH="0" baseline="0" noProof="0" dirty="0" err="1">
                <a:ln>
                  <a:noFill/>
                </a:ln>
                <a:solidFill>
                  <a:srgbClr val="000099"/>
                </a:solidFill>
                <a:effectLst/>
                <a:uLnTx/>
                <a:uFillTx/>
                <a:latin typeface="Arial"/>
                <a:ea typeface="Arial Unicode MS"/>
                <a:cs typeface="Times New Roman" panose="02020603050405020304" pitchFamily="18" charset="0"/>
              </a:rPr>
              <a:t>nhân</a:t>
            </a:r>
            <a:r>
              <a:rPr kumimoji="0" lang="en-US" altLang="en-US" sz="2200" b="0" i="0" u="none" strike="noStrike" kern="1200" cap="none" spc="0" normalizeH="0" baseline="0" noProof="0" dirty="0">
                <a:ln>
                  <a:noFill/>
                </a:ln>
                <a:solidFill>
                  <a:srgbClr val="000099"/>
                </a:solidFill>
                <a:effectLst/>
                <a:uLnTx/>
                <a:uFillTx/>
                <a:latin typeface="Arial"/>
                <a:ea typeface="Arial Unicode MS"/>
                <a:cs typeface="Times New Roman" panose="02020603050405020304" pitchFamily="18" charset="0"/>
              </a:rPr>
              <a:t> </a:t>
            </a:r>
            <a:r>
              <a:rPr kumimoji="0" lang="en-US" altLang="en-US" sz="2200" b="0" i="0" u="none" strike="noStrike" kern="1200" cap="none" spc="0" normalizeH="0" baseline="0" noProof="0" dirty="0" err="1">
                <a:ln>
                  <a:noFill/>
                </a:ln>
                <a:solidFill>
                  <a:srgbClr val="000099"/>
                </a:solidFill>
                <a:effectLst/>
                <a:uLnTx/>
                <a:uFillTx/>
                <a:latin typeface="Arial"/>
                <a:ea typeface="Arial Unicode MS"/>
                <a:cs typeface="Times New Roman" panose="02020603050405020304" pitchFamily="18" charset="0"/>
              </a:rPr>
              <a:t>làm</a:t>
            </a:r>
            <a:r>
              <a:rPr kumimoji="0" lang="en-US" altLang="en-US" sz="2200" b="0" i="0" u="none" strike="noStrike" kern="1200" cap="none" spc="0" normalizeH="0" baseline="0" noProof="0" dirty="0">
                <a:ln>
                  <a:noFill/>
                </a:ln>
                <a:solidFill>
                  <a:srgbClr val="000099"/>
                </a:solidFill>
                <a:effectLst/>
                <a:uLnTx/>
                <a:uFillTx/>
                <a:latin typeface="Arial"/>
                <a:ea typeface="Arial Unicode MS"/>
                <a:cs typeface="Times New Roman" panose="02020603050405020304" pitchFamily="18" charset="0"/>
              </a:rPr>
              <a:t> </a:t>
            </a:r>
            <a:r>
              <a:rPr kumimoji="0" lang="en-US" altLang="en-US" sz="2200" b="0" i="0" u="none" strike="noStrike" kern="1200" cap="none" spc="0" normalizeH="0" baseline="0" noProof="0" dirty="0" err="1">
                <a:ln>
                  <a:noFill/>
                </a:ln>
                <a:solidFill>
                  <a:srgbClr val="000099"/>
                </a:solidFill>
                <a:effectLst/>
                <a:uLnTx/>
                <a:uFillTx/>
                <a:latin typeface="Arial"/>
                <a:ea typeface="Arial Unicode MS"/>
                <a:cs typeface="Times New Roman" panose="02020603050405020304" pitchFamily="18" charset="0"/>
              </a:rPr>
              <a:t>việc</a:t>
            </a:r>
            <a:r>
              <a:rPr kumimoji="0" lang="en-US" altLang="en-US" sz="2200" b="0" i="0" u="none" strike="noStrike" kern="1200" cap="none" spc="0" normalizeH="0" baseline="0" noProof="0" dirty="0">
                <a:ln>
                  <a:noFill/>
                </a:ln>
                <a:solidFill>
                  <a:srgbClr val="000099"/>
                </a:solidFill>
                <a:effectLst/>
                <a:uLnTx/>
                <a:uFillTx/>
                <a:latin typeface="Arial"/>
                <a:ea typeface="Arial Unicode MS"/>
                <a:cs typeface="Times New Roman" panose="02020603050405020304" pitchFamily="18" charset="0"/>
              </a:rPr>
              <a:t> </a:t>
            </a:r>
            <a:r>
              <a:rPr kumimoji="0" lang="en-US" altLang="en-US" sz="2200" b="0" i="0" u="none" strike="noStrike" kern="1200" cap="none" spc="0" normalizeH="0" baseline="0" noProof="0" dirty="0" err="1">
                <a:ln>
                  <a:noFill/>
                </a:ln>
                <a:solidFill>
                  <a:srgbClr val="000099"/>
                </a:solidFill>
                <a:effectLst/>
                <a:uLnTx/>
                <a:uFillTx/>
                <a:latin typeface="Arial"/>
                <a:ea typeface="Arial Unicode MS"/>
                <a:cs typeface="Times New Roman" panose="02020603050405020304" pitchFamily="18" charset="0"/>
              </a:rPr>
              <a:t>dưới</a:t>
            </a:r>
            <a:r>
              <a:rPr kumimoji="0" lang="en-US" altLang="en-US" sz="2200" b="0" i="0" u="none" strike="noStrike" kern="1200" cap="none" spc="0" normalizeH="0" baseline="0" noProof="0" dirty="0">
                <a:ln>
                  <a:noFill/>
                </a:ln>
                <a:solidFill>
                  <a:srgbClr val="000099"/>
                </a:solidFill>
                <a:effectLst/>
                <a:uLnTx/>
                <a:uFillTx/>
                <a:latin typeface="Arial"/>
                <a:ea typeface="Arial Unicode MS"/>
                <a:cs typeface="Times New Roman" panose="02020603050405020304" pitchFamily="18" charset="0"/>
              </a:rPr>
              <a:t> </a:t>
            </a:r>
            <a:r>
              <a:rPr kumimoji="0" lang="en-US" altLang="en-US" sz="2200" b="0" i="0" u="none" strike="noStrike" kern="1200" cap="none" spc="0" normalizeH="0" baseline="0" noProof="0" dirty="0" err="1">
                <a:ln>
                  <a:noFill/>
                </a:ln>
                <a:solidFill>
                  <a:srgbClr val="000099"/>
                </a:solidFill>
                <a:effectLst/>
                <a:uLnTx/>
                <a:uFillTx/>
                <a:latin typeface="Arial"/>
                <a:ea typeface="Arial Unicode MS"/>
                <a:cs typeface="Times New Roman" panose="02020603050405020304" pitchFamily="18" charset="0"/>
              </a:rPr>
              <a:t>sự</a:t>
            </a:r>
            <a:r>
              <a:rPr kumimoji="0" lang="en-US" altLang="en-US" sz="2200" b="0" i="0" u="none" strike="noStrike" kern="1200" cap="none" spc="0" normalizeH="0" baseline="0" noProof="0" dirty="0">
                <a:ln>
                  <a:noFill/>
                </a:ln>
                <a:solidFill>
                  <a:srgbClr val="000099"/>
                </a:solidFill>
                <a:effectLst/>
                <a:uLnTx/>
                <a:uFillTx/>
                <a:latin typeface="Arial"/>
                <a:ea typeface="Arial Unicode MS"/>
                <a:cs typeface="Times New Roman" panose="02020603050405020304" pitchFamily="18" charset="0"/>
              </a:rPr>
              <a:t> </a:t>
            </a:r>
            <a:r>
              <a:rPr kumimoji="0" lang="en-US" altLang="en-US" sz="2200" b="0" i="0" u="none" strike="noStrike" kern="1200" cap="none" spc="0" normalizeH="0" baseline="0" noProof="0" dirty="0" err="1">
                <a:ln>
                  <a:noFill/>
                </a:ln>
                <a:solidFill>
                  <a:srgbClr val="000099"/>
                </a:solidFill>
                <a:effectLst/>
                <a:uLnTx/>
                <a:uFillTx/>
                <a:latin typeface="Arial"/>
                <a:ea typeface="Arial Unicode MS"/>
                <a:cs typeface="Times New Roman" panose="02020603050405020304" pitchFamily="18" charset="0"/>
              </a:rPr>
              <a:t>kiểm</a:t>
            </a:r>
            <a:r>
              <a:rPr kumimoji="0" lang="en-US" altLang="en-US" sz="2200" b="0" i="0" u="none" strike="noStrike" kern="1200" cap="none" spc="0" normalizeH="0" baseline="0" noProof="0" dirty="0">
                <a:ln>
                  <a:noFill/>
                </a:ln>
                <a:solidFill>
                  <a:srgbClr val="000099"/>
                </a:solidFill>
                <a:effectLst/>
                <a:uLnTx/>
                <a:uFillTx/>
                <a:latin typeface="Arial"/>
                <a:ea typeface="Arial Unicode MS"/>
                <a:cs typeface="Times New Roman" panose="02020603050405020304" pitchFamily="18" charset="0"/>
              </a:rPr>
              <a:t> </a:t>
            </a:r>
            <a:r>
              <a:rPr kumimoji="0" lang="en-US" altLang="en-US" sz="2200" b="0" i="0" u="none" strike="noStrike" kern="1200" cap="none" spc="0" normalizeH="0" baseline="0" noProof="0" dirty="0" err="1">
                <a:ln>
                  <a:noFill/>
                </a:ln>
                <a:solidFill>
                  <a:srgbClr val="000099"/>
                </a:solidFill>
                <a:effectLst/>
                <a:uLnTx/>
                <a:uFillTx/>
                <a:latin typeface="Arial"/>
                <a:ea typeface="Arial Unicode MS"/>
                <a:cs typeface="Times New Roman" panose="02020603050405020304" pitchFamily="18" charset="0"/>
              </a:rPr>
              <a:t>soát</a:t>
            </a:r>
            <a:r>
              <a:rPr kumimoji="0" lang="en-US" altLang="en-US" sz="2200" b="0" i="0" u="none" strike="noStrike" kern="1200" cap="none" spc="0" normalizeH="0" baseline="0" noProof="0" dirty="0">
                <a:ln>
                  <a:noFill/>
                </a:ln>
                <a:solidFill>
                  <a:srgbClr val="000099"/>
                </a:solidFill>
                <a:effectLst/>
                <a:uLnTx/>
                <a:uFillTx/>
                <a:latin typeface="Arial"/>
                <a:ea typeface="Arial Unicode MS"/>
                <a:cs typeface="Times New Roman" panose="02020603050405020304" pitchFamily="18" charset="0"/>
              </a:rPr>
              <a:t> </a:t>
            </a:r>
            <a:r>
              <a:rPr kumimoji="0" lang="en-US" altLang="en-US" sz="2200" b="0" i="0" u="none" strike="noStrike" kern="1200" cap="none" spc="0" normalizeH="0" baseline="0" noProof="0" dirty="0" err="1">
                <a:ln>
                  <a:noFill/>
                </a:ln>
                <a:solidFill>
                  <a:srgbClr val="000099"/>
                </a:solidFill>
                <a:effectLst/>
                <a:uLnTx/>
                <a:uFillTx/>
                <a:latin typeface="Arial"/>
                <a:ea typeface="Arial Unicode MS"/>
                <a:cs typeface="Times New Roman" panose="02020603050405020304" pitchFamily="18" charset="0"/>
              </a:rPr>
              <a:t>của</a:t>
            </a:r>
            <a:r>
              <a:rPr kumimoji="0" lang="en-US" altLang="en-US" sz="2200" b="0" i="0" u="none" strike="noStrike" kern="1200" cap="none" spc="0" normalizeH="0" baseline="0" noProof="0" dirty="0">
                <a:ln>
                  <a:noFill/>
                </a:ln>
                <a:solidFill>
                  <a:srgbClr val="000099"/>
                </a:solidFill>
                <a:effectLst/>
                <a:uLnTx/>
                <a:uFillTx/>
                <a:latin typeface="Arial"/>
                <a:ea typeface="Arial Unicode MS"/>
                <a:cs typeface="Times New Roman" panose="02020603050405020304" pitchFamily="18" charset="0"/>
              </a:rPr>
              <a:t> </a:t>
            </a:r>
            <a:r>
              <a:rPr kumimoji="0" lang="en-US" altLang="en-US" sz="2200" b="0" i="0" u="none" strike="noStrike" kern="1200" cap="none" spc="0" normalizeH="0" baseline="0" noProof="0" dirty="0" err="1">
                <a:ln>
                  <a:noFill/>
                </a:ln>
                <a:solidFill>
                  <a:srgbClr val="000099"/>
                </a:solidFill>
                <a:effectLst/>
                <a:uLnTx/>
                <a:uFillTx/>
                <a:latin typeface="Arial"/>
                <a:ea typeface="Arial Unicode MS"/>
                <a:cs typeface="Times New Roman" panose="02020603050405020304" pitchFamily="18" charset="0"/>
              </a:rPr>
              <a:t>nhà</a:t>
            </a:r>
            <a:r>
              <a:rPr kumimoji="0" lang="en-US" altLang="en-US" sz="2200" b="0" i="0" u="none" strike="noStrike" kern="1200" cap="none" spc="0" normalizeH="0" baseline="0" noProof="0" dirty="0">
                <a:ln>
                  <a:noFill/>
                </a:ln>
                <a:solidFill>
                  <a:srgbClr val="000099"/>
                </a:solidFill>
                <a:effectLst/>
                <a:uLnTx/>
                <a:uFillTx/>
                <a:latin typeface="Arial"/>
                <a:ea typeface="Arial Unicode MS"/>
                <a:cs typeface="Times New Roman" panose="02020603050405020304" pitchFamily="18" charset="0"/>
              </a:rPr>
              <a:t> </a:t>
            </a:r>
            <a:r>
              <a:rPr kumimoji="0" lang="en-US" altLang="en-US" sz="2200" b="0" i="0" u="none" strike="noStrike" kern="1200" cap="none" spc="0" normalizeH="0" baseline="0" noProof="0" dirty="0" err="1">
                <a:ln>
                  <a:noFill/>
                </a:ln>
                <a:solidFill>
                  <a:srgbClr val="000099"/>
                </a:solidFill>
                <a:effectLst/>
                <a:uLnTx/>
                <a:uFillTx/>
                <a:latin typeface="Arial"/>
                <a:ea typeface="Arial Unicode MS"/>
                <a:cs typeface="Times New Roman" panose="02020603050405020304" pitchFamily="18" charset="0"/>
              </a:rPr>
              <a:t>tư</a:t>
            </a:r>
            <a:r>
              <a:rPr kumimoji="0" lang="en-US" altLang="en-US" sz="2200" b="0" i="0" u="none" strike="noStrike" kern="1200" cap="none" spc="0" normalizeH="0" baseline="0" noProof="0" dirty="0">
                <a:ln>
                  <a:noFill/>
                </a:ln>
                <a:solidFill>
                  <a:srgbClr val="000099"/>
                </a:solidFill>
                <a:effectLst/>
                <a:uLnTx/>
                <a:uFillTx/>
                <a:latin typeface="Arial"/>
                <a:ea typeface="Arial Unicode MS"/>
                <a:cs typeface="Times New Roman" panose="02020603050405020304" pitchFamily="18" charset="0"/>
              </a:rPr>
              <a:t> </a:t>
            </a:r>
            <a:r>
              <a:rPr kumimoji="0" lang="en-US" altLang="en-US" sz="2200" b="0" i="0" u="none" strike="noStrike" kern="1200" cap="none" spc="0" normalizeH="0" baseline="0" noProof="0" dirty="0" err="1">
                <a:ln>
                  <a:noFill/>
                </a:ln>
                <a:solidFill>
                  <a:srgbClr val="000099"/>
                </a:solidFill>
                <a:effectLst/>
                <a:uLnTx/>
                <a:uFillTx/>
                <a:latin typeface="Arial"/>
                <a:ea typeface="Arial Unicode MS"/>
                <a:cs typeface="Times New Roman" panose="02020603050405020304" pitchFamily="18" charset="0"/>
              </a:rPr>
              <a:t>bản</a:t>
            </a:r>
            <a:r>
              <a:rPr kumimoji="0" lang="vi-VN" altLang="en-US" sz="2200" b="0" i="0" u="none" strike="noStrike" kern="1200" cap="none" spc="0" normalizeH="0" baseline="0" noProof="0" dirty="0">
                <a:ln>
                  <a:noFill/>
                </a:ln>
                <a:solidFill>
                  <a:srgbClr val="000099"/>
                </a:solidFill>
                <a:effectLst/>
                <a:uLnTx/>
                <a:uFillTx/>
                <a:latin typeface="Arial"/>
                <a:ea typeface="Arial Unicode MS"/>
                <a:cs typeface="Times New Roman" panose="02020603050405020304" pitchFamily="18" charset="0"/>
              </a:rPr>
              <a:t> </a:t>
            </a:r>
            <a:r>
              <a:rPr kumimoji="0" lang="vi-VN" altLang="en-US" sz="2200" b="0" i="0" u="none" strike="noStrike" kern="1200" cap="none" spc="0" normalizeH="0" baseline="0" noProof="0" dirty="0">
                <a:ln>
                  <a:noFill/>
                </a:ln>
                <a:solidFill>
                  <a:srgbClr val="000099"/>
                </a:solidFill>
                <a:effectLst/>
                <a:uLnTx/>
                <a:uFillTx/>
                <a:latin typeface="Times New Roman" panose="02020603050405020304" pitchFamily="18" charset="0"/>
                <a:ea typeface="Arial Unicode MS"/>
                <a:cs typeface="Times New Roman" panose="02020603050405020304" pitchFamily="18" charset="0"/>
              </a:rPr>
              <a:t>→ </a:t>
            </a:r>
            <a:r>
              <a:rPr kumimoji="0" lang="vi-VN" altLang="en-US" sz="2200" b="0" i="0" u="none" strike="noStrike" kern="1200" cap="none" spc="0" normalizeH="0" baseline="0" noProof="0" dirty="0">
                <a:ln>
                  <a:noFill/>
                </a:ln>
                <a:effectLst/>
                <a:uLnTx/>
                <a:uFillTx/>
                <a:latin typeface="Arial"/>
                <a:ea typeface="Arial Unicode MS"/>
                <a:cs typeface="Times New Roman" panose="02020603050405020304" pitchFamily="18" charset="0"/>
              </a:rPr>
              <a:t>s</a:t>
            </a:r>
            <a:r>
              <a:rPr kumimoji="0" lang="en-US" altLang="en-US" sz="2200" b="0" i="0" u="none" strike="noStrike" kern="1200" cap="none" spc="0" normalizeH="0" baseline="0" noProof="0" dirty="0" err="1">
                <a:ln>
                  <a:noFill/>
                </a:ln>
                <a:effectLst/>
                <a:uLnTx/>
                <a:uFillTx/>
                <a:latin typeface="Arial"/>
                <a:ea typeface="Arial Unicode MS"/>
                <a:cs typeface="Times New Roman" panose="02020603050405020304" pitchFamily="18" charset="0"/>
              </a:rPr>
              <a:t>ản</a:t>
            </a:r>
            <a:r>
              <a:rPr kumimoji="0" lang="en-US" altLang="en-US" sz="2200" b="0" i="0" u="none" strike="noStrike" kern="1200" cap="none" spc="0" normalizeH="0" baseline="0" noProof="0" dirty="0">
                <a:ln>
                  <a:noFill/>
                </a:ln>
                <a:effectLst/>
                <a:uLnTx/>
                <a:uFillTx/>
                <a:latin typeface="Arial"/>
                <a:ea typeface="Arial Unicode MS"/>
                <a:cs typeface="Times New Roman" panose="02020603050405020304" pitchFamily="18" charset="0"/>
              </a:rPr>
              <a:t> </a:t>
            </a:r>
            <a:r>
              <a:rPr kumimoji="0" lang="en-US" altLang="en-US" sz="2200" b="0" i="0" u="none" strike="noStrike" kern="1200" cap="none" spc="0" normalizeH="0" baseline="0" noProof="0" dirty="0" err="1">
                <a:ln>
                  <a:noFill/>
                </a:ln>
                <a:effectLst/>
                <a:uLnTx/>
                <a:uFillTx/>
                <a:latin typeface="Arial"/>
                <a:ea typeface="Arial Unicode MS"/>
                <a:cs typeface="Times New Roman" panose="02020603050405020304" pitchFamily="18" charset="0"/>
              </a:rPr>
              <a:t>phẩm</a:t>
            </a:r>
            <a:r>
              <a:rPr kumimoji="0" lang="en-US" altLang="en-US" sz="2200" b="0" i="0" u="none" strike="noStrike" kern="1200" cap="none" spc="0" normalizeH="0" baseline="0" noProof="0" dirty="0">
                <a:ln>
                  <a:noFill/>
                </a:ln>
                <a:effectLst/>
                <a:uLnTx/>
                <a:uFillTx/>
                <a:latin typeface="Arial"/>
                <a:ea typeface="Arial Unicode MS"/>
                <a:cs typeface="Times New Roman" panose="02020603050405020304" pitchFamily="18" charset="0"/>
              </a:rPr>
              <a:t> </a:t>
            </a:r>
            <a:r>
              <a:rPr kumimoji="0" lang="en-US" altLang="en-US" sz="2200" b="0" i="0" u="none" strike="noStrike" kern="1200" cap="none" spc="0" normalizeH="0" baseline="0" noProof="0" dirty="0" err="1">
                <a:ln>
                  <a:noFill/>
                </a:ln>
                <a:effectLst/>
                <a:uLnTx/>
                <a:uFillTx/>
                <a:latin typeface="Arial"/>
                <a:ea typeface="Arial Unicode MS"/>
                <a:cs typeface="Times New Roman" panose="02020603050405020304" pitchFamily="18" charset="0"/>
              </a:rPr>
              <a:t>làm</a:t>
            </a:r>
            <a:r>
              <a:rPr kumimoji="0" lang="en-US" altLang="en-US" sz="2200" b="0" i="0" u="none" strike="noStrike" kern="1200" cap="none" spc="0" normalizeH="0" baseline="0" noProof="0" dirty="0">
                <a:ln>
                  <a:noFill/>
                </a:ln>
                <a:effectLst/>
                <a:uLnTx/>
                <a:uFillTx/>
                <a:latin typeface="Arial"/>
                <a:ea typeface="Arial Unicode MS"/>
                <a:cs typeface="Times New Roman" panose="02020603050405020304" pitchFamily="18" charset="0"/>
              </a:rPr>
              <a:t> ra </a:t>
            </a:r>
            <a:r>
              <a:rPr kumimoji="0" lang="en-US" altLang="en-US" sz="2200" b="0" i="0" u="none" strike="noStrike" kern="1200" cap="none" spc="0" normalizeH="0" baseline="0" noProof="0" dirty="0" err="1">
                <a:ln>
                  <a:noFill/>
                </a:ln>
                <a:effectLst/>
                <a:uLnTx/>
                <a:uFillTx/>
                <a:latin typeface="Arial"/>
                <a:ea typeface="Arial Unicode MS"/>
                <a:cs typeface="Times New Roman" panose="02020603050405020304" pitchFamily="18" charset="0"/>
              </a:rPr>
              <a:t>thuộc</a:t>
            </a:r>
            <a:r>
              <a:rPr kumimoji="0" lang="en-US" altLang="en-US" sz="2200" b="0" i="0" u="none" strike="noStrike" kern="1200" cap="none" spc="0" normalizeH="0" baseline="0" noProof="0" dirty="0">
                <a:ln>
                  <a:noFill/>
                </a:ln>
                <a:effectLst/>
                <a:uLnTx/>
                <a:uFillTx/>
                <a:latin typeface="Arial"/>
                <a:ea typeface="Arial Unicode MS"/>
                <a:cs typeface="Times New Roman" panose="02020603050405020304" pitchFamily="18" charset="0"/>
              </a:rPr>
              <a:t> </a:t>
            </a:r>
            <a:r>
              <a:rPr kumimoji="0" lang="en-US" altLang="en-US" sz="2200" b="0" i="0" u="none" strike="noStrike" kern="1200" cap="none" spc="0" normalizeH="0" baseline="0" noProof="0" dirty="0" err="1">
                <a:ln>
                  <a:noFill/>
                </a:ln>
                <a:effectLst/>
                <a:uLnTx/>
                <a:uFillTx/>
                <a:latin typeface="Arial"/>
                <a:ea typeface="Arial Unicode MS"/>
                <a:cs typeface="Times New Roman" panose="02020603050405020304" pitchFamily="18" charset="0"/>
              </a:rPr>
              <a:t>sở</a:t>
            </a:r>
            <a:r>
              <a:rPr kumimoji="0" lang="en-US" altLang="en-US" sz="2200" b="0" i="0" u="none" strike="noStrike" kern="1200" cap="none" spc="0" normalizeH="0" baseline="0" noProof="0" dirty="0">
                <a:ln>
                  <a:noFill/>
                </a:ln>
                <a:effectLst/>
                <a:uLnTx/>
                <a:uFillTx/>
                <a:latin typeface="Arial"/>
                <a:ea typeface="Arial Unicode MS"/>
                <a:cs typeface="Times New Roman" panose="02020603050405020304" pitchFamily="18" charset="0"/>
              </a:rPr>
              <a:t> </a:t>
            </a:r>
            <a:r>
              <a:rPr kumimoji="0" lang="en-US" altLang="en-US" sz="2200" b="0" i="0" u="none" strike="noStrike" kern="1200" cap="none" spc="0" normalizeH="0" baseline="0" noProof="0" dirty="0" err="1">
                <a:ln>
                  <a:noFill/>
                </a:ln>
                <a:effectLst/>
                <a:uLnTx/>
                <a:uFillTx/>
                <a:latin typeface="Arial"/>
                <a:ea typeface="Arial Unicode MS"/>
                <a:cs typeface="Times New Roman" panose="02020603050405020304" pitchFamily="18" charset="0"/>
              </a:rPr>
              <a:t>hữu</a:t>
            </a:r>
            <a:r>
              <a:rPr kumimoji="0" lang="en-US" altLang="en-US" sz="2200" b="0" i="0" u="none" strike="noStrike" kern="1200" cap="none" spc="0" normalizeH="0" baseline="0" noProof="0" dirty="0">
                <a:ln>
                  <a:noFill/>
                </a:ln>
                <a:effectLst/>
                <a:uLnTx/>
                <a:uFillTx/>
                <a:latin typeface="Arial"/>
                <a:ea typeface="Arial Unicode MS"/>
                <a:cs typeface="Times New Roman" panose="02020603050405020304" pitchFamily="18" charset="0"/>
              </a:rPr>
              <a:t> </a:t>
            </a:r>
            <a:r>
              <a:rPr kumimoji="0" lang="en-US" altLang="en-US" sz="2200" b="0" i="0" u="none" strike="noStrike" kern="1200" cap="none" spc="0" normalizeH="0" baseline="0" noProof="0" dirty="0" err="1">
                <a:ln>
                  <a:noFill/>
                </a:ln>
                <a:effectLst/>
                <a:uLnTx/>
                <a:uFillTx/>
                <a:latin typeface="Arial"/>
                <a:ea typeface="Arial Unicode MS"/>
                <a:cs typeface="Times New Roman" panose="02020603050405020304" pitchFamily="18" charset="0"/>
              </a:rPr>
              <a:t>của</a:t>
            </a:r>
            <a:r>
              <a:rPr kumimoji="0" lang="en-US" altLang="en-US" sz="2200" b="0" i="0" u="none" strike="noStrike" kern="1200" cap="none" spc="0" normalizeH="0" baseline="0" noProof="0" dirty="0">
                <a:ln>
                  <a:noFill/>
                </a:ln>
                <a:effectLst/>
                <a:uLnTx/>
                <a:uFillTx/>
                <a:latin typeface="Arial"/>
                <a:ea typeface="Arial Unicode MS"/>
                <a:cs typeface="Times New Roman" panose="02020603050405020304" pitchFamily="18" charset="0"/>
              </a:rPr>
              <a:t> </a:t>
            </a:r>
            <a:r>
              <a:rPr kumimoji="0" lang="en-US" altLang="en-US" sz="2200" b="0" i="0" u="none" strike="noStrike" kern="1200" cap="none" spc="0" normalizeH="0" baseline="0" noProof="0" dirty="0" err="1">
                <a:ln>
                  <a:noFill/>
                </a:ln>
                <a:effectLst/>
                <a:uLnTx/>
                <a:uFillTx/>
                <a:latin typeface="Arial"/>
                <a:ea typeface="Arial Unicode MS"/>
                <a:cs typeface="Times New Roman" panose="02020603050405020304" pitchFamily="18" charset="0"/>
              </a:rPr>
              <a:t>nhà</a:t>
            </a:r>
            <a:r>
              <a:rPr kumimoji="0" lang="en-US" altLang="en-US" sz="2200" b="0" i="0" u="none" strike="noStrike" kern="1200" cap="none" spc="0" normalizeH="0" baseline="0" noProof="0" dirty="0">
                <a:ln>
                  <a:noFill/>
                </a:ln>
                <a:effectLst/>
                <a:uLnTx/>
                <a:uFillTx/>
                <a:latin typeface="Arial"/>
                <a:ea typeface="Arial Unicode MS"/>
                <a:cs typeface="Times New Roman" panose="02020603050405020304" pitchFamily="18" charset="0"/>
              </a:rPr>
              <a:t> </a:t>
            </a:r>
            <a:r>
              <a:rPr kumimoji="0" lang="en-US" altLang="en-US" sz="2200" b="0" i="0" u="none" strike="noStrike" kern="1200" cap="none" spc="0" normalizeH="0" baseline="0" noProof="0" dirty="0" err="1">
                <a:ln>
                  <a:noFill/>
                </a:ln>
                <a:effectLst/>
                <a:uLnTx/>
                <a:uFillTx/>
                <a:latin typeface="Arial"/>
                <a:ea typeface="Arial Unicode MS"/>
                <a:cs typeface="Times New Roman" panose="02020603050405020304" pitchFamily="18" charset="0"/>
              </a:rPr>
              <a:t>tư</a:t>
            </a:r>
            <a:r>
              <a:rPr kumimoji="0" lang="en-US" altLang="en-US" sz="2200" b="0" i="0" u="none" strike="noStrike" kern="1200" cap="none" spc="0" normalizeH="0" baseline="0" noProof="0" dirty="0">
                <a:ln>
                  <a:noFill/>
                </a:ln>
                <a:effectLst/>
                <a:uLnTx/>
                <a:uFillTx/>
                <a:latin typeface="Arial"/>
                <a:ea typeface="Arial Unicode MS"/>
                <a:cs typeface="Times New Roman" panose="02020603050405020304" pitchFamily="18" charset="0"/>
              </a:rPr>
              <a:t> </a:t>
            </a:r>
            <a:r>
              <a:rPr kumimoji="0" lang="en-US" altLang="en-US" sz="2200" b="0" i="0" u="none" strike="noStrike" kern="1200" cap="none" spc="0" normalizeH="0" baseline="0" noProof="0" dirty="0" err="1">
                <a:ln>
                  <a:noFill/>
                </a:ln>
                <a:effectLst/>
                <a:uLnTx/>
                <a:uFillTx/>
                <a:latin typeface="Arial"/>
                <a:ea typeface="Arial Unicode MS"/>
                <a:cs typeface="Times New Roman" panose="02020603050405020304" pitchFamily="18" charset="0"/>
              </a:rPr>
              <a:t>bản</a:t>
            </a:r>
            <a:r>
              <a:rPr kumimoji="0" lang="en-US" altLang="en-US" sz="2200" b="0" i="0" u="none" strike="noStrike" kern="1200" cap="none" spc="0" normalizeH="0" baseline="0" noProof="0" dirty="0">
                <a:ln>
                  <a:noFill/>
                </a:ln>
                <a:effectLst/>
                <a:uLnTx/>
                <a:uFillTx/>
                <a:latin typeface="Arial"/>
                <a:ea typeface="Arial Unicode MS"/>
                <a:cs typeface="Times New Roman" panose="02020603050405020304" pitchFamily="18" charset="0"/>
              </a:rPr>
              <a:t>.</a:t>
            </a:r>
          </a:p>
        </p:txBody>
      </p:sp>
      <p:pic>
        <p:nvPicPr>
          <p:cNvPr id="1026" name="Picture 2" descr="Hình ảnh Ông Chủ PNG, Vector, PSD, và biểu tượng để tải về miễn phí |  pngtree">
            <a:extLst>
              <a:ext uri="{FF2B5EF4-FFF2-40B4-BE49-F238E27FC236}">
                <a16:creationId xmlns:a16="http://schemas.microsoft.com/office/drawing/2014/main" xmlns="" id="{D2D3F422-BF8F-43AF-B8E5-351656356058}"/>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48718" y="2050197"/>
            <a:ext cx="2795979" cy="2292827"/>
          </a:xfrm>
          <a:prstGeom prst="rect">
            <a:avLst/>
          </a:prstGeom>
          <a:noFill/>
          <a:extLst>
            <a:ext uri="{909E8E84-426E-40DD-AFC4-6F175D3DCCD1}">
              <a14:hiddenFill xmlns:a14="http://schemas.microsoft.com/office/drawing/2010/main">
                <a:solidFill>
                  <a:srgbClr val="FFFFFF"/>
                </a:solidFill>
              </a14:hiddenFill>
            </a:ext>
          </a:extLst>
        </p:spPr>
      </p:pic>
      <p:sp>
        <p:nvSpPr>
          <p:cNvPr id="129" name="AutoShape 10">
            <a:extLst>
              <a:ext uri="{FF2B5EF4-FFF2-40B4-BE49-F238E27FC236}">
                <a16:creationId xmlns:a16="http://schemas.microsoft.com/office/drawing/2014/main" xmlns="" id="{236CE00C-1286-4792-8549-63A0B45A1B01}"/>
              </a:ext>
            </a:extLst>
          </p:cNvPr>
          <p:cNvSpPr>
            <a:spLocks/>
          </p:cNvSpPr>
          <p:nvPr/>
        </p:nvSpPr>
        <p:spPr bwMode="auto">
          <a:xfrm rot="10800000" flipV="1">
            <a:off x="5078598" y="2123399"/>
            <a:ext cx="760147" cy="3268254"/>
          </a:xfrm>
          <a:prstGeom prst="rightBrace">
            <a:avLst>
              <a:gd name="adj1" fmla="val 63889"/>
              <a:gd name="adj2" fmla="val 50000"/>
            </a:avLst>
          </a:prstGeom>
          <a:noFill/>
          <a:ln w="9525">
            <a:solidFill>
              <a:srgbClr val="0000FF"/>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a:solidFill>
                  <a:schemeClr val="tx1"/>
                </a:solidFill>
                <a:latin typeface="Arial" panose="020B0604020202020204" pitchFamily="34" charset="0"/>
              </a:defRPr>
            </a:lvl1pPr>
            <a:lvl2pPr marL="742950" indent="-285750">
              <a:spcBef>
                <a:spcPct val="20000"/>
              </a:spcBef>
              <a:buChar char="–"/>
              <a:defRPr sz="24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400">
                <a:solidFill>
                  <a:schemeClr val="tx1"/>
                </a:solidFill>
                <a:latin typeface="Arial" panose="020B0604020202020204" pitchFamily="34" charset="0"/>
              </a:defRPr>
            </a:lvl4pPr>
            <a:lvl5pPr marL="2057400" indent="-228600">
              <a:spcBef>
                <a:spcPct val="20000"/>
              </a:spcBef>
              <a:buChar char="»"/>
              <a:defRPr sz="24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4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4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4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400">
                <a:solidFill>
                  <a:schemeClr val="tx1"/>
                </a:solidFill>
                <a:latin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Arial Unicode MS"/>
              <a:cs typeface="+mn-cs"/>
            </a:endParaRPr>
          </a:p>
        </p:txBody>
      </p:sp>
      <p:sp>
        <p:nvSpPr>
          <p:cNvPr id="130" name="TextBox 129">
            <a:extLst>
              <a:ext uri="{FF2B5EF4-FFF2-40B4-BE49-F238E27FC236}">
                <a16:creationId xmlns:a16="http://schemas.microsoft.com/office/drawing/2014/main" xmlns="" id="{F6FCE6CC-DCDD-4E77-B6D5-57AE5BA14212}"/>
              </a:ext>
            </a:extLst>
          </p:cNvPr>
          <p:cNvSpPr txBox="1"/>
          <p:nvPr/>
        </p:nvSpPr>
        <p:spPr>
          <a:xfrm>
            <a:off x="6808292" y="3191821"/>
            <a:ext cx="1210686" cy="461665"/>
          </a:xfrm>
          <a:prstGeom prst="rect">
            <a:avLst/>
          </a:prstGeom>
          <a:noFill/>
        </p:spPr>
        <p:txBody>
          <a:bodyPr wrap="square">
            <a:spAutoFit/>
          </a:bodyPr>
          <a:lstStyle/>
          <a:p>
            <a:pPr marL="0" marR="0" lvl="0" indent="0" algn="l" defTabSz="914286" rtl="0" eaLnBrk="1" fontAlgn="auto" latinLnBrk="0" hangingPunct="1">
              <a:lnSpc>
                <a:spcPct val="100000"/>
              </a:lnSpc>
              <a:spcBef>
                <a:spcPts val="0"/>
              </a:spcBef>
              <a:spcAft>
                <a:spcPts val="0"/>
              </a:spcAft>
              <a:buClrTx/>
              <a:buSzTx/>
              <a:buFontTx/>
              <a:buNone/>
              <a:tabLst/>
              <a:defRPr/>
            </a:pPr>
            <a:r>
              <a:rPr kumimoji="0" lang="vi-VN" sz="2400" b="1" i="0" u="none" strike="noStrike" kern="1200" cap="none" spc="0" normalizeH="0" baseline="0" noProof="0" dirty="0">
                <a:ln>
                  <a:noFill/>
                </a:ln>
                <a:solidFill>
                  <a:srgbClr val="C00000"/>
                </a:solidFill>
                <a:effectLst/>
                <a:uLnTx/>
                <a:uFillTx/>
                <a:latin typeface="Arial"/>
                <a:ea typeface="Arial Unicode MS"/>
                <a:cs typeface="Times New Roman" panose="02020603050405020304" pitchFamily="18" charset="0"/>
              </a:rPr>
              <a:t>GTSD</a:t>
            </a:r>
            <a:endParaRPr kumimoji="0" lang="en-US" sz="2400" b="0" i="0" u="none" strike="noStrike" kern="1200" cap="none" spc="0" normalizeH="0" baseline="0" noProof="0" dirty="0">
              <a:ln>
                <a:noFill/>
              </a:ln>
              <a:solidFill>
                <a:srgbClr val="C00000"/>
              </a:solidFill>
              <a:effectLst/>
              <a:uLnTx/>
              <a:uFillTx/>
              <a:latin typeface="Arial"/>
              <a:ea typeface="Arial Unicode MS"/>
              <a:cs typeface="+mn-cs"/>
            </a:endParaRPr>
          </a:p>
        </p:txBody>
      </p:sp>
      <p:sp>
        <p:nvSpPr>
          <p:cNvPr id="131" name="TextBox 130">
            <a:extLst>
              <a:ext uri="{FF2B5EF4-FFF2-40B4-BE49-F238E27FC236}">
                <a16:creationId xmlns:a16="http://schemas.microsoft.com/office/drawing/2014/main" xmlns="" id="{57E5C410-91AD-44FF-B432-2FE3F0AC7ED1}"/>
              </a:ext>
            </a:extLst>
          </p:cNvPr>
          <p:cNvSpPr txBox="1"/>
          <p:nvPr/>
        </p:nvSpPr>
        <p:spPr>
          <a:xfrm>
            <a:off x="9390270" y="3178846"/>
            <a:ext cx="1128828" cy="461665"/>
          </a:xfrm>
          <a:prstGeom prst="rect">
            <a:avLst/>
          </a:prstGeom>
          <a:noFill/>
        </p:spPr>
        <p:txBody>
          <a:bodyPr wrap="square">
            <a:spAutoFit/>
          </a:bodyPr>
          <a:lstStyle/>
          <a:p>
            <a:pPr marL="0" marR="0" lvl="0" indent="0" algn="l" defTabSz="914286" rtl="0" eaLnBrk="1" fontAlgn="auto" latinLnBrk="0" hangingPunct="1">
              <a:lnSpc>
                <a:spcPct val="100000"/>
              </a:lnSpc>
              <a:spcBef>
                <a:spcPts val="0"/>
              </a:spcBef>
              <a:spcAft>
                <a:spcPts val="0"/>
              </a:spcAft>
              <a:buClrTx/>
              <a:buSzTx/>
              <a:buFontTx/>
              <a:buNone/>
              <a:tabLst/>
              <a:defRPr/>
            </a:pPr>
            <a:r>
              <a:rPr kumimoji="0" lang="vi-VN" sz="2400" b="1" i="0" u="none" strike="noStrike" kern="1200" cap="none" spc="0" normalizeH="0" baseline="0" noProof="0" dirty="0">
                <a:ln>
                  <a:noFill/>
                </a:ln>
                <a:solidFill>
                  <a:srgbClr val="C00000"/>
                </a:solidFill>
                <a:effectLst/>
                <a:uLnTx/>
                <a:uFillTx/>
                <a:latin typeface="Arial"/>
                <a:ea typeface="Arial Unicode MS"/>
                <a:cs typeface="Times New Roman" panose="02020603050405020304" pitchFamily="18" charset="0"/>
              </a:rPr>
              <a:t>GTTD</a:t>
            </a:r>
            <a:endParaRPr kumimoji="0" lang="en-US" sz="2400" b="0" i="0" u="none" strike="noStrike" kern="1200" cap="none" spc="0" normalizeH="0" baseline="0" noProof="0" dirty="0">
              <a:ln>
                <a:noFill/>
              </a:ln>
              <a:solidFill>
                <a:srgbClr val="C00000"/>
              </a:solidFill>
              <a:effectLst/>
              <a:uLnTx/>
              <a:uFillTx/>
              <a:latin typeface="Arial"/>
              <a:ea typeface="Arial Unicode MS"/>
              <a:cs typeface="+mn-cs"/>
            </a:endParaRPr>
          </a:p>
        </p:txBody>
      </p:sp>
      <p:pic>
        <p:nvPicPr>
          <p:cNvPr id="8" name="Graphic 7" descr="Fork In Road outline">
            <a:extLst>
              <a:ext uri="{FF2B5EF4-FFF2-40B4-BE49-F238E27FC236}">
                <a16:creationId xmlns:a16="http://schemas.microsoft.com/office/drawing/2014/main" xmlns="" id="{8E40082E-CC21-4BF0-94D7-3D2CC67CFFEE}"/>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 xmlns:asvg="http://schemas.microsoft.com/office/drawing/2016/SVG/main" r:embed="rId4"/>
              </a:ext>
            </a:extLst>
          </a:blip>
          <a:stretch>
            <a:fillRect/>
          </a:stretch>
        </p:blipFill>
        <p:spPr>
          <a:xfrm>
            <a:off x="7832238" y="3844103"/>
            <a:ext cx="1931624" cy="910355"/>
          </a:xfrm>
          <a:prstGeom prst="rect">
            <a:avLst/>
          </a:prstGeom>
        </p:spPr>
      </p:pic>
      <p:pic>
        <p:nvPicPr>
          <p:cNvPr id="10" name="Graphic 9" descr="Formal Shirt outline">
            <a:extLst>
              <a:ext uri="{FF2B5EF4-FFF2-40B4-BE49-F238E27FC236}">
                <a16:creationId xmlns:a16="http://schemas.microsoft.com/office/drawing/2014/main" xmlns="" id="{34467314-4035-4B8A-BB8C-8467C6448B21}"/>
              </a:ext>
            </a:extLst>
          </p:cNvPr>
          <p:cNvPicPr>
            <a:picLocks noChangeAspect="1"/>
          </p:cNvPicPr>
          <p:nvPr/>
        </p:nvPicPr>
        <p:blipFill>
          <a:blip r:embed="rId5" cstate="print">
            <a:extLst>
              <a:ext uri="{28A0092B-C50C-407E-A947-70E740481C1C}">
                <a14:useLocalDpi xmlns:a14="http://schemas.microsoft.com/office/drawing/2010/main" val="0"/>
              </a:ext>
              <a:ext uri="{96DAC541-7B7A-43D3-8B79-37D633B846F1}">
                <asvg:svgBlip xmlns="" xmlns:asvg="http://schemas.microsoft.com/office/drawing/2016/SVG/main" r:embed="rId6"/>
              </a:ext>
            </a:extLst>
          </a:blip>
          <a:stretch>
            <a:fillRect/>
          </a:stretch>
        </p:blipFill>
        <p:spPr>
          <a:xfrm>
            <a:off x="8085328" y="3013898"/>
            <a:ext cx="1128827" cy="914400"/>
          </a:xfrm>
          <a:prstGeom prst="rect">
            <a:avLst/>
          </a:prstGeom>
        </p:spPr>
      </p:pic>
    </p:spTree>
    <p:extLst>
      <p:ext uri="{BB962C8B-B14F-4D97-AF65-F5344CB8AC3E}">
        <p14:creationId xmlns:p14="http://schemas.microsoft.com/office/powerpoint/2010/main" val="34136732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68"/>
                                        </p:tgtEl>
                                        <p:attrNameLst>
                                          <p:attrName>style.visibility</p:attrName>
                                        </p:attrNameLst>
                                      </p:cBhvr>
                                      <p:to>
                                        <p:strVal val="visible"/>
                                      </p:to>
                                    </p:set>
                                    <p:anim calcmode="lin" valueType="num">
                                      <p:cBhvr>
                                        <p:cTn id="7" dur="1000" fill="hold"/>
                                        <p:tgtEl>
                                          <p:spTgt spid="68"/>
                                        </p:tgtEl>
                                        <p:attrNameLst>
                                          <p:attrName>ppt_w</p:attrName>
                                        </p:attrNameLst>
                                      </p:cBhvr>
                                      <p:tavLst>
                                        <p:tav tm="0">
                                          <p:val>
                                            <p:fltVal val="0"/>
                                          </p:val>
                                        </p:tav>
                                        <p:tav tm="100000">
                                          <p:val>
                                            <p:strVal val="#ppt_w"/>
                                          </p:val>
                                        </p:tav>
                                      </p:tavLst>
                                    </p:anim>
                                    <p:anim calcmode="lin" valueType="num">
                                      <p:cBhvr>
                                        <p:cTn id="8" dur="1000" fill="hold"/>
                                        <p:tgtEl>
                                          <p:spTgt spid="68"/>
                                        </p:tgtEl>
                                        <p:attrNameLst>
                                          <p:attrName>ppt_h</p:attrName>
                                        </p:attrNameLst>
                                      </p:cBhvr>
                                      <p:tavLst>
                                        <p:tav tm="0">
                                          <p:val>
                                            <p:fltVal val="0"/>
                                          </p:val>
                                        </p:tav>
                                        <p:tav tm="100000">
                                          <p:val>
                                            <p:strVal val="#ppt_h"/>
                                          </p:val>
                                        </p:tav>
                                      </p:tavLst>
                                    </p:anim>
                                    <p:anim calcmode="lin" valueType="num">
                                      <p:cBhvr>
                                        <p:cTn id="9" dur="1000" fill="hold"/>
                                        <p:tgtEl>
                                          <p:spTgt spid="68"/>
                                        </p:tgtEl>
                                        <p:attrNameLst>
                                          <p:attrName>style.rotation</p:attrName>
                                        </p:attrNameLst>
                                      </p:cBhvr>
                                      <p:tavLst>
                                        <p:tav tm="0">
                                          <p:val>
                                            <p:fltVal val="90"/>
                                          </p:val>
                                        </p:tav>
                                        <p:tav tm="100000">
                                          <p:val>
                                            <p:fltVal val="0"/>
                                          </p:val>
                                        </p:tav>
                                      </p:tavLst>
                                    </p:anim>
                                    <p:animEffect transition="in" filter="fade">
                                      <p:cBhvr>
                                        <p:cTn id="10" dur="1000"/>
                                        <p:tgtEl>
                                          <p:spTgt spid="68"/>
                                        </p:tgtEl>
                                      </p:cBhvr>
                                    </p:animEffect>
                                  </p:childTnLst>
                                </p:cTn>
                              </p:par>
                              <p:par>
                                <p:cTn id="11" presetID="31" presetClass="entr" presetSubtype="0" fill="hold" grpId="0" nodeType="withEffect">
                                  <p:stCondLst>
                                    <p:cond delay="0"/>
                                  </p:stCondLst>
                                  <p:childTnLst>
                                    <p:set>
                                      <p:cBhvr>
                                        <p:cTn id="12" dur="1" fill="hold">
                                          <p:stCondLst>
                                            <p:cond delay="0"/>
                                          </p:stCondLst>
                                        </p:cTn>
                                        <p:tgtEl>
                                          <p:spTgt spid="2"/>
                                        </p:tgtEl>
                                        <p:attrNameLst>
                                          <p:attrName>style.visibility</p:attrName>
                                        </p:attrNameLst>
                                      </p:cBhvr>
                                      <p:to>
                                        <p:strVal val="visible"/>
                                      </p:to>
                                    </p:set>
                                    <p:anim calcmode="lin" valueType="num">
                                      <p:cBhvr>
                                        <p:cTn id="13" dur="1000" fill="hold"/>
                                        <p:tgtEl>
                                          <p:spTgt spid="2"/>
                                        </p:tgtEl>
                                        <p:attrNameLst>
                                          <p:attrName>ppt_w</p:attrName>
                                        </p:attrNameLst>
                                      </p:cBhvr>
                                      <p:tavLst>
                                        <p:tav tm="0">
                                          <p:val>
                                            <p:fltVal val="0"/>
                                          </p:val>
                                        </p:tav>
                                        <p:tav tm="100000">
                                          <p:val>
                                            <p:strVal val="#ppt_w"/>
                                          </p:val>
                                        </p:tav>
                                      </p:tavLst>
                                    </p:anim>
                                    <p:anim calcmode="lin" valueType="num">
                                      <p:cBhvr>
                                        <p:cTn id="14" dur="1000" fill="hold"/>
                                        <p:tgtEl>
                                          <p:spTgt spid="2"/>
                                        </p:tgtEl>
                                        <p:attrNameLst>
                                          <p:attrName>ppt_h</p:attrName>
                                        </p:attrNameLst>
                                      </p:cBhvr>
                                      <p:tavLst>
                                        <p:tav tm="0">
                                          <p:val>
                                            <p:fltVal val="0"/>
                                          </p:val>
                                        </p:tav>
                                        <p:tav tm="100000">
                                          <p:val>
                                            <p:strVal val="#ppt_h"/>
                                          </p:val>
                                        </p:tav>
                                      </p:tavLst>
                                    </p:anim>
                                    <p:anim calcmode="lin" valueType="num">
                                      <p:cBhvr>
                                        <p:cTn id="15" dur="1000" fill="hold"/>
                                        <p:tgtEl>
                                          <p:spTgt spid="2"/>
                                        </p:tgtEl>
                                        <p:attrNameLst>
                                          <p:attrName>style.rotation</p:attrName>
                                        </p:attrNameLst>
                                      </p:cBhvr>
                                      <p:tavLst>
                                        <p:tav tm="0">
                                          <p:val>
                                            <p:fltVal val="90"/>
                                          </p:val>
                                        </p:tav>
                                        <p:tav tm="100000">
                                          <p:val>
                                            <p:fltVal val="0"/>
                                          </p:val>
                                        </p:tav>
                                      </p:tavLst>
                                    </p:anim>
                                    <p:animEffect transition="in" filter="fade">
                                      <p:cBhvr>
                                        <p:cTn id="16" dur="1000"/>
                                        <p:tgtEl>
                                          <p:spTgt spid="2"/>
                                        </p:tgtEl>
                                      </p:cBhvr>
                                    </p:animEffect>
                                  </p:childTnLst>
                                </p:cTn>
                              </p:par>
                            </p:childTnLst>
                          </p:cTn>
                        </p:par>
                      </p:childTnLst>
                    </p:cTn>
                  </p:par>
                  <p:par>
                    <p:cTn id="17" fill="hold">
                      <p:stCondLst>
                        <p:cond delay="indefinite"/>
                      </p:stCondLst>
                      <p:childTnLst>
                        <p:par>
                          <p:cTn id="18" fill="hold">
                            <p:stCondLst>
                              <p:cond delay="0"/>
                            </p:stCondLst>
                            <p:childTnLst>
                              <p:par>
                                <p:cTn id="19" presetID="6" presetClass="entr" presetSubtype="16" fill="hold" grpId="0" nodeType="clickEffect">
                                  <p:stCondLst>
                                    <p:cond delay="0"/>
                                  </p:stCondLst>
                                  <p:childTnLst>
                                    <p:set>
                                      <p:cBhvr>
                                        <p:cTn id="20" dur="1" fill="hold">
                                          <p:stCondLst>
                                            <p:cond delay="0"/>
                                          </p:stCondLst>
                                        </p:cTn>
                                        <p:tgtEl>
                                          <p:spTgt spid="85"/>
                                        </p:tgtEl>
                                        <p:attrNameLst>
                                          <p:attrName>style.visibility</p:attrName>
                                        </p:attrNameLst>
                                      </p:cBhvr>
                                      <p:to>
                                        <p:strVal val="visible"/>
                                      </p:to>
                                    </p:set>
                                    <p:animEffect transition="in" filter="circle(in)">
                                      <p:cBhvr>
                                        <p:cTn id="21" dur="2000"/>
                                        <p:tgtEl>
                                          <p:spTgt spid="85"/>
                                        </p:tgtEl>
                                      </p:cBhvr>
                                    </p:animEffect>
                                  </p:childTnLst>
                                </p:cTn>
                              </p:par>
                              <p:par>
                                <p:cTn id="22" presetID="6" presetClass="entr" presetSubtype="16" fill="hold" nodeType="withEffect">
                                  <p:stCondLst>
                                    <p:cond delay="0"/>
                                  </p:stCondLst>
                                  <p:childTnLst>
                                    <p:set>
                                      <p:cBhvr>
                                        <p:cTn id="23" dur="1" fill="hold">
                                          <p:stCondLst>
                                            <p:cond delay="0"/>
                                          </p:stCondLst>
                                        </p:cTn>
                                        <p:tgtEl>
                                          <p:spTgt spid="1026"/>
                                        </p:tgtEl>
                                        <p:attrNameLst>
                                          <p:attrName>style.visibility</p:attrName>
                                        </p:attrNameLst>
                                      </p:cBhvr>
                                      <p:to>
                                        <p:strVal val="visible"/>
                                      </p:to>
                                    </p:set>
                                    <p:animEffect transition="in" filter="circle(in)">
                                      <p:cBhvr>
                                        <p:cTn id="24" dur="2000"/>
                                        <p:tgtEl>
                                          <p:spTgt spid="1026"/>
                                        </p:tgtEl>
                                      </p:cBhvr>
                                    </p:animEffect>
                                  </p:childTnLst>
                                </p:cTn>
                              </p:par>
                            </p:childTnLst>
                          </p:cTn>
                        </p:par>
                      </p:childTnLst>
                    </p:cTn>
                  </p:par>
                  <p:par>
                    <p:cTn id="25" fill="hold">
                      <p:stCondLst>
                        <p:cond delay="indefinite"/>
                      </p:stCondLst>
                      <p:childTnLst>
                        <p:par>
                          <p:cTn id="26" fill="hold">
                            <p:stCondLst>
                              <p:cond delay="0"/>
                            </p:stCondLst>
                            <p:childTnLst>
                              <p:par>
                                <p:cTn id="27" presetID="6" presetClass="entr" presetSubtype="16" fill="hold" grpId="0" nodeType="clickEffect">
                                  <p:stCondLst>
                                    <p:cond delay="0"/>
                                  </p:stCondLst>
                                  <p:childTnLst>
                                    <p:set>
                                      <p:cBhvr>
                                        <p:cTn id="28" dur="1" fill="hold">
                                          <p:stCondLst>
                                            <p:cond delay="0"/>
                                          </p:stCondLst>
                                        </p:cTn>
                                        <p:tgtEl>
                                          <p:spTgt spid="127"/>
                                        </p:tgtEl>
                                        <p:attrNameLst>
                                          <p:attrName>style.visibility</p:attrName>
                                        </p:attrNameLst>
                                      </p:cBhvr>
                                      <p:to>
                                        <p:strVal val="visible"/>
                                      </p:to>
                                    </p:set>
                                    <p:animEffect transition="in" filter="circle(in)">
                                      <p:cBhvr>
                                        <p:cTn id="29" dur="2000"/>
                                        <p:tgtEl>
                                          <p:spTgt spid="127"/>
                                        </p:tgtEl>
                                      </p:cBhvr>
                                    </p:animEffect>
                                  </p:childTnLst>
                                </p:cTn>
                              </p:par>
                              <p:par>
                                <p:cTn id="30" presetID="6" presetClass="entr" presetSubtype="16" fill="hold" grpId="0" nodeType="withEffect">
                                  <p:stCondLst>
                                    <p:cond delay="0"/>
                                  </p:stCondLst>
                                  <p:childTnLst>
                                    <p:set>
                                      <p:cBhvr>
                                        <p:cTn id="31" dur="1" fill="hold">
                                          <p:stCondLst>
                                            <p:cond delay="0"/>
                                          </p:stCondLst>
                                        </p:cTn>
                                        <p:tgtEl>
                                          <p:spTgt spid="128"/>
                                        </p:tgtEl>
                                        <p:attrNameLst>
                                          <p:attrName>style.visibility</p:attrName>
                                        </p:attrNameLst>
                                      </p:cBhvr>
                                      <p:to>
                                        <p:strVal val="visible"/>
                                      </p:to>
                                    </p:set>
                                    <p:animEffect transition="in" filter="circle(in)">
                                      <p:cBhvr>
                                        <p:cTn id="32" dur="2000"/>
                                        <p:tgtEl>
                                          <p:spTgt spid="128"/>
                                        </p:tgtEl>
                                      </p:cBhvr>
                                    </p:animEffect>
                                  </p:childTnLst>
                                </p:cTn>
                              </p:par>
                              <p:par>
                                <p:cTn id="33" presetID="6" presetClass="entr" presetSubtype="16" fill="hold" grpId="0" nodeType="withEffect">
                                  <p:stCondLst>
                                    <p:cond delay="0"/>
                                  </p:stCondLst>
                                  <p:childTnLst>
                                    <p:set>
                                      <p:cBhvr>
                                        <p:cTn id="34" dur="1" fill="hold">
                                          <p:stCondLst>
                                            <p:cond delay="0"/>
                                          </p:stCondLst>
                                        </p:cTn>
                                        <p:tgtEl>
                                          <p:spTgt spid="129"/>
                                        </p:tgtEl>
                                        <p:attrNameLst>
                                          <p:attrName>style.visibility</p:attrName>
                                        </p:attrNameLst>
                                      </p:cBhvr>
                                      <p:to>
                                        <p:strVal val="visible"/>
                                      </p:to>
                                    </p:set>
                                    <p:animEffect transition="in" filter="circle(in)">
                                      <p:cBhvr>
                                        <p:cTn id="35" dur="2000"/>
                                        <p:tgtEl>
                                          <p:spTgt spid="129"/>
                                        </p:tgtEl>
                                      </p:cBhvr>
                                    </p:animEffect>
                                  </p:childTnLst>
                                </p:cTn>
                              </p:par>
                              <p:par>
                                <p:cTn id="36" presetID="6" presetClass="entr" presetSubtype="16" fill="hold" grpId="0" nodeType="withEffect">
                                  <p:stCondLst>
                                    <p:cond delay="0"/>
                                  </p:stCondLst>
                                  <p:childTnLst>
                                    <p:set>
                                      <p:cBhvr>
                                        <p:cTn id="37" dur="1" fill="hold">
                                          <p:stCondLst>
                                            <p:cond delay="0"/>
                                          </p:stCondLst>
                                        </p:cTn>
                                        <p:tgtEl>
                                          <p:spTgt spid="130"/>
                                        </p:tgtEl>
                                        <p:attrNameLst>
                                          <p:attrName>style.visibility</p:attrName>
                                        </p:attrNameLst>
                                      </p:cBhvr>
                                      <p:to>
                                        <p:strVal val="visible"/>
                                      </p:to>
                                    </p:set>
                                    <p:animEffect transition="in" filter="circle(in)">
                                      <p:cBhvr>
                                        <p:cTn id="38" dur="2000"/>
                                        <p:tgtEl>
                                          <p:spTgt spid="130"/>
                                        </p:tgtEl>
                                      </p:cBhvr>
                                    </p:animEffect>
                                  </p:childTnLst>
                                </p:cTn>
                              </p:par>
                              <p:par>
                                <p:cTn id="39" presetID="6" presetClass="entr" presetSubtype="16" fill="hold" grpId="0" nodeType="withEffect">
                                  <p:stCondLst>
                                    <p:cond delay="0"/>
                                  </p:stCondLst>
                                  <p:childTnLst>
                                    <p:set>
                                      <p:cBhvr>
                                        <p:cTn id="40" dur="1" fill="hold">
                                          <p:stCondLst>
                                            <p:cond delay="0"/>
                                          </p:stCondLst>
                                        </p:cTn>
                                        <p:tgtEl>
                                          <p:spTgt spid="131"/>
                                        </p:tgtEl>
                                        <p:attrNameLst>
                                          <p:attrName>style.visibility</p:attrName>
                                        </p:attrNameLst>
                                      </p:cBhvr>
                                      <p:to>
                                        <p:strVal val="visible"/>
                                      </p:to>
                                    </p:set>
                                    <p:animEffect transition="in" filter="circle(in)">
                                      <p:cBhvr>
                                        <p:cTn id="41" dur="2000"/>
                                        <p:tgtEl>
                                          <p:spTgt spid="131"/>
                                        </p:tgtEl>
                                      </p:cBhvr>
                                    </p:animEffect>
                                  </p:childTnLst>
                                </p:cTn>
                              </p:par>
                              <p:par>
                                <p:cTn id="42" presetID="6" presetClass="entr" presetSubtype="16" fill="hold" nodeType="withEffect">
                                  <p:stCondLst>
                                    <p:cond delay="0"/>
                                  </p:stCondLst>
                                  <p:childTnLst>
                                    <p:set>
                                      <p:cBhvr>
                                        <p:cTn id="43" dur="1" fill="hold">
                                          <p:stCondLst>
                                            <p:cond delay="0"/>
                                          </p:stCondLst>
                                        </p:cTn>
                                        <p:tgtEl>
                                          <p:spTgt spid="8"/>
                                        </p:tgtEl>
                                        <p:attrNameLst>
                                          <p:attrName>style.visibility</p:attrName>
                                        </p:attrNameLst>
                                      </p:cBhvr>
                                      <p:to>
                                        <p:strVal val="visible"/>
                                      </p:to>
                                    </p:set>
                                    <p:animEffect transition="in" filter="circle(in)">
                                      <p:cBhvr>
                                        <p:cTn id="44" dur="2000"/>
                                        <p:tgtEl>
                                          <p:spTgt spid="8"/>
                                        </p:tgtEl>
                                      </p:cBhvr>
                                    </p:animEffect>
                                  </p:childTnLst>
                                </p:cTn>
                              </p:par>
                              <p:par>
                                <p:cTn id="45" presetID="6" presetClass="entr" presetSubtype="16" fill="hold" nodeType="withEffect">
                                  <p:stCondLst>
                                    <p:cond delay="0"/>
                                  </p:stCondLst>
                                  <p:childTnLst>
                                    <p:set>
                                      <p:cBhvr>
                                        <p:cTn id="46" dur="1" fill="hold">
                                          <p:stCondLst>
                                            <p:cond delay="0"/>
                                          </p:stCondLst>
                                        </p:cTn>
                                        <p:tgtEl>
                                          <p:spTgt spid="10"/>
                                        </p:tgtEl>
                                        <p:attrNameLst>
                                          <p:attrName>style.visibility</p:attrName>
                                        </p:attrNameLst>
                                      </p:cBhvr>
                                      <p:to>
                                        <p:strVal val="visible"/>
                                      </p:to>
                                    </p:set>
                                    <p:animEffect transition="in" filter="circle(in)">
                                      <p:cBhvr>
                                        <p:cTn id="47" dur="20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8" grpId="0"/>
      <p:bldP spid="2" grpId="0" animBg="1"/>
      <p:bldP spid="85" grpId="0" animBg="1"/>
      <p:bldP spid="127" grpId="0" animBg="1"/>
      <p:bldP spid="128" grpId="0" animBg="1"/>
      <p:bldP spid="129" grpId="0" animBg="1"/>
      <p:bldP spid="130" grpId="0"/>
      <p:bldP spid="131" grpId="0"/>
    </p:bld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Shape 264"/>
        <p:cNvGrpSpPr/>
        <p:nvPr/>
      </p:nvGrpSpPr>
      <p:grpSpPr>
        <a:xfrm>
          <a:off x="0" y="0"/>
          <a:ext cx="0" cy="0"/>
          <a:chOff x="0" y="0"/>
          <a:chExt cx="0" cy="0"/>
        </a:xfrm>
      </p:grpSpPr>
      <p:sp>
        <p:nvSpPr>
          <p:cNvPr id="14" name="Cloud Callout 5">
            <a:extLst>
              <a:ext uri="{FF2B5EF4-FFF2-40B4-BE49-F238E27FC236}">
                <a16:creationId xmlns:a16="http://schemas.microsoft.com/office/drawing/2014/main" xmlns="" id="{46F86557-ED4B-4D8A-97CF-AB33022A467C}"/>
              </a:ext>
            </a:extLst>
          </p:cNvPr>
          <p:cNvSpPr/>
          <p:nvPr/>
        </p:nvSpPr>
        <p:spPr>
          <a:xfrm>
            <a:off x="442683" y="146726"/>
            <a:ext cx="2569028" cy="823025"/>
          </a:xfrm>
          <a:prstGeom prst="cloudCallout">
            <a:avLst/>
          </a:prstGeom>
          <a:solidFill>
            <a:srgbClr val="F8F8F8"/>
          </a:solidFill>
          <a:ln>
            <a:solidFill>
              <a:schemeClr val="tx1"/>
            </a:solidFill>
          </a:ln>
        </p:spPr>
        <p:style>
          <a:lnRef idx="1">
            <a:schemeClr val="accent4"/>
          </a:lnRef>
          <a:fillRef idx="2">
            <a:schemeClr val="accent4"/>
          </a:fillRef>
          <a:effectRef idx="1">
            <a:schemeClr val="accent4"/>
          </a:effectRef>
          <a:fontRef idx="minor">
            <a:schemeClr val="dk1"/>
          </a:fontRef>
        </p:style>
        <p:txBody>
          <a:bodyPr rtlCol="0" anchor="ctr"/>
          <a:lstStyle/>
          <a:p>
            <a:pPr algn="ctr"/>
            <a:r>
              <a:rPr lang="en-US" sz="2400" b="1" dirty="0" err="1">
                <a:solidFill>
                  <a:srgbClr val="C00000"/>
                </a:solidFill>
              </a:rPr>
              <a:t>Ví</a:t>
            </a:r>
            <a:r>
              <a:rPr lang="en-US" sz="2400" b="1" dirty="0">
                <a:solidFill>
                  <a:srgbClr val="C00000"/>
                </a:solidFill>
              </a:rPr>
              <a:t> </a:t>
            </a:r>
            <a:r>
              <a:rPr lang="en-US" sz="2400" b="1" dirty="0" err="1">
                <a:solidFill>
                  <a:srgbClr val="C00000"/>
                </a:solidFill>
              </a:rPr>
              <a:t>dụ</a:t>
            </a:r>
            <a:endParaRPr lang="en-US" sz="2400" b="1" dirty="0">
              <a:solidFill>
                <a:srgbClr val="C00000"/>
              </a:solidFill>
            </a:endParaRPr>
          </a:p>
        </p:txBody>
      </p:sp>
      <p:pic>
        <p:nvPicPr>
          <p:cNvPr id="3074" name="Picture 2" descr="BAO PP DỆT/BAO TẢI DỨA - DAIDUONGPACKAGING">
            <a:extLst>
              <a:ext uri="{FF2B5EF4-FFF2-40B4-BE49-F238E27FC236}">
                <a16:creationId xmlns:a16="http://schemas.microsoft.com/office/drawing/2014/main" xmlns="" id="{65D9642F-6CE8-4237-96B8-DA2274251ECD}"/>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50203" y="1020691"/>
            <a:ext cx="1260883" cy="967250"/>
          </a:xfrm>
          <a:prstGeom prst="rect">
            <a:avLst/>
          </a:prstGeom>
          <a:noFill/>
          <a:extLst>
            <a:ext uri="{909E8E84-426E-40DD-AFC4-6F175D3DCCD1}">
              <a14:hiddenFill xmlns:a14="http://schemas.microsoft.com/office/drawing/2010/main">
                <a:solidFill>
                  <a:srgbClr val="FFFFFF"/>
                </a:solidFill>
              </a14:hiddenFill>
            </a:ext>
          </a:extLst>
        </p:spPr>
      </p:pic>
      <p:sp>
        <p:nvSpPr>
          <p:cNvPr id="17" name="TextBox 16">
            <a:extLst>
              <a:ext uri="{FF2B5EF4-FFF2-40B4-BE49-F238E27FC236}">
                <a16:creationId xmlns:a16="http://schemas.microsoft.com/office/drawing/2014/main" xmlns="" id="{2BD86041-8426-40A7-A330-02F310C8A468}"/>
              </a:ext>
            </a:extLst>
          </p:cNvPr>
          <p:cNvSpPr txBox="1"/>
          <p:nvPr/>
        </p:nvSpPr>
        <p:spPr>
          <a:xfrm>
            <a:off x="4767944" y="602910"/>
            <a:ext cx="4368800" cy="461665"/>
          </a:xfrm>
          <a:prstGeom prst="rect">
            <a:avLst/>
          </a:prstGeom>
          <a:noFill/>
          <a:ln>
            <a:solidFill>
              <a:schemeClr val="tx1">
                <a:lumMod val="95000"/>
                <a:lumOff val="5000"/>
              </a:schemeClr>
            </a:solidFill>
          </a:ln>
        </p:spPr>
        <p:txBody>
          <a:bodyPr wrap="square">
            <a:spAutoFit/>
          </a:bodyPr>
          <a:lstStyle/>
          <a:p>
            <a:r>
              <a:rPr lang="vi-VN" sz="2400" b="1" dirty="0">
                <a:solidFill>
                  <a:srgbClr val="0033CC"/>
                </a:solidFill>
              </a:rPr>
              <a:t>S</a:t>
            </a:r>
            <a:r>
              <a:rPr lang="en-US" sz="2400" b="1" i="0" dirty="0" err="1">
                <a:solidFill>
                  <a:srgbClr val="0033CC"/>
                </a:solidFill>
                <a:effectLst/>
              </a:rPr>
              <a:t>ản</a:t>
            </a:r>
            <a:r>
              <a:rPr lang="en-US" sz="2400" b="1" i="0" dirty="0">
                <a:solidFill>
                  <a:srgbClr val="0033CC"/>
                </a:solidFill>
                <a:effectLst/>
              </a:rPr>
              <a:t> </a:t>
            </a:r>
            <a:r>
              <a:rPr lang="en-US" sz="2400" b="1" i="0" dirty="0" err="1">
                <a:solidFill>
                  <a:srgbClr val="0033CC"/>
                </a:solidFill>
                <a:effectLst/>
              </a:rPr>
              <a:t>xuất</a:t>
            </a:r>
            <a:r>
              <a:rPr lang="en-US" sz="2400" b="1" i="0" dirty="0">
                <a:solidFill>
                  <a:srgbClr val="0033CC"/>
                </a:solidFill>
                <a:effectLst/>
              </a:rPr>
              <a:t> </a:t>
            </a:r>
            <a:r>
              <a:rPr lang="en-US" sz="2400" b="1" i="0" dirty="0" err="1">
                <a:solidFill>
                  <a:srgbClr val="0033CC"/>
                </a:solidFill>
                <a:effectLst/>
              </a:rPr>
              <a:t>sợi</a:t>
            </a:r>
            <a:r>
              <a:rPr lang="vi-VN" sz="2400" b="1" i="0" dirty="0">
                <a:solidFill>
                  <a:srgbClr val="0033CC"/>
                </a:solidFill>
                <a:effectLst/>
              </a:rPr>
              <a:t> của nhà tư bản</a:t>
            </a:r>
            <a:endParaRPr lang="en-US" sz="2400" b="1" dirty="0">
              <a:solidFill>
                <a:srgbClr val="0033CC"/>
              </a:solidFill>
            </a:endParaRPr>
          </a:p>
        </p:txBody>
      </p:sp>
      <p:sp>
        <p:nvSpPr>
          <p:cNvPr id="18" name="TextBox 17">
            <a:extLst>
              <a:ext uri="{FF2B5EF4-FFF2-40B4-BE49-F238E27FC236}">
                <a16:creationId xmlns:a16="http://schemas.microsoft.com/office/drawing/2014/main" xmlns="" id="{A7E827E9-E29F-4474-BDAD-8BBC36CD942D}"/>
              </a:ext>
            </a:extLst>
          </p:cNvPr>
          <p:cNvSpPr txBox="1"/>
          <p:nvPr/>
        </p:nvSpPr>
        <p:spPr>
          <a:xfrm>
            <a:off x="1727197" y="1361031"/>
            <a:ext cx="3979612" cy="461665"/>
          </a:xfrm>
          <a:prstGeom prst="rect">
            <a:avLst/>
          </a:prstGeom>
          <a:noFill/>
        </p:spPr>
        <p:txBody>
          <a:bodyPr wrap="square">
            <a:spAutoFit/>
          </a:bodyPr>
          <a:lstStyle/>
          <a:p>
            <a:r>
              <a:rPr lang="vi-VN" sz="2400" dirty="0">
                <a:solidFill>
                  <a:schemeClr val="tx1">
                    <a:lumMod val="95000"/>
                    <a:lumOff val="5000"/>
                  </a:schemeClr>
                </a:solidFill>
              </a:rPr>
              <a:t>50kg bông                  </a:t>
            </a:r>
            <a:r>
              <a:rPr lang="vi-VN" sz="2400" b="1" dirty="0">
                <a:solidFill>
                  <a:srgbClr val="FF0000"/>
                </a:solidFill>
              </a:rPr>
              <a:t>50$ </a:t>
            </a:r>
            <a:endParaRPr lang="en-US" sz="2400" b="1" dirty="0">
              <a:solidFill>
                <a:srgbClr val="FF0000"/>
              </a:solidFill>
            </a:endParaRPr>
          </a:p>
        </p:txBody>
      </p:sp>
      <p:sp>
        <p:nvSpPr>
          <p:cNvPr id="19" name="TextBox 18">
            <a:extLst>
              <a:ext uri="{FF2B5EF4-FFF2-40B4-BE49-F238E27FC236}">
                <a16:creationId xmlns:a16="http://schemas.microsoft.com/office/drawing/2014/main" xmlns="" id="{A6519C83-24D5-4B36-8D7C-418469866CF7}"/>
              </a:ext>
            </a:extLst>
          </p:cNvPr>
          <p:cNvSpPr txBox="1"/>
          <p:nvPr/>
        </p:nvSpPr>
        <p:spPr>
          <a:xfrm>
            <a:off x="1671841" y="2318720"/>
            <a:ext cx="3756502" cy="461665"/>
          </a:xfrm>
          <a:prstGeom prst="rect">
            <a:avLst/>
          </a:prstGeom>
          <a:noFill/>
        </p:spPr>
        <p:txBody>
          <a:bodyPr wrap="square">
            <a:spAutoFit/>
          </a:bodyPr>
          <a:lstStyle/>
          <a:p>
            <a:r>
              <a:rPr lang="vi-VN" sz="2400" dirty="0">
                <a:solidFill>
                  <a:schemeClr val="tx1">
                    <a:lumMod val="95000"/>
                    <a:lumOff val="5000"/>
                  </a:schemeClr>
                </a:solidFill>
              </a:rPr>
              <a:t>Hao mòn máy móc      </a:t>
            </a:r>
            <a:r>
              <a:rPr lang="vi-VN" sz="2400" b="1" dirty="0">
                <a:solidFill>
                  <a:srgbClr val="FF0000"/>
                </a:solidFill>
              </a:rPr>
              <a:t>3$ </a:t>
            </a:r>
            <a:endParaRPr lang="en-US" sz="2400" b="1" dirty="0">
              <a:solidFill>
                <a:srgbClr val="FF0000"/>
              </a:solidFill>
            </a:endParaRPr>
          </a:p>
        </p:txBody>
      </p:sp>
      <p:pic>
        <p:nvPicPr>
          <p:cNvPr id="3076" name="Picture 4" descr="SL-680S MÁY CUỘN, CĂN MÉP VẢI DỆT KIM SALOON | AMC">
            <a:extLst>
              <a:ext uri="{FF2B5EF4-FFF2-40B4-BE49-F238E27FC236}">
                <a16:creationId xmlns:a16="http://schemas.microsoft.com/office/drawing/2014/main" xmlns="" id="{FC003D93-7A5E-4120-BFBF-5B95580976BC}"/>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84625" y="1945732"/>
            <a:ext cx="1226462" cy="1198027"/>
          </a:xfrm>
          <a:prstGeom prst="rect">
            <a:avLst/>
          </a:prstGeom>
          <a:noFill/>
          <a:extLst>
            <a:ext uri="{909E8E84-426E-40DD-AFC4-6F175D3DCCD1}">
              <a14:hiddenFill xmlns:a14="http://schemas.microsoft.com/office/drawing/2010/main">
                <a:solidFill>
                  <a:srgbClr val="FFFFFF"/>
                </a:solidFill>
              </a14:hiddenFill>
            </a:ext>
          </a:extLst>
        </p:spPr>
      </p:pic>
      <p:pic>
        <p:nvPicPr>
          <p:cNvPr id="3078" name="Picture 6" descr="BÁO CÁO NGÀNH DỆT MAY">
            <a:extLst>
              <a:ext uri="{FF2B5EF4-FFF2-40B4-BE49-F238E27FC236}">
                <a16:creationId xmlns:a16="http://schemas.microsoft.com/office/drawing/2014/main" xmlns="" id="{3E7EF091-0D4D-455D-AF08-E7DE5320F15B}"/>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23871" y="3237713"/>
            <a:ext cx="1287215" cy="1198027"/>
          </a:xfrm>
          <a:prstGeom prst="rect">
            <a:avLst/>
          </a:prstGeom>
          <a:noFill/>
          <a:extLst>
            <a:ext uri="{909E8E84-426E-40DD-AFC4-6F175D3DCCD1}">
              <a14:hiddenFill xmlns:a14="http://schemas.microsoft.com/office/drawing/2010/main">
                <a:solidFill>
                  <a:srgbClr val="FFFFFF"/>
                </a:solidFill>
              </a14:hiddenFill>
            </a:ext>
          </a:extLst>
        </p:spPr>
      </p:pic>
      <p:sp>
        <p:nvSpPr>
          <p:cNvPr id="22" name="TextBox 21">
            <a:extLst>
              <a:ext uri="{FF2B5EF4-FFF2-40B4-BE49-F238E27FC236}">
                <a16:creationId xmlns:a16="http://schemas.microsoft.com/office/drawing/2014/main" xmlns="" id="{405B8ECF-D555-449E-B176-600F02C99B3D}"/>
              </a:ext>
            </a:extLst>
          </p:cNvPr>
          <p:cNvSpPr txBox="1"/>
          <p:nvPr/>
        </p:nvSpPr>
        <p:spPr>
          <a:xfrm>
            <a:off x="1554798" y="3394113"/>
            <a:ext cx="3979612" cy="830997"/>
          </a:xfrm>
          <a:prstGeom prst="rect">
            <a:avLst/>
          </a:prstGeom>
          <a:noFill/>
        </p:spPr>
        <p:txBody>
          <a:bodyPr wrap="square">
            <a:spAutoFit/>
          </a:bodyPr>
          <a:lstStyle/>
          <a:p>
            <a:r>
              <a:rPr lang="vi-VN" sz="2400" dirty="0">
                <a:solidFill>
                  <a:schemeClr val="tx1">
                    <a:lumMod val="95000"/>
                    <a:lumOff val="5000"/>
                  </a:schemeClr>
                </a:solidFill>
              </a:rPr>
              <a:t>Mua hàng hóa SLĐ      </a:t>
            </a:r>
            <a:r>
              <a:rPr lang="vi-VN" sz="2400" b="1" dirty="0">
                <a:solidFill>
                  <a:srgbClr val="FF0000"/>
                </a:solidFill>
              </a:rPr>
              <a:t>15</a:t>
            </a:r>
            <a:r>
              <a:rPr lang="vi-VN" sz="2400" dirty="0">
                <a:solidFill>
                  <a:schemeClr val="tx1">
                    <a:lumMod val="95000"/>
                    <a:lumOff val="5000"/>
                  </a:schemeClr>
                </a:solidFill>
              </a:rPr>
              <a:t> </a:t>
            </a:r>
            <a:r>
              <a:rPr lang="vi-VN" sz="2400" b="1" dirty="0">
                <a:solidFill>
                  <a:srgbClr val="FF0000"/>
                </a:solidFill>
              </a:rPr>
              <a:t>$</a:t>
            </a:r>
            <a:r>
              <a:rPr lang="vi-VN" sz="2400" dirty="0">
                <a:solidFill>
                  <a:schemeClr val="tx1">
                    <a:lumMod val="95000"/>
                    <a:lumOff val="5000"/>
                  </a:schemeClr>
                </a:solidFill>
              </a:rPr>
              <a:t> </a:t>
            </a:r>
          </a:p>
          <a:p>
            <a:r>
              <a:rPr lang="vi-VN" sz="2400" dirty="0">
                <a:solidFill>
                  <a:schemeClr val="tx1">
                    <a:lumMod val="95000"/>
                    <a:lumOff val="5000"/>
                  </a:schemeClr>
                </a:solidFill>
              </a:rPr>
              <a:t>         (8h/ngày)                     </a:t>
            </a:r>
            <a:endParaRPr lang="en-US" sz="2400" dirty="0">
              <a:solidFill>
                <a:schemeClr val="tx1">
                  <a:lumMod val="95000"/>
                  <a:lumOff val="5000"/>
                </a:schemeClr>
              </a:solidFill>
            </a:endParaRPr>
          </a:p>
        </p:txBody>
      </p:sp>
      <p:cxnSp>
        <p:nvCxnSpPr>
          <p:cNvPr id="23" name="Google Shape;267;p29">
            <a:extLst>
              <a:ext uri="{FF2B5EF4-FFF2-40B4-BE49-F238E27FC236}">
                <a16:creationId xmlns:a16="http://schemas.microsoft.com/office/drawing/2014/main" xmlns="" id="{2C68A0CE-8AF0-42B7-849E-71F517089EE6}"/>
              </a:ext>
            </a:extLst>
          </p:cNvPr>
          <p:cNvCxnSpPr>
            <a:cxnSpLocks/>
          </p:cNvCxnSpPr>
          <p:nvPr/>
        </p:nvCxnSpPr>
        <p:spPr>
          <a:xfrm>
            <a:off x="4258179" y="1642411"/>
            <a:ext cx="477806" cy="0"/>
          </a:xfrm>
          <a:prstGeom prst="straightConnector1">
            <a:avLst/>
          </a:prstGeom>
          <a:noFill/>
          <a:ln w="9525" cap="flat" cmpd="sng">
            <a:solidFill>
              <a:srgbClr val="162D5A"/>
            </a:solidFill>
            <a:prstDash val="dash"/>
            <a:round/>
            <a:headEnd type="none" w="med" len="med"/>
            <a:tailEnd type="none" w="med" len="med"/>
          </a:ln>
        </p:spPr>
      </p:cxnSp>
      <p:cxnSp>
        <p:nvCxnSpPr>
          <p:cNvPr id="24" name="Google Shape;267;p29">
            <a:extLst>
              <a:ext uri="{FF2B5EF4-FFF2-40B4-BE49-F238E27FC236}">
                <a16:creationId xmlns:a16="http://schemas.microsoft.com/office/drawing/2014/main" xmlns="" id="{7D8B4EFF-655D-4B3D-85E0-7D4B365D1378}"/>
              </a:ext>
            </a:extLst>
          </p:cNvPr>
          <p:cNvCxnSpPr>
            <a:cxnSpLocks/>
          </p:cNvCxnSpPr>
          <p:nvPr/>
        </p:nvCxnSpPr>
        <p:spPr>
          <a:xfrm>
            <a:off x="4285112" y="3677597"/>
            <a:ext cx="304336" cy="0"/>
          </a:xfrm>
          <a:prstGeom prst="straightConnector1">
            <a:avLst/>
          </a:prstGeom>
          <a:noFill/>
          <a:ln w="9525" cap="flat" cmpd="sng">
            <a:solidFill>
              <a:srgbClr val="162D5A"/>
            </a:solidFill>
            <a:prstDash val="dash"/>
            <a:round/>
            <a:headEnd type="none" w="med" len="med"/>
            <a:tailEnd type="none" w="med" len="med"/>
          </a:ln>
        </p:spPr>
      </p:cxnSp>
      <p:cxnSp>
        <p:nvCxnSpPr>
          <p:cNvPr id="25" name="Google Shape;267;p29">
            <a:extLst>
              <a:ext uri="{FF2B5EF4-FFF2-40B4-BE49-F238E27FC236}">
                <a16:creationId xmlns:a16="http://schemas.microsoft.com/office/drawing/2014/main" xmlns="" id="{39B97673-25F5-4113-A228-59ACDB94ACDF}"/>
              </a:ext>
            </a:extLst>
          </p:cNvPr>
          <p:cNvCxnSpPr>
            <a:cxnSpLocks/>
          </p:cNvCxnSpPr>
          <p:nvPr/>
        </p:nvCxnSpPr>
        <p:spPr>
          <a:xfrm>
            <a:off x="4437280" y="2551171"/>
            <a:ext cx="298705" cy="0"/>
          </a:xfrm>
          <a:prstGeom prst="straightConnector1">
            <a:avLst/>
          </a:prstGeom>
          <a:noFill/>
          <a:ln w="9525" cap="flat" cmpd="sng">
            <a:solidFill>
              <a:srgbClr val="162D5A"/>
            </a:solidFill>
            <a:prstDash val="dash"/>
            <a:round/>
            <a:headEnd type="none" w="med" len="med"/>
            <a:tailEnd type="none" w="med" len="med"/>
          </a:ln>
        </p:spPr>
      </p:cxnSp>
      <p:sp>
        <p:nvSpPr>
          <p:cNvPr id="3" name="Minus Sign 2">
            <a:extLst>
              <a:ext uri="{FF2B5EF4-FFF2-40B4-BE49-F238E27FC236}">
                <a16:creationId xmlns:a16="http://schemas.microsoft.com/office/drawing/2014/main" xmlns="" id="{BE4487F3-618A-4801-B61B-9AE056F8D338}"/>
              </a:ext>
            </a:extLst>
          </p:cNvPr>
          <p:cNvSpPr/>
          <p:nvPr/>
        </p:nvSpPr>
        <p:spPr>
          <a:xfrm>
            <a:off x="1161143" y="4368457"/>
            <a:ext cx="4490310" cy="145486"/>
          </a:xfrm>
          <a:prstGeom prst="mathMinus">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rgbClr val="008000"/>
              </a:solidFill>
            </a:endParaRPr>
          </a:p>
        </p:txBody>
      </p:sp>
      <p:sp>
        <p:nvSpPr>
          <p:cNvPr id="27" name="TextBox 26">
            <a:extLst>
              <a:ext uri="{FF2B5EF4-FFF2-40B4-BE49-F238E27FC236}">
                <a16:creationId xmlns:a16="http://schemas.microsoft.com/office/drawing/2014/main" xmlns="" id="{701D53E6-A4E3-4F04-A60C-467584F7AC68}"/>
              </a:ext>
            </a:extLst>
          </p:cNvPr>
          <p:cNvSpPr txBox="1"/>
          <p:nvPr/>
        </p:nvSpPr>
        <p:spPr>
          <a:xfrm>
            <a:off x="4216168" y="4529514"/>
            <a:ext cx="1103552" cy="461665"/>
          </a:xfrm>
          <a:prstGeom prst="rect">
            <a:avLst/>
          </a:prstGeom>
          <a:noFill/>
        </p:spPr>
        <p:txBody>
          <a:bodyPr wrap="square">
            <a:spAutoFit/>
          </a:bodyPr>
          <a:lstStyle/>
          <a:p>
            <a:pPr algn="r"/>
            <a:r>
              <a:rPr lang="vi-VN" sz="2400" b="1" i="0" dirty="0">
                <a:solidFill>
                  <a:srgbClr val="006600"/>
                </a:solidFill>
                <a:effectLst/>
              </a:rPr>
              <a:t>68$</a:t>
            </a:r>
            <a:endParaRPr lang="en-US" sz="2400" b="1" dirty="0">
              <a:solidFill>
                <a:srgbClr val="006600"/>
              </a:solidFill>
            </a:endParaRPr>
          </a:p>
        </p:txBody>
      </p:sp>
      <p:sp>
        <p:nvSpPr>
          <p:cNvPr id="4" name="Arrow: Right 3">
            <a:extLst>
              <a:ext uri="{FF2B5EF4-FFF2-40B4-BE49-F238E27FC236}">
                <a16:creationId xmlns:a16="http://schemas.microsoft.com/office/drawing/2014/main" xmlns="" id="{94ABB05C-D4C9-4B14-88C5-B10062C23C1F}"/>
              </a:ext>
            </a:extLst>
          </p:cNvPr>
          <p:cNvSpPr/>
          <p:nvPr/>
        </p:nvSpPr>
        <p:spPr>
          <a:xfrm>
            <a:off x="323871" y="4607591"/>
            <a:ext cx="457903" cy="260997"/>
          </a:xfrm>
          <a:prstGeom prst="rightArrow">
            <a:avLst/>
          </a:prstGeom>
          <a:solidFill>
            <a:schemeClr val="bg2">
              <a:lumMod val="50000"/>
            </a:schemeClr>
          </a:solidFill>
          <a:ln>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 name="TextBox 29">
            <a:extLst>
              <a:ext uri="{FF2B5EF4-FFF2-40B4-BE49-F238E27FC236}">
                <a16:creationId xmlns:a16="http://schemas.microsoft.com/office/drawing/2014/main" xmlns="" id="{2131A5E1-4A39-483A-9EC8-F6E7F59B4B21}"/>
              </a:ext>
            </a:extLst>
          </p:cNvPr>
          <p:cNvSpPr txBox="1"/>
          <p:nvPr/>
        </p:nvSpPr>
        <p:spPr>
          <a:xfrm>
            <a:off x="776633" y="4516784"/>
            <a:ext cx="3809999" cy="461665"/>
          </a:xfrm>
          <a:prstGeom prst="rect">
            <a:avLst/>
          </a:prstGeom>
          <a:noFill/>
        </p:spPr>
        <p:txBody>
          <a:bodyPr wrap="square">
            <a:spAutoFit/>
          </a:bodyPr>
          <a:lstStyle/>
          <a:p>
            <a:r>
              <a:rPr lang="en-US" altLang="en-US" sz="2400" b="1" dirty="0">
                <a:solidFill>
                  <a:srgbClr val="006600"/>
                </a:solidFill>
                <a:ea typeface="MS Song" pitchFamily="49" charset="-122"/>
              </a:rPr>
              <a:t>Chi </a:t>
            </a:r>
            <a:r>
              <a:rPr lang="en-US" altLang="en-US" sz="2400" b="1" dirty="0" err="1">
                <a:solidFill>
                  <a:srgbClr val="006600"/>
                </a:solidFill>
                <a:ea typeface="MS Song" pitchFamily="49" charset="-122"/>
              </a:rPr>
              <a:t>phí</a:t>
            </a:r>
            <a:r>
              <a:rPr lang="en-US" altLang="en-US" sz="2400" b="1" dirty="0">
                <a:solidFill>
                  <a:srgbClr val="006600"/>
                </a:solidFill>
                <a:ea typeface="MS Song" pitchFamily="49" charset="-122"/>
              </a:rPr>
              <a:t> </a:t>
            </a:r>
            <a:r>
              <a:rPr lang="en-US" altLang="en-US" sz="2400" b="1" dirty="0" err="1">
                <a:solidFill>
                  <a:srgbClr val="006600"/>
                </a:solidFill>
                <a:ea typeface="MS Song" pitchFamily="49" charset="-122"/>
              </a:rPr>
              <a:t>nhà</a:t>
            </a:r>
            <a:r>
              <a:rPr lang="en-US" altLang="en-US" sz="2400" b="1" dirty="0">
                <a:solidFill>
                  <a:srgbClr val="006600"/>
                </a:solidFill>
                <a:ea typeface="MS Song" pitchFamily="49" charset="-122"/>
              </a:rPr>
              <a:t> </a:t>
            </a:r>
            <a:r>
              <a:rPr lang="en-US" altLang="en-US" sz="2400" b="1" dirty="0" err="1">
                <a:solidFill>
                  <a:srgbClr val="006600"/>
                </a:solidFill>
                <a:ea typeface="MS Song" pitchFamily="49" charset="-122"/>
              </a:rPr>
              <a:t>tư</a:t>
            </a:r>
            <a:r>
              <a:rPr lang="en-US" altLang="en-US" sz="2400" b="1" dirty="0">
                <a:solidFill>
                  <a:srgbClr val="006600"/>
                </a:solidFill>
                <a:ea typeface="MS Song" pitchFamily="49" charset="-122"/>
              </a:rPr>
              <a:t> </a:t>
            </a:r>
            <a:r>
              <a:rPr lang="en-US" altLang="en-US" sz="2400" b="1" dirty="0" err="1">
                <a:solidFill>
                  <a:srgbClr val="006600"/>
                </a:solidFill>
                <a:ea typeface="MS Song" pitchFamily="49" charset="-122"/>
              </a:rPr>
              <a:t>bản</a:t>
            </a:r>
            <a:r>
              <a:rPr lang="en-US" altLang="en-US" sz="2400" b="1" dirty="0">
                <a:solidFill>
                  <a:srgbClr val="006600"/>
                </a:solidFill>
                <a:ea typeface="MS Song" pitchFamily="49" charset="-122"/>
              </a:rPr>
              <a:t> </a:t>
            </a:r>
            <a:r>
              <a:rPr lang="en-US" altLang="en-US" sz="2400" b="1" dirty="0" err="1">
                <a:solidFill>
                  <a:srgbClr val="006600"/>
                </a:solidFill>
                <a:ea typeface="MS Song" pitchFamily="49" charset="-122"/>
              </a:rPr>
              <a:t>bỏ</a:t>
            </a:r>
            <a:r>
              <a:rPr lang="en-US" altLang="en-US" sz="2400" b="1" dirty="0">
                <a:solidFill>
                  <a:srgbClr val="006600"/>
                </a:solidFill>
                <a:ea typeface="MS Song" pitchFamily="49" charset="-122"/>
              </a:rPr>
              <a:t> ra</a:t>
            </a:r>
            <a:r>
              <a:rPr lang="vi-VN" altLang="en-US" sz="2400" b="1" dirty="0">
                <a:solidFill>
                  <a:srgbClr val="006600"/>
                </a:solidFill>
                <a:ea typeface="MS Song" pitchFamily="49" charset="-122"/>
              </a:rPr>
              <a:t>:</a:t>
            </a:r>
            <a:r>
              <a:rPr lang="en-US" altLang="en-US" sz="2400" b="1" dirty="0">
                <a:solidFill>
                  <a:srgbClr val="006600"/>
                </a:solidFill>
                <a:ea typeface="MS Song" pitchFamily="49" charset="-122"/>
              </a:rPr>
              <a:t> </a:t>
            </a:r>
            <a:endParaRPr lang="en-US" sz="2400" dirty="0">
              <a:solidFill>
                <a:srgbClr val="006600"/>
              </a:solidFill>
            </a:endParaRPr>
          </a:p>
        </p:txBody>
      </p:sp>
      <p:sp>
        <p:nvSpPr>
          <p:cNvPr id="31" name="AutoShape 10">
            <a:extLst>
              <a:ext uri="{FF2B5EF4-FFF2-40B4-BE49-F238E27FC236}">
                <a16:creationId xmlns:a16="http://schemas.microsoft.com/office/drawing/2014/main" xmlns="" id="{3C9F7513-668B-48EB-8156-E85D43E08AD5}"/>
              </a:ext>
            </a:extLst>
          </p:cNvPr>
          <p:cNvSpPr>
            <a:spLocks/>
          </p:cNvSpPr>
          <p:nvPr/>
        </p:nvSpPr>
        <p:spPr bwMode="auto">
          <a:xfrm rot="10800000" flipV="1">
            <a:off x="15889" y="1223840"/>
            <a:ext cx="307982" cy="2641810"/>
          </a:xfrm>
          <a:prstGeom prst="rightBrace">
            <a:avLst>
              <a:gd name="adj1" fmla="val 63889"/>
              <a:gd name="adj2" fmla="val 50000"/>
            </a:avLst>
          </a:prstGeom>
          <a:noFill/>
          <a:ln w="9525">
            <a:solidFill>
              <a:srgbClr val="0000FF"/>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a:solidFill>
                  <a:schemeClr val="tx1"/>
                </a:solidFill>
                <a:latin typeface="Arial" panose="020B0604020202020204" pitchFamily="34" charset="0"/>
              </a:defRPr>
            </a:lvl1pPr>
            <a:lvl2pPr marL="742950" indent="-285750">
              <a:spcBef>
                <a:spcPct val="20000"/>
              </a:spcBef>
              <a:buChar char="–"/>
              <a:defRPr sz="24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400">
                <a:solidFill>
                  <a:schemeClr val="tx1"/>
                </a:solidFill>
                <a:latin typeface="Arial" panose="020B0604020202020204" pitchFamily="34" charset="0"/>
              </a:defRPr>
            </a:lvl4pPr>
            <a:lvl5pPr marL="2057400" indent="-228600">
              <a:spcBef>
                <a:spcPct val="20000"/>
              </a:spcBef>
              <a:buChar char="»"/>
              <a:defRPr sz="24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4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4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4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400">
                <a:solidFill>
                  <a:schemeClr val="tx1"/>
                </a:solidFill>
                <a:latin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Arial Unicode MS"/>
              <a:cs typeface="+mn-cs"/>
            </a:endParaRPr>
          </a:p>
        </p:txBody>
      </p:sp>
      <p:sp>
        <p:nvSpPr>
          <p:cNvPr id="35" name="Minus Sign 34">
            <a:extLst>
              <a:ext uri="{FF2B5EF4-FFF2-40B4-BE49-F238E27FC236}">
                <a16:creationId xmlns:a16="http://schemas.microsoft.com/office/drawing/2014/main" xmlns="" id="{0B0C6368-3585-4B50-AF30-3765A31396AB}"/>
              </a:ext>
            </a:extLst>
          </p:cNvPr>
          <p:cNvSpPr/>
          <p:nvPr/>
        </p:nvSpPr>
        <p:spPr>
          <a:xfrm>
            <a:off x="-1364344" y="5875135"/>
            <a:ext cx="13846629" cy="351029"/>
          </a:xfrm>
          <a:prstGeom prst="mathMinus">
            <a:avLst/>
          </a:prstGeom>
          <a:solidFill>
            <a:srgbClr val="FF0066"/>
          </a:solidFill>
          <a:ln>
            <a:solidFill>
              <a:srgbClr val="FF006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6" name="TextBox 35">
            <a:extLst>
              <a:ext uri="{FF2B5EF4-FFF2-40B4-BE49-F238E27FC236}">
                <a16:creationId xmlns:a16="http://schemas.microsoft.com/office/drawing/2014/main" xmlns="" id="{048EC460-6028-44D7-AD88-485A9A03BE43}"/>
              </a:ext>
            </a:extLst>
          </p:cNvPr>
          <p:cNvSpPr txBox="1"/>
          <p:nvPr/>
        </p:nvSpPr>
        <p:spPr>
          <a:xfrm>
            <a:off x="1522605" y="5560168"/>
            <a:ext cx="1531253" cy="400110"/>
          </a:xfrm>
          <a:prstGeom prst="rect">
            <a:avLst/>
          </a:prstGeom>
          <a:noFill/>
        </p:spPr>
        <p:txBody>
          <a:bodyPr wrap="square">
            <a:spAutoFit/>
          </a:bodyPr>
          <a:lstStyle/>
          <a:p>
            <a:pPr algn="ctr"/>
            <a:r>
              <a:rPr lang="vi-VN" sz="2000" i="0" dirty="0">
                <a:solidFill>
                  <a:srgbClr val="CC6600"/>
                </a:solidFill>
                <a:effectLst/>
              </a:rPr>
              <a:t>50 kg </a:t>
            </a:r>
            <a:r>
              <a:rPr lang="en-US" sz="2000" i="0" dirty="0" err="1">
                <a:solidFill>
                  <a:srgbClr val="CC6600"/>
                </a:solidFill>
                <a:effectLst/>
              </a:rPr>
              <a:t>sợi</a:t>
            </a:r>
            <a:endParaRPr lang="en-US" sz="2000" dirty="0">
              <a:solidFill>
                <a:srgbClr val="CC6600"/>
              </a:solidFill>
            </a:endParaRPr>
          </a:p>
        </p:txBody>
      </p:sp>
      <p:sp>
        <p:nvSpPr>
          <p:cNvPr id="37" name="TextBox 36">
            <a:extLst>
              <a:ext uri="{FF2B5EF4-FFF2-40B4-BE49-F238E27FC236}">
                <a16:creationId xmlns:a16="http://schemas.microsoft.com/office/drawing/2014/main" xmlns="" id="{BD708805-DB36-4224-B870-33D165E5B4B7}"/>
              </a:ext>
            </a:extLst>
          </p:cNvPr>
          <p:cNvSpPr txBox="1"/>
          <p:nvPr/>
        </p:nvSpPr>
        <p:spPr>
          <a:xfrm>
            <a:off x="792249" y="5121796"/>
            <a:ext cx="3363688" cy="400110"/>
          </a:xfrm>
          <a:prstGeom prst="rect">
            <a:avLst/>
          </a:prstGeom>
          <a:noFill/>
        </p:spPr>
        <p:txBody>
          <a:bodyPr wrap="square">
            <a:spAutoFit/>
          </a:bodyPr>
          <a:lstStyle/>
          <a:p>
            <a:pPr algn="ctr"/>
            <a:r>
              <a:rPr lang="vi-VN" sz="2000" i="0" dirty="0">
                <a:solidFill>
                  <a:srgbClr val="008000"/>
                </a:solidFill>
                <a:effectLst/>
              </a:rPr>
              <a:t>50$ + 3$ + 15$ = 68$</a:t>
            </a:r>
            <a:endParaRPr lang="en-US" sz="2000" dirty="0">
              <a:solidFill>
                <a:srgbClr val="008000"/>
              </a:solidFill>
            </a:endParaRPr>
          </a:p>
        </p:txBody>
      </p:sp>
      <p:pic>
        <p:nvPicPr>
          <p:cNvPr id="38" name="Graphic 37" descr="Line arrow: Clockwise curve outline">
            <a:extLst>
              <a:ext uri="{FF2B5EF4-FFF2-40B4-BE49-F238E27FC236}">
                <a16:creationId xmlns:a16="http://schemas.microsoft.com/office/drawing/2014/main" xmlns="" id="{4592CF05-1434-4610-9A72-778FF1898D7A}"/>
              </a:ext>
            </a:extLst>
          </p:cNvPr>
          <p:cNvPicPr>
            <a:picLocks noChangeAspect="1"/>
          </p:cNvPicPr>
          <p:nvPr/>
        </p:nvPicPr>
        <p:blipFill>
          <a:blip r:embed="rId6" cstate="print">
            <a:extLst>
              <a:ext uri="{28A0092B-C50C-407E-A947-70E740481C1C}">
                <a14:useLocalDpi xmlns:a14="http://schemas.microsoft.com/office/drawing/2010/main" val="0"/>
              </a:ext>
              <a:ext uri="{96DAC541-7B7A-43D3-8B79-37D633B846F1}">
                <asvg:svgBlip xmlns="" xmlns:asvg="http://schemas.microsoft.com/office/drawing/2016/SVG/main" r:embed="rId7"/>
              </a:ext>
            </a:extLst>
          </a:blip>
          <a:stretch>
            <a:fillRect/>
          </a:stretch>
        </p:blipFill>
        <p:spPr>
          <a:xfrm rot="656885">
            <a:off x="937249" y="5292136"/>
            <a:ext cx="590441" cy="598039"/>
          </a:xfrm>
          <a:prstGeom prst="rect">
            <a:avLst/>
          </a:prstGeom>
        </p:spPr>
      </p:pic>
      <p:sp>
        <p:nvSpPr>
          <p:cNvPr id="9" name="Minus Sign 8">
            <a:extLst>
              <a:ext uri="{FF2B5EF4-FFF2-40B4-BE49-F238E27FC236}">
                <a16:creationId xmlns:a16="http://schemas.microsoft.com/office/drawing/2014/main" xmlns="" id="{EC0C0C48-6E70-449A-BD2A-0D037DA7B717}"/>
              </a:ext>
            </a:extLst>
          </p:cNvPr>
          <p:cNvSpPr/>
          <p:nvPr/>
        </p:nvSpPr>
        <p:spPr>
          <a:xfrm rot="16200000">
            <a:off x="5384825" y="5946802"/>
            <a:ext cx="348343" cy="116065"/>
          </a:xfrm>
          <a:prstGeom prst="mathMinus">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1" name="Graphic 10" descr="Bio-hazard with solid fill">
            <a:extLst>
              <a:ext uri="{FF2B5EF4-FFF2-40B4-BE49-F238E27FC236}">
                <a16:creationId xmlns:a16="http://schemas.microsoft.com/office/drawing/2014/main" xmlns="" id="{7A0446AC-9EA1-405D-BA12-DFE2C6DA6F92}"/>
              </a:ext>
            </a:extLst>
          </p:cNvPr>
          <p:cNvPicPr>
            <a:picLocks noChangeAspect="1"/>
          </p:cNvPicPr>
          <p:nvPr/>
        </p:nvPicPr>
        <p:blipFill>
          <a:blip r:embed="rId8" cstate="print">
            <a:extLst>
              <a:ext uri="{28A0092B-C50C-407E-A947-70E740481C1C}">
                <a14:useLocalDpi xmlns:a14="http://schemas.microsoft.com/office/drawing/2010/main" val="0"/>
              </a:ext>
              <a:ext uri="{96DAC541-7B7A-43D3-8B79-37D633B846F1}">
                <asvg:svgBlip xmlns="" xmlns:asvg="http://schemas.microsoft.com/office/drawing/2016/SVG/main" r:embed="rId9"/>
              </a:ext>
            </a:extLst>
          </a:blip>
          <a:stretch>
            <a:fillRect/>
          </a:stretch>
        </p:blipFill>
        <p:spPr>
          <a:xfrm>
            <a:off x="5228770" y="5234754"/>
            <a:ext cx="660400" cy="538289"/>
          </a:xfrm>
          <a:prstGeom prst="rect">
            <a:avLst/>
          </a:prstGeom>
        </p:spPr>
      </p:pic>
      <p:sp>
        <p:nvSpPr>
          <p:cNvPr id="12" name="Minus Sign 11">
            <a:extLst>
              <a:ext uri="{FF2B5EF4-FFF2-40B4-BE49-F238E27FC236}">
                <a16:creationId xmlns:a16="http://schemas.microsoft.com/office/drawing/2014/main" xmlns="" id="{94CCBE9A-2E6D-4F90-AE33-B5FDFB4368AF}"/>
              </a:ext>
            </a:extLst>
          </p:cNvPr>
          <p:cNvSpPr/>
          <p:nvPr/>
        </p:nvSpPr>
        <p:spPr>
          <a:xfrm rot="5400000">
            <a:off x="2876699" y="3129831"/>
            <a:ext cx="5422212" cy="127881"/>
          </a:xfrm>
          <a:prstGeom prst="mathMinus">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3" name="TextBox 42">
            <a:extLst>
              <a:ext uri="{FF2B5EF4-FFF2-40B4-BE49-F238E27FC236}">
                <a16:creationId xmlns:a16="http://schemas.microsoft.com/office/drawing/2014/main" xmlns="" id="{6AAF5072-902F-4C49-A3B2-1A424A292AF9}"/>
              </a:ext>
            </a:extLst>
          </p:cNvPr>
          <p:cNvSpPr txBox="1"/>
          <p:nvPr/>
        </p:nvSpPr>
        <p:spPr>
          <a:xfrm>
            <a:off x="7014426" y="5540690"/>
            <a:ext cx="1531253" cy="400110"/>
          </a:xfrm>
          <a:prstGeom prst="rect">
            <a:avLst/>
          </a:prstGeom>
          <a:noFill/>
        </p:spPr>
        <p:txBody>
          <a:bodyPr wrap="square">
            <a:spAutoFit/>
          </a:bodyPr>
          <a:lstStyle/>
          <a:p>
            <a:pPr algn="ctr"/>
            <a:r>
              <a:rPr lang="vi-VN" sz="2000" i="0" dirty="0">
                <a:solidFill>
                  <a:srgbClr val="CC6600"/>
                </a:solidFill>
                <a:effectLst/>
              </a:rPr>
              <a:t>50 kg </a:t>
            </a:r>
            <a:r>
              <a:rPr lang="en-US" sz="2000" i="0" dirty="0" err="1">
                <a:solidFill>
                  <a:srgbClr val="CC6600"/>
                </a:solidFill>
                <a:effectLst/>
              </a:rPr>
              <a:t>sợi</a:t>
            </a:r>
            <a:endParaRPr lang="en-US" sz="2000" dirty="0">
              <a:solidFill>
                <a:srgbClr val="CC6600"/>
              </a:solidFill>
            </a:endParaRPr>
          </a:p>
        </p:txBody>
      </p:sp>
      <p:cxnSp>
        <p:nvCxnSpPr>
          <p:cNvPr id="46" name="Google Shape;267;p29">
            <a:extLst>
              <a:ext uri="{FF2B5EF4-FFF2-40B4-BE49-F238E27FC236}">
                <a16:creationId xmlns:a16="http://schemas.microsoft.com/office/drawing/2014/main" xmlns="" id="{ACBB7E17-4AA0-4661-92F6-573CE05A0964}"/>
              </a:ext>
            </a:extLst>
          </p:cNvPr>
          <p:cNvCxnSpPr>
            <a:cxnSpLocks/>
          </p:cNvCxnSpPr>
          <p:nvPr/>
        </p:nvCxnSpPr>
        <p:spPr>
          <a:xfrm>
            <a:off x="5618194" y="2551171"/>
            <a:ext cx="477806" cy="0"/>
          </a:xfrm>
          <a:prstGeom prst="straightConnector1">
            <a:avLst/>
          </a:prstGeom>
          <a:noFill/>
          <a:ln w="9525" cap="flat" cmpd="sng">
            <a:solidFill>
              <a:srgbClr val="162D5A"/>
            </a:solidFill>
            <a:prstDash val="dash"/>
            <a:round/>
            <a:headEnd type="none" w="med" len="med"/>
            <a:tailEnd type="none" w="med" len="med"/>
          </a:ln>
        </p:spPr>
      </p:cxnSp>
      <p:cxnSp>
        <p:nvCxnSpPr>
          <p:cNvPr id="50" name="Google Shape;267;p29">
            <a:extLst>
              <a:ext uri="{FF2B5EF4-FFF2-40B4-BE49-F238E27FC236}">
                <a16:creationId xmlns:a16="http://schemas.microsoft.com/office/drawing/2014/main" xmlns="" id="{246A7489-BB9C-4248-AD41-B0DA77604F0C}"/>
              </a:ext>
            </a:extLst>
          </p:cNvPr>
          <p:cNvCxnSpPr>
            <a:cxnSpLocks/>
          </p:cNvCxnSpPr>
          <p:nvPr/>
        </p:nvCxnSpPr>
        <p:spPr>
          <a:xfrm>
            <a:off x="5618194" y="1642411"/>
            <a:ext cx="477806" cy="0"/>
          </a:xfrm>
          <a:prstGeom prst="straightConnector1">
            <a:avLst/>
          </a:prstGeom>
          <a:noFill/>
          <a:ln w="9525" cap="flat" cmpd="sng">
            <a:solidFill>
              <a:srgbClr val="162D5A"/>
            </a:solidFill>
            <a:prstDash val="dash"/>
            <a:round/>
            <a:headEnd type="none" w="med" len="med"/>
            <a:tailEnd type="none" w="med" len="med"/>
          </a:ln>
        </p:spPr>
      </p:cxnSp>
      <p:sp>
        <p:nvSpPr>
          <p:cNvPr id="52" name="TextBox 51">
            <a:extLst>
              <a:ext uri="{FF2B5EF4-FFF2-40B4-BE49-F238E27FC236}">
                <a16:creationId xmlns:a16="http://schemas.microsoft.com/office/drawing/2014/main" xmlns="" id="{B06345D8-87AF-4B78-A372-000B6FEDC029}"/>
              </a:ext>
            </a:extLst>
          </p:cNvPr>
          <p:cNvSpPr txBox="1"/>
          <p:nvPr/>
        </p:nvSpPr>
        <p:spPr>
          <a:xfrm>
            <a:off x="6103912" y="1361030"/>
            <a:ext cx="1954452" cy="461665"/>
          </a:xfrm>
          <a:prstGeom prst="rect">
            <a:avLst/>
          </a:prstGeom>
          <a:noFill/>
        </p:spPr>
        <p:txBody>
          <a:bodyPr wrap="square">
            <a:spAutoFit/>
          </a:bodyPr>
          <a:lstStyle/>
          <a:p>
            <a:r>
              <a:rPr lang="vi-VN" sz="2400" b="1" dirty="0">
                <a:solidFill>
                  <a:srgbClr val="FF0000"/>
                </a:solidFill>
              </a:rPr>
              <a:t>50$ </a:t>
            </a:r>
            <a:endParaRPr lang="en-US" sz="2400" dirty="0"/>
          </a:p>
        </p:txBody>
      </p:sp>
      <p:sp>
        <p:nvSpPr>
          <p:cNvPr id="54" name="TextBox 53">
            <a:extLst>
              <a:ext uri="{FF2B5EF4-FFF2-40B4-BE49-F238E27FC236}">
                <a16:creationId xmlns:a16="http://schemas.microsoft.com/office/drawing/2014/main" xmlns="" id="{36FC12CA-981E-496F-BAE2-509848B5AB9B}"/>
              </a:ext>
            </a:extLst>
          </p:cNvPr>
          <p:cNvSpPr txBox="1"/>
          <p:nvPr/>
        </p:nvSpPr>
        <p:spPr>
          <a:xfrm>
            <a:off x="6149340" y="2273137"/>
            <a:ext cx="812800" cy="461665"/>
          </a:xfrm>
          <a:prstGeom prst="rect">
            <a:avLst/>
          </a:prstGeom>
          <a:noFill/>
        </p:spPr>
        <p:txBody>
          <a:bodyPr wrap="square">
            <a:spAutoFit/>
          </a:bodyPr>
          <a:lstStyle/>
          <a:p>
            <a:r>
              <a:rPr lang="vi-VN" sz="2400" b="1" dirty="0">
                <a:solidFill>
                  <a:srgbClr val="FF0000"/>
                </a:solidFill>
              </a:rPr>
              <a:t>3$ </a:t>
            </a:r>
            <a:endParaRPr lang="en-US" sz="2400" dirty="0"/>
          </a:p>
        </p:txBody>
      </p:sp>
      <p:sp>
        <p:nvSpPr>
          <p:cNvPr id="55" name="TextBox 54">
            <a:extLst>
              <a:ext uri="{FF2B5EF4-FFF2-40B4-BE49-F238E27FC236}">
                <a16:creationId xmlns:a16="http://schemas.microsoft.com/office/drawing/2014/main" xmlns="" id="{04C5C528-B68C-42BC-9383-BFCA9DECDBC4}"/>
              </a:ext>
            </a:extLst>
          </p:cNvPr>
          <p:cNvSpPr txBox="1"/>
          <p:nvPr/>
        </p:nvSpPr>
        <p:spPr>
          <a:xfrm>
            <a:off x="2720029" y="6457762"/>
            <a:ext cx="667658" cy="461665"/>
          </a:xfrm>
          <a:prstGeom prst="rect">
            <a:avLst/>
          </a:prstGeom>
          <a:noFill/>
        </p:spPr>
        <p:txBody>
          <a:bodyPr wrap="square">
            <a:spAutoFit/>
          </a:bodyPr>
          <a:lstStyle/>
          <a:p>
            <a:r>
              <a:rPr lang="vi-VN" sz="2400" b="1" dirty="0">
                <a:solidFill>
                  <a:srgbClr val="0033CC"/>
                </a:solidFill>
              </a:rPr>
              <a:t>4h</a:t>
            </a:r>
            <a:r>
              <a:rPr lang="en-US" sz="2400" b="1" i="0" dirty="0">
                <a:solidFill>
                  <a:srgbClr val="0033CC"/>
                </a:solidFill>
                <a:effectLst/>
              </a:rPr>
              <a:t> </a:t>
            </a:r>
            <a:endParaRPr lang="en-US" sz="2400" dirty="0"/>
          </a:p>
        </p:txBody>
      </p:sp>
      <p:sp>
        <p:nvSpPr>
          <p:cNvPr id="56" name="AutoShape 10">
            <a:extLst>
              <a:ext uri="{FF2B5EF4-FFF2-40B4-BE49-F238E27FC236}">
                <a16:creationId xmlns:a16="http://schemas.microsoft.com/office/drawing/2014/main" xmlns="" id="{B4A6F789-3BE1-46BB-A01D-2D9F7C7DD7A5}"/>
              </a:ext>
            </a:extLst>
          </p:cNvPr>
          <p:cNvSpPr>
            <a:spLocks/>
          </p:cNvSpPr>
          <p:nvPr/>
        </p:nvSpPr>
        <p:spPr bwMode="auto">
          <a:xfrm rot="5400000" flipV="1">
            <a:off x="2774575" y="4158753"/>
            <a:ext cx="351029" cy="4346912"/>
          </a:xfrm>
          <a:prstGeom prst="rightBrace">
            <a:avLst>
              <a:gd name="adj1" fmla="val 63889"/>
              <a:gd name="adj2" fmla="val 50000"/>
            </a:avLst>
          </a:prstGeom>
          <a:noFill/>
          <a:ln w="9525">
            <a:solidFill>
              <a:srgbClr val="0000FF"/>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a:solidFill>
                  <a:schemeClr val="tx1"/>
                </a:solidFill>
                <a:latin typeface="Arial" panose="020B0604020202020204" pitchFamily="34" charset="0"/>
              </a:defRPr>
            </a:lvl1pPr>
            <a:lvl2pPr marL="742950" indent="-285750">
              <a:spcBef>
                <a:spcPct val="20000"/>
              </a:spcBef>
              <a:buChar char="–"/>
              <a:defRPr sz="24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400">
                <a:solidFill>
                  <a:schemeClr val="tx1"/>
                </a:solidFill>
                <a:latin typeface="Arial" panose="020B0604020202020204" pitchFamily="34" charset="0"/>
              </a:defRPr>
            </a:lvl4pPr>
            <a:lvl5pPr marL="2057400" indent="-228600">
              <a:spcBef>
                <a:spcPct val="20000"/>
              </a:spcBef>
              <a:buChar char="»"/>
              <a:defRPr sz="24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4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4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4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400">
                <a:solidFill>
                  <a:schemeClr val="tx1"/>
                </a:solidFill>
                <a:latin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Arial Unicode MS"/>
              <a:cs typeface="+mn-cs"/>
            </a:endParaRPr>
          </a:p>
        </p:txBody>
      </p:sp>
      <p:sp>
        <p:nvSpPr>
          <p:cNvPr id="57" name="AutoShape 10">
            <a:extLst>
              <a:ext uri="{FF2B5EF4-FFF2-40B4-BE49-F238E27FC236}">
                <a16:creationId xmlns:a16="http://schemas.microsoft.com/office/drawing/2014/main" xmlns="" id="{2D7F3FF2-311B-496D-8FBF-384B33755EE1}"/>
              </a:ext>
            </a:extLst>
          </p:cNvPr>
          <p:cNvSpPr>
            <a:spLocks/>
          </p:cNvSpPr>
          <p:nvPr/>
        </p:nvSpPr>
        <p:spPr bwMode="auto">
          <a:xfrm rot="5400000" flipV="1">
            <a:off x="7832735" y="4151398"/>
            <a:ext cx="351029" cy="4346912"/>
          </a:xfrm>
          <a:prstGeom prst="rightBrace">
            <a:avLst>
              <a:gd name="adj1" fmla="val 63889"/>
              <a:gd name="adj2" fmla="val 50000"/>
            </a:avLst>
          </a:prstGeom>
          <a:noFill/>
          <a:ln w="9525">
            <a:solidFill>
              <a:srgbClr val="0000FF"/>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a:solidFill>
                  <a:schemeClr val="tx1"/>
                </a:solidFill>
                <a:latin typeface="Arial" panose="020B0604020202020204" pitchFamily="34" charset="0"/>
              </a:defRPr>
            </a:lvl1pPr>
            <a:lvl2pPr marL="742950" indent="-285750">
              <a:spcBef>
                <a:spcPct val="20000"/>
              </a:spcBef>
              <a:buChar char="–"/>
              <a:defRPr sz="24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400">
                <a:solidFill>
                  <a:schemeClr val="tx1"/>
                </a:solidFill>
                <a:latin typeface="Arial" panose="020B0604020202020204" pitchFamily="34" charset="0"/>
              </a:defRPr>
            </a:lvl4pPr>
            <a:lvl5pPr marL="2057400" indent="-228600">
              <a:spcBef>
                <a:spcPct val="20000"/>
              </a:spcBef>
              <a:buChar char="»"/>
              <a:defRPr sz="24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4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4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4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400">
                <a:solidFill>
                  <a:schemeClr val="tx1"/>
                </a:solidFill>
                <a:latin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Arial Unicode MS"/>
              <a:cs typeface="+mn-cs"/>
            </a:endParaRPr>
          </a:p>
        </p:txBody>
      </p:sp>
      <p:sp>
        <p:nvSpPr>
          <p:cNvPr id="58" name="TextBox 57">
            <a:extLst>
              <a:ext uri="{FF2B5EF4-FFF2-40B4-BE49-F238E27FC236}">
                <a16:creationId xmlns:a16="http://schemas.microsoft.com/office/drawing/2014/main" xmlns="" id="{69FDF6A6-97E8-45D5-BE32-B1F9ED1F3B95}"/>
              </a:ext>
            </a:extLst>
          </p:cNvPr>
          <p:cNvSpPr txBox="1"/>
          <p:nvPr/>
        </p:nvSpPr>
        <p:spPr>
          <a:xfrm>
            <a:off x="7749099" y="6425513"/>
            <a:ext cx="618530" cy="461665"/>
          </a:xfrm>
          <a:prstGeom prst="rect">
            <a:avLst/>
          </a:prstGeom>
          <a:noFill/>
        </p:spPr>
        <p:txBody>
          <a:bodyPr wrap="square">
            <a:spAutoFit/>
          </a:bodyPr>
          <a:lstStyle/>
          <a:p>
            <a:r>
              <a:rPr lang="vi-VN" sz="2400" b="1" dirty="0">
                <a:solidFill>
                  <a:srgbClr val="0033CC"/>
                </a:solidFill>
              </a:rPr>
              <a:t>4h</a:t>
            </a:r>
            <a:r>
              <a:rPr lang="en-US" sz="2400" b="1" i="0" dirty="0">
                <a:solidFill>
                  <a:srgbClr val="0033CC"/>
                </a:solidFill>
                <a:effectLst/>
              </a:rPr>
              <a:t> </a:t>
            </a:r>
            <a:endParaRPr lang="en-US" sz="2400" dirty="0"/>
          </a:p>
        </p:txBody>
      </p:sp>
      <p:sp>
        <p:nvSpPr>
          <p:cNvPr id="59" name="TextBox 58">
            <a:extLst>
              <a:ext uri="{FF2B5EF4-FFF2-40B4-BE49-F238E27FC236}">
                <a16:creationId xmlns:a16="http://schemas.microsoft.com/office/drawing/2014/main" xmlns="" id="{9F4AC451-281B-4121-8D5D-226ED337C490}"/>
              </a:ext>
            </a:extLst>
          </p:cNvPr>
          <p:cNvSpPr txBox="1"/>
          <p:nvPr/>
        </p:nvSpPr>
        <p:spPr>
          <a:xfrm>
            <a:off x="5614814" y="4551912"/>
            <a:ext cx="1103552" cy="461665"/>
          </a:xfrm>
          <a:prstGeom prst="rect">
            <a:avLst/>
          </a:prstGeom>
          <a:noFill/>
        </p:spPr>
        <p:txBody>
          <a:bodyPr wrap="square">
            <a:spAutoFit/>
          </a:bodyPr>
          <a:lstStyle/>
          <a:p>
            <a:pPr algn="r"/>
            <a:r>
              <a:rPr lang="vi-VN" sz="2400" b="1" dirty="0">
                <a:solidFill>
                  <a:srgbClr val="006600"/>
                </a:solidFill>
              </a:rPr>
              <a:t>53</a:t>
            </a:r>
            <a:r>
              <a:rPr lang="vi-VN" sz="2400" b="1" i="0" dirty="0">
                <a:solidFill>
                  <a:srgbClr val="006600"/>
                </a:solidFill>
                <a:effectLst/>
              </a:rPr>
              <a:t>$</a:t>
            </a:r>
            <a:endParaRPr lang="en-US" sz="2400" b="1" dirty="0">
              <a:solidFill>
                <a:srgbClr val="006600"/>
              </a:solidFill>
            </a:endParaRPr>
          </a:p>
        </p:txBody>
      </p:sp>
      <p:sp>
        <p:nvSpPr>
          <p:cNvPr id="60" name="Minus Sign 59">
            <a:extLst>
              <a:ext uri="{FF2B5EF4-FFF2-40B4-BE49-F238E27FC236}">
                <a16:creationId xmlns:a16="http://schemas.microsoft.com/office/drawing/2014/main" xmlns="" id="{8A3FC1AB-77E2-4B9D-910E-51533B85150A}"/>
              </a:ext>
            </a:extLst>
          </p:cNvPr>
          <p:cNvSpPr/>
          <p:nvPr/>
        </p:nvSpPr>
        <p:spPr>
          <a:xfrm>
            <a:off x="5523863" y="4417271"/>
            <a:ext cx="1438277" cy="96672"/>
          </a:xfrm>
          <a:prstGeom prst="mathMinus">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rgbClr val="008000"/>
              </a:solidFill>
            </a:endParaRPr>
          </a:p>
        </p:txBody>
      </p:sp>
      <p:pic>
        <p:nvPicPr>
          <p:cNvPr id="61" name="Graphic 60" descr="Line arrow: Clockwise curve outline">
            <a:extLst>
              <a:ext uri="{FF2B5EF4-FFF2-40B4-BE49-F238E27FC236}">
                <a16:creationId xmlns:a16="http://schemas.microsoft.com/office/drawing/2014/main" xmlns="" id="{8F6226DC-7D24-42A4-993E-8AABAD1D0354}"/>
              </a:ext>
            </a:extLst>
          </p:cNvPr>
          <p:cNvPicPr>
            <a:picLocks noChangeAspect="1"/>
          </p:cNvPicPr>
          <p:nvPr/>
        </p:nvPicPr>
        <p:blipFill>
          <a:blip r:embed="rId6" cstate="print">
            <a:extLst>
              <a:ext uri="{28A0092B-C50C-407E-A947-70E740481C1C}">
                <a14:useLocalDpi xmlns:a14="http://schemas.microsoft.com/office/drawing/2010/main" val="0"/>
              </a:ext>
              <a:ext uri="{96DAC541-7B7A-43D3-8B79-37D633B846F1}">
                <asvg:svgBlip xmlns="" xmlns:asvg="http://schemas.microsoft.com/office/drawing/2016/SVG/main" r:embed="rId7"/>
              </a:ext>
            </a:extLst>
          </a:blip>
          <a:stretch>
            <a:fillRect/>
          </a:stretch>
        </p:blipFill>
        <p:spPr>
          <a:xfrm rot="656885">
            <a:off x="6661400" y="5401983"/>
            <a:ext cx="590441" cy="598039"/>
          </a:xfrm>
          <a:prstGeom prst="rect">
            <a:avLst/>
          </a:prstGeom>
        </p:spPr>
      </p:pic>
      <p:sp>
        <p:nvSpPr>
          <p:cNvPr id="62" name="TextBox 61">
            <a:extLst>
              <a:ext uri="{FF2B5EF4-FFF2-40B4-BE49-F238E27FC236}">
                <a16:creationId xmlns:a16="http://schemas.microsoft.com/office/drawing/2014/main" xmlns="" id="{4FFBA3AF-F9A2-4132-AEA7-A674AF79A5D7}"/>
              </a:ext>
            </a:extLst>
          </p:cNvPr>
          <p:cNvSpPr txBox="1"/>
          <p:nvPr/>
        </p:nvSpPr>
        <p:spPr>
          <a:xfrm>
            <a:off x="6482055" y="5116320"/>
            <a:ext cx="3363688" cy="400110"/>
          </a:xfrm>
          <a:prstGeom prst="rect">
            <a:avLst/>
          </a:prstGeom>
          <a:noFill/>
        </p:spPr>
        <p:txBody>
          <a:bodyPr wrap="square">
            <a:spAutoFit/>
          </a:bodyPr>
          <a:lstStyle/>
          <a:p>
            <a:pPr algn="ctr"/>
            <a:r>
              <a:rPr lang="vi-VN" sz="2000" i="0" dirty="0">
                <a:solidFill>
                  <a:srgbClr val="008000"/>
                </a:solidFill>
                <a:effectLst/>
              </a:rPr>
              <a:t>50$ + 3$ + 15$ = 68$</a:t>
            </a:r>
            <a:endParaRPr lang="en-US" sz="2000" dirty="0">
              <a:solidFill>
                <a:srgbClr val="008000"/>
              </a:solidFill>
            </a:endParaRPr>
          </a:p>
        </p:txBody>
      </p:sp>
    </p:spTree>
    <p:extLst>
      <p:ext uri="{BB962C8B-B14F-4D97-AF65-F5344CB8AC3E}">
        <p14:creationId xmlns:p14="http://schemas.microsoft.com/office/powerpoint/2010/main" val="1997804903"/>
      </p:ext>
    </p:extLst>
  </p:cSld>
  <p:clrMapOvr>
    <a:masterClrMapping/>
  </p:clrMapOvr>
  <p:timing>
    <p:tnLst>
      <p:par>
        <p:cTn id="1" dur="indefinite" restart="never" nodeType="tmRoot"/>
      </p:par>
    </p:tn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Shape 424"/>
        <p:cNvGrpSpPr/>
        <p:nvPr/>
      </p:nvGrpSpPr>
      <p:grpSpPr>
        <a:xfrm>
          <a:off x="0" y="0"/>
          <a:ext cx="0" cy="0"/>
          <a:chOff x="0" y="0"/>
          <a:chExt cx="0" cy="0"/>
        </a:xfrm>
      </p:grpSpPr>
      <p:sp>
        <p:nvSpPr>
          <p:cNvPr id="6" name="Cloud Callout 5">
            <a:extLst>
              <a:ext uri="{FF2B5EF4-FFF2-40B4-BE49-F238E27FC236}">
                <a16:creationId xmlns:a16="http://schemas.microsoft.com/office/drawing/2014/main" xmlns="" id="{5574669B-788E-45A8-807B-277116F3C72E}"/>
              </a:ext>
            </a:extLst>
          </p:cNvPr>
          <p:cNvSpPr/>
          <p:nvPr/>
        </p:nvSpPr>
        <p:spPr>
          <a:xfrm>
            <a:off x="1444169" y="399977"/>
            <a:ext cx="2569028" cy="823025"/>
          </a:xfrm>
          <a:prstGeom prst="cloudCallout">
            <a:avLst/>
          </a:prstGeom>
          <a:solidFill>
            <a:srgbClr val="F8F8F8"/>
          </a:solidFill>
          <a:ln>
            <a:solidFill>
              <a:schemeClr val="tx1"/>
            </a:solidFill>
          </a:ln>
        </p:spPr>
        <p:style>
          <a:lnRef idx="1">
            <a:schemeClr val="accent4"/>
          </a:lnRef>
          <a:fillRef idx="2">
            <a:schemeClr val="accent4"/>
          </a:fillRef>
          <a:effectRef idx="1">
            <a:schemeClr val="accent4"/>
          </a:effectRef>
          <a:fontRef idx="minor">
            <a:schemeClr val="dk1"/>
          </a:fontRef>
        </p:style>
        <p:txBody>
          <a:bodyPr rtlCol="0" anchor="ctr"/>
          <a:lstStyle/>
          <a:p>
            <a:pPr algn="ctr"/>
            <a:r>
              <a:rPr lang="en-US" sz="2400" b="1" dirty="0" err="1">
                <a:solidFill>
                  <a:srgbClr val="C00000"/>
                </a:solidFill>
              </a:rPr>
              <a:t>Ví</a:t>
            </a:r>
            <a:r>
              <a:rPr lang="en-US" sz="2400" b="1" dirty="0">
                <a:solidFill>
                  <a:srgbClr val="C00000"/>
                </a:solidFill>
              </a:rPr>
              <a:t> </a:t>
            </a:r>
            <a:r>
              <a:rPr lang="en-US" sz="2400" b="1" dirty="0" err="1">
                <a:solidFill>
                  <a:srgbClr val="C00000"/>
                </a:solidFill>
              </a:rPr>
              <a:t>dụ</a:t>
            </a:r>
            <a:endParaRPr lang="en-US" sz="2400" b="1" dirty="0">
              <a:solidFill>
                <a:srgbClr val="C00000"/>
              </a:solidFill>
            </a:endParaRPr>
          </a:p>
        </p:txBody>
      </p:sp>
      <p:sp>
        <p:nvSpPr>
          <p:cNvPr id="7" name="TextBox 6">
            <a:extLst>
              <a:ext uri="{FF2B5EF4-FFF2-40B4-BE49-F238E27FC236}">
                <a16:creationId xmlns:a16="http://schemas.microsoft.com/office/drawing/2014/main" xmlns="" id="{01AC2073-D34F-4061-94CE-6CBB54CA85A2}"/>
              </a:ext>
            </a:extLst>
          </p:cNvPr>
          <p:cNvSpPr txBox="1"/>
          <p:nvPr/>
        </p:nvSpPr>
        <p:spPr>
          <a:xfrm>
            <a:off x="4608286" y="967300"/>
            <a:ext cx="4368800" cy="461665"/>
          </a:xfrm>
          <a:prstGeom prst="rect">
            <a:avLst/>
          </a:prstGeom>
          <a:noFill/>
          <a:ln>
            <a:solidFill>
              <a:schemeClr val="tx1">
                <a:lumMod val="95000"/>
                <a:lumOff val="5000"/>
              </a:schemeClr>
            </a:solidFill>
          </a:ln>
        </p:spPr>
        <p:txBody>
          <a:bodyPr wrap="square">
            <a:spAutoFit/>
          </a:bodyPr>
          <a:lstStyle/>
          <a:p>
            <a:r>
              <a:rPr lang="vi-VN" sz="2400" b="1" dirty="0">
                <a:solidFill>
                  <a:srgbClr val="0033CC"/>
                </a:solidFill>
              </a:rPr>
              <a:t>S</a:t>
            </a:r>
            <a:r>
              <a:rPr lang="en-US" sz="2400" b="1" i="0" dirty="0" err="1">
                <a:solidFill>
                  <a:srgbClr val="0033CC"/>
                </a:solidFill>
                <a:effectLst/>
              </a:rPr>
              <a:t>ản</a:t>
            </a:r>
            <a:r>
              <a:rPr lang="en-US" sz="2400" b="1" i="0" dirty="0">
                <a:solidFill>
                  <a:srgbClr val="0033CC"/>
                </a:solidFill>
                <a:effectLst/>
              </a:rPr>
              <a:t> </a:t>
            </a:r>
            <a:r>
              <a:rPr lang="en-US" sz="2400" b="1" i="0" dirty="0" err="1">
                <a:solidFill>
                  <a:srgbClr val="0033CC"/>
                </a:solidFill>
                <a:effectLst/>
              </a:rPr>
              <a:t>xuất</a:t>
            </a:r>
            <a:r>
              <a:rPr lang="en-US" sz="2400" b="1" i="0" dirty="0">
                <a:solidFill>
                  <a:srgbClr val="0033CC"/>
                </a:solidFill>
                <a:effectLst/>
              </a:rPr>
              <a:t> </a:t>
            </a:r>
            <a:r>
              <a:rPr lang="en-US" sz="2400" b="1" i="0" dirty="0" err="1">
                <a:solidFill>
                  <a:srgbClr val="0033CC"/>
                </a:solidFill>
                <a:effectLst/>
              </a:rPr>
              <a:t>sợi</a:t>
            </a:r>
            <a:r>
              <a:rPr lang="vi-VN" sz="2400" b="1" i="0" dirty="0">
                <a:solidFill>
                  <a:srgbClr val="0033CC"/>
                </a:solidFill>
                <a:effectLst/>
              </a:rPr>
              <a:t> của nhà tư bản</a:t>
            </a:r>
            <a:endParaRPr lang="en-US" sz="2400" b="1" dirty="0">
              <a:solidFill>
                <a:srgbClr val="0033CC"/>
              </a:solidFill>
            </a:endParaRPr>
          </a:p>
        </p:txBody>
      </p:sp>
      <p:sp>
        <p:nvSpPr>
          <p:cNvPr id="20" name="TextBox 19">
            <a:extLst>
              <a:ext uri="{FF2B5EF4-FFF2-40B4-BE49-F238E27FC236}">
                <a16:creationId xmlns:a16="http://schemas.microsoft.com/office/drawing/2014/main" xmlns="" id="{B8FB3533-8D22-49D0-A7FE-C2F59F52BF99}"/>
              </a:ext>
            </a:extLst>
          </p:cNvPr>
          <p:cNvSpPr txBox="1"/>
          <p:nvPr/>
        </p:nvSpPr>
        <p:spPr>
          <a:xfrm>
            <a:off x="3658741" y="2702909"/>
            <a:ext cx="5123540" cy="461665"/>
          </a:xfrm>
          <a:prstGeom prst="rect">
            <a:avLst/>
          </a:prstGeom>
          <a:noFill/>
        </p:spPr>
        <p:txBody>
          <a:bodyPr wrap="square">
            <a:spAutoFit/>
          </a:bodyPr>
          <a:lstStyle/>
          <a:p>
            <a:pPr>
              <a:spcBef>
                <a:spcPts val="200"/>
              </a:spcBef>
              <a:spcAft>
                <a:spcPts val="200"/>
              </a:spcAft>
            </a:pPr>
            <a:r>
              <a:rPr lang="vi-VN" sz="2400" dirty="0"/>
              <a:t>Thu về</a:t>
            </a:r>
            <a:r>
              <a:rPr lang="vi-VN" sz="2400" dirty="0">
                <a:effectLst/>
              </a:rPr>
              <a:t>:                 68+68 = 136$</a:t>
            </a:r>
            <a:endParaRPr lang="en-US" sz="2400" dirty="0">
              <a:effectLst/>
              <a:latin typeface="Times New Roman" panose="02020603050405020304" pitchFamily="18" charset="0"/>
              <a:ea typeface="Times New Roman" panose="02020603050405020304" pitchFamily="18" charset="0"/>
            </a:endParaRPr>
          </a:p>
        </p:txBody>
      </p:sp>
      <p:sp>
        <p:nvSpPr>
          <p:cNvPr id="21" name="TextBox 20">
            <a:extLst>
              <a:ext uri="{FF2B5EF4-FFF2-40B4-BE49-F238E27FC236}">
                <a16:creationId xmlns:a16="http://schemas.microsoft.com/office/drawing/2014/main" xmlns="" id="{13F30A3D-975D-486F-A977-7D7E798D5A9A}"/>
              </a:ext>
            </a:extLst>
          </p:cNvPr>
          <p:cNvSpPr txBox="1"/>
          <p:nvPr/>
        </p:nvSpPr>
        <p:spPr>
          <a:xfrm>
            <a:off x="3324912" y="2032971"/>
            <a:ext cx="5123540" cy="461665"/>
          </a:xfrm>
          <a:prstGeom prst="rect">
            <a:avLst/>
          </a:prstGeom>
          <a:noFill/>
        </p:spPr>
        <p:txBody>
          <a:bodyPr wrap="square">
            <a:spAutoFit/>
          </a:bodyPr>
          <a:lstStyle/>
          <a:p>
            <a:pPr algn="ctr">
              <a:spcBef>
                <a:spcPts val="200"/>
              </a:spcBef>
              <a:spcAft>
                <a:spcPts val="200"/>
              </a:spcAft>
            </a:pPr>
            <a:r>
              <a:rPr lang="en-US" sz="2400" dirty="0">
                <a:effectLst/>
              </a:rPr>
              <a:t>Chi </a:t>
            </a:r>
            <a:r>
              <a:rPr lang="en-US" sz="2400" dirty="0" err="1">
                <a:effectLst/>
              </a:rPr>
              <a:t>phí</a:t>
            </a:r>
            <a:r>
              <a:rPr lang="en-US" sz="2400" dirty="0">
                <a:effectLst/>
              </a:rPr>
              <a:t> </a:t>
            </a:r>
            <a:r>
              <a:rPr lang="en-US" sz="2400" dirty="0" err="1">
                <a:effectLst/>
              </a:rPr>
              <a:t>sản</a:t>
            </a:r>
            <a:r>
              <a:rPr lang="en-US" sz="2400" dirty="0">
                <a:effectLst/>
              </a:rPr>
              <a:t> </a:t>
            </a:r>
            <a:r>
              <a:rPr lang="en-US" sz="2400" dirty="0" err="1">
                <a:effectLst/>
              </a:rPr>
              <a:t>xuất</a:t>
            </a:r>
            <a:r>
              <a:rPr lang="vi-VN" sz="2400" dirty="0">
                <a:effectLst/>
              </a:rPr>
              <a:t>: 68+53 = 121$</a:t>
            </a:r>
            <a:endParaRPr lang="en-US" sz="2400" dirty="0">
              <a:effectLst/>
              <a:latin typeface="Times New Roman" panose="02020603050405020304" pitchFamily="18" charset="0"/>
              <a:ea typeface="Times New Roman" panose="02020603050405020304" pitchFamily="18" charset="0"/>
            </a:endParaRPr>
          </a:p>
        </p:txBody>
      </p:sp>
      <p:sp>
        <p:nvSpPr>
          <p:cNvPr id="22" name="AutoShape 10">
            <a:extLst>
              <a:ext uri="{FF2B5EF4-FFF2-40B4-BE49-F238E27FC236}">
                <a16:creationId xmlns:a16="http://schemas.microsoft.com/office/drawing/2014/main" xmlns="" id="{6D0AE75B-7046-4B84-8214-DFFC74692411}"/>
              </a:ext>
            </a:extLst>
          </p:cNvPr>
          <p:cNvSpPr>
            <a:spLocks/>
          </p:cNvSpPr>
          <p:nvPr/>
        </p:nvSpPr>
        <p:spPr bwMode="auto">
          <a:xfrm rot="5400000" flipV="1">
            <a:off x="5667561" y="1370824"/>
            <a:ext cx="351029" cy="4346912"/>
          </a:xfrm>
          <a:prstGeom prst="rightBrace">
            <a:avLst>
              <a:gd name="adj1" fmla="val 63889"/>
              <a:gd name="adj2" fmla="val 50000"/>
            </a:avLst>
          </a:prstGeom>
          <a:noFill/>
          <a:ln w="9525">
            <a:solidFill>
              <a:srgbClr val="0000FF"/>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a:solidFill>
                  <a:schemeClr val="tx1"/>
                </a:solidFill>
                <a:latin typeface="Arial" panose="020B0604020202020204" pitchFamily="34" charset="0"/>
              </a:defRPr>
            </a:lvl1pPr>
            <a:lvl2pPr marL="742950" indent="-285750">
              <a:spcBef>
                <a:spcPct val="20000"/>
              </a:spcBef>
              <a:buChar char="–"/>
              <a:defRPr sz="24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400">
                <a:solidFill>
                  <a:schemeClr val="tx1"/>
                </a:solidFill>
                <a:latin typeface="Arial" panose="020B0604020202020204" pitchFamily="34" charset="0"/>
              </a:defRPr>
            </a:lvl4pPr>
            <a:lvl5pPr marL="2057400" indent="-228600">
              <a:spcBef>
                <a:spcPct val="20000"/>
              </a:spcBef>
              <a:buChar char="»"/>
              <a:defRPr sz="24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4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4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4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400">
                <a:solidFill>
                  <a:schemeClr val="tx1"/>
                </a:solidFill>
                <a:latin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Arial Unicode MS"/>
              <a:cs typeface="+mn-cs"/>
            </a:endParaRPr>
          </a:p>
        </p:txBody>
      </p:sp>
      <p:sp>
        <p:nvSpPr>
          <p:cNvPr id="23" name="Arrow: Right 22">
            <a:extLst>
              <a:ext uri="{FF2B5EF4-FFF2-40B4-BE49-F238E27FC236}">
                <a16:creationId xmlns:a16="http://schemas.microsoft.com/office/drawing/2014/main" xmlns="" id="{6B6E4B93-3A0D-4888-979D-49828EC3961F}"/>
              </a:ext>
            </a:extLst>
          </p:cNvPr>
          <p:cNvSpPr/>
          <p:nvPr/>
        </p:nvSpPr>
        <p:spPr>
          <a:xfrm>
            <a:off x="4007084" y="3923986"/>
            <a:ext cx="457903" cy="461665"/>
          </a:xfrm>
          <a:prstGeom prst="rightArrow">
            <a:avLst/>
          </a:prstGeom>
          <a:solidFill>
            <a:srgbClr val="CC6600"/>
          </a:solidFill>
          <a:ln>
            <a:solidFill>
              <a:srgbClr val="CC66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 name="TextBox 24">
            <a:extLst>
              <a:ext uri="{FF2B5EF4-FFF2-40B4-BE49-F238E27FC236}">
                <a16:creationId xmlns:a16="http://schemas.microsoft.com/office/drawing/2014/main" xmlns="" id="{431B6705-DC77-4838-94C4-CC718ADEFD5E}"/>
              </a:ext>
            </a:extLst>
          </p:cNvPr>
          <p:cNvSpPr txBox="1"/>
          <p:nvPr/>
        </p:nvSpPr>
        <p:spPr>
          <a:xfrm>
            <a:off x="4594908" y="3914601"/>
            <a:ext cx="3421623" cy="523220"/>
          </a:xfrm>
          <a:prstGeom prst="rect">
            <a:avLst/>
          </a:prstGeom>
          <a:noFill/>
        </p:spPr>
        <p:txBody>
          <a:bodyPr wrap="square">
            <a:spAutoFit/>
          </a:bodyPr>
          <a:lstStyle/>
          <a:p>
            <a:r>
              <a:rPr lang="vi-VN" sz="2800" b="1" dirty="0">
                <a:solidFill>
                  <a:srgbClr val="800040"/>
                </a:solidFill>
                <a:latin typeface="+mn-lt"/>
              </a:rPr>
              <a:t>Giá trị thặng dư:</a:t>
            </a:r>
            <a:endParaRPr lang="en-US" sz="2800" b="1" dirty="0"/>
          </a:p>
        </p:txBody>
      </p:sp>
      <p:sp>
        <p:nvSpPr>
          <p:cNvPr id="26" name="TextBox 25">
            <a:extLst>
              <a:ext uri="{FF2B5EF4-FFF2-40B4-BE49-F238E27FC236}">
                <a16:creationId xmlns:a16="http://schemas.microsoft.com/office/drawing/2014/main" xmlns="" id="{36A66B66-9B62-42A8-9F76-1E585C83B723}"/>
              </a:ext>
            </a:extLst>
          </p:cNvPr>
          <p:cNvSpPr txBox="1"/>
          <p:nvPr/>
        </p:nvSpPr>
        <p:spPr>
          <a:xfrm>
            <a:off x="4236035" y="4794975"/>
            <a:ext cx="3780497" cy="584775"/>
          </a:xfrm>
          <a:prstGeom prst="rect">
            <a:avLst/>
          </a:prstGeom>
          <a:noFill/>
          <a:ln>
            <a:solidFill>
              <a:schemeClr val="tx1"/>
            </a:solidFill>
          </a:ln>
        </p:spPr>
        <p:txBody>
          <a:bodyPr wrap="square">
            <a:spAutoFit/>
          </a:bodyPr>
          <a:lstStyle/>
          <a:p>
            <a:pPr algn="ctr"/>
            <a:r>
              <a:rPr lang="vi-VN" sz="3200" b="1" dirty="0">
                <a:solidFill>
                  <a:srgbClr val="FF0000"/>
                </a:solidFill>
              </a:rPr>
              <a:t>136$ - 121$ = 15$</a:t>
            </a:r>
            <a:endParaRPr lang="en-US" sz="3200" b="1" dirty="0">
              <a:solidFill>
                <a:srgbClr val="FF0000"/>
              </a:solidFill>
            </a:endParaRPr>
          </a:p>
        </p:txBody>
      </p:sp>
    </p:spTree>
    <p:extLst>
      <p:ext uri="{BB962C8B-B14F-4D97-AF65-F5344CB8AC3E}">
        <p14:creationId xmlns:p14="http://schemas.microsoft.com/office/powerpoint/2010/main" val="1941704325"/>
      </p:ext>
    </p:extLst>
  </p:cSld>
  <p:clrMapOvr>
    <a:masterClrMapping/>
  </p:clrMapOvr>
  <p:timing>
    <p:tnLst>
      <p:par>
        <p:cTn id="1" dur="indefinite" restart="never" nodeType="tmRoot"/>
      </p:par>
    </p:tn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xmlns="" id="{BB76FB85-1F01-44D7-AF6F-A9314F90F2D1}"/>
              </a:ext>
            </a:extLst>
          </p:cNvPr>
          <p:cNvSpPr/>
          <p:nvPr/>
        </p:nvSpPr>
        <p:spPr>
          <a:xfrm flipH="1">
            <a:off x="2872001" y="1613284"/>
            <a:ext cx="6735290" cy="1325865"/>
          </a:xfrm>
          <a:prstGeom prst="rect">
            <a:avLst/>
          </a:prstGeom>
          <a:noFill/>
          <a:ln w="38100">
            <a:solidFill>
              <a:srgbClr val="CC66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latinLnBrk="0"/>
            <a:endParaRPr lang="ko-KR" altLang="en-US" sz="2700" dirty="0">
              <a:solidFill>
                <a:prstClr val="white"/>
              </a:solidFill>
            </a:endParaRPr>
          </a:p>
        </p:txBody>
      </p:sp>
      <p:sp>
        <p:nvSpPr>
          <p:cNvPr id="4" name="Rectangle 3">
            <a:extLst>
              <a:ext uri="{FF2B5EF4-FFF2-40B4-BE49-F238E27FC236}">
                <a16:creationId xmlns:a16="http://schemas.microsoft.com/office/drawing/2014/main" xmlns="" id="{DEEA57E2-AC90-4018-9F9A-ACDFAABBD86D}"/>
              </a:ext>
            </a:extLst>
          </p:cNvPr>
          <p:cNvSpPr/>
          <p:nvPr/>
        </p:nvSpPr>
        <p:spPr>
          <a:xfrm flipH="1">
            <a:off x="8817169" y="1938747"/>
            <a:ext cx="684000" cy="684000"/>
          </a:xfrm>
          <a:prstGeom prst="rect">
            <a:avLst/>
          </a:prstGeom>
          <a:solidFill>
            <a:srgbClr val="CC66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latinLnBrk="0"/>
            <a:endParaRPr lang="ko-KR" altLang="en-US" sz="2700">
              <a:solidFill>
                <a:srgbClr val="CDA874"/>
              </a:solidFill>
            </a:endParaRPr>
          </a:p>
        </p:txBody>
      </p:sp>
      <p:sp>
        <p:nvSpPr>
          <p:cNvPr id="8" name="TextBox 7">
            <a:extLst>
              <a:ext uri="{FF2B5EF4-FFF2-40B4-BE49-F238E27FC236}">
                <a16:creationId xmlns:a16="http://schemas.microsoft.com/office/drawing/2014/main" xmlns="" id="{E7357605-2E55-4E0D-A732-B394DEC64755}"/>
              </a:ext>
            </a:extLst>
          </p:cNvPr>
          <p:cNvSpPr txBox="1"/>
          <p:nvPr/>
        </p:nvSpPr>
        <p:spPr>
          <a:xfrm flipH="1">
            <a:off x="8898522" y="2080692"/>
            <a:ext cx="470000" cy="400110"/>
          </a:xfrm>
          <a:prstGeom prst="rect">
            <a:avLst/>
          </a:prstGeom>
          <a:noFill/>
        </p:spPr>
        <p:txBody>
          <a:bodyPr wrap="none" rtlCol="0">
            <a:spAutoFit/>
          </a:bodyPr>
          <a:lstStyle/>
          <a:p>
            <a:pPr algn="r" latinLnBrk="0"/>
            <a:r>
              <a:rPr lang="en-US" altLang="ko-KR" sz="2000" b="1" dirty="0">
                <a:solidFill>
                  <a:prstClr val="white"/>
                </a:solidFill>
                <a:cs typeface="Arial" pitchFamily="34" charset="0"/>
              </a:rPr>
              <a:t>01</a:t>
            </a:r>
            <a:endParaRPr lang="ko-KR" altLang="en-US" sz="2000" b="1" dirty="0">
              <a:solidFill>
                <a:prstClr val="white"/>
              </a:solidFill>
              <a:cs typeface="Arial" pitchFamily="34" charset="0"/>
            </a:endParaRPr>
          </a:p>
        </p:txBody>
      </p:sp>
      <p:sp>
        <p:nvSpPr>
          <p:cNvPr id="9" name="Rectangle 8">
            <a:extLst>
              <a:ext uri="{FF2B5EF4-FFF2-40B4-BE49-F238E27FC236}">
                <a16:creationId xmlns:a16="http://schemas.microsoft.com/office/drawing/2014/main" xmlns="" id="{B8578299-1769-4B3E-B0CB-AC52ECD402F8}"/>
              </a:ext>
            </a:extLst>
          </p:cNvPr>
          <p:cNvSpPr/>
          <p:nvPr/>
        </p:nvSpPr>
        <p:spPr>
          <a:xfrm flipH="1">
            <a:off x="1799779" y="3221214"/>
            <a:ext cx="6135581" cy="1294963"/>
          </a:xfrm>
          <a:prstGeom prst="rect">
            <a:avLst/>
          </a:prstGeom>
          <a:noFill/>
          <a:ln w="38100">
            <a:solidFill>
              <a:srgbClr val="00CC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latinLnBrk="0"/>
            <a:endParaRPr lang="ko-KR" altLang="en-US" sz="2700" dirty="0">
              <a:solidFill>
                <a:prstClr val="white"/>
              </a:solidFill>
            </a:endParaRPr>
          </a:p>
        </p:txBody>
      </p:sp>
      <p:sp>
        <p:nvSpPr>
          <p:cNvPr id="10" name="Rectangle 9">
            <a:extLst>
              <a:ext uri="{FF2B5EF4-FFF2-40B4-BE49-F238E27FC236}">
                <a16:creationId xmlns:a16="http://schemas.microsoft.com/office/drawing/2014/main" xmlns="" id="{8AEDF56B-6F86-47BD-B220-E8993595DE6D}"/>
              </a:ext>
            </a:extLst>
          </p:cNvPr>
          <p:cNvSpPr/>
          <p:nvPr/>
        </p:nvSpPr>
        <p:spPr>
          <a:xfrm flipH="1">
            <a:off x="7107950" y="3581710"/>
            <a:ext cx="734606" cy="684000"/>
          </a:xfrm>
          <a:prstGeom prst="rect">
            <a:avLst/>
          </a:prstGeom>
          <a:solidFill>
            <a:srgbClr val="00CC00"/>
          </a:solidFill>
          <a:ln>
            <a:solidFill>
              <a:srgbClr val="00CC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latinLnBrk="0"/>
            <a:endParaRPr lang="ko-KR" altLang="en-US" sz="2700" dirty="0">
              <a:solidFill>
                <a:prstClr val="white"/>
              </a:solidFill>
            </a:endParaRPr>
          </a:p>
        </p:txBody>
      </p:sp>
      <p:sp>
        <p:nvSpPr>
          <p:cNvPr id="14" name="TextBox 13">
            <a:extLst>
              <a:ext uri="{FF2B5EF4-FFF2-40B4-BE49-F238E27FC236}">
                <a16:creationId xmlns:a16="http://schemas.microsoft.com/office/drawing/2014/main" xmlns="" id="{1586ECC4-E163-430A-A688-E5B25BD6D18E}"/>
              </a:ext>
            </a:extLst>
          </p:cNvPr>
          <p:cNvSpPr txBox="1"/>
          <p:nvPr/>
        </p:nvSpPr>
        <p:spPr>
          <a:xfrm flipH="1">
            <a:off x="7185505" y="3720546"/>
            <a:ext cx="504773" cy="400110"/>
          </a:xfrm>
          <a:prstGeom prst="rect">
            <a:avLst/>
          </a:prstGeom>
          <a:noFill/>
        </p:spPr>
        <p:txBody>
          <a:bodyPr wrap="square" rtlCol="0">
            <a:spAutoFit/>
          </a:bodyPr>
          <a:lstStyle/>
          <a:p>
            <a:pPr algn="r" latinLnBrk="0"/>
            <a:r>
              <a:rPr lang="en-US" altLang="ko-KR" sz="2000" b="1" dirty="0">
                <a:solidFill>
                  <a:prstClr val="white"/>
                </a:solidFill>
                <a:cs typeface="Arial" pitchFamily="34" charset="0"/>
              </a:rPr>
              <a:t>02</a:t>
            </a:r>
            <a:endParaRPr lang="ko-KR" altLang="en-US" sz="2000" b="1" dirty="0">
              <a:solidFill>
                <a:prstClr val="white"/>
              </a:solidFill>
              <a:cs typeface="Arial" pitchFamily="34" charset="0"/>
            </a:endParaRPr>
          </a:p>
        </p:txBody>
      </p:sp>
      <p:sp>
        <p:nvSpPr>
          <p:cNvPr id="20" name="TextBox 19">
            <a:extLst>
              <a:ext uri="{FF2B5EF4-FFF2-40B4-BE49-F238E27FC236}">
                <a16:creationId xmlns:a16="http://schemas.microsoft.com/office/drawing/2014/main" xmlns="" id="{319BA812-A995-47FC-A85F-DA014D247A0D}"/>
              </a:ext>
            </a:extLst>
          </p:cNvPr>
          <p:cNvSpPr txBox="1"/>
          <p:nvPr/>
        </p:nvSpPr>
        <p:spPr>
          <a:xfrm flipH="1">
            <a:off x="5312592" y="5308729"/>
            <a:ext cx="470000" cy="400110"/>
          </a:xfrm>
          <a:prstGeom prst="rect">
            <a:avLst/>
          </a:prstGeom>
          <a:noFill/>
        </p:spPr>
        <p:txBody>
          <a:bodyPr wrap="none" rtlCol="0">
            <a:spAutoFit/>
          </a:bodyPr>
          <a:lstStyle/>
          <a:p>
            <a:pPr algn="r" latinLnBrk="0"/>
            <a:r>
              <a:rPr lang="en-US" altLang="ko-KR" sz="2000" b="1" dirty="0">
                <a:solidFill>
                  <a:prstClr val="white"/>
                </a:solidFill>
                <a:cs typeface="Arial" pitchFamily="34" charset="0"/>
              </a:rPr>
              <a:t>04</a:t>
            </a:r>
            <a:endParaRPr lang="ko-KR" altLang="en-US" sz="2000" b="1" dirty="0">
              <a:solidFill>
                <a:prstClr val="white"/>
              </a:solidFill>
              <a:cs typeface="Arial" pitchFamily="34" charset="0"/>
            </a:endParaRPr>
          </a:p>
        </p:txBody>
      </p:sp>
      <p:sp>
        <p:nvSpPr>
          <p:cNvPr id="21" name="Rectangle 20">
            <a:extLst>
              <a:ext uri="{FF2B5EF4-FFF2-40B4-BE49-F238E27FC236}">
                <a16:creationId xmlns:a16="http://schemas.microsoft.com/office/drawing/2014/main" xmlns="" id="{170E82BD-47B7-4B3B-8141-39DCFC5B89FE}"/>
              </a:ext>
            </a:extLst>
          </p:cNvPr>
          <p:cNvSpPr/>
          <p:nvPr/>
        </p:nvSpPr>
        <p:spPr>
          <a:xfrm flipH="1">
            <a:off x="696685" y="4762195"/>
            <a:ext cx="5733085" cy="1214196"/>
          </a:xfrm>
          <a:prstGeom prst="rect">
            <a:avLst/>
          </a:prstGeom>
          <a:noFill/>
          <a:ln w="381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latinLnBrk="0"/>
            <a:endParaRPr lang="ko-KR" altLang="en-US" sz="2700" dirty="0">
              <a:solidFill>
                <a:prstClr val="white"/>
              </a:solidFill>
            </a:endParaRPr>
          </a:p>
        </p:txBody>
      </p:sp>
      <p:sp>
        <p:nvSpPr>
          <p:cNvPr id="22" name="Rectangle 21">
            <a:extLst>
              <a:ext uri="{FF2B5EF4-FFF2-40B4-BE49-F238E27FC236}">
                <a16:creationId xmlns:a16="http://schemas.microsoft.com/office/drawing/2014/main" xmlns="" id="{65E27835-090A-4941-8FAF-5E63524B31B5}"/>
              </a:ext>
            </a:extLst>
          </p:cNvPr>
          <p:cNvSpPr/>
          <p:nvPr/>
        </p:nvSpPr>
        <p:spPr>
          <a:xfrm flipH="1">
            <a:off x="5636816" y="5072586"/>
            <a:ext cx="684000" cy="684000"/>
          </a:xfrm>
          <a:prstGeom prst="rect">
            <a:avLst/>
          </a:pr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latinLnBrk="0"/>
            <a:endParaRPr lang="ko-KR" altLang="en-US" sz="2700" dirty="0">
              <a:solidFill>
                <a:prstClr val="white"/>
              </a:solidFill>
            </a:endParaRPr>
          </a:p>
        </p:txBody>
      </p:sp>
      <p:sp>
        <p:nvSpPr>
          <p:cNvPr id="26" name="TextBox 25">
            <a:extLst>
              <a:ext uri="{FF2B5EF4-FFF2-40B4-BE49-F238E27FC236}">
                <a16:creationId xmlns:a16="http://schemas.microsoft.com/office/drawing/2014/main" xmlns="" id="{EB4AC720-320E-405F-A2F1-689BBC7F3B52}"/>
              </a:ext>
            </a:extLst>
          </p:cNvPr>
          <p:cNvSpPr txBox="1"/>
          <p:nvPr/>
        </p:nvSpPr>
        <p:spPr>
          <a:xfrm flipH="1">
            <a:off x="5769646" y="5224731"/>
            <a:ext cx="470000" cy="400110"/>
          </a:xfrm>
          <a:prstGeom prst="rect">
            <a:avLst/>
          </a:prstGeom>
          <a:noFill/>
        </p:spPr>
        <p:txBody>
          <a:bodyPr wrap="none" rtlCol="0">
            <a:spAutoFit/>
          </a:bodyPr>
          <a:lstStyle/>
          <a:p>
            <a:pPr algn="r" latinLnBrk="0"/>
            <a:r>
              <a:rPr lang="en-US" altLang="ko-KR" sz="2000" b="1" dirty="0">
                <a:solidFill>
                  <a:prstClr val="white"/>
                </a:solidFill>
                <a:cs typeface="Arial" pitchFamily="34" charset="0"/>
              </a:rPr>
              <a:t>03</a:t>
            </a:r>
            <a:endParaRPr lang="ko-KR" altLang="en-US" sz="2000" b="1" dirty="0">
              <a:solidFill>
                <a:prstClr val="white"/>
              </a:solidFill>
              <a:cs typeface="Arial" pitchFamily="34" charset="0"/>
            </a:endParaRPr>
          </a:p>
        </p:txBody>
      </p:sp>
      <p:cxnSp>
        <p:nvCxnSpPr>
          <p:cNvPr id="27" name="Straight Connector 26">
            <a:extLst>
              <a:ext uri="{FF2B5EF4-FFF2-40B4-BE49-F238E27FC236}">
                <a16:creationId xmlns:a16="http://schemas.microsoft.com/office/drawing/2014/main" xmlns="" id="{7EA73E01-FAA9-4F37-9970-51457036DD7A}"/>
              </a:ext>
            </a:extLst>
          </p:cNvPr>
          <p:cNvCxnSpPr>
            <a:cxnSpLocks/>
          </p:cNvCxnSpPr>
          <p:nvPr/>
        </p:nvCxnSpPr>
        <p:spPr>
          <a:xfrm flipV="1">
            <a:off x="5824088" y="1868213"/>
            <a:ext cx="4906749" cy="4746599"/>
          </a:xfrm>
          <a:prstGeom prst="line">
            <a:avLst/>
          </a:prstGeom>
          <a:ln w="38100">
            <a:solidFill>
              <a:srgbClr val="00CC00"/>
            </a:solidFill>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28" name="Isosceles Triangle 27">
            <a:extLst>
              <a:ext uri="{FF2B5EF4-FFF2-40B4-BE49-F238E27FC236}">
                <a16:creationId xmlns:a16="http://schemas.microsoft.com/office/drawing/2014/main" xmlns="" id="{D15349C1-32AA-4685-AC44-A42282827D8E}"/>
              </a:ext>
            </a:extLst>
          </p:cNvPr>
          <p:cNvSpPr/>
          <p:nvPr/>
        </p:nvSpPr>
        <p:spPr>
          <a:xfrm rot="2700000" flipH="1">
            <a:off x="10642957" y="1677958"/>
            <a:ext cx="286380" cy="246879"/>
          </a:xfrm>
          <a:prstGeom prst="triangle">
            <a:avLst/>
          </a:prstGeom>
          <a:solidFill>
            <a:schemeClr val="accent6"/>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latinLnBrk="0"/>
            <a:endParaRPr lang="ko-KR" altLang="en-US" sz="2700">
              <a:solidFill>
                <a:prstClr val="white"/>
              </a:solidFill>
            </a:endParaRPr>
          </a:p>
        </p:txBody>
      </p:sp>
      <p:cxnSp>
        <p:nvCxnSpPr>
          <p:cNvPr id="29" name="Elbow Connector 50">
            <a:extLst>
              <a:ext uri="{FF2B5EF4-FFF2-40B4-BE49-F238E27FC236}">
                <a16:creationId xmlns:a16="http://schemas.microsoft.com/office/drawing/2014/main" xmlns="" id="{2ACA1052-4769-4D3B-ABCE-87D289C34B88}"/>
              </a:ext>
            </a:extLst>
          </p:cNvPr>
          <p:cNvCxnSpPr>
            <a:cxnSpLocks/>
          </p:cNvCxnSpPr>
          <p:nvPr/>
        </p:nvCxnSpPr>
        <p:spPr>
          <a:xfrm rot="16200000" flipV="1">
            <a:off x="9461302" y="3226067"/>
            <a:ext cx="1656696" cy="3"/>
          </a:xfrm>
          <a:prstGeom prst="bentConnector3">
            <a:avLst>
              <a:gd name="adj1" fmla="val 50000"/>
            </a:avLst>
          </a:prstGeom>
          <a:ln w="25400">
            <a:solidFill>
              <a:schemeClr val="tx1">
                <a:lumMod val="65000"/>
                <a:lumOff val="35000"/>
              </a:schemeClr>
            </a:solidFill>
            <a:prstDash val="sysDot"/>
            <a:tailEnd type="none"/>
          </a:ln>
        </p:spPr>
        <p:style>
          <a:lnRef idx="1">
            <a:schemeClr val="accent1"/>
          </a:lnRef>
          <a:fillRef idx="0">
            <a:schemeClr val="accent1"/>
          </a:fillRef>
          <a:effectRef idx="0">
            <a:schemeClr val="accent1"/>
          </a:effectRef>
          <a:fontRef idx="minor">
            <a:schemeClr val="tx1"/>
          </a:fontRef>
        </p:style>
      </p:cxnSp>
      <p:cxnSp>
        <p:nvCxnSpPr>
          <p:cNvPr id="31" name="Elbow Connector 52">
            <a:extLst>
              <a:ext uri="{FF2B5EF4-FFF2-40B4-BE49-F238E27FC236}">
                <a16:creationId xmlns:a16="http://schemas.microsoft.com/office/drawing/2014/main" xmlns="" id="{03E7D306-9C0D-4BF2-A134-F3C774D0B7A5}"/>
              </a:ext>
            </a:extLst>
          </p:cNvPr>
          <p:cNvCxnSpPr>
            <a:cxnSpLocks/>
          </p:cNvCxnSpPr>
          <p:nvPr/>
        </p:nvCxnSpPr>
        <p:spPr>
          <a:xfrm flipV="1">
            <a:off x="7304613" y="4048610"/>
            <a:ext cx="2943540" cy="1399354"/>
          </a:xfrm>
          <a:prstGeom prst="bentConnector3">
            <a:avLst>
              <a:gd name="adj1" fmla="val 50000"/>
            </a:avLst>
          </a:prstGeom>
          <a:ln w="25400">
            <a:solidFill>
              <a:schemeClr val="tx1">
                <a:lumMod val="65000"/>
                <a:lumOff val="35000"/>
              </a:schemeClr>
            </a:solidFill>
            <a:prstDash val="sysDot"/>
            <a:tailEnd type="none"/>
          </a:ln>
        </p:spPr>
        <p:style>
          <a:lnRef idx="1">
            <a:schemeClr val="accent1"/>
          </a:lnRef>
          <a:fillRef idx="0">
            <a:schemeClr val="accent1"/>
          </a:fillRef>
          <a:effectRef idx="0">
            <a:schemeClr val="accent1"/>
          </a:effectRef>
          <a:fontRef idx="minor">
            <a:schemeClr val="tx1"/>
          </a:fontRef>
        </p:style>
      </p:cxnSp>
      <p:sp>
        <p:nvSpPr>
          <p:cNvPr id="32" name="Oval 31">
            <a:extLst>
              <a:ext uri="{FF2B5EF4-FFF2-40B4-BE49-F238E27FC236}">
                <a16:creationId xmlns:a16="http://schemas.microsoft.com/office/drawing/2014/main" xmlns="" id="{28613A00-F59A-44E1-B167-6382C0965278}"/>
              </a:ext>
            </a:extLst>
          </p:cNvPr>
          <p:cNvSpPr/>
          <p:nvPr/>
        </p:nvSpPr>
        <p:spPr>
          <a:xfrm flipH="1">
            <a:off x="10181514" y="2168739"/>
            <a:ext cx="223175" cy="223175"/>
          </a:xfrm>
          <a:prstGeom prst="ellipse">
            <a:avLst/>
          </a:prstGeom>
          <a:solidFill>
            <a:srgbClr val="CC6600"/>
          </a:solidFill>
          <a:ln w="38100">
            <a:solidFill>
              <a:srgbClr val="CC66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latinLnBrk="0"/>
            <a:endParaRPr lang="ko-KR" altLang="en-US" sz="2700">
              <a:solidFill>
                <a:prstClr val="white"/>
              </a:solidFill>
            </a:endParaRPr>
          </a:p>
        </p:txBody>
      </p:sp>
      <p:sp>
        <p:nvSpPr>
          <p:cNvPr id="34" name="Oval 33">
            <a:extLst>
              <a:ext uri="{FF2B5EF4-FFF2-40B4-BE49-F238E27FC236}">
                <a16:creationId xmlns:a16="http://schemas.microsoft.com/office/drawing/2014/main" xmlns="" id="{36A3831E-CF34-4B08-AE95-923188386768}"/>
              </a:ext>
            </a:extLst>
          </p:cNvPr>
          <p:cNvSpPr/>
          <p:nvPr/>
        </p:nvSpPr>
        <p:spPr>
          <a:xfrm flipH="1">
            <a:off x="8560731" y="3825435"/>
            <a:ext cx="223175" cy="223175"/>
          </a:xfrm>
          <a:prstGeom prst="ellipse">
            <a:avLst/>
          </a:prstGeom>
          <a:solidFill>
            <a:srgbClr val="00CC00"/>
          </a:solidFill>
          <a:ln w="38100">
            <a:solidFill>
              <a:srgbClr val="00CC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latinLnBrk="0"/>
            <a:endParaRPr lang="ko-KR" altLang="en-US" sz="2700">
              <a:solidFill>
                <a:prstClr val="white"/>
              </a:solidFill>
            </a:endParaRPr>
          </a:p>
        </p:txBody>
      </p:sp>
      <p:sp>
        <p:nvSpPr>
          <p:cNvPr id="35" name="Oval 34">
            <a:extLst>
              <a:ext uri="{FF2B5EF4-FFF2-40B4-BE49-F238E27FC236}">
                <a16:creationId xmlns:a16="http://schemas.microsoft.com/office/drawing/2014/main" xmlns="" id="{11729D13-7C2C-477A-B37C-66BC12CCD337}"/>
              </a:ext>
            </a:extLst>
          </p:cNvPr>
          <p:cNvSpPr/>
          <p:nvPr/>
        </p:nvSpPr>
        <p:spPr>
          <a:xfrm flipH="1">
            <a:off x="7120463" y="5257705"/>
            <a:ext cx="223175" cy="223175"/>
          </a:xfrm>
          <a:prstGeom prst="ellipse">
            <a:avLst/>
          </a:prstGeom>
          <a:solidFill>
            <a:srgbClr val="0070C0"/>
          </a:solidFill>
          <a:ln w="381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latinLnBrk="0"/>
            <a:endParaRPr lang="ko-KR" altLang="en-US" sz="2700">
              <a:solidFill>
                <a:prstClr val="white"/>
              </a:solidFill>
            </a:endParaRPr>
          </a:p>
        </p:txBody>
      </p:sp>
      <p:sp>
        <p:nvSpPr>
          <p:cNvPr id="37" name="Oval 36">
            <a:extLst>
              <a:ext uri="{FF2B5EF4-FFF2-40B4-BE49-F238E27FC236}">
                <a16:creationId xmlns:a16="http://schemas.microsoft.com/office/drawing/2014/main" xmlns="" id="{A45BF3EE-46EB-40A5-9FAA-0434A0BB9FCA}"/>
              </a:ext>
            </a:extLst>
          </p:cNvPr>
          <p:cNvSpPr/>
          <p:nvPr/>
        </p:nvSpPr>
        <p:spPr>
          <a:xfrm flipH="1">
            <a:off x="10407476" y="3668997"/>
            <a:ext cx="694095" cy="667399"/>
          </a:xfrm>
          <a:prstGeom prst="ellipse">
            <a:avLst/>
          </a:prstGeom>
          <a:solidFill>
            <a:srgbClr val="00CC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latinLnBrk="0"/>
            <a:endParaRPr lang="ko-KR" altLang="en-US" sz="2700">
              <a:solidFill>
                <a:prstClr val="white"/>
              </a:solidFill>
            </a:endParaRPr>
          </a:p>
        </p:txBody>
      </p:sp>
      <p:sp>
        <p:nvSpPr>
          <p:cNvPr id="38" name="Oval 37">
            <a:extLst>
              <a:ext uri="{FF2B5EF4-FFF2-40B4-BE49-F238E27FC236}">
                <a16:creationId xmlns:a16="http://schemas.microsoft.com/office/drawing/2014/main" xmlns="" id="{14B3D8B9-FC02-4E08-90B5-D122F1F8D50F}"/>
              </a:ext>
            </a:extLst>
          </p:cNvPr>
          <p:cNvSpPr/>
          <p:nvPr/>
        </p:nvSpPr>
        <p:spPr>
          <a:xfrm flipH="1">
            <a:off x="8800610" y="5375139"/>
            <a:ext cx="694095" cy="667399"/>
          </a:xfrm>
          <a:prstGeom prst="ellipse">
            <a:avLst/>
          </a:pr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latinLnBrk="0"/>
            <a:endParaRPr lang="ko-KR" altLang="en-US" sz="2700">
              <a:solidFill>
                <a:prstClr val="white"/>
              </a:solidFill>
            </a:endParaRPr>
          </a:p>
        </p:txBody>
      </p:sp>
      <p:sp>
        <p:nvSpPr>
          <p:cNvPr id="39" name="Rectangle 9">
            <a:extLst>
              <a:ext uri="{FF2B5EF4-FFF2-40B4-BE49-F238E27FC236}">
                <a16:creationId xmlns:a16="http://schemas.microsoft.com/office/drawing/2014/main" xmlns="" id="{B874B223-0769-4493-8279-ADCAD1936CBE}"/>
              </a:ext>
            </a:extLst>
          </p:cNvPr>
          <p:cNvSpPr/>
          <p:nvPr/>
        </p:nvSpPr>
        <p:spPr>
          <a:xfrm flipH="1">
            <a:off x="10425061" y="3360590"/>
            <a:ext cx="329463" cy="308407"/>
          </a:xfrm>
          <a:custGeom>
            <a:avLst/>
            <a:gdLst>
              <a:gd name="connsiteX0" fmla="*/ 833935 w 3239999"/>
              <a:gd name="connsiteY0" fmla="*/ 22 h 3032924"/>
              <a:gd name="connsiteX1" fmla="*/ 1576606 w 3239999"/>
              <a:gd name="connsiteY1" fmla="*/ 402054 h 3032924"/>
              <a:gd name="connsiteX2" fmla="*/ 1576606 w 3239999"/>
              <a:gd name="connsiteY2" fmla="*/ 430441 h 3032924"/>
              <a:gd name="connsiteX3" fmla="*/ 1576606 w 3239999"/>
              <a:gd name="connsiteY3" fmla="*/ 526981 h 3032924"/>
              <a:gd name="connsiteX4" fmla="*/ 1576606 w 3239999"/>
              <a:gd name="connsiteY4" fmla="*/ 2765302 h 3032924"/>
              <a:gd name="connsiteX5" fmla="*/ 378630 w 3239999"/>
              <a:gd name="connsiteY5" fmla="*/ 2472117 h 3032924"/>
              <a:gd name="connsiteX6" fmla="*/ 384918 w 3239999"/>
              <a:gd name="connsiteY6" fmla="*/ 526981 h 3032924"/>
              <a:gd name="connsiteX7" fmla="*/ 239143 w 3239999"/>
              <a:gd name="connsiteY7" fmla="*/ 526981 h 3032924"/>
              <a:gd name="connsiteX8" fmla="*/ 239143 w 3239999"/>
              <a:gd name="connsiteY8" fmla="*/ 2776423 h 3032924"/>
              <a:gd name="connsiteX9" fmla="*/ 1576606 w 3239999"/>
              <a:gd name="connsiteY9" fmla="*/ 2776423 h 3032924"/>
              <a:gd name="connsiteX10" fmla="*/ 1576606 w 3239999"/>
              <a:gd name="connsiteY10" fmla="*/ 2778202 h 3032924"/>
              <a:gd name="connsiteX11" fmla="*/ 1663394 w 3239999"/>
              <a:gd name="connsiteY11" fmla="*/ 2778202 h 3032924"/>
              <a:gd name="connsiteX12" fmla="*/ 1663394 w 3239999"/>
              <a:gd name="connsiteY12" fmla="*/ 2776423 h 3032924"/>
              <a:gd name="connsiteX13" fmla="*/ 3000856 w 3239999"/>
              <a:gd name="connsiteY13" fmla="*/ 2776423 h 3032924"/>
              <a:gd name="connsiteX14" fmla="*/ 3000856 w 3239999"/>
              <a:gd name="connsiteY14" fmla="*/ 526981 h 3032924"/>
              <a:gd name="connsiteX15" fmla="*/ 2855082 w 3239999"/>
              <a:gd name="connsiteY15" fmla="*/ 526981 h 3032924"/>
              <a:gd name="connsiteX16" fmla="*/ 2861369 w 3239999"/>
              <a:gd name="connsiteY16" fmla="*/ 2472117 h 3032924"/>
              <a:gd name="connsiteX17" fmla="*/ 1663394 w 3239999"/>
              <a:gd name="connsiteY17" fmla="*/ 2765302 h 3032924"/>
              <a:gd name="connsiteX18" fmla="*/ 1663394 w 3239999"/>
              <a:gd name="connsiteY18" fmla="*/ 526981 h 3032924"/>
              <a:gd name="connsiteX19" fmla="*/ 1663394 w 3239999"/>
              <a:gd name="connsiteY19" fmla="*/ 430441 h 3032924"/>
              <a:gd name="connsiteX20" fmla="*/ 1663394 w 3239999"/>
              <a:gd name="connsiteY20" fmla="*/ 402054 h 3032924"/>
              <a:gd name="connsiteX21" fmla="*/ 2406065 w 3239999"/>
              <a:gd name="connsiteY21" fmla="*/ 22 h 3032924"/>
              <a:gd name="connsiteX22" fmla="*/ 2853673 w 3239999"/>
              <a:gd name="connsiteY22" fmla="*/ 91100 h 3032924"/>
              <a:gd name="connsiteX23" fmla="*/ 2854770 w 3239999"/>
              <a:gd name="connsiteY23" fmla="*/ 430441 h 3032924"/>
              <a:gd name="connsiteX24" fmla="*/ 3120669 w 3239999"/>
              <a:gd name="connsiteY24" fmla="*/ 428517 h 3032924"/>
              <a:gd name="connsiteX25" fmla="*/ 3120669 w 3239999"/>
              <a:gd name="connsiteY25" fmla="*/ 738345 h 3032924"/>
              <a:gd name="connsiteX26" fmla="*/ 3239999 w 3239999"/>
              <a:gd name="connsiteY26" fmla="*/ 738345 h 3032924"/>
              <a:gd name="connsiteX27" fmla="*/ 3239999 w 3239999"/>
              <a:gd name="connsiteY27" fmla="*/ 3032924 h 3032924"/>
              <a:gd name="connsiteX28" fmla="*/ 0 w 3239999"/>
              <a:gd name="connsiteY28" fmla="*/ 3032924 h 3032924"/>
              <a:gd name="connsiteX29" fmla="*/ 0 w 3239999"/>
              <a:gd name="connsiteY29" fmla="*/ 738345 h 3032924"/>
              <a:gd name="connsiteX30" fmla="*/ 102477 w 3239999"/>
              <a:gd name="connsiteY30" fmla="*/ 738345 h 3032924"/>
              <a:gd name="connsiteX31" fmla="*/ 102477 w 3239999"/>
              <a:gd name="connsiteY31" fmla="*/ 428517 h 3032924"/>
              <a:gd name="connsiteX32" fmla="*/ 385229 w 3239999"/>
              <a:gd name="connsiteY32" fmla="*/ 430441 h 3032924"/>
              <a:gd name="connsiteX33" fmla="*/ 386326 w 3239999"/>
              <a:gd name="connsiteY33" fmla="*/ 91100 h 3032924"/>
              <a:gd name="connsiteX34" fmla="*/ 833935 w 3239999"/>
              <a:gd name="connsiteY34" fmla="*/ 22 h 3032924"/>
              <a:gd name="connsiteX0" fmla="*/ 833935 w 3239999"/>
              <a:gd name="connsiteY0" fmla="*/ 22 h 3032924"/>
              <a:gd name="connsiteX1" fmla="*/ 1576606 w 3239999"/>
              <a:gd name="connsiteY1" fmla="*/ 402054 h 3032924"/>
              <a:gd name="connsiteX2" fmla="*/ 1576606 w 3239999"/>
              <a:gd name="connsiteY2" fmla="*/ 430441 h 3032924"/>
              <a:gd name="connsiteX3" fmla="*/ 1576606 w 3239999"/>
              <a:gd name="connsiteY3" fmla="*/ 526981 h 3032924"/>
              <a:gd name="connsiteX4" fmla="*/ 1576606 w 3239999"/>
              <a:gd name="connsiteY4" fmla="*/ 2765302 h 3032924"/>
              <a:gd name="connsiteX5" fmla="*/ 378630 w 3239999"/>
              <a:gd name="connsiteY5" fmla="*/ 2472117 h 3032924"/>
              <a:gd name="connsiteX6" fmla="*/ 384918 w 3239999"/>
              <a:gd name="connsiteY6" fmla="*/ 526981 h 3032924"/>
              <a:gd name="connsiteX7" fmla="*/ 239143 w 3239999"/>
              <a:gd name="connsiteY7" fmla="*/ 526981 h 3032924"/>
              <a:gd name="connsiteX8" fmla="*/ 239143 w 3239999"/>
              <a:gd name="connsiteY8" fmla="*/ 2776423 h 3032924"/>
              <a:gd name="connsiteX9" fmla="*/ 1576606 w 3239999"/>
              <a:gd name="connsiteY9" fmla="*/ 2776423 h 3032924"/>
              <a:gd name="connsiteX10" fmla="*/ 1576606 w 3239999"/>
              <a:gd name="connsiteY10" fmla="*/ 2778202 h 3032924"/>
              <a:gd name="connsiteX11" fmla="*/ 1663394 w 3239999"/>
              <a:gd name="connsiteY11" fmla="*/ 2778202 h 3032924"/>
              <a:gd name="connsiteX12" fmla="*/ 1663394 w 3239999"/>
              <a:gd name="connsiteY12" fmla="*/ 2776423 h 3032924"/>
              <a:gd name="connsiteX13" fmla="*/ 3000856 w 3239999"/>
              <a:gd name="connsiteY13" fmla="*/ 2776423 h 3032924"/>
              <a:gd name="connsiteX14" fmla="*/ 3000856 w 3239999"/>
              <a:gd name="connsiteY14" fmla="*/ 526981 h 3032924"/>
              <a:gd name="connsiteX15" fmla="*/ 2855082 w 3239999"/>
              <a:gd name="connsiteY15" fmla="*/ 526981 h 3032924"/>
              <a:gd name="connsiteX16" fmla="*/ 2861369 w 3239999"/>
              <a:gd name="connsiteY16" fmla="*/ 2472117 h 3032924"/>
              <a:gd name="connsiteX17" fmla="*/ 1663394 w 3239999"/>
              <a:gd name="connsiteY17" fmla="*/ 2765302 h 3032924"/>
              <a:gd name="connsiteX18" fmla="*/ 1663394 w 3239999"/>
              <a:gd name="connsiteY18" fmla="*/ 526981 h 3032924"/>
              <a:gd name="connsiteX19" fmla="*/ 1663394 w 3239999"/>
              <a:gd name="connsiteY19" fmla="*/ 430441 h 3032924"/>
              <a:gd name="connsiteX20" fmla="*/ 1663394 w 3239999"/>
              <a:gd name="connsiteY20" fmla="*/ 402054 h 3032924"/>
              <a:gd name="connsiteX21" fmla="*/ 2406065 w 3239999"/>
              <a:gd name="connsiteY21" fmla="*/ 22 h 3032924"/>
              <a:gd name="connsiteX22" fmla="*/ 2853673 w 3239999"/>
              <a:gd name="connsiteY22" fmla="*/ 91100 h 3032924"/>
              <a:gd name="connsiteX23" fmla="*/ 2854770 w 3239999"/>
              <a:gd name="connsiteY23" fmla="*/ 430441 h 3032924"/>
              <a:gd name="connsiteX24" fmla="*/ 3120669 w 3239999"/>
              <a:gd name="connsiteY24" fmla="*/ 428517 h 3032924"/>
              <a:gd name="connsiteX25" fmla="*/ 3120669 w 3239999"/>
              <a:gd name="connsiteY25" fmla="*/ 738345 h 3032924"/>
              <a:gd name="connsiteX26" fmla="*/ 3239999 w 3239999"/>
              <a:gd name="connsiteY26" fmla="*/ 738345 h 3032924"/>
              <a:gd name="connsiteX27" fmla="*/ 3239999 w 3239999"/>
              <a:gd name="connsiteY27" fmla="*/ 3032924 h 3032924"/>
              <a:gd name="connsiteX28" fmla="*/ 0 w 3239999"/>
              <a:gd name="connsiteY28" fmla="*/ 3032924 h 3032924"/>
              <a:gd name="connsiteX29" fmla="*/ 0 w 3239999"/>
              <a:gd name="connsiteY29" fmla="*/ 738345 h 3032924"/>
              <a:gd name="connsiteX30" fmla="*/ 102477 w 3239999"/>
              <a:gd name="connsiteY30" fmla="*/ 738345 h 3032924"/>
              <a:gd name="connsiteX31" fmla="*/ 102477 w 3239999"/>
              <a:gd name="connsiteY31" fmla="*/ 428517 h 3032924"/>
              <a:gd name="connsiteX32" fmla="*/ 385229 w 3239999"/>
              <a:gd name="connsiteY32" fmla="*/ 430441 h 3032924"/>
              <a:gd name="connsiteX33" fmla="*/ 386326 w 3239999"/>
              <a:gd name="connsiteY33" fmla="*/ 91100 h 3032924"/>
              <a:gd name="connsiteX34" fmla="*/ 833935 w 3239999"/>
              <a:gd name="connsiteY34" fmla="*/ 22 h 3032924"/>
              <a:gd name="connsiteX0" fmla="*/ 833935 w 3239999"/>
              <a:gd name="connsiteY0" fmla="*/ 22 h 3032924"/>
              <a:gd name="connsiteX1" fmla="*/ 1576606 w 3239999"/>
              <a:gd name="connsiteY1" fmla="*/ 402054 h 3032924"/>
              <a:gd name="connsiteX2" fmla="*/ 1576606 w 3239999"/>
              <a:gd name="connsiteY2" fmla="*/ 430441 h 3032924"/>
              <a:gd name="connsiteX3" fmla="*/ 1576606 w 3239999"/>
              <a:gd name="connsiteY3" fmla="*/ 526981 h 3032924"/>
              <a:gd name="connsiteX4" fmla="*/ 1576606 w 3239999"/>
              <a:gd name="connsiteY4" fmla="*/ 2765302 h 3032924"/>
              <a:gd name="connsiteX5" fmla="*/ 378630 w 3239999"/>
              <a:gd name="connsiteY5" fmla="*/ 2472117 h 3032924"/>
              <a:gd name="connsiteX6" fmla="*/ 384918 w 3239999"/>
              <a:gd name="connsiteY6" fmla="*/ 526981 h 3032924"/>
              <a:gd name="connsiteX7" fmla="*/ 239143 w 3239999"/>
              <a:gd name="connsiteY7" fmla="*/ 526981 h 3032924"/>
              <a:gd name="connsiteX8" fmla="*/ 239143 w 3239999"/>
              <a:gd name="connsiteY8" fmla="*/ 2776423 h 3032924"/>
              <a:gd name="connsiteX9" fmla="*/ 1576606 w 3239999"/>
              <a:gd name="connsiteY9" fmla="*/ 2776423 h 3032924"/>
              <a:gd name="connsiteX10" fmla="*/ 1576606 w 3239999"/>
              <a:gd name="connsiteY10" fmla="*/ 2778202 h 3032924"/>
              <a:gd name="connsiteX11" fmla="*/ 1663394 w 3239999"/>
              <a:gd name="connsiteY11" fmla="*/ 2778202 h 3032924"/>
              <a:gd name="connsiteX12" fmla="*/ 1663394 w 3239999"/>
              <a:gd name="connsiteY12" fmla="*/ 2776423 h 3032924"/>
              <a:gd name="connsiteX13" fmla="*/ 3000856 w 3239999"/>
              <a:gd name="connsiteY13" fmla="*/ 2776423 h 3032924"/>
              <a:gd name="connsiteX14" fmla="*/ 3000856 w 3239999"/>
              <a:gd name="connsiteY14" fmla="*/ 526981 h 3032924"/>
              <a:gd name="connsiteX15" fmla="*/ 2855082 w 3239999"/>
              <a:gd name="connsiteY15" fmla="*/ 526981 h 3032924"/>
              <a:gd name="connsiteX16" fmla="*/ 2861369 w 3239999"/>
              <a:gd name="connsiteY16" fmla="*/ 2472117 h 3032924"/>
              <a:gd name="connsiteX17" fmla="*/ 1663394 w 3239999"/>
              <a:gd name="connsiteY17" fmla="*/ 2765302 h 3032924"/>
              <a:gd name="connsiteX18" fmla="*/ 1663394 w 3239999"/>
              <a:gd name="connsiteY18" fmla="*/ 526981 h 3032924"/>
              <a:gd name="connsiteX19" fmla="*/ 1663394 w 3239999"/>
              <a:gd name="connsiteY19" fmla="*/ 430441 h 3032924"/>
              <a:gd name="connsiteX20" fmla="*/ 1663394 w 3239999"/>
              <a:gd name="connsiteY20" fmla="*/ 402054 h 3032924"/>
              <a:gd name="connsiteX21" fmla="*/ 2406065 w 3239999"/>
              <a:gd name="connsiteY21" fmla="*/ 22 h 3032924"/>
              <a:gd name="connsiteX22" fmla="*/ 2853673 w 3239999"/>
              <a:gd name="connsiteY22" fmla="*/ 91100 h 3032924"/>
              <a:gd name="connsiteX23" fmla="*/ 2854770 w 3239999"/>
              <a:gd name="connsiteY23" fmla="*/ 430441 h 3032924"/>
              <a:gd name="connsiteX24" fmla="*/ 3120669 w 3239999"/>
              <a:gd name="connsiteY24" fmla="*/ 428517 h 3032924"/>
              <a:gd name="connsiteX25" fmla="*/ 3120669 w 3239999"/>
              <a:gd name="connsiteY25" fmla="*/ 738345 h 3032924"/>
              <a:gd name="connsiteX26" fmla="*/ 3239999 w 3239999"/>
              <a:gd name="connsiteY26" fmla="*/ 738345 h 3032924"/>
              <a:gd name="connsiteX27" fmla="*/ 3239999 w 3239999"/>
              <a:gd name="connsiteY27" fmla="*/ 3032924 h 3032924"/>
              <a:gd name="connsiteX28" fmla="*/ 0 w 3239999"/>
              <a:gd name="connsiteY28" fmla="*/ 3032924 h 3032924"/>
              <a:gd name="connsiteX29" fmla="*/ 0 w 3239999"/>
              <a:gd name="connsiteY29" fmla="*/ 738345 h 3032924"/>
              <a:gd name="connsiteX30" fmla="*/ 102477 w 3239999"/>
              <a:gd name="connsiteY30" fmla="*/ 738345 h 3032924"/>
              <a:gd name="connsiteX31" fmla="*/ 102477 w 3239999"/>
              <a:gd name="connsiteY31" fmla="*/ 428517 h 3032924"/>
              <a:gd name="connsiteX32" fmla="*/ 385229 w 3239999"/>
              <a:gd name="connsiteY32" fmla="*/ 430441 h 3032924"/>
              <a:gd name="connsiteX33" fmla="*/ 386326 w 3239999"/>
              <a:gd name="connsiteY33" fmla="*/ 91100 h 3032924"/>
              <a:gd name="connsiteX34" fmla="*/ 833935 w 3239999"/>
              <a:gd name="connsiteY34" fmla="*/ 22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34" fmla="*/ 1668046 w 3239999"/>
              <a:gd name="connsiteY34" fmla="*/ 2869642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34" fmla="*/ 1668046 w 3239999"/>
              <a:gd name="connsiteY34" fmla="*/ 2869642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34" fmla="*/ 1668046 w 3239999"/>
              <a:gd name="connsiteY34" fmla="*/ 2869642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34" fmla="*/ 1668046 w 3239999"/>
              <a:gd name="connsiteY34" fmla="*/ 2869642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34" fmla="*/ 1668046 w 3239999"/>
              <a:gd name="connsiteY34" fmla="*/ 2869642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34" fmla="*/ 1668046 w 3239999"/>
              <a:gd name="connsiteY34" fmla="*/ 2869642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34" fmla="*/ 1668046 w 3239999"/>
              <a:gd name="connsiteY34" fmla="*/ 2869642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34" fmla="*/ 1668046 w 3239999"/>
              <a:gd name="connsiteY34" fmla="*/ 2869642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34" fmla="*/ 1668046 w 3239999"/>
              <a:gd name="connsiteY34" fmla="*/ 2869642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34" fmla="*/ 1668046 w 3239999"/>
              <a:gd name="connsiteY34" fmla="*/ 2869642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34" fmla="*/ 1668046 w 3239999"/>
              <a:gd name="connsiteY34" fmla="*/ 2869642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34" fmla="*/ 1668046 w 3239999"/>
              <a:gd name="connsiteY34" fmla="*/ 2869642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34" fmla="*/ 1668046 w 3239999"/>
              <a:gd name="connsiteY34" fmla="*/ 2869642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29618 w 3239999"/>
              <a:gd name="connsiteY32" fmla="*/ 2690698 h 3032924"/>
              <a:gd name="connsiteX33" fmla="*/ 1576606 w 3239999"/>
              <a:gd name="connsiteY33" fmla="*/ 2776423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2991331 w 3239999"/>
              <a:gd name="connsiteY3" fmla="*/ 2709748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29618 w 3239999"/>
              <a:gd name="connsiteY32" fmla="*/ 2690698 h 3032924"/>
              <a:gd name="connsiteX33" fmla="*/ 1576606 w 3239999"/>
              <a:gd name="connsiteY33" fmla="*/ 2776423 h 3032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3239999" h="3032924">
                <a:moveTo>
                  <a:pt x="1576606" y="2778202"/>
                </a:moveTo>
                <a:cubicBezTo>
                  <a:pt x="1576606" y="2778795"/>
                  <a:pt x="1663394" y="2792670"/>
                  <a:pt x="1663394" y="2778202"/>
                </a:cubicBezTo>
                <a:lnTo>
                  <a:pt x="1663394" y="2776423"/>
                </a:lnTo>
                <a:cubicBezTo>
                  <a:pt x="2185083" y="2605634"/>
                  <a:pt x="2444552" y="2500589"/>
                  <a:pt x="2991331" y="2709748"/>
                </a:cubicBezTo>
                <a:lnTo>
                  <a:pt x="3000856" y="526981"/>
                </a:lnTo>
                <a:lnTo>
                  <a:pt x="2855082" y="526981"/>
                </a:lnTo>
                <a:cubicBezTo>
                  <a:pt x="2857178" y="1175360"/>
                  <a:pt x="2859273" y="1823738"/>
                  <a:pt x="2861369" y="2472117"/>
                </a:cubicBezTo>
                <a:cubicBezTo>
                  <a:pt x="2483869" y="2318121"/>
                  <a:pt x="2052449" y="2439541"/>
                  <a:pt x="1663394" y="2765302"/>
                </a:cubicBezTo>
                <a:lnTo>
                  <a:pt x="1663394" y="526981"/>
                </a:lnTo>
                <a:lnTo>
                  <a:pt x="1663394" y="430441"/>
                </a:lnTo>
                <a:lnTo>
                  <a:pt x="1663394" y="402054"/>
                </a:lnTo>
                <a:cubicBezTo>
                  <a:pt x="1896442" y="149589"/>
                  <a:pt x="2115835" y="2106"/>
                  <a:pt x="2406065" y="22"/>
                </a:cubicBezTo>
                <a:cubicBezTo>
                  <a:pt x="2537987" y="-925"/>
                  <a:pt x="2684544" y="28169"/>
                  <a:pt x="2853673" y="91100"/>
                </a:cubicBezTo>
                <a:cubicBezTo>
                  <a:pt x="2854039" y="204214"/>
                  <a:pt x="2854404" y="317327"/>
                  <a:pt x="2854770" y="430441"/>
                </a:cubicBezTo>
                <a:lnTo>
                  <a:pt x="3120669" y="428517"/>
                </a:lnTo>
                <a:lnTo>
                  <a:pt x="3120669" y="738345"/>
                </a:lnTo>
                <a:lnTo>
                  <a:pt x="3239999" y="738345"/>
                </a:lnTo>
                <a:lnTo>
                  <a:pt x="3239999" y="3032924"/>
                </a:lnTo>
                <a:lnTo>
                  <a:pt x="0" y="3032924"/>
                </a:lnTo>
                <a:lnTo>
                  <a:pt x="0" y="738345"/>
                </a:lnTo>
                <a:lnTo>
                  <a:pt x="102477" y="738345"/>
                </a:lnTo>
                <a:lnTo>
                  <a:pt x="102477" y="428517"/>
                </a:lnTo>
                <a:lnTo>
                  <a:pt x="385229" y="430441"/>
                </a:lnTo>
                <a:cubicBezTo>
                  <a:pt x="385595" y="317327"/>
                  <a:pt x="385960" y="204214"/>
                  <a:pt x="386326" y="91100"/>
                </a:cubicBezTo>
                <a:cubicBezTo>
                  <a:pt x="555455" y="28169"/>
                  <a:pt x="702013" y="-925"/>
                  <a:pt x="833935" y="22"/>
                </a:cubicBezTo>
                <a:cubicBezTo>
                  <a:pt x="1124164" y="2106"/>
                  <a:pt x="1343558" y="149589"/>
                  <a:pt x="1576606" y="402054"/>
                </a:cubicBezTo>
                <a:lnTo>
                  <a:pt x="1576606" y="430441"/>
                </a:lnTo>
                <a:lnTo>
                  <a:pt x="1576606" y="526981"/>
                </a:lnTo>
                <a:lnTo>
                  <a:pt x="1576606" y="2765302"/>
                </a:lnTo>
                <a:cubicBezTo>
                  <a:pt x="1187550" y="2439541"/>
                  <a:pt x="756130" y="2318121"/>
                  <a:pt x="378630" y="2472117"/>
                </a:cubicBezTo>
                <a:lnTo>
                  <a:pt x="384918" y="526981"/>
                </a:lnTo>
                <a:lnTo>
                  <a:pt x="239143" y="526981"/>
                </a:lnTo>
                <a:lnTo>
                  <a:pt x="229618" y="2690698"/>
                </a:lnTo>
                <a:cubicBezTo>
                  <a:pt x="773243" y="2466244"/>
                  <a:pt x="1081748" y="2626096"/>
                  <a:pt x="1576606" y="2776423"/>
                </a:cubicBezTo>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dirty="0">
              <a:solidFill>
                <a:prstClr val="white"/>
              </a:solidFill>
            </a:endParaRPr>
          </a:p>
        </p:txBody>
      </p:sp>
      <p:sp>
        <p:nvSpPr>
          <p:cNvPr id="40" name="Rectangle 16">
            <a:extLst>
              <a:ext uri="{FF2B5EF4-FFF2-40B4-BE49-F238E27FC236}">
                <a16:creationId xmlns:a16="http://schemas.microsoft.com/office/drawing/2014/main" xmlns="" id="{EA9A5774-2EFD-4D7B-8091-72991A972C47}"/>
              </a:ext>
            </a:extLst>
          </p:cNvPr>
          <p:cNvSpPr/>
          <p:nvPr/>
        </p:nvSpPr>
        <p:spPr>
          <a:xfrm flipH="1">
            <a:off x="10544245" y="3875501"/>
            <a:ext cx="394119" cy="259020"/>
          </a:xfrm>
          <a:custGeom>
            <a:avLst/>
            <a:gdLst/>
            <a:ahLst/>
            <a:cxnLst/>
            <a:rect l="l" t="t" r="r" b="b"/>
            <a:pathLst>
              <a:path w="3240006" h="2129375">
                <a:moveTo>
                  <a:pt x="1916836" y="454558"/>
                </a:moveTo>
                <a:cubicBezTo>
                  <a:pt x="2018418" y="454558"/>
                  <a:pt x="2100766" y="536906"/>
                  <a:pt x="2100766" y="638488"/>
                </a:cubicBezTo>
                <a:cubicBezTo>
                  <a:pt x="2100766" y="740070"/>
                  <a:pt x="2018418" y="822418"/>
                  <a:pt x="1916836" y="822418"/>
                </a:cubicBezTo>
                <a:cubicBezTo>
                  <a:pt x="1815254" y="822418"/>
                  <a:pt x="1732906" y="740070"/>
                  <a:pt x="1732906" y="638488"/>
                </a:cubicBezTo>
                <a:cubicBezTo>
                  <a:pt x="1732906" y="536906"/>
                  <a:pt x="1815254" y="454558"/>
                  <a:pt x="1916836" y="454558"/>
                </a:cubicBezTo>
                <a:close/>
                <a:moveTo>
                  <a:pt x="1197545" y="272737"/>
                </a:moveTo>
                <a:lnTo>
                  <a:pt x="1861974" y="1458536"/>
                </a:lnTo>
                <a:lnTo>
                  <a:pt x="2263096" y="848801"/>
                </a:lnTo>
                <a:lnTo>
                  <a:pt x="2919562" y="1846679"/>
                </a:lnTo>
                <a:lnTo>
                  <a:pt x="2079459" y="1846679"/>
                </a:lnTo>
                <a:lnTo>
                  <a:pt x="1606629" y="1846679"/>
                </a:lnTo>
                <a:lnTo>
                  <a:pt x="315630" y="1846679"/>
                </a:lnTo>
                <a:close/>
                <a:moveTo>
                  <a:pt x="180003" y="164687"/>
                </a:moveTo>
                <a:lnTo>
                  <a:pt x="180003" y="1964687"/>
                </a:lnTo>
                <a:lnTo>
                  <a:pt x="3060003" y="1964687"/>
                </a:lnTo>
                <a:lnTo>
                  <a:pt x="3060003" y="164687"/>
                </a:lnTo>
                <a:close/>
                <a:moveTo>
                  <a:pt x="0" y="0"/>
                </a:moveTo>
                <a:lnTo>
                  <a:pt x="3240006" y="0"/>
                </a:lnTo>
                <a:lnTo>
                  <a:pt x="3240006" y="2129375"/>
                </a:lnTo>
                <a:lnTo>
                  <a:pt x="0" y="2129375"/>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dirty="0">
              <a:solidFill>
                <a:prstClr val="white"/>
              </a:solidFill>
            </a:endParaRPr>
          </a:p>
        </p:txBody>
      </p:sp>
      <p:sp>
        <p:nvSpPr>
          <p:cNvPr id="41" name="자유형 151">
            <a:extLst>
              <a:ext uri="{FF2B5EF4-FFF2-40B4-BE49-F238E27FC236}">
                <a16:creationId xmlns:a16="http://schemas.microsoft.com/office/drawing/2014/main" xmlns="" id="{9A020883-0BEE-41BA-AD7B-1BEC82D62678}"/>
              </a:ext>
            </a:extLst>
          </p:cNvPr>
          <p:cNvSpPr/>
          <p:nvPr/>
        </p:nvSpPr>
        <p:spPr>
          <a:xfrm flipH="1">
            <a:off x="8969410" y="5515143"/>
            <a:ext cx="369092" cy="387388"/>
          </a:xfrm>
          <a:custGeom>
            <a:avLst/>
            <a:gdLst>
              <a:gd name="connsiteX0" fmla="*/ 1460984 w 2921968"/>
              <a:gd name="connsiteY0" fmla="*/ 233294 h 3066808"/>
              <a:gd name="connsiteX1" fmla="*/ 1320049 w 2921968"/>
              <a:gd name="connsiteY1" fmla="*/ 374229 h 3066808"/>
              <a:gd name="connsiteX2" fmla="*/ 1460984 w 2921968"/>
              <a:gd name="connsiteY2" fmla="*/ 515164 h 3066808"/>
              <a:gd name="connsiteX3" fmla="*/ 1601919 w 2921968"/>
              <a:gd name="connsiteY3" fmla="*/ 374229 h 3066808"/>
              <a:gd name="connsiteX4" fmla="*/ 1460984 w 2921968"/>
              <a:gd name="connsiteY4" fmla="*/ 233294 h 3066808"/>
              <a:gd name="connsiteX5" fmla="*/ 1460984 w 2921968"/>
              <a:gd name="connsiteY5" fmla="*/ 0 h 3066808"/>
              <a:gd name="connsiteX6" fmla="*/ 1835213 w 2921968"/>
              <a:gd name="connsiteY6" fmla="*/ 374229 h 3066808"/>
              <a:gd name="connsiteX7" fmla="*/ 1670219 w 2921968"/>
              <a:gd name="connsiteY7" fmla="*/ 684545 h 3066808"/>
              <a:gd name="connsiteX8" fmla="*/ 1626866 w 2921968"/>
              <a:gd name="connsiteY8" fmla="*/ 708077 h 3066808"/>
              <a:gd name="connsiteX9" fmla="*/ 1646248 w 2921968"/>
              <a:gd name="connsiteY9" fmla="*/ 873151 h 3066808"/>
              <a:gd name="connsiteX10" fmla="*/ 2235203 w 2921968"/>
              <a:gd name="connsiteY10" fmla="*/ 873151 h 3066808"/>
              <a:gd name="connsiteX11" fmla="*/ 2241832 w 2921968"/>
              <a:gd name="connsiteY11" fmla="*/ 851796 h 3066808"/>
              <a:gd name="connsiteX12" fmla="*/ 2430803 w 2921968"/>
              <a:gd name="connsiteY12" fmla="*/ 726537 h 3066808"/>
              <a:gd name="connsiteX13" fmla="*/ 2635891 w 2921968"/>
              <a:gd name="connsiteY13" fmla="*/ 931625 h 3066808"/>
              <a:gd name="connsiteX14" fmla="*/ 2430803 w 2921968"/>
              <a:gd name="connsiteY14" fmla="*/ 1136713 h 3066808"/>
              <a:gd name="connsiteX15" fmla="*/ 2241832 w 2921968"/>
              <a:gd name="connsiteY15" fmla="*/ 1011455 h 3066808"/>
              <a:gd name="connsiteX16" fmla="*/ 2233652 w 2921968"/>
              <a:gd name="connsiteY16" fmla="*/ 985105 h 3066808"/>
              <a:gd name="connsiteX17" fmla="*/ 1659393 w 2921968"/>
              <a:gd name="connsiteY17" fmla="*/ 985105 h 3066808"/>
              <a:gd name="connsiteX18" fmla="*/ 1835639 w 2921968"/>
              <a:gd name="connsiteY18" fmla="*/ 2486125 h 3066808"/>
              <a:gd name="connsiteX19" fmla="*/ 2605322 w 2921968"/>
              <a:gd name="connsiteY19" fmla="*/ 1804902 h 3066808"/>
              <a:gd name="connsiteX20" fmla="*/ 2437231 w 2921968"/>
              <a:gd name="connsiteY20" fmla="*/ 1828663 h 3066808"/>
              <a:gd name="connsiteX21" fmla="*/ 2679599 w 2921968"/>
              <a:gd name="connsiteY21" fmla="*/ 1472350 h 3066808"/>
              <a:gd name="connsiteX22" fmla="*/ 2921968 w 2921968"/>
              <a:gd name="connsiteY22" fmla="*/ 1828663 h 3066808"/>
              <a:gd name="connsiteX23" fmla="*/ 2749252 w 2921968"/>
              <a:gd name="connsiteY23" fmla="*/ 1804848 h 3066808"/>
              <a:gd name="connsiteX24" fmla="*/ 1665272 w 2921968"/>
              <a:gd name="connsiteY24" fmla="*/ 2905483 h 3066808"/>
              <a:gd name="connsiteX25" fmla="*/ 1462434 w 2921968"/>
              <a:gd name="connsiteY25" fmla="*/ 3066808 h 3066808"/>
              <a:gd name="connsiteX26" fmla="*/ 1265857 w 2921968"/>
              <a:gd name="connsiteY26" fmla="*/ 2910631 h 3066808"/>
              <a:gd name="connsiteX27" fmla="*/ 175466 w 2921968"/>
              <a:gd name="connsiteY27" fmla="*/ 1804523 h 3066808"/>
              <a:gd name="connsiteX28" fmla="*/ 0 w 2921968"/>
              <a:gd name="connsiteY28" fmla="*/ 1828663 h 3066808"/>
              <a:gd name="connsiteX29" fmla="*/ 242369 w 2921968"/>
              <a:gd name="connsiteY29" fmla="*/ 1472350 h 3066808"/>
              <a:gd name="connsiteX30" fmla="*/ 484739 w 2921968"/>
              <a:gd name="connsiteY30" fmla="*/ 1828663 h 3066808"/>
              <a:gd name="connsiteX31" fmla="*/ 319066 w 2921968"/>
              <a:gd name="connsiteY31" fmla="*/ 1805271 h 3066808"/>
              <a:gd name="connsiteX32" fmla="*/ 1095798 w 2921968"/>
              <a:gd name="connsiteY32" fmla="*/ 2488933 h 3066808"/>
              <a:gd name="connsiteX33" fmla="*/ 1266566 w 2921968"/>
              <a:gd name="connsiteY33" fmla="*/ 985105 h 3066808"/>
              <a:gd name="connsiteX34" fmla="*/ 728631 w 2921968"/>
              <a:gd name="connsiteY34" fmla="*/ 985105 h 3066808"/>
              <a:gd name="connsiteX35" fmla="*/ 727109 w 2921968"/>
              <a:gd name="connsiteY35" fmla="*/ 987221 h 3066808"/>
              <a:gd name="connsiteX36" fmla="*/ 719586 w 2921968"/>
              <a:gd name="connsiteY36" fmla="*/ 1011455 h 3066808"/>
              <a:gd name="connsiteX37" fmla="*/ 530615 w 2921968"/>
              <a:gd name="connsiteY37" fmla="*/ 1136713 h 3066808"/>
              <a:gd name="connsiteX38" fmla="*/ 325527 w 2921968"/>
              <a:gd name="connsiteY38" fmla="*/ 931625 h 3066808"/>
              <a:gd name="connsiteX39" fmla="*/ 530615 w 2921968"/>
              <a:gd name="connsiteY39" fmla="*/ 726537 h 3066808"/>
              <a:gd name="connsiteX40" fmla="*/ 719586 w 2921968"/>
              <a:gd name="connsiteY40" fmla="*/ 851796 h 3066808"/>
              <a:gd name="connsiteX41" fmla="*/ 724380 w 2921968"/>
              <a:gd name="connsiteY41" fmla="*/ 867240 h 3066808"/>
              <a:gd name="connsiteX42" fmla="*/ 728634 w 2921968"/>
              <a:gd name="connsiteY42" fmla="*/ 873151 h 3066808"/>
              <a:gd name="connsiteX43" fmla="*/ 1279279 w 2921968"/>
              <a:gd name="connsiteY43" fmla="*/ 873151 h 3066808"/>
              <a:gd name="connsiteX44" fmla="*/ 1297855 w 2921968"/>
              <a:gd name="connsiteY44" fmla="*/ 709571 h 3066808"/>
              <a:gd name="connsiteX45" fmla="*/ 1251749 w 2921968"/>
              <a:gd name="connsiteY45" fmla="*/ 684545 h 3066808"/>
              <a:gd name="connsiteX46" fmla="*/ 1086755 w 2921968"/>
              <a:gd name="connsiteY46" fmla="*/ 374229 h 3066808"/>
              <a:gd name="connsiteX47" fmla="*/ 1460984 w 2921968"/>
              <a:gd name="connsiteY47" fmla="*/ 0 h 30668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921968" h="3066808">
                <a:moveTo>
                  <a:pt x="1460984" y="233294"/>
                </a:moveTo>
                <a:cubicBezTo>
                  <a:pt x="1383148" y="233294"/>
                  <a:pt x="1320049" y="296393"/>
                  <a:pt x="1320049" y="374229"/>
                </a:cubicBezTo>
                <a:cubicBezTo>
                  <a:pt x="1320049" y="452065"/>
                  <a:pt x="1383148" y="515164"/>
                  <a:pt x="1460984" y="515164"/>
                </a:cubicBezTo>
                <a:cubicBezTo>
                  <a:pt x="1538820" y="515164"/>
                  <a:pt x="1601919" y="452065"/>
                  <a:pt x="1601919" y="374229"/>
                </a:cubicBezTo>
                <a:cubicBezTo>
                  <a:pt x="1601919" y="296393"/>
                  <a:pt x="1538820" y="233294"/>
                  <a:pt x="1460984" y="233294"/>
                </a:cubicBezTo>
                <a:close/>
                <a:moveTo>
                  <a:pt x="1460984" y="0"/>
                </a:moveTo>
                <a:cubicBezTo>
                  <a:pt x="1667665" y="0"/>
                  <a:pt x="1835213" y="167548"/>
                  <a:pt x="1835213" y="374229"/>
                </a:cubicBezTo>
                <a:cubicBezTo>
                  <a:pt x="1835213" y="503404"/>
                  <a:pt x="1769765" y="617294"/>
                  <a:pt x="1670219" y="684545"/>
                </a:cubicBezTo>
                <a:lnTo>
                  <a:pt x="1626866" y="708077"/>
                </a:lnTo>
                <a:lnTo>
                  <a:pt x="1646248" y="873151"/>
                </a:lnTo>
                <a:lnTo>
                  <a:pt x="2235203" y="873151"/>
                </a:lnTo>
                <a:lnTo>
                  <a:pt x="2241832" y="851796"/>
                </a:lnTo>
                <a:cubicBezTo>
                  <a:pt x="2272966" y="778187"/>
                  <a:pt x="2345853" y="726537"/>
                  <a:pt x="2430803" y="726537"/>
                </a:cubicBezTo>
                <a:cubicBezTo>
                  <a:pt x="2544070" y="726537"/>
                  <a:pt x="2635891" y="818358"/>
                  <a:pt x="2635891" y="931625"/>
                </a:cubicBezTo>
                <a:cubicBezTo>
                  <a:pt x="2635891" y="1044892"/>
                  <a:pt x="2544070" y="1136713"/>
                  <a:pt x="2430803" y="1136713"/>
                </a:cubicBezTo>
                <a:cubicBezTo>
                  <a:pt x="2345853" y="1136713"/>
                  <a:pt x="2272966" y="1085064"/>
                  <a:pt x="2241832" y="1011455"/>
                </a:cubicBezTo>
                <a:lnTo>
                  <a:pt x="2233652" y="985105"/>
                </a:lnTo>
                <a:lnTo>
                  <a:pt x="1659393" y="985105"/>
                </a:lnTo>
                <a:lnTo>
                  <a:pt x="1835639" y="2486125"/>
                </a:lnTo>
                <a:cubicBezTo>
                  <a:pt x="2257126" y="2356235"/>
                  <a:pt x="2582425" y="2203368"/>
                  <a:pt x="2605322" y="1804902"/>
                </a:cubicBezTo>
                <a:cubicBezTo>
                  <a:pt x="2547615" y="1806965"/>
                  <a:pt x="2490707" y="1815307"/>
                  <a:pt x="2437231" y="1828663"/>
                </a:cubicBezTo>
                <a:cubicBezTo>
                  <a:pt x="2542844" y="1722240"/>
                  <a:pt x="2642253" y="1622871"/>
                  <a:pt x="2679599" y="1472350"/>
                </a:cubicBezTo>
                <a:cubicBezTo>
                  <a:pt x="2719016" y="1621107"/>
                  <a:pt x="2816355" y="1715183"/>
                  <a:pt x="2921968" y="1828663"/>
                </a:cubicBezTo>
                <a:cubicBezTo>
                  <a:pt x="2868630" y="1815688"/>
                  <a:pt x="2809977" y="1807008"/>
                  <a:pt x="2749252" y="1804848"/>
                </a:cubicBezTo>
                <a:cubicBezTo>
                  <a:pt x="2719427" y="2342499"/>
                  <a:pt x="2353693" y="2860207"/>
                  <a:pt x="1665272" y="2905483"/>
                </a:cubicBezTo>
                <a:cubicBezTo>
                  <a:pt x="1561523" y="2978866"/>
                  <a:pt x="1523475" y="3013033"/>
                  <a:pt x="1462434" y="3066808"/>
                </a:cubicBezTo>
                <a:cubicBezTo>
                  <a:pt x="1404574" y="3011016"/>
                  <a:pt x="1369708" y="2980430"/>
                  <a:pt x="1265857" y="2910631"/>
                </a:cubicBezTo>
                <a:cubicBezTo>
                  <a:pt x="648092" y="2849018"/>
                  <a:pt x="205460" y="2343748"/>
                  <a:pt x="175466" y="1804523"/>
                </a:cubicBezTo>
                <a:cubicBezTo>
                  <a:pt x="115256" y="1806261"/>
                  <a:pt x="55763" y="1814736"/>
                  <a:pt x="0" y="1828663"/>
                </a:cubicBezTo>
                <a:cubicBezTo>
                  <a:pt x="105615" y="1722240"/>
                  <a:pt x="205022" y="1622871"/>
                  <a:pt x="242369" y="1472350"/>
                </a:cubicBezTo>
                <a:cubicBezTo>
                  <a:pt x="281785" y="1621107"/>
                  <a:pt x="379124" y="1715183"/>
                  <a:pt x="484739" y="1828663"/>
                </a:cubicBezTo>
                <a:cubicBezTo>
                  <a:pt x="433473" y="1816193"/>
                  <a:pt x="377298" y="1807690"/>
                  <a:pt x="319066" y="1805271"/>
                </a:cubicBezTo>
                <a:cubicBezTo>
                  <a:pt x="342774" y="2204526"/>
                  <a:pt x="675270" y="2359301"/>
                  <a:pt x="1095798" y="2488933"/>
                </a:cubicBezTo>
                <a:lnTo>
                  <a:pt x="1266566" y="985105"/>
                </a:lnTo>
                <a:lnTo>
                  <a:pt x="728631" y="985105"/>
                </a:lnTo>
                <a:lnTo>
                  <a:pt x="727109" y="987221"/>
                </a:lnTo>
                <a:lnTo>
                  <a:pt x="719586" y="1011455"/>
                </a:lnTo>
                <a:cubicBezTo>
                  <a:pt x="688452" y="1085064"/>
                  <a:pt x="615566" y="1136713"/>
                  <a:pt x="530615" y="1136713"/>
                </a:cubicBezTo>
                <a:cubicBezTo>
                  <a:pt x="417348" y="1136713"/>
                  <a:pt x="325527" y="1044892"/>
                  <a:pt x="325527" y="931625"/>
                </a:cubicBezTo>
                <a:cubicBezTo>
                  <a:pt x="325527" y="818358"/>
                  <a:pt x="417348" y="726537"/>
                  <a:pt x="530615" y="726537"/>
                </a:cubicBezTo>
                <a:cubicBezTo>
                  <a:pt x="615566" y="726537"/>
                  <a:pt x="688452" y="778187"/>
                  <a:pt x="719586" y="851796"/>
                </a:cubicBezTo>
                <a:lnTo>
                  <a:pt x="724380" y="867240"/>
                </a:lnTo>
                <a:lnTo>
                  <a:pt x="728634" y="873151"/>
                </a:lnTo>
                <a:lnTo>
                  <a:pt x="1279279" y="873151"/>
                </a:lnTo>
                <a:lnTo>
                  <a:pt x="1297855" y="709571"/>
                </a:lnTo>
                <a:lnTo>
                  <a:pt x="1251749" y="684545"/>
                </a:lnTo>
                <a:cubicBezTo>
                  <a:pt x="1152204" y="617294"/>
                  <a:pt x="1086755" y="503404"/>
                  <a:pt x="1086755" y="374229"/>
                </a:cubicBezTo>
                <a:cubicBezTo>
                  <a:pt x="1086755" y="167548"/>
                  <a:pt x="1254303" y="0"/>
                  <a:pt x="1460984"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dirty="0">
              <a:solidFill>
                <a:prstClr val="white"/>
              </a:solidFill>
            </a:endParaRPr>
          </a:p>
        </p:txBody>
      </p:sp>
      <p:sp>
        <p:nvSpPr>
          <p:cNvPr id="44" name="TextBox 43">
            <a:extLst>
              <a:ext uri="{FF2B5EF4-FFF2-40B4-BE49-F238E27FC236}">
                <a16:creationId xmlns:a16="http://schemas.microsoft.com/office/drawing/2014/main" xmlns="" id="{A03A7988-573F-46CA-9EA4-483F7433486A}"/>
              </a:ext>
            </a:extLst>
          </p:cNvPr>
          <p:cNvSpPr txBox="1"/>
          <p:nvPr/>
        </p:nvSpPr>
        <p:spPr>
          <a:xfrm>
            <a:off x="4949371" y="614507"/>
            <a:ext cx="2336800" cy="523220"/>
          </a:xfrm>
          <a:prstGeom prst="rect">
            <a:avLst/>
          </a:prstGeom>
          <a:noFill/>
        </p:spPr>
        <p:txBody>
          <a:bodyPr wrap="square">
            <a:sp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lang="vi-VN" sz="2800" b="1" dirty="0">
                <a:latin typeface="Arial"/>
                <a:ea typeface="Arial Unicode MS"/>
                <a:cs typeface="Times New Roman" panose="02020603050405020304" pitchFamily="18" charset="0"/>
              </a:rPr>
              <a:t>KẾT LUẬN</a:t>
            </a:r>
            <a:endParaRPr kumimoji="0" lang="en-US" sz="2800" b="0" i="0" u="none" strike="noStrike" kern="1200" cap="none" spc="0" normalizeH="0" baseline="0" noProof="0" dirty="0">
              <a:ln>
                <a:noFill/>
              </a:ln>
              <a:effectLst/>
              <a:uLnTx/>
              <a:uFillTx/>
              <a:latin typeface="Arial"/>
              <a:ea typeface="Arial Unicode MS"/>
              <a:cs typeface="+mn-cs"/>
            </a:endParaRPr>
          </a:p>
        </p:txBody>
      </p:sp>
      <p:sp>
        <p:nvSpPr>
          <p:cNvPr id="45" name="Rectangle 3">
            <a:extLst>
              <a:ext uri="{FF2B5EF4-FFF2-40B4-BE49-F238E27FC236}">
                <a16:creationId xmlns:a16="http://schemas.microsoft.com/office/drawing/2014/main" xmlns="" id="{A4DCC837-8A69-4238-BCF0-E19536172DA7}"/>
              </a:ext>
            </a:extLst>
          </p:cNvPr>
          <p:cNvSpPr>
            <a:spLocks noChangeArrowheads="1"/>
          </p:cNvSpPr>
          <p:nvPr/>
        </p:nvSpPr>
        <p:spPr bwMode="auto">
          <a:xfrm>
            <a:off x="2989396" y="1750705"/>
            <a:ext cx="5807025"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2000" b="1" u="sng" dirty="0" err="1">
                <a:solidFill>
                  <a:srgbClr val="008000"/>
                </a:solidFill>
                <a:latin typeface="+mj-lt"/>
                <a:cs typeface="Times New Roman" panose="02020603050405020304" pitchFamily="18" charset="0"/>
              </a:rPr>
              <a:t>Giá</a:t>
            </a:r>
            <a:r>
              <a:rPr lang="en-US" altLang="en-US" sz="2000" b="1" u="sng" dirty="0">
                <a:solidFill>
                  <a:srgbClr val="008000"/>
                </a:solidFill>
                <a:latin typeface="+mj-lt"/>
                <a:cs typeface="Times New Roman" panose="02020603050405020304" pitchFamily="18" charset="0"/>
              </a:rPr>
              <a:t> </a:t>
            </a:r>
            <a:r>
              <a:rPr lang="en-US" altLang="en-US" sz="2000" b="1" u="sng" dirty="0" err="1">
                <a:solidFill>
                  <a:srgbClr val="008000"/>
                </a:solidFill>
                <a:latin typeface="+mj-lt"/>
                <a:cs typeface="Times New Roman" panose="02020603050405020304" pitchFamily="18" charset="0"/>
              </a:rPr>
              <a:t>trị</a:t>
            </a:r>
            <a:r>
              <a:rPr lang="en-US" altLang="en-US" sz="2000" b="1" u="sng" dirty="0">
                <a:solidFill>
                  <a:srgbClr val="008000"/>
                </a:solidFill>
                <a:latin typeface="+mj-lt"/>
                <a:cs typeface="Times New Roman" panose="02020603050405020304" pitchFamily="18" charset="0"/>
              </a:rPr>
              <a:t> </a:t>
            </a:r>
            <a:r>
              <a:rPr lang="en-US" altLang="en-US" sz="2000" b="1" u="sng" dirty="0" err="1">
                <a:solidFill>
                  <a:srgbClr val="008000"/>
                </a:solidFill>
                <a:latin typeface="+mj-lt"/>
                <a:cs typeface="Times New Roman" panose="02020603050405020304" pitchFamily="18" charset="0"/>
              </a:rPr>
              <a:t>thặng</a:t>
            </a:r>
            <a:r>
              <a:rPr lang="en-US" altLang="en-US" sz="2000" b="1" u="sng" dirty="0">
                <a:solidFill>
                  <a:srgbClr val="008000"/>
                </a:solidFill>
                <a:latin typeface="+mj-lt"/>
                <a:cs typeface="Times New Roman" panose="02020603050405020304" pitchFamily="18" charset="0"/>
              </a:rPr>
              <a:t> </a:t>
            </a:r>
            <a:r>
              <a:rPr lang="en-US" altLang="en-US" sz="2000" b="1" u="sng" dirty="0" err="1">
                <a:solidFill>
                  <a:srgbClr val="008000"/>
                </a:solidFill>
                <a:latin typeface="+mj-lt"/>
                <a:cs typeface="Times New Roman" panose="02020603050405020304" pitchFamily="18" charset="0"/>
              </a:rPr>
              <a:t>dư</a:t>
            </a:r>
            <a:r>
              <a:rPr lang="en-US" altLang="en-US" sz="2000" b="1" dirty="0">
                <a:solidFill>
                  <a:srgbClr val="008000"/>
                </a:solidFill>
                <a:latin typeface="+mj-lt"/>
                <a:cs typeface="Times New Roman" panose="02020603050405020304" pitchFamily="18" charset="0"/>
              </a:rPr>
              <a:t> </a:t>
            </a:r>
            <a:r>
              <a:rPr lang="en-US" altLang="en-US" sz="2000" dirty="0" err="1">
                <a:solidFill>
                  <a:srgbClr val="663300"/>
                </a:solidFill>
                <a:latin typeface="+mj-lt"/>
                <a:cs typeface="Times New Roman" panose="02020603050405020304" pitchFamily="18" charset="0"/>
              </a:rPr>
              <a:t>là</a:t>
            </a:r>
            <a:r>
              <a:rPr lang="en-US" altLang="en-US" sz="2000" dirty="0">
                <a:solidFill>
                  <a:srgbClr val="663300"/>
                </a:solidFill>
                <a:latin typeface="+mj-lt"/>
                <a:cs typeface="Times New Roman" panose="02020603050405020304" pitchFamily="18" charset="0"/>
              </a:rPr>
              <a:t> </a:t>
            </a:r>
            <a:r>
              <a:rPr lang="en-US" altLang="en-US" sz="2000" dirty="0" err="1">
                <a:solidFill>
                  <a:srgbClr val="663300"/>
                </a:solidFill>
                <a:latin typeface="+mj-lt"/>
                <a:cs typeface="Times New Roman" panose="02020603050405020304" pitchFamily="18" charset="0"/>
              </a:rPr>
              <a:t>một</a:t>
            </a:r>
            <a:r>
              <a:rPr lang="en-US" altLang="en-US" sz="2000" dirty="0">
                <a:solidFill>
                  <a:srgbClr val="663300"/>
                </a:solidFill>
                <a:latin typeface="+mj-lt"/>
                <a:cs typeface="Times New Roman" panose="02020603050405020304" pitchFamily="18" charset="0"/>
              </a:rPr>
              <a:t> </a:t>
            </a:r>
            <a:r>
              <a:rPr lang="en-US" altLang="en-US" sz="2000" dirty="0" err="1">
                <a:solidFill>
                  <a:srgbClr val="663300"/>
                </a:solidFill>
                <a:latin typeface="+mj-lt"/>
                <a:cs typeface="Times New Roman" panose="02020603050405020304" pitchFamily="18" charset="0"/>
              </a:rPr>
              <a:t>bộ</a:t>
            </a:r>
            <a:r>
              <a:rPr lang="en-US" altLang="en-US" sz="2000" dirty="0">
                <a:solidFill>
                  <a:srgbClr val="663300"/>
                </a:solidFill>
                <a:latin typeface="+mj-lt"/>
                <a:cs typeface="Times New Roman" panose="02020603050405020304" pitchFamily="18" charset="0"/>
              </a:rPr>
              <a:t> </a:t>
            </a:r>
            <a:r>
              <a:rPr lang="en-US" altLang="en-US" sz="2000" dirty="0" err="1">
                <a:solidFill>
                  <a:srgbClr val="663300"/>
                </a:solidFill>
                <a:latin typeface="+mj-lt"/>
                <a:cs typeface="Times New Roman" panose="02020603050405020304" pitchFamily="18" charset="0"/>
              </a:rPr>
              <a:t>phận</a:t>
            </a:r>
            <a:r>
              <a:rPr lang="en-US" altLang="en-US" sz="2000" dirty="0">
                <a:solidFill>
                  <a:srgbClr val="663300"/>
                </a:solidFill>
                <a:latin typeface="+mj-lt"/>
                <a:cs typeface="Times New Roman" panose="02020603050405020304" pitchFamily="18" charset="0"/>
              </a:rPr>
              <a:t> </a:t>
            </a:r>
            <a:r>
              <a:rPr lang="en-US" altLang="en-US" sz="2000" dirty="0" err="1">
                <a:solidFill>
                  <a:srgbClr val="663300"/>
                </a:solidFill>
                <a:latin typeface="+mj-lt"/>
                <a:cs typeface="Times New Roman" panose="02020603050405020304" pitchFamily="18" charset="0"/>
              </a:rPr>
              <a:t>của</a:t>
            </a:r>
            <a:r>
              <a:rPr lang="en-US" altLang="en-US" sz="2000" dirty="0">
                <a:solidFill>
                  <a:srgbClr val="663300"/>
                </a:solidFill>
                <a:latin typeface="+mj-lt"/>
                <a:cs typeface="Times New Roman" panose="02020603050405020304" pitchFamily="18" charset="0"/>
              </a:rPr>
              <a:t> </a:t>
            </a:r>
            <a:r>
              <a:rPr lang="en-US" altLang="en-US" sz="2000" b="1" dirty="0" err="1">
                <a:latin typeface="+mj-lt"/>
                <a:cs typeface="Times New Roman" panose="02020603050405020304" pitchFamily="18" charset="0"/>
              </a:rPr>
              <a:t>giá</a:t>
            </a:r>
            <a:r>
              <a:rPr lang="en-US" altLang="en-US" sz="2000" b="1" dirty="0">
                <a:latin typeface="+mj-lt"/>
                <a:cs typeface="Times New Roman" panose="02020603050405020304" pitchFamily="18" charset="0"/>
              </a:rPr>
              <a:t> </a:t>
            </a:r>
            <a:r>
              <a:rPr lang="en-US" altLang="en-US" sz="2000" b="1" dirty="0" err="1">
                <a:latin typeface="+mj-lt"/>
                <a:cs typeface="Times New Roman" panose="02020603050405020304" pitchFamily="18" charset="0"/>
              </a:rPr>
              <a:t>trị</a:t>
            </a:r>
            <a:r>
              <a:rPr lang="en-US" altLang="en-US" sz="2000" b="1" dirty="0">
                <a:latin typeface="+mj-lt"/>
                <a:cs typeface="Times New Roman" panose="02020603050405020304" pitchFamily="18" charset="0"/>
              </a:rPr>
              <a:t> </a:t>
            </a:r>
            <a:r>
              <a:rPr lang="en-US" altLang="en-US" sz="2000" b="1" dirty="0" err="1">
                <a:latin typeface="+mj-lt"/>
                <a:cs typeface="Times New Roman" panose="02020603050405020304" pitchFamily="18" charset="0"/>
              </a:rPr>
              <a:t>mới</a:t>
            </a:r>
            <a:r>
              <a:rPr lang="en-US" altLang="en-US" sz="2000" b="1" dirty="0">
                <a:latin typeface="+mj-lt"/>
                <a:cs typeface="Times New Roman" panose="02020603050405020304" pitchFamily="18" charset="0"/>
              </a:rPr>
              <a:t> </a:t>
            </a:r>
            <a:r>
              <a:rPr lang="en-US" altLang="en-US" sz="2000" b="1" dirty="0" err="1">
                <a:latin typeface="+mj-lt"/>
                <a:cs typeface="Times New Roman" panose="02020603050405020304" pitchFamily="18" charset="0"/>
              </a:rPr>
              <a:t>dôi</a:t>
            </a:r>
            <a:r>
              <a:rPr lang="en-US" altLang="en-US" sz="2000" b="1" dirty="0">
                <a:latin typeface="+mj-lt"/>
                <a:cs typeface="Times New Roman" panose="02020603050405020304" pitchFamily="18" charset="0"/>
              </a:rPr>
              <a:t> ra </a:t>
            </a:r>
            <a:r>
              <a:rPr lang="en-US" altLang="en-US" sz="2000" b="1" dirty="0" err="1">
                <a:latin typeface="+mj-lt"/>
                <a:cs typeface="Times New Roman" panose="02020603050405020304" pitchFamily="18" charset="0"/>
              </a:rPr>
              <a:t>ngoài</a:t>
            </a:r>
            <a:r>
              <a:rPr lang="en-US" altLang="en-US" sz="2000" b="1" dirty="0">
                <a:latin typeface="+mj-lt"/>
                <a:cs typeface="Times New Roman" panose="02020603050405020304" pitchFamily="18" charset="0"/>
              </a:rPr>
              <a:t> </a:t>
            </a:r>
            <a:r>
              <a:rPr lang="en-US" altLang="en-US" sz="2000" b="1" dirty="0" err="1">
                <a:latin typeface="+mj-lt"/>
                <a:cs typeface="Times New Roman" panose="02020603050405020304" pitchFamily="18" charset="0"/>
              </a:rPr>
              <a:t>giá</a:t>
            </a:r>
            <a:r>
              <a:rPr lang="en-US" altLang="en-US" sz="2000" b="1" dirty="0">
                <a:latin typeface="+mj-lt"/>
                <a:cs typeface="Times New Roman" panose="02020603050405020304" pitchFamily="18" charset="0"/>
              </a:rPr>
              <a:t> </a:t>
            </a:r>
            <a:r>
              <a:rPr lang="en-US" altLang="en-US" sz="2000" b="1" dirty="0" err="1">
                <a:latin typeface="+mj-lt"/>
                <a:cs typeface="Times New Roman" panose="02020603050405020304" pitchFamily="18" charset="0"/>
              </a:rPr>
              <a:t>trị</a:t>
            </a:r>
            <a:r>
              <a:rPr lang="en-US" altLang="en-US" sz="2000" b="1" dirty="0">
                <a:latin typeface="+mj-lt"/>
                <a:cs typeface="Times New Roman" panose="02020603050405020304" pitchFamily="18" charset="0"/>
              </a:rPr>
              <a:t> </a:t>
            </a:r>
            <a:r>
              <a:rPr lang="en-US" altLang="en-US" sz="2000" b="1" dirty="0" err="1">
                <a:latin typeface="+mj-lt"/>
                <a:cs typeface="Times New Roman" panose="02020603050405020304" pitchFamily="18" charset="0"/>
              </a:rPr>
              <a:t>sức</a:t>
            </a:r>
            <a:r>
              <a:rPr lang="en-US" altLang="en-US" sz="2000" b="1" dirty="0">
                <a:latin typeface="+mj-lt"/>
                <a:cs typeface="Times New Roman" panose="02020603050405020304" pitchFamily="18" charset="0"/>
              </a:rPr>
              <a:t> lao </a:t>
            </a:r>
            <a:r>
              <a:rPr lang="en-US" altLang="en-US" sz="2000" b="1" dirty="0" err="1">
                <a:latin typeface="+mj-lt"/>
                <a:cs typeface="Times New Roman" panose="02020603050405020304" pitchFamily="18" charset="0"/>
              </a:rPr>
              <a:t>động</a:t>
            </a:r>
            <a:r>
              <a:rPr lang="en-US" altLang="en-US" sz="2000" dirty="0">
                <a:solidFill>
                  <a:srgbClr val="663300"/>
                </a:solidFill>
                <a:latin typeface="+mj-lt"/>
                <a:cs typeface="Times New Roman" panose="02020603050405020304" pitchFamily="18" charset="0"/>
              </a:rPr>
              <a:t> do </a:t>
            </a:r>
            <a:r>
              <a:rPr lang="en-US" altLang="en-US" sz="2000" dirty="0" err="1">
                <a:solidFill>
                  <a:srgbClr val="663300"/>
                </a:solidFill>
                <a:latin typeface="+mj-lt"/>
                <a:cs typeface="Times New Roman" panose="02020603050405020304" pitchFamily="18" charset="0"/>
              </a:rPr>
              <a:t>công</a:t>
            </a:r>
            <a:r>
              <a:rPr lang="en-US" altLang="en-US" sz="2000" dirty="0">
                <a:solidFill>
                  <a:srgbClr val="663300"/>
                </a:solidFill>
                <a:latin typeface="+mj-lt"/>
                <a:cs typeface="Times New Roman" panose="02020603050405020304" pitchFamily="18" charset="0"/>
              </a:rPr>
              <a:t> </a:t>
            </a:r>
            <a:r>
              <a:rPr lang="en-US" altLang="en-US" sz="2000" dirty="0" err="1">
                <a:solidFill>
                  <a:srgbClr val="663300"/>
                </a:solidFill>
                <a:latin typeface="+mj-lt"/>
                <a:cs typeface="Times New Roman" panose="02020603050405020304" pitchFamily="18" charset="0"/>
              </a:rPr>
              <a:t>nhân</a:t>
            </a:r>
            <a:r>
              <a:rPr lang="en-US" altLang="en-US" sz="2000" dirty="0">
                <a:solidFill>
                  <a:srgbClr val="663300"/>
                </a:solidFill>
                <a:latin typeface="+mj-lt"/>
                <a:cs typeface="Times New Roman" panose="02020603050405020304" pitchFamily="18" charset="0"/>
              </a:rPr>
              <a:t> </a:t>
            </a:r>
            <a:r>
              <a:rPr lang="en-US" altLang="en-US" sz="2000" dirty="0" err="1">
                <a:solidFill>
                  <a:srgbClr val="663300"/>
                </a:solidFill>
                <a:latin typeface="+mj-lt"/>
                <a:cs typeface="Times New Roman" panose="02020603050405020304" pitchFamily="18" charset="0"/>
              </a:rPr>
              <a:t>làm</a:t>
            </a:r>
            <a:r>
              <a:rPr lang="en-US" altLang="en-US" sz="2000" dirty="0">
                <a:solidFill>
                  <a:srgbClr val="663300"/>
                </a:solidFill>
                <a:latin typeface="+mj-lt"/>
                <a:cs typeface="Times New Roman" panose="02020603050405020304" pitchFamily="18" charset="0"/>
              </a:rPr>
              <a:t> </a:t>
            </a:r>
            <a:r>
              <a:rPr lang="en-US" altLang="en-US" sz="2000" dirty="0" err="1">
                <a:solidFill>
                  <a:srgbClr val="663300"/>
                </a:solidFill>
                <a:latin typeface="+mj-lt"/>
                <a:cs typeface="Times New Roman" panose="02020603050405020304" pitchFamily="18" charset="0"/>
              </a:rPr>
              <a:t>thuê</a:t>
            </a:r>
            <a:r>
              <a:rPr lang="en-US" altLang="en-US" sz="2000" dirty="0">
                <a:solidFill>
                  <a:srgbClr val="663300"/>
                </a:solidFill>
                <a:latin typeface="+mj-lt"/>
                <a:cs typeface="Times New Roman" panose="02020603050405020304" pitchFamily="18" charset="0"/>
              </a:rPr>
              <a:t> </a:t>
            </a:r>
            <a:r>
              <a:rPr lang="en-US" altLang="en-US" sz="2000" dirty="0" err="1">
                <a:solidFill>
                  <a:srgbClr val="663300"/>
                </a:solidFill>
                <a:latin typeface="+mj-lt"/>
                <a:cs typeface="Times New Roman" panose="02020603050405020304" pitchFamily="18" charset="0"/>
              </a:rPr>
              <a:t>tạo</a:t>
            </a:r>
            <a:r>
              <a:rPr lang="en-US" altLang="en-US" sz="2000" dirty="0">
                <a:solidFill>
                  <a:srgbClr val="663300"/>
                </a:solidFill>
                <a:latin typeface="+mj-lt"/>
                <a:cs typeface="Times New Roman" panose="02020603050405020304" pitchFamily="18" charset="0"/>
              </a:rPr>
              <a:t> ra </a:t>
            </a:r>
            <a:r>
              <a:rPr lang="en-US" altLang="en-US" sz="2000" dirty="0" err="1">
                <a:solidFill>
                  <a:srgbClr val="663300"/>
                </a:solidFill>
                <a:latin typeface="+mj-lt"/>
                <a:cs typeface="Times New Roman" panose="02020603050405020304" pitchFamily="18" charset="0"/>
              </a:rPr>
              <a:t>và</a:t>
            </a:r>
            <a:r>
              <a:rPr lang="en-US" altLang="en-US" sz="2000" dirty="0">
                <a:solidFill>
                  <a:srgbClr val="663300"/>
                </a:solidFill>
                <a:latin typeface="+mj-lt"/>
                <a:cs typeface="Times New Roman" panose="02020603050405020304" pitchFamily="18" charset="0"/>
              </a:rPr>
              <a:t> </a:t>
            </a:r>
            <a:r>
              <a:rPr lang="en-US" altLang="en-US" sz="2000" dirty="0" err="1">
                <a:solidFill>
                  <a:srgbClr val="663300"/>
                </a:solidFill>
                <a:latin typeface="+mj-lt"/>
                <a:cs typeface="Times New Roman" panose="02020603050405020304" pitchFamily="18" charset="0"/>
              </a:rPr>
              <a:t>bị</a:t>
            </a:r>
            <a:r>
              <a:rPr lang="en-US" altLang="en-US" sz="2000" dirty="0">
                <a:solidFill>
                  <a:srgbClr val="663300"/>
                </a:solidFill>
                <a:latin typeface="+mj-lt"/>
                <a:cs typeface="Times New Roman" panose="02020603050405020304" pitchFamily="18" charset="0"/>
              </a:rPr>
              <a:t> </a:t>
            </a:r>
            <a:r>
              <a:rPr lang="en-US" altLang="en-US" sz="2000" dirty="0" err="1">
                <a:solidFill>
                  <a:srgbClr val="663300"/>
                </a:solidFill>
                <a:latin typeface="+mj-lt"/>
                <a:cs typeface="Times New Roman" panose="02020603050405020304" pitchFamily="18" charset="0"/>
              </a:rPr>
              <a:t>nhà</a:t>
            </a:r>
            <a:r>
              <a:rPr lang="en-US" altLang="en-US" sz="2000" dirty="0">
                <a:solidFill>
                  <a:srgbClr val="663300"/>
                </a:solidFill>
                <a:latin typeface="+mj-lt"/>
                <a:cs typeface="Times New Roman" panose="02020603050405020304" pitchFamily="18" charset="0"/>
              </a:rPr>
              <a:t> </a:t>
            </a:r>
            <a:r>
              <a:rPr lang="en-US" altLang="en-US" sz="2000" dirty="0" err="1">
                <a:solidFill>
                  <a:srgbClr val="663300"/>
                </a:solidFill>
                <a:latin typeface="+mj-lt"/>
                <a:cs typeface="Times New Roman" panose="02020603050405020304" pitchFamily="18" charset="0"/>
              </a:rPr>
              <a:t>tư</a:t>
            </a:r>
            <a:r>
              <a:rPr lang="en-US" altLang="en-US" sz="2000" dirty="0">
                <a:solidFill>
                  <a:srgbClr val="663300"/>
                </a:solidFill>
                <a:latin typeface="+mj-lt"/>
                <a:cs typeface="Times New Roman" panose="02020603050405020304" pitchFamily="18" charset="0"/>
              </a:rPr>
              <a:t> </a:t>
            </a:r>
            <a:r>
              <a:rPr lang="en-US" altLang="en-US" sz="2000" dirty="0" err="1">
                <a:solidFill>
                  <a:srgbClr val="663300"/>
                </a:solidFill>
                <a:latin typeface="+mj-lt"/>
                <a:cs typeface="Times New Roman" panose="02020603050405020304" pitchFamily="18" charset="0"/>
              </a:rPr>
              <a:t>bản</a:t>
            </a:r>
            <a:r>
              <a:rPr lang="en-US" altLang="en-US" sz="2000" dirty="0">
                <a:solidFill>
                  <a:srgbClr val="663300"/>
                </a:solidFill>
                <a:latin typeface="+mj-lt"/>
                <a:cs typeface="Times New Roman" panose="02020603050405020304" pitchFamily="18" charset="0"/>
              </a:rPr>
              <a:t> </a:t>
            </a:r>
            <a:r>
              <a:rPr lang="en-US" altLang="en-US" sz="2000" dirty="0" err="1">
                <a:solidFill>
                  <a:srgbClr val="663300"/>
                </a:solidFill>
                <a:latin typeface="+mj-lt"/>
                <a:cs typeface="Times New Roman" panose="02020603050405020304" pitchFamily="18" charset="0"/>
              </a:rPr>
              <a:t>chiếm</a:t>
            </a:r>
            <a:r>
              <a:rPr lang="en-US" altLang="en-US" sz="2000" dirty="0">
                <a:solidFill>
                  <a:srgbClr val="663300"/>
                </a:solidFill>
                <a:latin typeface="+mj-lt"/>
                <a:cs typeface="Times New Roman" panose="02020603050405020304" pitchFamily="18" charset="0"/>
              </a:rPr>
              <a:t> </a:t>
            </a:r>
            <a:r>
              <a:rPr lang="vi-VN" altLang="en-US" sz="2000" dirty="0">
                <a:solidFill>
                  <a:srgbClr val="663300"/>
                </a:solidFill>
                <a:latin typeface="+mj-lt"/>
                <a:cs typeface="Times New Roman" panose="02020603050405020304" pitchFamily="18" charset="0"/>
              </a:rPr>
              <a:t>đoạt</a:t>
            </a:r>
            <a:r>
              <a:rPr lang="en-US" altLang="en-US" sz="2000" dirty="0">
                <a:solidFill>
                  <a:srgbClr val="002060"/>
                </a:solidFill>
                <a:latin typeface="+mj-lt"/>
                <a:cs typeface="Times New Roman" panose="02020603050405020304" pitchFamily="18" charset="0"/>
              </a:rPr>
              <a:t>. </a:t>
            </a:r>
            <a:endParaRPr lang="en-US" altLang="en-US" sz="2000" dirty="0">
              <a:solidFill>
                <a:srgbClr val="002060"/>
              </a:solidFill>
              <a:latin typeface="+mj-lt"/>
            </a:endParaRPr>
          </a:p>
        </p:txBody>
      </p:sp>
      <p:sp>
        <p:nvSpPr>
          <p:cNvPr id="47" name="TextBox 46">
            <a:extLst>
              <a:ext uri="{FF2B5EF4-FFF2-40B4-BE49-F238E27FC236}">
                <a16:creationId xmlns:a16="http://schemas.microsoft.com/office/drawing/2014/main" xmlns="" id="{A0832118-D89C-41ED-8AC9-1378AAC7583D}"/>
              </a:ext>
            </a:extLst>
          </p:cNvPr>
          <p:cNvSpPr txBox="1"/>
          <p:nvPr/>
        </p:nvSpPr>
        <p:spPr>
          <a:xfrm>
            <a:off x="1785497" y="3405293"/>
            <a:ext cx="5283676" cy="1015663"/>
          </a:xfrm>
          <a:prstGeom prst="rect">
            <a:avLst/>
          </a:prstGeom>
          <a:noFill/>
        </p:spPr>
        <p:txBody>
          <a:bodyPr wrap="square">
            <a:spAutoFit/>
          </a:bodyPr>
          <a:lstStyle/>
          <a:p>
            <a:pPr algn="ctr">
              <a:spcBef>
                <a:spcPts val="200"/>
              </a:spcBef>
              <a:spcAft>
                <a:spcPts val="200"/>
              </a:spcAft>
            </a:pPr>
            <a:r>
              <a:rPr lang="en-US" altLang="en-US" sz="2000" dirty="0" err="1">
                <a:solidFill>
                  <a:srgbClr val="0000CC"/>
                </a:solidFill>
                <a:cs typeface="Times New Roman" panose="02020603050405020304" pitchFamily="18" charset="0"/>
              </a:rPr>
              <a:t>Ngày</a:t>
            </a:r>
            <a:r>
              <a:rPr lang="en-US" altLang="en-US" sz="2000" dirty="0">
                <a:solidFill>
                  <a:srgbClr val="0000CC"/>
                </a:solidFill>
                <a:cs typeface="Times New Roman" panose="02020603050405020304" pitchFamily="18" charset="0"/>
              </a:rPr>
              <a:t> lao </a:t>
            </a:r>
            <a:r>
              <a:rPr lang="en-US" altLang="en-US" sz="2000" dirty="0" err="1">
                <a:solidFill>
                  <a:srgbClr val="0000CC"/>
                </a:solidFill>
                <a:cs typeface="Times New Roman" panose="02020603050405020304" pitchFamily="18" charset="0"/>
              </a:rPr>
              <a:t>động</a:t>
            </a:r>
            <a:r>
              <a:rPr lang="en-US" altLang="en-US" sz="2000" dirty="0">
                <a:solidFill>
                  <a:srgbClr val="0000CC"/>
                </a:solidFill>
                <a:cs typeface="Times New Roman" panose="02020603050405020304" pitchFamily="18" charset="0"/>
              </a:rPr>
              <a:t> </a:t>
            </a:r>
            <a:r>
              <a:rPr lang="en-US" altLang="en-US" sz="2000" dirty="0" err="1">
                <a:solidFill>
                  <a:srgbClr val="0000CC"/>
                </a:solidFill>
                <a:cs typeface="Times New Roman" panose="02020603050405020304" pitchFamily="18" charset="0"/>
              </a:rPr>
              <a:t>được</a:t>
            </a:r>
            <a:r>
              <a:rPr lang="vi-VN" altLang="en-US" sz="2000" dirty="0">
                <a:solidFill>
                  <a:srgbClr val="0000CC"/>
                </a:solidFill>
                <a:cs typeface="Times New Roman" panose="02020603050405020304" pitchFamily="18" charset="0"/>
              </a:rPr>
              <a:t> </a:t>
            </a:r>
            <a:r>
              <a:rPr lang="en-US" altLang="en-US" sz="2000" dirty="0">
                <a:solidFill>
                  <a:srgbClr val="0000CC"/>
                </a:solidFill>
                <a:cs typeface="Times New Roman" panose="02020603050405020304" pitchFamily="18" charset="0"/>
              </a:rPr>
              <a:t>chia </a:t>
            </a:r>
            <a:r>
              <a:rPr lang="en-US" altLang="en-US" sz="2000" dirty="0" err="1">
                <a:solidFill>
                  <a:srgbClr val="0000CC"/>
                </a:solidFill>
                <a:cs typeface="Times New Roman" panose="02020603050405020304" pitchFamily="18" charset="0"/>
              </a:rPr>
              <a:t>thành</a:t>
            </a:r>
            <a:r>
              <a:rPr lang="en-US" altLang="en-US" sz="2000" dirty="0">
                <a:solidFill>
                  <a:srgbClr val="0000CC"/>
                </a:solidFill>
                <a:cs typeface="Times New Roman" panose="02020603050405020304" pitchFamily="18" charset="0"/>
              </a:rPr>
              <a:t> </a:t>
            </a:r>
            <a:r>
              <a:rPr lang="en-US" altLang="en-US" sz="2000" dirty="0" err="1">
                <a:solidFill>
                  <a:srgbClr val="0000CC"/>
                </a:solidFill>
                <a:cs typeface="Times New Roman" panose="02020603050405020304" pitchFamily="18" charset="0"/>
              </a:rPr>
              <a:t>hai</a:t>
            </a:r>
            <a:r>
              <a:rPr lang="vi-VN" altLang="en-US" sz="2000" dirty="0">
                <a:solidFill>
                  <a:srgbClr val="0000CC"/>
                </a:solidFill>
                <a:cs typeface="Times New Roman" panose="02020603050405020304" pitchFamily="18" charset="0"/>
              </a:rPr>
              <a:t> </a:t>
            </a:r>
            <a:r>
              <a:rPr lang="en-US" altLang="en-US" sz="2000" dirty="0" err="1">
                <a:solidFill>
                  <a:srgbClr val="0000CC"/>
                </a:solidFill>
                <a:cs typeface="Times New Roman" panose="02020603050405020304" pitchFamily="18" charset="0"/>
              </a:rPr>
              <a:t>phần</a:t>
            </a:r>
            <a:r>
              <a:rPr lang="en-US" altLang="en-US" sz="2000" dirty="0">
                <a:solidFill>
                  <a:srgbClr val="0000CC"/>
                </a:solidFill>
                <a:cs typeface="Times New Roman" panose="02020603050405020304" pitchFamily="18" charset="0"/>
              </a:rPr>
              <a:t>: </a:t>
            </a:r>
            <a:r>
              <a:rPr lang="en-US" altLang="en-US" sz="2000" b="1" dirty="0" err="1">
                <a:solidFill>
                  <a:srgbClr val="663300"/>
                </a:solidFill>
                <a:cs typeface="Times New Roman" panose="02020603050405020304" pitchFamily="18" charset="0"/>
              </a:rPr>
              <a:t>Thời</a:t>
            </a:r>
            <a:r>
              <a:rPr lang="en-US" altLang="en-US" sz="2000" b="1" dirty="0">
                <a:solidFill>
                  <a:srgbClr val="663300"/>
                </a:solidFill>
                <a:cs typeface="Times New Roman" panose="02020603050405020304" pitchFamily="18" charset="0"/>
              </a:rPr>
              <a:t> </a:t>
            </a:r>
            <a:r>
              <a:rPr lang="en-US" altLang="en-US" sz="2000" b="1" dirty="0" err="1">
                <a:solidFill>
                  <a:srgbClr val="663300"/>
                </a:solidFill>
                <a:cs typeface="Times New Roman" panose="02020603050405020304" pitchFamily="18" charset="0"/>
              </a:rPr>
              <a:t>gian</a:t>
            </a:r>
            <a:r>
              <a:rPr lang="en-US" altLang="en-US" sz="2000" b="1" dirty="0">
                <a:solidFill>
                  <a:srgbClr val="663300"/>
                </a:solidFill>
                <a:cs typeface="Times New Roman" panose="02020603050405020304" pitchFamily="18" charset="0"/>
              </a:rPr>
              <a:t> lao </a:t>
            </a:r>
            <a:r>
              <a:rPr lang="en-US" altLang="en-US" sz="2000" b="1" dirty="0" err="1">
                <a:solidFill>
                  <a:srgbClr val="663300"/>
                </a:solidFill>
                <a:cs typeface="Times New Roman" panose="02020603050405020304" pitchFamily="18" charset="0"/>
              </a:rPr>
              <a:t>động</a:t>
            </a:r>
            <a:r>
              <a:rPr lang="en-US" altLang="en-US" sz="2000" b="1" dirty="0">
                <a:solidFill>
                  <a:srgbClr val="663300"/>
                </a:solidFill>
                <a:cs typeface="Times New Roman" panose="02020603050405020304" pitchFamily="18" charset="0"/>
              </a:rPr>
              <a:t> </a:t>
            </a:r>
            <a:r>
              <a:rPr lang="en-US" altLang="en-US" sz="2000" b="1" dirty="0" err="1">
                <a:solidFill>
                  <a:srgbClr val="663300"/>
                </a:solidFill>
                <a:cs typeface="Times New Roman" panose="02020603050405020304" pitchFamily="18" charset="0"/>
              </a:rPr>
              <a:t>cần</a:t>
            </a:r>
            <a:r>
              <a:rPr lang="en-US" altLang="en-US" sz="2000" b="1" dirty="0">
                <a:solidFill>
                  <a:srgbClr val="663300"/>
                </a:solidFill>
                <a:cs typeface="Times New Roman" panose="02020603050405020304" pitchFamily="18" charset="0"/>
              </a:rPr>
              <a:t> </a:t>
            </a:r>
            <a:r>
              <a:rPr lang="en-US" altLang="en-US" sz="2000" b="1" dirty="0" err="1">
                <a:solidFill>
                  <a:srgbClr val="663300"/>
                </a:solidFill>
                <a:cs typeface="Times New Roman" panose="02020603050405020304" pitchFamily="18" charset="0"/>
              </a:rPr>
              <a:t>thiết</a:t>
            </a:r>
            <a:r>
              <a:rPr lang="en-US" altLang="en-US" sz="2000" b="1" dirty="0">
                <a:solidFill>
                  <a:srgbClr val="663300"/>
                </a:solidFill>
                <a:cs typeface="Times New Roman" panose="02020603050405020304" pitchFamily="18" charset="0"/>
              </a:rPr>
              <a:t> </a:t>
            </a:r>
            <a:r>
              <a:rPr lang="vi-VN" altLang="en-US" sz="2000" b="1" dirty="0">
                <a:solidFill>
                  <a:srgbClr val="663300"/>
                </a:solidFill>
                <a:cs typeface="Times New Roman" panose="02020603050405020304" pitchFamily="18" charset="0"/>
              </a:rPr>
              <a:t>v</a:t>
            </a:r>
            <a:r>
              <a:rPr lang="vi-VN" sz="2000" b="1" dirty="0">
                <a:solidFill>
                  <a:srgbClr val="663300"/>
                </a:solidFill>
                <a:cs typeface="Times New Roman" panose="02020603050405020304" pitchFamily="18" charset="0"/>
              </a:rPr>
              <a:t>à thời gian lao động thặng dư</a:t>
            </a:r>
            <a:endParaRPr lang="en-US" sz="2000" b="1" dirty="0">
              <a:solidFill>
                <a:srgbClr val="663300"/>
              </a:solidFill>
            </a:endParaRPr>
          </a:p>
        </p:txBody>
      </p:sp>
      <p:sp>
        <p:nvSpPr>
          <p:cNvPr id="49" name="Rectangle 6">
            <a:extLst>
              <a:ext uri="{FF2B5EF4-FFF2-40B4-BE49-F238E27FC236}">
                <a16:creationId xmlns:a16="http://schemas.microsoft.com/office/drawing/2014/main" xmlns="" id="{DEFE208F-D80F-48EB-B0F7-A2B1489EEE96}"/>
              </a:ext>
            </a:extLst>
          </p:cNvPr>
          <p:cNvSpPr>
            <a:spLocks noChangeArrowheads="1"/>
          </p:cNvSpPr>
          <p:nvPr/>
        </p:nvSpPr>
        <p:spPr bwMode="auto">
          <a:xfrm>
            <a:off x="698997" y="4880102"/>
            <a:ext cx="4808190"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tabLst>
                <a:tab pos="127000" algn="l"/>
                <a:tab pos="228600" algn="l"/>
                <a:tab pos="342900" algn="l"/>
                <a:tab pos="457200" algn="l"/>
                <a:tab pos="571500" algn="l"/>
              </a:tabLst>
              <a:defRPr>
                <a:solidFill>
                  <a:schemeClr val="tx1"/>
                </a:solidFill>
                <a:latin typeface="Arial" panose="020B0604020202020204" pitchFamily="34" charset="0"/>
              </a:defRPr>
            </a:lvl1pPr>
            <a:lvl2pPr marL="742950" indent="-285750">
              <a:tabLst>
                <a:tab pos="127000" algn="l"/>
                <a:tab pos="228600" algn="l"/>
                <a:tab pos="342900" algn="l"/>
                <a:tab pos="457200" algn="l"/>
                <a:tab pos="571500" algn="l"/>
              </a:tabLst>
              <a:defRPr>
                <a:solidFill>
                  <a:schemeClr val="tx1"/>
                </a:solidFill>
                <a:latin typeface="Arial" panose="020B0604020202020204" pitchFamily="34" charset="0"/>
              </a:defRPr>
            </a:lvl2pPr>
            <a:lvl3pPr marL="1143000" indent="-228600">
              <a:tabLst>
                <a:tab pos="127000" algn="l"/>
                <a:tab pos="228600" algn="l"/>
                <a:tab pos="342900" algn="l"/>
                <a:tab pos="457200" algn="l"/>
                <a:tab pos="571500" algn="l"/>
              </a:tabLst>
              <a:defRPr>
                <a:solidFill>
                  <a:schemeClr val="tx1"/>
                </a:solidFill>
                <a:latin typeface="Arial" panose="020B0604020202020204" pitchFamily="34" charset="0"/>
              </a:defRPr>
            </a:lvl3pPr>
            <a:lvl4pPr marL="1600200" indent="-228600">
              <a:tabLst>
                <a:tab pos="127000" algn="l"/>
                <a:tab pos="228600" algn="l"/>
                <a:tab pos="342900" algn="l"/>
                <a:tab pos="457200" algn="l"/>
                <a:tab pos="571500" algn="l"/>
              </a:tabLst>
              <a:defRPr>
                <a:solidFill>
                  <a:schemeClr val="tx1"/>
                </a:solidFill>
                <a:latin typeface="Arial" panose="020B0604020202020204" pitchFamily="34" charset="0"/>
              </a:defRPr>
            </a:lvl4pPr>
            <a:lvl5pPr marL="2057400" indent="-228600">
              <a:tabLst>
                <a:tab pos="127000" algn="l"/>
                <a:tab pos="228600" algn="l"/>
                <a:tab pos="342900" algn="l"/>
                <a:tab pos="457200" algn="l"/>
                <a:tab pos="571500" algn="l"/>
              </a:tabLst>
              <a:defRPr>
                <a:solidFill>
                  <a:schemeClr val="tx1"/>
                </a:solidFill>
                <a:latin typeface="Arial" panose="020B0604020202020204" pitchFamily="34" charset="0"/>
              </a:defRPr>
            </a:lvl5pPr>
            <a:lvl6pPr marL="25146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6pPr>
            <a:lvl7pPr marL="29718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7pPr>
            <a:lvl8pPr marL="34290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8pPr>
            <a:lvl9pPr marL="38862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9pPr>
          </a:lstStyle>
          <a:p>
            <a:pPr algn="ctr">
              <a:spcBef>
                <a:spcPts val="200"/>
              </a:spcBef>
              <a:spcAft>
                <a:spcPts val="200"/>
              </a:spcAft>
            </a:pPr>
            <a:r>
              <a:rPr lang="en-US" altLang="en-US" sz="2000" b="1" dirty="0" err="1">
                <a:solidFill>
                  <a:srgbClr val="FF0080"/>
                </a:solidFill>
                <a:cs typeface="Times New Roman" panose="02020603050405020304" pitchFamily="18" charset="0"/>
              </a:rPr>
              <a:t>Tư</a:t>
            </a:r>
            <a:r>
              <a:rPr lang="en-US" altLang="en-US" sz="2000" b="1" dirty="0">
                <a:solidFill>
                  <a:srgbClr val="FF0080"/>
                </a:solidFill>
                <a:cs typeface="Times New Roman" panose="02020603050405020304" pitchFamily="18" charset="0"/>
              </a:rPr>
              <a:t> </a:t>
            </a:r>
            <a:r>
              <a:rPr lang="en-US" altLang="en-US" sz="2000" b="1" dirty="0" err="1">
                <a:solidFill>
                  <a:srgbClr val="FF0080"/>
                </a:solidFill>
                <a:cs typeface="Times New Roman" panose="02020603050405020304" pitchFamily="18" charset="0"/>
              </a:rPr>
              <a:t>bản</a:t>
            </a:r>
            <a:r>
              <a:rPr lang="en-US" altLang="en-US" sz="2000" b="1" dirty="0">
                <a:solidFill>
                  <a:srgbClr val="FF0080"/>
                </a:solidFill>
                <a:cs typeface="Times New Roman" panose="02020603050405020304" pitchFamily="18" charset="0"/>
              </a:rPr>
              <a:t> </a:t>
            </a:r>
            <a:r>
              <a:rPr lang="en-US" altLang="en-US" sz="2000" dirty="0" err="1">
                <a:cs typeface="Times New Roman" panose="02020603050405020304" pitchFamily="18" charset="0"/>
              </a:rPr>
              <a:t>là</a:t>
            </a:r>
            <a:r>
              <a:rPr lang="en-US" altLang="en-US" sz="2000" dirty="0">
                <a:cs typeface="Times New Roman" panose="02020603050405020304" pitchFamily="18" charset="0"/>
              </a:rPr>
              <a:t> </a:t>
            </a:r>
            <a:r>
              <a:rPr lang="en-US" altLang="en-US" sz="2000" b="1" dirty="0" err="1">
                <a:solidFill>
                  <a:srgbClr val="7030A0"/>
                </a:solidFill>
                <a:cs typeface="Times New Roman" panose="02020603050405020304" pitchFamily="18" charset="0"/>
              </a:rPr>
              <a:t>giá</a:t>
            </a:r>
            <a:r>
              <a:rPr lang="en-US" altLang="en-US" sz="2000" b="1" dirty="0">
                <a:solidFill>
                  <a:srgbClr val="7030A0"/>
                </a:solidFill>
                <a:cs typeface="Times New Roman" panose="02020603050405020304" pitchFamily="18" charset="0"/>
              </a:rPr>
              <a:t> </a:t>
            </a:r>
            <a:r>
              <a:rPr lang="en-US" altLang="en-US" sz="2000" b="1" dirty="0" err="1">
                <a:solidFill>
                  <a:srgbClr val="7030A0"/>
                </a:solidFill>
                <a:cs typeface="Times New Roman" panose="02020603050405020304" pitchFamily="18" charset="0"/>
              </a:rPr>
              <a:t>trị</a:t>
            </a:r>
            <a:r>
              <a:rPr lang="en-US" altLang="en-US" sz="2000" b="1" dirty="0">
                <a:solidFill>
                  <a:srgbClr val="7030A0"/>
                </a:solidFill>
                <a:cs typeface="Times New Roman" panose="02020603050405020304" pitchFamily="18" charset="0"/>
              </a:rPr>
              <a:t> </a:t>
            </a:r>
            <a:r>
              <a:rPr lang="en-US" altLang="en-US" sz="2000" b="1" dirty="0" err="1">
                <a:solidFill>
                  <a:srgbClr val="7030A0"/>
                </a:solidFill>
                <a:cs typeface="Times New Roman" panose="02020603050405020304" pitchFamily="18" charset="0"/>
              </a:rPr>
              <a:t>mang</a:t>
            </a:r>
            <a:r>
              <a:rPr lang="en-US" altLang="en-US" sz="2000" b="1" dirty="0">
                <a:solidFill>
                  <a:srgbClr val="7030A0"/>
                </a:solidFill>
                <a:cs typeface="Times New Roman" panose="02020603050405020304" pitchFamily="18" charset="0"/>
              </a:rPr>
              <a:t> </a:t>
            </a:r>
            <a:r>
              <a:rPr lang="en-US" altLang="en-US" sz="2000" b="1" dirty="0" err="1">
                <a:solidFill>
                  <a:srgbClr val="7030A0"/>
                </a:solidFill>
                <a:cs typeface="Times New Roman" panose="02020603050405020304" pitchFamily="18" charset="0"/>
              </a:rPr>
              <a:t>lại</a:t>
            </a:r>
            <a:r>
              <a:rPr lang="vi-VN" altLang="en-US" sz="2000" b="1" dirty="0">
                <a:solidFill>
                  <a:srgbClr val="7030A0"/>
                </a:solidFill>
                <a:cs typeface="Times New Roman" panose="02020603050405020304" pitchFamily="18" charset="0"/>
              </a:rPr>
              <a:t> </a:t>
            </a:r>
            <a:r>
              <a:rPr lang="en-US" altLang="en-US" sz="2000" b="1" dirty="0" err="1">
                <a:solidFill>
                  <a:srgbClr val="7030A0"/>
                </a:solidFill>
                <a:cs typeface="Times New Roman" panose="02020603050405020304" pitchFamily="18" charset="0"/>
              </a:rPr>
              <a:t>giá</a:t>
            </a:r>
            <a:r>
              <a:rPr lang="en-US" altLang="en-US" sz="2000" b="1" dirty="0">
                <a:solidFill>
                  <a:srgbClr val="7030A0"/>
                </a:solidFill>
                <a:cs typeface="Times New Roman" panose="02020603050405020304" pitchFamily="18" charset="0"/>
              </a:rPr>
              <a:t> </a:t>
            </a:r>
            <a:r>
              <a:rPr lang="en-US" altLang="en-US" sz="2000" b="1" dirty="0" err="1">
                <a:solidFill>
                  <a:srgbClr val="7030A0"/>
                </a:solidFill>
                <a:cs typeface="Times New Roman" panose="02020603050405020304" pitchFamily="18" charset="0"/>
              </a:rPr>
              <a:t>trị</a:t>
            </a:r>
            <a:r>
              <a:rPr lang="en-US" altLang="en-US" sz="2000" b="1" dirty="0">
                <a:solidFill>
                  <a:srgbClr val="7030A0"/>
                </a:solidFill>
                <a:cs typeface="Times New Roman" panose="02020603050405020304" pitchFamily="18" charset="0"/>
              </a:rPr>
              <a:t> </a:t>
            </a:r>
            <a:r>
              <a:rPr lang="en-US" altLang="en-US" sz="2000" b="1" dirty="0" err="1">
                <a:solidFill>
                  <a:srgbClr val="7030A0"/>
                </a:solidFill>
                <a:cs typeface="Times New Roman" panose="02020603050405020304" pitchFamily="18" charset="0"/>
              </a:rPr>
              <a:t>thặng</a:t>
            </a:r>
            <a:r>
              <a:rPr lang="en-US" altLang="en-US" sz="2000" b="1" dirty="0">
                <a:solidFill>
                  <a:srgbClr val="7030A0"/>
                </a:solidFill>
                <a:cs typeface="Times New Roman" panose="02020603050405020304" pitchFamily="18" charset="0"/>
              </a:rPr>
              <a:t> </a:t>
            </a:r>
            <a:r>
              <a:rPr lang="en-US" altLang="en-US" sz="2000" b="1" dirty="0" err="1">
                <a:solidFill>
                  <a:srgbClr val="7030A0"/>
                </a:solidFill>
                <a:cs typeface="Times New Roman" panose="02020603050405020304" pitchFamily="18" charset="0"/>
              </a:rPr>
              <a:t>dư</a:t>
            </a:r>
            <a:r>
              <a:rPr lang="en-US" altLang="en-US" sz="2000" b="1" dirty="0">
                <a:solidFill>
                  <a:srgbClr val="008000"/>
                </a:solidFill>
                <a:cs typeface="Times New Roman" panose="02020603050405020304" pitchFamily="18" charset="0"/>
              </a:rPr>
              <a:t> </a:t>
            </a:r>
            <a:r>
              <a:rPr lang="en-US" altLang="en-US" sz="2000" dirty="0" err="1">
                <a:cs typeface="Times New Roman" panose="02020603050405020304" pitchFamily="18" charset="0"/>
              </a:rPr>
              <a:t>bằng</a:t>
            </a:r>
            <a:r>
              <a:rPr lang="en-US" altLang="en-US" sz="2000" dirty="0">
                <a:cs typeface="Times New Roman" panose="02020603050405020304" pitchFamily="18" charset="0"/>
              </a:rPr>
              <a:t> </a:t>
            </a:r>
            <a:r>
              <a:rPr lang="en-US" altLang="en-US" sz="2000" dirty="0" err="1">
                <a:cs typeface="Times New Roman" panose="02020603050405020304" pitchFamily="18" charset="0"/>
              </a:rPr>
              <a:t>cách</a:t>
            </a:r>
            <a:r>
              <a:rPr lang="en-US" altLang="en-US" sz="2000" dirty="0">
                <a:cs typeface="Times New Roman" panose="02020603050405020304" pitchFamily="18" charset="0"/>
              </a:rPr>
              <a:t> </a:t>
            </a:r>
            <a:r>
              <a:rPr lang="en-US" altLang="en-US" sz="2000" dirty="0" err="1">
                <a:cs typeface="Times New Roman" panose="02020603050405020304" pitchFamily="18" charset="0"/>
              </a:rPr>
              <a:t>bóc</a:t>
            </a:r>
            <a:r>
              <a:rPr lang="vi-VN" altLang="en-US" sz="2000" dirty="0">
                <a:cs typeface="Times New Roman" panose="02020603050405020304" pitchFamily="18" charset="0"/>
              </a:rPr>
              <a:t> </a:t>
            </a:r>
            <a:r>
              <a:rPr lang="en-US" altLang="en-US" sz="2000" dirty="0" err="1">
                <a:cs typeface="Times New Roman" panose="02020603050405020304" pitchFamily="18" charset="0"/>
              </a:rPr>
              <a:t>lột</a:t>
            </a:r>
            <a:r>
              <a:rPr lang="en-US" altLang="en-US" sz="2000" dirty="0">
                <a:cs typeface="Times New Roman" panose="02020603050405020304" pitchFamily="18" charset="0"/>
              </a:rPr>
              <a:t> lao </a:t>
            </a:r>
            <a:r>
              <a:rPr lang="en-US" altLang="en-US" sz="2000" dirty="0" err="1">
                <a:cs typeface="Times New Roman" panose="02020603050405020304" pitchFamily="18" charset="0"/>
              </a:rPr>
              <a:t>động</a:t>
            </a:r>
            <a:r>
              <a:rPr lang="en-US" altLang="en-US" sz="2000" dirty="0">
                <a:cs typeface="Times New Roman" panose="02020603050405020304" pitchFamily="18" charset="0"/>
              </a:rPr>
              <a:t> </a:t>
            </a:r>
            <a:r>
              <a:rPr lang="en-US" altLang="en-US" sz="2000" dirty="0" err="1">
                <a:cs typeface="Times New Roman" panose="02020603050405020304" pitchFamily="18" charset="0"/>
              </a:rPr>
              <a:t>không</a:t>
            </a:r>
            <a:r>
              <a:rPr lang="en-US" altLang="en-US" sz="2000" dirty="0">
                <a:cs typeface="Times New Roman" panose="02020603050405020304" pitchFamily="18" charset="0"/>
              </a:rPr>
              <a:t> </a:t>
            </a:r>
            <a:r>
              <a:rPr lang="en-US" altLang="en-US" sz="2000" dirty="0" err="1">
                <a:cs typeface="Times New Roman" panose="02020603050405020304" pitchFamily="18" charset="0"/>
              </a:rPr>
              <a:t>công</a:t>
            </a:r>
            <a:r>
              <a:rPr lang="en-US" altLang="en-US" sz="2000" dirty="0">
                <a:cs typeface="Times New Roman" panose="02020603050405020304" pitchFamily="18" charset="0"/>
              </a:rPr>
              <a:t> </a:t>
            </a:r>
            <a:r>
              <a:rPr lang="en-US" altLang="en-US" sz="2000" dirty="0" err="1">
                <a:cs typeface="Times New Roman" panose="02020603050405020304" pitchFamily="18" charset="0"/>
              </a:rPr>
              <a:t>của</a:t>
            </a:r>
            <a:r>
              <a:rPr lang="en-US" altLang="en-US" sz="2000" dirty="0">
                <a:cs typeface="Times New Roman" panose="02020603050405020304" pitchFamily="18" charset="0"/>
              </a:rPr>
              <a:t> </a:t>
            </a:r>
            <a:r>
              <a:rPr lang="en-US" altLang="en-US" sz="2000" dirty="0" err="1">
                <a:cs typeface="Times New Roman" panose="02020603050405020304" pitchFamily="18" charset="0"/>
              </a:rPr>
              <a:t>công</a:t>
            </a:r>
            <a:r>
              <a:rPr lang="en-US" altLang="en-US" sz="2000" dirty="0">
                <a:cs typeface="Times New Roman" panose="02020603050405020304" pitchFamily="18" charset="0"/>
              </a:rPr>
              <a:t> </a:t>
            </a:r>
            <a:r>
              <a:rPr lang="en-US" altLang="en-US" sz="2000" dirty="0" err="1">
                <a:cs typeface="Times New Roman" panose="02020603050405020304" pitchFamily="18" charset="0"/>
              </a:rPr>
              <a:t>nhân</a:t>
            </a:r>
            <a:r>
              <a:rPr lang="en-US" altLang="en-US" sz="2000" dirty="0">
                <a:cs typeface="Times New Roman" panose="02020603050405020304" pitchFamily="18" charset="0"/>
              </a:rPr>
              <a:t> </a:t>
            </a:r>
            <a:r>
              <a:rPr lang="en-US" altLang="en-US" sz="2000" dirty="0" err="1">
                <a:cs typeface="Times New Roman" panose="02020603050405020304" pitchFamily="18" charset="0"/>
              </a:rPr>
              <a:t>làm</a:t>
            </a:r>
            <a:r>
              <a:rPr lang="en-US" altLang="en-US" sz="2000" dirty="0">
                <a:cs typeface="Times New Roman" panose="02020603050405020304" pitchFamily="18" charset="0"/>
              </a:rPr>
              <a:t> </a:t>
            </a:r>
            <a:r>
              <a:rPr lang="en-US" altLang="en-US" sz="2000" dirty="0" err="1">
                <a:cs typeface="Times New Roman" panose="02020603050405020304" pitchFamily="18" charset="0"/>
              </a:rPr>
              <a:t>thuê</a:t>
            </a:r>
            <a:r>
              <a:rPr lang="en-US" altLang="en-US" sz="2000" dirty="0">
                <a:cs typeface="Times New Roman" panose="02020603050405020304" pitchFamily="18" charset="0"/>
              </a:rPr>
              <a:t>.</a:t>
            </a:r>
          </a:p>
        </p:txBody>
      </p:sp>
    </p:spTree>
    <p:extLst>
      <p:ext uri="{BB962C8B-B14F-4D97-AF65-F5344CB8AC3E}">
        <p14:creationId xmlns:p14="http://schemas.microsoft.com/office/powerpoint/2010/main" val="1966410308"/>
      </p:ext>
    </p:extLst>
  </p:cSld>
  <p:clrMapOvr>
    <a:masterClrMapping/>
  </p:clrMapOvr>
  <p:timing>
    <p:tnLst>
      <p:par>
        <p:cTn id="1" dur="indefinite" restart="never" nodeType="tmRoot"/>
      </p:par>
    </p:tn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Freeform: Shape 9">
            <a:extLst>
              <a:ext uri="{FF2B5EF4-FFF2-40B4-BE49-F238E27FC236}">
                <a16:creationId xmlns:a16="http://schemas.microsoft.com/office/drawing/2014/main" xmlns="" id="{2B5BDEA2-5937-4097-9A57-336EE5E541BB}"/>
              </a:ext>
            </a:extLst>
          </p:cNvPr>
          <p:cNvSpPr/>
          <p:nvPr/>
        </p:nvSpPr>
        <p:spPr>
          <a:xfrm>
            <a:off x="1" y="5968273"/>
            <a:ext cx="12191999" cy="889728"/>
          </a:xfrm>
          <a:custGeom>
            <a:avLst/>
            <a:gdLst>
              <a:gd name="connsiteX0" fmla="*/ 7971277 w 12294504"/>
              <a:gd name="connsiteY0" fmla="*/ 36 h 2256577"/>
              <a:gd name="connsiteX1" fmla="*/ 12017617 w 12294504"/>
              <a:gd name="connsiteY1" fmla="*/ 537122 h 2256577"/>
              <a:gd name="connsiteX2" fmla="*/ 12294504 w 12294504"/>
              <a:gd name="connsiteY2" fmla="*/ 617617 h 2256577"/>
              <a:gd name="connsiteX3" fmla="*/ 12294504 w 12294504"/>
              <a:gd name="connsiteY3" fmla="*/ 2256577 h 2256577"/>
              <a:gd name="connsiteX4" fmla="*/ 0 w 12294504"/>
              <a:gd name="connsiteY4" fmla="*/ 2256577 h 2256577"/>
              <a:gd name="connsiteX5" fmla="*/ 128960 w 12294504"/>
              <a:gd name="connsiteY5" fmla="*/ 2175315 h 2256577"/>
              <a:gd name="connsiteX6" fmla="*/ 6572316 w 12294504"/>
              <a:gd name="connsiteY6" fmla="*/ 66838 h 2256577"/>
              <a:gd name="connsiteX7" fmla="*/ 7971277 w 12294504"/>
              <a:gd name="connsiteY7" fmla="*/ 36 h 22565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294504" h="2256577">
                <a:moveTo>
                  <a:pt x="7971277" y="36"/>
                </a:moveTo>
                <a:cubicBezTo>
                  <a:pt x="9360944" y="-3013"/>
                  <a:pt x="10719477" y="182904"/>
                  <a:pt x="12017617" y="537122"/>
                </a:cubicBezTo>
                <a:lnTo>
                  <a:pt x="12294504" y="617617"/>
                </a:lnTo>
                <a:lnTo>
                  <a:pt x="12294504" y="2256577"/>
                </a:lnTo>
                <a:lnTo>
                  <a:pt x="0" y="2256577"/>
                </a:lnTo>
                <a:lnTo>
                  <a:pt x="128960" y="2175315"/>
                </a:lnTo>
                <a:cubicBezTo>
                  <a:pt x="2040772" y="1028220"/>
                  <a:pt x="4227026" y="285705"/>
                  <a:pt x="6572316" y="66838"/>
                </a:cubicBezTo>
                <a:cubicBezTo>
                  <a:pt x="7041374" y="23065"/>
                  <a:pt x="7508055" y="1053"/>
                  <a:pt x="7971277" y="36"/>
                </a:cubicBezTo>
                <a:close/>
              </a:path>
            </a:pathLst>
          </a:custGeom>
          <a:solidFill>
            <a:schemeClr val="accent2"/>
          </a:solidFill>
          <a:ln>
            <a:no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a:endParaRPr lang="en-US">
              <a:solidFill>
                <a:prstClr val="white"/>
              </a:solidFill>
              <a:latin typeface="Arial"/>
              <a:ea typeface="Arial Unicode MS"/>
            </a:endParaRPr>
          </a:p>
        </p:txBody>
      </p:sp>
      <p:sp>
        <p:nvSpPr>
          <p:cNvPr id="21" name="Rectangle 4">
            <a:extLst>
              <a:ext uri="{FF2B5EF4-FFF2-40B4-BE49-F238E27FC236}">
                <a16:creationId xmlns:a16="http://schemas.microsoft.com/office/drawing/2014/main" xmlns="" id="{E9C25890-9647-4D54-89C5-A78A23392A10}"/>
              </a:ext>
            </a:extLst>
          </p:cNvPr>
          <p:cNvSpPr>
            <a:spLocks noChangeArrowheads="1"/>
          </p:cNvSpPr>
          <p:nvPr/>
        </p:nvSpPr>
        <p:spPr bwMode="auto">
          <a:xfrm>
            <a:off x="3294743" y="567441"/>
            <a:ext cx="6299200"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tabLst>
                <a:tab pos="127000" algn="l"/>
                <a:tab pos="228600" algn="l"/>
                <a:tab pos="342900" algn="l"/>
                <a:tab pos="457200" algn="l"/>
                <a:tab pos="571500" algn="l"/>
              </a:tabLst>
              <a:defRPr>
                <a:solidFill>
                  <a:schemeClr val="tx1"/>
                </a:solidFill>
                <a:latin typeface="Arial" panose="020B0604020202020204" pitchFamily="34" charset="0"/>
              </a:defRPr>
            </a:lvl1pPr>
            <a:lvl2pPr marL="742950" indent="-285750">
              <a:tabLst>
                <a:tab pos="127000" algn="l"/>
                <a:tab pos="228600" algn="l"/>
                <a:tab pos="342900" algn="l"/>
                <a:tab pos="457200" algn="l"/>
                <a:tab pos="571500" algn="l"/>
              </a:tabLst>
              <a:defRPr>
                <a:solidFill>
                  <a:schemeClr val="tx1"/>
                </a:solidFill>
                <a:latin typeface="Arial" panose="020B0604020202020204" pitchFamily="34" charset="0"/>
              </a:defRPr>
            </a:lvl2pPr>
            <a:lvl3pPr marL="1143000" indent="-228600">
              <a:tabLst>
                <a:tab pos="127000" algn="l"/>
                <a:tab pos="228600" algn="l"/>
                <a:tab pos="342900" algn="l"/>
                <a:tab pos="457200" algn="l"/>
                <a:tab pos="571500" algn="l"/>
              </a:tabLst>
              <a:defRPr>
                <a:solidFill>
                  <a:schemeClr val="tx1"/>
                </a:solidFill>
                <a:latin typeface="Arial" panose="020B0604020202020204" pitchFamily="34" charset="0"/>
              </a:defRPr>
            </a:lvl3pPr>
            <a:lvl4pPr marL="1600200" indent="-228600">
              <a:tabLst>
                <a:tab pos="127000" algn="l"/>
                <a:tab pos="228600" algn="l"/>
                <a:tab pos="342900" algn="l"/>
                <a:tab pos="457200" algn="l"/>
                <a:tab pos="571500" algn="l"/>
              </a:tabLst>
              <a:defRPr>
                <a:solidFill>
                  <a:schemeClr val="tx1"/>
                </a:solidFill>
                <a:latin typeface="Arial" panose="020B0604020202020204" pitchFamily="34" charset="0"/>
              </a:defRPr>
            </a:lvl4pPr>
            <a:lvl5pPr marL="2057400" indent="-228600">
              <a:tabLst>
                <a:tab pos="127000" algn="l"/>
                <a:tab pos="228600" algn="l"/>
                <a:tab pos="342900" algn="l"/>
                <a:tab pos="457200" algn="l"/>
                <a:tab pos="571500" algn="l"/>
              </a:tabLst>
              <a:defRPr>
                <a:solidFill>
                  <a:schemeClr val="tx1"/>
                </a:solidFill>
                <a:latin typeface="Arial" panose="020B0604020202020204" pitchFamily="34" charset="0"/>
              </a:defRPr>
            </a:lvl5pPr>
            <a:lvl6pPr marL="25146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6pPr>
            <a:lvl7pPr marL="29718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7pPr>
            <a:lvl8pPr marL="34290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8pPr>
            <a:lvl9pPr marL="38862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9pPr>
          </a:lstStyle>
          <a:p>
            <a:pPr marL="0" marR="0" lvl="0" indent="0" algn="ctr" defTabSz="914286" rtl="0" eaLnBrk="1" fontAlgn="auto" latinLnBrk="0" hangingPunct="1">
              <a:lnSpc>
                <a:spcPct val="100000"/>
              </a:lnSpc>
              <a:spcBef>
                <a:spcPts val="200"/>
              </a:spcBef>
              <a:spcAft>
                <a:spcPts val="200"/>
              </a:spcAft>
              <a:buClrTx/>
              <a:buSzTx/>
              <a:buFontTx/>
              <a:buNone/>
              <a:tabLst>
                <a:tab pos="127000" algn="l"/>
                <a:tab pos="228600" algn="l"/>
                <a:tab pos="342900" algn="l"/>
                <a:tab pos="457200" algn="l"/>
                <a:tab pos="571500" algn="l"/>
              </a:tabLst>
              <a:defRPr/>
            </a:pPr>
            <a:r>
              <a:rPr kumimoji="0" lang="vi-VN" altLang="en-US" sz="2800" b="1" i="0" u="none" strike="noStrike" kern="1200" cap="none" spc="0" normalizeH="0" baseline="0" noProof="0" dirty="0">
                <a:ln>
                  <a:noFill/>
                </a:ln>
                <a:solidFill>
                  <a:srgbClr val="0033CC"/>
                </a:solidFill>
                <a:effectLst/>
                <a:uLnTx/>
                <a:uFillTx/>
                <a:latin typeface="Arial" panose="020B0604020202020204" pitchFamily="34" charset="0"/>
                <a:ea typeface="Arial Unicode MS"/>
                <a:cs typeface="Times New Roman" panose="02020603050405020304" pitchFamily="18" charset="0"/>
              </a:rPr>
              <a:t>Tư bản bất biến và tư bản khả biến</a:t>
            </a:r>
            <a:endParaRPr kumimoji="0" lang="en-US" altLang="en-US" sz="2800" b="0" i="0" u="none" strike="noStrike" kern="1200" cap="none" spc="0" normalizeH="0" baseline="0" noProof="0" dirty="0">
              <a:ln>
                <a:noFill/>
              </a:ln>
              <a:solidFill>
                <a:srgbClr val="0033CC"/>
              </a:solidFill>
              <a:effectLst/>
              <a:uLnTx/>
              <a:uFillTx/>
              <a:latin typeface="Arial" panose="020B0604020202020204" pitchFamily="34" charset="0"/>
              <a:ea typeface="Arial Unicode MS"/>
              <a:cs typeface="Times New Roman" panose="02020603050405020304" pitchFamily="18" charset="0"/>
            </a:endParaRPr>
          </a:p>
        </p:txBody>
      </p:sp>
      <p:sp>
        <p:nvSpPr>
          <p:cNvPr id="22" name="Hexagon 21">
            <a:extLst>
              <a:ext uri="{FF2B5EF4-FFF2-40B4-BE49-F238E27FC236}">
                <a16:creationId xmlns:a16="http://schemas.microsoft.com/office/drawing/2014/main" xmlns="" id="{6B57A84C-29F9-4F80-8066-62CC44AAA00D}"/>
              </a:ext>
            </a:extLst>
          </p:cNvPr>
          <p:cNvSpPr/>
          <p:nvPr/>
        </p:nvSpPr>
        <p:spPr>
          <a:xfrm>
            <a:off x="2598057" y="481060"/>
            <a:ext cx="696687" cy="624115"/>
          </a:xfrm>
          <a:prstGeom prst="hexagon">
            <a:avLst/>
          </a:prstGeom>
          <a:solidFill>
            <a:srgbClr val="0070C0"/>
          </a:solidFill>
          <a:ln>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r>
              <a:rPr lang="vi-VN" sz="2400" b="1" dirty="0">
                <a:solidFill>
                  <a:prstClr val="white"/>
                </a:solidFill>
                <a:latin typeface="Arial"/>
                <a:ea typeface="Arial Unicode MS"/>
              </a:rPr>
              <a:t>4</a:t>
            </a:r>
            <a:endParaRPr kumimoji="0" lang="en-US" sz="2400" b="1" i="0" u="none" strike="noStrike" kern="1200" cap="none" spc="0" normalizeH="0" baseline="0" noProof="0" dirty="0">
              <a:ln>
                <a:noFill/>
              </a:ln>
              <a:solidFill>
                <a:prstClr val="white"/>
              </a:solidFill>
              <a:effectLst/>
              <a:uLnTx/>
              <a:uFillTx/>
              <a:latin typeface="Arial"/>
              <a:ea typeface="Arial Unicode MS"/>
              <a:cs typeface="+mn-cs"/>
            </a:endParaRPr>
          </a:p>
        </p:txBody>
      </p:sp>
      <p:sp>
        <p:nvSpPr>
          <p:cNvPr id="23" name="Rectangle 22">
            <a:extLst>
              <a:ext uri="{FF2B5EF4-FFF2-40B4-BE49-F238E27FC236}">
                <a16:creationId xmlns:a16="http://schemas.microsoft.com/office/drawing/2014/main" xmlns="" id="{CE474BC9-CE0F-473A-80D7-039E8822FAF3}"/>
              </a:ext>
            </a:extLst>
          </p:cNvPr>
          <p:cNvSpPr/>
          <p:nvPr/>
        </p:nvSpPr>
        <p:spPr>
          <a:xfrm rot="5400000">
            <a:off x="6059685" y="190826"/>
            <a:ext cx="72631" cy="2103120"/>
          </a:xfrm>
          <a:prstGeom prst="rect">
            <a:avLst/>
          </a:prstGeom>
          <a:solidFill>
            <a:srgbClr val="FFC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1219170"/>
            <a:endParaRPr lang="ko-KR" altLang="en-US" sz="2700">
              <a:solidFill>
                <a:prstClr val="white"/>
              </a:solidFill>
              <a:latin typeface="Arial"/>
              <a:ea typeface="Arial Unicode MS"/>
            </a:endParaRPr>
          </a:p>
        </p:txBody>
      </p:sp>
      <p:sp>
        <p:nvSpPr>
          <p:cNvPr id="24" name="TextBox 23">
            <a:extLst>
              <a:ext uri="{FF2B5EF4-FFF2-40B4-BE49-F238E27FC236}">
                <a16:creationId xmlns:a16="http://schemas.microsoft.com/office/drawing/2014/main" xmlns="" id="{EA2AB2BE-CC7A-4437-8B53-6C8EC5B9A764}"/>
              </a:ext>
            </a:extLst>
          </p:cNvPr>
          <p:cNvSpPr txBox="1"/>
          <p:nvPr/>
        </p:nvSpPr>
        <p:spPr>
          <a:xfrm>
            <a:off x="2505334" y="1453862"/>
            <a:ext cx="2643371" cy="707886"/>
          </a:xfrm>
          <a:prstGeom prst="rect">
            <a:avLst/>
          </a:prstGeom>
          <a:noFill/>
          <a:ln>
            <a:solidFill>
              <a:schemeClr val="bg1"/>
            </a:solidFill>
          </a:ln>
        </p:spPr>
        <p:txBody>
          <a:bodyPr wrap="square">
            <a:spAutoFit/>
          </a:bodyPr>
          <a:lstStyle/>
          <a:p>
            <a:pPr algn="ctr"/>
            <a:r>
              <a:rPr lang="vi-VN" sz="4000" b="1" dirty="0">
                <a:solidFill>
                  <a:srgbClr val="FF0000"/>
                </a:solidFill>
              </a:rPr>
              <a:t>TLSX</a:t>
            </a:r>
            <a:endParaRPr lang="en-US" sz="4000" b="1" dirty="0">
              <a:solidFill>
                <a:srgbClr val="FF0000"/>
              </a:solidFill>
            </a:endParaRPr>
          </a:p>
        </p:txBody>
      </p:sp>
      <p:sp>
        <p:nvSpPr>
          <p:cNvPr id="25" name="TextBox 24">
            <a:extLst>
              <a:ext uri="{FF2B5EF4-FFF2-40B4-BE49-F238E27FC236}">
                <a16:creationId xmlns:a16="http://schemas.microsoft.com/office/drawing/2014/main" xmlns="" id="{4F30F2A9-75DB-4D14-B9B6-487CD371C5BB}"/>
              </a:ext>
            </a:extLst>
          </p:cNvPr>
          <p:cNvSpPr txBox="1"/>
          <p:nvPr/>
        </p:nvSpPr>
        <p:spPr>
          <a:xfrm>
            <a:off x="8001232" y="1440498"/>
            <a:ext cx="2730134" cy="707886"/>
          </a:xfrm>
          <a:prstGeom prst="rect">
            <a:avLst/>
          </a:prstGeom>
          <a:noFill/>
          <a:ln>
            <a:solidFill>
              <a:schemeClr val="bg1"/>
            </a:solidFill>
          </a:ln>
        </p:spPr>
        <p:txBody>
          <a:bodyPr wrap="square">
            <a:spAutoFit/>
          </a:bodyPr>
          <a:lstStyle/>
          <a:p>
            <a:pPr algn="ctr"/>
            <a:r>
              <a:rPr lang="vi-VN" sz="4000" b="1" dirty="0">
                <a:solidFill>
                  <a:srgbClr val="FF0000"/>
                </a:solidFill>
              </a:rPr>
              <a:t>SLĐ</a:t>
            </a:r>
            <a:endParaRPr lang="en-US" sz="4000" b="1" dirty="0">
              <a:solidFill>
                <a:srgbClr val="FF0000"/>
              </a:solidFill>
            </a:endParaRPr>
          </a:p>
        </p:txBody>
      </p:sp>
      <p:pic>
        <p:nvPicPr>
          <p:cNvPr id="26" name="Picture 4" descr="SL-680S MÁY CUỘN, CĂN MÉP VẢI DỆT KIM SALOON | AMC">
            <a:extLst>
              <a:ext uri="{FF2B5EF4-FFF2-40B4-BE49-F238E27FC236}">
                <a16:creationId xmlns:a16="http://schemas.microsoft.com/office/drawing/2014/main" xmlns="" id="{F25B0E2C-636D-4037-92FD-E18CED5BCF48}"/>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874697" y="2530248"/>
            <a:ext cx="2271997" cy="1198027"/>
          </a:xfrm>
          <a:prstGeom prst="rect">
            <a:avLst/>
          </a:prstGeom>
          <a:noFill/>
          <a:extLst>
            <a:ext uri="{909E8E84-426E-40DD-AFC4-6F175D3DCCD1}">
              <a14:hiddenFill xmlns:a14="http://schemas.microsoft.com/office/drawing/2010/main">
                <a:solidFill>
                  <a:srgbClr val="FFFFFF"/>
                </a:solidFill>
              </a14:hiddenFill>
            </a:ext>
          </a:extLst>
        </p:spPr>
      </p:pic>
      <p:pic>
        <p:nvPicPr>
          <p:cNvPr id="27" name="Picture 6" descr="BÁO CÁO NGÀNH DỆT MAY">
            <a:extLst>
              <a:ext uri="{FF2B5EF4-FFF2-40B4-BE49-F238E27FC236}">
                <a16:creationId xmlns:a16="http://schemas.microsoft.com/office/drawing/2014/main" xmlns="" id="{517F4BDE-AAAE-482C-A788-1413D506C41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448632" y="2409128"/>
            <a:ext cx="2084871" cy="993309"/>
          </a:xfrm>
          <a:prstGeom prst="rect">
            <a:avLst/>
          </a:prstGeom>
          <a:noFill/>
          <a:extLst>
            <a:ext uri="{909E8E84-426E-40DD-AFC4-6F175D3DCCD1}">
              <a14:hiddenFill xmlns:a14="http://schemas.microsoft.com/office/drawing/2010/main">
                <a:solidFill>
                  <a:srgbClr val="FFFFFF"/>
                </a:solidFill>
              </a14:hiddenFill>
            </a:ext>
          </a:extLst>
        </p:spPr>
      </p:pic>
      <p:pic>
        <p:nvPicPr>
          <p:cNvPr id="28" name="Picture 2" descr="BAO PP DỆT/BAO TẢI DỨA - DAIDUONGPACKAGING">
            <a:extLst>
              <a:ext uri="{FF2B5EF4-FFF2-40B4-BE49-F238E27FC236}">
                <a16:creationId xmlns:a16="http://schemas.microsoft.com/office/drawing/2014/main" xmlns="" id="{B30E9E0C-B456-4698-AC87-97BAAFC5AEEF}"/>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3590010" y="2551763"/>
            <a:ext cx="2084871" cy="1014490"/>
          </a:xfrm>
          <a:prstGeom prst="rect">
            <a:avLst/>
          </a:prstGeom>
          <a:noFill/>
          <a:extLst>
            <a:ext uri="{909E8E84-426E-40DD-AFC4-6F175D3DCCD1}">
              <a14:hiddenFill xmlns:a14="http://schemas.microsoft.com/office/drawing/2010/main">
                <a:solidFill>
                  <a:srgbClr val="FFFFFF"/>
                </a:solidFill>
              </a14:hiddenFill>
            </a:ext>
          </a:extLst>
        </p:spPr>
      </p:pic>
      <p:sp>
        <p:nvSpPr>
          <p:cNvPr id="29" name="TextBox 28">
            <a:extLst>
              <a:ext uri="{FF2B5EF4-FFF2-40B4-BE49-F238E27FC236}">
                <a16:creationId xmlns:a16="http://schemas.microsoft.com/office/drawing/2014/main" xmlns="" id="{0F1260F9-2EC4-4574-95EE-8F9BB0F8217B}"/>
              </a:ext>
            </a:extLst>
          </p:cNvPr>
          <p:cNvSpPr txBox="1"/>
          <p:nvPr/>
        </p:nvSpPr>
        <p:spPr>
          <a:xfrm>
            <a:off x="426135" y="3697651"/>
            <a:ext cx="2734594" cy="830997"/>
          </a:xfrm>
          <a:prstGeom prst="rect">
            <a:avLst/>
          </a:prstGeom>
          <a:noFill/>
        </p:spPr>
        <p:txBody>
          <a:bodyPr wrap="square">
            <a:spAutoFit/>
          </a:bodyPr>
          <a:lstStyle/>
          <a:p>
            <a:pPr algn="ctr"/>
            <a:r>
              <a:rPr lang="vi-VN" sz="2400" dirty="0">
                <a:solidFill>
                  <a:schemeClr val="tx1">
                    <a:lumMod val="95000"/>
                    <a:lumOff val="5000"/>
                  </a:schemeClr>
                </a:solidFill>
              </a:rPr>
              <a:t>Máy móc, thiết bị,</a:t>
            </a:r>
          </a:p>
          <a:p>
            <a:pPr algn="ctr"/>
            <a:r>
              <a:rPr lang="vi-VN" sz="2400" dirty="0">
                <a:solidFill>
                  <a:schemeClr val="tx1">
                    <a:lumMod val="95000"/>
                    <a:lumOff val="5000"/>
                  </a:schemeClr>
                </a:solidFill>
              </a:rPr>
              <a:t>nhà xưởng</a:t>
            </a:r>
            <a:endParaRPr lang="en-US" sz="2400" dirty="0">
              <a:solidFill>
                <a:srgbClr val="FF0000"/>
              </a:solidFill>
            </a:endParaRPr>
          </a:p>
        </p:txBody>
      </p:sp>
      <p:sp>
        <p:nvSpPr>
          <p:cNvPr id="30" name="TextBox 29">
            <a:extLst>
              <a:ext uri="{FF2B5EF4-FFF2-40B4-BE49-F238E27FC236}">
                <a16:creationId xmlns:a16="http://schemas.microsoft.com/office/drawing/2014/main" xmlns="" id="{850CFFB4-0A92-4648-A470-C2AF8929ADBD}"/>
              </a:ext>
            </a:extLst>
          </p:cNvPr>
          <p:cNvSpPr txBox="1"/>
          <p:nvPr/>
        </p:nvSpPr>
        <p:spPr>
          <a:xfrm>
            <a:off x="3221851" y="3669148"/>
            <a:ext cx="2575811" cy="830997"/>
          </a:xfrm>
          <a:prstGeom prst="rect">
            <a:avLst/>
          </a:prstGeom>
          <a:noFill/>
        </p:spPr>
        <p:txBody>
          <a:bodyPr wrap="square">
            <a:spAutoFit/>
          </a:bodyPr>
          <a:lstStyle/>
          <a:p>
            <a:pPr algn="ctr"/>
            <a:r>
              <a:rPr lang="vi-VN" sz="2400" dirty="0">
                <a:solidFill>
                  <a:schemeClr val="tx1">
                    <a:lumMod val="95000"/>
                    <a:lumOff val="5000"/>
                  </a:schemeClr>
                </a:solidFill>
              </a:rPr>
              <a:t>Nguyên, nhiên</a:t>
            </a:r>
          </a:p>
          <a:p>
            <a:pPr algn="ctr"/>
            <a:r>
              <a:rPr lang="vi-VN" sz="2400" dirty="0"/>
              <a:t>vật liệu</a:t>
            </a:r>
            <a:endParaRPr lang="en-US" sz="2400" dirty="0"/>
          </a:p>
        </p:txBody>
      </p:sp>
      <p:sp>
        <p:nvSpPr>
          <p:cNvPr id="31" name="Rectangle 30">
            <a:extLst>
              <a:ext uri="{FF2B5EF4-FFF2-40B4-BE49-F238E27FC236}">
                <a16:creationId xmlns:a16="http://schemas.microsoft.com/office/drawing/2014/main" xmlns="" id="{3C06C7AF-6F49-48BA-B860-B9E361F87030}"/>
              </a:ext>
            </a:extLst>
          </p:cNvPr>
          <p:cNvSpPr/>
          <p:nvPr/>
        </p:nvSpPr>
        <p:spPr>
          <a:xfrm rot="5400000">
            <a:off x="2923337" y="2063562"/>
            <a:ext cx="56304" cy="5050708"/>
          </a:xfrm>
          <a:prstGeom prst="rect">
            <a:avLst/>
          </a:prstGeom>
          <a:solidFill>
            <a:srgbClr val="00CC00"/>
          </a:solidFill>
          <a:ln>
            <a:solidFill>
              <a:srgbClr val="00CC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1219170"/>
            <a:endParaRPr lang="ko-KR" altLang="en-US" sz="2700">
              <a:solidFill>
                <a:schemeClr val="tx1"/>
              </a:solidFill>
              <a:latin typeface="Arial"/>
              <a:ea typeface="Arial Unicode MS"/>
            </a:endParaRPr>
          </a:p>
        </p:txBody>
      </p:sp>
      <p:sp>
        <p:nvSpPr>
          <p:cNvPr id="32" name="TextBox 31">
            <a:extLst>
              <a:ext uri="{FF2B5EF4-FFF2-40B4-BE49-F238E27FC236}">
                <a16:creationId xmlns:a16="http://schemas.microsoft.com/office/drawing/2014/main" xmlns="" id="{3D0D109A-4007-427F-927A-E7D3C506A81A}"/>
              </a:ext>
            </a:extLst>
          </p:cNvPr>
          <p:cNvSpPr txBox="1"/>
          <p:nvPr/>
        </p:nvSpPr>
        <p:spPr>
          <a:xfrm>
            <a:off x="1485666" y="5372602"/>
            <a:ext cx="2575811" cy="769441"/>
          </a:xfrm>
          <a:prstGeom prst="rect">
            <a:avLst/>
          </a:prstGeom>
          <a:noFill/>
        </p:spPr>
        <p:txBody>
          <a:bodyPr wrap="square">
            <a:spAutoFit/>
          </a:bodyPr>
          <a:lstStyle/>
          <a:p>
            <a:pPr algn="ctr"/>
            <a:r>
              <a:rPr lang="vi-VN" sz="4400" b="1" dirty="0">
                <a:solidFill>
                  <a:srgbClr val="FF0000"/>
                </a:solidFill>
              </a:rPr>
              <a:t>C</a:t>
            </a:r>
            <a:endParaRPr lang="en-US" sz="4400" b="1" dirty="0">
              <a:solidFill>
                <a:srgbClr val="FF0000"/>
              </a:solidFill>
            </a:endParaRPr>
          </a:p>
        </p:txBody>
      </p:sp>
      <p:sp>
        <p:nvSpPr>
          <p:cNvPr id="33" name="Rectangle 32">
            <a:extLst>
              <a:ext uri="{FF2B5EF4-FFF2-40B4-BE49-F238E27FC236}">
                <a16:creationId xmlns:a16="http://schemas.microsoft.com/office/drawing/2014/main" xmlns="" id="{AA2F4683-CFF0-4F92-BFAF-A8F0166E1B30}"/>
              </a:ext>
            </a:extLst>
          </p:cNvPr>
          <p:cNvSpPr/>
          <p:nvPr/>
        </p:nvSpPr>
        <p:spPr>
          <a:xfrm rot="5400000">
            <a:off x="9420308" y="2832351"/>
            <a:ext cx="88424" cy="3481018"/>
          </a:xfrm>
          <a:prstGeom prst="rect">
            <a:avLst/>
          </a:prstGeom>
          <a:solidFill>
            <a:srgbClr val="00CC00"/>
          </a:solidFill>
          <a:ln>
            <a:solidFill>
              <a:srgbClr val="00CC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1219170"/>
            <a:endParaRPr lang="ko-KR" altLang="en-US" sz="2700">
              <a:solidFill>
                <a:prstClr val="white"/>
              </a:solidFill>
              <a:latin typeface="Arial"/>
              <a:ea typeface="Arial Unicode MS"/>
            </a:endParaRPr>
          </a:p>
        </p:txBody>
      </p:sp>
      <p:sp>
        <p:nvSpPr>
          <p:cNvPr id="34" name="TextBox 33">
            <a:extLst>
              <a:ext uri="{FF2B5EF4-FFF2-40B4-BE49-F238E27FC236}">
                <a16:creationId xmlns:a16="http://schemas.microsoft.com/office/drawing/2014/main" xmlns="" id="{07F54CFD-5182-42B1-A20A-A1C9BCDBFA72}"/>
              </a:ext>
            </a:extLst>
          </p:cNvPr>
          <p:cNvSpPr txBox="1"/>
          <p:nvPr/>
        </p:nvSpPr>
        <p:spPr>
          <a:xfrm>
            <a:off x="7957692" y="5175881"/>
            <a:ext cx="2575811" cy="769441"/>
          </a:xfrm>
          <a:prstGeom prst="rect">
            <a:avLst/>
          </a:prstGeom>
          <a:noFill/>
        </p:spPr>
        <p:txBody>
          <a:bodyPr wrap="square">
            <a:spAutoFit/>
          </a:bodyPr>
          <a:lstStyle/>
          <a:p>
            <a:pPr algn="ctr"/>
            <a:r>
              <a:rPr lang="vi-VN" sz="4400" b="1" dirty="0">
                <a:solidFill>
                  <a:srgbClr val="FF0000"/>
                </a:solidFill>
              </a:rPr>
              <a:t>v</a:t>
            </a:r>
            <a:endParaRPr lang="en-US" sz="4400" b="1" dirty="0">
              <a:solidFill>
                <a:srgbClr val="FF0000"/>
              </a:solidFill>
            </a:endParaRPr>
          </a:p>
        </p:txBody>
      </p:sp>
      <p:sp>
        <p:nvSpPr>
          <p:cNvPr id="35" name="TextBox 34">
            <a:extLst>
              <a:ext uri="{FF2B5EF4-FFF2-40B4-BE49-F238E27FC236}">
                <a16:creationId xmlns:a16="http://schemas.microsoft.com/office/drawing/2014/main" xmlns="" id="{6747BDBA-1CB4-417E-BCD4-13668FB2E5D9}"/>
              </a:ext>
            </a:extLst>
          </p:cNvPr>
          <p:cNvSpPr txBox="1"/>
          <p:nvPr/>
        </p:nvSpPr>
        <p:spPr>
          <a:xfrm>
            <a:off x="7600818" y="3609827"/>
            <a:ext cx="3780497" cy="461665"/>
          </a:xfrm>
          <a:prstGeom prst="rect">
            <a:avLst/>
          </a:prstGeom>
          <a:noFill/>
        </p:spPr>
        <p:txBody>
          <a:bodyPr wrap="square">
            <a:spAutoFit/>
          </a:bodyPr>
          <a:lstStyle/>
          <a:p>
            <a:pPr algn="ctr"/>
            <a:r>
              <a:rPr lang="vi-VN" sz="2400" dirty="0"/>
              <a:t>Hàng hóa sức lao động</a:t>
            </a:r>
            <a:endParaRPr lang="en-US" sz="2400" dirty="0"/>
          </a:p>
        </p:txBody>
      </p:sp>
      <p:sp>
        <p:nvSpPr>
          <p:cNvPr id="36" name="TextBox 35">
            <a:extLst>
              <a:ext uri="{FF2B5EF4-FFF2-40B4-BE49-F238E27FC236}">
                <a16:creationId xmlns:a16="http://schemas.microsoft.com/office/drawing/2014/main" xmlns="" id="{8C40A59C-435A-4D2B-95B4-9228868A2E28}"/>
              </a:ext>
            </a:extLst>
          </p:cNvPr>
          <p:cNvSpPr txBox="1"/>
          <p:nvPr/>
        </p:nvSpPr>
        <p:spPr>
          <a:xfrm>
            <a:off x="422859" y="4863449"/>
            <a:ext cx="5053984" cy="461665"/>
          </a:xfrm>
          <a:prstGeom prst="rect">
            <a:avLst/>
          </a:prstGeom>
          <a:noFill/>
        </p:spPr>
        <p:txBody>
          <a:bodyPr wrap="square">
            <a:spAutoFit/>
          </a:bodyPr>
          <a:lstStyle/>
          <a:p>
            <a:pPr algn="ctr"/>
            <a:r>
              <a:rPr kumimoji="0" lang="vi-VN" altLang="en-US" sz="2400" b="1" i="0" u="none" strike="noStrike" kern="1200" cap="none" spc="0" normalizeH="0" baseline="0" noProof="0" dirty="0">
                <a:ln>
                  <a:noFill/>
                </a:ln>
                <a:solidFill>
                  <a:srgbClr val="0033CC"/>
                </a:solidFill>
                <a:effectLst/>
                <a:uLnTx/>
                <a:uFillTx/>
                <a:latin typeface="Arial" panose="020B0604020202020204" pitchFamily="34" charset="0"/>
                <a:ea typeface="Arial Unicode MS"/>
                <a:cs typeface="Times New Roman" panose="02020603050405020304" pitchFamily="18" charset="0"/>
              </a:rPr>
              <a:t>Tư bản bất biến </a:t>
            </a:r>
            <a:endParaRPr lang="en-US" sz="2400" dirty="0"/>
          </a:p>
        </p:txBody>
      </p:sp>
      <p:sp>
        <p:nvSpPr>
          <p:cNvPr id="37" name="TextBox 36">
            <a:extLst>
              <a:ext uri="{FF2B5EF4-FFF2-40B4-BE49-F238E27FC236}">
                <a16:creationId xmlns:a16="http://schemas.microsoft.com/office/drawing/2014/main" xmlns="" id="{FA82CF2D-37AF-4FB3-9E8F-5D3BFFBF402A}"/>
              </a:ext>
            </a:extLst>
          </p:cNvPr>
          <p:cNvSpPr txBox="1"/>
          <p:nvPr/>
        </p:nvSpPr>
        <p:spPr>
          <a:xfrm>
            <a:off x="7760325" y="4751071"/>
            <a:ext cx="3408388" cy="461665"/>
          </a:xfrm>
          <a:prstGeom prst="rect">
            <a:avLst/>
          </a:prstGeom>
          <a:noFill/>
        </p:spPr>
        <p:txBody>
          <a:bodyPr wrap="square">
            <a:spAutoFit/>
          </a:bodyPr>
          <a:lstStyle/>
          <a:p>
            <a:pPr algn="ctr"/>
            <a:r>
              <a:rPr kumimoji="0" lang="vi-VN" altLang="en-US" sz="2400" b="1" i="0" u="none" strike="noStrike" kern="1200" cap="none" spc="0" normalizeH="0" baseline="0" noProof="0" dirty="0">
                <a:ln>
                  <a:noFill/>
                </a:ln>
                <a:solidFill>
                  <a:srgbClr val="0033CC"/>
                </a:solidFill>
                <a:effectLst/>
                <a:uLnTx/>
                <a:uFillTx/>
                <a:latin typeface="Arial" panose="020B0604020202020204" pitchFamily="34" charset="0"/>
                <a:ea typeface="Arial Unicode MS"/>
                <a:cs typeface="Times New Roman" panose="02020603050405020304" pitchFamily="18" charset="0"/>
              </a:rPr>
              <a:t>Tư bản khả biến</a:t>
            </a:r>
            <a:endParaRPr lang="en-US" sz="2400" dirty="0"/>
          </a:p>
        </p:txBody>
      </p:sp>
      <p:sp>
        <p:nvSpPr>
          <p:cNvPr id="38" name="TextBox 37">
            <a:extLst>
              <a:ext uri="{FF2B5EF4-FFF2-40B4-BE49-F238E27FC236}">
                <a16:creationId xmlns:a16="http://schemas.microsoft.com/office/drawing/2014/main" xmlns="" id="{9B6564E0-E8CB-4608-A200-054A308A1FE1}"/>
              </a:ext>
            </a:extLst>
          </p:cNvPr>
          <p:cNvSpPr txBox="1"/>
          <p:nvPr/>
        </p:nvSpPr>
        <p:spPr>
          <a:xfrm>
            <a:off x="5184514" y="1316784"/>
            <a:ext cx="2575811" cy="923330"/>
          </a:xfrm>
          <a:prstGeom prst="rect">
            <a:avLst/>
          </a:prstGeom>
          <a:noFill/>
        </p:spPr>
        <p:txBody>
          <a:bodyPr wrap="square">
            <a:spAutoFit/>
          </a:bodyPr>
          <a:lstStyle/>
          <a:p>
            <a:pPr algn="ctr"/>
            <a:r>
              <a:rPr lang="vi-VN" sz="5400" b="1" dirty="0">
                <a:solidFill>
                  <a:srgbClr val="FF0000"/>
                </a:solidFill>
              </a:rPr>
              <a:t>+</a:t>
            </a:r>
            <a:endParaRPr lang="en-US" sz="5400" b="1" dirty="0">
              <a:solidFill>
                <a:srgbClr val="FF0000"/>
              </a:solidFill>
            </a:endParaRPr>
          </a:p>
        </p:txBody>
      </p:sp>
    </p:spTree>
    <p:extLst>
      <p:ext uri="{BB962C8B-B14F-4D97-AF65-F5344CB8AC3E}">
        <p14:creationId xmlns:p14="http://schemas.microsoft.com/office/powerpoint/2010/main" val="82436006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21"/>
                                        </p:tgtEl>
                                        <p:attrNameLst>
                                          <p:attrName>style.visibility</p:attrName>
                                        </p:attrNameLst>
                                      </p:cBhvr>
                                      <p:to>
                                        <p:strVal val="visible"/>
                                      </p:to>
                                    </p:set>
                                    <p:anim calcmode="lin" valueType="num">
                                      <p:cBhvr>
                                        <p:cTn id="7" dur="1000" fill="hold"/>
                                        <p:tgtEl>
                                          <p:spTgt spid="21"/>
                                        </p:tgtEl>
                                        <p:attrNameLst>
                                          <p:attrName>ppt_w</p:attrName>
                                        </p:attrNameLst>
                                      </p:cBhvr>
                                      <p:tavLst>
                                        <p:tav tm="0">
                                          <p:val>
                                            <p:fltVal val="0"/>
                                          </p:val>
                                        </p:tav>
                                        <p:tav tm="100000">
                                          <p:val>
                                            <p:strVal val="#ppt_w"/>
                                          </p:val>
                                        </p:tav>
                                      </p:tavLst>
                                    </p:anim>
                                    <p:anim calcmode="lin" valueType="num">
                                      <p:cBhvr>
                                        <p:cTn id="8" dur="1000" fill="hold"/>
                                        <p:tgtEl>
                                          <p:spTgt spid="21"/>
                                        </p:tgtEl>
                                        <p:attrNameLst>
                                          <p:attrName>ppt_h</p:attrName>
                                        </p:attrNameLst>
                                      </p:cBhvr>
                                      <p:tavLst>
                                        <p:tav tm="0">
                                          <p:val>
                                            <p:fltVal val="0"/>
                                          </p:val>
                                        </p:tav>
                                        <p:tav tm="100000">
                                          <p:val>
                                            <p:strVal val="#ppt_h"/>
                                          </p:val>
                                        </p:tav>
                                      </p:tavLst>
                                    </p:anim>
                                    <p:anim calcmode="lin" valueType="num">
                                      <p:cBhvr>
                                        <p:cTn id="9" dur="1000" fill="hold"/>
                                        <p:tgtEl>
                                          <p:spTgt spid="21"/>
                                        </p:tgtEl>
                                        <p:attrNameLst>
                                          <p:attrName>style.rotation</p:attrName>
                                        </p:attrNameLst>
                                      </p:cBhvr>
                                      <p:tavLst>
                                        <p:tav tm="0">
                                          <p:val>
                                            <p:fltVal val="90"/>
                                          </p:val>
                                        </p:tav>
                                        <p:tav tm="100000">
                                          <p:val>
                                            <p:fltVal val="0"/>
                                          </p:val>
                                        </p:tav>
                                      </p:tavLst>
                                    </p:anim>
                                    <p:animEffect transition="in" filter="fade">
                                      <p:cBhvr>
                                        <p:cTn id="10" dur="1000"/>
                                        <p:tgtEl>
                                          <p:spTgt spid="21"/>
                                        </p:tgtEl>
                                      </p:cBhvr>
                                    </p:animEffect>
                                  </p:childTnLst>
                                </p:cTn>
                              </p:par>
                              <p:par>
                                <p:cTn id="11" presetID="31" presetClass="entr" presetSubtype="0" fill="hold" grpId="0" nodeType="withEffect">
                                  <p:stCondLst>
                                    <p:cond delay="0"/>
                                  </p:stCondLst>
                                  <p:childTnLst>
                                    <p:set>
                                      <p:cBhvr>
                                        <p:cTn id="12" dur="1" fill="hold">
                                          <p:stCondLst>
                                            <p:cond delay="0"/>
                                          </p:stCondLst>
                                        </p:cTn>
                                        <p:tgtEl>
                                          <p:spTgt spid="22"/>
                                        </p:tgtEl>
                                        <p:attrNameLst>
                                          <p:attrName>style.visibility</p:attrName>
                                        </p:attrNameLst>
                                      </p:cBhvr>
                                      <p:to>
                                        <p:strVal val="visible"/>
                                      </p:to>
                                    </p:set>
                                    <p:anim calcmode="lin" valueType="num">
                                      <p:cBhvr>
                                        <p:cTn id="13" dur="1000" fill="hold"/>
                                        <p:tgtEl>
                                          <p:spTgt spid="22"/>
                                        </p:tgtEl>
                                        <p:attrNameLst>
                                          <p:attrName>ppt_w</p:attrName>
                                        </p:attrNameLst>
                                      </p:cBhvr>
                                      <p:tavLst>
                                        <p:tav tm="0">
                                          <p:val>
                                            <p:fltVal val="0"/>
                                          </p:val>
                                        </p:tav>
                                        <p:tav tm="100000">
                                          <p:val>
                                            <p:strVal val="#ppt_w"/>
                                          </p:val>
                                        </p:tav>
                                      </p:tavLst>
                                    </p:anim>
                                    <p:anim calcmode="lin" valueType="num">
                                      <p:cBhvr>
                                        <p:cTn id="14" dur="1000" fill="hold"/>
                                        <p:tgtEl>
                                          <p:spTgt spid="22"/>
                                        </p:tgtEl>
                                        <p:attrNameLst>
                                          <p:attrName>ppt_h</p:attrName>
                                        </p:attrNameLst>
                                      </p:cBhvr>
                                      <p:tavLst>
                                        <p:tav tm="0">
                                          <p:val>
                                            <p:fltVal val="0"/>
                                          </p:val>
                                        </p:tav>
                                        <p:tav tm="100000">
                                          <p:val>
                                            <p:strVal val="#ppt_h"/>
                                          </p:val>
                                        </p:tav>
                                      </p:tavLst>
                                    </p:anim>
                                    <p:anim calcmode="lin" valueType="num">
                                      <p:cBhvr>
                                        <p:cTn id="15" dur="1000" fill="hold"/>
                                        <p:tgtEl>
                                          <p:spTgt spid="22"/>
                                        </p:tgtEl>
                                        <p:attrNameLst>
                                          <p:attrName>style.rotation</p:attrName>
                                        </p:attrNameLst>
                                      </p:cBhvr>
                                      <p:tavLst>
                                        <p:tav tm="0">
                                          <p:val>
                                            <p:fltVal val="90"/>
                                          </p:val>
                                        </p:tav>
                                        <p:tav tm="100000">
                                          <p:val>
                                            <p:fltVal val="0"/>
                                          </p:val>
                                        </p:tav>
                                      </p:tavLst>
                                    </p:anim>
                                    <p:animEffect transition="in" filter="fade">
                                      <p:cBhvr>
                                        <p:cTn id="16" dur="1000"/>
                                        <p:tgtEl>
                                          <p:spTgt spid="22"/>
                                        </p:tgtEl>
                                      </p:cBhvr>
                                    </p:animEffect>
                                  </p:childTnLst>
                                </p:cTn>
                              </p:par>
                            </p:childTnLst>
                          </p:cTn>
                        </p:par>
                      </p:childTnLst>
                    </p:cTn>
                  </p:par>
                  <p:par>
                    <p:cTn id="17" fill="hold">
                      <p:stCondLst>
                        <p:cond delay="indefinite"/>
                      </p:stCondLst>
                      <p:childTnLst>
                        <p:par>
                          <p:cTn id="18" fill="hold">
                            <p:stCondLst>
                              <p:cond delay="0"/>
                            </p:stCondLst>
                            <p:childTnLst>
                              <p:par>
                                <p:cTn id="19" presetID="6" presetClass="entr" presetSubtype="16" fill="hold" grpId="0" nodeType="clickEffect">
                                  <p:stCondLst>
                                    <p:cond delay="0"/>
                                  </p:stCondLst>
                                  <p:childTnLst>
                                    <p:set>
                                      <p:cBhvr>
                                        <p:cTn id="20" dur="1" fill="hold">
                                          <p:stCondLst>
                                            <p:cond delay="0"/>
                                          </p:stCondLst>
                                        </p:cTn>
                                        <p:tgtEl>
                                          <p:spTgt spid="23"/>
                                        </p:tgtEl>
                                        <p:attrNameLst>
                                          <p:attrName>style.visibility</p:attrName>
                                        </p:attrNameLst>
                                      </p:cBhvr>
                                      <p:to>
                                        <p:strVal val="visible"/>
                                      </p:to>
                                    </p:set>
                                    <p:animEffect transition="in" filter="circle(in)">
                                      <p:cBhvr>
                                        <p:cTn id="21" dur="2000"/>
                                        <p:tgtEl>
                                          <p:spTgt spid="23"/>
                                        </p:tgtEl>
                                      </p:cBhvr>
                                    </p:animEffect>
                                  </p:childTnLst>
                                </p:cTn>
                              </p:par>
                              <p:par>
                                <p:cTn id="22" presetID="6" presetClass="entr" presetSubtype="16" fill="hold" grpId="0" nodeType="withEffect">
                                  <p:stCondLst>
                                    <p:cond delay="0"/>
                                  </p:stCondLst>
                                  <p:childTnLst>
                                    <p:set>
                                      <p:cBhvr>
                                        <p:cTn id="23" dur="1" fill="hold">
                                          <p:stCondLst>
                                            <p:cond delay="0"/>
                                          </p:stCondLst>
                                        </p:cTn>
                                        <p:tgtEl>
                                          <p:spTgt spid="24"/>
                                        </p:tgtEl>
                                        <p:attrNameLst>
                                          <p:attrName>style.visibility</p:attrName>
                                        </p:attrNameLst>
                                      </p:cBhvr>
                                      <p:to>
                                        <p:strVal val="visible"/>
                                      </p:to>
                                    </p:set>
                                    <p:animEffect transition="in" filter="circle(in)">
                                      <p:cBhvr>
                                        <p:cTn id="24" dur="2000"/>
                                        <p:tgtEl>
                                          <p:spTgt spid="24"/>
                                        </p:tgtEl>
                                      </p:cBhvr>
                                    </p:animEffect>
                                  </p:childTnLst>
                                </p:cTn>
                              </p:par>
                              <p:par>
                                <p:cTn id="25" presetID="6" presetClass="entr" presetSubtype="16" fill="hold" grpId="0" nodeType="withEffect">
                                  <p:stCondLst>
                                    <p:cond delay="0"/>
                                  </p:stCondLst>
                                  <p:childTnLst>
                                    <p:set>
                                      <p:cBhvr>
                                        <p:cTn id="26" dur="1" fill="hold">
                                          <p:stCondLst>
                                            <p:cond delay="0"/>
                                          </p:stCondLst>
                                        </p:cTn>
                                        <p:tgtEl>
                                          <p:spTgt spid="25"/>
                                        </p:tgtEl>
                                        <p:attrNameLst>
                                          <p:attrName>style.visibility</p:attrName>
                                        </p:attrNameLst>
                                      </p:cBhvr>
                                      <p:to>
                                        <p:strVal val="visible"/>
                                      </p:to>
                                    </p:set>
                                    <p:animEffect transition="in" filter="circle(in)">
                                      <p:cBhvr>
                                        <p:cTn id="27" dur="2000"/>
                                        <p:tgtEl>
                                          <p:spTgt spid="25"/>
                                        </p:tgtEl>
                                      </p:cBhvr>
                                    </p:animEffect>
                                  </p:childTnLst>
                                </p:cTn>
                              </p:par>
                              <p:par>
                                <p:cTn id="28" presetID="6" presetClass="entr" presetSubtype="16" fill="hold" nodeType="withEffect">
                                  <p:stCondLst>
                                    <p:cond delay="0"/>
                                  </p:stCondLst>
                                  <p:childTnLst>
                                    <p:set>
                                      <p:cBhvr>
                                        <p:cTn id="29" dur="1" fill="hold">
                                          <p:stCondLst>
                                            <p:cond delay="0"/>
                                          </p:stCondLst>
                                        </p:cTn>
                                        <p:tgtEl>
                                          <p:spTgt spid="26"/>
                                        </p:tgtEl>
                                        <p:attrNameLst>
                                          <p:attrName>style.visibility</p:attrName>
                                        </p:attrNameLst>
                                      </p:cBhvr>
                                      <p:to>
                                        <p:strVal val="visible"/>
                                      </p:to>
                                    </p:set>
                                    <p:animEffect transition="in" filter="circle(in)">
                                      <p:cBhvr>
                                        <p:cTn id="30" dur="2000"/>
                                        <p:tgtEl>
                                          <p:spTgt spid="26"/>
                                        </p:tgtEl>
                                      </p:cBhvr>
                                    </p:animEffect>
                                  </p:childTnLst>
                                </p:cTn>
                              </p:par>
                              <p:par>
                                <p:cTn id="31" presetID="6" presetClass="entr" presetSubtype="16" fill="hold" nodeType="withEffect">
                                  <p:stCondLst>
                                    <p:cond delay="0"/>
                                  </p:stCondLst>
                                  <p:childTnLst>
                                    <p:set>
                                      <p:cBhvr>
                                        <p:cTn id="32" dur="1" fill="hold">
                                          <p:stCondLst>
                                            <p:cond delay="0"/>
                                          </p:stCondLst>
                                        </p:cTn>
                                        <p:tgtEl>
                                          <p:spTgt spid="27"/>
                                        </p:tgtEl>
                                        <p:attrNameLst>
                                          <p:attrName>style.visibility</p:attrName>
                                        </p:attrNameLst>
                                      </p:cBhvr>
                                      <p:to>
                                        <p:strVal val="visible"/>
                                      </p:to>
                                    </p:set>
                                    <p:animEffect transition="in" filter="circle(in)">
                                      <p:cBhvr>
                                        <p:cTn id="33" dur="2000"/>
                                        <p:tgtEl>
                                          <p:spTgt spid="27"/>
                                        </p:tgtEl>
                                      </p:cBhvr>
                                    </p:animEffect>
                                  </p:childTnLst>
                                </p:cTn>
                              </p:par>
                              <p:par>
                                <p:cTn id="34" presetID="6" presetClass="entr" presetSubtype="16" fill="hold" nodeType="withEffect">
                                  <p:stCondLst>
                                    <p:cond delay="0"/>
                                  </p:stCondLst>
                                  <p:childTnLst>
                                    <p:set>
                                      <p:cBhvr>
                                        <p:cTn id="35" dur="1" fill="hold">
                                          <p:stCondLst>
                                            <p:cond delay="0"/>
                                          </p:stCondLst>
                                        </p:cTn>
                                        <p:tgtEl>
                                          <p:spTgt spid="28"/>
                                        </p:tgtEl>
                                        <p:attrNameLst>
                                          <p:attrName>style.visibility</p:attrName>
                                        </p:attrNameLst>
                                      </p:cBhvr>
                                      <p:to>
                                        <p:strVal val="visible"/>
                                      </p:to>
                                    </p:set>
                                    <p:animEffect transition="in" filter="circle(in)">
                                      <p:cBhvr>
                                        <p:cTn id="36" dur="2000"/>
                                        <p:tgtEl>
                                          <p:spTgt spid="28"/>
                                        </p:tgtEl>
                                      </p:cBhvr>
                                    </p:animEffect>
                                  </p:childTnLst>
                                </p:cTn>
                              </p:par>
                              <p:par>
                                <p:cTn id="37" presetID="6" presetClass="entr" presetSubtype="16" fill="hold" grpId="0" nodeType="withEffect">
                                  <p:stCondLst>
                                    <p:cond delay="0"/>
                                  </p:stCondLst>
                                  <p:childTnLst>
                                    <p:set>
                                      <p:cBhvr>
                                        <p:cTn id="38" dur="1" fill="hold">
                                          <p:stCondLst>
                                            <p:cond delay="0"/>
                                          </p:stCondLst>
                                        </p:cTn>
                                        <p:tgtEl>
                                          <p:spTgt spid="29"/>
                                        </p:tgtEl>
                                        <p:attrNameLst>
                                          <p:attrName>style.visibility</p:attrName>
                                        </p:attrNameLst>
                                      </p:cBhvr>
                                      <p:to>
                                        <p:strVal val="visible"/>
                                      </p:to>
                                    </p:set>
                                    <p:animEffect transition="in" filter="circle(in)">
                                      <p:cBhvr>
                                        <p:cTn id="39" dur="2000"/>
                                        <p:tgtEl>
                                          <p:spTgt spid="29"/>
                                        </p:tgtEl>
                                      </p:cBhvr>
                                    </p:animEffect>
                                  </p:childTnLst>
                                </p:cTn>
                              </p:par>
                              <p:par>
                                <p:cTn id="40" presetID="6" presetClass="entr" presetSubtype="16" fill="hold" grpId="0" nodeType="withEffect">
                                  <p:stCondLst>
                                    <p:cond delay="0"/>
                                  </p:stCondLst>
                                  <p:childTnLst>
                                    <p:set>
                                      <p:cBhvr>
                                        <p:cTn id="41" dur="1" fill="hold">
                                          <p:stCondLst>
                                            <p:cond delay="0"/>
                                          </p:stCondLst>
                                        </p:cTn>
                                        <p:tgtEl>
                                          <p:spTgt spid="30"/>
                                        </p:tgtEl>
                                        <p:attrNameLst>
                                          <p:attrName>style.visibility</p:attrName>
                                        </p:attrNameLst>
                                      </p:cBhvr>
                                      <p:to>
                                        <p:strVal val="visible"/>
                                      </p:to>
                                    </p:set>
                                    <p:animEffect transition="in" filter="circle(in)">
                                      <p:cBhvr>
                                        <p:cTn id="42" dur="2000"/>
                                        <p:tgtEl>
                                          <p:spTgt spid="30"/>
                                        </p:tgtEl>
                                      </p:cBhvr>
                                    </p:animEffect>
                                  </p:childTnLst>
                                </p:cTn>
                              </p:par>
                              <p:par>
                                <p:cTn id="43" presetID="6" presetClass="entr" presetSubtype="16" fill="hold" grpId="0" nodeType="withEffect">
                                  <p:stCondLst>
                                    <p:cond delay="0"/>
                                  </p:stCondLst>
                                  <p:childTnLst>
                                    <p:set>
                                      <p:cBhvr>
                                        <p:cTn id="44" dur="1" fill="hold">
                                          <p:stCondLst>
                                            <p:cond delay="0"/>
                                          </p:stCondLst>
                                        </p:cTn>
                                        <p:tgtEl>
                                          <p:spTgt spid="31"/>
                                        </p:tgtEl>
                                        <p:attrNameLst>
                                          <p:attrName>style.visibility</p:attrName>
                                        </p:attrNameLst>
                                      </p:cBhvr>
                                      <p:to>
                                        <p:strVal val="visible"/>
                                      </p:to>
                                    </p:set>
                                    <p:animEffect transition="in" filter="circle(in)">
                                      <p:cBhvr>
                                        <p:cTn id="45" dur="2000"/>
                                        <p:tgtEl>
                                          <p:spTgt spid="31"/>
                                        </p:tgtEl>
                                      </p:cBhvr>
                                    </p:animEffect>
                                  </p:childTnLst>
                                </p:cTn>
                              </p:par>
                              <p:par>
                                <p:cTn id="46" presetID="6" presetClass="entr" presetSubtype="16" fill="hold" grpId="0" nodeType="withEffect">
                                  <p:stCondLst>
                                    <p:cond delay="0"/>
                                  </p:stCondLst>
                                  <p:childTnLst>
                                    <p:set>
                                      <p:cBhvr>
                                        <p:cTn id="47" dur="1" fill="hold">
                                          <p:stCondLst>
                                            <p:cond delay="0"/>
                                          </p:stCondLst>
                                        </p:cTn>
                                        <p:tgtEl>
                                          <p:spTgt spid="32"/>
                                        </p:tgtEl>
                                        <p:attrNameLst>
                                          <p:attrName>style.visibility</p:attrName>
                                        </p:attrNameLst>
                                      </p:cBhvr>
                                      <p:to>
                                        <p:strVal val="visible"/>
                                      </p:to>
                                    </p:set>
                                    <p:animEffect transition="in" filter="circle(in)">
                                      <p:cBhvr>
                                        <p:cTn id="48" dur="2000"/>
                                        <p:tgtEl>
                                          <p:spTgt spid="32"/>
                                        </p:tgtEl>
                                      </p:cBhvr>
                                    </p:animEffect>
                                  </p:childTnLst>
                                </p:cTn>
                              </p:par>
                              <p:par>
                                <p:cTn id="49" presetID="6" presetClass="entr" presetSubtype="16" fill="hold" grpId="0" nodeType="withEffect">
                                  <p:stCondLst>
                                    <p:cond delay="0"/>
                                  </p:stCondLst>
                                  <p:childTnLst>
                                    <p:set>
                                      <p:cBhvr>
                                        <p:cTn id="50" dur="1" fill="hold">
                                          <p:stCondLst>
                                            <p:cond delay="0"/>
                                          </p:stCondLst>
                                        </p:cTn>
                                        <p:tgtEl>
                                          <p:spTgt spid="33"/>
                                        </p:tgtEl>
                                        <p:attrNameLst>
                                          <p:attrName>style.visibility</p:attrName>
                                        </p:attrNameLst>
                                      </p:cBhvr>
                                      <p:to>
                                        <p:strVal val="visible"/>
                                      </p:to>
                                    </p:set>
                                    <p:animEffect transition="in" filter="circle(in)">
                                      <p:cBhvr>
                                        <p:cTn id="51" dur="2000"/>
                                        <p:tgtEl>
                                          <p:spTgt spid="33"/>
                                        </p:tgtEl>
                                      </p:cBhvr>
                                    </p:animEffect>
                                  </p:childTnLst>
                                </p:cTn>
                              </p:par>
                              <p:par>
                                <p:cTn id="52" presetID="6" presetClass="entr" presetSubtype="16" fill="hold" grpId="0" nodeType="withEffect">
                                  <p:stCondLst>
                                    <p:cond delay="0"/>
                                  </p:stCondLst>
                                  <p:childTnLst>
                                    <p:set>
                                      <p:cBhvr>
                                        <p:cTn id="53" dur="1" fill="hold">
                                          <p:stCondLst>
                                            <p:cond delay="0"/>
                                          </p:stCondLst>
                                        </p:cTn>
                                        <p:tgtEl>
                                          <p:spTgt spid="34"/>
                                        </p:tgtEl>
                                        <p:attrNameLst>
                                          <p:attrName>style.visibility</p:attrName>
                                        </p:attrNameLst>
                                      </p:cBhvr>
                                      <p:to>
                                        <p:strVal val="visible"/>
                                      </p:to>
                                    </p:set>
                                    <p:animEffect transition="in" filter="circle(in)">
                                      <p:cBhvr>
                                        <p:cTn id="54" dur="2000"/>
                                        <p:tgtEl>
                                          <p:spTgt spid="34"/>
                                        </p:tgtEl>
                                      </p:cBhvr>
                                    </p:animEffect>
                                  </p:childTnLst>
                                </p:cTn>
                              </p:par>
                              <p:par>
                                <p:cTn id="55" presetID="6" presetClass="entr" presetSubtype="16" fill="hold" grpId="0" nodeType="withEffect">
                                  <p:stCondLst>
                                    <p:cond delay="0"/>
                                  </p:stCondLst>
                                  <p:childTnLst>
                                    <p:set>
                                      <p:cBhvr>
                                        <p:cTn id="56" dur="1" fill="hold">
                                          <p:stCondLst>
                                            <p:cond delay="0"/>
                                          </p:stCondLst>
                                        </p:cTn>
                                        <p:tgtEl>
                                          <p:spTgt spid="35"/>
                                        </p:tgtEl>
                                        <p:attrNameLst>
                                          <p:attrName>style.visibility</p:attrName>
                                        </p:attrNameLst>
                                      </p:cBhvr>
                                      <p:to>
                                        <p:strVal val="visible"/>
                                      </p:to>
                                    </p:set>
                                    <p:animEffect transition="in" filter="circle(in)">
                                      <p:cBhvr>
                                        <p:cTn id="57" dur="2000"/>
                                        <p:tgtEl>
                                          <p:spTgt spid="35"/>
                                        </p:tgtEl>
                                      </p:cBhvr>
                                    </p:animEffect>
                                  </p:childTnLst>
                                </p:cTn>
                              </p:par>
                              <p:par>
                                <p:cTn id="58" presetID="6" presetClass="entr" presetSubtype="16" fill="hold" grpId="0" nodeType="withEffect">
                                  <p:stCondLst>
                                    <p:cond delay="0"/>
                                  </p:stCondLst>
                                  <p:childTnLst>
                                    <p:set>
                                      <p:cBhvr>
                                        <p:cTn id="59" dur="1" fill="hold">
                                          <p:stCondLst>
                                            <p:cond delay="0"/>
                                          </p:stCondLst>
                                        </p:cTn>
                                        <p:tgtEl>
                                          <p:spTgt spid="36"/>
                                        </p:tgtEl>
                                        <p:attrNameLst>
                                          <p:attrName>style.visibility</p:attrName>
                                        </p:attrNameLst>
                                      </p:cBhvr>
                                      <p:to>
                                        <p:strVal val="visible"/>
                                      </p:to>
                                    </p:set>
                                    <p:animEffect transition="in" filter="circle(in)">
                                      <p:cBhvr>
                                        <p:cTn id="60" dur="2000"/>
                                        <p:tgtEl>
                                          <p:spTgt spid="36"/>
                                        </p:tgtEl>
                                      </p:cBhvr>
                                    </p:animEffect>
                                  </p:childTnLst>
                                </p:cTn>
                              </p:par>
                              <p:par>
                                <p:cTn id="61" presetID="6" presetClass="entr" presetSubtype="16" fill="hold" grpId="0" nodeType="withEffect">
                                  <p:stCondLst>
                                    <p:cond delay="0"/>
                                  </p:stCondLst>
                                  <p:childTnLst>
                                    <p:set>
                                      <p:cBhvr>
                                        <p:cTn id="62" dur="1" fill="hold">
                                          <p:stCondLst>
                                            <p:cond delay="0"/>
                                          </p:stCondLst>
                                        </p:cTn>
                                        <p:tgtEl>
                                          <p:spTgt spid="37"/>
                                        </p:tgtEl>
                                        <p:attrNameLst>
                                          <p:attrName>style.visibility</p:attrName>
                                        </p:attrNameLst>
                                      </p:cBhvr>
                                      <p:to>
                                        <p:strVal val="visible"/>
                                      </p:to>
                                    </p:set>
                                    <p:animEffect transition="in" filter="circle(in)">
                                      <p:cBhvr>
                                        <p:cTn id="63" dur="2000"/>
                                        <p:tgtEl>
                                          <p:spTgt spid="37"/>
                                        </p:tgtEl>
                                      </p:cBhvr>
                                    </p:animEffect>
                                  </p:childTnLst>
                                </p:cTn>
                              </p:par>
                              <p:par>
                                <p:cTn id="64" presetID="6" presetClass="entr" presetSubtype="16" fill="hold" grpId="0" nodeType="withEffect">
                                  <p:stCondLst>
                                    <p:cond delay="0"/>
                                  </p:stCondLst>
                                  <p:childTnLst>
                                    <p:set>
                                      <p:cBhvr>
                                        <p:cTn id="65" dur="1" fill="hold">
                                          <p:stCondLst>
                                            <p:cond delay="0"/>
                                          </p:stCondLst>
                                        </p:cTn>
                                        <p:tgtEl>
                                          <p:spTgt spid="38"/>
                                        </p:tgtEl>
                                        <p:attrNameLst>
                                          <p:attrName>style.visibility</p:attrName>
                                        </p:attrNameLst>
                                      </p:cBhvr>
                                      <p:to>
                                        <p:strVal val="visible"/>
                                      </p:to>
                                    </p:set>
                                    <p:animEffect transition="in" filter="circle(in)">
                                      <p:cBhvr>
                                        <p:cTn id="66" dur="2000"/>
                                        <p:tgtEl>
                                          <p:spTgt spid="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 grpId="0"/>
      <p:bldP spid="22" grpId="0" animBg="1"/>
      <p:bldP spid="23" grpId="0" animBg="1"/>
      <p:bldP spid="24" grpId="0" animBg="1"/>
      <p:bldP spid="25" grpId="0" animBg="1"/>
      <p:bldP spid="29" grpId="0"/>
      <p:bldP spid="30" grpId="0"/>
      <p:bldP spid="31" grpId="0" animBg="1"/>
      <p:bldP spid="32" grpId="0"/>
      <p:bldP spid="33" grpId="0" animBg="1"/>
      <p:bldP spid="34" grpId="0"/>
      <p:bldP spid="35" grpId="0"/>
      <p:bldP spid="36" grpId="0"/>
      <p:bldP spid="37" grpId="0"/>
      <p:bldP spid="38" grpId="0"/>
    </p:bldLst>
  </p:timing>
</p:sld>
</file>

<file path=ppt/slides/slide30.xml><?xml version="1.0" encoding="utf-8"?>
<p:sld xmlns:a="http://schemas.openxmlformats.org/drawingml/2006/main" xmlns:r="http://schemas.openxmlformats.org/officeDocument/2006/relationships" xmlns:p="http://schemas.openxmlformats.org/presentationml/2006/main">
  <p:cSld>
    <p:bg>
      <p:bgPr>
        <a:gradFill>
          <a:gsLst>
            <a:gs pos="0">
              <a:srgbClr val="FFFFFF"/>
            </a:gs>
            <a:gs pos="100000">
              <a:srgbClr val="FFFFFF"/>
            </a:gs>
            <a:gs pos="100000">
              <a:schemeClr val="accent1">
                <a:lumMod val="45000"/>
                <a:lumOff val="55000"/>
              </a:schemeClr>
            </a:gs>
            <a:gs pos="100000">
              <a:schemeClr val="accent1">
                <a:lumMod val="30000"/>
                <a:lumOff val="70000"/>
              </a:schemeClr>
            </a:gs>
          </a:gsLst>
          <a:lin ang="5400000" scaled="1"/>
        </a:gradFill>
        <a:effectLst/>
      </p:bgPr>
    </p:bg>
    <p:spTree>
      <p:nvGrpSpPr>
        <p:cNvPr id="1" name=""/>
        <p:cNvGrpSpPr/>
        <p:nvPr/>
      </p:nvGrpSpPr>
      <p:grpSpPr>
        <a:xfrm>
          <a:off x="0" y="0"/>
          <a:ext cx="0" cy="0"/>
          <a:chOff x="0" y="0"/>
          <a:chExt cx="0" cy="0"/>
        </a:xfrm>
      </p:grpSpPr>
      <p:sp>
        <p:nvSpPr>
          <p:cNvPr id="857103" name="Line 15">
            <a:extLst>
              <a:ext uri="{FF2B5EF4-FFF2-40B4-BE49-F238E27FC236}">
                <a16:creationId xmlns:a16="http://schemas.microsoft.com/office/drawing/2014/main" xmlns="" id="{E38847AC-C39D-4FD8-A662-33C63853F72A}"/>
              </a:ext>
            </a:extLst>
          </p:cNvPr>
          <p:cNvSpPr>
            <a:spLocks noChangeShapeType="1"/>
          </p:cNvSpPr>
          <p:nvPr/>
        </p:nvSpPr>
        <p:spPr bwMode="gray">
          <a:xfrm>
            <a:off x="7106794" y="7968698"/>
            <a:ext cx="1895475" cy="0"/>
          </a:xfrm>
          <a:prstGeom prst="line">
            <a:avLst/>
          </a:prstGeom>
          <a:noFill/>
          <a:ln w="28575">
            <a:solidFill>
              <a:schemeClr val="tx1">
                <a:alpha val="50195"/>
              </a:schemeClr>
            </a:solidFill>
            <a:prstDash val="sysDot"/>
            <a:round/>
            <a:headEnd/>
            <a:tailEnd/>
          </a:ln>
          <a:extLst>
            <a:ext uri="{909E8E84-426E-40DD-AFC4-6F175D3DCCD1}">
              <a14:hiddenFill xmlns:a14="http://schemas.microsoft.com/office/drawing/2010/main">
                <a:noFill/>
              </a14:hiddenFill>
            </a:ext>
          </a:extLst>
        </p:spPr>
        <p:txBody>
          <a:bodyPr wrap="none" anchor="ctr"/>
          <a:lstStyle/>
          <a:p>
            <a:pPr defTabSz="914400" eaLnBrk="0" fontAlgn="base" hangingPunct="0">
              <a:spcBef>
                <a:spcPct val="0"/>
              </a:spcBef>
              <a:spcAft>
                <a:spcPct val="0"/>
              </a:spcAft>
            </a:pPr>
            <a:endParaRPr lang="en-US">
              <a:solidFill>
                <a:srgbClr val="000000"/>
              </a:solidFill>
              <a:latin typeface=".VnTime" panose="020B7200000000000000" pitchFamily="34" charset="0"/>
              <a:cs typeface="Arial" panose="020B0604020202020204" pitchFamily="34" charset="0"/>
            </a:endParaRPr>
          </a:p>
        </p:txBody>
      </p:sp>
      <p:sp>
        <p:nvSpPr>
          <p:cNvPr id="857112" name="Line 24">
            <a:extLst>
              <a:ext uri="{FF2B5EF4-FFF2-40B4-BE49-F238E27FC236}">
                <a16:creationId xmlns:a16="http://schemas.microsoft.com/office/drawing/2014/main" xmlns="" id="{41BB73E4-21C6-4B20-A80A-ED6D27AE82DF}"/>
              </a:ext>
            </a:extLst>
          </p:cNvPr>
          <p:cNvSpPr>
            <a:spLocks noChangeShapeType="1"/>
          </p:cNvSpPr>
          <p:nvPr/>
        </p:nvSpPr>
        <p:spPr bwMode="auto">
          <a:xfrm rot="16200000">
            <a:off x="3345542" y="-762000"/>
            <a:ext cx="14515" cy="3309258"/>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pPr defTabSz="914400" eaLnBrk="0" fontAlgn="base" hangingPunct="0">
              <a:spcBef>
                <a:spcPct val="0"/>
              </a:spcBef>
              <a:spcAft>
                <a:spcPct val="0"/>
              </a:spcAft>
            </a:pPr>
            <a:endParaRPr lang="en-US">
              <a:solidFill>
                <a:srgbClr val="000000"/>
              </a:solidFill>
              <a:latin typeface=".VnTime" panose="020B7200000000000000" pitchFamily="34" charset="0"/>
              <a:cs typeface="Arial" panose="020B0604020202020204" pitchFamily="34" charset="0"/>
            </a:endParaRPr>
          </a:p>
        </p:txBody>
      </p:sp>
      <p:sp>
        <p:nvSpPr>
          <p:cNvPr id="26" name="TextBox 25">
            <a:extLst>
              <a:ext uri="{FF2B5EF4-FFF2-40B4-BE49-F238E27FC236}">
                <a16:creationId xmlns:a16="http://schemas.microsoft.com/office/drawing/2014/main" xmlns="" id="{4905DCC7-ED40-4D31-8C6D-F8A383C544F9}"/>
              </a:ext>
            </a:extLst>
          </p:cNvPr>
          <p:cNvSpPr txBox="1"/>
          <p:nvPr/>
        </p:nvSpPr>
        <p:spPr>
          <a:xfrm>
            <a:off x="494557" y="253999"/>
            <a:ext cx="5053984" cy="523220"/>
          </a:xfrm>
          <a:prstGeom prst="rect">
            <a:avLst/>
          </a:prstGeom>
          <a:noFill/>
        </p:spPr>
        <p:txBody>
          <a:bodyPr wrap="square">
            <a:spAutoFit/>
          </a:bodyPr>
          <a:lstStyle/>
          <a:p>
            <a:pPr marL="457200" indent="-457200" algn="ctr">
              <a:buFont typeface="Wingdings" panose="05000000000000000000" pitchFamily="2" charset="2"/>
              <a:buChar char="q"/>
            </a:pPr>
            <a:r>
              <a:rPr kumimoji="0" lang="vi-VN" altLang="en-US" sz="2800" b="1" i="0" u="none" strike="noStrike" kern="1200" cap="none" spc="0" normalizeH="0" baseline="0" noProof="0" dirty="0">
                <a:ln>
                  <a:noFill/>
                </a:ln>
                <a:solidFill>
                  <a:srgbClr val="0033CC"/>
                </a:solidFill>
                <a:effectLst/>
                <a:uLnTx/>
                <a:uFillTx/>
                <a:latin typeface="Arial" panose="020B0604020202020204" pitchFamily="34" charset="0"/>
                <a:ea typeface="Arial Unicode MS"/>
                <a:cs typeface="Times New Roman" panose="02020603050405020304" pitchFamily="18" charset="0"/>
              </a:rPr>
              <a:t>Tư bản bất biến </a:t>
            </a:r>
            <a:endParaRPr lang="en-US" sz="2800" dirty="0"/>
          </a:p>
        </p:txBody>
      </p:sp>
      <p:sp>
        <p:nvSpPr>
          <p:cNvPr id="27" name="TextBox 26">
            <a:extLst>
              <a:ext uri="{FF2B5EF4-FFF2-40B4-BE49-F238E27FC236}">
                <a16:creationId xmlns:a16="http://schemas.microsoft.com/office/drawing/2014/main" xmlns="" id="{9C61521F-2902-4195-A081-1D5B9E722601}"/>
              </a:ext>
            </a:extLst>
          </p:cNvPr>
          <p:cNvSpPr txBox="1"/>
          <p:nvPr/>
        </p:nvSpPr>
        <p:spPr>
          <a:xfrm>
            <a:off x="3882631" y="253999"/>
            <a:ext cx="2213369" cy="523220"/>
          </a:xfrm>
          <a:prstGeom prst="rect">
            <a:avLst/>
          </a:prstGeom>
          <a:noFill/>
        </p:spPr>
        <p:txBody>
          <a:bodyPr wrap="square">
            <a:spAutoFit/>
          </a:bodyPr>
          <a:lstStyle/>
          <a:p>
            <a:pPr algn="ctr"/>
            <a:r>
              <a:rPr lang="vi-VN" sz="2800" b="1" dirty="0">
                <a:solidFill>
                  <a:srgbClr val="FF0000"/>
                </a:solidFill>
              </a:rPr>
              <a:t>(C)</a:t>
            </a:r>
            <a:endParaRPr lang="en-US" sz="2800" b="1" dirty="0">
              <a:solidFill>
                <a:srgbClr val="FF0000"/>
              </a:solidFill>
            </a:endParaRPr>
          </a:p>
        </p:txBody>
      </p:sp>
      <p:sp>
        <p:nvSpPr>
          <p:cNvPr id="28" name="Rectangle 27">
            <a:extLst>
              <a:ext uri="{FF2B5EF4-FFF2-40B4-BE49-F238E27FC236}">
                <a16:creationId xmlns:a16="http://schemas.microsoft.com/office/drawing/2014/main" xmlns="" id="{C9C16AE0-0029-4877-BB62-8A121CC17822}"/>
              </a:ext>
            </a:extLst>
          </p:cNvPr>
          <p:cNvSpPr/>
          <p:nvPr/>
        </p:nvSpPr>
        <p:spPr>
          <a:xfrm>
            <a:off x="712269" y="1157609"/>
            <a:ext cx="10885715" cy="769441"/>
          </a:xfrm>
          <a:prstGeom prst="rect">
            <a:avLst/>
          </a:prstGeom>
          <a:noFill/>
          <a:ln>
            <a:noFill/>
          </a:ln>
        </p:spPr>
        <p:txBody>
          <a:bodyPr wrap="square">
            <a:spAutoFit/>
          </a:bodyPr>
          <a:lstStyle/>
          <a:p>
            <a:pPr marL="342900" indent="-342900" algn="ctr" eaLnBrk="1" hangingPunct="1">
              <a:buFont typeface="Wingdings" panose="05000000000000000000" pitchFamily="2" charset="2"/>
              <a:buChar char="Ø"/>
              <a:defRPr/>
            </a:pPr>
            <a:r>
              <a:rPr lang="en-US" sz="2200" dirty="0" err="1">
                <a:solidFill>
                  <a:srgbClr val="002060"/>
                </a:solidFill>
              </a:rPr>
              <a:t>Bộ</a:t>
            </a:r>
            <a:r>
              <a:rPr lang="en-US" sz="2200" dirty="0">
                <a:solidFill>
                  <a:srgbClr val="002060"/>
                </a:solidFill>
              </a:rPr>
              <a:t> </a:t>
            </a:r>
            <a:r>
              <a:rPr lang="en-US" sz="2200" dirty="0" err="1">
                <a:solidFill>
                  <a:srgbClr val="002060"/>
                </a:solidFill>
              </a:rPr>
              <a:t>phận</a:t>
            </a:r>
            <a:r>
              <a:rPr lang="en-US" sz="2200" dirty="0">
                <a:solidFill>
                  <a:srgbClr val="002060"/>
                </a:solidFill>
              </a:rPr>
              <a:t> </a:t>
            </a:r>
            <a:r>
              <a:rPr lang="en-US" sz="2200" dirty="0" err="1">
                <a:solidFill>
                  <a:srgbClr val="002060"/>
                </a:solidFill>
              </a:rPr>
              <a:t>tư</a:t>
            </a:r>
            <a:r>
              <a:rPr lang="en-US" sz="2200" dirty="0">
                <a:solidFill>
                  <a:srgbClr val="002060"/>
                </a:solidFill>
              </a:rPr>
              <a:t> </a:t>
            </a:r>
            <a:r>
              <a:rPr lang="en-US" sz="2200" dirty="0" err="1">
                <a:solidFill>
                  <a:srgbClr val="002060"/>
                </a:solidFill>
              </a:rPr>
              <a:t>bản</a:t>
            </a:r>
            <a:r>
              <a:rPr lang="en-US" sz="2200" dirty="0">
                <a:solidFill>
                  <a:srgbClr val="002060"/>
                </a:solidFill>
              </a:rPr>
              <a:t> </a:t>
            </a:r>
            <a:r>
              <a:rPr lang="en-US" sz="2200" dirty="0" err="1">
                <a:solidFill>
                  <a:srgbClr val="002060"/>
                </a:solidFill>
              </a:rPr>
              <a:t>biến</a:t>
            </a:r>
            <a:r>
              <a:rPr lang="en-US" sz="2200" dirty="0">
                <a:solidFill>
                  <a:srgbClr val="002060"/>
                </a:solidFill>
              </a:rPr>
              <a:t> </a:t>
            </a:r>
            <a:r>
              <a:rPr lang="en-US" sz="2200" dirty="0" err="1">
                <a:solidFill>
                  <a:srgbClr val="002060"/>
                </a:solidFill>
              </a:rPr>
              <a:t>thành</a:t>
            </a:r>
            <a:r>
              <a:rPr lang="en-US" sz="2200" dirty="0">
                <a:solidFill>
                  <a:srgbClr val="002060"/>
                </a:solidFill>
              </a:rPr>
              <a:t> TLSX </a:t>
            </a:r>
            <a:r>
              <a:rPr lang="en-US" sz="2200" dirty="0" err="1">
                <a:solidFill>
                  <a:srgbClr val="002060"/>
                </a:solidFill>
              </a:rPr>
              <a:t>mà</a:t>
            </a:r>
            <a:r>
              <a:rPr lang="en-US" sz="2200" dirty="0">
                <a:solidFill>
                  <a:srgbClr val="002060"/>
                </a:solidFill>
              </a:rPr>
              <a:t> </a:t>
            </a:r>
            <a:r>
              <a:rPr lang="en-US" sz="2200" dirty="0" err="1">
                <a:solidFill>
                  <a:srgbClr val="002060"/>
                </a:solidFill>
              </a:rPr>
              <a:t>giá</a:t>
            </a:r>
            <a:r>
              <a:rPr lang="en-US" sz="2200" dirty="0">
                <a:solidFill>
                  <a:srgbClr val="002060"/>
                </a:solidFill>
              </a:rPr>
              <a:t> </a:t>
            </a:r>
            <a:r>
              <a:rPr lang="en-US" sz="2200" dirty="0" err="1">
                <a:solidFill>
                  <a:srgbClr val="002060"/>
                </a:solidFill>
              </a:rPr>
              <a:t>trị</a:t>
            </a:r>
            <a:r>
              <a:rPr lang="en-US" sz="2200" dirty="0">
                <a:solidFill>
                  <a:srgbClr val="002060"/>
                </a:solidFill>
              </a:rPr>
              <a:t> </a:t>
            </a:r>
            <a:r>
              <a:rPr lang="vi-VN" sz="2200" dirty="0">
                <a:solidFill>
                  <a:srgbClr val="002060"/>
                </a:solidFill>
              </a:rPr>
              <a:t>của nó </a:t>
            </a:r>
            <a:r>
              <a:rPr lang="en-US" sz="2200" b="1" dirty="0" err="1">
                <a:solidFill>
                  <a:srgbClr val="C00000"/>
                </a:solidFill>
              </a:rPr>
              <a:t>được</a:t>
            </a:r>
            <a:r>
              <a:rPr lang="en-US" sz="2200" b="1" dirty="0">
                <a:solidFill>
                  <a:srgbClr val="C00000"/>
                </a:solidFill>
              </a:rPr>
              <a:t> </a:t>
            </a:r>
            <a:r>
              <a:rPr lang="en-US" sz="2200" b="1" dirty="0" err="1">
                <a:solidFill>
                  <a:srgbClr val="C00000"/>
                </a:solidFill>
              </a:rPr>
              <a:t>bảo</a:t>
            </a:r>
            <a:r>
              <a:rPr lang="en-US" sz="2200" b="1" dirty="0">
                <a:solidFill>
                  <a:srgbClr val="C00000"/>
                </a:solidFill>
              </a:rPr>
              <a:t> </a:t>
            </a:r>
            <a:r>
              <a:rPr lang="en-US" sz="2200" b="1" dirty="0" err="1">
                <a:solidFill>
                  <a:srgbClr val="C00000"/>
                </a:solidFill>
              </a:rPr>
              <a:t>toàn</a:t>
            </a:r>
            <a:r>
              <a:rPr lang="en-US" sz="2200" b="1" dirty="0">
                <a:solidFill>
                  <a:srgbClr val="C00000"/>
                </a:solidFill>
              </a:rPr>
              <a:t> </a:t>
            </a:r>
            <a:r>
              <a:rPr lang="en-US" sz="2200" b="1" dirty="0" err="1">
                <a:solidFill>
                  <a:srgbClr val="C00000"/>
                </a:solidFill>
              </a:rPr>
              <a:t>và</a:t>
            </a:r>
            <a:r>
              <a:rPr lang="en-US" sz="2200" b="1" dirty="0">
                <a:solidFill>
                  <a:srgbClr val="C00000"/>
                </a:solidFill>
              </a:rPr>
              <a:t> </a:t>
            </a:r>
            <a:r>
              <a:rPr lang="en-US" sz="2200" b="1" dirty="0" err="1">
                <a:solidFill>
                  <a:srgbClr val="C00000"/>
                </a:solidFill>
              </a:rPr>
              <a:t>chuyển</a:t>
            </a:r>
            <a:r>
              <a:rPr lang="en-US" sz="2200" b="1" dirty="0">
                <a:solidFill>
                  <a:srgbClr val="C00000"/>
                </a:solidFill>
              </a:rPr>
              <a:t> </a:t>
            </a:r>
            <a:r>
              <a:rPr lang="en-US" sz="2200" b="1" dirty="0" err="1">
                <a:solidFill>
                  <a:srgbClr val="C00000"/>
                </a:solidFill>
              </a:rPr>
              <a:t>vào</a:t>
            </a:r>
            <a:r>
              <a:rPr lang="en-US" sz="2200" b="1" dirty="0">
                <a:solidFill>
                  <a:srgbClr val="C00000"/>
                </a:solidFill>
              </a:rPr>
              <a:t> </a:t>
            </a:r>
            <a:r>
              <a:rPr lang="en-US" sz="2200" b="1" dirty="0" err="1">
                <a:solidFill>
                  <a:srgbClr val="C00000"/>
                </a:solidFill>
              </a:rPr>
              <a:t>sản</a:t>
            </a:r>
            <a:r>
              <a:rPr lang="en-US" sz="2200" b="1" dirty="0">
                <a:solidFill>
                  <a:srgbClr val="C00000"/>
                </a:solidFill>
              </a:rPr>
              <a:t> </a:t>
            </a:r>
            <a:r>
              <a:rPr lang="en-US" sz="2200" b="1" dirty="0" err="1">
                <a:solidFill>
                  <a:srgbClr val="C00000"/>
                </a:solidFill>
              </a:rPr>
              <a:t>phẩm</a:t>
            </a:r>
            <a:r>
              <a:rPr lang="en-US" sz="2200" b="1" dirty="0">
                <a:solidFill>
                  <a:srgbClr val="C00000"/>
                </a:solidFill>
              </a:rPr>
              <a:t>,</a:t>
            </a:r>
            <a:r>
              <a:rPr lang="en-US" sz="2200" dirty="0">
                <a:solidFill>
                  <a:srgbClr val="002060"/>
                </a:solidFill>
              </a:rPr>
              <a:t> </a:t>
            </a:r>
            <a:r>
              <a:rPr lang="en-US" sz="2200" dirty="0" err="1">
                <a:solidFill>
                  <a:srgbClr val="002060"/>
                </a:solidFill>
              </a:rPr>
              <a:t>tức</a:t>
            </a:r>
            <a:r>
              <a:rPr lang="en-US" sz="2200" dirty="0">
                <a:solidFill>
                  <a:srgbClr val="002060"/>
                </a:solidFill>
              </a:rPr>
              <a:t> </a:t>
            </a:r>
            <a:r>
              <a:rPr lang="en-US" sz="2200" dirty="0" err="1">
                <a:solidFill>
                  <a:srgbClr val="002060"/>
                </a:solidFill>
              </a:rPr>
              <a:t>là</a:t>
            </a:r>
            <a:r>
              <a:rPr lang="en-US" sz="2200" dirty="0">
                <a:solidFill>
                  <a:srgbClr val="002060"/>
                </a:solidFill>
              </a:rPr>
              <a:t> </a:t>
            </a:r>
            <a:r>
              <a:rPr lang="en-US" sz="2200" dirty="0" err="1">
                <a:solidFill>
                  <a:srgbClr val="002060"/>
                </a:solidFill>
              </a:rPr>
              <a:t>không</a:t>
            </a:r>
            <a:r>
              <a:rPr lang="en-US" sz="2200" dirty="0">
                <a:solidFill>
                  <a:srgbClr val="002060"/>
                </a:solidFill>
              </a:rPr>
              <a:t> </a:t>
            </a:r>
            <a:r>
              <a:rPr lang="vi-VN" sz="2200" dirty="0">
                <a:solidFill>
                  <a:srgbClr val="002060"/>
                </a:solidFill>
              </a:rPr>
              <a:t>biến đổi trong quá trình sản xuất.</a:t>
            </a:r>
            <a:endParaRPr lang="en-US" sz="2200" b="1" dirty="0">
              <a:solidFill>
                <a:srgbClr val="002060"/>
              </a:solidFill>
              <a:latin typeface="+mj-lt"/>
              <a:cs typeface="Arial" panose="020B0604020202020204" pitchFamily="34" charset="0"/>
              <a:sym typeface="Arial" panose="020B0604020202020204" pitchFamily="34" charset="0"/>
            </a:endParaRPr>
          </a:p>
        </p:txBody>
      </p:sp>
      <p:pic>
        <p:nvPicPr>
          <p:cNvPr id="29" name="Picture 4" descr="SL-680S MÁY CUỘN, CĂN MÉP VẢI DỆT KIM SALOON | AMC">
            <a:extLst>
              <a:ext uri="{FF2B5EF4-FFF2-40B4-BE49-F238E27FC236}">
                <a16:creationId xmlns:a16="http://schemas.microsoft.com/office/drawing/2014/main" xmlns="" id="{764B842F-8850-44F8-9532-DF91FE28629C}"/>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363201" y="2688297"/>
            <a:ext cx="2271997" cy="1419302"/>
          </a:xfrm>
          <a:prstGeom prst="rect">
            <a:avLst/>
          </a:prstGeom>
          <a:noFill/>
          <a:extLst>
            <a:ext uri="{909E8E84-426E-40DD-AFC4-6F175D3DCCD1}">
              <a14:hiddenFill xmlns:a14="http://schemas.microsoft.com/office/drawing/2010/main">
                <a:solidFill>
                  <a:srgbClr val="FFFFFF"/>
                </a:solidFill>
              </a14:hiddenFill>
            </a:ext>
          </a:extLst>
        </p:spPr>
      </p:pic>
      <p:pic>
        <p:nvPicPr>
          <p:cNvPr id="30" name="Picture 2" descr="BAO PP DỆT/BAO TẢI DỨA - DAIDUONGPACKAGING">
            <a:extLst>
              <a:ext uri="{FF2B5EF4-FFF2-40B4-BE49-F238E27FC236}">
                <a16:creationId xmlns:a16="http://schemas.microsoft.com/office/drawing/2014/main" xmlns="" id="{FE81BFF8-6276-4277-A765-747AF7A72529}"/>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756156" y="2763061"/>
            <a:ext cx="2084871" cy="1326092"/>
          </a:xfrm>
          <a:prstGeom prst="rect">
            <a:avLst/>
          </a:prstGeom>
          <a:noFill/>
          <a:extLst>
            <a:ext uri="{909E8E84-426E-40DD-AFC4-6F175D3DCCD1}">
              <a14:hiddenFill xmlns:a14="http://schemas.microsoft.com/office/drawing/2010/main">
                <a:solidFill>
                  <a:srgbClr val="FFFFFF"/>
                </a:solidFill>
              </a14:hiddenFill>
            </a:ext>
          </a:extLst>
        </p:spPr>
      </p:pic>
      <p:sp>
        <p:nvSpPr>
          <p:cNvPr id="31" name="TextBox 30">
            <a:extLst>
              <a:ext uri="{FF2B5EF4-FFF2-40B4-BE49-F238E27FC236}">
                <a16:creationId xmlns:a16="http://schemas.microsoft.com/office/drawing/2014/main" xmlns="" id="{B8A6E291-1877-42C6-B8DE-5D1DF4767C3D}"/>
              </a:ext>
            </a:extLst>
          </p:cNvPr>
          <p:cNvSpPr txBox="1"/>
          <p:nvPr/>
        </p:nvSpPr>
        <p:spPr>
          <a:xfrm>
            <a:off x="1131902" y="4165147"/>
            <a:ext cx="2503296" cy="646331"/>
          </a:xfrm>
          <a:prstGeom prst="rect">
            <a:avLst/>
          </a:prstGeom>
          <a:noFill/>
        </p:spPr>
        <p:txBody>
          <a:bodyPr wrap="square">
            <a:spAutoFit/>
          </a:bodyPr>
          <a:lstStyle/>
          <a:p>
            <a:pPr algn="ctr"/>
            <a:r>
              <a:rPr lang="vi-VN" dirty="0">
                <a:solidFill>
                  <a:schemeClr val="tx1">
                    <a:lumMod val="95000"/>
                    <a:lumOff val="5000"/>
                  </a:schemeClr>
                </a:solidFill>
              </a:rPr>
              <a:t>Máy móc, thiết bị,</a:t>
            </a:r>
          </a:p>
          <a:p>
            <a:pPr algn="ctr"/>
            <a:r>
              <a:rPr lang="vi-VN" dirty="0">
                <a:solidFill>
                  <a:schemeClr val="tx1">
                    <a:lumMod val="95000"/>
                    <a:lumOff val="5000"/>
                  </a:schemeClr>
                </a:solidFill>
              </a:rPr>
              <a:t>nhà xưởng</a:t>
            </a:r>
            <a:endParaRPr lang="en-US" dirty="0">
              <a:solidFill>
                <a:srgbClr val="FF0000"/>
              </a:solidFill>
            </a:endParaRPr>
          </a:p>
        </p:txBody>
      </p:sp>
      <p:sp>
        <p:nvSpPr>
          <p:cNvPr id="32" name="TextBox 31">
            <a:extLst>
              <a:ext uri="{FF2B5EF4-FFF2-40B4-BE49-F238E27FC236}">
                <a16:creationId xmlns:a16="http://schemas.microsoft.com/office/drawing/2014/main" xmlns="" id="{82D26061-7C25-433F-8D41-7DC767257051}"/>
              </a:ext>
            </a:extLst>
          </p:cNvPr>
          <p:cNvSpPr txBox="1"/>
          <p:nvPr/>
        </p:nvSpPr>
        <p:spPr>
          <a:xfrm>
            <a:off x="5496514" y="4094939"/>
            <a:ext cx="2575811" cy="646331"/>
          </a:xfrm>
          <a:prstGeom prst="rect">
            <a:avLst/>
          </a:prstGeom>
          <a:noFill/>
        </p:spPr>
        <p:txBody>
          <a:bodyPr wrap="square">
            <a:spAutoFit/>
          </a:bodyPr>
          <a:lstStyle/>
          <a:p>
            <a:pPr algn="ctr"/>
            <a:r>
              <a:rPr lang="vi-VN" dirty="0">
                <a:solidFill>
                  <a:schemeClr val="tx1">
                    <a:lumMod val="95000"/>
                    <a:lumOff val="5000"/>
                  </a:schemeClr>
                </a:solidFill>
              </a:rPr>
              <a:t>Nguyên, nhiên</a:t>
            </a:r>
          </a:p>
          <a:p>
            <a:pPr algn="ctr"/>
            <a:r>
              <a:rPr lang="vi-VN" dirty="0"/>
              <a:t>vật liệu</a:t>
            </a:r>
            <a:endParaRPr lang="en-US" dirty="0"/>
          </a:p>
        </p:txBody>
      </p:sp>
      <p:sp>
        <p:nvSpPr>
          <p:cNvPr id="34" name="TextBox 33">
            <a:extLst>
              <a:ext uri="{FF2B5EF4-FFF2-40B4-BE49-F238E27FC236}">
                <a16:creationId xmlns:a16="http://schemas.microsoft.com/office/drawing/2014/main" xmlns="" id="{C6429CC4-5765-4FBC-9A38-F15360334C3D}"/>
              </a:ext>
            </a:extLst>
          </p:cNvPr>
          <p:cNvSpPr txBox="1"/>
          <p:nvPr/>
        </p:nvSpPr>
        <p:spPr>
          <a:xfrm>
            <a:off x="8784236" y="3277801"/>
            <a:ext cx="3262621" cy="769441"/>
          </a:xfrm>
          <a:prstGeom prst="rect">
            <a:avLst/>
          </a:prstGeom>
          <a:noFill/>
          <a:ln>
            <a:solidFill>
              <a:srgbClr val="00B050"/>
            </a:solidFill>
          </a:ln>
        </p:spPr>
        <p:txBody>
          <a:bodyPr wrap="square">
            <a:spAutoFit/>
          </a:bodyPr>
          <a:lstStyle/>
          <a:p>
            <a:pPr algn="ctr"/>
            <a:r>
              <a:rPr lang="vi-VN" sz="4400" b="1" dirty="0">
                <a:solidFill>
                  <a:srgbClr val="FF0000"/>
                </a:solidFill>
              </a:rPr>
              <a:t>C = C1+ C2</a:t>
            </a:r>
            <a:endParaRPr lang="en-US" sz="4400" b="1" dirty="0">
              <a:solidFill>
                <a:srgbClr val="FF0000"/>
              </a:solidFill>
            </a:endParaRPr>
          </a:p>
        </p:txBody>
      </p:sp>
      <p:sp>
        <p:nvSpPr>
          <p:cNvPr id="37" name="TextBox 36">
            <a:extLst>
              <a:ext uri="{FF2B5EF4-FFF2-40B4-BE49-F238E27FC236}">
                <a16:creationId xmlns:a16="http://schemas.microsoft.com/office/drawing/2014/main" xmlns="" id="{AFBEF627-CF2C-4561-8BE8-B64CA5BD368D}"/>
              </a:ext>
            </a:extLst>
          </p:cNvPr>
          <p:cNvSpPr txBox="1"/>
          <p:nvPr/>
        </p:nvSpPr>
        <p:spPr>
          <a:xfrm>
            <a:off x="712269" y="2279416"/>
            <a:ext cx="11334587" cy="769441"/>
          </a:xfrm>
          <a:prstGeom prst="rect">
            <a:avLst/>
          </a:prstGeom>
          <a:noFill/>
        </p:spPr>
        <p:txBody>
          <a:bodyPr wrap="square">
            <a:spAutoFit/>
          </a:bodyPr>
          <a:lstStyle/>
          <a:p>
            <a:pPr marL="342900" indent="-342900">
              <a:buFont typeface="Wingdings" panose="05000000000000000000" pitchFamily="2" charset="2"/>
              <a:buChar char="Ø"/>
            </a:pPr>
            <a:r>
              <a:rPr lang="vi-VN" sz="2200" dirty="0"/>
              <a:t>T</a:t>
            </a:r>
            <a:r>
              <a:rPr lang="en-US" sz="2200" dirty="0"/>
              <a:t>ư </a:t>
            </a:r>
            <a:r>
              <a:rPr lang="vi-VN" sz="2200" dirty="0"/>
              <a:t>bản bất biến gồm </a:t>
            </a:r>
            <a:r>
              <a:rPr lang="vi-VN" sz="2200" b="1" dirty="0">
                <a:solidFill>
                  <a:srgbClr val="006600"/>
                </a:solidFill>
              </a:rPr>
              <a:t>2 bộ phận</a:t>
            </a:r>
            <a:r>
              <a:rPr lang="vi-VN" sz="2200" dirty="0"/>
              <a:t>: Máy móc, thiết bị, nhà xưởng và nguyên, nhiên vật liệu.</a:t>
            </a:r>
            <a:r>
              <a:rPr lang="en-US" sz="2200" dirty="0"/>
              <a:t> </a:t>
            </a:r>
          </a:p>
        </p:txBody>
      </p:sp>
      <p:sp>
        <p:nvSpPr>
          <p:cNvPr id="38" name="TextBox 37">
            <a:extLst>
              <a:ext uri="{FF2B5EF4-FFF2-40B4-BE49-F238E27FC236}">
                <a16:creationId xmlns:a16="http://schemas.microsoft.com/office/drawing/2014/main" xmlns="" id="{B4547B4D-18E4-47F4-8069-2A3FC82A951C}"/>
              </a:ext>
            </a:extLst>
          </p:cNvPr>
          <p:cNvSpPr txBox="1"/>
          <p:nvPr/>
        </p:nvSpPr>
        <p:spPr>
          <a:xfrm>
            <a:off x="1698170" y="4794029"/>
            <a:ext cx="1378859" cy="523220"/>
          </a:xfrm>
          <a:prstGeom prst="rect">
            <a:avLst/>
          </a:prstGeom>
          <a:noFill/>
        </p:spPr>
        <p:txBody>
          <a:bodyPr wrap="square">
            <a:spAutoFit/>
          </a:bodyPr>
          <a:lstStyle/>
          <a:p>
            <a:pPr algn="ctr"/>
            <a:r>
              <a:rPr lang="vi-VN" sz="2800" b="1" dirty="0">
                <a:solidFill>
                  <a:srgbClr val="FF0000"/>
                </a:solidFill>
              </a:rPr>
              <a:t>C1</a:t>
            </a:r>
            <a:endParaRPr lang="en-US" sz="2800" b="1" dirty="0">
              <a:solidFill>
                <a:srgbClr val="FF0000"/>
              </a:solidFill>
            </a:endParaRPr>
          </a:p>
        </p:txBody>
      </p:sp>
      <p:sp>
        <p:nvSpPr>
          <p:cNvPr id="39" name="TextBox 38">
            <a:extLst>
              <a:ext uri="{FF2B5EF4-FFF2-40B4-BE49-F238E27FC236}">
                <a16:creationId xmlns:a16="http://schemas.microsoft.com/office/drawing/2014/main" xmlns="" id="{7F5F18C3-2A54-48BC-9DFA-4BA45D8C647F}"/>
              </a:ext>
            </a:extLst>
          </p:cNvPr>
          <p:cNvSpPr txBox="1"/>
          <p:nvPr/>
        </p:nvSpPr>
        <p:spPr>
          <a:xfrm>
            <a:off x="5955786" y="4752842"/>
            <a:ext cx="1378859" cy="523220"/>
          </a:xfrm>
          <a:prstGeom prst="rect">
            <a:avLst/>
          </a:prstGeom>
          <a:noFill/>
        </p:spPr>
        <p:txBody>
          <a:bodyPr wrap="square">
            <a:spAutoFit/>
          </a:bodyPr>
          <a:lstStyle/>
          <a:p>
            <a:pPr algn="ctr"/>
            <a:r>
              <a:rPr lang="vi-VN" sz="2800" b="1" dirty="0">
                <a:solidFill>
                  <a:srgbClr val="FF0000"/>
                </a:solidFill>
              </a:rPr>
              <a:t>C2</a:t>
            </a:r>
            <a:endParaRPr lang="en-US" sz="2800" b="1" dirty="0">
              <a:solidFill>
                <a:srgbClr val="FF0000"/>
              </a:solidFill>
            </a:endParaRPr>
          </a:p>
        </p:txBody>
      </p:sp>
      <p:sp>
        <p:nvSpPr>
          <p:cNvPr id="41" name="TextBox 40">
            <a:extLst>
              <a:ext uri="{FF2B5EF4-FFF2-40B4-BE49-F238E27FC236}">
                <a16:creationId xmlns:a16="http://schemas.microsoft.com/office/drawing/2014/main" xmlns="" id="{2EDB71ED-7FB6-42D4-AC11-976F6AF39434}"/>
              </a:ext>
            </a:extLst>
          </p:cNvPr>
          <p:cNvSpPr txBox="1"/>
          <p:nvPr/>
        </p:nvSpPr>
        <p:spPr>
          <a:xfrm>
            <a:off x="603412" y="5444537"/>
            <a:ext cx="11334587" cy="769441"/>
          </a:xfrm>
          <a:prstGeom prst="rect">
            <a:avLst/>
          </a:prstGeom>
          <a:noFill/>
        </p:spPr>
        <p:txBody>
          <a:bodyPr wrap="square">
            <a:spAutoFit/>
          </a:bodyPr>
          <a:lstStyle/>
          <a:p>
            <a:pPr marL="285750" indent="-285750" algn="ctr">
              <a:buFont typeface="Wingdings" panose="05000000000000000000" pitchFamily="2" charset="2"/>
              <a:buChar char="Ø"/>
            </a:pPr>
            <a:r>
              <a:rPr lang="vi-VN" sz="2200" b="0" i="0" dirty="0">
                <a:solidFill>
                  <a:srgbClr val="002060"/>
                </a:solidFill>
                <a:effectLst/>
                <a:latin typeface="+mj-lt"/>
              </a:rPr>
              <a:t>Tư bản bất biến </a:t>
            </a:r>
            <a:r>
              <a:rPr lang="vi-VN" sz="2200" b="1" i="0" dirty="0">
                <a:solidFill>
                  <a:srgbClr val="0033CC"/>
                </a:solidFill>
                <a:effectLst/>
                <a:latin typeface="+mj-lt"/>
              </a:rPr>
              <a:t>không tạo ra giá trị thặng dư </a:t>
            </a:r>
            <a:r>
              <a:rPr lang="vi-VN" sz="2200" b="0" i="0" dirty="0">
                <a:solidFill>
                  <a:srgbClr val="002060"/>
                </a:solidFill>
                <a:effectLst/>
                <a:latin typeface="+mj-lt"/>
              </a:rPr>
              <a:t>nhưng là </a:t>
            </a:r>
            <a:r>
              <a:rPr lang="vi-VN" sz="2200" b="1" i="0" dirty="0">
                <a:solidFill>
                  <a:srgbClr val="FF0066"/>
                </a:solidFill>
                <a:effectLst/>
                <a:latin typeface="+mj-lt"/>
              </a:rPr>
              <a:t>điều kiện cần thiết </a:t>
            </a:r>
            <a:r>
              <a:rPr lang="vi-VN" sz="2200" b="0" i="0" dirty="0">
                <a:solidFill>
                  <a:srgbClr val="002060"/>
                </a:solidFill>
                <a:effectLst/>
                <a:latin typeface="+mj-lt"/>
              </a:rPr>
              <a:t>để cho quá trình tạo ra giá trị thặng dư được diễn ra.</a:t>
            </a:r>
            <a:endParaRPr lang="en-US" sz="2200" dirty="0">
              <a:solidFill>
                <a:srgbClr val="002060"/>
              </a:solidFill>
              <a:latin typeface="+mj-lt"/>
            </a:endParaRPr>
          </a:p>
        </p:txBody>
      </p:sp>
      <p:sp>
        <p:nvSpPr>
          <p:cNvPr id="42" name="TextBox 41">
            <a:extLst>
              <a:ext uri="{FF2B5EF4-FFF2-40B4-BE49-F238E27FC236}">
                <a16:creationId xmlns:a16="http://schemas.microsoft.com/office/drawing/2014/main" xmlns="" id="{138CFD79-7858-4FCF-B924-DDEF471DA78C}"/>
              </a:ext>
            </a:extLst>
          </p:cNvPr>
          <p:cNvSpPr txBox="1"/>
          <p:nvPr/>
        </p:nvSpPr>
        <p:spPr>
          <a:xfrm>
            <a:off x="3128661" y="4294706"/>
            <a:ext cx="1878768" cy="369332"/>
          </a:xfrm>
          <a:prstGeom prst="rect">
            <a:avLst/>
          </a:prstGeom>
          <a:noFill/>
        </p:spPr>
        <p:txBody>
          <a:bodyPr wrap="square">
            <a:spAutoFit/>
          </a:bodyPr>
          <a:lstStyle/>
          <a:p>
            <a:pPr algn="ctr"/>
            <a:r>
              <a:rPr lang="vi-VN" b="1" dirty="0">
                <a:solidFill>
                  <a:srgbClr val="006600"/>
                </a:solidFill>
              </a:rPr>
              <a:t>(</a:t>
            </a:r>
            <a:r>
              <a:rPr lang="vi-VN" dirty="0">
                <a:solidFill>
                  <a:srgbClr val="006600"/>
                </a:solidFill>
              </a:rPr>
              <a:t>Hao mòn)</a:t>
            </a:r>
            <a:endParaRPr lang="en-US" dirty="0">
              <a:solidFill>
                <a:srgbClr val="006600"/>
              </a:solidFill>
            </a:endParaRPr>
          </a:p>
        </p:txBody>
      </p:sp>
      <p:sp>
        <p:nvSpPr>
          <p:cNvPr id="43" name="TextBox 42">
            <a:extLst>
              <a:ext uri="{FF2B5EF4-FFF2-40B4-BE49-F238E27FC236}">
                <a16:creationId xmlns:a16="http://schemas.microsoft.com/office/drawing/2014/main" xmlns="" id="{D4DE758E-8B1D-478F-A55D-6CA643DD063C}"/>
              </a:ext>
            </a:extLst>
          </p:cNvPr>
          <p:cNvSpPr txBox="1"/>
          <p:nvPr/>
        </p:nvSpPr>
        <p:spPr>
          <a:xfrm>
            <a:off x="6868745" y="4215717"/>
            <a:ext cx="2575811" cy="369332"/>
          </a:xfrm>
          <a:prstGeom prst="rect">
            <a:avLst/>
          </a:prstGeom>
          <a:noFill/>
        </p:spPr>
        <p:txBody>
          <a:bodyPr wrap="square">
            <a:spAutoFit/>
          </a:bodyPr>
          <a:lstStyle/>
          <a:p>
            <a:pPr algn="ctr"/>
            <a:r>
              <a:rPr lang="vi-VN" dirty="0">
                <a:solidFill>
                  <a:srgbClr val="006600"/>
                </a:solidFill>
              </a:rPr>
              <a:t>(toàn bộ)</a:t>
            </a:r>
            <a:endParaRPr lang="en-US" dirty="0">
              <a:solidFill>
                <a:srgbClr val="006600"/>
              </a:solidFill>
            </a:endParaRPr>
          </a:p>
        </p:txBody>
      </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857112"/>
                                        </p:tgtEl>
                                        <p:attrNameLst>
                                          <p:attrName>style.visibility</p:attrName>
                                        </p:attrNameLst>
                                      </p:cBhvr>
                                      <p:to>
                                        <p:strVal val="visible"/>
                                      </p:to>
                                    </p:set>
                                    <p:anim calcmode="lin" valueType="num">
                                      <p:cBhvr>
                                        <p:cTn id="7" dur="500" fill="hold"/>
                                        <p:tgtEl>
                                          <p:spTgt spid="857112"/>
                                        </p:tgtEl>
                                        <p:attrNameLst>
                                          <p:attrName>ppt_w</p:attrName>
                                        </p:attrNameLst>
                                      </p:cBhvr>
                                      <p:tavLst>
                                        <p:tav tm="0">
                                          <p:val>
                                            <p:fltVal val="0"/>
                                          </p:val>
                                        </p:tav>
                                        <p:tav tm="100000">
                                          <p:val>
                                            <p:strVal val="#ppt_w"/>
                                          </p:val>
                                        </p:tav>
                                      </p:tavLst>
                                    </p:anim>
                                    <p:anim calcmode="lin" valueType="num">
                                      <p:cBhvr>
                                        <p:cTn id="8" dur="500" fill="hold"/>
                                        <p:tgtEl>
                                          <p:spTgt spid="857112"/>
                                        </p:tgtEl>
                                        <p:attrNameLst>
                                          <p:attrName>ppt_h</p:attrName>
                                        </p:attrNameLst>
                                      </p:cBhvr>
                                      <p:tavLst>
                                        <p:tav tm="0">
                                          <p:val>
                                            <p:fltVal val="0"/>
                                          </p:val>
                                        </p:tav>
                                        <p:tav tm="100000">
                                          <p:val>
                                            <p:strVal val="#ppt_h"/>
                                          </p:val>
                                        </p:tav>
                                      </p:tavLst>
                                    </p:anim>
                                    <p:animEffect transition="in" filter="fade">
                                      <p:cBhvr>
                                        <p:cTn id="9" dur="500"/>
                                        <p:tgtEl>
                                          <p:spTgt spid="857112"/>
                                        </p:tgtEl>
                                      </p:cBhvr>
                                    </p:animEffect>
                                  </p:childTnLst>
                                </p:cTn>
                              </p:par>
                              <p:par>
                                <p:cTn id="10" presetID="53" presetClass="entr" presetSubtype="16" fill="hold" grpId="0" nodeType="withEffect">
                                  <p:stCondLst>
                                    <p:cond delay="0"/>
                                  </p:stCondLst>
                                  <p:childTnLst>
                                    <p:set>
                                      <p:cBhvr>
                                        <p:cTn id="11" dur="1" fill="hold">
                                          <p:stCondLst>
                                            <p:cond delay="0"/>
                                          </p:stCondLst>
                                        </p:cTn>
                                        <p:tgtEl>
                                          <p:spTgt spid="26"/>
                                        </p:tgtEl>
                                        <p:attrNameLst>
                                          <p:attrName>style.visibility</p:attrName>
                                        </p:attrNameLst>
                                      </p:cBhvr>
                                      <p:to>
                                        <p:strVal val="visible"/>
                                      </p:to>
                                    </p:set>
                                    <p:anim calcmode="lin" valueType="num">
                                      <p:cBhvr>
                                        <p:cTn id="12" dur="500" fill="hold"/>
                                        <p:tgtEl>
                                          <p:spTgt spid="26"/>
                                        </p:tgtEl>
                                        <p:attrNameLst>
                                          <p:attrName>ppt_w</p:attrName>
                                        </p:attrNameLst>
                                      </p:cBhvr>
                                      <p:tavLst>
                                        <p:tav tm="0">
                                          <p:val>
                                            <p:fltVal val="0"/>
                                          </p:val>
                                        </p:tav>
                                        <p:tav tm="100000">
                                          <p:val>
                                            <p:strVal val="#ppt_w"/>
                                          </p:val>
                                        </p:tav>
                                      </p:tavLst>
                                    </p:anim>
                                    <p:anim calcmode="lin" valueType="num">
                                      <p:cBhvr>
                                        <p:cTn id="13" dur="500" fill="hold"/>
                                        <p:tgtEl>
                                          <p:spTgt spid="26"/>
                                        </p:tgtEl>
                                        <p:attrNameLst>
                                          <p:attrName>ppt_h</p:attrName>
                                        </p:attrNameLst>
                                      </p:cBhvr>
                                      <p:tavLst>
                                        <p:tav tm="0">
                                          <p:val>
                                            <p:fltVal val="0"/>
                                          </p:val>
                                        </p:tav>
                                        <p:tav tm="100000">
                                          <p:val>
                                            <p:strVal val="#ppt_h"/>
                                          </p:val>
                                        </p:tav>
                                      </p:tavLst>
                                    </p:anim>
                                    <p:animEffect transition="in" filter="fade">
                                      <p:cBhvr>
                                        <p:cTn id="14" dur="500"/>
                                        <p:tgtEl>
                                          <p:spTgt spid="26"/>
                                        </p:tgtEl>
                                      </p:cBhvr>
                                    </p:animEffect>
                                  </p:childTnLst>
                                </p:cTn>
                              </p:par>
                              <p:par>
                                <p:cTn id="15" presetID="53" presetClass="entr" presetSubtype="16" fill="hold" grpId="0" nodeType="withEffect">
                                  <p:stCondLst>
                                    <p:cond delay="0"/>
                                  </p:stCondLst>
                                  <p:childTnLst>
                                    <p:set>
                                      <p:cBhvr>
                                        <p:cTn id="16" dur="1" fill="hold">
                                          <p:stCondLst>
                                            <p:cond delay="0"/>
                                          </p:stCondLst>
                                        </p:cTn>
                                        <p:tgtEl>
                                          <p:spTgt spid="27"/>
                                        </p:tgtEl>
                                        <p:attrNameLst>
                                          <p:attrName>style.visibility</p:attrName>
                                        </p:attrNameLst>
                                      </p:cBhvr>
                                      <p:to>
                                        <p:strVal val="visible"/>
                                      </p:to>
                                    </p:set>
                                    <p:anim calcmode="lin" valueType="num">
                                      <p:cBhvr>
                                        <p:cTn id="17" dur="500" fill="hold"/>
                                        <p:tgtEl>
                                          <p:spTgt spid="27"/>
                                        </p:tgtEl>
                                        <p:attrNameLst>
                                          <p:attrName>ppt_w</p:attrName>
                                        </p:attrNameLst>
                                      </p:cBhvr>
                                      <p:tavLst>
                                        <p:tav tm="0">
                                          <p:val>
                                            <p:fltVal val="0"/>
                                          </p:val>
                                        </p:tav>
                                        <p:tav tm="100000">
                                          <p:val>
                                            <p:strVal val="#ppt_w"/>
                                          </p:val>
                                        </p:tav>
                                      </p:tavLst>
                                    </p:anim>
                                    <p:anim calcmode="lin" valueType="num">
                                      <p:cBhvr>
                                        <p:cTn id="18" dur="500" fill="hold"/>
                                        <p:tgtEl>
                                          <p:spTgt spid="27"/>
                                        </p:tgtEl>
                                        <p:attrNameLst>
                                          <p:attrName>ppt_h</p:attrName>
                                        </p:attrNameLst>
                                      </p:cBhvr>
                                      <p:tavLst>
                                        <p:tav tm="0">
                                          <p:val>
                                            <p:fltVal val="0"/>
                                          </p:val>
                                        </p:tav>
                                        <p:tav tm="100000">
                                          <p:val>
                                            <p:strVal val="#ppt_h"/>
                                          </p:val>
                                        </p:tav>
                                      </p:tavLst>
                                    </p:anim>
                                    <p:animEffect transition="in" filter="fade">
                                      <p:cBhvr>
                                        <p:cTn id="19" dur="500"/>
                                        <p:tgtEl>
                                          <p:spTgt spid="27"/>
                                        </p:tgtEl>
                                      </p:cBhvr>
                                    </p:animEffect>
                                  </p:childTnLst>
                                </p:cTn>
                              </p:par>
                            </p:childTnLst>
                          </p:cTn>
                        </p:par>
                      </p:childTnLst>
                    </p:cTn>
                  </p:par>
                  <p:par>
                    <p:cTn id="20" fill="hold">
                      <p:stCondLst>
                        <p:cond delay="indefinite"/>
                      </p:stCondLst>
                      <p:childTnLst>
                        <p:par>
                          <p:cTn id="21" fill="hold">
                            <p:stCondLst>
                              <p:cond delay="0"/>
                            </p:stCondLst>
                            <p:childTnLst>
                              <p:par>
                                <p:cTn id="22" presetID="42" presetClass="entr" presetSubtype="0" fill="hold" grpId="0" nodeType="clickEffect">
                                  <p:stCondLst>
                                    <p:cond delay="0"/>
                                  </p:stCondLst>
                                  <p:childTnLst>
                                    <p:set>
                                      <p:cBhvr>
                                        <p:cTn id="23" dur="1" fill="hold">
                                          <p:stCondLst>
                                            <p:cond delay="0"/>
                                          </p:stCondLst>
                                        </p:cTn>
                                        <p:tgtEl>
                                          <p:spTgt spid="28"/>
                                        </p:tgtEl>
                                        <p:attrNameLst>
                                          <p:attrName>style.visibility</p:attrName>
                                        </p:attrNameLst>
                                      </p:cBhvr>
                                      <p:to>
                                        <p:strVal val="visible"/>
                                      </p:to>
                                    </p:set>
                                    <p:animEffect transition="in" filter="fade">
                                      <p:cBhvr>
                                        <p:cTn id="24" dur="1000"/>
                                        <p:tgtEl>
                                          <p:spTgt spid="28"/>
                                        </p:tgtEl>
                                      </p:cBhvr>
                                    </p:animEffect>
                                    <p:anim calcmode="lin" valueType="num">
                                      <p:cBhvr>
                                        <p:cTn id="25" dur="1000" fill="hold"/>
                                        <p:tgtEl>
                                          <p:spTgt spid="28"/>
                                        </p:tgtEl>
                                        <p:attrNameLst>
                                          <p:attrName>ppt_x</p:attrName>
                                        </p:attrNameLst>
                                      </p:cBhvr>
                                      <p:tavLst>
                                        <p:tav tm="0">
                                          <p:val>
                                            <p:strVal val="#ppt_x"/>
                                          </p:val>
                                        </p:tav>
                                        <p:tav tm="100000">
                                          <p:val>
                                            <p:strVal val="#ppt_x"/>
                                          </p:val>
                                        </p:tav>
                                      </p:tavLst>
                                    </p:anim>
                                    <p:anim calcmode="lin" valueType="num">
                                      <p:cBhvr>
                                        <p:cTn id="26" dur="1000" fill="hold"/>
                                        <p:tgtEl>
                                          <p:spTgt spid="28"/>
                                        </p:tgtEl>
                                        <p:attrNameLst>
                                          <p:attrName>ppt_y</p:attrName>
                                        </p:attrNameLst>
                                      </p:cBhvr>
                                      <p:tavLst>
                                        <p:tav tm="0">
                                          <p:val>
                                            <p:strVal val="#ppt_y+.1"/>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42" presetClass="entr" presetSubtype="0" fill="hold" nodeType="clickEffect">
                                  <p:stCondLst>
                                    <p:cond delay="0"/>
                                  </p:stCondLst>
                                  <p:childTnLst>
                                    <p:set>
                                      <p:cBhvr>
                                        <p:cTn id="30" dur="1" fill="hold">
                                          <p:stCondLst>
                                            <p:cond delay="0"/>
                                          </p:stCondLst>
                                        </p:cTn>
                                        <p:tgtEl>
                                          <p:spTgt spid="29"/>
                                        </p:tgtEl>
                                        <p:attrNameLst>
                                          <p:attrName>style.visibility</p:attrName>
                                        </p:attrNameLst>
                                      </p:cBhvr>
                                      <p:to>
                                        <p:strVal val="visible"/>
                                      </p:to>
                                    </p:set>
                                    <p:animEffect transition="in" filter="fade">
                                      <p:cBhvr>
                                        <p:cTn id="31" dur="1000"/>
                                        <p:tgtEl>
                                          <p:spTgt spid="29"/>
                                        </p:tgtEl>
                                      </p:cBhvr>
                                    </p:animEffect>
                                    <p:anim calcmode="lin" valueType="num">
                                      <p:cBhvr>
                                        <p:cTn id="32" dur="1000" fill="hold"/>
                                        <p:tgtEl>
                                          <p:spTgt spid="29"/>
                                        </p:tgtEl>
                                        <p:attrNameLst>
                                          <p:attrName>ppt_x</p:attrName>
                                        </p:attrNameLst>
                                      </p:cBhvr>
                                      <p:tavLst>
                                        <p:tav tm="0">
                                          <p:val>
                                            <p:strVal val="#ppt_x"/>
                                          </p:val>
                                        </p:tav>
                                        <p:tav tm="100000">
                                          <p:val>
                                            <p:strVal val="#ppt_x"/>
                                          </p:val>
                                        </p:tav>
                                      </p:tavLst>
                                    </p:anim>
                                    <p:anim calcmode="lin" valueType="num">
                                      <p:cBhvr>
                                        <p:cTn id="33" dur="1000" fill="hold"/>
                                        <p:tgtEl>
                                          <p:spTgt spid="29"/>
                                        </p:tgtEl>
                                        <p:attrNameLst>
                                          <p:attrName>ppt_y</p:attrName>
                                        </p:attrNameLst>
                                      </p:cBhvr>
                                      <p:tavLst>
                                        <p:tav tm="0">
                                          <p:val>
                                            <p:strVal val="#ppt_y+.1"/>
                                          </p:val>
                                        </p:tav>
                                        <p:tav tm="100000">
                                          <p:val>
                                            <p:strVal val="#ppt_y"/>
                                          </p:val>
                                        </p:tav>
                                      </p:tavLst>
                                    </p:anim>
                                  </p:childTnLst>
                                </p:cTn>
                              </p:par>
                              <p:par>
                                <p:cTn id="34" presetID="42" presetClass="entr" presetSubtype="0" fill="hold" nodeType="withEffect">
                                  <p:stCondLst>
                                    <p:cond delay="0"/>
                                  </p:stCondLst>
                                  <p:childTnLst>
                                    <p:set>
                                      <p:cBhvr>
                                        <p:cTn id="35" dur="1" fill="hold">
                                          <p:stCondLst>
                                            <p:cond delay="0"/>
                                          </p:stCondLst>
                                        </p:cTn>
                                        <p:tgtEl>
                                          <p:spTgt spid="30"/>
                                        </p:tgtEl>
                                        <p:attrNameLst>
                                          <p:attrName>style.visibility</p:attrName>
                                        </p:attrNameLst>
                                      </p:cBhvr>
                                      <p:to>
                                        <p:strVal val="visible"/>
                                      </p:to>
                                    </p:set>
                                    <p:animEffect transition="in" filter="fade">
                                      <p:cBhvr>
                                        <p:cTn id="36" dur="1000"/>
                                        <p:tgtEl>
                                          <p:spTgt spid="30"/>
                                        </p:tgtEl>
                                      </p:cBhvr>
                                    </p:animEffect>
                                    <p:anim calcmode="lin" valueType="num">
                                      <p:cBhvr>
                                        <p:cTn id="37" dur="1000" fill="hold"/>
                                        <p:tgtEl>
                                          <p:spTgt spid="30"/>
                                        </p:tgtEl>
                                        <p:attrNameLst>
                                          <p:attrName>ppt_x</p:attrName>
                                        </p:attrNameLst>
                                      </p:cBhvr>
                                      <p:tavLst>
                                        <p:tav tm="0">
                                          <p:val>
                                            <p:strVal val="#ppt_x"/>
                                          </p:val>
                                        </p:tav>
                                        <p:tav tm="100000">
                                          <p:val>
                                            <p:strVal val="#ppt_x"/>
                                          </p:val>
                                        </p:tav>
                                      </p:tavLst>
                                    </p:anim>
                                    <p:anim calcmode="lin" valueType="num">
                                      <p:cBhvr>
                                        <p:cTn id="38" dur="1000" fill="hold"/>
                                        <p:tgtEl>
                                          <p:spTgt spid="30"/>
                                        </p:tgtEl>
                                        <p:attrNameLst>
                                          <p:attrName>ppt_y</p:attrName>
                                        </p:attrNameLst>
                                      </p:cBhvr>
                                      <p:tavLst>
                                        <p:tav tm="0">
                                          <p:val>
                                            <p:strVal val="#ppt_y+.1"/>
                                          </p:val>
                                        </p:tav>
                                        <p:tav tm="100000">
                                          <p:val>
                                            <p:strVal val="#ppt_y"/>
                                          </p:val>
                                        </p:tav>
                                      </p:tavLst>
                                    </p:anim>
                                  </p:childTnLst>
                                </p:cTn>
                              </p:par>
                              <p:par>
                                <p:cTn id="39" presetID="42" presetClass="entr" presetSubtype="0" fill="hold" grpId="0" nodeType="withEffect">
                                  <p:stCondLst>
                                    <p:cond delay="0"/>
                                  </p:stCondLst>
                                  <p:childTnLst>
                                    <p:set>
                                      <p:cBhvr>
                                        <p:cTn id="40" dur="1" fill="hold">
                                          <p:stCondLst>
                                            <p:cond delay="0"/>
                                          </p:stCondLst>
                                        </p:cTn>
                                        <p:tgtEl>
                                          <p:spTgt spid="31"/>
                                        </p:tgtEl>
                                        <p:attrNameLst>
                                          <p:attrName>style.visibility</p:attrName>
                                        </p:attrNameLst>
                                      </p:cBhvr>
                                      <p:to>
                                        <p:strVal val="visible"/>
                                      </p:to>
                                    </p:set>
                                    <p:animEffect transition="in" filter="fade">
                                      <p:cBhvr>
                                        <p:cTn id="41" dur="1000"/>
                                        <p:tgtEl>
                                          <p:spTgt spid="31"/>
                                        </p:tgtEl>
                                      </p:cBhvr>
                                    </p:animEffect>
                                    <p:anim calcmode="lin" valueType="num">
                                      <p:cBhvr>
                                        <p:cTn id="42" dur="1000" fill="hold"/>
                                        <p:tgtEl>
                                          <p:spTgt spid="31"/>
                                        </p:tgtEl>
                                        <p:attrNameLst>
                                          <p:attrName>ppt_x</p:attrName>
                                        </p:attrNameLst>
                                      </p:cBhvr>
                                      <p:tavLst>
                                        <p:tav tm="0">
                                          <p:val>
                                            <p:strVal val="#ppt_x"/>
                                          </p:val>
                                        </p:tav>
                                        <p:tav tm="100000">
                                          <p:val>
                                            <p:strVal val="#ppt_x"/>
                                          </p:val>
                                        </p:tav>
                                      </p:tavLst>
                                    </p:anim>
                                    <p:anim calcmode="lin" valueType="num">
                                      <p:cBhvr>
                                        <p:cTn id="43" dur="1000" fill="hold"/>
                                        <p:tgtEl>
                                          <p:spTgt spid="31"/>
                                        </p:tgtEl>
                                        <p:attrNameLst>
                                          <p:attrName>ppt_y</p:attrName>
                                        </p:attrNameLst>
                                      </p:cBhvr>
                                      <p:tavLst>
                                        <p:tav tm="0">
                                          <p:val>
                                            <p:strVal val="#ppt_y+.1"/>
                                          </p:val>
                                        </p:tav>
                                        <p:tav tm="100000">
                                          <p:val>
                                            <p:strVal val="#ppt_y"/>
                                          </p:val>
                                        </p:tav>
                                      </p:tavLst>
                                    </p:anim>
                                  </p:childTnLst>
                                </p:cTn>
                              </p:par>
                              <p:par>
                                <p:cTn id="44" presetID="42" presetClass="entr" presetSubtype="0" fill="hold" grpId="0" nodeType="withEffect">
                                  <p:stCondLst>
                                    <p:cond delay="0"/>
                                  </p:stCondLst>
                                  <p:childTnLst>
                                    <p:set>
                                      <p:cBhvr>
                                        <p:cTn id="45" dur="1" fill="hold">
                                          <p:stCondLst>
                                            <p:cond delay="0"/>
                                          </p:stCondLst>
                                        </p:cTn>
                                        <p:tgtEl>
                                          <p:spTgt spid="32"/>
                                        </p:tgtEl>
                                        <p:attrNameLst>
                                          <p:attrName>style.visibility</p:attrName>
                                        </p:attrNameLst>
                                      </p:cBhvr>
                                      <p:to>
                                        <p:strVal val="visible"/>
                                      </p:to>
                                    </p:set>
                                    <p:animEffect transition="in" filter="fade">
                                      <p:cBhvr>
                                        <p:cTn id="46" dur="1000"/>
                                        <p:tgtEl>
                                          <p:spTgt spid="32"/>
                                        </p:tgtEl>
                                      </p:cBhvr>
                                    </p:animEffect>
                                    <p:anim calcmode="lin" valueType="num">
                                      <p:cBhvr>
                                        <p:cTn id="47" dur="1000" fill="hold"/>
                                        <p:tgtEl>
                                          <p:spTgt spid="32"/>
                                        </p:tgtEl>
                                        <p:attrNameLst>
                                          <p:attrName>ppt_x</p:attrName>
                                        </p:attrNameLst>
                                      </p:cBhvr>
                                      <p:tavLst>
                                        <p:tav tm="0">
                                          <p:val>
                                            <p:strVal val="#ppt_x"/>
                                          </p:val>
                                        </p:tav>
                                        <p:tav tm="100000">
                                          <p:val>
                                            <p:strVal val="#ppt_x"/>
                                          </p:val>
                                        </p:tav>
                                      </p:tavLst>
                                    </p:anim>
                                    <p:anim calcmode="lin" valueType="num">
                                      <p:cBhvr>
                                        <p:cTn id="48" dur="1000" fill="hold"/>
                                        <p:tgtEl>
                                          <p:spTgt spid="32"/>
                                        </p:tgtEl>
                                        <p:attrNameLst>
                                          <p:attrName>ppt_y</p:attrName>
                                        </p:attrNameLst>
                                      </p:cBhvr>
                                      <p:tavLst>
                                        <p:tav tm="0">
                                          <p:val>
                                            <p:strVal val="#ppt_y+.1"/>
                                          </p:val>
                                        </p:tav>
                                        <p:tav tm="100000">
                                          <p:val>
                                            <p:strVal val="#ppt_y"/>
                                          </p:val>
                                        </p:tav>
                                      </p:tavLst>
                                    </p:anim>
                                  </p:childTnLst>
                                </p:cTn>
                              </p:par>
                              <p:par>
                                <p:cTn id="49" presetID="42" presetClass="entr" presetSubtype="0" fill="hold" grpId="0" nodeType="withEffect">
                                  <p:stCondLst>
                                    <p:cond delay="0"/>
                                  </p:stCondLst>
                                  <p:childTnLst>
                                    <p:set>
                                      <p:cBhvr>
                                        <p:cTn id="50" dur="1" fill="hold">
                                          <p:stCondLst>
                                            <p:cond delay="0"/>
                                          </p:stCondLst>
                                        </p:cTn>
                                        <p:tgtEl>
                                          <p:spTgt spid="34"/>
                                        </p:tgtEl>
                                        <p:attrNameLst>
                                          <p:attrName>style.visibility</p:attrName>
                                        </p:attrNameLst>
                                      </p:cBhvr>
                                      <p:to>
                                        <p:strVal val="visible"/>
                                      </p:to>
                                    </p:set>
                                    <p:animEffect transition="in" filter="fade">
                                      <p:cBhvr>
                                        <p:cTn id="51" dur="1000"/>
                                        <p:tgtEl>
                                          <p:spTgt spid="34"/>
                                        </p:tgtEl>
                                      </p:cBhvr>
                                    </p:animEffect>
                                    <p:anim calcmode="lin" valueType="num">
                                      <p:cBhvr>
                                        <p:cTn id="52" dur="1000" fill="hold"/>
                                        <p:tgtEl>
                                          <p:spTgt spid="34"/>
                                        </p:tgtEl>
                                        <p:attrNameLst>
                                          <p:attrName>ppt_x</p:attrName>
                                        </p:attrNameLst>
                                      </p:cBhvr>
                                      <p:tavLst>
                                        <p:tav tm="0">
                                          <p:val>
                                            <p:strVal val="#ppt_x"/>
                                          </p:val>
                                        </p:tav>
                                        <p:tav tm="100000">
                                          <p:val>
                                            <p:strVal val="#ppt_x"/>
                                          </p:val>
                                        </p:tav>
                                      </p:tavLst>
                                    </p:anim>
                                    <p:anim calcmode="lin" valueType="num">
                                      <p:cBhvr>
                                        <p:cTn id="53" dur="1000" fill="hold"/>
                                        <p:tgtEl>
                                          <p:spTgt spid="34"/>
                                        </p:tgtEl>
                                        <p:attrNameLst>
                                          <p:attrName>ppt_y</p:attrName>
                                        </p:attrNameLst>
                                      </p:cBhvr>
                                      <p:tavLst>
                                        <p:tav tm="0">
                                          <p:val>
                                            <p:strVal val="#ppt_y+.1"/>
                                          </p:val>
                                        </p:tav>
                                        <p:tav tm="100000">
                                          <p:val>
                                            <p:strVal val="#ppt_y"/>
                                          </p:val>
                                        </p:tav>
                                      </p:tavLst>
                                    </p:anim>
                                  </p:childTnLst>
                                </p:cTn>
                              </p:par>
                              <p:par>
                                <p:cTn id="54" presetID="42" presetClass="entr" presetSubtype="0" fill="hold" grpId="0" nodeType="withEffect">
                                  <p:stCondLst>
                                    <p:cond delay="0"/>
                                  </p:stCondLst>
                                  <p:childTnLst>
                                    <p:set>
                                      <p:cBhvr>
                                        <p:cTn id="55" dur="1" fill="hold">
                                          <p:stCondLst>
                                            <p:cond delay="0"/>
                                          </p:stCondLst>
                                        </p:cTn>
                                        <p:tgtEl>
                                          <p:spTgt spid="37"/>
                                        </p:tgtEl>
                                        <p:attrNameLst>
                                          <p:attrName>style.visibility</p:attrName>
                                        </p:attrNameLst>
                                      </p:cBhvr>
                                      <p:to>
                                        <p:strVal val="visible"/>
                                      </p:to>
                                    </p:set>
                                    <p:animEffect transition="in" filter="fade">
                                      <p:cBhvr>
                                        <p:cTn id="56" dur="1000"/>
                                        <p:tgtEl>
                                          <p:spTgt spid="37"/>
                                        </p:tgtEl>
                                      </p:cBhvr>
                                    </p:animEffect>
                                    <p:anim calcmode="lin" valueType="num">
                                      <p:cBhvr>
                                        <p:cTn id="57" dur="1000" fill="hold"/>
                                        <p:tgtEl>
                                          <p:spTgt spid="37"/>
                                        </p:tgtEl>
                                        <p:attrNameLst>
                                          <p:attrName>ppt_x</p:attrName>
                                        </p:attrNameLst>
                                      </p:cBhvr>
                                      <p:tavLst>
                                        <p:tav tm="0">
                                          <p:val>
                                            <p:strVal val="#ppt_x"/>
                                          </p:val>
                                        </p:tav>
                                        <p:tav tm="100000">
                                          <p:val>
                                            <p:strVal val="#ppt_x"/>
                                          </p:val>
                                        </p:tav>
                                      </p:tavLst>
                                    </p:anim>
                                    <p:anim calcmode="lin" valueType="num">
                                      <p:cBhvr>
                                        <p:cTn id="58" dur="1000" fill="hold"/>
                                        <p:tgtEl>
                                          <p:spTgt spid="37"/>
                                        </p:tgtEl>
                                        <p:attrNameLst>
                                          <p:attrName>ppt_y</p:attrName>
                                        </p:attrNameLst>
                                      </p:cBhvr>
                                      <p:tavLst>
                                        <p:tav tm="0">
                                          <p:val>
                                            <p:strVal val="#ppt_y+.1"/>
                                          </p:val>
                                        </p:tav>
                                        <p:tav tm="100000">
                                          <p:val>
                                            <p:strVal val="#ppt_y"/>
                                          </p:val>
                                        </p:tav>
                                      </p:tavLst>
                                    </p:anim>
                                  </p:childTnLst>
                                </p:cTn>
                              </p:par>
                              <p:par>
                                <p:cTn id="59" presetID="42" presetClass="entr" presetSubtype="0" fill="hold" grpId="0" nodeType="withEffect">
                                  <p:stCondLst>
                                    <p:cond delay="0"/>
                                  </p:stCondLst>
                                  <p:childTnLst>
                                    <p:set>
                                      <p:cBhvr>
                                        <p:cTn id="60" dur="1" fill="hold">
                                          <p:stCondLst>
                                            <p:cond delay="0"/>
                                          </p:stCondLst>
                                        </p:cTn>
                                        <p:tgtEl>
                                          <p:spTgt spid="38"/>
                                        </p:tgtEl>
                                        <p:attrNameLst>
                                          <p:attrName>style.visibility</p:attrName>
                                        </p:attrNameLst>
                                      </p:cBhvr>
                                      <p:to>
                                        <p:strVal val="visible"/>
                                      </p:to>
                                    </p:set>
                                    <p:animEffect transition="in" filter="fade">
                                      <p:cBhvr>
                                        <p:cTn id="61" dur="1000"/>
                                        <p:tgtEl>
                                          <p:spTgt spid="38"/>
                                        </p:tgtEl>
                                      </p:cBhvr>
                                    </p:animEffect>
                                    <p:anim calcmode="lin" valueType="num">
                                      <p:cBhvr>
                                        <p:cTn id="62" dur="1000" fill="hold"/>
                                        <p:tgtEl>
                                          <p:spTgt spid="38"/>
                                        </p:tgtEl>
                                        <p:attrNameLst>
                                          <p:attrName>ppt_x</p:attrName>
                                        </p:attrNameLst>
                                      </p:cBhvr>
                                      <p:tavLst>
                                        <p:tav tm="0">
                                          <p:val>
                                            <p:strVal val="#ppt_x"/>
                                          </p:val>
                                        </p:tav>
                                        <p:tav tm="100000">
                                          <p:val>
                                            <p:strVal val="#ppt_x"/>
                                          </p:val>
                                        </p:tav>
                                      </p:tavLst>
                                    </p:anim>
                                    <p:anim calcmode="lin" valueType="num">
                                      <p:cBhvr>
                                        <p:cTn id="63" dur="1000" fill="hold"/>
                                        <p:tgtEl>
                                          <p:spTgt spid="38"/>
                                        </p:tgtEl>
                                        <p:attrNameLst>
                                          <p:attrName>ppt_y</p:attrName>
                                        </p:attrNameLst>
                                      </p:cBhvr>
                                      <p:tavLst>
                                        <p:tav tm="0">
                                          <p:val>
                                            <p:strVal val="#ppt_y+.1"/>
                                          </p:val>
                                        </p:tav>
                                        <p:tav tm="100000">
                                          <p:val>
                                            <p:strVal val="#ppt_y"/>
                                          </p:val>
                                        </p:tav>
                                      </p:tavLst>
                                    </p:anim>
                                  </p:childTnLst>
                                </p:cTn>
                              </p:par>
                              <p:par>
                                <p:cTn id="64" presetID="42" presetClass="entr" presetSubtype="0" fill="hold" grpId="0" nodeType="withEffect">
                                  <p:stCondLst>
                                    <p:cond delay="0"/>
                                  </p:stCondLst>
                                  <p:childTnLst>
                                    <p:set>
                                      <p:cBhvr>
                                        <p:cTn id="65" dur="1" fill="hold">
                                          <p:stCondLst>
                                            <p:cond delay="0"/>
                                          </p:stCondLst>
                                        </p:cTn>
                                        <p:tgtEl>
                                          <p:spTgt spid="39"/>
                                        </p:tgtEl>
                                        <p:attrNameLst>
                                          <p:attrName>style.visibility</p:attrName>
                                        </p:attrNameLst>
                                      </p:cBhvr>
                                      <p:to>
                                        <p:strVal val="visible"/>
                                      </p:to>
                                    </p:set>
                                    <p:animEffect transition="in" filter="fade">
                                      <p:cBhvr>
                                        <p:cTn id="66" dur="1000"/>
                                        <p:tgtEl>
                                          <p:spTgt spid="39"/>
                                        </p:tgtEl>
                                      </p:cBhvr>
                                    </p:animEffect>
                                    <p:anim calcmode="lin" valueType="num">
                                      <p:cBhvr>
                                        <p:cTn id="67" dur="1000" fill="hold"/>
                                        <p:tgtEl>
                                          <p:spTgt spid="39"/>
                                        </p:tgtEl>
                                        <p:attrNameLst>
                                          <p:attrName>ppt_x</p:attrName>
                                        </p:attrNameLst>
                                      </p:cBhvr>
                                      <p:tavLst>
                                        <p:tav tm="0">
                                          <p:val>
                                            <p:strVal val="#ppt_x"/>
                                          </p:val>
                                        </p:tav>
                                        <p:tav tm="100000">
                                          <p:val>
                                            <p:strVal val="#ppt_x"/>
                                          </p:val>
                                        </p:tav>
                                      </p:tavLst>
                                    </p:anim>
                                    <p:anim calcmode="lin" valueType="num">
                                      <p:cBhvr>
                                        <p:cTn id="68" dur="1000" fill="hold"/>
                                        <p:tgtEl>
                                          <p:spTgt spid="39"/>
                                        </p:tgtEl>
                                        <p:attrNameLst>
                                          <p:attrName>ppt_y</p:attrName>
                                        </p:attrNameLst>
                                      </p:cBhvr>
                                      <p:tavLst>
                                        <p:tav tm="0">
                                          <p:val>
                                            <p:strVal val="#ppt_y+.1"/>
                                          </p:val>
                                        </p:tav>
                                        <p:tav tm="100000">
                                          <p:val>
                                            <p:strVal val="#ppt_y"/>
                                          </p:val>
                                        </p:tav>
                                      </p:tavLst>
                                    </p:anim>
                                  </p:childTnLst>
                                </p:cTn>
                              </p:par>
                              <p:par>
                                <p:cTn id="69" presetID="42" presetClass="entr" presetSubtype="0" fill="hold" grpId="0" nodeType="withEffect">
                                  <p:stCondLst>
                                    <p:cond delay="0"/>
                                  </p:stCondLst>
                                  <p:childTnLst>
                                    <p:set>
                                      <p:cBhvr>
                                        <p:cTn id="70" dur="1" fill="hold">
                                          <p:stCondLst>
                                            <p:cond delay="0"/>
                                          </p:stCondLst>
                                        </p:cTn>
                                        <p:tgtEl>
                                          <p:spTgt spid="42"/>
                                        </p:tgtEl>
                                        <p:attrNameLst>
                                          <p:attrName>style.visibility</p:attrName>
                                        </p:attrNameLst>
                                      </p:cBhvr>
                                      <p:to>
                                        <p:strVal val="visible"/>
                                      </p:to>
                                    </p:set>
                                    <p:animEffect transition="in" filter="fade">
                                      <p:cBhvr>
                                        <p:cTn id="71" dur="1000"/>
                                        <p:tgtEl>
                                          <p:spTgt spid="42"/>
                                        </p:tgtEl>
                                      </p:cBhvr>
                                    </p:animEffect>
                                    <p:anim calcmode="lin" valueType="num">
                                      <p:cBhvr>
                                        <p:cTn id="72" dur="1000" fill="hold"/>
                                        <p:tgtEl>
                                          <p:spTgt spid="42"/>
                                        </p:tgtEl>
                                        <p:attrNameLst>
                                          <p:attrName>ppt_x</p:attrName>
                                        </p:attrNameLst>
                                      </p:cBhvr>
                                      <p:tavLst>
                                        <p:tav tm="0">
                                          <p:val>
                                            <p:strVal val="#ppt_x"/>
                                          </p:val>
                                        </p:tav>
                                        <p:tav tm="100000">
                                          <p:val>
                                            <p:strVal val="#ppt_x"/>
                                          </p:val>
                                        </p:tav>
                                      </p:tavLst>
                                    </p:anim>
                                    <p:anim calcmode="lin" valueType="num">
                                      <p:cBhvr>
                                        <p:cTn id="73" dur="1000" fill="hold"/>
                                        <p:tgtEl>
                                          <p:spTgt spid="42"/>
                                        </p:tgtEl>
                                        <p:attrNameLst>
                                          <p:attrName>ppt_y</p:attrName>
                                        </p:attrNameLst>
                                      </p:cBhvr>
                                      <p:tavLst>
                                        <p:tav tm="0">
                                          <p:val>
                                            <p:strVal val="#ppt_y+.1"/>
                                          </p:val>
                                        </p:tav>
                                        <p:tav tm="100000">
                                          <p:val>
                                            <p:strVal val="#ppt_y"/>
                                          </p:val>
                                        </p:tav>
                                      </p:tavLst>
                                    </p:anim>
                                  </p:childTnLst>
                                </p:cTn>
                              </p:par>
                              <p:par>
                                <p:cTn id="74" presetID="42" presetClass="entr" presetSubtype="0" fill="hold" grpId="0" nodeType="withEffect">
                                  <p:stCondLst>
                                    <p:cond delay="0"/>
                                  </p:stCondLst>
                                  <p:childTnLst>
                                    <p:set>
                                      <p:cBhvr>
                                        <p:cTn id="75" dur="1" fill="hold">
                                          <p:stCondLst>
                                            <p:cond delay="0"/>
                                          </p:stCondLst>
                                        </p:cTn>
                                        <p:tgtEl>
                                          <p:spTgt spid="43"/>
                                        </p:tgtEl>
                                        <p:attrNameLst>
                                          <p:attrName>style.visibility</p:attrName>
                                        </p:attrNameLst>
                                      </p:cBhvr>
                                      <p:to>
                                        <p:strVal val="visible"/>
                                      </p:to>
                                    </p:set>
                                    <p:animEffect transition="in" filter="fade">
                                      <p:cBhvr>
                                        <p:cTn id="76" dur="1000"/>
                                        <p:tgtEl>
                                          <p:spTgt spid="43"/>
                                        </p:tgtEl>
                                      </p:cBhvr>
                                    </p:animEffect>
                                    <p:anim calcmode="lin" valueType="num">
                                      <p:cBhvr>
                                        <p:cTn id="77" dur="1000" fill="hold"/>
                                        <p:tgtEl>
                                          <p:spTgt spid="43"/>
                                        </p:tgtEl>
                                        <p:attrNameLst>
                                          <p:attrName>ppt_x</p:attrName>
                                        </p:attrNameLst>
                                      </p:cBhvr>
                                      <p:tavLst>
                                        <p:tav tm="0">
                                          <p:val>
                                            <p:strVal val="#ppt_x"/>
                                          </p:val>
                                        </p:tav>
                                        <p:tav tm="100000">
                                          <p:val>
                                            <p:strVal val="#ppt_x"/>
                                          </p:val>
                                        </p:tav>
                                      </p:tavLst>
                                    </p:anim>
                                    <p:anim calcmode="lin" valueType="num">
                                      <p:cBhvr>
                                        <p:cTn id="78" dur="1000" fill="hold"/>
                                        <p:tgtEl>
                                          <p:spTgt spid="43"/>
                                        </p:tgtEl>
                                        <p:attrNameLst>
                                          <p:attrName>ppt_y</p:attrName>
                                        </p:attrNameLst>
                                      </p:cBhvr>
                                      <p:tavLst>
                                        <p:tav tm="0">
                                          <p:val>
                                            <p:strVal val="#ppt_y+.1"/>
                                          </p:val>
                                        </p:tav>
                                        <p:tav tm="100000">
                                          <p:val>
                                            <p:strVal val="#ppt_y"/>
                                          </p:val>
                                        </p:tav>
                                      </p:tavLst>
                                    </p:anim>
                                  </p:childTnLst>
                                </p:cTn>
                              </p:par>
                            </p:childTnLst>
                          </p:cTn>
                        </p:par>
                      </p:childTnLst>
                    </p:cTn>
                  </p:par>
                  <p:par>
                    <p:cTn id="79" fill="hold">
                      <p:stCondLst>
                        <p:cond delay="indefinite"/>
                      </p:stCondLst>
                      <p:childTnLst>
                        <p:par>
                          <p:cTn id="80" fill="hold">
                            <p:stCondLst>
                              <p:cond delay="0"/>
                            </p:stCondLst>
                            <p:childTnLst>
                              <p:par>
                                <p:cTn id="81" presetID="42" presetClass="entr" presetSubtype="0" fill="hold" grpId="0" nodeType="clickEffect">
                                  <p:stCondLst>
                                    <p:cond delay="0"/>
                                  </p:stCondLst>
                                  <p:childTnLst>
                                    <p:set>
                                      <p:cBhvr>
                                        <p:cTn id="82" dur="1" fill="hold">
                                          <p:stCondLst>
                                            <p:cond delay="0"/>
                                          </p:stCondLst>
                                        </p:cTn>
                                        <p:tgtEl>
                                          <p:spTgt spid="41"/>
                                        </p:tgtEl>
                                        <p:attrNameLst>
                                          <p:attrName>style.visibility</p:attrName>
                                        </p:attrNameLst>
                                      </p:cBhvr>
                                      <p:to>
                                        <p:strVal val="visible"/>
                                      </p:to>
                                    </p:set>
                                    <p:animEffect transition="in" filter="fade">
                                      <p:cBhvr>
                                        <p:cTn id="83" dur="1000"/>
                                        <p:tgtEl>
                                          <p:spTgt spid="41"/>
                                        </p:tgtEl>
                                      </p:cBhvr>
                                    </p:animEffect>
                                    <p:anim calcmode="lin" valueType="num">
                                      <p:cBhvr>
                                        <p:cTn id="84" dur="1000" fill="hold"/>
                                        <p:tgtEl>
                                          <p:spTgt spid="41"/>
                                        </p:tgtEl>
                                        <p:attrNameLst>
                                          <p:attrName>ppt_x</p:attrName>
                                        </p:attrNameLst>
                                      </p:cBhvr>
                                      <p:tavLst>
                                        <p:tav tm="0">
                                          <p:val>
                                            <p:strVal val="#ppt_x"/>
                                          </p:val>
                                        </p:tav>
                                        <p:tav tm="100000">
                                          <p:val>
                                            <p:strVal val="#ppt_x"/>
                                          </p:val>
                                        </p:tav>
                                      </p:tavLst>
                                    </p:anim>
                                    <p:anim calcmode="lin" valueType="num">
                                      <p:cBhvr>
                                        <p:cTn id="85" dur="1000" fill="hold"/>
                                        <p:tgtEl>
                                          <p:spTgt spid="41"/>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57112" grpId="0" animBg="1"/>
      <p:bldP spid="26" grpId="0"/>
      <p:bldP spid="27" grpId="0"/>
      <p:bldP spid="28" grpId="0"/>
      <p:bldP spid="31" grpId="0"/>
      <p:bldP spid="32" grpId="0"/>
      <p:bldP spid="34" grpId="0" animBg="1"/>
      <p:bldP spid="37" grpId="0"/>
      <p:bldP spid="38" grpId="0"/>
      <p:bldP spid="39" grpId="0"/>
      <p:bldP spid="41" grpId="0"/>
      <p:bldP spid="42" grpId="0"/>
      <p:bldP spid="43" grpId="0"/>
    </p:bldLst>
  </p:timing>
</p:sld>
</file>

<file path=ppt/slides/slide31.xml><?xml version="1.0" encoding="utf-8"?>
<p:sld xmlns:a="http://schemas.openxmlformats.org/drawingml/2006/main" xmlns:r="http://schemas.openxmlformats.org/officeDocument/2006/relationships" xmlns:p="http://schemas.openxmlformats.org/presentationml/2006/main">
  <p:cSld>
    <p:bg>
      <p:bgPr>
        <a:gradFill rotWithShape="0">
          <a:gsLst>
            <a:gs pos="46900">
              <a:srgbClr val="FFFFFF"/>
            </a:gs>
            <a:gs pos="0">
              <a:srgbClr val="FFFFFF"/>
            </a:gs>
            <a:gs pos="100000">
              <a:schemeClr val="bg1">
                <a:gamma/>
                <a:tint val="0"/>
                <a:invGamma/>
              </a:schemeClr>
            </a:gs>
          </a:gsLst>
          <a:lin ang="5400000" scaled="1"/>
        </a:gradFill>
        <a:effectLst/>
      </p:bgPr>
    </p:bg>
    <p:spTree>
      <p:nvGrpSpPr>
        <p:cNvPr id="1" name=""/>
        <p:cNvGrpSpPr/>
        <p:nvPr/>
      </p:nvGrpSpPr>
      <p:grpSpPr>
        <a:xfrm>
          <a:off x="0" y="0"/>
          <a:ext cx="0" cy="0"/>
          <a:chOff x="0" y="0"/>
          <a:chExt cx="0" cy="0"/>
        </a:xfrm>
      </p:grpSpPr>
      <p:sp>
        <p:nvSpPr>
          <p:cNvPr id="14" name="TextBox 13">
            <a:extLst>
              <a:ext uri="{FF2B5EF4-FFF2-40B4-BE49-F238E27FC236}">
                <a16:creationId xmlns:a16="http://schemas.microsoft.com/office/drawing/2014/main" xmlns="" id="{13BE2492-36E5-409A-9AA6-4D564DB726C2}"/>
              </a:ext>
            </a:extLst>
          </p:cNvPr>
          <p:cNvSpPr txBox="1"/>
          <p:nvPr/>
        </p:nvSpPr>
        <p:spPr>
          <a:xfrm>
            <a:off x="2803202" y="117278"/>
            <a:ext cx="5053984" cy="523220"/>
          </a:xfrm>
          <a:prstGeom prst="rect">
            <a:avLst/>
          </a:prstGeom>
          <a:noFill/>
        </p:spPr>
        <p:txBody>
          <a:bodyPr wrap="square">
            <a:spAutoFit/>
          </a:bodyPr>
          <a:lstStyle/>
          <a:p>
            <a:pPr marL="457200" indent="-457200" algn="ctr">
              <a:buFont typeface="Wingdings" panose="05000000000000000000" pitchFamily="2" charset="2"/>
              <a:buChar char="q"/>
            </a:pPr>
            <a:r>
              <a:rPr kumimoji="0" lang="vi-VN" altLang="en-US" sz="2800" b="1" i="0" u="none" strike="noStrike" kern="1200" cap="none" spc="0" normalizeH="0" baseline="0" noProof="0" dirty="0">
                <a:ln>
                  <a:noFill/>
                </a:ln>
                <a:solidFill>
                  <a:srgbClr val="0033CC"/>
                </a:solidFill>
                <a:effectLst/>
                <a:uLnTx/>
                <a:uFillTx/>
                <a:latin typeface="Arial" panose="020B0604020202020204" pitchFamily="34" charset="0"/>
                <a:ea typeface="Arial Unicode MS"/>
                <a:cs typeface="Times New Roman" panose="02020603050405020304" pitchFamily="18" charset="0"/>
              </a:rPr>
              <a:t>Tư bản </a:t>
            </a:r>
            <a:r>
              <a:rPr lang="vi-VN" altLang="en-US" sz="2800" b="1" dirty="0">
                <a:solidFill>
                  <a:srgbClr val="0033CC"/>
                </a:solidFill>
                <a:latin typeface="Arial" panose="020B0604020202020204" pitchFamily="34" charset="0"/>
                <a:ea typeface="Arial Unicode MS"/>
                <a:cs typeface="Times New Roman" panose="02020603050405020304" pitchFamily="18" charset="0"/>
              </a:rPr>
              <a:t>khả</a:t>
            </a:r>
            <a:r>
              <a:rPr kumimoji="0" lang="vi-VN" altLang="en-US" sz="2800" b="1" i="0" u="none" strike="noStrike" kern="1200" cap="none" spc="0" normalizeH="0" baseline="0" noProof="0" dirty="0">
                <a:ln>
                  <a:noFill/>
                </a:ln>
                <a:solidFill>
                  <a:srgbClr val="0033CC"/>
                </a:solidFill>
                <a:effectLst/>
                <a:uLnTx/>
                <a:uFillTx/>
                <a:latin typeface="Arial" panose="020B0604020202020204" pitchFamily="34" charset="0"/>
                <a:ea typeface="Arial Unicode MS"/>
                <a:cs typeface="Times New Roman" panose="02020603050405020304" pitchFamily="18" charset="0"/>
              </a:rPr>
              <a:t> biến </a:t>
            </a:r>
            <a:endParaRPr lang="en-US" sz="2800" dirty="0"/>
          </a:p>
        </p:txBody>
      </p:sp>
      <p:sp>
        <p:nvSpPr>
          <p:cNvPr id="15" name="TextBox 14">
            <a:extLst>
              <a:ext uri="{FF2B5EF4-FFF2-40B4-BE49-F238E27FC236}">
                <a16:creationId xmlns:a16="http://schemas.microsoft.com/office/drawing/2014/main" xmlns="" id="{5BE113E2-22B7-4EB9-A02D-B6D3EE55466E}"/>
              </a:ext>
            </a:extLst>
          </p:cNvPr>
          <p:cNvSpPr txBox="1"/>
          <p:nvPr/>
        </p:nvSpPr>
        <p:spPr>
          <a:xfrm>
            <a:off x="4223509" y="509869"/>
            <a:ext cx="2213369" cy="523220"/>
          </a:xfrm>
          <a:prstGeom prst="rect">
            <a:avLst/>
          </a:prstGeom>
          <a:noFill/>
        </p:spPr>
        <p:txBody>
          <a:bodyPr wrap="square">
            <a:spAutoFit/>
          </a:bodyPr>
          <a:lstStyle/>
          <a:p>
            <a:pPr algn="ctr"/>
            <a:r>
              <a:rPr lang="vi-VN" sz="2800" b="1" dirty="0">
                <a:solidFill>
                  <a:srgbClr val="FF0000"/>
                </a:solidFill>
              </a:rPr>
              <a:t>(V)</a:t>
            </a:r>
            <a:endParaRPr lang="en-US" sz="2800" b="1" dirty="0">
              <a:solidFill>
                <a:srgbClr val="FF0000"/>
              </a:solidFill>
            </a:endParaRPr>
          </a:p>
        </p:txBody>
      </p:sp>
      <p:sp>
        <p:nvSpPr>
          <p:cNvPr id="25" name="Rectangle 22">
            <a:extLst>
              <a:ext uri="{FF2B5EF4-FFF2-40B4-BE49-F238E27FC236}">
                <a16:creationId xmlns:a16="http://schemas.microsoft.com/office/drawing/2014/main" xmlns="" id="{EA56DF98-37D4-49C7-815E-36B63003392D}"/>
              </a:ext>
            </a:extLst>
          </p:cNvPr>
          <p:cNvSpPr>
            <a:spLocks noChangeArrowheads="1"/>
          </p:cNvSpPr>
          <p:nvPr/>
        </p:nvSpPr>
        <p:spPr bwMode="auto">
          <a:xfrm>
            <a:off x="2759249" y="1401937"/>
            <a:ext cx="8953369" cy="1107996"/>
          </a:xfrm>
          <a:prstGeom prst="rect">
            <a:avLst/>
          </a:prstGeom>
          <a:noFill/>
          <a:ln>
            <a:noFill/>
          </a:ln>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342900" indent="-342900" algn="ctr">
              <a:buFont typeface="Wingdings" panose="05000000000000000000" pitchFamily="2" charset="2"/>
              <a:buChar char="Ø"/>
            </a:pPr>
            <a:r>
              <a:rPr lang="en-US" altLang="en-US" sz="2200" dirty="0" err="1">
                <a:solidFill>
                  <a:srgbClr val="002060"/>
                </a:solidFill>
                <a:cs typeface="Times New Roman" panose="02020603050405020304" pitchFamily="18" charset="0"/>
              </a:rPr>
              <a:t>Bộ</a:t>
            </a:r>
            <a:r>
              <a:rPr lang="en-US" altLang="en-US" sz="2200" dirty="0">
                <a:solidFill>
                  <a:srgbClr val="002060"/>
                </a:solidFill>
                <a:cs typeface="Times New Roman" panose="02020603050405020304" pitchFamily="18" charset="0"/>
              </a:rPr>
              <a:t> </a:t>
            </a:r>
            <a:r>
              <a:rPr lang="en-US" altLang="en-US" sz="2200" dirty="0" err="1">
                <a:solidFill>
                  <a:srgbClr val="002060"/>
                </a:solidFill>
                <a:cs typeface="Times New Roman" panose="02020603050405020304" pitchFamily="18" charset="0"/>
              </a:rPr>
              <a:t>phận</a:t>
            </a:r>
            <a:r>
              <a:rPr lang="en-US" altLang="en-US" sz="2200" dirty="0">
                <a:solidFill>
                  <a:srgbClr val="002060"/>
                </a:solidFill>
                <a:cs typeface="Times New Roman" panose="02020603050405020304" pitchFamily="18" charset="0"/>
              </a:rPr>
              <a:t> </a:t>
            </a:r>
            <a:r>
              <a:rPr lang="en-US" altLang="en-US" sz="2200" dirty="0" err="1">
                <a:solidFill>
                  <a:srgbClr val="002060"/>
                </a:solidFill>
                <a:cs typeface="Times New Roman" panose="02020603050405020304" pitchFamily="18" charset="0"/>
              </a:rPr>
              <a:t>tư</a:t>
            </a:r>
            <a:r>
              <a:rPr lang="en-US" altLang="en-US" sz="2200" dirty="0">
                <a:solidFill>
                  <a:srgbClr val="002060"/>
                </a:solidFill>
                <a:cs typeface="Times New Roman" panose="02020603050405020304" pitchFamily="18" charset="0"/>
              </a:rPr>
              <a:t> </a:t>
            </a:r>
            <a:r>
              <a:rPr lang="en-US" altLang="en-US" sz="2200" dirty="0" err="1">
                <a:solidFill>
                  <a:srgbClr val="002060"/>
                </a:solidFill>
                <a:cs typeface="Times New Roman" panose="02020603050405020304" pitchFamily="18" charset="0"/>
              </a:rPr>
              <a:t>bản</a:t>
            </a:r>
            <a:r>
              <a:rPr lang="en-US" altLang="en-US" sz="2200" dirty="0">
                <a:solidFill>
                  <a:srgbClr val="002060"/>
                </a:solidFill>
                <a:cs typeface="Times New Roman" panose="02020603050405020304" pitchFamily="18" charset="0"/>
              </a:rPr>
              <a:t> </a:t>
            </a:r>
            <a:r>
              <a:rPr lang="en-US" altLang="en-US" sz="2200" dirty="0" err="1">
                <a:solidFill>
                  <a:srgbClr val="002060"/>
                </a:solidFill>
                <a:cs typeface="Times New Roman" panose="02020603050405020304" pitchFamily="18" charset="0"/>
              </a:rPr>
              <a:t>biến</a:t>
            </a:r>
            <a:r>
              <a:rPr lang="en-US" altLang="en-US" sz="2200" dirty="0">
                <a:solidFill>
                  <a:srgbClr val="002060"/>
                </a:solidFill>
                <a:cs typeface="Times New Roman" panose="02020603050405020304" pitchFamily="18" charset="0"/>
              </a:rPr>
              <a:t> </a:t>
            </a:r>
            <a:r>
              <a:rPr lang="en-US" altLang="en-US" sz="2200" dirty="0" err="1">
                <a:solidFill>
                  <a:srgbClr val="002060"/>
                </a:solidFill>
                <a:cs typeface="Times New Roman" panose="02020603050405020304" pitchFamily="18" charset="0"/>
              </a:rPr>
              <a:t>thành</a:t>
            </a:r>
            <a:r>
              <a:rPr lang="en-US" altLang="en-US" sz="2200" dirty="0">
                <a:solidFill>
                  <a:srgbClr val="002060"/>
                </a:solidFill>
                <a:cs typeface="Times New Roman" panose="02020603050405020304" pitchFamily="18" charset="0"/>
              </a:rPr>
              <a:t> </a:t>
            </a:r>
            <a:r>
              <a:rPr lang="en-US" altLang="en-US" sz="2200" dirty="0" err="1">
                <a:solidFill>
                  <a:srgbClr val="002060"/>
                </a:solidFill>
                <a:cs typeface="Times New Roman" panose="02020603050405020304" pitchFamily="18" charset="0"/>
              </a:rPr>
              <a:t>sức</a:t>
            </a:r>
            <a:r>
              <a:rPr lang="en-US" altLang="en-US" sz="2200" dirty="0">
                <a:solidFill>
                  <a:srgbClr val="002060"/>
                </a:solidFill>
                <a:cs typeface="Times New Roman" panose="02020603050405020304" pitchFamily="18" charset="0"/>
              </a:rPr>
              <a:t> lao </a:t>
            </a:r>
            <a:r>
              <a:rPr lang="en-US" altLang="en-US" sz="2200" dirty="0" err="1">
                <a:solidFill>
                  <a:srgbClr val="002060"/>
                </a:solidFill>
                <a:cs typeface="Times New Roman" panose="02020603050405020304" pitchFamily="18" charset="0"/>
              </a:rPr>
              <a:t>động</a:t>
            </a:r>
            <a:r>
              <a:rPr lang="en-US" altLang="en-US" sz="2200" dirty="0">
                <a:solidFill>
                  <a:srgbClr val="002060"/>
                </a:solidFill>
                <a:cs typeface="Times New Roman" panose="02020603050405020304" pitchFamily="18" charset="0"/>
              </a:rPr>
              <a:t> </a:t>
            </a:r>
            <a:r>
              <a:rPr lang="en-US" altLang="en-US" sz="2200" dirty="0" err="1">
                <a:solidFill>
                  <a:srgbClr val="002060"/>
                </a:solidFill>
                <a:cs typeface="Times New Roman" panose="02020603050405020304" pitchFamily="18" charset="0"/>
              </a:rPr>
              <a:t>không</a:t>
            </a:r>
            <a:r>
              <a:rPr lang="en-US" altLang="en-US" sz="2200" dirty="0">
                <a:solidFill>
                  <a:srgbClr val="002060"/>
                </a:solidFill>
                <a:cs typeface="Times New Roman" panose="02020603050405020304" pitchFamily="18" charset="0"/>
              </a:rPr>
              <a:t> </a:t>
            </a:r>
            <a:r>
              <a:rPr lang="en-US" altLang="en-US" sz="2200" dirty="0" err="1">
                <a:solidFill>
                  <a:srgbClr val="002060"/>
                </a:solidFill>
                <a:cs typeface="Times New Roman" panose="02020603050405020304" pitchFamily="18" charset="0"/>
              </a:rPr>
              <a:t>tái</a:t>
            </a:r>
            <a:r>
              <a:rPr lang="en-US" altLang="en-US" sz="2200" dirty="0">
                <a:solidFill>
                  <a:srgbClr val="002060"/>
                </a:solidFill>
                <a:cs typeface="Times New Roman" panose="02020603050405020304" pitchFamily="18" charset="0"/>
              </a:rPr>
              <a:t> </a:t>
            </a:r>
            <a:r>
              <a:rPr lang="en-US" altLang="en-US" sz="2200" dirty="0" err="1">
                <a:solidFill>
                  <a:srgbClr val="002060"/>
                </a:solidFill>
                <a:cs typeface="Times New Roman" panose="02020603050405020304" pitchFamily="18" charset="0"/>
              </a:rPr>
              <a:t>hiện</a:t>
            </a:r>
            <a:r>
              <a:rPr lang="en-US" altLang="en-US" sz="2200" dirty="0">
                <a:solidFill>
                  <a:srgbClr val="002060"/>
                </a:solidFill>
                <a:cs typeface="Times New Roman" panose="02020603050405020304" pitchFamily="18" charset="0"/>
              </a:rPr>
              <a:t> ra </a:t>
            </a:r>
            <a:r>
              <a:rPr lang="vi-VN" altLang="en-US" sz="2200" dirty="0">
                <a:solidFill>
                  <a:srgbClr val="002060"/>
                </a:solidFill>
                <a:cs typeface="Times New Roman" panose="02020603050405020304" pitchFamily="18" charset="0"/>
              </a:rPr>
              <a:t>của công nhân </a:t>
            </a:r>
            <a:r>
              <a:rPr lang="en-US" altLang="en-US" sz="2200" dirty="0" err="1">
                <a:solidFill>
                  <a:srgbClr val="002060"/>
                </a:solidFill>
                <a:cs typeface="Times New Roman" panose="02020603050405020304" pitchFamily="18" charset="0"/>
              </a:rPr>
              <a:t>nhưng</a:t>
            </a:r>
            <a:r>
              <a:rPr lang="en-US" altLang="en-US" sz="2200" dirty="0">
                <a:solidFill>
                  <a:srgbClr val="002060"/>
                </a:solidFill>
                <a:cs typeface="Times New Roman" panose="02020603050405020304" pitchFamily="18" charset="0"/>
              </a:rPr>
              <a:t> </a:t>
            </a:r>
            <a:r>
              <a:rPr lang="en-US" altLang="en-US" sz="2200" dirty="0" err="1">
                <a:solidFill>
                  <a:srgbClr val="002060"/>
                </a:solidFill>
                <a:cs typeface="Times New Roman" panose="02020603050405020304" pitchFamily="18" charset="0"/>
              </a:rPr>
              <a:t>thông</a:t>
            </a:r>
            <a:r>
              <a:rPr lang="en-US" altLang="en-US" sz="2200" dirty="0">
                <a:solidFill>
                  <a:srgbClr val="002060"/>
                </a:solidFill>
                <a:cs typeface="Times New Roman" panose="02020603050405020304" pitchFamily="18" charset="0"/>
              </a:rPr>
              <a:t> qua lao </a:t>
            </a:r>
            <a:r>
              <a:rPr lang="en-US" altLang="en-US" sz="2200" dirty="0" err="1">
                <a:solidFill>
                  <a:srgbClr val="002060"/>
                </a:solidFill>
                <a:cs typeface="Times New Roman" panose="02020603050405020304" pitchFamily="18" charset="0"/>
              </a:rPr>
              <a:t>động</a:t>
            </a:r>
            <a:r>
              <a:rPr lang="en-US" altLang="en-US" sz="2200" dirty="0">
                <a:solidFill>
                  <a:srgbClr val="002060"/>
                </a:solidFill>
                <a:cs typeface="Times New Roman" panose="02020603050405020304" pitchFamily="18" charset="0"/>
              </a:rPr>
              <a:t> </a:t>
            </a:r>
            <a:r>
              <a:rPr lang="en-US" altLang="en-US" sz="2200" dirty="0" err="1">
                <a:solidFill>
                  <a:srgbClr val="002060"/>
                </a:solidFill>
                <a:cs typeface="Times New Roman" panose="02020603050405020304" pitchFamily="18" charset="0"/>
              </a:rPr>
              <a:t>trừu</a:t>
            </a:r>
            <a:r>
              <a:rPr lang="en-US" altLang="en-US" sz="2200" dirty="0">
                <a:solidFill>
                  <a:srgbClr val="002060"/>
                </a:solidFill>
                <a:cs typeface="Times New Roman" panose="02020603050405020304" pitchFamily="18" charset="0"/>
              </a:rPr>
              <a:t> </a:t>
            </a:r>
            <a:r>
              <a:rPr lang="en-US" altLang="en-US" sz="2200" dirty="0" err="1">
                <a:solidFill>
                  <a:srgbClr val="002060"/>
                </a:solidFill>
                <a:cs typeface="Times New Roman" panose="02020603050405020304" pitchFamily="18" charset="0"/>
              </a:rPr>
              <a:t>tượng</a:t>
            </a:r>
            <a:r>
              <a:rPr lang="en-US" altLang="en-US" sz="2200" dirty="0">
                <a:solidFill>
                  <a:srgbClr val="002060"/>
                </a:solidFill>
                <a:cs typeface="Times New Roman" panose="02020603050405020304" pitchFamily="18" charset="0"/>
              </a:rPr>
              <a:t> </a:t>
            </a:r>
            <a:r>
              <a:rPr lang="en-US" altLang="en-US" sz="2200" dirty="0" err="1">
                <a:solidFill>
                  <a:srgbClr val="002060"/>
                </a:solidFill>
                <a:cs typeface="Times New Roman" panose="02020603050405020304" pitchFamily="18" charset="0"/>
              </a:rPr>
              <a:t>của</a:t>
            </a:r>
            <a:r>
              <a:rPr lang="en-US" altLang="en-US" sz="2200" dirty="0">
                <a:solidFill>
                  <a:srgbClr val="002060"/>
                </a:solidFill>
                <a:cs typeface="Times New Roman" panose="02020603050405020304" pitchFamily="18" charset="0"/>
              </a:rPr>
              <a:t> </a:t>
            </a:r>
            <a:r>
              <a:rPr lang="en-US" altLang="en-US" sz="2200" dirty="0" err="1">
                <a:solidFill>
                  <a:srgbClr val="002060"/>
                </a:solidFill>
                <a:cs typeface="Times New Roman" panose="02020603050405020304" pitchFamily="18" charset="0"/>
              </a:rPr>
              <a:t>công</a:t>
            </a:r>
            <a:r>
              <a:rPr lang="en-US" altLang="en-US" sz="2200" dirty="0">
                <a:solidFill>
                  <a:srgbClr val="002060"/>
                </a:solidFill>
                <a:cs typeface="Times New Roman" panose="02020603050405020304" pitchFamily="18" charset="0"/>
              </a:rPr>
              <a:t> </a:t>
            </a:r>
            <a:r>
              <a:rPr lang="en-US" altLang="en-US" sz="2200" dirty="0" err="1">
                <a:solidFill>
                  <a:srgbClr val="002060"/>
                </a:solidFill>
                <a:cs typeface="Times New Roman" panose="02020603050405020304" pitchFamily="18" charset="0"/>
              </a:rPr>
              <a:t>nhân</a:t>
            </a:r>
            <a:r>
              <a:rPr lang="en-US" altLang="en-US" sz="2200" dirty="0">
                <a:solidFill>
                  <a:srgbClr val="002060"/>
                </a:solidFill>
                <a:cs typeface="Times New Roman" panose="02020603050405020304" pitchFamily="18" charset="0"/>
              </a:rPr>
              <a:t> </a:t>
            </a:r>
            <a:r>
              <a:rPr lang="en-US" altLang="en-US" sz="2200" dirty="0" err="1">
                <a:solidFill>
                  <a:srgbClr val="002060"/>
                </a:solidFill>
                <a:cs typeface="Times New Roman" panose="02020603050405020304" pitchFamily="18" charset="0"/>
              </a:rPr>
              <a:t>làm</a:t>
            </a:r>
            <a:r>
              <a:rPr lang="en-US" altLang="en-US" sz="2200" dirty="0">
                <a:solidFill>
                  <a:srgbClr val="002060"/>
                </a:solidFill>
                <a:cs typeface="Times New Roman" panose="02020603050405020304" pitchFamily="18" charset="0"/>
              </a:rPr>
              <a:t> </a:t>
            </a:r>
            <a:r>
              <a:rPr lang="en-US" altLang="en-US" sz="2200" dirty="0" err="1">
                <a:solidFill>
                  <a:srgbClr val="002060"/>
                </a:solidFill>
                <a:cs typeface="Times New Roman" panose="02020603050405020304" pitchFamily="18" charset="0"/>
              </a:rPr>
              <a:t>thuê</a:t>
            </a:r>
            <a:r>
              <a:rPr lang="vi-VN" altLang="en-US" sz="2200" dirty="0">
                <a:solidFill>
                  <a:srgbClr val="002060"/>
                </a:solidFill>
                <a:cs typeface="Times New Roman" panose="02020603050405020304" pitchFamily="18" charset="0"/>
              </a:rPr>
              <a:t> đã </a:t>
            </a:r>
            <a:r>
              <a:rPr lang="vi-VN" altLang="en-US" sz="2200" b="1" dirty="0">
                <a:solidFill>
                  <a:srgbClr val="FF0000"/>
                </a:solidFill>
                <a:cs typeface="Times New Roman" panose="02020603050405020304" pitchFamily="18" charset="0"/>
              </a:rPr>
              <a:t>tạo ra giá trị mới lớn hơn giá trị sức lao động</a:t>
            </a:r>
            <a:endParaRPr lang="en-US" altLang="en-US" sz="2200" b="1" dirty="0">
              <a:solidFill>
                <a:srgbClr val="FF0000"/>
              </a:solidFill>
              <a:cs typeface="Times New Roman" panose="02020603050405020304" pitchFamily="18" charset="0"/>
            </a:endParaRPr>
          </a:p>
        </p:txBody>
      </p:sp>
      <p:sp>
        <p:nvSpPr>
          <p:cNvPr id="27" name="Text Box 14">
            <a:extLst>
              <a:ext uri="{FF2B5EF4-FFF2-40B4-BE49-F238E27FC236}">
                <a16:creationId xmlns:a16="http://schemas.microsoft.com/office/drawing/2014/main" xmlns="" id="{EC9A709E-87F3-499A-9B5C-7F8B1159E832}"/>
              </a:ext>
            </a:extLst>
          </p:cNvPr>
          <p:cNvSpPr txBox="1">
            <a:spLocks noChangeArrowheads="1"/>
          </p:cNvSpPr>
          <p:nvPr/>
        </p:nvSpPr>
        <p:spPr bwMode="auto">
          <a:xfrm>
            <a:off x="4837005" y="3671710"/>
            <a:ext cx="430575" cy="4947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lnSpc>
                <a:spcPct val="120000"/>
              </a:lnSpc>
              <a:spcBef>
                <a:spcPct val="130000"/>
              </a:spcBef>
            </a:pPr>
            <a:r>
              <a:rPr lang="en-US" altLang="en-US" sz="2400" b="1" dirty="0">
                <a:solidFill>
                  <a:srgbClr val="A50021"/>
                </a:solidFill>
                <a:latin typeface="+mn-lt"/>
                <a:cs typeface="Arial" panose="020B0604020202020204" pitchFamily="34" charset="0"/>
                <a:sym typeface="Arial" panose="020B0604020202020204" pitchFamily="34" charset="0"/>
              </a:rPr>
              <a:t>=</a:t>
            </a:r>
          </a:p>
        </p:txBody>
      </p:sp>
      <p:sp>
        <p:nvSpPr>
          <p:cNvPr id="28" name="Text Box 15">
            <a:extLst>
              <a:ext uri="{FF2B5EF4-FFF2-40B4-BE49-F238E27FC236}">
                <a16:creationId xmlns:a16="http://schemas.microsoft.com/office/drawing/2014/main" xmlns="" id="{04AC9AC4-2F07-43EA-85DE-229D1A10F32C}"/>
              </a:ext>
            </a:extLst>
          </p:cNvPr>
          <p:cNvSpPr txBox="1">
            <a:spLocks noChangeArrowheads="1"/>
          </p:cNvSpPr>
          <p:nvPr/>
        </p:nvSpPr>
        <p:spPr bwMode="auto">
          <a:xfrm>
            <a:off x="5321588" y="3553502"/>
            <a:ext cx="762000" cy="494751"/>
          </a:xfrm>
          <a:prstGeom prst="rect">
            <a:avLst/>
          </a:prstGeom>
          <a:solidFill>
            <a:srgbClr val="FFCCCC"/>
          </a:solidFill>
          <a:ln w="9525">
            <a:solidFill>
              <a:srgbClr val="0000FF"/>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eaLnBrk="1" hangingPunct="1">
              <a:lnSpc>
                <a:spcPct val="120000"/>
              </a:lnSpc>
              <a:spcBef>
                <a:spcPct val="130000"/>
              </a:spcBef>
            </a:pPr>
            <a:r>
              <a:rPr lang="en-US" altLang="en-US" sz="2400">
                <a:latin typeface="+mn-lt"/>
                <a:cs typeface="Arial" panose="020B0604020202020204" pitchFamily="34" charset="0"/>
                <a:sym typeface="Arial" panose="020B0604020202020204" pitchFamily="34" charset="0"/>
              </a:rPr>
              <a:t>C</a:t>
            </a:r>
          </a:p>
        </p:txBody>
      </p:sp>
      <p:sp>
        <p:nvSpPr>
          <p:cNvPr id="29" name="Text Box 16">
            <a:extLst>
              <a:ext uri="{FF2B5EF4-FFF2-40B4-BE49-F238E27FC236}">
                <a16:creationId xmlns:a16="http://schemas.microsoft.com/office/drawing/2014/main" xmlns="" id="{0896A2EA-8C82-43D5-9DDA-01670BAEE0EE}"/>
              </a:ext>
            </a:extLst>
          </p:cNvPr>
          <p:cNvSpPr txBox="1">
            <a:spLocks noChangeArrowheads="1"/>
          </p:cNvSpPr>
          <p:nvPr/>
        </p:nvSpPr>
        <p:spPr bwMode="auto">
          <a:xfrm>
            <a:off x="6624926" y="3567790"/>
            <a:ext cx="762000" cy="494751"/>
          </a:xfrm>
          <a:prstGeom prst="rect">
            <a:avLst/>
          </a:prstGeom>
          <a:solidFill>
            <a:srgbClr val="CCFF99"/>
          </a:solidFill>
          <a:ln w="9525">
            <a:solidFill>
              <a:srgbClr val="0000FF"/>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eaLnBrk="1" hangingPunct="1">
              <a:lnSpc>
                <a:spcPct val="120000"/>
              </a:lnSpc>
              <a:spcBef>
                <a:spcPct val="130000"/>
              </a:spcBef>
            </a:pPr>
            <a:r>
              <a:rPr lang="en-US" altLang="en-US" sz="2400">
                <a:latin typeface="+mn-lt"/>
                <a:cs typeface="Arial" panose="020B0604020202020204" pitchFamily="34" charset="0"/>
                <a:sym typeface="Arial" panose="020B0604020202020204" pitchFamily="34" charset="0"/>
              </a:rPr>
              <a:t>v</a:t>
            </a:r>
          </a:p>
        </p:txBody>
      </p:sp>
      <p:sp>
        <p:nvSpPr>
          <p:cNvPr id="30" name="Text Box 17">
            <a:extLst>
              <a:ext uri="{FF2B5EF4-FFF2-40B4-BE49-F238E27FC236}">
                <a16:creationId xmlns:a16="http://schemas.microsoft.com/office/drawing/2014/main" xmlns="" id="{F27FE0EF-EEF2-4FC0-8FD5-6ADCE2AB3813}"/>
              </a:ext>
            </a:extLst>
          </p:cNvPr>
          <p:cNvSpPr txBox="1">
            <a:spLocks noChangeArrowheads="1"/>
          </p:cNvSpPr>
          <p:nvPr/>
        </p:nvSpPr>
        <p:spPr bwMode="auto">
          <a:xfrm>
            <a:off x="7796501" y="3574140"/>
            <a:ext cx="685800" cy="494751"/>
          </a:xfrm>
          <a:prstGeom prst="rect">
            <a:avLst/>
          </a:prstGeom>
          <a:solidFill>
            <a:srgbClr val="CCECFF"/>
          </a:solidFill>
          <a:ln w="9525">
            <a:solidFill>
              <a:srgbClr val="0000FF"/>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eaLnBrk="1" hangingPunct="1">
              <a:lnSpc>
                <a:spcPct val="120000"/>
              </a:lnSpc>
              <a:spcBef>
                <a:spcPct val="130000"/>
              </a:spcBef>
            </a:pPr>
            <a:r>
              <a:rPr lang="en-US" altLang="en-US" sz="2400">
                <a:latin typeface="+mn-lt"/>
                <a:cs typeface="Arial" panose="020B0604020202020204" pitchFamily="34" charset="0"/>
                <a:sym typeface="Arial" panose="020B0604020202020204" pitchFamily="34" charset="0"/>
              </a:rPr>
              <a:t>m</a:t>
            </a:r>
          </a:p>
        </p:txBody>
      </p:sp>
      <p:sp>
        <p:nvSpPr>
          <p:cNvPr id="31" name="Text Box 18">
            <a:extLst>
              <a:ext uri="{FF2B5EF4-FFF2-40B4-BE49-F238E27FC236}">
                <a16:creationId xmlns:a16="http://schemas.microsoft.com/office/drawing/2014/main" xmlns="" id="{3A24DE3F-4FBB-4B5A-9084-3CF1A84430B2}"/>
              </a:ext>
            </a:extLst>
          </p:cNvPr>
          <p:cNvSpPr txBox="1">
            <a:spLocks noChangeArrowheads="1"/>
          </p:cNvSpPr>
          <p:nvPr/>
        </p:nvSpPr>
        <p:spPr bwMode="auto">
          <a:xfrm>
            <a:off x="6264563" y="3523340"/>
            <a:ext cx="304800" cy="4947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eaLnBrk="1" hangingPunct="1">
              <a:lnSpc>
                <a:spcPct val="120000"/>
              </a:lnSpc>
              <a:spcBef>
                <a:spcPct val="130000"/>
              </a:spcBef>
            </a:pPr>
            <a:r>
              <a:rPr lang="en-US" altLang="en-US" sz="2400">
                <a:solidFill>
                  <a:srgbClr val="A50021"/>
                </a:solidFill>
                <a:latin typeface="+mn-lt"/>
                <a:cs typeface="Arial" panose="020B0604020202020204" pitchFamily="34" charset="0"/>
                <a:sym typeface="Arial" panose="020B0604020202020204" pitchFamily="34" charset="0"/>
              </a:rPr>
              <a:t>+</a:t>
            </a:r>
          </a:p>
        </p:txBody>
      </p:sp>
      <p:sp>
        <p:nvSpPr>
          <p:cNvPr id="32" name="Text Box 19">
            <a:extLst>
              <a:ext uri="{FF2B5EF4-FFF2-40B4-BE49-F238E27FC236}">
                <a16:creationId xmlns:a16="http://schemas.microsoft.com/office/drawing/2014/main" xmlns="" id="{2EA36980-7DCD-4F15-9C40-BCC8B87D0FB0}"/>
              </a:ext>
            </a:extLst>
          </p:cNvPr>
          <p:cNvSpPr txBox="1">
            <a:spLocks noChangeArrowheads="1"/>
          </p:cNvSpPr>
          <p:nvPr/>
        </p:nvSpPr>
        <p:spPr bwMode="auto">
          <a:xfrm>
            <a:off x="7410738" y="3329665"/>
            <a:ext cx="304800" cy="4947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eaLnBrk="1" hangingPunct="1">
              <a:lnSpc>
                <a:spcPct val="120000"/>
              </a:lnSpc>
              <a:spcBef>
                <a:spcPct val="130000"/>
              </a:spcBef>
            </a:pPr>
            <a:r>
              <a:rPr lang="en-US" altLang="en-US" sz="2400" dirty="0">
                <a:solidFill>
                  <a:srgbClr val="A50021"/>
                </a:solidFill>
                <a:latin typeface="+mn-lt"/>
                <a:cs typeface="Arial" panose="020B0604020202020204" pitchFamily="34" charset="0"/>
                <a:sym typeface="Arial" panose="020B0604020202020204" pitchFamily="34" charset="0"/>
              </a:rPr>
              <a:t>+</a:t>
            </a:r>
          </a:p>
        </p:txBody>
      </p:sp>
      <p:cxnSp>
        <p:nvCxnSpPr>
          <p:cNvPr id="33" name="AutoShape 20">
            <a:extLst>
              <a:ext uri="{FF2B5EF4-FFF2-40B4-BE49-F238E27FC236}">
                <a16:creationId xmlns:a16="http://schemas.microsoft.com/office/drawing/2014/main" xmlns="" id="{65237385-9B0B-4135-B0B4-33B580F8C20A}"/>
              </a:ext>
            </a:extLst>
          </p:cNvPr>
          <p:cNvCxnSpPr>
            <a:cxnSpLocks noChangeShapeType="1"/>
          </p:cNvCxnSpPr>
          <p:nvPr/>
        </p:nvCxnSpPr>
        <p:spPr bwMode="auto">
          <a:xfrm rot="5400000" flipH="1" flipV="1">
            <a:off x="7553614" y="3691614"/>
            <a:ext cx="17462" cy="1020763"/>
          </a:xfrm>
          <a:prstGeom prst="bentConnector3">
            <a:avLst>
              <a:gd name="adj1" fmla="val -1294157"/>
            </a:avLst>
          </a:prstGeom>
          <a:noFill/>
          <a:ln w="28575">
            <a:solidFill>
              <a:srgbClr val="800000"/>
            </a:solidFill>
            <a:miter lim="800000"/>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34" name="Rectangle 21">
            <a:extLst>
              <a:ext uri="{FF2B5EF4-FFF2-40B4-BE49-F238E27FC236}">
                <a16:creationId xmlns:a16="http://schemas.microsoft.com/office/drawing/2014/main" xmlns="" id="{79888BD9-5808-4B05-B77A-66C079D8F2EF}"/>
              </a:ext>
            </a:extLst>
          </p:cNvPr>
          <p:cNvSpPr>
            <a:spLocks noChangeArrowheads="1"/>
          </p:cNvSpPr>
          <p:nvPr/>
        </p:nvSpPr>
        <p:spPr bwMode="auto">
          <a:xfrm>
            <a:off x="2745508" y="3513815"/>
            <a:ext cx="1948331" cy="685800"/>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folHlink"/>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eaLnBrk="1" hangingPunct="1"/>
            <a:r>
              <a:rPr lang="en-US" altLang="en-US" sz="2400" b="1" dirty="0">
                <a:solidFill>
                  <a:srgbClr val="0000CC"/>
                </a:solidFill>
                <a:latin typeface="+mn-lt"/>
                <a:cs typeface="Arial" panose="020B0604020202020204" pitchFamily="34" charset="0"/>
                <a:sym typeface="Arial" panose="020B0604020202020204" pitchFamily="34" charset="0"/>
              </a:rPr>
              <a:t>G</a:t>
            </a:r>
          </a:p>
          <a:p>
            <a:pPr algn="ctr" eaLnBrk="1" hangingPunct="1"/>
            <a:r>
              <a:rPr lang="en-US" altLang="en-US" dirty="0">
                <a:solidFill>
                  <a:srgbClr val="002060"/>
                </a:solidFill>
                <a:latin typeface="+mn-lt"/>
                <a:cs typeface="Arial" panose="020B0604020202020204" pitchFamily="34" charset="0"/>
                <a:sym typeface="Arial" panose="020B0604020202020204" pitchFamily="34" charset="0"/>
              </a:rPr>
              <a:t>(</a:t>
            </a:r>
            <a:r>
              <a:rPr lang="vi-VN" altLang="en-US" dirty="0">
                <a:solidFill>
                  <a:srgbClr val="002060"/>
                </a:solidFill>
                <a:latin typeface="+mn-lt"/>
                <a:cs typeface="Arial" panose="020B0604020202020204" pitchFamily="34" charset="0"/>
                <a:sym typeface="Arial" panose="020B0604020202020204" pitchFamily="34" charset="0"/>
              </a:rPr>
              <a:t>Giá trị hàng hóa</a:t>
            </a:r>
            <a:r>
              <a:rPr lang="en-US" altLang="en-US" b="1" dirty="0">
                <a:solidFill>
                  <a:srgbClr val="0000CC"/>
                </a:solidFill>
                <a:latin typeface="+mn-lt"/>
                <a:cs typeface="Arial" panose="020B0604020202020204" pitchFamily="34" charset="0"/>
                <a:sym typeface="Arial" panose="020B0604020202020204" pitchFamily="34" charset="0"/>
              </a:rPr>
              <a:t>)</a:t>
            </a:r>
          </a:p>
        </p:txBody>
      </p:sp>
      <p:cxnSp>
        <p:nvCxnSpPr>
          <p:cNvPr id="35" name="AutoShape 22">
            <a:extLst>
              <a:ext uri="{FF2B5EF4-FFF2-40B4-BE49-F238E27FC236}">
                <a16:creationId xmlns:a16="http://schemas.microsoft.com/office/drawing/2014/main" xmlns="" id="{55D5CFD3-8BBE-4E5C-93B0-26D11D02AFFE}"/>
              </a:ext>
            </a:extLst>
          </p:cNvPr>
          <p:cNvCxnSpPr>
            <a:cxnSpLocks noChangeShapeType="1"/>
          </p:cNvCxnSpPr>
          <p:nvPr/>
        </p:nvCxnSpPr>
        <p:spPr bwMode="auto">
          <a:xfrm rot="5400000" flipV="1">
            <a:off x="6825744" y="2390659"/>
            <a:ext cx="1587" cy="2247900"/>
          </a:xfrm>
          <a:prstGeom prst="bentConnector3">
            <a:avLst>
              <a:gd name="adj1" fmla="val -14400000"/>
            </a:avLst>
          </a:prstGeom>
          <a:noFill/>
          <a:ln w="9525">
            <a:solidFill>
              <a:schemeClr val="tx1"/>
            </a:solidFill>
            <a:miter lim="800000"/>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pic>
        <p:nvPicPr>
          <p:cNvPr id="40" name="Picture 6" descr="BÁO CÁO NGÀNH DỆT MAY">
            <a:extLst>
              <a:ext uri="{FF2B5EF4-FFF2-40B4-BE49-F238E27FC236}">
                <a16:creationId xmlns:a16="http://schemas.microsoft.com/office/drawing/2014/main" xmlns="" id="{5941C6E0-4A3B-4C20-AEA5-46CB479D2D5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4564" y="1355363"/>
            <a:ext cx="2521551" cy="1578422"/>
          </a:xfrm>
          <a:prstGeom prst="rect">
            <a:avLst/>
          </a:prstGeom>
          <a:noFill/>
          <a:extLst>
            <a:ext uri="{909E8E84-426E-40DD-AFC4-6F175D3DCCD1}">
              <a14:hiddenFill xmlns:a14="http://schemas.microsoft.com/office/drawing/2010/main">
                <a:solidFill>
                  <a:srgbClr val="FFFFFF"/>
                </a:solidFill>
              </a14:hiddenFill>
            </a:ext>
          </a:extLst>
        </p:spPr>
      </p:pic>
      <p:sp>
        <p:nvSpPr>
          <p:cNvPr id="45" name="TextBox 44">
            <a:extLst>
              <a:ext uri="{FF2B5EF4-FFF2-40B4-BE49-F238E27FC236}">
                <a16:creationId xmlns:a16="http://schemas.microsoft.com/office/drawing/2014/main" xmlns="" id="{82756EBF-8D66-4553-8563-1D194F788AEC}"/>
              </a:ext>
            </a:extLst>
          </p:cNvPr>
          <p:cNvSpPr txBox="1"/>
          <p:nvPr/>
        </p:nvSpPr>
        <p:spPr>
          <a:xfrm>
            <a:off x="134564" y="2933785"/>
            <a:ext cx="2624685" cy="369332"/>
          </a:xfrm>
          <a:prstGeom prst="rect">
            <a:avLst/>
          </a:prstGeom>
          <a:noFill/>
        </p:spPr>
        <p:txBody>
          <a:bodyPr wrap="square">
            <a:spAutoFit/>
          </a:bodyPr>
          <a:lstStyle/>
          <a:p>
            <a:pPr algn="ctr"/>
            <a:r>
              <a:rPr lang="vi-VN" dirty="0"/>
              <a:t>Hàng hóa sức lao động</a:t>
            </a:r>
            <a:endParaRPr lang="en-US" dirty="0"/>
          </a:p>
        </p:txBody>
      </p:sp>
      <p:sp>
        <p:nvSpPr>
          <p:cNvPr id="49" name="TextBox 48">
            <a:extLst>
              <a:ext uri="{FF2B5EF4-FFF2-40B4-BE49-F238E27FC236}">
                <a16:creationId xmlns:a16="http://schemas.microsoft.com/office/drawing/2014/main" xmlns="" id="{3638EA20-DBF3-414D-8014-1E4363A25308}"/>
              </a:ext>
            </a:extLst>
          </p:cNvPr>
          <p:cNvSpPr txBox="1"/>
          <p:nvPr/>
        </p:nvSpPr>
        <p:spPr>
          <a:xfrm>
            <a:off x="2848642" y="2602823"/>
            <a:ext cx="7271657" cy="400110"/>
          </a:xfrm>
          <a:prstGeom prst="rect">
            <a:avLst/>
          </a:prstGeom>
          <a:noFill/>
        </p:spPr>
        <p:txBody>
          <a:bodyPr wrap="square">
            <a:spAutoFit/>
          </a:bodyPr>
          <a:lstStyle/>
          <a:p>
            <a:pPr marL="342900" indent="-342900">
              <a:buFont typeface="Wingdings" panose="05000000000000000000" pitchFamily="2" charset="2"/>
              <a:buChar char="Ø"/>
            </a:pPr>
            <a:r>
              <a:rPr lang="vi-VN" altLang="en-US" sz="2000" dirty="0">
                <a:solidFill>
                  <a:srgbClr val="002060"/>
                </a:solidFill>
                <a:cs typeface="Times New Roman" panose="02020603050405020304" pitchFamily="18" charset="0"/>
              </a:rPr>
              <a:t>C</a:t>
            </a:r>
            <a:r>
              <a:rPr lang="en-US" altLang="en-US" sz="2000" dirty="0">
                <a:solidFill>
                  <a:srgbClr val="002060"/>
                </a:solidFill>
                <a:cs typeface="Times New Roman" panose="02020603050405020304" pitchFamily="18" charset="0"/>
              </a:rPr>
              <a:t>ó </a:t>
            </a:r>
            <a:r>
              <a:rPr lang="en-US" altLang="en-US" sz="2000" dirty="0" err="1">
                <a:solidFill>
                  <a:srgbClr val="002060"/>
                </a:solidFill>
                <a:cs typeface="Times New Roman" panose="02020603050405020304" pitchFamily="18" charset="0"/>
              </a:rPr>
              <a:t>vai</a:t>
            </a:r>
            <a:r>
              <a:rPr lang="en-US" altLang="en-US" sz="2000" dirty="0">
                <a:solidFill>
                  <a:srgbClr val="002060"/>
                </a:solidFill>
                <a:cs typeface="Times New Roman" panose="02020603050405020304" pitchFamily="18" charset="0"/>
              </a:rPr>
              <a:t> </a:t>
            </a:r>
            <a:r>
              <a:rPr lang="en-US" altLang="en-US" sz="2000" dirty="0" err="1">
                <a:solidFill>
                  <a:srgbClr val="002060"/>
                </a:solidFill>
                <a:cs typeface="Times New Roman" panose="02020603050405020304" pitchFamily="18" charset="0"/>
              </a:rPr>
              <a:t>trò</a:t>
            </a:r>
            <a:r>
              <a:rPr lang="en-US" altLang="en-US" sz="2000" dirty="0">
                <a:solidFill>
                  <a:srgbClr val="002060"/>
                </a:solidFill>
                <a:cs typeface="Times New Roman" panose="02020603050405020304" pitchFamily="18" charset="0"/>
              </a:rPr>
              <a:t> </a:t>
            </a:r>
            <a:r>
              <a:rPr lang="en-US" altLang="en-US" sz="2000" dirty="0" err="1">
                <a:solidFill>
                  <a:srgbClr val="002060"/>
                </a:solidFill>
                <a:cs typeface="Times New Roman" panose="02020603050405020304" pitchFamily="18" charset="0"/>
              </a:rPr>
              <a:t>quyết</a:t>
            </a:r>
            <a:r>
              <a:rPr lang="en-US" altLang="en-US" sz="2000" dirty="0">
                <a:solidFill>
                  <a:srgbClr val="002060"/>
                </a:solidFill>
                <a:cs typeface="Times New Roman" panose="02020603050405020304" pitchFamily="18" charset="0"/>
              </a:rPr>
              <a:t> </a:t>
            </a:r>
            <a:r>
              <a:rPr lang="en-US" altLang="en-US" sz="2000" dirty="0" err="1">
                <a:solidFill>
                  <a:srgbClr val="002060"/>
                </a:solidFill>
                <a:cs typeface="Times New Roman" panose="02020603050405020304" pitchFamily="18" charset="0"/>
              </a:rPr>
              <a:t>định</a:t>
            </a:r>
            <a:r>
              <a:rPr lang="vi-VN" altLang="en-US" sz="2000" dirty="0">
                <a:solidFill>
                  <a:srgbClr val="002060"/>
                </a:solidFill>
                <a:cs typeface="Times New Roman" panose="02020603050405020304" pitchFamily="18" charset="0"/>
              </a:rPr>
              <a:t> trong việc tạo ra giá trị thặng dư.</a:t>
            </a:r>
            <a:endParaRPr lang="en-US" altLang="en-US" sz="2000" dirty="0">
              <a:solidFill>
                <a:srgbClr val="002060"/>
              </a:solidFill>
            </a:endParaRPr>
          </a:p>
        </p:txBody>
      </p:sp>
      <p:sp>
        <p:nvSpPr>
          <p:cNvPr id="51" name="TextBox 50">
            <a:extLst>
              <a:ext uri="{FF2B5EF4-FFF2-40B4-BE49-F238E27FC236}">
                <a16:creationId xmlns:a16="http://schemas.microsoft.com/office/drawing/2014/main" xmlns="" id="{55D3834E-BAD4-4D15-B814-770590844637}"/>
              </a:ext>
            </a:extLst>
          </p:cNvPr>
          <p:cNvSpPr txBox="1"/>
          <p:nvPr/>
        </p:nvSpPr>
        <p:spPr>
          <a:xfrm>
            <a:off x="6741895" y="4593946"/>
            <a:ext cx="1548071" cy="369332"/>
          </a:xfrm>
          <a:prstGeom prst="rect">
            <a:avLst/>
          </a:prstGeom>
          <a:noFill/>
        </p:spPr>
        <p:txBody>
          <a:bodyPr wrap="square">
            <a:spAutoFit/>
          </a:bodyPr>
          <a:lstStyle/>
          <a:p>
            <a:pPr algn="ctr"/>
            <a:r>
              <a:rPr lang="vi-VN" altLang="en-US" dirty="0">
                <a:solidFill>
                  <a:srgbClr val="002060"/>
                </a:solidFill>
                <a:latin typeface="+mn-lt"/>
                <a:cs typeface="Arial" panose="020B0604020202020204" pitchFamily="34" charset="0"/>
                <a:sym typeface="Arial" panose="020B0604020202020204" pitchFamily="34" charset="0"/>
              </a:rPr>
              <a:t>Nguồn gốc</a:t>
            </a:r>
            <a:endParaRPr lang="en-US" dirty="0"/>
          </a:p>
        </p:txBody>
      </p:sp>
      <p:sp>
        <p:nvSpPr>
          <p:cNvPr id="52" name="TextBox 51">
            <a:extLst>
              <a:ext uri="{FF2B5EF4-FFF2-40B4-BE49-F238E27FC236}">
                <a16:creationId xmlns:a16="http://schemas.microsoft.com/office/drawing/2014/main" xmlns="" id="{60579498-4FB0-45E1-BC66-D038B5834CB9}"/>
              </a:ext>
            </a:extLst>
          </p:cNvPr>
          <p:cNvSpPr txBox="1"/>
          <p:nvPr/>
        </p:nvSpPr>
        <p:spPr>
          <a:xfrm>
            <a:off x="6083588" y="2878781"/>
            <a:ext cx="1548071" cy="369332"/>
          </a:xfrm>
          <a:prstGeom prst="rect">
            <a:avLst/>
          </a:prstGeom>
          <a:noFill/>
        </p:spPr>
        <p:txBody>
          <a:bodyPr wrap="square">
            <a:spAutoFit/>
          </a:bodyPr>
          <a:lstStyle/>
          <a:p>
            <a:pPr algn="ctr"/>
            <a:r>
              <a:rPr lang="vi-VN" altLang="en-US" dirty="0">
                <a:solidFill>
                  <a:srgbClr val="002060"/>
                </a:solidFill>
                <a:cs typeface="Arial" panose="020B0604020202020204" pitchFamily="34" charset="0"/>
                <a:sym typeface="Arial" panose="020B0604020202020204" pitchFamily="34" charset="0"/>
              </a:rPr>
              <a:t>Điều kiện</a:t>
            </a:r>
            <a:endParaRPr lang="en-US" dirty="0"/>
          </a:p>
        </p:txBody>
      </p:sp>
      <p:cxnSp>
        <p:nvCxnSpPr>
          <p:cNvPr id="9" name="Straight Arrow Connector 8">
            <a:extLst>
              <a:ext uri="{FF2B5EF4-FFF2-40B4-BE49-F238E27FC236}">
                <a16:creationId xmlns:a16="http://schemas.microsoft.com/office/drawing/2014/main" xmlns="" id="{8FE42934-7FC3-4928-863C-4171B9D3DBF6}"/>
              </a:ext>
            </a:extLst>
          </p:cNvPr>
          <p:cNvCxnSpPr/>
          <p:nvPr/>
        </p:nvCxnSpPr>
        <p:spPr bwMode="auto">
          <a:xfrm>
            <a:off x="1494971" y="5297714"/>
            <a:ext cx="653143" cy="0"/>
          </a:xfrm>
          <a:prstGeom prst="straightConnector1">
            <a:avLst/>
          </a:prstGeom>
          <a:noFill/>
          <a:ln w="9525" cap="flat" cmpd="sng" algn="ctr">
            <a:noFill/>
            <a:prstDash val="solid"/>
            <a:round/>
            <a:headEnd type="triangle"/>
            <a:tailEnd type="triangle"/>
          </a:ln>
          <a:effectLst/>
        </p:spPr>
      </p:cxnSp>
      <p:cxnSp>
        <p:nvCxnSpPr>
          <p:cNvPr id="11" name="Straight Arrow Connector 10">
            <a:extLst>
              <a:ext uri="{FF2B5EF4-FFF2-40B4-BE49-F238E27FC236}">
                <a16:creationId xmlns:a16="http://schemas.microsoft.com/office/drawing/2014/main" xmlns="" id="{E9051F83-FA6C-42E4-A007-18D40B553B9E}"/>
              </a:ext>
            </a:extLst>
          </p:cNvPr>
          <p:cNvCxnSpPr/>
          <p:nvPr/>
        </p:nvCxnSpPr>
        <p:spPr bwMode="auto">
          <a:xfrm>
            <a:off x="1894114" y="5203497"/>
            <a:ext cx="508000" cy="0"/>
          </a:xfrm>
          <a:prstGeom prst="straightConnector1">
            <a:avLst/>
          </a:prstGeom>
          <a:ln>
            <a:headEnd type="none" w="med" len="med"/>
            <a:tailEnd type="triangle"/>
          </a:ln>
        </p:spPr>
        <p:style>
          <a:lnRef idx="1">
            <a:schemeClr val="accent2"/>
          </a:lnRef>
          <a:fillRef idx="0">
            <a:schemeClr val="accent2"/>
          </a:fillRef>
          <a:effectRef idx="0">
            <a:schemeClr val="accent2"/>
          </a:effectRef>
          <a:fontRef idx="minor">
            <a:schemeClr val="tx1"/>
          </a:fontRef>
        </p:style>
      </p:cxnSp>
      <p:sp>
        <p:nvSpPr>
          <p:cNvPr id="57" name="TextBox 56">
            <a:extLst>
              <a:ext uri="{FF2B5EF4-FFF2-40B4-BE49-F238E27FC236}">
                <a16:creationId xmlns:a16="http://schemas.microsoft.com/office/drawing/2014/main" xmlns="" id="{91B13C09-F40E-44A3-93C1-176F7B9086C1}"/>
              </a:ext>
            </a:extLst>
          </p:cNvPr>
          <p:cNvSpPr txBox="1"/>
          <p:nvPr/>
        </p:nvSpPr>
        <p:spPr>
          <a:xfrm>
            <a:off x="2453681" y="5003442"/>
            <a:ext cx="9564504" cy="400110"/>
          </a:xfrm>
          <a:prstGeom prst="rect">
            <a:avLst/>
          </a:prstGeom>
          <a:noFill/>
        </p:spPr>
        <p:txBody>
          <a:bodyPr wrap="square">
            <a:spAutoFit/>
          </a:bodyPr>
          <a:lstStyle/>
          <a:p>
            <a:r>
              <a:rPr lang="vi-VN" altLang="en-US" sz="2000" dirty="0">
                <a:solidFill>
                  <a:srgbClr val="002060"/>
                </a:solidFill>
                <a:cs typeface="Times New Roman" panose="02020603050405020304" pitchFamily="18" charset="0"/>
              </a:rPr>
              <a:t>Việc phân chia Tư bản thành tư bản bất biến và tư bản khả biến đã:</a:t>
            </a:r>
            <a:endParaRPr lang="en-US" altLang="en-US" sz="2000" dirty="0">
              <a:solidFill>
                <a:srgbClr val="002060"/>
              </a:solidFill>
            </a:endParaRPr>
          </a:p>
        </p:txBody>
      </p:sp>
      <p:sp>
        <p:nvSpPr>
          <p:cNvPr id="58" name="Rectangle 21">
            <a:extLst>
              <a:ext uri="{FF2B5EF4-FFF2-40B4-BE49-F238E27FC236}">
                <a16:creationId xmlns:a16="http://schemas.microsoft.com/office/drawing/2014/main" xmlns="" id="{30D8E728-CF45-49A6-BE6D-E10CDEA30BA7}"/>
              </a:ext>
            </a:extLst>
          </p:cNvPr>
          <p:cNvSpPr>
            <a:spLocks noChangeArrowheads="1"/>
          </p:cNvSpPr>
          <p:nvPr/>
        </p:nvSpPr>
        <p:spPr bwMode="auto">
          <a:xfrm>
            <a:off x="2148114" y="5514324"/>
            <a:ext cx="9187543" cy="685800"/>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folHlink"/>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eaLnBrk="1" hangingPunct="1"/>
            <a:r>
              <a:rPr lang="vi-VN" altLang="en-US" sz="2200" b="1" dirty="0">
                <a:latin typeface="+mn-lt"/>
                <a:cs typeface="Arial" panose="020B0604020202020204" pitchFamily="34" charset="0"/>
                <a:sym typeface="Arial" panose="020B0604020202020204" pitchFamily="34" charset="0"/>
              </a:rPr>
              <a:t>Vạch rõ </a:t>
            </a:r>
            <a:r>
              <a:rPr lang="vi-VN" altLang="en-US" sz="2200" b="1" dirty="0">
                <a:solidFill>
                  <a:srgbClr val="006600"/>
                </a:solidFill>
                <a:latin typeface="+mn-lt"/>
                <a:cs typeface="Arial" panose="020B0604020202020204" pitchFamily="34" charset="0"/>
                <a:sym typeface="Arial" panose="020B0604020202020204" pitchFamily="34" charset="0"/>
              </a:rPr>
              <a:t>nguồn gốc của giá trị thặng dư </a:t>
            </a:r>
            <a:r>
              <a:rPr lang="vi-VN" altLang="en-US" sz="2200" b="1" dirty="0">
                <a:latin typeface="+mn-lt"/>
                <a:cs typeface="Arial" panose="020B0604020202020204" pitchFamily="34" charset="0"/>
                <a:sym typeface="Arial" panose="020B0604020202020204" pitchFamily="34" charset="0"/>
              </a:rPr>
              <a:t>là do lao động của </a:t>
            </a:r>
          </a:p>
          <a:p>
            <a:pPr algn="ctr" eaLnBrk="1" hangingPunct="1"/>
            <a:r>
              <a:rPr lang="vi-VN" altLang="en-US" sz="2200" b="1" dirty="0">
                <a:latin typeface="+mn-lt"/>
                <a:cs typeface="Arial" panose="020B0604020202020204" pitchFamily="34" charset="0"/>
                <a:sym typeface="Arial" panose="020B0604020202020204" pitchFamily="34" charset="0"/>
              </a:rPr>
              <a:t>người công nhân không được trả công</a:t>
            </a:r>
            <a:r>
              <a:rPr lang="en-US" altLang="en-US" sz="2200" b="1" dirty="0">
                <a:latin typeface="+mn-lt"/>
                <a:cs typeface="Arial" panose="020B0604020202020204" pitchFamily="34" charset="0"/>
                <a:sym typeface="Arial" panose="020B0604020202020204" pitchFamily="34" charset="0"/>
              </a:rPr>
              <a:t>.</a:t>
            </a:r>
            <a:r>
              <a:rPr lang="vi-VN" altLang="en-US" sz="2200" b="1" dirty="0">
                <a:latin typeface="+mn-lt"/>
                <a:cs typeface="Arial" panose="020B0604020202020204" pitchFamily="34" charset="0"/>
                <a:sym typeface="Arial" panose="020B0604020202020204" pitchFamily="34" charset="0"/>
              </a:rPr>
              <a:t> </a:t>
            </a:r>
            <a:endParaRPr lang="en-US" altLang="en-US" sz="2200" b="1" dirty="0">
              <a:latin typeface="+mn-lt"/>
              <a:cs typeface="Arial" panose="020B0604020202020204" pitchFamily="34" charset="0"/>
              <a:sym typeface="Arial" panose="020B0604020202020204" pitchFamily="34" charset="0"/>
            </a:endParaRPr>
          </a:p>
        </p:txBody>
      </p:sp>
    </p:spTree>
    <p:extLst>
      <p:ext uri="{BB962C8B-B14F-4D97-AF65-F5344CB8AC3E}">
        <p14:creationId xmlns:p14="http://schemas.microsoft.com/office/powerpoint/2010/main" val="2981560892"/>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14"/>
                                        </p:tgtEl>
                                        <p:attrNameLst>
                                          <p:attrName>style.visibility</p:attrName>
                                        </p:attrNameLst>
                                      </p:cBhvr>
                                      <p:to>
                                        <p:strVal val="visible"/>
                                      </p:to>
                                    </p:set>
                                    <p:anim calcmode="lin" valueType="num">
                                      <p:cBhvr>
                                        <p:cTn id="7" dur="500" fill="hold"/>
                                        <p:tgtEl>
                                          <p:spTgt spid="14"/>
                                        </p:tgtEl>
                                        <p:attrNameLst>
                                          <p:attrName>ppt_w</p:attrName>
                                        </p:attrNameLst>
                                      </p:cBhvr>
                                      <p:tavLst>
                                        <p:tav tm="0">
                                          <p:val>
                                            <p:fltVal val="0"/>
                                          </p:val>
                                        </p:tav>
                                        <p:tav tm="100000">
                                          <p:val>
                                            <p:strVal val="#ppt_w"/>
                                          </p:val>
                                        </p:tav>
                                      </p:tavLst>
                                    </p:anim>
                                    <p:anim calcmode="lin" valueType="num">
                                      <p:cBhvr>
                                        <p:cTn id="8" dur="500" fill="hold"/>
                                        <p:tgtEl>
                                          <p:spTgt spid="14"/>
                                        </p:tgtEl>
                                        <p:attrNameLst>
                                          <p:attrName>ppt_h</p:attrName>
                                        </p:attrNameLst>
                                      </p:cBhvr>
                                      <p:tavLst>
                                        <p:tav tm="0">
                                          <p:val>
                                            <p:fltVal val="0"/>
                                          </p:val>
                                        </p:tav>
                                        <p:tav tm="100000">
                                          <p:val>
                                            <p:strVal val="#ppt_h"/>
                                          </p:val>
                                        </p:tav>
                                      </p:tavLst>
                                    </p:anim>
                                    <p:animEffect transition="in" filter="fade">
                                      <p:cBhvr>
                                        <p:cTn id="9" dur="500"/>
                                        <p:tgtEl>
                                          <p:spTgt spid="14"/>
                                        </p:tgtEl>
                                      </p:cBhvr>
                                    </p:animEffect>
                                  </p:childTnLst>
                                </p:cTn>
                              </p:par>
                              <p:par>
                                <p:cTn id="10" presetID="53" presetClass="entr" presetSubtype="16" fill="hold" grpId="0" nodeType="withEffect">
                                  <p:stCondLst>
                                    <p:cond delay="0"/>
                                  </p:stCondLst>
                                  <p:childTnLst>
                                    <p:set>
                                      <p:cBhvr>
                                        <p:cTn id="11" dur="1" fill="hold">
                                          <p:stCondLst>
                                            <p:cond delay="0"/>
                                          </p:stCondLst>
                                        </p:cTn>
                                        <p:tgtEl>
                                          <p:spTgt spid="15"/>
                                        </p:tgtEl>
                                        <p:attrNameLst>
                                          <p:attrName>style.visibility</p:attrName>
                                        </p:attrNameLst>
                                      </p:cBhvr>
                                      <p:to>
                                        <p:strVal val="visible"/>
                                      </p:to>
                                    </p:set>
                                    <p:anim calcmode="lin" valueType="num">
                                      <p:cBhvr>
                                        <p:cTn id="12" dur="500" fill="hold"/>
                                        <p:tgtEl>
                                          <p:spTgt spid="15"/>
                                        </p:tgtEl>
                                        <p:attrNameLst>
                                          <p:attrName>ppt_w</p:attrName>
                                        </p:attrNameLst>
                                      </p:cBhvr>
                                      <p:tavLst>
                                        <p:tav tm="0">
                                          <p:val>
                                            <p:fltVal val="0"/>
                                          </p:val>
                                        </p:tav>
                                        <p:tav tm="100000">
                                          <p:val>
                                            <p:strVal val="#ppt_w"/>
                                          </p:val>
                                        </p:tav>
                                      </p:tavLst>
                                    </p:anim>
                                    <p:anim calcmode="lin" valueType="num">
                                      <p:cBhvr>
                                        <p:cTn id="13" dur="500" fill="hold"/>
                                        <p:tgtEl>
                                          <p:spTgt spid="15"/>
                                        </p:tgtEl>
                                        <p:attrNameLst>
                                          <p:attrName>ppt_h</p:attrName>
                                        </p:attrNameLst>
                                      </p:cBhvr>
                                      <p:tavLst>
                                        <p:tav tm="0">
                                          <p:val>
                                            <p:fltVal val="0"/>
                                          </p:val>
                                        </p:tav>
                                        <p:tav tm="100000">
                                          <p:val>
                                            <p:strVal val="#ppt_h"/>
                                          </p:val>
                                        </p:tav>
                                      </p:tavLst>
                                    </p:anim>
                                    <p:animEffect transition="in" filter="fade">
                                      <p:cBhvr>
                                        <p:cTn id="14" dur="500"/>
                                        <p:tgtEl>
                                          <p:spTgt spid="15"/>
                                        </p:tgtEl>
                                      </p:cBhvr>
                                    </p:animEffect>
                                  </p:childTnLst>
                                </p:cTn>
                              </p:par>
                            </p:childTnLst>
                          </p:cTn>
                        </p:par>
                      </p:childTnLst>
                    </p:cTn>
                  </p:par>
                  <p:par>
                    <p:cTn id="15" fill="hold">
                      <p:stCondLst>
                        <p:cond delay="indefinite"/>
                      </p:stCondLst>
                      <p:childTnLst>
                        <p:par>
                          <p:cTn id="16" fill="hold">
                            <p:stCondLst>
                              <p:cond delay="0"/>
                            </p:stCondLst>
                            <p:childTnLst>
                              <p:par>
                                <p:cTn id="17" presetID="6" presetClass="entr" presetSubtype="16" fill="hold" grpId="0" nodeType="clickEffect">
                                  <p:stCondLst>
                                    <p:cond delay="0"/>
                                  </p:stCondLst>
                                  <p:childTnLst>
                                    <p:set>
                                      <p:cBhvr>
                                        <p:cTn id="18" dur="1" fill="hold">
                                          <p:stCondLst>
                                            <p:cond delay="0"/>
                                          </p:stCondLst>
                                        </p:cTn>
                                        <p:tgtEl>
                                          <p:spTgt spid="25"/>
                                        </p:tgtEl>
                                        <p:attrNameLst>
                                          <p:attrName>style.visibility</p:attrName>
                                        </p:attrNameLst>
                                      </p:cBhvr>
                                      <p:to>
                                        <p:strVal val="visible"/>
                                      </p:to>
                                    </p:set>
                                    <p:animEffect transition="in" filter="circle(in)">
                                      <p:cBhvr>
                                        <p:cTn id="19" dur="2000"/>
                                        <p:tgtEl>
                                          <p:spTgt spid="25"/>
                                        </p:tgtEl>
                                      </p:cBhvr>
                                    </p:animEffect>
                                  </p:childTnLst>
                                </p:cTn>
                              </p:par>
                              <p:par>
                                <p:cTn id="20" presetID="6" presetClass="entr" presetSubtype="16" fill="hold" grpId="0" nodeType="withEffect">
                                  <p:stCondLst>
                                    <p:cond delay="0"/>
                                  </p:stCondLst>
                                  <p:childTnLst>
                                    <p:set>
                                      <p:cBhvr>
                                        <p:cTn id="21" dur="1" fill="hold">
                                          <p:stCondLst>
                                            <p:cond delay="0"/>
                                          </p:stCondLst>
                                        </p:cTn>
                                        <p:tgtEl>
                                          <p:spTgt spid="27"/>
                                        </p:tgtEl>
                                        <p:attrNameLst>
                                          <p:attrName>style.visibility</p:attrName>
                                        </p:attrNameLst>
                                      </p:cBhvr>
                                      <p:to>
                                        <p:strVal val="visible"/>
                                      </p:to>
                                    </p:set>
                                    <p:animEffect transition="in" filter="circle(in)">
                                      <p:cBhvr>
                                        <p:cTn id="22" dur="2000"/>
                                        <p:tgtEl>
                                          <p:spTgt spid="27"/>
                                        </p:tgtEl>
                                      </p:cBhvr>
                                    </p:animEffect>
                                  </p:childTnLst>
                                </p:cTn>
                              </p:par>
                              <p:par>
                                <p:cTn id="23" presetID="6" presetClass="entr" presetSubtype="16" fill="hold" grpId="0" nodeType="withEffect">
                                  <p:stCondLst>
                                    <p:cond delay="0"/>
                                  </p:stCondLst>
                                  <p:childTnLst>
                                    <p:set>
                                      <p:cBhvr>
                                        <p:cTn id="24" dur="1" fill="hold">
                                          <p:stCondLst>
                                            <p:cond delay="0"/>
                                          </p:stCondLst>
                                        </p:cTn>
                                        <p:tgtEl>
                                          <p:spTgt spid="28"/>
                                        </p:tgtEl>
                                        <p:attrNameLst>
                                          <p:attrName>style.visibility</p:attrName>
                                        </p:attrNameLst>
                                      </p:cBhvr>
                                      <p:to>
                                        <p:strVal val="visible"/>
                                      </p:to>
                                    </p:set>
                                    <p:animEffect transition="in" filter="circle(in)">
                                      <p:cBhvr>
                                        <p:cTn id="25" dur="2000"/>
                                        <p:tgtEl>
                                          <p:spTgt spid="28"/>
                                        </p:tgtEl>
                                      </p:cBhvr>
                                    </p:animEffect>
                                  </p:childTnLst>
                                </p:cTn>
                              </p:par>
                              <p:par>
                                <p:cTn id="26" presetID="6" presetClass="entr" presetSubtype="16" fill="hold" grpId="0" nodeType="withEffect">
                                  <p:stCondLst>
                                    <p:cond delay="0"/>
                                  </p:stCondLst>
                                  <p:childTnLst>
                                    <p:set>
                                      <p:cBhvr>
                                        <p:cTn id="27" dur="1" fill="hold">
                                          <p:stCondLst>
                                            <p:cond delay="0"/>
                                          </p:stCondLst>
                                        </p:cTn>
                                        <p:tgtEl>
                                          <p:spTgt spid="29"/>
                                        </p:tgtEl>
                                        <p:attrNameLst>
                                          <p:attrName>style.visibility</p:attrName>
                                        </p:attrNameLst>
                                      </p:cBhvr>
                                      <p:to>
                                        <p:strVal val="visible"/>
                                      </p:to>
                                    </p:set>
                                    <p:animEffect transition="in" filter="circle(in)">
                                      <p:cBhvr>
                                        <p:cTn id="28" dur="2000"/>
                                        <p:tgtEl>
                                          <p:spTgt spid="29"/>
                                        </p:tgtEl>
                                      </p:cBhvr>
                                    </p:animEffect>
                                  </p:childTnLst>
                                </p:cTn>
                              </p:par>
                              <p:par>
                                <p:cTn id="29" presetID="6" presetClass="entr" presetSubtype="16" fill="hold" grpId="0" nodeType="withEffect">
                                  <p:stCondLst>
                                    <p:cond delay="0"/>
                                  </p:stCondLst>
                                  <p:childTnLst>
                                    <p:set>
                                      <p:cBhvr>
                                        <p:cTn id="30" dur="1" fill="hold">
                                          <p:stCondLst>
                                            <p:cond delay="0"/>
                                          </p:stCondLst>
                                        </p:cTn>
                                        <p:tgtEl>
                                          <p:spTgt spid="30"/>
                                        </p:tgtEl>
                                        <p:attrNameLst>
                                          <p:attrName>style.visibility</p:attrName>
                                        </p:attrNameLst>
                                      </p:cBhvr>
                                      <p:to>
                                        <p:strVal val="visible"/>
                                      </p:to>
                                    </p:set>
                                    <p:animEffect transition="in" filter="circle(in)">
                                      <p:cBhvr>
                                        <p:cTn id="31" dur="2000"/>
                                        <p:tgtEl>
                                          <p:spTgt spid="30"/>
                                        </p:tgtEl>
                                      </p:cBhvr>
                                    </p:animEffect>
                                  </p:childTnLst>
                                </p:cTn>
                              </p:par>
                              <p:par>
                                <p:cTn id="32" presetID="6" presetClass="entr" presetSubtype="16" fill="hold" grpId="0" nodeType="withEffect">
                                  <p:stCondLst>
                                    <p:cond delay="0"/>
                                  </p:stCondLst>
                                  <p:childTnLst>
                                    <p:set>
                                      <p:cBhvr>
                                        <p:cTn id="33" dur="1" fill="hold">
                                          <p:stCondLst>
                                            <p:cond delay="0"/>
                                          </p:stCondLst>
                                        </p:cTn>
                                        <p:tgtEl>
                                          <p:spTgt spid="31"/>
                                        </p:tgtEl>
                                        <p:attrNameLst>
                                          <p:attrName>style.visibility</p:attrName>
                                        </p:attrNameLst>
                                      </p:cBhvr>
                                      <p:to>
                                        <p:strVal val="visible"/>
                                      </p:to>
                                    </p:set>
                                    <p:animEffect transition="in" filter="circle(in)">
                                      <p:cBhvr>
                                        <p:cTn id="34" dur="2000"/>
                                        <p:tgtEl>
                                          <p:spTgt spid="31"/>
                                        </p:tgtEl>
                                      </p:cBhvr>
                                    </p:animEffect>
                                  </p:childTnLst>
                                </p:cTn>
                              </p:par>
                              <p:par>
                                <p:cTn id="35" presetID="6" presetClass="entr" presetSubtype="16" fill="hold" grpId="0" nodeType="withEffect">
                                  <p:stCondLst>
                                    <p:cond delay="0"/>
                                  </p:stCondLst>
                                  <p:childTnLst>
                                    <p:set>
                                      <p:cBhvr>
                                        <p:cTn id="36" dur="1" fill="hold">
                                          <p:stCondLst>
                                            <p:cond delay="0"/>
                                          </p:stCondLst>
                                        </p:cTn>
                                        <p:tgtEl>
                                          <p:spTgt spid="32"/>
                                        </p:tgtEl>
                                        <p:attrNameLst>
                                          <p:attrName>style.visibility</p:attrName>
                                        </p:attrNameLst>
                                      </p:cBhvr>
                                      <p:to>
                                        <p:strVal val="visible"/>
                                      </p:to>
                                    </p:set>
                                    <p:animEffect transition="in" filter="circle(in)">
                                      <p:cBhvr>
                                        <p:cTn id="37" dur="2000"/>
                                        <p:tgtEl>
                                          <p:spTgt spid="32"/>
                                        </p:tgtEl>
                                      </p:cBhvr>
                                    </p:animEffect>
                                  </p:childTnLst>
                                </p:cTn>
                              </p:par>
                              <p:par>
                                <p:cTn id="38" presetID="6" presetClass="entr" presetSubtype="16" fill="hold" nodeType="withEffect">
                                  <p:stCondLst>
                                    <p:cond delay="0"/>
                                  </p:stCondLst>
                                  <p:childTnLst>
                                    <p:set>
                                      <p:cBhvr>
                                        <p:cTn id="39" dur="1" fill="hold">
                                          <p:stCondLst>
                                            <p:cond delay="0"/>
                                          </p:stCondLst>
                                        </p:cTn>
                                        <p:tgtEl>
                                          <p:spTgt spid="33"/>
                                        </p:tgtEl>
                                        <p:attrNameLst>
                                          <p:attrName>style.visibility</p:attrName>
                                        </p:attrNameLst>
                                      </p:cBhvr>
                                      <p:to>
                                        <p:strVal val="visible"/>
                                      </p:to>
                                    </p:set>
                                    <p:animEffect transition="in" filter="circle(in)">
                                      <p:cBhvr>
                                        <p:cTn id="40" dur="2000"/>
                                        <p:tgtEl>
                                          <p:spTgt spid="33"/>
                                        </p:tgtEl>
                                      </p:cBhvr>
                                    </p:animEffect>
                                  </p:childTnLst>
                                </p:cTn>
                              </p:par>
                              <p:par>
                                <p:cTn id="41" presetID="6" presetClass="entr" presetSubtype="16" fill="hold" grpId="0" nodeType="withEffect">
                                  <p:stCondLst>
                                    <p:cond delay="0"/>
                                  </p:stCondLst>
                                  <p:childTnLst>
                                    <p:set>
                                      <p:cBhvr>
                                        <p:cTn id="42" dur="1" fill="hold">
                                          <p:stCondLst>
                                            <p:cond delay="0"/>
                                          </p:stCondLst>
                                        </p:cTn>
                                        <p:tgtEl>
                                          <p:spTgt spid="34"/>
                                        </p:tgtEl>
                                        <p:attrNameLst>
                                          <p:attrName>style.visibility</p:attrName>
                                        </p:attrNameLst>
                                      </p:cBhvr>
                                      <p:to>
                                        <p:strVal val="visible"/>
                                      </p:to>
                                    </p:set>
                                    <p:animEffect transition="in" filter="circle(in)">
                                      <p:cBhvr>
                                        <p:cTn id="43" dur="2000"/>
                                        <p:tgtEl>
                                          <p:spTgt spid="34"/>
                                        </p:tgtEl>
                                      </p:cBhvr>
                                    </p:animEffect>
                                  </p:childTnLst>
                                </p:cTn>
                              </p:par>
                              <p:par>
                                <p:cTn id="44" presetID="6" presetClass="entr" presetSubtype="16" fill="hold" nodeType="withEffect">
                                  <p:stCondLst>
                                    <p:cond delay="0"/>
                                  </p:stCondLst>
                                  <p:childTnLst>
                                    <p:set>
                                      <p:cBhvr>
                                        <p:cTn id="45" dur="1" fill="hold">
                                          <p:stCondLst>
                                            <p:cond delay="0"/>
                                          </p:stCondLst>
                                        </p:cTn>
                                        <p:tgtEl>
                                          <p:spTgt spid="35"/>
                                        </p:tgtEl>
                                        <p:attrNameLst>
                                          <p:attrName>style.visibility</p:attrName>
                                        </p:attrNameLst>
                                      </p:cBhvr>
                                      <p:to>
                                        <p:strVal val="visible"/>
                                      </p:to>
                                    </p:set>
                                    <p:animEffect transition="in" filter="circle(in)">
                                      <p:cBhvr>
                                        <p:cTn id="46" dur="2000"/>
                                        <p:tgtEl>
                                          <p:spTgt spid="35"/>
                                        </p:tgtEl>
                                      </p:cBhvr>
                                    </p:animEffect>
                                  </p:childTnLst>
                                </p:cTn>
                              </p:par>
                              <p:par>
                                <p:cTn id="47" presetID="6" presetClass="entr" presetSubtype="16" fill="hold" nodeType="withEffect">
                                  <p:stCondLst>
                                    <p:cond delay="0"/>
                                  </p:stCondLst>
                                  <p:childTnLst>
                                    <p:set>
                                      <p:cBhvr>
                                        <p:cTn id="48" dur="1" fill="hold">
                                          <p:stCondLst>
                                            <p:cond delay="0"/>
                                          </p:stCondLst>
                                        </p:cTn>
                                        <p:tgtEl>
                                          <p:spTgt spid="40"/>
                                        </p:tgtEl>
                                        <p:attrNameLst>
                                          <p:attrName>style.visibility</p:attrName>
                                        </p:attrNameLst>
                                      </p:cBhvr>
                                      <p:to>
                                        <p:strVal val="visible"/>
                                      </p:to>
                                    </p:set>
                                    <p:animEffect transition="in" filter="circle(in)">
                                      <p:cBhvr>
                                        <p:cTn id="49" dur="2000"/>
                                        <p:tgtEl>
                                          <p:spTgt spid="40"/>
                                        </p:tgtEl>
                                      </p:cBhvr>
                                    </p:animEffect>
                                  </p:childTnLst>
                                </p:cTn>
                              </p:par>
                              <p:par>
                                <p:cTn id="50" presetID="6" presetClass="entr" presetSubtype="16" fill="hold" grpId="0" nodeType="withEffect">
                                  <p:stCondLst>
                                    <p:cond delay="0"/>
                                  </p:stCondLst>
                                  <p:childTnLst>
                                    <p:set>
                                      <p:cBhvr>
                                        <p:cTn id="51" dur="1" fill="hold">
                                          <p:stCondLst>
                                            <p:cond delay="0"/>
                                          </p:stCondLst>
                                        </p:cTn>
                                        <p:tgtEl>
                                          <p:spTgt spid="45"/>
                                        </p:tgtEl>
                                        <p:attrNameLst>
                                          <p:attrName>style.visibility</p:attrName>
                                        </p:attrNameLst>
                                      </p:cBhvr>
                                      <p:to>
                                        <p:strVal val="visible"/>
                                      </p:to>
                                    </p:set>
                                    <p:animEffect transition="in" filter="circle(in)">
                                      <p:cBhvr>
                                        <p:cTn id="52" dur="2000"/>
                                        <p:tgtEl>
                                          <p:spTgt spid="45"/>
                                        </p:tgtEl>
                                      </p:cBhvr>
                                    </p:animEffect>
                                  </p:childTnLst>
                                </p:cTn>
                              </p:par>
                              <p:par>
                                <p:cTn id="53" presetID="6" presetClass="entr" presetSubtype="16" fill="hold" grpId="0" nodeType="withEffect">
                                  <p:stCondLst>
                                    <p:cond delay="0"/>
                                  </p:stCondLst>
                                  <p:childTnLst>
                                    <p:set>
                                      <p:cBhvr>
                                        <p:cTn id="54" dur="1" fill="hold">
                                          <p:stCondLst>
                                            <p:cond delay="0"/>
                                          </p:stCondLst>
                                        </p:cTn>
                                        <p:tgtEl>
                                          <p:spTgt spid="49"/>
                                        </p:tgtEl>
                                        <p:attrNameLst>
                                          <p:attrName>style.visibility</p:attrName>
                                        </p:attrNameLst>
                                      </p:cBhvr>
                                      <p:to>
                                        <p:strVal val="visible"/>
                                      </p:to>
                                    </p:set>
                                    <p:animEffect transition="in" filter="circle(in)">
                                      <p:cBhvr>
                                        <p:cTn id="55" dur="2000"/>
                                        <p:tgtEl>
                                          <p:spTgt spid="49"/>
                                        </p:tgtEl>
                                      </p:cBhvr>
                                    </p:animEffect>
                                  </p:childTnLst>
                                </p:cTn>
                              </p:par>
                              <p:par>
                                <p:cTn id="56" presetID="6" presetClass="entr" presetSubtype="16" fill="hold" grpId="0" nodeType="withEffect">
                                  <p:stCondLst>
                                    <p:cond delay="0"/>
                                  </p:stCondLst>
                                  <p:childTnLst>
                                    <p:set>
                                      <p:cBhvr>
                                        <p:cTn id="57" dur="1" fill="hold">
                                          <p:stCondLst>
                                            <p:cond delay="0"/>
                                          </p:stCondLst>
                                        </p:cTn>
                                        <p:tgtEl>
                                          <p:spTgt spid="51"/>
                                        </p:tgtEl>
                                        <p:attrNameLst>
                                          <p:attrName>style.visibility</p:attrName>
                                        </p:attrNameLst>
                                      </p:cBhvr>
                                      <p:to>
                                        <p:strVal val="visible"/>
                                      </p:to>
                                    </p:set>
                                    <p:animEffect transition="in" filter="circle(in)">
                                      <p:cBhvr>
                                        <p:cTn id="58" dur="2000"/>
                                        <p:tgtEl>
                                          <p:spTgt spid="51"/>
                                        </p:tgtEl>
                                      </p:cBhvr>
                                    </p:animEffect>
                                  </p:childTnLst>
                                </p:cTn>
                              </p:par>
                              <p:par>
                                <p:cTn id="59" presetID="6" presetClass="entr" presetSubtype="16" fill="hold" grpId="0" nodeType="withEffect">
                                  <p:stCondLst>
                                    <p:cond delay="0"/>
                                  </p:stCondLst>
                                  <p:childTnLst>
                                    <p:set>
                                      <p:cBhvr>
                                        <p:cTn id="60" dur="1" fill="hold">
                                          <p:stCondLst>
                                            <p:cond delay="0"/>
                                          </p:stCondLst>
                                        </p:cTn>
                                        <p:tgtEl>
                                          <p:spTgt spid="52"/>
                                        </p:tgtEl>
                                        <p:attrNameLst>
                                          <p:attrName>style.visibility</p:attrName>
                                        </p:attrNameLst>
                                      </p:cBhvr>
                                      <p:to>
                                        <p:strVal val="visible"/>
                                      </p:to>
                                    </p:set>
                                    <p:animEffect transition="in" filter="circle(in)">
                                      <p:cBhvr>
                                        <p:cTn id="61" dur="2000"/>
                                        <p:tgtEl>
                                          <p:spTgt spid="52"/>
                                        </p:tgtEl>
                                      </p:cBhvr>
                                    </p:animEffect>
                                  </p:childTnLst>
                                </p:cTn>
                              </p:par>
                              <p:par>
                                <p:cTn id="62" presetID="6" presetClass="entr" presetSubtype="16" fill="hold" nodeType="withEffect">
                                  <p:stCondLst>
                                    <p:cond delay="0"/>
                                  </p:stCondLst>
                                  <p:childTnLst>
                                    <p:set>
                                      <p:cBhvr>
                                        <p:cTn id="63" dur="1" fill="hold">
                                          <p:stCondLst>
                                            <p:cond delay="0"/>
                                          </p:stCondLst>
                                        </p:cTn>
                                        <p:tgtEl>
                                          <p:spTgt spid="9"/>
                                        </p:tgtEl>
                                        <p:attrNameLst>
                                          <p:attrName>style.visibility</p:attrName>
                                        </p:attrNameLst>
                                      </p:cBhvr>
                                      <p:to>
                                        <p:strVal val="visible"/>
                                      </p:to>
                                    </p:set>
                                    <p:animEffect transition="in" filter="circle(in)">
                                      <p:cBhvr>
                                        <p:cTn id="64" dur="2000"/>
                                        <p:tgtEl>
                                          <p:spTgt spid="9"/>
                                        </p:tgtEl>
                                      </p:cBhvr>
                                    </p:animEffect>
                                  </p:childTnLst>
                                </p:cTn>
                              </p:par>
                              <p:par>
                                <p:cTn id="65" presetID="6" presetClass="entr" presetSubtype="16" fill="hold" nodeType="withEffect">
                                  <p:stCondLst>
                                    <p:cond delay="0"/>
                                  </p:stCondLst>
                                  <p:childTnLst>
                                    <p:set>
                                      <p:cBhvr>
                                        <p:cTn id="66" dur="1" fill="hold">
                                          <p:stCondLst>
                                            <p:cond delay="0"/>
                                          </p:stCondLst>
                                        </p:cTn>
                                        <p:tgtEl>
                                          <p:spTgt spid="11"/>
                                        </p:tgtEl>
                                        <p:attrNameLst>
                                          <p:attrName>style.visibility</p:attrName>
                                        </p:attrNameLst>
                                      </p:cBhvr>
                                      <p:to>
                                        <p:strVal val="visible"/>
                                      </p:to>
                                    </p:set>
                                    <p:animEffect transition="in" filter="circle(in)">
                                      <p:cBhvr>
                                        <p:cTn id="67" dur="2000"/>
                                        <p:tgtEl>
                                          <p:spTgt spid="11"/>
                                        </p:tgtEl>
                                      </p:cBhvr>
                                    </p:animEffect>
                                  </p:childTnLst>
                                </p:cTn>
                              </p:par>
                              <p:par>
                                <p:cTn id="68" presetID="6" presetClass="entr" presetSubtype="16" fill="hold" grpId="0" nodeType="withEffect">
                                  <p:stCondLst>
                                    <p:cond delay="0"/>
                                  </p:stCondLst>
                                  <p:childTnLst>
                                    <p:set>
                                      <p:cBhvr>
                                        <p:cTn id="69" dur="1" fill="hold">
                                          <p:stCondLst>
                                            <p:cond delay="0"/>
                                          </p:stCondLst>
                                        </p:cTn>
                                        <p:tgtEl>
                                          <p:spTgt spid="57"/>
                                        </p:tgtEl>
                                        <p:attrNameLst>
                                          <p:attrName>style.visibility</p:attrName>
                                        </p:attrNameLst>
                                      </p:cBhvr>
                                      <p:to>
                                        <p:strVal val="visible"/>
                                      </p:to>
                                    </p:set>
                                    <p:animEffect transition="in" filter="circle(in)">
                                      <p:cBhvr>
                                        <p:cTn id="70" dur="2000"/>
                                        <p:tgtEl>
                                          <p:spTgt spid="57"/>
                                        </p:tgtEl>
                                      </p:cBhvr>
                                    </p:animEffect>
                                  </p:childTnLst>
                                </p:cTn>
                              </p:par>
                              <p:par>
                                <p:cTn id="71" presetID="6" presetClass="entr" presetSubtype="16" fill="hold" grpId="0" nodeType="withEffect">
                                  <p:stCondLst>
                                    <p:cond delay="0"/>
                                  </p:stCondLst>
                                  <p:childTnLst>
                                    <p:set>
                                      <p:cBhvr>
                                        <p:cTn id="72" dur="1" fill="hold">
                                          <p:stCondLst>
                                            <p:cond delay="0"/>
                                          </p:stCondLst>
                                        </p:cTn>
                                        <p:tgtEl>
                                          <p:spTgt spid="58"/>
                                        </p:tgtEl>
                                        <p:attrNameLst>
                                          <p:attrName>style.visibility</p:attrName>
                                        </p:attrNameLst>
                                      </p:cBhvr>
                                      <p:to>
                                        <p:strVal val="visible"/>
                                      </p:to>
                                    </p:set>
                                    <p:animEffect transition="in" filter="circle(in)">
                                      <p:cBhvr>
                                        <p:cTn id="73" dur="2000"/>
                                        <p:tgtEl>
                                          <p:spTgt spid="5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p:bldP spid="15" grpId="0"/>
      <p:bldP spid="25" grpId="0"/>
      <p:bldP spid="27" grpId="0"/>
      <p:bldP spid="28" grpId="0" animBg="1"/>
      <p:bldP spid="29" grpId="0" animBg="1"/>
      <p:bldP spid="30" grpId="0" animBg="1"/>
      <p:bldP spid="31" grpId="0"/>
      <p:bldP spid="32" grpId="0"/>
      <p:bldP spid="34" grpId="0" animBg="1"/>
      <p:bldP spid="45" grpId="0"/>
      <p:bldP spid="49" grpId="0"/>
      <p:bldP spid="51" grpId="0"/>
      <p:bldP spid="52" grpId="0"/>
      <p:bldP spid="57" grpId="0"/>
      <p:bldP spid="58" grpId="0" animBg="1"/>
    </p:bld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5">
            <a:extLst>
              <a:ext uri="{FF2B5EF4-FFF2-40B4-BE49-F238E27FC236}">
                <a16:creationId xmlns:a16="http://schemas.microsoft.com/office/drawing/2014/main" xmlns="" id="{92CFBAFC-B3DA-48A4-BA31-BCBD67AA6630}"/>
              </a:ext>
            </a:extLst>
          </p:cNvPr>
          <p:cNvSpPr/>
          <p:nvPr/>
        </p:nvSpPr>
        <p:spPr>
          <a:xfrm>
            <a:off x="-250372" y="1073951"/>
            <a:ext cx="11756572" cy="707886"/>
          </a:xfrm>
          <a:prstGeom prst="rect">
            <a:avLst/>
          </a:prstGeom>
        </p:spPr>
        <p:txBody>
          <a:bodyPr wrap="square">
            <a:spAutoFit/>
          </a:bodyPr>
          <a:lstStyle/>
          <a:p>
            <a:pPr algn="ctr" defTabSz="914400">
              <a:defRPr/>
            </a:pPr>
            <a:r>
              <a:rPr lang="en-US" sz="4000" b="1" kern="0" dirty="0" err="1" smtClean="0">
                <a:solidFill>
                  <a:srgbClr val="006600"/>
                </a:solidFill>
              </a:rPr>
              <a:t>Kiểm</a:t>
            </a:r>
            <a:r>
              <a:rPr lang="en-US" sz="4000" b="1" kern="0" dirty="0" smtClean="0">
                <a:solidFill>
                  <a:srgbClr val="006600"/>
                </a:solidFill>
              </a:rPr>
              <a:t> </a:t>
            </a:r>
            <a:r>
              <a:rPr lang="en-US" sz="4000" b="1" kern="0" dirty="0" err="1" smtClean="0">
                <a:solidFill>
                  <a:srgbClr val="006600"/>
                </a:solidFill>
              </a:rPr>
              <a:t>tra</a:t>
            </a:r>
            <a:r>
              <a:rPr lang="en-US" sz="4000" b="1" kern="0" dirty="0" smtClean="0">
                <a:solidFill>
                  <a:srgbClr val="006600"/>
                </a:solidFill>
              </a:rPr>
              <a:t> 1 </a:t>
            </a:r>
            <a:r>
              <a:rPr lang="en-US" sz="4000" b="1" kern="0" dirty="0" err="1" smtClean="0">
                <a:solidFill>
                  <a:srgbClr val="006600"/>
                </a:solidFill>
              </a:rPr>
              <a:t>tiết</a:t>
            </a:r>
            <a:r>
              <a:rPr lang="en-US" sz="4000" b="1" kern="0" dirty="0" smtClean="0">
                <a:solidFill>
                  <a:srgbClr val="006600"/>
                </a:solidFill>
              </a:rPr>
              <a:t> </a:t>
            </a:r>
            <a:r>
              <a:rPr lang="en-US" sz="4000" b="1" kern="0" smtClean="0">
                <a:solidFill>
                  <a:srgbClr val="006600"/>
                </a:solidFill>
              </a:rPr>
              <a:t>(12DHTP08)</a:t>
            </a:r>
            <a:endParaRPr lang="en-US" sz="4000" b="1" kern="0" dirty="0" smtClean="0">
              <a:solidFill>
                <a:srgbClr val="006600"/>
              </a:solidFill>
            </a:endParaRPr>
          </a:p>
        </p:txBody>
      </p:sp>
      <p:grpSp>
        <p:nvGrpSpPr>
          <p:cNvPr id="7" name="Group 21">
            <a:extLst>
              <a:ext uri="{FF2B5EF4-FFF2-40B4-BE49-F238E27FC236}">
                <a16:creationId xmlns:a16="http://schemas.microsoft.com/office/drawing/2014/main" xmlns="" id="{FA01011E-49DC-4A17-AB3D-754AC95B1D74}"/>
              </a:ext>
            </a:extLst>
          </p:cNvPr>
          <p:cNvGrpSpPr>
            <a:grpSpLocks/>
          </p:cNvGrpSpPr>
          <p:nvPr/>
        </p:nvGrpSpPr>
        <p:grpSpPr bwMode="auto">
          <a:xfrm flipV="1">
            <a:off x="1341120" y="2118357"/>
            <a:ext cx="9692640" cy="45719"/>
            <a:chOff x="-734" y="-11037"/>
            <a:chExt cx="5298" cy="11613"/>
          </a:xfrm>
        </p:grpSpPr>
        <p:sp>
          <p:nvSpPr>
            <p:cNvPr id="8" name="Line 7">
              <a:extLst>
                <a:ext uri="{FF2B5EF4-FFF2-40B4-BE49-F238E27FC236}">
                  <a16:creationId xmlns:a16="http://schemas.microsoft.com/office/drawing/2014/main" xmlns="" id="{9D0C8330-C3CD-4485-9EDD-BEE155D9B653}"/>
                </a:ext>
              </a:extLst>
            </p:cNvPr>
            <p:cNvSpPr>
              <a:spLocks noChangeShapeType="1"/>
            </p:cNvSpPr>
            <p:nvPr/>
          </p:nvSpPr>
          <p:spPr bwMode="auto">
            <a:xfrm>
              <a:off x="240" y="576"/>
              <a:ext cx="2688" cy="0"/>
            </a:xfrm>
            <a:prstGeom prst="line">
              <a:avLst/>
            </a:prstGeom>
            <a:noFill/>
            <a:ln w="127000">
              <a:solidFill>
                <a:srgbClr val="D6009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defRPr/>
              </a:pPr>
              <a:endParaRPr lang="en-US" kern="0" dirty="0" smtClean="0">
                <a:solidFill>
                  <a:srgbClr val="000000"/>
                </a:solidFill>
              </a:endParaRPr>
            </a:p>
          </p:txBody>
        </p:sp>
        <p:sp>
          <p:nvSpPr>
            <p:cNvPr id="9" name="Line 8">
              <a:extLst>
                <a:ext uri="{FF2B5EF4-FFF2-40B4-BE49-F238E27FC236}">
                  <a16:creationId xmlns:a16="http://schemas.microsoft.com/office/drawing/2014/main" xmlns="" id="{B0611E13-EDBE-4A3E-9447-6BBB4F790004}"/>
                </a:ext>
              </a:extLst>
            </p:cNvPr>
            <p:cNvSpPr>
              <a:spLocks noChangeShapeType="1"/>
            </p:cNvSpPr>
            <p:nvPr/>
          </p:nvSpPr>
          <p:spPr bwMode="auto">
            <a:xfrm>
              <a:off x="-734" y="-11037"/>
              <a:ext cx="5298" cy="0"/>
            </a:xfrm>
            <a:prstGeom prst="line">
              <a:avLst/>
            </a:prstGeom>
            <a:noFill/>
            <a:ln w="12700">
              <a:solidFill>
                <a:srgbClr val="D6009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defRPr/>
              </a:pPr>
              <a:endParaRPr lang="en-US" kern="0" dirty="0" smtClean="0">
                <a:solidFill>
                  <a:srgbClr val="000000"/>
                </a:solidFill>
              </a:endParaRPr>
            </a:p>
          </p:txBody>
        </p:sp>
      </p:grpSp>
    </p:spTree>
    <p:extLst>
      <p:ext uri="{BB962C8B-B14F-4D97-AF65-F5344CB8AC3E}">
        <p14:creationId xmlns:p14="http://schemas.microsoft.com/office/powerpoint/2010/main" val="3773306074"/>
      </p:ext>
    </p:extLst>
  </p:cSld>
  <p:clrMapOvr>
    <a:masterClrMapping/>
  </p:clrMapOvr>
  <p:timing>
    <p:tnLst>
      <p:par>
        <p:cTn id="1" dur="indefinite" restart="never" nodeType="tmRoot"/>
      </p:par>
    </p:tnLst>
  </p:timing>
</p:sld>
</file>

<file path=ppt/slides/slide33.xml><?xml version="1.0" encoding="utf-8"?>
<p:sld xmlns:a="http://schemas.openxmlformats.org/drawingml/2006/main" xmlns:r="http://schemas.openxmlformats.org/officeDocument/2006/relationships" xmlns:p="http://schemas.openxmlformats.org/presentationml/2006/main">
  <p:cSld>
    <p:bg>
      <p:bgPr>
        <a:gradFill>
          <a:gsLst>
            <a:gs pos="0">
              <a:schemeClr val="bg1"/>
            </a:gs>
            <a:gs pos="100000">
              <a:schemeClr val="bg1">
                <a:gamma/>
                <a:tint val="0"/>
                <a:invGamma/>
              </a:schemeClr>
            </a:gs>
          </a:gsLst>
          <a:lin ang="5400000" scaled="1"/>
        </a:gradFill>
        <a:effectLst/>
      </p:bgPr>
    </p:bg>
    <p:spTree>
      <p:nvGrpSpPr>
        <p:cNvPr id="1" name=""/>
        <p:cNvGrpSpPr/>
        <p:nvPr/>
      </p:nvGrpSpPr>
      <p:grpSpPr>
        <a:xfrm>
          <a:off x="0" y="0"/>
          <a:ext cx="0" cy="0"/>
          <a:chOff x="0" y="0"/>
          <a:chExt cx="0" cy="0"/>
        </a:xfrm>
      </p:grpSpPr>
      <p:sp>
        <p:nvSpPr>
          <p:cNvPr id="5" name="Rectangle 4">
            <a:extLst>
              <a:ext uri="{FF2B5EF4-FFF2-40B4-BE49-F238E27FC236}">
                <a16:creationId xmlns:a16="http://schemas.microsoft.com/office/drawing/2014/main" xmlns="" id="{B0C500CF-624C-4D98-953F-3249EF5909A6}"/>
              </a:ext>
            </a:extLst>
          </p:cNvPr>
          <p:cNvSpPr>
            <a:spLocks noChangeArrowheads="1"/>
          </p:cNvSpPr>
          <p:nvPr/>
        </p:nvSpPr>
        <p:spPr bwMode="auto">
          <a:xfrm>
            <a:off x="3294743" y="567441"/>
            <a:ext cx="5965371"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tabLst>
                <a:tab pos="127000" algn="l"/>
                <a:tab pos="228600" algn="l"/>
                <a:tab pos="342900" algn="l"/>
                <a:tab pos="457200" algn="l"/>
                <a:tab pos="571500" algn="l"/>
              </a:tabLst>
              <a:defRPr>
                <a:solidFill>
                  <a:schemeClr val="tx1"/>
                </a:solidFill>
                <a:latin typeface="Arial" panose="020B0604020202020204" pitchFamily="34" charset="0"/>
              </a:defRPr>
            </a:lvl1pPr>
            <a:lvl2pPr marL="742950" indent="-285750">
              <a:tabLst>
                <a:tab pos="127000" algn="l"/>
                <a:tab pos="228600" algn="l"/>
                <a:tab pos="342900" algn="l"/>
                <a:tab pos="457200" algn="l"/>
                <a:tab pos="571500" algn="l"/>
              </a:tabLst>
              <a:defRPr>
                <a:solidFill>
                  <a:schemeClr val="tx1"/>
                </a:solidFill>
                <a:latin typeface="Arial" panose="020B0604020202020204" pitchFamily="34" charset="0"/>
              </a:defRPr>
            </a:lvl2pPr>
            <a:lvl3pPr marL="1143000" indent="-228600">
              <a:tabLst>
                <a:tab pos="127000" algn="l"/>
                <a:tab pos="228600" algn="l"/>
                <a:tab pos="342900" algn="l"/>
                <a:tab pos="457200" algn="l"/>
                <a:tab pos="571500" algn="l"/>
              </a:tabLst>
              <a:defRPr>
                <a:solidFill>
                  <a:schemeClr val="tx1"/>
                </a:solidFill>
                <a:latin typeface="Arial" panose="020B0604020202020204" pitchFamily="34" charset="0"/>
              </a:defRPr>
            </a:lvl3pPr>
            <a:lvl4pPr marL="1600200" indent="-228600">
              <a:tabLst>
                <a:tab pos="127000" algn="l"/>
                <a:tab pos="228600" algn="l"/>
                <a:tab pos="342900" algn="l"/>
                <a:tab pos="457200" algn="l"/>
                <a:tab pos="571500" algn="l"/>
              </a:tabLst>
              <a:defRPr>
                <a:solidFill>
                  <a:schemeClr val="tx1"/>
                </a:solidFill>
                <a:latin typeface="Arial" panose="020B0604020202020204" pitchFamily="34" charset="0"/>
              </a:defRPr>
            </a:lvl4pPr>
            <a:lvl5pPr marL="2057400" indent="-228600">
              <a:tabLst>
                <a:tab pos="127000" algn="l"/>
                <a:tab pos="228600" algn="l"/>
                <a:tab pos="342900" algn="l"/>
                <a:tab pos="457200" algn="l"/>
                <a:tab pos="571500" algn="l"/>
              </a:tabLst>
              <a:defRPr>
                <a:solidFill>
                  <a:schemeClr val="tx1"/>
                </a:solidFill>
                <a:latin typeface="Arial" panose="020B0604020202020204" pitchFamily="34" charset="0"/>
              </a:defRPr>
            </a:lvl5pPr>
            <a:lvl6pPr marL="25146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6pPr>
            <a:lvl7pPr marL="29718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7pPr>
            <a:lvl8pPr marL="34290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8pPr>
            <a:lvl9pPr marL="38862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9pPr>
          </a:lstStyle>
          <a:p>
            <a:pPr marL="0" marR="0" lvl="0" indent="0" algn="ctr" defTabSz="914286" rtl="0" eaLnBrk="1" fontAlgn="auto" latinLnBrk="0" hangingPunct="1">
              <a:lnSpc>
                <a:spcPct val="100000"/>
              </a:lnSpc>
              <a:spcBef>
                <a:spcPts val="200"/>
              </a:spcBef>
              <a:spcAft>
                <a:spcPts val="200"/>
              </a:spcAft>
              <a:buClrTx/>
              <a:buSzTx/>
              <a:buFontTx/>
              <a:buNone/>
              <a:tabLst>
                <a:tab pos="127000" algn="l"/>
                <a:tab pos="228600" algn="l"/>
                <a:tab pos="342900" algn="l"/>
                <a:tab pos="457200" algn="l"/>
                <a:tab pos="571500" algn="l"/>
              </a:tabLst>
              <a:defRPr/>
            </a:pPr>
            <a:r>
              <a:rPr kumimoji="0" lang="vi-VN" altLang="en-US" sz="2800" b="1" i="0" u="none" strike="noStrike" kern="1200" cap="none" spc="0" normalizeH="0" baseline="0" noProof="0" dirty="0">
                <a:ln>
                  <a:noFill/>
                </a:ln>
                <a:solidFill>
                  <a:srgbClr val="0033CC"/>
                </a:solidFill>
                <a:effectLst/>
                <a:uLnTx/>
                <a:uFillTx/>
                <a:latin typeface="Arial" panose="020B0604020202020204" pitchFamily="34" charset="0"/>
                <a:ea typeface="Arial Unicode MS"/>
                <a:cs typeface="Times New Roman" panose="02020603050405020304" pitchFamily="18" charset="0"/>
              </a:rPr>
              <a:t>Tiền công trong chủ nghĩa tư bản</a:t>
            </a:r>
            <a:endParaRPr kumimoji="0" lang="en-US" altLang="en-US" sz="2800" b="0" i="0" u="none" strike="noStrike" kern="1200" cap="none" spc="0" normalizeH="0" baseline="0" noProof="0" dirty="0">
              <a:ln>
                <a:noFill/>
              </a:ln>
              <a:solidFill>
                <a:srgbClr val="0033CC"/>
              </a:solidFill>
              <a:effectLst/>
              <a:uLnTx/>
              <a:uFillTx/>
              <a:latin typeface="Arial" panose="020B0604020202020204" pitchFamily="34" charset="0"/>
              <a:ea typeface="Arial Unicode MS"/>
              <a:cs typeface="Times New Roman" panose="02020603050405020304" pitchFamily="18" charset="0"/>
            </a:endParaRPr>
          </a:p>
        </p:txBody>
      </p:sp>
      <p:sp>
        <p:nvSpPr>
          <p:cNvPr id="6" name="Hexagon 5">
            <a:extLst>
              <a:ext uri="{FF2B5EF4-FFF2-40B4-BE49-F238E27FC236}">
                <a16:creationId xmlns:a16="http://schemas.microsoft.com/office/drawing/2014/main" xmlns="" id="{1E4680C6-C683-482A-8D9A-6534CE3B0FE8}"/>
              </a:ext>
            </a:extLst>
          </p:cNvPr>
          <p:cNvSpPr/>
          <p:nvPr/>
        </p:nvSpPr>
        <p:spPr>
          <a:xfrm>
            <a:off x="2598057" y="481060"/>
            <a:ext cx="696687" cy="624115"/>
          </a:xfrm>
          <a:prstGeom prst="hexagon">
            <a:avLst/>
          </a:prstGeom>
          <a:solidFill>
            <a:srgbClr val="0070C0"/>
          </a:solidFill>
          <a:ln>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vi-VN" sz="2400" b="1" i="0" u="none" strike="noStrike" kern="1200" cap="none" spc="0" normalizeH="0" baseline="0" noProof="0" dirty="0">
                <a:ln>
                  <a:noFill/>
                </a:ln>
                <a:solidFill>
                  <a:prstClr val="white"/>
                </a:solidFill>
                <a:effectLst/>
                <a:uLnTx/>
                <a:uFillTx/>
                <a:latin typeface="Arial"/>
                <a:ea typeface="Arial Unicode MS"/>
                <a:cs typeface="+mn-cs"/>
              </a:rPr>
              <a:t>5</a:t>
            </a:r>
            <a:endParaRPr kumimoji="0" lang="en-US" sz="2400" b="1" i="0" u="none" strike="noStrike" kern="1200" cap="none" spc="0" normalizeH="0" baseline="0" noProof="0" dirty="0">
              <a:ln>
                <a:noFill/>
              </a:ln>
              <a:solidFill>
                <a:prstClr val="white"/>
              </a:solidFill>
              <a:effectLst/>
              <a:uLnTx/>
              <a:uFillTx/>
              <a:latin typeface="Arial"/>
              <a:ea typeface="Arial Unicode MS"/>
              <a:cs typeface="+mn-cs"/>
            </a:endParaRPr>
          </a:p>
        </p:txBody>
      </p:sp>
      <p:sp>
        <p:nvSpPr>
          <p:cNvPr id="7" name="Rectangle 6">
            <a:extLst>
              <a:ext uri="{FF2B5EF4-FFF2-40B4-BE49-F238E27FC236}">
                <a16:creationId xmlns:a16="http://schemas.microsoft.com/office/drawing/2014/main" xmlns="" id="{B4851AB7-D4B7-4D4D-AD8F-E66CC5E37380}"/>
              </a:ext>
            </a:extLst>
          </p:cNvPr>
          <p:cNvSpPr/>
          <p:nvPr/>
        </p:nvSpPr>
        <p:spPr>
          <a:xfrm rot="5400000">
            <a:off x="6212088" y="46359"/>
            <a:ext cx="72631" cy="2103120"/>
          </a:xfrm>
          <a:prstGeom prst="rect">
            <a:avLst/>
          </a:prstGeom>
          <a:solidFill>
            <a:srgbClr val="FFC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1219170"/>
            <a:endParaRPr lang="ko-KR" altLang="en-US" sz="2700">
              <a:solidFill>
                <a:prstClr val="white"/>
              </a:solidFill>
              <a:latin typeface="Arial"/>
              <a:ea typeface="Arial Unicode MS"/>
            </a:endParaRPr>
          </a:p>
        </p:txBody>
      </p:sp>
      <p:sp>
        <p:nvSpPr>
          <p:cNvPr id="8" name="Rectangle 7">
            <a:extLst>
              <a:ext uri="{FF2B5EF4-FFF2-40B4-BE49-F238E27FC236}">
                <a16:creationId xmlns:a16="http://schemas.microsoft.com/office/drawing/2014/main" xmlns="" id="{72CF5B27-58BA-467D-B9ED-3DA436B8331F}"/>
              </a:ext>
            </a:extLst>
          </p:cNvPr>
          <p:cNvSpPr>
            <a:spLocks noChangeArrowheads="1"/>
          </p:cNvSpPr>
          <p:nvPr/>
        </p:nvSpPr>
        <p:spPr bwMode="auto">
          <a:xfrm>
            <a:off x="2418888" y="1375098"/>
            <a:ext cx="6836229" cy="7694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spcBef>
                <a:spcPts val="200"/>
              </a:spcBef>
              <a:spcAft>
                <a:spcPts val="200"/>
              </a:spcAft>
            </a:pPr>
            <a:r>
              <a:rPr lang="en-US" altLang="en-US" sz="2200" dirty="0" err="1">
                <a:solidFill>
                  <a:srgbClr val="002060"/>
                </a:solidFill>
                <a:cs typeface="Times New Roman" panose="02020603050405020304" pitchFamily="18" charset="0"/>
              </a:rPr>
              <a:t>Là</a:t>
            </a:r>
            <a:r>
              <a:rPr lang="en-US" altLang="en-US" sz="2200" dirty="0">
                <a:solidFill>
                  <a:srgbClr val="002060"/>
                </a:solidFill>
                <a:cs typeface="Times New Roman" panose="02020603050405020304" pitchFamily="18" charset="0"/>
              </a:rPr>
              <a:t> </a:t>
            </a:r>
            <a:r>
              <a:rPr lang="en-US" altLang="en-US" sz="2200" b="1" dirty="0" err="1">
                <a:solidFill>
                  <a:srgbClr val="800040"/>
                </a:solidFill>
                <a:cs typeface="Times New Roman" panose="02020603050405020304" pitchFamily="18" charset="0"/>
              </a:rPr>
              <a:t>giá</a:t>
            </a:r>
            <a:r>
              <a:rPr lang="en-US" altLang="en-US" sz="2200" b="1" dirty="0">
                <a:solidFill>
                  <a:srgbClr val="800040"/>
                </a:solidFill>
                <a:cs typeface="Times New Roman" panose="02020603050405020304" pitchFamily="18" charset="0"/>
              </a:rPr>
              <a:t> </a:t>
            </a:r>
            <a:r>
              <a:rPr lang="en-US" altLang="en-US" sz="2200" b="1" dirty="0" err="1">
                <a:solidFill>
                  <a:srgbClr val="800040"/>
                </a:solidFill>
                <a:cs typeface="Times New Roman" panose="02020603050405020304" pitchFamily="18" charset="0"/>
              </a:rPr>
              <a:t>cả</a:t>
            </a:r>
            <a:r>
              <a:rPr lang="en-US" altLang="en-US" sz="2200" b="1" dirty="0">
                <a:solidFill>
                  <a:srgbClr val="800040"/>
                </a:solidFill>
                <a:cs typeface="Times New Roman" panose="02020603050405020304" pitchFamily="18" charset="0"/>
              </a:rPr>
              <a:t> </a:t>
            </a:r>
            <a:r>
              <a:rPr lang="en-US" altLang="en-US" sz="2200" b="1" dirty="0" err="1">
                <a:solidFill>
                  <a:srgbClr val="800040"/>
                </a:solidFill>
                <a:cs typeface="Times New Roman" panose="02020603050405020304" pitchFamily="18" charset="0"/>
              </a:rPr>
              <a:t>của</a:t>
            </a:r>
            <a:r>
              <a:rPr lang="en-US" altLang="en-US" sz="2200" b="1" dirty="0">
                <a:solidFill>
                  <a:srgbClr val="800040"/>
                </a:solidFill>
                <a:cs typeface="Times New Roman" panose="02020603050405020304" pitchFamily="18" charset="0"/>
              </a:rPr>
              <a:t> </a:t>
            </a:r>
            <a:r>
              <a:rPr lang="en-US" altLang="en-US" sz="2200" b="1" dirty="0" err="1">
                <a:solidFill>
                  <a:srgbClr val="800040"/>
                </a:solidFill>
                <a:cs typeface="Times New Roman" panose="02020603050405020304" pitchFamily="18" charset="0"/>
              </a:rPr>
              <a:t>hàng</a:t>
            </a:r>
            <a:r>
              <a:rPr lang="en-US" altLang="en-US" sz="2200" b="1" dirty="0">
                <a:solidFill>
                  <a:srgbClr val="800040"/>
                </a:solidFill>
                <a:cs typeface="Times New Roman" panose="02020603050405020304" pitchFamily="18" charset="0"/>
              </a:rPr>
              <a:t> </a:t>
            </a:r>
            <a:r>
              <a:rPr lang="en-US" altLang="en-US" sz="2200" b="1" dirty="0" err="1">
                <a:solidFill>
                  <a:srgbClr val="800040"/>
                </a:solidFill>
                <a:cs typeface="Times New Roman" panose="02020603050405020304" pitchFamily="18" charset="0"/>
              </a:rPr>
              <a:t>hoá</a:t>
            </a:r>
            <a:r>
              <a:rPr lang="en-US" altLang="en-US" sz="2200" b="1" dirty="0">
                <a:solidFill>
                  <a:srgbClr val="800040"/>
                </a:solidFill>
                <a:cs typeface="Times New Roman" panose="02020603050405020304" pitchFamily="18" charset="0"/>
              </a:rPr>
              <a:t> </a:t>
            </a:r>
            <a:r>
              <a:rPr lang="en-US" altLang="en-US" sz="2200" b="1" dirty="0" err="1">
                <a:solidFill>
                  <a:srgbClr val="800040"/>
                </a:solidFill>
                <a:cs typeface="Times New Roman" panose="02020603050405020304" pitchFamily="18" charset="0"/>
              </a:rPr>
              <a:t>sức</a:t>
            </a:r>
            <a:r>
              <a:rPr lang="en-US" altLang="en-US" sz="2200" b="1" dirty="0">
                <a:solidFill>
                  <a:srgbClr val="800040"/>
                </a:solidFill>
                <a:cs typeface="Times New Roman" panose="02020603050405020304" pitchFamily="18" charset="0"/>
              </a:rPr>
              <a:t> lao </a:t>
            </a:r>
            <a:r>
              <a:rPr lang="en-US" altLang="en-US" sz="2200" b="1" dirty="0" err="1">
                <a:solidFill>
                  <a:srgbClr val="800040"/>
                </a:solidFill>
                <a:cs typeface="Times New Roman" panose="02020603050405020304" pitchFamily="18" charset="0"/>
              </a:rPr>
              <a:t>động</a:t>
            </a:r>
            <a:r>
              <a:rPr lang="en-US" altLang="en-US" sz="2200" b="1" dirty="0">
                <a:solidFill>
                  <a:srgbClr val="800040"/>
                </a:solidFill>
                <a:cs typeface="Times New Roman" panose="02020603050405020304" pitchFamily="18" charset="0"/>
              </a:rPr>
              <a:t> </a:t>
            </a:r>
            <a:r>
              <a:rPr lang="en-US" altLang="en-US" sz="2200" dirty="0" err="1">
                <a:solidFill>
                  <a:srgbClr val="002060"/>
                </a:solidFill>
                <a:cs typeface="Times New Roman" panose="02020603050405020304" pitchFamily="18" charset="0"/>
              </a:rPr>
              <a:t>nhưng</a:t>
            </a:r>
            <a:r>
              <a:rPr lang="en-US" altLang="en-US" sz="2200" dirty="0">
                <a:solidFill>
                  <a:srgbClr val="002060"/>
                </a:solidFill>
                <a:cs typeface="Times New Roman" panose="02020603050405020304" pitchFamily="18" charset="0"/>
              </a:rPr>
              <a:t> </a:t>
            </a:r>
            <a:r>
              <a:rPr lang="en-US" altLang="en-US" sz="2200" dirty="0" err="1">
                <a:solidFill>
                  <a:srgbClr val="002060"/>
                </a:solidFill>
                <a:cs typeface="Times New Roman" panose="02020603050405020304" pitchFamily="18" charset="0"/>
              </a:rPr>
              <a:t>biểu</a:t>
            </a:r>
            <a:r>
              <a:rPr lang="en-US" altLang="en-US" sz="2200" dirty="0">
                <a:solidFill>
                  <a:srgbClr val="002060"/>
                </a:solidFill>
                <a:cs typeface="Times New Roman" panose="02020603050405020304" pitchFamily="18" charset="0"/>
              </a:rPr>
              <a:t> </a:t>
            </a:r>
            <a:r>
              <a:rPr lang="en-US" altLang="en-US" sz="2200" dirty="0" err="1">
                <a:solidFill>
                  <a:srgbClr val="002060"/>
                </a:solidFill>
                <a:cs typeface="Times New Roman" panose="02020603050405020304" pitchFamily="18" charset="0"/>
              </a:rPr>
              <a:t>hiện</a:t>
            </a:r>
            <a:r>
              <a:rPr lang="en-US" altLang="en-US" sz="2200" dirty="0">
                <a:solidFill>
                  <a:srgbClr val="002060"/>
                </a:solidFill>
                <a:cs typeface="Times New Roman" panose="02020603050405020304" pitchFamily="18" charset="0"/>
              </a:rPr>
              <a:t> ra </a:t>
            </a:r>
            <a:r>
              <a:rPr lang="en-US" altLang="en-US" sz="2200" dirty="0" err="1">
                <a:solidFill>
                  <a:srgbClr val="002060"/>
                </a:solidFill>
                <a:cs typeface="Times New Roman" panose="02020603050405020304" pitchFamily="18" charset="0"/>
              </a:rPr>
              <a:t>bề</a:t>
            </a:r>
            <a:r>
              <a:rPr lang="en-US" altLang="en-US" sz="2200" dirty="0">
                <a:solidFill>
                  <a:srgbClr val="002060"/>
                </a:solidFill>
                <a:cs typeface="Times New Roman" panose="02020603050405020304" pitchFamily="18" charset="0"/>
              </a:rPr>
              <a:t> </a:t>
            </a:r>
            <a:r>
              <a:rPr lang="en-US" altLang="en-US" sz="2200" dirty="0" err="1">
                <a:solidFill>
                  <a:srgbClr val="002060"/>
                </a:solidFill>
                <a:cs typeface="Times New Roman" panose="02020603050405020304" pitchFamily="18" charset="0"/>
              </a:rPr>
              <a:t>ngoài</a:t>
            </a:r>
            <a:r>
              <a:rPr lang="en-US" altLang="en-US" sz="2200" dirty="0">
                <a:solidFill>
                  <a:srgbClr val="002060"/>
                </a:solidFill>
                <a:cs typeface="Times New Roman" panose="02020603050405020304" pitchFamily="18" charset="0"/>
              </a:rPr>
              <a:t> </a:t>
            </a:r>
            <a:r>
              <a:rPr lang="vi-VN" altLang="en-US" sz="2200" dirty="0">
                <a:solidFill>
                  <a:srgbClr val="002060"/>
                </a:solidFill>
                <a:cs typeface="Times New Roman" panose="02020603050405020304" pitchFamily="18" charset="0"/>
              </a:rPr>
              <a:t>như là </a:t>
            </a:r>
            <a:r>
              <a:rPr lang="en-US" altLang="en-US" sz="2200" dirty="0" err="1">
                <a:solidFill>
                  <a:srgbClr val="002060"/>
                </a:solidFill>
                <a:cs typeface="Times New Roman" panose="02020603050405020304" pitchFamily="18" charset="0"/>
              </a:rPr>
              <a:t>giá</a:t>
            </a:r>
            <a:r>
              <a:rPr lang="en-US" altLang="en-US" sz="2200" dirty="0">
                <a:solidFill>
                  <a:srgbClr val="002060"/>
                </a:solidFill>
                <a:cs typeface="Times New Roman" panose="02020603050405020304" pitchFamily="18" charset="0"/>
              </a:rPr>
              <a:t> </a:t>
            </a:r>
            <a:r>
              <a:rPr lang="en-US" altLang="en-US" sz="2200" dirty="0" err="1">
                <a:solidFill>
                  <a:srgbClr val="002060"/>
                </a:solidFill>
                <a:cs typeface="Times New Roman" panose="02020603050405020304" pitchFamily="18" charset="0"/>
              </a:rPr>
              <a:t>cả</a:t>
            </a:r>
            <a:r>
              <a:rPr lang="en-US" altLang="en-US" sz="2200" dirty="0">
                <a:solidFill>
                  <a:srgbClr val="002060"/>
                </a:solidFill>
                <a:cs typeface="Times New Roman" panose="02020603050405020304" pitchFamily="18" charset="0"/>
              </a:rPr>
              <a:t> </a:t>
            </a:r>
            <a:r>
              <a:rPr lang="en-US" altLang="en-US" sz="2200" dirty="0" err="1">
                <a:solidFill>
                  <a:srgbClr val="002060"/>
                </a:solidFill>
                <a:cs typeface="Times New Roman" panose="02020603050405020304" pitchFamily="18" charset="0"/>
              </a:rPr>
              <a:t>của</a:t>
            </a:r>
            <a:r>
              <a:rPr lang="en-US" altLang="en-US" sz="2200" dirty="0">
                <a:solidFill>
                  <a:srgbClr val="002060"/>
                </a:solidFill>
                <a:cs typeface="Times New Roman" panose="02020603050405020304" pitchFamily="18" charset="0"/>
              </a:rPr>
              <a:t> lao </a:t>
            </a:r>
            <a:r>
              <a:rPr lang="en-US" altLang="en-US" sz="2200" dirty="0" err="1">
                <a:solidFill>
                  <a:srgbClr val="002060"/>
                </a:solidFill>
                <a:cs typeface="Times New Roman" panose="02020603050405020304" pitchFamily="18" charset="0"/>
              </a:rPr>
              <a:t>động</a:t>
            </a:r>
            <a:r>
              <a:rPr lang="en-US" altLang="en-US" sz="2200" dirty="0">
                <a:solidFill>
                  <a:srgbClr val="002060"/>
                </a:solidFill>
                <a:cs typeface="Times New Roman" panose="02020603050405020304" pitchFamily="18" charset="0"/>
              </a:rPr>
              <a:t>.</a:t>
            </a:r>
          </a:p>
        </p:txBody>
      </p:sp>
      <p:pic>
        <p:nvPicPr>
          <p:cNvPr id="9" name="Picture 2" descr="Image result for trả lương&quot;">
            <a:extLst>
              <a:ext uri="{FF2B5EF4-FFF2-40B4-BE49-F238E27FC236}">
                <a16:creationId xmlns:a16="http://schemas.microsoft.com/office/drawing/2014/main" xmlns="" id="{0664085C-2744-481C-88F5-953A023BE7C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rot="16200000">
            <a:off x="-144703" y="252180"/>
            <a:ext cx="2815771" cy="23114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122" name="Picture 2" descr="Hình ảnh Dấu Hỏi Màu đỏ, Dấu Chấm Hỏi Cắt Dán Vẽ, Biểu Tượng Câu Hỏi, Biểu  Tượng Màu đỏ Vector và PNG với nền trong suốt để tải xuống miễn phí">
            <a:extLst>
              <a:ext uri="{FF2B5EF4-FFF2-40B4-BE49-F238E27FC236}">
                <a16:creationId xmlns:a16="http://schemas.microsoft.com/office/drawing/2014/main" xmlns="" id="{A8B6A956-40F7-4D1B-AA83-AEF39685F421}"/>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8866481" y="2385401"/>
            <a:ext cx="998155" cy="769441"/>
          </a:xfrm>
          <a:prstGeom prst="rect">
            <a:avLst/>
          </a:prstGeom>
          <a:solidFill>
            <a:schemeClr val="bg1"/>
          </a:solidFill>
        </p:spPr>
      </p:pic>
      <p:sp>
        <p:nvSpPr>
          <p:cNvPr id="18" name="Right Arrow 2">
            <a:extLst>
              <a:ext uri="{FF2B5EF4-FFF2-40B4-BE49-F238E27FC236}">
                <a16:creationId xmlns:a16="http://schemas.microsoft.com/office/drawing/2014/main" xmlns="" id="{4A867B43-42A6-4E3F-B07F-AE2364F19050}"/>
              </a:ext>
            </a:extLst>
          </p:cNvPr>
          <p:cNvSpPr/>
          <p:nvPr/>
        </p:nvSpPr>
        <p:spPr bwMode="auto">
          <a:xfrm rot="16200000">
            <a:off x="4656016" y="5158864"/>
            <a:ext cx="2326687" cy="1071585"/>
          </a:xfrm>
          <a:prstGeom prst="rightArrow">
            <a:avLst>
              <a:gd name="adj1" fmla="val 52185"/>
              <a:gd name="adj2" fmla="val 43181"/>
            </a:avLst>
          </a:prstGeom>
          <a:solidFill>
            <a:srgbClr val="0070C0"/>
          </a:soli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lIns="182880" anchor="ctr"/>
          <a:lstStyle/>
          <a:p>
            <a:pPr eaLnBrk="1" fontAlgn="auto" hangingPunct="1">
              <a:spcBef>
                <a:spcPts val="0"/>
              </a:spcBef>
              <a:spcAft>
                <a:spcPts val="0"/>
              </a:spcAft>
              <a:defRPr/>
            </a:pPr>
            <a:endParaRPr lang="en-US" kern="0" dirty="0">
              <a:solidFill>
                <a:prstClr val="white"/>
              </a:solidFill>
              <a:effectLst>
                <a:outerShdw blurRad="50800" dist="38100" dir="5400000" algn="t" rotWithShape="0">
                  <a:prstClr val="black">
                    <a:alpha val="75000"/>
                  </a:prstClr>
                </a:outerShdw>
              </a:effectLst>
              <a:latin typeface="Calibri"/>
            </a:endParaRPr>
          </a:p>
        </p:txBody>
      </p:sp>
      <p:sp>
        <p:nvSpPr>
          <p:cNvPr id="19" name="Bent Arrow 10">
            <a:extLst>
              <a:ext uri="{FF2B5EF4-FFF2-40B4-BE49-F238E27FC236}">
                <a16:creationId xmlns:a16="http://schemas.microsoft.com/office/drawing/2014/main" xmlns="" id="{1DD2E2D1-87E4-4D55-9933-9F41BF66A398}"/>
              </a:ext>
            </a:extLst>
          </p:cNvPr>
          <p:cNvSpPr/>
          <p:nvPr/>
        </p:nvSpPr>
        <p:spPr bwMode="auto">
          <a:xfrm>
            <a:off x="6109386" y="5360225"/>
            <a:ext cx="1071585" cy="1489386"/>
          </a:xfrm>
          <a:prstGeom prst="bentArrow">
            <a:avLst>
              <a:gd name="adj1" fmla="val 33761"/>
              <a:gd name="adj2" fmla="val 30171"/>
              <a:gd name="adj3" fmla="val 22792"/>
              <a:gd name="adj4" fmla="val 45630"/>
            </a:avLst>
          </a:prstGeom>
          <a:gradFill rotWithShape="1">
            <a:gsLst>
              <a:gs pos="0">
                <a:srgbClr val="F79646">
                  <a:shade val="51000"/>
                  <a:satMod val="130000"/>
                </a:srgbClr>
              </a:gs>
              <a:gs pos="80000">
                <a:srgbClr val="F79646">
                  <a:shade val="93000"/>
                  <a:satMod val="130000"/>
                </a:srgbClr>
              </a:gs>
              <a:gs pos="100000">
                <a:srgbClr val="F79646">
                  <a:shade val="94000"/>
                  <a:satMod val="135000"/>
                </a:srgb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vert="vert270" bIns="182880"/>
          <a:lstStyle/>
          <a:p>
            <a:pPr eaLnBrk="1" fontAlgn="auto" hangingPunct="1">
              <a:spcBef>
                <a:spcPts val="0"/>
              </a:spcBef>
              <a:spcAft>
                <a:spcPts val="0"/>
              </a:spcAft>
              <a:defRPr/>
            </a:pPr>
            <a:endParaRPr lang="en-US" sz="1600" kern="0" dirty="0">
              <a:solidFill>
                <a:prstClr val="white"/>
              </a:solidFill>
              <a:effectLst>
                <a:outerShdw blurRad="50800" dist="38100" dir="5400000" algn="t" rotWithShape="0">
                  <a:prstClr val="black">
                    <a:alpha val="75000"/>
                  </a:prstClr>
                </a:outerShdw>
              </a:effectLst>
              <a:latin typeface="Calibri"/>
            </a:endParaRPr>
          </a:p>
        </p:txBody>
      </p:sp>
      <p:sp>
        <p:nvSpPr>
          <p:cNvPr id="27" name="Bent Arrow 19">
            <a:extLst>
              <a:ext uri="{FF2B5EF4-FFF2-40B4-BE49-F238E27FC236}">
                <a16:creationId xmlns:a16="http://schemas.microsoft.com/office/drawing/2014/main" xmlns="" id="{D9A7DDC6-D840-406C-B9AC-54B0CC4C7004}"/>
              </a:ext>
            </a:extLst>
          </p:cNvPr>
          <p:cNvSpPr/>
          <p:nvPr/>
        </p:nvSpPr>
        <p:spPr bwMode="auto">
          <a:xfrm flipH="1">
            <a:off x="4395463" y="5360225"/>
            <a:ext cx="1142818" cy="1489386"/>
          </a:xfrm>
          <a:prstGeom prst="bentArrow">
            <a:avLst>
              <a:gd name="adj1" fmla="val 33761"/>
              <a:gd name="adj2" fmla="val 30171"/>
              <a:gd name="adj3" fmla="val 22792"/>
              <a:gd name="adj4" fmla="val 45630"/>
            </a:avLst>
          </a:prstGeom>
          <a:gradFill rotWithShape="1">
            <a:gsLst>
              <a:gs pos="0">
                <a:srgbClr val="F79646">
                  <a:shade val="51000"/>
                  <a:satMod val="130000"/>
                </a:srgbClr>
              </a:gs>
              <a:gs pos="80000">
                <a:srgbClr val="F79646">
                  <a:shade val="93000"/>
                  <a:satMod val="130000"/>
                </a:srgbClr>
              </a:gs>
              <a:gs pos="100000">
                <a:srgbClr val="F79646">
                  <a:shade val="94000"/>
                  <a:satMod val="135000"/>
                </a:srgb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vert="vert270" bIns="182880"/>
          <a:lstStyle/>
          <a:p>
            <a:pPr eaLnBrk="1" fontAlgn="auto" hangingPunct="1">
              <a:spcBef>
                <a:spcPts val="0"/>
              </a:spcBef>
              <a:spcAft>
                <a:spcPts val="0"/>
              </a:spcAft>
              <a:defRPr/>
            </a:pPr>
            <a:endParaRPr lang="en-US" sz="1600" kern="0" dirty="0">
              <a:solidFill>
                <a:prstClr val="white"/>
              </a:solidFill>
              <a:effectLst>
                <a:outerShdw blurRad="50800" dist="38100" dir="5400000" algn="t" rotWithShape="0">
                  <a:prstClr val="black">
                    <a:alpha val="75000"/>
                  </a:prstClr>
                </a:outerShdw>
              </a:effectLst>
              <a:latin typeface="Calibri"/>
            </a:endParaRPr>
          </a:p>
        </p:txBody>
      </p:sp>
      <p:sp>
        <p:nvSpPr>
          <p:cNvPr id="35" name="Rectangle 21">
            <a:extLst>
              <a:ext uri="{FF2B5EF4-FFF2-40B4-BE49-F238E27FC236}">
                <a16:creationId xmlns:a16="http://schemas.microsoft.com/office/drawing/2014/main" xmlns="" id="{C5E638F0-655A-4366-95A6-F7E12AD1278D}"/>
              </a:ext>
            </a:extLst>
          </p:cNvPr>
          <p:cNvSpPr>
            <a:spLocks noChangeArrowheads="1"/>
          </p:cNvSpPr>
          <p:nvPr/>
        </p:nvSpPr>
        <p:spPr bwMode="auto">
          <a:xfrm>
            <a:off x="3569644" y="3865241"/>
            <a:ext cx="4499430" cy="666072"/>
          </a:xfrm>
          <a:prstGeom prst="rect">
            <a:avLst/>
          </a:prstGeom>
          <a:noFill/>
          <a:ln w="9525">
            <a:solidFill>
              <a:schemeClr val="bg1"/>
            </a:solidFill>
            <a:miter lim="800000"/>
            <a:headEnd/>
            <a:tailEnd/>
          </a:ln>
          <a:effectLst/>
          <a:extLst>
            <a:ext uri="{909E8E84-426E-40DD-AFC4-6F175D3DCCD1}">
              <a14:hiddenFill xmlns:a14="http://schemas.microsoft.com/office/drawing/2010/main">
                <a:solidFill>
                  <a:schemeClr val="folHlink"/>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eaLnBrk="1" hangingPunct="1"/>
            <a:r>
              <a:rPr lang="vi-VN" altLang="en-US" sz="2200" dirty="0">
                <a:solidFill>
                  <a:schemeClr val="tx2">
                    <a:lumMod val="10000"/>
                  </a:schemeClr>
                </a:solidFill>
                <a:latin typeface="+mn-lt"/>
                <a:cs typeface="Arial" panose="020B0604020202020204" pitchFamily="34" charset="0"/>
                <a:sym typeface="Arial" panose="020B0604020202020204" pitchFamily="34" charset="0"/>
              </a:rPr>
              <a:t>Công nhân </a:t>
            </a:r>
            <a:r>
              <a:rPr lang="vi-VN" altLang="en-US" sz="2200" b="1" dirty="0">
                <a:solidFill>
                  <a:srgbClr val="FF0000"/>
                </a:solidFill>
                <a:latin typeface="+mn-lt"/>
                <a:cs typeface="Arial" panose="020B0604020202020204" pitchFamily="34" charset="0"/>
                <a:sym typeface="Arial" panose="020B0604020202020204" pitchFamily="34" charset="0"/>
              </a:rPr>
              <a:t>chỉ bán</a:t>
            </a:r>
            <a:r>
              <a:rPr lang="en-US" altLang="en-US" sz="2200" b="1" dirty="0">
                <a:solidFill>
                  <a:srgbClr val="FF0000"/>
                </a:solidFill>
                <a:latin typeface="+mn-lt"/>
                <a:cs typeface="Arial" panose="020B0604020202020204" pitchFamily="34" charset="0"/>
                <a:sym typeface="Arial" panose="020B0604020202020204" pitchFamily="34" charset="0"/>
              </a:rPr>
              <a:t> </a:t>
            </a:r>
            <a:r>
              <a:rPr lang="vi-VN" altLang="en-US" sz="2200" b="1" dirty="0">
                <a:solidFill>
                  <a:srgbClr val="FF0000"/>
                </a:solidFill>
                <a:latin typeface="+mn-lt"/>
                <a:cs typeface="Arial" panose="020B0604020202020204" pitchFamily="34" charset="0"/>
                <a:sym typeface="Arial" panose="020B0604020202020204" pitchFamily="34" charset="0"/>
              </a:rPr>
              <a:t>quyền </a:t>
            </a:r>
            <a:endParaRPr lang="en-US" altLang="en-US" sz="2200" b="1" dirty="0">
              <a:solidFill>
                <a:srgbClr val="FF0000"/>
              </a:solidFill>
              <a:latin typeface="+mn-lt"/>
              <a:cs typeface="Arial" panose="020B0604020202020204" pitchFamily="34" charset="0"/>
              <a:sym typeface="Arial" panose="020B0604020202020204" pitchFamily="34" charset="0"/>
            </a:endParaRPr>
          </a:p>
          <a:p>
            <a:pPr algn="ctr" eaLnBrk="1" hangingPunct="1"/>
            <a:r>
              <a:rPr lang="vi-VN" altLang="en-US" sz="2200" dirty="0">
                <a:solidFill>
                  <a:schemeClr val="tx2">
                    <a:lumMod val="10000"/>
                  </a:schemeClr>
                </a:solidFill>
                <a:latin typeface="+mn-lt"/>
                <a:cs typeface="Arial" panose="020B0604020202020204" pitchFamily="34" charset="0"/>
                <a:sym typeface="Arial" panose="020B0604020202020204" pitchFamily="34" charset="0"/>
              </a:rPr>
              <a:t>sử dụng sức lao động</a:t>
            </a:r>
            <a:endParaRPr lang="en-US" altLang="en-US" sz="2200" dirty="0">
              <a:solidFill>
                <a:schemeClr val="tx2">
                  <a:lumMod val="10000"/>
                </a:schemeClr>
              </a:solidFill>
              <a:latin typeface="+mn-lt"/>
              <a:cs typeface="Arial" panose="020B0604020202020204" pitchFamily="34" charset="0"/>
              <a:sym typeface="Arial" panose="020B0604020202020204" pitchFamily="34" charset="0"/>
            </a:endParaRPr>
          </a:p>
        </p:txBody>
      </p:sp>
      <p:sp>
        <p:nvSpPr>
          <p:cNvPr id="36" name="Rectangle 21">
            <a:extLst>
              <a:ext uri="{FF2B5EF4-FFF2-40B4-BE49-F238E27FC236}">
                <a16:creationId xmlns:a16="http://schemas.microsoft.com/office/drawing/2014/main" xmlns="" id="{C879BA1C-1A23-48BE-B9E4-20EF7482F250}"/>
              </a:ext>
            </a:extLst>
          </p:cNvPr>
          <p:cNvSpPr>
            <a:spLocks noChangeArrowheads="1"/>
          </p:cNvSpPr>
          <p:nvPr/>
        </p:nvSpPr>
        <p:spPr bwMode="auto">
          <a:xfrm>
            <a:off x="7354305" y="5326719"/>
            <a:ext cx="2505332" cy="666072"/>
          </a:xfrm>
          <a:prstGeom prst="rect">
            <a:avLst/>
          </a:prstGeom>
          <a:noFill/>
          <a:ln w="9525">
            <a:solidFill>
              <a:schemeClr val="bg1"/>
            </a:solidFill>
            <a:miter lim="800000"/>
            <a:headEnd/>
            <a:tailEnd/>
          </a:ln>
          <a:effectLst/>
          <a:extLst>
            <a:ext uri="{909E8E84-426E-40DD-AFC4-6F175D3DCCD1}">
              <a14:hiddenFill xmlns:a14="http://schemas.microsoft.com/office/drawing/2010/main">
                <a:solidFill>
                  <a:schemeClr val="folHlink"/>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eaLnBrk="1" hangingPunct="1"/>
            <a:r>
              <a:rPr lang="vi-VN" altLang="en-US" sz="2200" dirty="0">
                <a:solidFill>
                  <a:srgbClr val="7030A0"/>
                </a:solidFill>
                <a:latin typeface="+mn-lt"/>
                <a:cs typeface="Arial" panose="020B0604020202020204" pitchFamily="34" charset="0"/>
                <a:sym typeface="Arial" panose="020B0604020202020204" pitchFamily="34" charset="0"/>
              </a:rPr>
              <a:t>Công nhân </a:t>
            </a:r>
            <a:r>
              <a:rPr lang="vi-VN" altLang="en-US" sz="2200" b="1" dirty="0">
                <a:solidFill>
                  <a:srgbClr val="FF0000"/>
                </a:solidFill>
                <a:latin typeface="+mn-lt"/>
                <a:cs typeface="Arial" panose="020B0604020202020204" pitchFamily="34" charset="0"/>
                <a:sym typeface="Arial" panose="020B0604020202020204" pitchFamily="34" charset="0"/>
              </a:rPr>
              <a:t>phải </a:t>
            </a:r>
          </a:p>
          <a:p>
            <a:pPr algn="ctr" eaLnBrk="1" hangingPunct="1"/>
            <a:r>
              <a:rPr lang="vi-VN" altLang="en-US" sz="2200" b="1" dirty="0">
                <a:solidFill>
                  <a:srgbClr val="FF0000"/>
                </a:solidFill>
                <a:latin typeface="+mn-lt"/>
                <a:cs typeface="Arial" panose="020B0604020202020204" pitchFamily="34" charset="0"/>
                <a:sym typeface="Arial" panose="020B0604020202020204" pitchFamily="34" charset="0"/>
              </a:rPr>
              <a:t>lao động</a:t>
            </a:r>
            <a:r>
              <a:rPr lang="vi-VN" altLang="en-US" sz="2200" dirty="0">
                <a:solidFill>
                  <a:srgbClr val="7030A0"/>
                </a:solidFill>
                <a:latin typeface="+mn-lt"/>
                <a:cs typeface="Arial" panose="020B0604020202020204" pitchFamily="34" charset="0"/>
                <a:sym typeface="Arial" panose="020B0604020202020204" pitchFamily="34" charset="0"/>
              </a:rPr>
              <a:t> mới có </a:t>
            </a:r>
          </a:p>
          <a:p>
            <a:pPr algn="ctr" eaLnBrk="1" hangingPunct="1"/>
            <a:r>
              <a:rPr lang="vi-VN" altLang="en-US" sz="2200" dirty="0">
                <a:solidFill>
                  <a:srgbClr val="7030A0"/>
                </a:solidFill>
                <a:latin typeface="+mn-lt"/>
                <a:cs typeface="Arial" panose="020B0604020202020204" pitchFamily="34" charset="0"/>
                <a:sym typeface="Arial" panose="020B0604020202020204" pitchFamily="34" charset="0"/>
              </a:rPr>
              <a:t>tiền công</a:t>
            </a:r>
            <a:endParaRPr lang="en-US" altLang="en-US" sz="2200" dirty="0">
              <a:solidFill>
                <a:srgbClr val="7030A0"/>
              </a:solidFill>
              <a:latin typeface="+mn-lt"/>
              <a:cs typeface="Arial" panose="020B0604020202020204" pitchFamily="34" charset="0"/>
              <a:sym typeface="Arial" panose="020B0604020202020204" pitchFamily="34" charset="0"/>
            </a:endParaRPr>
          </a:p>
        </p:txBody>
      </p:sp>
      <p:sp>
        <p:nvSpPr>
          <p:cNvPr id="37" name="Rectangle 21">
            <a:extLst>
              <a:ext uri="{FF2B5EF4-FFF2-40B4-BE49-F238E27FC236}">
                <a16:creationId xmlns:a16="http://schemas.microsoft.com/office/drawing/2014/main" xmlns="" id="{EE134885-713B-461B-B841-BDC4CABDFD6A}"/>
              </a:ext>
            </a:extLst>
          </p:cNvPr>
          <p:cNvSpPr>
            <a:spLocks noChangeArrowheads="1"/>
          </p:cNvSpPr>
          <p:nvPr/>
        </p:nvSpPr>
        <p:spPr bwMode="auto">
          <a:xfrm>
            <a:off x="1017422" y="5336067"/>
            <a:ext cx="3440326" cy="666072"/>
          </a:xfrm>
          <a:prstGeom prst="rect">
            <a:avLst/>
          </a:prstGeom>
          <a:noFill/>
          <a:ln w="9525">
            <a:solidFill>
              <a:schemeClr val="bg1"/>
            </a:solidFill>
            <a:miter lim="800000"/>
            <a:headEnd/>
            <a:tailEnd/>
          </a:ln>
          <a:effectLst/>
          <a:extLst>
            <a:ext uri="{909E8E84-426E-40DD-AFC4-6F175D3DCCD1}">
              <a14:hiddenFill xmlns:a14="http://schemas.microsoft.com/office/drawing/2010/main">
                <a:solidFill>
                  <a:schemeClr val="folHlink"/>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eaLnBrk="1" hangingPunct="1"/>
            <a:r>
              <a:rPr lang="vi-VN" altLang="en-US" sz="2200" dirty="0">
                <a:solidFill>
                  <a:srgbClr val="006600"/>
                </a:solidFill>
                <a:latin typeface="+mn-lt"/>
                <a:cs typeface="Arial" panose="020B0604020202020204" pitchFamily="34" charset="0"/>
                <a:sym typeface="Arial" panose="020B0604020202020204" pitchFamily="34" charset="0"/>
              </a:rPr>
              <a:t>Công nhân chỉ nhận</a:t>
            </a:r>
          </a:p>
          <a:p>
            <a:pPr algn="ctr" eaLnBrk="1" hangingPunct="1"/>
            <a:r>
              <a:rPr lang="vi-VN" altLang="en-US" sz="2200" dirty="0">
                <a:solidFill>
                  <a:srgbClr val="006600"/>
                </a:solidFill>
                <a:latin typeface="+mn-lt"/>
                <a:cs typeface="Arial" panose="020B0604020202020204" pitchFamily="34" charset="0"/>
                <a:sym typeface="Arial" panose="020B0604020202020204" pitchFamily="34" charset="0"/>
              </a:rPr>
              <a:t> được tiền công </a:t>
            </a:r>
            <a:r>
              <a:rPr lang="vi-VN" altLang="en-US" sz="2200" b="1" dirty="0">
                <a:solidFill>
                  <a:srgbClr val="FF0000"/>
                </a:solidFill>
                <a:latin typeface="+mn-lt"/>
                <a:cs typeface="Arial" panose="020B0604020202020204" pitchFamily="34" charset="0"/>
                <a:sym typeface="Arial" panose="020B0604020202020204" pitchFamily="34" charset="0"/>
              </a:rPr>
              <a:t>sau</a:t>
            </a:r>
          </a:p>
          <a:p>
            <a:pPr algn="ctr" eaLnBrk="1" hangingPunct="1"/>
            <a:r>
              <a:rPr lang="vi-VN" altLang="en-US" sz="2200" b="1" dirty="0">
                <a:solidFill>
                  <a:srgbClr val="FF0000"/>
                </a:solidFill>
                <a:latin typeface="+mn-lt"/>
                <a:cs typeface="Arial" panose="020B0604020202020204" pitchFamily="34" charset="0"/>
                <a:sym typeface="Arial" panose="020B0604020202020204" pitchFamily="34" charset="0"/>
              </a:rPr>
              <a:t>khi đã lao động</a:t>
            </a:r>
            <a:endParaRPr lang="en-US" altLang="en-US" sz="2200" b="1" dirty="0">
              <a:solidFill>
                <a:srgbClr val="FF0000"/>
              </a:solidFill>
              <a:latin typeface="+mn-lt"/>
              <a:cs typeface="Arial" panose="020B0604020202020204" pitchFamily="34" charset="0"/>
              <a:sym typeface="Arial" panose="020B0604020202020204" pitchFamily="34" charset="0"/>
            </a:endParaRPr>
          </a:p>
        </p:txBody>
      </p:sp>
      <p:sp>
        <p:nvSpPr>
          <p:cNvPr id="14" name="Cloud Callout 5">
            <a:extLst>
              <a:ext uri="{FF2B5EF4-FFF2-40B4-BE49-F238E27FC236}">
                <a16:creationId xmlns:a16="http://schemas.microsoft.com/office/drawing/2014/main" xmlns="" id="{72EF51B0-F0C9-424D-A83A-E4204729C0B7}"/>
              </a:ext>
            </a:extLst>
          </p:cNvPr>
          <p:cNvSpPr/>
          <p:nvPr/>
        </p:nvSpPr>
        <p:spPr>
          <a:xfrm>
            <a:off x="3439887" y="2177329"/>
            <a:ext cx="5167084" cy="1366287"/>
          </a:xfrm>
          <a:prstGeom prst="cloudCallout">
            <a:avLst/>
          </a:prstGeom>
          <a:solidFill>
            <a:srgbClr val="F8F8F8"/>
          </a:solidFill>
          <a:ln>
            <a:solidFill>
              <a:schemeClr val="tx1"/>
            </a:solidFill>
          </a:ln>
        </p:spPr>
        <p:style>
          <a:lnRef idx="1">
            <a:schemeClr val="accent4"/>
          </a:lnRef>
          <a:fillRef idx="2">
            <a:schemeClr val="accent4"/>
          </a:fillRef>
          <a:effectRef idx="1">
            <a:schemeClr val="accent4"/>
          </a:effectRef>
          <a:fontRef idx="minor">
            <a:schemeClr val="dk1"/>
          </a:fontRef>
        </p:style>
        <p:txBody>
          <a:bodyPr rtlCol="0" anchor="ctr"/>
          <a:lstStyle/>
          <a:p>
            <a:pPr algn="ctr"/>
            <a:r>
              <a:rPr lang="en-US" sz="2400" b="1" dirty="0" err="1">
                <a:solidFill>
                  <a:schemeClr val="accent2">
                    <a:lumMod val="75000"/>
                  </a:schemeClr>
                </a:solidFill>
              </a:rPr>
              <a:t>Tại</a:t>
            </a:r>
            <a:r>
              <a:rPr lang="en-US" sz="2400" b="1" dirty="0">
                <a:solidFill>
                  <a:schemeClr val="accent2">
                    <a:lumMod val="75000"/>
                  </a:schemeClr>
                </a:solidFill>
              </a:rPr>
              <a:t> </a:t>
            </a:r>
            <a:r>
              <a:rPr lang="en-US" sz="2400" b="1" dirty="0" err="1">
                <a:solidFill>
                  <a:schemeClr val="accent2">
                    <a:lumMod val="75000"/>
                  </a:schemeClr>
                </a:solidFill>
              </a:rPr>
              <a:t>sao</a:t>
            </a:r>
            <a:r>
              <a:rPr lang="en-US" sz="2400" b="1" dirty="0">
                <a:solidFill>
                  <a:schemeClr val="accent2">
                    <a:lumMod val="75000"/>
                  </a:schemeClr>
                </a:solidFill>
              </a:rPr>
              <a:t> </a:t>
            </a:r>
            <a:r>
              <a:rPr lang="en-US" sz="2400" b="1" dirty="0" err="1">
                <a:solidFill>
                  <a:schemeClr val="accent2">
                    <a:lumMod val="75000"/>
                  </a:schemeClr>
                </a:solidFill>
              </a:rPr>
              <a:t>tiền</a:t>
            </a:r>
            <a:r>
              <a:rPr lang="en-US" sz="2400" b="1" dirty="0">
                <a:solidFill>
                  <a:schemeClr val="accent2">
                    <a:lumMod val="75000"/>
                  </a:schemeClr>
                </a:solidFill>
              </a:rPr>
              <a:t> </a:t>
            </a:r>
            <a:r>
              <a:rPr lang="en-US" sz="2400" b="1" dirty="0" err="1">
                <a:solidFill>
                  <a:schemeClr val="accent2">
                    <a:lumMod val="75000"/>
                  </a:schemeClr>
                </a:solidFill>
              </a:rPr>
              <a:t>công</a:t>
            </a:r>
            <a:r>
              <a:rPr lang="en-US" sz="2400" b="1" dirty="0">
                <a:solidFill>
                  <a:schemeClr val="accent2">
                    <a:lumMod val="75000"/>
                  </a:schemeClr>
                </a:solidFill>
              </a:rPr>
              <a:t> </a:t>
            </a:r>
            <a:r>
              <a:rPr lang="en-US" sz="2400" b="1" dirty="0" err="1">
                <a:solidFill>
                  <a:schemeClr val="accent2">
                    <a:lumMod val="75000"/>
                  </a:schemeClr>
                </a:solidFill>
              </a:rPr>
              <a:t>là</a:t>
            </a:r>
            <a:r>
              <a:rPr lang="en-US" sz="2400" b="1" dirty="0">
                <a:solidFill>
                  <a:schemeClr val="accent2">
                    <a:lumMod val="75000"/>
                  </a:schemeClr>
                </a:solidFill>
              </a:rPr>
              <a:t> </a:t>
            </a:r>
            <a:r>
              <a:rPr lang="en-US" sz="2400" b="1" dirty="0" err="1">
                <a:solidFill>
                  <a:schemeClr val="accent2">
                    <a:lumMod val="75000"/>
                  </a:schemeClr>
                </a:solidFill>
              </a:rPr>
              <a:t>giá</a:t>
            </a:r>
            <a:r>
              <a:rPr lang="en-US" sz="2400" b="1" dirty="0">
                <a:solidFill>
                  <a:schemeClr val="accent2">
                    <a:lumMod val="75000"/>
                  </a:schemeClr>
                </a:solidFill>
              </a:rPr>
              <a:t> </a:t>
            </a:r>
            <a:r>
              <a:rPr lang="en-US" sz="2400" b="1" dirty="0" err="1">
                <a:solidFill>
                  <a:schemeClr val="accent2">
                    <a:lumMod val="75000"/>
                  </a:schemeClr>
                </a:solidFill>
              </a:rPr>
              <a:t>cả</a:t>
            </a:r>
            <a:r>
              <a:rPr lang="en-US" sz="2400" b="1" dirty="0">
                <a:solidFill>
                  <a:schemeClr val="accent2">
                    <a:lumMod val="75000"/>
                  </a:schemeClr>
                </a:solidFill>
              </a:rPr>
              <a:t> </a:t>
            </a:r>
            <a:r>
              <a:rPr lang="en-US" sz="2400" b="1" dirty="0" err="1">
                <a:solidFill>
                  <a:schemeClr val="accent2">
                    <a:lumMod val="75000"/>
                  </a:schemeClr>
                </a:solidFill>
              </a:rPr>
              <a:t>của</a:t>
            </a:r>
            <a:r>
              <a:rPr lang="en-US" sz="2400" b="1" dirty="0">
                <a:solidFill>
                  <a:schemeClr val="accent2">
                    <a:lumMod val="75000"/>
                  </a:schemeClr>
                </a:solidFill>
              </a:rPr>
              <a:t> lao </a:t>
            </a:r>
            <a:r>
              <a:rPr lang="en-US" sz="2400" b="1" dirty="0" err="1">
                <a:solidFill>
                  <a:schemeClr val="accent2">
                    <a:lumMod val="75000"/>
                  </a:schemeClr>
                </a:solidFill>
              </a:rPr>
              <a:t>động</a:t>
            </a:r>
            <a:r>
              <a:rPr lang="en-US" sz="2400" b="1" dirty="0">
                <a:solidFill>
                  <a:schemeClr val="accent2">
                    <a:lumMod val="75000"/>
                  </a:schemeClr>
                </a:solidFill>
              </a:rPr>
              <a:t>?</a:t>
            </a:r>
          </a:p>
        </p:txBody>
      </p:sp>
    </p:spTree>
  </p:cSld>
  <p:clrMapOvr>
    <a:masterClrMapping/>
  </p:clrMapOvr>
  <p:transition spd="slow">
    <p:cut/>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p:cTn id="7" dur="500" fill="hold"/>
                                        <p:tgtEl>
                                          <p:spTgt spid="5"/>
                                        </p:tgtEl>
                                        <p:attrNameLst>
                                          <p:attrName>ppt_w</p:attrName>
                                        </p:attrNameLst>
                                      </p:cBhvr>
                                      <p:tavLst>
                                        <p:tav tm="0">
                                          <p:val>
                                            <p:fltVal val="0"/>
                                          </p:val>
                                        </p:tav>
                                        <p:tav tm="100000">
                                          <p:val>
                                            <p:strVal val="#ppt_w"/>
                                          </p:val>
                                        </p:tav>
                                      </p:tavLst>
                                    </p:anim>
                                    <p:anim calcmode="lin" valueType="num">
                                      <p:cBhvr>
                                        <p:cTn id="8" dur="500" fill="hold"/>
                                        <p:tgtEl>
                                          <p:spTgt spid="5"/>
                                        </p:tgtEl>
                                        <p:attrNameLst>
                                          <p:attrName>ppt_h</p:attrName>
                                        </p:attrNameLst>
                                      </p:cBhvr>
                                      <p:tavLst>
                                        <p:tav tm="0">
                                          <p:val>
                                            <p:fltVal val="0"/>
                                          </p:val>
                                        </p:tav>
                                        <p:tav tm="100000">
                                          <p:val>
                                            <p:strVal val="#ppt_h"/>
                                          </p:val>
                                        </p:tav>
                                      </p:tavLst>
                                    </p:anim>
                                    <p:animEffect transition="in" filter="fade">
                                      <p:cBhvr>
                                        <p:cTn id="9" dur="500"/>
                                        <p:tgtEl>
                                          <p:spTgt spid="5"/>
                                        </p:tgtEl>
                                      </p:cBhvr>
                                    </p:animEffect>
                                  </p:childTnLst>
                                </p:cTn>
                              </p:par>
                              <p:par>
                                <p:cTn id="10" presetID="53" presetClass="entr" presetSubtype="16" fill="hold" grpId="0" nodeType="withEffect">
                                  <p:stCondLst>
                                    <p:cond delay="0"/>
                                  </p:stCondLst>
                                  <p:childTnLst>
                                    <p:set>
                                      <p:cBhvr>
                                        <p:cTn id="11" dur="1" fill="hold">
                                          <p:stCondLst>
                                            <p:cond delay="0"/>
                                          </p:stCondLst>
                                        </p:cTn>
                                        <p:tgtEl>
                                          <p:spTgt spid="6"/>
                                        </p:tgtEl>
                                        <p:attrNameLst>
                                          <p:attrName>style.visibility</p:attrName>
                                        </p:attrNameLst>
                                      </p:cBhvr>
                                      <p:to>
                                        <p:strVal val="visible"/>
                                      </p:to>
                                    </p:set>
                                    <p:anim calcmode="lin" valueType="num">
                                      <p:cBhvr>
                                        <p:cTn id="12" dur="500" fill="hold"/>
                                        <p:tgtEl>
                                          <p:spTgt spid="6"/>
                                        </p:tgtEl>
                                        <p:attrNameLst>
                                          <p:attrName>ppt_w</p:attrName>
                                        </p:attrNameLst>
                                      </p:cBhvr>
                                      <p:tavLst>
                                        <p:tav tm="0">
                                          <p:val>
                                            <p:fltVal val="0"/>
                                          </p:val>
                                        </p:tav>
                                        <p:tav tm="100000">
                                          <p:val>
                                            <p:strVal val="#ppt_w"/>
                                          </p:val>
                                        </p:tav>
                                      </p:tavLst>
                                    </p:anim>
                                    <p:anim calcmode="lin" valueType="num">
                                      <p:cBhvr>
                                        <p:cTn id="13" dur="500" fill="hold"/>
                                        <p:tgtEl>
                                          <p:spTgt spid="6"/>
                                        </p:tgtEl>
                                        <p:attrNameLst>
                                          <p:attrName>ppt_h</p:attrName>
                                        </p:attrNameLst>
                                      </p:cBhvr>
                                      <p:tavLst>
                                        <p:tav tm="0">
                                          <p:val>
                                            <p:fltVal val="0"/>
                                          </p:val>
                                        </p:tav>
                                        <p:tav tm="100000">
                                          <p:val>
                                            <p:strVal val="#ppt_h"/>
                                          </p:val>
                                        </p:tav>
                                      </p:tavLst>
                                    </p:anim>
                                    <p:animEffect transition="in" filter="fade">
                                      <p:cBhvr>
                                        <p:cTn id="14" dur="500"/>
                                        <p:tgtEl>
                                          <p:spTgt spid="6"/>
                                        </p:tgtEl>
                                      </p:cBhvr>
                                    </p:animEffect>
                                  </p:childTnLst>
                                </p:cTn>
                              </p:par>
                              <p:par>
                                <p:cTn id="15" presetID="53" presetClass="entr" presetSubtype="16" fill="hold" grpId="0" nodeType="withEffect">
                                  <p:stCondLst>
                                    <p:cond delay="0"/>
                                  </p:stCondLst>
                                  <p:childTnLst>
                                    <p:set>
                                      <p:cBhvr>
                                        <p:cTn id="16" dur="1" fill="hold">
                                          <p:stCondLst>
                                            <p:cond delay="0"/>
                                          </p:stCondLst>
                                        </p:cTn>
                                        <p:tgtEl>
                                          <p:spTgt spid="7"/>
                                        </p:tgtEl>
                                        <p:attrNameLst>
                                          <p:attrName>style.visibility</p:attrName>
                                        </p:attrNameLst>
                                      </p:cBhvr>
                                      <p:to>
                                        <p:strVal val="visible"/>
                                      </p:to>
                                    </p:set>
                                    <p:anim calcmode="lin" valueType="num">
                                      <p:cBhvr>
                                        <p:cTn id="17" dur="500" fill="hold"/>
                                        <p:tgtEl>
                                          <p:spTgt spid="7"/>
                                        </p:tgtEl>
                                        <p:attrNameLst>
                                          <p:attrName>ppt_w</p:attrName>
                                        </p:attrNameLst>
                                      </p:cBhvr>
                                      <p:tavLst>
                                        <p:tav tm="0">
                                          <p:val>
                                            <p:fltVal val="0"/>
                                          </p:val>
                                        </p:tav>
                                        <p:tav tm="100000">
                                          <p:val>
                                            <p:strVal val="#ppt_w"/>
                                          </p:val>
                                        </p:tav>
                                      </p:tavLst>
                                    </p:anim>
                                    <p:anim calcmode="lin" valueType="num">
                                      <p:cBhvr>
                                        <p:cTn id="18" dur="500" fill="hold"/>
                                        <p:tgtEl>
                                          <p:spTgt spid="7"/>
                                        </p:tgtEl>
                                        <p:attrNameLst>
                                          <p:attrName>ppt_h</p:attrName>
                                        </p:attrNameLst>
                                      </p:cBhvr>
                                      <p:tavLst>
                                        <p:tav tm="0">
                                          <p:val>
                                            <p:fltVal val="0"/>
                                          </p:val>
                                        </p:tav>
                                        <p:tav tm="100000">
                                          <p:val>
                                            <p:strVal val="#ppt_h"/>
                                          </p:val>
                                        </p:tav>
                                      </p:tavLst>
                                    </p:anim>
                                    <p:animEffect transition="in" filter="fade">
                                      <p:cBhvr>
                                        <p:cTn id="19" dur="500"/>
                                        <p:tgtEl>
                                          <p:spTgt spid="7"/>
                                        </p:tgtEl>
                                      </p:cBhvr>
                                    </p:animEffect>
                                  </p:childTnLst>
                                </p:cTn>
                              </p:par>
                              <p:par>
                                <p:cTn id="20" presetID="53" presetClass="entr" presetSubtype="16" fill="hold" nodeType="withEffect">
                                  <p:stCondLst>
                                    <p:cond delay="0"/>
                                  </p:stCondLst>
                                  <p:childTnLst>
                                    <p:set>
                                      <p:cBhvr>
                                        <p:cTn id="21" dur="1" fill="hold">
                                          <p:stCondLst>
                                            <p:cond delay="0"/>
                                          </p:stCondLst>
                                        </p:cTn>
                                        <p:tgtEl>
                                          <p:spTgt spid="9"/>
                                        </p:tgtEl>
                                        <p:attrNameLst>
                                          <p:attrName>style.visibility</p:attrName>
                                        </p:attrNameLst>
                                      </p:cBhvr>
                                      <p:to>
                                        <p:strVal val="visible"/>
                                      </p:to>
                                    </p:set>
                                    <p:anim calcmode="lin" valueType="num">
                                      <p:cBhvr>
                                        <p:cTn id="22" dur="500" fill="hold"/>
                                        <p:tgtEl>
                                          <p:spTgt spid="9"/>
                                        </p:tgtEl>
                                        <p:attrNameLst>
                                          <p:attrName>ppt_w</p:attrName>
                                        </p:attrNameLst>
                                      </p:cBhvr>
                                      <p:tavLst>
                                        <p:tav tm="0">
                                          <p:val>
                                            <p:fltVal val="0"/>
                                          </p:val>
                                        </p:tav>
                                        <p:tav tm="100000">
                                          <p:val>
                                            <p:strVal val="#ppt_w"/>
                                          </p:val>
                                        </p:tav>
                                      </p:tavLst>
                                    </p:anim>
                                    <p:anim calcmode="lin" valueType="num">
                                      <p:cBhvr>
                                        <p:cTn id="23" dur="500" fill="hold"/>
                                        <p:tgtEl>
                                          <p:spTgt spid="9"/>
                                        </p:tgtEl>
                                        <p:attrNameLst>
                                          <p:attrName>ppt_h</p:attrName>
                                        </p:attrNameLst>
                                      </p:cBhvr>
                                      <p:tavLst>
                                        <p:tav tm="0">
                                          <p:val>
                                            <p:fltVal val="0"/>
                                          </p:val>
                                        </p:tav>
                                        <p:tav tm="100000">
                                          <p:val>
                                            <p:strVal val="#ppt_h"/>
                                          </p:val>
                                        </p:tav>
                                      </p:tavLst>
                                    </p:anim>
                                    <p:animEffect transition="in" filter="fade">
                                      <p:cBhvr>
                                        <p:cTn id="24" dur="500"/>
                                        <p:tgtEl>
                                          <p:spTgt spid="9"/>
                                        </p:tgtEl>
                                      </p:cBhvr>
                                    </p:animEffect>
                                  </p:childTnLst>
                                </p:cTn>
                              </p:par>
                            </p:childTnLst>
                          </p:cTn>
                        </p:par>
                      </p:childTnLst>
                    </p:cTn>
                  </p:par>
                  <p:par>
                    <p:cTn id="25" fill="hold">
                      <p:stCondLst>
                        <p:cond delay="indefinite"/>
                      </p:stCondLst>
                      <p:childTnLst>
                        <p:par>
                          <p:cTn id="26" fill="hold">
                            <p:stCondLst>
                              <p:cond delay="0"/>
                            </p:stCondLst>
                            <p:childTnLst>
                              <p:par>
                                <p:cTn id="27" presetID="6" presetClass="entr" presetSubtype="16" fill="hold" grpId="0" nodeType="clickEffect">
                                  <p:stCondLst>
                                    <p:cond delay="0"/>
                                  </p:stCondLst>
                                  <p:childTnLst>
                                    <p:set>
                                      <p:cBhvr>
                                        <p:cTn id="28" dur="1" fill="hold">
                                          <p:stCondLst>
                                            <p:cond delay="0"/>
                                          </p:stCondLst>
                                        </p:cTn>
                                        <p:tgtEl>
                                          <p:spTgt spid="8"/>
                                        </p:tgtEl>
                                        <p:attrNameLst>
                                          <p:attrName>style.visibility</p:attrName>
                                        </p:attrNameLst>
                                      </p:cBhvr>
                                      <p:to>
                                        <p:strVal val="visible"/>
                                      </p:to>
                                    </p:set>
                                    <p:animEffect transition="in" filter="circle(in)">
                                      <p:cBhvr>
                                        <p:cTn id="29" dur="2000"/>
                                        <p:tgtEl>
                                          <p:spTgt spid="8"/>
                                        </p:tgtEl>
                                      </p:cBhvr>
                                    </p:animEffect>
                                  </p:childTnLst>
                                </p:cTn>
                              </p:par>
                            </p:childTnLst>
                          </p:cTn>
                        </p:par>
                      </p:childTnLst>
                    </p:cTn>
                  </p:par>
                  <p:par>
                    <p:cTn id="30" fill="hold">
                      <p:stCondLst>
                        <p:cond delay="indefinite"/>
                      </p:stCondLst>
                      <p:childTnLst>
                        <p:par>
                          <p:cTn id="31" fill="hold">
                            <p:stCondLst>
                              <p:cond delay="0"/>
                            </p:stCondLst>
                            <p:childTnLst>
                              <p:par>
                                <p:cTn id="32" presetID="53" presetClass="entr" presetSubtype="16" fill="hold" grpId="0" nodeType="clickEffect">
                                  <p:stCondLst>
                                    <p:cond delay="0"/>
                                  </p:stCondLst>
                                  <p:childTnLst>
                                    <p:set>
                                      <p:cBhvr>
                                        <p:cTn id="33" dur="1" fill="hold">
                                          <p:stCondLst>
                                            <p:cond delay="0"/>
                                          </p:stCondLst>
                                        </p:cTn>
                                        <p:tgtEl>
                                          <p:spTgt spid="14"/>
                                        </p:tgtEl>
                                        <p:attrNameLst>
                                          <p:attrName>style.visibility</p:attrName>
                                        </p:attrNameLst>
                                      </p:cBhvr>
                                      <p:to>
                                        <p:strVal val="visible"/>
                                      </p:to>
                                    </p:set>
                                    <p:anim calcmode="lin" valueType="num">
                                      <p:cBhvr>
                                        <p:cTn id="34" dur="500" fill="hold"/>
                                        <p:tgtEl>
                                          <p:spTgt spid="14"/>
                                        </p:tgtEl>
                                        <p:attrNameLst>
                                          <p:attrName>ppt_w</p:attrName>
                                        </p:attrNameLst>
                                      </p:cBhvr>
                                      <p:tavLst>
                                        <p:tav tm="0">
                                          <p:val>
                                            <p:fltVal val="0"/>
                                          </p:val>
                                        </p:tav>
                                        <p:tav tm="100000">
                                          <p:val>
                                            <p:strVal val="#ppt_w"/>
                                          </p:val>
                                        </p:tav>
                                      </p:tavLst>
                                    </p:anim>
                                    <p:anim calcmode="lin" valueType="num">
                                      <p:cBhvr>
                                        <p:cTn id="35" dur="500" fill="hold"/>
                                        <p:tgtEl>
                                          <p:spTgt spid="14"/>
                                        </p:tgtEl>
                                        <p:attrNameLst>
                                          <p:attrName>ppt_h</p:attrName>
                                        </p:attrNameLst>
                                      </p:cBhvr>
                                      <p:tavLst>
                                        <p:tav tm="0">
                                          <p:val>
                                            <p:fltVal val="0"/>
                                          </p:val>
                                        </p:tav>
                                        <p:tav tm="100000">
                                          <p:val>
                                            <p:strVal val="#ppt_h"/>
                                          </p:val>
                                        </p:tav>
                                      </p:tavLst>
                                    </p:anim>
                                    <p:animEffect transition="in" filter="fade">
                                      <p:cBhvr>
                                        <p:cTn id="36" dur="500"/>
                                        <p:tgtEl>
                                          <p:spTgt spid="14"/>
                                        </p:tgtEl>
                                      </p:cBhvr>
                                    </p:animEffect>
                                  </p:childTnLst>
                                </p:cTn>
                              </p:par>
                              <p:par>
                                <p:cTn id="37" presetID="53" presetClass="entr" presetSubtype="16" fill="hold" nodeType="withEffect">
                                  <p:stCondLst>
                                    <p:cond delay="0"/>
                                  </p:stCondLst>
                                  <p:childTnLst>
                                    <p:set>
                                      <p:cBhvr>
                                        <p:cTn id="38" dur="1" fill="hold">
                                          <p:stCondLst>
                                            <p:cond delay="0"/>
                                          </p:stCondLst>
                                        </p:cTn>
                                        <p:tgtEl>
                                          <p:spTgt spid="5122"/>
                                        </p:tgtEl>
                                        <p:attrNameLst>
                                          <p:attrName>style.visibility</p:attrName>
                                        </p:attrNameLst>
                                      </p:cBhvr>
                                      <p:to>
                                        <p:strVal val="visible"/>
                                      </p:to>
                                    </p:set>
                                    <p:anim calcmode="lin" valueType="num">
                                      <p:cBhvr>
                                        <p:cTn id="39" dur="500" fill="hold"/>
                                        <p:tgtEl>
                                          <p:spTgt spid="5122"/>
                                        </p:tgtEl>
                                        <p:attrNameLst>
                                          <p:attrName>ppt_w</p:attrName>
                                        </p:attrNameLst>
                                      </p:cBhvr>
                                      <p:tavLst>
                                        <p:tav tm="0">
                                          <p:val>
                                            <p:fltVal val="0"/>
                                          </p:val>
                                        </p:tav>
                                        <p:tav tm="100000">
                                          <p:val>
                                            <p:strVal val="#ppt_w"/>
                                          </p:val>
                                        </p:tav>
                                      </p:tavLst>
                                    </p:anim>
                                    <p:anim calcmode="lin" valueType="num">
                                      <p:cBhvr>
                                        <p:cTn id="40" dur="500" fill="hold"/>
                                        <p:tgtEl>
                                          <p:spTgt spid="5122"/>
                                        </p:tgtEl>
                                        <p:attrNameLst>
                                          <p:attrName>ppt_h</p:attrName>
                                        </p:attrNameLst>
                                      </p:cBhvr>
                                      <p:tavLst>
                                        <p:tav tm="0">
                                          <p:val>
                                            <p:fltVal val="0"/>
                                          </p:val>
                                        </p:tav>
                                        <p:tav tm="100000">
                                          <p:val>
                                            <p:strVal val="#ppt_h"/>
                                          </p:val>
                                        </p:tav>
                                      </p:tavLst>
                                    </p:anim>
                                    <p:animEffect transition="in" filter="fade">
                                      <p:cBhvr>
                                        <p:cTn id="41" dur="500"/>
                                        <p:tgtEl>
                                          <p:spTgt spid="5122"/>
                                        </p:tgtEl>
                                      </p:cBhvr>
                                    </p:animEffect>
                                  </p:childTnLst>
                                </p:cTn>
                              </p:par>
                            </p:childTnLst>
                          </p:cTn>
                        </p:par>
                      </p:childTnLst>
                    </p:cTn>
                  </p:par>
                  <p:par>
                    <p:cTn id="42" fill="hold">
                      <p:stCondLst>
                        <p:cond delay="indefinite"/>
                      </p:stCondLst>
                      <p:childTnLst>
                        <p:par>
                          <p:cTn id="43" fill="hold">
                            <p:stCondLst>
                              <p:cond delay="0"/>
                            </p:stCondLst>
                            <p:childTnLst>
                              <p:par>
                                <p:cTn id="44" presetID="6" presetClass="entr" presetSubtype="16" fill="hold" grpId="0" nodeType="clickEffect">
                                  <p:stCondLst>
                                    <p:cond delay="0"/>
                                  </p:stCondLst>
                                  <p:childTnLst>
                                    <p:set>
                                      <p:cBhvr>
                                        <p:cTn id="45" dur="1" fill="hold">
                                          <p:stCondLst>
                                            <p:cond delay="0"/>
                                          </p:stCondLst>
                                        </p:cTn>
                                        <p:tgtEl>
                                          <p:spTgt spid="18"/>
                                        </p:tgtEl>
                                        <p:attrNameLst>
                                          <p:attrName>style.visibility</p:attrName>
                                        </p:attrNameLst>
                                      </p:cBhvr>
                                      <p:to>
                                        <p:strVal val="visible"/>
                                      </p:to>
                                    </p:set>
                                    <p:animEffect transition="in" filter="circle(in)">
                                      <p:cBhvr>
                                        <p:cTn id="46" dur="2000"/>
                                        <p:tgtEl>
                                          <p:spTgt spid="18"/>
                                        </p:tgtEl>
                                      </p:cBhvr>
                                    </p:animEffect>
                                  </p:childTnLst>
                                </p:cTn>
                              </p:par>
                              <p:par>
                                <p:cTn id="47" presetID="6" presetClass="entr" presetSubtype="16" fill="hold" grpId="0" nodeType="withEffect">
                                  <p:stCondLst>
                                    <p:cond delay="0"/>
                                  </p:stCondLst>
                                  <p:childTnLst>
                                    <p:set>
                                      <p:cBhvr>
                                        <p:cTn id="48" dur="1" fill="hold">
                                          <p:stCondLst>
                                            <p:cond delay="0"/>
                                          </p:stCondLst>
                                        </p:cTn>
                                        <p:tgtEl>
                                          <p:spTgt spid="19"/>
                                        </p:tgtEl>
                                        <p:attrNameLst>
                                          <p:attrName>style.visibility</p:attrName>
                                        </p:attrNameLst>
                                      </p:cBhvr>
                                      <p:to>
                                        <p:strVal val="visible"/>
                                      </p:to>
                                    </p:set>
                                    <p:animEffect transition="in" filter="circle(in)">
                                      <p:cBhvr>
                                        <p:cTn id="49" dur="2000"/>
                                        <p:tgtEl>
                                          <p:spTgt spid="19"/>
                                        </p:tgtEl>
                                      </p:cBhvr>
                                    </p:animEffect>
                                  </p:childTnLst>
                                </p:cTn>
                              </p:par>
                              <p:par>
                                <p:cTn id="50" presetID="6" presetClass="entr" presetSubtype="16" fill="hold" grpId="0" nodeType="withEffect">
                                  <p:stCondLst>
                                    <p:cond delay="0"/>
                                  </p:stCondLst>
                                  <p:childTnLst>
                                    <p:set>
                                      <p:cBhvr>
                                        <p:cTn id="51" dur="1" fill="hold">
                                          <p:stCondLst>
                                            <p:cond delay="0"/>
                                          </p:stCondLst>
                                        </p:cTn>
                                        <p:tgtEl>
                                          <p:spTgt spid="27"/>
                                        </p:tgtEl>
                                        <p:attrNameLst>
                                          <p:attrName>style.visibility</p:attrName>
                                        </p:attrNameLst>
                                      </p:cBhvr>
                                      <p:to>
                                        <p:strVal val="visible"/>
                                      </p:to>
                                    </p:set>
                                    <p:animEffect transition="in" filter="circle(in)">
                                      <p:cBhvr>
                                        <p:cTn id="52" dur="2000"/>
                                        <p:tgtEl>
                                          <p:spTgt spid="27"/>
                                        </p:tgtEl>
                                      </p:cBhvr>
                                    </p:animEffect>
                                  </p:childTnLst>
                                </p:cTn>
                              </p:par>
                              <p:par>
                                <p:cTn id="53" presetID="6" presetClass="entr" presetSubtype="16" fill="hold" grpId="0" nodeType="withEffect">
                                  <p:stCondLst>
                                    <p:cond delay="0"/>
                                  </p:stCondLst>
                                  <p:childTnLst>
                                    <p:set>
                                      <p:cBhvr>
                                        <p:cTn id="54" dur="1" fill="hold">
                                          <p:stCondLst>
                                            <p:cond delay="0"/>
                                          </p:stCondLst>
                                        </p:cTn>
                                        <p:tgtEl>
                                          <p:spTgt spid="35"/>
                                        </p:tgtEl>
                                        <p:attrNameLst>
                                          <p:attrName>style.visibility</p:attrName>
                                        </p:attrNameLst>
                                      </p:cBhvr>
                                      <p:to>
                                        <p:strVal val="visible"/>
                                      </p:to>
                                    </p:set>
                                    <p:animEffect transition="in" filter="circle(in)">
                                      <p:cBhvr>
                                        <p:cTn id="55" dur="2000"/>
                                        <p:tgtEl>
                                          <p:spTgt spid="35"/>
                                        </p:tgtEl>
                                      </p:cBhvr>
                                    </p:animEffect>
                                  </p:childTnLst>
                                </p:cTn>
                              </p:par>
                              <p:par>
                                <p:cTn id="56" presetID="6" presetClass="entr" presetSubtype="16" fill="hold" grpId="0" nodeType="withEffect">
                                  <p:stCondLst>
                                    <p:cond delay="0"/>
                                  </p:stCondLst>
                                  <p:childTnLst>
                                    <p:set>
                                      <p:cBhvr>
                                        <p:cTn id="57" dur="1" fill="hold">
                                          <p:stCondLst>
                                            <p:cond delay="0"/>
                                          </p:stCondLst>
                                        </p:cTn>
                                        <p:tgtEl>
                                          <p:spTgt spid="36"/>
                                        </p:tgtEl>
                                        <p:attrNameLst>
                                          <p:attrName>style.visibility</p:attrName>
                                        </p:attrNameLst>
                                      </p:cBhvr>
                                      <p:to>
                                        <p:strVal val="visible"/>
                                      </p:to>
                                    </p:set>
                                    <p:animEffect transition="in" filter="circle(in)">
                                      <p:cBhvr>
                                        <p:cTn id="58" dur="2000"/>
                                        <p:tgtEl>
                                          <p:spTgt spid="36"/>
                                        </p:tgtEl>
                                      </p:cBhvr>
                                    </p:animEffect>
                                  </p:childTnLst>
                                </p:cTn>
                              </p:par>
                              <p:par>
                                <p:cTn id="59" presetID="6" presetClass="entr" presetSubtype="16" fill="hold" grpId="0" nodeType="withEffect">
                                  <p:stCondLst>
                                    <p:cond delay="0"/>
                                  </p:stCondLst>
                                  <p:childTnLst>
                                    <p:set>
                                      <p:cBhvr>
                                        <p:cTn id="60" dur="1" fill="hold">
                                          <p:stCondLst>
                                            <p:cond delay="0"/>
                                          </p:stCondLst>
                                        </p:cTn>
                                        <p:tgtEl>
                                          <p:spTgt spid="37"/>
                                        </p:tgtEl>
                                        <p:attrNameLst>
                                          <p:attrName>style.visibility</p:attrName>
                                        </p:attrNameLst>
                                      </p:cBhvr>
                                      <p:to>
                                        <p:strVal val="visible"/>
                                      </p:to>
                                    </p:set>
                                    <p:animEffect transition="in" filter="circle(in)">
                                      <p:cBhvr>
                                        <p:cTn id="61" dur="2000"/>
                                        <p:tgtEl>
                                          <p:spTgt spid="3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animBg="1"/>
      <p:bldP spid="7" grpId="0" animBg="1"/>
      <p:bldP spid="8" grpId="0"/>
      <p:bldP spid="18" grpId="0" animBg="1"/>
      <p:bldP spid="19" grpId="0" animBg="1"/>
      <p:bldP spid="27" grpId="0" animBg="1"/>
      <p:bldP spid="35" grpId="0" animBg="1"/>
      <p:bldP spid="36" grpId="0" animBg="1"/>
      <p:bldP spid="37" grpId="0" animBg="1"/>
      <p:bldP spid="14" grpId="0" animBg="1"/>
    </p:bldLst>
  </p:timing>
</p:sld>
</file>

<file path=ppt/slides/slide34.xml><?xml version="1.0" encoding="utf-8"?>
<p:sld xmlns:a="http://schemas.openxmlformats.org/drawingml/2006/main" xmlns:r="http://schemas.openxmlformats.org/officeDocument/2006/relationships" xmlns:p="http://schemas.openxmlformats.org/presentationml/2006/main">
  <p:cSld>
    <p:bg>
      <p:bgPr>
        <a:pattFill prst="pct5">
          <a:fgClr>
            <a:srgbClr val="FFFFFF"/>
          </a:fgClr>
          <a:bgClr>
            <a:schemeClr val="bg1"/>
          </a:bgClr>
        </a:pattFill>
        <a:effectLst/>
      </p:bgPr>
    </p:bg>
    <p:spTree>
      <p:nvGrpSpPr>
        <p:cNvPr id="1" name=""/>
        <p:cNvGrpSpPr/>
        <p:nvPr/>
      </p:nvGrpSpPr>
      <p:grpSpPr>
        <a:xfrm>
          <a:off x="0" y="0"/>
          <a:ext cx="0" cy="0"/>
          <a:chOff x="0" y="0"/>
          <a:chExt cx="0" cy="0"/>
        </a:xfrm>
      </p:grpSpPr>
      <p:sp>
        <p:nvSpPr>
          <p:cNvPr id="830467" name="Line 4">
            <a:extLst>
              <a:ext uri="{FF2B5EF4-FFF2-40B4-BE49-F238E27FC236}">
                <a16:creationId xmlns:a16="http://schemas.microsoft.com/office/drawing/2014/main" xmlns="" id="{A975BAE5-30C1-4064-893B-481AB00C1DBB}"/>
              </a:ext>
            </a:extLst>
          </p:cNvPr>
          <p:cNvSpPr>
            <a:spLocks noChangeShapeType="1"/>
          </p:cNvSpPr>
          <p:nvPr/>
        </p:nvSpPr>
        <p:spPr bwMode="auto">
          <a:xfrm>
            <a:off x="3763884" y="3796388"/>
            <a:ext cx="609600"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pPr defTabSz="914400" eaLnBrk="0" fontAlgn="base" hangingPunct="0">
              <a:spcBef>
                <a:spcPct val="0"/>
              </a:spcBef>
              <a:spcAft>
                <a:spcPct val="0"/>
              </a:spcAft>
            </a:pPr>
            <a:endParaRPr lang="en-US">
              <a:solidFill>
                <a:srgbClr val="000000"/>
              </a:solidFill>
              <a:latin typeface=".VnTime" panose="020B7200000000000000" pitchFamily="34" charset="0"/>
              <a:cs typeface="Arial" panose="020B0604020202020204" pitchFamily="34" charset="0"/>
            </a:endParaRPr>
          </a:p>
        </p:txBody>
      </p:sp>
      <p:grpSp>
        <p:nvGrpSpPr>
          <p:cNvPr id="830469" name="Group 6">
            <a:extLst>
              <a:ext uri="{FF2B5EF4-FFF2-40B4-BE49-F238E27FC236}">
                <a16:creationId xmlns:a16="http://schemas.microsoft.com/office/drawing/2014/main" xmlns="" id="{5BDE5BC0-46B9-4AD1-A338-3DFF63FBBA64}"/>
              </a:ext>
            </a:extLst>
          </p:cNvPr>
          <p:cNvGrpSpPr>
            <a:grpSpLocks/>
          </p:cNvGrpSpPr>
          <p:nvPr/>
        </p:nvGrpSpPr>
        <p:grpSpPr bwMode="auto">
          <a:xfrm>
            <a:off x="3382884" y="2272388"/>
            <a:ext cx="990600" cy="381000"/>
            <a:chOff x="1492" y="1538"/>
            <a:chExt cx="624" cy="240"/>
          </a:xfrm>
        </p:grpSpPr>
        <p:sp>
          <p:nvSpPr>
            <p:cNvPr id="830499" name="Line 7">
              <a:extLst>
                <a:ext uri="{FF2B5EF4-FFF2-40B4-BE49-F238E27FC236}">
                  <a16:creationId xmlns:a16="http://schemas.microsoft.com/office/drawing/2014/main" xmlns="" id="{687DCC2C-D6B3-40FD-976C-FDB6A15B2644}"/>
                </a:ext>
              </a:extLst>
            </p:cNvPr>
            <p:cNvSpPr>
              <a:spLocks noChangeShapeType="1"/>
            </p:cNvSpPr>
            <p:nvPr/>
          </p:nvSpPr>
          <p:spPr bwMode="auto">
            <a:xfrm>
              <a:off x="1732" y="1538"/>
              <a:ext cx="384"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pPr defTabSz="914400" eaLnBrk="0" fontAlgn="base" hangingPunct="0">
                <a:spcBef>
                  <a:spcPct val="0"/>
                </a:spcBef>
                <a:spcAft>
                  <a:spcPct val="0"/>
                </a:spcAft>
              </a:pPr>
              <a:endParaRPr lang="en-US">
                <a:solidFill>
                  <a:srgbClr val="000000"/>
                </a:solidFill>
                <a:latin typeface=".VnTime" panose="020B7200000000000000" pitchFamily="34" charset="0"/>
                <a:cs typeface="Arial" panose="020B0604020202020204" pitchFamily="34" charset="0"/>
              </a:endParaRPr>
            </a:p>
          </p:txBody>
        </p:sp>
        <p:sp>
          <p:nvSpPr>
            <p:cNvPr id="830500" name="Line 8">
              <a:extLst>
                <a:ext uri="{FF2B5EF4-FFF2-40B4-BE49-F238E27FC236}">
                  <a16:creationId xmlns:a16="http://schemas.microsoft.com/office/drawing/2014/main" xmlns="" id="{18866EFA-4D6F-46FA-9A6D-F1B641E963E0}"/>
                </a:ext>
              </a:extLst>
            </p:cNvPr>
            <p:cNvSpPr>
              <a:spLocks noChangeShapeType="1"/>
            </p:cNvSpPr>
            <p:nvPr/>
          </p:nvSpPr>
          <p:spPr bwMode="auto">
            <a:xfrm flipV="1">
              <a:off x="1492" y="1538"/>
              <a:ext cx="240" cy="24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pPr defTabSz="914400" eaLnBrk="0" fontAlgn="base" hangingPunct="0">
                <a:spcBef>
                  <a:spcPct val="0"/>
                </a:spcBef>
                <a:spcAft>
                  <a:spcPct val="0"/>
                </a:spcAft>
              </a:pPr>
              <a:endParaRPr lang="en-US">
                <a:solidFill>
                  <a:srgbClr val="000000"/>
                </a:solidFill>
                <a:latin typeface=".VnTime" panose="020B7200000000000000" pitchFamily="34" charset="0"/>
                <a:cs typeface="Arial" panose="020B0604020202020204" pitchFamily="34" charset="0"/>
              </a:endParaRPr>
            </a:p>
          </p:txBody>
        </p:sp>
      </p:grpSp>
      <p:grpSp>
        <p:nvGrpSpPr>
          <p:cNvPr id="830470" name="Group 9">
            <a:extLst>
              <a:ext uri="{FF2B5EF4-FFF2-40B4-BE49-F238E27FC236}">
                <a16:creationId xmlns:a16="http://schemas.microsoft.com/office/drawing/2014/main" xmlns="" id="{D8465DA7-2099-4A41-B165-2DAF7FF670E7}"/>
              </a:ext>
            </a:extLst>
          </p:cNvPr>
          <p:cNvGrpSpPr>
            <a:grpSpLocks/>
          </p:cNvGrpSpPr>
          <p:nvPr/>
        </p:nvGrpSpPr>
        <p:grpSpPr bwMode="auto">
          <a:xfrm>
            <a:off x="3306684" y="4939388"/>
            <a:ext cx="1066800" cy="304800"/>
            <a:chOff x="1444" y="3218"/>
            <a:chExt cx="672" cy="192"/>
          </a:xfrm>
        </p:grpSpPr>
        <p:sp>
          <p:nvSpPr>
            <p:cNvPr id="830497" name="Line 10">
              <a:extLst>
                <a:ext uri="{FF2B5EF4-FFF2-40B4-BE49-F238E27FC236}">
                  <a16:creationId xmlns:a16="http://schemas.microsoft.com/office/drawing/2014/main" xmlns="" id="{23A280E2-9AD4-4235-A300-C62D4E51CE54}"/>
                </a:ext>
              </a:extLst>
            </p:cNvPr>
            <p:cNvSpPr>
              <a:spLocks noChangeShapeType="1"/>
            </p:cNvSpPr>
            <p:nvPr/>
          </p:nvSpPr>
          <p:spPr bwMode="auto">
            <a:xfrm>
              <a:off x="1732" y="3410"/>
              <a:ext cx="384"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pPr defTabSz="914400" eaLnBrk="0" fontAlgn="base" hangingPunct="0">
                <a:spcBef>
                  <a:spcPct val="0"/>
                </a:spcBef>
                <a:spcAft>
                  <a:spcPct val="0"/>
                </a:spcAft>
              </a:pPr>
              <a:endParaRPr lang="en-US">
                <a:solidFill>
                  <a:srgbClr val="000000"/>
                </a:solidFill>
                <a:latin typeface=".VnTime" panose="020B7200000000000000" pitchFamily="34" charset="0"/>
                <a:cs typeface="Arial" panose="020B0604020202020204" pitchFamily="34" charset="0"/>
              </a:endParaRPr>
            </a:p>
          </p:txBody>
        </p:sp>
        <p:sp>
          <p:nvSpPr>
            <p:cNvPr id="830498" name="Line 11">
              <a:extLst>
                <a:ext uri="{FF2B5EF4-FFF2-40B4-BE49-F238E27FC236}">
                  <a16:creationId xmlns:a16="http://schemas.microsoft.com/office/drawing/2014/main" xmlns="" id="{FB4E120D-9F01-4392-B6C1-8A3CAFF537D9}"/>
                </a:ext>
              </a:extLst>
            </p:cNvPr>
            <p:cNvSpPr>
              <a:spLocks noChangeShapeType="1"/>
            </p:cNvSpPr>
            <p:nvPr/>
          </p:nvSpPr>
          <p:spPr bwMode="auto">
            <a:xfrm>
              <a:off x="1444" y="3218"/>
              <a:ext cx="288" cy="19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pPr defTabSz="914400" eaLnBrk="0" fontAlgn="base" hangingPunct="0">
                <a:spcBef>
                  <a:spcPct val="0"/>
                </a:spcBef>
                <a:spcAft>
                  <a:spcPct val="0"/>
                </a:spcAft>
              </a:pPr>
              <a:endParaRPr lang="en-US">
                <a:solidFill>
                  <a:srgbClr val="000000"/>
                </a:solidFill>
                <a:latin typeface=".VnTime" panose="020B7200000000000000" pitchFamily="34" charset="0"/>
                <a:cs typeface="Arial" panose="020B0604020202020204" pitchFamily="34" charset="0"/>
              </a:endParaRPr>
            </a:p>
          </p:txBody>
        </p:sp>
      </p:grpSp>
      <p:sp>
        <p:nvSpPr>
          <p:cNvPr id="830471" name="AutoShape 12">
            <a:extLst>
              <a:ext uri="{FF2B5EF4-FFF2-40B4-BE49-F238E27FC236}">
                <a16:creationId xmlns:a16="http://schemas.microsoft.com/office/drawing/2014/main" xmlns="" id="{4F9C9BBE-0925-401F-9DC9-42E0F1358110}"/>
              </a:ext>
            </a:extLst>
          </p:cNvPr>
          <p:cNvSpPr>
            <a:spLocks noChangeArrowheads="1"/>
          </p:cNvSpPr>
          <p:nvPr/>
        </p:nvSpPr>
        <p:spPr bwMode="gray">
          <a:xfrm>
            <a:off x="4367134" y="1767563"/>
            <a:ext cx="5105400" cy="1154879"/>
          </a:xfrm>
          <a:prstGeom prst="roundRect">
            <a:avLst>
              <a:gd name="adj" fmla="val 50000"/>
            </a:avLst>
          </a:prstGeom>
          <a:gradFill rotWithShape="1">
            <a:gsLst>
              <a:gs pos="0">
                <a:srgbClr val="F8F8F8"/>
              </a:gs>
              <a:gs pos="100000">
                <a:srgbClr val="BEBEBE"/>
              </a:gs>
            </a:gsLst>
            <a:lin ang="5400000" scaled="1"/>
          </a:gradFill>
          <a:ln w="19050">
            <a:solidFill>
              <a:srgbClr val="C0C0C0"/>
            </a:solidFill>
            <a:round/>
            <a:headEnd/>
            <a:tailEnd/>
          </a:ln>
          <a:effectLst>
            <a:outerShdw dist="53882" dir="2700000" algn="ctr" rotWithShape="0">
              <a:srgbClr val="292929">
                <a:alpha val="50000"/>
              </a:srgbClr>
            </a:outerShdw>
          </a:effectLst>
        </p:spPr>
        <p:txBody>
          <a:bodyPr wrap="none" anchor="ctr"/>
          <a:lstStyle>
            <a:lvl1pPr>
              <a:spcBef>
                <a:spcPct val="20000"/>
              </a:spcBef>
              <a:buClr>
                <a:schemeClr val="tx2"/>
              </a:buClr>
              <a:buFont typeface="Wingdings" panose="05000000000000000000" pitchFamily="2" charset="2"/>
              <a:buChar char="v"/>
              <a:defRPr sz="2800" b="1">
                <a:solidFill>
                  <a:schemeClr val="tx2"/>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2400">
                <a:solidFill>
                  <a:schemeClr val="tx1"/>
                </a:solidFill>
                <a:latin typeface="Arial" panose="020B0604020202020204" pitchFamily="34" charset="0"/>
              </a:defRPr>
            </a:lvl2pPr>
            <a:lvl3pPr marL="1143000" indent="-228600">
              <a:spcBef>
                <a:spcPct val="20000"/>
              </a:spcBef>
              <a:buClr>
                <a:schemeClr val="tx1"/>
              </a:buClr>
              <a:buChar char="•"/>
              <a:defRPr sz="22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defTabSz="914400" fontAlgn="base">
              <a:spcBef>
                <a:spcPct val="0"/>
              </a:spcBef>
              <a:spcAft>
                <a:spcPct val="0"/>
              </a:spcAft>
              <a:buClrTx/>
              <a:buNone/>
            </a:pPr>
            <a:endParaRPr lang="en-US" altLang="en-US" sz="1800" b="0">
              <a:solidFill>
                <a:srgbClr val="000000"/>
              </a:solidFill>
              <a:latin typeface="Arial" panose="020B0604020202020204" pitchFamily="34" charset="0"/>
              <a:cs typeface="Arial" panose="020B0604020202020204" pitchFamily="34" charset="0"/>
            </a:endParaRPr>
          </a:p>
        </p:txBody>
      </p:sp>
      <p:sp>
        <p:nvSpPr>
          <p:cNvPr id="830475" name="AutoShape 16">
            <a:extLst>
              <a:ext uri="{FF2B5EF4-FFF2-40B4-BE49-F238E27FC236}">
                <a16:creationId xmlns:a16="http://schemas.microsoft.com/office/drawing/2014/main" xmlns="" id="{2E0FBCF5-989D-4746-B38F-5ECC96BC4DF8}"/>
              </a:ext>
            </a:extLst>
          </p:cNvPr>
          <p:cNvSpPr>
            <a:spLocks noChangeArrowheads="1"/>
          </p:cNvSpPr>
          <p:nvPr/>
        </p:nvSpPr>
        <p:spPr bwMode="gray">
          <a:xfrm>
            <a:off x="4363959" y="3227241"/>
            <a:ext cx="5105400" cy="1143000"/>
          </a:xfrm>
          <a:prstGeom prst="roundRect">
            <a:avLst>
              <a:gd name="adj" fmla="val 50000"/>
            </a:avLst>
          </a:prstGeom>
          <a:gradFill rotWithShape="1">
            <a:gsLst>
              <a:gs pos="0">
                <a:srgbClr val="F8F8F8"/>
              </a:gs>
              <a:gs pos="100000">
                <a:srgbClr val="BEBEBE"/>
              </a:gs>
            </a:gsLst>
            <a:lin ang="5400000" scaled="1"/>
          </a:gradFill>
          <a:ln w="19050">
            <a:solidFill>
              <a:srgbClr val="C0C0C0"/>
            </a:solidFill>
            <a:round/>
            <a:headEnd/>
            <a:tailEnd/>
          </a:ln>
          <a:effectLst>
            <a:outerShdw dist="53882" dir="2700000" algn="ctr" rotWithShape="0">
              <a:srgbClr val="292929">
                <a:alpha val="50000"/>
              </a:srgbClr>
            </a:outerShdw>
          </a:effectLst>
        </p:spPr>
        <p:txBody>
          <a:bodyPr wrap="none" anchor="ctr"/>
          <a:lstStyle>
            <a:lvl1pPr>
              <a:spcBef>
                <a:spcPct val="20000"/>
              </a:spcBef>
              <a:buClr>
                <a:schemeClr val="tx2"/>
              </a:buClr>
              <a:buFont typeface="Wingdings" panose="05000000000000000000" pitchFamily="2" charset="2"/>
              <a:buChar char="v"/>
              <a:defRPr sz="2800" b="1">
                <a:solidFill>
                  <a:schemeClr val="tx2"/>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2400">
                <a:solidFill>
                  <a:schemeClr val="tx1"/>
                </a:solidFill>
                <a:latin typeface="Arial" panose="020B0604020202020204" pitchFamily="34" charset="0"/>
              </a:defRPr>
            </a:lvl2pPr>
            <a:lvl3pPr marL="1143000" indent="-228600">
              <a:spcBef>
                <a:spcPct val="20000"/>
              </a:spcBef>
              <a:buClr>
                <a:schemeClr val="tx1"/>
              </a:buClr>
              <a:buChar char="•"/>
              <a:defRPr sz="22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defTabSz="914400" fontAlgn="base">
              <a:spcBef>
                <a:spcPct val="0"/>
              </a:spcBef>
              <a:spcAft>
                <a:spcPct val="0"/>
              </a:spcAft>
              <a:buClrTx/>
              <a:buNone/>
            </a:pPr>
            <a:endParaRPr lang="en-US" altLang="en-US" sz="1800" b="0">
              <a:solidFill>
                <a:srgbClr val="000000"/>
              </a:solidFill>
              <a:latin typeface="Arial" panose="020B0604020202020204" pitchFamily="34" charset="0"/>
              <a:cs typeface="Arial" panose="020B0604020202020204" pitchFamily="34" charset="0"/>
            </a:endParaRPr>
          </a:p>
        </p:txBody>
      </p:sp>
      <p:sp>
        <p:nvSpPr>
          <p:cNvPr id="830477" name="Oval 18">
            <a:extLst>
              <a:ext uri="{FF2B5EF4-FFF2-40B4-BE49-F238E27FC236}">
                <a16:creationId xmlns:a16="http://schemas.microsoft.com/office/drawing/2014/main" xmlns="" id="{5E27DD5F-3918-41C7-A90E-8D22FEBD5DAD}"/>
              </a:ext>
            </a:extLst>
          </p:cNvPr>
          <p:cNvSpPr>
            <a:spLocks noChangeArrowheads="1"/>
          </p:cNvSpPr>
          <p:nvPr/>
        </p:nvSpPr>
        <p:spPr bwMode="gray">
          <a:xfrm>
            <a:off x="4278234" y="2161263"/>
            <a:ext cx="228600" cy="228600"/>
          </a:xfrm>
          <a:prstGeom prst="ellipse">
            <a:avLst/>
          </a:prstGeom>
          <a:gradFill rotWithShape="1">
            <a:gsLst>
              <a:gs pos="0">
                <a:srgbClr val="E96E29"/>
              </a:gs>
              <a:gs pos="100000">
                <a:srgbClr val="9B491B"/>
              </a:gs>
            </a:gsLst>
            <a:path path="shape">
              <a:fillToRect l="50000" t="50000" r="50000" b="50000"/>
            </a:path>
          </a:gradFill>
          <a:ln w="19050">
            <a:solidFill>
              <a:srgbClr val="FFFFFF"/>
            </a:solidFill>
            <a:round/>
            <a:headEnd/>
            <a:tailEnd/>
          </a:ln>
          <a:effectLst>
            <a:outerShdw dist="63500" dir="2212194" algn="ctr" rotWithShape="0">
              <a:schemeClr val="bg2">
                <a:alpha val="50000"/>
              </a:schemeClr>
            </a:outerShdw>
          </a:effectLst>
        </p:spPr>
        <p:txBody>
          <a:bodyPr wrap="none" anchor="ctr"/>
          <a:lstStyle>
            <a:lvl1pPr>
              <a:spcBef>
                <a:spcPct val="20000"/>
              </a:spcBef>
              <a:buClr>
                <a:schemeClr val="tx2"/>
              </a:buClr>
              <a:buFont typeface="Wingdings" panose="05000000000000000000" pitchFamily="2" charset="2"/>
              <a:buChar char="v"/>
              <a:defRPr sz="2800" b="1">
                <a:solidFill>
                  <a:schemeClr val="tx2"/>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2400">
                <a:solidFill>
                  <a:schemeClr val="tx1"/>
                </a:solidFill>
                <a:latin typeface="Arial" panose="020B0604020202020204" pitchFamily="34" charset="0"/>
              </a:defRPr>
            </a:lvl2pPr>
            <a:lvl3pPr marL="1143000" indent="-228600">
              <a:spcBef>
                <a:spcPct val="20000"/>
              </a:spcBef>
              <a:buClr>
                <a:schemeClr val="tx1"/>
              </a:buClr>
              <a:buChar char="•"/>
              <a:defRPr sz="22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defTabSz="914400" fontAlgn="base">
              <a:spcBef>
                <a:spcPct val="0"/>
              </a:spcBef>
              <a:spcAft>
                <a:spcPct val="0"/>
              </a:spcAft>
              <a:buClrTx/>
              <a:buNone/>
            </a:pPr>
            <a:endParaRPr lang="en-US" altLang="en-US" sz="1800" b="0">
              <a:solidFill>
                <a:srgbClr val="000000"/>
              </a:solidFill>
              <a:latin typeface="Arial" panose="020B0604020202020204" pitchFamily="34" charset="0"/>
              <a:cs typeface="Arial" panose="020B0604020202020204" pitchFamily="34" charset="0"/>
            </a:endParaRPr>
          </a:p>
        </p:txBody>
      </p:sp>
      <p:sp>
        <p:nvSpPr>
          <p:cNvPr id="134164" name="Oval 20">
            <a:extLst>
              <a:ext uri="{FF2B5EF4-FFF2-40B4-BE49-F238E27FC236}">
                <a16:creationId xmlns:a16="http://schemas.microsoft.com/office/drawing/2014/main" xmlns="" id="{60762086-98CF-47F7-9231-0CE95400BE7D}"/>
              </a:ext>
            </a:extLst>
          </p:cNvPr>
          <p:cNvSpPr>
            <a:spLocks noChangeArrowheads="1"/>
          </p:cNvSpPr>
          <p:nvPr/>
        </p:nvSpPr>
        <p:spPr bwMode="gray">
          <a:xfrm>
            <a:off x="4290934" y="3682088"/>
            <a:ext cx="228600" cy="228600"/>
          </a:xfrm>
          <a:prstGeom prst="ellipse">
            <a:avLst/>
          </a:prstGeom>
          <a:gradFill rotWithShape="1">
            <a:gsLst>
              <a:gs pos="0">
                <a:schemeClr val="accent2"/>
              </a:gs>
              <a:gs pos="100000">
                <a:schemeClr val="accent2">
                  <a:gamma/>
                  <a:shade val="66667"/>
                  <a:invGamma/>
                </a:schemeClr>
              </a:gs>
            </a:gsLst>
            <a:path path="shape">
              <a:fillToRect l="50000" t="50000" r="50000" b="50000"/>
            </a:path>
          </a:gradFill>
          <a:ln w="19050">
            <a:solidFill>
              <a:srgbClr val="FFFFFF"/>
            </a:solidFill>
            <a:round/>
            <a:headEnd/>
            <a:tailEnd/>
          </a:ln>
          <a:effectLst>
            <a:outerShdw dist="63500" dir="2212194" algn="ctr" rotWithShape="0">
              <a:schemeClr val="bg2">
                <a:alpha val="50000"/>
              </a:schemeClr>
            </a:outerShdw>
          </a:effectLst>
        </p:spPr>
        <p:txBody>
          <a:bodyPr wrap="none" anchor="ctr"/>
          <a:lstStyle/>
          <a:p>
            <a:pPr defTabSz="914400" fontAlgn="base">
              <a:spcBef>
                <a:spcPct val="0"/>
              </a:spcBef>
              <a:spcAft>
                <a:spcPct val="0"/>
              </a:spcAft>
              <a:defRPr/>
            </a:pPr>
            <a:endParaRPr lang="en-US">
              <a:solidFill>
                <a:srgbClr val="000000"/>
              </a:solidFill>
              <a:latin typeface="Arial" charset="0"/>
              <a:cs typeface="Arial" panose="020B0604020202020204" pitchFamily="34" charset="0"/>
            </a:endParaRPr>
          </a:p>
        </p:txBody>
      </p:sp>
      <p:sp>
        <p:nvSpPr>
          <p:cNvPr id="830483" name="AutoShape 24">
            <a:extLst>
              <a:ext uri="{FF2B5EF4-FFF2-40B4-BE49-F238E27FC236}">
                <a16:creationId xmlns:a16="http://schemas.microsoft.com/office/drawing/2014/main" xmlns="" id="{038E3116-AF74-4012-B7B1-9C2FA9D8480C}"/>
              </a:ext>
            </a:extLst>
          </p:cNvPr>
          <p:cNvSpPr>
            <a:spLocks noChangeArrowheads="1"/>
          </p:cNvSpPr>
          <p:nvPr/>
        </p:nvSpPr>
        <p:spPr bwMode="gray">
          <a:xfrm>
            <a:off x="4367134" y="4694708"/>
            <a:ext cx="5105400" cy="1241055"/>
          </a:xfrm>
          <a:prstGeom prst="roundRect">
            <a:avLst>
              <a:gd name="adj" fmla="val 50000"/>
            </a:avLst>
          </a:prstGeom>
          <a:gradFill rotWithShape="1">
            <a:gsLst>
              <a:gs pos="0">
                <a:srgbClr val="F8F8F8"/>
              </a:gs>
              <a:gs pos="100000">
                <a:srgbClr val="BEBEBE"/>
              </a:gs>
            </a:gsLst>
            <a:lin ang="5400000" scaled="1"/>
          </a:gradFill>
          <a:ln w="19050">
            <a:solidFill>
              <a:srgbClr val="C0C0C0"/>
            </a:solidFill>
            <a:round/>
            <a:headEnd/>
            <a:tailEnd/>
          </a:ln>
          <a:effectLst>
            <a:outerShdw dist="53882" dir="2700000" algn="ctr" rotWithShape="0">
              <a:srgbClr val="292929">
                <a:alpha val="50000"/>
              </a:srgbClr>
            </a:outerShdw>
          </a:effectLst>
        </p:spPr>
        <p:txBody>
          <a:bodyPr wrap="none" anchor="ctr"/>
          <a:lstStyle>
            <a:lvl1pPr>
              <a:spcBef>
                <a:spcPct val="20000"/>
              </a:spcBef>
              <a:buClr>
                <a:schemeClr val="tx2"/>
              </a:buClr>
              <a:buFont typeface="Wingdings" panose="05000000000000000000" pitchFamily="2" charset="2"/>
              <a:buChar char="v"/>
              <a:defRPr sz="2800" b="1">
                <a:solidFill>
                  <a:schemeClr val="tx2"/>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2400">
                <a:solidFill>
                  <a:schemeClr val="tx1"/>
                </a:solidFill>
                <a:latin typeface="Arial" panose="020B0604020202020204" pitchFamily="34" charset="0"/>
              </a:defRPr>
            </a:lvl2pPr>
            <a:lvl3pPr marL="1143000" indent="-228600">
              <a:spcBef>
                <a:spcPct val="20000"/>
              </a:spcBef>
              <a:buClr>
                <a:schemeClr val="tx1"/>
              </a:buClr>
              <a:buChar char="•"/>
              <a:defRPr sz="22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defTabSz="914400" fontAlgn="base">
              <a:spcBef>
                <a:spcPct val="0"/>
              </a:spcBef>
              <a:spcAft>
                <a:spcPct val="0"/>
              </a:spcAft>
              <a:buClrTx/>
              <a:buNone/>
            </a:pPr>
            <a:endParaRPr lang="en-US" altLang="en-US" sz="1800" b="0">
              <a:solidFill>
                <a:srgbClr val="000000"/>
              </a:solidFill>
              <a:latin typeface="Arial" panose="020B0604020202020204" pitchFamily="34" charset="0"/>
              <a:cs typeface="Arial" panose="020B0604020202020204" pitchFamily="34" charset="0"/>
            </a:endParaRPr>
          </a:p>
        </p:txBody>
      </p:sp>
      <p:sp>
        <p:nvSpPr>
          <p:cNvPr id="830485" name="Oval 26">
            <a:extLst>
              <a:ext uri="{FF2B5EF4-FFF2-40B4-BE49-F238E27FC236}">
                <a16:creationId xmlns:a16="http://schemas.microsoft.com/office/drawing/2014/main" xmlns="" id="{462CCCCA-29C9-478A-9669-FC46C2ED72D1}"/>
              </a:ext>
            </a:extLst>
          </p:cNvPr>
          <p:cNvSpPr>
            <a:spLocks noChangeArrowheads="1"/>
          </p:cNvSpPr>
          <p:nvPr/>
        </p:nvSpPr>
        <p:spPr bwMode="gray">
          <a:xfrm>
            <a:off x="4290934" y="5190213"/>
            <a:ext cx="228600" cy="228600"/>
          </a:xfrm>
          <a:prstGeom prst="ellipse">
            <a:avLst/>
          </a:prstGeom>
          <a:gradFill rotWithShape="1">
            <a:gsLst>
              <a:gs pos="0">
                <a:srgbClr val="DCDC48"/>
              </a:gs>
              <a:gs pos="100000">
                <a:srgbClr val="939330"/>
              </a:gs>
            </a:gsLst>
            <a:path path="shape">
              <a:fillToRect l="50000" t="50000" r="50000" b="50000"/>
            </a:path>
          </a:gradFill>
          <a:ln w="19050">
            <a:solidFill>
              <a:srgbClr val="FFFFFF"/>
            </a:solidFill>
            <a:round/>
            <a:headEnd/>
            <a:tailEnd/>
          </a:ln>
          <a:effectLst>
            <a:outerShdw dist="63500" dir="2212194" algn="ctr" rotWithShape="0">
              <a:schemeClr val="bg2">
                <a:alpha val="50000"/>
              </a:schemeClr>
            </a:outerShdw>
          </a:effectLst>
        </p:spPr>
        <p:txBody>
          <a:bodyPr wrap="none" anchor="ctr"/>
          <a:lstStyle>
            <a:lvl1pPr>
              <a:spcBef>
                <a:spcPct val="20000"/>
              </a:spcBef>
              <a:buClr>
                <a:schemeClr val="tx2"/>
              </a:buClr>
              <a:buFont typeface="Wingdings" panose="05000000000000000000" pitchFamily="2" charset="2"/>
              <a:buChar char="v"/>
              <a:defRPr sz="2800" b="1">
                <a:solidFill>
                  <a:schemeClr val="tx2"/>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2400">
                <a:solidFill>
                  <a:schemeClr val="tx1"/>
                </a:solidFill>
                <a:latin typeface="Arial" panose="020B0604020202020204" pitchFamily="34" charset="0"/>
              </a:defRPr>
            </a:lvl2pPr>
            <a:lvl3pPr marL="1143000" indent="-228600">
              <a:spcBef>
                <a:spcPct val="20000"/>
              </a:spcBef>
              <a:buClr>
                <a:schemeClr val="tx1"/>
              </a:buClr>
              <a:buChar char="•"/>
              <a:defRPr sz="22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defTabSz="914400" fontAlgn="base">
              <a:spcBef>
                <a:spcPct val="0"/>
              </a:spcBef>
              <a:spcAft>
                <a:spcPct val="0"/>
              </a:spcAft>
              <a:buClrTx/>
              <a:buNone/>
            </a:pPr>
            <a:endParaRPr lang="en-US" altLang="en-US" sz="1800" b="0">
              <a:solidFill>
                <a:srgbClr val="000000"/>
              </a:solidFill>
              <a:latin typeface="Arial" panose="020B0604020202020204" pitchFamily="34" charset="0"/>
              <a:cs typeface="Arial" panose="020B0604020202020204" pitchFamily="34" charset="0"/>
            </a:endParaRPr>
          </a:p>
        </p:txBody>
      </p:sp>
      <p:grpSp>
        <p:nvGrpSpPr>
          <p:cNvPr id="830486" name="Group 27">
            <a:extLst>
              <a:ext uri="{FF2B5EF4-FFF2-40B4-BE49-F238E27FC236}">
                <a16:creationId xmlns:a16="http://schemas.microsoft.com/office/drawing/2014/main" xmlns="" id="{E47BB850-C00E-478A-B671-08898941E04C}"/>
              </a:ext>
            </a:extLst>
          </p:cNvPr>
          <p:cNvGrpSpPr>
            <a:grpSpLocks/>
          </p:cNvGrpSpPr>
          <p:nvPr/>
        </p:nvGrpSpPr>
        <p:grpSpPr bwMode="auto">
          <a:xfrm>
            <a:off x="375705" y="2043788"/>
            <a:ext cx="3438979" cy="2727327"/>
            <a:chOff x="192" y="1835"/>
            <a:chExt cx="1572" cy="1277"/>
          </a:xfrm>
        </p:grpSpPr>
        <p:sp>
          <p:nvSpPr>
            <p:cNvPr id="134172" name="Oval 28">
              <a:extLst>
                <a:ext uri="{FF2B5EF4-FFF2-40B4-BE49-F238E27FC236}">
                  <a16:creationId xmlns:a16="http://schemas.microsoft.com/office/drawing/2014/main" xmlns="" id="{88047824-6ACA-4C13-9A55-2145F66BEF4B}"/>
                </a:ext>
              </a:extLst>
            </p:cNvPr>
            <p:cNvSpPr>
              <a:spLocks noChangeArrowheads="1"/>
            </p:cNvSpPr>
            <p:nvPr/>
          </p:nvSpPr>
          <p:spPr bwMode="gray">
            <a:xfrm>
              <a:off x="192" y="2309"/>
              <a:ext cx="164" cy="327"/>
            </a:xfrm>
            <a:prstGeom prst="ellipse">
              <a:avLst/>
            </a:prstGeom>
            <a:gradFill rotWithShape="1">
              <a:gsLst>
                <a:gs pos="0">
                  <a:schemeClr val="hlink">
                    <a:gamma/>
                    <a:tint val="0"/>
                    <a:invGamma/>
                  </a:schemeClr>
                </a:gs>
                <a:gs pos="50000">
                  <a:schemeClr val="hlink"/>
                </a:gs>
                <a:gs pos="100000">
                  <a:schemeClr val="hlink">
                    <a:gamma/>
                    <a:tint val="0"/>
                    <a:invGamma/>
                  </a:schemeClr>
                </a:gs>
              </a:gsLst>
              <a:lin ang="2700000" scaled="1"/>
            </a:gradFill>
            <a:ln w="38100" algn="ctr">
              <a:noFill/>
              <a:round/>
              <a:headEnd/>
              <a:tailEnd/>
            </a:ln>
            <a:effectLst/>
          </p:spPr>
          <p:txBody>
            <a:bodyPr wrap="none" anchor="ctr">
              <a:spAutoFit/>
            </a:bodyPr>
            <a:lstStyle/>
            <a:p>
              <a:pPr defTabSz="914400" fontAlgn="base">
                <a:spcBef>
                  <a:spcPct val="0"/>
                </a:spcBef>
                <a:spcAft>
                  <a:spcPct val="0"/>
                </a:spcAft>
                <a:defRPr/>
              </a:pPr>
              <a:endParaRPr lang="en-US">
                <a:solidFill>
                  <a:srgbClr val="000000"/>
                </a:solidFill>
                <a:latin typeface="Arial" charset="0"/>
                <a:cs typeface="Arial" panose="020B0604020202020204" pitchFamily="34" charset="0"/>
              </a:endParaRPr>
            </a:p>
          </p:txBody>
        </p:sp>
        <p:sp>
          <p:nvSpPr>
            <p:cNvPr id="134173" name="Oval 29">
              <a:extLst>
                <a:ext uri="{FF2B5EF4-FFF2-40B4-BE49-F238E27FC236}">
                  <a16:creationId xmlns:a16="http://schemas.microsoft.com/office/drawing/2014/main" xmlns="" id="{25B46F11-2BAB-48F5-842E-937528759659}"/>
                </a:ext>
              </a:extLst>
            </p:cNvPr>
            <p:cNvSpPr>
              <a:spLocks noChangeArrowheads="1"/>
            </p:cNvSpPr>
            <p:nvPr/>
          </p:nvSpPr>
          <p:spPr bwMode="gray">
            <a:xfrm>
              <a:off x="303" y="2308"/>
              <a:ext cx="1461" cy="327"/>
            </a:xfrm>
            <a:prstGeom prst="ellipse">
              <a:avLst/>
            </a:prstGeom>
            <a:gradFill rotWithShape="1">
              <a:gsLst>
                <a:gs pos="0">
                  <a:schemeClr val="hlink">
                    <a:gamma/>
                    <a:shade val="54118"/>
                    <a:invGamma/>
                  </a:schemeClr>
                </a:gs>
                <a:gs pos="50000">
                  <a:schemeClr val="hlink"/>
                </a:gs>
                <a:gs pos="100000">
                  <a:schemeClr val="hlink">
                    <a:gamma/>
                    <a:shade val="54118"/>
                    <a:invGamma/>
                  </a:schemeClr>
                </a:gs>
              </a:gsLst>
              <a:lin ang="18900000" scaled="1"/>
            </a:gradFill>
            <a:ln w="38100" algn="ctr">
              <a:noFill/>
              <a:round/>
              <a:headEnd/>
              <a:tailEnd/>
            </a:ln>
            <a:effectLst/>
          </p:spPr>
          <p:txBody>
            <a:bodyPr anchor="ctr">
              <a:spAutoFit/>
            </a:bodyPr>
            <a:lstStyle/>
            <a:p>
              <a:pPr defTabSz="914400" fontAlgn="base">
                <a:spcBef>
                  <a:spcPct val="0"/>
                </a:spcBef>
                <a:spcAft>
                  <a:spcPct val="0"/>
                </a:spcAft>
                <a:defRPr/>
              </a:pPr>
              <a:endParaRPr lang="en-US">
                <a:solidFill>
                  <a:srgbClr val="000000"/>
                </a:solidFill>
                <a:latin typeface="Arial" charset="0"/>
                <a:cs typeface="Arial" panose="020B0604020202020204" pitchFamily="34" charset="0"/>
              </a:endParaRPr>
            </a:p>
          </p:txBody>
        </p:sp>
        <p:sp>
          <p:nvSpPr>
            <p:cNvPr id="134174" name="Oval 30">
              <a:extLst>
                <a:ext uri="{FF2B5EF4-FFF2-40B4-BE49-F238E27FC236}">
                  <a16:creationId xmlns:a16="http://schemas.microsoft.com/office/drawing/2014/main" xmlns="" id="{4D9EB704-DC15-4F98-B686-E2EB48DEC64C}"/>
                </a:ext>
              </a:extLst>
            </p:cNvPr>
            <p:cNvSpPr>
              <a:spLocks noChangeArrowheads="1"/>
            </p:cNvSpPr>
            <p:nvPr/>
          </p:nvSpPr>
          <p:spPr bwMode="gray">
            <a:xfrm>
              <a:off x="288" y="2321"/>
              <a:ext cx="1461" cy="327"/>
            </a:xfrm>
            <a:prstGeom prst="ellipse">
              <a:avLst/>
            </a:prstGeom>
            <a:gradFill rotWithShape="1">
              <a:gsLst>
                <a:gs pos="0">
                  <a:schemeClr val="hlink">
                    <a:gamma/>
                    <a:shade val="63529"/>
                    <a:invGamma/>
                  </a:schemeClr>
                </a:gs>
                <a:gs pos="100000">
                  <a:schemeClr val="hlink">
                    <a:alpha val="0"/>
                  </a:schemeClr>
                </a:gs>
              </a:gsLst>
              <a:lin ang="2700000" scaled="1"/>
            </a:gradFill>
            <a:ln w="38100" algn="ctr">
              <a:noFill/>
              <a:round/>
              <a:headEnd/>
              <a:tailEnd/>
            </a:ln>
            <a:effectLst/>
          </p:spPr>
          <p:txBody>
            <a:bodyPr anchor="ctr">
              <a:spAutoFit/>
            </a:bodyPr>
            <a:lstStyle/>
            <a:p>
              <a:pPr defTabSz="914400" fontAlgn="base">
                <a:spcBef>
                  <a:spcPct val="0"/>
                </a:spcBef>
                <a:spcAft>
                  <a:spcPct val="0"/>
                </a:spcAft>
                <a:defRPr/>
              </a:pPr>
              <a:endParaRPr lang="en-US">
                <a:solidFill>
                  <a:srgbClr val="000000"/>
                </a:solidFill>
                <a:latin typeface="Arial" charset="0"/>
                <a:cs typeface="Arial" panose="020B0604020202020204" pitchFamily="34" charset="0"/>
              </a:endParaRPr>
            </a:p>
          </p:txBody>
        </p:sp>
        <p:sp>
          <p:nvSpPr>
            <p:cNvPr id="830491" name="Oval 31">
              <a:extLst>
                <a:ext uri="{FF2B5EF4-FFF2-40B4-BE49-F238E27FC236}">
                  <a16:creationId xmlns:a16="http://schemas.microsoft.com/office/drawing/2014/main" xmlns="" id="{BCF7C249-17E9-42F0-ACEF-89872F60DFC7}"/>
                </a:ext>
              </a:extLst>
            </p:cNvPr>
            <p:cNvSpPr>
              <a:spLocks noChangeArrowheads="1"/>
            </p:cNvSpPr>
            <p:nvPr/>
          </p:nvSpPr>
          <p:spPr bwMode="gray">
            <a:xfrm>
              <a:off x="375" y="2308"/>
              <a:ext cx="1317" cy="327"/>
            </a:xfrm>
            <a:prstGeom prst="ellipse">
              <a:avLst/>
            </a:prstGeom>
            <a:solidFill>
              <a:srgbClr val="000000"/>
            </a:solidFill>
            <a:ln>
              <a:noFill/>
            </a:ln>
            <a:extLst>
              <a:ext uri="{91240B29-F687-4F45-9708-019B960494DF}">
                <a14:hiddenLine xmlns:a14="http://schemas.microsoft.com/office/drawing/2010/main" w="38100" algn="ctr">
                  <a:solidFill>
                    <a:srgbClr val="000000"/>
                  </a:solidFill>
                  <a:round/>
                  <a:headEnd/>
                  <a:tailEnd/>
                </a14:hiddenLine>
              </a:ext>
            </a:extLst>
          </p:spPr>
          <p:txBody>
            <a:bodyPr anchor="ctr">
              <a:spAutoFit/>
            </a:bodyPr>
            <a:lstStyle>
              <a:lvl1pPr>
                <a:spcBef>
                  <a:spcPct val="20000"/>
                </a:spcBef>
                <a:buClr>
                  <a:schemeClr val="tx2"/>
                </a:buClr>
                <a:buFont typeface="Wingdings" panose="05000000000000000000" pitchFamily="2" charset="2"/>
                <a:buChar char="v"/>
                <a:defRPr sz="2800" b="1">
                  <a:solidFill>
                    <a:schemeClr val="tx2"/>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2400">
                  <a:solidFill>
                    <a:schemeClr val="tx1"/>
                  </a:solidFill>
                  <a:latin typeface="Arial" panose="020B0604020202020204" pitchFamily="34" charset="0"/>
                </a:defRPr>
              </a:lvl2pPr>
              <a:lvl3pPr marL="1143000" indent="-228600">
                <a:spcBef>
                  <a:spcPct val="20000"/>
                </a:spcBef>
                <a:buClr>
                  <a:schemeClr val="tx1"/>
                </a:buClr>
                <a:buChar char="•"/>
                <a:defRPr sz="22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defTabSz="914400" fontAlgn="base">
                <a:spcBef>
                  <a:spcPct val="0"/>
                </a:spcBef>
                <a:spcAft>
                  <a:spcPct val="0"/>
                </a:spcAft>
                <a:buClrTx/>
                <a:buNone/>
              </a:pPr>
              <a:endParaRPr lang="en-US" altLang="en-US" sz="1800" b="0">
                <a:solidFill>
                  <a:srgbClr val="000000"/>
                </a:solidFill>
                <a:latin typeface="Arial" panose="020B0604020202020204" pitchFamily="34" charset="0"/>
                <a:cs typeface="Arial" panose="020B0604020202020204" pitchFamily="34" charset="0"/>
              </a:endParaRPr>
            </a:p>
          </p:txBody>
        </p:sp>
        <p:sp>
          <p:nvSpPr>
            <p:cNvPr id="830492" name="Oval 32">
              <a:extLst>
                <a:ext uri="{FF2B5EF4-FFF2-40B4-BE49-F238E27FC236}">
                  <a16:creationId xmlns:a16="http://schemas.microsoft.com/office/drawing/2014/main" xmlns="" id="{CC11B23F-E7B1-4AE9-A3A3-07A641C001D4}"/>
                </a:ext>
              </a:extLst>
            </p:cNvPr>
            <p:cNvSpPr>
              <a:spLocks noChangeArrowheads="1"/>
            </p:cNvSpPr>
            <p:nvPr/>
          </p:nvSpPr>
          <p:spPr bwMode="gray">
            <a:xfrm>
              <a:off x="396" y="1835"/>
              <a:ext cx="1276" cy="1277"/>
            </a:xfrm>
            <a:prstGeom prst="ellipse">
              <a:avLst/>
            </a:prstGeom>
            <a:gradFill rotWithShape="1">
              <a:gsLst>
                <a:gs pos="0">
                  <a:srgbClr val="636869"/>
                </a:gs>
                <a:gs pos="100000">
                  <a:srgbClr val="D6E1E2"/>
                </a:gs>
              </a:gsLst>
              <a:lin ang="5400000" scaled="1"/>
            </a:gradFill>
            <a:ln>
              <a:noFill/>
            </a:ln>
            <a:extLst>
              <a:ext uri="{91240B29-F687-4F45-9708-019B960494DF}">
                <a14:hiddenLine xmlns:a14="http://schemas.microsoft.com/office/drawing/2010/main" w="9525" algn="ctr">
                  <a:solidFill>
                    <a:srgbClr val="000000"/>
                  </a:solidFill>
                  <a:round/>
                  <a:headEnd/>
                  <a:tailEnd/>
                </a14:hiddenLine>
              </a:ext>
            </a:extLst>
          </p:spPr>
          <p:txBody>
            <a:bodyPr vert="eaVert" wrap="none" anchor="ctr"/>
            <a:lstStyle>
              <a:lvl1pPr>
                <a:spcBef>
                  <a:spcPct val="20000"/>
                </a:spcBef>
                <a:buClr>
                  <a:schemeClr val="tx2"/>
                </a:buClr>
                <a:buFont typeface="Wingdings" panose="05000000000000000000" pitchFamily="2" charset="2"/>
                <a:buChar char="v"/>
                <a:defRPr sz="2800" b="1">
                  <a:solidFill>
                    <a:schemeClr val="tx2"/>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2400">
                  <a:solidFill>
                    <a:schemeClr val="tx1"/>
                  </a:solidFill>
                  <a:latin typeface="Arial" panose="020B0604020202020204" pitchFamily="34" charset="0"/>
                </a:defRPr>
              </a:lvl2pPr>
              <a:lvl3pPr marL="1143000" indent="-228600">
                <a:spcBef>
                  <a:spcPct val="20000"/>
                </a:spcBef>
                <a:buClr>
                  <a:schemeClr val="tx1"/>
                </a:buClr>
                <a:buChar char="•"/>
                <a:defRPr sz="22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defTabSz="914400" fontAlgn="base">
                <a:spcBef>
                  <a:spcPct val="0"/>
                </a:spcBef>
                <a:spcAft>
                  <a:spcPct val="0"/>
                </a:spcAft>
                <a:buClrTx/>
                <a:buNone/>
              </a:pPr>
              <a:endParaRPr lang="en-US" altLang="en-US" sz="1800" b="0">
                <a:solidFill>
                  <a:srgbClr val="000000"/>
                </a:solidFill>
                <a:latin typeface="Arial" panose="020B0604020202020204" pitchFamily="34" charset="0"/>
                <a:cs typeface="Arial" panose="020B0604020202020204" pitchFamily="34" charset="0"/>
              </a:endParaRPr>
            </a:p>
          </p:txBody>
        </p:sp>
        <p:sp>
          <p:nvSpPr>
            <p:cNvPr id="830493" name="Oval 33">
              <a:extLst>
                <a:ext uri="{FF2B5EF4-FFF2-40B4-BE49-F238E27FC236}">
                  <a16:creationId xmlns:a16="http://schemas.microsoft.com/office/drawing/2014/main" xmlns="" id="{BB76A0C7-85F9-40A9-B5B9-D290AE5265E5}"/>
                </a:ext>
              </a:extLst>
            </p:cNvPr>
            <p:cNvSpPr>
              <a:spLocks noChangeArrowheads="1"/>
            </p:cNvSpPr>
            <p:nvPr/>
          </p:nvSpPr>
          <p:spPr bwMode="gray">
            <a:xfrm>
              <a:off x="412" y="1842"/>
              <a:ext cx="1246" cy="1246"/>
            </a:xfrm>
            <a:prstGeom prst="ellipse">
              <a:avLst/>
            </a:prstGeom>
            <a:gradFill rotWithShape="1">
              <a:gsLst>
                <a:gs pos="0">
                  <a:srgbClr val="D6E1E2">
                    <a:alpha val="0"/>
                  </a:srgbClr>
                </a:gs>
                <a:gs pos="100000">
                  <a:srgbClr val="F1F5F5"/>
                </a:gs>
              </a:gsLst>
              <a:lin ang="5400000" scaled="1"/>
            </a:gradFill>
            <a:ln>
              <a:noFill/>
            </a:ln>
            <a:extLst>
              <a:ext uri="{91240B29-F687-4F45-9708-019B960494DF}">
                <a14:hiddenLine xmlns:a14="http://schemas.microsoft.com/office/drawing/2010/main" w="9525" algn="ctr">
                  <a:solidFill>
                    <a:srgbClr val="000000"/>
                  </a:solidFill>
                  <a:round/>
                  <a:headEnd/>
                  <a:tailEnd/>
                </a14:hiddenLine>
              </a:ext>
            </a:extLst>
          </p:spPr>
          <p:txBody>
            <a:bodyPr vert="eaVert" wrap="none" anchor="ctr"/>
            <a:lstStyle>
              <a:lvl1pPr>
                <a:spcBef>
                  <a:spcPct val="20000"/>
                </a:spcBef>
                <a:buClr>
                  <a:schemeClr val="tx2"/>
                </a:buClr>
                <a:buFont typeface="Wingdings" panose="05000000000000000000" pitchFamily="2" charset="2"/>
                <a:buChar char="v"/>
                <a:defRPr sz="2800" b="1">
                  <a:solidFill>
                    <a:schemeClr val="tx2"/>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2400">
                  <a:solidFill>
                    <a:schemeClr val="tx1"/>
                  </a:solidFill>
                  <a:latin typeface="Arial" panose="020B0604020202020204" pitchFamily="34" charset="0"/>
                </a:defRPr>
              </a:lvl2pPr>
              <a:lvl3pPr marL="1143000" indent="-228600">
                <a:spcBef>
                  <a:spcPct val="20000"/>
                </a:spcBef>
                <a:buClr>
                  <a:schemeClr val="tx1"/>
                </a:buClr>
                <a:buChar char="•"/>
                <a:defRPr sz="22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defTabSz="914400" fontAlgn="base">
                <a:spcBef>
                  <a:spcPct val="0"/>
                </a:spcBef>
                <a:spcAft>
                  <a:spcPct val="0"/>
                </a:spcAft>
                <a:buClrTx/>
                <a:buNone/>
              </a:pPr>
              <a:endParaRPr lang="en-US" altLang="en-US" sz="1800" b="0">
                <a:solidFill>
                  <a:srgbClr val="000000"/>
                </a:solidFill>
                <a:latin typeface="Arial" panose="020B0604020202020204" pitchFamily="34" charset="0"/>
                <a:cs typeface="Arial" panose="020B0604020202020204" pitchFamily="34" charset="0"/>
              </a:endParaRPr>
            </a:p>
          </p:txBody>
        </p:sp>
      </p:grpSp>
      <p:sp>
        <p:nvSpPr>
          <p:cNvPr id="38" name="Rectangle 37">
            <a:extLst>
              <a:ext uri="{FF2B5EF4-FFF2-40B4-BE49-F238E27FC236}">
                <a16:creationId xmlns:a16="http://schemas.microsoft.com/office/drawing/2014/main" xmlns="" id="{1BFD5593-80A2-4205-91A5-EB4BE93B7616}"/>
              </a:ext>
            </a:extLst>
          </p:cNvPr>
          <p:cNvSpPr>
            <a:spLocks noChangeArrowheads="1"/>
          </p:cNvSpPr>
          <p:nvPr/>
        </p:nvSpPr>
        <p:spPr bwMode="auto">
          <a:xfrm>
            <a:off x="2271485" y="411287"/>
            <a:ext cx="5965371"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tabLst>
                <a:tab pos="127000" algn="l"/>
                <a:tab pos="228600" algn="l"/>
                <a:tab pos="342900" algn="l"/>
                <a:tab pos="457200" algn="l"/>
                <a:tab pos="571500" algn="l"/>
              </a:tabLst>
              <a:defRPr>
                <a:solidFill>
                  <a:schemeClr val="tx1"/>
                </a:solidFill>
                <a:latin typeface="Arial" panose="020B0604020202020204" pitchFamily="34" charset="0"/>
              </a:defRPr>
            </a:lvl1pPr>
            <a:lvl2pPr marL="742950" indent="-285750">
              <a:tabLst>
                <a:tab pos="127000" algn="l"/>
                <a:tab pos="228600" algn="l"/>
                <a:tab pos="342900" algn="l"/>
                <a:tab pos="457200" algn="l"/>
                <a:tab pos="571500" algn="l"/>
              </a:tabLst>
              <a:defRPr>
                <a:solidFill>
                  <a:schemeClr val="tx1"/>
                </a:solidFill>
                <a:latin typeface="Arial" panose="020B0604020202020204" pitchFamily="34" charset="0"/>
              </a:defRPr>
            </a:lvl2pPr>
            <a:lvl3pPr marL="1143000" indent="-228600">
              <a:tabLst>
                <a:tab pos="127000" algn="l"/>
                <a:tab pos="228600" algn="l"/>
                <a:tab pos="342900" algn="l"/>
                <a:tab pos="457200" algn="l"/>
                <a:tab pos="571500" algn="l"/>
              </a:tabLst>
              <a:defRPr>
                <a:solidFill>
                  <a:schemeClr val="tx1"/>
                </a:solidFill>
                <a:latin typeface="Arial" panose="020B0604020202020204" pitchFamily="34" charset="0"/>
              </a:defRPr>
            </a:lvl3pPr>
            <a:lvl4pPr marL="1600200" indent="-228600">
              <a:tabLst>
                <a:tab pos="127000" algn="l"/>
                <a:tab pos="228600" algn="l"/>
                <a:tab pos="342900" algn="l"/>
                <a:tab pos="457200" algn="l"/>
                <a:tab pos="571500" algn="l"/>
              </a:tabLst>
              <a:defRPr>
                <a:solidFill>
                  <a:schemeClr val="tx1"/>
                </a:solidFill>
                <a:latin typeface="Arial" panose="020B0604020202020204" pitchFamily="34" charset="0"/>
              </a:defRPr>
            </a:lvl4pPr>
            <a:lvl5pPr marL="2057400" indent="-228600">
              <a:tabLst>
                <a:tab pos="127000" algn="l"/>
                <a:tab pos="228600" algn="l"/>
                <a:tab pos="342900" algn="l"/>
                <a:tab pos="457200" algn="l"/>
                <a:tab pos="571500" algn="l"/>
              </a:tabLst>
              <a:defRPr>
                <a:solidFill>
                  <a:schemeClr val="tx1"/>
                </a:solidFill>
                <a:latin typeface="Arial" panose="020B0604020202020204" pitchFamily="34" charset="0"/>
              </a:defRPr>
            </a:lvl5pPr>
            <a:lvl6pPr marL="25146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6pPr>
            <a:lvl7pPr marL="29718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7pPr>
            <a:lvl8pPr marL="34290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8pPr>
            <a:lvl9pPr marL="38862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9pPr>
          </a:lstStyle>
          <a:p>
            <a:pPr marL="0" marR="0" lvl="0" indent="0" algn="ctr" defTabSz="914286" rtl="0" eaLnBrk="1" fontAlgn="auto" latinLnBrk="0" hangingPunct="1">
              <a:lnSpc>
                <a:spcPct val="100000"/>
              </a:lnSpc>
              <a:spcBef>
                <a:spcPts val="200"/>
              </a:spcBef>
              <a:spcAft>
                <a:spcPts val="200"/>
              </a:spcAft>
              <a:buClrTx/>
              <a:buSzTx/>
              <a:buFontTx/>
              <a:buNone/>
              <a:tabLst>
                <a:tab pos="127000" algn="l"/>
                <a:tab pos="228600" algn="l"/>
                <a:tab pos="342900" algn="l"/>
                <a:tab pos="457200" algn="l"/>
                <a:tab pos="571500" algn="l"/>
              </a:tabLst>
              <a:defRPr/>
            </a:pPr>
            <a:r>
              <a:rPr kumimoji="0" lang="vi-VN" altLang="en-US" sz="2800" b="1" i="0" u="none" strike="noStrike" kern="1200" cap="none" spc="0" normalizeH="0" baseline="0" noProof="0" dirty="0">
                <a:ln>
                  <a:noFill/>
                </a:ln>
                <a:solidFill>
                  <a:srgbClr val="0033CC"/>
                </a:solidFill>
                <a:effectLst/>
                <a:uLnTx/>
                <a:uFillTx/>
                <a:latin typeface="Arial" panose="020B0604020202020204" pitchFamily="34" charset="0"/>
                <a:ea typeface="Arial Unicode MS"/>
                <a:cs typeface="Times New Roman" panose="02020603050405020304" pitchFamily="18" charset="0"/>
              </a:rPr>
              <a:t>Tiền công trong chủ nghĩa tư bản</a:t>
            </a:r>
            <a:endParaRPr kumimoji="0" lang="en-US" altLang="en-US" sz="2800" b="0" i="0" u="none" strike="noStrike" kern="1200" cap="none" spc="0" normalizeH="0" baseline="0" noProof="0" dirty="0">
              <a:ln>
                <a:noFill/>
              </a:ln>
              <a:solidFill>
                <a:srgbClr val="0033CC"/>
              </a:solidFill>
              <a:effectLst/>
              <a:uLnTx/>
              <a:uFillTx/>
              <a:latin typeface="Arial" panose="020B0604020202020204" pitchFamily="34" charset="0"/>
              <a:ea typeface="Arial Unicode MS"/>
              <a:cs typeface="Times New Roman" panose="02020603050405020304" pitchFamily="18" charset="0"/>
            </a:endParaRPr>
          </a:p>
        </p:txBody>
      </p:sp>
      <p:sp>
        <p:nvSpPr>
          <p:cNvPr id="39" name="Rectangle 38">
            <a:extLst>
              <a:ext uri="{FF2B5EF4-FFF2-40B4-BE49-F238E27FC236}">
                <a16:creationId xmlns:a16="http://schemas.microsoft.com/office/drawing/2014/main" xmlns="" id="{1EE19FF9-6CA7-466E-ABF1-69A086FA0C5D}"/>
              </a:ext>
            </a:extLst>
          </p:cNvPr>
          <p:cNvSpPr/>
          <p:nvPr/>
        </p:nvSpPr>
        <p:spPr>
          <a:xfrm rot="5400000">
            <a:off x="5188830" y="-109795"/>
            <a:ext cx="72631" cy="2103120"/>
          </a:xfrm>
          <a:prstGeom prst="rect">
            <a:avLst/>
          </a:prstGeom>
          <a:solidFill>
            <a:srgbClr val="FF0000"/>
          </a:solidFill>
          <a:ln>
            <a:solidFill>
              <a:srgbClr val="FF0066"/>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1219170"/>
            <a:endParaRPr lang="ko-KR" altLang="en-US" sz="2700">
              <a:solidFill>
                <a:prstClr val="white"/>
              </a:solidFill>
              <a:latin typeface="Arial"/>
              <a:ea typeface="Arial Unicode MS"/>
            </a:endParaRPr>
          </a:p>
        </p:txBody>
      </p:sp>
      <p:sp>
        <p:nvSpPr>
          <p:cNvPr id="40" name="Hexagon 39">
            <a:extLst>
              <a:ext uri="{FF2B5EF4-FFF2-40B4-BE49-F238E27FC236}">
                <a16:creationId xmlns:a16="http://schemas.microsoft.com/office/drawing/2014/main" xmlns="" id="{8124AF9E-8ED1-41E6-B7B3-4320D6FACFD1}"/>
              </a:ext>
            </a:extLst>
          </p:cNvPr>
          <p:cNvSpPr/>
          <p:nvPr/>
        </p:nvSpPr>
        <p:spPr>
          <a:xfrm>
            <a:off x="1623784" y="310392"/>
            <a:ext cx="696687" cy="624115"/>
          </a:xfrm>
          <a:prstGeom prst="hexagon">
            <a:avLst/>
          </a:prstGeom>
          <a:solidFill>
            <a:srgbClr val="0070C0"/>
          </a:solidFill>
          <a:ln>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vi-VN" sz="2400" b="1" i="0" u="none" strike="noStrike" kern="1200" cap="none" spc="0" normalizeH="0" baseline="0" noProof="0" dirty="0">
                <a:ln>
                  <a:noFill/>
                </a:ln>
                <a:solidFill>
                  <a:prstClr val="white"/>
                </a:solidFill>
                <a:effectLst/>
                <a:uLnTx/>
                <a:uFillTx/>
                <a:latin typeface="Arial"/>
                <a:ea typeface="Arial Unicode MS"/>
                <a:cs typeface="+mn-cs"/>
              </a:rPr>
              <a:t>5</a:t>
            </a:r>
            <a:endParaRPr kumimoji="0" lang="en-US" sz="2400" b="1" i="0" u="none" strike="noStrike" kern="1200" cap="none" spc="0" normalizeH="0" baseline="0" noProof="0" dirty="0">
              <a:ln>
                <a:noFill/>
              </a:ln>
              <a:solidFill>
                <a:prstClr val="white"/>
              </a:solidFill>
              <a:effectLst/>
              <a:uLnTx/>
              <a:uFillTx/>
              <a:latin typeface="Arial"/>
              <a:ea typeface="Arial Unicode MS"/>
              <a:cs typeface="+mn-cs"/>
            </a:endParaRPr>
          </a:p>
        </p:txBody>
      </p:sp>
      <p:sp>
        <p:nvSpPr>
          <p:cNvPr id="41" name="Rectangle 7">
            <a:extLst>
              <a:ext uri="{FF2B5EF4-FFF2-40B4-BE49-F238E27FC236}">
                <a16:creationId xmlns:a16="http://schemas.microsoft.com/office/drawing/2014/main" xmlns="" id="{5056F58B-0D26-46A0-A021-87F2DB08D06C}"/>
              </a:ext>
            </a:extLst>
          </p:cNvPr>
          <p:cNvSpPr>
            <a:spLocks noChangeArrowheads="1"/>
          </p:cNvSpPr>
          <p:nvPr/>
        </p:nvSpPr>
        <p:spPr bwMode="auto">
          <a:xfrm>
            <a:off x="1346033" y="2922443"/>
            <a:ext cx="1766598"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285750" indent="-285750">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0" indent="0" algn="ctr"/>
            <a:r>
              <a:rPr lang="en-US" altLang="en-US" sz="2400" b="1" dirty="0" err="1">
                <a:solidFill>
                  <a:srgbClr val="7030A0"/>
                </a:solidFill>
                <a:cs typeface="Times New Roman" panose="02020603050405020304" pitchFamily="18" charset="0"/>
              </a:rPr>
              <a:t>Cơ</a:t>
            </a:r>
            <a:r>
              <a:rPr lang="en-US" altLang="en-US" sz="2400" b="1" dirty="0">
                <a:solidFill>
                  <a:srgbClr val="7030A0"/>
                </a:solidFill>
                <a:cs typeface="Times New Roman" panose="02020603050405020304" pitchFamily="18" charset="0"/>
              </a:rPr>
              <a:t> </a:t>
            </a:r>
            <a:r>
              <a:rPr lang="en-US" altLang="en-US" sz="2400" b="1" dirty="0" err="1">
                <a:solidFill>
                  <a:srgbClr val="7030A0"/>
                </a:solidFill>
                <a:cs typeface="Times New Roman" panose="02020603050405020304" pitchFamily="18" charset="0"/>
              </a:rPr>
              <a:t>cấu</a:t>
            </a:r>
            <a:r>
              <a:rPr lang="en-US" altLang="en-US" sz="2400" b="1" dirty="0">
                <a:solidFill>
                  <a:srgbClr val="7030A0"/>
                </a:solidFill>
                <a:cs typeface="Times New Roman" panose="02020603050405020304" pitchFamily="18" charset="0"/>
              </a:rPr>
              <a:t> </a:t>
            </a:r>
            <a:r>
              <a:rPr lang="en-US" altLang="en-US" sz="2400" b="1" dirty="0" err="1">
                <a:solidFill>
                  <a:srgbClr val="7030A0"/>
                </a:solidFill>
                <a:cs typeface="Times New Roman" panose="02020603050405020304" pitchFamily="18" charset="0"/>
              </a:rPr>
              <a:t>tiền</a:t>
            </a:r>
            <a:r>
              <a:rPr lang="en-US" altLang="en-US" sz="2400" b="1" dirty="0">
                <a:solidFill>
                  <a:srgbClr val="7030A0"/>
                </a:solidFill>
                <a:cs typeface="Times New Roman" panose="02020603050405020304" pitchFamily="18" charset="0"/>
              </a:rPr>
              <a:t> </a:t>
            </a:r>
            <a:r>
              <a:rPr lang="en-US" altLang="en-US" sz="2400" b="1" dirty="0" err="1">
                <a:solidFill>
                  <a:srgbClr val="7030A0"/>
                </a:solidFill>
                <a:cs typeface="Times New Roman" panose="02020603050405020304" pitchFamily="18" charset="0"/>
              </a:rPr>
              <a:t>công</a:t>
            </a:r>
            <a:r>
              <a:rPr lang="en-US" altLang="en-US" sz="2400" b="1" dirty="0">
                <a:solidFill>
                  <a:srgbClr val="7030A0"/>
                </a:solidFill>
                <a:cs typeface="Times New Roman" panose="02020603050405020304" pitchFamily="18" charset="0"/>
              </a:rPr>
              <a:t> </a:t>
            </a:r>
            <a:endParaRPr lang="en-US" altLang="en-US" sz="2400" b="1" dirty="0">
              <a:solidFill>
                <a:srgbClr val="7030A0"/>
              </a:solidFill>
            </a:endParaRPr>
          </a:p>
        </p:txBody>
      </p:sp>
      <p:sp>
        <p:nvSpPr>
          <p:cNvPr id="42" name="Rectangle 8">
            <a:extLst>
              <a:ext uri="{FF2B5EF4-FFF2-40B4-BE49-F238E27FC236}">
                <a16:creationId xmlns:a16="http://schemas.microsoft.com/office/drawing/2014/main" xmlns="" id="{F2853DFB-49C7-4A45-9B7F-AB5552920EE7}"/>
              </a:ext>
            </a:extLst>
          </p:cNvPr>
          <p:cNvSpPr>
            <a:spLocks noChangeArrowheads="1"/>
          </p:cNvSpPr>
          <p:nvPr/>
        </p:nvSpPr>
        <p:spPr bwMode="auto">
          <a:xfrm>
            <a:off x="4615176" y="1980906"/>
            <a:ext cx="4749016" cy="7694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285750" indent="-285750">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0" indent="0" algn="ctr"/>
            <a:r>
              <a:rPr lang="en-US" altLang="en-US" sz="2200" dirty="0" err="1">
                <a:solidFill>
                  <a:srgbClr val="336600"/>
                </a:solidFill>
                <a:cs typeface="Times New Roman" panose="02020603050405020304" pitchFamily="18" charset="0"/>
              </a:rPr>
              <a:t>Giá</a:t>
            </a:r>
            <a:r>
              <a:rPr lang="en-US" altLang="en-US" sz="2200" dirty="0">
                <a:solidFill>
                  <a:srgbClr val="336600"/>
                </a:solidFill>
                <a:cs typeface="Times New Roman" panose="02020603050405020304" pitchFamily="18" charset="0"/>
              </a:rPr>
              <a:t> </a:t>
            </a:r>
            <a:r>
              <a:rPr lang="en-US" altLang="en-US" sz="2200" dirty="0" err="1">
                <a:solidFill>
                  <a:srgbClr val="336600"/>
                </a:solidFill>
                <a:cs typeface="Times New Roman" panose="02020603050405020304" pitchFamily="18" charset="0"/>
              </a:rPr>
              <a:t>trị</a:t>
            </a:r>
            <a:r>
              <a:rPr lang="en-US" altLang="en-US" sz="2200" dirty="0">
                <a:solidFill>
                  <a:srgbClr val="336600"/>
                </a:solidFill>
                <a:cs typeface="Times New Roman" panose="02020603050405020304" pitchFamily="18" charset="0"/>
              </a:rPr>
              <a:t> TLSH </a:t>
            </a:r>
            <a:r>
              <a:rPr lang="en-US" altLang="en-US" sz="2200" dirty="0" err="1">
                <a:solidFill>
                  <a:srgbClr val="336600"/>
                </a:solidFill>
                <a:cs typeface="Times New Roman" panose="02020603050405020304" pitchFamily="18" charset="0"/>
              </a:rPr>
              <a:t>đủ</a:t>
            </a:r>
            <a:r>
              <a:rPr lang="en-US" altLang="en-US" sz="2200" dirty="0">
                <a:solidFill>
                  <a:srgbClr val="336600"/>
                </a:solidFill>
                <a:cs typeface="Times New Roman" panose="02020603050405020304" pitchFamily="18" charset="0"/>
              </a:rPr>
              <a:t> </a:t>
            </a:r>
            <a:r>
              <a:rPr lang="en-US" altLang="en-US" sz="2200" dirty="0" err="1">
                <a:solidFill>
                  <a:srgbClr val="336600"/>
                </a:solidFill>
                <a:cs typeface="Times New Roman" panose="02020603050405020304" pitchFamily="18" charset="0"/>
              </a:rPr>
              <a:t>nuôi</a:t>
            </a:r>
            <a:r>
              <a:rPr lang="en-US" altLang="en-US" sz="2200" dirty="0">
                <a:solidFill>
                  <a:srgbClr val="336600"/>
                </a:solidFill>
                <a:cs typeface="Times New Roman" panose="02020603050405020304" pitchFamily="18" charset="0"/>
              </a:rPr>
              <a:t> </a:t>
            </a:r>
            <a:r>
              <a:rPr lang="en-US" altLang="en-US" sz="2200" dirty="0" err="1">
                <a:solidFill>
                  <a:srgbClr val="336600"/>
                </a:solidFill>
                <a:cs typeface="Times New Roman" panose="02020603050405020304" pitchFamily="18" charset="0"/>
              </a:rPr>
              <a:t>sống</a:t>
            </a:r>
            <a:r>
              <a:rPr lang="en-US" altLang="en-US" sz="2200" dirty="0">
                <a:solidFill>
                  <a:srgbClr val="336600"/>
                </a:solidFill>
                <a:cs typeface="Times New Roman" panose="02020603050405020304" pitchFamily="18" charset="0"/>
              </a:rPr>
              <a:t> </a:t>
            </a:r>
            <a:r>
              <a:rPr lang="en-US" altLang="en-US" sz="2200" dirty="0" err="1">
                <a:solidFill>
                  <a:srgbClr val="336600"/>
                </a:solidFill>
                <a:cs typeface="Times New Roman" panose="02020603050405020304" pitchFamily="18" charset="0"/>
              </a:rPr>
              <a:t>bản</a:t>
            </a:r>
            <a:r>
              <a:rPr lang="en-US" altLang="en-US" sz="2200" dirty="0">
                <a:solidFill>
                  <a:srgbClr val="336600"/>
                </a:solidFill>
                <a:cs typeface="Times New Roman" panose="02020603050405020304" pitchFamily="18" charset="0"/>
              </a:rPr>
              <a:t> </a:t>
            </a:r>
            <a:r>
              <a:rPr lang="en-US" altLang="en-US" sz="2200" dirty="0" err="1">
                <a:solidFill>
                  <a:srgbClr val="336600"/>
                </a:solidFill>
                <a:cs typeface="Times New Roman" panose="02020603050405020304" pitchFamily="18" charset="0"/>
              </a:rPr>
              <a:t>thân</a:t>
            </a:r>
            <a:r>
              <a:rPr lang="en-US" altLang="en-US" sz="2200" dirty="0">
                <a:solidFill>
                  <a:srgbClr val="336600"/>
                </a:solidFill>
                <a:cs typeface="Times New Roman" panose="02020603050405020304" pitchFamily="18" charset="0"/>
              </a:rPr>
              <a:t> </a:t>
            </a:r>
            <a:r>
              <a:rPr lang="en-US" altLang="en-US" sz="2200" dirty="0" err="1">
                <a:solidFill>
                  <a:srgbClr val="336600"/>
                </a:solidFill>
                <a:cs typeface="Times New Roman" panose="02020603050405020304" pitchFamily="18" charset="0"/>
              </a:rPr>
              <a:t>người</a:t>
            </a:r>
            <a:r>
              <a:rPr lang="en-US" altLang="en-US" sz="2200" dirty="0">
                <a:solidFill>
                  <a:srgbClr val="336600"/>
                </a:solidFill>
                <a:cs typeface="Times New Roman" panose="02020603050405020304" pitchFamily="18" charset="0"/>
              </a:rPr>
              <a:t> lao </a:t>
            </a:r>
            <a:r>
              <a:rPr lang="en-US" altLang="en-US" sz="2200" dirty="0" err="1">
                <a:solidFill>
                  <a:srgbClr val="336600"/>
                </a:solidFill>
                <a:cs typeface="Times New Roman" panose="02020603050405020304" pitchFamily="18" charset="0"/>
              </a:rPr>
              <a:t>động</a:t>
            </a:r>
            <a:r>
              <a:rPr lang="en-US" altLang="en-US" sz="2200" dirty="0">
                <a:solidFill>
                  <a:srgbClr val="336600"/>
                </a:solidFill>
                <a:cs typeface="Times New Roman" panose="02020603050405020304" pitchFamily="18" charset="0"/>
              </a:rPr>
              <a:t> </a:t>
            </a:r>
            <a:endParaRPr lang="en-US" altLang="en-US" sz="2200" dirty="0">
              <a:solidFill>
                <a:srgbClr val="336600"/>
              </a:solidFill>
            </a:endParaRPr>
          </a:p>
        </p:txBody>
      </p:sp>
      <p:sp>
        <p:nvSpPr>
          <p:cNvPr id="43" name="Rectangle 13">
            <a:extLst>
              <a:ext uri="{FF2B5EF4-FFF2-40B4-BE49-F238E27FC236}">
                <a16:creationId xmlns:a16="http://schemas.microsoft.com/office/drawing/2014/main" xmlns="" id="{274C5CAB-032A-470E-B25B-9EF92277DFE4}"/>
              </a:ext>
            </a:extLst>
          </p:cNvPr>
          <p:cNvSpPr>
            <a:spLocks noChangeArrowheads="1"/>
          </p:cNvSpPr>
          <p:nvPr/>
        </p:nvSpPr>
        <p:spPr bwMode="auto">
          <a:xfrm>
            <a:off x="4565222" y="3411667"/>
            <a:ext cx="4607832" cy="7694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285750" indent="-285750">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0" indent="0" algn="ctr"/>
            <a:r>
              <a:rPr lang="en-US" altLang="en-US" sz="2200" dirty="0" err="1">
                <a:solidFill>
                  <a:schemeClr val="tx1">
                    <a:lumMod val="95000"/>
                    <a:lumOff val="5000"/>
                  </a:schemeClr>
                </a:solidFill>
                <a:cs typeface="Times New Roman" panose="02020603050405020304" pitchFamily="18" charset="0"/>
              </a:rPr>
              <a:t>Giá</a:t>
            </a:r>
            <a:r>
              <a:rPr lang="en-US" altLang="en-US" sz="2200" dirty="0">
                <a:solidFill>
                  <a:schemeClr val="tx1">
                    <a:lumMod val="95000"/>
                    <a:lumOff val="5000"/>
                  </a:schemeClr>
                </a:solidFill>
                <a:cs typeface="Times New Roman" panose="02020603050405020304" pitchFamily="18" charset="0"/>
              </a:rPr>
              <a:t> </a:t>
            </a:r>
            <a:r>
              <a:rPr lang="en-US" altLang="en-US" sz="2200" dirty="0" err="1">
                <a:solidFill>
                  <a:schemeClr val="tx1">
                    <a:lumMod val="95000"/>
                    <a:lumOff val="5000"/>
                  </a:schemeClr>
                </a:solidFill>
                <a:cs typeface="Times New Roman" panose="02020603050405020304" pitchFamily="18" charset="0"/>
              </a:rPr>
              <a:t>trị</a:t>
            </a:r>
            <a:r>
              <a:rPr lang="en-US" altLang="en-US" sz="2200" dirty="0">
                <a:solidFill>
                  <a:schemeClr val="tx1">
                    <a:lumMod val="95000"/>
                    <a:lumOff val="5000"/>
                  </a:schemeClr>
                </a:solidFill>
                <a:cs typeface="Times New Roman" panose="02020603050405020304" pitchFamily="18" charset="0"/>
              </a:rPr>
              <a:t> TLSH </a:t>
            </a:r>
            <a:r>
              <a:rPr lang="en-US" altLang="en-US" sz="2200" dirty="0" err="1">
                <a:solidFill>
                  <a:schemeClr val="tx1">
                    <a:lumMod val="95000"/>
                    <a:lumOff val="5000"/>
                  </a:schemeClr>
                </a:solidFill>
                <a:cs typeface="Times New Roman" panose="02020603050405020304" pitchFamily="18" charset="0"/>
              </a:rPr>
              <a:t>đủ</a:t>
            </a:r>
            <a:r>
              <a:rPr lang="en-US" altLang="en-US" sz="2200" dirty="0">
                <a:solidFill>
                  <a:schemeClr val="tx1">
                    <a:lumMod val="95000"/>
                    <a:lumOff val="5000"/>
                  </a:schemeClr>
                </a:solidFill>
                <a:cs typeface="Times New Roman" panose="02020603050405020304" pitchFamily="18" charset="0"/>
              </a:rPr>
              <a:t> </a:t>
            </a:r>
            <a:r>
              <a:rPr lang="en-US" altLang="en-US" sz="2200" dirty="0" err="1">
                <a:solidFill>
                  <a:schemeClr val="tx1">
                    <a:lumMod val="95000"/>
                    <a:lumOff val="5000"/>
                  </a:schemeClr>
                </a:solidFill>
                <a:cs typeface="Times New Roman" panose="02020603050405020304" pitchFamily="18" charset="0"/>
              </a:rPr>
              <a:t>nuôi</a:t>
            </a:r>
            <a:r>
              <a:rPr lang="en-US" altLang="en-US" sz="2200" dirty="0">
                <a:solidFill>
                  <a:schemeClr val="tx1">
                    <a:lumMod val="95000"/>
                    <a:lumOff val="5000"/>
                  </a:schemeClr>
                </a:solidFill>
                <a:cs typeface="Times New Roman" panose="02020603050405020304" pitchFamily="18" charset="0"/>
              </a:rPr>
              <a:t> </a:t>
            </a:r>
            <a:r>
              <a:rPr lang="en-US" altLang="en-US" sz="2200" dirty="0" err="1">
                <a:solidFill>
                  <a:schemeClr val="tx1">
                    <a:lumMod val="95000"/>
                    <a:lumOff val="5000"/>
                  </a:schemeClr>
                </a:solidFill>
                <a:cs typeface="Times New Roman" panose="02020603050405020304" pitchFamily="18" charset="0"/>
              </a:rPr>
              <a:t>sống</a:t>
            </a:r>
            <a:r>
              <a:rPr lang="en-US" altLang="en-US" sz="2200" dirty="0">
                <a:solidFill>
                  <a:schemeClr val="tx1">
                    <a:lumMod val="95000"/>
                    <a:lumOff val="5000"/>
                  </a:schemeClr>
                </a:solidFill>
                <a:cs typeface="Times New Roman" panose="02020603050405020304" pitchFamily="18" charset="0"/>
              </a:rPr>
              <a:t> </a:t>
            </a:r>
            <a:r>
              <a:rPr lang="en-US" altLang="en-US" sz="2200" dirty="0" err="1">
                <a:solidFill>
                  <a:schemeClr val="tx1">
                    <a:lumMod val="95000"/>
                    <a:lumOff val="5000"/>
                  </a:schemeClr>
                </a:solidFill>
                <a:cs typeface="Times New Roman" panose="02020603050405020304" pitchFamily="18" charset="0"/>
              </a:rPr>
              <a:t>số</a:t>
            </a:r>
            <a:r>
              <a:rPr lang="en-US" altLang="en-US" sz="2200" dirty="0">
                <a:solidFill>
                  <a:schemeClr val="tx1">
                    <a:lumMod val="95000"/>
                    <a:lumOff val="5000"/>
                  </a:schemeClr>
                </a:solidFill>
                <a:cs typeface="Times New Roman" panose="02020603050405020304" pitchFamily="18" charset="0"/>
              </a:rPr>
              <a:t> con </a:t>
            </a:r>
            <a:r>
              <a:rPr lang="en-US" altLang="en-US" sz="2200" dirty="0" err="1">
                <a:solidFill>
                  <a:schemeClr val="tx1">
                    <a:lumMod val="95000"/>
                    <a:lumOff val="5000"/>
                  </a:schemeClr>
                </a:solidFill>
                <a:cs typeface="Times New Roman" panose="02020603050405020304" pitchFamily="18" charset="0"/>
              </a:rPr>
              <a:t>nhất</a:t>
            </a:r>
            <a:r>
              <a:rPr lang="en-US" altLang="en-US" sz="2200" dirty="0">
                <a:solidFill>
                  <a:schemeClr val="tx1">
                    <a:lumMod val="95000"/>
                    <a:lumOff val="5000"/>
                  </a:schemeClr>
                </a:solidFill>
                <a:cs typeface="Times New Roman" panose="02020603050405020304" pitchFamily="18" charset="0"/>
              </a:rPr>
              <a:t> </a:t>
            </a:r>
            <a:r>
              <a:rPr lang="en-US" altLang="en-US" sz="2200" dirty="0" err="1">
                <a:solidFill>
                  <a:schemeClr val="tx1">
                    <a:lumMod val="95000"/>
                    <a:lumOff val="5000"/>
                  </a:schemeClr>
                </a:solidFill>
                <a:cs typeface="Times New Roman" panose="02020603050405020304" pitchFamily="18" charset="0"/>
              </a:rPr>
              <a:t>định</a:t>
            </a:r>
            <a:r>
              <a:rPr lang="en-US" altLang="en-US" sz="2200" dirty="0">
                <a:solidFill>
                  <a:schemeClr val="tx1">
                    <a:lumMod val="95000"/>
                    <a:lumOff val="5000"/>
                  </a:schemeClr>
                </a:solidFill>
                <a:cs typeface="Times New Roman" panose="02020603050405020304" pitchFamily="18" charset="0"/>
              </a:rPr>
              <a:t> </a:t>
            </a:r>
            <a:r>
              <a:rPr lang="en-US" altLang="en-US" sz="2200" dirty="0" err="1">
                <a:solidFill>
                  <a:schemeClr val="tx1">
                    <a:lumMod val="95000"/>
                    <a:lumOff val="5000"/>
                  </a:schemeClr>
                </a:solidFill>
                <a:cs typeface="Times New Roman" panose="02020603050405020304" pitchFamily="18" charset="0"/>
              </a:rPr>
              <a:t>của</a:t>
            </a:r>
            <a:r>
              <a:rPr lang="en-US" altLang="en-US" sz="2200" dirty="0">
                <a:solidFill>
                  <a:schemeClr val="tx1">
                    <a:lumMod val="95000"/>
                    <a:lumOff val="5000"/>
                  </a:schemeClr>
                </a:solidFill>
                <a:cs typeface="Times New Roman" panose="02020603050405020304" pitchFamily="18" charset="0"/>
              </a:rPr>
              <a:t> </a:t>
            </a:r>
            <a:r>
              <a:rPr lang="en-US" altLang="en-US" sz="2200" dirty="0" err="1">
                <a:solidFill>
                  <a:schemeClr val="tx1">
                    <a:lumMod val="95000"/>
                    <a:lumOff val="5000"/>
                  </a:schemeClr>
                </a:solidFill>
                <a:cs typeface="Times New Roman" panose="02020603050405020304" pitchFamily="18" charset="0"/>
              </a:rPr>
              <a:t>họ</a:t>
            </a:r>
            <a:endParaRPr lang="en-US" altLang="en-US" sz="2200" dirty="0">
              <a:solidFill>
                <a:schemeClr val="tx1">
                  <a:lumMod val="95000"/>
                  <a:lumOff val="5000"/>
                </a:schemeClr>
              </a:solidFill>
            </a:endParaRPr>
          </a:p>
        </p:txBody>
      </p:sp>
      <p:sp>
        <p:nvSpPr>
          <p:cNvPr id="44" name="Rectangle 14">
            <a:extLst>
              <a:ext uri="{FF2B5EF4-FFF2-40B4-BE49-F238E27FC236}">
                <a16:creationId xmlns:a16="http://schemas.microsoft.com/office/drawing/2014/main" xmlns="" id="{A7091C52-6DE9-48D8-A4AE-7533013E3CB3}"/>
              </a:ext>
            </a:extLst>
          </p:cNvPr>
          <p:cNvSpPr>
            <a:spLocks noChangeArrowheads="1"/>
          </p:cNvSpPr>
          <p:nvPr/>
        </p:nvSpPr>
        <p:spPr bwMode="auto">
          <a:xfrm>
            <a:off x="4592559" y="4807235"/>
            <a:ext cx="4750707" cy="11079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285750" indent="-285750">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0" indent="0" algn="ctr"/>
            <a:r>
              <a:rPr lang="en-US" altLang="en-US" sz="2200" dirty="0">
                <a:solidFill>
                  <a:srgbClr val="0000CC"/>
                </a:solidFill>
                <a:cs typeface="Times New Roman" panose="02020603050405020304" pitchFamily="18" charset="0"/>
              </a:rPr>
              <a:t>Chi </a:t>
            </a:r>
            <a:r>
              <a:rPr lang="en-US" altLang="en-US" sz="2200" dirty="0" err="1">
                <a:solidFill>
                  <a:srgbClr val="0000CC"/>
                </a:solidFill>
                <a:cs typeface="Times New Roman" panose="02020603050405020304" pitchFamily="18" charset="0"/>
              </a:rPr>
              <a:t>phí</a:t>
            </a:r>
            <a:r>
              <a:rPr lang="en-US" altLang="en-US" sz="2200" dirty="0">
                <a:solidFill>
                  <a:srgbClr val="0000CC"/>
                </a:solidFill>
                <a:cs typeface="Times New Roman" panose="02020603050405020304" pitchFamily="18" charset="0"/>
              </a:rPr>
              <a:t> </a:t>
            </a:r>
            <a:r>
              <a:rPr lang="en-US" altLang="en-US" sz="2200" dirty="0" err="1">
                <a:solidFill>
                  <a:srgbClr val="0000CC"/>
                </a:solidFill>
                <a:cs typeface="Times New Roman" panose="02020603050405020304" pitchFamily="18" charset="0"/>
              </a:rPr>
              <a:t>để</a:t>
            </a:r>
            <a:r>
              <a:rPr lang="en-US" altLang="en-US" sz="2200" dirty="0">
                <a:solidFill>
                  <a:srgbClr val="0000CC"/>
                </a:solidFill>
                <a:cs typeface="Times New Roman" panose="02020603050405020304" pitchFamily="18" charset="0"/>
              </a:rPr>
              <a:t> </a:t>
            </a:r>
            <a:r>
              <a:rPr lang="en-US" altLang="en-US" sz="2200" dirty="0" err="1">
                <a:solidFill>
                  <a:srgbClr val="0000CC"/>
                </a:solidFill>
                <a:cs typeface="Times New Roman" panose="02020603050405020304" pitchFamily="18" charset="0"/>
              </a:rPr>
              <a:t>nâng</a:t>
            </a:r>
            <a:r>
              <a:rPr lang="en-US" altLang="en-US" sz="2200" dirty="0">
                <a:solidFill>
                  <a:srgbClr val="0000CC"/>
                </a:solidFill>
                <a:cs typeface="Times New Roman" panose="02020603050405020304" pitchFamily="18" charset="0"/>
              </a:rPr>
              <a:t> </a:t>
            </a:r>
            <a:r>
              <a:rPr lang="en-US" altLang="en-US" sz="2200" dirty="0" err="1">
                <a:solidFill>
                  <a:srgbClr val="0000CC"/>
                </a:solidFill>
                <a:cs typeface="Times New Roman" panose="02020603050405020304" pitchFamily="18" charset="0"/>
              </a:rPr>
              <a:t>cao</a:t>
            </a:r>
            <a:r>
              <a:rPr lang="en-US" altLang="en-US" sz="2200" dirty="0">
                <a:solidFill>
                  <a:srgbClr val="0000CC"/>
                </a:solidFill>
                <a:cs typeface="Times New Roman" panose="02020603050405020304" pitchFamily="18" charset="0"/>
              </a:rPr>
              <a:t> </a:t>
            </a:r>
            <a:r>
              <a:rPr lang="en-US" altLang="en-US" sz="2200" dirty="0" err="1">
                <a:solidFill>
                  <a:srgbClr val="0000CC"/>
                </a:solidFill>
                <a:cs typeface="Times New Roman" panose="02020603050405020304" pitchFamily="18" charset="0"/>
              </a:rPr>
              <a:t>trình</a:t>
            </a:r>
            <a:r>
              <a:rPr lang="en-US" altLang="en-US" sz="2200" dirty="0">
                <a:solidFill>
                  <a:srgbClr val="0000CC"/>
                </a:solidFill>
                <a:cs typeface="Times New Roman" panose="02020603050405020304" pitchFamily="18" charset="0"/>
              </a:rPr>
              <a:t> </a:t>
            </a:r>
            <a:r>
              <a:rPr lang="en-US" altLang="en-US" sz="2200" dirty="0" err="1">
                <a:solidFill>
                  <a:srgbClr val="0000CC"/>
                </a:solidFill>
                <a:cs typeface="Times New Roman" panose="02020603050405020304" pitchFamily="18" charset="0"/>
              </a:rPr>
              <a:t>độ</a:t>
            </a:r>
            <a:r>
              <a:rPr lang="en-US" altLang="en-US" sz="2200" dirty="0">
                <a:solidFill>
                  <a:srgbClr val="0000CC"/>
                </a:solidFill>
                <a:cs typeface="Times New Roman" panose="02020603050405020304" pitchFamily="18" charset="0"/>
              </a:rPr>
              <a:t> </a:t>
            </a:r>
            <a:r>
              <a:rPr lang="en-US" altLang="en-US" sz="2200" dirty="0" err="1">
                <a:solidFill>
                  <a:srgbClr val="0000CC"/>
                </a:solidFill>
                <a:cs typeface="Times New Roman" panose="02020603050405020304" pitchFamily="18" charset="0"/>
              </a:rPr>
              <a:t>văn</a:t>
            </a:r>
            <a:r>
              <a:rPr lang="en-US" altLang="en-US" sz="2200" dirty="0">
                <a:solidFill>
                  <a:srgbClr val="0000CC"/>
                </a:solidFill>
                <a:cs typeface="Times New Roman" panose="02020603050405020304" pitchFamily="18" charset="0"/>
              </a:rPr>
              <a:t> </a:t>
            </a:r>
            <a:r>
              <a:rPr lang="en-US" altLang="en-US" sz="2200" dirty="0" err="1">
                <a:solidFill>
                  <a:srgbClr val="0000CC"/>
                </a:solidFill>
                <a:cs typeface="Times New Roman" panose="02020603050405020304" pitchFamily="18" charset="0"/>
              </a:rPr>
              <a:t>hóa</a:t>
            </a:r>
            <a:r>
              <a:rPr lang="en-US" altLang="en-US" sz="2200" dirty="0">
                <a:solidFill>
                  <a:srgbClr val="0000CC"/>
                </a:solidFill>
                <a:cs typeface="Times New Roman" panose="02020603050405020304" pitchFamily="18" charset="0"/>
              </a:rPr>
              <a:t>, khoa </a:t>
            </a:r>
            <a:r>
              <a:rPr lang="en-US" altLang="en-US" sz="2200" dirty="0" err="1">
                <a:solidFill>
                  <a:srgbClr val="0000CC"/>
                </a:solidFill>
                <a:cs typeface="Times New Roman" panose="02020603050405020304" pitchFamily="18" charset="0"/>
              </a:rPr>
              <a:t>học</a:t>
            </a:r>
            <a:r>
              <a:rPr lang="en-US" altLang="en-US" sz="2200" dirty="0">
                <a:solidFill>
                  <a:srgbClr val="0000CC"/>
                </a:solidFill>
                <a:cs typeface="Times New Roman" panose="02020603050405020304" pitchFamily="18" charset="0"/>
              </a:rPr>
              <a:t> </a:t>
            </a:r>
            <a:r>
              <a:rPr lang="en-US" altLang="en-US" sz="2200" dirty="0" err="1">
                <a:solidFill>
                  <a:srgbClr val="0000CC"/>
                </a:solidFill>
                <a:cs typeface="Times New Roman" panose="02020603050405020304" pitchFamily="18" charset="0"/>
              </a:rPr>
              <a:t>kỹ</a:t>
            </a:r>
            <a:r>
              <a:rPr lang="en-US" altLang="en-US" sz="2200" dirty="0">
                <a:solidFill>
                  <a:srgbClr val="0000CC"/>
                </a:solidFill>
                <a:cs typeface="Times New Roman" panose="02020603050405020304" pitchFamily="18" charset="0"/>
              </a:rPr>
              <a:t> </a:t>
            </a:r>
            <a:r>
              <a:rPr lang="en-US" altLang="en-US" sz="2200" dirty="0" err="1">
                <a:solidFill>
                  <a:srgbClr val="0000CC"/>
                </a:solidFill>
                <a:cs typeface="Times New Roman" panose="02020603050405020304" pitchFamily="18" charset="0"/>
              </a:rPr>
              <a:t>thuật</a:t>
            </a:r>
            <a:r>
              <a:rPr lang="en-US" altLang="en-US" sz="2200" dirty="0">
                <a:solidFill>
                  <a:srgbClr val="0000CC"/>
                </a:solidFill>
                <a:cs typeface="Times New Roman" panose="02020603050405020304" pitchFamily="18" charset="0"/>
              </a:rPr>
              <a:t> </a:t>
            </a:r>
            <a:r>
              <a:rPr lang="en-US" altLang="en-US" sz="2200" dirty="0" err="1">
                <a:solidFill>
                  <a:srgbClr val="0000CC"/>
                </a:solidFill>
                <a:cs typeface="Times New Roman" panose="02020603050405020304" pitchFamily="18" charset="0"/>
              </a:rPr>
              <a:t>và</a:t>
            </a:r>
            <a:r>
              <a:rPr lang="en-US" altLang="en-US" sz="2200" dirty="0">
                <a:solidFill>
                  <a:srgbClr val="0000CC"/>
                </a:solidFill>
                <a:cs typeface="Times New Roman" panose="02020603050405020304" pitchFamily="18" charset="0"/>
              </a:rPr>
              <a:t> </a:t>
            </a:r>
            <a:r>
              <a:rPr lang="en-US" altLang="en-US" sz="2200" dirty="0" err="1">
                <a:solidFill>
                  <a:srgbClr val="0000CC"/>
                </a:solidFill>
                <a:cs typeface="Times New Roman" panose="02020603050405020304" pitchFamily="18" charset="0"/>
              </a:rPr>
              <a:t>tay</a:t>
            </a:r>
            <a:r>
              <a:rPr lang="en-US" altLang="en-US" sz="2200" dirty="0">
                <a:solidFill>
                  <a:srgbClr val="0000CC"/>
                </a:solidFill>
                <a:cs typeface="Times New Roman" panose="02020603050405020304" pitchFamily="18" charset="0"/>
              </a:rPr>
              <a:t> </a:t>
            </a:r>
            <a:r>
              <a:rPr lang="en-US" altLang="en-US" sz="2200" dirty="0" err="1">
                <a:solidFill>
                  <a:srgbClr val="0000CC"/>
                </a:solidFill>
                <a:cs typeface="Times New Roman" panose="02020603050405020304" pitchFamily="18" charset="0"/>
              </a:rPr>
              <a:t>nghề</a:t>
            </a:r>
            <a:r>
              <a:rPr lang="en-US" altLang="en-US" sz="2200" dirty="0">
                <a:solidFill>
                  <a:srgbClr val="0000CC"/>
                </a:solidFill>
                <a:cs typeface="Times New Roman" panose="02020603050405020304" pitchFamily="18" charset="0"/>
              </a:rPr>
              <a:t> </a:t>
            </a:r>
            <a:r>
              <a:rPr lang="en-US" altLang="en-US" sz="2200" dirty="0" err="1">
                <a:solidFill>
                  <a:srgbClr val="0000CC"/>
                </a:solidFill>
                <a:cs typeface="Times New Roman" panose="02020603050405020304" pitchFamily="18" charset="0"/>
              </a:rPr>
              <a:t>của</a:t>
            </a:r>
            <a:r>
              <a:rPr lang="en-US" altLang="en-US" sz="2200" dirty="0">
                <a:solidFill>
                  <a:srgbClr val="0000CC"/>
                </a:solidFill>
                <a:cs typeface="Times New Roman" panose="02020603050405020304" pitchFamily="18" charset="0"/>
              </a:rPr>
              <a:t> </a:t>
            </a:r>
            <a:r>
              <a:rPr lang="en-US" altLang="en-US" sz="2200" dirty="0" err="1">
                <a:solidFill>
                  <a:srgbClr val="0000CC"/>
                </a:solidFill>
                <a:cs typeface="Times New Roman" panose="02020603050405020304" pitchFamily="18" charset="0"/>
              </a:rPr>
              <a:t>người</a:t>
            </a:r>
            <a:r>
              <a:rPr lang="en-US" altLang="en-US" sz="2200" dirty="0">
                <a:solidFill>
                  <a:srgbClr val="0000CC"/>
                </a:solidFill>
                <a:cs typeface="Times New Roman" panose="02020603050405020304" pitchFamily="18" charset="0"/>
              </a:rPr>
              <a:t> lao </a:t>
            </a:r>
            <a:r>
              <a:rPr lang="en-US" altLang="en-US" sz="2200" dirty="0" err="1">
                <a:solidFill>
                  <a:srgbClr val="0000CC"/>
                </a:solidFill>
                <a:cs typeface="Times New Roman" panose="02020603050405020304" pitchFamily="18" charset="0"/>
              </a:rPr>
              <a:t>động</a:t>
            </a:r>
            <a:endParaRPr lang="en-US" altLang="en-US" sz="2200" dirty="0">
              <a:solidFill>
                <a:srgbClr val="0000CC"/>
              </a:solidFill>
            </a:endParaRPr>
          </a:p>
        </p:txBody>
      </p:sp>
      <p:pic>
        <p:nvPicPr>
          <p:cNvPr id="46" name="Picture 2" descr="Image result for trả lương&quot;">
            <a:extLst>
              <a:ext uri="{FF2B5EF4-FFF2-40B4-BE49-F238E27FC236}">
                <a16:creationId xmlns:a16="http://schemas.microsoft.com/office/drawing/2014/main" xmlns="" id="{0F2BDA48-2B89-427D-9302-BE4E98928C8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rot="5400000">
            <a:off x="9792415" y="4458416"/>
            <a:ext cx="2487757" cy="23114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38"/>
                                        </p:tgtEl>
                                        <p:attrNameLst>
                                          <p:attrName>style.visibility</p:attrName>
                                        </p:attrNameLst>
                                      </p:cBhvr>
                                      <p:to>
                                        <p:strVal val="visible"/>
                                      </p:to>
                                    </p:set>
                                    <p:anim calcmode="lin" valueType="num">
                                      <p:cBhvr>
                                        <p:cTn id="7" dur="500" fill="hold"/>
                                        <p:tgtEl>
                                          <p:spTgt spid="38"/>
                                        </p:tgtEl>
                                        <p:attrNameLst>
                                          <p:attrName>ppt_w</p:attrName>
                                        </p:attrNameLst>
                                      </p:cBhvr>
                                      <p:tavLst>
                                        <p:tav tm="0">
                                          <p:val>
                                            <p:fltVal val="0"/>
                                          </p:val>
                                        </p:tav>
                                        <p:tav tm="100000">
                                          <p:val>
                                            <p:strVal val="#ppt_w"/>
                                          </p:val>
                                        </p:tav>
                                      </p:tavLst>
                                    </p:anim>
                                    <p:anim calcmode="lin" valueType="num">
                                      <p:cBhvr>
                                        <p:cTn id="8" dur="500" fill="hold"/>
                                        <p:tgtEl>
                                          <p:spTgt spid="38"/>
                                        </p:tgtEl>
                                        <p:attrNameLst>
                                          <p:attrName>ppt_h</p:attrName>
                                        </p:attrNameLst>
                                      </p:cBhvr>
                                      <p:tavLst>
                                        <p:tav tm="0">
                                          <p:val>
                                            <p:fltVal val="0"/>
                                          </p:val>
                                        </p:tav>
                                        <p:tav tm="100000">
                                          <p:val>
                                            <p:strVal val="#ppt_h"/>
                                          </p:val>
                                        </p:tav>
                                      </p:tavLst>
                                    </p:anim>
                                    <p:animEffect transition="in" filter="fade">
                                      <p:cBhvr>
                                        <p:cTn id="9" dur="500"/>
                                        <p:tgtEl>
                                          <p:spTgt spid="38"/>
                                        </p:tgtEl>
                                      </p:cBhvr>
                                    </p:animEffect>
                                  </p:childTnLst>
                                </p:cTn>
                              </p:par>
                            </p:childTnLst>
                          </p:cTn>
                        </p:par>
                      </p:childTnLst>
                    </p:cTn>
                  </p:par>
                  <p:par>
                    <p:cTn id="10" fill="hold">
                      <p:stCondLst>
                        <p:cond delay="indefinite"/>
                      </p:stCondLst>
                      <p:childTnLst>
                        <p:par>
                          <p:cTn id="11" fill="hold">
                            <p:stCondLst>
                              <p:cond delay="0"/>
                            </p:stCondLst>
                            <p:childTnLst>
                              <p:par>
                                <p:cTn id="12" presetID="6" presetClass="entr" presetSubtype="16" fill="hold" grpId="0" nodeType="clickEffect">
                                  <p:stCondLst>
                                    <p:cond delay="0"/>
                                  </p:stCondLst>
                                  <p:childTnLst>
                                    <p:set>
                                      <p:cBhvr>
                                        <p:cTn id="13" dur="1" fill="hold">
                                          <p:stCondLst>
                                            <p:cond delay="0"/>
                                          </p:stCondLst>
                                        </p:cTn>
                                        <p:tgtEl>
                                          <p:spTgt spid="39"/>
                                        </p:tgtEl>
                                        <p:attrNameLst>
                                          <p:attrName>style.visibility</p:attrName>
                                        </p:attrNameLst>
                                      </p:cBhvr>
                                      <p:to>
                                        <p:strVal val="visible"/>
                                      </p:to>
                                    </p:set>
                                    <p:animEffect transition="in" filter="circle(in)">
                                      <p:cBhvr>
                                        <p:cTn id="14" dur="2000"/>
                                        <p:tgtEl>
                                          <p:spTgt spid="39"/>
                                        </p:tgtEl>
                                      </p:cBhvr>
                                    </p:animEffect>
                                  </p:childTnLst>
                                </p:cTn>
                              </p:par>
                              <p:par>
                                <p:cTn id="15" presetID="53" presetClass="entr" presetSubtype="16" fill="hold" grpId="0" nodeType="withEffect">
                                  <p:stCondLst>
                                    <p:cond delay="0"/>
                                  </p:stCondLst>
                                  <p:childTnLst>
                                    <p:set>
                                      <p:cBhvr>
                                        <p:cTn id="16" dur="1" fill="hold">
                                          <p:stCondLst>
                                            <p:cond delay="0"/>
                                          </p:stCondLst>
                                        </p:cTn>
                                        <p:tgtEl>
                                          <p:spTgt spid="40"/>
                                        </p:tgtEl>
                                        <p:attrNameLst>
                                          <p:attrName>style.visibility</p:attrName>
                                        </p:attrNameLst>
                                      </p:cBhvr>
                                      <p:to>
                                        <p:strVal val="visible"/>
                                      </p:to>
                                    </p:set>
                                    <p:anim calcmode="lin" valueType="num">
                                      <p:cBhvr>
                                        <p:cTn id="17" dur="500" fill="hold"/>
                                        <p:tgtEl>
                                          <p:spTgt spid="40"/>
                                        </p:tgtEl>
                                        <p:attrNameLst>
                                          <p:attrName>ppt_w</p:attrName>
                                        </p:attrNameLst>
                                      </p:cBhvr>
                                      <p:tavLst>
                                        <p:tav tm="0">
                                          <p:val>
                                            <p:fltVal val="0"/>
                                          </p:val>
                                        </p:tav>
                                        <p:tav tm="100000">
                                          <p:val>
                                            <p:strVal val="#ppt_w"/>
                                          </p:val>
                                        </p:tav>
                                      </p:tavLst>
                                    </p:anim>
                                    <p:anim calcmode="lin" valueType="num">
                                      <p:cBhvr>
                                        <p:cTn id="18" dur="500" fill="hold"/>
                                        <p:tgtEl>
                                          <p:spTgt spid="40"/>
                                        </p:tgtEl>
                                        <p:attrNameLst>
                                          <p:attrName>ppt_h</p:attrName>
                                        </p:attrNameLst>
                                      </p:cBhvr>
                                      <p:tavLst>
                                        <p:tav tm="0">
                                          <p:val>
                                            <p:fltVal val="0"/>
                                          </p:val>
                                        </p:tav>
                                        <p:tav tm="100000">
                                          <p:val>
                                            <p:strVal val="#ppt_h"/>
                                          </p:val>
                                        </p:tav>
                                      </p:tavLst>
                                    </p:anim>
                                    <p:animEffect transition="in" filter="fade">
                                      <p:cBhvr>
                                        <p:cTn id="19" dur="500"/>
                                        <p:tgtEl>
                                          <p:spTgt spid="40"/>
                                        </p:tgtEl>
                                      </p:cBhvr>
                                    </p:animEffect>
                                  </p:childTnLst>
                                </p:cTn>
                              </p:par>
                              <p:par>
                                <p:cTn id="20" presetID="6" presetClass="entr" presetSubtype="16" fill="hold" grpId="0" nodeType="withEffect">
                                  <p:stCondLst>
                                    <p:cond delay="0"/>
                                  </p:stCondLst>
                                  <p:childTnLst>
                                    <p:set>
                                      <p:cBhvr>
                                        <p:cTn id="21" dur="1" fill="hold">
                                          <p:stCondLst>
                                            <p:cond delay="0"/>
                                          </p:stCondLst>
                                        </p:cTn>
                                        <p:tgtEl>
                                          <p:spTgt spid="830467"/>
                                        </p:tgtEl>
                                        <p:attrNameLst>
                                          <p:attrName>style.visibility</p:attrName>
                                        </p:attrNameLst>
                                      </p:cBhvr>
                                      <p:to>
                                        <p:strVal val="visible"/>
                                      </p:to>
                                    </p:set>
                                    <p:animEffect transition="in" filter="circle(in)">
                                      <p:cBhvr>
                                        <p:cTn id="22" dur="2000"/>
                                        <p:tgtEl>
                                          <p:spTgt spid="830467"/>
                                        </p:tgtEl>
                                      </p:cBhvr>
                                    </p:animEffect>
                                  </p:childTnLst>
                                </p:cTn>
                              </p:par>
                              <p:par>
                                <p:cTn id="23" presetID="6" presetClass="entr" presetSubtype="16" fill="hold" nodeType="withEffect">
                                  <p:stCondLst>
                                    <p:cond delay="0"/>
                                  </p:stCondLst>
                                  <p:childTnLst>
                                    <p:set>
                                      <p:cBhvr>
                                        <p:cTn id="24" dur="1" fill="hold">
                                          <p:stCondLst>
                                            <p:cond delay="0"/>
                                          </p:stCondLst>
                                        </p:cTn>
                                        <p:tgtEl>
                                          <p:spTgt spid="830469"/>
                                        </p:tgtEl>
                                        <p:attrNameLst>
                                          <p:attrName>style.visibility</p:attrName>
                                        </p:attrNameLst>
                                      </p:cBhvr>
                                      <p:to>
                                        <p:strVal val="visible"/>
                                      </p:to>
                                    </p:set>
                                    <p:animEffect transition="in" filter="circle(in)">
                                      <p:cBhvr>
                                        <p:cTn id="25" dur="2000"/>
                                        <p:tgtEl>
                                          <p:spTgt spid="830469"/>
                                        </p:tgtEl>
                                      </p:cBhvr>
                                    </p:animEffect>
                                  </p:childTnLst>
                                </p:cTn>
                              </p:par>
                              <p:par>
                                <p:cTn id="26" presetID="6" presetClass="entr" presetSubtype="16" fill="hold" nodeType="withEffect">
                                  <p:stCondLst>
                                    <p:cond delay="0"/>
                                  </p:stCondLst>
                                  <p:childTnLst>
                                    <p:set>
                                      <p:cBhvr>
                                        <p:cTn id="27" dur="1" fill="hold">
                                          <p:stCondLst>
                                            <p:cond delay="0"/>
                                          </p:stCondLst>
                                        </p:cTn>
                                        <p:tgtEl>
                                          <p:spTgt spid="830470"/>
                                        </p:tgtEl>
                                        <p:attrNameLst>
                                          <p:attrName>style.visibility</p:attrName>
                                        </p:attrNameLst>
                                      </p:cBhvr>
                                      <p:to>
                                        <p:strVal val="visible"/>
                                      </p:to>
                                    </p:set>
                                    <p:animEffect transition="in" filter="circle(in)">
                                      <p:cBhvr>
                                        <p:cTn id="28" dur="2000"/>
                                        <p:tgtEl>
                                          <p:spTgt spid="830470"/>
                                        </p:tgtEl>
                                      </p:cBhvr>
                                    </p:animEffect>
                                  </p:childTnLst>
                                </p:cTn>
                              </p:par>
                              <p:par>
                                <p:cTn id="29" presetID="6" presetClass="entr" presetSubtype="16" fill="hold" grpId="0" nodeType="withEffect">
                                  <p:stCondLst>
                                    <p:cond delay="0"/>
                                  </p:stCondLst>
                                  <p:childTnLst>
                                    <p:set>
                                      <p:cBhvr>
                                        <p:cTn id="30" dur="1" fill="hold">
                                          <p:stCondLst>
                                            <p:cond delay="0"/>
                                          </p:stCondLst>
                                        </p:cTn>
                                        <p:tgtEl>
                                          <p:spTgt spid="830471"/>
                                        </p:tgtEl>
                                        <p:attrNameLst>
                                          <p:attrName>style.visibility</p:attrName>
                                        </p:attrNameLst>
                                      </p:cBhvr>
                                      <p:to>
                                        <p:strVal val="visible"/>
                                      </p:to>
                                    </p:set>
                                    <p:animEffect transition="in" filter="circle(in)">
                                      <p:cBhvr>
                                        <p:cTn id="31" dur="2000"/>
                                        <p:tgtEl>
                                          <p:spTgt spid="830471"/>
                                        </p:tgtEl>
                                      </p:cBhvr>
                                    </p:animEffect>
                                  </p:childTnLst>
                                </p:cTn>
                              </p:par>
                              <p:par>
                                <p:cTn id="32" presetID="6" presetClass="entr" presetSubtype="16" fill="hold" grpId="0" nodeType="withEffect">
                                  <p:stCondLst>
                                    <p:cond delay="0"/>
                                  </p:stCondLst>
                                  <p:childTnLst>
                                    <p:set>
                                      <p:cBhvr>
                                        <p:cTn id="33" dur="1" fill="hold">
                                          <p:stCondLst>
                                            <p:cond delay="0"/>
                                          </p:stCondLst>
                                        </p:cTn>
                                        <p:tgtEl>
                                          <p:spTgt spid="830475"/>
                                        </p:tgtEl>
                                        <p:attrNameLst>
                                          <p:attrName>style.visibility</p:attrName>
                                        </p:attrNameLst>
                                      </p:cBhvr>
                                      <p:to>
                                        <p:strVal val="visible"/>
                                      </p:to>
                                    </p:set>
                                    <p:animEffect transition="in" filter="circle(in)">
                                      <p:cBhvr>
                                        <p:cTn id="34" dur="2000"/>
                                        <p:tgtEl>
                                          <p:spTgt spid="830475"/>
                                        </p:tgtEl>
                                      </p:cBhvr>
                                    </p:animEffect>
                                  </p:childTnLst>
                                </p:cTn>
                              </p:par>
                              <p:par>
                                <p:cTn id="35" presetID="6" presetClass="entr" presetSubtype="16" fill="hold" grpId="0" nodeType="withEffect">
                                  <p:stCondLst>
                                    <p:cond delay="0"/>
                                  </p:stCondLst>
                                  <p:childTnLst>
                                    <p:set>
                                      <p:cBhvr>
                                        <p:cTn id="36" dur="1" fill="hold">
                                          <p:stCondLst>
                                            <p:cond delay="0"/>
                                          </p:stCondLst>
                                        </p:cTn>
                                        <p:tgtEl>
                                          <p:spTgt spid="830477"/>
                                        </p:tgtEl>
                                        <p:attrNameLst>
                                          <p:attrName>style.visibility</p:attrName>
                                        </p:attrNameLst>
                                      </p:cBhvr>
                                      <p:to>
                                        <p:strVal val="visible"/>
                                      </p:to>
                                    </p:set>
                                    <p:animEffect transition="in" filter="circle(in)">
                                      <p:cBhvr>
                                        <p:cTn id="37" dur="2000"/>
                                        <p:tgtEl>
                                          <p:spTgt spid="830477"/>
                                        </p:tgtEl>
                                      </p:cBhvr>
                                    </p:animEffect>
                                  </p:childTnLst>
                                </p:cTn>
                              </p:par>
                              <p:par>
                                <p:cTn id="38" presetID="6" presetClass="entr" presetSubtype="16" fill="hold" grpId="0" nodeType="withEffect">
                                  <p:stCondLst>
                                    <p:cond delay="0"/>
                                  </p:stCondLst>
                                  <p:childTnLst>
                                    <p:set>
                                      <p:cBhvr>
                                        <p:cTn id="39" dur="1" fill="hold">
                                          <p:stCondLst>
                                            <p:cond delay="0"/>
                                          </p:stCondLst>
                                        </p:cTn>
                                        <p:tgtEl>
                                          <p:spTgt spid="134164"/>
                                        </p:tgtEl>
                                        <p:attrNameLst>
                                          <p:attrName>style.visibility</p:attrName>
                                        </p:attrNameLst>
                                      </p:cBhvr>
                                      <p:to>
                                        <p:strVal val="visible"/>
                                      </p:to>
                                    </p:set>
                                    <p:animEffect transition="in" filter="circle(in)">
                                      <p:cBhvr>
                                        <p:cTn id="40" dur="2000"/>
                                        <p:tgtEl>
                                          <p:spTgt spid="134164"/>
                                        </p:tgtEl>
                                      </p:cBhvr>
                                    </p:animEffect>
                                  </p:childTnLst>
                                </p:cTn>
                              </p:par>
                              <p:par>
                                <p:cTn id="41" presetID="6" presetClass="entr" presetSubtype="16" fill="hold" grpId="0" nodeType="withEffect">
                                  <p:stCondLst>
                                    <p:cond delay="0"/>
                                  </p:stCondLst>
                                  <p:childTnLst>
                                    <p:set>
                                      <p:cBhvr>
                                        <p:cTn id="42" dur="1" fill="hold">
                                          <p:stCondLst>
                                            <p:cond delay="0"/>
                                          </p:stCondLst>
                                        </p:cTn>
                                        <p:tgtEl>
                                          <p:spTgt spid="830483"/>
                                        </p:tgtEl>
                                        <p:attrNameLst>
                                          <p:attrName>style.visibility</p:attrName>
                                        </p:attrNameLst>
                                      </p:cBhvr>
                                      <p:to>
                                        <p:strVal val="visible"/>
                                      </p:to>
                                    </p:set>
                                    <p:animEffect transition="in" filter="circle(in)">
                                      <p:cBhvr>
                                        <p:cTn id="43" dur="2000"/>
                                        <p:tgtEl>
                                          <p:spTgt spid="830483"/>
                                        </p:tgtEl>
                                      </p:cBhvr>
                                    </p:animEffect>
                                  </p:childTnLst>
                                </p:cTn>
                              </p:par>
                              <p:par>
                                <p:cTn id="44" presetID="6" presetClass="entr" presetSubtype="16" fill="hold" grpId="0" nodeType="withEffect">
                                  <p:stCondLst>
                                    <p:cond delay="0"/>
                                  </p:stCondLst>
                                  <p:childTnLst>
                                    <p:set>
                                      <p:cBhvr>
                                        <p:cTn id="45" dur="1" fill="hold">
                                          <p:stCondLst>
                                            <p:cond delay="0"/>
                                          </p:stCondLst>
                                        </p:cTn>
                                        <p:tgtEl>
                                          <p:spTgt spid="830485"/>
                                        </p:tgtEl>
                                        <p:attrNameLst>
                                          <p:attrName>style.visibility</p:attrName>
                                        </p:attrNameLst>
                                      </p:cBhvr>
                                      <p:to>
                                        <p:strVal val="visible"/>
                                      </p:to>
                                    </p:set>
                                    <p:animEffect transition="in" filter="circle(in)">
                                      <p:cBhvr>
                                        <p:cTn id="46" dur="2000"/>
                                        <p:tgtEl>
                                          <p:spTgt spid="830485"/>
                                        </p:tgtEl>
                                      </p:cBhvr>
                                    </p:animEffect>
                                  </p:childTnLst>
                                </p:cTn>
                              </p:par>
                              <p:par>
                                <p:cTn id="47" presetID="6" presetClass="entr" presetSubtype="16" fill="hold" nodeType="withEffect">
                                  <p:stCondLst>
                                    <p:cond delay="0"/>
                                  </p:stCondLst>
                                  <p:childTnLst>
                                    <p:set>
                                      <p:cBhvr>
                                        <p:cTn id="48" dur="1" fill="hold">
                                          <p:stCondLst>
                                            <p:cond delay="0"/>
                                          </p:stCondLst>
                                        </p:cTn>
                                        <p:tgtEl>
                                          <p:spTgt spid="830486"/>
                                        </p:tgtEl>
                                        <p:attrNameLst>
                                          <p:attrName>style.visibility</p:attrName>
                                        </p:attrNameLst>
                                      </p:cBhvr>
                                      <p:to>
                                        <p:strVal val="visible"/>
                                      </p:to>
                                    </p:set>
                                    <p:animEffect transition="in" filter="circle(in)">
                                      <p:cBhvr>
                                        <p:cTn id="49" dur="2000"/>
                                        <p:tgtEl>
                                          <p:spTgt spid="830486"/>
                                        </p:tgtEl>
                                      </p:cBhvr>
                                    </p:animEffect>
                                  </p:childTnLst>
                                </p:cTn>
                              </p:par>
                              <p:par>
                                <p:cTn id="50" presetID="6" presetClass="entr" presetSubtype="16" fill="hold" grpId="0" nodeType="withEffect">
                                  <p:stCondLst>
                                    <p:cond delay="0"/>
                                  </p:stCondLst>
                                  <p:childTnLst>
                                    <p:set>
                                      <p:cBhvr>
                                        <p:cTn id="51" dur="1" fill="hold">
                                          <p:stCondLst>
                                            <p:cond delay="0"/>
                                          </p:stCondLst>
                                        </p:cTn>
                                        <p:tgtEl>
                                          <p:spTgt spid="41"/>
                                        </p:tgtEl>
                                        <p:attrNameLst>
                                          <p:attrName>style.visibility</p:attrName>
                                        </p:attrNameLst>
                                      </p:cBhvr>
                                      <p:to>
                                        <p:strVal val="visible"/>
                                      </p:to>
                                    </p:set>
                                    <p:animEffect transition="in" filter="circle(in)">
                                      <p:cBhvr>
                                        <p:cTn id="52" dur="2000"/>
                                        <p:tgtEl>
                                          <p:spTgt spid="41"/>
                                        </p:tgtEl>
                                      </p:cBhvr>
                                    </p:animEffect>
                                  </p:childTnLst>
                                </p:cTn>
                              </p:par>
                              <p:par>
                                <p:cTn id="53" presetID="6" presetClass="entr" presetSubtype="16" fill="hold" grpId="0" nodeType="withEffect">
                                  <p:stCondLst>
                                    <p:cond delay="0"/>
                                  </p:stCondLst>
                                  <p:childTnLst>
                                    <p:set>
                                      <p:cBhvr>
                                        <p:cTn id="54" dur="1" fill="hold">
                                          <p:stCondLst>
                                            <p:cond delay="0"/>
                                          </p:stCondLst>
                                        </p:cTn>
                                        <p:tgtEl>
                                          <p:spTgt spid="42"/>
                                        </p:tgtEl>
                                        <p:attrNameLst>
                                          <p:attrName>style.visibility</p:attrName>
                                        </p:attrNameLst>
                                      </p:cBhvr>
                                      <p:to>
                                        <p:strVal val="visible"/>
                                      </p:to>
                                    </p:set>
                                    <p:animEffect transition="in" filter="circle(in)">
                                      <p:cBhvr>
                                        <p:cTn id="55" dur="2000"/>
                                        <p:tgtEl>
                                          <p:spTgt spid="42"/>
                                        </p:tgtEl>
                                      </p:cBhvr>
                                    </p:animEffect>
                                  </p:childTnLst>
                                </p:cTn>
                              </p:par>
                              <p:par>
                                <p:cTn id="56" presetID="6" presetClass="entr" presetSubtype="16" fill="hold" grpId="0" nodeType="withEffect">
                                  <p:stCondLst>
                                    <p:cond delay="0"/>
                                  </p:stCondLst>
                                  <p:childTnLst>
                                    <p:set>
                                      <p:cBhvr>
                                        <p:cTn id="57" dur="1" fill="hold">
                                          <p:stCondLst>
                                            <p:cond delay="0"/>
                                          </p:stCondLst>
                                        </p:cTn>
                                        <p:tgtEl>
                                          <p:spTgt spid="43"/>
                                        </p:tgtEl>
                                        <p:attrNameLst>
                                          <p:attrName>style.visibility</p:attrName>
                                        </p:attrNameLst>
                                      </p:cBhvr>
                                      <p:to>
                                        <p:strVal val="visible"/>
                                      </p:to>
                                    </p:set>
                                    <p:animEffect transition="in" filter="circle(in)">
                                      <p:cBhvr>
                                        <p:cTn id="58" dur="2000"/>
                                        <p:tgtEl>
                                          <p:spTgt spid="43"/>
                                        </p:tgtEl>
                                      </p:cBhvr>
                                    </p:animEffect>
                                  </p:childTnLst>
                                </p:cTn>
                              </p:par>
                              <p:par>
                                <p:cTn id="59" presetID="6" presetClass="entr" presetSubtype="16" fill="hold" grpId="0" nodeType="withEffect">
                                  <p:stCondLst>
                                    <p:cond delay="0"/>
                                  </p:stCondLst>
                                  <p:childTnLst>
                                    <p:set>
                                      <p:cBhvr>
                                        <p:cTn id="60" dur="1" fill="hold">
                                          <p:stCondLst>
                                            <p:cond delay="0"/>
                                          </p:stCondLst>
                                        </p:cTn>
                                        <p:tgtEl>
                                          <p:spTgt spid="44"/>
                                        </p:tgtEl>
                                        <p:attrNameLst>
                                          <p:attrName>style.visibility</p:attrName>
                                        </p:attrNameLst>
                                      </p:cBhvr>
                                      <p:to>
                                        <p:strVal val="visible"/>
                                      </p:to>
                                    </p:set>
                                    <p:animEffect transition="in" filter="circle(in)">
                                      <p:cBhvr>
                                        <p:cTn id="61" dur="2000"/>
                                        <p:tgtEl>
                                          <p:spTgt spid="4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30467" grpId="0" animBg="1"/>
      <p:bldP spid="830471" grpId="0" animBg="1"/>
      <p:bldP spid="830475" grpId="0" animBg="1"/>
      <p:bldP spid="830477" grpId="0" animBg="1"/>
      <p:bldP spid="134164" grpId="0" animBg="1"/>
      <p:bldP spid="830483" grpId="0" animBg="1"/>
      <p:bldP spid="830485" grpId="0" animBg="1"/>
      <p:bldP spid="38" grpId="0"/>
      <p:bldP spid="39" grpId="0" animBg="1"/>
      <p:bldP spid="40" grpId="0" animBg="1"/>
      <p:bldP spid="41" grpId="0"/>
      <p:bldP spid="42" grpId="0"/>
      <p:bldP spid="43" grpId="0"/>
      <p:bldP spid="44" grpId="0"/>
    </p:bld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5">
            <a:extLst>
              <a:ext uri="{FF2B5EF4-FFF2-40B4-BE49-F238E27FC236}">
                <a16:creationId xmlns:a16="http://schemas.microsoft.com/office/drawing/2014/main" xmlns="" id="{92CFBAFC-B3DA-48A4-BA31-BCBD67AA6630}"/>
              </a:ext>
            </a:extLst>
          </p:cNvPr>
          <p:cNvSpPr/>
          <p:nvPr/>
        </p:nvSpPr>
        <p:spPr>
          <a:xfrm>
            <a:off x="-250372" y="1073951"/>
            <a:ext cx="11756572" cy="707886"/>
          </a:xfrm>
          <a:prstGeom prst="rect">
            <a:avLst/>
          </a:prstGeom>
        </p:spPr>
        <p:txBody>
          <a:bodyPr wrap="square">
            <a:spAutoFit/>
          </a:bodyPr>
          <a:lstStyle/>
          <a:p>
            <a:pPr algn="ctr" defTabSz="914400">
              <a:defRPr/>
            </a:pPr>
            <a:r>
              <a:rPr lang="en-US" sz="4000" b="1" kern="0" dirty="0" err="1" smtClean="0">
                <a:solidFill>
                  <a:srgbClr val="006600"/>
                </a:solidFill>
              </a:rPr>
              <a:t>Kiểm</a:t>
            </a:r>
            <a:r>
              <a:rPr lang="en-US" sz="4000" b="1" kern="0" dirty="0" smtClean="0">
                <a:solidFill>
                  <a:srgbClr val="006600"/>
                </a:solidFill>
              </a:rPr>
              <a:t> </a:t>
            </a:r>
            <a:r>
              <a:rPr lang="en-US" sz="4000" b="1" kern="0" dirty="0" err="1" smtClean="0">
                <a:solidFill>
                  <a:srgbClr val="006600"/>
                </a:solidFill>
              </a:rPr>
              <a:t>tra</a:t>
            </a:r>
            <a:r>
              <a:rPr lang="en-US" sz="4000" b="1" kern="0" dirty="0" smtClean="0">
                <a:solidFill>
                  <a:srgbClr val="006600"/>
                </a:solidFill>
              </a:rPr>
              <a:t> 1 </a:t>
            </a:r>
            <a:r>
              <a:rPr lang="en-US" sz="4000" b="1" kern="0" dirty="0" err="1" smtClean="0">
                <a:solidFill>
                  <a:srgbClr val="006600"/>
                </a:solidFill>
              </a:rPr>
              <a:t>tiết</a:t>
            </a:r>
            <a:r>
              <a:rPr lang="en-US" sz="4000" b="1" kern="0" dirty="0" smtClean="0">
                <a:solidFill>
                  <a:srgbClr val="006600"/>
                </a:solidFill>
              </a:rPr>
              <a:t> (12DHTP01)</a:t>
            </a:r>
          </a:p>
        </p:txBody>
      </p:sp>
      <p:grpSp>
        <p:nvGrpSpPr>
          <p:cNvPr id="7" name="Group 21">
            <a:extLst>
              <a:ext uri="{FF2B5EF4-FFF2-40B4-BE49-F238E27FC236}">
                <a16:creationId xmlns:a16="http://schemas.microsoft.com/office/drawing/2014/main" xmlns="" id="{FA01011E-49DC-4A17-AB3D-754AC95B1D74}"/>
              </a:ext>
            </a:extLst>
          </p:cNvPr>
          <p:cNvGrpSpPr>
            <a:grpSpLocks/>
          </p:cNvGrpSpPr>
          <p:nvPr/>
        </p:nvGrpSpPr>
        <p:grpSpPr bwMode="auto">
          <a:xfrm flipV="1">
            <a:off x="1341120" y="2118357"/>
            <a:ext cx="9692640" cy="45719"/>
            <a:chOff x="-734" y="-11037"/>
            <a:chExt cx="5298" cy="11613"/>
          </a:xfrm>
        </p:grpSpPr>
        <p:sp>
          <p:nvSpPr>
            <p:cNvPr id="8" name="Line 7">
              <a:extLst>
                <a:ext uri="{FF2B5EF4-FFF2-40B4-BE49-F238E27FC236}">
                  <a16:creationId xmlns:a16="http://schemas.microsoft.com/office/drawing/2014/main" xmlns="" id="{9D0C8330-C3CD-4485-9EDD-BEE155D9B653}"/>
                </a:ext>
              </a:extLst>
            </p:cNvPr>
            <p:cNvSpPr>
              <a:spLocks noChangeShapeType="1"/>
            </p:cNvSpPr>
            <p:nvPr/>
          </p:nvSpPr>
          <p:spPr bwMode="auto">
            <a:xfrm>
              <a:off x="240" y="576"/>
              <a:ext cx="2688" cy="0"/>
            </a:xfrm>
            <a:prstGeom prst="line">
              <a:avLst/>
            </a:prstGeom>
            <a:noFill/>
            <a:ln w="127000">
              <a:solidFill>
                <a:srgbClr val="D6009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defRPr/>
              </a:pPr>
              <a:endParaRPr lang="en-US" kern="0" dirty="0" smtClean="0">
                <a:solidFill>
                  <a:srgbClr val="000000"/>
                </a:solidFill>
              </a:endParaRPr>
            </a:p>
          </p:txBody>
        </p:sp>
        <p:sp>
          <p:nvSpPr>
            <p:cNvPr id="9" name="Line 8">
              <a:extLst>
                <a:ext uri="{FF2B5EF4-FFF2-40B4-BE49-F238E27FC236}">
                  <a16:creationId xmlns:a16="http://schemas.microsoft.com/office/drawing/2014/main" xmlns="" id="{B0611E13-EDBE-4A3E-9447-6BBB4F790004}"/>
                </a:ext>
              </a:extLst>
            </p:cNvPr>
            <p:cNvSpPr>
              <a:spLocks noChangeShapeType="1"/>
            </p:cNvSpPr>
            <p:nvPr/>
          </p:nvSpPr>
          <p:spPr bwMode="auto">
            <a:xfrm>
              <a:off x="-734" y="-11037"/>
              <a:ext cx="5298" cy="0"/>
            </a:xfrm>
            <a:prstGeom prst="line">
              <a:avLst/>
            </a:prstGeom>
            <a:noFill/>
            <a:ln w="12700">
              <a:solidFill>
                <a:srgbClr val="D6009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defRPr/>
              </a:pPr>
              <a:endParaRPr lang="en-US" kern="0" dirty="0" smtClean="0">
                <a:solidFill>
                  <a:srgbClr val="000000"/>
                </a:solidFill>
              </a:endParaRPr>
            </a:p>
          </p:txBody>
        </p:sp>
      </p:grpSp>
    </p:spTree>
    <p:extLst>
      <p:ext uri="{BB962C8B-B14F-4D97-AF65-F5344CB8AC3E}">
        <p14:creationId xmlns:p14="http://schemas.microsoft.com/office/powerpoint/2010/main" val="2424738539"/>
      </p:ext>
    </p:extLst>
  </p:cSld>
  <p:clrMapOvr>
    <a:masterClrMapping/>
  </p:clrMapOvr>
  <p:timing>
    <p:tnLst>
      <p:par>
        <p:cTn id="1" dur="indefinite" restart="never" nodeType="tmRoot"/>
      </p:par>
    </p:tnLst>
  </p:timing>
</p:sld>
</file>

<file path=ppt/slides/slide36.xml><?xml version="1.0" encoding="utf-8"?>
<p:sld xmlns:a="http://schemas.openxmlformats.org/drawingml/2006/main" xmlns:r="http://schemas.openxmlformats.org/officeDocument/2006/relationships" xmlns:p="http://schemas.openxmlformats.org/presentationml/2006/main" showMasterSp="0">
  <p:cSld>
    <p:bg>
      <p:bgPr>
        <a:gradFill>
          <a:gsLst>
            <a:gs pos="0">
              <a:schemeClr val="bg1"/>
            </a:gs>
            <a:gs pos="100000">
              <a:schemeClr val="bg1">
                <a:gamma/>
                <a:tint val="0"/>
                <a:invGamma/>
              </a:schemeClr>
            </a:gs>
          </a:gsLst>
          <a:lin ang="5400000" scaled="1"/>
        </a:gradFill>
        <a:effectLst/>
      </p:bgPr>
    </p:bg>
    <p:spTree>
      <p:nvGrpSpPr>
        <p:cNvPr id="1" name=""/>
        <p:cNvGrpSpPr/>
        <p:nvPr/>
      </p:nvGrpSpPr>
      <p:grpSpPr>
        <a:xfrm>
          <a:off x="0" y="0"/>
          <a:ext cx="0" cy="0"/>
          <a:chOff x="0" y="0"/>
          <a:chExt cx="0" cy="0"/>
        </a:xfrm>
      </p:grpSpPr>
      <p:pic>
        <p:nvPicPr>
          <p:cNvPr id="797698" name="Picture 2" descr="Picture555">
            <a:extLst>
              <a:ext uri="{FF2B5EF4-FFF2-40B4-BE49-F238E27FC236}">
                <a16:creationId xmlns:a16="http://schemas.microsoft.com/office/drawing/2014/main" xmlns="" id="{453A1862-8E1E-4225-9B3E-FDA13F068F41}"/>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638200" y="936171"/>
            <a:ext cx="6319838" cy="5368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97699" name="Picture 3" descr="it1">
            <a:extLst>
              <a:ext uri="{FF2B5EF4-FFF2-40B4-BE49-F238E27FC236}">
                <a16:creationId xmlns:a16="http://schemas.microsoft.com/office/drawing/2014/main" xmlns="" id="{074DF878-2176-4B14-9A95-C5F41C767367}"/>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776534" y="2005529"/>
            <a:ext cx="2273300" cy="4518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340" name="Freeform 4">
            <a:extLst>
              <a:ext uri="{FF2B5EF4-FFF2-40B4-BE49-F238E27FC236}">
                <a16:creationId xmlns:a16="http://schemas.microsoft.com/office/drawing/2014/main" xmlns="" id="{0662D8D7-EDCB-46C6-82FA-E8B1D92B8AA2}"/>
              </a:ext>
            </a:extLst>
          </p:cNvPr>
          <p:cNvSpPr>
            <a:spLocks/>
          </p:cNvSpPr>
          <p:nvPr/>
        </p:nvSpPr>
        <p:spPr bwMode="gray">
          <a:xfrm>
            <a:off x="2781297" y="2015054"/>
            <a:ext cx="1609725" cy="1470025"/>
          </a:xfrm>
          <a:custGeom>
            <a:avLst/>
            <a:gdLst/>
            <a:ahLst/>
            <a:cxnLst>
              <a:cxn ang="0">
                <a:pos x="0" y="0"/>
              </a:cxn>
              <a:cxn ang="0">
                <a:pos x="6" y="793"/>
              </a:cxn>
              <a:cxn ang="0">
                <a:pos x="551" y="1020"/>
              </a:cxn>
              <a:cxn ang="0">
                <a:pos x="1118" y="470"/>
              </a:cxn>
              <a:cxn ang="0">
                <a:pos x="0" y="0"/>
              </a:cxn>
            </a:cxnLst>
            <a:rect l="0" t="0" r="r" b="b"/>
            <a:pathLst>
              <a:path w="1118" h="1020">
                <a:moveTo>
                  <a:pt x="0" y="0"/>
                </a:moveTo>
                <a:cubicBezTo>
                  <a:pt x="2" y="393"/>
                  <a:pt x="6" y="793"/>
                  <a:pt x="6" y="793"/>
                </a:cubicBezTo>
                <a:cubicBezTo>
                  <a:pt x="117" y="797"/>
                  <a:pt x="326" y="808"/>
                  <a:pt x="551" y="1020"/>
                </a:cubicBezTo>
                <a:lnTo>
                  <a:pt x="1118" y="470"/>
                </a:lnTo>
                <a:cubicBezTo>
                  <a:pt x="1002" y="359"/>
                  <a:pt x="669" y="3"/>
                  <a:pt x="0" y="0"/>
                </a:cubicBezTo>
                <a:close/>
              </a:path>
            </a:pathLst>
          </a:custGeom>
          <a:gradFill rotWithShape="1">
            <a:gsLst>
              <a:gs pos="0">
                <a:schemeClr val="accent1">
                  <a:gamma/>
                  <a:shade val="57255"/>
                  <a:invGamma/>
                </a:schemeClr>
              </a:gs>
              <a:gs pos="100000">
                <a:schemeClr val="accent1">
                  <a:alpha val="30000"/>
                </a:schemeClr>
              </a:gs>
            </a:gsLst>
            <a:lin ang="18900000" scaled="1"/>
          </a:gradFill>
          <a:ln w="9525" cap="flat" cmpd="sng">
            <a:noFill/>
            <a:prstDash val="solid"/>
            <a:round/>
            <a:headEnd type="none" w="med" len="med"/>
            <a:tailEnd type="none" w="med" len="med"/>
          </a:ln>
          <a:effectLst/>
        </p:spPr>
        <p:txBody>
          <a:bodyPr wrap="none" anchor="ctr"/>
          <a:lstStyle/>
          <a:p>
            <a:pPr eaLnBrk="1" hangingPunct="1">
              <a:defRPr/>
            </a:pPr>
            <a:endParaRPr lang="en-US">
              <a:solidFill>
                <a:srgbClr val="000000"/>
              </a:solidFill>
              <a:latin typeface="Arial" charset="0"/>
            </a:endParaRPr>
          </a:p>
        </p:txBody>
      </p:sp>
      <p:sp>
        <p:nvSpPr>
          <p:cNvPr id="14341" name="Freeform 5">
            <a:extLst>
              <a:ext uri="{FF2B5EF4-FFF2-40B4-BE49-F238E27FC236}">
                <a16:creationId xmlns:a16="http://schemas.microsoft.com/office/drawing/2014/main" xmlns="" id="{E4FFB825-6708-4D55-BA73-0BF9931B82CF}"/>
              </a:ext>
            </a:extLst>
          </p:cNvPr>
          <p:cNvSpPr>
            <a:spLocks/>
          </p:cNvSpPr>
          <p:nvPr/>
        </p:nvSpPr>
        <p:spPr bwMode="gray">
          <a:xfrm>
            <a:off x="2784472" y="5051941"/>
            <a:ext cx="1598613" cy="1484312"/>
          </a:xfrm>
          <a:custGeom>
            <a:avLst/>
            <a:gdLst/>
            <a:ahLst/>
            <a:cxnLst>
              <a:cxn ang="0">
                <a:pos x="0" y="228"/>
              </a:cxn>
              <a:cxn ang="0">
                <a:pos x="4" y="1018"/>
              </a:cxn>
              <a:cxn ang="0">
                <a:pos x="1110" y="559"/>
              </a:cxn>
              <a:cxn ang="0">
                <a:pos x="552" y="0"/>
              </a:cxn>
              <a:cxn ang="0">
                <a:pos x="0" y="228"/>
              </a:cxn>
            </a:cxnLst>
            <a:rect l="0" t="0" r="r" b="b"/>
            <a:pathLst>
              <a:path w="1110" h="1030">
                <a:moveTo>
                  <a:pt x="0" y="228"/>
                </a:moveTo>
                <a:cubicBezTo>
                  <a:pt x="2" y="623"/>
                  <a:pt x="4" y="1018"/>
                  <a:pt x="4" y="1018"/>
                </a:cubicBezTo>
                <a:cubicBezTo>
                  <a:pt x="478" y="1030"/>
                  <a:pt x="849" y="814"/>
                  <a:pt x="1110" y="559"/>
                </a:cubicBezTo>
                <a:lnTo>
                  <a:pt x="552" y="0"/>
                </a:lnTo>
                <a:cubicBezTo>
                  <a:pt x="355" y="184"/>
                  <a:pt x="180" y="220"/>
                  <a:pt x="0" y="228"/>
                </a:cubicBezTo>
                <a:close/>
              </a:path>
            </a:pathLst>
          </a:custGeom>
          <a:gradFill rotWithShape="1">
            <a:gsLst>
              <a:gs pos="0">
                <a:schemeClr val="accent2">
                  <a:gamma/>
                  <a:shade val="63529"/>
                  <a:invGamma/>
                </a:schemeClr>
              </a:gs>
              <a:gs pos="100000">
                <a:schemeClr val="accent2">
                  <a:alpha val="30000"/>
                </a:schemeClr>
              </a:gs>
            </a:gsLst>
            <a:lin ang="2700000" scaled="1"/>
          </a:gradFill>
          <a:ln w="9525" cap="flat" cmpd="sng">
            <a:noFill/>
            <a:prstDash val="solid"/>
            <a:round/>
            <a:headEnd type="none" w="med" len="med"/>
            <a:tailEnd type="none" w="med" len="med"/>
          </a:ln>
          <a:effectLst/>
        </p:spPr>
        <p:txBody>
          <a:bodyPr wrap="none" anchor="ctr"/>
          <a:lstStyle/>
          <a:p>
            <a:pPr eaLnBrk="1" hangingPunct="1">
              <a:defRPr/>
            </a:pPr>
            <a:endParaRPr lang="en-US">
              <a:solidFill>
                <a:srgbClr val="000000"/>
              </a:solidFill>
              <a:latin typeface="Arial" charset="0"/>
            </a:endParaRPr>
          </a:p>
        </p:txBody>
      </p:sp>
      <p:sp>
        <p:nvSpPr>
          <p:cNvPr id="14342" name="Freeform 6">
            <a:extLst>
              <a:ext uri="{FF2B5EF4-FFF2-40B4-BE49-F238E27FC236}">
                <a16:creationId xmlns:a16="http://schemas.microsoft.com/office/drawing/2014/main" xmlns="" id="{1918F257-FE22-4245-8BE2-25815806F050}"/>
              </a:ext>
            </a:extLst>
          </p:cNvPr>
          <p:cNvSpPr>
            <a:spLocks/>
          </p:cNvSpPr>
          <p:nvPr/>
        </p:nvSpPr>
        <p:spPr bwMode="gray">
          <a:xfrm>
            <a:off x="3576634" y="2689742"/>
            <a:ext cx="1465262" cy="1571625"/>
          </a:xfrm>
          <a:custGeom>
            <a:avLst/>
            <a:gdLst/>
            <a:ahLst/>
            <a:cxnLst>
              <a:cxn ang="0">
                <a:pos x="0" y="554"/>
              </a:cxn>
              <a:cxn ang="0">
                <a:pos x="225" y="1091"/>
              </a:cxn>
              <a:cxn ang="0">
                <a:pos x="1017" y="1091"/>
              </a:cxn>
              <a:cxn ang="0">
                <a:pos x="566" y="0"/>
              </a:cxn>
              <a:cxn ang="0">
                <a:pos x="0" y="554"/>
              </a:cxn>
            </a:cxnLst>
            <a:rect l="0" t="0" r="r" b="b"/>
            <a:pathLst>
              <a:path w="1017" h="1091">
                <a:moveTo>
                  <a:pt x="0" y="554"/>
                </a:moveTo>
                <a:cubicBezTo>
                  <a:pt x="194" y="770"/>
                  <a:pt x="216" y="957"/>
                  <a:pt x="225" y="1091"/>
                </a:cubicBezTo>
                <a:lnTo>
                  <a:pt x="1017" y="1091"/>
                </a:lnTo>
                <a:cubicBezTo>
                  <a:pt x="1001" y="626"/>
                  <a:pt x="833" y="260"/>
                  <a:pt x="566" y="0"/>
                </a:cubicBezTo>
                <a:lnTo>
                  <a:pt x="0" y="554"/>
                </a:lnTo>
                <a:close/>
              </a:path>
            </a:pathLst>
          </a:custGeom>
          <a:gradFill rotWithShape="1">
            <a:gsLst>
              <a:gs pos="0">
                <a:schemeClr val="folHlink">
                  <a:gamma/>
                  <a:shade val="69804"/>
                  <a:invGamma/>
                </a:schemeClr>
              </a:gs>
              <a:gs pos="100000">
                <a:schemeClr val="folHlink">
                  <a:alpha val="30000"/>
                </a:schemeClr>
              </a:gs>
            </a:gsLst>
            <a:lin ang="0" scaled="1"/>
          </a:gradFill>
          <a:ln w="9525" cap="flat" cmpd="sng">
            <a:noFill/>
            <a:prstDash val="solid"/>
            <a:round/>
            <a:headEnd type="none" w="med" len="med"/>
            <a:tailEnd type="none" w="med" len="med"/>
          </a:ln>
          <a:effectLst/>
        </p:spPr>
        <p:txBody>
          <a:bodyPr wrap="none" anchor="ctr"/>
          <a:lstStyle/>
          <a:p>
            <a:pPr eaLnBrk="1" hangingPunct="1">
              <a:defRPr/>
            </a:pPr>
            <a:endParaRPr lang="en-US">
              <a:solidFill>
                <a:srgbClr val="000000"/>
              </a:solidFill>
              <a:latin typeface="Arial" charset="0"/>
            </a:endParaRPr>
          </a:p>
        </p:txBody>
      </p:sp>
      <p:sp>
        <p:nvSpPr>
          <p:cNvPr id="797703" name="Text Box 7">
            <a:extLst>
              <a:ext uri="{FF2B5EF4-FFF2-40B4-BE49-F238E27FC236}">
                <a16:creationId xmlns:a16="http://schemas.microsoft.com/office/drawing/2014/main" xmlns="" id="{BE3806C8-DA41-42D3-86EA-96A81994631D}"/>
              </a:ext>
            </a:extLst>
          </p:cNvPr>
          <p:cNvSpPr txBox="1">
            <a:spLocks noChangeArrowheads="1"/>
          </p:cNvSpPr>
          <p:nvPr/>
        </p:nvSpPr>
        <p:spPr bwMode="gray">
          <a:xfrm>
            <a:off x="3246434" y="2426217"/>
            <a:ext cx="608012" cy="854075"/>
          </a:xfrm>
          <a:prstGeom prst="rect">
            <a:avLst/>
          </a:prstGeom>
          <a:noFill/>
          <a:ln>
            <a:noFill/>
          </a:ln>
          <a:effectLst>
            <a:outerShdw dist="35921" dir="2700000" algn="ctr" rotWithShape="0">
              <a:srgbClr val="080808"/>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FontTx/>
              <a:buNone/>
            </a:pPr>
            <a:r>
              <a:rPr lang="en-US" altLang="en-US" sz="5000" dirty="0">
                <a:solidFill>
                  <a:srgbClr val="FEFEFE"/>
                </a:solidFill>
                <a:latin typeface="Arial Black" panose="020B0A04020102020204" pitchFamily="34" charset="0"/>
              </a:rPr>
              <a:t>1</a:t>
            </a:r>
          </a:p>
        </p:txBody>
      </p:sp>
      <p:sp>
        <p:nvSpPr>
          <p:cNvPr id="797704" name="Text Box 8">
            <a:extLst>
              <a:ext uri="{FF2B5EF4-FFF2-40B4-BE49-F238E27FC236}">
                <a16:creationId xmlns:a16="http://schemas.microsoft.com/office/drawing/2014/main" xmlns="" id="{2A3DFF40-66B2-4BD1-B7AF-AEF4F2CACD93}"/>
              </a:ext>
            </a:extLst>
          </p:cNvPr>
          <p:cNvSpPr txBox="1">
            <a:spLocks noChangeArrowheads="1"/>
          </p:cNvSpPr>
          <p:nvPr/>
        </p:nvSpPr>
        <p:spPr bwMode="gray">
          <a:xfrm>
            <a:off x="3119434" y="5385317"/>
            <a:ext cx="608012" cy="854075"/>
          </a:xfrm>
          <a:prstGeom prst="rect">
            <a:avLst/>
          </a:prstGeom>
          <a:noFill/>
          <a:ln>
            <a:noFill/>
          </a:ln>
          <a:effectLst>
            <a:outerShdw dist="35921" dir="2700000" algn="ctr" rotWithShape="0">
              <a:srgbClr val="080808"/>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FontTx/>
              <a:buNone/>
            </a:pPr>
            <a:r>
              <a:rPr lang="en-US" altLang="en-US" sz="5000">
                <a:solidFill>
                  <a:srgbClr val="FEFEFE"/>
                </a:solidFill>
                <a:latin typeface="Arial Black" panose="020B0A04020102020204" pitchFamily="34" charset="0"/>
              </a:rPr>
              <a:t>4</a:t>
            </a:r>
          </a:p>
        </p:txBody>
      </p:sp>
      <p:sp>
        <p:nvSpPr>
          <p:cNvPr id="797708" name="Line 27">
            <a:extLst>
              <a:ext uri="{FF2B5EF4-FFF2-40B4-BE49-F238E27FC236}">
                <a16:creationId xmlns:a16="http://schemas.microsoft.com/office/drawing/2014/main" xmlns="" id="{755C335A-9307-41A5-B8FE-DD3BF66ABDAA}"/>
              </a:ext>
            </a:extLst>
          </p:cNvPr>
          <p:cNvSpPr>
            <a:spLocks noChangeShapeType="1"/>
          </p:cNvSpPr>
          <p:nvPr/>
        </p:nvSpPr>
        <p:spPr bwMode="black">
          <a:xfrm flipV="1">
            <a:off x="4522405" y="2830859"/>
            <a:ext cx="7328734" cy="5158"/>
          </a:xfrm>
          <a:prstGeom prst="line">
            <a:avLst/>
          </a:prstGeom>
          <a:noFill/>
          <a:ln w="9525">
            <a:solidFill>
              <a:srgbClr val="080808"/>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797709" name="Line 28">
            <a:extLst>
              <a:ext uri="{FF2B5EF4-FFF2-40B4-BE49-F238E27FC236}">
                <a16:creationId xmlns:a16="http://schemas.microsoft.com/office/drawing/2014/main" xmlns="" id="{1D959D7F-5B2C-4301-9EC8-1E4390C5B3D2}"/>
              </a:ext>
            </a:extLst>
          </p:cNvPr>
          <p:cNvSpPr>
            <a:spLocks noChangeShapeType="1"/>
          </p:cNvSpPr>
          <p:nvPr/>
        </p:nvSpPr>
        <p:spPr bwMode="black">
          <a:xfrm flipV="1">
            <a:off x="5041896" y="4083567"/>
            <a:ext cx="6606043" cy="12699"/>
          </a:xfrm>
          <a:prstGeom prst="line">
            <a:avLst/>
          </a:prstGeom>
          <a:noFill/>
          <a:ln w="9525">
            <a:solidFill>
              <a:srgbClr val="080808"/>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4365" name="Freeform 29">
            <a:extLst>
              <a:ext uri="{FF2B5EF4-FFF2-40B4-BE49-F238E27FC236}">
                <a16:creationId xmlns:a16="http://schemas.microsoft.com/office/drawing/2014/main" xmlns="" id="{08632EAD-0F0D-4D22-A1F4-486D25655FB6}"/>
              </a:ext>
            </a:extLst>
          </p:cNvPr>
          <p:cNvSpPr>
            <a:spLocks/>
          </p:cNvSpPr>
          <p:nvPr/>
        </p:nvSpPr>
        <p:spPr bwMode="gray">
          <a:xfrm>
            <a:off x="3579810" y="4256604"/>
            <a:ext cx="1462087" cy="1604963"/>
          </a:xfrm>
          <a:custGeom>
            <a:avLst/>
            <a:gdLst/>
            <a:ahLst/>
            <a:cxnLst>
              <a:cxn ang="0">
                <a:pos x="223" y="0"/>
              </a:cxn>
              <a:cxn ang="0">
                <a:pos x="0" y="550"/>
              </a:cxn>
              <a:cxn ang="0">
                <a:pos x="559" y="1114"/>
              </a:cxn>
              <a:cxn ang="0">
                <a:pos x="1016" y="4"/>
              </a:cxn>
              <a:cxn ang="0">
                <a:pos x="223" y="0"/>
              </a:cxn>
            </a:cxnLst>
            <a:rect l="0" t="0" r="r" b="b"/>
            <a:pathLst>
              <a:path w="1016" h="1114">
                <a:moveTo>
                  <a:pt x="223" y="0"/>
                </a:moveTo>
                <a:cubicBezTo>
                  <a:pt x="229" y="193"/>
                  <a:pt x="163" y="384"/>
                  <a:pt x="0" y="550"/>
                </a:cubicBezTo>
                <a:lnTo>
                  <a:pt x="559" y="1114"/>
                </a:lnTo>
                <a:cubicBezTo>
                  <a:pt x="763" y="892"/>
                  <a:pt x="1012" y="541"/>
                  <a:pt x="1016" y="4"/>
                </a:cubicBezTo>
                <a:lnTo>
                  <a:pt x="223" y="0"/>
                </a:lnTo>
                <a:close/>
              </a:path>
            </a:pathLst>
          </a:custGeom>
          <a:gradFill rotWithShape="1">
            <a:gsLst>
              <a:gs pos="0">
                <a:schemeClr val="hlink">
                  <a:gamma/>
                  <a:shade val="69804"/>
                  <a:invGamma/>
                </a:schemeClr>
              </a:gs>
              <a:gs pos="100000">
                <a:schemeClr val="hlink">
                  <a:alpha val="30000"/>
                </a:schemeClr>
              </a:gs>
            </a:gsLst>
            <a:lin ang="0" scaled="1"/>
          </a:gradFill>
          <a:ln w="9525" cap="flat" cmpd="sng">
            <a:noFill/>
            <a:prstDash val="solid"/>
            <a:round/>
            <a:headEnd type="none" w="med" len="med"/>
            <a:tailEnd type="none" w="med" len="med"/>
          </a:ln>
          <a:effectLst/>
        </p:spPr>
        <p:txBody>
          <a:bodyPr wrap="none" anchor="ctr"/>
          <a:lstStyle/>
          <a:p>
            <a:pPr eaLnBrk="1" hangingPunct="1">
              <a:defRPr/>
            </a:pPr>
            <a:endParaRPr lang="en-US">
              <a:solidFill>
                <a:srgbClr val="000000"/>
              </a:solidFill>
              <a:latin typeface="Arial" charset="0"/>
            </a:endParaRPr>
          </a:p>
        </p:txBody>
      </p:sp>
      <p:sp>
        <p:nvSpPr>
          <p:cNvPr id="797711" name="Text Box 30">
            <a:extLst>
              <a:ext uri="{FF2B5EF4-FFF2-40B4-BE49-F238E27FC236}">
                <a16:creationId xmlns:a16="http://schemas.microsoft.com/office/drawing/2014/main" xmlns="" id="{88D5B61F-D0CF-457D-BC11-DE8C0E361250}"/>
              </a:ext>
            </a:extLst>
          </p:cNvPr>
          <p:cNvSpPr txBox="1">
            <a:spLocks noChangeArrowheads="1"/>
          </p:cNvSpPr>
          <p:nvPr/>
        </p:nvSpPr>
        <p:spPr bwMode="gray">
          <a:xfrm>
            <a:off x="4068759" y="3242192"/>
            <a:ext cx="608012" cy="854075"/>
          </a:xfrm>
          <a:prstGeom prst="rect">
            <a:avLst/>
          </a:prstGeom>
          <a:noFill/>
          <a:ln>
            <a:noFill/>
          </a:ln>
          <a:effectLst>
            <a:outerShdw dist="35921" dir="2700000" algn="ctr" rotWithShape="0">
              <a:srgbClr val="080808"/>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FontTx/>
              <a:buNone/>
            </a:pPr>
            <a:r>
              <a:rPr lang="en-US" altLang="en-US" sz="5000">
                <a:solidFill>
                  <a:srgbClr val="FEFEFE"/>
                </a:solidFill>
                <a:latin typeface="Arial Black" panose="020B0A04020102020204" pitchFamily="34" charset="0"/>
              </a:rPr>
              <a:t>2</a:t>
            </a:r>
          </a:p>
        </p:txBody>
      </p:sp>
      <p:sp>
        <p:nvSpPr>
          <p:cNvPr id="797712" name="Text Box 31">
            <a:extLst>
              <a:ext uri="{FF2B5EF4-FFF2-40B4-BE49-F238E27FC236}">
                <a16:creationId xmlns:a16="http://schemas.microsoft.com/office/drawing/2014/main" xmlns="" id="{C6DEF684-5EF3-4D8B-BC8D-C0E10C063B70}"/>
              </a:ext>
            </a:extLst>
          </p:cNvPr>
          <p:cNvSpPr txBox="1">
            <a:spLocks noChangeArrowheads="1"/>
          </p:cNvSpPr>
          <p:nvPr/>
        </p:nvSpPr>
        <p:spPr bwMode="gray">
          <a:xfrm>
            <a:off x="4005259" y="4520129"/>
            <a:ext cx="608012" cy="854075"/>
          </a:xfrm>
          <a:prstGeom prst="rect">
            <a:avLst/>
          </a:prstGeom>
          <a:noFill/>
          <a:ln>
            <a:noFill/>
          </a:ln>
          <a:effectLst>
            <a:outerShdw dist="35921" dir="2700000" algn="ctr" rotWithShape="0">
              <a:srgbClr val="080808"/>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FontTx/>
              <a:buNone/>
            </a:pPr>
            <a:r>
              <a:rPr lang="en-US" altLang="en-US" sz="5000">
                <a:solidFill>
                  <a:srgbClr val="FEFEFE"/>
                </a:solidFill>
                <a:latin typeface="Arial Black" panose="020B0A04020102020204" pitchFamily="34" charset="0"/>
              </a:rPr>
              <a:t>3</a:t>
            </a:r>
          </a:p>
        </p:txBody>
      </p:sp>
      <p:sp>
        <p:nvSpPr>
          <p:cNvPr id="797713" name="Line 32">
            <a:extLst>
              <a:ext uri="{FF2B5EF4-FFF2-40B4-BE49-F238E27FC236}">
                <a16:creationId xmlns:a16="http://schemas.microsoft.com/office/drawing/2014/main" xmlns="" id="{287A69BF-F517-4EA8-B057-B2B607B839C1}"/>
              </a:ext>
            </a:extLst>
          </p:cNvPr>
          <p:cNvSpPr>
            <a:spLocks noChangeShapeType="1"/>
          </p:cNvSpPr>
          <p:nvPr/>
        </p:nvSpPr>
        <p:spPr bwMode="black">
          <a:xfrm flipV="1">
            <a:off x="4498971" y="5823478"/>
            <a:ext cx="7148968" cy="28563"/>
          </a:xfrm>
          <a:prstGeom prst="line">
            <a:avLst/>
          </a:prstGeom>
          <a:noFill/>
          <a:ln w="9525">
            <a:solidFill>
              <a:srgbClr val="080808"/>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en-US"/>
          </a:p>
        </p:txBody>
      </p:sp>
      <p:grpSp>
        <p:nvGrpSpPr>
          <p:cNvPr id="797715" name="Group 34">
            <a:extLst>
              <a:ext uri="{FF2B5EF4-FFF2-40B4-BE49-F238E27FC236}">
                <a16:creationId xmlns:a16="http://schemas.microsoft.com/office/drawing/2014/main" xmlns="" id="{DE0F005D-224F-4F06-91C5-2D8CCEECC753}"/>
              </a:ext>
            </a:extLst>
          </p:cNvPr>
          <p:cNvGrpSpPr>
            <a:grpSpLocks/>
          </p:cNvGrpSpPr>
          <p:nvPr/>
        </p:nvGrpSpPr>
        <p:grpSpPr bwMode="auto">
          <a:xfrm rot="19378231" flipV="1">
            <a:off x="3236910" y="5310703"/>
            <a:ext cx="2066925" cy="412750"/>
            <a:chOff x="1565" y="2568"/>
            <a:chExt cx="1118" cy="279"/>
          </a:xfrm>
        </p:grpSpPr>
        <p:sp>
          <p:nvSpPr>
            <p:cNvPr id="797718" name="AutoShape 35">
              <a:extLst>
                <a:ext uri="{FF2B5EF4-FFF2-40B4-BE49-F238E27FC236}">
                  <a16:creationId xmlns:a16="http://schemas.microsoft.com/office/drawing/2014/main" xmlns="" id="{586FF1AD-F295-4C80-8C1B-3F0455FC81BD}"/>
                </a:ext>
              </a:extLst>
            </p:cNvPr>
            <p:cNvSpPr>
              <a:spLocks noChangeArrowheads="1"/>
            </p:cNvSpPr>
            <p:nvPr/>
          </p:nvSpPr>
          <p:spPr bwMode="white">
            <a:xfrm rot="5263130">
              <a:off x="1859" y="2274"/>
              <a:ext cx="227" cy="816"/>
            </a:xfrm>
            <a:prstGeom prst="moon">
              <a:avLst>
                <a:gd name="adj" fmla="val 49773"/>
              </a:avLst>
            </a:prstGeom>
            <a:solidFill>
              <a:srgbClr val="FFFFFF">
                <a:alpha val="588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en-US" sz="1800">
                <a:solidFill>
                  <a:srgbClr val="000000"/>
                </a:solidFill>
              </a:endParaRPr>
            </a:p>
          </p:txBody>
        </p:sp>
        <p:sp>
          <p:nvSpPr>
            <p:cNvPr id="797719" name="AutoShape 36">
              <a:extLst>
                <a:ext uri="{FF2B5EF4-FFF2-40B4-BE49-F238E27FC236}">
                  <a16:creationId xmlns:a16="http://schemas.microsoft.com/office/drawing/2014/main" xmlns="" id="{01B376BF-06C3-4145-9098-37A50ADDC9FE}"/>
                </a:ext>
              </a:extLst>
            </p:cNvPr>
            <p:cNvSpPr>
              <a:spLocks noChangeArrowheads="1"/>
            </p:cNvSpPr>
            <p:nvPr/>
          </p:nvSpPr>
          <p:spPr bwMode="white">
            <a:xfrm rot="6078281">
              <a:off x="1995" y="2274"/>
              <a:ext cx="227" cy="816"/>
            </a:xfrm>
            <a:prstGeom prst="moon">
              <a:avLst>
                <a:gd name="adj" fmla="val 49773"/>
              </a:avLst>
            </a:prstGeom>
            <a:solidFill>
              <a:srgbClr val="FFFFFF">
                <a:alpha val="588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en-US" sz="1800">
                <a:solidFill>
                  <a:srgbClr val="000000"/>
                </a:solidFill>
              </a:endParaRPr>
            </a:p>
          </p:txBody>
        </p:sp>
        <p:sp>
          <p:nvSpPr>
            <p:cNvPr id="797720" name="AutoShape 37">
              <a:extLst>
                <a:ext uri="{FF2B5EF4-FFF2-40B4-BE49-F238E27FC236}">
                  <a16:creationId xmlns:a16="http://schemas.microsoft.com/office/drawing/2014/main" xmlns="" id="{917D11DE-3107-4104-A4AC-86D47E1033D1}"/>
                </a:ext>
              </a:extLst>
            </p:cNvPr>
            <p:cNvSpPr>
              <a:spLocks noChangeArrowheads="1"/>
            </p:cNvSpPr>
            <p:nvPr/>
          </p:nvSpPr>
          <p:spPr bwMode="white">
            <a:xfrm rot="6373927">
              <a:off x="2071" y="2296"/>
              <a:ext cx="227" cy="816"/>
            </a:xfrm>
            <a:prstGeom prst="moon">
              <a:avLst>
                <a:gd name="adj" fmla="val 49773"/>
              </a:avLst>
            </a:prstGeom>
            <a:solidFill>
              <a:srgbClr val="FFFFFF">
                <a:alpha val="588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en-US" sz="1800">
                <a:solidFill>
                  <a:srgbClr val="000000"/>
                </a:solidFill>
              </a:endParaRPr>
            </a:p>
          </p:txBody>
        </p:sp>
        <p:sp>
          <p:nvSpPr>
            <p:cNvPr id="797721" name="AutoShape 38">
              <a:extLst>
                <a:ext uri="{FF2B5EF4-FFF2-40B4-BE49-F238E27FC236}">
                  <a16:creationId xmlns:a16="http://schemas.microsoft.com/office/drawing/2014/main" xmlns="" id="{AF6ED0C8-59E3-4A36-BD9B-C5CABEC85C1A}"/>
                </a:ext>
              </a:extLst>
            </p:cNvPr>
            <p:cNvSpPr>
              <a:spLocks noChangeArrowheads="1"/>
            </p:cNvSpPr>
            <p:nvPr/>
          </p:nvSpPr>
          <p:spPr bwMode="white">
            <a:xfrm rot="6906312">
              <a:off x="2161" y="2326"/>
              <a:ext cx="227" cy="816"/>
            </a:xfrm>
            <a:prstGeom prst="moon">
              <a:avLst>
                <a:gd name="adj" fmla="val 49773"/>
              </a:avLst>
            </a:prstGeom>
            <a:solidFill>
              <a:srgbClr val="FFFFFF">
                <a:alpha val="588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en-US" sz="1800">
                <a:solidFill>
                  <a:srgbClr val="000000"/>
                </a:solidFill>
              </a:endParaRPr>
            </a:p>
          </p:txBody>
        </p:sp>
      </p:grpSp>
      <p:sp>
        <p:nvSpPr>
          <p:cNvPr id="27" name="Rectangle 26">
            <a:extLst>
              <a:ext uri="{FF2B5EF4-FFF2-40B4-BE49-F238E27FC236}">
                <a16:creationId xmlns:a16="http://schemas.microsoft.com/office/drawing/2014/main" xmlns="" id="{00BE129D-EB4D-415E-8BBD-E1438B885F4F}"/>
              </a:ext>
            </a:extLst>
          </p:cNvPr>
          <p:cNvSpPr>
            <a:spLocks noChangeArrowheads="1"/>
          </p:cNvSpPr>
          <p:nvPr/>
        </p:nvSpPr>
        <p:spPr bwMode="auto">
          <a:xfrm>
            <a:off x="2271485" y="251606"/>
            <a:ext cx="5965371"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tabLst>
                <a:tab pos="127000" algn="l"/>
                <a:tab pos="228600" algn="l"/>
                <a:tab pos="342900" algn="l"/>
                <a:tab pos="457200" algn="l"/>
                <a:tab pos="571500" algn="l"/>
              </a:tabLst>
              <a:defRPr>
                <a:solidFill>
                  <a:schemeClr val="tx1"/>
                </a:solidFill>
                <a:latin typeface="Arial" panose="020B0604020202020204" pitchFamily="34" charset="0"/>
              </a:defRPr>
            </a:lvl1pPr>
            <a:lvl2pPr marL="742950" indent="-285750">
              <a:tabLst>
                <a:tab pos="127000" algn="l"/>
                <a:tab pos="228600" algn="l"/>
                <a:tab pos="342900" algn="l"/>
                <a:tab pos="457200" algn="l"/>
                <a:tab pos="571500" algn="l"/>
              </a:tabLst>
              <a:defRPr>
                <a:solidFill>
                  <a:schemeClr val="tx1"/>
                </a:solidFill>
                <a:latin typeface="Arial" panose="020B0604020202020204" pitchFamily="34" charset="0"/>
              </a:defRPr>
            </a:lvl2pPr>
            <a:lvl3pPr marL="1143000" indent="-228600">
              <a:tabLst>
                <a:tab pos="127000" algn="l"/>
                <a:tab pos="228600" algn="l"/>
                <a:tab pos="342900" algn="l"/>
                <a:tab pos="457200" algn="l"/>
                <a:tab pos="571500" algn="l"/>
              </a:tabLst>
              <a:defRPr>
                <a:solidFill>
                  <a:schemeClr val="tx1"/>
                </a:solidFill>
                <a:latin typeface="Arial" panose="020B0604020202020204" pitchFamily="34" charset="0"/>
              </a:defRPr>
            </a:lvl3pPr>
            <a:lvl4pPr marL="1600200" indent="-228600">
              <a:tabLst>
                <a:tab pos="127000" algn="l"/>
                <a:tab pos="228600" algn="l"/>
                <a:tab pos="342900" algn="l"/>
                <a:tab pos="457200" algn="l"/>
                <a:tab pos="571500" algn="l"/>
              </a:tabLst>
              <a:defRPr>
                <a:solidFill>
                  <a:schemeClr val="tx1"/>
                </a:solidFill>
                <a:latin typeface="Arial" panose="020B0604020202020204" pitchFamily="34" charset="0"/>
              </a:defRPr>
            </a:lvl4pPr>
            <a:lvl5pPr marL="2057400" indent="-228600">
              <a:tabLst>
                <a:tab pos="127000" algn="l"/>
                <a:tab pos="228600" algn="l"/>
                <a:tab pos="342900" algn="l"/>
                <a:tab pos="457200" algn="l"/>
                <a:tab pos="571500" algn="l"/>
              </a:tabLst>
              <a:defRPr>
                <a:solidFill>
                  <a:schemeClr val="tx1"/>
                </a:solidFill>
                <a:latin typeface="Arial" panose="020B0604020202020204" pitchFamily="34" charset="0"/>
              </a:defRPr>
            </a:lvl5pPr>
            <a:lvl6pPr marL="25146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6pPr>
            <a:lvl7pPr marL="29718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7pPr>
            <a:lvl8pPr marL="34290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8pPr>
            <a:lvl9pPr marL="38862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9pPr>
          </a:lstStyle>
          <a:p>
            <a:pPr marL="0" marR="0" lvl="0" indent="0" algn="ctr" defTabSz="914286" rtl="0" eaLnBrk="1" fontAlgn="auto" latinLnBrk="0" hangingPunct="1">
              <a:lnSpc>
                <a:spcPct val="100000"/>
              </a:lnSpc>
              <a:spcBef>
                <a:spcPts val="200"/>
              </a:spcBef>
              <a:spcAft>
                <a:spcPts val="200"/>
              </a:spcAft>
              <a:buClrTx/>
              <a:buSzTx/>
              <a:buFontTx/>
              <a:buNone/>
              <a:tabLst>
                <a:tab pos="127000" algn="l"/>
                <a:tab pos="228600" algn="l"/>
                <a:tab pos="342900" algn="l"/>
                <a:tab pos="457200" algn="l"/>
                <a:tab pos="571500" algn="l"/>
              </a:tabLst>
              <a:defRPr/>
            </a:pPr>
            <a:r>
              <a:rPr kumimoji="0" lang="vi-VN" altLang="en-US" sz="2800" b="1" i="0" u="none" strike="noStrike" kern="1200" cap="none" spc="0" normalizeH="0" baseline="0" noProof="0" dirty="0">
                <a:ln>
                  <a:noFill/>
                </a:ln>
                <a:solidFill>
                  <a:srgbClr val="0033CC"/>
                </a:solidFill>
                <a:effectLst/>
                <a:uLnTx/>
                <a:uFillTx/>
                <a:latin typeface="Arial" panose="020B0604020202020204" pitchFamily="34" charset="0"/>
                <a:ea typeface="Arial Unicode MS"/>
                <a:cs typeface="Times New Roman" panose="02020603050405020304" pitchFamily="18" charset="0"/>
              </a:rPr>
              <a:t>Tiền công trong chủ nghĩa tư bản</a:t>
            </a:r>
            <a:endParaRPr kumimoji="0" lang="en-US" altLang="en-US" sz="2800" b="0" i="0" u="none" strike="noStrike" kern="1200" cap="none" spc="0" normalizeH="0" baseline="0" noProof="0" dirty="0">
              <a:ln>
                <a:noFill/>
              </a:ln>
              <a:solidFill>
                <a:srgbClr val="0033CC"/>
              </a:solidFill>
              <a:effectLst/>
              <a:uLnTx/>
              <a:uFillTx/>
              <a:latin typeface="Arial" panose="020B0604020202020204" pitchFamily="34" charset="0"/>
              <a:ea typeface="Arial Unicode MS"/>
              <a:cs typeface="Times New Roman" panose="02020603050405020304" pitchFamily="18" charset="0"/>
            </a:endParaRPr>
          </a:p>
        </p:txBody>
      </p:sp>
      <p:sp>
        <p:nvSpPr>
          <p:cNvPr id="28" name="Rectangle 27">
            <a:extLst>
              <a:ext uri="{FF2B5EF4-FFF2-40B4-BE49-F238E27FC236}">
                <a16:creationId xmlns:a16="http://schemas.microsoft.com/office/drawing/2014/main" xmlns="" id="{09EB2C0A-1C88-48B6-B0C5-6AD5CD5A622F}"/>
              </a:ext>
            </a:extLst>
          </p:cNvPr>
          <p:cNvSpPr/>
          <p:nvPr/>
        </p:nvSpPr>
        <p:spPr>
          <a:xfrm rot="5400000">
            <a:off x="5188830" y="-269476"/>
            <a:ext cx="72631" cy="2103120"/>
          </a:xfrm>
          <a:prstGeom prst="rect">
            <a:avLst/>
          </a:prstGeom>
          <a:solidFill>
            <a:srgbClr val="FF0000"/>
          </a:solidFill>
          <a:ln>
            <a:solidFill>
              <a:srgbClr val="FF0066"/>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1219170"/>
            <a:endParaRPr lang="ko-KR" altLang="en-US" sz="2700">
              <a:solidFill>
                <a:prstClr val="white"/>
              </a:solidFill>
              <a:latin typeface="Arial"/>
              <a:ea typeface="Arial Unicode MS"/>
            </a:endParaRPr>
          </a:p>
        </p:txBody>
      </p:sp>
      <p:sp>
        <p:nvSpPr>
          <p:cNvPr id="29" name="Hexagon 28">
            <a:extLst>
              <a:ext uri="{FF2B5EF4-FFF2-40B4-BE49-F238E27FC236}">
                <a16:creationId xmlns:a16="http://schemas.microsoft.com/office/drawing/2014/main" xmlns="" id="{1F4676D1-FE9E-4494-B859-27E13B3D269E}"/>
              </a:ext>
            </a:extLst>
          </p:cNvPr>
          <p:cNvSpPr/>
          <p:nvPr/>
        </p:nvSpPr>
        <p:spPr>
          <a:xfrm>
            <a:off x="1623784" y="221730"/>
            <a:ext cx="696687" cy="553096"/>
          </a:xfrm>
          <a:prstGeom prst="hexagon">
            <a:avLst/>
          </a:prstGeom>
          <a:solidFill>
            <a:srgbClr val="0070C0"/>
          </a:solidFill>
          <a:ln>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vi-VN" sz="2400" b="1" i="0" u="none" strike="noStrike" kern="1200" cap="none" spc="0" normalizeH="0" baseline="0" noProof="0" dirty="0">
                <a:ln>
                  <a:noFill/>
                </a:ln>
                <a:solidFill>
                  <a:prstClr val="white"/>
                </a:solidFill>
                <a:effectLst/>
                <a:uLnTx/>
                <a:uFillTx/>
                <a:latin typeface="Arial"/>
                <a:ea typeface="Arial Unicode MS"/>
                <a:cs typeface="+mn-cs"/>
              </a:rPr>
              <a:t>5</a:t>
            </a:r>
            <a:endParaRPr kumimoji="0" lang="en-US" sz="2400" b="1" i="0" u="none" strike="noStrike" kern="1200" cap="none" spc="0" normalizeH="0" baseline="0" noProof="0" dirty="0">
              <a:ln>
                <a:noFill/>
              </a:ln>
              <a:solidFill>
                <a:prstClr val="white"/>
              </a:solidFill>
              <a:effectLst/>
              <a:uLnTx/>
              <a:uFillTx/>
              <a:latin typeface="Arial"/>
              <a:ea typeface="Arial Unicode MS"/>
              <a:cs typeface="+mn-cs"/>
            </a:endParaRPr>
          </a:p>
        </p:txBody>
      </p:sp>
      <p:sp>
        <p:nvSpPr>
          <p:cNvPr id="30" name="Rectangle 2">
            <a:extLst>
              <a:ext uri="{FF2B5EF4-FFF2-40B4-BE49-F238E27FC236}">
                <a16:creationId xmlns:a16="http://schemas.microsoft.com/office/drawing/2014/main" xmlns="" id="{1D65D5C4-4A87-4583-A17F-E7185582B3EB}"/>
              </a:ext>
            </a:extLst>
          </p:cNvPr>
          <p:cNvSpPr>
            <a:spLocks noChangeArrowheads="1"/>
          </p:cNvSpPr>
          <p:nvPr/>
        </p:nvSpPr>
        <p:spPr bwMode="auto">
          <a:xfrm>
            <a:off x="2849107" y="929756"/>
            <a:ext cx="602114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342900" indent="-342900" algn="ctr">
              <a:buFont typeface="Wingdings" panose="05000000000000000000" pitchFamily="2" charset="2"/>
              <a:buChar char="q"/>
            </a:pPr>
            <a:r>
              <a:rPr lang="vi-VN" altLang="en-US" sz="2400" b="1" dirty="0">
                <a:solidFill>
                  <a:srgbClr val="7030A0"/>
                </a:solidFill>
                <a:cs typeface="Times New Roman" panose="02020603050405020304" pitchFamily="18" charset="0"/>
              </a:rPr>
              <a:t>H</a:t>
            </a:r>
            <a:r>
              <a:rPr lang="en-US" altLang="en-US" sz="2400" b="1" dirty="0" err="1">
                <a:solidFill>
                  <a:srgbClr val="7030A0"/>
                </a:solidFill>
                <a:cs typeface="Times New Roman" panose="02020603050405020304" pitchFamily="18" charset="0"/>
              </a:rPr>
              <a:t>ình</a:t>
            </a:r>
            <a:r>
              <a:rPr lang="en-US" altLang="en-US" sz="2400" b="1" dirty="0">
                <a:solidFill>
                  <a:srgbClr val="7030A0"/>
                </a:solidFill>
                <a:cs typeface="Times New Roman" panose="02020603050405020304" pitchFamily="18" charset="0"/>
              </a:rPr>
              <a:t> </a:t>
            </a:r>
            <a:r>
              <a:rPr lang="en-US" altLang="en-US" sz="2400" b="1" dirty="0" err="1">
                <a:solidFill>
                  <a:srgbClr val="7030A0"/>
                </a:solidFill>
                <a:cs typeface="Times New Roman" panose="02020603050405020304" pitchFamily="18" charset="0"/>
              </a:rPr>
              <a:t>thức</a:t>
            </a:r>
            <a:r>
              <a:rPr lang="en-US" altLang="en-US" sz="2400" b="1" dirty="0">
                <a:solidFill>
                  <a:srgbClr val="7030A0"/>
                </a:solidFill>
                <a:cs typeface="Times New Roman" panose="02020603050405020304" pitchFamily="18" charset="0"/>
              </a:rPr>
              <a:t> </a:t>
            </a:r>
            <a:r>
              <a:rPr lang="en-US" altLang="en-US" sz="2400" b="1" dirty="0" err="1">
                <a:solidFill>
                  <a:srgbClr val="7030A0"/>
                </a:solidFill>
                <a:cs typeface="Times New Roman" panose="02020603050405020304" pitchFamily="18" charset="0"/>
              </a:rPr>
              <a:t>cơ</a:t>
            </a:r>
            <a:r>
              <a:rPr lang="en-US" altLang="en-US" sz="2400" b="1" dirty="0">
                <a:solidFill>
                  <a:srgbClr val="7030A0"/>
                </a:solidFill>
                <a:cs typeface="Times New Roman" panose="02020603050405020304" pitchFamily="18" charset="0"/>
              </a:rPr>
              <a:t> </a:t>
            </a:r>
            <a:r>
              <a:rPr lang="en-US" altLang="en-US" sz="2400" b="1" dirty="0" err="1">
                <a:solidFill>
                  <a:srgbClr val="7030A0"/>
                </a:solidFill>
                <a:cs typeface="Times New Roman" panose="02020603050405020304" pitchFamily="18" charset="0"/>
              </a:rPr>
              <a:t>bản</a:t>
            </a:r>
            <a:r>
              <a:rPr lang="en-US" altLang="en-US" sz="2400" b="1" dirty="0">
                <a:solidFill>
                  <a:srgbClr val="7030A0"/>
                </a:solidFill>
                <a:cs typeface="Times New Roman" panose="02020603050405020304" pitchFamily="18" charset="0"/>
              </a:rPr>
              <a:t> </a:t>
            </a:r>
            <a:r>
              <a:rPr lang="en-US" altLang="en-US" sz="2400" b="1" dirty="0" err="1">
                <a:solidFill>
                  <a:srgbClr val="7030A0"/>
                </a:solidFill>
                <a:cs typeface="Times New Roman" panose="02020603050405020304" pitchFamily="18" charset="0"/>
              </a:rPr>
              <a:t>của</a:t>
            </a:r>
            <a:r>
              <a:rPr lang="en-US" altLang="en-US" sz="2400" b="1" dirty="0">
                <a:solidFill>
                  <a:srgbClr val="7030A0"/>
                </a:solidFill>
                <a:cs typeface="Times New Roman" panose="02020603050405020304" pitchFamily="18" charset="0"/>
              </a:rPr>
              <a:t> </a:t>
            </a:r>
            <a:r>
              <a:rPr lang="en-US" altLang="en-US" sz="2400" b="1" dirty="0" err="1">
                <a:solidFill>
                  <a:srgbClr val="7030A0"/>
                </a:solidFill>
                <a:cs typeface="Times New Roman" panose="02020603050405020304" pitchFamily="18" charset="0"/>
              </a:rPr>
              <a:t>tiền</a:t>
            </a:r>
            <a:r>
              <a:rPr lang="en-US" altLang="en-US" sz="2400" b="1" dirty="0">
                <a:solidFill>
                  <a:srgbClr val="7030A0"/>
                </a:solidFill>
                <a:cs typeface="Times New Roman" panose="02020603050405020304" pitchFamily="18" charset="0"/>
              </a:rPr>
              <a:t> </a:t>
            </a:r>
            <a:r>
              <a:rPr lang="en-US" altLang="en-US" sz="2400" b="1" dirty="0" err="1">
                <a:solidFill>
                  <a:srgbClr val="7030A0"/>
                </a:solidFill>
                <a:cs typeface="Times New Roman" panose="02020603050405020304" pitchFamily="18" charset="0"/>
              </a:rPr>
              <a:t>công</a:t>
            </a:r>
            <a:endParaRPr lang="en-US" altLang="en-US" sz="2400" dirty="0">
              <a:solidFill>
                <a:srgbClr val="7030A0"/>
              </a:solidFill>
            </a:endParaRPr>
          </a:p>
        </p:txBody>
      </p:sp>
      <p:sp>
        <p:nvSpPr>
          <p:cNvPr id="31" name="Rectangle 17">
            <a:extLst>
              <a:ext uri="{FF2B5EF4-FFF2-40B4-BE49-F238E27FC236}">
                <a16:creationId xmlns:a16="http://schemas.microsoft.com/office/drawing/2014/main" xmlns="" id="{3C0DAA79-E614-4F84-A368-EDD646A256A8}"/>
              </a:ext>
            </a:extLst>
          </p:cNvPr>
          <p:cNvSpPr>
            <a:spLocks noChangeArrowheads="1"/>
          </p:cNvSpPr>
          <p:nvPr/>
        </p:nvSpPr>
        <p:spPr bwMode="auto">
          <a:xfrm>
            <a:off x="3643332" y="1483996"/>
            <a:ext cx="4774953" cy="461665"/>
          </a:xfrm>
          <a:prstGeom prst="rect">
            <a:avLst/>
          </a:prstGeom>
          <a:noFill/>
          <a:ln>
            <a:solidFill>
              <a:srgbClr val="0033CC"/>
            </a:solidFill>
          </a:ln>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342900" indent="-342900" algn="ctr" eaLnBrk="1" hangingPunct="1">
              <a:buFont typeface="Wingdings" panose="05000000000000000000" pitchFamily="2" charset="2"/>
              <a:buChar char="§"/>
              <a:defRPr/>
            </a:pPr>
            <a:r>
              <a:rPr lang="vi-VN" sz="2400" b="1" dirty="0">
                <a:cs typeface="Arial" panose="020B0604020202020204" pitchFamily="34" charset="0"/>
              </a:rPr>
              <a:t>Tiền công tính theo thời gian</a:t>
            </a:r>
            <a:endParaRPr lang="en-US" sz="2400" b="1" dirty="0">
              <a:cs typeface="Arial" panose="020B0604020202020204" pitchFamily="34" charset="0"/>
            </a:endParaRPr>
          </a:p>
        </p:txBody>
      </p:sp>
      <p:sp>
        <p:nvSpPr>
          <p:cNvPr id="35" name="TextBox 34">
            <a:extLst>
              <a:ext uri="{FF2B5EF4-FFF2-40B4-BE49-F238E27FC236}">
                <a16:creationId xmlns:a16="http://schemas.microsoft.com/office/drawing/2014/main" xmlns="" id="{7B3DE53A-5E24-43F6-86A4-0D854295AC8E}"/>
              </a:ext>
            </a:extLst>
          </p:cNvPr>
          <p:cNvSpPr txBox="1"/>
          <p:nvPr/>
        </p:nvSpPr>
        <p:spPr>
          <a:xfrm>
            <a:off x="4008939" y="2038236"/>
            <a:ext cx="7534279" cy="769441"/>
          </a:xfrm>
          <a:prstGeom prst="rect">
            <a:avLst/>
          </a:prstGeom>
          <a:noFill/>
        </p:spPr>
        <p:txBody>
          <a:bodyPr wrap="square">
            <a:spAutoFit/>
          </a:bodyPr>
          <a:lstStyle/>
          <a:p>
            <a:pPr algn="ctr"/>
            <a:r>
              <a:rPr lang="vi-VN" sz="2200" dirty="0">
                <a:solidFill>
                  <a:srgbClr val="006600"/>
                </a:solidFill>
                <a:latin typeface="Arial" panose="020B0604020202020204" pitchFamily="34" charset="0"/>
                <a:cs typeface="Arial" panose="020B0604020202020204" pitchFamily="34" charset="0"/>
              </a:rPr>
              <a:t>L</a:t>
            </a:r>
            <a:r>
              <a:rPr lang="en-US" sz="2200" dirty="0">
                <a:solidFill>
                  <a:srgbClr val="006600"/>
                </a:solidFill>
                <a:latin typeface="Arial" panose="020B0604020202020204" pitchFamily="34" charset="0"/>
                <a:cs typeface="Arial" panose="020B0604020202020204" pitchFamily="34" charset="0"/>
              </a:rPr>
              <a:t>à </a:t>
            </a:r>
            <a:r>
              <a:rPr lang="en-US" sz="2200" dirty="0" err="1">
                <a:solidFill>
                  <a:srgbClr val="006600"/>
                </a:solidFill>
                <a:latin typeface="Arial" panose="020B0604020202020204" pitchFamily="34" charset="0"/>
                <a:cs typeface="Arial" panose="020B0604020202020204" pitchFamily="34" charset="0"/>
              </a:rPr>
              <a:t>hình</a:t>
            </a:r>
            <a:r>
              <a:rPr lang="en-US" sz="2200" dirty="0">
                <a:solidFill>
                  <a:srgbClr val="006600"/>
                </a:solidFill>
                <a:latin typeface="Arial" panose="020B0604020202020204" pitchFamily="34" charset="0"/>
                <a:cs typeface="Arial" panose="020B0604020202020204" pitchFamily="34" charset="0"/>
              </a:rPr>
              <a:t> </a:t>
            </a:r>
            <a:r>
              <a:rPr lang="en-US" sz="2200" dirty="0" err="1">
                <a:solidFill>
                  <a:srgbClr val="006600"/>
                </a:solidFill>
                <a:latin typeface="Arial" panose="020B0604020202020204" pitchFamily="34" charset="0"/>
                <a:cs typeface="Arial" panose="020B0604020202020204" pitchFamily="34" charset="0"/>
              </a:rPr>
              <a:t>thức</a:t>
            </a:r>
            <a:r>
              <a:rPr lang="en-US" sz="2200" dirty="0">
                <a:solidFill>
                  <a:srgbClr val="006600"/>
                </a:solidFill>
                <a:latin typeface="Arial" panose="020B0604020202020204" pitchFamily="34" charset="0"/>
                <a:cs typeface="Arial" panose="020B0604020202020204" pitchFamily="34" charset="0"/>
              </a:rPr>
              <a:t> </a:t>
            </a:r>
            <a:r>
              <a:rPr lang="en-US" sz="2200" dirty="0" err="1">
                <a:solidFill>
                  <a:srgbClr val="006600"/>
                </a:solidFill>
                <a:latin typeface="Arial" panose="020B0604020202020204" pitchFamily="34" charset="0"/>
                <a:cs typeface="Arial" panose="020B0604020202020204" pitchFamily="34" charset="0"/>
              </a:rPr>
              <a:t>tiền</a:t>
            </a:r>
            <a:r>
              <a:rPr lang="en-US" sz="2200" dirty="0">
                <a:solidFill>
                  <a:srgbClr val="006600"/>
                </a:solidFill>
                <a:latin typeface="Arial" panose="020B0604020202020204" pitchFamily="34" charset="0"/>
                <a:cs typeface="Arial" panose="020B0604020202020204" pitchFamily="34" charset="0"/>
              </a:rPr>
              <a:t> </a:t>
            </a:r>
            <a:r>
              <a:rPr lang="en-US" sz="2200" b="1" dirty="0" err="1">
                <a:solidFill>
                  <a:srgbClr val="FF0000"/>
                </a:solidFill>
                <a:latin typeface="Arial" panose="020B0604020202020204" pitchFamily="34" charset="0"/>
                <a:cs typeface="Arial" panose="020B0604020202020204" pitchFamily="34" charset="0"/>
              </a:rPr>
              <a:t>công</a:t>
            </a:r>
            <a:r>
              <a:rPr lang="en-US" sz="2200" b="1" dirty="0">
                <a:solidFill>
                  <a:srgbClr val="FF0000"/>
                </a:solidFill>
                <a:latin typeface="Arial" panose="020B0604020202020204" pitchFamily="34" charset="0"/>
                <a:cs typeface="Arial" panose="020B0604020202020204" pitchFamily="34" charset="0"/>
              </a:rPr>
              <a:t> </a:t>
            </a:r>
            <a:r>
              <a:rPr lang="en-US" sz="2200" b="1" dirty="0" err="1">
                <a:solidFill>
                  <a:srgbClr val="FF0000"/>
                </a:solidFill>
                <a:latin typeface="Arial" panose="020B0604020202020204" pitchFamily="34" charset="0"/>
                <a:cs typeface="Arial" panose="020B0604020202020204" pitchFamily="34" charset="0"/>
              </a:rPr>
              <a:t>tính</a:t>
            </a:r>
            <a:r>
              <a:rPr lang="en-US" sz="2200" b="1" dirty="0">
                <a:solidFill>
                  <a:srgbClr val="FF0000"/>
                </a:solidFill>
                <a:latin typeface="Arial" panose="020B0604020202020204" pitchFamily="34" charset="0"/>
                <a:cs typeface="Arial" panose="020B0604020202020204" pitchFamily="34" charset="0"/>
              </a:rPr>
              <a:t> </a:t>
            </a:r>
            <a:r>
              <a:rPr lang="en-US" sz="2200" b="1" dirty="0" err="1">
                <a:solidFill>
                  <a:srgbClr val="FF0000"/>
                </a:solidFill>
                <a:latin typeface="Arial" panose="020B0604020202020204" pitchFamily="34" charset="0"/>
                <a:cs typeface="Arial" panose="020B0604020202020204" pitchFamily="34" charset="0"/>
              </a:rPr>
              <a:t>theo</a:t>
            </a:r>
            <a:r>
              <a:rPr lang="en-US" sz="2200" b="1" dirty="0">
                <a:solidFill>
                  <a:srgbClr val="FF0000"/>
                </a:solidFill>
                <a:latin typeface="Arial" panose="020B0604020202020204" pitchFamily="34" charset="0"/>
                <a:cs typeface="Arial" panose="020B0604020202020204" pitchFamily="34" charset="0"/>
              </a:rPr>
              <a:t> </a:t>
            </a:r>
            <a:r>
              <a:rPr lang="en-US" sz="2200" b="1" dirty="0" err="1">
                <a:solidFill>
                  <a:srgbClr val="FF0000"/>
                </a:solidFill>
                <a:latin typeface="Arial" panose="020B0604020202020204" pitchFamily="34" charset="0"/>
                <a:cs typeface="Arial" panose="020B0604020202020204" pitchFamily="34" charset="0"/>
              </a:rPr>
              <a:t>thời</a:t>
            </a:r>
            <a:r>
              <a:rPr lang="en-US" sz="2200" b="1" dirty="0">
                <a:solidFill>
                  <a:srgbClr val="FF0000"/>
                </a:solidFill>
                <a:latin typeface="Arial" panose="020B0604020202020204" pitchFamily="34" charset="0"/>
                <a:cs typeface="Arial" panose="020B0604020202020204" pitchFamily="34" charset="0"/>
              </a:rPr>
              <a:t> </a:t>
            </a:r>
            <a:r>
              <a:rPr lang="en-US" sz="2200" b="1" dirty="0" err="1">
                <a:solidFill>
                  <a:srgbClr val="FF0000"/>
                </a:solidFill>
                <a:latin typeface="Arial" panose="020B0604020202020204" pitchFamily="34" charset="0"/>
                <a:cs typeface="Arial" panose="020B0604020202020204" pitchFamily="34" charset="0"/>
              </a:rPr>
              <a:t>gian</a:t>
            </a:r>
            <a:r>
              <a:rPr lang="en-US" sz="2200" b="1" dirty="0">
                <a:solidFill>
                  <a:srgbClr val="FF0000"/>
                </a:solidFill>
                <a:latin typeface="Arial" panose="020B0604020202020204" pitchFamily="34" charset="0"/>
                <a:cs typeface="Arial" panose="020B0604020202020204" pitchFamily="34" charset="0"/>
              </a:rPr>
              <a:t> lao </a:t>
            </a:r>
            <a:r>
              <a:rPr lang="en-US" sz="2200" b="1" dirty="0" err="1">
                <a:solidFill>
                  <a:srgbClr val="FF0000"/>
                </a:solidFill>
                <a:latin typeface="Arial" panose="020B0604020202020204" pitchFamily="34" charset="0"/>
                <a:cs typeface="Arial" panose="020B0604020202020204" pitchFamily="34" charset="0"/>
              </a:rPr>
              <a:t>động</a:t>
            </a:r>
            <a:r>
              <a:rPr lang="en-US" sz="2200" b="1" dirty="0">
                <a:solidFill>
                  <a:srgbClr val="FF0000"/>
                </a:solidFill>
                <a:latin typeface="Arial" panose="020B0604020202020204" pitchFamily="34" charset="0"/>
                <a:cs typeface="Arial" panose="020B0604020202020204" pitchFamily="34" charset="0"/>
              </a:rPr>
              <a:t> </a:t>
            </a:r>
            <a:r>
              <a:rPr lang="en-US" sz="2200" dirty="0" err="1">
                <a:solidFill>
                  <a:srgbClr val="006600"/>
                </a:solidFill>
                <a:latin typeface="Arial" panose="020B0604020202020204" pitchFamily="34" charset="0"/>
                <a:cs typeface="Arial" panose="020B0604020202020204" pitchFamily="34" charset="0"/>
              </a:rPr>
              <a:t>công</a:t>
            </a:r>
            <a:r>
              <a:rPr lang="en-US" sz="2200" dirty="0">
                <a:solidFill>
                  <a:srgbClr val="006600"/>
                </a:solidFill>
                <a:latin typeface="Arial" panose="020B0604020202020204" pitchFamily="34" charset="0"/>
                <a:cs typeface="Arial" panose="020B0604020202020204" pitchFamily="34" charset="0"/>
              </a:rPr>
              <a:t> </a:t>
            </a:r>
            <a:r>
              <a:rPr lang="en-US" sz="2200" dirty="0" err="1">
                <a:solidFill>
                  <a:srgbClr val="006600"/>
                </a:solidFill>
                <a:latin typeface="Arial" panose="020B0604020202020204" pitchFamily="34" charset="0"/>
                <a:cs typeface="Arial" panose="020B0604020202020204" pitchFamily="34" charset="0"/>
              </a:rPr>
              <a:t>nhân</a:t>
            </a:r>
            <a:r>
              <a:rPr lang="en-US" sz="2200" dirty="0">
                <a:solidFill>
                  <a:srgbClr val="006600"/>
                </a:solidFill>
                <a:latin typeface="Arial" panose="020B0604020202020204" pitchFamily="34" charset="0"/>
                <a:cs typeface="Arial" panose="020B0604020202020204" pitchFamily="34" charset="0"/>
              </a:rPr>
              <a:t> </a:t>
            </a:r>
            <a:r>
              <a:rPr lang="en-US" sz="2200" dirty="0" err="1">
                <a:solidFill>
                  <a:srgbClr val="006600"/>
                </a:solidFill>
                <a:latin typeface="Arial" panose="020B0604020202020204" pitchFamily="34" charset="0"/>
                <a:cs typeface="Arial" panose="020B0604020202020204" pitchFamily="34" charset="0"/>
              </a:rPr>
              <a:t>dài</a:t>
            </a:r>
            <a:r>
              <a:rPr lang="en-US" sz="2200" dirty="0">
                <a:solidFill>
                  <a:srgbClr val="006600"/>
                </a:solidFill>
                <a:latin typeface="Arial" panose="020B0604020202020204" pitchFamily="34" charset="0"/>
                <a:cs typeface="Arial" panose="020B0604020202020204" pitchFamily="34" charset="0"/>
              </a:rPr>
              <a:t> hay </a:t>
            </a:r>
            <a:r>
              <a:rPr lang="en-US" sz="2200" dirty="0" err="1">
                <a:solidFill>
                  <a:srgbClr val="006600"/>
                </a:solidFill>
                <a:latin typeface="Arial" panose="020B0604020202020204" pitchFamily="34" charset="0"/>
                <a:cs typeface="Arial" panose="020B0604020202020204" pitchFamily="34" charset="0"/>
              </a:rPr>
              <a:t>ngắn</a:t>
            </a:r>
            <a:r>
              <a:rPr lang="en-US" sz="2200" dirty="0">
                <a:solidFill>
                  <a:srgbClr val="006600"/>
                </a:solidFill>
                <a:latin typeface="Arial" panose="020B0604020202020204" pitchFamily="34" charset="0"/>
                <a:cs typeface="Arial" panose="020B0604020202020204" pitchFamily="34" charset="0"/>
              </a:rPr>
              <a:t>.</a:t>
            </a:r>
          </a:p>
        </p:txBody>
      </p:sp>
      <p:sp>
        <p:nvSpPr>
          <p:cNvPr id="37" name="TextBox 36">
            <a:extLst>
              <a:ext uri="{FF2B5EF4-FFF2-40B4-BE49-F238E27FC236}">
                <a16:creationId xmlns:a16="http://schemas.microsoft.com/office/drawing/2014/main" xmlns="" id="{C5FD221F-6C53-4C42-86BB-8E564030EBFE}"/>
              </a:ext>
            </a:extLst>
          </p:cNvPr>
          <p:cNvSpPr txBox="1"/>
          <p:nvPr/>
        </p:nvSpPr>
        <p:spPr>
          <a:xfrm>
            <a:off x="5105567" y="3329272"/>
            <a:ext cx="6096000" cy="430887"/>
          </a:xfrm>
          <a:prstGeom prst="rect">
            <a:avLst/>
          </a:prstGeom>
          <a:noFill/>
        </p:spPr>
        <p:txBody>
          <a:bodyPr wrap="square">
            <a:spAutoFit/>
          </a:bodyPr>
          <a:lstStyle/>
          <a:p>
            <a:r>
              <a:rPr lang="vi-VN" sz="2200" dirty="0">
                <a:solidFill>
                  <a:srgbClr val="FF0066"/>
                </a:solidFill>
                <a:latin typeface="Arial" panose="020B0604020202020204" pitchFamily="34" charset="0"/>
                <a:cs typeface="Arial" panose="020B0604020202020204" pitchFamily="34" charset="0"/>
              </a:rPr>
              <a:t>Được trả theo </a:t>
            </a:r>
            <a:r>
              <a:rPr lang="en-US" sz="2200" b="1" dirty="0" err="1">
                <a:latin typeface="Arial" panose="020B0604020202020204" pitchFamily="34" charset="0"/>
                <a:cs typeface="Arial" panose="020B0604020202020204" pitchFamily="34" charset="0"/>
              </a:rPr>
              <a:t>giờ</a:t>
            </a:r>
            <a:r>
              <a:rPr lang="en-US" sz="2200" b="1" dirty="0">
                <a:latin typeface="Arial" panose="020B0604020202020204" pitchFamily="34" charset="0"/>
                <a:cs typeface="Arial" panose="020B0604020202020204" pitchFamily="34" charset="0"/>
              </a:rPr>
              <a:t>, </a:t>
            </a:r>
            <a:r>
              <a:rPr lang="en-US" sz="2200" b="1" dirty="0" err="1">
                <a:latin typeface="Arial" panose="020B0604020202020204" pitchFamily="34" charset="0"/>
                <a:cs typeface="Arial" panose="020B0604020202020204" pitchFamily="34" charset="0"/>
              </a:rPr>
              <a:t>ngày</a:t>
            </a:r>
            <a:r>
              <a:rPr lang="en-US" sz="2200" b="1" dirty="0">
                <a:latin typeface="Arial" panose="020B0604020202020204" pitchFamily="34" charset="0"/>
                <a:cs typeface="Arial" panose="020B0604020202020204" pitchFamily="34" charset="0"/>
              </a:rPr>
              <a:t>, </a:t>
            </a:r>
            <a:r>
              <a:rPr lang="en-US" sz="2200" b="1" dirty="0" err="1">
                <a:latin typeface="Arial" panose="020B0604020202020204" pitchFamily="34" charset="0"/>
                <a:cs typeface="Arial" panose="020B0604020202020204" pitchFamily="34" charset="0"/>
              </a:rPr>
              <a:t>tuần</a:t>
            </a:r>
            <a:r>
              <a:rPr lang="en-US" sz="2200" b="1" dirty="0">
                <a:latin typeface="Arial" panose="020B0604020202020204" pitchFamily="34" charset="0"/>
                <a:cs typeface="Arial" panose="020B0604020202020204" pitchFamily="34" charset="0"/>
              </a:rPr>
              <a:t>, </a:t>
            </a:r>
            <a:r>
              <a:rPr lang="en-US" sz="2200" b="1" dirty="0" err="1">
                <a:latin typeface="Arial" panose="020B0604020202020204" pitchFamily="34" charset="0"/>
                <a:cs typeface="Arial" panose="020B0604020202020204" pitchFamily="34" charset="0"/>
              </a:rPr>
              <a:t>tháng</a:t>
            </a:r>
            <a:endParaRPr lang="en-US" sz="2200" b="1" dirty="0">
              <a:latin typeface="Arial" panose="020B0604020202020204" pitchFamily="34" charset="0"/>
              <a:cs typeface="Arial" panose="020B0604020202020204" pitchFamily="34" charset="0"/>
            </a:endParaRPr>
          </a:p>
        </p:txBody>
      </p:sp>
      <p:sp>
        <p:nvSpPr>
          <p:cNvPr id="38" name="Rectangle 8">
            <a:extLst>
              <a:ext uri="{FF2B5EF4-FFF2-40B4-BE49-F238E27FC236}">
                <a16:creationId xmlns:a16="http://schemas.microsoft.com/office/drawing/2014/main" xmlns="" id="{19269682-3611-448C-9535-81B1B77886EE}"/>
              </a:ext>
            </a:extLst>
          </p:cNvPr>
          <p:cNvSpPr>
            <a:spLocks noChangeArrowheads="1"/>
          </p:cNvSpPr>
          <p:nvPr/>
        </p:nvSpPr>
        <p:spPr bwMode="auto">
          <a:xfrm>
            <a:off x="4963462" y="4728270"/>
            <a:ext cx="1370889"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2000" b="1" dirty="0" err="1">
                <a:solidFill>
                  <a:srgbClr val="CC6600"/>
                </a:solidFill>
                <a:cs typeface="Times New Roman" panose="02020603050405020304" pitchFamily="18" charset="0"/>
              </a:rPr>
              <a:t>Đơn</a:t>
            </a:r>
            <a:r>
              <a:rPr lang="en-US" altLang="en-US" sz="2000" b="1" dirty="0">
                <a:solidFill>
                  <a:srgbClr val="CC6600"/>
                </a:solidFill>
                <a:cs typeface="Times New Roman" panose="02020603050405020304" pitchFamily="18" charset="0"/>
              </a:rPr>
              <a:t> </a:t>
            </a:r>
            <a:r>
              <a:rPr lang="en-US" altLang="en-US" sz="2000" b="1" dirty="0" err="1">
                <a:solidFill>
                  <a:srgbClr val="CC6600"/>
                </a:solidFill>
                <a:cs typeface="Times New Roman" panose="02020603050405020304" pitchFamily="18" charset="0"/>
              </a:rPr>
              <a:t>giá</a:t>
            </a:r>
            <a:r>
              <a:rPr lang="en-US" altLang="en-US" sz="2000" b="1" dirty="0">
                <a:solidFill>
                  <a:srgbClr val="CC6600"/>
                </a:solidFill>
                <a:cs typeface="Times New Roman" panose="02020603050405020304" pitchFamily="18" charset="0"/>
              </a:rPr>
              <a:t> </a:t>
            </a:r>
            <a:r>
              <a:rPr lang="en-US" altLang="en-US" sz="2000" dirty="0">
                <a:cs typeface="Times New Roman" panose="02020603050405020304" pitchFamily="18" charset="0"/>
              </a:rPr>
              <a:t>=</a:t>
            </a:r>
            <a:endParaRPr lang="en-US" altLang="en-US" sz="2000" dirty="0"/>
          </a:p>
        </p:txBody>
      </p:sp>
      <p:sp>
        <p:nvSpPr>
          <p:cNvPr id="39" name="Rectangle 9">
            <a:extLst>
              <a:ext uri="{FF2B5EF4-FFF2-40B4-BE49-F238E27FC236}">
                <a16:creationId xmlns:a16="http://schemas.microsoft.com/office/drawing/2014/main" xmlns="" id="{875A6606-9B3D-4ABE-B20D-B3687A43A872}"/>
              </a:ext>
            </a:extLst>
          </p:cNvPr>
          <p:cNvSpPr>
            <a:spLocks noChangeArrowheads="1"/>
          </p:cNvSpPr>
          <p:nvPr/>
        </p:nvSpPr>
        <p:spPr bwMode="auto">
          <a:xfrm>
            <a:off x="6431418" y="4367728"/>
            <a:ext cx="4586288"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2000" dirty="0" err="1">
                <a:solidFill>
                  <a:srgbClr val="0070C0"/>
                </a:solidFill>
                <a:cs typeface="Times New Roman" panose="02020603050405020304" pitchFamily="18" charset="0"/>
              </a:rPr>
              <a:t>Giá</a:t>
            </a:r>
            <a:r>
              <a:rPr lang="en-US" altLang="en-US" sz="2000" dirty="0">
                <a:solidFill>
                  <a:srgbClr val="0070C0"/>
                </a:solidFill>
                <a:cs typeface="Times New Roman" panose="02020603050405020304" pitchFamily="18" charset="0"/>
              </a:rPr>
              <a:t> </a:t>
            </a:r>
            <a:r>
              <a:rPr lang="en-US" altLang="en-US" sz="2000" dirty="0" err="1">
                <a:solidFill>
                  <a:srgbClr val="0070C0"/>
                </a:solidFill>
                <a:cs typeface="Times New Roman" panose="02020603050405020304" pitchFamily="18" charset="0"/>
              </a:rPr>
              <a:t>trị</a:t>
            </a:r>
            <a:r>
              <a:rPr lang="en-US" altLang="en-US" sz="2000" dirty="0">
                <a:solidFill>
                  <a:srgbClr val="0070C0"/>
                </a:solidFill>
                <a:cs typeface="Times New Roman" panose="02020603050405020304" pitchFamily="18" charset="0"/>
              </a:rPr>
              <a:t> </a:t>
            </a:r>
            <a:r>
              <a:rPr lang="en-US" altLang="en-US" sz="2000" dirty="0" err="1">
                <a:solidFill>
                  <a:srgbClr val="0070C0"/>
                </a:solidFill>
                <a:cs typeface="Times New Roman" panose="02020603050405020304" pitchFamily="18" charset="0"/>
              </a:rPr>
              <a:t>hàng</a:t>
            </a:r>
            <a:r>
              <a:rPr lang="en-US" altLang="en-US" sz="2000" dirty="0">
                <a:solidFill>
                  <a:srgbClr val="0070C0"/>
                </a:solidFill>
                <a:cs typeface="Times New Roman" panose="02020603050405020304" pitchFamily="18" charset="0"/>
              </a:rPr>
              <a:t> </a:t>
            </a:r>
            <a:r>
              <a:rPr lang="en-US" altLang="en-US" sz="2000" dirty="0" err="1">
                <a:solidFill>
                  <a:srgbClr val="0070C0"/>
                </a:solidFill>
                <a:cs typeface="Times New Roman" panose="02020603050405020304" pitchFamily="18" charset="0"/>
              </a:rPr>
              <a:t>ngày</a:t>
            </a:r>
            <a:r>
              <a:rPr lang="en-US" altLang="en-US" sz="2000" dirty="0">
                <a:solidFill>
                  <a:srgbClr val="0070C0"/>
                </a:solidFill>
                <a:cs typeface="Times New Roman" panose="02020603050405020304" pitchFamily="18" charset="0"/>
              </a:rPr>
              <a:t> </a:t>
            </a:r>
            <a:r>
              <a:rPr lang="en-US" altLang="en-US" sz="2000" dirty="0" err="1">
                <a:solidFill>
                  <a:srgbClr val="0070C0"/>
                </a:solidFill>
                <a:cs typeface="Times New Roman" panose="02020603050405020304" pitchFamily="18" charset="0"/>
              </a:rPr>
              <a:t>của</a:t>
            </a:r>
            <a:r>
              <a:rPr lang="en-US" altLang="en-US" sz="2000" dirty="0">
                <a:solidFill>
                  <a:srgbClr val="0070C0"/>
                </a:solidFill>
                <a:cs typeface="Times New Roman" panose="02020603050405020304" pitchFamily="18" charset="0"/>
              </a:rPr>
              <a:t> </a:t>
            </a:r>
            <a:r>
              <a:rPr lang="en-US" altLang="en-US" sz="2000" dirty="0" err="1">
                <a:solidFill>
                  <a:srgbClr val="0070C0"/>
                </a:solidFill>
                <a:cs typeface="Times New Roman" panose="02020603050405020304" pitchFamily="18" charset="0"/>
              </a:rPr>
              <a:t>hàng</a:t>
            </a:r>
            <a:r>
              <a:rPr lang="en-US" altLang="en-US" sz="2000" dirty="0">
                <a:solidFill>
                  <a:srgbClr val="0070C0"/>
                </a:solidFill>
                <a:cs typeface="Times New Roman" panose="02020603050405020304" pitchFamily="18" charset="0"/>
              </a:rPr>
              <a:t> </a:t>
            </a:r>
            <a:r>
              <a:rPr lang="en-US" altLang="en-US" sz="2000" dirty="0" err="1">
                <a:solidFill>
                  <a:srgbClr val="0070C0"/>
                </a:solidFill>
                <a:cs typeface="Times New Roman" panose="02020603050405020304" pitchFamily="18" charset="0"/>
              </a:rPr>
              <a:t>hóa</a:t>
            </a:r>
            <a:r>
              <a:rPr lang="en-US" altLang="en-US" sz="2000" dirty="0">
                <a:solidFill>
                  <a:srgbClr val="0070C0"/>
                </a:solidFill>
                <a:cs typeface="Times New Roman" panose="02020603050405020304" pitchFamily="18" charset="0"/>
              </a:rPr>
              <a:t> SLĐ</a:t>
            </a:r>
          </a:p>
        </p:txBody>
      </p:sp>
      <p:sp>
        <p:nvSpPr>
          <p:cNvPr id="40" name="Rectangle 10">
            <a:extLst>
              <a:ext uri="{FF2B5EF4-FFF2-40B4-BE49-F238E27FC236}">
                <a16:creationId xmlns:a16="http://schemas.microsoft.com/office/drawing/2014/main" xmlns="" id="{69438B83-542C-4BB5-871E-EEF06CE8729D}"/>
              </a:ext>
            </a:extLst>
          </p:cNvPr>
          <p:cNvSpPr>
            <a:spLocks noChangeArrowheads="1"/>
          </p:cNvSpPr>
          <p:nvPr/>
        </p:nvSpPr>
        <p:spPr bwMode="auto">
          <a:xfrm>
            <a:off x="6431418" y="5028128"/>
            <a:ext cx="503396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en-US" altLang="en-US" sz="2000" dirty="0" err="1">
                <a:solidFill>
                  <a:srgbClr val="663300"/>
                </a:solidFill>
                <a:cs typeface="Times New Roman" panose="02020603050405020304" pitchFamily="18" charset="0"/>
              </a:rPr>
              <a:t>Ngày</a:t>
            </a:r>
            <a:r>
              <a:rPr lang="en-US" altLang="en-US" sz="2000" dirty="0">
                <a:solidFill>
                  <a:srgbClr val="663300"/>
                </a:solidFill>
                <a:cs typeface="Times New Roman" panose="02020603050405020304" pitchFamily="18" charset="0"/>
              </a:rPr>
              <a:t> lao </a:t>
            </a:r>
            <a:r>
              <a:rPr lang="en-US" altLang="en-US" sz="2000" dirty="0" err="1">
                <a:solidFill>
                  <a:srgbClr val="663300"/>
                </a:solidFill>
                <a:cs typeface="Times New Roman" panose="02020603050405020304" pitchFamily="18" charset="0"/>
              </a:rPr>
              <a:t>động</a:t>
            </a:r>
            <a:r>
              <a:rPr lang="en-US" altLang="en-US" sz="2000" dirty="0">
                <a:solidFill>
                  <a:srgbClr val="663300"/>
                </a:solidFill>
                <a:cs typeface="Times New Roman" panose="02020603050405020304" pitchFamily="18" charset="0"/>
              </a:rPr>
              <a:t> </a:t>
            </a:r>
            <a:r>
              <a:rPr lang="en-US" altLang="en-US" sz="2000" dirty="0" err="1">
                <a:solidFill>
                  <a:srgbClr val="663300"/>
                </a:solidFill>
                <a:cs typeface="Times New Roman" panose="02020603050405020304" pitchFamily="18" charset="0"/>
              </a:rPr>
              <a:t>với</a:t>
            </a:r>
            <a:r>
              <a:rPr lang="en-US" altLang="en-US" sz="2000" dirty="0">
                <a:solidFill>
                  <a:srgbClr val="663300"/>
                </a:solidFill>
                <a:cs typeface="Times New Roman" panose="02020603050405020304" pitchFamily="18" charset="0"/>
              </a:rPr>
              <a:t> </a:t>
            </a:r>
            <a:r>
              <a:rPr lang="en-US" altLang="en-US" sz="2000" dirty="0" err="1">
                <a:solidFill>
                  <a:srgbClr val="663300"/>
                </a:solidFill>
                <a:cs typeface="Times New Roman" panose="02020603050405020304" pitchFamily="18" charset="0"/>
              </a:rPr>
              <a:t>một</a:t>
            </a:r>
            <a:r>
              <a:rPr lang="en-US" altLang="en-US" sz="2000" dirty="0">
                <a:solidFill>
                  <a:srgbClr val="663300"/>
                </a:solidFill>
                <a:cs typeface="Times New Roman" panose="02020603050405020304" pitchFamily="18" charset="0"/>
              </a:rPr>
              <a:t> </a:t>
            </a:r>
            <a:r>
              <a:rPr lang="en-US" altLang="en-US" sz="2000" dirty="0" err="1">
                <a:solidFill>
                  <a:srgbClr val="663300"/>
                </a:solidFill>
                <a:cs typeface="Times New Roman" panose="02020603050405020304" pitchFamily="18" charset="0"/>
              </a:rPr>
              <a:t>số</a:t>
            </a:r>
            <a:r>
              <a:rPr lang="en-US" altLang="en-US" sz="2000" dirty="0">
                <a:solidFill>
                  <a:srgbClr val="663300"/>
                </a:solidFill>
                <a:cs typeface="Times New Roman" panose="02020603050405020304" pitchFamily="18" charset="0"/>
              </a:rPr>
              <a:t> </a:t>
            </a:r>
            <a:r>
              <a:rPr lang="en-US" altLang="en-US" sz="2000" dirty="0" err="1">
                <a:solidFill>
                  <a:srgbClr val="663300"/>
                </a:solidFill>
                <a:cs typeface="Times New Roman" panose="02020603050405020304" pitchFamily="18" charset="0"/>
              </a:rPr>
              <a:t>giờ</a:t>
            </a:r>
            <a:r>
              <a:rPr lang="en-US" altLang="en-US" sz="2000" dirty="0">
                <a:solidFill>
                  <a:srgbClr val="663300"/>
                </a:solidFill>
                <a:cs typeface="Times New Roman" panose="02020603050405020304" pitchFamily="18" charset="0"/>
              </a:rPr>
              <a:t> </a:t>
            </a:r>
            <a:r>
              <a:rPr lang="en-US" altLang="en-US" sz="2000" dirty="0" err="1">
                <a:solidFill>
                  <a:srgbClr val="663300"/>
                </a:solidFill>
                <a:cs typeface="Times New Roman" panose="02020603050405020304" pitchFamily="18" charset="0"/>
              </a:rPr>
              <a:t>nhất</a:t>
            </a:r>
            <a:r>
              <a:rPr lang="en-US" altLang="en-US" sz="2000" dirty="0">
                <a:solidFill>
                  <a:srgbClr val="663300"/>
                </a:solidFill>
                <a:cs typeface="Times New Roman" panose="02020603050405020304" pitchFamily="18" charset="0"/>
              </a:rPr>
              <a:t> </a:t>
            </a:r>
            <a:r>
              <a:rPr lang="en-US" altLang="en-US" sz="2000" dirty="0" err="1">
                <a:solidFill>
                  <a:srgbClr val="663300"/>
                </a:solidFill>
                <a:cs typeface="Times New Roman" panose="02020603050405020304" pitchFamily="18" charset="0"/>
              </a:rPr>
              <a:t>định</a:t>
            </a:r>
            <a:r>
              <a:rPr lang="en-US" altLang="en-US" sz="2000" dirty="0">
                <a:solidFill>
                  <a:srgbClr val="663300"/>
                </a:solidFill>
                <a:cs typeface="Times New Roman" panose="02020603050405020304" pitchFamily="18" charset="0"/>
              </a:rPr>
              <a:t> </a:t>
            </a:r>
            <a:endParaRPr lang="en-US" altLang="en-US" sz="2000" dirty="0">
              <a:solidFill>
                <a:srgbClr val="663300"/>
              </a:solidFill>
            </a:endParaRPr>
          </a:p>
        </p:txBody>
      </p:sp>
      <p:cxnSp>
        <p:nvCxnSpPr>
          <p:cNvPr id="41" name="Straight Connector 40">
            <a:extLst>
              <a:ext uri="{FF2B5EF4-FFF2-40B4-BE49-F238E27FC236}">
                <a16:creationId xmlns:a16="http://schemas.microsoft.com/office/drawing/2014/main" xmlns="" id="{9BB0AB9B-08E9-4C63-A4D1-94395644AB3B}"/>
              </a:ext>
            </a:extLst>
          </p:cNvPr>
          <p:cNvCxnSpPr/>
          <p:nvPr/>
        </p:nvCxnSpPr>
        <p:spPr>
          <a:xfrm>
            <a:off x="6326980" y="4940815"/>
            <a:ext cx="4697076" cy="0"/>
          </a:xfrm>
          <a:prstGeom prst="line">
            <a:avLst/>
          </a:prstGeom>
        </p:spPr>
        <p:style>
          <a:lnRef idx="1">
            <a:schemeClr val="accent1"/>
          </a:lnRef>
          <a:fillRef idx="0">
            <a:schemeClr val="accent1"/>
          </a:fillRef>
          <a:effectRef idx="0">
            <a:schemeClr val="accent1"/>
          </a:effectRef>
          <a:fontRef idx="minor">
            <a:schemeClr val="tx1"/>
          </a:fontRef>
        </p:style>
      </p:cxnSp>
      <p:sp>
        <p:nvSpPr>
          <p:cNvPr id="43" name="Rectangle 10">
            <a:extLst>
              <a:ext uri="{FF2B5EF4-FFF2-40B4-BE49-F238E27FC236}">
                <a16:creationId xmlns:a16="http://schemas.microsoft.com/office/drawing/2014/main" xmlns="" id="{E0D78118-FA48-4934-B8D3-D7A4646CC1B8}"/>
              </a:ext>
            </a:extLst>
          </p:cNvPr>
          <p:cNvSpPr>
            <a:spLocks noChangeArrowheads="1"/>
          </p:cNvSpPr>
          <p:nvPr/>
        </p:nvSpPr>
        <p:spPr bwMode="auto">
          <a:xfrm>
            <a:off x="4294192" y="6036546"/>
            <a:ext cx="7992376"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vi-VN" altLang="en-US" sz="2000" dirty="0"/>
              <a:t>Các yếu tố ảnh hưởng: </a:t>
            </a:r>
            <a:r>
              <a:rPr lang="vi-VN" altLang="en-US" sz="2000" b="1" dirty="0">
                <a:solidFill>
                  <a:srgbClr val="0033CC"/>
                </a:solidFill>
              </a:rPr>
              <a:t>Độ dài </a:t>
            </a:r>
            <a:r>
              <a:rPr lang="vi-VN" altLang="en-US" sz="2000" dirty="0"/>
              <a:t>thời gian lao động, </a:t>
            </a:r>
            <a:r>
              <a:rPr lang="vi-VN" altLang="en-US" sz="2000" b="1" dirty="0">
                <a:solidFill>
                  <a:srgbClr val="0033CC"/>
                </a:solidFill>
              </a:rPr>
              <a:t>cường độ </a:t>
            </a:r>
            <a:r>
              <a:rPr lang="vi-VN" altLang="en-US" sz="2000" dirty="0"/>
              <a:t>lao động, </a:t>
            </a:r>
            <a:r>
              <a:rPr lang="vi-VN" altLang="en-US" sz="2000" b="1" dirty="0">
                <a:solidFill>
                  <a:srgbClr val="0033CC"/>
                </a:solidFill>
              </a:rPr>
              <a:t>tính chất </a:t>
            </a:r>
            <a:r>
              <a:rPr lang="vi-VN" altLang="en-US" sz="2000" dirty="0"/>
              <a:t>công việc, trình độ </a:t>
            </a:r>
            <a:r>
              <a:rPr lang="vi-VN" altLang="en-US" sz="2000" b="1" dirty="0">
                <a:solidFill>
                  <a:srgbClr val="0033CC"/>
                </a:solidFill>
              </a:rPr>
              <a:t>tay nghề</a:t>
            </a:r>
            <a:r>
              <a:rPr lang="en-US" altLang="en-US" sz="2000" b="1" dirty="0">
                <a:solidFill>
                  <a:srgbClr val="0033CC"/>
                </a:solidFill>
              </a:rPr>
              <a:t>.</a:t>
            </a:r>
          </a:p>
        </p:txBody>
      </p:sp>
      <p:pic>
        <p:nvPicPr>
          <p:cNvPr id="1026" name="Picture 2" descr="Ảnh động trang trí powerpoint (13)">
            <a:extLst>
              <a:ext uri="{FF2B5EF4-FFF2-40B4-BE49-F238E27FC236}">
                <a16:creationId xmlns:a16="http://schemas.microsoft.com/office/drawing/2014/main" xmlns="" id="{8C73196A-07CC-4982-A6B8-B05F0F0E3436}"/>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112158" y="3504128"/>
            <a:ext cx="2643027" cy="15430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27" name="Picture 3" descr="Ảnh động đẹp (18)">
            <a:extLst>
              <a:ext uri="{FF2B5EF4-FFF2-40B4-BE49-F238E27FC236}">
                <a16:creationId xmlns:a16="http://schemas.microsoft.com/office/drawing/2014/main" xmlns="" id="{89F28F0A-D738-4008-A569-404171034EAD}"/>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4384" y="55246"/>
            <a:ext cx="762000" cy="2857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timing>
    <p:tnLst>
      <p:par>
        <p:cTn id="1" dur="indefinite" restart="never" nodeType="tmRoot"/>
      </p:par>
    </p:tnLst>
  </p:timing>
</p:sld>
</file>

<file path=ppt/slides/slide37.xml><?xml version="1.0" encoding="utf-8"?>
<p:sld xmlns:a="http://schemas.openxmlformats.org/drawingml/2006/main" xmlns:r="http://schemas.openxmlformats.org/officeDocument/2006/relationships" xmlns:p="http://schemas.openxmlformats.org/presentationml/2006/main">
  <p:cSld>
    <p:bg>
      <p:bgPr>
        <a:gradFill rotWithShape="0">
          <a:gsLst>
            <a:gs pos="0">
              <a:srgbClr val="FFFFFF"/>
            </a:gs>
            <a:gs pos="50000">
              <a:srgbClr val="FFFFFF"/>
            </a:gs>
            <a:gs pos="100000">
              <a:srgbClr val="FFFFFF"/>
            </a:gs>
          </a:gsLst>
          <a:lin ang="2700000" scaled="1"/>
        </a:gradFill>
        <a:effectLst/>
      </p:bgPr>
    </p:bg>
    <p:spTree>
      <p:nvGrpSpPr>
        <p:cNvPr id="1" name=""/>
        <p:cNvGrpSpPr/>
        <p:nvPr/>
      </p:nvGrpSpPr>
      <p:grpSpPr>
        <a:xfrm>
          <a:off x="0" y="0"/>
          <a:ext cx="0" cy="0"/>
          <a:chOff x="0" y="0"/>
          <a:chExt cx="0" cy="0"/>
        </a:xfrm>
      </p:grpSpPr>
      <p:sp>
        <p:nvSpPr>
          <p:cNvPr id="19" name="Rectangle 18">
            <a:extLst>
              <a:ext uri="{FF2B5EF4-FFF2-40B4-BE49-F238E27FC236}">
                <a16:creationId xmlns:a16="http://schemas.microsoft.com/office/drawing/2014/main" xmlns="" id="{4590DEF8-AEEC-4415-BBE0-127B4888AEE4}"/>
              </a:ext>
            </a:extLst>
          </p:cNvPr>
          <p:cNvSpPr>
            <a:spLocks noChangeArrowheads="1"/>
          </p:cNvSpPr>
          <p:nvPr/>
        </p:nvSpPr>
        <p:spPr bwMode="auto">
          <a:xfrm>
            <a:off x="2271485" y="251606"/>
            <a:ext cx="5965371"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tabLst>
                <a:tab pos="127000" algn="l"/>
                <a:tab pos="228600" algn="l"/>
                <a:tab pos="342900" algn="l"/>
                <a:tab pos="457200" algn="l"/>
                <a:tab pos="571500" algn="l"/>
              </a:tabLst>
              <a:defRPr>
                <a:solidFill>
                  <a:schemeClr val="tx1"/>
                </a:solidFill>
                <a:latin typeface="Arial" panose="020B0604020202020204" pitchFamily="34" charset="0"/>
              </a:defRPr>
            </a:lvl1pPr>
            <a:lvl2pPr marL="742950" indent="-285750">
              <a:tabLst>
                <a:tab pos="127000" algn="l"/>
                <a:tab pos="228600" algn="l"/>
                <a:tab pos="342900" algn="l"/>
                <a:tab pos="457200" algn="l"/>
                <a:tab pos="571500" algn="l"/>
              </a:tabLst>
              <a:defRPr>
                <a:solidFill>
                  <a:schemeClr val="tx1"/>
                </a:solidFill>
                <a:latin typeface="Arial" panose="020B0604020202020204" pitchFamily="34" charset="0"/>
              </a:defRPr>
            </a:lvl2pPr>
            <a:lvl3pPr marL="1143000" indent="-228600">
              <a:tabLst>
                <a:tab pos="127000" algn="l"/>
                <a:tab pos="228600" algn="l"/>
                <a:tab pos="342900" algn="l"/>
                <a:tab pos="457200" algn="l"/>
                <a:tab pos="571500" algn="l"/>
              </a:tabLst>
              <a:defRPr>
                <a:solidFill>
                  <a:schemeClr val="tx1"/>
                </a:solidFill>
                <a:latin typeface="Arial" panose="020B0604020202020204" pitchFamily="34" charset="0"/>
              </a:defRPr>
            </a:lvl3pPr>
            <a:lvl4pPr marL="1600200" indent="-228600">
              <a:tabLst>
                <a:tab pos="127000" algn="l"/>
                <a:tab pos="228600" algn="l"/>
                <a:tab pos="342900" algn="l"/>
                <a:tab pos="457200" algn="l"/>
                <a:tab pos="571500" algn="l"/>
              </a:tabLst>
              <a:defRPr>
                <a:solidFill>
                  <a:schemeClr val="tx1"/>
                </a:solidFill>
                <a:latin typeface="Arial" panose="020B0604020202020204" pitchFamily="34" charset="0"/>
              </a:defRPr>
            </a:lvl4pPr>
            <a:lvl5pPr marL="2057400" indent="-228600">
              <a:tabLst>
                <a:tab pos="127000" algn="l"/>
                <a:tab pos="228600" algn="l"/>
                <a:tab pos="342900" algn="l"/>
                <a:tab pos="457200" algn="l"/>
                <a:tab pos="571500" algn="l"/>
              </a:tabLst>
              <a:defRPr>
                <a:solidFill>
                  <a:schemeClr val="tx1"/>
                </a:solidFill>
                <a:latin typeface="Arial" panose="020B0604020202020204" pitchFamily="34" charset="0"/>
              </a:defRPr>
            </a:lvl5pPr>
            <a:lvl6pPr marL="25146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6pPr>
            <a:lvl7pPr marL="29718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7pPr>
            <a:lvl8pPr marL="34290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8pPr>
            <a:lvl9pPr marL="38862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9pPr>
          </a:lstStyle>
          <a:p>
            <a:pPr marL="0" marR="0" lvl="0" indent="0" algn="ctr" defTabSz="914286" rtl="0" eaLnBrk="1" fontAlgn="auto" latinLnBrk="0" hangingPunct="1">
              <a:lnSpc>
                <a:spcPct val="100000"/>
              </a:lnSpc>
              <a:spcBef>
                <a:spcPts val="200"/>
              </a:spcBef>
              <a:spcAft>
                <a:spcPts val="200"/>
              </a:spcAft>
              <a:buClrTx/>
              <a:buSzTx/>
              <a:buFontTx/>
              <a:buNone/>
              <a:tabLst>
                <a:tab pos="127000" algn="l"/>
                <a:tab pos="228600" algn="l"/>
                <a:tab pos="342900" algn="l"/>
                <a:tab pos="457200" algn="l"/>
                <a:tab pos="571500" algn="l"/>
              </a:tabLst>
              <a:defRPr/>
            </a:pPr>
            <a:r>
              <a:rPr kumimoji="0" lang="vi-VN" altLang="en-US" sz="2800" b="1" i="0" u="none" strike="noStrike" kern="1200" cap="none" spc="0" normalizeH="0" baseline="0" noProof="0" dirty="0">
                <a:ln>
                  <a:noFill/>
                </a:ln>
                <a:solidFill>
                  <a:srgbClr val="0033CC"/>
                </a:solidFill>
                <a:effectLst/>
                <a:uLnTx/>
                <a:uFillTx/>
                <a:latin typeface="Arial" panose="020B0604020202020204" pitchFamily="34" charset="0"/>
                <a:ea typeface="Arial Unicode MS"/>
                <a:cs typeface="Times New Roman" panose="02020603050405020304" pitchFamily="18" charset="0"/>
              </a:rPr>
              <a:t>Tiền công trong chủ nghĩa tư bản</a:t>
            </a:r>
            <a:endParaRPr kumimoji="0" lang="en-US" altLang="en-US" sz="2800" b="0" i="0" u="none" strike="noStrike" kern="1200" cap="none" spc="0" normalizeH="0" baseline="0" noProof="0" dirty="0">
              <a:ln>
                <a:noFill/>
              </a:ln>
              <a:solidFill>
                <a:srgbClr val="0033CC"/>
              </a:solidFill>
              <a:effectLst/>
              <a:uLnTx/>
              <a:uFillTx/>
              <a:latin typeface="Arial" panose="020B0604020202020204" pitchFamily="34" charset="0"/>
              <a:ea typeface="Arial Unicode MS"/>
              <a:cs typeface="Times New Roman" panose="02020603050405020304" pitchFamily="18" charset="0"/>
            </a:endParaRPr>
          </a:p>
        </p:txBody>
      </p:sp>
      <p:sp>
        <p:nvSpPr>
          <p:cNvPr id="20" name="Rectangle 19">
            <a:extLst>
              <a:ext uri="{FF2B5EF4-FFF2-40B4-BE49-F238E27FC236}">
                <a16:creationId xmlns:a16="http://schemas.microsoft.com/office/drawing/2014/main" xmlns="" id="{E5671CA2-0C2F-434B-8FF9-7CC6885CF2B0}"/>
              </a:ext>
            </a:extLst>
          </p:cNvPr>
          <p:cNvSpPr/>
          <p:nvPr/>
        </p:nvSpPr>
        <p:spPr>
          <a:xfrm rot="5400000">
            <a:off x="5188830" y="-269476"/>
            <a:ext cx="72631" cy="2103120"/>
          </a:xfrm>
          <a:prstGeom prst="rect">
            <a:avLst/>
          </a:prstGeom>
          <a:solidFill>
            <a:srgbClr val="FF0000"/>
          </a:solidFill>
          <a:ln>
            <a:solidFill>
              <a:srgbClr val="FF0066"/>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1219170"/>
            <a:endParaRPr lang="ko-KR" altLang="en-US" sz="2700">
              <a:solidFill>
                <a:prstClr val="white"/>
              </a:solidFill>
              <a:latin typeface="Arial"/>
              <a:ea typeface="Arial Unicode MS"/>
            </a:endParaRPr>
          </a:p>
        </p:txBody>
      </p:sp>
      <p:sp>
        <p:nvSpPr>
          <p:cNvPr id="21" name="Hexagon 20">
            <a:extLst>
              <a:ext uri="{FF2B5EF4-FFF2-40B4-BE49-F238E27FC236}">
                <a16:creationId xmlns:a16="http://schemas.microsoft.com/office/drawing/2014/main" xmlns="" id="{DC6E2B13-5EC2-46CA-8B7C-D2801DF17538}"/>
              </a:ext>
            </a:extLst>
          </p:cNvPr>
          <p:cNvSpPr/>
          <p:nvPr/>
        </p:nvSpPr>
        <p:spPr>
          <a:xfrm>
            <a:off x="1623784" y="221730"/>
            <a:ext cx="696687" cy="553096"/>
          </a:xfrm>
          <a:prstGeom prst="hexagon">
            <a:avLst/>
          </a:prstGeom>
          <a:solidFill>
            <a:srgbClr val="0070C0"/>
          </a:solidFill>
          <a:ln>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vi-VN" sz="2400" b="1" i="0" u="none" strike="noStrike" kern="1200" cap="none" spc="0" normalizeH="0" baseline="0" noProof="0" dirty="0">
                <a:ln>
                  <a:noFill/>
                </a:ln>
                <a:solidFill>
                  <a:prstClr val="white"/>
                </a:solidFill>
                <a:effectLst/>
                <a:uLnTx/>
                <a:uFillTx/>
                <a:latin typeface="Arial"/>
                <a:ea typeface="Arial Unicode MS"/>
                <a:cs typeface="+mn-cs"/>
              </a:rPr>
              <a:t>5</a:t>
            </a:r>
            <a:endParaRPr kumimoji="0" lang="en-US" sz="2400" b="1" i="0" u="none" strike="noStrike" kern="1200" cap="none" spc="0" normalizeH="0" baseline="0" noProof="0" dirty="0">
              <a:ln>
                <a:noFill/>
              </a:ln>
              <a:solidFill>
                <a:prstClr val="white"/>
              </a:solidFill>
              <a:effectLst/>
              <a:uLnTx/>
              <a:uFillTx/>
              <a:latin typeface="Arial"/>
              <a:ea typeface="Arial Unicode MS"/>
              <a:cs typeface="+mn-cs"/>
            </a:endParaRPr>
          </a:p>
        </p:txBody>
      </p:sp>
      <p:sp>
        <p:nvSpPr>
          <p:cNvPr id="22" name="Rectangle 2">
            <a:extLst>
              <a:ext uri="{FF2B5EF4-FFF2-40B4-BE49-F238E27FC236}">
                <a16:creationId xmlns:a16="http://schemas.microsoft.com/office/drawing/2014/main" xmlns="" id="{6A1B15F4-F38E-4884-BBFF-35509224193B}"/>
              </a:ext>
            </a:extLst>
          </p:cNvPr>
          <p:cNvSpPr>
            <a:spLocks noChangeArrowheads="1"/>
          </p:cNvSpPr>
          <p:nvPr/>
        </p:nvSpPr>
        <p:spPr bwMode="auto">
          <a:xfrm>
            <a:off x="1972127" y="1122917"/>
            <a:ext cx="602114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342900" indent="-342900" algn="ctr">
              <a:buFont typeface="Wingdings" panose="05000000000000000000" pitchFamily="2" charset="2"/>
              <a:buChar char="q"/>
            </a:pPr>
            <a:r>
              <a:rPr lang="vi-VN" altLang="en-US" sz="2400" b="1" dirty="0">
                <a:solidFill>
                  <a:srgbClr val="7030A0"/>
                </a:solidFill>
                <a:cs typeface="Times New Roman" panose="02020603050405020304" pitchFamily="18" charset="0"/>
              </a:rPr>
              <a:t>H</a:t>
            </a:r>
            <a:r>
              <a:rPr lang="en-US" altLang="en-US" sz="2400" b="1" dirty="0" err="1">
                <a:solidFill>
                  <a:srgbClr val="7030A0"/>
                </a:solidFill>
                <a:cs typeface="Times New Roman" panose="02020603050405020304" pitchFamily="18" charset="0"/>
              </a:rPr>
              <a:t>ình</a:t>
            </a:r>
            <a:r>
              <a:rPr lang="en-US" altLang="en-US" sz="2400" b="1" dirty="0">
                <a:solidFill>
                  <a:srgbClr val="7030A0"/>
                </a:solidFill>
                <a:cs typeface="Times New Roman" panose="02020603050405020304" pitchFamily="18" charset="0"/>
              </a:rPr>
              <a:t> </a:t>
            </a:r>
            <a:r>
              <a:rPr lang="en-US" altLang="en-US" sz="2400" b="1" dirty="0" err="1">
                <a:solidFill>
                  <a:srgbClr val="7030A0"/>
                </a:solidFill>
                <a:cs typeface="Times New Roman" panose="02020603050405020304" pitchFamily="18" charset="0"/>
              </a:rPr>
              <a:t>thức</a:t>
            </a:r>
            <a:r>
              <a:rPr lang="en-US" altLang="en-US" sz="2400" b="1" dirty="0">
                <a:solidFill>
                  <a:srgbClr val="7030A0"/>
                </a:solidFill>
                <a:cs typeface="Times New Roman" panose="02020603050405020304" pitchFamily="18" charset="0"/>
              </a:rPr>
              <a:t> </a:t>
            </a:r>
            <a:r>
              <a:rPr lang="en-US" altLang="en-US" sz="2400" b="1" dirty="0" err="1">
                <a:solidFill>
                  <a:srgbClr val="7030A0"/>
                </a:solidFill>
                <a:cs typeface="Times New Roman" panose="02020603050405020304" pitchFamily="18" charset="0"/>
              </a:rPr>
              <a:t>cơ</a:t>
            </a:r>
            <a:r>
              <a:rPr lang="en-US" altLang="en-US" sz="2400" b="1" dirty="0">
                <a:solidFill>
                  <a:srgbClr val="7030A0"/>
                </a:solidFill>
                <a:cs typeface="Times New Roman" panose="02020603050405020304" pitchFamily="18" charset="0"/>
              </a:rPr>
              <a:t> </a:t>
            </a:r>
            <a:r>
              <a:rPr lang="en-US" altLang="en-US" sz="2400" b="1" dirty="0" err="1">
                <a:solidFill>
                  <a:srgbClr val="7030A0"/>
                </a:solidFill>
                <a:cs typeface="Times New Roman" panose="02020603050405020304" pitchFamily="18" charset="0"/>
              </a:rPr>
              <a:t>bản</a:t>
            </a:r>
            <a:r>
              <a:rPr lang="en-US" altLang="en-US" sz="2400" b="1" dirty="0">
                <a:solidFill>
                  <a:srgbClr val="7030A0"/>
                </a:solidFill>
                <a:cs typeface="Times New Roman" panose="02020603050405020304" pitchFamily="18" charset="0"/>
              </a:rPr>
              <a:t> </a:t>
            </a:r>
            <a:r>
              <a:rPr lang="en-US" altLang="en-US" sz="2400" b="1" dirty="0" err="1">
                <a:solidFill>
                  <a:srgbClr val="7030A0"/>
                </a:solidFill>
                <a:cs typeface="Times New Roman" panose="02020603050405020304" pitchFamily="18" charset="0"/>
              </a:rPr>
              <a:t>của</a:t>
            </a:r>
            <a:r>
              <a:rPr lang="en-US" altLang="en-US" sz="2400" b="1" dirty="0">
                <a:solidFill>
                  <a:srgbClr val="7030A0"/>
                </a:solidFill>
                <a:cs typeface="Times New Roman" panose="02020603050405020304" pitchFamily="18" charset="0"/>
              </a:rPr>
              <a:t> </a:t>
            </a:r>
            <a:r>
              <a:rPr lang="en-US" altLang="en-US" sz="2400" b="1" dirty="0" err="1">
                <a:solidFill>
                  <a:srgbClr val="7030A0"/>
                </a:solidFill>
                <a:cs typeface="Times New Roman" panose="02020603050405020304" pitchFamily="18" charset="0"/>
              </a:rPr>
              <a:t>tiền</a:t>
            </a:r>
            <a:r>
              <a:rPr lang="en-US" altLang="en-US" sz="2400" b="1" dirty="0">
                <a:solidFill>
                  <a:srgbClr val="7030A0"/>
                </a:solidFill>
                <a:cs typeface="Times New Roman" panose="02020603050405020304" pitchFamily="18" charset="0"/>
              </a:rPr>
              <a:t> </a:t>
            </a:r>
            <a:r>
              <a:rPr lang="en-US" altLang="en-US" sz="2400" b="1" dirty="0" err="1">
                <a:solidFill>
                  <a:srgbClr val="7030A0"/>
                </a:solidFill>
                <a:cs typeface="Times New Roman" panose="02020603050405020304" pitchFamily="18" charset="0"/>
              </a:rPr>
              <a:t>công</a:t>
            </a:r>
            <a:endParaRPr lang="en-US" altLang="en-US" sz="2400" dirty="0">
              <a:solidFill>
                <a:srgbClr val="7030A0"/>
              </a:solidFill>
            </a:endParaRPr>
          </a:p>
        </p:txBody>
      </p:sp>
      <p:sp>
        <p:nvSpPr>
          <p:cNvPr id="23" name="Rectangle 17">
            <a:extLst>
              <a:ext uri="{FF2B5EF4-FFF2-40B4-BE49-F238E27FC236}">
                <a16:creationId xmlns:a16="http://schemas.microsoft.com/office/drawing/2014/main" xmlns="" id="{7A3731A1-7BC5-4031-91CC-9782216A1EEF}"/>
              </a:ext>
            </a:extLst>
          </p:cNvPr>
          <p:cNvSpPr>
            <a:spLocks noChangeArrowheads="1"/>
          </p:cNvSpPr>
          <p:nvPr/>
        </p:nvSpPr>
        <p:spPr bwMode="auto">
          <a:xfrm>
            <a:off x="3158466" y="1645970"/>
            <a:ext cx="4834803" cy="461665"/>
          </a:xfrm>
          <a:prstGeom prst="rect">
            <a:avLst/>
          </a:prstGeom>
          <a:noFill/>
          <a:ln>
            <a:solidFill>
              <a:srgbClr val="0033CC"/>
            </a:solidFill>
          </a:ln>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342900" indent="-342900" algn="ctr" eaLnBrk="1" hangingPunct="1">
              <a:buFont typeface="Wingdings" panose="05000000000000000000" pitchFamily="2" charset="2"/>
              <a:buChar char="§"/>
              <a:defRPr/>
            </a:pPr>
            <a:r>
              <a:rPr lang="vi-VN" sz="2400" b="1" dirty="0">
                <a:cs typeface="Arial" panose="020B0604020202020204" pitchFamily="34" charset="0"/>
              </a:rPr>
              <a:t>Tiền công tính theo sản phẩm</a:t>
            </a:r>
            <a:endParaRPr lang="en-US" sz="2400" b="1" dirty="0">
              <a:cs typeface="Arial" panose="020B0604020202020204" pitchFamily="34" charset="0"/>
            </a:endParaRPr>
          </a:p>
        </p:txBody>
      </p:sp>
      <p:sp>
        <p:nvSpPr>
          <p:cNvPr id="25" name="TextBox 24">
            <a:extLst>
              <a:ext uri="{FF2B5EF4-FFF2-40B4-BE49-F238E27FC236}">
                <a16:creationId xmlns:a16="http://schemas.microsoft.com/office/drawing/2014/main" xmlns="" id="{C35F295B-1368-4F66-A024-A837AA885B2F}"/>
              </a:ext>
            </a:extLst>
          </p:cNvPr>
          <p:cNvSpPr txBox="1"/>
          <p:nvPr/>
        </p:nvSpPr>
        <p:spPr>
          <a:xfrm>
            <a:off x="4173586" y="2203878"/>
            <a:ext cx="7563712" cy="1015663"/>
          </a:xfrm>
          <a:prstGeom prst="rect">
            <a:avLst/>
          </a:prstGeom>
          <a:noFill/>
        </p:spPr>
        <p:txBody>
          <a:bodyPr wrap="square">
            <a:spAutoFit/>
          </a:bodyPr>
          <a:lstStyle/>
          <a:p>
            <a:pPr marL="342900" indent="-342900" algn="ctr">
              <a:buFont typeface="Wingdings" panose="05000000000000000000" pitchFamily="2" charset="2"/>
              <a:buChar char="Ø"/>
            </a:pPr>
            <a:r>
              <a:rPr lang="vi-VN" sz="2000" dirty="0"/>
              <a:t>Là hình thức tiền công tính theo </a:t>
            </a:r>
            <a:r>
              <a:rPr lang="vi-VN" sz="2000" b="1" dirty="0">
                <a:solidFill>
                  <a:srgbClr val="FF0000"/>
                </a:solidFill>
              </a:rPr>
              <a:t>số lượng sản phẩm </a:t>
            </a:r>
            <a:r>
              <a:rPr lang="vi-VN" sz="2000" dirty="0"/>
              <a:t>đã làm ra, hoặc </a:t>
            </a:r>
            <a:r>
              <a:rPr lang="vi-VN" sz="2000" b="1" dirty="0">
                <a:solidFill>
                  <a:srgbClr val="008000"/>
                </a:solidFill>
              </a:rPr>
              <a:t>số lượng công việc </a:t>
            </a:r>
            <a:r>
              <a:rPr lang="vi-VN" sz="2000" dirty="0"/>
              <a:t>đã hoàn thành trong 1 thời gian nhất định.</a:t>
            </a:r>
            <a:endParaRPr lang="en-US" sz="2000" dirty="0"/>
          </a:p>
        </p:txBody>
      </p:sp>
      <p:pic>
        <p:nvPicPr>
          <p:cNvPr id="56322" name="Picture 2" descr="lương theo sản phẩm là gì, cách tính lương theo sản phẩm">
            <a:extLst>
              <a:ext uri="{FF2B5EF4-FFF2-40B4-BE49-F238E27FC236}">
                <a16:creationId xmlns:a16="http://schemas.microsoft.com/office/drawing/2014/main" xmlns="" id="{284FF2F1-8BF2-4FBE-A0C1-8C6645947329}"/>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77286" y="2145798"/>
            <a:ext cx="2450924" cy="1655259"/>
          </a:xfrm>
          <a:prstGeom prst="rect">
            <a:avLst/>
          </a:prstGeom>
          <a:noFill/>
          <a:extLst>
            <a:ext uri="{909E8E84-426E-40DD-AFC4-6F175D3DCCD1}">
              <a14:hiddenFill xmlns:a14="http://schemas.microsoft.com/office/drawing/2010/main">
                <a:solidFill>
                  <a:srgbClr val="FFFFFF"/>
                </a:solidFill>
              </a14:hiddenFill>
            </a:ext>
          </a:extLst>
        </p:spPr>
      </p:pic>
      <p:sp>
        <p:nvSpPr>
          <p:cNvPr id="27" name="Rectangle 14">
            <a:extLst>
              <a:ext uri="{FF2B5EF4-FFF2-40B4-BE49-F238E27FC236}">
                <a16:creationId xmlns:a16="http://schemas.microsoft.com/office/drawing/2014/main" xmlns="" id="{FD73C574-BA4F-4D51-947C-B6B3D3A6C5CB}"/>
              </a:ext>
            </a:extLst>
          </p:cNvPr>
          <p:cNvSpPr>
            <a:spLocks noChangeArrowheads="1"/>
          </p:cNvSpPr>
          <p:nvPr/>
        </p:nvSpPr>
        <p:spPr bwMode="auto">
          <a:xfrm>
            <a:off x="4378345" y="3506355"/>
            <a:ext cx="1511953"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342900" indent="-342900" algn="ctr">
              <a:buFont typeface="Wingdings" panose="05000000000000000000" pitchFamily="2" charset="2"/>
              <a:buChar char="Ø"/>
            </a:pPr>
            <a:r>
              <a:rPr lang="en-US" altLang="en-US" sz="2000" dirty="0" err="1">
                <a:solidFill>
                  <a:srgbClr val="FF0080"/>
                </a:solidFill>
                <a:latin typeface="+mj-lt"/>
                <a:cs typeface="Times New Roman" panose="02020603050405020304" pitchFamily="18" charset="0"/>
              </a:rPr>
              <a:t>Đơn</a:t>
            </a:r>
            <a:r>
              <a:rPr lang="en-US" altLang="en-US" sz="2000" dirty="0">
                <a:solidFill>
                  <a:srgbClr val="FF0080"/>
                </a:solidFill>
                <a:latin typeface="+mj-lt"/>
                <a:cs typeface="Times New Roman" panose="02020603050405020304" pitchFamily="18" charset="0"/>
              </a:rPr>
              <a:t> </a:t>
            </a:r>
            <a:r>
              <a:rPr lang="en-US" altLang="en-US" sz="2000" dirty="0" err="1">
                <a:solidFill>
                  <a:srgbClr val="FF0080"/>
                </a:solidFill>
                <a:latin typeface="+mj-lt"/>
                <a:cs typeface="Times New Roman" panose="02020603050405020304" pitchFamily="18" charset="0"/>
              </a:rPr>
              <a:t>giá</a:t>
            </a:r>
            <a:r>
              <a:rPr lang="en-US" altLang="en-US" sz="2000" dirty="0">
                <a:solidFill>
                  <a:srgbClr val="FF0080"/>
                </a:solidFill>
                <a:latin typeface="+mj-lt"/>
                <a:cs typeface="Times New Roman" panose="02020603050405020304" pitchFamily="18" charset="0"/>
              </a:rPr>
              <a:t> </a:t>
            </a:r>
            <a:endParaRPr lang="vi-VN" altLang="en-US" sz="2000" dirty="0">
              <a:solidFill>
                <a:srgbClr val="FF0080"/>
              </a:solidFill>
              <a:latin typeface="+mj-lt"/>
              <a:cs typeface="Times New Roman" panose="02020603050405020304" pitchFamily="18" charset="0"/>
            </a:endParaRPr>
          </a:p>
          <a:p>
            <a:pPr algn="ctr"/>
            <a:r>
              <a:rPr lang="vi-VN" altLang="en-US" sz="2000" dirty="0">
                <a:solidFill>
                  <a:srgbClr val="FF0080"/>
                </a:solidFill>
                <a:latin typeface="+mj-lt"/>
                <a:cs typeface="Times New Roman" panose="02020603050405020304" pitchFamily="18" charset="0"/>
              </a:rPr>
              <a:t>Tiền công</a:t>
            </a:r>
            <a:endParaRPr lang="en-US" altLang="en-US" sz="2000" dirty="0">
              <a:latin typeface="+mj-lt"/>
            </a:endParaRPr>
          </a:p>
        </p:txBody>
      </p:sp>
      <p:sp>
        <p:nvSpPr>
          <p:cNvPr id="28" name="Rectangle 27">
            <a:extLst>
              <a:ext uri="{FF2B5EF4-FFF2-40B4-BE49-F238E27FC236}">
                <a16:creationId xmlns:a16="http://schemas.microsoft.com/office/drawing/2014/main" xmlns="" id="{2B1365C1-1D75-463A-A42B-6A39371BA50C}"/>
              </a:ext>
            </a:extLst>
          </p:cNvPr>
          <p:cNvSpPr/>
          <p:nvPr/>
        </p:nvSpPr>
        <p:spPr>
          <a:xfrm>
            <a:off x="6174031" y="3400947"/>
            <a:ext cx="4504888" cy="400110"/>
          </a:xfrm>
          <a:prstGeom prst="rect">
            <a:avLst/>
          </a:prstGeom>
        </p:spPr>
        <p:txBody>
          <a:bodyPr wrap="none">
            <a:spAutoFit/>
          </a:bodyPr>
          <a:lstStyle/>
          <a:p>
            <a:pPr algn="ctr">
              <a:defRPr/>
            </a:pPr>
            <a:r>
              <a:rPr lang="en-US" sz="2000" dirty="0" err="1">
                <a:solidFill>
                  <a:srgbClr val="663300"/>
                </a:solidFill>
                <a:latin typeface="+mj-lt"/>
              </a:rPr>
              <a:t>Tiền</a:t>
            </a:r>
            <a:r>
              <a:rPr lang="en-US" sz="2000" dirty="0">
                <a:solidFill>
                  <a:srgbClr val="663300"/>
                </a:solidFill>
                <a:latin typeface="+mj-lt"/>
              </a:rPr>
              <a:t> </a:t>
            </a:r>
            <a:r>
              <a:rPr lang="en-US" sz="2000" dirty="0" err="1">
                <a:solidFill>
                  <a:srgbClr val="663300"/>
                </a:solidFill>
                <a:latin typeface="+mj-lt"/>
              </a:rPr>
              <a:t>công</a:t>
            </a:r>
            <a:r>
              <a:rPr lang="en-US" sz="2000" dirty="0">
                <a:solidFill>
                  <a:srgbClr val="663300"/>
                </a:solidFill>
                <a:latin typeface="+mj-lt"/>
              </a:rPr>
              <a:t> </a:t>
            </a:r>
            <a:r>
              <a:rPr lang="en-US" sz="2000" dirty="0" err="1">
                <a:solidFill>
                  <a:srgbClr val="663300"/>
                </a:solidFill>
                <a:latin typeface="+mj-lt"/>
              </a:rPr>
              <a:t>trung</a:t>
            </a:r>
            <a:r>
              <a:rPr lang="en-US" sz="2000" dirty="0">
                <a:solidFill>
                  <a:srgbClr val="663300"/>
                </a:solidFill>
                <a:latin typeface="+mj-lt"/>
              </a:rPr>
              <a:t> </a:t>
            </a:r>
            <a:r>
              <a:rPr lang="en-US" sz="2000" dirty="0" err="1">
                <a:solidFill>
                  <a:srgbClr val="663300"/>
                </a:solidFill>
                <a:latin typeface="+mj-lt"/>
              </a:rPr>
              <a:t>bình</a:t>
            </a:r>
            <a:r>
              <a:rPr lang="en-US" sz="2000" dirty="0">
                <a:solidFill>
                  <a:srgbClr val="663300"/>
                </a:solidFill>
                <a:latin typeface="+mj-lt"/>
              </a:rPr>
              <a:t> 1 </a:t>
            </a:r>
            <a:r>
              <a:rPr lang="en-US" sz="2000" dirty="0" err="1">
                <a:solidFill>
                  <a:srgbClr val="663300"/>
                </a:solidFill>
                <a:latin typeface="+mj-lt"/>
              </a:rPr>
              <a:t>ngày</a:t>
            </a:r>
            <a:r>
              <a:rPr lang="en-US" sz="2000" dirty="0">
                <a:solidFill>
                  <a:srgbClr val="663300"/>
                </a:solidFill>
                <a:latin typeface="+mj-lt"/>
              </a:rPr>
              <a:t> </a:t>
            </a:r>
            <a:r>
              <a:rPr lang="en-US" sz="2000" dirty="0" err="1">
                <a:solidFill>
                  <a:srgbClr val="663300"/>
                </a:solidFill>
                <a:latin typeface="+mj-lt"/>
              </a:rPr>
              <a:t>của</a:t>
            </a:r>
            <a:r>
              <a:rPr lang="en-US" sz="2000" dirty="0">
                <a:solidFill>
                  <a:srgbClr val="663300"/>
                </a:solidFill>
                <a:latin typeface="+mj-lt"/>
              </a:rPr>
              <a:t> </a:t>
            </a:r>
            <a:r>
              <a:rPr lang="vi-VN" sz="2000" dirty="0">
                <a:solidFill>
                  <a:srgbClr val="663300"/>
                </a:solidFill>
                <a:latin typeface="+mj-lt"/>
              </a:rPr>
              <a:t>1 </a:t>
            </a:r>
            <a:r>
              <a:rPr lang="en-US" sz="2000" dirty="0">
                <a:solidFill>
                  <a:srgbClr val="663300"/>
                </a:solidFill>
                <a:latin typeface="+mj-lt"/>
              </a:rPr>
              <a:t>CN</a:t>
            </a:r>
          </a:p>
        </p:txBody>
      </p:sp>
      <p:sp>
        <p:nvSpPr>
          <p:cNvPr id="29" name="Rectangle 28">
            <a:extLst>
              <a:ext uri="{FF2B5EF4-FFF2-40B4-BE49-F238E27FC236}">
                <a16:creationId xmlns:a16="http://schemas.microsoft.com/office/drawing/2014/main" xmlns="" id="{AF28A32F-BBA4-40CF-B447-F5856ABEC943}"/>
              </a:ext>
            </a:extLst>
          </p:cNvPr>
          <p:cNvSpPr/>
          <p:nvPr/>
        </p:nvSpPr>
        <p:spPr>
          <a:xfrm>
            <a:off x="5874895" y="3994592"/>
            <a:ext cx="5582894" cy="400110"/>
          </a:xfrm>
          <a:prstGeom prst="rect">
            <a:avLst/>
          </a:prstGeom>
        </p:spPr>
        <p:txBody>
          <a:bodyPr wrap="square">
            <a:spAutoFit/>
          </a:bodyPr>
          <a:lstStyle/>
          <a:p>
            <a:pPr algn="ctr">
              <a:defRPr/>
            </a:pPr>
            <a:r>
              <a:rPr lang="en-US" sz="2000" dirty="0" err="1">
                <a:solidFill>
                  <a:srgbClr val="002060"/>
                </a:solidFill>
                <a:latin typeface="+mj-lt"/>
              </a:rPr>
              <a:t>Số</a:t>
            </a:r>
            <a:r>
              <a:rPr lang="en-US" sz="2000" dirty="0">
                <a:solidFill>
                  <a:srgbClr val="002060"/>
                </a:solidFill>
                <a:latin typeface="+mj-lt"/>
              </a:rPr>
              <a:t> </a:t>
            </a:r>
            <a:r>
              <a:rPr lang="en-US" sz="2000" dirty="0" err="1">
                <a:solidFill>
                  <a:srgbClr val="002060"/>
                </a:solidFill>
                <a:latin typeface="+mj-lt"/>
              </a:rPr>
              <a:t>sản</a:t>
            </a:r>
            <a:r>
              <a:rPr lang="en-US" sz="2000" dirty="0">
                <a:solidFill>
                  <a:srgbClr val="002060"/>
                </a:solidFill>
                <a:latin typeface="+mj-lt"/>
              </a:rPr>
              <a:t> </a:t>
            </a:r>
            <a:r>
              <a:rPr lang="en-US" sz="2000" dirty="0" err="1">
                <a:solidFill>
                  <a:srgbClr val="002060"/>
                </a:solidFill>
                <a:latin typeface="+mj-lt"/>
              </a:rPr>
              <a:t>phẩm</a:t>
            </a:r>
            <a:r>
              <a:rPr lang="en-US" sz="2000" dirty="0">
                <a:solidFill>
                  <a:srgbClr val="002060"/>
                </a:solidFill>
                <a:latin typeface="+mj-lt"/>
              </a:rPr>
              <a:t> </a:t>
            </a:r>
            <a:r>
              <a:rPr lang="vi-VN" sz="2000" dirty="0">
                <a:solidFill>
                  <a:srgbClr val="002060"/>
                </a:solidFill>
                <a:latin typeface="+mj-lt"/>
              </a:rPr>
              <a:t>1 </a:t>
            </a:r>
            <a:r>
              <a:rPr lang="en-US" sz="2000" dirty="0">
                <a:solidFill>
                  <a:srgbClr val="002060"/>
                </a:solidFill>
                <a:latin typeface="+mj-lt"/>
              </a:rPr>
              <a:t>CN </a:t>
            </a:r>
            <a:r>
              <a:rPr lang="vi-VN" sz="2000" dirty="0">
                <a:solidFill>
                  <a:srgbClr val="002060"/>
                </a:solidFill>
                <a:latin typeface="+mj-lt"/>
              </a:rPr>
              <a:t>tạo ra t</a:t>
            </a:r>
            <a:r>
              <a:rPr lang="en-US" sz="2000" dirty="0" err="1">
                <a:solidFill>
                  <a:srgbClr val="002060"/>
                </a:solidFill>
                <a:latin typeface="+mj-lt"/>
              </a:rPr>
              <a:t>rong</a:t>
            </a:r>
            <a:r>
              <a:rPr lang="en-US" sz="2000" dirty="0">
                <a:solidFill>
                  <a:srgbClr val="002060"/>
                </a:solidFill>
                <a:latin typeface="+mj-lt"/>
              </a:rPr>
              <a:t> </a:t>
            </a:r>
            <a:r>
              <a:rPr lang="vi-VN" sz="2000" dirty="0">
                <a:solidFill>
                  <a:srgbClr val="002060"/>
                </a:solidFill>
                <a:latin typeface="+mj-lt"/>
              </a:rPr>
              <a:t>1 </a:t>
            </a:r>
            <a:r>
              <a:rPr lang="en-US" sz="2000" dirty="0" err="1">
                <a:solidFill>
                  <a:srgbClr val="002060"/>
                </a:solidFill>
                <a:latin typeface="+mj-lt"/>
              </a:rPr>
              <a:t>ngày</a:t>
            </a:r>
            <a:r>
              <a:rPr lang="vi-VN" sz="2000" dirty="0">
                <a:solidFill>
                  <a:srgbClr val="002060"/>
                </a:solidFill>
                <a:latin typeface="+mj-lt"/>
              </a:rPr>
              <a:t> lao động</a:t>
            </a:r>
            <a:endParaRPr lang="en-US" sz="2000" dirty="0">
              <a:solidFill>
                <a:srgbClr val="002060"/>
              </a:solidFill>
              <a:latin typeface="+mj-lt"/>
            </a:endParaRPr>
          </a:p>
        </p:txBody>
      </p:sp>
      <p:cxnSp>
        <p:nvCxnSpPr>
          <p:cNvPr id="30" name="Straight Connector 29">
            <a:extLst>
              <a:ext uri="{FF2B5EF4-FFF2-40B4-BE49-F238E27FC236}">
                <a16:creationId xmlns:a16="http://schemas.microsoft.com/office/drawing/2014/main" xmlns="" id="{5FE760A4-560C-4975-8777-6212BDEB30DC}"/>
              </a:ext>
            </a:extLst>
          </p:cNvPr>
          <p:cNvCxnSpPr>
            <a:cxnSpLocks/>
          </p:cNvCxnSpPr>
          <p:nvPr/>
        </p:nvCxnSpPr>
        <p:spPr>
          <a:xfrm>
            <a:off x="6276706" y="3890131"/>
            <a:ext cx="4216409"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4" name="TextBox 33">
            <a:extLst>
              <a:ext uri="{FF2B5EF4-FFF2-40B4-BE49-F238E27FC236}">
                <a16:creationId xmlns:a16="http://schemas.microsoft.com/office/drawing/2014/main" xmlns="" id="{01AE40F6-9A27-455C-8023-1BAA8AD80D6F}"/>
              </a:ext>
            </a:extLst>
          </p:cNvPr>
          <p:cNvSpPr txBox="1"/>
          <p:nvPr/>
        </p:nvSpPr>
        <p:spPr>
          <a:xfrm>
            <a:off x="5799944" y="3705464"/>
            <a:ext cx="592112" cy="369332"/>
          </a:xfrm>
          <a:prstGeom prst="rect">
            <a:avLst/>
          </a:prstGeom>
          <a:noFill/>
        </p:spPr>
        <p:txBody>
          <a:bodyPr wrap="square">
            <a:spAutoFit/>
          </a:bodyPr>
          <a:lstStyle/>
          <a:p>
            <a:r>
              <a:rPr lang="en-US" altLang="en-US" sz="1800" dirty="0">
                <a:latin typeface="+mj-lt"/>
                <a:cs typeface="Times New Roman" panose="02020603050405020304" pitchFamily="18" charset="0"/>
              </a:rPr>
              <a:t>=</a:t>
            </a:r>
            <a:endParaRPr lang="en-US" dirty="0"/>
          </a:p>
        </p:txBody>
      </p:sp>
      <p:sp>
        <p:nvSpPr>
          <p:cNvPr id="36" name="TextBox 35">
            <a:extLst>
              <a:ext uri="{FF2B5EF4-FFF2-40B4-BE49-F238E27FC236}">
                <a16:creationId xmlns:a16="http://schemas.microsoft.com/office/drawing/2014/main" xmlns="" id="{8B0A908F-81E1-4301-BE71-E938242A8103}"/>
              </a:ext>
            </a:extLst>
          </p:cNvPr>
          <p:cNvSpPr txBox="1"/>
          <p:nvPr/>
        </p:nvSpPr>
        <p:spPr>
          <a:xfrm>
            <a:off x="4083061" y="4683830"/>
            <a:ext cx="7563712" cy="400110"/>
          </a:xfrm>
          <a:prstGeom prst="rect">
            <a:avLst/>
          </a:prstGeom>
          <a:noFill/>
        </p:spPr>
        <p:txBody>
          <a:bodyPr wrap="square">
            <a:spAutoFit/>
          </a:bodyPr>
          <a:lstStyle/>
          <a:p>
            <a:pPr marL="342900" indent="-342900" algn="ctr">
              <a:buFont typeface="Wingdings" panose="05000000000000000000" pitchFamily="2" charset="2"/>
              <a:buChar char="Ø"/>
            </a:pPr>
            <a:r>
              <a:rPr lang="vi-VN" sz="2000" dirty="0">
                <a:latin typeface="+mj-lt"/>
              </a:rPr>
              <a:t>Có </a:t>
            </a:r>
            <a:r>
              <a:rPr lang="vi-VN" sz="2000" b="1" dirty="0">
                <a:solidFill>
                  <a:srgbClr val="0033CC"/>
                </a:solidFill>
                <a:latin typeface="+mj-lt"/>
              </a:rPr>
              <a:t>nhiều ưu điểm </a:t>
            </a:r>
            <a:r>
              <a:rPr lang="vi-VN" sz="2000" dirty="0">
                <a:latin typeface="+mj-lt"/>
                <a:cs typeface="Times New Roman" panose="02020603050405020304" pitchFamily="18" charset="0"/>
              </a:rPr>
              <a:t>→ được nhiều doanh nghiệp sử dụng</a:t>
            </a:r>
            <a:endParaRPr lang="en-US" sz="2000" dirty="0">
              <a:latin typeface="+mj-lt"/>
            </a:endParaRPr>
          </a:p>
        </p:txBody>
      </p:sp>
      <p:pic>
        <p:nvPicPr>
          <p:cNvPr id="56324" name="Picture 4" descr="Ship Hàng Là Gì? Free Ship Là Gì? - Vietbox.vn">
            <a:extLst>
              <a:ext uri="{FF2B5EF4-FFF2-40B4-BE49-F238E27FC236}">
                <a16:creationId xmlns:a16="http://schemas.microsoft.com/office/drawing/2014/main" xmlns="" id="{A6C3A8BA-5A8E-417C-950F-A4EC1987222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18821" y="3801057"/>
            <a:ext cx="2762481" cy="1655259"/>
          </a:xfrm>
          <a:prstGeom prst="rect">
            <a:avLst/>
          </a:prstGeom>
          <a:noFill/>
          <a:extLst>
            <a:ext uri="{909E8E84-426E-40DD-AFC4-6F175D3DCCD1}">
              <a14:hiddenFill xmlns:a14="http://schemas.microsoft.com/office/drawing/2010/main">
                <a:solidFill>
                  <a:srgbClr val="FFFFFF"/>
                </a:solidFill>
              </a14:hiddenFill>
            </a:ext>
          </a:extLst>
        </p:spPr>
      </p:pic>
      <p:pic>
        <p:nvPicPr>
          <p:cNvPr id="56326" name="Picture 6" descr="tư vấn sale bất động sản – Leo Vũ – Nhà tư vấn đầu tư BĐS nghỉ dưỡng">
            <a:extLst>
              <a:ext uri="{FF2B5EF4-FFF2-40B4-BE49-F238E27FC236}">
                <a16:creationId xmlns:a16="http://schemas.microsoft.com/office/drawing/2014/main" xmlns="" id="{014E8FF8-1A29-42A4-97DD-8DBCAFE85ED5}"/>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3274330" y="5083940"/>
            <a:ext cx="2331991" cy="1639382"/>
          </a:xfrm>
          <a:prstGeom prst="rect">
            <a:avLst/>
          </a:prstGeom>
          <a:noFill/>
          <a:extLst>
            <a:ext uri="{909E8E84-426E-40DD-AFC4-6F175D3DCCD1}">
              <a14:hiddenFill xmlns:a14="http://schemas.microsoft.com/office/drawing/2010/main">
                <a:solidFill>
                  <a:srgbClr val="FFFFFF"/>
                </a:solidFill>
              </a14:hiddenFill>
            </a:ext>
          </a:extLst>
        </p:spPr>
      </p:pic>
      <p:pic>
        <p:nvPicPr>
          <p:cNvPr id="56328" name="Picture 8" descr="MC dẫn chương trình - thuyết trình - Trang chủ | Facebook">
            <a:extLst>
              <a:ext uri="{FF2B5EF4-FFF2-40B4-BE49-F238E27FC236}">
                <a16:creationId xmlns:a16="http://schemas.microsoft.com/office/drawing/2014/main" xmlns="" id="{FFEF88DF-0645-4EEE-8F11-EFB9E0FA4F52}"/>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6110918" y="5169753"/>
            <a:ext cx="2000250" cy="1504143"/>
          </a:xfrm>
          <a:prstGeom prst="rect">
            <a:avLst/>
          </a:prstGeom>
          <a:noFill/>
          <a:extLst>
            <a:ext uri="{909E8E84-426E-40DD-AFC4-6F175D3DCCD1}">
              <a14:hiddenFill xmlns:a14="http://schemas.microsoft.com/office/drawing/2010/main">
                <a:solidFill>
                  <a:srgbClr val="FFFFFF"/>
                </a:solidFill>
              </a14:hiddenFill>
            </a:ext>
          </a:extLst>
        </p:spPr>
      </p:pic>
    </p:spTree>
  </p:cSld>
  <p:clrMapOvr>
    <a:masterClrMapping/>
  </p:clrMapOvr>
  <p:timing>
    <p:tnLst>
      <p:par>
        <p:cTn id="1" dur="indefinite" restart="never" nodeType="tmRoot"/>
      </p:par>
    </p:tn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5">
            <a:extLst>
              <a:ext uri="{FF2B5EF4-FFF2-40B4-BE49-F238E27FC236}">
                <a16:creationId xmlns:a16="http://schemas.microsoft.com/office/drawing/2014/main" xmlns="" id="{92CFBAFC-B3DA-48A4-BA31-BCBD67AA6630}"/>
              </a:ext>
            </a:extLst>
          </p:cNvPr>
          <p:cNvSpPr/>
          <p:nvPr/>
        </p:nvSpPr>
        <p:spPr>
          <a:xfrm>
            <a:off x="-250372" y="1073951"/>
            <a:ext cx="11756572" cy="707886"/>
          </a:xfrm>
          <a:prstGeom prst="rect">
            <a:avLst/>
          </a:prstGeom>
        </p:spPr>
        <p:txBody>
          <a:bodyPr wrap="square">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4000" b="1" i="0" u="none" strike="noStrike" kern="0" cap="none" spc="0" normalizeH="0" baseline="0" noProof="0" dirty="0" err="1" smtClean="0">
                <a:ln>
                  <a:noFill/>
                </a:ln>
                <a:solidFill>
                  <a:srgbClr val="006600"/>
                </a:solidFill>
                <a:effectLst/>
                <a:uLnTx/>
                <a:uFillTx/>
              </a:rPr>
              <a:t>Kiểm</a:t>
            </a:r>
            <a:r>
              <a:rPr kumimoji="0" lang="en-US" sz="4000" b="1" i="0" u="none" strike="noStrike" kern="0" cap="none" spc="0" normalizeH="0" baseline="0" noProof="0" dirty="0" smtClean="0">
                <a:ln>
                  <a:noFill/>
                </a:ln>
                <a:solidFill>
                  <a:srgbClr val="006600"/>
                </a:solidFill>
                <a:effectLst/>
                <a:uLnTx/>
                <a:uFillTx/>
              </a:rPr>
              <a:t> </a:t>
            </a:r>
            <a:r>
              <a:rPr kumimoji="0" lang="en-US" sz="4000" b="1" i="0" u="none" strike="noStrike" kern="0" cap="none" spc="0" normalizeH="0" baseline="0" noProof="0" dirty="0" err="1" smtClean="0">
                <a:ln>
                  <a:noFill/>
                </a:ln>
                <a:solidFill>
                  <a:srgbClr val="006600"/>
                </a:solidFill>
                <a:effectLst/>
                <a:uLnTx/>
                <a:uFillTx/>
              </a:rPr>
              <a:t>tra</a:t>
            </a:r>
            <a:r>
              <a:rPr kumimoji="0" lang="en-US" sz="4000" b="1" i="0" u="none" strike="noStrike" kern="0" cap="none" spc="0" normalizeH="0" baseline="0" noProof="0" dirty="0" smtClean="0">
                <a:ln>
                  <a:noFill/>
                </a:ln>
                <a:solidFill>
                  <a:srgbClr val="006600"/>
                </a:solidFill>
                <a:effectLst/>
                <a:uLnTx/>
                <a:uFillTx/>
              </a:rPr>
              <a:t> 1 </a:t>
            </a:r>
            <a:r>
              <a:rPr kumimoji="0" lang="en-US" sz="4000" b="1" i="0" u="none" strike="noStrike" kern="0" cap="none" spc="0" normalizeH="0" baseline="0" noProof="0" dirty="0" err="1" smtClean="0">
                <a:ln>
                  <a:noFill/>
                </a:ln>
                <a:solidFill>
                  <a:srgbClr val="006600"/>
                </a:solidFill>
                <a:effectLst/>
                <a:uLnTx/>
                <a:uFillTx/>
              </a:rPr>
              <a:t>tiết</a:t>
            </a:r>
            <a:r>
              <a:rPr kumimoji="0" lang="en-US" sz="4000" b="1" i="0" u="none" strike="noStrike" kern="0" cap="none" spc="0" normalizeH="0" baseline="0" noProof="0" dirty="0" smtClean="0">
                <a:ln>
                  <a:noFill/>
                </a:ln>
                <a:solidFill>
                  <a:srgbClr val="006600"/>
                </a:solidFill>
                <a:effectLst/>
                <a:uLnTx/>
                <a:uFillTx/>
              </a:rPr>
              <a:t> (12DHTP02)</a:t>
            </a:r>
          </a:p>
        </p:txBody>
      </p:sp>
      <p:grpSp>
        <p:nvGrpSpPr>
          <p:cNvPr id="7" name="Group 21">
            <a:extLst>
              <a:ext uri="{FF2B5EF4-FFF2-40B4-BE49-F238E27FC236}">
                <a16:creationId xmlns:a16="http://schemas.microsoft.com/office/drawing/2014/main" xmlns="" id="{FA01011E-49DC-4A17-AB3D-754AC95B1D74}"/>
              </a:ext>
            </a:extLst>
          </p:cNvPr>
          <p:cNvGrpSpPr>
            <a:grpSpLocks/>
          </p:cNvGrpSpPr>
          <p:nvPr/>
        </p:nvGrpSpPr>
        <p:grpSpPr bwMode="auto">
          <a:xfrm flipV="1">
            <a:off x="1341120" y="2118357"/>
            <a:ext cx="9692640" cy="45719"/>
            <a:chOff x="-734" y="-11037"/>
            <a:chExt cx="5298" cy="11613"/>
          </a:xfrm>
        </p:grpSpPr>
        <p:sp>
          <p:nvSpPr>
            <p:cNvPr id="8" name="Line 7">
              <a:extLst>
                <a:ext uri="{FF2B5EF4-FFF2-40B4-BE49-F238E27FC236}">
                  <a16:creationId xmlns:a16="http://schemas.microsoft.com/office/drawing/2014/main" xmlns="" id="{9D0C8330-C3CD-4485-9EDD-BEE155D9B653}"/>
                </a:ext>
              </a:extLst>
            </p:cNvPr>
            <p:cNvSpPr>
              <a:spLocks noChangeShapeType="1"/>
            </p:cNvSpPr>
            <p:nvPr/>
          </p:nvSpPr>
          <p:spPr bwMode="auto">
            <a:xfrm>
              <a:off x="240" y="576"/>
              <a:ext cx="2688" cy="0"/>
            </a:xfrm>
            <a:prstGeom prst="line">
              <a:avLst/>
            </a:prstGeom>
            <a:noFill/>
            <a:ln w="127000">
              <a:solidFill>
                <a:srgbClr val="D6009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smtClean="0">
                <a:ln>
                  <a:noFill/>
                </a:ln>
                <a:solidFill>
                  <a:srgbClr val="000000"/>
                </a:solidFill>
                <a:effectLst/>
                <a:uLnTx/>
                <a:uFillTx/>
              </a:endParaRPr>
            </a:p>
          </p:txBody>
        </p:sp>
        <p:sp>
          <p:nvSpPr>
            <p:cNvPr id="9" name="Line 8">
              <a:extLst>
                <a:ext uri="{FF2B5EF4-FFF2-40B4-BE49-F238E27FC236}">
                  <a16:creationId xmlns:a16="http://schemas.microsoft.com/office/drawing/2014/main" xmlns="" id="{B0611E13-EDBE-4A3E-9447-6BBB4F790004}"/>
                </a:ext>
              </a:extLst>
            </p:cNvPr>
            <p:cNvSpPr>
              <a:spLocks noChangeShapeType="1"/>
            </p:cNvSpPr>
            <p:nvPr/>
          </p:nvSpPr>
          <p:spPr bwMode="auto">
            <a:xfrm>
              <a:off x="-734" y="-11037"/>
              <a:ext cx="5298" cy="0"/>
            </a:xfrm>
            <a:prstGeom prst="line">
              <a:avLst/>
            </a:prstGeom>
            <a:noFill/>
            <a:ln w="12700">
              <a:solidFill>
                <a:srgbClr val="D6009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smtClean="0">
                <a:ln>
                  <a:noFill/>
                </a:ln>
                <a:solidFill>
                  <a:srgbClr val="000000"/>
                </a:solidFill>
                <a:effectLst/>
                <a:uLnTx/>
                <a:uFillTx/>
              </a:endParaRPr>
            </a:p>
          </p:txBody>
        </p:sp>
      </p:grpSp>
    </p:spTree>
    <p:extLst>
      <p:ext uri="{BB962C8B-B14F-4D97-AF65-F5344CB8AC3E}">
        <p14:creationId xmlns:p14="http://schemas.microsoft.com/office/powerpoint/2010/main" val="2131897196"/>
      </p:ext>
    </p:extLst>
  </p:cSld>
  <p:clrMapOvr>
    <a:masterClrMapping/>
  </p:clrMapOvr>
  <p:timing>
    <p:tnLst>
      <p:par>
        <p:cTn id="1" dur="indefinite" restart="never" nodeType="tmRoot"/>
      </p:par>
    </p:tn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Group 3"/>
          <p:cNvGrpSpPr/>
          <p:nvPr/>
        </p:nvGrpSpPr>
        <p:grpSpPr>
          <a:xfrm>
            <a:off x="591931" y="3779361"/>
            <a:ext cx="3733978" cy="2215839"/>
            <a:chOff x="1339903" y="2524785"/>
            <a:chExt cx="3157605" cy="1500043"/>
          </a:xfrm>
        </p:grpSpPr>
        <p:sp>
          <p:nvSpPr>
            <p:cNvPr id="5" name="Freeform 5"/>
            <p:cNvSpPr>
              <a:spLocks/>
            </p:cNvSpPr>
            <p:nvPr/>
          </p:nvSpPr>
          <p:spPr bwMode="auto">
            <a:xfrm>
              <a:off x="1339903" y="2898901"/>
              <a:ext cx="673050" cy="395596"/>
            </a:xfrm>
            <a:custGeom>
              <a:avLst/>
              <a:gdLst>
                <a:gd name="T0" fmla="*/ 198 w 376"/>
                <a:gd name="T1" fmla="*/ 0 h 221"/>
                <a:gd name="T2" fmla="*/ 376 w 376"/>
                <a:gd name="T3" fmla="*/ 0 h 221"/>
                <a:gd name="T4" fmla="*/ 376 w 376"/>
                <a:gd name="T5" fmla="*/ 221 h 221"/>
                <a:gd name="T6" fmla="*/ 0 w 376"/>
                <a:gd name="T7" fmla="*/ 221 h 221"/>
                <a:gd name="T8" fmla="*/ 198 w 376"/>
                <a:gd name="T9" fmla="*/ 0 h 221"/>
              </a:gdLst>
              <a:ahLst/>
              <a:cxnLst>
                <a:cxn ang="0">
                  <a:pos x="T0" y="T1"/>
                </a:cxn>
                <a:cxn ang="0">
                  <a:pos x="T2" y="T3"/>
                </a:cxn>
                <a:cxn ang="0">
                  <a:pos x="T4" y="T5"/>
                </a:cxn>
                <a:cxn ang="0">
                  <a:pos x="T6" y="T7"/>
                </a:cxn>
                <a:cxn ang="0">
                  <a:pos x="T8" y="T9"/>
                </a:cxn>
              </a:cxnLst>
              <a:rect l="0" t="0" r="r" b="b"/>
              <a:pathLst>
                <a:path w="376" h="221">
                  <a:moveTo>
                    <a:pt x="198" y="0"/>
                  </a:moveTo>
                  <a:lnTo>
                    <a:pt x="376" y="0"/>
                  </a:lnTo>
                  <a:lnTo>
                    <a:pt x="376" y="221"/>
                  </a:lnTo>
                  <a:lnTo>
                    <a:pt x="0" y="221"/>
                  </a:lnTo>
                  <a:lnTo>
                    <a:pt x="198" y="0"/>
                  </a:lnTo>
                  <a:close/>
                </a:path>
              </a:pathLst>
            </a:custGeom>
            <a:solidFill>
              <a:schemeClr val="accent1">
                <a:lumMod val="75000"/>
              </a:schemeClr>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prstClr val="white"/>
                </a:solidFill>
                <a:effectLst/>
                <a:uLnTx/>
                <a:uFillTx/>
                <a:latin typeface="Arial" panose="020B0604020202020204" pitchFamily="34" charset="0"/>
                <a:ea typeface="Lato" panose="020F0502020204030203" pitchFamily="34" charset="0"/>
                <a:cs typeface="Arial" panose="020B0604020202020204" pitchFamily="34" charset="0"/>
              </a:endParaRPr>
            </a:p>
          </p:txBody>
        </p:sp>
        <p:sp>
          <p:nvSpPr>
            <p:cNvPr id="6" name="Freeform 9"/>
            <p:cNvSpPr>
              <a:spLocks/>
            </p:cNvSpPr>
            <p:nvPr/>
          </p:nvSpPr>
          <p:spPr bwMode="auto">
            <a:xfrm>
              <a:off x="1694328" y="3860144"/>
              <a:ext cx="2803180" cy="164682"/>
            </a:xfrm>
            <a:custGeom>
              <a:avLst/>
              <a:gdLst>
                <a:gd name="T0" fmla="*/ 1267 w 1566"/>
                <a:gd name="T1" fmla="*/ 0 h 92"/>
                <a:gd name="T2" fmla="*/ 0 w 1566"/>
                <a:gd name="T3" fmla="*/ 0 h 92"/>
                <a:gd name="T4" fmla="*/ 299 w 1566"/>
                <a:gd name="T5" fmla="*/ 92 h 92"/>
                <a:gd name="T6" fmla="*/ 1566 w 1566"/>
                <a:gd name="T7" fmla="*/ 92 h 92"/>
                <a:gd name="T8" fmla="*/ 1267 w 1566"/>
                <a:gd name="T9" fmla="*/ 0 h 92"/>
              </a:gdLst>
              <a:ahLst/>
              <a:cxnLst>
                <a:cxn ang="0">
                  <a:pos x="T0" y="T1"/>
                </a:cxn>
                <a:cxn ang="0">
                  <a:pos x="T2" y="T3"/>
                </a:cxn>
                <a:cxn ang="0">
                  <a:pos x="T4" y="T5"/>
                </a:cxn>
                <a:cxn ang="0">
                  <a:pos x="T6" y="T7"/>
                </a:cxn>
                <a:cxn ang="0">
                  <a:pos x="T8" y="T9"/>
                </a:cxn>
              </a:cxnLst>
              <a:rect l="0" t="0" r="r" b="b"/>
              <a:pathLst>
                <a:path w="1566" h="92">
                  <a:moveTo>
                    <a:pt x="1267" y="0"/>
                  </a:moveTo>
                  <a:lnTo>
                    <a:pt x="0" y="0"/>
                  </a:lnTo>
                  <a:lnTo>
                    <a:pt x="299" y="92"/>
                  </a:lnTo>
                  <a:lnTo>
                    <a:pt x="1566" y="92"/>
                  </a:lnTo>
                  <a:lnTo>
                    <a:pt x="1267" y="0"/>
                  </a:lnTo>
                  <a:close/>
                </a:path>
              </a:pathLst>
            </a:custGeom>
            <a:solidFill>
              <a:srgbClr val="D4D5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prstClr val="white"/>
                </a:solidFill>
                <a:effectLst/>
                <a:uLnTx/>
                <a:uFillTx/>
                <a:latin typeface="Arial" panose="020B0604020202020204" pitchFamily="34" charset="0"/>
                <a:ea typeface="Lato" panose="020F0502020204030203" pitchFamily="34" charset="0"/>
                <a:cs typeface="Arial" panose="020B0604020202020204" pitchFamily="34" charset="0"/>
              </a:endParaRPr>
            </a:p>
          </p:txBody>
        </p:sp>
        <p:sp>
          <p:nvSpPr>
            <p:cNvPr id="7" name="Freeform 10"/>
            <p:cNvSpPr>
              <a:spLocks/>
            </p:cNvSpPr>
            <p:nvPr/>
          </p:nvSpPr>
          <p:spPr bwMode="auto">
            <a:xfrm>
              <a:off x="1694328" y="3860144"/>
              <a:ext cx="2803180" cy="164682"/>
            </a:xfrm>
            <a:custGeom>
              <a:avLst/>
              <a:gdLst>
                <a:gd name="T0" fmla="*/ 1267 w 1566"/>
                <a:gd name="T1" fmla="*/ 0 h 92"/>
                <a:gd name="T2" fmla="*/ 0 w 1566"/>
                <a:gd name="T3" fmla="*/ 0 h 92"/>
                <a:gd name="T4" fmla="*/ 299 w 1566"/>
                <a:gd name="T5" fmla="*/ 92 h 92"/>
                <a:gd name="T6" fmla="*/ 1566 w 1566"/>
                <a:gd name="T7" fmla="*/ 92 h 92"/>
                <a:gd name="T8" fmla="*/ 1267 w 1566"/>
                <a:gd name="T9" fmla="*/ 0 h 92"/>
              </a:gdLst>
              <a:ahLst/>
              <a:cxnLst>
                <a:cxn ang="0">
                  <a:pos x="T0" y="T1"/>
                </a:cxn>
                <a:cxn ang="0">
                  <a:pos x="T2" y="T3"/>
                </a:cxn>
                <a:cxn ang="0">
                  <a:pos x="T4" y="T5"/>
                </a:cxn>
                <a:cxn ang="0">
                  <a:pos x="T6" y="T7"/>
                </a:cxn>
                <a:cxn ang="0">
                  <a:pos x="T8" y="T9"/>
                </a:cxn>
              </a:cxnLst>
              <a:rect l="0" t="0" r="r" b="b"/>
              <a:pathLst>
                <a:path w="1566" h="92">
                  <a:moveTo>
                    <a:pt x="1267" y="0"/>
                  </a:moveTo>
                  <a:lnTo>
                    <a:pt x="0" y="0"/>
                  </a:lnTo>
                  <a:lnTo>
                    <a:pt x="299" y="92"/>
                  </a:lnTo>
                  <a:lnTo>
                    <a:pt x="1566" y="92"/>
                  </a:lnTo>
                  <a:lnTo>
                    <a:pt x="1267"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prstClr val="white"/>
                </a:solidFill>
                <a:effectLst/>
                <a:uLnTx/>
                <a:uFillTx/>
                <a:latin typeface="Arial" panose="020B0604020202020204" pitchFamily="34" charset="0"/>
                <a:ea typeface="Lato" panose="020F0502020204030203" pitchFamily="34" charset="0"/>
                <a:cs typeface="Arial" panose="020B0604020202020204" pitchFamily="34" charset="0"/>
              </a:endParaRPr>
            </a:p>
          </p:txBody>
        </p:sp>
        <p:sp>
          <p:nvSpPr>
            <p:cNvPr id="8" name="Oval 11"/>
            <p:cNvSpPr>
              <a:spLocks noChangeArrowheads="1"/>
            </p:cNvSpPr>
            <p:nvPr/>
          </p:nvSpPr>
          <p:spPr bwMode="auto">
            <a:xfrm>
              <a:off x="2533850" y="2524785"/>
              <a:ext cx="655149" cy="65873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prstClr val="white"/>
                </a:solidFill>
                <a:effectLst/>
                <a:uLnTx/>
                <a:uFillTx/>
                <a:latin typeface="Arial" panose="020B0604020202020204" pitchFamily="34" charset="0"/>
                <a:ea typeface="Lato" panose="020F0502020204030203" pitchFamily="34" charset="0"/>
                <a:cs typeface="Arial" panose="020B0604020202020204" pitchFamily="34" charset="0"/>
              </a:endParaRPr>
            </a:p>
          </p:txBody>
        </p:sp>
        <p:sp>
          <p:nvSpPr>
            <p:cNvPr id="9" name="Freeform 12"/>
            <p:cNvSpPr>
              <a:spLocks/>
            </p:cNvSpPr>
            <p:nvPr/>
          </p:nvSpPr>
          <p:spPr bwMode="auto">
            <a:xfrm>
              <a:off x="1694328" y="2898901"/>
              <a:ext cx="2803180" cy="1125927"/>
            </a:xfrm>
            <a:custGeom>
              <a:avLst/>
              <a:gdLst>
                <a:gd name="T0" fmla="*/ 610 w 754"/>
                <a:gd name="T1" fmla="*/ 0 h 301"/>
                <a:gd name="T2" fmla="*/ 421 w 754"/>
                <a:gd name="T3" fmla="*/ 0 h 301"/>
                <a:gd name="T4" fmla="*/ 314 w 754"/>
                <a:gd name="T5" fmla="*/ 96 h 301"/>
                <a:gd name="T6" fmla="*/ 207 w 754"/>
                <a:gd name="T7" fmla="*/ 0 h 301"/>
                <a:gd name="T8" fmla="*/ 0 w 754"/>
                <a:gd name="T9" fmla="*/ 0 h 301"/>
                <a:gd name="T10" fmla="*/ 144 w 754"/>
                <a:gd name="T11" fmla="*/ 301 h 301"/>
                <a:gd name="T12" fmla="*/ 754 w 754"/>
                <a:gd name="T13" fmla="*/ 301 h 301"/>
                <a:gd name="T14" fmla="*/ 610 w 754"/>
                <a:gd name="T15" fmla="*/ 0 h 30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54" h="301">
                  <a:moveTo>
                    <a:pt x="610" y="0"/>
                  </a:moveTo>
                  <a:cubicBezTo>
                    <a:pt x="421" y="0"/>
                    <a:pt x="421" y="0"/>
                    <a:pt x="421" y="0"/>
                  </a:cubicBezTo>
                  <a:cubicBezTo>
                    <a:pt x="415" y="54"/>
                    <a:pt x="369" y="96"/>
                    <a:pt x="314" y="96"/>
                  </a:cubicBezTo>
                  <a:cubicBezTo>
                    <a:pt x="258" y="96"/>
                    <a:pt x="213" y="54"/>
                    <a:pt x="207" y="0"/>
                  </a:cubicBezTo>
                  <a:cubicBezTo>
                    <a:pt x="0" y="0"/>
                    <a:pt x="0" y="0"/>
                    <a:pt x="0" y="0"/>
                  </a:cubicBezTo>
                  <a:cubicBezTo>
                    <a:pt x="144" y="301"/>
                    <a:pt x="144" y="301"/>
                    <a:pt x="144" y="301"/>
                  </a:cubicBezTo>
                  <a:cubicBezTo>
                    <a:pt x="754" y="301"/>
                    <a:pt x="754" y="301"/>
                    <a:pt x="754" y="301"/>
                  </a:cubicBezTo>
                  <a:lnTo>
                    <a:pt x="610" y="0"/>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prstClr val="white"/>
                </a:solidFill>
                <a:effectLst/>
                <a:uLnTx/>
                <a:uFillTx/>
                <a:latin typeface="Arial" panose="020B0604020202020204" pitchFamily="34" charset="0"/>
                <a:ea typeface="Lato" panose="020F0502020204030203" pitchFamily="34" charset="0"/>
                <a:cs typeface="Arial" panose="020B0604020202020204" pitchFamily="34" charset="0"/>
              </a:endParaRPr>
            </a:p>
          </p:txBody>
        </p:sp>
        <p:sp>
          <p:nvSpPr>
            <p:cNvPr id="10" name="TextBox 9"/>
            <p:cNvSpPr txBox="1"/>
            <p:nvPr/>
          </p:nvSpPr>
          <p:spPr>
            <a:xfrm>
              <a:off x="2547982" y="2654095"/>
              <a:ext cx="626884" cy="27086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prstClr val="white"/>
                  </a:solidFill>
                  <a:effectLst/>
                  <a:uLnTx/>
                  <a:uFillTx/>
                  <a:latin typeface="Arial" panose="020B0604020202020204" pitchFamily="34" charset="0"/>
                  <a:ea typeface="Lato" panose="020F0502020204030203" pitchFamily="34" charset="0"/>
                  <a:cs typeface="Arial" panose="020B0604020202020204" pitchFamily="34" charset="0"/>
                </a:rPr>
                <a:t>01</a:t>
              </a:r>
            </a:p>
          </p:txBody>
        </p:sp>
        <p:sp>
          <p:nvSpPr>
            <p:cNvPr id="11" name="TextBox 10"/>
            <p:cNvSpPr txBox="1"/>
            <p:nvPr/>
          </p:nvSpPr>
          <p:spPr>
            <a:xfrm>
              <a:off x="2389210" y="3422201"/>
              <a:ext cx="1235426" cy="270860"/>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2000" spc="30" dirty="0" err="1">
                  <a:solidFill>
                    <a:prstClr val="white"/>
                  </a:solidFill>
                  <a:latin typeface="Arial" panose="020B0604020202020204" pitchFamily="34" charset="0"/>
                  <a:ea typeface="Lato" panose="020F0502020204030203" pitchFamily="34" charset="0"/>
                  <a:cs typeface="Arial" panose="020B0604020202020204" pitchFamily="34" charset="0"/>
                </a:rPr>
                <a:t>Dễ</a:t>
              </a:r>
              <a:r>
                <a:rPr lang="en-US" sz="2000" spc="30" dirty="0">
                  <a:solidFill>
                    <a:prstClr val="white"/>
                  </a:solidFill>
                  <a:latin typeface="Arial" panose="020B0604020202020204" pitchFamily="34" charset="0"/>
                  <a:ea typeface="Lato" panose="020F0502020204030203" pitchFamily="34" charset="0"/>
                  <a:cs typeface="Arial" panose="020B0604020202020204" pitchFamily="34" charset="0"/>
                </a:rPr>
                <a:t> </a:t>
              </a:r>
              <a:r>
                <a:rPr lang="en-US" sz="2000" spc="30" dirty="0" err="1">
                  <a:solidFill>
                    <a:prstClr val="white"/>
                  </a:solidFill>
                  <a:latin typeface="Arial" panose="020B0604020202020204" pitchFamily="34" charset="0"/>
                  <a:ea typeface="Lato" panose="020F0502020204030203" pitchFamily="34" charset="0"/>
                  <a:cs typeface="Arial" panose="020B0604020202020204" pitchFamily="34" charset="0"/>
                </a:rPr>
                <a:t>quản</a:t>
              </a:r>
              <a:r>
                <a:rPr lang="en-US" sz="2000" spc="30" dirty="0">
                  <a:solidFill>
                    <a:prstClr val="white"/>
                  </a:solidFill>
                  <a:latin typeface="Arial" panose="020B0604020202020204" pitchFamily="34" charset="0"/>
                  <a:ea typeface="Lato" panose="020F0502020204030203" pitchFamily="34" charset="0"/>
                  <a:cs typeface="Arial" panose="020B0604020202020204" pitchFamily="34" charset="0"/>
                </a:rPr>
                <a:t> </a:t>
              </a:r>
              <a:r>
                <a:rPr lang="en-US" sz="2000" spc="30" dirty="0" err="1">
                  <a:solidFill>
                    <a:prstClr val="white"/>
                  </a:solidFill>
                  <a:latin typeface="Arial" panose="020B0604020202020204" pitchFamily="34" charset="0"/>
                  <a:ea typeface="Lato" panose="020F0502020204030203" pitchFamily="34" charset="0"/>
                  <a:cs typeface="Arial" panose="020B0604020202020204" pitchFamily="34" charset="0"/>
                </a:rPr>
                <a:t>lý</a:t>
              </a:r>
              <a:endParaRPr kumimoji="0" lang="en-US" sz="2000" b="0" i="0" u="none" strike="noStrike" kern="1200" cap="none" spc="30" normalizeH="0" baseline="0" noProof="0" dirty="0">
                <a:ln>
                  <a:noFill/>
                </a:ln>
                <a:solidFill>
                  <a:prstClr val="white"/>
                </a:solidFill>
                <a:effectLst/>
                <a:uLnTx/>
                <a:uFillTx/>
                <a:latin typeface="Arial" panose="020B0604020202020204" pitchFamily="34" charset="0"/>
                <a:ea typeface="Lato" panose="020F0502020204030203" pitchFamily="34" charset="0"/>
                <a:cs typeface="Arial" panose="020B0604020202020204" pitchFamily="34" charset="0"/>
              </a:endParaRPr>
            </a:p>
          </p:txBody>
        </p:sp>
      </p:grpSp>
      <p:grpSp>
        <p:nvGrpSpPr>
          <p:cNvPr id="20" name="Group 19"/>
          <p:cNvGrpSpPr/>
          <p:nvPr/>
        </p:nvGrpSpPr>
        <p:grpSpPr>
          <a:xfrm>
            <a:off x="8160636" y="3591205"/>
            <a:ext cx="3427539" cy="2125625"/>
            <a:chOff x="7683752" y="2528365"/>
            <a:chExt cx="3154026" cy="1500043"/>
          </a:xfrm>
        </p:grpSpPr>
        <p:sp>
          <p:nvSpPr>
            <p:cNvPr id="21" name="Freeform 7"/>
            <p:cNvSpPr>
              <a:spLocks/>
            </p:cNvSpPr>
            <p:nvPr/>
          </p:nvSpPr>
          <p:spPr bwMode="auto">
            <a:xfrm>
              <a:off x="7683752" y="2902481"/>
              <a:ext cx="673050" cy="395596"/>
            </a:xfrm>
            <a:custGeom>
              <a:avLst/>
              <a:gdLst>
                <a:gd name="T0" fmla="*/ 195 w 376"/>
                <a:gd name="T1" fmla="*/ 0 h 221"/>
                <a:gd name="T2" fmla="*/ 376 w 376"/>
                <a:gd name="T3" fmla="*/ 0 h 221"/>
                <a:gd name="T4" fmla="*/ 376 w 376"/>
                <a:gd name="T5" fmla="*/ 221 h 221"/>
                <a:gd name="T6" fmla="*/ 0 w 376"/>
                <a:gd name="T7" fmla="*/ 221 h 221"/>
                <a:gd name="T8" fmla="*/ 195 w 376"/>
                <a:gd name="T9" fmla="*/ 0 h 221"/>
              </a:gdLst>
              <a:ahLst/>
              <a:cxnLst>
                <a:cxn ang="0">
                  <a:pos x="T0" y="T1"/>
                </a:cxn>
                <a:cxn ang="0">
                  <a:pos x="T2" y="T3"/>
                </a:cxn>
                <a:cxn ang="0">
                  <a:pos x="T4" y="T5"/>
                </a:cxn>
                <a:cxn ang="0">
                  <a:pos x="T6" y="T7"/>
                </a:cxn>
                <a:cxn ang="0">
                  <a:pos x="T8" y="T9"/>
                </a:cxn>
              </a:cxnLst>
              <a:rect l="0" t="0" r="r" b="b"/>
              <a:pathLst>
                <a:path w="376" h="221">
                  <a:moveTo>
                    <a:pt x="195" y="0"/>
                  </a:moveTo>
                  <a:lnTo>
                    <a:pt x="376" y="0"/>
                  </a:lnTo>
                  <a:lnTo>
                    <a:pt x="376" y="221"/>
                  </a:lnTo>
                  <a:lnTo>
                    <a:pt x="0" y="221"/>
                  </a:lnTo>
                  <a:lnTo>
                    <a:pt x="195" y="0"/>
                  </a:lnTo>
                  <a:close/>
                </a:path>
              </a:pathLst>
            </a:custGeom>
            <a:solidFill>
              <a:schemeClr val="accent3">
                <a:lumMod val="75000"/>
              </a:schemeClr>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prstClr val="white"/>
                </a:solidFill>
                <a:effectLst/>
                <a:uLnTx/>
                <a:uFillTx/>
                <a:latin typeface="Arial" panose="020B0604020202020204" pitchFamily="34" charset="0"/>
                <a:ea typeface="Lato" panose="020F0502020204030203" pitchFamily="34" charset="0"/>
                <a:cs typeface="Arial" panose="020B0604020202020204" pitchFamily="34" charset="0"/>
              </a:endParaRPr>
            </a:p>
          </p:txBody>
        </p:sp>
        <p:sp>
          <p:nvSpPr>
            <p:cNvPr id="22" name="Freeform 89"/>
            <p:cNvSpPr>
              <a:spLocks/>
            </p:cNvSpPr>
            <p:nvPr/>
          </p:nvSpPr>
          <p:spPr bwMode="auto">
            <a:xfrm>
              <a:off x="8032808" y="3863724"/>
              <a:ext cx="2804970" cy="164682"/>
            </a:xfrm>
            <a:custGeom>
              <a:avLst/>
              <a:gdLst>
                <a:gd name="T0" fmla="*/ 1268 w 1567"/>
                <a:gd name="T1" fmla="*/ 0 h 92"/>
                <a:gd name="T2" fmla="*/ 0 w 1567"/>
                <a:gd name="T3" fmla="*/ 0 h 92"/>
                <a:gd name="T4" fmla="*/ 300 w 1567"/>
                <a:gd name="T5" fmla="*/ 92 h 92"/>
                <a:gd name="T6" fmla="*/ 1567 w 1567"/>
                <a:gd name="T7" fmla="*/ 92 h 92"/>
                <a:gd name="T8" fmla="*/ 1268 w 1567"/>
                <a:gd name="T9" fmla="*/ 0 h 92"/>
              </a:gdLst>
              <a:ahLst/>
              <a:cxnLst>
                <a:cxn ang="0">
                  <a:pos x="T0" y="T1"/>
                </a:cxn>
                <a:cxn ang="0">
                  <a:pos x="T2" y="T3"/>
                </a:cxn>
                <a:cxn ang="0">
                  <a:pos x="T4" y="T5"/>
                </a:cxn>
                <a:cxn ang="0">
                  <a:pos x="T6" y="T7"/>
                </a:cxn>
                <a:cxn ang="0">
                  <a:pos x="T8" y="T9"/>
                </a:cxn>
              </a:cxnLst>
              <a:rect l="0" t="0" r="r" b="b"/>
              <a:pathLst>
                <a:path w="1567" h="92">
                  <a:moveTo>
                    <a:pt x="1268" y="0"/>
                  </a:moveTo>
                  <a:lnTo>
                    <a:pt x="0" y="0"/>
                  </a:lnTo>
                  <a:lnTo>
                    <a:pt x="300" y="92"/>
                  </a:lnTo>
                  <a:lnTo>
                    <a:pt x="1567" y="92"/>
                  </a:lnTo>
                  <a:lnTo>
                    <a:pt x="1268" y="0"/>
                  </a:lnTo>
                  <a:close/>
                </a:path>
              </a:pathLst>
            </a:custGeom>
            <a:solidFill>
              <a:srgbClr val="D4D5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prstClr val="black"/>
                </a:solidFill>
                <a:effectLst/>
                <a:uLnTx/>
                <a:uFillTx/>
                <a:latin typeface="Arial" panose="020B0604020202020204" pitchFamily="34" charset="0"/>
                <a:ea typeface="Lato" panose="020F0502020204030203" pitchFamily="34" charset="0"/>
                <a:cs typeface="Arial" panose="020B0604020202020204" pitchFamily="34" charset="0"/>
              </a:endParaRPr>
            </a:p>
          </p:txBody>
        </p:sp>
        <p:sp>
          <p:nvSpPr>
            <p:cNvPr id="23" name="Freeform 90"/>
            <p:cNvSpPr>
              <a:spLocks/>
            </p:cNvSpPr>
            <p:nvPr/>
          </p:nvSpPr>
          <p:spPr bwMode="auto">
            <a:xfrm>
              <a:off x="8032808" y="3863724"/>
              <a:ext cx="2804970" cy="164682"/>
            </a:xfrm>
            <a:custGeom>
              <a:avLst/>
              <a:gdLst>
                <a:gd name="T0" fmla="*/ 1268 w 1567"/>
                <a:gd name="T1" fmla="*/ 0 h 92"/>
                <a:gd name="T2" fmla="*/ 0 w 1567"/>
                <a:gd name="T3" fmla="*/ 0 h 92"/>
                <a:gd name="T4" fmla="*/ 300 w 1567"/>
                <a:gd name="T5" fmla="*/ 92 h 92"/>
                <a:gd name="T6" fmla="*/ 1567 w 1567"/>
                <a:gd name="T7" fmla="*/ 92 h 92"/>
                <a:gd name="T8" fmla="*/ 1268 w 1567"/>
                <a:gd name="T9" fmla="*/ 0 h 92"/>
              </a:gdLst>
              <a:ahLst/>
              <a:cxnLst>
                <a:cxn ang="0">
                  <a:pos x="T0" y="T1"/>
                </a:cxn>
                <a:cxn ang="0">
                  <a:pos x="T2" y="T3"/>
                </a:cxn>
                <a:cxn ang="0">
                  <a:pos x="T4" y="T5"/>
                </a:cxn>
                <a:cxn ang="0">
                  <a:pos x="T6" y="T7"/>
                </a:cxn>
                <a:cxn ang="0">
                  <a:pos x="T8" y="T9"/>
                </a:cxn>
              </a:cxnLst>
              <a:rect l="0" t="0" r="r" b="b"/>
              <a:pathLst>
                <a:path w="1567" h="92">
                  <a:moveTo>
                    <a:pt x="1268" y="0"/>
                  </a:moveTo>
                  <a:lnTo>
                    <a:pt x="0" y="0"/>
                  </a:lnTo>
                  <a:lnTo>
                    <a:pt x="300" y="92"/>
                  </a:lnTo>
                  <a:lnTo>
                    <a:pt x="1567" y="92"/>
                  </a:lnTo>
                  <a:lnTo>
                    <a:pt x="126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prstClr val="black"/>
                </a:solidFill>
                <a:effectLst/>
                <a:uLnTx/>
                <a:uFillTx/>
                <a:latin typeface="Arial" panose="020B0604020202020204" pitchFamily="34" charset="0"/>
                <a:ea typeface="Lato" panose="020F0502020204030203" pitchFamily="34" charset="0"/>
                <a:cs typeface="Arial" panose="020B0604020202020204" pitchFamily="34" charset="0"/>
              </a:endParaRPr>
            </a:p>
          </p:txBody>
        </p:sp>
        <p:sp>
          <p:nvSpPr>
            <p:cNvPr id="24" name="Oval 91"/>
            <p:cNvSpPr>
              <a:spLocks noChangeArrowheads="1"/>
            </p:cNvSpPr>
            <p:nvPr/>
          </p:nvSpPr>
          <p:spPr bwMode="auto">
            <a:xfrm>
              <a:off x="8877700" y="2528365"/>
              <a:ext cx="655149" cy="658730"/>
            </a:xfrm>
            <a:prstGeom prst="ellipse">
              <a:avLst/>
            </a:prstGeom>
            <a:solidFill>
              <a:schemeClr val="accent3"/>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prstClr val="white"/>
                </a:solidFill>
                <a:effectLst/>
                <a:uLnTx/>
                <a:uFillTx/>
                <a:latin typeface="Arial" panose="020B0604020202020204" pitchFamily="34" charset="0"/>
                <a:ea typeface="Lato" panose="020F0502020204030203" pitchFamily="34" charset="0"/>
                <a:cs typeface="Arial" panose="020B0604020202020204" pitchFamily="34" charset="0"/>
              </a:endParaRPr>
            </a:p>
          </p:txBody>
        </p:sp>
        <p:sp>
          <p:nvSpPr>
            <p:cNvPr id="25" name="Freeform 92"/>
            <p:cNvSpPr>
              <a:spLocks/>
            </p:cNvSpPr>
            <p:nvPr/>
          </p:nvSpPr>
          <p:spPr bwMode="auto">
            <a:xfrm>
              <a:off x="8032808" y="2902481"/>
              <a:ext cx="2804970" cy="1125927"/>
            </a:xfrm>
            <a:custGeom>
              <a:avLst/>
              <a:gdLst>
                <a:gd name="T0" fmla="*/ 610 w 754"/>
                <a:gd name="T1" fmla="*/ 0 h 301"/>
                <a:gd name="T2" fmla="*/ 422 w 754"/>
                <a:gd name="T3" fmla="*/ 0 h 301"/>
                <a:gd name="T4" fmla="*/ 315 w 754"/>
                <a:gd name="T5" fmla="*/ 96 h 301"/>
                <a:gd name="T6" fmla="*/ 207 w 754"/>
                <a:gd name="T7" fmla="*/ 0 h 301"/>
                <a:gd name="T8" fmla="*/ 0 w 754"/>
                <a:gd name="T9" fmla="*/ 0 h 301"/>
                <a:gd name="T10" fmla="*/ 144 w 754"/>
                <a:gd name="T11" fmla="*/ 301 h 301"/>
                <a:gd name="T12" fmla="*/ 754 w 754"/>
                <a:gd name="T13" fmla="*/ 301 h 301"/>
                <a:gd name="T14" fmla="*/ 610 w 754"/>
                <a:gd name="T15" fmla="*/ 0 h 30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54" h="301">
                  <a:moveTo>
                    <a:pt x="610" y="0"/>
                  </a:moveTo>
                  <a:cubicBezTo>
                    <a:pt x="422" y="0"/>
                    <a:pt x="422" y="0"/>
                    <a:pt x="422" y="0"/>
                  </a:cubicBezTo>
                  <a:cubicBezTo>
                    <a:pt x="416" y="54"/>
                    <a:pt x="370" y="96"/>
                    <a:pt x="315" y="96"/>
                  </a:cubicBezTo>
                  <a:cubicBezTo>
                    <a:pt x="259" y="96"/>
                    <a:pt x="213" y="54"/>
                    <a:pt x="207" y="0"/>
                  </a:cubicBezTo>
                  <a:cubicBezTo>
                    <a:pt x="0" y="0"/>
                    <a:pt x="0" y="0"/>
                    <a:pt x="0" y="0"/>
                  </a:cubicBezTo>
                  <a:cubicBezTo>
                    <a:pt x="144" y="301"/>
                    <a:pt x="144" y="301"/>
                    <a:pt x="144" y="301"/>
                  </a:cubicBezTo>
                  <a:cubicBezTo>
                    <a:pt x="754" y="301"/>
                    <a:pt x="754" y="301"/>
                    <a:pt x="754" y="301"/>
                  </a:cubicBezTo>
                  <a:lnTo>
                    <a:pt x="610" y="0"/>
                  </a:ln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prstClr val="black"/>
                </a:solidFill>
                <a:effectLst/>
                <a:uLnTx/>
                <a:uFillTx/>
                <a:latin typeface="Arial" panose="020B0604020202020204" pitchFamily="34" charset="0"/>
                <a:ea typeface="Lato" panose="020F0502020204030203" pitchFamily="34" charset="0"/>
                <a:cs typeface="Arial" panose="020B0604020202020204" pitchFamily="34" charset="0"/>
              </a:endParaRPr>
            </a:p>
          </p:txBody>
        </p:sp>
        <p:sp>
          <p:nvSpPr>
            <p:cNvPr id="26" name="TextBox 25"/>
            <p:cNvSpPr txBox="1"/>
            <p:nvPr/>
          </p:nvSpPr>
          <p:spPr>
            <a:xfrm>
              <a:off x="8888252" y="2654095"/>
              <a:ext cx="626884" cy="282356"/>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prstClr val="white"/>
                  </a:solidFill>
                  <a:effectLst/>
                  <a:uLnTx/>
                  <a:uFillTx/>
                  <a:latin typeface="Arial" panose="020B0604020202020204" pitchFamily="34" charset="0"/>
                  <a:ea typeface="Lato" panose="020F0502020204030203" pitchFamily="34" charset="0"/>
                  <a:cs typeface="Arial" panose="020B0604020202020204" pitchFamily="34" charset="0"/>
                </a:rPr>
                <a:t>03</a:t>
              </a:r>
            </a:p>
          </p:txBody>
        </p:sp>
        <p:sp>
          <p:nvSpPr>
            <p:cNvPr id="27" name="TextBox 26"/>
            <p:cNvSpPr txBox="1"/>
            <p:nvPr/>
          </p:nvSpPr>
          <p:spPr>
            <a:xfrm>
              <a:off x="8756900" y="3343805"/>
              <a:ext cx="1356784" cy="282356"/>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30" normalizeH="0" baseline="0" noProof="0" dirty="0" err="1">
                  <a:ln>
                    <a:noFill/>
                  </a:ln>
                  <a:solidFill>
                    <a:prstClr val="white"/>
                  </a:solidFill>
                  <a:effectLst/>
                  <a:uLnTx/>
                  <a:uFillTx/>
                  <a:latin typeface="Arial" panose="020B0604020202020204" pitchFamily="34" charset="0"/>
                  <a:ea typeface="Lato" panose="020F0502020204030203" pitchFamily="34" charset="0"/>
                  <a:cs typeface="Arial" panose="020B0604020202020204" pitchFamily="34" charset="0"/>
                </a:rPr>
                <a:t>Công</a:t>
              </a:r>
              <a:r>
                <a:rPr kumimoji="0" lang="en-US" sz="2000" b="0" i="0" u="none" strike="noStrike" kern="1200" cap="none" spc="30" normalizeH="0" baseline="0" noProof="0" dirty="0">
                  <a:ln>
                    <a:noFill/>
                  </a:ln>
                  <a:solidFill>
                    <a:prstClr val="white"/>
                  </a:solidFill>
                  <a:effectLst/>
                  <a:uLnTx/>
                  <a:uFillTx/>
                  <a:latin typeface="Arial" panose="020B0604020202020204" pitchFamily="34" charset="0"/>
                  <a:ea typeface="Lato" panose="020F0502020204030203" pitchFamily="34" charset="0"/>
                  <a:cs typeface="Arial" panose="020B0604020202020204" pitchFamily="34" charset="0"/>
                </a:rPr>
                <a:t> </a:t>
              </a:r>
              <a:r>
                <a:rPr kumimoji="0" lang="en-US" sz="2000" b="0" i="0" u="none" strike="noStrike" kern="1200" cap="none" spc="30" normalizeH="0" baseline="0" noProof="0" dirty="0" err="1">
                  <a:ln>
                    <a:noFill/>
                  </a:ln>
                  <a:solidFill>
                    <a:prstClr val="white"/>
                  </a:solidFill>
                  <a:effectLst/>
                  <a:uLnTx/>
                  <a:uFillTx/>
                  <a:latin typeface="Arial" panose="020B0604020202020204" pitchFamily="34" charset="0"/>
                  <a:ea typeface="Lato" panose="020F0502020204030203" pitchFamily="34" charset="0"/>
                  <a:cs typeface="Arial" panose="020B0604020202020204" pitchFamily="34" charset="0"/>
                </a:rPr>
                <a:t>bằng</a:t>
              </a:r>
              <a:endParaRPr kumimoji="0" lang="en-US" sz="2000" b="0" i="0" u="none" strike="noStrike" kern="1200" cap="none" spc="30" normalizeH="0" baseline="0" noProof="0" dirty="0">
                <a:ln>
                  <a:noFill/>
                </a:ln>
                <a:solidFill>
                  <a:prstClr val="white"/>
                </a:solidFill>
                <a:effectLst/>
                <a:uLnTx/>
                <a:uFillTx/>
                <a:latin typeface="Arial" panose="020B0604020202020204" pitchFamily="34" charset="0"/>
                <a:ea typeface="Lato" panose="020F0502020204030203" pitchFamily="34" charset="0"/>
                <a:cs typeface="Arial" panose="020B0604020202020204" pitchFamily="34" charset="0"/>
              </a:endParaRPr>
            </a:p>
          </p:txBody>
        </p:sp>
      </p:grpSp>
      <p:sp>
        <p:nvSpPr>
          <p:cNvPr id="34" name="Rectangle 33">
            <a:extLst>
              <a:ext uri="{FF2B5EF4-FFF2-40B4-BE49-F238E27FC236}">
                <a16:creationId xmlns:a16="http://schemas.microsoft.com/office/drawing/2014/main" xmlns="" id="{DDF33A50-548A-4CC8-80F9-332DC34F3B55}"/>
              </a:ext>
            </a:extLst>
          </p:cNvPr>
          <p:cNvSpPr>
            <a:spLocks noChangeArrowheads="1"/>
          </p:cNvSpPr>
          <p:nvPr/>
        </p:nvSpPr>
        <p:spPr bwMode="auto">
          <a:xfrm>
            <a:off x="2271485" y="251606"/>
            <a:ext cx="5965371"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tabLst>
                <a:tab pos="127000" algn="l"/>
                <a:tab pos="228600" algn="l"/>
                <a:tab pos="342900" algn="l"/>
                <a:tab pos="457200" algn="l"/>
                <a:tab pos="571500" algn="l"/>
              </a:tabLst>
              <a:defRPr>
                <a:solidFill>
                  <a:schemeClr val="tx1"/>
                </a:solidFill>
                <a:latin typeface="Arial" panose="020B0604020202020204" pitchFamily="34" charset="0"/>
              </a:defRPr>
            </a:lvl1pPr>
            <a:lvl2pPr marL="742950" indent="-285750">
              <a:tabLst>
                <a:tab pos="127000" algn="l"/>
                <a:tab pos="228600" algn="l"/>
                <a:tab pos="342900" algn="l"/>
                <a:tab pos="457200" algn="l"/>
                <a:tab pos="571500" algn="l"/>
              </a:tabLst>
              <a:defRPr>
                <a:solidFill>
                  <a:schemeClr val="tx1"/>
                </a:solidFill>
                <a:latin typeface="Arial" panose="020B0604020202020204" pitchFamily="34" charset="0"/>
              </a:defRPr>
            </a:lvl2pPr>
            <a:lvl3pPr marL="1143000" indent="-228600">
              <a:tabLst>
                <a:tab pos="127000" algn="l"/>
                <a:tab pos="228600" algn="l"/>
                <a:tab pos="342900" algn="l"/>
                <a:tab pos="457200" algn="l"/>
                <a:tab pos="571500" algn="l"/>
              </a:tabLst>
              <a:defRPr>
                <a:solidFill>
                  <a:schemeClr val="tx1"/>
                </a:solidFill>
                <a:latin typeface="Arial" panose="020B0604020202020204" pitchFamily="34" charset="0"/>
              </a:defRPr>
            </a:lvl3pPr>
            <a:lvl4pPr marL="1600200" indent="-228600">
              <a:tabLst>
                <a:tab pos="127000" algn="l"/>
                <a:tab pos="228600" algn="l"/>
                <a:tab pos="342900" algn="l"/>
                <a:tab pos="457200" algn="l"/>
                <a:tab pos="571500" algn="l"/>
              </a:tabLst>
              <a:defRPr>
                <a:solidFill>
                  <a:schemeClr val="tx1"/>
                </a:solidFill>
                <a:latin typeface="Arial" panose="020B0604020202020204" pitchFamily="34" charset="0"/>
              </a:defRPr>
            </a:lvl4pPr>
            <a:lvl5pPr marL="2057400" indent="-228600">
              <a:tabLst>
                <a:tab pos="127000" algn="l"/>
                <a:tab pos="228600" algn="l"/>
                <a:tab pos="342900" algn="l"/>
                <a:tab pos="457200" algn="l"/>
                <a:tab pos="571500" algn="l"/>
              </a:tabLst>
              <a:defRPr>
                <a:solidFill>
                  <a:schemeClr val="tx1"/>
                </a:solidFill>
                <a:latin typeface="Arial" panose="020B0604020202020204" pitchFamily="34" charset="0"/>
              </a:defRPr>
            </a:lvl5pPr>
            <a:lvl6pPr marL="25146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6pPr>
            <a:lvl7pPr marL="29718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7pPr>
            <a:lvl8pPr marL="34290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8pPr>
            <a:lvl9pPr marL="38862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9pPr>
          </a:lstStyle>
          <a:p>
            <a:pPr marL="0" marR="0" lvl="0" indent="0" algn="ctr" defTabSz="914286" rtl="0" eaLnBrk="1" fontAlgn="auto" latinLnBrk="0" hangingPunct="1">
              <a:lnSpc>
                <a:spcPct val="100000"/>
              </a:lnSpc>
              <a:spcBef>
                <a:spcPts val="200"/>
              </a:spcBef>
              <a:spcAft>
                <a:spcPts val="200"/>
              </a:spcAft>
              <a:buClrTx/>
              <a:buSzTx/>
              <a:buFontTx/>
              <a:buNone/>
              <a:tabLst>
                <a:tab pos="127000" algn="l"/>
                <a:tab pos="228600" algn="l"/>
                <a:tab pos="342900" algn="l"/>
                <a:tab pos="457200" algn="l"/>
                <a:tab pos="571500" algn="l"/>
              </a:tabLst>
              <a:defRPr/>
            </a:pPr>
            <a:r>
              <a:rPr kumimoji="0" lang="vi-VN" altLang="en-US" sz="2800" b="1" i="0" u="none" strike="noStrike" kern="1200" cap="none" spc="0" normalizeH="0" baseline="0" noProof="0" dirty="0">
                <a:ln>
                  <a:noFill/>
                </a:ln>
                <a:solidFill>
                  <a:srgbClr val="0033CC"/>
                </a:solidFill>
                <a:effectLst/>
                <a:uLnTx/>
                <a:uFillTx/>
                <a:latin typeface="Arial" panose="020B0604020202020204" pitchFamily="34" charset="0"/>
                <a:ea typeface="Arial Unicode MS"/>
                <a:cs typeface="Times New Roman" panose="02020603050405020304" pitchFamily="18" charset="0"/>
              </a:rPr>
              <a:t>Tiền công trong chủ nghĩa tư bản</a:t>
            </a:r>
            <a:endParaRPr kumimoji="0" lang="en-US" altLang="en-US" sz="2800" b="0" i="0" u="none" strike="noStrike" kern="1200" cap="none" spc="0" normalizeH="0" baseline="0" noProof="0" dirty="0">
              <a:ln>
                <a:noFill/>
              </a:ln>
              <a:solidFill>
                <a:srgbClr val="0033CC"/>
              </a:solidFill>
              <a:effectLst/>
              <a:uLnTx/>
              <a:uFillTx/>
              <a:latin typeface="Arial" panose="020B0604020202020204" pitchFamily="34" charset="0"/>
              <a:ea typeface="Arial Unicode MS"/>
              <a:cs typeface="Times New Roman" panose="02020603050405020304" pitchFamily="18" charset="0"/>
            </a:endParaRPr>
          </a:p>
        </p:txBody>
      </p:sp>
      <p:sp>
        <p:nvSpPr>
          <p:cNvPr id="35" name="Rectangle 34">
            <a:extLst>
              <a:ext uri="{FF2B5EF4-FFF2-40B4-BE49-F238E27FC236}">
                <a16:creationId xmlns:a16="http://schemas.microsoft.com/office/drawing/2014/main" xmlns="" id="{62430EFE-1061-4FED-B869-CBCCFBF4E35E}"/>
              </a:ext>
            </a:extLst>
          </p:cNvPr>
          <p:cNvSpPr/>
          <p:nvPr/>
        </p:nvSpPr>
        <p:spPr>
          <a:xfrm rot="5400000">
            <a:off x="5188830" y="-269476"/>
            <a:ext cx="72631" cy="2103120"/>
          </a:xfrm>
          <a:prstGeom prst="rect">
            <a:avLst/>
          </a:prstGeom>
          <a:solidFill>
            <a:srgbClr val="FF0000"/>
          </a:solidFill>
          <a:ln>
            <a:solidFill>
              <a:srgbClr val="FF0066"/>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1219170"/>
            <a:endParaRPr lang="ko-KR" altLang="en-US" sz="2700">
              <a:solidFill>
                <a:prstClr val="white"/>
              </a:solidFill>
              <a:latin typeface="Arial"/>
              <a:ea typeface="Arial Unicode MS"/>
            </a:endParaRPr>
          </a:p>
        </p:txBody>
      </p:sp>
      <p:sp>
        <p:nvSpPr>
          <p:cNvPr id="36" name="Hexagon 35">
            <a:extLst>
              <a:ext uri="{FF2B5EF4-FFF2-40B4-BE49-F238E27FC236}">
                <a16:creationId xmlns:a16="http://schemas.microsoft.com/office/drawing/2014/main" xmlns="" id="{72276674-584C-491E-8370-5F4AC87FB849}"/>
              </a:ext>
            </a:extLst>
          </p:cNvPr>
          <p:cNvSpPr/>
          <p:nvPr/>
        </p:nvSpPr>
        <p:spPr>
          <a:xfrm>
            <a:off x="1623784" y="221730"/>
            <a:ext cx="696687" cy="553096"/>
          </a:xfrm>
          <a:prstGeom prst="hexagon">
            <a:avLst/>
          </a:prstGeom>
          <a:solidFill>
            <a:srgbClr val="0070C0"/>
          </a:solidFill>
          <a:ln>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vi-VN" sz="2400" b="1" i="0" u="none" strike="noStrike" kern="1200" cap="none" spc="0" normalizeH="0" baseline="0" noProof="0" dirty="0">
                <a:ln>
                  <a:noFill/>
                </a:ln>
                <a:solidFill>
                  <a:prstClr val="white"/>
                </a:solidFill>
                <a:effectLst/>
                <a:uLnTx/>
                <a:uFillTx/>
                <a:latin typeface="Arial"/>
                <a:ea typeface="Arial Unicode MS"/>
                <a:cs typeface="+mn-cs"/>
              </a:rPr>
              <a:t>5</a:t>
            </a:r>
            <a:endParaRPr kumimoji="0" lang="en-US" sz="2400" b="1" i="0" u="none" strike="noStrike" kern="1200" cap="none" spc="0" normalizeH="0" baseline="0" noProof="0" dirty="0">
              <a:ln>
                <a:noFill/>
              </a:ln>
              <a:solidFill>
                <a:prstClr val="white"/>
              </a:solidFill>
              <a:effectLst/>
              <a:uLnTx/>
              <a:uFillTx/>
              <a:latin typeface="Arial"/>
              <a:ea typeface="Arial Unicode MS"/>
              <a:cs typeface="+mn-cs"/>
            </a:endParaRPr>
          </a:p>
        </p:txBody>
      </p:sp>
      <p:sp>
        <p:nvSpPr>
          <p:cNvPr id="37" name="Rectangle 2">
            <a:extLst>
              <a:ext uri="{FF2B5EF4-FFF2-40B4-BE49-F238E27FC236}">
                <a16:creationId xmlns:a16="http://schemas.microsoft.com/office/drawing/2014/main" xmlns="" id="{AC8CE37E-A10F-453C-82ED-762AD6095519}"/>
              </a:ext>
            </a:extLst>
          </p:cNvPr>
          <p:cNvSpPr>
            <a:spLocks noChangeArrowheads="1"/>
          </p:cNvSpPr>
          <p:nvPr/>
        </p:nvSpPr>
        <p:spPr bwMode="auto">
          <a:xfrm>
            <a:off x="1972127" y="1122917"/>
            <a:ext cx="602114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342900" indent="-342900" algn="ctr">
              <a:buFont typeface="Wingdings" panose="05000000000000000000" pitchFamily="2" charset="2"/>
              <a:buChar char="q"/>
            </a:pPr>
            <a:r>
              <a:rPr lang="vi-VN" altLang="en-US" sz="2400" b="1" dirty="0">
                <a:solidFill>
                  <a:srgbClr val="7030A0"/>
                </a:solidFill>
                <a:cs typeface="Times New Roman" panose="02020603050405020304" pitchFamily="18" charset="0"/>
              </a:rPr>
              <a:t>H</a:t>
            </a:r>
            <a:r>
              <a:rPr lang="en-US" altLang="en-US" sz="2400" b="1" dirty="0" err="1">
                <a:solidFill>
                  <a:srgbClr val="7030A0"/>
                </a:solidFill>
                <a:cs typeface="Times New Roman" panose="02020603050405020304" pitchFamily="18" charset="0"/>
              </a:rPr>
              <a:t>ình</a:t>
            </a:r>
            <a:r>
              <a:rPr lang="en-US" altLang="en-US" sz="2400" b="1" dirty="0">
                <a:solidFill>
                  <a:srgbClr val="7030A0"/>
                </a:solidFill>
                <a:cs typeface="Times New Roman" panose="02020603050405020304" pitchFamily="18" charset="0"/>
              </a:rPr>
              <a:t> </a:t>
            </a:r>
            <a:r>
              <a:rPr lang="en-US" altLang="en-US" sz="2400" b="1" dirty="0" err="1">
                <a:solidFill>
                  <a:srgbClr val="7030A0"/>
                </a:solidFill>
                <a:cs typeface="Times New Roman" panose="02020603050405020304" pitchFamily="18" charset="0"/>
              </a:rPr>
              <a:t>thức</a:t>
            </a:r>
            <a:r>
              <a:rPr lang="en-US" altLang="en-US" sz="2400" b="1" dirty="0">
                <a:solidFill>
                  <a:srgbClr val="7030A0"/>
                </a:solidFill>
                <a:cs typeface="Times New Roman" panose="02020603050405020304" pitchFamily="18" charset="0"/>
              </a:rPr>
              <a:t> </a:t>
            </a:r>
            <a:r>
              <a:rPr lang="en-US" altLang="en-US" sz="2400" b="1" dirty="0" err="1">
                <a:solidFill>
                  <a:srgbClr val="7030A0"/>
                </a:solidFill>
                <a:cs typeface="Times New Roman" panose="02020603050405020304" pitchFamily="18" charset="0"/>
              </a:rPr>
              <a:t>cơ</a:t>
            </a:r>
            <a:r>
              <a:rPr lang="en-US" altLang="en-US" sz="2400" b="1" dirty="0">
                <a:solidFill>
                  <a:srgbClr val="7030A0"/>
                </a:solidFill>
                <a:cs typeface="Times New Roman" panose="02020603050405020304" pitchFamily="18" charset="0"/>
              </a:rPr>
              <a:t> </a:t>
            </a:r>
            <a:r>
              <a:rPr lang="en-US" altLang="en-US" sz="2400" b="1" dirty="0" err="1">
                <a:solidFill>
                  <a:srgbClr val="7030A0"/>
                </a:solidFill>
                <a:cs typeface="Times New Roman" panose="02020603050405020304" pitchFamily="18" charset="0"/>
              </a:rPr>
              <a:t>bản</a:t>
            </a:r>
            <a:r>
              <a:rPr lang="en-US" altLang="en-US" sz="2400" b="1" dirty="0">
                <a:solidFill>
                  <a:srgbClr val="7030A0"/>
                </a:solidFill>
                <a:cs typeface="Times New Roman" panose="02020603050405020304" pitchFamily="18" charset="0"/>
              </a:rPr>
              <a:t> </a:t>
            </a:r>
            <a:r>
              <a:rPr lang="en-US" altLang="en-US" sz="2400" b="1" dirty="0" err="1">
                <a:solidFill>
                  <a:srgbClr val="7030A0"/>
                </a:solidFill>
                <a:cs typeface="Times New Roman" panose="02020603050405020304" pitchFamily="18" charset="0"/>
              </a:rPr>
              <a:t>của</a:t>
            </a:r>
            <a:r>
              <a:rPr lang="en-US" altLang="en-US" sz="2400" b="1" dirty="0">
                <a:solidFill>
                  <a:srgbClr val="7030A0"/>
                </a:solidFill>
                <a:cs typeface="Times New Roman" panose="02020603050405020304" pitchFamily="18" charset="0"/>
              </a:rPr>
              <a:t> </a:t>
            </a:r>
            <a:r>
              <a:rPr lang="en-US" altLang="en-US" sz="2400" b="1" dirty="0" err="1">
                <a:solidFill>
                  <a:srgbClr val="7030A0"/>
                </a:solidFill>
                <a:cs typeface="Times New Roman" panose="02020603050405020304" pitchFamily="18" charset="0"/>
              </a:rPr>
              <a:t>tiền</a:t>
            </a:r>
            <a:r>
              <a:rPr lang="en-US" altLang="en-US" sz="2400" b="1" dirty="0">
                <a:solidFill>
                  <a:srgbClr val="7030A0"/>
                </a:solidFill>
                <a:cs typeface="Times New Roman" panose="02020603050405020304" pitchFamily="18" charset="0"/>
              </a:rPr>
              <a:t> </a:t>
            </a:r>
            <a:r>
              <a:rPr lang="en-US" altLang="en-US" sz="2400" b="1" dirty="0" err="1">
                <a:solidFill>
                  <a:srgbClr val="7030A0"/>
                </a:solidFill>
                <a:cs typeface="Times New Roman" panose="02020603050405020304" pitchFamily="18" charset="0"/>
              </a:rPr>
              <a:t>công</a:t>
            </a:r>
            <a:endParaRPr lang="en-US" altLang="en-US" sz="2400" dirty="0">
              <a:solidFill>
                <a:srgbClr val="7030A0"/>
              </a:solidFill>
            </a:endParaRPr>
          </a:p>
        </p:txBody>
      </p:sp>
      <p:sp>
        <p:nvSpPr>
          <p:cNvPr id="38" name="Rectangle 17">
            <a:extLst>
              <a:ext uri="{FF2B5EF4-FFF2-40B4-BE49-F238E27FC236}">
                <a16:creationId xmlns:a16="http://schemas.microsoft.com/office/drawing/2014/main" xmlns="" id="{80AF6396-73A3-4337-A744-0B9D60536E98}"/>
              </a:ext>
            </a:extLst>
          </p:cNvPr>
          <p:cNvSpPr>
            <a:spLocks noChangeArrowheads="1"/>
          </p:cNvSpPr>
          <p:nvPr/>
        </p:nvSpPr>
        <p:spPr bwMode="auto">
          <a:xfrm>
            <a:off x="3402053" y="1906387"/>
            <a:ext cx="4834803" cy="461665"/>
          </a:xfrm>
          <a:prstGeom prst="rect">
            <a:avLst/>
          </a:prstGeom>
          <a:noFill/>
          <a:ln>
            <a:solidFill>
              <a:srgbClr val="0033CC"/>
            </a:solidFill>
          </a:ln>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342900" indent="-342900" algn="ctr" eaLnBrk="1" hangingPunct="1">
              <a:buFont typeface="Wingdings" panose="05000000000000000000" pitchFamily="2" charset="2"/>
              <a:buChar char="§"/>
              <a:defRPr/>
            </a:pPr>
            <a:r>
              <a:rPr lang="vi-VN" sz="2400" b="1" dirty="0">
                <a:cs typeface="Arial" panose="020B0604020202020204" pitchFamily="34" charset="0"/>
              </a:rPr>
              <a:t>Tiền công tính theo sản phẩm</a:t>
            </a:r>
            <a:endParaRPr lang="en-US" sz="2400" b="1" dirty="0">
              <a:cs typeface="Arial" panose="020B0604020202020204" pitchFamily="34" charset="0"/>
            </a:endParaRPr>
          </a:p>
        </p:txBody>
      </p:sp>
      <p:sp>
        <p:nvSpPr>
          <p:cNvPr id="40" name="TextBox 39">
            <a:extLst>
              <a:ext uri="{FF2B5EF4-FFF2-40B4-BE49-F238E27FC236}">
                <a16:creationId xmlns:a16="http://schemas.microsoft.com/office/drawing/2014/main" xmlns="" id="{927128BB-E0D3-4146-8607-2C35857A3864}"/>
              </a:ext>
            </a:extLst>
          </p:cNvPr>
          <p:cNvSpPr txBox="1"/>
          <p:nvPr/>
        </p:nvSpPr>
        <p:spPr>
          <a:xfrm>
            <a:off x="3099303" y="2820811"/>
            <a:ext cx="5702834" cy="707886"/>
          </a:xfrm>
          <a:prstGeom prst="rect">
            <a:avLst/>
          </a:prstGeom>
          <a:noFill/>
        </p:spPr>
        <p:txBody>
          <a:bodyPr wrap="square">
            <a:spAutoFit/>
          </a:bodyPr>
          <a:lstStyle/>
          <a:p>
            <a:pPr marL="285750" indent="-285750" algn="ctr">
              <a:buFont typeface="Wingdings" panose="05000000000000000000" pitchFamily="2" charset="2"/>
              <a:buChar char="v"/>
            </a:pPr>
            <a:r>
              <a:rPr lang="en-US" sz="2000" b="1" dirty="0">
                <a:solidFill>
                  <a:srgbClr val="008000"/>
                </a:solidFill>
                <a:latin typeface="Arial" panose="020B0604020202020204" pitchFamily="34" charset="0"/>
                <a:cs typeface="Arial" panose="020B0604020202020204" pitchFamily="34" charset="0"/>
              </a:rPr>
              <a:t>Ư</a:t>
            </a:r>
            <a:r>
              <a:rPr lang="vi-VN" sz="2000" b="1" dirty="0">
                <a:solidFill>
                  <a:srgbClr val="008000"/>
                </a:solidFill>
                <a:latin typeface="Arial" panose="020B0604020202020204" pitchFamily="34" charset="0"/>
                <a:cs typeface="Arial" panose="020B0604020202020204" pitchFamily="34" charset="0"/>
              </a:rPr>
              <a:t>u điểm</a:t>
            </a:r>
            <a:r>
              <a:rPr lang="en-US" sz="2000" b="1" dirty="0">
                <a:solidFill>
                  <a:srgbClr val="008000"/>
                </a:solidFill>
                <a:latin typeface="Arial" panose="020B0604020202020204" pitchFamily="34" charset="0"/>
                <a:cs typeface="Arial" panose="020B0604020202020204" pitchFamily="34" charset="0"/>
              </a:rPr>
              <a:t> </a:t>
            </a:r>
            <a:r>
              <a:rPr lang="en-US" sz="2000" b="1" dirty="0" err="1">
                <a:solidFill>
                  <a:srgbClr val="008000"/>
                </a:solidFill>
                <a:latin typeface="Arial" panose="020B0604020202020204" pitchFamily="34" charset="0"/>
                <a:cs typeface="Arial" panose="020B0604020202020204" pitchFamily="34" charset="0"/>
              </a:rPr>
              <a:t>của</a:t>
            </a:r>
            <a:r>
              <a:rPr lang="en-US" sz="2000" b="1" dirty="0">
                <a:solidFill>
                  <a:srgbClr val="008000"/>
                </a:solidFill>
                <a:latin typeface="Arial" panose="020B0604020202020204" pitchFamily="34" charset="0"/>
                <a:cs typeface="Arial" panose="020B0604020202020204" pitchFamily="34" charset="0"/>
              </a:rPr>
              <a:t> t</a:t>
            </a:r>
            <a:r>
              <a:rPr lang="vi-VN" sz="2000" b="1" dirty="0">
                <a:solidFill>
                  <a:srgbClr val="008000"/>
                </a:solidFill>
                <a:latin typeface="Arial" panose="020B0604020202020204" pitchFamily="34" charset="0"/>
                <a:cs typeface="Arial" panose="020B0604020202020204" pitchFamily="34" charset="0"/>
              </a:rPr>
              <a:t>iền công</a:t>
            </a:r>
            <a:r>
              <a:rPr lang="en-US" sz="2000" b="1" dirty="0">
                <a:solidFill>
                  <a:srgbClr val="008000"/>
                </a:solidFill>
                <a:latin typeface="Arial" panose="020B0604020202020204" pitchFamily="34" charset="0"/>
                <a:cs typeface="Arial" panose="020B0604020202020204" pitchFamily="34" charset="0"/>
              </a:rPr>
              <a:t> </a:t>
            </a:r>
            <a:r>
              <a:rPr lang="vi-VN" sz="2000" b="1" dirty="0">
                <a:solidFill>
                  <a:srgbClr val="008000"/>
                </a:solidFill>
                <a:latin typeface="Arial" panose="020B0604020202020204" pitchFamily="34" charset="0"/>
                <a:cs typeface="Arial" panose="020B0604020202020204" pitchFamily="34" charset="0"/>
              </a:rPr>
              <a:t>tính theo</a:t>
            </a:r>
            <a:endParaRPr lang="en-US" sz="2000" b="1" dirty="0">
              <a:solidFill>
                <a:srgbClr val="008000"/>
              </a:solidFill>
              <a:latin typeface="Arial" panose="020B0604020202020204" pitchFamily="34" charset="0"/>
              <a:cs typeface="Arial" panose="020B0604020202020204" pitchFamily="34" charset="0"/>
            </a:endParaRPr>
          </a:p>
          <a:p>
            <a:pPr algn="ctr"/>
            <a:r>
              <a:rPr lang="vi-VN" sz="2000" b="1" dirty="0">
                <a:solidFill>
                  <a:srgbClr val="008000"/>
                </a:solidFill>
                <a:latin typeface="Arial" panose="020B0604020202020204" pitchFamily="34" charset="0"/>
                <a:cs typeface="Arial" panose="020B0604020202020204" pitchFamily="34" charset="0"/>
              </a:rPr>
              <a:t>sản phẩm</a:t>
            </a:r>
            <a:r>
              <a:rPr lang="en-US" sz="2000" b="1" dirty="0">
                <a:solidFill>
                  <a:srgbClr val="008000"/>
                </a:solidFill>
                <a:latin typeface="+mj-lt"/>
              </a:rPr>
              <a:t> </a:t>
            </a:r>
            <a:r>
              <a:rPr lang="vi-VN" sz="2000" b="1" dirty="0">
                <a:solidFill>
                  <a:srgbClr val="008000"/>
                </a:solidFill>
                <a:latin typeface="+mj-lt"/>
              </a:rPr>
              <a:t> </a:t>
            </a:r>
            <a:endParaRPr lang="en-US" sz="2000" dirty="0">
              <a:solidFill>
                <a:srgbClr val="008000"/>
              </a:solidFill>
            </a:endParaRPr>
          </a:p>
        </p:txBody>
      </p:sp>
      <p:pic>
        <p:nvPicPr>
          <p:cNvPr id="2050" name="Picture 2" descr="hình ảnh động powerpoint">
            <a:extLst>
              <a:ext uri="{FF2B5EF4-FFF2-40B4-BE49-F238E27FC236}">
                <a16:creationId xmlns:a16="http://schemas.microsoft.com/office/drawing/2014/main" xmlns="" id="{25738C0A-240D-4AB8-A360-F32D271B8657}"/>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035259" y="6505480"/>
            <a:ext cx="6096000" cy="371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42" name="Group 41">
            <a:extLst>
              <a:ext uri="{FF2B5EF4-FFF2-40B4-BE49-F238E27FC236}">
                <a16:creationId xmlns:a16="http://schemas.microsoft.com/office/drawing/2014/main" xmlns="" id="{91CCFA73-6B23-46F9-8E97-6CA405D31E96}"/>
              </a:ext>
            </a:extLst>
          </p:cNvPr>
          <p:cNvGrpSpPr/>
          <p:nvPr/>
        </p:nvGrpSpPr>
        <p:grpSpPr>
          <a:xfrm>
            <a:off x="4211867" y="3670594"/>
            <a:ext cx="4024989" cy="2215839"/>
            <a:chOff x="1339903" y="2524785"/>
            <a:chExt cx="3157605" cy="1500043"/>
          </a:xfrm>
        </p:grpSpPr>
        <p:sp>
          <p:nvSpPr>
            <p:cNvPr id="43" name="Freeform 5">
              <a:extLst>
                <a:ext uri="{FF2B5EF4-FFF2-40B4-BE49-F238E27FC236}">
                  <a16:creationId xmlns:a16="http://schemas.microsoft.com/office/drawing/2014/main" xmlns="" id="{C6475983-F5E5-45C3-BA8F-834981226E7A}"/>
                </a:ext>
              </a:extLst>
            </p:cNvPr>
            <p:cNvSpPr>
              <a:spLocks/>
            </p:cNvSpPr>
            <p:nvPr/>
          </p:nvSpPr>
          <p:spPr bwMode="auto">
            <a:xfrm>
              <a:off x="1339903" y="2898901"/>
              <a:ext cx="673050" cy="395596"/>
            </a:xfrm>
            <a:custGeom>
              <a:avLst/>
              <a:gdLst>
                <a:gd name="T0" fmla="*/ 198 w 376"/>
                <a:gd name="T1" fmla="*/ 0 h 221"/>
                <a:gd name="T2" fmla="*/ 376 w 376"/>
                <a:gd name="T3" fmla="*/ 0 h 221"/>
                <a:gd name="T4" fmla="*/ 376 w 376"/>
                <a:gd name="T5" fmla="*/ 221 h 221"/>
                <a:gd name="T6" fmla="*/ 0 w 376"/>
                <a:gd name="T7" fmla="*/ 221 h 221"/>
                <a:gd name="T8" fmla="*/ 198 w 376"/>
                <a:gd name="T9" fmla="*/ 0 h 221"/>
              </a:gdLst>
              <a:ahLst/>
              <a:cxnLst>
                <a:cxn ang="0">
                  <a:pos x="T0" y="T1"/>
                </a:cxn>
                <a:cxn ang="0">
                  <a:pos x="T2" y="T3"/>
                </a:cxn>
                <a:cxn ang="0">
                  <a:pos x="T4" y="T5"/>
                </a:cxn>
                <a:cxn ang="0">
                  <a:pos x="T6" y="T7"/>
                </a:cxn>
                <a:cxn ang="0">
                  <a:pos x="T8" y="T9"/>
                </a:cxn>
              </a:cxnLst>
              <a:rect l="0" t="0" r="r" b="b"/>
              <a:pathLst>
                <a:path w="376" h="221">
                  <a:moveTo>
                    <a:pt x="198" y="0"/>
                  </a:moveTo>
                  <a:lnTo>
                    <a:pt x="376" y="0"/>
                  </a:lnTo>
                  <a:lnTo>
                    <a:pt x="376" y="221"/>
                  </a:lnTo>
                  <a:lnTo>
                    <a:pt x="0" y="221"/>
                  </a:lnTo>
                  <a:lnTo>
                    <a:pt x="198" y="0"/>
                  </a:lnTo>
                  <a:close/>
                </a:path>
              </a:pathLst>
            </a:custGeom>
            <a:solidFill>
              <a:srgbClr val="C00000"/>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prstClr val="white"/>
                </a:solidFill>
                <a:effectLst/>
                <a:uLnTx/>
                <a:uFillTx/>
                <a:latin typeface="Arial" panose="020B0604020202020204" pitchFamily="34" charset="0"/>
                <a:ea typeface="Lato" panose="020F0502020204030203" pitchFamily="34" charset="0"/>
                <a:cs typeface="Arial" panose="020B0604020202020204" pitchFamily="34" charset="0"/>
              </a:endParaRPr>
            </a:p>
          </p:txBody>
        </p:sp>
        <p:sp>
          <p:nvSpPr>
            <p:cNvPr id="44" name="Freeform 9">
              <a:extLst>
                <a:ext uri="{FF2B5EF4-FFF2-40B4-BE49-F238E27FC236}">
                  <a16:creationId xmlns:a16="http://schemas.microsoft.com/office/drawing/2014/main" xmlns="" id="{E0191718-99F9-4CAF-9ED0-B96A0022F6D2}"/>
                </a:ext>
              </a:extLst>
            </p:cNvPr>
            <p:cNvSpPr>
              <a:spLocks/>
            </p:cNvSpPr>
            <p:nvPr/>
          </p:nvSpPr>
          <p:spPr bwMode="auto">
            <a:xfrm>
              <a:off x="1694328" y="3860144"/>
              <a:ext cx="2803180" cy="164682"/>
            </a:xfrm>
            <a:custGeom>
              <a:avLst/>
              <a:gdLst>
                <a:gd name="T0" fmla="*/ 1267 w 1566"/>
                <a:gd name="T1" fmla="*/ 0 h 92"/>
                <a:gd name="T2" fmla="*/ 0 w 1566"/>
                <a:gd name="T3" fmla="*/ 0 h 92"/>
                <a:gd name="T4" fmla="*/ 299 w 1566"/>
                <a:gd name="T5" fmla="*/ 92 h 92"/>
                <a:gd name="T6" fmla="*/ 1566 w 1566"/>
                <a:gd name="T7" fmla="*/ 92 h 92"/>
                <a:gd name="T8" fmla="*/ 1267 w 1566"/>
                <a:gd name="T9" fmla="*/ 0 h 92"/>
              </a:gdLst>
              <a:ahLst/>
              <a:cxnLst>
                <a:cxn ang="0">
                  <a:pos x="T0" y="T1"/>
                </a:cxn>
                <a:cxn ang="0">
                  <a:pos x="T2" y="T3"/>
                </a:cxn>
                <a:cxn ang="0">
                  <a:pos x="T4" y="T5"/>
                </a:cxn>
                <a:cxn ang="0">
                  <a:pos x="T6" y="T7"/>
                </a:cxn>
                <a:cxn ang="0">
                  <a:pos x="T8" y="T9"/>
                </a:cxn>
              </a:cxnLst>
              <a:rect l="0" t="0" r="r" b="b"/>
              <a:pathLst>
                <a:path w="1566" h="92">
                  <a:moveTo>
                    <a:pt x="1267" y="0"/>
                  </a:moveTo>
                  <a:lnTo>
                    <a:pt x="0" y="0"/>
                  </a:lnTo>
                  <a:lnTo>
                    <a:pt x="299" y="92"/>
                  </a:lnTo>
                  <a:lnTo>
                    <a:pt x="1566" y="92"/>
                  </a:lnTo>
                  <a:lnTo>
                    <a:pt x="1267" y="0"/>
                  </a:lnTo>
                  <a:close/>
                </a:path>
              </a:pathLst>
            </a:custGeom>
            <a:solidFill>
              <a:srgbClr val="D4D5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prstClr val="white"/>
                </a:solidFill>
                <a:effectLst/>
                <a:uLnTx/>
                <a:uFillTx/>
                <a:latin typeface="Arial" panose="020B0604020202020204" pitchFamily="34" charset="0"/>
                <a:ea typeface="Lato" panose="020F0502020204030203" pitchFamily="34" charset="0"/>
                <a:cs typeface="Arial" panose="020B0604020202020204" pitchFamily="34" charset="0"/>
              </a:endParaRPr>
            </a:p>
          </p:txBody>
        </p:sp>
        <p:sp>
          <p:nvSpPr>
            <p:cNvPr id="45" name="Freeform 10">
              <a:extLst>
                <a:ext uri="{FF2B5EF4-FFF2-40B4-BE49-F238E27FC236}">
                  <a16:creationId xmlns:a16="http://schemas.microsoft.com/office/drawing/2014/main" xmlns="" id="{51A7F0C1-975E-4EA4-9A46-267F2C1D9A15}"/>
                </a:ext>
              </a:extLst>
            </p:cNvPr>
            <p:cNvSpPr>
              <a:spLocks/>
            </p:cNvSpPr>
            <p:nvPr/>
          </p:nvSpPr>
          <p:spPr bwMode="auto">
            <a:xfrm>
              <a:off x="1694328" y="3860144"/>
              <a:ext cx="2803180" cy="164682"/>
            </a:xfrm>
            <a:custGeom>
              <a:avLst/>
              <a:gdLst>
                <a:gd name="T0" fmla="*/ 1267 w 1566"/>
                <a:gd name="T1" fmla="*/ 0 h 92"/>
                <a:gd name="T2" fmla="*/ 0 w 1566"/>
                <a:gd name="T3" fmla="*/ 0 h 92"/>
                <a:gd name="T4" fmla="*/ 299 w 1566"/>
                <a:gd name="T5" fmla="*/ 92 h 92"/>
                <a:gd name="T6" fmla="*/ 1566 w 1566"/>
                <a:gd name="T7" fmla="*/ 92 h 92"/>
                <a:gd name="T8" fmla="*/ 1267 w 1566"/>
                <a:gd name="T9" fmla="*/ 0 h 92"/>
              </a:gdLst>
              <a:ahLst/>
              <a:cxnLst>
                <a:cxn ang="0">
                  <a:pos x="T0" y="T1"/>
                </a:cxn>
                <a:cxn ang="0">
                  <a:pos x="T2" y="T3"/>
                </a:cxn>
                <a:cxn ang="0">
                  <a:pos x="T4" y="T5"/>
                </a:cxn>
                <a:cxn ang="0">
                  <a:pos x="T6" y="T7"/>
                </a:cxn>
                <a:cxn ang="0">
                  <a:pos x="T8" y="T9"/>
                </a:cxn>
              </a:cxnLst>
              <a:rect l="0" t="0" r="r" b="b"/>
              <a:pathLst>
                <a:path w="1566" h="92">
                  <a:moveTo>
                    <a:pt x="1267" y="0"/>
                  </a:moveTo>
                  <a:lnTo>
                    <a:pt x="0" y="0"/>
                  </a:lnTo>
                  <a:lnTo>
                    <a:pt x="299" y="92"/>
                  </a:lnTo>
                  <a:lnTo>
                    <a:pt x="1566" y="92"/>
                  </a:lnTo>
                  <a:lnTo>
                    <a:pt x="1267"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prstClr val="white"/>
                </a:solidFill>
                <a:effectLst/>
                <a:uLnTx/>
                <a:uFillTx/>
                <a:latin typeface="Arial" panose="020B0604020202020204" pitchFamily="34" charset="0"/>
                <a:ea typeface="Lato" panose="020F0502020204030203" pitchFamily="34" charset="0"/>
                <a:cs typeface="Arial" panose="020B0604020202020204" pitchFamily="34" charset="0"/>
              </a:endParaRPr>
            </a:p>
          </p:txBody>
        </p:sp>
        <p:sp>
          <p:nvSpPr>
            <p:cNvPr id="46" name="Oval 11">
              <a:extLst>
                <a:ext uri="{FF2B5EF4-FFF2-40B4-BE49-F238E27FC236}">
                  <a16:creationId xmlns:a16="http://schemas.microsoft.com/office/drawing/2014/main" xmlns="" id="{980C36CA-08E6-49E0-A9C1-E39563E35D4D}"/>
                </a:ext>
              </a:extLst>
            </p:cNvPr>
            <p:cNvSpPr>
              <a:spLocks noChangeArrowheads="1"/>
            </p:cNvSpPr>
            <p:nvPr/>
          </p:nvSpPr>
          <p:spPr bwMode="auto">
            <a:xfrm>
              <a:off x="2533850" y="2524785"/>
              <a:ext cx="655149" cy="658730"/>
            </a:xfrm>
            <a:prstGeom prst="ellipse">
              <a:avLst/>
            </a:prstGeom>
            <a:solidFill>
              <a:srgbClr val="FF0066"/>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prstClr val="white"/>
                </a:solidFill>
                <a:effectLst/>
                <a:uLnTx/>
                <a:uFillTx/>
                <a:latin typeface="Arial" panose="020B0604020202020204" pitchFamily="34" charset="0"/>
                <a:ea typeface="Lato" panose="020F0502020204030203" pitchFamily="34" charset="0"/>
                <a:cs typeface="Arial" panose="020B0604020202020204" pitchFamily="34" charset="0"/>
              </a:endParaRPr>
            </a:p>
          </p:txBody>
        </p:sp>
        <p:sp>
          <p:nvSpPr>
            <p:cNvPr id="47" name="Freeform 12">
              <a:extLst>
                <a:ext uri="{FF2B5EF4-FFF2-40B4-BE49-F238E27FC236}">
                  <a16:creationId xmlns:a16="http://schemas.microsoft.com/office/drawing/2014/main" xmlns="" id="{DE645009-70FC-42F5-BB0F-F0E2319B78D8}"/>
                </a:ext>
              </a:extLst>
            </p:cNvPr>
            <p:cNvSpPr>
              <a:spLocks/>
            </p:cNvSpPr>
            <p:nvPr/>
          </p:nvSpPr>
          <p:spPr bwMode="auto">
            <a:xfrm>
              <a:off x="1694328" y="2898901"/>
              <a:ext cx="2803180" cy="1125927"/>
            </a:xfrm>
            <a:custGeom>
              <a:avLst/>
              <a:gdLst>
                <a:gd name="T0" fmla="*/ 610 w 754"/>
                <a:gd name="T1" fmla="*/ 0 h 301"/>
                <a:gd name="T2" fmla="*/ 421 w 754"/>
                <a:gd name="T3" fmla="*/ 0 h 301"/>
                <a:gd name="T4" fmla="*/ 314 w 754"/>
                <a:gd name="T5" fmla="*/ 96 h 301"/>
                <a:gd name="T6" fmla="*/ 207 w 754"/>
                <a:gd name="T7" fmla="*/ 0 h 301"/>
                <a:gd name="T8" fmla="*/ 0 w 754"/>
                <a:gd name="T9" fmla="*/ 0 h 301"/>
                <a:gd name="T10" fmla="*/ 144 w 754"/>
                <a:gd name="T11" fmla="*/ 301 h 301"/>
                <a:gd name="T12" fmla="*/ 754 w 754"/>
                <a:gd name="T13" fmla="*/ 301 h 301"/>
                <a:gd name="T14" fmla="*/ 610 w 754"/>
                <a:gd name="T15" fmla="*/ 0 h 30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54" h="301">
                  <a:moveTo>
                    <a:pt x="610" y="0"/>
                  </a:moveTo>
                  <a:cubicBezTo>
                    <a:pt x="421" y="0"/>
                    <a:pt x="421" y="0"/>
                    <a:pt x="421" y="0"/>
                  </a:cubicBezTo>
                  <a:cubicBezTo>
                    <a:pt x="415" y="54"/>
                    <a:pt x="369" y="96"/>
                    <a:pt x="314" y="96"/>
                  </a:cubicBezTo>
                  <a:cubicBezTo>
                    <a:pt x="258" y="96"/>
                    <a:pt x="213" y="54"/>
                    <a:pt x="207" y="0"/>
                  </a:cubicBezTo>
                  <a:cubicBezTo>
                    <a:pt x="0" y="0"/>
                    <a:pt x="0" y="0"/>
                    <a:pt x="0" y="0"/>
                  </a:cubicBezTo>
                  <a:cubicBezTo>
                    <a:pt x="144" y="301"/>
                    <a:pt x="144" y="301"/>
                    <a:pt x="144" y="301"/>
                  </a:cubicBezTo>
                  <a:cubicBezTo>
                    <a:pt x="754" y="301"/>
                    <a:pt x="754" y="301"/>
                    <a:pt x="754" y="301"/>
                  </a:cubicBezTo>
                  <a:lnTo>
                    <a:pt x="610" y="0"/>
                  </a:lnTo>
                  <a:close/>
                </a:path>
              </a:pathLst>
            </a:custGeom>
            <a:solidFill>
              <a:srgbClr val="FF0066"/>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prstClr val="white"/>
                </a:solidFill>
                <a:effectLst/>
                <a:uLnTx/>
                <a:uFillTx/>
                <a:latin typeface="Arial" panose="020B0604020202020204" pitchFamily="34" charset="0"/>
                <a:ea typeface="Lato" panose="020F0502020204030203" pitchFamily="34" charset="0"/>
                <a:cs typeface="Arial" panose="020B0604020202020204" pitchFamily="34" charset="0"/>
              </a:endParaRPr>
            </a:p>
          </p:txBody>
        </p:sp>
        <p:sp>
          <p:nvSpPr>
            <p:cNvPr id="48" name="TextBox 47">
              <a:extLst>
                <a:ext uri="{FF2B5EF4-FFF2-40B4-BE49-F238E27FC236}">
                  <a16:creationId xmlns:a16="http://schemas.microsoft.com/office/drawing/2014/main" xmlns="" id="{EC49B2B6-47E3-4A12-8F58-BAB384C005DB}"/>
                </a:ext>
              </a:extLst>
            </p:cNvPr>
            <p:cNvSpPr txBox="1"/>
            <p:nvPr/>
          </p:nvSpPr>
          <p:spPr>
            <a:xfrm>
              <a:off x="2547982" y="2654095"/>
              <a:ext cx="626884" cy="27086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white"/>
                  </a:solidFill>
                  <a:effectLst/>
                  <a:uLnTx/>
                  <a:uFillTx/>
                  <a:latin typeface="Arial" panose="020B0604020202020204" pitchFamily="34" charset="0"/>
                  <a:ea typeface="Lato" panose="020F0502020204030203" pitchFamily="34" charset="0"/>
                  <a:cs typeface="Arial" panose="020B0604020202020204" pitchFamily="34" charset="0"/>
                </a:rPr>
                <a:t>02</a:t>
              </a:r>
            </a:p>
          </p:txBody>
        </p:sp>
      </p:grpSp>
      <p:sp>
        <p:nvSpPr>
          <p:cNvPr id="52" name="TextBox 51">
            <a:extLst>
              <a:ext uri="{FF2B5EF4-FFF2-40B4-BE49-F238E27FC236}">
                <a16:creationId xmlns:a16="http://schemas.microsoft.com/office/drawing/2014/main" xmlns="" id="{24742E4A-0309-4EB5-93C5-F2FF81BAA6A5}"/>
              </a:ext>
            </a:extLst>
          </p:cNvPr>
          <p:cNvSpPr txBox="1"/>
          <p:nvPr/>
        </p:nvSpPr>
        <p:spPr>
          <a:xfrm>
            <a:off x="5251342" y="4887707"/>
            <a:ext cx="2649603" cy="646331"/>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b="0" i="0" u="none" strike="noStrike" kern="1200" cap="none" spc="30" normalizeH="0" baseline="0" noProof="0" dirty="0" err="1">
                <a:ln>
                  <a:noFill/>
                </a:ln>
                <a:solidFill>
                  <a:prstClr val="white"/>
                </a:solidFill>
                <a:effectLst/>
                <a:uLnTx/>
                <a:uFillTx/>
                <a:latin typeface="Arial" panose="020B0604020202020204" pitchFamily="34" charset="0"/>
                <a:ea typeface="Lato" panose="020F0502020204030203" pitchFamily="34" charset="0"/>
                <a:cs typeface="Arial" panose="020B0604020202020204" pitchFamily="34" charset="0"/>
              </a:rPr>
              <a:t>Phát</a:t>
            </a:r>
            <a:r>
              <a:rPr kumimoji="0" lang="en-US" b="0" i="0" u="none" strike="noStrike" kern="1200" cap="none" spc="30" normalizeH="0" baseline="0" noProof="0" dirty="0">
                <a:ln>
                  <a:noFill/>
                </a:ln>
                <a:solidFill>
                  <a:prstClr val="white"/>
                </a:solidFill>
                <a:effectLst/>
                <a:uLnTx/>
                <a:uFillTx/>
                <a:latin typeface="Arial" panose="020B0604020202020204" pitchFamily="34" charset="0"/>
                <a:ea typeface="Lato" panose="020F0502020204030203" pitchFamily="34" charset="0"/>
                <a:cs typeface="Arial" panose="020B0604020202020204" pitchFamily="34" charset="0"/>
              </a:rPr>
              <a:t> </a:t>
            </a:r>
            <a:r>
              <a:rPr kumimoji="0" lang="en-US" b="0" i="0" u="none" strike="noStrike" kern="1200" cap="none" spc="30" normalizeH="0" baseline="0" noProof="0" dirty="0" err="1">
                <a:ln>
                  <a:noFill/>
                </a:ln>
                <a:solidFill>
                  <a:prstClr val="white"/>
                </a:solidFill>
                <a:effectLst/>
                <a:uLnTx/>
                <a:uFillTx/>
                <a:latin typeface="Arial" panose="020B0604020202020204" pitchFamily="34" charset="0"/>
                <a:ea typeface="Lato" panose="020F0502020204030203" pitchFamily="34" charset="0"/>
                <a:cs typeface="Arial" panose="020B0604020202020204" pitchFamily="34" charset="0"/>
              </a:rPr>
              <a:t>huy</a:t>
            </a:r>
            <a:r>
              <a:rPr kumimoji="0" lang="en-US" b="0" i="0" u="none" strike="noStrike" kern="1200" cap="none" spc="30" normalizeH="0" baseline="0" noProof="0" dirty="0">
                <a:ln>
                  <a:noFill/>
                </a:ln>
                <a:solidFill>
                  <a:prstClr val="white"/>
                </a:solidFill>
                <a:effectLst/>
                <a:uLnTx/>
                <a:uFillTx/>
                <a:latin typeface="Arial" panose="020B0604020202020204" pitchFamily="34" charset="0"/>
                <a:ea typeface="Lato" panose="020F0502020204030203" pitchFamily="34" charset="0"/>
                <a:cs typeface="Arial" panose="020B0604020202020204" pitchFamily="34" charset="0"/>
              </a:rPr>
              <a:t> </a:t>
            </a:r>
            <a:r>
              <a:rPr kumimoji="0" lang="en-US" b="0" i="0" u="none" strike="noStrike" kern="1200" cap="none" spc="30" normalizeH="0" baseline="0" noProof="0" dirty="0" err="1">
                <a:ln>
                  <a:noFill/>
                </a:ln>
                <a:solidFill>
                  <a:prstClr val="white"/>
                </a:solidFill>
                <a:effectLst/>
                <a:uLnTx/>
                <a:uFillTx/>
                <a:latin typeface="Arial" panose="020B0604020202020204" pitchFamily="34" charset="0"/>
                <a:ea typeface="Lato" panose="020F0502020204030203" pitchFamily="34" charset="0"/>
                <a:cs typeface="Arial" panose="020B0604020202020204" pitchFamily="34" charset="0"/>
              </a:rPr>
              <a:t>tính</a:t>
            </a:r>
            <a:r>
              <a:rPr kumimoji="0" lang="en-US" b="0" i="0" u="none" strike="noStrike" kern="1200" cap="none" spc="30" normalizeH="0" baseline="0" noProof="0" dirty="0">
                <a:ln>
                  <a:noFill/>
                </a:ln>
                <a:solidFill>
                  <a:prstClr val="white"/>
                </a:solidFill>
                <a:effectLst/>
                <a:uLnTx/>
                <a:uFillTx/>
                <a:latin typeface="Arial" panose="020B0604020202020204" pitchFamily="34" charset="0"/>
                <a:ea typeface="Lato" panose="020F0502020204030203" pitchFamily="34" charset="0"/>
                <a:cs typeface="Arial" panose="020B0604020202020204" pitchFamily="34" charset="0"/>
              </a:rPr>
              <a:t> </a:t>
            </a:r>
            <a:r>
              <a:rPr kumimoji="0" lang="en-US" b="0" i="0" u="none" strike="noStrike" kern="1200" cap="none" spc="30" normalizeH="0" baseline="0" noProof="0" dirty="0" err="1">
                <a:ln>
                  <a:noFill/>
                </a:ln>
                <a:solidFill>
                  <a:prstClr val="white"/>
                </a:solidFill>
                <a:effectLst/>
                <a:uLnTx/>
                <a:uFillTx/>
                <a:latin typeface="Arial" panose="020B0604020202020204" pitchFamily="34" charset="0"/>
                <a:ea typeface="Lato" panose="020F0502020204030203" pitchFamily="34" charset="0"/>
                <a:cs typeface="Arial" panose="020B0604020202020204" pitchFamily="34" charset="0"/>
              </a:rPr>
              <a:t>tích</a:t>
            </a:r>
            <a:r>
              <a:rPr kumimoji="0" lang="en-US" b="0" i="0" u="none" strike="noStrike" kern="1200" cap="none" spc="30" normalizeH="0" baseline="0" noProof="0" dirty="0">
                <a:ln>
                  <a:noFill/>
                </a:ln>
                <a:solidFill>
                  <a:prstClr val="white"/>
                </a:solidFill>
                <a:effectLst/>
                <a:uLnTx/>
                <a:uFillTx/>
                <a:latin typeface="Arial" panose="020B0604020202020204" pitchFamily="34" charset="0"/>
                <a:ea typeface="Lato" panose="020F0502020204030203" pitchFamily="34" charset="0"/>
                <a:cs typeface="Arial" panose="020B0604020202020204" pitchFamily="34" charset="0"/>
              </a:rPr>
              <a:t> </a:t>
            </a:r>
            <a:r>
              <a:rPr lang="en-US" spc="30" dirty="0">
                <a:solidFill>
                  <a:prstClr val="white"/>
                </a:solidFill>
                <a:latin typeface="Arial" panose="020B0604020202020204" pitchFamily="34" charset="0"/>
                <a:ea typeface="Lato" panose="020F0502020204030203" pitchFamily="34" charset="0"/>
                <a:cs typeface="Arial" panose="020B0604020202020204" pitchFamily="34" charset="0"/>
              </a:rPr>
              <a:t>c</a:t>
            </a:r>
            <a:r>
              <a:rPr kumimoji="0" lang="en-US" b="0" i="0" u="none" strike="noStrike" kern="1200" cap="none" spc="30" normalizeH="0" baseline="0" noProof="0" dirty="0" err="1">
                <a:ln>
                  <a:noFill/>
                </a:ln>
                <a:solidFill>
                  <a:prstClr val="white"/>
                </a:solidFill>
                <a:effectLst/>
                <a:uLnTx/>
                <a:uFillTx/>
                <a:latin typeface="Arial" panose="020B0604020202020204" pitchFamily="34" charset="0"/>
                <a:ea typeface="Lato" panose="020F0502020204030203" pitchFamily="34" charset="0"/>
                <a:cs typeface="Arial" panose="020B0604020202020204" pitchFamily="34" charset="0"/>
              </a:rPr>
              <a:t>ực</a:t>
            </a:r>
            <a:r>
              <a:rPr kumimoji="0" lang="en-US" b="0" i="0" u="none" strike="noStrike" kern="1200" cap="none" spc="30" normalizeH="0" baseline="0" noProof="0" dirty="0">
                <a:ln>
                  <a:noFill/>
                </a:ln>
                <a:solidFill>
                  <a:prstClr val="white"/>
                </a:solidFill>
                <a:effectLst/>
                <a:uLnTx/>
                <a:uFillTx/>
                <a:latin typeface="Arial" panose="020B0604020202020204" pitchFamily="34" charset="0"/>
                <a:ea typeface="Lato" panose="020F0502020204030203" pitchFamily="34" charset="0"/>
                <a:cs typeface="Arial" panose="020B0604020202020204" pitchFamily="34" charset="0"/>
              </a:rPr>
              <a:t> </a:t>
            </a:r>
            <a:r>
              <a:rPr kumimoji="0" lang="en-US" b="0" i="0" u="none" strike="noStrike" kern="1200" cap="none" spc="30" normalizeH="0" baseline="0" noProof="0" dirty="0" err="1">
                <a:ln>
                  <a:noFill/>
                </a:ln>
                <a:solidFill>
                  <a:prstClr val="white"/>
                </a:solidFill>
                <a:effectLst/>
                <a:uLnTx/>
                <a:uFillTx/>
                <a:latin typeface="Arial" panose="020B0604020202020204" pitchFamily="34" charset="0"/>
                <a:ea typeface="Lato" panose="020F0502020204030203" pitchFamily="34" charset="0"/>
                <a:cs typeface="Arial" panose="020B0604020202020204" pitchFamily="34" charset="0"/>
              </a:rPr>
              <a:t>của</a:t>
            </a:r>
            <a:r>
              <a:rPr kumimoji="0" lang="en-US" b="0" i="0" u="none" strike="noStrike" kern="1200" cap="none" spc="30" normalizeH="0" baseline="0" noProof="0" dirty="0">
                <a:ln>
                  <a:noFill/>
                </a:ln>
                <a:solidFill>
                  <a:prstClr val="white"/>
                </a:solidFill>
                <a:effectLst/>
                <a:uLnTx/>
                <a:uFillTx/>
                <a:latin typeface="Arial" panose="020B0604020202020204" pitchFamily="34" charset="0"/>
                <a:ea typeface="Lato" panose="020F0502020204030203" pitchFamily="34" charset="0"/>
                <a:cs typeface="Arial" panose="020B0604020202020204" pitchFamily="34" charset="0"/>
              </a:rPr>
              <a:t> </a:t>
            </a:r>
            <a:r>
              <a:rPr kumimoji="0" lang="en-US" b="0" i="0" u="none" strike="noStrike" kern="1200" cap="none" spc="30" normalizeH="0" baseline="0" noProof="0" dirty="0" err="1">
                <a:ln>
                  <a:noFill/>
                </a:ln>
                <a:solidFill>
                  <a:prstClr val="white"/>
                </a:solidFill>
                <a:effectLst/>
                <a:uLnTx/>
                <a:uFillTx/>
                <a:latin typeface="Arial" panose="020B0604020202020204" pitchFamily="34" charset="0"/>
                <a:ea typeface="Lato" panose="020F0502020204030203" pitchFamily="34" charset="0"/>
                <a:cs typeface="Arial" panose="020B0604020202020204" pitchFamily="34" charset="0"/>
              </a:rPr>
              <a:t>người</a:t>
            </a:r>
            <a:r>
              <a:rPr kumimoji="0" lang="en-US" b="0" i="0" u="none" strike="noStrike" kern="1200" cap="none" spc="30" normalizeH="0" baseline="0" noProof="0" dirty="0">
                <a:ln>
                  <a:noFill/>
                </a:ln>
                <a:solidFill>
                  <a:prstClr val="white"/>
                </a:solidFill>
                <a:effectLst/>
                <a:uLnTx/>
                <a:uFillTx/>
                <a:latin typeface="Arial" panose="020B0604020202020204" pitchFamily="34" charset="0"/>
                <a:ea typeface="Lato" panose="020F0502020204030203" pitchFamily="34" charset="0"/>
                <a:cs typeface="Arial" panose="020B0604020202020204" pitchFamily="34" charset="0"/>
              </a:rPr>
              <a:t> lao </a:t>
            </a:r>
            <a:r>
              <a:rPr kumimoji="0" lang="en-US" b="0" i="0" u="none" strike="noStrike" kern="1200" cap="none" spc="30" normalizeH="0" baseline="0" noProof="0" dirty="0" err="1">
                <a:ln>
                  <a:noFill/>
                </a:ln>
                <a:solidFill>
                  <a:prstClr val="white"/>
                </a:solidFill>
                <a:effectLst/>
                <a:uLnTx/>
                <a:uFillTx/>
                <a:latin typeface="Arial" panose="020B0604020202020204" pitchFamily="34" charset="0"/>
                <a:ea typeface="Lato" panose="020F0502020204030203" pitchFamily="34" charset="0"/>
                <a:cs typeface="Arial" panose="020B0604020202020204" pitchFamily="34" charset="0"/>
              </a:rPr>
              <a:t>động</a:t>
            </a:r>
            <a:endParaRPr kumimoji="0" lang="en-US" b="0" i="0" u="none" strike="noStrike" kern="1200" cap="none" spc="30" normalizeH="0" baseline="0" noProof="0" dirty="0">
              <a:ln>
                <a:noFill/>
              </a:ln>
              <a:solidFill>
                <a:prstClr val="white"/>
              </a:solidFill>
              <a:effectLst/>
              <a:uLnTx/>
              <a:uFillTx/>
              <a:latin typeface="Arial" panose="020B0604020202020204" pitchFamily="34" charset="0"/>
              <a:ea typeface="Lato" panose="020F0502020204030203" pitchFamily="34" charset="0"/>
              <a:cs typeface="Arial" panose="020B0604020202020204" pitchFamily="34" charset="0"/>
            </a:endParaRPr>
          </a:p>
        </p:txBody>
      </p:sp>
      <p:pic>
        <p:nvPicPr>
          <p:cNvPr id="2051" name="Picture 3">
            <a:extLst>
              <a:ext uri="{FF2B5EF4-FFF2-40B4-BE49-F238E27FC236}">
                <a16:creationId xmlns:a16="http://schemas.microsoft.com/office/drawing/2014/main" xmlns="" id="{3783F7E2-684E-4DD1-BEE9-B524BD991B27}"/>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0730225" y="46592"/>
            <a:ext cx="1228725" cy="1076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4" name="Picture 2" descr="hình ảnh động powerpoint">
            <a:extLst>
              <a:ext uri="{FF2B5EF4-FFF2-40B4-BE49-F238E27FC236}">
                <a16:creationId xmlns:a16="http://schemas.microsoft.com/office/drawing/2014/main" xmlns="" id="{21FEE84C-D7EB-4291-91DD-2AC1DB91FD8B}"/>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0741" y="6506307"/>
            <a:ext cx="5974518" cy="371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55" name="Picture 7" descr="Hình thức trả lương theo sản phẩm">
            <a:extLst>
              <a:ext uri="{FF2B5EF4-FFF2-40B4-BE49-F238E27FC236}">
                <a16:creationId xmlns:a16="http://schemas.microsoft.com/office/drawing/2014/main" xmlns="" id="{037A932E-E888-4F73-915E-6C96B0444185}"/>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10085" y="1719158"/>
            <a:ext cx="2840036" cy="2004406"/>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722332282"/>
      </p:ext>
    </p:extLst>
  </p:cSld>
  <p:clrMapOvr>
    <a:masterClrMapping/>
  </p:clrMapOvr>
  <p:timing>
    <p:tnLst>
      <p:par>
        <p:cTn id="1" dur="indefinite" restart="never" nodeType="tmRoot"/>
      </p:par>
    </p:tnLst>
  </p:timing>
</p:sld>
</file>

<file path=ppt/slides/slide40.xml><?xml version="1.0" encoding="utf-8"?>
<p:sld xmlns:a="http://schemas.openxmlformats.org/drawingml/2006/main" xmlns:r="http://schemas.openxmlformats.org/officeDocument/2006/relationships" xmlns:p="http://schemas.openxmlformats.org/presentationml/2006/main">
  <p:cSld>
    <p:bg>
      <p:bgPr>
        <a:gradFill>
          <a:gsLst>
            <a:gs pos="0">
              <a:srgbClr val="FFFFFF"/>
            </a:gs>
            <a:gs pos="50000">
              <a:srgbClr val="FFFFFF"/>
            </a:gs>
            <a:gs pos="100000">
              <a:srgbClr val="FFFFFF"/>
            </a:gs>
          </a:gsLst>
          <a:lin ang="2700000" scaled="1"/>
        </a:gradFill>
        <a:effectLst/>
      </p:bgPr>
    </p:bg>
    <p:spTree>
      <p:nvGrpSpPr>
        <p:cNvPr id="1" name=""/>
        <p:cNvGrpSpPr/>
        <p:nvPr/>
      </p:nvGrpSpPr>
      <p:grpSpPr>
        <a:xfrm>
          <a:off x="0" y="0"/>
          <a:ext cx="0" cy="0"/>
          <a:chOff x="0" y="0"/>
          <a:chExt cx="0" cy="0"/>
        </a:xfrm>
      </p:grpSpPr>
      <p:sp>
        <p:nvSpPr>
          <p:cNvPr id="16" name="자유형 11">
            <a:extLst>
              <a:ext uri="{FF2B5EF4-FFF2-40B4-BE49-F238E27FC236}">
                <a16:creationId xmlns:a16="http://schemas.microsoft.com/office/drawing/2014/main" xmlns="" id="{79391888-93C0-4FC6-B340-B0FC05C1D586}"/>
              </a:ext>
            </a:extLst>
          </p:cNvPr>
          <p:cNvSpPr/>
          <p:nvPr/>
        </p:nvSpPr>
        <p:spPr>
          <a:xfrm rot="10800000" flipV="1">
            <a:off x="3770277" y="1831522"/>
            <a:ext cx="5148000" cy="57985"/>
          </a:xfrm>
          <a:custGeom>
            <a:avLst/>
            <a:gdLst>
              <a:gd name="connsiteX0" fmla="*/ 0 w 4060371"/>
              <a:gd name="connsiteY0" fmla="*/ 0 h 0"/>
              <a:gd name="connsiteX1" fmla="*/ 4060371 w 4060371"/>
              <a:gd name="connsiteY1" fmla="*/ 0 h 0"/>
            </a:gdLst>
            <a:ahLst/>
            <a:cxnLst>
              <a:cxn ang="0">
                <a:pos x="connsiteX0" y="connsiteY0"/>
              </a:cxn>
              <a:cxn ang="0">
                <a:pos x="connsiteX1" y="connsiteY1"/>
              </a:cxn>
            </a:cxnLst>
            <a:rect l="l" t="t" r="r" b="b"/>
            <a:pathLst>
              <a:path w="4060371">
                <a:moveTo>
                  <a:pt x="0" y="0"/>
                </a:moveTo>
                <a:lnTo>
                  <a:pt x="4060371" y="0"/>
                </a:lnTo>
              </a:path>
            </a:pathLst>
          </a:custGeom>
          <a:ln w="19050">
            <a:solidFill>
              <a:srgbClr val="0033CC"/>
            </a:solidFill>
            <a:prstDash val="sysDot"/>
            <a:headEnd type="oval"/>
            <a:tailEnd type="oval" w="med" len="med"/>
          </a:ln>
        </p:spPr>
        <p:style>
          <a:lnRef idx="1">
            <a:schemeClr val="accent1"/>
          </a:lnRef>
          <a:fillRef idx="0">
            <a:schemeClr val="accent1"/>
          </a:fillRef>
          <a:effectRef idx="0">
            <a:schemeClr val="accent1"/>
          </a:effectRef>
          <a:fontRef idx="minor">
            <a:schemeClr val="tx1"/>
          </a:fontRef>
        </p:style>
        <p:txBody>
          <a:bodyPr rtlCol="0" anchor="ctr"/>
          <a:lstStyle/>
          <a:p>
            <a:pPr algn="ctr" latinLnBrk="0"/>
            <a:endParaRPr lang="ko-KR" altLang="en-US">
              <a:solidFill>
                <a:prstClr val="black"/>
              </a:solidFill>
            </a:endParaRPr>
          </a:p>
        </p:txBody>
      </p:sp>
      <p:cxnSp>
        <p:nvCxnSpPr>
          <p:cNvPr id="43" name="직선 연결선 5">
            <a:extLst>
              <a:ext uri="{FF2B5EF4-FFF2-40B4-BE49-F238E27FC236}">
                <a16:creationId xmlns:a16="http://schemas.microsoft.com/office/drawing/2014/main" xmlns="" id="{E467FA38-F7B2-4FFB-ACF9-96478FF82075}"/>
              </a:ext>
            </a:extLst>
          </p:cNvPr>
          <p:cNvCxnSpPr>
            <a:cxnSpLocks/>
          </p:cNvCxnSpPr>
          <p:nvPr/>
        </p:nvCxnSpPr>
        <p:spPr>
          <a:xfrm flipH="1">
            <a:off x="6195692" y="1831523"/>
            <a:ext cx="6416" cy="4212000"/>
          </a:xfrm>
          <a:prstGeom prst="line">
            <a:avLst/>
          </a:prstGeom>
          <a:ln w="19050">
            <a:solidFill>
              <a:srgbClr val="0033CC"/>
            </a:solidFill>
            <a:prstDash val="sysDot"/>
            <a:headEnd type="oval"/>
            <a:tailEnd type="oval" w="med" len="med"/>
          </a:ln>
        </p:spPr>
        <p:style>
          <a:lnRef idx="1">
            <a:schemeClr val="accent1"/>
          </a:lnRef>
          <a:fillRef idx="0">
            <a:schemeClr val="accent1"/>
          </a:fillRef>
          <a:effectRef idx="0">
            <a:schemeClr val="accent1"/>
          </a:effectRef>
          <a:fontRef idx="minor">
            <a:schemeClr val="tx1"/>
          </a:fontRef>
        </p:style>
      </p:cxnSp>
      <p:sp>
        <p:nvSpPr>
          <p:cNvPr id="48" name="Rectangle 9">
            <a:extLst>
              <a:ext uri="{FF2B5EF4-FFF2-40B4-BE49-F238E27FC236}">
                <a16:creationId xmlns:a16="http://schemas.microsoft.com/office/drawing/2014/main" xmlns="" id="{4AC2BA98-1955-4A44-97D1-7016986C7B2E}"/>
              </a:ext>
            </a:extLst>
          </p:cNvPr>
          <p:cNvSpPr>
            <a:spLocks noChangeArrowheads="1"/>
          </p:cNvSpPr>
          <p:nvPr/>
        </p:nvSpPr>
        <p:spPr bwMode="auto">
          <a:xfrm>
            <a:off x="4565278" y="645783"/>
            <a:ext cx="3260829"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vi-VN" altLang="en-US" sz="2800" b="1" dirty="0">
                <a:solidFill>
                  <a:srgbClr val="800040"/>
                </a:solidFill>
                <a:latin typeface="+mn-lt"/>
                <a:cs typeface="Times New Roman" panose="02020603050405020304" pitchFamily="18" charset="0"/>
              </a:rPr>
              <a:t>Các loại tiền công</a:t>
            </a:r>
            <a:endParaRPr lang="en-US" altLang="en-US" sz="2800" b="1" dirty="0">
              <a:solidFill>
                <a:srgbClr val="800040"/>
              </a:solidFill>
              <a:latin typeface="+mn-lt"/>
              <a:cs typeface="Times New Roman" panose="02020603050405020304" pitchFamily="18" charset="0"/>
            </a:endParaRPr>
          </a:p>
        </p:txBody>
      </p:sp>
      <p:sp>
        <p:nvSpPr>
          <p:cNvPr id="50" name="TextBox 49">
            <a:extLst>
              <a:ext uri="{FF2B5EF4-FFF2-40B4-BE49-F238E27FC236}">
                <a16:creationId xmlns:a16="http://schemas.microsoft.com/office/drawing/2014/main" xmlns="" id="{611201CB-9298-47B6-8CDE-DE6ACA40CEAB}"/>
              </a:ext>
            </a:extLst>
          </p:cNvPr>
          <p:cNvSpPr txBox="1"/>
          <p:nvPr/>
        </p:nvSpPr>
        <p:spPr>
          <a:xfrm>
            <a:off x="363679" y="1494730"/>
            <a:ext cx="3616305" cy="461665"/>
          </a:xfrm>
          <a:prstGeom prst="rect">
            <a:avLst/>
          </a:prstGeom>
          <a:noFill/>
        </p:spPr>
        <p:txBody>
          <a:bodyPr wrap="square">
            <a:spAutoFit/>
          </a:bodyPr>
          <a:lstStyle/>
          <a:p>
            <a:pPr algn="ctr"/>
            <a:r>
              <a:rPr lang="en-US" altLang="en-US" sz="2400" b="1" dirty="0" err="1">
                <a:solidFill>
                  <a:srgbClr val="0033CC"/>
                </a:solidFill>
                <a:cs typeface="Times New Roman" panose="02020603050405020304" pitchFamily="18" charset="0"/>
              </a:rPr>
              <a:t>Tiền</a:t>
            </a:r>
            <a:r>
              <a:rPr lang="en-US" altLang="en-US" sz="2400" b="1" dirty="0">
                <a:solidFill>
                  <a:srgbClr val="0033CC"/>
                </a:solidFill>
                <a:cs typeface="Times New Roman" panose="02020603050405020304" pitchFamily="18" charset="0"/>
              </a:rPr>
              <a:t> </a:t>
            </a:r>
            <a:r>
              <a:rPr lang="en-US" altLang="en-US" sz="2400" b="1" dirty="0" err="1">
                <a:solidFill>
                  <a:srgbClr val="0033CC"/>
                </a:solidFill>
                <a:cs typeface="Times New Roman" panose="02020603050405020304" pitchFamily="18" charset="0"/>
              </a:rPr>
              <a:t>công</a:t>
            </a:r>
            <a:r>
              <a:rPr lang="en-US" altLang="en-US" sz="2400" b="1" dirty="0">
                <a:solidFill>
                  <a:srgbClr val="0033CC"/>
                </a:solidFill>
                <a:cs typeface="Times New Roman" panose="02020603050405020304" pitchFamily="18" charset="0"/>
              </a:rPr>
              <a:t> </a:t>
            </a:r>
            <a:r>
              <a:rPr lang="en-US" altLang="en-US" sz="2400" b="1" dirty="0" err="1">
                <a:solidFill>
                  <a:srgbClr val="0033CC"/>
                </a:solidFill>
                <a:cs typeface="Times New Roman" panose="02020603050405020304" pitchFamily="18" charset="0"/>
              </a:rPr>
              <a:t>danh</a:t>
            </a:r>
            <a:r>
              <a:rPr lang="en-US" altLang="en-US" sz="2400" b="1" dirty="0">
                <a:solidFill>
                  <a:srgbClr val="0033CC"/>
                </a:solidFill>
                <a:cs typeface="Times New Roman" panose="02020603050405020304" pitchFamily="18" charset="0"/>
              </a:rPr>
              <a:t> </a:t>
            </a:r>
            <a:r>
              <a:rPr lang="en-US" altLang="en-US" sz="2400" b="1" dirty="0" err="1">
                <a:solidFill>
                  <a:srgbClr val="0033CC"/>
                </a:solidFill>
                <a:cs typeface="Times New Roman" panose="02020603050405020304" pitchFamily="18" charset="0"/>
              </a:rPr>
              <a:t>nghĩa</a:t>
            </a:r>
            <a:r>
              <a:rPr lang="en-US" altLang="en-US" sz="2400" b="1" dirty="0">
                <a:solidFill>
                  <a:srgbClr val="0033CC"/>
                </a:solidFill>
                <a:cs typeface="Times New Roman" panose="02020603050405020304" pitchFamily="18" charset="0"/>
              </a:rPr>
              <a:t> </a:t>
            </a:r>
            <a:endParaRPr lang="en-US" sz="2400" dirty="0">
              <a:solidFill>
                <a:srgbClr val="0033CC"/>
              </a:solidFill>
            </a:endParaRPr>
          </a:p>
        </p:txBody>
      </p:sp>
      <p:sp>
        <p:nvSpPr>
          <p:cNvPr id="52" name="TextBox 51">
            <a:extLst>
              <a:ext uri="{FF2B5EF4-FFF2-40B4-BE49-F238E27FC236}">
                <a16:creationId xmlns:a16="http://schemas.microsoft.com/office/drawing/2014/main" xmlns="" id="{2047572A-766D-4DC6-9A08-D347B0CB57D2}"/>
              </a:ext>
            </a:extLst>
          </p:cNvPr>
          <p:cNvSpPr txBox="1"/>
          <p:nvPr/>
        </p:nvSpPr>
        <p:spPr>
          <a:xfrm>
            <a:off x="8964899" y="1540896"/>
            <a:ext cx="2863421" cy="461665"/>
          </a:xfrm>
          <a:prstGeom prst="rect">
            <a:avLst/>
          </a:prstGeom>
          <a:noFill/>
        </p:spPr>
        <p:txBody>
          <a:bodyPr wrap="square">
            <a:spAutoFit/>
          </a:bodyPr>
          <a:lstStyle/>
          <a:p>
            <a:r>
              <a:rPr lang="vi-VN" altLang="en-US" sz="2400" b="1" dirty="0">
                <a:solidFill>
                  <a:srgbClr val="0033CC"/>
                </a:solidFill>
                <a:cs typeface="Times New Roman" panose="02020603050405020304" pitchFamily="18" charset="0"/>
              </a:rPr>
              <a:t>T</a:t>
            </a:r>
            <a:r>
              <a:rPr lang="en-US" altLang="en-US" sz="2400" b="1" dirty="0" err="1">
                <a:solidFill>
                  <a:srgbClr val="0033CC"/>
                </a:solidFill>
                <a:cs typeface="Times New Roman" panose="02020603050405020304" pitchFamily="18" charset="0"/>
              </a:rPr>
              <a:t>iền</a:t>
            </a:r>
            <a:r>
              <a:rPr lang="en-US" altLang="en-US" sz="2400" b="1" dirty="0">
                <a:solidFill>
                  <a:srgbClr val="0033CC"/>
                </a:solidFill>
                <a:cs typeface="Times New Roman" panose="02020603050405020304" pitchFamily="18" charset="0"/>
              </a:rPr>
              <a:t> </a:t>
            </a:r>
            <a:r>
              <a:rPr lang="en-US" altLang="en-US" sz="2400" b="1" dirty="0" err="1">
                <a:solidFill>
                  <a:srgbClr val="0033CC"/>
                </a:solidFill>
                <a:cs typeface="Times New Roman" panose="02020603050405020304" pitchFamily="18" charset="0"/>
              </a:rPr>
              <a:t>công</a:t>
            </a:r>
            <a:r>
              <a:rPr lang="en-US" altLang="en-US" sz="2400" b="1" dirty="0">
                <a:solidFill>
                  <a:srgbClr val="0033CC"/>
                </a:solidFill>
                <a:cs typeface="Times New Roman" panose="02020603050405020304" pitchFamily="18" charset="0"/>
              </a:rPr>
              <a:t> </a:t>
            </a:r>
            <a:r>
              <a:rPr lang="en-US" altLang="en-US" sz="2400" b="1" dirty="0" err="1">
                <a:solidFill>
                  <a:srgbClr val="0033CC"/>
                </a:solidFill>
                <a:cs typeface="Times New Roman" panose="02020603050405020304" pitchFamily="18" charset="0"/>
              </a:rPr>
              <a:t>thực</a:t>
            </a:r>
            <a:r>
              <a:rPr lang="en-US" altLang="en-US" sz="2400" b="1" dirty="0">
                <a:solidFill>
                  <a:srgbClr val="0033CC"/>
                </a:solidFill>
                <a:cs typeface="Times New Roman" panose="02020603050405020304" pitchFamily="18" charset="0"/>
              </a:rPr>
              <a:t> </a:t>
            </a:r>
            <a:r>
              <a:rPr lang="en-US" altLang="en-US" sz="2400" b="1" dirty="0" err="1">
                <a:solidFill>
                  <a:srgbClr val="0033CC"/>
                </a:solidFill>
                <a:cs typeface="Times New Roman" panose="02020603050405020304" pitchFamily="18" charset="0"/>
              </a:rPr>
              <a:t>tế</a:t>
            </a:r>
            <a:r>
              <a:rPr lang="en-US" altLang="en-US" sz="2400" b="1" dirty="0">
                <a:solidFill>
                  <a:srgbClr val="0033CC"/>
                </a:solidFill>
                <a:cs typeface="Times New Roman" panose="02020603050405020304" pitchFamily="18" charset="0"/>
              </a:rPr>
              <a:t> </a:t>
            </a:r>
            <a:endParaRPr lang="en-US" sz="2400" dirty="0">
              <a:solidFill>
                <a:srgbClr val="0033CC"/>
              </a:solidFill>
            </a:endParaRPr>
          </a:p>
        </p:txBody>
      </p:sp>
      <p:sp>
        <p:nvSpPr>
          <p:cNvPr id="54" name="TextBox 53">
            <a:extLst>
              <a:ext uri="{FF2B5EF4-FFF2-40B4-BE49-F238E27FC236}">
                <a16:creationId xmlns:a16="http://schemas.microsoft.com/office/drawing/2014/main" xmlns="" id="{B74421F7-78D7-437B-AD8E-ECEBF11A8EB3}"/>
              </a:ext>
            </a:extLst>
          </p:cNvPr>
          <p:cNvSpPr txBox="1"/>
          <p:nvPr/>
        </p:nvSpPr>
        <p:spPr>
          <a:xfrm>
            <a:off x="412481" y="2200853"/>
            <a:ext cx="5564580" cy="1107996"/>
          </a:xfrm>
          <a:prstGeom prst="rect">
            <a:avLst/>
          </a:prstGeom>
          <a:noFill/>
        </p:spPr>
        <p:txBody>
          <a:bodyPr wrap="square">
            <a:spAutoFit/>
          </a:bodyPr>
          <a:lstStyle/>
          <a:p>
            <a:pPr marL="342900" indent="-342900" algn="ctr">
              <a:buFont typeface="Wingdings" panose="05000000000000000000" pitchFamily="2" charset="2"/>
              <a:buChar char="ü"/>
            </a:pPr>
            <a:r>
              <a:rPr lang="vi-VN" sz="2200" dirty="0">
                <a:solidFill>
                  <a:srgbClr val="CC6600"/>
                </a:solidFill>
              </a:rPr>
              <a:t>Là số tiền mà người công nhân nhận được do </a:t>
            </a:r>
            <a:r>
              <a:rPr lang="vi-VN" sz="2200" b="1" dirty="0">
                <a:solidFill>
                  <a:srgbClr val="00CC00"/>
                </a:solidFill>
              </a:rPr>
              <a:t>bán sức lao động </a:t>
            </a:r>
            <a:r>
              <a:rPr lang="vi-VN" sz="2200" dirty="0">
                <a:solidFill>
                  <a:srgbClr val="CC6600"/>
                </a:solidFill>
              </a:rPr>
              <a:t>của mình cho nhà tư bản.</a:t>
            </a:r>
            <a:endParaRPr lang="en-US" sz="2200" dirty="0">
              <a:solidFill>
                <a:srgbClr val="CC6600"/>
              </a:solidFill>
            </a:endParaRPr>
          </a:p>
        </p:txBody>
      </p:sp>
      <p:sp>
        <p:nvSpPr>
          <p:cNvPr id="56" name="TextBox 55">
            <a:extLst>
              <a:ext uri="{FF2B5EF4-FFF2-40B4-BE49-F238E27FC236}">
                <a16:creationId xmlns:a16="http://schemas.microsoft.com/office/drawing/2014/main" xmlns="" id="{46A5C124-248E-43A0-BA16-B29AE35BDA78}"/>
              </a:ext>
            </a:extLst>
          </p:cNvPr>
          <p:cNvSpPr txBox="1"/>
          <p:nvPr/>
        </p:nvSpPr>
        <p:spPr>
          <a:xfrm>
            <a:off x="6350395" y="2080209"/>
            <a:ext cx="5685312" cy="1015663"/>
          </a:xfrm>
          <a:prstGeom prst="rect">
            <a:avLst/>
          </a:prstGeom>
          <a:noFill/>
        </p:spPr>
        <p:txBody>
          <a:bodyPr wrap="square">
            <a:spAutoFit/>
          </a:bodyPr>
          <a:lstStyle/>
          <a:p>
            <a:pPr marL="342900" indent="-342900" algn="just">
              <a:buFont typeface="Wingdings" panose="05000000000000000000" pitchFamily="2" charset="2"/>
              <a:buChar char="ü"/>
            </a:pPr>
            <a:r>
              <a:rPr lang="vi-VN" sz="2000" dirty="0"/>
              <a:t>Là </a:t>
            </a:r>
            <a:r>
              <a:rPr lang="en-US" sz="2000" dirty="0" err="1"/>
              <a:t>số</a:t>
            </a:r>
            <a:r>
              <a:rPr lang="en-US" sz="2000" dirty="0"/>
              <a:t> </a:t>
            </a:r>
            <a:r>
              <a:rPr lang="en-US" sz="2000" dirty="0" err="1"/>
              <a:t>lượng</a:t>
            </a:r>
            <a:r>
              <a:rPr lang="en-US" sz="2000" dirty="0"/>
              <a:t> </a:t>
            </a:r>
            <a:r>
              <a:rPr lang="vi-VN" sz="2000" b="1" dirty="0">
                <a:solidFill>
                  <a:srgbClr val="CC6600"/>
                </a:solidFill>
              </a:rPr>
              <a:t>tư liệu tiêu dùng và dịch vụ</a:t>
            </a:r>
            <a:r>
              <a:rPr lang="vi-VN" sz="2000" dirty="0"/>
              <a:t> mà người công nhân mua được bằng tiền công danh nghĩa của mình.</a:t>
            </a:r>
            <a:endParaRPr lang="en-US" sz="2000" dirty="0"/>
          </a:p>
        </p:txBody>
      </p:sp>
      <p:sp>
        <p:nvSpPr>
          <p:cNvPr id="58" name="TextBox 57">
            <a:extLst>
              <a:ext uri="{FF2B5EF4-FFF2-40B4-BE49-F238E27FC236}">
                <a16:creationId xmlns:a16="http://schemas.microsoft.com/office/drawing/2014/main" xmlns="" id="{8D424282-F579-402A-B0D2-4F46B01F055E}"/>
              </a:ext>
            </a:extLst>
          </p:cNvPr>
          <p:cNvSpPr txBox="1"/>
          <p:nvPr/>
        </p:nvSpPr>
        <p:spPr>
          <a:xfrm>
            <a:off x="524754" y="3633292"/>
            <a:ext cx="4847911" cy="430887"/>
          </a:xfrm>
          <a:prstGeom prst="rect">
            <a:avLst/>
          </a:prstGeom>
          <a:noFill/>
        </p:spPr>
        <p:txBody>
          <a:bodyPr wrap="square">
            <a:spAutoFit/>
          </a:bodyPr>
          <a:lstStyle/>
          <a:p>
            <a:pPr marL="342900" indent="-342900">
              <a:buFont typeface="Wingdings" panose="05000000000000000000" pitchFamily="2" charset="2"/>
              <a:buChar char="ü"/>
            </a:pPr>
            <a:r>
              <a:rPr lang="vi-VN" sz="2200" dirty="0"/>
              <a:t>L</a:t>
            </a:r>
            <a:r>
              <a:rPr lang="en-US" sz="2200" dirty="0"/>
              <a:t>à </a:t>
            </a:r>
            <a:r>
              <a:rPr lang="en-US" sz="2200" b="1" dirty="0" err="1">
                <a:solidFill>
                  <a:srgbClr val="FF0066"/>
                </a:solidFill>
              </a:rPr>
              <a:t>giá</a:t>
            </a:r>
            <a:r>
              <a:rPr lang="en-US" sz="2200" b="1" dirty="0">
                <a:solidFill>
                  <a:srgbClr val="FF0066"/>
                </a:solidFill>
              </a:rPr>
              <a:t> </a:t>
            </a:r>
            <a:r>
              <a:rPr lang="en-US" sz="2200" b="1" dirty="0" err="1">
                <a:solidFill>
                  <a:srgbClr val="FF0066"/>
                </a:solidFill>
              </a:rPr>
              <a:t>cả</a:t>
            </a:r>
            <a:r>
              <a:rPr lang="en-US" sz="2200" b="1" dirty="0">
                <a:solidFill>
                  <a:srgbClr val="FF0066"/>
                </a:solidFill>
              </a:rPr>
              <a:t> </a:t>
            </a:r>
            <a:r>
              <a:rPr lang="en-US" sz="2200" dirty="0" err="1"/>
              <a:t>hàng</a:t>
            </a:r>
            <a:r>
              <a:rPr lang="en-US" sz="2200" dirty="0"/>
              <a:t> </a:t>
            </a:r>
            <a:r>
              <a:rPr lang="en-US" sz="2200" dirty="0" err="1"/>
              <a:t>hoá</a:t>
            </a:r>
            <a:r>
              <a:rPr lang="en-US" sz="2200" dirty="0"/>
              <a:t> </a:t>
            </a:r>
            <a:r>
              <a:rPr lang="en-US" sz="2200" dirty="0" err="1"/>
              <a:t>sức</a:t>
            </a:r>
            <a:r>
              <a:rPr lang="en-US" sz="2200" dirty="0"/>
              <a:t> lao </a:t>
            </a:r>
            <a:r>
              <a:rPr lang="vi-VN" sz="2200" dirty="0"/>
              <a:t>động.</a:t>
            </a:r>
            <a:endParaRPr lang="en-US" sz="2200" dirty="0"/>
          </a:p>
        </p:txBody>
      </p:sp>
      <p:sp>
        <p:nvSpPr>
          <p:cNvPr id="60" name="TextBox 59">
            <a:extLst>
              <a:ext uri="{FF2B5EF4-FFF2-40B4-BE49-F238E27FC236}">
                <a16:creationId xmlns:a16="http://schemas.microsoft.com/office/drawing/2014/main" xmlns="" id="{7D914D2F-6B0B-4D0D-A0D0-D3DFC4346297}"/>
              </a:ext>
            </a:extLst>
          </p:cNvPr>
          <p:cNvSpPr txBox="1"/>
          <p:nvPr/>
        </p:nvSpPr>
        <p:spPr>
          <a:xfrm>
            <a:off x="363679" y="4763096"/>
            <a:ext cx="5564580" cy="769441"/>
          </a:xfrm>
          <a:prstGeom prst="rect">
            <a:avLst/>
          </a:prstGeom>
          <a:noFill/>
        </p:spPr>
        <p:txBody>
          <a:bodyPr wrap="square">
            <a:spAutoFit/>
          </a:bodyPr>
          <a:lstStyle/>
          <a:p>
            <a:pPr marL="342900" indent="-342900" algn="ctr">
              <a:buFont typeface="Wingdings" panose="05000000000000000000" pitchFamily="2" charset="2"/>
              <a:buChar char="ü"/>
            </a:pPr>
            <a:r>
              <a:rPr lang="en-US" sz="2200" dirty="0" err="1">
                <a:solidFill>
                  <a:srgbClr val="002060"/>
                </a:solidFill>
              </a:rPr>
              <a:t>Phụ</a:t>
            </a:r>
            <a:r>
              <a:rPr lang="en-US" sz="2200" dirty="0">
                <a:solidFill>
                  <a:srgbClr val="002060"/>
                </a:solidFill>
              </a:rPr>
              <a:t> </a:t>
            </a:r>
            <a:r>
              <a:rPr lang="en-US" sz="2200" dirty="0" err="1">
                <a:solidFill>
                  <a:srgbClr val="002060"/>
                </a:solidFill>
              </a:rPr>
              <a:t>thuộc</a:t>
            </a:r>
            <a:r>
              <a:rPr lang="vi-VN" sz="2200" dirty="0">
                <a:solidFill>
                  <a:srgbClr val="002060"/>
                </a:solidFill>
              </a:rPr>
              <a:t> quan hệ cung </a:t>
            </a:r>
            <a:r>
              <a:rPr lang="en-US" sz="2200" dirty="0">
                <a:solidFill>
                  <a:srgbClr val="002060"/>
                </a:solidFill>
              </a:rPr>
              <a:t>- </a:t>
            </a:r>
            <a:r>
              <a:rPr lang="vi-VN" sz="2200" dirty="0">
                <a:solidFill>
                  <a:srgbClr val="002060"/>
                </a:solidFill>
              </a:rPr>
              <a:t>cầu về hàng hoá sức lao động trên thị trường.</a:t>
            </a:r>
            <a:endParaRPr lang="en-US" sz="2200" dirty="0">
              <a:solidFill>
                <a:srgbClr val="002060"/>
              </a:solidFill>
            </a:endParaRPr>
          </a:p>
        </p:txBody>
      </p:sp>
      <p:sp>
        <p:nvSpPr>
          <p:cNvPr id="61" name="Text Box 8">
            <a:extLst>
              <a:ext uri="{FF2B5EF4-FFF2-40B4-BE49-F238E27FC236}">
                <a16:creationId xmlns:a16="http://schemas.microsoft.com/office/drawing/2014/main" xmlns="" id="{06F9B6F3-BEBF-42D7-8281-A0033E5444DF}"/>
              </a:ext>
            </a:extLst>
          </p:cNvPr>
          <p:cNvSpPr txBox="1">
            <a:spLocks noChangeArrowheads="1"/>
          </p:cNvSpPr>
          <p:nvPr/>
        </p:nvSpPr>
        <p:spPr bwMode="auto">
          <a:xfrm>
            <a:off x="6316944" y="3471239"/>
            <a:ext cx="1446488" cy="861774"/>
          </a:xfrm>
          <a:prstGeom prst="rect">
            <a:avLst/>
          </a:prstGeom>
          <a:solidFill>
            <a:schemeClr val="bg2"/>
          </a:solidFill>
          <a:ln w="9525">
            <a:solidFill>
              <a:schemeClr val="bg2"/>
            </a:solidFill>
            <a:miter lim="800000"/>
            <a:headEnd/>
            <a:tailEnd/>
          </a:ln>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spcBef>
                <a:spcPct val="50000"/>
              </a:spcBef>
            </a:pPr>
            <a:r>
              <a:rPr lang="en-US" altLang="en-US" sz="2000" dirty="0" err="1">
                <a:solidFill>
                  <a:srgbClr val="7030A0"/>
                </a:solidFill>
                <a:latin typeface="+mj-lt"/>
              </a:rPr>
              <a:t>Tiền</a:t>
            </a:r>
            <a:r>
              <a:rPr lang="en-US" altLang="en-US" sz="2000" dirty="0">
                <a:solidFill>
                  <a:srgbClr val="7030A0"/>
                </a:solidFill>
                <a:latin typeface="+mj-lt"/>
              </a:rPr>
              <a:t> </a:t>
            </a:r>
            <a:r>
              <a:rPr lang="en-US" altLang="en-US" sz="2000" dirty="0" err="1">
                <a:solidFill>
                  <a:srgbClr val="7030A0"/>
                </a:solidFill>
                <a:latin typeface="+mj-lt"/>
              </a:rPr>
              <a:t>công</a:t>
            </a:r>
            <a:r>
              <a:rPr lang="en-US" altLang="en-US" sz="2000" dirty="0">
                <a:solidFill>
                  <a:srgbClr val="7030A0"/>
                </a:solidFill>
                <a:latin typeface="+mj-lt"/>
              </a:rPr>
              <a:t> </a:t>
            </a:r>
            <a:endParaRPr lang="vi-VN" altLang="en-US" sz="2000" dirty="0">
              <a:solidFill>
                <a:srgbClr val="7030A0"/>
              </a:solidFill>
              <a:latin typeface="+mj-lt"/>
            </a:endParaRPr>
          </a:p>
          <a:p>
            <a:pPr algn="ctr">
              <a:spcBef>
                <a:spcPct val="50000"/>
              </a:spcBef>
            </a:pPr>
            <a:r>
              <a:rPr lang="en-US" altLang="en-US" sz="2000" dirty="0" err="1">
                <a:solidFill>
                  <a:srgbClr val="7030A0"/>
                </a:solidFill>
                <a:latin typeface="+mj-lt"/>
              </a:rPr>
              <a:t>thực</a:t>
            </a:r>
            <a:r>
              <a:rPr lang="en-US" altLang="en-US" sz="2000" dirty="0">
                <a:solidFill>
                  <a:srgbClr val="7030A0"/>
                </a:solidFill>
                <a:latin typeface="+mj-lt"/>
              </a:rPr>
              <a:t> </a:t>
            </a:r>
            <a:r>
              <a:rPr lang="en-US" altLang="en-US" sz="2000" dirty="0" err="1">
                <a:solidFill>
                  <a:srgbClr val="7030A0"/>
                </a:solidFill>
                <a:latin typeface="+mj-lt"/>
              </a:rPr>
              <a:t>tế</a:t>
            </a:r>
            <a:endParaRPr lang="en-US" altLang="en-US" sz="2000" dirty="0">
              <a:solidFill>
                <a:srgbClr val="7030A0"/>
              </a:solidFill>
              <a:latin typeface="+mj-lt"/>
            </a:endParaRPr>
          </a:p>
        </p:txBody>
      </p:sp>
      <p:sp>
        <p:nvSpPr>
          <p:cNvPr id="62" name="TextBox 61">
            <a:extLst>
              <a:ext uri="{FF2B5EF4-FFF2-40B4-BE49-F238E27FC236}">
                <a16:creationId xmlns:a16="http://schemas.microsoft.com/office/drawing/2014/main" xmlns="" id="{64ED3C94-B9ED-49FE-987E-23CDF28AB5BB}"/>
              </a:ext>
            </a:extLst>
          </p:cNvPr>
          <p:cNvSpPr txBox="1"/>
          <p:nvPr/>
        </p:nvSpPr>
        <p:spPr>
          <a:xfrm>
            <a:off x="6344277" y="4809272"/>
            <a:ext cx="5545332" cy="1446550"/>
          </a:xfrm>
          <a:prstGeom prst="rect">
            <a:avLst/>
          </a:prstGeom>
          <a:noFill/>
        </p:spPr>
        <p:txBody>
          <a:bodyPr wrap="square">
            <a:spAutoFit/>
          </a:bodyPr>
          <a:lstStyle/>
          <a:p>
            <a:pPr marL="342900" indent="-342900" algn="ctr">
              <a:buFont typeface="Wingdings" panose="05000000000000000000" pitchFamily="2" charset="2"/>
              <a:buChar char="ü"/>
            </a:pPr>
            <a:r>
              <a:rPr lang="vi-VN" sz="2200" dirty="0">
                <a:solidFill>
                  <a:srgbClr val="006600"/>
                </a:solidFill>
              </a:rPr>
              <a:t>Có quan hệ </a:t>
            </a:r>
            <a:r>
              <a:rPr lang="vi-VN" sz="2200" b="1" dirty="0">
                <a:solidFill>
                  <a:srgbClr val="FF0000"/>
                </a:solidFill>
              </a:rPr>
              <a:t>tỷ lệ thuận </a:t>
            </a:r>
            <a:r>
              <a:rPr lang="vi-VN" sz="2200" dirty="0">
                <a:solidFill>
                  <a:srgbClr val="006600"/>
                </a:solidFill>
              </a:rPr>
              <a:t>với tiền lương danh nghĩa, </a:t>
            </a:r>
            <a:r>
              <a:rPr lang="vi-VN" sz="2200" b="1" dirty="0">
                <a:solidFill>
                  <a:srgbClr val="FF0000"/>
                </a:solidFill>
              </a:rPr>
              <a:t>tỷ lệ nghịch </a:t>
            </a:r>
            <a:r>
              <a:rPr lang="vi-VN" sz="2200" dirty="0">
                <a:solidFill>
                  <a:srgbClr val="006600"/>
                </a:solidFill>
              </a:rPr>
              <a:t>với giá cả TLSH và dịch vụ khi các điều kiện khác không đổi</a:t>
            </a:r>
            <a:endParaRPr lang="en-US" sz="2200" dirty="0">
              <a:solidFill>
                <a:srgbClr val="006600"/>
              </a:solidFill>
            </a:endParaRPr>
          </a:p>
        </p:txBody>
      </p:sp>
      <p:sp>
        <p:nvSpPr>
          <p:cNvPr id="64" name="TextBox 63">
            <a:extLst>
              <a:ext uri="{FF2B5EF4-FFF2-40B4-BE49-F238E27FC236}">
                <a16:creationId xmlns:a16="http://schemas.microsoft.com/office/drawing/2014/main" xmlns="" id="{A2CE4216-5057-4DDB-B701-6609C2C84B05}"/>
              </a:ext>
            </a:extLst>
          </p:cNvPr>
          <p:cNvSpPr txBox="1"/>
          <p:nvPr/>
        </p:nvSpPr>
        <p:spPr>
          <a:xfrm>
            <a:off x="7829809" y="3619605"/>
            <a:ext cx="771126" cy="523220"/>
          </a:xfrm>
          <a:prstGeom prst="rect">
            <a:avLst/>
          </a:prstGeom>
          <a:noFill/>
        </p:spPr>
        <p:txBody>
          <a:bodyPr wrap="square">
            <a:spAutoFit/>
          </a:bodyPr>
          <a:lstStyle/>
          <a:p>
            <a:r>
              <a:rPr lang="en-US" altLang="en-US" sz="2800" b="1" dirty="0">
                <a:solidFill>
                  <a:srgbClr val="FF0080"/>
                </a:solidFill>
                <a:latin typeface="+mj-lt"/>
              </a:rPr>
              <a:t>= </a:t>
            </a:r>
            <a:endParaRPr lang="en-US" sz="2800" dirty="0"/>
          </a:p>
        </p:txBody>
      </p:sp>
      <p:sp>
        <p:nvSpPr>
          <p:cNvPr id="66" name="TextBox 65">
            <a:extLst>
              <a:ext uri="{FF2B5EF4-FFF2-40B4-BE49-F238E27FC236}">
                <a16:creationId xmlns:a16="http://schemas.microsoft.com/office/drawing/2014/main" xmlns="" id="{5166D845-616F-4C69-80DF-0F0B1FDF7998}"/>
              </a:ext>
            </a:extLst>
          </p:cNvPr>
          <p:cNvSpPr txBox="1"/>
          <p:nvPr/>
        </p:nvSpPr>
        <p:spPr>
          <a:xfrm>
            <a:off x="8326999" y="3916016"/>
            <a:ext cx="3286334" cy="430887"/>
          </a:xfrm>
          <a:prstGeom prst="rect">
            <a:avLst/>
          </a:prstGeom>
          <a:noFill/>
        </p:spPr>
        <p:txBody>
          <a:bodyPr wrap="square">
            <a:spAutoFit/>
          </a:bodyPr>
          <a:lstStyle/>
          <a:p>
            <a:r>
              <a:rPr lang="en-US" altLang="en-US" sz="2200" dirty="0" err="1">
                <a:solidFill>
                  <a:srgbClr val="7030A0"/>
                </a:solidFill>
                <a:latin typeface="+mj-lt"/>
              </a:rPr>
              <a:t>Chỉ</a:t>
            </a:r>
            <a:r>
              <a:rPr lang="en-US" altLang="en-US" sz="2200" dirty="0">
                <a:solidFill>
                  <a:srgbClr val="7030A0"/>
                </a:solidFill>
                <a:latin typeface="+mj-lt"/>
              </a:rPr>
              <a:t> </a:t>
            </a:r>
            <a:r>
              <a:rPr lang="en-US" altLang="en-US" sz="2200" dirty="0" err="1">
                <a:solidFill>
                  <a:srgbClr val="7030A0"/>
                </a:solidFill>
                <a:latin typeface="+mj-lt"/>
              </a:rPr>
              <a:t>số</a:t>
            </a:r>
            <a:r>
              <a:rPr lang="en-US" altLang="en-US" sz="2200" dirty="0">
                <a:solidFill>
                  <a:srgbClr val="7030A0"/>
                </a:solidFill>
                <a:latin typeface="+mj-lt"/>
              </a:rPr>
              <a:t> </a:t>
            </a:r>
            <a:r>
              <a:rPr lang="en-US" altLang="en-US" sz="2200" dirty="0" err="1">
                <a:solidFill>
                  <a:srgbClr val="7030A0"/>
                </a:solidFill>
                <a:latin typeface="+mj-lt"/>
              </a:rPr>
              <a:t>giá</a:t>
            </a:r>
            <a:r>
              <a:rPr lang="en-US" altLang="en-US" sz="2200" dirty="0">
                <a:solidFill>
                  <a:srgbClr val="7030A0"/>
                </a:solidFill>
                <a:latin typeface="+mj-lt"/>
              </a:rPr>
              <a:t> </a:t>
            </a:r>
            <a:r>
              <a:rPr lang="en-US" altLang="en-US" sz="2200" dirty="0" err="1">
                <a:solidFill>
                  <a:srgbClr val="7030A0"/>
                </a:solidFill>
                <a:latin typeface="+mj-lt"/>
              </a:rPr>
              <a:t>tiêu</a:t>
            </a:r>
            <a:r>
              <a:rPr lang="en-US" altLang="en-US" sz="2200" dirty="0">
                <a:solidFill>
                  <a:srgbClr val="7030A0"/>
                </a:solidFill>
                <a:latin typeface="+mj-lt"/>
              </a:rPr>
              <a:t> </a:t>
            </a:r>
            <a:r>
              <a:rPr lang="en-US" altLang="en-US" sz="2200" dirty="0" err="1">
                <a:solidFill>
                  <a:srgbClr val="7030A0"/>
                </a:solidFill>
                <a:latin typeface="+mj-lt"/>
              </a:rPr>
              <a:t>dùng</a:t>
            </a:r>
            <a:endParaRPr lang="en-US" sz="2200" dirty="0">
              <a:solidFill>
                <a:srgbClr val="7030A0"/>
              </a:solidFill>
            </a:endParaRPr>
          </a:p>
        </p:txBody>
      </p:sp>
      <p:sp>
        <p:nvSpPr>
          <p:cNvPr id="68" name="TextBox 67">
            <a:extLst>
              <a:ext uri="{FF2B5EF4-FFF2-40B4-BE49-F238E27FC236}">
                <a16:creationId xmlns:a16="http://schemas.microsoft.com/office/drawing/2014/main" xmlns="" id="{F4418CC7-C6F7-4E59-9D0D-A465D39C953B}"/>
              </a:ext>
            </a:extLst>
          </p:cNvPr>
          <p:cNvSpPr txBox="1"/>
          <p:nvPr/>
        </p:nvSpPr>
        <p:spPr>
          <a:xfrm>
            <a:off x="8215372" y="3384681"/>
            <a:ext cx="4560916" cy="430887"/>
          </a:xfrm>
          <a:prstGeom prst="rect">
            <a:avLst/>
          </a:prstGeom>
          <a:noFill/>
        </p:spPr>
        <p:txBody>
          <a:bodyPr wrap="square">
            <a:spAutoFit/>
          </a:bodyPr>
          <a:lstStyle/>
          <a:p>
            <a:pPr>
              <a:spcBef>
                <a:spcPct val="50000"/>
              </a:spcBef>
            </a:pPr>
            <a:r>
              <a:rPr lang="en-US" altLang="en-US" sz="2200" dirty="0" err="1">
                <a:solidFill>
                  <a:srgbClr val="7030A0"/>
                </a:solidFill>
                <a:latin typeface="+mj-lt"/>
              </a:rPr>
              <a:t>Tiền</a:t>
            </a:r>
            <a:r>
              <a:rPr lang="en-US" altLang="en-US" sz="2200" dirty="0">
                <a:solidFill>
                  <a:srgbClr val="7030A0"/>
                </a:solidFill>
                <a:latin typeface="+mj-lt"/>
              </a:rPr>
              <a:t> </a:t>
            </a:r>
            <a:r>
              <a:rPr lang="en-US" altLang="en-US" sz="2200" dirty="0" err="1">
                <a:solidFill>
                  <a:srgbClr val="7030A0"/>
                </a:solidFill>
                <a:latin typeface="+mj-lt"/>
              </a:rPr>
              <a:t>công</a:t>
            </a:r>
            <a:r>
              <a:rPr lang="en-US" altLang="en-US" sz="2200" dirty="0">
                <a:solidFill>
                  <a:srgbClr val="7030A0"/>
                </a:solidFill>
                <a:latin typeface="+mj-lt"/>
              </a:rPr>
              <a:t> </a:t>
            </a:r>
            <a:r>
              <a:rPr lang="en-US" altLang="en-US" sz="2200" dirty="0" err="1">
                <a:solidFill>
                  <a:srgbClr val="7030A0"/>
                </a:solidFill>
                <a:latin typeface="+mj-lt"/>
              </a:rPr>
              <a:t>danh</a:t>
            </a:r>
            <a:r>
              <a:rPr lang="en-US" altLang="en-US" sz="2200" dirty="0">
                <a:solidFill>
                  <a:srgbClr val="7030A0"/>
                </a:solidFill>
                <a:latin typeface="+mj-lt"/>
              </a:rPr>
              <a:t> </a:t>
            </a:r>
            <a:r>
              <a:rPr lang="en-US" altLang="en-US" sz="2200" dirty="0" err="1">
                <a:solidFill>
                  <a:srgbClr val="7030A0"/>
                </a:solidFill>
                <a:latin typeface="+mj-lt"/>
              </a:rPr>
              <a:t>nghĩa</a:t>
            </a:r>
            <a:endParaRPr lang="en-US" altLang="en-US" sz="2200" dirty="0">
              <a:solidFill>
                <a:srgbClr val="7030A0"/>
              </a:solidFill>
              <a:latin typeface="+mj-lt"/>
            </a:endParaRPr>
          </a:p>
        </p:txBody>
      </p:sp>
      <p:cxnSp>
        <p:nvCxnSpPr>
          <p:cNvPr id="70" name="Straight Connector 69">
            <a:extLst>
              <a:ext uri="{FF2B5EF4-FFF2-40B4-BE49-F238E27FC236}">
                <a16:creationId xmlns:a16="http://schemas.microsoft.com/office/drawing/2014/main" xmlns="" id="{8C7BC5F0-928A-4AFA-9B38-345075A04AF8}"/>
              </a:ext>
            </a:extLst>
          </p:cNvPr>
          <p:cNvCxnSpPr>
            <a:cxnSpLocks/>
          </p:cNvCxnSpPr>
          <p:nvPr/>
        </p:nvCxnSpPr>
        <p:spPr>
          <a:xfrm flipV="1">
            <a:off x="8215372" y="3879907"/>
            <a:ext cx="2244290" cy="1308"/>
          </a:xfrm>
          <a:prstGeom prst="line">
            <a:avLst/>
          </a:prstGeom>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579440675"/>
      </p:ext>
    </p:extLst>
  </p:cSld>
  <p:clrMapOvr>
    <a:masterClrMapping/>
  </p:clrMapOvr>
  <p:timing>
    <p:tnLst>
      <p:par>
        <p:cTn id="1" dur="indefinite" restart="never" nodeType="tmRoot"/>
      </p:par>
    </p:tn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Shape 230"/>
        <p:cNvGrpSpPr/>
        <p:nvPr/>
      </p:nvGrpSpPr>
      <p:grpSpPr>
        <a:xfrm>
          <a:off x="0" y="0"/>
          <a:ext cx="0" cy="0"/>
          <a:chOff x="0" y="0"/>
          <a:chExt cx="0" cy="0"/>
        </a:xfrm>
      </p:grpSpPr>
      <p:sp>
        <p:nvSpPr>
          <p:cNvPr id="23" name="Google Shape;231;p26"/>
          <p:cNvSpPr/>
          <p:nvPr/>
        </p:nvSpPr>
        <p:spPr>
          <a:xfrm>
            <a:off x="3698400" y="6239655"/>
            <a:ext cx="4795200" cy="495200"/>
          </a:xfrm>
          <a:prstGeom prst="roundRect">
            <a:avLst>
              <a:gd name="adj" fmla="val 50000"/>
            </a:avLst>
          </a:prstGeom>
          <a:gradFill>
            <a:gsLst>
              <a:gs pos="0">
                <a:srgbClr val="EEC9C3"/>
              </a:gs>
              <a:gs pos="100000">
                <a:srgbClr val="FF8C8C"/>
              </a:gs>
            </a:gsLst>
            <a:lin ang="5400700" scaled="0"/>
          </a:gradFill>
          <a:ln>
            <a:noFill/>
          </a:ln>
          <a:effectLst>
            <a:outerShdw blurRad="42863" dist="9525" dir="540000" algn="bl" rotWithShape="0">
              <a:srgbClr val="1F1A33">
                <a:alpha val="30000"/>
              </a:srgbClr>
            </a:outerShdw>
          </a:effectLst>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1F1A33"/>
              </a:solidFill>
              <a:effectLst/>
              <a:uLnTx/>
              <a:uFillTx/>
              <a:latin typeface="Arial"/>
              <a:ea typeface="+mn-ea"/>
              <a:cs typeface="Arial"/>
              <a:sym typeface="Arial"/>
            </a:endParaRPr>
          </a:p>
        </p:txBody>
      </p:sp>
      <p:sp>
        <p:nvSpPr>
          <p:cNvPr id="26" name="Rectangle 25">
            <a:extLst>
              <a:ext uri="{FF2B5EF4-FFF2-40B4-BE49-F238E27FC236}">
                <a16:creationId xmlns:a16="http://schemas.microsoft.com/office/drawing/2014/main" xmlns="" id="{DE309542-3974-4E3A-96A8-122B47DFB8AB}"/>
              </a:ext>
            </a:extLst>
          </p:cNvPr>
          <p:cNvSpPr>
            <a:spLocks noChangeArrowheads="1"/>
          </p:cNvSpPr>
          <p:nvPr/>
        </p:nvSpPr>
        <p:spPr bwMode="auto">
          <a:xfrm>
            <a:off x="2271485" y="251606"/>
            <a:ext cx="5965371"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tabLst>
                <a:tab pos="127000" algn="l"/>
                <a:tab pos="228600" algn="l"/>
                <a:tab pos="342900" algn="l"/>
                <a:tab pos="457200" algn="l"/>
                <a:tab pos="571500" algn="l"/>
              </a:tabLst>
              <a:defRPr>
                <a:solidFill>
                  <a:schemeClr val="tx1"/>
                </a:solidFill>
                <a:latin typeface="Arial" panose="020B0604020202020204" pitchFamily="34" charset="0"/>
              </a:defRPr>
            </a:lvl1pPr>
            <a:lvl2pPr marL="742950" indent="-285750">
              <a:tabLst>
                <a:tab pos="127000" algn="l"/>
                <a:tab pos="228600" algn="l"/>
                <a:tab pos="342900" algn="l"/>
                <a:tab pos="457200" algn="l"/>
                <a:tab pos="571500" algn="l"/>
              </a:tabLst>
              <a:defRPr>
                <a:solidFill>
                  <a:schemeClr val="tx1"/>
                </a:solidFill>
                <a:latin typeface="Arial" panose="020B0604020202020204" pitchFamily="34" charset="0"/>
              </a:defRPr>
            </a:lvl2pPr>
            <a:lvl3pPr marL="1143000" indent="-228600">
              <a:tabLst>
                <a:tab pos="127000" algn="l"/>
                <a:tab pos="228600" algn="l"/>
                <a:tab pos="342900" algn="l"/>
                <a:tab pos="457200" algn="l"/>
                <a:tab pos="571500" algn="l"/>
              </a:tabLst>
              <a:defRPr>
                <a:solidFill>
                  <a:schemeClr val="tx1"/>
                </a:solidFill>
                <a:latin typeface="Arial" panose="020B0604020202020204" pitchFamily="34" charset="0"/>
              </a:defRPr>
            </a:lvl3pPr>
            <a:lvl4pPr marL="1600200" indent="-228600">
              <a:tabLst>
                <a:tab pos="127000" algn="l"/>
                <a:tab pos="228600" algn="l"/>
                <a:tab pos="342900" algn="l"/>
                <a:tab pos="457200" algn="l"/>
                <a:tab pos="571500" algn="l"/>
              </a:tabLst>
              <a:defRPr>
                <a:solidFill>
                  <a:schemeClr val="tx1"/>
                </a:solidFill>
                <a:latin typeface="Arial" panose="020B0604020202020204" pitchFamily="34" charset="0"/>
              </a:defRPr>
            </a:lvl4pPr>
            <a:lvl5pPr marL="2057400" indent="-228600">
              <a:tabLst>
                <a:tab pos="127000" algn="l"/>
                <a:tab pos="228600" algn="l"/>
                <a:tab pos="342900" algn="l"/>
                <a:tab pos="457200" algn="l"/>
                <a:tab pos="571500" algn="l"/>
              </a:tabLst>
              <a:defRPr>
                <a:solidFill>
                  <a:schemeClr val="tx1"/>
                </a:solidFill>
                <a:latin typeface="Arial" panose="020B0604020202020204" pitchFamily="34" charset="0"/>
              </a:defRPr>
            </a:lvl5pPr>
            <a:lvl6pPr marL="25146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6pPr>
            <a:lvl7pPr marL="29718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7pPr>
            <a:lvl8pPr marL="34290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8pPr>
            <a:lvl9pPr marL="38862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9pPr>
          </a:lstStyle>
          <a:p>
            <a:pPr marL="0" marR="0" lvl="0" indent="0" algn="ctr" defTabSz="914286" rtl="0" eaLnBrk="1" fontAlgn="auto" latinLnBrk="0" hangingPunct="1">
              <a:lnSpc>
                <a:spcPct val="100000"/>
              </a:lnSpc>
              <a:spcBef>
                <a:spcPts val="200"/>
              </a:spcBef>
              <a:spcAft>
                <a:spcPts val="200"/>
              </a:spcAft>
              <a:buClrTx/>
              <a:buSzTx/>
              <a:buFontTx/>
              <a:buNone/>
              <a:tabLst>
                <a:tab pos="127000" algn="l"/>
                <a:tab pos="228600" algn="l"/>
                <a:tab pos="342900" algn="l"/>
                <a:tab pos="457200" algn="l"/>
                <a:tab pos="571500" algn="l"/>
              </a:tabLst>
              <a:defRPr/>
            </a:pPr>
            <a:r>
              <a:rPr kumimoji="0" lang="vi-VN" altLang="en-US" sz="2800" b="1" i="0" u="none" strike="noStrike" kern="1200" cap="none" spc="0" normalizeH="0" baseline="0" noProof="0" dirty="0">
                <a:ln>
                  <a:noFill/>
                </a:ln>
                <a:solidFill>
                  <a:srgbClr val="0033CC"/>
                </a:solidFill>
                <a:effectLst/>
                <a:uLnTx/>
                <a:uFillTx/>
                <a:latin typeface="Arial" panose="020B0604020202020204" pitchFamily="34" charset="0"/>
                <a:ea typeface="Arial Unicode MS"/>
                <a:cs typeface="Times New Roman" panose="02020603050405020304" pitchFamily="18" charset="0"/>
              </a:rPr>
              <a:t>Tuần hoàn và chu chuyển tư bản</a:t>
            </a:r>
            <a:endParaRPr kumimoji="0" lang="en-US" altLang="en-US" sz="2800" b="0" i="0" u="none" strike="noStrike" kern="1200" cap="none" spc="0" normalizeH="0" baseline="0" noProof="0" dirty="0">
              <a:ln>
                <a:noFill/>
              </a:ln>
              <a:solidFill>
                <a:srgbClr val="0033CC"/>
              </a:solidFill>
              <a:effectLst/>
              <a:uLnTx/>
              <a:uFillTx/>
              <a:latin typeface="Arial" panose="020B0604020202020204" pitchFamily="34" charset="0"/>
              <a:ea typeface="Arial Unicode MS"/>
              <a:cs typeface="Times New Roman" panose="02020603050405020304" pitchFamily="18" charset="0"/>
            </a:endParaRPr>
          </a:p>
        </p:txBody>
      </p:sp>
      <p:sp>
        <p:nvSpPr>
          <p:cNvPr id="27" name="Rectangle 26">
            <a:extLst>
              <a:ext uri="{FF2B5EF4-FFF2-40B4-BE49-F238E27FC236}">
                <a16:creationId xmlns:a16="http://schemas.microsoft.com/office/drawing/2014/main" xmlns="" id="{12941FE0-6C90-41C6-82DF-FA35DB2AC8DA}"/>
              </a:ext>
            </a:extLst>
          </p:cNvPr>
          <p:cNvSpPr/>
          <p:nvPr/>
        </p:nvSpPr>
        <p:spPr>
          <a:xfrm rot="5400000">
            <a:off x="5188830" y="-269476"/>
            <a:ext cx="72631" cy="2103120"/>
          </a:xfrm>
          <a:prstGeom prst="rect">
            <a:avLst/>
          </a:prstGeom>
          <a:solidFill>
            <a:srgbClr val="FF0000"/>
          </a:solidFill>
          <a:ln>
            <a:solidFill>
              <a:srgbClr val="FF0066"/>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1219170"/>
            <a:endParaRPr lang="ko-KR" altLang="en-US" sz="2700">
              <a:solidFill>
                <a:prstClr val="white"/>
              </a:solidFill>
              <a:latin typeface="Arial"/>
              <a:ea typeface="Arial Unicode MS"/>
            </a:endParaRPr>
          </a:p>
        </p:txBody>
      </p:sp>
      <p:sp>
        <p:nvSpPr>
          <p:cNvPr id="28" name="Hexagon 27">
            <a:extLst>
              <a:ext uri="{FF2B5EF4-FFF2-40B4-BE49-F238E27FC236}">
                <a16:creationId xmlns:a16="http://schemas.microsoft.com/office/drawing/2014/main" xmlns="" id="{0EBE802C-B010-4204-A4A5-C0C876ADD528}"/>
              </a:ext>
            </a:extLst>
          </p:cNvPr>
          <p:cNvSpPr/>
          <p:nvPr/>
        </p:nvSpPr>
        <p:spPr>
          <a:xfrm>
            <a:off x="1623784" y="221730"/>
            <a:ext cx="696687" cy="553096"/>
          </a:xfrm>
          <a:prstGeom prst="hexagon">
            <a:avLst/>
          </a:prstGeom>
          <a:solidFill>
            <a:srgbClr val="0070C0"/>
          </a:solidFill>
          <a:ln>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r>
              <a:rPr lang="en-US" sz="2400" b="1" dirty="0">
                <a:solidFill>
                  <a:prstClr val="white"/>
                </a:solidFill>
                <a:latin typeface="Arial"/>
                <a:ea typeface="Arial Unicode MS"/>
              </a:rPr>
              <a:t>6</a:t>
            </a:r>
            <a:endParaRPr kumimoji="0" lang="en-US" sz="2400" b="1" i="0" u="none" strike="noStrike" kern="1200" cap="none" spc="0" normalizeH="0" baseline="0" noProof="0" dirty="0">
              <a:ln>
                <a:noFill/>
              </a:ln>
              <a:solidFill>
                <a:prstClr val="white"/>
              </a:solidFill>
              <a:effectLst/>
              <a:uLnTx/>
              <a:uFillTx/>
              <a:latin typeface="Arial"/>
              <a:ea typeface="Arial Unicode MS"/>
              <a:cs typeface="+mn-cs"/>
            </a:endParaRPr>
          </a:p>
        </p:txBody>
      </p:sp>
      <p:sp>
        <p:nvSpPr>
          <p:cNvPr id="29" name="Rectangle 5">
            <a:extLst>
              <a:ext uri="{FF2B5EF4-FFF2-40B4-BE49-F238E27FC236}">
                <a16:creationId xmlns:a16="http://schemas.microsoft.com/office/drawing/2014/main" xmlns="" id="{8F284207-15B9-44B8-94DF-D3FDEE130064}"/>
              </a:ext>
            </a:extLst>
          </p:cNvPr>
          <p:cNvSpPr>
            <a:spLocks noChangeArrowheads="1"/>
          </p:cNvSpPr>
          <p:nvPr/>
        </p:nvSpPr>
        <p:spPr bwMode="auto">
          <a:xfrm>
            <a:off x="3277387" y="964680"/>
            <a:ext cx="431716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285750" indent="-285750">
              <a:buFont typeface="Wingdings" panose="05000000000000000000" pitchFamily="2" charset="2"/>
              <a:buChar char="q"/>
            </a:pPr>
            <a:r>
              <a:rPr lang="en-US" altLang="en-US" sz="2400" b="1" i="1" dirty="0">
                <a:solidFill>
                  <a:srgbClr val="7030A0"/>
                </a:solidFill>
                <a:latin typeface="Times New Roman" panose="02020603050405020304" pitchFamily="18" charset="0"/>
                <a:cs typeface="Times New Roman" panose="02020603050405020304" pitchFamily="18" charset="0"/>
              </a:rPr>
              <a:t> </a:t>
            </a:r>
            <a:r>
              <a:rPr lang="en-US" altLang="en-US" sz="2400" b="1" dirty="0" err="1">
                <a:solidFill>
                  <a:srgbClr val="7030A0"/>
                </a:solidFill>
                <a:cs typeface="Arial" panose="020B0604020202020204" pitchFamily="34" charset="0"/>
              </a:rPr>
              <a:t>Tuần</a:t>
            </a:r>
            <a:r>
              <a:rPr lang="en-US" altLang="en-US" sz="2400" b="1" dirty="0">
                <a:solidFill>
                  <a:srgbClr val="7030A0"/>
                </a:solidFill>
                <a:cs typeface="Arial" panose="020B0604020202020204" pitchFamily="34" charset="0"/>
              </a:rPr>
              <a:t> </a:t>
            </a:r>
            <a:r>
              <a:rPr lang="en-US" altLang="en-US" sz="2400" b="1" dirty="0" err="1">
                <a:solidFill>
                  <a:srgbClr val="7030A0"/>
                </a:solidFill>
                <a:cs typeface="Arial" panose="020B0604020202020204" pitchFamily="34" charset="0"/>
              </a:rPr>
              <a:t>hoàn</a:t>
            </a:r>
            <a:r>
              <a:rPr lang="en-US" altLang="en-US" sz="2400" b="1" dirty="0">
                <a:solidFill>
                  <a:srgbClr val="7030A0"/>
                </a:solidFill>
                <a:cs typeface="Arial" panose="020B0604020202020204" pitchFamily="34" charset="0"/>
              </a:rPr>
              <a:t> </a:t>
            </a:r>
            <a:r>
              <a:rPr lang="en-US" altLang="en-US" sz="2400" b="1" dirty="0" err="1">
                <a:solidFill>
                  <a:srgbClr val="7030A0"/>
                </a:solidFill>
                <a:cs typeface="Arial" panose="020B0604020202020204" pitchFamily="34" charset="0"/>
              </a:rPr>
              <a:t>tư</a:t>
            </a:r>
            <a:r>
              <a:rPr lang="en-US" altLang="en-US" sz="2400" b="1" dirty="0">
                <a:solidFill>
                  <a:srgbClr val="7030A0"/>
                </a:solidFill>
                <a:cs typeface="Arial" panose="020B0604020202020204" pitchFamily="34" charset="0"/>
              </a:rPr>
              <a:t> </a:t>
            </a:r>
            <a:r>
              <a:rPr lang="en-US" altLang="en-US" sz="2400" b="1" dirty="0" err="1">
                <a:solidFill>
                  <a:srgbClr val="7030A0"/>
                </a:solidFill>
                <a:cs typeface="Arial" panose="020B0604020202020204" pitchFamily="34" charset="0"/>
              </a:rPr>
              <a:t>bản</a:t>
            </a:r>
            <a:r>
              <a:rPr lang="en-US" altLang="en-US" sz="2400" b="1" dirty="0">
                <a:solidFill>
                  <a:srgbClr val="7030A0"/>
                </a:solidFill>
                <a:cs typeface="Arial" panose="020B0604020202020204" pitchFamily="34" charset="0"/>
              </a:rPr>
              <a:t> </a:t>
            </a:r>
          </a:p>
        </p:txBody>
      </p:sp>
      <p:grpSp>
        <p:nvGrpSpPr>
          <p:cNvPr id="30" name="Group 2">
            <a:extLst>
              <a:ext uri="{FF2B5EF4-FFF2-40B4-BE49-F238E27FC236}">
                <a16:creationId xmlns:a16="http://schemas.microsoft.com/office/drawing/2014/main" xmlns="" id="{C1457D0C-549C-40EF-B76E-97E5BCC1534F}"/>
              </a:ext>
            </a:extLst>
          </p:cNvPr>
          <p:cNvGrpSpPr>
            <a:grpSpLocks/>
          </p:cNvGrpSpPr>
          <p:nvPr/>
        </p:nvGrpSpPr>
        <p:grpSpPr bwMode="auto">
          <a:xfrm>
            <a:off x="2795429" y="2190750"/>
            <a:ext cx="7413556" cy="2476500"/>
            <a:chOff x="2356" y="4499"/>
            <a:chExt cx="6542" cy="1617"/>
          </a:xfrm>
        </p:grpSpPr>
        <p:sp>
          <p:nvSpPr>
            <p:cNvPr id="31" name="Text Box 3">
              <a:extLst>
                <a:ext uri="{FF2B5EF4-FFF2-40B4-BE49-F238E27FC236}">
                  <a16:creationId xmlns:a16="http://schemas.microsoft.com/office/drawing/2014/main" xmlns="" id="{4F961A16-D0B5-446F-9DAC-3625645A2165}"/>
                </a:ext>
              </a:extLst>
            </p:cNvPr>
            <p:cNvSpPr txBox="1">
              <a:spLocks noChangeArrowheads="1"/>
            </p:cNvSpPr>
            <p:nvPr/>
          </p:nvSpPr>
          <p:spPr bwMode="auto">
            <a:xfrm>
              <a:off x="5061" y="5382"/>
              <a:ext cx="1080" cy="734"/>
            </a:xfrm>
            <a:prstGeom prst="rect">
              <a:avLst/>
            </a:prstGeom>
            <a:noFill/>
            <a:ln>
              <a:noFill/>
            </a:ln>
          </p:spPr>
          <p:txBody>
            <a:bodyPr/>
            <a:lstStyle/>
            <a:p>
              <a:pPr algn="ctr">
                <a:spcAft>
                  <a:spcPts val="800"/>
                </a:spcAft>
                <a:defRPr/>
              </a:pPr>
              <a:r>
                <a:rPr lang="en-US" sz="3200" b="1" dirty="0">
                  <a:solidFill>
                    <a:srgbClr val="FF0080"/>
                  </a:solidFill>
                  <a:latin typeface="Arial" panose="020B0604020202020204" pitchFamily="34" charset="0"/>
                  <a:cs typeface="Arial" panose="020B0604020202020204" pitchFamily="34" charset="0"/>
                </a:rPr>
                <a:t>SLĐ</a:t>
              </a:r>
              <a:endParaRPr lang="en-US" sz="3200" dirty="0">
                <a:solidFill>
                  <a:srgbClr val="FF0080"/>
                </a:solidFill>
                <a:latin typeface="Arial" panose="020B0604020202020204" pitchFamily="34" charset="0"/>
                <a:cs typeface="Arial" panose="020B0604020202020204" pitchFamily="34" charset="0"/>
              </a:endParaRPr>
            </a:p>
          </p:txBody>
        </p:sp>
        <p:sp>
          <p:nvSpPr>
            <p:cNvPr id="32" name="Text Box 4">
              <a:extLst>
                <a:ext uri="{FF2B5EF4-FFF2-40B4-BE49-F238E27FC236}">
                  <a16:creationId xmlns:a16="http://schemas.microsoft.com/office/drawing/2014/main" xmlns="" id="{EE9EB630-8ADD-4F8E-B97A-BFA8411D082C}"/>
                </a:ext>
              </a:extLst>
            </p:cNvPr>
            <p:cNvSpPr txBox="1">
              <a:spLocks noChangeArrowheads="1"/>
            </p:cNvSpPr>
            <p:nvPr/>
          </p:nvSpPr>
          <p:spPr bwMode="auto">
            <a:xfrm>
              <a:off x="5061" y="4499"/>
              <a:ext cx="1259" cy="550"/>
            </a:xfrm>
            <a:prstGeom prst="rect">
              <a:avLst/>
            </a:prstGeom>
            <a:noFill/>
            <a:ln>
              <a:noFill/>
            </a:ln>
          </p:spPr>
          <p:txBody>
            <a:bodyPr/>
            <a:lstStyle/>
            <a:p>
              <a:pPr>
                <a:spcAft>
                  <a:spcPts val="800"/>
                </a:spcAft>
                <a:defRPr/>
              </a:pPr>
              <a:r>
                <a:rPr lang="en-US" sz="3200" b="1" dirty="0">
                  <a:solidFill>
                    <a:srgbClr val="FF0080"/>
                  </a:solidFill>
                  <a:latin typeface="Arial" panose="020B0604020202020204" pitchFamily="34" charset="0"/>
                  <a:cs typeface="Arial" panose="020B0604020202020204" pitchFamily="34" charset="0"/>
                </a:rPr>
                <a:t>TLSX</a:t>
              </a:r>
              <a:endParaRPr lang="en-US" sz="3200" dirty="0">
                <a:solidFill>
                  <a:srgbClr val="FF0080"/>
                </a:solidFill>
                <a:latin typeface="Arial" panose="020B0604020202020204" pitchFamily="34" charset="0"/>
                <a:cs typeface="Arial" panose="020B0604020202020204" pitchFamily="34" charset="0"/>
              </a:endParaRPr>
            </a:p>
          </p:txBody>
        </p:sp>
        <p:sp>
          <p:nvSpPr>
            <p:cNvPr id="33" name="Text Box 5">
              <a:extLst>
                <a:ext uri="{FF2B5EF4-FFF2-40B4-BE49-F238E27FC236}">
                  <a16:creationId xmlns:a16="http://schemas.microsoft.com/office/drawing/2014/main" xmlns="" id="{435AB839-49AD-4E56-A45B-9D39601D28DF}"/>
                </a:ext>
              </a:extLst>
            </p:cNvPr>
            <p:cNvSpPr txBox="1">
              <a:spLocks noChangeArrowheads="1"/>
            </p:cNvSpPr>
            <p:nvPr/>
          </p:nvSpPr>
          <p:spPr bwMode="auto">
            <a:xfrm>
              <a:off x="6018" y="4959"/>
              <a:ext cx="2880" cy="547"/>
            </a:xfrm>
            <a:prstGeom prst="rect">
              <a:avLst/>
            </a:prstGeom>
            <a:noFill/>
            <a:ln>
              <a:noFill/>
            </a:ln>
          </p:spPr>
          <p:txBody>
            <a:bodyPr/>
            <a:lstStyle/>
            <a:p>
              <a:pPr algn="just">
                <a:spcBef>
                  <a:spcPts val="300"/>
                </a:spcBef>
                <a:spcAft>
                  <a:spcPts val="300"/>
                </a:spcAft>
                <a:defRPr/>
              </a:pPr>
              <a:r>
                <a:rPr lang="en-US" sz="3200" b="1" dirty="0">
                  <a:solidFill>
                    <a:srgbClr val="336600"/>
                  </a:solidFill>
                  <a:latin typeface="Arial" panose="020B0604020202020204" pitchFamily="34" charset="0"/>
                  <a:cs typeface="Arial" panose="020B0604020202020204" pitchFamily="34" charset="0"/>
                </a:rPr>
                <a:t>   ... SX ... H' - T'</a:t>
              </a:r>
            </a:p>
            <a:p>
              <a:pPr>
                <a:defRPr/>
              </a:pPr>
              <a:endParaRPr lang="en-US" sz="3200" dirty="0">
                <a:latin typeface="Arial" panose="020B0604020202020204" pitchFamily="34" charset="0"/>
                <a:cs typeface="Arial" panose="020B0604020202020204" pitchFamily="34" charset="0"/>
              </a:endParaRPr>
            </a:p>
          </p:txBody>
        </p:sp>
        <p:sp>
          <p:nvSpPr>
            <p:cNvPr id="34" name="Text Box 6">
              <a:extLst>
                <a:ext uri="{FF2B5EF4-FFF2-40B4-BE49-F238E27FC236}">
                  <a16:creationId xmlns:a16="http://schemas.microsoft.com/office/drawing/2014/main" xmlns="" id="{4FA7EEEC-4312-4FB1-A598-CAAAC3BFE70C}"/>
                </a:ext>
              </a:extLst>
            </p:cNvPr>
            <p:cNvSpPr txBox="1">
              <a:spLocks noChangeArrowheads="1"/>
            </p:cNvSpPr>
            <p:nvPr/>
          </p:nvSpPr>
          <p:spPr bwMode="auto">
            <a:xfrm>
              <a:off x="2356" y="4844"/>
              <a:ext cx="1259" cy="737"/>
            </a:xfrm>
            <a:prstGeom prst="rect">
              <a:avLst/>
            </a:prstGeom>
            <a:noFill/>
            <a:ln>
              <a:noFill/>
            </a:ln>
          </p:spPr>
          <p:txBody>
            <a:bodyPr/>
            <a:lstStyle/>
            <a:p>
              <a:pPr algn="ctr">
                <a:spcAft>
                  <a:spcPts val="800"/>
                </a:spcAft>
                <a:defRPr/>
              </a:pPr>
              <a:r>
                <a:rPr lang="en-US" sz="3200" b="1" dirty="0">
                  <a:latin typeface="Arial" panose="020B0604020202020204" pitchFamily="34" charset="0"/>
                  <a:cs typeface="Arial" panose="020B0604020202020204" pitchFamily="34" charset="0"/>
                </a:rPr>
                <a:t> </a:t>
              </a:r>
              <a:r>
                <a:rPr lang="en-US" sz="3200" b="1" dirty="0">
                  <a:solidFill>
                    <a:srgbClr val="0000CC"/>
                  </a:solidFill>
                  <a:latin typeface="Arial" panose="020B0604020202020204" pitchFamily="34" charset="0"/>
                  <a:cs typeface="Arial" panose="020B0604020202020204" pitchFamily="34" charset="0"/>
                </a:rPr>
                <a:t>T – H </a:t>
              </a:r>
            </a:p>
            <a:p>
              <a:pPr>
                <a:defRPr/>
              </a:pPr>
              <a:endParaRPr lang="en-US" sz="3200" dirty="0">
                <a:latin typeface="Arial" panose="020B0604020202020204" pitchFamily="34" charset="0"/>
                <a:cs typeface="Arial" panose="020B0604020202020204" pitchFamily="34" charset="0"/>
              </a:endParaRPr>
            </a:p>
          </p:txBody>
        </p:sp>
      </p:grpSp>
      <p:cxnSp>
        <p:nvCxnSpPr>
          <p:cNvPr id="35" name="Straight Arrow Connector 34">
            <a:extLst>
              <a:ext uri="{FF2B5EF4-FFF2-40B4-BE49-F238E27FC236}">
                <a16:creationId xmlns:a16="http://schemas.microsoft.com/office/drawing/2014/main" xmlns="" id="{766A1780-9860-479A-9091-81A2BAD0BEF6}"/>
              </a:ext>
            </a:extLst>
          </p:cNvPr>
          <p:cNvCxnSpPr>
            <a:endCxn id="32" idx="1"/>
          </p:cNvCxnSpPr>
          <p:nvPr/>
        </p:nvCxnSpPr>
        <p:spPr>
          <a:xfrm flipV="1">
            <a:off x="4124097" y="2611437"/>
            <a:ext cx="1736725" cy="415925"/>
          </a:xfrm>
          <a:prstGeom prst="straightConnector1">
            <a:avLst/>
          </a:prstGeom>
          <a:ln>
            <a:solidFill>
              <a:srgbClr val="0033CC"/>
            </a:solidFill>
            <a:tailEnd type="triangle"/>
          </a:ln>
        </p:spPr>
        <p:style>
          <a:lnRef idx="1">
            <a:schemeClr val="accent1"/>
          </a:lnRef>
          <a:fillRef idx="0">
            <a:schemeClr val="accent1"/>
          </a:fillRef>
          <a:effectRef idx="0">
            <a:schemeClr val="accent1"/>
          </a:effectRef>
          <a:fontRef idx="minor">
            <a:schemeClr val="tx1"/>
          </a:fontRef>
        </p:style>
      </p:cxnSp>
      <p:cxnSp>
        <p:nvCxnSpPr>
          <p:cNvPr id="36" name="Straight Arrow Connector 35">
            <a:extLst>
              <a:ext uri="{FF2B5EF4-FFF2-40B4-BE49-F238E27FC236}">
                <a16:creationId xmlns:a16="http://schemas.microsoft.com/office/drawing/2014/main" xmlns="" id="{DEF3D02A-0432-468E-A5B9-F05E58835BBA}"/>
              </a:ext>
            </a:extLst>
          </p:cNvPr>
          <p:cNvCxnSpPr/>
          <p:nvPr/>
        </p:nvCxnSpPr>
        <p:spPr>
          <a:xfrm>
            <a:off x="4122510" y="3032125"/>
            <a:ext cx="1738312" cy="777875"/>
          </a:xfrm>
          <a:prstGeom prst="straightConnector1">
            <a:avLst/>
          </a:prstGeom>
          <a:ln>
            <a:solidFill>
              <a:srgbClr val="0033CC"/>
            </a:solidFill>
            <a:tailEnd type="triangle"/>
          </a:ln>
        </p:spPr>
        <p:style>
          <a:lnRef idx="1">
            <a:schemeClr val="accent1"/>
          </a:lnRef>
          <a:fillRef idx="0">
            <a:schemeClr val="accent1"/>
          </a:fillRef>
          <a:effectRef idx="0">
            <a:schemeClr val="accent1"/>
          </a:effectRef>
          <a:fontRef idx="minor">
            <a:schemeClr val="tx1"/>
          </a:fontRef>
        </p:style>
      </p:cxnSp>
      <p:pic>
        <p:nvPicPr>
          <p:cNvPr id="37" name="Picture 7" descr="Money bag symbol">
            <a:extLst>
              <a:ext uri="{FF2B5EF4-FFF2-40B4-BE49-F238E27FC236}">
                <a16:creationId xmlns:a16="http://schemas.microsoft.com/office/drawing/2014/main" xmlns="" id="{E88BE6AD-3E42-47FD-8068-7653635B8629}"/>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271485" y="3327400"/>
            <a:ext cx="1203325" cy="1219200"/>
          </a:xfrm>
          <a:prstGeom prst="rect">
            <a:avLst/>
          </a:prstGeom>
          <a:noFill/>
          <a:ln w="57150">
            <a:solidFill>
              <a:srgbClr val="800080"/>
            </a:solidFill>
            <a:miter lim="800000"/>
            <a:headEnd/>
            <a:tailEnd/>
          </a:ln>
          <a:extLst>
            <a:ext uri="{909E8E84-426E-40DD-AFC4-6F175D3DCCD1}">
              <a14:hiddenFill xmlns:a14="http://schemas.microsoft.com/office/drawing/2010/main">
                <a:solidFill>
                  <a:srgbClr val="FFFFFF"/>
                </a:solidFill>
              </a14:hiddenFill>
            </a:ext>
          </a:extLst>
        </p:spPr>
      </p:pic>
      <p:pic>
        <p:nvPicPr>
          <p:cNvPr id="38" name="Picture 5" descr="7">
            <a:extLst>
              <a:ext uri="{FF2B5EF4-FFF2-40B4-BE49-F238E27FC236}">
                <a16:creationId xmlns:a16="http://schemas.microsoft.com/office/drawing/2014/main" xmlns="" id="{62FB8E5C-B50F-4047-B73C-5FC66A005F20}"/>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557485" y="4194175"/>
            <a:ext cx="2133600" cy="1304925"/>
          </a:xfrm>
          <a:prstGeom prst="rect">
            <a:avLst/>
          </a:prstGeom>
          <a:noFill/>
          <a:ln w="57150">
            <a:solidFill>
              <a:srgbClr val="99CC00"/>
            </a:solidFill>
            <a:miter lim="800000"/>
            <a:headEnd/>
            <a:tailEnd/>
          </a:ln>
          <a:extLst>
            <a:ext uri="{909E8E84-426E-40DD-AFC4-6F175D3DCCD1}">
              <a14:hiddenFill xmlns:a14="http://schemas.microsoft.com/office/drawing/2010/main">
                <a:solidFill>
                  <a:srgbClr val="FFFFFF"/>
                </a:solidFill>
              </a14:hiddenFill>
            </a:ext>
          </a:extLst>
        </p:spPr>
      </p:pic>
      <p:pic>
        <p:nvPicPr>
          <p:cNvPr id="39" name="Picture 6" descr="6">
            <a:extLst>
              <a:ext uri="{FF2B5EF4-FFF2-40B4-BE49-F238E27FC236}">
                <a16:creationId xmlns:a16="http://schemas.microsoft.com/office/drawing/2014/main" xmlns="" id="{55E3656D-AA07-4CFB-9F54-981D2FD514C8}"/>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7619772" y="3554412"/>
            <a:ext cx="1196975" cy="1295400"/>
          </a:xfrm>
          <a:prstGeom prst="rect">
            <a:avLst/>
          </a:prstGeom>
          <a:noFill/>
          <a:ln w="57150">
            <a:solidFill>
              <a:srgbClr val="666699"/>
            </a:solidFill>
            <a:miter lim="800000"/>
            <a:headEnd/>
            <a:tailEnd/>
          </a:ln>
          <a:extLst>
            <a:ext uri="{909E8E84-426E-40DD-AFC4-6F175D3DCCD1}">
              <a14:hiddenFill xmlns:a14="http://schemas.microsoft.com/office/drawing/2010/main">
                <a:solidFill>
                  <a:srgbClr val="FFFFFF"/>
                </a:solidFill>
              </a14:hiddenFill>
            </a:ext>
          </a:extLst>
        </p:spPr>
      </p:pic>
      <p:pic>
        <p:nvPicPr>
          <p:cNvPr id="40" name="Picture 8" descr="rich">
            <a:extLst>
              <a:ext uri="{FF2B5EF4-FFF2-40B4-BE49-F238E27FC236}">
                <a16:creationId xmlns:a16="http://schemas.microsoft.com/office/drawing/2014/main" xmlns="" id="{5C4565D9-629A-4759-A95F-3B16C4102FB1}"/>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9194572" y="3406775"/>
            <a:ext cx="1943100" cy="1774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1" name="Picture 8">
            <a:extLst>
              <a:ext uri="{FF2B5EF4-FFF2-40B4-BE49-F238E27FC236}">
                <a16:creationId xmlns:a16="http://schemas.microsoft.com/office/drawing/2014/main" xmlns="" id="{4FC84310-C14F-4DE8-A132-A51D99A60616}"/>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1507" y="5225142"/>
            <a:ext cx="1655291" cy="16328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 name="Text Box 5">
            <a:extLst>
              <a:ext uri="{FF2B5EF4-FFF2-40B4-BE49-F238E27FC236}">
                <a16:creationId xmlns:a16="http://schemas.microsoft.com/office/drawing/2014/main" xmlns="" id="{499723A1-72CE-4312-9B44-2D3A8C9D9905}"/>
              </a:ext>
            </a:extLst>
          </p:cNvPr>
          <p:cNvSpPr txBox="1">
            <a:spLocks noChangeArrowheads="1"/>
          </p:cNvSpPr>
          <p:nvPr/>
        </p:nvSpPr>
        <p:spPr bwMode="auto">
          <a:xfrm>
            <a:off x="4015967" y="1553404"/>
            <a:ext cx="2675118" cy="541541"/>
          </a:xfrm>
          <a:prstGeom prst="rect">
            <a:avLst/>
          </a:prstGeom>
          <a:noFill/>
          <a:ln>
            <a:solidFill>
              <a:srgbClr val="0033CC"/>
            </a:solidFill>
          </a:ln>
        </p:spPr>
        <p:txBody>
          <a:bodyPr/>
          <a:lstStyle/>
          <a:p>
            <a:pPr algn="just">
              <a:spcBef>
                <a:spcPts val="300"/>
              </a:spcBef>
              <a:spcAft>
                <a:spcPts val="300"/>
              </a:spcAft>
              <a:defRPr/>
            </a:pPr>
            <a:r>
              <a:rPr lang="en-US" sz="3200" b="1" dirty="0">
                <a:solidFill>
                  <a:srgbClr val="336600"/>
                </a:solidFill>
                <a:latin typeface="Arial" panose="020B0604020202020204" pitchFamily="34" charset="0"/>
                <a:cs typeface="Arial" panose="020B0604020202020204" pitchFamily="34" charset="0"/>
              </a:rPr>
              <a:t>   T -  H  - T'</a:t>
            </a:r>
          </a:p>
          <a:p>
            <a:pPr>
              <a:defRPr/>
            </a:pPr>
            <a:endParaRPr lang="en-US" sz="3200"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18170962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26"/>
                                        </p:tgtEl>
                                        <p:attrNameLst>
                                          <p:attrName>style.visibility</p:attrName>
                                        </p:attrNameLst>
                                      </p:cBhvr>
                                      <p:to>
                                        <p:strVal val="visible"/>
                                      </p:to>
                                    </p:set>
                                    <p:anim calcmode="lin" valueType="num">
                                      <p:cBhvr>
                                        <p:cTn id="7" dur="1000" fill="hold"/>
                                        <p:tgtEl>
                                          <p:spTgt spid="26"/>
                                        </p:tgtEl>
                                        <p:attrNameLst>
                                          <p:attrName>ppt_w</p:attrName>
                                        </p:attrNameLst>
                                      </p:cBhvr>
                                      <p:tavLst>
                                        <p:tav tm="0">
                                          <p:val>
                                            <p:fltVal val="0"/>
                                          </p:val>
                                        </p:tav>
                                        <p:tav tm="100000">
                                          <p:val>
                                            <p:strVal val="#ppt_w"/>
                                          </p:val>
                                        </p:tav>
                                      </p:tavLst>
                                    </p:anim>
                                    <p:anim calcmode="lin" valueType="num">
                                      <p:cBhvr>
                                        <p:cTn id="8" dur="1000" fill="hold"/>
                                        <p:tgtEl>
                                          <p:spTgt spid="26"/>
                                        </p:tgtEl>
                                        <p:attrNameLst>
                                          <p:attrName>ppt_h</p:attrName>
                                        </p:attrNameLst>
                                      </p:cBhvr>
                                      <p:tavLst>
                                        <p:tav tm="0">
                                          <p:val>
                                            <p:fltVal val="0"/>
                                          </p:val>
                                        </p:tav>
                                        <p:tav tm="100000">
                                          <p:val>
                                            <p:strVal val="#ppt_h"/>
                                          </p:val>
                                        </p:tav>
                                      </p:tavLst>
                                    </p:anim>
                                    <p:anim calcmode="lin" valueType="num">
                                      <p:cBhvr>
                                        <p:cTn id="9" dur="1000" fill="hold"/>
                                        <p:tgtEl>
                                          <p:spTgt spid="26"/>
                                        </p:tgtEl>
                                        <p:attrNameLst>
                                          <p:attrName>style.rotation</p:attrName>
                                        </p:attrNameLst>
                                      </p:cBhvr>
                                      <p:tavLst>
                                        <p:tav tm="0">
                                          <p:val>
                                            <p:fltVal val="90"/>
                                          </p:val>
                                        </p:tav>
                                        <p:tav tm="100000">
                                          <p:val>
                                            <p:fltVal val="0"/>
                                          </p:val>
                                        </p:tav>
                                      </p:tavLst>
                                    </p:anim>
                                    <p:animEffect transition="in" filter="fade">
                                      <p:cBhvr>
                                        <p:cTn id="10" dur="1000"/>
                                        <p:tgtEl>
                                          <p:spTgt spid="26"/>
                                        </p:tgtEl>
                                      </p:cBhvr>
                                    </p:animEffect>
                                  </p:childTnLst>
                                </p:cTn>
                              </p:par>
                              <p:par>
                                <p:cTn id="11" presetID="31" presetClass="entr" presetSubtype="0" fill="hold" grpId="0" nodeType="withEffect">
                                  <p:stCondLst>
                                    <p:cond delay="0"/>
                                  </p:stCondLst>
                                  <p:childTnLst>
                                    <p:set>
                                      <p:cBhvr>
                                        <p:cTn id="12" dur="1" fill="hold">
                                          <p:stCondLst>
                                            <p:cond delay="0"/>
                                          </p:stCondLst>
                                        </p:cTn>
                                        <p:tgtEl>
                                          <p:spTgt spid="27"/>
                                        </p:tgtEl>
                                        <p:attrNameLst>
                                          <p:attrName>style.visibility</p:attrName>
                                        </p:attrNameLst>
                                      </p:cBhvr>
                                      <p:to>
                                        <p:strVal val="visible"/>
                                      </p:to>
                                    </p:set>
                                    <p:anim calcmode="lin" valueType="num">
                                      <p:cBhvr>
                                        <p:cTn id="13" dur="1000" fill="hold"/>
                                        <p:tgtEl>
                                          <p:spTgt spid="27"/>
                                        </p:tgtEl>
                                        <p:attrNameLst>
                                          <p:attrName>ppt_w</p:attrName>
                                        </p:attrNameLst>
                                      </p:cBhvr>
                                      <p:tavLst>
                                        <p:tav tm="0">
                                          <p:val>
                                            <p:fltVal val="0"/>
                                          </p:val>
                                        </p:tav>
                                        <p:tav tm="100000">
                                          <p:val>
                                            <p:strVal val="#ppt_w"/>
                                          </p:val>
                                        </p:tav>
                                      </p:tavLst>
                                    </p:anim>
                                    <p:anim calcmode="lin" valueType="num">
                                      <p:cBhvr>
                                        <p:cTn id="14" dur="1000" fill="hold"/>
                                        <p:tgtEl>
                                          <p:spTgt spid="27"/>
                                        </p:tgtEl>
                                        <p:attrNameLst>
                                          <p:attrName>ppt_h</p:attrName>
                                        </p:attrNameLst>
                                      </p:cBhvr>
                                      <p:tavLst>
                                        <p:tav tm="0">
                                          <p:val>
                                            <p:fltVal val="0"/>
                                          </p:val>
                                        </p:tav>
                                        <p:tav tm="100000">
                                          <p:val>
                                            <p:strVal val="#ppt_h"/>
                                          </p:val>
                                        </p:tav>
                                      </p:tavLst>
                                    </p:anim>
                                    <p:anim calcmode="lin" valueType="num">
                                      <p:cBhvr>
                                        <p:cTn id="15" dur="1000" fill="hold"/>
                                        <p:tgtEl>
                                          <p:spTgt spid="27"/>
                                        </p:tgtEl>
                                        <p:attrNameLst>
                                          <p:attrName>style.rotation</p:attrName>
                                        </p:attrNameLst>
                                      </p:cBhvr>
                                      <p:tavLst>
                                        <p:tav tm="0">
                                          <p:val>
                                            <p:fltVal val="90"/>
                                          </p:val>
                                        </p:tav>
                                        <p:tav tm="100000">
                                          <p:val>
                                            <p:fltVal val="0"/>
                                          </p:val>
                                        </p:tav>
                                      </p:tavLst>
                                    </p:anim>
                                    <p:animEffect transition="in" filter="fade">
                                      <p:cBhvr>
                                        <p:cTn id="16" dur="1000"/>
                                        <p:tgtEl>
                                          <p:spTgt spid="27"/>
                                        </p:tgtEl>
                                      </p:cBhvr>
                                    </p:animEffect>
                                  </p:childTnLst>
                                </p:cTn>
                              </p:par>
                              <p:par>
                                <p:cTn id="17" presetID="31" presetClass="entr" presetSubtype="0" fill="hold" grpId="0" nodeType="withEffect">
                                  <p:stCondLst>
                                    <p:cond delay="0"/>
                                  </p:stCondLst>
                                  <p:childTnLst>
                                    <p:set>
                                      <p:cBhvr>
                                        <p:cTn id="18" dur="1" fill="hold">
                                          <p:stCondLst>
                                            <p:cond delay="0"/>
                                          </p:stCondLst>
                                        </p:cTn>
                                        <p:tgtEl>
                                          <p:spTgt spid="28"/>
                                        </p:tgtEl>
                                        <p:attrNameLst>
                                          <p:attrName>style.visibility</p:attrName>
                                        </p:attrNameLst>
                                      </p:cBhvr>
                                      <p:to>
                                        <p:strVal val="visible"/>
                                      </p:to>
                                    </p:set>
                                    <p:anim calcmode="lin" valueType="num">
                                      <p:cBhvr>
                                        <p:cTn id="19" dur="1000" fill="hold"/>
                                        <p:tgtEl>
                                          <p:spTgt spid="28"/>
                                        </p:tgtEl>
                                        <p:attrNameLst>
                                          <p:attrName>ppt_w</p:attrName>
                                        </p:attrNameLst>
                                      </p:cBhvr>
                                      <p:tavLst>
                                        <p:tav tm="0">
                                          <p:val>
                                            <p:fltVal val="0"/>
                                          </p:val>
                                        </p:tav>
                                        <p:tav tm="100000">
                                          <p:val>
                                            <p:strVal val="#ppt_w"/>
                                          </p:val>
                                        </p:tav>
                                      </p:tavLst>
                                    </p:anim>
                                    <p:anim calcmode="lin" valueType="num">
                                      <p:cBhvr>
                                        <p:cTn id="20" dur="1000" fill="hold"/>
                                        <p:tgtEl>
                                          <p:spTgt spid="28"/>
                                        </p:tgtEl>
                                        <p:attrNameLst>
                                          <p:attrName>ppt_h</p:attrName>
                                        </p:attrNameLst>
                                      </p:cBhvr>
                                      <p:tavLst>
                                        <p:tav tm="0">
                                          <p:val>
                                            <p:fltVal val="0"/>
                                          </p:val>
                                        </p:tav>
                                        <p:tav tm="100000">
                                          <p:val>
                                            <p:strVal val="#ppt_h"/>
                                          </p:val>
                                        </p:tav>
                                      </p:tavLst>
                                    </p:anim>
                                    <p:anim calcmode="lin" valueType="num">
                                      <p:cBhvr>
                                        <p:cTn id="21" dur="1000" fill="hold"/>
                                        <p:tgtEl>
                                          <p:spTgt spid="28"/>
                                        </p:tgtEl>
                                        <p:attrNameLst>
                                          <p:attrName>style.rotation</p:attrName>
                                        </p:attrNameLst>
                                      </p:cBhvr>
                                      <p:tavLst>
                                        <p:tav tm="0">
                                          <p:val>
                                            <p:fltVal val="90"/>
                                          </p:val>
                                        </p:tav>
                                        <p:tav tm="100000">
                                          <p:val>
                                            <p:fltVal val="0"/>
                                          </p:val>
                                        </p:tav>
                                      </p:tavLst>
                                    </p:anim>
                                    <p:animEffect transition="in" filter="fade">
                                      <p:cBhvr>
                                        <p:cTn id="22" dur="1000"/>
                                        <p:tgtEl>
                                          <p:spTgt spid="28"/>
                                        </p:tgtEl>
                                      </p:cBhvr>
                                    </p:animEffect>
                                  </p:childTnLst>
                                </p:cTn>
                              </p:par>
                            </p:childTnLst>
                          </p:cTn>
                        </p:par>
                      </p:childTnLst>
                    </p:cTn>
                  </p:par>
                  <p:par>
                    <p:cTn id="23" fill="hold">
                      <p:stCondLst>
                        <p:cond delay="indefinite"/>
                      </p:stCondLst>
                      <p:childTnLst>
                        <p:par>
                          <p:cTn id="24" fill="hold">
                            <p:stCondLst>
                              <p:cond delay="0"/>
                            </p:stCondLst>
                            <p:childTnLst>
                              <p:par>
                                <p:cTn id="25" presetID="53" presetClass="entr" presetSubtype="16" fill="hold" grpId="0" nodeType="clickEffect">
                                  <p:stCondLst>
                                    <p:cond delay="0"/>
                                  </p:stCondLst>
                                  <p:childTnLst>
                                    <p:set>
                                      <p:cBhvr>
                                        <p:cTn id="26" dur="1" fill="hold">
                                          <p:stCondLst>
                                            <p:cond delay="0"/>
                                          </p:stCondLst>
                                        </p:cTn>
                                        <p:tgtEl>
                                          <p:spTgt spid="29"/>
                                        </p:tgtEl>
                                        <p:attrNameLst>
                                          <p:attrName>style.visibility</p:attrName>
                                        </p:attrNameLst>
                                      </p:cBhvr>
                                      <p:to>
                                        <p:strVal val="visible"/>
                                      </p:to>
                                    </p:set>
                                    <p:anim calcmode="lin" valueType="num">
                                      <p:cBhvr>
                                        <p:cTn id="27" dur="500" fill="hold"/>
                                        <p:tgtEl>
                                          <p:spTgt spid="29"/>
                                        </p:tgtEl>
                                        <p:attrNameLst>
                                          <p:attrName>ppt_w</p:attrName>
                                        </p:attrNameLst>
                                      </p:cBhvr>
                                      <p:tavLst>
                                        <p:tav tm="0">
                                          <p:val>
                                            <p:fltVal val="0"/>
                                          </p:val>
                                        </p:tav>
                                        <p:tav tm="100000">
                                          <p:val>
                                            <p:strVal val="#ppt_w"/>
                                          </p:val>
                                        </p:tav>
                                      </p:tavLst>
                                    </p:anim>
                                    <p:anim calcmode="lin" valueType="num">
                                      <p:cBhvr>
                                        <p:cTn id="28" dur="500" fill="hold"/>
                                        <p:tgtEl>
                                          <p:spTgt spid="29"/>
                                        </p:tgtEl>
                                        <p:attrNameLst>
                                          <p:attrName>ppt_h</p:attrName>
                                        </p:attrNameLst>
                                      </p:cBhvr>
                                      <p:tavLst>
                                        <p:tav tm="0">
                                          <p:val>
                                            <p:fltVal val="0"/>
                                          </p:val>
                                        </p:tav>
                                        <p:tav tm="100000">
                                          <p:val>
                                            <p:strVal val="#ppt_h"/>
                                          </p:val>
                                        </p:tav>
                                      </p:tavLst>
                                    </p:anim>
                                    <p:animEffect transition="in" filter="fade">
                                      <p:cBhvr>
                                        <p:cTn id="29" dur="500"/>
                                        <p:tgtEl>
                                          <p:spTgt spid="29"/>
                                        </p:tgtEl>
                                      </p:cBhvr>
                                    </p:animEffect>
                                  </p:childTnLst>
                                </p:cTn>
                              </p:par>
                            </p:childTnLst>
                          </p:cTn>
                        </p:par>
                      </p:childTnLst>
                    </p:cTn>
                  </p:par>
                  <p:par>
                    <p:cTn id="30" fill="hold">
                      <p:stCondLst>
                        <p:cond delay="indefinite"/>
                      </p:stCondLst>
                      <p:childTnLst>
                        <p:par>
                          <p:cTn id="31" fill="hold">
                            <p:stCondLst>
                              <p:cond delay="0"/>
                            </p:stCondLst>
                            <p:childTnLst>
                              <p:par>
                                <p:cTn id="32" presetID="22" presetClass="entr" presetSubtype="4" fill="hold" grpId="0" nodeType="clickEffect">
                                  <p:stCondLst>
                                    <p:cond delay="0"/>
                                  </p:stCondLst>
                                  <p:childTnLst>
                                    <p:set>
                                      <p:cBhvr>
                                        <p:cTn id="33" dur="1" fill="hold">
                                          <p:stCondLst>
                                            <p:cond delay="0"/>
                                          </p:stCondLst>
                                        </p:cTn>
                                        <p:tgtEl>
                                          <p:spTgt spid="19"/>
                                        </p:tgtEl>
                                        <p:attrNameLst>
                                          <p:attrName>style.visibility</p:attrName>
                                        </p:attrNameLst>
                                      </p:cBhvr>
                                      <p:to>
                                        <p:strVal val="visible"/>
                                      </p:to>
                                    </p:set>
                                    <p:animEffect transition="in" filter="wipe(down)">
                                      <p:cBhvr>
                                        <p:cTn id="34" dur="500"/>
                                        <p:tgtEl>
                                          <p:spTgt spid="19"/>
                                        </p:tgtEl>
                                      </p:cBhvr>
                                    </p:animEffect>
                                  </p:childTnLst>
                                </p:cTn>
                              </p:par>
                            </p:childTnLst>
                          </p:cTn>
                        </p:par>
                      </p:childTnLst>
                    </p:cTn>
                  </p:par>
                  <p:par>
                    <p:cTn id="35" fill="hold">
                      <p:stCondLst>
                        <p:cond delay="indefinite"/>
                      </p:stCondLst>
                      <p:childTnLst>
                        <p:par>
                          <p:cTn id="36" fill="hold">
                            <p:stCondLst>
                              <p:cond delay="0"/>
                            </p:stCondLst>
                            <p:childTnLst>
                              <p:par>
                                <p:cTn id="37" presetID="6" presetClass="entr" presetSubtype="16" fill="hold" grpId="0" nodeType="clickEffect">
                                  <p:stCondLst>
                                    <p:cond delay="0"/>
                                  </p:stCondLst>
                                  <p:childTnLst>
                                    <p:set>
                                      <p:cBhvr>
                                        <p:cTn id="38" dur="1" fill="hold">
                                          <p:stCondLst>
                                            <p:cond delay="0"/>
                                          </p:stCondLst>
                                        </p:cTn>
                                        <p:tgtEl>
                                          <p:spTgt spid="23"/>
                                        </p:tgtEl>
                                        <p:attrNameLst>
                                          <p:attrName>style.visibility</p:attrName>
                                        </p:attrNameLst>
                                      </p:cBhvr>
                                      <p:to>
                                        <p:strVal val="visible"/>
                                      </p:to>
                                    </p:set>
                                    <p:animEffect transition="in" filter="circle(in)">
                                      <p:cBhvr>
                                        <p:cTn id="39" dur="2000"/>
                                        <p:tgtEl>
                                          <p:spTgt spid="23"/>
                                        </p:tgtEl>
                                      </p:cBhvr>
                                    </p:animEffect>
                                  </p:childTnLst>
                                </p:cTn>
                              </p:par>
                              <p:par>
                                <p:cTn id="40" presetID="6" presetClass="entr" presetSubtype="16" fill="hold" nodeType="withEffect">
                                  <p:stCondLst>
                                    <p:cond delay="0"/>
                                  </p:stCondLst>
                                  <p:childTnLst>
                                    <p:set>
                                      <p:cBhvr>
                                        <p:cTn id="41" dur="1" fill="hold">
                                          <p:stCondLst>
                                            <p:cond delay="0"/>
                                          </p:stCondLst>
                                        </p:cTn>
                                        <p:tgtEl>
                                          <p:spTgt spid="30"/>
                                        </p:tgtEl>
                                        <p:attrNameLst>
                                          <p:attrName>style.visibility</p:attrName>
                                        </p:attrNameLst>
                                      </p:cBhvr>
                                      <p:to>
                                        <p:strVal val="visible"/>
                                      </p:to>
                                    </p:set>
                                    <p:animEffect transition="in" filter="circle(in)">
                                      <p:cBhvr>
                                        <p:cTn id="42" dur="2000"/>
                                        <p:tgtEl>
                                          <p:spTgt spid="30"/>
                                        </p:tgtEl>
                                      </p:cBhvr>
                                    </p:animEffect>
                                  </p:childTnLst>
                                </p:cTn>
                              </p:par>
                              <p:par>
                                <p:cTn id="43" presetID="6" presetClass="entr" presetSubtype="16" fill="hold" nodeType="withEffect">
                                  <p:stCondLst>
                                    <p:cond delay="0"/>
                                  </p:stCondLst>
                                  <p:childTnLst>
                                    <p:set>
                                      <p:cBhvr>
                                        <p:cTn id="44" dur="1" fill="hold">
                                          <p:stCondLst>
                                            <p:cond delay="0"/>
                                          </p:stCondLst>
                                        </p:cTn>
                                        <p:tgtEl>
                                          <p:spTgt spid="35"/>
                                        </p:tgtEl>
                                        <p:attrNameLst>
                                          <p:attrName>style.visibility</p:attrName>
                                        </p:attrNameLst>
                                      </p:cBhvr>
                                      <p:to>
                                        <p:strVal val="visible"/>
                                      </p:to>
                                    </p:set>
                                    <p:animEffect transition="in" filter="circle(in)">
                                      <p:cBhvr>
                                        <p:cTn id="45" dur="2000"/>
                                        <p:tgtEl>
                                          <p:spTgt spid="35"/>
                                        </p:tgtEl>
                                      </p:cBhvr>
                                    </p:animEffect>
                                  </p:childTnLst>
                                </p:cTn>
                              </p:par>
                              <p:par>
                                <p:cTn id="46" presetID="6" presetClass="entr" presetSubtype="16" fill="hold" nodeType="withEffect">
                                  <p:stCondLst>
                                    <p:cond delay="0"/>
                                  </p:stCondLst>
                                  <p:childTnLst>
                                    <p:set>
                                      <p:cBhvr>
                                        <p:cTn id="47" dur="1" fill="hold">
                                          <p:stCondLst>
                                            <p:cond delay="0"/>
                                          </p:stCondLst>
                                        </p:cTn>
                                        <p:tgtEl>
                                          <p:spTgt spid="36"/>
                                        </p:tgtEl>
                                        <p:attrNameLst>
                                          <p:attrName>style.visibility</p:attrName>
                                        </p:attrNameLst>
                                      </p:cBhvr>
                                      <p:to>
                                        <p:strVal val="visible"/>
                                      </p:to>
                                    </p:set>
                                    <p:animEffect transition="in" filter="circle(in)">
                                      <p:cBhvr>
                                        <p:cTn id="48" dur="2000"/>
                                        <p:tgtEl>
                                          <p:spTgt spid="36"/>
                                        </p:tgtEl>
                                      </p:cBhvr>
                                    </p:animEffect>
                                  </p:childTnLst>
                                </p:cTn>
                              </p:par>
                              <p:par>
                                <p:cTn id="49" presetID="6" presetClass="entr" presetSubtype="16" fill="hold" nodeType="withEffect">
                                  <p:stCondLst>
                                    <p:cond delay="0"/>
                                  </p:stCondLst>
                                  <p:childTnLst>
                                    <p:set>
                                      <p:cBhvr>
                                        <p:cTn id="50" dur="1" fill="hold">
                                          <p:stCondLst>
                                            <p:cond delay="0"/>
                                          </p:stCondLst>
                                        </p:cTn>
                                        <p:tgtEl>
                                          <p:spTgt spid="37"/>
                                        </p:tgtEl>
                                        <p:attrNameLst>
                                          <p:attrName>style.visibility</p:attrName>
                                        </p:attrNameLst>
                                      </p:cBhvr>
                                      <p:to>
                                        <p:strVal val="visible"/>
                                      </p:to>
                                    </p:set>
                                    <p:animEffect transition="in" filter="circle(in)">
                                      <p:cBhvr>
                                        <p:cTn id="51" dur="2000"/>
                                        <p:tgtEl>
                                          <p:spTgt spid="37"/>
                                        </p:tgtEl>
                                      </p:cBhvr>
                                    </p:animEffect>
                                  </p:childTnLst>
                                </p:cTn>
                              </p:par>
                              <p:par>
                                <p:cTn id="52" presetID="6" presetClass="entr" presetSubtype="16" fill="hold" nodeType="withEffect">
                                  <p:stCondLst>
                                    <p:cond delay="0"/>
                                  </p:stCondLst>
                                  <p:childTnLst>
                                    <p:set>
                                      <p:cBhvr>
                                        <p:cTn id="53" dur="1" fill="hold">
                                          <p:stCondLst>
                                            <p:cond delay="0"/>
                                          </p:stCondLst>
                                        </p:cTn>
                                        <p:tgtEl>
                                          <p:spTgt spid="38"/>
                                        </p:tgtEl>
                                        <p:attrNameLst>
                                          <p:attrName>style.visibility</p:attrName>
                                        </p:attrNameLst>
                                      </p:cBhvr>
                                      <p:to>
                                        <p:strVal val="visible"/>
                                      </p:to>
                                    </p:set>
                                    <p:animEffect transition="in" filter="circle(in)">
                                      <p:cBhvr>
                                        <p:cTn id="54" dur="2000"/>
                                        <p:tgtEl>
                                          <p:spTgt spid="38"/>
                                        </p:tgtEl>
                                      </p:cBhvr>
                                    </p:animEffect>
                                  </p:childTnLst>
                                </p:cTn>
                              </p:par>
                              <p:par>
                                <p:cTn id="55" presetID="6" presetClass="entr" presetSubtype="16" fill="hold" nodeType="withEffect">
                                  <p:stCondLst>
                                    <p:cond delay="0"/>
                                  </p:stCondLst>
                                  <p:childTnLst>
                                    <p:set>
                                      <p:cBhvr>
                                        <p:cTn id="56" dur="1" fill="hold">
                                          <p:stCondLst>
                                            <p:cond delay="0"/>
                                          </p:stCondLst>
                                        </p:cTn>
                                        <p:tgtEl>
                                          <p:spTgt spid="39"/>
                                        </p:tgtEl>
                                        <p:attrNameLst>
                                          <p:attrName>style.visibility</p:attrName>
                                        </p:attrNameLst>
                                      </p:cBhvr>
                                      <p:to>
                                        <p:strVal val="visible"/>
                                      </p:to>
                                    </p:set>
                                    <p:animEffect transition="in" filter="circle(in)">
                                      <p:cBhvr>
                                        <p:cTn id="57" dur="2000"/>
                                        <p:tgtEl>
                                          <p:spTgt spid="39"/>
                                        </p:tgtEl>
                                      </p:cBhvr>
                                    </p:animEffect>
                                  </p:childTnLst>
                                </p:cTn>
                              </p:par>
                              <p:par>
                                <p:cTn id="58" presetID="6" presetClass="entr" presetSubtype="16" fill="hold" nodeType="withEffect">
                                  <p:stCondLst>
                                    <p:cond delay="0"/>
                                  </p:stCondLst>
                                  <p:childTnLst>
                                    <p:set>
                                      <p:cBhvr>
                                        <p:cTn id="59" dur="1" fill="hold">
                                          <p:stCondLst>
                                            <p:cond delay="0"/>
                                          </p:stCondLst>
                                        </p:cTn>
                                        <p:tgtEl>
                                          <p:spTgt spid="40"/>
                                        </p:tgtEl>
                                        <p:attrNameLst>
                                          <p:attrName>style.visibility</p:attrName>
                                        </p:attrNameLst>
                                      </p:cBhvr>
                                      <p:to>
                                        <p:strVal val="visible"/>
                                      </p:to>
                                    </p:set>
                                    <p:animEffect transition="in" filter="circle(in)">
                                      <p:cBhvr>
                                        <p:cTn id="60" dur="2000"/>
                                        <p:tgtEl>
                                          <p:spTgt spid="40"/>
                                        </p:tgtEl>
                                      </p:cBhvr>
                                    </p:animEffect>
                                  </p:childTnLst>
                                </p:cTn>
                              </p:par>
                              <p:par>
                                <p:cTn id="61" presetID="6" presetClass="entr" presetSubtype="16" fill="hold" nodeType="withEffect">
                                  <p:stCondLst>
                                    <p:cond delay="0"/>
                                  </p:stCondLst>
                                  <p:childTnLst>
                                    <p:set>
                                      <p:cBhvr>
                                        <p:cTn id="62" dur="1" fill="hold">
                                          <p:stCondLst>
                                            <p:cond delay="0"/>
                                          </p:stCondLst>
                                        </p:cTn>
                                        <p:tgtEl>
                                          <p:spTgt spid="41"/>
                                        </p:tgtEl>
                                        <p:attrNameLst>
                                          <p:attrName>style.visibility</p:attrName>
                                        </p:attrNameLst>
                                      </p:cBhvr>
                                      <p:to>
                                        <p:strVal val="visible"/>
                                      </p:to>
                                    </p:set>
                                    <p:animEffect transition="in" filter="circle(in)">
                                      <p:cBhvr>
                                        <p:cTn id="63" dur="2000"/>
                                        <p:tgtEl>
                                          <p:spTgt spid="4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 grpId="0" animBg="1"/>
      <p:bldP spid="26" grpId="0"/>
      <p:bldP spid="27" grpId="0" animBg="1"/>
      <p:bldP spid="28" grpId="0" animBg="1"/>
      <p:bldP spid="29" grpId="0"/>
      <p:bldP spid="19" grpId="0" animBg="1"/>
    </p:bld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Rectangle 11"/>
          <p:cNvSpPr/>
          <p:nvPr/>
        </p:nvSpPr>
        <p:spPr>
          <a:xfrm flipV="1">
            <a:off x="6862143" y="6196944"/>
            <a:ext cx="1695451" cy="53158"/>
          </a:xfrm>
          <a:prstGeom prst="rect">
            <a:avLst/>
          </a:prstGeom>
          <a:gradFill>
            <a:gsLst>
              <a:gs pos="0">
                <a:schemeClr val="accent1"/>
              </a:gs>
              <a:gs pos="100000">
                <a:schemeClr val="accent5"/>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id-ID"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 name="Rectangle 10">
            <a:extLst>
              <a:ext uri="{FF2B5EF4-FFF2-40B4-BE49-F238E27FC236}">
                <a16:creationId xmlns:a16="http://schemas.microsoft.com/office/drawing/2014/main" xmlns="" id="{22C163D0-49B8-4061-B457-DFBC93857639}"/>
              </a:ext>
            </a:extLst>
          </p:cNvPr>
          <p:cNvSpPr>
            <a:spLocks noChangeArrowheads="1"/>
          </p:cNvSpPr>
          <p:nvPr/>
        </p:nvSpPr>
        <p:spPr bwMode="auto">
          <a:xfrm>
            <a:off x="5144601" y="234336"/>
            <a:ext cx="5965371"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tabLst>
                <a:tab pos="127000" algn="l"/>
                <a:tab pos="228600" algn="l"/>
                <a:tab pos="342900" algn="l"/>
                <a:tab pos="457200" algn="l"/>
                <a:tab pos="571500" algn="l"/>
              </a:tabLst>
              <a:defRPr>
                <a:solidFill>
                  <a:schemeClr val="tx1"/>
                </a:solidFill>
                <a:latin typeface="Arial" panose="020B0604020202020204" pitchFamily="34" charset="0"/>
              </a:defRPr>
            </a:lvl1pPr>
            <a:lvl2pPr marL="742950" indent="-285750">
              <a:tabLst>
                <a:tab pos="127000" algn="l"/>
                <a:tab pos="228600" algn="l"/>
                <a:tab pos="342900" algn="l"/>
                <a:tab pos="457200" algn="l"/>
                <a:tab pos="571500" algn="l"/>
              </a:tabLst>
              <a:defRPr>
                <a:solidFill>
                  <a:schemeClr val="tx1"/>
                </a:solidFill>
                <a:latin typeface="Arial" panose="020B0604020202020204" pitchFamily="34" charset="0"/>
              </a:defRPr>
            </a:lvl2pPr>
            <a:lvl3pPr marL="1143000" indent="-228600">
              <a:tabLst>
                <a:tab pos="127000" algn="l"/>
                <a:tab pos="228600" algn="l"/>
                <a:tab pos="342900" algn="l"/>
                <a:tab pos="457200" algn="l"/>
                <a:tab pos="571500" algn="l"/>
              </a:tabLst>
              <a:defRPr>
                <a:solidFill>
                  <a:schemeClr val="tx1"/>
                </a:solidFill>
                <a:latin typeface="Arial" panose="020B0604020202020204" pitchFamily="34" charset="0"/>
              </a:defRPr>
            </a:lvl3pPr>
            <a:lvl4pPr marL="1600200" indent="-228600">
              <a:tabLst>
                <a:tab pos="127000" algn="l"/>
                <a:tab pos="228600" algn="l"/>
                <a:tab pos="342900" algn="l"/>
                <a:tab pos="457200" algn="l"/>
                <a:tab pos="571500" algn="l"/>
              </a:tabLst>
              <a:defRPr>
                <a:solidFill>
                  <a:schemeClr val="tx1"/>
                </a:solidFill>
                <a:latin typeface="Arial" panose="020B0604020202020204" pitchFamily="34" charset="0"/>
              </a:defRPr>
            </a:lvl4pPr>
            <a:lvl5pPr marL="2057400" indent="-228600">
              <a:tabLst>
                <a:tab pos="127000" algn="l"/>
                <a:tab pos="228600" algn="l"/>
                <a:tab pos="342900" algn="l"/>
                <a:tab pos="457200" algn="l"/>
                <a:tab pos="571500" algn="l"/>
              </a:tabLst>
              <a:defRPr>
                <a:solidFill>
                  <a:schemeClr val="tx1"/>
                </a:solidFill>
                <a:latin typeface="Arial" panose="020B0604020202020204" pitchFamily="34" charset="0"/>
              </a:defRPr>
            </a:lvl5pPr>
            <a:lvl6pPr marL="25146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6pPr>
            <a:lvl7pPr marL="29718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7pPr>
            <a:lvl8pPr marL="34290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8pPr>
            <a:lvl9pPr marL="38862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9pPr>
          </a:lstStyle>
          <a:p>
            <a:pPr marL="0" marR="0" lvl="0" indent="0" algn="ctr" defTabSz="914286" rtl="0" eaLnBrk="1" fontAlgn="auto" latinLnBrk="0" hangingPunct="1">
              <a:lnSpc>
                <a:spcPct val="100000"/>
              </a:lnSpc>
              <a:spcBef>
                <a:spcPts val="200"/>
              </a:spcBef>
              <a:spcAft>
                <a:spcPts val="200"/>
              </a:spcAft>
              <a:buClrTx/>
              <a:buSzTx/>
              <a:buFontTx/>
              <a:buNone/>
              <a:tabLst>
                <a:tab pos="127000" algn="l"/>
                <a:tab pos="228600" algn="l"/>
                <a:tab pos="342900" algn="l"/>
                <a:tab pos="457200" algn="l"/>
                <a:tab pos="571500" algn="l"/>
              </a:tabLst>
              <a:defRPr/>
            </a:pPr>
            <a:r>
              <a:rPr kumimoji="0" lang="vi-VN" altLang="en-US" sz="2800" b="1" i="0" u="none" strike="noStrike" kern="1200" cap="none" spc="0" normalizeH="0" baseline="0" noProof="0" dirty="0">
                <a:ln>
                  <a:noFill/>
                </a:ln>
                <a:solidFill>
                  <a:srgbClr val="0033CC"/>
                </a:solidFill>
                <a:effectLst/>
                <a:uLnTx/>
                <a:uFillTx/>
                <a:latin typeface="Arial" panose="020B0604020202020204" pitchFamily="34" charset="0"/>
                <a:ea typeface="Arial Unicode MS"/>
                <a:cs typeface="Times New Roman" panose="02020603050405020304" pitchFamily="18" charset="0"/>
              </a:rPr>
              <a:t>Tuần hoàn và chu chuyển tư bản</a:t>
            </a:r>
            <a:endParaRPr kumimoji="0" lang="en-US" altLang="en-US" sz="2800" b="0" i="0" u="none" strike="noStrike" kern="1200" cap="none" spc="0" normalizeH="0" baseline="0" noProof="0" dirty="0">
              <a:ln>
                <a:noFill/>
              </a:ln>
              <a:solidFill>
                <a:srgbClr val="0033CC"/>
              </a:solidFill>
              <a:effectLst/>
              <a:uLnTx/>
              <a:uFillTx/>
              <a:latin typeface="Arial" panose="020B0604020202020204" pitchFamily="34" charset="0"/>
              <a:ea typeface="Arial Unicode MS"/>
              <a:cs typeface="Times New Roman" panose="02020603050405020304" pitchFamily="18" charset="0"/>
            </a:endParaRPr>
          </a:p>
        </p:txBody>
      </p:sp>
      <p:sp>
        <p:nvSpPr>
          <p:cNvPr id="13" name="Rectangle 12">
            <a:extLst>
              <a:ext uri="{FF2B5EF4-FFF2-40B4-BE49-F238E27FC236}">
                <a16:creationId xmlns:a16="http://schemas.microsoft.com/office/drawing/2014/main" xmlns="" id="{CCF887F8-FB8E-4289-8E0E-2104253C8946}"/>
              </a:ext>
            </a:extLst>
          </p:cNvPr>
          <p:cNvSpPr/>
          <p:nvPr/>
        </p:nvSpPr>
        <p:spPr>
          <a:xfrm rot="5400000">
            <a:off x="8061946" y="-286746"/>
            <a:ext cx="72631" cy="2103120"/>
          </a:xfrm>
          <a:prstGeom prst="rect">
            <a:avLst/>
          </a:prstGeom>
          <a:solidFill>
            <a:srgbClr val="FF0000"/>
          </a:solidFill>
          <a:ln>
            <a:solidFill>
              <a:srgbClr val="FF0066"/>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1219170"/>
            <a:endParaRPr lang="ko-KR" altLang="en-US" sz="2700">
              <a:solidFill>
                <a:prstClr val="white"/>
              </a:solidFill>
              <a:latin typeface="Arial"/>
              <a:ea typeface="Arial Unicode MS"/>
            </a:endParaRPr>
          </a:p>
        </p:txBody>
      </p:sp>
      <p:sp>
        <p:nvSpPr>
          <p:cNvPr id="14" name="Hexagon 13">
            <a:extLst>
              <a:ext uri="{FF2B5EF4-FFF2-40B4-BE49-F238E27FC236}">
                <a16:creationId xmlns:a16="http://schemas.microsoft.com/office/drawing/2014/main" xmlns="" id="{5CBBC70E-8B45-426A-8532-101E80B08D5A}"/>
              </a:ext>
            </a:extLst>
          </p:cNvPr>
          <p:cNvSpPr/>
          <p:nvPr/>
        </p:nvSpPr>
        <p:spPr>
          <a:xfrm>
            <a:off x="4496900" y="204460"/>
            <a:ext cx="696687" cy="553096"/>
          </a:xfrm>
          <a:prstGeom prst="hexagon">
            <a:avLst/>
          </a:prstGeom>
          <a:solidFill>
            <a:srgbClr val="0070C0"/>
          </a:solidFill>
          <a:ln>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r>
              <a:rPr lang="en-US" sz="2400" b="1" dirty="0">
                <a:solidFill>
                  <a:prstClr val="white"/>
                </a:solidFill>
                <a:latin typeface="Arial"/>
                <a:ea typeface="Arial Unicode MS"/>
              </a:rPr>
              <a:t>6</a:t>
            </a:r>
            <a:endParaRPr kumimoji="0" lang="en-US" sz="2400" b="1" i="0" u="none" strike="noStrike" kern="1200" cap="none" spc="0" normalizeH="0" baseline="0" noProof="0" dirty="0">
              <a:ln>
                <a:noFill/>
              </a:ln>
              <a:solidFill>
                <a:prstClr val="white"/>
              </a:solidFill>
              <a:effectLst/>
              <a:uLnTx/>
              <a:uFillTx/>
              <a:latin typeface="Arial"/>
              <a:ea typeface="Arial Unicode MS"/>
              <a:cs typeface="+mn-cs"/>
            </a:endParaRPr>
          </a:p>
        </p:txBody>
      </p:sp>
      <p:sp>
        <p:nvSpPr>
          <p:cNvPr id="15" name="Rectangle 5">
            <a:extLst>
              <a:ext uri="{FF2B5EF4-FFF2-40B4-BE49-F238E27FC236}">
                <a16:creationId xmlns:a16="http://schemas.microsoft.com/office/drawing/2014/main" xmlns="" id="{FC90D4D8-AC06-494C-8B43-FA2E5A572929}"/>
              </a:ext>
            </a:extLst>
          </p:cNvPr>
          <p:cNvSpPr>
            <a:spLocks noChangeArrowheads="1"/>
          </p:cNvSpPr>
          <p:nvPr/>
        </p:nvSpPr>
        <p:spPr bwMode="auto">
          <a:xfrm>
            <a:off x="5336583" y="833627"/>
            <a:ext cx="431716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285750" indent="-285750">
              <a:buFont typeface="Wingdings" panose="05000000000000000000" pitchFamily="2" charset="2"/>
              <a:buChar char="q"/>
            </a:pPr>
            <a:r>
              <a:rPr lang="en-US" altLang="en-US" sz="2400" b="1" i="1" dirty="0">
                <a:solidFill>
                  <a:srgbClr val="7030A0"/>
                </a:solidFill>
                <a:latin typeface="Times New Roman" panose="02020603050405020304" pitchFamily="18" charset="0"/>
                <a:cs typeface="Times New Roman" panose="02020603050405020304" pitchFamily="18" charset="0"/>
              </a:rPr>
              <a:t> </a:t>
            </a:r>
            <a:r>
              <a:rPr lang="en-US" altLang="en-US" sz="2400" b="1" dirty="0" err="1">
                <a:solidFill>
                  <a:srgbClr val="7030A0"/>
                </a:solidFill>
                <a:cs typeface="Arial" panose="020B0604020202020204" pitchFamily="34" charset="0"/>
              </a:rPr>
              <a:t>Tuần</a:t>
            </a:r>
            <a:r>
              <a:rPr lang="en-US" altLang="en-US" sz="2400" b="1" dirty="0">
                <a:solidFill>
                  <a:srgbClr val="7030A0"/>
                </a:solidFill>
                <a:cs typeface="Arial" panose="020B0604020202020204" pitchFamily="34" charset="0"/>
              </a:rPr>
              <a:t> </a:t>
            </a:r>
            <a:r>
              <a:rPr lang="en-US" altLang="en-US" sz="2400" b="1" dirty="0" err="1">
                <a:solidFill>
                  <a:srgbClr val="7030A0"/>
                </a:solidFill>
                <a:cs typeface="Arial" panose="020B0604020202020204" pitchFamily="34" charset="0"/>
              </a:rPr>
              <a:t>hoàn</a:t>
            </a:r>
            <a:r>
              <a:rPr lang="en-US" altLang="en-US" sz="2400" b="1" dirty="0">
                <a:solidFill>
                  <a:srgbClr val="7030A0"/>
                </a:solidFill>
                <a:cs typeface="Arial" panose="020B0604020202020204" pitchFamily="34" charset="0"/>
              </a:rPr>
              <a:t> </a:t>
            </a:r>
            <a:r>
              <a:rPr lang="en-US" altLang="en-US" sz="2400" b="1" dirty="0" err="1">
                <a:solidFill>
                  <a:srgbClr val="7030A0"/>
                </a:solidFill>
                <a:cs typeface="Arial" panose="020B0604020202020204" pitchFamily="34" charset="0"/>
              </a:rPr>
              <a:t>tư</a:t>
            </a:r>
            <a:r>
              <a:rPr lang="en-US" altLang="en-US" sz="2400" b="1" dirty="0">
                <a:solidFill>
                  <a:srgbClr val="7030A0"/>
                </a:solidFill>
                <a:cs typeface="Arial" panose="020B0604020202020204" pitchFamily="34" charset="0"/>
              </a:rPr>
              <a:t> </a:t>
            </a:r>
            <a:r>
              <a:rPr lang="en-US" altLang="en-US" sz="2400" b="1" dirty="0" err="1">
                <a:solidFill>
                  <a:srgbClr val="7030A0"/>
                </a:solidFill>
                <a:cs typeface="Arial" panose="020B0604020202020204" pitchFamily="34" charset="0"/>
              </a:rPr>
              <a:t>bản</a:t>
            </a:r>
            <a:r>
              <a:rPr lang="en-US" altLang="en-US" sz="2400" b="1" dirty="0">
                <a:solidFill>
                  <a:srgbClr val="7030A0"/>
                </a:solidFill>
                <a:cs typeface="Arial" panose="020B0604020202020204" pitchFamily="34" charset="0"/>
              </a:rPr>
              <a:t> </a:t>
            </a:r>
          </a:p>
        </p:txBody>
      </p:sp>
      <p:sp>
        <p:nvSpPr>
          <p:cNvPr id="16" name="Rectangle 15">
            <a:extLst>
              <a:ext uri="{FF2B5EF4-FFF2-40B4-BE49-F238E27FC236}">
                <a16:creationId xmlns:a16="http://schemas.microsoft.com/office/drawing/2014/main" xmlns="" id="{5DAA1E2C-126A-4350-9C06-D7C962311E99}"/>
              </a:ext>
            </a:extLst>
          </p:cNvPr>
          <p:cNvSpPr/>
          <p:nvPr/>
        </p:nvSpPr>
        <p:spPr>
          <a:xfrm>
            <a:off x="1060623" y="1371363"/>
            <a:ext cx="10843837" cy="769441"/>
          </a:xfrm>
          <a:prstGeom prst="rect">
            <a:avLst/>
          </a:prstGeom>
          <a:ln>
            <a:solidFill>
              <a:schemeClr val="accent1"/>
            </a:solidFill>
          </a:ln>
        </p:spPr>
        <p:txBody>
          <a:bodyPr wrap="square">
            <a:spAutoFit/>
          </a:bodyPr>
          <a:lstStyle/>
          <a:p>
            <a:pPr algn="ctr" defTabSz="914400" fontAlgn="base">
              <a:spcBef>
                <a:spcPct val="0"/>
              </a:spcBef>
              <a:spcAft>
                <a:spcPct val="0"/>
              </a:spcAft>
              <a:defRPr/>
            </a:pPr>
            <a:r>
              <a:rPr lang="vi-VN" sz="2200" dirty="0">
                <a:latin typeface="Arial"/>
              </a:rPr>
              <a:t>L</a:t>
            </a:r>
            <a:r>
              <a:rPr lang="en-US" sz="2200" dirty="0">
                <a:latin typeface="Arial"/>
              </a:rPr>
              <a:t>à </a:t>
            </a:r>
            <a:r>
              <a:rPr lang="en-US" sz="2200" dirty="0" err="1">
                <a:latin typeface="Arial"/>
              </a:rPr>
              <a:t>sự</a:t>
            </a:r>
            <a:r>
              <a:rPr lang="en-US" sz="2200" dirty="0">
                <a:latin typeface="Arial"/>
              </a:rPr>
              <a:t> </a:t>
            </a:r>
            <a:r>
              <a:rPr lang="en-US" sz="2200" b="1" dirty="0" err="1">
                <a:solidFill>
                  <a:srgbClr val="00B050"/>
                </a:solidFill>
                <a:latin typeface="Arial"/>
              </a:rPr>
              <a:t>vận</a:t>
            </a:r>
            <a:r>
              <a:rPr lang="en-US" sz="2200" b="1" dirty="0">
                <a:solidFill>
                  <a:srgbClr val="00B050"/>
                </a:solidFill>
                <a:latin typeface="Arial"/>
              </a:rPr>
              <a:t> </a:t>
            </a:r>
            <a:r>
              <a:rPr lang="en-US" sz="2200" b="1" dirty="0" err="1">
                <a:solidFill>
                  <a:srgbClr val="00B050"/>
                </a:solidFill>
                <a:latin typeface="Arial"/>
              </a:rPr>
              <a:t>động</a:t>
            </a:r>
            <a:r>
              <a:rPr lang="en-US" sz="2200" b="1" dirty="0">
                <a:solidFill>
                  <a:srgbClr val="00B050"/>
                </a:solidFill>
                <a:latin typeface="Arial"/>
              </a:rPr>
              <a:t> </a:t>
            </a:r>
            <a:r>
              <a:rPr lang="en-US" sz="2200" b="1" dirty="0" err="1">
                <a:solidFill>
                  <a:srgbClr val="00B050"/>
                </a:solidFill>
                <a:latin typeface="Arial"/>
              </a:rPr>
              <a:t>liên</a:t>
            </a:r>
            <a:r>
              <a:rPr lang="en-US" sz="2200" b="1" dirty="0">
                <a:solidFill>
                  <a:srgbClr val="00B050"/>
                </a:solidFill>
                <a:latin typeface="Arial"/>
              </a:rPr>
              <a:t> </a:t>
            </a:r>
            <a:r>
              <a:rPr lang="en-US" sz="2200" b="1" dirty="0" err="1">
                <a:solidFill>
                  <a:srgbClr val="00B050"/>
                </a:solidFill>
                <a:latin typeface="Arial"/>
              </a:rPr>
              <a:t>tục</a:t>
            </a:r>
            <a:r>
              <a:rPr lang="en-US" sz="2200" b="1" dirty="0">
                <a:solidFill>
                  <a:srgbClr val="00B050"/>
                </a:solidFill>
                <a:latin typeface="Arial"/>
              </a:rPr>
              <a:t> </a:t>
            </a:r>
            <a:r>
              <a:rPr lang="en-US" sz="2200" dirty="0" err="1">
                <a:latin typeface="Arial"/>
              </a:rPr>
              <a:t>của</a:t>
            </a:r>
            <a:r>
              <a:rPr lang="en-US" sz="2200" dirty="0">
                <a:latin typeface="Arial"/>
              </a:rPr>
              <a:t> </a:t>
            </a:r>
            <a:r>
              <a:rPr lang="en-US" sz="2200" dirty="0" err="1">
                <a:latin typeface="Arial"/>
              </a:rPr>
              <a:t>tư</a:t>
            </a:r>
            <a:r>
              <a:rPr lang="en-US" sz="2200" dirty="0">
                <a:latin typeface="Arial"/>
              </a:rPr>
              <a:t> </a:t>
            </a:r>
            <a:r>
              <a:rPr lang="en-US" sz="2200" dirty="0" err="1">
                <a:latin typeface="Arial"/>
              </a:rPr>
              <a:t>bản</a:t>
            </a:r>
            <a:r>
              <a:rPr lang="en-US" sz="2200" dirty="0">
                <a:latin typeface="Arial"/>
              </a:rPr>
              <a:t> </a:t>
            </a:r>
            <a:r>
              <a:rPr lang="en-US" sz="2200" dirty="0" err="1">
                <a:latin typeface="Arial"/>
              </a:rPr>
              <a:t>trải</a:t>
            </a:r>
            <a:r>
              <a:rPr lang="en-US" sz="2200" dirty="0">
                <a:latin typeface="Arial"/>
              </a:rPr>
              <a:t> qua </a:t>
            </a:r>
            <a:r>
              <a:rPr lang="en-US" sz="2200" b="1" dirty="0" err="1">
                <a:solidFill>
                  <a:srgbClr val="CC6600"/>
                </a:solidFill>
                <a:latin typeface="Arial"/>
              </a:rPr>
              <a:t>ba</a:t>
            </a:r>
            <a:r>
              <a:rPr lang="en-US" sz="2200" b="1" dirty="0">
                <a:solidFill>
                  <a:srgbClr val="CC6600"/>
                </a:solidFill>
                <a:latin typeface="Arial"/>
              </a:rPr>
              <a:t> </a:t>
            </a:r>
            <a:r>
              <a:rPr lang="en-US" sz="2200" b="1" dirty="0" err="1">
                <a:solidFill>
                  <a:srgbClr val="CC6600"/>
                </a:solidFill>
                <a:latin typeface="Arial"/>
              </a:rPr>
              <a:t>giai</a:t>
            </a:r>
            <a:r>
              <a:rPr lang="en-US" sz="2200" b="1" dirty="0">
                <a:solidFill>
                  <a:srgbClr val="CC6600"/>
                </a:solidFill>
                <a:latin typeface="Arial"/>
              </a:rPr>
              <a:t> </a:t>
            </a:r>
            <a:r>
              <a:rPr lang="en-US" sz="2200" b="1" dirty="0" err="1">
                <a:solidFill>
                  <a:srgbClr val="CC6600"/>
                </a:solidFill>
                <a:latin typeface="Arial"/>
              </a:rPr>
              <a:t>đọan</a:t>
            </a:r>
            <a:r>
              <a:rPr lang="en-US" sz="2200" dirty="0">
                <a:latin typeface="Arial"/>
              </a:rPr>
              <a:t>, </a:t>
            </a:r>
            <a:r>
              <a:rPr lang="en-US" sz="2200" dirty="0" err="1">
                <a:latin typeface="Arial"/>
              </a:rPr>
              <a:t>lần</a:t>
            </a:r>
            <a:r>
              <a:rPr lang="en-US" sz="2200" dirty="0">
                <a:latin typeface="Arial"/>
              </a:rPr>
              <a:t> </a:t>
            </a:r>
            <a:r>
              <a:rPr lang="en-US" sz="2200" dirty="0" err="1">
                <a:latin typeface="Arial"/>
              </a:rPr>
              <a:t>lượt</a:t>
            </a:r>
            <a:r>
              <a:rPr lang="en-US" sz="2200" dirty="0">
                <a:latin typeface="Arial"/>
              </a:rPr>
              <a:t> </a:t>
            </a:r>
            <a:r>
              <a:rPr lang="en-US" sz="2200" dirty="0" err="1">
                <a:latin typeface="Arial"/>
              </a:rPr>
              <a:t>mang</a:t>
            </a:r>
            <a:r>
              <a:rPr lang="en-US" sz="2200" dirty="0">
                <a:latin typeface="Arial"/>
              </a:rPr>
              <a:t> </a:t>
            </a:r>
            <a:r>
              <a:rPr lang="en-US" sz="2200" dirty="0" err="1">
                <a:latin typeface="Arial"/>
              </a:rPr>
              <a:t>ba</a:t>
            </a:r>
            <a:r>
              <a:rPr lang="en-US" sz="2200" dirty="0">
                <a:latin typeface="Arial"/>
              </a:rPr>
              <a:t> </a:t>
            </a:r>
            <a:r>
              <a:rPr lang="en-US" sz="2200" dirty="0" err="1">
                <a:latin typeface="Arial"/>
              </a:rPr>
              <a:t>hình</a:t>
            </a:r>
            <a:r>
              <a:rPr lang="en-US" sz="2200" dirty="0">
                <a:latin typeface="Arial"/>
              </a:rPr>
              <a:t> </a:t>
            </a:r>
            <a:r>
              <a:rPr lang="en-US" sz="2200" dirty="0" err="1">
                <a:latin typeface="Arial"/>
              </a:rPr>
              <a:t>thái</a:t>
            </a:r>
            <a:r>
              <a:rPr lang="en-US" sz="2200" dirty="0">
                <a:latin typeface="Arial"/>
              </a:rPr>
              <a:t> </a:t>
            </a:r>
            <a:r>
              <a:rPr lang="en-US" sz="2200" dirty="0" err="1">
                <a:latin typeface="Arial"/>
              </a:rPr>
              <a:t>khác</a:t>
            </a:r>
            <a:r>
              <a:rPr lang="en-US" sz="2200" dirty="0">
                <a:latin typeface="Arial"/>
              </a:rPr>
              <a:t> </a:t>
            </a:r>
            <a:r>
              <a:rPr lang="en-US" sz="2200" dirty="0" err="1">
                <a:latin typeface="Arial"/>
              </a:rPr>
              <a:t>nhau</a:t>
            </a:r>
            <a:r>
              <a:rPr lang="en-US" sz="2200" dirty="0">
                <a:latin typeface="Arial"/>
              </a:rPr>
              <a:t> </a:t>
            </a:r>
            <a:r>
              <a:rPr lang="en-US" sz="2200" dirty="0" err="1">
                <a:latin typeface="Arial"/>
              </a:rPr>
              <a:t>để</a:t>
            </a:r>
            <a:r>
              <a:rPr lang="en-US" sz="2200" dirty="0">
                <a:latin typeface="Arial"/>
              </a:rPr>
              <a:t> </a:t>
            </a:r>
            <a:r>
              <a:rPr lang="en-US" sz="2200" b="1" dirty="0" err="1">
                <a:solidFill>
                  <a:srgbClr val="FF0066"/>
                </a:solidFill>
                <a:latin typeface="Arial"/>
              </a:rPr>
              <a:t>rồi</a:t>
            </a:r>
            <a:r>
              <a:rPr lang="en-US" sz="2200" b="1" dirty="0">
                <a:solidFill>
                  <a:srgbClr val="FF0066"/>
                </a:solidFill>
                <a:latin typeface="Arial"/>
              </a:rPr>
              <a:t> quay </a:t>
            </a:r>
            <a:r>
              <a:rPr lang="en-US" sz="2200" b="1" dirty="0" err="1">
                <a:solidFill>
                  <a:srgbClr val="FF0066"/>
                </a:solidFill>
                <a:latin typeface="Arial"/>
              </a:rPr>
              <a:t>trở</a:t>
            </a:r>
            <a:r>
              <a:rPr lang="en-US" sz="2200" b="1" dirty="0">
                <a:solidFill>
                  <a:srgbClr val="FF0066"/>
                </a:solidFill>
                <a:latin typeface="Arial"/>
              </a:rPr>
              <a:t> </a:t>
            </a:r>
            <a:r>
              <a:rPr lang="en-US" sz="2200" b="1" dirty="0" err="1">
                <a:solidFill>
                  <a:srgbClr val="FF0066"/>
                </a:solidFill>
                <a:latin typeface="Arial"/>
              </a:rPr>
              <a:t>về</a:t>
            </a:r>
            <a:r>
              <a:rPr lang="en-US" sz="2200" b="1" dirty="0">
                <a:solidFill>
                  <a:srgbClr val="FF0066"/>
                </a:solidFill>
                <a:latin typeface="Arial"/>
              </a:rPr>
              <a:t> </a:t>
            </a:r>
            <a:r>
              <a:rPr lang="en-US" sz="2200" b="1" dirty="0" err="1">
                <a:solidFill>
                  <a:srgbClr val="FF0066"/>
                </a:solidFill>
                <a:latin typeface="Arial"/>
              </a:rPr>
              <a:t>hình</a:t>
            </a:r>
            <a:r>
              <a:rPr lang="en-US" sz="2200" b="1" dirty="0">
                <a:solidFill>
                  <a:srgbClr val="FF0066"/>
                </a:solidFill>
                <a:latin typeface="Arial"/>
              </a:rPr>
              <a:t> </a:t>
            </a:r>
            <a:r>
              <a:rPr lang="en-US" sz="2200" b="1" dirty="0" err="1">
                <a:solidFill>
                  <a:srgbClr val="FF0066"/>
                </a:solidFill>
                <a:latin typeface="Arial"/>
              </a:rPr>
              <a:t>thái</a:t>
            </a:r>
            <a:r>
              <a:rPr lang="en-US" sz="2200" b="1" dirty="0">
                <a:solidFill>
                  <a:srgbClr val="FF0066"/>
                </a:solidFill>
                <a:latin typeface="Arial"/>
              </a:rPr>
              <a:t> ban </a:t>
            </a:r>
            <a:r>
              <a:rPr lang="en-US" sz="2200" b="1" dirty="0" err="1">
                <a:solidFill>
                  <a:srgbClr val="FF0066"/>
                </a:solidFill>
                <a:latin typeface="Arial"/>
              </a:rPr>
              <a:t>đầu</a:t>
            </a:r>
            <a:r>
              <a:rPr lang="en-US" sz="2200" b="1" dirty="0">
                <a:solidFill>
                  <a:srgbClr val="FF0066"/>
                </a:solidFill>
                <a:latin typeface="Arial"/>
              </a:rPr>
              <a:t> </a:t>
            </a:r>
            <a:r>
              <a:rPr lang="en-US" sz="2200" dirty="0" err="1">
                <a:latin typeface="Arial"/>
              </a:rPr>
              <a:t>có</a:t>
            </a:r>
            <a:r>
              <a:rPr lang="en-US" sz="2200" dirty="0">
                <a:latin typeface="Arial"/>
              </a:rPr>
              <a:t> </a:t>
            </a:r>
            <a:r>
              <a:rPr lang="en-US" sz="2200" dirty="0" err="1">
                <a:latin typeface="Arial"/>
              </a:rPr>
              <a:t>kèm</a:t>
            </a:r>
            <a:r>
              <a:rPr lang="en-US" sz="2200" dirty="0">
                <a:latin typeface="Arial"/>
              </a:rPr>
              <a:t> </a:t>
            </a:r>
            <a:r>
              <a:rPr lang="en-US" sz="2200" dirty="0" err="1">
                <a:latin typeface="Arial"/>
              </a:rPr>
              <a:t>theo</a:t>
            </a:r>
            <a:r>
              <a:rPr lang="en-US" sz="2200" dirty="0">
                <a:latin typeface="Arial"/>
              </a:rPr>
              <a:t> </a:t>
            </a:r>
            <a:r>
              <a:rPr lang="en-US" sz="2200" dirty="0" err="1">
                <a:latin typeface="Arial"/>
              </a:rPr>
              <a:t>giá</a:t>
            </a:r>
            <a:r>
              <a:rPr lang="en-US" sz="2200" dirty="0">
                <a:latin typeface="Arial"/>
              </a:rPr>
              <a:t> </a:t>
            </a:r>
            <a:r>
              <a:rPr lang="en-US" sz="2200" dirty="0" err="1">
                <a:latin typeface="Arial"/>
              </a:rPr>
              <a:t>trị</a:t>
            </a:r>
            <a:r>
              <a:rPr lang="en-US" sz="2200" dirty="0">
                <a:latin typeface="Arial"/>
              </a:rPr>
              <a:t> </a:t>
            </a:r>
            <a:r>
              <a:rPr lang="en-US" sz="2200" dirty="0" err="1">
                <a:latin typeface="Arial"/>
              </a:rPr>
              <a:t>thặng</a:t>
            </a:r>
            <a:r>
              <a:rPr lang="en-US" sz="2200" dirty="0">
                <a:latin typeface="Arial"/>
              </a:rPr>
              <a:t> </a:t>
            </a:r>
            <a:r>
              <a:rPr lang="en-US" sz="2200" dirty="0" err="1">
                <a:latin typeface="Arial"/>
              </a:rPr>
              <a:t>dư</a:t>
            </a:r>
            <a:r>
              <a:rPr lang="en-US" sz="2200" dirty="0">
                <a:latin typeface="Arial"/>
              </a:rPr>
              <a:t>.</a:t>
            </a:r>
          </a:p>
        </p:txBody>
      </p:sp>
      <p:sp>
        <p:nvSpPr>
          <p:cNvPr id="17" name="Rectangle 16">
            <a:extLst>
              <a:ext uri="{FF2B5EF4-FFF2-40B4-BE49-F238E27FC236}">
                <a16:creationId xmlns:a16="http://schemas.microsoft.com/office/drawing/2014/main" xmlns="" id="{A9F69F1E-62A5-4C9C-8EC8-1D091CFDD33B}"/>
              </a:ext>
            </a:extLst>
          </p:cNvPr>
          <p:cNvSpPr/>
          <p:nvPr/>
        </p:nvSpPr>
        <p:spPr>
          <a:xfrm>
            <a:off x="1905969" y="4386714"/>
            <a:ext cx="1695450" cy="936625"/>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3200" b="1" dirty="0">
                <a:solidFill>
                  <a:schemeClr val="bg1"/>
                </a:solidFill>
              </a:rPr>
              <a:t>T - H</a:t>
            </a:r>
          </a:p>
        </p:txBody>
      </p:sp>
      <p:sp>
        <p:nvSpPr>
          <p:cNvPr id="18" name="Rectangle 17">
            <a:extLst>
              <a:ext uri="{FF2B5EF4-FFF2-40B4-BE49-F238E27FC236}">
                <a16:creationId xmlns:a16="http://schemas.microsoft.com/office/drawing/2014/main" xmlns="" id="{25F9890C-036F-4E71-8130-DDAF512C0342}"/>
              </a:ext>
            </a:extLst>
          </p:cNvPr>
          <p:cNvSpPr/>
          <p:nvPr/>
        </p:nvSpPr>
        <p:spPr>
          <a:xfrm>
            <a:off x="4342782" y="3451676"/>
            <a:ext cx="1524000" cy="935038"/>
          </a:xfrm>
          <a:prstGeom prst="rect">
            <a:avLst/>
          </a:prstGeom>
          <a:solidFill>
            <a:srgbClr val="00B050"/>
          </a:solidFill>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anose="020B0604020202020204" pitchFamily="34" charset="0"/>
                <a:cs typeface="Arial" panose="020B0604020202020204" pitchFamily="34" charset="0"/>
              </a:defRPr>
            </a:lvl1pPr>
            <a:lvl2pPr marL="742950" indent="-285750" eaLnBrk="0" hangingPunct="0">
              <a:defRPr>
                <a:solidFill>
                  <a:schemeClr val="tx1"/>
                </a:solidFill>
                <a:latin typeface="Arial" panose="020B0604020202020204" pitchFamily="34" charset="0"/>
                <a:cs typeface="Arial" panose="020B0604020202020204" pitchFamily="34" charset="0"/>
              </a:defRPr>
            </a:lvl2pPr>
            <a:lvl3pPr marL="1143000" indent="-228600" eaLnBrk="0" hangingPunct="0">
              <a:defRPr>
                <a:solidFill>
                  <a:schemeClr val="tx1"/>
                </a:solidFill>
                <a:latin typeface="Arial" panose="020B0604020202020204" pitchFamily="34" charset="0"/>
                <a:cs typeface="Arial" panose="020B0604020202020204" pitchFamily="34" charset="0"/>
              </a:defRPr>
            </a:lvl3pPr>
            <a:lvl4pPr marL="1600200" indent="-228600" eaLnBrk="0" hangingPunct="0">
              <a:defRPr>
                <a:solidFill>
                  <a:schemeClr val="tx1"/>
                </a:solidFill>
                <a:latin typeface="Arial" panose="020B0604020202020204" pitchFamily="34" charset="0"/>
                <a:cs typeface="Arial" panose="020B0604020202020204" pitchFamily="34" charset="0"/>
              </a:defRPr>
            </a:lvl4pPr>
            <a:lvl5pPr marL="2057400" indent="-228600" eaLnBrk="0" hangingPunct="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defRPr/>
            </a:pPr>
            <a:r>
              <a:rPr lang="en-US" sz="3200" b="1" dirty="0">
                <a:solidFill>
                  <a:srgbClr val="FFFFFF"/>
                </a:solidFill>
              </a:rPr>
              <a:t>SLĐ</a:t>
            </a:r>
          </a:p>
        </p:txBody>
      </p:sp>
      <p:sp>
        <p:nvSpPr>
          <p:cNvPr id="24" name="Rectangle 23">
            <a:extLst>
              <a:ext uri="{FF2B5EF4-FFF2-40B4-BE49-F238E27FC236}">
                <a16:creationId xmlns:a16="http://schemas.microsoft.com/office/drawing/2014/main" xmlns="" id="{6A010B5D-0427-4F44-A954-ABAED414F31E}"/>
              </a:ext>
            </a:extLst>
          </p:cNvPr>
          <p:cNvSpPr/>
          <p:nvPr/>
        </p:nvSpPr>
        <p:spPr>
          <a:xfrm>
            <a:off x="4404694" y="5105851"/>
            <a:ext cx="1447800" cy="1046163"/>
          </a:xfrm>
          <a:prstGeom prst="rect">
            <a:avLst/>
          </a:prstGeom>
          <a:solidFill>
            <a:srgbClr val="00B050"/>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3200" b="1"/>
              <a:t>TLSX</a:t>
            </a:r>
          </a:p>
        </p:txBody>
      </p:sp>
      <p:sp>
        <p:nvSpPr>
          <p:cNvPr id="26" name="Rectangle 25">
            <a:extLst>
              <a:ext uri="{FF2B5EF4-FFF2-40B4-BE49-F238E27FC236}">
                <a16:creationId xmlns:a16="http://schemas.microsoft.com/office/drawing/2014/main" xmlns="" id="{B5ACE66F-2F11-4C74-BC82-75AE9FE40B81}"/>
              </a:ext>
            </a:extLst>
          </p:cNvPr>
          <p:cNvSpPr/>
          <p:nvPr/>
        </p:nvSpPr>
        <p:spPr>
          <a:xfrm>
            <a:off x="7274894" y="4386714"/>
            <a:ext cx="3281363" cy="936625"/>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anose="020B0604020202020204" pitchFamily="34" charset="0"/>
                <a:cs typeface="Arial" panose="020B0604020202020204" pitchFamily="34" charset="0"/>
              </a:defRPr>
            </a:lvl1pPr>
            <a:lvl2pPr marL="742950" indent="-285750" eaLnBrk="0" hangingPunct="0">
              <a:defRPr>
                <a:solidFill>
                  <a:schemeClr val="tx1"/>
                </a:solidFill>
                <a:latin typeface="Arial" panose="020B0604020202020204" pitchFamily="34" charset="0"/>
                <a:cs typeface="Arial" panose="020B0604020202020204" pitchFamily="34" charset="0"/>
              </a:defRPr>
            </a:lvl2pPr>
            <a:lvl3pPr marL="1143000" indent="-228600" eaLnBrk="0" hangingPunct="0">
              <a:defRPr>
                <a:solidFill>
                  <a:schemeClr val="tx1"/>
                </a:solidFill>
                <a:latin typeface="Arial" panose="020B0604020202020204" pitchFamily="34" charset="0"/>
                <a:cs typeface="Arial" panose="020B0604020202020204" pitchFamily="34" charset="0"/>
              </a:defRPr>
            </a:lvl3pPr>
            <a:lvl4pPr marL="1600200" indent="-228600" eaLnBrk="0" hangingPunct="0">
              <a:defRPr>
                <a:solidFill>
                  <a:schemeClr val="tx1"/>
                </a:solidFill>
                <a:latin typeface="Arial" panose="020B0604020202020204" pitchFamily="34" charset="0"/>
                <a:cs typeface="Arial" panose="020B0604020202020204" pitchFamily="34" charset="0"/>
              </a:defRPr>
            </a:lvl4pPr>
            <a:lvl5pPr marL="2057400" indent="-228600" eaLnBrk="0" hangingPunct="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defRPr/>
            </a:pPr>
            <a:r>
              <a:rPr lang="en-US" sz="3200" b="1" dirty="0">
                <a:solidFill>
                  <a:schemeClr val="bg1"/>
                </a:solidFill>
              </a:rPr>
              <a:t>…SX … H” – T”</a:t>
            </a:r>
          </a:p>
        </p:txBody>
      </p:sp>
      <p:cxnSp>
        <p:nvCxnSpPr>
          <p:cNvPr id="27" name="Straight Arrow Connector 26">
            <a:extLst>
              <a:ext uri="{FF2B5EF4-FFF2-40B4-BE49-F238E27FC236}">
                <a16:creationId xmlns:a16="http://schemas.microsoft.com/office/drawing/2014/main" xmlns="" id="{74A80752-85AA-4F41-9942-C7FE996C1390}"/>
              </a:ext>
            </a:extLst>
          </p:cNvPr>
          <p:cNvCxnSpPr>
            <a:stCxn id="17" idx="3"/>
            <a:endCxn id="18" idx="1"/>
          </p:cNvCxnSpPr>
          <p:nvPr/>
        </p:nvCxnSpPr>
        <p:spPr>
          <a:xfrm flipV="1">
            <a:off x="3601419" y="3919989"/>
            <a:ext cx="741363" cy="935037"/>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28" name="Straight Arrow Connector 27">
            <a:extLst>
              <a:ext uri="{FF2B5EF4-FFF2-40B4-BE49-F238E27FC236}">
                <a16:creationId xmlns:a16="http://schemas.microsoft.com/office/drawing/2014/main" xmlns="" id="{450D3DD8-A6E6-453B-9A9C-9797EBA7597B}"/>
              </a:ext>
            </a:extLst>
          </p:cNvPr>
          <p:cNvCxnSpPr>
            <a:stCxn id="17" idx="3"/>
            <a:endCxn id="24" idx="1"/>
          </p:cNvCxnSpPr>
          <p:nvPr/>
        </p:nvCxnSpPr>
        <p:spPr>
          <a:xfrm>
            <a:off x="3601419" y="4855026"/>
            <a:ext cx="803275" cy="773113"/>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29" name="Rectangle 19">
            <a:extLst>
              <a:ext uri="{FF2B5EF4-FFF2-40B4-BE49-F238E27FC236}">
                <a16:creationId xmlns:a16="http://schemas.microsoft.com/office/drawing/2014/main" xmlns="" id="{82FF3784-B5A8-4205-978A-66E167243998}"/>
              </a:ext>
            </a:extLst>
          </p:cNvPr>
          <p:cNvSpPr>
            <a:spLocks noChangeArrowheads="1"/>
          </p:cNvSpPr>
          <p:nvPr/>
        </p:nvSpPr>
        <p:spPr bwMode="auto">
          <a:xfrm>
            <a:off x="1060622" y="2450140"/>
            <a:ext cx="10843837" cy="7694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342900" indent="-342900">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eaLnBrk="1" hangingPunct="1">
              <a:buFont typeface="Wingdings" panose="05000000000000000000" pitchFamily="2" charset="2"/>
              <a:buChar char="Ø"/>
            </a:pPr>
            <a:r>
              <a:rPr lang="en-US" altLang="en-US" sz="2200" dirty="0" err="1"/>
              <a:t>Tuần</a:t>
            </a:r>
            <a:r>
              <a:rPr lang="en-US" altLang="en-US" sz="2200" dirty="0"/>
              <a:t> </a:t>
            </a:r>
            <a:r>
              <a:rPr lang="en-US" altLang="en-US" sz="2200" dirty="0" err="1"/>
              <a:t>hoàn</a:t>
            </a:r>
            <a:r>
              <a:rPr lang="en-US" altLang="en-US" sz="2200" dirty="0"/>
              <a:t> </a:t>
            </a:r>
            <a:r>
              <a:rPr lang="en-US" altLang="en-US" sz="2200" dirty="0" err="1"/>
              <a:t>của</a:t>
            </a:r>
            <a:r>
              <a:rPr lang="en-US" altLang="en-US" sz="2200" dirty="0"/>
              <a:t> </a:t>
            </a:r>
            <a:r>
              <a:rPr lang="en-US" altLang="en-US" sz="2200" dirty="0" err="1"/>
              <a:t>tư</a:t>
            </a:r>
            <a:r>
              <a:rPr lang="en-US" altLang="en-US" sz="2200" dirty="0"/>
              <a:t> </a:t>
            </a:r>
            <a:r>
              <a:rPr lang="en-US" altLang="en-US" sz="2200" dirty="0" err="1"/>
              <a:t>bản</a:t>
            </a:r>
            <a:r>
              <a:rPr lang="en-US" altLang="en-US" sz="2200" dirty="0"/>
              <a:t> </a:t>
            </a:r>
            <a:r>
              <a:rPr lang="en-US" altLang="en-US" sz="2200" dirty="0" err="1"/>
              <a:t>công</a:t>
            </a:r>
            <a:r>
              <a:rPr lang="en-US" altLang="en-US" sz="2200" dirty="0"/>
              <a:t> </a:t>
            </a:r>
            <a:r>
              <a:rPr lang="en-US" altLang="en-US" sz="2200" dirty="0" err="1"/>
              <a:t>nghiệp</a:t>
            </a:r>
            <a:r>
              <a:rPr lang="en-US" altLang="en-US" sz="2200" dirty="0"/>
              <a:t> </a:t>
            </a:r>
            <a:r>
              <a:rPr lang="en-US" altLang="en-US" sz="2200" dirty="0" err="1"/>
              <a:t>vận</a:t>
            </a:r>
            <a:r>
              <a:rPr lang="en-US" altLang="en-US" sz="2200" dirty="0"/>
              <a:t> </a:t>
            </a:r>
            <a:r>
              <a:rPr lang="en-US" altLang="en-US" sz="2200" dirty="0" err="1"/>
              <a:t>động</a:t>
            </a:r>
            <a:r>
              <a:rPr lang="en-US" altLang="en-US" sz="2200" dirty="0"/>
              <a:t> </a:t>
            </a:r>
            <a:r>
              <a:rPr lang="en-US" altLang="en-US" sz="2200" dirty="0" err="1"/>
              <a:t>theo</a:t>
            </a:r>
            <a:r>
              <a:rPr lang="en-US" altLang="en-US" sz="2200" dirty="0"/>
              <a:t>: </a:t>
            </a:r>
            <a:r>
              <a:rPr lang="en-US" altLang="en-US" sz="2200" b="1" dirty="0" err="1">
                <a:solidFill>
                  <a:srgbClr val="0000CC"/>
                </a:solidFill>
              </a:rPr>
              <a:t>hai</a:t>
            </a:r>
            <a:r>
              <a:rPr lang="en-US" altLang="en-US" sz="2200" b="1" dirty="0">
                <a:solidFill>
                  <a:srgbClr val="0000CC"/>
                </a:solidFill>
              </a:rPr>
              <a:t> </a:t>
            </a:r>
            <a:r>
              <a:rPr lang="en-US" altLang="en-US" sz="2200" b="1" dirty="0" err="1">
                <a:solidFill>
                  <a:srgbClr val="0000CC"/>
                </a:solidFill>
              </a:rPr>
              <a:t>giai</a:t>
            </a:r>
            <a:r>
              <a:rPr lang="en-US" altLang="en-US" sz="2200" b="1" dirty="0">
                <a:solidFill>
                  <a:srgbClr val="0000CC"/>
                </a:solidFill>
              </a:rPr>
              <a:t> </a:t>
            </a:r>
            <a:r>
              <a:rPr lang="en-US" altLang="en-US" sz="2200" b="1" dirty="0" err="1">
                <a:solidFill>
                  <a:srgbClr val="0000CC"/>
                </a:solidFill>
              </a:rPr>
              <a:t>đọan</a:t>
            </a:r>
            <a:r>
              <a:rPr lang="en-US" altLang="en-US" sz="2200" b="1" dirty="0">
                <a:solidFill>
                  <a:srgbClr val="0000CC"/>
                </a:solidFill>
              </a:rPr>
              <a:t> </a:t>
            </a:r>
            <a:r>
              <a:rPr lang="en-US" altLang="en-US" sz="2200" b="1" dirty="0" err="1">
                <a:solidFill>
                  <a:srgbClr val="0000CC"/>
                </a:solidFill>
              </a:rPr>
              <a:t>lưu</a:t>
            </a:r>
            <a:r>
              <a:rPr lang="en-US" altLang="en-US" sz="2200" b="1" dirty="0">
                <a:solidFill>
                  <a:srgbClr val="0000CC"/>
                </a:solidFill>
              </a:rPr>
              <a:t> </a:t>
            </a:r>
            <a:r>
              <a:rPr lang="en-US" altLang="en-US" sz="2200" b="1" dirty="0" err="1">
                <a:solidFill>
                  <a:srgbClr val="0000CC"/>
                </a:solidFill>
              </a:rPr>
              <a:t>thông</a:t>
            </a:r>
            <a:r>
              <a:rPr lang="en-US" altLang="en-US" sz="2200" b="1" dirty="0">
                <a:solidFill>
                  <a:srgbClr val="0000CC"/>
                </a:solidFill>
              </a:rPr>
              <a:t> </a:t>
            </a:r>
            <a:r>
              <a:rPr lang="en-US" altLang="en-US" sz="2200" b="1" dirty="0" err="1">
                <a:solidFill>
                  <a:srgbClr val="0000CC"/>
                </a:solidFill>
              </a:rPr>
              <a:t>và</a:t>
            </a:r>
            <a:r>
              <a:rPr lang="en-US" altLang="en-US" sz="2200" b="1" dirty="0">
                <a:solidFill>
                  <a:srgbClr val="0000CC"/>
                </a:solidFill>
              </a:rPr>
              <a:t> </a:t>
            </a:r>
            <a:r>
              <a:rPr lang="en-US" altLang="en-US" sz="2200" b="1" dirty="0" err="1">
                <a:solidFill>
                  <a:srgbClr val="0000CC"/>
                </a:solidFill>
              </a:rPr>
              <a:t>một</a:t>
            </a:r>
            <a:r>
              <a:rPr lang="en-US" altLang="en-US" sz="2200" b="1" dirty="0">
                <a:solidFill>
                  <a:srgbClr val="0000CC"/>
                </a:solidFill>
              </a:rPr>
              <a:t> </a:t>
            </a:r>
            <a:r>
              <a:rPr lang="en-US" altLang="en-US" sz="2200" b="1" dirty="0" err="1">
                <a:solidFill>
                  <a:srgbClr val="0000CC"/>
                </a:solidFill>
              </a:rPr>
              <a:t>giai</a:t>
            </a:r>
            <a:r>
              <a:rPr lang="en-US" altLang="en-US" sz="2200" b="1" dirty="0">
                <a:solidFill>
                  <a:srgbClr val="0000CC"/>
                </a:solidFill>
              </a:rPr>
              <a:t> </a:t>
            </a:r>
            <a:r>
              <a:rPr lang="en-US" altLang="en-US" sz="2200" b="1" dirty="0" err="1">
                <a:solidFill>
                  <a:srgbClr val="0000CC"/>
                </a:solidFill>
              </a:rPr>
              <a:t>đọan</a:t>
            </a:r>
            <a:r>
              <a:rPr lang="en-US" altLang="en-US" sz="2200" b="1" dirty="0">
                <a:solidFill>
                  <a:srgbClr val="0000CC"/>
                </a:solidFill>
              </a:rPr>
              <a:t> </a:t>
            </a:r>
            <a:r>
              <a:rPr lang="en-US" altLang="en-US" sz="2200" b="1" dirty="0" err="1">
                <a:solidFill>
                  <a:srgbClr val="0000CC"/>
                </a:solidFill>
              </a:rPr>
              <a:t>sản</a:t>
            </a:r>
            <a:r>
              <a:rPr lang="en-US" altLang="en-US" sz="2200" b="1" dirty="0">
                <a:solidFill>
                  <a:srgbClr val="0000CC"/>
                </a:solidFill>
              </a:rPr>
              <a:t> </a:t>
            </a:r>
            <a:r>
              <a:rPr lang="en-US" altLang="en-US" sz="2200" b="1" dirty="0" err="1">
                <a:solidFill>
                  <a:srgbClr val="0000CC"/>
                </a:solidFill>
              </a:rPr>
              <a:t>xuất</a:t>
            </a:r>
            <a:r>
              <a:rPr lang="en-US" altLang="en-US" sz="2200" b="1" dirty="0">
                <a:solidFill>
                  <a:srgbClr val="0000CC"/>
                </a:solidFill>
              </a:rPr>
              <a:t>. </a:t>
            </a:r>
          </a:p>
        </p:txBody>
      </p:sp>
      <p:sp>
        <p:nvSpPr>
          <p:cNvPr id="33" name="Rectangle 23">
            <a:extLst>
              <a:ext uri="{FF2B5EF4-FFF2-40B4-BE49-F238E27FC236}">
                <a16:creationId xmlns:a16="http://schemas.microsoft.com/office/drawing/2014/main" xmlns="" id="{475C2FAF-F867-4737-A389-66224FC9C5D9}"/>
              </a:ext>
            </a:extLst>
          </p:cNvPr>
          <p:cNvSpPr>
            <a:spLocks noChangeArrowheads="1"/>
          </p:cNvSpPr>
          <p:nvPr/>
        </p:nvSpPr>
        <p:spPr bwMode="auto">
          <a:xfrm>
            <a:off x="2418096" y="6290578"/>
            <a:ext cx="86754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en-US" altLang="en-US" sz="2400" b="1" dirty="0" err="1">
                <a:cs typeface="Arial" panose="020B0604020202020204" pitchFamily="34" charset="0"/>
              </a:rPr>
              <a:t>Gđ</a:t>
            </a:r>
            <a:r>
              <a:rPr lang="en-US" altLang="en-US" sz="2400" b="1" dirty="0">
                <a:cs typeface="Arial" panose="020B0604020202020204" pitchFamily="34" charset="0"/>
              </a:rPr>
              <a:t> 1</a:t>
            </a:r>
          </a:p>
        </p:txBody>
      </p:sp>
      <p:sp>
        <p:nvSpPr>
          <p:cNvPr id="34" name="Rectangle 24">
            <a:extLst>
              <a:ext uri="{FF2B5EF4-FFF2-40B4-BE49-F238E27FC236}">
                <a16:creationId xmlns:a16="http://schemas.microsoft.com/office/drawing/2014/main" xmlns="" id="{26531445-75A3-40B8-9D5A-EFEE5643A94E}"/>
              </a:ext>
            </a:extLst>
          </p:cNvPr>
          <p:cNvSpPr>
            <a:spLocks noChangeArrowheads="1"/>
          </p:cNvSpPr>
          <p:nvPr/>
        </p:nvSpPr>
        <p:spPr bwMode="auto">
          <a:xfrm>
            <a:off x="7070107" y="6345689"/>
            <a:ext cx="86754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en-US" altLang="en-US" sz="2400" b="1" dirty="0" err="1">
                <a:cs typeface="Arial" panose="020B0604020202020204" pitchFamily="34" charset="0"/>
              </a:rPr>
              <a:t>Gđ</a:t>
            </a:r>
            <a:r>
              <a:rPr lang="en-US" altLang="en-US" sz="2400" b="1" dirty="0">
                <a:cs typeface="Arial" panose="020B0604020202020204" pitchFamily="34" charset="0"/>
              </a:rPr>
              <a:t> 2</a:t>
            </a:r>
          </a:p>
        </p:txBody>
      </p:sp>
      <p:sp>
        <p:nvSpPr>
          <p:cNvPr id="35" name="Rectangle 25">
            <a:extLst>
              <a:ext uri="{FF2B5EF4-FFF2-40B4-BE49-F238E27FC236}">
                <a16:creationId xmlns:a16="http://schemas.microsoft.com/office/drawing/2014/main" xmlns="" id="{B1CADDAF-B2F0-4414-A623-3915F82886FB}"/>
              </a:ext>
            </a:extLst>
          </p:cNvPr>
          <p:cNvSpPr>
            <a:spLocks noChangeArrowheads="1"/>
          </p:cNvSpPr>
          <p:nvPr/>
        </p:nvSpPr>
        <p:spPr bwMode="auto">
          <a:xfrm>
            <a:off x="9637094" y="6345689"/>
            <a:ext cx="86754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en-US" altLang="en-US" sz="2400" b="1" dirty="0" err="1">
                <a:cs typeface="Arial" panose="020B0604020202020204" pitchFamily="34" charset="0"/>
              </a:rPr>
              <a:t>Gđ</a:t>
            </a:r>
            <a:r>
              <a:rPr lang="en-US" altLang="en-US" sz="2400" b="1" dirty="0">
                <a:cs typeface="Arial" panose="020B0604020202020204" pitchFamily="34" charset="0"/>
              </a:rPr>
              <a:t> 3</a:t>
            </a:r>
          </a:p>
        </p:txBody>
      </p:sp>
      <p:sp>
        <p:nvSpPr>
          <p:cNvPr id="36" name="Rectangle 35">
            <a:extLst>
              <a:ext uri="{FF2B5EF4-FFF2-40B4-BE49-F238E27FC236}">
                <a16:creationId xmlns:a16="http://schemas.microsoft.com/office/drawing/2014/main" xmlns="" id="{B6ACAE21-F0D2-423F-8C40-F98F20394543}"/>
              </a:ext>
            </a:extLst>
          </p:cNvPr>
          <p:cNvSpPr/>
          <p:nvPr/>
        </p:nvSpPr>
        <p:spPr>
          <a:xfrm flipV="1">
            <a:off x="1996129" y="6251256"/>
            <a:ext cx="1695451" cy="53158"/>
          </a:xfrm>
          <a:prstGeom prst="rect">
            <a:avLst/>
          </a:prstGeom>
          <a:gradFill>
            <a:gsLst>
              <a:gs pos="0">
                <a:schemeClr val="accent1"/>
              </a:gs>
              <a:gs pos="100000">
                <a:schemeClr val="accent5"/>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id-ID"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7" name="Rectangle 36">
            <a:extLst>
              <a:ext uri="{FF2B5EF4-FFF2-40B4-BE49-F238E27FC236}">
                <a16:creationId xmlns:a16="http://schemas.microsoft.com/office/drawing/2014/main" xmlns="" id="{EDB02CC0-D452-4A8D-B4E1-F51F806208A6}"/>
              </a:ext>
            </a:extLst>
          </p:cNvPr>
          <p:cNvSpPr/>
          <p:nvPr/>
        </p:nvSpPr>
        <p:spPr>
          <a:xfrm flipV="1">
            <a:off x="8915575" y="6223523"/>
            <a:ext cx="1695451" cy="53158"/>
          </a:xfrm>
          <a:prstGeom prst="rect">
            <a:avLst/>
          </a:prstGeom>
          <a:gradFill>
            <a:gsLst>
              <a:gs pos="0">
                <a:schemeClr val="accent1"/>
              </a:gs>
              <a:gs pos="100000">
                <a:schemeClr val="accent5"/>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id-ID"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8" name="AutoShape 10">
            <a:extLst>
              <a:ext uri="{FF2B5EF4-FFF2-40B4-BE49-F238E27FC236}">
                <a16:creationId xmlns:a16="http://schemas.microsoft.com/office/drawing/2014/main" xmlns="" id="{521BED34-00CC-4778-AABB-F3C90D47AA84}"/>
              </a:ext>
            </a:extLst>
          </p:cNvPr>
          <p:cNvSpPr>
            <a:spLocks/>
          </p:cNvSpPr>
          <p:nvPr/>
        </p:nvSpPr>
        <p:spPr bwMode="auto">
          <a:xfrm flipV="1">
            <a:off x="6000267" y="3633295"/>
            <a:ext cx="375618" cy="2149935"/>
          </a:xfrm>
          <a:prstGeom prst="rightBrace">
            <a:avLst>
              <a:gd name="adj1" fmla="val 63889"/>
              <a:gd name="adj2" fmla="val 50000"/>
            </a:avLst>
          </a:prstGeom>
          <a:noFill/>
          <a:ln w="9525">
            <a:solidFill>
              <a:srgbClr val="0000FF"/>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a:solidFill>
                  <a:schemeClr val="tx1"/>
                </a:solidFill>
                <a:latin typeface="Arial" panose="020B0604020202020204" pitchFamily="34" charset="0"/>
              </a:defRPr>
            </a:lvl1pPr>
            <a:lvl2pPr marL="742950" indent="-285750">
              <a:spcBef>
                <a:spcPct val="20000"/>
              </a:spcBef>
              <a:buChar char="–"/>
              <a:defRPr sz="24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400">
                <a:solidFill>
                  <a:schemeClr val="tx1"/>
                </a:solidFill>
                <a:latin typeface="Arial" panose="020B0604020202020204" pitchFamily="34" charset="0"/>
              </a:defRPr>
            </a:lvl4pPr>
            <a:lvl5pPr marL="2057400" indent="-228600">
              <a:spcBef>
                <a:spcPct val="20000"/>
              </a:spcBef>
              <a:buChar char="»"/>
              <a:defRPr sz="24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4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4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4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400">
                <a:solidFill>
                  <a:schemeClr val="tx1"/>
                </a:solidFill>
                <a:latin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Arial Unicode MS"/>
              <a:cs typeface="+mn-cs"/>
            </a:endParaRPr>
          </a:p>
        </p:txBody>
      </p:sp>
    </p:spTree>
    <p:extLst>
      <p:ext uri="{BB962C8B-B14F-4D97-AF65-F5344CB8AC3E}">
        <p14:creationId xmlns:p14="http://schemas.microsoft.com/office/powerpoint/2010/main" val="707107236"/>
      </p:ext>
    </p:extLst>
  </p:cSld>
  <p:clrMapOvr>
    <a:masterClrMapping/>
  </p:clrMapOvr>
  <p:timing>
    <p:tnLst>
      <p:par>
        <p:cTn id="1" dur="indefinite" restart="never" nodeType="tmRoot"/>
      </p:par>
    </p:tn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Shape 902"/>
        <p:cNvGrpSpPr/>
        <p:nvPr/>
      </p:nvGrpSpPr>
      <p:grpSpPr>
        <a:xfrm>
          <a:off x="0" y="0"/>
          <a:ext cx="0" cy="0"/>
          <a:chOff x="0" y="0"/>
          <a:chExt cx="0" cy="0"/>
        </a:xfrm>
      </p:grpSpPr>
      <p:sp>
        <p:nvSpPr>
          <p:cNvPr id="81" name="Rectangle 80">
            <a:extLst>
              <a:ext uri="{FF2B5EF4-FFF2-40B4-BE49-F238E27FC236}">
                <a16:creationId xmlns:a16="http://schemas.microsoft.com/office/drawing/2014/main" xmlns="" id="{CA92A323-A5CE-456D-9AF7-04D298DAACFC}"/>
              </a:ext>
            </a:extLst>
          </p:cNvPr>
          <p:cNvSpPr>
            <a:spLocks noChangeArrowheads="1"/>
          </p:cNvSpPr>
          <p:nvPr/>
        </p:nvSpPr>
        <p:spPr bwMode="auto">
          <a:xfrm>
            <a:off x="5144601" y="234336"/>
            <a:ext cx="5965371"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tabLst>
                <a:tab pos="127000" algn="l"/>
                <a:tab pos="228600" algn="l"/>
                <a:tab pos="342900" algn="l"/>
                <a:tab pos="457200" algn="l"/>
                <a:tab pos="571500" algn="l"/>
              </a:tabLst>
              <a:defRPr>
                <a:solidFill>
                  <a:schemeClr val="tx1"/>
                </a:solidFill>
                <a:latin typeface="Arial" panose="020B0604020202020204" pitchFamily="34" charset="0"/>
              </a:defRPr>
            </a:lvl1pPr>
            <a:lvl2pPr marL="742950" indent="-285750">
              <a:tabLst>
                <a:tab pos="127000" algn="l"/>
                <a:tab pos="228600" algn="l"/>
                <a:tab pos="342900" algn="l"/>
                <a:tab pos="457200" algn="l"/>
                <a:tab pos="571500" algn="l"/>
              </a:tabLst>
              <a:defRPr>
                <a:solidFill>
                  <a:schemeClr val="tx1"/>
                </a:solidFill>
                <a:latin typeface="Arial" panose="020B0604020202020204" pitchFamily="34" charset="0"/>
              </a:defRPr>
            </a:lvl2pPr>
            <a:lvl3pPr marL="1143000" indent="-228600">
              <a:tabLst>
                <a:tab pos="127000" algn="l"/>
                <a:tab pos="228600" algn="l"/>
                <a:tab pos="342900" algn="l"/>
                <a:tab pos="457200" algn="l"/>
                <a:tab pos="571500" algn="l"/>
              </a:tabLst>
              <a:defRPr>
                <a:solidFill>
                  <a:schemeClr val="tx1"/>
                </a:solidFill>
                <a:latin typeface="Arial" panose="020B0604020202020204" pitchFamily="34" charset="0"/>
              </a:defRPr>
            </a:lvl3pPr>
            <a:lvl4pPr marL="1600200" indent="-228600">
              <a:tabLst>
                <a:tab pos="127000" algn="l"/>
                <a:tab pos="228600" algn="l"/>
                <a:tab pos="342900" algn="l"/>
                <a:tab pos="457200" algn="l"/>
                <a:tab pos="571500" algn="l"/>
              </a:tabLst>
              <a:defRPr>
                <a:solidFill>
                  <a:schemeClr val="tx1"/>
                </a:solidFill>
                <a:latin typeface="Arial" panose="020B0604020202020204" pitchFamily="34" charset="0"/>
              </a:defRPr>
            </a:lvl4pPr>
            <a:lvl5pPr marL="2057400" indent="-228600">
              <a:tabLst>
                <a:tab pos="127000" algn="l"/>
                <a:tab pos="228600" algn="l"/>
                <a:tab pos="342900" algn="l"/>
                <a:tab pos="457200" algn="l"/>
                <a:tab pos="571500" algn="l"/>
              </a:tabLst>
              <a:defRPr>
                <a:solidFill>
                  <a:schemeClr val="tx1"/>
                </a:solidFill>
                <a:latin typeface="Arial" panose="020B0604020202020204" pitchFamily="34" charset="0"/>
              </a:defRPr>
            </a:lvl5pPr>
            <a:lvl6pPr marL="25146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6pPr>
            <a:lvl7pPr marL="29718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7pPr>
            <a:lvl8pPr marL="34290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8pPr>
            <a:lvl9pPr marL="38862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9pPr>
          </a:lstStyle>
          <a:p>
            <a:pPr marL="0" marR="0" lvl="0" indent="0" algn="ctr" defTabSz="914286" rtl="0" eaLnBrk="1" fontAlgn="auto" latinLnBrk="0" hangingPunct="1">
              <a:lnSpc>
                <a:spcPct val="100000"/>
              </a:lnSpc>
              <a:spcBef>
                <a:spcPts val="200"/>
              </a:spcBef>
              <a:spcAft>
                <a:spcPts val="200"/>
              </a:spcAft>
              <a:buClrTx/>
              <a:buSzTx/>
              <a:buFontTx/>
              <a:buNone/>
              <a:tabLst>
                <a:tab pos="127000" algn="l"/>
                <a:tab pos="228600" algn="l"/>
                <a:tab pos="342900" algn="l"/>
                <a:tab pos="457200" algn="l"/>
                <a:tab pos="571500" algn="l"/>
              </a:tabLst>
              <a:defRPr/>
            </a:pPr>
            <a:r>
              <a:rPr kumimoji="0" lang="vi-VN" altLang="en-US" sz="2800" b="1" i="0" u="none" strike="noStrike" kern="1200" cap="none" spc="0" normalizeH="0" baseline="0" noProof="0" dirty="0">
                <a:ln>
                  <a:noFill/>
                </a:ln>
                <a:solidFill>
                  <a:srgbClr val="0033CC"/>
                </a:solidFill>
                <a:effectLst/>
                <a:uLnTx/>
                <a:uFillTx/>
                <a:latin typeface="Arial" panose="020B0604020202020204" pitchFamily="34" charset="0"/>
                <a:ea typeface="Arial Unicode MS"/>
                <a:cs typeface="Times New Roman" panose="02020603050405020304" pitchFamily="18" charset="0"/>
              </a:rPr>
              <a:t>Tuần hoàn và chu chuyển tư bản</a:t>
            </a:r>
            <a:endParaRPr kumimoji="0" lang="en-US" altLang="en-US" sz="2800" b="0" i="0" u="none" strike="noStrike" kern="1200" cap="none" spc="0" normalizeH="0" baseline="0" noProof="0" dirty="0">
              <a:ln>
                <a:noFill/>
              </a:ln>
              <a:solidFill>
                <a:srgbClr val="0033CC"/>
              </a:solidFill>
              <a:effectLst/>
              <a:uLnTx/>
              <a:uFillTx/>
              <a:latin typeface="Arial" panose="020B0604020202020204" pitchFamily="34" charset="0"/>
              <a:ea typeface="Arial Unicode MS"/>
              <a:cs typeface="Times New Roman" panose="02020603050405020304" pitchFamily="18" charset="0"/>
            </a:endParaRPr>
          </a:p>
        </p:txBody>
      </p:sp>
      <p:sp>
        <p:nvSpPr>
          <p:cNvPr id="82" name="Rectangle 81">
            <a:extLst>
              <a:ext uri="{FF2B5EF4-FFF2-40B4-BE49-F238E27FC236}">
                <a16:creationId xmlns:a16="http://schemas.microsoft.com/office/drawing/2014/main" xmlns="" id="{208A8CF2-0A48-4D20-A3E3-4C0670FBE0C1}"/>
              </a:ext>
            </a:extLst>
          </p:cNvPr>
          <p:cNvSpPr/>
          <p:nvPr/>
        </p:nvSpPr>
        <p:spPr>
          <a:xfrm rot="5400000">
            <a:off x="8061946" y="-286746"/>
            <a:ext cx="72631" cy="2103120"/>
          </a:xfrm>
          <a:prstGeom prst="rect">
            <a:avLst/>
          </a:prstGeom>
          <a:solidFill>
            <a:srgbClr val="FF0000"/>
          </a:solidFill>
          <a:ln>
            <a:solidFill>
              <a:srgbClr val="FF0066"/>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1219170"/>
            <a:endParaRPr lang="ko-KR" altLang="en-US" sz="2700">
              <a:solidFill>
                <a:prstClr val="white"/>
              </a:solidFill>
              <a:latin typeface="Arial"/>
              <a:ea typeface="Arial Unicode MS"/>
            </a:endParaRPr>
          </a:p>
        </p:txBody>
      </p:sp>
      <p:sp>
        <p:nvSpPr>
          <p:cNvPr id="83" name="Hexagon 82">
            <a:extLst>
              <a:ext uri="{FF2B5EF4-FFF2-40B4-BE49-F238E27FC236}">
                <a16:creationId xmlns:a16="http://schemas.microsoft.com/office/drawing/2014/main" xmlns="" id="{E9970199-7BD9-4C42-A0F1-FED5DEF3C6E3}"/>
              </a:ext>
            </a:extLst>
          </p:cNvPr>
          <p:cNvSpPr/>
          <p:nvPr/>
        </p:nvSpPr>
        <p:spPr>
          <a:xfrm>
            <a:off x="4496900" y="204460"/>
            <a:ext cx="696687" cy="553096"/>
          </a:xfrm>
          <a:prstGeom prst="hexagon">
            <a:avLst/>
          </a:prstGeom>
          <a:solidFill>
            <a:srgbClr val="0070C0"/>
          </a:solidFill>
          <a:ln>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r>
              <a:rPr lang="en-US" sz="2400" b="1" dirty="0">
                <a:solidFill>
                  <a:prstClr val="white"/>
                </a:solidFill>
                <a:latin typeface="Arial"/>
                <a:ea typeface="Arial Unicode MS"/>
              </a:rPr>
              <a:t>6</a:t>
            </a:r>
            <a:endParaRPr kumimoji="0" lang="en-US" sz="2400" b="1" i="0" u="none" strike="noStrike" kern="1200" cap="none" spc="0" normalizeH="0" baseline="0" noProof="0" dirty="0">
              <a:ln>
                <a:noFill/>
              </a:ln>
              <a:solidFill>
                <a:prstClr val="white"/>
              </a:solidFill>
              <a:effectLst/>
              <a:uLnTx/>
              <a:uFillTx/>
              <a:latin typeface="Arial"/>
              <a:ea typeface="Arial Unicode MS"/>
              <a:cs typeface="+mn-cs"/>
            </a:endParaRPr>
          </a:p>
        </p:txBody>
      </p:sp>
      <p:sp>
        <p:nvSpPr>
          <p:cNvPr id="84" name="Rectangle 5">
            <a:extLst>
              <a:ext uri="{FF2B5EF4-FFF2-40B4-BE49-F238E27FC236}">
                <a16:creationId xmlns:a16="http://schemas.microsoft.com/office/drawing/2014/main" xmlns="" id="{FF07474B-FD2B-4DA0-9693-50BA32579F31}"/>
              </a:ext>
            </a:extLst>
          </p:cNvPr>
          <p:cNvSpPr>
            <a:spLocks noChangeArrowheads="1"/>
          </p:cNvSpPr>
          <p:nvPr/>
        </p:nvSpPr>
        <p:spPr bwMode="auto">
          <a:xfrm>
            <a:off x="5336583" y="833627"/>
            <a:ext cx="431716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285750" indent="-285750">
              <a:buFont typeface="Wingdings" panose="05000000000000000000" pitchFamily="2" charset="2"/>
              <a:buChar char="q"/>
            </a:pPr>
            <a:r>
              <a:rPr lang="en-US" altLang="en-US" sz="2400" b="1" i="1" dirty="0">
                <a:solidFill>
                  <a:srgbClr val="7030A0"/>
                </a:solidFill>
                <a:latin typeface="Times New Roman" panose="02020603050405020304" pitchFamily="18" charset="0"/>
                <a:cs typeface="Times New Roman" panose="02020603050405020304" pitchFamily="18" charset="0"/>
              </a:rPr>
              <a:t> </a:t>
            </a:r>
            <a:r>
              <a:rPr lang="en-US" altLang="en-US" sz="2400" b="1" dirty="0" err="1">
                <a:solidFill>
                  <a:srgbClr val="7030A0"/>
                </a:solidFill>
                <a:cs typeface="Arial" panose="020B0604020202020204" pitchFamily="34" charset="0"/>
              </a:rPr>
              <a:t>Tuần</a:t>
            </a:r>
            <a:r>
              <a:rPr lang="en-US" altLang="en-US" sz="2400" b="1" dirty="0">
                <a:solidFill>
                  <a:srgbClr val="7030A0"/>
                </a:solidFill>
                <a:cs typeface="Arial" panose="020B0604020202020204" pitchFamily="34" charset="0"/>
              </a:rPr>
              <a:t> </a:t>
            </a:r>
            <a:r>
              <a:rPr lang="en-US" altLang="en-US" sz="2400" b="1" dirty="0" err="1">
                <a:solidFill>
                  <a:srgbClr val="7030A0"/>
                </a:solidFill>
                <a:cs typeface="Arial" panose="020B0604020202020204" pitchFamily="34" charset="0"/>
              </a:rPr>
              <a:t>hoàn</a:t>
            </a:r>
            <a:r>
              <a:rPr lang="en-US" altLang="en-US" sz="2400" b="1" dirty="0">
                <a:solidFill>
                  <a:srgbClr val="7030A0"/>
                </a:solidFill>
                <a:cs typeface="Arial" panose="020B0604020202020204" pitchFamily="34" charset="0"/>
              </a:rPr>
              <a:t> </a:t>
            </a:r>
            <a:r>
              <a:rPr lang="en-US" altLang="en-US" sz="2400" b="1" dirty="0" err="1">
                <a:solidFill>
                  <a:srgbClr val="7030A0"/>
                </a:solidFill>
                <a:cs typeface="Arial" panose="020B0604020202020204" pitchFamily="34" charset="0"/>
              </a:rPr>
              <a:t>tư</a:t>
            </a:r>
            <a:r>
              <a:rPr lang="en-US" altLang="en-US" sz="2400" b="1" dirty="0">
                <a:solidFill>
                  <a:srgbClr val="7030A0"/>
                </a:solidFill>
                <a:cs typeface="Arial" panose="020B0604020202020204" pitchFamily="34" charset="0"/>
              </a:rPr>
              <a:t> </a:t>
            </a:r>
            <a:r>
              <a:rPr lang="en-US" altLang="en-US" sz="2400" b="1" dirty="0" err="1">
                <a:solidFill>
                  <a:srgbClr val="7030A0"/>
                </a:solidFill>
                <a:cs typeface="Arial" panose="020B0604020202020204" pitchFamily="34" charset="0"/>
              </a:rPr>
              <a:t>bản</a:t>
            </a:r>
            <a:r>
              <a:rPr lang="en-US" altLang="en-US" sz="2400" b="1" dirty="0">
                <a:solidFill>
                  <a:srgbClr val="7030A0"/>
                </a:solidFill>
                <a:cs typeface="Arial" panose="020B0604020202020204" pitchFamily="34" charset="0"/>
              </a:rPr>
              <a:t> </a:t>
            </a:r>
          </a:p>
        </p:txBody>
      </p:sp>
      <p:sp>
        <p:nvSpPr>
          <p:cNvPr id="85" name="Rectangle 84">
            <a:extLst>
              <a:ext uri="{FF2B5EF4-FFF2-40B4-BE49-F238E27FC236}">
                <a16:creationId xmlns:a16="http://schemas.microsoft.com/office/drawing/2014/main" xmlns="" id="{798E699F-B16B-4ECB-AB2C-ABAFB8325992}"/>
              </a:ext>
            </a:extLst>
          </p:cNvPr>
          <p:cNvSpPr/>
          <p:nvPr/>
        </p:nvSpPr>
        <p:spPr>
          <a:xfrm>
            <a:off x="1558333" y="3153543"/>
            <a:ext cx="1695450" cy="727075"/>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3200" b="1" dirty="0">
                <a:solidFill>
                  <a:schemeClr val="bg1"/>
                </a:solidFill>
              </a:rPr>
              <a:t>T - H</a:t>
            </a:r>
          </a:p>
        </p:txBody>
      </p:sp>
      <p:sp>
        <p:nvSpPr>
          <p:cNvPr id="86" name="Rectangle 85">
            <a:extLst>
              <a:ext uri="{FF2B5EF4-FFF2-40B4-BE49-F238E27FC236}">
                <a16:creationId xmlns:a16="http://schemas.microsoft.com/office/drawing/2014/main" xmlns="" id="{CB39D2B8-AE0E-4AAC-94EF-1500694553DC}"/>
              </a:ext>
            </a:extLst>
          </p:cNvPr>
          <p:cNvSpPr/>
          <p:nvPr/>
        </p:nvSpPr>
        <p:spPr>
          <a:xfrm>
            <a:off x="4006258" y="2277243"/>
            <a:ext cx="1524000" cy="585787"/>
          </a:xfrm>
          <a:prstGeom prst="rect">
            <a:avLst/>
          </a:prstGeom>
          <a:solidFill>
            <a:srgbClr val="00B050"/>
          </a:solidFill>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anose="020B0604020202020204" pitchFamily="34" charset="0"/>
                <a:cs typeface="Arial" panose="020B0604020202020204" pitchFamily="34" charset="0"/>
              </a:defRPr>
            </a:lvl1pPr>
            <a:lvl2pPr marL="742950" indent="-285750" eaLnBrk="0" hangingPunct="0">
              <a:defRPr>
                <a:solidFill>
                  <a:schemeClr val="tx1"/>
                </a:solidFill>
                <a:latin typeface="Arial" panose="020B0604020202020204" pitchFamily="34" charset="0"/>
                <a:cs typeface="Arial" panose="020B0604020202020204" pitchFamily="34" charset="0"/>
              </a:defRPr>
            </a:lvl2pPr>
            <a:lvl3pPr marL="1143000" indent="-228600" eaLnBrk="0" hangingPunct="0">
              <a:defRPr>
                <a:solidFill>
                  <a:schemeClr val="tx1"/>
                </a:solidFill>
                <a:latin typeface="Arial" panose="020B0604020202020204" pitchFamily="34" charset="0"/>
                <a:cs typeface="Arial" panose="020B0604020202020204" pitchFamily="34" charset="0"/>
              </a:defRPr>
            </a:lvl3pPr>
            <a:lvl4pPr marL="1600200" indent="-228600" eaLnBrk="0" hangingPunct="0">
              <a:defRPr>
                <a:solidFill>
                  <a:schemeClr val="tx1"/>
                </a:solidFill>
                <a:latin typeface="Arial" panose="020B0604020202020204" pitchFamily="34" charset="0"/>
                <a:cs typeface="Arial" panose="020B0604020202020204" pitchFamily="34" charset="0"/>
              </a:defRPr>
            </a:lvl4pPr>
            <a:lvl5pPr marL="2057400" indent="-228600" eaLnBrk="0" hangingPunct="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defRPr/>
            </a:pPr>
            <a:r>
              <a:rPr lang="en-US" sz="3200" b="1" dirty="0">
                <a:solidFill>
                  <a:srgbClr val="FFFFFF"/>
                </a:solidFill>
              </a:rPr>
              <a:t>SLĐ</a:t>
            </a:r>
          </a:p>
        </p:txBody>
      </p:sp>
      <p:sp>
        <p:nvSpPr>
          <p:cNvPr id="87" name="Rectangle 86">
            <a:extLst>
              <a:ext uri="{FF2B5EF4-FFF2-40B4-BE49-F238E27FC236}">
                <a16:creationId xmlns:a16="http://schemas.microsoft.com/office/drawing/2014/main" xmlns="" id="{C864F8C3-3623-4ED6-91C7-3EA4E841199E}"/>
              </a:ext>
            </a:extLst>
          </p:cNvPr>
          <p:cNvSpPr/>
          <p:nvPr/>
        </p:nvSpPr>
        <p:spPr>
          <a:xfrm>
            <a:off x="4006258" y="4020318"/>
            <a:ext cx="1524000" cy="581025"/>
          </a:xfrm>
          <a:prstGeom prst="rect">
            <a:avLst/>
          </a:prstGeom>
          <a:solidFill>
            <a:srgbClr val="00B050"/>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3200" b="1" dirty="0"/>
              <a:t>TLSX</a:t>
            </a:r>
          </a:p>
        </p:txBody>
      </p:sp>
      <p:cxnSp>
        <p:nvCxnSpPr>
          <p:cNvPr id="88" name="Straight Arrow Connector 87">
            <a:extLst>
              <a:ext uri="{FF2B5EF4-FFF2-40B4-BE49-F238E27FC236}">
                <a16:creationId xmlns:a16="http://schemas.microsoft.com/office/drawing/2014/main" xmlns="" id="{CB2DCA29-1A25-4367-A01B-6A3B9D6E6B40}"/>
              </a:ext>
            </a:extLst>
          </p:cNvPr>
          <p:cNvCxnSpPr>
            <a:stCxn id="85" idx="3"/>
            <a:endCxn id="86" idx="1"/>
          </p:cNvCxnSpPr>
          <p:nvPr/>
        </p:nvCxnSpPr>
        <p:spPr>
          <a:xfrm flipV="1">
            <a:off x="3253783" y="2569343"/>
            <a:ext cx="752475" cy="947737"/>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89" name="Straight Arrow Connector 88">
            <a:extLst>
              <a:ext uri="{FF2B5EF4-FFF2-40B4-BE49-F238E27FC236}">
                <a16:creationId xmlns:a16="http://schemas.microsoft.com/office/drawing/2014/main" xmlns="" id="{57C7F163-C591-4ADF-89C2-F18C95813C44}"/>
              </a:ext>
            </a:extLst>
          </p:cNvPr>
          <p:cNvCxnSpPr>
            <a:stCxn id="85" idx="3"/>
            <a:endCxn id="87" idx="1"/>
          </p:cNvCxnSpPr>
          <p:nvPr/>
        </p:nvCxnSpPr>
        <p:spPr>
          <a:xfrm>
            <a:off x="3253783" y="3517080"/>
            <a:ext cx="752475" cy="79375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90" name="Rectangle 7">
            <a:extLst>
              <a:ext uri="{FF2B5EF4-FFF2-40B4-BE49-F238E27FC236}">
                <a16:creationId xmlns:a16="http://schemas.microsoft.com/office/drawing/2014/main" xmlns="" id="{DA039310-BC46-4427-9728-1234120ED54D}"/>
              </a:ext>
            </a:extLst>
          </p:cNvPr>
          <p:cNvSpPr>
            <a:spLocks noChangeArrowheads="1"/>
          </p:cNvSpPr>
          <p:nvPr/>
        </p:nvSpPr>
        <p:spPr bwMode="auto">
          <a:xfrm>
            <a:off x="3896461" y="1392360"/>
            <a:ext cx="525336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2400" b="1" i="1" dirty="0">
                <a:solidFill>
                  <a:srgbClr val="663300"/>
                </a:solidFill>
                <a:latin typeface="Times New Roman" panose="02020603050405020304" pitchFamily="18" charset="0"/>
                <a:cs typeface="Times New Roman" panose="02020603050405020304" pitchFamily="18" charset="0"/>
              </a:rPr>
              <a:t>*  </a:t>
            </a:r>
            <a:r>
              <a:rPr lang="en-US" altLang="en-US" sz="2400" b="1" dirty="0" err="1">
                <a:solidFill>
                  <a:srgbClr val="663300"/>
                </a:solidFill>
                <a:cs typeface="Arial" panose="020B0604020202020204" pitchFamily="34" charset="0"/>
              </a:rPr>
              <a:t>Giai</a:t>
            </a:r>
            <a:r>
              <a:rPr lang="en-US" altLang="en-US" sz="2400" b="1" dirty="0">
                <a:solidFill>
                  <a:srgbClr val="663300"/>
                </a:solidFill>
                <a:cs typeface="Arial" panose="020B0604020202020204" pitchFamily="34" charset="0"/>
              </a:rPr>
              <a:t> </a:t>
            </a:r>
            <a:r>
              <a:rPr lang="en-US" altLang="en-US" sz="2400" b="1" dirty="0" err="1">
                <a:solidFill>
                  <a:srgbClr val="663300"/>
                </a:solidFill>
                <a:cs typeface="Arial" panose="020B0604020202020204" pitchFamily="34" charset="0"/>
              </a:rPr>
              <a:t>đoạn</a:t>
            </a:r>
            <a:r>
              <a:rPr lang="en-US" altLang="en-US" sz="2400" b="1" dirty="0">
                <a:solidFill>
                  <a:srgbClr val="663300"/>
                </a:solidFill>
                <a:cs typeface="Arial" panose="020B0604020202020204" pitchFamily="34" charset="0"/>
              </a:rPr>
              <a:t> 1: </a:t>
            </a:r>
            <a:r>
              <a:rPr lang="en-US" altLang="en-US" sz="2400" b="1" dirty="0" err="1">
                <a:solidFill>
                  <a:srgbClr val="663300"/>
                </a:solidFill>
                <a:cs typeface="Arial" panose="020B0604020202020204" pitchFamily="34" charset="0"/>
              </a:rPr>
              <a:t>Giai</a:t>
            </a:r>
            <a:r>
              <a:rPr lang="en-US" altLang="en-US" sz="2400" b="1" dirty="0">
                <a:solidFill>
                  <a:srgbClr val="663300"/>
                </a:solidFill>
                <a:cs typeface="Arial" panose="020B0604020202020204" pitchFamily="34" charset="0"/>
              </a:rPr>
              <a:t> </a:t>
            </a:r>
            <a:r>
              <a:rPr lang="en-US" altLang="en-US" sz="2400" b="1" dirty="0" err="1">
                <a:solidFill>
                  <a:srgbClr val="663300"/>
                </a:solidFill>
                <a:cs typeface="Arial" panose="020B0604020202020204" pitchFamily="34" charset="0"/>
              </a:rPr>
              <a:t>đoạn</a:t>
            </a:r>
            <a:r>
              <a:rPr lang="en-US" altLang="en-US" sz="2400" b="1" dirty="0">
                <a:solidFill>
                  <a:srgbClr val="663300"/>
                </a:solidFill>
                <a:cs typeface="Arial" panose="020B0604020202020204" pitchFamily="34" charset="0"/>
              </a:rPr>
              <a:t> </a:t>
            </a:r>
            <a:r>
              <a:rPr lang="en-US" altLang="en-US" sz="2400" b="1" dirty="0" err="1">
                <a:solidFill>
                  <a:srgbClr val="663300"/>
                </a:solidFill>
                <a:cs typeface="Arial" panose="020B0604020202020204" pitchFamily="34" charset="0"/>
              </a:rPr>
              <a:t>lưu</a:t>
            </a:r>
            <a:r>
              <a:rPr lang="en-US" altLang="en-US" sz="2400" b="1" dirty="0">
                <a:solidFill>
                  <a:srgbClr val="663300"/>
                </a:solidFill>
                <a:cs typeface="Arial" panose="020B0604020202020204" pitchFamily="34" charset="0"/>
              </a:rPr>
              <a:t> </a:t>
            </a:r>
            <a:r>
              <a:rPr lang="en-US" altLang="en-US" sz="2400" b="1" dirty="0" err="1">
                <a:solidFill>
                  <a:srgbClr val="663300"/>
                </a:solidFill>
                <a:cs typeface="Arial" panose="020B0604020202020204" pitchFamily="34" charset="0"/>
              </a:rPr>
              <a:t>thông</a:t>
            </a:r>
            <a:endParaRPr lang="en-US" altLang="en-US" sz="2400" b="1" dirty="0">
              <a:solidFill>
                <a:srgbClr val="663300"/>
              </a:solidFill>
              <a:cs typeface="Arial" panose="020B0604020202020204" pitchFamily="34" charset="0"/>
            </a:endParaRPr>
          </a:p>
        </p:txBody>
      </p:sp>
      <p:pic>
        <p:nvPicPr>
          <p:cNvPr id="91" name="Picture 6" descr="original_moneymanag">
            <a:extLst>
              <a:ext uri="{FF2B5EF4-FFF2-40B4-BE49-F238E27FC236}">
                <a16:creationId xmlns:a16="http://schemas.microsoft.com/office/drawing/2014/main" xmlns="" id="{213719EF-D811-4D09-B758-D340637287E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70883" y="4371155"/>
            <a:ext cx="3276600" cy="2317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2" name="Picture 7" descr="khcn">
            <a:extLst>
              <a:ext uri="{FF2B5EF4-FFF2-40B4-BE49-F238E27FC236}">
                <a16:creationId xmlns:a16="http://schemas.microsoft.com/office/drawing/2014/main" xmlns="" id="{644B8423-0807-4F6A-8931-F85011713AA9}"/>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987458" y="2318518"/>
            <a:ext cx="4163932" cy="2282825"/>
          </a:xfrm>
          <a:prstGeom prst="rect">
            <a:avLst/>
          </a:prstGeom>
          <a:noFill/>
          <a:ln w="57150">
            <a:solidFill>
              <a:srgbClr val="969696"/>
            </a:solidFill>
            <a:miter lim="800000"/>
            <a:headEnd/>
            <a:tailEnd/>
          </a:ln>
          <a:extLst>
            <a:ext uri="{909E8E84-426E-40DD-AFC4-6F175D3DCCD1}">
              <a14:hiddenFill xmlns:a14="http://schemas.microsoft.com/office/drawing/2010/main">
                <a:solidFill>
                  <a:srgbClr val="FFFFFF"/>
                </a:solidFill>
              </a14:hiddenFill>
            </a:ext>
          </a:extLst>
        </p:spPr>
      </p:pic>
      <p:sp>
        <p:nvSpPr>
          <p:cNvPr id="93" name="Text Box 27">
            <a:extLst>
              <a:ext uri="{FF2B5EF4-FFF2-40B4-BE49-F238E27FC236}">
                <a16:creationId xmlns:a16="http://schemas.microsoft.com/office/drawing/2014/main" xmlns="" id="{65E2CD11-17BC-4698-92A3-881AE679105A}"/>
              </a:ext>
            </a:extLst>
          </p:cNvPr>
          <p:cNvSpPr txBox="1">
            <a:spLocks noChangeArrowheads="1"/>
          </p:cNvSpPr>
          <p:nvPr/>
        </p:nvSpPr>
        <p:spPr bwMode="auto">
          <a:xfrm>
            <a:off x="3647483" y="5034208"/>
            <a:ext cx="8379203"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285750" indent="-285750">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spcBef>
                <a:spcPct val="50000"/>
              </a:spcBef>
              <a:buFont typeface="Wingdings" panose="05000000000000000000" pitchFamily="2" charset="2"/>
              <a:buChar char="ü"/>
            </a:pPr>
            <a:r>
              <a:rPr lang="en-US" altLang="en-US" sz="2400" b="1" dirty="0" err="1">
                <a:solidFill>
                  <a:srgbClr val="0070C0"/>
                </a:solidFill>
                <a:cs typeface="Arial" panose="020B0604020202020204" pitchFamily="34" charset="0"/>
                <a:sym typeface="Arial" panose="020B0604020202020204" pitchFamily="34" charset="0"/>
              </a:rPr>
              <a:t>Tư</a:t>
            </a:r>
            <a:r>
              <a:rPr lang="en-US" altLang="en-US" sz="2400" b="1" dirty="0">
                <a:solidFill>
                  <a:srgbClr val="0070C0"/>
                </a:solidFill>
                <a:cs typeface="Arial" panose="020B0604020202020204" pitchFamily="34" charset="0"/>
                <a:sym typeface="Arial" panose="020B0604020202020204" pitchFamily="34" charset="0"/>
              </a:rPr>
              <a:t> </a:t>
            </a:r>
            <a:r>
              <a:rPr lang="en-US" altLang="en-US" sz="2400" b="1" dirty="0" err="1">
                <a:solidFill>
                  <a:srgbClr val="0070C0"/>
                </a:solidFill>
                <a:cs typeface="Arial" panose="020B0604020202020204" pitchFamily="34" charset="0"/>
                <a:sym typeface="Arial" panose="020B0604020202020204" pitchFamily="34" charset="0"/>
              </a:rPr>
              <a:t>bản</a:t>
            </a:r>
            <a:r>
              <a:rPr lang="en-US" altLang="en-US" sz="2400" b="1" dirty="0">
                <a:solidFill>
                  <a:srgbClr val="0070C0"/>
                </a:solidFill>
                <a:cs typeface="Arial" panose="020B0604020202020204" pitchFamily="34" charset="0"/>
                <a:sym typeface="Arial" panose="020B0604020202020204" pitchFamily="34" charset="0"/>
              </a:rPr>
              <a:t> </a:t>
            </a:r>
            <a:r>
              <a:rPr lang="en-US" altLang="en-US" sz="2400" b="1" dirty="0" err="1">
                <a:solidFill>
                  <a:srgbClr val="0070C0"/>
                </a:solidFill>
                <a:cs typeface="Arial" panose="020B0604020202020204" pitchFamily="34" charset="0"/>
                <a:sym typeface="Arial" panose="020B0604020202020204" pitchFamily="34" charset="0"/>
              </a:rPr>
              <a:t>lúc</a:t>
            </a:r>
            <a:r>
              <a:rPr lang="en-US" altLang="en-US" sz="2400" b="1" dirty="0">
                <a:solidFill>
                  <a:srgbClr val="0070C0"/>
                </a:solidFill>
                <a:cs typeface="Arial" panose="020B0604020202020204" pitchFamily="34" charset="0"/>
                <a:sym typeface="Arial" panose="020B0604020202020204" pitchFamily="34" charset="0"/>
              </a:rPr>
              <a:t> </a:t>
            </a:r>
            <a:r>
              <a:rPr lang="en-US" altLang="en-US" sz="2400" b="1" dirty="0" err="1">
                <a:solidFill>
                  <a:srgbClr val="0070C0"/>
                </a:solidFill>
                <a:cs typeface="Arial" panose="020B0604020202020204" pitchFamily="34" charset="0"/>
                <a:sym typeface="Arial" panose="020B0604020202020204" pitchFamily="34" charset="0"/>
              </a:rPr>
              <a:t>này</a:t>
            </a:r>
            <a:r>
              <a:rPr lang="en-US" altLang="en-US" sz="2400" b="1" dirty="0">
                <a:solidFill>
                  <a:srgbClr val="0070C0"/>
                </a:solidFill>
                <a:cs typeface="Arial" panose="020B0604020202020204" pitchFamily="34" charset="0"/>
                <a:sym typeface="Arial" panose="020B0604020202020204" pitchFamily="34" charset="0"/>
              </a:rPr>
              <a:t> </a:t>
            </a:r>
            <a:r>
              <a:rPr lang="en-US" altLang="en-US" sz="2400" b="1" dirty="0" err="1">
                <a:solidFill>
                  <a:srgbClr val="0070C0"/>
                </a:solidFill>
                <a:cs typeface="Arial" panose="020B0604020202020204" pitchFamily="34" charset="0"/>
                <a:sym typeface="Arial" panose="020B0604020202020204" pitchFamily="34" charset="0"/>
              </a:rPr>
              <a:t>tồn</a:t>
            </a:r>
            <a:r>
              <a:rPr lang="en-US" altLang="en-US" sz="2400" b="1" dirty="0">
                <a:solidFill>
                  <a:srgbClr val="0070C0"/>
                </a:solidFill>
                <a:cs typeface="Arial" panose="020B0604020202020204" pitchFamily="34" charset="0"/>
                <a:sym typeface="Arial" panose="020B0604020202020204" pitchFamily="34" charset="0"/>
              </a:rPr>
              <a:t> </a:t>
            </a:r>
            <a:r>
              <a:rPr lang="en-US" altLang="en-US" sz="2400" b="1" dirty="0" err="1">
                <a:solidFill>
                  <a:srgbClr val="0070C0"/>
                </a:solidFill>
                <a:cs typeface="Arial" panose="020B0604020202020204" pitchFamily="34" charset="0"/>
                <a:sym typeface="Arial" panose="020B0604020202020204" pitchFamily="34" charset="0"/>
              </a:rPr>
              <a:t>tại</a:t>
            </a:r>
            <a:r>
              <a:rPr lang="en-US" altLang="en-US" sz="2400" b="1" dirty="0">
                <a:solidFill>
                  <a:srgbClr val="0070C0"/>
                </a:solidFill>
                <a:cs typeface="Arial" panose="020B0604020202020204" pitchFamily="34" charset="0"/>
                <a:sym typeface="Arial" panose="020B0604020202020204" pitchFamily="34" charset="0"/>
              </a:rPr>
              <a:t> </a:t>
            </a:r>
            <a:r>
              <a:rPr lang="en-US" altLang="en-US" sz="2400" b="1" dirty="0" err="1">
                <a:solidFill>
                  <a:srgbClr val="0070C0"/>
                </a:solidFill>
                <a:cs typeface="Arial" panose="020B0604020202020204" pitchFamily="34" charset="0"/>
                <a:sym typeface="Arial" panose="020B0604020202020204" pitchFamily="34" charset="0"/>
              </a:rPr>
              <a:t>dưới</a:t>
            </a:r>
            <a:r>
              <a:rPr lang="en-US" altLang="en-US" sz="2400" b="1" dirty="0">
                <a:solidFill>
                  <a:srgbClr val="0070C0"/>
                </a:solidFill>
                <a:cs typeface="Arial" panose="020B0604020202020204" pitchFamily="34" charset="0"/>
                <a:sym typeface="Arial" panose="020B0604020202020204" pitchFamily="34" charset="0"/>
              </a:rPr>
              <a:t> </a:t>
            </a:r>
            <a:r>
              <a:rPr lang="en-US" altLang="en-US" sz="2400" b="1" dirty="0" err="1">
                <a:solidFill>
                  <a:srgbClr val="0070C0"/>
                </a:solidFill>
                <a:cs typeface="Arial" panose="020B0604020202020204" pitchFamily="34" charset="0"/>
                <a:sym typeface="Arial" panose="020B0604020202020204" pitchFamily="34" charset="0"/>
              </a:rPr>
              <a:t>dạng</a:t>
            </a:r>
            <a:r>
              <a:rPr lang="en-US" altLang="en-US" sz="2400" b="1" dirty="0">
                <a:solidFill>
                  <a:srgbClr val="0070C0"/>
                </a:solidFill>
                <a:cs typeface="Arial" panose="020B0604020202020204" pitchFamily="34" charset="0"/>
                <a:sym typeface="Arial" panose="020B0604020202020204" pitchFamily="34" charset="0"/>
              </a:rPr>
              <a:t> </a:t>
            </a:r>
            <a:r>
              <a:rPr lang="en-US" altLang="en-US" sz="2400" b="1" dirty="0" err="1">
                <a:solidFill>
                  <a:srgbClr val="0070C0"/>
                </a:solidFill>
                <a:cs typeface="Arial" panose="020B0604020202020204" pitchFamily="34" charset="0"/>
                <a:sym typeface="Arial" panose="020B0604020202020204" pitchFamily="34" charset="0"/>
              </a:rPr>
              <a:t>tiền</a:t>
            </a:r>
            <a:r>
              <a:rPr lang="en-US" altLang="en-US" sz="2400" b="1" dirty="0">
                <a:solidFill>
                  <a:srgbClr val="0070C0"/>
                </a:solidFill>
                <a:cs typeface="Arial" panose="020B0604020202020204" pitchFamily="34" charset="0"/>
                <a:sym typeface="Arial" panose="020B0604020202020204" pitchFamily="34" charset="0"/>
              </a:rPr>
              <a:t> </a:t>
            </a:r>
            <a:r>
              <a:rPr lang="en-US" altLang="en-US" sz="2400" b="1" dirty="0" err="1">
                <a:solidFill>
                  <a:srgbClr val="0070C0"/>
                </a:solidFill>
                <a:cs typeface="Arial" panose="020B0604020202020204" pitchFamily="34" charset="0"/>
                <a:sym typeface="Arial" panose="020B0604020202020204" pitchFamily="34" charset="0"/>
              </a:rPr>
              <a:t>tệ</a:t>
            </a:r>
            <a:r>
              <a:rPr lang="en-US" altLang="en-US" sz="2400" b="1" dirty="0">
                <a:solidFill>
                  <a:srgbClr val="0070C0"/>
                </a:solidFill>
                <a:cs typeface="Arial" panose="020B0604020202020204" pitchFamily="34" charset="0"/>
                <a:sym typeface="Arial" panose="020B0604020202020204" pitchFamily="34" charset="0"/>
              </a:rPr>
              <a:t> </a:t>
            </a:r>
            <a:r>
              <a:rPr lang="en-US" altLang="en-US" sz="2400" dirty="0" err="1">
                <a:solidFill>
                  <a:srgbClr val="CC6600"/>
                </a:solidFill>
                <a:cs typeface="Arial" panose="020B0604020202020204" pitchFamily="34" charset="0"/>
                <a:sym typeface="Arial" panose="020B0604020202020204" pitchFamily="34" charset="0"/>
              </a:rPr>
              <a:t>thực</a:t>
            </a:r>
            <a:r>
              <a:rPr lang="en-US" altLang="en-US" sz="2400" dirty="0">
                <a:solidFill>
                  <a:srgbClr val="CC6600"/>
                </a:solidFill>
                <a:cs typeface="Arial" panose="020B0604020202020204" pitchFamily="34" charset="0"/>
                <a:sym typeface="Arial" panose="020B0604020202020204" pitchFamily="34" charset="0"/>
              </a:rPr>
              <a:t> </a:t>
            </a:r>
            <a:r>
              <a:rPr lang="en-US" altLang="en-US" sz="2400" dirty="0" err="1">
                <a:solidFill>
                  <a:srgbClr val="CC6600"/>
                </a:solidFill>
                <a:cs typeface="Arial" panose="020B0604020202020204" pitchFamily="34" charset="0"/>
                <a:sym typeface="Arial" panose="020B0604020202020204" pitchFamily="34" charset="0"/>
              </a:rPr>
              <a:t>hiện</a:t>
            </a:r>
            <a:r>
              <a:rPr lang="en-US" altLang="en-US" sz="2400" dirty="0">
                <a:solidFill>
                  <a:srgbClr val="CC6600"/>
                </a:solidFill>
                <a:cs typeface="Arial" panose="020B0604020202020204" pitchFamily="34" charset="0"/>
                <a:sym typeface="Arial" panose="020B0604020202020204" pitchFamily="34" charset="0"/>
              </a:rPr>
              <a:t> </a:t>
            </a:r>
            <a:r>
              <a:rPr lang="en-US" altLang="en-US" sz="2400" dirty="0" err="1">
                <a:solidFill>
                  <a:srgbClr val="CC6600"/>
                </a:solidFill>
                <a:cs typeface="Arial" panose="020B0604020202020204" pitchFamily="34" charset="0"/>
                <a:sym typeface="Arial" panose="020B0604020202020204" pitchFamily="34" charset="0"/>
              </a:rPr>
              <a:t>chức</a:t>
            </a:r>
            <a:r>
              <a:rPr lang="en-US" altLang="en-US" sz="2400" dirty="0">
                <a:solidFill>
                  <a:srgbClr val="CC6600"/>
                </a:solidFill>
                <a:cs typeface="Arial" panose="020B0604020202020204" pitchFamily="34" charset="0"/>
                <a:sym typeface="Arial" panose="020B0604020202020204" pitchFamily="34" charset="0"/>
              </a:rPr>
              <a:t> </a:t>
            </a:r>
            <a:r>
              <a:rPr lang="en-US" altLang="en-US" sz="2400" dirty="0" err="1">
                <a:solidFill>
                  <a:srgbClr val="CC6600"/>
                </a:solidFill>
                <a:cs typeface="Arial" panose="020B0604020202020204" pitchFamily="34" charset="0"/>
                <a:sym typeface="Arial" panose="020B0604020202020204" pitchFamily="34" charset="0"/>
              </a:rPr>
              <a:t>năng</a:t>
            </a:r>
            <a:r>
              <a:rPr lang="en-US" altLang="en-US" sz="2400" dirty="0">
                <a:solidFill>
                  <a:srgbClr val="CC6600"/>
                </a:solidFill>
                <a:cs typeface="Arial" panose="020B0604020202020204" pitchFamily="34" charset="0"/>
                <a:sym typeface="Arial" panose="020B0604020202020204" pitchFamily="34" charset="0"/>
              </a:rPr>
              <a:t> </a:t>
            </a:r>
            <a:r>
              <a:rPr lang="en-US" altLang="en-US" sz="2400" dirty="0" err="1">
                <a:solidFill>
                  <a:srgbClr val="CC6600"/>
                </a:solidFill>
                <a:cs typeface="Arial" panose="020B0604020202020204" pitchFamily="34" charset="0"/>
                <a:sym typeface="Arial" panose="020B0604020202020204" pitchFamily="34" charset="0"/>
              </a:rPr>
              <a:t>mua</a:t>
            </a:r>
            <a:r>
              <a:rPr lang="en-US" altLang="en-US" sz="2400" dirty="0">
                <a:solidFill>
                  <a:srgbClr val="CC6600"/>
                </a:solidFill>
                <a:cs typeface="Arial" panose="020B0604020202020204" pitchFamily="34" charset="0"/>
                <a:sym typeface="Arial" panose="020B0604020202020204" pitchFamily="34" charset="0"/>
              </a:rPr>
              <a:t> TLSX, SLĐ </a:t>
            </a:r>
            <a:r>
              <a:rPr lang="en-US" altLang="en-US" sz="2400" dirty="0" err="1">
                <a:solidFill>
                  <a:srgbClr val="CC6600"/>
                </a:solidFill>
                <a:cs typeface="Arial" panose="020B0604020202020204" pitchFamily="34" charset="0"/>
                <a:sym typeface="Arial" panose="020B0604020202020204" pitchFamily="34" charset="0"/>
              </a:rPr>
              <a:t>để</a:t>
            </a:r>
            <a:r>
              <a:rPr lang="en-US" altLang="en-US" sz="2400" dirty="0">
                <a:solidFill>
                  <a:srgbClr val="CC6600"/>
                </a:solidFill>
                <a:cs typeface="Arial" panose="020B0604020202020204" pitchFamily="34" charset="0"/>
                <a:sym typeface="Arial" panose="020B0604020202020204" pitchFamily="34" charset="0"/>
              </a:rPr>
              <a:t> </a:t>
            </a:r>
            <a:r>
              <a:rPr lang="en-US" altLang="en-US" sz="2400" dirty="0" err="1">
                <a:solidFill>
                  <a:srgbClr val="CC6600"/>
                </a:solidFill>
                <a:cs typeface="Arial" panose="020B0604020202020204" pitchFamily="34" charset="0"/>
                <a:sym typeface="Arial" panose="020B0604020202020204" pitchFamily="34" charset="0"/>
              </a:rPr>
              <a:t>phục</a:t>
            </a:r>
            <a:r>
              <a:rPr lang="en-US" altLang="en-US" sz="2400" dirty="0">
                <a:solidFill>
                  <a:srgbClr val="CC6600"/>
                </a:solidFill>
                <a:cs typeface="Arial" panose="020B0604020202020204" pitchFamily="34" charset="0"/>
                <a:sym typeface="Arial" panose="020B0604020202020204" pitchFamily="34" charset="0"/>
              </a:rPr>
              <a:t> </a:t>
            </a:r>
            <a:r>
              <a:rPr lang="en-US" altLang="en-US" sz="2400" dirty="0" err="1">
                <a:solidFill>
                  <a:srgbClr val="CC6600"/>
                </a:solidFill>
                <a:cs typeface="Arial" panose="020B0604020202020204" pitchFamily="34" charset="0"/>
                <a:sym typeface="Arial" panose="020B0604020202020204" pitchFamily="34" charset="0"/>
              </a:rPr>
              <a:t>vụ</a:t>
            </a:r>
            <a:r>
              <a:rPr lang="en-US" altLang="en-US" sz="2400" dirty="0">
                <a:solidFill>
                  <a:srgbClr val="CC6600"/>
                </a:solidFill>
                <a:cs typeface="Arial" panose="020B0604020202020204" pitchFamily="34" charset="0"/>
                <a:sym typeface="Arial" panose="020B0604020202020204" pitchFamily="34" charset="0"/>
              </a:rPr>
              <a:t> </a:t>
            </a:r>
            <a:r>
              <a:rPr lang="en-US" altLang="en-US" sz="2400" dirty="0" err="1">
                <a:solidFill>
                  <a:srgbClr val="CC6600"/>
                </a:solidFill>
                <a:cs typeface="Arial" panose="020B0604020202020204" pitchFamily="34" charset="0"/>
                <a:sym typeface="Arial" panose="020B0604020202020204" pitchFamily="34" charset="0"/>
              </a:rPr>
              <a:t>cho</a:t>
            </a:r>
            <a:r>
              <a:rPr lang="en-US" altLang="en-US" sz="2400" dirty="0">
                <a:solidFill>
                  <a:srgbClr val="CC6600"/>
                </a:solidFill>
                <a:cs typeface="Arial" panose="020B0604020202020204" pitchFamily="34" charset="0"/>
                <a:sym typeface="Arial" panose="020B0604020202020204" pitchFamily="34" charset="0"/>
              </a:rPr>
              <a:t> </a:t>
            </a:r>
            <a:r>
              <a:rPr lang="en-US" altLang="en-US" sz="2400" dirty="0" err="1">
                <a:solidFill>
                  <a:srgbClr val="CC6600"/>
                </a:solidFill>
                <a:cs typeface="Arial" panose="020B0604020202020204" pitchFamily="34" charset="0"/>
                <a:sym typeface="Arial" panose="020B0604020202020204" pitchFamily="34" charset="0"/>
              </a:rPr>
              <a:t>quá</a:t>
            </a:r>
            <a:r>
              <a:rPr lang="en-US" altLang="en-US" sz="2400" dirty="0">
                <a:solidFill>
                  <a:srgbClr val="CC6600"/>
                </a:solidFill>
                <a:cs typeface="Arial" panose="020B0604020202020204" pitchFamily="34" charset="0"/>
                <a:sym typeface="Arial" panose="020B0604020202020204" pitchFamily="34" charset="0"/>
              </a:rPr>
              <a:t> </a:t>
            </a:r>
            <a:r>
              <a:rPr lang="en-US" altLang="en-US" sz="2400" dirty="0" err="1">
                <a:solidFill>
                  <a:srgbClr val="CC6600"/>
                </a:solidFill>
                <a:cs typeface="Arial" panose="020B0604020202020204" pitchFamily="34" charset="0"/>
                <a:sym typeface="Arial" panose="020B0604020202020204" pitchFamily="34" charset="0"/>
              </a:rPr>
              <a:t>trình</a:t>
            </a:r>
            <a:r>
              <a:rPr lang="en-US" altLang="en-US" sz="2400" dirty="0">
                <a:solidFill>
                  <a:srgbClr val="CC6600"/>
                </a:solidFill>
                <a:cs typeface="Arial" panose="020B0604020202020204" pitchFamily="34" charset="0"/>
                <a:sym typeface="Arial" panose="020B0604020202020204" pitchFamily="34" charset="0"/>
              </a:rPr>
              <a:t> </a:t>
            </a:r>
            <a:r>
              <a:rPr lang="en-US" altLang="en-US" sz="2400" dirty="0" err="1">
                <a:solidFill>
                  <a:srgbClr val="CC6600"/>
                </a:solidFill>
                <a:cs typeface="Arial" panose="020B0604020202020204" pitchFamily="34" charset="0"/>
                <a:sym typeface="Arial" panose="020B0604020202020204" pitchFamily="34" charset="0"/>
              </a:rPr>
              <a:t>sản</a:t>
            </a:r>
            <a:r>
              <a:rPr lang="en-US" altLang="en-US" sz="2400" dirty="0">
                <a:solidFill>
                  <a:srgbClr val="CC6600"/>
                </a:solidFill>
                <a:cs typeface="Arial" panose="020B0604020202020204" pitchFamily="34" charset="0"/>
                <a:sym typeface="Arial" panose="020B0604020202020204" pitchFamily="34" charset="0"/>
              </a:rPr>
              <a:t> </a:t>
            </a:r>
            <a:r>
              <a:rPr lang="en-US" altLang="en-US" sz="2400" dirty="0" err="1">
                <a:solidFill>
                  <a:srgbClr val="CC6600"/>
                </a:solidFill>
                <a:cs typeface="Arial" panose="020B0604020202020204" pitchFamily="34" charset="0"/>
                <a:sym typeface="Arial" panose="020B0604020202020204" pitchFamily="34" charset="0"/>
              </a:rPr>
              <a:t>xuất</a:t>
            </a:r>
            <a:r>
              <a:rPr lang="en-US" altLang="en-US" sz="2400" dirty="0">
                <a:solidFill>
                  <a:srgbClr val="CC6600"/>
                </a:solidFill>
                <a:cs typeface="Arial" panose="020B0604020202020204" pitchFamily="34" charset="0"/>
                <a:sym typeface="Arial" panose="020B0604020202020204" pitchFamily="34" charset="0"/>
              </a:rPr>
              <a:t>.</a:t>
            </a:r>
          </a:p>
        </p:txBody>
      </p:sp>
      <p:sp>
        <p:nvSpPr>
          <p:cNvPr id="94" name="Rectangle 15">
            <a:extLst>
              <a:ext uri="{FF2B5EF4-FFF2-40B4-BE49-F238E27FC236}">
                <a16:creationId xmlns:a16="http://schemas.microsoft.com/office/drawing/2014/main" xmlns="" id="{1DC0F654-60B3-4B0F-8846-8C4906665EED}"/>
              </a:ext>
            </a:extLst>
          </p:cNvPr>
          <p:cNvSpPr>
            <a:spLocks noChangeArrowheads="1"/>
          </p:cNvSpPr>
          <p:nvPr/>
        </p:nvSpPr>
        <p:spPr bwMode="auto">
          <a:xfrm>
            <a:off x="3481843" y="5912027"/>
            <a:ext cx="7129715"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285750" indent="-285750">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buFont typeface="Wingdings" panose="05000000000000000000" pitchFamily="2" charset="2"/>
              <a:buChar char="ü"/>
            </a:pPr>
            <a:r>
              <a:rPr lang="en-US" altLang="en-US" sz="2400" dirty="0" err="1">
                <a:cs typeface="Arial" panose="020B0604020202020204" pitchFamily="34" charset="0"/>
              </a:rPr>
              <a:t>Kết</a:t>
            </a:r>
            <a:r>
              <a:rPr lang="en-US" altLang="en-US" sz="2400" dirty="0">
                <a:cs typeface="Arial" panose="020B0604020202020204" pitchFamily="34" charset="0"/>
              </a:rPr>
              <a:t> </a:t>
            </a:r>
            <a:r>
              <a:rPr lang="en-US" altLang="en-US" sz="2400" dirty="0" err="1">
                <a:cs typeface="Arial" panose="020B0604020202020204" pitchFamily="34" charset="0"/>
              </a:rPr>
              <a:t>thúc</a:t>
            </a:r>
            <a:r>
              <a:rPr lang="en-US" altLang="en-US" sz="2400" dirty="0">
                <a:cs typeface="Arial" panose="020B0604020202020204" pitchFamily="34" charset="0"/>
              </a:rPr>
              <a:t> </a:t>
            </a:r>
            <a:r>
              <a:rPr lang="en-US" altLang="en-US" sz="2400" dirty="0" err="1">
                <a:cs typeface="Arial" panose="020B0604020202020204" pitchFamily="34" charset="0"/>
              </a:rPr>
              <a:t>giai</a:t>
            </a:r>
            <a:r>
              <a:rPr lang="en-US" altLang="en-US" sz="2400" dirty="0">
                <a:cs typeface="Arial" panose="020B0604020202020204" pitchFamily="34" charset="0"/>
              </a:rPr>
              <a:t> </a:t>
            </a:r>
            <a:r>
              <a:rPr lang="en-US" altLang="en-US" sz="2400" dirty="0" err="1">
                <a:cs typeface="Arial" panose="020B0604020202020204" pitchFamily="34" charset="0"/>
              </a:rPr>
              <a:t>đoạn</a:t>
            </a:r>
            <a:r>
              <a:rPr lang="en-US" altLang="en-US" sz="2400" dirty="0">
                <a:cs typeface="Arial" panose="020B0604020202020204" pitchFamily="34" charset="0"/>
              </a:rPr>
              <a:t> 1, </a:t>
            </a:r>
            <a:r>
              <a:rPr lang="en-US" altLang="en-US" sz="2400" b="1" dirty="0" err="1">
                <a:solidFill>
                  <a:srgbClr val="006600"/>
                </a:solidFill>
                <a:cs typeface="Arial" panose="020B0604020202020204" pitchFamily="34" charset="0"/>
              </a:rPr>
              <a:t>tư</a:t>
            </a:r>
            <a:r>
              <a:rPr lang="en-US" altLang="en-US" sz="2400" b="1" dirty="0">
                <a:solidFill>
                  <a:srgbClr val="006600"/>
                </a:solidFill>
                <a:cs typeface="Arial" panose="020B0604020202020204" pitchFamily="34" charset="0"/>
              </a:rPr>
              <a:t> </a:t>
            </a:r>
            <a:r>
              <a:rPr lang="en-US" altLang="en-US" sz="2400" b="1" dirty="0" err="1">
                <a:solidFill>
                  <a:srgbClr val="006600"/>
                </a:solidFill>
                <a:cs typeface="Arial" panose="020B0604020202020204" pitchFamily="34" charset="0"/>
              </a:rPr>
              <a:t>bản</a:t>
            </a:r>
            <a:r>
              <a:rPr lang="en-US" altLang="en-US" sz="2400" b="1" dirty="0">
                <a:solidFill>
                  <a:srgbClr val="006600"/>
                </a:solidFill>
                <a:cs typeface="Arial" panose="020B0604020202020204" pitchFamily="34" charset="0"/>
              </a:rPr>
              <a:t> </a:t>
            </a:r>
            <a:r>
              <a:rPr lang="en-US" altLang="en-US" sz="2400" b="1" dirty="0" err="1">
                <a:solidFill>
                  <a:srgbClr val="006600"/>
                </a:solidFill>
                <a:cs typeface="Arial" panose="020B0604020202020204" pitchFamily="34" charset="0"/>
              </a:rPr>
              <a:t>tiền</a:t>
            </a:r>
            <a:r>
              <a:rPr lang="en-US" altLang="en-US" sz="2400" b="1" dirty="0">
                <a:solidFill>
                  <a:srgbClr val="006600"/>
                </a:solidFill>
                <a:cs typeface="Arial" panose="020B0604020202020204" pitchFamily="34" charset="0"/>
              </a:rPr>
              <a:t> </a:t>
            </a:r>
            <a:r>
              <a:rPr lang="en-US" altLang="en-US" sz="2400" b="1" dirty="0" err="1">
                <a:solidFill>
                  <a:srgbClr val="006600"/>
                </a:solidFill>
                <a:cs typeface="Arial" panose="020B0604020202020204" pitchFamily="34" charset="0"/>
              </a:rPr>
              <a:t>tệ</a:t>
            </a:r>
            <a:r>
              <a:rPr lang="en-US" altLang="en-US" sz="2400" b="1" dirty="0">
                <a:solidFill>
                  <a:srgbClr val="006600"/>
                </a:solidFill>
                <a:cs typeface="Arial" panose="020B0604020202020204" pitchFamily="34" charset="0"/>
              </a:rPr>
              <a:t> </a:t>
            </a:r>
            <a:r>
              <a:rPr lang="en-US" altLang="en-US" sz="2400" b="1" dirty="0" err="1">
                <a:solidFill>
                  <a:srgbClr val="006600"/>
                </a:solidFill>
                <a:cs typeface="Arial" panose="020B0604020202020204" pitchFamily="34" charset="0"/>
              </a:rPr>
              <a:t>đã</a:t>
            </a:r>
            <a:r>
              <a:rPr lang="en-US" altLang="en-US" sz="2400" b="1" dirty="0">
                <a:solidFill>
                  <a:srgbClr val="006600"/>
                </a:solidFill>
                <a:cs typeface="Arial" panose="020B0604020202020204" pitchFamily="34" charset="0"/>
              </a:rPr>
              <a:t> </a:t>
            </a:r>
            <a:r>
              <a:rPr lang="en-US" altLang="en-US" sz="2400" b="1" dirty="0" err="1">
                <a:solidFill>
                  <a:srgbClr val="006600"/>
                </a:solidFill>
                <a:cs typeface="Arial" panose="020B0604020202020204" pitchFamily="34" charset="0"/>
              </a:rPr>
              <a:t>chuyển</a:t>
            </a:r>
            <a:r>
              <a:rPr lang="en-US" altLang="en-US" sz="2400" b="1" dirty="0">
                <a:solidFill>
                  <a:srgbClr val="006600"/>
                </a:solidFill>
                <a:cs typeface="Arial" panose="020B0604020202020204" pitchFamily="34" charset="0"/>
              </a:rPr>
              <a:t> </a:t>
            </a:r>
            <a:r>
              <a:rPr lang="en-US" altLang="en-US" sz="2400" b="1" dirty="0" err="1">
                <a:solidFill>
                  <a:srgbClr val="006600"/>
                </a:solidFill>
                <a:cs typeface="Arial" panose="020B0604020202020204" pitchFamily="34" charset="0"/>
              </a:rPr>
              <a:t>hoá</a:t>
            </a:r>
            <a:r>
              <a:rPr lang="en-US" altLang="en-US" sz="2400" b="1" dirty="0">
                <a:solidFill>
                  <a:srgbClr val="006600"/>
                </a:solidFill>
                <a:cs typeface="Arial" panose="020B0604020202020204" pitchFamily="34" charset="0"/>
              </a:rPr>
              <a:t> </a:t>
            </a:r>
            <a:r>
              <a:rPr lang="en-US" altLang="en-US" sz="2400" b="1" dirty="0" err="1">
                <a:solidFill>
                  <a:srgbClr val="006600"/>
                </a:solidFill>
                <a:cs typeface="Arial" panose="020B0604020202020204" pitchFamily="34" charset="0"/>
              </a:rPr>
              <a:t>thành</a:t>
            </a:r>
            <a:r>
              <a:rPr lang="en-US" altLang="en-US" sz="2400" b="1" dirty="0">
                <a:solidFill>
                  <a:srgbClr val="006600"/>
                </a:solidFill>
                <a:cs typeface="Arial" panose="020B0604020202020204" pitchFamily="34" charset="0"/>
              </a:rPr>
              <a:t> </a:t>
            </a:r>
            <a:r>
              <a:rPr lang="en-US" altLang="en-US" sz="2400" b="1" dirty="0" err="1">
                <a:solidFill>
                  <a:srgbClr val="006600"/>
                </a:solidFill>
                <a:cs typeface="Arial" panose="020B0604020202020204" pitchFamily="34" charset="0"/>
              </a:rPr>
              <a:t>tư</a:t>
            </a:r>
            <a:r>
              <a:rPr lang="en-US" altLang="en-US" sz="2400" b="1" dirty="0">
                <a:solidFill>
                  <a:srgbClr val="006600"/>
                </a:solidFill>
                <a:cs typeface="Arial" panose="020B0604020202020204" pitchFamily="34" charset="0"/>
              </a:rPr>
              <a:t> </a:t>
            </a:r>
            <a:r>
              <a:rPr lang="en-US" altLang="en-US" sz="2400" b="1" dirty="0" err="1">
                <a:solidFill>
                  <a:srgbClr val="006600"/>
                </a:solidFill>
                <a:cs typeface="Arial" panose="020B0604020202020204" pitchFamily="34" charset="0"/>
              </a:rPr>
              <a:t>bản</a:t>
            </a:r>
            <a:r>
              <a:rPr lang="en-US" altLang="en-US" sz="2400" b="1" dirty="0">
                <a:solidFill>
                  <a:srgbClr val="006600"/>
                </a:solidFill>
                <a:cs typeface="Arial" panose="020B0604020202020204" pitchFamily="34" charset="0"/>
              </a:rPr>
              <a:t> </a:t>
            </a:r>
            <a:r>
              <a:rPr lang="en-US" altLang="en-US" sz="2400" b="1" dirty="0" err="1">
                <a:solidFill>
                  <a:srgbClr val="006600"/>
                </a:solidFill>
                <a:cs typeface="Arial" panose="020B0604020202020204" pitchFamily="34" charset="0"/>
              </a:rPr>
              <a:t>sản</a:t>
            </a:r>
            <a:r>
              <a:rPr lang="en-US" altLang="en-US" sz="2400" b="1" dirty="0">
                <a:solidFill>
                  <a:srgbClr val="006600"/>
                </a:solidFill>
                <a:cs typeface="Arial" panose="020B0604020202020204" pitchFamily="34" charset="0"/>
              </a:rPr>
              <a:t> </a:t>
            </a:r>
            <a:r>
              <a:rPr lang="vi-VN" altLang="en-US" sz="2400" b="1" dirty="0">
                <a:solidFill>
                  <a:srgbClr val="006600"/>
                </a:solidFill>
                <a:cs typeface="Arial" panose="020B0604020202020204" pitchFamily="34" charset="0"/>
              </a:rPr>
              <a:t>xuất.</a:t>
            </a:r>
            <a:r>
              <a:rPr lang="en-US" altLang="en-US" sz="2400" dirty="0">
                <a:cs typeface="Arial" panose="020B0604020202020204" pitchFamily="34" charset="0"/>
              </a:rPr>
              <a:t>	</a:t>
            </a:r>
          </a:p>
        </p:txBody>
      </p:sp>
      <p:sp>
        <p:nvSpPr>
          <p:cNvPr id="16" name="Text Box 5">
            <a:extLst>
              <a:ext uri="{FF2B5EF4-FFF2-40B4-BE49-F238E27FC236}">
                <a16:creationId xmlns:a16="http://schemas.microsoft.com/office/drawing/2014/main" xmlns="" id="{3C3D75FB-4ED0-4064-B66B-8F8765E07FEE}"/>
              </a:ext>
            </a:extLst>
          </p:cNvPr>
          <p:cNvSpPr txBox="1">
            <a:spLocks noChangeArrowheads="1"/>
          </p:cNvSpPr>
          <p:nvPr/>
        </p:nvSpPr>
        <p:spPr bwMode="auto">
          <a:xfrm>
            <a:off x="1752221" y="3922117"/>
            <a:ext cx="1272962" cy="837752"/>
          </a:xfrm>
          <a:prstGeom prst="rect">
            <a:avLst/>
          </a:prstGeom>
          <a:noFill/>
          <a:ln>
            <a:noFill/>
          </a:ln>
        </p:spPr>
        <p:txBody>
          <a:bodyPr/>
          <a:lstStyle/>
          <a:p>
            <a:pPr algn="just">
              <a:spcBef>
                <a:spcPts val="300"/>
              </a:spcBef>
              <a:spcAft>
                <a:spcPts val="300"/>
              </a:spcAft>
              <a:defRPr/>
            </a:pPr>
            <a:r>
              <a:rPr lang="en-US" sz="2400" b="1" dirty="0">
                <a:solidFill>
                  <a:srgbClr val="C00000"/>
                </a:solidFill>
                <a:latin typeface="Arial" panose="020B0604020202020204" pitchFamily="34" charset="0"/>
                <a:cs typeface="Arial" panose="020B0604020202020204" pitchFamily="34" charset="0"/>
              </a:rPr>
              <a:t>(</a:t>
            </a:r>
            <a:r>
              <a:rPr lang="en-US" sz="2400" b="1" dirty="0" err="1">
                <a:solidFill>
                  <a:srgbClr val="C00000"/>
                </a:solidFill>
                <a:latin typeface="Arial" panose="020B0604020202020204" pitchFamily="34" charset="0"/>
                <a:cs typeface="Arial" panose="020B0604020202020204" pitchFamily="34" charset="0"/>
              </a:rPr>
              <a:t>Mua</a:t>
            </a:r>
            <a:r>
              <a:rPr lang="en-US" sz="2400" b="1" dirty="0">
                <a:solidFill>
                  <a:srgbClr val="C00000"/>
                </a:solidFill>
                <a:latin typeface="Arial" panose="020B0604020202020204" pitchFamily="34" charset="0"/>
                <a:cs typeface="Arial" panose="020B0604020202020204" pitchFamily="34" charset="0"/>
              </a:rPr>
              <a:t>)</a:t>
            </a:r>
          </a:p>
          <a:p>
            <a:pPr>
              <a:defRPr/>
            </a:pPr>
            <a:endParaRPr lang="en-US" sz="3200" dirty="0">
              <a:latin typeface="Arial" panose="020B0604020202020204" pitchFamily="34" charset="0"/>
              <a:cs typeface="Arial" panose="020B0604020202020204" pitchFamily="34" charset="0"/>
            </a:endParaRPr>
          </a:p>
        </p:txBody>
      </p:sp>
    </p:spTree>
  </p:cSld>
  <p:clrMapOvr>
    <a:masterClrMapping/>
  </p:clrMapOvr>
  <p:timing>
    <p:tnLst>
      <p:par>
        <p:cTn id="1" dur="indefinite" restart="never" nodeType="tmRoot"/>
      </p:par>
    </p:tn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0" name="Rectangle 79">
            <a:extLst>
              <a:ext uri="{FF2B5EF4-FFF2-40B4-BE49-F238E27FC236}">
                <a16:creationId xmlns:a16="http://schemas.microsoft.com/office/drawing/2014/main" xmlns="" id="{71941832-738C-4EF4-A5E1-16B3E5951D4D}"/>
              </a:ext>
            </a:extLst>
          </p:cNvPr>
          <p:cNvSpPr>
            <a:spLocks noChangeArrowheads="1"/>
          </p:cNvSpPr>
          <p:nvPr/>
        </p:nvSpPr>
        <p:spPr bwMode="auto">
          <a:xfrm>
            <a:off x="3238309" y="187841"/>
            <a:ext cx="5965371"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tabLst>
                <a:tab pos="127000" algn="l"/>
                <a:tab pos="228600" algn="l"/>
                <a:tab pos="342900" algn="l"/>
                <a:tab pos="457200" algn="l"/>
                <a:tab pos="571500" algn="l"/>
              </a:tabLst>
              <a:defRPr>
                <a:solidFill>
                  <a:schemeClr val="tx1"/>
                </a:solidFill>
                <a:latin typeface="Arial" panose="020B0604020202020204" pitchFamily="34" charset="0"/>
              </a:defRPr>
            </a:lvl1pPr>
            <a:lvl2pPr marL="742950" indent="-285750">
              <a:tabLst>
                <a:tab pos="127000" algn="l"/>
                <a:tab pos="228600" algn="l"/>
                <a:tab pos="342900" algn="l"/>
                <a:tab pos="457200" algn="l"/>
                <a:tab pos="571500" algn="l"/>
              </a:tabLst>
              <a:defRPr>
                <a:solidFill>
                  <a:schemeClr val="tx1"/>
                </a:solidFill>
                <a:latin typeface="Arial" panose="020B0604020202020204" pitchFamily="34" charset="0"/>
              </a:defRPr>
            </a:lvl2pPr>
            <a:lvl3pPr marL="1143000" indent="-228600">
              <a:tabLst>
                <a:tab pos="127000" algn="l"/>
                <a:tab pos="228600" algn="l"/>
                <a:tab pos="342900" algn="l"/>
                <a:tab pos="457200" algn="l"/>
                <a:tab pos="571500" algn="l"/>
              </a:tabLst>
              <a:defRPr>
                <a:solidFill>
                  <a:schemeClr val="tx1"/>
                </a:solidFill>
                <a:latin typeface="Arial" panose="020B0604020202020204" pitchFamily="34" charset="0"/>
              </a:defRPr>
            </a:lvl3pPr>
            <a:lvl4pPr marL="1600200" indent="-228600">
              <a:tabLst>
                <a:tab pos="127000" algn="l"/>
                <a:tab pos="228600" algn="l"/>
                <a:tab pos="342900" algn="l"/>
                <a:tab pos="457200" algn="l"/>
                <a:tab pos="571500" algn="l"/>
              </a:tabLst>
              <a:defRPr>
                <a:solidFill>
                  <a:schemeClr val="tx1"/>
                </a:solidFill>
                <a:latin typeface="Arial" panose="020B0604020202020204" pitchFamily="34" charset="0"/>
              </a:defRPr>
            </a:lvl4pPr>
            <a:lvl5pPr marL="2057400" indent="-228600">
              <a:tabLst>
                <a:tab pos="127000" algn="l"/>
                <a:tab pos="228600" algn="l"/>
                <a:tab pos="342900" algn="l"/>
                <a:tab pos="457200" algn="l"/>
                <a:tab pos="571500" algn="l"/>
              </a:tabLst>
              <a:defRPr>
                <a:solidFill>
                  <a:schemeClr val="tx1"/>
                </a:solidFill>
                <a:latin typeface="Arial" panose="020B0604020202020204" pitchFamily="34" charset="0"/>
              </a:defRPr>
            </a:lvl5pPr>
            <a:lvl6pPr marL="25146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6pPr>
            <a:lvl7pPr marL="29718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7pPr>
            <a:lvl8pPr marL="34290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8pPr>
            <a:lvl9pPr marL="38862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9pPr>
          </a:lstStyle>
          <a:p>
            <a:pPr marL="0" marR="0" lvl="0" indent="0" algn="ctr" defTabSz="914286" rtl="0" eaLnBrk="1" fontAlgn="auto" latinLnBrk="0" hangingPunct="1">
              <a:lnSpc>
                <a:spcPct val="100000"/>
              </a:lnSpc>
              <a:spcBef>
                <a:spcPts val="200"/>
              </a:spcBef>
              <a:spcAft>
                <a:spcPts val="200"/>
              </a:spcAft>
              <a:buClrTx/>
              <a:buSzTx/>
              <a:buFontTx/>
              <a:buNone/>
              <a:tabLst>
                <a:tab pos="127000" algn="l"/>
                <a:tab pos="228600" algn="l"/>
                <a:tab pos="342900" algn="l"/>
                <a:tab pos="457200" algn="l"/>
                <a:tab pos="571500" algn="l"/>
              </a:tabLst>
              <a:defRPr/>
            </a:pPr>
            <a:r>
              <a:rPr kumimoji="0" lang="vi-VN" altLang="en-US" sz="2800" b="1" i="0" u="none" strike="noStrike" kern="1200" cap="none" spc="0" normalizeH="0" baseline="0" noProof="0" dirty="0">
                <a:ln>
                  <a:noFill/>
                </a:ln>
                <a:solidFill>
                  <a:srgbClr val="0033CC"/>
                </a:solidFill>
                <a:effectLst/>
                <a:uLnTx/>
                <a:uFillTx/>
                <a:latin typeface="Arial" panose="020B0604020202020204" pitchFamily="34" charset="0"/>
                <a:ea typeface="Arial Unicode MS"/>
                <a:cs typeface="Times New Roman" panose="02020603050405020304" pitchFamily="18" charset="0"/>
              </a:rPr>
              <a:t>Tuần hoàn và chu chuyển tư bản</a:t>
            </a:r>
            <a:endParaRPr kumimoji="0" lang="en-US" altLang="en-US" sz="2800" b="0" i="0" u="none" strike="noStrike" kern="1200" cap="none" spc="0" normalizeH="0" baseline="0" noProof="0" dirty="0">
              <a:ln>
                <a:noFill/>
              </a:ln>
              <a:solidFill>
                <a:srgbClr val="0033CC"/>
              </a:solidFill>
              <a:effectLst/>
              <a:uLnTx/>
              <a:uFillTx/>
              <a:latin typeface="Arial" panose="020B0604020202020204" pitchFamily="34" charset="0"/>
              <a:ea typeface="Arial Unicode MS"/>
              <a:cs typeface="Times New Roman" panose="02020603050405020304" pitchFamily="18" charset="0"/>
            </a:endParaRPr>
          </a:p>
        </p:txBody>
      </p:sp>
      <p:sp>
        <p:nvSpPr>
          <p:cNvPr id="81" name="Rectangle 80">
            <a:extLst>
              <a:ext uri="{FF2B5EF4-FFF2-40B4-BE49-F238E27FC236}">
                <a16:creationId xmlns:a16="http://schemas.microsoft.com/office/drawing/2014/main" xmlns="" id="{1E8FE76F-E41E-40A3-96E2-E75C9A001A0F}"/>
              </a:ext>
            </a:extLst>
          </p:cNvPr>
          <p:cNvSpPr/>
          <p:nvPr/>
        </p:nvSpPr>
        <p:spPr>
          <a:xfrm rot="5400000">
            <a:off x="6155654" y="-333241"/>
            <a:ext cx="72631" cy="2103120"/>
          </a:xfrm>
          <a:prstGeom prst="rect">
            <a:avLst/>
          </a:prstGeom>
          <a:solidFill>
            <a:srgbClr val="FF0000"/>
          </a:solidFill>
          <a:ln>
            <a:solidFill>
              <a:srgbClr val="FF0066"/>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1219170"/>
            <a:endParaRPr lang="ko-KR" altLang="en-US" sz="2700">
              <a:solidFill>
                <a:prstClr val="white"/>
              </a:solidFill>
              <a:latin typeface="Arial"/>
              <a:ea typeface="Arial Unicode MS"/>
            </a:endParaRPr>
          </a:p>
        </p:txBody>
      </p:sp>
      <p:sp>
        <p:nvSpPr>
          <p:cNvPr id="82" name="Hexagon 81">
            <a:extLst>
              <a:ext uri="{FF2B5EF4-FFF2-40B4-BE49-F238E27FC236}">
                <a16:creationId xmlns:a16="http://schemas.microsoft.com/office/drawing/2014/main" xmlns="" id="{F1ACC9D6-56E9-4105-B5D5-8CB7A4D27AC2}"/>
              </a:ext>
            </a:extLst>
          </p:cNvPr>
          <p:cNvSpPr/>
          <p:nvPr/>
        </p:nvSpPr>
        <p:spPr>
          <a:xfrm>
            <a:off x="2590608" y="157965"/>
            <a:ext cx="696687" cy="553096"/>
          </a:xfrm>
          <a:prstGeom prst="hexagon">
            <a:avLst/>
          </a:prstGeom>
          <a:solidFill>
            <a:srgbClr val="0070C0"/>
          </a:solidFill>
          <a:ln>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r>
              <a:rPr lang="en-US" sz="2400" b="1" dirty="0">
                <a:solidFill>
                  <a:prstClr val="white"/>
                </a:solidFill>
                <a:latin typeface="Arial"/>
                <a:ea typeface="Arial Unicode MS"/>
              </a:rPr>
              <a:t>6</a:t>
            </a:r>
            <a:endParaRPr kumimoji="0" lang="en-US" sz="2400" b="1" i="0" u="none" strike="noStrike" kern="1200" cap="none" spc="0" normalizeH="0" baseline="0" noProof="0" dirty="0">
              <a:ln>
                <a:noFill/>
              </a:ln>
              <a:solidFill>
                <a:prstClr val="white"/>
              </a:solidFill>
              <a:effectLst/>
              <a:uLnTx/>
              <a:uFillTx/>
              <a:latin typeface="Arial"/>
              <a:ea typeface="Arial Unicode MS"/>
              <a:cs typeface="+mn-cs"/>
            </a:endParaRPr>
          </a:p>
        </p:txBody>
      </p:sp>
      <p:sp>
        <p:nvSpPr>
          <p:cNvPr id="83" name="Rectangle 5">
            <a:extLst>
              <a:ext uri="{FF2B5EF4-FFF2-40B4-BE49-F238E27FC236}">
                <a16:creationId xmlns:a16="http://schemas.microsoft.com/office/drawing/2014/main" xmlns="" id="{44C24BE7-1BAF-412F-9E23-DE45F5AB8B1C}"/>
              </a:ext>
            </a:extLst>
          </p:cNvPr>
          <p:cNvSpPr>
            <a:spLocks noChangeArrowheads="1"/>
          </p:cNvSpPr>
          <p:nvPr/>
        </p:nvSpPr>
        <p:spPr bwMode="auto">
          <a:xfrm>
            <a:off x="3430291" y="787132"/>
            <a:ext cx="431716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285750" indent="-285750">
              <a:buFont typeface="Wingdings" panose="05000000000000000000" pitchFamily="2" charset="2"/>
              <a:buChar char="q"/>
            </a:pPr>
            <a:r>
              <a:rPr lang="en-US" altLang="en-US" sz="2400" b="1" i="1" dirty="0">
                <a:solidFill>
                  <a:srgbClr val="7030A0"/>
                </a:solidFill>
                <a:latin typeface="Times New Roman" panose="02020603050405020304" pitchFamily="18" charset="0"/>
                <a:cs typeface="Times New Roman" panose="02020603050405020304" pitchFamily="18" charset="0"/>
              </a:rPr>
              <a:t> </a:t>
            </a:r>
            <a:r>
              <a:rPr lang="en-US" altLang="en-US" sz="2200" b="1" dirty="0" err="1">
                <a:solidFill>
                  <a:srgbClr val="7030A0"/>
                </a:solidFill>
                <a:cs typeface="Arial" panose="020B0604020202020204" pitchFamily="34" charset="0"/>
              </a:rPr>
              <a:t>Tuần</a:t>
            </a:r>
            <a:r>
              <a:rPr lang="en-US" altLang="en-US" sz="2200" b="1" dirty="0">
                <a:solidFill>
                  <a:srgbClr val="7030A0"/>
                </a:solidFill>
                <a:cs typeface="Arial" panose="020B0604020202020204" pitchFamily="34" charset="0"/>
              </a:rPr>
              <a:t> </a:t>
            </a:r>
            <a:r>
              <a:rPr lang="en-US" altLang="en-US" sz="2200" b="1" dirty="0" err="1">
                <a:solidFill>
                  <a:srgbClr val="7030A0"/>
                </a:solidFill>
                <a:cs typeface="Arial" panose="020B0604020202020204" pitchFamily="34" charset="0"/>
              </a:rPr>
              <a:t>hoàn</a:t>
            </a:r>
            <a:r>
              <a:rPr lang="en-US" altLang="en-US" sz="2200" b="1" dirty="0">
                <a:solidFill>
                  <a:srgbClr val="7030A0"/>
                </a:solidFill>
                <a:cs typeface="Arial" panose="020B0604020202020204" pitchFamily="34" charset="0"/>
              </a:rPr>
              <a:t> </a:t>
            </a:r>
            <a:r>
              <a:rPr lang="en-US" altLang="en-US" sz="2200" b="1" dirty="0" err="1">
                <a:solidFill>
                  <a:srgbClr val="7030A0"/>
                </a:solidFill>
                <a:cs typeface="Arial" panose="020B0604020202020204" pitchFamily="34" charset="0"/>
              </a:rPr>
              <a:t>tư</a:t>
            </a:r>
            <a:r>
              <a:rPr lang="en-US" altLang="en-US" sz="2200" b="1" dirty="0">
                <a:solidFill>
                  <a:srgbClr val="7030A0"/>
                </a:solidFill>
                <a:cs typeface="Arial" panose="020B0604020202020204" pitchFamily="34" charset="0"/>
              </a:rPr>
              <a:t> </a:t>
            </a:r>
            <a:r>
              <a:rPr lang="en-US" altLang="en-US" sz="2200" b="1" dirty="0" err="1">
                <a:solidFill>
                  <a:srgbClr val="7030A0"/>
                </a:solidFill>
                <a:cs typeface="Arial" panose="020B0604020202020204" pitchFamily="34" charset="0"/>
              </a:rPr>
              <a:t>bản</a:t>
            </a:r>
            <a:r>
              <a:rPr lang="en-US" altLang="en-US" sz="2200" b="1" dirty="0">
                <a:solidFill>
                  <a:srgbClr val="7030A0"/>
                </a:solidFill>
                <a:cs typeface="Arial" panose="020B0604020202020204" pitchFamily="34" charset="0"/>
              </a:rPr>
              <a:t> </a:t>
            </a:r>
          </a:p>
        </p:txBody>
      </p:sp>
      <p:sp>
        <p:nvSpPr>
          <p:cNvPr id="84" name="Rectangle 83">
            <a:extLst>
              <a:ext uri="{FF2B5EF4-FFF2-40B4-BE49-F238E27FC236}">
                <a16:creationId xmlns:a16="http://schemas.microsoft.com/office/drawing/2014/main" xmlns="" id="{D2789945-BA87-4D28-9386-2390BB3801C1}"/>
              </a:ext>
            </a:extLst>
          </p:cNvPr>
          <p:cNvSpPr/>
          <p:nvPr/>
        </p:nvSpPr>
        <p:spPr>
          <a:xfrm>
            <a:off x="2620689" y="2679309"/>
            <a:ext cx="2187448" cy="563562"/>
          </a:xfrm>
          <a:prstGeom prst="rect">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3200" b="1" dirty="0">
                <a:solidFill>
                  <a:schemeClr val="bg1"/>
                </a:solidFill>
              </a:rPr>
              <a:t>H</a:t>
            </a:r>
          </a:p>
        </p:txBody>
      </p:sp>
      <p:sp>
        <p:nvSpPr>
          <p:cNvPr id="85" name="Rectangle 84">
            <a:extLst>
              <a:ext uri="{FF2B5EF4-FFF2-40B4-BE49-F238E27FC236}">
                <a16:creationId xmlns:a16="http://schemas.microsoft.com/office/drawing/2014/main" xmlns="" id="{5D22C54F-AEC3-4D07-B0E1-34B26458E070}"/>
              </a:ext>
            </a:extLst>
          </p:cNvPr>
          <p:cNvSpPr/>
          <p:nvPr/>
        </p:nvSpPr>
        <p:spPr>
          <a:xfrm>
            <a:off x="5746268" y="1824653"/>
            <a:ext cx="1568450" cy="560387"/>
          </a:xfrm>
          <a:prstGeom prst="rect">
            <a:avLst/>
          </a:prstGeom>
          <a:solidFill>
            <a:srgbClr val="00B050"/>
          </a:solidFill>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anose="020B0604020202020204" pitchFamily="34" charset="0"/>
                <a:cs typeface="Arial" panose="020B0604020202020204" pitchFamily="34" charset="0"/>
              </a:defRPr>
            </a:lvl1pPr>
            <a:lvl2pPr marL="742950" indent="-285750" eaLnBrk="0" hangingPunct="0">
              <a:defRPr>
                <a:solidFill>
                  <a:schemeClr val="tx1"/>
                </a:solidFill>
                <a:latin typeface="Arial" panose="020B0604020202020204" pitchFamily="34" charset="0"/>
                <a:cs typeface="Arial" panose="020B0604020202020204" pitchFamily="34" charset="0"/>
              </a:defRPr>
            </a:lvl2pPr>
            <a:lvl3pPr marL="1143000" indent="-228600" eaLnBrk="0" hangingPunct="0">
              <a:defRPr>
                <a:solidFill>
                  <a:schemeClr val="tx1"/>
                </a:solidFill>
                <a:latin typeface="Arial" panose="020B0604020202020204" pitchFamily="34" charset="0"/>
                <a:cs typeface="Arial" panose="020B0604020202020204" pitchFamily="34" charset="0"/>
              </a:defRPr>
            </a:lvl3pPr>
            <a:lvl4pPr marL="1600200" indent="-228600" eaLnBrk="0" hangingPunct="0">
              <a:defRPr>
                <a:solidFill>
                  <a:schemeClr val="tx1"/>
                </a:solidFill>
                <a:latin typeface="Arial" panose="020B0604020202020204" pitchFamily="34" charset="0"/>
                <a:cs typeface="Arial" panose="020B0604020202020204" pitchFamily="34" charset="0"/>
              </a:defRPr>
            </a:lvl4pPr>
            <a:lvl5pPr marL="2057400" indent="-228600" eaLnBrk="0" hangingPunct="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defRPr/>
            </a:pPr>
            <a:r>
              <a:rPr lang="en-US" sz="3200" b="1" dirty="0">
                <a:solidFill>
                  <a:srgbClr val="FFFFFF"/>
                </a:solidFill>
              </a:rPr>
              <a:t>SLĐ</a:t>
            </a:r>
          </a:p>
        </p:txBody>
      </p:sp>
      <p:sp>
        <p:nvSpPr>
          <p:cNvPr id="86" name="Rectangle 85">
            <a:extLst>
              <a:ext uri="{FF2B5EF4-FFF2-40B4-BE49-F238E27FC236}">
                <a16:creationId xmlns:a16="http://schemas.microsoft.com/office/drawing/2014/main" xmlns="" id="{9C898606-9F34-418A-81E0-01D7D737A4C5}"/>
              </a:ext>
            </a:extLst>
          </p:cNvPr>
          <p:cNvSpPr/>
          <p:nvPr/>
        </p:nvSpPr>
        <p:spPr>
          <a:xfrm>
            <a:off x="5724837" y="3451608"/>
            <a:ext cx="1611312" cy="561975"/>
          </a:xfrm>
          <a:prstGeom prst="rect">
            <a:avLst/>
          </a:prstGeom>
          <a:solidFill>
            <a:srgbClr val="00B050"/>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3200" b="1" dirty="0"/>
              <a:t>TLSX</a:t>
            </a:r>
          </a:p>
        </p:txBody>
      </p:sp>
      <p:sp>
        <p:nvSpPr>
          <p:cNvPr id="88" name="Rectangle 87">
            <a:extLst>
              <a:ext uri="{FF2B5EF4-FFF2-40B4-BE49-F238E27FC236}">
                <a16:creationId xmlns:a16="http://schemas.microsoft.com/office/drawing/2014/main" xmlns="" id="{12B61921-718D-4790-BF04-EC4964AA1669}"/>
              </a:ext>
            </a:extLst>
          </p:cNvPr>
          <p:cNvSpPr/>
          <p:nvPr/>
        </p:nvSpPr>
        <p:spPr>
          <a:xfrm>
            <a:off x="7970518" y="2770580"/>
            <a:ext cx="2300288" cy="576263"/>
          </a:xfrm>
          <a:prstGeom prst="rect">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anose="020B0604020202020204" pitchFamily="34" charset="0"/>
                <a:cs typeface="Arial" panose="020B0604020202020204" pitchFamily="34" charset="0"/>
              </a:defRPr>
            </a:lvl1pPr>
            <a:lvl2pPr marL="742950" indent="-285750" eaLnBrk="0" hangingPunct="0">
              <a:defRPr>
                <a:solidFill>
                  <a:schemeClr val="tx1"/>
                </a:solidFill>
                <a:latin typeface="Arial" panose="020B0604020202020204" pitchFamily="34" charset="0"/>
                <a:cs typeface="Arial" panose="020B0604020202020204" pitchFamily="34" charset="0"/>
              </a:defRPr>
            </a:lvl2pPr>
            <a:lvl3pPr marL="1143000" indent="-228600" eaLnBrk="0" hangingPunct="0">
              <a:defRPr>
                <a:solidFill>
                  <a:schemeClr val="tx1"/>
                </a:solidFill>
                <a:latin typeface="Arial" panose="020B0604020202020204" pitchFamily="34" charset="0"/>
                <a:cs typeface="Arial" panose="020B0604020202020204" pitchFamily="34" charset="0"/>
              </a:defRPr>
            </a:lvl3pPr>
            <a:lvl4pPr marL="1600200" indent="-228600" eaLnBrk="0" hangingPunct="0">
              <a:defRPr>
                <a:solidFill>
                  <a:schemeClr val="tx1"/>
                </a:solidFill>
                <a:latin typeface="Arial" panose="020B0604020202020204" pitchFamily="34" charset="0"/>
                <a:cs typeface="Arial" panose="020B0604020202020204" pitchFamily="34" charset="0"/>
              </a:defRPr>
            </a:lvl4pPr>
            <a:lvl5pPr marL="2057400" indent="-228600" eaLnBrk="0" hangingPunct="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eaLnBrk="1" hangingPunct="1">
              <a:defRPr/>
            </a:pPr>
            <a:r>
              <a:rPr lang="en-US" sz="3200" b="1" dirty="0">
                <a:solidFill>
                  <a:schemeClr val="bg1"/>
                </a:solidFill>
              </a:rPr>
              <a:t>…SX … H’</a:t>
            </a:r>
          </a:p>
        </p:txBody>
      </p:sp>
      <p:cxnSp>
        <p:nvCxnSpPr>
          <p:cNvPr id="89" name="Straight Arrow Connector 88">
            <a:extLst>
              <a:ext uri="{FF2B5EF4-FFF2-40B4-BE49-F238E27FC236}">
                <a16:creationId xmlns:a16="http://schemas.microsoft.com/office/drawing/2014/main" xmlns="" id="{4515D51C-7289-4F9E-BAD4-7EAFE60F3FFF}"/>
              </a:ext>
            </a:extLst>
          </p:cNvPr>
          <p:cNvCxnSpPr>
            <a:cxnSpLocks/>
            <a:stCxn id="84" idx="3"/>
            <a:endCxn id="85" idx="1"/>
          </p:cNvCxnSpPr>
          <p:nvPr/>
        </p:nvCxnSpPr>
        <p:spPr>
          <a:xfrm flipV="1">
            <a:off x="4808137" y="2104847"/>
            <a:ext cx="938131" cy="856243"/>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90" name="Straight Arrow Connector 89">
            <a:extLst>
              <a:ext uri="{FF2B5EF4-FFF2-40B4-BE49-F238E27FC236}">
                <a16:creationId xmlns:a16="http://schemas.microsoft.com/office/drawing/2014/main" xmlns="" id="{C2DD56E2-C189-4B8E-970A-172AEE42C563}"/>
              </a:ext>
            </a:extLst>
          </p:cNvPr>
          <p:cNvCxnSpPr>
            <a:cxnSpLocks/>
            <a:stCxn id="84" idx="3"/>
            <a:endCxn id="86" idx="1"/>
          </p:cNvCxnSpPr>
          <p:nvPr/>
        </p:nvCxnSpPr>
        <p:spPr>
          <a:xfrm>
            <a:off x="4808137" y="2961090"/>
            <a:ext cx="916700" cy="771506"/>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91" name="Rectangle 14">
            <a:extLst>
              <a:ext uri="{FF2B5EF4-FFF2-40B4-BE49-F238E27FC236}">
                <a16:creationId xmlns:a16="http://schemas.microsoft.com/office/drawing/2014/main" xmlns="" id="{37E91268-47C4-4C35-AC75-000AF79BE659}"/>
              </a:ext>
            </a:extLst>
          </p:cNvPr>
          <p:cNvSpPr>
            <a:spLocks noChangeArrowheads="1"/>
          </p:cNvSpPr>
          <p:nvPr/>
        </p:nvSpPr>
        <p:spPr bwMode="auto">
          <a:xfrm>
            <a:off x="3283016" y="1269416"/>
            <a:ext cx="468750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en-US" altLang="en-US" sz="2400" b="1" dirty="0">
                <a:solidFill>
                  <a:srgbClr val="663300"/>
                </a:solidFill>
                <a:cs typeface="Arial" panose="020B0604020202020204" pitchFamily="34" charset="0"/>
              </a:rPr>
              <a:t>*  </a:t>
            </a:r>
            <a:r>
              <a:rPr lang="en-US" altLang="en-US" sz="2200" b="1" dirty="0" err="1">
                <a:solidFill>
                  <a:srgbClr val="663300"/>
                </a:solidFill>
                <a:cs typeface="Arial" panose="020B0604020202020204" pitchFamily="34" charset="0"/>
              </a:rPr>
              <a:t>Giai</a:t>
            </a:r>
            <a:r>
              <a:rPr lang="en-US" altLang="en-US" sz="2200" b="1" dirty="0">
                <a:solidFill>
                  <a:srgbClr val="663300"/>
                </a:solidFill>
                <a:cs typeface="Arial" panose="020B0604020202020204" pitchFamily="34" charset="0"/>
              </a:rPr>
              <a:t> </a:t>
            </a:r>
            <a:r>
              <a:rPr lang="en-US" altLang="en-US" sz="2200" b="1" dirty="0" err="1">
                <a:solidFill>
                  <a:srgbClr val="663300"/>
                </a:solidFill>
                <a:cs typeface="Arial" panose="020B0604020202020204" pitchFamily="34" charset="0"/>
              </a:rPr>
              <a:t>đoạn</a:t>
            </a:r>
            <a:r>
              <a:rPr lang="en-US" altLang="en-US" sz="2200" b="1" dirty="0">
                <a:solidFill>
                  <a:srgbClr val="663300"/>
                </a:solidFill>
                <a:cs typeface="Arial" panose="020B0604020202020204" pitchFamily="34" charset="0"/>
              </a:rPr>
              <a:t> 2: </a:t>
            </a:r>
            <a:r>
              <a:rPr lang="en-US" altLang="en-US" sz="2200" b="1" dirty="0" err="1">
                <a:solidFill>
                  <a:srgbClr val="663300"/>
                </a:solidFill>
                <a:cs typeface="Arial" panose="020B0604020202020204" pitchFamily="34" charset="0"/>
              </a:rPr>
              <a:t>Giai</a:t>
            </a:r>
            <a:r>
              <a:rPr lang="en-US" altLang="en-US" sz="2200" b="1" dirty="0">
                <a:solidFill>
                  <a:srgbClr val="663300"/>
                </a:solidFill>
                <a:cs typeface="Arial" panose="020B0604020202020204" pitchFamily="34" charset="0"/>
              </a:rPr>
              <a:t> </a:t>
            </a:r>
            <a:r>
              <a:rPr lang="en-US" altLang="en-US" sz="2200" b="1" dirty="0" err="1">
                <a:solidFill>
                  <a:srgbClr val="663300"/>
                </a:solidFill>
                <a:cs typeface="Arial" panose="020B0604020202020204" pitchFamily="34" charset="0"/>
              </a:rPr>
              <a:t>đoạn</a:t>
            </a:r>
            <a:r>
              <a:rPr lang="en-US" altLang="en-US" sz="2200" b="1" dirty="0">
                <a:solidFill>
                  <a:srgbClr val="663300"/>
                </a:solidFill>
                <a:cs typeface="Arial" panose="020B0604020202020204" pitchFamily="34" charset="0"/>
              </a:rPr>
              <a:t> </a:t>
            </a:r>
            <a:r>
              <a:rPr lang="en-US" altLang="en-US" sz="2200" b="1" dirty="0" err="1">
                <a:solidFill>
                  <a:srgbClr val="663300"/>
                </a:solidFill>
                <a:cs typeface="Arial" panose="020B0604020202020204" pitchFamily="34" charset="0"/>
              </a:rPr>
              <a:t>sản</a:t>
            </a:r>
            <a:r>
              <a:rPr lang="en-US" altLang="en-US" sz="2200" b="1" dirty="0">
                <a:solidFill>
                  <a:srgbClr val="663300"/>
                </a:solidFill>
                <a:cs typeface="Arial" panose="020B0604020202020204" pitchFamily="34" charset="0"/>
              </a:rPr>
              <a:t> </a:t>
            </a:r>
            <a:r>
              <a:rPr lang="en-US" altLang="en-US" sz="2200" b="1" dirty="0" err="1">
                <a:solidFill>
                  <a:srgbClr val="663300"/>
                </a:solidFill>
                <a:cs typeface="Arial" panose="020B0604020202020204" pitchFamily="34" charset="0"/>
              </a:rPr>
              <a:t>xuất</a:t>
            </a:r>
            <a:endParaRPr lang="en-US" altLang="en-US" sz="2200" b="1" dirty="0">
              <a:solidFill>
                <a:srgbClr val="663300"/>
              </a:solidFill>
              <a:cs typeface="Arial" panose="020B0604020202020204" pitchFamily="34" charset="0"/>
            </a:endParaRPr>
          </a:p>
        </p:txBody>
      </p:sp>
      <p:pic>
        <p:nvPicPr>
          <p:cNvPr id="92" name="Picture 6" descr="khcn">
            <a:extLst>
              <a:ext uri="{FF2B5EF4-FFF2-40B4-BE49-F238E27FC236}">
                <a16:creationId xmlns:a16="http://schemas.microsoft.com/office/drawing/2014/main" xmlns="" id="{C309D00E-0731-4038-A099-2A092194749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68565" y="1824652"/>
            <a:ext cx="2187448" cy="2143351"/>
          </a:xfrm>
          <a:prstGeom prst="rect">
            <a:avLst/>
          </a:prstGeom>
          <a:noFill/>
          <a:ln w="57150">
            <a:solidFill>
              <a:srgbClr val="969696"/>
            </a:solidFill>
            <a:miter lim="800000"/>
            <a:headEnd/>
            <a:tailEnd/>
          </a:ln>
          <a:extLst>
            <a:ext uri="{909E8E84-426E-40DD-AFC4-6F175D3DCCD1}">
              <a14:hiddenFill xmlns:a14="http://schemas.microsoft.com/office/drawing/2010/main">
                <a:solidFill>
                  <a:srgbClr val="FFFFFF"/>
                </a:solidFill>
              </a14:hiddenFill>
            </a:ext>
          </a:extLst>
        </p:spPr>
      </p:pic>
      <p:pic>
        <p:nvPicPr>
          <p:cNvPr id="93" name="Picture 10" descr="32">
            <a:extLst>
              <a:ext uri="{FF2B5EF4-FFF2-40B4-BE49-F238E27FC236}">
                <a16:creationId xmlns:a16="http://schemas.microsoft.com/office/drawing/2014/main" xmlns="" id="{96DB61D5-1317-4DB6-BE6D-595A25E6A96E}"/>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375599" y="896129"/>
            <a:ext cx="1373187" cy="1724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57150">
                <a:solidFill>
                  <a:srgbClr val="000000"/>
                </a:solidFill>
                <a:miter lim="800000"/>
                <a:headEnd/>
                <a:tailEnd/>
              </a14:hiddenLine>
            </a:ext>
          </a:extLst>
        </p:spPr>
      </p:pic>
      <p:pic>
        <p:nvPicPr>
          <p:cNvPr id="94" name="Picture 9" descr="5">
            <a:extLst>
              <a:ext uri="{FF2B5EF4-FFF2-40B4-BE49-F238E27FC236}">
                <a16:creationId xmlns:a16="http://schemas.microsoft.com/office/drawing/2014/main" xmlns="" id="{2BD5BB14-99B8-4251-89D7-34C59D2ED96D}"/>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0375599" y="2886649"/>
            <a:ext cx="1816401" cy="13511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57150">
                <a:solidFill>
                  <a:srgbClr val="000000"/>
                </a:solidFill>
                <a:miter lim="800000"/>
                <a:headEnd/>
                <a:tailEnd/>
              </a14:hiddenLine>
            </a:ext>
          </a:extLst>
        </p:spPr>
      </p:pic>
      <p:sp>
        <p:nvSpPr>
          <p:cNvPr id="95" name="Rectangle 31">
            <a:extLst>
              <a:ext uri="{FF2B5EF4-FFF2-40B4-BE49-F238E27FC236}">
                <a16:creationId xmlns:a16="http://schemas.microsoft.com/office/drawing/2014/main" xmlns="" id="{A283F865-67D8-4B20-B4DC-4803ACED967F}"/>
              </a:ext>
            </a:extLst>
          </p:cNvPr>
          <p:cNvSpPr>
            <a:spLocks noChangeArrowheads="1"/>
          </p:cNvSpPr>
          <p:nvPr/>
        </p:nvSpPr>
        <p:spPr bwMode="auto">
          <a:xfrm>
            <a:off x="939603" y="4444559"/>
            <a:ext cx="10690923" cy="8002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285750" indent="-285750">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just">
              <a:spcBef>
                <a:spcPct val="50000"/>
              </a:spcBef>
              <a:buFont typeface="Wingdings" panose="05000000000000000000" pitchFamily="2" charset="2"/>
              <a:buChar char="ü"/>
            </a:pPr>
            <a:r>
              <a:rPr lang="en-US" altLang="en-US" sz="2300" b="1" dirty="0" err="1">
                <a:solidFill>
                  <a:srgbClr val="CC6600"/>
                </a:solidFill>
                <a:latin typeface="+mn-lt"/>
              </a:rPr>
              <a:t>Tư</a:t>
            </a:r>
            <a:r>
              <a:rPr lang="en-US" altLang="en-US" sz="2300" b="1" dirty="0">
                <a:solidFill>
                  <a:srgbClr val="CC6600"/>
                </a:solidFill>
                <a:latin typeface="+mn-lt"/>
              </a:rPr>
              <a:t> </a:t>
            </a:r>
            <a:r>
              <a:rPr lang="en-US" altLang="en-US" sz="2300" b="1" dirty="0" err="1">
                <a:solidFill>
                  <a:srgbClr val="CC6600"/>
                </a:solidFill>
                <a:latin typeface="+mn-lt"/>
              </a:rPr>
              <a:t>bản</a:t>
            </a:r>
            <a:r>
              <a:rPr lang="en-US" altLang="en-US" sz="2300" b="1" dirty="0">
                <a:solidFill>
                  <a:srgbClr val="CC6600"/>
                </a:solidFill>
                <a:latin typeface="+mn-lt"/>
              </a:rPr>
              <a:t> </a:t>
            </a:r>
            <a:r>
              <a:rPr lang="en-US" altLang="en-US" sz="2300" b="1" dirty="0" err="1">
                <a:solidFill>
                  <a:srgbClr val="CC6600"/>
                </a:solidFill>
                <a:latin typeface="+mn-lt"/>
              </a:rPr>
              <a:t>tồn</a:t>
            </a:r>
            <a:r>
              <a:rPr lang="en-US" altLang="en-US" sz="2300" b="1" dirty="0">
                <a:solidFill>
                  <a:srgbClr val="CC6600"/>
                </a:solidFill>
                <a:latin typeface="+mn-lt"/>
              </a:rPr>
              <a:t> </a:t>
            </a:r>
            <a:r>
              <a:rPr lang="en-US" altLang="en-US" sz="2300" b="1" dirty="0" err="1">
                <a:solidFill>
                  <a:srgbClr val="CC6600"/>
                </a:solidFill>
                <a:latin typeface="+mn-lt"/>
              </a:rPr>
              <a:t>tại</a:t>
            </a:r>
            <a:r>
              <a:rPr lang="en-US" altLang="en-US" sz="2300" b="1" dirty="0">
                <a:solidFill>
                  <a:srgbClr val="CC6600"/>
                </a:solidFill>
                <a:latin typeface="+mn-lt"/>
              </a:rPr>
              <a:t> </a:t>
            </a:r>
            <a:r>
              <a:rPr lang="en-US" altLang="en-US" sz="2300" b="1" dirty="0" err="1">
                <a:solidFill>
                  <a:srgbClr val="CC6600"/>
                </a:solidFill>
                <a:latin typeface="+mn-lt"/>
              </a:rPr>
              <a:t>dưới</a:t>
            </a:r>
            <a:r>
              <a:rPr lang="en-US" altLang="en-US" sz="2300" b="1" dirty="0">
                <a:solidFill>
                  <a:srgbClr val="CC6600"/>
                </a:solidFill>
                <a:latin typeface="+mn-lt"/>
              </a:rPr>
              <a:t> </a:t>
            </a:r>
            <a:r>
              <a:rPr lang="en-US" altLang="en-US" sz="2300" b="1" dirty="0" err="1">
                <a:solidFill>
                  <a:srgbClr val="CC6600"/>
                </a:solidFill>
                <a:latin typeface="+mn-lt"/>
              </a:rPr>
              <a:t>hình</a:t>
            </a:r>
            <a:r>
              <a:rPr lang="en-US" altLang="en-US" sz="2300" b="1" dirty="0">
                <a:solidFill>
                  <a:srgbClr val="CC6600"/>
                </a:solidFill>
                <a:latin typeface="+mn-lt"/>
              </a:rPr>
              <a:t> </a:t>
            </a:r>
            <a:r>
              <a:rPr lang="en-US" altLang="en-US" sz="2300" b="1" dirty="0" err="1">
                <a:solidFill>
                  <a:srgbClr val="CC6600"/>
                </a:solidFill>
                <a:latin typeface="+mn-lt"/>
              </a:rPr>
              <a:t>thức</a:t>
            </a:r>
            <a:r>
              <a:rPr lang="en-US" altLang="en-US" sz="2300" b="1" dirty="0">
                <a:solidFill>
                  <a:srgbClr val="CC6600"/>
                </a:solidFill>
                <a:latin typeface="+mn-lt"/>
              </a:rPr>
              <a:t> </a:t>
            </a:r>
            <a:r>
              <a:rPr lang="en-US" altLang="en-US" sz="2300" b="1" dirty="0" err="1">
                <a:solidFill>
                  <a:srgbClr val="CC6600"/>
                </a:solidFill>
                <a:latin typeface="+mn-lt"/>
              </a:rPr>
              <a:t>sản</a:t>
            </a:r>
            <a:r>
              <a:rPr lang="en-US" altLang="en-US" sz="2300" b="1" dirty="0">
                <a:solidFill>
                  <a:srgbClr val="CC6600"/>
                </a:solidFill>
                <a:latin typeface="+mn-lt"/>
              </a:rPr>
              <a:t> </a:t>
            </a:r>
            <a:r>
              <a:rPr lang="en-US" altLang="en-US" sz="2300" b="1" dirty="0" err="1">
                <a:solidFill>
                  <a:srgbClr val="CC6600"/>
                </a:solidFill>
                <a:latin typeface="+mn-lt"/>
              </a:rPr>
              <a:t>xuất</a:t>
            </a:r>
            <a:r>
              <a:rPr lang="en-US" altLang="en-US" sz="2300" b="1" dirty="0">
                <a:solidFill>
                  <a:srgbClr val="CC6600"/>
                </a:solidFill>
                <a:latin typeface="+mn-lt"/>
              </a:rPr>
              <a:t>, </a:t>
            </a:r>
            <a:r>
              <a:rPr lang="en-US" altLang="en-US" sz="2300" dirty="0" err="1">
                <a:solidFill>
                  <a:srgbClr val="002060"/>
                </a:solidFill>
                <a:latin typeface="+mn-lt"/>
              </a:rPr>
              <a:t>sự</a:t>
            </a:r>
            <a:r>
              <a:rPr lang="en-US" altLang="en-US" sz="2300" dirty="0">
                <a:solidFill>
                  <a:srgbClr val="002060"/>
                </a:solidFill>
                <a:latin typeface="+mn-lt"/>
              </a:rPr>
              <a:t> </a:t>
            </a:r>
            <a:r>
              <a:rPr lang="en-US" altLang="en-US" sz="2300" dirty="0" err="1">
                <a:solidFill>
                  <a:srgbClr val="002060"/>
                </a:solidFill>
                <a:latin typeface="+mn-lt"/>
              </a:rPr>
              <a:t>kết</a:t>
            </a:r>
            <a:r>
              <a:rPr lang="en-US" altLang="en-US" sz="2300" dirty="0">
                <a:solidFill>
                  <a:srgbClr val="002060"/>
                </a:solidFill>
                <a:latin typeface="+mn-lt"/>
              </a:rPr>
              <a:t> </a:t>
            </a:r>
            <a:r>
              <a:rPr lang="en-US" altLang="en-US" sz="2300" dirty="0" err="1">
                <a:solidFill>
                  <a:srgbClr val="002060"/>
                </a:solidFill>
                <a:latin typeface="+mn-lt"/>
              </a:rPr>
              <a:t>hợp</a:t>
            </a:r>
            <a:r>
              <a:rPr lang="en-US" altLang="en-US" sz="2300" dirty="0">
                <a:solidFill>
                  <a:srgbClr val="002060"/>
                </a:solidFill>
                <a:latin typeface="+mn-lt"/>
              </a:rPr>
              <a:t> </a:t>
            </a:r>
            <a:r>
              <a:rPr lang="en-US" altLang="en-US" sz="2300" dirty="0" err="1">
                <a:solidFill>
                  <a:srgbClr val="002060"/>
                </a:solidFill>
                <a:latin typeface="+mn-lt"/>
              </a:rPr>
              <a:t>giữa</a:t>
            </a:r>
            <a:r>
              <a:rPr lang="en-US" altLang="en-US" sz="2300" dirty="0">
                <a:solidFill>
                  <a:srgbClr val="002060"/>
                </a:solidFill>
                <a:latin typeface="+mn-lt"/>
              </a:rPr>
              <a:t> SLĐ </a:t>
            </a:r>
            <a:r>
              <a:rPr lang="en-US" altLang="en-US" sz="2300" dirty="0" err="1">
                <a:solidFill>
                  <a:srgbClr val="002060"/>
                </a:solidFill>
                <a:latin typeface="+mn-lt"/>
              </a:rPr>
              <a:t>và</a:t>
            </a:r>
            <a:r>
              <a:rPr lang="en-US" altLang="en-US" sz="2300" dirty="0">
                <a:solidFill>
                  <a:srgbClr val="002060"/>
                </a:solidFill>
                <a:latin typeface="+mn-lt"/>
              </a:rPr>
              <a:t> TLSX </a:t>
            </a:r>
            <a:r>
              <a:rPr lang="en-US" altLang="en-US" sz="2300" dirty="0" err="1">
                <a:solidFill>
                  <a:srgbClr val="002060"/>
                </a:solidFill>
                <a:latin typeface="+mn-lt"/>
              </a:rPr>
              <a:t>tạo</a:t>
            </a:r>
            <a:r>
              <a:rPr lang="en-US" altLang="en-US" sz="2300" dirty="0">
                <a:solidFill>
                  <a:srgbClr val="002060"/>
                </a:solidFill>
                <a:latin typeface="+mn-lt"/>
              </a:rPr>
              <a:t> </a:t>
            </a:r>
            <a:r>
              <a:rPr lang="en-US" altLang="en-US" sz="2300" dirty="0" err="1">
                <a:solidFill>
                  <a:srgbClr val="002060"/>
                </a:solidFill>
                <a:latin typeface="+mn-lt"/>
              </a:rPr>
              <a:t>nên</a:t>
            </a:r>
            <a:r>
              <a:rPr lang="en-US" altLang="en-US" sz="2300" dirty="0">
                <a:solidFill>
                  <a:srgbClr val="002060"/>
                </a:solidFill>
                <a:latin typeface="+mn-lt"/>
              </a:rPr>
              <a:t> </a:t>
            </a:r>
            <a:r>
              <a:rPr lang="en-US" altLang="en-US" sz="2300" dirty="0" err="1">
                <a:solidFill>
                  <a:srgbClr val="002060"/>
                </a:solidFill>
                <a:latin typeface="+mn-lt"/>
              </a:rPr>
              <a:t>hàng</a:t>
            </a:r>
            <a:r>
              <a:rPr lang="en-US" altLang="en-US" sz="2300" dirty="0">
                <a:solidFill>
                  <a:srgbClr val="002060"/>
                </a:solidFill>
                <a:latin typeface="+mn-lt"/>
              </a:rPr>
              <a:t> </a:t>
            </a:r>
            <a:r>
              <a:rPr lang="en-US" altLang="en-US" sz="2300" dirty="0" err="1">
                <a:solidFill>
                  <a:srgbClr val="002060"/>
                </a:solidFill>
                <a:latin typeface="+mn-lt"/>
              </a:rPr>
              <a:t>hóa</a:t>
            </a:r>
            <a:r>
              <a:rPr lang="en-US" altLang="en-US" sz="2300" dirty="0">
                <a:solidFill>
                  <a:srgbClr val="002060"/>
                </a:solidFill>
                <a:latin typeface="+mn-lt"/>
              </a:rPr>
              <a:t> </a:t>
            </a:r>
            <a:r>
              <a:rPr lang="en-US" altLang="en-US" sz="2300" dirty="0" err="1">
                <a:solidFill>
                  <a:srgbClr val="002060"/>
                </a:solidFill>
                <a:latin typeface="+mn-lt"/>
              </a:rPr>
              <a:t>trong</a:t>
            </a:r>
            <a:r>
              <a:rPr lang="en-US" altLang="en-US" sz="2300" dirty="0">
                <a:solidFill>
                  <a:srgbClr val="002060"/>
                </a:solidFill>
                <a:latin typeface="+mn-lt"/>
              </a:rPr>
              <a:t> </a:t>
            </a:r>
            <a:r>
              <a:rPr lang="en-US" altLang="en-US" sz="2300" dirty="0" err="1">
                <a:solidFill>
                  <a:srgbClr val="002060"/>
                </a:solidFill>
                <a:latin typeface="+mn-lt"/>
              </a:rPr>
              <a:t>đó</a:t>
            </a:r>
            <a:r>
              <a:rPr lang="en-US" altLang="en-US" sz="2300" dirty="0">
                <a:solidFill>
                  <a:srgbClr val="002060"/>
                </a:solidFill>
                <a:latin typeface="+mn-lt"/>
              </a:rPr>
              <a:t> </a:t>
            </a:r>
            <a:r>
              <a:rPr lang="en-US" altLang="en-US" sz="2300" dirty="0" err="1">
                <a:solidFill>
                  <a:srgbClr val="002060"/>
                </a:solidFill>
                <a:latin typeface="+mn-lt"/>
              </a:rPr>
              <a:t>có</a:t>
            </a:r>
            <a:r>
              <a:rPr lang="en-US" altLang="en-US" sz="2300" dirty="0">
                <a:solidFill>
                  <a:srgbClr val="002060"/>
                </a:solidFill>
                <a:latin typeface="+mn-lt"/>
              </a:rPr>
              <a:t> </a:t>
            </a:r>
            <a:r>
              <a:rPr lang="en-US" altLang="en-US" sz="2300" dirty="0" err="1">
                <a:solidFill>
                  <a:srgbClr val="002060"/>
                </a:solidFill>
                <a:latin typeface="+mn-lt"/>
              </a:rPr>
              <a:t>giá</a:t>
            </a:r>
            <a:r>
              <a:rPr lang="en-US" altLang="en-US" sz="2300" dirty="0">
                <a:solidFill>
                  <a:srgbClr val="002060"/>
                </a:solidFill>
                <a:latin typeface="+mn-lt"/>
              </a:rPr>
              <a:t> </a:t>
            </a:r>
            <a:r>
              <a:rPr lang="en-US" altLang="en-US" sz="2300" dirty="0" err="1">
                <a:solidFill>
                  <a:srgbClr val="002060"/>
                </a:solidFill>
                <a:latin typeface="+mn-lt"/>
              </a:rPr>
              <a:t>trị</a:t>
            </a:r>
            <a:r>
              <a:rPr lang="en-US" altLang="en-US" sz="2300" dirty="0">
                <a:solidFill>
                  <a:srgbClr val="002060"/>
                </a:solidFill>
                <a:latin typeface="+mn-lt"/>
              </a:rPr>
              <a:t> </a:t>
            </a:r>
            <a:r>
              <a:rPr lang="vi-VN" altLang="en-US" sz="2300" dirty="0">
                <a:solidFill>
                  <a:srgbClr val="002060"/>
                </a:solidFill>
                <a:latin typeface="+mn-lt"/>
              </a:rPr>
              <a:t>m.</a:t>
            </a:r>
            <a:r>
              <a:rPr lang="en-US" altLang="en-US" sz="2300" dirty="0">
                <a:solidFill>
                  <a:srgbClr val="002060"/>
                </a:solidFill>
                <a:latin typeface="+mn-lt"/>
              </a:rPr>
              <a:t> (</a:t>
            </a:r>
            <a:r>
              <a:rPr lang="en-US" altLang="en-US" sz="2300" dirty="0">
                <a:solidFill>
                  <a:srgbClr val="002060"/>
                </a:solidFill>
                <a:latin typeface="+mn-lt"/>
                <a:cs typeface="Times New Roman" panose="02020603050405020304" pitchFamily="18" charset="0"/>
              </a:rPr>
              <a:t>→</a:t>
            </a:r>
            <a:r>
              <a:rPr lang="en-US" altLang="en-US" sz="2300" dirty="0">
                <a:solidFill>
                  <a:srgbClr val="002060"/>
                </a:solidFill>
                <a:latin typeface="+mn-lt"/>
              </a:rPr>
              <a:t> </a:t>
            </a:r>
            <a:r>
              <a:rPr lang="en-US" altLang="en-US" sz="2300" dirty="0" err="1">
                <a:solidFill>
                  <a:srgbClr val="002060"/>
                </a:solidFill>
                <a:latin typeface="+mn-lt"/>
              </a:rPr>
              <a:t>giai</a:t>
            </a:r>
            <a:r>
              <a:rPr lang="en-US" altLang="en-US" sz="2300" dirty="0">
                <a:solidFill>
                  <a:srgbClr val="002060"/>
                </a:solidFill>
                <a:latin typeface="+mn-lt"/>
              </a:rPr>
              <a:t> </a:t>
            </a:r>
            <a:r>
              <a:rPr lang="en-US" altLang="en-US" sz="2300" dirty="0" err="1">
                <a:solidFill>
                  <a:srgbClr val="002060"/>
                </a:solidFill>
                <a:latin typeface="+mn-lt"/>
              </a:rPr>
              <a:t>đoạn</a:t>
            </a:r>
            <a:r>
              <a:rPr lang="en-US" altLang="en-US" sz="2300" dirty="0">
                <a:solidFill>
                  <a:srgbClr val="002060"/>
                </a:solidFill>
                <a:latin typeface="+mn-lt"/>
              </a:rPr>
              <a:t> </a:t>
            </a:r>
            <a:r>
              <a:rPr lang="en-US" altLang="en-US" sz="2300" dirty="0" err="1">
                <a:solidFill>
                  <a:srgbClr val="002060"/>
                </a:solidFill>
                <a:latin typeface="+mn-lt"/>
              </a:rPr>
              <a:t>quyết</a:t>
            </a:r>
            <a:r>
              <a:rPr lang="en-US" altLang="en-US" sz="2300" dirty="0">
                <a:solidFill>
                  <a:srgbClr val="002060"/>
                </a:solidFill>
                <a:latin typeface="+mn-lt"/>
              </a:rPr>
              <a:t> </a:t>
            </a:r>
            <a:r>
              <a:rPr lang="en-US" altLang="en-US" sz="2300" dirty="0" err="1">
                <a:solidFill>
                  <a:srgbClr val="002060"/>
                </a:solidFill>
                <a:latin typeface="+mn-lt"/>
              </a:rPr>
              <a:t>định</a:t>
            </a:r>
            <a:r>
              <a:rPr lang="en-US" altLang="en-US" sz="2300" dirty="0">
                <a:solidFill>
                  <a:srgbClr val="002060"/>
                </a:solidFill>
                <a:latin typeface="+mn-lt"/>
              </a:rPr>
              <a:t> </a:t>
            </a:r>
            <a:r>
              <a:rPr lang="en-US" altLang="en-US" sz="2300" dirty="0" err="1">
                <a:solidFill>
                  <a:srgbClr val="002060"/>
                </a:solidFill>
                <a:latin typeface="+mn-lt"/>
              </a:rPr>
              <a:t>nhất</a:t>
            </a:r>
            <a:r>
              <a:rPr lang="en-US" altLang="en-US" sz="2300" dirty="0">
                <a:solidFill>
                  <a:srgbClr val="002060"/>
                </a:solidFill>
                <a:latin typeface="+mn-lt"/>
              </a:rPr>
              <a:t>)</a:t>
            </a:r>
          </a:p>
        </p:txBody>
      </p:sp>
      <p:sp>
        <p:nvSpPr>
          <p:cNvPr id="96" name="Rectangle 45">
            <a:extLst>
              <a:ext uri="{FF2B5EF4-FFF2-40B4-BE49-F238E27FC236}">
                <a16:creationId xmlns:a16="http://schemas.microsoft.com/office/drawing/2014/main" xmlns="" id="{D87B935E-A573-4E3D-8F23-7ADB2B0744ED}"/>
              </a:ext>
            </a:extLst>
          </p:cNvPr>
          <p:cNvSpPr>
            <a:spLocks noChangeArrowheads="1"/>
          </p:cNvSpPr>
          <p:nvPr/>
        </p:nvSpPr>
        <p:spPr bwMode="auto">
          <a:xfrm>
            <a:off x="668396" y="5438426"/>
            <a:ext cx="1085520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285750" indent="-285750">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spcBef>
                <a:spcPts val="200"/>
              </a:spcBef>
              <a:spcAft>
                <a:spcPts val="200"/>
              </a:spcAft>
              <a:buFont typeface="Wingdings" panose="05000000000000000000" pitchFamily="2" charset="2"/>
              <a:buChar char="ü"/>
            </a:pPr>
            <a:r>
              <a:rPr lang="en-US" altLang="en-US" sz="2300" dirty="0" err="1">
                <a:latin typeface="+mn-lt"/>
                <a:cs typeface="Times New Roman" panose="02020603050405020304" pitchFamily="18" charset="0"/>
              </a:rPr>
              <a:t>Kết</a:t>
            </a:r>
            <a:r>
              <a:rPr lang="en-US" altLang="en-US" sz="2300" dirty="0">
                <a:latin typeface="+mn-lt"/>
                <a:cs typeface="Times New Roman" panose="02020603050405020304" pitchFamily="18" charset="0"/>
              </a:rPr>
              <a:t> </a:t>
            </a:r>
            <a:r>
              <a:rPr lang="en-US" altLang="en-US" sz="2300" dirty="0" err="1">
                <a:latin typeface="+mn-lt"/>
                <a:cs typeface="Times New Roman" panose="02020603050405020304" pitchFamily="18" charset="0"/>
              </a:rPr>
              <a:t>thúc</a:t>
            </a:r>
            <a:r>
              <a:rPr lang="en-US" altLang="en-US" sz="2300" dirty="0">
                <a:latin typeface="+mn-lt"/>
                <a:cs typeface="Times New Roman" panose="02020603050405020304" pitchFamily="18" charset="0"/>
              </a:rPr>
              <a:t> </a:t>
            </a:r>
            <a:r>
              <a:rPr lang="en-US" altLang="en-US" sz="2300" dirty="0" err="1">
                <a:latin typeface="+mn-lt"/>
                <a:cs typeface="Times New Roman" panose="02020603050405020304" pitchFamily="18" charset="0"/>
              </a:rPr>
              <a:t>giai</a:t>
            </a:r>
            <a:r>
              <a:rPr lang="en-US" altLang="en-US" sz="2300" dirty="0">
                <a:latin typeface="+mn-lt"/>
                <a:cs typeface="Times New Roman" panose="02020603050405020304" pitchFamily="18" charset="0"/>
              </a:rPr>
              <a:t> </a:t>
            </a:r>
            <a:r>
              <a:rPr lang="en-US" altLang="en-US" sz="2300" dirty="0" err="1">
                <a:latin typeface="+mn-lt"/>
                <a:cs typeface="Times New Roman" panose="02020603050405020304" pitchFamily="18" charset="0"/>
              </a:rPr>
              <a:t>đoạn</a:t>
            </a:r>
            <a:r>
              <a:rPr lang="en-US" altLang="en-US" sz="2300" dirty="0">
                <a:latin typeface="+mn-lt"/>
                <a:cs typeface="Times New Roman" panose="02020603050405020304" pitchFamily="18" charset="0"/>
              </a:rPr>
              <a:t> 2, </a:t>
            </a:r>
            <a:r>
              <a:rPr lang="en-US" altLang="en-US" sz="2300" b="1" dirty="0" err="1">
                <a:solidFill>
                  <a:srgbClr val="FF0066"/>
                </a:solidFill>
                <a:latin typeface="+mn-lt"/>
                <a:cs typeface="Times New Roman" panose="02020603050405020304" pitchFamily="18" charset="0"/>
              </a:rPr>
              <a:t>tư</a:t>
            </a:r>
            <a:r>
              <a:rPr lang="en-US" altLang="en-US" sz="2300" b="1" dirty="0">
                <a:solidFill>
                  <a:srgbClr val="FF0066"/>
                </a:solidFill>
                <a:latin typeface="+mn-lt"/>
                <a:cs typeface="Times New Roman" panose="02020603050405020304" pitchFamily="18" charset="0"/>
              </a:rPr>
              <a:t> </a:t>
            </a:r>
            <a:r>
              <a:rPr lang="en-US" altLang="en-US" sz="2300" b="1" dirty="0" err="1">
                <a:solidFill>
                  <a:srgbClr val="FF0066"/>
                </a:solidFill>
                <a:latin typeface="+mn-lt"/>
                <a:cs typeface="Times New Roman" panose="02020603050405020304" pitchFamily="18" charset="0"/>
              </a:rPr>
              <a:t>bản</a:t>
            </a:r>
            <a:r>
              <a:rPr lang="en-US" altLang="en-US" sz="2300" b="1" dirty="0">
                <a:solidFill>
                  <a:srgbClr val="FF0066"/>
                </a:solidFill>
                <a:latin typeface="+mn-lt"/>
                <a:cs typeface="Times New Roman" panose="02020603050405020304" pitchFamily="18" charset="0"/>
              </a:rPr>
              <a:t> </a:t>
            </a:r>
            <a:r>
              <a:rPr lang="en-US" altLang="en-US" sz="2300" b="1" dirty="0" err="1">
                <a:solidFill>
                  <a:srgbClr val="FF0066"/>
                </a:solidFill>
                <a:latin typeface="+mn-lt"/>
                <a:cs typeface="Times New Roman" panose="02020603050405020304" pitchFamily="18" charset="0"/>
              </a:rPr>
              <a:t>sản</a:t>
            </a:r>
            <a:r>
              <a:rPr lang="en-US" altLang="en-US" sz="2300" b="1" dirty="0">
                <a:solidFill>
                  <a:srgbClr val="FF0066"/>
                </a:solidFill>
                <a:latin typeface="+mn-lt"/>
                <a:cs typeface="Times New Roman" panose="02020603050405020304" pitchFamily="18" charset="0"/>
              </a:rPr>
              <a:t> </a:t>
            </a:r>
            <a:r>
              <a:rPr lang="en-US" altLang="en-US" sz="2300" b="1" dirty="0" err="1">
                <a:solidFill>
                  <a:srgbClr val="FF0066"/>
                </a:solidFill>
                <a:latin typeface="+mn-lt"/>
                <a:cs typeface="Times New Roman" panose="02020603050405020304" pitchFamily="18" charset="0"/>
              </a:rPr>
              <a:t>xuất</a:t>
            </a:r>
            <a:r>
              <a:rPr lang="en-US" altLang="en-US" sz="2300" b="1" dirty="0">
                <a:solidFill>
                  <a:srgbClr val="FF0066"/>
                </a:solidFill>
                <a:latin typeface="+mn-lt"/>
                <a:cs typeface="Times New Roman" panose="02020603050405020304" pitchFamily="18" charset="0"/>
              </a:rPr>
              <a:t> </a:t>
            </a:r>
            <a:r>
              <a:rPr lang="en-US" altLang="en-US" sz="2300" b="1" dirty="0" err="1">
                <a:solidFill>
                  <a:srgbClr val="FF0066"/>
                </a:solidFill>
                <a:latin typeface="+mn-lt"/>
                <a:cs typeface="Times New Roman" panose="02020603050405020304" pitchFamily="18" charset="0"/>
              </a:rPr>
              <a:t>chuyển</a:t>
            </a:r>
            <a:r>
              <a:rPr lang="en-US" altLang="en-US" sz="2300" b="1" dirty="0">
                <a:solidFill>
                  <a:srgbClr val="FF0066"/>
                </a:solidFill>
                <a:latin typeface="+mn-lt"/>
                <a:cs typeface="Times New Roman" panose="02020603050405020304" pitchFamily="18" charset="0"/>
              </a:rPr>
              <a:t> </a:t>
            </a:r>
            <a:r>
              <a:rPr lang="en-US" altLang="en-US" sz="2300" b="1" dirty="0" err="1">
                <a:solidFill>
                  <a:srgbClr val="FF0066"/>
                </a:solidFill>
                <a:latin typeface="+mn-lt"/>
                <a:cs typeface="Times New Roman" panose="02020603050405020304" pitchFamily="18" charset="0"/>
              </a:rPr>
              <a:t>hoá</a:t>
            </a:r>
            <a:r>
              <a:rPr lang="en-US" altLang="en-US" sz="2300" b="1" dirty="0">
                <a:solidFill>
                  <a:srgbClr val="FF0066"/>
                </a:solidFill>
                <a:latin typeface="+mn-lt"/>
                <a:cs typeface="Times New Roman" panose="02020603050405020304" pitchFamily="18" charset="0"/>
              </a:rPr>
              <a:t> </a:t>
            </a:r>
            <a:r>
              <a:rPr lang="en-US" altLang="en-US" sz="2300" b="1" dirty="0" err="1">
                <a:solidFill>
                  <a:srgbClr val="FF0066"/>
                </a:solidFill>
                <a:latin typeface="+mn-lt"/>
                <a:cs typeface="Times New Roman" panose="02020603050405020304" pitchFamily="18" charset="0"/>
              </a:rPr>
              <a:t>thành</a:t>
            </a:r>
            <a:r>
              <a:rPr lang="en-US" altLang="en-US" sz="2300" b="1" dirty="0">
                <a:solidFill>
                  <a:srgbClr val="FF0066"/>
                </a:solidFill>
                <a:latin typeface="+mn-lt"/>
                <a:cs typeface="Times New Roman" panose="02020603050405020304" pitchFamily="18" charset="0"/>
              </a:rPr>
              <a:t> </a:t>
            </a:r>
            <a:r>
              <a:rPr lang="en-US" altLang="en-US" sz="2300" b="1" dirty="0" err="1">
                <a:solidFill>
                  <a:srgbClr val="FF0066"/>
                </a:solidFill>
                <a:latin typeface="+mn-lt"/>
                <a:cs typeface="Times New Roman" panose="02020603050405020304" pitchFamily="18" charset="0"/>
              </a:rPr>
              <a:t>tư</a:t>
            </a:r>
            <a:r>
              <a:rPr lang="en-US" altLang="en-US" sz="2300" b="1" dirty="0">
                <a:solidFill>
                  <a:srgbClr val="FF0066"/>
                </a:solidFill>
                <a:latin typeface="+mn-lt"/>
                <a:cs typeface="Times New Roman" panose="02020603050405020304" pitchFamily="18" charset="0"/>
              </a:rPr>
              <a:t> </a:t>
            </a:r>
            <a:r>
              <a:rPr lang="en-US" altLang="en-US" sz="2300" b="1" dirty="0" err="1">
                <a:solidFill>
                  <a:srgbClr val="FF0066"/>
                </a:solidFill>
                <a:latin typeface="+mn-lt"/>
                <a:cs typeface="Times New Roman" panose="02020603050405020304" pitchFamily="18" charset="0"/>
              </a:rPr>
              <a:t>bản</a:t>
            </a:r>
            <a:r>
              <a:rPr lang="en-US" altLang="en-US" sz="2300" b="1" dirty="0">
                <a:solidFill>
                  <a:srgbClr val="FF0066"/>
                </a:solidFill>
                <a:latin typeface="+mn-lt"/>
                <a:cs typeface="Times New Roman" panose="02020603050405020304" pitchFamily="18" charset="0"/>
              </a:rPr>
              <a:t> </a:t>
            </a:r>
            <a:r>
              <a:rPr lang="en-US" altLang="en-US" sz="2300" b="1" dirty="0" err="1">
                <a:solidFill>
                  <a:srgbClr val="FF0066"/>
                </a:solidFill>
                <a:latin typeface="+mn-lt"/>
                <a:cs typeface="Times New Roman" panose="02020603050405020304" pitchFamily="18" charset="0"/>
              </a:rPr>
              <a:t>hàng</a:t>
            </a:r>
            <a:r>
              <a:rPr lang="en-US" altLang="en-US" sz="2300" b="1" dirty="0">
                <a:solidFill>
                  <a:srgbClr val="FF0066"/>
                </a:solidFill>
                <a:latin typeface="+mn-lt"/>
                <a:cs typeface="Times New Roman" panose="02020603050405020304" pitchFamily="18" charset="0"/>
              </a:rPr>
              <a:t> </a:t>
            </a:r>
            <a:r>
              <a:rPr lang="en-US" altLang="en-US" sz="2300" b="1" dirty="0" err="1">
                <a:solidFill>
                  <a:srgbClr val="FF0066"/>
                </a:solidFill>
                <a:latin typeface="+mn-lt"/>
                <a:cs typeface="Times New Roman" panose="02020603050405020304" pitchFamily="18" charset="0"/>
              </a:rPr>
              <a:t>hoá</a:t>
            </a:r>
            <a:r>
              <a:rPr lang="en-US" altLang="en-US" sz="2300" b="1" dirty="0">
                <a:solidFill>
                  <a:srgbClr val="FF0066"/>
                </a:solidFill>
                <a:latin typeface="+mn-lt"/>
                <a:cs typeface="Times New Roman" panose="02020603050405020304" pitchFamily="18" charset="0"/>
              </a:rPr>
              <a:t>.</a:t>
            </a:r>
          </a:p>
        </p:txBody>
      </p:sp>
      <p:sp>
        <p:nvSpPr>
          <p:cNvPr id="97" name="AutoShape 10">
            <a:extLst>
              <a:ext uri="{FF2B5EF4-FFF2-40B4-BE49-F238E27FC236}">
                <a16:creationId xmlns:a16="http://schemas.microsoft.com/office/drawing/2014/main" xmlns="" id="{C0CA8530-F0B3-491A-AC9F-52D1DB091BF1}"/>
              </a:ext>
            </a:extLst>
          </p:cNvPr>
          <p:cNvSpPr>
            <a:spLocks/>
          </p:cNvSpPr>
          <p:nvPr/>
        </p:nvSpPr>
        <p:spPr bwMode="auto">
          <a:xfrm flipV="1">
            <a:off x="7490107" y="2152832"/>
            <a:ext cx="375618" cy="1815172"/>
          </a:xfrm>
          <a:prstGeom prst="rightBrace">
            <a:avLst>
              <a:gd name="adj1" fmla="val 63889"/>
              <a:gd name="adj2" fmla="val 50000"/>
            </a:avLst>
          </a:prstGeom>
          <a:noFill/>
          <a:ln w="9525">
            <a:solidFill>
              <a:srgbClr val="0000FF"/>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a:solidFill>
                  <a:schemeClr val="tx1"/>
                </a:solidFill>
                <a:latin typeface="Arial" panose="020B0604020202020204" pitchFamily="34" charset="0"/>
              </a:defRPr>
            </a:lvl1pPr>
            <a:lvl2pPr marL="742950" indent="-285750">
              <a:spcBef>
                <a:spcPct val="20000"/>
              </a:spcBef>
              <a:buChar char="–"/>
              <a:defRPr sz="24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400">
                <a:solidFill>
                  <a:schemeClr val="tx1"/>
                </a:solidFill>
                <a:latin typeface="Arial" panose="020B0604020202020204" pitchFamily="34" charset="0"/>
              </a:defRPr>
            </a:lvl4pPr>
            <a:lvl5pPr marL="2057400" indent="-228600">
              <a:spcBef>
                <a:spcPct val="20000"/>
              </a:spcBef>
              <a:buChar char="»"/>
              <a:defRPr sz="24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4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4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4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400">
                <a:solidFill>
                  <a:schemeClr val="tx1"/>
                </a:solidFill>
                <a:latin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Arial Unicode MS"/>
              <a:cs typeface="+mn-cs"/>
            </a:endParaRPr>
          </a:p>
        </p:txBody>
      </p:sp>
    </p:spTree>
    <p:extLst>
      <p:ext uri="{BB962C8B-B14F-4D97-AF65-F5344CB8AC3E}">
        <p14:creationId xmlns:p14="http://schemas.microsoft.com/office/powerpoint/2010/main" val="3385714917"/>
      </p:ext>
    </p:extLst>
  </p:cSld>
  <p:clrMapOvr>
    <a:masterClrMapping/>
  </p:clrMapOvr>
  <p:timing>
    <p:tnLst>
      <p:par>
        <p:cTn id="1" dur="indefinite" restart="never" nodeType="tmRoot"/>
      </p:par>
    </p:tn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8" name="Rectangle 77">
            <a:extLst>
              <a:ext uri="{FF2B5EF4-FFF2-40B4-BE49-F238E27FC236}">
                <a16:creationId xmlns:a16="http://schemas.microsoft.com/office/drawing/2014/main" xmlns="" id="{D1682112-940F-4230-8F52-CE96244FD092}"/>
              </a:ext>
            </a:extLst>
          </p:cNvPr>
          <p:cNvSpPr>
            <a:spLocks noChangeArrowheads="1"/>
          </p:cNvSpPr>
          <p:nvPr/>
        </p:nvSpPr>
        <p:spPr bwMode="auto">
          <a:xfrm>
            <a:off x="4338689" y="156844"/>
            <a:ext cx="5965371"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tabLst>
                <a:tab pos="127000" algn="l"/>
                <a:tab pos="228600" algn="l"/>
                <a:tab pos="342900" algn="l"/>
                <a:tab pos="457200" algn="l"/>
                <a:tab pos="571500" algn="l"/>
              </a:tabLst>
              <a:defRPr>
                <a:solidFill>
                  <a:schemeClr val="tx1"/>
                </a:solidFill>
                <a:latin typeface="Arial" panose="020B0604020202020204" pitchFamily="34" charset="0"/>
              </a:defRPr>
            </a:lvl1pPr>
            <a:lvl2pPr marL="742950" indent="-285750">
              <a:tabLst>
                <a:tab pos="127000" algn="l"/>
                <a:tab pos="228600" algn="l"/>
                <a:tab pos="342900" algn="l"/>
                <a:tab pos="457200" algn="l"/>
                <a:tab pos="571500" algn="l"/>
              </a:tabLst>
              <a:defRPr>
                <a:solidFill>
                  <a:schemeClr val="tx1"/>
                </a:solidFill>
                <a:latin typeface="Arial" panose="020B0604020202020204" pitchFamily="34" charset="0"/>
              </a:defRPr>
            </a:lvl2pPr>
            <a:lvl3pPr marL="1143000" indent="-228600">
              <a:tabLst>
                <a:tab pos="127000" algn="l"/>
                <a:tab pos="228600" algn="l"/>
                <a:tab pos="342900" algn="l"/>
                <a:tab pos="457200" algn="l"/>
                <a:tab pos="571500" algn="l"/>
              </a:tabLst>
              <a:defRPr>
                <a:solidFill>
                  <a:schemeClr val="tx1"/>
                </a:solidFill>
                <a:latin typeface="Arial" panose="020B0604020202020204" pitchFamily="34" charset="0"/>
              </a:defRPr>
            </a:lvl3pPr>
            <a:lvl4pPr marL="1600200" indent="-228600">
              <a:tabLst>
                <a:tab pos="127000" algn="l"/>
                <a:tab pos="228600" algn="l"/>
                <a:tab pos="342900" algn="l"/>
                <a:tab pos="457200" algn="l"/>
                <a:tab pos="571500" algn="l"/>
              </a:tabLst>
              <a:defRPr>
                <a:solidFill>
                  <a:schemeClr val="tx1"/>
                </a:solidFill>
                <a:latin typeface="Arial" panose="020B0604020202020204" pitchFamily="34" charset="0"/>
              </a:defRPr>
            </a:lvl4pPr>
            <a:lvl5pPr marL="2057400" indent="-228600">
              <a:tabLst>
                <a:tab pos="127000" algn="l"/>
                <a:tab pos="228600" algn="l"/>
                <a:tab pos="342900" algn="l"/>
                <a:tab pos="457200" algn="l"/>
                <a:tab pos="571500" algn="l"/>
              </a:tabLst>
              <a:defRPr>
                <a:solidFill>
                  <a:schemeClr val="tx1"/>
                </a:solidFill>
                <a:latin typeface="Arial" panose="020B0604020202020204" pitchFamily="34" charset="0"/>
              </a:defRPr>
            </a:lvl5pPr>
            <a:lvl6pPr marL="25146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6pPr>
            <a:lvl7pPr marL="29718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7pPr>
            <a:lvl8pPr marL="34290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8pPr>
            <a:lvl9pPr marL="38862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9pPr>
          </a:lstStyle>
          <a:p>
            <a:pPr marL="0" marR="0" lvl="0" indent="0" algn="ctr" defTabSz="914286" rtl="0" eaLnBrk="1" fontAlgn="auto" latinLnBrk="0" hangingPunct="1">
              <a:lnSpc>
                <a:spcPct val="100000"/>
              </a:lnSpc>
              <a:spcBef>
                <a:spcPts val="200"/>
              </a:spcBef>
              <a:spcAft>
                <a:spcPts val="200"/>
              </a:spcAft>
              <a:buClrTx/>
              <a:buSzTx/>
              <a:buFontTx/>
              <a:buNone/>
              <a:tabLst>
                <a:tab pos="127000" algn="l"/>
                <a:tab pos="228600" algn="l"/>
                <a:tab pos="342900" algn="l"/>
                <a:tab pos="457200" algn="l"/>
                <a:tab pos="571500" algn="l"/>
              </a:tabLst>
              <a:defRPr/>
            </a:pPr>
            <a:r>
              <a:rPr kumimoji="0" lang="vi-VN" altLang="en-US" sz="2800" b="1" i="0" u="none" strike="noStrike" kern="1200" cap="none" spc="0" normalizeH="0" baseline="0" noProof="0" dirty="0">
                <a:ln>
                  <a:noFill/>
                </a:ln>
                <a:solidFill>
                  <a:srgbClr val="0033CC"/>
                </a:solidFill>
                <a:effectLst/>
                <a:uLnTx/>
                <a:uFillTx/>
                <a:latin typeface="Arial" panose="020B0604020202020204" pitchFamily="34" charset="0"/>
                <a:ea typeface="Arial Unicode MS"/>
                <a:cs typeface="Times New Roman" panose="02020603050405020304" pitchFamily="18" charset="0"/>
              </a:rPr>
              <a:t>Tuần hoàn và chu chuyển tư bản</a:t>
            </a:r>
            <a:endParaRPr kumimoji="0" lang="en-US" altLang="en-US" sz="2800" b="0" i="0" u="none" strike="noStrike" kern="1200" cap="none" spc="0" normalizeH="0" baseline="0" noProof="0" dirty="0">
              <a:ln>
                <a:noFill/>
              </a:ln>
              <a:solidFill>
                <a:srgbClr val="0033CC"/>
              </a:solidFill>
              <a:effectLst/>
              <a:uLnTx/>
              <a:uFillTx/>
              <a:latin typeface="Arial" panose="020B0604020202020204" pitchFamily="34" charset="0"/>
              <a:ea typeface="Arial Unicode MS"/>
              <a:cs typeface="Times New Roman" panose="02020603050405020304" pitchFamily="18" charset="0"/>
            </a:endParaRPr>
          </a:p>
        </p:txBody>
      </p:sp>
      <p:sp>
        <p:nvSpPr>
          <p:cNvPr id="93" name="Rectangle 92">
            <a:extLst>
              <a:ext uri="{FF2B5EF4-FFF2-40B4-BE49-F238E27FC236}">
                <a16:creationId xmlns:a16="http://schemas.microsoft.com/office/drawing/2014/main" xmlns="" id="{168603E7-7A20-4F4F-BC95-9E67515D3A87}"/>
              </a:ext>
            </a:extLst>
          </p:cNvPr>
          <p:cNvSpPr/>
          <p:nvPr/>
        </p:nvSpPr>
        <p:spPr>
          <a:xfrm rot="5400000">
            <a:off x="7256034" y="-364238"/>
            <a:ext cx="72631" cy="2103120"/>
          </a:xfrm>
          <a:prstGeom prst="rect">
            <a:avLst/>
          </a:prstGeom>
          <a:solidFill>
            <a:srgbClr val="FF0000"/>
          </a:solidFill>
          <a:ln>
            <a:solidFill>
              <a:srgbClr val="FF0066"/>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1219170"/>
            <a:endParaRPr lang="ko-KR" altLang="en-US" sz="2700">
              <a:solidFill>
                <a:prstClr val="white"/>
              </a:solidFill>
              <a:latin typeface="Arial"/>
              <a:ea typeface="Arial Unicode MS"/>
            </a:endParaRPr>
          </a:p>
        </p:txBody>
      </p:sp>
      <p:sp>
        <p:nvSpPr>
          <p:cNvPr id="94" name="Hexagon 93">
            <a:extLst>
              <a:ext uri="{FF2B5EF4-FFF2-40B4-BE49-F238E27FC236}">
                <a16:creationId xmlns:a16="http://schemas.microsoft.com/office/drawing/2014/main" xmlns="" id="{2BFC2A6E-DC31-474E-BB58-B65523E333FA}"/>
              </a:ext>
            </a:extLst>
          </p:cNvPr>
          <p:cNvSpPr/>
          <p:nvPr/>
        </p:nvSpPr>
        <p:spPr>
          <a:xfrm>
            <a:off x="3690988" y="126968"/>
            <a:ext cx="696687" cy="553096"/>
          </a:xfrm>
          <a:prstGeom prst="hexagon">
            <a:avLst/>
          </a:prstGeom>
          <a:solidFill>
            <a:srgbClr val="0070C0"/>
          </a:solidFill>
          <a:ln>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r>
              <a:rPr lang="en-US" sz="2400" b="1" dirty="0">
                <a:solidFill>
                  <a:prstClr val="white"/>
                </a:solidFill>
                <a:latin typeface="Arial"/>
                <a:ea typeface="Arial Unicode MS"/>
              </a:rPr>
              <a:t>6</a:t>
            </a:r>
            <a:endParaRPr kumimoji="0" lang="en-US" sz="2400" b="1" i="0" u="none" strike="noStrike" kern="1200" cap="none" spc="0" normalizeH="0" baseline="0" noProof="0" dirty="0">
              <a:ln>
                <a:noFill/>
              </a:ln>
              <a:solidFill>
                <a:prstClr val="white"/>
              </a:solidFill>
              <a:effectLst/>
              <a:uLnTx/>
              <a:uFillTx/>
              <a:latin typeface="Arial"/>
              <a:ea typeface="Arial Unicode MS"/>
              <a:cs typeface="+mn-cs"/>
            </a:endParaRPr>
          </a:p>
        </p:txBody>
      </p:sp>
      <p:sp>
        <p:nvSpPr>
          <p:cNvPr id="95" name="Rectangle 5">
            <a:extLst>
              <a:ext uri="{FF2B5EF4-FFF2-40B4-BE49-F238E27FC236}">
                <a16:creationId xmlns:a16="http://schemas.microsoft.com/office/drawing/2014/main" xmlns="" id="{FD76A7A6-C53F-42CF-A413-D8554FBB0B8D}"/>
              </a:ext>
            </a:extLst>
          </p:cNvPr>
          <p:cNvSpPr>
            <a:spLocks noChangeArrowheads="1"/>
          </p:cNvSpPr>
          <p:nvPr/>
        </p:nvSpPr>
        <p:spPr bwMode="auto">
          <a:xfrm>
            <a:off x="4530671" y="756135"/>
            <a:ext cx="431716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285750" indent="-285750">
              <a:buFont typeface="Wingdings" panose="05000000000000000000" pitchFamily="2" charset="2"/>
              <a:buChar char="q"/>
            </a:pPr>
            <a:r>
              <a:rPr lang="en-US" altLang="en-US" sz="2400" b="1" i="1" dirty="0">
                <a:solidFill>
                  <a:srgbClr val="7030A0"/>
                </a:solidFill>
                <a:latin typeface="Times New Roman" panose="02020603050405020304" pitchFamily="18" charset="0"/>
                <a:cs typeface="Times New Roman" panose="02020603050405020304" pitchFamily="18" charset="0"/>
              </a:rPr>
              <a:t> </a:t>
            </a:r>
            <a:r>
              <a:rPr lang="en-US" altLang="en-US" sz="2200" b="1" dirty="0" err="1">
                <a:solidFill>
                  <a:srgbClr val="7030A0"/>
                </a:solidFill>
                <a:cs typeface="Arial" panose="020B0604020202020204" pitchFamily="34" charset="0"/>
              </a:rPr>
              <a:t>Tuần</a:t>
            </a:r>
            <a:r>
              <a:rPr lang="en-US" altLang="en-US" sz="2200" b="1" dirty="0">
                <a:solidFill>
                  <a:srgbClr val="7030A0"/>
                </a:solidFill>
                <a:cs typeface="Arial" panose="020B0604020202020204" pitchFamily="34" charset="0"/>
              </a:rPr>
              <a:t> </a:t>
            </a:r>
            <a:r>
              <a:rPr lang="en-US" altLang="en-US" sz="2200" b="1" dirty="0" err="1">
                <a:solidFill>
                  <a:srgbClr val="7030A0"/>
                </a:solidFill>
                <a:cs typeface="Arial" panose="020B0604020202020204" pitchFamily="34" charset="0"/>
              </a:rPr>
              <a:t>hoàn</a:t>
            </a:r>
            <a:r>
              <a:rPr lang="en-US" altLang="en-US" sz="2200" b="1" dirty="0">
                <a:solidFill>
                  <a:srgbClr val="7030A0"/>
                </a:solidFill>
                <a:cs typeface="Arial" panose="020B0604020202020204" pitchFamily="34" charset="0"/>
              </a:rPr>
              <a:t> </a:t>
            </a:r>
            <a:r>
              <a:rPr lang="en-US" altLang="en-US" sz="2200" b="1" dirty="0" err="1">
                <a:solidFill>
                  <a:srgbClr val="7030A0"/>
                </a:solidFill>
                <a:cs typeface="Arial" panose="020B0604020202020204" pitchFamily="34" charset="0"/>
              </a:rPr>
              <a:t>tư</a:t>
            </a:r>
            <a:r>
              <a:rPr lang="en-US" altLang="en-US" sz="2200" b="1" dirty="0">
                <a:solidFill>
                  <a:srgbClr val="7030A0"/>
                </a:solidFill>
                <a:cs typeface="Arial" panose="020B0604020202020204" pitchFamily="34" charset="0"/>
              </a:rPr>
              <a:t> </a:t>
            </a:r>
            <a:r>
              <a:rPr lang="en-US" altLang="en-US" sz="2200" b="1" dirty="0" err="1">
                <a:solidFill>
                  <a:srgbClr val="7030A0"/>
                </a:solidFill>
                <a:cs typeface="Arial" panose="020B0604020202020204" pitchFamily="34" charset="0"/>
              </a:rPr>
              <a:t>bản</a:t>
            </a:r>
            <a:r>
              <a:rPr lang="en-US" altLang="en-US" sz="2200" b="1" dirty="0">
                <a:solidFill>
                  <a:srgbClr val="7030A0"/>
                </a:solidFill>
                <a:cs typeface="Arial" panose="020B0604020202020204" pitchFamily="34" charset="0"/>
              </a:rPr>
              <a:t> </a:t>
            </a:r>
          </a:p>
        </p:txBody>
      </p:sp>
      <p:sp>
        <p:nvSpPr>
          <p:cNvPr id="96" name="Rectangle 1">
            <a:extLst>
              <a:ext uri="{FF2B5EF4-FFF2-40B4-BE49-F238E27FC236}">
                <a16:creationId xmlns:a16="http://schemas.microsoft.com/office/drawing/2014/main" xmlns="" id="{64CBB7E5-591A-4328-95BF-D6EE59B09312}"/>
              </a:ext>
            </a:extLst>
          </p:cNvPr>
          <p:cNvSpPr>
            <a:spLocks noChangeArrowheads="1"/>
          </p:cNvSpPr>
          <p:nvPr/>
        </p:nvSpPr>
        <p:spPr bwMode="auto">
          <a:xfrm>
            <a:off x="3597285" y="1192706"/>
            <a:ext cx="4836580"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en-US" altLang="en-US" sz="2200" b="1" dirty="0">
                <a:solidFill>
                  <a:srgbClr val="663300"/>
                </a:solidFill>
                <a:cs typeface="Arial" panose="020B0604020202020204" pitchFamily="34" charset="0"/>
              </a:rPr>
              <a:t>*  </a:t>
            </a:r>
            <a:r>
              <a:rPr lang="en-US" altLang="en-US" sz="2200" b="1" dirty="0" err="1">
                <a:solidFill>
                  <a:srgbClr val="663300"/>
                </a:solidFill>
                <a:cs typeface="Arial" panose="020B0604020202020204" pitchFamily="34" charset="0"/>
              </a:rPr>
              <a:t>Giai</a:t>
            </a:r>
            <a:r>
              <a:rPr lang="en-US" altLang="en-US" sz="2200" b="1" dirty="0">
                <a:solidFill>
                  <a:srgbClr val="663300"/>
                </a:solidFill>
                <a:cs typeface="Arial" panose="020B0604020202020204" pitchFamily="34" charset="0"/>
              </a:rPr>
              <a:t> </a:t>
            </a:r>
            <a:r>
              <a:rPr lang="en-US" altLang="en-US" sz="2200" b="1" dirty="0" err="1">
                <a:solidFill>
                  <a:srgbClr val="663300"/>
                </a:solidFill>
                <a:cs typeface="Arial" panose="020B0604020202020204" pitchFamily="34" charset="0"/>
              </a:rPr>
              <a:t>đoạn</a:t>
            </a:r>
            <a:r>
              <a:rPr lang="en-US" altLang="en-US" sz="2200" b="1" dirty="0">
                <a:solidFill>
                  <a:srgbClr val="663300"/>
                </a:solidFill>
                <a:cs typeface="Arial" panose="020B0604020202020204" pitchFamily="34" charset="0"/>
              </a:rPr>
              <a:t> 3: </a:t>
            </a:r>
            <a:r>
              <a:rPr lang="en-US" altLang="en-US" sz="2200" b="1" dirty="0" err="1">
                <a:solidFill>
                  <a:srgbClr val="663300"/>
                </a:solidFill>
                <a:cs typeface="Arial" panose="020B0604020202020204" pitchFamily="34" charset="0"/>
              </a:rPr>
              <a:t>Giai</a:t>
            </a:r>
            <a:r>
              <a:rPr lang="en-US" altLang="en-US" sz="2200" b="1" dirty="0">
                <a:solidFill>
                  <a:srgbClr val="663300"/>
                </a:solidFill>
                <a:cs typeface="Arial" panose="020B0604020202020204" pitchFamily="34" charset="0"/>
              </a:rPr>
              <a:t> </a:t>
            </a:r>
            <a:r>
              <a:rPr lang="en-US" altLang="en-US" sz="2200" b="1" dirty="0" err="1">
                <a:solidFill>
                  <a:srgbClr val="663300"/>
                </a:solidFill>
                <a:cs typeface="Arial" panose="020B0604020202020204" pitchFamily="34" charset="0"/>
              </a:rPr>
              <a:t>đoạn</a:t>
            </a:r>
            <a:r>
              <a:rPr lang="en-US" altLang="en-US" sz="2200" b="1" dirty="0">
                <a:solidFill>
                  <a:srgbClr val="663300"/>
                </a:solidFill>
                <a:cs typeface="Arial" panose="020B0604020202020204" pitchFamily="34" charset="0"/>
              </a:rPr>
              <a:t> </a:t>
            </a:r>
            <a:r>
              <a:rPr lang="en-US" altLang="en-US" sz="2200" b="1" dirty="0" err="1">
                <a:solidFill>
                  <a:srgbClr val="663300"/>
                </a:solidFill>
                <a:cs typeface="Arial" panose="020B0604020202020204" pitchFamily="34" charset="0"/>
              </a:rPr>
              <a:t>lưu</a:t>
            </a:r>
            <a:r>
              <a:rPr lang="en-US" altLang="en-US" sz="2200" b="1" dirty="0">
                <a:solidFill>
                  <a:srgbClr val="663300"/>
                </a:solidFill>
                <a:cs typeface="Arial" panose="020B0604020202020204" pitchFamily="34" charset="0"/>
              </a:rPr>
              <a:t> </a:t>
            </a:r>
            <a:r>
              <a:rPr lang="en-US" altLang="en-US" sz="2200" b="1" dirty="0" err="1">
                <a:solidFill>
                  <a:srgbClr val="663300"/>
                </a:solidFill>
                <a:cs typeface="Arial" panose="020B0604020202020204" pitchFamily="34" charset="0"/>
              </a:rPr>
              <a:t>thông</a:t>
            </a:r>
            <a:endParaRPr lang="en-US" altLang="en-US" sz="2200" b="1" dirty="0">
              <a:solidFill>
                <a:srgbClr val="663300"/>
              </a:solidFill>
              <a:cs typeface="Arial" panose="020B0604020202020204" pitchFamily="34" charset="0"/>
            </a:endParaRPr>
          </a:p>
        </p:txBody>
      </p:sp>
      <p:pic>
        <p:nvPicPr>
          <p:cNvPr id="97" name="Picture 96" descr="5">
            <a:extLst>
              <a:ext uri="{FF2B5EF4-FFF2-40B4-BE49-F238E27FC236}">
                <a16:creationId xmlns:a16="http://schemas.microsoft.com/office/drawing/2014/main" xmlns="" id="{50197A89-0EFD-4395-863A-03B59F7BD463}"/>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451429" y="2692271"/>
            <a:ext cx="2116827" cy="1270129"/>
          </a:xfrm>
          <a:prstGeom prst="rect">
            <a:avLst/>
          </a:prstGeom>
          <a:noFill/>
          <a:ln w="57150">
            <a:solidFill>
              <a:srgbClr val="969696"/>
            </a:solidFill>
            <a:miter lim="800000"/>
            <a:headEnd/>
            <a:tailEnd/>
          </a:ln>
          <a:extLst>
            <a:ext uri="{909E8E84-426E-40DD-AFC4-6F175D3DCCD1}">
              <a14:hiddenFill xmlns:a14="http://schemas.microsoft.com/office/drawing/2010/main">
                <a:solidFill>
                  <a:srgbClr val="FFFFFF"/>
                </a:solidFill>
              </a14:hiddenFill>
            </a:ext>
          </a:extLst>
        </p:spPr>
      </p:pic>
      <p:pic>
        <p:nvPicPr>
          <p:cNvPr id="98" name="Picture 97" descr="32">
            <a:extLst>
              <a:ext uri="{FF2B5EF4-FFF2-40B4-BE49-F238E27FC236}">
                <a16:creationId xmlns:a16="http://schemas.microsoft.com/office/drawing/2014/main" xmlns="" id="{AB031774-D014-4D03-9CDA-59E8BA3C175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479211" y="4071858"/>
            <a:ext cx="2089045" cy="838875"/>
          </a:xfrm>
          <a:prstGeom prst="rect">
            <a:avLst/>
          </a:prstGeom>
          <a:noFill/>
          <a:ln w="57150">
            <a:solidFill>
              <a:srgbClr val="969696"/>
            </a:solidFill>
            <a:miter lim="800000"/>
            <a:headEnd/>
            <a:tailEnd/>
          </a:ln>
          <a:extLst>
            <a:ext uri="{909E8E84-426E-40DD-AFC4-6F175D3DCCD1}">
              <a14:hiddenFill xmlns:a14="http://schemas.microsoft.com/office/drawing/2010/main">
                <a:solidFill>
                  <a:srgbClr val="FFFFFF"/>
                </a:solidFill>
              </a14:hiddenFill>
            </a:ext>
          </a:extLst>
        </p:spPr>
      </p:pic>
      <p:pic>
        <p:nvPicPr>
          <p:cNvPr id="99" name="Picture 2" descr="25">
            <a:extLst>
              <a:ext uri="{FF2B5EF4-FFF2-40B4-BE49-F238E27FC236}">
                <a16:creationId xmlns:a16="http://schemas.microsoft.com/office/drawing/2014/main" xmlns="" id="{97E73D4F-F384-4CB4-BA4A-3F9E0F55AE9E}"/>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925443" y="2829301"/>
            <a:ext cx="1905000" cy="2085374"/>
          </a:xfrm>
          <a:prstGeom prst="rect">
            <a:avLst/>
          </a:prstGeom>
          <a:noFill/>
          <a:ln w="57150">
            <a:solidFill>
              <a:srgbClr val="969696"/>
            </a:solidFill>
            <a:miter lim="800000"/>
            <a:headEnd/>
            <a:tailEnd/>
          </a:ln>
          <a:extLst>
            <a:ext uri="{909E8E84-426E-40DD-AFC4-6F175D3DCCD1}">
              <a14:hiddenFill xmlns:a14="http://schemas.microsoft.com/office/drawing/2010/main">
                <a:solidFill>
                  <a:srgbClr val="FFFFFF"/>
                </a:solidFill>
              </a14:hiddenFill>
            </a:ext>
          </a:extLst>
        </p:spPr>
      </p:pic>
      <p:pic>
        <p:nvPicPr>
          <p:cNvPr id="100" name="Picture 8" descr="250px-Supermarket_check_out">
            <a:extLst>
              <a:ext uri="{FF2B5EF4-FFF2-40B4-BE49-F238E27FC236}">
                <a16:creationId xmlns:a16="http://schemas.microsoft.com/office/drawing/2014/main" xmlns="" id="{FE9B4AC3-D1CA-42B3-B525-BE39FB74DD74}"/>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6089206" y="2740154"/>
            <a:ext cx="2438400" cy="21705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1" name="Picture 13" descr="money-stack">
            <a:extLst>
              <a:ext uri="{FF2B5EF4-FFF2-40B4-BE49-F238E27FC236}">
                <a16:creationId xmlns:a16="http://schemas.microsoft.com/office/drawing/2014/main" xmlns="" id="{6759C810-6BF8-4545-9518-2295F7AF9435}"/>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9168737" y="2740154"/>
            <a:ext cx="2376705" cy="2194918"/>
          </a:xfrm>
          <a:prstGeom prst="rect">
            <a:avLst/>
          </a:prstGeom>
          <a:solidFill>
            <a:schemeClr val="tx1"/>
          </a:solidFill>
          <a:ln w="57150">
            <a:solidFill>
              <a:srgbClr val="808080"/>
            </a:solidFill>
            <a:miter lim="800000"/>
            <a:headEnd/>
            <a:tailEnd/>
          </a:ln>
        </p:spPr>
      </p:pic>
      <p:sp>
        <p:nvSpPr>
          <p:cNvPr id="102" name="Text Box 5">
            <a:extLst>
              <a:ext uri="{FF2B5EF4-FFF2-40B4-BE49-F238E27FC236}">
                <a16:creationId xmlns:a16="http://schemas.microsoft.com/office/drawing/2014/main" xmlns="" id="{632B91B3-B72E-4D75-8BA0-8DAD498DC4BC}"/>
              </a:ext>
            </a:extLst>
          </p:cNvPr>
          <p:cNvSpPr txBox="1">
            <a:spLocks noChangeArrowheads="1"/>
          </p:cNvSpPr>
          <p:nvPr/>
        </p:nvSpPr>
        <p:spPr bwMode="auto">
          <a:xfrm>
            <a:off x="5997585" y="1380031"/>
            <a:ext cx="681037" cy="579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spcBef>
                <a:spcPct val="50000"/>
              </a:spcBef>
            </a:pPr>
            <a:r>
              <a:rPr lang="en-US" altLang="en-US" sz="3200" b="1">
                <a:solidFill>
                  <a:srgbClr val="800040"/>
                </a:solidFill>
                <a:latin typeface="Times New Roman" panose="02020603050405020304" pitchFamily="18" charset="0"/>
                <a:cs typeface="Arial" panose="020B0604020202020204" pitchFamily="34" charset="0"/>
                <a:sym typeface="Arial" panose="020B0604020202020204" pitchFamily="34" charset="0"/>
              </a:rPr>
              <a:t>,</a:t>
            </a:r>
          </a:p>
        </p:txBody>
      </p:sp>
      <p:sp>
        <p:nvSpPr>
          <p:cNvPr id="103" name="Text Box 5">
            <a:extLst>
              <a:ext uri="{FF2B5EF4-FFF2-40B4-BE49-F238E27FC236}">
                <a16:creationId xmlns:a16="http://schemas.microsoft.com/office/drawing/2014/main" xmlns="" id="{5314C151-B3D5-4797-A648-BE3C0A7B6F4E}"/>
              </a:ext>
            </a:extLst>
          </p:cNvPr>
          <p:cNvSpPr txBox="1">
            <a:spLocks noChangeArrowheads="1"/>
          </p:cNvSpPr>
          <p:nvPr/>
        </p:nvSpPr>
        <p:spPr bwMode="auto">
          <a:xfrm>
            <a:off x="6757997" y="1380031"/>
            <a:ext cx="838200" cy="579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spcBef>
                <a:spcPct val="50000"/>
              </a:spcBef>
            </a:pPr>
            <a:r>
              <a:rPr lang="en-US" altLang="en-US" sz="3200" b="1">
                <a:solidFill>
                  <a:srgbClr val="800040"/>
                </a:solidFill>
                <a:latin typeface="Times New Roman" panose="02020603050405020304" pitchFamily="18" charset="0"/>
                <a:cs typeface="Arial" panose="020B0604020202020204" pitchFamily="34" charset="0"/>
                <a:sym typeface="Arial" panose="020B0604020202020204" pitchFamily="34" charset="0"/>
              </a:rPr>
              <a:t>,</a:t>
            </a:r>
          </a:p>
        </p:txBody>
      </p:sp>
      <p:sp>
        <p:nvSpPr>
          <p:cNvPr id="104" name="Line 11">
            <a:extLst>
              <a:ext uri="{FF2B5EF4-FFF2-40B4-BE49-F238E27FC236}">
                <a16:creationId xmlns:a16="http://schemas.microsoft.com/office/drawing/2014/main" xmlns="" id="{FB6D4547-40D0-430C-A062-3EBC296D8365}"/>
              </a:ext>
            </a:extLst>
          </p:cNvPr>
          <p:cNvSpPr>
            <a:spLocks noChangeShapeType="1"/>
          </p:cNvSpPr>
          <p:nvPr/>
        </p:nvSpPr>
        <p:spPr bwMode="auto">
          <a:xfrm>
            <a:off x="8527606" y="4117846"/>
            <a:ext cx="579437" cy="0"/>
          </a:xfrm>
          <a:prstGeom prst="line">
            <a:avLst/>
          </a:prstGeom>
          <a:noFill/>
          <a:ln w="57150">
            <a:solidFill>
              <a:srgbClr val="800000"/>
            </a:solidFill>
            <a:round/>
            <a:headEnd/>
            <a:tailEnd type="triangle" w="med" len="med"/>
          </a:ln>
          <a:extLst>
            <a:ext uri="{909E8E84-426E-40DD-AFC4-6F175D3DCCD1}">
              <a14:hiddenFill xmlns:a14="http://schemas.microsoft.com/office/drawing/2010/main">
                <a:noFill/>
              </a14:hiddenFill>
            </a:ext>
          </a:extLst>
        </p:spPr>
        <p:txBody>
          <a:bodyPr wrap="square" lIns="0" tIns="0" rIns="0" bIns="0" anchorCtr="1">
            <a:spAutoFit/>
          </a:bodyPr>
          <a:lstStyle/>
          <a:p>
            <a:endParaRPr lang="en-US"/>
          </a:p>
        </p:txBody>
      </p:sp>
      <p:sp>
        <p:nvSpPr>
          <p:cNvPr id="105" name="Rectangle 11">
            <a:extLst>
              <a:ext uri="{FF2B5EF4-FFF2-40B4-BE49-F238E27FC236}">
                <a16:creationId xmlns:a16="http://schemas.microsoft.com/office/drawing/2014/main" xmlns="" id="{B9279D75-F2E5-473A-B000-920D9C9BE3FD}"/>
              </a:ext>
            </a:extLst>
          </p:cNvPr>
          <p:cNvSpPr>
            <a:spLocks noChangeArrowheads="1"/>
          </p:cNvSpPr>
          <p:nvPr/>
        </p:nvSpPr>
        <p:spPr bwMode="auto">
          <a:xfrm>
            <a:off x="297189" y="5127523"/>
            <a:ext cx="118872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285750" indent="-285750">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spcBef>
                <a:spcPct val="50000"/>
              </a:spcBef>
              <a:buFont typeface="Wingdings" panose="05000000000000000000" pitchFamily="2" charset="2"/>
              <a:buChar char="ü"/>
            </a:pPr>
            <a:r>
              <a:rPr lang="en-US" altLang="en-US" sz="2400" dirty="0" err="1">
                <a:solidFill>
                  <a:srgbClr val="002060"/>
                </a:solidFill>
                <a:latin typeface="+mn-lt"/>
              </a:rPr>
              <a:t>Tư</a:t>
            </a:r>
            <a:r>
              <a:rPr lang="en-US" altLang="en-US" sz="2400" dirty="0">
                <a:solidFill>
                  <a:srgbClr val="002060"/>
                </a:solidFill>
                <a:latin typeface="+mn-lt"/>
              </a:rPr>
              <a:t> </a:t>
            </a:r>
            <a:r>
              <a:rPr lang="en-US" altLang="en-US" sz="2400" dirty="0" err="1">
                <a:solidFill>
                  <a:srgbClr val="002060"/>
                </a:solidFill>
                <a:latin typeface="+mn-lt"/>
              </a:rPr>
              <a:t>bản</a:t>
            </a:r>
            <a:r>
              <a:rPr lang="en-US" altLang="en-US" sz="2400" dirty="0">
                <a:solidFill>
                  <a:srgbClr val="002060"/>
                </a:solidFill>
                <a:latin typeface="+mn-lt"/>
              </a:rPr>
              <a:t> </a:t>
            </a:r>
            <a:r>
              <a:rPr lang="en-US" altLang="en-US" sz="2400" b="1" dirty="0" err="1">
                <a:solidFill>
                  <a:srgbClr val="006600"/>
                </a:solidFill>
                <a:latin typeface="+mn-lt"/>
              </a:rPr>
              <a:t>tồn</a:t>
            </a:r>
            <a:r>
              <a:rPr lang="en-US" altLang="en-US" sz="2400" b="1" dirty="0">
                <a:solidFill>
                  <a:srgbClr val="006600"/>
                </a:solidFill>
                <a:latin typeface="+mn-lt"/>
              </a:rPr>
              <a:t> </a:t>
            </a:r>
            <a:r>
              <a:rPr lang="en-US" altLang="en-US" sz="2400" b="1" dirty="0" err="1">
                <a:solidFill>
                  <a:srgbClr val="006600"/>
                </a:solidFill>
                <a:latin typeface="+mn-lt"/>
              </a:rPr>
              <a:t>tại</a:t>
            </a:r>
            <a:r>
              <a:rPr lang="en-US" altLang="en-US" sz="2400" b="1" dirty="0">
                <a:solidFill>
                  <a:srgbClr val="006600"/>
                </a:solidFill>
                <a:latin typeface="+mn-lt"/>
              </a:rPr>
              <a:t> </a:t>
            </a:r>
            <a:r>
              <a:rPr lang="en-US" altLang="en-US" sz="2400" b="1" dirty="0" err="1">
                <a:solidFill>
                  <a:srgbClr val="006600"/>
                </a:solidFill>
                <a:latin typeface="+mn-lt"/>
              </a:rPr>
              <a:t>dưới</a:t>
            </a:r>
            <a:r>
              <a:rPr lang="en-US" altLang="en-US" sz="2400" b="1" dirty="0">
                <a:solidFill>
                  <a:srgbClr val="006600"/>
                </a:solidFill>
                <a:latin typeface="+mn-lt"/>
              </a:rPr>
              <a:t> </a:t>
            </a:r>
            <a:r>
              <a:rPr lang="en-US" altLang="en-US" sz="2400" b="1" dirty="0" err="1">
                <a:solidFill>
                  <a:srgbClr val="006600"/>
                </a:solidFill>
                <a:latin typeface="+mn-lt"/>
              </a:rPr>
              <a:t>dạng</a:t>
            </a:r>
            <a:r>
              <a:rPr lang="en-US" altLang="en-US" sz="2400" b="1" dirty="0">
                <a:solidFill>
                  <a:srgbClr val="006600"/>
                </a:solidFill>
                <a:latin typeface="+mn-lt"/>
              </a:rPr>
              <a:t> </a:t>
            </a:r>
            <a:r>
              <a:rPr lang="en-US" altLang="en-US" sz="2400" b="1" dirty="0" err="1">
                <a:solidFill>
                  <a:srgbClr val="006600"/>
                </a:solidFill>
                <a:latin typeface="+mn-lt"/>
              </a:rPr>
              <a:t>là</a:t>
            </a:r>
            <a:r>
              <a:rPr lang="en-US" altLang="en-US" sz="2400" b="1" dirty="0">
                <a:solidFill>
                  <a:srgbClr val="006600"/>
                </a:solidFill>
                <a:latin typeface="+mn-lt"/>
              </a:rPr>
              <a:t> </a:t>
            </a:r>
            <a:r>
              <a:rPr lang="en-US" altLang="en-US" sz="2400" b="1" dirty="0" err="1">
                <a:solidFill>
                  <a:srgbClr val="006600"/>
                </a:solidFill>
                <a:latin typeface="+mn-lt"/>
              </a:rPr>
              <a:t>hàng</a:t>
            </a:r>
            <a:r>
              <a:rPr lang="en-US" altLang="en-US" sz="2400" b="1" dirty="0">
                <a:solidFill>
                  <a:srgbClr val="006600"/>
                </a:solidFill>
                <a:latin typeface="+mn-lt"/>
              </a:rPr>
              <a:t> </a:t>
            </a:r>
            <a:r>
              <a:rPr lang="en-US" altLang="en-US" sz="2400" b="1" dirty="0" err="1">
                <a:solidFill>
                  <a:srgbClr val="006600"/>
                </a:solidFill>
                <a:latin typeface="+mn-lt"/>
              </a:rPr>
              <a:t>hóa</a:t>
            </a:r>
            <a:r>
              <a:rPr lang="en-US" altLang="en-US" sz="2400" dirty="0">
                <a:solidFill>
                  <a:srgbClr val="002060"/>
                </a:solidFill>
                <a:latin typeface="+mn-lt"/>
              </a:rPr>
              <a:t>, </a:t>
            </a:r>
            <a:r>
              <a:rPr lang="en-US" altLang="en-US" sz="2400" dirty="0" err="1">
                <a:solidFill>
                  <a:srgbClr val="002060"/>
                </a:solidFill>
                <a:latin typeface="+mn-lt"/>
              </a:rPr>
              <a:t>nhà</a:t>
            </a:r>
            <a:r>
              <a:rPr lang="en-US" altLang="en-US" sz="2400" dirty="0">
                <a:solidFill>
                  <a:srgbClr val="002060"/>
                </a:solidFill>
                <a:latin typeface="+mn-lt"/>
              </a:rPr>
              <a:t> </a:t>
            </a:r>
            <a:r>
              <a:rPr lang="en-US" altLang="en-US" sz="2400" dirty="0" err="1">
                <a:solidFill>
                  <a:srgbClr val="002060"/>
                </a:solidFill>
                <a:latin typeface="+mn-lt"/>
              </a:rPr>
              <a:t>tư</a:t>
            </a:r>
            <a:r>
              <a:rPr lang="en-US" altLang="en-US" sz="2400" dirty="0">
                <a:solidFill>
                  <a:srgbClr val="002060"/>
                </a:solidFill>
                <a:latin typeface="+mn-lt"/>
              </a:rPr>
              <a:t> </a:t>
            </a:r>
            <a:r>
              <a:rPr lang="en-US" altLang="en-US" sz="2400" dirty="0" err="1">
                <a:solidFill>
                  <a:srgbClr val="002060"/>
                </a:solidFill>
                <a:latin typeface="+mn-lt"/>
              </a:rPr>
              <a:t>bản</a:t>
            </a:r>
            <a:r>
              <a:rPr lang="en-US" altLang="en-US" sz="2400" dirty="0">
                <a:solidFill>
                  <a:srgbClr val="002060"/>
                </a:solidFill>
                <a:latin typeface="+mn-lt"/>
              </a:rPr>
              <a:t> </a:t>
            </a:r>
            <a:r>
              <a:rPr lang="en-US" altLang="en-US" sz="2400" dirty="0" err="1">
                <a:solidFill>
                  <a:srgbClr val="002060"/>
                </a:solidFill>
                <a:latin typeface="+mn-lt"/>
              </a:rPr>
              <a:t>với</a:t>
            </a:r>
            <a:r>
              <a:rPr lang="en-US" altLang="en-US" sz="2400" dirty="0">
                <a:solidFill>
                  <a:srgbClr val="002060"/>
                </a:solidFill>
                <a:latin typeface="+mn-lt"/>
              </a:rPr>
              <a:t> </a:t>
            </a:r>
            <a:r>
              <a:rPr lang="en-US" altLang="en-US" sz="2400" dirty="0" err="1">
                <a:solidFill>
                  <a:srgbClr val="002060"/>
                </a:solidFill>
                <a:latin typeface="+mn-lt"/>
              </a:rPr>
              <a:t>tư</a:t>
            </a:r>
            <a:r>
              <a:rPr lang="en-US" altLang="en-US" sz="2400" dirty="0">
                <a:solidFill>
                  <a:srgbClr val="002060"/>
                </a:solidFill>
                <a:latin typeface="+mn-lt"/>
              </a:rPr>
              <a:t> </a:t>
            </a:r>
            <a:r>
              <a:rPr lang="en-US" altLang="en-US" sz="2400" dirty="0" err="1">
                <a:solidFill>
                  <a:srgbClr val="002060"/>
                </a:solidFill>
                <a:latin typeface="+mn-lt"/>
              </a:rPr>
              <a:t>cách</a:t>
            </a:r>
            <a:r>
              <a:rPr lang="en-US" altLang="en-US" sz="2400" dirty="0">
                <a:solidFill>
                  <a:srgbClr val="002060"/>
                </a:solidFill>
                <a:latin typeface="+mn-lt"/>
              </a:rPr>
              <a:t> </a:t>
            </a:r>
            <a:r>
              <a:rPr lang="en-US" altLang="en-US" sz="2400" dirty="0" err="1">
                <a:solidFill>
                  <a:srgbClr val="002060"/>
                </a:solidFill>
                <a:latin typeface="+mn-lt"/>
              </a:rPr>
              <a:t>là</a:t>
            </a:r>
            <a:r>
              <a:rPr lang="en-US" altLang="en-US" sz="2400" dirty="0">
                <a:solidFill>
                  <a:srgbClr val="002060"/>
                </a:solidFill>
                <a:latin typeface="+mn-lt"/>
              </a:rPr>
              <a:t> </a:t>
            </a:r>
            <a:r>
              <a:rPr lang="en-US" altLang="en-US" sz="2400" dirty="0" err="1">
                <a:solidFill>
                  <a:srgbClr val="002060"/>
                </a:solidFill>
                <a:latin typeface="+mn-lt"/>
              </a:rPr>
              <a:t>người</a:t>
            </a:r>
            <a:r>
              <a:rPr lang="en-US" altLang="en-US" sz="2400" dirty="0">
                <a:solidFill>
                  <a:srgbClr val="002060"/>
                </a:solidFill>
                <a:latin typeface="+mn-lt"/>
              </a:rPr>
              <a:t> </a:t>
            </a:r>
            <a:r>
              <a:rPr lang="en-US" altLang="en-US" sz="2400" dirty="0" err="1">
                <a:solidFill>
                  <a:srgbClr val="002060"/>
                </a:solidFill>
                <a:latin typeface="+mn-lt"/>
              </a:rPr>
              <a:t>bán</a:t>
            </a:r>
            <a:r>
              <a:rPr lang="en-US" altLang="en-US" sz="2400" dirty="0">
                <a:solidFill>
                  <a:srgbClr val="002060"/>
                </a:solidFill>
                <a:latin typeface="+mn-lt"/>
              </a:rPr>
              <a:t> </a:t>
            </a:r>
            <a:r>
              <a:rPr lang="en-US" altLang="en-US" sz="2400" dirty="0" err="1">
                <a:solidFill>
                  <a:srgbClr val="002060"/>
                </a:solidFill>
                <a:latin typeface="+mn-lt"/>
              </a:rPr>
              <a:t>hàng</a:t>
            </a:r>
            <a:r>
              <a:rPr lang="en-US" altLang="en-US" dirty="0">
                <a:solidFill>
                  <a:srgbClr val="002060"/>
                </a:solidFill>
                <a:latin typeface="+mn-lt"/>
              </a:rPr>
              <a:t>.</a:t>
            </a:r>
          </a:p>
        </p:txBody>
      </p:sp>
      <p:sp>
        <p:nvSpPr>
          <p:cNvPr id="106" name="Rectangle 12">
            <a:extLst>
              <a:ext uri="{FF2B5EF4-FFF2-40B4-BE49-F238E27FC236}">
                <a16:creationId xmlns:a16="http://schemas.microsoft.com/office/drawing/2014/main" xmlns="" id="{35068A2D-503C-4EB9-B79D-3764600D7C62}"/>
              </a:ext>
            </a:extLst>
          </p:cNvPr>
          <p:cNvSpPr>
            <a:spLocks noChangeArrowheads="1"/>
          </p:cNvSpPr>
          <p:nvPr/>
        </p:nvSpPr>
        <p:spPr bwMode="auto">
          <a:xfrm>
            <a:off x="144522" y="5791863"/>
            <a:ext cx="11706125" cy="830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285750" indent="-285750">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spcBef>
                <a:spcPct val="50000"/>
              </a:spcBef>
              <a:buFont typeface="Wingdings" panose="05000000000000000000" pitchFamily="2" charset="2"/>
              <a:buChar char="ü"/>
            </a:pPr>
            <a:r>
              <a:rPr lang="en-US" altLang="en-US" sz="2400" dirty="0" err="1">
                <a:latin typeface="+mn-lt"/>
              </a:rPr>
              <a:t>Kết</a:t>
            </a:r>
            <a:r>
              <a:rPr lang="en-US" altLang="en-US" sz="2400" dirty="0">
                <a:latin typeface="+mn-lt"/>
              </a:rPr>
              <a:t> </a:t>
            </a:r>
            <a:r>
              <a:rPr lang="en-US" altLang="en-US" sz="2400" dirty="0" err="1">
                <a:latin typeface="+mn-lt"/>
              </a:rPr>
              <a:t>thúc</a:t>
            </a:r>
            <a:r>
              <a:rPr lang="en-US" altLang="en-US" sz="2400" dirty="0">
                <a:latin typeface="+mn-lt"/>
              </a:rPr>
              <a:t> </a:t>
            </a:r>
            <a:r>
              <a:rPr lang="en-US" altLang="en-US" sz="2400" dirty="0" err="1">
                <a:latin typeface="+mn-lt"/>
              </a:rPr>
              <a:t>giai</a:t>
            </a:r>
            <a:r>
              <a:rPr lang="en-US" altLang="en-US" sz="2400" dirty="0">
                <a:latin typeface="+mn-lt"/>
              </a:rPr>
              <a:t> </a:t>
            </a:r>
            <a:r>
              <a:rPr lang="en-US" altLang="en-US" sz="2400" dirty="0" err="1">
                <a:latin typeface="+mn-lt"/>
              </a:rPr>
              <a:t>đoạn</a:t>
            </a:r>
            <a:r>
              <a:rPr lang="en-US" altLang="en-US" sz="2400" dirty="0">
                <a:latin typeface="+mn-lt"/>
              </a:rPr>
              <a:t> 3 </a:t>
            </a:r>
            <a:r>
              <a:rPr lang="en-US" altLang="en-US" sz="2400" b="1" dirty="0" err="1">
                <a:solidFill>
                  <a:srgbClr val="0033CC"/>
                </a:solidFill>
                <a:latin typeface="+mn-lt"/>
              </a:rPr>
              <a:t>tư</a:t>
            </a:r>
            <a:r>
              <a:rPr lang="en-US" altLang="en-US" sz="2400" b="1" dirty="0">
                <a:solidFill>
                  <a:srgbClr val="0033CC"/>
                </a:solidFill>
                <a:latin typeface="+mn-lt"/>
              </a:rPr>
              <a:t> </a:t>
            </a:r>
            <a:r>
              <a:rPr lang="en-US" altLang="en-US" sz="2400" b="1" dirty="0" err="1">
                <a:solidFill>
                  <a:srgbClr val="0033CC"/>
                </a:solidFill>
                <a:latin typeface="+mn-lt"/>
              </a:rPr>
              <a:t>bản</a:t>
            </a:r>
            <a:r>
              <a:rPr lang="en-US" altLang="en-US" sz="2400" b="1" dirty="0">
                <a:solidFill>
                  <a:srgbClr val="0033CC"/>
                </a:solidFill>
                <a:latin typeface="+mn-lt"/>
              </a:rPr>
              <a:t> </a:t>
            </a:r>
            <a:r>
              <a:rPr lang="en-US" altLang="en-US" sz="2400" b="1" dirty="0" err="1">
                <a:solidFill>
                  <a:srgbClr val="0033CC"/>
                </a:solidFill>
                <a:latin typeface="+mn-lt"/>
              </a:rPr>
              <a:t>hàng</a:t>
            </a:r>
            <a:r>
              <a:rPr lang="en-US" altLang="en-US" sz="2400" b="1" dirty="0">
                <a:solidFill>
                  <a:srgbClr val="0033CC"/>
                </a:solidFill>
                <a:latin typeface="+mn-lt"/>
              </a:rPr>
              <a:t> </a:t>
            </a:r>
            <a:r>
              <a:rPr lang="en-US" altLang="en-US" sz="2400" b="1" dirty="0" err="1">
                <a:solidFill>
                  <a:srgbClr val="0033CC"/>
                </a:solidFill>
                <a:latin typeface="+mn-lt"/>
              </a:rPr>
              <a:t>hóa</a:t>
            </a:r>
            <a:r>
              <a:rPr lang="en-US" altLang="en-US" sz="2400" b="1" dirty="0">
                <a:solidFill>
                  <a:srgbClr val="0033CC"/>
                </a:solidFill>
                <a:latin typeface="+mn-lt"/>
              </a:rPr>
              <a:t> </a:t>
            </a:r>
            <a:r>
              <a:rPr lang="en-US" altLang="en-US" sz="2400" b="1" dirty="0" err="1">
                <a:solidFill>
                  <a:srgbClr val="0033CC"/>
                </a:solidFill>
                <a:latin typeface="+mn-lt"/>
              </a:rPr>
              <a:t>chuyển</a:t>
            </a:r>
            <a:r>
              <a:rPr lang="en-US" altLang="en-US" sz="2400" b="1" dirty="0">
                <a:solidFill>
                  <a:srgbClr val="0033CC"/>
                </a:solidFill>
                <a:latin typeface="+mn-lt"/>
              </a:rPr>
              <a:t> </a:t>
            </a:r>
            <a:r>
              <a:rPr lang="en-US" altLang="en-US" sz="2400" b="1" dirty="0" err="1">
                <a:solidFill>
                  <a:srgbClr val="0033CC"/>
                </a:solidFill>
                <a:latin typeface="+mn-lt"/>
              </a:rPr>
              <a:t>hóa</a:t>
            </a:r>
            <a:r>
              <a:rPr lang="en-US" altLang="en-US" sz="2400" b="1" dirty="0">
                <a:solidFill>
                  <a:srgbClr val="0033CC"/>
                </a:solidFill>
                <a:latin typeface="+mn-lt"/>
              </a:rPr>
              <a:t> </a:t>
            </a:r>
            <a:r>
              <a:rPr lang="en-US" altLang="en-US" sz="2400" b="1" dirty="0" err="1">
                <a:solidFill>
                  <a:srgbClr val="0033CC"/>
                </a:solidFill>
                <a:latin typeface="+mn-lt"/>
              </a:rPr>
              <a:t>thành</a:t>
            </a:r>
            <a:r>
              <a:rPr lang="en-US" altLang="en-US" sz="2400" b="1" dirty="0">
                <a:solidFill>
                  <a:srgbClr val="0033CC"/>
                </a:solidFill>
                <a:latin typeface="+mn-lt"/>
              </a:rPr>
              <a:t> </a:t>
            </a:r>
            <a:r>
              <a:rPr lang="en-US" altLang="en-US" sz="2400" b="1" dirty="0" err="1">
                <a:solidFill>
                  <a:srgbClr val="0033CC"/>
                </a:solidFill>
                <a:latin typeface="+mn-lt"/>
              </a:rPr>
              <a:t>tiền</a:t>
            </a:r>
            <a:r>
              <a:rPr lang="en-US" altLang="en-US" sz="2400" b="1" dirty="0">
                <a:solidFill>
                  <a:srgbClr val="0033CC"/>
                </a:solidFill>
                <a:latin typeface="+mn-lt"/>
              </a:rPr>
              <a:t> </a:t>
            </a:r>
            <a:r>
              <a:rPr lang="en-US" altLang="en-US" sz="2400" b="1" dirty="0" err="1">
                <a:solidFill>
                  <a:srgbClr val="0033CC"/>
                </a:solidFill>
                <a:latin typeface="+mn-lt"/>
              </a:rPr>
              <a:t>tệ</a:t>
            </a:r>
            <a:r>
              <a:rPr lang="en-US" altLang="en-US" sz="2400" b="1" dirty="0">
                <a:solidFill>
                  <a:srgbClr val="0033CC"/>
                </a:solidFill>
                <a:latin typeface="+mn-lt"/>
              </a:rPr>
              <a:t> </a:t>
            </a:r>
            <a:r>
              <a:rPr lang="en-US" altLang="en-US" sz="2400" dirty="0" err="1">
                <a:latin typeface="+mn-lt"/>
              </a:rPr>
              <a:t>nhưng</a:t>
            </a:r>
            <a:r>
              <a:rPr lang="en-US" altLang="en-US" sz="2400" dirty="0">
                <a:latin typeface="+mn-lt"/>
              </a:rPr>
              <a:t> </a:t>
            </a:r>
            <a:r>
              <a:rPr lang="en-US" altLang="en-US" sz="2400" dirty="0" err="1">
                <a:latin typeface="+mn-lt"/>
              </a:rPr>
              <a:t>với</a:t>
            </a:r>
            <a:r>
              <a:rPr lang="en-US" altLang="en-US" sz="2400" dirty="0">
                <a:latin typeface="+mn-lt"/>
              </a:rPr>
              <a:t> </a:t>
            </a:r>
            <a:r>
              <a:rPr lang="en-US" altLang="en-US" sz="2400" dirty="0" err="1">
                <a:latin typeface="+mn-lt"/>
              </a:rPr>
              <a:t>số</a:t>
            </a:r>
            <a:r>
              <a:rPr lang="en-US" altLang="en-US" sz="2400" dirty="0">
                <a:latin typeface="+mn-lt"/>
              </a:rPr>
              <a:t> </a:t>
            </a:r>
            <a:r>
              <a:rPr lang="en-US" altLang="en-US" sz="2400" dirty="0" err="1">
                <a:latin typeface="+mn-lt"/>
              </a:rPr>
              <a:t>lượng</a:t>
            </a:r>
            <a:r>
              <a:rPr lang="en-US" altLang="en-US" sz="2400" dirty="0">
                <a:latin typeface="+mn-lt"/>
              </a:rPr>
              <a:t> </a:t>
            </a:r>
            <a:r>
              <a:rPr lang="en-US" altLang="en-US" sz="2400" dirty="0" err="1">
                <a:latin typeface="+mn-lt"/>
              </a:rPr>
              <a:t>lớn</a:t>
            </a:r>
            <a:r>
              <a:rPr lang="en-US" altLang="en-US" sz="2400" dirty="0">
                <a:latin typeface="+mn-lt"/>
              </a:rPr>
              <a:t> </a:t>
            </a:r>
            <a:r>
              <a:rPr lang="en-US" altLang="en-US" sz="2400" dirty="0" err="1">
                <a:latin typeface="+mn-lt"/>
              </a:rPr>
              <a:t>hơn</a:t>
            </a:r>
            <a:r>
              <a:rPr lang="en-US" altLang="en-US" sz="2400" dirty="0">
                <a:latin typeface="+mn-lt"/>
              </a:rPr>
              <a:t> ban </a:t>
            </a:r>
            <a:r>
              <a:rPr lang="en-US" altLang="en-US" sz="2400" dirty="0" err="1">
                <a:latin typeface="+mn-lt"/>
              </a:rPr>
              <a:t>đầu</a:t>
            </a:r>
            <a:r>
              <a:rPr lang="en-US" altLang="en-US" sz="2400" dirty="0">
                <a:latin typeface="+mn-lt"/>
              </a:rPr>
              <a:t>.</a:t>
            </a:r>
          </a:p>
        </p:txBody>
      </p:sp>
      <p:sp>
        <p:nvSpPr>
          <p:cNvPr id="107" name="Rectangle 106">
            <a:extLst>
              <a:ext uri="{FF2B5EF4-FFF2-40B4-BE49-F238E27FC236}">
                <a16:creationId xmlns:a16="http://schemas.microsoft.com/office/drawing/2014/main" xmlns="" id="{322AF078-3F9E-4367-BDE2-B57F992DA8EF}"/>
              </a:ext>
            </a:extLst>
          </p:cNvPr>
          <p:cNvSpPr>
            <a:spLocks noChangeArrowheads="1"/>
          </p:cNvSpPr>
          <p:nvPr/>
        </p:nvSpPr>
        <p:spPr bwMode="auto">
          <a:xfrm>
            <a:off x="5649922" y="1721343"/>
            <a:ext cx="1871663" cy="646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spcBef>
                <a:spcPct val="50000"/>
              </a:spcBef>
            </a:pPr>
            <a:r>
              <a:rPr lang="en-US" altLang="en-US" sz="3600" b="1" dirty="0">
                <a:solidFill>
                  <a:srgbClr val="800040"/>
                </a:solidFill>
                <a:latin typeface="Times New Roman" panose="02020603050405020304" pitchFamily="18" charset="0"/>
                <a:cs typeface="Arial" panose="020B0604020202020204" pitchFamily="34" charset="0"/>
                <a:sym typeface="Arial" panose="020B0604020202020204" pitchFamily="34" charset="0"/>
              </a:rPr>
              <a:t>H  -  T</a:t>
            </a:r>
          </a:p>
        </p:txBody>
      </p:sp>
      <p:sp>
        <p:nvSpPr>
          <p:cNvPr id="18" name="Text Box 5">
            <a:extLst>
              <a:ext uri="{FF2B5EF4-FFF2-40B4-BE49-F238E27FC236}">
                <a16:creationId xmlns:a16="http://schemas.microsoft.com/office/drawing/2014/main" xmlns="" id="{D0D6C9D6-4870-4C95-BCB1-AFE62991C4F2}"/>
              </a:ext>
            </a:extLst>
          </p:cNvPr>
          <p:cNvSpPr txBox="1">
            <a:spLocks noChangeArrowheads="1"/>
          </p:cNvSpPr>
          <p:nvPr/>
        </p:nvSpPr>
        <p:spPr bwMode="auto">
          <a:xfrm>
            <a:off x="5618607" y="2183188"/>
            <a:ext cx="1244364" cy="536569"/>
          </a:xfrm>
          <a:prstGeom prst="rect">
            <a:avLst/>
          </a:prstGeom>
          <a:noFill/>
          <a:ln>
            <a:noFill/>
          </a:ln>
        </p:spPr>
        <p:txBody>
          <a:bodyPr/>
          <a:lstStyle/>
          <a:p>
            <a:pPr algn="just">
              <a:spcBef>
                <a:spcPts val="300"/>
              </a:spcBef>
              <a:spcAft>
                <a:spcPts val="300"/>
              </a:spcAft>
              <a:defRPr/>
            </a:pPr>
            <a:r>
              <a:rPr lang="en-US" sz="2400" b="1" dirty="0">
                <a:solidFill>
                  <a:srgbClr val="C00000"/>
                </a:solidFill>
                <a:latin typeface="Arial" panose="020B0604020202020204" pitchFamily="34" charset="0"/>
                <a:cs typeface="Arial" panose="020B0604020202020204" pitchFamily="34" charset="0"/>
              </a:rPr>
              <a:t>   (</a:t>
            </a:r>
            <a:r>
              <a:rPr lang="en-US" sz="2400" b="1" dirty="0" err="1">
                <a:solidFill>
                  <a:srgbClr val="C00000"/>
                </a:solidFill>
                <a:latin typeface="Arial" panose="020B0604020202020204" pitchFamily="34" charset="0"/>
                <a:cs typeface="Arial" panose="020B0604020202020204" pitchFamily="34" charset="0"/>
              </a:rPr>
              <a:t>Bán</a:t>
            </a:r>
            <a:r>
              <a:rPr lang="en-US" sz="2400" b="1" dirty="0">
                <a:solidFill>
                  <a:srgbClr val="C00000"/>
                </a:solidFill>
                <a:latin typeface="Arial" panose="020B0604020202020204" pitchFamily="34" charset="0"/>
                <a:cs typeface="Arial" panose="020B0604020202020204" pitchFamily="34" charset="0"/>
              </a:rPr>
              <a:t>)</a:t>
            </a:r>
            <a:endParaRPr lang="en-US" sz="3200" dirty="0">
              <a:solidFill>
                <a:srgbClr val="C00000"/>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096232568"/>
      </p:ext>
    </p:extLst>
  </p:cSld>
  <p:clrMapOvr>
    <a:masterClrMapping/>
  </p:clrMapOvr>
  <p:timing>
    <p:tnLst>
      <p:par>
        <p:cTn id="1" dur="indefinite" restart="never" nodeType="tmRoot"/>
      </p:par>
    </p:tn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5" name="Picture 2" descr="money-stack">
            <a:extLst>
              <a:ext uri="{FF2B5EF4-FFF2-40B4-BE49-F238E27FC236}">
                <a16:creationId xmlns:a16="http://schemas.microsoft.com/office/drawing/2014/main" xmlns="" id="{FA9D8454-446C-4DF6-9465-19F31C2C65D2}"/>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8837505" y="3022161"/>
            <a:ext cx="1904053" cy="1111860"/>
          </a:xfrm>
          <a:prstGeom prst="rect">
            <a:avLst/>
          </a:prstGeom>
          <a:solidFill>
            <a:schemeClr val="tx1"/>
          </a:solidFill>
          <a:ln w="57150">
            <a:solidFill>
              <a:srgbClr val="808080"/>
            </a:solidFill>
            <a:miter lim="800000"/>
            <a:headEnd/>
            <a:tailEnd/>
          </a:ln>
        </p:spPr>
      </p:pic>
      <p:pic>
        <p:nvPicPr>
          <p:cNvPr id="56" name="Picture 3" descr="original_moneymanag">
            <a:extLst>
              <a:ext uri="{FF2B5EF4-FFF2-40B4-BE49-F238E27FC236}">
                <a16:creationId xmlns:a16="http://schemas.microsoft.com/office/drawing/2014/main" xmlns="" id="{5A47FD56-0AD8-4951-B52B-87E22204123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258833" y="2378425"/>
            <a:ext cx="2042337" cy="10428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57" name="Group 4">
            <a:extLst>
              <a:ext uri="{FF2B5EF4-FFF2-40B4-BE49-F238E27FC236}">
                <a16:creationId xmlns:a16="http://schemas.microsoft.com/office/drawing/2014/main" xmlns="" id="{494005C8-5599-4509-98DF-F2F0B702F1DC}"/>
              </a:ext>
            </a:extLst>
          </p:cNvPr>
          <p:cNvGrpSpPr>
            <a:grpSpLocks/>
          </p:cNvGrpSpPr>
          <p:nvPr/>
        </p:nvGrpSpPr>
        <p:grpSpPr bwMode="auto">
          <a:xfrm>
            <a:off x="2977505" y="1369281"/>
            <a:ext cx="936071" cy="923622"/>
            <a:chOff x="1584" y="624"/>
            <a:chExt cx="544" cy="736"/>
          </a:xfrm>
        </p:grpSpPr>
        <p:sp>
          <p:nvSpPr>
            <p:cNvPr id="58" name="Line 5">
              <a:extLst>
                <a:ext uri="{FF2B5EF4-FFF2-40B4-BE49-F238E27FC236}">
                  <a16:creationId xmlns:a16="http://schemas.microsoft.com/office/drawing/2014/main" xmlns="" id="{196D7CC3-F271-4CB1-8CF5-BAA0C92E7D4B}"/>
                </a:ext>
              </a:extLst>
            </p:cNvPr>
            <p:cNvSpPr>
              <a:spLocks noChangeShapeType="1"/>
            </p:cNvSpPr>
            <p:nvPr/>
          </p:nvSpPr>
          <p:spPr bwMode="auto">
            <a:xfrm flipV="1">
              <a:off x="1584" y="624"/>
              <a:ext cx="544" cy="328"/>
            </a:xfrm>
            <a:prstGeom prst="line">
              <a:avLst/>
            </a:prstGeom>
            <a:noFill/>
            <a:ln w="38100">
              <a:solidFill>
                <a:srgbClr val="008000"/>
              </a:solidFill>
              <a:round/>
              <a:headEnd/>
              <a:tailEnd type="triangle" w="med" len="med"/>
            </a:ln>
            <a:extLst>
              <a:ext uri="{909E8E84-426E-40DD-AFC4-6F175D3DCCD1}">
                <a14:hiddenFill xmlns:a14="http://schemas.microsoft.com/office/drawing/2010/main">
                  <a:noFill/>
                </a14:hiddenFill>
              </a:ext>
            </a:extLst>
          </p:spPr>
          <p:txBody>
            <a:bodyPr lIns="0" tIns="0" rIns="0" bIns="0" anchorCtr="1">
              <a:spAutoFit/>
            </a:bodyPr>
            <a:lstStyle/>
            <a:p>
              <a:endParaRPr lang="en-US"/>
            </a:p>
          </p:txBody>
        </p:sp>
        <p:sp>
          <p:nvSpPr>
            <p:cNvPr id="59" name="Line 6">
              <a:extLst>
                <a:ext uri="{FF2B5EF4-FFF2-40B4-BE49-F238E27FC236}">
                  <a16:creationId xmlns:a16="http://schemas.microsoft.com/office/drawing/2014/main" xmlns="" id="{930817CF-27CC-4132-B2DE-5FA57A77DD0D}"/>
                </a:ext>
              </a:extLst>
            </p:cNvPr>
            <p:cNvSpPr>
              <a:spLocks noChangeShapeType="1"/>
            </p:cNvSpPr>
            <p:nvPr/>
          </p:nvSpPr>
          <p:spPr bwMode="auto">
            <a:xfrm>
              <a:off x="1584" y="960"/>
              <a:ext cx="544" cy="400"/>
            </a:xfrm>
            <a:prstGeom prst="line">
              <a:avLst/>
            </a:prstGeom>
            <a:noFill/>
            <a:ln w="38100">
              <a:solidFill>
                <a:srgbClr val="008000"/>
              </a:solidFill>
              <a:round/>
              <a:headEnd/>
              <a:tailEnd type="triangle" w="med" len="med"/>
            </a:ln>
            <a:extLst>
              <a:ext uri="{909E8E84-426E-40DD-AFC4-6F175D3DCCD1}">
                <a14:hiddenFill xmlns:a14="http://schemas.microsoft.com/office/drawing/2010/main">
                  <a:noFill/>
                </a14:hiddenFill>
              </a:ext>
            </a:extLst>
          </p:spPr>
          <p:txBody>
            <a:bodyPr lIns="0" tIns="0" rIns="0" bIns="0" anchorCtr="1">
              <a:spAutoFit/>
            </a:bodyPr>
            <a:lstStyle/>
            <a:p>
              <a:endParaRPr lang="en-US"/>
            </a:p>
          </p:txBody>
        </p:sp>
      </p:grpSp>
      <p:sp>
        <p:nvSpPr>
          <p:cNvPr id="60" name="Line 9">
            <a:extLst>
              <a:ext uri="{FF2B5EF4-FFF2-40B4-BE49-F238E27FC236}">
                <a16:creationId xmlns:a16="http://schemas.microsoft.com/office/drawing/2014/main" xmlns="" id="{1EBCEA02-7FF9-4F05-915A-227C5FC4DC4B}"/>
              </a:ext>
            </a:extLst>
          </p:cNvPr>
          <p:cNvSpPr>
            <a:spLocks noChangeShapeType="1"/>
          </p:cNvSpPr>
          <p:nvPr/>
        </p:nvSpPr>
        <p:spPr bwMode="auto">
          <a:xfrm>
            <a:off x="7654870" y="1891062"/>
            <a:ext cx="936071" cy="12700"/>
          </a:xfrm>
          <a:prstGeom prst="line">
            <a:avLst/>
          </a:prstGeom>
          <a:noFill/>
          <a:ln w="38100">
            <a:solidFill>
              <a:srgbClr val="008000"/>
            </a:solidFill>
            <a:round/>
            <a:headEnd/>
            <a:tailEnd type="triangle" w="med" len="med"/>
          </a:ln>
          <a:extLst>
            <a:ext uri="{909E8E84-426E-40DD-AFC4-6F175D3DCCD1}">
              <a14:hiddenFill xmlns:a14="http://schemas.microsoft.com/office/drawing/2010/main">
                <a:noFill/>
              </a14:hiddenFill>
            </a:ext>
          </a:extLst>
        </p:spPr>
        <p:txBody>
          <a:bodyPr wrap="square" lIns="0" tIns="0" rIns="0" bIns="0" anchorCtr="1">
            <a:spAutoFit/>
          </a:bodyPr>
          <a:lstStyle/>
          <a:p>
            <a:endParaRPr lang="en-US"/>
          </a:p>
        </p:txBody>
      </p:sp>
      <p:sp>
        <p:nvSpPr>
          <p:cNvPr id="61" name="Rectangle 10">
            <a:extLst>
              <a:ext uri="{FF2B5EF4-FFF2-40B4-BE49-F238E27FC236}">
                <a16:creationId xmlns:a16="http://schemas.microsoft.com/office/drawing/2014/main" xmlns="" id="{9E8547E7-88EC-4398-A725-3925DDBE65C4}"/>
              </a:ext>
            </a:extLst>
          </p:cNvPr>
          <p:cNvSpPr>
            <a:spLocks noChangeArrowheads="1"/>
          </p:cNvSpPr>
          <p:nvPr/>
        </p:nvSpPr>
        <p:spPr bwMode="auto">
          <a:xfrm>
            <a:off x="1482670" y="1485325"/>
            <a:ext cx="1446655" cy="572947"/>
          </a:xfrm>
          <a:prstGeom prst="rect">
            <a:avLst/>
          </a:prstGeom>
          <a:solidFill>
            <a:schemeClr val="bg1"/>
          </a:solidFill>
          <a:ln w="38100">
            <a:solidFill>
              <a:schemeClr val="hlink"/>
            </a:solidFill>
            <a:miter lim="800000"/>
            <a:headEnd/>
            <a:tailEnd/>
          </a:ln>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3200" b="1" dirty="0">
                <a:latin typeface="Times New Roman" panose="02020603050405020304" pitchFamily="18" charset="0"/>
              </a:rPr>
              <a:t>T  - H</a:t>
            </a:r>
          </a:p>
        </p:txBody>
      </p:sp>
      <p:grpSp>
        <p:nvGrpSpPr>
          <p:cNvPr id="62" name="Group 11">
            <a:extLst>
              <a:ext uri="{FF2B5EF4-FFF2-40B4-BE49-F238E27FC236}">
                <a16:creationId xmlns:a16="http://schemas.microsoft.com/office/drawing/2014/main" xmlns="" id="{C9A2A6DD-B8C4-4A31-B7B1-A7C264912576}"/>
              </a:ext>
            </a:extLst>
          </p:cNvPr>
          <p:cNvGrpSpPr>
            <a:grpSpLocks/>
          </p:cNvGrpSpPr>
          <p:nvPr/>
        </p:nvGrpSpPr>
        <p:grpSpPr bwMode="auto">
          <a:xfrm>
            <a:off x="3692470" y="1021667"/>
            <a:ext cx="2042337" cy="1543184"/>
            <a:chOff x="1824" y="912"/>
            <a:chExt cx="1392" cy="1392"/>
          </a:xfrm>
        </p:grpSpPr>
        <p:sp>
          <p:nvSpPr>
            <p:cNvPr id="63" name="Rectangle 12">
              <a:extLst>
                <a:ext uri="{FF2B5EF4-FFF2-40B4-BE49-F238E27FC236}">
                  <a16:creationId xmlns:a16="http://schemas.microsoft.com/office/drawing/2014/main" xmlns="" id="{C3FA97AB-5DAD-45A5-BAE9-3194FC0E7F4E}"/>
                </a:ext>
              </a:extLst>
            </p:cNvPr>
            <p:cNvSpPr>
              <a:spLocks noChangeArrowheads="1"/>
            </p:cNvSpPr>
            <p:nvPr/>
          </p:nvSpPr>
          <p:spPr bwMode="auto">
            <a:xfrm>
              <a:off x="1824" y="912"/>
              <a:ext cx="1392" cy="432"/>
            </a:xfrm>
            <a:prstGeom prst="rect">
              <a:avLst/>
            </a:prstGeom>
            <a:solidFill>
              <a:schemeClr val="bg1"/>
            </a:solidFill>
            <a:ln w="38100">
              <a:solidFill>
                <a:schemeClr val="hlink"/>
              </a:solidFill>
              <a:miter lim="800000"/>
              <a:headEnd/>
              <a:tailEnd/>
            </a:ln>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2400" b="1" dirty="0">
                  <a:latin typeface="Times New Roman" panose="02020603050405020304" pitchFamily="18" charset="0"/>
                </a:rPr>
                <a:t>TLSX </a:t>
              </a:r>
            </a:p>
          </p:txBody>
        </p:sp>
        <p:sp>
          <p:nvSpPr>
            <p:cNvPr id="64" name="Rectangle 13">
              <a:extLst>
                <a:ext uri="{FF2B5EF4-FFF2-40B4-BE49-F238E27FC236}">
                  <a16:creationId xmlns:a16="http://schemas.microsoft.com/office/drawing/2014/main" xmlns="" id="{DB91A838-7866-4180-92F2-C247ECEF148E}"/>
                </a:ext>
              </a:extLst>
            </p:cNvPr>
            <p:cNvSpPr>
              <a:spLocks noChangeArrowheads="1"/>
            </p:cNvSpPr>
            <p:nvPr/>
          </p:nvSpPr>
          <p:spPr bwMode="auto">
            <a:xfrm>
              <a:off x="1824" y="1872"/>
              <a:ext cx="1392" cy="432"/>
            </a:xfrm>
            <a:prstGeom prst="rect">
              <a:avLst/>
            </a:prstGeom>
            <a:solidFill>
              <a:schemeClr val="bg1"/>
            </a:solidFill>
            <a:ln w="38100">
              <a:solidFill>
                <a:schemeClr val="hlink"/>
              </a:solidFill>
              <a:miter lim="800000"/>
              <a:headEnd/>
              <a:tailEnd/>
            </a:ln>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2400" b="1" dirty="0">
                  <a:latin typeface="Times New Roman" panose="02020603050405020304" pitchFamily="18" charset="0"/>
                </a:rPr>
                <a:t>SLĐ </a:t>
              </a:r>
            </a:p>
          </p:txBody>
        </p:sp>
      </p:grpSp>
      <p:sp>
        <p:nvSpPr>
          <p:cNvPr id="65" name="Rectangle 14">
            <a:extLst>
              <a:ext uri="{FF2B5EF4-FFF2-40B4-BE49-F238E27FC236}">
                <a16:creationId xmlns:a16="http://schemas.microsoft.com/office/drawing/2014/main" xmlns="" id="{2BFAC4CA-3306-4140-891D-EFA914E38547}"/>
              </a:ext>
            </a:extLst>
          </p:cNvPr>
          <p:cNvSpPr>
            <a:spLocks noChangeArrowheads="1"/>
          </p:cNvSpPr>
          <p:nvPr/>
        </p:nvSpPr>
        <p:spPr bwMode="auto">
          <a:xfrm>
            <a:off x="6207071" y="1492600"/>
            <a:ext cx="1531752" cy="602362"/>
          </a:xfrm>
          <a:prstGeom prst="rect">
            <a:avLst/>
          </a:prstGeom>
          <a:solidFill>
            <a:schemeClr val="bg1"/>
          </a:solidFill>
          <a:ln w="38100">
            <a:solidFill>
              <a:schemeClr val="hlink"/>
            </a:solidFill>
            <a:miter lim="800000"/>
            <a:headEnd/>
            <a:tailEnd/>
          </a:ln>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2400" b="1" dirty="0">
                <a:latin typeface="Times New Roman" panose="02020603050405020304" pitchFamily="18" charset="0"/>
              </a:rPr>
              <a:t>SX </a:t>
            </a:r>
          </a:p>
        </p:txBody>
      </p:sp>
      <p:sp>
        <p:nvSpPr>
          <p:cNvPr id="66" name="Rectangle 15">
            <a:extLst>
              <a:ext uri="{FF2B5EF4-FFF2-40B4-BE49-F238E27FC236}">
                <a16:creationId xmlns:a16="http://schemas.microsoft.com/office/drawing/2014/main" xmlns="" id="{1F95B616-F75B-4ABD-A063-DA1360F27A79}"/>
              </a:ext>
            </a:extLst>
          </p:cNvPr>
          <p:cNvSpPr>
            <a:spLocks noChangeArrowheads="1"/>
          </p:cNvSpPr>
          <p:nvPr/>
        </p:nvSpPr>
        <p:spPr bwMode="auto">
          <a:xfrm>
            <a:off x="8574033" y="1598962"/>
            <a:ext cx="1701947" cy="461665"/>
          </a:xfrm>
          <a:prstGeom prst="rect">
            <a:avLst/>
          </a:prstGeom>
          <a:noFill/>
          <a:ln w="28575">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eaLnBrk="1" hangingPunct="1"/>
            <a:r>
              <a:rPr lang="en-GB" altLang="en-US" sz="2400" b="1" dirty="0">
                <a:solidFill>
                  <a:srgbClr val="F20000"/>
                </a:solidFill>
                <a:latin typeface="Times New Roman" panose="02020603050405020304" pitchFamily="18" charset="0"/>
              </a:rPr>
              <a:t>H’-T’</a:t>
            </a:r>
            <a:r>
              <a:rPr lang="en-GB" altLang="en-US" sz="2400" b="1" dirty="0">
                <a:solidFill>
                  <a:schemeClr val="folHlink"/>
                </a:solidFill>
                <a:latin typeface=".VnTimeH" panose="020B7200000000000000" pitchFamily="34" charset="0"/>
              </a:rPr>
              <a:t> </a:t>
            </a:r>
            <a:endParaRPr lang="en-US" altLang="en-US" sz="2400" b="1" dirty="0">
              <a:latin typeface=".VnTimeH" panose="020B7200000000000000" pitchFamily="34" charset="0"/>
            </a:endParaRPr>
          </a:p>
        </p:txBody>
      </p:sp>
      <p:sp>
        <p:nvSpPr>
          <p:cNvPr id="67" name="Line 16">
            <a:extLst>
              <a:ext uri="{FF2B5EF4-FFF2-40B4-BE49-F238E27FC236}">
                <a16:creationId xmlns:a16="http://schemas.microsoft.com/office/drawing/2014/main" xmlns="" id="{3CEFA037-FB45-4E63-A458-2DCF0CCFBD85}"/>
              </a:ext>
            </a:extLst>
          </p:cNvPr>
          <p:cNvSpPr>
            <a:spLocks noChangeShapeType="1"/>
          </p:cNvSpPr>
          <p:nvPr/>
        </p:nvSpPr>
        <p:spPr bwMode="auto">
          <a:xfrm>
            <a:off x="5222820" y="1816790"/>
            <a:ext cx="817565" cy="14302"/>
          </a:xfrm>
          <a:prstGeom prst="line">
            <a:avLst/>
          </a:prstGeom>
          <a:noFill/>
          <a:ln w="38100">
            <a:solidFill>
              <a:srgbClr val="008000"/>
            </a:solidFill>
            <a:round/>
            <a:headEnd/>
            <a:tailEnd type="triangle" w="med" len="med"/>
          </a:ln>
          <a:extLst>
            <a:ext uri="{909E8E84-426E-40DD-AFC4-6F175D3DCCD1}">
              <a14:hiddenFill xmlns:a14="http://schemas.microsoft.com/office/drawing/2010/main">
                <a:noFill/>
              </a14:hiddenFill>
            </a:ext>
          </a:extLst>
        </p:spPr>
        <p:txBody>
          <a:bodyPr wrap="square" lIns="0" tIns="0" rIns="0" bIns="0" anchorCtr="1">
            <a:spAutoFit/>
          </a:bodyPr>
          <a:lstStyle/>
          <a:p>
            <a:endParaRPr lang="en-US"/>
          </a:p>
        </p:txBody>
      </p:sp>
      <p:sp>
        <p:nvSpPr>
          <p:cNvPr id="68" name="AutoShape 17">
            <a:extLst>
              <a:ext uri="{FF2B5EF4-FFF2-40B4-BE49-F238E27FC236}">
                <a16:creationId xmlns:a16="http://schemas.microsoft.com/office/drawing/2014/main" xmlns="" id="{36EB24ED-4645-46C6-AFF9-52549BFAE2DB}"/>
              </a:ext>
            </a:extLst>
          </p:cNvPr>
          <p:cNvSpPr>
            <a:spLocks/>
          </p:cNvSpPr>
          <p:nvPr/>
        </p:nvSpPr>
        <p:spPr bwMode="auto">
          <a:xfrm rot="16200000">
            <a:off x="3050026" y="3043526"/>
            <a:ext cx="542126" cy="2723115"/>
          </a:xfrm>
          <a:prstGeom prst="leftBrace">
            <a:avLst>
              <a:gd name="adj1" fmla="val 29630"/>
              <a:gd name="adj2" fmla="val 500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endParaRPr lang="en-US" altLang="en-US">
              <a:latin typeface="Tahoma" panose="020B0604030504040204" pitchFamily="34" charset="0"/>
            </a:endParaRPr>
          </a:p>
        </p:txBody>
      </p:sp>
      <p:sp>
        <p:nvSpPr>
          <p:cNvPr id="69" name="Rectangle 18">
            <a:extLst>
              <a:ext uri="{FF2B5EF4-FFF2-40B4-BE49-F238E27FC236}">
                <a16:creationId xmlns:a16="http://schemas.microsoft.com/office/drawing/2014/main" xmlns="" id="{86BCA4BC-5913-4887-883C-FF8266E95FD5}"/>
              </a:ext>
            </a:extLst>
          </p:cNvPr>
          <p:cNvSpPr>
            <a:spLocks noChangeArrowheads="1"/>
          </p:cNvSpPr>
          <p:nvPr/>
        </p:nvSpPr>
        <p:spPr bwMode="auto">
          <a:xfrm>
            <a:off x="2241255" y="4804251"/>
            <a:ext cx="2127434" cy="309966"/>
          </a:xfrm>
          <a:prstGeom prst="rect">
            <a:avLst/>
          </a:prstGeom>
          <a:solidFill>
            <a:schemeClr val="bg1"/>
          </a:solidFill>
          <a:ln w="38100">
            <a:solidFill>
              <a:schemeClr val="hlink"/>
            </a:solidFill>
            <a:miter lim="800000"/>
            <a:headEnd/>
            <a:tailEnd/>
          </a:ln>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2400" b="1" dirty="0" err="1">
                <a:latin typeface="Times New Roman" panose="02020603050405020304" pitchFamily="18" charset="0"/>
              </a:rPr>
              <a:t>Giai</a:t>
            </a:r>
            <a:r>
              <a:rPr lang="en-US" altLang="en-US" sz="2400" b="1" dirty="0">
                <a:latin typeface="Times New Roman" panose="02020603050405020304" pitchFamily="18" charset="0"/>
              </a:rPr>
              <a:t> </a:t>
            </a:r>
            <a:r>
              <a:rPr lang="en-US" altLang="en-US" sz="2400" b="1" dirty="0" err="1">
                <a:latin typeface="Times New Roman" panose="02020603050405020304" pitchFamily="18" charset="0"/>
              </a:rPr>
              <a:t>đoạn</a:t>
            </a:r>
            <a:r>
              <a:rPr lang="en-US" altLang="en-US" sz="2400" b="1" dirty="0">
                <a:latin typeface="Times New Roman" panose="02020603050405020304" pitchFamily="18" charset="0"/>
              </a:rPr>
              <a:t> 1</a:t>
            </a:r>
          </a:p>
        </p:txBody>
      </p:sp>
      <p:sp>
        <p:nvSpPr>
          <p:cNvPr id="70" name="Rectangle 19">
            <a:extLst>
              <a:ext uri="{FF2B5EF4-FFF2-40B4-BE49-F238E27FC236}">
                <a16:creationId xmlns:a16="http://schemas.microsoft.com/office/drawing/2014/main" xmlns="" id="{784A30C7-4C83-4902-AC29-D8A3C4708930}"/>
              </a:ext>
            </a:extLst>
          </p:cNvPr>
          <p:cNvSpPr>
            <a:spLocks noChangeArrowheads="1"/>
          </p:cNvSpPr>
          <p:nvPr/>
        </p:nvSpPr>
        <p:spPr bwMode="auto">
          <a:xfrm>
            <a:off x="5516410" y="4781270"/>
            <a:ext cx="2127434" cy="288632"/>
          </a:xfrm>
          <a:prstGeom prst="rect">
            <a:avLst/>
          </a:prstGeom>
          <a:solidFill>
            <a:schemeClr val="bg1"/>
          </a:solidFill>
          <a:ln w="38100">
            <a:solidFill>
              <a:schemeClr val="hlink"/>
            </a:solidFill>
            <a:miter lim="800000"/>
            <a:headEnd/>
            <a:tailEnd/>
          </a:ln>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2400" b="1">
                <a:latin typeface="Times New Roman" panose="02020603050405020304" pitchFamily="18" charset="0"/>
              </a:rPr>
              <a:t>Giai đoạn 2</a:t>
            </a:r>
          </a:p>
        </p:txBody>
      </p:sp>
      <p:sp>
        <p:nvSpPr>
          <p:cNvPr id="71" name="Rectangle 20">
            <a:extLst>
              <a:ext uri="{FF2B5EF4-FFF2-40B4-BE49-F238E27FC236}">
                <a16:creationId xmlns:a16="http://schemas.microsoft.com/office/drawing/2014/main" xmlns="" id="{950C5198-7974-4F5B-A112-7F2838CE1BAA}"/>
              </a:ext>
            </a:extLst>
          </p:cNvPr>
          <p:cNvSpPr>
            <a:spLocks noChangeArrowheads="1"/>
          </p:cNvSpPr>
          <p:nvPr/>
        </p:nvSpPr>
        <p:spPr bwMode="auto">
          <a:xfrm>
            <a:off x="8186523" y="4731866"/>
            <a:ext cx="2127434" cy="342594"/>
          </a:xfrm>
          <a:prstGeom prst="rect">
            <a:avLst/>
          </a:prstGeom>
          <a:solidFill>
            <a:schemeClr val="bg1"/>
          </a:solidFill>
          <a:ln w="38100">
            <a:solidFill>
              <a:schemeClr val="hlink"/>
            </a:solidFill>
            <a:miter lim="800000"/>
            <a:headEnd/>
            <a:tailEnd/>
          </a:ln>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2400" b="1">
                <a:latin typeface="Times New Roman" panose="02020603050405020304" pitchFamily="18" charset="0"/>
              </a:rPr>
              <a:t>Giai đoạn 3</a:t>
            </a:r>
          </a:p>
        </p:txBody>
      </p:sp>
      <p:sp>
        <p:nvSpPr>
          <p:cNvPr id="72" name="AutoShape 21">
            <a:extLst>
              <a:ext uri="{FF2B5EF4-FFF2-40B4-BE49-F238E27FC236}">
                <a16:creationId xmlns:a16="http://schemas.microsoft.com/office/drawing/2014/main" xmlns="" id="{FEB5D30C-21EB-4D8E-A0FA-9084565664D8}"/>
              </a:ext>
            </a:extLst>
          </p:cNvPr>
          <p:cNvSpPr>
            <a:spLocks/>
          </p:cNvSpPr>
          <p:nvPr/>
        </p:nvSpPr>
        <p:spPr bwMode="auto">
          <a:xfrm rot="16200000">
            <a:off x="6348083" y="3043525"/>
            <a:ext cx="542126" cy="2723115"/>
          </a:xfrm>
          <a:prstGeom prst="leftBrace">
            <a:avLst>
              <a:gd name="adj1" fmla="val 38897"/>
              <a:gd name="adj2" fmla="val 500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endParaRPr lang="en-US" altLang="en-US">
              <a:latin typeface="Tahoma" panose="020B0604030504040204" pitchFamily="34" charset="0"/>
            </a:endParaRPr>
          </a:p>
        </p:txBody>
      </p:sp>
      <p:sp>
        <p:nvSpPr>
          <p:cNvPr id="73" name="AutoShape 22">
            <a:extLst>
              <a:ext uri="{FF2B5EF4-FFF2-40B4-BE49-F238E27FC236}">
                <a16:creationId xmlns:a16="http://schemas.microsoft.com/office/drawing/2014/main" xmlns="" id="{70DC51A6-6685-417A-94D1-4E0D9D280149}"/>
              </a:ext>
            </a:extLst>
          </p:cNvPr>
          <p:cNvSpPr>
            <a:spLocks/>
          </p:cNvSpPr>
          <p:nvPr/>
        </p:nvSpPr>
        <p:spPr bwMode="auto">
          <a:xfrm rot="16200000">
            <a:off x="8979177" y="3404554"/>
            <a:ext cx="542126" cy="2042337"/>
          </a:xfrm>
          <a:prstGeom prst="leftBrace">
            <a:avLst>
              <a:gd name="adj1" fmla="val 29630"/>
              <a:gd name="adj2" fmla="val 500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endParaRPr lang="en-US" altLang="en-US">
              <a:latin typeface="Tahoma" panose="020B0604030504040204" pitchFamily="34" charset="0"/>
            </a:endParaRPr>
          </a:p>
        </p:txBody>
      </p:sp>
      <p:pic>
        <p:nvPicPr>
          <p:cNvPr id="74" name="Picture 25" descr="Kết quả hình ảnh cho sản xuất ô tô">
            <a:extLst>
              <a:ext uri="{FF2B5EF4-FFF2-40B4-BE49-F238E27FC236}">
                <a16:creationId xmlns:a16="http://schemas.microsoft.com/office/drawing/2014/main" xmlns="" id="{0BB0C37F-6593-47B4-893A-583A088134FA}"/>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040384" y="2973737"/>
            <a:ext cx="2303526" cy="11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5" name="Picture 27" descr="Kết quả hình ảnh cho người công nhân">
            <a:extLst>
              <a:ext uri="{FF2B5EF4-FFF2-40B4-BE49-F238E27FC236}">
                <a16:creationId xmlns:a16="http://schemas.microsoft.com/office/drawing/2014/main" xmlns="" id="{18C1858E-9DE6-40D8-937E-42B67392DC79}"/>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463871" y="2917621"/>
            <a:ext cx="2127434" cy="12044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6" name="Rectangle 3">
            <a:extLst>
              <a:ext uri="{FF2B5EF4-FFF2-40B4-BE49-F238E27FC236}">
                <a16:creationId xmlns:a16="http://schemas.microsoft.com/office/drawing/2014/main" xmlns="" id="{05F4B3D2-CEF2-4930-9D92-4E067B62899B}"/>
              </a:ext>
            </a:extLst>
          </p:cNvPr>
          <p:cNvSpPr>
            <a:spLocks noChangeArrowheads="1"/>
          </p:cNvSpPr>
          <p:nvPr/>
        </p:nvSpPr>
        <p:spPr bwMode="auto">
          <a:xfrm>
            <a:off x="593558" y="5253001"/>
            <a:ext cx="11464123" cy="12721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tabLst>
                <a:tab pos="114300" algn="l"/>
                <a:tab pos="228600" algn="l"/>
                <a:tab pos="342900" algn="l"/>
              </a:tabLst>
              <a:defRPr>
                <a:solidFill>
                  <a:schemeClr val="tx1"/>
                </a:solidFill>
                <a:latin typeface="Arial" panose="020B0604020202020204" pitchFamily="34" charset="0"/>
              </a:defRPr>
            </a:lvl1pPr>
            <a:lvl2pPr marL="742950" indent="-285750">
              <a:tabLst>
                <a:tab pos="114300" algn="l"/>
                <a:tab pos="228600" algn="l"/>
                <a:tab pos="342900" algn="l"/>
              </a:tabLst>
              <a:defRPr>
                <a:solidFill>
                  <a:schemeClr val="tx1"/>
                </a:solidFill>
                <a:latin typeface="Arial" panose="020B0604020202020204" pitchFamily="34" charset="0"/>
              </a:defRPr>
            </a:lvl2pPr>
            <a:lvl3pPr marL="1143000" indent="-228600">
              <a:tabLst>
                <a:tab pos="114300" algn="l"/>
                <a:tab pos="228600" algn="l"/>
                <a:tab pos="342900" algn="l"/>
              </a:tabLst>
              <a:defRPr>
                <a:solidFill>
                  <a:schemeClr val="tx1"/>
                </a:solidFill>
                <a:latin typeface="Arial" panose="020B0604020202020204" pitchFamily="34" charset="0"/>
              </a:defRPr>
            </a:lvl3pPr>
            <a:lvl4pPr marL="1600200" indent="-228600">
              <a:tabLst>
                <a:tab pos="114300" algn="l"/>
                <a:tab pos="228600" algn="l"/>
                <a:tab pos="342900" algn="l"/>
              </a:tabLst>
              <a:defRPr>
                <a:solidFill>
                  <a:schemeClr val="tx1"/>
                </a:solidFill>
                <a:latin typeface="Arial" panose="020B0604020202020204" pitchFamily="34" charset="0"/>
              </a:defRPr>
            </a:lvl4pPr>
            <a:lvl5pPr marL="2057400" indent="-228600">
              <a:tabLst>
                <a:tab pos="114300" algn="l"/>
                <a:tab pos="228600" algn="l"/>
                <a:tab pos="342900" algn="l"/>
              </a:tabLst>
              <a:defRPr>
                <a:solidFill>
                  <a:schemeClr val="tx1"/>
                </a:solidFill>
                <a:latin typeface="Arial" panose="020B0604020202020204" pitchFamily="34" charset="0"/>
              </a:defRPr>
            </a:lvl5pPr>
            <a:lvl6pPr marL="2514600" indent="-228600" eaLnBrk="0" fontAlgn="base" hangingPunct="0">
              <a:spcBef>
                <a:spcPct val="0"/>
              </a:spcBef>
              <a:spcAft>
                <a:spcPct val="0"/>
              </a:spcAft>
              <a:tabLst>
                <a:tab pos="114300" algn="l"/>
                <a:tab pos="228600" algn="l"/>
                <a:tab pos="342900" algn="l"/>
              </a:tabLst>
              <a:defRPr>
                <a:solidFill>
                  <a:schemeClr val="tx1"/>
                </a:solidFill>
                <a:latin typeface="Arial" panose="020B0604020202020204" pitchFamily="34" charset="0"/>
              </a:defRPr>
            </a:lvl6pPr>
            <a:lvl7pPr marL="2971800" indent="-228600" eaLnBrk="0" fontAlgn="base" hangingPunct="0">
              <a:spcBef>
                <a:spcPct val="0"/>
              </a:spcBef>
              <a:spcAft>
                <a:spcPct val="0"/>
              </a:spcAft>
              <a:tabLst>
                <a:tab pos="114300" algn="l"/>
                <a:tab pos="228600" algn="l"/>
                <a:tab pos="342900" algn="l"/>
              </a:tabLst>
              <a:defRPr>
                <a:solidFill>
                  <a:schemeClr val="tx1"/>
                </a:solidFill>
                <a:latin typeface="Arial" panose="020B0604020202020204" pitchFamily="34" charset="0"/>
              </a:defRPr>
            </a:lvl7pPr>
            <a:lvl8pPr marL="3429000" indent="-228600" eaLnBrk="0" fontAlgn="base" hangingPunct="0">
              <a:spcBef>
                <a:spcPct val="0"/>
              </a:spcBef>
              <a:spcAft>
                <a:spcPct val="0"/>
              </a:spcAft>
              <a:tabLst>
                <a:tab pos="114300" algn="l"/>
                <a:tab pos="228600" algn="l"/>
                <a:tab pos="342900" algn="l"/>
              </a:tabLst>
              <a:defRPr>
                <a:solidFill>
                  <a:schemeClr val="tx1"/>
                </a:solidFill>
                <a:latin typeface="Arial" panose="020B0604020202020204" pitchFamily="34" charset="0"/>
              </a:defRPr>
            </a:lvl8pPr>
            <a:lvl9pPr marL="3886200" indent="-228600" eaLnBrk="0" fontAlgn="base" hangingPunct="0">
              <a:spcBef>
                <a:spcPct val="0"/>
              </a:spcBef>
              <a:spcAft>
                <a:spcPct val="0"/>
              </a:spcAft>
              <a:tabLst>
                <a:tab pos="114300" algn="l"/>
                <a:tab pos="228600" algn="l"/>
                <a:tab pos="342900" algn="l"/>
              </a:tabLst>
              <a:defRPr>
                <a:solidFill>
                  <a:schemeClr val="tx1"/>
                </a:solidFill>
                <a:latin typeface="Arial" panose="020B0604020202020204" pitchFamily="34" charset="0"/>
              </a:defRPr>
            </a:lvl9pPr>
          </a:lstStyle>
          <a:p>
            <a:pPr algn="just">
              <a:spcBef>
                <a:spcPts val="200"/>
              </a:spcBef>
              <a:spcAft>
                <a:spcPts val="200"/>
              </a:spcAft>
            </a:pPr>
            <a:r>
              <a:rPr lang="en-US" altLang="en-US" sz="2400" b="1" i="1" dirty="0">
                <a:solidFill>
                  <a:srgbClr val="663300"/>
                </a:solidFill>
                <a:latin typeface="Times New Roman" panose="02020603050405020304" pitchFamily="18" charset="0"/>
                <a:cs typeface="Times New Roman" panose="02020603050405020304" pitchFamily="18" charset="0"/>
              </a:rPr>
              <a:t>→</a:t>
            </a:r>
            <a:r>
              <a:rPr lang="vi-VN" altLang="en-US" sz="2400" b="1" i="1" dirty="0">
                <a:solidFill>
                  <a:srgbClr val="663300"/>
                </a:solidFill>
                <a:latin typeface="Times New Roman" panose="02020603050405020304" pitchFamily="18" charset="0"/>
                <a:cs typeface="Times New Roman" panose="02020603050405020304" pitchFamily="18" charset="0"/>
              </a:rPr>
              <a:t> </a:t>
            </a:r>
            <a:r>
              <a:rPr lang="en-US" altLang="en-US" sz="2400" b="1" dirty="0" err="1">
                <a:solidFill>
                  <a:srgbClr val="663300"/>
                </a:solidFill>
                <a:latin typeface="+mn-lt"/>
                <a:cs typeface="Times New Roman" panose="02020603050405020304" pitchFamily="18" charset="0"/>
              </a:rPr>
              <a:t>Điều</a:t>
            </a:r>
            <a:r>
              <a:rPr lang="en-US" altLang="en-US" sz="2400" b="1" dirty="0">
                <a:solidFill>
                  <a:srgbClr val="663300"/>
                </a:solidFill>
                <a:latin typeface="+mn-lt"/>
                <a:cs typeface="Times New Roman" panose="02020603050405020304" pitchFamily="18" charset="0"/>
              </a:rPr>
              <a:t> </a:t>
            </a:r>
            <a:r>
              <a:rPr lang="en-US" altLang="en-US" sz="2400" b="1" dirty="0" err="1">
                <a:solidFill>
                  <a:srgbClr val="663300"/>
                </a:solidFill>
                <a:latin typeface="+mn-lt"/>
                <a:cs typeface="Times New Roman" panose="02020603050405020304" pitchFamily="18" charset="0"/>
              </a:rPr>
              <a:t>kiện</a:t>
            </a:r>
            <a:r>
              <a:rPr lang="en-US" altLang="en-US" sz="2400" b="1" dirty="0">
                <a:solidFill>
                  <a:srgbClr val="663300"/>
                </a:solidFill>
                <a:latin typeface="+mn-lt"/>
                <a:cs typeface="Times New Roman" panose="02020603050405020304" pitchFamily="18" charset="0"/>
              </a:rPr>
              <a:t> </a:t>
            </a:r>
            <a:r>
              <a:rPr lang="en-US" altLang="en-US" sz="2400" b="1" dirty="0" err="1">
                <a:solidFill>
                  <a:srgbClr val="663300"/>
                </a:solidFill>
                <a:latin typeface="+mn-lt"/>
                <a:cs typeface="Times New Roman" panose="02020603050405020304" pitchFamily="18" charset="0"/>
              </a:rPr>
              <a:t>để</a:t>
            </a:r>
            <a:r>
              <a:rPr lang="en-US" altLang="en-US" sz="2400" b="1" dirty="0">
                <a:solidFill>
                  <a:srgbClr val="663300"/>
                </a:solidFill>
                <a:latin typeface="+mn-lt"/>
                <a:cs typeface="Times New Roman" panose="02020603050405020304" pitchFamily="18" charset="0"/>
              </a:rPr>
              <a:t> </a:t>
            </a:r>
            <a:r>
              <a:rPr lang="en-US" altLang="en-US" sz="2400" b="1" dirty="0" err="1">
                <a:solidFill>
                  <a:srgbClr val="663300"/>
                </a:solidFill>
                <a:latin typeface="+mn-lt"/>
                <a:cs typeface="Times New Roman" panose="02020603050405020304" pitchFamily="18" charset="0"/>
              </a:rPr>
              <a:t>tư</a:t>
            </a:r>
            <a:r>
              <a:rPr lang="en-US" altLang="en-US" sz="2400" b="1" dirty="0">
                <a:solidFill>
                  <a:srgbClr val="663300"/>
                </a:solidFill>
                <a:latin typeface="+mn-lt"/>
                <a:cs typeface="Times New Roman" panose="02020603050405020304" pitchFamily="18" charset="0"/>
              </a:rPr>
              <a:t> </a:t>
            </a:r>
            <a:r>
              <a:rPr lang="en-US" altLang="en-US" sz="2400" b="1" dirty="0" err="1">
                <a:solidFill>
                  <a:srgbClr val="663300"/>
                </a:solidFill>
                <a:latin typeface="+mn-lt"/>
                <a:cs typeface="Times New Roman" panose="02020603050405020304" pitchFamily="18" charset="0"/>
              </a:rPr>
              <a:t>bản</a:t>
            </a:r>
            <a:r>
              <a:rPr lang="en-US" altLang="en-US" sz="2400" b="1" dirty="0">
                <a:solidFill>
                  <a:srgbClr val="663300"/>
                </a:solidFill>
                <a:latin typeface="+mn-lt"/>
                <a:cs typeface="Times New Roman" panose="02020603050405020304" pitchFamily="18" charset="0"/>
              </a:rPr>
              <a:t> </a:t>
            </a:r>
            <a:r>
              <a:rPr lang="en-US" altLang="en-US" sz="2400" b="1" dirty="0" err="1">
                <a:solidFill>
                  <a:srgbClr val="663300"/>
                </a:solidFill>
                <a:latin typeface="+mn-lt"/>
                <a:cs typeface="Times New Roman" panose="02020603050405020304" pitchFamily="18" charset="0"/>
              </a:rPr>
              <a:t>vận</a:t>
            </a:r>
            <a:r>
              <a:rPr lang="en-US" altLang="en-US" sz="2400" b="1" dirty="0">
                <a:solidFill>
                  <a:srgbClr val="663300"/>
                </a:solidFill>
                <a:latin typeface="+mn-lt"/>
                <a:cs typeface="Times New Roman" panose="02020603050405020304" pitchFamily="18" charset="0"/>
              </a:rPr>
              <a:t> </a:t>
            </a:r>
            <a:r>
              <a:rPr lang="en-US" altLang="en-US" sz="2400" b="1" dirty="0" err="1">
                <a:solidFill>
                  <a:srgbClr val="663300"/>
                </a:solidFill>
                <a:latin typeface="+mn-lt"/>
                <a:cs typeface="Times New Roman" panose="02020603050405020304" pitchFamily="18" charset="0"/>
              </a:rPr>
              <a:t>động</a:t>
            </a:r>
            <a:r>
              <a:rPr lang="en-US" altLang="en-US" sz="2400" b="1" dirty="0">
                <a:solidFill>
                  <a:srgbClr val="663300"/>
                </a:solidFill>
                <a:latin typeface="+mn-lt"/>
                <a:cs typeface="Times New Roman" panose="02020603050405020304" pitchFamily="18" charset="0"/>
              </a:rPr>
              <a:t> </a:t>
            </a:r>
            <a:r>
              <a:rPr lang="en-US" altLang="en-US" sz="2400" b="1" dirty="0" err="1">
                <a:solidFill>
                  <a:srgbClr val="663300"/>
                </a:solidFill>
                <a:latin typeface="+mn-lt"/>
                <a:cs typeface="Times New Roman" panose="02020603050405020304" pitchFamily="18" charset="0"/>
              </a:rPr>
              <a:t>liên</a:t>
            </a:r>
            <a:r>
              <a:rPr lang="en-US" altLang="en-US" sz="2400" b="1" dirty="0">
                <a:solidFill>
                  <a:srgbClr val="663300"/>
                </a:solidFill>
                <a:latin typeface="+mn-lt"/>
                <a:cs typeface="Times New Roman" panose="02020603050405020304" pitchFamily="18" charset="0"/>
              </a:rPr>
              <a:t> </a:t>
            </a:r>
            <a:r>
              <a:rPr lang="en-US" altLang="en-US" sz="2400" b="1" dirty="0" err="1">
                <a:solidFill>
                  <a:srgbClr val="663300"/>
                </a:solidFill>
                <a:latin typeface="+mn-lt"/>
                <a:cs typeface="Times New Roman" panose="02020603050405020304" pitchFamily="18" charset="0"/>
              </a:rPr>
              <a:t>tục</a:t>
            </a:r>
            <a:r>
              <a:rPr lang="en-US" altLang="en-US" sz="2400" b="1" dirty="0">
                <a:solidFill>
                  <a:srgbClr val="663300"/>
                </a:solidFill>
                <a:latin typeface="+mn-lt"/>
                <a:cs typeface="Times New Roman" panose="02020603050405020304" pitchFamily="18" charset="0"/>
              </a:rPr>
              <a:t>:</a:t>
            </a:r>
          </a:p>
          <a:p>
            <a:pPr algn="just">
              <a:spcBef>
                <a:spcPts val="200"/>
              </a:spcBef>
              <a:spcAft>
                <a:spcPts val="200"/>
              </a:spcAft>
            </a:pPr>
            <a:r>
              <a:rPr lang="en-US" altLang="en-US" sz="2200" dirty="0">
                <a:latin typeface="+mn-lt"/>
                <a:cs typeface="Times New Roman" panose="02020603050405020304" pitchFamily="18" charset="0"/>
              </a:rPr>
              <a:t>			</a:t>
            </a:r>
            <a:r>
              <a:rPr lang="en-US" altLang="en-US" sz="2300" dirty="0">
                <a:solidFill>
                  <a:srgbClr val="006600"/>
                </a:solidFill>
                <a:latin typeface="+mn-lt"/>
                <a:cs typeface="Times New Roman" panose="02020603050405020304" pitchFamily="18" charset="0"/>
              </a:rPr>
              <a:t>- </a:t>
            </a:r>
            <a:r>
              <a:rPr lang="en-US" altLang="en-US" sz="2300" dirty="0" err="1">
                <a:solidFill>
                  <a:srgbClr val="006600"/>
                </a:solidFill>
                <a:latin typeface="+mn-lt"/>
                <a:cs typeface="Times New Roman" panose="02020603050405020304" pitchFamily="18" charset="0"/>
              </a:rPr>
              <a:t>Các</a:t>
            </a:r>
            <a:r>
              <a:rPr lang="en-US" altLang="en-US" sz="2300" dirty="0">
                <a:solidFill>
                  <a:srgbClr val="006600"/>
                </a:solidFill>
                <a:latin typeface="+mn-lt"/>
                <a:cs typeface="Times New Roman" panose="02020603050405020304" pitchFamily="18" charset="0"/>
              </a:rPr>
              <a:t> </a:t>
            </a:r>
            <a:r>
              <a:rPr lang="en-US" altLang="en-US" sz="2300" dirty="0" err="1">
                <a:solidFill>
                  <a:srgbClr val="006600"/>
                </a:solidFill>
                <a:latin typeface="+mn-lt"/>
                <a:cs typeface="Times New Roman" panose="02020603050405020304" pitchFamily="18" charset="0"/>
              </a:rPr>
              <a:t>giai</a:t>
            </a:r>
            <a:r>
              <a:rPr lang="en-US" altLang="en-US" sz="2300" dirty="0">
                <a:solidFill>
                  <a:srgbClr val="006600"/>
                </a:solidFill>
                <a:latin typeface="+mn-lt"/>
                <a:cs typeface="Times New Roman" panose="02020603050405020304" pitchFamily="18" charset="0"/>
              </a:rPr>
              <a:t> </a:t>
            </a:r>
            <a:r>
              <a:rPr lang="en-US" altLang="en-US" sz="2300" dirty="0" err="1">
                <a:solidFill>
                  <a:srgbClr val="006600"/>
                </a:solidFill>
                <a:latin typeface="+mn-lt"/>
                <a:cs typeface="Times New Roman" panose="02020603050405020304" pitchFamily="18" charset="0"/>
              </a:rPr>
              <a:t>đoạn</a:t>
            </a:r>
            <a:r>
              <a:rPr lang="en-US" altLang="en-US" sz="2300" dirty="0">
                <a:solidFill>
                  <a:srgbClr val="006600"/>
                </a:solidFill>
                <a:latin typeface="+mn-lt"/>
                <a:cs typeface="Times New Roman" panose="02020603050405020304" pitchFamily="18" charset="0"/>
              </a:rPr>
              <a:t> </a:t>
            </a:r>
            <a:r>
              <a:rPr lang="en-US" altLang="en-US" sz="2300" dirty="0" err="1">
                <a:solidFill>
                  <a:srgbClr val="006600"/>
                </a:solidFill>
                <a:latin typeface="+mn-lt"/>
                <a:cs typeface="Times New Roman" panose="02020603050405020304" pitchFamily="18" charset="0"/>
              </a:rPr>
              <a:t>diễn</a:t>
            </a:r>
            <a:r>
              <a:rPr lang="en-US" altLang="en-US" sz="2300" dirty="0">
                <a:solidFill>
                  <a:srgbClr val="006600"/>
                </a:solidFill>
                <a:latin typeface="+mn-lt"/>
                <a:cs typeface="Times New Roman" panose="02020603050405020304" pitchFamily="18" charset="0"/>
              </a:rPr>
              <a:t> ra </a:t>
            </a:r>
            <a:r>
              <a:rPr lang="en-US" altLang="en-US" sz="2300" dirty="0" err="1">
                <a:solidFill>
                  <a:srgbClr val="006600"/>
                </a:solidFill>
                <a:latin typeface="+mn-lt"/>
                <a:cs typeface="Times New Roman" panose="02020603050405020304" pitchFamily="18" charset="0"/>
              </a:rPr>
              <a:t>liên</a:t>
            </a:r>
            <a:r>
              <a:rPr lang="en-US" altLang="en-US" sz="2300" dirty="0">
                <a:solidFill>
                  <a:srgbClr val="006600"/>
                </a:solidFill>
                <a:latin typeface="+mn-lt"/>
                <a:cs typeface="Times New Roman" panose="02020603050405020304" pitchFamily="18" charset="0"/>
              </a:rPr>
              <a:t> </a:t>
            </a:r>
            <a:r>
              <a:rPr lang="en-US" altLang="en-US" sz="2300" dirty="0" err="1">
                <a:solidFill>
                  <a:srgbClr val="006600"/>
                </a:solidFill>
                <a:latin typeface="+mn-lt"/>
                <a:cs typeface="Times New Roman" panose="02020603050405020304" pitchFamily="18" charset="0"/>
              </a:rPr>
              <a:t>tục</a:t>
            </a:r>
            <a:r>
              <a:rPr lang="en-US" altLang="en-US" sz="2300" dirty="0">
                <a:solidFill>
                  <a:srgbClr val="006600"/>
                </a:solidFill>
                <a:latin typeface="+mn-lt"/>
                <a:cs typeface="Times New Roman" panose="02020603050405020304" pitchFamily="18" charset="0"/>
              </a:rPr>
              <a:t> </a:t>
            </a:r>
            <a:r>
              <a:rPr lang="en-US" altLang="en-US" sz="2300" dirty="0" err="1">
                <a:solidFill>
                  <a:srgbClr val="006600"/>
                </a:solidFill>
                <a:latin typeface="+mn-lt"/>
                <a:cs typeface="Times New Roman" panose="02020603050405020304" pitchFamily="18" charset="0"/>
              </a:rPr>
              <a:t>không</a:t>
            </a:r>
            <a:r>
              <a:rPr lang="en-US" altLang="en-US" sz="2300" dirty="0">
                <a:solidFill>
                  <a:srgbClr val="006600"/>
                </a:solidFill>
                <a:latin typeface="+mn-lt"/>
                <a:cs typeface="Times New Roman" panose="02020603050405020304" pitchFamily="18" charset="0"/>
              </a:rPr>
              <a:t> </a:t>
            </a:r>
            <a:r>
              <a:rPr lang="en-US" altLang="en-US" sz="2300" dirty="0" err="1">
                <a:solidFill>
                  <a:srgbClr val="006600"/>
                </a:solidFill>
                <a:latin typeface="+mn-lt"/>
                <a:cs typeface="Times New Roman" panose="02020603050405020304" pitchFamily="18" charset="0"/>
              </a:rPr>
              <a:t>bị</a:t>
            </a:r>
            <a:r>
              <a:rPr lang="en-US" altLang="en-US" sz="2300" dirty="0">
                <a:solidFill>
                  <a:srgbClr val="006600"/>
                </a:solidFill>
                <a:latin typeface="+mn-lt"/>
                <a:cs typeface="Times New Roman" panose="02020603050405020304" pitchFamily="18" charset="0"/>
              </a:rPr>
              <a:t> </a:t>
            </a:r>
            <a:r>
              <a:rPr lang="en-US" altLang="en-US" sz="2300" dirty="0" err="1">
                <a:solidFill>
                  <a:srgbClr val="006600"/>
                </a:solidFill>
                <a:latin typeface="+mn-lt"/>
                <a:cs typeface="Times New Roman" panose="02020603050405020304" pitchFamily="18" charset="0"/>
              </a:rPr>
              <a:t>ngắt</a:t>
            </a:r>
            <a:r>
              <a:rPr lang="en-US" altLang="en-US" sz="2300" dirty="0">
                <a:solidFill>
                  <a:srgbClr val="006600"/>
                </a:solidFill>
                <a:latin typeface="+mn-lt"/>
                <a:cs typeface="Times New Roman" panose="02020603050405020304" pitchFamily="18" charset="0"/>
              </a:rPr>
              <a:t> </a:t>
            </a:r>
            <a:r>
              <a:rPr lang="en-US" altLang="en-US" sz="2300" dirty="0" err="1">
                <a:solidFill>
                  <a:srgbClr val="006600"/>
                </a:solidFill>
                <a:latin typeface="+mn-lt"/>
                <a:cs typeface="Times New Roman" panose="02020603050405020304" pitchFamily="18" charset="0"/>
              </a:rPr>
              <a:t>quãng</a:t>
            </a:r>
            <a:r>
              <a:rPr lang="en-US" altLang="en-US" sz="2300" dirty="0">
                <a:solidFill>
                  <a:srgbClr val="006600"/>
                </a:solidFill>
                <a:latin typeface="+mn-lt"/>
                <a:cs typeface="Times New Roman" panose="02020603050405020304" pitchFamily="18" charset="0"/>
              </a:rPr>
              <a:t> ở </a:t>
            </a:r>
            <a:r>
              <a:rPr lang="en-US" altLang="en-US" sz="2300" dirty="0" err="1">
                <a:solidFill>
                  <a:srgbClr val="006600"/>
                </a:solidFill>
                <a:latin typeface="+mn-lt"/>
                <a:cs typeface="Times New Roman" panose="02020603050405020304" pitchFamily="18" charset="0"/>
              </a:rPr>
              <a:t>giai</a:t>
            </a:r>
            <a:r>
              <a:rPr lang="en-US" altLang="en-US" sz="2300" dirty="0">
                <a:solidFill>
                  <a:srgbClr val="006600"/>
                </a:solidFill>
                <a:latin typeface="+mn-lt"/>
                <a:cs typeface="Times New Roman" panose="02020603050405020304" pitchFamily="18" charset="0"/>
              </a:rPr>
              <a:t> </a:t>
            </a:r>
            <a:r>
              <a:rPr lang="en-US" altLang="en-US" sz="2300" dirty="0" err="1">
                <a:solidFill>
                  <a:srgbClr val="006600"/>
                </a:solidFill>
                <a:latin typeface="+mn-lt"/>
                <a:cs typeface="Times New Roman" panose="02020603050405020304" pitchFamily="18" charset="0"/>
              </a:rPr>
              <a:t>đoạn</a:t>
            </a:r>
            <a:r>
              <a:rPr lang="en-US" altLang="en-US" sz="2300" dirty="0">
                <a:solidFill>
                  <a:srgbClr val="006600"/>
                </a:solidFill>
                <a:latin typeface="+mn-lt"/>
                <a:cs typeface="Times New Roman" panose="02020603050405020304" pitchFamily="18" charset="0"/>
              </a:rPr>
              <a:t> </a:t>
            </a:r>
            <a:r>
              <a:rPr lang="en-US" altLang="en-US" sz="2300" dirty="0" err="1">
                <a:solidFill>
                  <a:srgbClr val="006600"/>
                </a:solidFill>
                <a:latin typeface="+mn-lt"/>
                <a:cs typeface="Times New Roman" panose="02020603050405020304" pitchFamily="18" charset="0"/>
              </a:rPr>
              <a:t>nào</a:t>
            </a:r>
            <a:endParaRPr lang="en-US" altLang="en-US" sz="2300" dirty="0">
              <a:solidFill>
                <a:srgbClr val="006600"/>
              </a:solidFill>
              <a:latin typeface="+mn-lt"/>
              <a:cs typeface="Times New Roman" panose="02020603050405020304" pitchFamily="18" charset="0"/>
            </a:endParaRPr>
          </a:p>
          <a:p>
            <a:pPr algn="just">
              <a:spcBef>
                <a:spcPts val="200"/>
              </a:spcBef>
              <a:spcAft>
                <a:spcPts val="200"/>
              </a:spcAft>
            </a:pPr>
            <a:r>
              <a:rPr lang="en-US" altLang="en-US" sz="2300" dirty="0">
                <a:solidFill>
                  <a:srgbClr val="663300"/>
                </a:solidFill>
                <a:latin typeface="+mn-lt"/>
                <a:cs typeface="Times New Roman" panose="02020603050405020304" pitchFamily="18" charset="0"/>
              </a:rPr>
              <a:t>			</a:t>
            </a:r>
            <a:r>
              <a:rPr lang="en-US" altLang="en-US" sz="2300" dirty="0">
                <a:solidFill>
                  <a:srgbClr val="0000CC"/>
                </a:solidFill>
                <a:latin typeface="+mn-lt"/>
                <a:cs typeface="Times New Roman" panose="02020603050405020304" pitchFamily="18" charset="0"/>
              </a:rPr>
              <a:t>- </a:t>
            </a:r>
            <a:r>
              <a:rPr lang="en-US" altLang="en-US" sz="2300" dirty="0" err="1">
                <a:solidFill>
                  <a:srgbClr val="0000CC"/>
                </a:solidFill>
                <a:latin typeface="+mn-lt"/>
                <a:cs typeface="Times New Roman" panose="02020603050405020304" pitchFamily="18" charset="0"/>
              </a:rPr>
              <a:t>Các</a:t>
            </a:r>
            <a:r>
              <a:rPr lang="en-US" altLang="en-US" sz="2300" dirty="0">
                <a:solidFill>
                  <a:srgbClr val="0000CC"/>
                </a:solidFill>
                <a:latin typeface="+mn-lt"/>
                <a:cs typeface="Times New Roman" panose="02020603050405020304" pitchFamily="18" charset="0"/>
              </a:rPr>
              <a:t> </a:t>
            </a:r>
            <a:r>
              <a:rPr lang="en-US" altLang="en-US" sz="2300" dirty="0" err="1">
                <a:solidFill>
                  <a:srgbClr val="0000CC"/>
                </a:solidFill>
                <a:latin typeface="+mn-lt"/>
                <a:cs typeface="Times New Roman" panose="02020603050405020304" pitchFamily="18" charset="0"/>
              </a:rPr>
              <a:t>hình</a:t>
            </a:r>
            <a:r>
              <a:rPr lang="en-US" altLang="en-US" sz="2300" dirty="0">
                <a:solidFill>
                  <a:srgbClr val="0000CC"/>
                </a:solidFill>
                <a:latin typeface="+mn-lt"/>
                <a:cs typeface="Times New Roman" panose="02020603050405020304" pitchFamily="18" charset="0"/>
              </a:rPr>
              <a:t> </a:t>
            </a:r>
            <a:r>
              <a:rPr lang="en-US" altLang="en-US" sz="2300" dirty="0" err="1">
                <a:solidFill>
                  <a:srgbClr val="0000CC"/>
                </a:solidFill>
                <a:latin typeface="+mn-lt"/>
                <a:cs typeface="Times New Roman" panose="02020603050405020304" pitchFamily="18" charset="0"/>
              </a:rPr>
              <a:t>thái</a:t>
            </a:r>
            <a:r>
              <a:rPr lang="en-US" altLang="en-US" sz="2300" dirty="0">
                <a:solidFill>
                  <a:srgbClr val="0000CC"/>
                </a:solidFill>
                <a:latin typeface="+mn-lt"/>
                <a:cs typeface="Times New Roman" panose="02020603050405020304" pitchFamily="18" charset="0"/>
              </a:rPr>
              <a:t> </a:t>
            </a:r>
            <a:r>
              <a:rPr lang="en-US" altLang="en-US" sz="2300" dirty="0" err="1">
                <a:solidFill>
                  <a:srgbClr val="0000CC"/>
                </a:solidFill>
                <a:latin typeface="+mn-lt"/>
                <a:cs typeface="Times New Roman" panose="02020603050405020304" pitchFamily="18" charset="0"/>
              </a:rPr>
              <a:t>tư</a:t>
            </a:r>
            <a:r>
              <a:rPr lang="en-US" altLang="en-US" sz="2300" dirty="0">
                <a:solidFill>
                  <a:srgbClr val="0000CC"/>
                </a:solidFill>
                <a:latin typeface="+mn-lt"/>
                <a:cs typeface="Times New Roman" panose="02020603050405020304" pitchFamily="18" charset="0"/>
              </a:rPr>
              <a:t> </a:t>
            </a:r>
            <a:r>
              <a:rPr lang="en-US" altLang="en-US" sz="2300" dirty="0" err="1">
                <a:solidFill>
                  <a:srgbClr val="0000CC"/>
                </a:solidFill>
                <a:latin typeface="+mn-lt"/>
                <a:cs typeface="Times New Roman" panose="02020603050405020304" pitchFamily="18" charset="0"/>
              </a:rPr>
              <a:t>bản</a:t>
            </a:r>
            <a:r>
              <a:rPr lang="en-US" altLang="en-US" sz="2300" dirty="0">
                <a:solidFill>
                  <a:srgbClr val="0000CC"/>
                </a:solidFill>
                <a:latin typeface="+mn-lt"/>
                <a:cs typeface="Times New Roman" panose="02020603050405020304" pitchFamily="18" charset="0"/>
              </a:rPr>
              <a:t> </a:t>
            </a:r>
            <a:r>
              <a:rPr lang="en-US" altLang="en-US" sz="2300" dirty="0" err="1">
                <a:solidFill>
                  <a:srgbClr val="0000CC"/>
                </a:solidFill>
                <a:latin typeface="+mn-lt"/>
                <a:cs typeface="Times New Roman" panose="02020603050405020304" pitchFamily="18" charset="0"/>
              </a:rPr>
              <a:t>cùng</a:t>
            </a:r>
            <a:r>
              <a:rPr lang="en-US" altLang="en-US" sz="2300" dirty="0">
                <a:solidFill>
                  <a:srgbClr val="0000CC"/>
                </a:solidFill>
                <a:latin typeface="+mn-lt"/>
                <a:cs typeface="Times New Roman" panose="02020603050405020304" pitchFamily="18" charset="0"/>
              </a:rPr>
              <a:t> </a:t>
            </a:r>
            <a:r>
              <a:rPr lang="en-US" altLang="en-US" sz="2300" dirty="0" err="1">
                <a:solidFill>
                  <a:srgbClr val="0000CC"/>
                </a:solidFill>
                <a:latin typeface="+mn-lt"/>
                <a:cs typeface="Times New Roman" panose="02020603050405020304" pitchFamily="18" charset="0"/>
              </a:rPr>
              <a:t>tồn</a:t>
            </a:r>
            <a:r>
              <a:rPr lang="en-US" altLang="en-US" sz="2300" dirty="0">
                <a:solidFill>
                  <a:srgbClr val="0000CC"/>
                </a:solidFill>
                <a:latin typeface="+mn-lt"/>
                <a:cs typeface="Times New Roman" panose="02020603050405020304" pitchFamily="18" charset="0"/>
              </a:rPr>
              <a:t> </a:t>
            </a:r>
            <a:r>
              <a:rPr lang="en-US" altLang="en-US" sz="2300" dirty="0" err="1">
                <a:solidFill>
                  <a:srgbClr val="0000CC"/>
                </a:solidFill>
                <a:latin typeface="+mn-lt"/>
                <a:cs typeface="Times New Roman" panose="02020603050405020304" pitchFamily="18" charset="0"/>
              </a:rPr>
              <a:t>tại</a:t>
            </a:r>
            <a:r>
              <a:rPr lang="en-US" altLang="en-US" sz="2300" dirty="0">
                <a:solidFill>
                  <a:srgbClr val="0000CC"/>
                </a:solidFill>
                <a:latin typeface="+mn-lt"/>
                <a:cs typeface="Times New Roman" panose="02020603050405020304" pitchFamily="18" charset="0"/>
              </a:rPr>
              <a:t> </a:t>
            </a:r>
            <a:r>
              <a:rPr lang="en-US" altLang="en-US" sz="2300" dirty="0" err="1">
                <a:solidFill>
                  <a:srgbClr val="0000CC"/>
                </a:solidFill>
                <a:latin typeface="+mn-lt"/>
                <a:cs typeface="Times New Roman" panose="02020603050405020304" pitchFamily="18" charset="0"/>
              </a:rPr>
              <a:t>và</a:t>
            </a:r>
            <a:r>
              <a:rPr lang="en-US" altLang="en-US" sz="2300" dirty="0">
                <a:solidFill>
                  <a:srgbClr val="0000CC"/>
                </a:solidFill>
                <a:latin typeface="+mn-lt"/>
                <a:cs typeface="Times New Roman" panose="02020603050405020304" pitchFamily="18" charset="0"/>
              </a:rPr>
              <a:t> </a:t>
            </a:r>
            <a:r>
              <a:rPr lang="en-US" altLang="en-US" sz="2300" dirty="0" err="1">
                <a:solidFill>
                  <a:srgbClr val="0000CC"/>
                </a:solidFill>
                <a:latin typeface="+mn-lt"/>
                <a:cs typeface="Times New Roman" panose="02020603050405020304" pitchFamily="18" charset="0"/>
              </a:rPr>
              <a:t>được</a:t>
            </a:r>
            <a:r>
              <a:rPr lang="en-US" altLang="en-US" sz="2300" dirty="0">
                <a:solidFill>
                  <a:srgbClr val="0000CC"/>
                </a:solidFill>
                <a:latin typeface="+mn-lt"/>
                <a:cs typeface="Times New Roman" panose="02020603050405020304" pitchFamily="18" charset="0"/>
              </a:rPr>
              <a:t> </a:t>
            </a:r>
            <a:r>
              <a:rPr lang="en-US" altLang="en-US" sz="2300" dirty="0" err="1">
                <a:solidFill>
                  <a:srgbClr val="0000CC"/>
                </a:solidFill>
                <a:latin typeface="+mn-lt"/>
                <a:cs typeface="Times New Roman" panose="02020603050405020304" pitchFamily="18" charset="0"/>
              </a:rPr>
              <a:t>chuyển</a:t>
            </a:r>
            <a:r>
              <a:rPr lang="en-US" altLang="en-US" sz="2300" dirty="0">
                <a:solidFill>
                  <a:srgbClr val="0000CC"/>
                </a:solidFill>
                <a:latin typeface="+mn-lt"/>
                <a:cs typeface="Times New Roman" panose="02020603050405020304" pitchFamily="18" charset="0"/>
              </a:rPr>
              <a:t> </a:t>
            </a:r>
            <a:r>
              <a:rPr lang="en-US" altLang="en-US" sz="2300" dirty="0" err="1">
                <a:solidFill>
                  <a:srgbClr val="0000CC"/>
                </a:solidFill>
                <a:latin typeface="+mn-lt"/>
                <a:cs typeface="Times New Roman" panose="02020603050405020304" pitchFamily="18" charset="0"/>
              </a:rPr>
              <a:t>hoá</a:t>
            </a:r>
            <a:r>
              <a:rPr lang="en-US" altLang="en-US" sz="2300" dirty="0">
                <a:solidFill>
                  <a:srgbClr val="0000CC"/>
                </a:solidFill>
                <a:latin typeface="+mn-lt"/>
                <a:cs typeface="Times New Roman" panose="02020603050405020304" pitchFamily="18" charset="0"/>
              </a:rPr>
              <a:t> </a:t>
            </a:r>
            <a:r>
              <a:rPr lang="en-US" altLang="en-US" sz="2300" dirty="0" err="1">
                <a:solidFill>
                  <a:srgbClr val="0000CC"/>
                </a:solidFill>
                <a:latin typeface="+mn-lt"/>
                <a:cs typeface="Times New Roman" panose="02020603050405020304" pitchFamily="18" charset="0"/>
              </a:rPr>
              <a:t>một</a:t>
            </a:r>
            <a:r>
              <a:rPr lang="en-US" altLang="en-US" sz="2300" dirty="0">
                <a:solidFill>
                  <a:srgbClr val="0000CC"/>
                </a:solidFill>
                <a:latin typeface="+mn-lt"/>
                <a:cs typeface="Times New Roman" panose="02020603050405020304" pitchFamily="18" charset="0"/>
              </a:rPr>
              <a:t> </a:t>
            </a:r>
            <a:r>
              <a:rPr lang="en-US" altLang="en-US" sz="2300" dirty="0" err="1">
                <a:solidFill>
                  <a:srgbClr val="0000CC"/>
                </a:solidFill>
                <a:latin typeface="+mn-lt"/>
                <a:cs typeface="Times New Roman" panose="02020603050405020304" pitchFamily="18" charset="0"/>
              </a:rPr>
              <a:t>cách</a:t>
            </a:r>
            <a:r>
              <a:rPr lang="en-US" altLang="en-US" sz="2300" dirty="0">
                <a:solidFill>
                  <a:srgbClr val="0000CC"/>
                </a:solidFill>
                <a:latin typeface="+mn-lt"/>
                <a:cs typeface="Times New Roman" panose="02020603050405020304" pitchFamily="18" charset="0"/>
              </a:rPr>
              <a:t> </a:t>
            </a:r>
            <a:r>
              <a:rPr lang="en-US" altLang="en-US" sz="2300" dirty="0" err="1">
                <a:solidFill>
                  <a:srgbClr val="0000CC"/>
                </a:solidFill>
                <a:latin typeface="+mn-lt"/>
                <a:cs typeface="Times New Roman" panose="02020603050405020304" pitchFamily="18" charset="0"/>
              </a:rPr>
              <a:t>đều</a:t>
            </a:r>
            <a:r>
              <a:rPr lang="en-US" altLang="en-US" sz="2300" dirty="0">
                <a:solidFill>
                  <a:srgbClr val="0000CC"/>
                </a:solidFill>
                <a:latin typeface="+mn-lt"/>
                <a:cs typeface="Times New Roman" panose="02020603050405020304" pitchFamily="18" charset="0"/>
              </a:rPr>
              <a:t> </a:t>
            </a:r>
            <a:r>
              <a:rPr lang="en-US" altLang="en-US" sz="2300" dirty="0" err="1">
                <a:solidFill>
                  <a:srgbClr val="0000CC"/>
                </a:solidFill>
                <a:latin typeface="+mn-lt"/>
                <a:cs typeface="Times New Roman" panose="02020603050405020304" pitchFamily="18" charset="0"/>
              </a:rPr>
              <a:t>đặn</a:t>
            </a:r>
            <a:r>
              <a:rPr lang="en-US" altLang="en-US" sz="2300" dirty="0">
                <a:solidFill>
                  <a:srgbClr val="0000CC"/>
                </a:solidFill>
                <a:latin typeface="+mn-lt"/>
                <a:cs typeface="Times New Roman" panose="02020603050405020304" pitchFamily="18" charset="0"/>
              </a:rPr>
              <a:t> </a:t>
            </a:r>
          </a:p>
        </p:txBody>
      </p:sp>
      <p:sp>
        <p:nvSpPr>
          <p:cNvPr id="77" name="Rectangle 76">
            <a:extLst>
              <a:ext uri="{FF2B5EF4-FFF2-40B4-BE49-F238E27FC236}">
                <a16:creationId xmlns:a16="http://schemas.microsoft.com/office/drawing/2014/main" xmlns="" id="{D815C909-6E6A-4937-9E04-C355FC047E76}"/>
              </a:ext>
            </a:extLst>
          </p:cNvPr>
          <p:cNvSpPr>
            <a:spLocks noChangeArrowheads="1"/>
          </p:cNvSpPr>
          <p:nvPr/>
        </p:nvSpPr>
        <p:spPr bwMode="auto">
          <a:xfrm>
            <a:off x="4338689" y="156844"/>
            <a:ext cx="5965371"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tabLst>
                <a:tab pos="127000" algn="l"/>
                <a:tab pos="228600" algn="l"/>
                <a:tab pos="342900" algn="l"/>
                <a:tab pos="457200" algn="l"/>
                <a:tab pos="571500" algn="l"/>
              </a:tabLst>
              <a:defRPr>
                <a:solidFill>
                  <a:schemeClr val="tx1"/>
                </a:solidFill>
                <a:latin typeface="Arial" panose="020B0604020202020204" pitchFamily="34" charset="0"/>
              </a:defRPr>
            </a:lvl1pPr>
            <a:lvl2pPr marL="742950" indent="-285750">
              <a:tabLst>
                <a:tab pos="127000" algn="l"/>
                <a:tab pos="228600" algn="l"/>
                <a:tab pos="342900" algn="l"/>
                <a:tab pos="457200" algn="l"/>
                <a:tab pos="571500" algn="l"/>
              </a:tabLst>
              <a:defRPr>
                <a:solidFill>
                  <a:schemeClr val="tx1"/>
                </a:solidFill>
                <a:latin typeface="Arial" panose="020B0604020202020204" pitchFamily="34" charset="0"/>
              </a:defRPr>
            </a:lvl2pPr>
            <a:lvl3pPr marL="1143000" indent="-228600">
              <a:tabLst>
                <a:tab pos="127000" algn="l"/>
                <a:tab pos="228600" algn="l"/>
                <a:tab pos="342900" algn="l"/>
                <a:tab pos="457200" algn="l"/>
                <a:tab pos="571500" algn="l"/>
              </a:tabLst>
              <a:defRPr>
                <a:solidFill>
                  <a:schemeClr val="tx1"/>
                </a:solidFill>
                <a:latin typeface="Arial" panose="020B0604020202020204" pitchFamily="34" charset="0"/>
              </a:defRPr>
            </a:lvl3pPr>
            <a:lvl4pPr marL="1600200" indent="-228600">
              <a:tabLst>
                <a:tab pos="127000" algn="l"/>
                <a:tab pos="228600" algn="l"/>
                <a:tab pos="342900" algn="l"/>
                <a:tab pos="457200" algn="l"/>
                <a:tab pos="571500" algn="l"/>
              </a:tabLst>
              <a:defRPr>
                <a:solidFill>
                  <a:schemeClr val="tx1"/>
                </a:solidFill>
                <a:latin typeface="Arial" panose="020B0604020202020204" pitchFamily="34" charset="0"/>
              </a:defRPr>
            </a:lvl4pPr>
            <a:lvl5pPr marL="2057400" indent="-228600">
              <a:tabLst>
                <a:tab pos="127000" algn="l"/>
                <a:tab pos="228600" algn="l"/>
                <a:tab pos="342900" algn="l"/>
                <a:tab pos="457200" algn="l"/>
                <a:tab pos="571500" algn="l"/>
              </a:tabLst>
              <a:defRPr>
                <a:solidFill>
                  <a:schemeClr val="tx1"/>
                </a:solidFill>
                <a:latin typeface="Arial" panose="020B0604020202020204" pitchFamily="34" charset="0"/>
              </a:defRPr>
            </a:lvl5pPr>
            <a:lvl6pPr marL="25146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6pPr>
            <a:lvl7pPr marL="29718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7pPr>
            <a:lvl8pPr marL="34290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8pPr>
            <a:lvl9pPr marL="38862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9pPr>
          </a:lstStyle>
          <a:p>
            <a:pPr marL="0" marR="0" lvl="0" indent="0" algn="ctr" defTabSz="914286" rtl="0" eaLnBrk="1" fontAlgn="auto" latinLnBrk="0" hangingPunct="1">
              <a:lnSpc>
                <a:spcPct val="100000"/>
              </a:lnSpc>
              <a:spcBef>
                <a:spcPts val="200"/>
              </a:spcBef>
              <a:spcAft>
                <a:spcPts val="200"/>
              </a:spcAft>
              <a:buClrTx/>
              <a:buSzTx/>
              <a:buFontTx/>
              <a:buNone/>
              <a:tabLst>
                <a:tab pos="127000" algn="l"/>
                <a:tab pos="228600" algn="l"/>
                <a:tab pos="342900" algn="l"/>
                <a:tab pos="457200" algn="l"/>
                <a:tab pos="571500" algn="l"/>
              </a:tabLst>
              <a:defRPr/>
            </a:pPr>
            <a:r>
              <a:rPr kumimoji="0" lang="vi-VN" altLang="en-US" sz="2800" b="1" i="0" u="none" strike="noStrike" kern="1200" cap="none" spc="0" normalizeH="0" baseline="0" noProof="0" dirty="0">
                <a:ln>
                  <a:noFill/>
                </a:ln>
                <a:solidFill>
                  <a:srgbClr val="0033CC"/>
                </a:solidFill>
                <a:effectLst/>
                <a:uLnTx/>
                <a:uFillTx/>
                <a:latin typeface="Arial" panose="020B0604020202020204" pitchFamily="34" charset="0"/>
                <a:ea typeface="Arial Unicode MS"/>
                <a:cs typeface="Times New Roman" panose="02020603050405020304" pitchFamily="18" charset="0"/>
              </a:rPr>
              <a:t>Tuần hoàn và chu chuyển tư bản</a:t>
            </a:r>
            <a:endParaRPr kumimoji="0" lang="en-US" altLang="en-US" sz="2800" b="0" i="0" u="none" strike="noStrike" kern="1200" cap="none" spc="0" normalizeH="0" baseline="0" noProof="0" dirty="0">
              <a:ln>
                <a:noFill/>
              </a:ln>
              <a:solidFill>
                <a:srgbClr val="0033CC"/>
              </a:solidFill>
              <a:effectLst/>
              <a:uLnTx/>
              <a:uFillTx/>
              <a:latin typeface="Arial" panose="020B0604020202020204" pitchFamily="34" charset="0"/>
              <a:ea typeface="Arial Unicode MS"/>
              <a:cs typeface="Times New Roman" panose="02020603050405020304" pitchFamily="18" charset="0"/>
            </a:endParaRPr>
          </a:p>
        </p:txBody>
      </p:sp>
      <p:sp>
        <p:nvSpPr>
          <p:cNvPr id="78" name="Rectangle 77">
            <a:extLst>
              <a:ext uri="{FF2B5EF4-FFF2-40B4-BE49-F238E27FC236}">
                <a16:creationId xmlns:a16="http://schemas.microsoft.com/office/drawing/2014/main" xmlns="" id="{632A90D3-25B6-4A1A-8124-9002D221B0C5}"/>
              </a:ext>
            </a:extLst>
          </p:cNvPr>
          <p:cNvSpPr/>
          <p:nvPr/>
        </p:nvSpPr>
        <p:spPr>
          <a:xfrm rot="5400000">
            <a:off x="7256034" y="-364238"/>
            <a:ext cx="72631" cy="2103120"/>
          </a:xfrm>
          <a:prstGeom prst="rect">
            <a:avLst/>
          </a:prstGeom>
          <a:solidFill>
            <a:srgbClr val="FF0000"/>
          </a:solidFill>
          <a:ln>
            <a:solidFill>
              <a:srgbClr val="FF0066"/>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1219170"/>
            <a:endParaRPr lang="ko-KR" altLang="en-US" sz="2700">
              <a:solidFill>
                <a:prstClr val="white"/>
              </a:solidFill>
              <a:latin typeface="Arial"/>
              <a:ea typeface="Arial Unicode MS"/>
            </a:endParaRPr>
          </a:p>
        </p:txBody>
      </p:sp>
      <p:sp>
        <p:nvSpPr>
          <p:cNvPr id="79" name="Hexagon 78">
            <a:extLst>
              <a:ext uri="{FF2B5EF4-FFF2-40B4-BE49-F238E27FC236}">
                <a16:creationId xmlns:a16="http://schemas.microsoft.com/office/drawing/2014/main" xmlns="" id="{70B0BF24-08F8-43E7-8635-AE8F13FFDD96}"/>
              </a:ext>
            </a:extLst>
          </p:cNvPr>
          <p:cNvSpPr/>
          <p:nvPr/>
        </p:nvSpPr>
        <p:spPr>
          <a:xfrm>
            <a:off x="3690988" y="126968"/>
            <a:ext cx="696687" cy="553096"/>
          </a:xfrm>
          <a:prstGeom prst="hexagon">
            <a:avLst/>
          </a:prstGeom>
          <a:solidFill>
            <a:srgbClr val="0070C0"/>
          </a:solidFill>
          <a:ln>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r>
              <a:rPr lang="en-US" sz="2400" b="1" dirty="0">
                <a:solidFill>
                  <a:prstClr val="white"/>
                </a:solidFill>
                <a:latin typeface="Arial"/>
                <a:ea typeface="Arial Unicode MS"/>
              </a:rPr>
              <a:t>6</a:t>
            </a:r>
            <a:endParaRPr kumimoji="0" lang="en-US" sz="2400" b="1" i="0" u="none" strike="noStrike" kern="1200" cap="none" spc="0" normalizeH="0" baseline="0" noProof="0" dirty="0">
              <a:ln>
                <a:noFill/>
              </a:ln>
              <a:solidFill>
                <a:prstClr val="white"/>
              </a:solidFill>
              <a:effectLst/>
              <a:uLnTx/>
              <a:uFillTx/>
              <a:latin typeface="Arial"/>
              <a:ea typeface="Arial Unicode MS"/>
              <a:cs typeface="+mn-cs"/>
            </a:endParaRPr>
          </a:p>
        </p:txBody>
      </p:sp>
      <p:sp>
        <p:nvSpPr>
          <p:cNvPr id="80" name="Rectangle 5">
            <a:extLst>
              <a:ext uri="{FF2B5EF4-FFF2-40B4-BE49-F238E27FC236}">
                <a16:creationId xmlns:a16="http://schemas.microsoft.com/office/drawing/2014/main" xmlns="" id="{28110AA1-0856-465A-9C5F-B5EDCD724C20}"/>
              </a:ext>
            </a:extLst>
          </p:cNvPr>
          <p:cNvSpPr>
            <a:spLocks noChangeArrowheads="1"/>
          </p:cNvSpPr>
          <p:nvPr/>
        </p:nvSpPr>
        <p:spPr bwMode="auto">
          <a:xfrm>
            <a:off x="1199243" y="553897"/>
            <a:ext cx="431716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285750" indent="-285750">
              <a:buFont typeface="Wingdings" panose="05000000000000000000" pitchFamily="2" charset="2"/>
              <a:buChar char="q"/>
            </a:pPr>
            <a:r>
              <a:rPr lang="en-US" altLang="en-US" sz="2400" b="1" i="1" dirty="0">
                <a:solidFill>
                  <a:srgbClr val="7030A0"/>
                </a:solidFill>
                <a:latin typeface="Times New Roman" panose="02020603050405020304" pitchFamily="18" charset="0"/>
                <a:cs typeface="Times New Roman" panose="02020603050405020304" pitchFamily="18" charset="0"/>
              </a:rPr>
              <a:t> </a:t>
            </a:r>
            <a:r>
              <a:rPr lang="en-US" altLang="en-US" sz="2200" b="1" dirty="0" err="1">
                <a:solidFill>
                  <a:srgbClr val="7030A0"/>
                </a:solidFill>
                <a:cs typeface="Arial" panose="020B0604020202020204" pitchFamily="34" charset="0"/>
              </a:rPr>
              <a:t>Tuần</a:t>
            </a:r>
            <a:r>
              <a:rPr lang="en-US" altLang="en-US" sz="2200" b="1" dirty="0">
                <a:solidFill>
                  <a:srgbClr val="7030A0"/>
                </a:solidFill>
                <a:cs typeface="Arial" panose="020B0604020202020204" pitchFamily="34" charset="0"/>
              </a:rPr>
              <a:t> </a:t>
            </a:r>
            <a:r>
              <a:rPr lang="en-US" altLang="en-US" sz="2200" b="1" dirty="0" err="1">
                <a:solidFill>
                  <a:srgbClr val="7030A0"/>
                </a:solidFill>
                <a:cs typeface="Arial" panose="020B0604020202020204" pitchFamily="34" charset="0"/>
              </a:rPr>
              <a:t>hoàn</a:t>
            </a:r>
            <a:r>
              <a:rPr lang="en-US" altLang="en-US" sz="2200" b="1" dirty="0">
                <a:solidFill>
                  <a:srgbClr val="7030A0"/>
                </a:solidFill>
                <a:cs typeface="Arial" panose="020B0604020202020204" pitchFamily="34" charset="0"/>
              </a:rPr>
              <a:t> </a:t>
            </a:r>
            <a:r>
              <a:rPr lang="en-US" altLang="en-US" sz="2200" b="1" dirty="0" err="1">
                <a:solidFill>
                  <a:srgbClr val="7030A0"/>
                </a:solidFill>
                <a:cs typeface="Arial" panose="020B0604020202020204" pitchFamily="34" charset="0"/>
              </a:rPr>
              <a:t>tư</a:t>
            </a:r>
            <a:r>
              <a:rPr lang="en-US" altLang="en-US" sz="2200" b="1" dirty="0">
                <a:solidFill>
                  <a:srgbClr val="7030A0"/>
                </a:solidFill>
                <a:cs typeface="Arial" panose="020B0604020202020204" pitchFamily="34" charset="0"/>
              </a:rPr>
              <a:t> </a:t>
            </a:r>
            <a:r>
              <a:rPr lang="en-US" altLang="en-US" sz="2200" b="1" dirty="0" err="1">
                <a:solidFill>
                  <a:srgbClr val="7030A0"/>
                </a:solidFill>
                <a:cs typeface="Arial" panose="020B0604020202020204" pitchFamily="34" charset="0"/>
              </a:rPr>
              <a:t>bản</a:t>
            </a:r>
            <a:r>
              <a:rPr lang="en-US" altLang="en-US" sz="2200" b="1" dirty="0">
                <a:solidFill>
                  <a:srgbClr val="7030A0"/>
                </a:solidFill>
                <a:cs typeface="Arial" panose="020B0604020202020204" pitchFamily="34" charset="0"/>
              </a:rPr>
              <a:t> </a:t>
            </a:r>
          </a:p>
        </p:txBody>
      </p:sp>
    </p:spTree>
    <p:extLst>
      <p:ext uri="{BB962C8B-B14F-4D97-AF65-F5344CB8AC3E}">
        <p14:creationId xmlns:p14="http://schemas.microsoft.com/office/powerpoint/2010/main" val="2592782648"/>
      </p:ext>
    </p:extLst>
  </p:cSld>
  <p:clrMapOvr>
    <a:masterClrMapping/>
  </p:clrMapOvr>
  <p:timing>
    <p:tnLst>
      <p:par>
        <p:cTn id="1" dur="indefinite" restart="never" nodeType="tmRoot"/>
      </p:par>
    </p:tn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xmlns="" id="{22C163D0-49B8-4061-B457-DFBC93857639}"/>
              </a:ext>
            </a:extLst>
          </p:cNvPr>
          <p:cNvSpPr>
            <a:spLocks noChangeArrowheads="1"/>
          </p:cNvSpPr>
          <p:nvPr/>
        </p:nvSpPr>
        <p:spPr bwMode="auto">
          <a:xfrm>
            <a:off x="5144601" y="234336"/>
            <a:ext cx="6568427"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tabLst>
                <a:tab pos="127000" algn="l"/>
                <a:tab pos="228600" algn="l"/>
                <a:tab pos="342900" algn="l"/>
                <a:tab pos="457200" algn="l"/>
                <a:tab pos="571500" algn="l"/>
              </a:tabLst>
              <a:defRPr>
                <a:solidFill>
                  <a:schemeClr val="tx1"/>
                </a:solidFill>
                <a:latin typeface="Arial" panose="020B0604020202020204" pitchFamily="34" charset="0"/>
              </a:defRPr>
            </a:lvl1pPr>
            <a:lvl2pPr marL="742950" indent="-285750">
              <a:tabLst>
                <a:tab pos="127000" algn="l"/>
                <a:tab pos="228600" algn="l"/>
                <a:tab pos="342900" algn="l"/>
                <a:tab pos="457200" algn="l"/>
                <a:tab pos="571500" algn="l"/>
              </a:tabLst>
              <a:defRPr>
                <a:solidFill>
                  <a:schemeClr val="tx1"/>
                </a:solidFill>
                <a:latin typeface="Arial" panose="020B0604020202020204" pitchFamily="34" charset="0"/>
              </a:defRPr>
            </a:lvl2pPr>
            <a:lvl3pPr marL="1143000" indent="-228600">
              <a:tabLst>
                <a:tab pos="127000" algn="l"/>
                <a:tab pos="228600" algn="l"/>
                <a:tab pos="342900" algn="l"/>
                <a:tab pos="457200" algn="l"/>
                <a:tab pos="571500" algn="l"/>
              </a:tabLst>
              <a:defRPr>
                <a:solidFill>
                  <a:schemeClr val="tx1"/>
                </a:solidFill>
                <a:latin typeface="Arial" panose="020B0604020202020204" pitchFamily="34" charset="0"/>
              </a:defRPr>
            </a:lvl3pPr>
            <a:lvl4pPr marL="1600200" indent="-228600">
              <a:tabLst>
                <a:tab pos="127000" algn="l"/>
                <a:tab pos="228600" algn="l"/>
                <a:tab pos="342900" algn="l"/>
                <a:tab pos="457200" algn="l"/>
                <a:tab pos="571500" algn="l"/>
              </a:tabLst>
              <a:defRPr>
                <a:solidFill>
                  <a:schemeClr val="tx1"/>
                </a:solidFill>
                <a:latin typeface="Arial" panose="020B0604020202020204" pitchFamily="34" charset="0"/>
              </a:defRPr>
            </a:lvl4pPr>
            <a:lvl5pPr marL="2057400" indent="-228600">
              <a:tabLst>
                <a:tab pos="127000" algn="l"/>
                <a:tab pos="228600" algn="l"/>
                <a:tab pos="342900" algn="l"/>
                <a:tab pos="457200" algn="l"/>
                <a:tab pos="571500" algn="l"/>
              </a:tabLst>
              <a:defRPr>
                <a:solidFill>
                  <a:schemeClr val="tx1"/>
                </a:solidFill>
                <a:latin typeface="Arial" panose="020B0604020202020204" pitchFamily="34" charset="0"/>
              </a:defRPr>
            </a:lvl5pPr>
            <a:lvl6pPr marL="25146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6pPr>
            <a:lvl7pPr marL="29718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7pPr>
            <a:lvl8pPr marL="34290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8pPr>
            <a:lvl9pPr marL="38862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9pPr>
          </a:lstStyle>
          <a:p>
            <a:pPr marL="0" marR="0" lvl="0" indent="0" algn="ctr" defTabSz="914286" rtl="0" eaLnBrk="1" fontAlgn="auto" latinLnBrk="0" hangingPunct="1">
              <a:lnSpc>
                <a:spcPct val="100000"/>
              </a:lnSpc>
              <a:spcBef>
                <a:spcPts val="200"/>
              </a:spcBef>
              <a:spcAft>
                <a:spcPts val="200"/>
              </a:spcAft>
              <a:buClrTx/>
              <a:buSzTx/>
              <a:buFontTx/>
              <a:buNone/>
              <a:tabLst>
                <a:tab pos="127000" algn="l"/>
                <a:tab pos="228600" algn="l"/>
                <a:tab pos="342900" algn="l"/>
                <a:tab pos="457200" algn="l"/>
                <a:tab pos="571500" algn="l"/>
              </a:tabLst>
              <a:defRPr/>
            </a:pPr>
            <a:r>
              <a:rPr kumimoji="0" lang="vi-VN" altLang="en-US" sz="2800" b="1" i="0" u="none" strike="noStrike" kern="1200" cap="none" spc="0" normalizeH="0" baseline="0" noProof="0" dirty="0">
                <a:ln>
                  <a:noFill/>
                </a:ln>
                <a:solidFill>
                  <a:srgbClr val="0033CC"/>
                </a:solidFill>
                <a:effectLst/>
                <a:uLnTx/>
                <a:uFillTx/>
                <a:latin typeface="Arial" panose="020B0604020202020204" pitchFamily="34" charset="0"/>
                <a:ea typeface="Arial Unicode MS"/>
                <a:cs typeface="Times New Roman" panose="02020603050405020304" pitchFamily="18" charset="0"/>
              </a:rPr>
              <a:t>Tuần hoàn và chu chuyển </a:t>
            </a:r>
            <a:r>
              <a:rPr kumimoji="0" lang="en-US" altLang="en-US" sz="2800" b="1" i="0" u="none" strike="noStrike" kern="1200" cap="none" spc="0" normalizeH="0" baseline="0" noProof="0" dirty="0" err="1">
                <a:ln>
                  <a:noFill/>
                </a:ln>
                <a:solidFill>
                  <a:srgbClr val="0033CC"/>
                </a:solidFill>
                <a:effectLst/>
                <a:uLnTx/>
                <a:uFillTx/>
                <a:latin typeface="Arial" panose="020B0604020202020204" pitchFamily="34" charset="0"/>
                <a:ea typeface="Arial Unicode MS"/>
                <a:cs typeface="Times New Roman" panose="02020603050405020304" pitchFamily="18" charset="0"/>
              </a:rPr>
              <a:t>của</a:t>
            </a:r>
            <a:r>
              <a:rPr kumimoji="0" lang="en-US" altLang="en-US" sz="2800" b="1" i="0" u="none" strike="noStrike" kern="1200" cap="none" spc="0" normalizeH="0" baseline="0" noProof="0" dirty="0">
                <a:ln>
                  <a:noFill/>
                </a:ln>
                <a:solidFill>
                  <a:srgbClr val="0033CC"/>
                </a:solidFill>
                <a:effectLst/>
                <a:uLnTx/>
                <a:uFillTx/>
                <a:latin typeface="Arial" panose="020B0604020202020204" pitchFamily="34" charset="0"/>
                <a:ea typeface="Arial Unicode MS"/>
                <a:cs typeface="Times New Roman" panose="02020603050405020304" pitchFamily="18" charset="0"/>
              </a:rPr>
              <a:t> </a:t>
            </a:r>
            <a:r>
              <a:rPr kumimoji="0" lang="vi-VN" altLang="en-US" sz="2800" b="1" i="0" u="none" strike="noStrike" kern="1200" cap="none" spc="0" normalizeH="0" baseline="0" noProof="0" dirty="0">
                <a:ln>
                  <a:noFill/>
                </a:ln>
                <a:solidFill>
                  <a:srgbClr val="0033CC"/>
                </a:solidFill>
                <a:effectLst/>
                <a:uLnTx/>
                <a:uFillTx/>
                <a:latin typeface="Arial" panose="020B0604020202020204" pitchFamily="34" charset="0"/>
                <a:ea typeface="Arial Unicode MS"/>
                <a:cs typeface="Times New Roman" panose="02020603050405020304" pitchFamily="18" charset="0"/>
              </a:rPr>
              <a:t>tư bản</a:t>
            </a:r>
            <a:endParaRPr kumimoji="0" lang="en-US" altLang="en-US" sz="2800" b="0" i="0" u="none" strike="noStrike" kern="1200" cap="none" spc="0" normalizeH="0" baseline="0" noProof="0" dirty="0">
              <a:ln>
                <a:noFill/>
              </a:ln>
              <a:solidFill>
                <a:srgbClr val="0033CC"/>
              </a:solidFill>
              <a:effectLst/>
              <a:uLnTx/>
              <a:uFillTx/>
              <a:latin typeface="Arial" panose="020B0604020202020204" pitchFamily="34" charset="0"/>
              <a:ea typeface="Arial Unicode MS"/>
              <a:cs typeface="Times New Roman" panose="02020603050405020304" pitchFamily="18" charset="0"/>
            </a:endParaRPr>
          </a:p>
        </p:txBody>
      </p:sp>
      <p:sp>
        <p:nvSpPr>
          <p:cNvPr id="13" name="Rectangle 12">
            <a:extLst>
              <a:ext uri="{FF2B5EF4-FFF2-40B4-BE49-F238E27FC236}">
                <a16:creationId xmlns:a16="http://schemas.microsoft.com/office/drawing/2014/main" xmlns="" id="{CCF887F8-FB8E-4289-8E0E-2104253C8946}"/>
              </a:ext>
            </a:extLst>
          </p:cNvPr>
          <p:cNvSpPr/>
          <p:nvPr/>
        </p:nvSpPr>
        <p:spPr>
          <a:xfrm rot="5400000">
            <a:off x="8061946" y="-286746"/>
            <a:ext cx="72631" cy="2103120"/>
          </a:xfrm>
          <a:prstGeom prst="rect">
            <a:avLst/>
          </a:prstGeom>
          <a:solidFill>
            <a:srgbClr val="FF0000"/>
          </a:solidFill>
          <a:ln>
            <a:solidFill>
              <a:srgbClr val="FF0066"/>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1219170"/>
            <a:endParaRPr lang="ko-KR" altLang="en-US" sz="2700">
              <a:solidFill>
                <a:prstClr val="white"/>
              </a:solidFill>
              <a:latin typeface="Arial"/>
              <a:ea typeface="Arial Unicode MS"/>
            </a:endParaRPr>
          </a:p>
        </p:txBody>
      </p:sp>
      <p:sp>
        <p:nvSpPr>
          <p:cNvPr id="14" name="Hexagon 13">
            <a:extLst>
              <a:ext uri="{FF2B5EF4-FFF2-40B4-BE49-F238E27FC236}">
                <a16:creationId xmlns:a16="http://schemas.microsoft.com/office/drawing/2014/main" xmlns="" id="{5CBBC70E-8B45-426A-8532-101E80B08D5A}"/>
              </a:ext>
            </a:extLst>
          </p:cNvPr>
          <p:cNvSpPr/>
          <p:nvPr/>
        </p:nvSpPr>
        <p:spPr>
          <a:xfrm>
            <a:off x="4496900" y="204460"/>
            <a:ext cx="696687" cy="553096"/>
          </a:xfrm>
          <a:prstGeom prst="hexagon">
            <a:avLst/>
          </a:prstGeom>
          <a:solidFill>
            <a:srgbClr val="0070C0"/>
          </a:solidFill>
          <a:ln>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r>
              <a:rPr lang="en-US" sz="2400" b="1" dirty="0">
                <a:solidFill>
                  <a:prstClr val="white"/>
                </a:solidFill>
                <a:latin typeface="Arial"/>
                <a:ea typeface="Arial Unicode MS"/>
              </a:rPr>
              <a:t>6</a:t>
            </a:r>
            <a:endParaRPr kumimoji="0" lang="en-US" sz="2400" b="1" i="0" u="none" strike="noStrike" kern="1200" cap="none" spc="0" normalizeH="0" baseline="0" noProof="0" dirty="0">
              <a:ln>
                <a:noFill/>
              </a:ln>
              <a:solidFill>
                <a:prstClr val="white"/>
              </a:solidFill>
              <a:effectLst/>
              <a:uLnTx/>
              <a:uFillTx/>
              <a:latin typeface="Arial"/>
              <a:ea typeface="Arial Unicode MS"/>
              <a:cs typeface="+mn-cs"/>
            </a:endParaRPr>
          </a:p>
        </p:txBody>
      </p:sp>
      <p:sp>
        <p:nvSpPr>
          <p:cNvPr id="15" name="Rectangle 5">
            <a:extLst>
              <a:ext uri="{FF2B5EF4-FFF2-40B4-BE49-F238E27FC236}">
                <a16:creationId xmlns:a16="http://schemas.microsoft.com/office/drawing/2014/main" xmlns="" id="{FC90D4D8-AC06-494C-8B43-FA2E5A572929}"/>
              </a:ext>
            </a:extLst>
          </p:cNvPr>
          <p:cNvSpPr>
            <a:spLocks noChangeArrowheads="1"/>
          </p:cNvSpPr>
          <p:nvPr/>
        </p:nvSpPr>
        <p:spPr bwMode="auto">
          <a:xfrm>
            <a:off x="5336583" y="833627"/>
            <a:ext cx="431716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285750" indent="-285750">
              <a:buFont typeface="Wingdings" panose="05000000000000000000" pitchFamily="2" charset="2"/>
              <a:buChar char="q"/>
            </a:pPr>
            <a:r>
              <a:rPr lang="en-US" altLang="en-US" sz="2400" b="1" i="1" dirty="0">
                <a:solidFill>
                  <a:srgbClr val="7030A0"/>
                </a:solidFill>
                <a:latin typeface="Times New Roman" panose="02020603050405020304" pitchFamily="18" charset="0"/>
                <a:cs typeface="Times New Roman" panose="02020603050405020304" pitchFamily="18" charset="0"/>
              </a:rPr>
              <a:t> </a:t>
            </a:r>
            <a:r>
              <a:rPr lang="en-US" altLang="en-US" sz="2400" b="1" dirty="0" err="1">
                <a:solidFill>
                  <a:srgbClr val="7030A0"/>
                </a:solidFill>
                <a:cs typeface="Arial" panose="020B0604020202020204" pitchFamily="34" charset="0"/>
              </a:rPr>
              <a:t>Tuần</a:t>
            </a:r>
            <a:r>
              <a:rPr lang="en-US" altLang="en-US" sz="2400" b="1" dirty="0">
                <a:solidFill>
                  <a:srgbClr val="7030A0"/>
                </a:solidFill>
                <a:cs typeface="Arial" panose="020B0604020202020204" pitchFamily="34" charset="0"/>
              </a:rPr>
              <a:t> </a:t>
            </a:r>
            <a:r>
              <a:rPr lang="en-US" altLang="en-US" sz="2400" b="1" dirty="0" err="1">
                <a:solidFill>
                  <a:srgbClr val="7030A0"/>
                </a:solidFill>
                <a:cs typeface="Arial" panose="020B0604020202020204" pitchFamily="34" charset="0"/>
              </a:rPr>
              <a:t>hoàn</a:t>
            </a:r>
            <a:r>
              <a:rPr lang="en-US" altLang="en-US" sz="2400" b="1" dirty="0">
                <a:solidFill>
                  <a:srgbClr val="7030A0"/>
                </a:solidFill>
                <a:cs typeface="Arial" panose="020B0604020202020204" pitchFamily="34" charset="0"/>
              </a:rPr>
              <a:t> </a:t>
            </a:r>
            <a:r>
              <a:rPr lang="en-US" altLang="en-US" sz="2400" b="1" dirty="0" err="1">
                <a:solidFill>
                  <a:srgbClr val="7030A0"/>
                </a:solidFill>
                <a:cs typeface="Arial" panose="020B0604020202020204" pitchFamily="34" charset="0"/>
              </a:rPr>
              <a:t>của</a:t>
            </a:r>
            <a:r>
              <a:rPr lang="en-US" altLang="en-US" sz="2400" b="1" dirty="0">
                <a:solidFill>
                  <a:srgbClr val="7030A0"/>
                </a:solidFill>
                <a:cs typeface="Arial" panose="020B0604020202020204" pitchFamily="34" charset="0"/>
              </a:rPr>
              <a:t> </a:t>
            </a:r>
            <a:r>
              <a:rPr lang="en-US" altLang="en-US" sz="2400" b="1" dirty="0" err="1">
                <a:solidFill>
                  <a:srgbClr val="7030A0"/>
                </a:solidFill>
                <a:cs typeface="Arial" panose="020B0604020202020204" pitchFamily="34" charset="0"/>
              </a:rPr>
              <a:t>tư</a:t>
            </a:r>
            <a:r>
              <a:rPr lang="en-US" altLang="en-US" sz="2400" b="1" dirty="0">
                <a:solidFill>
                  <a:srgbClr val="7030A0"/>
                </a:solidFill>
                <a:cs typeface="Arial" panose="020B0604020202020204" pitchFamily="34" charset="0"/>
              </a:rPr>
              <a:t> </a:t>
            </a:r>
            <a:r>
              <a:rPr lang="en-US" altLang="en-US" sz="2400" b="1" dirty="0" err="1">
                <a:solidFill>
                  <a:srgbClr val="7030A0"/>
                </a:solidFill>
                <a:cs typeface="Arial" panose="020B0604020202020204" pitchFamily="34" charset="0"/>
              </a:rPr>
              <a:t>bản</a:t>
            </a:r>
            <a:r>
              <a:rPr lang="en-US" altLang="en-US" sz="2400" b="1" dirty="0">
                <a:solidFill>
                  <a:srgbClr val="7030A0"/>
                </a:solidFill>
                <a:cs typeface="Arial" panose="020B0604020202020204" pitchFamily="34" charset="0"/>
              </a:rPr>
              <a:t> </a:t>
            </a:r>
          </a:p>
        </p:txBody>
      </p:sp>
      <p:sp>
        <p:nvSpPr>
          <p:cNvPr id="16" name="Rectangle 15">
            <a:extLst>
              <a:ext uri="{FF2B5EF4-FFF2-40B4-BE49-F238E27FC236}">
                <a16:creationId xmlns:a16="http://schemas.microsoft.com/office/drawing/2014/main" xmlns="" id="{5DAA1E2C-126A-4350-9C06-D7C962311E99}"/>
              </a:ext>
            </a:extLst>
          </p:cNvPr>
          <p:cNvSpPr/>
          <p:nvPr/>
        </p:nvSpPr>
        <p:spPr>
          <a:xfrm>
            <a:off x="1060623" y="1371363"/>
            <a:ext cx="10652405" cy="769441"/>
          </a:xfrm>
          <a:prstGeom prst="rect">
            <a:avLst/>
          </a:prstGeom>
          <a:ln>
            <a:solidFill>
              <a:schemeClr val="bg1"/>
            </a:solidFill>
          </a:ln>
        </p:spPr>
        <p:txBody>
          <a:bodyPr wrap="square">
            <a:spAutoFit/>
          </a:bodyPr>
          <a:lstStyle/>
          <a:p>
            <a:pPr algn="ctr" defTabSz="914400" fontAlgn="base">
              <a:spcBef>
                <a:spcPct val="0"/>
              </a:spcBef>
              <a:spcAft>
                <a:spcPct val="0"/>
              </a:spcAft>
              <a:defRPr/>
            </a:pPr>
            <a:r>
              <a:rPr lang="vi-VN" sz="2200" dirty="0">
                <a:latin typeface="Arial"/>
              </a:rPr>
              <a:t>L</a:t>
            </a:r>
            <a:r>
              <a:rPr lang="en-US" sz="2200" dirty="0">
                <a:latin typeface="Arial"/>
              </a:rPr>
              <a:t>à </a:t>
            </a:r>
            <a:r>
              <a:rPr lang="en-US" sz="2200" dirty="0" err="1">
                <a:latin typeface="Arial"/>
              </a:rPr>
              <a:t>sự</a:t>
            </a:r>
            <a:r>
              <a:rPr lang="en-US" sz="2200" dirty="0">
                <a:latin typeface="Arial"/>
              </a:rPr>
              <a:t> </a:t>
            </a:r>
            <a:r>
              <a:rPr lang="en-US" sz="2200" b="1" dirty="0" err="1">
                <a:solidFill>
                  <a:srgbClr val="00B050"/>
                </a:solidFill>
                <a:latin typeface="Arial"/>
              </a:rPr>
              <a:t>vận</a:t>
            </a:r>
            <a:r>
              <a:rPr lang="en-US" sz="2200" b="1" dirty="0">
                <a:solidFill>
                  <a:srgbClr val="00B050"/>
                </a:solidFill>
                <a:latin typeface="Arial"/>
              </a:rPr>
              <a:t> </a:t>
            </a:r>
            <a:r>
              <a:rPr lang="en-US" sz="2200" b="1" dirty="0" err="1">
                <a:solidFill>
                  <a:srgbClr val="00B050"/>
                </a:solidFill>
                <a:latin typeface="Arial"/>
              </a:rPr>
              <a:t>động</a:t>
            </a:r>
            <a:r>
              <a:rPr lang="en-US" sz="2200" b="1" dirty="0">
                <a:solidFill>
                  <a:srgbClr val="00B050"/>
                </a:solidFill>
                <a:latin typeface="Arial"/>
              </a:rPr>
              <a:t> </a:t>
            </a:r>
            <a:r>
              <a:rPr lang="en-US" sz="2200" b="1" dirty="0" err="1">
                <a:solidFill>
                  <a:srgbClr val="00B050"/>
                </a:solidFill>
                <a:latin typeface="Arial"/>
              </a:rPr>
              <a:t>liên</a:t>
            </a:r>
            <a:r>
              <a:rPr lang="en-US" sz="2200" b="1" dirty="0">
                <a:solidFill>
                  <a:srgbClr val="00B050"/>
                </a:solidFill>
                <a:latin typeface="Arial"/>
              </a:rPr>
              <a:t> </a:t>
            </a:r>
            <a:r>
              <a:rPr lang="en-US" sz="2200" b="1" dirty="0" err="1">
                <a:solidFill>
                  <a:srgbClr val="00B050"/>
                </a:solidFill>
                <a:latin typeface="Arial"/>
              </a:rPr>
              <a:t>tục</a:t>
            </a:r>
            <a:r>
              <a:rPr lang="en-US" sz="2200" b="1" dirty="0">
                <a:solidFill>
                  <a:srgbClr val="00B050"/>
                </a:solidFill>
                <a:latin typeface="Arial"/>
              </a:rPr>
              <a:t> </a:t>
            </a:r>
            <a:r>
              <a:rPr lang="en-US" sz="2200" dirty="0" err="1">
                <a:latin typeface="Arial"/>
              </a:rPr>
              <a:t>của</a:t>
            </a:r>
            <a:r>
              <a:rPr lang="en-US" sz="2200" dirty="0">
                <a:latin typeface="Arial"/>
              </a:rPr>
              <a:t> </a:t>
            </a:r>
            <a:r>
              <a:rPr lang="en-US" sz="2200" dirty="0" err="1">
                <a:latin typeface="Arial"/>
              </a:rPr>
              <a:t>tư</a:t>
            </a:r>
            <a:r>
              <a:rPr lang="en-US" sz="2200" dirty="0">
                <a:latin typeface="Arial"/>
              </a:rPr>
              <a:t> </a:t>
            </a:r>
            <a:r>
              <a:rPr lang="en-US" sz="2200" dirty="0" err="1">
                <a:latin typeface="Arial"/>
              </a:rPr>
              <a:t>bản</a:t>
            </a:r>
            <a:r>
              <a:rPr lang="en-US" sz="2200" dirty="0">
                <a:latin typeface="Arial"/>
              </a:rPr>
              <a:t> </a:t>
            </a:r>
            <a:r>
              <a:rPr lang="en-US" sz="2200" dirty="0" err="1">
                <a:latin typeface="Arial"/>
              </a:rPr>
              <a:t>trải</a:t>
            </a:r>
            <a:r>
              <a:rPr lang="en-US" sz="2200" dirty="0">
                <a:latin typeface="Arial"/>
              </a:rPr>
              <a:t> qua </a:t>
            </a:r>
            <a:r>
              <a:rPr lang="en-US" sz="2200" b="1" dirty="0">
                <a:solidFill>
                  <a:srgbClr val="CC6600"/>
                </a:solidFill>
                <a:latin typeface="Arial"/>
              </a:rPr>
              <a:t>3 </a:t>
            </a:r>
            <a:r>
              <a:rPr lang="en-US" sz="2200" b="1" dirty="0" err="1">
                <a:solidFill>
                  <a:srgbClr val="CC6600"/>
                </a:solidFill>
                <a:latin typeface="Arial"/>
              </a:rPr>
              <a:t>giai</a:t>
            </a:r>
            <a:r>
              <a:rPr lang="en-US" sz="2200" b="1" dirty="0">
                <a:solidFill>
                  <a:srgbClr val="CC6600"/>
                </a:solidFill>
                <a:latin typeface="Arial"/>
              </a:rPr>
              <a:t> </a:t>
            </a:r>
            <a:r>
              <a:rPr lang="en-US" sz="2200" b="1" dirty="0" err="1">
                <a:solidFill>
                  <a:srgbClr val="CC6600"/>
                </a:solidFill>
                <a:latin typeface="Arial"/>
              </a:rPr>
              <a:t>đọan</a:t>
            </a:r>
            <a:r>
              <a:rPr lang="en-US" sz="2200" dirty="0">
                <a:latin typeface="Arial"/>
              </a:rPr>
              <a:t>, </a:t>
            </a:r>
            <a:r>
              <a:rPr lang="en-US" sz="2200" dirty="0" err="1">
                <a:latin typeface="Arial"/>
              </a:rPr>
              <a:t>tồn</a:t>
            </a:r>
            <a:r>
              <a:rPr lang="en-US" sz="2200" dirty="0">
                <a:latin typeface="Arial"/>
              </a:rPr>
              <a:t> </a:t>
            </a:r>
            <a:r>
              <a:rPr lang="en-US" sz="2200" dirty="0" err="1">
                <a:latin typeface="Arial"/>
              </a:rPr>
              <a:t>tại</a:t>
            </a:r>
            <a:r>
              <a:rPr lang="en-US" sz="2200" dirty="0">
                <a:latin typeface="Arial"/>
              </a:rPr>
              <a:t> </a:t>
            </a:r>
            <a:r>
              <a:rPr lang="en-US" sz="2200" dirty="0" err="1">
                <a:latin typeface="Arial"/>
              </a:rPr>
              <a:t>dưới</a:t>
            </a:r>
            <a:r>
              <a:rPr lang="en-US" sz="2200" dirty="0">
                <a:latin typeface="Arial"/>
              </a:rPr>
              <a:t> </a:t>
            </a:r>
            <a:r>
              <a:rPr lang="en-US" sz="2200" b="1" dirty="0">
                <a:solidFill>
                  <a:srgbClr val="FF0000"/>
                </a:solidFill>
                <a:latin typeface="Arial"/>
              </a:rPr>
              <a:t>3 </a:t>
            </a:r>
            <a:r>
              <a:rPr lang="en-US" sz="2200" b="1" dirty="0" err="1">
                <a:solidFill>
                  <a:srgbClr val="FF0000"/>
                </a:solidFill>
                <a:latin typeface="Arial"/>
              </a:rPr>
              <a:t>hình</a:t>
            </a:r>
            <a:r>
              <a:rPr lang="en-US" sz="2200" b="1" dirty="0">
                <a:solidFill>
                  <a:srgbClr val="FF0000"/>
                </a:solidFill>
                <a:latin typeface="Arial"/>
              </a:rPr>
              <a:t> </a:t>
            </a:r>
            <a:r>
              <a:rPr lang="en-US" sz="2200" b="1" dirty="0" err="1">
                <a:solidFill>
                  <a:srgbClr val="FF0000"/>
                </a:solidFill>
                <a:latin typeface="Arial"/>
              </a:rPr>
              <a:t>thái</a:t>
            </a:r>
            <a:r>
              <a:rPr lang="en-US" sz="2200" b="1" dirty="0">
                <a:solidFill>
                  <a:srgbClr val="663300"/>
                </a:solidFill>
                <a:latin typeface="Arial"/>
              </a:rPr>
              <a:t>, </a:t>
            </a:r>
            <a:r>
              <a:rPr lang="en-US" sz="2200" dirty="0" err="1">
                <a:latin typeface="Arial"/>
              </a:rPr>
              <a:t>thực</a:t>
            </a:r>
            <a:r>
              <a:rPr lang="en-US" sz="2200" dirty="0">
                <a:latin typeface="Arial"/>
              </a:rPr>
              <a:t> </a:t>
            </a:r>
            <a:r>
              <a:rPr lang="en-US" sz="2200" dirty="0" err="1">
                <a:latin typeface="Arial"/>
              </a:rPr>
              <a:t>hiện</a:t>
            </a:r>
            <a:r>
              <a:rPr lang="en-US" sz="2200" dirty="0">
                <a:latin typeface="Arial"/>
              </a:rPr>
              <a:t> </a:t>
            </a:r>
            <a:r>
              <a:rPr lang="en-US" sz="2200" b="1" dirty="0">
                <a:solidFill>
                  <a:srgbClr val="0033CC"/>
                </a:solidFill>
                <a:latin typeface="Arial"/>
              </a:rPr>
              <a:t>3 </a:t>
            </a:r>
            <a:r>
              <a:rPr lang="en-US" sz="2200" b="1" dirty="0" err="1">
                <a:solidFill>
                  <a:srgbClr val="0033CC"/>
                </a:solidFill>
                <a:latin typeface="Arial"/>
              </a:rPr>
              <a:t>chức</a:t>
            </a:r>
            <a:r>
              <a:rPr lang="en-US" sz="2200" b="1" dirty="0">
                <a:solidFill>
                  <a:srgbClr val="0033CC"/>
                </a:solidFill>
                <a:latin typeface="Arial"/>
              </a:rPr>
              <a:t> </a:t>
            </a:r>
            <a:r>
              <a:rPr lang="en-US" sz="2200" b="1" dirty="0" err="1">
                <a:solidFill>
                  <a:srgbClr val="0033CC"/>
                </a:solidFill>
                <a:latin typeface="Arial"/>
              </a:rPr>
              <a:t>năng</a:t>
            </a:r>
            <a:r>
              <a:rPr lang="en-US" sz="2200" b="1" dirty="0">
                <a:solidFill>
                  <a:srgbClr val="0033CC"/>
                </a:solidFill>
                <a:latin typeface="Arial"/>
              </a:rPr>
              <a:t> </a:t>
            </a:r>
            <a:r>
              <a:rPr lang="en-US" sz="2200" b="1" dirty="0" err="1">
                <a:solidFill>
                  <a:srgbClr val="663300"/>
                </a:solidFill>
                <a:latin typeface="Arial"/>
              </a:rPr>
              <a:t>và</a:t>
            </a:r>
            <a:r>
              <a:rPr lang="en-US" sz="2200" b="1" dirty="0">
                <a:solidFill>
                  <a:srgbClr val="FF0066"/>
                </a:solidFill>
                <a:latin typeface="Arial"/>
              </a:rPr>
              <a:t> </a:t>
            </a:r>
            <a:r>
              <a:rPr lang="en-US" sz="2200" dirty="0">
                <a:latin typeface="Arial"/>
              </a:rPr>
              <a:t>quay </a:t>
            </a:r>
            <a:r>
              <a:rPr lang="en-US" sz="2200" dirty="0" err="1">
                <a:latin typeface="Arial"/>
              </a:rPr>
              <a:t>về</a:t>
            </a:r>
            <a:r>
              <a:rPr lang="en-US" sz="2200" dirty="0">
                <a:latin typeface="Arial"/>
              </a:rPr>
              <a:t> </a:t>
            </a:r>
            <a:r>
              <a:rPr lang="en-US" sz="2200" dirty="0" err="1">
                <a:latin typeface="Arial"/>
              </a:rPr>
              <a:t>hình</a:t>
            </a:r>
            <a:r>
              <a:rPr lang="en-US" sz="2200" dirty="0">
                <a:latin typeface="Arial"/>
              </a:rPr>
              <a:t> </a:t>
            </a:r>
            <a:r>
              <a:rPr lang="en-US" sz="2200" dirty="0" err="1">
                <a:latin typeface="Arial"/>
              </a:rPr>
              <a:t>thái</a:t>
            </a:r>
            <a:r>
              <a:rPr lang="en-US" sz="2200" dirty="0">
                <a:latin typeface="Arial"/>
              </a:rPr>
              <a:t> ban </a:t>
            </a:r>
            <a:r>
              <a:rPr lang="en-US" sz="2200" dirty="0" err="1">
                <a:latin typeface="Arial"/>
              </a:rPr>
              <a:t>đầu</a:t>
            </a:r>
            <a:r>
              <a:rPr lang="en-US" sz="2200" dirty="0">
                <a:latin typeface="Arial"/>
              </a:rPr>
              <a:t> </a:t>
            </a:r>
            <a:r>
              <a:rPr lang="en-US" sz="2200" dirty="0" err="1">
                <a:latin typeface="Arial"/>
              </a:rPr>
              <a:t>có</a:t>
            </a:r>
            <a:r>
              <a:rPr lang="en-US" sz="2200" dirty="0">
                <a:latin typeface="Arial"/>
              </a:rPr>
              <a:t> </a:t>
            </a:r>
            <a:r>
              <a:rPr lang="en-US" sz="2200" dirty="0" err="1">
                <a:latin typeface="Arial"/>
              </a:rPr>
              <a:t>kèm</a:t>
            </a:r>
            <a:r>
              <a:rPr lang="en-US" sz="2200" dirty="0">
                <a:latin typeface="Arial"/>
              </a:rPr>
              <a:t> </a:t>
            </a:r>
            <a:r>
              <a:rPr lang="en-US" sz="2200" dirty="0" err="1">
                <a:latin typeface="Arial"/>
              </a:rPr>
              <a:t>theo</a:t>
            </a:r>
            <a:r>
              <a:rPr lang="en-US" sz="2200" dirty="0">
                <a:latin typeface="Arial"/>
              </a:rPr>
              <a:t> </a:t>
            </a:r>
            <a:r>
              <a:rPr lang="en-US" sz="2200" dirty="0" err="1">
                <a:latin typeface="Arial"/>
              </a:rPr>
              <a:t>giá</a:t>
            </a:r>
            <a:r>
              <a:rPr lang="en-US" sz="2200" dirty="0">
                <a:latin typeface="Arial"/>
              </a:rPr>
              <a:t> </a:t>
            </a:r>
            <a:r>
              <a:rPr lang="en-US" sz="2200" dirty="0" err="1">
                <a:latin typeface="Arial"/>
              </a:rPr>
              <a:t>trị</a:t>
            </a:r>
            <a:r>
              <a:rPr lang="en-US" sz="2200" dirty="0">
                <a:latin typeface="Arial"/>
              </a:rPr>
              <a:t> </a:t>
            </a:r>
            <a:r>
              <a:rPr lang="en-US" sz="2200" dirty="0" err="1">
                <a:latin typeface="Arial"/>
              </a:rPr>
              <a:t>thặng</a:t>
            </a:r>
            <a:r>
              <a:rPr lang="en-US" sz="2200" dirty="0">
                <a:latin typeface="Arial"/>
              </a:rPr>
              <a:t> </a:t>
            </a:r>
            <a:r>
              <a:rPr lang="en-US" sz="2200" dirty="0" err="1">
                <a:latin typeface="Arial"/>
              </a:rPr>
              <a:t>dư</a:t>
            </a:r>
            <a:r>
              <a:rPr lang="en-US" sz="2200" dirty="0">
                <a:latin typeface="Arial"/>
              </a:rPr>
              <a:t>.</a:t>
            </a:r>
          </a:p>
        </p:txBody>
      </p:sp>
      <p:graphicFrame>
        <p:nvGraphicFramePr>
          <p:cNvPr id="2" name="Table 2">
            <a:extLst>
              <a:ext uri="{FF2B5EF4-FFF2-40B4-BE49-F238E27FC236}">
                <a16:creationId xmlns:a16="http://schemas.microsoft.com/office/drawing/2014/main" xmlns="" id="{0DB63050-0643-43AC-BD4C-0C6DCC362CC3}"/>
              </a:ext>
            </a:extLst>
          </p:cNvPr>
          <p:cNvGraphicFramePr>
            <a:graphicFrameLocks noGrp="1"/>
          </p:cNvGraphicFramePr>
          <p:nvPr>
            <p:extLst>
              <p:ext uri="{D42A27DB-BD31-4B8C-83A1-F6EECF244321}">
                <p14:modId xmlns:p14="http://schemas.microsoft.com/office/powerpoint/2010/main" val="154022772"/>
              </p:ext>
            </p:extLst>
          </p:nvPr>
        </p:nvGraphicFramePr>
        <p:xfrm>
          <a:off x="667657" y="2316480"/>
          <a:ext cx="11017423" cy="4185919"/>
        </p:xfrm>
        <a:graphic>
          <a:graphicData uri="http://schemas.openxmlformats.org/drawingml/2006/table">
            <a:tbl>
              <a:tblPr firstRow="1" bandRow="1">
                <a:tableStyleId>{5C22544A-7EE6-4342-B048-85BDC9FD1C3A}</a:tableStyleId>
              </a:tblPr>
              <a:tblGrid>
                <a:gridCol w="2399626">
                  <a:extLst>
                    <a:ext uri="{9D8B030D-6E8A-4147-A177-3AD203B41FA5}">
                      <a16:colId xmlns:a16="http://schemas.microsoft.com/office/drawing/2014/main" xmlns="" val="2512075495"/>
                    </a:ext>
                  </a:extLst>
                </a:gridCol>
                <a:gridCol w="2762142">
                  <a:extLst>
                    <a:ext uri="{9D8B030D-6E8A-4147-A177-3AD203B41FA5}">
                      <a16:colId xmlns:a16="http://schemas.microsoft.com/office/drawing/2014/main" xmlns="" val="1971468582"/>
                    </a:ext>
                  </a:extLst>
                </a:gridCol>
                <a:gridCol w="2627037">
                  <a:extLst>
                    <a:ext uri="{9D8B030D-6E8A-4147-A177-3AD203B41FA5}">
                      <a16:colId xmlns:a16="http://schemas.microsoft.com/office/drawing/2014/main" xmlns="" val="3995230282"/>
                    </a:ext>
                  </a:extLst>
                </a:gridCol>
                <a:gridCol w="3228618">
                  <a:extLst>
                    <a:ext uri="{9D8B030D-6E8A-4147-A177-3AD203B41FA5}">
                      <a16:colId xmlns:a16="http://schemas.microsoft.com/office/drawing/2014/main" xmlns="" val="1413567067"/>
                    </a:ext>
                  </a:extLst>
                </a:gridCol>
              </a:tblGrid>
              <a:tr h="1488951">
                <a:tc>
                  <a:txBody>
                    <a:bodyPr/>
                    <a:lstStyle/>
                    <a:p>
                      <a:endParaRPr lang="en-US" sz="1800" dirty="0">
                        <a:solidFill>
                          <a:schemeClr val="bg1"/>
                        </a:solidFill>
                        <a:latin typeface="Arial" panose="020B0604020202020204" pitchFamily="34" charset="0"/>
                        <a:cs typeface="Arial" panose="020B0604020202020204" pitchFamily="34" charset="0"/>
                      </a:endParaRPr>
                    </a:p>
                  </a:txBody>
                  <a:tcPr>
                    <a:solidFill>
                      <a:schemeClr val="bg1"/>
                    </a:solidFill>
                  </a:tcPr>
                </a:tc>
                <a:tc>
                  <a:txBody>
                    <a:bodyPr/>
                    <a:lstStyle/>
                    <a:p>
                      <a:endParaRPr lang="en-US" sz="1800" dirty="0">
                        <a:solidFill>
                          <a:srgbClr val="002060"/>
                        </a:solidFill>
                        <a:latin typeface="Arial" panose="020B0604020202020204" pitchFamily="34" charset="0"/>
                        <a:cs typeface="Arial" panose="020B0604020202020204" pitchFamily="34" charset="0"/>
                      </a:endParaRPr>
                    </a:p>
                    <a:p>
                      <a:pPr algn="ctr"/>
                      <a:r>
                        <a:rPr lang="en-US" sz="1800" dirty="0" err="1">
                          <a:solidFill>
                            <a:srgbClr val="002060"/>
                          </a:solidFill>
                          <a:latin typeface="Arial" panose="020B0604020202020204" pitchFamily="34" charset="0"/>
                          <a:cs typeface="Arial" panose="020B0604020202020204" pitchFamily="34" charset="0"/>
                        </a:rPr>
                        <a:t>Giai</a:t>
                      </a:r>
                      <a:r>
                        <a:rPr lang="en-US" sz="1800" dirty="0">
                          <a:solidFill>
                            <a:srgbClr val="002060"/>
                          </a:solidFill>
                          <a:latin typeface="Arial" panose="020B0604020202020204" pitchFamily="34" charset="0"/>
                          <a:cs typeface="Arial" panose="020B0604020202020204" pitchFamily="34" charset="0"/>
                        </a:rPr>
                        <a:t> </a:t>
                      </a:r>
                      <a:r>
                        <a:rPr lang="en-US" sz="1800" dirty="0" err="1">
                          <a:solidFill>
                            <a:srgbClr val="002060"/>
                          </a:solidFill>
                          <a:latin typeface="Arial" panose="020B0604020202020204" pitchFamily="34" charset="0"/>
                          <a:cs typeface="Arial" panose="020B0604020202020204" pitchFamily="34" charset="0"/>
                        </a:rPr>
                        <a:t>đoạn</a:t>
                      </a:r>
                      <a:r>
                        <a:rPr lang="en-US" sz="1800" dirty="0">
                          <a:solidFill>
                            <a:srgbClr val="002060"/>
                          </a:solidFill>
                          <a:latin typeface="Arial" panose="020B0604020202020204" pitchFamily="34" charset="0"/>
                          <a:cs typeface="Arial" panose="020B0604020202020204" pitchFamily="34" charset="0"/>
                        </a:rPr>
                        <a:t> 1: </a:t>
                      </a:r>
                      <a:r>
                        <a:rPr lang="en-US" sz="1800" dirty="0" err="1">
                          <a:solidFill>
                            <a:srgbClr val="002060"/>
                          </a:solidFill>
                          <a:latin typeface="Arial" panose="020B0604020202020204" pitchFamily="34" charset="0"/>
                          <a:cs typeface="Arial" panose="020B0604020202020204" pitchFamily="34" charset="0"/>
                        </a:rPr>
                        <a:t>Mua</a:t>
                      </a:r>
                      <a:endParaRPr lang="en-US" sz="1800" dirty="0">
                        <a:solidFill>
                          <a:srgbClr val="002060"/>
                        </a:solidFill>
                        <a:latin typeface="Arial" panose="020B0604020202020204" pitchFamily="34" charset="0"/>
                        <a:cs typeface="Arial" panose="020B0604020202020204" pitchFamily="34" charset="0"/>
                      </a:endParaRPr>
                    </a:p>
                    <a:p>
                      <a:pPr algn="ctr"/>
                      <a:r>
                        <a:rPr lang="en-US" sz="1800" dirty="0">
                          <a:solidFill>
                            <a:srgbClr val="002060"/>
                          </a:solidFill>
                          <a:latin typeface="Arial" panose="020B0604020202020204" pitchFamily="34" charset="0"/>
                          <a:cs typeface="Arial" panose="020B0604020202020204" pitchFamily="34" charset="0"/>
                        </a:rPr>
                        <a:t>(T - H)</a:t>
                      </a:r>
                    </a:p>
                  </a:txBody>
                  <a:tcPr>
                    <a:solidFill>
                      <a:schemeClr val="bg1"/>
                    </a:solidFill>
                  </a:tcPr>
                </a:tc>
                <a:tc>
                  <a:txBody>
                    <a:bodyPr/>
                    <a:lstStyle/>
                    <a:p>
                      <a:endParaRPr lang="en-US" sz="1800" dirty="0">
                        <a:solidFill>
                          <a:srgbClr val="002060"/>
                        </a:solidFill>
                        <a:latin typeface="Arial" panose="020B0604020202020204" pitchFamily="34" charset="0"/>
                        <a:cs typeface="Arial" panose="020B0604020202020204" pitchFamily="34" charset="0"/>
                      </a:endParaRPr>
                    </a:p>
                    <a:p>
                      <a:pPr marL="0" marR="0" lvl="0" indent="0" algn="ctr" defTabSz="914423" rtl="0" eaLnBrk="1" fontAlgn="auto" latinLnBrk="0" hangingPunct="1">
                        <a:lnSpc>
                          <a:spcPct val="100000"/>
                        </a:lnSpc>
                        <a:spcBef>
                          <a:spcPts val="0"/>
                        </a:spcBef>
                        <a:spcAft>
                          <a:spcPts val="0"/>
                        </a:spcAft>
                        <a:buClrTx/>
                        <a:buSzTx/>
                        <a:buFontTx/>
                        <a:buNone/>
                        <a:tabLst/>
                        <a:defRPr/>
                      </a:pPr>
                      <a:r>
                        <a:rPr lang="en-US" sz="1800" dirty="0" err="1">
                          <a:solidFill>
                            <a:srgbClr val="002060"/>
                          </a:solidFill>
                          <a:latin typeface="Arial" panose="020B0604020202020204" pitchFamily="34" charset="0"/>
                          <a:cs typeface="Arial" panose="020B0604020202020204" pitchFamily="34" charset="0"/>
                        </a:rPr>
                        <a:t>Giai</a:t>
                      </a:r>
                      <a:r>
                        <a:rPr lang="en-US" sz="1800" dirty="0">
                          <a:solidFill>
                            <a:srgbClr val="002060"/>
                          </a:solidFill>
                          <a:latin typeface="Arial" panose="020B0604020202020204" pitchFamily="34" charset="0"/>
                          <a:cs typeface="Arial" panose="020B0604020202020204" pitchFamily="34" charset="0"/>
                        </a:rPr>
                        <a:t> </a:t>
                      </a:r>
                      <a:r>
                        <a:rPr lang="en-US" sz="1800" dirty="0" err="1">
                          <a:solidFill>
                            <a:srgbClr val="002060"/>
                          </a:solidFill>
                          <a:latin typeface="Arial" panose="020B0604020202020204" pitchFamily="34" charset="0"/>
                          <a:cs typeface="Arial" panose="020B0604020202020204" pitchFamily="34" charset="0"/>
                        </a:rPr>
                        <a:t>đoạn</a:t>
                      </a:r>
                      <a:r>
                        <a:rPr lang="en-US" sz="1800" dirty="0">
                          <a:solidFill>
                            <a:srgbClr val="002060"/>
                          </a:solidFill>
                          <a:latin typeface="Arial" panose="020B0604020202020204" pitchFamily="34" charset="0"/>
                          <a:cs typeface="Arial" panose="020B0604020202020204" pitchFamily="34" charset="0"/>
                        </a:rPr>
                        <a:t> 2: </a:t>
                      </a:r>
                      <a:r>
                        <a:rPr lang="en-US" sz="1800" dirty="0" err="1">
                          <a:solidFill>
                            <a:srgbClr val="002060"/>
                          </a:solidFill>
                          <a:latin typeface="Arial" panose="020B0604020202020204" pitchFamily="34" charset="0"/>
                          <a:cs typeface="Arial" panose="020B0604020202020204" pitchFamily="34" charset="0"/>
                        </a:rPr>
                        <a:t>Sản</a:t>
                      </a:r>
                      <a:r>
                        <a:rPr lang="en-US" sz="1800" dirty="0">
                          <a:solidFill>
                            <a:srgbClr val="002060"/>
                          </a:solidFill>
                          <a:latin typeface="Arial" panose="020B0604020202020204" pitchFamily="34" charset="0"/>
                          <a:cs typeface="Arial" panose="020B0604020202020204" pitchFamily="34" charset="0"/>
                        </a:rPr>
                        <a:t> </a:t>
                      </a:r>
                      <a:r>
                        <a:rPr lang="en-US" sz="1800">
                          <a:solidFill>
                            <a:srgbClr val="002060"/>
                          </a:solidFill>
                          <a:latin typeface="Arial" panose="020B0604020202020204" pitchFamily="34" charset="0"/>
                          <a:cs typeface="Arial" panose="020B0604020202020204" pitchFamily="34" charset="0"/>
                        </a:rPr>
                        <a:t>xuất</a:t>
                      </a:r>
                      <a:endParaRPr lang="en-US" sz="1800" dirty="0">
                        <a:solidFill>
                          <a:srgbClr val="002060"/>
                        </a:solidFill>
                        <a:latin typeface="Arial" panose="020B0604020202020204" pitchFamily="34" charset="0"/>
                        <a:cs typeface="Arial" panose="020B0604020202020204" pitchFamily="34" charset="0"/>
                      </a:endParaRPr>
                    </a:p>
                    <a:p>
                      <a:pPr marL="0" marR="0" lvl="0" indent="0" algn="ctr" defTabSz="914423" rtl="0" eaLnBrk="1" fontAlgn="auto" latinLnBrk="0" hangingPunct="1">
                        <a:lnSpc>
                          <a:spcPct val="100000"/>
                        </a:lnSpc>
                        <a:spcBef>
                          <a:spcPts val="0"/>
                        </a:spcBef>
                        <a:spcAft>
                          <a:spcPts val="0"/>
                        </a:spcAft>
                        <a:buClrTx/>
                        <a:buSzTx/>
                        <a:buFontTx/>
                        <a:buNone/>
                        <a:tabLst/>
                        <a:defRPr/>
                      </a:pPr>
                      <a:r>
                        <a:rPr lang="en-US" sz="1800" b="1" dirty="0">
                          <a:solidFill>
                            <a:srgbClr val="002060"/>
                          </a:solidFill>
                          <a:latin typeface="Arial" panose="020B0604020202020204" pitchFamily="34" charset="0"/>
                          <a:cs typeface="Arial" panose="020B0604020202020204" pitchFamily="34" charset="0"/>
                        </a:rPr>
                        <a:t>(H - H’)</a:t>
                      </a:r>
                    </a:p>
                    <a:p>
                      <a:endParaRPr lang="en-US" sz="1800" dirty="0">
                        <a:solidFill>
                          <a:srgbClr val="002060"/>
                        </a:solidFill>
                        <a:latin typeface="Arial" panose="020B0604020202020204" pitchFamily="34" charset="0"/>
                        <a:cs typeface="Arial" panose="020B0604020202020204" pitchFamily="34" charset="0"/>
                      </a:endParaRPr>
                    </a:p>
                    <a:p>
                      <a:endParaRPr lang="en-US" sz="1800" dirty="0">
                        <a:solidFill>
                          <a:srgbClr val="002060"/>
                        </a:solidFill>
                        <a:latin typeface="Arial" panose="020B0604020202020204" pitchFamily="34" charset="0"/>
                        <a:cs typeface="Arial" panose="020B0604020202020204" pitchFamily="34" charset="0"/>
                      </a:endParaRPr>
                    </a:p>
                  </a:txBody>
                  <a:tcPr>
                    <a:solidFill>
                      <a:schemeClr val="bg1"/>
                    </a:solidFill>
                  </a:tcPr>
                </a:tc>
                <a:tc>
                  <a:txBody>
                    <a:bodyPr/>
                    <a:lstStyle/>
                    <a:p>
                      <a:pPr marL="0" marR="0" lvl="0" indent="0" algn="ctr" defTabSz="914423" rtl="0" eaLnBrk="1" fontAlgn="auto" latinLnBrk="0" hangingPunct="1">
                        <a:lnSpc>
                          <a:spcPct val="100000"/>
                        </a:lnSpc>
                        <a:spcBef>
                          <a:spcPts val="0"/>
                        </a:spcBef>
                        <a:spcAft>
                          <a:spcPts val="0"/>
                        </a:spcAft>
                        <a:buClrTx/>
                        <a:buSzTx/>
                        <a:buFontTx/>
                        <a:buNone/>
                        <a:tabLst/>
                        <a:defRPr/>
                      </a:pPr>
                      <a:endParaRPr lang="en-US" sz="1800" dirty="0">
                        <a:solidFill>
                          <a:srgbClr val="002060"/>
                        </a:solidFill>
                        <a:latin typeface="Arial" panose="020B0604020202020204" pitchFamily="34" charset="0"/>
                        <a:cs typeface="Arial" panose="020B0604020202020204" pitchFamily="34" charset="0"/>
                      </a:endParaRPr>
                    </a:p>
                    <a:p>
                      <a:pPr marL="0" marR="0" lvl="0" indent="0" algn="ctr" defTabSz="914423" rtl="0" eaLnBrk="1" fontAlgn="auto" latinLnBrk="0" hangingPunct="1">
                        <a:lnSpc>
                          <a:spcPct val="100000"/>
                        </a:lnSpc>
                        <a:spcBef>
                          <a:spcPts val="0"/>
                        </a:spcBef>
                        <a:spcAft>
                          <a:spcPts val="0"/>
                        </a:spcAft>
                        <a:buClrTx/>
                        <a:buSzTx/>
                        <a:buFontTx/>
                        <a:buNone/>
                        <a:tabLst/>
                        <a:defRPr/>
                      </a:pPr>
                      <a:r>
                        <a:rPr lang="en-US" sz="1800" dirty="0" err="1">
                          <a:solidFill>
                            <a:srgbClr val="002060"/>
                          </a:solidFill>
                          <a:latin typeface="Arial" panose="020B0604020202020204" pitchFamily="34" charset="0"/>
                          <a:cs typeface="Arial" panose="020B0604020202020204" pitchFamily="34" charset="0"/>
                        </a:rPr>
                        <a:t>Giai</a:t>
                      </a:r>
                      <a:r>
                        <a:rPr lang="en-US" sz="1800" dirty="0">
                          <a:solidFill>
                            <a:srgbClr val="002060"/>
                          </a:solidFill>
                          <a:latin typeface="Arial" panose="020B0604020202020204" pitchFamily="34" charset="0"/>
                          <a:cs typeface="Arial" panose="020B0604020202020204" pitchFamily="34" charset="0"/>
                        </a:rPr>
                        <a:t> </a:t>
                      </a:r>
                      <a:r>
                        <a:rPr lang="en-US" sz="1800" dirty="0" err="1">
                          <a:solidFill>
                            <a:srgbClr val="002060"/>
                          </a:solidFill>
                          <a:latin typeface="Arial" panose="020B0604020202020204" pitchFamily="34" charset="0"/>
                          <a:cs typeface="Arial" panose="020B0604020202020204" pitchFamily="34" charset="0"/>
                        </a:rPr>
                        <a:t>đoạn</a:t>
                      </a:r>
                      <a:r>
                        <a:rPr lang="en-US" sz="1800" dirty="0">
                          <a:solidFill>
                            <a:srgbClr val="002060"/>
                          </a:solidFill>
                          <a:latin typeface="Arial" panose="020B0604020202020204" pitchFamily="34" charset="0"/>
                          <a:cs typeface="Arial" panose="020B0604020202020204" pitchFamily="34" charset="0"/>
                        </a:rPr>
                        <a:t> 3: </a:t>
                      </a:r>
                      <a:r>
                        <a:rPr lang="en-US" sz="1800" dirty="0" err="1">
                          <a:solidFill>
                            <a:srgbClr val="002060"/>
                          </a:solidFill>
                          <a:latin typeface="Arial" panose="020B0604020202020204" pitchFamily="34" charset="0"/>
                          <a:cs typeface="Arial" panose="020B0604020202020204" pitchFamily="34" charset="0"/>
                        </a:rPr>
                        <a:t>Bán</a:t>
                      </a:r>
                      <a:endParaRPr lang="en-US" sz="1800" dirty="0">
                        <a:solidFill>
                          <a:srgbClr val="002060"/>
                        </a:solidFill>
                        <a:latin typeface="Arial" panose="020B0604020202020204" pitchFamily="34" charset="0"/>
                        <a:cs typeface="Arial" panose="020B0604020202020204" pitchFamily="34" charset="0"/>
                      </a:endParaRPr>
                    </a:p>
                    <a:p>
                      <a:pPr marL="0" marR="0" lvl="0" indent="0" algn="ctr" defTabSz="914423" rtl="0" eaLnBrk="1" fontAlgn="auto" latinLnBrk="0" hangingPunct="1">
                        <a:lnSpc>
                          <a:spcPct val="100000"/>
                        </a:lnSpc>
                        <a:spcBef>
                          <a:spcPts val="0"/>
                        </a:spcBef>
                        <a:spcAft>
                          <a:spcPts val="0"/>
                        </a:spcAft>
                        <a:buClrTx/>
                        <a:buSzTx/>
                        <a:buFontTx/>
                        <a:buNone/>
                        <a:tabLst/>
                        <a:defRPr/>
                      </a:pPr>
                      <a:r>
                        <a:rPr lang="en-US" sz="1800" b="1" dirty="0">
                          <a:solidFill>
                            <a:srgbClr val="002060"/>
                          </a:solidFill>
                          <a:latin typeface="Arial" panose="020B0604020202020204" pitchFamily="34" charset="0"/>
                          <a:cs typeface="Arial" panose="020B0604020202020204" pitchFamily="34" charset="0"/>
                        </a:rPr>
                        <a:t>(H - T’)</a:t>
                      </a:r>
                      <a:endParaRPr lang="en-US" sz="1800" dirty="0">
                        <a:solidFill>
                          <a:srgbClr val="002060"/>
                        </a:solidFill>
                        <a:latin typeface="Arial" panose="020B0604020202020204" pitchFamily="34" charset="0"/>
                        <a:cs typeface="Arial" panose="020B0604020202020204" pitchFamily="34" charset="0"/>
                      </a:endParaRPr>
                    </a:p>
                  </a:txBody>
                  <a:tcPr>
                    <a:solidFill>
                      <a:schemeClr val="bg1"/>
                    </a:solidFill>
                  </a:tcPr>
                </a:tc>
                <a:extLst>
                  <a:ext uri="{0D108BD9-81ED-4DB2-BD59-A6C34878D82A}">
                    <a16:rowId xmlns:a16="http://schemas.microsoft.com/office/drawing/2014/main" xmlns="" val="1940496692"/>
                  </a:ext>
                </a:extLst>
              </a:tr>
              <a:tr h="1208017">
                <a:tc>
                  <a:txBody>
                    <a:bodyPr/>
                    <a:lstStyle/>
                    <a:p>
                      <a:endParaRPr lang="en-US" sz="1800" dirty="0">
                        <a:solidFill>
                          <a:schemeClr val="bg1"/>
                        </a:solidFill>
                        <a:latin typeface="Arial" panose="020B0604020202020204" pitchFamily="34" charset="0"/>
                        <a:cs typeface="Arial" panose="020B0604020202020204" pitchFamily="34" charset="0"/>
                      </a:endParaRPr>
                    </a:p>
                  </a:txBody>
                  <a:tcPr>
                    <a:solidFill>
                      <a:schemeClr val="bg1"/>
                    </a:solidFill>
                  </a:tcPr>
                </a:tc>
                <a:tc>
                  <a:txBody>
                    <a:bodyPr/>
                    <a:lstStyle/>
                    <a:p>
                      <a:pPr algn="ctr"/>
                      <a:endParaRPr lang="en-US" sz="1800" dirty="0">
                        <a:solidFill>
                          <a:srgbClr val="C00000"/>
                        </a:solidFill>
                        <a:latin typeface="Arial" panose="020B0604020202020204" pitchFamily="34" charset="0"/>
                        <a:cs typeface="Arial" panose="020B0604020202020204" pitchFamily="34" charset="0"/>
                      </a:endParaRPr>
                    </a:p>
                    <a:p>
                      <a:pPr algn="ctr"/>
                      <a:r>
                        <a:rPr lang="en-US" sz="1800" dirty="0">
                          <a:solidFill>
                            <a:srgbClr val="C00000"/>
                          </a:solidFill>
                          <a:latin typeface="Arial" panose="020B0604020202020204" pitchFamily="34" charset="0"/>
                          <a:cs typeface="Arial" panose="020B0604020202020204" pitchFamily="34" charset="0"/>
                        </a:rPr>
                        <a:t>TB </a:t>
                      </a:r>
                      <a:r>
                        <a:rPr lang="en-US" sz="1800" dirty="0" err="1">
                          <a:solidFill>
                            <a:srgbClr val="C00000"/>
                          </a:solidFill>
                          <a:latin typeface="Arial" panose="020B0604020202020204" pitchFamily="34" charset="0"/>
                          <a:cs typeface="Arial" panose="020B0604020202020204" pitchFamily="34" charset="0"/>
                        </a:rPr>
                        <a:t>tiền</a:t>
                      </a:r>
                      <a:r>
                        <a:rPr lang="en-US" sz="1800" dirty="0">
                          <a:solidFill>
                            <a:srgbClr val="C00000"/>
                          </a:solidFill>
                          <a:latin typeface="Arial" panose="020B0604020202020204" pitchFamily="34" charset="0"/>
                          <a:cs typeface="Arial" panose="020B0604020202020204" pitchFamily="34" charset="0"/>
                        </a:rPr>
                        <a:t> </a:t>
                      </a:r>
                      <a:r>
                        <a:rPr lang="en-US" sz="1800" dirty="0" err="1">
                          <a:solidFill>
                            <a:srgbClr val="C00000"/>
                          </a:solidFill>
                          <a:latin typeface="Arial" panose="020B0604020202020204" pitchFamily="34" charset="0"/>
                          <a:cs typeface="Arial" panose="020B0604020202020204" pitchFamily="34" charset="0"/>
                        </a:rPr>
                        <a:t>tệ</a:t>
                      </a:r>
                      <a:r>
                        <a:rPr lang="en-US" sz="1800" dirty="0">
                          <a:solidFill>
                            <a:srgbClr val="C00000"/>
                          </a:solidFill>
                          <a:latin typeface="Arial" panose="020B0604020202020204" pitchFamily="34" charset="0"/>
                          <a:cs typeface="Arial" panose="020B0604020202020204" pitchFamily="34" charset="0"/>
                        </a:rPr>
                        <a:t> </a:t>
                      </a:r>
                    </a:p>
                    <a:p>
                      <a:pPr algn="ctr"/>
                      <a:r>
                        <a:rPr lang="en-US" sz="1800" dirty="0">
                          <a:solidFill>
                            <a:srgbClr val="C00000"/>
                          </a:solidFill>
                          <a:latin typeface="Arial" panose="020B0604020202020204" pitchFamily="34" charset="0"/>
                          <a:cs typeface="Arial" panose="020B0604020202020204" pitchFamily="34" charset="0"/>
                        </a:rPr>
                        <a:t>→ TB </a:t>
                      </a:r>
                      <a:r>
                        <a:rPr lang="en-US" sz="1800" dirty="0" err="1">
                          <a:solidFill>
                            <a:srgbClr val="C00000"/>
                          </a:solidFill>
                          <a:latin typeface="Arial" panose="020B0604020202020204" pitchFamily="34" charset="0"/>
                          <a:cs typeface="Arial" panose="020B0604020202020204" pitchFamily="34" charset="0"/>
                        </a:rPr>
                        <a:t>sản</a:t>
                      </a:r>
                      <a:r>
                        <a:rPr lang="en-US" sz="1800" dirty="0">
                          <a:solidFill>
                            <a:srgbClr val="C00000"/>
                          </a:solidFill>
                          <a:latin typeface="Arial" panose="020B0604020202020204" pitchFamily="34" charset="0"/>
                          <a:cs typeface="Arial" panose="020B0604020202020204" pitchFamily="34" charset="0"/>
                        </a:rPr>
                        <a:t> </a:t>
                      </a:r>
                      <a:r>
                        <a:rPr lang="en-US" sz="1800" dirty="0" err="1">
                          <a:solidFill>
                            <a:srgbClr val="C00000"/>
                          </a:solidFill>
                          <a:latin typeface="Arial" panose="020B0604020202020204" pitchFamily="34" charset="0"/>
                          <a:cs typeface="Arial" panose="020B0604020202020204" pitchFamily="34" charset="0"/>
                        </a:rPr>
                        <a:t>xuất</a:t>
                      </a:r>
                      <a:endParaRPr lang="en-US" sz="1800" dirty="0">
                        <a:solidFill>
                          <a:srgbClr val="C00000"/>
                        </a:solidFill>
                        <a:latin typeface="Arial" panose="020B0604020202020204" pitchFamily="34" charset="0"/>
                        <a:cs typeface="Arial" panose="020B0604020202020204" pitchFamily="34" charset="0"/>
                      </a:endParaRPr>
                    </a:p>
                  </a:txBody>
                  <a:tcPr>
                    <a:solidFill>
                      <a:schemeClr val="bg1"/>
                    </a:solidFill>
                  </a:tcPr>
                </a:tc>
                <a:tc>
                  <a:txBody>
                    <a:bodyPr/>
                    <a:lstStyle/>
                    <a:p>
                      <a:pPr algn="ctr"/>
                      <a:endParaRPr lang="en-US" sz="1800" dirty="0">
                        <a:solidFill>
                          <a:srgbClr val="C00000"/>
                        </a:solidFill>
                        <a:latin typeface="Arial" panose="020B0604020202020204" pitchFamily="34" charset="0"/>
                        <a:cs typeface="Arial" panose="020B0604020202020204" pitchFamily="34" charset="0"/>
                      </a:endParaRPr>
                    </a:p>
                    <a:p>
                      <a:pPr algn="ctr"/>
                      <a:r>
                        <a:rPr lang="en-US" sz="1800" dirty="0">
                          <a:solidFill>
                            <a:srgbClr val="C00000"/>
                          </a:solidFill>
                          <a:latin typeface="Arial" panose="020B0604020202020204" pitchFamily="34" charset="0"/>
                          <a:cs typeface="Arial" panose="020B0604020202020204" pitchFamily="34" charset="0"/>
                        </a:rPr>
                        <a:t>TB </a:t>
                      </a:r>
                      <a:r>
                        <a:rPr lang="en-US" sz="1800" dirty="0" err="1">
                          <a:solidFill>
                            <a:srgbClr val="C00000"/>
                          </a:solidFill>
                          <a:latin typeface="Arial" panose="020B0604020202020204" pitchFamily="34" charset="0"/>
                          <a:cs typeface="Arial" panose="020B0604020202020204" pitchFamily="34" charset="0"/>
                        </a:rPr>
                        <a:t>sản</a:t>
                      </a:r>
                      <a:r>
                        <a:rPr lang="en-US" sz="1800" dirty="0">
                          <a:solidFill>
                            <a:srgbClr val="C00000"/>
                          </a:solidFill>
                          <a:latin typeface="Arial" panose="020B0604020202020204" pitchFamily="34" charset="0"/>
                          <a:cs typeface="Arial" panose="020B0604020202020204" pitchFamily="34" charset="0"/>
                        </a:rPr>
                        <a:t> </a:t>
                      </a:r>
                      <a:r>
                        <a:rPr lang="en-US" sz="1800" dirty="0" err="1">
                          <a:solidFill>
                            <a:srgbClr val="C00000"/>
                          </a:solidFill>
                          <a:latin typeface="Arial" panose="020B0604020202020204" pitchFamily="34" charset="0"/>
                          <a:cs typeface="Arial" panose="020B0604020202020204" pitchFamily="34" charset="0"/>
                        </a:rPr>
                        <a:t>xuất</a:t>
                      </a:r>
                      <a:endParaRPr lang="en-US" sz="1800" dirty="0">
                        <a:solidFill>
                          <a:srgbClr val="C00000"/>
                        </a:solidFill>
                        <a:latin typeface="Arial" panose="020B0604020202020204" pitchFamily="34" charset="0"/>
                        <a:cs typeface="Arial" panose="020B0604020202020204" pitchFamily="34" charset="0"/>
                      </a:endParaRPr>
                    </a:p>
                    <a:p>
                      <a:pPr algn="ctr"/>
                      <a:r>
                        <a:rPr lang="en-US" sz="1800" dirty="0">
                          <a:solidFill>
                            <a:srgbClr val="C00000"/>
                          </a:solidFill>
                          <a:latin typeface="Arial" panose="020B0604020202020204" pitchFamily="34" charset="0"/>
                          <a:cs typeface="Arial" panose="020B0604020202020204" pitchFamily="34" charset="0"/>
                        </a:rPr>
                        <a:t>→ TB </a:t>
                      </a:r>
                      <a:r>
                        <a:rPr lang="en-US" sz="1800" dirty="0" err="1">
                          <a:solidFill>
                            <a:srgbClr val="C00000"/>
                          </a:solidFill>
                          <a:latin typeface="Arial" panose="020B0604020202020204" pitchFamily="34" charset="0"/>
                          <a:cs typeface="Arial" panose="020B0604020202020204" pitchFamily="34" charset="0"/>
                        </a:rPr>
                        <a:t>hàng</a:t>
                      </a:r>
                      <a:r>
                        <a:rPr lang="en-US" sz="1800" dirty="0">
                          <a:solidFill>
                            <a:srgbClr val="C00000"/>
                          </a:solidFill>
                          <a:latin typeface="Arial" panose="020B0604020202020204" pitchFamily="34" charset="0"/>
                          <a:cs typeface="Arial" panose="020B0604020202020204" pitchFamily="34" charset="0"/>
                        </a:rPr>
                        <a:t> </a:t>
                      </a:r>
                      <a:r>
                        <a:rPr lang="en-US" sz="1800" dirty="0" err="1">
                          <a:solidFill>
                            <a:srgbClr val="C00000"/>
                          </a:solidFill>
                          <a:latin typeface="Arial" panose="020B0604020202020204" pitchFamily="34" charset="0"/>
                          <a:cs typeface="Arial" panose="020B0604020202020204" pitchFamily="34" charset="0"/>
                        </a:rPr>
                        <a:t>hóa</a:t>
                      </a:r>
                      <a:endParaRPr lang="en-US" sz="1800" dirty="0">
                        <a:solidFill>
                          <a:srgbClr val="C00000"/>
                        </a:solidFill>
                        <a:latin typeface="Arial" panose="020B0604020202020204" pitchFamily="34" charset="0"/>
                        <a:cs typeface="Arial" panose="020B0604020202020204" pitchFamily="34" charset="0"/>
                      </a:endParaRPr>
                    </a:p>
                    <a:p>
                      <a:endParaRPr lang="en-US" sz="1800" dirty="0">
                        <a:solidFill>
                          <a:srgbClr val="C00000"/>
                        </a:solidFill>
                        <a:latin typeface="Arial" panose="020B0604020202020204" pitchFamily="34" charset="0"/>
                        <a:cs typeface="Arial" panose="020B0604020202020204" pitchFamily="34" charset="0"/>
                      </a:endParaRPr>
                    </a:p>
                  </a:txBody>
                  <a:tcPr>
                    <a:solidFill>
                      <a:schemeClr val="bg1"/>
                    </a:solidFill>
                  </a:tcPr>
                </a:tc>
                <a:tc>
                  <a:txBody>
                    <a:bodyPr/>
                    <a:lstStyle/>
                    <a:p>
                      <a:pPr algn="ctr"/>
                      <a:endParaRPr lang="en-US" sz="1800" dirty="0">
                        <a:solidFill>
                          <a:srgbClr val="C00000"/>
                        </a:solidFill>
                        <a:latin typeface="Arial" panose="020B0604020202020204" pitchFamily="34" charset="0"/>
                        <a:cs typeface="Arial" panose="020B0604020202020204" pitchFamily="34" charset="0"/>
                      </a:endParaRPr>
                    </a:p>
                    <a:p>
                      <a:pPr algn="ctr"/>
                      <a:r>
                        <a:rPr lang="en-US" sz="1800" dirty="0">
                          <a:solidFill>
                            <a:srgbClr val="C00000"/>
                          </a:solidFill>
                          <a:latin typeface="Arial" panose="020B0604020202020204" pitchFamily="34" charset="0"/>
                          <a:cs typeface="Arial" panose="020B0604020202020204" pitchFamily="34" charset="0"/>
                        </a:rPr>
                        <a:t>TB </a:t>
                      </a:r>
                      <a:r>
                        <a:rPr lang="en-US" sz="1800" dirty="0" err="1">
                          <a:solidFill>
                            <a:srgbClr val="C00000"/>
                          </a:solidFill>
                          <a:latin typeface="Arial" panose="020B0604020202020204" pitchFamily="34" charset="0"/>
                          <a:cs typeface="Arial" panose="020B0604020202020204" pitchFamily="34" charset="0"/>
                        </a:rPr>
                        <a:t>hàng</a:t>
                      </a:r>
                      <a:r>
                        <a:rPr lang="en-US" sz="1800" dirty="0">
                          <a:solidFill>
                            <a:srgbClr val="C00000"/>
                          </a:solidFill>
                          <a:latin typeface="Arial" panose="020B0604020202020204" pitchFamily="34" charset="0"/>
                          <a:cs typeface="Arial" panose="020B0604020202020204" pitchFamily="34" charset="0"/>
                        </a:rPr>
                        <a:t> </a:t>
                      </a:r>
                      <a:r>
                        <a:rPr lang="en-US" sz="1800" dirty="0" err="1">
                          <a:solidFill>
                            <a:srgbClr val="C00000"/>
                          </a:solidFill>
                          <a:latin typeface="Arial" panose="020B0604020202020204" pitchFamily="34" charset="0"/>
                          <a:cs typeface="Arial" panose="020B0604020202020204" pitchFamily="34" charset="0"/>
                        </a:rPr>
                        <a:t>hóa</a:t>
                      </a:r>
                      <a:endParaRPr lang="en-US" sz="1800" dirty="0">
                        <a:solidFill>
                          <a:srgbClr val="C00000"/>
                        </a:solidFill>
                        <a:latin typeface="Arial" panose="020B0604020202020204" pitchFamily="34" charset="0"/>
                        <a:cs typeface="Arial" panose="020B0604020202020204" pitchFamily="34" charset="0"/>
                      </a:endParaRPr>
                    </a:p>
                    <a:p>
                      <a:pPr algn="ctr"/>
                      <a:r>
                        <a:rPr lang="en-US" sz="1800" dirty="0">
                          <a:solidFill>
                            <a:srgbClr val="C00000"/>
                          </a:solidFill>
                          <a:latin typeface="Arial" panose="020B0604020202020204" pitchFamily="34" charset="0"/>
                          <a:cs typeface="Arial" panose="020B0604020202020204" pitchFamily="34" charset="0"/>
                        </a:rPr>
                        <a:t>→ TB </a:t>
                      </a:r>
                      <a:r>
                        <a:rPr lang="en-US" sz="1800" dirty="0" err="1">
                          <a:solidFill>
                            <a:srgbClr val="C00000"/>
                          </a:solidFill>
                          <a:latin typeface="Arial" panose="020B0604020202020204" pitchFamily="34" charset="0"/>
                          <a:cs typeface="Arial" panose="020B0604020202020204" pitchFamily="34" charset="0"/>
                        </a:rPr>
                        <a:t>tiền</a:t>
                      </a:r>
                      <a:r>
                        <a:rPr lang="en-US" sz="1800" dirty="0">
                          <a:solidFill>
                            <a:srgbClr val="C00000"/>
                          </a:solidFill>
                          <a:latin typeface="Arial" panose="020B0604020202020204" pitchFamily="34" charset="0"/>
                          <a:cs typeface="Arial" panose="020B0604020202020204" pitchFamily="34" charset="0"/>
                        </a:rPr>
                        <a:t> </a:t>
                      </a:r>
                      <a:r>
                        <a:rPr lang="en-US" sz="1800" dirty="0" err="1">
                          <a:solidFill>
                            <a:srgbClr val="C00000"/>
                          </a:solidFill>
                          <a:latin typeface="Arial" panose="020B0604020202020204" pitchFamily="34" charset="0"/>
                          <a:cs typeface="Arial" panose="020B0604020202020204" pitchFamily="34" charset="0"/>
                        </a:rPr>
                        <a:t>tệ</a:t>
                      </a:r>
                      <a:endParaRPr lang="en-US" sz="1800" dirty="0">
                        <a:solidFill>
                          <a:srgbClr val="C00000"/>
                        </a:solidFill>
                        <a:latin typeface="Arial" panose="020B0604020202020204" pitchFamily="34" charset="0"/>
                        <a:cs typeface="Arial" panose="020B0604020202020204" pitchFamily="34" charset="0"/>
                      </a:endParaRPr>
                    </a:p>
                    <a:p>
                      <a:endParaRPr lang="en-US" sz="1800" dirty="0">
                        <a:solidFill>
                          <a:srgbClr val="C00000"/>
                        </a:solidFill>
                        <a:latin typeface="Arial" panose="020B0604020202020204" pitchFamily="34" charset="0"/>
                        <a:cs typeface="Arial" panose="020B0604020202020204" pitchFamily="34" charset="0"/>
                      </a:endParaRPr>
                    </a:p>
                  </a:txBody>
                  <a:tcPr>
                    <a:solidFill>
                      <a:schemeClr val="bg1"/>
                    </a:solidFill>
                  </a:tcPr>
                </a:tc>
                <a:extLst>
                  <a:ext uri="{0D108BD9-81ED-4DB2-BD59-A6C34878D82A}">
                    <a16:rowId xmlns:a16="http://schemas.microsoft.com/office/drawing/2014/main" xmlns="" val="1636010651"/>
                  </a:ext>
                </a:extLst>
              </a:tr>
              <a:tr h="1488951">
                <a:tc>
                  <a:txBody>
                    <a:bodyPr/>
                    <a:lstStyle/>
                    <a:p>
                      <a:endParaRPr lang="en-US" sz="1800" dirty="0">
                        <a:solidFill>
                          <a:schemeClr val="bg1"/>
                        </a:solidFill>
                        <a:latin typeface="Arial" panose="020B0604020202020204" pitchFamily="34" charset="0"/>
                        <a:cs typeface="Arial" panose="020B0604020202020204" pitchFamily="34" charset="0"/>
                      </a:endParaRPr>
                    </a:p>
                  </a:txBody>
                  <a:tcPr>
                    <a:solidFill>
                      <a:schemeClr val="bg1"/>
                    </a:solidFill>
                  </a:tcPr>
                </a:tc>
                <a:tc>
                  <a:txBody>
                    <a:bodyPr/>
                    <a:lstStyle/>
                    <a:p>
                      <a:pPr algn="ctr"/>
                      <a:endParaRPr lang="en-US" sz="1800" dirty="0">
                        <a:solidFill>
                          <a:srgbClr val="000000"/>
                        </a:solidFill>
                        <a:latin typeface="Arial" panose="020B0604020202020204" pitchFamily="34" charset="0"/>
                        <a:cs typeface="Arial" panose="020B0604020202020204" pitchFamily="34" charset="0"/>
                      </a:endParaRPr>
                    </a:p>
                    <a:p>
                      <a:pPr algn="ctr"/>
                      <a:r>
                        <a:rPr lang="en-US" sz="1800" dirty="0">
                          <a:solidFill>
                            <a:srgbClr val="000000"/>
                          </a:solidFill>
                          <a:latin typeface="Arial" panose="020B0604020202020204" pitchFamily="34" charset="0"/>
                          <a:cs typeface="Arial" panose="020B0604020202020204" pitchFamily="34" charset="0"/>
                        </a:rPr>
                        <a:t>TB </a:t>
                      </a:r>
                      <a:r>
                        <a:rPr lang="en-US" sz="1800" dirty="0" err="1">
                          <a:solidFill>
                            <a:srgbClr val="000000"/>
                          </a:solidFill>
                          <a:latin typeface="Arial" panose="020B0604020202020204" pitchFamily="34" charset="0"/>
                          <a:cs typeface="Arial" panose="020B0604020202020204" pitchFamily="34" charset="0"/>
                        </a:rPr>
                        <a:t>tiền</a:t>
                      </a:r>
                      <a:r>
                        <a:rPr lang="en-US" sz="1800" dirty="0">
                          <a:solidFill>
                            <a:srgbClr val="000000"/>
                          </a:solidFill>
                          <a:latin typeface="Arial" panose="020B0604020202020204" pitchFamily="34" charset="0"/>
                          <a:cs typeface="Arial" panose="020B0604020202020204" pitchFamily="34" charset="0"/>
                        </a:rPr>
                        <a:t> </a:t>
                      </a:r>
                      <a:r>
                        <a:rPr lang="en-US" sz="1800" dirty="0" err="1">
                          <a:solidFill>
                            <a:srgbClr val="000000"/>
                          </a:solidFill>
                          <a:latin typeface="Arial" panose="020B0604020202020204" pitchFamily="34" charset="0"/>
                          <a:cs typeface="Arial" panose="020B0604020202020204" pitchFamily="34" charset="0"/>
                        </a:rPr>
                        <a:t>tệ</a:t>
                      </a:r>
                      <a:r>
                        <a:rPr lang="en-US" sz="1800" dirty="0">
                          <a:solidFill>
                            <a:srgbClr val="000000"/>
                          </a:solidFill>
                          <a:latin typeface="Arial" panose="020B0604020202020204" pitchFamily="34" charset="0"/>
                          <a:cs typeface="Arial" panose="020B0604020202020204" pitchFamily="34" charset="0"/>
                        </a:rPr>
                        <a:t> </a:t>
                      </a:r>
                    </a:p>
                    <a:p>
                      <a:pPr algn="ctr"/>
                      <a:r>
                        <a:rPr lang="en-US" sz="1800" dirty="0">
                          <a:solidFill>
                            <a:srgbClr val="000000"/>
                          </a:solidFill>
                          <a:latin typeface="Arial" panose="020B0604020202020204" pitchFamily="34" charset="0"/>
                          <a:cs typeface="Arial" panose="020B0604020202020204" pitchFamily="34" charset="0"/>
                        </a:rPr>
                        <a:t>→ </a:t>
                      </a:r>
                      <a:r>
                        <a:rPr lang="en-US" sz="1800" dirty="0" err="1">
                          <a:solidFill>
                            <a:srgbClr val="000000"/>
                          </a:solidFill>
                          <a:latin typeface="Arial" panose="020B0604020202020204" pitchFamily="34" charset="0"/>
                          <a:cs typeface="Arial" panose="020B0604020202020204" pitchFamily="34" charset="0"/>
                        </a:rPr>
                        <a:t>Các</a:t>
                      </a:r>
                      <a:r>
                        <a:rPr lang="en-US" sz="1800" dirty="0">
                          <a:solidFill>
                            <a:srgbClr val="000000"/>
                          </a:solidFill>
                          <a:latin typeface="Arial" panose="020B0604020202020204" pitchFamily="34" charset="0"/>
                          <a:cs typeface="Arial" panose="020B0604020202020204" pitchFamily="34" charset="0"/>
                        </a:rPr>
                        <a:t> </a:t>
                      </a:r>
                      <a:r>
                        <a:rPr lang="en-US" sz="1800" dirty="0" err="1">
                          <a:solidFill>
                            <a:srgbClr val="000000"/>
                          </a:solidFill>
                          <a:latin typeface="Arial" panose="020B0604020202020204" pitchFamily="34" charset="0"/>
                          <a:cs typeface="Arial" panose="020B0604020202020204" pitchFamily="34" charset="0"/>
                        </a:rPr>
                        <a:t>yếu</a:t>
                      </a:r>
                      <a:r>
                        <a:rPr lang="en-US" sz="1800" dirty="0">
                          <a:solidFill>
                            <a:srgbClr val="000000"/>
                          </a:solidFill>
                          <a:latin typeface="Arial" panose="020B0604020202020204" pitchFamily="34" charset="0"/>
                          <a:cs typeface="Arial" panose="020B0604020202020204" pitchFamily="34" charset="0"/>
                        </a:rPr>
                        <a:t> </a:t>
                      </a:r>
                      <a:r>
                        <a:rPr lang="en-US" sz="1800" dirty="0" err="1">
                          <a:solidFill>
                            <a:srgbClr val="000000"/>
                          </a:solidFill>
                          <a:latin typeface="Arial" panose="020B0604020202020204" pitchFamily="34" charset="0"/>
                          <a:cs typeface="Arial" panose="020B0604020202020204" pitchFamily="34" charset="0"/>
                        </a:rPr>
                        <a:t>tố</a:t>
                      </a:r>
                      <a:r>
                        <a:rPr lang="en-US" sz="1800" dirty="0">
                          <a:solidFill>
                            <a:srgbClr val="000000"/>
                          </a:solidFill>
                          <a:latin typeface="Arial" panose="020B0604020202020204" pitchFamily="34" charset="0"/>
                          <a:cs typeface="Arial" panose="020B0604020202020204" pitchFamily="34" charset="0"/>
                        </a:rPr>
                        <a:t> </a:t>
                      </a:r>
                      <a:r>
                        <a:rPr lang="en-US" sz="1800" dirty="0" err="1">
                          <a:solidFill>
                            <a:srgbClr val="000000"/>
                          </a:solidFill>
                          <a:latin typeface="Arial" panose="020B0604020202020204" pitchFamily="34" charset="0"/>
                          <a:cs typeface="Arial" panose="020B0604020202020204" pitchFamily="34" charset="0"/>
                        </a:rPr>
                        <a:t>sản</a:t>
                      </a:r>
                      <a:r>
                        <a:rPr lang="en-US" sz="1800" dirty="0">
                          <a:solidFill>
                            <a:srgbClr val="000000"/>
                          </a:solidFill>
                          <a:latin typeface="Arial" panose="020B0604020202020204" pitchFamily="34" charset="0"/>
                          <a:cs typeface="Arial" panose="020B0604020202020204" pitchFamily="34" charset="0"/>
                        </a:rPr>
                        <a:t> </a:t>
                      </a:r>
                      <a:r>
                        <a:rPr lang="en-US" sz="1800" dirty="0" err="1">
                          <a:solidFill>
                            <a:srgbClr val="000000"/>
                          </a:solidFill>
                          <a:latin typeface="Arial" panose="020B0604020202020204" pitchFamily="34" charset="0"/>
                          <a:cs typeface="Arial" panose="020B0604020202020204" pitchFamily="34" charset="0"/>
                        </a:rPr>
                        <a:t>xuất</a:t>
                      </a:r>
                      <a:endParaRPr lang="en-US" sz="1800" dirty="0">
                        <a:solidFill>
                          <a:srgbClr val="000000"/>
                        </a:solidFill>
                        <a:latin typeface="Arial" panose="020B0604020202020204" pitchFamily="34" charset="0"/>
                        <a:cs typeface="Arial" panose="020B0604020202020204" pitchFamily="34" charset="0"/>
                      </a:endParaRPr>
                    </a:p>
                  </a:txBody>
                  <a:tcPr>
                    <a:solidFill>
                      <a:schemeClr val="bg1"/>
                    </a:solidFill>
                  </a:tcPr>
                </a:tc>
                <a:tc>
                  <a:txBody>
                    <a:bodyPr/>
                    <a:lstStyle/>
                    <a:p>
                      <a:pPr algn="ctr"/>
                      <a:endParaRPr lang="en-US" sz="1800" dirty="0">
                        <a:solidFill>
                          <a:srgbClr val="000000"/>
                        </a:solidFill>
                        <a:latin typeface="Arial" panose="020B0604020202020204" pitchFamily="34" charset="0"/>
                        <a:cs typeface="Arial" panose="020B0604020202020204" pitchFamily="34" charset="0"/>
                      </a:endParaRPr>
                    </a:p>
                    <a:p>
                      <a:pPr algn="ctr"/>
                      <a:r>
                        <a:rPr lang="en-US" sz="1800" dirty="0">
                          <a:solidFill>
                            <a:srgbClr val="000000"/>
                          </a:solidFill>
                          <a:latin typeface="Arial" panose="020B0604020202020204" pitchFamily="34" charset="0"/>
                          <a:cs typeface="Arial" panose="020B0604020202020204" pitchFamily="34" charset="0"/>
                        </a:rPr>
                        <a:t>TB </a:t>
                      </a:r>
                      <a:r>
                        <a:rPr lang="en-US" sz="1800" dirty="0" err="1">
                          <a:solidFill>
                            <a:srgbClr val="000000"/>
                          </a:solidFill>
                          <a:latin typeface="Arial" panose="020B0604020202020204" pitchFamily="34" charset="0"/>
                          <a:cs typeface="Arial" panose="020B0604020202020204" pitchFamily="34" charset="0"/>
                        </a:rPr>
                        <a:t>sản</a:t>
                      </a:r>
                      <a:r>
                        <a:rPr lang="en-US" sz="1800" dirty="0">
                          <a:solidFill>
                            <a:srgbClr val="000000"/>
                          </a:solidFill>
                          <a:latin typeface="Arial" panose="020B0604020202020204" pitchFamily="34" charset="0"/>
                          <a:cs typeface="Arial" panose="020B0604020202020204" pitchFamily="34" charset="0"/>
                        </a:rPr>
                        <a:t> </a:t>
                      </a:r>
                      <a:r>
                        <a:rPr lang="en-US" sz="1800" dirty="0" err="1">
                          <a:solidFill>
                            <a:srgbClr val="000000"/>
                          </a:solidFill>
                          <a:latin typeface="Arial" panose="020B0604020202020204" pitchFamily="34" charset="0"/>
                          <a:cs typeface="Arial" panose="020B0604020202020204" pitchFamily="34" charset="0"/>
                        </a:rPr>
                        <a:t>xuất</a:t>
                      </a:r>
                      <a:endParaRPr lang="en-US" sz="1800" dirty="0">
                        <a:solidFill>
                          <a:srgbClr val="000000"/>
                        </a:solidFill>
                        <a:latin typeface="Arial" panose="020B0604020202020204" pitchFamily="34" charset="0"/>
                        <a:cs typeface="Arial" panose="020B0604020202020204" pitchFamily="34" charset="0"/>
                      </a:endParaRPr>
                    </a:p>
                    <a:p>
                      <a:pPr algn="ctr"/>
                      <a:r>
                        <a:rPr lang="en-US" sz="1800" dirty="0">
                          <a:solidFill>
                            <a:srgbClr val="000000"/>
                          </a:solidFill>
                          <a:latin typeface="Arial" panose="020B0604020202020204" pitchFamily="34" charset="0"/>
                          <a:cs typeface="Arial" panose="020B0604020202020204" pitchFamily="34" charset="0"/>
                        </a:rPr>
                        <a:t>→ </a:t>
                      </a:r>
                      <a:r>
                        <a:rPr lang="en-US" sz="1800" dirty="0" err="1">
                          <a:solidFill>
                            <a:srgbClr val="000000"/>
                          </a:solidFill>
                          <a:latin typeface="Arial" panose="020B0604020202020204" pitchFamily="34" charset="0"/>
                          <a:cs typeface="Arial" panose="020B0604020202020204" pitchFamily="34" charset="0"/>
                        </a:rPr>
                        <a:t>Tạo</a:t>
                      </a:r>
                      <a:r>
                        <a:rPr lang="en-US" sz="1800" dirty="0">
                          <a:solidFill>
                            <a:srgbClr val="000000"/>
                          </a:solidFill>
                          <a:latin typeface="Arial" panose="020B0604020202020204" pitchFamily="34" charset="0"/>
                          <a:cs typeface="Arial" panose="020B0604020202020204" pitchFamily="34" charset="0"/>
                        </a:rPr>
                        <a:t> ra GT </a:t>
                      </a:r>
                      <a:r>
                        <a:rPr lang="en-US" sz="1800" dirty="0" err="1">
                          <a:solidFill>
                            <a:srgbClr val="000000"/>
                          </a:solidFill>
                          <a:latin typeface="Arial" panose="020B0604020202020204" pitchFamily="34" charset="0"/>
                          <a:cs typeface="Arial" panose="020B0604020202020204" pitchFamily="34" charset="0"/>
                        </a:rPr>
                        <a:t>và</a:t>
                      </a:r>
                      <a:r>
                        <a:rPr lang="en-US" sz="1800" dirty="0">
                          <a:solidFill>
                            <a:srgbClr val="000000"/>
                          </a:solidFill>
                          <a:latin typeface="Arial" panose="020B0604020202020204" pitchFamily="34" charset="0"/>
                          <a:cs typeface="Arial" panose="020B0604020202020204" pitchFamily="34" charset="0"/>
                        </a:rPr>
                        <a:t> GTSD</a:t>
                      </a:r>
                    </a:p>
                    <a:p>
                      <a:endParaRPr lang="en-US" sz="1800" dirty="0">
                        <a:solidFill>
                          <a:srgbClr val="000000"/>
                        </a:solidFill>
                        <a:latin typeface="Arial" panose="020B0604020202020204" pitchFamily="34" charset="0"/>
                        <a:cs typeface="Arial" panose="020B0604020202020204" pitchFamily="34" charset="0"/>
                      </a:endParaRPr>
                    </a:p>
                  </a:txBody>
                  <a:tcPr>
                    <a:solidFill>
                      <a:schemeClr val="bg1"/>
                    </a:solidFill>
                  </a:tcPr>
                </a:tc>
                <a:tc>
                  <a:txBody>
                    <a:bodyPr/>
                    <a:lstStyle/>
                    <a:p>
                      <a:pPr algn="ctr"/>
                      <a:r>
                        <a:rPr lang="en-US" sz="1800" dirty="0">
                          <a:solidFill>
                            <a:srgbClr val="000000"/>
                          </a:solidFill>
                          <a:latin typeface="Arial" panose="020B0604020202020204" pitchFamily="34" charset="0"/>
                          <a:cs typeface="Arial" panose="020B0604020202020204" pitchFamily="34" charset="0"/>
                        </a:rPr>
                        <a:t>TB </a:t>
                      </a:r>
                      <a:r>
                        <a:rPr lang="en-US" sz="1800" dirty="0" err="1">
                          <a:solidFill>
                            <a:srgbClr val="000000"/>
                          </a:solidFill>
                          <a:latin typeface="Arial" panose="020B0604020202020204" pitchFamily="34" charset="0"/>
                          <a:cs typeface="Arial" panose="020B0604020202020204" pitchFamily="34" charset="0"/>
                        </a:rPr>
                        <a:t>hàng</a:t>
                      </a:r>
                      <a:r>
                        <a:rPr lang="en-US" sz="1800" dirty="0">
                          <a:solidFill>
                            <a:srgbClr val="000000"/>
                          </a:solidFill>
                          <a:latin typeface="Arial" panose="020B0604020202020204" pitchFamily="34" charset="0"/>
                          <a:cs typeface="Arial" panose="020B0604020202020204" pitchFamily="34" charset="0"/>
                        </a:rPr>
                        <a:t> </a:t>
                      </a:r>
                      <a:r>
                        <a:rPr lang="en-US" sz="1800" dirty="0" err="1">
                          <a:solidFill>
                            <a:srgbClr val="000000"/>
                          </a:solidFill>
                          <a:latin typeface="Arial" panose="020B0604020202020204" pitchFamily="34" charset="0"/>
                          <a:cs typeface="Arial" panose="020B0604020202020204" pitchFamily="34" charset="0"/>
                        </a:rPr>
                        <a:t>hóa</a:t>
                      </a:r>
                      <a:endParaRPr lang="en-US" sz="1800" dirty="0">
                        <a:solidFill>
                          <a:srgbClr val="000000"/>
                        </a:solidFill>
                        <a:latin typeface="Arial" panose="020B0604020202020204" pitchFamily="34" charset="0"/>
                        <a:cs typeface="Arial" panose="020B0604020202020204" pitchFamily="34" charset="0"/>
                      </a:endParaRPr>
                    </a:p>
                    <a:p>
                      <a:pPr algn="ctr"/>
                      <a:r>
                        <a:rPr lang="en-US" sz="1800" dirty="0">
                          <a:solidFill>
                            <a:srgbClr val="000000"/>
                          </a:solidFill>
                          <a:latin typeface="Arial" panose="020B0604020202020204" pitchFamily="34" charset="0"/>
                          <a:cs typeface="Arial" panose="020B0604020202020204" pitchFamily="34" charset="0"/>
                        </a:rPr>
                        <a:t>→ </a:t>
                      </a:r>
                      <a:r>
                        <a:rPr lang="en-US" sz="1800" dirty="0" err="1">
                          <a:solidFill>
                            <a:srgbClr val="000000"/>
                          </a:solidFill>
                          <a:latin typeface="Arial" panose="020B0604020202020204" pitchFamily="34" charset="0"/>
                          <a:cs typeface="Arial" panose="020B0604020202020204" pitchFamily="34" charset="0"/>
                        </a:rPr>
                        <a:t>hoàn</a:t>
                      </a:r>
                      <a:r>
                        <a:rPr lang="en-US" sz="1800" dirty="0">
                          <a:solidFill>
                            <a:srgbClr val="000000"/>
                          </a:solidFill>
                          <a:latin typeface="Arial" panose="020B0604020202020204" pitchFamily="34" charset="0"/>
                          <a:cs typeface="Arial" panose="020B0604020202020204" pitchFamily="34" charset="0"/>
                        </a:rPr>
                        <a:t> </a:t>
                      </a:r>
                      <a:r>
                        <a:rPr lang="en-US" sz="1800" dirty="0" err="1">
                          <a:solidFill>
                            <a:srgbClr val="000000"/>
                          </a:solidFill>
                          <a:latin typeface="Arial" panose="020B0604020202020204" pitchFamily="34" charset="0"/>
                          <a:cs typeface="Arial" panose="020B0604020202020204" pitchFamily="34" charset="0"/>
                        </a:rPr>
                        <a:t>trả</a:t>
                      </a:r>
                      <a:r>
                        <a:rPr lang="en-US" sz="1800" dirty="0">
                          <a:solidFill>
                            <a:srgbClr val="000000"/>
                          </a:solidFill>
                          <a:latin typeface="Arial" panose="020B0604020202020204" pitchFamily="34" charset="0"/>
                          <a:cs typeface="Arial" panose="020B0604020202020204" pitchFamily="34" charset="0"/>
                        </a:rPr>
                        <a:t> CPSX </a:t>
                      </a:r>
                      <a:r>
                        <a:rPr lang="en-US" sz="1800" dirty="0" err="1">
                          <a:solidFill>
                            <a:srgbClr val="000000"/>
                          </a:solidFill>
                          <a:latin typeface="Arial" panose="020B0604020202020204" pitchFamily="34" charset="0"/>
                          <a:cs typeface="Arial" panose="020B0604020202020204" pitchFamily="34" charset="0"/>
                        </a:rPr>
                        <a:t>và</a:t>
                      </a:r>
                      <a:r>
                        <a:rPr lang="en-US" sz="1800" dirty="0">
                          <a:solidFill>
                            <a:srgbClr val="000000"/>
                          </a:solidFill>
                          <a:latin typeface="Arial" panose="020B0604020202020204" pitchFamily="34" charset="0"/>
                          <a:cs typeface="Arial" panose="020B0604020202020204" pitchFamily="34" charset="0"/>
                        </a:rPr>
                        <a:t> </a:t>
                      </a:r>
                      <a:r>
                        <a:rPr lang="en-US" sz="1800" dirty="0" err="1">
                          <a:solidFill>
                            <a:srgbClr val="000000"/>
                          </a:solidFill>
                          <a:latin typeface="Arial" panose="020B0604020202020204" pitchFamily="34" charset="0"/>
                          <a:cs typeface="Arial" panose="020B0604020202020204" pitchFamily="34" charset="0"/>
                        </a:rPr>
                        <a:t>mang</a:t>
                      </a:r>
                      <a:r>
                        <a:rPr lang="en-US" sz="1800" dirty="0">
                          <a:solidFill>
                            <a:srgbClr val="000000"/>
                          </a:solidFill>
                          <a:latin typeface="Arial" panose="020B0604020202020204" pitchFamily="34" charset="0"/>
                          <a:cs typeface="Arial" panose="020B0604020202020204" pitchFamily="34" charset="0"/>
                        </a:rPr>
                        <a:t> </a:t>
                      </a:r>
                      <a:r>
                        <a:rPr lang="en-US" sz="1800" dirty="0" err="1">
                          <a:solidFill>
                            <a:srgbClr val="000000"/>
                          </a:solidFill>
                          <a:latin typeface="Arial" panose="020B0604020202020204" pitchFamily="34" charset="0"/>
                          <a:cs typeface="Arial" panose="020B0604020202020204" pitchFamily="34" charset="0"/>
                        </a:rPr>
                        <a:t>lại</a:t>
                      </a:r>
                      <a:r>
                        <a:rPr lang="en-US" sz="1800" dirty="0">
                          <a:solidFill>
                            <a:srgbClr val="000000"/>
                          </a:solidFill>
                          <a:latin typeface="Arial" panose="020B0604020202020204" pitchFamily="34" charset="0"/>
                          <a:cs typeface="Arial" panose="020B0604020202020204" pitchFamily="34" charset="0"/>
                        </a:rPr>
                        <a:t> GTTD </a:t>
                      </a:r>
                      <a:r>
                        <a:rPr lang="en-US" sz="1800" dirty="0" err="1">
                          <a:solidFill>
                            <a:srgbClr val="000000"/>
                          </a:solidFill>
                          <a:latin typeface="Arial" panose="020B0604020202020204" pitchFamily="34" charset="0"/>
                          <a:cs typeface="Arial" panose="020B0604020202020204" pitchFamily="34" charset="0"/>
                        </a:rPr>
                        <a:t>cho</a:t>
                      </a:r>
                      <a:r>
                        <a:rPr lang="en-US" sz="1800" dirty="0">
                          <a:solidFill>
                            <a:srgbClr val="000000"/>
                          </a:solidFill>
                          <a:latin typeface="Arial" panose="020B0604020202020204" pitchFamily="34" charset="0"/>
                          <a:cs typeface="Arial" panose="020B0604020202020204" pitchFamily="34" charset="0"/>
                        </a:rPr>
                        <a:t> </a:t>
                      </a:r>
                      <a:r>
                        <a:rPr lang="en-US" sz="1800" dirty="0" err="1">
                          <a:solidFill>
                            <a:srgbClr val="000000"/>
                          </a:solidFill>
                          <a:latin typeface="Arial" panose="020B0604020202020204" pitchFamily="34" charset="0"/>
                          <a:cs typeface="Arial" panose="020B0604020202020204" pitchFamily="34" charset="0"/>
                        </a:rPr>
                        <a:t>nhà</a:t>
                      </a:r>
                      <a:r>
                        <a:rPr lang="en-US" sz="1800" dirty="0">
                          <a:solidFill>
                            <a:srgbClr val="000000"/>
                          </a:solidFill>
                          <a:latin typeface="Arial" panose="020B0604020202020204" pitchFamily="34" charset="0"/>
                          <a:cs typeface="Arial" panose="020B0604020202020204" pitchFamily="34" charset="0"/>
                        </a:rPr>
                        <a:t> TB </a:t>
                      </a:r>
                      <a:r>
                        <a:rPr lang="en-US" sz="1800" dirty="0" err="1">
                          <a:solidFill>
                            <a:srgbClr val="000000"/>
                          </a:solidFill>
                          <a:latin typeface="Arial" panose="020B0604020202020204" pitchFamily="34" charset="0"/>
                          <a:cs typeface="Arial" panose="020B0604020202020204" pitchFamily="34" charset="0"/>
                        </a:rPr>
                        <a:t>dưới</a:t>
                      </a:r>
                      <a:r>
                        <a:rPr lang="en-US" sz="1800" dirty="0">
                          <a:solidFill>
                            <a:srgbClr val="000000"/>
                          </a:solidFill>
                          <a:latin typeface="Arial" panose="020B0604020202020204" pitchFamily="34" charset="0"/>
                          <a:cs typeface="Arial" panose="020B0604020202020204" pitchFamily="34" charset="0"/>
                        </a:rPr>
                        <a:t> </a:t>
                      </a:r>
                      <a:r>
                        <a:rPr lang="en-US" sz="1800" dirty="0" err="1">
                          <a:solidFill>
                            <a:srgbClr val="000000"/>
                          </a:solidFill>
                          <a:latin typeface="Arial" panose="020B0604020202020204" pitchFamily="34" charset="0"/>
                          <a:cs typeface="Arial" panose="020B0604020202020204" pitchFamily="34" charset="0"/>
                        </a:rPr>
                        <a:t>dạng</a:t>
                      </a:r>
                      <a:r>
                        <a:rPr lang="en-US" sz="1800" dirty="0">
                          <a:solidFill>
                            <a:srgbClr val="000000"/>
                          </a:solidFill>
                          <a:latin typeface="Arial" panose="020B0604020202020204" pitchFamily="34" charset="0"/>
                          <a:cs typeface="Arial" panose="020B0604020202020204" pitchFamily="34" charset="0"/>
                        </a:rPr>
                        <a:t> </a:t>
                      </a:r>
                      <a:r>
                        <a:rPr lang="en-US" sz="1800" dirty="0" err="1">
                          <a:solidFill>
                            <a:srgbClr val="000000"/>
                          </a:solidFill>
                          <a:latin typeface="Arial" panose="020B0604020202020204" pitchFamily="34" charset="0"/>
                          <a:cs typeface="Arial" panose="020B0604020202020204" pitchFamily="34" charset="0"/>
                        </a:rPr>
                        <a:t>tiền</a:t>
                      </a:r>
                      <a:r>
                        <a:rPr lang="en-US" sz="1800" dirty="0">
                          <a:solidFill>
                            <a:srgbClr val="000000"/>
                          </a:solidFill>
                          <a:latin typeface="Arial" panose="020B0604020202020204" pitchFamily="34" charset="0"/>
                          <a:cs typeface="Arial" panose="020B0604020202020204" pitchFamily="34" charset="0"/>
                        </a:rPr>
                        <a:t> </a:t>
                      </a:r>
                      <a:r>
                        <a:rPr lang="en-US" sz="1800" dirty="0" err="1">
                          <a:solidFill>
                            <a:srgbClr val="000000"/>
                          </a:solidFill>
                          <a:latin typeface="Arial" panose="020B0604020202020204" pitchFamily="34" charset="0"/>
                          <a:cs typeface="Arial" panose="020B0604020202020204" pitchFamily="34" charset="0"/>
                        </a:rPr>
                        <a:t>tệ</a:t>
                      </a:r>
                      <a:r>
                        <a:rPr lang="en-US" sz="1800" dirty="0">
                          <a:solidFill>
                            <a:srgbClr val="000000"/>
                          </a:solidFill>
                          <a:latin typeface="Arial" panose="020B0604020202020204" pitchFamily="34" charset="0"/>
                          <a:cs typeface="Arial" panose="020B0604020202020204" pitchFamily="34" charset="0"/>
                        </a:rPr>
                        <a:t>.</a:t>
                      </a:r>
                    </a:p>
                  </a:txBody>
                  <a:tcPr>
                    <a:solidFill>
                      <a:schemeClr val="bg1"/>
                    </a:solidFill>
                  </a:tcPr>
                </a:tc>
                <a:extLst>
                  <a:ext uri="{0D108BD9-81ED-4DB2-BD59-A6C34878D82A}">
                    <a16:rowId xmlns:a16="http://schemas.microsoft.com/office/drawing/2014/main" xmlns="" val="4096232777"/>
                  </a:ext>
                </a:extLst>
              </a:tr>
            </a:tbl>
          </a:graphicData>
        </a:graphic>
      </p:graphicFrame>
      <p:sp>
        <p:nvSpPr>
          <p:cNvPr id="23" name="TextBox 22">
            <a:extLst>
              <a:ext uri="{FF2B5EF4-FFF2-40B4-BE49-F238E27FC236}">
                <a16:creationId xmlns:a16="http://schemas.microsoft.com/office/drawing/2014/main" xmlns="" id="{3AF2324E-DA65-4A69-A1BF-9AC445F59E08}"/>
              </a:ext>
            </a:extLst>
          </p:cNvPr>
          <p:cNvSpPr txBox="1"/>
          <p:nvPr/>
        </p:nvSpPr>
        <p:spPr>
          <a:xfrm>
            <a:off x="1248228" y="2735671"/>
            <a:ext cx="1901372" cy="400110"/>
          </a:xfrm>
          <a:prstGeom prst="rect">
            <a:avLst/>
          </a:prstGeom>
          <a:noFill/>
        </p:spPr>
        <p:txBody>
          <a:bodyPr wrap="square">
            <a:spAutoFit/>
          </a:bodyPr>
          <a:lstStyle/>
          <a:p>
            <a:r>
              <a:rPr lang="en-US" sz="2000" b="1" dirty="0">
                <a:solidFill>
                  <a:srgbClr val="CC6600"/>
                </a:solidFill>
                <a:latin typeface="Arial" panose="020B0604020202020204" pitchFamily="34" charset="0"/>
                <a:cs typeface="Arial" panose="020B0604020202020204" pitchFamily="34" charset="0"/>
              </a:rPr>
              <a:t>3 </a:t>
            </a:r>
            <a:r>
              <a:rPr lang="en-US" sz="2000" b="1" dirty="0" err="1">
                <a:solidFill>
                  <a:srgbClr val="CC6600"/>
                </a:solidFill>
                <a:latin typeface="Arial" panose="020B0604020202020204" pitchFamily="34" charset="0"/>
                <a:cs typeface="Arial" panose="020B0604020202020204" pitchFamily="34" charset="0"/>
              </a:rPr>
              <a:t>giai</a:t>
            </a:r>
            <a:r>
              <a:rPr lang="en-US" sz="2000" b="1" dirty="0">
                <a:solidFill>
                  <a:srgbClr val="CC6600"/>
                </a:solidFill>
                <a:latin typeface="Arial" panose="020B0604020202020204" pitchFamily="34" charset="0"/>
                <a:cs typeface="Arial" panose="020B0604020202020204" pitchFamily="34" charset="0"/>
              </a:rPr>
              <a:t> </a:t>
            </a:r>
            <a:r>
              <a:rPr lang="en-US" sz="2000" b="1" dirty="0" err="1">
                <a:solidFill>
                  <a:srgbClr val="CC6600"/>
                </a:solidFill>
                <a:latin typeface="Arial" panose="020B0604020202020204" pitchFamily="34" charset="0"/>
                <a:cs typeface="Arial" panose="020B0604020202020204" pitchFamily="34" charset="0"/>
              </a:rPr>
              <a:t>đọan</a:t>
            </a:r>
            <a:endParaRPr lang="en-US" sz="2000" dirty="0">
              <a:latin typeface="Arial" panose="020B0604020202020204" pitchFamily="34" charset="0"/>
              <a:cs typeface="Arial" panose="020B0604020202020204" pitchFamily="34" charset="0"/>
            </a:endParaRPr>
          </a:p>
        </p:txBody>
      </p:sp>
      <p:sp>
        <p:nvSpPr>
          <p:cNvPr id="32" name="TextBox 31">
            <a:extLst>
              <a:ext uri="{FF2B5EF4-FFF2-40B4-BE49-F238E27FC236}">
                <a16:creationId xmlns:a16="http://schemas.microsoft.com/office/drawing/2014/main" xmlns="" id="{1A29D28C-B946-4072-84BE-0343641B8AB0}"/>
              </a:ext>
            </a:extLst>
          </p:cNvPr>
          <p:cNvSpPr txBox="1"/>
          <p:nvPr/>
        </p:nvSpPr>
        <p:spPr>
          <a:xfrm>
            <a:off x="1248228" y="4259954"/>
            <a:ext cx="2061029" cy="400110"/>
          </a:xfrm>
          <a:prstGeom prst="rect">
            <a:avLst/>
          </a:prstGeom>
          <a:noFill/>
        </p:spPr>
        <p:txBody>
          <a:bodyPr wrap="square">
            <a:spAutoFit/>
          </a:bodyPr>
          <a:lstStyle/>
          <a:p>
            <a:r>
              <a:rPr lang="en-US" sz="2000" b="1" dirty="0">
                <a:solidFill>
                  <a:srgbClr val="008000"/>
                </a:solidFill>
                <a:latin typeface="Arial" panose="020B0604020202020204" pitchFamily="34" charset="0"/>
                <a:cs typeface="Arial" panose="020B0604020202020204" pitchFamily="34" charset="0"/>
              </a:rPr>
              <a:t>3 </a:t>
            </a:r>
            <a:r>
              <a:rPr lang="en-US" sz="2000" b="1" dirty="0" err="1">
                <a:solidFill>
                  <a:srgbClr val="008000"/>
                </a:solidFill>
                <a:latin typeface="Arial" panose="020B0604020202020204" pitchFamily="34" charset="0"/>
                <a:cs typeface="Arial" panose="020B0604020202020204" pitchFamily="34" charset="0"/>
              </a:rPr>
              <a:t>hình</a:t>
            </a:r>
            <a:r>
              <a:rPr lang="en-US" sz="2000" b="1" dirty="0">
                <a:solidFill>
                  <a:srgbClr val="008000"/>
                </a:solidFill>
                <a:latin typeface="Arial" panose="020B0604020202020204" pitchFamily="34" charset="0"/>
                <a:cs typeface="Arial" panose="020B0604020202020204" pitchFamily="34" charset="0"/>
              </a:rPr>
              <a:t> </a:t>
            </a:r>
            <a:r>
              <a:rPr lang="en-US" sz="2000" b="1" dirty="0" err="1">
                <a:solidFill>
                  <a:srgbClr val="008000"/>
                </a:solidFill>
                <a:latin typeface="Arial" panose="020B0604020202020204" pitchFamily="34" charset="0"/>
                <a:cs typeface="Arial" panose="020B0604020202020204" pitchFamily="34" charset="0"/>
              </a:rPr>
              <a:t>thái</a:t>
            </a:r>
            <a:endParaRPr lang="en-US" sz="2000" dirty="0">
              <a:solidFill>
                <a:srgbClr val="008000"/>
              </a:solidFill>
              <a:latin typeface="Arial" panose="020B0604020202020204" pitchFamily="34" charset="0"/>
              <a:cs typeface="Arial" panose="020B0604020202020204" pitchFamily="34" charset="0"/>
            </a:endParaRPr>
          </a:p>
        </p:txBody>
      </p:sp>
      <p:sp>
        <p:nvSpPr>
          <p:cNvPr id="39" name="TextBox 38">
            <a:extLst>
              <a:ext uri="{FF2B5EF4-FFF2-40B4-BE49-F238E27FC236}">
                <a16:creationId xmlns:a16="http://schemas.microsoft.com/office/drawing/2014/main" xmlns="" id="{78B694AA-0996-4A5E-B174-C1967B440DFB}"/>
              </a:ext>
            </a:extLst>
          </p:cNvPr>
          <p:cNvSpPr txBox="1"/>
          <p:nvPr/>
        </p:nvSpPr>
        <p:spPr>
          <a:xfrm>
            <a:off x="1248228" y="5784237"/>
            <a:ext cx="1814286" cy="400110"/>
          </a:xfrm>
          <a:prstGeom prst="rect">
            <a:avLst/>
          </a:prstGeom>
          <a:noFill/>
        </p:spPr>
        <p:txBody>
          <a:bodyPr wrap="square">
            <a:spAutoFit/>
          </a:bodyPr>
          <a:lstStyle/>
          <a:p>
            <a:r>
              <a:rPr lang="en-US" sz="2000" b="1" dirty="0">
                <a:solidFill>
                  <a:srgbClr val="0033CC"/>
                </a:solidFill>
                <a:latin typeface="Arial" panose="020B0604020202020204" pitchFamily="34" charset="0"/>
                <a:cs typeface="Arial" panose="020B0604020202020204" pitchFamily="34" charset="0"/>
              </a:rPr>
              <a:t>3 </a:t>
            </a:r>
            <a:r>
              <a:rPr lang="en-US" sz="2000" b="1" dirty="0" err="1">
                <a:solidFill>
                  <a:srgbClr val="0033CC"/>
                </a:solidFill>
                <a:latin typeface="Arial" panose="020B0604020202020204" pitchFamily="34" charset="0"/>
                <a:cs typeface="Arial" panose="020B0604020202020204" pitchFamily="34" charset="0"/>
              </a:rPr>
              <a:t>chức</a:t>
            </a:r>
            <a:r>
              <a:rPr lang="en-US" sz="2000" b="1" dirty="0">
                <a:solidFill>
                  <a:srgbClr val="0033CC"/>
                </a:solidFill>
                <a:latin typeface="Arial" panose="020B0604020202020204" pitchFamily="34" charset="0"/>
                <a:cs typeface="Arial" panose="020B0604020202020204" pitchFamily="34" charset="0"/>
              </a:rPr>
              <a:t> </a:t>
            </a:r>
            <a:r>
              <a:rPr lang="en-US" sz="2000" b="1" dirty="0" err="1">
                <a:solidFill>
                  <a:srgbClr val="0033CC"/>
                </a:solidFill>
                <a:latin typeface="Arial" panose="020B0604020202020204" pitchFamily="34" charset="0"/>
                <a:cs typeface="Arial" panose="020B0604020202020204" pitchFamily="34" charset="0"/>
              </a:rPr>
              <a:t>năng</a:t>
            </a:r>
            <a:r>
              <a:rPr lang="en-US" sz="2000" b="1" dirty="0">
                <a:solidFill>
                  <a:srgbClr val="0033CC"/>
                </a:solidFill>
                <a:latin typeface="Arial" panose="020B0604020202020204" pitchFamily="34" charset="0"/>
                <a:cs typeface="Arial" panose="020B0604020202020204" pitchFamily="34" charset="0"/>
              </a:rPr>
              <a:t> </a:t>
            </a:r>
            <a:endParaRPr lang="en-US" sz="2000" dirty="0">
              <a:latin typeface="Arial" panose="020B0604020202020204" pitchFamily="34" charset="0"/>
              <a:cs typeface="Arial" panose="020B0604020202020204" pitchFamily="34" charset="0"/>
            </a:endParaRPr>
          </a:p>
        </p:txBody>
      </p:sp>
      <p:cxnSp>
        <p:nvCxnSpPr>
          <p:cNvPr id="8" name="Straight Connector 7">
            <a:extLst>
              <a:ext uri="{FF2B5EF4-FFF2-40B4-BE49-F238E27FC236}">
                <a16:creationId xmlns:a16="http://schemas.microsoft.com/office/drawing/2014/main" xmlns="" id="{627EB151-5B31-46F6-9A66-25CCBC425B14}"/>
              </a:ext>
            </a:extLst>
          </p:cNvPr>
          <p:cNvCxnSpPr/>
          <p:nvPr/>
        </p:nvCxnSpPr>
        <p:spPr>
          <a:xfrm>
            <a:off x="667657" y="3643086"/>
            <a:ext cx="11045371"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xmlns="" id="{7FD4898D-BAC7-4328-BCC4-3D79204A5533}"/>
              </a:ext>
            </a:extLst>
          </p:cNvPr>
          <p:cNvCxnSpPr>
            <a:cxnSpLocks/>
          </p:cNvCxnSpPr>
          <p:nvPr/>
        </p:nvCxnSpPr>
        <p:spPr>
          <a:xfrm>
            <a:off x="667657" y="2293257"/>
            <a:ext cx="11045371" cy="0"/>
          </a:xfrm>
          <a:prstGeom prst="line">
            <a:avLst/>
          </a:prstGeom>
        </p:spPr>
        <p:style>
          <a:lnRef idx="1">
            <a:schemeClr val="dk1"/>
          </a:lnRef>
          <a:fillRef idx="0">
            <a:schemeClr val="dk1"/>
          </a:fillRef>
          <a:effectRef idx="0">
            <a:schemeClr val="dk1"/>
          </a:effectRef>
          <a:fontRef idx="minor">
            <a:schemeClr val="tx1"/>
          </a:fontRef>
        </p:style>
      </p:cxnSp>
      <p:cxnSp>
        <p:nvCxnSpPr>
          <p:cNvPr id="21" name="Straight Connector 20">
            <a:extLst>
              <a:ext uri="{FF2B5EF4-FFF2-40B4-BE49-F238E27FC236}">
                <a16:creationId xmlns:a16="http://schemas.microsoft.com/office/drawing/2014/main" xmlns="" id="{9ADC7A6A-7E76-455F-AC70-5406635BEF30}"/>
              </a:ext>
            </a:extLst>
          </p:cNvPr>
          <p:cNvCxnSpPr>
            <a:cxnSpLocks/>
          </p:cNvCxnSpPr>
          <p:nvPr/>
        </p:nvCxnSpPr>
        <p:spPr>
          <a:xfrm>
            <a:off x="667657" y="2316480"/>
            <a:ext cx="0" cy="4200434"/>
          </a:xfrm>
          <a:prstGeom prst="line">
            <a:avLst/>
          </a:prstGeom>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xmlns="" id="{4E1F5F67-BD68-49AE-BB2F-6E927F9A7C9F}"/>
              </a:ext>
            </a:extLst>
          </p:cNvPr>
          <p:cNvCxnSpPr/>
          <p:nvPr/>
        </p:nvCxnSpPr>
        <p:spPr>
          <a:xfrm>
            <a:off x="667657" y="6516914"/>
            <a:ext cx="11045371"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xmlns="" id="{73AE7292-1FA3-40FD-9D62-E9B49F1A0626}"/>
              </a:ext>
            </a:extLst>
          </p:cNvPr>
          <p:cNvCxnSpPr/>
          <p:nvPr/>
        </p:nvCxnSpPr>
        <p:spPr>
          <a:xfrm>
            <a:off x="11713028" y="2293257"/>
            <a:ext cx="0" cy="4209142"/>
          </a:xfrm>
          <a:prstGeom prst="line">
            <a:avLst/>
          </a:prstGeom>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xmlns="" id="{0FED4BE0-046B-41CB-A903-A64C857B8504}"/>
              </a:ext>
            </a:extLst>
          </p:cNvPr>
          <p:cNvCxnSpPr/>
          <p:nvPr/>
        </p:nvCxnSpPr>
        <p:spPr>
          <a:xfrm>
            <a:off x="667657" y="5007429"/>
            <a:ext cx="11017423"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xmlns="" id="{75DB7D54-D6A8-432C-A23E-879A23E18243}"/>
              </a:ext>
            </a:extLst>
          </p:cNvPr>
          <p:cNvCxnSpPr/>
          <p:nvPr/>
        </p:nvCxnSpPr>
        <p:spPr>
          <a:xfrm>
            <a:off x="3062514" y="2316480"/>
            <a:ext cx="0" cy="4185919"/>
          </a:xfrm>
          <a:prstGeom prst="line">
            <a:avLst/>
          </a:prstGeom>
        </p:spPr>
        <p:style>
          <a:lnRef idx="1">
            <a:schemeClr val="accent1"/>
          </a:lnRef>
          <a:fillRef idx="0">
            <a:schemeClr val="accent1"/>
          </a:fillRef>
          <a:effectRef idx="0">
            <a:schemeClr val="accent1"/>
          </a:effectRef>
          <a:fontRef idx="minor">
            <a:schemeClr val="tx1"/>
          </a:fontRef>
        </p:style>
      </p:cxnSp>
      <p:cxnSp>
        <p:nvCxnSpPr>
          <p:cNvPr id="49" name="Straight Connector 48">
            <a:extLst>
              <a:ext uri="{FF2B5EF4-FFF2-40B4-BE49-F238E27FC236}">
                <a16:creationId xmlns:a16="http://schemas.microsoft.com/office/drawing/2014/main" xmlns="" id="{2985D112-DF66-47F7-8750-541D335D3011}"/>
              </a:ext>
            </a:extLst>
          </p:cNvPr>
          <p:cNvCxnSpPr/>
          <p:nvPr/>
        </p:nvCxnSpPr>
        <p:spPr>
          <a:xfrm>
            <a:off x="5805714" y="2293257"/>
            <a:ext cx="0" cy="4209142"/>
          </a:xfrm>
          <a:prstGeom prst="line">
            <a:avLst/>
          </a:prstGeom>
        </p:spPr>
        <p:style>
          <a:lnRef idx="1">
            <a:schemeClr val="accent1"/>
          </a:lnRef>
          <a:fillRef idx="0">
            <a:schemeClr val="accent1"/>
          </a:fillRef>
          <a:effectRef idx="0">
            <a:schemeClr val="accent1"/>
          </a:effectRef>
          <a:fontRef idx="minor">
            <a:schemeClr val="tx1"/>
          </a:fontRef>
        </p:style>
      </p:cxnSp>
      <p:cxnSp>
        <p:nvCxnSpPr>
          <p:cNvPr id="51" name="Straight Connector 50">
            <a:extLst>
              <a:ext uri="{FF2B5EF4-FFF2-40B4-BE49-F238E27FC236}">
                <a16:creationId xmlns:a16="http://schemas.microsoft.com/office/drawing/2014/main" xmlns="" id="{A92FB6A3-F7D5-4E4A-9262-11309DE43EDC}"/>
              </a:ext>
            </a:extLst>
          </p:cNvPr>
          <p:cNvCxnSpPr/>
          <p:nvPr/>
        </p:nvCxnSpPr>
        <p:spPr>
          <a:xfrm>
            <a:off x="8563429" y="2293257"/>
            <a:ext cx="0" cy="4185919"/>
          </a:xfrm>
          <a:prstGeom prst="line">
            <a:avLst/>
          </a:prstGeom>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559430445"/>
      </p:ext>
    </p:extLst>
  </p:cSld>
  <p:clrMapOvr>
    <a:masterClrMapping/>
  </p:clrMapOvr>
  <p:timing>
    <p:tnLst>
      <p:par>
        <p:cTn id="1" dur="indefinite" restart="never" nodeType="tmRoot"/>
      </p:par>
    </p:tn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Freeform 6"/>
          <p:cNvSpPr>
            <a:spLocks/>
          </p:cNvSpPr>
          <p:nvPr/>
        </p:nvSpPr>
        <p:spPr bwMode="auto">
          <a:xfrm>
            <a:off x="1998945" y="4148264"/>
            <a:ext cx="1583732" cy="2735862"/>
          </a:xfrm>
          <a:custGeom>
            <a:avLst/>
            <a:gdLst>
              <a:gd name="T0" fmla="*/ 1008 w 1775"/>
              <a:gd name="T1" fmla="*/ 0 h 3069"/>
              <a:gd name="T2" fmla="*/ 1652 w 1775"/>
              <a:gd name="T3" fmla="*/ 308 h 3069"/>
              <a:gd name="T4" fmla="*/ 1171 w 1775"/>
              <a:gd name="T5" fmla="*/ 1204 h 3069"/>
              <a:gd name="T6" fmla="*/ 1167 w 1775"/>
              <a:gd name="T7" fmla="*/ 1204 h 3069"/>
              <a:gd name="T8" fmla="*/ 1160 w 1775"/>
              <a:gd name="T9" fmla="*/ 1209 h 3069"/>
              <a:gd name="T10" fmla="*/ 1149 w 1775"/>
              <a:gd name="T11" fmla="*/ 1223 h 3069"/>
              <a:gd name="T12" fmla="*/ 1139 w 1775"/>
              <a:gd name="T13" fmla="*/ 1250 h 3069"/>
              <a:gd name="T14" fmla="*/ 1126 w 1775"/>
              <a:gd name="T15" fmla="*/ 1295 h 3069"/>
              <a:gd name="T16" fmla="*/ 1117 w 1775"/>
              <a:gd name="T17" fmla="*/ 1361 h 3069"/>
              <a:gd name="T18" fmla="*/ 1110 w 1775"/>
              <a:gd name="T19" fmla="*/ 1454 h 3069"/>
              <a:gd name="T20" fmla="*/ 1110 w 1775"/>
              <a:gd name="T21" fmla="*/ 1578 h 3069"/>
              <a:gd name="T22" fmla="*/ 1115 w 1775"/>
              <a:gd name="T23" fmla="*/ 1735 h 3069"/>
              <a:gd name="T24" fmla="*/ 1130 w 1775"/>
              <a:gd name="T25" fmla="*/ 1934 h 3069"/>
              <a:gd name="T26" fmla="*/ 1155 w 1775"/>
              <a:gd name="T27" fmla="*/ 2226 h 3069"/>
              <a:gd name="T28" fmla="*/ 1178 w 1775"/>
              <a:gd name="T29" fmla="*/ 2475 h 3069"/>
              <a:gd name="T30" fmla="*/ 1200 w 1775"/>
              <a:gd name="T31" fmla="*/ 2681 h 3069"/>
              <a:gd name="T32" fmla="*/ 1217 w 1775"/>
              <a:gd name="T33" fmla="*/ 2843 h 3069"/>
              <a:gd name="T34" fmla="*/ 1230 w 1775"/>
              <a:gd name="T35" fmla="*/ 2960 h 3069"/>
              <a:gd name="T36" fmla="*/ 1239 w 1775"/>
              <a:gd name="T37" fmla="*/ 3030 h 3069"/>
              <a:gd name="T38" fmla="*/ 1242 w 1775"/>
              <a:gd name="T39" fmla="*/ 3053 h 3069"/>
              <a:gd name="T40" fmla="*/ 633 w 1775"/>
              <a:gd name="T41" fmla="*/ 3064 h 3069"/>
              <a:gd name="T42" fmla="*/ 640 w 1775"/>
              <a:gd name="T43" fmla="*/ 3019 h 3069"/>
              <a:gd name="T44" fmla="*/ 651 w 1775"/>
              <a:gd name="T45" fmla="*/ 2940 h 3069"/>
              <a:gd name="T46" fmla="*/ 665 w 1775"/>
              <a:gd name="T47" fmla="*/ 2829 h 3069"/>
              <a:gd name="T48" fmla="*/ 681 w 1775"/>
              <a:gd name="T49" fmla="*/ 2697 h 3069"/>
              <a:gd name="T50" fmla="*/ 697 w 1775"/>
              <a:gd name="T51" fmla="*/ 2548 h 3069"/>
              <a:gd name="T52" fmla="*/ 710 w 1775"/>
              <a:gd name="T53" fmla="*/ 2390 h 3069"/>
              <a:gd name="T54" fmla="*/ 720 w 1775"/>
              <a:gd name="T55" fmla="*/ 2231 h 3069"/>
              <a:gd name="T56" fmla="*/ 726 w 1775"/>
              <a:gd name="T57" fmla="*/ 2077 h 3069"/>
              <a:gd name="T58" fmla="*/ 726 w 1775"/>
              <a:gd name="T59" fmla="*/ 1936 h 3069"/>
              <a:gd name="T60" fmla="*/ 717 w 1775"/>
              <a:gd name="T61" fmla="*/ 1814 h 3069"/>
              <a:gd name="T62" fmla="*/ 697 w 1775"/>
              <a:gd name="T63" fmla="*/ 1717 h 3069"/>
              <a:gd name="T64" fmla="*/ 112 w 1775"/>
              <a:gd name="T65" fmla="*/ 670 h 3069"/>
              <a:gd name="T66" fmla="*/ 842 w 1775"/>
              <a:gd name="T67" fmla="*/ 0 h 30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775" h="3069">
                <a:moveTo>
                  <a:pt x="842" y="0"/>
                </a:moveTo>
                <a:lnTo>
                  <a:pt x="1008" y="0"/>
                </a:lnTo>
                <a:lnTo>
                  <a:pt x="1078" y="926"/>
                </a:lnTo>
                <a:lnTo>
                  <a:pt x="1652" y="308"/>
                </a:lnTo>
                <a:lnTo>
                  <a:pt x="1775" y="473"/>
                </a:lnTo>
                <a:lnTo>
                  <a:pt x="1171" y="1204"/>
                </a:lnTo>
                <a:lnTo>
                  <a:pt x="1169" y="1204"/>
                </a:lnTo>
                <a:lnTo>
                  <a:pt x="1167" y="1204"/>
                </a:lnTo>
                <a:lnTo>
                  <a:pt x="1164" y="1205"/>
                </a:lnTo>
                <a:lnTo>
                  <a:pt x="1160" y="1209"/>
                </a:lnTo>
                <a:lnTo>
                  <a:pt x="1155" y="1214"/>
                </a:lnTo>
                <a:lnTo>
                  <a:pt x="1149" y="1223"/>
                </a:lnTo>
                <a:lnTo>
                  <a:pt x="1144" y="1234"/>
                </a:lnTo>
                <a:lnTo>
                  <a:pt x="1139" y="1250"/>
                </a:lnTo>
                <a:lnTo>
                  <a:pt x="1132" y="1270"/>
                </a:lnTo>
                <a:lnTo>
                  <a:pt x="1126" y="1295"/>
                </a:lnTo>
                <a:lnTo>
                  <a:pt x="1121" y="1325"/>
                </a:lnTo>
                <a:lnTo>
                  <a:pt x="1117" y="1361"/>
                </a:lnTo>
                <a:lnTo>
                  <a:pt x="1114" y="1404"/>
                </a:lnTo>
                <a:lnTo>
                  <a:pt x="1110" y="1454"/>
                </a:lnTo>
                <a:lnTo>
                  <a:pt x="1110" y="1511"/>
                </a:lnTo>
                <a:lnTo>
                  <a:pt x="1110" y="1578"/>
                </a:lnTo>
                <a:lnTo>
                  <a:pt x="1112" y="1651"/>
                </a:lnTo>
                <a:lnTo>
                  <a:pt x="1115" y="1735"/>
                </a:lnTo>
                <a:lnTo>
                  <a:pt x="1121" y="1828"/>
                </a:lnTo>
                <a:lnTo>
                  <a:pt x="1130" y="1934"/>
                </a:lnTo>
                <a:lnTo>
                  <a:pt x="1142" y="2084"/>
                </a:lnTo>
                <a:lnTo>
                  <a:pt x="1155" y="2226"/>
                </a:lnTo>
                <a:lnTo>
                  <a:pt x="1167" y="2355"/>
                </a:lnTo>
                <a:lnTo>
                  <a:pt x="1178" y="2475"/>
                </a:lnTo>
                <a:lnTo>
                  <a:pt x="1189" y="2584"/>
                </a:lnTo>
                <a:lnTo>
                  <a:pt x="1200" y="2681"/>
                </a:lnTo>
                <a:lnTo>
                  <a:pt x="1208" y="2766"/>
                </a:lnTo>
                <a:lnTo>
                  <a:pt x="1217" y="2843"/>
                </a:lnTo>
                <a:lnTo>
                  <a:pt x="1225" y="2906"/>
                </a:lnTo>
                <a:lnTo>
                  <a:pt x="1230" y="2960"/>
                </a:lnTo>
                <a:lnTo>
                  <a:pt x="1235" y="3001"/>
                </a:lnTo>
                <a:lnTo>
                  <a:pt x="1239" y="3030"/>
                </a:lnTo>
                <a:lnTo>
                  <a:pt x="1241" y="3048"/>
                </a:lnTo>
                <a:lnTo>
                  <a:pt x="1242" y="3053"/>
                </a:lnTo>
                <a:lnTo>
                  <a:pt x="633" y="3069"/>
                </a:lnTo>
                <a:lnTo>
                  <a:pt x="633" y="3064"/>
                </a:lnTo>
                <a:lnTo>
                  <a:pt x="636" y="3046"/>
                </a:lnTo>
                <a:lnTo>
                  <a:pt x="640" y="3019"/>
                </a:lnTo>
                <a:lnTo>
                  <a:pt x="645" y="2983"/>
                </a:lnTo>
                <a:lnTo>
                  <a:pt x="651" y="2940"/>
                </a:lnTo>
                <a:lnTo>
                  <a:pt x="658" y="2888"/>
                </a:lnTo>
                <a:lnTo>
                  <a:pt x="665" y="2829"/>
                </a:lnTo>
                <a:lnTo>
                  <a:pt x="672" y="2765"/>
                </a:lnTo>
                <a:lnTo>
                  <a:pt x="681" y="2697"/>
                </a:lnTo>
                <a:lnTo>
                  <a:pt x="688" y="2623"/>
                </a:lnTo>
                <a:lnTo>
                  <a:pt x="697" y="2548"/>
                </a:lnTo>
                <a:lnTo>
                  <a:pt x="704" y="2469"/>
                </a:lnTo>
                <a:lnTo>
                  <a:pt x="710" y="2390"/>
                </a:lnTo>
                <a:lnTo>
                  <a:pt x="717" y="2310"/>
                </a:lnTo>
                <a:lnTo>
                  <a:pt x="720" y="2231"/>
                </a:lnTo>
                <a:lnTo>
                  <a:pt x="724" y="2152"/>
                </a:lnTo>
                <a:lnTo>
                  <a:pt x="726" y="2077"/>
                </a:lnTo>
                <a:lnTo>
                  <a:pt x="727" y="2004"/>
                </a:lnTo>
                <a:lnTo>
                  <a:pt x="726" y="1936"/>
                </a:lnTo>
                <a:lnTo>
                  <a:pt x="722" y="1871"/>
                </a:lnTo>
                <a:lnTo>
                  <a:pt x="717" y="1814"/>
                </a:lnTo>
                <a:lnTo>
                  <a:pt x="708" y="1762"/>
                </a:lnTo>
                <a:lnTo>
                  <a:pt x="697" y="1717"/>
                </a:lnTo>
                <a:lnTo>
                  <a:pt x="0" y="774"/>
                </a:lnTo>
                <a:lnTo>
                  <a:pt x="112" y="670"/>
                </a:lnTo>
                <a:lnTo>
                  <a:pt x="770" y="1420"/>
                </a:lnTo>
                <a:lnTo>
                  <a:pt x="842" y="0"/>
                </a:lnTo>
                <a:close/>
              </a:path>
            </a:pathLst>
          </a:custGeom>
          <a:solidFill>
            <a:schemeClr val="tx1">
              <a:lumMod val="75000"/>
              <a:lumOff val="25000"/>
            </a:schemeClr>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endParaRPr>
          </a:p>
        </p:txBody>
      </p:sp>
      <p:sp>
        <p:nvSpPr>
          <p:cNvPr id="4" name="Freeform 7"/>
          <p:cNvSpPr>
            <a:spLocks/>
          </p:cNvSpPr>
          <p:nvPr/>
        </p:nvSpPr>
        <p:spPr bwMode="auto">
          <a:xfrm>
            <a:off x="1435365" y="1596727"/>
            <a:ext cx="2684140" cy="2689491"/>
          </a:xfrm>
          <a:custGeom>
            <a:avLst/>
            <a:gdLst>
              <a:gd name="T0" fmla="*/ 1634 w 3011"/>
              <a:gd name="T1" fmla="*/ 5 h 3015"/>
              <a:gd name="T2" fmla="*/ 1884 w 3011"/>
              <a:gd name="T3" fmla="*/ 48 h 3015"/>
              <a:gd name="T4" fmla="*/ 2119 w 3011"/>
              <a:gd name="T5" fmla="*/ 131 h 3015"/>
              <a:gd name="T6" fmla="*/ 2333 w 3011"/>
              <a:gd name="T7" fmla="*/ 249 h 3015"/>
              <a:gd name="T8" fmla="*/ 2526 w 3011"/>
              <a:gd name="T9" fmla="*/ 399 h 3015"/>
              <a:gd name="T10" fmla="*/ 2691 w 3011"/>
              <a:gd name="T11" fmla="*/ 578 h 3015"/>
              <a:gd name="T12" fmla="*/ 2825 w 3011"/>
              <a:gd name="T13" fmla="*/ 782 h 3015"/>
              <a:gd name="T14" fmla="*/ 2925 w 3011"/>
              <a:gd name="T15" fmla="*/ 1008 h 3015"/>
              <a:gd name="T16" fmla="*/ 2989 w 3011"/>
              <a:gd name="T17" fmla="*/ 1251 h 3015"/>
              <a:gd name="T18" fmla="*/ 3011 w 3011"/>
              <a:gd name="T19" fmla="*/ 1507 h 3015"/>
              <a:gd name="T20" fmla="*/ 2989 w 3011"/>
              <a:gd name="T21" fmla="*/ 1765 h 3015"/>
              <a:gd name="T22" fmla="*/ 2925 w 3011"/>
              <a:gd name="T23" fmla="*/ 2009 h 3015"/>
              <a:gd name="T24" fmla="*/ 2825 w 3011"/>
              <a:gd name="T25" fmla="*/ 2232 h 3015"/>
              <a:gd name="T26" fmla="*/ 2691 w 3011"/>
              <a:gd name="T27" fmla="*/ 2437 h 3015"/>
              <a:gd name="T28" fmla="*/ 2526 w 3011"/>
              <a:gd name="T29" fmla="*/ 2616 h 3015"/>
              <a:gd name="T30" fmla="*/ 2333 w 3011"/>
              <a:gd name="T31" fmla="*/ 2766 h 3015"/>
              <a:gd name="T32" fmla="*/ 2119 w 3011"/>
              <a:gd name="T33" fmla="*/ 2884 h 3015"/>
              <a:gd name="T34" fmla="*/ 1884 w 3011"/>
              <a:gd name="T35" fmla="*/ 2966 h 3015"/>
              <a:gd name="T36" fmla="*/ 1634 w 3011"/>
              <a:gd name="T37" fmla="*/ 3009 h 3015"/>
              <a:gd name="T38" fmla="*/ 1375 w 3011"/>
              <a:gd name="T39" fmla="*/ 3009 h 3015"/>
              <a:gd name="T40" fmla="*/ 1124 w 3011"/>
              <a:gd name="T41" fmla="*/ 2966 h 3015"/>
              <a:gd name="T42" fmla="*/ 890 w 3011"/>
              <a:gd name="T43" fmla="*/ 2884 h 3015"/>
              <a:gd name="T44" fmla="*/ 676 w 3011"/>
              <a:gd name="T45" fmla="*/ 2766 h 3015"/>
              <a:gd name="T46" fmla="*/ 484 w 3011"/>
              <a:gd name="T47" fmla="*/ 2616 h 3015"/>
              <a:gd name="T48" fmla="*/ 318 w 3011"/>
              <a:gd name="T49" fmla="*/ 2437 h 3015"/>
              <a:gd name="T50" fmla="*/ 184 w 3011"/>
              <a:gd name="T51" fmla="*/ 2232 h 3015"/>
              <a:gd name="T52" fmla="*/ 84 w 3011"/>
              <a:gd name="T53" fmla="*/ 2009 h 3015"/>
              <a:gd name="T54" fmla="*/ 21 w 3011"/>
              <a:gd name="T55" fmla="*/ 1765 h 3015"/>
              <a:gd name="T56" fmla="*/ 0 w 3011"/>
              <a:gd name="T57" fmla="*/ 1507 h 3015"/>
              <a:gd name="T58" fmla="*/ 21 w 3011"/>
              <a:gd name="T59" fmla="*/ 1251 h 3015"/>
              <a:gd name="T60" fmla="*/ 84 w 3011"/>
              <a:gd name="T61" fmla="*/ 1008 h 3015"/>
              <a:gd name="T62" fmla="*/ 184 w 3011"/>
              <a:gd name="T63" fmla="*/ 782 h 3015"/>
              <a:gd name="T64" fmla="*/ 318 w 3011"/>
              <a:gd name="T65" fmla="*/ 578 h 3015"/>
              <a:gd name="T66" fmla="*/ 484 w 3011"/>
              <a:gd name="T67" fmla="*/ 399 h 3015"/>
              <a:gd name="T68" fmla="*/ 676 w 3011"/>
              <a:gd name="T69" fmla="*/ 249 h 3015"/>
              <a:gd name="T70" fmla="*/ 890 w 3011"/>
              <a:gd name="T71" fmla="*/ 131 h 3015"/>
              <a:gd name="T72" fmla="*/ 1124 w 3011"/>
              <a:gd name="T73" fmla="*/ 48 h 3015"/>
              <a:gd name="T74" fmla="*/ 1375 w 3011"/>
              <a:gd name="T75" fmla="*/ 5 h 30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011" h="3015">
                <a:moveTo>
                  <a:pt x="1505" y="0"/>
                </a:moveTo>
                <a:lnTo>
                  <a:pt x="1634" y="5"/>
                </a:lnTo>
                <a:lnTo>
                  <a:pt x="1761" y="21"/>
                </a:lnTo>
                <a:lnTo>
                  <a:pt x="1884" y="48"/>
                </a:lnTo>
                <a:lnTo>
                  <a:pt x="2004" y="84"/>
                </a:lnTo>
                <a:lnTo>
                  <a:pt x="2119" y="131"/>
                </a:lnTo>
                <a:lnTo>
                  <a:pt x="2230" y="186"/>
                </a:lnTo>
                <a:lnTo>
                  <a:pt x="2333" y="249"/>
                </a:lnTo>
                <a:lnTo>
                  <a:pt x="2433" y="320"/>
                </a:lnTo>
                <a:lnTo>
                  <a:pt x="2526" y="399"/>
                </a:lnTo>
                <a:lnTo>
                  <a:pt x="2612" y="485"/>
                </a:lnTo>
                <a:lnTo>
                  <a:pt x="2691" y="578"/>
                </a:lnTo>
                <a:lnTo>
                  <a:pt x="2762" y="677"/>
                </a:lnTo>
                <a:lnTo>
                  <a:pt x="2825" y="782"/>
                </a:lnTo>
                <a:lnTo>
                  <a:pt x="2880" y="893"/>
                </a:lnTo>
                <a:lnTo>
                  <a:pt x="2925" y="1008"/>
                </a:lnTo>
                <a:lnTo>
                  <a:pt x="2963" y="1128"/>
                </a:lnTo>
                <a:lnTo>
                  <a:pt x="2989" y="1251"/>
                </a:lnTo>
                <a:lnTo>
                  <a:pt x="3006" y="1378"/>
                </a:lnTo>
                <a:lnTo>
                  <a:pt x="3011" y="1507"/>
                </a:lnTo>
                <a:lnTo>
                  <a:pt x="3006" y="1638"/>
                </a:lnTo>
                <a:lnTo>
                  <a:pt x="2989" y="1765"/>
                </a:lnTo>
                <a:lnTo>
                  <a:pt x="2963" y="1889"/>
                </a:lnTo>
                <a:lnTo>
                  <a:pt x="2925" y="2009"/>
                </a:lnTo>
                <a:lnTo>
                  <a:pt x="2880" y="2123"/>
                </a:lnTo>
                <a:lnTo>
                  <a:pt x="2825" y="2232"/>
                </a:lnTo>
                <a:lnTo>
                  <a:pt x="2762" y="2338"/>
                </a:lnTo>
                <a:lnTo>
                  <a:pt x="2691" y="2437"/>
                </a:lnTo>
                <a:lnTo>
                  <a:pt x="2612" y="2530"/>
                </a:lnTo>
                <a:lnTo>
                  <a:pt x="2526" y="2616"/>
                </a:lnTo>
                <a:lnTo>
                  <a:pt x="2433" y="2694"/>
                </a:lnTo>
                <a:lnTo>
                  <a:pt x="2333" y="2766"/>
                </a:lnTo>
                <a:lnTo>
                  <a:pt x="2230" y="2830"/>
                </a:lnTo>
                <a:lnTo>
                  <a:pt x="2119" y="2884"/>
                </a:lnTo>
                <a:lnTo>
                  <a:pt x="2004" y="2931"/>
                </a:lnTo>
                <a:lnTo>
                  <a:pt x="1884" y="2966"/>
                </a:lnTo>
                <a:lnTo>
                  <a:pt x="1761" y="2993"/>
                </a:lnTo>
                <a:lnTo>
                  <a:pt x="1634" y="3009"/>
                </a:lnTo>
                <a:lnTo>
                  <a:pt x="1505" y="3015"/>
                </a:lnTo>
                <a:lnTo>
                  <a:pt x="1375" y="3009"/>
                </a:lnTo>
                <a:lnTo>
                  <a:pt x="1248" y="2993"/>
                </a:lnTo>
                <a:lnTo>
                  <a:pt x="1124" y="2966"/>
                </a:lnTo>
                <a:lnTo>
                  <a:pt x="1005" y="2931"/>
                </a:lnTo>
                <a:lnTo>
                  <a:pt x="890" y="2884"/>
                </a:lnTo>
                <a:lnTo>
                  <a:pt x="781" y="2830"/>
                </a:lnTo>
                <a:lnTo>
                  <a:pt x="676" y="2766"/>
                </a:lnTo>
                <a:lnTo>
                  <a:pt x="577" y="2694"/>
                </a:lnTo>
                <a:lnTo>
                  <a:pt x="484" y="2616"/>
                </a:lnTo>
                <a:lnTo>
                  <a:pt x="398" y="2530"/>
                </a:lnTo>
                <a:lnTo>
                  <a:pt x="318" y="2437"/>
                </a:lnTo>
                <a:lnTo>
                  <a:pt x="248" y="2338"/>
                </a:lnTo>
                <a:lnTo>
                  <a:pt x="184" y="2232"/>
                </a:lnTo>
                <a:lnTo>
                  <a:pt x="130" y="2123"/>
                </a:lnTo>
                <a:lnTo>
                  <a:pt x="84" y="2009"/>
                </a:lnTo>
                <a:lnTo>
                  <a:pt x="48" y="1889"/>
                </a:lnTo>
                <a:lnTo>
                  <a:pt x="21" y="1765"/>
                </a:lnTo>
                <a:lnTo>
                  <a:pt x="5" y="1638"/>
                </a:lnTo>
                <a:lnTo>
                  <a:pt x="0" y="1507"/>
                </a:lnTo>
                <a:lnTo>
                  <a:pt x="5" y="1378"/>
                </a:lnTo>
                <a:lnTo>
                  <a:pt x="21" y="1251"/>
                </a:lnTo>
                <a:lnTo>
                  <a:pt x="48" y="1128"/>
                </a:lnTo>
                <a:lnTo>
                  <a:pt x="84" y="1008"/>
                </a:lnTo>
                <a:lnTo>
                  <a:pt x="130" y="893"/>
                </a:lnTo>
                <a:lnTo>
                  <a:pt x="184" y="782"/>
                </a:lnTo>
                <a:lnTo>
                  <a:pt x="248" y="677"/>
                </a:lnTo>
                <a:lnTo>
                  <a:pt x="318" y="578"/>
                </a:lnTo>
                <a:lnTo>
                  <a:pt x="398" y="485"/>
                </a:lnTo>
                <a:lnTo>
                  <a:pt x="484" y="399"/>
                </a:lnTo>
                <a:lnTo>
                  <a:pt x="577" y="320"/>
                </a:lnTo>
                <a:lnTo>
                  <a:pt x="676" y="249"/>
                </a:lnTo>
                <a:lnTo>
                  <a:pt x="781" y="186"/>
                </a:lnTo>
                <a:lnTo>
                  <a:pt x="890" y="131"/>
                </a:lnTo>
                <a:lnTo>
                  <a:pt x="1005" y="84"/>
                </a:lnTo>
                <a:lnTo>
                  <a:pt x="1124" y="48"/>
                </a:lnTo>
                <a:lnTo>
                  <a:pt x="1248" y="21"/>
                </a:lnTo>
                <a:lnTo>
                  <a:pt x="1375" y="5"/>
                </a:lnTo>
                <a:lnTo>
                  <a:pt x="1505" y="0"/>
                </a:lnTo>
                <a:close/>
              </a:path>
            </a:pathLst>
          </a:custGeom>
          <a:solidFill>
            <a:schemeClr val="accent5"/>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endParaRPr>
          </a:p>
        </p:txBody>
      </p:sp>
      <p:sp>
        <p:nvSpPr>
          <p:cNvPr id="6" name="Freeform 9"/>
          <p:cNvSpPr>
            <a:spLocks/>
          </p:cNvSpPr>
          <p:nvPr/>
        </p:nvSpPr>
        <p:spPr bwMode="auto">
          <a:xfrm>
            <a:off x="3195661" y="3398044"/>
            <a:ext cx="1560547" cy="1564114"/>
          </a:xfrm>
          <a:custGeom>
            <a:avLst/>
            <a:gdLst>
              <a:gd name="T0" fmla="*/ 876 w 1750"/>
              <a:gd name="T1" fmla="*/ 0 h 1753"/>
              <a:gd name="T2" fmla="*/ 971 w 1750"/>
              <a:gd name="T3" fmla="*/ 6 h 1753"/>
              <a:gd name="T4" fmla="*/ 1064 w 1750"/>
              <a:gd name="T5" fmla="*/ 20 h 1753"/>
              <a:gd name="T6" fmla="*/ 1151 w 1750"/>
              <a:gd name="T7" fmla="*/ 45 h 1753"/>
              <a:gd name="T8" fmla="*/ 1237 w 1750"/>
              <a:gd name="T9" fmla="*/ 79 h 1753"/>
              <a:gd name="T10" fmla="*/ 1318 w 1750"/>
              <a:gd name="T11" fmla="*/ 120 h 1753"/>
              <a:gd name="T12" fmla="*/ 1393 w 1750"/>
              <a:gd name="T13" fmla="*/ 169 h 1753"/>
              <a:gd name="T14" fmla="*/ 1463 w 1750"/>
              <a:gd name="T15" fmla="*/ 226 h 1753"/>
              <a:gd name="T16" fmla="*/ 1525 w 1750"/>
              <a:gd name="T17" fmla="*/ 290 h 1753"/>
              <a:gd name="T18" fmla="*/ 1582 w 1750"/>
              <a:gd name="T19" fmla="*/ 358 h 1753"/>
              <a:gd name="T20" fmla="*/ 1631 w 1750"/>
              <a:gd name="T21" fmla="*/ 434 h 1753"/>
              <a:gd name="T22" fmla="*/ 1674 w 1750"/>
              <a:gd name="T23" fmla="*/ 514 h 1753"/>
              <a:gd name="T24" fmla="*/ 1706 w 1750"/>
              <a:gd name="T25" fmla="*/ 600 h 1753"/>
              <a:gd name="T26" fmla="*/ 1731 w 1750"/>
              <a:gd name="T27" fmla="*/ 688 h 1753"/>
              <a:gd name="T28" fmla="*/ 1745 w 1750"/>
              <a:gd name="T29" fmla="*/ 781 h 1753"/>
              <a:gd name="T30" fmla="*/ 1750 w 1750"/>
              <a:gd name="T31" fmla="*/ 876 h 1753"/>
              <a:gd name="T32" fmla="*/ 1745 w 1750"/>
              <a:gd name="T33" fmla="*/ 973 h 1753"/>
              <a:gd name="T34" fmla="*/ 1731 w 1750"/>
              <a:gd name="T35" fmla="*/ 1064 h 1753"/>
              <a:gd name="T36" fmla="*/ 1706 w 1750"/>
              <a:gd name="T37" fmla="*/ 1153 h 1753"/>
              <a:gd name="T38" fmla="*/ 1674 w 1750"/>
              <a:gd name="T39" fmla="*/ 1239 h 1753"/>
              <a:gd name="T40" fmla="*/ 1631 w 1750"/>
              <a:gd name="T41" fmla="*/ 1318 h 1753"/>
              <a:gd name="T42" fmla="*/ 1582 w 1750"/>
              <a:gd name="T43" fmla="*/ 1393 h 1753"/>
              <a:gd name="T44" fmla="*/ 1525 w 1750"/>
              <a:gd name="T45" fmla="*/ 1463 h 1753"/>
              <a:gd name="T46" fmla="*/ 1463 w 1750"/>
              <a:gd name="T47" fmla="*/ 1528 h 1753"/>
              <a:gd name="T48" fmla="*/ 1393 w 1750"/>
              <a:gd name="T49" fmla="*/ 1583 h 1753"/>
              <a:gd name="T50" fmla="*/ 1318 w 1750"/>
              <a:gd name="T51" fmla="*/ 1633 h 1753"/>
              <a:gd name="T52" fmla="*/ 1237 w 1750"/>
              <a:gd name="T53" fmla="*/ 1674 h 1753"/>
              <a:gd name="T54" fmla="*/ 1151 w 1750"/>
              <a:gd name="T55" fmla="*/ 1708 h 1753"/>
              <a:gd name="T56" fmla="*/ 1064 w 1750"/>
              <a:gd name="T57" fmla="*/ 1732 h 1753"/>
              <a:gd name="T58" fmla="*/ 971 w 1750"/>
              <a:gd name="T59" fmla="*/ 1748 h 1753"/>
              <a:gd name="T60" fmla="*/ 876 w 1750"/>
              <a:gd name="T61" fmla="*/ 1753 h 1753"/>
              <a:gd name="T62" fmla="*/ 779 w 1750"/>
              <a:gd name="T63" fmla="*/ 1748 h 1753"/>
              <a:gd name="T64" fmla="*/ 688 w 1750"/>
              <a:gd name="T65" fmla="*/ 1732 h 1753"/>
              <a:gd name="T66" fmla="*/ 599 w 1750"/>
              <a:gd name="T67" fmla="*/ 1708 h 1753"/>
              <a:gd name="T68" fmla="*/ 515 w 1750"/>
              <a:gd name="T69" fmla="*/ 1674 h 1753"/>
              <a:gd name="T70" fmla="*/ 434 w 1750"/>
              <a:gd name="T71" fmla="*/ 1633 h 1753"/>
              <a:gd name="T72" fmla="*/ 359 w 1750"/>
              <a:gd name="T73" fmla="*/ 1583 h 1753"/>
              <a:gd name="T74" fmla="*/ 289 w 1750"/>
              <a:gd name="T75" fmla="*/ 1528 h 1753"/>
              <a:gd name="T76" fmla="*/ 225 w 1750"/>
              <a:gd name="T77" fmla="*/ 1463 h 1753"/>
              <a:gd name="T78" fmla="*/ 170 w 1750"/>
              <a:gd name="T79" fmla="*/ 1393 h 1753"/>
              <a:gd name="T80" fmla="*/ 120 w 1750"/>
              <a:gd name="T81" fmla="*/ 1318 h 1753"/>
              <a:gd name="T82" fmla="*/ 78 w 1750"/>
              <a:gd name="T83" fmla="*/ 1239 h 1753"/>
              <a:gd name="T84" fmla="*/ 45 w 1750"/>
              <a:gd name="T85" fmla="*/ 1153 h 1753"/>
              <a:gd name="T86" fmla="*/ 21 w 1750"/>
              <a:gd name="T87" fmla="*/ 1064 h 1753"/>
              <a:gd name="T88" fmla="*/ 5 w 1750"/>
              <a:gd name="T89" fmla="*/ 973 h 1753"/>
              <a:gd name="T90" fmla="*/ 0 w 1750"/>
              <a:gd name="T91" fmla="*/ 876 h 1753"/>
              <a:gd name="T92" fmla="*/ 5 w 1750"/>
              <a:gd name="T93" fmla="*/ 781 h 1753"/>
              <a:gd name="T94" fmla="*/ 21 w 1750"/>
              <a:gd name="T95" fmla="*/ 688 h 1753"/>
              <a:gd name="T96" fmla="*/ 45 w 1750"/>
              <a:gd name="T97" fmla="*/ 600 h 1753"/>
              <a:gd name="T98" fmla="*/ 78 w 1750"/>
              <a:gd name="T99" fmla="*/ 514 h 1753"/>
              <a:gd name="T100" fmla="*/ 120 w 1750"/>
              <a:gd name="T101" fmla="*/ 434 h 1753"/>
              <a:gd name="T102" fmla="*/ 170 w 1750"/>
              <a:gd name="T103" fmla="*/ 358 h 1753"/>
              <a:gd name="T104" fmla="*/ 225 w 1750"/>
              <a:gd name="T105" fmla="*/ 290 h 1753"/>
              <a:gd name="T106" fmla="*/ 289 w 1750"/>
              <a:gd name="T107" fmla="*/ 226 h 1753"/>
              <a:gd name="T108" fmla="*/ 359 w 1750"/>
              <a:gd name="T109" fmla="*/ 169 h 1753"/>
              <a:gd name="T110" fmla="*/ 434 w 1750"/>
              <a:gd name="T111" fmla="*/ 120 h 1753"/>
              <a:gd name="T112" fmla="*/ 515 w 1750"/>
              <a:gd name="T113" fmla="*/ 79 h 1753"/>
              <a:gd name="T114" fmla="*/ 599 w 1750"/>
              <a:gd name="T115" fmla="*/ 45 h 1753"/>
              <a:gd name="T116" fmla="*/ 688 w 1750"/>
              <a:gd name="T117" fmla="*/ 20 h 1753"/>
              <a:gd name="T118" fmla="*/ 779 w 1750"/>
              <a:gd name="T119" fmla="*/ 6 h 1753"/>
              <a:gd name="T120" fmla="*/ 876 w 1750"/>
              <a:gd name="T121" fmla="*/ 0 h 17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750" h="1753">
                <a:moveTo>
                  <a:pt x="876" y="0"/>
                </a:moveTo>
                <a:lnTo>
                  <a:pt x="971" y="6"/>
                </a:lnTo>
                <a:lnTo>
                  <a:pt x="1064" y="20"/>
                </a:lnTo>
                <a:lnTo>
                  <a:pt x="1151" y="45"/>
                </a:lnTo>
                <a:lnTo>
                  <a:pt x="1237" y="79"/>
                </a:lnTo>
                <a:lnTo>
                  <a:pt x="1318" y="120"/>
                </a:lnTo>
                <a:lnTo>
                  <a:pt x="1393" y="169"/>
                </a:lnTo>
                <a:lnTo>
                  <a:pt x="1463" y="226"/>
                </a:lnTo>
                <a:lnTo>
                  <a:pt x="1525" y="290"/>
                </a:lnTo>
                <a:lnTo>
                  <a:pt x="1582" y="358"/>
                </a:lnTo>
                <a:lnTo>
                  <a:pt x="1631" y="434"/>
                </a:lnTo>
                <a:lnTo>
                  <a:pt x="1674" y="514"/>
                </a:lnTo>
                <a:lnTo>
                  <a:pt x="1706" y="600"/>
                </a:lnTo>
                <a:lnTo>
                  <a:pt x="1731" y="688"/>
                </a:lnTo>
                <a:lnTo>
                  <a:pt x="1745" y="781"/>
                </a:lnTo>
                <a:lnTo>
                  <a:pt x="1750" y="876"/>
                </a:lnTo>
                <a:lnTo>
                  <a:pt x="1745" y="973"/>
                </a:lnTo>
                <a:lnTo>
                  <a:pt x="1731" y="1064"/>
                </a:lnTo>
                <a:lnTo>
                  <a:pt x="1706" y="1153"/>
                </a:lnTo>
                <a:lnTo>
                  <a:pt x="1674" y="1239"/>
                </a:lnTo>
                <a:lnTo>
                  <a:pt x="1631" y="1318"/>
                </a:lnTo>
                <a:lnTo>
                  <a:pt x="1582" y="1393"/>
                </a:lnTo>
                <a:lnTo>
                  <a:pt x="1525" y="1463"/>
                </a:lnTo>
                <a:lnTo>
                  <a:pt x="1463" y="1528"/>
                </a:lnTo>
                <a:lnTo>
                  <a:pt x="1393" y="1583"/>
                </a:lnTo>
                <a:lnTo>
                  <a:pt x="1318" y="1633"/>
                </a:lnTo>
                <a:lnTo>
                  <a:pt x="1237" y="1674"/>
                </a:lnTo>
                <a:lnTo>
                  <a:pt x="1151" y="1708"/>
                </a:lnTo>
                <a:lnTo>
                  <a:pt x="1064" y="1732"/>
                </a:lnTo>
                <a:lnTo>
                  <a:pt x="971" y="1748"/>
                </a:lnTo>
                <a:lnTo>
                  <a:pt x="876" y="1753"/>
                </a:lnTo>
                <a:lnTo>
                  <a:pt x="779" y="1748"/>
                </a:lnTo>
                <a:lnTo>
                  <a:pt x="688" y="1732"/>
                </a:lnTo>
                <a:lnTo>
                  <a:pt x="599" y="1708"/>
                </a:lnTo>
                <a:lnTo>
                  <a:pt x="515" y="1674"/>
                </a:lnTo>
                <a:lnTo>
                  <a:pt x="434" y="1633"/>
                </a:lnTo>
                <a:lnTo>
                  <a:pt x="359" y="1583"/>
                </a:lnTo>
                <a:lnTo>
                  <a:pt x="289" y="1528"/>
                </a:lnTo>
                <a:lnTo>
                  <a:pt x="225" y="1463"/>
                </a:lnTo>
                <a:lnTo>
                  <a:pt x="170" y="1393"/>
                </a:lnTo>
                <a:lnTo>
                  <a:pt x="120" y="1318"/>
                </a:lnTo>
                <a:lnTo>
                  <a:pt x="78" y="1239"/>
                </a:lnTo>
                <a:lnTo>
                  <a:pt x="45" y="1153"/>
                </a:lnTo>
                <a:lnTo>
                  <a:pt x="21" y="1064"/>
                </a:lnTo>
                <a:lnTo>
                  <a:pt x="5" y="973"/>
                </a:lnTo>
                <a:lnTo>
                  <a:pt x="0" y="876"/>
                </a:lnTo>
                <a:lnTo>
                  <a:pt x="5" y="781"/>
                </a:lnTo>
                <a:lnTo>
                  <a:pt x="21" y="688"/>
                </a:lnTo>
                <a:lnTo>
                  <a:pt x="45" y="600"/>
                </a:lnTo>
                <a:lnTo>
                  <a:pt x="78" y="514"/>
                </a:lnTo>
                <a:lnTo>
                  <a:pt x="120" y="434"/>
                </a:lnTo>
                <a:lnTo>
                  <a:pt x="170" y="358"/>
                </a:lnTo>
                <a:lnTo>
                  <a:pt x="225" y="290"/>
                </a:lnTo>
                <a:lnTo>
                  <a:pt x="289" y="226"/>
                </a:lnTo>
                <a:lnTo>
                  <a:pt x="359" y="169"/>
                </a:lnTo>
                <a:lnTo>
                  <a:pt x="434" y="120"/>
                </a:lnTo>
                <a:lnTo>
                  <a:pt x="515" y="79"/>
                </a:lnTo>
                <a:lnTo>
                  <a:pt x="599" y="45"/>
                </a:lnTo>
                <a:lnTo>
                  <a:pt x="688" y="20"/>
                </a:lnTo>
                <a:lnTo>
                  <a:pt x="779" y="6"/>
                </a:lnTo>
                <a:lnTo>
                  <a:pt x="876" y="0"/>
                </a:lnTo>
                <a:close/>
              </a:path>
            </a:pathLst>
          </a:custGeom>
          <a:solidFill>
            <a:schemeClr val="accent6"/>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endParaRPr>
          </a:p>
        </p:txBody>
      </p:sp>
      <p:sp>
        <p:nvSpPr>
          <p:cNvPr id="7" name="Freeform 10"/>
          <p:cNvSpPr>
            <a:spLocks/>
          </p:cNvSpPr>
          <p:nvPr/>
        </p:nvSpPr>
        <p:spPr bwMode="auto">
          <a:xfrm>
            <a:off x="3368659" y="3571042"/>
            <a:ext cx="1216335" cy="1218118"/>
          </a:xfrm>
          <a:custGeom>
            <a:avLst/>
            <a:gdLst>
              <a:gd name="T0" fmla="*/ 681 w 1362"/>
              <a:gd name="T1" fmla="*/ 0 h 1366"/>
              <a:gd name="T2" fmla="*/ 767 w 1362"/>
              <a:gd name="T3" fmla="*/ 5 h 1366"/>
              <a:gd name="T4" fmla="*/ 849 w 1362"/>
              <a:gd name="T5" fmla="*/ 21 h 1366"/>
              <a:gd name="T6" fmla="*/ 926 w 1362"/>
              <a:gd name="T7" fmla="*/ 46 h 1366"/>
              <a:gd name="T8" fmla="*/ 1001 w 1362"/>
              <a:gd name="T9" fmla="*/ 80 h 1366"/>
              <a:gd name="T10" fmla="*/ 1069 w 1362"/>
              <a:gd name="T11" fmla="*/ 123 h 1366"/>
              <a:gd name="T12" fmla="*/ 1133 w 1362"/>
              <a:gd name="T13" fmla="*/ 172 h 1366"/>
              <a:gd name="T14" fmla="*/ 1191 w 1362"/>
              <a:gd name="T15" fmla="*/ 229 h 1366"/>
              <a:gd name="T16" fmla="*/ 1241 w 1362"/>
              <a:gd name="T17" fmla="*/ 293 h 1366"/>
              <a:gd name="T18" fmla="*/ 1282 w 1362"/>
              <a:gd name="T19" fmla="*/ 361 h 1366"/>
              <a:gd name="T20" fmla="*/ 1316 w 1362"/>
              <a:gd name="T21" fmla="*/ 437 h 1366"/>
              <a:gd name="T22" fmla="*/ 1341 w 1362"/>
              <a:gd name="T23" fmla="*/ 515 h 1366"/>
              <a:gd name="T24" fmla="*/ 1357 w 1362"/>
              <a:gd name="T25" fmla="*/ 598 h 1366"/>
              <a:gd name="T26" fmla="*/ 1362 w 1362"/>
              <a:gd name="T27" fmla="*/ 682 h 1366"/>
              <a:gd name="T28" fmla="*/ 1357 w 1362"/>
              <a:gd name="T29" fmla="*/ 768 h 1366"/>
              <a:gd name="T30" fmla="*/ 1341 w 1362"/>
              <a:gd name="T31" fmla="*/ 850 h 1366"/>
              <a:gd name="T32" fmla="*/ 1316 w 1362"/>
              <a:gd name="T33" fmla="*/ 929 h 1366"/>
              <a:gd name="T34" fmla="*/ 1282 w 1362"/>
              <a:gd name="T35" fmla="*/ 1004 h 1366"/>
              <a:gd name="T36" fmla="*/ 1241 w 1362"/>
              <a:gd name="T37" fmla="*/ 1072 h 1366"/>
              <a:gd name="T38" fmla="*/ 1191 w 1362"/>
              <a:gd name="T39" fmla="*/ 1137 h 1366"/>
              <a:gd name="T40" fmla="*/ 1133 w 1362"/>
              <a:gd name="T41" fmla="*/ 1192 h 1366"/>
              <a:gd name="T42" fmla="*/ 1069 w 1362"/>
              <a:gd name="T43" fmla="*/ 1242 h 1366"/>
              <a:gd name="T44" fmla="*/ 1001 w 1362"/>
              <a:gd name="T45" fmla="*/ 1285 h 1366"/>
              <a:gd name="T46" fmla="*/ 926 w 1362"/>
              <a:gd name="T47" fmla="*/ 1319 h 1366"/>
              <a:gd name="T48" fmla="*/ 849 w 1362"/>
              <a:gd name="T49" fmla="*/ 1344 h 1366"/>
              <a:gd name="T50" fmla="*/ 767 w 1362"/>
              <a:gd name="T51" fmla="*/ 1360 h 1366"/>
              <a:gd name="T52" fmla="*/ 681 w 1362"/>
              <a:gd name="T53" fmla="*/ 1366 h 1366"/>
              <a:gd name="T54" fmla="*/ 595 w 1362"/>
              <a:gd name="T55" fmla="*/ 1360 h 1366"/>
              <a:gd name="T56" fmla="*/ 513 w 1362"/>
              <a:gd name="T57" fmla="*/ 1344 h 1366"/>
              <a:gd name="T58" fmla="*/ 434 w 1362"/>
              <a:gd name="T59" fmla="*/ 1319 h 1366"/>
              <a:gd name="T60" fmla="*/ 361 w 1362"/>
              <a:gd name="T61" fmla="*/ 1285 h 1366"/>
              <a:gd name="T62" fmla="*/ 291 w 1362"/>
              <a:gd name="T63" fmla="*/ 1242 h 1366"/>
              <a:gd name="T64" fmla="*/ 229 w 1362"/>
              <a:gd name="T65" fmla="*/ 1192 h 1366"/>
              <a:gd name="T66" fmla="*/ 171 w 1362"/>
              <a:gd name="T67" fmla="*/ 1137 h 1366"/>
              <a:gd name="T68" fmla="*/ 121 w 1362"/>
              <a:gd name="T69" fmla="*/ 1072 h 1366"/>
              <a:gd name="T70" fmla="*/ 78 w 1362"/>
              <a:gd name="T71" fmla="*/ 1004 h 1366"/>
              <a:gd name="T72" fmla="*/ 44 w 1362"/>
              <a:gd name="T73" fmla="*/ 929 h 1366"/>
              <a:gd name="T74" fmla="*/ 19 w 1362"/>
              <a:gd name="T75" fmla="*/ 850 h 1366"/>
              <a:gd name="T76" fmla="*/ 5 w 1362"/>
              <a:gd name="T77" fmla="*/ 768 h 1366"/>
              <a:gd name="T78" fmla="*/ 0 w 1362"/>
              <a:gd name="T79" fmla="*/ 682 h 1366"/>
              <a:gd name="T80" fmla="*/ 5 w 1362"/>
              <a:gd name="T81" fmla="*/ 598 h 1366"/>
              <a:gd name="T82" fmla="*/ 19 w 1362"/>
              <a:gd name="T83" fmla="*/ 515 h 1366"/>
              <a:gd name="T84" fmla="*/ 44 w 1362"/>
              <a:gd name="T85" fmla="*/ 437 h 1366"/>
              <a:gd name="T86" fmla="*/ 78 w 1362"/>
              <a:gd name="T87" fmla="*/ 361 h 1366"/>
              <a:gd name="T88" fmla="*/ 121 w 1362"/>
              <a:gd name="T89" fmla="*/ 293 h 1366"/>
              <a:gd name="T90" fmla="*/ 171 w 1362"/>
              <a:gd name="T91" fmla="*/ 229 h 1366"/>
              <a:gd name="T92" fmla="*/ 229 w 1362"/>
              <a:gd name="T93" fmla="*/ 172 h 1366"/>
              <a:gd name="T94" fmla="*/ 291 w 1362"/>
              <a:gd name="T95" fmla="*/ 123 h 1366"/>
              <a:gd name="T96" fmla="*/ 361 w 1362"/>
              <a:gd name="T97" fmla="*/ 80 h 1366"/>
              <a:gd name="T98" fmla="*/ 434 w 1362"/>
              <a:gd name="T99" fmla="*/ 46 h 1366"/>
              <a:gd name="T100" fmla="*/ 513 w 1362"/>
              <a:gd name="T101" fmla="*/ 21 h 1366"/>
              <a:gd name="T102" fmla="*/ 595 w 1362"/>
              <a:gd name="T103" fmla="*/ 5 h 1366"/>
              <a:gd name="T104" fmla="*/ 681 w 1362"/>
              <a:gd name="T105" fmla="*/ 0 h 1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62" h="1366">
                <a:moveTo>
                  <a:pt x="681" y="0"/>
                </a:moveTo>
                <a:lnTo>
                  <a:pt x="767" y="5"/>
                </a:lnTo>
                <a:lnTo>
                  <a:pt x="849" y="21"/>
                </a:lnTo>
                <a:lnTo>
                  <a:pt x="926" y="46"/>
                </a:lnTo>
                <a:lnTo>
                  <a:pt x="1001" y="80"/>
                </a:lnTo>
                <a:lnTo>
                  <a:pt x="1069" y="123"/>
                </a:lnTo>
                <a:lnTo>
                  <a:pt x="1133" y="172"/>
                </a:lnTo>
                <a:lnTo>
                  <a:pt x="1191" y="229"/>
                </a:lnTo>
                <a:lnTo>
                  <a:pt x="1241" y="293"/>
                </a:lnTo>
                <a:lnTo>
                  <a:pt x="1282" y="361"/>
                </a:lnTo>
                <a:lnTo>
                  <a:pt x="1316" y="437"/>
                </a:lnTo>
                <a:lnTo>
                  <a:pt x="1341" y="515"/>
                </a:lnTo>
                <a:lnTo>
                  <a:pt x="1357" y="598"/>
                </a:lnTo>
                <a:lnTo>
                  <a:pt x="1362" y="682"/>
                </a:lnTo>
                <a:lnTo>
                  <a:pt x="1357" y="768"/>
                </a:lnTo>
                <a:lnTo>
                  <a:pt x="1341" y="850"/>
                </a:lnTo>
                <a:lnTo>
                  <a:pt x="1316" y="929"/>
                </a:lnTo>
                <a:lnTo>
                  <a:pt x="1282" y="1004"/>
                </a:lnTo>
                <a:lnTo>
                  <a:pt x="1241" y="1072"/>
                </a:lnTo>
                <a:lnTo>
                  <a:pt x="1191" y="1137"/>
                </a:lnTo>
                <a:lnTo>
                  <a:pt x="1133" y="1192"/>
                </a:lnTo>
                <a:lnTo>
                  <a:pt x="1069" y="1242"/>
                </a:lnTo>
                <a:lnTo>
                  <a:pt x="1001" y="1285"/>
                </a:lnTo>
                <a:lnTo>
                  <a:pt x="926" y="1319"/>
                </a:lnTo>
                <a:lnTo>
                  <a:pt x="849" y="1344"/>
                </a:lnTo>
                <a:lnTo>
                  <a:pt x="767" y="1360"/>
                </a:lnTo>
                <a:lnTo>
                  <a:pt x="681" y="1366"/>
                </a:lnTo>
                <a:lnTo>
                  <a:pt x="595" y="1360"/>
                </a:lnTo>
                <a:lnTo>
                  <a:pt x="513" y="1344"/>
                </a:lnTo>
                <a:lnTo>
                  <a:pt x="434" y="1319"/>
                </a:lnTo>
                <a:lnTo>
                  <a:pt x="361" y="1285"/>
                </a:lnTo>
                <a:lnTo>
                  <a:pt x="291" y="1242"/>
                </a:lnTo>
                <a:lnTo>
                  <a:pt x="229" y="1192"/>
                </a:lnTo>
                <a:lnTo>
                  <a:pt x="171" y="1137"/>
                </a:lnTo>
                <a:lnTo>
                  <a:pt x="121" y="1072"/>
                </a:lnTo>
                <a:lnTo>
                  <a:pt x="78" y="1004"/>
                </a:lnTo>
                <a:lnTo>
                  <a:pt x="44" y="929"/>
                </a:lnTo>
                <a:lnTo>
                  <a:pt x="19" y="850"/>
                </a:lnTo>
                <a:lnTo>
                  <a:pt x="5" y="768"/>
                </a:lnTo>
                <a:lnTo>
                  <a:pt x="0" y="682"/>
                </a:lnTo>
                <a:lnTo>
                  <a:pt x="5" y="598"/>
                </a:lnTo>
                <a:lnTo>
                  <a:pt x="19" y="515"/>
                </a:lnTo>
                <a:lnTo>
                  <a:pt x="44" y="437"/>
                </a:lnTo>
                <a:lnTo>
                  <a:pt x="78" y="361"/>
                </a:lnTo>
                <a:lnTo>
                  <a:pt x="121" y="293"/>
                </a:lnTo>
                <a:lnTo>
                  <a:pt x="171" y="229"/>
                </a:lnTo>
                <a:lnTo>
                  <a:pt x="229" y="172"/>
                </a:lnTo>
                <a:lnTo>
                  <a:pt x="291" y="123"/>
                </a:lnTo>
                <a:lnTo>
                  <a:pt x="361" y="80"/>
                </a:lnTo>
                <a:lnTo>
                  <a:pt x="434" y="46"/>
                </a:lnTo>
                <a:lnTo>
                  <a:pt x="513" y="21"/>
                </a:lnTo>
                <a:lnTo>
                  <a:pt x="595" y="5"/>
                </a:lnTo>
                <a:lnTo>
                  <a:pt x="681" y="0"/>
                </a:lnTo>
                <a:close/>
              </a:path>
            </a:pathLst>
          </a:custGeom>
          <a:solidFill>
            <a:schemeClr val="accent6"/>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endParaRPr>
          </a:p>
        </p:txBody>
      </p:sp>
      <p:sp>
        <p:nvSpPr>
          <p:cNvPr id="8" name="Freeform 11"/>
          <p:cNvSpPr>
            <a:spLocks/>
          </p:cNvSpPr>
          <p:nvPr/>
        </p:nvSpPr>
        <p:spPr bwMode="auto">
          <a:xfrm>
            <a:off x="632798" y="3489002"/>
            <a:ext cx="1988582" cy="1990366"/>
          </a:xfrm>
          <a:custGeom>
            <a:avLst/>
            <a:gdLst>
              <a:gd name="T0" fmla="*/ 1223 w 2230"/>
              <a:gd name="T1" fmla="*/ 6 h 2231"/>
              <a:gd name="T2" fmla="*/ 1429 w 2230"/>
              <a:gd name="T3" fmla="*/ 45 h 2231"/>
              <a:gd name="T4" fmla="*/ 1619 w 2230"/>
              <a:gd name="T5" fmla="*/ 120 h 2231"/>
              <a:gd name="T6" fmla="*/ 1790 w 2230"/>
              <a:gd name="T7" fmla="*/ 228 h 2231"/>
              <a:gd name="T8" fmla="*/ 1939 w 2230"/>
              <a:gd name="T9" fmla="*/ 364 h 2231"/>
              <a:gd name="T10" fmla="*/ 2060 w 2230"/>
              <a:gd name="T11" fmla="*/ 523 h 2231"/>
              <a:gd name="T12" fmla="*/ 2151 w 2230"/>
              <a:gd name="T13" fmla="*/ 706 h 2231"/>
              <a:gd name="T14" fmla="*/ 2210 w 2230"/>
              <a:gd name="T15" fmla="*/ 905 h 2231"/>
              <a:gd name="T16" fmla="*/ 2230 w 2230"/>
              <a:gd name="T17" fmla="*/ 1116 h 2231"/>
              <a:gd name="T18" fmla="*/ 2210 w 2230"/>
              <a:gd name="T19" fmla="*/ 1327 h 2231"/>
              <a:gd name="T20" fmla="*/ 2151 w 2230"/>
              <a:gd name="T21" fmla="*/ 1526 h 2231"/>
              <a:gd name="T22" fmla="*/ 2060 w 2230"/>
              <a:gd name="T23" fmla="*/ 1708 h 2231"/>
              <a:gd name="T24" fmla="*/ 1939 w 2230"/>
              <a:gd name="T25" fmla="*/ 1868 h 2231"/>
              <a:gd name="T26" fmla="*/ 1790 w 2230"/>
              <a:gd name="T27" fmla="*/ 2004 h 2231"/>
              <a:gd name="T28" fmla="*/ 1619 w 2230"/>
              <a:gd name="T29" fmla="*/ 2111 h 2231"/>
              <a:gd name="T30" fmla="*/ 1429 w 2230"/>
              <a:gd name="T31" fmla="*/ 2186 h 2231"/>
              <a:gd name="T32" fmla="*/ 1223 w 2230"/>
              <a:gd name="T33" fmla="*/ 2226 h 2231"/>
              <a:gd name="T34" fmla="*/ 1009 w 2230"/>
              <a:gd name="T35" fmla="*/ 2226 h 2231"/>
              <a:gd name="T36" fmla="*/ 803 w 2230"/>
              <a:gd name="T37" fmla="*/ 2186 h 2231"/>
              <a:gd name="T38" fmla="*/ 612 w 2230"/>
              <a:gd name="T39" fmla="*/ 2111 h 2231"/>
              <a:gd name="T40" fmla="*/ 440 w 2230"/>
              <a:gd name="T41" fmla="*/ 2004 h 2231"/>
              <a:gd name="T42" fmla="*/ 292 w 2230"/>
              <a:gd name="T43" fmla="*/ 1868 h 2231"/>
              <a:gd name="T44" fmla="*/ 170 w 2230"/>
              <a:gd name="T45" fmla="*/ 1708 h 2231"/>
              <a:gd name="T46" fmla="*/ 79 w 2230"/>
              <a:gd name="T47" fmla="*/ 1526 h 2231"/>
              <a:gd name="T48" fmla="*/ 22 w 2230"/>
              <a:gd name="T49" fmla="*/ 1327 h 2231"/>
              <a:gd name="T50" fmla="*/ 0 w 2230"/>
              <a:gd name="T51" fmla="*/ 1116 h 2231"/>
              <a:gd name="T52" fmla="*/ 22 w 2230"/>
              <a:gd name="T53" fmla="*/ 905 h 2231"/>
              <a:gd name="T54" fmla="*/ 79 w 2230"/>
              <a:gd name="T55" fmla="*/ 706 h 2231"/>
              <a:gd name="T56" fmla="*/ 170 w 2230"/>
              <a:gd name="T57" fmla="*/ 523 h 2231"/>
              <a:gd name="T58" fmla="*/ 292 w 2230"/>
              <a:gd name="T59" fmla="*/ 364 h 2231"/>
              <a:gd name="T60" fmla="*/ 440 w 2230"/>
              <a:gd name="T61" fmla="*/ 228 h 2231"/>
              <a:gd name="T62" fmla="*/ 612 w 2230"/>
              <a:gd name="T63" fmla="*/ 120 h 2231"/>
              <a:gd name="T64" fmla="*/ 803 w 2230"/>
              <a:gd name="T65" fmla="*/ 45 h 2231"/>
              <a:gd name="T66" fmla="*/ 1009 w 2230"/>
              <a:gd name="T67" fmla="*/ 6 h 2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230" h="2231">
                <a:moveTo>
                  <a:pt x="1116" y="0"/>
                </a:moveTo>
                <a:lnTo>
                  <a:pt x="1223" y="6"/>
                </a:lnTo>
                <a:lnTo>
                  <a:pt x="1327" y="20"/>
                </a:lnTo>
                <a:lnTo>
                  <a:pt x="1429" y="45"/>
                </a:lnTo>
                <a:lnTo>
                  <a:pt x="1526" y="77"/>
                </a:lnTo>
                <a:lnTo>
                  <a:pt x="1619" y="120"/>
                </a:lnTo>
                <a:lnTo>
                  <a:pt x="1706" y="171"/>
                </a:lnTo>
                <a:lnTo>
                  <a:pt x="1790" y="228"/>
                </a:lnTo>
                <a:lnTo>
                  <a:pt x="1867" y="292"/>
                </a:lnTo>
                <a:lnTo>
                  <a:pt x="1939" y="364"/>
                </a:lnTo>
                <a:lnTo>
                  <a:pt x="2003" y="441"/>
                </a:lnTo>
                <a:lnTo>
                  <a:pt x="2060" y="523"/>
                </a:lnTo>
                <a:lnTo>
                  <a:pt x="2110" y="613"/>
                </a:lnTo>
                <a:lnTo>
                  <a:pt x="2151" y="706"/>
                </a:lnTo>
                <a:lnTo>
                  <a:pt x="2185" y="803"/>
                </a:lnTo>
                <a:lnTo>
                  <a:pt x="2210" y="905"/>
                </a:lnTo>
                <a:lnTo>
                  <a:pt x="2225" y="1008"/>
                </a:lnTo>
                <a:lnTo>
                  <a:pt x="2230" y="1116"/>
                </a:lnTo>
                <a:lnTo>
                  <a:pt x="2225" y="1223"/>
                </a:lnTo>
                <a:lnTo>
                  <a:pt x="2210" y="1327"/>
                </a:lnTo>
                <a:lnTo>
                  <a:pt x="2185" y="1429"/>
                </a:lnTo>
                <a:lnTo>
                  <a:pt x="2151" y="1526"/>
                </a:lnTo>
                <a:lnTo>
                  <a:pt x="2110" y="1619"/>
                </a:lnTo>
                <a:lnTo>
                  <a:pt x="2060" y="1708"/>
                </a:lnTo>
                <a:lnTo>
                  <a:pt x="2003" y="1791"/>
                </a:lnTo>
                <a:lnTo>
                  <a:pt x="1939" y="1868"/>
                </a:lnTo>
                <a:lnTo>
                  <a:pt x="1867" y="1939"/>
                </a:lnTo>
                <a:lnTo>
                  <a:pt x="1790" y="2004"/>
                </a:lnTo>
                <a:lnTo>
                  <a:pt x="1706" y="2061"/>
                </a:lnTo>
                <a:lnTo>
                  <a:pt x="1619" y="2111"/>
                </a:lnTo>
                <a:lnTo>
                  <a:pt x="1526" y="2154"/>
                </a:lnTo>
                <a:lnTo>
                  <a:pt x="1429" y="2186"/>
                </a:lnTo>
                <a:lnTo>
                  <a:pt x="1327" y="2211"/>
                </a:lnTo>
                <a:lnTo>
                  <a:pt x="1223" y="2226"/>
                </a:lnTo>
                <a:lnTo>
                  <a:pt x="1116" y="2231"/>
                </a:lnTo>
                <a:lnTo>
                  <a:pt x="1009" y="2226"/>
                </a:lnTo>
                <a:lnTo>
                  <a:pt x="903" y="2211"/>
                </a:lnTo>
                <a:lnTo>
                  <a:pt x="803" y="2186"/>
                </a:lnTo>
                <a:lnTo>
                  <a:pt x="705" y="2154"/>
                </a:lnTo>
                <a:lnTo>
                  <a:pt x="612" y="2111"/>
                </a:lnTo>
                <a:lnTo>
                  <a:pt x="524" y="2061"/>
                </a:lnTo>
                <a:lnTo>
                  <a:pt x="440" y="2004"/>
                </a:lnTo>
                <a:lnTo>
                  <a:pt x="363" y="1939"/>
                </a:lnTo>
                <a:lnTo>
                  <a:pt x="292" y="1868"/>
                </a:lnTo>
                <a:lnTo>
                  <a:pt x="227" y="1791"/>
                </a:lnTo>
                <a:lnTo>
                  <a:pt x="170" y="1708"/>
                </a:lnTo>
                <a:lnTo>
                  <a:pt x="120" y="1619"/>
                </a:lnTo>
                <a:lnTo>
                  <a:pt x="79" y="1526"/>
                </a:lnTo>
                <a:lnTo>
                  <a:pt x="45" y="1429"/>
                </a:lnTo>
                <a:lnTo>
                  <a:pt x="22" y="1327"/>
                </a:lnTo>
                <a:lnTo>
                  <a:pt x="6" y="1223"/>
                </a:lnTo>
                <a:lnTo>
                  <a:pt x="0" y="1116"/>
                </a:lnTo>
                <a:lnTo>
                  <a:pt x="6" y="1008"/>
                </a:lnTo>
                <a:lnTo>
                  <a:pt x="22" y="905"/>
                </a:lnTo>
                <a:lnTo>
                  <a:pt x="45" y="803"/>
                </a:lnTo>
                <a:lnTo>
                  <a:pt x="79" y="706"/>
                </a:lnTo>
                <a:lnTo>
                  <a:pt x="120" y="613"/>
                </a:lnTo>
                <a:lnTo>
                  <a:pt x="170" y="523"/>
                </a:lnTo>
                <a:lnTo>
                  <a:pt x="227" y="441"/>
                </a:lnTo>
                <a:lnTo>
                  <a:pt x="292" y="364"/>
                </a:lnTo>
                <a:lnTo>
                  <a:pt x="363" y="292"/>
                </a:lnTo>
                <a:lnTo>
                  <a:pt x="440" y="228"/>
                </a:lnTo>
                <a:lnTo>
                  <a:pt x="524" y="171"/>
                </a:lnTo>
                <a:lnTo>
                  <a:pt x="612" y="120"/>
                </a:lnTo>
                <a:lnTo>
                  <a:pt x="705" y="77"/>
                </a:lnTo>
                <a:lnTo>
                  <a:pt x="803" y="45"/>
                </a:lnTo>
                <a:lnTo>
                  <a:pt x="903" y="20"/>
                </a:lnTo>
                <a:lnTo>
                  <a:pt x="1009" y="6"/>
                </a:lnTo>
                <a:lnTo>
                  <a:pt x="1116" y="0"/>
                </a:ln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endParaRPr>
          </a:p>
        </p:txBody>
      </p:sp>
      <p:sp>
        <p:nvSpPr>
          <p:cNvPr id="9" name="Freeform 12"/>
          <p:cNvSpPr>
            <a:spLocks/>
          </p:cNvSpPr>
          <p:nvPr/>
        </p:nvSpPr>
        <p:spPr bwMode="auto">
          <a:xfrm>
            <a:off x="814713" y="3669134"/>
            <a:ext cx="1626535" cy="1628319"/>
          </a:xfrm>
          <a:custGeom>
            <a:avLst/>
            <a:gdLst>
              <a:gd name="T0" fmla="*/ 912 w 1824"/>
              <a:gd name="T1" fmla="*/ 0 h 1826"/>
              <a:gd name="T2" fmla="*/ 1010 w 1824"/>
              <a:gd name="T3" fmla="*/ 5 h 1826"/>
              <a:gd name="T4" fmla="*/ 1107 w 1824"/>
              <a:gd name="T5" fmla="*/ 21 h 1826"/>
              <a:gd name="T6" fmla="*/ 1200 w 1824"/>
              <a:gd name="T7" fmla="*/ 46 h 1826"/>
              <a:gd name="T8" fmla="*/ 1288 w 1824"/>
              <a:gd name="T9" fmla="*/ 80 h 1826"/>
              <a:gd name="T10" fmla="*/ 1372 w 1824"/>
              <a:gd name="T11" fmla="*/ 125 h 1826"/>
              <a:gd name="T12" fmla="*/ 1450 w 1824"/>
              <a:gd name="T13" fmla="*/ 175 h 1826"/>
              <a:gd name="T14" fmla="*/ 1522 w 1824"/>
              <a:gd name="T15" fmla="*/ 234 h 1826"/>
              <a:gd name="T16" fmla="*/ 1588 w 1824"/>
              <a:gd name="T17" fmla="*/ 301 h 1826"/>
              <a:gd name="T18" fmla="*/ 1647 w 1824"/>
              <a:gd name="T19" fmla="*/ 374 h 1826"/>
              <a:gd name="T20" fmla="*/ 1699 w 1824"/>
              <a:gd name="T21" fmla="*/ 453 h 1826"/>
              <a:gd name="T22" fmla="*/ 1742 w 1824"/>
              <a:gd name="T23" fmla="*/ 535 h 1826"/>
              <a:gd name="T24" fmla="*/ 1778 w 1824"/>
              <a:gd name="T25" fmla="*/ 625 h 1826"/>
              <a:gd name="T26" fmla="*/ 1803 w 1824"/>
              <a:gd name="T27" fmla="*/ 718 h 1826"/>
              <a:gd name="T28" fmla="*/ 1819 w 1824"/>
              <a:gd name="T29" fmla="*/ 813 h 1826"/>
              <a:gd name="T30" fmla="*/ 1824 w 1824"/>
              <a:gd name="T31" fmla="*/ 913 h 1826"/>
              <a:gd name="T32" fmla="*/ 1819 w 1824"/>
              <a:gd name="T33" fmla="*/ 1013 h 1826"/>
              <a:gd name="T34" fmla="*/ 1803 w 1824"/>
              <a:gd name="T35" fmla="*/ 1108 h 1826"/>
              <a:gd name="T36" fmla="*/ 1778 w 1824"/>
              <a:gd name="T37" fmla="*/ 1201 h 1826"/>
              <a:gd name="T38" fmla="*/ 1742 w 1824"/>
              <a:gd name="T39" fmla="*/ 1291 h 1826"/>
              <a:gd name="T40" fmla="*/ 1699 w 1824"/>
              <a:gd name="T41" fmla="*/ 1373 h 1826"/>
              <a:gd name="T42" fmla="*/ 1647 w 1824"/>
              <a:gd name="T43" fmla="*/ 1452 h 1826"/>
              <a:gd name="T44" fmla="*/ 1588 w 1824"/>
              <a:gd name="T45" fmla="*/ 1525 h 1826"/>
              <a:gd name="T46" fmla="*/ 1522 w 1824"/>
              <a:gd name="T47" fmla="*/ 1591 h 1826"/>
              <a:gd name="T48" fmla="*/ 1450 w 1824"/>
              <a:gd name="T49" fmla="*/ 1650 h 1826"/>
              <a:gd name="T50" fmla="*/ 1372 w 1824"/>
              <a:gd name="T51" fmla="*/ 1701 h 1826"/>
              <a:gd name="T52" fmla="*/ 1288 w 1824"/>
              <a:gd name="T53" fmla="*/ 1745 h 1826"/>
              <a:gd name="T54" fmla="*/ 1200 w 1824"/>
              <a:gd name="T55" fmla="*/ 1779 h 1826"/>
              <a:gd name="T56" fmla="*/ 1107 w 1824"/>
              <a:gd name="T57" fmla="*/ 1804 h 1826"/>
              <a:gd name="T58" fmla="*/ 1010 w 1824"/>
              <a:gd name="T59" fmla="*/ 1821 h 1826"/>
              <a:gd name="T60" fmla="*/ 912 w 1824"/>
              <a:gd name="T61" fmla="*/ 1826 h 1826"/>
              <a:gd name="T62" fmla="*/ 812 w 1824"/>
              <a:gd name="T63" fmla="*/ 1821 h 1826"/>
              <a:gd name="T64" fmla="*/ 715 w 1824"/>
              <a:gd name="T65" fmla="*/ 1804 h 1826"/>
              <a:gd name="T66" fmla="*/ 622 w 1824"/>
              <a:gd name="T67" fmla="*/ 1779 h 1826"/>
              <a:gd name="T68" fmla="*/ 535 w 1824"/>
              <a:gd name="T69" fmla="*/ 1745 h 1826"/>
              <a:gd name="T70" fmla="*/ 451 w 1824"/>
              <a:gd name="T71" fmla="*/ 1701 h 1826"/>
              <a:gd name="T72" fmla="*/ 372 w 1824"/>
              <a:gd name="T73" fmla="*/ 1650 h 1826"/>
              <a:gd name="T74" fmla="*/ 300 w 1824"/>
              <a:gd name="T75" fmla="*/ 1591 h 1826"/>
              <a:gd name="T76" fmla="*/ 234 w 1824"/>
              <a:gd name="T77" fmla="*/ 1525 h 1826"/>
              <a:gd name="T78" fmla="*/ 175 w 1824"/>
              <a:gd name="T79" fmla="*/ 1452 h 1826"/>
              <a:gd name="T80" fmla="*/ 123 w 1824"/>
              <a:gd name="T81" fmla="*/ 1373 h 1826"/>
              <a:gd name="T82" fmla="*/ 81 w 1824"/>
              <a:gd name="T83" fmla="*/ 1291 h 1826"/>
              <a:gd name="T84" fmla="*/ 47 w 1824"/>
              <a:gd name="T85" fmla="*/ 1201 h 1826"/>
              <a:gd name="T86" fmla="*/ 20 w 1824"/>
              <a:gd name="T87" fmla="*/ 1108 h 1826"/>
              <a:gd name="T88" fmla="*/ 5 w 1824"/>
              <a:gd name="T89" fmla="*/ 1013 h 1826"/>
              <a:gd name="T90" fmla="*/ 0 w 1824"/>
              <a:gd name="T91" fmla="*/ 913 h 1826"/>
              <a:gd name="T92" fmla="*/ 5 w 1824"/>
              <a:gd name="T93" fmla="*/ 813 h 1826"/>
              <a:gd name="T94" fmla="*/ 20 w 1824"/>
              <a:gd name="T95" fmla="*/ 718 h 1826"/>
              <a:gd name="T96" fmla="*/ 47 w 1824"/>
              <a:gd name="T97" fmla="*/ 625 h 1826"/>
              <a:gd name="T98" fmla="*/ 81 w 1824"/>
              <a:gd name="T99" fmla="*/ 535 h 1826"/>
              <a:gd name="T100" fmla="*/ 123 w 1824"/>
              <a:gd name="T101" fmla="*/ 453 h 1826"/>
              <a:gd name="T102" fmla="*/ 175 w 1824"/>
              <a:gd name="T103" fmla="*/ 374 h 1826"/>
              <a:gd name="T104" fmla="*/ 234 w 1824"/>
              <a:gd name="T105" fmla="*/ 301 h 1826"/>
              <a:gd name="T106" fmla="*/ 300 w 1824"/>
              <a:gd name="T107" fmla="*/ 234 h 1826"/>
              <a:gd name="T108" fmla="*/ 372 w 1824"/>
              <a:gd name="T109" fmla="*/ 175 h 1826"/>
              <a:gd name="T110" fmla="*/ 451 w 1824"/>
              <a:gd name="T111" fmla="*/ 125 h 1826"/>
              <a:gd name="T112" fmla="*/ 535 w 1824"/>
              <a:gd name="T113" fmla="*/ 80 h 1826"/>
              <a:gd name="T114" fmla="*/ 622 w 1824"/>
              <a:gd name="T115" fmla="*/ 46 h 1826"/>
              <a:gd name="T116" fmla="*/ 715 w 1824"/>
              <a:gd name="T117" fmla="*/ 21 h 1826"/>
              <a:gd name="T118" fmla="*/ 812 w 1824"/>
              <a:gd name="T119" fmla="*/ 5 h 1826"/>
              <a:gd name="T120" fmla="*/ 912 w 1824"/>
              <a:gd name="T121" fmla="*/ 0 h 18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824" h="1826">
                <a:moveTo>
                  <a:pt x="912" y="0"/>
                </a:moveTo>
                <a:lnTo>
                  <a:pt x="1010" y="5"/>
                </a:lnTo>
                <a:lnTo>
                  <a:pt x="1107" y="21"/>
                </a:lnTo>
                <a:lnTo>
                  <a:pt x="1200" y="46"/>
                </a:lnTo>
                <a:lnTo>
                  <a:pt x="1288" y="80"/>
                </a:lnTo>
                <a:lnTo>
                  <a:pt x="1372" y="125"/>
                </a:lnTo>
                <a:lnTo>
                  <a:pt x="1450" y="175"/>
                </a:lnTo>
                <a:lnTo>
                  <a:pt x="1522" y="234"/>
                </a:lnTo>
                <a:lnTo>
                  <a:pt x="1588" y="301"/>
                </a:lnTo>
                <a:lnTo>
                  <a:pt x="1647" y="374"/>
                </a:lnTo>
                <a:lnTo>
                  <a:pt x="1699" y="453"/>
                </a:lnTo>
                <a:lnTo>
                  <a:pt x="1742" y="535"/>
                </a:lnTo>
                <a:lnTo>
                  <a:pt x="1778" y="625"/>
                </a:lnTo>
                <a:lnTo>
                  <a:pt x="1803" y="718"/>
                </a:lnTo>
                <a:lnTo>
                  <a:pt x="1819" y="813"/>
                </a:lnTo>
                <a:lnTo>
                  <a:pt x="1824" y="913"/>
                </a:lnTo>
                <a:lnTo>
                  <a:pt x="1819" y="1013"/>
                </a:lnTo>
                <a:lnTo>
                  <a:pt x="1803" y="1108"/>
                </a:lnTo>
                <a:lnTo>
                  <a:pt x="1778" y="1201"/>
                </a:lnTo>
                <a:lnTo>
                  <a:pt x="1742" y="1291"/>
                </a:lnTo>
                <a:lnTo>
                  <a:pt x="1699" y="1373"/>
                </a:lnTo>
                <a:lnTo>
                  <a:pt x="1647" y="1452"/>
                </a:lnTo>
                <a:lnTo>
                  <a:pt x="1588" y="1525"/>
                </a:lnTo>
                <a:lnTo>
                  <a:pt x="1522" y="1591"/>
                </a:lnTo>
                <a:lnTo>
                  <a:pt x="1450" y="1650"/>
                </a:lnTo>
                <a:lnTo>
                  <a:pt x="1372" y="1701"/>
                </a:lnTo>
                <a:lnTo>
                  <a:pt x="1288" y="1745"/>
                </a:lnTo>
                <a:lnTo>
                  <a:pt x="1200" y="1779"/>
                </a:lnTo>
                <a:lnTo>
                  <a:pt x="1107" y="1804"/>
                </a:lnTo>
                <a:lnTo>
                  <a:pt x="1010" y="1821"/>
                </a:lnTo>
                <a:lnTo>
                  <a:pt x="912" y="1826"/>
                </a:lnTo>
                <a:lnTo>
                  <a:pt x="812" y="1821"/>
                </a:lnTo>
                <a:lnTo>
                  <a:pt x="715" y="1804"/>
                </a:lnTo>
                <a:lnTo>
                  <a:pt x="622" y="1779"/>
                </a:lnTo>
                <a:lnTo>
                  <a:pt x="535" y="1745"/>
                </a:lnTo>
                <a:lnTo>
                  <a:pt x="451" y="1701"/>
                </a:lnTo>
                <a:lnTo>
                  <a:pt x="372" y="1650"/>
                </a:lnTo>
                <a:lnTo>
                  <a:pt x="300" y="1591"/>
                </a:lnTo>
                <a:lnTo>
                  <a:pt x="234" y="1525"/>
                </a:lnTo>
                <a:lnTo>
                  <a:pt x="175" y="1452"/>
                </a:lnTo>
                <a:lnTo>
                  <a:pt x="123" y="1373"/>
                </a:lnTo>
                <a:lnTo>
                  <a:pt x="81" y="1291"/>
                </a:lnTo>
                <a:lnTo>
                  <a:pt x="47" y="1201"/>
                </a:lnTo>
                <a:lnTo>
                  <a:pt x="20" y="1108"/>
                </a:lnTo>
                <a:lnTo>
                  <a:pt x="5" y="1013"/>
                </a:lnTo>
                <a:lnTo>
                  <a:pt x="0" y="913"/>
                </a:lnTo>
                <a:lnTo>
                  <a:pt x="5" y="813"/>
                </a:lnTo>
                <a:lnTo>
                  <a:pt x="20" y="718"/>
                </a:lnTo>
                <a:lnTo>
                  <a:pt x="47" y="625"/>
                </a:lnTo>
                <a:lnTo>
                  <a:pt x="81" y="535"/>
                </a:lnTo>
                <a:lnTo>
                  <a:pt x="123" y="453"/>
                </a:lnTo>
                <a:lnTo>
                  <a:pt x="175" y="374"/>
                </a:lnTo>
                <a:lnTo>
                  <a:pt x="234" y="301"/>
                </a:lnTo>
                <a:lnTo>
                  <a:pt x="300" y="234"/>
                </a:lnTo>
                <a:lnTo>
                  <a:pt x="372" y="175"/>
                </a:lnTo>
                <a:lnTo>
                  <a:pt x="451" y="125"/>
                </a:lnTo>
                <a:lnTo>
                  <a:pt x="535" y="80"/>
                </a:lnTo>
                <a:lnTo>
                  <a:pt x="622" y="46"/>
                </a:lnTo>
                <a:lnTo>
                  <a:pt x="715" y="21"/>
                </a:lnTo>
                <a:lnTo>
                  <a:pt x="812" y="5"/>
                </a:lnTo>
                <a:lnTo>
                  <a:pt x="912" y="0"/>
                </a:ln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endParaRPr>
          </a:p>
        </p:txBody>
      </p:sp>
      <p:sp>
        <p:nvSpPr>
          <p:cNvPr id="13" name="Rectangle 12"/>
          <p:cNvSpPr/>
          <p:nvPr/>
        </p:nvSpPr>
        <p:spPr>
          <a:xfrm>
            <a:off x="4922072" y="2534296"/>
            <a:ext cx="6513446" cy="707886"/>
          </a:xfrm>
          <a:prstGeom prst="rect">
            <a:avLst/>
          </a:prstGeom>
        </p:spPr>
        <p:txBody>
          <a:bodyPr wrap="square">
            <a:spAutoFit/>
          </a:bodyPr>
          <a:lstStyle/>
          <a:p>
            <a:pPr marL="342900" marR="0" lvl="0" indent="-342900" algn="just" defTabSz="914400" rtl="0" eaLnBrk="1" fontAlgn="auto" latinLnBrk="0" hangingPunct="1">
              <a:spcBef>
                <a:spcPts val="0"/>
              </a:spcBef>
              <a:spcAft>
                <a:spcPts val="0"/>
              </a:spcAft>
              <a:buClrTx/>
              <a:buSzTx/>
              <a:buFont typeface="Wingdings" panose="05000000000000000000" pitchFamily="2" charset="2"/>
              <a:buChar char="ü"/>
              <a:tabLst/>
              <a:defRPr/>
            </a:pPr>
            <a:r>
              <a:rPr lang="en-US" sz="2000" dirty="0" err="1">
                <a:solidFill>
                  <a:srgbClr val="002060"/>
                </a:solidFill>
                <a:latin typeface="Arial" panose="020B0604020202020204" pitchFamily="34" charset="0"/>
                <a:ea typeface="Lato" panose="020F0502020204030203" pitchFamily="34" charset="0"/>
                <a:cs typeface="Arial" panose="020B0604020202020204" pitchFamily="34" charset="0"/>
              </a:rPr>
              <a:t>Nguồn</a:t>
            </a:r>
            <a:r>
              <a:rPr lang="en-US" sz="2000" dirty="0">
                <a:solidFill>
                  <a:srgbClr val="002060"/>
                </a:solidFill>
                <a:latin typeface="Arial" panose="020B0604020202020204" pitchFamily="34" charset="0"/>
                <a:ea typeface="Lato" panose="020F0502020204030203" pitchFamily="34" charset="0"/>
                <a:cs typeface="Arial" panose="020B0604020202020204" pitchFamily="34" charset="0"/>
              </a:rPr>
              <a:t> </a:t>
            </a:r>
            <a:r>
              <a:rPr lang="en-US" sz="2000" dirty="0" err="1">
                <a:solidFill>
                  <a:srgbClr val="002060"/>
                </a:solidFill>
                <a:latin typeface="Arial" panose="020B0604020202020204" pitchFamily="34" charset="0"/>
                <a:ea typeface="Lato" panose="020F0502020204030203" pitchFamily="34" charset="0"/>
                <a:cs typeface="Arial" panose="020B0604020202020204" pitchFamily="34" charset="0"/>
              </a:rPr>
              <a:t>gốc</a:t>
            </a:r>
            <a:r>
              <a:rPr lang="en-US" sz="2000" dirty="0">
                <a:solidFill>
                  <a:srgbClr val="002060"/>
                </a:solidFill>
                <a:latin typeface="Arial" panose="020B0604020202020204" pitchFamily="34" charset="0"/>
                <a:ea typeface="Lato" panose="020F0502020204030203" pitchFamily="34" charset="0"/>
                <a:cs typeface="Arial" panose="020B0604020202020204" pitchFamily="34" charset="0"/>
              </a:rPr>
              <a:t> GTTD </a:t>
            </a:r>
            <a:r>
              <a:rPr lang="en-US" sz="2000" dirty="0" err="1">
                <a:solidFill>
                  <a:srgbClr val="002060"/>
                </a:solidFill>
                <a:latin typeface="Arial" panose="020B0604020202020204" pitchFamily="34" charset="0"/>
                <a:ea typeface="Lato" panose="020F0502020204030203" pitchFamily="34" charset="0"/>
                <a:cs typeface="Arial" panose="020B0604020202020204" pitchFamily="34" charset="0"/>
              </a:rPr>
              <a:t>trong</a:t>
            </a:r>
            <a:r>
              <a:rPr lang="en-US" sz="2000" dirty="0">
                <a:solidFill>
                  <a:srgbClr val="002060"/>
                </a:solidFill>
                <a:latin typeface="Arial" panose="020B0604020202020204" pitchFamily="34" charset="0"/>
                <a:ea typeface="Lato" panose="020F0502020204030203" pitchFamily="34" charset="0"/>
                <a:cs typeface="Arial" panose="020B0604020202020204" pitchFamily="34" charset="0"/>
              </a:rPr>
              <a:t> </a:t>
            </a:r>
            <a:r>
              <a:rPr lang="en-US" sz="2000" dirty="0" err="1">
                <a:solidFill>
                  <a:srgbClr val="002060"/>
                </a:solidFill>
                <a:latin typeface="Arial" panose="020B0604020202020204" pitchFamily="34" charset="0"/>
                <a:ea typeface="Lato" panose="020F0502020204030203" pitchFamily="34" charset="0"/>
                <a:cs typeface="Arial" panose="020B0604020202020204" pitchFamily="34" charset="0"/>
              </a:rPr>
              <a:t>sản</a:t>
            </a:r>
            <a:r>
              <a:rPr lang="en-US" sz="2000" dirty="0">
                <a:solidFill>
                  <a:srgbClr val="002060"/>
                </a:solidFill>
                <a:latin typeface="Arial" panose="020B0604020202020204" pitchFamily="34" charset="0"/>
                <a:ea typeface="Lato" panose="020F0502020204030203" pitchFamily="34" charset="0"/>
                <a:cs typeface="Arial" panose="020B0604020202020204" pitchFamily="34" charset="0"/>
              </a:rPr>
              <a:t> </a:t>
            </a:r>
            <a:r>
              <a:rPr lang="en-US" sz="2000" dirty="0" err="1">
                <a:solidFill>
                  <a:srgbClr val="002060"/>
                </a:solidFill>
                <a:latin typeface="Arial" panose="020B0604020202020204" pitchFamily="34" charset="0"/>
                <a:ea typeface="Lato" panose="020F0502020204030203" pitchFamily="34" charset="0"/>
                <a:cs typeface="Arial" panose="020B0604020202020204" pitchFamily="34" charset="0"/>
              </a:rPr>
              <a:t>xuất</a:t>
            </a:r>
            <a:r>
              <a:rPr lang="en-US" sz="2000" dirty="0">
                <a:solidFill>
                  <a:srgbClr val="002060"/>
                </a:solidFill>
                <a:latin typeface="Arial" panose="020B0604020202020204" pitchFamily="34" charset="0"/>
                <a:ea typeface="Lato" panose="020F0502020204030203" pitchFamily="34" charset="0"/>
                <a:cs typeface="Arial" panose="020B0604020202020204" pitchFamily="34" charset="0"/>
              </a:rPr>
              <a:t> </a:t>
            </a:r>
            <a:r>
              <a:rPr lang="en-US" sz="2000" dirty="0" err="1">
                <a:solidFill>
                  <a:srgbClr val="002060"/>
                </a:solidFill>
                <a:latin typeface="Arial" panose="020B0604020202020204" pitchFamily="34" charset="0"/>
                <a:ea typeface="Lato" panose="020F0502020204030203" pitchFamily="34" charset="0"/>
                <a:cs typeface="Arial" panose="020B0604020202020204" pitchFamily="34" charset="0"/>
              </a:rPr>
              <a:t>là</a:t>
            </a:r>
            <a:r>
              <a:rPr lang="en-US" sz="2000" dirty="0">
                <a:solidFill>
                  <a:srgbClr val="002060"/>
                </a:solidFill>
                <a:latin typeface="Arial" panose="020B0604020202020204" pitchFamily="34" charset="0"/>
                <a:ea typeface="Lato" panose="020F0502020204030203" pitchFamily="34" charset="0"/>
                <a:cs typeface="Arial" panose="020B0604020202020204" pitchFamily="34" charset="0"/>
              </a:rPr>
              <a:t> do lao </a:t>
            </a:r>
            <a:r>
              <a:rPr lang="en-US" sz="2000" dirty="0" err="1">
                <a:solidFill>
                  <a:srgbClr val="002060"/>
                </a:solidFill>
                <a:latin typeface="Arial" panose="020B0604020202020204" pitchFamily="34" charset="0"/>
                <a:ea typeface="Lato" panose="020F0502020204030203" pitchFamily="34" charset="0"/>
                <a:cs typeface="Arial" panose="020B0604020202020204" pitchFamily="34" charset="0"/>
              </a:rPr>
              <a:t>động</a:t>
            </a:r>
            <a:r>
              <a:rPr lang="en-US" sz="2000" dirty="0">
                <a:solidFill>
                  <a:srgbClr val="002060"/>
                </a:solidFill>
                <a:latin typeface="Arial" panose="020B0604020202020204" pitchFamily="34" charset="0"/>
                <a:ea typeface="Lato" panose="020F0502020204030203" pitchFamily="34" charset="0"/>
                <a:cs typeface="Arial" panose="020B0604020202020204" pitchFamily="34" charset="0"/>
              </a:rPr>
              <a:t> </a:t>
            </a:r>
            <a:r>
              <a:rPr lang="en-US" sz="2000" dirty="0" err="1">
                <a:solidFill>
                  <a:srgbClr val="002060"/>
                </a:solidFill>
                <a:latin typeface="Arial" panose="020B0604020202020204" pitchFamily="34" charset="0"/>
                <a:ea typeface="Lato" panose="020F0502020204030203" pitchFamily="34" charset="0"/>
                <a:cs typeface="Arial" panose="020B0604020202020204" pitchFamily="34" charset="0"/>
              </a:rPr>
              <a:t>người</a:t>
            </a:r>
            <a:r>
              <a:rPr lang="en-US" sz="2000" dirty="0">
                <a:solidFill>
                  <a:srgbClr val="002060"/>
                </a:solidFill>
                <a:latin typeface="Arial" panose="020B0604020202020204" pitchFamily="34" charset="0"/>
                <a:ea typeface="Lato" panose="020F0502020204030203" pitchFamily="34" charset="0"/>
                <a:cs typeface="Arial" panose="020B0604020202020204" pitchFamily="34" charset="0"/>
              </a:rPr>
              <a:t> </a:t>
            </a:r>
            <a:r>
              <a:rPr lang="en-US" sz="2000" dirty="0" err="1">
                <a:solidFill>
                  <a:srgbClr val="002060"/>
                </a:solidFill>
                <a:latin typeface="Arial" panose="020B0604020202020204" pitchFamily="34" charset="0"/>
                <a:ea typeface="Lato" panose="020F0502020204030203" pitchFamily="34" charset="0"/>
                <a:cs typeface="Arial" panose="020B0604020202020204" pitchFamily="34" charset="0"/>
              </a:rPr>
              <a:t>công</a:t>
            </a:r>
            <a:r>
              <a:rPr lang="en-US" sz="2000" dirty="0">
                <a:solidFill>
                  <a:srgbClr val="002060"/>
                </a:solidFill>
                <a:latin typeface="Arial" panose="020B0604020202020204" pitchFamily="34" charset="0"/>
                <a:ea typeface="Lato" panose="020F0502020204030203" pitchFamily="34" charset="0"/>
                <a:cs typeface="Arial" panose="020B0604020202020204" pitchFamily="34" charset="0"/>
              </a:rPr>
              <a:t> </a:t>
            </a:r>
            <a:r>
              <a:rPr lang="en-US" sz="2000" dirty="0" err="1">
                <a:solidFill>
                  <a:srgbClr val="002060"/>
                </a:solidFill>
                <a:latin typeface="Arial" panose="020B0604020202020204" pitchFamily="34" charset="0"/>
                <a:ea typeface="Lato" panose="020F0502020204030203" pitchFamily="34" charset="0"/>
                <a:cs typeface="Arial" panose="020B0604020202020204" pitchFamily="34" charset="0"/>
              </a:rPr>
              <a:t>nhân</a:t>
            </a:r>
            <a:r>
              <a:rPr lang="en-US" sz="2000" dirty="0">
                <a:solidFill>
                  <a:srgbClr val="002060"/>
                </a:solidFill>
                <a:latin typeface="Arial" panose="020B0604020202020204" pitchFamily="34" charset="0"/>
                <a:ea typeface="Lato" panose="020F0502020204030203" pitchFamily="34" charset="0"/>
                <a:cs typeface="Arial" panose="020B0604020202020204" pitchFamily="34" charset="0"/>
              </a:rPr>
              <a:t> </a:t>
            </a:r>
            <a:r>
              <a:rPr lang="en-US" sz="2000" dirty="0" err="1">
                <a:solidFill>
                  <a:srgbClr val="002060"/>
                </a:solidFill>
                <a:latin typeface="Arial" panose="020B0604020202020204" pitchFamily="34" charset="0"/>
                <a:ea typeface="Lato" panose="020F0502020204030203" pitchFamily="34" charset="0"/>
                <a:cs typeface="Arial" panose="020B0604020202020204" pitchFamily="34" charset="0"/>
              </a:rPr>
              <a:t>tạo</a:t>
            </a:r>
            <a:r>
              <a:rPr lang="en-US" sz="2000" dirty="0">
                <a:solidFill>
                  <a:srgbClr val="002060"/>
                </a:solidFill>
                <a:latin typeface="Arial" panose="020B0604020202020204" pitchFamily="34" charset="0"/>
                <a:ea typeface="Lato" panose="020F0502020204030203" pitchFamily="34" charset="0"/>
                <a:cs typeface="Arial" panose="020B0604020202020204" pitchFamily="34" charset="0"/>
              </a:rPr>
              <a:t> ra.</a:t>
            </a:r>
            <a:endParaRPr kumimoji="0" lang="en-US" sz="2000" b="0" i="0" u="none" strike="noStrike" kern="1200" cap="none" spc="0" normalizeH="0" baseline="0" noProof="0" dirty="0">
              <a:ln>
                <a:noFill/>
              </a:ln>
              <a:solidFill>
                <a:srgbClr val="002060"/>
              </a:solidFill>
              <a:effectLst/>
              <a:uLnTx/>
              <a:uFillTx/>
              <a:latin typeface="Arial" panose="020B0604020202020204" pitchFamily="34" charset="0"/>
              <a:ea typeface="Lato" panose="020F0502020204030203" pitchFamily="34" charset="0"/>
              <a:cs typeface="Arial" panose="020B0604020202020204" pitchFamily="34" charset="0"/>
            </a:endParaRPr>
          </a:p>
        </p:txBody>
      </p:sp>
      <p:sp>
        <p:nvSpPr>
          <p:cNvPr id="18" name="Oval 17"/>
          <p:cNvSpPr/>
          <p:nvPr/>
        </p:nvSpPr>
        <p:spPr>
          <a:xfrm>
            <a:off x="5573406" y="5914117"/>
            <a:ext cx="807027" cy="807027"/>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prstClr val="white"/>
              </a:solidFill>
              <a:effectLst/>
              <a:uLnTx/>
              <a:uFillTx/>
              <a:latin typeface="Lato" panose="020F0502020204030203" pitchFamily="34" charset="0"/>
              <a:ea typeface="Lato" panose="020F0502020204030203" pitchFamily="34" charset="0"/>
              <a:cs typeface="Lato" panose="020F0502020204030203" pitchFamily="34" charset="0"/>
            </a:endParaRPr>
          </a:p>
        </p:txBody>
      </p:sp>
      <p:grpSp>
        <p:nvGrpSpPr>
          <p:cNvPr id="19" name="Group 198"/>
          <p:cNvGrpSpPr>
            <a:grpSpLocks noChangeAspect="1"/>
          </p:cNvGrpSpPr>
          <p:nvPr/>
        </p:nvGrpSpPr>
        <p:grpSpPr bwMode="auto">
          <a:xfrm>
            <a:off x="5751316" y="6091885"/>
            <a:ext cx="451206" cy="451490"/>
            <a:chOff x="3337" y="860"/>
            <a:chExt cx="1592" cy="1593"/>
          </a:xfrm>
          <a:solidFill>
            <a:schemeClr val="bg1"/>
          </a:solidFill>
        </p:grpSpPr>
        <p:sp>
          <p:nvSpPr>
            <p:cNvPr id="20" name="Freeform 200"/>
            <p:cNvSpPr>
              <a:spLocks/>
            </p:cNvSpPr>
            <p:nvPr/>
          </p:nvSpPr>
          <p:spPr bwMode="auto">
            <a:xfrm>
              <a:off x="3337" y="860"/>
              <a:ext cx="1133" cy="743"/>
            </a:xfrm>
            <a:custGeom>
              <a:avLst/>
              <a:gdLst>
                <a:gd name="T0" fmla="*/ 2544 w 3399"/>
                <a:gd name="T1" fmla="*/ 5 h 2228"/>
                <a:gd name="T2" fmla="*/ 2828 w 3399"/>
                <a:gd name="T3" fmla="*/ 45 h 2228"/>
                <a:gd name="T4" fmla="*/ 3113 w 3399"/>
                <a:gd name="T5" fmla="*/ 118 h 2228"/>
                <a:gd name="T6" fmla="*/ 3399 w 3399"/>
                <a:gd name="T7" fmla="*/ 222 h 2228"/>
                <a:gd name="T8" fmla="*/ 3264 w 3399"/>
                <a:gd name="T9" fmla="*/ 513 h 2228"/>
                <a:gd name="T10" fmla="*/ 3065 w 3399"/>
                <a:gd name="T11" fmla="*/ 601 h 2228"/>
                <a:gd name="T12" fmla="*/ 2797 w 3399"/>
                <a:gd name="T13" fmla="*/ 524 h 2228"/>
                <a:gd name="T14" fmla="*/ 2532 w 3399"/>
                <a:gd name="T15" fmla="*/ 484 h 2228"/>
                <a:gd name="T16" fmla="*/ 2272 w 3399"/>
                <a:gd name="T17" fmla="*/ 483 h 2228"/>
                <a:gd name="T18" fmla="*/ 2019 w 3399"/>
                <a:gd name="T19" fmla="*/ 516 h 2228"/>
                <a:gd name="T20" fmla="*/ 1777 w 3399"/>
                <a:gd name="T21" fmla="*/ 582 h 2228"/>
                <a:gd name="T22" fmla="*/ 1547 w 3399"/>
                <a:gd name="T23" fmla="*/ 678 h 2228"/>
                <a:gd name="T24" fmla="*/ 1332 w 3399"/>
                <a:gd name="T25" fmla="*/ 800 h 2228"/>
                <a:gd name="T26" fmla="*/ 1136 w 3399"/>
                <a:gd name="T27" fmla="*/ 949 h 2228"/>
                <a:gd name="T28" fmla="*/ 960 w 3399"/>
                <a:gd name="T29" fmla="*/ 1119 h 2228"/>
                <a:gd name="T30" fmla="*/ 807 w 3399"/>
                <a:gd name="T31" fmla="*/ 1311 h 2228"/>
                <a:gd name="T32" fmla="*/ 679 w 3399"/>
                <a:gd name="T33" fmla="*/ 1519 h 2228"/>
                <a:gd name="T34" fmla="*/ 580 w 3399"/>
                <a:gd name="T35" fmla="*/ 1743 h 2228"/>
                <a:gd name="T36" fmla="*/ 512 w 3399"/>
                <a:gd name="T37" fmla="*/ 1981 h 2228"/>
                <a:gd name="T38" fmla="*/ 475 w 3399"/>
                <a:gd name="T39" fmla="*/ 2228 h 2228"/>
                <a:gd name="T40" fmla="*/ 162 w 3399"/>
                <a:gd name="T41" fmla="*/ 2202 h 2228"/>
                <a:gd name="T42" fmla="*/ 20 w 3399"/>
                <a:gd name="T43" fmla="*/ 2046 h 2228"/>
                <a:gd name="T44" fmla="*/ 78 w 3399"/>
                <a:gd name="T45" fmla="*/ 1777 h 2228"/>
                <a:gd name="T46" fmla="*/ 160 w 3399"/>
                <a:gd name="T47" fmla="*/ 1524 h 2228"/>
                <a:gd name="T48" fmla="*/ 264 w 3399"/>
                <a:gd name="T49" fmla="*/ 1285 h 2228"/>
                <a:gd name="T50" fmla="*/ 394 w 3399"/>
                <a:gd name="T51" fmla="*/ 1062 h 2228"/>
                <a:gd name="T52" fmla="*/ 548 w 3399"/>
                <a:gd name="T53" fmla="*/ 857 h 2228"/>
                <a:gd name="T54" fmla="*/ 728 w 3399"/>
                <a:gd name="T55" fmla="*/ 668 h 2228"/>
                <a:gd name="T56" fmla="*/ 934 w 3399"/>
                <a:gd name="T57" fmla="*/ 496 h 2228"/>
                <a:gd name="T58" fmla="*/ 1165 w 3399"/>
                <a:gd name="T59" fmla="*/ 342 h 2228"/>
                <a:gd name="T60" fmla="*/ 1435 w 3399"/>
                <a:gd name="T61" fmla="*/ 200 h 2228"/>
                <a:gd name="T62" fmla="*/ 1709 w 3399"/>
                <a:gd name="T63" fmla="*/ 97 h 2228"/>
                <a:gd name="T64" fmla="*/ 1985 w 3399"/>
                <a:gd name="T65" fmla="*/ 32 h 2228"/>
                <a:gd name="T66" fmla="*/ 2263 w 3399"/>
                <a:gd name="T67" fmla="*/ 1 h 2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399" h="2228">
                  <a:moveTo>
                    <a:pt x="2403" y="0"/>
                  </a:moveTo>
                  <a:lnTo>
                    <a:pt x="2544" y="5"/>
                  </a:lnTo>
                  <a:lnTo>
                    <a:pt x="2685" y="21"/>
                  </a:lnTo>
                  <a:lnTo>
                    <a:pt x="2828" y="45"/>
                  </a:lnTo>
                  <a:lnTo>
                    <a:pt x="2970" y="77"/>
                  </a:lnTo>
                  <a:lnTo>
                    <a:pt x="3113" y="118"/>
                  </a:lnTo>
                  <a:lnTo>
                    <a:pt x="3255" y="166"/>
                  </a:lnTo>
                  <a:lnTo>
                    <a:pt x="3399" y="222"/>
                  </a:lnTo>
                  <a:lnTo>
                    <a:pt x="3331" y="371"/>
                  </a:lnTo>
                  <a:lnTo>
                    <a:pt x="3264" y="513"/>
                  </a:lnTo>
                  <a:lnTo>
                    <a:pt x="3197" y="656"/>
                  </a:lnTo>
                  <a:lnTo>
                    <a:pt x="3065" y="601"/>
                  </a:lnTo>
                  <a:lnTo>
                    <a:pt x="2931" y="557"/>
                  </a:lnTo>
                  <a:lnTo>
                    <a:pt x="2797" y="524"/>
                  </a:lnTo>
                  <a:lnTo>
                    <a:pt x="2663" y="499"/>
                  </a:lnTo>
                  <a:lnTo>
                    <a:pt x="2532" y="484"/>
                  </a:lnTo>
                  <a:lnTo>
                    <a:pt x="2401" y="478"/>
                  </a:lnTo>
                  <a:lnTo>
                    <a:pt x="2272" y="483"/>
                  </a:lnTo>
                  <a:lnTo>
                    <a:pt x="2144" y="494"/>
                  </a:lnTo>
                  <a:lnTo>
                    <a:pt x="2019" y="516"/>
                  </a:lnTo>
                  <a:lnTo>
                    <a:pt x="1897" y="545"/>
                  </a:lnTo>
                  <a:lnTo>
                    <a:pt x="1777" y="582"/>
                  </a:lnTo>
                  <a:lnTo>
                    <a:pt x="1659" y="625"/>
                  </a:lnTo>
                  <a:lnTo>
                    <a:pt x="1547" y="678"/>
                  </a:lnTo>
                  <a:lnTo>
                    <a:pt x="1437" y="736"/>
                  </a:lnTo>
                  <a:lnTo>
                    <a:pt x="1332" y="800"/>
                  </a:lnTo>
                  <a:lnTo>
                    <a:pt x="1232" y="871"/>
                  </a:lnTo>
                  <a:lnTo>
                    <a:pt x="1136" y="949"/>
                  </a:lnTo>
                  <a:lnTo>
                    <a:pt x="1046" y="1032"/>
                  </a:lnTo>
                  <a:lnTo>
                    <a:pt x="960" y="1119"/>
                  </a:lnTo>
                  <a:lnTo>
                    <a:pt x="880" y="1212"/>
                  </a:lnTo>
                  <a:lnTo>
                    <a:pt x="807" y="1311"/>
                  </a:lnTo>
                  <a:lnTo>
                    <a:pt x="739" y="1413"/>
                  </a:lnTo>
                  <a:lnTo>
                    <a:pt x="679" y="1519"/>
                  </a:lnTo>
                  <a:lnTo>
                    <a:pt x="625" y="1630"/>
                  </a:lnTo>
                  <a:lnTo>
                    <a:pt x="580" y="1743"/>
                  </a:lnTo>
                  <a:lnTo>
                    <a:pt x="541" y="1861"/>
                  </a:lnTo>
                  <a:lnTo>
                    <a:pt x="512" y="1981"/>
                  </a:lnTo>
                  <a:lnTo>
                    <a:pt x="490" y="2103"/>
                  </a:lnTo>
                  <a:lnTo>
                    <a:pt x="475" y="2228"/>
                  </a:lnTo>
                  <a:lnTo>
                    <a:pt x="320" y="2215"/>
                  </a:lnTo>
                  <a:lnTo>
                    <a:pt x="162" y="2202"/>
                  </a:lnTo>
                  <a:lnTo>
                    <a:pt x="0" y="2187"/>
                  </a:lnTo>
                  <a:lnTo>
                    <a:pt x="20" y="2046"/>
                  </a:lnTo>
                  <a:lnTo>
                    <a:pt x="46" y="1909"/>
                  </a:lnTo>
                  <a:lnTo>
                    <a:pt x="78" y="1777"/>
                  </a:lnTo>
                  <a:lnTo>
                    <a:pt x="116" y="1649"/>
                  </a:lnTo>
                  <a:lnTo>
                    <a:pt x="160" y="1524"/>
                  </a:lnTo>
                  <a:lnTo>
                    <a:pt x="209" y="1401"/>
                  </a:lnTo>
                  <a:lnTo>
                    <a:pt x="264" y="1285"/>
                  </a:lnTo>
                  <a:lnTo>
                    <a:pt x="325" y="1171"/>
                  </a:lnTo>
                  <a:lnTo>
                    <a:pt x="394" y="1062"/>
                  </a:lnTo>
                  <a:lnTo>
                    <a:pt x="468" y="957"/>
                  </a:lnTo>
                  <a:lnTo>
                    <a:pt x="548" y="857"/>
                  </a:lnTo>
                  <a:lnTo>
                    <a:pt x="635" y="761"/>
                  </a:lnTo>
                  <a:lnTo>
                    <a:pt x="728" y="668"/>
                  </a:lnTo>
                  <a:lnTo>
                    <a:pt x="827" y="580"/>
                  </a:lnTo>
                  <a:lnTo>
                    <a:pt x="934" y="496"/>
                  </a:lnTo>
                  <a:lnTo>
                    <a:pt x="1047" y="417"/>
                  </a:lnTo>
                  <a:lnTo>
                    <a:pt x="1165" y="342"/>
                  </a:lnTo>
                  <a:lnTo>
                    <a:pt x="1300" y="266"/>
                  </a:lnTo>
                  <a:lnTo>
                    <a:pt x="1435" y="200"/>
                  </a:lnTo>
                  <a:lnTo>
                    <a:pt x="1572" y="145"/>
                  </a:lnTo>
                  <a:lnTo>
                    <a:pt x="1709" y="97"/>
                  </a:lnTo>
                  <a:lnTo>
                    <a:pt x="1847" y="59"/>
                  </a:lnTo>
                  <a:lnTo>
                    <a:pt x="1985" y="32"/>
                  </a:lnTo>
                  <a:lnTo>
                    <a:pt x="2124" y="11"/>
                  </a:lnTo>
                  <a:lnTo>
                    <a:pt x="2263" y="1"/>
                  </a:lnTo>
                  <a:lnTo>
                    <a:pt x="2403"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endParaRPr>
            </a:p>
          </p:txBody>
        </p:sp>
        <p:sp>
          <p:nvSpPr>
            <p:cNvPr id="21" name="Freeform 201"/>
            <p:cNvSpPr>
              <a:spLocks/>
            </p:cNvSpPr>
            <p:nvPr/>
          </p:nvSpPr>
          <p:spPr bwMode="auto">
            <a:xfrm>
              <a:off x="4188" y="1520"/>
              <a:ext cx="741" cy="930"/>
            </a:xfrm>
            <a:custGeom>
              <a:avLst/>
              <a:gdLst>
                <a:gd name="T0" fmla="*/ 2189 w 2223"/>
                <a:gd name="T1" fmla="*/ 0 h 2790"/>
                <a:gd name="T2" fmla="*/ 2208 w 2223"/>
                <a:gd name="T3" fmla="*/ 147 h 2790"/>
                <a:gd name="T4" fmla="*/ 2220 w 2223"/>
                <a:gd name="T5" fmla="*/ 292 h 2790"/>
                <a:gd name="T6" fmla="*/ 2223 w 2223"/>
                <a:gd name="T7" fmla="*/ 433 h 2790"/>
                <a:gd name="T8" fmla="*/ 2218 w 2223"/>
                <a:gd name="T9" fmla="*/ 572 h 2790"/>
                <a:gd name="T10" fmla="*/ 2205 w 2223"/>
                <a:gd name="T11" fmla="*/ 708 h 2790"/>
                <a:gd name="T12" fmla="*/ 2186 w 2223"/>
                <a:gd name="T13" fmla="*/ 841 h 2790"/>
                <a:gd name="T14" fmla="*/ 2159 w 2223"/>
                <a:gd name="T15" fmla="*/ 970 h 2790"/>
                <a:gd name="T16" fmla="*/ 2125 w 2223"/>
                <a:gd name="T17" fmla="*/ 1097 h 2790"/>
                <a:gd name="T18" fmla="*/ 2086 w 2223"/>
                <a:gd name="T19" fmla="*/ 1219 h 2790"/>
                <a:gd name="T20" fmla="*/ 2039 w 2223"/>
                <a:gd name="T21" fmla="*/ 1339 h 2790"/>
                <a:gd name="T22" fmla="*/ 1987 w 2223"/>
                <a:gd name="T23" fmla="*/ 1455 h 2790"/>
                <a:gd name="T24" fmla="*/ 1929 w 2223"/>
                <a:gd name="T25" fmla="*/ 1566 h 2790"/>
                <a:gd name="T26" fmla="*/ 1866 w 2223"/>
                <a:gd name="T27" fmla="*/ 1673 h 2790"/>
                <a:gd name="T28" fmla="*/ 1798 w 2223"/>
                <a:gd name="T29" fmla="*/ 1778 h 2790"/>
                <a:gd name="T30" fmla="*/ 1725 w 2223"/>
                <a:gd name="T31" fmla="*/ 1877 h 2790"/>
                <a:gd name="T32" fmla="*/ 1646 w 2223"/>
                <a:gd name="T33" fmla="*/ 1972 h 2790"/>
                <a:gd name="T34" fmla="*/ 1565 w 2223"/>
                <a:gd name="T35" fmla="*/ 2062 h 2790"/>
                <a:gd name="T36" fmla="*/ 1481 w 2223"/>
                <a:gd name="T37" fmla="*/ 2148 h 2790"/>
                <a:gd name="T38" fmla="*/ 1390 w 2223"/>
                <a:gd name="T39" fmla="*/ 2229 h 2790"/>
                <a:gd name="T40" fmla="*/ 1299 w 2223"/>
                <a:gd name="T41" fmla="*/ 2305 h 2790"/>
                <a:gd name="T42" fmla="*/ 1203 w 2223"/>
                <a:gd name="T43" fmla="*/ 2376 h 2790"/>
                <a:gd name="T44" fmla="*/ 1105 w 2223"/>
                <a:gd name="T45" fmla="*/ 2442 h 2790"/>
                <a:gd name="T46" fmla="*/ 1005 w 2223"/>
                <a:gd name="T47" fmla="*/ 2503 h 2790"/>
                <a:gd name="T48" fmla="*/ 903 w 2223"/>
                <a:gd name="T49" fmla="*/ 2558 h 2790"/>
                <a:gd name="T50" fmla="*/ 798 w 2223"/>
                <a:gd name="T51" fmla="*/ 2608 h 2790"/>
                <a:gd name="T52" fmla="*/ 692 w 2223"/>
                <a:gd name="T53" fmla="*/ 2651 h 2790"/>
                <a:gd name="T54" fmla="*/ 584 w 2223"/>
                <a:gd name="T55" fmla="*/ 2691 h 2790"/>
                <a:gd name="T56" fmla="*/ 477 w 2223"/>
                <a:gd name="T57" fmla="*/ 2723 h 2790"/>
                <a:gd name="T58" fmla="*/ 368 w 2223"/>
                <a:gd name="T59" fmla="*/ 2749 h 2790"/>
                <a:gd name="T60" fmla="*/ 259 w 2223"/>
                <a:gd name="T61" fmla="*/ 2769 h 2790"/>
                <a:gd name="T62" fmla="*/ 150 w 2223"/>
                <a:gd name="T63" fmla="*/ 2782 h 2790"/>
                <a:gd name="T64" fmla="*/ 40 w 2223"/>
                <a:gd name="T65" fmla="*/ 2790 h 2790"/>
                <a:gd name="T66" fmla="*/ 20 w 2223"/>
                <a:gd name="T67" fmla="*/ 2558 h 2790"/>
                <a:gd name="T68" fmla="*/ 0 w 2223"/>
                <a:gd name="T69" fmla="*/ 2324 h 2790"/>
                <a:gd name="T70" fmla="*/ 126 w 2223"/>
                <a:gd name="T71" fmla="*/ 2306 h 2790"/>
                <a:gd name="T72" fmla="*/ 248 w 2223"/>
                <a:gd name="T73" fmla="*/ 2283 h 2790"/>
                <a:gd name="T74" fmla="*/ 368 w 2223"/>
                <a:gd name="T75" fmla="*/ 2253 h 2790"/>
                <a:gd name="T76" fmla="*/ 483 w 2223"/>
                <a:gd name="T77" fmla="*/ 2216 h 2790"/>
                <a:gd name="T78" fmla="*/ 595 w 2223"/>
                <a:gd name="T79" fmla="*/ 2173 h 2790"/>
                <a:gd name="T80" fmla="*/ 702 w 2223"/>
                <a:gd name="T81" fmla="*/ 2123 h 2790"/>
                <a:gd name="T82" fmla="*/ 806 w 2223"/>
                <a:gd name="T83" fmla="*/ 2066 h 2790"/>
                <a:gd name="T84" fmla="*/ 906 w 2223"/>
                <a:gd name="T85" fmla="*/ 2002 h 2790"/>
                <a:gd name="T86" fmla="*/ 1002 w 2223"/>
                <a:gd name="T87" fmla="*/ 1932 h 2790"/>
                <a:gd name="T88" fmla="*/ 1094 w 2223"/>
                <a:gd name="T89" fmla="*/ 1855 h 2790"/>
                <a:gd name="T90" fmla="*/ 1182 w 2223"/>
                <a:gd name="T91" fmla="*/ 1772 h 2790"/>
                <a:gd name="T92" fmla="*/ 1267 w 2223"/>
                <a:gd name="T93" fmla="*/ 1681 h 2790"/>
                <a:gd name="T94" fmla="*/ 1347 w 2223"/>
                <a:gd name="T95" fmla="*/ 1583 h 2790"/>
                <a:gd name="T96" fmla="*/ 1422 w 2223"/>
                <a:gd name="T97" fmla="*/ 1481 h 2790"/>
                <a:gd name="T98" fmla="*/ 1488 w 2223"/>
                <a:gd name="T99" fmla="*/ 1376 h 2790"/>
                <a:gd name="T100" fmla="*/ 1548 w 2223"/>
                <a:gd name="T101" fmla="*/ 1269 h 2790"/>
                <a:gd name="T102" fmla="*/ 1598 w 2223"/>
                <a:gd name="T103" fmla="*/ 1160 h 2790"/>
                <a:gd name="T104" fmla="*/ 1642 w 2223"/>
                <a:gd name="T105" fmla="*/ 1047 h 2790"/>
                <a:gd name="T106" fmla="*/ 1677 w 2223"/>
                <a:gd name="T107" fmla="*/ 934 h 2790"/>
                <a:gd name="T108" fmla="*/ 1706 w 2223"/>
                <a:gd name="T109" fmla="*/ 819 h 2790"/>
                <a:gd name="T110" fmla="*/ 1726 w 2223"/>
                <a:gd name="T111" fmla="*/ 701 h 2790"/>
                <a:gd name="T112" fmla="*/ 1740 w 2223"/>
                <a:gd name="T113" fmla="*/ 582 h 2790"/>
                <a:gd name="T114" fmla="*/ 1745 w 2223"/>
                <a:gd name="T115" fmla="*/ 459 h 2790"/>
                <a:gd name="T116" fmla="*/ 1744 w 2223"/>
                <a:gd name="T117" fmla="*/ 336 h 2790"/>
                <a:gd name="T118" fmla="*/ 1735 w 2223"/>
                <a:gd name="T119" fmla="*/ 211 h 2790"/>
                <a:gd name="T120" fmla="*/ 1721 w 2223"/>
                <a:gd name="T121" fmla="*/ 82 h 2790"/>
                <a:gd name="T122" fmla="*/ 1956 w 2223"/>
                <a:gd name="T123" fmla="*/ 40 h 2790"/>
                <a:gd name="T124" fmla="*/ 2189 w 2223"/>
                <a:gd name="T125" fmla="*/ 0 h 27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223" h="2790">
                  <a:moveTo>
                    <a:pt x="2189" y="0"/>
                  </a:moveTo>
                  <a:lnTo>
                    <a:pt x="2208" y="147"/>
                  </a:lnTo>
                  <a:lnTo>
                    <a:pt x="2220" y="292"/>
                  </a:lnTo>
                  <a:lnTo>
                    <a:pt x="2223" y="433"/>
                  </a:lnTo>
                  <a:lnTo>
                    <a:pt x="2218" y="572"/>
                  </a:lnTo>
                  <a:lnTo>
                    <a:pt x="2205" y="708"/>
                  </a:lnTo>
                  <a:lnTo>
                    <a:pt x="2186" y="841"/>
                  </a:lnTo>
                  <a:lnTo>
                    <a:pt x="2159" y="970"/>
                  </a:lnTo>
                  <a:lnTo>
                    <a:pt x="2125" y="1097"/>
                  </a:lnTo>
                  <a:lnTo>
                    <a:pt x="2086" y="1219"/>
                  </a:lnTo>
                  <a:lnTo>
                    <a:pt x="2039" y="1339"/>
                  </a:lnTo>
                  <a:lnTo>
                    <a:pt x="1987" y="1455"/>
                  </a:lnTo>
                  <a:lnTo>
                    <a:pt x="1929" y="1566"/>
                  </a:lnTo>
                  <a:lnTo>
                    <a:pt x="1866" y="1673"/>
                  </a:lnTo>
                  <a:lnTo>
                    <a:pt x="1798" y="1778"/>
                  </a:lnTo>
                  <a:lnTo>
                    <a:pt x="1725" y="1877"/>
                  </a:lnTo>
                  <a:lnTo>
                    <a:pt x="1646" y="1972"/>
                  </a:lnTo>
                  <a:lnTo>
                    <a:pt x="1565" y="2062"/>
                  </a:lnTo>
                  <a:lnTo>
                    <a:pt x="1481" y="2148"/>
                  </a:lnTo>
                  <a:lnTo>
                    <a:pt x="1390" y="2229"/>
                  </a:lnTo>
                  <a:lnTo>
                    <a:pt x="1299" y="2305"/>
                  </a:lnTo>
                  <a:lnTo>
                    <a:pt x="1203" y="2376"/>
                  </a:lnTo>
                  <a:lnTo>
                    <a:pt x="1105" y="2442"/>
                  </a:lnTo>
                  <a:lnTo>
                    <a:pt x="1005" y="2503"/>
                  </a:lnTo>
                  <a:lnTo>
                    <a:pt x="903" y="2558"/>
                  </a:lnTo>
                  <a:lnTo>
                    <a:pt x="798" y="2608"/>
                  </a:lnTo>
                  <a:lnTo>
                    <a:pt x="692" y="2651"/>
                  </a:lnTo>
                  <a:lnTo>
                    <a:pt x="584" y="2691"/>
                  </a:lnTo>
                  <a:lnTo>
                    <a:pt x="477" y="2723"/>
                  </a:lnTo>
                  <a:lnTo>
                    <a:pt x="368" y="2749"/>
                  </a:lnTo>
                  <a:lnTo>
                    <a:pt x="259" y="2769"/>
                  </a:lnTo>
                  <a:lnTo>
                    <a:pt x="150" y="2782"/>
                  </a:lnTo>
                  <a:lnTo>
                    <a:pt x="40" y="2790"/>
                  </a:lnTo>
                  <a:lnTo>
                    <a:pt x="20" y="2558"/>
                  </a:lnTo>
                  <a:lnTo>
                    <a:pt x="0" y="2324"/>
                  </a:lnTo>
                  <a:lnTo>
                    <a:pt x="126" y="2306"/>
                  </a:lnTo>
                  <a:lnTo>
                    <a:pt x="248" y="2283"/>
                  </a:lnTo>
                  <a:lnTo>
                    <a:pt x="368" y="2253"/>
                  </a:lnTo>
                  <a:lnTo>
                    <a:pt x="483" y="2216"/>
                  </a:lnTo>
                  <a:lnTo>
                    <a:pt x="595" y="2173"/>
                  </a:lnTo>
                  <a:lnTo>
                    <a:pt x="702" y="2123"/>
                  </a:lnTo>
                  <a:lnTo>
                    <a:pt x="806" y="2066"/>
                  </a:lnTo>
                  <a:lnTo>
                    <a:pt x="906" y="2002"/>
                  </a:lnTo>
                  <a:lnTo>
                    <a:pt x="1002" y="1932"/>
                  </a:lnTo>
                  <a:lnTo>
                    <a:pt x="1094" y="1855"/>
                  </a:lnTo>
                  <a:lnTo>
                    <a:pt x="1182" y="1772"/>
                  </a:lnTo>
                  <a:lnTo>
                    <a:pt x="1267" y="1681"/>
                  </a:lnTo>
                  <a:lnTo>
                    <a:pt x="1347" y="1583"/>
                  </a:lnTo>
                  <a:lnTo>
                    <a:pt x="1422" y="1481"/>
                  </a:lnTo>
                  <a:lnTo>
                    <a:pt x="1488" y="1376"/>
                  </a:lnTo>
                  <a:lnTo>
                    <a:pt x="1548" y="1269"/>
                  </a:lnTo>
                  <a:lnTo>
                    <a:pt x="1598" y="1160"/>
                  </a:lnTo>
                  <a:lnTo>
                    <a:pt x="1642" y="1047"/>
                  </a:lnTo>
                  <a:lnTo>
                    <a:pt x="1677" y="934"/>
                  </a:lnTo>
                  <a:lnTo>
                    <a:pt x="1706" y="819"/>
                  </a:lnTo>
                  <a:lnTo>
                    <a:pt x="1726" y="701"/>
                  </a:lnTo>
                  <a:lnTo>
                    <a:pt x="1740" y="582"/>
                  </a:lnTo>
                  <a:lnTo>
                    <a:pt x="1745" y="459"/>
                  </a:lnTo>
                  <a:lnTo>
                    <a:pt x="1744" y="336"/>
                  </a:lnTo>
                  <a:lnTo>
                    <a:pt x="1735" y="211"/>
                  </a:lnTo>
                  <a:lnTo>
                    <a:pt x="1721" y="82"/>
                  </a:lnTo>
                  <a:lnTo>
                    <a:pt x="1956" y="40"/>
                  </a:lnTo>
                  <a:lnTo>
                    <a:pt x="2189"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endParaRPr>
            </a:p>
          </p:txBody>
        </p:sp>
        <p:sp>
          <p:nvSpPr>
            <p:cNvPr id="22" name="Freeform 202"/>
            <p:cNvSpPr>
              <a:spLocks/>
            </p:cNvSpPr>
            <p:nvPr/>
          </p:nvSpPr>
          <p:spPr bwMode="auto">
            <a:xfrm>
              <a:off x="3341" y="1714"/>
              <a:ext cx="736" cy="739"/>
            </a:xfrm>
            <a:custGeom>
              <a:avLst/>
              <a:gdLst>
                <a:gd name="T0" fmla="*/ 455 w 2207"/>
                <a:gd name="T1" fmla="*/ 0 h 2215"/>
                <a:gd name="T2" fmla="*/ 483 w 2207"/>
                <a:gd name="T3" fmla="*/ 141 h 2215"/>
                <a:gd name="T4" fmla="*/ 515 w 2207"/>
                <a:gd name="T5" fmla="*/ 276 h 2215"/>
                <a:gd name="T6" fmla="*/ 552 w 2207"/>
                <a:gd name="T7" fmla="*/ 404 h 2215"/>
                <a:gd name="T8" fmla="*/ 596 w 2207"/>
                <a:gd name="T9" fmla="*/ 528 h 2215"/>
                <a:gd name="T10" fmla="*/ 646 w 2207"/>
                <a:gd name="T11" fmla="*/ 646 h 2215"/>
                <a:gd name="T12" fmla="*/ 701 w 2207"/>
                <a:gd name="T13" fmla="*/ 758 h 2215"/>
                <a:gd name="T14" fmla="*/ 762 w 2207"/>
                <a:gd name="T15" fmla="*/ 864 h 2215"/>
                <a:gd name="T16" fmla="*/ 829 w 2207"/>
                <a:gd name="T17" fmla="*/ 965 h 2215"/>
                <a:gd name="T18" fmla="*/ 900 w 2207"/>
                <a:gd name="T19" fmla="*/ 1059 h 2215"/>
                <a:gd name="T20" fmla="*/ 977 w 2207"/>
                <a:gd name="T21" fmla="*/ 1148 h 2215"/>
                <a:gd name="T22" fmla="*/ 1062 w 2207"/>
                <a:gd name="T23" fmla="*/ 1231 h 2215"/>
                <a:gd name="T24" fmla="*/ 1150 w 2207"/>
                <a:gd name="T25" fmla="*/ 1308 h 2215"/>
                <a:gd name="T26" fmla="*/ 1245 w 2207"/>
                <a:gd name="T27" fmla="*/ 1381 h 2215"/>
                <a:gd name="T28" fmla="*/ 1345 w 2207"/>
                <a:gd name="T29" fmla="*/ 1446 h 2215"/>
                <a:gd name="T30" fmla="*/ 1451 w 2207"/>
                <a:gd name="T31" fmla="*/ 1508 h 2215"/>
                <a:gd name="T32" fmla="*/ 1562 w 2207"/>
                <a:gd name="T33" fmla="*/ 1563 h 2215"/>
                <a:gd name="T34" fmla="*/ 1680 w 2207"/>
                <a:gd name="T35" fmla="*/ 1611 h 2215"/>
                <a:gd name="T36" fmla="*/ 1802 w 2207"/>
                <a:gd name="T37" fmla="*/ 1655 h 2215"/>
                <a:gd name="T38" fmla="*/ 1932 w 2207"/>
                <a:gd name="T39" fmla="*/ 1692 h 2215"/>
                <a:gd name="T40" fmla="*/ 2065 w 2207"/>
                <a:gd name="T41" fmla="*/ 1726 h 2215"/>
                <a:gd name="T42" fmla="*/ 2207 w 2207"/>
                <a:gd name="T43" fmla="*/ 1752 h 2215"/>
                <a:gd name="T44" fmla="*/ 2186 w 2207"/>
                <a:gd name="T45" fmla="*/ 1981 h 2215"/>
                <a:gd name="T46" fmla="*/ 2166 w 2207"/>
                <a:gd name="T47" fmla="*/ 2215 h 2215"/>
                <a:gd name="T48" fmla="*/ 2030 w 2207"/>
                <a:gd name="T49" fmla="*/ 2199 h 2215"/>
                <a:gd name="T50" fmla="*/ 1898 w 2207"/>
                <a:gd name="T51" fmla="*/ 2177 h 2215"/>
                <a:gd name="T52" fmla="*/ 1769 w 2207"/>
                <a:gd name="T53" fmla="*/ 2148 h 2215"/>
                <a:gd name="T54" fmla="*/ 1645 w 2207"/>
                <a:gd name="T55" fmla="*/ 2112 h 2215"/>
                <a:gd name="T56" fmla="*/ 1523 w 2207"/>
                <a:gd name="T57" fmla="*/ 2069 h 2215"/>
                <a:gd name="T58" fmla="*/ 1405 w 2207"/>
                <a:gd name="T59" fmla="*/ 2021 h 2215"/>
                <a:gd name="T60" fmla="*/ 1291 w 2207"/>
                <a:gd name="T61" fmla="*/ 1967 h 2215"/>
                <a:gd name="T62" fmla="*/ 1182 w 2207"/>
                <a:gd name="T63" fmla="*/ 1908 h 2215"/>
                <a:gd name="T64" fmla="*/ 1078 w 2207"/>
                <a:gd name="T65" fmla="*/ 1844 h 2215"/>
                <a:gd name="T66" fmla="*/ 976 w 2207"/>
                <a:gd name="T67" fmla="*/ 1774 h 2215"/>
                <a:gd name="T68" fmla="*/ 880 w 2207"/>
                <a:gd name="T69" fmla="*/ 1700 h 2215"/>
                <a:gd name="T70" fmla="*/ 787 w 2207"/>
                <a:gd name="T71" fmla="*/ 1621 h 2215"/>
                <a:gd name="T72" fmla="*/ 699 w 2207"/>
                <a:gd name="T73" fmla="*/ 1540 h 2215"/>
                <a:gd name="T74" fmla="*/ 616 w 2207"/>
                <a:gd name="T75" fmla="*/ 1454 h 2215"/>
                <a:gd name="T76" fmla="*/ 538 w 2207"/>
                <a:gd name="T77" fmla="*/ 1363 h 2215"/>
                <a:gd name="T78" fmla="*/ 464 w 2207"/>
                <a:gd name="T79" fmla="*/ 1272 h 2215"/>
                <a:gd name="T80" fmla="*/ 395 w 2207"/>
                <a:gd name="T81" fmla="*/ 1177 h 2215"/>
                <a:gd name="T82" fmla="*/ 333 w 2207"/>
                <a:gd name="T83" fmla="*/ 1080 h 2215"/>
                <a:gd name="T84" fmla="*/ 275 w 2207"/>
                <a:gd name="T85" fmla="*/ 981 h 2215"/>
                <a:gd name="T86" fmla="*/ 221 w 2207"/>
                <a:gd name="T87" fmla="*/ 879 h 2215"/>
                <a:gd name="T88" fmla="*/ 173 w 2207"/>
                <a:gd name="T89" fmla="*/ 775 h 2215"/>
                <a:gd name="T90" fmla="*/ 131 w 2207"/>
                <a:gd name="T91" fmla="*/ 672 h 2215"/>
                <a:gd name="T92" fmla="*/ 94 w 2207"/>
                <a:gd name="T93" fmla="*/ 567 h 2215"/>
                <a:gd name="T94" fmla="*/ 64 w 2207"/>
                <a:gd name="T95" fmla="*/ 461 h 2215"/>
                <a:gd name="T96" fmla="*/ 39 w 2207"/>
                <a:gd name="T97" fmla="*/ 356 h 2215"/>
                <a:gd name="T98" fmla="*/ 20 w 2207"/>
                <a:gd name="T99" fmla="*/ 250 h 2215"/>
                <a:gd name="T100" fmla="*/ 7 w 2207"/>
                <a:gd name="T101" fmla="*/ 145 h 2215"/>
                <a:gd name="T102" fmla="*/ 0 w 2207"/>
                <a:gd name="T103" fmla="*/ 40 h 2215"/>
                <a:gd name="T104" fmla="*/ 229 w 2207"/>
                <a:gd name="T105" fmla="*/ 20 h 2215"/>
                <a:gd name="T106" fmla="*/ 455 w 2207"/>
                <a:gd name="T107" fmla="*/ 0 h 2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207" h="2215">
                  <a:moveTo>
                    <a:pt x="455" y="0"/>
                  </a:moveTo>
                  <a:lnTo>
                    <a:pt x="483" y="141"/>
                  </a:lnTo>
                  <a:lnTo>
                    <a:pt x="515" y="276"/>
                  </a:lnTo>
                  <a:lnTo>
                    <a:pt x="552" y="404"/>
                  </a:lnTo>
                  <a:lnTo>
                    <a:pt x="596" y="528"/>
                  </a:lnTo>
                  <a:lnTo>
                    <a:pt x="646" y="646"/>
                  </a:lnTo>
                  <a:lnTo>
                    <a:pt x="701" y="758"/>
                  </a:lnTo>
                  <a:lnTo>
                    <a:pt x="762" y="864"/>
                  </a:lnTo>
                  <a:lnTo>
                    <a:pt x="829" y="965"/>
                  </a:lnTo>
                  <a:lnTo>
                    <a:pt x="900" y="1059"/>
                  </a:lnTo>
                  <a:lnTo>
                    <a:pt x="977" y="1148"/>
                  </a:lnTo>
                  <a:lnTo>
                    <a:pt x="1062" y="1231"/>
                  </a:lnTo>
                  <a:lnTo>
                    <a:pt x="1150" y="1308"/>
                  </a:lnTo>
                  <a:lnTo>
                    <a:pt x="1245" y="1381"/>
                  </a:lnTo>
                  <a:lnTo>
                    <a:pt x="1345" y="1446"/>
                  </a:lnTo>
                  <a:lnTo>
                    <a:pt x="1451" y="1508"/>
                  </a:lnTo>
                  <a:lnTo>
                    <a:pt x="1562" y="1563"/>
                  </a:lnTo>
                  <a:lnTo>
                    <a:pt x="1680" y="1611"/>
                  </a:lnTo>
                  <a:lnTo>
                    <a:pt x="1802" y="1655"/>
                  </a:lnTo>
                  <a:lnTo>
                    <a:pt x="1932" y="1692"/>
                  </a:lnTo>
                  <a:lnTo>
                    <a:pt x="2065" y="1726"/>
                  </a:lnTo>
                  <a:lnTo>
                    <a:pt x="2207" y="1752"/>
                  </a:lnTo>
                  <a:lnTo>
                    <a:pt x="2186" y="1981"/>
                  </a:lnTo>
                  <a:lnTo>
                    <a:pt x="2166" y="2215"/>
                  </a:lnTo>
                  <a:lnTo>
                    <a:pt x="2030" y="2199"/>
                  </a:lnTo>
                  <a:lnTo>
                    <a:pt x="1898" y="2177"/>
                  </a:lnTo>
                  <a:lnTo>
                    <a:pt x="1769" y="2148"/>
                  </a:lnTo>
                  <a:lnTo>
                    <a:pt x="1645" y="2112"/>
                  </a:lnTo>
                  <a:lnTo>
                    <a:pt x="1523" y="2069"/>
                  </a:lnTo>
                  <a:lnTo>
                    <a:pt x="1405" y="2021"/>
                  </a:lnTo>
                  <a:lnTo>
                    <a:pt x="1291" y="1967"/>
                  </a:lnTo>
                  <a:lnTo>
                    <a:pt x="1182" y="1908"/>
                  </a:lnTo>
                  <a:lnTo>
                    <a:pt x="1078" y="1844"/>
                  </a:lnTo>
                  <a:lnTo>
                    <a:pt x="976" y="1774"/>
                  </a:lnTo>
                  <a:lnTo>
                    <a:pt x="880" y="1700"/>
                  </a:lnTo>
                  <a:lnTo>
                    <a:pt x="787" y="1621"/>
                  </a:lnTo>
                  <a:lnTo>
                    <a:pt x="699" y="1540"/>
                  </a:lnTo>
                  <a:lnTo>
                    <a:pt x="616" y="1454"/>
                  </a:lnTo>
                  <a:lnTo>
                    <a:pt x="538" y="1363"/>
                  </a:lnTo>
                  <a:lnTo>
                    <a:pt x="464" y="1272"/>
                  </a:lnTo>
                  <a:lnTo>
                    <a:pt x="395" y="1177"/>
                  </a:lnTo>
                  <a:lnTo>
                    <a:pt x="333" y="1080"/>
                  </a:lnTo>
                  <a:lnTo>
                    <a:pt x="275" y="981"/>
                  </a:lnTo>
                  <a:lnTo>
                    <a:pt x="221" y="879"/>
                  </a:lnTo>
                  <a:lnTo>
                    <a:pt x="173" y="775"/>
                  </a:lnTo>
                  <a:lnTo>
                    <a:pt x="131" y="672"/>
                  </a:lnTo>
                  <a:lnTo>
                    <a:pt x="94" y="567"/>
                  </a:lnTo>
                  <a:lnTo>
                    <a:pt x="64" y="461"/>
                  </a:lnTo>
                  <a:lnTo>
                    <a:pt x="39" y="356"/>
                  </a:lnTo>
                  <a:lnTo>
                    <a:pt x="20" y="250"/>
                  </a:lnTo>
                  <a:lnTo>
                    <a:pt x="7" y="145"/>
                  </a:lnTo>
                  <a:lnTo>
                    <a:pt x="0" y="40"/>
                  </a:lnTo>
                  <a:lnTo>
                    <a:pt x="229" y="20"/>
                  </a:lnTo>
                  <a:lnTo>
                    <a:pt x="455"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endParaRPr>
            </a:p>
          </p:txBody>
        </p:sp>
        <p:sp>
          <p:nvSpPr>
            <p:cNvPr id="23" name="Freeform 203"/>
            <p:cNvSpPr>
              <a:spLocks/>
            </p:cNvSpPr>
            <p:nvPr/>
          </p:nvSpPr>
          <p:spPr bwMode="auto">
            <a:xfrm>
              <a:off x="4498" y="1005"/>
              <a:ext cx="384" cy="435"/>
            </a:xfrm>
            <a:custGeom>
              <a:avLst/>
              <a:gdLst>
                <a:gd name="T0" fmla="*/ 274 w 1151"/>
                <a:gd name="T1" fmla="*/ 0 h 1305"/>
                <a:gd name="T2" fmla="*/ 383 w 1151"/>
                <a:gd name="T3" fmla="*/ 83 h 1305"/>
                <a:gd name="T4" fmla="*/ 486 w 1151"/>
                <a:gd name="T5" fmla="*/ 169 h 1305"/>
                <a:gd name="T6" fmla="*/ 582 w 1151"/>
                <a:gd name="T7" fmla="*/ 260 h 1305"/>
                <a:gd name="T8" fmla="*/ 674 w 1151"/>
                <a:gd name="T9" fmla="*/ 355 h 1305"/>
                <a:gd name="T10" fmla="*/ 760 w 1151"/>
                <a:gd name="T11" fmla="*/ 454 h 1305"/>
                <a:gd name="T12" fmla="*/ 838 w 1151"/>
                <a:gd name="T13" fmla="*/ 557 h 1305"/>
                <a:gd name="T14" fmla="*/ 912 w 1151"/>
                <a:gd name="T15" fmla="*/ 665 h 1305"/>
                <a:gd name="T16" fmla="*/ 981 w 1151"/>
                <a:gd name="T17" fmla="*/ 777 h 1305"/>
                <a:gd name="T18" fmla="*/ 1043 w 1151"/>
                <a:gd name="T19" fmla="*/ 895 h 1305"/>
                <a:gd name="T20" fmla="*/ 1100 w 1151"/>
                <a:gd name="T21" fmla="*/ 1016 h 1305"/>
                <a:gd name="T22" fmla="*/ 1151 w 1151"/>
                <a:gd name="T23" fmla="*/ 1142 h 1305"/>
                <a:gd name="T24" fmla="*/ 998 w 1151"/>
                <a:gd name="T25" fmla="*/ 1198 h 1305"/>
                <a:gd name="T26" fmla="*/ 850 w 1151"/>
                <a:gd name="T27" fmla="*/ 1252 h 1305"/>
                <a:gd name="T28" fmla="*/ 701 w 1151"/>
                <a:gd name="T29" fmla="*/ 1305 h 1305"/>
                <a:gd name="T30" fmla="*/ 656 w 1151"/>
                <a:gd name="T31" fmla="*/ 1195 h 1305"/>
                <a:gd name="T32" fmla="*/ 605 w 1151"/>
                <a:gd name="T33" fmla="*/ 1089 h 1305"/>
                <a:gd name="T34" fmla="*/ 549 w 1151"/>
                <a:gd name="T35" fmla="*/ 987 h 1305"/>
                <a:gd name="T36" fmla="*/ 486 w 1151"/>
                <a:gd name="T37" fmla="*/ 888 h 1305"/>
                <a:gd name="T38" fmla="*/ 418 w 1151"/>
                <a:gd name="T39" fmla="*/ 793 h 1305"/>
                <a:gd name="T40" fmla="*/ 343 w 1151"/>
                <a:gd name="T41" fmla="*/ 703 h 1305"/>
                <a:gd name="T42" fmla="*/ 265 w 1151"/>
                <a:gd name="T43" fmla="*/ 618 h 1305"/>
                <a:gd name="T44" fmla="*/ 181 w 1151"/>
                <a:gd name="T45" fmla="*/ 538 h 1305"/>
                <a:gd name="T46" fmla="*/ 93 w 1151"/>
                <a:gd name="T47" fmla="*/ 463 h 1305"/>
                <a:gd name="T48" fmla="*/ 0 w 1151"/>
                <a:gd name="T49" fmla="*/ 391 h 1305"/>
                <a:gd name="T50" fmla="*/ 92 w 1151"/>
                <a:gd name="T51" fmla="*/ 260 h 1305"/>
                <a:gd name="T52" fmla="*/ 183 w 1151"/>
                <a:gd name="T53" fmla="*/ 129 h 1305"/>
                <a:gd name="T54" fmla="*/ 274 w 1151"/>
                <a:gd name="T55" fmla="*/ 0 h 1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151" h="1305">
                  <a:moveTo>
                    <a:pt x="274" y="0"/>
                  </a:moveTo>
                  <a:lnTo>
                    <a:pt x="383" y="83"/>
                  </a:lnTo>
                  <a:lnTo>
                    <a:pt x="486" y="169"/>
                  </a:lnTo>
                  <a:lnTo>
                    <a:pt x="582" y="260"/>
                  </a:lnTo>
                  <a:lnTo>
                    <a:pt x="674" y="355"/>
                  </a:lnTo>
                  <a:lnTo>
                    <a:pt x="760" y="454"/>
                  </a:lnTo>
                  <a:lnTo>
                    <a:pt x="838" y="557"/>
                  </a:lnTo>
                  <a:lnTo>
                    <a:pt x="912" y="665"/>
                  </a:lnTo>
                  <a:lnTo>
                    <a:pt x="981" y="777"/>
                  </a:lnTo>
                  <a:lnTo>
                    <a:pt x="1043" y="895"/>
                  </a:lnTo>
                  <a:lnTo>
                    <a:pt x="1100" y="1016"/>
                  </a:lnTo>
                  <a:lnTo>
                    <a:pt x="1151" y="1142"/>
                  </a:lnTo>
                  <a:lnTo>
                    <a:pt x="998" y="1198"/>
                  </a:lnTo>
                  <a:lnTo>
                    <a:pt x="850" y="1252"/>
                  </a:lnTo>
                  <a:lnTo>
                    <a:pt x="701" y="1305"/>
                  </a:lnTo>
                  <a:lnTo>
                    <a:pt x="656" y="1195"/>
                  </a:lnTo>
                  <a:lnTo>
                    <a:pt x="605" y="1089"/>
                  </a:lnTo>
                  <a:lnTo>
                    <a:pt x="549" y="987"/>
                  </a:lnTo>
                  <a:lnTo>
                    <a:pt x="486" y="888"/>
                  </a:lnTo>
                  <a:lnTo>
                    <a:pt x="418" y="793"/>
                  </a:lnTo>
                  <a:lnTo>
                    <a:pt x="343" y="703"/>
                  </a:lnTo>
                  <a:lnTo>
                    <a:pt x="265" y="618"/>
                  </a:lnTo>
                  <a:lnTo>
                    <a:pt x="181" y="538"/>
                  </a:lnTo>
                  <a:lnTo>
                    <a:pt x="93" y="463"/>
                  </a:lnTo>
                  <a:lnTo>
                    <a:pt x="0" y="391"/>
                  </a:lnTo>
                  <a:lnTo>
                    <a:pt x="92" y="260"/>
                  </a:lnTo>
                  <a:lnTo>
                    <a:pt x="183" y="129"/>
                  </a:lnTo>
                  <a:lnTo>
                    <a:pt x="274"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endParaRPr>
            </a:p>
          </p:txBody>
        </p:sp>
        <p:sp>
          <p:nvSpPr>
            <p:cNvPr id="24" name="Freeform 204"/>
            <p:cNvSpPr>
              <a:spLocks noEditPoints="1"/>
            </p:cNvSpPr>
            <p:nvPr/>
          </p:nvSpPr>
          <p:spPr bwMode="auto">
            <a:xfrm>
              <a:off x="4303" y="1444"/>
              <a:ext cx="229" cy="565"/>
            </a:xfrm>
            <a:custGeom>
              <a:avLst/>
              <a:gdLst>
                <a:gd name="T0" fmla="*/ 156 w 688"/>
                <a:gd name="T1" fmla="*/ 157 h 1695"/>
                <a:gd name="T2" fmla="*/ 156 w 688"/>
                <a:gd name="T3" fmla="*/ 1539 h 1695"/>
                <a:gd name="T4" fmla="*/ 532 w 688"/>
                <a:gd name="T5" fmla="*/ 1539 h 1695"/>
                <a:gd name="T6" fmla="*/ 532 w 688"/>
                <a:gd name="T7" fmla="*/ 157 h 1695"/>
                <a:gd name="T8" fmla="*/ 156 w 688"/>
                <a:gd name="T9" fmla="*/ 157 h 1695"/>
                <a:gd name="T10" fmla="*/ 77 w 688"/>
                <a:gd name="T11" fmla="*/ 0 h 1695"/>
                <a:gd name="T12" fmla="*/ 609 w 688"/>
                <a:gd name="T13" fmla="*/ 0 h 1695"/>
                <a:gd name="T14" fmla="*/ 634 w 688"/>
                <a:gd name="T15" fmla="*/ 4 h 1695"/>
                <a:gd name="T16" fmla="*/ 656 w 688"/>
                <a:gd name="T17" fmla="*/ 14 h 1695"/>
                <a:gd name="T18" fmla="*/ 673 w 688"/>
                <a:gd name="T19" fmla="*/ 32 h 1695"/>
                <a:gd name="T20" fmla="*/ 684 w 688"/>
                <a:gd name="T21" fmla="*/ 52 h 1695"/>
                <a:gd name="T22" fmla="*/ 688 w 688"/>
                <a:gd name="T23" fmla="*/ 77 h 1695"/>
                <a:gd name="T24" fmla="*/ 688 w 688"/>
                <a:gd name="T25" fmla="*/ 1618 h 1695"/>
                <a:gd name="T26" fmla="*/ 684 w 688"/>
                <a:gd name="T27" fmla="*/ 1643 h 1695"/>
                <a:gd name="T28" fmla="*/ 673 w 688"/>
                <a:gd name="T29" fmla="*/ 1663 h 1695"/>
                <a:gd name="T30" fmla="*/ 656 w 688"/>
                <a:gd name="T31" fmla="*/ 1681 h 1695"/>
                <a:gd name="T32" fmla="*/ 634 w 688"/>
                <a:gd name="T33" fmla="*/ 1691 h 1695"/>
                <a:gd name="T34" fmla="*/ 609 w 688"/>
                <a:gd name="T35" fmla="*/ 1695 h 1695"/>
                <a:gd name="T36" fmla="*/ 77 w 688"/>
                <a:gd name="T37" fmla="*/ 1695 h 1695"/>
                <a:gd name="T38" fmla="*/ 52 w 688"/>
                <a:gd name="T39" fmla="*/ 1691 h 1695"/>
                <a:gd name="T40" fmla="*/ 30 w 688"/>
                <a:gd name="T41" fmla="*/ 1681 h 1695"/>
                <a:gd name="T42" fmla="*/ 14 w 688"/>
                <a:gd name="T43" fmla="*/ 1663 h 1695"/>
                <a:gd name="T44" fmla="*/ 3 w 688"/>
                <a:gd name="T45" fmla="*/ 1643 h 1695"/>
                <a:gd name="T46" fmla="*/ 0 w 688"/>
                <a:gd name="T47" fmla="*/ 1618 h 1695"/>
                <a:gd name="T48" fmla="*/ 0 w 688"/>
                <a:gd name="T49" fmla="*/ 77 h 1695"/>
                <a:gd name="T50" fmla="*/ 3 w 688"/>
                <a:gd name="T51" fmla="*/ 52 h 1695"/>
                <a:gd name="T52" fmla="*/ 14 w 688"/>
                <a:gd name="T53" fmla="*/ 32 h 1695"/>
                <a:gd name="T54" fmla="*/ 30 w 688"/>
                <a:gd name="T55" fmla="*/ 14 h 1695"/>
                <a:gd name="T56" fmla="*/ 52 w 688"/>
                <a:gd name="T57" fmla="*/ 4 h 1695"/>
                <a:gd name="T58" fmla="*/ 77 w 688"/>
                <a:gd name="T59" fmla="*/ 0 h 16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688" h="1695">
                  <a:moveTo>
                    <a:pt x="156" y="157"/>
                  </a:moveTo>
                  <a:lnTo>
                    <a:pt x="156" y="1539"/>
                  </a:lnTo>
                  <a:lnTo>
                    <a:pt x="532" y="1539"/>
                  </a:lnTo>
                  <a:lnTo>
                    <a:pt x="532" y="157"/>
                  </a:lnTo>
                  <a:lnTo>
                    <a:pt x="156" y="157"/>
                  </a:lnTo>
                  <a:close/>
                  <a:moveTo>
                    <a:pt x="77" y="0"/>
                  </a:moveTo>
                  <a:lnTo>
                    <a:pt x="609" y="0"/>
                  </a:lnTo>
                  <a:lnTo>
                    <a:pt x="634" y="4"/>
                  </a:lnTo>
                  <a:lnTo>
                    <a:pt x="656" y="14"/>
                  </a:lnTo>
                  <a:lnTo>
                    <a:pt x="673" y="32"/>
                  </a:lnTo>
                  <a:lnTo>
                    <a:pt x="684" y="52"/>
                  </a:lnTo>
                  <a:lnTo>
                    <a:pt x="688" y="77"/>
                  </a:lnTo>
                  <a:lnTo>
                    <a:pt x="688" y="1618"/>
                  </a:lnTo>
                  <a:lnTo>
                    <a:pt x="684" y="1643"/>
                  </a:lnTo>
                  <a:lnTo>
                    <a:pt x="673" y="1663"/>
                  </a:lnTo>
                  <a:lnTo>
                    <a:pt x="656" y="1681"/>
                  </a:lnTo>
                  <a:lnTo>
                    <a:pt x="634" y="1691"/>
                  </a:lnTo>
                  <a:lnTo>
                    <a:pt x="609" y="1695"/>
                  </a:lnTo>
                  <a:lnTo>
                    <a:pt x="77" y="1695"/>
                  </a:lnTo>
                  <a:lnTo>
                    <a:pt x="52" y="1691"/>
                  </a:lnTo>
                  <a:lnTo>
                    <a:pt x="30" y="1681"/>
                  </a:lnTo>
                  <a:lnTo>
                    <a:pt x="14" y="1663"/>
                  </a:lnTo>
                  <a:lnTo>
                    <a:pt x="3" y="1643"/>
                  </a:lnTo>
                  <a:lnTo>
                    <a:pt x="0" y="1618"/>
                  </a:lnTo>
                  <a:lnTo>
                    <a:pt x="0" y="77"/>
                  </a:lnTo>
                  <a:lnTo>
                    <a:pt x="3" y="52"/>
                  </a:lnTo>
                  <a:lnTo>
                    <a:pt x="14" y="32"/>
                  </a:lnTo>
                  <a:lnTo>
                    <a:pt x="30" y="14"/>
                  </a:lnTo>
                  <a:lnTo>
                    <a:pt x="52" y="4"/>
                  </a:lnTo>
                  <a:lnTo>
                    <a:pt x="77"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endParaRPr>
            </a:p>
          </p:txBody>
        </p:sp>
        <p:sp>
          <p:nvSpPr>
            <p:cNvPr id="25" name="Freeform 205"/>
            <p:cNvSpPr>
              <a:spLocks noEditPoints="1"/>
            </p:cNvSpPr>
            <p:nvPr/>
          </p:nvSpPr>
          <p:spPr bwMode="auto">
            <a:xfrm>
              <a:off x="3733" y="1580"/>
              <a:ext cx="230" cy="429"/>
            </a:xfrm>
            <a:custGeom>
              <a:avLst/>
              <a:gdLst>
                <a:gd name="T0" fmla="*/ 155 w 688"/>
                <a:gd name="T1" fmla="*/ 1010 h 1286"/>
                <a:gd name="T2" fmla="*/ 155 w 688"/>
                <a:gd name="T3" fmla="*/ 1130 h 1286"/>
                <a:gd name="T4" fmla="*/ 276 w 688"/>
                <a:gd name="T5" fmla="*/ 1130 h 1286"/>
                <a:gd name="T6" fmla="*/ 155 w 688"/>
                <a:gd name="T7" fmla="*/ 1010 h 1286"/>
                <a:gd name="T8" fmla="*/ 155 w 688"/>
                <a:gd name="T9" fmla="*/ 764 h 1286"/>
                <a:gd name="T10" fmla="*/ 155 w 688"/>
                <a:gd name="T11" fmla="*/ 886 h 1286"/>
                <a:gd name="T12" fmla="*/ 400 w 688"/>
                <a:gd name="T13" fmla="*/ 1130 h 1286"/>
                <a:gd name="T14" fmla="*/ 400 w 688"/>
                <a:gd name="T15" fmla="*/ 1132 h 1286"/>
                <a:gd name="T16" fmla="*/ 523 w 688"/>
                <a:gd name="T17" fmla="*/ 1132 h 1286"/>
                <a:gd name="T18" fmla="*/ 155 w 688"/>
                <a:gd name="T19" fmla="*/ 764 h 1286"/>
                <a:gd name="T20" fmla="*/ 155 w 688"/>
                <a:gd name="T21" fmla="*/ 516 h 1286"/>
                <a:gd name="T22" fmla="*/ 155 w 688"/>
                <a:gd name="T23" fmla="*/ 638 h 1286"/>
                <a:gd name="T24" fmla="*/ 532 w 688"/>
                <a:gd name="T25" fmla="*/ 1017 h 1286"/>
                <a:gd name="T26" fmla="*/ 532 w 688"/>
                <a:gd name="T27" fmla="*/ 893 h 1286"/>
                <a:gd name="T28" fmla="*/ 155 w 688"/>
                <a:gd name="T29" fmla="*/ 516 h 1286"/>
                <a:gd name="T30" fmla="*/ 155 w 688"/>
                <a:gd name="T31" fmla="*/ 269 h 1286"/>
                <a:gd name="T32" fmla="*/ 155 w 688"/>
                <a:gd name="T33" fmla="*/ 393 h 1286"/>
                <a:gd name="T34" fmla="*/ 532 w 688"/>
                <a:gd name="T35" fmla="*/ 769 h 1286"/>
                <a:gd name="T36" fmla="*/ 532 w 688"/>
                <a:gd name="T37" fmla="*/ 647 h 1286"/>
                <a:gd name="T38" fmla="*/ 155 w 688"/>
                <a:gd name="T39" fmla="*/ 269 h 1286"/>
                <a:gd name="T40" fmla="*/ 165 w 688"/>
                <a:gd name="T41" fmla="*/ 157 h 1286"/>
                <a:gd name="T42" fmla="*/ 532 w 688"/>
                <a:gd name="T43" fmla="*/ 524 h 1286"/>
                <a:gd name="T44" fmla="*/ 532 w 688"/>
                <a:gd name="T45" fmla="*/ 400 h 1286"/>
                <a:gd name="T46" fmla="*/ 289 w 688"/>
                <a:gd name="T47" fmla="*/ 157 h 1286"/>
                <a:gd name="T48" fmla="*/ 165 w 688"/>
                <a:gd name="T49" fmla="*/ 157 h 1286"/>
                <a:gd name="T50" fmla="*/ 411 w 688"/>
                <a:gd name="T51" fmla="*/ 155 h 1286"/>
                <a:gd name="T52" fmla="*/ 532 w 688"/>
                <a:gd name="T53" fmla="*/ 276 h 1286"/>
                <a:gd name="T54" fmla="*/ 532 w 688"/>
                <a:gd name="T55" fmla="*/ 155 h 1286"/>
                <a:gd name="T56" fmla="*/ 411 w 688"/>
                <a:gd name="T57" fmla="*/ 155 h 1286"/>
                <a:gd name="T58" fmla="*/ 78 w 688"/>
                <a:gd name="T59" fmla="*/ 0 h 1286"/>
                <a:gd name="T60" fmla="*/ 611 w 688"/>
                <a:gd name="T61" fmla="*/ 0 h 1286"/>
                <a:gd name="T62" fmla="*/ 635 w 688"/>
                <a:gd name="T63" fmla="*/ 4 h 1286"/>
                <a:gd name="T64" fmla="*/ 657 w 688"/>
                <a:gd name="T65" fmla="*/ 14 h 1286"/>
                <a:gd name="T66" fmla="*/ 673 w 688"/>
                <a:gd name="T67" fmla="*/ 32 h 1286"/>
                <a:gd name="T68" fmla="*/ 685 w 688"/>
                <a:gd name="T69" fmla="*/ 52 h 1286"/>
                <a:gd name="T70" fmla="*/ 688 w 688"/>
                <a:gd name="T71" fmla="*/ 77 h 1286"/>
                <a:gd name="T72" fmla="*/ 688 w 688"/>
                <a:gd name="T73" fmla="*/ 1209 h 1286"/>
                <a:gd name="T74" fmla="*/ 685 w 688"/>
                <a:gd name="T75" fmla="*/ 1234 h 1286"/>
                <a:gd name="T76" fmla="*/ 673 w 688"/>
                <a:gd name="T77" fmla="*/ 1254 h 1286"/>
                <a:gd name="T78" fmla="*/ 657 w 688"/>
                <a:gd name="T79" fmla="*/ 1272 h 1286"/>
                <a:gd name="T80" fmla="*/ 635 w 688"/>
                <a:gd name="T81" fmla="*/ 1282 h 1286"/>
                <a:gd name="T82" fmla="*/ 611 w 688"/>
                <a:gd name="T83" fmla="*/ 1286 h 1286"/>
                <a:gd name="T84" fmla="*/ 78 w 688"/>
                <a:gd name="T85" fmla="*/ 1286 h 1286"/>
                <a:gd name="T86" fmla="*/ 53 w 688"/>
                <a:gd name="T87" fmla="*/ 1282 h 1286"/>
                <a:gd name="T88" fmla="*/ 32 w 688"/>
                <a:gd name="T89" fmla="*/ 1272 h 1286"/>
                <a:gd name="T90" fmla="*/ 14 w 688"/>
                <a:gd name="T91" fmla="*/ 1254 h 1286"/>
                <a:gd name="T92" fmla="*/ 4 w 688"/>
                <a:gd name="T93" fmla="*/ 1234 h 1286"/>
                <a:gd name="T94" fmla="*/ 0 w 688"/>
                <a:gd name="T95" fmla="*/ 1209 h 1286"/>
                <a:gd name="T96" fmla="*/ 0 w 688"/>
                <a:gd name="T97" fmla="*/ 77 h 1286"/>
                <a:gd name="T98" fmla="*/ 4 w 688"/>
                <a:gd name="T99" fmla="*/ 52 h 1286"/>
                <a:gd name="T100" fmla="*/ 14 w 688"/>
                <a:gd name="T101" fmla="*/ 32 h 1286"/>
                <a:gd name="T102" fmla="*/ 32 w 688"/>
                <a:gd name="T103" fmla="*/ 14 h 1286"/>
                <a:gd name="T104" fmla="*/ 53 w 688"/>
                <a:gd name="T105" fmla="*/ 4 h 1286"/>
                <a:gd name="T106" fmla="*/ 78 w 688"/>
                <a:gd name="T107" fmla="*/ 0 h 12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688" h="1286">
                  <a:moveTo>
                    <a:pt x="155" y="1010"/>
                  </a:moveTo>
                  <a:lnTo>
                    <a:pt x="155" y="1130"/>
                  </a:lnTo>
                  <a:lnTo>
                    <a:pt x="276" y="1130"/>
                  </a:lnTo>
                  <a:lnTo>
                    <a:pt x="155" y="1010"/>
                  </a:lnTo>
                  <a:close/>
                  <a:moveTo>
                    <a:pt x="155" y="764"/>
                  </a:moveTo>
                  <a:lnTo>
                    <a:pt x="155" y="886"/>
                  </a:lnTo>
                  <a:lnTo>
                    <a:pt x="400" y="1130"/>
                  </a:lnTo>
                  <a:lnTo>
                    <a:pt x="400" y="1132"/>
                  </a:lnTo>
                  <a:lnTo>
                    <a:pt x="523" y="1132"/>
                  </a:lnTo>
                  <a:lnTo>
                    <a:pt x="155" y="764"/>
                  </a:lnTo>
                  <a:close/>
                  <a:moveTo>
                    <a:pt x="155" y="516"/>
                  </a:moveTo>
                  <a:lnTo>
                    <a:pt x="155" y="638"/>
                  </a:lnTo>
                  <a:lnTo>
                    <a:pt x="532" y="1017"/>
                  </a:lnTo>
                  <a:lnTo>
                    <a:pt x="532" y="893"/>
                  </a:lnTo>
                  <a:lnTo>
                    <a:pt x="155" y="516"/>
                  </a:lnTo>
                  <a:close/>
                  <a:moveTo>
                    <a:pt x="155" y="269"/>
                  </a:moveTo>
                  <a:lnTo>
                    <a:pt x="155" y="393"/>
                  </a:lnTo>
                  <a:lnTo>
                    <a:pt x="532" y="769"/>
                  </a:lnTo>
                  <a:lnTo>
                    <a:pt x="532" y="647"/>
                  </a:lnTo>
                  <a:lnTo>
                    <a:pt x="155" y="269"/>
                  </a:lnTo>
                  <a:close/>
                  <a:moveTo>
                    <a:pt x="165" y="157"/>
                  </a:moveTo>
                  <a:lnTo>
                    <a:pt x="532" y="524"/>
                  </a:lnTo>
                  <a:lnTo>
                    <a:pt x="532" y="400"/>
                  </a:lnTo>
                  <a:lnTo>
                    <a:pt x="289" y="157"/>
                  </a:lnTo>
                  <a:lnTo>
                    <a:pt x="165" y="157"/>
                  </a:lnTo>
                  <a:close/>
                  <a:moveTo>
                    <a:pt x="411" y="155"/>
                  </a:moveTo>
                  <a:lnTo>
                    <a:pt x="532" y="276"/>
                  </a:lnTo>
                  <a:lnTo>
                    <a:pt x="532" y="155"/>
                  </a:lnTo>
                  <a:lnTo>
                    <a:pt x="411" y="155"/>
                  </a:lnTo>
                  <a:close/>
                  <a:moveTo>
                    <a:pt x="78" y="0"/>
                  </a:moveTo>
                  <a:lnTo>
                    <a:pt x="611" y="0"/>
                  </a:lnTo>
                  <a:lnTo>
                    <a:pt x="635" y="4"/>
                  </a:lnTo>
                  <a:lnTo>
                    <a:pt x="657" y="14"/>
                  </a:lnTo>
                  <a:lnTo>
                    <a:pt x="673" y="32"/>
                  </a:lnTo>
                  <a:lnTo>
                    <a:pt x="685" y="52"/>
                  </a:lnTo>
                  <a:lnTo>
                    <a:pt x="688" y="77"/>
                  </a:lnTo>
                  <a:lnTo>
                    <a:pt x="688" y="1209"/>
                  </a:lnTo>
                  <a:lnTo>
                    <a:pt x="685" y="1234"/>
                  </a:lnTo>
                  <a:lnTo>
                    <a:pt x="673" y="1254"/>
                  </a:lnTo>
                  <a:lnTo>
                    <a:pt x="657" y="1272"/>
                  </a:lnTo>
                  <a:lnTo>
                    <a:pt x="635" y="1282"/>
                  </a:lnTo>
                  <a:lnTo>
                    <a:pt x="611" y="1286"/>
                  </a:lnTo>
                  <a:lnTo>
                    <a:pt x="78" y="1286"/>
                  </a:lnTo>
                  <a:lnTo>
                    <a:pt x="53" y="1282"/>
                  </a:lnTo>
                  <a:lnTo>
                    <a:pt x="32" y="1272"/>
                  </a:lnTo>
                  <a:lnTo>
                    <a:pt x="14" y="1254"/>
                  </a:lnTo>
                  <a:lnTo>
                    <a:pt x="4" y="1234"/>
                  </a:lnTo>
                  <a:lnTo>
                    <a:pt x="0" y="1209"/>
                  </a:lnTo>
                  <a:lnTo>
                    <a:pt x="0" y="77"/>
                  </a:lnTo>
                  <a:lnTo>
                    <a:pt x="4" y="52"/>
                  </a:lnTo>
                  <a:lnTo>
                    <a:pt x="14" y="32"/>
                  </a:lnTo>
                  <a:lnTo>
                    <a:pt x="32" y="14"/>
                  </a:lnTo>
                  <a:lnTo>
                    <a:pt x="53" y="4"/>
                  </a:lnTo>
                  <a:lnTo>
                    <a:pt x="7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endParaRPr>
            </a:p>
          </p:txBody>
        </p:sp>
        <p:sp>
          <p:nvSpPr>
            <p:cNvPr id="26" name="Freeform 206"/>
            <p:cNvSpPr>
              <a:spLocks/>
            </p:cNvSpPr>
            <p:nvPr/>
          </p:nvSpPr>
          <p:spPr bwMode="auto">
            <a:xfrm>
              <a:off x="4018" y="1235"/>
              <a:ext cx="229" cy="774"/>
            </a:xfrm>
            <a:custGeom>
              <a:avLst/>
              <a:gdLst>
                <a:gd name="T0" fmla="*/ 79 w 689"/>
                <a:gd name="T1" fmla="*/ 0 h 2321"/>
                <a:gd name="T2" fmla="*/ 611 w 689"/>
                <a:gd name="T3" fmla="*/ 0 h 2321"/>
                <a:gd name="T4" fmla="*/ 636 w 689"/>
                <a:gd name="T5" fmla="*/ 4 h 2321"/>
                <a:gd name="T6" fmla="*/ 657 w 689"/>
                <a:gd name="T7" fmla="*/ 14 h 2321"/>
                <a:gd name="T8" fmla="*/ 674 w 689"/>
                <a:gd name="T9" fmla="*/ 32 h 2321"/>
                <a:gd name="T10" fmla="*/ 686 w 689"/>
                <a:gd name="T11" fmla="*/ 54 h 2321"/>
                <a:gd name="T12" fmla="*/ 689 w 689"/>
                <a:gd name="T13" fmla="*/ 78 h 2321"/>
                <a:gd name="T14" fmla="*/ 689 w 689"/>
                <a:gd name="T15" fmla="*/ 2244 h 2321"/>
                <a:gd name="T16" fmla="*/ 686 w 689"/>
                <a:gd name="T17" fmla="*/ 2269 h 2321"/>
                <a:gd name="T18" fmla="*/ 674 w 689"/>
                <a:gd name="T19" fmla="*/ 2289 h 2321"/>
                <a:gd name="T20" fmla="*/ 657 w 689"/>
                <a:gd name="T21" fmla="*/ 2307 h 2321"/>
                <a:gd name="T22" fmla="*/ 636 w 689"/>
                <a:gd name="T23" fmla="*/ 2317 h 2321"/>
                <a:gd name="T24" fmla="*/ 611 w 689"/>
                <a:gd name="T25" fmla="*/ 2321 h 2321"/>
                <a:gd name="T26" fmla="*/ 79 w 689"/>
                <a:gd name="T27" fmla="*/ 2321 h 2321"/>
                <a:gd name="T28" fmla="*/ 54 w 689"/>
                <a:gd name="T29" fmla="*/ 2317 h 2321"/>
                <a:gd name="T30" fmla="*/ 32 w 689"/>
                <a:gd name="T31" fmla="*/ 2307 h 2321"/>
                <a:gd name="T32" fmla="*/ 15 w 689"/>
                <a:gd name="T33" fmla="*/ 2289 h 2321"/>
                <a:gd name="T34" fmla="*/ 5 w 689"/>
                <a:gd name="T35" fmla="*/ 2269 h 2321"/>
                <a:gd name="T36" fmla="*/ 0 w 689"/>
                <a:gd name="T37" fmla="*/ 2244 h 2321"/>
                <a:gd name="T38" fmla="*/ 0 w 689"/>
                <a:gd name="T39" fmla="*/ 78 h 2321"/>
                <a:gd name="T40" fmla="*/ 5 w 689"/>
                <a:gd name="T41" fmla="*/ 54 h 2321"/>
                <a:gd name="T42" fmla="*/ 15 w 689"/>
                <a:gd name="T43" fmla="*/ 32 h 2321"/>
                <a:gd name="T44" fmla="*/ 32 w 689"/>
                <a:gd name="T45" fmla="*/ 14 h 2321"/>
                <a:gd name="T46" fmla="*/ 54 w 689"/>
                <a:gd name="T47" fmla="*/ 4 h 2321"/>
                <a:gd name="T48" fmla="*/ 79 w 689"/>
                <a:gd name="T49" fmla="*/ 0 h 23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9" h="2321">
                  <a:moveTo>
                    <a:pt x="79" y="0"/>
                  </a:moveTo>
                  <a:lnTo>
                    <a:pt x="611" y="0"/>
                  </a:lnTo>
                  <a:lnTo>
                    <a:pt x="636" y="4"/>
                  </a:lnTo>
                  <a:lnTo>
                    <a:pt x="657" y="14"/>
                  </a:lnTo>
                  <a:lnTo>
                    <a:pt x="674" y="32"/>
                  </a:lnTo>
                  <a:lnTo>
                    <a:pt x="686" y="54"/>
                  </a:lnTo>
                  <a:lnTo>
                    <a:pt x="689" y="78"/>
                  </a:lnTo>
                  <a:lnTo>
                    <a:pt x="689" y="2244"/>
                  </a:lnTo>
                  <a:lnTo>
                    <a:pt x="686" y="2269"/>
                  </a:lnTo>
                  <a:lnTo>
                    <a:pt x="674" y="2289"/>
                  </a:lnTo>
                  <a:lnTo>
                    <a:pt x="657" y="2307"/>
                  </a:lnTo>
                  <a:lnTo>
                    <a:pt x="636" y="2317"/>
                  </a:lnTo>
                  <a:lnTo>
                    <a:pt x="611" y="2321"/>
                  </a:lnTo>
                  <a:lnTo>
                    <a:pt x="79" y="2321"/>
                  </a:lnTo>
                  <a:lnTo>
                    <a:pt x="54" y="2317"/>
                  </a:lnTo>
                  <a:lnTo>
                    <a:pt x="32" y="2307"/>
                  </a:lnTo>
                  <a:lnTo>
                    <a:pt x="15" y="2289"/>
                  </a:lnTo>
                  <a:lnTo>
                    <a:pt x="5" y="2269"/>
                  </a:lnTo>
                  <a:lnTo>
                    <a:pt x="0" y="2244"/>
                  </a:lnTo>
                  <a:lnTo>
                    <a:pt x="0" y="78"/>
                  </a:lnTo>
                  <a:lnTo>
                    <a:pt x="5" y="54"/>
                  </a:lnTo>
                  <a:lnTo>
                    <a:pt x="15" y="32"/>
                  </a:lnTo>
                  <a:lnTo>
                    <a:pt x="32" y="14"/>
                  </a:lnTo>
                  <a:lnTo>
                    <a:pt x="54" y="4"/>
                  </a:lnTo>
                  <a:lnTo>
                    <a:pt x="79"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endParaRPr>
            </a:p>
          </p:txBody>
        </p:sp>
      </p:grpSp>
      <p:sp>
        <p:nvSpPr>
          <p:cNvPr id="27" name="Oval 26"/>
          <p:cNvSpPr/>
          <p:nvPr/>
        </p:nvSpPr>
        <p:spPr>
          <a:xfrm>
            <a:off x="7934192" y="5902500"/>
            <a:ext cx="807027" cy="807027"/>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prstClr val="white"/>
              </a:solidFill>
              <a:effectLst/>
              <a:uLnTx/>
              <a:uFillTx/>
              <a:latin typeface="Lato" panose="020F0502020204030203" pitchFamily="34" charset="0"/>
              <a:ea typeface="Lato" panose="020F0502020204030203" pitchFamily="34" charset="0"/>
              <a:cs typeface="Lato" panose="020F0502020204030203" pitchFamily="34" charset="0"/>
            </a:endParaRPr>
          </a:p>
        </p:txBody>
      </p:sp>
      <p:grpSp>
        <p:nvGrpSpPr>
          <p:cNvPr id="28" name="Group 272"/>
          <p:cNvGrpSpPr>
            <a:grpSpLocks noChangeAspect="1"/>
          </p:cNvGrpSpPr>
          <p:nvPr/>
        </p:nvGrpSpPr>
        <p:grpSpPr bwMode="auto">
          <a:xfrm>
            <a:off x="8114434" y="6088180"/>
            <a:ext cx="446543" cy="435667"/>
            <a:chOff x="247" y="2734"/>
            <a:chExt cx="1478" cy="1442"/>
          </a:xfrm>
          <a:solidFill>
            <a:schemeClr val="bg1"/>
          </a:solidFill>
        </p:grpSpPr>
        <p:sp>
          <p:nvSpPr>
            <p:cNvPr id="29" name="Freeform 274"/>
            <p:cNvSpPr>
              <a:spLocks noEditPoints="1"/>
            </p:cNvSpPr>
            <p:nvPr/>
          </p:nvSpPr>
          <p:spPr bwMode="auto">
            <a:xfrm>
              <a:off x="569" y="2734"/>
              <a:ext cx="837" cy="773"/>
            </a:xfrm>
            <a:custGeom>
              <a:avLst/>
              <a:gdLst>
                <a:gd name="T0" fmla="*/ 808 w 2511"/>
                <a:gd name="T1" fmla="*/ 1185 h 2321"/>
                <a:gd name="T2" fmla="*/ 821 w 2511"/>
                <a:gd name="T3" fmla="*/ 1460 h 2321"/>
                <a:gd name="T4" fmla="*/ 831 w 2511"/>
                <a:gd name="T5" fmla="*/ 991 h 2321"/>
                <a:gd name="T6" fmla="*/ 1892 w 2511"/>
                <a:gd name="T7" fmla="*/ 1255 h 2321"/>
                <a:gd name="T8" fmla="*/ 2152 w 2511"/>
                <a:gd name="T9" fmla="*/ 1520 h 2321"/>
                <a:gd name="T10" fmla="*/ 2189 w 2511"/>
                <a:gd name="T11" fmla="*/ 1255 h 2321"/>
                <a:gd name="T12" fmla="*/ 2152 w 2511"/>
                <a:gd name="T13" fmla="*/ 990 h 2321"/>
                <a:gd name="T14" fmla="*/ 1678 w 2511"/>
                <a:gd name="T15" fmla="*/ 1520 h 2321"/>
                <a:gd name="T16" fmla="*/ 1704 w 2511"/>
                <a:gd name="T17" fmla="*/ 1255 h 2321"/>
                <a:gd name="T18" fmla="*/ 1678 w 2511"/>
                <a:gd name="T19" fmla="*/ 990 h 2321"/>
                <a:gd name="T20" fmla="*/ 328 w 2511"/>
                <a:gd name="T21" fmla="*/ 1119 h 2321"/>
                <a:gd name="T22" fmla="*/ 328 w 2511"/>
                <a:gd name="T23" fmla="*/ 1391 h 2321"/>
                <a:gd name="T24" fmla="*/ 627 w 2511"/>
                <a:gd name="T25" fmla="*/ 1437 h 2321"/>
                <a:gd name="T26" fmla="*/ 627 w 2511"/>
                <a:gd name="T27" fmla="*/ 1075 h 2321"/>
                <a:gd name="T28" fmla="*/ 815 w 2511"/>
                <a:gd name="T29" fmla="*/ 430 h 2321"/>
                <a:gd name="T30" fmla="*/ 572 w 2511"/>
                <a:gd name="T31" fmla="*/ 616 h 2321"/>
                <a:gd name="T32" fmla="*/ 683 w 2511"/>
                <a:gd name="T33" fmla="*/ 803 h 2321"/>
                <a:gd name="T34" fmla="*/ 810 w 2511"/>
                <a:gd name="T35" fmla="*/ 512 h 2321"/>
                <a:gd name="T36" fmla="*/ 1664 w 2511"/>
                <a:gd name="T37" fmla="*/ 450 h 2321"/>
                <a:gd name="T38" fmla="*/ 1799 w 2511"/>
                <a:gd name="T39" fmla="*/ 722 h 2321"/>
                <a:gd name="T40" fmla="*/ 1988 w 2511"/>
                <a:gd name="T41" fmla="*/ 674 h 2321"/>
                <a:gd name="T42" fmla="*/ 1762 w 2511"/>
                <a:gd name="T43" fmla="*/ 468 h 2321"/>
                <a:gd name="T44" fmla="*/ 1349 w 2511"/>
                <a:gd name="T45" fmla="*/ 803 h 2321"/>
                <a:gd name="T46" fmla="*/ 1530 w 2511"/>
                <a:gd name="T47" fmla="*/ 597 h 2321"/>
                <a:gd name="T48" fmla="*/ 1384 w 2511"/>
                <a:gd name="T49" fmla="*/ 398 h 2321"/>
                <a:gd name="T50" fmla="*/ 1089 w 2511"/>
                <a:gd name="T51" fmla="*/ 437 h 2321"/>
                <a:gd name="T52" fmla="*/ 944 w 2511"/>
                <a:gd name="T53" fmla="*/ 659 h 2321"/>
                <a:gd name="T54" fmla="*/ 1161 w 2511"/>
                <a:gd name="T55" fmla="*/ 359 h 2321"/>
                <a:gd name="T56" fmla="*/ 1556 w 2511"/>
                <a:gd name="T57" fmla="*/ 36 h 2321"/>
                <a:gd name="T58" fmla="*/ 1916 w 2511"/>
                <a:gd name="T59" fmla="*/ 188 h 2321"/>
                <a:gd name="T60" fmla="*/ 2208 w 2511"/>
                <a:gd name="T61" fmla="*/ 440 h 2321"/>
                <a:gd name="T62" fmla="*/ 2411 w 2511"/>
                <a:gd name="T63" fmla="*/ 768 h 2321"/>
                <a:gd name="T64" fmla="*/ 2505 w 2511"/>
                <a:gd name="T65" fmla="*/ 1153 h 2321"/>
                <a:gd name="T66" fmla="*/ 2474 w 2511"/>
                <a:gd name="T67" fmla="*/ 1554 h 2321"/>
                <a:gd name="T68" fmla="*/ 2326 w 2511"/>
                <a:gd name="T69" fmla="*/ 1909 h 2321"/>
                <a:gd name="T70" fmla="*/ 2082 w 2511"/>
                <a:gd name="T71" fmla="*/ 2200 h 2321"/>
                <a:gd name="T72" fmla="*/ 1906 w 2511"/>
                <a:gd name="T73" fmla="*/ 2218 h 2321"/>
                <a:gd name="T74" fmla="*/ 1820 w 2511"/>
                <a:gd name="T75" fmla="*/ 2076 h 2321"/>
                <a:gd name="T76" fmla="*/ 1889 w 2511"/>
                <a:gd name="T77" fmla="*/ 1943 h 2321"/>
                <a:gd name="T78" fmla="*/ 2072 w 2511"/>
                <a:gd name="T79" fmla="*/ 1709 h 2321"/>
                <a:gd name="T80" fmla="*/ 1740 w 2511"/>
                <a:gd name="T81" fmla="*/ 1925 h 2321"/>
                <a:gd name="T82" fmla="*/ 1612 w 2511"/>
                <a:gd name="T83" fmla="*/ 1908 h 2321"/>
                <a:gd name="T84" fmla="*/ 1582 w 2511"/>
                <a:gd name="T85" fmla="*/ 1822 h 2321"/>
                <a:gd name="T86" fmla="*/ 1349 w 2511"/>
                <a:gd name="T87" fmla="*/ 1807 h 2321"/>
                <a:gd name="T88" fmla="*/ 1186 w 2511"/>
                <a:gd name="T89" fmla="*/ 1805 h 2321"/>
                <a:gd name="T90" fmla="*/ 907 w 2511"/>
                <a:gd name="T91" fmla="*/ 1768 h 2321"/>
                <a:gd name="T92" fmla="*/ 854 w 2511"/>
                <a:gd name="T93" fmla="*/ 1947 h 2321"/>
                <a:gd name="T94" fmla="*/ 710 w 2511"/>
                <a:gd name="T95" fmla="*/ 1785 h 2321"/>
                <a:gd name="T96" fmla="*/ 523 w 2511"/>
                <a:gd name="T97" fmla="*/ 1836 h 2321"/>
                <a:gd name="T98" fmla="*/ 749 w 2511"/>
                <a:gd name="T99" fmla="*/ 2042 h 2321"/>
                <a:gd name="T100" fmla="*/ 611 w 2511"/>
                <a:gd name="T101" fmla="*/ 2260 h 2321"/>
                <a:gd name="T102" fmla="*/ 366 w 2511"/>
                <a:gd name="T103" fmla="*/ 2142 h 2321"/>
                <a:gd name="T104" fmla="*/ 140 w 2511"/>
                <a:gd name="T105" fmla="*/ 1831 h 2321"/>
                <a:gd name="T106" fmla="*/ 17 w 2511"/>
                <a:gd name="T107" fmla="*/ 1458 h 2321"/>
                <a:gd name="T108" fmla="*/ 17 w 2511"/>
                <a:gd name="T109" fmla="*/ 1052 h 2321"/>
                <a:gd name="T110" fmla="*/ 140 w 2511"/>
                <a:gd name="T111" fmla="*/ 679 h 2321"/>
                <a:gd name="T112" fmla="*/ 367 w 2511"/>
                <a:gd name="T113" fmla="*/ 368 h 2321"/>
                <a:gd name="T114" fmla="*/ 679 w 2511"/>
                <a:gd name="T115" fmla="*/ 141 h 2321"/>
                <a:gd name="T116" fmla="*/ 1052 w 2511"/>
                <a:gd name="T117" fmla="*/ 17 h 23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511" h="2321">
                  <a:moveTo>
                    <a:pt x="831" y="991"/>
                  </a:moveTo>
                  <a:lnTo>
                    <a:pt x="821" y="1053"/>
                  </a:lnTo>
                  <a:lnTo>
                    <a:pt x="812" y="1118"/>
                  </a:lnTo>
                  <a:lnTo>
                    <a:pt x="808" y="1185"/>
                  </a:lnTo>
                  <a:lnTo>
                    <a:pt x="806" y="1256"/>
                  </a:lnTo>
                  <a:lnTo>
                    <a:pt x="808" y="1326"/>
                  </a:lnTo>
                  <a:lnTo>
                    <a:pt x="812" y="1394"/>
                  </a:lnTo>
                  <a:lnTo>
                    <a:pt x="821" y="1460"/>
                  </a:lnTo>
                  <a:lnTo>
                    <a:pt x="831" y="1521"/>
                  </a:lnTo>
                  <a:lnTo>
                    <a:pt x="1161" y="1521"/>
                  </a:lnTo>
                  <a:lnTo>
                    <a:pt x="1161" y="991"/>
                  </a:lnTo>
                  <a:lnTo>
                    <a:pt x="831" y="991"/>
                  </a:lnTo>
                  <a:close/>
                  <a:moveTo>
                    <a:pt x="1871" y="990"/>
                  </a:moveTo>
                  <a:lnTo>
                    <a:pt x="1881" y="1075"/>
                  </a:lnTo>
                  <a:lnTo>
                    <a:pt x="1889" y="1162"/>
                  </a:lnTo>
                  <a:lnTo>
                    <a:pt x="1892" y="1255"/>
                  </a:lnTo>
                  <a:lnTo>
                    <a:pt x="1889" y="1348"/>
                  </a:lnTo>
                  <a:lnTo>
                    <a:pt x="1881" y="1435"/>
                  </a:lnTo>
                  <a:lnTo>
                    <a:pt x="1871" y="1520"/>
                  </a:lnTo>
                  <a:lnTo>
                    <a:pt x="2152" y="1520"/>
                  </a:lnTo>
                  <a:lnTo>
                    <a:pt x="2168" y="1457"/>
                  </a:lnTo>
                  <a:lnTo>
                    <a:pt x="2180" y="1391"/>
                  </a:lnTo>
                  <a:lnTo>
                    <a:pt x="2187" y="1324"/>
                  </a:lnTo>
                  <a:lnTo>
                    <a:pt x="2189" y="1255"/>
                  </a:lnTo>
                  <a:lnTo>
                    <a:pt x="2187" y="1186"/>
                  </a:lnTo>
                  <a:lnTo>
                    <a:pt x="2180" y="1119"/>
                  </a:lnTo>
                  <a:lnTo>
                    <a:pt x="2168" y="1055"/>
                  </a:lnTo>
                  <a:lnTo>
                    <a:pt x="2152" y="990"/>
                  </a:lnTo>
                  <a:lnTo>
                    <a:pt x="1871" y="990"/>
                  </a:lnTo>
                  <a:close/>
                  <a:moveTo>
                    <a:pt x="1349" y="990"/>
                  </a:moveTo>
                  <a:lnTo>
                    <a:pt x="1349" y="1520"/>
                  </a:lnTo>
                  <a:lnTo>
                    <a:pt x="1678" y="1520"/>
                  </a:lnTo>
                  <a:lnTo>
                    <a:pt x="1689" y="1458"/>
                  </a:lnTo>
                  <a:lnTo>
                    <a:pt x="1697" y="1394"/>
                  </a:lnTo>
                  <a:lnTo>
                    <a:pt x="1701" y="1325"/>
                  </a:lnTo>
                  <a:lnTo>
                    <a:pt x="1704" y="1255"/>
                  </a:lnTo>
                  <a:lnTo>
                    <a:pt x="1701" y="1185"/>
                  </a:lnTo>
                  <a:lnTo>
                    <a:pt x="1697" y="1118"/>
                  </a:lnTo>
                  <a:lnTo>
                    <a:pt x="1689" y="1052"/>
                  </a:lnTo>
                  <a:lnTo>
                    <a:pt x="1678" y="990"/>
                  </a:lnTo>
                  <a:lnTo>
                    <a:pt x="1349" y="990"/>
                  </a:lnTo>
                  <a:close/>
                  <a:moveTo>
                    <a:pt x="358" y="990"/>
                  </a:moveTo>
                  <a:lnTo>
                    <a:pt x="341" y="1055"/>
                  </a:lnTo>
                  <a:lnTo>
                    <a:pt x="328" y="1119"/>
                  </a:lnTo>
                  <a:lnTo>
                    <a:pt x="322" y="1186"/>
                  </a:lnTo>
                  <a:lnTo>
                    <a:pt x="319" y="1255"/>
                  </a:lnTo>
                  <a:lnTo>
                    <a:pt x="322" y="1324"/>
                  </a:lnTo>
                  <a:lnTo>
                    <a:pt x="328" y="1391"/>
                  </a:lnTo>
                  <a:lnTo>
                    <a:pt x="341" y="1457"/>
                  </a:lnTo>
                  <a:lnTo>
                    <a:pt x="358" y="1520"/>
                  </a:lnTo>
                  <a:lnTo>
                    <a:pt x="639" y="1520"/>
                  </a:lnTo>
                  <a:lnTo>
                    <a:pt x="627" y="1437"/>
                  </a:lnTo>
                  <a:lnTo>
                    <a:pt x="619" y="1348"/>
                  </a:lnTo>
                  <a:lnTo>
                    <a:pt x="616" y="1255"/>
                  </a:lnTo>
                  <a:lnTo>
                    <a:pt x="619" y="1162"/>
                  </a:lnTo>
                  <a:lnTo>
                    <a:pt x="627" y="1075"/>
                  </a:lnTo>
                  <a:lnTo>
                    <a:pt x="639" y="990"/>
                  </a:lnTo>
                  <a:lnTo>
                    <a:pt x="358" y="990"/>
                  </a:lnTo>
                  <a:close/>
                  <a:moveTo>
                    <a:pt x="884" y="397"/>
                  </a:moveTo>
                  <a:lnTo>
                    <a:pt x="815" y="430"/>
                  </a:lnTo>
                  <a:lnTo>
                    <a:pt x="748" y="469"/>
                  </a:lnTo>
                  <a:lnTo>
                    <a:pt x="686" y="514"/>
                  </a:lnTo>
                  <a:lnTo>
                    <a:pt x="627" y="562"/>
                  </a:lnTo>
                  <a:lnTo>
                    <a:pt x="572" y="616"/>
                  </a:lnTo>
                  <a:lnTo>
                    <a:pt x="522" y="675"/>
                  </a:lnTo>
                  <a:lnTo>
                    <a:pt x="476" y="737"/>
                  </a:lnTo>
                  <a:lnTo>
                    <a:pt x="436" y="803"/>
                  </a:lnTo>
                  <a:lnTo>
                    <a:pt x="683" y="803"/>
                  </a:lnTo>
                  <a:lnTo>
                    <a:pt x="710" y="722"/>
                  </a:lnTo>
                  <a:lnTo>
                    <a:pt x="741" y="648"/>
                  </a:lnTo>
                  <a:lnTo>
                    <a:pt x="775" y="577"/>
                  </a:lnTo>
                  <a:lnTo>
                    <a:pt x="810" y="512"/>
                  </a:lnTo>
                  <a:lnTo>
                    <a:pt x="846" y="452"/>
                  </a:lnTo>
                  <a:lnTo>
                    <a:pt x="884" y="397"/>
                  </a:lnTo>
                  <a:close/>
                  <a:moveTo>
                    <a:pt x="1626" y="395"/>
                  </a:moveTo>
                  <a:lnTo>
                    <a:pt x="1664" y="450"/>
                  </a:lnTo>
                  <a:lnTo>
                    <a:pt x="1700" y="511"/>
                  </a:lnTo>
                  <a:lnTo>
                    <a:pt x="1735" y="577"/>
                  </a:lnTo>
                  <a:lnTo>
                    <a:pt x="1768" y="647"/>
                  </a:lnTo>
                  <a:lnTo>
                    <a:pt x="1799" y="722"/>
                  </a:lnTo>
                  <a:lnTo>
                    <a:pt x="1826" y="802"/>
                  </a:lnTo>
                  <a:lnTo>
                    <a:pt x="2074" y="802"/>
                  </a:lnTo>
                  <a:lnTo>
                    <a:pt x="2033" y="736"/>
                  </a:lnTo>
                  <a:lnTo>
                    <a:pt x="1988" y="674"/>
                  </a:lnTo>
                  <a:lnTo>
                    <a:pt x="1938" y="616"/>
                  </a:lnTo>
                  <a:lnTo>
                    <a:pt x="1883" y="562"/>
                  </a:lnTo>
                  <a:lnTo>
                    <a:pt x="1824" y="514"/>
                  </a:lnTo>
                  <a:lnTo>
                    <a:pt x="1762" y="468"/>
                  </a:lnTo>
                  <a:lnTo>
                    <a:pt x="1695" y="429"/>
                  </a:lnTo>
                  <a:lnTo>
                    <a:pt x="1626" y="395"/>
                  </a:lnTo>
                  <a:close/>
                  <a:moveTo>
                    <a:pt x="1349" y="360"/>
                  </a:moveTo>
                  <a:lnTo>
                    <a:pt x="1349" y="803"/>
                  </a:lnTo>
                  <a:lnTo>
                    <a:pt x="1627" y="803"/>
                  </a:lnTo>
                  <a:lnTo>
                    <a:pt x="1598" y="729"/>
                  </a:lnTo>
                  <a:lnTo>
                    <a:pt x="1565" y="660"/>
                  </a:lnTo>
                  <a:lnTo>
                    <a:pt x="1530" y="597"/>
                  </a:lnTo>
                  <a:lnTo>
                    <a:pt x="1494" y="539"/>
                  </a:lnTo>
                  <a:lnTo>
                    <a:pt x="1457" y="487"/>
                  </a:lnTo>
                  <a:lnTo>
                    <a:pt x="1420" y="440"/>
                  </a:lnTo>
                  <a:lnTo>
                    <a:pt x="1384" y="398"/>
                  </a:lnTo>
                  <a:lnTo>
                    <a:pt x="1349" y="360"/>
                  </a:lnTo>
                  <a:close/>
                  <a:moveTo>
                    <a:pt x="1161" y="359"/>
                  </a:moveTo>
                  <a:lnTo>
                    <a:pt x="1126" y="395"/>
                  </a:lnTo>
                  <a:lnTo>
                    <a:pt x="1089" y="437"/>
                  </a:lnTo>
                  <a:lnTo>
                    <a:pt x="1052" y="485"/>
                  </a:lnTo>
                  <a:lnTo>
                    <a:pt x="1016" y="538"/>
                  </a:lnTo>
                  <a:lnTo>
                    <a:pt x="978" y="596"/>
                  </a:lnTo>
                  <a:lnTo>
                    <a:pt x="944" y="659"/>
                  </a:lnTo>
                  <a:lnTo>
                    <a:pt x="911" y="728"/>
                  </a:lnTo>
                  <a:lnTo>
                    <a:pt x="881" y="802"/>
                  </a:lnTo>
                  <a:lnTo>
                    <a:pt x="1161" y="802"/>
                  </a:lnTo>
                  <a:lnTo>
                    <a:pt x="1161" y="359"/>
                  </a:lnTo>
                  <a:close/>
                  <a:moveTo>
                    <a:pt x="1255" y="0"/>
                  </a:moveTo>
                  <a:lnTo>
                    <a:pt x="1358" y="4"/>
                  </a:lnTo>
                  <a:lnTo>
                    <a:pt x="1458" y="17"/>
                  </a:lnTo>
                  <a:lnTo>
                    <a:pt x="1556" y="36"/>
                  </a:lnTo>
                  <a:lnTo>
                    <a:pt x="1651" y="64"/>
                  </a:lnTo>
                  <a:lnTo>
                    <a:pt x="1743" y="99"/>
                  </a:lnTo>
                  <a:lnTo>
                    <a:pt x="1832" y="141"/>
                  </a:lnTo>
                  <a:lnTo>
                    <a:pt x="1916" y="188"/>
                  </a:lnTo>
                  <a:lnTo>
                    <a:pt x="1996" y="243"/>
                  </a:lnTo>
                  <a:lnTo>
                    <a:pt x="2071" y="302"/>
                  </a:lnTo>
                  <a:lnTo>
                    <a:pt x="2142" y="368"/>
                  </a:lnTo>
                  <a:lnTo>
                    <a:pt x="2208" y="440"/>
                  </a:lnTo>
                  <a:lnTo>
                    <a:pt x="2267" y="515"/>
                  </a:lnTo>
                  <a:lnTo>
                    <a:pt x="2322" y="596"/>
                  </a:lnTo>
                  <a:lnTo>
                    <a:pt x="2369" y="679"/>
                  </a:lnTo>
                  <a:lnTo>
                    <a:pt x="2411" y="768"/>
                  </a:lnTo>
                  <a:lnTo>
                    <a:pt x="2446" y="859"/>
                  </a:lnTo>
                  <a:lnTo>
                    <a:pt x="2473" y="955"/>
                  </a:lnTo>
                  <a:lnTo>
                    <a:pt x="2493" y="1053"/>
                  </a:lnTo>
                  <a:lnTo>
                    <a:pt x="2505" y="1153"/>
                  </a:lnTo>
                  <a:lnTo>
                    <a:pt x="2511" y="1256"/>
                  </a:lnTo>
                  <a:lnTo>
                    <a:pt x="2505" y="1357"/>
                  </a:lnTo>
                  <a:lnTo>
                    <a:pt x="2495" y="1457"/>
                  </a:lnTo>
                  <a:lnTo>
                    <a:pt x="2474" y="1554"/>
                  </a:lnTo>
                  <a:lnTo>
                    <a:pt x="2447" y="1647"/>
                  </a:lnTo>
                  <a:lnTo>
                    <a:pt x="2414" y="1738"/>
                  </a:lnTo>
                  <a:lnTo>
                    <a:pt x="2374" y="1826"/>
                  </a:lnTo>
                  <a:lnTo>
                    <a:pt x="2326" y="1909"/>
                  </a:lnTo>
                  <a:lnTo>
                    <a:pt x="2274" y="1988"/>
                  </a:lnTo>
                  <a:lnTo>
                    <a:pt x="2215" y="2064"/>
                  </a:lnTo>
                  <a:lnTo>
                    <a:pt x="2152" y="2134"/>
                  </a:lnTo>
                  <a:lnTo>
                    <a:pt x="2082" y="2200"/>
                  </a:lnTo>
                  <a:lnTo>
                    <a:pt x="2009" y="2259"/>
                  </a:lnTo>
                  <a:lnTo>
                    <a:pt x="1930" y="2314"/>
                  </a:lnTo>
                  <a:lnTo>
                    <a:pt x="1919" y="2264"/>
                  </a:lnTo>
                  <a:lnTo>
                    <a:pt x="1906" y="2218"/>
                  </a:lnTo>
                  <a:lnTo>
                    <a:pt x="1888" y="2175"/>
                  </a:lnTo>
                  <a:lnTo>
                    <a:pt x="1867" y="2136"/>
                  </a:lnTo>
                  <a:lnTo>
                    <a:pt x="1842" y="2101"/>
                  </a:lnTo>
                  <a:lnTo>
                    <a:pt x="1820" y="2076"/>
                  </a:lnTo>
                  <a:lnTo>
                    <a:pt x="1797" y="2053"/>
                  </a:lnTo>
                  <a:lnTo>
                    <a:pt x="1771" y="2034"/>
                  </a:lnTo>
                  <a:lnTo>
                    <a:pt x="1832" y="1990"/>
                  </a:lnTo>
                  <a:lnTo>
                    <a:pt x="1889" y="1943"/>
                  </a:lnTo>
                  <a:lnTo>
                    <a:pt x="1942" y="1890"/>
                  </a:lnTo>
                  <a:lnTo>
                    <a:pt x="1990" y="1834"/>
                  </a:lnTo>
                  <a:lnTo>
                    <a:pt x="2033" y="1773"/>
                  </a:lnTo>
                  <a:lnTo>
                    <a:pt x="2072" y="1709"/>
                  </a:lnTo>
                  <a:lnTo>
                    <a:pt x="1825" y="1709"/>
                  </a:lnTo>
                  <a:lnTo>
                    <a:pt x="1799" y="1785"/>
                  </a:lnTo>
                  <a:lnTo>
                    <a:pt x="1771" y="1857"/>
                  </a:lnTo>
                  <a:lnTo>
                    <a:pt x="1740" y="1925"/>
                  </a:lnTo>
                  <a:lnTo>
                    <a:pt x="1707" y="1987"/>
                  </a:lnTo>
                  <a:lnTo>
                    <a:pt x="1681" y="1961"/>
                  </a:lnTo>
                  <a:lnTo>
                    <a:pt x="1649" y="1935"/>
                  </a:lnTo>
                  <a:lnTo>
                    <a:pt x="1612" y="1908"/>
                  </a:lnTo>
                  <a:lnTo>
                    <a:pt x="1571" y="1881"/>
                  </a:lnTo>
                  <a:lnTo>
                    <a:pt x="1563" y="1877"/>
                  </a:lnTo>
                  <a:lnTo>
                    <a:pt x="1555" y="1873"/>
                  </a:lnTo>
                  <a:lnTo>
                    <a:pt x="1582" y="1822"/>
                  </a:lnTo>
                  <a:lnTo>
                    <a:pt x="1606" y="1768"/>
                  </a:lnTo>
                  <a:lnTo>
                    <a:pt x="1629" y="1710"/>
                  </a:lnTo>
                  <a:lnTo>
                    <a:pt x="1349" y="1710"/>
                  </a:lnTo>
                  <a:lnTo>
                    <a:pt x="1349" y="1807"/>
                  </a:lnTo>
                  <a:lnTo>
                    <a:pt x="1309" y="1803"/>
                  </a:lnTo>
                  <a:lnTo>
                    <a:pt x="1267" y="1801"/>
                  </a:lnTo>
                  <a:lnTo>
                    <a:pt x="1210" y="1804"/>
                  </a:lnTo>
                  <a:lnTo>
                    <a:pt x="1186" y="1805"/>
                  </a:lnTo>
                  <a:lnTo>
                    <a:pt x="1161" y="1808"/>
                  </a:lnTo>
                  <a:lnTo>
                    <a:pt x="1161" y="1709"/>
                  </a:lnTo>
                  <a:lnTo>
                    <a:pt x="882" y="1709"/>
                  </a:lnTo>
                  <a:lnTo>
                    <a:pt x="907" y="1768"/>
                  </a:lnTo>
                  <a:lnTo>
                    <a:pt x="932" y="1824"/>
                  </a:lnTo>
                  <a:lnTo>
                    <a:pt x="959" y="1877"/>
                  </a:lnTo>
                  <a:lnTo>
                    <a:pt x="907" y="1910"/>
                  </a:lnTo>
                  <a:lnTo>
                    <a:pt x="854" y="1947"/>
                  </a:lnTo>
                  <a:lnTo>
                    <a:pt x="804" y="1988"/>
                  </a:lnTo>
                  <a:lnTo>
                    <a:pt x="771" y="1925"/>
                  </a:lnTo>
                  <a:lnTo>
                    <a:pt x="740" y="1858"/>
                  </a:lnTo>
                  <a:lnTo>
                    <a:pt x="710" y="1785"/>
                  </a:lnTo>
                  <a:lnTo>
                    <a:pt x="685" y="1709"/>
                  </a:lnTo>
                  <a:lnTo>
                    <a:pt x="437" y="1709"/>
                  </a:lnTo>
                  <a:lnTo>
                    <a:pt x="478" y="1774"/>
                  </a:lnTo>
                  <a:lnTo>
                    <a:pt x="523" y="1836"/>
                  </a:lnTo>
                  <a:lnTo>
                    <a:pt x="573" y="1894"/>
                  </a:lnTo>
                  <a:lnTo>
                    <a:pt x="628" y="1948"/>
                  </a:lnTo>
                  <a:lnTo>
                    <a:pt x="687" y="1998"/>
                  </a:lnTo>
                  <a:lnTo>
                    <a:pt x="749" y="2042"/>
                  </a:lnTo>
                  <a:lnTo>
                    <a:pt x="706" y="2093"/>
                  </a:lnTo>
                  <a:lnTo>
                    <a:pt x="669" y="2147"/>
                  </a:lnTo>
                  <a:lnTo>
                    <a:pt x="636" y="2202"/>
                  </a:lnTo>
                  <a:lnTo>
                    <a:pt x="611" y="2260"/>
                  </a:lnTo>
                  <a:lnTo>
                    <a:pt x="592" y="2321"/>
                  </a:lnTo>
                  <a:lnTo>
                    <a:pt x="513" y="2267"/>
                  </a:lnTo>
                  <a:lnTo>
                    <a:pt x="437" y="2206"/>
                  </a:lnTo>
                  <a:lnTo>
                    <a:pt x="366" y="2142"/>
                  </a:lnTo>
                  <a:lnTo>
                    <a:pt x="302" y="2070"/>
                  </a:lnTo>
                  <a:lnTo>
                    <a:pt x="241" y="1995"/>
                  </a:lnTo>
                  <a:lnTo>
                    <a:pt x="187" y="1916"/>
                  </a:lnTo>
                  <a:lnTo>
                    <a:pt x="140" y="1831"/>
                  </a:lnTo>
                  <a:lnTo>
                    <a:pt x="99" y="1744"/>
                  </a:lnTo>
                  <a:lnTo>
                    <a:pt x="64" y="1651"/>
                  </a:lnTo>
                  <a:lnTo>
                    <a:pt x="37" y="1556"/>
                  </a:lnTo>
                  <a:lnTo>
                    <a:pt x="17" y="1458"/>
                  </a:lnTo>
                  <a:lnTo>
                    <a:pt x="4" y="1359"/>
                  </a:lnTo>
                  <a:lnTo>
                    <a:pt x="0" y="1256"/>
                  </a:lnTo>
                  <a:lnTo>
                    <a:pt x="4" y="1153"/>
                  </a:lnTo>
                  <a:lnTo>
                    <a:pt x="17" y="1052"/>
                  </a:lnTo>
                  <a:lnTo>
                    <a:pt x="37" y="955"/>
                  </a:lnTo>
                  <a:lnTo>
                    <a:pt x="64" y="859"/>
                  </a:lnTo>
                  <a:lnTo>
                    <a:pt x="99" y="768"/>
                  </a:lnTo>
                  <a:lnTo>
                    <a:pt x="140" y="679"/>
                  </a:lnTo>
                  <a:lnTo>
                    <a:pt x="189" y="594"/>
                  </a:lnTo>
                  <a:lnTo>
                    <a:pt x="242" y="515"/>
                  </a:lnTo>
                  <a:lnTo>
                    <a:pt x="303" y="438"/>
                  </a:lnTo>
                  <a:lnTo>
                    <a:pt x="367" y="368"/>
                  </a:lnTo>
                  <a:lnTo>
                    <a:pt x="439" y="302"/>
                  </a:lnTo>
                  <a:lnTo>
                    <a:pt x="514" y="243"/>
                  </a:lnTo>
                  <a:lnTo>
                    <a:pt x="595" y="188"/>
                  </a:lnTo>
                  <a:lnTo>
                    <a:pt x="679" y="141"/>
                  </a:lnTo>
                  <a:lnTo>
                    <a:pt x="767" y="99"/>
                  </a:lnTo>
                  <a:lnTo>
                    <a:pt x="858" y="64"/>
                  </a:lnTo>
                  <a:lnTo>
                    <a:pt x="954" y="36"/>
                  </a:lnTo>
                  <a:lnTo>
                    <a:pt x="1052" y="17"/>
                  </a:lnTo>
                  <a:lnTo>
                    <a:pt x="1153" y="4"/>
                  </a:lnTo>
                  <a:lnTo>
                    <a:pt x="1255"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endParaRPr>
            </a:p>
          </p:txBody>
        </p:sp>
        <p:sp>
          <p:nvSpPr>
            <p:cNvPr id="30" name="Freeform 275"/>
            <p:cNvSpPr>
              <a:spLocks/>
            </p:cNvSpPr>
            <p:nvPr/>
          </p:nvSpPr>
          <p:spPr bwMode="auto">
            <a:xfrm>
              <a:off x="247" y="3862"/>
              <a:ext cx="1478" cy="314"/>
            </a:xfrm>
            <a:custGeom>
              <a:avLst/>
              <a:gdLst>
                <a:gd name="T0" fmla="*/ 2165 w 4433"/>
                <a:gd name="T1" fmla="*/ 446 h 941"/>
                <a:gd name="T2" fmla="*/ 2091 w 4433"/>
                <a:gd name="T3" fmla="*/ 310 h 941"/>
                <a:gd name="T4" fmla="*/ 2087 w 4433"/>
                <a:gd name="T5" fmla="*/ 225 h 941"/>
                <a:gd name="T6" fmla="*/ 2126 w 4433"/>
                <a:gd name="T7" fmla="*/ 179 h 941"/>
                <a:gd name="T8" fmla="*/ 2178 w 4433"/>
                <a:gd name="T9" fmla="*/ 161 h 941"/>
                <a:gd name="T10" fmla="*/ 2216 w 4433"/>
                <a:gd name="T11" fmla="*/ 158 h 941"/>
                <a:gd name="T12" fmla="*/ 2247 w 4433"/>
                <a:gd name="T13" fmla="*/ 159 h 941"/>
                <a:gd name="T14" fmla="*/ 2298 w 4433"/>
                <a:gd name="T15" fmla="*/ 173 h 941"/>
                <a:gd name="T16" fmla="*/ 2342 w 4433"/>
                <a:gd name="T17" fmla="*/ 210 h 941"/>
                <a:gd name="T18" fmla="*/ 2352 w 4433"/>
                <a:gd name="T19" fmla="*/ 284 h 941"/>
                <a:gd name="T20" fmla="*/ 2298 w 4433"/>
                <a:gd name="T21" fmla="*/ 407 h 941"/>
                <a:gd name="T22" fmla="*/ 2576 w 4433"/>
                <a:gd name="T23" fmla="*/ 0 h 941"/>
                <a:gd name="T24" fmla="*/ 2623 w 4433"/>
                <a:gd name="T25" fmla="*/ 29 h 941"/>
                <a:gd name="T26" fmla="*/ 2760 w 4433"/>
                <a:gd name="T27" fmla="*/ 101 h 941"/>
                <a:gd name="T28" fmla="*/ 2973 w 4433"/>
                <a:gd name="T29" fmla="*/ 193 h 941"/>
                <a:gd name="T30" fmla="*/ 3126 w 4433"/>
                <a:gd name="T31" fmla="*/ 235 h 941"/>
                <a:gd name="T32" fmla="*/ 3240 w 4433"/>
                <a:gd name="T33" fmla="*/ 175 h 941"/>
                <a:gd name="T34" fmla="*/ 3281 w 4433"/>
                <a:gd name="T35" fmla="*/ 151 h 941"/>
                <a:gd name="T36" fmla="*/ 3512 w 4433"/>
                <a:gd name="T37" fmla="*/ 489 h 941"/>
                <a:gd name="T38" fmla="*/ 3468 w 4433"/>
                <a:gd name="T39" fmla="*/ 379 h 941"/>
                <a:gd name="T40" fmla="*/ 3484 w 4433"/>
                <a:gd name="T41" fmla="*/ 317 h 941"/>
                <a:gd name="T42" fmla="*/ 3531 w 4433"/>
                <a:gd name="T43" fmla="*/ 290 h 941"/>
                <a:gd name="T44" fmla="*/ 3574 w 4433"/>
                <a:gd name="T45" fmla="*/ 283 h 941"/>
                <a:gd name="T46" fmla="*/ 3598 w 4433"/>
                <a:gd name="T47" fmla="*/ 283 h 941"/>
                <a:gd name="T48" fmla="*/ 3645 w 4433"/>
                <a:gd name="T49" fmla="*/ 294 h 941"/>
                <a:gd name="T50" fmla="*/ 3687 w 4433"/>
                <a:gd name="T51" fmla="*/ 329 h 941"/>
                <a:gd name="T52" fmla="*/ 3692 w 4433"/>
                <a:gd name="T53" fmla="*/ 401 h 941"/>
                <a:gd name="T54" fmla="*/ 3628 w 4433"/>
                <a:gd name="T55" fmla="*/ 525 h 941"/>
                <a:gd name="T56" fmla="*/ 3884 w 4433"/>
                <a:gd name="T57" fmla="*/ 152 h 941"/>
                <a:gd name="T58" fmla="*/ 3956 w 4433"/>
                <a:gd name="T59" fmla="*/ 193 h 941"/>
                <a:gd name="T60" fmla="*/ 4110 w 4433"/>
                <a:gd name="T61" fmla="*/ 268 h 941"/>
                <a:gd name="T62" fmla="*/ 4300 w 4433"/>
                <a:gd name="T63" fmla="*/ 354 h 941"/>
                <a:gd name="T64" fmla="*/ 4398 w 4433"/>
                <a:gd name="T65" fmla="*/ 482 h 941"/>
                <a:gd name="T66" fmla="*/ 4429 w 4433"/>
                <a:gd name="T67" fmla="*/ 676 h 941"/>
                <a:gd name="T68" fmla="*/ 4433 w 4433"/>
                <a:gd name="T69" fmla="*/ 941 h 941"/>
                <a:gd name="T70" fmla="*/ 3 w 4433"/>
                <a:gd name="T71" fmla="*/ 735 h 941"/>
                <a:gd name="T72" fmla="*/ 26 w 4433"/>
                <a:gd name="T73" fmla="*/ 525 h 941"/>
                <a:gd name="T74" fmla="*/ 104 w 4433"/>
                <a:gd name="T75" fmla="*/ 381 h 941"/>
                <a:gd name="T76" fmla="*/ 276 w 4433"/>
                <a:gd name="T77" fmla="*/ 291 h 941"/>
                <a:gd name="T78" fmla="*/ 449 w 4433"/>
                <a:gd name="T79" fmla="*/ 210 h 941"/>
                <a:gd name="T80" fmla="*/ 542 w 4433"/>
                <a:gd name="T81" fmla="*/ 158 h 941"/>
                <a:gd name="T82" fmla="*/ 737 w 4433"/>
                <a:gd name="T83" fmla="*/ 730 h 941"/>
                <a:gd name="T84" fmla="*/ 753 w 4433"/>
                <a:gd name="T85" fmla="*/ 427 h 941"/>
                <a:gd name="T86" fmla="*/ 744 w 4433"/>
                <a:gd name="T87" fmla="*/ 344 h 941"/>
                <a:gd name="T88" fmla="*/ 778 w 4433"/>
                <a:gd name="T89" fmla="*/ 301 h 941"/>
                <a:gd name="T90" fmla="*/ 827 w 4433"/>
                <a:gd name="T91" fmla="*/ 284 h 941"/>
                <a:gd name="T92" fmla="*/ 856 w 4433"/>
                <a:gd name="T93" fmla="*/ 283 h 941"/>
                <a:gd name="T94" fmla="*/ 894 w 4433"/>
                <a:gd name="T95" fmla="*/ 287 h 941"/>
                <a:gd name="T96" fmla="*/ 943 w 4433"/>
                <a:gd name="T97" fmla="*/ 307 h 941"/>
                <a:gd name="T98" fmla="*/ 969 w 4433"/>
                <a:gd name="T99" fmla="*/ 360 h 941"/>
                <a:gd name="T100" fmla="*/ 944 w 4433"/>
                <a:gd name="T101" fmla="*/ 457 h 941"/>
                <a:gd name="T102" fmla="*/ 994 w 4433"/>
                <a:gd name="T103" fmla="*/ 661 h 941"/>
                <a:gd name="T104" fmla="*/ 1178 w 4433"/>
                <a:gd name="T105" fmla="*/ 165 h 941"/>
                <a:gd name="T106" fmla="*/ 1275 w 4433"/>
                <a:gd name="T107" fmla="*/ 218 h 941"/>
                <a:gd name="T108" fmla="*/ 1420 w 4433"/>
                <a:gd name="T109" fmla="*/ 210 h 941"/>
                <a:gd name="T110" fmla="*/ 1630 w 4433"/>
                <a:gd name="T111" fmla="*/ 123 h 941"/>
                <a:gd name="T112" fmla="*/ 1786 w 4433"/>
                <a:gd name="T113" fmla="*/ 44 h 941"/>
                <a:gd name="T114" fmla="*/ 1857 w 4433"/>
                <a:gd name="T115" fmla="*/ 3 h 9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433" h="941">
                  <a:moveTo>
                    <a:pt x="1861" y="0"/>
                  </a:moveTo>
                  <a:lnTo>
                    <a:pt x="2052" y="607"/>
                  </a:lnTo>
                  <a:lnTo>
                    <a:pt x="2079" y="689"/>
                  </a:lnTo>
                  <a:lnTo>
                    <a:pt x="2165" y="446"/>
                  </a:lnTo>
                  <a:lnTo>
                    <a:pt x="2138" y="407"/>
                  </a:lnTo>
                  <a:lnTo>
                    <a:pt x="2116" y="370"/>
                  </a:lnTo>
                  <a:lnTo>
                    <a:pt x="2102" y="340"/>
                  </a:lnTo>
                  <a:lnTo>
                    <a:pt x="2091" y="310"/>
                  </a:lnTo>
                  <a:lnTo>
                    <a:pt x="2084" y="284"/>
                  </a:lnTo>
                  <a:lnTo>
                    <a:pt x="2081" y="263"/>
                  </a:lnTo>
                  <a:lnTo>
                    <a:pt x="2083" y="243"/>
                  </a:lnTo>
                  <a:lnTo>
                    <a:pt x="2087" y="225"/>
                  </a:lnTo>
                  <a:lnTo>
                    <a:pt x="2093" y="210"/>
                  </a:lnTo>
                  <a:lnTo>
                    <a:pt x="2103" y="198"/>
                  </a:lnTo>
                  <a:lnTo>
                    <a:pt x="2114" y="187"/>
                  </a:lnTo>
                  <a:lnTo>
                    <a:pt x="2126" y="179"/>
                  </a:lnTo>
                  <a:lnTo>
                    <a:pt x="2138" y="173"/>
                  </a:lnTo>
                  <a:lnTo>
                    <a:pt x="2151" y="167"/>
                  </a:lnTo>
                  <a:lnTo>
                    <a:pt x="2165" y="163"/>
                  </a:lnTo>
                  <a:lnTo>
                    <a:pt x="2178" y="161"/>
                  </a:lnTo>
                  <a:lnTo>
                    <a:pt x="2190" y="159"/>
                  </a:lnTo>
                  <a:lnTo>
                    <a:pt x="2201" y="158"/>
                  </a:lnTo>
                  <a:lnTo>
                    <a:pt x="2209" y="158"/>
                  </a:lnTo>
                  <a:lnTo>
                    <a:pt x="2216" y="158"/>
                  </a:lnTo>
                  <a:lnTo>
                    <a:pt x="2220" y="158"/>
                  </a:lnTo>
                  <a:lnTo>
                    <a:pt x="2227" y="158"/>
                  </a:lnTo>
                  <a:lnTo>
                    <a:pt x="2236" y="158"/>
                  </a:lnTo>
                  <a:lnTo>
                    <a:pt x="2247" y="159"/>
                  </a:lnTo>
                  <a:lnTo>
                    <a:pt x="2259" y="161"/>
                  </a:lnTo>
                  <a:lnTo>
                    <a:pt x="2271" y="163"/>
                  </a:lnTo>
                  <a:lnTo>
                    <a:pt x="2284" y="167"/>
                  </a:lnTo>
                  <a:lnTo>
                    <a:pt x="2298" y="173"/>
                  </a:lnTo>
                  <a:lnTo>
                    <a:pt x="2311" y="179"/>
                  </a:lnTo>
                  <a:lnTo>
                    <a:pt x="2323" y="187"/>
                  </a:lnTo>
                  <a:lnTo>
                    <a:pt x="2334" y="198"/>
                  </a:lnTo>
                  <a:lnTo>
                    <a:pt x="2342" y="210"/>
                  </a:lnTo>
                  <a:lnTo>
                    <a:pt x="2349" y="225"/>
                  </a:lnTo>
                  <a:lnTo>
                    <a:pt x="2354" y="243"/>
                  </a:lnTo>
                  <a:lnTo>
                    <a:pt x="2354" y="263"/>
                  </a:lnTo>
                  <a:lnTo>
                    <a:pt x="2352" y="284"/>
                  </a:lnTo>
                  <a:lnTo>
                    <a:pt x="2346" y="310"/>
                  </a:lnTo>
                  <a:lnTo>
                    <a:pt x="2335" y="340"/>
                  </a:lnTo>
                  <a:lnTo>
                    <a:pt x="2319" y="370"/>
                  </a:lnTo>
                  <a:lnTo>
                    <a:pt x="2298" y="407"/>
                  </a:lnTo>
                  <a:lnTo>
                    <a:pt x="2272" y="446"/>
                  </a:lnTo>
                  <a:lnTo>
                    <a:pt x="2357" y="689"/>
                  </a:lnTo>
                  <a:lnTo>
                    <a:pt x="2384" y="607"/>
                  </a:lnTo>
                  <a:lnTo>
                    <a:pt x="2576" y="0"/>
                  </a:lnTo>
                  <a:lnTo>
                    <a:pt x="2579" y="3"/>
                  </a:lnTo>
                  <a:lnTo>
                    <a:pt x="2588" y="9"/>
                  </a:lnTo>
                  <a:lnTo>
                    <a:pt x="2603" y="18"/>
                  </a:lnTo>
                  <a:lnTo>
                    <a:pt x="2623" y="29"/>
                  </a:lnTo>
                  <a:lnTo>
                    <a:pt x="2650" y="44"/>
                  </a:lnTo>
                  <a:lnTo>
                    <a:pt x="2681" y="61"/>
                  </a:lnTo>
                  <a:lnTo>
                    <a:pt x="2719" y="80"/>
                  </a:lnTo>
                  <a:lnTo>
                    <a:pt x="2760" y="101"/>
                  </a:lnTo>
                  <a:lnTo>
                    <a:pt x="2806" y="123"/>
                  </a:lnTo>
                  <a:lnTo>
                    <a:pt x="2857" y="146"/>
                  </a:lnTo>
                  <a:lnTo>
                    <a:pt x="2914" y="169"/>
                  </a:lnTo>
                  <a:lnTo>
                    <a:pt x="2973" y="193"/>
                  </a:lnTo>
                  <a:lnTo>
                    <a:pt x="3016" y="212"/>
                  </a:lnTo>
                  <a:lnTo>
                    <a:pt x="3053" y="232"/>
                  </a:lnTo>
                  <a:lnTo>
                    <a:pt x="3087" y="253"/>
                  </a:lnTo>
                  <a:lnTo>
                    <a:pt x="3126" y="235"/>
                  </a:lnTo>
                  <a:lnTo>
                    <a:pt x="3161" y="217"/>
                  </a:lnTo>
                  <a:lnTo>
                    <a:pt x="3192" y="202"/>
                  </a:lnTo>
                  <a:lnTo>
                    <a:pt x="3219" y="187"/>
                  </a:lnTo>
                  <a:lnTo>
                    <a:pt x="3240" y="175"/>
                  </a:lnTo>
                  <a:lnTo>
                    <a:pt x="3258" y="165"/>
                  </a:lnTo>
                  <a:lnTo>
                    <a:pt x="3271" y="158"/>
                  </a:lnTo>
                  <a:lnTo>
                    <a:pt x="3278" y="152"/>
                  </a:lnTo>
                  <a:lnTo>
                    <a:pt x="3281" y="151"/>
                  </a:lnTo>
                  <a:lnTo>
                    <a:pt x="3442" y="661"/>
                  </a:lnTo>
                  <a:lnTo>
                    <a:pt x="3464" y="730"/>
                  </a:lnTo>
                  <a:lnTo>
                    <a:pt x="3536" y="525"/>
                  </a:lnTo>
                  <a:lnTo>
                    <a:pt x="3512" y="489"/>
                  </a:lnTo>
                  <a:lnTo>
                    <a:pt x="3493" y="457"/>
                  </a:lnTo>
                  <a:lnTo>
                    <a:pt x="3480" y="427"/>
                  </a:lnTo>
                  <a:lnTo>
                    <a:pt x="3472" y="401"/>
                  </a:lnTo>
                  <a:lnTo>
                    <a:pt x="3468" y="379"/>
                  </a:lnTo>
                  <a:lnTo>
                    <a:pt x="3466" y="360"/>
                  </a:lnTo>
                  <a:lnTo>
                    <a:pt x="3470" y="344"/>
                  </a:lnTo>
                  <a:lnTo>
                    <a:pt x="3476" y="329"/>
                  </a:lnTo>
                  <a:lnTo>
                    <a:pt x="3484" y="317"/>
                  </a:lnTo>
                  <a:lnTo>
                    <a:pt x="3494" y="307"/>
                  </a:lnTo>
                  <a:lnTo>
                    <a:pt x="3505" y="301"/>
                  </a:lnTo>
                  <a:lnTo>
                    <a:pt x="3517" y="294"/>
                  </a:lnTo>
                  <a:lnTo>
                    <a:pt x="3531" y="290"/>
                  </a:lnTo>
                  <a:lnTo>
                    <a:pt x="3543" y="287"/>
                  </a:lnTo>
                  <a:lnTo>
                    <a:pt x="3554" y="284"/>
                  </a:lnTo>
                  <a:lnTo>
                    <a:pt x="3564" y="283"/>
                  </a:lnTo>
                  <a:lnTo>
                    <a:pt x="3574" y="283"/>
                  </a:lnTo>
                  <a:lnTo>
                    <a:pt x="3579" y="283"/>
                  </a:lnTo>
                  <a:lnTo>
                    <a:pt x="3583" y="283"/>
                  </a:lnTo>
                  <a:lnTo>
                    <a:pt x="3590" y="283"/>
                  </a:lnTo>
                  <a:lnTo>
                    <a:pt x="3598" y="283"/>
                  </a:lnTo>
                  <a:lnTo>
                    <a:pt x="3609" y="284"/>
                  </a:lnTo>
                  <a:lnTo>
                    <a:pt x="3621" y="287"/>
                  </a:lnTo>
                  <a:lnTo>
                    <a:pt x="3633" y="290"/>
                  </a:lnTo>
                  <a:lnTo>
                    <a:pt x="3645" y="294"/>
                  </a:lnTo>
                  <a:lnTo>
                    <a:pt x="3657" y="301"/>
                  </a:lnTo>
                  <a:lnTo>
                    <a:pt x="3669" y="307"/>
                  </a:lnTo>
                  <a:lnTo>
                    <a:pt x="3679" y="317"/>
                  </a:lnTo>
                  <a:lnTo>
                    <a:pt x="3687" y="329"/>
                  </a:lnTo>
                  <a:lnTo>
                    <a:pt x="3693" y="344"/>
                  </a:lnTo>
                  <a:lnTo>
                    <a:pt x="3696" y="360"/>
                  </a:lnTo>
                  <a:lnTo>
                    <a:pt x="3696" y="379"/>
                  </a:lnTo>
                  <a:lnTo>
                    <a:pt x="3692" y="401"/>
                  </a:lnTo>
                  <a:lnTo>
                    <a:pt x="3684" y="427"/>
                  </a:lnTo>
                  <a:lnTo>
                    <a:pt x="3671" y="457"/>
                  </a:lnTo>
                  <a:lnTo>
                    <a:pt x="3652" y="489"/>
                  </a:lnTo>
                  <a:lnTo>
                    <a:pt x="3628" y="525"/>
                  </a:lnTo>
                  <a:lnTo>
                    <a:pt x="3699" y="730"/>
                  </a:lnTo>
                  <a:lnTo>
                    <a:pt x="3720" y="661"/>
                  </a:lnTo>
                  <a:lnTo>
                    <a:pt x="3882" y="151"/>
                  </a:lnTo>
                  <a:lnTo>
                    <a:pt x="3884" y="152"/>
                  </a:lnTo>
                  <a:lnTo>
                    <a:pt x="3894" y="158"/>
                  </a:lnTo>
                  <a:lnTo>
                    <a:pt x="3909" y="167"/>
                  </a:lnTo>
                  <a:lnTo>
                    <a:pt x="3929" y="179"/>
                  </a:lnTo>
                  <a:lnTo>
                    <a:pt x="3956" y="193"/>
                  </a:lnTo>
                  <a:lnTo>
                    <a:pt x="3987" y="210"/>
                  </a:lnTo>
                  <a:lnTo>
                    <a:pt x="4023" y="228"/>
                  </a:lnTo>
                  <a:lnTo>
                    <a:pt x="4065" y="248"/>
                  </a:lnTo>
                  <a:lnTo>
                    <a:pt x="4110" y="268"/>
                  </a:lnTo>
                  <a:lnTo>
                    <a:pt x="4161" y="290"/>
                  </a:lnTo>
                  <a:lnTo>
                    <a:pt x="4215" y="313"/>
                  </a:lnTo>
                  <a:lnTo>
                    <a:pt x="4261" y="331"/>
                  </a:lnTo>
                  <a:lnTo>
                    <a:pt x="4300" y="354"/>
                  </a:lnTo>
                  <a:lnTo>
                    <a:pt x="4332" y="381"/>
                  </a:lnTo>
                  <a:lnTo>
                    <a:pt x="4359" y="411"/>
                  </a:lnTo>
                  <a:lnTo>
                    <a:pt x="4381" y="444"/>
                  </a:lnTo>
                  <a:lnTo>
                    <a:pt x="4398" y="482"/>
                  </a:lnTo>
                  <a:lnTo>
                    <a:pt x="4410" y="525"/>
                  </a:lnTo>
                  <a:lnTo>
                    <a:pt x="4420" y="571"/>
                  </a:lnTo>
                  <a:lnTo>
                    <a:pt x="4425" y="621"/>
                  </a:lnTo>
                  <a:lnTo>
                    <a:pt x="4429" y="676"/>
                  </a:lnTo>
                  <a:lnTo>
                    <a:pt x="4432" y="735"/>
                  </a:lnTo>
                  <a:lnTo>
                    <a:pt x="4432" y="798"/>
                  </a:lnTo>
                  <a:lnTo>
                    <a:pt x="4433" y="867"/>
                  </a:lnTo>
                  <a:lnTo>
                    <a:pt x="4433" y="941"/>
                  </a:lnTo>
                  <a:lnTo>
                    <a:pt x="0" y="941"/>
                  </a:lnTo>
                  <a:lnTo>
                    <a:pt x="1" y="867"/>
                  </a:lnTo>
                  <a:lnTo>
                    <a:pt x="1" y="798"/>
                  </a:lnTo>
                  <a:lnTo>
                    <a:pt x="3" y="735"/>
                  </a:lnTo>
                  <a:lnTo>
                    <a:pt x="5" y="676"/>
                  </a:lnTo>
                  <a:lnTo>
                    <a:pt x="9" y="621"/>
                  </a:lnTo>
                  <a:lnTo>
                    <a:pt x="16" y="571"/>
                  </a:lnTo>
                  <a:lnTo>
                    <a:pt x="26" y="525"/>
                  </a:lnTo>
                  <a:lnTo>
                    <a:pt x="39" y="482"/>
                  </a:lnTo>
                  <a:lnTo>
                    <a:pt x="55" y="444"/>
                  </a:lnTo>
                  <a:lnTo>
                    <a:pt x="77" y="411"/>
                  </a:lnTo>
                  <a:lnTo>
                    <a:pt x="104" y="381"/>
                  </a:lnTo>
                  <a:lnTo>
                    <a:pt x="136" y="354"/>
                  </a:lnTo>
                  <a:lnTo>
                    <a:pt x="175" y="331"/>
                  </a:lnTo>
                  <a:lnTo>
                    <a:pt x="221" y="313"/>
                  </a:lnTo>
                  <a:lnTo>
                    <a:pt x="276" y="291"/>
                  </a:lnTo>
                  <a:lnTo>
                    <a:pt x="325" y="270"/>
                  </a:lnTo>
                  <a:lnTo>
                    <a:pt x="371" y="248"/>
                  </a:lnTo>
                  <a:lnTo>
                    <a:pt x="413" y="229"/>
                  </a:lnTo>
                  <a:lnTo>
                    <a:pt x="449" y="210"/>
                  </a:lnTo>
                  <a:lnTo>
                    <a:pt x="480" y="194"/>
                  </a:lnTo>
                  <a:lnTo>
                    <a:pt x="507" y="179"/>
                  </a:lnTo>
                  <a:lnTo>
                    <a:pt x="527" y="167"/>
                  </a:lnTo>
                  <a:lnTo>
                    <a:pt x="542" y="158"/>
                  </a:lnTo>
                  <a:lnTo>
                    <a:pt x="551" y="152"/>
                  </a:lnTo>
                  <a:lnTo>
                    <a:pt x="554" y="151"/>
                  </a:lnTo>
                  <a:lnTo>
                    <a:pt x="715" y="661"/>
                  </a:lnTo>
                  <a:lnTo>
                    <a:pt x="737" y="730"/>
                  </a:lnTo>
                  <a:lnTo>
                    <a:pt x="809" y="525"/>
                  </a:lnTo>
                  <a:lnTo>
                    <a:pt x="785" y="489"/>
                  </a:lnTo>
                  <a:lnTo>
                    <a:pt x="766" y="457"/>
                  </a:lnTo>
                  <a:lnTo>
                    <a:pt x="753" y="427"/>
                  </a:lnTo>
                  <a:lnTo>
                    <a:pt x="745" y="401"/>
                  </a:lnTo>
                  <a:lnTo>
                    <a:pt x="741" y="379"/>
                  </a:lnTo>
                  <a:lnTo>
                    <a:pt x="740" y="360"/>
                  </a:lnTo>
                  <a:lnTo>
                    <a:pt x="744" y="344"/>
                  </a:lnTo>
                  <a:lnTo>
                    <a:pt x="749" y="329"/>
                  </a:lnTo>
                  <a:lnTo>
                    <a:pt x="757" y="317"/>
                  </a:lnTo>
                  <a:lnTo>
                    <a:pt x="768" y="307"/>
                  </a:lnTo>
                  <a:lnTo>
                    <a:pt x="778" y="301"/>
                  </a:lnTo>
                  <a:lnTo>
                    <a:pt x="791" y="294"/>
                  </a:lnTo>
                  <a:lnTo>
                    <a:pt x="804" y="290"/>
                  </a:lnTo>
                  <a:lnTo>
                    <a:pt x="816" y="287"/>
                  </a:lnTo>
                  <a:lnTo>
                    <a:pt x="827" y="284"/>
                  </a:lnTo>
                  <a:lnTo>
                    <a:pt x="838" y="283"/>
                  </a:lnTo>
                  <a:lnTo>
                    <a:pt x="846" y="283"/>
                  </a:lnTo>
                  <a:lnTo>
                    <a:pt x="852" y="283"/>
                  </a:lnTo>
                  <a:lnTo>
                    <a:pt x="856" y="283"/>
                  </a:lnTo>
                  <a:lnTo>
                    <a:pt x="863" y="283"/>
                  </a:lnTo>
                  <a:lnTo>
                    <a:pt x="871" y="283"/>
                  </a:lnTo>
                  <a:lnTo>
                    <a:pt x="882" y="284"/>
                  </a:lnTo>
                  <a:lnTo>
                    <a:pt x="894" y="287"/>
                  </a:lnTo>
                  <a:lnTo>
                    <a:pt x="906" y="290"/>
                  </a:lnTo>
                  <a:lnTo>
                    <a:pt x="918" y="294"/>
                  </a:lnTo>
                  <a:lnTo>
                    <a:pt x="930" y="301"/>
                  </a:lnTo>
                  <a:lnTo>
                    <a:pt x="943" y="307"/>
                  </a:lnTo>
                  <a:lnTo>
                    <a:pt x="952" y="317"/>
                  </a:lnTo>
                  <a:lnTo>
                    <a:pt x="960" y="329"/>
                  </a:lnTo>
                  <a:lnTo>
                    <a:pt x="967" y="344"/>
                  </a:lnTo>
                  <a:lnTo>
                    <a:pt x="969" y="360"/>
                  </a:lnTo>
                  <a:lnTo>
                    <a:pt x="969" y="379"/>
                  </a:lnTo>
                  <a:lnTo>
                    <a:pt x="965" y="401"/>
                  </a:lnTo>
                  <a:lnTo>
                    <a:pt x="956" y="427"/>
                  </a:lnTo>
                  <a:lnTo>
                    <a:pt x="944" y="457"/>
                  </a:lnTo>
                  <a:lnTo>
                    <a:pt x="925" y="489"/>
                  </a:lnTo>
                  <a:lnTo>
                    <a:pt x="900" y="525"/>
                  </a:lnTo>
                  <a:lnTo>
                    <a:pt x="972" y="730"/>
                  </a:lnTo>
                  <a:lnTo>
                    <a:pt x="994" y="661"/>
                  </a:lnTo>
                  <a:lnTo>
                    <a:pt x="1155" y="151"/>
                  </a:lnTo>
                  <a:lnTo>
                    <a:pt x="1158" y="152"/>
                  </a:lnTo>
                  <a:lnTo>
                    <a:pt x="1166" y="158"/>
                  </a:lnTo>
                  <a:lnTo>
                    <a:pt x="1178" y="165"/>
                  </a:lnTo>
                  <a:lnTo>
                    <a:pt x="1195" y="175"/>
                  </a:lnTo>
                  <a:lnTo>
                    <a:pt x="1217" y="187"/>
                  </a:lnTo>
                  <a:lnTo>
                    <a:pt x="1244" y="202"/>
                  </a:lnTo>
                  <a:lnTo>
                    <a:pt x="1275" y="218"/>
                  </a:lnTo>
                  <a:lnTo>
                    <a:pt x="1310" y="236"/>
                  </a:lnTo>
                  <a:lnTo>
                    <a:pt x="1349" y="253"/>
                  </a:lnTo>
                  <a:lnTo>
                    <a:pt x="1382" y="231"/>
                  </a:lnTo>
                  <a:lnTo>
                    <a:pt x="1420" y="210"/>
                  </a:lnTo>
                  <a:lnTo>
                    <a:pt x="1463" y="193"/>
                  </a:lnTo>
                  <a:lnTo>
                    <a:pt x="1522" y="169"/>
                  </a:lnTo>
                  <a:lnTo>
                    <a:pt x="1578" y="146"/>
                  </a:lnTo>
                  <a:lnTo>
                    <a:pt x="1630" y="123"/>
                  </a:lnTo>
                  <a:lnTo>
                    <a:pt x="1677" y="101"/>
                  </a:lnTo>
                  <a:lnTo>
                    <a:pt x="1718" y="80"/>
                  </a:lnTo>
                  <a:lnTo>
                    <a:pt x="1755" y="61"/>
                  </a:lnTo>
                  <a:lnTo>
                    <a:pt x="1786" y="44"/>
                  </a:lnTo>
                  <a:lnTo>
                    <a:pt x="1812" y="29"/>
                  </a:lnTo>
                  <a:lnTo>
                    <a:pt x="1833" y="18"/>
                  </a:lnTo>
                  <a:lnTo>
                    <a:pt x="1849" y="9"/>
                  </a:lnTo>
                  <a:lnTo>
                    <a:pt x="1857" y="3"/>
                  </a:lnTo>
                  <a:lnTo>
                    <a:pt x="1861"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endParaRPr>
            </a:p>
          </p:txBody>
        </p:sp>
        <p:sp>
          <p:nvSpPr>
            <p:cNvPr id="31" name="Freeform 276"/>
            <p:cNvSpPr>
              <a:spLocks/>
            </p:cNvSpPr>
            <p:nvPr/>
          </p:nvSpPr>
          <p:spPr bwMode="auto">
            <a:xfrm>
              <a:off x="1291" y="3519"/>
              <a:ext cx="300" cy="400"/>
            </a:xfrm>
            <a:custGeom>
              <a:avLst/>
              <a:gdLst>
                <a:gd name="T0" fmla="*/ 510 w 900"/>
                <a:gd name="T1" fmla="*/ 4 h 1198"/>
                <a:gd name="T2" fmla="*/ 581 w 900"/>
                <a:gd name="T3" fmla="*/ 20 h 1198"/>
                <a:gd name="T4" fmla="*/ 640 w 900"/>
                <a:gd name="T5" fmla="*/ 47 h 1198"/>
                <a:gd name="T6" fmla="*/ 694 w 900"/>
                <a:gd name="T7" fmla="*/ 86 h 1198"/>
                <a:gd name="T8" fmla="*/ 728 w 900"/>
                <a:gd name="T9" fmla="*/ 121 h 1198"/>
                <a:gd name="T10" fmla="*/ 744 w 900"/>
                <a:gd name="T11" fmla="*/ 143 h 1198"/>
                <a:gd name="T12" fmla="*/ 747 w 900"/>
                <a:gd name="T13" fmla="*/ 147 h 1198"/>
                <a:gd name="T14" fmla="*/ 757 w 900"/>
                <a:gd name="T15" fmla="*/ 148 h 1198"/>
                <a:gd name="T16" fmla="*/ 778 w 900"/>
                <a:gd name="T17" fmla="*/ 156 h 1198"/>
                <a:gd name="T18" fmla="*/ 800 w 900"/>
                <a:gd name="T19" fmla="*/ 171 h 1198"/>
                <a:gd name="T20" fmla="*/ 826 w 900"/>
                <a:gd name="T21" fmla="*/ 197 h 1198"/>
                <a:gd name="T22" fmla="*/ 849 w 900"/>
                <a:gd name="T23" fmla="*/ 236 h 1198"/>
                <a:gd name="T24" fmla="*/ 865 w 900"/>
                <a:gd name="T25" fmla="*/ 291 h 1198"/>
                <a:gd name="T26" fmla="*/ 874 w 900"/>
                <a:gd name="T27" fmla="*/ 363 h 1198"/>
                <a:gd name="T28" fmla="*/ 869 w 900"/>
                <a:gd name="T29" fmla="*/ 459 h 1198"/>
                <a:gd name="T30" fmla="*/ 856 w 900"/>
                <a:gd name="T31" fmla="*/ 542 h 1198"/>
                <a:gd name="T32" fmla="*/ 856 w 900"/>
                <a:gd name="T33" fmla="*/ 571 h 1198"/>
                <a:gd name="T34" fmla="*/ 874 w 900"/>
                <a:gd name="T35" fmla="*/ 576 h 1198"/>
                <a:gd name="T36" fmla="*/ 889 w 900"/>
                <a:gd name="T37" fmla="*/ 591 h 1198"/>
                <a:gd name="T38" fmla="*/ 899 w 900"/>
                <a:gd name="T39" fmla="*/ 618 h 1198"/>
                <a:gd name="T40" fmla="*/ 897 w 900"/>
                <a:gd name="T41" fmla="*/ 662 h 1198"/>
                <a:gd name="T42" fmla="*/ 884 w 900"/>
                <a:gd name="T43" fmla="*/ 727 h 1198"/>
                <a:gd name="T44" fmla="*/ 860 w 900"/>
                <a:gd name="T45" fmla="*/ 795 h 1198"/>
                <a:gd name="T46" fmla="*/ 838 w 900"/>
                <a:gd name="T47" fmla="*/ 836 h 1198"/>
                <a:gd name="T48" fmla="*/ 818 w 900"/>
                <a:gd name="T49" fmla="*/ 855 h 1198"/>
                <a:gd name="T50" fmla="*/ 802 w 900"/>
                <a:gd name="T51" fmla="*/ 894 h 1198"/>
                <a:gd name="T52" fmla="*/ 772 w 900"/>
                <a:gd name="T53" fmla="*/ 969 h 1198"/>
                <a:gd name="T54" fmla="*/ 727 w 900"/>
                <a:gd name="T55" fmla="*/ 1044 h 1198"/>
                <a:gd name="T56" fmla="*/ 665 w 900"/>
                <a:gd name="T57" fmla="*/ 1110 h 1198"/>
                <a:gd name="T58" fmla="*/ 589 w 900"/>
                <a:gd name="T59" fmla="*/ 1163 h 1198"/>
                <a:gd name="T60" fmla="*/ 498 w 900"/>
                <a:gd name="T61" fmla="*/ 1194 h 1198"/>
                <a:gd name="T62" fmla="*/ 401 w 900"/>
                <a:gd name="T63" fmla="*/ 1194 h 1198"/>
                <a:gd name="T64" fmla="*/ 310 w 900"/>
                <a:gd name="T65" fmla="*/ 1163 h 1198"/>
                <a:gd name="T66" fmla="*/ 233 w 900"/>
                <a:gd name="T67" fmla="*/ 1112 h 1198"/>
                <a:gd name="T68" fmla="*/ 173 w 900"/>
                <a:gd name="T69" fmla="*/ 1044 h 1198"/>
                <a:gd name="T70" fmla="*/ 127 w 900"/>
                <a:gd name="T71" fmla="*/ 970 h 1198"/>
                <a:gd name="T72" fmla="*/ 99 w 900"/>
                <a:gd name="T73" fmla="*/ 894 h 1198"/>
                <a:gd name="T74" fmla="*/ 82 w 900"/>
                <a:gd name="T75" fmla="*/ 855 h 1198"/>
                <a:gd name="T76" fmla="*/ 62 w 900"/>
                <a:gd name="T77" fmla="*/ 837 h 1198"/>
                <a:gd name="T78" fmla="*/ 39 w 900"/>
                <a:gd name="T79" fmla="*/ 797 h 1198"/>
                <a:gd name="T80" fmla="*/ 17 w 900"/>
                <a:gd name="T81" fmla="*/ 727 h 1198"/>
                <a:gd name="T82" fmla="*/ 2 w 900"/>
                <a:gd name="T83" fmla="*/ 662 h 1198"/>
                <a:gd name="T84" fmla="*/ 2 w 900"/>
                <a:gd name="T85" fmla="*/ 618 h 1198"/>
                <a:gd name="T86" fmla="*/ 10 w 900"/>
                <a:gd name="T87" fmla="*/ 591 h 1198"/>
                <a:gd name="T88" fmla="*/ 25 w 900"/>
                <a:gd name="T89" fmla="*/ 576 h 1198"/>
                <a:gd name="T90" fmla="*/ 43 w 900"/>
                <a:gd name="T91" fmla="*/ 571 h 1198"/>
                <a:gd name="T92" fmla="*/ 45 w 900"/>
                <a:gd name="T93" fmla="*/ 544 h 1198"/>
                <a:gd name="T94" fmla="*/ 30 w 900"/>
                <a:gd name="T95" fmla="*/ 468 h 1198"/>
                <a:gd name="T96" fmla="*/ 29 w 900"/>
                <a:gd name="T97" fmla="*/ 377 h 1198"/>
                <a:gd name="T98" fmla="*/ 50 w 900"/>
                <a:gd name="T99" fmla="*/ 289 h 1198"/>
                <a:gd name="T100" fmla="*/ 91 w 900"/>
                <a:gd name="T101" fmla="*/ 211 h 1198"/>
                <a:gd name="T102" fmla="*/ 143 w 900"/>
                <a:gd name="T103" fmla="*/ 148 h 1198"/>
                <a:gd name="T104" fmla="*/ 206 w 900"/>
                <a:gd name="T105" fmla="*/ 92 h 1198"/>
                <a:gd name="T106" fmla="*/ 271 w 900"/>
                <a:gd name="T107" fmla="*/ 47 h 1198"/>
                <a:gd name="T108" fmla="*/ 337 w 900"/>
                <a:gd name="T109" fmla="*/ 18 h 1198"/>
                <a:gd name="T110" fmla="*/ 423 w 900"/>
                <a:gd name="T111" fmla="*/ 3 h 1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900" h="1198">
                  <a:moveTo>
                    <a:pt x="468" y="0"/>
                  </a:moveTo>
                  <a:lnTo>
                    <a:pt x="510" y="4"/>
                  </a:lnTo>
                  <a:lnTo>
                    <a:pt x="548" y="11"/>
                  </a:lnTo>
                  <a:lnTo>
                    <a:pt x="581" y="20"/>
                  </a:lnTo>
                  <a:lnTo>
                    <a:pt x="612" y="34"/>
                  </a:lnTo>
                  <a:lnTo>
                    <a:pt x="640" y="47"/>
                  </a:lnTo>
                  <a:lnTo>
                    <a:pt x="670" y="66"/>
                  </a:lnTo>
                  <a:lnTo>
                    <a:pt x="694" y="86"/>
                  </a:lnTo>
                  <a:lnTo>
                    <a:pt x="713" y="105"/>
                  </a:lnTo>
                  <a:lnTo>
                    <a:pt x="728" y="121"/>
                  </a:lnTo>
                  <a:lnTo>
                    <a:pt x="737" y="135"/>
                  </a:lnTo>
                  <a:lnTo>
                    <a:pt x="744" y="143"/>
                  </a:lnTo>
                  <a:lnTo>
                    <a:pt x="745" y="145"/>
                  </a:lnTo>
                  <a:lnTo>
                    <a:pt x="747" y="147"/>
                  </a:lnTo>
                  <a:lnTo>
                    <a:pt x="751" y="147"/>
                  </a:lnTo>
                  <a:lnTo>
                    <a:pt x="757" y="148"/>
                  </a:lnTo>
                  <a:lnTo>
                    <a:pt x="767" y="152"/>
                  </a:lnTo>
                  <a:lnTo>
                    <a:pt x="778" y="156"/>
                  </a:lnTo>
                  <a:lnTo>
                    <a:pt x="788" y="163"/>
                  </a:lnTo>
                  <a:lnTo>
                    <a:pt x="800" y="171"/>
                  </a:lnTo>
                  <a:lnTo>
                    <a:pt x="814" y="182"/>
                  </a:lnTo>
                  <a:lnTo>
                    <a:pt x="826" y="197"/>
                  </a:lnTo>
                  <a:lnTo>
                    <a:pt x="838" y="214"/>
                  </a:lnTo>
                  <a:lnTo>
                    <a:pt x="849" y="236"/>
                  </a:lnTo>
                  <a:lnTo>
                    <a:pt x="858" y="261"/>
                  </a:lnTo>
                  <a:lnTo>
                    <a:pt x="865" y="291"/>
                  </a:lnTo>
                  <a:lnTo>
                    <a:pt x="870" y="324"/>
                  </a:lnTo>
                  <a:lnTo>
                    <a:pt x="874" y="363"/>
                  </a:lnTo>
                  <a:lnTo>
                    <a:pt x="873" y="408"/>
                  </a:lnTo>
                  <a:lnTo>
                    <a:pt x="869" y="459"/>
                  </a:lnTo>
                  <a:lnTo>
                    <a:pt x="862" y="515"/>
                  </a:lnTo>
                  <a:lnTo>
                    <a:pt x="856" y="542"/>
                  </a:lnTo>
                  <a:lnTo>
                    <a:pt x="846" y="572"/>
                  </a:lnTo>
                  <a:lnTo>
                    <a:pt x="856" y="571"/>
                  </a:lnTo>
                  <a:lnTo>
                    <a:pt x="865" y="572"/>
                  </a:lnTo>
                  <a:lnTo>
                    <a:pt x="874" y="576"/>
                  </a:lnTo>
                  <a:lnTo>
                    <a:pt x="882" y="581"/>
                  </a:lnTo>
                  <a:lnTo>
                    <a:pt x="889" y="591"/>
                  </a:lnTo>
                  <a:lnTo>
                    <a:pt x="895" y="603"/>
                  </a:lnTo>
                  <a:lnTo>
                    <a:pt x="899" y="618"/>
                  </a:lnTo>
                  <a:lnTo>
                    <a:pt x="900" y="638"/>
                  </a:lnTo>
                  <a:lnTo>
                    <a:pt x="897" y="662"/>
                  </a:lnTo>
                  <a:lnTo>
                    <a:pt x="892" y="692"/>
                  </a:lnTo>
                  <a:lnTo>
                    <a:pt x="884" y="727"/>
                  </a:lnTo>
                  <a:lnTo>
                    <a:pt x="872" y="764"/>
                  </a:lnTo>
                  <a:lnTo>
                    <a:pt x="860" y="795"/>
                  </a:lnTo>
                  <a:lnTo>
                    <a:pt x="849" y="820"/>
                  </a:lnTo>
                  <a:lnTo>
                    <a:pt x="838" y="836"/>
                  </a:lnTo>
                  <a:lnTo>
                    <a:pt x="827" y="848"/>
                  </a:lnTo>
                  <a:lnTo>
                    <a:pt x="818" y="855"/>
                  </a:lnTo>
                  <a:lnTo>
                    <a:pt x="809" y="856"/>
                  </a:lnTo>
                  <a:lnTo>
                    <a:pt x="802" y="894"/>
                  </a:lnTo>
                  <a:lnTo>
                    <a:pt x="790" y="931"/>
                  </a:lnTo>
                  <a:lnTo>
                    <a:pt x="772" y="969"/>
                  </a:lnTo>
                  <a:lnTo>
                    <a:pt x="752" y="1007"/>
                  </a:lnTo>
                  <a:lnTo>
                    <a:pt x="727" y="1044"/>
                  </a:lnTo>
                  <a:lnTo>
                    <a:pt x="698" y="1078"/>
                  </a:lnTo>
                  <a:lnTo>
                    <a:pt x="665" y="1110"/>
                  </a:lnTo>
                  <a:lnTo>
                    <a:pt x="628" y="1138"/>
                  </a:lnTo>
                  <a:lnTo>
                    <a:pt x="589" y="1163"/>
                  </a:lnTo>
                  <a:lnTo>
                    <a:pt x="546" y="1181"/>
                  </a:lnTo>
                  <a:lnTo>
                    <a:pt x="498" y="1194"/>
                  </a:lnTo>
                  <a:lnTo>
                    <a:pt x="450" y="1198"/>
                  </a:lnTo>
                  <a:lnTo>
                    <a:pt x="401" y="1194"/>
                  </a:lnTo>
                  <a:lnTo>
                    <a:pt x="353" y="1181"/>
                  </a:lnTo>
                  <a:lnTo>
                    <a:pt x="310" y="1163"/>
                  </a:lnTo>
                  <a:lnTo>
                    <a:pt x="269" y="1140"/>
                  </a:lnTo>
                  <a:lnTo>
                    <a:pt x="233" y="1112"/>
                  </a:lnTo>
                  <a:lnTo>
                    <a:pt x="201" y="1079"/>
                  </a:lnTo>
                  <a:lnTo>
                    <a:pt x="173" y="1044"/>
                  </a:lnTo>
                  <a:lnTo>
                    <a:pt x="147" y="1008"/>
                  </a:lnTo>
                  <a:lnTo>
                    <a:pt x="127" y="970"/>
                  </a:lnTo>
                  <a:lnTo>
                    <a:pt x="111" y="931"/>
                  </a:lnTo>
                  <a:lnTo>
                    <a:pt x="99" y="894"/>
                  </a:lnTo>
                  <a:lnTo>
                    <a:pt x="91" y="856"/>
                  </a:lnTo>
                  <a:lnTo>
                    <a:pt x="82" y="855"/>
                  </a:lnTo>
                  <a:lnTo>
                    <a:pt x="72" y="848"/>
                  </a:lnTo>
                  <a:lnTo>
                    <a:pt x="62" y="837"/>
                  </a:lnTo>
                  <a:lnTo>
                    <a:pt x="52" y="820"/>
                  </a:lnTo>
                  <a:lnTo>
                    <a:pt x="39" y="797"/>
                  </a:lnTo>
                  <a:lnTo>
                    <a:pt x="29" y="766"/>
                  </a:lnTo>
                  <a:lnTo>
                    <a:pt x="17" y="727"/>
                  </a:lnTo>
                  <a:lnTo>
                    <a:pt x="7" y="692"/>
                  </a:lnTo>
                  <a:lnTo>
                    <a:pt x="2" y="662"/>
                  </a:lnTo>
                  <a:lnTo>
                    <a:pt x="0" y="638"/>
                  </a:lnTo>
                  <a:lnTo>
                    <a:pt x="2" y="618"/>
                  </a:lnTo>
                  <a:lnTo>
                    <a:pt x="4" y="603"/>
                  </a:lnTo>
                  <a:lnTo>
                    <a:pt x="10" y="591"/>
                  </a:lnTo>
                  <a:lnTo>
                    <a:pt x="17" y="581"/>
                  </a:lnTo>
                  <a:lnTo>
                    <a:pt x="25" y="576"/>
                  </a:lnTo>
                  <a:lnTo>
                    <a:pt x="34" y="572"/>
                  </a:lnTo>
                  <a:lnTo>
                    <a:pt x="43" y="571"/>
                  </a:lnTo>
                  <a:lnTo>
                    <a:pt x="54" y="572"/>
                  </a:lnTo>
                  <a:lnTo>
                    <a:pt x="45" y="544"/>
                  </a:lnTo>
                  <a:lnTo>
                    <a:pt x="38" y="515"/>
                  </a:lnTo>
                  <a:lnTo>
                    <a:pt x="30" y="468"/>
                  </a:lnTo>
                  <a:lnTo>
                    <a:pt x="27" y="423"/>
                  </a:lnTo>
                  <a:lnTo>
                    <a:pt x="29" y="377"/>
                  </a:lnTo>
                  <a:lnTo>
                    <a:pt x="37" y="334"/>
                  </a:lnTo>
                  <a:lnTo>
                    <a:pt x="50" y="289"/>
                  </a:lnTo>
                  <a:lnTo>
                    <a:pt x="69" y="249"/>
                  </a:lnTo>
                  <a:lnTo>
                    <a:pt x="91" y="211"/>
                  </a:lnTo>
                  <a:lnTo>
                    <a:pt x="116" y="178"/>
                  </a:lnTo>
                  <a:lnTo>
                    <a:pt x="143" y="148"/>
                  </a:lnTo>
                  <a:lnTo>
                    <a:pt x="174" y="118"/>
                  </a:lnTo>
                  <a:lnTo>
                    <a:pt x="206" y="92"/>
                  </a:lnTo>
                  <a:lnTo>
                    <a:pt x="241" y="67"/>
                  </a:lnTo>
                  <a:lnTo>
                    <a:pt x="271" y="47"/>
                  </a:lnTo>
                  <a:lnTo>
                    <a:pt x="303" y="31"/>
                  </a:lnTo>
                  <a:lnTo>
                    <a:pt x="337" y="18"/>
                  </a:lnTo>
                  <a:lnTo>
                    <a:pt x="378" y="5"/>
                  </a:lnTo>
                  <a:lnTo>
                    <a:pt x="423" y="3"/>
                  </a:lnTo>
                  <a:lnTo>
                    <a:pt x="46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endParaRPr>
            </a:p>
          </p:txBody>
        </p:sp>
        <p:sp>
          <p:nvSpPr>
            <p:cNvPr id="32" name="Freeform 277"/>
            <p:cNvSpPr>
              <a:spLocks/>
            </p:cNvSpPr>
            <p:nvPr/>
          </p:nvSpPr>
          <p:spPr bwMode="auto">
            <a:xfrm>
              <a:off x="383" y="3519"/>
              <a:ext cx="300" cy="400"/>
            </a:xfrm>
            <a:custGeom>
              <a:avLst/>
              <a:gdLst>
                <a:gd name="T0" fmla="*/ 508 w 898"/>
                <a:gd name="T1" fmla="*/ 4 h 1198"/>
                <a:gd name="T2" fmla="*/ 581 w 898"/>
                <a:gd name="T3" fmla="*/ 20 h 1198"/>
                <a:gd name="T4" fmla="*/ 638 w 898"/>
                <a:gd name="T5" fmla="*/ 47 h 1198"/>
                <a:gd name="T6" fmla="*/ 694 w 898"/>
                <a:gd name="T7" fmla="*/ 86 h 1198"/>
                <a:gd name="T8" fmla="*/ 727 w 898"/>
                <a:gd name="T9" fmla="*/ 121 h 1198"/>
                <a:gd name="T10" fmla="*/ 742 w 898"/>
                <a:gd name="T11" fmla="*/ 143 h 1198"/>
                <a:gd name="T12" fmla="*/ 746 w 898"/>
                <a:gd name="T13" fmla="*/ 147 h 1198"/>
                <a:gd name="T14" fmla="*/ 757 w 898"/>
                <a:gd name="T15" fmla="*/ 148 h 1198"/>
                <a:gd name="T16" fmla="*/ 776 w 898"/>
                <a:gd name="T17" fmla="*/ 156 h 1198"/>
                <a:gd name="T18" fmla="*/ 800 w 898"/>
                <a:gd name="T19" fmla="*/ 171 h 1198"/>
                <a:gd name="T20" fmla="*/ 824 w 898"/>
                <a:gd name="T21" fmla="*/ 197 h 1198"/>
                <a:gd name="T22" fmla="*/ 847 w 898"/>
                <a:gd name="T23" fmla="*/ 236 h 1198"/>
                <a:gd name="T24" fmla="*/ 864 w 898"/>
                <a:gd name="T25" fmla="*/ 291 h 1198"/>
                <a:gd name="T26" fmla="*/ 872 w 898"/>
                <a:gd name="T27" fmla="*/ 363 h 1198"/>
                <a:gd name="T28" fmla="*/ 868 w 898"/>
                <a:gd name="T29" fmla="*/ 459 h 1198"/>
                <a:gd name="T30" fmla="*/ 854 w 898"/>
                <a:gd name="T31" fmla="*/ 542 h 1198"/>
                <a:gd name="T32" fmla="*/ 855 w 898"/>
                <a:gd name="T33" fmla="*/ 571 h 1198"/>
                <a:gd name="T34" fmla="*/ 874 w 898"/>
                <a:gd name="T35" fmla="*/ 576 h 1198"/>
                <a:gd name="T36" fmla="*/ 888 w 898"/>
                <a:gd name="T37" fmla="*/ 591 h 1198"/>
                <a:gd name="T38" fmla="*/ 898 w 898"/>
                <a:gd name="T39" fmla="*/ 618 h 1198"/>
                <a:gd name="T40" fmla="*/ 897 w 898"/>
                <a:gd name="T41" fmla="*/ 662 h 1198"/>
                <a:gd name="T42" fmla="*/ 883 w 898"/>
                <a:gd name="T43" fmla="*/ 727 h 1198"/>
                <a:gd name="T44" fmla="*/ 859 w 898"/>
                <a:gd name="T45" fmla="*/ 795 h 1198"/>
                <a:gd name="T46" fmla="*/ 837 w 898"/>
                <a:gd name="T47" fmla="*/ 836 h 1198"/>
                <a:gd name="T48" fmla="*/ 817 w 898"/>
                <a:gd name="T49" fmla="*/ 855 h 1198"/>
                <a:gd name="T50" fmla="*/ 800 w 898"/>
                <a:gd name="T51" fmla="*/ 894 h 1198"/>
                <a:gd name="T52" fmla="*/ 772 w 898"/>
                <a:gd name="T53" fmla="*/ 969 h 1198"/>
                <a:gd name="T54" fmla="*/ 726 w 898"/>
                <a:gd name="T55" fmla="*/ 1044 h 1198"/>
                <a:gd name="T56" fmla="*/ 664 w 898"/>
                <a:gd name="T57" fmla="*/ 1110 h 1198"/>
                <a:gd name="T58" fmla="*/ 589 w 898"/>
                <a:gd name="T59" fmla="*/ 1163 h 1198"/>
                <a:gd name="T60" fmla="*/ 497 w 898"/>
                <a:gd name="T61" fmla="*/ 1194 h 1198"/>
                <a:gd name="T62" fmla="*/ 399 w 898"/>
                <a:gd name="T63" fmla="*/ 1194 h 1198"/>
                <a:gd name="T64" fmla="*/ 309 w 898"/>
                <a:gd name="T65" fmla="*/ 1163 h 1198"/>
                <a:gd name="T66" fmla="*/ 232 w 898"/>
                <a:gd name="T67" fmla="*/ 1112 h 1198"/>
                <a:gd name="T68" fmla="*/ 170 w 898"/>
                <a:gd name="T69" fmla="*/ 1044 h 1198"/>
                <a:gd name="T70" fmla="*/ 126 w 898"/>
                <a:gd name="T71" fmla="*/ 970 h 1198"/>
                <a:gd name="T72" fmla="*/ 98 w 898"/>
                <a:gd name="T73" fmla="*/ 894 h 1198"/>
                <a:gd name="T74" fmla="*/ 80 w 898"/>
                <a:gd name="T75" fmla="*/ 855 h 1198"/>
                <a:gd name="T76" fmla="*/ 60 w 898"/>
                <a:gd name="T77" fmla="*/ 836 h 1198"/>
                <a:gd name="T78" fmla="*/ 39 w 898"/>
                <a:gd name="T79" fmla="*/ 795 h 1198"/>
                <a:gd name="T80" fmla="*/ 15 w 898"/>
                <a:gd name="T81" fmla="*/ 727 h 1198"/>
                <a:gd name="T82" fmla="*/ 1 w 898"/>
                <a:gd name="T83" fmla="*/ 663 h 1198"/>
                <a:gd name="T84" fmla="*/ 0 w 898"/>
                <a:gd name="T85" fmla="*/ 619 h 1198"/>
                <a:gd name="T86" fmla="*/ 9 w 898"/>
                <a:gd name="T87" fmla="*/ 591 h 1198"/>
                <a:gd name="T88" fmla="*/ 24 w 898"/>
                <a:gd name="T89" fmla="*/ 577 h 1198"/>
                <a:gd name="T90" fmla="*/ 43 w 898"/>
                <a:gd name="T91" fmla="*/ 572 h 1198"/>
                <a:gd name="T92" fmla="*/ 43 w 898"/>
                <a:gd name="T93" fmla="*/ 544 h 1198"/>
                <a:gd name="T94" fmla="*/ 29 w 898"/>
                <a:gd name="T95" fmla="*/ 468 h 1198"/>
                <a:gd name="T96" fmla="*/ 28 w 898"/>
                <a:gd name="T97" fmla="*/ 378 h 1198"/>
                <a:gd name="T98" fmla="*/ 49 w 898"/>
                <a:gd name="T99" fmla="*/ 291 h 1198"/>
                <a:gd name="T100" fmla="*/ 90 w 898"/>
                <a:gd name="T101" fmla="*/ 213 h 1198"/>
                <a:gd name="T102" fmla="*/ 142 w 898"/>
                <a:gd name="T103" fmla="*/ 149 h 1198"/>
                <a:gd name="T104" fmla="*/ 205 w 898"/>
                <a:gd name="T105" fmla="*/ 92 h 1198"/>
                <a:gd name="T106" fmla="*/ 270 w 898"/>
                <a:gd name="T107" fmla="*/ 49 h 1198"/>
                <a:gd name="T108" fmla="*/ 335 w 898"/>
                <a:gd name="T109" fmla="*/ 19 h 1198"/>
                <a:gd name="T110" fmla="*/ 421 w 898"/>
                <a:gd name="T111" fmla="*/ 3 h 1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898" h="1198">
                  <a:moveTo>
                    <a:pt x="466" y="0"/>
                  </a:moveTo>
                  <a:lnTo>
                    <a:pt x="508" y="4"/>
                  </a:lnTo>
                  <a:lnTo>
                    <a:pt x="546" y="11"/>
                  </a:lnTo>
                  <a:lnTo>
                    <a:pt x="581" y="20"/>
                  </a:lnTo>
                  <a:lnTo>
                    <a:pt x="612" y="34"/>
                  </a:lnTo>
                  <a:lnTo>
                    <a:pt x="638" y="47"/>
                  </a:lnTo>
                  <a:lnTo>
                    <a:pt x="668" y="66"/>
                  </a:lnTo>
                  <a:lnTo>
                    <a:pt x="694" y="86"/>
                  </a:lnTo>
                  <a:lnTo>
                    <a:pt x="712" y="105"/>
                  </a:lnTo>
                  <a:lnTo>
                    <a:pt x="727" y="121"/>
                  </a:lnTo>
                  <a:lnTo>
                    <a:pt x="737" y="135"/>
                  </a:lnTo>
                  <a:lnTo>
                    <a:pt x="742" y="143"/>
                  </a:lnTo>
                  <a:lnTo>
                    <a:pt x="745" y="145"/>
                  </a:lnTo>
                  <a:lnTo>
                    <a:pt x="746" y="147"/>
                  </a:lnTo>
                  <a:lnTo>
                    <a:pt x="750" y="147"/>
                  </a:lnTo>
                  <a:lnTo>
                    <a:pt x="757" y="148"/>
                  </a:lnTo>
                  <a:lnTo>
                    <a:pt x="766" y="152"/>
                  </a:lnTo>
                  <a:lnTo>
                    <a:pt x="776" y="156"/>
                  </a:lnTo>
                  <a:lnTo>
                    <a:pt x="788" y="163"/>
                  </a:lnTo>
                  <a:lnTo>
                    <a:pt x="800" y="171"/>
                  </a:lnTo>
                  <a:lnTo>
                    <a:pt x="812" y="182"/>
                  </a:lnTo>
                  <a:lnTo>
                    <a:pt x="824" y="197"/>
                  </a:lnTo>
                  <a:lnTo>
                    <a:pt x="836" y="214"/>
                  </a:lnTo>
                  <a:lnTo>
                    <a:pt x="847" y="236"/>
                  </a:lnTo>
                  <a:lnTo>
                    <a:pt x="856" y="261"/>
                  </a:lnTo>
                  <a:lnTo>
                    <a:pt x="864" y="291"/>
                  </a:lnTo>
                  <a:lnTo>
                    <a:pt x="870" y="324"/>
                  </a:lnTo>
                  <a:lnTo>
                    <a:pt x="872" y="363"/>
                  </a:lnTo>
                  <a:lnTo>
                    <a:pt x="872" y="408"/>
                  </a:lnTo>
                  <a:lnTo>
                    <a:pt x="868" y="459"/>
                  </a:lnTo>
                  <a:lnTo>
                    <a:pt x="860" y="515"/>
                  </a:lnTo>
                  <a:lnTo>
                    <a:pt x="854" y="542"/>
                  </a:lnTo>
                  <a:lnTo>
                    <a:pt x="845" y="572"/>
                  </a:lnTo>
                  <a:lnTo>
                    <a:pt x="855" y="571"/>
                  </a:lnTo>
                  <a:lnTo>
                    <a:pt x="864" y="572"/>
                  </a:lnTo>
                  <a:lnTo>
                    <a:pt x="874" y="576"/>
                  </a:lnTo>
                  <a:lnTo>
                    <a:pt x="882" y="581"/>
                  </a:lnTo>
                  <a:lnTo>
                    <a:pt x="888" y="591"/>
                  </a:lnTo>
                  <a:lnTo>
                    <a:pt x="894" y="603"/>
                  </a:lnTo>
                  <a:lnTo>
                    <a:pt x="898" y="618"/>
                  </a:lnTo>
                  <a:lnTo>
                    <a:pt x="898" y="638"/>
                  </a:lnTo>
                  <a:lnTo>
                    <a:pt x="897" y="662"/>
                  </a:lnTo>
                  <a:lnTo>
                    <a:pt x="891" y="692"/>
                  </a:lnTo>
                  <a:lnTo>
                    <a:pt x="883" y="727"/>
                  </a:lnTo>
                  <a:lnTo>
                    <a:pt x="871" y="764"/>
                  </a:lnTo>
                  <a:lnTo>
                    <a:pt x="859" y="795"/>
                  </a:lnTo>
                  <a:lnTo>
                    <a:pt x="848" y="820"/>
                  </a:lnTo>
                  <a:lnTo>
                    <a:pt x="837" y="836"/>
                  </a:lnTo>
                  <a:lnTo>
                    <a:pt x="827" y="848"/>
                  </a:lnTo>
                  <a:lnTo>
                    <a:pt x="817" y="855"/>
                  </a:lnTo>
                  <a:lnTo>
                    <a:pt x="808" y="856"/>
                  </a:lnTo>
                  <a:lnTo>
                    <a:pt x="800" y="894"/>
                  </a:lnTo>
                  <a:lnTo>
                    <a:pt x="788" y="931"/>
                  </a:lnTo>
                  <a:lnTo>
                    <a:pt x="772" y="969"/>
                  </a:lnTo>
                  <a:lnTo>
                    <a:pt x="750" y="1007"/>
                  </a:lnTo>
                  <a:lnTo>
                    <a:pt x="726" y="1044"/>
                  </a:lnTo>
                  <a:lnTo>
                    <a:pt x="696" y="1078"/>
                  </a:lnTo>
                  <a:lnTo>
                    <a:pt x="664" y="1110"/>
                  </a:lnTo>
                  <a:lnTo>
                    <a:pt x="628" y="1138"/>
                  </a:lnTo>
                  <a:lnTo>
                    <a:pt x="589" y="1163"/>
                  </a:lnTo>
                  <a:lnTo>
                    <a:pt x="544" y="1181"/>
                  </a:lnTo>
                  <a:lnTo>
                    <a:pt x="497" y="1194"/>
                  </a:lnTo>
                  <a:lnTo>
                    <a:pt x="447" y="1198"/>
                  </a:lnTo>
                  <a:lnTo>
                    <a:pt x="399" y="1194"/>
                  </a:lnTo>
                  <a:lnTo>
                    <a:pt x="352" y="1181"/>
                  </a:lnTo>
                  <a:lnTo>
                    <a:pt x="309" y="1163"/>
                  </a:lnTo>
                  <a:lnTo>
                    <a:pt x="269" y="1140"/>
                  </a:lnTo>
                  <a:lnTo>
                    <a:pt x="232" y="1112"/>
                  </a:lnTo>
                  <a:lnTo>
                    <a:pt x="200" y="1079"/>
                  </a:lnTo>
                  <a:lnTo>
                    <a:pt x="170" y="1044"/>
                  </a:lnTo>
                  <a:lnTo>
                    <a:pt x="146" y="1008"/>
                  </a:lnTo>
                  <a:lnTo>
                    <a:pt x="126" y="970"/>
                  </a:lnTo>
                  <a:lnTo>
                    <a:pt x="110" y="931"/>
                  </a:lnTo>
                  <a:lnTo>
                    <a:pt x="98" y="894"/>
                  </a:lnTo>
                  <a:lnTo>
                    <a:pt x="90" y="856"/>
                  </a:lnTo>
                  <a:lnTo>
                    <a:pt x="80" y="855"/>
                  </a:lnTo>
                  <a:lnTo>
                    <a:pt x="71" y="848"/>
                  </a:lnTo>
                  <a:lnTo>
                    <a:pt x="60" y="836"/>
                  </a:lnTo>
                  <a:lnTo>
                    <a:pt x="49" y="820"/>
                  </a:lnTo>
                  <a:lnTo>
                    <a:pt x="39" y="795"/>
                  </a:lnTo>
                  <a:lnTo>
                    <a:pt x="27" y="766"/>
                  </a:lnTo>
                  <a:lnTo>
                    <a:pt x="15" y="727"/>
                  </a:lnTo>
                  <a:lnTo>
                    <a:pt x="6" y="693"/>
                  </a:lnTo>
                  <a:lnTo>
                    <a:pt x="1" y="663"/>
                  </a:lnTo>
                  <a:lnTo>
                    <a:pt x="0" y="639"/>
                  </a:lnTo>
                  <a:lnTo>
                    <a:pt x="0" y="619"/>
                  </a:lnTo>
                  <a:lnTo>
                    <a:pt x="4" y="603"/>
                  </a:lnTo>
                  <a:lnTo>
                    <a:pt x="9" y="591"/>
                  </a:lnTo>
                  <a:lnTo>
                    <a:pt x="16" y="583"/>
                  </a:lnTo>
                  <a:lnTo>
                    <a:pt x="24" y="577"/>
                  </a:lnTo>
                  <a:lnTo>
                    <a:pt x="33" y="573"/>
                  </a:lnTo>
                  <a:lnTo>
                    <a:pt x="43" y="572"/>
                  </a:lnTo>
                  <a:lnTo>
                    <a:pt x="52" y="572"/>
                  </a:lnTo>
                  <a:lnTo>
                    <a:pt x="43" y="544"/>
                  </a:lnTo>
                  <a:lnTo>
                    <a:pt x="37" y="515"/>
                  </a:lnTo>
                  <a:lnTo>
                    <a:pt x="29" y="468"/>
                  </a:lnTo>
                  <a:lnTo>
                    <a:pt x="25" y="423"/>
                  </a:lnTo>
                  <a:lnTo>
                    <a:pt x="28" y="378"/>
                  </a:lnTo>
                  <a:lnTo>
                    <a:pt x="36" y="335"/>
                  </a:lnTo>
                  <a:lnTo>
                    <a:pt x="49" y="291"/>
                  </a:lnTo>
                  <a:lnTo>
                    <a:pt x="67" y="250"/>
                  </a:lnTo>
                  <a:lnTo>
                    <a:pt x="90" y="213"/>
                  </a:lnTo>
                  <a:lnTo>
                    <a:pt x="114" y="179"/>
                  </a:lnTo>
                  <a:lnTo>
                    <a:pt x="142" y="149"/>
                  </a:lnTo>
                  <a:lnTo>
                    <a:pt x="173" y="118"/>
                  </a:lnTo>
                  <a:lnTo>
                    <a:pt x="205" y="92"/>
                  </a:lnTo>
                  <a:lnTo>
                    <a:pt x="240" y="67"/>
                  </a:lnTo>
                  <a:lnTo>
                    <a:pt x="270" y="49"/>
                  </a:lnTo>
                  <a:lnTo>
                    <a:pt x="301" y="32"/>
                  </a:lnTo>
                  <a:lnTo>
                    <a:pt x="335" y="19"/>
                  </a:lnTo>
                  <a:lnTo>
                    <a:pt x="376" y="8"/>
                  </a:lnTo>
                  <a:lnTo>
                    <a:pt x="421" y="3"/>
                  </a:lnTo>
                  <a:lnTo>
                    <a:pt x="466"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endParaRPr>
            </a:p>
          </p:txBody>
        </p:sp>
        <p:sp>
          <p:nvSpPr>
            <p:cNvPr id="33" name="Freeform 278"/>
            <p:cNvSpPr>
              <a:spLocks/>
            </p:cNvSpPr>
            <p:nvPr/>
          </p:nvSpPr>
          <p:spPr bwMode="auto">
            <a:xfrm>
              <a:off x="809" y="3394"/>
              <a:ext cx="356" cy="476"/>
            </a:xfrm>
            <a:custGeom>
              <a:avLst/>
              <a:gdLst>
                <a:gd name="T0" fmla="*/ 591 w 1070"/>
                <a:gd name="T1" fmla="*/ 2 h 1428"/>
                <a:gd name="T2" fmla="*/ 668 w 1070"/>
                <a:gd name="T3" fmla="*/ 16 h 1428"/>
                <a:gd name="T4" fmla="*/ 732 w 1070"/>
                <a:gd name="T5" fmla="*/ 42 h 1428"/>
                <a:gd name="T6" fmla="*/ 792 w 1070"/>
                <a:gd name="T7" fmla="*/ 77 h 1428"/>
                <a:gd name="T8" fmla="*/ 840 w 1070"/>
                <a:gd name="T9" fmla="*/ 116 h 1428"/>
                <a:gd name="T10" fmla="*/ 871 w 1070"/>
                <a:gd name="T11" fmla="*/ 151 h 1428"/>
                <a:gd name="T12" fmla="*/ 884 w 1070"/>
                <a:gd name="T13" fmla="*/ 171 h 1428"/>
                <a:gd name="T14" fmla="*/ 887 w 1070"/>
                <a:gd name="T15" fmla="*/ 174 h 1428"/>
                <a:gd name="T16" fmla="*/ 899 w 1070"/>
                <a:gd name="T17" fmla="*/ 177 h 1428"/>
                <a:gd name="T18" fmla="*/ 918 w 1070"/>
                <a:gd name="T19" fmla="*/ 182 h 1428"/>
                <a:gd name="T20" fmla="*/ 942 w 1070"/>
                <a:gd name="T21" fmla="*/ 197 h 1428"/>
                <a:gd name="T22" fmla="*/ 969 w 1070"/>
                <a:gd name="T23" fmla="*/ 220 h 1428"/>
                <a:gd name="T24" fmla="*/ 995 w 1070"/>
                <a:gd name="T25" fmla="*/ 253 h 1428"/>
                <a:gd name="T26" fmla="*/ 1018 w 1070"/>
                <a:gd name="T27" fmla="*/ 302 h 1428"/>
                <a:gd name="T28" fmla="*/ 1032 w 1070"/>
                <a:gd name="T29" fmla="*/ 365 h 1428"/>
                <a:gd name="T30" fmla="*/ 1039 w 1070"/>
                <a:gd name="T31" fmla="*/ 448 h 1428"/>
                <a:gd name="T32" fmla="*/ 1034 w 1070"/>
                <a:gd name="T33" fmla="*/ 552 h 1428"/>
                <a:gd name="T34" fmla="*/ 1016 w 1070"/>
                <a:gd name="T35" fmla="*/ 646 h 1428"/>
                <a:gd name="T36" fmla="*/ 1018 w 1070"/>
                <a:gd name="T37" fmla="*/ 680 h 1428"/>
                <a:gd name="T38" fmla="*/ 1038 w 1070"/>
                <a:gd name="T39" fmla="*/ 684 h 1428"/>
                <a:gd name="T40" fmla="*/ 1055 w 1070"/>
                <a:gd name="T41" fmla="*/ 699 h 1428"/>
                <a:gd name="T42" fmla="*/ 1066 w 1070"/>
                <a:gd name="T43" fmla="*/ 724 h 1428"/>
                <a:gd name="T44" fmla="*/ 1070 w 1070"/>
                <a:gd name="T45" fmla="*/ 766 h 1428"/>
                <a:gd name="T46" fmla="*/ 1061 w 1070"/>
                <a:gd name="T47" fmla="*/ 827 h 1428"/>
                <a:gd name="T48" fmla="*/ 1039 w 1070"/>
                <a:gd name="T49" fmla="*/ 906 h 1428"/>
                <a:gd name="T50" fmla="*/ 1014 w 1070"/>
                <a:gd name="T51" fmla="*/ 966 h 1428"/>
                <a:gd name="T52" fmla="*/ 992 w 1070"/>
                <a:gd name="T53" fmla="*/ 1001 h 1428"/>
                <a:gd name="T54" fmla="*/ 970 w 1070"/>
                <a:gd name="T55" fmla="*/ 1018 h 1428"/>
                <a:gd name="T56" fmla="*/ 953 w 1070"/>
                <a:gd name="T57" fmla="*/ 1061 h 1428"/>
                <a:gd name="T58" fmla="*/ 923 w 1070"/>
                <a:gd name="T59" fmla="*/ 1143 h 1428"/>
                <a:gd name="T60" fmla="*/ 878 w 1070"/>
                <a:gd name="T61" fmla="*/ 1223 h 1428"/>
                <a:gd name="T62" fmla="*/ 816 w 1070"/>
                <a:gd name="T63" fmla="*/ 1299 h 1428"/>
                <a:gd name="T64" fmla="*/ 739 w 1070"/>
                <a:gd name="T65" fmla="*/ 1362 h 1428"/>
                <a:gd name="T66" fmla="*/ 649 w 1070"/>
                <a:gd name="T67" fmla="*/ 1408 h 1428"/>
                <a:gd name="T68" fmla="*/ 558 w 1070"/>
                <a:gd name="T69" fmla="*/ 1427 h 1428"/>
                <a:gd name="T70" fmla="*/ 465 w 1070"/>
                <a:gd name="T71" fmla="*/ 1421 h 1428"/>
                <a:gd name="T72" fmla="*/ 372 w 1070"/>
                <a:gd name="T73" fmla="*/ 1389 h 1428"/>
                <a:gd name="T74" fmla="*/ 287 w 1070"/>
                <a:gd name="T75" fmla="*/ 1334 h 1428"/>
                <a:gd name="T76" fmla="*/ 219 w 1070"/>
                <a:gd name="T77" fmla="*/ 1264 h 1428"/>
                <a:gd name="T78" fmla="*/ 165 w 1070"/>
                <a:gd name="T79" fmla="*/ 1184 h 1428"/>
                <a:gd name="T80" fmla="*/ 127 w 1070"/>
                <a:gd name="T81" fmla="*/ 1102 h 1428"/>
                <a:gd name="T82" fmla="*/ 107 w 1070"/>
                <a:gd name="T83" fmla="*/ 1022 h 1428"/>
                <a:gd name="T84" fmla="*/ 88 w 1070"/>
                <a:gd name="T85" fmla="*/ 1012 h 1428"/>
                <a:gd name="T86" fmla="*/ 66 w 1070"/>
                <a:gd name="T87" fmla="*/ 988 h 1428"/>
                <a:gd name="T88" fmla="*/ 43 w 1070"/>
                <a:gd name="T89" fmla="*/ 941 h 1428"/>
                <a:gd name="T90" fmla="*/ 19 w 1070"/>
                <a:gd name="T91" fmla="*/ 866 h 1428"/>
                <a:gd name="T92" fmla="*/ 2 w 1070"/>
                <a:gd name="T93" fmla="*/ 794 h 1428"/>
                <a:gd name="T94" fmla="*/ 0 w 1070"/>
                <a:gd name="T95" fmla="*/ 744 h 1428"/>
                <a:gd name="T96" fmla="*/ 8 w 1070"/>
                <a:gd name="T97" fmla="*/ 711 h 1428"/>
                <a:gd name="T98" fmla="*/ 23 w 1070"/>
                <a:gd name="T99" fmla="*/ 691 h 1428"/>
                <a:gd name="T100" fmla="*/ 41 w 1070"/>
                <a:gd name="T101" fmla="*/ 683 h 1428"/>
                <a:gd name="T102" fmla="*/ 63 w 1070"/>
                <a:gd name="T103" fmla="*/ 681 h 1428"/>
                <a:gd name="T104" fmla="*/ 45 w 1070"/>
                <a:gd name="T105" fmla="*/ 614 h 1428"/>
                <a:gd name="T106" fmla="*/ 32 w 1070"/>
                <a:gd name="T107" fmla="*/ 504 h 1428"/>
                <a:gd name="T108" fmla="*/ 44 w 1070"/>
                <a:gd name="T109" fmla="*/ 399 h 1428"/>
                <a:gd name="T110" fmla="*/ 74 w 1070"/>
                <a:gd name="T111" fmla="*/ 313 h 1428"/>
                <a:gd name="T112" fmla="*/ 117 w 1070"/>
                <a:gd name="T113" fmla="*/ 238 h 1428"/>
                <a:gd name="T114" fmla="*/ 170 w 1070"/>
                <a:gd name="T115" fmla="*/ 177 h 1428"/>
                <a:gd name="T116" fmla="*/ 246 w 1070"/>
                <a:gd name="T117" fmla="*/ 109 h 1428"/>
                <a:gd name="T118" fmla="*/ 321 w 1070"/>
                <a:gd name="T119" fmla="*/ 58 h 1428"/>
                <a:gd name="T120" fmla="*/ 399 w 1070"/>
                <a:gd name="T121" fmla="*/ 22 h 1428"/>
                <a:gd name="T122" fmla="*/ 466 w 1070"/>
                <a:gd name="T123" fmla="*/ 6 h 1428"/>
                <a:gd name="T124" fmla="*/ 548 w 1070"/>
                <a:gd name="T125" fmla="*/ 0 h 14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70" h="1428">
                  <a:moveTo>
                    <a:pt x="548" y="0"/>
                  </a:moveTo>
                  <a:lnTo>
                    <a:pt x="591" y="2"/>
                  </a:lnTo>
                  <a:lnTo>
                    <a:pt x="632" y="8"/>
                  </a:lnTo>
                  <a:lnTo>
                    <a:pt x="668" y="16"/>
                  </a:lnTo>
                  <a:lnTo>
                    <a:pt x="703" y="29"/>
                  </a:lnTo>
                  <a:lnTo>
                    <a:pt x="732" y="42"/>
                  </a:lnTo>
                  <a:lnTo>
                    <a:pt x="761" y="57"/>
                  </a:lnTo>
                  <a:lnTo>
                    <a:pt x="792" y="77"/>
                  </a:lnTo>
                  <a:lnTo>
                    <a:pt x="819" y="97"/>
                  </a:lnTo>
                  <a:lnTo>
                    <a:pt x="840" y="116"/>
                  </a:lnTo>
                  <a:lnTo>
                    <a:pt x="858" y="135"/>
                  </a:lnTo>
                  <a:lnTo>
                    <a:pt x="871" y="151"/>
                  </a:lnTo>
                  <a:lnTo>
                    <a:pt x="879" y="163"/>
                  </a:lnTo>
                  <a:lnTo>
                    <a:pt x="884" y="171"/>
                  </a:lnTo>
                  <a:lnTo>
                    <a:pt x="886" y="174"/>
                  </a:lnTo>
                  <a:lnTo>
                    <a:pt x="887" y="174"/>
                  </a:lnTo>
                  <a:lnTo>
                    <a:pt x="892" y="175"/>
                  </a:lnTo>
                  <a:lnTo>
                    <a:pt x="899" y="177"/>
                  </a:lnTo>
                  <a:lnTo>
                    <a:pt x="907" y="179"/>
                  </a:lnTo>
                  <a:lnTo>
                    <a:pt x="918" y="182"/>
                  </a:lnTo>
                  <a:lnTo>
                    <a:pt x="930" y="189"/>
                  </a:lnTo>
                  <a:lnTo>
                    <a:pt x="942" y="197"/>
                  </a:lnTo>
                  <a:lnTo>
                    <a:pt x="956" y="206"/>
                  </a:lnTo>
                  <a:lnTo>
                    <a:pt x="969" y="220"/>
                  </a:lnTo>
                  <a:lnTo>
                    <a:pt x="983" y="234"/>
                  </a:lnTo>
                  <a:lnTo>
                    <a:pt x="995" y="253"/>
                  </a:lnTo>
                  <a:lnTo>
                    <a:pt x="1007" y="275"/>
                  </a:lnTo>
                  <a:lnTo>
                    <a:pt x="1018" y="302"/>
                  </a:lnTo>
                  <a:lnTo>
                    <a:pt x="1026" y="331"/>
                  </a:lnTo>
                  <a:lnTo>
                    <a:pt x="1032" y="365"/>
                  </a:lnTo>
                  <a:lnTo>
                    <a:pt x="1038" y="404"/>
                  </a:lnTo>
                  <a:lnTo>
                    <a:pt x="1039" y="448"/>
                  </a:lnTo>
                  <a:lnTo>
                    <a:pt x="1038" y="498"/>
                  </a:lnTo>
                  <a:lnTo>
                    <a:pt x="1034" y="552"/>
                  </a:lnTo>
                  <a:lnTo>
                    <a:pt x="1024" y="614"/>
                  </a:lnTo>
                  <a:lnTo>
                    <a:pt x="1016" y="646"/>
                  </a:lnTo>
                  <a:lnTo>
                    <a:pt x="1007" y="681"/>
                  </a:lnTo>
                  <a:lnTo>
                    <a:pt x="1018" y="680"/>
                  </a:lnTo>
                  <a:lnTo>
                    <a:pt x="1027" y="681"/>
                  </a:lnTo>
                  <a:lnTo>
                    <a:pt x="1038" y="684"/>
                  </a:lnTo>
                  <a:lnTo>
                    <a:pt x="1047" y="689"/>
                  </a:lnTo>
                  <a:lnTo>
                    <a:pt x="1055" y="699"/>
                  </a:lnTo>
                  <a:lnTo>
                    <a:pt x="1062" y="709"/>
                  </a:lnTo>
                  <a:lnTo>
                    <a:pt x="1066" y="724"/>
                  </a:lnTo>
                  <a:lnTo>
                    <a:pt x="1069" y="743"/>
                  </a:lnTo>
                  <a:lnTo>
                    <a:pt x="1070" y="766"/>
                  </a:lnTo>
                  <a:lnTo>
                    <a:pt x="1067" y="794"/>
                  </a:lnTo>
                  <a:lnTo>
                    <a:pt x="1061" y="827"/>
                  </a:lnTo>
                  <a:lnTo>
                    <a:pt x="1051" y="864"/>
                  </a:lnTo>
                  <a:lnTo>
                    <a:pt x="1039" y="906"/>
                  </a:lnTo>
                  <a:lnTo>
                    <a:pt x="1026" y="940"/>
                  </a:lnTo>
                  <a:lnTo>
                    <a:pt x="1014" y="966"/>
                  </a:lnTo>
                  <a:lnTo>
                    <a:pt x="1003" y="987"/>
                  </a:lnTo>
                  <a:lnTo>
                    <a:pt x="992" y="1001"/>
                  </a:lnTo>
                  <a:lnTo>
                    <a:pt x="981" y="1012"/>
                  </a:lnTo>
                  <a:lnTo>
                    <a:pt x="970" y="1018"/>
                  </a:lnTo>
                  <a:lnTo>
                    <a:pt x="962" y="1020"/>
                  </a:lnTo>
                  <a:lnTo>
                    <a:pt x="953" y="1061"/>
                  </a:lnTo>
                  <a:lnTo>
                    <a:pt x="941" y="1101"/>
                  </a:lnTo>
                  <a:lnTo>
                    <a:pt x="923" y="1143"/>
                  </a:lnTo>
                  <a:lnTo>
                    <a:pt x="903" y="1183"/>
                  </a:lnTo>
                  <a:lnTo>
                    <a:pt x="878" y="1223"/>
                  </a:lnTo>
                  <a:lnTo>
                    <a:pt x="848" y="1262"/>
                  </a:lnTo>
                  <a:lnTo>
                    <a:pt x="816" y="1299"/>
                  </a:lnTo>
                  <a:lnTo>
                    <a:pt x="780" y="1332"/>
                  </a:lnTo>
                  <a:lnTo>
                    <a:pt x="739" y="1362"/>
                  </a:lnTo>
                  <a:lnTo>
                    <a:pt x="695" y="1388"/>
                  </a:lnTo>
                  <a:lnTo>
                    <a:pt x="649" y="1408"/>
                  </a:lnTo>
                  <a:lnTo>
                    <a:pt x="603" y="1421"/>
                  </a:lnTo>
                  <a:lnTo>
                    <a:pt x="558" y="1427"/>
                  </a:lnTo>
                  <a:lnTo>
                    <a:pt x="511" y="1428"/>
                  </a:lnTo>
                  <a:lnTo>
                    <a:pt x="465" y="1421"/>
                  </a:lnTo>
                  <a:lnTo>
                    <a:pt x="419" y="1408"/>
                  </a:lnTo>
                  <a:lnTo>
                    <a:pt x="372" y="1389"/>
                  </a:lnTo>
                  <a:lnTo>
                    <a:pt x="328" y="1363"/>
                  </a:lnTo>
                  <a:lnTo>
                    <a:pt x="287" y="1334"/>
                  </a:lnTo>
                  <a:lnTo>
                    <a:pt x="251" y="1300"/>
                  </a:lnTo>
                  <a:lnTo>
                    <a:pt x="219" y="1264"/>
                  </a:lnTo>
                  <a:lnTo>
                    <a:pt x="189" y="1225"/>
                  </a:lnTo>
                  <a:lnTo>
                    <a:pt x="165" y="1184"/>
                  </a:lnTo>
                  <a:lnTo>
                    <a:pt x="145" y="1144"/>
                  </a:lnTo>
                  <a:lnTo>
                    <a:pt x="127" y="1102"/>
                  </a:lnTo>
                  <a:lnTo>
                    <a:pt x="115" y="1061"/>
                  </a:lnTo>
                  <a:lnTo>
                    <a:pt x="107" y="1022"/>
                  </a:lnTo>
                  <a:lnTo>
                    <a:pt x="98" y="1019"/>
                  </a:lnTo>
                  <a:lnTo>
                    <a:pt x="88" y="1012"/>
                  </a:lnTo>
                  <a:lnTo>
                    <a:pt x="78" y="1003"/>
                  </a:lnTo>
                  <a:lnTo>
                    <a:pt x="66" y="988"/>
                  </a:lnTo>
                  <a:lnTo>
                    <a:pt x="55" y="966"/>
                  </a:lnTo>
                  <a:lnTo>
                    <a:pt x="43" y="941"/>
                  </a:lnTo>
                  <a:lnTo>
                    <a:pt x="31" y="907"/>
                  </a:lnTo>
                  <a:lnTo>
                    <a:pt x="19" y="866"/>
                  </a:lnTo>
                  <a:lnTo>
                    <a:pt x="8" y="828"/>
                  </a:lnTo>
                  <a:lnTo>
                    <a:pt x="2" y="794"/>
                  </a:lnTo>
                  <a:lnTo>
                    <a:pt x="0" y="767"/>
                  </a:lnTo>
                  <a:lnTo>
                    <a:pt x="0" y="744"/>
                  </a:lnTo>
                  <a:lnTo>
                    <a:pt x="2" y="726"/>
                  </a:lnTo>
                  <a:lnTo>
                    <a:pt x="8" y="711"/>
                  </a:lnTo>
                  <a:lnTo>
                    <a:pt x="15" y="700"/>
                  </a:lnTo>
                  <a:lnTo>
                    <a:pt x="23" y="691"/>
                  </a:lnTo>
                  <a:lnTo>
                    <a:pt x="32" y="685"/>
                  </a:lnTo>
                  <a:lnTo>
                    <a:pt x="41" y="683"/>
                  </a:lnTo>
                  <a:lnTo>
                    <a:pt x="52" y="681"/>
                  </a:lnTo>
                  <a:lnTo>
                    <a:pt x="63" y="681"/>
                  </a:lnTo>
                  <a:lnTo>
                    <a:pt x="52" y="648"/>
                  </a:lnTo>
                  <a:lnTo>
                    <a:pt x="45" y="614"/>
                  </a:lnTo>
                  <a:lnTo>
                    <a:pt x="36" y="557"/>
                  </a:lnTo>
                  <a:lnTo>
                    <a:pt x="32" y="504"/>
                  </a:lnTo>
                  <a:lnTo>
                    <a:pt x="35" y="450"/>
                  </a:lnTo>
                  <a:lnTo>
                    <a:pt x="44" y="399"/>
                  </a:lnTo>
                  <a:lnTo>
                    <a:pt x="58" y="354"/>
                  </a:lnTo>
                  <a:lnTo>
                    <a:pt x="74" y="313"/>
                  </a:lnTo>
                  <a:lnTo>
                    <a:pt x="94" y="275"/>
                  </a:lnTo>
                  <a:lnTo>
                    <a:pt x="117" y="238"/>
                  </a:lnTo>
                  <a:lnTo>
                    <a:pt x="142" y="206"/>
                  </a:lnTo>
                  <a:lnTo>
                    <a:pt x="170" y="177"/>
                  </a:lnTo>
                  <a:lnTo>
                    <a:pt x="207" y="142"/>
                  </a:lnTo>
                  <a:lnTo>
                    <a:pt x="246" y="109"/>
                  </a:lnTo>
                  <a:lnTo>
                    <a:pt x="286" y="81"/>
                  </a:lnTo>
                  <a:lnTo>
                    <a:pt x="321" y="58"/>
                  </a:lnTo>
                  <a:lnTo>
                    <a:pt x="359" y="38"/>
                  </a:lnTo>
                  <a:lnTo>
                    <a:pt x="399" y="22"/>
                  </a:lnTo>
                  <a:lnTo>
                    <a:pt x="431" y="12"/>
                  </a:lnTo>
                  <a:lnTo>
                    <a:pt x="466" y="6"/>
                  </a:lnTo>
                  <a:lnTo>
                    <a:pt x="503" y="2"/>
                  </a:lnTo>
                  <a:lnTo>
                    <a:pt x="54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endParaRPr>
            </a:p>
          </p:txBody>
        </p:sp>
      </p:grpSp>
      <p:sp>
        <p:nvSpPr>
          <p:cNvPr id="36" name="Oval 35"/>
          <p:cNvSpPr/>
          <p:nvPr/>
        </p:nvSpPr>
        <p:spPr>
          <a:xfrm>
            <a:off x="10291390" y="5914117"/>
            <a:ext cx="807027" cy="807027"/>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prstClr val="white"/>
              </a:solidFill>
              <a:effectLst/>
              <a:uLnTx/>
              <a:uFillTx/>
              <a:latin typeface="Lato" panose="020F0502020204030203" pitchFamily="34" charset="0"/>
              <a:ea typeface="Lato" panose="020F0502020204030203" pitchFamily="34" charset="0"/>
              <a:cs typeface="Lato" panose="020F0502020204030203" pitchFamily="34" charset="0"/>
            </a:endParaRPr>
          </a:p>
        </p:txBody>
      </p:sp>
      <p:grpSp>
        <p:nvGrpSpPr>
          <p:cNvPr id="37" name="Group 1225"/>
          <p:cNvGrpSpPr>
            <a:grpSpLocks noChangeAspect="1"/>
          </p:cNvGrpSpPr>
          <p:nvPr/>
        </p:nvGrpSpPr>
        <p:grpSpPr bwMode="auto">
          <a:xfrm>
            <a:off x="10460957" y="6101312"/>
            <a:ext cx="467893" cy="432636"/>
            <a:chOff x="6375" y="3168"/>
            <a:chExt cx="637" cy="589"/>
          </a:xfrm>
          <a:solidFill>
            <a:schemeClr val="bg1"/>
          </a:solidFill>
        </p:grpSpPr>
        <p:sp>
          <p:nvSpPr>
            <p:cNvPr id="38" name="Freeform 1227"/>
            <p:cNvSpPr>
              <a:spLocks/>
            </p:cNvSpPr>
            <p:nvPr/>
          </p:nvSpPr>
          <p:spPr bwMode="auto">
            <a:xfrm>
              <a:off x="6539" y="3693"/>
              <a:ext cx="308" cy="64"/>
            </a:xfrm>
            <a:custGeom>
              <a:avLst/>
              <a:gdLst>
                <a:gd name="T0" fmla="*/ 437 w 1847"/>
                <a:gd name="T1" fmla="*/ 0 h 389"/>
                <a:gd name="T2" fmla="*/ 1415 w 1847"/>
                <a:gd name="T3" fmla="*/ 0 h 389"/>
                <a:gd name="T4" fmla="*/ 1433 w 1847"/>
                <a:gd name="T5" fmla="*/ 23 h 389"/>
                <a:gd name="T6" fmla="*/ 1453 w 1847"/>
                <a:gd name="T7" fmla="*/ 45 h 389"/>
                <a:gd name="T8" fmla="*/ 1477 w 1847"/>
                <a:gd name="T9" fmla="*/ 67 h 389"/>
                <a:gd name="T10" fmla="*/ 1505 w 1847"/>
                <a:gd name="T11" fmla="*/ 88 h 389"/>
                <a:gd name="T12" fmla="*/ 1536 w 1847"/>
                <a:gd name="T13" fmla="*/ 108 h 389"/>
                <a:gd name="T14" fmla="*/ 1572 w 1847"/>
                <a:gd name="T15" fmla="*/ 125 h 389"/>
                <a:gd name="T16" fmla="*/ 1611 w 1847"/>
                <a:gd name="T17" fmla="*/ 142 h 389"/>
                <a:gd name="T18" fmla="*/ 1655 w 1847"/>
                <a:gd name="T19" fmla="*/ 156 h 389"/>
                <a:gd name="T20" fmla="*/ 1704 w 1847"/>
                <a:gd name="T21" fmla="*/ 167 h 389"/>
                <a:gd name="T22" fmla="*/ 1759 w 1847"/>
                <a:gd name="T23" fmla="*/ 176 h 389"/>
                <a:gd name="T24" fmla="*/ 1740 w 1847"/>
                <a:gd name="T25" fmla="*/ 176 h 389"/>
                <a:gd name="T26" fmla="*/ 1764 w 1847"/>
                <a:gd name="T27" fmla="*/ 179 h 389"/>
                <a:gd name="T28" fmla="*/ 1788 w 1847"/>
                <a:gd name="T29" fmla="*/ 187 h 389"/>
                <a:gd name="T30" fmla="*/ 1807 w 1847"/>
                <a:gd name="T31" fmla="*/ 200 h 389"/>
                <a:gd name="T32" fmla="*/ 1824 w 1847"/>
                <a:gd name="T33" fmla="*/ 216 h 389"/>
                <a:gd name="T34" fmla="*/ 1836 w 1847"/>
                <a:gd name="T35" fmla="*/ 236 h 389"/>
                <a:gd name="T36" fmla="*/ 1844 w 1847"/>
                <a:gd name="T37" fmla="*/ 258 h 389"/>
                <a:gd name="T38" fmla="*/ 1847 w 1847"/>
                <a:gd name="T39" fmla="*/ 282 h 389"/>
                <a:gd name="T40" fmla="*/ 1843 w 1847"/>
                <a:gd name="T41" fmla="*/ 306 h 389"/>
                <a:gd name="T42" fmla="*/ 1836 w 1847"/>
                <a:gd name="T43" fmla="*/ 328 h 389"/>
                <a:gd name="T44" fmla="*/ 1824 w 1847"/>
                <a:gd name="T45" fmla="*/ 348 h 389"/>
                <a:gd name="T46" fmla="*/ 1807 w 1847"/>
                <a:gd name="T47" fmla="*/ 366 h 389"/>
                <a:gd name="T48" fmla="*/ 1788 w 1847"/>
                <a:gd name="T49" fmla="*/ 377 h 389"/>
                <a:gd name="T50" fmla="*/ 1764 w 1847"/>
                <a:gd name="T51" fmla="*/ 385 h 389"/>
                <a:gd name="T52" fmla="*/ 1740 w 1847"/>
                <a:gd name="T53" fmla="*/ 389 h 389"/>
                <a:gd name="T54" fmla="*/ 106 w 1847"/>
                <a:gd name="T55" fmla="*/ 389 h 389"/>
                <a:gd name="T56" fmla="*/ 81 w 1847"/>
                <a:gd name="T57" fmla="*/ 385 h 389"/>
                <a:gd name="T58" fmla="*/ 59 w 1847"/>
                <a:gd name="T59" fmla="*/ 377 h 389"/>
                <a:gd name="T60" fmla="*/ 39 w 1847"/>
                <a:gd name="T61" fmla="*/ 366 h 389"/>
                <a:gd name="T62" fmla="*/ 23 w 1847"/>
                <a:gd name="T63" fmla="*/ 349 h 389"/>
                <a:gd name="T64" fmla="*/ 10 w 1847"/>
                <a:gd name="T65" fmla="*/ 330 h 389"/>
                <a:gd name="T66" fmla="*/ 2 w 1847"/>
                <a:gd name="T67" fmla="*/ 306 h 389"/>
                <a:gd name="T68" fmla="*/ 0 w 1847"/>
                <a:gd name="T69" fmla="*/ 282 h 389"/>
                <a:gd name="T70" fmla="*/ 2 w 1847"/>
                <a:gd name="T71" fmla="*/ 258 h 389"/>
                <a:gd name="T72" fmla="*/ 10 w 1847"/>
                <a:gd name="T73" fmla="*/ 236 h 389"/>
                <a:gd name="T74" fmla="*/ 23 w 1847"/>
                <a:gd name="T75" fmla="*/ 216 h 389"/>
                <a:gd name="T76" fmla="*/ 39 w 1847"/>
                <a:gd name="T77" fmla="*/ 200 h 389"/>
                <a:gd name="T78" fmla="*/ 59 w 1847"/>
                <a:gd name="T79" fmla="*/ 187 h 389"/>
                <a:gd name="T80" fmla="*/ 81 w 1847"/>
                <a:gd name="T81" fmla="*/ 179 h 389"/>
                <a:gd name="T82" fmla="*/ 106 w 1847"/>
                <a:gd name="T83" fmla="*/ 176 h 389"/>
                <a:gd name="T84" fmla="*/ 94 w 1847"/>
                <a:gd name="T85" fmla="*/ 176 h 389"/>
                <a:gd name="T86" fmla="*/ 148 w 1847"/>
                <a:gd name="T87" fmla="*/ 167 h 389"/>
                <a:gd name="T88" fmla="*/ 197 w 1847"/>
                <a:gd name="T89" fmla="*/ 156 h 389"/>
                <a:gd name="T90" fmla="*/ 241 w 1847"/>
                <a:gd name="T91" fmla="*/ 142 h 389"/>
                <a:gd name="T92" fmla="*/ 281 w 1847"/>
                <a:gd name="T93" fmla="*/ 125 h 389"/>
                <a:gd name="T94" fmla="*/ 317 w 1847"/>
                <a:gd name="T95" fmla="*/ 108 h 389"/>
                <a:gd name="T96" fmla="*/ 348 w 1847"/>
                <a:gd name="T97" fmla="*/ 88 h 389"/>
                <a:gd name="T98" fmla="*/ 376 w 1847"/>
                <a:gd name="T99" fmla="*/ 67 h 389"/>
                <a:gd name="T100" fmla="*/ 399 w 1847"/>
                <a:gd name="T101" fmla="*/ 45 h 389"/>
                <a:gd name="T102" fmla="*/ 420 w 1847"/>
                <a:gd name="T103" fmla="*/ 23 h 389"/>
                <a:gd name="T104" fmla="*/ 437 w 1847"/>
                <a:gd name="T105" fmla="*/ 0 h 3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847" h="389">
                  <a:moveTo>
                    <a:pt x="437" y="0"/>
                  </a:moveTo>
                  <a:lnTo>
                    <a:pt x="1415" y="0"/>
                  </a:lnTo>
                  <a:lnTo>
                    <a:pt x="1433" y="23"/>
                  </a:lnTo>
                  <a:lnTo>
                    <a:pt x="1453" y="45"/>
                  </a:lnTo>
                  <a:lnTo>
                    <a:pt x="1477" y="67"/>
                  </a:lnTo>
                  <a:lnTo>
                    <a:pt x="1505" y="88"/>
                  </a:lnTo>
                  <a:lnTo>
                    <a:pt x="1536" y="108"/>
                  </a:lnTo>
                  <a:lnTo>
                    <a:pt x="1572" y="125"/>
                  </a:lnTo>
                  <a:lnTo>
                    <a:pt x="1611" y="142"/>
                  </a:lnTo>
                  <a:lnTo>
                    <a:pt x="1655" y="156"/>
                  </a:lnTo>
                  <a:lnTo>
                    <a:pt x="1704" y="167"/>
                  </a:lnTo>
                  <a:lnTo>
                    <a:pt x="1759" y="176"/>
                  </a:lnTo>
                  <a:lnTo>
                    <a:pt x="1740" y="176"/>
                  </a:lnTo>
                  <a:lnTo>
                    <a:pt x="1764" y="179"/>
                  </a:lnTo>
                  <a:lnTo>
                    <a:pt x="1788" y="187"/>
                  </a:lnTo>
                  <a:lnTo>
                    <a:pt x="1807" y="200"/>
                  </a:lnTo>
                  <a:lnTo>
                    <a:pt x="1824" y="216"/>
                  </a:lnTo>
                  <a:lnTo>
                    <a:pt x="1836" y="236"/>
                  </a:lnTo>
                  <a:lnTo>
                    <a:pt x="1844" y="258"/>
                  </a:lnTo>
                  <a:lnTo>
                    <a:pt x="1847" y="282"/>
                  </a:lnTo>
                  <a:lnTo>
                    <a:pt x="1843" y="306"/>
                  </a:lnTo>
                  <a:lnTo>
                    <a:pt x="1836" y="328"/>
                  </a:lnTo>
                  <a:lnTo>
                    <a:pt x="1824" y="348"/>
                  </a:lnTo>
                  <a:lnTo>
                    <a:pt x="1807" y="366"/>
                  </a:lnTo>
                  <a:lnTo>
                    <a:pt x="1788" y="377"/>
                  </a:lnTo>
                  <a:lnTo>
                    <a:pt x="1764" y="385"/>
                  </a:lnTo>
                  <a:lnTo>
                    <a:pt x="1740" y="389"/>
                  </a:lnTo>
                  <a:lnTo>
                    <a:pt x="106" y="389"/>
                  </a:lnTo>
                  <a:lnTo>
                    <a:pt x="81" y="385"/>
                  </a:lnTo>
                  <a:lnTo>
                    <a:pt x="59" y="377"/>
                  </a:lnTo>
                  <a:lnTo>
                    <a:pt x="39" y="366"/>
                  </a:lnTo>
                  <a:lnTo>
                    <a:pt x="23" y="349"/>
                  </a:lnTo>
                  <a:lnTo>
                    <a:pt x="10" y="330"/>
                  </a:lnTo>
                  <a:lnTo>
                    <a:pt x="2" y="306"/>
                  </a:lnTo>
                  <a:lnTo>
                    <a:pt x="0" y="282"/>
                  </a:lnTo>
                  <a:lnTo>
                    <a:pt x="2" y="258"/>
                  </a:lnTo>
                  <a:lnTo>
                    <a:pt x="10" y="236"/>
                  </a:lnTo>
                  <a:lnTo>
                    <a:pt x="23" y="216"/>
                  </a:lnTo>
                  <a:lnTo>
                    <a:pt x="39" y="200"/>
                  </a:lnTo>
                  <a:lnTo>
                    <a:pt x="59" y="187"/>
                  </a:lnTo>
                  <a:lnTo>
                    <a:pt x="81" y="179"/>
                  </a:lnTo>
                  <a:lnTo>
                    <a:pt x="106" y="176"/>
                  </a:lnTo>
                  <a:lnTo>
                    <a:pt x="94" y="176"/>
                  </a:lnTo>
                  <a:lnTo>
                    <a:pt x="148" y="167"/>
                  </a:lnTo>
                  <a:lnTo>
                    <a:pt x="197" y="156"/>
                  </a:lnTo>
                  <a:lnTo>
                    <a:pt x="241" y="142"/>
                  </a:lnTo>
                  <a:lnTo>
                    <a:pt x="281" y="125"/>
                  </a:lnTo>
                  <a:lnTo>
                    <a:pt x="317" y="108"/>
                  </a:lnTo>
                  <a:lnTo>
                    <a:pt x="348" y="88"/>
                  </a:lnTo>
                  <a:lnTo>
                    <a:pt x="376" y="67"/>
                  </a:lnTo>
                  <a:lnTo>
                    <a:pt x="399" y="45"/>
                  </a:lnTo>
                  <a:lnTo>
                    <a:pt x="420" y="23"/>
                  </a:lnTo>
                  <a:lnTo>
                    <a:pt x="437"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endParaRPr>
            </a:p>
          </p:txBody>
        </p:sp>
        <p:sp>
          <p:nvSpPr>
            <p:cNvPr id="39" name="Freeform 1228"/>
            <p:cNvSpPr>
              <a:spLocks noEditPoints="1"/>
            </p:cNvSpPr>
            <p:nvPr/>
          </p:nvSpPr>
          <p:spPr bwMode="auto">
            <a:xfrm>
              <a:off x="6375" y="3168"/>
              <a:ext cx="637" cy="495"/>
            </a:xfrm>
            <a:custGeom>
              <a:avLst/>
              <a:gdLst>
                <a:gd name="T0" fmla="*/ 1732 w 3825"/>
                <a:gd name="T1" fmla="*/ 2606 h 2974"/>
                <a:gd name="T2" fmla="*/ 1702 w 3825"/>
                <a:gd name="T3" fmla="*/ 2628 h 2974"/>
                <a:gd name="T4" fmla="*/ 1689 w 3825"/>
                <a:gd name="T5" fmla="*/ 2664 h 2974"/>
                <a:gd name="T6" fmla="*/ 1692 w 3825"/>
                <a:gd name="T7" fmla="*/ 2726 h 2974"/>
                <a:gd name="T8" fmla="*/ 1714 w 3825"/>
                <a:gd name="T9" fmla="*/ 2756 h 2974"/>
                <a:gd name="T10" fmla="*/ 1750 w 3825"/>
                <a:gd name="T11" fmla="*/ 2769 h 2974"/>
                <a:gd name="T12" fmla="*/ 2093 w 3825"/>
                <a:gd name="T13" fmla="*/ 2765 h 2974"/>
                <a:gd name="T14" fmla="*/ 2123 w 3825"/>
                <a:gd name="T15" fmla="*/ 2743 h 2974"/>
                <a:gd name="T16" fmla="*/ 2134 w 3825"/>
                <a:gd name="T17" fmla="*/ 2707 h 2974"/>
                <a:gd name="T18" fmla="*/ 2131 w 3825"/>
                <a:gd name="T19" fmla="*/ 2644 h 2974"/>
                <a:gd name="T20" fmla="*/ 2109 w 3825"/>
                <a:gd name="T21" fmla="*/ 2614 h 2974"/>
                <a:gd name="T22" fmla="*/ 2073 w 3825"/>
                <a:gd name="T23" fmla="*/ 2603 h 2974"/>
                <a:gd name="T24" fmla="*/ 278 w 3825"/>
                <a:gd name="T25" fmla="*/ 228 h 2974"/>
                <a:gd name="T26" fmla="*/ 249 w 3825"/>
                <a:gd name="T27" fmla="*/ 237 h 2974"/>
                <a:gd name="T28" fmla="*/ 232 w 3825"/>
                <a:gd name="T29" fmla="*/ 262 h 2974"/>
                <a:gd name="T30" fmla="*/ 229 w 3825"/>
                <a:gd name="T31" fmla="*/ 2328 h 2974"/>
                <a:gd name="T32" fmla="*/ 239 w 3825"/>
                <a:gd name="T33" fmla="*/ 2357 h 2974"/>
                <a:gd name="T34" fmla="*/ 262 w 3825"/>
                <a:gd name="T35" fmla="*/ 2374 h 2974"/>
                <a:gd name="T36" fmla="*/ 3546 w 3825"/>
                <a:gd name="T37" fmla="*/ 2377 h 2974"/>
                <a:gd name="T38" fmla="*/ 3575 w 3825"/>
                <a:gd name="T39" fmla="*/ 2367 h 2974"/>
                <a:gd name="T40" fmla="*/ 3593 w 3825"/>
                <a:gd name="T41" fmla="*/ 2344 h 2974"/>
                <a:gd name="T42" fmla="*/ 3595 w 3825"/>
                <a:gd name="T43" fmla="*/ 277 h 2974"/>
                <a:gd name="T44" fmla="*/ 3586 w 3825"/>
                <a:gd name="T45" fmla="*/ 249 h 2974"/>
                <a:gd name="T46" fmla="*/ 3561 w 3825"/>
                <a:gd name="T47" fmla="*/ 230 h 2974"/>
                <a:gd name="T48" fmla="*/ 278 w 3825"/>
                <a:gd name="T49" fmla="*/ 228 h 2974"/>
                <a:gd name="T50" fmla="*/ 3546 w 3825"/>
                <a:gd name="T51" fmla="*/ 0 h 2974"/>
                <a:gd name="T52" fmla="*/ 3634 w 3825"/>
                <a:gd name="T53" fmla="*/ 14 h 2974"/>
                <a:gd name="T54" fmla="*/ 3711 w 3825"/>
                <a:gd name="T55" fmla="*/ 53 h 2974"/>
                <a:gd name="T56" fmla="*/ 3771 w 3825"/>
                <a:gd name="T57" fmla="*/ 113 h 2974"/>
                <a:gd name="T58" fmla="*/ 3811 w 3825"/>
                <a:gd name="T59" fmla="*/ 190 h 2974"/>
                <a:gd name="T60" fmla="*/ 3825 w 3825"/>
                <a:gd name="T61" fmla="*/ 277 h 2974"/>
                <a:gd name="T62" fmla="*/ 3823 w 3825"/>
                <a:gd name="T63" fmla="*/ 2738 h 2974"/>
                <a:gd name="T64" fmla="*/ 3808 w 3825"/>
                <a:gd name="T65" fmla="*/ 2813 h 2974"/>
                <a:gd name="T66" fmla="*/ 3773 w 3825"/>
                <a:gd name="T67" fmla="*/ 2878 h 2974"/>
                <a:gd name="T68" fmla="*/ 3720 w 3825"/>
                <a:gd name="T69" fmla="*/ 2929 h 2974"/>
                <a:gd name="T70" fmla="*/ 3654 w 3825"/>
                <a:gd name="T71" fmla="*/ 2962 h 2974"/>
                <a:gd name="T72" fmla="*/ 3579 w 3825"/>
                <a:gd name="T73" fmla="*/ 2974 h 2974"/>
                <a:gd name="T74" fmla="*/ 206 w 3825"/>
                <a:gd name="T75" fmla="*/ 2970 h 2974"/>
                <a:gd name="T76" fmla="*/ 135 w 3825"/>
                <a:gd name="T77" fmla="*/ 2947 h 2974"/>
                <a:gd name="T78" fmla="*/ 74 w 3825"/>
                <a:gd name="T79" fmla="*/ 2906 h 2974"/>
                <a:gd name="T80" fmla="*/ 30 w 3825"/>
                <a:gd name="T81" fmla="*/ 2846 h 2974"/>
                <a:gd name="T82" fmla="*/ 5 w 3825"/>
                <a:gd name="T83" fmla="*/ 2777 h 2974"/>
                <a:gd name="T84" fmla="*/ 0 w 3825"/>
                <a:gd name="T85" fmla="*/ 277 h 2974"/>
                <a:gd name="T86" fmla="*/ 14 w 3825"/>
                <a:gd name="T87" fmla="*/ 190 h 2974"/>
                <a:gd name="T88" fmla="*/ 53 w 3825"/>
                <a:gd name="T89" fmla="*/ 113 h 2974"/>
                <a:gd name="T90" fmla="*/ 114 w 3825"/>
                <a:gd name="T91" fmla="*/ 53 h 2974"/>
                <a:gd name="T92" fmla="*/ 190 w 3825"/>
                <a:gd name="T93" fmla="*/ 14 h 2974"/>
                <a:gd name="T94" fmla="*/ 278 w 3825"/>
                <a:gd name="T95" fmla="*/ 0 h 29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825" h="2974">
                  <a:moveTo>
                    <a:pt x="1750" y="2603"/>
                  </a:moveTo>
                  <a:lnTo>
                    <a:pt x="1732" y="2606"/>
                  </a:lnTo>
                  <a:lnTo>
                    <a:pt x="1714" y="2614"/>
                  </a:lnTo>
                  <a:lnTo>
                    <a:pt x="1702" y="2628"/>
                  </a:lnTo>
                  <a:lnTo>
                    <a:pt x="1692" y="2644"/>
                  </a:lnTo>
                  <a:lnTo>
                    <a:pt x="1689" y="2664"/>
                  </a:lnTo>
                  <a:lnTo>
                    <a:pt x="1689" y="2707"/>
                  </a:lnTo>
                  <a:lnTo>
                    <a:pt x="1692" y="2726"/>
                  </a:lnTo>
                  <a:lnTo>
                    <a:pt x="1702" y="2743"/>
                  </a:lnTo>
                  <a:lnTo>
                    <a:pt x="1714" y="2756"/>
                  </a:lnTo>
                  <a:lnTo>
                    <a:pt x="1732" y="2765"/>
                  </a:lnTo>
                  <a:lnTo>
                    <a:pt x="1750" y="2769"/>
                  </a:lnTo>
                  <a:lnTo>
                    <a:pt x="2073" y="2769"/>
                  </a:lnTo>
                  <a:lnTo>
                    <a:pt x="2093" y="2765"/>
                  </a:lnTo>
                  <a:lnTo>
                    <a:pt x="2109" y="2756"/>
                  </a:lnTo>
                  <a:lnTo>
                    <a:pt x="2123" y="2743"/>
                  </a:lnTo>
                  <a:lnTo>
                    <a:pt x="2131" y="2726"/>
                  </a:lnTo>
                  <a:lnTo>
                    <a:pt x="2134" y="2707"/>
                  </a:lnTo>
                  <a:lnTo>
                    <a:pt x="2134" y="2664"/>
                  </a:lnTo>
                  <a:lnTo>
                    <a:pt x="2131" y="2644"/>
                  </a:lnTo>
                  <a:lnTo>
                    <a:pt x="2123" y="2628"/>
                  </a:lnTo>
                  <a:lnTo>
                    <a:pt x="2109" y="2614"/>
                  </a:lnTo>
                  <a:lnTo>
                    <a:pt x="2093" y="2606"/>
                  </a:lnTo>
                  <a:lnTo>
                    <a:pt x="2073" y="2603"/>
                  </a:lnTo>
                  <a:lnTo>
                    <a:pt x="1750" y="2603"/>
                  </a:lnTo>
                  <a:close/>
                  <a:moveTo>
                    <a:pt x="278" y="228"/>
                  </a:moveTo>
                  <a:lnTo>
                    <a:pt x="262" y="230"/>
                  </a:lnTo>
                  <a:lnTo>
                    <a:pt x="249" y="237"/>
                  </a:lnTo>
                  <a:lnTo>
                    <a:pt x="239" y="249"/>
                  </a:lnTo>
                  <a:lnTo>
                    <a:pt x="232" y="262"/>
                  </a:lnTo>
                  <a:lnTo>
                    <a:pt x="229" y="277"/>
                  </a:lnTo>
                  <a:lnTo>
                    <a:pt x="229" y="2328"/>
                  </a:lnTo>
                  <a:lnTo>
                    <a:pt x="232" y="2344"/>
                  </a:lnTo>
                  <a:lnTo>
                    <a:pt x="239" y="2357"/>
                  </a:lnTo>
                  <a:lnTo>
                    <a:pt x="249" y="2367"/>
                  </a:lnTo>
                  <a:lnTo>
                    <a:pt x="262" y="2374"/>
                  </a:lnTo>
                  <a:lnTo>
                    <a:pt x="278" y="2377"/>
                  </a:lnTo>
                  <a:lnTo>
                    <a:pt x="3546" y="2377"/>
                  </a:lnTo>
                  <a:lnTo>
                    <a:pt x="3562" y="2374"/>
                  </a:lnTo>
                  <a:lnTo>
                    <a:pt x="3575" y="2367"/>
                  </a:lnTo>
                  <a:lnTo>
                    <a:pt x="3586" y="2357"/>
                  </a:lnTo>
                  <a:lnTo>
                    <a:pt x="3593" y="2344"/>
                  </a:lnTo>
                  <a:lnTo>
                    <a:pt x="3595" y="2328"/>
                  </a:lnTo>
                  <a:lnTo>
                    <a:pt x="3595" y="277"/>
                  </a:lnTo>
                  <a:lnTo>
                    <a:pt x="3593" y="262"/>
                  </a:lnTo>
                  <a:lnTo>
                    <a:pt x="3586" y="249"/>
                  </a:lnTo>
                  <a:lnTo>
                    <a:pt x="3574" y="237"/>
                  </a:lnTo>
                  <a:lnTo>
                    <a:pt x="3561" y="230"/>
                  </a:lnTo>
                  <a:lnTo>
                    <a:pt x="3546" y="228"/>
                  </a:lnTo>
                  <a:lnTo>
                    <a:pt x="278" y="228"/>
                  </a:lnTo>
                  <a:close/>
                  <a:moveTo>
                    <a:pt x="278" y="0"/>
                  </a:moveTo>
                  <a:lnTo>
                    <a:pt x="3546" y="0"/>
                  </a:lnTo>
                  <a:lnTo>
                    <a:pt x="3591" y="3"/>
                  </a:lnTo>
                  <a:lnTo>
                    <a:pt x="3634" y="14"/>
                  </a:lnTo>
                  <a:lnTo>
                    <a:pt x="3674" y="31"/>
                  </a:lnTo>
                  <a:lnTo>
                    <a:pt x="3711" y="53"/>
                  </a:lnTo>
                  <a:lnTo>
                    <a:pt x="3743" y="81"/>
                  </a:lnTo>
                  <a:lnTo>
                    <a:pt x="3771" y="113"/>
                  </a:lnTo>
                  <a:lnTo>
                    <a:pt x="3793" y="149"/>
                  </a:lnTo>
                  <a:lnTo>
                    <a:pt x="3811" y="190"/>
                  </a:lnTo>
                  <a:lnTo>
                    <a:pt x="3821" y="233"/>
                  </a:lnTo>
                  <a:lnTo>
                    <a:pt x="3825" y="277"/>
                  </a:lnTo>
                  <a:lnTo>
                    <a:pt x="3825" y="2279"/>
                  </a:lnTo>
                  <a:lnTo>
                    <a:pt x="3823" y="2738"/>
                  </a:lnTo>
                  <a:lnTo>
                    <a:pt x="3819" y="2777"/>
                  </a:lnTo>
                  <a:lnTo>
                    <a:pt x="3808" y="2813"/>
                  </a:lnTo>
                  <a:lnTo>
                    <a:pt x="3793" y="2846"/>
                  </a:lnTo>
                  <a:lnTo>
                    <a:pt x="3773" y="2878"/>
                  </a:lnTo>
                  <a:lnTo>
                    <a:pt x="3749" y="2906"/>
                  </a:lnTo>
                  <a:lnTo>
                    <a:pt x="3720" y="2929"/>
                  </a:lnTo>
                  <a:lnTo>
                    <a:pt x="3689" y="2947"/>
                  </a:lnTo>
                  <a:lnTo>
                    <a:pt x="3654" y="2962"/>
                  </a:lnTo>
                  <a:lnTo>
                    <a:pt x="3618" y="2970"/>
                  </a:lnTo>
                  <a:lnTo>
                    <a:pt x="3579" y="2974"/>
                  </a:lnTo>
                  <a:lnTo>
                    <a:pt x="245" y="2974"/>
                  </a:lnTo>
                  <a:lnTo>
                    <a:pt x="206" y="2970"/>
                  </a:lnTo>
                  <a:lnTo>
                    <a:pt x="169" y="2962"/>
                  </a:lnTo>
                  <a:lnTo>
                    <a:pt x="135" y="2947"/>
                  </a:lnTo>
                  <a:lnTo>
                    <a:pt x="103" y="2929"/>
                  </a:lnTo>
                  <a:lnTo>
                    <a:pt x="74" y="2906"/>
                  </a:lnTo>
                  <a:lnTo>
                    <a:pt x="50" y="2878"/>
                  </a:lnTo>
                  <a:lnTo>
                    <a:pt x="30" y="2846"/>
                  </a:lnTo>
                  <a:lnTo>
                    <a:pt x="15" y="2813"/>
                  </a:lnTo>
                  <a:lnTo>
                    <a:pt x="5" y="2777"/>
                  </a:lnTo>
                  <a:lnTo>
                    <a:pt x="0" y="2738"/>
                  </a:lnTo>
                  <a:lnTo>
                    <a:pt x="0" y="277"/>
                  </a:lnTo>
                  <a:lnTo>
                    <a:pt x="3" y="233"/>
                  </a:lnTo>
                  <a:lnTo>
                    <a:pt x="14" y="190"/>
                  </a:lnTo>
                  <a:lnTo>
                    <a:pt x="31" y="149"/>
                  </a:lnTo>
                  <a:lnTo>
                    <a:pt x="53" y="113"/>
                  </a:lnTo>
                  <a:lnTo>
                    <a:pt x="81" y="81"/>
                  </a:lnTo>
                  <a:lnTo>
                    <a:pt x="114" y="53"/>
                  </a:lnTo>
                  <a:lnTo>
                    <a:pt x="150" y="31"/>
                  </a:lnTo>
                  <a:lnTo>
                    <a:pt x="190" y="14"/>
                  </a:lnTo>
                  <a:lnTo>
                    <a:pt x="233" y="3"/>
                  </a:lnTo>
                  <a:lnTo>
                    <a:pt x="27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endParaRPr>
            </a:p>
          </p:txBody>
        </p:sp>
        <p:sp>
          <p:nvSpPr>
            <p:cNvPr id="40" name="Freeform 1229"/>
            <p:cNvSpPr>
              <a:spLocks/>
            </p:cNvSpPr>
            <p:nvPr/>
          </p:nvSpPr>
          <p:spPr bwMode="auto">
            <a:xfrm>
              <a:off x="6827" y="3352"/>
              <a:ext cx="21" cy="19"/>
            </a:xfrm>
            <a:custGeom>
              <a:avLst/>
              <a:gdLst>
                <a:gd name="T0" fmla="*/ 118 w 126"/>
                <a:gd name="T1" fmla="*/ 0 h 117"/>
                <a:gd name="T2" fmla="*/ 124 w 126"/>
                <a:gd name="T3" fmla="*/ 57 h 117"/>
                <a:gd name="T4" fmla="*/ 126 w 126"/>
                <a:gd name="T5" fmla="*/ 114 h 117"/>
                <a:gd name="T6" fmla="*/ 123 w 126"/>
                <a:gd name="T7" fmla="*/ 117 h 117"/>
                <a:gd name="T8" fmla="*/ 0 w 126"/>
                <a:gd name="T9" fmla="*/ 117 h 117"/>
                <a:gd name="T10" fmla="*/ 118 w 126"/>
                <a:gd name="T11" fmla="*/ 0 h 117"/>
              </a:gdLst>
              <a:ahLst/>
              <a:cxnLst>
                <a:cxn ang="0">
                  <a:pos x="T0" y="T1"/>
                </a:cxn>
                <a:cxn ang="0">
                  <a:pos x="T2" y="T3"/>
                </a:cxn>
                <a:cxn ang="0">
                  <a:pos x="T4" y="T5"/>
                </a:cxn>
                <a:cxn ang="0">
                  <a:pos x="T6" y="T7"/>
                </a:cxn>
                <a:cxn ang="0">
                  <a:pos x="T8" y="T9"/>
                </a:cxn>
                <a:cxn ang="0">
                  <a:pos x="T10" y="T11"/>
                </a:cxn>
              </a:cxnLst>
              <a:rect l="0" t="0" r="r" b="b"/>
              <a:pathLst>
                <a:path w="126" h="117">
                  <a:moveTo>
                    <a:pt x="118" y="0"/>
                  </a:moveTo>
                  <a:lnTo>
                    <a:pt x="124" y="57"/>
                  </a:lnTo>
                  <a:lnTo>
                    <a:pt x="126" y="114"/>
                  </a:lnTo>
                  <a:lnTo>
                    <a:pt x="123" y="117"/>
                  </a:lnTo>
                  <a:lnTo>
                    <a:pt x="0" y="117"/>
                  </a:lnTo>
                  <a:lnTo>
                    <a:pt x="11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endParaRPr>
            </a:p>
          </p:txBody>
        </p:sp>
        <p:sp>
          <p:nvSpPr>
            <p:cNvPr id="41" name="Freeform 1230"/>
            <p:cNvSpPr>
              <a:spLocks/>
            </p:cNvSpPr>
            <p:nvPr/>
          </p:nvSpPr>
          <p:spPr bwMode="auto">
            <a:xfrm>
              <a:off x="6715" y="3255"/>
              <a:ext cx="77" cy="85"/>
            </a:xfrm>
            <a:custGeom>
              <a:avLst/>
              <a:gdLst>
                <a:gd name="T0" fmla="*/ 390 w 464"/>
                <a:gd name="T1" fmla="*/ 0 h 513"/>
                <a:gd name="T2" fmla="*/ 427 w 464"/>
                <a:gd name="T3" fmla="*/ 23 h 513"/>
                <a:gd name="T4" fmla="*/ 464 w 464"/>
                <a:gd name="T5" fmla="*/ 49 h 513"/>
                <a:gd name="T6" fmla="*/ 0 w 464"/>
                <a:gd name="T7" fmla="*/ 513 h 513"/>
                <a:gd name="T8" fmla="*/ 0 w 464"/>
                <a:gd name="T9" fmla="*/ 390 h 513"/>
                <a:gd name="T10" fmla="*/ 390 w 464"/>
                <a:gd name="T11" fmla="*/ 0 h 513"/>
              </a:gdLst>
              <a:ahLst/>
              <a:cxnLst>
                <a:cxn ang="0">
                  <a:pos x="T0" y="T1"/>
                </a:cxn>
                <a:cxn ang="0">
                  <a:pos x="T2" y="T3"/>
                </a:cxn>
                <a:cxn ang="0">
                  <a:pos x="T4" y="T5"/>
                </a:cxn>
                <a:cxn ang="0">
                  <a:pos x="T6" y="T7"/>
                </a:cxn>
                <a:cxn ang="0">
                  <a:pos x="T8" y="T9"/>
                </a:cxn>
                <a:cxn ang="0">
                  <a:pos x="T10" y="T11"/>
                </a:cxn>
              </a:cxnLst>
              <a:rect l="0" t="0" r="r" b="b"/>
              <a:pathLst>
                <a:path w="464" h="513">
                  <a:moveTo>
                    <a:pt x="390" y="0"/>
                  </a:moveTo>
                  <a:lnTo>
                    <a:pt x="427" y="23"/>
                  </a:lnTo>
                  <a:lnTo>
                    <a:pt x="464" y="49"/>
                  </a:lnTo>
                  <a:lnTo>
                    <a:pt x="0" y="513"/>
                  </a:lnTo>
                  <a:lnTo>
                    <a:pt x="0" y="390"/>
                  </a:lnTo>
                  <a:lnTo>
                    <a:pt x="39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endParaRPr>
            </a:p>
          </p:txBody>
        </p:sp>
        <p:sp>
          <p:nvSpPr>
            <p:cNvPr id="42" name="Freeform 1231"/>
            <p:cNvSpPr>
              <a:spLocks/>
            </p:cNvSpPr>
            <p:nvPr/>
          </p:nvSpPr>
          <p:spPr bwMode="auto">
            <a:xfrm>
              <a:off x="6715" y="3243"/>
              <a:ext cx="51" cy="57"/>
            </a:xfrm>
            <a:custGeom>
              <a:avLst/>
              <a:gdLst>
                <a:gd name="T0" fmla="*/ 217 w 308"/>
                <a:gd name="T1" fmla="*/ 0 h 340"/>
                <a:gd name="T2" fmla="*/ 262 w 308"/>
                <a:gd name="T3" fmla="*/ 15 h 340"/>
                <a:gd name="T4" fmla="*/ 308 w 308"/>
                <a:gd name="T5" fmla="*/ 32 h 340"/>
                <a:gd name="T6" fmla="*/ 0 w 308"/>
                <a:gd name="T7" fmla="*/ 340 h 340"/>
                <a:gd name="T8" fmla="*/ 0 w 308"/>
                <a:gd name="T9" fmla="*/ 217 h 340"/>
                <a:gd name="T10" fmla="*/ 217 w 308"/>
                <a:gd name="T11" fmla="*/ 0 h 340"/>
              </a:gdLst>
              <a:ahLst/>
              <a:cxnLst>
                <a:cxn ang="0">
                  <a:pos x="T0" y="T1"/>
                </a:cxn>
                <a:cxn ang="0">
                  <a:pos x="T2" y="T3"/>
                </a:cxn>
                <a:cxn ang="0">
                  <a:pos x="T4" y="T5"/>
                </a:cxn>
                <a:cxn ang="0">
                  <a:pos x="T6" y="T7"/>
                </a:cxn>
                <a:cxn ang="0">
                  <a:pos x="T8" y="T9"/>
                </a:cxn>
                <a:cxn ang="0">
                  <a:pos x="T10" y="T11"/>
                </a:cxn>
              </a:cxnLst>
              <a:rect l="0" t="0" r="r" b="b"/>
              <a:pathLst>
                <a:path w="308" h="340">
                  <a:moveTo>
                    <a:pt x="217" y="0"/>
                  </a:moveTo>
                  <a:lnTo>
                    <a:pt x="262" y="15"/>
                  </a:lnTo>
                  <a:lnTo>
                    <a:pt x="308" y="32"/>
                  </a:lnTo>
                  <a:lnTo>
                    <a:pt x="0" y="340"/>
                  </a:lnTo>
                  <a:lnTo>
                    <a:pt x="0" y="217"/>
                  </a:lnTo>
                  <a:lnTo>
                    <a:pt x="217"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endParaRPr>
            </a:p>
          </p:txBody>
        </p:sp>
        <p:sp>
          <p:nvSpPr>
            <p:cNvPr id="43" name="Freeform 1232"/>
            <p:cNvSpPr>
              <a:spLocks/>
            </p:cNvSpPr>
            <p:nvPr/>
          </p:nvSpPr>
          <p:spPr bwMode="auto">
            <a:xfrm>
              <a:off x="6715" y="3238"/>
              <a:ext cx="19" cy="21"/>
            </a:xfrm>
            <a:custGeom>
              <a:avLst/>
              <a:gdLst>
                <a:gd name="T0" fmla="*/ 1 w 116"/>
                <a:gd name="T1" fmla="*/ 0 h 124"/>
                <a:gd name="T2" fmla="*/ 59 w 116"/>
                <a:gd name="T3" fmla="*/ 2 h 124"/>
                <a:gd name="T4" fmla="*/ 116 w 116"/>
                <a:gd name="T5" fmla="*/ 8 h 124"/>
                <a:gd name="T6" fmla="*/ 0 w 116"/>
                <a:gd name="T7" fmla="*/ 124 h 124"/>
                <a:gd name="T8" fmla="*/ 0 w 116"/>
                <a:gd name="T9" fmla="*/ 1 h 124"/>
                <a:gd name="T10" fmla="*/ 1 w 116"/>
                <a:gd name="T11" fmla="*/ 0 h 124"/>
              </a:gdLst>
              <a:ahLst/>
              <a:cxnLst>
                <a:cxn ang="0">
                  <a:pos x="T0" y="T1"/>
                </a:cxn>
                <a:cxn ang="0">
                  <a:pos x="T2" y="T3"/>
                </a:cxn>
                <a:cxn ang="0">
                  <a:pos x="T4" y="T5"/>
                </a:cxn>
                <a:cxn ang="0">
                  <a:pos x="T6" y="T7"/>
                </a:cxn>
                <a:cxn ang="0">
                  <a:pos x="T8" y="T9"/>
                </a:cxn>
                <a:cxn ang="0">
                  <a:pos x="T10" y="T11"/>
                </a:cxn>
              </a:cxnLst>
              <a:rect l="0" t="0" r="r" b="b"/>
              <a:pathLst>
                <a:path w="116" h="124">
                  <a:moveTo>
                    <a:pt x="1" y="0"/>
                  </a:moveTo>
                  <a:lnTo>
                    <a:pt x="59" y="2"/>
                  </a:lnTo>
                  <a:lnTo>
                    <a:pt x="116" y="8"/>
                  </a:lnTo>
                  <a:lnTo>
                    <a:pt x="0" y="124"/>
                  </a:lnTo>
                  <a:lnTo>
                    <a:pt x="0" y="1"/>
                  </a:lnTo>
                  <a:lnTo>
                    <a:pt x="1"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endParaRPr>
            </a:p>
          </p:txBody>
        </p:sp>
        <p:sp>
          <p:nvSpPr>
            <p:cNvPr id="44" name="Freeform 1233"/>
            <p:cNvSpPr>
              <a:spLocks/>
            </p:cNvSpPr>
            <p:nvPr/>
          </p:nvSpPr>
          <p:spPr bwMode="auto">
            <a:xfrm>
              <a:off x="6745" y="3294"/>
              <a:ext cx="86" cy="77"/>
            </a:xfrm>
            <a:custGeom>
              <a:avLst/>
              <a:gdLst>
                <a:gd name="T0" fmla="*/ 467 w 514"/>
                <a:gd name="T1" fmla="*/ 0 h 465"/>
                <a:gd name="T2" fmla="*/ 492 w 514"/>
                <a:gd name="T3" fmla="*/ 37 h 465"/>
                <a:gd name="T4" fmla="*/ 514 w 514"/>
                <a:gd name="T5" fmla="*/ 74 h 465"/>
                <a:gd name="T6" fmla="*/ 123 w 514"/>
                <a:gd name="T7" fmla="*/ 465 h 465"/>
                <a:gd name="T8" fmla="*/ 0 w 514"/>
                <a:gd name="T9" fmla="*/ 465 h 465"/>
                <a:gd name="T10" fmla="*/ 467 w 514"/>
                <a:gd name="T11" fmla="*/ 0 h 465"/>
              </a:gdLst>
              <a:ahLst/>
              <a:cxnLst>
                <a:cxn ang="0">
                  <a:pos x="T0" y="T1"/>
                </a:cxn>
                <a:cxn ang="0">
                  <a:pos x="T2" y="T3"/>
                </a:cxn>
                <a:cxn ang="0">
                  <a:pos x="T4" y="T5"/>
                </a:cxn>
                <a:cxn ang="0">
                  <a:pos x="T6" y="T7"/>
                </a:cxn>
                <a:cxn ang="0">
                  <a:pos x="T8" y="T9"/>
                </a:cxn>
                <a:cxn ang="0">
                  <a:pos x="T10" y="T11"/>
                </a:cxn>
              </a:cxnLst>
              <a:rect l="0" t="0" r="r" b="b"/>
              <a:pathLst>
                <a:path w="514" h="465">
                  <a:moveTo>
                    <a:pt x="467" y="0"/>
                  </a:moveTo>
                  <a:lnTo>
                    <a:pt x="492" y="37"/>
                  </a:lnTo>
                  <a:lnTo>
                    <a:pt x="514" y="74"/>
                  </a:lnTo>
                  <a:lnTo>
                    <a:pt x="123" y="465"/>
                  </a:lnTo>
                  <a:lnTo>
                    <a:pt x="0" y="465"/>
                  </a:lnTo>
                  <a:lnTo>
                    <a:pt x="467"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endParaRPr>
            </a:p>
          </p:txBody>
        </p:sp>
        <p:sp>
          <p:nvSpPr>
            <p:cNvPr id="45" name="Freeform 1234"/>
            <p:cNvSpPr>
              <a:spLocks/>
            </p:cNvSpPr>
            <p:nvPr/>
          </p:nvSpPr>
          <p:spPr bwMode="auto">
            <a:xfrm>
              <a:off x="6715" y="3272"/>
              <a:ext cx="99" cy="99"/>
            </a:xfrm>
            <a:custGeom>
              <a:avLst/>
              <a:gdLst>
                <a:gd name="T0" fmla="*/ 533 w 594"/>
                <a:gd name="T1" fmla="*/ 0 h 595"/>
                <a:gd name="T2" fmla="*/ 565 w 594"/>
                <a:gd name="T3" fmla="*/ 30 h 595"/>
                <a:gd name="T4" fmla="*/ 594 w 594"/>
                <a:gd name="T5" fmla="*/ 61 h 595"/>
                <a:gd name="T6" fmla="*/ 60 w 594"/>
                <a:gd name="T7" fmla="*/ 595 h 595"/>
                <a:gd name="T8" fmla="*/ 0 w 594"/>
                <a:gd name="T9" fmla="*/ 595 h 595"/>
                <a:gd name="T10" fmla="*/ 0 w 594"/>
                <a:gd name="T11" fmla="*/ 532 h 595"/>
                <a:gd name="T12" fmla="*/ 533 w 594"/>
                <a:gd name="T13" fmla="*/ 0 h 595"/>
              </a:gdLst>
              <a:ahLst/>
              <a:cxnLst>
                <a:cxn ang="0">
                  <a:pos x="T0" y="T1"/>
                </a:cxn>
                <a:cxn ang="0">
                  <a:pos x="T2" y="T3"/>
                </a:cxn>
                <a:cxn ang="0">
                  <a:pos x="T4" y="T5"/>
                </a:cxn>
                <a:cxn ang="0">
                  <a:pos x="T6" y="T7"/>
                </a:cxn>
                <a:cxn ang="0">
                  <a:pos x="T8" y="T9"/>
                </a:cxn>
                <a:cxn ang="0">
                  <a:pos x="T10" y="T11"/>
                </a:cxn>
                <a:cxn ang="0">
                  <a:pos x="T12" y="T13"/>
                </a:cxn>
              </a:cxnLst>
              <a:rect l="0" t="0" r="r" b="b"/>
              <a:pathLst>
                <a:path w="594" h="595">
                  <a:moveTo>
                    <a:pt x="533" y="0"/>
                  </a:moveTo>
                  <a:lnTo>
                    <a:pt x="565" y="30"/>
                  </a:lnTo>
                  <a:lnTo>
                    <a:pt x="594" y="61"/>
                  </a:lnTo>
                  <a:lnTo>
                    <a:pt x="60" y="595"/>
                  </a:lnTo>
                  <a:lnTo>
                    <a:pt x="0" y="595"/>
                  </a:lnTo>
                  <a:lnTo>
                    <a:pt x="0" y="532"/>
                  </a:lnTo>
                  <a:lnTo>
                    <a:pt x="533"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endParaRPr>
            </a:p>
          </p:txBody>
        </p:sp>
        <p:sp>
          <p:nvSpPr>
            <p:cNvPr id="46" name="Freeform 1235"/>
            <p:cNvSpPr>
              <a:spLocks/>
            </p:cNvSpPr>
            <p:nvPr/>
          </p:nvSpPr>
          <p:spPr bwMode="auto">
            <a:xfrm>
              <a:off x="6786" y="3320"/>
              <a:ext cx="57" cy="51"/>
            </a:xfrm>
            <a:custGeom>
              <a:avLst/>
              <a:gdLst>
                <a:gd name="T0" fmla="*/ 309 w 340"/>
                <a:gd name="T1" fmla="*/ 0 h 309"/>
                <a:gd name="T2" fmla="*/ 326 w 340"/>
                <a:gd name="T3" fmla="*/ 45 h 309"/>
                <a:gd name="T4" fmla="*/ 340 w 340"/>
                <a:gd name="T5" fmla="*/ 91 h 309"/>
                <a:gd name="T6" fmla="*/ 122 w 340"/>
                <a:gd name="T7" fmla="*/ 309 h 309"/>
                <a:gd name="T8" fmla="*/ 0 w 340"/>
                <a:gd name="T9" fmla="*/ 309 h 309"/>
                <a:gd name="T10" fmla="*/ 309 w 340"/>
                <a:gd name="T11" fmla="*/ 0 h 309"/>
              </a:gdLst>
              <a:ahLst/>
              <a:cxnLst>
                <a:cxn ang="0">
                  <a:pos x="T0" y="T1"/>
                </a:cxn>
                <a:cxn ang="0">
                  <a:pos x="T2" y="T3"/>
                </a:cxn>
                <a:cxn ang="0">
                  <a:pos x="T4" y="T5"/>
                </a:cxn>
                <a:cxn ang="0">
                  <a:pos x="T6" y="T7"/>
                </a:cxn>
                <a:cxn ang="0">
                  <a:pos x="T8" y="T9"/>
                </a:cxn>
                <a:cxn ang="0">
                  <a:pos x="T10" y="T11"/>
                </a:cxn>
              </a:cxnLst>
              <a:rect l="0" t="0" r="r" b="b"/>
              <a:pathLst>
                <a:path w="340" h="309">
                  <a:moveTo>
                    <a:pt x="309" y="0"/>
                  </a:moveTo>
                  <a:lnTo>
                    <a:pt x="326" y="45"/>
                  </a:lnTo>
                  <a:lnTo>
                    <a:pt x="340" y="91"/>
                  </a:lnTo>
                  <a:lnTo>
                    <a:pt x="122" y="309"/>
                  </a:lnTo>
                  <a:lnTo>
                    <a:pt x="0" y="309"/>
                  </a:lnTo>
                  <a:lnTo>
                    <a:pt x="309"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endParaRPr>
            </a:p>
          </p:txBody>
        </p:sp>
        <p:sp>
          <p:nvSpPr>
            <p:cNvPr id="47" name="Freeform 1236"/>
            <p:cNvSpPr>
              <a:spLocks/>
            </p:cNvSpPr>
            <p:nvPr/>
          </p:nvSpPr>
          <p:spPr bwMode="auto">
            <a:xfrm>
              <a:off x="6558" y="3261"/>
              <a:ext cx="267" cy="267"/>
            </a:xfrm>
            <a:custGeom>
              <a:avLst/>
              <a:gdLst>
                <a:gd name="T0" fmla="*/ 802 w 1603"/>
                <a:gd name="T1" fmla="*/ 0 h 1603"/>
                <a:gd name="T2" fmla="*/ 802 w 1603"/>
                <a:gd name="T3" fmla="*/ 801 h 1603"/>
                <a:gd name="T4" fmla="*/ 1603 w 1603"/>
                <a:gd name="T5" fmla="*/ 801 h 1603"/>
                <a:gd name="T6" fmla="*/ 1600 w 1603"/>
                <a:gd name="T7" fmla="*/ 879 h 1603"/>
                <a:gd name="T8" fmla="*/ 1588 w 1603"/>
                <a:gd name="T9" fmla="*/ 953 h 1603"/>
                <a:gd name="T10" fmla="*/ 1571 w 1603"/>
                <a:gd name="T11" fmla="*/ 1026 h 1603"/>
                <a:gd name="T12" fmla="*/ 1547 w 1603"/>
                <a:gd name="T13" fmla="*/ 1096 h 1603"/>
                <a:gd name="T14" fmla="*/ 1518 w 1603"/>
                <a:gd name="T15" fmla="*/ 1163 h 1603"/>
                <a:gd name="T16" fmla="*/ 1482 w 1603"/>
                <a:gd name="T17" fmla="*/ 1227 h 1603"/>
                <a:gd name="T18" fmla="*/ 1440 w 1603"/>
                <a:gd name="T19" fmla="*/ 1286 h 1603"/>
                <a:gd name="T20" fmla="*/ 1394 w 1603"/>
                <a:gd name="T21" fmla="*/ 1342 h 1603"/>
                <a:gd name="T22" fmla="*/ 1342 w 1603"/>
                <a:gd name="T23" fmla="*/ 1393 h 1603"/>
                <a:gd name="T24" fmla="*/ 1287 w 1603"/>
                <a:gd name="T25" fmla="*/ 1439 h 1603"/>
                <a:gd name="T26" fmla="*/ 1226 w 1603"/>
                <a:gd name="T27" fmla="*/ 1481 h 1603"/>
                <a:gd name="T28" fmla="*/ 1164 w 1603"/>
                <a:gd name="T29" fmla="*/ 1517 h 1603"/>
                <a:gd name="T30" fmla="*/ 1097 w 1603"/>
                <a:gd name="T31" fmla="*/ 1547 h 1603"/>
                <a:gd name="T32" fmla="*/ 1027 w 1603"/>
                <a:gd name="T33" fmla="*/ 1572 h 1603"/>
                <a:gd name="T34" fmla="*/ 954 w 1603"/>
                <a:gd name="T35" fmla="*/ 1589 h 1603"/>
                <a:gd name="T36" fmla="*/ 878 w 1603"/>
                <a:gd name="T37" fmla="*/ 1599 h 1603"/>
                <a:gd name="T38" fmla="*/ 802 w 1603"/>
                <a:gd name="T39" fmla="*/ 1603 h 1603"/>
                <a:gd name="T40" fmla="*/ 724 w 1603"/>
                <a:gd name="T41" fmla="*/ 1599 h 1603"/>
                <a:gd name="T42" fmla="*/ 650 w 1603"/>
                <a:gd name="T43" fmla="*/ 1589 h 1603"/>
                <a:gd name="T44" fmla="*/ 577 w 1603"/>
                <a:gd name="T45" fmla="*/ 1572 h 1603"/>
                <a:gd name="T46" fmla="*/ 507 w 1603"/>
                <a:gd name="T47" fmla="*/ 1547 h 1603"/>
                <a:gd name="T48" fmla="*/ 440 w 1603"/>
                <a:gd name="T49" fmla="*/ 1517 h 1603"/>
                <a:gd name="T50" fmla="*/ 376 w 1603"/>
                <a:gd name="T51" fmla="*/ 1481 h 1603"/>
                <a:gd name="T52" fmla="*/ 317 w 1603"/>
                <a:gd name="T53" fmla="*/ 1439 h 1603"/>
                <a:gd name="T54" fmla="*/ 261 w 1603"/>
                <a:gd name="T55" fmla="*/ 1393 h 1603"/>
                <a:gd name="T56" fmla="*/ 210 w 1603"/>
                <a:gd name="T57" fmla="*/ 1342 h 1603"/>
                <a:gd name="T58" fmla="*/ 164 w 1603"/>
                <a:gd name="T59" fmla="*/ 1286 h 1603"/>
                <a:gd name="T60" fmla="*/ 122 w 1603"/>
                <a:gd name="T61" fmla="*/ 1227 h 1603"/>
                <a:gd name="T62" fmla="*/ 86 w 1603"/>
                <a:gd name="T63" fmla="*/ 1163 h 1603"/>
                <a:gd name="T64" fmla="*/ 56 w 1603"/>
                <a:gd name="T65" fmla="*/ 1096 h 1603"/>
                <a:gd name="T66" fmla="*/ 33 w 1603"/>
                <a:gd name="T67" fmla="*/ 1026 h 1603"/>
                <a:gd name="T68" fmla="*/ 15 w 1603"/>
                <a:gd name="T69" fmla="*/ 953 h 1603"/>
                <a:gd name="T70" fmla="*/ 4 w 1603"/>
                <a:gd name="T71" fmla="*/ 879 h 1603"/>
                <a:gd name="T72" fmla="*/ 0 w 1603"/>
                <a:gd name="T73" fmla="*/ 801 h 1603"/>
                <a:gd name="T74" fmla="*/ 4 w 1603"/>
                <a:gd name="T75" fmla="*/ 725 h 1603"/>
                <a:gd name="T76" fmla="*/ 15 w 1603"/>
                <a:gd name="T77" fmla="*/ 649 h 1603"/>
                <a:gd name="T78" fmla="*/ 33 w 1603"/>
                <a:gd name="T79" fmla="*/ 576 h 1603"/>
                <a:gd name="T80" fmla="*/ 56 w 1603"/>
                <a:gd name="T81" fmla="*/ 507 h 1603"/>
                <a:gd name="T82" fmla="*/ 86 w 1603"/>
                <a:gd name="T83" fmla="*/ 439 h 1603"/>
                <a:gd name="T84" fmla="*/ 122 w 1603"/>
                <a:gd name="T85" fmla="*/ 377 h 1603"/>
                <a:gd name="T86" fmla="*/ 164 w 1603"/>
                <a:gd name="T87" fmla="*/ 316 h 1603"/>
                <a:gd name="T88" fmla="*/ 210 w 1603"/>
                <a:gd name="T89" fmla="*/ 261 h 1603"/>
                <a:gd name="T90" fmla="*/ 261 w 1603"/>
                <a:gd name="T91" fmla="*/ 210 h 1603"/>
                <a:gd name="T92" fmla="*/ 317 w 1603"/>
                <a:gd name="T93" fmla="*/ 163 h 1603"/>
                <a:gd name="T94" fmla="*/ 376 w 1603"/>
                <a:gd name="T95" fmla="*/ 123 h 1603"/>
                <a:gd name="T96" fmla="*/ 440 w 1603"/>
                <a:gd name="T97" fmla="*/ 87 h 1603"/>
                <a:gd name="T98" fmla="*/ 507 w 1603"/>
                <a:gd name="T99" fmla="*/ 57 h 1603"/>
                <a:gd name="T100" fmla="*/ 577 w 1603"/>
                <a:gd name="T101" fmla="*/ 32 h 1603"/>
                <a:gd name="T102" fmla="*/ 650 w 1603"/>
                <a:gd name="T103" fmla="*/ 15 h 1603"/>
                <a:gd name="T104" fmla="*/ 724 w 1603"/>
                <a:gd name="T105" fmla="*/ 4 h 1603"/>
                <a:gd name="T106" fmla="*/ 802 w 1603"/>
                <a:gd name="T107" fmla="*/ 0 h 16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603" h="1603">
                  <a:moveTo>
                    <a:pt x="802" y="0"/>
                  </a:moveTo>
                  <a:lnTo>
                    <a:pt x="802" y="801"/>
                  </a:lnTo>
                  <a:lnTo>
                    <a:pt x="1603" y="801"/>
                  </a:lnTo>
                  <a:lnTo>
                    <a:pt x="1600" y="879"/>
                  </a:lnTo>
                  <a:lnTo>
                    <a:pt x="1588" y="953"/>
                  </a:lnTo>
                  <a:lnTo>
                    <a:pt x="1571" y="1026"/>
                  </a:lnTo>
                  <a:lnTo>
                    <a:pt x="1547" y="1096"/>
                  </a:lnTo>
                  <a:lnTo>
                    <a:pt x="1518" y="1163"/>
                  </a:lnTo>
                  <a:lnTo>
                    <a:pt x="1482" y="1227"/>
                  </a:lnTo>
                  <a:lnTo>
                    <a:pt x="1440" y="1286"/>
                  </a:lnTo>
                  <a:lnTo>
                    <a:pt x="1394" y="1342"/>
                  </a:lnTo>
                  <a:lnTo>
                    <a:pt x="1342" y="1393"/>
                  </a:lnTo>
                  <a:lnTo>
                    <a:pt x="1287" y="1439"/>
                  </a:lnTo>
                  <a:lnTo>
                    <a:pt x="1226" y="1481"/>
                  </a:lnTo>
                  <a:lnTo>
                    <a:pt x="1164" y="1517"/>
                  </a:lnTo>
                  <a:lnTo>
                    <a:pt x="1097" y="1547"/>
                  </a:lnTo>
                  <a:lnTo>
                    <a:pt x="1027" y="1572"/>
                  </a:lnTo>
                  <a:lnTo>
                    <a:pt x="954" y="1589"/>
                  </a:lnTo>
                  <a:lnTo>
                    <a:pt x="878" y="1599"/>
                  </a:lnTo>
                  <a:lnTo>
                    <a:pt x="802" y="1603"/>
                  </a:lnTo>
                  <a:lnTo>
                    <a:pt x="724" y="1599"/>
                  </a:lnTo>
                  <a:lnTo>
                    <a:pt x="650" y="1589"/>
                  </a:lnTo>
                  <a:lnTo>
                    <a:pt x="577" y="1572"/>
                  </a:lnTo>
                  <a:lnTo>
                    <a:pt x="507" y="1547"/>
                  </a:lnTo>
                  <a:lnTo>
                    <a:pt x="440" y="1517"/>
                  </a:lnTo>
                  <a:lnTo>
                    <a:pt x="376" y="1481"/>
                  </a:lnTo>
                  <a:lnTo>
                    <a:pt x="317" y="1439"/>
                  </a:lnTo>
                  <a:lnTo>
                    <a:pt x="261" y="1393"/>
                  </a:lnTo>
                  <a:lnTo>
                    <a:pt x="210" y="1342"/>
                  </a:lnTo>
                  <a:lnTo>
                    <a:pt x="164" y="1286"/>
                  </a:lnTo>
                  <a:lnTo>
                    <a:pt x="122" y="1227"/>
                  </a:lnTo>
                  <a:lnTo>
                    <a:pt x="86" y="1163"/>
                  </a:lnTo>
                  <a:lnTo>
                    <a:pt x="56" y="1096"/>
                  </a:lnTo>
                  <a:lnTo>
                    <a:pt x="33" y="1026"/>
                  </a:lnTo>
                  <a:lnTo>
                    <a:pt x="15" y="953"/>
                  </a:lnTo>
                  <a:lnTo>
                    <a:pt x="4" y="879"/>
                  </a:lnTo>
                  <a:lnTo>
                    <a:pt x="0" y="801"/>
                  </a:lnTo>
                  <a:lnTo>
                    <a:pt x="4" y="725"/>
                  </a:lnTo>
                  <a:lnTo>
                    <a:pt x="15" y="649"/>
                  </a:lnTo>
                  <a:lnTo>
                    <a:pt x="33" y="576"/>
                  </a:lnTo>
                  <a:lnTo>
                    <a:pt x="56" y="507"/>
                  </a:lnTo>
                  <a:lnTo>
                    <a:pt x="86" y="439"/>
                  </a:lnTo>
                  <a:lnTo>
                    <a:pt x="122" y="377"/>
                  </a:lnTo>
                  <a:lnTo>
                    <a:pt x="164" y="316"/>
                  </a:lnTo>
                  <a:lnTo>
                    <a:pt x="210" y="261"/>
                  </a:lnTo>
                  <a:lnTo>
                    <a:pt x="261" y="210"/>
                  </a:lnTo>
                  <a:lnTo>
                    <a:pt x="317" y="163"/>
                  </a:lnTo>
                  <a:lnTo>
                    <a:pt x="376" y="123"/>
                  </a:lnTo>
                  <a:lnTo>
                    <a:pt x="440" y="87"/>
                  </a:lnTo>
                  <a:lnTo>
                    <a:pt x="507" y="57"/>
                  </a:lnTo>
                  <a:lnTo>
                    <a:pt x="577" y="32"/>
                  </a:lnTo>
                  <a:lnTo>
                    <a:pt x="650" y="15"/>
                  </a:lnTo>
                  <a:lnTo>
                    <a:pt x="724" y="4"/>
                  </a:lnTo>
                  <a:lnTo>
                    <a:pt x="802"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endParaRPr>
            </a:p>
          </p:txBody>
        </p:sp>
      </p:grpSp>
      <p:sp>
        <p:nvSpPr>
          <p:cNvPr id="49" name="Rectangle 48">
            <a:extLst>
              <a:ext uri="{FF2B5EF4-FFF2-40B4-BE49-F238E27FC236}">
                <a16:creationId xmlns:a16="http://schemas.microsoft.com/office/drawing/2014/main" xmlns="" id="{366B16ED-0B46-464B-96F7-5D55A83DDCE0}"/>
              </a:ext>
            </a:extLst>
          </p:cNvPr>
          <p:cNvSpPr>
            <a:spLocks noChangeArrowheads="1"/>
          </p:cNvSpPr>
          <p:nvPr/>
        </p:nvSpPr>
        <p:spPr bwMode="auto">
          <a:xfrm>
            <a:off x="3793823" y="285754"/>
            <a:ext cx="5965371"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tabLst>
                <a:tab pos="127000" algn="l"/>
                <a:tab pos="228600" algn="l"/>
                <a:tab pos="342900" algn="l"/>
                <a:tab pos="457200" algn="l"/>
                <a:tab pos="571500" algn="l"/>
              </a:tabLst>
              <a:defRPr>
                <a:solidFill>
                  <a:schemeClr val="tx1"/>
                </a:solidFill>
                <a:latin typeface="Arial" panose="020B0604020202020204" pitchFamily="34" charset="0"/>
              </a:defRPr>
            </a:lvl1pPr>
            <a:lvl2pPr marL="742950" indent="-285750">
              <a:tabLst>
                <a:tab pos="127000" algn="l"/>
                <a:tab pos="228600" algn="l"/>
                <a:tab pos="342900" algn="l"/>
                <a:tab pos="457200" algn="l"/>
                <a:tab pos="571500" algn="l"/>
              </a:tabLst>
              <a:defRPr>
                <a:solidFill>
                  <a:schemeClr val="tx1"/>
                </a:solidFill>
                <a:latin typeface="Arial" panose="020B0604020202020204" pitchFamily="34" charset="0"/>
              </a:defRPr>
            </a:lvl2pPr>
            <a:lvl3pPr marL="1143000" indent="-228600">
              <a:tabLst>
                <a:tab pos="127000" algn="l"/>
                <a:tab pos="228600" algn="l"/>
                <a:tab pos="342900" algn="l"/>
                <a:tab pos="457200" algn="l"/>
                <a:tab pos="571500" algn="l"/>
              </a:tabLst>
              <a:defRPr>
                <a:solidFill>
                  <a:schemeClr val="tx1"/>
                </a:solidFill>
                <a:latin typeface="Arial" panose="020B0604020202020204" pitchFamily="34" charset="0"/>
              </a:defRPr>
            </a:lvl3pPr>
            <a:lvl4pPr marL="1600200" indent="-228600">
              <a:tabLst>
                <a:tab pos="127000" algn="l"/>
                <a:tab pos="228600" algn="l"/>
                <a:tab pos="342900" algn="l"/>
                <a:tab pos="457200" algn="l"/>
                <a:tab pos="571500" algn="l"/>
              </a:tabLst>
              <a:defRPr>
                <a:solidFill>
                  <a:schemeClr val="tx1"/>
                </a:solidFill>
                <a:latin typeface="Arial" panose="020B0604020202020204" pitchFamily="34" charset="0"/>
              </a:defRPr>
            </a:lvl4pPr>
            <a:lvl5pPr marL="2057400" indent="-228600">
              <a:tabLst>
                <a:tab pos="127000" algn="l"/>
                <a:tab pos="228600" algn="l"/>
                <a:tab pos="342900" algn="l"/>
                <a:tab pos="457200" algn="l"/>
                <a:tab pos="571500" algn="l"/>
              </a:tabLst>
              <a:defRPr>
                <a:solidFill>
                  <a:schemeClr val="tx1"/>
                </a:solidFill>
                <a:latin typeface="Arial" panose="020B0604020202020204" pitchFamily="34" charset="0"/>
              </a:defRPr>
            </a:lvl5pPr>
            <a:lvl6pPr marL="25146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6pPr>
            <a:lvl7pPr marL="29718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7pPr>
            <a:lvl8pPr marL="34290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8pPr>
            <a:lvl9pPr marL="38862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9pPr>
          </a:lstStyle>
          <a:p>
            <a:pPr marL="0" marR="0" lvl="0" indent="0" algn="ctr" defTabSz="914286" rtl="0" eaLnBrk="1" fontAlgn="auto" latinLnBrk="0" hangingPunct="1">
              <a:lnSpc>
                <a:spcPct val="100000"/>
              </a:lnSpc>
              <a:spcBef>
                <a:spcPts val="200"/>
              </a:spcBef>
              <a:spcAft>
                <a:spcPts val="200"/>
              </a:spcAft>
              <a:buClrTx/>
              <a:buSzTx/>
              <a:buFontTx/>
              <a:buNone/>
              <a:tabLst>
                <a:tab pos="127000" algn="l"/>
                <a:tab pos="228600" algn="l"/>
                <a:tab pos="342900" algn="l"/>
                <a:tab pos="457200" algn="l"/>
                <a:tab pos="571500" algn="l"/>
              </a:tabLst>
              <a:defRPr/>
            </a:pPr>
            <a:r>
              <a:rPr kumimoji="0" lang="vi-VN" altLang="en-US" sz="2800" b="1" i="0" u="none" strike="noStrike" kern="1200" cap="none" spc="0" normalizeH="0" baseline="0" noProof="0" dirty="0">
                <a:ln>
                  <a:noFill/>
                </a:ln>
                <a:solidFill>
                  <a:srgbClr val="0033CC"/>
                </a:solidFill>
                <a:effectLst/>
                <a:uLnTx/>
                <a:uFillTx/>
                <a:latin typeface="Arial" panose="020B0604020202020204" pitchFamily="34" charset="0"/>
                <a:ea typeface="Arial Unicode MS"/>
                <a:cs typeface="Times New Roman" panose="02020603050405020304" pitchFamily="18" charset="0"/>
              </a:rPr>
              <a:t>Tuần hoàn và chu chuyển tư bản</a:t>
            </a:r>
            <a:endParaRPr kumimoji="0" lang="en-US" altLang="en-US" sz="2800" b="0" i="0" u="none" strike="noStrike" kern="1200" cap="none" spc="0" normalizeH="0" baseline="0" noProof="0" dirty="0">
              <a:ln>
                <a:noFill/>
              </a:ln>
              <a:solidFill>
                <a:srgbClr val="0033CC"/>
              </a:solidFill>
              <a:effectLst/>
              <a:uLnTx/>
              <a:uFillTx/>
              <a:latin typeface="Arial" panose="020B0604020202020204" pitchFamily="34" charset="0"/>
              <a:ea typeface="Arial Unicode MS"/>
              <a:cs typeface="Times New Roman" panose="02020603050405020304" pitchFamily="18" charset="0"/>
            </a:endParaRPr>
          </a:p>
        </p:txBody>
      </p:sp>
      <p:sp>
        <p:nvSpPr>
          <p:cNvPr id="50" name="Rectangle 49">
            <a:extLst>
              <a:ext uri="{FF2B5EF4-FFF2-40B4-BE49-F238E27FC236}">
                <a16:creationId xmlns:a16="http://schemas.microsoft.com/office/drawing/2014/main" xmlns="" id="{38C6BC9E-30B1-4952-A482-3C59A54356E1}"/>
              </a:ext>
            </a:extLst>
          </p:cNvPr>
          <p:cNvSpPr/>
          <p:nvPr/>
        </p:nvSpPr>
        <p:spPr>
          <a:xfrm rot="5400000">
            <a:off x="6711168" y="-235328"/>
            <a:ext cx="72631" cy="2103120"/>
          </a:xfrm>
          <a:prstGeom prst="rect">
            <a:avLst/>
          </a:prstGeom>
          <a:solidFill>
            <a:srgbClr val="FF0000"/>
          </a:solidFill>
          <a:ln>
            <a:solidFill>
              <a:srgbClr val="FF0066"/>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1219170"/>
            <a:endParaRPr lang="ko-KR" altLang="en-US" sz="2700">
              <a:solidFill>
                <a:prstClr val="white"/>
              </a:solidFill>
              <a:latin typeface="Arial"/>
              <a:ea typeface="Arial Unicode MS"/>
            </a:endParaRPr>
          </a:p>
        </p:txBody>
      </p:sp>
      <p:sp>
        <p:nvSpPr>
          <p:cNvPr id="51" name="Hexagon 50">
            <a:extLst>
              <a:ext uri="{FF2B5EF4-FFF2-40B4-BE49-F238E27FC236}">
                <a16:creationId xmlns:a16="http://schemas.microsoft.com/office/drawing/2014/main" xmlns="" id="{9DD0AD3E-3D30-441E-BD70-D3A82281D2F9}"/>
              </a:ext>
            </a:extLst>
          </p:cNvPr>
          <p:cNvSpPr/>
          <p:nvPr/>
        </p:nvSpPr>
        <p:spPr>
          <a:xfrm>
            <a:off x="3146122" y="255878"/>
            <a:ext cx="696687" cy="553096"/>
          </a:xfrm>
          <a:prstGeom prst="hexagon">
            <a:avLst/>
          </a:prstGeom>
          <a:solidFill>
            <a:srgbClr val="0070C0"/>
          </a:solidFill>
          <a:ln>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r>
              <a:rPr lang="en-US" sz="2400" b="1" dirty="0">
                <a:solidFill>
                  <a:prstClr val="white"/>
                </a:solidFill>
                <a:latin typeface="Arial"/>
                <a:ea typeface="Arial Unicode MS"/>
              </a:rPr>
              <a:t>6</a:t>
            </a:r>
            <a:endParaRPr kumimoji="0" lang="en-US" sz="2400" b="1" i="0" u="none" strike="noStrike" kern="1200" cap="none" spc="0" normalizeH="0" baseline="0" noProof="0" dirty="0">
              <a:ln>
                <a:noFill/>
              </a:ln>
              <a:solidFill>
                <a:prstClr val="white"/>
              </a:solidFill>
              <a:effectLst/>
              <a:uLnTx/>
              <a:uFillTx/>
              <a:latin typeface="Arial"/>
              <a:ea typeface="Arial Unicode MS"/>
              <a:cs typeface="+mn-cs"/>
            </a:endParaRPr>
          </a:p>
        </p:txBody>
      </p:sp>
      <p:sp>
        <p:nvSpPr>
          <p:cNvPr id="52" name="Rectangle 5">
            <a:extLst>
              <a:ext uri="{FF2B5EF4-FFF2-40B4-BE49-F238E27FC236}">
                <a16:creationId xmlns:a16="http://schemas.microsoft.com/office/drawing/2014/main" xmlns="" id="{D70BDCDA-245B-4010-850A-D4EF50699EDA}"/>
              </a:ext>
            </a:extLst>
          </p:cNvPr>
          <p:cNvSpPr>
            <a:spLocks noChangeArrowheads="1"/>
          </p:cNvSpPr>
          <p:nvPr/>
        </p:nvSpPr>
        <p:spPr bwMode="auto">
          <a:xfrm>
            <a:off x="4101725" y="943883"/>
            <a:ext cx="431716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285750" indent="-285750">
              <a:buFont typeface="Wingdings" panose="05000000000000000000" pitchFamily="2" charset="2"/>
              <a:buChar char="q"/>
            </a:pPr>
            <a:r>
              <a:rPr lang="en-US" altLang="en-US" sz="2400" b="1" i="1" dirty="0">
                <a:solidFill>
                  <a:srgbClr val="7030A0"/>
                </a:solidFill>
                <a:latin typeface="Times New Roman" panose="02020603050405020304" pitchFamily="18" charset="0"/>
                <a:cs typeface="Times New Roman" panose="02020603050405020304" pitchFamily="18" charset="0"/>
              </a:rPr>
              <a:t> </a:t>
            </a:r>
            <a:r>
              <a:rPr lang="en-US" altLang="en-US" sz="2400" b="1" dirty="0" err="1">
                <a:solidFill>
                  <a:srgbClr val="7030A0"/>
                </a:solidFill>
                <a:cs typeface="Arial" panose="020B0604020202020204" pitchFamily="34" charset="0"/>
              </a:rPr>
              <a:t>Tuần</a:t>
            </a:r>
            <a:r>
              <a:rPr lang="en-US" altLang="en-US" sz="2400" b="1" dirty="0">
                <a:solidFill>
                  <a:srgbClr val="7030A0"/>
                </a:solidFill>
                <a:cs typeface="Arial" panose="020B0604020202020204" pitchFamily="34" charset="0"/>
              </a:rPr>
              <a:t> </a:t>
            </a:r>
            <a:r>
              <a:rPr lang="en-US" altLang="en-US" sz="2400" b="1" dirty="0" err="1">
                <a:solidFill>
                  <a:srgbClr val="7030A0"/>
                </a:solidFill>
                <a:cs typeface="Arial" panose="020B0604020202020204" pitchFamily="34" charset="0"/>
              </a:rPr>
              <a:t>hoàn</a:t>
            </a:r>
            <a:r>
              <a:rPr lang="en-US" altLang="en-US" sz="2400" b="1" dirty="0">
                <a:solidFill>
                  <a:srgbClr val="7030A0"/>
                </a:solidFill>
                <a:cs typeface="Arial" panose="020B0604020202020204" pitchFamily="34" charset="0"/>
              </a:rPr>
              <a:t> </a:t>
            </a:r>
            <a:r>
              <a:rPr lang="en-US" altLang="en-US" sz="2400" b="1" dirty="0" err="1">
                <a:solidFill>
                  <a:srgbClr val="7030A0"/>
                </a:solidFill>
                <a:cs typeface="Arial" panose="020B0604020202020204" pitchFamily="34" charset="0"/>
              </a:rPr>
              <a:t>của</a:t>
            </a:r>
            <a:r>
              <a:rPr lang="en-US" altLang="en-US" sz="2400" b="1" dirty="0">
                <a:solidFill>
                  <a:srgbClr val="7030A0"/>
                </a:solidFill>
                <a:cs typeface="Arial" panose="020B0604020202020204" pitchFamily="34" charset="0"/>
              </a:rPr>
              <a:t> </a:t>
            </a:r>
            <a:r>
              <a:rPr lang="en-US" altLang="en-US" sz="2400" b="1" dirty="0" err="1">
                <a:solidFill>
                  <a:srgbClr val="7030A0"/>
                </a:solidFill>
                <a:cs typeface="Arial" panose="020B0604020202020204" pitchFamily="34" charset="0"/>
              </a:rPr>
              <a:t>tư</a:t>
            </a:r>
            <a:r>
              <a:rPr lang="en-US" altLang="en-US" sz="2400" b="1" dirty="0">
                <a:solidFill>
                  <a:srgbClr val="7030A0"/>
                </a:solidFill>
                <a:cs typeface="Arial" panose="020B0604020202020204" pitchFamily="34" charset="0"/>
              </a:rPr>
              <a:t> </a:t>
            </a:r>
            <a:r>
              <a:rPr lang="en-US" altLang="en-US" sz="2400" b="1" dirty="0" err="1">
                <a:solidFill>
                  <a:srgbClr val="7030A0"/>
                </a:solidFill>
                <a:cs typeface="Arial" panose="020B0604020202020204" pitchFamily="34" charset="0"/>
              </a:rPr>
              <a:t>bản</a:t>
            </a:r>
            <a:r>
              <a:rPr lang="en-US" altLang="en-US" sz="2400" b="1" dirty="0">
                <a:solidFill>
                  <a:srgbClr val="7030A0"/>
                </a:solidFill>
                <a:cs typeface="Arial" panose="020B0604020202020204" pitchFamily="34" charset="0"/>
              </a:rPr>
              <a:t> </a:t>
            </a:r>
          </a:p>
        </p:txBody>
      </p:sp>
      <p:sp>
        <p:nvSpPr>
          <p:cNvPr id="53" name="Rectangle 5">
            <a:extLst>
              <a:ext uri="{FF2B5EF4-FFF2-40B4-BE49-F238E27FC236}">
                <a16:creationId xmlns:a16="http://schemas.microsoft.com/office/drawing/2014/main" xmlns="" id="{FF6D70B0-BD2F-45FE-9752-4BB7E1E2368F}"/>
              </a:ext>
            </a:extLst>
          </p:cNvPr>
          <p:cNvSpPr>
            <a:spLocks noChangeArrowheads="1"/>
          </p:cNvSpPr>
          <p:nvPr/>
        </p:nvSpPr>
        <p:spPr bwMode="auto">
          <a:xfrm>
            <a:off x="5037389" y="1659244"/>
            <a:ext cx="516446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342900" indent="-342900">
              <a:buFont typeface="Wingdings" panose="05000000000000000000" pitchFamily="2" charset="2"/>
              <a:buChar char="v"/>
            </a:pPr>
            <a:r>
              <a:rPr lang="en-US" altLang="en-US" sz="2400" b="1" dirty="0">
                <a:solidFill>
                  <a:srgbClr val="008000"/>
                </a:solidFill>
                <a:cs typeface="Arial" panose="020B0604020202020204" pitchFamily="34" charset="0"/>
              </a:rPr>
              <a:t>Ý </a:t>
            </a:r>
            <a:r>
              <a:rPr lang="en-US" altLang="en-US" sz="2400" b="1" dirty="0" err="1">
                <a:solidFill>
                  <a:srgbClr val="008000"/>
                </a:solidFill>
                <a:cs typeface="Arial" panose="020B0604020202020204" pitchFamily="34" charset="0"/>
              </a:rPr>
              <a:t>nghĩa</a:t>
            </a:r>
            <a:r>
              <a:rPr lang="en-US" altLang="en-US" sz="2400" b="1" dirty="0">
                <a:solidFill>
                  <a:srgbClr val="008000"/>
                </a:solidFill>
                <a:cs typeface="Arial" panose="020B0604020202020204" pitchFamily="34" charset="0"/>
              </a:rPr>
              <a:t> </a:t>
            </a:r>
            <a:r>
              <a:rPr lang="en-US" altLang="en-US" sz="2400" b="1" dirty="0" err="1">
                <a:solidFill>
                  <a:srgbClr val="008000"/>
                </a:solidFill>
                <a:cs typeface="Arial" panose="020B0604020202020204" pitchFamily="34" charset="0"/>
              </a:rPr>
              <a:t>của</a:t>
            </a:r>
            <a:r>
              <a:rPr lang="en-US" altLang="en-US" sz="2400" b="1" dirty="0">
                <a:solidFill>
                  <a:srgbClr val="008000"/>
                </a:solidFill>
                <a:cs typeface="Arial" panose="020B0604020202020204" pitchFamily="34" charset="0"/>
              </a:rPr>
              <a:t> </a:t>
            </a:r>
            <a:r>
              <a:rPr lang="en-US" altLang="en-US" sz="2400" b="1" dirty="0" err="1">
                <a:solidFill>
                  <a:srgbClr val="008000"/>
                </a:solidFill>
                <a:cs typeface="Arial" panose="020B0604020202020204" pitchFamily="34" charset="0"/>
              </a:rPr>
              <a:t>tuần</a:t>
            </a:r>
            <a:r>
              <a:rPr lang="en-US" altLang="en-US" sz="2400" b="1" dirty="0">
                <a:solidFill>
                  <a:srgbClr val="008000"/>
                </a:solidFill>
                <a:cs typeface="Arial" panose="020B0604020202020204" pitchFamily="34" charset="0"/>
              </a:rPr>
              <a:t> </a:t>
            </a:r>
            <a:r>
              <a:rPr lang="en-US" altLang="en-US" sz="2400" b="1" dirty="0" err="1">
                <a:solidFill>
                  <a:srgbClr val="008000"/>
                </a:solidFill>
                <a:cs typeface="Arial" panose="020B0604020202020204" pitchFamily="34" charset="0"/>
              </a:rPr>
              <a:t>hoàn</a:t>
            </a:r>
            <a:r>
              <a:rPr lang="en-US" altLang="en-US" sz="2400" b="1" dirty="0">
                <a:solidFill>
                  <a:srgbClr val="008000"/>
                </a:solidFill>
                <a:cs typeface="Arial" panose="020B0604020202020204" pitchFamily="34" charset="0"/>
              </a:rPr>
              <a:t> </a:t>
            </a:r>
            <a:r>
              <a:rPr lang="en-US" altLang="en-US" sz="2400" b="1" dirty="0" err="1">
                <a:solidFill>
                  <a:srgbClr val="008000"/>
                </a:solidFill>
                <a:cs typeface="Arial" panose="020B0604020202020204" pitchFamily="34" charset="0"/>
              </a:rPr>
              <a:t>tư</a:t>
            </a:r>
            <a:r>
              <a:rPr lang="en-US" altLang="en-US" sz="2400" b="1" dirty="0">
                <a:solidFill>
                  <a:srgbClr val="008000"/>
                </a:solidFill>
                <a:cs typeface="Arial" panose="020B0604020202020204" pitchFamily="34" charset="0"/>
              </a:rPr>
              <a:t> </a:t>
            </a:r>
            <a:r>
              <a:rPr lang="en-US" altLang="en-US" sz="2400" b="1" dirty="0" err="1">
                <a:solidFill>
                  <a:srgbClr val="008000"/>
                </a:solidFill>
                <a:cs typeface="Arial" panose="020B0604020202020204" pitchFamily="34" charset="0"/>
              </a:rPr>
              <a:t>bản</a:t>
            </a:r>
            <a:r>
              <a:rPr lang="en-US" altLang="en-US" sz="2400" b="1" dirty="0">
                <a:solidFill>
                  <a:srgbClr val="008000"/>
                </a:solidFill>
                <a:cs typeface="Arial" panose="020B0604020202020204" pitchFamily="34" charset="0"/>
              </a:rPr>
              <a:t>?</a:t>
            </a:r>
          </a:p>
        </p:txBody>
      </p:sp>
      <p:sp>
        <p:nvSpPr>
          <p:cNvPr id="54" name="Rectangle 53">
            <a:extLst>
              <a:ext uri="{FF2B5EF4-FFF2-40B4-BE49-F238E27FC236}">
                <a16:creationId xmlns:a16="http://schemas.microsoft.com/office/drawing/2014/main" xmlns="" id="{504CAC3D-4980-47F4-9D73-FC8E7AF64BBC}"/>
              </a:ext>
            </a:extLst>
          </p:cNvPr>
          <p:cNvSpPr/>
          <p:nvPr/>
        </p:nvSpPr>
        <p:spPr>
          <a:xfrm>
            <a:off x="4954996" y="4218980"/>
            <a:ext cx="6513446" cy="1015663"/>
          </a:xfrm>
          <a:prstGeom prst="rect">
            <a:avLst/>
          </a:prstGeom>
        </p:spPr>
        <p:txBody>
          <a:bodyPr wrap="square">
            <a:spAutoFit/>
          </a:bodyPr>
          <a:lstStyle/>
          <a:p>
            <a:pPr marL="342900" marR="0" lvl="0" indent="-342900" algn="just" defTabSz="914400" rtl="0" eaLnBrk="1" fontAlgn="auto" latinLnBrk="0" hangingPunct="1">
              <a:spcBef>
                <a:spcPts val="0"/>
              </a:spcBef>
              <a:spcAft>
                <a:spcPts val="0"/>
              </a:spcAft>
              <a:buClrTx/>
              <a:buSzTx/>
              <a:buFont typeface="Wingdings" panose="05000000000000000000" pitchFamily="2" charset="2"/>
              <a:buChar char="ü"/>
              <a:tabLst/>
              <a:defRPr/>
            </a:pPr>
            <a:r>
              <a:rPr lang="en-US" sz="2000" dirty="0" err="1">
                <a:solidFill>
                  <a:srgbClr val="002060"/>
                </a:solidFill>
                <a:latin typeface="Arial" panose="020B0604020202020204" pitchFamily="34" charset="0"/>
                <a:ea typeface="Lato" panose="020F0502020204030203" pitchFamily="34" charset="0"/>
                <a:cs typeface="Arial" panose="020B0604020202020204" pitchFamily="34" charset="0"/>
              </a:rPr>
              <a:t>Vốn</a:t>
            </a:r>
            <a:r>
              <a:rPr lang="en-US" sz="2000" dirty="0">
                <a:solidFill>
                  <a:srgbClr val="002060"/>
                </a:solidFill>
                <a:latin typeface="Arial" panose="020B0604020202020204" pitchFamily="34" charset="0"/>
                <a:ea typeface="Lato" panose="020F0502020204030203" pitchFamily="34" charset="0"/>
                <a:cs typeface="Arial" panose="020B0604020202020204" pitchFamily="34" charset="0"/>
              </a:rPr>
              <a:t> TB </a:t>
            </a:r>
            <a:r>
              <a:rPr lang="en-US" sz="2000" dirty="0" err="1">
                <a:solidFill>
                  <a:srgbClr val="002060"/>
                </a:solidFill>
                <a:latin typeface="Arial" panose="020B0604020202020204" pitchFamily="34" charset="0"/>
                <a:ea typeface="Lato" panose="020F0502020204030203" pitchFamily="34" charset="0"/>
                <a:cs typeface="Arial" panose="020B0604020202020204" pitchFamily="34" charset="0"/>
              </a:rPr>
              <a:t>vận</a:t>
            </a:r>
            <a:r>
              <a:rPr lang="en-US" sz="2000" dirty="0">
                <a:solidFill>
                  <a:srgbClr val="002060"/>
                </a:solidFill>
                <a:latin typeface="Arial" panose="020B0604020202020204" pitchFamily="34" charset="0"/>
                <a:ea typeface="Lato" panose="020F0502020204030203" pitchFamily="34" charset="0"/>
                <a:cs typeface="Arial" panose="020B0604020202020204" pitchFamily="34" charset="0"/>
              </a:rPr>
              <a:t> </a:t>
            </a:r>
            <a:r>
              <a:rPr lang="en-US" sz="2000" dirty="0" err="1">
                <a:solidFill>
                  <a:srgbClr val="002060"/>
                </a:solidFill>
                <a:latin typeface="Arial" panose="020B0604020202020204" pitchFamily="34" charset="0"/>
                <a:ea typeface="Lato" panose="020F0502020204030203" pitchFamily="34" charset="0"/>
                <a:cs typeface="Arial" panose="020B0604020202020204" pitchFamily="34" charset="0"/>
              </a:rPr>
              <a:t>động</a:t>
            </a:r>
            <a:r>
              <a:rPr lang="en-US" sz="2000" dirty="0">
                <a:solidFill>
                  <a:srgbClr val="002060"/>
                </a:solidFill>
                <a:latin typeface="Arial" panose="020B0604020202020204" pitchFamily="34" charset="0"/>
                <a:ea typeface="Lato" panose="020F0502020204030203" pitchFamily="34" charset="0"/>
                <a:cs typeface="Arial" panose="020B0604020202020204" pitchFamily="34" charset="0"/>
              </a:rPr>
              <a:t> </a:t>
            </a:r>
            <a:r>
              <a:rPr lang="en-US" sz="2000" dirty="0" err="1">
                <a:solidFill>
                  <a:srgbClr val="002060"/>
                </a:solidFill>
                <a:latin typeface="Arial" panose="020B0604020202020204" pitchFamily="34" charset="0"/>
                <a:ea typeface="Lato" panose="020F0502020204030203" pitchFamily="34" charset="0"/>
                <a:cs typeface="Arial" panose="020B0604020202020204" pitchFamily="34" charset="0"/>
              </a:rPr>
              <a:t>không</a:t>
            </a:r>
            <a:r>
              <a:rPr lang="en-US" sz="2000" dirty="0">
                <a:solidFill>
                  <a:srgbClr val="002060"/>
                </a:solidFill>
                <a:latin typeface="Arial" panose="020B0604020202020204" pitchFamily="34" charset="0"/>
                <a:ea typeface="Lato" panose="020F0502020204030203" pitchFamily="34" charset="0"/>
                <a:cs typeface="Arial" panose="020B0604020202020204" pitchFamily="34" charset="0"/>
              </a:rPr>
              <a:t> </a:t>
            </a:r>
            <a:r>
              <a:rPr lang="en-US" sz="2000" dirty="0" err="1">
                <a:solidFill>
                  <a:srgbClr val="002060"/>
                </a:solidFill>
                <a:latin typeface="Arial" panose="020B0604020202020204" pitchFamily="34" charset="0"/>
                <a:ea typeface="Lato" panose="020F0502020204030203" pitchFamily="34" charset="0"/>
                <a:cs typeface="Arial" panose="020B0604020202020204" pitchFamily="34" charset="0"/>
              </a:rPr>
              <a:t>ngừng</a:t>
            </a:r>
            <a:r>
              <a:rPr lang="en-US" sz="2000" dirty="0">
                <a:solidFill>
                  <a:srgbClr val="002060"/>
                </a:solidFill>
                <a:latin typeface="Arial" panose="020B0604020202020204" pitchFamily="34" charset="0"/>
                <a:ea typeface="Lato" panose="020F0502020204030203" pitchFamily="34" charset="0"/>
                <a:cs typeface="Arial" panose="020B0604020202020204" pitchFamily="34" charset="0"/>
              </a:rPr>
              <a:t> </a:t>
            </a:r>
            <a:r>
              <a:rPr lang="en-US" sz="2000" dirty="0" err="1">
                <a:solidFill>
                  <a:srgbClr val="002060"/>
                </a:solidFill>
                <a:latin typeface="Arial" panose="020B0604020202020204" pitchFamily="34" charset="0"/>
                <a:ea typeface="Lato" panose="020F0502020204030203" pitchFamily="34" charset="0"/>
                <a:cs typeface="Arial" panose="020B0604020202020204" pitchFamily="34" charset="0"/>
              </a:rPr>
              <a:t>và</a:t>
            </a:r>
            <a:r>
              <a:rPr lang="en-US" sz="2000" dirty="0">
                <a:solidFill>
                  <a:srgbClr val="002060"/>
                </a:solidFill>
                <a:latin typeface="Arial" panose="020B0604020202020204" pitchFamily="34" charset="0"/>
                <a:ea typeface="Lato" panose="020F0502020204030203" pitchFamily="34" charset="0"/>
                <a:cs typeface="Arial" panose="020B0604020202020204" pitchFamily="34" charset="0"/>
              </a:rPr>
              <a:t> </a:t>
            </a:r>
            <a:r>
              <a:rPr lang="en-US" sz="2000" dirty="0" err="1">
                <a:solidFill>
                  <a:srgbClr val="002060"/>
                </a:solidFill>
                <a:latin typeface="Arial" panose="020B0604020202020204" pitchFamily="34" charset="0"/>
                <a:ea typeface="Lato" panose="020F0502020204030203" pitchFamily="34" charset="0"/>
                <a:cs typeface="Arial" panose="020B0604020202020204" pitchFamily="34" charset="0"/>
              </a:rPr>
              <a:t>phải</a:t>
            </a:r>
            <a:r>
              <a:rPr lang="en-US" sz="2000" dirty="0">
                <a:solidFill>
                  <a:srgbClr val="002060"/>
                </a:solidFill>
                <a:latin typeface="Arial" panose="020B0604020202020204" pitchFamily="34" charset="0"/>
                <a:ea typeface="Lato" panose="020F0502020204030203" pitchFamily="34" charset="0"/>
                <a:cs typeface="Arial" panose="020B0604020202020204" pitchFamily="34" charset="0"/>
              </a:rPr>
              <a:t> </a:t>
            </a:r>
            <a:r>
              <a:rPr lang="en-US" sz="2000" dirty="0" err="1">
                <a:solidFill>
                  <a:srgbClr val="002060"/>
                </a:solidFill>
                <a:latin typeface="Arial" panose="020B0604020202020204" pitchFamily="34" charset="0"/>
                <a:ea typeface="Lato" panose="020F0502020204030203" pitchFamily="34" charset="0"/>
                <a:cs typeface="Arial" panose="020B0604020202020204" pitchFamily="34" charset="0"/>
              </a:rPr>
              <a:t>có</a:t>
            </a:r>
            <a:r>
              <a:rPr lang="en-US" sz="2000" dirty="0">
                <a:solidFill>
                  <a:srgbClr val="002060"/>
                </a:solidFill>
                <a:latin typeface="Arial" panose="020B0604020202020204" pitchFamily="34" charset="0"/>
                <a:ea typeface="Lato" panose="020F0502020204030203" pitchFamily="34" charset="0"/>
                <a:cs typeface="Arial" panose="020B0604020202020204" pitchFamily="34" charset="0"/>
              </a:rPr>
              <a:t> </a:t>
            </a:r>
            <a:r>
              <a:rPr lang="en-US" sz="2000" dirty="0" err="1">
                <a:solidFill>
                  <a:srgbClr val="002060"/>
                </a:solidFill>
                <a:latin typeface="Arial" panose="020B0604020202020204" pitchFamily="34" charset="0"/>
                <a:ea typeface="Lato" panose="020F0502020204030203" pitchFamily="34" charset="0"/>
                <a:cs typeface="Arial" panose="020B0604020202020204" pitchFamily="34" charset="0"/>
              </a:rPr>
              <a:t>sự</a:t>
            </a:r>
            <a:r>
              <a:rPr lang="en-US" sz="2000" dirty="0">
                <a:solidFill>
                  <a:srgbClr val="002060"/>
                </a:solidFill>
                <a:latin typeface="Arial" panose="020B0604020202020204" pitchFamily="34" charset="0"/>
                <a:ea typeface="Lato" panose="020F0502020204030203" pitchFamily="34" charset="0"/>
                <a:cs typeface="Arial" panose="020B0604020202020204" pitchFamily="34" charset="0"/>
              </a:rPr>
              <a:t> </a:t>
            </a:r>
            <a:r>
              <a:rPr lang="en-US" sz="2000" dirty="0" err="1">
                <a:solidFill>
                  <a:srgbClr val="002060"/>
                </a:solidFill>
                <a:latin typeface="Arial" panose="020B0604020202020204" pitchFamily="34" charset="0"/>
                <a:ea typeface="Lato" panose="020F0502020204030203" pitchFamily="34" charset="0"/>
                <a:cs typeface="Arial" panose="020B0604020202020204" pitchFamily="34" charset="0"/>
              </a:rPr>
              <a:t>kết</a:t>
            </a:r>
            <a:r>
              <a:rPr lang="en-US" sz="2000" dirty="0">
                <a:solidFill>
                  <a:srgbClr val="002060"/>
                </a:solidFill>
                <a:latin typeface="Arial" panose="020B0604020202020204" pitchFamily="34" charset="0"/>
                <a:ea typeface="Lato" panose="020F0502020204030203" pitchFamily="34" charset="0"/>
                <a:cs typeface="Arial" panose="020B0604020202020204" pitchFamily="34" charset="0"/>
              </a:rPr>
              <a:t> </a:t>
            </a:r>
            <a:r>
              <a:rPr lang="en-US" sz="2000" dirty="0" err="1">
                <a:solidFill>
                  <a:srgbClr val="002060"/>
                </a:solidFill>
                <a:latin typeface="Arial" panose="020B0604020202020204" pitchFamily="34" charset="0"/>
                <a:ea typeface="Lato" panose="020F0502020204030203" pitchFamily="34" charset="0"/>
                <a:cs typeface="Arial" panose="020B0604020202020204" pitchFamily="34" charset="0"/>
              </a:rPr>
              <a:t>hợp</a:t>
            </a:r>
            <a:r>
              <a:rPr lang="en-US" sz="2000" dirty="0">
                <a:solidFill>
                  <a:srgbClr val="002060"/>
                </a:solidFill>
                <a:latin typeface="Arial" panose="020B0604020202020204" pitchFamily="34" charset="0"/>
                <a:ea typeface="Lato" panose="020F0502020204030203" pitchFamily="34" charset="0"/>
                <a:cs typeface="Arial" panose="020B0604020202020204" pitchFamily="34" charset="0"/>
              </a:rPr>
              <a:t> </a:t>
            </a:r>
            <a:r>
              <a:rPr lang="en-US" sz="2000" dirty="0" err="1">
                <a:solidFill>
                  <a:srgbClr val="002060"/>
                </a:solidFill>
                <a:latin typeface="Arial" panose="020B0604020202020204" pitchFamily="34" charset="0"/>
                <a:ea typeface="Lato" panose="020F0502020204030203" pitchFamily="34" charset="0"/>
                <a:cs typeface="Arial" panose="020B0604020202020204" pitchFamily="34" charset="0"/>
              </a:rPr>
              <a:t>các</a:t>
            </a:r>
            <a:r>
              <a:rPr lang="en-US" sz="2000" dirty="0">
                <a:solidFill>
                  <a:srgbClr val="002060"/>
                </a:solidFill>
                <a:latin typeface="Arial" panose="020B0604020202020204" pitchFamily="34" charset="0"/>
                <a:ea typeface="Lato" panose="020F0502020204030203" pitchFamily="34" charset="0"/>
                <a:cs typeface="Arial" panose="020B0604020202020204" pitchFamily="34" charset="0"/>
              </a:rPr>
              <a:t> </a:t>
            </a:r>
            <a:r>
              <a:rPr lang="en-US" sz="2000" dirty="0" err="1">
                <a:solidFill>
                  <a:srgbClr val="002060"/>
                </a:solidFill>
                <a:latin typeface="Arial" panose="020B0604020202020204" pitchFamily="34" charset="0"/>
                <a:ea typeface="Lato" panose="020F0502020204030203" pitchFamily="34" charset="0"/>
                <a:cs typeface="Arial" panose="020B0604020202020204" pitchFamily="34" charset="0"/>
              </a:rPr>
              <a:t>yếu</a:t>
            </a:r>
            <a:r>
              <a:rPr lang="en-US" sz="2000" dirty="0">
                <a:solidFill>
                  <a:srgbClr val="002060"/>
                </a:solidFill>
                <a:latin typeface="Arial" panose="020B0604020202020204" pitchFamily="34" charset="0"/>
                <a:ea typeface="Lato" panose="020F0502020204030203" pitchFamily="34" charset="0"/>
                <a:cs typeface="Arial" panose="020B0604020202020204" pitchFamily="34" charset="0"/>
              </a:rPr>
              <a:t> </a:t>
            </a:r>
            <a:r>
              <a:rPr lang="en-US" sz="2000" dirty="0" err="1">
                <a:solidFill>
                  <a:srgbClr val="002060"/>
                </a:solidFill>
                <a:latin typeface="Arial" panose="020B0604020202020204" pitchFamily="34" charset="0"/>
                <a:ea typeface="Lato" panose="020F0502020204030203" pitchFamily="34" charset="0"/>
                <a:cs typeface="Arial" panose="020B0604020202020204" pitchFamily="34" charset="0"/>
              </a:rPr>
              <a:t>tố</a:t>
            </a:r>
            <a:r>
              <a:rPr lang="en-US" sz="2000" dirty="0">
                <a:solidFill>
                  <a:srgbClr val="002060"/>
                </a:solidFill>
                <a:latin typeface="Arial" panose="020B0604020202020204" pitchFamily="34" charset="0"/>
                <a:ea typeface="Lato" panose="020F0502020204030203" pitchFamily="34" charset="0"/>
                <a:cs typeface="Arial" panose="020B0604020202020204" pitchFamily="34" charset="0"/>
              </a:rPr>
              <a:t> </a:t>
            </a:r>
            <a:r>
              <a:rPr lang="en-US" sz="2000" dirty="0" err="1">
                <a:solidFill>
                  <a:srgbClr val="002060"/>
                </a:solidFill>
                <a:latin typeface="Arial" panose="020B0604020202020204" pitchFamily="34" charset="0"/>
                <a:ea typeface="Lato" panose="020F0502020204030203" pitchFamily="34" charset="0"/>
                <a:cs typeface="Arial" panose="020B0604020202020204" pitchFamily="34" charset="0"/>
              </a:rPr>
              <a:t>bên</a:t>
            </a:r>
            <a:r>
              <a:rPr lang="en-US" sz="2000" dirty="0">
                <a:solidFill>
                  <a:srgbClr val="002060"/>
                </a:solidFill>
                <a:latin typeface="Arial" panose="020B0604020202020204" pitchFamily="34" charset="0"/>
                <a:ea typeface="Lato" panose="020F0502020204030203" pitchFamily="34" charset="0"/>
                <a:cs typeface="Arial" panose="020B0604020202020204" pitchFamily="34" charset="0"/>
              </a:rPr>
              <a:t> </a:t>
            </a:r>
            <a:r>
              <a:rPr lang="en-US" sz="2000" dirty="0" err="1">
                <a:solidFill>
                  <a:srgbClr val="002060"/>
                </a:solidFill>
                <a:latin typeface="Arial" panose="020B0604020202020204" pitchFamily="34" charset="0"/>
                <a:ea typeface="Lato" panose="020F0502020204030203" pitchFamily="34" charset="0"/>
                <a:cs typeface="Arial" panose="020B0604020202020204" pitchFamily="34" charset="0"/>
              </a:rPr>
              <a:t>trong</a:t>
            </a:r>
            <a:r>
              <a:rPr lang="en-US" sz="2000" dirty="0">
                <a:solidFill>
                  <a:srgbClr val="002060"/>
                </a:solidFill>
                <a:latin typeface="Arial" panose="020B0604020202020204" pitchFamily="34" charset="0"/>
                <a:ea typeface="Lato" panose="020F0502020204030203" pitchFamily="34" charset="0"/>
                <a:cs typeface="Arial" panose="020B0604020202020204" pitchFamily="34" charset="0"/>
              </a:rPr>
              <a:t> (</a:t>
            </a:r>
            <a:r>
              <a:rPr lang="en-US" sz="2000" dirty="0" err="1">
                <a:solidFill>
                  <a:srgbClr val="002060"/>
                </a:solidFill>
                <a:latin typeface="Arial" panose="020B0604020202020204" pitchFamily="34" charset="0"/>
                <a:ea typeface="Lato" panose="020F0502020204030203" pitchFamily="34" charset="0"/>
                <a:cs typeface="Arial" panose="020B0604020202020204" pitchFamily="34" charset="0"/>
              </a:rPr>
              <a:t>sản</a:t>
            </a:r>
            <a:r>
              <a:rPr lang="en-US" sz="2000" dirty="0">
                <a:solidFill>
                  <a:srgbClr val="002060"/>
                </a:solidFill>
                <a:latin typeface="Arial" panose="020B0604020202020204" pitchFamily="34" charset="0"/>
                <a:ea typeface="Lato" panose="020F0502020204030203" pitchFamily="34" charset="0"/>
                <a:cs typeface="Arial" panose="020B0604020202020204" pitchFamily="34" charset="0"/>
              </a:rPr>
              <a:t> </a:t>
            </a:r>
            <a:r>
              <a:rPr lang="en-US" sz="2000" dirty="0" err="1">
                <a:solidFill>
                  <a:srgbClr val="002060"/>
                </a:solidFill>
                <a:latin typeface="Arial" panose="020B0604020202020204" pitchFamily="34" charset="0"/>
                <a:ea typeface="Lato" panose="020F0502020204030203" pitchFamily="34" charset="0"/>
                <a:cs typeface="Arial" panose="020B0604020202020204" pitchFamily="34" charset="0"/>
              </a:rPr>
              <a:t>xuất</a:t>
            </a:r>
            <a:r>
              <a:rPr lang="en-US" sz="2000" dirty="0">
                <a:solidFill>
                  <a:srgbClr val="002060"/>
                </a:solidFill>
                <a:latin typeface="Arial" panose="020B0604020202020204" pitchFamily="34" charset="0"/>
                <a:ea typeface="Lato" panose="020F0502020204030203" pitchFamily="34" charset="0"/>
                <a:cs typeface="Arial" panose="020B0604020202020204" pitchFamily="34" charset="0"/>
              </a:rPr>
              <a:t>) </a:t>
            </a:r>
            <a:r>
              <a:rPr lang="en-US" sz="2000" dirty="0" err="1">
                <a:solidFill>
                  <a:srgbClr val="002060"/>
                </a:solidFill>
                <a:latin typeface="Arial" panose="020B0604020202020204" pitchFamily="34" charset="0"/>
                <a:ea typeface="Lato" panose="020F0502020204030203" pitchFamily="34" charset="0"/>
                <a:cs typeface="Arial" panose="020B0604020202020204" pitchFamily="34" charset="0"/>
              </a:rPr>
              <a:t>với</a:t>
            </a:r>
            <a:r>
              <a:rPr lang="en-US" sz="2000" dirty="0">
                <a:solidFill>
                  <a:srgbClr val="002060"/>
                </a:solidFill>
                <a:latin typeface="Arial" panose="020B0604020202020204" pitchFamily="34" charset="0"/>
                <a:ea typeface="Lato" panose="020F0502020204030203" pitchFamily="34" charset="0"/>
                <a:cs typeface="Arial" panose="020B0604020202020204" pitchFamily="34" charset="0"/>
              </a:rPr>
              <a:t> </a:t>
            </a:r>
            <a:r>
              <a:rPr lang="en-US" sz="2000" dirty="0" err="1">
                <a:solidFill>
                  <a:srgbClr val="002060"/>
                </a:solidFill>
                <a:latin typeface="Arial" panose="020B0604020202020204" pitchFamily="34" charset="0"/>
                <a:ea typeface="Lato" panose="020F0502020204030203" pitchFamily="34" charset="0"/>
                <a:cs typeface="Arial" panose="020B0604020202020204" pitchFamily="34" charset="0"/>
              </a:rPr>
              <a:t>các</a:t>
            </a:r>
            <a:r>
              <a:rPr lang="en-US" sz="2000" dirty="0">
                <a:solidFill>
                  <a:srgbClr val="002060"/>
                </a:solidFill>
                <a:latin typeface="Arial" panose="020B0604020202020204" pitchFamily="34" charset="0"/>
                <a:ea typeface="Lato" panose="020F0502020204030203" pitchFamily="34" charset="0"/>
                <a:cs typeface="Arial" panose="020B0604020202020204" pitchFamily="34" charset="0"/>
              </a:rPr>
              <a:t> </a:t>
            </a:r>
            <a:r>
              <a:rPr lang="en-US" sz="2000" dirty="0" err="1">
                <a:solidFill>
                  <a:srgbClr val="002060"/>
                </a:solidFill>
                <a:latin typeface="Arial" panose="020B0604020202020204" pitchFamily="34" charset="0"/>
                <a:ea typeface="Lato" panose="020F0502020204030203" pitchFamily="34" charset="0"/>
                <a:cs typeface="Arial" panose="020B0604020202020204" pitchFamily="34" charset="0"/>
              </a:rPr>
              <a:t>yếu</a:t>
            </a:r>
            <a:r>
              <a:rPr lang="en-US" sz="2000" dirty="0">
                <a:solidFill>
                  <a:srgbClr val="002060"/>
                </a:solidFill>
                <a:latin typeface="Arial" panose="020B0604020202020204" pitchFamily="34" charset="0"/>
                <a:ea typeface="Lato" panose="020F0502020204030203" pitchFamily="34" charset="0"/>
                <a:cs typeface="Arial" panose="020B0604020202020204" pitchFamily="34" charset="0"/>
              </a:rPr>
              <a:t> </a:t>
            </a:r>
            <a:r>
              <a:rPr lang="en-US" sz="2000" dirty="0" err="1">
                <a:solidFill>
                  <a:srgbClr val="002060"/>
                </a:solidFill>
                <a:latin typeface="Arial" panose="020B0604020202020204" pitchFamily="34" charset="0"/>
                <a:ea typeface="Lato" panose="020F0502020204030203" pitchFamily="34" charset="0"/>
                <a:cs typeface="Arial" panose="020B0604020202020204" pitchFamily="34" charset="0"/>
              </a:rPr>
              <a:t>tố</a:t>
            </a:r>
            <a:r>
              <a:rPr lang="en-US" sz="2000" dirty="0">
                <a:solidFill>
                  <a:srgbClr val="002060"/>
                </a:solidFill>
                <a:latin typeface="Arial" panose="020B0604020202020204" pitchFamily="34" charset="0"/>
                <a:ea typeface="Lato" panose="020F0502020204030203" pitchFamily="34" charset="0"/>
                <a:cs typeface="Arial" panose="020B0604020202020204" pitchFamily="34" charset="0"/>
              </a:rPr>
              <a:t> </a:t>
            </a:r>
            <a:r>
              <a:rPr lang="en-US" sz="2000" dirty="0" err="1">
                <a:solidFill>
                  <a:srgbClr val="002060"/>
                </a:solidFill>
                <a:latin typeface="Arial" panose="020B0604020202020204" pitchFamily="34" charset="0"/>
                <a:ea typeface="Lato" panose="020F0502020204030203" pitchFamily="34" charset="0"/>
                <a:cs typeface="Arial" panose="020B0604020202020204" pitchFamily="34" charset="0"/>
              </a:rPr>
              <a:t>bên</a:t>
            </a:r>
            <a:r>
              <a:rPr lang="en-US" sz="2000" dirty="0">
                <a:solidFill>
                  <a:srgbClr val="002060"/>
                </a:solidFill>
                <a:latin typeface="Arial" panose="020B0604020202020204" pitchFamily="34" charset="0"/>
                <a:ea typeface="Lato" panose="020F0502020204030203" pitchFamily="34" charset="0"/>
                <a:cs typeface="Arial" panose="020B0604020202020204" pitchFamily="34" charset="0"/>
              </a:rPr>
              <a:t> </a:t>
            </a:r>
            <a:r>
              <a:rPr lang="en-US" sz="2000" dirty="0" err="1">
                <a:solidFill>
                  <a:srgbClr val="002060"/>
                </a:solidFill>
                <a:latin typeface="Arial" panose="020B0604020202020204" pitchFamily="34" charset="0"/>
                <a:ea typeface="Lato" panose="020F0502020204030203" pitchFamily="34" charset="0"/>
                <a:cs typeface="Arial" panose="020B0604020202020204" pitchFamily="34" charset="0"/>
              </a:rPr>
              <a:t>ngoài</a:t>
            </a:r>
            <a:r>
              <a:rPr lang="en-US" sz="2000" dirty="0">
                <a:solidFill>
                  <a:srgbClr val="002060"/>
                </a:solidFill>
                <a:latin typeface="Arial" panose="020B0604020202020204" pitchFamily="34" charset="0"/>
                <a:ea typeface="Lato" panose="020F0502020204030203" pitchFamily="34" charset="0"/>
                <a:cs typeface="Arial" panose="020B0604020202020204" pitchFamily="34" charset="0"/>
              </a:rPr>
              <a:t> (</a:t>
            </a:r>
            <a:r>
              <a:rPr lang="en-US" sz="2000" dirty="0" err="1">
                <a:solidFill>
                  <a:srgbClr val="002060"/>
                </a:solidFill>
                <a:latin typeface="Arial" panose="020B0604020202020204" pitchFamily="34" charset="0"/>
                <a:ea typeface="Lato" panose="020F0502020204030203" pitchFamily="34" charset="0"/>
                <a:cs typeface="Arial" panose="020B0604020202020204" pitchFamily="34" charset="0"/>
              </a:rPr>
              <a:t>lưu</a:t>
            </a:r>
            <a:r>
              <a:rPr lang="en-US" sz="2000" dirty="0">
                <a:solidFill>
                  <a:srgbClr val="002060"/>
                </a:solidFill>
                <a:latin typeface="Arial" panose="020B0604020202020204" pitchFamily="34" charset="0"/>
                <a:ea typeface="Lato" panose="020F0502020204030203" pitchFamily="34" charset="0"/>
                <a:cs typeface="Arial" panose="020B0604020202020204" pitchFamily="34" charset="0"/>
              </a:rPr>
              <a:t> </a:t>
            </a:r>
            <a:r>
              <a:rPr lang="en-US" sz="2000" dirty="0" err="1">
                <a:solidFill>
                  <a:srgbClr val="002060"/>
                </a:solidFill>
                <a:latin typeface="Arial" panose="020B0604020202020204" pitchFamily="34" charset="0"/>
                <a:ea typeface="Lato" panose="020F0502020204030203" pitchFamily="34" charset="0"/>
                <a:cs typeface="Arial" panose="020B0604020202020204" pitchFamily="34" charset="0"/>
              </a:rPr>
              <a:t>thông</a:t>
            </a:r>
            <a:r>
              <a:rPr lang="en-US" sz="2000" dirty="0">
                <a:solidFill>
                  <a:srgbClr val="002060"/>
                </a:solidFill>
                <a:latin typeface="Arial" panose="020B0604020202020204" pitchFamily="34" charset="0"/>
                <a:ea typeface="Lato" panose="020F0502020204030203" pitchFamily="34" charset="0"/>
                <a:cs typeface="Arial" panose="020B0604020202020204" pitchFamily="34" charset="0"/>
              </a:rPr>
              <a:t>).</a:t>
            </a:r>
            <a:endParaRPr kumimoji="0" lang="en-US" sz="2000" b="0" i="0" u="none" strike="noStrike" kern="1200" cap="none" spc="0" normalizeH="0" baseline="0" noProof="0" dirty="0">
              <a:ln>
                <a:noFill/>
              </a:ln>
              <a:solidFill>
                <a:srgbClr val="002060"/>
              </a:solidFill>
              <a:effectLst/>
              <a:uLnTx/>
              <a:uFillTx/>
              <a:latin typeface="Arial" panose="020B0604020202020204" pitchFamily="34" charset="0"/>
              <a:ea typeface="Lato" panose="020F0502020204030203" pitchFamily="34" charset="0"/>
              <a:cs typeface="Arial" panose="020B0604020202020204" pitchFamily="34" charset="0"/>
            </a:endParaRPr>
          </a:p>
        </p:txBody>
      </p:sp>
    </p:spTree>
    <p:extLst>
      <p:ext uri="{BB962C8B-B14F-4D97-AF65-F5344CB8AC3E}">
        <p14:creationId xmlns:p14="http://schemas.microsoft.com/office/powerpoint/2010/main" val="251076600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49"/>
                                        </p:tgtEl>
                                        <p:attrNameLst>
                                          <p:attrName>style.visibility</p:attrName>
                                        </p:attrNameLst>
                                      </p:cBhvr>
                                      <p:to>
                                        <p:strVal val="visible"/>
                                      </p:to>
                                    </p:set>
                                    <p:anim calcmode="lin" valueType="num">
                                      <p:cBhvr>
                                        <p:cTn id="7" dur="1000" fill="hold"/>
                                        <p:tgtEl>
                                          <p:spTgt spid="49"/>
                                        </p:tgtEl>
                                        <p:attrNameLst>
                                          <p:attrName>ppt_w</p:attrName>
                                        </p:attrNameLst>
                                      </p:cBhvr>
                                      <p:tavLst>
                                        <p:tav tm="0">
                                          <p:val>
                                            <p:fltVal val="0"/>
                                          </p:val>
                                        </p:tav>
                                        <p:tav tm="100000">
                                          <p:val>
                                            <p:strVal val="#ppt_w"/>
                                          </p:val>
                                        </p:tav>
                                      </p:tavLst>
                                    </p:anim>
                                    <p:anim calcmode="lin" valueType="num">
                                      <p:cBhvr>
                                        <p:cTn id="8" dur="1000" fill="hold"/>
                                        <p:tgtEl>
                                          <p:spTgt spid="49"/>
                                        </p:tgtEl>
                                        <p:attrNameLst>
                                          <p:attrName>ppt_h</p:attrName>
                                        </p:attrNameLst>
                                      </p:cBhvr>
                                      <p:tavLst>
                                        <p:tav tm="0">
                                          <p:val>
                                            <p:fltVal val="0"/>
                                          </p:val>
                                        </p:tav>
                                        <p:tav tm="100000">
                                          <p:val>
                                            <p:strVal val="#ppt_h"/>
                                          </p:val>
                                        </p:tav>
                                      </p:tavLst>
                                    </p:anim>
                                    <p:anim calcmode="lin" valueType="num">
                                      <p:cBhvr>
                                        <p:cTn id="9" dur="1000" fill="hold"/>
                                        <p:tgtEl>
                                          <p:spTgt spid="49"/>
                                        </p:tgtEl>
                                        <p:attrNameLst>
                                          <p:attrName>style.rotation</p:attrName>
                                        </p:attrNameLst>
                                      </p:cBhvr>
                                      <p:tavLst>
                                        <p:tav tm="0">
                                          <p:val>
                                            <p:fltVal val="90"/>
                                          </p:val>
                                        </p:tav>
                                        <p:tav tm="100000">
                                          <p:val>
                                            <p:fltVal val="0"/>
                                          </p:val>
                                        </p:tav>
                                      </p:tavLst>
                                    </p:anim>
                                    <p:animEffect transition="in" filter="fade">
                                      <p:cBhvr>
                                        <p:cTn id="10" dur="1000"/>
                                        <p:tgtEl>
                                          <p:spTgt spid="49"/>
                                        </p:tgtEl>
                                      </p:cBhvr>
                                    </p:animEffect>
                                  </p:childTnLst>
                                </p:cTn>
                              </p:par>
                              <p:par>
                                <p:cTn id="11" presetID="31" presetClass="entr" presetSubtype="0" fill="hold" grpId="0" nodeType="withEffect">
                                  <p:stCondLst>
                                    <p:cond delay="0"/>
                                  </p:stCondLst>
                                  <p:childTnLst>
                                    <p:set>
                                      <p:cBhvr>
                                        <p:cTn id="12" dur="1" fill="hold">
                                          <p:stCondLst>
                                            <p:cond delay="0"/>
                                          </p:stCondLst>
                                        </p:cTn>
                                        <p:tgtEl>
                                          <p:spTgt spid="50"/>
                                        </p:tgtEl>
                                        <p:attrNameLst>
                                          <p:attrName>style.visibility</p:attrName>
                                        </p:attrNameLst>
                                      </p:cBhvr>
                                      <p:to>
                                        <p:strVal val="visible"/>
                                      </p:to>
                                    </p:set>
                                    <p:anim calcmode="lin" valueType="num">
                                      <p:cBhvr>
                                        <p:cTn id="13" dur="1000" fill="hold"/>
                                        <p:tgtEl>
                                          <p:spTgt spid="50"/>
                                        </p:tgtEl>
                                        <p:attrNameLst>
                                          <p:attrName>ppt_w</p:attrName>
                                        </p:attrNameLst>
                                      </p:cBhvr>
                                      <p:tavLst>
                                        <p:tav tm="0">
                                          <p:val>
                                            <p:fltVal val="0"/>
                                          </p:val>
                                        </p:tav>
                                        <p:tav tm="100000">
                                          <p:val>
                                            <p:strVal val="#ppt_w"/>
                                          </p:val>
                                        </p:tav>
                                      </p:tavLst>
                                    </p:anim>
                                    <p:anim calcmode="lin" valueType="num">
                                      <p:cBhvr>
                                        <p:cTn id="14" dur="1000" fill="hold"/>
                                        <p:tgtEl>
                                          <p:spTgt spid="50"/>
                                        </p:tgtEl>
                                        <p:attrNameLst>
                                          <p:attrName>ppt_h</p:attrName>
                                        </p:attrNameLst>
                                      </p:cBhvr>
                                      <p:tavLst>
                                        <p:tav tm="0">
                                          <p:val>
                                            <p:fltVal val="0"/>
                                          </p:val>
                                        </p:tav>
                                        <p:tav tm="100000">
                                          <p:val>
                                            <p:strVal val="#ppt_h"/>
                                          </p:val>
                                        </p:tav>
                                      </p:tavLst>
                                    </p:anim>
                                    <p:anim calcmode="lin" valueType="num">
                                      <p:cBhvr>
                                        <p:cTn id="15" dur="1000" fill="hold"/>
                                        <p:tgtEl>
                                          <p:spTgt spid="50"/>
                                        </p:tgtEl>
                                        <p:attrNameLst>
                                          <p:attrName>style.rotation</p:attrName>
                                        </p:attrNameLst>
                                      </p:cBhvr>
                                      <p:tavLst>
                                        <p:tav tm="0">
                                          <p:val>
                                            <p:fltVal val="90"/>
                                          </p:val>
                                        </p:tav>
                                        <p:tav tm="100000">
                                          <p:val>
                                            <p:fltVal val="0"/>
                                          </p:val>
                                        </p:tav>
                                      </p:tavLst>
                                    </p:anim>
                                    <p:animEffect transition="in" filter="fade">
                                      <p:cBhvr>
                                        <p:cTn id="16" dur="1000"/>
                                        <p:tgtEl>
                                          <p:spTgt spid="50"/>
                                        </p:tgtEl>
                                      </p:cBhvr>
                                    </p:animEffect>
                                  </p:childTnLst>
                                </p:cTn>
                              </p:par>
                              <p:par>
                                <p:cTn id="17" presetID="31" presetClass="entr" presetSubtype="0" fill="hold" grpId="0" nodeType="withEffect">
                                  <p:stCondLst>
                                    <p:cond delay="0"/>
                                  </p:stCondLst>
                                  <p:childTnLst>
                                    <p:set>
                                      <p:cBhvr>
                                        <p:cTn id="18" dur="1" fill="hold">
                                          <p:stCondLst>
                                            <p:cond delay="0"/>
                                          </p:stCondLst>
                                        </p:cTn>
                                        <p:tgtEl>
                                          <p:spTgt spid="51"/>
                                        </p:tgtEl>
                                        <p:attrNameLst>
                                          <p:attrName>style.visibility</p:attrName>
                                        </p:attrNameLst>
                                      </p:cBhvr>
                                      <p:to>
                                        <p:strVal val="visible"/>
                                      </p:to>
                                    </p:set>
                                    <p:anim calcmode="lin" valueType="num">
                                      <p:cBhvr>
                                        <p:cTn id="19" dur="1000" fill="hold"/>
                                        <p:tgtEl>
                                          <p:spTgt spid="51"/>
                                        </p:tgtEl>
                                        <p:attrNameLst>
                                          <p:attrName>ppt_w</p:attrName>
                                        </p:attrNameLst>
                                      </p:cBhvr>
                                      <p:tavLst>
                                        <p:tav tm="0">
                                          <p:val>
                                            <p:fltVal val="0"/>
                                          </p:val>
                                        </p:tav>
                                        <p:tav tm="100000">
                                          <p:val>
                                            <p:strVal val="#ppt_w"/>
                                          </p:val>
                                        </p:tav>
                                      </p:tavLst>
                                    </p:anim>
                                    <p:anim calcmode="lin" valueType="num">
                                      <p:cBhvr>
                                        <p:cTn id="20" dur="1000" fill="hold"/>
                                        <p:tgtEl>
                                          <p:spTgt spid="51"/>
                                        </p:tgtEl>
                                        <p:attrNameLst>
                                          <p:attrName>ppt_h</p:attrName>
                                        </p:attrNameLst>
                                      </p:cBhvr>
                                      <p:tavLst>
                                        <p:tav tm="0">
                                          <p:val>
                                            <p:fltVal val="0"/>
                                          </p:val>
                                        </p:tav>
                                        <p:tav tm="100000">
                                          <p:val>
                                            <p:strVal val="#ppt_h"/>
                                          </p:val>
                                        </p:tav>
                                      </p:tavLst>
                                    </p:anim>
                                    <p:anim calcmode="lin" valueType="num">
                                      <p:cBhvr>
                                        <p:cTn id="21" dur="1000" fill="hold"/>
                                        <p:tgtEl>
                                          <p:spTgt spid="51"/>
                                        </p:tgtEl>
                                        <p:attrNameLst>
                                          <p:attrName>style.rotation</p:attrName>
                                        </p:attrNameLst>
                                      </p:cBhvr>
                                      <p:tavLst>
                                        <p:tav tm="0">
                                          <p:val>
                                            <p:fltVal val="90"/>
                                          </p:val>
                                        </p:tav>
                                        <p:tav tm="100000">
                                          <p:val>
                                            <p:fltVal val="0"/>
                                          </p:val>
                                        </p:tav>
                                      </p:tavLst>
                                    </p:anim>
                                    <p:animEffect transition="in" filter="fade">
                                      <p:cBhvr>
                                        <p:cTn id="22" dur="1000"/>
                                        <p:tgtEl>
                                          <p:spTgt spid="51"/>
                                        </p:tgtEl>
                                      </p:cBhvr>
                                    </p:animEffect>
                                  </p:childTnLst>
                                </p:cTn>
                              </p:par>
                              <p:par>
                                <p:cTn id="23" presetID="31" presetClass="entr" presetSubtype="0" fill="hold" grpId="0" nodeType="withEffect">
                                  <p:stCondLst>
                                    <p:cond delay="0"/>
                                  </p:stCondLst>
                                  <p:childTnLst>
                                    <p:set>
                                      <p:cBhvr>
                                        <p:cTn id="24" dur="1" fill="hold">
                                          <p:stCondLst>
                                            <p:cond delay="0"/>
                                          </p:stCondLst>
                                        </p:cTn>
                                        <p:tgtEl>
                                          <p:spTgt spid="52"/>
                                        </p:tgtEl>
                                        <p:attrNameLst>
                                          <p:attrName>style.visibility</p:attrName>
                                        </p:attrNameLst>
                                      </p:cBhvr>
                                      <p:to>
                                        <p:strVal val="visible"/>
                                      </p:to>
                                    </p:set>
                                    <p:anim calcmode="lin" valueType="num">
                                      <p:cBhvr>
                                        <p:cTn id="25" dur="1000" fill="hold"/>
                                        <p:tgtEl>
                                          <p:spTgt spid="52"/>
                                        </p:tgtEl>
                                        <p:attrNameLst>
                                          <p:attrName>ppt_w</p:attrName>
                                        </p:attrNameLst>
                                      </p:cBhvr>
                                      <p:tavLst>
                                        <p:tav tm="0">
                                          <p:val>
                                            <p:fltVal val="0"/>
                                          </p:val>
                                        </p:tav>
                                        <p:tav tm="100000">
                                          <p:val>
                                            <p:strVal val="#ppt_w"/>
                                          </p:val>
                                        </p:tav>
                                      </p:tavLst>
                                    </p:anim>
                                    <p:anim calcmode="lin" valueType="num">
                                      <p:cBhvr>
                                        <p:cTn id="26" dur="1000" fill="hold"/>
                                        <p:tgtEl>
                                          <p:spTgt spid="52"/>
                                        </p:tgtEl>
                                        <p:attrNameLst>
                                          <p:attrName>ppt_h</p:attrName>
                                        </p:attrNameLst>
                                      </p:cBhvr>
                                      <p:tavLst>
                                        <p:tav tm="0">
                                          <p:val>
                                            <p:fltVal val="0"/>
                                          </p:val>
                                        </p:tav>
                                        <p:tav tm="100000">
                                          <p:val>
                                            <p:strVal val="#ppt_h"/>
                                          </p:val>
                                        </p:tav>
                                      </p:tavLst>
                                    </p:anim>
                                    <p:anim calcmode="lin" valueType="num">
                                      <p:cBhvr>
                                        <p:cTn id="27" dur="1000" fill="hold"/>
                                        <p:tgtEl>
                                          <p:spTgt spid="52"/>
                                        </p:tgtEl>
                                        <p:attrNameLst>
                                          <p:attrName>style.rotation</p:attrName>
                                        </p:attrNameLst>
                                      </p:cBhvr>
                                      <p:tavLst>
                                        <p:tav tm="0">
                                          <p:val>
                                            <p:fltVal val="90"/>
                                          </p:val>
                                        </p:tav>
                                        <p:tav tm="100000">
                                          <p:val>
                                            <p:fltVal val="0"/>
                                          </p:val>
                                        </p:tav>
                                      </p:tavLst>
                                    </p:anim>
                                    <p:animEffect transition="in" filter="fade">
                                      <p:cBhvr>
                                        <p:cTn id="28" dur="1000"/>
                                        <p:tgtEl>
                                          <p:spTgt spid="52"/>
                                        </p:tgtEl>
                                      </p:cBhvr>
                                    </p:animEffect>
                                  </p:childTnLst>
                                </p:cTn>
                              </p:par>
                              <p:par>
                                <p:cTn id="29" presetID="31" presetClass="entr" presetSubtype="0" fill="hold" grpId="0" nodeType="withEffect">
                                  <p:stCondLst>
                                    <p:cond delay="0"/>
                                  </p:stCondLst>
                                  <p:childTnLst>
                                    <p:set>
                                      <p:cBhvr>
                                        <p:cTn id="30" dur="1" fill="hold">
                                          <p:stCondLst>
                                            <p:cond delay="0"/>
                                          </p:stCondLst>
                                        </p:cTn>
                                        <p:tgtEl>
                                          <p:spTgt spid="53"/>
                                        </p:tgtEl>
                                        <p:attrNameLst>
                                          <p:attrName>style.visibility</p:attrName>
                                        </p:attrNameLst>
                                      </p:cBhvr>
                                      <p:to>
                                        <p:strVal val="visible"/>
                                      </p:to>
                                    </p:set>
                                    <p:anim calcmode="lin" valueType="num">
                                      <p:cBhvr>
                                        <p:cTn id="31" dur="1000" fill="hold"/>
                                        <p:tgtEl>
                                          <p:spTgt spid="53"/>
                                        </p:tgtEl>
                                        <p:attrNameLst>
                                          <p:attrName>ppt_w</p:attrName>
                                        </p:attrNameLst>
                                      </p:cBhvr>
                                      <p:tavLst>
                                        <p:tav tm="0">
                                          <p:val>
                                            <p:fltVal val="0"/>
                                          </p:val>
                                        </p:tav>
                                        <p:tav tm="100000">
                                          <p:val>
                                            <p:strVal val="#ppt_w"/>
                                          </p:val>
                                        </p:tav>
                                      </p:tavLst>
                                    </p:anim>
                                    <p:anim calcmode="lin" valueType="num">
                                      <p:cBhvr>
                                        <p:cTn id="32" dur="1000" fill="hold"/>
                                        <p:tgtEl>
                                          <p:spTgt spid="53"/>
                                        </p:tgtEl>
                                        <p:attrNameLst>
                                          <p:attrName>ppt_h</p:attrName>
                                        </p:attrNameLst>
                                      </p:cBhvr>
                                      <p:tavLst>
                                        <p:tav tm="0">
                                          <p:val>
                                            <p:fltVal val="0"/>
                                          </p:val>
                                        </p:tav>
                                        <p:tav tm="100000">
                                          <p:val>
                                            <p:strVal val="#ppt_h"/>
                                          </p:val>
                                        </p:tav>
                                      </p:tavLst>
                                    </p:anim>
                                    <p:anim calcmode="lin" valueType="num">
                                      <p:cBhvr>
                                        <p:cTn id="33" dur="1000" fill="hold"/>
                                        <p:tgtEl>
                                          <p:spTgt spid="53"/>
                                        </p:tgtEl>
                                        <p:attrNameLst>
                                          <p:attrName>style.rotation</p:attrName>
                                        </p:attrNameLst>
                                      </p:cBhvr>
                                      <p:tavLst>
                                        <p:tav tm="0">
                                          <p:val>
                                            <p:fltVal val="90"/>
                                          </p:val>
                                        </p:tav>
                                        <p:tav tm="100000">
                                          <p:val>
                                            <p:fltVal val="0"/>
                                          </p:val>
                                        </p:tav>
                                      </p:tavLst>
                                    </p:anim>
                                    <p:animEffect transition="in" filter="fade">
                                      <p:cBhvr>
                                        <p:cTn id="34" dur="1000"/>
                                        <p:tgtEl>
                                          <p:spTgt spid="53"/>
                                        </p:tgtEl>
                                      </p:cBhvr>
                                    </p:animEffect>
                                  </p:childTnLst>
                                </p:cTn>
                              </p:par>
                            </p:childTnLst>
                          </p:cTn>
                        </p:par>
                      </p:childTnLst>
                    </p:cTn>
                  </p:par>
                  <p:par>
                    <p:cTn id="35" fill="hold">
                      <p:stCondLst>
                        <p:cond delay="indefinite"/>
                      </p:stCondLst>
                      <p:childTnLst>
                        <p:par>
                          <p:cTn id="36" fill="hold">
                            <p:stCondLst>
                              <p:cond delay="0"/>
                            </p:stCondLst>
                            <p:childTnLst>
                              <p:par>
                                <p:cTn id="37" presetID="22" presetClass="entr" presetSubtype="4" fill="hold" grpId="0" nodeType="clickEffect">
                                  <p:stCondLst>
                                    <p:cond delay="0"/>
                                  </p:stCondLst>
                                  <p:childTnLst>
                                    <p:set>
                                      <p:cBhvr>
                                        <p:cTn id="38" dur="1" fill="hold">
                                          <p:stCondLst>
                                            <p:cond delay="0"/>
                                          </p:stCondLst>
                                        </p:cTn>
                                        <p:tgtEl>
                                          <p:spTgt spid="13"/>
                                        </p:tgtEl>
                                        <p:attrNameLst>
                                          <p:attrName>style.visibility</p:attrName>
                                        </p:attrNameLst>
                                      </p:cBhvr>
                                      <p:to>
                                        <p:strVal val="visible"/>
                                      </p:to>
                                    </p:set>
                                    <p:animEffect transition="in" filter="wipe(down)">
                                      <p:cBhvr>
                                        <p:cTn id="39" dur="500"/>
                                        <p:tgtEl>
                                          <p:spTgt spid="13"/>
                                        </p:tgtEl>
                                      </p:cBhvr>
                                    </p:animEffect>
                                  </p:childTnLst>
                                </p:cTn>
                              </p:par>
                            </p:childTnLst>
                          </p:cTn>
                        </p:par>
                      </p:childTnLst>
                    </p:cTn>
                  </p:par>
                  <p:par>
                    <p:cTn id="40" fill="hold">
                      <p:stCondLst>
                        <p:cond delay="indefinite"/>
                      </p:stCondLst>
                      <p:childTnLst>
                        <p:par>
                          <p:cTn id="41" fill="hold">
                            <p:stCondLst>
                              <p:cond delay="0"/>
                            </p:stCondLst>
                            <p:childTnLst>
                              <p:par>
                                <p:cTn id="42" presetID="22" presetClass="entr" presetSubtype="4" fill="hold" grpId="0" nodeType="clickEffect">
                                  <p:stCondLst>
                                    <p:cond delay="0"/>
                                  </p:stCondLst>
                                  <p:childTnLst>
                                    <p:set>
                                      <p:cBhvr>
                                        <p:cTn id="43" dur="1" fill="hold">
                                          <p:stCondLst>
                                            <p:cond delay="0"/>
                                          </p:stCondLst>
                                        </p:cTn>
                                        <p:tgtEl>
                                          <p:spTgt spid="54"/>
                                        </p:tgtEl>
                                        <p:attrNameLst>
                                          <p:attrName>style.visibility</p:attrName>
                                        </p:attrNameLst>
                                      </p:cBhvr>
                                      <p:to>
                                        <p:strVal val="visible"/>
                                      </p:to>
                                    </p:set>
                                    <p:animEffect transition="in" filter="wipe(down)">
                                      <p:cBhvr>
                                        <p:cTn id="44" dur="500"/>
                                        <p:tgtEl>
                                          <p:spTgt spid="5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p:bldP spid="49" grpId="0"/>
      <p:bldP spid="50" grpId="0" animBg="1"/>
      <p:bldP spid="51" grpId="0" animBg="1"/>
      <p:bldP spid="52" grpId="0"/>
      <p:bldP spid="53" grpId="0"/>
      <p:bldP spid="54" grpId="0"/>
    </p:bld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 name="Rectangle 57">
            <a:extLst>
              <a:ext uri="{FF2B5EF4-FFF2-40B4-BE49-F238E27FC236}">
                <a16:creationId xmlns:a16="http://schemas.microsoft.com/office/drawing/2014/main" xmlns="" id="{28FA844A-EDCB-447B-A028-4BEE6021FC23}"/>
              </a:ext>
            </a:extLst>
          </p:cNvPr>
          <p:cNvSpPr>
            <a:spLocks noChangeArrowheads="1"/>
          </p:cNvSpPr>
          <p:nvPr/>
        </p:nvSpPr>
        <p:spPr bwMode="auto">
          <a:xfrm>
            <a:off x="3238309" y="187841"/>
            <a:ext cx="6544320"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tabLst>
                <a:tab pos="127000" algn="l"/>
                <a:tab pos="228600" algn="l"/>
                <a:tab pos="342900" algn="l"/>
                <a:tab pos="457200" algn="l"/>
                <a:tab pos="571500" algn="l"/>
              </a:tabLst>
              <a:defRPr>
                <a:solidFill>
                  <a:schemeClr val="tx1"/>
                </a:solidFill>
                <a:latin typeface="Arial" panose="020B0604020202020204" pitchFamily="34" charset="0"/>
              </a:defRPr>
            </a:lvl1pPr>
            <a:lvl2pPr marL="742950" indent="-285750">
              <a:tabLst>
                <a:tab pos="127000" algn="l"/>
                <a:tab pos="228600" algn="l"/>
                <a:tab pos="342900" algn="l"/>
                <a:tab pos="457200" algn="l"/>
                <a:tab pos="571500" algn="l"/>
              </a:tabLst>
              <a:defRPr>
                <a:solidFill>
                  <a:schemeClr val="tx1"/>
                </a:solidFill>
                <a:latin typeface="Arial" panose="020B0604020202020204" pitchFamily="34" charset="0"/>
              </a:defRPr>
            </a:lvl2pPr>
            <a:lvl3pPr marL="1143000" indent="-228600">
              <a:tabLst>
                <a:tab pos="127000" algn="l"/>
                <a:tab pos="228600" algn="l"/>
                <a:tab pos="342900" algn="l"/>
                <a:tab pos="457200" algn="l"/>
                <a:tab pos="571500" algn="l"/>
              </a:tabLst>
              <a:defRPr>
                <a:solidFill>
                  <a:schemeClr val="tx1"/>
                </a:solidFill>
                <a:latin typeface="Arial" panose="020B0604020202020204" pitchFamily="34" charset="0"/>
              </a:defRPr>
            </a:lvl3pPr>
            <a:lvl4pPr marL="1600200" indent="-228600">
              <a:tabLst>
                <a:tab pos="127000" algn="l"/>
                <a:tab pos="228600" algn="l"/>
                <a:tab pos="342900" algn="l"/>
                <a:tab pos="457200" algn="l"/>
                <a:tab pos="571500" algn="l"/>
              </a:tabLst>
              <a:defRPr>
                <a:solidFill>
                  <a:schemeClr val="tx1"/>
                </a:solidFill>
                <a:latin typeface="Arial" panose="020B0604020202020204" pitchFamily="34" charset="0"/>
              </a:defRPr>
            </a:lvl4pPr>
            <a:lvl5pPr marL="2057400" indent="-228600">
              <a:tabLst>
                <a:tab pos="127000" algn="l"/>
                <a:tab pos="228600" algn="l"/>
                <a:tab pos="342900" algn="l"/>
                <a:tab pos="457200" algn="l"/>
                <a:tab pos="571500" algn="l"/>
              </a:tabLst>
              <a:defRPr>
                <a:solidFill>
                  <a:schemeClr val="tx1"/>
                </a:solidFill>
                <a:latin typeface="Arial" panose="020B0604020202020204" pitchFamily="34" charset="0"/>
              </a:defRPr>
            </a:lvl5pPr>
            <a:lvl6pPr marL="25146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6pPr>
            <a:lvl7pPr marL="29718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7pPr>
            <a:lvl8pPr marL="34290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8pPr>
            <a:lvl9pPr marL="38862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9pPr>
          </a:lstStyle>
          <a:p>
            <a:pPr marL="0" marR="0" lvl="0" indent="0" algn="ctr" defTabSz="914286" rtl="0" eaLnBrk="1" fontAlgn="auto" latinLnBrk="0" hangingPunct="1">
              <a:lnSpc>
                <a:spcPct val="100000"/>
              </a:lnSpc>
              <a:spcBef>
                <a:spcPts val="200"/>
              </a:spcBef>
              <a:spcAft>
                <a:spcPts val="200"/>
              </a:spcAft>
              <a:buClrTx/>
              <a:buSzTx/>
              <a:buFontTx/>
              <a:buNone/>
              <a:tabLst>
                <a:tab pos="127000" algn="l"/>
                <a:tab pos="228600" algn="l"/>
                <a:tab pos="342900" algn="l"/>
                <a:tab pos="457200" algn="l"/>
                <a:tab pos="571500" algn="l"/>
              </a:tabLst>
              <a:defRPr/>
            </a:pPr>
            <a:r>
              <a:rPr kumimoji="0" lang="vi-VN" altLang="en-US" sz="2800" b="1" i="0" u="none" strike="noStrike" kern="1200" cap="none" spc="0" normalizeH="0" baseline="0" noProof="0" dirty="0">
                <a:ln>
                  <a:noFill/>
                </a:ln>
                <a:solidFill>
                  <a:srgbClr val="0033CC"/>
                </a:solidFill>
                <a:effectLst/>
                <a:uLnTx/>
                <a:uFillTx/>
                <a:latin typeface="Arial" panose="020B0604020202020204" pitchFamily="34" charset="0"/>
                <a:ea typeface="Arial Unicode MS"/>
                <a:cs typeface="Times New Roman" panose="02020603050405020304" pitchFamily="18" charset="0"/>
              </a:rPr>
              <a:t>Tuần hoàn và chu chuyển </a:t>
            </a:r>
            <a:r>
              <a:rPr kumimoji="0" lang="en-US" altLang="en-US" sz="2800" b="1" i="0" u="none" strike="noStrike" kern="1200" cap="none" spc="0" normalizeH="0" baseline="0" noProof="0" dirty="0" err="1">
                <a:ln>
                  <a:noFill/>
                </a:ln>
                <a:solidFill>
                  <a:srgbClr val="0033CC"/>
                </a:solidFill>
                <a:effectLst/>
                <a:uLnTx/>
                <a:uFillTx/>
                <a:latin typeface="Arial" panose="020B0604020202020204" pitchFamily="34" charset="0"/>
                <a:ea typeface="Arial Unicode MS"/>
                <a:cs typeface="Times New Roman" panose="02020603050405020304" pitchFamily="18" charset="0"/>
              </a:rPr>
              <a:t>của</a:t>
            </a:r>
            <a:r>
              <a:rPr kumimoji="0" lang="en-US" altLang="en-US" sz="2800" b="1" i="0" u="none" strike="noStrike" kern="1200" cap="none" spc="0" normalizeH="0" noProof="0" dirty="0">
                <a:ln>
                  <a:noFill/>
                </a:ln>
                <a:solidFill>
                  <a:srgbClr val="0033CC"/>
                </a:solidFill>
                <a:effectLst/>
                <a:uLnTx/>
                <a:uFillTx/>
                <a:latin typeface="Arial" panose="020B0604020202020204" pitchFamily="34" charset="0"/>
                <a:ea typeface="Arial Unicode MS"/>
                <a:cs typeface="Times New Roman" panose="02020603050405020304" pitchFamily="18" charset="0"/>
              </a:rPr>
              <a:t> </a:t>
            </a:r>
            <a:r>
              <a:rPr kumimoji="0" lang="vi-VN" altLang="en-US" sz="2800" b="1" i="0" u="none" strike="noStrike" kern="1200" cap="none" spc="0" normalizeH="0" baseline="0" noProof="0" dirty="0">
                <a:ln>
                  <a:noFill/>
                </a:ln>
                <a:solidFill>
                  <a:srgbClr val="0033CC"/>
                </a:solidFill>
                <a:effectLst/>
                <a:uLnTx/>
                <a:uFillTx/>
                <a:latin typeface="Arial" panose="020B0604020202020204" pitchFamily="34" charset="0"/>
                <a:ea typeface="Arial Unicode MS"/>
                <a:cs typeface="Times New Roman" panose="02020603050405020304" pitchFamily="18" charset="0"/>
              </a:rPr>
              <a:t>tư bản</a:t>
            </a:r>
            <a:endParaRPr kumimoji="0" lang="en-US" altLang="en-US" sz="2800" b="0" i="0" u="none" strike="noStrike" kern="1200" cap="none" spc="0" normalizeH="0" baseline="0" noProof="0" dirty="0">
              <a:ln>
                <a:noFill/>
              </a:ln>
              <a:solidFill>
                <a:srgbClr val="0033CC"/>
              </a:solidFill>
              <a:effectLst/>
              <a:uLnTx/>
              <a:uFillTx/>
              <a:latin typeface="Arial" panose="020B0604020202020204" pitchFamily="34" charset="0"/>
              <a:ea typeface="Arial Unicode MS"/>
              <a:cs typeface="Times New Roman" panose="02020603050405020304" pitchFamily="18" charset="0"/>
            </a:endParaRPr>
          </a:p>
        </p:txBody>
      </p:sp>
      <p:sp>
        <p:nvSpPr>
          <p:cNvPr id="59" name="Rectangle 58">
            <a:extLst>
              <a:ext uri="{FF2B5EF4-FFF2-40B4-BE49-F238E27FC236}">
                <a16:creationId xmlns:a16="http://schemas.microsoft.com/office/drawing/2014/main" xmlns="" id="{3C9E08E4-D2CA-406A-9F16-70B5A723F64B}"/>
              </a:ext>
            </a:extLst>
          </p:cNvPr>
          <p:cNvSpPr/>
          <p:nvPr/>
        </p:nvSpPr>
        <p:spPr>
          <a:xfrm rot="5400000">
            <a:off x="6155654" y="-333241"/>
            <a:ext cx="72631" cy="2103120"/>
          </a:xfrm>
          <a:prstGeom prst="rect">
            <a:avLst/>
          </a:prstGeom>
          <a:solidFill>
            <a:srgbClr val="FF0000"/>
          </a:solidFill>
          <a:ln>
            <a:solidFill>
              <a:srgbClr val="FF0066"/>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1219170"/>
            <a:endParaRPr lang="ko-KR" altLang="en-US" sz="2700">
              <a:solidFill>
                <a:prstClr val="white"/>
              </a:solidFill>
              <a:latin typeface="Arial"/>
              <a:ea typeface="Arial Unicode MS"/>
            </a:endParaRPr>
          </a:p>
        </p:txBody>
      </p:sp>
      <p:sp>
        <p:nvSpPr>
          <p:cNvPr id="60" name="Hexagon 59">
            <a:extLst>
              <a:ext uri="{FF2B5EF4-FFF2-40B4-BE49-F238E27FC236}">
                <a16:creationId xmlns:a16="http://schemas.microsoft.com/office/drawing/2014/main" xmlns="" id="{8E6CED06-4261-417B-8974-EAAEA5CFF94C}"/>
              </a:ext>
            </a:extLst>
          </p:cNvPr>
          <p:cNvSpPr/>
          <p:nvPr/>
        </p:nvSpPr>
        <p:spPr>
          <a:xfrm>
            <a:off x="2590608" y="157965"/>
            <a:ext cx="696687" cy="553096"/>
          </a:xfrm>
          <a:prstGeom prst="hexagon">
            <a:avLst/>
          </a:prstGeom>
          <a:solidFill>
            <a:srgbClr val="0070C0"/>
          </a:solidFill>
          <a:ln>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r>
              <a:rPr lang="en-US" sz="2400" b="1" dirty="0">
                <a:solidFill>
                  <a:prstClr val="white"/>
                </a:solidFill>
                <a:latin typeface="Arial"/>
                <a:ea typeface="Arial Unicode MS"/>
              </a:rPr>
              <a:t>6</a:t>
            </a:r>
            <a:endParaRPr kumimoji="0" lang="en-US" sz="2400" b="1" i="0" u="none" strike="noStrike" kern="1200" cap="none" spc="0" normalizeH="0" baseline="0" noProof="0" dirty="0">
              <a:ln>
                <a:noFill/>
              </a:ln>
              <a:solidFill>
                <a:prstClr val="white"/>
              </a:solidFill>
              <a:effectLst/>
              <a:uLnTx/>
              <a:uFillTx/>
              <a:latin typeface="Arial"/>
              <a:ea typeface="Arial Unicode MS"/>
              <a:cs typeface="+mn-cs"/>
            </a:endParaRPr>
          </a:p>
        </p:txBody>
      </p:sp>
      <p:sp>
        <p:nvSpPr>
          <p:cNvPr id="61" name="Rectangle 5">
            <a:extLst>
              <a:ext uri="{FF2B5EF4-FFF2-40B4-BE49-F238E27FC236}">
                <a16:creationId xmlns:a16="http://schemas.microsoft.com/office/drawing/2014/main" xmlns="" id="{4A99F55F-652A-4597-BD31-5FF3CA027A83}"/>
              </a:ext>
            </a:extLst>
          </p:cNvPr>
          <p:cNvSpPr>
            <a:spLocks noChangeArrowheads="1"/>
          </p:cNvSpPr>
          <p:nvPr/>
        </p:nvSpPr>
        <p:spPr bwMode="auto">
          <a:xfrm>
            <a:off x="3470875" y="1003161"/>
            <a:ext cx="431716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285750" indent="-285750">
              <a:buFont typeface="Wingdings" panose="05000000000000000000" pitchFamily="2" charset="2"/>
              <a:buChar char="q"/>
            </a:pPr>
            <a:r>
              <a:rPr lang="en-US" altLang="en-US" sz="2400" b="1" i="1" dirty="0">
                <a:solidFill>
                  <a:srgbClr val="7030A0"/>
                </a:solidFill>
                <a:latin typeface="Times New Roman" panose="02020603050405020304" pitchFamily="18" charset="0"/>
                <a:cs typeface="Times New Roman" panose="02020603050405020304" pitchFamily="18" charset="0"/>
              </a:rPr>
              <a:t> </a:t>
            </a:r>
            <a:r>
              <a:rPr lang="vi-VN" altLang="en-US" sz="2400" b="1" dirty="0">
                <a:solidFill>
                  <a:srgbClr val="7030A0"/>
                </a:solidFill>
                <a:cs typeface="Arial" panose="020B0604020202020204" pitchFamily="34" charset="0"/>
              </a:rPr>
              <a:t>Chu chuyển</a:t>
            </a:r>
            <a:r>
              <a:rPr lang="en-US" altLang="en-US" sz="2400" b="1" dirty="0">
                <a:solidFill>
                  <a:srgbClr val="7030A0"/>
                </a:solidFill>
                <a:cs typeface="Arial" panose="020B0604020202020204" pitchFamily="34" charset="0"/>
              </a:rPr>
              <a:t> </a:t>
            </a:r>
            <a:r>
              <a:rPr lang="en-US" altLang="en-US" sz="2400" b="1" dirty="0" err="1">
                <a:solidFill>
                  <a:srgbClr val="7030A0"/>
                </a:solidFill>
                <a:cs typeface="Arial" panose="020B0604020202020204" pitchFamily="34" charset="0"/>
              </a:rPr>
              <a:t>của</a:t>
            </a:r>
            <a:r>
              <a:rPr lang="en-US" altLang="en-US" sz="2400" b="1" dirty="0">
                <a:solidFill>
                  <a:srgbClr val="7030A0"/>
                </a:solidFill>
                <a:cs typeface="Arial" panose="020B0604020202020204" pitchFamily="34" charset="0"/>
              </a:rPr>
              <a:t> </a:t>
            </a:r>
            <a:r>
              <a:rPr lang="en-US" altLang="en-US" sz="2400" b="1" dirty="0" err="1">
                <a:solidFill>
                  <a:srgbClr val="7030A0"/>
                </a:solidFill>
                <a:cs typeface="Arial" panose="020B0604020202020204" pitchFamily="34" charset="0"/>
              </a:rPr>
              <a:t>tư</a:t>
            </a:r>
            <a:r>
              <a:rPr lang="en-US" altLang="en-US" sz="2400" b="1" dirty="0">
                <a:solidFill>
                  <a:srgbClr val="7030A0"/>
                </a:solidFill>
                <a:cs typeface="Arial" panose="020B0604020202020204" pitchFamily="34" charset="0"/>
              </a:rPr>
              <a:t> </a:t>
            </a:r>
            <a:r>
              <a:rPr lang="en-US" altLang="en-US" sz="2400" b="1" dirty="0" err="1">
                <a:solidFill>
                  <a:srgbClr val="7030A0"/>
                </a:solidFill>
                <a:cs typeface="Arial" panose="020B0604020202020204" pitchFamily="34" charset="0"/>
              </a:rPr>
              <a:t>bản</a:t>
            </a:r>
            <a:r>
              <a:rPr lang="en-US" altLang="en-US" sz="2400" b="1" dirty="0">
                <a:solidFill>
                  <a:srgbClr val="7030A0"/>
                </a:solidFill>
                <a:cs typeface="Arial" panose="020B0604020202020204" pitchFamily="34" charset="0"/>
              </a:rPr>
              <a:t> </a:t>
            </a:r>
          </a:p>
        </p:txBody>
      </p:sp>
      <p:sp>
        <p:nvSpPr>
          <p:cNvPr id="62" name="Rectangle 2">
            <a:extLst>
              <a:ext uri="{FF2B5EF4-FFF2-40B4-BE49-F238E27FC236}">
                <a16:creationId xmlns:a16="http://schemas.microsoft.com/office/drawing/2014/main" xmlns="" id="{EE6CF033-15F4-463C-98B4-DA63EF0EA98D}"/>
              </a:ext>
            </a:extLst>
          </p:cNvPr>
          <p:cNvSpPr>
            <a:spLocks noChangeArrowheads="1"/>
          </p:cNvSpPr>
          <p:nvPr/>
        </p:nvSpPr>
        <p:spPr bwMode="auto">
          <a:xfrm>
            <a:off x="1286358" y="1766371"/>
            <a:ext cx="10724827" cy="830997"/>
          </a:xfrm>
          <a:prstGeom prst="rect">
            <a:avLst/>
          </a:prstGeom>
          <a:noFill/>
          <a:ln w="9525">
            <a:solidFill>
              <a:schemeClr val="accent1"/>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vi-VN" sz="2400" dirty="0"/>
              <a:t>Là tuần hoàn tư bản được xét là quá trình định kỳ, thường xuyên lặp đi lặp lại và đổi mới theo thời gian.</a:t>
            </a:r>
            <a:endParaRPr lang="en-US" altLang="en-US" sz="2400" dirty="0">
              <a:solidFill>
                <a:srgbClr val="002060"/>
              </a:solidFill>
            </a:endParaRPr>
          </a:p>
        </p:txBody>
      </p:sp>
      <p:sp>
        <p:nvSpPr>
          <p:cNvPr id="63" name="Rectangle 3">
            <a:extLst>
              <a:ext uri="{FF2B5EF4-FFF2-40B4-BE49-F238E27FC236}">
                <a16:creationId xmlns:a16="http://schemas.microsoft.com/office/drawing/2014/main" xmlns="" id="{F7578EC0-5578-4198-83EC-45CA2FCFAE41}"/>
              </a:ext>
            </a:extLst>
          </p:cNvPr>
          <p:cNvSpPr>
            <a:spLocks noChangeArrowheads="1"/>
          </p:cNvSpPr>
          <p:nvPr/>
        </p:nvSpPr>
        <p:spPr bwMode="auto">
          <a:xfrm>
            <a:off x="1356615" y="2890688"/>
            <a:ext cx="10492794"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en-US" altLang="en-US" sz="2400" dirty="0">
                <a:solidFill>
                  <a:srgbClr val="002060"/>
                </a:solidFill>
                <a:cs typeface="Times New Roman" panose="02020603050405020304" pitchFamily="18" charset="0"/>
              </a:rPr>
              <a:t>Chu </a:t>
            </a:r>
            <a:r>
              <a:rPr lang="en-US" altLang="en-US" sz="2400" dirty="0" err="1">
                <a:solidFill>
                  <a:srgbClr val="002060"/>
                </a:solidFill>
                <a:cs typeface="Times New Roman" panose="02020603050405020304" pitchFamily="18" charset="0"/>
              </a:rPr>
              <a:t>chuyển</a:t>
            </a:r>
            <a:r>
              <a:rPr lang="en-US" altLang="en-US" sz="2400" dirty="0">
                <a:solidFill>
                  <a:srgbClr val="002060"/>
                </a:solidFill>
                <a:cs typeface="Times New Roman" panose="02020603050405020304" pitchFamily="18" charset="0"/>
              </a:rPr>
              <a:t> </a:t>
            </a:r>
            <a:r>
              <a:rPr lang="en-US" altLang="en-US" sz="2400" dirty="0" err="1">
                <a:solidFill>
                  <a:srgbClr val="002060"/>
                </a:solidFill>
                <a:cs typeface="Times New Roman" panose="02020603050405020304" pitchFamily="18" charset="0"/>
              </a:rPr>
              <a:t>tư</a:t>
            </a:r>
            <a:r>
              <a:rPr lang="en-US" altLang="en-US" sz="2400" dirty="0">
                <a:solidFill>
                  <a:srgbClr val="002060"/>
                </a:solidFill>
                <a:cs typeface="Times New Roman" panose="02020603050405020304" pitchFamily="18" charset="0"/>
              </a:rPr>
              <a:t> </a:t>
            </a:r>
            <a:r>
              <a:rPr lang="en-US" altLang="en-US" sz="2400" dirty="0" err="1">
                <a:solidFill>
                  <a:srgbClr val="002060"/>
                </a:solidFill>
                <a:cs typeface="Times New Roman" panose="02020603050405020304" pitchFamily="18" charset="0"/>
              </a:rPr>
              <a:t>bản</a:t>
            </a:r>
            <a:r>
              <a:rPr lang="en-US" altLang="en-US" sz="2400" dirty="0">
                <a:solidFill>
                  <a:srgbClr val="002060"/>
                </a:solidFill>
                <a:cs typeface="Times New Roman" panose="02020603050405020304" pitchFamily="18" charset="0"/>
              </a:rPr>
              <a:t>:</a:t>
            </a:r>
            <a:r>
              <a:rPr lang="en-US" altLang="en-US" sz="2400" b="1" dirty="0">
                <a:solidFill>
                  <a:srgbClr val="FF0066"/>
                </a:solidFill>
                <a:cs typeface="Times New Roman" panose="02020603050405020304" pitchFamily="18" charset="0"/>
              </a:rPr>
              <a:t>       T</a:t>
            </a:r>
            <a:r>
              <a:rPr lang="vi-VN" altLang="en-US" sz="2400" b="1" dirty="0">
                <a:solidFill>
                  <a:srgbClr val="FF0080"/>
                </a:solidFill>
              </a:rPr>
              <a:t>hời gian chu chuyển </a:t>
            </a:r>
            <a:r>
              <a:rPr lang="en-US" altLang="en-US" sz="2400" b="1" dirty="0" err="1">
                <a:solidFill>
                  <a:srgbClr val="FF0080"/>
                </a:solidFill>
              </a:rPr>
              <a:t>của</a:t>
            </a:r>
            <a:r>
              <a:rPr lang="en-US" altLang="en-US" sz="2400" b="1" dirty="0">
                <a:solidFill>
                  <a:srgbClr val="FF0080"/>
                </a:solidFill>
              </a:rPr>
              <a:t> TB</a:t>
            </a:r>
          </a:p>
          <a:p>
            <a:r>
              <a:rPr lang="vi-VN" altLang="en-US" sz="2400" dirty="0">
                <a:solidFill>
                  <a:srgbClr val="000000"/>
                </a:solidFill>
              </a:rPr>
              <a:t> </a:t>
            </a:r>
            <a:r>
              <a:rPr lang="en-US" altLang="en-US" sz="2400" dirty="0">
                <a:solidFill>
                  <a:srgbClr val="000000"/>
                </a:solidFill>
              </a:rPr>
              <a:t>                                      </a:t>
            </a:r>
            <a:r>
              <a:rPr lang="en-US" altLang="en-US" sz="2400" b="1" dirty="0">
                <a:solidFill>
                  <a:srgbClr val="006600"/>
                </a:solidFill>
              </a:rPr>
              <a:t>T</a:t>
            </a:r>
            <a:r>
              <a:rPr lang="vi-VN" altLang="en-US" sz="2400" b="1" dirty="0">
                <a:solidFill>
                  <a:srgbClr val="006600"/>
                </a:solidFill>
              </a:rPr>
              <a:t>ốc độ chu chuyển</a:t>
            </a:r>
            <a:r>
              <a:rPr lang="en-US" altLang="en-US" sz="2400" b="1" dirty="0">
                <a:solidFill>
                  <a:srgbClr val="006600"/>
                </a:solidFill>
              </a:rPr>
              <a:t> </a:t>
            </a:r>
            <a:r>
              <a:rPr lang="vi-VN" altLang="en-US" sz="2400" b="1" dirty="0">
                <a:solidFill>
                  <a:srgbClr val="006600"/>
                </a:solidFill>
              </a:rPr>
              <a:t>của TB. </a:t>
            </a:r>
            <a:endParaRPr lang="en-US" altLang="en-US" sz="2400" b="1" dirty="0">
              <a:solidFill>
                <a:srgbClr val="006600"/>
              </a:solidFill>
            </a:endParaRPr>
          </a:p>
        </p:txBody>
      </p:sp>
      <p:sp>
        <p:nvSpPr>
          <p:cNvPr id="64" name="Rectangle 63">
            <a:extLst>
              <a:ext uri="{FF2B5EF4-FFF2-40B4-BE49-F238E27FC236}">
                <a16:creationId xmlns:a16="http://schemas.microsoft.com/office/drawing/2014/main" xmlns="" id="{33B311AA-CC74-4864-B883-AE3D9EE8AFB5}"/>
              </a:ext>
            </a:extLst>
          </p:cNvPr>
          <p:cNvSpPr/>
          <p:nvPr/>
        </p:nvSpPr>
        <p:spPr>
          <a:xfrm>
            <a:off x="2333269" y="4014271"/>
            <a:ext cx="9677916" cy="1138238"/>
          </a:xfrm>
          <a:prstGeom prst="rect">
            <a:avLst/>
          </a:prstGeom>
        </p:spPr>
        <p:txBody>
          <a:bodyPr wrap="square">
            <a:spAutoFit/>
          </a:bodyPr>
          <a:lstStyle/>
          <a:p>
            <a:pPr marL="342900" indent="-342900">
              <a:buFont typeface="Wingdings" panose="05000000000000000000" pitchFamily="2" charset="2"/>
              <a:buChar char="q"/>
              <a:defRPr/>
            </a:pPr>
            <a:r>
              <a:rPr lang="en-US" sz="2400" b="1" dirty="0" err="1">
                <a:solidFill>
                  <a:srgbClr val="C00000"/>
                </a:solidFill>
                <a:latin typeface="+mj-lt"/>
              </a:rPr>
              <a:t>Thời</a:t>
            </a:r>
            <a:r>
              <a:rPr lang="en-US" sz="2400" b="1" dirty="0">
                <a:solidFill>
                  <a:srgbClr val="C00000"/>
                </a:solidFill>
                <a:latin typeface="+mj-lt"/>
              </a:rPr>
              <a:t> </a:t>
            </a:r>
            <a:r>
              <a:rPr lang="en-US" sz="2400" b="1" dirty="0" err="1">
                <a:solidFill>
                  <a:srgbClr val="C00000"/>
                </a:solidFill>
                <a:latin typeface="+mj-lt"/>
              </a:rPr>
              <a:t>gian</a:t>
            </a:r>
            <a:r>
              <a:rPr lang="en-US" sz="2400" b="1" dirty="0">
                <a:solidFill>
                  <a:srgbClr val="C00000"/>
                </a:solidFill>
                <a:latin typeface="+mj-lt"/>
              </a:rPr>
              <a:t> chu </a:t>
            </a:r>
            <a:r>
              <a:rPr lang="en-US" sz="2400" b="1" dirty="0" err="1">
                <a:solidFill>
                  <a:srgbClr val="C00000"/>
                </a:solidFill>
                <a:latin typeface="+mj-lt"/>
              </a:rPr>
              <a:t>chuyển</a:t>
            </a:r>
            <a:r>
              <a:rPr lang="en-US" sz="2400" b="1" dirty="0">
                <a:solidFill>
                  <a:srgbClr val="C00000"/>
                </a:solidFill>
                <a:latin typeface="+mj-lt"/>
              </a:rPr>
              <a:t> </a:t>
            </a:r>
            <a:r>
              <a:rPr lang="en-US" sz="2400" b="1" dirty="0" err="1">
                <a:solidFill>
                  <a:srgbClr val="C00000"/>
                </a:solidFill>
                <a:latin typeface="+mj-lt"/>
              </a:rPr>
              <a:t>của</a:t>
            </a:r>
            <a:r>
              <a:rPr lang="en-US" sz="2400" b="1" dirty="0">
                <a:solidFill>
                  <a:srgbClr val="C00000"/>
                </a:solidFill>
                <a:latin typeface="+mj-lt"/>
              </a:rPr>
              <a:t> TB</a:t>
            </a:r>
            <a:r>
              <a:rPr lang="en-US" sz="2400" dirty="0">
                <a:solidFill>
                  <a:srgbClr val="000000"/>
                </a:solidFill>
                <a:latin typeface="+mj-lt"/>
              </a:rPr>
              <a:t>: </a:t>
            </a:r>
            <a:r>
              <a:rPr lang="vi-VN" sz="2400" dirty="0">
                <a:solidFill>
                  <a:srgbClr val="000000"/>
                </a:solidFill>
                <a:latin typeface="+mj-lt"/>
              </a:rPr>
              <a:t>L</a:t>
            </a:r>
            <a:r>
              <a:rPr lang="en-US" sz="2400" dirty="0">
                <a:solidFill>
                  <a:srgbClr val="000000"/>
                </a:solidFill>
                <a:latin typeface="+mj-lt"/>
              </a:rPr>
              <a:t>à </a:t>
            </a:r>
            <a:r>
              <a:rPr lang="en-US" sz="2400" dirty="0" err="1">
                <a:solidFill>
                  <a:srgbClr val="000000"/>
                </a:solidFill>
                <a:latin typeface="+mj-lt"/>
              </a:rPr>
              <a:t>thời</a:t>
            </a:r>
            <a:r>
              <a:rPr lang="en-US" sz="2400" dirty="0">
                <a:solidFill>
                  <a:srgbClr val="000000"/>
                </a:solidFill>
                <a:latin typeface="+mj-lt"/>
              </a:rPr>
              <a:t> </a:t>
            </a:r>
            <a:r>
              <a:rPr lang="en-US" sz="2400" dirty="0" err="1">
                <a:solidFill>
                  <a:srgbClr val="000000"/>
                </a:solidFill>
                <a:latin typeface="+mj-lt"/>
              </a:rPr>
              <a:t>gian</a:t>
            </a:r>
            <a:r>
              <a:rPr lang="en-US" sz="2400" dirty="0">
                <a:solidFill>
                  <a:srgbClr val="000000"/>
                </a:solidFill>
                <a:latin typeface="+mj-lt"/>
              </a:rPr>
              <a:t> TB </a:t>
            </a:r>
            <a:r>
              <a:rPr lang="en-US" sz="2400" dirty="0" err="1">
                <a:solidFill>
                  <a:srgbClr val="000000"/>
                </a:solidFill>
                <a:latin typeface="+mj-lt"/>
              </a:rPr>
              <a:t>vận</a:t>
            </a:r>
            <a:r>
              <a:rPr lang="en-US" sz="2400" dirty="0">
                <a:solidFill>
                  <a:srgbClr val="000000"/>
                </a:solidFill>
                <a:latin typeface="+mj-lt"/>
              </a:rPr>
              <a:t> </a:t>
            </a:r>
            <a:r>
              <a:rPr lang="en-US" sz="2400" dirty="0" err="1">
                <a:solidFill>
                  <a:srgbClr val="000000"/>
                </a:solidFill>
                <a:latin typeface="+mj-lt"/>
              </a:rPr>
              <a:t>động</a:t>
            </a:r>
            <a:r>
              <a:rPr lang="en-US" sz="2400" dirty="0">
                <a:solidFill>
                  <a:srgbClr val="000000"/>
                </a:solidFill>
                <a:latin typeface="+mj-lt"/>
              </a:rPr>
              <a:t> </a:t>
            </a:r>
            <a:r>
              <a:rPr lang="en-US" sz="2400" dirty="0" err="1">
                <a:solidFill>
                  <a:srgbClr val="000000"/>
                </a:solidFill>
                <a:latin typeface="+mj-lt"/>
              </a:rPr>
              <a:t>hết</a:t>
            </a:r>
            <a:r>
              <a:rPr lang="en-US" sz="2400" dirty="0">
                <a:solidFill>
                  <a:srgbClr val="000000"/>
                </a:solidFill>
                <a:latin typeface="+mj-lt"/>
              </a:rPr>
              <a:t> </a:t>
            </a:r>
            <a:r>
              <a:rPr lang="en-US" sz="2400" dirty="0" err="1">
                <a:solidFill>
                  <a:srgbClr val="000000"/>
                </a:solidFill>
                <a:latin typeface="+mj-lt"/>
              </a:rPr>
              <a:t>một</a:t>
            </a:r>
            <a:r>
              <a:rPr lang="en-US" sz="2400" dirty="0">
                <a:solidFill>
                  <a:srgbClr val="000000"/>
                </a:solidFill>
                <a:latin typeface="+mj-lt"/>
              </a:rPr>
              <a:t> </a:t>
            </a:r>
            <a:r>
              <a:rPr lang="en-US" sz="2400" dirty="0" err="1">
                <a:solidFill>
                  <a:srgbClr val="000000"/>
                </a:solidFill>
                <a:latin typeface="+mj-lt"/>
              </a:rPr>
              <a:t>vòng</a:t>
            </a:r>
            <a:r>
              <a:rPr lang="en-US" sz="2400" dirty="0">
                <a:solidFill>
                  <a:srgbClr val="000000"/>
                </a:solidFill>
                <a:latin typeface="+mj-lt"/>
              </a:rPr>
              <a:t> </a:t>
            </a:r>
            <a:r>
              <a:rPr lang="en-US" sz="2400" dirty="0" err="1">
                <a:solidFill>
                  <a:srgbClr val="000000"/>
                </a:solidFill>
                <a:latin typeface="+mj-lt"/>
              </a:rPr>
              <a:t>tuần</a:t>
            </a:r>
            <a:r>
              <a:rPr lang="en-US" sz="2400" dirty="0">
                <a:solidFill>
                  <a:srgbClr val="000000"/>
                </a:solidFill>
                <a:latin typeface="+mj-lt"/>
              </a:rPr>
              <a:t> </a:t>
            </a:r>
            <a:r>
              <a:rPr lang="en-US" sz="2400" dirty="0" err="1">
                <a:solidFill>
                  <a:srgbClr val="000000"/>
                </a:solidFill>
                <a:latin typeface="+mj-lt"/>
              </a:rPr>
              <a:t>hoàn</a:t>
            </a:r>
            <a:r>
              <a:rPr lang="en-US" sz="2400" dirty="0">
                <a:solidFill>
                  <a:srgbClr val="000000"/>
                </a:solidFill>
                <a:latin typeface="+mj-lt"/>
              </a:rPr>
              <a:t>.</a:t>
            </a:r>
            <a:r>
              <a:rPr lang="en-US" sz="2400" dirty="0">
                <a:latin typeface="+mj-lt"/>
              </a:rPr>
              <a:t> </a:t>
            </a:r>
            <a:r>
              <a:rPr lang="en-US" sz="2000" dirty="0">
                <a:latin typeface="+mj-lt"/>
              </a:rPr>
              <a:t/>
            </a:r>
            <a:br>
              <a:rPr lang="en-US" sz="2000" dirty="0">
                <a:latin typeface="+mj-lt"/>
              </a:rPr>
            </a:br>
            <a:endParaRPr lang="en-US" sz="2000" dirty="0">
              <a:latin typeface="+mj-lt"/>
            </a:endParaRPr>
          </a:p>
        </p:txBody>
      </p:sp>
      <p:sp>
        <p:nvSpPr>
          <p:cNvPr id="65" name="Rectangle 64">
            <a:extLst>
              <a:ext uri="{FF2B5EF4-FFF2-40B4-BE49-F238E27FC236}">
                <a16:creationId xmlns:a16="http://schemas.microsoft.com/office/drawing/2014/main" xmlns="" id="{894BBEC1-0245-47F8-8188-0B69C5E82802}"/>
              </a:ext>
            </a:extLst>
          </p:cNvPr>
          <p:cNvSpPr/>
          <p:nvPr/>
        </p:nvSpPr>
        <p:spPr>
          <a:xfrm>
            <a:off x="2590608" y="4988666"/>
            <a:ext cx="1914875" cy="461665"/>
          </a:xfrm>
          <a:prstGeom prst="rect">
            <a:avLst/>
          </a:prstGeom>
        </p:spPr>
        <p:txBody>
          <a:bodyPr wrap="square">
            <a:spAutoFit/>
          </a:bodyPr>
          <a:lstStyle/>
          <a:p>
            <a:pPr>
              <a:defRPr/>
            </a:pPr>
            <a:r>
              <a:rPr lang="en-US" sz="2400" dirty="0">
                <a:solidFill>
                  <a:srgbClr val="336600"/>
                </a:solidFill>
                <a:latin typeface="+mj-lt"/>
              </a:rPr>
              <a:t>- </a:t>
            </a:r>
            <a:r>
              <a:rPr lang="en-US" sz="2400" b="1" u="sng" dirty="0">
                <a:solidFill>
                  <a:srgbClr val="336600"/>
                </a:solidFill>
                <a:latin typeface="+mj-lt"/>
              </a:rPr>
              <a:t>Bao </a:t>
            </a:r>
            <a:r>
              <a:rPr lang="en-US" sz="2400" b="1" u="sng" dirty="0" err="1">
                <a:solidFill>
                  <a:srgbClr val="336600"/>
                </a:solidFill>
                <a:latin typeface="+mj-lt"/>
              </a:rPr>
              <a:t>gồm</a:t>
            </a:r>
            <a:r>
              <a:rPr lang="en-US" sz="2400" dirty="0">
                <a:solidFill>
                  <a:srgbClr val="336600"/>
                </a:solidFill>
                <a:latin typeface="+mj-lt"/>
              </a:rPr>
              <a:t>:</a:t>
            </a:r>
            <a:endParaRPr lang="en-US" dirty="0">
              <a:solidFill>
                <a:srgbClr val="C00000"/>
              </a:solidFill>
            </a:endParaRPr>
          </a:p>
        </p:txBody>
      </p:sp>
      <p:sp>
        <p:nvSpPr>
          <p:cNvPr id="66" name="Rectangle 65">
            <a:extLst>
              <a:ext uri="{FF2B5EF4-FFF2-40B4-BE49-F238E27FC236}">
                <a16:creationId xmlns:a16="http://schemas.microsoft.com/office/drawing/2014/main" xmlns="" id="{44F0431F-252C-4417-A865-13FE0503A5C7}"/>
              </a:ext>
            </a:extLst>
          </p:cNvPr>
          <p:cNvSpPr/>
          <p:nvPr/>
        </p:nvSpPr>
        <p:spPr>
          <a:xfrm>
            <a:off x="4741984" y="5422372"/>
            <a:ext cx="4860486" cy="1108075"/>
          </a:xfrm>
          <a:prstGeom prst="rect">
            <a:avLst/>
          </a:prstGeom>
        </p:spPr>
        <p:txBody>
          <a:bodyPr wrap="square">
            <a:spAutoFit/>
          </a:bodyPr>
          <a:lstStyle/>
          <a:p>
            <a:pPr marL="285750" indent="-285750">
              <a:buFont typeface="Courier New" panose="02070309020205020404" pitchFamily="49" charset="0"/>
              <a:buChar char="o"/>
              <a:defRPr/>
            </a:pPr>
            <a:r>
              <a:rPr lang="vi-VN" sz="2400" dirty="0">
                <a:solidFill>
                  <a:srgbClr val="663300"/>
                </a:solidFill>
                <a:latin typeface="+mn-lt"/>
              </a:rPr>
              <a:t>Thời gian </a:t>
            </a:r>
            <a:r>
              <a:rPr lang="en-US" sz="2400" dirty="0" err="1">
                <a:solidFill>
                  <a:srgbClr val="663300"/>
                </a:solidFill>
                <a:latin typeface="+mn-lt"/>
              </a:rPr>
              <a:t>sản</a:t>
            </a:r>
            <a:r>
              <a:rPr lang="en-US" sz="2400" dirty="0">
                <a:solidFill>
                  <a:srgbClr val="663300"/>
                </a:solidFill>
                <a:latin typeface="+mn-lt"/>
              </a:rPr>
              <a:t> </a:t>
            </a:r>
            <a:r>
              <a:rPr lang="en-US" sz="2400" dirty="0" err="1">
                <a:solidFill>
                  <a:srgbClr val="663300"/>
                </a:solidFill>
                <a:latin typeface="+mn-lt"/>
              </a:rPr>
              <a:t>xuất</a:t>
            </a:r>
            <a:endParaRPr lang="en-US" sz="2400" dirty="0">
              <a:solidFill>
                <a:srgbClr val="663300"/>
              </a:solidFill>
              <a:latin typeface="+mn-lt"/>
            </a:endParaRPr>
          </a:p>
          <a:p>
            <a:pPr marL="285750" indent="-285750">
              <a:buFont typeface="Courier New" panose="02070309020205020404" pitchFamily="49" charset="0"/>
              <a:buChar char="o"/>
              <a:defRPr/>
            </a:pPr>
            <a:r>
              <a:rPr lang="vi-VN" sz="2400" dirty="0">
                <a:solidFill>
                  <a:srgbClr val="663300"/>
                </a:solidFill>
                <a:latin typeface="+mn-lt"/>
              </a:rPr>
              <a:t> Thời gian lưu thông</a:t>
            </a:r>
            <a:r>
              <a:rPr lang="vi-VN" sz="2000" dirty="0">
                <a:solidFill>
                  <a:srgbClr val="663300"/>
                </a:solidFill>
                <a:latin typeface="+mn-lt"/>
              </a:rPr>
              <a:t> </a:t>
            </a:r>
            <a:r>
              <a:rPr lang="vi-VN" dirty="0">
                <a:solidFill>
                  <a:srgbClr val="663300"/>
                </a:solidFill>
              </a:rPr>
              <a:t/>
            </a:r>
            <a:br>
              <a:rPr lang="vi-VN" dirty="0">
                <a:solidFill>
                  <a:srgbClr val="663300"/>
                </a:solidFill>
              </a:rPr>
            </a:br>
            <a:endParaRPr lang="en-US" dirty="0">
              <a:solidFill>
                <a:srgbClr val="663300"/>
              </a:solidFill>
            </a:endParaRPr>
          </a:p>
        </p:txBody>
      </p:sp>
      <p:grpSp>
        <p:nvGrpSpPr>
          <p:cNvPr id="68" name="그룹 95">
            <a:extLst>
              <a:ext uri="{FF2B5EF4-FFF2-40B4-BE49-F238E27FC236}">
                <a16:creationId xmlns:a16="http://schemas.microsoft.com/office/drawing/2014/main" xmlns="" id="{07AAABC9-C480-49C5-B1E7-96F3B3139B43}"/>
              </a:ext>
            </a:extLst>
          </p:cNvPr>
          <p:cNvGrpSpPr/>
          <p:nvPr/>
        </p:nvGrpSpPr>
        <p:grpSpPr>
          <a:xfrm>
            <a:off x="190107" y="4339526"/>
            <a:ext cx="2143161" cy="2374262"/>
            <a:chOff x="9489281" y="3235423"/>
            <a:chExt cx="1998856" cy="2981634"/>
          </a:xfrm>
        </p:grpSpPr>
        <p:grpSp>
          <p:nvGrpSpPr>
            <p:cNvPr id="69" name="그룹 72">
              <a:extLst>
                <a:ext uri="{FF2B5EF4-FFF2-40B4-BE49-F238E27FC236}">
                  <a16:creationId xmlns:a16="http://schemas.microsoft.com/office/drawing/2014/main" xmlns="" id="{D0C1B929-9942-4F52-A2F5-19C955EA9705}"/>
                </a:ext>
              </a:extLst>
            </p:cNvPr>
            <p:cNvGrpSpPr/>
            <p:nvPr/>
          </p:nvGrpSpPr>
          <p:grpSpPr>
            <a:xfrm>
              <a:off x="10076677" y="5237374"/>
              <a:ext cx="1137987" cy="979683"/>
              <a:chOff x="10076677" y="5237374"/>
              <a:chExt cx="1137987" cy="979683"/>
            </a:xfrm>
          </p:grpSpPr>
          <p:grpSp>
            <p:nvGrpSpPr>
              <p:cNvPr id="85" name="Group 7">
                <a:extLst>
                  <a:ext uri="{FF2B5EF4-FFF2-40B4-BE49-F238E27FC236}">
                    <a16:creationId xmlns:a16="http://schemas.microsoft.com/office/drawing/2014/main" xmlns="" id="{01C96964-E98A-46D1-ACC9-8B6E131CEC88}"/>
                  </a:ext>
                </a:extLst>
              </p:cNvPr>
              <p:cNvGrpSpPr/>
              <p:nvPr/>
            </p:nvGrpSpPr>
            <p:grpSpPr>
              <a:xfrm>
                <a:off x="10076677" y="5237374"/>
                <a:ext cx="1137987" cy="979683"/>
                <a:chOff x="5580112" y="4160675"/>
                <a:chExt cx="2016224" cy="1735751"/>
              </a:xfrm>
            </p:grpSpPr>
            <p:sp>
              <p:nvSpPr>
                <p:cNvPr id="87" name="Trapezoid 1">
                  <a:extLst>
                    <a:ext uri="{FF2B5EF4-FFF2-40B4-BE49-F238E27FC236}">
                      <a16:creationId xmlns:a16="http://schemas.microsoft.com/office/drawing/2014/main" xmlns="" id="{21D8BB09-1166-4EFB-AF7A-58F36672C0D4}"/>
                    </a:ext>
                  </a:extLst>
                </p:cNvPr>
                <p:cNvSpPr/>
                <p:nvPr/>
              </p:nvSpPr>
              <p:spPr>
                <a:xfrm rot="10800000">
                  <a:off x="5796136" y="4653136"/>
                  <a:ext cx="1584176" cy="1243290"/>
                </a:xfrm>
                <a:custGeom>
                  <a:avLst/>
                  <a:gdLst>
                    <a:gd name="connsiteX0" fmla="*/ 0 w 1584176"/>
                    <a:gd name="connsiteY0" fmla="*/ 1216152 h 1216152"/>
                    <a:gd name="connsiteX1" fmla="*/ 304038 w 1584176"/>
                    <a:gd name="connsiteY1" fmla="*/ 0 h 1216152"/>
                    <a:gd name="connsiteX2" fmla="*/ 1280138 w 1584176"/>
                    <a:gd name="connsiteY2" fmla="*/ 0 h 1216152"/>
                    <a:gd name="connsiteX3" fmla="*/ 1584176 w 1584176"/>
                    <a:gd name="connsiteY3" fmla="*/ 1216152 h 1216152"/>
                    <a:gd name="connsiteX4" fmla="*/ 0 w 1584176"/>
                    <a:gd name="connsiteY4" fmla="*/ 1216152 h 1216152"/>
                    <a:gd name="connsiteX0" fmla="*/ 0 w 1584176"/>
                    <a:gd name="connsiteY0" fmla="*/ 1235792 h 1235792"/>
                    <a:gd name="connsiteX1" fmla="*/ 304038 w 1584176"/>
                    <a:gd name="connsiteY1" fmla="*/ 19640 h 1235792"/>
                    <a:gd name="connsiteX2" fmla="*/ 1280138 w 1584176"/>
                    <a:gd name="connsiteY2" fmla="*/ 19640 h 1235792"/>
                    <a:gd name="connsiteX3" fmla="*/ 1584176 w 1584176"/>
                    <a:gd name="connsiteY3" fmla="*/ 1235792 h 1235792"/>
                    <a:gd name="connsiteX4" fmla="*/ 0 w 1584176"/>
                    <a:gd name="connsiteY4" fmla="*/ 1235792 h 1235792"/>
                    <a:gd name="connsiteX0" fmla="*/ 0 w 1584176"/>
                    <a:gd name="connsiteY0" fmla="*/ 1243290 h 1243290"/>
                    <a:gd name="connsiteX1" fmla="*/ 304038 w 1584176"/>
                    <a:gd name="connsiteY1" fmla="*/ 27138 h 1243290"/>
                    <a:gd name="connsiteX2" fmla="*/ 1280138 w 1584176"/>
                    <a:gd name="connsiteY2" fmla="*/ 27138 h 1243290"/>
                    <a:gd name="connsiteX3" fmla="*/ 1584176 w 1584176"/>
                    <a:gd name="connsiteY3" fmla="*/ 1243290 h 1243290"/>
                    <a:gd name="connsiteX4" fmla="*/ 0 w 1584176"/>
                    <a:gd name="connsiteY4" fmla="*/ 1243290 h 12432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84176" h="1243290">
                      <a:moveTo>
                        <a:pt x="0" y="1243290"/>
                      </a:moveTo>
                      <a:lnTo>
                        <a:pt x="304038" y="27138"/>
                      </a:lnTo>
                      <a:cubicBezTo>
                        <a:pt x="629405" y="-57"/>
                        <a:pt x="941174" y="-17053"/>
                        <a:pt x="1280138" y="27138"/>
                      </a:cubicBezTo>
                      <a:lnTo>
                        <a:pt x="1584176" y="1243290"/>
                      </a:lnTo>
                      <a:lnTo>
                        <a:pt x="0" y="1243290"/>
                      </a:lnTo>
                      <a:close/>
                    </a:path>
                  </a:pathLst>
                </a:custGeom>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914377"/>
                  <a:endParaRPr lang="ko-KR" altLang="en-US">
                    <a:solidFill>
                      <a:prstClr val="white"/>
                    </a:solidFill>
                  </a:endParaRPr>
                </a:p>
              </p:txBody>
            </p:sp>
            <p:sp>
              <p:nvSpPr>
                <p:cNvPr id="88" name="Trapezoid 6">
                  <a:extLst>
                    <a:ext uri="{FF2B5EF4-FFF2-40B4-BE49-F238E27FC236}">
                      <a16:creationId xmlns:a16="http://schemas.microsoft.com/office/drawing/2014/main" xmlns="" id="{0E753BD0-3721-40F2-ABB5-1EA6E7C21625}"/>
                    </a:ext>
                  </a:extLst>
                </p:cNvPr>
                <p:cNvSpPr/>
                <p:nvPr/>
              </p:nvSpPr>
              <p:spPr>
                <a:xfrm rot="10800000">
                  <a:off x="5580112" y="4312147"/>
                  <a:ext cx="2016224" cy="471979"/>
                </a:xfrm>
                <a:custGeom>
                  <a:avLst/>
                  <a:gdLst>
                    <a:gd name="connsiteX0" fmla="*/ 0 w 2016224"/>
                    <a:gd name="connsiteY0" fmla="*/ 360040 h 360040"/>
                    <a:gd name="connsiteX1" fmla="*/ 128109 w 2016224"/>
                    <a:gd name="connsiteY1" fmla="*/ 0 h 360040"/>
                    <a:gd name="connsiteX2" fmla="*/ 1888115 w 2016224"/>
                    <a:gd name="connsiteY2" fmla="*/ 0 h 360040"/>
                    <a:gd name="connsiteX3" fmla="*/ 2016224 w 2016224"/>
                    <a:gd name="connsiteY3" fmla="*/ 360040 h 360040"/>
                    <a:gd name="connsiteX4" fmla="*/ 0 w 2016224"/>
                    <a:gd name="connsiteY4" fmla="*/ 360040 h 360040"/>
                    <a:gd name="connsiteX0" fmla="*/ 0 w 2016224"/>
                    <a:gd name="connsiteY0" fmla="*/ 431046 h 431046"/>
                    <a:gd name="connsiteX1" fmla="*/ 128109 w 2016224"/>
                    <a:gd name="connsiteY1" fmla="*/ 71006 h 431046"/>
                    <a:gd name="connsiteX2" fmla="*/ 1888115 w 2016224"/>
                    <a:gd name="connsiteY2" fmla="*/ 71006 h 431046"/>
                    <a:gd name="connsiteX3" fmla="*/ 2016224 w 2016224"/>
                    <a:gd name="connsiteY3" fmla="*/ 431046 h 431046"/>
                    <a:gd name="connsiteX4" fmla="*/ 0 w 2016224"/>
                    <a:gd name="connsiteY4" fmla="*/ 431046 h 431046"/>
                    <a:gd name="connsiteX0" fmla="*/ 0 w 2016224"/>
                    <a:gd name="connsiteY0" fmla="*/ 458241 h 458241"/>
                    <a:gd name="connsiteX1" fmla="*/ 128109 w 2016224"/>
                    <a:gd name="connsiteY1" fmla="*/ 98201 h 458241"/>
                    <a:gd name="connsiteX2" fmla="*/ 1888115 w 2016224"/>
                    <a:gd name="connsiteY2" fmla="*/ 98201 h 458241"/>
                    <a:gd name="connsiteX3" fmla="*/ 2016224 w 2016224"/>
                    <a:gd name="connsiteY3" fmla="*/ 458241 h 458241"/>
                    <a:gd name="connsiteX4" fmla="*/ 0 w 2016224"/>
                    <a:gd name="connsiteY4" fmla="*/ 458241 h 458241"/>
                    <a:gd name="connsiteX0" fmla="*/ 0 w 2016224"/>
                    <a:gd name="connsiteY0" fmla="*/ 465296 h 465296"/>
                    <a:gd name="connsiteX1" fmla="*/ 128109 w 2016224"/>
                    <a:gd name="connsiteY1" fmla="*/ 105256 h 465296"/>
                    <a:gd name="connsiteX2" fmla="*/ 1888115 w 2016224"/>
                    <a:gd name="connsiteY2" fmla="*/ 105256 h 465296"/>
                    <a:gd name="connsiteX3" fmla="*/ 2016224 w 2016224"/>
                    <a:gd name="connsiteY3" fmla="*/ 465296 h 465296"/>
                    <a:gd name="connsiteX4" fmla="*/ 0 w 2016224"/>
                    <a:gd name="connsiteY4" fmla="*/ 465296 h 465296"/>
                    <a:gd name="connsiteX0" fmla="*/ 0 w 2016224"/>
                    <a:gd name="connsiteY0" fmla="*/ 471979 h 471979"/>
                    <a:gd name="connsiteX1" fmla="*/ 128109 w 2016224"/>
                    <a:gd name="connsiteY1" fmla="*/ 111939 h 471979"/>
                    <a:gd name="connsiteX2" fmla="*/ 1888115 w 2016224"/>
                    <a:gd name="connsiteY2" fmla="*/ 111939 h 471979"/>
                    <a:gd name="connsiteX3" fmla="*/ 2016224 w 2016224"/>
                    <a:gd name="connsiteY3" fmla="*/ 471979 h 471979"/>
                    <a:gd name="connsiteX4" fmla="*/ 0 w 2016224"/>
                    <a:gd name="connsiteY4" fmla="*/ 471979 h 4719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16224" h="471979">
                      <a:moveTo>
                        <a:pt x="0" y="471979"/>
                      </a:moveTo>
                      <a:lnTo>
                        <a:pt x="128109" y="111939"/>
                      </a:lnTo>
                      <a:cubicBezTo>
                        <a:pt x="572010" y="-7034"/>
                        <a:pt x="1260655" y="-64822"/>
                        <a:pt x="1888115" y="111939"/>
                      </a:cubicBezTo>
                      <a:lnTo>
                        <a:pt x="2016224" y="471979"/>
                      </a:lnTo>
                      <a:lnTo>
                        <a:pt x="0" y="471979"/>
                      </a:lnTo>
                      <a:close/>
                    </a:path>
                  </a:pathLst>
                </a:custGeom>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914377"/>
                  <a:endParaRPr lang="ko-KR" altLang="en-US">
                    <a:solidFill>
                      <a:prstClr val="white"/>
                    </a:solidFill>
                  </a:endParaRPr>
                </a:p>
              </p:txBody>
            </p:sp>
            <p:sp>
              <p:nvSpPr>
                <p:cNvPr id="89" name="Oval 5">
                  <a:extLst>
                    <a:ext uri="{FF2B5EF4-FFF2-40B4-BE49-F238E27FC236}">
                      <a16:creationId xmlns:a16="http://schemas.microsoft.com/office/drawing/2014/main" xmlns="" id="{33D798E4-26C1-4951-808D-E297C22603CD}"/>
                    </a:ext>
                  </a:extLst>
                </p:cNvPr>
                <p:cNvSpPr/>
                <p:nvPr/>
              </p:nvSpPr>
              <p:spPr>
                <a:xfrm>
                  <a:off x="5580223" y="4160675"/>
                  <a:ext cx="2016000" cy="302944"/>
                </a:xfrm>
                <a:prstGeom prst="ellipse">
                  <a:avLst/>
                </a:prstGeom>
                <a:solidFill>
                  <a:schemeClr val="accent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914377"/>
                  <a:endParaRPr lang="ko-KR" altLang="en-US">
                    <a:solidFill>
                      <a:prstClr val="white"/>
                    </a:solidFill>
                  </a:endParaRPr>
                </a:p>
              </p:txBody>
            </p:sp>
          </p:grpSp>
          <p:sp>
            <p:nvSpPr>
              <p:cNvPr id="86" name="Chord 23">
                <a:extLst>
                  <a:ext uri="{FF2B5EF4-FFF2-40B4-BE49-F238E27FC236}">
                    <a16:creationId xmlns:a16="http://schemas.microsoft.com/office/drawing/2014/main" xmlns="" id="{BD1D6FD8-8AA0-43A4-B5B6-1BE9746A07E8}"/>
                  </a:ext>
                </a:extLst>
              </p:cNvPr>
              <p:cNvSpPr/>
              <p:nvPr/>
            </p:nvSpPr>
            <p:spPr>
              <a:xfrm>
                <a:off x="10344068" y="5259227"/>
                <a:ext cx="578589" cy="141955"/>
              </a:xfrm>
              <a:custGeom>
                <a:avLst/>
                <a:gdLst>
                  <a:gd name="connsiteX0" fmla="*/ 115433 w 914400"/>
                  <a:gd name="connsiteY0" fmla="*/ 153510 h 914400"/>
                  <a:gd name="connsiteX1" fmla="*/ 462323 w 914400"/>
                  <a:gd name="connsiteY1" fmla="*/ 28 h 914400"/>
                  <a:gd name="connsiteX2" fmla="*/ 805686 w 914400"/>
                  <a:gd name="connsiteY2" fmla="*/ 161244 h 914400"/>
                  <a:gd name="connsiteX3" fmla="*/ 115433 w 914400"/>
                  <a:gd name="connsiteY3" fmla="*/ 153510 h 914400"/>
                  <a:gd name="connsiteX0" fmla="*/ 0 w 723591"/>
                  <a:gd name="connsiteY0" fmla="*/ 177315 h 177532"/>
                  <a:gd name="connsiteX1" fmla="*/ 380228 w 723591"/>
                  <a:gd name="connsiteY1" fmla="*/ 21 h 177532"/>
                  <a:gd name="connsiteX2" fmla="*/ 723591 w 723591"/>
                  <a:gd name="connsiteY2" fmla="*/ 161237 h 177532"/>
                  <a:gd name="connsiteX3" fmla="*/ 0 w 723591"/>
                  <a:gd name="connsiteY3" fmla="*/ 177315 h 177532"/>
                  <a:gd name="connsiteX0" fmla="*/ 0 w 759310"/>
                  <a:gd name="connsiteY0" fmla="*/ 177315 h 185049"/>
                  <a:gd name="connsiteX1" fmla="*/ 380228 w 759310"/>
                  <a:gd name="connsiteY1" fmla="*/ 21 h 185049"/>
                  <a:gd name="connsiteX2" fmla="*/ 759310 w 759310"/>
                  <a:gd name="connsiteY2" fmla="*/ 185049 h 185049"/>
                  <a:gd name="connsiteX3" fmla="*/ 0 w 759310"/>
                  <a:gd name="connsiteY3" fmla="*/ 177315 h 185049"/>
                  <a:gd name="connsiteX0" fmla="*/ 0 w 759310"/>
                  <a:gd name="connsiteY0" fmla="*/ 177315 h 188144"/>
                  <a:gd name="connsiteX1" fmla="*/ 380228 w 759310"/>
                  <a:gd name="connsiteY1" fmla="*/ 21 h 188144"/>
                  <a:gd name="connsiteX2" fmla="*/ 759310 w 759310"/>
                  <a:gd name="connsiteY2" fmla="*/ 185049 h 188144"/>
                  <a:gd name="connsiteX3" fmla="*/ 0 w 759310"/>
                  <a:gd name="connsiteY3" fmla="*/ 177315 h 188144"/>
                  <a:gd name="connsiteX0" fmla="*/ 0 w 759310"/>
                  <a:gd name="connsiteY0" fmla="*/ 177315 h 191233"/>
                  <a:gd name="connsiteX1" fmla="*/ 380228 w 759310"/>
                  <a:gd name="connsiteY1" fmla="*/ 21 h 191233"/>
                  <a:gd name="connsiteX2" fmla="*/ 759310 w 759310"/>
                  <a:gd name="connsiteY2" fmla="*/ 185049 h 191233"/>
                  <a:gd name="connsiteX3" fmla="*/ 0 w 759310"/>
                  <a:gd name="connsiteY3" fmla="*/ 177315 h 191233"/>
                  <a:gd name="connsiteX0" fmla="*/ 0 w 759310"/>
                  <a:gd name="connsiteY0" fmla="*/ 177315 h 187572"/>
                  <a:gd name="connsiteX1" fmla="*/ 380228 w 759310"/>
                  <a:gd name="connsiteY1" fmla="*/ 21 h 187572"/>
                  <a:gd name="connsiteX2" fmla="*/ 759310 w 759310"/>
                  <a:gd name="connsiteY2" fmla="*/ 177905 h 187572"/>
                  <a:gd name="connsiteX3" fmla="*/ 0 w 759310"/>
                  <a:gd name="connsiteY3" fmla="*/ 177315 h 187572"/>
                  <a:gd name="connsiteX0" fmla="*/ 0 w 768835"/>
                  <a:gd name="connsiteY0" fmla="*/ 177315 h 188632"/>
                  <a:gd name="connsiteX1" fmla="*/ 380228 w 768835"/>
                  <a:gd name="connsiteY1" fmla="*/ 21 h 188632"/>
                  <a:gd name="connsiteX2" fmla="*/ 768835 w 768835"/>
                  <a:gd name="connsiteY2" fmla="*/ 180287 h 188632"/>
                  <a:gd name="connsiteX3" fmla="*/ 0 w 768835"/>
                  <a:gd name="connsiteY3" fmla="*/ 177315 h 188632"/>
                </a:gdLst>
                <a:ahLst/>
                <a:cxnLst>
                  <a:cxn ang="0">
                    <a:pos x="connsiteX0" y="connsiteY0"/>
                  </a:cxn>
                  <a:cxn ang="0">
                    <a:pos x="connsiteX1" y="connsiteY1"/>
                  </a:cxn>
                  <a:cxn ang="0">
                    <a:pos x="connsiteX2" y="connsiteY2"/>
                  </a:cxn>
                  <a:cxn ang="0">
                    <a:pos x="connsiteX3" y="connsiteY3"/>
                  </a:cxn>
                </a:cxnLst>
                <a:rect l="l" t="t" r="r" b="b"/>
                <a:pathLst>
                  <a:path w="768835" h="188632">
                    <a:moveTo>
                      <a:pt x="0" y="177315"/>
                    </a:moveTo>
                    <a:cubicBezTo>
                      <a:pt x="87950" y="78338"/>
                      <a:pt x="247828" y="-1462"/>
                      <a:pt x="380228" y="21"/>
                    </a:cubicBezTo>
                    <a:cubicBezTo>
                      <a:pt x="512627" y="1505"/>
                      <a:pt x="683125" y="79364"/>
                      <a:pt x="768835" y="180287"/>
                    </a:cubicBezTo>
                    <a:cubicBezTo>
                      <a:pt x="513351" y="189616"/>
                      <a:pt x="257866" y="194180"/>
                      <a:pt x="0" y="177315"/>
                    </a:cubicBez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914377"/>
                <a:endParaRPr lang="ko-KR" altLang="en-US">
                  <a:solidFill>
                    <a:prstClr val="white"/>
                  </a:solidFill>
                </a:endParaRPr>
              </a:p>
            </p:txBody>
          </p:sp>
        </p:grpSp>
        <p:grpSp>
          <p:nvGrpSpPr>
            <p:cNvPr id="70" name="그룹 56">
              <a:extLst>
                <a:ext uri="{FF2B5EF4-FFF2-40B4-BE49-F238E27FC236}">
                  <a16:creationId xmlns:a16="http://schemas.microsoft.com/office/drawing/2014/main" xmlns="" id="{9E202EFA-7C89-459A-869E-1DAF621B11A6}"/>
                </a:ext>
              </a:extLst>
            </p:cNvPr>
            <p:cNvGrpSpPr/>
            <p:nvPr/>
          </p:nvGrpSpPr>
          <p:grpSpPr>
            <a:xfrm>
              <a:off x="9489281" y="3235423"/>
              <a:ext cx="1998856" cy="2055624"/>
              <a:chOff x="9498806" y="3311273"/>
              <a:chExt cx="1998856" cy="2055624"/>
            </a:xfrm>
          </p:grpSpPr>
          <p:sp>
            <p:nvSpPr>
              <p:cNvPr id="71" name="Freeform 9">
                <a:extLst>
                  <a:ext uri="{FF2B5EF4-FFF2-40B4-BE49-F238E27FC236}">
                    <a16:creationId xmlns:a16="http://schemas.microsoft.com/office/drawing/2014/main" xmlns="" id="{17F104CF-9E18-400B-83D0-737CA4FE1622}"/>
                  </a:ext>
                </a:extLst>
              </p:cNvPr>
              <p:cNvSpPr/>
              <p:nvPr/>
            </p:nvSpPr>
            <p:spPr>
              <a:xfrm>
                <a:off x="10435912" y="3742328"/>
                <a:ext cx="289282" cy="1624569"/>
              </a:xfrm>
              <a:custGeom>
                <a:avLst/>
                <a:gdLst>
                  <a:gd name="connsiteX0" fmla="*/ 171450 w 323850"/>
                  <a:gd name="connsiteY0" fmla="*/ 28575 h 2152650"/>
                  <a:gd name="connsiteX1" fmla="*/ 152400 w 323850"/>
                  <a:gd name="connsiteY1" fmla="*/ 647700 h 2152650"/>
                  <a:gd name="connsiteX2" fmla="*/ 0 w 323850"/>
                  <a:gd name="connsiteY2" fmla="*/ 1457325 h 2152650"/>
                  <a:gd name="connsiteX3" fmla="*/ 180975 w 323850"/>
                  <a:gd name="connsiteY3" fmla="*/ 2152650 h 2152650"/>
                  <a:gd name="connsiteX4" fmla="*/ 323850 w 323850"/>
                  <a:gd name="connsiteY4" fmla="*/ 2066925 h 2152650"/>
                  <a:gd name="connsiteX5" fmla="*/ 161925 w 323850"/>
                  <a:gd name="connsiteY5" fmla="*/ 1419225 h 2152650"/>
                  <a:gd name="connsiteX6" fmla="*/ 295275 w 323850"/>
                  <a:gd name="connsiteY6" fmla="*/ 628650 h 2152650"/>
                  <a:gd name="connsiteX7" fmla="*/ 285750 w 323850"/>
                  <a:gd name="connsiteY7" fmla="*/ 542925 h 2152650"/>
                  <a:gd name="connsiteX8" fmla="*/ 276225 w 323850"/>
                  <a:gd name="connsiteY8" fmla="*/ 0 h 2152650"/>
                  <a:gd name="connsiteX9" fmla="*/ 171450 w 323850"/>
                  <a:gd name="connsiteY9" fmla="*/ 28575 h 2152650"/>
                  <a:gd name="connsiteX0" fmla="*/ 167117 w 323850"/>
                  <a:gd name="connsiteY0" fmla="*/ 2573 h 2152650"/>
                  <a:gd name="connsiteX1" fmla="*/ 152400 w 323850"/>
                  <a:gd name="connsiteY1" fmla="*/ 647700 h 2152650"/>
                  <a:gd name="connsiteX2" fmla="*/ 0 w 323850"/>
                  <a:gd name="connsiteY2" fmla="*/ 1457325 h 2152650"/>
                  <a:gd name="connsiteX3" fmla="*/ 180975 w 323850"/>
                  <a:gd name="connsiteY3" fmla="*/ 2152650 h 2152650"/>
                  <a:gd name="connsiteX4" fmla="*/ 323850 w 323850"/>
                  <a:gd name="connsiteY4" fmla="*/ 2066925 h 2152650"/>
                  <a:gd name="connsiteX5" fmla="*/ 161925 w 323850"/>
                  <a:gd name="connsiteY5" fmla="*/ 1419225 h 2152650"/>
                  <a:gd name="connsiteX6" fmla="*/ 295275 w 323850"/>
                  <a:gd name="connsiteY6" fmla="*/ 628650 h 2152650"/>
                  <a:gd name="connsiteX7" fmla="*/ 285750 w 323850"/>
                  <a:gd name="connsiteY7" fmla="*/ 542925 h 2152650"/>
                  <a:gd name="connsiteX8" fmla="*/ 276225 w 323850"/>
                  <a:gd name="connsiteY8" fmla="*/ 0 h 2152650"/>
                  <a:gd name="connsiteX9" fmla="*/ 167117 w 323850"/>
                  <a:gd name="connsiteY9" fmla="*/ 2573 h 2152650"/>
                  <a:gd name="connsiteX0" fmla="*/ 167117 w 323850"/>
                  <a:gd name="connsiteY0" fmla="*/ 2573 h 2152650"/>
                  <a:gd name="connsiteX1" fmla="*/ 152400 w 323850"/>
                  <a:gd name="connsiteY1" fmla="*/ 647700 h 2152650"/>
                  <a:gd name="connsiteX2" fmla="*/ 0 w 323850"/>
                  <a:gd name="connsiteY2" fmla="*/ 1457325 h 2152650"/>
                  <a:gd name="connsiteX3" fmla="*/ 180975 w 323850"/>
                  <a:gd name="connsiteY3" fmla="*/ 2152650 h 2152650"/>
                  <a:gd name="connsiteX4" fmla="*/ 323850 w 323850"/>
                  <a:gd name="connsiteY4" fmla="*/ 2066925 h 2152650"/>
                  <a:gd name="connsiteX5" fmla="*/ 161925 w 323850"/>
                  <a:gd name="connsiteY5" fmla="*/ 1419225 h 2152650"/>
                  <a:gd name="connsiteX6" fmla="*/ 295275 w 323850"/>
                  <a:gd name="connsiteY6" fmla="*/ 628650 h 2152650"/>
                  <a:gd name="connsiteX7" fmla="*/ 285750 w 323850"/>
                  <a:gd name="connsiteY7" fmla="*/ 542925 h 2152650"/>
                  <a:gd name="connsiteX8" fmla="*/ 276225 w 323850"/>
                  <a:gd name="connsiteY8" fmla="*/ 0 h 2152650"/>
                  <a:gd name="connsiteX9" fmla="*/ 167117 w 323850"/>
                  <a:gd name="connsiteY9" fmla="*/ 2573 h 2152650"/>
                  <a:gd name="connsiteX0" fmla="*/ 167117 w 323850"/>
                  <a:gd name="connsiteY0" fmla="*/ 2573 h 2152650"/>
                  <a:gd name="connsiteX1" fmla="*/ 152400 w 323850"/>
                  <a:gd name="connsiteY1" fmla="*/ 647700 h 2152650"/>
                  <a:gd name="connsiteX2" fmla="*/ 0 w 323850"/>
                  <a:gd name="connsiteY2" fmla="*/ 1457325 h 2152650"/>
                  <a:gd name="connsiteX3" fmla="*/ 180975 w 323850"/>
                  <a:gd name="connsiteY3" fmla="*/ 2152650 h 2152650"/>
                  <a:gd name="connsiteX4" fmla="*/ 323850 w 323850"/>
                  <a:gd name="connsiteY4" fmla="*/ 2066925 h 2152650"/>
                  <a:gd name="connsiteX5" fmla="*/ 161925 w 323850"/>
                  <a:gd name="connsiteY5" fmla="*/ 1419225 h 2152650"/>
                  <a:gd name="connsiteX6" fmla="*/ 295275 w 323850"/>
                  <a:gd name="connsiteY6" fmla="*/ 628650 h 2152650"/>
                  <a:gd name="connsiteX7" fmla="*/ 285750 w 323850"/>
                  <a:gd name="connsiteY7" fmla="*/ 542925 h 2152650"/>
                  <a:gd name="connsiteX8" fmla="*/ 276225 w 323850"/>
                  <a:gd name="connsiteY8" fmla="*/ 0 h 2152650"/>
                  <a:gd name="connsiteX9" fmla="*/ 167117 w 323850"/>
                  <a:gd name="connsiteY9" fmla="*/ 2573 h 2152650"/>
                  <a:gd name="connsiteX0" fmla="*/ 167117 w 323850"/>
                  <a:gd name="connsiteY0" fmla="*/ 2573 h 2152650"/>
                  <a:gd name="connsiteX1" fmla="*/ 152400 w 323850"/>
                  <a:gd name="connsiteY1" fmla="*/ 647700 h 2152650"/>
                  <a:gd name="connsiteX2" fmla="*/ 0 w 323850"/>
                  <a:gd name="connsiteY2" fmla="*/ 1457325 h 2152650"/>
                  <a:gd name="connsiteX3" fmla="*/ 180975 w 323850"/>
                  <a:gd name="connsiteY3" fmla="*/ 2152650 h 2152650"/>
                  <a:gd name="connsiteX4" fmla="*/ 323850 w 323850"/>
                  <a:gd name="connsiteY4" fmla="*/ 2066925 h 2152650"/>
                  <a:gd name="connsiteX5" fmla="*/ 161925 w 323850"/>
                  <a:gd name="connsiteY5" fmla="*/ 1419225 h 2152650"/>
                  <a:gd name="connsiteX6" fmla="*/ 295275 w 323850"/>
                  <a:gd name="connsiteY6" fmla="*/ 628650 h 2152650"/>
                  <a:gd name="connsiteX7" fmla="*/ 285750 w 323850"/>
                  <a:gd name="connsiteY7" fmla="*/ 542925 h 2152650"/>
                  <a:gd name="connsiteX8" fmla="*/ 276225 w 323850"/>
                  <a:gd name="connsiteY8" fmla="*/ 0 h 2152650"/>
                  <a:gd name="connsiteX9" fmla="*/ 167117 w 323850"/>
                  <a:gd name="connsiteY9" fmla="*/ 2573 h 2152650"/>
                  <a:gd name="connsiteX0" fmla="*/ 167117 w 323850"/>
                  <a:gd name="connsiteY0" fmla="*/ 2573 h 2152650"/>
                  <a:gd name="connsiteX1" fmla="*/ 152400 w 323850"/>
                  <a:gd name="connsiteY1" fmla="*/ 647700 h 2152650"/>
                  <a:gd name="connsiteX2" fmla="*/ 0 w 323850"/>
                  <a:gd name="connsiteY2" fmla="*/ 1457325 h 2152650"/>
                  <a:gd name="connsiteX3" fmla="*/ 180975 w 323850"/>
                  <a:gd name="connsiteY3" fmla="*/ 2152650 h 2152650"/>
                  <a:gd name="connsiteX4" fmla="*/ 323850 w 323850"/>
                  <a:gd name="connsiteY4" fmla="*/ 2066925 h 2152650"/>
                  <a:gd name="connsiteX5" fmla="*/ 161925 w 323850"/>
                  <a:gd name="connsiteY5" fmla="*/ 1419225 h 2152650"/>
                  <a:gd name="connsiteX6" fmla="*/ 295275 w 323850"/>
                  <a:gd name="connsiteY6" fmla="*/ 628650 h 2152650"/>
                  <a:gd name="connsiteX7" fmla="*/ 276225 w 323850"/>
                  <a:gd name="connsiteY7" fmla="*/ 0 h 2152650"/>
                  <a:gd name="connsiteX8" fmla="*/ 167117 w 323850"/>
                  <a:gd name="connsiteY8" fmla="*/ 2573 h 2152650"/>
                  <a:gd name="connsiteX0" fmla="*/ 167117 w 327783"/>
                  <a:gd name="connsiteY0" fmla="*/ 2573 h 2152650"/>
                  <a:gd name="connsiteX1" fmla="*/ 152400 w 327783"/>
                  <a:gd name="connsiteY1" fmla="*/ 647700 h 2152650"/>
                  <a:gd name="connsiteX2" fmla="*/ 0 w 327783"/>
                  <a:gd name="connsiteY2" fmla="*/ 1457325 h 2152650"/>
                  <a:gd name="connsiteX3" fmla="*/ 180975 w 327783"/>
                  <a:gd name="connsiteY3" fmla="*/ 2152650 h 2152650"/>
                  <a:gd name="connsiteX4" fmla="*/ 323850 w 327783"/>
                  <a:gd name="connsiteY4" fmla="*/ 2066925 h 2152650"/>
                  <a:gd name="connsiteX5" fmla="*/ 161925 w 327783"/>
                  <a:gd name="connsiteY5" fmla="*/ 1419225 h 2152650"/>
                  <a:gd name="connsiteX6" fmla="*/ 295275 w 327783"/>
                  <a:gd name="connsiteY6" fmla="*/ 628650 h 2152650"/>
                  <a:gd name="connsiteX7" fmla="*/ 276225 w 327783"/>
                  <a:gd name="connsiteY7" fmla="*/ 0 h 2152650"/>
                  <a:gd name="connsiteX8" fmla="*/ 167117 w 327783"/>
                  <a:gd name="connsiteY8" fmla="*/ 2573 h 2152650"/>
                  <a:gd name="connsiteX0" fmla="*/ 167117 w 349517"/>
                  <a:gd name="connsiteY0" fmla="*/ 2573 h 2152650"/>
                  <a:gd name="connsiteX1" fmla="*/ 152400 w 349517"/>
                  <a:gd name="connsiteY1" fmla="*/ 647700 h 2152650"/>
                  <a:gd name="connsiteX2" fmla="*/ 0 w 349517"/>
                  <a:gd name="connsiteY2" fmla="*/ 1457325 h 2152650"/>
                  <a:gd name="connsiteX3" fmla="*/ 180975 w 349517"/>
                  <a:gd name="connsiteY3" fmla="*/ 2152650 h 2152650"/>
                  <a:gd name="connsiteX4" fmla="*/ 323850 w 349517"/>
                  <a:gd name="connsiteY4" fmla="*/ 2066925 h 2152650"/>
                  <a:gd name="connsiteX5" fmla="*/ 161925 w 349517"/>
                  <a:gd name="connsiteY5" fmla="*/ 1419225 h 2152650"/>
                  <a:gd name="connsiteX6" fmla="*/ 295275 w 349517"/>
                  <a:gd name="connsiteY6" fmla="*/ 628650 h 2152650"/>
                  <a:gd name="connsiteX7" fmla="*/ 349310 w 349517"/>
                  <a:gd name="connsiteY7" fmla="*/ 216050 h 2152650"/>
                  <a:gd name="connsiteX8" fmla="*/ 276225 w 349517"/>
                  <a:gd name="connsiteY8" fmla="*/ 0 h 2152650"/>
                  <a:gd name="connsiteX9" fmla="*/ 167117 w 349517"/>
                  <a:gd name="connsiteY9" fmla="*/ 2573 h 2152650"/>
                  <a:gd name="connsiteX0" fmla="*/ 167117 w 349517"/>
                  <a:gd name="connsiteY0" fmla="*/ 2573 h 2152650"/>
                  <a:gd name="connsiteX1" fmla="*/ 152400 w 349517"/>
                  <a:gd name="connsiteY1" fmla="*/ 647700 h 2152650"/>
                  <a:gd name="connsiteX2" fmla="*/ 0 w 349517"/>
                  <a:gd name="connsiteY2" fmla="*/ 1457325 h 2152650"/>
                  <a:gd name="connsiteX3" fmla="*/ 180975 w 349517"/>
                  <a:gd name="connsiteY3" fmla="*/ 2152650 h 2152650"/>
                  <a:gd name="connsiteX4" fmla="*/ 323850 w 349517"/>
                  <a:gd name="connsiteY4" fmla="*/ 2066925 h 2152650"/>
                  <a:gd name="connsiteX5" fmla="*/ 161925 w 349517"/>
                  <a:gd name="connsiteY5" fmla="*/ 1419225 h 2152650"/>
                  <a:gd name="connsiteX6" fmla="*/ 295275 w 349517"/>
                  <a:gd name="connsiteY6" fmla="*/ 628650 h 2152650"/>
                  <a:gd name="connsiteX7" fmla="*/ 349310 w 349517"/>
                  <a:gd name="connsiteY7" fmla="*/ 216050 h 2152650"/>
                  <a:gd name="connsiteX8" fmla="*/ 276225 w 349517"/>
                  <a:gd name="connsiteY8" fmla="*/ 0 h 2152650"/>
                  <a:gd name="connsiteX9" fmla="*/ 167117 w 349517"/>
                  <a:gd name="connsiteY9" fmla="*/ 2573 h 2152650"/>
                  <a:gd name="connsiteX0" fmla="*/ 167117 w 349517"/>
                  <a:gd name="connsiteY0" fmla="*/ 2573 h 2152650"/>
                  <a:gd name="connsiteX1" fmla="*/ 152400 w 349517"/>
                  <a:gd name="connsiteY1" fmla="*/ 647700 h 2152650"/>
                  <a:gd name="connsiteX2" fmla="*/ 0 w 349517"/>
                  <a:gd name="connsiteY2" fmla="*/ 1457325 h 2152650"/>
                  <a:gd name="connsiteX3" fmla="*/ 180975 w 349517"/>
                  <a:gd name="connsiteY3" fmla="*/ 2152650 h 2152650"/>
                  <a:gd name="connsiteX4" fmla="*/ 323850 w 349517"/>
                  <a:gd name="connsiteY4" fmla="*/ 2066925 h 2152650"/>
                  <a:gd name="connsiteX5" fmla="*/ 161925 w 349517"/>
                  <a:gd name="connsiteY5" fmla="*/ 1419225 h 2152650"/>
                  <a:gd name="connsiteX6" fmla="*/ 295275 w 349517"/>
                  <a:gd name="connsiteY6" fmla="*/ 628650 h 2152650"/>
                  <a:gd name="connsiteX7" fmla="*/ 349310 w 349517"/>
                  <a:gd name="connsiteY7" fmla="*/ 216050 h 2152650"/>
                  <a:gd name="connsiteX8" fmla="*/ 276225 w 349517"/>
                  <a:gd name="connsiteY8" fmla="*/ 0 h 2152650"/>
                  <a:gd name="connsiteX9" fmla="*/ 167117 w 349517"/>
                  <a:gd name="connsiteY9" fmla="*/ 2573 h 2152650"/>
                  <a:gd name="connsiteX0" fmla="*/ 167117 w 349782"/>
                  <a:gd name="connsiteY0" fmla="*/ 2573 h 2152650"/>
                  <a:gd name="connsiteX1" fmla="*/ 152400 w 349782"/>
                  <a:gd name="connsiteY1" fmla="*/ 647700 h 2152650"/>
                  <a:gd name="connsiteX2" fmla="*/ 0 w 349782"/>
                  <a:gd name="connsiteY2" fmla="*/ 1457325 h 2152650"/>
                  <a:gd name="connsiteX3" fmla="*/ 180975 w 349782"/>
                  <a:gd name="connsiteY3" fmla="*/ 2152650 h 2152650"/>
                  <a:gd name="connsiteX4" fmla="*/ 323850 w 349782"/>
                  <a:gd name="connsiteY4" fmla="*/ 2066925 h 2152650"/>
                  <a:gd name="connsiteX5" fmla="*/ 161925 w 349782"/>
                  <a:gd name="connsiteY5" fmla="*/ 1419225 h 2152650"/>
                  <a:gd name="connsiteX6" fmla="*/ 295275 w 349782"/>
                  <a:gd name="connsiteY6" fmla="*/ 628650 h 2152650"/>
                  <a:gd name="connsiteX7" fmla="*/ 349310 w 349782"/>
                  <a:gd name="connsiteY7" fmla="*/ 216050 h 2152650"/>
                  <a:gd name="connsiteX8" fmla="*/ 276225 w 349782"/>
                  <a:gd name="connsiteY8" fmla="*/ 0 h 2152650"/>
                  <a:gd name="connsiteX9" fmla="*/ 167117 w 349782"/>
                  <a:gd name="connsiteY9" fmla="*/ 2573 h 2152650"/>
                  <a:gd name="connsiteX0" fmla="*/ 167117 w 349782"/>
                  <a:gd name="connsiteY0" fmla="*/ 2573 h 2152650"/>
                  <a:gd name="connsiteX1" fmla="*/ 152400 w 349782"/>
                  <a:gd name="connsiteY1" fmla="*/ 647700 h 2152650"/>
                  <a:gd name="connsiteX2" fmla="*/ 0 w 349782"/>
                  <a:gd name="connsiteY2" fmla="*/ 1457325 h 2152650"/>
                  <a:gd name="connsiteX3" fmla="*/ 180975 w 349782"/>
                  <a:gd name="connsiteY3" fmla="*/ 2152650 h 2152650"/>
                  <a:gd name="connsiteX4" fmla="*/ 323850 w 349782"/>
                  <a:gd name="connsiteY4" fmla="*/ 2066925 h 2152650"/>
                  <a:gd name="connsiteX5" fmla="*/ 161925 w 349782"/>
                  <a:gd name="connsiteY5" fmla="*/ 1419225 h 2152650"/>
                  <a:gd name="connsiteX6" fmla="*/ 295275 w 349782"/>
                  <a:gd name="connsiteY6" fmla="*/ 628650 h 2152650"/>
                  <a:gd name="connsiteX7" fmla="*/ 349310 w 349782"/>
                  <a:gd name="connsiteY7" fmla="*/ 216050 h 2152650"/>
                  <a:gd name="connsiteX8" fmla="*/ 276225 w 349782"/>
                  <a:gd name="connsiteY8" fmla="*/ 0 h 2152650"/>
                  <a:gd name="connsiteX9" fmla="*/ 167117 w 349782"/>
                  <a:gd name="connsiteY9" fmla="*/ 2573 h 2152650"/>
                  <a:gd name="connsiteX0" fmla="*/ 167117 w 349782"/>
                  <a:gd name="connsiteY0" fmla="*/ 2573 h 2152650"/>
                  <a:gd name="connsiteX1" fmla="*/ 152400 w 349782"/>
                  <a:gd name="connsiteY1" fmla="*/ 647700 h 2152650"/>
                  <a:gd name="connsiteX2" fmla="*/ 0 w 349782"/>
                  <a:gd name="connsiteY2" fmla="*/ 1457325 h 2152650"/>
                  <a:gd name="connsiteX3" fmla="*/ 180975 w 349782"/>
                  <a:gd name="connsiteY3" fmla="*/ 2152650 h 2152650"/>
                  <a:gd name="connsiteX4" fmla="*/ 323850 w 349782"/>
                  <a:gd name="connsiteY4" fmla="*/ 2066925 h 2152650"/>
                  <a:gd name="connsiteX5" fmla="*/ 161925 w 349782"/>
                  <a:gd name="connsiteY5" fmla="*/ 1419225 h 2152650"/>
                  <a:gd name="connsiteX6" fmla="*/ 295275 w 349782"/>
                  <a:gd name="connsiteY6" fmla="*/ 628650 h 2152650"/>
                  <a:gd name="connsiteX7" fmla="*/ 349310 w 349782"/>
                  <a:gd name="connsiteY7" fmla="*/ 216050 h 2152650"/>
                  <a:gd name="connsiteX8" fmla="*/ 276225 w 349782"/>
                  <a:gd name="connsiteY8" fmla="*/ 0 h 2152650"/>
                  <a:gd name="connsiteX9" fmla="*/ 167117 w 349782"/>
                  <a:gd name="connsiteY9" fmla="*/ 2573 h 2152650"/>
                  <a:gd name="connsiteX0" fmla="*/ 167117 w 349782"/>
                  <a:gd name="connsiteY0" fmla="*/ 2573 h 2152650"/>
                  <a:gd name="connsiteX1" fmla="*/ 152400 w 349782"/>
                  <a:gd name="connsiteY1" fmla="*/ 647700 h 2152650"/>
                  <a:gd name="connsiteX2" fmla="*/ 0 w 349782"/>
                  <a:gd name="connsiteY2" fmla="*/ 1457325 h 2152650"/>
                  <a:gd name="connsiteX3" fmla="*/ 180975 w 349782"/>
                  <a:gd name="connsiteY3" fmla="*/ 2152650 h 2152650"/>
                  <a:gd name="connsiteX4" fmla="*/ 323850 w 349782"/>
                  <a:gd name="connsiteY4" fmla="*/ 2066925 h 2152650"/>
                  <a:gd name="connsiteX5" fmla="*/ 161925 w 349782"/>
                  <a:gd name="connsiteY5" fmla="*/ 1419225 h 2152650"/>
                  <a:gd name="connsiteX6" fmla="*/ 295275 w 349782"/>
                  <a:gd name="connsiteY6" fmla="*/ 628650 h 2152650"/>
                  <a:gd name="connsiteX7" fmla="*/ 349310 w 349782"/>
                  <a:gd name="connsiteY7" fmla="*/ 216050 h 2152650"/>
                  <a:gd name="connsiteX8" fmla="*/ 276225 w 349782"/>
                  <a:gd name="connsiteY8" fmla="*/ 0 h 2152650"/>
                  <a:gd name="connsiteX9" fmla="*/ 167117 w 349782"/>
                  <a:gd name="connsiteY9" fmla="*/ 2573 h 2152650"/>
                  <a:gd name="connsiteX0" fmla="*/ 178793 w 361458"/>
                  <a:gd name="connsiteY0" fmla="*/ 2573 h 2152650"/>
                  <a:gd name="connsiteX1" fmla="*/ 164076 w 361458"/>
                  <a:gd name="connsiteY1" fmla="*/ 647700 h 2152650"/>
                  <a:gd name="connsiteX2" fmla="*/ 11676 w 361458"/>
                  <a:gd name="connsiteY2" fmla="*/ 1457325 h 2152650"/>
                  <a:gd name="connsiteX3" fmla="*/ 192651 w 361458"/>
                  <a:gd name="connsiteY3" fmla="*/ 2152650 h 2152650"/>
                  <a:gd name="connsiteX4" fmla="*/ 335526 w 361458"/>
                  <a:gd name="connsiteY4" fmla="*/ 2066925 h 2152650"/>
                  <a:gd name="connsiteX5" fmla="*/ 173601 w 361458"/>
                  <a:gd name="connsiteY5" fmla="*/ 1419225 h 2152650"/>
                  <a:gd name="connsiteX6" fmla="*/ 306951 w 361458"/>
                  <a:gd name="connsiteY6" fmla="*/ 628650 h 2152650"/>
                  <a:gd name="connsiteX7" fmla="*/ 360986 w 361458"/>
                  <a:gd name="connsiteY7" fmla="*/ 216050 h 2152650"/>
                  <a:gd name="connsiteX8" fmla="*/ 287901 w 361458"/>
                  <a:gd name="connsiteY8" fmla="*/ 0 h 2152650"/>
                  <a:gd name="connsiteX9" fmla="*/ 178793 w 361458"/>
                  <a:gd name="connsiteY9" fmla="*/ 2573 h 2152650"/>
                  <a:gd name="connsiteX0" fmla="*/ 178793 w 361849"/>
                  <a:gd name="connsiteY0" fmla="*/ 2573 h 2152650"/>
                  <a:gd name="connsiteX1" fmla="*/ 164076 w 361849"/>
                  <a:gd name="connsiteY1" fmla="*/ 647700 h 2152650"/>
                  <a:gd name="connsiteX2" fmla="*/ 11676 w 361849"/>
                  <a:gd name="connsiteY2" fmla="*/ 1457325 h 2152650"/>
                  <a:gd name="connsiteX3" fmla="*/ 192651 w 361849"/>
                  <a:gd name="connsiteY3" fmla="*/ 2152650 h 2152650"/>
                  <a:gd name="connsiteX4" fmla="*/ 335526 w 361849"/>
                  <a:gd name="connsiteY4" fmla="*/ 2066925 h 2152650"/>
                  <a:gd name="connsiteX5" fmla="*/ 173601 w 361849"/>
                  <a:gd name="connsiteY5" fmla="*/ 1419225 h 2152650"/>
                  <a:gd name="connsiteX6" fmla="*/ 315618 w 361849"/>
                  <a:gd name="connsiteY6" fmla="*/ 654652 h 2152650"/>
                  <a:gd name="connsiteX7" fmla="*/ 360986 w 361849"/>
                  <a:gd name="connsiteY7" fmla="*/ 216050 h 2152650"/>
                  <a:gd name="connsiteX8" fmla="*/ 287901 w 361849"/>
                  <a:gd name="connsiteY8" fmla="*/ 0 h 2152650"/>
                  <a:gd name="connsiteX9" fmla="*/ 178793 w 361849"/>
                  <a:gd name="connsiteY9" fmla="*/ 2573 h 2152650"/>
                  <a:gd name="connsiteX0" fmla="*/ 178793 w 361849"/>
                  <a:gd name="connsiteY0" fmla="*/ 2573 h 2152650"/>
                  <a:gd name="connsiteX1" fmla="*/ 164076 w 361849"/>
                  <a:gd name="connsiteY1" fmla="*/ 647700 h 2152650"/>
                  <a:gd name="connsiteX2" fmla="*/ 11676 w 361849"/>
                  <a:gd name="connsiteY2" fmla="*/ 1457325 h 2152650"/>
                  <a:gd name="connsiteX3" fmla="*/ 192651 w 361849"/>
                  <a:gd name="connsiteY3" fmla="*/ 2152650 h 2152650"/>
                  <a:gd name="connsiteX4" fmla="*/ 361528 w 361849"/>
                  <a:gd name="connsiteY4" fmla="*/ 2131929 h 2152650"/>
                  <a:gd name="connsiteX5" fmla="*/ 173601 w 361849"/>
                  <a:gd name="connsiteY5" fmla="*/ 1419225 h 2152650"/>
                  <a:gd name="connsiteX6" fmla="*/ 315618 w 361849"/>
                  <a:gd name="connsiteY6" fmla="*/ 654652 h 2152650"/>
                  <a:gd name="connsiteX7" fmla="*/ 360986 w 361849"/>
                  <a:gd name="connsiteY7" fmla="*/ 216050 h 2152650"/>
                  <a:gd name="connsiteX8" fmla="*/ 287901 w 361849"/>
                  <a:gd name="connsiteY8" fmla="*/ 0 h 2152650"/>
                  <a:gd name="connsiteX9" fmla="*/ 178793 w 361849"/>
                  <a:gd name="connsiteY9" fmla="*/ 2573 h 2152650"/>
                  <a:gd name="connsiteX0" fmla="*/ 178793 w 361528"/>
                  <a:gd name="connsiteY0" fmla="*/ 2573 h 2152650"/>
                  <a:gd name="connsiteX1" fmla="*/ 164076 w 361528"/>
                  <a:gd name="connsiteY1" fmla="*/ 647700 h 2152650"/>
                  <a:gd name="connsiteX2" fmla="*/ 11676 w 361528"/>
                  <a:gd name="connsiteY2" fmla="*/ 1457325 h 2152650"/>
                  <a:gd name="connsiteX3" fmla="*/ 192651 w 361528"/>
                  <a:gd name="connsiteY3" fmla="*/ 2152650 h 2152650"/>
                  <a:gd name="connsiteX4" fmla="*/ 361528 w 361528"/>
                  <a:gd name="connsiteY4" fmla="*/ 2131929 h 2152650"/>
                  <a:gd name="connsiteX5" fmla="*/ 173601 w 361528"/>
                  <a:gd name="connsiteY5" fmla="*/ 1419225 h 2152650"/>
                  <a:gd name="connsiteX6" fmla="*/ 315618 w 361528"/>
                  <a:gd name="connsiteY6" fmla="*/ 654652 h 2152650"/>
                  <a:gd name="connsiteX7" fmla="*/ 287901 w 361528"/>
                  <a:gd name="connsiteY7" fmla="*/ 0 h 2152650"/>
                  <a:gd name="connsiteX8" fmla="*/ 178793 w 361528"/>
                  <a:gd name="connsiteY8" fmla="*/ 2573 h 2152650"/>
                  <a:gd name="connsiteX0" fmla="*/ 178793 w 374776"/>
                  <a:gd name="connsiteY0" fmla="*/ 2573 h 2152650"/>
                  <a:gd name="connsiteX1" fmla="*/ 164076 w 374776"/>
                  <a:gd name="connsiteY1" fmla="*/ 647700 h 2152650"/>
                  <a:gd name="connsiteX2" fmla="*/ 11676 w 374776"/>
                  <a:gd name="connsiteY2" fmla="*/ 1457325 h 2152650"/>
                  <a:gd name="connsiteX3" fmla="*/ 192651 w 374776"/>
                  <a:gd name="connsiteY3" fmla="*/ 2152650 h 2152650"/>
                  <a:gd name="connsiteX4" fmla="*/ 361528 w 374776"/>
                  <a:gd name="connsiteY4" fmla="*/ 2131929 h 2152650"/>
                  <a:gd name="connsiteX5" fmla="*/ 173601 w 374776"/>
                  <a:gd name="connsiteY5" fmla="*/ 1419225 h 2152650"/>
                  <a:gd name="connsiteX6" fmla="*/ 315618 w 374776"/>
                  <a:gd name="connsiteY6" fmla="*/ 654652 h 2152650"/>
                  <a:gd name="connsiteX7" fmla="*/ 287901 w 374776"/>
                  <a:gd name="connsiteY7" fmla="*/ 0 h 2152650"/>
                  <a:gd name="connsiteX8" fmla="*/ 178793 w 374776"/>
                  <a:gd name="connsiteY8" fmla="*/ 2573 h 2152650"/>
                  <a:gd name="connsiteX0" fmla="*/ 178793 w 391181"/>
                  <a:gd name="connsiteY0" fmla="*/ 2573 h 2152650"/>
                  <a:gd name="connsiteX1" fmla="*/ 164076 w 391181"/>
                  <a:gd name="connsiteY1" fmla="*/ 647700 h 2152650"/>
                  <a:gd name="connsiteX2" fmla="*/ 11676 w 391181"/>
                  <a:gd name="connsiteY2" fmla="*/ 1457325 h 2152650"/>
                  <a:gd name="connsiteX3" fmla="*/ 192651 w 391181"/>
                  <a:gd name="connsiteY3" fmla="*/ 2152650 h 2152650"/>
                  <a:gd name="connsiteX4" fmla="*/ 361528 w 391181"/>
                  <a:gd name="connsiteY4" fmla="*/ 2131929 h 2152650"/>
                  <a:gd name="connsiteX5" fmla="*/ 173601 w 391181"/>
                  <a:gd name="connsiteY5" fmla="*/ 1419225 h 2152650"/>
                  <a:gd name="connsiteX6" fmla="*/ 315618 w 391181"/>
                  <a:gd name="connsiteY6" fmla="*/ 654652 h 2152650"/>
                  <a:gd name="connsiteX7" fmla="*/ 287901 w 391181"/>
                  <a:gd name="connsiteY7" fmla="*/ 0 h 2152650"/>
                  <a:gd name="connsiteX8" fmla="*/ 178793 w 391181"/>
                  <a:gd name="connsiteY8" fmla="*/ 2573 h 2152650"/>
                  <a:gd name="connsiteX0" fmla="*/ 148458 w 391181"/>
                  <a:gd name="connsiteY0" fmla="*/ 15574 h 2152650"/>
                  <a:gd name="connsiteX1" fmla="*/ 164076 w 391181"/>
                  <a:gd name="connsiteY1" fmla="*/ 647700 h 2152650"/>
                  <a:gd name="connsiteX2" fmla="*/ 11676 w 391181"/>
                  <a:gd name="connsiteY2" fmla="*/ 1457325 h 2152650"/>
                  <a:gd name="connsiteX3" fmla="*/ 192651 w 391181"/>
                  <a:gd name="connsiteY3" fmla="*/ 2152650 h 2152650"/>
                  <a:gd name="connsiteX4" fmla="*/ 361528 w 391181"/>
                  <a:gd name="connsiteY4" fmla="*/ 2131929 h 2152650"/>
                  <a:gd name="connsiteX5" fmla="*/ 173601 w 391181"/>
                  <a:gd name="connsiteY5" fmla="*/ 1419225 h 2152650"/>
                  <a:gd name="connsiteX6" fmla="*/ 315618 w 391181"/>
                  <a:gd name="connsiteY6" fmla="*/ 654652 h 2152650"/>
                  <a:gd name="connsiteX7" fmla="*/ 287901 w 391181"/>
                  <a:gd name="connsiteY7" fmla="*/ 0 h 2152650"/>
                  <a:gd name="connsiteX8" fmla="*/ 148458 w 391181"/>
                  <a:gd name="connsiteY8" fmla="*/ 15574 h 2152650"/>
                  <a:gd name="connsiteX0" fmla="*/ 148458 w 391181"/>
                  <a:gd name="connsiteY0" fmla="*/ 15574 h 2152650"/>
                  <a:gd name="connsiteX1" fmla="*/ 164076 w 391181"/>
                  <a:gd name="connsiteY1" fmla="*/ 647700 h 2152650"/>
                  <a:gd name="connsiteX2" fmla="*/ 11676 w 391181"/>
                  <a:gd name="connsiteY2" fmla="*/ 1457325 h 2152650"/>
                  <a:gd name="connsiteX3" fmla="*/ 192651 w 391181"/>
                  <a:gd name="connsiteY3" fmla="*/ 2152650 h 2152650"/>
                  <a:gd name="connsiteX4" fmla="*/ 361528 w 391181"/>
                  <a:gd name="connsiteY4" fmla="*/ 2131929 h 2152650"/>
                  <a:gd name="connsiteX5" fmla="*/ 173601 w 391181"/>
                  <a:gd name="connsiteY5" fmla="*/ 1419225 h 2152650"/>
                  <a:gd name="connsiteX6" fmla="*/ 315618 w 391181"/>
                  <a:gd name="connsiteY6" fmla="*/ 654652 h 2152650"/>
                  <a:gd name="connsiteX7" fmla="*/ 287901 w 391181"/>
                  <a:gd name="connsiteY7" fmla="*/ 0 h 2152650"/>
                  <a:gd name="connsiteX8" fmla="*/ 148458 w 391181"/>
                  <a:gd name="connsiteY8" fmla="*/ 15574 h 2152650"/>
                  <a:gd name="connsiteX0" fmla="*/ 148458 w 391181"/>
                  <a:gd name="connsiteY0" fmla="*/ 15574 h 2152650"/>
                  <a:gd name="connsiteX1" fmla="*/ 164076 w 391181"/>
                  <a:gd name="connsiteY1" fmla="*/ 647700 h 2152650"/>
                  <a:gd name="connsiteX2" fmla="*/ 11676 w 391181"/>
                  <a:gd name="connsiteY2" fmla="*/ 1457325 h 2152650"/>
                  <a:gd name="connsiteX3" fmla="*/ 192651 w 391181"/>
                  <a:gd name="connsiteY3" fmla="*/ 2152650 h 2152650"/>
                  <a:gd name="connsiteX4" fmla="*/ 361528 w 391181"/>
                  <a:gd name="connsiteY4" fmla="*/ 2131929 h 2152650"/>
                  <a:gd name="connsiteX5" fmla="*/ 173601 w 391181"/>
                  <a:gd name="connsiteY5" fmla="*/ 1419225 h 2152650"/>
                  <a:gd name="connsiteX6" fmla="*/ 315618 w 391181"/>
                  <a:gd name="connsiteY6" fmla="*/ 654652 h 2152650"/>
                  <a:gd name="connsiteX7" fmla="*/ 287901 w 391181"/>
                  <a:gd name="connsiteY7" fmla="*/ 0 h 2152650"/>
                  <a:gd name="connsiteX8" fmla="*/ 148458 w 391181"/>
                  <a:gd name="connsiteY8" fmla="*/ 15574 h 2152650"/>
                  <a:gd name="connsiteX0" fmla="*/ 150132 w 392855"/>
                  <a:gd name="connsiteY0" fmla="*/ 15574 h 2152650"/>
                  <a:gd name="connsiteX1" fmla="*/ 148416 w 392855"/>
                  <a:gd name="connsiteY1" fmla="*/ 647700 h 2152650"/>
                  <a:gd name="connsiteX2" fmla="*/ 13350 w 392855"/>
                  <a:gd name="connsiteY2" fmla="*/ 1457325 h 2152650"/>
                  <a:gd name="connsiteX3" fmla="*/ 194325 w 392855"/>
                  <a:gd name="connsiteY3" fmla="*/ 2152650 h 2152650"/>
                  <a:gd name="connsiteX4" fmla="*/ 363202 w 392855"/>
                  <a:gd name="connsiteY4" fmla="*/ 2131929 h 2152650"/>
                  <a:gd name="connsiteX5" fmla="*/ 175275 w 392855"/>
                  <a:gd name="connsiteY5" fmla="*/ 1419225 h 2152650"/>
                  <a:gd name="connsiteX6" fmla="*/ 317292 w 392855"/>
                  <a:gd name="connsiteY6" fmla="*/ 654652 h 2152650"/>
                  <a:gd name="connsiteX7" fmla="*/ 289575 w 392855"/>
                  <a:gd name="connsiteY7" fmla="*/ 0 h 2152650"/>
                  <a:gd name="connsiteX8" fmla="*/ 150132 w 392855"/>
                  <a:gd name="connsiteY8" fmla="*/ 15574 h 2152650"/>
                  <a:gd name="connsiteX0" fmla="*/ 132798 w 392855"/>
                  <a:gd name="connsiteY0" fmla="*/ 11240 h 2152650"/>
                  <a:gd name="connsiteX1" fmla="*/ 148416 w 392855"/>
                  <a:gd name="connsiteY1" fmla="*/ 647700 h 2152650"/>
                  <a:gd name="connsiteX2" fmla="*/ 13350 w 392855"/>
                  <a:gd name="connsiteY2" fmla="*/ 1457325 h 2152650"/>
                  <a:gd name="connsiteX3" fmla="*/ 194325 w 392855"/>
                  <a:gd name="connsiteY3" fmla="*/ 2152650 h 2152650"/>
                  <a:gd name="connsiteX4" fmla="*/ 363202 w 392855"/>
                  <a:gd name="connsiteY4" fmla="*/ 2131929 h 2152650"/>
                  <a:gd name="connsiteX5" fmla="*/ 175275 w 392855"/>
                  <a:gd name="connsiteY5" fmla="*/ 1419225 h 2152650"/>
                  <a:gd name="connsiteX6" fmla="*/ 317292 w 392855"/>
                  <a:gd name="connsiteY6" fmla="*/ 654652 h 2152650"/>
                  <a:gd name="connsiteX7" fmla="*/ 289575 w 392855"/>
                  <a:gd name="connsiteY7" fmla="*/ 0 h 2152650"/>
                  <a:gd name="connsiteX8" fmla="*/ 132798 w 392855"/>
                  <a:gd name="connsiteY8" fmla="*/ 11240 h 2152650"/>
                  <a:gd name="connsiteX0" fmla="*/ 115464 w 392855"/>
                  <a:gd name="connsiteY0" fmla="*/ 0 h 2158745"/>
                  <a:gd name="connsiteX1" fmla="*/ 148416 w 392855"/>
                  <a:gd name="connsiteY1" fmla="*/ 653795 h 2158745"/>
                  <a:gd name="connsiteX2" fmla="*/ 13350 w 392855"/>
                  <a:gd name="connsiteY2" fmla="*/ 1463420 h 2158745"/>
                  <a:gd name="connsiteX3" fmla="*/ 194325 w 392855"/>
                  <a:gd name="connsiteY3" fmla="*/ 2158745 h 2158745"/>
                  <a:gd name="connsiteX4" fmla="*/ 363202 w 392855"/>
                  <a:gd name="connsiteY4" fmla="*/ 2138024 h 2158745"/>
                  <a:gd name="connsiteX5" fmla="*/ 175275 w 392855"/>
                  <a:gd name="connsiteY5" fmla="*/ 1425320 h 2158745"/>
                  <a:gd name="connsiteX6" fmla="*/ 317292 w 392855"/>
                  <a:gd name="connsiteY6" fmla="*/ 660747 h 2158745"/>
                  <a:gd name="connsiteX7" fmla="*/ 289575 w 392855"/>
                  <a:gd name="connsiteY7" fmla="*/ 6095 h 2158745"/>
                  <a:gd name="connsiteX8" fmla="*/ 115464 w 392855"/>
                  <a:gd name="connsiteY8" fmla="*/ 0 h 2158745"/>
                  <a:gd name="connsiteX0" fmla="*/ 115464 w 392855"/>
                  <a:gd name="connsiteY0" fmla="*/ 0 h 2158745"/>
                  <a:gd name="connsiteX1" fmla="*/ 148416 w 392855"/>
                  <a:gd name="connsiteY1" fmla="*/ 653795 h 2158745"/>
                  <a:gd name="connsiteX2" fmla="*/ 13350 w 392855"/>
                  <a:gd name="connsiteY2" fmla="*/ 1463420 h 2158745"/>
                  <a:gd name="connsiteX3" fmla="*/ 194325 w 392855"/>
                  <a:gd name="connsiteY3" fmla="*/ 2158745 h 2158745"/>
                  <a:gd name="connsiteX4" fmla="*/ 363202 w 392855"/>
                  <a:gd name="connsiteY4" fmla="*/ 2138024 h 2158745"/>
                  <a:gd name="connsiteX5" fmla="*/ 175275 w 392855"/>
                  <a:gd name="connsiteY5" fmla="*/ 1425320 h 2158745"/>
                  <a:gd name="connsiteX6" fmla="*/ 317292 w 392855"/>
                  <a:gd name="connsiteY6" fmla="*/ 660747 h 2158745"/>
                  <a:gd name="connsiteX7" fmla="*/ 289575 w 392855"/>
                  <a:gd name="connsiteY7" fmla="*/ 6095 h 2158745"/>
                  <a:gd name="connsiteX8" fmla="*/ 115464 w 392855"/>
                  <a:gd name="connsiteY8" fmla="*/ 0 h 2158745"/>
                  <a:gd name="connsiteX0" fmla="*/ 115464 w 387669"/>
                  <a:gd name="connsiteY0" fmla="*/ 0 h 2158745"/>
                  <a:gd name="connsiteX1" fmla="*/ 148416 w 387669"/>
                  <a:gd name="connsiteY1" fmla="*/ 653795 h 2158745"/>
                  <a:gd name="connsiteX2" fmla="*/ 13350 w 387669"/>
                  <a:gd name="connsiteY2" fmla="*/ 1463420 h 2158745"/>
                  <a:gd name="connsiteX3" fmla="*/ 194325 w 387669"/>
                  <a:gd name="connsiteY3" fmla="*/ 2158745 h 2158745"/>
                  <a:gd name="connsiteX4" fmla="*/ 363202 w 387669"/>
                  <a:gd name="connsiteY4" fmla="*/ 2138024 h 2158745"/>
                  <a:gd name="connsiteX5" fmla="*/ 175275 w 387669"/>
                  <a:gd name="connsiteY5" fmla="*/ 1425320 h 2158745"/>
                  <a:gd name="connsiteX6" fmla="*/ 317292 w 387669"/>
                  <a:gd name="connsiteY6" fmla="*/ 660747 h 2158745"/>
                  <a:gd name="connsiteX7" fmla="*/ 289575 w 387669"/>
                  <a:gd name="connsiteY7" fmla="*/ 6095 h 2158745"/>
                  <a:gd name="connsiteX8" fmla="*/ 115464 w 387669"/>
                  <a:gd name="connsiteY8" fmla="*/ 0 h 2158745"/>
                  <a:gd name="connsiteX0" fmla="*/ 115464 w 387669"/>
                  <a:gd name="connsiteY0" fmla="*/ 0 h 2158745"/>
                  <a:gd name="connsiteX1" fmla="*/ 148416 w 387669"/>
                  <a:gd name="connsiteY1" fmla="*/ 653795 h 2158745"/>
                  <a:gd name="connsiteX2" fmla="*/ 13350 w 387669"/>
                  <a:gd name="connsiteY2" fmla="*/ 1463420 h 2158745"/>
                  <a:gd name="connsiteX3" fmla="*/ 194325 w 387669"/>
                  <a:gd name="connsiteY3" fmla="*/ 2158745 h 2158745"/>
                  <a:gd name="connsiteX4" fmla="*/ 363202 w 387669"/>
                  <a:gd name="connsiteY4" fmla="*/ 2138024 h 2158745"/>
                  <a:gd name="connsiteX5" fmla="*/ 175275 w 387669"/>
                  <a:gd name="connsiteY5" fmla="*/ 1425320 h 2158745"/>
                  <a:gd name="connsiteX6" fmla="*/ 317292 w 387669"/>
                  <a:gd name="connsiteY6" fmla="*/ 660747 h 2158745"/>
                  <a:gd name="connsiteX7" fmla="*/ 289575 w 387669"/>
                  <a:gd name="connsiteY7" fmla="*/ 6095 h 2158745"/>
                  <a:gd name="connsiteX8" fmla="*/ 115464 w 387669"/>
                  <a:gd name="connsiteY8" fmla="*/ 0 h 2158745"/>
                  <a:gd name="connsiteX0" fmla="*/ 115464 w 387669"/>
                  <a:gd name="connsiteY0" fmla="*/ 0 h 2158745"/>
                  <a:gd name="connsiteX1" fmla="*/ 148416 w 387669"/>
                  <a:gd name="connsiteY1" fmla="*/ 653795 h 2158745"/>
                  <a:gd name="connsiteX2" fmla="*/ 13350 w 387669"/>
                  <a:gd name="connsiteY2" fmla="*/ 1463420 h 2158745"/>
                  <a:gd name="connsiteX3" fmla="*/ 194325 w 387669"/>
                  <a:gd name="connsiteY3" fmla="*/ 2158745 h 2158745"/>
                  <a:gd name="connsiteX4" fmla="*/ 363202 w 387669"/>
                  <a:gd name="connsiteY4" fmla="*/ 2138024 h 2158745"/>
                  <a:gd name="connsiteX5" fmla="*/ 175275 w 387669"/>
                  <a:gd name="connsiteY5" fmla="*/ 1425320 h 2158745"/>
                  <a:gd name="connsiteX6" fmla="*/ 317292 w 387669"/>
                  <a:gd name="connsiteY6" fmla="*/ 660747 h 2158745"/>
                  <a:gd name="connsiteX7" fmla="*/ 289575 w 387669"/>
                  <a:gd name="connsiteY7" fmla="*/ 6095 h 2158745"/>
                  <a:gd name="connsiteX8" fmla="*/ 115464 w 387669"/>
                  <a:gd name="connsiteY8" fmla="*/ 0 h 2158745"/>
                  <a:gd name="connsiteX0" fmla="*/ 127719 w 399924"/>
                  <a:gd name="connsiteY0" fmla="*/ 0 h 2158745"/>
                  <a:gd name="connsiteX1" fmla="*/ 160671 w 399924"/>
                  <a:gd name="connsiteY1" fmla="*/ 653795 h 2158745"/>
                  <a:gd name="connsiteX2" fmla="*/ 25605 w 399924"/>
                  <a:gd name="connsiteY2" fmla="*/ 1463420 h 2158745"/>
                  <a:gd name="connsiteX3" fmla="*/ 206580 w 399924"/>
                  <a:gd name="connsiteY3" fmla="*/ 2158745 h 2158745"/>
                  <a:gd name="connsiteX4" fmla="*/ 375457 w 399924"/>
                  <a:gd name="connsiteY4" fmla="*/ 2138024 h 2158745"/>
                  <a:gd name="connsiteX5" fmla="*/ 187530 w 399924"/>
                  <a:gd name="connsiteY5" fmla="*/ 1425320 h 2158745"/>
                  <a:gd name="connsiteX6" fmla="*/ 329547 w 399924"/>
                  <a:gd name="connsiteY6" fmla="*/ 660747 h 2158745"/>
                  <a:gd name="connsiteX7" fmla="*/ 301830 w 399924"/>
                  <a:gd name="connsiteY7" fmla="*/ 6095 h 2158745"/>
                  <a:gd name="connsiteX8" fmla="*/ 127719 w 399924"/>
                  <a:gd name="connsiteY8" fmla="*/ 0 h 2158745"/>
                  <a:gd name="connsiteX0" fmla="*/ 127719 w 399924"/>
                  <a:gd name="connsiteY0" fmla="*/ 0 h 2158745"/>
                  <a:gd name="connsiteX1" fmla="*/ 160671 w 399924"/>
                  <a:gd name="connsiteY1" fmla="*/ 653795 h 2158745"/>
                  <a:gd name="connsiteX2" fmla="*/ 25605 w 399924"/>
                  <a:gd name="connsiteY2" fmla="*/ 1463420 h 2158745"/>
                  <a:gd name="connsiteX3" fmla="*/ 206580 w 399924"/>
                  <a:gd name="connsiteY3" fmla="*/ 2158745 h 2158745"/>
                  <a:gd name="connsiteX4" fmla="*/ 375457 w 399924"/>
                  <a:gd name="connsiteY4" fmla="*/ 2138024 h 2158745"/>
                  <a:gd name="connsiteX5" fmla="*/ 187530 w 399924"/>
                  <a:gd name="connsiteY5" fmla="*/ 1425320 h 2158745"/>
                  <a:gd name="connsiteX6" fmla="*/ 329547 w 399924"/>
                  <a:gd name="connsiteY6" fmla="*/ 660747 h 2158745"/>
                  <a:gd name="connsiteX7" fmla="*/ 301830 w 399924"/>
                  <a:gd name="connsiteY7" fmla="*/ 6095 h 2158745"/>
                  <a:gd name="connsiteX8" fmla="*/ 127719 w 399924"/>
                  <a:gd name="connsiteY8" fmla="*/ 0 h 2158745"/>
                  <a:gd name="connsiteX0" fmla="*/ 127719 w 399924"/>
                  <a:gd name="connsiteY0" fmla="*/ 0 h 2158745"/>
                  <a:gd name="connsiteX1" fmla="*/ 160671 w 399924"/>
                  <a:gd name="connsiteY1" fmla="*/ 653795 h 2158745"/>
                  <a:gd name="connsiteX2" fmla="*/ 25605 w 399924"/>
                  <a:gd name="connsiteY2" fmla="*/ 1463420 h 2158745"/>
                  <a:gd name="connsiteX3" fmla="*/ 206580 w 399924"/>
                  <a:gd name="connsiteY3" fmla="*/ 2158745 h 2158745"/>
                  <a:gd name="connsiteX4" fmla="*/ 375457 w 399924"/>
                  <a:gd name="connsiteY4" fmla="*/ 2138024 h 2158745"/>
                  <a:gd name="connsiteX5" fmla="*/ 187530 w 399924"/>
                  <a:gd name="connsiteY5" fmla="*/ 1425320 h 2158745"/>
                  <a:gd name="connsiteX6" fmla="*/ 329547 w 399924"/>
                  <a:gd name="connsiteY6" fmla="*/ 660747 h 2158745"/>
                  <a:gd name="connsiteX7" fmla="*/ 301830 w 399924"/>
                  <a:gd name="connsiteY7" fmla="*/ 6095 h 2158745"/>
                  <a:gd name="connsiteX8" fmla="*/ 127719 w 399924"/>
                  <a:gd name="connsiteY8" fmla="*/ 0 h 2158745"/>
                  <a:gd name="connsiteX0" fmla="*/ 146589 w 418794"/>
                  <a:gd name="connsiteY0" fmla="*/ 0 h 2158745"/>
                  <a:gd name="connsiteX1" fmla="*/ 179541 w 418794"/>
                  <a:gd name="connsiteY1" fmla="*/ 653795 h 2158745"/>
                  <a:gd name="connsiteX2" fmla="*/ 22807 w 418794"/>
                  <a:gd name="connsiteY2" fmla="*/ 1463420 h 2158745"/>
                  <a:gd name="connsiteX3" fmla="*/ 225450 w 418794"/>
                  <a:gd name="connsiteY3" fmla="*/ 2158745 h 2158745"/>
                  <a:gd name="connsiteX4" fmla="*/ 394327 w 418794"/>
                  <a:gd name="connsiteY4" fmla="*/ 2138024 h 2158745"/>
                  <a:gd name="connsiteX5" fmla="*/ 206400 w 418794"/>
                  <a:gd name="connsiteY5" fmla="*/ 1425320 h 2158745"/>
                  <a:gd name="connsiteX6" fmla="*/ 348417 w 418794"/>
                  <a:gd name="connsiteY6" fmla="*/ 660747 h 2158745"/>
                  <a:gd name="connsiteX7" fmla="*/ 320700 w 418794"/>
                  <a:gd name="connsiteY7" fmla="*/ 6095 h 2158745"/>
                  <a:gd name="connsiteX8" fmla="*/ 146589 w 418794"/>
                  <a:gd name="connsiteY8" fmla="*/ 0 h 2158745"/>
                  <a:gd name="connsiteX0" fmla="*/ 136662 w 408867"/>
                  <a:gd name="connsiteY0" fmla="*/ 0 h 2158745"/>
                  <a:gd name="connsiteX1" fmla="*/ 169614 w 408867"/>
                  <a:gd name="connsiteY1" fmla="*/ 653795 h 2158745"/>
                  <a:gd name="connsiteX2" fmla="*/ 12880 w 408867"/>
                  <a:gd name="connsiteY2" fmla="*/ 1463420 h 2158745"/>
                  <a:gd name="connsiteX3" fmla="*/ 215523 w 408867"/>
                  <a:gd name="connsiteY3" fmla="*/ 2158745 h 2158745"/>
                  <a:gd name="connsiteX4" fmla="*/ 384400 w 408867"/>
                  <a:gd name="connsiteY4" fmla="*/ 2138024 h 2158745"/>
                  <a:gd name="connsiteX5" fmla="*/ 196473 w 408867"/>
                  <a:gd name="connsiteY5" fmla="*/ 1425320 h 2158745"/>
                  <a:gd name="connsiteX6" fmla="*/ 338490 w 408867"/>
                  <a:gd name="connsiteY6" fmla="*/ 660747 h 2158745"/>
                  <a:gd name="connsiteX7" fmla="*/ 310773 w 408867"/>
                  <a:gd name="connsiteY7" fmla="*/ 6095 h 2158745"/>
                  <a:gd name="connsiteX8" fmla="*/ 136662 w 408867"/>
                  <a:gd name="connsiteY8" fmla="*/ 0 h 2158745"/>
                  <a:gd name="connsiteX0" fmla="*/ 136662 w 408867"/>
                  <a:gd name="connsiteY0" fmla="*/ 0 h 2158745"/>
                  <a:gd name="connsiteX1" fmla="*/ 169614 w 408867"/>
                  <a:gd name="connsiteY1" fmla="*/ 653795 h 2158745"/>
                  <a:gd name="connsiteX2" fmla="*/ 12880 w 408867"/>
                  <a:gd name="connsiteY2" fmla="*/ 1463420 h 2158745"/>
                  <a:gd name="connsiteX3" fmla="*/ 215523 w 408867"/>
                  <a:gd name="connsiteY3" fmla="*/ 2158745 h 2158745"/>
                  <a:gd name="connsiteX4" fmla="*/ 384400 w 408867"/>
                  <a:gd name="connsiteY4" fmla="*/ 2138024 h 2158745"/>
                  <a:gd name="connsiteX5" fmla="*/ 196473 w 408867"/>
                  <a:gd name="connsiteY5" fmla="*/ 1425320 h 2158745"/>
                  <a:gd name="connsiteX6" fmla="*/ 338490 w 408867"/>
                  <a:gd name="connsiteY6" fmla="*/ 660747 h 2158745"/>
                  <a:gd name="connsiteX7" fmla="*/ 310773 w 408867"/>
                  <a:gd name="connsiteY7" fmla="*/ 6095 h 2158745"/>
                  <a:gd name="connsiteX8" fmla="*/ 136662 w 408867"/>
                  <a:gd name="connsiteY8" fmla="*/ 0 h 2158745"/>
                  <a:gd name="connsiteX0" fmla="*/ 136662 w 408867"/>
                  <a:gd name="connsiteY0" fmla="*/ 0 h 2158745"/>
                  <a:gd name="connsiteX1" fmla="*/ 169614 w 408867"/>
                  <a:gd name="connsiteY1" fmla="*/ 653795 h 2158745"/>
                  <a:gd name="connsiteX2" fmla="*/ 12880 w 408867"/>
                  <a:gd name="connsiteY2" fmla="*/ 1463420 h 2158745"/>
                  <a:gd name="connsiteX3" fmla="*/ 215523 w 408867"/>
                  <a:gd name="connsiteY3" fmla="*/ 2158745 h 2158745"/>
                  <a:gd name="connsiteX4" fmla="*/ 384400 w 408867"/>
                  <a:gd name="connsiteY4" fmla="*/ 2138024 h 2158745"/>
                  <a:gd name="connsiteX5" fmla="*/ 196473 w 408867"/>
                  <a:gd name="connsiteY5" fmla="*/ 1425320 h 2158745"/>
                  <a:gd name="connsiteX6" fmla="*/ 338490 w 408867"/>
                  <a:gd name="connsiteY6" fmla="*/ 660747 h 2158745"/>
                  <a:gd name="connsiteX7" fmla="*/ 310773 w 408867"/>
                  <a:gd name="connsiteY7" fmla="*/ 6095 h 2158745"/>
                  <a:gd name="connsiteX8" fmla="*/ 136662 w 408867"/>
                  <a:gd name="connsiteY8" fmla="*/ 0 h 2158745"/>
                  <a:gd name="connsiteX0" fmla="*/ 136662 w 408867"/>
                  <a:gd name="connsiteY0" fmla="*/ 0 h 2158745"/>
                  <a:gd name="connsiteX1" fmla="*/ 169614 w 408867"/>
                  <a:gd name="connsiteY1" fmla="*/ 653795 h 2158745"/>
                  <a:gd name="connsiteX2" fmla="*/ 12880 w 408867"/>
                  <a:gd name="connsiteY2" fmla="*/ 1463420 h 2158745"/>
                  <a:gd name="connsiteX3" fmla="*/ 215523 w 408867"/>
                  <a:gd name="connsiteY3" fmla="*/ 2158745 h 2158745"/>
                  <a:gd name="connsiteX4" fmla="*/ 384400 w 408867"/>
                  <a:gd name="connsiteY4" fmla="*/ 2138024 h 2158745"/>
                  <a:gd name="connsiteX5" fmla="*/ 192139 w 408867"/>
                  <a:gd name="connsiteY5" fmla="*/ 1442655 h 2158745"/>
                  <a:gd name="connsiteX6" fmla="*/ 338490 w 408867"/>
                  <a:gd name="connsiteY6" fmla="*/ 660747 h 2158745"/>
                  <a:gd name="connsiteX7" fmla="*/ 310773 w 408867"/>
                  <a:gd name="connsiteY7" fmla="*/ 6095 h 2158745"/>
                  <a:gd name="connsiteX8" fmla="*/ 136662 w 408867"/>
                  <a:gd name="connsiteY8" fmla="*/ 0 h 2158745"/>
                  <a:gd name="connsiteX0" fmla="*/ 136662 w 408867"/>
                  <a:gd name="connsiteY0" fmla="*/ 0 h 2158745"/>
                  <a:gd name="connsiteX1" fmla="*/ 169614 w 408867"/>
                  <a:gd name="connsiteY1" fmla="*/ 653795 h 2158745"/>
                  <a:gd name="connsiteX2" fmla="*/ 12880 w 408867"/>
                  <a:gd name="connsiteY2" fmla="*/ 1463420 h 2158745"/>
                  <a:gd name="connsiteX3" fmla="*/ 215523 w 408867"/>
                  <a:gd name="connsiteY3" fmla="*/ 2158745 h 2158745"/>
                  <a:gd name="connsiteX4" fmla="*/ 384400 w 408867"/>
                  <a:gd name="connsiteY4" fmla="*/ 2138024 h 2158745"/>
                  <a:gd name="connsiteX5" fmla="*/ 183472 w 408867"/>
                  <a:gd name="connsiteY5" fmla="*/ 1464323 h 2158745"/>
                  <a:gd name="connsiteX6" fmla="*/ 338490 w 408867"/>
                  <a:gd name="connsiteY6" fmla="*/ 660747 h 2158745"/>
                  <a:gd name="connsiteX7" fmla="*/ 310773 w 408867"/>
                  <a:gd name="connsiteY7" fmla="*/ 6095 h 2158745"/>
                  <a:gd name="connsiteX8" fmla="*/ 136662 w 408867"/>
                  <a:gd name="connsiteY8" fmla="*/ 0 h 2158745"/>
                  <a:gd name="connsiteX0" fmla="*/ 136662 w 408867"/>
                  <a:gd name="connsiteY0" fmla="*/ 0 h 2158745"/>
                  <a:gd name="connsiteX1" fmla="*/ 169614 w 408867"/>
                  <a:gd name="connsiteY1" fmla="*/ 653795 h 2158745"/>
                  <a:gd name="connsiteX2" fmla="*/ 12880 w 408867"/>
                  <a:gd name="connsiteY2" fmla="*/ 1463420 h 2158745"/>
                  <a:gd name="connsiteX3" fmla="*/ 215523 w 408867"/>
                  <a:gd name="connsiteY3" fmla="*/ 2158745 h 2158745"/>
                  <a:gd name="connsiteX4" fmla="*/ 384400 w 408867"/>
                  <a:gd name="connsiteY4" fmla="*/ 2138024 h 2158745"/>
                  <a:gd name="connsiteX5" fmla="*/ 183472 w 408867"/>
                  <a:gd name="connsiteY5" fmla="*/ 1464323 h 2158745"/>
                  <a:gd name="connsiteX6" fmla="*/ 338490 w 408867"/>
                  <a:gd name="connsiteY6" fmla="*/ 660747 h 2158745"/>
                  <a:gd name="connsiteX7" fmla="*/ 310773 w 408867"/>
                  <a:gd name="connsiteY7" fmla="*/ 6095 h 2158745"/>
                  <a:gd name="connsiteX8" fmla="*/ 136662 w 408867"/>
                  <a:gd name="connsiteY8" fmla="*/ 0 h 2158745"/>
                  <a:gd name="connsiteX0" fmla="*/ 136662 w 388246"/>
                  <a:gd name="connsiteY0" fmla="*/ 0 h 2158745"/>
                  <a:gd name="connsiteX1" fmla="*/ 169614 w 388246"/>
                  <a:gd name="connsiteY1" fmla="*/ 653795 h 2158745"/>
                  <a:gd name="connsiteX2" fmla="*/ 12880 w 388246"/>
                  <a:gd name="connsiteY2" fmla="*/ 1463420 h 2158745"/>
                  <a:gd name="connsiteX3" fmla="*/ 215523 w 388246"/>
                  <a:gd name="connsiteY3" fmla="*/ 2158745 h 2158745"/>
                  <a:gd name="connsiteX4" fmla="*/ 384400 w 388246"/>
                  <a:gd name="connsiteY4" fmla="*/ 2138024 h 2158745"/>
                  <a:gd name="connsiteX5" fmla="*/ 183472 w 388246"/>
                  <a:gd name="connsiteY5" fmla="*/ 1464323 h 2158745"/>
                  <a:gd name="connsiteX6" fmla="*/ 338490 w 388246"/>
                  <a:gd name="connsiteY6" fmla="*/ 660747 h 2158745"/>
                  <a:gd name="connsiteX7" fmla="*/ 266867 w 388246"/>
                  <a:gd name="connsiteY7" fmla="*/ 6095 h 2158745"/>
                  <a:gd name="connsiteX8" fmla="*/ 136662 w 388246"/>
                  <a:gd name="connsiteY8" fmla="*/ 0 h 2158745"/>
                  <a:gd name="connsiteX0" fmla="*/ 136662 w 384400"/>
                  <a:gd name="connsiteY0" fmla="*/ 0 h 2158745"/>
                  <a:gd name="connsiteX1" fmla="*/ 169614 w 384400"/>
                  <a:gd name="connsiteY1" fmla="*/ 653795 h 2158745"/>
                  <a:gd name="connsiteX2" fmla="*/ 12880 w 384400"/>
                  <a:gd name="connsiteY2" fmla="*/ 1463420 h 2158745"/>
                  <a:gd name="connsiteX3" fmla="*/ 215523 w 384400"/>
                  <a:gd name="connsiteY3" fmla="*/ 2158745 h 2158745"/>
                  <a:gd name="connsiteX4" fmla="*/ 384400 w 384400"/>
                  <a:gd name="connsiteY4" fmla="*/ 2138024 h 2158745"/>
                  <a:gd name="connsiteX5" fmla="*/ 183472 w 384400"/>
                  <a:gd name="connsiteY5" fmla="*/ 1464323 h 2158745"/>
                  <a:gd name="connsiteX6" fmla="*/ 309219 w 384400"/>
                  <a:gd name="connsiteY6" fmla="*/ 631477 h 2158745"/>
                  <a:gd name="connsiteX7" fmla="*/ 266867 w 384400"/>
                  <a:gd name="connsiteY7" fmla="*/ 6095 h 2158745"/>
                  <a:gd name="connsiteX8" fmla="*/ 136662 w 384400"/>
                  <a:gd name="connsiteY8" fmla="*/ 0 h 2158745"/>
                  <a:gd name="connsiteX0" fmla="*/ 136662 w 384400"/>
                  <a:gd name="connsiteY0" fmla="*/ 0 h 2158745"/>
                  <a:gd name="connsiteX1" fmla="*/ 169614 w 384400"/>
                  <a:gd name="connsiteY1" fmla="*/ 653795 h 2158745"/>
                  <a:gd name="connsiteX2" fmla="*/ 12880 w 384400"/>
                  <a:gd name="connsiteY2" fmla="*/ 1463420 h 2158745"/>
                  <a:gd name="connsiteX3" fmla="*/ 215523 w 384400"/>
                  <a:gd name="connsiteY3" fmla="*/ 2158745 h 2158745"/>
                  <a:gd name="connsiteX4" fmla="*/ 384400 w 384400"/>
                  <a:gd name="connsiteY4" fmla="*/ 2138024 h 2158745"/>
                  <a:gd name="connsiteX5" fmla="*/ 139567 w 384400"/>
                  <a:gd name="connsiteY5" fmla="*/ 1464322 h 2158745"/>
                  <a:gd name="connsiteX6" fmla="*/ 309219 w 384400"/>
                  <a:gd name="connsiteY6" fmla="*/ 631477 h 2158745"/>
                  <a:gd name="connsiteX7" fmla="*/ 266867 w 384400"/>
                  <a:gd name="connsiteY7" fmla="*/ 6095 h 2158745"/>
                  <a:gd name="connsiteX8" fmla="*/ 136662 w 384400"/>
                  <a:gd name="connsiteY8" fmla="*/ 0 h 21587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84400" h="2158745">
                    <a:moveTo>
                      <a:pt x="136662" y="0"/>
                    </a:moveTo>
                    <a:cubicBezTo>
                      <a:pt x="357106" y="423057"/>
                      <a:pt x="226524" y="447420"/>
                      <a:pt x="169614" y="653795"/>
                    </a:cubicBezTo>
                    <a:cubicBezTo>
                      <a:pt x="62476" y="928004"/>
                      <a:pt x="-35995" y="1228214"/>
                      <a:pt x="12880" y="1463420"/>
                    </a:cubicBezTo>
                    <a:cubicBezTo>
                      <a:pt x="90539" y="1695195"/>
                      <a:pt x="124862" y="1909635"/>
                      <a:pt x="215523" y="2158745"/>
                    </a:cubicBezTo>
                    <a:lnTo>
                      <a:pt x="384400" y="2138024"/>
                    </a:lnTo>
                    <a:cubicBezTo>
                      <a:pt x="291422" y="1891788"/>
                      <a:pt x="202209" y="1701890"/>
                      <a:pt x="139567" y="1464322"/>
                    </a:cubicBezTo>
                    <a:cubicBezTo>
                      <a:pt x="80011" y="1200797"/>
                      <a:pt x="191096" y="899335"/>
                      <a:pt x="309219" y="631477"/>
                    </a:cubicBezTo>
                    <a:cubicBezTo>
                      <a:pt x="380273" y="429608"/>
                      <a:pt x="419680" y="335791"/>
                      <a:pt x="266867" y="6095"/>
                    </a:cubicBezTo>
                    <a:cubicBezTo>
                      <a:pt x="208830" y="4063"/>
                      <a:pt x="194699" y="2032"/>
                      <a:pt x="136662" y="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grpSp>
            <p:nvGrpSpPr>
              <p:cNvPr id="72" name="그룹 55">
                <a:extLst>
                  <a:ext uri="{FF2B5EF4-FFF2-40B4-BE49-F238E27FC236}">
                    <a16:creationId xmlns:a16="http://schemas.microsoft.com/office/drawing/2014/main" xmlns="" id="{15E905B4-BDB8-4EE6-A073-20BC24CEF304}"/>
                  </a:ext>
                </a:extLst>
              </p:cNvPr>
              <p:cNvGrpSpPr/>
              <p:nvPr/>
            </p:nvGrpSpPr>
            <p:grpSpPr>
              <a:xfrm>
                <a:off x="9498806" y="3311273"/>
                <a:ext cx="1998856" cy="1963514"/>
                <a:chOff x="9498806" y="3311273"/>
                <a:chExt cx="1998856" cy="1963514"/>
              </a:xfrm>
            </p:grpSpPr>
            <p:grpSp>
              <p:nvGrpSpPr>
                <p:cNvPr id="73" name="Group 2">
                  <a:extLst>
                    <a:ext uri="{FF2B5EF4-FFF2-40B4-BE49-F238E27FC236}">
                      <a16:creationId xmlns:a16="http://schemas.microsoft.com/office/drawing/2014/main" xmlns="" id="{BE65E454-F0F7-4D92-8E15-3E3B17CE82DD}"/>
                    </a:ext>
                  </a:extLst>
                </p:cNvPr>
                <p:cNvGrpSpPr/>
                <p:nvPr/>
              </p:nvGrpSpPr>
              <p:grpSpPr>
                <a:xfrm rot="15300000">
                  <a:off x="9647135" y="4453947"/>
                  <a:ext cx="672511" cy="969170"/>
                  <a:chOff x="967240" y="3289369"/>
                  <a:chExt cx="1100200" cy="1585520"/>
                </a:xfrm>
              </p:grpSpPr>
              <p:sp>
                <p:nvSpPr>
                  <p:cNvPr id="83" name="Freeform 3">
                    <a:extLst>
                      <a:ext uri="{FF2B5EF4-FFF2-40B4-BE49-F238E27FC236}">
                        <a16:creationId xmlns:a16="http://schemas.microsoft.com/office/drawing/2014/main" xmlns="" id="{9A2D69BF-6AF9-44F7-8182-3C57224FCF24}"/>
                      </a:ext>
                    </a:extLst>
                  </p:cNvPr>
                  <p:cNvSpPr/>
                  <p:nvPr/>
                </p:nvSpPr>
                <p:spPr>
                  <a:xfrm>
                    <a:off x="967240" y="3289369"/>
                    <a:ext cx="552481" cy="1585520"/>
                  </a:xfrm>
                  <a:custGeom>
                    <a:avLst/>
                    <a:gdLst/>
                    <a:ahLst/>
                    <a:cxnLst/>
                    <a:rect l="l" t="t" r="r" b="b"/>
                    <a:pathLst>
                      <a:path w="552481" h="1585520">
                        <a:moveTo>
                          <a:pt x="550099" y="0"/>
                        </a:moveTo>
                        <a:lnTo>
                          <a:pt x="550454" y="236086"/>
                        </a:lnTo>
                        <a:lnTo>
                          <a:pt x="488816" y="193543"/>
                        </a:lnTo>
                        <a:lnTo>
                          <a:pt x="550466" y="244157"/>
                        </a:lnTo>
                        <a:lnTo>
                          <a:pt x="550735" y="423083"/>
                        </a:lnTo>
                        <a:lnTo>
                          <a:pt x="440807" y="347209"/>
                        </a:lnTo>
                        <a:lnTo>
                          <a:pt x="550756" y="437477"/>
                        </a:lnTo>
                        <a:lnTo>
                          <a:pt x="551026" y="616991"/>
                        </a:lnTo>
                        <a:lnTo>
                          <a:pt x="372197" y="491984"/>
                        </a:lnTo>
                        <a:lnTo>
                          <a:pt x="551056" y="637056"/>
                        </a:lnTo>
                        <a:lnTo>
                          <a:pt x="551331" y="819782"/>
                        </a:lnTo>
                        <a:lnTo>
                          <a:pt x="270832" y="619203"/>
                        </a:lnTo>
                        <a:lnTo>
                          <a:pt x="551364" y="841805"/>
                        </a:lnTo>
                        <a:lnTo>
                          <a:pt x="551613" y="1007603"/>
                        </a:lnTo>
                        <a:lnTo>
                          <a:pt x="184579" y="741931"/>
                        </a:lnTo>
                        <a:lnTo>
                          <a:pt x="551646" y="1029766"/>
                        </a:lnTo>
                        <a:lnTo>
                          <a:pt x="551910" y="1205103"/>
                        </a:lnTo>
                        <a:lnTo>
                          <a:pt x="119129" y="889458"/>
                        </a:lnTo>
                        <a:lnTo>
                          <a:pt x="551942" y="1226335"/>
                        </a:lnTo>
                        <a:lnTo>
                          <a:pt x="552201" y="1398749"/>
                        </a:lnTo>
                        <a:lnTo>
                          <a:pt x="184579" y="1132651"/>
                        </a:lnTo>
                        <a:lnTo>
                          <a:pt x="552234" y="1420947"/>
                        </a:lnTo>
                        <a:lnTo>
                          <a:pt x="552481" y="1585328"/>
                        </a:lnTo>
                        <a:cubicBezTo>
                          <a:pt x="331520" y="1590267"/>
                          <a:pt x="189138" y="1499959"/>
                          <a:pt x="103908" y="1357263"/>
                        </a:cubicBezTo>
                        <a:cubicBezTo>
                          <a:pt x="-144138" y="933499"/>
                          <a:pt x="70524" y="593019"/>
                          <a:pt x="550099" y="0"/>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84" name="Freeform 4">
                    <a:extLst>
                      <a:ext uri="{FF2B5EF4-FFF2-40B4-BE49-F238E27FC236}">
                        <a16:creationId xmlns:a16="http://schemas.microsoft.com/office/drawing/2014/main" xmlns="" id="{C80236E9-C358-4208-BCA3-2FB483C72DD1}"/>
                      </a:ext>
                    </a:extLst>
                  </p:cNvPr>
                  <p:cNvSpPr/>
                  <p:nvPr/>
                </p:nvSpPr>
                <p:spPr>
                  <a:xfrm flipH="1">
                    <a:off x="1514959" y="3289369"/>
                    <a:ext cx="552481" cy="1585520"/>
                  </a:xfrm>
                  <a:custGeom>
                    <a:avLst/>
                    <a:gdLst/>
                    <a:ahLst/>
                    <a:cxnLst/>
                    <a:rect l="l" t="t" r="r" b="b"/>
                    <a:pathLst>
                      <a:path w="552481" h="1585520">
                        <a:moveTo>
                          <a:pt x="550099" y="0"/>
                        </a:moveTo>
                        <a:lnTo>
                          <a:pt x="550454" y="236086"/>
                        </a:lnTo>
                        <a:lnTo>
                          <a:pt x="488816" y="193543"/>
                        </a:lnTo>
                        <a:lnTo>
                          <a:pt x="550466" y="244157"/>
                        </a:lnTo>
                        <a:lnTo>
                          <a:pt x="550735" y="423083"/>
                        </a:lnTo>
                        <a:lnTo>
                          <a:pt x="440807" y="347209"/>
                        </a:lnTo>
                        <a:lnTo>
                          <a:pt x="550756" y="437477"/>
                        </a:lnTo>
                        <a:lnTo>
                          <a:pt x="551026" y="616991"/>
                        </a:lnTo>
                        <a:lnTo>
                          <a:pt x="372197" y="491984"/>
                        </a:lnTo>
                        <a:lnTo>
                          <a:pt x="551056" y="637056"/>
                        </a:lnTo>
                        <a:lnTo>
                          <a:pt x="551331" y="819782"/>
                        </a:lnTo>
                        <a:lnTo>
                          <a:pt x="270832" y="619203"/>
                        </a:lnTo>
                        <a:lnTo>
                          <a:pt x="551364" y="841805"/>
                        </a:lnTo>
                        <a:lnTo>
                          <a:pt x="551613" y="1007603"/>
                        </a:lnTo>
                        <a:lnTo>
                          <a:pt x="184579" y="741931"/>
                        </a:lnTo>
                        <a:lnTo>
                          <a:pt x="551646" y="1029766"/>
                        </a:lnTo>
                        <a:lnTo>
                          <a:pt x="551910" y="1205103"/>
                        </a:lnTo>
                        <a:lnTo>
                          <a:pt x="119129" y="889458"/>
                        </a:lnTo>
                        <a:lnTo>
                          <a:pt x="551942" y="1226335"/>
                        </a:lnTo>
                        <a:lnTo>
                          <a:pt x="552201" y="1398749"/>
                        </a:lnTo>
                        <a:lnTo>
                          <a:pt x="184579" y="1132651"/>
                        </a:lnTo>
                        <a:lnTo>
                          <a:pt x="552234" y="1420947"/>
                        </a:lnTo>
                        <a:lnTo>
                          <a:pt x="552481" y="1585328"/>
                        </a:lnTo>
                        <a:cubicBezTo>
                          <a:pt x="331520" y="1590267"/>
                          <a:pt x="189138" y="1499959"/>
                          <a:pt x="103908" y="1357263"/>
                        </a:cubicBezTo>
                        <a:cubicBezTo>
                          <a:pt x="-144138" y="933499"/>
                          <a:pt x="70524" y="593019"/>
                          <a:pt x="550099" y="0"/>
                        </a:cubicBezTo>
                        <a:close/>
                      </a:path>
                    </a:pathLst>
                  </a:cu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grpSp>
            <p:sp>
              <p:nvSpPr>
                <p:cNvPr id="74" name="Freeform 13">
                  <a:extLst>
                    <a:ext uri="{FF2B5EF4-FFF2-40B4-BE49-F238E27FC236}">
                      <a16:creationId xmlns:a16="http://schemas.microsoft.com/office/drawing/2014/main" xmlns="" id="{3B4A8F91-91EF-4823-8E5B-1365CAE73ED6}"/>
                    </a:ext>
                  </a:extLst>
                </p:cNvPr>
                <p:cNvSpPr/>
                <p:nvPr/>
              </p:nvSpPr>
              <p:spPr>
                <a:xfrm rot="4407011">
                  <a:off x="10918637" y="3366457"/>
                  <a:ext cx="290163" cy="817189"/>
                </a:xfrm>
                <a:custGeom>
                  <a:avLst/>
                  <a:gdLst>
                    <a:gd name="connsiteX0" fmla="*/ 550099 w 552481"/>
                    <a:gd name="connsiteY0" fmla="*/ 0 h 1585520"/>
                    <a:gd name="connsiteX1" fmla="*/ 550454 w 552481"/>
                    <a:gd name="connsiteY1" fmla="*/ 236086 h 1585520"/>
                    <a:gd name="connsiteX2" fmla="*/ 488816 w 552481"/>
                    <a:gd name="connsiteY2" fmla="*/ 193543 h 1585520"/>
                    <a:gd name="connsiteX3" fmla="*/ 550466 w 552481"/>
                    <a:gd name="connsiteY3" fmla="*/ 244157 h 1585520"/>
                    <a:gd name="connsiteX4" fmla="*/ 550735 w 552481"/>
                    <a:gd name="connsiteY4" fmla="*/ 423083 h 1585520"/>
                    <a:gd name="connsiteX5" fmla="*/ 440807 w 552481"/>
                    <a:gd name="connsiteY5" fmla="*/ 347209 h 1585520"/>
                    <a:gd name="connsiteX6" fmla="*/ 550756 w 552481"/>
                    <a:gd name="connsiteY6" fmla="*/ 437477 h 1585520"/>
                    <a:gd name="connsiteX7" fmla="*/ 551026 w 552481"/>
                    <a:gd name="connsiteY7" fmla="*/ 616991 h 1585520"/>
                    <a:gd name="connsiteX8" fmla="*/ 372197 w 552481"/>
                    <a:gd name="connsiteY8" fmla="*/ 491984 h 1585520"/>
                    <a:gd name="connsiteX9" fmla="*/ 551056 w 552481"/>
                    <a:gd name="connsiteY9" fmla="*/ 637056 h 1585520"/>
                    <a:gd name="connsiteX10" fmla="*/ 551331 w 552481"/>
                    <a:gd name="connsiteY10" fmla="*/ 819782 h 1585520"/>
                    <a:gd name="connsiteX11" fmla="*/ 270832 w 552481"/>
                    <a:gd name="connsiteY11" fmla="*/ 619203 h 1585520"/>
                    <a:gd name="connsiteX12" fmla="*/ 551364 w 552481"/>
                    <a:gd name="connsiteY12" fmla="*/ 841805 h 1585520"/>
                    <a:gd name="connsiteX13" fmla="*/ 551613 w 552481"/>
                    <a:gd name="connsiteY13" fmla="*/ 1007603 h 1585520"/>
                    <a:gd name="connsiteX14" fmla="*/ 184579 w 552481"/>
                    <a:gd name="connsiteY14" fmla="*/ 741931 h 1585520"/>
                    <a:gd name="connsiteX15" fmla="*/ 551646 w 552481"/>
                    <a:gd name="connsiteY15" fmla="*/ 1029766 h 1585520"/>
                    <a:gd name="connsiteX16" fmla="*/ 551910 w 552481"/>
                    <a:gd name="connsiteY16" fmla="*/ 1205103 h 1585520"/>
                    <a:gd name="connsiteX17" fmla="*/ 119129 w 552481"/>
                    <a:gd name="connsiteY17" fmla="*/ 889458 h 1585520"/>
                    <a:gd name="connsiteX18" fmla="*/ 551942 w 552481"/>
                    <a:gd name="connsiteY18" fmla="*/ 1226335 h 1585520"/>
                    <a:gd name="connsiteX19" fmla="*/ 552201 w 552481"/>
                    <a:gd name="connsiteY19" fmla="*/ 1398749 h 1585520"/>
                    <a:gd name="connsiteX20" fmla="*/ 184579 w 552481"/>
                    <a:gd name="connsiteY20" fmla="*/ 1132651 h 1585520"/>
                    <a:gd name="connsiteX21" fmla="*/ 552234 w 552481"/>
                    <a:gd name="connsiteY21" fmla="*/ 1420947 h 1585520"/>
                    <a:gd name="connsiteX22" fmla="*/ 552481 w 552481"/>
                    <a:gd name="connsiteY22" fmla="*/ 1585328 h 1585520"/>
                    <a:gd name="connsiteX23" fmla="*/ 103908 w 552481"/>
                    <a:gd name="connsiteY23" fmla="*/ 1357263 h 1585520"/>
                    <a:gd name="connsiteX24" fmla="*/ 550099 w 552481"/>
                    <a:gd name="connsiteY24" fmla="*/ 0 h 1585520"/>
                    <a:gd name="connsiteX0" fmla="*/ 550099 w 552481"/>
                    <a:gd name="connsiteY0" fmla="*/ 0 h 1585520"/>
                    <a:gd name="connsiteX1" fmla="*/ 550454 w 552481"/>
                    <a:gd name="connsiteY1" fmla="*/ 236086 h 1585520"/>
                    <a:gd name="connsiteX2" fmla="*/ 488816 w 552481"/>
                    <a:gd name="connsiteY2" fmla="*/ 193543 h 1585520"/>
                    <a:gd name="connsiteX3" fmla="*/ 550466 w 552481"/>
                    <a:gd name="connsiteY3" fmla="*/ 244157 h 1585520"/>
                    <a:gd name="connsiteX4" fmla="*/ 550735 w 552481"/>
                    <a:gd name="connsiteY4" fmla="*/ 423083 h 1585520"/>
                    <a:gd name="connsiteX5" fmla="*/ 440807 w 552481"/>
                    <a:gd name="connsiteY5" fmla="*/ 347209 h 1585520"/>
                    <a:gd name="connsiteX6" fmla="*/ 550756 w 552481"/>
                    <a:gd name="connsiteY6" fmla="*/ 437477 h 1585520"/>
                    <a:gd name="connsiteX7" fmla="*/ 551026 w 552481"/>
                    <a:gd name="connsiteY7" fmla="*/ 616991 h 1585520"/>
                    <a:gd name="connsiteX8" fmla="*/ 372197 w 552481"/>
                    <a:gd name="connsiteY8" fmla="*/ 491984 h 1585520"/>
                    <a:gd name="connsiteX9" fmla="*/ 551056 w 552481"/>
                    <a:gd name="connsiteY9" fmla="*/ 637056 h 1585520"/>
                    <a:gd name="connsiteX10" fmla="*/ 551331 w 552481"/>
                    <a:gd name="connsiteY10" fmla="*/ 819782 h 1585520"/>
                    <a:gd name="connsiteX11" fmla="*/ 270832 w 552481"/>
                    <a:gd name="connsiteY11" fmla="*/ 619203 h 1585520"/>
                    <a:gd name="connsiteX12" fmla="*/ 551364 w 552481"/>
                    <a:gd name="connsiteY12" fmla="*/ 841805 h 1585520"/>
                    <a:gd name="connsiteX13" fmla="*/ 551613 w 552481"/>
                    <a:gd name="connsiteY13" fmla="*/ 1007603 h 1585520"/>
                    <a:gd name="connsiteX14" fmla="*/ 184579 w 552481"/>
                    <a:gd name="connsiteY14" fmla="*/ 741931 h 1585520"/>
                    <a:gd name="connsiteX15" fmla="*/ 551646 w 552481"/>
                    <a:gd name="connsiteY15" fmla="*/ 1029766 h 1585520"/>
                    <a:gd name="connsiteX16" fmla="*/ 551910 w 552481"/>
                    <a:gd name="connsiteY16" fmla="*/ 1205103 h 1585520"/>
                    <a:gd name="connsiteX17" fmla="*/ 119129 w 552481"/>
                    <a:gd name="connsiteY17" fmla="*/ 889458 h 1585520"/>
                    <a:gd name="connsiteX18" fmla="*/ 551942 w 552481"/>
                    <a:gd name="connsiteY18" fmla="*/ 1226335 h 1585520"/>
                    <a:gd name="connsiteX19" fmla="*/ 552201 w 552481"/>
                    <a:gd name="connsiteY19" fmla="*/ 1398749 h 1585520"/>
                    <a:gd name="connsiteX20" fmla="*/ 184579 w 552481"/>
                    <a:gd name="connsiteY20" fmla="*/ 1132651 h 1585520"/>
                    <a:gd name="connsiteX21" fmla="*/ 509865 w 552481"/>
                    <a:gd name="connsiteY21" fmla="*/ 1387661 h 1585520"/>
                    <a:gd name="connsiteX22" fmla="*/ 552481 w 552481"/>
                    <a:gd name="connsiteY22" fmla="*/ 1585328 h 1585520"/>
                    <a:gd name="connsiteX23" fmla="*/ 103908 w 552481"/>
                    <a:gd name="connsiteY23" fmla="*/ 1357263 h 1585520"/>
                    <a:gd name="connsiteX24" fmla="*/ 550099 w 552481"/>
                    <a:gd name="connsiteY24" fmla="*/ 0 h 1585520"/>
                    <a:gd name="connsiteX0" fmla="*/ 550099 w 552481"/>
                    <a:gd name="connsiteY0" fmla="*/ 0 h 1585520"/>
                    <a:gd name="connsiteX1" fmla="*/ 550454 w 552481"/>
                    <a:gd name="connsiteY1" fmla="*/ 236086 h 1585520"/>
                    <a:gd name="connsiteX2" fmla="*/ 488816 w 552481"/>
                    <a:gd name="connsiteY2" fmla="*/ 193543 h 1585520"/>
                    <a:gd name="connsiteX3" fmla="*/ 550466 w 552481"/>
                    <a:gd name="connsiteY3" fmla="*/ 244157 h 1585520"/>
                    <a:gd name="connsiteX4" fmla="*/ 550735 w 552481"/>
                    <a:gd name="connsiteY4" fmla="*/ 423083 h 1585520"/>
                    <a:gd name="connsiteX5" fmla="*/ 440807 w 552481"/>
                    <a:gd name="connsiteY5" fmla="*/ 347209 h 1585520"/>
                    <a:gd name="connsiteX6" fmla="*/ 550756 w 552481"/>
                    <a:gd name="connsiteY6" fmla="*/ 437477 h 1585520"/>
                    <a:gd name="connsiteX7" fmla="*/ 551026 w 552481"/>
                    <a:gd name="connsiteY7" fmla="*/ 616991 h 1585520"/>
                    <a:gd name="connsiteX8" fmla="*/ 372197 w 552481"/>
                    <a:gd name="connsiteY8" fmla="*/ 491984 h 1585520"/>
                    <a:gd name="connsiteX9" fmla="*/ 551056 w 552481"/>
                    <a:gd name="connsiteY9" fmla="*/ 637056 h 1585520"/>
                    <a:gd name="connsiteX10" fmla="*/ 551331 w 552481"/>
                    <a:gd name="connsiteY10" fmla="*/ 819782 h 1585520"/>
                    <a:gd name="connsiteX11" fmla="*/ 270832 w 552481"/>
                    <a:gd name="connsiteY11" fmla="*/ 619203 h 1585520"/>
                    <a:gd name="connsiteX12" fmla="*/ 551364 w 552481"/>
                    <a:gd name="connsiteY12" fmla="*/ 841805 h 1585520"/>
                    <a:gd name="connsiteX13" fmla="*/ 551613 w 552481"/>
                    <a:gd name="connsiteY13" fmla="*/ 1007603 h 1585520"/>
                    <a:gd name="connsiteX14" fmla="*/ 184579 w 552481"/>
                    <a:gd name="connsiteY14" fmla="*/ 741931 h 1585520"/>
                    <a:gd name="connsiteX15" fmla="*/ 551646 w 552481"/>
                    <a:gd name="connsiteY15" fmla="*/ 1029766 h 1585520"/>
                    <a:gd name="connsiteX16" fmla="*/ 551910 w 552481"/>
                    <a:gd name="connsiteY16" fmla="*/ 1205103 h 1585520"/>
                    <a:gd name="connsiteX17" fmla="*/ 119129 w 552481"/>
                    <a:gd name="connsiteY17" fmla="*/ 889458 h 1585520"/>
                    <a:gd name="connsiteX18" fmla="*/ 551942 w 552481"/>
                    <a:gd name="connsiteY18" fmla="*/ 1226335 h 1585520"/>
                    <a:gd name="connsiteX19" fmla="*/ 519836 w 552481"/>
                    <a:gd name="connsiteY19" fmla="*/ 1370630 h 1585520"/>
                    <a:gd name="connsiteX20" fmla="*/ 184579 w 552481"/>
                    <a:gd name="connsiteY20" fmla="*/ 1132651 h 1585520"/>
                    <a:gd name="connsiteX21" fmla="*/ 509865 w 552481"/>
                    <a:gd name="connsiteY21" fmla="*/ 1387661 h 1585520"/>
                    <a:gd name="connsiteX22" fmla="*/ 552481 w 552481"/>
                    <a:gd name="connsiteY22" fmla="*/ 1585328 h 1585520"/>
                    <a:gd name="connsiteX23" fmla="*/ 103908 w 552481"/>
                    <a:gd name="connsiteY23" fmla="*/ 1357263 h 1585520"/>
                    <a:gd name="connsiteX24" fmla="*/ 550099 w 552481"/>
                    <a:gd name="connsiteY24" fmla="*/ 0 h 1585520"/>
                    <a:gd name="connsiteX0" fmla="*/ 550099 w 552481"/>
                    <a:gd name="connsiteY0" fmla="*/ 0 h 1585520"/>
                    <a:gd name="connsiteX1" fmla="*/ 550454 w 552481"/>
                    <a:gd name="connsiteY1" fmla="*/ 236086 h 1585520"/>
                    <a:gd name="connsiteX2" fmla="*/ 488816 w 552481"/>
                    <a:gd name="connsiteY2" fmla="*/ 193543 h 1585520"/>
                    <a:gd name="connsiteX3" fmla="*/ 550466 w 552481"/>
                    <a:gd name="connsiteY3" fmla="*/ 244157 h 1585520"/>
                    <a:gd name="connsiteX4" fmla="*/ 550735 w 552481"/>
                    <a:gd name="connsiteY4" fmla="*/ 423083 h 1585520"/>
                    <a:gd name="connsiteX5" fmla="*/ 440807 w 552481"/>
                    <a:gd name="connsiteY5" fmla="*/ 347209 h 1585520"/>
                    <a:gd name="connsiteX6" fmla="*/ 550756 w 552481"/>
                    <a:gd name="connsiteY6" fmla="*/ 437477 h 1585520"/>
                    <a:gd name="connsiteX7" fmla="*/ 551026 w 552481"/>
                    <a:gd name="connsiteY7" fmla="*/ 616991 h 1585520"/>
                    <a:gd name="connsiteX8" fmla="*/ 372197 w 552481"/>
                    <a:gd name="connsiteY8" fmla="*/ 491984 h 1585520"/>
                    <a:gd name="connsiteX9" fmla="*/ 551056 w 552481"/>
                    <a:gd name="connsiteY9" fmla="*/ 637056 h 1585520"/>
                    <a:gd name="connsiteX10" fmla="*/ 551331 w 552481"/>
                    <a:gd name="connsiteY10" fmla="*/ 819782 h 1585520"/>
                    <a:gd name="connsiteX11" fmla="*/ 270832 w 552481"/>
                    <a:gd name="connsiteY11" fmla="*/ 619203 h 1585520"/>
                    <a:gd name="connsiteX12" fmla="*/ 551364 w 552481"/>
                    <a:gd name="connsiteY12" fmla="*/ 841805 h 1585520"/>
                    <a:gd name="connsiteX13" fmla="*/ 551613 w 552481"/>
                    <a:gd name="connsiteY13" fmla="*/ 1007603 h 1585520"/>
                    <a:gd name="connsiteX14" fmla="*/ 184579 w 552481"/>
                    <a:gd name="connsiteY14" fmla="*/ 741931 h 1585520"/>
                    <a:gd name="connsiteX15" fmla="*/ 551646 w 552481"/>
                    <a:gd name="connsiteY15" fmla="*/ 1029766 h 1585520"/>
                    <a:gd name="connsiteX16" fmla="*/ 551910 w 552481"/>
                    <a:gd name="connsiteY16" fmla="*/ 1205103 h 1585520"/>
                    <a:gd name="connsiteX17" fmla="*/ 119129 w 552481"/>
                    <a:gd name="connsiteY17" fmla="*/ 889458 h 1585520"/>
                    <a:gd name="connsiteX18" fmla="*/ 504472 w 552481"/>
                    <a:gd name="connsiteY18" fmla="*/ 1198018 h 1585520"/>
                    <a:gd name="connsiteX19" fmla="*/ 519836 w 552481"/>
                    <a:gd name="connsiteY19" fmla="*/ 1370630 h 1585520"/>
                    <a:gd name="connsiteX20" fmla="*/ 184579 w 552481"/>
                    <a:gd name="connsiteY20" fmla="*/ 1132651 h 1585520"/>
                    <a:gd name="connsiteX21" fmla="*/ 509865 w 552481"/>
                    <a:gd name="connsiteY21" fmla="*/ 1387661 h 1585520"/>
                    <a:gd name="connsiteX22" fmla="*/ 552481 w 552481"/>
                    <a:gd name="connsiteY22" fmla="*/ 1585328 h 1585520"/>
                    <a:gd name="connsiteX23" fmla="*/ 103908 w 552481"/>
                    <a:gd name="connsiteY23" fmla="*/ 1357263 h 1585520"/>
                    <a:gd name="connsiteX24" fmla="*/ 550099 w 552481"/>
                    <a:gd name="connsiteY24" fmla="*/ 0 h 1585520"/>
                    <a:gd name="connsiteX0" fmla="*/ 550099 w 552481"/>
                    <a:gd name="connsiteY0" fmla="*/ 0 h 1585520"/>
                    <a:gd name="connsiteX1" fmla="*/ 550454 w 552481"/>
                    <a:gd name="connsiteY1" fmla="*/ 236086 h 1585520"/>
                    <a:gd name="connsiteX2" fmla="*/ 488816 w 552481"/>
                    <a:gd name="connsiteY2" fmla="*/ 193543 h 1585520"/>
                    <a:gd name="connsiteX3" fmla="*/ 550466 w 552481"/>
                    <a:gd name="connsiteY3" fmla="*/ 244157 h 1585520"/>
                    <a:gd name="connsiteX4" fmla="*/ 550735 w 552481"/>
                    <a:gd name="connsiteY4" fmla="*/ 423083 h 1585520"/>
                    <a:gd name="connsiteX5" fmla="*/ 440807 w 552481"/>
                    <a:gd name="connsiteY5" fmla="*/ 347209 h 1585520"/>
                    <a:gd name="connsiteX6" fmla="*/ 550756 w 552481"/>
                    <a:gd name="connsiteY6" fmla="*/ 437477 h 1585520"/>
                    <a:gd name="connsiteX7" fmla="*/ 551026 w 552481"/>
                    <a:gd name="connsiteY7" fmla="*/ 616991 h 1585520"/>
                    <a:gd name="connsiteX8" fmla="*/ 372197 w 552481"/>
                    <a:gd name="connsiteY8" fmla="*/ 491984 h 1585520"/>
                    <a:gd name="connsiteX9" fmla="*/ 551056 w 552481"/>
                    <a:gd name="connsiteY9" fmla="*/ 637056 h 1585520"/>
                    <a:gd name="connsiteX10" fmla="*/ 551331 w 552481"/>
                    <a:gd name="connsiteY10" fmla="*/ 819782 h 1585520"/>
                    <a:gd name="connsiteX11" fmla="*/ 270832 w 552481"/>
                    <a:gd name="connsiteY11" fmla="*/ 619203 h 1585520"/>
                    <a:gd name="connsiteX12" fmla="*/ 551364 w 552481"/>
                    <a:gd name="connsiteY12" fmla="*/ 841805 h 1585520"/>
                    <a:gd name="connsiteX13" fmla="*/ 551613 w 552481"/>
                    <a:gd name="connsiteY13" fmla="*/ 1007603 h 1585520"/>
                    <a:gd name="connsiteX14" fmla="*/ 184579 w 552481"/>
                    <a:gd name="connsiteY14" fmla="*/ 741931 h 1585520"/>
                    <a:gd name="connsiteX15" fmla="*/ 551646 w 552481"/>
                    <a:gd name="connsiteY15" fmla="*/ 1029766 h 1585520"/>
                    <a:gd name="connsiteX16" fmla="*/ 507056 w 552481"/>
                    <a:gd name="connsiteY16" fmla="*/ 1169267 h 1585520"/>
                    <a:gd name="connsiteX17" fmla="*/ 119129 w 552481"/>
                    <a:gd name="connsiteY17" fmla="*/ 889458 h 1585520"/>
                    <a:gd name="connsiteX18" fmla="*/ 504472 w 552481"/>
                    <a:gd name="connsiteY18" fmla="*/ 1198018 h 1585520"/>
                    <a:gd name="connsiteX19" fmla="*/ 519836 w 552481"/>
                    <a:gd name="connsiteY19" fmla="*/ 1370630 h 1585520"/>
                    <a:gd name="connsiteX20" fmla="*/ 184579 w 552481"/>
                    <a:gd name="connsiteY20" fmla="*/ 1132651 h 1585520"/>
                    <a:gd name="connsiteX21" fmla="*/ 509865 w 552481"/>
                    <a:gd name="connsiteY21" fmla="*/ 1387661 h 1585520"/>
                    <a:gd name="connsiteX22" fmla="*/ 552481 w 552481"/>
                    <a:gd name="connsiteY22" fmla="*/ 1585328 h 1585520"/>
                    <a:gd name="connsiteX23" fmla="*/ 103908 w 552481"/>
                    <a:gd name="connsiteY23" fmla="*/ 1357263 h 1585520"/>
                    <a:gd name="connsiteX24" fmla="*/ 550099 w 552481"/>
                    <a:gd name="connsiteY24" fmla="*/ 0 h 1585520"/>
                    <a:gd name="connsiteX0" fmla="*/ 550099 w 552481"/>
                    <a:gd name="connsiteY0" fmla="*/ 0 h 1585520"/>
                    <a:gd name="connsiteX1" fmla="*/ 550454 w 552481"/>
                    <a:gd name="connsiteY1" fmla="*/ 236086 h 1585520"/>
                    <a:gd name="connsiteX2" fmla="*/ 488816 w 552481"/>
                    <a:gd name="connsiteY2" fmla="*/ 193543 h 1585520"/>
                    <a:gd name="connsiteX3" fmla="*/ 550466 w 552481"/>
                    <a:gd name="connsiteY3" fmla="*/ 244157 h 1585520"/>
                    <a:gd name="connsiteX4" fmla="*/ 550735 w 552481"/>
                    <a:gd name="connsiteY4" fmla="*/ 423083 h 1585520"/>
                    <a:gd name="connsiteX5" fmla="*/ 440807 w 552481"/>
                    <a:gd name="connsiteY5" fmla="*/ 347209 h 1585520"/>
                    <a:gd name="connsiteX6" fmla="*/ 550756 w 552481"/>
                    <a:gd name="connsiteY6" fmla="*/ 437477 h 1585520"/>
                    <a:gd name="connsiteX7" fmla="*/ 551026 w 552481"/>
                    <a:gd name="connsiteY7" fmla="*/ 616991 h 1585520"/>
                    <a:gd name="connsiteX8" fmla="*/ 372197 w 552481"/>
                    <a:gd name="connsiteY8" fmla="*/ 491984 h 1585520"/>
                    <a:gd name="connsiteX9" fmla="*/ 551056 w 552481"/>
                    <a:gd name="connsiteY9" fmla="*/ 637056 h 1585520"/>
                    <a:gd name="connsiteX10" fmla="*/ 551331 w 552481"/>
                    <a:gd name="connsiteY10" fmla="*/ 819782 h 1585520"/>
                    <a:gd name="connsiteX11" fmla="*/ 270832 w 552481"/>
                    <a:gd name="connsiteY11" fmla="*/ 619203 h 1585520"/>
                    <a:gd name="connsiteX12" fmla="*/ 551364 w 552481"/>
                    <a:gd name="connsiteY12" fmla="*/ 841805 h 1585520"/>
                    <a:gd name="connsiteX13" fmla="*/ 551613 w 552481"/>
                    <a:gd name="connsiteY13" fmla="*/ 1007603 h 1585520"/>
                    <a:gd name="connsiteX14" fmla="*/ 184579 w 552481"/>
                    <a:gd name="connsiteY14" fmla="*/ 741931 h 1585520"/>
                    <a:gd name="connsiteX15" fmla="*/ 521700 w 552481"/>
                    <a:gd name="connsiteY15" fmla="*/ 1009232 h 1585520"/>
                    <a:gd name="connsiteX16" fmla="*/ 507056 w 552481"/>
                    <a:gd name="connsiteY16" fmla="*/ 1169267 h 1585520"/>
                    <a:gd name="connsiteX17" fmla="*/ 119129 w 552481"/>
                    <a:gd name="connsiteY17" fmla="*/ 889458 h 1585520"/>
                    <a:gd name="connsiteX18" fmla="*/ 504472 w 552481"/>
                    <a:gd name="connsiteY18" fmla="*/ 1198018 h 1585520"/>
                    <a:gd name="connsiteX19" fmla="*/ 519836 w 552481"/>
                    <a:gd name="connsiteY19" fmla="*/ 1370630 h 1585520"/>
                    <a:gd name="connsiteX20" fmla="*/ 184579 w 552481"/>
                    <a:gd name="connsiteY20" fmla="*/ 1132651 h 1585520"/>
                    <a:gd name="connsiteX21" fmla="*/ 509865 w 552481"/>
                    <a:gd name="connsiteY21" fmla="*/ 1387661 h 1585520"/>
                    <a:gd name="connsiteX22" fmla="*/ 552481 w 552481"/>
                    <a:gd name="connsiteY22" fmla="*/ 1585328 h 1585520"/>
                    <a:gd name="connsiteX23" fmla="*/ 103908 w 552481"/>
                    <a:gd name="connsiteY23" fmla="*/ 1357263 h 1585520"/>
                    <a:gd name="connsiteX24" fmla="*/ 550099 w 552481"/>
                    <a:gd name="connsiteY24" fmla="*/ 0 h 1585520"/>
                    <a:gd name="connsiteX0" fmla="*/ 550099 w 552481"/>
                    <a:gd name="connsiteY0" fmla="*/ 0 h 1585520"/>
                    <a:gd name="connsiteX1" fmla="*/ 550454 w 552481"/>
                    <a:gd name="connsiteY1" fmla="*/ 236086 h 1585520"/>
                    <a:gd name="connsiteX2" fmla="*/ 488816 w 552481"/>
                    <a:gd name="connsiteY2" fmla="*/ 193543 h 1585520"/>
                    <a:gd name="connsiteX3" fmla="*/ 550466 w 552481"/>
                    <a:gd name="connsiteY3" fmla="*/ 244157 h 1585520"/>
                    <a:gd name="connsiteX4" fmla="*/ 550735 w 552481"/>
                    <a:gd name="connsiteY4" fmla="*/ 423083 h 1585520"/>
                    <a:gd name="connsiteX5" fmla="*/ 440807 w 552481"/>
                    <a:gd name="connsiteY5" fmla="*/ 347209 h 1585520"/>
                    <a:gd name="connsiteX6" fmla="*/ 550756 w 552481"/>
                    <a:gd name="connsiteY6" fmla="*/ 437477 h 1585520"/>
                    <a:gd name="connsiteX7" fmla="*/ 551026 w 552481"/>
                    <a:gd name="connsiteY7" fmla="*/ 616991 h 1585520"/>
                    <a:gd name="connsiteX8" fmla="*/ 372197 w 552481"/>
                    <a:gd name="connsiteY8" fmla="*/ 491984 h 1585520"/>
                    <a:gd name="connsiteX9" fmla="*/ 551056 w 552481"/>
                    <a:gd name="connsiteY9" fmla="*/ 637056 h 1585520"/>
                    <a:gd name="connsiteX10" fmla="*/ 551331 w 552481"/>
                    <a:gd name="connsiteY10" fmla="*/ 819782 h 1585520"/>
                    <a:gd name="connsiteX11" fmla="*/ 270832 w 552481"/>
                    <a:gd name="connsiteY11" fmla="*/ 619203 h 1585520"/>
                    <a:gd name="connsiteX12" fmla="*/ 551364 w 552481"/>
                    <a:gd name="connsiteY12" fmla="*/ 841805 h 1585520"/>
                    <a:gd name="connsiteX13" fmla="*/ 534221 w 552481"/>
                    <a:gd name="connsiteY13" fmla="*/ 989751 h 1585520"/>
                    <a:gd name="connsiteX14" fmla="*/ 184579 w 552481"/>
                    <a:gd name="connsiteY14" fmla="*/ 741931 h 1585520"/>
                    <a:gd name="connsiteX15" fmla="*/ 521700 w 552481"/>
                    <a:gd name="connsiteY15" fmla="*/ 1009232 h 1585520"/>
                    <a:gd name="connsiteX16" fmla="*/ 507056 w 552481"/>
                    <a:gd name="connsiteY16" fmla="*/ 1169267 h 1585520"/>
                    <a:gd name="connsiteX17" fmla="*/ 119129 w 552481"/>
                    <a:gd name="connsiteY17" fmla="*/ 889458 h 1585520"/>
                    <a:gd name="connsiteX18" fmla="*/ 504472 w 552481"/>
                    <a:gd name="connsiteY18" fmla="*/ 1198018 h 1585520"/>
                    <a:gd name="connsiteX19" fmla="*/ 519836 w 552481"/>
                    <a:gd name="connsiteY19" fmla="*/ 1370630 h 1585520"/>
                    <a:gd name="connsiteX20" fmla="*/ 184579 w 552481"/>
                    <a:gd name="connsiteY20" fmla="*/ 1132651 h 1585520"/>
                    <a:gd name="connsiteX21" fmla="*/ 509865 w 552481"/>
                    <a:gd name="connsiteY21" fmla="*/ 1387661 h 1585520"/>
                    <a:gd name="connsiteX22" fmla="*/ 552481 w 552481"/>
                    <a:gd name="connsiteY22" fmla="*/ 1585328 h 1585520"/>
                    <a:gd name="connsiteX23" fmla="*/ 103908 w 552481"/>
                    <a:gd name="connsiteY23" fmla="*/ 1357263 h 1585520"/>
                    <a:gd name="connsiteX24" fmla="*/ 550099 w 552481"/>
                    <a:gd name="connsiteY24" fmla="*/ 0 h 1585520"/>
                    <a:gd name="connsiteX0" fmla="*/ 550099 w 552481"/>
                    <a:gd name="connsiteY0" fmla="*/ 0 h 1585520"/>
                    <a:gd name="connsiteX1" fmla="*/ 550454 w 552481"/>
                    <a:gd name="connsiteY1" fmla="*/ 236086 h 1585520"/>
                    <a:gd name="connsiteX2" fmla="*/ 488816 w 552481"/>
                    <a:gd name="connsiteY2" fmla="*/ 193543 h 1585520"/>
                    <a:gd name="connsiteX3" fmla="*/ 550466 w 552481"/>
                    <a:gd name="connsiteY3" fmla="*/ 244157 h 1585520"/>
                    <a:gd name="connsiteX4" fmla="*/ 550735 w 552481"/>
                    <a:gd name="connsiteY4" fmla="*/ 423083 h 1585520"/>
                    <a:gd name="connsiteX5" fmla="*/ 440807 w 552481"/>
                    <a:gd name="connsiteY5" fmla="*/ 347209 h 1585520"/>
                    <a:gd name="connsiteX6" fmla="*/ 550756 w 552481"/>
                    <a:gd name="connsiteY6" fmla="*/ 437477 h 1585520"/>
                    <a:gd name="connsiteX7" fmla="*/ 551026 w 552481"/>
                    <a:gd name="connsiteY7" fmla="*/ 616991 h 1585520"/>
                    <a:gd name="connsiteX8" fmla="*/ 372197 w 552481"/>
                    <a:gd name="connsiteY8" fmla="*/ 491984 h 1585520"/>
                    <a:gd name="connsiteX9" fmla="*/ 551056 w 552481"/>
                    <a:gd name="connsiteY9" fmla="*/ 637056 h 1585520"/>
                    <a:gd name="connsiteX10" fmla="*/ 551331 w 552481"/>
                    <a:gd name="connsiteY10" fmla="*/ 819782 h 1585520"/>
                    <a:gd name="connsiteX11" fmla="*/ 270832 w 552481"/>
                    <a:gd name="connsiteY11" fmla="*/ 619203 h 1585520"/>
                    <a:gd name="connsiteX12" fmla="*/ 501344 w 552481"/>
                    <a:gd name="connsiteY12" fmla="*/ 815973 h 1585520"/>
                    <a:gd name="connsiteX13" fmla="*/ 534221 w 552481"/>
                    <a:gd name="connsiteY13" fmla="*/ 989751 h 1585520"/>
                    <a:gd name="connsiteX14" fmla="*/ 184579 w 552481"/>
                    <a:gd name="connsiteY14" fmla="*/ 741931 h 1585520"/>
                    <a:gd name="connsiteX15" fmla="*/ 521700 w 552481"/>
                    <a:gd name="connsiteY15" fmla="*/ 1009232 h 1585520"/>
                    <a:gd name="connsiteX16" fmla="*/ 507056 w 552481"/>
                    <a:gd name="connsiteY16" fmla="*/ 1169267 h 1585520"/>
                    <a:gd name="connsiteX17" fmla="*/ 119129 w 552481"/>
                    <a:gd name="connsiteY17" fmla="*/ 889458 h 1585520"/>
                    <a:gd name="connsiteX18" fmla="*/ 504472 w 552481"/>
                    <a:gd name="connsiteY18" fmla="*/ 1198018 h 1585520"/>
                    <a:gd name="connsiteX19" fmla="*/ 519836 w 552481"/>
                    <a:gd name="connsiteY19" fmla="*/ 1370630 h 1585520"/>
                    <a:gd name="connsiteX20" fmla="*/ 184579 w 552481"/>
                    <a:gd name="connsiteY20" fmla="*/ 1132651 h 1585520"/>
                    <a:gd name="connsiteX21" fmla="*/ 509865 w 552481"/>
                    <a:gd name="connsiteY21" fmla="*/ 1387661 h 1585520"/>
                    <a:gd name="connsiteX22" fmla="*/ 552481 w 552481"/>
                    <a:gd name="connsiteY22" fmla="*/ 1585328 h 1585520"/>
                    <a:gd name="connsiteX23" fmla="*/ 103908 w 552481"/>
                    <a:gd name="connsiteY23" fmla="*/ 1357263 h 1585520"/>
                    <a:gd name="connsiteX24" fmla="*/ 550099 w 552481"/>
                    <a:gd name="connsiteY24" fmla="*/ 0 h 1585520"/>
                    <a:gd name="connsiteX0" fmla="*/ 550099 w 552481"/>
                    <a:gd name="connsiteY0" fmla="*/ 0 h 1585520"/>
                    <a:gd name="connsiteX1" fmla="*/ 550454 w 552481"/>
                    <a:gd name="connsiteY1" fmla="*/ 236086 h 1585520"/>
                    <a:gd name="connsiteX2" fmla="*/ 488816 w 552481"/>
                    <a:gd name="connsiteY2" fmla="*/ 193543 h 1585520"/>
                    <a:gd name="connsiteX3" fmla="*/ 550466 w 552481"/>
                    <a:gd name="connsiteY3" fmla="*/ 244157 h 1585520"/>
                    <a:gd name="connsiteX4" fmla="*/ 550735 w 552481"/>
                    <a:gd name="connsiteY4" fmla="*/ 423083 h 1585520"/>
                    <a:gd name="connsiteX5" fmla="*/ 440807 w 552481"/>
                    <a:gd name="connsiteY5" fmla="*/ 347209 h 1585520"/>
                    <a:gd name="connsiteX6" fmla="*/ 550756 w 552481"/>
                    <a:gd name="connsiteY6" fmla="*/ 437477 h 1585520"/>
                    <a:gd name="connsiteX7" fmla="*/ 551026 w 552481"/>
                    <a:gd name="connsiteY7" fmla="*/ 616991 h 1585520"/>
                    <a:gd name="connsiteX8" fmla="*/ 372197 w 552481"/>
                    <a:gd name="connsiteY8" fmla="*/ 491984 h 1585520"/>
                    <a:gd name="connsiteX9" fmla="*/ 551056 w 552481"/>
                    <a:gd name="connsiteY9" fmla="*/ 637056 h 1585520"/>
                    <a:gd name="connsiteX10" fmla="*/ 508896 w 552481"/>
                    <a:gd name="connsiteY10" fmla="*/ 791532 h 1585520"/>
                    <a:gd name="connsiteX11" fmla="*/ 270832 w 552481"/>
                    <a:gd name="connsiteY11" fmla="*/ 619203 h 1585520"/>
                    <a:gd name="connsiteX12" fmla="*/ 501344 w 552481"/>
                    <a:gd name="connsiteY12" fmla="*/ 815973 h 1585520"/>
                    <a:gd name="connsiteX13" fmla="*/ 534221 w 552481"/>
                    <a:gd name="connsiteY13" fmla="*/ 989751 h 1585520"/>
                    <a:gd name="connsiteX14" fmla="*/ 184579 w 552481"/>
                    <a:gd name="connsiteY14" fmla="*/ 741931 h 1585520"/>
                    <a:gd name="connsiteX15" fmla="*/ 521700 w 552481"/>
                    <a:gd name="connsiteY15" fmla="*/ 1009232 h 1585520"/>
                    <a:gd name="connsiteX16" fmla="*/ 507056 w 552481"/>
                    <a:gd name="connsiteY16" fmla="*/ 1169267 h 1585520"/>
                    <a:gd name="connsiteX17" fmla="*/ 119129 w 552481"/>
                    <a:gd name="connsiteY17" fmla="*/ 889458 h 1585520"/>
                    <a:gd name="connsiteX18" fmla="*/ 504472 w 552481"/>
                    <a:gd name="connsiteY18" fmla="*/ 1198018 h 1585520"/>
                    <a:gd name="connsiteX19" fmla="*/ 519836 w 552481"/>
                    <a:gd name="connsiteY19" fmla="*/ 1370630 h 1585520"/>
                    <a:gd name="connsiteX20" fmla="*/ 184579 w 552481"/>
                    <a:gd name="connsiteY20" fmla="*/ 1132651 h 1585520"/>
                    <a:gd name="connsiteX21" fmla="*/ 509865 w 552481"/>
                    <a:gd name="connsiteY21" fmla="*/ 1387661 h 1585520"/>
                    <a:gd name="connsiteX22" fmla="*/ 552481 w 552481"/>
                    <a:gd name="connsiteY22" fmla="*/ 1585328 h 1585520"/>
                    <a:gd name="connsiteX23" fmla="*/ 103908 w 552481"/>
                    <a:gd name="connsiteY23" fmla="*/ 1357263 h 1585520"/>
                    <a:gd name="connsiteX24" fmla="*/ 550099 w 552481"/>
                    <a:gd name="connsiteY24" fmla="*/ 0 h 1585520"/>
                    <a:gd name="connsiteX0" fmla="*/ 550099 w 552481"/>
                    <a:gd name="connsiteY0" fmla="*/ 0 h 1585520"/>
                    <a:gd name="connsiteX1" fmla="*/ 550454 w 552481"/>
                    <a:gd name="connsiteY1" fmla="*/ 236086 h 1585520"/>
                    <a:gd name="connsiteX2" fmla="*/ 488816 w 552481"/>
                    <a:gd name="connsiteY2" fmla="*/ 193543 h 1585520"/>
                    <a:gd name="connsiteX3" fmla="*/ 550466 w 552481"/>
                    <a:gd name="connsiteY3" fmla="*/ 244157 h 1585520"/>
                    <a:gd name="connsiteX4" fmla="*/ 550735 w 552481"/>
                    <a:gd name="connsiteY4" fmla="*/ 423083 h 1585520"/>
                    <a:gd name="connsiteX5" fmla="*/ 440807 w 552481"/>
                    <a:gd name="connsiteY5" fmla="*/ 347209 h 1585520"/>
                    <a:gd name="connsiteX6" fmla="*/ 550756 w 552481"/>
                    <a:gd name="connsiteY6" fmla="*/ 437477 h 1585520"/>
                    <a:gd name="connsiteX7" fmla="*/ 551026 w 552481"/>
                    <a:gd name="connsiteY7" fmla="*/ 616991 h 1585520"/>
                    <a:gd name="connsiteX8" fmla="*/ 372197 w 552481"/>
                    <a:gd name="connsiteY8" fmla="*/ 491984 h 1585520"/>
                    <a:gd name="connsiteX9" fmla="*/ 521176 w 552481"/>
                    <a:gd name="connsiteY9" fmla="*/ 611487 h 1585520"/>
                    <a:gd name="connsiteX10" fmla="*/ 508896 w 552481"/>
                    <a:gd name="connsiteY10" fmla="*/ 791532 h 1585520"/>
                    <a:gd name="connsiteX11" fmla="*/ 270832 w 552481"/>
                    <a:gd name="connsiteY11" fmla="*/ 619203 h 1585520"/>
                    <a:gd name="connsiteX12" fmla="*/ 501344 w 552481"/>
                    <a:gd name="connsiteY12" fmla="*/ 815973 h 1585520"/>
                    <a:gd name="connsiteX13" fmla="*/ 534221 w 552481"/>
                    <a:gd name="connsiteY13" fmla="*/ 989751 h 1585520"/>
                    <a:gd name="connsiteX14" fmla="*/ 184579 w 552481"/>
                    <a:gd name="connsiteY14" fmla="*/ 741931 h 1585520"/>
                    <a:gd name="connsiteX15" fmla="*/ 521700 w 552481"/>
                    <a:gd name="connsiteY15" fmla="*/ 1009232 h 1585520"/>
                    <a:gd name="connsiteX16" fmla="*/ 507056 w 552481"/>
                    <a:gd name="connsiteY16" fmla="*/ 1169267 h 1585520"/>
                    <a:gd name="connsiteX17" fmla="*/ 119129 w 552481"/>
                    <a:gd name="connsiteY17" fmla="*/ 889458 h 1585520"/>
                    <a:gd name="connsiteX18" fmla="*/ 504472 w 552481"/>
                    <a:gd name="connsiteY18" fmla="*/ 1198018 h 1585520"/>
                    <a:gd name="connsiteX19" fmla="*/ 519836 w 552481"/>
                    <a:gd name="connsiteY19" fmla="*/ 1370630 h 1585520"/>
                    <a:gd name="connsiteX20" fmla="*/ 184579 w 552481"/>
                    <a:gd name="connsiteY20" fmla="*/ 1132651 h 1585520"/>
                    <a:gd name="connsiteX21" fmla="*/ 509865 w 552481"/>
                    <a:gd name="connsiteY21" fmla="*/ 1387661 h 1585520"/>
                    <a:gd name="connsiteX22" fmla="*/ 552481 w 552481"/>
                    <a:gd name="connsiteY22" fmla="*/ 1585328 h 1585520"/>
                    <a:gd name="connsiteX23" fmla="*/ 103908 w 552481"/>
                    <a:gd name="connsiteY23" fmla="*/ 1357263 h 1585520"/>
                    <a:gd name="connsiteX24" fmla="*/ 550099 w 552481"/>
                    <a:gd name="connsiteY24" fmla="*/ 0 h 1585520"/>
                    <a:gd name="connsiteX0" fmla="*/ 550099 w 552481"/>
                    <a:gd name="connsiteY0" fmla="*/ 0 h 1585520"/>
                    <a:gd name="connsiteX1" fmla="*/ 550454 w 552481"/>
                    <a:gd name="connsiteY1" fmla="*/ 236086 h 1585520"/>
                    <a:gd name="connsiteX2" fmla="*/ 488816 w 552481"/>
                    <a:gd name="connsiteY2" fmla="*/ 193543 h 1585520"/>
                    <a:gd name="connsiteX3" fmla="*/ 550466 w 552481"/>
                    <a:gd name="connsiteY3" fmla="*/ 244157 h 1585520"/>
                    <a:gd name="connsiteX4" fmla="*/ 550735 w 552481"/>
                    <a:gd name="connsiteY4" fmla="*/ 423083 h 1585520"/>
                    <a:gd name="connsiteX5" fmla="*/ 440807 w 552481"/>
                    <a:gd name="connsiteY5" fmla="*/ 347209 h 1585520"/>
                    <a:gd name="connsiteX6" fmla="*/ 550756 w 552481"/>
                    <a:gd name="connsiteY6" fmla="*/ 437477 h 1585520"/>
                    <a:gd name="connsiteX7" fmla="*/ 523630 w 552481"/>
                    <a:gd name="connsiteY7" fmla="*/ 593972 h 1585520"/>
                    <a:gd name="connsiteX8" fmla="*/ 372197 w 552481"/>
                    <a:gd name="connsiteY8" fmla="*/ 491984 h 1585520"/>
                    <a:gd name="connsiteX9" fmla="*/ 521176 w 552481"/>
                    <a:gd name="connsiteY9" fmla="*/ 611487 h 1585520"/>
                    <a:gd name="connsiteX10" fmla="*/ 508896 w 552481"/>
                    <a:gd name="connsiteY10" fmla="*/ 791532 h 1585520"/>
                    <a:gd name="connsiteX11" fmla="*/ 270832 w 552481"/>
                    <a:gd name="connsiteY11" fmla="*/ 619203 h 1585520"/>
                    <a:gd name="connsiteX12" fmla="*/ 501344 w 552481"/>
                    <a:gd name="connsiteY12" fmla="*/ 815973 h 1585520"/>
                    <a:gd name="connsiteX13" fmla="*/ 534221 w 552481"/>
                    <a:gd name="connsiteY13" fmla="*/ 989751 h 1585520"/>
                    <a:gd name="connsiteX14" fmla="*/ 184579 w 552481"/>
                    <a:gd name="connsiteY14" fmla="*/ 741931 h 1585520"/>
                    <a:gd name="connsiteX15" fmla="*/ 521700 w 552481"/>
                    <a:gd name="connsiteY15" fmla="*/ 1009232 h 1585520"/>
                    <a:gd name="connsiteX16" fmla="*/ 507056 w 552481"/>
                    <a:gd name="connsiteY16" fmla="*/ 1169267 h 1585520"/>
                    <a:gd name="connsiteX17" fmla="*/ 119129 w 552481"/>
                    <a:gd name="connsiteY17" fmla="*/ 889458 h 1585520"/>
                    <a:gd name="connsiteX18" fmla="*/ 504472 w 552481"/>
                    <a:gd name="connsiteY18" fmla="*/ 1198018 h 1585520"/>
                    <a:gd name="connsiteX19" fmla="*/ 519836 w 552481"/>
                    <a:gd name="connsiteY19" fmla="*/ 1370630 h 1585520"/>
                    <a:gd name="connsiteX20" fmla="*/ 184579 w 552481"/>
                    <a:gd name="connsiteY20" fmla="*/ 1132651 h 1585520"/>
                    <a:gd name="connsiteX21" fmla="*/ 509865 w 552481"/>
                    <a:gd name="connsiteY21" fmla="*/ 1387661 h 1585520"/>
                    <a:gd name="connsiteX22" fmla="*/ 552481 w 552481"/>
                    <a:gd name="connsiteY22" fmla="*/ 1585328 h 1585520"/>
                    <a:gd name="connsiteX23" fmla="*/ 103908 w 552481"/>
                    <a:gd name="connsiteY23" fmla="*/ 1357263 h 1585520"/>
                    <a:gd name="connsiteX24" fmla="*/ 550099 w 552481"/>
                    <a:gd name="connsiteY24" fmla="*/ 0 h 1585520"/>
                    <a:gd name="connsiteX0" fmla="*/ 550099 w 552481"/>
                    <a:gd name="connsiteY0" fmla="*/ 0 h 1585520"/>
                    <a:gd name="connsiteX1" fmla="*/ 550454 w 552481"/>
                    <a:gd name="connsiteY1" fmla="*/ 236086 h 1585520"/>
                    <a:gd name="connsiteX2" fmla="*/ 488816 w 552481"/>
                    <a:gd name="connsiteY2" fmla="*/ 193543 h 1585520"/>
                    <a:gd name="connsiteX3" fmla="*/ 550466 w 552481"/>
                    <a:gd name="connsiteY3" fmla="*/ 244157 h 1585520"/>
                    <a:gd name="connsiteX4" fmla="*/ 550735 w 552481"/>
                    <a:gd name="connsiteY4" fmla="*/ 423083 h 1585520"/>
                    <a:gd name="connsiteX5" fmla="*/ 440807 w 552481"/>
                    <a:gd name="connsiteY5" fmla="*/ 347209 h 1585520"/>
                    <a:gd name="connsiteX6" fmla="*/ 530748 w 552481"/>
                    <a:gd name="connsiteY6" fmla="*/ 427144 h 1585520"/>
                    <a:gd name="connsiteX7" fmla="*/ 523630 w 552481"/>
                    <a:gd name="connsiteY7" fmla="*/ 593972 h 1585520"/>
                    <a:gd name="connsiteX8" fmla="*/ 372197 w 552481"/>
                    <a:gd name="connsiteY8" fmla="*/ 491984 h 1585520"/>
                    <a:gd name="connsiteX9" fmla="*/ 521176 w 552481"/>
                    <a:gd name="connsiteY9" fmla="*/ 611487 h 1585520"/>
                    <a:gd name="connsiteX10" fmla="*/ 508896 w 552481"/>
                    <a:gd name="connsiteY10" fmla="*/ 791532 h 1585520"/>
                    <a:gd name="connsiteX11" fmla="*/ 270832 w 552481"/>
                    <a:gd name="connsiteY11" fmla="*/ 619203 h 1585520"/>
                    <a:gd name="connsiteX12" fmla="*/ 501344 w 552481"/>
                    <a:gd name="connsiteY12" fmla="*/ 815973 h 1585520"/>
                    <a:gd name="connsiteX13" fmla="*/ 534221 w 552481"/>
                    <a:gd name="connsiteY13" fmla="*/ 989751 h 1585520"/>
                    <a:gd name="connsiteX14" fmla="*/ 184579 w 552481"/>
                    <a:gd name="connsiteY14" fmla="*/ 741931 h 1585520"/>
                    <a:gd name="connsiteX15" fmla="*/ 521700 w 552481"/>
                    <a:gd name="connsiteY15" fmla="*/ 1009232 h 1585520"/>
                    <a:gd name="connsiteX16" fmla="*/ 507056 w 552481"/>
                    <a:gd name="connsiteY16" fmla="*/ 1169267 h 1585520"/>
                    <a:gd name="connsiteX17" fmla="*/ 119129 w 552481"/>
                    <a:gd name="connsiteY17" fmla="*/ 889458 h 1585520"/>
                    <a:gd name="connsiteX18" fmla="*/ 504472 w 552481"/>
                    <a:gd name="connsiteY18" fmla="*/ 1198018 h 1585520"/>
                    <a:gd name="connsiteX19" fmla="*/ 519836 w 552481"/>
                    <a:gd name="connsiteY19" fmla="*/ 1370630 h 1585520"/>
                    <a:gd name="connsiteX20" fmla="*/ 184579 w 552481"/>
                    <a:gd name="connsiteY20" fmla="*/ 1132651 h 1585520"/>
                    <a:gd name="connsiteX21" fmla="*/ 509865 w 552481"/>
                    <a:gd name="connsiteY21" fmla="*/ 1387661 h 1585520"/>
                    <a:gd name="connsiteX22" fmla="*/ 552481 w 552481"/>
                    <a:gd name="connsiteY22" fmla="*/ 1585328 h 1585520"/>
                    <a:gd name="connsiteX23" fmla="*/ 103908 w 552481"/>
                    <a:gd name="connsiteY23" fmla="*/ 1357263 h 1585520"/>
                    <a:gd name="connsiteX24" fmla="*/ 550099 w 552481"/>
                    <a:gd name="connsiteY24" fmla="*/ 0 h 1585520"/>
                    <a:gd name="connsiteX0" fmla="*/ 550099 w 552481"/>
                    <a:gd name="connsiteY0" fmla="*/ 0 h 1585520"/>
                    <a:gd name="connsiteX1" fmla="*/ 550454 w 552481"/>
                    <a:gd name="connsiteY1" fmla="*/ 236086 h 1585520"/>
                    <a:gd name="connsiteX2" fmla="*/ 488816 w 552481"/>
                    <a:gd name="connsiteY2" fmla="*/ 193543 h 1585520"/>
                    <a:gd name="connsiteX3" fmla="*/ 550466 w 552481"/>
                    <a:gd name="connsiteY3" fmla="*/ 244157 h 1585520"/>
                    <a:gd name="connsiteX4" fmla="*/ 528440 w 552481"/>
                    <a:gd name="connsiteY4" fmla="*/ 395095 h 1585520"/>
                    <a:gd name="connsiteX5" fmla="*/ 440807 w 552481"/>
                    <a:gd name="connsiteY5" fmla="*/ 347209 h 1585520"/>
                    <a:gd name="connsiteX6" fmla="*/ 530748 w 552481"/>
                    <a:gd name="connsiteY6" fmla="*/ 427144 h 1585520"/>
                    <a:gd name="connsiteX7" fmla="*/ 523630 w 552481"/>
                    <a:gd name="connsiteY7" fmla="*/ 593972 h 1585520"/>
                    <a:gd name="connsiteX8" fmla="*/ 372197 w 552481"/>
                    <a:gd name="connsiteY8" fmla="*/ 491984 h 1585520"/>
                    <a:gd name="connsiteX9" fmla="*/ 521176 w 552481"/>
                    <a:gd name="connsiteY9" fmla="*/ 611487 h 1585520"/>
                    <a:gd name="connsiteX10" fmla="*/ 508896 w 552481"/>
                    <a:gd name="connsiteY10" fmla="*/ 791532 h 1585520"/>
                    <a:gd name="connsiteX11" fmla="*/ 270832 w 552481"/>
                    <a:gd name="connsiteY11" fmla="*/ 619203 h 1585520"/>
                    <a:gd name="connsiteX12" fmla="*/ 501344 w 552481"/>
                    <a:gd name="connsiteY12" fmla="*/ 815973 h 1585520"/>
                    <a:gd name="connsiteX13" fmla="*/ 534221 w 552481"/>
                    <a:gd name="connsiteY13" fmla="*/ 989751 h 1585520"/>
                    <a:gd name="connsiteX14" fmla="*/ 184579 w 552481"/>
                    <a:gd name="connsiteY14" fmla="*/ 741931 h 1585520"/>
                    <a:gd name="connsiteX15" fmla="*/ 521700 w 552481"/>
                    <a:gd name="connsiteY15" fmla="*/ 1009232 h 1585520"/>
                    <a:gd name="connsiteX16" fmla="*/ 507056 w 552481"/>
                    <a:gd name="connsiteY16" fmla="*/ 1169267 h 1585520"/>
                    <a:gd name="connsiteX17" fmla="*/ 119129 w 552481"/>
                    <a:gd name="connsiteY17" fmla="*/ 889458 h 1585520"/>
                    <a:gd name="connsiteX18" fmla="*/ 504472 w 552481"/>
                    <a:gd name="connsiteY18" fmla="*/ 1198018 h 1585520"/>
                    <a:gd name="connsiteX19" fmla="*/ 519836 w 552481"/>
                    <a:gd name="connsiteY19" fmla="*/ 1370630 h 1585520"/>
                    <a:gd name="connsiteX20" fmla="*/ 184579 w 552481"/>
                    <a:gd name="connsiteY20" fmla="*/ 1132651 h 1585520"/>
                    <a:gd name="connsiteX21" fmla="*/ 509865 w 552481"/>
                    <a:gd name="connsiteY21" fmla="*/ 1387661 h 1585520"/>
                    <a:gd name="connsiteX22" fmla="*/ 552481 w 552481"/>
                    <a:gd name="connsiteY22" fmla="*/ 1585328 h 1585520"/>
                    <a:gd name="connsiteX23" fmla="*/ 103908 w 552481"/>
                    <a:gd name="connsiteY23" fmla="*/ 1357263 h 1585520"/>
                    <a:gd name="connsiteX24" fmla="*/ 550099 w 552481"/>
                    <a:gd name="connsiteY24" fmla="*/ 0 h 1585520"/>
                    <a:gd name="connsiteX0" fmla="*/ 550099 w 552481"/>
                    <a:gd name="connsiteY0" fmla="*/ 0 h 1585520"/>
                    <a:gd name="connsiteX1" fmla="*/ 550454 w 552481"/>
                    <a:gd name="connsiteY1" fmla="*/ 236086 h 1585520"/>
                    <a:gd name="connsiteX2" fmla="*/ 488816 w 552481"/>
                    <a:gd name="connsiteY2" fmla="*/ 193543 h 1585520"/>
                    <a:gd name="connsiteX3" fmla="*/ 532877 w 552481"/>
                    <a:gd name="connsiteY3" fmla="*/ 241409 h 1585520"/>
                    <a:gd name="connsiteX4" fmla="*/ 528440 w 552481"/>
                    <a:gd name="connsiteY4" fmla="*/ 395095 h 1585520"/>
                    <a:gd name="connsiteX5" fmla="*/ 440807 w 552481"/>
                    <a:gd name="connsiteY5" fmla="*/ 347209 h 1585520"/>
                    <a:gd name="connsiteX6" fmla="*/ 530748 w 552481"/>
                    <a:gd name="connsiteY6" fmla="*/ 427144 h 1585520"/>
                    <a:gd name="connsiteX7" fmla="*/ 523630 w 552481"/>
                    <a:gd name="connsiteY7" fmla="*/ 593972 h 1585520"/>
                    <a:gd name="connsiteX8" fmla="*/ 372197 w 552481"/>
                    <a:gd name="connsiteY8" fmla="*/ 491984 h 1585520"/>
                    <a:gd name="connsiteX9" fmla="*/ 521176 w 552481"/>
                    <a:gd name="connsiteY9" fmla="*/ 611487 h 1585520"/>
                    <a:gd name="connsiteX10" fmla="*/ 508896 w 552481"/>
                    <a:gd name="connsiteY10" fmla="*/ 791532 h 1585520"/>
                    <a:gd name="connsiteX11" fmla="*/ 270832 w 552481"/>
                    <a:gd name="connsiteY11" fmla="*/ 619203 h 1585520"/>
                    <a:gd name="connsiteX12" fmla="*/ 501344 w 552481"/>
                    <a:gd name="connsiteY12" fmla="*/ 815973 h 1585520"/>
                    <a:gd name="connsiteX13" fmla="*/ 534221 w 552481"/>
                    <a:gd name="connsiteY13" fmla="*/ 989751 h 1585520"/>
                    <a:gd name="connsiteX14" fmla="*/ 184579 w 552481"/>
                    <a:gd name="connsiteY14" fmla="*/ 741931 h 1585520"/>
                    <a:gd name="connsiteX15" fmla="*/ 521700 w 552481"/>
                    <a:gd name="connsiteY15" fmla="*/ 1009232 h 1585520"/>
                    <a:gd name="connsiteX16" fmla="*/ 507056 w 552481"/>
                    <a:gd name="connsiteY16" fmla="*/ 1169267 h 1585520"/>
                    <a:gd name="connsiteX17" fmla="*/ 119129 w 552481"/>
                    <a:gd name="connsiteY17" fmla="*/ 889458 h 1585520"/>
                    <a:gd name="connsiteX18" fmla="*/ 504472 w 552481"/>
                    <a:gd name="connsiteY18" fmla="*/ 1198018 h 1585520"/>
                    <a:gd name="connsiteX19" fmla="*/ 519836 w 552481"/>
                    <a:gd name="connsiteY19" fmla="*/ 1370630 h 1585520"/>
                    <a:gd name="connsiteX20" fmla="*/ 184579 w 552481"/>
                    <a:gd name="connsiteY20" fmla="*/ 1132651 h 1585520"/>
                    <a:gd name="connsiteX21" fmla="*/ 509865 w 552481"/>
                    <a:gd name="connsiteY21" fmla="*/ 1387661 h 1585520"/>
                    <a:gd name="connsiteX22" fmla="*/ 552481 w 552481"/>
                    <a:gd name="connsiteY22" fmla="*/ 1585328 h 1585520"/>
                    <a:gd name="connsiteX23" fmla="*/ 103908 w 552481"/>
                    <a:gd name="connsiteY23" fmla="*/ 1357263 h 1585520"/>
                    <a:gd name="connsiteX24" fmla="*/ 550099 w 552481"/>
                    <a:gd name="connsiteY24" fmla="*/ 0 h 1585520"/>
                    <a:gd name="connsiteX0" fmla="*/ 550099 w 580141"/>
                    <a:gd name="connsiteY0" fmla="*/ 54739 h 1640259"/>
                    <a:gd name="connsiteX1" fmla="*/ 536842 w 580141"/>
                    <a:gd name="connsiteY1" fmla="*/ 262901 h 1640259"/>
                    <a:gd name="connsiteX2" fmla="*/ 550454 w 580141"/>
                    <a:gd name="connsiteY2" fmla="*/ 290825 h 1640259"/>
                    <a:gd name="connsiteX3" fmla="*/ 488816 w 580141"/>
                    <a:gd name="connsiteY3" fmla="*/ 248282 h 1640259"/>
                    <a:gd name="connsiteX4" fmla="*/ 532877 w 580141"/>
                    <a:gd name="connsiteY4" fmla="*/ 296148 h 1640259"/>
                    <a:gd name="connsiteX5" fmla="*/ 528440 w 580141"/>
                    <a:gd name="connsiteY5" fmla="*/ 449834 h 1640259"/>
                    <a:gd name="connsiteX6" fmla="*/ 440807 w 580141"/>
                    <a:gd name="connsiteY6" fmla="*/ 401948 h 1640259"/>
                    <a:gd name="connsiteX7" fmla="*/ 530748 w 580141"/>
                    <a:gd name="connsiteY7" fmla="*/ 481883 h 1640259"/>
                    <a:gd name="connsiteX8" fmla="*/ 523630 w 580141"/>
                    <a:gd name="connsiteY8" fmla="*/ 648711 h 1640259"/>
                    <a:gd name="connsiteX9" fmla="*/ 372197 w 580141"/>
                    <a:gd name="connsiteY9" fmla="*/ 546723 h 1640259"/>
                    <a:gd name="connsiteX10" fmla="*/ 521176 w 580141"/>
                    <a:gd name="connsiteY10" fmla="*/ 666226 h 1640259"/>
                    <a:gd name="connsiteX11" fmla="*/ 508896 w 580141"/>
                    <a:gd name="connsiteY11" fmla="*/ 846271 h 1640259"/>
                    <a:gd name="connsiteX12" fmla="*/ 270832 w 580141"/>
                    <a:gd name="connsiteY12" fmla="*/ 673942 h 1640259"/>
                    <a:gd name="connsiteX13" fmla="*/ 501344 w 580141"/>
                    <a:gd name="connsiteY13" fmla="*/ 870712 h 1640259"/>
                    <a:gd name="connsiteX14" fmla="*/ 534221 w 580141"/>
                    <a:gd name="connsiteY14" fmla="*/ 1044490 h 1640259"/>
                    <a:gd name="connsiteX15" fmla="*/ 184579 w 580141"/>
                    <a:gd name="connsiteY15" fmla="*/ 796670 h 1640259"/>
                    <a:gd name="connsiteX16" fmla="*/ 521700 w 580141"/>
                    <a:gd name="connsiteY16" fmla="*/ 1063971 h 1640259"/>
                    <a:gd name="connsiteX17" fmla="*/ 507056 w 580141"/>
                    <a:gd name="connsiteY17" fmla="*/ 1224006 h 1640259"/>
                    <a:gd name="connsiteX18" fmla="*/ 119129 w 580141"/>
                    <a:gd name="connsiteY18" fmla="*/ 944197 h 1640259"/>
                    <a:gd name="connsiteX19" fmla="*/ 504472 w 580141"/>
                    <a:gd name="connsiteY19" fmla="*/ 1252757 h 1640259"/>
                    <a:gd name="connsiteX20" fmla="*/ 519836 w 580141"/>
                    <a:gd name="connsiteY20" fmla="*/ 1425369 h 1640259"/>
                    <a:gd name="connsiteX21" fmla="*/ 184579 w 580141"/>
                    <a:gd name="connsiteY21" fmla="*/ 1187390 h 1640259"/>
                    <a:gd name="connsiteX22" fmla="*/ 509865 w 580141"/>
                    <a:gd name="connsiteY22" fmla="*/ 1442400 h 1640259"/>
                    <a:gd name="connsiteX23" fmla="*/ 552481 w 580141"/>
                    <a:gd name="connsiteY23" fmla="*/ 1640067 h 1640259"/>
                    <a:gd name="connsiteX24" fmla="*/ 103908 w 580141"/>
                    <a:gd name="connsiteY24" fmla="*/ 1412002 h 1640259"/>
                    <a:gd name="connsiteX25" fmla="*/ 550099 w 580141"/>
                    <a:gd name="connsiteY25" fmla="*/ 54739 h 1640259"/>
                    <a:gd name="connsiteX0" fmla="*/ 550099 w 580141"/>
                    <a:gd name="connsiteY0" fmla="*/ 54739 h 1640259"/>
                    <a:gd name="connsiteX1" fmla="*/ 536842 w 580141"/>
                    <a:gd name="connsiteY1" fmla="*/ 262901 h 1640259"/>
                    <a:gd name="connsiteX2" fmla="*/ 550454 w 580141"/>
                    <a:gd name="connsiteY2" fmla="*/ 290825 h 1640259"/>
                    <a:gd name="connsiteX3" fmla="*/ 488816 w 580141"/>
                    <a:gd name="connsiteY3" fmla="*/ 248282 h 1640259"/>
                    <a:gd name="connsiteX4" fmla="*/ 532877 w 580141"/>
                    <a:gd name="connsiteY4" fmla="*/ 296148 h 1640259"/>
                    <a:gd name="connsiteX5" fmla="*/ 528440 w 580141"/>
                    <a:gd name="connsiteY5" fmla="*/ 449834 h 1640259"/>
                    <a:gd name="connsiteX6" fmla="*/ 440807 w 580141"/>
                    <a:gd name="connsiteY6" fmla="*/ 401948 h 1640259"/>
                    <a:gd name="connsiteX7" fmla="*/ 530748 w 580141"/>
                    <a:gd name="connsiteY7" fmla="*/ 481883 h 1640259"/>
                    <a:gd name="connsiteX8" fmla="*/ 523630 w 580141"/>
                    <a:gd name="connsiteY8" fmla="*/ 648711 h 1640259"/>
                    <a:gd name="connsiteX9" fmla="*/ 372197 w 580141"/>
                    <a:gd name="connsiteY9" fmla="*/ 546723 h 1640259"/>
                    <a:gd name="connsiteX10" fmla="*/ 521176 w 580141"/>
                    <a:gd name="connsiteY10" fmla="*/ 666226 h 1640259"/>
                    <a:gd name="connsiteX11" fmla="*/ 508896 w 580141"/>
                    <a:gd name="connsiteY11" fmla="*/ 846271 h 1640259"/>
                    <a:gd name="connsiteX12" fmla="*/ 270832 w 580141"/>
                    <a:gd name="connsiteY12" fmla="*/ 673942 h 1640259"/>
                    <a:gd name="connsiteX13" fmla="*/ 501344 w 580141"/>
                    <a:gd name="connsiteY13" fmla="*/ 870712 h 1640259"/>
                    <a:gd name="connsiteX14" fmla="*/ 484201 w 580141"/>
                    <a:gd name="connsiteY14" fmla="*/ 1018658 h 1640259"/>
                    <a:gd name="connsiteX15" fmla="*/ 184579 w 580141"/>
                    <a:gd name="connsiteY15" fmla="*/ 796670 h 1640259"/>
                    <a:gd name="connsiteX16" fmla="*/ 521700 w 580141"/>
                    <a:gd name="connsiteY16" fmla="*/ 1063971 h 1640259"/>
                    <a:gd name="connsiteX17" fmla="*/ 507056 w 580141"/>
                    <a:gd name="connsiteY17" fmla="*/ 1224006 h 1640259"/>
                    <a:gd name="connsiteX18" fmla="*/ 119129 w 580141"/>
                    <a:gd name="connsiteY18" fmla="*/ 944197 h 1640259"/>
                    <a:gd name="connsiteX19" fmla="*/ 504472 w 580141"/>
                    <a:gd name="connsiteY19" fmla="*/ 1252757 h 1640259"/>
                    <a:gd name="connsiteX20" fmla="*/ 519836 w 580141"/>
                    <a:gd name="connsiteY20" fmla="*/ 1425369 h 1640259"/>
                    <a:gd name="connsiteX21" fmla="*/ 184579 w 580141"/>
                    <a:gd name="connsiteY21" fmla="*/ 1187390 h 1640259"/>
                    <a:gd name="connsiteX22" fmla="*/ 509865 w 580141"/>
                    <a:gd name="connsiteY22" fmla="*/ 1442400 h 1640259"/>
                    <a:gd name="connsiteX23" fmla="*/ 552481 w 580141"/>
                    <a:gd name="connsiteY23" fmla="*/ 1640067 h 1640259"/>
                    <a:gd name="connsiteX24" fmla="*/ 103908 w 580141"/>
                    <a:gd name="connsiteY24" fmla="*/ 1412002 h 1640259"/>
                    <a:gd name="connsiteX25" fmla="*/ 550099 w 580141"/>
                    <a:gd name="connsiteY25" fmla="*/ 54739 h 1640259"/>
                    <a:gd name="connsiteX0" fmla="*/ 550099 w 580141"/>
                    <a:gd name="connsiteY0" fmla="*/ 54739 h 1640259"/>
                    <a:gd name="connsiteX1" fmla="*/ 536842 w 580141"/>
                    <a:gd name="connsiteY1" fmla="*/ 262901 h 1640259"/>
                    <a:gd name="connsiteX2" fmla="*/ 550454 w 580141"/>
                    <a:gd name="connsiteY2" fmla="*/ 290825 h 1640259"/>
                    <a:gd name="connsiteX3" fmla="*/ 488816 w 580141"/>
                    <a:gd name="connsiteY3" fmla="*/ 248282 h 1640259"/>
                    <a:gd name="connsiteX4" fmla="*/ 532877 w 580141"/>
                    <a:gd name="connsiteY4" fmla="*/ 296148 h 1640259"/>
                    <a:gd name="connsiteX5" fmla="*/ 528440 w 580141"/>
                    <a:gd name="connsiteY5" fmla="*/ 449834 h 1640259"/>
                    <a:gd name="connsiteX6" fmla="*/ 440807 w 580141"/>
                    <a:gd name="connsiteY6" fmla="*/ 401948 h 1640259"/>
                    <a:gd name="connsiteX7" fmla="*/ 530748 w 580141"/>
                    <a:gd name="connsiteY7" fmla="*/ 481883 h 1640259"/>
                    <a:gd name="connsiteX8" fmla="*/ 523630 w 580141"/>
                    <a:gd name="connsiteY8" fmla="*/ 648711 h 1640259"/>
                    <a:gd name="connsiteX9" fmla="*/ 372197 w 580141"/>
                    <a:gd name="connsiteY9" fmla="*/ 546723 h 1640259"/>
                    <a:gd name="connsiteX10" fmla="*/ 521176 w 580141"/>
                    <a:gd name="connsiteY10" fmla="*/ 666226 h 1640259"/>
                    <a:gd name="connsiteX11" fmla="*/ 508896 w 580141"/>
                    <a:gd name="connsiteY11" fmla="*/ 846271 h 1640259"/>
                    <a:gd name="connsiteX12" fmla="*/ 270832 w 580141"/>
                    <a:gd name="connsiteY12" fmla="*/ 673942 h 1640259"/>
                    <a:gd name="connsiteX13" fmla="*/ 501344 w 580141"/>
                    <a:gd name="connsiteY13" fmla="*/ 870712 h 1640259"/>
                    <a:gd name="connsiteX14" fmla="*/ 484201 w 580141"/>
                    <a:gd name="connsiteY14" fmla="*/ 1018658 h 1640259"/>
                    <a:gd name="connsiteX15" fmla="*/ 184579 w 580141"/>
                    <a:gd name="connsiteY15" fmla="*/ 796670 h 1640259"/>
                    <a:gd name="connsiteX16" fmla="*/ 479002 w 580141"/>
                    <a:gd name="connsiteY16" fmla="*/ 1055860 h 1640259"/>
                    <a:gd name="connsiteX17" fmla="*/ 507056 w 580141"/>
                    <a:gd name="connsiteY17" fmla="*/ 1224006 h 1640259"/>
                    <a:gd name="connsiteX18" fmla="*/ 119129 w 580141"/>
                    <a:gd name="connsiteY18" fmla="*/ 944197 h 1640259"/>
                    <a:gd name="connsiteX19" fmla="*/ 504472 w 580141"/>
                    <a:gd name="connsiteY19" fmla="*/ 1252757 h 1640259"/>
                    <a:gd name="connsiteX20" fmla="*/ 519836 w 580141"/>
                    <a:gd name="connsiteY20" fmla="*/ 1425369 h 1640259"/>
                    <a:gd name="connsiteX21" fmla="*/ 184579 w 580141"/>
                    <a:gd name="connsiteY21" fmla="*/ 1187390 h 1640259"/>
                    <a:gd name="connsiteX22" fmla="*/ 509865 w 580141"/>
                    <a:gd name="connsiteY22" fmla="*/ 1442400 h 1640259"/>
                    <a:gd name="connsiteX23" fmla="*/ 552481 w 580141"/>
                    <a:gd name="connsiteY23" fmla="*/ 1640067 h 1640259"/>
                    <a:gd name="connsiteX24" fmla="*/ 103908 w 580141"/>
                    <a:gd name="connsiteY24" fmla="*/ 1412002 h 1640259"/>
                    <a:gd name="connsiteX25" fmla="*/ 550099 w 580141"/>
                    <a:gd name="connsiteY25" fmla="*/ 54739 h 1640259"/>
                    <a:gd name="connsiteX0" fmla="*/ 550099 w 580141"/>
                    <a:gd name="connsiteY0" fmla="*/ 54739 h 1640259"/>
                    <a:gd name="connsiteX1" fmla="*/ 536842 w 580141"/>
                    <a:gd name="connsiteY1" fmla="*/ 262901 h 1640259"/>
                    <a:gd name="connsiteX2" fmla="*/ 550454 w 580141"/>
                    <a:gd name="connsiteY2" fmla="*/ 290825 h 1640259"/>
                    <a:gd name="connsiteX3" fmla="*/ 488816 w 580141"/>
                    <a:gd name="connsiteY3" fmla="*/ 248282 h 1640259"/>
                    <a:gd name="connsiteX4" fmla="*/ 532877 w 580141"/>
                    <a:gd name="connsiteY4" fmla="*/ 296148 h 1640259"/>
                    <a:gd name="connsiteX5" fmla="*/ 528440 w 580141"/>
                    <a:gd name="connsiteY5" fmla="*/ 449834 h 1640259"/>
                    <a:gd name="connsiteX6" fmla="*/ 440807 w 580141"/>
                    <a:gd name="connsiteY6" fmla="*/ 401948 h 1640259"/>
                    <a:gd name="connsiteX7" fmla="*/ 530748 w 580141"/>
                    <a:gd name="connsiteY7" fmla="*/ 481883 h 1640259"/>
                    <a:gd name="connsiteX8" fmla="*/ 523630 w 580141"/>
                    <a:gd name="connsiteY8" fmla="*/ 648711 h 1640259"/>
                    <a:gd name="connsiteX9" fmla="*/ 372197 w 580141"/>
                    <a:gd name="connsiteY9" fmla="*/ 546723 h 1640259"/>
                    <a:gd name="connsiteX10" fmla="*/ 521176 w 580141"/>
                    <a:gd name="connsiteY10" fmla="*/ 666226 h 1640259"/>
                    <a:gd name="connsiteX11" fmla="*/ 508896 w 580141"/>
                    <a:gd name="connsiteY11" fmla="*/ 846271 h 1640259"/>
                    <a:gd name="connsiteX12" fmla="*/ 270832 w 580141"/>
                    <a:gd name="connsiteY12" fmla="*/ 673942 h 1640259"/>
                    <a:gd name="connsiteX13" fmla="*/ 501344 w 580141"/>
                    <a:gd name="connsiteY13" fmla="*/ 870712 h 1640259"/>
                    <a:gd name="connsiteX14" fmla="*/ 484201 w 580141"/>
                    <a:gd name="connsiteY14" fmla="*/ 1018658 h 1640259"/>
                    <a:gd name="connsiteX15" fmla="*/ 184579 w 580141"/>
                    <a:gd name="connsiteY15" fmla="*/ 796670 h 1640259"/>
                    <a:gd name="connsiteX16" fmla="*/ 479002 w 580141"/>
                    <a:gd name="connsiteY16" fmla="*/ 1055860 h 1640259"/>
                    <a:gd name="connsiteX17" fmla="*/ 474625 w 580141"/>
                    <a:gd name="connsiteY17" fmla="*/ 1200922 h 1640259"/>
                    <a:gd name="connsiteX18" fmla="*/ 119129 w 580141"/>
                    <a:gd name="connsiteY18" fmla="*/ 944197 h 1640259"/>
                    <a:gd name="connsiteX19" fmla="*/ 504472 w 580141"/>
                    <a:gd name="connsiteY19" fmla="*/ 1252757 h 1640259"/>
                    <a:gd name="connsiteX20" fmla="*/ 519836 w 580141"/>
                    <a:gd name="connsiteY20" fmla="*/ 1425369 h 1640259"/>
                    <a:gd name="connsiteX21" fmla="*/ 184579 w 580141"/>
                    <a:gd name="connsiteY21" fmla="*/ 1187390 h 1640259"/>
                    <a:gd name="connsiteX22" fmla="*/ 509865 w 580141"/>
                    <a:gd name="connsiteY22" fmla="*/ 1442400 h 1640259"/>
                    <a:gd name="connsiteX23" fmla="*/ 552481 w 580141"/>
                    <a:gd name="connsiteY23" fmla="*/ 1640067 h 1640259"/>
                    <a:gd name="connsiteX24" fmla="*/ 103908 w 580141"/>
                    <a:gd name="connsiteY24" fmla="*/ 1412002 h 1640259"/>
                    <a:gd name="connsiteX25" fmla="*/ 550099 w 580141"/>
                    <a:gd name="connsiteY25" fmla="*/ 54739 h 1640259"/>
                    <a:gd name="connsiteX0" fmla="*/ 550099 w 580141"/>
                    <a:gd name="connsiteY0" fmla="*/ 54739 h 1640259"/>
                    <a:gd name="connsiteX1" fmla="*/ 536842 w 580141"/>
                    <a:gd name="connsiteY1" fmla="*/ 262901 h 1640259"/>
                    <a:gd name="connsiteX2" fmla="*/ 550454 w 580141"/>
                    <a:gd name="connsiteY2" fmla="*/ 290825 h 1640259"/>
                    <a:gd name="connsiteX3" fmla="*/ 488816 w 580141"/>
                    <a:gd name="connsiteY3" fmla="*/ 248282 h 1640259"/>
                    <a:gd name="connsiteX4" fmla="*/ 532877 w 580141"/>
                    <a:gd name="connsiteY4" fmla="*/ 296148 h 1640259"/>
                    <a:gd name="connsiteX5" fmla="*/ 528440 w 580141"/>
                    <a:gd name="connsiteY5" fmla="*/ 449834 h 1640259"/>
                    <a:gd name="connsiteX6" fmla="*/ 440807 w 580141"/>
                    <a:gd name="connsiteY6" fmla="*/ 401948 h 1640259"/>
                    <a:gd name="connsiteX7" fmla="*/ 530748 w 580141"/>
                    <a:gd name="connsiteY7" fmla="*/ 481883 h 1640259"/>
                    <a:gd name="connsiteX8" fmla="*/ 523630 w 580141"/>
                    <a:gd name="connsiteY8" fmla="*/ 648711 h 1640259"/>
                    <a:gd name="connsiteX9" fmla="*/ 372197 w 580141"/>
                    <a:gd name="connsiteY9" fmla="*/ 546723 h 1640259"/>
                    <a:gd name="connsiteX10" fmla="*/ 521176 w 580141"/>
                    <a:gd name="connsiteY10" fmla="*/ 666226 h 1640259"/>
                    <a:gd name="connsiteX11" fmla="*/ 508896 w 580141"/>
                    <a:gd name="connsiteY11" fmla="*/ 846271 h 1640259"/>
                    <a:gd name="connsiteX12" fmla="*/ 270832 w 580141"/>
                    <a:gd name="connsiteY12" fmla="*/ 673942 h 1640259"/>
                    <a:gd name="connsiteX13" fmla="*/ 501344 w 580141"/>
                    <a:gd name="connsiteY13" fmla="*/ 870712 h 1640259"/>
                    <a:gd name="connsiteX14" fmla="*/ 484201 w 580141"/>
                    <a:gd name="connsiteY14" fmla="*/ 1018658 h 1640259"/>
                    <a:gd name="connsiteX15" fmla="*/ 184579 w 580141"/>
                    <a:gd name="connsiteY15" fmla="*/ 796670 h 1640259"/>
                    <a:gd name="connsiteX16" fmla="*/ 479002 w 580141"/>
                    <a:gd name="connsiteY16" fmla="*/ 1055860 h 1640259"/>
                    <a:gd name="connsiteX17" fmla="*/ 474625 w 580141"/>
                    <a:gd name="connsiteY17" fmla="*/ 1200922 h 1640259"/>
                    <a:gd name="connsiteX18" fmla="*/ 119129 w 580141"/>
                    <a:gd name="connsiteY18" fmla="*/ 944197 h 1640259"/>
                    <a:gd name="connsiteX19" fmla="*/ 467006 w 580141"/>
                    <a:gd name="connsiteY19" fmla="*/ 1229607 h 1640259"/>
                    <a:gd name="connsiteX20" fmla="*/ 519836 w 580141"/>
                    <a:gd name="connsiteY20" fmla="*/ 1425369 h 1640259"/>
                    <a:gd name="connsiteX21" fmla="*/ 184579 w 580141"/>
                    <a:gd name="connsiteY21" fmla="*/ 1187390 h 1640259"/>
                    <a:gd name="connsiteX22" fmla="*/ 509865 w 580141"/>
                    <a:gd name="connsiteY22" fmla="*/ 1442400 h 1640259"/>
                    <a:gd name="connsiteX23" fmla="*/ 552481 w 580141"/>
                    <a:gd name="connsiteY23" fmla="*/ 1640067 h 1640259"/>
                    <a:gd name="connsiteX24" fmla="*/ 103908 w 580141"/>
                    <a:gd name="connsiteY24" fmla="*/ 1412002 h 1640259"/>
                    <a:gd name="connsiteX25" fmla="*/ 550099 w 580141"/>
                    <a:gd name="connsiteY25" fmla="*/ 54739 h 1640259"/>
                    <a:gd name="connsiteX0" fmla="*/ 550099 w 580141"/>
                    <a:gd name="connsiteY0" fmla="*/ 54739 h 1640259"/>
                    <a:gd name="connsiteX1" fmla="*/ 536842 w 580141"/>
                    <a:gd name="connsiteY1" fmla="*/ 262901 h 1640259"/>
                    <a:gd name="connsiteX2" fmla="*/ 550454 w 580141"/>
                    <a:gd name="connsiteY2" fmla="*/ 290825 h 1640259"/>
                    <a:gd name="connsiteX3" fmla="*/ 488816 w 580141"/>
                    <a:gd name="connsiteY3" fmla="*/ 248282 h 1640259"/>
                    <a:gd name="connsiteX4" fmla="*/ 532877 w 580141"/>
                    <a:gd name="connsiteY4" fmla="*/ 296148 h 1640259"/>
                    <a:gd name="connsiteX5" fmla="*/ 528440 w 580141"/>
                    <a:gd name="connsiteY5" fmla="*/ 449834 h 1640259"/>
                    <a:gd name="connsiteX6" fmla="*/ 440807 w 580141"/>
                    <a:gd name="connsiteY6" fmla="*/ 401948 h 1640259"/>
                    <a:gd name="connsiteX7" fmla="*/ 530748 w 580141"/>
                    <a:gd name="connsiteY7" fmla="*/ 481883 h 1640259"/>
                    <a:gd name="connsiteX8" fmla="*/ 523630 w 580141"/>
                    <a:gd name="connsiteY8" fmla="*/ 648711 h 1640259"/>
                    <a:gd name="connsiteX9" fmla="*/ 372197 w 580141"/>
                    <a:gd name="connsiteY9" fmla="*/ 546723 h 1640259"/>
                    <a:gd name="connsiteX10" fmla="*/ 521176 w 580141"/>
                    <a:gd name="connsiteY10" fmla="*/ 666226 h 1640259"/>
                    <a:gd name="connsiteX11" fmla="*/ 508896 w 580141"/>
                    <a:gd name="connsiteY11" fmla="*/ 846271 h 1640259"/>
                    <a:gd name="connsiteX12" fmla="*/ 270832 w 580141"/>
                    <a:gd name="connsiteY12" fmla="*/ 673942 h 1640259"/>
                    <a:gd name="connsiteX13" fmla="*/ 501344 w 580141"/>
                    <a:gd name="connsiteY13" fmla="*/ 870712 h 1640259"/>
                    <a:gd name="connsiteX14" fmla="*/ 484201 w 580141"/>
                    <a:gd name="connsiteY14" fmla="*/ 1018658 h 1640259"/>
                    <a:gd name="connsiteX15" fmla="*/ 184579 w 580141"/>
                    <a:gd name="connsiteY15" fmla="*/ 796670 h 1640259"/>
                    <a:gd name="connsiteX16" fmla="*/ 479002 w 580141"/>
                    <a:gd name="connsiteY16" fmla="*/ 1055860 h 1640259"/>
                    <a:gd name="connsiteX17" fmla="*/ 474625 w 580141"/>
                    <a:gd name="connsiteY17" fmla="*/ 1200922 h 1640259"/>
                    <a:gd name="connsiteX18" fmla="*/ 119129 w 580141"/>
                    <a:gd name="connsiteY18" fmla="*/ 944197 h 1640259"/>
                    <a:gd name="connsiteX19" fmla="*/ 467006 w 580141"/>
                    <a:gd name="connsiteY19" fmla="*/ 1229607 h 1640259"/>
                    <a:gd name="connsiteX20" fmla="*/ 519836 w 580141"/>
                    <a:gd name="connsiteY20" fmla="*/ 1425369 h 1640259"/>
                    <a:gd name="connsiteX21" fmla="*/ 184579 w 580141"/>
                    <a:gd name="connsiteY21" fmla="*/ 1187390 h 1640259"/>
                    <a:gd name="connsiteX22" fmla="*/ 480050 w 580141"/>
                    <a:gd name="connsiteY22" fmla="*/ 1411796 h 1640259"/>
                    <a:gd name="connsiteX23" fmla="*/ 552481 w 580141"/>
                    <a:gd name="connsiteY23" fmla="*/ 1640067 h 1640259"/>
                    <a:gd name="connsiteX24" fmla="*/ 103908 w 580141"/>
                    <a:gd name="connsiteY24" fmla="*/ 1412002 h 1640259"/>
                    <a:gd name="connsiteX25" fmla="*/ 550099 w 580141"/>
                    <a:gd name="connsiteY25" fmla="*/ 54739 h 1640259"/>
                    <a:gd name="connsiteX0" fmla="*/ 550099 w 580141"/>
                    <a:gd name="connsiteY0" fmla="*/ 54739 h 1640259"/>
                    <a:gd name="connsiteX1" fmla="*/ 536842 w 580141"/>
                    <a:gd name="connsiteY1" fmla="*/ 262901 h 1640259"/>
                    <a:gd name="connsiteX2" fmla="*/ 550454 w 580141"/>
                    <a:gd name="connsiteY2" fmla="*/ 290825 h 1640259"/>
                    <a:gd name="connsiteX3" fmla="*/ 488816 w 580141"/>
                    <a:gd name="connsiteY3" fmla="*/ 248282 h 1640259"/>
                    <a:gd name="connsiteX4" fmla="*/ 532877 w 580141"/>
                    <a:gd name="connsiteY4" fmla="*/ 296148 h 1640259"/>
                    <a:gd name="connsiteX5" fmla="*/ 528440 w 580141"/>
                    <a:gd name="connsiteY5" fmla="*/ 449834 h 1640259"/>
                    <a:gd name="connsiteX6" fmla="*/ 440807 w 580141"/>
                    <a:gd name="connsiteY6" fmla="*/ 401948 h 1640259"/>
                    <a:gd name="connsiteX7" fmla="*/ 530748 w 580141"/>
                    <a:gd name="connsiteY7" fmla="*/ 481883 h 1640259"/>
                    <a:gd name="connsiteX8" fmla="*/ 523630 w 580141"/>
                    <a:gd name="connsiteY8" fmla="*/ 648711 h 1640259"/>
                    <a:gd name="connsiteX9" fmla="*/ 372197 w 580141"/>
                    <a:gd name="connsiteY9" fmla="*/ 546723 h 1640259"/>
                    <a:gd name="connsiteX10" fmla="*/ 521176 w 580141"/>
                    <a:gd name="connsiteY10" fmla="*/ 666226 h 1640259"/>
                    <a:gd name="connsiteX11" fmla="*/ 508896 w 580141"/>
                    <a:gd name="connsiteY11" fmla="*/ 846271 h 1640259"/>
                    <a:gd name="connsiteX12" fmla="*/ 270832 w 580141"/>
                    <a:gd name="connsiteY12" fmla="*/ 673942 h 1640259"/>
                    <a:gd name="connsiteX13" fmla="*/ 501344 w 580141"/>
                    <a:gd name="connsiteY13" fmla="*/ 870712 h 1640259"/>
                    <a:gd name="connsiteX14" fmla="*/ 484201 w 580141"/>
                    <a:gd name="connsiteY14" fmla="*/ 1018658 h 1640259"/>
                    <a:gd name="connsiteX15" fmla="*/ 184579 w 580141"/>
                    <a:gd name="connsiteY15" fmla="*/ 796670 h 1640259"/>
                    <a:gd name="connsiteX16" fmla="*/ 479002 w 580141"/>
                    <a:gd name="connsiteY16" fmla="*/ 1055860 h 1640259"/>
                    <a:gd name="connsiteX17" fmla="*/ 474625 w 580141"/>
                    <a:gd name="connsiteY17" fmla="*/ 1200922 h 1640259"/>
                    <a:gd name="connsiteX18" fmla="*/ 119129 w 580141"/>
                    <a:gd name="connsiteY18" fmla="*/ 944197 h 1640259"/>
                    <a:gd name="connsiteX19" fmla="*/ 467006 w 580141"/>
                    <a:gd name="connsiteY19" fmla="*/ 1229607 h 1640259"/>
                    <a:gd name="connsiteX20" fmla="*/ 487405 w 580141"/>
                    <a:gd name="connsiteY20" fmla="*/ 1402284 h 1640259"/>
                    <a:gd name="connsiteX21" fmla="*/ 184579 w 580141"/>
                    <a:gd name="connsiteY21" fmla="*/ 1187390 h 1640259"/>
                    <a:gd name="connsiteX22" fmla="*/ 480050 w 580141"/>
                    <a:gd name="connsiteY22" fmla="*/ 1411796 h 1640259"/>
                    <a:gd name="connsiteX23" fmla="*/ 552481 w 580141"/>
                    <a:gd name="connsiteY23" fmla="*/ 1640067 h 1640259"/>
                    <a:gd name="connsiteX24" fmla="*/ 103908 w 580141"/>
                    <a:gd name="connsiteY24" fmla="*/ 1412002 h 1640259"/>
                    <a:gd name="connsiteX25" fmla="*/ 550099 w 580141"/>
                    <a:gd name="connsiteY25" fmla="*/ 54739 h 1640259"/>
                    <a:gd name="connsiteX0" fmla="*/ 550099 w 580141"/>
                    <a:gd name="connsiteY0" fmla="*/ 54739 h 1640259"/>
                    <a:gd name="connsiteX1" fmla="*/ 536842 w 580141"/>
                    <a:gd name="connsiteY1" fmla="*/ 262901 h 1640259"/>
                    <a:gd name="connsiteX2" fmla="*/ 550454 w 580141"/>
                    <a:gd name="connsiteY2" fmla="*/ 290825 h 1640259"/>
                    <a:gd name="connsiteX3" fmla="*/ 488816 w 580141"/>
                    <a:gd name="connsiteY3" fmla="*/ 248282 h 1640259"/>
                    <a:gd name="connsiteX4" fmla="*/ 532877 w 580141"/>
                    <a:gd name="connsiteY4" fmla="*/ 296148 h 1640259"/>
                    <a:gd name="connsiteX5" fmla="*/ 528440 w 580141"/>
                    <a:gd name="connsiteY5" fmla="*/ 449834 h 1640259"/>
                    <a:gd name="connsiteX6" fmla="*/ 440807 w 580141"/>
                    <a:gd name="connsiteY6" fmla="*/ 401948 h 1640259"/>
                    <a:gd name="connsiteX7" fmla="*/ 530748 w 580141"/>
                    <a:gd name="connsiteY7" fmla="*/ 481883 h 1640259"/>
                    <a:gd name="connsiteX8" fmla="*/ 523630 w 580141"/>
                    <a:gd name="connsiteY8" fmla="*/ 648711 h 1640259"/>
                    <a:gd name="connsiteX9" fmla="*/ 372197 w 580141"/>
                    <a:gd name="connsiteY9" fmla="*/ 546723 h 1640259"/>
                    <a:gd name="connsiteX10" fmla="*/ 521176 w 580141"/>
                    <a:gd name="connsiteY10" fmla="*/ 666226 h 1640259"/>
                    <a:gd name="connsiteX11" fmla="*/ 508896 w 580141"/>
                    <a:gd name="connsiteY11" fmla="*/ 846271 h 1640259"/>
                    <a:gd name="connsiteX12" fmla="*/ 270832 w 580141"/>
                    <a:gd name="connsiteY12" fmla="*/ 673942 h 1640259"/>
                    <a:gd name="connsiteX13" fmla="*/ 501344 w 580141"/>
                    <a:gd name="connsiteY13" fmla="*/ 870712 h 1640259"/>
                    <a:gd name="connsiteX14" fmla="*/ 484201 w 580141"/>
                    <a:gd name="connsiteY14" fmla="*/ 1018658 h 1640259"/>
                    <a:gd name="connsiteX15" fmla="*/ 184579 w 580141"/>
                    <a:gd name="connsiteY15" fmla="*/ 796670 h 1640259"/>
                    <a:gd name="connsiteX16" fmla="*/ 479002 w 580141"/>
                    <a:gd name="connsiteY16" fmla="*/ 1055860 h 1640259"/>
                    <a:gd name="connsiteX17" fmla="*/ 474625 w 580141"/>
                    <a:gd name="connsiteY17" fmla="*/ 1200922 h 1640259"/>
                    <a:gd name="connsiteX18" fmla="*/ 119129 w 580141"/>
                    <a:gd name="connsiteY18" fmla="*/ 944197 h 1640259"/>
                    <a:gd name="connsiteX19" fmla="*/ 467006 w 580141"/>
                    <a:gd name="connsiteY19" fmla="*/ 1229607 h 1640259"/>
                    <a:gd name="connsiteX20" fmla="*/ 480083 w 580141"/>
                    <a:gd name="connsiteY20" fmla="*/ 1384563 h 1640259"/>
                    <a:gd name="connsiteX21" fmla="*/ 184579 w 580141"/>
                    <a:gd name="connsiteY21" fmla="*/ 1187390 h 1640259"/>
                    <a:gd name="connsiteX22" fmla="*/ 480050 w 580141"/>
                    <a:gd name="connsiteY22" fmla="*/ 1411796 h 1640259"/>
                    <a:gd name="connsiteX23" fmla="*/ 552481 w 580141"/>
                    <a:gd name="connsiteY23" fmla="*/ 1640067 h 1640259"/>
                    <a:gd name="connsiteX24" fmla="*/ 103908 w 580141"/>
                    <a:gd name="connsiteY24" fmla="*/ 1412002 h 1640259"/>
                    <a:gd name="connsiteX25" fmla="*/ 550099 w 580141"/>
                    <a:gd name="connsiteY25" fmla="*/ 54739 h 1640259"/>
                    <a:gd name="connsiteX0" fmla="*/ 550099 w 580141"/>
                    <a:gd name="connsiteY0" fmla="*/ 54739 h 1640259"/>
                    <a:gd name="connsiteX1" fmla="*/ 536842 w 580141"/>
                    <a:gd name="connsiteY1" fmla="*/ 262901 h 1640259"/>
                    <a:gd name="connsiteX2" fmla="*/ 550454 w 580141"/>
                    <a:gd name="connsiteY2" fmla="*/ 290825 h 1640259"/>
                    <a:gd name="connsiteX3" fmla="*/ 488816 w 580141"/>
                    <a:gd name="connsiteY3" fmla="*/ 248282 h 1640259"/>
                    <a:gd name="connsiteX4" fmla="*/ 532877 w 580141"/>
                    <a:gd name="connsiteY4" fmla="*/ 296148 h 1640259"/>
                    <a:gd name="connsiteX5" fmla="*/ 528440 w 580141"/>
                    <a:gd name="connsiteY5" fmla="*/ 449834 h 1640259"/>
                    <a:gd name="connsiteX6" fmla="*/ 440807 w 580141"/>
                    <a:gd name="connsiteY6" fmla="*/ 401948 h 1640259"/>
                    <a:gd name="connsiteX7" fmla="*/ 530748 w 580141"/>
                    <a:gd name="connsiteY7" fmla="*/ 481883 h 1640259"/>
                    <a:gd name="connsiteX8" fmla="*/ 523630 w 580141"/>
                    <a:gd name="connsiteY8" fmla="*/ 648711 h 1640259"/>
                    <a:gd name="connsiteX9" fmla="*/ 372197 w 580141"/>
                    <a:gd name="connsiteY9" fmla="*/ 546723 h 1640259"/>
                    <a:gd name="connsiteX10" fmla="*/ 498617 w 580141"/>
                    <a:gd name="connsiteY10" fmla="*/ 658378 h 1640259"/>
                    <a:gd name="connsiteX11" fmla="*/ 508896 w 580141"/>
                    <a:gd name="connsiteY11" fmla="*/ 846271 h 1640259"/>
                    <a:gd name="connsiteX12" fmla="*/ 270832 w 580141"/>
                    <a:gd name="connsiteY12" fmla="*/ 673942 h 1640259"/>
                    <a:gd name="connsiteX13" fmla="*/ 501344 w 580141"/>
                    <a:gd name="connsiteY13" fmla="*/ 870712 h 1640259"/>
                    <a:gd name="connsiteX14" fmla="*/ 484201 w 580141"/>
                    <a:gd name="connsiteY14" fmla="*/ 1018658 h 1640259"/>
                    <a:gd name="connsiteX15" fmla="*/ 184579 w 580141"/>
                    <a:gd name="connsiteY15" fmla="*/ 796670 h 1640259"/>
                    <a:gd name="connsiteX16" fmla="*/ 479002 w 580141"/>
                    <a:gd name="connsiteY16" fmla="*/ 1055860 h 1640259"/>
                    <a:gd name="connsiteX17" fmla="*/ 474625 w 580141"/>
                    <a:gd name="connsiteY17" fmla="*/ 1200922 h 1640259"/>
                    <a:gd name="connsiteX18" fmla="*/ 119129 w 580141"/>
                    <a:gd name="connsiteY18" fmla="*/ 944197 h 1640259"/>
                    <a:gd name="connsiteX19" fmla="*/ 467006 w 580141"/>
                    <a:gd name="connsiteY19" fmla="*/ 1229607 h 1640259"/>
                    <a:gd name="connsiteX20" fmla="*/ 480083 w 580141"/>
                    <a:gd name="connsiteY20" fmla="*/ 1384563 h 1640259"/>
                    <a:gd name="connsiteX21" fmla="*/ 184579 w 580141"/>
                    <a:gd name="connsiteY21" fmla="*/ 1187390 h 1640259"/>
                    <a:gd name="connsiteX22" fmla="*/ 480050 w 580141"/>
                    <a:gd name="connsiteY22" fmla="*/ 1411796 h 1640259"/>
                    <a:gd name="connsiteX23" fmla="*/ 552481 w 580141"/>
                    <a:gd name="connsiteY23" fmla="*/ 1640067 h 1640259"/>
                    <a:gd name="connsiteX24" fmla="*/ 103908 w 580141"/>
                    <a:gd name="connsiteY24" fmla="*/ 1412002 h 1640259"/>
                    <a:gd name="connsiteX25" fmla="*/ 550099 w 580141"/>
                    <a:gd name="connsiteY25" fmla="*/ 54739 h 1640259"/>
                    <a:gd name="connsiteX0" fmla="*/ 550099 w 580141"/>
                    <a:gd name="connsiteY0" fmla="*/ 54739 h 1640259"/>
                    <a:gd name="connsiteX1" fmla="*/ 536842 w 580141"/>
                    <a:gd name="connsiteY1" fmla="*/ 262901 h 1640259"/>
                    <a:gd name="connsiteX2" fmla="*/ 550454 w 580141"/>
                    <a:gd name="connsiteY2" fmla="*/ 290825 h 1640259"/>
                    <a:gd name="connsiteX3" fmla="*/ 488816 w 580141"/>
                    <a:gd name="connsiteY3" fmla="*/ 248282 h 1640259"/>
                    <a:gd name="connsiteX4" fmla="*/ 532877 w 580141"/>
                    <a:gd name="connsiteY4" fmla="*/ 296148 h 1640259"/>
                    <a:gd name="connsiteX5" fmla="*/ 528440 w 580141"/>
                    <a:gd name="connsiteY5" fmla="*/ 449834 h 1640259"/>
                    <a:gd name="connsiteX6" fmla="*/ 440807 w 580141"/>
                    <a:gd name="connsiteY6" fmla="*/ 401948 h 1640259"/>
                    <a:gd name="connsiteX7" fmla="*/ 530748 w 580141"/>
                    <a:gd name="connsiteY7" fmla="*/ 481883 h 1640259"/>
                    <a:gd name="connsiteX8" fmla="*/ 498587 w 580141"/>
                    <a:gd name="connsiteY8" fmla="*/ 638313 h 1640259"/>
                    <a:gd name="connsiteX9" fmla="*/ 372197 w 580141"/>
                    <a:gd name="connsiteY9" fmla="*/ 546723 h 1640259"/>
                    <a:gd name="connsiteX10" fmla="*/ 498617 w 580141"/>
                    <a:gd name="connsiteY10" fmla="*/ 658378 h 1640259"/>
                    <a:gd name="connsiteX11" fmla="*/ 508896 w 580141"/>
                    <a:gd name="connsiteY11" fmla="*/ 846271 h 1640259"/>
                    <a:gd name="connsiteX12" fmla="*/ 270832 w 580141"/>
                    <a:gd name="connsiteY12" fmla="*/ 673942 h 1640259"/>
                    <a:gd name="connsiteX13" fmla="*/ 501344 w 580141"/>
                    <a:gd name="connsiteY13" fmla="*/ 870712 h 1640259"/>
                    <a:gd name="connsiteX14" fmla="*/ 484201 w 580141"/>
                    <a:gd name="connsiteY14" fmla="*/ 1018658 h 1640259"/>
                    <a:gd name="connsiteX15" fmla="*/ 184579 w 580141"/>
                    <a:gd name="connsiteY15" fmla="*/ 796670 h 1640259"/>
                    <a:gd name="connsiteX16" fmla="*/ 479002 w 580141"/>
                    <a:gd name="connsiteY16" fmla="*/ 1055860 h 1640259"/>
                    <a:gd name="connsiteX17" fmla="*/ 474625 w 580141"/>
                    <a:gd name="connsiteY17" fmla="*/ 1200922 h 1640259"/>
                    <a:gd name="connsiteX18" fmla="*/ 119129 w 580141"/>
                    <a:gd name="connsiteY18" fmla="*/ 944197 h 1640259"/>
                    <a:gd name="connsiteX19" fmla="*/ 467006 w 580141"/>
                    <a:gd name="connsiteY19" fmla="*/ 1229607 h 1640259"/>
                    <a:gd name="connsiteX20" fmla="*/ 480083 w 580141"/>
                    <a:gd name="connsiteY20" fmla="*/ 1384563 h 1640259"/>
                    <a:gd name="connsiteX21" fmla="*/ 184579 w 580141"/>
                    <a:gd name="connsiteY21" fmla="*/ 1187390 h 1640259"/>
                    <a:gd name="connsiteX22" fmla="*/ 480050 w 580141"/>
                    <a:gd name="connsiteY22" fmla="*/ 1411796 h 1640259"/>
                    <a:gd name="connsiteX23" fmla="*/ 552481 w 580141"/>
                    <a:gd name="connsiteY23" fmla="*/ 1640067 h 1640259"/>
                    <a:gd name="connsiteX24" fmla="*/ 103908 w 580141"/>
                    <a:gd name="connsiteY24" fmla="*/ 1412002 h 1640259"/>
                    <a:gd name="connsiteX25" fmla="*/ 550099 w 580141"/>
                    <a:gd name="connsiteY25" fmla="*/ 54739 h 1640259"/>
                    <a:gd name="connsiteX0" fmla="*/ 550099 w 580141"/>
                    <a:gd name="connsiteY0" fmla="*/ 54739 h 1640259"/>
                    <a:gd name="connsiteX1" fmla="*/ 536842 w 580141"/>
                    <a:gd name="connsiteY1" fmla="*/ 262901 h 1640259"/>
                    <a:gd name="connsiteX2" fmla="*/ 550454 w 580141"/>
                    <a:gd name="connsiteY2" fmla="*/ 290825 h 1640259"/>
                    <a:gd name="connsiteX3" fmla="*/ 488816 w 580141"/>
                    <a:gd name="connsiteY3" fmla="*/ 248282 h 1640259"/>
                    <a:gd name="connsiteX4" fmla="*/ 532877 w 580141"/>
                    <a:gd name="connsiteY4" fmla="*/ 296148 h 1640259"/>
                    <a:gd name="connsiteX5" fmla="*/ 528440 w 580141"/>
                    <a:gd name="connsiteY5" fmla="*/ 449834 h 1640259"/>
                    <a:gd name="connsiteX6" fmla="*/ 440807 w 580141"/>
                    <a:gd name="connsiteY6" fmla="*/ 401948 h 1640259"/>
                    <a:gd name="connsiteX7" fmla="*/ 518260 w 580141"/>
                    <a:gd name="connsiteY7" fmla="*/ 474167 h 1640259"/>
                    <a:gd name="connsiteX8" fmla="*/ 498587 w 580141"/>
                    <a:gd name="connsiteY8" fmla="*/ 638313 h 1640259"/>
                    <a:gd name="connsiteX9" fmla="*/ 372197 w 580141"/>
                    <a:gd name="connsiteY9" fmla="*/ 546723 h 1640259"/>
                    <a:gd name="connsiteX10" fmla="*/ 498617 w 580141"/>
                    <a:gd name="connsiteY10" fmla="*/ 658378 h 1640259"/>
                    <a:gd name="connsiteX11" fmla="*/ 508896 w 580141"/>
                    <a:gd name="connsiteY11" fmla="*/ 846271 h 1640259"/>
                    <a:gd name="connsiteX12" fmla="*/ 270832 w 580141"/>
                    <a:gd name="connsiteY12" fmla="*/ 673942 h 1640259"/>
                    <a:gd name="connsiteX13" fmla="*/ 501344 w 580141"/>
                    <a:gd name="connsiteY13" fmla="*/ 870712 h 1640259"/>
                    <a:gd name="connsiteX14" fmla="*/ 484201 w 580141"/>
                    <a:gd name="connsiteY14" fmla="*/ 1018658 h 1640259"/>
                    <a:gd name="connsiteX15" fmla="*/ 184579 w 580141"/>
                    <a:gd name="connsiteY15" fmla="*/ 796670 h 1640259"/>
                    <a:gd name="connsiteX16" fmla="*/ 479002 w 580141"/>
                    <a:gd name="connsiteY16" fmla="*/ 1055860 h 1640259"/>
                    <a:gd name="connsiteX17" fmla="*/ 474625 w 580141"/>
                    <a:gd name="connsiteY17" fmla="*/ 1200922 h 1640259"/>
                    <a:gd name="connsiteX18" fmla="*/ 119129 w 580141"/>
                    <a:gd name="connsiteY18" fmla="*/ 944197 h 1640259"/>
                    <a:gd name="connsiteX19" fmla="*/ 467006 w 580141"/>
                    <a:gd name="connsiteY19" fmla="*/ 1229607 h 1640259"/>
                    <a:gd name="connsiteX20" fmla="*/ 480083 w 580141"/>
                    <a:gd name="connsiteY20" fmla="*/ 1384563 h 1640259"/>
                    <a:gd name="connsiteX21" fmla="*/ 184579 w 580141"/>
                    <a:gd name="connsiteY21" fmla="*/ 1187390 h 1640259"/>
                    <a:gd name="connsiteX22" fmla="*/ 480050 w 580141"/>
                    <a:gd name="connsiteY22" fmla="*/ 1411796 h 1640259"/>
                    <a:gd name="connsiteX23" fmla="*/ 552481 w 580141"/>
                    <a:gd name="connsiteY23" fmla="*/ 1640067 h 1640259"/>
                    <a:gd name="connsiteX24" fmla="*/ 103908 w 580141"/>
                    <a:gd name="connsiteY24" fmla="*/ 1412002 h 1640259"/>
                    <a:gd name="connsiteX25" fmla="*/ 550099 w 580141"/>
                    <a:gd name="connsiteY25" fmla="*/ 54739 h 1640259"/>
                    <a:gd name="connsiteX0" fmla="*/ 550099 w 580141"/>
                    <a:gd name="connsiteY0" fmla="*/ 54739 h 1640259"/>
                    <a:gd name="connsiteX1" fmla="*/ 536842 w 580141"/>
                    <a:gd name="connsiteY1" fmla="*/ 262901 h 1640259"/>
                    <a:gd name="connsiteX2" fmla="*/ 550454 w 580141"/>
                    <a:gd name="connsiteY2" fmla="*/ 290825 h 1640259"/>
                    <a:gd name="connsiteX3" fmla="*/ 488816 w 580141"/>
                    <a:gd name="connsiteY3" fmla="*/ 248282 h 1640259"/>
                    <a:gd name="connsiteX4" fmla="*/ 532877 w 580141"/>
                    <a:gd name="connsiteY4" fmla="*/ 296148 h 1640259"/>
                    <a:gd name="connsiteX5" fmla="*/ 528440 w 580141"/>
                    <a:gd name="connsiteY5" fmla="*/ 449834 h 1640259"/>
                    <a:gd name="connsiteX6" fmla="*/ 440807 w 580141"/>
                    <a:gd name="connsiteY6" fmla="*/ 401948 h 1640259"/>
                    <a:gd name="connsiteX7" fmla="*/ 518260 w 580141"/>
                    <a:gd name="connsiteY7" fmla="*/ 474167 h 1640259"/>
                    <a:gd name="connsiteX8" fmla="*/ 498587 w 580141"/>
                    <a:gd name="connsiteY8" fmla="*/ 638313 h 1640259"/>
                    <a:gd name="connsiteX9" fmla="*/ 372197 w 580141"/>
                    <a:gd name="connsiteY9" fmla="*/ 546723 h 1640259"/>
                    <a:gd name="connsiteX10" fmla="*/ 498617 w 580141"/>
                    <a:gd name="connsiteY10" fmla="*/ 658378 h 1640259"/>
                    <a:gd name="connsiteX11" fmla="*/ 484050 w 580141"/>
                    <a:gd name="connsiteY11" fmla="*/ 820768 h 1640259"/>
                    <a:gd name="connsiteX12" fmla="*/ 270832 w 580141"/>
                    <a:gd name="connsiteY12" fmla="*/ 673942 h 1640259"/>
                    <a:gd name="connsiteX13" fmla="*/ 501344 w 580141"/>
                    <a:gd name="connsiteY13" fmla="*/ 870712 h 1640259"/>
                    <a:gd name="connsiteX14" fmla="*/ 484201 w 580141"/>
                    <a:gd name="connsiteY14" fmla="*/ 1018658 h 1640259"/>
                    <a:gd name="connsiteX15" fmla="*/ 184579 w 580141"/>
                    <a:gd name="connsiteY15" fmla="*/ 796670 h 1640259"/>
                    <a:gd name="connsiteX16" fmla="*/ 479002 w 580141"/>
                    <a:gd name="connsiteY16" fmla="*/ 1055860 h 1640259"/>
                    <a:gd name="connsiteX17" fmla="*/ 474625 w 580141"/>
                    <a:gd name="connsiteY17" fmla="*/ 1200922 h 1640259"/>
                    <a:gd name="connsiteX18" fmla="*/ 119129 w 580141"/>
                    <a:gd name="connsiteY18" fmla="*/ 944197 h 1640259"/>
                    <a:gd name="connsiteX19" fmla="*/ 467006 w 580141"/>
                    <a:gd name="connsiteY19" fmla="*/ 1229607 h 1640259"/>
                    <a:gd name="connsiteX20" fmla="*/ 480083 w 580141"/>
                    <a:gd name="connsiteY20" fmla="*/ 1384563 h 1640259"/>
                    <a:gd name="connsiteX21" fmla="*/ 184579 w 580141"/>
                    <a:gd name="connsiteY21" fmla="*/ 1187390 h 1640259"/>
                    <a:gd name="connsiteX22" fmla="*/ 480050 w 580141"/>
                    <a:gd name="connsiteY22" fmla="*/ 1411796 h 1640259"/>
                    <a:gd name="connsiteX23" fmla="*/ 552481 w 580141"/>
                    <a:gd name="connsiteY23" fmla="*/ 1640067 h 1640259"/>
                    <a:gd name="connsiteX24" fmla="*/ 103908 w 580141"/>
                    <a:gd name="connsiteY24" fmla="*/ 1412002 h 1640259"/>
                    <a:gd name="connsiteX25" fmla="*/ 550099 w 580141"/>
                    <a:gd name="connsiteY25" fmla="*/ 54739 h 1640259"/>
                    <a:gd name="connsiteX0" fmla="*/ 550099 w 580141"/>
                    <a:gd name="connsiteY0" fmla="*/ 54739 h 1640259"/>
                    <a:gd name="connsiteX1" fmla="*/ 536842 w 580141"/>
                    <a:gd name="connsiteY1" fmla="*/ 262901 h 1640259"/>
                    <a:gd name="connsiteX2" fmla="*/ 550454 w 580141"/>
                    <a:gd name="connsiteY2" fmla="*/ 290825 h 1640259"/>
                    <a:gd name="connsiteX3" fmla="*/ 488816 w 580141"/>
                    <a:gd name="connsiteY3" fmla="*/ 248282 h 1640259"/>
                    <a:gd name="connsiteX4" fmla="*/ 532877 w 580141"/>
                    <a:gd name="connsiteY4" fmla="*/ 296148 h 1640259"/>
                    <a:gd name="connsiteX5" fmla="*/ 528440 w 580141"/>
                    <a:gd name="connsiteY5" fmla="*/ 449834 h 1640259"/>
                    <a:gd name="connsiteX6" fmla="*/ 440807 w 580141"/>
                    <a:gd name="connsiteY6" fmla="*/ 401948 h 1640259"/>
                    <a:gd name="connsiteX7" fmla="*/ 518260 w 580141"/>
                    <a:gd name="connsiteY7" fmla="*/ 474167 h 1640259"/>
                    <a:gd name="connsiteX8" fmla="*/ 498587 w 580141"/>
                    <a:gd name="connsiteY8" fmla="*/ 638313 h 1640259"/>
                    <a:gd name="connsiteX9" fmla="*/ 372197 w 580141"/>
                    <a:gd name="connsiteY9" fmla="*/ 546723 h 1640259"/>
                    <a:gd name="connsiteX10" fmla="*/ 498617 w 580141"/>
                    <a:gd name="connsiteY10" fmla="*/ 658378 h 1640259"/>
                    <a:gd name="connsiteX11" fmla="*/ 484050 w 580141"/>
                    <a:gd name="connsiteY11" fmla="*/ 820768 h 1640259"/>
                    <a:gd name="connsiteX12" fmla="*/ 270832 w 580141"/>
                    <a:gd name="connsiteY12" fmla="*/ 673942 h 1640259"/>
                    <a:gd name="connsiteX13" fmla="*/ 478917 w 580141"/>
                    <a:gd name="connsiteY13" fmla="*/ 852794 h 1640259"/>
                    <a:gd name="connsiteX14" fmla="*/ 484201 w 580141"/>
                    <a:gd name="connsiteY14" fmla="*/ 1018658 h 1640259"/>
                    <a:gd name="connsiteX15" fmla="*/ 184579 w 580141"/>
                    <a:gd name="connsiteY15" fmla="*/ 796670 h 1640259"/>
                    <a:gd name="connsiteX16" fmla="*/ 479002 w 580141"/>
                    <a:gd name="connsiteY16" fmla="*/ 1055860 h 1640259"/>
                    <a:gd name="connsiteX17" fmla="*/ 474625 w 580141"/>
                    <a:gd name="connsiteY17" fmla="*/ 1200922 h 1640259"/>
                    <a:gd name="connsiteX18" fmla="*/ 119129 w 580141"/>
                    <a:gd name="connsiteY18" fmla="*/ 944197 h 1640259"/>
                    <a:gd name="connsiteX19" fmla="*/ 467006 w 580141"/>
                    <a:gd name="connsiteY19" fmla="*/ 1229607 h 1640259"/>
                    <a:gd name="connsiteX20" fmla="*/ 480083 w 580141"/>
                    <a:gd name="connsiteY20" fmla="*/ 1384563 h 1640259"/>
                    <a:gd name="connsiteX21" fmla="*/ 184579 w 580141"/>
                    <a:gd name="connsiteY21" fmla="*/ 1187390 h 1640259"/>
                    <a:gd name="connsiteX22" fmla="*/ 480050 w 580141"/>
                    <a:gd name="connsiteY22" fmla="*/ 1411796 h 1640259"/>
                    <a:gd name="connsiteX23" fmla="*/ 552481 w 580141"/>
                    <a:gd name="connsiteY23" fmla="*/ 1640067 h 1640259"/>
                    <a:gd name="connsiteX24" fmla="*/ 103908 w 580141"/>
                    <a:gd name="connsiteY24" fmla="*/ 1412002 h 1640259"/>
                    <a:gd name="connsiteX25" fmla="*/ 550099 w 580141"/>
                    <a:gd name="connsiteY25" fmla="*/ 54739 h 1640259"/>
                    <a:gd name="connsiteX0" fmla="*/ 550099 w 580141"/>
                    <a:gd name="connsiteY0" fmla="*/ 54739 h 1640259"/>
                    <a:gd name="connsiteX1" fmla="*/ 536842 w 580141"/>
                    <a:gd name="connsiteY1" fmla="*/ 262901 h 1640259"/>
                    <a:gd name="connsiteX2" fmla="*/ 550454 w 580141"/>
                    <a:gd name="connsiteY2" fmla="*/ 290825 h 1640259"/>
                    <a:gd name="connsiteX3" fmla="*/ 488816 w 580141"/>
                    <a:gd name="connsiteY3" fmla="*/ 248282 h 1640259"/>
                    <a:gd name="connsiteX4" fmla="*/ 532877 w 580141"/>
                    <a:gd name="connsiteY4" fmla="*/ 296148 h 1640259"/>
                    <a:gd name="connsiteX5" fmla="*/ 528440 w 580141"/>
                    <a:gd name="connsiteY5" fmla="*/ 449834 h 1640259"/>
                    <a:gd name="connsiteX6" fmla="*/ 440807 w 580141"/>
                    <a:gd name="connsiteY6" fmla="*/ 401948 h 1640259"/>
                    <a:gd name="connsiteX7" fmla="*/ 518260 w 580141"/>
                    <a:gd name="connsiteY7" fmla="*/ 474167 h 1640259"/>
                    <a:gd name="connsiteX8" fmla="*/ 498587 w 580141"/>
                    <a:gd name="connsiteY8" fmla="*/ 638313 h 1640259"/>
                    <a:gd name="connsiteX9" fmla="*/ 372197 w 580141"/>
                    <a:gd name="connsiteY9" fmla="*/ 546723 h 1640259"/>
                    <a:gd name="connsiteX10" fmla="*/ 498617 w 580141"/>
                    <a:gd name="connsiteY10" fmla="*/ 658378 h 1640259"/>
                    <a:gd name="connsiteX11" fmla="*/ 484050 w 580141"/>
                    <a:gd name="connsiteY11" fmla="*/ 820768 h 1640259"/>
                    <a:gd name="connsiteX12" fmla="*/ 270832 w 580141"/>
                    <a:gd name="connsiteY12" fmla="*/ 673942 h 1640259"/>
                    <a:gd name="connsiteX13" fmla="*/ 478917 w 580141"/>
                    <a:gd name="connsiteY13" fmla="*/ 852794 h 1640259"/>
                    <a:gd name="connsiteX14" fmla="*/ 484201 w 580141"/>
                    <a:gd name="connsiteY14" fmla="*/ 1018658 h 1640259"/>
                    <a:gd name="connsiteX15" fmla="*/ 184579 w 580141"/>
                    <a:gd name="connsiteY15" fmla="*/ 796670 h 1640259"/>
                    <a:gd name="connsiteX16" fmla="*/ 479002 w 580141"/>
                    <a:gd name="connsiteY16" fmla="*/ 1055860 h 1640259"/>
                    <a:gd name="connsiteX17" fmla="*/ 459783 w 580141"/>
                    <a:gd name="connsiteY17" fmla="*/ 1180585 h 1640259"/>
                    <a:gd name="connsiteX18" fmla="*/ 119129 w 580141"/>
                    <a:gd name="connsiteY18" fmla="*/ 944197 h 1640259"/>
                    <a:gd name="connsiteX19" fmla="*/ 467006 w 580141"/>
                    <a:gd name="connsiteY19" fmla="*/ 1229607 h 1640259"/>
                    <a:gd name="connsiteX20" fmla="*/ 480083 w 580141"/>
                    <a:gd name="connsiteY20" fmla="*/ 1384563 h 1640259"/>
                    <a:gd name="connsiteX21" fmla="*/ 184579 w 580141"/>
                    <a:gd name="connsiteY21" fmla="*/ 1187390 h 1640259"/>
                    <a:gd name="connsiteX22" fmla="*/ 480050 w 580141"/>
                    <a:gd name="connsiteY22" fmla="*/ 1411796 h 1640259"/>
                    <a:gd name="connsiteX23" fmla="*/ 552481 w 580141"/>
                    <a:gd name="connsiteY23" fmla="*/ 1640067 h 1640259"/>
                    <a:gd name="connsiteX24" fmla="*/ 103908 w 580141"/>
                    <a:gd name="connsiteY24" fmla="*/ 1412002 h 1640259"/>
                    <a:gd name="connsiteX25" fmla="*/ 550099 w 580141"/>
                    <a:gd name="connsiteY25" fmla="*/ 54739 h 1640259"/>
                    <a:gd name="connsiteX0" fmla="*/ 550099 w 580141"/>
                    <a:gd name="connsiteY0" fmla="*/ 54739 h 1640259"/>
                    <a:gd name="connsiteX1" fmla="*/ 536842 w 580141"/>
                    <a:gd name="connsiteY1" fmla="*/ 262901 h 1640259"/>
                    <a:gd name="connsiteX2" fmla="*/ 550454 w 580141"/>
                    <a:gd name="connsiteY2" fmla="*/ 290825 h 1640259"/>
                    <a:gd name="connsiteX3" fmla="*/ 488816 w 580141"/>
                    <a:gd name="connsiteY3" fmla="*/ 248282 h 1640259"/>
                    <a:gd name="connsiteX4" fmla="*/ 532877 w 580141"/>
                    <a:gd name="connsiteY4" fmla="*/ 296148 h 1640259"/>
                    <a:gd name="connsiteX5" fmla="*/ 528440 w 580141"/>
                    <a:gd name="connsiteY5" fmla="*/ 449834 h 1640259"/>
                    <a:gd name="connsiteX6" fmla="*/ 440807 w 580141"/>
                    <a:gd name="connsiteY6" fmla="*/ 401948 h 1640259"/>
                    <a:gd name="connsiteX7" fmla="*/ 518260 w 580141"/>
                    <a:gd name="connsiteY7" fmla="*/ 474167 h 1640259"/>
                    <a:gd name="connsiteX8" fmla="*/ 498587 w 580141"/>
                    <a:gd name="connsiteY8" fmla="*/ 638313 h 1640259"/>
                    <a:gd name="connsiteX9" fmla="*/ 372197 w 580141"/>
                    <a:gd name="connsiteY9" fmla="*/ 546723 h 1640259"/>
                    <a:gd name="connsiteX10" fmla="*/ 498617 w 580141"/>
                    <a:gd name="connsiteY10" fmla="*/ 658378 h 1640259"/>
                    <a:gd name="connsiteX11" fmla="*/ 484050 w 580141"/>
                    <a:gd name="connsiteY11" fmla="*/ 820768 h 1640259"/>
                    <a:gd name="connsiteX12" fmla="*/ 270832 w 580141"/>
                    <a:gd name="connsiteY12" fmla="*/ 673942 h 1640259"/>
                    <a:gd name="connsiteX13" fmla="*/ 478917 w 580141"/>
                    <a:gd name="connsiteY13" fmla="*/ 852794 h 1640259"/>
                    <a:gd name="connsiteX14" fmla="*/ 484201 w 580141"/>
                    <a:gd name="connsiteY14" fmla="*/ 1018658 h 1640259"/>
                    <a:gd name="connsiteX15" fmla="*/ 184579 w 580141"/>
                    <a:gd name="connsiteY15" fmla="*/ 796670 h 1640259"/>
                    <a:gd name="connsiteX16" fmla="*/ 466579 w 580141"/>
                    <a:gd name="connsiteY16" fmla="*/ 1043108 h 1640259"/>
                    <a:gd name="connsiteX17" fmla="*/ 459783 w 580141"/>
                    <a:gd name="connsiteY17" fmla="*/ 1180585 h 1640259"/>
                    <a:gd name="connsiteX18" fmla="*/ 119129 w 580141"/>
                    <a:gd name="connsiteY18" fmla="*/ 944197 h 1640259"/>
                    <a:gd name="connsiteX19" fmla="*/ 467006 w 580141"/>
                    <a:gd name="connsiteY19" fmla="*/ 1229607 h 1640259"/>
                    <a:gd name="connsiteX20" fmla="*/ 480083 w 580141"/>
                    <a:gd name="connsiteY20" fmla="*/ 1384563 h 1640259"/>
                    <a:gd name="connsiteX21" fmla="*/ 184579 w 580141"/>
                    <a:gd name="connsiteY21" fmla="*/ 1187390 h 1640259"/>
                    <a:gd name="connsiteX22" fmla="*/ 480050 w 580141"/>
                    <a:gd name="connsiteY22" fmla="*/ 1411796 h 1640259"/>
                    <a:gd name="connsiteX23" fmla="*/ 552481 w 580141"/>
                    <a:gd name="connsiteY23" fmla="*/ 1640067 h 1640259"/>
                    <a:gd name="connsiteX24" fmla="*/ 103908 w 580141"/>
                    <a:gd name="connsiteY24" fmla="*/ 1412002 h 1640259"/>
                    <a:gd name="connsiteX25" fmla="*/ 550099 w 580141"/>
                    <a:gd name="connsiteY25" fmla="*/ 54739 h 1640259"/>
                    <a:gd name="connsiteX0" fmla="*/ 550099 w 580141"/>
                    <a:gd name="connsiteY0" fmla="*/ 54739 h 1640259"/>
                    <a:gd name="connsiteX1" fmla="*/ 536842 w 580141"/>
                    <a:gd name="connsiteY1" fmla="*/ 262901 h 1640259"/>
                    <a:gd name="connsiteX2" fmla="*/ 550454 w 580141"/>
                    <a:gd name="connsiteY2" fmla="*/ 290825 h 1640259"/>
                    <a:gd name="connsiteX3" fmla="*/ 488816 w 580141"/>
                    <a:gd name="connsiteY3" fmla="*/ 248282 h 1640259"/>
                    <a:gd name="connsiteX4" fmla="*/ 532877 w 580141"/>
                    <a:gd name="connsiteY4" fmla="*/ 296148 h 1640259"/>
                    <a:gd name="connsiteX5" fmla="*/ 528440 w 580141"/>
                    <a:gd name="connsiteY5" fmla="*/ 449834 h 1640259"/>
                    <a:gd name="connsiteX6" fmla="*/ 440807 w 580141"/>
                    <a:gd name="connsiteY6" fmla="*/ 401948 h 1640259"/>
                    <a:gd name="connsiteX7" fmla="*/ 518260 w 580141"/>
                    <a:gd name="connsiteY7" fmla="*/ 474167 h 1640259"/>
                    <a:gd name="connsiteX8" fmla="*/ 498587 w 580141"/>
                    <a:gd name="connsiteY8" fmla="*/ 638313 h 1640259"/>
                    <a:gd name="connsiteX9" fmla="*/ 372197 w 580141"/>
                    <a:gd name="connsiteY9" fmla="*/ 546723 h 1640259"/>
                    <a:gd name="connsiteX10" fmla="*/ 498617 w 580141"/>
                    <a:gd name="connsiteY10" fmla="*/ 658378 h 1640259"/>
                    <a:gd name="connsiteX11" fmla="*/ 484050 w 580141"/>
                    <a:gd name="connsiteY11" fmla="*/ 820768 h 1640259"/>
                    <a:gd name="connsiteX12" fmla="*/ 270832 w 580141"/>
                    <a:gd name="connsiteY12" fmla="*/ 673942 h 1640259"/>
                    <a:gd name="connsiteX13" fmla="*/ 478917 w 580141"/>
                    <a:gd name="connsiteY13" fmla="*/ 852794 h 1640259"/>
                    <a:gd name="connsiteX14" fmla="*/ 469294 w 580141"/>
                    <a:gd name="connsiteY14" fmla="*/ 1003356 h 1640259"/>
                    <a:gd name="connsiteX15" fmla="*/ 184579 w 580141"/>
                    <a:gd name="connsiteY15" fmla="*/ 796670 h 1640259"/>
                    <a:gd name="connsiteX16" fmla="*/ 466579 w 580141"/>
                    <a:gd name="connsiteY16" fmla="*/ 1043108 h 1640259"/>
                    <a:gd name="connsiteX17" fmla="*/ 459783 w 580141"/>
                    <a:gd name="connsiteY17" fmla="*/ 1180585 h 1640259"/>
                    <a:gd name="connsiteX18" fmla="*/ 119129 w 580141"/>
                    <a:gd name="connsiteY18" fmla="*/ 944197 h 1640259"/>
                    <a:gd name="connsiteX19" fmla="*/ 467006 w 580141"/>
                    <a:gd name="connsiteY19" fmla="*/ 1229607 h 1640259"/>
                    <a:gd name="connsiteX20" fmla="*/ 480083 w 580141"/>
                    <a:gd name="connsiteY20" fmla="*/ 1384563 h 1640259"/>
                    <a:gd name="connsiteX21" fmla="*/ 184579 w 580141"/>
                    <a:gd name="connsiteY21" fmla="*/ 1187390 h 1640259"/>
                    <a:gd name="connsiteX22" fmla="*/ 480050 w 580141"/>
                    <a:gd name="connsiteY22" fmla="*/ 1411796 h 1640259"/>
                    <a:gd name="connsiteX23" fmla="*/ 552481 w 580141"/>
                    <a:gd name="connsiteY23" fmla="*/ 1640067 h 1640259"/>
                    <a:gd name="connsiteX24" fmla="*/ 103908 w 580141"/>
                    <a:gd name="connsiteY24" fmla="*/ 1412002 h 1640259"/>
                    <a:gd name="connsiteX25" fmla="*/ 550099 w 580141"/>
                    <a:gd name="connsiteY25" fmla="*/ 54739 h 1640259"/>
                    <a:gd name="connsiteX0" fmla="*/ 550099 w 580141"/>
                    <a:gd name="connsiteY0" fmla="*/ 54739 h 1640259"/>
                    <a:gd name="connsiteX1" fmla="*/ 536842 w 580141"/>
                    <a:gd name="connsiteY1" fmla="*/ 262901 h 1640259"/>
                    <a:gd name="connsiteX2" fmla="*/ 550454 w 580141"/>
                    <a:gd name="connsiteY2" fmla="*/ 290825 h 1640259"/>
                    <a:gd name="connsiteX3" fmla="*/ 488816 w 580141"/>
                    <a:gd name="connsiteY3" fmla="*/ 248282 h 1640259"/>
                    <a:gd name="connsiteX4" fmla="*/ 532877 w 580141"/>
                    <a:gd name="connsiteY4" fmla="*/ 296148 h 1640259"/>
                    <a:gd name="connsiteX5" fmla="*/ 511048 w 580141"/>
                    <a:gd name="connsiteY5" fmla="*/ 431982 h 1640259"/>
                    <a:gd name="connsiteX6" fmla="*/ 440807 w 580141"/>
                    <a:gd name="connsiteY6" fmla="*/ 401948 h 1640259"/>
                    <a:gd name="connsiteX7" fmla="*/ 518260 w 580141"/>
                    <a:gd name="connsiteY7" fmla="*/ 474167 h 1640259"/>
                    <a:gd name="connsiteX8" fmla="*/ 498587 w 580141"/>
                    <a:gd name="connsiteY8" fmla="*/ 638313 h 1640259"/>
                    <a:gd name="connsiteX9" fmla="*/ 372197 w 580141"/>
                    <a:gd name="connsiteY9" fmla="*/ 546723 h 1640259"/>
                    <a:gd name="connsiteX10" fmla="*/ 498617 w 580141"/>
                    <a:gd name="connsiteY10" fmla="*/ 658378 h 1640259"/>
                    <a:gd name="connsiteX11" fmla="*/ 484050 w 580141"/>
                    <a:gd name="connsiteY11" fmla="*/ 820768 h 1640259"/>
                    <a:gd name="connsiteX12" fmla="*/ 270832 w 580141"/>
                    <a:gd name="connsiteY12" fmla="*/ 673942 h 1640259"/>
                    <a:gd name="connsiteX13" fmla="*/ 478917 w 580141"/>
                    <a:gd name="connsiteY13" fmla="*/ 852794 h 1640259"/>
                    <a:gd name="connsiteX14" fmla="*/ 469294 w 580141"/>
                    <a:gd name="connsiteY14" fmla="*/ 1003356 h 1640259"/>
                    <a:gd name="connsiteX15" fmla="*/ 184579 w 580141"/>
                    <a:gd name="connsiteY15" fmla="*/ 796670 h 1640259"/>
                    <a:gd name="connsiteX16" fmla="*/ 466579 w 580141"/>
                    <a:gd name="connsiteY16" fmla="*/ 1043108 h 1640259"/>
                    <a:gd name="connsiteX17" fmla="*/ 459783 w 580141"/>
                    <a:gd name="connsiteY17" fmla="*/ 1180585 h 1640259"/>
                    <a:gd name="connsiteX18" fmla="*/ 119129 w 580141"/>
                    <a:gd name="connsiteY18" fmla="*/ 944197 h 1640259"/>
                    <a:gd name="connsiteX19" fmla="*/ 467006 w 580141"/>
                    <a:gd name="connsiteY19" fmla="*/ 1229607 h 1640259"/>
                    <a:gd name="connsiteX20" fmla="*/ 480083 w 580141"/>
                    <a:gd name="connsiteY20" fmla="*/ 1384563 h 1640259"/>
                    <a:gd name="connsiteX21" fmla="*/ 184579 w 580141"/>
                    <a:gd name="connsiteY21" fmla="*/ 1187390 h 1640259"/>
                    <a:gd name="connsiteX22" fmla="*/ 480050 w 580141"/>
                    <a:gd name="connsiteY22" fmla="*/ 1411796 h 1640259"/>
                    <a:gd name="connsiteX23" fmla="*/ 552481 w 580141"/>
                    <a:gd name="connsiteY23" fmla="*/ 1640067 h 1640259"/>
                    <a:gd name="connsiteX24" fmla="*/ 103908 w 580141"/>
                    <a:gd name="connsiteY24" fmla="*/ 1412002 h 1640259"/>
                    <a:gd name="connsiteX25" fmla="*/ 550099 w 580141"/>
                    <a:gd name="connsiteY25" fmla="*/ 54739 h 1640259"/>
                    <a:gd name="connsiteX0" fmla="*/ 550099 w 582162"/>
                    <a:gd name="connsiteY0" fmla="*/ 54028 h 1639548"/>
                    <a:gd name="connsiteX1" fmla="*/ 536842 w 582162"/>
                    <a:gd name="connsiteY1" fmla="*/ 262190 h 1639548"/>
                    <a:gd name="connsiteX2" fmla="*/ 488816 w 582162"/>
                    <a:gd name="connsiteY2" fmla="*/ 247571 h 1639548"/>
                    <a:gd name="connsiteX3" fmla="*/ 532877 w 582162"/>
                    <a:gd name="connsiteY3" fmla="*/ 295437 h 1639548"/>
                    <a:gd name="connsiteX4" fmla="*/ 511048 w 582162"/>
                    <a:gd name="connsiteY4" fmla="*/ 431271 h 1639548"/>
                    <a:gd name="connsiteX5" fmla="*/ 440807 w 582162"/>
                    <a:gd name="connsiteY5" fmla="*/ 401237 h 1639548"/>
                    <a:gd name="connsiteX6" fmla="*/ 518260 w 582162"/>
                    <a:gd name="connsiteY6" fmla="*/ 473456 h 1639548"/>
                    <a:gd name="connsiteX7" fmla="*/ 498587 w 582162"/>
                    <a:gd name="connsiteY7" fmla="*/ 637602 h 1639548"/>
                    <a:gd name="connsiteX8" fmla="*/ 372197 w 582162"/>
                    <a:gd name="connsiteY8" fmla="*/ 546012 h 1639548"/>
                    <a:gd name="connsiteX9" fmla="*/ 498617 w 582162"/>
                    <a:gd name="connsiteY9" fmla="*/ 657667 h 1639548"/>
                    <a:gd name="connsiteX10" fmla="*/ 484050 w 582162"/>
                    <a:gd name="connsiteY10" fmla="*/ 820057 h 1639548"/>
                    <a:gd name="connsiteX11" fmla="*/ 270832 w 582162"/>
                    <a:gd name="connsiteY11" fmla="*/ 673231 h 1639548"/>
                    <a:gd name="connsiteX12" fmla="*/ 478917 w 582162"/>
                    <a:gd name="connsiteY12" fmla="*/ 852083 h 1639548"/>
                    <a:gd name="connsiteX13" fmla="*/ 469294 w 582162"/>
                    <a:gd name="connsiteY13" fmla="*/ 1002645 h 1639548"/>
                    <a:gd name="connsiteX14" fmla="*/ 184579 w 582162"/>
                    <a:gd name="connsiteY14" fmla="*/ 795959 h 1639548"/>
                    <a:gd name="connsiteX15" fmla="*/ 466579 w 582162"/>
                    <a:gd name="connsiteY15" fmla="*/ 1042397 h 1639548"/>
                    <a:gd name="connsiteX16" fmla="*/ 459783 w 582162"/>
                    <a:gd name="connsiteY16" fmla="*/ 1179874 h 1639548"/>
                    <a:gd name="connsiteX17" fmla="*/ 119129 w 582162"/>
                    <a:gd name="connsiteY17" fmla="*/ 943486 h 1639548"/>
                    <a:gd name="connsiteX18" fmla="*/ 467006 w 582162"/>
                    <a:gd name="connsiteY18" fmla="*/ 1228896 h 1639548"/>
                    <a:gd name="connsiteX19" fmla="*/ 480083 w 582162"/>
                    <a:gd name="connsiteY19" fmla="*/ 1383852 h 1639548"/>
                    <a:gd name="connsiteX20" fmla="*/ 184579 w 582162"/>
                    <a:gd name="connsiteY20" fmla="*/ 1186679 h 1639548"/>
                    <a:gd name="connsiteX21" fmla="*/ 480050 w 582162"/>
                    <a:gd name="connsiteY21" fmla="*/ 1411085 h 1639548"/>
                    <a:gd name="connsiteX22" fmla="*/ 552481 w 582162"/>
                    <a:gd name="connsiteY22" fmla="*/ 1639356 h 1639548"/>
                    <a:gd name="connsiteX23" fmla="*/ 103908 w 582162"/>
                    <a:gd name="connsiteY23" fmla="*/ 1411291 h 1639548"/>
                    <a:gd name="connsiteX24" fmla="*/ 550099 w 582162"/>
                    <a:gd name="connsiteY24" fmla="*/ 54028 h 1639548"/>
                    <a:gd name="connsiteX0" fmla="*/ 550099 w 582162"/>
                    <a:gd name="connsiteY0" fmla="*/ 54028 h 1639548"/>
                    <a:gd name="connsiteX1" fmla="*/ 536842 w 582162"/>
                    <a:gd name="connsiteY1" fmla="*/ 262190 h 1639548"/>
                    <a:gd name="connsiteX2" fmla="*/ 488816 w 582162"/>
                    <a:gd name="connsiteY2" fmla="*/ 247571 h 1639548"/>
                    <a:gd name="connsiteX3" fmla="*/ 532877 w 582162"/>
                    <a:gd name="connsiteY3" fmla="*/ 295437 h 1639548"/>
                    <a:gd name="connsiteX4" fmla="*/ 526021 w 582162"/>
                    <a:gd name="connsiteY4" fmla="*/ 441538 h 1639548"/>
                    <a:gd name="connsiteX5" fmla="*/ 440807 w 582162"/>
                    <a:gd name="connsiteY5" fmla="*/ 401237 h 1639548"/>
                    <a:gd name="connsiteX6" fmla="*/ 518260 w 582162"/>
                    <a:gd name="connsiteY6" fmla="*/ 473456 h 1639548"/>
                    <a:gd name="connsiteX7" fmla="*/ 498587 w 582162"/>
                    <a:gd name="connsiteY7" fmla="*/ 637602 h 1639548"/>
                    <a:gd name="connsiteX8" fmla="*/ 372197 w 582162"/>
                    <a:gd name="connsiteY8" fmla="*/ 546012 h 1639548"/>
                    <a:gd name="connsiteX9" fmla="*/ 498617 w 582162"/>
                    <a:gd name="connsiteY9" fmla="*/ 657667 h 1639548"/>
                    <a:gd name="connsiteX10" fmla="*/ 484050 w 582162"/>
                    <a:gd name="connsiteY10" fmla="*/ 820057 h 1639548"/>
                    <a:gd name="connsiteX11" fmla="*/ 270832 w 582162"/>
                    <a:gd name="connsiteY11" fmla="*/ 673231 h 1639548"/>
                    <a:gd name="connsiteX12" fmla="*/ 478917 w 582162"/>
                    <a:gd name="connsiteY12" fmla="*/ 852083 h 1639548"/>
                    <a:gd name="connsiteX13" fmla="*/ 469294 w 582162"/>
                    <a:gd name="connsiteY13" fmla="*/ 1002645 h 1639548"/>
                    <a:gd name="connsiteX14" fmla="*/ 184579 w 582162"/>
                    <a:gd name="connsiteY14" fmla="*/ 795959 h 1639548"/>
                    <a:gd name="connsiteX15" fmla="*/ 466579 w 582162"/>
                    <a:gd name="connsiteY15" fmla="*/ 1042397 h 1639548"/>
                    <a:gd name="connsiteX16" fmla="*/ 459783 w 582162"/>
                    <a:gd name="connsiteY16" fmla="*/ 1179874 h 1639548"/>
                    <a:gd name="connsiteX17" fmla="*/ 119129 w 582162"/>
                    <a:gd name="connsiteY17" fmla="*/ 943486 h 1639548"/>
                    <a:gd name="connsiteX18" fmla="*/ 467006 w 582162"/>
                    <a:gd name="connsiteY18" fmla="*/ 1228896 h 1639548"/>
                    <a:gd name="connsiteX19" fmla="*/ 480083 w 582162"/>
                    <a:gd name="connsiteY19" fmla="*/ 1383852 h 1639548"/>
                    <a:gd name="connsiteX20" fmla="*/ 184579 w 582162"/>
                    <a:gd name="connsiteY20" fmla="*/ 1186679 h 1639548"/>
                    <a:gd name="connsiteX21" fmla="*/ 480050 w 582162"/>
                    <a:gd name="connsiteY21" fmla="*/ 1411085 h 1639548"/>
                    <a:gd name="connsiteX22" fmla="*/ 552481 w 582162"/>
                    <a:gd name="connsiteY22" fmla="*/ 1639356 h 1639548"/>
                    <a:gd name="connsiteX23" fmla="*/ 103908 w 582162"/>
                    <a:gd name="connsiteY23" fmla="*/ 1411291 h 1639548"/>
                    <a:gd name="connsiteX24" fmla="*/ 550099 w 582162"/>
                    <a:gd name="connsiteY24" fmla="*/ 54028 h 16395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582162" h="1639548">
                      <a:moveTo>
                        <a:pt x="550099" y="54028"/>
                      </a:moveTo>
                      <a:cubicBezTo>
                        <a:pt x="624739" y="-134938"/>
                        <a:pt x="547056" y="229933"/>
                        <a:pt x="536842" y="262190"/>
                      </a:cubicBezTo>
                      <a:cubicBezTo>
                        <a:pt x="526628" y="294447"/>
                        <a:pt x="489477" y="242030"/>
                        <a:pt x="488816" y="247571"/>
                      </a:cubicBezTo>
                      <a:lnTo>
                        <a:pt x="532877" y="295437"/>
                      </a:lnTo>
                      <a:cubicBezTo>
                        <a:pt x="532967" y="355079"/>
                        <a:pt x="525931" y="381896"/>
                        <a:pt x="526021" y="441538"/>
                      </a:cubicBezTo>
                      <a:lnTo>
                        <a:pt x="440807" y="401237"/>
                      </a:lnTo>
                      <a:lnTo>
                        <a:pt x="518260" y="473456"/>
                      </a:lnTo>
                      <a:lnTo>
                        <a:pt x="498587" y="637602"/>
                      </a:lnTo>
                      <a:lnTo>
                        <a:pt x="372197" y="546012"/>
                      </a:lnTo>
                      <a:lnTo>
                        <a:pt x="498617" y="657667"/>
                      </a:lnTo>
                      <a:cubicBezTo>
                        <a:pt x="498709" y="718576"/>
                        <a:pt x="483958" y="759148"/>
                        <a:pt x="484050" y="820057"/>
                      </a:cubicBezTo>
                      <a:lnTo>
                        <a:pt x="270832" y="673231"/>
                      </a:lnTo>
                      <a:lnTo>
                        <a:pt x="478917" y="852083"/>
                      </a:lnTo>
                      <a:lnTo>
                        <a:pt x="469294" y="1002645"/>
                      </a:lnTo>
                      <a:lnTo>
                        <a:pt x="184579" y="795959"/>
                      </a:lnTo>
                      <a:lnTo>
                        <a:pt x="466579" y="1042397"/>
                      </a:lnTo>
                      <a:lnTo>
                        <a:pt x="459783" y="1179874"/>
                      </a:lnTo>
                      <a:lnTo>
                        <a:pt x="119129" y="943486"/>
                      </a:lnTo>
                      <a:lnTo>
                        <a:pt x="467006" y="1228896"/>
                      </a:lnTo>
                      <a:cubicBezTo>
                        <a:pt x="467092" y="1286367"/>
                        <a:pt x="479997" y="1326381"/>
                        <a:pt x="480083" y="1383852"/>
                      </a:cubicBezTo>
                      <a:lnTo>
                        <a:pt x="184579" y="1186679"/>
                      </a:lnTo>
                      <a:lnTo>
                        <a:pt x="480050" y="1411085"/>
                      </a:lnTo>
                      <a:cubicBezTo>
                        <a:pt x="480132" y="1465879"/>
                        <a:pt x="497607" y="1538525"/>
                        <a:pt x="552481" y="1639356"/>
                      </a:cubicBezTo>
                      <a:cubicBezTo>
                        <a:pt x="331520" y="1644295"/>
                        <a:pt x="189138" y="1553987"/>
                        <a:pt x="103908" y="1411291"/>
                      </a:cubicBezTo>
                      <a:cubicBezTo>
                        <a:pt x="-144138" y="987527"/>
                        <a:pt x="70524" y="647047"/>
                        <a:pt x="550099" y="54028"/>
                      </a:cubicBezTo>
                      <a:close/>
                    </a:path>
                  </a:pathLst>
                </a:cu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grpSp>
              <p:nvGrpSpPr>
                <p:cNvPr id="75" name="Group 15">
                  <a:extLst>
                    <a:ext uri="{FF2B5EF4-FFF2-40B4-BE49-F238E27FC236}">
                      <a16:creationId xmlns:a16="http://schemas.microsoft.com/office/drawing/2014/main" xmlns="" id="{8F5B577D-29B5-49D8-9C48-D3AD5138B62F}"/>
                    </a:ext>
                  </a:extLst>
                </p:cNvPr>
                <p:cNvGrpSpPr/>
                <p:nvPr/>
              </p:nvGrpSpPr>
              <p:grpSpPr>
                <a:xfrm rot="5400000">
                  <a:off x="10675128" y="4128426"/>
                  <a:ext cx="577045" cy="831590"/>
                  <a:chOff x="967240" y="3289369"/>
                  <a:chExt cx="1100200" cy="1585520"/>
                </a:xfrm>
              </p:grpSpPr>
              <p:sp>
                <p:nvSpPr>
                  <p:cNvPr id="81" name="Freeform 16">
                    <a:extLst>
                      <a:ext uri="{FF2B5EF4-FFF2-40B4-BE49-F238E27FC236}">
                        <a16:creationId xmlns:a16="http://schemas.microsoft.com/office/drawing/2014/main" xmlns="" id="{82280FC6-854D-4BE9-B55D-7837193855FB}"/>
                      </a:ext>
                    </a:extLst>
                  </p:cNvPr>
                  <p:cNvSpPr/>
                  <p:nvPr/>
                </p:nvSpPr>
                <p:spPr>
                  <a:xfrm>
                    <a:off x="967240" y="3289369"/>
                    <a:ext cx="552481" cy="1585520"/>
                  </a:xfrm>
                  <a:custGeom>
                    <a:avLst/>
                    <a:gdLst/>
                    <a:ahLst/>
                    <a:cxnLst/>
                    <a:rect l="l" t="t" r="r" b="b"/>
                    <a:pathLst>
                      <a:path w="552481" h="1585520">
                        <a:moveTo>
                          <a:pt x="550099" y="0"/>
                        </a:moveTo>
                        <a:lnTo>
                          <a:pt x="550454" y="236086"/>
                        </a:lnTo>
                        <a:lnTo>
                          <a:pt x="488816" y="193543"/>
                        </a:lnTo>
                        <a:lnTo>
                          <a:pt x="550466" y="244157"/>
                        </a:lnTo>
                        <a:lnTo>
                          <a:pt x="550735" y="423083"/>
                        </a:lnTo>
                        <a:lnTo>
                          <a:pt x="440807" y="347209"/>
                        </a:lnTo>
                        <a:lnTo>
                          <a:pt x="550756" y="437477"/>
                        </a:lnTo>
                        <a:lnTo>
                          <a:pt x="551026" y="616991"/>
                        </a:lnTo>
                        <a:lnTo>
                          <a:pt x="372197" y="491984"/>
                        </a:lnTo>
                        <a:lnTo>
                          <a:pt x="551056" y="637056"/>
                        </a:lnTo>
                        <a:lnTo>
                          <a:pt x="551331" y="819782"/>
                        </a:lnTo>
                        <a:lnTo>
                          <a:pt x="270832" y="619203"/>
                        </a:lnTo>
                        <a:lnTo>
                          <a:pt x="551364" y="841805"/>
                        </a:lnTo>
                        <a:lnTo>
                          <a:pt x="551613" y="1007603"/>
                        </a:lnTo>
                        <a:lnTo>
                          <a:pt x="184579" y="741931"/>
                        </a:lnTo>
                        <a:lnTo>
                          <a:pt x="551646" y="1029766"/>
                        </a:lnTo>
                        <a:lnTo>
                          <a:pt x="551910" y="1205103"/>
                        </a:lnTo>
                        <a:lnTo>
                          <a:pt x="119129" y="889458"/>
                        </a:lnTo>
                        <a:lnTo>
                          <a:pt x="551942" y="1226335"/>
                        </a:lnTo>
                        <a:lnTo>
                          <a:pt x="552201" y="1398749"/>
                        </a:lnTo>
                        <a:lnTo>
                          <a:pt x="184579" y="1132651"/>
                        </a:lnTo>
                        <a:lnTo>
                          <a:pt x="552234" y="1420947"/>
                        </a:lnTo>
                        <a:lnTo>
                          <a:pt x="552481" y="1585328"/>
                        </a:lnTo>
                        <a:cubicBezTo>
                          <a:pt x="331520" y="1590267"/>
                          <a:pt x="189138" y="1499959"/>
                          <a:pt x="103908" y="1357263"/>
                        </a:cubicBezTo>
                        <a:cubicBezTo>
                          <a:pt x="-144138" y="933499"/>
                          <a:pt x="70524" y="593019"/>
                          <a:pt x="550099"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82" name="Freeform 17">
                    <a:extLst>
                      <a:ext uri="{FF2B5EF4-FFF2-40B4-BE49-F238E27FC236}">
                        <a16:creationId xmlns:a16="http://schemas.microsoft.com/office/drawing/2014/main" xmlns="" id="{E3AA2167-6F30-42CF-A5AE-53AC430F7CB6}"/>
                      </a:ext>
                    </a:extLst>
                  </p:cNvPr>
                  <p:cNvSpPr/>
                  <p:nvPr/>
                </p:nvSpPr>
                <p:spPr>
                  <a:xfrm flipH="1">
                    <a:off x="1514959" y="3289369"/>
                    <a:ext cx="552481" cy="1585520"/>
                  </a:xfrm>
                  <a:custGeom>
                    <a:avLst/>
                    <a:gdLst/>
                    <a:ahLst/>
                    <a:cxnLst/>
                    <a:rect l="l" t="t" r="r" b="b"/>
                    <a:pathLst>
                      <a:path w="552481" h="1585520">
                        <a:moveTo>
                          <a:pt x="550099" y="0"/>
                        </a:moveTo>
                        <a:lnTo>
                          <a:pt x="550454" y="236086"/>
                        </a:lnTo>
                        <a:lnTo>
                          <a:pt x="488816" y="193543"/>
                        </a:lnTo>
                        <a:lnTo>
                          <a:pt x="550466" y="244157"/>
                        </a:lnTo>
                        <a:lnTo>
                          <a:pt x="550735" y="423083"/>
                        </a:lnTo>
                        <a:lnTo>
                          <a:pt x="440807" y="347209"/>
                        </a:lnTo>
                        <a:lnTo>
                          <a:pt x="550756" y="437477"/>
                        </a:lnTo>
                        <a:lnTo>
                          <a:pt x="551026" y="616991"/>
                        </a:lnTo>
                        <a:lnTo>
                          <a:pt x="372197" y="491984"/>
                        </a:lnTo>
                        <a:lnTo>
                          <a:pt x="551056" y="637056"/>
                        </a:lnTo>
                        <a:lnTo>
                          <a:pt x="551331" y="819782"/>
                        </a:lnTo>
                        <a:lnTo>
                          <a:pt x="270832" y="619203"/>
                        </a:lnTo>
                        <a:lnTo>
                          <a:pt x="551364" y="841805"/>
                        </a:lnTo>
                        <a:lnTo>
                          <a:pt x="551613" y="1007603"/>
                        </a:lnTo>
                        <a:lnTo>
                          <a:pt x="184579" y="741931"/>
                        </a:lnTo>
                        <a:lnTo>
                          <a:pt x="551646" y="1029766"/>
                        </a:lnTo>
                        <a:lnTo>
                          <a:pt x="551910" y="1205103"/>
                        </a:lnTo>
                        <a:lnTo>
                          <a:pt x="119129" y="889458"/>
                        </a:lnTo>
                        <a:lnTo>
                          <a:pt x="551942" y="1226335"/>
                        </a:lnTo>
                        <a:lnTo>
                          <a:pt x="552201" y="1398749"/>
                        </a:lnTo>
                        <a:lnTo>
                          <a:pt x="184579" y="1132651"/>
                        </a:lnTo>
                        <a:lnTo>
                          <a:pt x="552234" y="1420947"/>
                        </a:lnTo>
                        <a:lnTo>
                          <a:pt x="552481" y="1585328"/>
                        </a:lnTo>
                        <a:cubicBezTo>
                          <a:pt x="331520" y="1590267"/>
                          <a:pt x="189138" y="1499959"/>
                          <a:pt x="103908" y="1357263"/>
                        </a:cubicBezTo>
                        <a:cubicBezTo>
                          <a:pt x="-144138" y="933499"/>
                          <a:pt x="70524" y="593019"/>
                          <a:pt x="550099" y="0"/>
                        </a:cubicBezTo>
                        <a:close/>
                      </a:path>
                    </a:pathLst>
                  </a:cu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grpSp>
            <p:sp>
              <p:nvSpPr>
                <p:cNvPr id="76" name="Freeform 19">
                  <a:extLst>
                    <a:ext uri="{FF2B5EF4-FFF2-40B4-BE49-F238E27FC236}">
                      <a16:creationId xmlns:a16="http://schemas.microsoft.com/office/drawing/2014/main" xmlns="" id="{56DA9F04-77E9-4833-925A-477960DF455B}"/>
                    </a:ext>
                  </a:extLst>
                </p:cNvPr>
                <p:cNvSpPr/>
                <p:nvPr/>
              </p:nvSpPr>
              <p:spPr>
                <a:xfrm rot="3762166">
                  <a:off x="10883440" y="4518509"/>
                  <a:ext cx="321894" cy="906551"/>
                </a:xfrm>
                <a:custGeom>
                  <a:avLst/>
                  <a:gdLst>
                    <a:gd name="connsiteX0" fmla="*/ 550099 w 552481"/>
                    <a:gd name="connsiteY0" fmla="*/ 0 h 1585520"/>
                    <a:gd name="connsiteX1" fmla="*/ 550454 w 552481"/>
                    <a:gd name="connsiteY1" fmla="*/ 236086 h 1585520"/>
                    <a:gd name="connsiteX2" fmla="*/ 488816 w 552481"/>
                    <a:gd name="connsiteY2" fmla="*/ 193543 h 1585520"/>
                    <a:gd name="connsiteX3" fmla="*/ 550466 w 552481"/>
                    <a:gd name="connsiteY3" fmla="*/ 244157 h 1585520"/>
                    <a:gd name="connsiteX4" fmla="*/ 550735 w 552481"/>
                    <a:gd name="connsiteY4" fmla="*/ 423083 h 1585520"/>
                    <a:gd name="connsiteX5" fmla="*/ 440807 w 552481"/>
                    <a:gd name="connsiteY5" fmla="*/ 347209 h 1585520"/>
                    <a:gd name="connsiteX6" fmla="*/ 550756 w 552481"/>
                    <a:gd name="connsiteY6" fmla="*/ 437477 h 1585520"/>
                    <a:gd name="connsiteX7" fmla="*/ 551026 w 552481"/>
                    <a:gd name="connsiteY7" fmla="*/ 616991 h 1585520"/>
                    <a:gd name="connsiteX8" fmla="*/ 372197 w 552481"/>
                    <a:gd name="connsiteY8" fmla="*/ 491984 h 1585520"/>
                    <a:gd name="connsiteX9" fmla="*/ 551056 w 552481"/>
                    <a:gd name="connsiteY9" fmla="*/ 637056 h 1585520"/>
                    <a:gd name="connsiteX10" fmla="*/ 551331 w 552481"/>
                    <a:gd name="connsiteY10" fmla="*/ 819782 h 1585520"/>
                    <a:gd name="connsiteX11" fmla="*/ 270832 w 552481"/>
                    <a:gd name="connsiteY11" fmla="*/ 619203 h 1585520"/>
                    <a:gd name="connsiteX12" fmla="*/ 551364 w 552481"/>
                    <a:gd name="connsiteY12" fmla="*/ 841805 h 1585520"/>
                    <a:gd name="connsiteX13" fmla="*/ 551613 w 552481"/>
                    <a:gd name="connsiteY13" fmla="*/ 1007603 h 1585520"/>
                    <a:gd name="connsiteX14" fmla="*/ 184579 w 552481"/>
                    <a:gd name="connsiteY14" fmla="*/ 741931 h 1585520"/>
                    <a:gd name="connsiteX15" fmla="*/ 551646 w 552481"/>
                    <a:gd name="connsiteY15" fmla="*/ 1029766 h 1585520"/>
                    <a:gd name="connsiteX16" fmla="*/ 551910 w 552481"/>
                    <a:gd name="connsiteY16" fmla="*/ 1205103 h 1585520"/>
                    <a:gd name="connsiteX17" fmla="*/ 119129 w 552481"/>
                    <a:gd name="connsiteY17" fmla="*/ 889458 h 1585520"/>
                    <a:gd name="connsiteX18" fmla="*/ 551942 w 552481"/>
                    <a:gd name="connsiteY18" fmla="*/ 1226335 h 1585520"/>
                    <a:gd name="connsiteX19" fmla="*/ 552201 w 552481"/>
                    <a:gd name="connsiteY19" fmla="*/ 1398749 h 1585520"/>
                    <a:gd name="connsiteX20" fmla="*/ 184579 w 552481"/>
                    <a:gd name="connsiteY20" fmla="*/ 1132651 h 1585520"/>
                    <a:gd name="connsiteX21" fmla="*/ 552234 w 552481"/>
                    <a:gd name="connsiteY21" fmla="*/ 1420947 h 1585520"/>
                    <a:gd name="connsiteX22" fmla="*/ 552481 w 552481"/>
                    <a:gd name="connsiteY22" fmla="*/ 1585328 h 1585520"/>
                    <a:gd name="connsiteX23" fmla="*/ 103908 w 552481"/>
                    <a:gd name="connsiteY23" fmla="*/ 1357263 h 1585520"/>
                    <a:gd name="connsiteX24" fmla="*/ 550099 w 552481"/>
                    <a:gd name="connsiteY24" fmla="*/ 0 h 1585520"/>
                    <a:gd name="connsiteX0" fmla="*/ 550099 w 552481"/>
                    <a:gd name="connsiteY0" fmla="*/ 0 h 1585520"/>
                    <a:gd name="connsiteX1" fmla="*/ 550454 w 552481"/>
                    <a:gd name="connsiteY1" fmla="*/ 236086 h 1585520"/>
                    <a:gd name="connsiteX2" fmla="*/ 488816 w 552481"/>
                    <a:gd name="connsiteY2" fmla="*/ 193543 h 1585520"/>
                    <a:gd name="connsiteX3" fmla="*/ 550466 w 552481"/>
                    <a:gd name="connsiteY3" fmla="*/ 244157 h 1585520"/>
                    <a:gd name="connsiteX4" fmla="*/ 550735 w 552481"/>
                    <a:gd name="connsiteY4" fmla="*/ 423083 h 1585520"/>
                    <a:gd name="connsiteX5" fmla="*/ 440807 w 552481"/>
                    <a:gd name="connsiteY5" fmla="*/ 347209 h 1585520"/>
                    <a:gd name="connsiteX6" fmla="*/ 550756 w 552481"/>
                    <a:gd name="connsiteY6" fmla="*/ 437477 h 1585520"/>
                    <a:gd name="connsiteX7" fmla="*/ 551026 w 552481"/>
                    <a:gd name="connsiteY7" fmla="*/ 616991 h 1585520"/>
                    <a:gd name="connsiteX8" fmla="*/ 372197 w 552481"/>
                    <a:gd name="connsiteY8" fmla="*/ 491984 h 1585520"/>
                    <a:gd name="connsiteX9" fmla="*/ 551056 w 552481"/>
                    <a:gd name="connsiteY9" fmla="*/ 637056 h 1585520"/>
                    <a:gd name="connsiteX10" fmla="*/ 551331 w 552481"/>
                    <a:gd name="connsiteY10" fmla="*/ 819782 h 1585520"/>
                    <a:gd name="connsiteX11" fmla="*/ 270832 w 552481"/>
                    <a:gd name="connsiteY11" fmla="*/ 619203 h 1585520"/>
                    <a:gd name="connsiteX12" fmla="*/ 551364 w 552481"/>
                    <a:gd name="connsiteY12" fmla="*/ 841805 h 1585520"/>
                    <a:gd name="connsiteX13" fmla="*/ 551613 w 552481"/>
                    <a:gd name="connsiteY13" fmla="*/ 1007603 h 1585520"/>
                    <a:gd name="connsiteX14" fmla="*/ 184579 w 552481"/>
                    <a:gd name="connsiteY14" fmla="*/ 741931 h 1585520"/>
                    <a:gd name="connsiteX15" fmla="*/ 551646 w 552481"/>
                    <a:gd name="connsiteY15" fmla="*/ 1029766 h 1585520"/>
                    <a:gd name="connsiteX16" fmla="*/ 551910 w 552481"/>
                    <a:gd name="connsiteY16" fmla="*/ 1205103 h 1585520"/>
                    <a:gd name="connsiteX17" fmla="*/ 119129 w 552481"/>
                    <a:gd name="connsiteY17" fmla="*/ 889458 h 1585520"/>
                    <a:gd name="connsiteX18" fmla="*/ 551942 w 552481"/>
                    <a:gd name="connsiteY18" fmla="*/ 1226335 h 1585520"/>
                    <a:gd name="connsiteX19" fmla="*/ 552201 w 552481"/>
                    <a:gd name="connsiteY19" fmla="*/ 1398749 h 1585520"/>
                    <a:gd name="connsiteX20" fmla="*/ 184579 w 552481"/>
                    <a:gd name="connsiteY20" fmla="*/ 1132651 h 1585520"/>
                    <a:gd name="connsiteX21" fmla="*/ 509865 w 552481"/>
                    <a:gd name="connsiteY21" fmla="*/ 1387661 h 1585520"/>
                    <a:gd name="connsiteX22" fmla="*/ 552481 w 552481"/>
                    <a:gd name="connsiteY22" fmla="*/ 1585328 h 1585520"/>
                    <a:gd name="connsiteX23" fmla="*/ 103908 w 552481"/>
                    <a:gd name="connsiteY23" fmla="*/ 1357263 h 1585520"/>
                    <a:gd name="connsiteX24" fmla="*/ 550099 w 552481"/>
                    <a:gd name="connsiteY24" fmla="*/ 0 h 1585520"/>
                    <a:gd name="connsiteX0" fmla="*/ 550099 w 552481"/>
                    <a:gd name="connsiteY0" fmla="*/ 0 h 1585520"/>
                    <a:gd name="connsiteX1" fmla="*/ 550454 w 552481"/>
                    <a:gd name="connsiteY1" fmla="*/ 236086 h 1585520"/>
                    <a:gd name="connsiteX2" fmla="*/ 488816 w 552481"/>
                    <a:gd name="connsiteY2" fmla="*/ 193543 h 1585520"/>
                    <a:gd name="connsiteX3" fmla="*/ 550466 w 552481"/>
                    <a:gd name="connsiteY3" fmla="*/ 244157 h 1585520"/>
                    <a:gd name="connsiteX4" fmla="*/ 550735 w 552481"/>
                    <a:gd name="connsiteY4" fmla="*/ 423083 h 1585520"/>
                    <a:gd name="connsiteX5" fmla="*/ 440807 w 552481"/>
                    <a:gd name="connsiteY5" fmla="*/ 347209 h 1585520"/>
                    <a:gd name="connsiteX6" fmla="*/ 550756 w 552481"/>
                    <a:gd name="connsiteY6" fmla="*/ 437477 h 1585520"/>
                    <a:gd name="connsiteX7" fmla="*/ 551026 w 552481"/>
                    <a:gd name="connsiteY7" fmla="*/ 616991 h 1585520"/>
                    <a:gd name="connsiteX8" fmla="*/ 372197 w 552481"/>
                    <a:gd name="connsiteY8" fmla="*/ 491984 h 1585520"/>
                    <a:gd name="connsiteX9" fmla="*/ 551056 w 552481"/>
                    <a:gd name="connsiteY9" fmla="*/ 637056 h 1585520"/>
                    <a:gd name="connsiteX10" fmla="*/ 551331 w 552481"/>
                    <a:gd name="connsiteY10" fmla="*/ 819782 h 1585520"/>
                    <a:gd name="connsiteX11" fmla="*/ 270832 w 552481"/>
                    <a:gd name="connsiteY11" fmla="*/ 619203 h 1585520"/>
                    <a:gd name="connsiteX12" fmla="*/ 551364 w 552481"/>
                    <a:gd name="connsiteY12" fmla="*/ 841805 h 1585520"/>
                    <a:gd name="connsiteX13" fmla="*/ 551613 w 552481"/>
                    <a:gd name="connsiteY13" fmla="*/ 1007603 h 1585520"/>
                    <a:gd name="connsiteX14" fmla="*/ 184579 w 552481"/>
                    <a:gd name="connsiteY14" fmla="*/ 741931 h 1585520"/>
                    <a:gd name="connsiteX15" fmla="*/ 551646 w 552481"/>
                    <a:gd name="connsiteY15" fmla="*/ 1029766 h 1585520"/>
                    <a:gd name="connsiteX16" fmla="*/ 551910 w 552481"/>
                    <a:gd name="connsiteY16" fmla="*/ 1205103 h 1585520"/>
                    <a:gd name="connsiteX17" fmla="*/ 119129 w 552481"/>
                    <a:gd name="connsiteY17" fmla="*/ 889458 h 1585520"/>
                    <a:gd name="connsiteX18" fmla="*/ 551942 w 552481"/>
                    <a:gd name="connsiteY18" fmla="*/ 1226335 h 1585520"/>
                    <a:gd name="connsiteX19" fmla="*/ 519836 w 552481"/>
                    <a:gd name="connsiteY19" fmla="*/ 1370630 h 1585520"/>
                    <a:gd name="connsiteX20" fmla="*/ 184579 w 552481"/>
                    <a:gd name="connsiteY20" fmla="*/ 1132651 h 1585520"/>
                    <a:gd name="connsiteX21" fmla="*/ 509865 w 552481"/>
                    <a:gd name="connsiteY21" fmla="*/ 1387661 h 1585520"/>
                    <a:gd name="connsiteX22" fmla="*/ 552481 w 552481"/>
                    <a:gd name="connsiteY22" fmla="*/ 1585328 h 1585520"/>
                    <a:gd name="connsiteX23" fmla="*/ 103908 w 552481"/>
                    <a:gd name="connsiteY23" fmla="*/ 1357263 h 1585520"/>
                    <a:gd name="connsiteX24" fmla="*/ 550099 w 552481"/>
                    <a:gd name="connsiteY24" fmla="*/ 0 h 1585520"/>
                    <a:gd name="connsiteX0" fmla="*/ 550099 w 552481"/>
                    <a:gd name="connsiteY0" fmla="*/ 0 h 1585520"/>
                    <a:gd name="connsiteX1" fmla="*/ 550454 w 552481"/>
                    <a:gd name="connsiteY1" fmla="*/ 236086 h 1585520"/>
                    <a:gd name="connsiteX2" fmla="*/ 488816 w 552481"/>
                    <a:gd name="connsiteY2" fmla="*/ 193543 h 1585520"/>
                    <a:gd name="connsiteX3" fmla="*/ 550466 w 552481"/>
                    <a:gd name="connsiteY3" fmla="*/ 244157 h 1585520"/>
                    <a:gd name="connsiteX4" fmla="*/ 550735 w 552481"/>
                    <a:gd name="connsiteY4" fmla="*/ 423083 h 1585520"/>
                    <a:gd name="connsiteX5" fmla="*/ 440807 w 552481"/>
                    <a:gd name="connsiteY5" fmla="*/ 347209 h 1585520"/>
                    <a:gd name="connsiteX6" fmla="*/ 550756 w 552481"/>
                    <a:gd name="connsiteY6" fmla="*/ 437477 h 1585520"/>
                    <a:gd name="connsiteX7" fmla="*/ 551026 w 552481"/>
                    <a:gd name="connsiteY7" fmla="*/ 616991 h 1585520"/>
                    <a:gd name="connsiteX8" fmla="*/ 372197 w 552481"/>
                    <a:gd name="connsiteY8" fmla="*/ 491984 h 1585520"/>
                    <a:gd name="connsiteX9" fmla="*/ 551056 w 552481"/>
                    <a:gd name="connsiteY9" fmla="*/ 637056 h 1585520"/>
                    <a:gd name="connsiteX10" fmla="*/ 551331 w 552481"/>
                    <a:gd name="connsiteY10" fmla="*/ 819782 h 1585520"/>
                    <a:gd name="connsiteX11" fmla="*/ 270832 w 552481"/>
                    <a:gd name="connsiteY11" fmla="*/ 619203 h 1585520"/>
                    <a:gd name="connsiteX12" fmla="*/ 551364 w 552481"/>
                    <a:gd name="connsiteY12" fmla="*/ 841805 h 1585520"/>
                    <a:gd name="connsiteX13" fmla="*/ 551613 w 552481"/>
                    <a:gd name="connsiteY13" fmla="*/ 1007603 h 1585520"/>
                    <a:gd name="connsiteX14" fmla="*/ 184579 w 552481"/>
                    <a:gd name="connsiteY14" fmla="*/ 741931 h 1585520"/>
                    <a:gd name="connsiteX15" fmla="*/ 551646 w 552481"/>
                    <a:gd name="connsiteY15" fmla="*/ 1029766 h 1585520"/>
                    <a:gd name="connsiteX16" fmla="*/ 551910 w 552481"/>
                    <a:gd name="connsiteY16" fmla="*/ 1205103 h 1585520"/>
                    <a:gd name="connsiteX17" fmla="*/ 119129 w 552481"/>
                    <a:gd name="connsiteY17" fmla="*/ 889458 h 1585520"/>
                    <a:gd name="connsiteX18" fmla="*/ 504472 w 552481"/>
                    <a:gd name="connsiteY18" fmla="*/ 1198018 h 1585520"/>
                    <a:gd name="connsiteX19" fmla="*/ 519836 w 552481"/>
                    <a:gd name="connsiteY19" fmla="*/ 1370630 h 1585520"/>
                    <a:gd name="connsiteX20" fmla="*/ 184579 w 552481"/>
                    <a:gd name="connsiteY20" fmla="*/ 1132651 h 1585520"/>
                    <a:gd name="connsiteX21" fmla="*/ 509865 w 552481"/>
                    <a:gd name="connsiteY21" fmla="*/ 1387661 h 1585520"/>
                    <a:gd name="connsiteX22" fmla="*/ 552481 w 552481"/>
                    <a:gd name="connsiteY22" fmla="*/ 1585328 h 1585520"/>
                    <a:gd name="connsiteX23" fmla="*/ 103908 w 552481"/>
                    <a:gd name="connsiteY23" fmla="*/ 1357263 h 1585520"/>
                    <a:gd name="connsiteX24" fmla="*/ 550099 w 552481"/>
                    <a:gd name="connsiteY24" fmla="*/ 0 h 1585520"/>
                    <a:gd name="connsiteX0" fmla="*/ 550099 w 552481"/>
                    <a:gd name="connsiteY0" fmla="*/ 0 h 1585520"/>
                    <a:gd name="connsiteX1" fmla="*/ 550454 w 552481"/>
                    <a:gd name="connsiteY1" fmla="*/ 236086 h 1585520"/>
                    <a:gd name="connsiteX2" fmla="*/ 488816 w 552481"/>
                    <a:gd name="connsiteY2" fmla="*/ 193543 h 1585520"/>
                    <a:gd name="connsiteX3" fmla="*/ 550466 w 552481"/>
                    <a:gd name="connsiteY3" fmla="*/ 244157 h 1585520"/>
                    <a:gd name="connsiteX4" fmla="*/ 550735 w 552481"/>
                    <a:gd name="connsiteY4" fmla="*/ 423083 h 1585520"/>
                    <a:gd name="connsiteX5" fmla="*/ 440807 w 552481"/>
                    <a:gd name="connsiteY5" fmla="*/ 347209 h 1585520"/>
                    <a:gd name="connsiteX6" fmla="*/ 550756 w 552481"/>
                    <a:gd name="connsiteY6" fmla="*/ 437477 h 1585520"/>
                    <a:gd name="connsiteX7" fmla="*/ 551026 w 552481"/>
                    <a:gd name="connsiteY7" fmla="*/ 616991 h 1585520"/>
                    <a:gd name="connsiteX8" fmla="*/ 372197 w 552481"/>
                    <a:gd name="connsiteY8" fmla="*/ 491984 h 1585520"/>
                    <a:gd name="connsiteX9" fmla="*/ 551056 w 552481"/>
                    <a:gd name="connsiteY9" fmla="*/ 637056 h 1585520"/>
                    <a:gd name="connsiteX10" fmla="*/ 551331 w 552481"/>
                    <a:gd name="connsiteY10" fmla="*/ 819782 h 1585520"/>
                    <a:gd name="connsiteX11" fmla="*/ 270832 w 552481"/>
                    <a:gd name="connsiteY11" fmla="*/ 619203 h 1585520"/>
                    <a:gd name="connsiteX12" fmla="*/ 551364 w 552481"/>
                    <a:gd name="connsiteY12" fmla="*/ 841805 h 1585520"/>
                    <a:gd name="connsiteX13" fmla="*/ 551613 w 552481"/>
                    <a:gd name="connsiteY13" fmla="*/ 1007603 h 1585520"/>
                    <a:gd name="connsiteX14" fmla="*/ 184579 w 552481"/>
                    <a:gd name="connsiteY14" fmla="*/ 741931 h 1585520"/>
                    <a:gd name="connsiteX15" fmla="*/ 551646 w 552481"/>
                    <a:gd name="connsiteY15" fmla="*/ 1029766 h 1585520"/>
                    <a:gd name="connsiteX16" fmla="*/ 507056 w 552481"/>
                    <a:gd name="connsiteY16" fmla="*/ 1169267 h 1585520"/>
                    <a:gd name="connsiteX17" fmla="*/ 119129 w 552481"/>
                    <a:gd name="connsiteY17" fmla="*/ 889458 h 1585520"/>
                    <a:gd name="connsiteX18" fmla="*/ 504472 w 552481"/>
                    <a:gd name="connsiteY18" fmla="*/ 1198018 h 1585520"/>
                    <a:gd name="connsiteX19" fmla="*/ 519836 w 552481"/>
                    <a:gd name="connsiteY19" fmla="*/ 1370630 h 1585520"/>
                    <a:gd name="connsiteX20" fmla="*/ 184579 w 552481"/>
                    <a:gd name="connsiteY20" fmla="*/ 1132651 h 1585520"/>
                    <a:gd name="connsiteX21" fmla="*/ 509865 w 552481"/>
                    <a:gd name="connsiteY21" fmla="*/ 1387661 h 1585520"/>
                    <a:gd name="connsiteX22" fmla="*/ 552481 w 552481"/>
                    <a:gd name="connsiteY22" fmla="*/ 1585328 h 1585520"/>
                    <a:gd name="connsiteX23" fmla="*/ 103908 w 552481"/>
                    <a:gd name="connsiteY23" fmla="*/ 1357263 h 1585520"/>
                    <a:gd name="connsiteX24" fmla="*/ 550099 w 552481"/>
                    <a:gd name="connsiteY24" fmla="*/ 0 h 1585520"/>
                    <a:gd name="connsiteX0" fmla="*/ 550099 w 552481"/>
                    <a:gd name="connsiteY0" fmla="*/ 0 h 1585520"/>
                    <a:gd name="connsiteX1" fmla="*/ 550454 w 552481"/>
                    <a:gd name="connsiteY1" fmla="*/ 236086 h 1585520"/>
                    <a:gd name="connsiteX2" fmla="*/ 488816 w 552481"/>
                    <a:gd name="connsiteY2" fmla="*/ 193543 h 1585520"/>
                    <a:gd name="connsiteX3" fmla="*/ 550466 w 552481"/>
                    <a:gd name="connsiteY3" fmla="*/ 244157 h 1585520"/>
                    <a:gd name="connsiteX4" fmla="*/ 550735 w 552481"/>
                    <a:gd name="connsiteY4" fmla="*/ 423083 h 1585520"/>
                    <a:gd name="connsiteX5" fmla="*/ 440807 w 552481"/>
                    <a:gd name="connsiteY5" fmla="*/ 347209 h 1585520"/>
                    <a:gd name="connsiteX6" fmla="*/ 550756 w 552481"/>
                    <a:gd name="connsiteY6" fmla="*/ 437477 h 1585520"/>
                    <a:gd name="connsiteX7" fmla="*/ 551026 w 552481"/>
                    <a:gd name="connsiteY7" fmla="*/ 616991 h 1585520"/>
                    <a:gd name="connsiteX8" fmla="*/ 372197 w 552481"/>
                    <a:gd name="connsiteY8" fmla="*/ 491984 h 1585520"/>
                    <a:gd name="connsiteX9" fmla="*/ 551056 w 552481"/>
                    <a:gd name="connsiteY9" fmla="*/ 637056 h 1585520"/>
                    <a:gd name="connsiteX10" fmla="*/ 551331 w 552481"/>
                    <a:gd name="connsiteY10" fmla="*/ 819782 h 1585520"/>
                    <a:gd name="connsiteX11" fmla="*/ 270832 w 552481"/>
                    <a:gd name="connsiteY11" fmla="*/ 619203 h 1585520"/>
                    <a:gd name="connsiteX12" fmla="*/ 551364 w 552481"/>
                    <a:gd name="connsiteY12" fmla="*/ 841805 h 1585520"/>
                    <a:gd name="connsiteX13" fmla="*/ 551613 w 552481"/>
                    <a:gd name="connsiteY13" fmla="*/ 1007603 h 1585520"/>
                    <a:gd name="connsiteX14" fmla="*/ 184579 w 552481"/>
                    <a:gd name="connsiteY14" fmla="*/ 741931 h 1585520"/>
                    <a:gd name="connsiteX15" fmla="*/ 521700 w 552481"/>
                    <a:gd name="connsiteY15" fmla="*/ 1009232 h 1585520"/>
                    <a:gd name="connsiteX16" fmla="*/ 507056 w 552481"/>
                    <a:gd name="connsiteY16" fmla="*/ 1169267 h 1585520"/>
                    <a:gd name="connsiteX17" fmla="*/ 119129 w 552481"/>
                    <a:gd name="connsiteY17" fmla="*/ 889458 h 1585520"/>
                    <a:gd name="connsiteX18" fmla="*/ 504472 w 552481"/>
                    <a:gd name="connsiteY18" fmla="*/ 1198018 h 1585520"/>
                    <a:gd name="connsiteX19" fmla="*/ 519836 w 552481"/>
                    <a:gd name="connsiteY19" fmla="*/ 1370630 h 1585520"/>
                    <a:gd name="connsiteX20" fmla="*/ 184579 w 552481"/>
                    <a:gd name="connsiteY20" fmla="*/ 1132651 h 1585520"/>
                    <a:gd name="connsiteX21" fmla="*/ 509865 w 552481"/>
                    <a:gd name="connsiteY21" fmla="*/ 1387661 h 1585520"/>
                    <a:gd name="connsiteX22" fmla="*/ 552481 w 552481"/>
                    <a:gd name="connsiteY22" fmla="*/ 1585328 h 1585520"/>
                    <a:gd name="connsiteX23" fmla="*/ 103908 w 552481"/>
                    <a:gd name="connsiteY23" fmla="*/ 1357263 h 1585520"/>
                    <a:gd name="connsiteX24" fmla="*/ 550099 w 552481"/>
                    <a:gd name="connsiteY24" fmla="*/ 0 h 1585520"/>
                    <a:gd name="connsiteX0" fmla="*/ 550099 w 552481"/>
                    <a:gd name="connsiteY0" fmla="*/ 0 h 1585520"/>
                    <a:gd name="connsiteX1" fmla="*/ 550454 w 552481"/>
                    <a:gd name="connsiteY1" fmla="*/ 236086 h 1585520"/>
                    <a:gd name="connsiteX2" fmla="*/ 488816 w 552481"/>
                    <a:gd name="connsiteY2" fmla="*/ 193543 h 1585520"/>
                    <a:gd name="connsiteX3" fmla="*/ 550466 w 552481"/>
                    <a:gd name="connsiteY3" fmla="*/ 244157 h 1585520"/>
                    <a:gd name="connsiteX4" fmla="*/ 550735 w 552481"/>
                    <a:gd name="connsiteY4" fmla="*/ 423083 h 1585520"/>
                    <a:gd name="connsiteX5" fmla="*/ 440807 w 552481"/>
                    <a:gd name="connsiteY5" fmla="*/ 347209 h 1585520"/>
                    <a:gd name="connsiteX6" fmla="*/ 550756 w 552481"/>
                    <a:gd name="connsiteY6" fmla="*/ 437477 h 1585520"/>
                    <a:gd name="connsiteX7" fmla="*/ 551026 w 552481"/>
                    <a:gd name="connsiteY7" fmla="*/ 616991 h 1585520"/>
                    <a:gd name="connsiteX8" fmla="*/ 372197 w 552481"/>
                    <a:gd name="connsiteY8" fmla="*/ 491984 h 1585520"/>
                    <a:gd name="connsiteX9" fmla="*/ 551056 w 552481"/>
                    <a:gd name="connsiteY9" fmla="*/ 637056 h 1585520"/>
                    <a:gd name="connsiteX10" fmla="*/ 551331 w 552481"/>
                    <a:gd name="connsiteY10" fmla="*/ 819782 h 1585520"/>
                    <a:gd name="connsiteX11" fmla="*/ 270832 w 552481"/>
                    <a:gd name="connsiteY11" fmla="*/ 619203 h 1585520"/>
                    <a:gd name="connsiteX12" fmla="*/ 551364 w 552481"/>
                    <a:gd name="connsiteY12" fmla="*/ 841805 h 1585520"/>
                    <a:gd name="connsiteX13" fmla="*/ 534221 w 552481"/>
                    <a:gd name="connsiteY13" fmla="*/ 989751 h 1585520"/>
                    <a:gd name="connsiteX14" fmla="*/ 184579 w 552481"/>
                    <a:gd name="connsiteY14" fmla="*/ 741931 h 1585520"/>
                    <a:gd name="connsiteX15" fmla="*/ 521700 w 552481"/>
                    <a:gd name="connsiteY15" fmla="*/ 1009232 h 1585520"/>
                    <a:gd name="connsiteX16" fmla="*/ 507056 w 552481"/>
                    <a:gd name="connsiteY16" fmla="*/ 1169267 h 1585520"/>
                    <a:gd name="connsiteX17" fmla="*/ 119129 w 552481"/>
                    <a:gd name="connsiteY17" fmla="*/ 889458 h 1585520"/>
                    <a:gd name="connsiteX18" fmla="*/ 504472 w 552481"/>
                    <a:gd name="connsiteY18" fmla="*/ 1198018 h 1585520"/>
                    <a:gd name="connsiteX19" fmla="*/ 519836 w 552481"/>
                    <a:gd name="connsiteY19" fmla="*/ 1370630 h 1585520"/>
                    <a:gd name="connsiteX20" fmla="*/ 184579 w 552481"/>
                    <a:gd name="connsiteY20" fmla="*/ 1132651 h 1585520"/>
                    <a:gd name="connsiteX21" fmla="*/ 509865 w 552481"/>
                    <a:gd name="connsiteY21" fmla="*/ 1387661 h 1585520"/>
                    <a:gd name="connsiteX22" fmla="*/ 552481 w 552481"/>
                    <a:gd name="connsiteY22" fmla="*/ 1585328 h 1585520"/>
                    <a:gd name="connsiteX23" fmla="*/ 103908 w 552481"/>
                    <a:gd name="connsiteY23" fmla="*/ 1357263 h 1585520"/>
                    <a:gd name="connsiteX24" fmla="*/ 550099 w 552481"/>
                    <a:gd name="connsiteY24" fmla="*/ 0 h 1585520"/>
                    <a:gd name="connsiteX0" fmla="*/ 550099 w 552481"/>
                    <a:gd name="connsiteY0" fmla="*/ 0 h 1585520"/>
                    <a:gd name="connsiteX1" fmla="*/ 550454 w 552481"/>
                    <a:gd name="connsiteY1" fmla="*/ 236086 h 1585520"/>
                    <a:gd name="connsiteX2" fmla="*/ 488816 w 552481"/>
                    <a:gd name="connsiteY2" fmla="*/ 193543 h 1585520"/>
                    <a:gd name="connsiteX3" fmla="*/ 550466 w 552481"/>
                    <a:gd name="connsiteY3" fmla="*/ 244157 h 1585520"/>
                    <a:gd name="connsiteX4" fmla="*/ 550735 w 552481"/>
                    <a:gd name="connsiteY4" fmla="*/ 423083 h 1585520"/>
                    <a:gd name="connsiteX5" fmla="*/ 440807 w 552481"/>
                    <a:gd name="connsiteY5" fmla="*/ 347209 h 1585520"/>
                    <a:gd name="connsiteX6" fmla="*/ 550756 w 552481"/>
                    <a:gd name="connsiteY6" fmla="*/ 437477 h 1585520"/>
                    <a:gd name="connsiteX7" fmla="*/ 551026 w 552481"/>
                    <a:gd name="connsiteY7" fmla="*/ 616991 h 1585520"/>
                    <a:gd name="connsiteX8" fmla="*/ 372197 w 552481"/>
                    <a:gd name="connsiteY8" fmla="*/ 491984 h 1585520"/>
                    <a:gd name="connsiteX9" fmla="*/ 551056 w 552481"/>
                    <a:gd name="connsiteY9" fmla="*/ 637056 h 1585520"/>
                    <a:gd name="connsiteX10" fmla="*/ 551331 w 552481"/>
                    <a:gd name="connsiteY10" fmla="*/ 819782 h 1585520"/>
                    <a:gd name="connsiteX11" fmla="*/ 270832 w 552481"/>
                    <a:gd name="connsiteY11" fmla="*/ 619203 h 1585520"/>
                    <a:gd name="connsiteX12" fmla="*/ 501344 w 552481"/>
                    <a:gd name="connsiteY12" fmla="*/ 815973 h 1585520"/>
                    <a:gd name="connsiteX13" fmla="*/ 534221 w 552481"/>
                    <a:gd name="connsiteY13" fmla="*/ 989751 h 1585520"/>
                    <a:gd name="connsiteX14" fmla="*/ 184579 w 552481"/>
                    <a:gd name="connsiteY14" fmla="*/ 741931 h 1585520"/>
                    <a:gd name="connsiteX15" fmla="*/ 521700 w 552481"/>
                    <a:gd name="connsiteY15" fmla="*/ 1009232 h 1585520"/>
                    <a:gd name="connsiteX16" fmla="*/ 507056 w 552481"/>
                    <a:gd name="connsiteY16" fmla="*/ 1169267 h 1585520"/>
                    <a:gd name="connsiteX17" fmla="*/ 119129 w 552481"/>
                    <a:gd name="connsiteY17" fmla="*/ 889458 h 1585520"/>
                    <a:gd name="connsiteX18" fmla="*/ 504472 w 552481"/>
                    <a:gd name="connsiteY18" fmla="*/ 1198018 h 1585520"/>
                    <a:gd name="connsiteX19" fmla="*/ 519836 w 552481"/>
                    <a:gd name="connsiteY19" fmla="*/ 1370630 h 1585520"/>
                    <a:gd name="connsiteX20" fmla="*/ 184579 w 552481"/>
                    <a:gd name="connsiteY20" fmla="*/ 1132651 h 1585520"/>
                    <a:gd name="connsiteX21" fmla="*/ 509865 w 552481"/>
                    <a:gd name="connsiteY21" fmla="*/ 1387661 h 1585520"/>
                    <a:gd name="connsiteX22" fmla="*/ 552481 w 552481"/>
                    <a:gd name="connsiteY22" fmla="*/ 1585328 h 1585520"/>
                    <a:gd name="connsiteX23" fmla="*/ 103908 w 552481"/>
                    <a:gd name="connsiteY23" fmla="*/ 1357263 h 1585520"/>
                    <a:gd name="connsiteX24" fmla="*/ 550099 w 552481"/>
                    <a:gd name="connsiteY24" fmla="*/ 0 h 1585520"/>
                    <a:gd name="connsiteX0" fmla="*/ 550099 w 552481"/>
                    <a:gd name="connsiteY0" fmla="*/ 0 h 1585520"/>
                    <a:gd name="connsiteX1" fmla="*/ 550454 w 552481"/>
                    <a:gd name="connsiteY1" fmla="*/ 236086 h 1585520"/>
                    <a:gd name="connsiteX2" fmla="*/ 488816 w 552481"/>
                    <a:gd name="connsiteY2" fmla="*/ 193543 h 1585520"/>
                    <a:gd name="connsiteX3" fmla="*/ 550466 w 552481"/>
                    <a:gd name="connsiteY3" fmla="*/ 244157 h 1585520"/>
                    <a:gd name="connsiteX4" fmla="*/ 550735 w 552481"/>
                    <a:gd name="connsiteY4" fmla="*/ 423083 h 1585520"/>
                    <a:gd name="connsiteX5" fmla="*/ 440807 w 552481"/>
                    <a:gd name="connsiteY5" fmla="*/ 347209 h 1585520"/>
                    <a:gd name="connsiteX6" fmla="*/ 550756 w 552481"/>
                    <a:gd name="connsiteY6" fmla="*/ 437477 h 1585520"/>
                    <a:gd name="connsiteX7" fmla="*/ 551026 w 552481"/>
                    <a:gd name="connsiteY7" fmla="*/ 616991 h 1585520"/>
                    <a:gd name="connsiteX8" fmla="*/ 372197 w 552481"/>
                    <a:gd name="connsiteY8" fmla="*/ 491984 h 1585520"/>
                    <a:gd name="connsiteX9" fmla="*/ 551056 w 552481"/>
                    <a:gd name="connsiteY9" fmla="*/ 637056 h 1585520"/>
                    <a:gd name="connsiteX10" fmla="*/ 508896 w 552481"/>
                    <a:gd name="connsiteY10" fmla="*/ 791532 h 1585520"/>
                    <a:gd name="connsiteX11" fmla="*/ 270832 w 552481"/>
                    <a:gd name="connsiteY11" fmla="*/ 619203 h 1585520"/>
                    <a:gd name="connsiteX12" fmla="*/ 501344 w 552481"/>
                    <a:gd name="connsiteY12" fmla="*/ 815973 h 1585520"/>
                    <a:gd name="connsiteX13" fmla="*/ 534221 w 552481"/>
                    <a:gd name="connsiteY13" fmla="*/ 989751 h 1585520"/>
                    <a:gd name="connsiteX14" fmla="*/ 184579 w 552481"/>
                    <a:gd name="connsiteY14" fmla="*/ 741931 h 1585520"/>
                    <a:gd name="connsiteX15" fmla="*/ 521700 w 552481"/>
                    <a:gd name="connsiteY15" fmla="*/ 1009232 h 1585520"/>
                    <a:gd name="connsiteX16" fmla="*/ 507056 w 552481"/>
                    <a:gd name="connsiteY16" fmla="*/ 1169267 h 1585520"/>
                    <a:gd name="connsiteX17" fmla="*/ 119129 w 552481"/>
                    <a:gd name="connsiteY17" fmla="*/ 889458 h 1585520"/>
                    <a:gd name="connsiteX18" fmla="*/ 504472 w 552481"/>
                    <a:gd name="connsiteY18" fmla="*/ 1198018 h 1585520"/>
                    <a:gd name="connsiteX19" fmla="*/ 519836 w 552481"/>
                    <a:gd name="connsiteY19" fmla="*/ 1370630 h 1585520"/>
                    <a:gd name="connsiteX20" fmla="*/ 184579 w 552481"/>
                    <a:gd name="connsiteY20" fmla="*/ 1132651 h 1585520"/>
                    <a:gd name="connsiteX21" fmla="*/ 509865 w 552481"/>
                    <a:gd name="connsiteY21" fmla="*/ 1387661 h 1585520"/>
                    <a:gd name="connsiteX22" fmla="*/ 552481 w 552481"/>
                    <a:gd name="connsiteY22" fmla="*/ 1585328 h 1585520"/>
                    <a:gd name="connsiteX23" fmla="*/ 103908 w 552481"/>
                    <a:gd name="connsiteY23" fmla="*/ 1357263 h 1585520"/>
                    <a:gd name="connsiteX24" fmla="*/ 550099 w 552481"/>
                    <a:gd name="connsiteY24" fmla="*/ 0 h 1585520"/>
                    <a:gd name="connsiteX0" fmla="*/ 550099 w 552481"/>
                    <a:gd name="connsiteY0" fmla="*/ 0 h 1585520"/>
                    <a:gd name="connsiteX1" fmla="*/ 550454 w 552481"/>
                    <a:gd name="connsiteY1" fmla="*/ 236086 h 1585520"/>
                    <a:gd name="connsiteX2" fmla="*/ 488816 w 552481"/>
                    <a:gd name="connsiteY2" fmla="*/ 193543 h 1585520"/>
                    <a:gd name="connsiteX3" fmla="*/ 550466 w 552481"/>
                    <a:gd name="connsiteY3" fmla="*/ 244157 h 1585520"/>
                    <a:gd name="connsiteX4" fmla="*/ 550735 w 552481"/>
                    <a:gd name="connsiteY4" fmla="*/ 423083 h 1585520"/>
                    <a:gd name="connsiteX5" fmla="*/ 440807 w 552481"/>
                    <a:gd name="connsiteY5" fmla="*/ 347209 h 1585520"/>
                    <a:gd name="connsiteX6" fmla="*/ 550756 w 552481"/>
                    <a:gd name="connsiteY6" fmla="*/ 437477 h 1585520"/>
                    <a:gd name="connsiteX7" fmla="*/ 551026 w 552481"/>
                    <a:gd name="connsiteY7" fmla="*/ 616991 h 1585520"/>
                    <a:gd name="connsiteX8" fmla="*/ 372197 w 552481"/>
                    <a:gd name="connsiteY8" fmla="*/ 491984 h 1585520"/>
                    <a:gd name="connsiteX9" fmla="*/ 521176 w 552481"/>
                    <a:gd name="connsiteY9" fmla="*/ 611487 h 1585520"/>
                    <a:gd name="connsiteX10" fmla="*/ 508896 w 552481"/>
                    <a:gd name="connsiteY10" fmla="*/ 791532 h 1585520"/>
                    <a:gd name="connsiteX11" fmla="*/ 270832 w 552481"/>
                    <a:gd name="connsiteY11" fmla="*/ 619203 h 1585520"/>
                    <a:gd name="connsiteX12" fmla="*/ 501344 w 552481"/>
                    <a:gd name="connsiteY12" fmla="*/ 815973 h 1585520"/>
                    <a:gd name="connsiteX13" fmla="*/ 534221 w 552481"/>
                    <a:gd name="connsiteY13" fmla="*/ 989751 h 1585520"/>
                    <a:gd name="connsiteX14" fmla="*/ 184579 w 552481"/>
                    <a:gd name="connsiteY14" fmla="*/ 741931 h 1585520"/>
                    <a:gd name="connsiteX15" fmla="*/ 521700 w 552481"/>
                    <a:gd name="connsiteY15" fmla="*/ 1009232 h 1585520"/>
                    <a:gd name="connsiteX16" fmla="*/ 507056 w 552481"/>
                    <a:gd name="connsiteY16" fmla="*/ 1169267 h 1585520"/>
                    <a:gd name="connsiteX17" fmla="*/ 119129 w 552481"/>
                    <a:gd name="connsiteY17" fmla="*/ 889458 h 1585520"/>
                    <a:gd name="connsiteX18" fmla="*/ 504472 w 552481"/>
                    <a:gd name="connsiteY18" fmla="*/ 1198018 h 1585520"/>
                    <a:gd name="connsiteX19" fmla="*/ 519836 w 552481"/>
                    <a:gd name="connsiteY19" fmla="*/ 1370630 h 1585520"/>
                    <a:gd name="connsiteX20" fmla="*/ 184579 w 552481"/>
                    <a:gd name="connsiteY20" fmla="*/ 1132651 h 1585520"/>
                    <a:gd name="connsiteX21" fmla="*/ 509865 w 552481"/>
                    <a:gd name="connsiteY21" fmla="*/ 1387661 h 1585520"/>
                    <a:gd name="connsiteX22" fmla="*/ 552481 w 552481"/>
                    <a:gd name="connsiteY22" fmla="*/ 1585328 h 1585520"/>
                    <a:gd name="connsiteX23" fmla="*/ 103908 w 552481"/>
                    <a:gd name="connsiteY23" fmla="*/ 1357263 h 1585520"/>
                    <a:gd name="connsiteX24" fmla="*/ 550099 w 552481"/>
                    <a:gd name="connsiteY24" fmla="*/ 0 h 1585520"/>
                    <a:gd name="connsiteX0" fmla="*/ 550099 w 552481"/>
                    <a:gd name="connsiteY0" fmla="*/ 0 h 1585520"/>
                    <a:gd name="connsiteX1" fmla="*/ 550454 w 552481"/>
                    <a:gd name="connsiteY1" fmla="*/ 236086 h 1585520"/>
                    <a:gd name="connsiteX2" fmla="*/ 488816 w 552481"/>
                    <a:gd name="connsiteY2" fmla="*/ 193543 h 1585520"/>
                    <a:gd name="connsiteX3" fmla="*/ 550466 w 552481"/>
                    <a:gd name="connsiteY3" fmla="*/ 244157 h 1585520"/>
                    <a:gd name="connsiteX4" fmla="*/ 550735 w 552481"/>
                    <a:gd name="connsiteY4" fmla="*/ 423083 h 1585520"/>
                    <a:gd name="connsiteX5" fmla="*/ 440807 w 552481"/>
                    <a:gd name="connsiteY5" fmla="*/ 347209 h 1585520"/>
                    <a:gd name="connsiteX6" fmla="*/ 550756 w 552481"/>
                    <a:gd name="connsiteY6" fmla="*/ 437477 h 1585520"/>
                    <a:gd name="connsiteX7" fmla="*/ 523630 w 552481"/>
                    <a:gd name="connsiteY7" fmla="*/ 593972 h 1585520"/>
                    <a:gd name="connsiteX8" fmla="*/ 372197 w 552481"/>
                    <a:gd name="connsiteY8" fmla="*/ 491984 h 1585520"/>
                    <a:gd name="connsiteX9" fmla="*/ 521176 w 552481"/>
                    <a:gd name="connsiteY9" fmla="*/ 611487 h 1585520"/>
                    <a:gd name="connsiteX10" fmla="*/ 508896 w 552481"/>
                    <a:gd name="connsiteY10" fmla="*/ 791532 h 1585520"/>
                    <a:gd name="connsiteX11" fmla="*/ 270832 w 552481"/>
                    <a:gd name="connsiteY11" fmla="*/ 619203 h 1585520"/>
                    <a:gd name="connsiteX12" fmla="*/ 501344 w 552481"/>
                    <a:gd name="connsiteY12" fmla="*/ 815973 h 1585520"/>
                    <a:gd name="connsiteX13" fmla="*/ 534221 w 552481"/>
                    <a:gd name="connsiteY13" fmla="*/ 989751 h 1585520"/>
                    <a:gd name="connsiteX14" fmla="*/ 184579 w 552481"/>
                    <a:gd name="connsiteY14" fmla="*/ 741931 h 1585520"/>
                    <a:gd name="connsiteX15" fmla="*/ 521700 w 552481"/>
                    <a:gd name="connsiteY15" fmla="*/ 1009232 h 1585520"/>
                    <a:gd name="connsiteX16" fmla="*/ 507056 w 552481"/>
                    <a:gd name="connsiteY16" fmla="*/ 1169267 h 1585520"/>
                    <a:gd name="connsiteX17" fmla="*/ 119129 w 552481"/>
                    <a:gd name="connsiteY17" fmla="*/ 889458 h 1585520"/>
                    <a:gd name="connsiteX18" fmla="*/ 504472 w 552481"/>
                    <a:gd name="connsiteY18" fmla="*/ 1198018 h 1585520"/>
                    <a:gd name="connsiteX19" fmla="*/ 519836 w 552481"/>
                    <a:gd name="connsiteY19" fmla="*/ 1370630 h 1585520"/>
                    <a:gd name="connsiteX20" fmla="*/ 184579 w 552481"/>
                    <a:gd name="connsiteY20" fmla="*/ 1132651 h 1585520"/>
                    <a:gd name="connsiteX21" fmla="*/ 509865 w 552481"/>
                    <a:gd name="connsiteY21" fmla="*/ 1387661 h 1585520"/>
                    <a:gd name="connsiteX22" fmla="*/ 552481 w 552481"/>
                    <a:gd name="connsiteY22" fmla="*/ 1585328 h 1585520"/>
                    <a:gd name="connsiteX23" fmla="*/ 103908 w 552481"/>
                    <a:gd name="connsiteY23" fmla="*/ 1357263 h 1585520"/>
                    <a:gd name="connsiteX24" fmla="*/ 550099 w 552481"/>
                    <a:gd name="connsiteY24" fmla="*/ 0 h 1585520"/>
                    <a:gd name="connsiteX0" fmla="*/ 550099 w 552481"/>
                    <a:gd name="connsiteY0" fmla="*/ 0 h 1585520"/>
                    <a:gd name="connsiteX1" fmla="*/ 550454 w 552481"/>
                    <a:gd name="connsiteY1" fmla="*/ 236086 h 1585520"/>
                    <a:gd name="connsiteX2" fmla="*/ 488816 w 552481"/>
                    <a:gd name="connsiteY2" fmla="*/ 193543 h 1585520"/>
                    <a:gd name="connsiteX3" fmla="*/ 550466 w 552481"/>
                    <a:gd name="connsiteY3" fmla="*/ 244157 h 1585520"/>
                    <a:gd name="connsiteX4" fmla="*/ 550735 w 552481"/>
                    <a:gd name="connsiteY4" fmla="*/ 423083 h 1585520"/>
                    <a:gd name="connsiteX5" fmla="*/ 440807 w 552481"/>
                    <a:gd name="connsiteY5" fmla="*/ 347209 h 1585520"/>
                    <a:gd name="connsiteX6" fmla="*/ 530748 w 552481"/>
                    <a:gd name="connsiteY6" fmla="*/ 427144 h 1585520"/>
                    <a:gd name="connsiteX7" fmla="*/ 523630 w 552481"/>
                    <a:gd name="connsiteY7" fmla="*/ 593972 h 1585520"/>
                    <a:gd name="connsiteX8" fmla="*/ 372197 w 552481"/>
                    <a:gd name="connsiteY8" fmla="*/ 491984 h 1585520"/>
                    <a:gd name="connsiteX9" fmla="*/ 521176 w 552481"/>
                    <a:gd name="connsiteY9" fmla="*/ 611487 h 1585520"/>
                    <a:gd name="connsiteX10" fmla="*/ 508896 w 552481"/>
                    <a:gd name="connsiteY10" fmla="*/ 791532 h 1585520"/>
                    <a:gd name="connsiteX11" fmla="*/ 270832 w 552481"/>
                    <a:gd name="connsiteY11" fmla="*/ 619203 h 1585520"/>
                    <a:gd name="connsiteX12" fmla="*/ 501344 w 552481"/>
                    <a:gd name="connsiteY12" fmla="*/ 815973 h 1585520"/>
                    <a:gd name="connsiteX13" fmla="*/ 534221 w 552481"/>
                    <a:gd name="connsiteY13" fmla="*/ 989751 h 1585520"/>
                    <a:gd name="connsiteX14" fmla="*/ 184579 w 552481"/>
                    <a:gd name="connsiteY14" fmla="*/ 741931 h 1585520"/>
                    <a:gd name="connsiteX15" fmla="*/ 521700 w 552481"/>
                    <a:gd name="connsiteY15" fmla="*/ 1009232 h 1585520"/>
                    <a:gd name="connsiteX16" fmla="*/ 507056 w 552481"/>
                    <a:gd name="connsiteY16" fmla="*/ 1169267 h 1585520"/>
                    <a:gd name="connsiteX17" fmla="*/ 119129 w 552481"/>
                    <a:gd name="connsiteY17" fmla="*/ 889458 h 1585520"/>
                    <a:gd name="connsiteX18" fmla="*/ 504472 w 552481"/>
                    <a:gd name="connsiteY18" fmla="*/ 1198018 h 1585520"/>
                    <a:gd name="connsiteX19" fmla="*/ 519836 w 552481"/>
                    <a:gd name="connsiteY19" fmla="*/ 1370630 h 1585520"/>
                    <a:gd name="connsiteX20" fmla="*/ 184579 w 552481"/>
                    <a:gd name="connsiteY20" fmla="*/ 1132651 h 1585520"/>
                    <a:gd name="connsiteX21" fmla="*/ 509865 w 552481"/>
                    <a:gd name="connsiteY21" fmla="*/ 1387661 h 1585520"/>
                    <a:gd name="connsiteX22" fmla="*/ 552481 w 552481"/>
                    <a:gd name="connsiteY22" fmla="*/ 1585328 h 1585520"/>
                    <a:gd name="connsiteX23" fmla="*/ 103908 w 552481"/>
                    <a:gd name="connsiteY23" fmla="*/ 1357263 h 1585520"/>
                    <a:gd name="connsiteX24" fmla="*/ 550099 w 552481"/>
                    <a:gd name="connsiteY24" fmla="*/ 0 h 1585520"/>
                    <a:gd name="connsiteX0" fmla="*/ 550099 w 552481"/>
                    <a:gd name="connsiteY0" fmla="*/ 0 h 1585520"/>
                    <a:gd name="connsiteX1" fmla="*/ 550454 w 552481"/>
                    <a:gd name="connsiteY1" fmla="*/ 236086 h 1585520"/>
                    <a:gd name="connsiteX2" fmla="*/ 488816 w 552481"/>
                    <a:gd name="connsiteY2" fmla="*/ 193543 h 1585520"/>
                    <a:gd name="connsiteX3" fmla="*/ 550466 w 552481"/>
                    <a:gd name="connsiteY3" fmla="*/ 244157 h 1585520"/>
                    <a:gd name="connsiteX4" fmla="*/ 528440 w 552481"/>
                    <a:gd name="connsiteY4" fmla="*/ 395095 h 1585520"/>
                    <a:gd name="connsiteX5" fmla="*/ 440807 w 552481"/>
                    <a:gd name="connsiteY5" fmla="*/ 347209 h 1585520"/>
                    <a:gd name="connsiteX6" fmla="*/ 530748 w 552481"/>
                    <a:gd name="connsiteY6" fmla="*/ 427144 h 1585520"/>
                    <a:gd name="connsiteX7" fmla="*/ 523630 w 552481"/>
                    <a:gd name="connsiteY7" fmla="*/ 593972 h 1585520"/>
                    <a:gd name="connsiteX8" fmla="*/ 372197 w 552481"/>
                    <a:gd name="connsiteY8" fmla="*/ 491984 h 1585520"/>
                    <a:gd name="connsiteX9" fmla="*/ 521176 w 552481"/>
                    <a:gd name="connsiteY9" fmla="*/ 611487 h 1585520"/>
                    <a:gd name="connsiteX10" fmla="*/ 508896 w 552481"/>
                    <a:gd name="connsiteY10" fmla="*/ 791532 h 1585520"/>
                    <a:gd name="connsiteX11" fmla="*/ 270832 w 552481"/>
                    <a:gd name="connsiteY11" fmla="*/ 619203 h 1585520"/>
                    <a:gd name="connsiteX12" fmla="*/ 501344 w 552481"/>
                    <a:gd name="connsiteY12" fmla="*/ 815973 h 1585520"/>
                    <a:gd name="connsiteX13" fmla="*/ 534221 w 552481"/>
                    <a:gd name="connsiteY13" fmla="*/ 989751 h 1585520"/>
                    <a:gd name="connsiteX14" fmla="*/ 184579 w 552481"/>
                    <a:gd name="connsiteY14" fmla="*/ 741931 h 1585520"/>
                    <a:gd name="connsiteX15" fmla="*/ 521700 w 552481"/>
                    <a:gd name="connsiteY15" fmla="*/ 1009232 h 1585520"/>
                    <a:gd name="connsiteX16" fmla="*/ 507056 w 552481"/>
                    <a:gd name="connsiteY16" fmla="*/ 1169267 h 1585520"/>
                    <a:gd name="connsiteX17" fmla="*/ 119129 w 552481"/>
                    <a:gd name="connsiteY17" fmla="*/ 889458 h 1585520"/>
                    <a:gd name="connsiteX18" fmla="*/ 504472 w 552481"/>
                    <a:gd name="connsiteY18" fmla="*/ 1198018 h 1585520"/>
                    <a:gd name="connsiteX19" fmla="*/ 519836 w 552481"/>
                    <a:gd name="connsiteY19" fmla="*/ 1370630 h 1585520"/>
                    <a:gd name="connsiteX20" fmla="*/ 184579 w 552481"/>
                    <a:gd name="connsiteY20" fmla="*/ 1132651 h 1585520"/>
                    <a:gd name="connsiteX21" fmla="*/ 509865 w 552481"/>
                    <a:gd name="connsiteY21" fmla="*/ 1387661 h 1585520"/>
                    <a:gd name="connsiteX22" fmla="*/ 552481 w 552481"/>
                    <a:gd name="connsiteY22" fmla="*/ 1585328 h 1585520"/>
                    <a:gd name="connsiteX23" fmla="*/ 103908 w 552481"/>
                    <a:gd name="connsiteY23" fmla="*/ 1357263 h 1585520"/>
                    <a:gd name="connsiteX24" fmla="*/ 550099 w 552481"/>
                    <a:gd name="connsiteY24" fmla="*/ 0 h 1585520"/>
                    <a:gd name="connsiteX0" fmla="*/ 550099 w 552481"/>
                    <a:gd name="connsiteY0" fmla="*/ 0 h 1585520"/>
                    <a:gd name="connsiteX1" fmla="*/ 550454 w 552481"/>
                    <a:gd name="connsiteY1" fmla="*/ 236086 h 1585520"/>
                    <a:gd name="connsiteX2" fmla="*/ 488816 w 552481"/>
                    <a:gd name="connsiteY2" fmla="*/ 193543 h 1585520"/>
                    <a:gd name="connsiteX3" fmla="*/ 532877 w 552481"/>
                    <a:gd name="connsiteY3" fmla="*/ 241409 h 1585520"/>
                    <a:gd name="connsiteX4" fmla="*/ 528440 w 552481"/>
                    <a:gd name="connsiteY4" fmla="*/ 395095 h 1585520"/>
                    <a:gd name="connsiteX5" fmla="*/ 440807 w 552481"/>
                    <a:gd name="connsiteY5" fmla="*/ 347209 h 1585520"/>
                    <a:gd name="connsiteX6" fmla="*/ 530748 w 552481"/>
                    <a:gd name="connsiteY6" fmla="*/ 427144 h 1585520"/>
                    <a:gd name="connsiteX7" fmla="*/ 523630 w 552481"/>
                    <a:gd name="connsiteY7" fmla="*/ 593972 h 1585520"/>
                    <a:gd name="connsiteX8" fmla="*/ 372197 w 552481"/>
                    <a:gd name="connsiteY8" fmla="*/ 491984 h 1585520"/>
                    <a:gd name="connsiteX9" fmla="*/ 521176 w 552481"/>
                    <a:gd name="connsiteY9" fmla="*/ 611487 h 1585520"/>
                    <a:gd name="connsiteX10" fmla="*/ 508896 w 552481"/>
                    <a:gd name="connsiteY10" fmla="*/ 791532 h 1585520"/>
                    <a:gd name="connsiteX11" fmla="*/ 270832 w 552481"/>
                    <a:gd name="connsiteY11" fmla="*/ 619203 h 1585520"/>
                    <a:gd name="connsiteX12" fmla="*/ 501344 w 552481"/>
                    <a:gd name="connsiteY12" fmla="*/ 815973 h 1585520"/>
                    <a:gd name="connsiteX13" fmla="*/ 534221 w 552481"/>
                    <a:gd name="connsiteY13" fmla="*/ 989751 h 1585520"/>
                    <a:gd name="connsiteX14" fmla="*/ 184579 w 552481"/>
                    <a:gd name="connsiteY14" fmla="*/ 741931 h 1585520"/>
                    <a:gd name="connsiteX15" fmla="*/ 521700 w 552481"/>
                    <a:gd name="connsiteY15" fmla="*/ 1009232 h 1585520"/>
                    <a:gd name="connsiteX16" fmla="*/ 507056 w 552481"/>
                    <a:gd name="connsiteY16" fmla="*/ 1169267 h 1585520"/>
                    <a:gd name="connsiteX17" fmla="*/ 119129 w 552481"/>
                    <a:gd name="connsiteY17" fmla="*/ 889458 h 1585520"/>
                    <a:gd name="connsiteX18" fmla="*/ 504472 w 552481"/>
                    <a:gd name="connsiteY18" fmla="*/ 1198018 h 1585520"/>
                    <a:gd name="connsiteX19" fmla="*/ 519836 w 552481"/>
                    <a:gd name="connsiteY19" fmla="*/ 1370630 h 1585520"/>
                    <a:gd name="connsiteX20" fmla="*/ 184579 w 552481"/>
                    <a:gd name="connsiteY20" fmla="*/ 1132651 h 1585520"/>
                    <a:gd name="connsiteX21" fmla="*/ 509865 w 552481"/>
                    <a:gd name="connsiteY21" fmla="*/ 1387661 h 1585520"/>
                    <a:gd name="connsiteX22" fmla="*/ 552481 w 552481"/>
                    <a:gd name="connsiteY22" fmla="*/ 1585328 h 1585520"/>
                    <a:gd name="connsiteX23" fmla="*/ 103908 w 552481"/>
                    <a:gd name="connsiteY23" fmla="*/ 1357263 h 1585520"/>
                    <a:gd name="connsiteX24" fmla="*/ 550099 w 552481"/>
                    <a:gd name="connsiteY24" fmla="*/ 0 h 1585520"/>
                    <a:gd name="connsiteX0" fmla="*/ 550099 w 580141"/>
                    <a:gd name="connsiteY0" fmla="*/ 54739 h 1640259"/>
                    <a:gd name="connsiteX1" fmla="*/ 536842 w 580141"/>
                    <a:gd name="connsiteY1" fmla="*/ 262901 h 1640259"/>
                    <a:gd name="connsiteX2" fmla="*/ 550454 w 580141"/>
                    <a:gd name="connsiteY2" fmla="*/ 290825 h 1640259"/>
                    <a:gd name="connsiteX3" fmla="*/ 488816 w 580141"/>
                    <a:gd name="connsiteY3" fmla="*/ 248282 h 1640259"/>
                    <a:gd name="connsiteX4" fmla="*/ 532877 w 580141"/>
                    <a:gd name="connsiteY4" fmla="*/ 296148 h 1640259"/>
                    <a:gd name="connsiteX5" fmla="*/ 528440 w 580141"/>
                    <a:gd name="connsiteY5" fmla="*/ 449834 h 1640259"/>
                    <a:gd name="connsiteX6" fmla="*/ 440807 w 580141"/>
                    <a:gd name="connsiteY6" fmla="*/ 401948 h 1640259"/>
                    <a:gd name="connsiteX7" fmla="*/ 530748 w 580141"/>
                    <a:gd name="connsiteY7" fmla="*/ 481883 h 1640259"/>
                    <a:gd name="connsiteX8" fmla="*/ 523630 w 580141"/>
                    <a:gd name="connsiteY8" fmla="*/ 648711 h 1640259"/>
                    <a:gd name="connsiteX9" fmla="*/ 372197 w 580141"/>
                    <a:gd name="connsiteY9" fmla="*/ 546723 h 1640259"/>
                    <a:gd name="connsiteX10" fmla="*/ 521176 w 580141"/>
                    <a:gd name="connsiteY10" fmla="*/ 666226 h 1640259"/>
                    <a:gd name="connsiteX11" fmla="*/ 508896 w 580141"/>
                    <a:gd name="connsiteY11" fmla="*/ 846271 h 1640259"/>
                    <a:gd name="connsiteX12" fmla="*/ 270832 w 580141"/>
                    <a:gd name="connsiteY12" fmla="*/ 673942 h 1640259"/>
                    <a:gd name="connsiteX13" fmla="*/ 501344 w 580141"/>
                    <a:gd name="connsiteY13" fmla="*/ 870712 h 1640259"/>
                    <a:gd name="connsiteX14" fmla="*/ 534221 w 580141"/>
                    <a:gd name="connsiteY14" fmla="*/ 1044490 h 1640259"/>
                    <a:gd name="connsiteX15" fmla="*/ 184579 w 580141"/>
                    <a:gd name="connsiteY15" fmla="*/ 796670 h 1640259"/>
                    <a:gd name="connsiteX16" fmla="*/ 521700 w 580141"/>
                    <a:gd name="connsiteY16" fmla="*/ 1063971 h 1640259"/>
                    <a:gd name="connsiteX17" fmla="*/ 507056 w 580141"/>
                    <a:gd name="connsiteY17" fmla="*/ 1224006 h 1640259"/>
                    <a:gd name="connsiteX18" fmla="*/ 119129 w 580141"/>
                    <a:gd name="connsiteY18" fmla="*/ 944197 h 1640259"/>
                    <a:gd name="connsiteX19" fmla="*/ 504472 w 580141"/>
                    <a:gd name="connsiteY19" fmla="*/ 1252757 h 1640259"/>
                    <a:gd name="connsiteX20" fmla="*/ 519836 w 580141"/>
                    <a:gd name="connsiteY20" fmla="*/ 1425369 h 1640259"/>
                    <a:gd name="connsiteX21" fmla="*/ 184579 w 580141"/>
                    <a:gd name="connsiteY21" fmla="*/ 1187390 h 1640259"/>
                    <a:gd name="connsiteX22" fmla="*/ 509865 w 580141"/>
                    <a:gd name="connsiteY22" fmla="*/ 1442400 h 1640259"/>
                    <a:gd name="connsiteX23" fmla="*/ 552481 w 580141"/>
                    <a:gd name="connsiteY23" fmla="*/ 1640067 h 1640259"/>
                    <a:gd name="connsiteX24" fmla="*/ 103908 w 580141"/>
                    <a:gd name="connsiteY24" fmla="*/ 1412002 h 1640259"/>
                    <a:gd name="connsiteX25" fmla="*/ 550099 w 580141"/>
                    <a:gd name="connsiteY25" fmla="*/ 54739 h 1640259"/>
                    <a:gd name="connsiteX0" fmla="*/ 550099 w 580141"/>
                    <a:gd name="connsiteY0" fmla="*/ 54739 h 1640259"/>
                    <a:gd name="connsiteX1" fmla="*/ 536842 w 580141"/>
                    <a:gd name="connsiteY1" fmla="*/ 262901 h 1640259"/>
                    <a:gd name="connsiteX2" fmla="*/ 550454 w 580141"/>
                    <a:gd name="connsiteY2" fmla="*/ 290825 h 1640259"/>
                    <a:gd name="connsiteX3" fmla="*/ 488816 w 580141"/>
                    <a:gd name="connsiteY3" fmla="*/ 248282 h 1640259"/>
                    <a:gd name="connsiteX4" fmla="*/ 532877 w 580141"/>
                    <a:gd name="connsiteY4" fmla="*/ 296148 h 1640259"/>
                    <a:gd name="connsiteX5" fmla="*/ 528440 w 580141"/>
                    <a:gd name="connsiteY5" fmla="*/ 449834 h 1640259"/>
                    <a:gd name="connsiteX6" fmla="*/ 440807 w 580141"/>
                    <a:gd name="connsiteY6" fmla="*/ 401948 h 1640259"/>
                    <a:gd name="connsiteX7" fmla="*/ 530748 w 580141"/>
                    <a:gd name="connsiteY7" fmla="*/ 481883 h 1640259"/>
                    <a:gd name="connsiteX8" fmla="*/ 523630 w 580141"/>
                    <a:gd name="connsiteY8" fmla="*/ 648711 h 1640259"/>
                    <a:gd name="connsiteX9" fmla="*/ 372197 w 580141"/>
                    <a:gd name="connsiteY9" fmla="*/ 546723 h 1640259"/>
                    <a:gd name="connsiteX10" fmla="*/ 521176 w 580141"/>
                    <a:gd name="connsiteY10" fmla="*/ 666226 h 1640259"/>
                    <a:gd name="connsiteX11" fmla="*/ 508896 w 580141"/>
                    <a:gd name="connsiteY11" fmla="*/ 846271 h 1640259"/>
                    <a:gd name="connsiteX12" fmla="*/ 270832 w 580141"/>
                    <a:gd name="connsiteY12" fmla="*/ 673942 h 1640259"/>
                    <a:gd name="connsiteX13" fmla="*/ 501344 w 580141"/>
                    <a:gd name="connsiteY13" fmla="*/ 870712 h 1640259"/>
                    <a:gd name="connsiteX14" fmla="*/ 484201 w 580141"/>
                    <a:gd name="connsiteY14" fmla="*/ 1018658 h 1640259"/>
                    <a:gd name="connsiteX15" fmla="*/ 184579 w 580141"/>
                    <a:gd name="connsiteY15" fmla="*/ 796670 h 1640259"/>
                    <a:gd name="connsiteX16" fmla="*/ 521700 w 580141"/>
                    <a:gd name="connsiteY16" fmla="*/ 1063971 h 1640259"/>
                    <a:gd name="connsiteX17" fmla="*/ 507056 w 580141"/>
                    <a:gd name="connsiteY17" fmla="*/ 1224006 h 1640259"/>
                    <a:gd name="connsiteX18" fmla="*/ 119129 w 580141"/>
                    <a:gd name="connsiteY18" fmla="*/ 944197 h 1640259"/>
                    <a:gd name="connsiteX19" fmla="*/ 504472 w 580141"/>
                    <a:gd name="connsiteY19" fmla="*/ 1252757 h 1640259"/>
                    <a:gd name="connsiteX20" fmla="*/ 519836 w 580141"/>
                    <a:gd name="connsiteY20" fmla="*/ 1425369 h 1640259"/>
                    <a:gd name="connsiteX21" fmla="*/ 184579 w 580141"/>
                    <a:gd name="connsiteY21" fmla="*/ 1187390 h 1640259"/>
                    <a:gd name="connsiteX22" fmla="*/ 509865 w 580141"/>
                    <a:gd name="connsiteY22" fmla="*/ 1442400 h 1640259"/>
                    <a:gd name="connsiteX23" fmla="*/ 552481 w 580141"/>
                    <a:gd name="connsiteY23" fmla="*/ 1640067 h 1640259"/>
                    <a:gd name="connsiteX24" fmla="*/ 103908 w 580141"/>
                    <a:gd name="connsiteY24" fmla="*/ 1412002 h 1640259"/>
                    <a:gd name="connsiteX25" fmla="*/ 550099 w 580141"/>
                    <a:gd name="connsiteY25" fmla="*/ 54739 h 1640259"/>
                    <a:gd name="connsiteX0" fmla="*/ 550099 w 580141"/>
                    <a:gd name="connsiteY0" fmla="*/ 54739 h 1640259"/>
                    <a:gd name="connsiteX1" fmla="*/ 536842 w 580141"/>
                    <a:gd name="connsiteY1" fmla="*/ 262901 h 1640259"/>
                    <a:gd name="connsiteX2" fmla="*/ 550454 w 580141"/>
                    <a:gd name="connsiteY2" fmla="*/ 290825 h 1640259"/>
                    <a:gd name="connsiteX3" fmla="*/ 488816 w 580141"/>
                    <a:gd name="connsiteY3" fmla="*/ 248282 h 1640259"/>
                    <a:gd name="connsiteX4" fmla="*/ 532877 w 580141"/>
                    <a:gd name="connsiteY4" fmla="*/ 296148 h 1640259"/>
                    <a:gd name="connsiteX5" fmla="*/ 528440 w 580141"/>
                    <a:gd name="connsiteY5" fmla="*/ 449834 h 1640259"/>
                    <a:gd name="connsiteX6" fmla="*/ 440807 w 580141"/>
                    <a:gd name="connsiteY6" fmla="*/ 401948 h 1640259"/>
                    <a:gd name="connsiteX7" fmla="*/ 530748 w 580141"/>
                    <a:gd name="connsiteY7" fmla="*/ 481883 h 1640259"/>
                    <a:gd name="connsiteX8" fmla="*/ 523630 w 580141"/>
                    <a:gd name="connsiteY8" fmla="*/ 648711 h 1640259"/>
                    <a:gd name="connsiteX9" fmla="*/ 372197 w 580141"/>
                    <a:gd name="connsiteY9" fmla="*/ 546723 h 1640259"/>
                    <a:gd name="connsiteX10" fmla="*/ 521176 w 580141"/>
                    <a:gd name="connsiteY10" fmla="*/ 666226 h 1640259"/>
                    <a:gd name="connsiteX11" fmla="*/ 508896 w 580141"/>
                    <a:gd name="connsiteY11" fmla="*/ 846271 h 1640259"/>
                    <a:gd name="connsiteX12" fmla="*/ 270832 w 580141"/>
                    <a:gd name="connsiteY12" fmla="*/ 673942 h 1640259"/>
                    <a:gd name="connsiteX13" fmla="*/ 501344 w 580141"/>
                    <a:gd name="connsiteY13" fmla="*/ 870712 h 1640259"/>
                    <a:gd name="connsiteX14" fmla="*/ 484201 w 580141"/>
                    <a:gd name="connsiteY14" fmla="*/ 1018658 h 1640259"/>
                    <a:gd name="connsiteX15" fmla="*/ 184579 w 580141"/>
                    <a:gd name="connsiteY15" fmla="*/ 796670 h 1640259"/>
                    <a:gd name="connsiteX16" fmla="*/ 479002 w 580141"/>
                    <a:gd name="connsiteY16" fmla="*/ 1055860 h 1640259"/>
                    <a:gd name="connsiteX17" fmla="*/ 507056 w 580141"/>
                    <a:gd name="connsiteY17" fmla="*/ 1224006 h 1640259"/>
                    <a:gd name="connsiteX18" fmla="*/ 119129 w 580141"/>
                    <a:gd name="connsiteY18" fmla="*/ 944197 h 1640259"/>
                    <a:gd name="connsiteX19" fmla="*/ 504472 w 580141"/>
                    <a:gd name="connsiteY19" fmla="*/ 1252757 h 1640259"/>
                    <a:gd name="connsiteX20" fmla="*/ 519836 w 580141"/>
                    <a:gd name="connsiteY20" fmla="*/ 1425369 h 1640259"/>
                    <a:gd name="connsiteX21" fmla="*/ 184579 w 580141"/>
                    <a:gd name="connsiteY21" fmla="*/ 1187390 h 1640259"/>
                    <a:gd name="connsiteX22" fmla="*/ 509865 w 580141"/>
                    <a:gd name="connsiteY22" fmla="*/ 1442400 h 1640259"/>
                    <a:gd name="connsiteX23" fmla="*/ 552481 w 580141"/>
                    <a:gd name="connsiteY23" fmla="*/ 1640067 h 1640259"/>
                    <a:gd name="connsiteX24" fmla="*/ 103908 w 580141"/>
                    <a:gd name="connsiteY24" fmla="*/ 1412002 h 1640259"/>
                    <a:gd name="connsiteX25" fmla="*/ 550099 w 580141"/>
                    <a:gd name="connsiteY25" fmla="*/ 54739 h 1640259"/>
                    <a:gd name="connsiteX0" fmla="*/ 550099 w 580141"/>
                    <a:gd name="connsiteY0" fmla="*/ 54739 h 1640259"/>
                    <a:gd name="connsiteX1" fmla="*/ 536842 w 580141"/>
                    <a:gd name="connsiteY1" fmla="*/ 262901 h 1640259"/>
                    <a:gd name="connsiteX2" fmla="*/ 550454 w 580141"/>
                    <a:gd name="connsiteY2" fmla="*/ 290825 h 1640259"/>
                    <a:gd name="connsiteX3" fmla="*/ 488816 w 580141"/>
                    <a:gd name="connsiteY3" fmla="*/ 248282 h 1640259"/>
                    <a:gd name="connsiteX4" fmla="*/ 532877 w 580141"/>
                    <a:gd name="connsiteY4" fmla="*/ 296148 h 1640259"/>
                    <a:gd name="connsiteX5" fmla="*/ 528440 w 580141"/>
                    <a:gd name="connsiteY5" fmla="*/ 449834 h 1640259"/>
                    <a:gd name="connsiteX6" fmla="*/ 440807 w 580141"/>
                    <a:gd name="connsiteY6" fmla="*/ 401948 h 1640259"/>
                    <a:gd name="connsiteX7" fmla="*/ 530748 w 580141"/>
                    <a:gd name="connsiteY7" fmla="*/ 481883 h 1640259"/>
                    <a:gd name="connsiteX8" fmla="*/ 523630 w 580141"/>
                    <a:gd name="connsiteY8" fmla="*/ 648711 h 1640259"/>
                    <a:gd name="connsiteX9" fmla="*/ 372197 w 580141"/>
                    <a:gd name="connsiteY9" fmla="*/ 546723 h 1640259"/>
                    <a:gd name="connsiteX10" fmla="*/ 521176 w 580141"/>
                    <a:gd name="connsiteY10" fmla="*/ 666226 h 1640259"/>
                    <a:gd name="connsiteX11" fmla="*/ 508896 w 580141"/>
                    <a:gd name="connsiteY11" fmla="*/ 846271 h 1640259"/>
                    <a:gd name="connsiteX12" fmla="*/ 270832 w 580141"/>
                    <a:gd name="connsiteY12" fmla="*/ 673942 h 1640259"/>
                    <a:gd name="connsiteX13" fmla="*/ 501344 w 580141"/>
                    <a:gd name="connsiteY13" fmla="*/ 870712 h 1640259"/>
                    <a:gd name="connsiteX14" fmla="*/ 484201 w 580141"/>
                    <a:gd name="connsiteY14" fmla="*/ 1018658 h 1640259"/>
                    <a:gd name="connsiteX15" fmla="*/ 184579 w 580141"/>
                    <a:gd name="connsiteY15" fmla="*/ 796670 h 1640259"/>
                    <a:gd name="connsiteX16" fmla="*/ 479002 w 580141"/>
                    <a:gd name="connsiteY16" fmla="*/ 1055860 h 1640259"/>
                    <a:gd name="connsiteX17" fmla="*/ 474625 w 580141"/>
                    <a:gd name="connsiteY17" fmla="*/ 1200922 h 1640259"/>
                    <a:gd name="connsiteX18" fmla="*/ 119129 w 580141"/>
                    <a:gd name="connsiteY18" fmla="*/ 944197 h 1640259"/>
                    <a:gd name="connsiteX19" fmla="*/ 504472 w 580141"/>
                    <a:gd name="connsiteY19" fmla="*/ 1252757 h 1640259"/>
                    <a:gd name="connsiteX20" fmla="*/ 519836 w 580141"/>
                    <a:gd name="connsiteY20" fmla="*/ 1425369 h 1640259"/>
                    <a:gd name="connsiteX21" fmla="*/ 184579 w 580141"/>
                    <a:gd name="connsiteY21" fmla="*/ 1187390 h 1640259"/>
                    <a:gd name="connsiteX22" fmla="*/ 509865 w 580141"/>
                    <a:gd name="connsiteY22" fmla="*/ 1442400 h 1640259"/>
                    <a:gd name="connsiteX23" fmla="*/ 552481 w 580141"/>
                    <a:gd name="connsiteY23" fmla="*/ 1640067 h 1640259"/>
                    <a:gd name="connsiteX24" fmla="*/ 103908 w 580141"/>
                    <a:gd name="connsiteY24" fmla="*/ 1412002 h 1640259"/>
                    <a:gd name="connsiteX25" fmla="*/ 550099 w 580141"/>
                    <a:gd name="connsiteY25" fmla="*/ 54739 h 1640259"/>
                    <a:gd name="connsiteX0" fmla="*/ 550099 w 580141"/>
                    <a:gd name="connsiteY0" fmla="*/ 54739 h 1640259"/>
                    <a:gd name="connsiteX1" fmla="*/ 536842 w 580141"/>
                    <a:gd name="connsiteY1" fmla="*/ 262901 h 1640259"/>
                    <a:gd name="connsiteX2" fmla="*/ 550454 w 580141"/>
                    <a:gd name="connsiteY2" fmla="*/ 290825 h 1640259"/>
                    <a:gd name="connsiteX3" fmla="*/ 488816 w 580141"/>
                    <a:gd name="connsiteY3" fmla="*/ 248282 h 1640259"/>
                    <a:gd name="connsiteX4" fmla="*/ 532877 w 580141"/>
                    <a:gd name="connsiteY4" fmla="*/ 296148 h 1640259"/>
                    <a:gd name="connsiteX5" fmla="*/ 528440 w 580141"/>
                    <a:gd name="connsiteY5" fmla="*/ 449834 h 1640259"/>
                    <a:gd name="connsiteX6" fmla="*/ 440807 w 580141"/>
                    <a:gd name="connsiteY6" fmla="*/ 401948 h 1640259"/>
                    <a:gd name="connsiteX7" fmla="*/ 530748 w 580141"/>
                    <a:gd name="connsiteY7" fmla="*/ 481883 h 1640259"/>
                    <a:gd name="connsiteX8" fmla="*/ 523630 w 580141"/>
                    <a:gd name="connsiteY8" fmla="*/ 648711 h 1640259"/>
                    <a:gd name="connsiteX9" fmla="*/ 372197 w 580141"/>
                    <a:gd name="connsiteY9" fmla="*/ 546723 h 1640259"/>
                    <a:gd name="connsiteX10" fmla="*/ 521176 w 580141"/>
                    <a:gd name="connsiteY10" fmla="*/ 666226 h 1640259"/>
                    <a:gd name="connsiteX11" fmla="*/ 508896 w 580141"/>
                    <a:gd name="connsiteY11" fmla="*/ 846271 h 1640259"/>
                    <a:gd name="connsiteX12" fmla="*/ 270832 w 580141"/>
                    <a:gd name="connsiteY12" fmla="*/ 673942 h 1640259"/>
                    <a:gd name="connsiteX13" fmla="*/ 501344 w 580141"/>
                    <a:gd name="connsiteY13" fmla="*/ 870712 h 1640259"/>
                    <a:gd name="connsiteX14" fmla="*/ 484201 w 580141"/>
                    <a:gd name="connsiteY14" fmla="*/ 1018658 h 1640259"/>
                    <a:gd name="connsiteX15" fmla="*/ 184579 w 580141"/>
                    <a:gd name="connsiteY15" fmla="*/ 796670 h 1640259"/>
                    <a:gd name="connsiteX16" fmla="*/ 479002 w 580141"/>
                    <a:gd name="connsiteY16" fmla="*/ 1055860 h 1640259"/>
                    <a:gd name="connsiteX17" fmla="*/ 474625 w 580141"/>
                    <a:gd name="connsiteY17" fmla="*/ 1200922 h 1640259"/>
                    <a:gd name="connsiteX18" fmla="*/ 119129 w 580141"/>
                    <a:gd name="connsiteY18" fmla="*/ 944197 h 1640259"/>
                    <a:gd name="connsiteX19" fmla="*/ 467006 w 580141"/>
                    <a:gd name="connsiteY19" fmla="*/ 1229607 h 1640259"/>
                    <a:gd name="connsiteX20" fmla="*/ 519836 w 580141"/>
                    <a:gd name="connsiteY20" fmla="*/ 1425369 h 1640259"/>
                    <a:gd name="connsiteX21" fmla="*/ 184579 w 580141"/>
                    <a:gd name="connsiteY21" fmla="*/ 1187390 h 1640259"/>
                    <a:gd name="connsiteX22" fmla="*/ 509865 w 580141"/>
                    <a:gd name="connsiteY22" fmla="*/ 1442400 h 1640259"/>
                    <a:gd name="connsiteX23" fmla="*/ 552481 w 580141"/>
                    <a:gd name="connsiteY23" fmla="*/ 1640067 h 1640259"/>
                    <a:gd name="connsiteX24" fmla="*/ 103908 w 580141"/>
                    <a:gd name="connsiteY24" fmla="*/ 1412002 h 1640259"/>
                    <a:gd name="connsiteX25" fmla="*/ 550099 w 580141"/>
                    <a:gd name="connsiteY25" fmla="*/ 54739 h 1640259"/>
                    <a:gd name="connsiteX0" fmla="*/ 550099 w 580141"/>
                    <a:gd name="connsiteY0" fmla="*/ 54739 h 1640259"/>
                    <a:gd name="connsiteX1" fmla="*/ 536842 w 580141"/>
                    <a:gd name="connsiteY1" fmla="*/ 262901 h 1640259"/>
                    <a:gd name="connsiteX2" fmla="*/ 550454 w 580141"/>
                    <a:gd name="connsiteY2" fmla="*/ 290825 h 1640259"/>
                    <a:gd name="connsiteX3" fmla="*/ 488816 w 580141"/>
                    <a:gd name="connsiteY3" fmla="*/ 248282 h 1640259"/>
                    <a:gd name="connsiteX4" fmla="*/ 532877 w 580141"/>
                    <a:gd name="connsiteY4" fmla="*/ 296148 h 1640259"/>
                    <a:gd name="connsiteX5" fmla="*/ 528440 w 580141"/>
                    <a:gd name="connsiteY5" fmla="*/ 449834 h 1640259"/>
                    <a:gd name="connsiteX6" fmla="*/ 440807 w 580141"/>
                    <a:gd name="connsiteY6" fmla="*/ 401948 h 1640259"/>
                    <a:gd name="connsiteX7" fmla="*/ 530748 w 580141"/>
                    <a:gd name="connsiteY7" fmla="*/ 481883 h 1640259"/>
                    <a:gd name="connsiteX8" fmla="*/ 523630 w 580141"/>
                    <a:gd name="connsiteY8" fmla="*/ 648711 h 1640259"/>
                    <a:gd name="connsiteX9" fmla="*/ 372197 w 580141"/>
                    <a:gd name="connsiteY9" fmla="*/ 546723 h 1640259"/>
                    <a:gd name="connsiteX10" fmla="*/ 521176 w 580141"/>
                    <a:gd name="connsiteY10" fmla="*/ 666226 h 1640259"/>
                    <a:gd name="connsiteX11" fmla="*/ 508896 w 580141"/>
                    <a:gd name="connsiteY11" fmla="*/ 846271 h 1640259"/>
                    <a:gd name="connsiteX12" fmla="*/ 270832 w 580141"/>
                    <a:gd name="connsiteY12" fmla="*/ 673942 h 1640259"/>
                    <a:gd name="connsiteX13" fmla="*/ 501344 w 580141"/>
                    <a:gd name="connsiteY13" fmla="*/ 870712 h 1640259"/>
                    <a:gd name="connsiteX14" fmla="*/ 484201 w 580141"/>
                    <a:gd name="connsiteY14" fmla="*/ 1018658 h 1640259"/>
                    <a:gd name="connsiteX15" fmla="*/ 184579 w 580141"/>
                    <a:gd name="connsiteY15" fmla="*/ 796670 h 1640259"/>
                    <a:gd name="connsiteX16" fmla="*/ 479002 w 580141"/>
                    <a:gd name="connsiteY16" fmla="*/ 1055860 h 1640259"/>
                    <a:gd name="connsiteX17" fmla="*/ 474625 w 580141"/>
                    <a:gd name="connsiteY17" fmla="*/ 1200922 h 1640259"/>
                    <a:gd name="connsiteX18" fmla="*/ 119129 w 580141"/>
                    <a:gd name="connsiteY18" fmla="*/ 944197 h 1640259"/>
                    <a:gd name="connsiteX19" fmla="*/ 467006 w 580141"/>
                    <a:gd name="connsiteY19" fmla="*/ 1229607 h 1640259"/>
                    <a:gd name="connsiteX20" fmla="*/ 519836 w 580141"/>
                    <a:gd name="connsiteY20" fmla="*/ 1425369 h 1640259"/>
                    <a:gd name="connsiteX21" fmla="*/ 184579 w 580141"/>
                    <a:gd name="connsiteY21" fmla="*/ 1187390 h 1640259"/>
                    <a:gd name="connsiteX22" fmla="*/ 480050 w 580141"/>
                    <a:gd name="connsiteY22" fmla="*/ 1411796 h 1640259"/>
                    <a:gd name="connsiteX23" fmla="*/ 552481 w 580141"/>
                    <a:gd name="connsiteY23" fmla="*/ 1640067 h 1640259"/>
                    <a:gd name="connsiteX24" fmla="*/ 103908 w 580141"/>
                    <a:gd name="connsiteY24" fmla="*/ 1412002 h 1640259"/>
                    <a:gd name="connsiteX25" fmla="*/ 550099 w 580141"/>
                    <a:gd name="connsiteY25" fmla="*/ 54739 h 1640259"/>
                    <a:gd name="connsiteX0" fmla="*/ 550099 w 580141"/>
                    <a:gd name="connsiteY0" fmla="*/ 54739 h 1640259"/>
                    <a:gd name="connsiteX1" fmla="*/ 536842 w 580141"/>
                    <a:gd name="connsiteY1" fmla="*/ 262901 h 1640259"/>
                    <a:gd name="connsiteX2" fmla="*/ 550454 w 580141"/>
                    <a:gd name="connsiteY2" fmla="*/ 290825 h 1640259"/>
                    <a:gd name="connsiteX3" fmla="*/ 488816 w 580141"/>
                    <a:gd name="connsiteY3" fmla="*/ 248282 h 1640259"/>
                    <a:gd name="connsiteX4" fmla="*/ 532877 w 580141"/>
                    <a:gd name="connsiteY4" fmla="*/ 296148 h 1640259"/>
                    <a:gd name="connsiteX5" fmla="*/ 528440 w 580141"/>
                    <a:gd name="connsiteY5" fmla="*/ 449834 h 1640259"/>
                    <a:gd name="connsiteX6" fmla="*/ 440807 w 580141"/>
                    <a:gd name="connsiteY6" fmla="*/ 401948 h 1640259"/>
                    <a:gd name="connsiteX7" fmla="*/ 530748 w 580141"/>
                    <a:gd name="connsiteY7" fmla="*/ 481883 h 1640259"/>
                    <a:gd name="connsiteX8" fmla="*/ 523630 w 580141"/>
                    <a:gd name="connsiteY8" fmla="*/ 648711 h 1640259"/>
                    <a:gd name="connsiteX9" fmla="*/ 372197 w 580141"/>
                    <a:gd name="connsiteY9" fmla="*/ 546723 h 1640259"/>
                    <a:gd name="connsiteX10" fmla="*/ 521176 w 580141"/>
                    <a:gd name="connsiteY10" fmla="*/ 666226 h 1640259"/>
                    <a:gd name="connsiteX11" fmla="*/ 508896 w 580141"/>
                    <a:gd name="connsiteY11" fmla="*/ 846271 h 1640259"/>
                    <a:gd name="connsiteX12" fmla="*/ 270832 w 580141"/>
                    <a:gd name="connsiteY12" fmla="*/ 673942 h 1640259"/>
                    <a:gd name="connsiteX13" fmla="*/ 501344 w 580141"/>
                    <a:gd name="connsiteY13" fmla="*/ 870712 h 1640259"/>
                    <a:gd name="connsiteX14" fmla="*/ 484201 w 580141"/>
                    <a:gd name="connsiteY14" fmla="*/ 1018658 h 1640259"/>
                    <a:gd name="connsiteX15" fmla="*/ 184579 w 580141"/>
                    <a:gd name="connsiteY15" fmla="*/ 796670 h 1640259"/>
                    <a:gd name="connsiteX16" fmla="*/ 479002 w 580141"/>
                    <a:gd name="connsiteY16" fmla="*/ 1055860 h 1640259"/>
                    <a:gd name="connsiteX17" fmla="*/ 474625 w 580141"/>
                    <a:gd name="connsiteY17" fmla="*/ 1200922 h 1640259"/>
                    <a:gd name="connsiteX18" fmla="*/ 119129 w 580141"/>
                    <a:gd name="connsiteY18" fmla="*/ 944197 h 1640259"/>
                    <a:gd name="connsiteX19" fmla="*/ 467006 w 580141"/>
                    <a:gd name="connsiteY19" fmla="*/ 1229607 h 1640259"/>
                    <a:gd name="connsiteX20" fmla="*/ 487405 w 580141"/>
                    <a:gd name="connsiteY20" fmla="*/ 1402284 h 1640259"/>
                    <a:gd name="connsiteX21" fmla="*/ 184579 w 580141"/>
                    <a:gd name="connsiteY21" fmla="*/ 1187390 h 1640259"/>
                    <a:gd name="connsiteX22" fmla="*/ 480050 w 580141"/>
                    <a:gd name="connsiteY22" fmla="*/ 1411796 h 1640259"/>
                    <a:gd name="connsiteX23" fmla="*/ 552481 w 580141"/>
                    <a:gd name="connsiteY23" fmla="*/ 1640067 h 1640259"/>
                    <a:gd name="connsiteX24" fmla="*/ 103908 w 580141"/>
                    <a:gd name="connsiteY24" fmla="*/ 1412002 h 1640259"/>
                    <a:gd name="connsiteX25" fmla="*/ 550099 w 580141"/>
                    <a:gd name="connsiteY25" fmla="*/ 54739 h 1640259"/>
                    <a:gd name="connsiteX0" fmla="*/ 550099 w 580141"/>
                    <a:gd name="connsiteY0" fmla="*/ 54739 h 1640259"/>
                    <a:gd name="connsiteX1" fmla="*/ 536842 w 580141"/>
                    <a:gd name="connsiteY1" fmla="*/ 262901 h 1640259"/>
                    <a:gd name="connsiteX2" fmla="*/ 550454 w 580141"/>
                    <a:gd name="connsiteY2" fmla="*/ 290825 h 1640259"/>
                    <a:gd name="connsiteX3" fmla="*/ 488816 w 580141"/>
                    <a:gd name="connsiteY3" fmla="*/ 248282 h 1640259"/>
                    <a:gd name="connsiteX4" fmla="*/ 532877 w 580141"/>
                    <a:gd name="connsiteY4" fmla="*/ 296148 h 1640259"/>
                    <a:gd name="connsiteX5" fmla="*/ 528440 w 580141"/>
                    <a:gd name="connsiteY5" fmla="*/ 449834 h 1640259"/>
                    <a:gd name="connsiteX6" fmla="*/ 440807 w 580141"/>
                    <a:gd name="connsiteY6" fmla="*/ 401948 h 1640259"/>
                    <a:gd name="connsiteX7" fmla="*/ 530748 w 580141"/>
                    <a:gd name="connsiteY7" fmla="*/ 481883 h 1640259"/>
                    <a:gd name="connsiteX8" fmla="*/ 523630 w 580141"/>
                    <a:gd name="connsiteY8" fmla="*/ 648711 h 1640259"/>
                    <a:gd name="connsiteX9" fmla="*/ 372197 w 580141"/>
                    <a:gd name="connsiteY9" fmla="*/ 546723 h 1640259"/>
                    <a:gd name="connsiteX10" fmla="*/ 521176 w 580141"/>
                    <a:gd name="connsiteY10" fmla="*/ 666226 h 1640259"/>
                    <a:gd name="connsiteX11" fmla="*/ 508896 w 580141"/>
                    <a:gd name="connsiteY11" fmla="*/ 846271 h 1640259"/>
                    <a:gd name="connsiteX12" fmla="*/ 270832 w 580141"/>
                    <a:gd name="connsiteY12" fmla="*/ 673942 h 1640259"/>
                    <a:gd name="connsiteX13" fmla="*/ 501344 w 580141"/>
                    <a:gd name="connsiteY13" fmla="*/ 870712 h 1640259"/>
                    <a:gd name="connsiteX14" fmla="*/ 484201 w 580141"/>
                    <a:gd name="connsiteY14" fmla="*/ 1018658 h 1640259"/>
                    <a:gd name="connsiteX15" fmla="*/ 184579 w 580141"/>
                    <a:gd name="connsiteY15" fmla="*/ 796670 h 1640259"/>
                    <a:gd name="connsiteX16" fmla="*/ 479002 w 580141"/>
                    <a:gd name="connsiteY16" fmla="*/ 1055860 h 1640259"/>
                    <a:gd name="connsiteX17" fmla="*/ 474625 w 580141"/>
                    <a:gd name="connsiteY17" fmla="*/ 1200922 h 1640259"/>
                    <a:gd name="connsiteX18" fmla="*/ 119129 w 580141"/>
                    <a:gd name="connsiteY18" fmla="*/ 944197 h 1640259"/>
                    <a:gd name="connsiteX19" fmla="*/ 467006 w 580141"/>
                    <a:gd name="connsiteY19" fmla="*/ 1229607 h 1640259"/>
                    <a:gd name="connsiteX20" fmla="*/ 480083 w 580141"/>
                    <a:gd name="connsiteY20" fmla="*/ 1384563 h 1640259"/>
                    <a:gd name="connsiteX21" fmla="*/ 184579 w 580141"/>
                    <a:gd name="connsiteY21" fmla="*/ 1187390 h 1640259"/>
                    <a:gd name="connsiteX22" fmla="*/ 480050 w 580141"/>
                    <a:gd name="connsiteY22" fmla="*/ 1411796 h 1640259"/>
                    <a:gd name="connsiteX23" fmla="*/ 552481 w 580141"/>
                    <a:gd name="connsiteY23" fmla="*/ 1640067 h 1640259"/>
                    <a:gd name="connsiteX24" fmla="*/ 103908 w 580141"/>
                    <a:gd name="connsiteY24" fmla="*/ 1412002 h 1640259"/>
                    <a:gd name="connsiteX25" fmla="*/ 550099 w 580141"/>
                    <a:gd name="connsiteY25" fmla="*/ 54739 h 1640259"/>
                    <a:gd name="connsiteX0" fmla="*/ 550099 w 580141"/>
                    <a:gd name="connsiteY0" fmla="*/ 54739 h 1640259"/>
                    <a:gd name="connsiteX1" fmla="*/ 536842 w 580141"/>
                    <a:gd name="connsiteY1" fmla="*/ 262901 h 1640259"/>
                    <a:gd name="connsiteX2" fmla="*/ 550454 w 580141"/>
                    <a:gd name="connsiteY2" fmla="*/ 290825 h 1640259"/>
                    <a:gd name="connsiteX3" fmla="*/ 488816 w 580141"/>
                    <a:gd name="connsiteY3" fmla="*/ 248282 h 1640259"/>
                    <a:gd name="connsiteX4" fmla="*/ 532877 w 580141"/>
                    <a:gd name="connsiteY4" fmla="*/ 296148 h 1640259"/>
                    <a:gd name="connsiteX5" fmla="*/ 528440 w 580141"/>
                    <a:gd name="connsiteY5" fmla="*/ 449834 h 1640259"/>
                    <a:gd name="connsiteX6" fmla="*/ 440807 w 580141"/>
                    <a:gd name="connsiteY6" fmla="*/ 401948 h 1640259"/>
                    <a:gd name="connsiteX7" fmla="*/ 530748 w 580141"/>
                    <a:gd name="connsiteY7" fmla="*/ 481883 h 1640259"/>
                    <a:gd name="connsiteX8" fmla="*/ 523630 w 580141"/>
                    <a:gd name="connsiteY8" fmla="*/ 648711 h 1640259"/>
                    <a:gd name="connsiteX9" fmla="*/ 372197 w 580141"/>
                    <a:gd name="connsiteY9" fmla="*/ 546723 h 1640259"/>
                    <a:gd name="connsiteX10" fmla="*/ 498617 w 580141"/>
                    <a:gd name="connsiteY10" fmla="*/ 658378 h 1640259"/>
                    <a:gd name="connsiteX11" fmla="*/ 508896 w 580141"/>
                    <a:gd name="connsiteY11" fmla="*/ 846271 h 1640259"/>
                    <a:gd name="connsiteX12" fmla="*/ 270832 w 580141"/>
                    <a:gd name="connsiteY12" fmla="*/ 673942 h 1640259"/>
                    <a:gd name="connsiteX13" fmla="*/ 501344 w 580141"/>
                    <a:gd name="connsiteY13" fmla="*/ 870712 h 1640259"/>
                    <a:gd name="connsiteX14" fmla="*/ 484201 w 580141"/>
                    <a:gd name="connsiteY14" fmla="*/ 1018658 h 1640259"/>
                    <a:gd name="connsiteX15" fmla="*/ 184579 w 580141"/>
                    <a:gd name="connsiteY15" fmla="*/ 796670 h 1640259"/>
                    <a:gd name="connsiteX16" fmla="*/ 479002 w 580141"/>
                    <a:gd name="connsiteY16" fmla="*/ 1055860 h 1640259"/>
                    <a:gd name="connsiteX17" fmla="*/ 474625 w 580141"/>
                    <a:gd name="connsiteY17" fmla="*/ 1200922 h 1640259"/>
                    <a:gd name="connsiteX18" fmla="*/ 119129 w 580141"/>
                    <a:gd name="connsiteY18" fmla="*/ 944197 h 1640259"/>
                    <a:gd name="connsiteX19" fmla="*/ 467006 w 580141"/>
                    <a:gd name="connsiteY19" fmla="*/ 1229607 h 1640259"/>
                    <a:gd name="connsiteX20" fmla="*/ 480083 w 580141"/>
                    <a:gd name="connsiteY20" fmla="*/ 1384563 h 1640259"/>
                    <a:gd name="connsiteX21" fmla="*/ 184579 w 580141"/>
                    <a:gd name="connsiteY21" fmla="*/ 1187390 h 1640259"/>
                    <a:gd name="connsiteX22" fmla="*/ 480050 w 580141"/>
                    <a:gd name="connsiteY22" fmla="*/ 1411796 h 1640259"/>
                    <a:gd name="connsiteX23" fmla="*/ 552481 w 580141"/>
                    <a:gd name="connsiteY23" fmla="*/ 1640067 h 1640259"/>
                    <a:gd name="connsiteX24" fmla="*/ 103908 w 580141"/>
                    <a:gd name="connsiteY24" fmla="*/ 1412002 h 1640259"/>
                    <a:gd name="connsiteX25" fmla="*/ 550099 w 580141"/>
                    <a:gd name="connsiteY25" fmla="*/ 54739 h 1640259"/>
                    <a:gd name="connsiteX0" fmla="*/ 550099 w 580141"/>
                    <a:gd name="connsiteY0" fmla="*/ 54739 h 1640259"/>
                    <a:gd name="connsiteX1" fmla="*/ 536842 w 580141"/>
                    <a:gd name="connsiteY1" fmla="*/ 262901 h 1640259"/>
                    <a:gd name="connsiteX2" fmla="*/ 550454 w 580141"/>
                    <a:gd name="connsiteY2" fmla="*/ 290825 h 1640259"/>
                    <a:gd name="connsiteX3" fmla="*/ 488816 w 580141"/>
                    <a:gd name="connsiteY3" fmla="*/ 248282 h 1640259"/>
                    <a:gd name="connsiteX4" fmla="*/ 532877 w 580141"/>
                    <a:gd name="connsiteY4" fmla="*/ 296148 h 1640259"/>
                    <a:gd name="connsiteX5" fmla="*/ 528440 w 580141"/>
                    <a:gd name="connsiteY5" fmla="*/ 449834 h 1640259"/>
                    <a:gd name="connsiteX6" fmla="*/ 440807 w 580141"/>
                    <a:gd name="connsiteY6" fmla="*/ 401948 h 1640259"/>
                    <a:gd name="connsiteX7" fmla="*/ 530748 w 580141"/>
                    <a:gd name="connsiteY7" fmla="*/ 481883 h 1640259"/>
                    <a:gd name="connsiteX8" fmla="*/ 498587 w 580141"/>
                    <a:gd name="connsiteY8" fmla="*/ 638313 h 1640259"/>
                    <a:gd name="connsiteX9" fmla="*/ 372197 w 580141"/>
                    <a:gd name="connsiteY9" fmla="*/ 546723 h 1640259"/>
                    <a:gd name="connsiteX10" fmla="*/ 498617 w 580141"/>
                    <a:gd name="connsiteY10" fmla="*/ 658378 h 1640259"/>
                    <a:gd name="connsiteX11" fmla="*/ 508896 w 580141"/>
                    <a:gd name="connsiteY11" fmla="*/ 846271 h 1640259"/>
                    <a:gd name="connsiteX12" fmla="*/ 270832 w 580141"/>
                    <a:gd name="connsiteY12" fmla="*/ 673942 h 1640259"/>
                    <a:gd name="connsiteX13" fmla="*/ 501344 w 580141"/>
                    <a:gd name="connsiteY13" fmla="*/ 870712 h 1640259"/>
                    <a:gd name="connsiteX14" fmla="*/ 484201 w 580141"/>
                    <a:gd name="connsiteY14" fmla="*/ 1018658 h 1640259"/>
                    <a:gd name="connsiteX15" fmla="*/ 184579 w 580141"/>
                    <a:gd name="connsiteY15" fmla="*/ 796670 h 1640259"/>
                    <a:gd name="connsiteX16" fmla="*/ 479002 w 580141"/>
                    <a:gd name="connsiteY16" fmla="*/ 1055860 h 1640259"/>
                    <a:gd name="connsiteX17" fmla="*/ 474625 w 580141"/>
                    <a:gd name="connsiteY17" fmla="*/ 1200922 h 1640259"/>
                    <a:gd name="connsiteX18" fmla="*/ 119129 w 580141"/>
                    <a:gd name="connsiteY18" fmla="*/ 944197 h 1640259"/>
                    <a:gd name="connsiteX19" fmla="*/ 467006 w 580141"/>
                    <a:gd name="connsiteY19" fmla="*/ 1229607 h 1640259"/>
                    <a:gd name="connsiteX20" fmla="*/ 480083 w 580141"/>
                    <a:gd name="connsiteY20" fmla="*/ 1384563 h 1640259"/>
                    <a:gd name="connsiteX21" fmla="*/ 184579 w 580141"/>
                    <a:gd name="connsiteY21" fmla="*/ 1187390 h 1640259"/>
                    <a:gd name="connsiteX22" fmla="*/ 480050 w 580141"/>
                    <a:gd name="connsiteY22" fmla="*/ 1411796 h 1640259"/>
                    <a:gd name="connsiteX23" fmla="*/ 552481 w 580141"/>
                    <a:gd name="connsiteY23" fmla="*/ 1640067 h 1640259"/>
                    <a:gd name="connsiteX24" fmla="*/ 103908 w 580141"/>
                    <a:gd name="connsiteY24" fmla="*/ 1412002 h 1640259"/>
                    <a:gd name="connsiteX25" fmla="*/ 550099 w 580141"/>
                    <a:gd name="connsiteY25" fmla="*/ 54739 h 1640259"/>
                    <a:gd name="connsiteX0" fmla="*/ 550099 w 580141"/>
                    <a:gd name="connsiteY0" fmla="*/ 54739 h 1640259"/>
                    <a:gd name="connsiteX1" fmla="*/ 536842 w 580141"/>
                    <a:gd name="connsiteY1" fmla="*/ 262901 h 1640259"/>
                    <a:gd name="connsiteX2" fmla="*/ 550454 w 580141"/>
                    <a:gd name="connsiteY2" fmla="*/ 290825 h 1640259"/>
                    <a:gd name="connsiteX3" fmla="*/ 488816 w 580141"/>
                    <a:gd name="connsiteY3" fmla="*/ 248282 h 1640259"/>
                    <a:gd name="connsiteX4" fmla="*/ 532877 w 580141"/>
                    <a:gd name="connsiteY4" fmla="*/ 296148 h 1640259"/>
                    <a:gd name="connsiteX5" fmla="*/ 528440 w 580141"/>
                    <a:gd name="connsiteY5" fmla="*/ 449834 h 1640259"/>
                    <a:gd name="connsiteX6" fmla="*/ 440807 w 580141"/>
                    <a:gd name="connsiteY6" fmla="*/ 401948 h 1640259"/>
                    <a:gd name="connsiteX7" fmla="*/ 518260 w 580141"/>
                    <a:gd name="connsiteY7" fmla="*/ 474167 h 1640259"/>
                    <a:gd name="connsiteX8" fmla="*/ 498587 w 580141"/>
                    <a:gd name="connsiteY8" fmla="*/ 638313 h 1640259"/>
                    <a:gd name="connsiteX9" fmla="*/ 372197 w 580141"/>
                    <a:gd name="connsiteY9" fmla="*/ 546723 h 1640259"/>
                    <a:gd name="connsiteX10" fmla="*/ 498617 w 580141"/>
                    <a:gd name="connsiteY10" fmla="*/ 658378 h 1640259"/>
                    <a:gd name="connsiteX11" fmla="*/ 508896 w 580141"/>
                    <a:gd name="connsiteY11" fmla="*/ 846271 h 1640259"/>
                    <a:gd name="connsiteX12" fmla="*/ 270832 w 580141"/>
                    <a:gd name="connsiteY12" fmla="*/ 673942 h 1640259"/>
                    <a:gd name="connsiteX13" fmla="*/ 501344 w 580141"/>
                    <a:gd name="connsiteY13" fmla="*/ 870712 h 1640259"/>
                    <a:gd name="connsiteX14" fmla="*/ 484201 w 580141"/>
                    <a:gd name="connsiteY14" fmla="*/ 1018658 h 1640259"/>
                    <a:gd name="connsiteX15" fmla="*/ 184579 w 580141"/>
                    <a:gd name="connsiteY15" fmla="*/ 796670 h 1640259"/>
                    <a:gd name="connsiteX16" fmla="*/ 479002 w 580141"/>
                    <a:gd name="connsiteY16" fmla="*/ 1055860 h 1640259"/>
                    <a:gd name="connsiteX17" fmla="*/ 474625 w 580141"/>
                    <a:gd name="connsiteY17" fmla="*/ 1200922 h 1640259"/>
                    <a:gd name="connsiteX18" fmla="*/ 119129 w 580141"/>
                    <a:gd name="connsiteY18" fmla="*/ 944197 h 1640259"/>
                    <a:gd name="connsiteX19" fmla="*/ 467006 w 580141"/>
                    <a:gd name="connsiteY19" fmla="*/ 1229607 h 1640259"/>
                    <a:gd name="connsiteX20" fmla="*/ 480083 w 580141"/>
                    <a:gd name="connsiteY20" fmla="*/ 1384563 h 1640259"/>
                    <a:gd name="connsiteX21" fmla="*/ 184579 w 580141"/>
                    <a:gd name="connsiteY21" fmla="*/ 1187390 h 1640259"/>
                    <a:gd name="connsiteX22" fmla="*/ 480050 w 580141"/>
                    <a:gd name="connsiteY22" fmla="*/ 1411796 h 1640259"/>
                    <a:gd name="connsiteX23" fmla="*/ 552481 w 580141"/>
                    <a:gd name="connsiteY23" fmla="*/ 1640067 h 1640259"/>
                    <a:gd name="connsiteX24" fmla="*/ 103908 w 580141"/>
                    <a:gd name="connsiteY24" fmla="*/ 1412002 h 1640259"/>
                    <a:gd name="connsiteX25" fmla="*/ 550099 w 580141"/>
                    <a:gd name="connsiteY25" fmla="*/ 54739 h 1640259"/>
                    <a:gd name="connsiteX0" fmla="*/ 550099 w 580141"/>
                    <a:gd name="connsiteY0" fmla="*/ 54739 h 1640259"/>
                    <a:gd name="connsiteX1" fmla="*/ 536842 w 580141"/>
                    <a:gd name="connsiteY1" fmla="*/ 262901 h 1640259"/>
                    <a:gd name="connsiteX2" fmla="*/ 550454 w 580141"/>
                    <a:gd name="connsiteY2" fmla="*/ 290825 h 1640259"/>
                    <a:gd name="connsiteX3" fmla="*/ 488816 w 580141"/>
                    <a:gd name="connsiteY3" fmla="*/ 248282 h 1640259"/>
                    <a:gd name="connsiteX4" fmla="*/ 532877 w 580141"/>
                    <a:gd name="connsiteY4" fmla="*/ 296148 h 1640259"/>
                    <a:gd name="connsiteX5" fmla="*/ 528440 w 580141"/>
                    <a:gd name="connsiteY5" fmla="*/ 449834 h 1640259"/>
                    <a:gd name="connsiteX6" fmla="*/ 440807 w 580141"/>
                    <a:gd name="connsiteY6" fmla="*/ 401948 h 1640259"/>
                    <a:gd name="connsiteX7" fmla="*/ 518260 w 580141"/>
                    <a:gd name="connsiteY7" fmla="*/ 474167 h 1640259"/>
                    <a:gd name="connsiteX8" fmla="*/ 498587 w 580141"/>
                    <a:gd name="connsiteY8" fmla="*/ 638313 h 1640259"/>
                    <a:gd name="connsiteX9" fmla="*/ 372197 w 580141"/>
                    <a:gd name="connsiteY9" fmla="*/ 546723 h 1640259"/>
                    <a:gd name="connsiteX10" fmla="*/ 498617 w 580141"/>
                    <a:gd name="connsiteY10" fmla="*/ 658378 h 1640259"/>
                    <a:gd name="connsiteX11" fmla="*/ 484050 w 580141"/>
                    <a:gd name="connsiteY11" fmla="*/ 820768 h 1640259"/>
                    <a:gd name="connsiteX12" fmla="*/ 270832 w 580141"/>
                    <a:gd name="connsiteY12" fmla="*/ 673942 h 1640259"/>
                    <a:gd name="connsiteX13" fmla="*/ 501344 w 580141"/>
                    <a:gd name="connsiteY13" fmla="*/ 870712 h 1640259"/>
                    <a:gd name="connsiteX14" fmla="*/ 484201 w 580141"/>
                    <a:gd name="connsiteY14" fmla="*/ 1018658 h 1640259"/>
                    <a:gd name="connsiteX15" fmla="*/ 184579 w 580141"/>
                    <a:gd name="connsiteY15" fmla="*/ 796670 h 1640259"/>
                    <a:gd name="connsiteX16" fmla="*/ 479002 w 580141"/>
                    <a:gd name="connsiteY16" fmla="*/ 1055860 h 1640259"/>
                    <a:gd name="connsiteX17" fmla="*/ 474625 w 580141"/>
                    <a:gd name="connsiteY17" fmla="*/ 1200922 h 1640259"/>
                    <a:gd name="connsiteX18" fmla="*/ 119129 w 580141"/>
                    <a:gd name="connsiteY18" fmla="*/ 944197 h 1640259"/>
                    <a:gd name="connsiteX19" fmla="*/ 467006 w 580141"/>
                    <a:gd name="connsiteY19" fmla="*/ 1229607 h 1640259"/>
                    <a:gd name="connsiteX20" fmla="*/ 480083 w 580141"/>
                    <a:gd name="connsiteY20" fmla="*/ 1384563 h 1640259"/>
                    <a:gd name="connsiteX21" fmla="*/ 184579 w 580141"/>
                    <a:gd name="connsiteY21" fmla="*/ 1187390 h 1640259"/>
                    <a:gd name="connsiteX22" fmla="*/ 480050 w 580141"/>
                    <a:gd name="connsiteY22" fmla="*/ 1411796 h 1640259"/>
                    <a:gd name="connsiteX23" fmla="*/ 552481 w 580141"/>
                    <a:gd name="connsiteY23" fmla="*/ 1640067 h 1640259"/>
                    <a:gd name="connsiteX24" fmla="*/ 103908 w 580141"/>
                    <a:gd name="connsiteY24" fmla="*/ 1412002 h 1640259"/>
                    <a:gd name="connsiteX25" fmla="*/ 550099 w 580141"/>
                    <a:gd name="connsiteY25" fmla="*/ 54739 h 1640259"/>
                    <a:gd name="connsiteX0" fmla="*/ 550099 w 580141"/>
                    <a:gd name="connsiteY0" fmla="*/ 54739 h 1640259"/>
                    <a:gd name="connsiteX1" fmla="*/ 536842 w 580141"/>
                    <a:gd name="connsiteY1" fmla="*/ 262901 h 1640259"/>
                    <a:gd name="connsiteX2" fmla="*/ 550454 w 580141"/>
                    <a:gd name="connsiteY2" fmla="*/ 290825 h 1640259"/>
                    <a:gd name="connsiteX3" fmla="*/ 488816 w 580141"/>
                    <a:gd name="connsiteY3" fmla="*/ 248282 h 1640259"/>
                    <a:gd name="connsiteX4" fmla="*/ 532877 w 580141"/>
                    <a:gd name="connsiteY4" fmla="*/ 296148 h 1640259"/>
                    <a:gd name="connsiteX5" fmla="*/ 528440 w 580141"/>
                    <a:gd name="connsiteY5" fmla="*/ 449834 h 1640259"/>
                    <a:gd name="connsiteX6" fmla="*/ 440807 w 580141"/>
                    <a:gd name="connsiteY6" fmla="*/ 401948 h 1640259"/>
                    <a:gd name="connsiteX7" fmla="*/ 518260 w 580141"/>
                    <a:gd name="connsiteY7" fmla="*/ 474167 h 1640259"/>
                    <a:gd name="connsiteX8" fmla="*/ 498587 w 580141"/>
                    <a:gd name="connsiteY8" fmla="*/ 638313 h 1640259"/>
                    <a:gd name="connsiteX9" fmla="*/ 372197 w 580141"/>
                    <a:gd name="connsiteY9" fmla="*/ 546723 h 1640259"/>
                    <a:gd name="connsiteX10" fmla="*/ 498617 w 580141"/>
                    <a:gd name="connsiteY10" fmla="*/ 658378 h 1640259"/>
                    <a:gd name="connsiteX11" fmla="*/ 484050 w 580141"/>
                    <a:gd name="connsiteY11" fmla="*/ 820768 h 1640259"/>
                    <a:gd name="connsiteX12" fmla="*/ 270832 w 580141"/>
                    <a:gd name="connsiteY12" fmla="*/ 673942 h 1640259"/>
                    <a:gd name="connsiteX13" fmla="*/ 478917 w 580141"/>
                    <a:gd name="connsiteY13" fmla="*/ 852794 h 1640259"/>
                    <a:gd name="connsiteX14" fmla="*/ 484201 w 580141"/>
                    <a:gd name="connsiteY14" fmla="*/ 1018658 h 1640259"/>
                    <a:gd name="connsiteX15" fmla="*/ 184579 w 580141"/>
                    <a:gd name="connsiteY15" fmla="*/ 796670 h 1640259"/>
                    <a:gd name="connsiteX16" fmla="*/ 479002 w 580141"/>
                    <a:gd name="connsiteY16" fmla="*/ 1055860 h 1640259"/>
                    <a:gd name="connsiteX17" fmla="*/ 474625 w 580141"/>
                    <a:gd name="connsiteY17" fmla="*/ 1200922 h 1640259"/>
                    <a:gd name="connsiteX18" fmla="*/ 119129 w 580141"/>
                    <a:gd name="connsiteY18" fmla="*/ 944197 h 1640259"/>
                    <a:gd name="connsiteX19" fmla="*/ 467006 w 580141"/>
                    <a:gd name="connsiteY19" fmla="*/ 1229607 h 1640259"/>
                    <a:gd name="connsiteX20" fmla="*/ 480083 w 580141"/>
                    <a:gd name="connsiteY20" fmla="*/ 1384563 h 1640259"/>
                    <a:gd name="connsiteX21" fmla="*/ 184579 w 580141"/>
                    <a:gd name="connsiteY21" fmla="*/ 1187390 h 1640259"/>
                    <a:gd name="connsiteX22" fmla="*/ 480050 w 580141"/>
                    <a:gd name="connsiteY22" fmla="*/ 1411796 h 1640259"/>
                    <a:gd name="connsiteX23" fmla="*/ 552481 w 580141"/>
                    <a:gd name="connsiteY23" fmla="*/ 1640067 h 1640259"/>
                    <a:gd name="connsiteX24" fmla="*/ 103908 w 580141"/>
                    <a:gd name="connsiteY24" fmla="*/ 1412002 h 1640259"/>
                    <a:gd name="connsiteX25" fmla="*/ 550099 w 580141"/>
                    <a:gd name="connsiteY25" fmla="*/ 54739 h 1640259"/>
                    <a:gd name="connsiteX0" fmla="*/ 550099 w 580141"/>
                    <a:gd name="connsiteY0" fmla="*/ 54739 h 1640259"/>
                    <a:gd name="connsiteX1" fmla="*/ 536842 w 580141"/>
                    <a:gd name="connsiteY1" fmla="*/ 262901 h 1640259"/>
                    <a:gd name="connsiteX2" fmla="*/ 550454 w 580141"/>
                    <a:gd name="connsiteY2" fmla="*/ 290825 h 1640259"/>
                    <a:gd name="connsiteX3" fmla="*/ 488816 w 580141"/>
                    <a:gd name="connsiteY3" fmla="*/ 248282 h 1640259"/>
                    <a:gd name="connsiteX4" fmla="*/ 532877 w 580141"/>
                    <a:gd name="connsiteY4" fmla="*/ 296148 h 1640259"/>
                    <a:gd name="connsiteX5" fmla="*/ 528440 w 580141"/>
                    <a:gd name="connsiteY5" fmla="*/ 449834 h 1640259"/>
                    <a:gd name="connsiteX6" fmla="*/ 440807 w 580141"/>
                    <a:gd name="connsiteY6" fmla="*/ 401948 h 1640259"/>
                    <a:gd name="connsiteX7" fmla="*/ 518260 w 580141"/>
                    <a:gd name="connsiteY7" fmla="*/ 474167 h 1640259"/>
                    <a:gd name="connsiteX8" fmla="*/ 498587 w 580141"/>
                    <a:gd name="connsiteY8" fmla="*/ 638313 h 1640259"/>
                    <a:gd name="connsiteX9" fmla="*/ 372197 w 580141"/>
                    <a:gd name="connsiteY9" fmla="*/ 546723 h 1640259"/>
                    <a:gd name="connsiteX10" fmla="*/ 498617 w 580141"/>
                    <a:gd name="connsiteY10" fmla="*/ 658378 h 1640259"/>
                    <a:gd name="connsiteX11" fmla="*/ 484050 w 580141"/>
                    <a:gd name="connsiteY11" fmla="*/ 820768 h 1640259"/>
                    <a:gd name="connsiteX12" fmla="*/ 270832 w 580141"/>
                    <a:gd name="connsiteY12" fmla="*/ 673942 h 1640259"/>
                    <a:gd name="connsiteX13" fmla="*/ 478917 w 580141"/>
                    <a:gd name="connsiteY13" fmla="*/ 852794 h 1640259"/>
                    <a:gd name="connsiteX14" fmla="*/ 484201 w 580141"/>
                    <a:gd name="connsiteY14" fmla="*/ 1018658 h 1640259"/>
                    <a:gd name="connsiteX15" fmla="*/ 184579 w 580141"/>
                    <a:gd name="connsiteY15" fmla="*/ 796670 h 1640259"/>
                    <a:gd name="connsiteX16" fmla="*/ 479002 w 580141"/>
                    <a:gd name="connsiteY16" fmla="*/ 1055860 h 1640259"/>
                    <a:gd name="connsiteX17" fmla="*/ 459783 w 580141"/>
                    <a:gd name="connsiteY17" fmla="*/ 1180585 h 1640259"/>
                    <a:gd name="connsiteX18" fmla="*/ 119129 w 580141"/>
                    <a:gd name="connsiteY18" fmla="*/ 944197 h 1640259"/>
                    <a:gd name="connsiteX19" fmla="*/ 467006 w 580141"/>
                    <a:gd name="connsiteY19" fmla="*/ 1229607 h 1640259"/>
                    <a:gd name="connsiteX20" fmla="*/ 480083 w 580141"/>
                    <a:gd name="connsiteY20" fmla="*/ 1384563 h 1640259"/>
                    <a:gd name="connsiteX21" fmla="*/ 184579 w 580141"/>
                    <a:gd name="connsiteY21" fmla="*/ 1187390 h 1640259"/>
                    <a:gd name="connsiteX22" fmla="*/ 480050 w 580141"/>
                    <a:gd name="connsiteY22" fmla="*/ 1411796 h 1640259"/>
                    <a:gd name="connsiteX23" fmla="*/ 552481 w 580141"/>
                    <a:gd name="connsiteY23" fmla="*/ 1640067 h 1640259"/>
                    <a:gd name="connsiteX24" fmla="*/ 103908 w 580141"/>
                    <a:gd name="connsiteY24" fmla="*/ 1412002 h 1640259"/>
                    <a:gd name="connsiteX25" fmla="*/ 550099 w 580141"/>
                    <a:gd name="connsiteY25" fmla="*/ 54739 h 1640259"/>
                    <a:gd name="connsiteX0" fmla="*/ 550099 w 580141"/>
                    <a:gd name="connsiteY0" fmla="*/ 54739 h 1640259"/>
                    <a:gd name="connsiteX1" fmla="*/ 536842 w 580141"/>
                    <a:gd name="connsiteY1" fmla="*/ 262901 h 1640259"/>
                    <a:gd name="connsiteX2" fmla="*/ 550454 w 580141"/>
                    <a:gd name="connsiteY2" fmla="*/ 290825 h 1640259"/>
                    <a:gd name="connsiteX3" fmla="*/ 488816 w 580141"/>
                    <a:gd name="connsiteY3" fmla="*/ 248282 h 1640259"/>
                    <a:gd name="connsiteX4" fmla="*/ 532877 w 580141"/>
                    <a:gd name="connsiteY4" fmla="*/ 296148 h 1640259"/>
                    <a:gd name="connsiteX5" fmla="*/ 528440 w 580141"/>
                    <a:gd name="connsiteY5" fmla="*/ 449834 h 1640259"/>
                    <a:gd name="connsiteX6" fmla="*/ 440807 w 580141"/>
                    <a:gd name="connsiteY6" fmla="*/ 401948 h 1640259"/>
                    <a:gd name="connsiteX7" fmla="*/ 518260 w 580141"/>
                    <a:gd name="connsiteY7" fmla="*/ 474167 h 1640259"/>
                    <a:gd name="connsiteX8" fmla="*/ 498587 w 580141"/>
                    <a:gd name="connsiteY8" fmla="*/ 638313 h 1640259"/>
                    <a:gd name="connsiteX9" fmla="*/ 372197 w 580141"/>
                    <a:gd name="connsiteY9" fmla="*/ 546723 h 1640259"/>
                    <a:gd name="connsiteX10" fmla="*/ 498617 w 580141"/>
                    <a:gd name="connsiteY10" fmla="*/ 658378 h 1640259"/>
                    <a:gd name="connsiteX11" fmla="*/ 484050 w 580141"/>
                    <a:gd name="connsiteY11" fmla="*/ 820768 h 1640259"/>
                    <a:gd name="connsiteX12" fmla="*/ 270832 w 580141"/>
                    <a:gd name="connsiteY12" fmla="*/ 673942 h 1640259"/>
                    <a:gd name="connsiteX13" fmla="*/ 478917 w 580141"/>
                    <a:gd name="connsiteY13" fmla="*/ 852794 h 1640259"/>
                    <a:gd name="connsiteX14" fmla="*/ 484201 w 580141"/>
                    <a:gd name="connsiteY14" fmla="*/ 1018658 h 1640259"/>
                    <a:gd name="connsiteX15" fmla="*/ 184579 w 580141"/>
                    <a:gd name="connsiteY15" fmla="*/ 796670 h 1640259"/>
                    <a:gd name="connsiteX16" fmla="*/ 466579 w 580141"/>
                    <a:gd name="connsiteY16" fmla="*/ 1043108 h 1640259"/>
                    <a:gd name="connsiteX17" fmla="*/ 459783 w 580141"/>
                    <a:gd name="connsiteY17" fmla="*/ 1180585 h 1640259"/>
                    <a:gd name="connsiteX18" fmla="*/ 119129 w 580141"/>
                    <a:gd name="connsiteY18" fmla="*/ 944197 h 1640259"/>
                    <a:gd name="connsiteX19" fmla="*/ 467006 w 580141"/>
                    <a:gd name="connsiteY19" fmla="*/ 1229607 h 1640259"/>
                    <a:gd name="connsiteX20" fmla="*/ 480083 w 580141"/>
                    <a:gd name="connsiteY20" fmla="*/ 1384563 h 1640259"/>
                    <a:gd name="connsiteX21" fmla="*/ 184579 w 580141"/>
                    <a:gd name="connsiteY21" fmla="*/ 1187390 h 1640259"/>
                    <a:gd name="connsiteX22" fmla="*/ 480050 w 580141"/>
                    <a:gd name="connsiteY22" fmla="*/ 1411796 h 1640259"/>
                    <a:gd name="connsiteX23" fmla="*/ 552481 w 580141"/>
                    <a:gd name="connsiteY23" fmla="*/ 1640067 h 1640259"/>
                    <a:gd name="connsiteX24" fmla="*/ 103908 w 580141"/>
                    <a:gd name="connsiteY24" fmla="*/ 1412002 h 1640259"/>
                    <a:gd name="connsiteX25" fmla="*/ 550099 w 580141"/>
                    <a:gd name="connsiteY25" fmla="*/ 54739 h 1640259"/>
                    <a:gd name="connsiteX0" fmla="*/ 550099 w 580141"/>
                    <a:gd name="connsiteY0" fmla="*/ 54739 h 1640259"/>
                    <a:gd name="connsiteX1" fmla="*/ 536842 w 580141"/>
                    <a:gd name="connsiteY1" fmla="*/ 262901 h 1640259"/>
                    <a:gd name="connsiteX2" fmla="*/ 550454 w 580141"/>
                    <a:gd name="connsiteY2" fmla="*/ 290825 h 1640259"/>
                    <a:gd name="connsiteX3" fmla="*/ 488816 w 580141"/>
                    <a:gd name="connsiteY3" fmla="*/ 248282 h 1640259"/>
                    <a:gd name="connsiteX4" fmla="*/ 532877 w 580141"/>
                    <a:gd name="connsiteY4" fmla="*/ 296148 h 1640259"/>
                    <a:gd name="connsiteX5" fmla="*/ 528440 w 580141"/>
                    <a:gd name="connsiteY5" fmla="*/ 449834 h 1640259"/>
                    <a:gd name="connsiteX6" fmla="*/ 440807 w 580141"/>
                    <a:gd name="connsiteY6" fmla="*/ 401948 h 1640259"/>
                    <a:gd name="connsiteX7" fmla="*/ 518260 w 580141"/>
                    <a:gd name="connsiteY7" fmla="*/ 474167 h 1640259"/>
                    <a:gd name="connsiteX8" fmla="*/ 498587 w 580141"/>
                    <a:gd name="connsiteY8" fmla="*/ 638313 h 1640259"/>
                    <a:gd name="connsiteX9" fmla="*/ 372197 w 580141"/>
                    <a:gd name="connsiteY9" fmla="*/ 546723 h 1640259"/>
                    <a:gd name="connsiteX10" fmla="*/ 498617 w 580141"/>
                    <a:gd name="connsiteY10" fmla="*/ 658378 h 1640259"/>
                    <a:gd name="connsiteX11" fmla="*/ 484050 w 580141"/>
                    <a:gd name="connsiteY11" fmla="*/ 820768 h 1640259"/>
                    <a:gd name="connsiteX12" fmla="*/ 270832 w 580141"/>
                    <a:gd name="connsiteY12" fmla="*/ 673942 h 1640259"/>
                    <a:gd name="connsiteX13" fmla="*/ 478917 w 580141"/>
                    <a:gd name="connsiteY13" fmla="*/ 852794 h 1640259"/>
                    <a:gd name="connsiteX14" fmla="*/ 469294 w 580141"/>
                    <a:gd name="connsiteY14" fmla="*/ 1003356 h 1640259"/>
                    <a:gd name="connsiteX15" fmla="*/ 184579 w 580141"/>
                    <a:gd name="connsiteY15" fmla="*/ 796670 h 1640259"/>
                    <a:gd name="connsiteX16" fmla="*/ 466579 w 580141"/>
                    <a:gd name="connsiteY16" fmla="*/ 1043108 h 1640259"/>
                    <a:gd name="connsiteX17" fmla="*/ 459783 w 580141"/>
                    <a:gd name="connsiteY17" fmla="*/ 1180585 h 1640259"/>
                    <a:gd name="connsiteX18" fmla="*/ 119129 w 580141"/>
                    <a:gd name="connsiteY18" fmla="*/ 944197 h 1640259"/>
                    <a:gd name="connsiteX19" fmla="*/ 467006 w 580141"/>
                    <a:gd name="connsiteY19" fmla="*/ 1229607 h 1640259"/>
                    <a:gd name="connsiteX20" fmla="*/ 480083 w 580141"/>
                    <a:gd name="connsiteY20" fmla="*/ 1384563 h 1640259"/>
                    <a:gd name="connsiteX21" fmla="*/ 184579 w 580141"/>
                    <a:gd name="connsiteY21" fmla="*/ 1187390 h 1640259"/>
                    <a:gd name="connsiteX22" fmla="*/ 480050 w 580141"/>
                    <a:gd name="connsiteY22" fmla="*/ 1411796 h 1640259"/>
                    <a:gd name="connsiteX23" fmla="*/ 552481 w 580141"/>
                    <a:gd name="connsiteY23" fmla="*/ 1640067 h 1640259"/>
                    <a:gd name="connsiteX24" fmla="*/ 103908 w 580141"/>
                    <a:gd name="connsiteY24" fmla="*/ 1412002 h 1640259"/>
                    <a:gd name="connsiteX25" fmla="*/ 550099 w 580141"/>
                    <a:gd name="connsiteY25" fmla="*/ 54739 h 1640259"/>
                    <a:gd name="connsiteX0" fmla="*/ 550099 w 580141"/>
                    <a:gd name="connsiteY0" fmla="*/ 54739 h 1640259"/>
                    <a:gd name="connsiteX1" fmla="*/ 536842 w 580141"/>
                    <a:gd name="connsiteY1" fmla="*/ 262901 h 1640259"/>
                    <a:gd name="connsiteX2" fmla="*/ 550454 w 580141"/>
                    <a:gd name="connsiteY2" fmla="*/ 290825 h 1640259"/>
                    <a:gd name="connsiteX3" fmla="*/ 488816 w 580141"/>
                    <a:gd name="connsiteY3" fmla="*/ 248282 h 1640259"/>
                    <a:gd name="connsiteX4" fmla="*/ 532877 w 580141"/>
                    <a:gd name="connsiteY4" fmla="*/ 296148 h 1640259"/>
                    <a:gd name="connsiteX5" fmla="*/ 511048 w 580141"/>
                    <a:gd name="connsiteY5" fmla="*/ 431982 h 1640259"/>
                    <a:gd name="connsiteX6" fmla="*/ 440807 w 580141"/>
                    <a:gd name="connsiteY6" fmla="*/ 401948 h 1640259"/>
                    <a:gd name="connsiteX7" fmla="*/ 518260 w 580141"/>
                    <a:gd name="connsiteY7" fmla="*/ 474167 h 1640259"/>
                    <a:gd name="connsiteX8" fmla="*/ 498587 w 580141"/>
                    <a:gd name="connsiteY8" fmla="*/ 638313 h 1640259"/>
                    <a:gd name="connsiteX9" fmla="*/ 372197 w 580141"/>
                    <a:gd name="connsiteY9" fmla="*/ 546723 h 1640259"/>
                    <a:gd name="connsiteX10" fmla="*/ 498617 w 580141"/>
                    <a:gd name="connsiteY10" fmla="*/ 658378 h 1640259"/>
                    <a:gd name="connsiteX11" fmla="*/ 484050 w 580141"/>
                    <a:gd name="connsiteY11" fmla="*/ 820768 h 1640259"/>
                    <a:gd name="connsiteX12" fmla="*/ 270832 w 580141"/>
                    <a:gd name="connsiteY12" fmla="*/ 673942 h 1640259"/>
                    <a:gd name="connsiteX13" fmla="*/ 478917 w 580141"/>
                    <a:gd name="connsiteY13" fmla="*/ 852794 h 1640259"/>
                    <a:gd name="connsiteX14" fmla="*/ 469294 w 580141"/>
                    <a:gd name="connsiteY14" fmla="*/ 1003356 h 1640259"/>
                    <a:gd name="connsiteX15" fmla="*/ 184579 w 580141"/>
                    <a:gd name="connsiteY15" fmla="*/ 796670 h 1640259"/>
                    <a:gd name="connsiteX16" fmla="*/ 466579 w 580141"/>
                    <a:gd name="connsiteY16" fmla="*/ 1043108 h 1640259"/>
                    <a:gd name="connsiteX17" fmla="*/ 459783 w 580141"/>
                    <a:gd name="connsiteY17" fmla="*/ 1180585 h 1640259"/>
                    <a:gd name="connsiteX18" fmla="*/ 119129 w 580141"/>
                    <a:gd name="connsiteY18" fmla="*/ 944197 h 1640259"/>
                    <a:gd name="connsiteX19" fmla="*/ 467006 w 580141"/>
                    <a:gd name="connsiteY19" fmla="*/ 1229607 h 1640259"/>
                    <a:gd name="connsiteX20" fmla="*/ 480083 w 580141"/>
                    <a:gd name="connsiteY20" fmla="*/ 1384563 h 1640259"/>
                    <a:gd name="connsiteX21" fmla="*/ 184579 w 580141"/>
                    <a:gd name="connsiteY21" fmla="*/ 1187390 h 1640259"/>
                    <a:gd name="connsiteX22" fmla="*/ 480050 w 580141"/>
                    <a:gd name="connsiteY22" fmla="*/ 1411796 h 1640259"/>
                    <a:gd name="connsiteX23" fmla="*/ 552481 w 580141"/>
                    <a:gd name="connsiteY23" fmla="*/ 1640067 h 1640259"/>
                    <a:gd name="connsiteX24" fmla="*/ 103908 w 580141"/>
                    <a:gd name="connsiteY24" fmla="*/ 1412002 h 1640259"/>
                    <a:gd name="connsiteX25" fmla="*/ 550099 w 580141"/>
                    <a:gd name="connsiteY25" fmla="*/ 54739 h 1640259"/>
                    <a:gd name="connsiteX0" fmla="*/ 550099 w 582162"/>
                    <a:gd name="connsiteY0" fmla="*/ 54028 h 1639548"/>
                    <a:gd name="connsiteX1" fmla="*/ 536842 w 582162"/>
                    <a:gd name="connsiteY1" fmla="*/ 262190 h 1639548"/>
                    <a:gd name="connsiteX2" fmla="*/ 488816 w 582162"/>
                    <a:gd name="connsiteY2" fmla="*/ 247571 h 1639548"/>
                    <a:gd name="connsiteX3" fmla="*/ 532877 w 582162"/>
                    <a:gd name="connsiteY3" fmla="*/ 295437 h 1639548"/>
                    <a:gd name="connsiteX4" fmla="*/ 511048 w 582162"/>
                    <a:gd name="connsiteY4" fmla="*/ 431271 h 1639548"/>
                    <a:gd name="connsiteX5" fmla="*/ 440807 w 582162"/>
                    <a:gd name="connsiteY5" fmla="*/ 401237 h 1639548"/>
                    <a:gd name="connsiteX6" fmla="*/ 518260 w 582162"/>
                    <a:gd name="connsiteY6" fmla="*/ 473456 h 1639548"/>
                    <a:gd name="connsiteX7" fmla="*/ 498587 w 582162"/>
                    <a:gd name="connsiteY7" fmla="*/ 637602 h 1639548"/>
                    <a:gd name="connsiteX8" fmla="*/ 372197 w 582162"/>
                    <a:gd name="connsiteY8" fmla="*/ 546012 h 1639548"/>
                    <a:gd name="connsiteX9" fmla="*/ 498617 w 582162"/>
                    <a:gd name="connsiteY9" fmla="*/ 657667 h 1639548"/>
                    <a:gd name="connsiteX10" fmla="*/ 484050 w 582162"/>
                    <a:gd name="connsiteY10" fmla="*/ 820057 h 1639548"/>
                    <a:gd name="connsiteX11" fmla="*/ 270832 w 582162"/>
                    <a:gd name="connsiteY11" fmla="*/ 673231 h 1639548"/>
                    <a:gd name="connsiteX12" fmla="*/ 478917 w 582162"/>
                    <a:gd name="connsiteY12" fmla="*/ 852083 h 1639548"/>
                    <a:gd name="connsiteX13" fmla="*/ 469294 w 582162"/>
                    <a:gd name="connsiteY13" fmla="*/ 1002645 h 1639548"/>
                    <a:gd name="connsiteX14" fmla="*/ 184579 w 582162"/>
                    <a:gd name="connsiteY14" fmla="*/ 795959 h 1639548"/>
                    <a:gd name="connsiteX15" fmla="*/ 466579 w 582162"/>
                    <a:gd name="connsiteY15" fmla="*/ 1042397 h 1639548"/>
                    <a:gd name="connsiteX16" fmla="*/ 459783 w 582162"/>
                    <a:gd name="connsiteY16" fmla="*/ 1179874 h 1639548"/>
                    <a:gd name="connsiteX17" fmla="*/ 119129 w 582162"/>
                    <a:gd name="connsiteY17" fmla="*/ 943486 h 1639548"/>
                    <a:gd name="connsiteX18" fmla="*/ 467006 w 582162"/>
                    <a:gd name="connsiteY18" fmla="*/ 1228896 h 1639548"/>
                    <a:gd name="connsiteX19" fmla="*/ 480083 w 582162"/>
                    <a:gd name="connsiteY19" fmla="*/ 1383852 h 1639548"/>
                    <a:gd name="connsiteX20" fmla="*/ 184579 w 582162"/>
                    <a:gd name="connsiteY20" fmla="*/ 1186679 h 1639548"/>
                    <a:gd name="connsiteX21" fmla="*/ 480050 w 582162"/>
                    <a:gd name="connsiteY21" fmla="*/ 1411085 h 1639548"/>
                    <a:gd name="connsiteX22" fmla="*/ 552481 w 582162"/>
                    <a:gd name="connsiteY22" fmla="*/ 1639356 h 1639548"/>
                    <a:gd name="connsiteX23" fmla="*/ 103908 w 582162"/>
                    <a:gd name="connsiteY23" fmla="*/ 1411291 h 1639548"/>
                    <a:gd name="connsiteX24" fmla="*/ 550099 w 582162"/>
                    <a:gd name="connsiteY24" fmla="*/ 54028 h 1639548"/>
                    <a:gd name="connsiteX0" fmla="*/ 550099 w 582162"/>
                    <a:gd name="connsiteY0" fmla="*/ 54028 h 1639548"/>
                    <a:gd name="connsiteX1" fmla="*/ 536842 w 582162"/>
                    <a:gd name="connsiteY1" fmla="*/ 262190 h 1639548"/>
                    <a:gd name="connsiteX2" fmla="*/ 488816 w 582162"/>
                    <a:gd name="connsiteY2" fmla="*/ 247571 h 1639548"/>
                    <a:gd name="connsiteX3" fmla="*/ 532877 w 582162"/>
                    <a:gd name="connsiteY3" fmla="*/ 295437 h 1639548"/>
                    <a:gd name="connsiteX4" fmla="*/ 526021 w 582162"/>
                    <a:gd name="connsiteY4" fmla="*/ 441538 h 1639548"/>
                    <a:gd name="connsiteX5" fmla="*/ 440807 w 582162"/>
                    <a:gd name="connsiteY5" fmla="*/ 401237 h 1639548"/>
                    <a:gd name="connsiteX6" fmla="*/ 518260 w 582162"/>
                    <a:gd name="connsiteY6" fmla="*/ 473456 h 1639548"/>
                    <a:gd name="connsiteX7" fmla="*/ 498587 w 582162"/>
                    <a:gd name="connsiteY7" fmla="*/ 637602 h 1639548"/>
                    <a:gd name="connsiteX8" fmla="*/ 372197 w 582162"/>
                    <a:gd name="connsiteY8" fmla="*/ 546012 h 1639548"/>
                    <a:gd name="connsiteX9" fmla="*/ 498617 w 582162"/>
                    <a:gd name="connsiteY9" fmla="*/ 657667 h 1639548"/>
                    <a:gd name="connsiteX10" fmla="*/ 484050 w 582162"/>
                    <a:gd name="connsiteY10" fmla="*/ 820057 h 1639548"/>
                    <a:gd name="connsiteX11" fmla="*/ 270832 w 582162"/>
                    <a:gd name="connsiteY11" fmla="*/ 673231 h 1639548"/>
                    <a:gd name="connsiteX12" fmla="*/ 478917 w 582162"/>
                    <a:gd name="connsiteY12" fmla="*/ 852083 h 1639548"/>
                    <a:gd name="connsiteX13" fmla="*/ 469294 w 582162"/>
                    <a:gd name="connsiteY13" fmla="*/ 1002645 h 1639548"/>
                    <a:gd name="connsiteX14" fmla="*/ 184579 w 582162"/>
                    <a:gd name="connsiteY14" fmla="*/ 795959 h 1639548"/>
                    <a:gd name="connsiteX15" fmla="*/ 466579 w 582162"/>
                    <a:gd name="connsiteY15" fmla="*/ 1042397 h 1639548"/>
                    <a:gd name="connsiteX16" fmla="*/ 459783 w 582162"/>
                    <a:gd name="connsiteY16" fmla="*/ 1179874 h 1639548"/>
                    <a:gd name="connsiteX17" fmla="*/ 119129 w 582162"/>
                    <a:gd name="connsiteY17" fmla="*/ 943486 h 1639548"/>
                    <a:gd name="connsiteX18" fmla="*/ 467006 w 582162"/>
                    <a:gd name="connsiteY18" fmla="*/ 1228896 h 1639548"/>
                    <a:gd name="connsiteX19" fmla="*/ 480083 w 582162"/>
                    <a:gd name="connsiteY19" fmla="*/ 1383852 h 1639548"/>
                    <a:gd name="connsiteX20" fmla="*/ 184579 w 582162"/>
                    <a:gd name="connsiteY20" fmla="*/ 1186679 h 1639548"/>
                    <a:gd name="connsiteX21" fmla="*/ 480050 w 582162"/>
                    <a:gd name="connsiteY21" fmla="*/ 1411085 h 1639548"/>
                    <a:gd name="connsiteX22" fmla="*/ 552481 w 582162"/>
                    <a:gd name="connsiteY22" fmla="*/ 1639356 h 1639548"/>
                    <a:gd name="connsiteX23" fmla="*/ 103908 w 582162"/>
                    <a:gd name="connsiteY23" fmla="*/ 1411291 h 1639548"/>
                    <a:gd name="connsiteX24" fmla="*/ 550099 w 582162"/>
                    <a:gd name="connsiteY24" fmla="*/ 54028 h 16395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582162" h="1639548">
                      <a:moveTo>
                        <a:pt x="550099" y="54028"/>
                      </a:moveTo>
                      <a:cubicBezTo>
                        <a:pt x="624739" y="-134938"/>
                        <a:pt x="547056" y="229933"/>
                        <a:pt x="536842" y="262190"/>
                      </a:cubicBezTo>
                      <a:cubicBezTo>
                        <a:pt x="526628" y="294447"/>
                        <a:pt x="489477" y="242030"/>
                        <a:pt x="488816" y="247571"/>
                      </a:cubicBezTo>
                      <a:lnTo>
                        <a:pt x="532877" y="295437"/>
                      </a:lnTo>
                      <a:cubicBezTo>
                        <a:pt x="532967" y="355079"/>
                        <a:pt x="525931" y="381896"/>
                        <a:pt x="526021" y="441538"/>
                      </a:cubicBezTo>
                      <a:lnTo>
                        <a:pt x="440807" y="401237"/>
                      </a:lnTo>
                      <a:lnTo>
                        <a:pt x="518260" y="473456"/>
                      </a:lnTo>
                      <a:lnTo>
                        <a:pt x="498587" y="637602"/>
                      </a:lnTo>
                      <a:lnTo>
                        <a:pt x="372197" y="546012"/>
                      </a:lnTo>
                      <a:lnTo>
                        <a:pt x="498617" y="657667"/>
                      </a:lnTo>
                      <a:cubicBezTo>
                        <a:pt x="498709" y="718576"/>
                        <a:pt x="483958" y="759148"/>
                        <a:pt x="484050" y="820057"/>
                      </a:cubicBezTo>
                      <a:lnTo>
                        <a:pt x="270832" y="673231"/>
                      </a:lnTo>
                      <a:lnTo>
                        <a:pt x="478917" y="852083"/>
                      </a:lnTo>
                      <a:lnTo>
                        <a:pt x="469294" y="1002645"/>
                      </a:lnTo>
                      <a:lnTo>
                        <a:pt x="184579" y="795959"/>
                      </a:lnTo>
                      <a:lnTo>
                        <a:pt x="466579" y="1042397"/>
                      </a:lnTo>
                      <a:lnTo>
                        <a:pt x="459783" y="1179874"/>
                      </a:lnTo>
                      <a:lnTo>
                        <a:pt x="119129" y="943486"/>
                      </a:lnTo>
                      <a:lnTo>
                        <a:pt x="467006" y="1228896"/>
                      </a:lnTo>
                      <a:cubicBezTo>
                        <a:pt x="467092" y="1286367"/>
                        <a:pt x="479997" y="1326381"/>
                        <a:pt x="480083" y="1383852"/>
                      </a:cubicBezTo>
                      <a:lnTo>
                        <a:pt x="184579" y="1186679"/>
                      </a:lnTo>
                      <a:lnTo>
                        <a:pt x="480050" y="1411085"/>
                      </a:lnTo>
                      <a:cubicBezTo>
                        <a:pt x="480132" y="1465879"/>
                        <a:pt x="497607" y="1538525"/>
                        <a:pt x="552481" y="1639356"/>
                      </a:cubicBezTo>
                      <a:cubicBezTo>
                        <a:pt x="331520" y="1644295"/>
                        <a:pt x="189138" y="1553987"/>
                        <a:pt x="103908" y="1411291"/>
                      </a:cubicBezTo>
                      <a:cubicBezTo>
                        <a:pt x="-144138" y="987527"/>
                        <a:pt x="70524" y="647047"/>
                        <a:pt x="550099" y="54028"/>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dirty="0">
                    <a:solidFill>
                      <a:prstClr val="white"/>
                    </a:solidFill>
                  </a:endParaRPr>
                </a:p>
              </p:txBody>
            </p:sp>
            <p:sp>
              <p:nvSpPr>
                <p:cNvPr id="77" name="Freeform 20">
                  <a:extLst>
                    <a:ext uri="{FF2B5EF4-FFF2-40B4-BE49-F238E27FC236}">
                      <a16:creationId xmlns:a16="http://schemas.microsoft.com/office/drawing/2014/main" xmlns="" id="{4063C7C2-25F4-472B-B092-E6AF2F03FA3A}"/>
                    </a:ext>
                  </a:extLst>
                </p:cNvPr>
                <p:cNvSpPr/>
                <p:nvPr/>
              </p:nvSpPr>
              <p:spPr>
                <a:xfrm rot="6040617" flipV="1">
                  <a:off x="9893194" y="3712846"/>
                  <a:ext cx="344847" cy="971195"/>
                </a:xfrm>
                <a:custGeom>
                  <a:avLst/>
                  <a:gdLst>
                    <a:gd name="connsiteX0" fmla="*/ 550099 w 552481"/>
                    <a:gd name="connsiteY0" fmla="*/ 0 h 1585520"/>
                    <a:gd name="connsiteX1" fmla="*/ 550454 w 552481"/>
                    <a:gd name="connsiteY1" fmla="*/ 236086 h 1585520"/>
                    <a:gd name="connsiteX2" fmla="*/ 488816 w 552481"/>
                    <a:gd name="connsiteY2" fmla="*/ 193543 h 1585520"/>
                    <a:gd name="connsiteX3" fmla="*/ 550466 w 552481"/>
                    <a:gd name="connsiteY3" fmla="*/ 244157 h 1585520"/>
                    <a:gd name="connsiteX4" fmla="*/ 550735 w 552481"/>
                    <a:gd name="connsiteY4" fmla="*/ 423083 h 1585520"/>
                    <a:gd name="connsiteX5" fmla="*/ 440807 w 552481"/>
                    <a:gd name="connsiteY5" fmla="*/ 347209 h 1585520"/>
                    <a:gd name="connsiteX6" fmla="*/ 550756 w 552481"/>
                    <a:gd name="connsiteY6" fmla="*/ 437477 h 1585520"/>
                    <a:gd name="connsiteX7" fmla="*/ 551026 w 552481"/>
                    <a:gd name="connsiteY7" fmla="*/ 616991 h 1585520"/>
                    <a:gd name="connsiteX8" fmla="*/ 372197 w 552481"/>
                    <a:gd name="connsiteY8" fmla="*/ 491984 h 1585520"/>
                    <a:gd name="connsiteX9" fmla="*/ 551056 w 552481"/>
                    <a:gd name="connsiteY9" fmla="*/ 637056 h 1585520"/>
                    <a:gd name="connsiteX10" fmla="*/ 551331 w 552481"/>
                    <a:gd name="connsiteY10" fmla="*/ 819782 h 1585520"/>
                    <a:gd name="connsiteX11" fmla="*/ 270832 w 552481"/>
                    <a:gd name="connsiteY11" fmla="*/ 619203 h 1585520"/>
                    <a:gd name="connsiteX12" fmla="*/ 551364 w 552481"/>
                    <a:gd name="connsiteY12" fmla="*/ 841805 h 1585520"/>
                    <a:gd name="connsiteX13" fmla="*/ 551613 w 552481"/>
                    <a:gd name="connsiteY13" fmla="*/ 1007603 h 1585520"/>
                    <a:gd name="connsiteX14" fmla="*/ 184579 w 552481"/>
                    <a:gd name="connsiteY14" fmla="*/ 741931 h 1585520"/>
                    <a:gd name="connsiteX15" fmla="*/ 551646 w 552481"/>
                    <a:gd name="connsiteY15" fmla="*/ 1029766 h 1585520"/>
                    <a:gd name="connsiteX16" fmla="*/ 551910 w 552481"/>
                    <a:gd name="connsiteY16" fmla="*/ 1205103 h 1585520"/>
                    <a:gd name="connsiteX17" fmla="*/ 119129 w 552481"/>
                    <a:gd name="connsiteY17" fmla="*/ 889458 h 1585520"/>
                    <a:gd name="connsiteX18" fmla="*/ 551942 w 552481"/>
                    <a:gd name="connsiteY18" fmla="*/ 1226335 h 1585520"/>
                    <a:gd name="connsiteX19" fmla="*/ 552201 w 552481"/>
                    <a:gd name="connsiteY19" fmla="*/ 1398749 h 1585520"/>
                    <a:gd name="connsiteX20" fmla="*/ 184579 w 552481"/>
                    <a:gd name="connsiteY20" fmla="*/ 1132651 h 1585520"/>
                    <a:gd name="connsiteX21" fmla="*/ 552234 w 552481"/>
                    <a:gd name="connsiteY21" fmla="*/ 1420947 h 1585520"/>
                    <a:gd name="connsiteX22" fmla="*/ 552481 w 552481"/>
                    <a:gd name="connsiteY22" fmla="*/ 1585328 h 1585520"/>
                    <a:gd name="connsiteX23" fmla="*/ 103908 w 552481"/>
                    <a:gd name="connsiteY23" fmla="*/ 1357263 h 1585520"/>
                    <a:gd name="connsiteX24" fmla="*/ 550099 w 552481"/>
                    <a:gd name="connsiteY24" fmla="*/ 0 h 1585520"/>
                    <a:gd name="connsiteX0" fmla="*/ 550099 w 552481"/>
                    <a:gd name="connsiteY0" fmla="*/ 0 h 1585520"/>
                    <a:gd name="connsiteX1" fmla="*/ 550454 w 552481"/>
                    <a:gd name="connsiteY1" fmla="*/ 236086 h 1585520"/>
                    <a:gd name="connsiteX2" fmla="*/ 488816 w 552481"/>
                    <a:gd name="connsiteY2" fmla="*/ 193543 h 1585520"/>
                    <a:gd name="connsiteX3" fmla="*/ 550466 w 552481"/>
                    <a:gd name="connsiteY3" fmla="*/ 244157 h 1585520"/>
                    <a:gd name="connsiteX4" fmla="*/ 550735 w 552481"/>
                    <a:gd name="connsiteY4" fmla="*/ 423083 h 1585520"/>
                    <a:gd name="connsiteX5" fmla="*/ 440807 w 552481"/>
                    <a:gd name="connsiteY5" fmla="*/ 347209 h 1585520"/>
                    <a:gd name="connsiteX6" fmla="*/ 550756 w 552481"/>
                    <a:gd name="connsiteY6" fmla="*/ 437477 h 1585520"/>
                    <a:gd name="connsiteX7" fmla="*/ 551026 w 552481"/>
                    <a:gd name="connsiteY7" fmla="*/ 616991 h 1585520"/>
                    <a:gd name="connsiteX8" fmla="*/ 372197 w 552481"/>
                    <a:gd name="connsiteY8" fmla="*/ 491984 h 1585520"/>
                    <a:gd name="connsiteX9" fmla="*/ 551056 w 552481"/>
                    <a:gd name="connsiteY9" fmla="*/ 637056 h 1585520"/>
                    <a:gd name="connsiteX10" fmla="*/ 551331 w 552481"/>
                    <a:gd name="connsiteY10" fmla="*/ 819782 h 1585520"/>
                    <a:gd name="connsiteX11" fmla="*/ 270832 w 552481"/>
                    <a:gd name="connsiteY11" fmla="*/ 619203 h 1585520"/>
                    <a:gd name="connsiteX12" fmla="*/ 551364 w 552481"/>
                    <a:gd name="connsiteY12" fmla="*/ 841805 h 1585520"/>
                    <a:gd name="connsiteX13" fmla="*/ 551613 w 552481"/>
                    <a:gd name="connsiteY13" fmla="*/ 1007603 h 1585520"/>
                    <a:gd name="connsiteX14" fmla="*/ 184579 w 552481"/>
                    <a:gd name="connsiteY14" fmla="*/ 741931 h 1585520"/>
                    <a:gd name="connsiteX15" fmla="*/ 551646 w 552481"/>
                    <a:gd name="connsiteY15" fmla="*/ 1029766 h 1585520"/>
                    <a:gd name="connsiteX16" fmla="*/ 551910 w 552481"/>
                    <a:gd name="connsiteY16" fmla="*/ 1205103 h 1585520"/>
                    <a:gd name="connsiteX17" fmla="*/ 119129 w 552481"/>
                    <a:gd name="connsiteY17" fmla="*/ 889458 h 1585520"/>
                    <a:gd name="connsiteX18" fmla="*/ 551942 w 552481"/>
                    <a:gd name="connsiteY18" fmla="*/ 1226335 h 1585520"/>
                    <a:gd name="connsiteX19" fmla="*/ 552201 w 552481"/>
                    <a:gd name="connsiteY19" fmla="*/ 1398749 h 1585520"/>
                    <a:gd name="connsiteX20" fmla="*/ 184579 w 552481"/>
                    <a:gd name="connsiteY20" fmla="*/ 1132651 h 1585520"/>
                    <a:gd name="connsiteX21" fmla="*/ 509865 w 552481"/>
                    <a:gd name="connsiteY21" fmla="*/ 1387661 h 1585520"/>
                    <a:gd name="connsiteX22" fmla="*/ 552481 w 552481"/>
                    <a:gd name="connsiteY22" fmla="*/ 1585328 h 1585520"/>
                    <a:gd name="connsiteX23" fmla="*/ 103908 w 552481"/>
                    <a:gd name="connsiteY23" fmla="*/ 1357263 h 1585520"/>
                    <a:gd name="connsiteX24" fmla="*/ 550099 w 552481"/>
                    <a:gd name="connsiteY24" fmla="*/ 0 h 1585520"/>
                    <a:gd name="connsiteX0" fmla="*/ 550099 w 552481"/>
                    <a:gd name="connsiteY0" fmla="*/ 0 h 1585520"/>
                    <a:gd name="connsiteX1" fmla="*/ 550454 w 552481"/>
                    <a:gd name="connsiteY1" fmla="*/ 236086 h 1585520"/>
                    <a:gd name="connsiteX2" fmla="*/ 488816 w 552481"/>
                    <a:gd name="connsiteY2" fmla="*/ 193543 h 1585520"/>
                    <a:gd name="connsiteX3" fmla="*/ 550466 w 552481"/>
                    <a:gd name="connsiteY3" fmla="*/ 244157 h 1585520"/>
                    <a:gd name="connsiteX4" fmla="*/ 550735 w 552481"/>
                    <a:gd name="connsiteY4" fmla="*/ 423083 h 1585520"/>
                    <a:gd name="connsiteX5" fmla="*/ 440807 w 552481"/>
                    <a:gd name="connsiteY5" fmla="*/ 347209 h 1585520"/>
                    <a:gd name="connsiteX6" fmla="*/ 550756 w 552481"/>
                    <a:gd name="connsiteY6" fmla="*/ 437477 h 1585520"/>
                    <a:gd name="connsiteX7" fmla="*/ 551026 w 552481"/>
                    <a:gd name="connsiteY7" fmla="*/ 616991 h 1585520"/>
                    <a:gd name="connsiteX8" fmla="*/ 372197 w 552481"/>
                    <a:gd name="connsiteY8" fmla="*/ 491984 h 1585520"/>
                    <a:gd name="connsiteX9" fmla="*/ 551056 w 552481"/>
                    <a:gd name="connsiteY9" fmla="*/ 637056 h 1585520"/>
                    <a:gd name="connsiteX10" fmla="*/ 551331 w 552481"/>
                    <a:gd name="connsiteY10" fmla="*/ 819782 h 1585520"/>
                    <a:gd name="connsiteX11" fmla="*/ 270832 w 552481"/>
                    <a:gd name="connsiteY11" fmla="*/ 619203 h 1585520"/>
                    <a:gd name="connsiteX12" fmla="*/ 551364 w 552481"/>
                    <a:gd name="connsiteY12" fmla="*/ 841805 h 1585520"/>
                    <a:gd name="connsiteX13" fmla="*/ 551613 w 552481"/>
                    <a:gd name="connsiteY13" fmla="*/ 1007603 h 1585520"/>
                    <a:gd name="connsiteX14" fmla="*/ 184579 w 552481"/>
                    <a:gd name="connsiteY14" fmla="*/ 741931 h 1585520"/>
                    <a:gd name="connsiteX15" fmla="*/ 551646 w 552481"/>
                    <a:gd name="connsiteY15" fmla="*/ 1029766 h 1585520"/>
                    <a:gd name="connsiteX16" fmla="*/ 551910 w 552481"/>
                    <a:gd name="connsiteY16" fmla="*/ 1205103 h 1585520"/>
                    <a:gd name="connsiteX17" fmla="*/ 119129 w 552481"/>
                    <a:gd name="connsiteY17" fmla="*/ 889458 h 1585520"/>
                    <a:gd name="connsiteX18" fmla="*/ 551942 w 552481"/>
                    <a:gd name="connsiteY18" fmla="*/ 1226335 h 1585520"/>
                    <a:gd name="connsiteX19" fmla="*/ 519836 w 552481"/>
                    <a:gd name="connsiteY19" fmla="*/ 1370630 h 1585520"/>
                    <a:gd name="connsiteX20" fmla="*/ 184579 w 552481"/>
                    <a:gd name="connsiteY20" fmla="*/ 1132651 h 1585520"/>
                    <a:gd name="connsiteX21" fmla="*/ 509865 w 552481"/>
                    <a:gd name="connsiteY21" fmla="*/ 1387661 h 1585520"/>
                    <a:gd name="connsiteX22" fmla="*/ 552481 w 552481"/>
                    <a:gd name="connsiteY22" fmla="*/ 1585328 h 1585520"/>
                    <a:gd name="connsiteX23" fmla="*/ 103908 w 552481"/>
                    <a:gd name="connsiteY23" fmla="*/ 1357263 h 1585520"/>
                    <a:gd name="connsiteX24" fmla="*/ 550099 w 552481"/>
                    <a:gd name="connsiteY24" fmla="*/ 0 h 1585520"/>
                    <a:gd name="connsiteX0" fmla="*/ 550099 w 552481"/>
                    <a:gd name="connsiteY0" fmla="*/ 0 h 1585520"/>
                    <a:gd name="connsiteX1" fmla="*/ 550454 w 552481"/>
                    <a:gd name="connsiteY1" fmla="*/ 236086 h 1585520"/>
                    <a:gd name="connsiteX2" fmla="*/ 488816 w 552481"/>
                    <a:gd name="connsiteY2" fmla="*/ 193543 h 1585520"/>
                    <a:gd name="connsiteX3" fmla="*/ 550466 w 552481"/>
                    <a:gd name="connsiteY3" fmla="*/ 244157 h 1585520"/>
                    <a:gd name="connsiteX4" fmla="*/ 550735 w 552481"/>
                    <a:gd name="connsiteY4" fmla="*/ 423083 h 1585520"/>
                    <a:gd name="connsiteX5" fmla="*/ 440807 w 552481"/>
                    <a:gd name="connsiteY5" fmla="*/ 347209 h 1585520"/>
                    <a:gd name="connsiteX6" fmla="*/ 550756 w 552481"/>
                    <a:gd name="connsiteY6" fmla="*/ 437477 h 1585520"/>
                    <a:gd name="connsiteX7" fmla="*/ 551026 w 552481"/>
                    <a:gd name="connsiteY7" fmla="*/ 616991 h 1585520"/>
                    <a:gd name="connsiteX8" fmla="*/ 372197 w 552481"/>
                    <a:gd name="connsiteY8" fmla="*/ 491984 h 1585520"/>
                    <a:gd name="connsiteX9" fmla="*/ 551056 w 552481"/>
                    <a:gd name="connsiteY9" fmla="*/ 637056 h 1585520"/>
                    <a:gd name="connsiteX10" fmla="*/ 551331 w 552481"/>
                    <a:gd name="connsiteY10" fmla="*/ 819782 h 1585520"/>
                    <a:gd name="connsiteX11" fmla="*/ 270832 w 552481"/>
                    <a:gd name="connsiteY11" fmla="*/ 619203 h 1585520"/>
                    <a:gd name="connsiteX12" fmla="*/ 551364 w 552481"/>
                    <a:gd name="connsiteY12" fmla="*/ 841805 h 1585520"/>
                    <a:gd name="connsiteX13" fmla="*/ 551613 w 552481"/>
                    <a:gd name="connsiteY13" fmla="*/ 1007603 h 1585520"/>
                    <a:gd name="connsiteX14" fmla="*/ 184579 w 552481"/>
                    <a:gd name="connsiteY14" fmla="*/ 741931 h 1585520"/>
                    <a:gd name="connsiteX15" fmla="*/ 551646 w 552481"/>
                    <a:gd name="connsiteY15" fmla="*/ 1029766 h 1585520"/>
                    <a:gd name="connsiteX16" fmla="*/ 551910 w 552481"/>
                    <a:gd name="connsiteY16" fmla="*/ 1205103 h 1585520"/>
                    <a:gd name="connsiteX17" fmla="*/ 119129 w 552481"/>
                    <a:gd name="connsiteY17" fmla="*/ 889458 h 1585520"/>
                    <a:gd name="connsiteX18" fmla="*/ 504472 w 552481"/>
                    <a:gd name="connsiteY18" fmla="*/ 1198018 h 1585520"/>
                    <a:gd name="connsiteX19" fmla="*/ 519836 w 552481"/>
                    <a:gd name="connsiteY19" fmla="*/ 1370630 h 1585520"/>
                    <a:gd name="connsiteX20" fmla="*/ 184579 w 552481"/>
                    <a:gd name="connsiteY20" fmla="*/ 1132651 h 1585520"/>
                    <a:gd name="connsiteX21" fmla="*/ 509865 w 552481"/>
                    <a:gd name="connsiteY21" fmla="*/ 1387661 h 1585520"/>
                    <a:gd name="connsiteX22" fmla="*/ 552481 w 552481"/>
                    <a:gd name="connsiteY22" fmla="*/ 1585328 h 1585520"/>
                    <a:gd name="connsiteX23" fmla="*/ 103908 w 552481"/>
                    <a:gd name="connsiteY23" fmla="*/ 1357263 h 1585520"/>
                    <a:gd name="connsiteX24" fmla="*/ 550099 w 552481"/>
                    <a:gd name="connsiteY24" fmla="*/ 0 h 1585520"/>
                    <a:gd name="connsiteX0" fmla="*/ 550099 w 552481"/>
                    <a:gd name="connsiteY0" fmla="*/ 0 h 1585520"/>
                    <a:gd name="connsiteX1" fmla="*/ 550454 w 552481"/>
                    <a:gd name="connsiteY1" fmla="*/ 236086 h 1585520"/>
                    <a:gd name="connsiteX2" fmla="*/ 488816 w 552481"/>
                    <a:gd name="connsiteY2" fmla="*/ 193543 h 1585520"/>
                    <a:gd name="connsiteX3" fmla="*/ 550466 w 552481"/>
                    <a:gd name="connsiteY3" fmla="*/ 244157 h 1585520"/>
                    <a:gd name="connsiteX4" fmla="*/ 550735 w 552481"/>
                    <a:gd name="connsiteY4" fmla="*/ 423083 h 1585520"/>
                    <a:gd name="connsiteX5" fmla="*/ 440807 w 552481"/>
                    <a:gd name="connsiteY5" fmla="*/ 347209 h 1585520"/>
                    <a:gd name="connsiteX6" fmla="*/ 550756 w 552481"/>
                    <a:gd name="connsiteY6" fmla="*/ 437477 h 1585520"/>
                    <a:gd name="connsiteX7" fmla="*/ 551026 w 552481"/>
                    <a:gd name="connsiteY7" fmla="*/ 616991 h 1585520"/>
                    <a:gd name="connsiteX8" fmla="*/ 372197 w 552481"/>
                    <a:gd name="connsiteY8" fmla="*/ 491984 h 1585520"/>
                    <a:gd name="connsiteX9" fmla="*/ 551056 w 552481"/>
                    <a:gd name="connsiteY9" fmla="*/ 637056 h 1585520"/>
                    <a:gd name="connsiteX10" fmla="*/ 551331 w 552481"/>
                    <a:gd name="connsiteY10" fmla="*/ 819782 h 1585520"/>
                    <a:gd name="connsiteX11" fmla="*/ 270832 w 552481"/>
                    <a:gd name="connsiteY11" fmla="*/ 619203 h 1585520"/>
                    <a:gd name="connsiteX12" fmla="*/ 551364 w 552481"/>
                    <a:gd name="connsiteY12" fmla="*/ 841805 h 1585520"/>
                    <a:gd name="connsiteX13" fmla="*/ 551613 w 552481"/>
                    <a:gd name="connsiteY13" fmla="*/ 1007603 h 1585520"/>
                    <a:gd name="connsiteX14" fmla="*/ 184579 w 552481"/>
                    <a:gd name="connsiteY14" fmla="*/ 741931 h 1585520"/>
                    <a:gd name="connsiteX15" fmla="*/ 551646 w 552481"/>
                    <a:gd name="connsiteY15" fmla="*/ 1029766 h 1585520"/>
                    <a:gd name="connsiteX16" fmla="*/ 507056 w 552481"/>
                    <a:gd name="connsiteY16" fmla="*/ 1169267 h 1585520"/>
                    <a:gd name="connsiteX17" fmla="*/ 119129 w 552481"/>
                    <a:gd name="connsiteY17" fmla="*/ 889458 h 1585520"/>
                    <a:gd name="connsiteX18" fmla="*/ 504472 w 552481"/>
                    <a:gd name="connsiteY18" fmla="*/ 1198018 h 1585520"/>
                    <a:gd name="connsiteX19" fmla="*/ 519836 w 552481"/>
                    <a:gd name="connsiteY19" fmla="*/ 1370630 h 1585520"/>
                    <a:gd name="connsiteX20" fmla="*/ 184579 w 552481"/>
                    <a:gd name="connsiteY20" fmla="*/ 1132651 h 1585520"/>
                    <a:gd name="connsiteX21" fmla="*/ 509865 w 552481"/>
                    <a:gd name="connsiteY21" fmla="*/ 1387661 h 1585520"/>
                    <a:gd name="connsiteX22" fmla="*/ 552481 w 552481"/>
                    <a:gd name="connsiteY22" fmla="*/ 1585328 h 1585520"/>
                    <a:gd name="connsiteX23" fmla="*/ 103908 w 552481"/>
                    <a:gd name="connsiteY23" fmla="*/ 1357263 h 1585520"/>
                    <a:gd name="connsiteX24" fmla="*/ 550099 w 552481"/>
                    <a:gd name="connsiteY24" fmla="*/ 0 h 1585520"/>
                    <a:gd name="connsiteX0" fmla="*/ 550099 w 552481"/>
                    <a:gd name="connsiteY0" fmla="*/ 0 h 1585520"/>
                    <a:gd name="connsiteX1" fmla="*/ 550454 w 552481"/>
                    <a:gd name="connsiteY1" fmla="*/ 236086 h 1585520"/>
                    <a:gd name="connsiteX2" fmla="*/ 488816 w 552481"/>
                    <a:gd name="connsiteY2" fmla="*/ 193543 h 1585520"/>
                    <a:gd name="connsiteX3" fmla="*/ 550466 w 552481"/>
                    <a:gd name="connsiteY3" fmla="*/ 244157 h 1585520"/>
                    <a:gd name="connsiteX4" fmla="*/ 550735 w 552481"/>
                    <a:gd name="connsiteY4" fmla="*/ 423083 h 1585520"/>
                    <a:gd name="connsiteX5" fmla="*/ 440807 w 552481"/>
                    <a:gd name="connsiteY5" fmla="*/ 347209 h 1585520"/>
                    <a:gd name="connsiteX6" fmla="*/ 550756 w 552481"/>
                    <a:gd name="connsiteY6" fmla="*/ 437477 h 1585520"/>
                    <a:gd name="connsiteX7" fmla="*/ 551026 w 552481"/>
                    <a:gd name="connsiteY7" fmla="*/ 616991 h 1585520"/>
                    <a:gd name="connsiteX8" fmla="*/ 372197 w 552481"/>
                    <a:gd name="connsiteY8" fmla="*/ 491984 h 1585520"/>
                    <a:gd name="connsiteX9" fmla="*/ 551056 w 552481"/>
                    <a:gd name="connsiteY9" fmla="*/ 637056 h 1585520"/>
                    <a:gd name="connsiteX10" fmla="*/ 551331 w 552481"/>
                    <a:gd name="connsiteY10" fmla="*/ 819782 h 1585520"/>
                    <a:gd name="connsiteX11" fmla="*/ 270832 w 552481"/>
                    <a:gd name="connsiteY11" fmla="*/ 619203 h 1585520"/>
                    <a:gd name="connsiteX12" fmla="*/ 551364 w 552481"/>
                    <a:gd name="connsiteY12" fmla="*/ 841805 h 1585520"/>
                    <a:gd name="connsiteX13" fmla="*/ 551613 w 552481"/>
                    <a:gd name="connsiteY13" fmla="*/ 1007603 h 1585520"/>
                    <a:gd name="connsiteX14" fmla="*/ 184579 w 552481"/>
                    <a:gd name="connsiteY14" fmla="*/ 741931 h 1585520"/>
                    <a:gd name="connsiteX15" fmla="*/ 521700 w 552481"/>
                    <a:gd name="connsiteY15" fmla="*/ 1009232 h 1585520"/>
                    <a:gd name="connsiteX16" fmla="*/ 507056 w 552481"/>
                    <a:gd name="connsiteY16" fmla="*/ 1169267 h 1585520"/>
                    <a:gd name="connsiteX17" fmla="*/ 119129 w 552481"/>
                    <a:gd name="connsiteY17" fmla="*/ 889458 h 1585520"/>
                    <a:gd name="connsiteX18" fmla="*/ 504472 w 552481"/>
                    <a:gd name="connsiteY18" fmla="*/ 1198018 h 1585520"/>
                    <a:gd name="connsiteX19" fmla="*/ 519836 w 552481"/>
                    <a:gd name="connsiteY19" fmla="*/ 1370630 h 1585520"/>
                    <a:gd name="connsiteX20" fmla="*/ 184579 w 552481"/>
                    <a:gd name="connsiteY20" fmla="*/ 1132651 h 1585520"/>
                    <a:gd name="connsiteX21" fmla="*/ 509865 w 552481"/>
                    <a:gd name="connsiteY21" fmla="*/ 1387661 h 1585520"/>
                    <a:gd name="connsiteX22" fmla="*/ 552481 w 552481"/>
                    <a:gd name="connsiteY22" fmla="*/ 1585328 h 1585520"/>
                    <a:gd name="connsiteX23" fmla="*/ 103908 w 552481"/>
                    <a:gd name="connsiteY23" fmla="*/ 1357263 h 1585520"/>
                    <a:gd name="connsiteX24" fmla="*/ 550099 w 552481"/>
                    <a:gd name="connsiteY24" fmla="*/ 0 h 1585520"/>
                    <a:gd name="connsiteX0" fmla="*/ 550099 w 552481"/>
                    <a:gd name="connsiteY0" fmla="*/ 0 h 1585520"/>
                    <a:gd name="connsiteX1" fmla="*/ 550454 w 552481"/>
                    <a:gd name="connsiteY1" fmla="*/ 236086 h 1585520"/>
                    <a:gd name="connsiteX2" fmla="*/ 488816 w 552481"/>
                    <a:gd name="connsiteY2" fmla="*/ 193543 h 1585520"/>
                    <a:gd name="connsiteX3" fmla="*/ 550466 w 552481"/>
                    <a:gd name="connsiteY3" fmla="*/ 244157 h 1585520"/>
                    <a:gd name="connsiteX4" fmla="*/ 550735 w 552481"/>
                    <a:gd name="connsiteY4" fmla="*/ 423083 h 1585520"/>
                    <a:gd name="connsiteX5" fmla="*/ 440807 w 552481"/>
                    <a:gd name="connsiteY5" fmla="*/ 347209 h 1585520"/>
                    <a:gd name="connsiteX6" fmla="*/ 550756 w 552481"/>
                    <a:gd name="connsiteY6" fmla="*/ 437477 h 1585520"/>
                    <a:gd name="connsiteX7" fmla="*/ 551026 w 552481"/>
                    <a:gd name="connsiteY7" fmla="*/ 616991 h 1585520"/>
                    <a:gd name="connsiteX8" fmla="*/ 372197 w 552481"/>
                    <a:gd name="connsiteY8" fmla="*/ 491984 h 1585520"/>
                    <a:gd name="connsiteX9" fmla="*/ 551056 w 552481"/>
                    <a:gd name="connsiteY9" fmla="*/ 637056 h 1585520"/>
                    <a:gd name="connsiteX10" fmla="*/ 551331 w 552481"/>
                    <a:gd name="connsiteY10" fmla="*/ 819782 h 1585520"/>
                    <a:gd name="connsiteX11" fmla="*/ 270832 w 552481"/>
                    <a:gd name="connsiteY11" fmla="*/ 619203 h 1585520"/>
                    <a:gd name="connsiteX12" fmla="*/ 551364 w 552481"/>
                    <a:gd name="connsiteY12" fmla="*/ 841805 h 1585520"/>
                    <a:gd name="connsiteX13" fmla="*/ 534221 w 552481"/>
                    <a:gd name="connsiteY13" fmla="*/ 989751 h 1585520"/>
                    <a:gd name="connsiteX14" fmla="*/ 184579 w 552481"/>
                    <a:gd name="connsiteY14" fmla="*/ 741931 h 1585520"/>
                    <a:gd name="connsiteX15" fmla="*/ 521700 w 552481"/>
                    <a:gd name="connsiteY15" fmla="*/ 1009232 h 1585520"/>
                    <a:gd name="connsiteX16" fmla="*/ 507056 w 552481"/>
                    <a:gd name="connsiteY16" fmla="*/ 1169267 h 1585520"/>
                    <a:gd name="connsiteX17" fmla="*/ 119129 w 552481"/>
                    <a:gd name="connsiteY17" fmla="*/ 889458 h 1585520"/>
                    <a:gd name="connsiteX18" fmla="*/ 504472 w 552481"/>
                    <a:gd name="connsiteY18" fmla="*/ 1198018 h 1585520"/>
                    <a:gd name="connsiteX19" fmla="*/ 519836 w 552481"/>
                    <a:gd name="connsiteY19" fmla="*/ 1370630 h 1585520"/>
                    <a:gd name="connsiteX20" fmla="*/ 184579 w 552481"/>
                    <a:gd name="connsiteY20" fmla="*/ 1132651 h 1585520"/>
                    <a:gd name="connsiteX21" fmla="*/ 509865 w 552481"/>
                    <a:gd name="connsiteY21" fmla="*/ 1387661 h 1585520"/>
                    <a:gd name="connsiteX22" fmla="*/ 552481 w 552481"/>
                    <a:gd name="connsiteY22" fmla="*/ 1585328 h 1585520"/>
                    <a:gd name="connsiteX23" fmla="*/ 103908 w 552481"/>
                    <a:gd name="connsiteY23" fmla="*/ 1357263 h 1585520"/>
                    <a:gd name="connsiteX24" fmla="*/ 550099 w 552481"/>
                    <a:gd name="connsiteY24" fmla="*/ 0 h 1585520"/>
                    <a:gd name="connsiteX0" fmla="*/ 550099 w 552481"/>
                    <a:gd name="connsiteY0" fmla="*/ 0 h 1585520"/>
                    <a:gd name="connsiteX1" fmla="*/ 550454 w 552481"/>
                    <a:gd name="connsiteY1" fmla="*/ 236086 h 1585520"/>
                    <a:gd name="connsiteX2" fmla="*/ 488816 w 552481"/>
                    <a:gd name="connsiteY2" fmla="*/ 193543 h 1585520"/>
                    <a:gd name="connsiteX3" fmla="*/ 550466 w 552481"/>
                    <a:gd name="connsiteY3" fmla="*/ 244157 h 1585520"/>
                    <a:gd name="connsiteX4" fmla="*/ 550735 w 552481"/>
                    <a:gd name="connsiteY4" fmla="*/ 423083 h 1585520"/>
                    <a:gd name="connsiteX5" fmla="*/ 440807 w 552481"/>
                    <a:gd name="connsiteY5" fmla="*/ 347209 h 1585520"/>
                    <a:gd name="connsiteX6" fmla="*/ 550756 w 552481"/>
                    <a:gd name="connsiteY6" fmla="*/ 437477 h 1585520"/>
                    <a:gd name="connsiteX7" fmla="*/ 551026 w 552481"/>
                    <a:gd name="connsiteY7" fmla="*/ 616991 h 1585520"/>
                    <a:gd name="connsiteX8" fmla="*/ 372197 w 552481"/>
                    <a:gd name="connsiteY8" fmla="*/ 491984 h 1585520"/>
                    <a:gd name="connsiteX9" fmla="*/ 551056 w 552481"/>
                    <a:gd name="connsiteY9" fmla="*/ 637056 h 1585520"/>
                    <a:gd name="connsiteX10" fmla="*/ 551331 w 552481"/>
                    <a:gd name="connsiteY10" fmla="*/ 819782 h 1585520"/>
                    <a:gd name="connsiteX11" fmla="*/ 270832 w 552481"/>
                    <a:gd name="connsiteY11" fmla="*/ 619203 h 1585520"/>
                    <a:gd name="connsiteX12" fmla="*/ 501344 w 552481"/>
                    <a:gd name="connsiteY12" fmla="*/ 815973 h 1585520"/>
                    <a:gd name="connsiteX13" fmla="*/ 534221 w 552481"/>
                    <a:gd name="connsiteY13" fmla="*/ 989751 h 1585520"/>
                    <a:gd name="connsiteX14" fmla="*/ 184579 w 552481"/>
                    <a:gd name="connsiteY14" fmla="*/ 741931 h 1585520"/>
                    <a:gd name="connsiteX15" fmla="*/ 521700 w 552481"/>
                    <a:gd name="connsiteY15" fmla="*/ 1009232 h 1585520"/>
                    <a:gd name="connsiteX16" fmla="*/ 507056 w 552481"/>
                    <a:gd name="connsiteY16" fmla="*/ 1169267 h 1585520"/>
                    <a:gd name="connsiteX17" fmla="*/ 119129 w 552481"/>
                    <a:gd name="connsiteY17" fmla="*/ 889458 h 1585520"/>
                    <a:gd name="connsiteX18" fmla="*/ 504472 w 552481"/>
                    <a:gd name="connsiteY18" fmla="*/ 1198018 h 1585520"/>
                    <a:gd name="connsiteX19" fmla="*/ 519836 w 552481"/>
                    <a:gd name="connsiteY19" fmla="*/ 1370630 h 1585520"/>
                    <a:gd name="connsiteX20" fmla="*/ 184579 w 552481"/>
                    <a:gd name="connsiteY20" fmla="*/ 1132651 h 1585520"/>
                    <a:gd name="connsiteX21" fmla="*/ 509865 w 552481"/>
                    <a:gd name="connsiteY21" fmla="*/ 1387661 h 1585520"/>
                    <a:gd name="connsiteX22" fmla="*/ 552481 w 552481"/>
                    <a:gd name="connsiteY22" fmla="*/ 1585328 h 1585520"/>
                    <a:gd name="connsiteX23" fmla="*/ 103908 w 552481"/>
                    <a:gd name="connsiteY23" fmla="*/ 1357263 h 1585520"/>
                    <a:gd name="connsiteX24" fmla="*/ 550099 w 552481"/>
                    <a:gd name="connsiteY24" fmla="*/ 0 h 1585520"/>
                    <a:gd name="connsiteX0" fmla="*/ 550099 w 552481"/>
                    <a:gd name="connsiteY0" fmla="*/ 0 h 1585520"/>
                    <a:gd name="connsiteX1" fmla="*/ 550454 w 552481"/>
                    <a:gd name="connsiteY1" fmla="*/ 236086 h 1585520"/>
                    <a:gd name="connsiteX2" fmla="*/ 488816 w 552481"/>
                    <a:gd name="connsiteY2" fmla="*/ 193543 h 1585520"/>
                    <a:gd name="connsiteX3" fmla="*/ 550466 w 552481"/>
                    <a:gd name="connsiteY3" fmla="*/ 244157 h 1585520"/>
                    <a:gd name="connsiteX4" fmla="*/ 550735 w 552481"/>
                    <a:gd name="connsiteY4" fmla="*/ 423083 h 1585520"/>
                    <a:gd name="connsiteX5" fmla="*/ 440807 w 552481"/>
                    <a:gd name="connsiteY5" fmla="*/ 347209 h 1585520"/>
                    <a:gd name="connsiteX6" fmla="*/ 550756 w 552481"/>
                    <a:gd name="connsiteY6" fmla="*/ 437477 h 1585520"/>
                    <a:gd name="connsiteX7" fmla="*/ 551026 w 552481"/>
                    <a:gd name="connsiteY7" fmla="*/ 616991 h 1585520"/>
                    <a:gd name="connsiteX8" fmla="*/ 372197 w 552481"/>
                    <a:gd name="connsiteY8" fmla="*/ 491984 h 1585520"/>
                    <a:gd name="connsiteX9" fmla="*/ 551056 w 552481"/>
                    <a:gd name="connsiteY9" fmla="*/ 637056 h 1585520"/>
                    <a:gd name="connsiteX10" fmla="*/ 508896 w 552481"/>
                    <a:gd name="connsiteY10" fmla="*/ 791532 h 1585520"/>
                    <a:gd name="connsiteX11" fmla="*/ 270832 w 552481"/>
                    <a:gd name="connsiteY11" fmla="*/ 619203 h 1585520"/>
                    <a:gd name="connsiteX12" fmla="*/ 501344 w 552481"/>
                    <a:gd name="connsiteY12" fmla="*/ 815973 h 1585520"/>
                    <a:gd name="connsiteX13" fmla="*/ 534221 w 552481"/>
                    <a:gd name="connsiteY13" fmla="*/ 989751 h 1585520"/>
                    <a:gd name="connsiteX14" fmla="*/ 184579 w 552481"/>
                    <a:gd name="connsiteY14" fmla="*/ 741931 h 1585520"/>
                    <a:gd name="connsiteX15" fmla="*/ 521700 w 552481"/>
                    <a:gd name="connsiteY15" fmla="*/ 1009232 h 1585520"/>
                    <a:gd name="connsiteX16" fmla="*/ 507056 w 552481"/>
                    <a:gd name="connsiteY16" fmla="*/ 1169267 h 1585520"/>
                    <a:gd name="connsiteX17" fmla="*/ 119129 w 552481"/>
                    <a:gd name="connsiteY17" fmla="*/ 889458 h 1585520"/>
                    <a:gd name="connsiteX18" fmla="*/ 504472 w 552481"/>
                    <a:gd name="connsiteY18" fmla="*/ 1198018 h 1585520"/>
                    <a:gd name="connsiteX19" fmla="*/ 519836 w 552481"/>
                    <a:gd name="connsiteY19" fmla="*/ 1370630 h 1585520"/>
                    <a:gd name="connsiteX20" fmla="*/ 184579 w 552481"/>
                    <a:gd name="connsiteY20" fmla="*/ 1132651 h 1585520"/>
                    <a:gd name="connsiteX21" fmla="*/ 509865 w 552481"/>
                    <a:gd name="connsiteY21" fmla="*/ 1387661 h 1585520"/>
                    <a:gd name="connsiteX22" fmla="*/ 552481 w 552481"/>
                    <a:gd name="connsiteY22" fmla="*/ 1585328 h 1585520"/>
                    <a:gd name="connsiteX23" fmla="*/ 103908 w 552481"/>
                    <a:gd name="connsiteY23" fmla="*/ 1357263 h 1585520"/>
                    <a:gd name="connsiteX24" fmla="*/ 550099 w 552481"/>
                    <a:gd name="connsiteY24" fmla="*/ 0 h 1585520"/>
                    <a:gd name="connsiteX0" fmla="*/ 550099 w 552481"/>
                    <a:gd name="connsiteY0" fmla="*/ 0 h 1585520"/>
                    <a:gd name="connsiteX1" fmla="*/ 550454 w 552481"/>
                    <a:gd name="connsiteY1" fmla="*/ 236086 h 1585520"/>
                    <a:gd name="connsiteX2" fmla="*/ 488816 w 552481"/>
                    <a:gd name="connsiteY2" fmla="*/ 193543 h 1585520"/>
                    <a:gd name="connsiteX3" fmla="*/ 550466 w 552481"/>
                    <a:gd name="connsiteY3" fmla="*/ 244157 h 1585520"/>
                    <a:gd name="connsiteX4" fmla="*/ 550735 w 552481"/>
                    <a:gd name="connsiteY4" fmla="*/ 423083 h 1585520"/>
                    <a:gd name="connsiteX5" fmla="*/ 440807 w 552481"/>
                    <a:gd name="connsiteY5" fmla="*/ 347209 h 1585520"/>
                    <a:gd name="connsiteX6" fmla="*/ 550756 w 552481"/>
                    <a:gd name="connsiteY6" fmla="*/ 437477 h 1585520"/>
                    <a:gd name="connsiteX7" fmla="*/ 551026 w 552481"/>
                    <a:gd name="connsiteY7" fmla="*/ 616991 h 1585520"/>
                    <a:gd name="connsiteX8" fmla="*/ 372197 w 552481"/>
                    <a:gd name="connsiteY8" fmla="*/ 491984 h 1585520"/>
                    <a:gd name="connsiteX9" fmla="*/ 521176 w 552481"/>
                    <a:gd name="connsiteY9" fmla="*/ 611487 h 1585520"/>
                    <a:gd name="connsiteX10" fmla="*/ 508896 w 552481"/>
                    <a:gd name="connsiteY10" fmla="*/ 791532 h 1585520"/>
                    <a:gd name="connsiteX11" fmla="*/ 270832 w 552481"/>
                    <a:gd name="connsiteY11" fmla="*/ 619203 h 1585520"/>
                    <a:gd name="connsiteX12" fmla="*/ 501344 w 552481"/>
                    <a:gd name="connsiteY12" fmla="*/ 815973 h 1585520"/>
                    <a:gd name="connsiteX13" fmla="*/ 534221 w 552481"/>
                    <a:gd name="connsiteY13" fmla="*/ 989751 h 1585520"/>
                    <a:gd name="connsiteX14" fmla="*/ 184579 w 552481"/>
                    <a:gd name="connsiteY14" fmla="*/ 741931 h 1585520"/>
                    <a:gd name="connsiteX15" fmla="*/ 521700 w 552481"/>
                    <a:gd name="connsiteY15" fmla="*/ 1009232 h 1585520"/>
                    <a:gd name="connsiteX16" fmla="*/ 507056 w 552481"/>
                    <a:gd name="connsiteY16" fmla="*/ 1169267 h 1585520"/>
                    <a:gd name="connsiteX17" fmla="*/ 119129 w 552481"/>
                    <a:gd name="connsiteY17" fmla="*/ 889458 h 1585520"/>
                    <a:gd name="connsiteX18" fmla="*/ 504472 w 552481"/>
                    <a:gd name="connsiteY18" fmla="*/ 1198018 h 1585520"/>
                    <a:gd name="connsiteX19" fmla="*/ 519836 w 552481"/>
                    <a:gd name="connsiteY19" fmla="*/ 1370630 h 1585520"/>
                    <a:gd name="connsiteX20" fmla="*/ 184579 w 552481"/>
                    <a:gd name="connsiteY20" fmla="*/ 1132651 h 1585520"/>
                    <a:gd name="connsiteX21" fmla="*/ 509865 w 552481"/>
                    <a:gd name="connsiteY21" fmla="*/ 1387661 h 1585520"/>
                    <a:gd name="connsiteX22" fmla="*/ 552481 w 552481"/>
                    <a:gd name="connsiteY22" fmla="*/ 1585328 h 1585520"/>
                    <a:gd name="connsiteX23" fmla="*/ 103908 w 552481"/>
                    <a:gd name="connsiteY23" fmla="*/ 1357263 h 1585520"/>
                    <a:gd name="connsiteX24" fmla="*/ 550099 w 552481"/>
                    <a:gd name="connsiteY24" fmla="*/ 0 h 1585520"/>
                    <a:gd name="connsiteX0" fmla="*/ 550099 w 552481"/>
                    <a:gd name="connsiteY0" fmla="*/ 0 h 1585520"/>
                    <a:gd name="connsiteX1" fmla="*/ 550454 w 552481"/>
                    <a:gd name="connsiteY1" fmla="*/ 236086 h 1585520"/>
                    <a:gd name="connsiteX2" fmla="*/ 488816 w 552481"/>
                    <a:gd name="connsiteY2" fmla="*/ 193543 h 1585520"/>
                    <a:gd name="connsiteX3" fmla="*/ 550466 w 552481"/>
                    <a:gd name="connsiteY3" fmla="*/ 244157 h 1585520"/>
                    <a:gd name="connsiteX4" fmla="*/ 550735 w 552481"/>
                    <a:gd name="connsiteY4" fmla="*/ 423083 h 1585520"/>
                    <a:gd name="connsiteX5" fmla="*/ 440807 w 552481"/>
                    <a:gd name="connsiteY5" fmla="*/ 347209 h 1585520"/>
                    <a:gd name="connsiteX6" fmla="*/ 550756 w 552481"/>
                    <a:gd name="connsiteY6" fmla="*/ 437477 h 1585520"/>
                    <a:gd name="connsiteX7" fmla="*/ 523630 w 552481"/>
                    <a:gd name="connsiteY7" fmla="*/ 593972 h 1585520"/>
                    <a:gd name="connsiteX8" fmla="*/ 372197 w 552481"/>
                    <a:gd name="connsiteY8" fmla="*/ 491984 h 1585520"/>
                    <a:gd name="connsiteX9" fmla="*/ 521176 w 552481"/>
                    <a:gd name="connsiteY9" fmla="*/ 611487 h 1585520"/>
                    <a:gd name="connsiteX10" fmla="*/ 508896 w 552481"/>
                    <a:gd name="connsiteY10" fmla="*/ 791532 h 1585520"/>
                    <a:gd name="connsiteX11" fmla="*/ 270832 w 552481"/>
                    <a:gd name="connsiteY11" fmla="*/ 619203 h 1585520"/>
                    <a:gd name="connsiteX12" fmla="*/ 501344 w 552481"/>
                    <a:gd name="connsiteY12" fmla="*/ 815973 h 1585520"/>
                    <a:gd name="connsiteX13" fmla="*/ 534221 w 552481"/>
                    <a:gd name="connsiteY13" fmla="*/ 989751 h 1585520"/>
                    <a:gd name="connsiteX14" fmla="*/ 184579 w 552481"/>
                    <a:gd name="connsiteY14" fmla="*/ 741931 h 1585520"/>
                    <a:gd name="connsiteX15" fmla="*/ 521700 w 552481"/>
                    <a:gd name="connsiteY15" fmla="*/ 1009232 h 1585520"/>
                    <a:gd name="connsiteX16" fmla="*/ 507056 w 552481"/>
                    <a:gd name="connsiteY16" fmla="*/ 1169267 h 1585520"/>
                    <a:gd name="connsiteX17" fmla="*/ 119129 w 552481"/>
                    <a:gd name="connsiteY17" fmla="*/ 889458 h 1585520"/>
                    <a:gd name="connsiteX18" fmla="*/ 504472 w 552481"/>
                    <a:gd name="connsiteY18" fmla="*/ 1198018 h 1585520"/>
                    <a:gd name="connsiteX19" fmla="*/ 519836 w 552481"/>
                    <a:gd name="connsiteY19" fmla="*/ 1370630 h 1585520"/>
                    <a:gd name="connsiteX20" fmla="*/ 184579 w 552481"/>
                    <a:gd name="connsiteY20" fmla="*/ 1132651 h 1585520"/>
                    <a:gd name="connsiteX21" fmla="*/ 509865 w 552481"/>
                    <a:gd name="connsiteY21" fmla="*/ 1387661 h 1585520"/>
                    <a:gd name="connsiteX22" fmla="*/ 552481 w 552481"/>
                    <a:gd name="connsiteY22" fmla="*/ 1585328 h 1585520"/>
                    <a:gd name="connsiteX23" fmla="*/ 103908 w 552481"/>
                    <a:gd name="connsiteY23" fmla="*/ 1357263 h 1585520"/>
                    <a:gd name="connsiteX24" fmla="*/ 550099 w 552481"/>
                    <a:gd name="connsiteY24" fmla="*/ 0 h 1585520"/>
                    <a:gd name="connsiteX0" fmla="*/ 550099 w 552481"/>
                    <a:gd name="connsiteY0" fmla="*/ 0 h 1585520"/>
                    <a:gd name="connsiteX1" fmla="*/ 550454 w 552481"/>
                    <a:gd name="connsiteY1" fmla="*/ 236086 h 1585520"/>
                    <a:gd name="connsiteX2" fmla="*/ 488816 w 552481"/>
                    <a:gd name="connsiteY2" fmla="*/ 193543 h 1585520"/>
                    <a:gd name="connsiteX3" fmla="*/ 550466 w 552481"/>
                    <a:gd name="connsiteY3" fmla="*/ 244157 h 1585520"/>
                    <a:gd name="connsiteX4" fmla="*/ 550735 w 552481"/>
                    <a:gd name="connsiteY4" fmla="*/ 423083 h 1585520"/>
                    <a:gd name="connsiteX5" fmla="*/ 440807 w 552481"/>
                    <a:gd name="connsiteY5" fmla="*/ 347209 h 1585520"/>
                    <a:gd name="connsiteX6" fmla="*/ 530748 w 552481"/>
                    <a:gd name="connsiteY6" fmla="*/ 427144 h 1585520"/>
                    <a:gd name="connsiteX7" fmla="*/ 523630 w 552481"/>
                    <a:gd name="connsiteY7" fmla="*/ 593972 h 1585520"/>
                    <a:gd name="connsiteX8" fmla="*/ 372197 w 552481"/>
                    <a:gd name="connsiteY8" fmla="*/ 491984 h 1585520"/>
                    <a:gd name="connsiteX9" fmla="*/ 521176 w 552481"/>
                    <a:gd name="connsiteY9" fmla="*/ 611487 h 1585520"/>
                    <a:gd name="connsiteX10" fmla="*/ 508896 w 552481"/>
                    <a:gd name="connsiteY10" fmla="*/ 791532 h 1585520"/>
                    <a:gd name="connsiteX11" fmla="*/ 270832 w 552481"/>
                    <a:gd name="connsiteY11" fmla="*/ 619203 h 1585520"/>
                    <a:gd name="connsiteX12" fmla="*/ 501344 w 552481"/>
                    <a:gd name="connsiteY12" fmla="*/ 815973 h 1585520"/>
                    <a:gd name="connsiteX13" fmla="*/ 534221 w 552481"/>
                    <a:gd name="connsiteY13" fmla="*/ 989751 h 1585520"/>
                    <a:gd name="connsiteX14" fmla="*/ 184579 w 552481"/>
                    <a:gd name="connsiteY14" fmla="*/ 741931 h 1585520"/>
                    <a:gd name="connsiteX15" fmla="*/ 521700 w 552481"/>
                    <a:gd name="connsiteY15" fmla="*/ 1009232 h 1585520"/>
                    <a:gd name="connsiteX16" fmla="*/ 507056 w 552481"/>
                    <a:gd name="connsiteY16" fmla="*/ 1169267 h 1585520"/>
                    <a:gd name="connsiteX17" fmla="*/ 119129 w 552481"/>
                    <a:gd name="connsiteY17" fmla="*/ 889458 h 1585520"/>
                    <a:gd name="connsiteX18" fmla="*/ 504472 w 552481"/>
                    <a:gd name="connsiteY18" fmla="*/ 1198018 h 1585520"/>
                    <a:gd name="connsiteX19" fmla="*/ 519836 w 552481"/>
                    <a:gd name="connsiteY19" fmla="*/ 1370630 h 1585520"/>
                    <a:gd name="connsiteX20" fmla="*/ 184579 w 552481"/>
                    <a:gd name="connsiteY20" fmla="*/ 1132651 h 1585520"/>
                    <a:gd name="connsiteX21" fmla="*/ 509865 w 552481"/>
                    <a:gd name="connsiteY21" fmla="*/ 1387661 h 1585520"/>
                    <a:gd name="connsiteX22" fmla="*/ 552481 w 552481"/>
                    <a:gd name="connsiteY22" fmla="*/ 1585328 h 1585520"/>
                    <a:gd name="connsiteX23" fmla="*/ 103908 w 552481"/>
                    <a:gd name="connsiteY23" fmla="*/ 1357263 h 1585520"/>
                    <a:gd name="connsiteX24" fmla="*/ 550099 w 552481"/>
                    <a:gd name="connsiteY24" fmla="*/ 0 h 1585520"/>
                    <a:gd name="connsiteX0" fmla="*/ 550099 w 552481"/>
                    <a:gd name="connsiteY0" fmla="*/ 0 h 1585520"/>
                    <a:gd name="connsiteX1" fmla="*/ 550454 w 552481"/>
                    <a:gd name="connsiteY1" fmla="*/ 236086 h 1585520"/>
                    <a:gd name="connsiteX2" fmla="*/ 488816 w 552481"/>
                    <a:gd name="connsiteY2" fmla="*/ 193543 h 1585520"/>
                    <a:gd name="connsiteX3" fmla="*/ 550466 w 552481"/>
                    <a:gd name="connsiteY3" fmla="*/ 244157 h 1585520"/>
                    <a:gd name="connsiteX4" fmla="*/ 528440 w 552481"/>
                    <a:gd name="connsiteY4" fmla="*/ 395095 h 1585520"/>
                    <a:gd name="connsiteX5" fmla="*/ 440807 w 552481"/>
                    <a:gd name="connsiteY5" fmla="*/ 347209 h 1585520"/>
                    <a:gd name="connsiteX6" fmla="*/ 530748 w 552481"/>
                    <a:gd name="connsiteY6" fmla="*/ 427144 h 1585520"/>
                    <a:gd name="connsiteX7" fmla="*/ 523630 w 552481"/>
                    <a:gd name="connsiteY7" fmla="*/ 593972 h 1585520"/>
                    <a:gd name="connsiteX8" fmla="*/ 372197 w 552481"/>
                    <a:gd name="connsiteY8" fmla="*/ 491984 h 1585520"/>
                    <a:gd name="connsiteX9" fmla="*/ 521176 w 552481"/>
                    <a:gd name="connsiteY9" fmla="*/ 611487 h 1585520"/>
                    <a:gd name="connsiteX10" fmla="*/ 508896 w 552481"/>
                    <a:gd name="connsiteY10" fmla="*/ 791532 h 1585520"/>
                    <a:gd name="connsiteX11" fmla="*/ 270832 w 552481"/>
                    <a:gd name="connsiteY11" fmla="*/ 619203 h 1585520"/>
                    <a:gd name="connsiteX12" fmla="*/ 501344 w 552481"/>
                    <a:gd name="connsiteY12" fmla="*/ 815973 h 1585520"/>
                    <a:gd name="connsiteX13" fmla="*/ 534221 w 552481"/>
                    <a:gd name="connsiteY13" fmla="*/ 989751 h 1585520"/>
                    <a:gd name="connsiteX14" fmla="*/ 184579 w 552481"/>
                    <a:gd name="connsiteY14" fmla="*/ 741931 h 1585520"/>
                    <a:gd name="connsiteX15" fmla="*/ 521700 w 552481"/>
                    <a:gd name="connsiteY15" fmla="*/ 1009232 h 1585520"/>
                    <a:gd name="connsiteX16" fmla="*/ 507056 w 552481"/>
                    <a:gd name="connsiteY16" fmla="*/ 1169267 h 1585520"/>
                    <a:gd name="connsiteX17" fmla="*/ 119129 w 552481"/>
                    <a:gd name="connsiteY17" fmla="*/ 889458 h 1585520"/>
                    <a:gd name="connsiteX18" fmla="*/ 504472 w 552481"/>
                    <a:gd name="connsiteY18" fmla="*/ 1198018 h 1585520"/>
                    <a:gd name="connsiteX19" fmla="*/ 519836 w 552481"/>
                    <a:gd name="connsiteY19" fmla="*/ 1370630 h 1585520"/>
                    <a:gd name="connsiteX20" fmla="*/ 184579 w 552481"/>
                    <a:gd name="connsiteY20" fmla="*/ 1132651 h 1585520"/>
                    <a:gd name="connsiteX21" fmla="*/ 509865 w 552481"/>
                    <a:gd name="connsiteY21" fmla="*/ 1387661 h 1585520"/>
                    <a:gd name="connsiteX22" fmla="*/ 552481 w 552481"/>
                    <a:gd name="connsiteY22" fmla="*/ 1585328 h 1585520"/>
                    <a:gd name="connsiteX23" fmla="*/ 103908 w 552481"/>
                    <a:gd name="connsiteY23" fmla="*/ 1357263 h 1585520"/>
                    <a:gd name="connsiteX24" fmla="*/ 550099 w 552481"/>
                    <a:gd name="connsiteY24" fmla="*/ 0 h 1585520"/>
                    <a:gd name="connsiteX0" fmla="*/ 550099 w 552481"/>
                    <a:gd name="connsiteY0" fmla="*/ 0 h 1585520"/>
                    <a:gd name="connsiteX1" fmla="*/ 550454 w 552481"/>
                    <a:gd name="connsiteY1" fmla="*/ 236086 h 1585520"/>
                    <a:gd name="connsiteX2" fmla="*/ 488816 w 552481"/>
                    <a:gd name="connsiteY2" fmla="*/ 193543 h 1585520"/>
                    <a:gd name="connsiteX3" fmla="*/ 532877 w 552481"/>
                    <a:gd name="connsiteY3" fmla="*/ 241409 h 1585520"/>
                    <a:gd name="connsiteX4" fmla="*/ 528440 w 552481"/>
                    <a:gd name="connsiteY4" fmla="*/ 395095 h 1585520"/>
                    <a:gd name="connsiteX5" fmla="*/ 440807 w 552481"/>
                    <a:gd name="connsiteY5" fmla="*/ 347209 h 1585520"/>
                    <a:gd name="connsiteX6" fmla="*/ 530748 w 552481"/>
                    <a:gd name="connsiteY6" fmla="*/ 427144 h 1585520"/>
                    <a:gd name="connsiteX7" fmla="*/ 523630 w 552481"/>
                    <a:gd name="connsiteY7" fmla="*/ 593972 h 1585520"/>
                    <a:gd name="connsiteX8" fmla="*/ 372197 w 552481"/>
                    <a:gd name="connsiteY8" fmla="*/ 491984 h 1585520"/>
                    <a:gd name="connsiteX9" fmla="*/ 521176 w 552481"/>
                    <a:gd name="connsiteY9" fmla="*/ 611487 h 1585520"/>
                    <a:gd name="connsiteX10" fmla="*/ 508896 w 552481"/>
                    <a:gd name="connsiteY10" fmla="*/ 791532 h 1585520"/>
                    <a:gd name="connsiteX11" fmla="*/ 270832 w 552481"/>
                    <a:gd name="connsiteY11" fmla="*/ 619203 h 1585520"/>
                    <a:gd name="connsiteX12" fmla="*/ 501344 w 552481"/>
                    <a:gd name="connsiteY12" fmla="*/ 815973 h 1585520"/>
                    <a:gd name="connsiteX13" fmla="*/ 534221 w 552481"/>
                    <a:gd name="connsiteY13" fmla="*/ 989751 h 1585520"/>
                    <a:gd name="connsiteX14" fmla="*/ 184579 w 552481"/>
                    <a:gd name="connsiteY14" fmla="*/ 741931 h 1585520"/>
                    <a:gd name="connsiteX15" fmla="*/ 521700 w 552481"/>
                    <a:gd name="connsiteY15" fmla="*/ 1009232 h 1585520"/>
                    <a:gd name="connsiteX16" fmla="*/ 507056 w 552481"/>
                    <a:gd name="connsiteY16" fmla="*/ 1169267 h 1585520"/>
                    <a:gd name="connsiteX17" fmla="*/ 119129 w 552481"/>
                    <a:gd name="connsiteY17" fmla="*/ 889458 h 1585520"/>
                    <a:gd name="connsiteX18" fmla="*/ 504472 w 552481"/>
                    <a:gd name="connsiteY18" fmla="*/ 1198018 h 1585520"/>
                    <a:gd name="connsiteX19" fmla="*/ 519836 w 552481"/>
                    <a:gd name="connsiteY19" fmla="*/ 1370630 h 1585520"/>
                    <a:gd name="connsiteX20" fmla="*/ 184579 w 552481"/>
                    <a:gd name="connsiteY20" fmla="*/ 1132651 h 1585520"/>
                    <a:gd name="connsiteX21" fmla="*/ 509865 w 552481"/>
                    <a:gd name="connsiteY21" fmla="*/ 1387661 h 1585520"/>
                    <a:gd name="connsiteX22" fmla="*/ 552481 w 552481"/>
                    <a:gd name="connsiteY22" fmla="*/ 1585328 h 1585520"/>
                    <a:gd name="connsiteX23" fmla="*/ 103908 w 552481"/>
                    <a:gd name="connsiteY23" fmla="*/ 1357263 h 1585520"/>
                    <a:gd name="connsiteX24" fmla="*/ 550099 w 552481"/>
                    <a:gd name="connsiteY24" fmla="*/ 0 h 1585520"/>
                    <a:gd name="connsiteX0" fmla="*/ 550099 w 580141"/>
                    <a:gd name="connsiteY0" fmla="*/ 54739 h 1640259"/>
                    <a:gd name="connsiteX1" fmla="*/ 536842 w 580141"/>
                    <a:gd name="connsiteY1" fmla="*/ 262901 h 1640259"/>
                    <a:gd name="connsiteX2" fmla="*/ 550454 w 580141"/>
                    <a:gd name="connsiteY2" fmla="*/ 290825 h 1640259"/>
                    <a:gd name="connsiteX3" fmla="*/ 488816 w 580141"/>
                    <a:gd name="connsiteY3" fmla="*/ 248282 h 1640259"/>
                    <a:gd name="connsiteX4" fmla="*/ 532877 w 580141"/>
                    <a:gd name="connsiteY4" fmla="*/ 296148 h 1640259"/>
                    <a:gd name="connsiteX5" fmla="*/ 528440 w 580141"/>
                    <a:gd name="connsiteY5" fmla="*/ 449834 h 1640259"/>
                    <a:gd name="connsiteX6" fmla="*/ 440807 w 580141"/>
                    <a:gd name="connsiteY6" fmla="*/ 401948 h 1640259"/>
                    <a:gd name="connsiteX7" fmla="*/ 530748 w 580141"/>
                    <a:gd name="connsiteY7" fmla="*/ 481883 h 1640259"/>
                    <a:gd name="connsiteX8" fmla="*/ 523630 w 580141"/>
                    <a:gd name="connsiteY8" fmla="*/ 648711 h 1640259"/>
                    <a:gd name="connsiteX9" fmla="*/ 372197 w 580141"/>
                    <a:gd name="connsiteY9" fmla="*/ 546723 h 1640259"/>
                    <a:gd name="connsiteX10" fmla="*/ 521176 w 580141"/>
                    <a:gd name="connsiteY10" fmla="*/ 666226 h 1640259"/>
                    <a:gd name="connsiteX11" fmla="*/ 508896 w 580141"/>
                    <a:gd name="connsiteY11" fmla="*/ 846271 h 1640259"/>
                    <a:gd name="connsiteX12" fmla="*/ 270832 w 580141"/>
                    <a:gd name="connsiteY12" fmla="*/ 673942 h 1640259"/>
                    <a:gd name="connsiteX13" fmla="*/ 501344 w 580141"/>
                    <a:gd name="connsiteY13" fmla="*/ 870712 h 1640259"/>
                    <a:gd name="connsiteX14" fmla="*/ 534221 w 580141"/>
                    <a:gd name="connsiteY14" fmla="*/ 1044490 h 1640259"/>
                    <a:gd name="connsiteX15" fmla="*/ 184579 w 580141"/>
                    <a:gd name="connsiteY15" fmla="*/ 796670 h 1640259"/>
                    <a:gd name="connsiteX16" fmla="*/ 521700 w 580141"/>
                    <a:gd name="connsiteY16" fmla="*/ 1063971 h 1640259"/>
                    <a:gd name="connsiteX17" fmla="*/ 507056 w 580141"/>
                    <a:gd name="connsiteY17" fmla="*/ 1224006 h 1640259"/>
                    <a:gd name="connsiteX18" fmla="*/ 119129 w 580141"/>
                    <a:gd name="connsiteY18" fmla="*/ 944197 h 1640259"/>
                    <a:gd name="connsiteX19" fmla="*/ 504472 w 580141"/>
                    <a:gd name="connsiteY19" fmla="*/ 1252757 h 1640259"/>
                    <a:gd name="connsiteX20" fmla="*/ 519836 w 580141"/>
                    <a:gd name="connsiteY20" fmla="*/ 1425369 h 1640259"/>
                    <a:gd name="connsiteX21" fmla="*/ 184579 w 580141"/>
                    <a:gd name="connsiteY21" fmla="*/ 1187390 h 1640259"/>
                    <a:gd name="connsiteX22" fmla="*/ 509865 w 580141"/>
                    <a:gd name="connsiteY22" fmla="*/ 1442400 h 1640259"/>
                    <a:gd name="connsiteX23" fmla="*/ 552481 w 580141"/>
                    <a:gd name="connsiteY23" fmla="*/ 1640067 h 1640259"/>
                    <a:gd name="connsiteX24" fmla="*/ 103908 w 580141"/>
                    <a:gd name="connsiteY24" fmla="*/ 1412002 h 1640259"/>
                    <a:gd name="connsiteX25" fmla="*/ 550099 w 580141"/>
                    <a:gd name="connsiteY25" fmla="*/ 54739 h 1640259"/>
                    <a:gd name="connsiteX0" fmla="*/ 550099 w 580141"/>
                    <a:gd name="connsiteY0" fmla="*/ 54739 h 1640259"/>
                    <a:gd name="connsiteX1" fmla="*/ 536842 w 580141"/>
                    <a:gd name="connsiteY1" fmla="*/ 262901 h 1640259"/>
                    <a:gd name="connsiteX2" fmla="*/ 550454 w 580141"/>
                    <a:gd name="connsiteY2" fmla="*/ 290825 h 1640259"/>
                    <a:gd name="connsiteX3" fmla="*/ 488816 w 580141"/>
                    <a:gd name="connsiteY3" fmla="*/ 248282 h 1640259"/>
                    <a:gd name="connsiteX4" fmla="*/ 532877 w 580141"/>
                    <a:gd name="connsiteY4" fmla="*/ 296148 h 1640259"/>
                    <a:gd name="connsiteX5" fmla="*/ 528440 w 580141"/>
                    <a:gd name="connsiteY5" fmla="*/ 449834 h 1640259"/>
                    <a:gd name="connsiteX6" fmla="*/ 440807 w 580141"/>
                    <a:gd name="connsiteY6" fmla="*/ 401948 h 1640259"/>
                    <a:gd name="connsiteX7" fmla="*/ 530748 w 580141"/>
                    <a:gd name="connsiteY7" fmla="*/ 481883 h 1640259"/>
                    <a:gd name="connsiteX8" fmla="*/ 523630 w 580141"/>
                    <a:gd name="connsiteY8" fmla="*/ 648711 h 1640259"/>
                    <a:gd name="connsiteX9" fmla="*/ 372197 w 580141"/>
                    <a:gd name="connsiteY9" fmla="*/ 546723 h 1640259"/>
                    <a:gd name="connsiteX10" fmla="*/ 521176 w 580141"/>
                    <a:gd name="connsiteY10" fmla="*/ 666226 h 1640259"/>
                    <a:gd name="connsiteX11" fmla="*/ 508896 w 580141"/>
                    <a:gd name="connsiteY11" fmla="*/ 846271 h 1640259"/>
                    <a:gd name="connsiteX12" fmla="*/ 270832 w 580141"/>
                    <a:gd name="connsiteY12" fmla="*/ 673942 h 1640259"/>
                    <a:gd name="connsiteX13" fmla="*/ 501344 w 580141"/>
                    <a:gd name="connsiteY13" fmla="*/ 870712 h 1640259"/>
                    <a:gd name="connsiteX14" fmla="*/ 484201 w 580141"/>
                    <a:gd name="connsiteY14" fmla="*/ 1018658 h 1640259"/>
                    <a:gd name="connsiteX15" fmla="*/ 184579 w 580141"/>
                    <a:gd name="connsiteY15" fmla="*/ 796670 h 1640259"/>
                    <a:gd name="connsiteX16" fmla="*/ 521700 w 580141"/>
                    <a:gd name="connsiteY16" fmla="*/ 1063971 h 1640259"/>
                    <a:gd name="connsiteX17" fmla="*/ 507056 w 580141"/>
                    <a:gd name="connsiteY17" fmla="*/ 1224006 h 1640259"/>
                    <a:gd name="connsiteX18" fmla="*/ 119129 w 580141"/>
                    <a:gd name="connsiteY18" fmla="*/ 944197 h 1640259"/>
                    <a:gd name="connsiteX19" fmla="*/ 504472 w 580141"/>
                    <a:gd name="connsiteY19" fmla="*/ 1252757 h 1640259"/>
                    <a:gd name="connsiteX20" fmla="*/ 519836 w 580141"/>
                    <a:gd name="connsiteY20" fmla="*/ 1425369 h 1640259"/>
                    <a:gd name="connsiteX21" fmla="*/ 184579 w 580141"/>
                    <a:gd name="connsiteY21" fmla="*/ 1187390 h 1640259"/>
                    <a:gd name="connsiteX22" fmla="*/ 509865 w 580141"/>
                    <a:gd name="connsiteY22" fmla="*/ 1442400 h 1640259"/>
                    <a:gd name="connsiteX23" fmla="*/ 552481 w 580141"/>
                    <a:gd name="connsiteY23" fmla="*/ 1640067 h 1640259"/>
                    <a:gd name="connsiteX24" fmla="*/ 103908 w 580141"/>
                    <a:gd name="connsiteY24" fmla="*/ 1412002 h 1640259"/>
                    <a:gd name="connsiteX25" fmla="*/ 550099 w 580141"/>
                    <a:gd name="connsiteY25" fmla="*/ 54739 h 1640259"/>
                    <a:gd name="connsiteX0" fmla="*/ 550099 w 580141"/>
                    <a:gd name="connsiteY0" fmla="*/ 54739 h 1640259"/>
                    <a:gd name="connsiteX1" fmla="*/ 536842 w 580141"/>
                    <a:gd name="connsiteY1" fmla="*/ 262901 h 1640259"/>
                    <a:gd name="connsiteX2" fmla="*/ 550454 w 580141"/>
                    <a:gd name="connsiteY2" fmla="*/ 290825 h 1640259"/>
                    <a:gd name="connsiteX3" fmla="*/ 488816 w 580141"/>
                    <a:gd name="connsiteY3" fmla="*/ 248282 h 1640259"/>
                    <a:gd name="connsiteX4" fmla="*/ 532877 w 580141"/>
                    <a:gd name="connsiteY4" fmla="*/ 296148 h 1640259"/>
                    <a:gd name="connsiteX5" fmla="*/ 528440 w 580141"/>
                    <a:gd name="connsiteY5" fmla="*/ 449834 h 1640259"/>
                    <a:gd name="connsiteX6" fmla="*/ 440807 w 580141"/>
                    <a:gd name="connsiteY6" fmla="*/ 401948 h 1640259"/>
                    <a:gd name="connsiteX7" fmla="*/ 530748 w 580141"/>
                    <a:gd name="connsiteY7" fmla="*/ 481883 h 1640259"/>
                    <a:gd name="connsiteX8" fmla="*/ 523630 w 580141"/>
                    <a:gd name="connsiteY8" fmla="*/ 648711 h 1640259"/>
                    <a:gd name="connsiteX9" fmla="*/ 372197 w 580141"/>
                    <a:gd name="connsiteY9" fmla="*/ 546723 h 1640259"/>
                    <a:gd name="connsiteX10" fmla="*/ 521176 w 580141"/>
                    <a:gd name="connsiteY10" fmla="*/ 666226 h 1640259"/>
                    <a:gd name="connsiteX11" fmla="*/ 508896 w 580141"/>
                    <a:gd name="connsiteY11" fmla="*/ 846271 h 1640259"/>
                    <a:gd name="connsiteX12" fmla="*/ 270832 w 580141"/>
                    <a:gd name="connsiteY12" fmla="*/ 673942 h 1640259"/>
                    <a:gd name="connsiteX13" fmla="*/ 501344 w 580141"/>
                    <a:gd name="connsiteY13" fmla="*/ 870712 h 1640259"/>
                    <a:gd name="connsiteX14" fmla="*/ 484201 w 580141"/>
                    <a:gd name="connsiteY14" fmla="*/ 1018658 h 1640259"/>
                    <a:gd name="connsiteX15" fmla="*/ 184579 w 580141"/>
                    <a:gd name="connsiteY15" fmla="*/ 796670 h 1640259"/>
                    <a:gd name="connsiteX16" fmla="*/ 479002 w 580141"/>
                    <a:gd name="connsiteY16" fmla="*/ 1055860 h 1640259"/>
                    <a:gd name="connsiteX17" fmla="*/ 507056 w 580141"/>
                    <a:gd name="connsiteY17" fmla="*/ 1224006 h 1640259"/>
                    <a:gd name="connsiteX18" fmla="*/ 119129 w 580141"/>
                    <a:gd name="connsiteY18" fmla="*/ 944197 h 1640259"/>
                    <a:gd name="connsiteX19" fmla="*/ 504472 w 580141"/>
                    <a:gd name="connsiteY19" fmla="*/ 1252757 h 1640259"/>
                    <a:gd name="connsiteX20" fmla="*/ 519836 w 580141"/>
                    <a:gd name="connsiteY20" fmla="*/ 1425369 h 1640259"/>
                    <a:gd name="connsiteX21" fmla="*/ 184579 w 580141"/>
                    <a:gd name="connsiteY21" fmla="*/ 1187390 h 1640259"/>
                    <a:gd name="connsiteX22" fmla="*/ 509865 w 580141"/>
                    <a:gd name="connsiteY22" fmla="*/ 1442400 h 1640259"/>
                    <a:gd name="connsiteX23" fmla="*/ 552481 w 580141"/>
                    <a:gd name="connsiteY23" fmla="*/ 1640067 h 1640259"/>
                    <a:gd name="connsiteX24" fmla="*/ 103908 w 580141"/>
                    <a:gd name="connsiteY24" fmla="*/ 1412002 h 1640259"/>
                    <a:gd name="connsiteX25" fmla="*/ 550099 w 580141"/>
                    <a:gd name="connsiteY25" fmla="*/ 54739 h 1640259"/>
                    <a:gd name="connsiteX0" fmla="*/ 550099 w 580141"/>
                    <a:gd name="connsiteY0" fmla="*/ 54739 h 1640259"/>
                    <a:gd name="connsiteX1" fmla="*/ 536842 w 580141"/>
                    <a:gd name="connsiteY1" fmla="*/ 262901 h 1640259"/>
                    <a:gd name="connsiteX2" fmla="*/ 550454 w 580141"/>
                    <a:gd name="connsiteY2" fmla="*/ 290825 h 1640259"/>
                    <a:gd name="connsiteX3" fmla="*/ 488816 w 580141"/>
                    <a:gd name="connsiteY3" fmla="*/ 248282 h 1640259"/>
                    <a:gd name="connsiteX4" fmla="*/ 532877 w 580141"/>
                    <a:gd name="connsiteY4" fmla="*/ 296148 h 1640259"/>
                    <a:gd name="connsiteX5" fmla="*/ 528440 w 580141"/>
                    <a:gd name="connsiteY5" fmla="*/ 449834 h 1640259"/>
                    <a:gd name="connsiteX6" fmla="*/ 440807 w 580141"/>
                    <a:gd name="connsiteY6" fmla="*/ 401948 h 1640259"/>
                    <a:gd name="connsiteX7" fmla="*/ 530748 w 580141"/>
                    <a:gd name="connsiteY7" fmla="*/ 481883 h 1640259"/>
                    <a:gd name="connsiteX8" fmla="*/ 523630 w 580141"/>
                    <a:gd name="connsiteY8" fmla="*/ 648711 h 1640259"/>
                    <a:gd name="connsiteX9" fmla="*/ 372197 w 580141"/>
                    <a:gd name="connsiteY9" fmla="*/ 546723 h 1640259"/>
                    <a:gd name="connsiteX10" fmla="*/ 521176 w 580141"/>
                    <a:gd name="connsiteY10" fmla="*/ 666226 h 1640259"/>
                    <a:gd name="connsiteX11" fmla="*/ 508896 w 580141"/>
                    <a:gd name="connsiteY11" fmla="*/ 846271 h 1640259"/>
                    <a:gd name="connsiteX12" fmla="*/ 270832 w 580141"/>
                    <a:gd name="connsiteY12" fmla="*/ 673942 h 1640259"/>
                    <a:gd name="connsiteX13" fmla="*/ 501344 w 580141"/>
                    <a:gd name="connsiteY13" fmla="*/ 870712 h 1640259"/>
                    <a:gd name="connsiteX14" fmla="*/ 484201 w 580141"/>
                    <a:gd name="connsiteY14" fmla="*/ 1018658 h 1640259"/>
                    <a:gd name="connsiteX15" fmla="*/ 184579 w 580141"/>
                    <a:gd name="connsiteY15" fmla="*/ 796670 h 1640259"/>
                    <a:gd name="connsiteX16" fmla="*/ 479002 w 580141"/>
                    <a:gd name="connsiteY16" fmla="*/ 1055860 h 1640259"/>
                    <a:gd name="connsiteX17" fmla="*/ 474625 w 580141"/>
                    <a:gd name="connsiteY17" fmla="*/ 1200922 h 1640259"/>
                    <a:gd name="connsiteX18" fmla="*/ 119129 w 580141"/>
                    <a:gd name="connsiteY18" fmla="*/ 944197 h 1640259"/>
                    <a:gd name="connsiteX19" fmla="*/ 504472 w 580141"/>
                    <a:gd name="connsiteY19" fmla="*/ 1252757 h 1640259"/>
                    <a:gd name="connsiteX20" fmla="*/ 519836 w 580141"/>
                    <a:gd name="connsiteY20" fmla="*/ 1425369 h 1640259"/>
                    <a:gd name="connsiteX21" fmla="*/ 184579 w 580141"/>
                    <a:gd name="connsiteY21" fmla="*/ 1187390 h 1640259"/>
                    <a:gd name="connsiteX22" fmla="*/ 509865 w 580141"/>
                    <a:gd name="connsiteY22" fmla="*/ 1442400 h 1640259"/>
                    <a:gd name="connsiteX23" fmla="*/ 552481 w 580141"/>
                    <a:gd name="connsiteY23" fmla="*/ 1640067 h 1640259"/>
                    <a:gd name="connsiteX24" fmla="*/ 103908 w 580141"/>
                    <a:gd name="connsiteY24" fmla="*/ 1412002 h 1640259"/>
                    <a:gd name="connsiteX25" fmla="*/ 550099 w 580141"/>
                    <a:gd name="connsiteY25" fmla="*/ 54739 h 1640259"/>
                    <a:gd name="connsiteX0" fmla="*/ 550099 w 580141"/>
                    <a:gd name="connsiteY0" fmla="*/ 54739 h 1640259"/>
                    <a:gd name="connsiteX1" fmla="*/ 536842 w 580141"/>
                    <a:gd name="connsiteY1" fmla="*/ 262901 h 1640259"/>
                    <a:gd name="connsiteX2" fmla="*/ 550454 w 580141"/>
                    <a:gd name="connsiteY2" fmla="*/ 290825 h 1640259"/>
                    <a:gd name="connsiteX3" fmla="*/ 488816 w 580141"/>
                    <a:gd name="connsiteY3" fmla="*/ 248282 h 1640259"/>
                    <a:gd name="connsiteX4" fmla="*/ 532877 w 580141"/>
                    <a:gd name="connsiteY4" fmla="*/ 296148 h 1640259"/>
                    <a:gd name="connsiteX5" fmla="*/ 528440 w 580141"/>
                    <a:gd name="connsiteY5" fmla="*/ 449834 h 1640259"/>
                    <a:gd name="connsiteX6" fmla="*/ 440807 w 580141"/>
                    <a:gd name="connsiteY6" fmla="*/ 401948 h 1640259"/>
                    <a:gd name="connsiteX7" fmla="*/ 530748 w 580141"/>
                    <a:gd name="connsiteY7" fmla="*/ 481883 h 1640259"/>
                    <a:gd name="connsiteX8" fmla="*/ 523630 w 580141"/>
                    <a:gd name="connsiteY8" fmla="*/ 648711 h 1640259"/>
                    <a:gd name="connsiteX9" fmla="*/ 372197 w 580141"/>
                    <a:gd name="connsiteY9" fmla="*/ 546723 h 1640259"/>
                    <a:gd name="connsiteX10" fmla="*/ 521176 w 580141"/>
                    <a:gd name="connsiteY10" fmla="*/ 666226 h 1640259"/>
                    <a:gd name="connsiteX11" fmla="*/ 508896 w 580141"/>
                    <a:gd name="connsiteY11" fmla="*/ 846271 h 1640259"/>
                    <a:gd name="connsiteX12" fmla="*/ 270832 w 580141"/>
                    <a:gd name="connsiteY12" fmla="*/ 673942 h 1640259"/>
                    <a:gd name="connsiteX13" fmla="*/ 501344 w 580141"/>
                    <a:gd name="connsiteY13" fmla="*/ 870712 h 1640259"/>
                    <a:gd name="connsiteX14" fmla="*/ 484201 w 580141"/>
                    <a:gd name="connsiteY14" fmla="*/ 1018658 h 1640259"/>
                    <a:gd name="connsiteX15" fmla="*/ 184579 w 580141"/>
                    <a:gd name="connsiteY15" fmla="*/ 796670 h 1640259"/>
                    <a:gd name="connsiteX16" fmla="*/ 479002 w 580141"/>
                    <a:gd name="connsiteY16" fmla="*/ 1055860 h 1640259"/>
                    <a:gd name="connsiteX17" fmla="*/ 474625 w 580141"/>
                    <a:gd name="connsiteY17" fmla="*/ 1200922 h 1640259"/>
                    <a:gd name="connsiteX18" fmla="*/ 119129 w 580141"/>
                    <a:gd name="connsiteY18" fmla="*/ 944197 h 1640259"/>
                    <a:gd name="connsiteX19" fmla="*/ 467006 w 580141"/>
                    <a:gd name="connsiteY19" fmla="*/ 1229607 h 1640259"/>
                    <a:gd name="connsiteX20" fmla="*/ 519836 w 580141"/>
                    <a:gd name="connsiteY20" fmla="*/ 1425369 h 1640259"/>
                    <a:gd name="connsiteX21" fmla="*/ 184579 w 580141"/>
                    <a:gd name="connsiteY21" fmla="*/ 1187390 h 1640259"/>
                    <a:gd name="connsiteX22" fmla="*/ 509865 w 580141"/>
                    <a:gd name="connsiteY22" fmla="*/ 1442400 h 1640259"/>
                    <a:gd name="connsiteX23" fmla="*/ 552481 w 580141"/>
                    <a:gd name="connsiteY23" fmla="*/ 1640067 h 1640259"/>
                    <a:gd name="connsiteX24" fmla="*/ 103908 w 580141"/>
                    <a:gd name="connsiteY24" fmla="*/ 1412002 h 1640259"/>
                    <a:gd name="connsiteX25" fmla="*/ 550099 w 580141"/>
                    <a:gd name="connsiteY25" fmla="*/ 54739 h 1640259"/>
                    <a:gd name="connsiteX0" fmla="*/ 550099 w 580141"/>
                    <a:gd name="connsiteY0" fmla="*/ 54739 h 1640259"/>
                    <a:gd name="connsiteX1" fmla="*/ 536842 w 580141"/>
                    <a:gd name="connsiteY1" fmla="*/ 262901 h 1640259"/>
                    <a:gd name="connsiteX2" fmla="*/ 550454 w 580141"/>
                    <a:gd name="connsiteY2" fmla="*/ 290825 h 1640259"/>
                    <a:gd name="connsiteX3" fmla="*/ 488816 w 580141"/>
                    <a:gd name="connsiteY3" fmla="*/ 248282 h 1640259"/>
                    <a:gd name="connsiteX4" fmla="*/ 532877 w 580141"/>
                    <a:gd name="connsiteY4" fmla="*/ 296148 h 1640259"/>
                    <a:gd name="connsiteX5" fmla="*/ 528440 w 580141"/>
                    <a:gd name="connsiteY5" fmla="*/ 449834 h 1640259"/>
                    <a:gd name="connsiteX6" fmla="*/ 440807 w 580141"/>
                    <a:gd name="connsiteY6" fmla="*/ 401948 h 1640259"/>
                    <a:gd name="connsiteX7" fmla="*/ 530748 w 580141"/>
                    <a:gd name="connsiteY7" fmla="*/ 481883 h 1640259"/>
                    <a:gd name="connsiteX8" fmla="*/ 523630 w 580141"/>
                    <a:gd name="connsiteY8" fmla="*/ 648711 h 1640259"/>
                    <a:gd name="connsiteX9" fmla="*/ 372197 w 580141"/>
                    <a:gd name="connsiteY9" fmla="*/ 546723 h 1640259"/>
                    <a:gd name="connsiteX10" fmla="*/ 521176 w 580141"/>
                    <a:gd name="connsiteY10" fmla="*/ 666226 h 1640259"/>
                    <a:gd name="connsiteX11" fmla="*/ 508896 w 580141"/>
                    <a:gd name="connsiteY11" fmla="*/ 846271 h 1640259"/>
                    <a:gd name="connsiteX12" fmla="*/ 270832 w 580141"/>
                    <a:gd name="connsiteY12" fmla="*/ 673942 h 1640259"/>
                    <a:gd name="connsiteX13" fmla="*/ 501344 w 580141"/>
                    <a:gd name="connsiteY13" fmla="*/ 870712 h 1640259"/>
                    <a:gd name="connsiteX14" fmla="*/ 484201 w 580141"/>
                    <a:gd name="connsiteY14" fmla="*/ 1018658 h 1640259"/>
                    <a:gd name="connsiteX15" fmla="*/ 184579 w 580141"/>
                    <a:gd name="connsiteY15" fmla="*/ 796670 h 1640259"/>
                    <a:gd name="connsiteX16" fmla="*/ 479002 w 580141"/>
                    <a:gd name="connsiteY16" fmla="*/ 1055860 h 1640259"/>
                    <a:gd name="connsiteX17" fmla="*/ 474625 w 580141"/>
                    <a:gd name="connsiteY17" fmla="*/ 1200922 h 1640259"/>
                    <a:gd name="connsiteX18" fmla="*/ 119129 w 580141"/>
                    <a:gd name="connsiteY18" fmla="*/ 944197 h 1640259"/>
                    <a:gd name="connsiteX19" fmla="*/ 467006 w 580141"/>
                    <a:gd name="connsiteY19" fmla="*/ 1229607 h 1640259"/>
                    <a:gd name="connsiteX20" fmla="*/ 519836 w 580141"/>
                    <a:gd name="connsiteY20" fmla="*/ 1425369 h 1640259"/>
                    <a:gd name="connsiteX21" fmla="*/ 184579 w 580141"/>
                    <a:gd name="connsiteY21" fmla="*/ 1187390 h 1640259"/>
                    <a:gd name="connsiteX22" fmla="*/ 480050 w 580141"/>
                    <a:gd name="connsiteY22" fmla="*/ 1411796 h 1640259"/>
                    <a:gd name="connsiteX23" fmla="*/ 552481 w 580141"/>
                    <a:gd name="connsiteY23" fmla="*/ 1640067 h 1640259"/>
                    <a:gd name="connsiteX24" fmla="*/ 103908 w 580141"/>
                    <a:gd name="connsiteY24" fmla="*/ 1412002 h 1640259"/>
                    <a:gd name="connsiteX25" fmla="*/ 550099 w 580141"/>
                    <a:gd name="connsiteY25" fmla="*/ 54739 h 1640259"/>
                    <a:gd name="connsiteX0" fmla="*/ 550099 w 580141"/>
                    <a:gd name="connsiteY0" fmla="*/ 54739 h 1640259"/>
                    <a:gd name="connsiteX1" fmla="*/ 536842 w 580141"/>
                    <a:gd name="connsiteY1" fmla="*/ 262901 h 1640259"/>
                    <a:gd name="connsiteX2" fmla="*/ 550454 w 580141"/>
                    <a:gd name="connsiteY2" fmla="*/ 290825 h 1640259"/>
                    <a:gd name="connsiteX3" fmla="*/ 488816 w 580141"/>
                    <a:gd name="connsiteY3" fmla="*/ 248282 h 1640259"/>
                    <a:gd name="connsiteX4" fmla="*/ 532877 w 580141"/>
                    <a:gd name="connsiteY4" fmla="*/ 296148 h 1640259"/>
                    <a:gd name="connsiteX5" fmla="*/ 528440 w 580141"/>
                    <a:gd name="connsiteY5" fmla="*/ 449834 h 1640259"/>
                    <a:gd name="connsiteX6" fmla="*/ 440807 w 580141"/>
                    <a:gd name="connsiteY6" fmla="*/ 401948 h 1640259"/>
                    <a:gd name="connsiteX7" fmla="*/ 530748 w 580141"/>
                    <a:gd name="connsiteY7" fmla="*/ 481883 h 1640259"/>
                    <a:gd name="connsiteX8" fmla="*/ 523630 w 580141"/>
                    <a:gd name="connsiteY8" fmla="*/ 648711 h 1640259"/>
                    <a:gd name="connsiteX9" fmla="*/ 372197 w 580141"/>
                    <a:gd name="connsiteY9" fmla="*/ 546723 h 1640259"/>
                    <a:gd name="connsiteX10" fmla="*/ 521176 w 580141"/>
                    <a:gd name="connsiteY10" fmla="*/ 666226 h 1640259"/>
                    <a:gd name="connsiteX11" fmla="*/ 508896 w 580141"/>
                    <a:gd name="connsiteY11" fmla="*/ 846271 h 1640259"/>
                    <a:gd name="connsiteX12" fmla="*/ 270832 w 580141"/>
                    <a:gd name="connsiteY12" fmla="*/ 673942 h 1640259"/>
                    <a:gd name="connsiteX13" fmla="*/ 501344 w 580141"/>
                    <a:gd name="connsiteY13" fmla="*/ 870712 h 1640259"/>
                    <a:gd name="connsiteX14" fmla="*/ 484201 w 580141"/>
                    <a:gd name="connsiteY14" fmla="*/ 1018658 h 1640259"/>
                    <a:gd name="connsiteX15" fmla="*/ 184579 w 580141"/>
                    <a:gd name="connsiteY15" fmla="*/ 796670 h 1640259"/>
                    <a:gd name="connsiteX16" fmla="*/ 479002 w 580141"/>
                    <a:gd name="connsiteY16" fmla="*/ 1055860 h 1640259"/>
                    <a:gd name="connsiteX17" fmla="*/ 474625 w 580141"/>
                    <a:gd name="connsiteY17" fmla="*/ 1200922 h 1640259"/>
                    <a:gd name="connsiteX18" fmla="*/ 119129 w 580141"/>
                    <a:gd name="connsiteY18" fmla="*/ 944197 h 1640259"/>
                    <a:gd name="connsiteX19" fmla="*/ 467006 w 580141"/>
                    <a:gd name="connsiteY19" fmla="*/ 1229607 h 1640259"/>
                    <a:gd name="connsiteX20" fmla="*/ 487405 w 580141"/>
                    <a:gd name="connsiteY20" fmla="*/ 1402284 h 1640259"/>
                    <a:gd name="connsiteX21" fmla="*/ 184579 w 580141"/>
                    <a:gd name="connsiteY21" fmla="*/ 1187390 h 1640259"/>
                    <a:gd name="connsiteX22" fmla="*/ 480050 w 580141"/>
                    <a:gd name="connsiteY22" fmla="*/ 1411796 h 1640259"/>
                    <a:gd name="connsiteX23" fmla="*/ 552481 w 580141"/>
                    <a:gd name="connsiteY23" fmla="*/ 1640067 h 1640259"/>
                    <a:gd name="connsiteX24" fmla="*/ 103908 w 580141"/>
                    <a:gd name="connsiteY24" fmla="*/ 1412002 h 1640259"/>
                    <a:gd name="connsiteX25" fmla="*/ 550099 w 580141"/>
                    <a:gd name="connsiteY25" fmla="*/ 54739 h 1640259"/>
                    <a:gd name="connsiteX0" fmla="*/ 550099 w 580141"/>
                    <a:gd name="connsiteY0" fmla="*/ 54739 h 1640259"/>
                    <a:gd name="connsiteX1" fmla="*/ 536842 w 580141"/>
                    <a:gd name="connsiteY1" fmla="*/ 262901 h 1640259"/>
                    <a:gd name="connsiteX2" fmla="*/ 550454 w 580141"/>
                    <a:gd name="connsiteY2" fmla="*/ 290825 h 1640259"/>
                    <a:gd name="connsiteX3" fmla="*/ 488816 w 580141"/>
                    <a:gd name="connsiteY3" fmla="*/ 248282 h 1640259"/>
                    <a:gd name="connsiteX4" fmla="*/ 532877 w 580141"/>
                    <a:gd name="connsiteY4" fmla="*/ 296148 h 1640259"/>
                    <a:gd name="connsiteX5" fmla="*/ 528440 w 580141"/>
                    <a:gd name="connsiteY5" fmla="*/ 449834 h 1640259"/>
                    <a:gd name="connsiteX6" fmla="*/ 440807 w 580141"/>
                    <a:gd name="connsiteY6" fmla="*/ 401948 h 1640259"/>
                    <a:gd name="connsiteX7" fmla="*/ 530748 w 580141"/>
                    <a:gd name="connsiteY7" fmla="*/ 481883 h 1640259"/>
                    <a:gd name="connsiteX8" fmla="*/ 523630 w 580141"/>
                    <a:gd name="connsiteY8" fmla="*/ 648711 h 1640259"/>
                    <a:gd name="connsiteX9" fmla="*/ 372197 w 580141"/>
                    <a:gd name="connsiteY9" fmla="*/ 546723 h 1640259"/>
                    <a:gd name="connsiteX10" fmla="*/ 521176 w 580141"/>
                    <a:gd name="connsiteY10" fmla="*/ 666226 h 1640259"/>
                    <a:gd name="connsiteX11" fmla="*/ 508896 w 580141"/>
                    <a:gd name="connsiteY11" fmla="*/ 846271 h 1640259"/>
                    <a:gd name="connsiteX12" fmla="*/ 270832 w 580141"/>
                    <a:gd name="connsiteY12" fmla="*/ 673942 h 1640259"/>
                    <a:gd name="connsiteX13" fmla="*/ 501344 w 580141"/>
                    <a:gd name="connsiteY13" fmla="*/ 870712 h 1640259"/>
                    <a:gd name="connsiteX14" fmla="*/ 484201 w 580141"/>
                    <a:gd name="connsiteY14" fmla="*/ 1018658 h 1640259"/>
                    <a:gd name="connsiteX15" fmla="*/ 184579 w 580141"/>
                    <a:gd name="connsiteY15" fmla="*/ 796670 h 1640259"/>
                    <a:gd name="connsiteX16" fmla="*/ 479002 w 580141"/>
                    <a:gd name="connsiteY16" fmla="*/ 1055860 h 1640259"/>
                    <a:gd name="connsiteX17" fmla="*/ 474625 w 580141"/>
                    <a:gd name="connsiteY17" fmla="*/ 1200922 h 1640259"/>
                    <a:gd name="connsiteX18" fmla="*/ 119129 w 580141"/>
                    <a:gd name="connsiteY18" fmla="*/ 944197 h 1640259"/>
                    <a:gd name="connsiteX19" fmla="*/ 467006 w 580141"/>
                    <a:gd name="connsiteY19" fmla="*/ 1229607 h 1640259"/>
                    <a:gd name="connsiteX20" fmla="*/ 480083 w 580141"/>
                    <a:gd name="connsiteY20" fmla="*/ 1384563 h 1640259"/>
                    <a:gd name="connsiteX21" fmla="*/ 184579 w 580141"/>
                    <a:gd name="connsiteY21" fmla="*/ 1187390 h 1640259"/>
                    <a:gd name="connsiteX22" fmla="*/ 480050 w 580141"/>
                    <a:gd name="connsiteY22" fmla="*/ 1411796 h 1640259"/>
                    <a:gd name="connsiteX23" fmla="*/ 552481 w 580141"/>
                    <a:gd name="connsiteY23" fmla="*/ 1640067 h 1640259"/>
                    <a:gd name="connsiteX24" fmla="*/ 103908 w 580141"/>
                    <a:gd name="connsiteY24" fmla="*/ 1412002 h 1640259"/>
                    <a:gd name="connsiteX25" fmla="*/ 550099 w 580141"/>
                    <a:gd name="connsiteY25" fmla="*/ 54739 h 1640259"/>
                    <a:gd name="connsiteX0" fmla="*/ 550099 w 580141"/>
                    <a:gd name="connsiteY0" fmla="*/ 54739 h 1640259"/>
                    <a:gd name="connsiteX1" fmla="*/ 536842 w 580141"/>
                    <a:gd name="connsiteY1" fmla="*/ 262901 h 1640259"/>
                    <a:gd name="connsiteX2" fmla="*/ 550454 w 580141"/>
                    <a:gd name="connsiteY2" fmla="*/ 290825 h 1640259"/>
                    <a:gd name="connsiteX3" fmla="*/ 488816 w 580141"/>
                    <a:gd name="connsiteY3" fmla="*/ 248282 h 1640259"/>
                    <a:gd name="connsiteX4" fmla="*/ 532877 w 580141"/>
                    <a:gd name="connsiteY4" fmla="*/ 296148 h 1640259"/>
                    <a:gd name="connsiteX5" fmla="*/ 528440 w 580141"/>
                    <a:gd name="connsiteY5" fmla="*/ 449834 h 1640259"/>
                    <a:gd name="connsiteX6" fmla="*/ 440807 w 580141"/>
                    <a:gd name="connsiteY6" fmla="*/ 401948 h 1640259"/>
                    <a:gd name="connsiteX7" fmla="*/ 530748 w 580141"/>
                    <a:gd name="connsiteY7" fmla="*/ 481883 h 1640259"/>
                    <a:gd name="connsiteX8" fmla="*/ 523630 w 580141"/>
                    <a:gd name="connsiteY8" fmla="*/ 648711 h 1640259"/>
                    <a:gd name="connsiteX9" fmla="*/ 372197 w 580141"/>
                    <a:gd name="connsiteY9" fmla="*/ 546723 h 1640259"/>
                    <a:gd name="connsiteX10" fmla="*/ 498617 w 580141"/>
                    <a:gd name="connsiteY10" fmla="*/ 658378 h 1640259"/>
                    <a:gd name="connsiteX11" fmla="*/ 508896 w 580141"/>
                    <a:gd name="connsiteY11" fmla="*/ 846271 h 1640259"/>
                    <a:gd name="connsiteX12" fmla="*/ 270832 w 580141"/>
                    <a:gd name="connsiteY12" fmla="*/ 673942 h 1640259"/>
                    <a:gd name="connsiteX13" fmla="*/ 501344 w 580141"/>
                    <a:gd name="connsiteY13" fmla="*/ 870712 h 1640259"/>
                    <a:gd name="connsiteX14" fmla="*/ 484201 w 580141"/>
                    <a:gd name="connsiteY14" fmla="*/ 1018658 h 1640259"/>
                    <a:gd name="connsiteX15" fmla="*/ 184579 w 580141"/>
                    <a:gd name="connsiteY15" fmla="*/ 796670 h 1640259"/>
                    <a:gd name="connsiteX16" fmla="*/ 479002 w 580141"/>
                    <a:gd name="connsiteY16" fmla="*/ 1055860 h 1640259"/>
                    <a:gd name="connsiteX17" fmla="*/ 474625 w 580141"/>
                    <a:gd name="connsiteY17" fmla="*/ 1200922 h 1640259"/>
                    <a:gd name="connsiteX18" fmla="*/ 119129 w 580141"/>
                    <a:gd name="connsiteY18" fmla="*/ 944197 h 1640259"/>
                    <a:gd name="connsiteX19" fmla="*/ 467006 w 580141"/>
                    <a:gd name="connsiteY19" fmla="*/ 1229607 h 1640259"/>
                    <a:gd name="connsiteX20" fmla="*/ 480083 w 580141"/>
                    <a:gd name="connsiteY20" fmla="*/ 1384563 h 1640259"/>
                    <a:gd name="connsiteX21" fmla="*/ 184579 w 580141"/>
                    <a:gd name="connsiteY21" fmla="*/ 1187390 h 1640259"/>
                    <a:gd name="connsiteX22" fmla="*/ 480050 w 580141"/>
                    <a:gd name="connsiteY22" fmla="*/ 1411796 h 1640259"/>
                    <a:gd name="connsiteX23" fmla="*/ 552481 w 580141"/>
                    <a:gd name="connsiteY23" fmla="*/ 1640067 h 1640259"/>
                    <a:gd name="connsiteX24" fmla="*/ 103908 w 580141"/>
                    <a:gd name="connsiteY24" fmla="*/ 1412002 h 1640259"/>
                    <a:gd name="connsiteX25" fmla="*/ 550099 w 580141"/>
                    <a:gd name="connsiteY25" fmla="*/ 54739 h 1640259"/>
                    <a:gd name="connsiteX0" fmla="*/ 550099 w 580141"/>
                    <a:gd name="connsiteY0" fmla="*/ 54739 h 1640259"/>
                    <a:gd name="connsiteX1" fmla="*/ 536842 w 580141"/>
                    <a:gd name="connsiteY1" fmla="*/ 262901 h 1640259"/>
                    <a:gd name="connsiteX2" fmla="*/ 550454 w 580141"/>
                    <a:gd name="connsiteY2" fmla="*/ 290825 h 1640259"/>
                    <a:gd name="connsiteX3" fmla="*/ 488816 w 580141"/>
                    <a:gd name="connsiteY3" fmla="*/ 248282 h 1640259"/>
                    <a:gd name="connsiteX4" fmla="*/ 532877 w 580141"/>
                    <a:gd name="connsiteY4" fmla="*/ 296148 h 1640259"/>
                    <a:gd name="connsiteX5" fmla="*/ 528440 w 580141"/>
                    <a:gd name="connsiteY5" fmla="*/ 449834 h 1640259"/>
                    <a:gd name="connsiteX6" fmla="*/ 440807 w 580141"/>
                    <a:gd name="connsiteY6" fmla="*/ 401948 h 1640259"/>
                    <a:gd name="connsiteX7" fmla="*/ 530748 w 580141"/>
                    <a:gd name="connsiteY7" fmla="*/ 481883 h 1640259"/>
                    <a:gd name="connsiteX8" fmla="*/ 498587 w 580141"/>
                    <a:gd name="connsiteY8" fmla="*/ 638313 h 1640259"/>
                    <a:gd name="connsiteX9" fmla="*/ 372197 w 580141"/>
                    <a:gd name="connsiteY9" fmla="*/ 546723 h 1640259"/>
                    <a:gd name="connsiteX10" fmla="*/ 498617 w 580141"/>
                    <a:gd name="connsiteY10" fmla="*/ 658378 h 1640259"/>
                    <a:gd name="connsiteX11" fmla="*/ 508896 w 580141"/>
                    <a:gd name="connsiteY11" fmla="*/ 846271 h 1640259"/>
                    <a:gd name="connsiteX12" fmla="*/ 270832 w 580141"/>
                    <a:gd name="connsiteY12" fmla="*/ 673942 h 1640259"/>
                    <a:gd name="connsiteX13" fmla="*/ 501344 w 580141"/>
                    <a:gd name="connsiteY13" fmla="*/ 870712 h 1640259"/>
                    <a:gd name="connsiteX14" fmla="*/ 484201 w 580141"/>
                    <a:gd name="connsiteY14" fmla="*/ 1018658 h 1640259"/>
                    <a:gd name="connsiteX15" fmla="*/ 184579 w 580141"/>
                    <a:gd name="connsiteY15" fmla="*/ 796670 h 1640259"/>
                    <a:gd name="connsiteX16" fmla="*/ 479002 w 580141"/>
                    <a:gd name="connsiteY16" fmla="*/ 1055860 h 1640259"/>
                    <a:gd name="connsiteX17" fmla="*/ 474625 w 580141"/>
                    <a:gd name="connsiteY17" fmla="*/ 1200922 h 1640259"/>
                    <a:gd name="connsiteX18" fmla="*/ 119129 w 580141"/>
                    <a:gd name="connsiteY18" fmla="*/ 944197 h 1640259"/>
                    <a:gd name="connsiteX19" fmla="*/ 467006 w 580141"/>
                    <a:gd name="connsiteY19" fmla="*/ 1229607 h 1640259"/>
                    <a:gd name="connsiteX20" fmla="*/ 480083 w 580141"/>
                    <a:gd name="connsiteY20" fmla="*/ 1384563 h 1640259"/>
                    <a:gd name="connsiteX21" fmla="*/ 184579 w 580141"/>
                    <a:gd name="connsiteY21" fmla="*/ 1187390 h 1640259"/>
                    <a:gd name="connsiteX22" fmla="*/ 480050 w 580141"/>
                    <a:gd name="connsiteY22" fmla="*/ 1411796 h 1640259"/>
                    <a:gd name="connsiteX23" fmla="*/ 552481 w 580141"/>
                    <a:gd name="connsiteY23" fmla="*/ 1640067 h 1640259"/>
                    <a:gd name="connsiteX24" fmla="*/ 103908 w 580141"/>
                    <a:gd name="connsiteY24" fmla="*/ 1412002 h 1640259"/>
                    <a:gd name="connsiteX25" fmla="*/ 550099 w 580141"/>
                    <a:gd name="connsiteY25" fmla="*/ 54739 h 1640259"/>
                    <a:gd name="connsiteX0" fmla="*/ 550099 w 580141"/>
                    <a:gd name="connsiteY0" fmla="*/ 54739 h 1640259"/>
                    <a:gd name="connsiteX1" fmla="*/ 536842 w 580141"/>
                    <a:gd name="connsiteY1" fmla="*/ 262901 h 1640259"/>
                    <a:gd name="connsiteX2" fmla="*/ 550454 w 580141"/>
                    <a:gd name="connsiteY2" fmla="*/ 290825 h 1640259"/>
                    <a:gd name="connsiteX3" fmla="*/ 488816 w 580141"/>
                    <a:gd name="connsiteY3" fmla="*/ 248282 h 1640259"/>
                    <a:gd name="connsiteX4" fmla="*/ 532877 w 580141"/>
                    <a:gd name="connsiteY4" fmla="*/ 296148 h 1640259"/>
                    <a:gd name="connsiteX5" fmla="*/ 528440 w 580141"/>
                    <a:gd name="connsiteY5" fmla="*/ 449834 h 1640259"/>
                    <a:gd name="connsiteX6" fmla="*/ 440807 w 580141"/>
                    <a:gd name="connsiteY6" fmla="*/ 401948 h 1640259"/>
                    <a:gd name="connsiteX7" fmla="*/ 518260 w 580141"/>
                    <a:gd name="connsiteY7" fmla="*/ 474167 h 1640259"/>
                    <a:gd name="connsiteX8" fmla="*/ 498587 w 580141"/>
                    <a:gd name="connsiteY8" fmla="*/ 638313 h 1640259"/>
                    <a:gd name="connsiteX9" fmla="*/ 372197 w 580141"/>
                    <a:gd name="connsiteY9" fmla="*/ 546723 h 1640259"/>
                    <a:gd name="connsiteX10" fmla="*/ 498617 w 580141"/>
                    <a:gd name="connsiteY10" fmla="*/ 658378 h 1640259"/>
                    <a:gd name="connsiteX11" fmla="*/ 508896 w 580141"/>
                    <a:gd name="connsiteY11" fmla="*/ 846271 h 1640259"/>
                    <a:gd name="connsiteX12" fmla="*/ 270832 w 580141"/>
                    <a:gd name="connsiteY12" fmla="*/ 673942 h 1640259"/>
                    <a:gd name="connsiteX13" fmla="*/ 501344 w 580141"/>
                    <a:gd name="connsiteY13" fmla="*/ 870712 h 1640259"/>
                    <a:gd name="connsiteX14" fmla="*/ 484201 w 580141"/>
                    <a:gd name="connsiteY14" fmla="*/ 1018658 h 1640259"/>
                    <a:gd name="connsiteX15" fmla="*/ 184579 w 580141"/>
                    <a:gd name="connsiteY15" fmla="*/ 796670 h 1640259"/>
                    <a:gd name="connsiteX16" fmla="*/ 479002 w 580141"/>
                    <a:gd name="connsiteY16" fmla="*/ 1055860 h 1640259"/>
                    <a:gd name="connsiteX17" fmla="*/ 474625 w 580141"/>
                    <a:gd name="connsiteY17" fmla="*/ 1200922 h 1640259"/>
                    <a:gd name="connsiteX18" fmla="*/ 119129 w 580141"/>
                    <a:gd name="connsiteY18" fmla="*/ 944197 h 1640259"/>
                    <a:gd name="connsiteX19" fmla="*/ 467006 w 580141"/>
                    <a:gd name="connsiteY19" fmla="*/ 1229607 h 1640259"/>
                    <a:gd name="connsiteX20" fmla="*/ 480083 w 580141"/>
                    <a:gd name="connsiteY20" fmla="*/ 1384563 h 1640259"/>
                    <a:gd name="connsiteX21" fmla="*/ 184579 w 580141"/>
                    <a:gd name="connsiteY21" fmla="*/ 1187390 h 1640259"/>
                    <a:gd name="connsiteX22" fmla="*/ 480050 w 580141"/>
                    <a:gd name="connsiteY22" fmla="*/ 1411796 h 1640259"/>
                    <a:gd name="connsiteX23" fmla="*/ 552481 w 580141"/>
                    <a:gd name="connsiteY23" fmla="*/ 1640067 h 1640259"/>
                    <a:gd name="connsiteX24" fmla="*/ 103908 w 580141"/>
                    <a:gd name="connsiteY24" fmla="*/ 1412002 h 1640259"/>
                    <a:gd name="connsiteX25" fmla="*/ 550099 w 580141"/>
                    <a:gd name="connsiteY25" fmla="*/ 54739 h 1640259"/>
                    <a:gd name="connsiteX0" fmla="*/ 550099 w 580141"/>
                    <a:gd name="connsiteY0" fmla="*/ 54739 h 1640259"/>
                    <a:gd name="connsiteX1" fmla="*/ 536842 w 580141"/>
                    <a:gd name="connsiteY1" fmla="*/ 262901 h 1640259"/>
                    <a:gd name="connsiteX2" fmla="*/ 550454 w 580141"/>
                    <a:gd name="connsiteY2" fmla="*/ 290825 h 1640259"/>
                    <a:gd name="connsiteX3" fmla="*/ 488816 w 580141"/>
                    <a:gd name="connsiteY3" fmla="*/ 248282 h 1640259"/>
                    <a:gd name="connsiteX4" fmla="*/ 532877 w 580141"/>
                    <a:gd name="connsiteY4" fmla="*/ 296148 h 1640259"/>
                    <a:gd name="connsiteX5" fmla="*/ 528440 w 580141"/>
                    <a:gd name="connsiteY5" fmla="*/ 449834 h 1640259"/>
                    <a:gd name="connsiteX6" fmla="*/ 440807 w 580141"/>
                    <a:gd name="connsiteY6" fmla="*/ 401948 h 1640259"/>
                    <a:gd name="connsiteX7" fmla="*/ 518260 w 580141"/>
                    <a:gd name="connsiteY7" fmla="*/ 474167 h 1640259"/>
                    <a:gd name="connsiteX8" fmla="*/ 498587 w 580141"/>
                    <a:gd name="connsiteY8" fmla="*/ 638313 h 1640259"/>
                    <a:gd name="connsiteX9" fmla="*/ 372197 w 580141"/>
                    <a:gd name="connsiteY9" fmla="*/ 546723 h 1640259"/>
                    <a:gd name="connsiteX10" fmla="*/ 498617 w 580141"/>
                    <a:gd name="connsiteY10" fmla="*/ 658378 h 1640259"/>
                    <a:gd name="connsiteX11" fmla="*/ 484050 w 580141"/>
                    <a:gd name="connsiteY11" fmla="*/ 820768 h 1640259"/>
                    <a:gd name="connsiteX12" fmla="*/ 270832 w 580141"/>
                    <a:gd name="connsiteY12" fmla="*/ 673942 h 1640259"/>
                    <a:gd name="connsiteX13" fmla="*/ 501344 w 580141"/>
                    <a:gd name="connsiteY13" fmla="*/ 870712 h 1640259"/>
                    <a:gd name="connsiteX14" fmla="*/ 484201 w 580141"/>
                    <a:gd name="connsiteY14" fmla="*/ 1018658 h 1640259"/>
                    <a:gd name="connsiteX15" fmla="*/ 184579 w 580141"/>
                    <a:gd name="connsiteY15" fmla="*/ 796670 h 1640259"/>
                    <a:gd name="connsiteX16" fmla="*/ 479002 w 580141"/>
                    <a:gd name="connsiteY16" fmla="*/ 1055860 h 1640259"/>
                    <a:gd name="connsiteX17" fmla="*/ 474625 w 580141"/>
                    <a:gd name="connsiteY17" fmla="*/ 1200922 h 1640259"/>
                    <a:gd name="connsiteX18" fmla="*/ 119129 w 580141"/>
                    <a:gd name="connsiteY18" fmla="*/ 944197 h 1640259"/>
                    <a:gd name="connsiteX19" fmla="*/ 467006 w 580141"/>
                    <a:gd name="connsiteY19" fmla="*/ 1229607 h 1640259"/>
                    <a:gd name="connsiteX20" fmla="*/ 480083 w 580141"/>
                    <a:gd name="connsiteY20" fmla="*/ 1384563 h 1640259"/>
                    <a:gd name="connsiteX21" fmla="*/ 184579 w 580141"/>
                    <a:gd name="connsiteY21" fmla="*/ 1187390 h 1640259"/>
                    <a:gd name="connsiteX22" fmla="*/ 480050 w 580141"/>
                    <a:gd name="connsiteY22" fmla="*/ 1411796 h 1640259"/>
                    <a:gd name="connsiteX23" fmla="*/ 552481 w 580141"/>
                    <a:gd name="connsiteY23" fmla="*/ 1640067 h 1640259"/>
                    <a:gd name="connsiteX24" fmla="*/ 103908 w 580141"/>
                    <a:gd name="connsiteY24" fmla="*/ 1412002 h 1640259"/>
                    <a:gd name="connsiteX25" fmla="*/ 550099 w 580141"/>
                    <a:gd name="connsiteY25" fmla="*/ 54739 h 1640259"/>
                    <a:gd name="connsiteX0" fmla="*/ 550099 w 580141"/>
                    <a:gd name="connsiteY0" fmla="*/ 54739 h 1640259"/>
                    <a:gd name="connsiteX1" fmla="*/ 536842 w 580141"/>
                    <a:gd name="connsiteY1" fmla="*/ 262901 h 1640259"/>
                    <a:gd name="connsiteX2" fmla="*/ 550454 w 580141"/>
                    <a:gd name="connsiteY2" fmla="*/ 290825 h 1640259"/>
                    <a:gd name="connsiteX3" fmla="*/ 488816 w 580141"/>
                    <a:gd name="connsiteY3" fmla="*/ 248282 h 1640259"/>
                    <a:gd name="connsiteX4" fmla="*/ 532877 w 580141"/>
                    <a:gd name="connsiteY4" fmla="*/ 296148 h 1640259"/>
                    <a:gd name="connsiteX5" fmla="*/ 528440 w 580141"/>
                    <a:gd name="connsiteY5" fmla="*/ 449834 h 1640259"/>
                    <a:gd name="connsiteX6" fmla="*/ 440807 w 580141"/>
                    <a:gd name="connsiteY6" fmla="*/ 401948 h 1640259"/>
                    <a:gd name="connsiteX7" fmla="*/ 518260 w 580141"/>
                    <a:gd name="connsiteY7" fmla="*/ 474167 h 1640259"/>
                    <a:gd name="connsiteX8" fmla="*/ 498587 w 580141"/>
                    <a:gd name="connsiteY8" fmla="*/ 638313 h 1640259"/>
                    <a:gd name="connsiteX9" fmla="*/ 372197 w 580141"/>
                    <a:gd name="connsiteY9" fmla="*/ 546723 h 1640259"/>
                    <a:gd name="connsiteX10" fmla="*/ 498617 w 580141"/>
                    <a:gd name="connsiteY10" fmla="*/ 658378 h 1640259"/>
                    <a:gd name="connsiteX11" fmla="*/ 484050 w 580141"/>
                    <a:gd name="connsiteY11" fmla="*/ 820768 h 1640259"/>
                    <a:gd name="connsiteX12" fmla="*/ 270832 w 580141"/>
                    <a:gd name="connsiteY12" fmla="*/ 673942 h 1640259"/>
                    <a:gd name="connsiteX13" fmla="*/ 478917 w 580141"/>
                    <a:gd name="connsiteY13" fmla="*/ 852794 h 1640259"/>
                    <a:gd name="connsiteX14" fmla="*/ 484201 w 580141"/>
                    <a:gd name="connsiteY14" fmla="*/ 1018658 h 1640259"/>
                    <a:gd name="connsiteX15" fmla="*/ 184579 w 580141"/>
                    <a:gd name="connsiteY15" fmla="*/ 796670 h 1640259"/>
                    <a:gd name="connsiteX16" fmla="*/ 479002 w 580141"/>
                    <a:gd name="connsiteY16" fmla="*/ 1055860 h 1640259"/>
                    <a:gd name="connsiteX17" fmla="*/ 474625 w 580141"/>
                    <a:gd name="connsiteY17" fmla="*/ 1200922 h 1640259"/>
                    <a:gd name="connsiteX18" fmla="*/ 119129 w 580141"/>
                    <a:gd name="connsiteY18" fmla="*/ 944197 h 1640259"/>
                    <a:gd name="connsiteX19" fmla="*/ 467006 w 580141"/>
                    <a:gd name="connsiteY19" fmla="*/ 1229607 h 1640259"/>
                    <a:gd name="connsiteX20" fmla="*/ 480083 w 580141"/>
                    <a:gd name="connsiteY20" fmla="*/ 1384563 h 1640259"/>
                    <a:gd name="connsiteX21" fmla="*/ 184579 w 580141"/>
                    <a:gd name="connsiteY21" fmla="*/ 1187390 h 1640259"/>
                    <a:gd name="connsiteX22" fmla="*/ 480050 w 580141"/>
                    <a:gd name="connsiteY22" fmla="*/ 1411796 h 1640259"/>
                    <a:gd name="connsiteX23" fmla="*/ 552481 w 580141"/>
                    <a:gd name="connsiteY23" fmla="*/ 1640067 h 1640259"/>
                    <a:gd name="connsiteX24" fmla="*/ 103908 w 580141"/>
                    <a:gd name="connsiteY24" fmla="*/ 1412002 h 1640259"/>
                    <a:gd name="connsiteX25" fmla="*/ 550099 w 580141"/>
                    <a:gd name="connsiteY25" fmla="*/ 54739 h 1640259"/>
                    <a:gd name="connsiteX0" fmla="*/ 550099 w 580141"/>
                    <a:gd name="connsiteY0" fmla="*/ 54739 h 1640259"/>
                    <a:gd name="connsiteX1" fmla="*/ 536842 w 580141"/>
                    <a:gd name="connsiteY1" fmla="*/ 262901 h 1640259"/>
                    <a:gd name="connsiteX2" fmla="*/ 550454 w 580141"/>
                    <a:gd name="connsiteY2" fmla="*/ 290825 h 1640259"/>
                    <a:gd name="connsiteX3" fmla="*/ 488816 w 580141"/>
                    <a:gd name="connsiteY3" fmla="*/ 248282 h 1640259"/>
                    <a:gd name="connsiteX4" fmla="*/ 532877 w 580141"/>
                    <a:gd name="connsiteY4" fmla="*/ 296148 h 1640259"/>
                    <a:gd name="connsiteX5" fmla="*/ 528440 w 580141"/>
                    <a:gd name="connsiteY5" fmla="*/ 449834 h 1640259"/>
                    <a:gd name="connsiteX6" fmla="*/ 440807 w 580141"/>
                    <a:gd name="connsiteY6" fmla="*/ 401948 h 1640259"/>
                    <a:gd name="connsiteX7" fmla="*/ 518260 w 580141"/>
                    <a:gd name="connsiteY7" fmla="*/ 474167 h 1640259"/>
                    <a:gd name="connsiteX8" fmla="*/ 498587 w 580141"/>
                    <a:gd name="connsiteY8" fmla="*/ 638313 h 1640259"/>
                    <a:gd name="connsiteX9" fmla="*/ 372197 w 580141"/>
                    <a:gd name="connsiteY9" fmla="*/ 546723 h 1640259"/>
                    <a:gd name="connsiteX10" fmla="*/ 498617 w 580141"/>
                    <a:gd name="connsiteY10" fmla="*/ 658378 h 1640259"/>
                    <a:gd name="connsiteX11" fmla="*/ 484050 w 580141"/>
                    <a:gd name="connsiteY11" fmla="*/ 820768 h 1640259"/>
                    <a:gd name="connsiteX12" fmla="*/ 270832 w 580141"/>
                    <a:gd name="connsiteY12" fmla="*/ 673942 h 1640259"/>
                    <a:gd name="connsiteX13" fmla="*/ 478917 w 580141"/>
                    <a:gd name="connsiteY13" fmla="*/ 852794 h 1640259"/>
                    <a:gd name="connsiteX14" fmla="*/ 484201 w 580141"/>
                    <a:gd name="connsiteY14" fmla="*/ 1018658 h 1640259"/>
                    <a:gd name="connsiteX15" fmla="*/ 184579 w 580141"/>
                    <a:gd name="connsiteY15" fmla="*/ 796670 h 1640259"/>
                    <a:gd name="connsiteX16" fmla="*/ 479002 w 580141"/>
                    <a:gd name="connsiteY16" fmla="*/ 1055860 h 1640259"/>
                    <a:gd name="connsiteX17" fmla="*/ 459783 w 580141"/>
                    <a:gd name="connsiteY17" fmla="*/ 1180585 h 1640259"/>
                    <a:gd name="connsiteX18" fmla="*/ 119129 w 580141"/>
                    <a:gd name="connsiteY18" fmla="*/ 944197 h 1640259"/>
                    <a:gd name="connsiteX19" fmla="*/ 467006 w 580141"/>
                    <a:gd name="connsiteY19" fmla="*/ 1229607 h 1640259"/>
                    <a:gd name="connsiteX20" fmla="*/ 480083 w 580141"/>
                    <a:gd name="connsiteY20" fmla="*/ 1384563 h 1640259"/>
                    <a:gd name="connsiteX21" fmla="*/ 184579 w 580141"/>
                    <a:gd name="connsiteY21" fmla="*/ 1187390 h 1640259"/>
                    <a:gd name="connsiteX22" fmla="*/ 480050 w 580141"/>
                    <a:gd name="connsiteY22" fmla="*/ 1411796 h 1640259"/>
                    <a:gd name="connsiteX23" fmla="*/ 552481 w 580141"/>
                    <a:gd name="connsiteY23" fmla="*/ 1640067 h 1640259"/>
                    <a:gd name="connsiteX24" fmla="*/ 103908 w 580141"/>
                    <a:gd name="connsiteY24" fmla="*/ 1412002 h 1640259"/>
                    <a:gd name="connsiteX25" fmla="*/ 550099 w 580141"/>
                    <a:gd name="connsiteY25" fmla="*/ 54739 h 1640259"/>
                    <a:gd name="connsiteX0" fmla="*/ 550099 w 580141"/>
                    <a:gd name="connsiteY0" fmla="*/ 54739 h 1640259"/>
                    <a:gd name="connsiteX1" fmla="*/ 536842 w 580141"/>
                    <a:gd name="connsiteY1" fmla="*/ 262901 h 1640259"/>
                    <a:gd name="connsiteX2" fmla="*/ 550454 w 580141"/>
                    <a:gd name="connsiteY2" fmla="*/ 290825 h 1640259"/>
                    <a:gd name="connsiteX3" fmla="*/ 488816 w 580141"/>
                    <a:gd name="connsiteY3" fmla="*/ 248282 h 1640259"/>
                    <a:gd name="connsiteX4" fmla="*/ 532877 w 580141"/>
                    <a:gd name="connsiteY4" fmla="*/ 296148 h 1640259"/>
                    <a:gd name="connsiteX5" fmla="*/ 528440 w 580141"/>
                    <a:gd name="connsiteY5" fmla="*/ 449834 h 1640259"/>
                    <a:gd name="connsiteX6" fmla="*/ 440807 w 580141"/>
                    <a:gd name="connsiteY6" fmla="*/ 401948 h 1640259"/>
                    <a:gd name="connsiteX7" fmla="*/ 518260 w 580141"/>
                    <a:gd name="connsiteY7" fmla="*/ 474167 h 1640259"/>
                    <a:gd name="connsiteX8" fmla="*/ 498587 w 580141"/>
                    <a:gd name="connsiteY8" fmla="*/ 638313 h 1640259"/>
                    <a:gd name="connsiteX9" fmla="*/ 372197 w 580141"/>
                    <a:gd name="connsiteY9" fmla="*/ 546723 h 1640259"/>
                    <a:gd name="connsiteX10" fmla="*/ 498617 w 580141"/>
                    <a:gd name="connsiteY10" fmla="*/ 658378 h 1640259"/>
                    <a:gd name="connsiteX11" fmla="*/ 484050 w 580141"/>
                    <a:gd name="connsiteY11" fmla="*/ 820768 h 1640259"/>
                    <a:gd name="connsiteX12" fmla="*/ 270832 w 580141"/>
                    <a:gd name="connsiteY12" fmla="*/ 673942 h 1640259"/>
                    <a:gd name="connsiteX13" fmla="*/ 478917 w 580141"/>
                    <a:gd name="connsiteY13" fmla="*/ 852794 h 1640259"/>
                    <a:gd name="connsiteX14" fmla="*/ 484201 w 580141"/>
                    <a:gd name="connsiteY14" fmla="*/ 1018658 h 1640259"/>
                    <a:gd name="connsiteX15" fmla="*/ 184579 w 580141"/>
                    <a:gd name="connsiteY15" fmla="*/ 796670 h 1640259"/>
                    <a:gd name="connsiteX16" fmla="*/ 466579 w 580141"/>
                    <a:gd name="connsiteY16" fmla="*/ 1043108 h 1640259"/>
                    <a:gd name="connsiteX17" fmla="*/ 459783 w 580141"/>
                    <a:gd name="connsiteY17" fmla="*/ 1180585 h 1640259"/>
                    <a:gd name="connsiteX18" fmla="*/ 119129 w 580141"/>
                    <a:gd name="connsiteY18" fmla="*/ 944197 h 1640259"/>
                    <a:gd name="connsiteX19" fmla="*/ 467006 w 580141"/>
                    <a:gd name="connsiteY19" fmla="*/ 1229607 h 1640259"/>
                    <a:gd name="connsiteX20" fmla="*/ 480083 w 580141"/>
                    <a:gd name="connsiteY20" fmla="*/ 1384563 h 1640259"/>
                    <a:gd name="connsiteX21" fmla="*/ 184579 w 580141"/>
                    <a:gd name="connsiteY21" fmla="*/ 1187390 h 1640259"/>
                    <a:gd name="connsiteX22" fmla="*/ 480050 w 580141"/>
                    <a:gd name="connsiteY22" fmla="*/ 1411796 h 1640259"/>
                    <a:gd name="connsiteX23" fmla="*/ 552481 w 580141"/>
                    <a:gd name="connsiteY23" fmla="*/ 1640067 h 1640259"/>
                    <a:gd name="connsiteX24" fmla="*/ 103908 w 580141"/>
                    <a:gd name="connsiteY24" fmla="*/ 1412002 h 1640259"/>
                    <a:gd name="connsiteX25" fmla="*/ 550099 w 580141"/>
                    <a:gd name="connsiteY25" fmla="*/ 54739 h 1640259"/>
                    <a:gd name="connsiteX0" fmla="*/ 550099 w 580141"/>
                    <a:gd name="connsiteY0" fmla="*/ 54739 h 1640259"/>
                    <a:gd name="connsiteX1" fmla="*/ 536842 w 580141"/>
                    <a:gd name="connsiteY1" fmla="*/ 262901 h 1640259"/>
                    <a:gd name="connsiteX2" fmla="*/ 550454 w 580141"/>
                    <a:gd name="connsiteY2" fmla="*/ 290825 h 1640259"/>
                    <a:gd name="connsiteX3" fmla="*/ 488816 w 580141"/>
                    <a:gd name="connsiteY3" fmla="*/ 248282 h 1640259"/>
                    <a:gd name="connsiteX4" fmla="*/ 532877 w 580141"/>
                    <a:gd name="connsiteY4" fmla="*/ 296148 h 1640259"/>
                    <a:gd name="connsiteX5" fmla="*/ 528440 w 580141"/>
                    <a:gd name="connsiteY5" fmla="*/ 449834 h 1640259"/>
                    <a:gd name="connsiteX6" fmla="*/ 440807 w 580141"/>
                    <a:gd name="connsiteY6" fmla="*/ 401948 h 1640259"/>
                    <a:gd name="connsiteX7" fmla="*/ 518260 w 580141"/>
                    <a:gd name="connsiteY7" fmla="*/ 474167 h 1640259"/>
                    <a:gd name="connsiteX8" fmla="*/ 498587 w 580141"/>
                    <a:gd name="connsiteY8" fmla="*/ 638313 h 1640259"/>
                    <a:gd name="connsiteX9" fmla="*/ 372197 w 580141"/>
                    <a:gd name="connsiteY9" fmla="*/ 546723 h 1640259"/>
                    <a:gd name="connsiteX10" fmla="*/ 498617 w 580141"/>
                    <a:gd name="connsiteY10" fmla="*/ 658378 h 1640259"/>
                    <a:gd name="connsiteX11" fmla="*/ 484050 w 580141"/>
                    <a:gd name="connsiteY11" fmla="*/ 820768 h 1640259"/>
                    <a:gd name="connsiteX12" fmla="*/ 270832 w 580141"/>
                    <a:gd name="connsiteY12" fmla="*/ 673942 h 1640259"/>
                    <a:gd name="connsiteX13" fmla="*/ 478917 w 580141"/>
                    <a:gd name="connsiteY13" fmla="*/ 852794 h 1640259"/>
                    <a:gd name="connsiteX14" fmla="*/ 469294 w 580141"/>
                    <a:gd name="connsiteY14" fmla="*/ 1003356 h 1640259"/>
                    <a:gd name="connsiteX15" fmla="*/ 184579 w 580141"/>
                    <a:gd name="connsiteY15" fmla="*/ 796670 h 1640259"/>
                    <a:gd name="connsiteX16" fmla="*/ 466579 w 580141"/>
                    <a:gd name="connsiteY16" fmla="*/ 1043108 h 1640259"/>
                    <a:gd name="connsiteX17" fmla="*/ 459783 w 580141"/>
                    <a:gd name="connsiteY17" fmla="*/ 1180585 h 1640259"/>
                    <a:gd name="connsiteX18" fmla="*/ 119129 w 580141"/>
                    <a:gd name="connsiteY18" fmla="*/ 944197 h 1640259"/>
                    <a:gd name="connsiteX19" fmla="*/ 467006 w 580141"/>
                    <a:gd name="connsiteY19" fmla="*/ 1229607 h 1640259"/>
                    <a:gd name="connsiteX20" fmla="*/ 480083 w 580141"/>
                    <a:gd name="connsiteY20" fmla="*/ 1384563 h 1640259"/>
                    <a:gd name="connsiteX21" fmla="*/ 184579 w 580141"/>
                    <a:gd name="connsiteY21" fmla="*/ 1187390 h 1640259"/>
                    <a:gd name="connsiteX22" fmla="*/ 480050 w 580141"/>
                    <a:gd name="connsiteY22" fmla="*/ 1411796 h 1640259"/>
                    <a:gd name="connsiteX23" fmla="*/ 552481 w 580141"/>
                    <a:gd name="connsiteY23" fmla="*/ 1640067 h 1640259"/>
                    <a:gd name="connsiteX24" fmla="*/ 103908 w 580141"/>
                    <a:gd name="connsiteY24" fmla="*/ 1412002 h 1640259"/>
                    <a:gd name="connsiteX25" fmla="*/ 550099 w 580141"/>
                    <a:gd name="connsiteY25" fmla="*/ 54739 h 1640259"/>
                    <a:gd name="connsiteX0" fmla="*/ 550099 w 580141"/>
                    <a:gd name="connsiteY0" fmla="*/ 54739 h 1640259"/>
                    <a:gd name="connsiteX1" fmla="*/ 536842 w 580141"/>
                    <a:gd name="connsiteY1" fmla="*/ 262901 h 1640259"/>
                    <a:gd name="connsiteX2" fmla="*/ 550454 w 580141"/>
                    <a:gd name="connsiteY2" fmla="*/ 290825 h 1640259"/>
                    <a:gd name="connsiteX3" fmla="*/ 488816 w 580141"/>
                    <a:gd name="connsiteY3" fmla="*/ 248282 h 1640259"/>
                    <a:gd name="connsiteX4" fmla="*/ 532877 w 580141"/>
                    <a:gd name="connsiteY4" fmla="*/ 296148 h 1640259"/>
                    <a:gd name="connsiteX5" fmla="*/ 511048 w 580141"/>
                    <a:gd name="connsiteY5" fmla="*/ 431982 h 1640259"/>
                    <a:gd name="connsiteX6" fmla="*/ 440807 w 580141"/>
                    <a:gd name="connsiteY6" fmla="*/ 401948 h 1640259"/>
                    <a:gd name="connsiteX7" fmla="*/ 518260 w 580141"/>
                    <a:gd name="connsiteY7" fmla="*/ 474167 h 1640259"/>
                    <a:gd name="connsiteX8" fmla="*/ 498587 w 580141"/>
                    <a:gd name="connsiteY8" fmla="*/ 638313 h 1640259"/>
                    <a:gd name="connsiteX9" fmla="*/ 372197 w 580141"/>
                    <a:gd name="connsiteY9" fmla="*/ 546723 h 1640259"/>
                    <a:gd name="connsiteX10" fmla="*/ 498617 w 580141"/>
                    <a:gd name="connsiteY10" fmla="*/ 658378 h 1640259"/>
                    <a:gd name="connsiteX11" fmla="*/ 484050 w 580141"/>
                    <a:gd name="connsiteY11" fmla="*/ 820768 h 1640259"/>
                    <a:gd name="connsiteX12" fmla="*/ 270832 w 580141"/>
                    <a:gd name="connsiteY12" fmla="*/ 673942 h 1640259"/>
                    <a:gd name="connsiteX13" fmla="*/ 478917 w 580141"/>
                    <a:gd name="connsiteY13" fmla="*/ 852794 h 1640259"/>
                    <a:gd name="connsiteX14" fmla="*/ 469294 w 580141"/>
                    <a:gd name="connsiteY14" fmla="*/ 1003356 h 1640259"/>
                    <a:gd name="connsiteX15" fmla="*/ 184579 w 580141"/>
                    <a:gd name="connsiteY15" fmla="*/ 796670 h 1640259"/>
                    <a:gd name="connsiteX16" fmla="*/ 466579 w 580141"/>
                    <a:gd name="connsiteY16" fmla="*/ 1043108 h 1640259"/>
                    <a:gd name="connsiteX17" fmla="*/ 459783 w 580141"/>
                    <a:gd name="connsiteY17" fmla="*/ 1180585 h 1640259"/>
                    <a:gd name="connsiteX18" fmla="*/ 119129 w 580141"/>
                    <a:gd name="connsiteY18" fmla="*/ 944197 h 1640259"/>
                    <a:gd name="connsiteX19" fmla="*/ 467006 w 580141"/>
                    <a:gd name="connsiteY19" fmla="*/ 1229607 h 1640259"/>
                    <a:gd name="connsiteX20" fmla="*/ 480083 w 580141"/>
                    <a:gd name="connsiteY20" fmla="*/ 1384563 h 1640259"/>
                    <a:gd name="connsiteX21" fmla="*/ 184579 w 580141"/>
                    <a:gd name="connsiteY21" fmla="*/ 1187390 h 1640259"/>
                    <a:gd name="connsiteX22" fmla="*/ 480050 w 580141"/>
                    <a:gd name="connsiteY22" fmla="*/ 1411796 h 1640259"/>
                    <a:gd name="connsiteX23" fmla="*/ 552481 w 580141"/>
                    <a:gd name="connsiteY23" fmla="*/ 1640067 h 1640259"/>
                    <a:gd name="connsiteX24" fmla="*/ 103908 w 580141"/>
                    <a:gd name="connsiteY24" fmla="*/ 1412002 h 1640259"/>
                    <a:gd name="connsiteX25" fmla="*/ 550099 w 580141"/>
                    <a:gd name="connsiteY25" fmla="*/ 54739 h 1640259"/>
                    <a:gd name="connsiteX0" fmla="*/ 550099 w 582162"/>
                    <a:gd name="connsiteY0" fmla="*/ 54028 h 1639548"/>
                    <a:gd name="connsiteX1" fmla="*/ 536842 w 582162"/>
                    <a:gd name="connsiteY1" fmla="*/ 262190 h 1639548"/>
                    <a:gd name="connsiteX2" fmla="*/ 488816 w 582162"/>
                    <a:gd name="connsiteY2" fmla="*/ 247571 h 1639548"/>
                    <a:gd name="connsiteX3" fmla="*/ 532877 w 582162"/>
                    <a:gd name="connsiteY3" fmla="*/ 295437 h 1639548"/>
                    <a:gd name="connsiteX4" fmla="*/ 511048 w 582162"/>
                    <a:gd name="connsiteY4" fmla="*/ 431271 h 1639548"/>
                    <a:gd name="connsiteX5" fmla="*/ 440807 w 582162"/>
                    <a:gd name="connsiteY5" fmla="*/ 401237 h 1639548"/>
                    <a:gd name="connsiteX6" fmla="*/ 518260 w 582162"/>
                    <a:gd name="connsiteY6" fmla="*/ 473456 h 1639548"/>
                    <a:gd name="connsiteX7" fmla="*/ 498587 w 582162"/>
                    <a:gd name="connsiteY7" fmla="*/ 637602 h 1639548"/>
                    <a:gd name="connsiteX8" fmla="*/ 372197 w 582162"/>
                    <a:gd name="connsiteY8" fmla="*/ 546012 h 1639548"/>
                    <a:gd name="connsiteX9" fmla="*/ 498617 w 582162"/>
                    <a:gd name="connsiteY9" fmla="*/ 657667 h 1639548"/>
                    <a:gd name="connsiteX10" fmla="*/ 484050 w 582162"/>
                    <a:gd name="connsiteY10" fmla="*/ 820057 h 1639548"/>
                    <a:gd name="connsiteX11" fmla="*/ 270832 w 582162"/>
                    <a:gd name="connsiteY11" fmla="*/ 673231 h 1639548"/>
                    <a:gd name="connsiteX12" fmla="*/ 478917 w 582162"/>
                    <a:gd name="connsiteY12" fmla="*/ 852083 h 1639548"/>
                    <a:gd name="connsiteX13" fmla="*/ 469294 w 582162"/>
                    <a:gd name="connsiteY13" fmla="*/ 1002645 h 1639548"/>
                    <a:gd name="connsiteX14" fmla="*/ 184579 w 582162"/>
                    <a:gd name="connsiteY14" fmla="*/ 795959 h 1639548"/>
                    <a:gd name="connsiteX15" fmla="*/ 466579 w 582162"/>
                    <a:gd name="connsiteY15" fmla="*/ 1042397 h 1639548"/>
                    <a:gd name="connsiteX16" fmla="*/ 459783 w 582162"/>
                    <a:gd name="connsiteY16" fmla="*/ 1179874 h 1639548"/>
                    <a:gd name="connsiteX17" fmla="*/ 119129 w 582162"/>
                    <a:gd name="connsiteY17" fmla="*/ 943486 h 1639548"/>
                    <a:gd name="connsiteX18" fmla="*/ 467006 w 582162"/>
                    <a:gd name="connsiteY18" fmla="*/ 1228896 h 1639548"/>
                    <a:gd name="connsiteX19" fmla="*/ 480083 w 582162"/>
                    <a:gd name="connsiteY19" fmla="*/ 1383852 h 1639548"/>
                    <a:gd name="connsiteX20" fmla="*/ 184579 w 582162"/>
                    <a:gd name="connsiteY20" fmla="*/ 1186679 h 1639548"/>
                    <a:gd name="connsiteX21" fmla="*/ 480050 w 582162"/>
                    <a:gd name="connsiteY21" fmla="*/ 1411085 h 1639548"/>
                    <a:gd name="connsiteX22" fmla="*/ 552481 w 582162"/>
                    <a:gd name="connsiteY22" fmla="*/ 1639356 h 1639548"/>
                    <a:gd name="connsiteX23" fmla="*/ 103908 w 582162"/>
                    <a:gd name="connsiteY23" fmla="*/ 1411291 h 1639548"/>
                    <a:gd name="connsiteX24" fmla="*/ 550099 w 582162"/>
                    <a:gd name="connsiteY24" fmla="*/ 54028 h 1639548"/>
                    <a:gd name="connsiteX0" fmla="*/ 550099 w 582162"/>
                    <a:gd name="connsiteY0" fmla="*/ 54028 h 1639548"/>
                    <a:gd name="connsiteX1" fmla="*/ 536842 w 582162"/>
                    <a:gd name="connsiteY1" fmla="*/ 262190 h 1639548"/>
                    <a:gd name="connsiteX2" fmla="*/ 488816 w 582162"/>
                    <a:gd name="connsiteY2" fmla="*/ 247571 h 1639548"/>
                    <a:gd name="connsiteX3" fmla="*/ 532877 w 582162"/>
                    <a:gd name="connsiteY3" fmla="*/ 295437 h 1639548"/>
                    <a:gd name="connsiteX4" fmla="*/ 526021 w 582162"/>
                    <a:gd name="connsiteY4" fmla="*/ 441538 h 1639548"/>
                    <a:gd name="connsiteX5" fmla="*/ 440807 w 582162"/>
                    <a:gd name="connsiteY5" fmla="*/ 401237 h 1639548"/>
                    <a:gd name="connsiteX6" fmla="*/ 518260 w 582162"/>
                    <a:gd name="connsiteY6" fmla="*/ 473456 h 1639548"/>
                    <a:gd name="connsiteX7" fmla="*/ 498587 w 582162"/>
                    <a:gd name="connsiteY7" fmla="*/ 637602 h 1639548"/>
                    <a:gd name="connsiteX8" fmla="*/ 372197 w 582162"/>
                    <a:gd name="connsiteY8" fmla="*/ 546012 h 1639548"/>
                    <a:gd name="connsiteX9" fmla="*/ 498617 w 582162"/>
                    <a:gd name="connsiteY9" fmla="*/ 657667 h 1639548"/>
                    <a:gd name="connsiteX10" fmla="*/ 484050 w 582162"/>
                    <a:gd name="connsiteY10" fmla="*/ 820057 h 1639548"/>
                    <a:gd name="connsiteX11" fmla="*/ 270832 w 582162"/>
                    <a:gd name="connsiteY11" fmla="*/ 673231 h 1639548"/>
                    <a:gd name="connsiteX12" fmla="*/ 478917 w 582162"/>
                    <a:gd name="connsiteY12" fmla="*/ 852083 h 1639548"/>
                    <a:gd name="connsiteX13" fmla="*/ 469294 w 582162"/>
                    <a:gd name="connsiteY13" fmla="*/ 1002645 h 1639548"/>
                    <a:gd name="connsiteX14" fmla="*/ 184579 w 582162"/>
                    <a:gd name="connsiteY14" fmla="*/ 795959 h 1639548"/>
                    <a:gd name="connsiteX15" fmla="*/ 466579 w 582162"/>
                    <a:gd name="connsiteY15" fmla="*/ 1042397 h 1639548"/>
                    <a:gd name="connsiteX16" fmla="*/ 459783 w 582162"/>
                    <a:gd name="connsiteY16" fmla="*/ 1179874 h 1639548"/>
                    <a:gd name="connsiteX17" fmla="*/ 119129 w 582162"/>
                    <a:gd name="connsiteY17" fmla="*/ 943486 h 1639548"/>
                    <a:gd name="connsiteX18" fmla="*/ 467006 w 582162"/>
                    <a:gd name="connsiteY18" fmla="*/ 1228896 h 1639548"/>
                    <a:gd name="connsiteX19" fmla="*/ 480083 w 582162"/>
                    <a:gd name="connsiteY19" fmla="*/ 1383852 h 1639548"/>
                    <a:gd name="connsiteX20" fmla="*/ 184579 w 582162"/>
                    <a:gd name="connsiteY20" fmla="*/ 1186679 h 1639548"/>
                    <a:gd name="connsiteX21" fmla="*/ 480050 w 582162"/>
                    <a:gd name="connsiteY21" fmla="*/ 1411085 h 1639548"/>
                    <a:gd name="connsiteX22" fmla="*/ 552481 w 582162"/>
                    <a:gd name="connsiteY22" fmla="*/ 1639356 h 1639548"/>
                    <a:gd name="connsiteX23" fmla="*/ 103908 w 582162"/>
                    <a:gd name="connsiteY23" fmla="*/ 1411291 h 1639548"/>
                    <a:gd name="connsiteX24" fmla="*/ 550099 w 582162"/>
                    <a:gd name="connsiteY24" fmla="*/ 54028 h 16395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582162" h="1639548">
                      <a:moveTo>
                        <a:pt x="550099" y="54028"/>
                      </a:moveTo>
                      <a:cubicBezTo>
                        <a:pt x="624739" y="-134938"/>
                        <a:pt x="547056" y="229933"/>
                        <a:pt x="536842" y="262190"/>
                      </a:cubicBezTo>
                      <a:cubicBezTo>
                        <a:pt x="526628" y="294447"/>
                        <a:pt x="489477" y="242030"/>
                        <a:pt x="488816" y="247571"/>
                      </a:cubicBezTo>
                      <a:lnTo>
                        <a:pt x="532877" y="295437"/>
                      </a:lnTo>
                      <a:cubicBezTo>
                        <a:pt x="532967" y="355079"/>
                        <a:pt x="525931" y="381896"/>
                        <a:pt x="526021" y="441538"/>
                      </a:cubicBezTo>
                      <a:lnTo>
                        <a:pt x="440807" y="401237"/>
                      </a:lnTo>
                      <a:lnTo>
                        <a:pt x="518260" y="473456"/>
                      </a:lnTo>
                      <a:lnTo>
                        <a:pt x="498587" y="637602"/>
                      </a:lnTo>
                      <a:lnTo>
                        <a:pt x="372197" y="546012"/>
                      </a:lnTo>
                      <a:lnTo>
                        <a:pt x="498617" y="657667"/>
                      </a:lnTo>
                      <a:cubicBezTo>
                        <a:pt x="498709" y="718576"/>
                        <a:pt x="483958" y="759148"/>
                        <a:pt x="484050" y="820057"/>
                      </a:cubicBezTo>
                      <a:lnTo>
                        <a:pt x="270832" y="673231"/>
                      </a:lnTo>
                      <a:lnTo>
                        <a:pt x="478917" y="852083"/>
                      </a:lnTo>
                      <a:lnTo>
                        <a:pt x="469294" y="1002645"/>
                      </a:lnTo>
                      <a:lnTo>
                        <a:pt x="184579" y="795959"/>
                      </a:lnTo>
                      <a:lnTo>
                        <a:pt x="466579" y="1042397"/>
                      </a:lnTo>
                      <a:lnTo>
                        <a:pt x="459783" y="1179874"/>
                      </a:lnTo>
                      <a:lnTo>
                        <a:pt x="119129" y="943486"/>
                      </a:lnTo>
                      <a:lnTo>
                        <a:pt x="467006" y="1228896"/>
                      </a:lnTo>
                      <a:cubicBezTo>
                        <a:pt x="467092" y="1286367"/>
                        <a:pt x="479997" y="1326381"/>
                        <a:pt x="480083" y="1383852"/>
                      </a:cubicBezTo>
                      <a:lnTo>
                        <a:pt x="184579" y="1186679"/>
                      </a:lnTo>
                      <a:lnTo>
                        <a:pt x="480050" y="1411085"/>
                      </a:lnTo>
                      <a:cubicBezTo>
                        <a:pt x="480132" y="1465879"/>
                        <a:pt x="497607" y="1538525"/>
                        <a:pt x="552481" y="1639356"/>
                      </a:cubicBezTo>
                      <a:cubicBezTo>
                        <a:pt x="331520" y="1644295"/>
                        <a:pt x="189138" y="1553987"/>
                        <a:pt x="103908" y="1411291"/>
                      </a:cubicBezTo>
                      <a:cubicBezTo>
                        <a:pt x="-144138" y="987527"/>
                        <a:pt x="70524" y="647047"/>
                        <a:pt x="550099" y="54028"/>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grpSp>
              <p:nvGrpSpPr>
                <p:cNvPr id="78" name="Group 15">
                  <a:extLst>
                    <a:ext uri="{FF2B5EF4-FFF2-40B4-BE49-F238E27FC236}">
                      <a16:creationId xmlns:a16="http://schemas.microsoft.com/office/drawing/2014/main" xmlns="" id="{C45EEBDC-899F-4672-AA3B-AF06734920E9}"/>
                    </a:ext>
                  </a:extLst>
                </p:cNvPr>
                <p:cNvGrpSpPr/>
                <p:nvPr/>
              </p:nvGrpSpPr>
              <p:grpSpPr>
                <a:xfrm rot="18284720">
                  <a:off x="10094144" y="3209875"/>
                  <a:ext cx="459730" cy="662525"/>
                  <a:chOff x="967240" y="3289369"/>
                  <a:chExt cx="1100200" cy="1585520"/>
                </a:xfrm>
              </p:grpSpPr>
              <p:sp>
                <p:nvSpPr>
                  <p:cNvPr id="79" name="Freeform 16">
                    <a:extLst>
                      <a:ext uri="{FF2B5EF4-FFF2-40B4-BE49-F238E27FC236}">
                        <a16:creationId xmlns:a16="http://schemas.microsoft.com/office/drawing/2014/main" xmlns="" id="{CC516A0C-0A22-4F12-9B92-D3989403466B}"/>
                      </a:ext>
                    </a:extLst>
                  </p:cNvPr>
                  <p:cNvSpPr/>
                  <p:nvPr/>
                </p:nvSpPr>
                <p:spPr>
                  <a:xfrm>
                    <a:off x="967240" y="3289369"/>
                    <a:ext cx="552481" cy="1585520"/>
                  </a:xfrm>
                  <a:custGeom>
                    <a:avLst/>
                    <a:gdLst/>
                    <a:ahLst/>
                    <a:cxnLst/>
                    <a:rect l="l" t="t" r="r" b="b"/>
                    <a:pathLst>
                      <a:path w="552481" h="1585520">
                        <a:moveTo>
                          <a:pt x="550099" y="0"/>
                        </a:moveTo>
                        <a:lnTo>
                          <a:pt x="550454" y="236086"/>
                        </a:lnTo>
                        <a:lnTo>
                          <a:pt x="488816" y="193543"/>
                        </a:lnTo>
                        <a:lnTo>
                          <a:pt x="550466" y="244157"/>
                        </a:lnTo>
                        <a:lnTo>
                          <a:pt x="550735" y="423083"/>
                        </a:lnTo>
                        <a:lnTo>
                          <a:pt x="440807" y="347209"/>
                        </a:lnTo>
                        <a:lnTo>
                          <a:pt x="550756" y="437477"/>
                        </a:lnTo>
                        <a:lnTo>
                          <a:pt x="551026" y="616991"/>
                        </a:lnTo>
                        <a:lnTo>
                          <a:pt x="372197" y="491984"/>
                        </a:lnTo>
                        <a:lnTo>
                          <a:pt x="551056" y="637056"/>
                        </a:lnTo>
                        <a:lnTo>
                          <a:pt x="551331" y="819782"/>
                        </a:lnTo>
                        <a:lnTo>
                          <a:pt x="270832" y="619203"/>
                        </a:lnTo>
                        <a:lnTo>
                          <a:pt x="551364" y="841805"/>
                        </a:lnTo>
                        <a:lnTo>
                          <a:pt x="551613" y="1007603"/>
                        </a:lnTo>
                        <a:lnTo>
                          <a:pt x="184579" y="741931"/>
                        </a:lnTo>
                        <a:lnTo>
                          <a:pt x="551646" y="1029766"/>
                        </a:lnTo>
                        <a:lnTo>
                          <a:pt x="551910" y="1205103"/>
                        </a:lnTo>
                        <a:lnTo>
                          <a:pt x="119129" y="889458"/>
                        </a:lnTo>
                        <a:lnTo>
                          <a:pt x="551942" y="1226335"/>
                        </a:lnTo>
                        <a:lnTo>
                          <a:pt x="552201" y="1398749"/>
                        </a:lnTo>
                        <a:lnTo>
                          <a:pt x="184579" y="1132651"/>
                        </a:lnTo>
                        <a:lnTo>
                          <a:pt x="552234" y="1420947"/>
                        </a:lnTo>
                        <a:lnTo>
                          <a:pt x="552481" y="1585328"/>
                        </a:lnTo>
                        <a:cubicBezTo>
                          <a:pt x="331520" y="1590267"/>
                          <a:pt x="189138" y="1499959"/>
                          <a:pt x="103908" y="1357263"/>
                        </a:cubicBezTo>
                        <a:cubicBezTo>
                          <a:pt x="-144138" y="933499"/>
                          <a:pt x="70524" y="593019"/>
                          <a:pt x="550099" y="0"/>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dirty="0">
                      <a:solidFill>
                        <a:prstClr val="white"/>
                      </a:solidFill>
                    </a:endParaRPr>
                  </a:p>
                </p:txBody>
              </p:sp>
              <p:sp>
                <p:nvSpPr>
                  <p:cNvPr id="80" name="Freeform 17">
                    <a:extLst>
                      <a:ext uri="{FF2B5EF4-FFF2-40B4-BE49-F238E27FC236}">
                        <a16:creationId xmlns:a16="http://schemas.microsoft.com/office/drawing/2014/main" xmlns="" id="{D105AD4D-5499-4908-A1BE-1FF9259BF20E}"/>
                      </a:ext>
                    </a:extLst>
                  </p:cNvPr>
                  <p:cNvSpPr/>
                  <p:nvPr/>
                </p:nvSpPr>
                <p:spPr>
                  <a:xfrm flipH="1">
                    <a:off x="1514959" y="3289369"/>
                    <a:ext cx="552481" cy="1585520"/>
                  </a:xfrm>
                  <a:custGeom>
                    <a:avLst/>
                    <a:gdLst/>
                    <a:ahLst/>
                    <a:cxnLst/>
                    <a:rect l="l" t="t" r="r" b="b"/>
                    <a:pathLst>
                      <a:path w="552481" h="1585520">
                        <a:moveTo>
                          <a:pt x="550099" y="0"/>
                        </a:moveTo>
                        <a:lnTo>
                          <a:pt x="550454" y="236086"/>
                        </a:lnTo>
                        <a:lnTo>
                          <a:pt x="488816" y="193543"/>
                        </a:lnTo>
                        <a:lnTo>
                          <a:pt x="550466" y="244157"/>
                        </a:lnTo>
                        <a:lnTo>
                          <a:pt x="550735" y="423083"/>
                        </a:lnTo>
                        <a:lnTo>
                          <a:pt x="440807" y="347209"/>
                        </a:lnTo>
                        <a:lnTo>
                          <a:pt x="550756" y="437477"/>
                        </a:lnTo>
                        <a:lnTo>
                          <a:pt x="551026" y="616991"/>
                        </a:lnTo>
                        <a:lnTo>
                          <a:pt x="372197" y="491984"/>
                        </a:lnTo>
                        <a:lnTo>
                          <a:pt x="551056" y="637056"/>
                        </a:lnTo>
                        <a:lnTo>
                          <a:pt x="551331" y="819782"/>
                        </a:lnTo>
                        <a:lnTo>
                          <a:pt x="270832" y="619203"/>
                        </a:lnTo>
                        <a:lnTo>
                          <a:pt x="551364" y="841805"/>
                        </a:lnTo>
                        <a:lnTo>
                          <a:pt x="551613" y="1007603"/>
                        </a:lnTo>
                        <a:lnTo>
                          <a:pt x="184579" y="741931"/>
                        </a:lnTo>
                        <a:lnTo>
                          <a:pt x="551646" y="1029766"/>
                        </a:lnTo>
                        <a:lnTo>
                          <a:pt x="551910" y="1205103"/>
                        </a:lnTo>
                        <a:lnTo>
                          <a:pt x="119129" y="889458"/>
                        </a:lnTo>
                        <a:lnTo>
                          <a:pt x="551942" y="1226335"/>
                        </a:lnTo>
                        <a:lnTo>
                          <a:pt x="552201" y="1398749"/>
                        </a:lnTo>
                        <a:lnTo>
                          <a:pt x="184579" y="1132651"/>
                        </a:lnTo>
                        <a:lnTo>
                          <a:pt x="552234" y="1420947"/>
                        </a:lnTo>
                        <a:lnTo>
                          <a:pt x="552481" y="1585328"/>
                        </a:lnTo>
                        <a:cubicBezTo>
                          <a:pt x="331520" y="1590267"/>
                          <a:pt x="189138" y="1499959"/>
                          <a:pt x="103908" y="1357263"/>
                        </a:cubicBezTo>
                        <a:cubicBezTo>
                          <a:pt x="-144138" y="933499"/>
                          <a:pt x="70524" y="593019"/>
                          <a:pt x="550099" y="0"/>
                        </a:cubicBezTo>
                        <a:close/>
                      </a:path>
                    </a:pathLst>
                  </a:cu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grpSp>
          </p:grpSp>
        </p:grpSp>
      </p:grpSp>
      <p:pic>
        <p:nvPicPr>
          <p:cNvPr id="3074" name="Picture 2" descr="Ảnh động trang trí powerpoint (13)">
            <a:extLst>
              <a:ext uri="{FF2B5EF4-FFF2-40B4-BE49-F238E27FC236}">
                <a16:creationId xmlns:a16="http://schemas.microsoft.com/office/drawing/2014/main" xmlns="" id="{EB613E3E-6DD7-4915-A0FC-813DF972B020}"/>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8588611" y="4776420"/>
            <a:ext cx="3342629" cy="18866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cxnSp>
        <p:nvCxnSpPr>
          <p:cNvPr id="3" name="Straight Arrow Connector 2">
            <a:extLst>
              <a:ext uri="{FF2B5EF4-FFF2-40B4-BE49-F238E27FC236}">
                <a16:creationId xmlns:a16="http://schemas.microsoft.com/office/drawing/2014/main" xmlns="" id="{B4951A10-A839-46E7-8979-839B56D08E08}"/>
              </a:ext>
            </a:extLst>
          </p:cNvPr>
          <p:cNvCxnSpPr>
            <a:cxnSpLocks/>
          </p:cNvCxnSpPr>
          <p:nvPr/>
        </p:nvCxnSpPr>
        <p:spPr>
          <a:xfrm>
            <a:off x="4203032" y="3165778"/>
            <a:ext cx="538952" cy="0"/>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6" name="Straight Arrow Connector 5">
            <a:extLst>
              <a:ext uri="{FF2B5EF4-FFF2-40B4-BE49-F238E27FC236}">
                <a16:creationId xmlns:a16="http://schemas.microsoft.com/office/drawing/2014/main" xmlns="" id="{7C2E6BDA-24EC-4B1E-830A-AACCD90F0DE4}"/>
              </a:ext>
            </a:extLst>
          </p:cNvPr>
          <p:cNvCxnSpPr>
            <a:cxnSpLocks/>
          </p:cNvCxnSpPr>
          <p:nvPr/>
        </p:nvCxnSpPr>
        <p:spPr>
          <a:xfrm>
            <a:off x="4219074" y="3176337"/>
            <a:ext cx="522910" cy="368968"/>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Tree>
    <p:extLst>
      <p:ext uri="{BB962C8B-B14F-4D97-AF65-F5344CB8AC3E}">
        <p14:creationId xmlns:p14="http://schemas.microsoft.com/office/powerpoint/2010/main" val="323559345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60"/>
                                        </p:tgtEl>
                                        <p:attrNameLst>
                                          <p:attrName>style.visibility</p:attrName>
                                        </p:attrNameLst>
                                      </p:cBhvr>
                                      <p:to>
                                        <p:strVal val="visible"/>
                                      </p:to>
                                    </p:set>
                                    <p:anim calcmode="lin" valueType="num">
                                      <p:cBhvr>
                                        <p:cTn id="7" dur="1000" fill="hold"/>
                                        <p:tgtEl>
                                          <p:spTgt spid="60"/>
                                        </p:tgtEl>
                                        <p:attrNameLst>
                                          <p:attrName>ppt_w</p:attrName>
                                        </p:attrNameLst>
                                      </p:cBhvr>
                                      <p:tavLst>
                                        <p:tav tm="0">
                                          <p:val>
                                            <p:fltVal val="0"/>
                                          </p:val>
                                        </p:tav>
                                        <p:tav tm="100000">
                                          <p:val>
                                            <p:strVal val="#ppt_w"/>
                                          </p:val>
                                        </p:tav>
                                      </p:tavLst>
                                    </p:anim>
                                    <p:anim calcmode="lin" valueType="num">
                                      <p:cBhvr>
                                        <p:cTn id="8" dur="1000" fill="hold"/>
                                        <p:tgtEl>
                                          <p:spTgt spid="60"/>
                                        </p:tgtEl>
                                        <p:attrNameLst>
                                          <p:attrName>ppt_h</p:attrName>
                                        </p:attrNameLst>
                                      </p:cBhvr>
                                      <p:tavLst>
                                        <p:tav tm="0">
                                          <p:val>
                                            <p:fltVal val="0"/>
                                          </p:val>
                                        </p:tav>
                                        <p:tav tm="100000">
                                          <p:val>
                                            <p:strVal val="#ppt_h"/>
                                          </p:val>
                                        </p:tav>
                                      </p:tavLst>
                                    </p:anim>
                                    <p:anim calcmode="lin" valueType="num">
                                      <p:cBhvr>
                                        <p:cTn id="9" dur="1000" fill="hold"/>
                                        <p:tgtEl>
                                          <p:spTgt spid="60"/>
                                        </p:tgtEl>
                                        <p:attrNameLst>
                                          <p:attrName>style.rotation</p:attrName>
                                        </p:attrNameLst>
                                      </p:cBhvr>
                                      <p:tavLst>
                                        <p:tav tm="0">
                                          <p:val>
                                            <p:fltVal val="90"/>
                                          </p:val>
                                        </p:tav>
                                        <p:tav tm="100000">
                                          <p:val>
                                            <p:fltVal val="0"/>
                                          </p:val>
                                        </p:tav>
                                      </p:tavLst>
                                    </p:anim>
                                    <p:animEffect transition="in" filter="fade">
                                      <p:cBhvr>
                                        <p:cTn id="10" dur="1000"/>
                                        <p:tgtEl>
                                          <p:spTgt spid="60"/>
                                        </p:tgtEl>
                                      </p:cBhvr>
                                    </p:animEffect>
                                  </p:childTnLst>
                                </p:cTn>
                              </p:par>
                              <p:par>
                                <p:cTn id="11" presetID="31" presetClass="entr" presetSubtype="0" fill="hold" grpId="0" nodeType="withEffect">
                                  <p:stCondLst>
                                    <p:cond delay="0"/>
                                  </p:stCondLst>
                                  <p:childTnLst>
                                    <p:set>
                                      <p:cBhvr>
                                        <p:cTn id="12" dur="1" fill="hold">
                                          <p:stCondLst>
                                            <p:cond delay="0"/>
                                          </p:stCondLst>
                                        </p:cTn>
                                        <p:tgtEl>
                                          <p:spTgt spid="58"/>
                                        </p:tgtEl>
                                        <p:attrNameLst>
                                          <p:attrName>style.visibility</p:attrName>
                                        </p:attrNameLst>
                                      </p:cBhvr>
                                      <p:to>
                                        <p:strVal val="visible"/>
                                      </p:to>
                                    </p:set>
                                    <p:anim calcmode="lin" valueType="num">
                                      <p:cBhvr>
                                        <p:cTn id="13" dur="1000" fill="hold"/>
                                        <p:tgtEl>
                                          <p:spTgt spid="58"/>
                                        </p:tgtEl>
                                        <p:attrNameLst>
                                          <p:attrName>ppt_w</p:attrName>
                                        </p:attrNameLst>
                                      </p:cBhvr>
                                      <p:tavLst>
                                        <p:tav tm="0">
                                          <p:val>
                                            <p:fltVal val="0"/>
                                          </p:val>
                                        </p:tav>
                                        <p:tav tm="100000">
                                          <p:val>
                                            <p:strVal val="#ppt_w"/>
                                          </p:val>
                                        </p:tav>
                                      </p:tavLst>
                                    </p:anim>
                                    <p:anim calcmode="lin" valueType="num">
                                      <p:cBhvr>
                                        <p:cTn id="14" dur="1000" fill="hold"/>
                                        <p:tgtEl>
                                          <p:spTgt spid="58"/>
                                        </p:tgtEl>
                                        <p:attrNameLst>
                                          <p:attrName>ppt_h</p:attrName>
                                        </p:attrNameLst>
                                      </p:cBhvr>
                                      <p:tavLst>
                                        <p:tav tm="0">
                                          <p:val>
                                            <p:fltVal val="0"/>
                                          </p:val>
                                        </p:tav>
                                        <p:tav tm="100000">
                                          <p:val>
                                            <p:strVal val="#ppt_h"/>
                                          </p:val>
                                        </p:tav>
                                      </p:tavLst>
                                    </p:anim>
                                    <p:anim calcmode="lin" valueType="num">
                                      <p:cBhvr>
                                        <p:cTn id="15" dur="1000" fill="hold"/>
                                        <p:tgtEl>
                                          <p:spTgt spid="58"/>
                                        </p:tgtEl>
                                        <p:attrNameLst>
                                          <p:attrName>style.rotation</p:attrName>
                                        </p:attrNameLst>
                                      </p:cBhvr>
                                      <p:tavLst>
                                        <p:tav tm="0">
                                          <p:val>
                                            <p:fltVal val="90"/>
                                          </p:val>
                                        </p:tav>
                                        <p:tav tm="100000">
                                          <p:val>
                                            <p:fltVal val="0"/>
                                          </p:val>
                                        </p:tav>
                                      </p:tavLst>
                                    </p:anim>
                                    <p:animEffect transition="in" filter="fade">
                                      <p:cBhvr>
                                        <p:cTn id="16" dur="1000"/>
                                        <p:tgtEl>
                                          <p:spTgt spid="58"/>
                                        </p:tgtEl>
                                      </p:cBhvr>
                                    </p:animEffect>
                                  </p:childTnLst>
                                </p:cTn>
                              </p:par>
                              <p:par>
                                <p:cTn id="17" presetID="31" presetClass="entr" presetSubtype="0" fill="hold" grpId="0" nodeType="withEffect">
                                  <p:stCondLst>
                                    <p:cond delay="0"/>
                                  </p:stCondLst>
                                  <p:childTnLst>
                                    <p:set>
                                      <p:cBhvr>
                                        <p:cTn id="18" dur="1" fill="hold">
                                          <p:stCondLst>
                                            <p:cond delay="0"/>
                                          </p:stCondLst>
                                        </p:cTn>
                                        <p:tgtEl>
                                          <p:spTgt spid="59"/>
                                        </p:tgtEl>
                                        <p:attrNameLst>
                                          <p:attrName>style.visibility</p:attrName>
                                        </p:attrNameLst>
                                      </p:cBhvr>
                                      <p:to>
                                        <p:strVal val="visible"/>
                                      </p:to>
                                    </p:set>
                                    <p:anim calcmode="lin" valueType="num">
                                      <p:cBhvr>
                                        <p:cTn id="19" dur="1000" fill="hold"/>
                                        <p:tgtEl>
                                          <p:spTgt spid="59"/>
                                        </p:tgtEl>
                                        <p:attrNameLst>
                                          <p:attrName>ppt_w</p:attrName>
                                        </p:attrNameLst>
                                      </p:cBhvr>
                                      <p:tavLst>
                                        <p:tav tm="0">
                                          <p:val>
                                            <p:fltVal val="0"/>
                                          </p:val>
                                        </p:tav>
                                        <p:tav tm="100000">
                                          <p:val>
                                            <p:strVal val="#ppt_w"/>
                                          </p:val>
                                        </p:tav>
                                      </p:tavLst>
                                    </p:anim>
                                    <p:anim calcmode="lin" valueType="num">
                                      <p:cBhvr>
                                        <p:cTn id="20" dur="1000" fill="hold"/>
                                        <p:tgtEl>
                                          <p:spTgt spid="59"/>
                                        </p:tgtEl>
                                        <p:attrNameLst>
                                          <p:attrName>ppt_h</p:attrName>
                                        </p:attrNameLst>
                                      </p:cBhvr>
                                      <p:tavLst>
                                        <p:tav tm="0">
                                          <p:val>
                                            <p:fltVal val="0"/>
                                          </p:val>
                                        </p:tav>
                                        <p:tav tm="100000">
                                          <p:val>
                                            <p:strVal val="#ppt_h"/>
                                          </p:val>
                                        </p:tav>
                                      </p:tavLst>
                                    </p:anim>
                                    <p:anim calcmode="lin" valueType="num">
                                      <p:cBhvr>
                                        <p:cTn id="21" dur="1000" fill="hold"/>
                                        <p:tgtEl>
                                          <p:spTgt spid="59"/>
                                        </p:tgtEl>
                                        <p:attrNameLst>
                                          <p:attrName>style.rotation</p:attrName>
                                        </p:attrNameLst>
                                      </p:cBhvr>
                                      <p:tavLst>
                                        <p:tav tm="0">
                                          <p:val>
                                            <p:fltVal val="90"/>
                                          </p:val>
                                        </p:tav>
                                        <p:tav tm="100000">
                                          <p:val>
                                            <p:fltVal val="0"/>
                                          </p:val>
                                        </p:tav>
                                      </p:tavLst>
                                    </p:anim>
                                    <p:animEffect transition="in" filter="fade">
                                      <p:cBhvr>
                                        <p:cTn id="22" dur="1000"/>
                                        <p:tgtEl>
                                          <p:spTgt spid="59"/>
                                        </p:tgtEl>
                                      </p:cBhvr>
                                    </p:animEffect>
                                  </p:childTnLst>
                                </p:cTn>
                              </p:par>
                            </p:childTnLst>
                          </p:cTn>
                        </p:par>
                      </p:childTnLst>
                    </p:cTn>
                  </p:par>
                  <p:par>
                    <p:cTn id="23" fill="hold">
                      <p:stCondLst>
                        <p:cond delay="indefinite"/>
                      </p:stCondLst>
                      <p:childTnLst>
                        <p:par>
                          <p:cTn id="24" fill="hold">
                            <p:stCondLst>
                              <p:cond delay="0"/>
                            </p:stCondLst>
                            <p:childTnLst>
                              <p:par>
                                <p:cTn id="25" presetID="42" presetClass="entr" presetSubtype="0" fill="hold" nodeType="clickEffect">
                                  <p:stCondLst>
                                    <p:cond delay="0"/>
                                  </p:stCondLst>
                                  <p:childTnLst>
                                    <p:set>
                                      <p:cBhvr>
                                        <p:cTn id="26" dur="1" fill="hold">
                                          <p:stCondLst>
                                            <p:cond delay="0"/>
                                          </p:stCondLst>
                                        </p:cTn>
                                        <p:tgtEl>
                                          <p:spTgt spid="61">
                                            <p:txEl>
                                              <p:pRg st="0" end="0"/>
                                            </p:txEl>
                                          </p:spTgt>
                                        </p:tgtEl>
                                        <p:attrNameLst>
                                          <p:attrName>style.visibility</p:attrName>
                                        </p:attrNameLst>
                                      </p:cBhvr>
                                      <p:to>
                                        <p:strVal val="visible"/>
                                      </p:to>
                                    </p:set>
                                    <p:animEffect transition="in" filter="fade">
                                      <p:cBhvr>
                                        <p:cTn id="27" dur="1000"/>
                                        <p:tgtEl>
                                          <p:spTgt spid="61">
                                            <p:txEl>
                                              <p:pRg st="0" end="0"/>
                                            </p:txEl>
                                          </p:spTgt>
                                        </p:tgtEl>
                                      </p:cBhvr>
                                    </p:animEffect>
                                    <p:anim calcmode="lin" valueType="num">
                                      <p:cBhvr>
                                        <p:cTn id="28" dur="1000" fill="hold"/>
                                        <p:tgtEl>
                                          <p:spTgt spid="61">
                                            <p:txEl>
                                              <p:pRg st="0" end="0"/>
                                            </p:txEl>
                                          </p:spTgt>
                                        </p:tgtEl>
                                        <p:attrNameLst>
                                          <p:attrName>ppt_x</p:attrName>
                                        </p:attrNameLst>
                                      </p:cBhvr>
                                      <p:tavLst>
                                        <p:tav tm="0">
                                          <p:val>
                                            <p:strVal val="#ppt_x"/>
                                          </p:val>
                                        </p:tav>
                                        <p:tav tm="100000">
                                          <p:val>
                                            <p:strVal val="#ppt_x"/>
                                          </p:val>
                                        </p:tav>
                                      </p:tavLst>
                                    </p:anim>
                                    <p:anim calcmode="lin" valueType="num">
                                      <p:cBhvr>
                                        <p:cTn id="29" dur="1000" fill="hold"/>
                                        <p:tgtEl>
                                          <p:spTgt spid="61">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30" fill="hold">
                      <p:stCondLst>
                        <p:cond delay="indefinite"/>
                      </p:stCondLst>
                      <p:childTnLst>
                        <p:par>
                          <p:cTn id="31" fill="hold">
                            <p:stCondLst>
                              <p:cond delay="0"/>
                            </p:stCondLst>
                            <p:childTnLst>
                              <p:par>
                                <p:cTn id="32" presetID="42" presetClass="entr" presetSubtype="0" fill="hold" grpId="0" nodeType="clickEffect">
                                  <p:stCondLst>
                                    <p:cond delay="0"/>
                                  </p:stCondLst>
                                  <p:childTnLst>
                                    <p:set>
                                      <p:cBhvr>
                                        <p:cTn id="33" dur="1" fill="hold">
                                          <p:stCondLst>
                                            <p:cond delay="0"/>
                                          </p:stCondLst>
                                        </p:cTn>
                                        <p:tgtEl>
                                          <p:spTgt spid="62"/>
                                        </p:tgtEl>
                                        <p:attrNameLst>
                                          <p:attrName>style.visibility</p:attrName>
                                        </p:attrNameLst>
                                      </p:cBhvr>
                                      <p:to>
                                        <p:strVal val="visible"/>
                                      </p:to>
                                    </p:set>
                                    <p:animEffect transition="in" filter="fade">
                                      <p:cBhvr>
                                        <p:cTn id="34" dur="1000"/>
                                        <p:tgtEl>
                                          <p:spTgt spid="62"/>
                                        </p:tgtEl>
                                      </p:cBhvr>
                                    </p:animEffect>
                                    <p:anim calcmode="lin" valueType="num">
                                      <p:cBhvr>
                                        <p:cTn id="35" dur="1000" fill="hold"/>
                                        <p:tgtEl>
                                          <p:spTgt spid="62"/>
                                        </p:tgtEl>
                                        <p:attrNameLst>
                                          <p:attrName>ppt_x</p:attrName>
                                        </p:attrNameLst>
                                      </p:cBhvr>
                                      <p:tavLst>
                                        <p:tav tm="0">
                                          <p:val>
                                            <p:strVal val="#ppt_x"/>
                                          </p:val>
                                        </p:tav>
                                        <p:tav tm="100000">
                                          <p:val>
                                            <p:strVal val="#ppt_x"/>
                                          </p:val>
                                        </p:tav>
                                      </p:tavLst>
                                    </p:anim>
                                    <p:anim calcmode="lin" valueType="num">
                                      <p:cBhvr>
                                        <p:cTn id="36" dur="1000" fill="hold"/>
                                        <p:tgtEl>
                                          <p:spTgt spid="62"/>
                                        </p:tgtEl>
                                        <p:attrNameLst>
                                          <p:attrName>ppt_y</p:attrName>
                                        </p:attrNameLst>
                                      </p:cBhvr>
                                      <p:tavLst>
                                        <p:tav tm="0">
                                          <p:val>
                                            <p:strVal val="#ppt_y+.1"/>
                                          </p:val>
                                        </p:tav>
                                        <p:tav tm="100000">
                                          <p:val>
                                            <p:strVal val="#ppt_y"/>
                                          </p:val>
                                        </p:tav>
                                      </p:tavLst>
                                    </p:anim>
                                  </p:childTnLst>
                                </p:cTn>
                              </p:par>
                            </p:childTnLst>
                          </p:cTn>
                        </p:par>
                      </p:childTnLst>
                    </p:cTn>
                  </p:par>
                  <p:par>
                    <p:cTn id="37" fill="hold">
                      <p:stCondLst>
                        <p:cond delay="indefinite"/>
                      </p:stCondLst>
                      <p:childTnLst>
                        <p:par>
                          <p:cTn id="38" fill="hold">
                            <p:stCondLst>
                              <p:cond delay="0"/>
                            </p:stCondLst>
                            <p:childTnLst>
                              <p:par>
                                <p:cTn id="39" presetID="42" presetClass="entr" presetSubtype="0" fill="hold" grpId="0" nodeType="clickEffect">
                                  <p:stCondLst>
                                    <p:cond delay="0"/>
                                  </p:stCondLst>
                                  <p:childTnLst>
                                    <p:set>
                                      <p:cBhvr>
                                        <p:cTn id="40" dur="1" fill="hold">
                                          <p:stCondLst>
                                            <p:cond delay="0"/>
                                          </p:stCondLst>
                                        </p:cTn>
                                        <p:tgtEl>
                                          <p:spTgt spid="63"/>
                                        </p:tgtEl>
                                        <p:attrNameLst>
                                          <p:attrName>style.visibility</p:attrName>
                                        </p:attrNameLst>
                                      </p:cBhvr>
                                      <p:to>
                                        <p:strVal val="visible"/>
                                      </p:to>
                                    </p:set>
                                    <p:animEffect transition="in" filter="fade">
                                      <p:cBhvr>
                                        <p:cTn id="41" dur="1000"/>
                                        <p:tgtEl>
                                          <p:spTgt spid="63"/>
                                        </p:tgtEl>
                                      </p:cBhvr>
                                    </p:animEffect>
                                    <p:anim calcmode="lin" valueType="num">
                                      <p:cBhvr>
                                        <p:cTn id="42" dur="1000" fill="hold"/>
                                        <p:tgtEl>
                                          <p:spTgt spid="63"/>
                                        </p:tgtEl>
                                        <p:attrNameLst>
                                          <p:attrName>ppt_x</p:attrName>
                                        </p:attrNameLst>
                                      </p:cBhvr>
                                      <p:tavLst>
                                        <p:tav tm="0">
                                          <p:val>
                                            <p:strVal val="#ppt_x"/>
                                          </p:val>
                                        </p:tav>
                                        <p:tav tm="100000">
                                          <p:val>
                                            <p:strVal val="#ppt_x"/>
                                          </p:val>
                                        </p:tav>
                                      </p:tavLst>
                                    </p:anim>
                                    <p:anim calcmode="lin" valueType="num">
                                      <p:cBhvr>
                                        <p:cTn id="43" dur="1000" fill="hold"/>
                                        <p:tgtEl>
                                          <p:spTgt spid="63"/>
                                        </p:tgtEl>
                                        <p:attrNameLst>
                                          <p:attrName>ppt_y</p:attrName>
                                        </p:attrNameLst>
                                      </p:cBhvr>
                                      <p:tavLst>
                                        <p:tav tm="0">
                                          <p:val>
                                            <p:strVal val="#ppt_y+.1"/>
                                          </p:val>
                                        </p:tav>
                                        <p:tav tm="100000">
                                          <p:val>
                                            <p:strVal val="#ppt_y"/>
                                          </p:val>
                                        </p:tav>
                                      </p:tavLst>
                                    </p:anim>
                                  </p:childTnLst>
                                </p:cTn>
                              </p:par>
                              <p:par>
                                <p:cTn id="44" presetID="6" presetClass="entr" presetSubtype="16" fill="hold" nodeType="withEffect">
                                  <p:stCondLst>
                                    <p:cond delay="0"/>
                                  </p:stCondLst>
                                  <p:childTnLst>
                                    <p:set>
                                      <p:cBhvr>
                                        <p:cTn id="45" dur="1" fill="hold">
                                          <p:stCondLst>
                                            <p:cond delay="0"/>
                                          </p:stCondLst>
                                        </p:cTn>
                                        <p:tgtEl>
                                          <p:spTgt spid="3"/>
                                        </p:tgtEl>
                                        <p:attrNameLst>
                                          <p:attrName>style.visibility</p:attrName>
                                        </p:attrNameLst>
                                      </p:cBhvr>
                                      <p:to>
                                        <p:strVal val="visible"/>
                                      </p:to>
                                    </p:set>
                                    <p:animEffect transition="in" filter="circle(in)">
                                      <p:cBhvr>
                                        <p:cTn id="46" dur="2000"/>
                                        <p:tgtEl>
                                          <p:spTgt spid="3"/>
                                        </p:tgtEl>
                                      </p:cBhvr>
                                    </p:animEffect>
                                  </p:childTnLst>
                                </p:cTn>
                              </p:par>
                              <p:par>
                                <p:cTn id="47" presetID="6" presetClass="entr" presetSubtype="16" fill="hold" nodeType="withEffect">
                                  <p:stCondLst>
                                    <p:cond delay="0"/>
                                  </p:stCondLst>
                                  <p:childTnLst>
                                    <p:set>
                                      <p:cBhvr>
                                        <p:cTn id="48" dur="1" fill="hold">
                                          <p:stCondLst>
                                            <p:cond delay="0"/>
                                          </p:stCondLst>
                                        </p:cTn>
                                        <p:tgtEl>
                                          <p:spTgt spid="6"/>
                                        </p:tgtEl>
                                        <p:attrNameLst>
                                          <p:attrName>style.visibility</p:attrName>
                                        </p:attrNameLst>
                                      </p:cBhvr>
                                      <p:to>
                                        <p:strVal val="visible"/>
                                      </p:to>
                                    </p:set>
                                    <p:animEffect transition="in" filter="circle(in)">
                                      <p:cBhvr>
                                        <p:cTn id="49" dur="2000"/>
                                        <p:tgtEl>
                                          <p:spTgt spid="6"/>
                                        </p:tgtEl>
                                      </p:cBhvr>
                                    </p:animEffect>
                                  </p:childTnLst>
                                </p:cTn>
                              </p:par>
                            </p:childTnLst>
                          </p:cTn>
                        </p:par>
                      </p:childTnLst>
                    </p:cTn>
                  </p:par>
                  <p:par>
                    <p:cTn id="50" fill="hold">
                      <p:stCondLst>
                        <p:cond delay="indefinite"/>
                      </p:stCondLst>
                      <p:childTnLst>
                        <p:par>
                          <p:cTn id="51" fill="hold">
                            <p:stCondLst>
                              <p:cond delay="0"/>
                            </p:stCondLst>
                            <p:childTnLst>
                              <p:par>
                                <p:cTn id="52" presetID="42" presetClass="entr" presetSubtype="0" fill="hold" grpId="0" nodeType="clickEffect">
                                  <p:stCondLst>
                                    <p:cond delay="0"/>
                                  </p:stCondLst>
                                  <p:childTnLst>
                                    <p:set>
                                      <p:cBhvr>
                                        <p:cTn id="53" dur="1" fill="hold">
                                          <p:stCondLst>
                                            <p:cond delay="0"/>
                                          </p:stCondLst>
                                        </p:cTn>
                                        <p:tgtEl>
                                          <p:spTgt spid="64"/>
                                        </p:tgtEl>
                                        <p:attrNameLst>
                                          <p:attrName>style.visibility</p:attrName>
                                        </p:attrNameLst>
                                      </p:cBhvr>
                                      <p:to>
                                        <p:strVal val="visible"/>
                                      </p:to>
                                    </p:set>
                                    <p:animEffect transition="in" filter="fade">
                                      <p:cBhvr>
                                        <p:cTn id="54" dur="1000"/>
                                        <p:tgtEl>
                                          <p:spTgt spid="64"/>
                                        </p:tgtEl>
                                      </p:cBhvr>
                                    </p:animEffect>
                                    <p:anim calcmode="lin" valueType="num">
                                      <p:cBhvr>
                                        <p:cTn id="55" dur="1000" fill="hold"/>
                                        <p:tgtEl>
                                          <p:spTgt spid="64"/>
                                        </p:tgtEl>
                                        <p:attrNameLst>
                                          <p:attrName>ppt_x</p:attrName>
                                        </p:attrNameLst>
                                      </p:cBhvr>
                                      <p:tavLst>
                                        <p:tav tm="0">
                                          <p:val>
                                            <p:strVal val="#ppt_x"/>
                                          </p:val>
                                        </p:tav>
                                        <p:tav tm="100000">
                                          <p:val>
                                            <p:strVal val="#ppt_x"/>
                                          </p:val>
                                        </p:tav>
                                      </p:tavLst>
                                    </p:anim>
                                    <p:anim calcmode="lin" valueType="num">
                                      <p:cBhvr>
                                        <p:cTn id="56" dur="1000" fill="hold"/>
                                        <p:tgtEl>
                                          <p:spTgt spid="64"/>
                                        </p:tgtEl>
                                        <p:attrNameLst>
                                          <p:attrName>ppt_y</p:attrName>
                                        </p:attrNameLst>
                                      </p:cBhvr>
                                      <p:tavLst>
                                        <p:tav tm="0">
                                          <p:val>
                                            <p:strVal val="#ppt_y+.1"/>
                                          </p:val>
                                        </p:tav>
                                        <p:tav tm="100000">
                                          <p:val>
                                            <p:strVal val="#ppt_y"/>
                                          </p:val>
                                        </p:tav>
                                      </p:tavLst>
                                    </p:anim>
                                  </p:childTnLst>
                                </p:cTn>
                              </p:par>
                            </p:childTnLst>
                          </p:cTn>
                        </p:par>
                      </p:childTnLst>
                    </p:cTn>
                  </p:par>
                  <p:par>
                    <p:cTn id="57" fill="hold">
                      <p:stCondLst>
                        <p:cond delay="indefinite"/>
                      </p:stCondLst>
                      <p:childTnLst>
                        <p:par>
                          <p:cTn id="58" fill="hold">
                            <p:stCondLst>
                              <p:cond delay="0"/>
                            </p:stCondLst>
                            <p:childTnLst>
                              <p:par>
                                <p:cTn id="59" presetID="42" presetClass="entr" presetSubtype="0" fill="hold" grpId="0" nodeType="clickEffect">
                                  <p:stCondLst>
                                    <p:cond delay="0"/>
                                  </p:stCondLst>
                                  <p:childTnLst>
                                    <p:set>
                                      <p:cBhvr>
                                        <p:cTn id="60" dur="1" fill="hold">
                                          <p:stCondLst>
                                            <p:cond delay="0"/>
                                          </p:stCondLst>
                                        </p:cTn>
                                        <p:tgtEl>
                                          <p:spTgt spid="65"/>
                                        </p:tgtEl>
                                        <p:attrNameLst>
                                          <p:attrName>style.visibility</p:attrName>
                                        </p:attrNameLst>
                                      </p:cBhvr>
                                      <p:to>
                                        <p:strVal val="visible"/>
                                      </p:to>
                                    </p:set>
                                    <p:animEffect transition="in" filter="fade">
                                      <p:cBhvr>
                                        <p:cTn id="61" dur="1000"/>
                                        <p:tgtEl>
                                          <p:spTgt spid="65"/>
                                        </p:tgtEl>
                                      </p:cBhvr>
                                    </p:animEffect>
                                    <p:anim calcmode="lin" valueType="num">
                                      <p:cBhvr>
                                        <p:cTn id="62" dur="1000" fill="hold"/>
                                        <p:tgtEl>
                                          <p:spTgt spid="65"/>
                                        </p:tgtEl>
                                        <p:attrNameLst>
                                          <p:attrName>ppt_x</p:attrName>
                                        </p:attrNameLst>
                                      </p:cBhvr>
                                      <p:tavLst>
                                        <p:tav tm="0">
                                          <p:val>
                                            <p:strVal val="#ppt_x"/>
                                          </p:val>
                                        </p:tav>
                                        <p:tav tm="100000">
                                          <p:val>
                                            <p:strVal val="#ppt_x"/>
                                          </p:val>
                                        </p:tav>
                                      </p:tavLst>
                                    </p:anim>
                                    <p:anim calcmode="lin" valueType="num">
                                      <p:cBhvr>
                                        <p:cTn id="63" dur="1000" fill="hold"/>
                                        <p:tgtEl>
                                          <p:spTgt spid="65"/>
                                        </p:tgtEl>
                                        <p:attrNameLst>
                                          <p:attrName>ppt_y</p:attrName>
                                        </p:attrNameLst>
                                      </p:cBhvr>
                                      <p:tavLst>
                                        <p:tav tm="0">
                                          <p:val>
                                            <p:strVal val="#ppt_y+.1"/>
                                          </p:val>
                                        </p:tav>
                                        <p:tav tm="100000">
                                          <p:val>
                                            <p:strVal val="#ppt_y"/>
                                          </p:val>
                                        </p:tav>
                                      </p:tavLst>
                                    </p:anim>
                                  </p:childTnLst>
                                </p:cTn>
                              </p:par>
                            </p:childTnLst>
                          </p:cTn>
                        </p:par>
                      </p:childTnLst>
                    </p:cTn>
                  </p:par>
                  <p:par>
                    <p:cTn id="64" fill="hold">
                      <p:stCondLst>
                        <p:cond delay="indefinite"/>
                      </p:stCondLst>
                      <p:childTnLst>
                        <p:par>
                          <p:cTn id="65" fill="hold">
                            <p:stCondLst>
                              <p:cond delay="0"/>
                            </p:stCondLst>
                            <p:childTnLst>
                              <p:par>
                                <p:cTn id="66" presetID="42" presetClass="entr" presetSubtype="0" fill="hold" grpId="0" nodeType="clickEffect">
                                  <p:stCondLst>
                                    <p:cond delay="0"/>
                                  </p:stCondLst>
                                  <p:childTnLst>
                                    <p:set>
                                      <p:cBhvr>
                                        <p:cTn id="67" dur="1" fill="hold">
                                          <p:stCondLst>
                                            <p:cond delay="0"/>
                                          </p:stCondLst>
                                        </p:cTn>
                                        <p:tgtEl>
                                          <p:spTgt spid="66"/>
                                        </p:tgtEl>
                                        <p:attrNameLst>
                                          <p:attrName>style.visibility</p:attrName>
                                        </p:attrNameLst>
                                      </p:cBhvr>
                                      <p:to>
                                        <p:strVal val="visible"/>
                                      </p:to>
                                    </p:set>
                                    <p:animEffect transition="in" filter="fade">
                                      <p:cBhvr>
                                        <p:cTn id="68" dur="1000"/>
                                        <p:tgtEl>
                                          <p:spTgt spid="66"/>
                                        </p:tgtEl>
                                      </p:cBhvr>
                                    </p:animEffect>
                                    <p:anim calcmode="lin" valueType="num">
                                      <p:cBhvr>
                                        <p:cTn id="69" dur="1000" fill="hold"/>
                                        <p:tgtEl>
                                          <p:spTgt spid="66"/>
                                        </p:tgtEl>
                                        <p:attrNameLst>
                                          <p:attrName>ppt_x</p:attrName>
                                        </p:attrNameLst>
                                      </p:cBhvr>
                                      <p:tavLst>
                                        <p:tav tm="0">
                                          <p:val>
                                            <p:strVal val="#ppt_x"/>
                                          </p:val>
                                        </p:tav>
                                        <p:tav tm="100000">
                                          <p:val>
                                            <p:strVal val="#ppt_x"/>
                                          </p:val>
                                        </p:tav>
                                      </p:tavLst>
                                    </p:anim>
                                    <p:anim calcmode="lin" valueType="num">
                                      <p:cBhvr>
                                        <p:cTn id="70" dur="1000" fill="hold"/>
                                        <p:tgtEl>
                                          <p:spTgt spid="66"/>
                                        </p:tgtEl>
                                        <p:attrNameLst>
                                          <p:attrName>ppt_y</p:attrName>
                                        </p:attrNameLst>
                                      </p:cBhvr>
                                      <p:tavLst>
                                        <p:tav tm="0">
                                          <p:val>
                                            <p:strVal val="#ppt_y+.1"/>
                                          </p:val>
                                        </p:tav>
                                        <p:tav tm="100000">
                                          <p:val>
                                            <p:strVal val="#ppt_y"/>
                                          </p:val>
                                        </p:tav>
                                      </p:tavLst>
                                    </p:anim>
                                  </p:childTnLst>
                                </p:cTn>
                              </p:par>
                              <p:par>
                                <p:cTn id="71" presetID="6" presetClass="entr" presetSubtype="16" fill="hold" nodeType="withEffect">
                                  <p:stCondLst>
                                    <p:cond delay="0"/>
                                  </p:stCondLst>
                                  <p:childTnLst>
                                    <p:set>
                                      <p:cBhvr>
                                        <p:cTn id="72" dur="1" fill="hold">
                                          <p:stCondLst>
                                            <p:cond delay="0"/>
                                          </p:stCondLst>
                                        </p:cTn>
                                        <p:tgtEl>
                                          <p:spTgt spid="3074"/>
                                        </p:tgtEl>
                                        <p:attrNameLst>
                                          <p:attrName>style.visibility</p:attrName>
                                        </p:attrNameLst>
                                      </p:cBhvr>
                                      <p:to>
                                        <p:strVal val="visible"/>
                                      </p:to>
                                    </p:set>
                                    <p:animEffect transition="in" filter="circle(in)">
                                      <p:cBhvr>
                                        <p:cTn id="73" dur="2000"/>
                                        <p:tgtEl>
                                          <p:spTgt spid="307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8" grpId="0"/>
      <p:bldP spid="59" grpId="0" animBg="1"/>
      <p:bldP spid="60" grpId="0" animBg="1"/>
      <p:bldP spid="62" grpId="0" animBg="1"/>
      <p:bldP spid="63" grpId="0"/>
      <p:bldP spid="64" grpId="0"/>
      <p:bldP spid="65" grpId="0"/>
      <p:bldP spid="66" grpId="0"/>
    </p:bld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 name="Rectangle 42">
            <a:extLst>
              <a:ext uri="{FF2B5EF4-FFF2-40B4-BE49-F238E27FC236}">
                <a16:creationId xmlns:a16="http://schemas.microsoft.com/office/drawing/2014/main" xmlns="" id="{EED44FBB-5D5B-4D79-83F3-EFF8F39DEB4F}"/>
              </a:ext>
            </a:extLst>
          </p:cNvPr>
          <p:cNvSpPr/>
          <p:nvPr/>
        </p:nvSpPr>
        <p:spPr>
          <a:xfrm>
            <a:off x="1831462" y="1410107"/>
            <a:ext cx="9564957" cy="430212"/>
          </a:xfrm>
          <a:prstGeom prst="rect">
            <a:avLst/>
          </a:prstGeom>
          <a:ln>
            <a:solidFill>
              <a:schemeClr val="tx1"/>
            </a:solidFill>
          </a:ln>
        </p:spPr>
        <p:txBody>
          <a:bodyPr wrap="square">
            <a:spAutoFit/>
          </a:bodyPr>
          <a:lstStyle/>
          <a:p>
            <a:pPr marL="342900" indent="-342900" algn="ctr">
              <a:buFont typeface="Wingdings" panose="05000000000000000000" pitchFamily="2" charset="2"/>
              <a:buChar char="§"/>
              <a:defRPr/>
            </a:pPr>
            <a:r>
              <a:rPr lang="en-US" sz="2200" b="1" dirty="0" err="1">
                <a:solidFill>
                  <a:srgbClr val="663300"/>
                </a:solidFill>
                <a:latin typeface="+mj-lt"/>
              </a:rPr>
              <a:t>Thời</a:t>
            </a:r>
            <a:r>
              <a:rPr lang="en-US" sz="2200" b="1" dirty="0">
                <a:solidFill>
                  <a:srgbClr val="663300"/>
                </a:solidFill>
                <a:latin typeface="+mj-lt"/>
              </a:rPr>
              <a:t> </a:t>
            </a:r>
            <a:r>
              <a:rPr lang="en-US" sz="2200" b="1" dirty="0" err="1">
                <a:solidFill>
                  <a:srgbClr val="663300"/>
                </a:solidFill>
                <a:latin typeface="+mj-lt"/>
              </a:rPr>
              <a:t>gian</a:t>
            </a:r>
            <a:r>
              <a:rPr lang="en-US" sz="2200" b="1" dirty="0">
                <a:solidFill>
                  <a:srgbClr val="663300"/>
                </a:solidFill>
                <a:latin typeface="+mj-lt"/>
              </a:rPr>
              <a:t> </a:t>
            </a:r>
            <a:r>
              <a:rPr lang="en-US" sz="2200" b="1" dirty="0" err="1">
                <a:solidFill>
                  <a:srgbClr val="663300"/>
                </a:solidFill>
                <a:latin typeface="+mj-lt"/>
              </a:rPr>
              <a:t>sản</a:t>
            </a:r>
            <a:r>
              <a:rPr lang="en-US" sz="2200" b="1" dirty="0">
                <a:solidFill>
                  <a:srgbClr val="663300"/>
                </a:solidFill>
                <a:latin typeface="+mj-lt"/>
              </a:rPr>
              <a:t> </a:t>
            </a:r>
            <a:r>
              <a:rPr lang="en-US" sz="2200" b="1" dirty="0" err="1">
                <a:solidFill>
                  <a:srgbClr val="663300"/>
                </a:solidFill>
                <a:latin typeface="+mj-lt"/>
              </a:rPr>
              <a:t>xuất</a:t>
            </a:r>
            <a:r>
              <a:rPr lang="en-US" sz="2200" b="1" dirty="0">
                <a:solidFill>
                  <a:srgbClr val="663300"/>
                </a:solidFill>
                <a:latin typeface="+mj-lt"/>
              </a:rPr>
              <a:t>: </a:t>
            </a:r>
            <a:r>
              <a:rPr lang="en-US" sz="2200" dirty="0" err="1">
                <a:solidFill>
                  <a:srgbClr val="002060"/>
                </a:solidFill>
                <a:latin typeface="+mj-lt"/>
              </a:rPr>
              <a:t>Là</a:t>
            </a:r>
            <a:r>
              <a:rPr lang="en-US" sz="2200" dirty="0">
                <a:solidFill>
                  <a:srgbClr val="002060"/>
                </a:solidFill>
                <a:latin typeface="+mj-lt"/>
              </a:rPr>
              <a:t> </a:t>
            </a:r>
            <a:r>
              <a:rPr lang="en-US" sz="2200" dirty="0" err="1">
                <a:solidFill>
                  <a:srgbClr val="002060"/>
                </a:solidFill>
                <a:latin typeface="+mj-lt"/>
              </a:rPr>
              <a:t>thời</a:t>
            </a:r>
            <a:r>
              <a:rPr lang="en-US" sz="2200" dirty="0">
                <a:solidFill>
                  <a:srgbClr val="002060"/>
                </a:solidFill>
                <a:latin typeface="+mj-lt"/>
              </a:rPr>
              <a:t> </a:t>
            </a:r>
            <a:r>
              <a:rPr lang="en-US" sz="2200" dirty="0" err="1">
                <a:solidFill>
                  <a:srgbClr val="002060"/>
                </a:solidFill>
                <a:latin typeface="+mj-lt"/>
              </a:rPr>
              <a:t>gian</a:t>
            </a:r>
            <a:r>
              <a:rPr lang="en-US" sz="2200" dirty="0">
                <a:solidFill>
                  <a:srgbClr val="002060"/>
                </a:solidFill>
                <a:latin typeface="+mj-lt"/>
              </a:rPr>
              <a:t> </a:t>
            </a:r>
            <a:r>
              <a:rPr lang="vi-VN" sz="2200" b="1" dirty="0">
                <a:solidFill>
                  <a:srgbClr val="FF0066"/>
                </a:solidFill>
                <a:latin typeface="+mj-lt"/>
              </a:rPr>
              <a:t>tư bản</a:t>
            </a:r>
            <a:r>
              <a:rPr lang="en-US" sz="2200" b="1" dirty="0">
                <a:solidFill>
                  <a:srgbClr val="FF0066"/>
                </a:solidFill>
                <a:latin typeface="+mj-lt"/>
              </a:rPr>
              <a:t> </a:t>
            </a:r>
            <a:r>
              <a:rPr lang="en-US" sz="2200" b="1" dirty="0" err="1">
                <a:solidFill>
                  <a:srgbClr val="FF0066"/>
                </a:solidFill>
                <a:latin typeface="+mj-lt"/>
              </a:rPr>
              <a:t>nằm</a:t>
            </a:r>
            <a:r>
              <a:rPr lang="en-US" sz="2200" b="1" dirty="0">
                <a:solidFill>
                  <a:srgbClr val="FF0066"/>
                </a:solidFill>
                <a:latin typeface="+mj-lt"/>
              </a:rPr>
              <a:t> </a:t>
            </a:r>
            <a:r>
              <a:rPr lang="en-US" sz="2200" b="1" dirty="0" err="1">
                <a:solidFill>
                  <a:srgbClr val="FF0066"/>
                </a:solidFill>
                <a:latin typeface="+mj-lt"/>
              </a:rPr>
              <a:t>trong</a:t>
            </a:r>
            <a:r>
              <a:rPr lang="en-US" sz="2200" b="1" dirty="0">
                <a:solidFill>
                  <a:srgbClr val="FF0066"/>
                </a:solidFill>
                <a:latin typeface="+mj-lt"/>
              </a:rPr>
              <a:t> </a:t>
            </a:r>
            <a:r>
              <a:rPr lang="en-US" sz="2200" b="1" dirty="0" err="1">
                <a:solidFill>
                  <a:srgbClr val="FF0066"/>
                </a:solidFill>
                <a:latin typeface="+mj-lt"/>
              </a:rPr>
              <a:t>lĩnh</a:t>
            </a:r>
            <a:r>
              <a:rPr lang="en-US" sz="2200" b="1" dirty="0">
                <a:solidFill>
                  <a:srgbClr val="FF0066"/>
                </a:solidFill>
                <a:latin typeface="+mj-lt"/>
              </a:rPr>
              <a:t> </a:t>
            </a:r>
            <a:r>
              <a:rPr lang="en-US" sz="2200" b="1" dirty="0" err="1">
                <a:solidFill>
                  <a:srgbClr val="FF0066"/>
                </a:solidFill>
                <a:latin typeface="+mj-lt"/>
              </a:rPr>
              <a:t>vực</a:t>
            </a:r>
            <a:r>
              <a:rPr lang="en-US" sz="2200" b="1" dirty="0">
                <a:solidFill>
                  <a:srgbClr val="FF0066"/>
                </a:solidFill>
                <a:latin typeface="+mj-lt"/>
              </a:rPr>
              <a:t> </a:t>
            </a:r>
            <a:r>
              <a:rPr lang="vi-VN" sz="2200" b="1" dirty="0">
                <a:solidFill>
                  <a:srgbClr val="FF0066"/>
                </a:solidFill>
                <a:latin typeface="+mj-lt"/>
              </a:rPr>
              <a:t>sản xuất</a:t>
            </a:r>
            <a:endParaRPr lang="en-US" sz="2200" b="1" dirty="0">
              <a:solidFill>
                <a:srgbClr val="FF0066"/>
              </a:solidFill>
              <a:latin typeface="+mj-lt"/>
            </a:endParaRPr>
          </a:p>
        </p:txBody>
      </p:sp>
      <p:sp>
        <p:nvSpPr>
          <p:cNvPr id="44" name="Rounded Rectangle 2">
            <a:extLst>
              <a:ext uri="{FF2B5EF4-FFF2-40B4-BE49-F238E27FC236}">
                <a16:creationId xmlns:a16="http://schemas.microsoft.com/office/drawing/2014/main" xmlns="" id="{F7AEAAEF-AC1E-4E13-99CF-FC70774B665D}"/>
              </a:ext>
            </a:extLst>
          </p:cNvPr>
          <p:cNvSpPr/>
          <p:nvPr/>
        </p:nvSpPr>
        <p:spPr>
          <a:xfrm>
            <a:off x="4616217" y="2055541"/>
            <a:ext cx="2627313" cy="514350"/>
          </a:xfrm>
          <a:prstGeom prst="round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2000" b="1" dirty="0" err="1">
                <a:solidFill>
                  <a:schemeClr val="tx1"/>
                </a:solidFill>
              </a:rPr>
              <a:t>Thời</a:t>
            </a:r>
            <a:r>
              <a:rPr lang="en-US" sz="2000" b="1" dirty="0">
                <a:solidFill>
                  <a:schemeClr val="tx1"/>
                </a:solidFill>
              </a:rPr>
              <a:t> </a:t>
            </a:r>
            <a:r>
              <a:rPr lang="en-US" sz="2000" b="1" dirty="0" err="1">
                <a:solidFill>
                  <a:schemeClr val="tx1"/>
                </a:solidFill>
              </a:rPr>
              <a:t>gian</a:t>
            </a:r>
            <a:r>
              <a:rPr lang="en-US" sz="2000" b="1" dirty="0">
                <a:solidFill>
                  <a:schemeClr val="tx1"/>
                </a:solidFill>
              </a:rPr>
              <a:t> </a:t>
            </a:r>
            <a:r>
              <a:rPr lang="en-US" sz="2000" b="1" dirty="0" err="1">
                <a:solidFill>
                  <a:schemeClr val="tx1"/>
                </a:solidFill>
              </a:rPr>
              <a:t>sản</a:t>
            </a:r>
            <a:r>
              <a:rPr lang="en-US" sz="2000" b="1" dirty="0">
                <a:solidFill>
                  <a:schemeClr val="tx1"/>
                </a:solidFill>
              </a:rPr>
              <a:t> </a:t>
            </a:r>
            <a:r>
              <a:rPr lang="en-US" sz="2000" b="1" dirty="0" err="1">
                <a:solidFill>
                  <a:schemeClr val="tx1"/>
                </a:solidFill>
              </a:rPr>
              <a:t>xuất</a:t>
            </a:r>
            <a:endParaRPr lang="en-US" sz="2000" b="1" dirty="0">
              <a:solidFill>
                <a:schemeClr val="tx1"/>
              </a:solidFill>
            </a:endParaRPr>
          </a:p>
        </p:txBody>
      </p:sp>
      <p:sp>
        <p:nvSpPr>
          <p:cNvPr id="45" name="Rounded Rectangle 3">
            <a:extLst>
              <a:ext uri="{FF2B5EF4-FFF2-40B4-BE49-F238E27FC236}">
                <a16:creationId xmlns:a16="http://schemas.microsoft.com/office/drawing/2014/main" xmlns="" id="{A66A9628-AEA0-47B3-B892-733E9401F706}"/>
              </a:ext>
            </a:extLst>
          </p:cNvPr>
          <p:cNvSpPr/>
          <p:nvPr/>
        </p:nvSpPr>
        <p:spPr>
          <a:xfrm>
            <a:off x="1609492" y="3250928"/>
            <a:ext cx="2627313" cy="763588"/>
          </a:xfrm>
          <a:prstGeom prst="round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vi-VN" sz="2000" b="1" dirty="0">
              <a:solidFill>
                <a:srgbClr val="002060"/>
              </a:solidFill>
            </a:endParaRPr>
          </a:p>
          <a:p>
            <a:pPr algn="ctr">
              <a:defRPr/>
            </a:pPr>
            <a:r>
              <a:rPr lang="en-US" sz="2000" b="1" dirty="0" err="1">
                <a:solidFill>
                  <a:srgbClr val="C00000"/>
                </a:solidFill>
              </a:rPr>
              <a:t>Thời</a:t>
            </a:r>
            <a:r>
              <a:rPr lang="en-US" sz="2000" b="1" dirty="0">
                <a:solidFill>
                  <a:srgbClr val="C00000"/>
                </a:solidFill>
              </a:rPr>
              <a:t> </a:t>
            </a:r>
            <a:r>
              <a:rPr lang="en-US" sz="2000" b="1" dirty="0" err="1">
                <a:solidFill>
                  <a:srgbClr val="C00000"/>
                </a:solidFill>
              </a:rPr>
              <a:t>gian</a:t>
            </a:r>
            <a:r>
              <a:rPr lang="en-US" sz="2000" b="1" dirty="0">
                <a:solidFill>
                  <a:srgbClr val="C00000"/>
                </a:solidFill>
              </a:rPr>
              <a:t> </a:t>
            </a:r>
            <a:endParaRPr lang="vi-VN" sz="2000" b="1" dirty="0">
              <a:solidFill>
                <a:srgbClr val="C00000"/>
              </a:solidFill>
            </a:endParaRPr>
          </a:p>
          <a:p>
            <a:pPr algn="ctr">
              <a:defRPr/>
            </a:pPr>
            <a:r>
              <a:rPr lang="en-US" sz="2000" b="1" dirty="0">
                <a:solidFill>
                  <a:srgbClr val="C00000"/>
                </a:solidFill>
              </a:rPr>
              <a:t>lao </a:t>
            </a:r>
            <a:r>
              <a:rPr lang="en-US" sz="2000" b="1" dirty="0" err="1">
                <a:solidFill>
                  <a:srgbClr val="C00000"/>
                </a:solidFill>
              </a:rPr>
              <a:t>động</a:t>
            </a:r>
            <a:r>
              <a:rPr lang="en-US" sz="2000" b="1" dirty="0">
                <a:solidFill>
                  <a:srgbClr val="C00000"/>
                </a:solidFill>
              </a:rPr>
              <a:t> </a:t>
            </a:r>
            <a:br>
              <a:rPr lang="en-US" sz="2000" b="1" dirty="0">
                <a:solidFill>
                  <a:srgbClr val="C00000"/>
                </a:solidFill>
              </a:rPr>
            </a:br>
            <a:endParaRPr lang="en-US" sz="2000" b="1" dirty="0">
              <a:solidFill>
                <a:srgbClr val="C00000"/>
              </a:solidFill>
            </a:endParaRPr>
          </a:p>
        </p:txBody>
      </p:sp>
      <p:sp>
        <p:nvSpPr>
          <p:cNvPr id="46" name="Rounded Rectangle 4">
            <a:extLst>
              <a:ext uri="{FF2B5EF4-FFF2-40B4-BE49-F238E27FC236}">
                <a16:creationId xmlns:a16="http://schemas.microsoft.com/office/drawing/2014/main" xmlns="" id="{6C08FCD8-5F9C-4095-AEDB-4ABC5F417951}"/>
              </a:ext>
            </a:extLst>
          </p:cNvPr>
          <p:cNvSpPr/>
          <p:nvPr/>
        </p:nvSpPr>
        <p:spPr>
          <a:xfrm>
            <a:off x="4616217" y="3250928"/>
            <a:ext cx="2627313" cy="763588"/>
          </a:xfrm>
          <a:prstGeom prst="round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2000" b="1" dirty="0">
              <a:solidFill>
                <a:srgbClr val="002060"/>
              </a:solidFill>
            </a:endParaRPr>
          </a:p>
          <a:p>
            <a:pPr algn="ctr">
              <a:defRPr/>
            </a:pPr>
            <a:r>
              <a:rPr lang="en-US" sz="2000" b="1" dirty="0" err="1">
                <a:solidFill>
                  <a:schemeClr val="tx1"/>
                </a:solidFill>
              </a:rPr>
              <a:t>Thời</a:t>
            </a:r>
            <a:r>
              <a:rPr lang="en-US" sz="2000" b="1" dirty="0">
                <a:solidFill>
                  <a:schemeClr val="tx1"/>
                </a:solidFill>
              </a:rPr>
              <a:t> </a:t>
            </a:r>
            <a:r>
              <a:rPr lang="en-US" sz="2000" b="1" dirty="0" err="1">
                <a:solidFill>
                  <a:schemeClr val="tx1"/>
                </a:solidFill>
              </a:rPr>
              <a:t>gian</a:t>
            </a:r>
            <a:r>
              <a:rPr lang="en-US" sz="2000" b="1" dirty="0">
                <a:solidFill>
                  <a:schemeClr val="tx1"/>
                </a:solidFill>
              </a:rPr>
              <a:t> </a:t>
            </a:r>
            <a:r>
              <a:rPr lang="en-US" sz="2000" b="1" dirty="0" err="1">
                <a:solidFill>
                  <a:schemeClr val="tx1"/>
                </a:solidFill>
              </a:rPr>
              <a:t>gián</a:t>
            </a:r>
            <a:r>
              <a:rPr lang="en-US" sz="2000" b="1" dirty="0">
                <a:solidFill>
                  <a:schemeClr val="tx1"/>
                </a:solidFill>
              </a:rPr>
              <a:t> </a:t>
            </a:r>
            <a:r>
              <a:rPr lang="en-US" sz="2000" b="1" dirty="0" err="1">
                <a:solidFill>
                  <a:schemeClr val="tx1"/>
                </a:solidFill>
              </a:rPr>
              <a:t>đoạn</a:t>
            </a:r>
            <a:r>
              <a:rPr lang="en-US" sz="2000" b="1" dirty="0">
                <a:solidFill>
                  <a:schemeClr val="tx1"/>
                </a:solidFill>
              </a:rPr>
              <a:t> </a:t>
            </a:r>
            <a:r>
              <a:rPr lang="en-US" sz="2000" b="1" dirty="0" err="1">
                <a:solidFill>
                  <a:schemeClr val="tx1"/>
                </a:solidFill>
              </a:rPr>
              <a:t>lao</a:t>
            </a:r>
            <a:r>
              <a:rPr lang="en-US" sz="2000" b="1" dirty="0">
                <a:solidFill>
                  <a:schemeClr val="tx1"/>
                </a:solidFill>
              </a:rPr>
              <a:t> </a:t>
            </a:r>
            <a:r>
              <a:rPr lang="en-US" sz="2000" b="1" dirty="0" err="1">
                <a:solidFill>
                  <a:schemeClr val="tx1"/>
                </a:solidFill>
              </a:rPr>
              <a:t>động</a:t>
            </a:r>
            <a:r>
              <a:rPr lang="en-US" sz="2000" b="1" dirty="0">
                <a:solidFill>
                  <a:schemeClr val="tx1"/>
                </a:solidFill>
              </a:rPr>
              <a:t> </a:t>
            </a:r>
            <a:br>
              <a:rPr lang="en-US" sz="2000" b="1" dirty="0">
                <a:solidFill>
                  <a:schemeClr val="tx1"/>
                </a:solidFill>
              </a:rPr>
            </a:br>
            <a:endParaRPr lang="en-US" sz="2000" b="1" dirty="0">
              <a:solidFill>
                <a:schemeClr val="tx1"/>
              </a:solidFill>
            </a:endParaRPr>
          </a:p>
        </p:txBody>
      </p:sp>
      <p:sp>
        <p:nvSpPr>
          <p:cNvPr id="47" name="Rounded Rectangle 5">
            <a:extLst>
              <a:ext uri="{FF2B5EF4-FFF2-40B4-BE49-F238E27FC236}">
                <a16:creationId xmlns:a16="http://schemas.microsoft.com/office/drawing/2014/main" xmlns="" id="{D695C73F-0282-44A3-83F8-5652A15BAD66}"/>
              </a:ext>
            </a:extLst>
          </p:cNvPr>
          <p:cNvSpPr/>
          <p:nvPr/>
        </p:nvSpPr>
        <p:spPr>
          <a:xfrm>
            <a:off x="7621355" y="3230291"/>
            <a:ext cx="2628900" cy="784225"/>
          </a:xfrm>
          <a:prstGeom prst="round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2000" b="1" dirty="0">
              <a:solidFill>
                <a:srgbClr val="002060"/>
              </a:solidFill>
            </a:endParaRPr>
          </a:p>
          <a:p>
            <a:pPr algn="ctr">
              <a:defRPr/>
            </a:pPr>
            <a:r>
              <a:rPr lang="en-US" sz="2000" b="1" dirty="0" err="1">
                <a:solidFill>
                  <a:srgbClr val="0070C0"/>
                </a:solidFill>
              </a:rPr>
              <a:t>Thời</a:t>
            </a:r>
            <a:r>
              <a:rPr lang="en-US" sz="2000" b="1" dirty="0">
                <a:solidFill>
                  <a:srgbClr val="0070C0"/>
                </a:solidFill>
              </a:rPr>
              <a:t> </a:t>
            </a:r>
            <a:r>
              <a:rPr lang="en-US" sz="2000" b="1" dirty="0" err="1">
                <a:solidFill>
                  <a:srgbClr val="0070C0"/>
                </a:solidFill>
              </a:rPr>
              <a:t>gian</a:t>
            </a:r>
            <a:r>
              <a:rPr lang="en-US" sz="2000" b="1" dirty="0">
                <a:solidFill>
                  <a:srgbClr val="0070C0"/>
                </a:solidFill>
              </a:rPr>
              <a:t> </a:t>
            </a:r>
            <a:r>
              <a:rPr lang="en-US" sz="2000" b="1" dirty="0" err="1">
                <a:solidFill>
                  <a:srgbClr val="0070C0"/>
                </a:solidFill>
              </a:rPr>
              <a:t>dự</a:t>
            </a:r>
            <a:r>
              <a:rPr lang="en-US" sz="2000" b="1" dirty="0">
                <a:solidFill>
                  <a:srgbClr val="0070C0"/>
                </a:solidFill>
              </a:rPr>
              <a:t> </a:t>
            </a:r>
            <a:r>
              <a:rPr lang="en-US" sz="2000" b="1" dirty="0" err="1">
                <a:solidFill>
                  <a:srgbClr val="0070C0"/>
                </a:solidFill>
              </a:rPr>
              <a:t>trữ</a:t>
            </a:r>
            <a:r>
              <a:rPr lang="en-US" sz="2000" b="1" dirty="0">
                <a:solidFill>
                  <a:srgbClr val="0070C0"/>
                </a:solidFill>
              </a:rPr>
              <a:t> </a:t>
            </a:r>
            <a:endParaRPr lang="vi-VN" sz="2000" b="1" dirty="0">
              <a:solidFill>
                <a:srgbClr val="0070C0"/>
              </a:solidFill>
            </a:endParaRPr>
          </a:p>
          <a:p>
            <a:pPr algn="ctr">
              <a:defRPr/>
            </a:pPr>
            <a:r>
              <a:rPr lang="en-US" sz="2000" b="1" dirty="0" err="1">
                <a:solidFill>
                  <a:srgbClr val="0070C0"/>
                </a:solidFill>
              </a:rPr>
              <a:t>sản</a:t>
            </a:r>
            <a:r>
              <a:rPr lang="en-US" sz="2000" b="1" dirty="0">
                <a:solidFill>
                  <a:srgbClr val="0070C0"/>
                </a:solidFill>
              </a:rPr>
              <a:t> </a:t>
            </a:r>
            <a:r>
              <a:rPr lang="en-US" sz="2000" b="1" dirty="0" err="1">
                <a:solidFill>
                  <a:srgbClr val="0070C0"/>
                </a:solidFill>
              </a:rPr>
              <a:t>xuất</a:t>
            </a:r>
            <a:r>
              <a:rPr lang="en-US" sz="2000" b="1" dirty="0">
                <a:solidFill>
                  <a:srgbClr val="0070C0"/>
                </a:solidFill>
              </a:rPr>
              <a:t> </a:t>
            </a:r>
            <a:r>
              <a:rPr lang="en-US" sz="2000" b="1" dirty="0">
                <a:solidFill>
                  <a:srgbClr val="002060"/>
                </a:solidFill>
              </a:rPr>
              <a:t/>
            </a:r>
            <a:br>
              <a:rPr lang="en-US" sz="2000" b="1" dirty="0">
                <a:solidFill>
                  <a:srgbClr val="002060"/>
                </a:solidFill>
              </a:rPr>
            </a:br>
            <a:endParaRPr lang="en-US" sz="2000" b="1" dirty="0">
              <a:solidFill>
                <a:srgbClr val="002060"/>
              </a:solidFill>
            </a:endParaRPr>
          </a:p>
        </p:txBody>
      </p:sp>
      <p:sp>
        <p:nvSpPr>
          <p:cNvPr id="48" name="Rectangle 47">
            <a:extLst>
              <a:ext uri="{FF2B5EF4-FFF2-40B4-BE49-F238E27FC236}">
                <a16:creationId xmlns:a16="http://schemas.microsoft.com/office/drawing/2014/main" xmlns="" id="{DF1B1929-CEBC-416F-BAC0-A805550333EF}"/>
              </a:ext>
            </a:extLst>
          </p:cNvPr>
          <p:cNvSpPr/>
          <p:nvPr/>
        </p:nvSpPr>
        <p:spPr>
          <a:xfrm>
            <a:off x="1609492" y="5095603"/>
            <a:ext cx="2627313" cy="1547813"/>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vi-VN" sz="2000" dirty="0">
              <a:solidFill>
                <a:srgbClr val="CC6600"/>
              </a:solidFill>
            </a:endParaRPr>
          </a:p>
          <a:p>
            <a:pPr algn="ctr">
              <a:defRPr/>
            </a:pPr>
            <a:r>
              <a:rPr lang="en-US" sz="2000" dirty="0">
                <a:solidFill>
                  <a:srgbClr val="C00000"/>
                </a:solidFill>
              </a:rPr>
              <a:t>L</a:t>
            </a:r>
            <a:r>
              <a:rPr lang="vi-VN" sz="2000" dirty="0">
                <a:solidFill>
                  <a:srgbClr val="C00000"/>
                </a:solidFill>
              </a:rPr>
              <a:t>à thời gian người lao động thực hiện quá trình lao</a:t>
            </a:r>
            <a:r>
              <a:rPr lang="en-US" sz="2000" dirty="0">
                <a:solidFill>
                  <a:srgbClr val="C00000"/>
                </a:solidFill>
              </a:rPr>
              <a:t> </a:t>
            </a:r>
            <a:r>
              <a:rPr lang="vi-VN" sz="2000" dirty="0">
                <a:solidFill>
                  <a:srgbClr val="C00000"/>
                </a:solidFill>
              </a:rPr>
              <a:t>động khi đã có đủ những điều kiện sản xuất. </a:t>
            </a:r>
            <a:r>
              <a:rPr lang="vi-VN" dirty="0">
                <a:solidFill>
                  <a:srgbClr val="0070C0"/>
                </a:solidFill>
              </a:rPr>
              <a:t/>
            </a:r>
            <a:br>
              <a:rPr lang="vi-VN" dirty="0">
                <a:solidFill>
                  <a:srgbClr val="0070C0"/>
                </a:solidFill>
              </a:rPr>
            </a:br>
            <a:endParaRPr lang="en-US" dirty="0">
              <a:solidFill>
                <a:srgbClr val="0070C0"/>
              </a:solidFill>
            </a:endParaRPr>
          </a:p>
        </p:txBody>
      </p:sp>
      <p:sp>
        <p:nvSpPr>
          <p:cNvPr id="49" name="Rectangle 48">
            <a:extLst>
              <a:ext uri="{FF2B5EF4-FFF2-40B4-BE49-F238E27FC236}">
                <a16:creationId xmlns:a16="http://schemas.microsoft.com/office/drawing/2014/main" xmlns="" id="{D1827CCD-F2EB-472A-A39C-8FE5A7AE4C2B}"/>
              </a:ext>
            </a:extLst>
          </p:cNvPr>
          <p:cNvSpPr/>
          <p:nvPr/>
        </p:nvSpPr>
        <p:spPr>
          <a:xfrm>
            <a:off x="4636855" y="5089253"/>
            <a:ext cx="2627312" cy="1554163"/>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a:p>
            <a:pPr algn="ctr">
              <a:defRPr/>
            </a:pPr>
            <a:r>
              <a:rPr lang="en-US" sz="2000" dirty="0">
                <a:solidFill>
                  <a:schemeClr val="tx1"/>
                </a:solidFill>
              </a:rPr>
              <a:t>S</a:t>
            </a:r>
            <a:r>
              <a:rPr lang="vi-VN" sz="2000" dirty="0">
                <a:solidFill>
                  <a:schemeClr val="tx1"/>
                </a:solidFill>
              </a:rPr>
              <a:t>ản phẩm không chịu sự tác động của</a:t>
            </a:r>
            <a:br>
              <a:rPr lang="vi-VN" sz="2000" dirty="0">
                <a:solidFill>
                  <a:schemeClr val="tx1"/>
                </a:solidFill>
              </a:rPr>
            </a:br>
            <a:r>
              <a:rPr lang="vi-VN" sz="2000" dirty="0">
                <a:solidFill>
                  <a:schemeClr val="tx1"/>
                </a:solidFill>
              </a:rPr>
              <a:t>người lao động, nó chưa thành hàng hóa (vd: đóng gạch…) </a:t>
            </a:r>
            <a:br>
              <a:rPr lang="vi-VN" sz="2000" dirty="0">
                <a:solidFill>
                  <a:schemeClr val="tx1"/>
                </a:solidFill>
              </a:rPr>
            </a:br>
            <a:endParaRPr lang="en-US" sz="2000" dirty="0">
              <a:solidFill>
                <a:schemeClr val="tx1"/>
              </a:solidFill>
            </a:endParaRPr>
          </a:p>
        </p:txBody>
      </p:sp>
      <p:sp>
        <p:nvSpPr>
          <p:cNvPr id="50" name="Rectangle 49">
            <a:extLst>
              <a:ext uri="{FF2B5EF4-FFF2-40B4-BE49-F238E27FC236}">
                <a16:creationId xmlns:a16="http://schemas.microsoft.com/office/drawing/2014/main" xmlns="" id="{4F34AC13-DF09-4F42-B3F3-FE68BEE7A56B}"/>
              </a:ext>
            </a:extLst>
          </p:cNvPr>
          <p:cNvSpPr/>
          <p:nvPr/>
        </p:nvSpPr>
        <p:spPr>
          <a:xfrm>
            <a:off x="7621354" y="5095603"/>
            <a:ext cx="2961153" cy="1547813"/>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2000" dirty="0">
                <a:solidFill>
                  <a:srgbClr val="0070C0"/>
                </a:solidFill>
              </a:rPr>
              <a:t>N</a:t>
            </a:r>
            <a:r>
              <a:rPr lang="vi-VN" sz="2000" dirty="0">
                <a:solidFill>
                  <a:srgbClr val="0070C0"/>
                </a:solidFill>
              </a:rPr>
              <a:t>hững điều kiện sx hoàn toàn có nhưng chưa</a:t>
            </a:r>
            <a:r>
              <a:rPr lang="en-US" sz="2000" dirty="0">
                <a:solidFill>
                  <a:srgbClr val="0070C0"/>
                </a:solidFill>
              </a:rPr>
              <a:t> </a:t>
            </a:r>
            <a:r>
              <a:rPr lang="vi-VN" sz="2000" dirty="0">
                <a:solidFill>
                  <a:srgbClr val="0070C0"/>
                </a:solidFill>
              </a:rPr>
              <a:t>được đưa vào sx (vd: nhà máy, xí nghiệp, nguyên vật liệu…)</a:t>
            </a:r>
            <a:endParaRPr lang="en-US" sz="2000" dirty="0">
              <a:solidFill>
                <a:srgbClr val="0070C0"/>
              </a:solidFill>
            </a:endParaRPr>
          </a:p>
        </p:txBody>
      </p:sp>
      <p:cxnSp>
        <p:nvCxnSpPr>
          <p:cNvPr id="51" name="Straight Arrow Connector 50">
            <a:extLst>
              <a:ext uri="{FF2B5EF4-FFF2-40B4-BE49-F238E27FC236}">
                <a16:creationId xmlns:a16="http://schemas.microsoft.com/office/drawing/2014/main" xmlns="" id="{F2F7A099-119E-45F3-B94A-8C93E7AF3BE3}"/>
              </a:ext>
            </a:extLst>
          </p:cNvPr>
          <p:cNvCxnSpPr>
            <a:stCxn id="44" idx="2"/>
            <a:endCxn id="45" idx="0"/>
          </p:cNvCxnSpPr>
          <p:nvPr/>
        </p:nvCxnSpPr>
        <p:spPr>
          <a:xfrm flipH="1">
            <a:off x="2923942" y="2569891"/>
            <a:ext cx="3005138" cy="681037"/>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52" name="Straight Arrow Connector 51">
            <a:extLst>
              <a:ext uri="{FF2B5EF4-FFF2-40B4-BE49-F238E27FC236}">
                <a16:creationId xmlns:a16="http://schemas.microsoft.com/office/drawing/2014/main" xmlns="" id="{1B973E7C-3D2A-4BD9-9605-ACA43E53610A}"/>
              </a:ext>
            </a:extLst>
          </p:cNvPr>
          <p:cNvCxnSpPr>
            <a:stCxn id="44" idx="2"/>
            <a:endCxn id="47" idx="0"/>
          </p:cNvCxnSpPr>
          <p:nvPr/>
        </p:nvCxnSpPr>
        <p:spPr>
          <a:xfrm>
            <a:off x="5929080" y="2569891"/>
            <a:ext cx="3006725" cy="660400"/>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53" name="Straight Arrow Connector 52">
            <a:extLst>
              <a:ext uri="{FF2B5EF4-FFF2-40B4-BE49-F238E27FC236}">
                <a16:creationId xmlns:a16="http://schemas.microsoft.com/office/drawing/2014/main" xmlns="" id="{6F503577-4958-4865-9940-39A0E2C90C74}"/>
              </a:ext>
            </a:extLst>
          </p:cNvPr>
          <p:cNvCxnSpPr>
            <a:stCxn id="44" idx="2"/>
            <a:endCxn id="46" idx="0"/>
          </p:cNvCxnSpPr>
          <p:nvPr/>
        </p:nvCxnSpPr>
        <p:spPr>
          <a:xfrm>
            <a:off x="5929080" y="2569891"/>
            <a:ext cx="0" cy="681037"/>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54" name="Straight Arrow Connector 53">
            <a:extLst>
              <a:ext uri="{FF2B5EF4-FFF2-40B4-BE49-F238E27FC236}">
                <a16:creationId xmlns:a16="http://schemas.microsoft.com/office/drawing/2014/main" xmlns="" id="{E5FFFB52-198A-4A44-AEBB-62C2AE39C1F2}"/>
              </a:ext>
            </a:extLst>
          </p:cNvPr>
          <p:cNvCxnSpPr>
            <a:stCxn id="45" idx="2"/>
            <a:endCxn id="48" idx="0"/>
          </p:cNvCxnSpPr>
          <p:nvPr/>
        </p:nvCxnSpPr>
        <p:spPr>
          <a:xfrm>
            <a:off x="2923942" y="4014516"/>
            <a:ext cx="0" cy="1081087"/>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55" name="Straight Arrow Connector 54">
            <a:extLst>
              <a:ext uri="{FF2B5EF4-FFF2-40B4-BE49-F238E27FC236}">
                <a16:creationId xmlns:a16="http://schemas.microsoft.com/office/drawing/2014/main" xmlns="" id="{A3E7D164-F1D6-466E-A562-EC5C7A1CD527}"/>
              </a:ext>
            </a:extLst>
          </p:cNvPr>
          <p:cNvCxnSpPr>
            <a:endCxn id="49" idx="0"/>
          </p:cNvCxnSpPr>
          <p:nvPr/>
        </p:nvCxnSpPr>
        <p:spPr>
          <a:xfrm>
            <a:off x="5951305" y="4033566"/>
            <a:ext cx="0" cy="1055687"/>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56" name="Straight Arrow Connector 55">
            <a:extLst>
              <a:ext uri="{FF2B5EF4-FFF2-40B4-BE49-F238E27FC236}">
                <a16:creationId xmlns:a16="http://schemas.microsoft.com/office/drawing/2014/main" xmlns="" id="{1548CBDA-28CF-403E-9C45-68E594CE2635}"/>
              </a:ext>
            </a:extLst>
          </p:cNvPr>
          <p:cNvCxnSpPr>
            <a:cxnSpLocks/>
            <a:endCxn id="50" idx="0"/>
          </p:cNvCxnSpPr>
          <p:nvPr/>
        </p:nvCxnSpPr>
        <p:spPr>
          <a:xfrm>
            <a:off x="9101930" y="4039916"/>
            <a:ext cx="1" cy="1055687"/>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57" name="Rectangle 56">
            <a:extLst>
              <a:ext uri="{FF2B5EF4-FFF2-40B4-BE49-F238E27FC236}">
                <a16:creationId xmlns:a16="http://schemas.microsoft.com/office/drawing/2014/main" xmlns="" id="{E377BF9A-32A9-416C-B6E3-1BBC3EE774C8}"/>
              </a:ext>
            </a:extLst>
          </p:cNvPr>
          <p:cNvSpPr>
            <a:spLocks noChangeArrowheads="1"/>
          </p:cNvSpPr>
          <p:nvPr/>
        </p:nvSpPr>
        <p:spPr bwMode="auto">
          <a:xfrm>
            <a:off x="3238309" y="187841"/>
            <a:ext cx="5965371"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tabLst>
                <a:tab pos="127000" algn="l"/>
                <a:tab pos="228600" algn="l"/>
                <a:tab pos="342900" algn="l"/>
                <a:tab pos="457200" algn="l"/>
                <a:tab pos="571500" algn="l"/>
              </a:tabLst>
              <a:defRPr>
                <a:solidFill>
                  <a:schemeClr val="tx1"/>
                </a:solidFill>
                <a:latin typeface="Arial" panose="020B0604020202020204" pitchFamily="34" charset="0"/>
              </a:defRPr>
            </a:lvl1pPr>
            <a:lvl2pPr marL="742950" indent="-285750">
              <a:tabLst>
                <a:tab pos="127000" algn="l"/>
                <a:tab pos="228600" algn="l"/>
                <a:tab pos="342900" algn="l"/>
                <a:tab pos="457200" algn="l"/>
                <a:tab pos="571500" algn="l"/>
              </a:tabLst>
              <a:defRPr>
                <a:solidFill>
                  <a:schemeClr val="tx1"/>
                </a:solidFill>
                <a:latin typeface="Arial" panose="020B0604020202020204" pitchFamily="34" charset="0"/>
              </a:defRPr>
            </a:lvl2pPr>
            <a:lvl3pPr marL="1143000" indent="-228600">
              <a:tabLst>
                <a:tab pos="127000" algn="l"/>
                <a:tab pos="228600" algn="l"/>
                <a:tab pos="342900" algn="l"/>
                <a:tab pos="457200" algn="l"/>
                <a:tab pos="571500" algn="l"/>
              </a:tabLst>
              <a:defRPr>
                <a:solidFill>
                  <a:schemeClr val="tx1"/>
                </a:solidFill>
                <a:latin typeface="Arial" panose="020B0604020202020204" pitchFamily="34" charset="0"/>
              </a:defRPr>
            </a:lvl3pPr>
            <a:lvl4pPr marL="1600200" indent="-228600">
              <a:tabLst>
                <a:tab pos="127000" algn="l"/>
                <a:tab pos="228600" algn="l"/>
                <a:tab pos="342900" algn="l"/>
                <a:tab pos="457200" algn="l"/>
                <a:tab pos="571500" algn="l"/>
              </a:tabLst>
              <a:defRPr>
                <a:solidFill>
                  <a:schemeClr val="tx1"/>
                </a:solidFill>
                <a:latin typeface="Arial" panose="020B0604020202020204" pitchFamily="34" charset="0"/>
              </a:defRPr>
            </a:lvl4pPr>
            <a:lvl5pPr marL="2057400" indent="-228600">
              <a:tabLst>
                <a:tab pos="127000" algn="l"/>
                <a:tab pos="228600" algn="l"/>
                <a:tab pos="342900" algn="l"/>
                <a:tab pos="457200" algn="l"/>
                <a:tab pos="571500" algn="l"/>
              </a:tabLst>
              <a:defRPr>
                <a:solidFill>
                  <a:schemeClr val="tx1"/>
                </a:solidFill>
                <a:latin typeface="Arial" panose="020B0604020202020204" pitchFamily="34" charset="0"/>
              </a:defRPr>
            </a:lvl5pPr>
            <a:lvl6pPr marL="25146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6pPr>
            <a:lvl7pPr marL="29718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7pPr>
            <a:lvl8pPr marL="34290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8pPr>
            <a:lvl9pPr marL="38862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9pPr>
          </a:lstStyle>
          <a:p>
            <a:pPr marL="0" marR="0" lvl="0" indent="0" algn="ctr" defTabSz="914286" rtl="0" eaLnBrk="1" fontAlgn="auto" latinLnBrk="0" hangingPunct="1">
              <a:lnSpc>
                <a:spcPct val="100000"/>
              </a:lnSpc>
              <a:spcBef>
                <a:spcPts val="200"/>
              </a:spcBef>
              <a:spcAft>
                <a:spcPts val="200"/>
              </a:spcAft>
              <a:buClrTx/>
              <a:buSzTx/>
              <a:buFontTx/>
              <a:buNone/>
              <a:tabLst>
                <a:tab pos="127000" algn="l"/>
                <a:tab pos="228600" algn="l"/>
                <a:tab pos="342900" algn="l"/>
                <a:tab pos="457200" algn="l"/>
                <a:tab pos="571500" algn="l"/>
              </a:tabLst>
              <a:defRPr/>
            </a:pPr>
            <a:r>
              <a:rPr kumimoji="0" lang="vi-VN" altLang="en-US" sz="2800" b="1" i="0" u="none" strike="noStrike" kern="1200" cap="none" spc="0" normalizeH="0" baseline="0" noProof="0" dirty="0">
                <a:ln>
                  <a:noFill/>
                </a:ln>
                <a:solidFill>
                  <a:srgbClr val="0033CC"/>
                </a:solidFill>
                <a:effectLst/>
                <a:uLnTx/>
                <a:uFillTx/>
                <a:latin typeface="Arial" panose="020B0604020202020204" pitchFamily="34" charset="0"/>
                <a:ea typeface="Arial Unicode MS"/>
                <a:cs typeface="Times New Roman" panose="02020603050405020304" pitchFamily="18" charset="0"/>
              </a:rPr>
              <a:t>Tuần hoàn và chu chuyển tư bản</a:t>
            </a:r>
            <a:endParaRPr kumimoji="0" lang="en-US" altLang="en-US" sz="2800" b="0" i="0" u="none" strike="noStrike" kern="1200" cap="none" spc="0" normalizeH="0" baseline="0" noProof="0" dirty="0">
              <a:ln>
                <a:noFill/>
              </a:ln>
              <a:solidFill>
                <a:srgbClr val="0033CC"/>
              </a:solidFill>
              <a:effectLst/>
              <a:uLnTx/>
              <a:uFillTx/>
              <a:latin typeface="Arial" panose="020B0604020202020204" pitchFamily="34" charset="0"/>
              <a:ea typeface="Arial Unicode MS"/>
              <a:cs typeface="Times New Roman" panose="02020603050405020304" pitchFamily="18" charset="0"/>
            </a:endParaRPr>
          </a:p>
        </p:txBody>
      </p:sp>
      <p:sp>
        <p:nvSpPr>
          <p:cNvPr id="58" name="Rectangle 57">
            <a:extLst>
              <a:ext uri="{FF2B5EF4-FFF2-40B4-BE49-F238E27FC236}">
                <a16:creationId xmlns:a16="http://schemas.microsoft.com/office/drawing/2014/main" xmlns="" id="{74B0F197-2246-4872-9DAF-A6FAE39EEBB5}"/>
              </a:ext>
            </a:extLst>
          </p:cNvPr>
          <p:cNvSpPr/>
          <p:nvPr/>
        </p:nvSpPr>
        <p:spPr>
          <a:xfrm rot="5400000">
            <a:off x="6155654" y="-333241"/>
            <a:ext cx="72631" cy="2103120"/>
          </a:xfrm>
          <a:prstGeom prst="rect">
            <a:avLst/>
          </a:prstGeom>
          <a:solidFill>
            <a:srgbClr val="FF0000"/>
          </a:solidFill>
          <a:ln>
            <a:solidFill>
              <a:srgbClr val="FF0066"/>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1219170"/>
            <a:endParaRPr lang="ko-KR" altLang="en-US" sz="2700">
              <a:solidFill>
                <a:prstClr val="white"/>
              </a:solidFill>
              <a:latin typeface="Arial"/>
              <a:ea typeface="Arial Unicode MS"/>
            </a:endParaRPr>
          </a:p>
        </p:txBody>
      </p:sp>
      <p:sp>
        <p:nvSpPr>
          <p:cNvPr id="59" name="Hexagon 58">
            <a:extLst>
              <a:ext uri="{FF2B5EF4-FFF2-40B4-BE49-F238E27FC236}">
                <a16:creationId xmlns:a16="http://schemas.microsoft.com/office/drawing/2014/main" xmlns="" id="{45F1B7A5-AA2E-4BDE-B573-77D15D6134E9}"/>
              </a:ext>
            </a:extLst>
          </p:cNvPr>
          <p:cNvSpPr/>
          <p:nvPr/>
        </p:nvSpPr>
        <p:spPr>
          <a:xfrm>
            <a:off x="2590608" y="157965"/>
            <a:ext cx="696687" cy="553096"/>
          </a:xfrm>
          <a:prstGeom prst="hexagon">
            <a:avLst/>
          </a:prstGeom>
          <a:solidFill>
            <a:srgbClr val="0070C0"/>
          </a:solidFill>
          <a:ln>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r>
              <a:rPr lang="en-US" sz="2400" b="1" dirty="0">
                <a:solidFill>
                  <a:prstClr val="white"/>
                </a:solidFill>
                <a:latin typeface="Arial"/>
                <a:ea typeface="Arial Unicode MS"/>
              </a:rPr>
              <a:t>6</a:t>
            </a:r>
            <a:endParaRPr kumimoji="0" lang="en-US" sz="2400" b="1" i="0" u="none" strike="noStrike" kern="1200" cap="none" spc="0" normalizeH="0" baseline="0" noProof="0" dirty="0">
              <a:ln>
                <a:noFill/>
              </a:ln>
              <a:solidFill>
                <a:prstClr val="white"/>
              </a:solidFill>
              <a:effectLst/>
              <a:uLnTx/>
              <a:uFillTx/>
              <a:latin typeface="Arial"/>
              <a:ea typeface="Arial Unicode MS"/>
              <a:cs typeface="+mn-cs"/>
            </a:endParaRPr>
          </a:p>
        </p:txBody>
      </p:sp>
      <p:sp>
        <p:nvSpPr>
          <p:cNvPr id="60" name="Rectangle 5">
            <a:extLst>
              <a:ext uri="{FF2B5EF4-FFF2-40B4-BE49-F238E27FC236}">
                <a16:creationId xmlns:a16="http://schemas.microsoft.com/office/drawing/2014/main" xmlns="" id="{58CA5134-A984-4A5A-B2D4-D612AA038B25}"/>
              </a:ext>
            </a:extLst>
          </p:cNvPr>
          <p:cNvSpPr>
            <a:spLocks noChangeArrowheads="1"/>
          </p:cNvSpPr>
          <p:nvPr/>
        </p:nvSpPr>
        <p:spPr bwMode="auto">
          <a:xfrm>
            <a:off x="3658972" y="909796"/>
            <a:ext cx="431716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285750" indent="-285750">
              <a:buFont typeface="Wingdings" panose="05000000000000000000" pitchFamily="2" charset="2"/>
              <a:buChar char="q"/>
            </a:pPr>
            <a:r>
              <a:rPr lang="en-US" altLang="en-US" sz="2400" b="1" i="1" dirty="0">
                <a:solidFill>
                  <a:srgbClr val="7030A0"/>
                </a:solidFill>
                <a:latin typeface="Times New Roman" panose="02020603050405020304" pitchFamily="18" charset="0"/>
                <a:cs typeface="Times New Roman" panose="02020603050405020304" pitchFamily="18" charset="0"/>
              </a:rPr>
              <a:t> </a:t>
            </a:r>
            <a:r>
              <a:rPr lang="vi-VN" altLang="en-US" sz="2400" b="1" dirty="0">
                <a:solidFill>
                  <a:srgbClr val="7030A0"/>
                </a:solidFill>
                <a:cs typeface="Arial" panose="020B0604020202020204" pitchFamily="34" charset="0"/>
              </a:rPr>
              <a:t>Chu chuyển</a:t>
            </a:r>
            <a:r>
              <a:rPr lang="en-US" altLang="en-US" sz="2400" b="1" dirty="0">
                <a:solidFill>
                  <a:srgbClr val="7030A0"/>
                </a:solidFill>
                <a:cs typeface="Arial" panose="020B0604020202020204" pitchFamily="34" charset="0"/>
              </a:rPr>
              <a:t> </a:t>
            </a:r>
            <a:r>
              <a:rPr lang="en-US" altLang="en-US" sz="2400" b="1" dirty="0" err="1">
                <a:solidFill>
                  <a:srgbClr val="7030A0"/>
                </a:solidFill>
                <a:cs typeface="Arial" panose="020B0604020202020204" pitchFamily="34" charset="0"/>
              </a:rPr>
              <a:t>tư</a:t>
            </a:r>
            <a:r>
              <a:rPr lang="en-US" altLang="en-US" sz="2400" b="1" dirty="0">
                <a:solidFill>
                  <a:srgbClr val="7030A0"/>
                </a:solidFill>
                <a:cs typeface="Arial" panose="020B0604020202020204" pitchFamily="34" charset="0"/>
              </a:rPr>
              <a:t> </a:t>
            </a:r>
            <a:r>
              <a:rPr lang="en-US" altLang="en-US" sz="2400" b="1" dirty="0" err="1">
                <a:solidFill>
                  <a:srgbClr val="7030A0"/>
                </a:solidFill>
                <a:cs typeface="Arial" panose="020B0604020202020204" pitchFamily="34" charset="0"/>
              </a:rPr>
              <a:t>bản</a:t>
            </a:r>
            <a:r>
              <a:rPr lang="en-US" altLang="en-US" sz="2400" b="1" dirty="0">
                <a:solidFill>
                  <a:srgbClr val="7030A0"/>
                </a:solidFill>
                <a:cs typeface="Arial" panose="020B0604020202020204" pitchFamily="34" charset="0"/>
              </a:rPr>
              <a:t> </a:t>
            </a:r>
          </a:p>
        </p:txBody>
      </p:sp>
      <p:pic>
        <p:nvPicPr>
          <p:cNvPr id="63" name="Picture 62">
            <a:extLst>
              <a:ext uri="{FF2B5EF4-FFF2-40B4-BE49-F238E27FC236}">
                <a16:creationId xmlns:a16="http://schemas.microsoft.com/office/drawing/2014/main" xmlns="" id="{E19D384B-D4E9-407C-B1F4-5398D99F340A}"/>
              </a:ext>
            </a:extLst>
          </p:cNvPr>
          <p:cNvPicPr>
            <a:picLocks noChangeAspect="1"/>
          </p:cNvPicPr>
          <p:nvPr/>
        </p:nvPicPr>
        <p:blipFill>
          <a:blip r:embed="rId2"/>
          <a:stretch>
            <a:fillRect/>
          </a:stretch>
        </p:blipFill>
        <p:spPr>
          <a:xfrm>
            <a:off x="10768477" y="5289987"/>
            <a:ext cx="1255885" cy="1353429"/>
          </a:xfrm>
          <a:prstGeom prst="rect">
            <a:avLst/>
          </a:prstGeom>
        </p:spPr>
      </p:pic>
      <p:pic>
        <p:nvPicPr>
          <p:cNvPr id="64" name="Picture 32" descr="factory_worker_working_ha">
            <a:extLst>
              <a:ext uri="{FF2B5EF4-FFF2-40B4-BE49-F238E27FC236}">
                <a16:creationId xmlns:a16="http://schemas.microsoft.com/office/drawing/2014/main" xmlns="" id="{D9837C5A-CE4E-4BD7-8610-0F3054ABEF22}"/>
              </a:ext>
            </a:extLst>
          </p:cNvPr>
          <p:cNvPicPr>
            <a:picLocks noChangeAspect="1" noChangeArrowheads="1" noCrop="1"/>
          </p:cNvPicPr>
          <p:nvPr/>
        </p:nvPicPr>
        <p:blipFill>
          <a:blip r:embed="rId3">
            <a:extLst>
              <a:ext uri="{28A0092B-C50C-407E-A947-70E740481C1C}">
                <a14:useLocalDpi xmlns:a14="http://schemas.microsoft.com/office/drawing/2010/main" val="0"/>
              </a:ext>
            </a:extLst>
          </a:blip>
          <a:srcRect/>
          <a:stretch>
            <a:fillRect/>
          </a:stretch>
        </p:blipFill>
        <p:spPr bwMode="auto">
          <a:xfrm>
            <a:off x="1038386" y="4039915"/>
            <a:ext cx="1361913" cy="10305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5" name="Picture 34" descr="0041-0606-1307-3013_SM">
            <a:extLst>
              <a:ext uri="{FF2B5EF4-FFF2-40B4-BE49-F238E27FC236}">
                <a16:creationId xmlns:a16="http://schemas.microsoft.com/office/drawing/2014/main" xmlns="" id="{A09BD64E-9FDE-4737-9DB6-9BE32FE2D659}"/>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636854" y="4157662"/>
            <a:ext cx="1144011" cy="763588"/>
          </a:xfrm>
          <a:prstGeom prst="rect">
            <a:avLst/>
          </a:prstGeom>
          <a:noFill/>
          <a:ln w="57150">
            <a:solidFill>
              <a:srgbClr val="808080"/>
            </a:solidFill>
            <a:miter lim="800000"/>
            <a:headEnd/>
            <a:tailEnd/>
          </a:ln>
          <a:extLst>
            <a:ext uri="{909E8E84-426E-40DD-AFC4-6F175D3DCCD1}">
              <a14:hiddenFill xmlns:a14="http://schemas.microsoft.com/office/drawing/2010/main">
                <a:solidFill>
                  <a:srgbClr val="FFFFFF"/>
                </a:solidFill>
              </a14:hiddenFill>
            </a:ext>
          </a:extLst>
        </p:spPr>
      </p:pic>
      <p:pic>
        <p:nvPicPr>
          <p:cNvPr id="66" name="Picture 33" descr="Warehouse%20and%20Outside%20033">
            <a:extLst>
              <a:ext uri="{FF2B5EF4-FFF2-40B4-BE49-F238E27FC236}">
                <a16:creationId xmlns:a16="http://schemas.microsoft.com/office/drawing/2014/main" xmlns="" id="{AD3FF577-216D-4C95-945A-301214547A06}"/>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7618627" y="4157661"/>
            <a:ext cx="1312861" cy="763589"/>
          </a:xfrm>
          <a:prstGeom prst="rect">
            <a:avLst/>
          </a:prstGeom>
          <a:noFill/>
          <a:ln w="57150">
            <a:solidFill>
              <a:srgbClr val="808080"/>
            </a:solidFill>
            <a:miter lim="800000"/>
            <a:headEnd/>
            <a:tailEnd/>
          </a:ln>
          <a:extLst>
            <a:ext uri="{909E8E84-426E-40DD-AFC4-6F175D3DCCD1}">
              <a14:hiddenFill xmlns:a14="http://schemas.microsoft.com/office/drawing/2010/main">
                <a:solidFill>
                  <a:srgbClr val="FFFFFF"/>
                </a:solidFill>
              </a14:hiddenFill>
            </a:ext>
          </a:extLst>
        </p:spPr>
      </p:pic>
      <p:pic>
        <p:nvPicPr>
          <p:cNvPr id="67" name="Picture 31" descr="dong ho">
            <a:extLst>
              <a:ext uri="{FF2B5EF4-FFF2-40B4-BE49-F238E27FC236}">
                <a16:creationId xmlns:a16="http://schemas.microsoft.com/office/drawing/2014/main" xmlns="" id="{C7945CC8-D480-489B-A80C-4108E2BD757B}"/>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278252" y="2008322"/>
            <a:ext cx="1307486" cy="985838"/>
          </a:xfrm>
          <a:prstGeom prst="rect">
            <a:avLst/>
          </a:prstGeom>
          <a:noFill/>
          <a:ln w="57150">
            <a:solidFill>
              <a:srgbClr val="969696"/>
            </a:solidFill>
            <a:miter lim="800000"/>
            <a:headEnd/>
            <a:tailEnd/>
          </a:ln>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73730548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57"/>
                                        </p:tgtEl>
                                        <p:attrNameLst>
                                          <p:attrName>style.visibility</p:attrName>
                                        </p:attrNameLst>
                                      </p:cBhvr>
                                      <p:to>
                                        <p:strVal val="visible"/>
                                      </p:to>
                                    </p:set>
                                    <p:anim calcmode="lin" valueType="num">
                                      <p:cBhvr>
                                        <p:cTn id="7" dur="1000" fill="hold"/>
                                        <p:tgtEl>
                                          <p:spTgt spid="57"/>
                                        </p:tgtEl>
                                        <p:attrNameLst>
                                          <p:attrName>ppt_w</p:attrName>
                                        </p:attrNameLst>
                                      </p:cBhvr>
                                      <p:tavLst>
                                        <p:tav tm="0">
                                          <p:val>
                                            <p:fltVal val="0"/>
                                          </p:val>
                                        </p:tav>
                                        <p:tav tm="100000">
                                          <p:val>
                                            <p:strVal val="#ppt_w"/>
                                          </p:val>
                                        </p:tav>
                                      </p:tavLst>
                                    </p:anim>
                                    <p:anim calcmode="lin" valueType="num">
                                      <p:cBhvr>
                                        <p:cTn id="8" dur="1000" fill="hold"/>
                                        <p:tgtEl>
                                          <p:spTgt spid="57"/>
                                        </p:tgtEl>
                                        <p:attrNameLst>
                                          <p:attrName>ppt_h</p:attrName>
                                        </p:attrNameLst>
                                      </p:cBhvr>
                                      <p:tavLst>
                                        <p:tav tm="0">
                                          <p:val>
                                            <p:fltVal val="0"/>
                                          </p:val>
                                        </p:tav>
                                        <p:tav tm="100000">
                                          <p:val>
                                            <p:strVal val="#ppt_h"/>
                                          </p:val>
                                        </p:tav>
                                      </p:tavLst>
                                    </p:anim>
                                    <p:anim calcmode="lin" valueType="num">
                                      <p:cBhvr>
                                        <p:cTn id="9" dur="1000" fill="hold"/>
                                        <p:tgtEl>
                                          <p:spTgt spid="57"/>
                                        </p:tgtEl>
                                        <p:attrNameLst>
                                          <p:attrName>style.rotation</p:attrName>
                                        </p:attrNameLst>
                                      </p:cBhvr>
                                      <p:tavLst>
                                        <p:tav tm="0">
                                          <p:val>
                                            <p:fltVal val="90"/>
                                          </p:val>
                                        </p:tav>
                                        <p:tav tm="100000">
                                          <p:val>
                                            <p:fltVal val="0"/>
                                          </p:val>
                                        </p:tav>
                                      </p:tavLst>
                                    </p:anim>
                                    <p:animEffect transition="in" filter="fade">
                                      <p:cBhvr>
                                        <p:cTn id="10" dur="1000"/>
                                        <p:tgtEl>
                                          <p:spTgt spid="57"/>
                                        </p:tgtEl>
                                      </p:cBhvr>
                                    </p:animEffect>
                                  </p:childTnLst>
                                </p:cTn>
                              </p:par>
                              <p:par>
                                <p:cTn id="11" presetID="31" presetClass="entr" presetSubtype="0" fill="hold" grpId="0" nodeType="withEffect">
                                  <p:stCondLst>
                                    <p:cond delay="0"/>
                                  </p:stCondLst>
                                  <p:childTnLst>
                                    <p:set>
                                      <p:cBhvr>
                                        <p:cTn id="12" dur="1" fill="hold">
                                          <p:stCondLst>
                                            <p:cond delay="0"/>
                                          </p:stCondLst>
                                        </p:cTn>
                                        <p:tgtEl>
                                          <p:spTgt spid="59"/>
                                        </p:tgtEl>
                                        <p:attrNameLst>
                                          <p:attrName>style.visibility</p:attrName>
                                        </p:attrNameLst>
                                      </p:cBhvr>
                                      <p:to>
                                        <p:strVal val="visible"/>
                                      </p:to>
                                    </p:set>
                                    <p:anim calcmode="lin" valueType="num">
                                      <p:cBhvr>
                                        <p:cTn id="13" dur="1000" fill="hold"/>
                                        <p:tgtEl>
                                          <p:spTgt spid="59"/>
                                        </p:tgtEl>
                                        <p:attrNameLst>
                                          <p:attrName>ppt_w</p:attrName>
                                        </p:attrNameLst>
                                      </p:cBhvr>
                                      <p:tavLst>
                                        <p:tav tm="0">
                                          <p:val>
                                            <p:fltVal val="0"/>
                                          </p:val>
                                        </p:tav>
                                        <p:tav tm="100000">
                                          <p:val>
                                            <p:strVal val="#ppt_w"/>
                                          </p:val>
                                        </p:tav>
                                      </p:tavLst>
                                    </p:anim>
                                    <p:anim calcmode="lin" valueType="num">
                                      <p:cBhvr>
                                        <p:cTn id="14" dur="1000" fill="hold"/>
                                        <p:tgtEl>
                                          <p:spTgt spid="59"/>
                                        </p:tgtEl>
                                        <p:attrNameLst>
                                          <p:attrName>ppt_h</p:attrName>
                                        </p:attrNameLst>
                                      </p:cBhvr>
                                      <p:tavLst>
                                        <p:tav tm="0">
                                          <p:val>
                                            <p:fltVal val="0"/>
                                          </p:val>
                                        </p:tav>
                                        <p:tav tm="100000">
                                          <p:val>
                                            <p:strVal val="#ppt_h"/>
                                          </p:val>
                                        </p:tav>
                                      </p:tavLst>
                                    </p:anim>
                                    <p:anim calcmode="lin" valueType="num">
                                      <p:cBhvr>
                                        <p:cTn id="15" dur="1000" fill="hold"/>
                                        <p:tgtEl>
                                          <p:spTgt spid="59"/>
                                        </p:tgtEl>
                                        <p:attrNameLst>
                                          <p:attrName>style.rotation</p:attrName>
                                        </p:attrNameLst>
                                      </p:cBhvr>
                                      <p:tavLst>
                                        <p:tav tm="0">
                                          <p:val>
                                            <p:fltVal val="90"/>
                                          </p:val>
                                        </p:tav>
                                        <p:tav tm="100000">
                                          <p:val>
                                            <p:fltVal val="0"/>
                                          </p:val>
                                        </p:tav>
                                      </p:tavLst>
                                    </p:anim>
                                    <p:animEffect transition="in" filter="fade">
                                      <p:cBhvr>
                                        <p:cTn id="16" dur="1000"/>
                                        <p:tgtEl>
                                          <p:spTgt spid="59"/>
                                        </p:tgtEl>
                                      </p:cBhvr>
                                    </p:animEffect>
                                  </p:childTnLst>
                                </p:cTn>
                              </p:par>
                              <p:par>
                                <p:cTn id="17" presetID="31" presetClass="entr" presetSubtype="0" fill="hold" grpId="0" nodeType="withEffect">
                                  <p:stCondLst>
                                    <p:cond delay="0"/>
                                  </p:stCondLst>
                                  <p:childTnLst>
                                    <p:set>
                                      <p:cBhvr>
                                        <p:cTn id="18" dur="1" fill="hold">
                                          <p:stCondLst>
                                            <p:cond delay="0"/>
                                          </p:stCondLst>
                                        </p:cTn>
                                        <p:tgtEl>
                                          <p:spTgt spid="58"/>
                                        </p:tgtEl>
                                        <p:attrNameLst>
                                          <p:attrName>style.visibility</p:attrName>
                                        </p:attrNameLst>
                                      </p:cBhvr>
                                      <p:to>
                                        <p:strVal val="visible"/>
                                      </p:to>
                                    </p:set>
                                    <p:anim calcmode="lin" valueType="num">
                                      <p:cBhvr>
                                        <p:cTn id="19" dur="1000" fill="hold"/>
                                        <p:tgtEl>
                                          <p:spTgt spid="58"/>
                                        </p:tgtEl>
                                        <p:attrNameLst>
                                          <p:attrName>ppt_w</p:attrName>
                                        </p:attrNameLst>
                                      </p:cBhvr>
                                      <p:tavLst>
                                        <p:tav tm="0">
                                          <p:val>
                                            <p:fltVal val="0"/>
                                          </p:val>
                                        </p:tav>
                                        <p:tav tm="100000">
                                          <p:val>
                                            <p:strVal val="#ppt_w"/>
                                          </p:val>
                                        </p:tav>
                                      </p:tavLst>
                                    </p:anim>
                                    <p:anim calcmode="lin" valueType="num">
                                      <p:cBhvr>
                                        <p:cTn id="20" dur="1000" fill="hold"/>
                                        <p:tgtEl>
                                          <p:spTgt spid="58"/>
                                        </p:tgtEl>
                                        <p:attrNameLst>
                                          <p:attrName>ppt_h</p:attrName>
                                        </p:attrNameLst>
                                      </p:cBhvr>
                                      <p:tavLst>
                                        <p:tav tm="0">
                                          <p:val>
                                            <p:fltVal val="0"/>
                                          </p:val>
                                        </p:tav>
                                        <p:tav tm="100000">
                                          <p:val>
                                            <p:strVal val="#ppt_h"/>
                                          </p:val>
                                        </p:tav>
                                      </p:tavLst>
                                    </p:anim>
                                    <p:anim calcmode="lin" valueType="num">
                                      <p:cBhvr>
                                        <p:cTn id="21" dur="1000" fill="hold"/>
                                        <p:tgtEl>
                                          <p:spTgt spid="58"/>
                                        </p:tgtEl>
                                        <p:attrNameLst>
                                          <p:attrName>style.rotation</p:attrName>
                                        </p:attrNameLst>
                                      </p:cBhvr>
                                      <p:tavLst>
                                        <p:tav tm="0">
                                          <p:val>
                                            <p:fltVal val="90"/>
                                          </p:val>
                                        </p:tav>
                                        <p:tav tm="100000">
                                          <p:val>
                                            <p:fltVal val="0"/>
                                          </p:val>
                                        </p:tav>
                                      </p:tavLst>
                                    </p:anim>
                                    <p:animEffect transition="in" filter="fade">
                                      <p:cBhvr>
                                        <p:cTn id="22" dur="1000"/>
                                        <p:tgtEl>
                                          <p:spTgt spid="58"/>
                                        </p:tgtEl>
                                      </p:cBhvr>
                                    </p:animEffect>
                                  </p:childTnLst>
                                </p:cTn>
                              </p:par>
                            </p:childTnLst>
                          </p:cTn>
                        </p:par>
                      </p:childTnLst>
                    </p:cTn>
                  </p:par>
                  <p:par>
                    <p:cTn id="23" fill="hold">
                      <p:stCondLst>
                        <p:cond delay="indefinite"/>
                      </p:stCondLst>
                      <p:childTnLst>
                        <p:par>
                          <p:cTn id="24" fill="hold">
                            <p:stCondLst>
                              <p:cond delay="0"/>
                            </p:stCondLst>
                            <p:childTnLst>
                              <p:par>
                                <p:cTn id="25" presetID="42" presetClass="entr" presetSubtype="0" fill="hold" nodeType="clickEffect">
                                  <p:stCondLst>
                                    <p:cond delay="0"/>
                                  </p:stCondLst>
                                  <p:childTnLst>
                                    <p:set>
                                      <p:cBhvr>
                                        <p:cTn id="26" dur="1" fill="hold">
                                          <p:stCondLst>
                                            <p:cond delay="0"/>
                                          </p:stCondLst>
                                        </p:cTn>
                                        <p:tgtEl>
                                          <p:spTgt spid="60">
                                            <p:txEl>
                                              <p:pRg st="0" end="0"/>
                                            </p:txEl>
                                          </p:spTgt>
                                        </p:tgtEl>
                                        <p:attrNameLst>
                                          <p:attrName>style.visibility</p:attrName>
                                        </p:attrNameLst>
                                      </p:cBhvr>
                                      <p:to>
                                        <p:strVal val="visible"/>
                                      </p:to>
                                    </p:set>
                                    <p:animEffect transition="in" filter="fade">
                                      <p:cBhvr>
                                        <p:cTn id="27" dur="1000"/>
                                        <p:tgtEl>
                                          <p:spTgt spid="60">
                                            <p:txEl>
                                              <p:pRg st="0" end="0"/>
                                            </p:txEl>
                                          </p:spTgt>
                                        </p:tgtEl>
                                      </p:cBhvr>
                                    </p:animEffect>
                                    <p:anim calcmode="lin" valueType="num">
                                      <p:cBhvr>
                                        <p:cTn id="28" dur="1000" fill="hold"/>
                                        <p:tgtEl>
                                          <p:spTgt spid="60">
                                            <p:txEl>
                                              <p:pRg st="0" end="0"/>
                                            </p:txEl>
                                          </p:spTgt>
                                        </p:tgtEl>
                                        <p:attrNameLst>
                                          <p:attrName>ppt_x</p:attrName>
                                        </p:attrNameLst>
                                      </p:cBhvr>
                                      <p:tavLst>
                                        <p:tav tm="0">
                                          <p:val>
                                            <p:strVal val="#ppt_x"/>
                                          </p:val>
                                        </p:tav>
                                        <p:tav tm="100000">
                                          <p:val>
                                            <p:strVal val="#ppt_x"/>
                                          </p:val>
                                        </p:tav>
                                      </p:tavLst>
                                    </p:anim>
                                    <p:anim calcmode="lin" valueType="num">
                                      <p:cBhvr>
                                        <p:cTn id="29" dur="1000" fill="hold"/>
                                        <p:tgtEl>
                                          <p:spTgt spid="60">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30" fill="hold">
                      <p:stCondLst>
                        <p:cond delay="indefinite"/>
                      </p:stCondLst>
                      <p:childTnLst>
                        <p:par>
                          <p:cTn id="31" fill="hold">
                            <p:stCondLst>
                              <p:cond delay="0"/>
                            </p:stCondLst>
                            <p:childTnLst>
                              <p:par>
                                <p:cTn id="32" presetID="42" presetClass="entr" presetSubtype="0" fill="hold" grpId="0" nodeType="clickEffect">
                                  <p:stCondLst>
                                    <p:cond delay="0"/>
                                  </p:stCondLst>
                                  <p:childTnLst>
                                    <p:set>
                                      <p:cBhvr>
                                        <p:cTn id="33" dur="1" fill="hold">
                                          <p:stCondLst>
                                            <p:cond delay="0"/>
                                          </p:stCondLst>
                                        </p:cTn>
                                        <p:tgtEl>
                                          <p:spTgt spid="43"/>
                                        </p:tgtEl>
                                        <p:attrNameLst>
                                          <p:attrName>style.visibility</p:attrName>
                                        </p:attrNameLst>
                                      </p:cBhvr>
                                      <p:to>
                                        <p:strVal val="visible"/>
                                      </p:to>
                                    </p:set>
                                    <p:animEffect transition="in" filter="fade">
                                      <p:cBhvr>
                                        <p:cTn id="34" dur="1000"/>
                                        <p:tgtEl>
                                          <p:spTgt spid="43"/>
                                        </p:tgtEl>
                                      </p:cBhvr>
                                    </p:animEffect>
                                    <p:anim calcmode="lin" valueType="num">
                                      <p:cBhvr>
                                        <p:cTn id="35" dur="1000" fill="hold"/>
                                        <p:tgtEl>
                                          <p:spTgt spid="43"/>
                                        </p:tgtEl>
                                        <p:attrNameLst>
                                          <p:attrName>ppt_x</p:attrName>
                                        </p:attrNameLst>
                                      </p:cBhvr>
                                      <p:tavLst>
                                        <p:tav tm="0">
                                          <p:val>
                                            <p:strVal val="#ppt_x"/>
                                          </p:val>
                                        </p:tav>
                                        <p:tav tm="100000">
                                          <p:val>
                                            <p:strVal val="#ppt_x"/>
                                          </p:val>
                                        </p:tav>
                                      </p:tavLst>
                                    </p:anim>
                                    <p:anim calcmode="lin" valueType="num">
                                      <p:cBhvr>
                                        <p:cTn id="36" dur="1000" fill="hold"/>
                                        <p:tgtEl>
                                          <p:spTgt spid="43"/>
                                        </p:tgtEl>
                                        <p:attrNameLst>
                                          <p:attrName>ppt_y</p:attrName>
                                        </p:attrNameLst>
                                      </p:cBhvr>
                                      <p:tavLst>
                                        <p:tav tm="0">
                                          <p:val>
                                            <p:strVal val="#ppt_y+.1"/>
                                          </p:val>
                                        </p:tav>
                                        <p:tav tm="100000">
                                          <p:val>
                                            <p:strVal val="#ppt_y"/>
                                          </p:val>
                                        </p:tav>
                                      </p:tavLst>
                                    </p:anim>
                                  </p:childTnLst>
                                </p:cTn>
                              </p:par>
                            </p:childTnLst>
                          </p:cTn>
                        </p:par>
                      </p:childTnLst>
                    </p:cTn>
                  </p:par>
                  <p:par>
                    <p:cTn id="37" fill="hold">
                      <p:stCondLst>
                        <p:cond delay="indefinite"/>
                      </p:stCondLst>
                      <p:childTnLst>
                        <p:par>
                          <p:cTn id="38" fill="hold">
                            <p:stCondLst>
                              <p:cond delay="0"/>
                            </p:stCondLst>
                            <p:childTnLst>
                              <p:par>
                                <p:cTn id="39" presetID="6" presetClass="entr" presetSubtype="16" fill="hold" grpId="0" nodeType="clickEffect">
                                  <p:stCondLst>
                                    <p:cond delay="0"/>
                                  </p:stCondLst>
                                  <p:childTnLst>
                                    <p:set>
                                      <p:cBhvr>
                                        <p:cTn id="40" dur="1" fill="hold">
                                          <p:stCondLst>
                                            <p:cond delay="0"/>
                                          </p:stCondLst>
                                        </p:cTn>
                                        <p:tgtEl>
                                          <p:spTgt spid="44"/>
                                        </p:tgtEl>
                                        <p:attrNameLst>
                                          <p:attrName>style.visibility</p:attrName>
                                        </p:attrNameLst>
                                      </p:cBhvr>
                                      <p:to>
                                        <p:strVal val="visible"/>
                                      </p:to>
                                    </p:set>
                                    <p:animEffect transition="in" filter="circle(in)">
                                      <p:cBhvr>
                                        <p:cTn id="41" dur="2000"/>
                                        <p:tgtEl>
                                          <p:spTgt spid="44"/>
                                        </p:tgtEl>
                                      </p:cBhvr>
                                    </p:animEffect>
                                  </p:childTnLst>
                                </p:cTn>
                              </p:par>
                              <p:par>
                                <p:cTn id="42" presetID="6" presetClass="entr" presetSubtype="16" fill="hold" grpId="0" nodeType="withEffect">
                                  <p:stCondLst>
                                    <p:cond delay="0"/>
                                  </p:stCondLst>
                                  <p:childTnLst>
                                    <p:set>
                                      <p:cBhvr>
                                        <p:cTn id="43" dur="1" fill="hold">
                                          <p:stCondLst>
                                            <p:cond delay="0"/>
                                          </p:stCondLst>
                                        </p:cTn>
                                        <p:tgtEl>
                                          <p:spTgt spid="45"/>
                                        </p:tgtEl>
                                        <p:attrNameLst>
                                          <p:attrName>style.visibility</p:attrName>
                                        </p:attrNameLst>
                                      </p:cBhvr>
                                      <p:to>
                                        <p:strVal val="visible"/>
                                      </p:to>
                                    </p:set>
                                    <p:animEffect transition="in" filter="circle(in)">
                                      <p:cBhvr>
                                        <p:cTn id="44" dur="2000"/>
                                        <p:tgtEl>
                                          <p:spTgt spid="45"/>
                                        </p:tgtEl>
                                      </p:cBhvr>
                                    </p:animEffect>
                                  </p:childTnLst>
                                </p:cTn>
                              </p:par>
                              <p:par>
                                <p:cTn id="45" presetID="6" presetClass="entr" presetSubtype="16" fill="hold" grpId="0" nodeType="withEffect">
                                  <p:stCondLst>
                                    <p:cond delay="0"/>
                                  </p:stCondLst>
                                  <p:childTnLst>
                                    <p:set>
                                      <p:cBhvr>
                                        <p:cTn id="46" dur="1" fill="hold">
                                          <p:stCondLst>
                                            <p:cond delay="0"/>
                                          </p:stCondLst>
                                        </p:cTn>
                                        <p:tgtEl>
                                          <p:spTgt spid="46"/>
                                        </p:tgtEl>
                                        <p:attrNameLst>
                                          <p:attrName>style.visibility</p:attrName>
                                        </p:attrNameLst>
                                      </p:cBhvr>
                                      <p:to>
                                        <p:strVal val="visible"/>
                                      </p:to>
                                    </p:set>
                                    <p:animEffect transition="in" filter="circle(in)">
                                      <p:cBhvr>
                                        <p:cTn id="47" dur="2000"/>
                                        <p:tgtEl>
                                          <p:spTgt spid="46"/>
                                        </p:tgtEl>
                                      </p:cBhvr>
                                    </p:animEffect>
                                  </p:childTnLst>
                                </p:cTn>
                              </p:par>
                              <p:par>
                                <p:cTn id="48" presetID="6" presetClass="entr" presetSubtype="16" fill="hold" grpId="0" nodeType="withEffect">
                                  <p:stCondLst>
                                    <p:cond delay="0"/>
                                  </p:stCondLst>
                                  <p:childTnLst>
                                    <p:set>
                                      <p:cBhvr>
                                        <p:cTn id="49" dur="1" fill="hold">
                                          <p:stCondLst>
                                            <p:cond delay="0"/>
                                          </p:stCondLst>
                                        </p:cTn>
                                        <p:tgtEl>
                                          <p:spTgt spid="47"/>
                                        </p:tgtEl>
                                        <p:attrNameLst>
                                          <p:attrName>style.visibility</p:attrName>
                                        </p:attrNameLst>
                                      </p:cBhvr>
                                      <p:to>
                                        <p:strVal val="visible"/>
                                      </p:to>
                                    </p:set>
                                    <p:animEffect transition="in" filter="circle(in)">
                                      <p:cBhvr>
                                        <p:cTn id="50" dur="2000"/>
                                        <p:tgtEl>
                                          <p:spTgt spid="47"/>
                                        </p:tgtEl>
                                      </p:cBhvr>
                                    </p:animEffect>
                                  </p:childTnLst>
                                </p:cTn>
                              </p:par>
                              <p:par>
                                <p:cTn id="51" presetID="6" presetClass="entr" presetSubtype="16" fill="hold" grpId="0" nodeType="withEffect">
                                  <p:stCondLst>
                                    <p:cond delay="0"/>
                                  </p:stCondLst>
                                  <p:childTnLst>
                                    <p:set>
                                      <p:cBhvr>
                                        <p:cTn id="52" dur="1" fill="hold">
                                          <p:stCondLst>
                                            <p:cond delay="0"/>
                                          </p:stCondLst>
                                        </p:cTn>
                                        <p:tgtEl>
                                          <p:spTgt spid="48"/>
                                        </p:tgtEl>
                                        <p:attrNameLst>
                                          <p:attrName>style.visibility</p:attrName>
                                        </p:attrNameLst>
                                      </p:cBhvr>
                                      <p:to>
                                        <p:strVal val="visible"/>
                                      </p:to>
                                    </p:set>
                                    <p:animEffect transition="in" filter="circle(in)">
                                      <p:cBhvr>
                                        <p:cTn id="53" dur="2000"/>
                                        <p:tgtEl>
                                          <p:spTgt spid="48"/>
                                        </p:tgtEl>
                                      </p:cBhvr>
                                    </p:animEffect>
                                  </p:childTnLst>
                                </p:cTn>
                              </p:par>
                              <p:par>
                                <p:cTn id="54" presetID="6" presetClass="entr" presetSubtype="16" fill="hold" grpId="0" nodeType="withEffect">
                                  <p:stCondLst>
                                    <p:cond delay="0"/>
                                  </p:stCondLst>
                                  <p:childTnLst>
                                    <p:set>
                                      <p:cBhvr>
                                        <p:cTn id="55" dur="1" fill="hold">
                                          <p:stCondLst>
                                            <p:cond delay="0"/>
                                          </p:stCondLst>
                                        </p:cTn>
                                        <p:tgtEl>
                                          <p:spTgt spid="49"/>
                                        </p:tgtEl>
                                        <p:attrNameLst>
                                          <p:attrName>style.visibility</p:attrName>
                                        </p:attrNameLst>
                                      </p:cBhvr>
                                      <p:to>
                                        <p:strVal val="visible"/>
                                      </p:to>
                                    </p:set>
                                    <p:animEffect transition="in" filter="circle(in)">
                                      <p:cBhvr>
                                        <p:cTn id="56" dur="2000"/>
                                        <p:tgtEl>
                                          <p:spTgt spid="49"/>
                                        </p:tgtEl>
                                      </p:cBhvr>
                                    </p:animEffect>
                                  </p:childTnLst>
                                </p:cTn>
                              </p:par>
                              <p:par>
                                <p:cTn id="57" presetID="6" presetClass="entr" presetSubtype="16" fill="hold" grpId="0" nodeType="withEffect">
                                  <p:stCondLst>
                                    <p:cond delay="0"/>
                                  </p:stCondLst>
                                  <p:childTnLst>
                                    <p:set>
                                      <p:cBhvr>
                                        <p:cTn id="58" dur="1" fill="hold">
                                          <p:stCondLst>
                                            <p:cond delay="0"/>
                                          </p:stCondLst>
                                        </p:cTn>
                                        <p:tgtEl>
                                          <p:spTgt spid="50"/>
                                        </p:tgtEl>
                                        <p:attrNameLst>
                                          <p:attrName>style.visibility</p:attrName>
                                        </p:attrNameLst>
                                      </p:cBhvr>
                                      <p:to>
                                        <p:strVal val="visible"/>
                                      </p:to>
                                    </p:set>
                                    <p:animEffect transition="in" filter="circle(in)">
                                      <p:cBhvr>
                                        <p:cTn id="59" dur="2000"/>
                                        <p:tgtEl>
                                          <p:spTgt spid="50"/>
                                        </p:tgtEl>
                                      </p:cBhvr>
                                    </p:animEffect>
                                  </p:childTnLst>
                                </p:cTn>
                              </p:par>
                              <p:par>
                                <p:cTn id="60" presetID="6" presetClass="entr" presetSubtype="16" fill="hold" nodeType="withEffect">
                                  <p:stCondLst>
                                    <p:cond delay="0"/>
                                  </p:stCondLst>
                                  <p:childTnLst>
                                    <p:set>
                                      <p:cBhvr>
                                        <p:cTn id="61" dur="1" fill="hold">
                                          <p:stCondLst>
                                            <p:cond delay="0"/>
                                          </p:stCondLst>
                                        </p:cTn>
                                        <p:tgtEl>
                                          <p:spTgt spid="51"/>
                                        </p:tgtEl>
                                        <p:attrNameLst>
                                          <p:attrName>style.visibility</p:attrName>
                                        </p:attrNameLst>
                                      </p:cBhvr>
                                      <p:to>
                                        <p:strVal val="visible"/>
                                      </p:to>
                                    </p:set>
                                    <p:animEffect transition="in" filter="circle(in)">
                                      <p:cBhvr>
                                        <p:cTn id="62" dur="2000"/>
                                        <p:tgtEl>
                                          <p:spTgt spid="51"/>
                                        </p:tgtEl>
                                      </p:cBhvr>
                                    </p:animEffect>
                                  </p:childTnLst>
                                </p:cTn>
                              </p:par>
                              <p:par>
                                <p:cTn id="63" presetID="6" presetClass="entr" presetSubtype="16" fill="hold" nodeType="withEffect">
                                  <p:stCondLst>
                                    <p:cond delay="0"/>
                                  </p:stCondLst>
                                  <p:childTnLst>
                                    <p:set>
                                      <p:cBhvr>
                                        <p:cTn id="64" dur="1" fill="hold">
                                          <p:stCondLst>
                                            <p:cond delay="0"/>
                                          </p:stCondLst>
                                        </p:cTn>
                                        <p:tgtEl>
                                          <p:spTgt spid="52"/>
                                        </p:tgtEl>
                                        <p:attrNameLst>
                                          <p:attrName>style.visibility</p:attrName>
                                        </p:attrNameLst>
                                      </p:cBhvr>
                                      <p:to>
                                        <p:strVal val="visible"/>
                                      </p:to>
                                    </p:set>
                                    <p:animEffect transition="in" filter="circle(in)">
                                      <p:cBhvr>
                                        <p:cTn id="65" dur="2000"/>
                                        <p:tgtEl>
                                          <p:spTgt spid="52"/>
                                        </p:tgtEl>
                                      </p:cBhvr>
                                    </p:animEffect>
                                  </p:childTnLst>
                                </p:cTn>
                              </p:par>
                              <p:par>
                                <p:cTn id="66" presetID="6" presetClass="entr" presetSubtype="16" fill="hold" nodeType="withEffect">
                                  <p:stCondLst>
                                    <p:cond delay="0"/>
                                  </p:stCondLst>
                                  <p:childTnLst>
                                    <p:set>
                                      <p:cBhvr>
                                        <p:cTn id="67" dur="1" fill="hold">
                                          <p:stCondLst>
                                            <p:cond delay="0"/>
                                          </p:stCondLst>
                                        </p:cTn>
                                        <p:tgtEl>
                                          <p:spTgt spid="53"/>
                                        </p:tgtEl>
                                        <p:attrNameLst>
                                          <p:attrName>style.visibility</p:attrName>
                                        </p:attrNameLst>
                                      </p:cBhvr>
                                      <p:to>
                                        <p:strVal val="visible"/>
                                      </p:to>
                                    </p:set>
                                    <p:animEffect transition="in" filter="circle(in)">
                                      <p:cBhvr>
                                        <p:cTn id="68" dur="2000"/>
                                        <p:tgtEl>
                                          <p:spTgt spid="53"/>
                                        </p:tgtEl>
                                      </p:cBhvr>
                                    </p:animEffect>
                                  </p:childTnLst>
                                </p:cTn>
                              </p:par>
                              <p:par>
                                <p:cTn id="69" presetID="6" presetClass="entr" presetSubtype="16" fill="hold" nodeType="withEffect">
                                  <p:stCondLst>
                                    <p:cond delay="0"/>
                                  </p:stCondLst>
                                  <p:childTnLst>
                                    <p:set>
                                      <p:cBhvr>
                                        <p:cTn id="70" dur="1" fill="hold">
                                          <p:stCondLst>
                                            <p:cond delay="0"/>
                                          </p:stCondLst>
                                        </p:cTn>
                                        <p:tgtEl>
                                          <p:spTgt spid="54"/>
                                        </p:tgtEl>
                                        <p:attrNameLst>
                                          <p:attrName>style.visibility</p:attrName>
                                        </p:attrNameLst>
                                      </p:cBhvr>
                                      <p:to>
                                        <p:strVal val="visible"/>
                                      </p:to>
                                    </p:set>
                                    <p:animEffect transition="in" filter="circle(in)">
                                      <p:cBhvr>
                                        <p:cTn id="71" dur="2000"/>
                                        <p:tgtEl>
                                          <p:spTgt spid="54"/>
                                        </p:tgtEl>
                                      </p:cBhvr>
                                    </p:animEffect>
                                  </p:childTnLst>
                                </p:cTn>
                              </p:par>
                              <p:par>
                                <p:cTn id="72" presetID="6" presetClass="entr" presetSubtype="16" fill="hold" nodeType="withEffect">
                                  <p:stCondLst>
                                    <p:cond delay="0"/>
                                  </p:stCondLst>
                                  <p:childTnLst>
                                    <p:set>
                                      <p:cBhvr>
                                        <p:cTn id="73" dur="1" fill="hold">
                                          <p:stCondLst>
                                            <p:cond delay="0"/>
                                          </p:stCondLst>
                                        </p:cTn>
                                        <p:tgtEl>
                                          <p:spTgt spid="55"/>
                                        </p:tgtEl>
                                        <p:attrNameLst>
                                          <p:attrName>style.visibility</p:attrName>
                                        </p:attrNameLst>
                                      </p:cBhvr>
                                      <p:to>
                                        <p:strVal val="visible"/>
                                      </p:to>
                                    </p:set>
                                    <p:animEffect transition="in" filter="circle(in)">
                                      <p:cBhvr>
                                        <p:cTn id="74" dur="2000"/>
                                        <p:tgtEl>
                                          <p:spTgt spid="55"/>
                                        </p:tgtEl>
                                      </p:cBhvr>
                                    </p:animEffect>
                                  </p:childTnLst>
                                </p:cTn>
                              </p:par>
                              <p:par>
                                <p:cTn id="75" presetID="6" presetClass="entr" presetSubtype="16" fill="hold" nodeType="withEffect">
                                  <p:stCondLst>
                                    <p:cond delay="0"/>
                                  </p:stCondLst>
                                  <p:childTnLst>
                                    <p:set>
                                      <p:cBhvr>
                                        <p:cTn id="76" dur="1" fill="hold">
                                          <p:stCondLst>
                                            <p:cond delay="0"/>
                                          </p:stCondLst>
                                        </p:cTn>
                                        <p:tgtEl>
                                          <p:spTgt spid="56"/>
                                        </p:tgtEl>
                                        <p:attrNameLst>
                                          <p:attrName>style.visibility</p:attrName>
                                        </p:attrNameLst>
                                      </p:cBhvr>
                                      <p:to>
                                        <p:strVal val="visible"/>
                                      </p:to>
                                    </p:set>
                                    <p:animEffect transition="in" filter="circle(in)">
                                      <p:cBhvr>
                                        <p:cTn id="77" dur="2000"/>
                                        <p:tgtEl>
                                          <p:spTgt spid="56"/>
                                        </p:tgtEl>
                                      </p:cBhvr>
                                    </p:animEffect>
                                  </p:childTnLst>
                                </p:cTn>
                              </p:par>
                              <p:par>
                                <p:cTn id="78" presetID="6" presetClass="entr" presetSubtype="16" fill="hold" nodeType="withEffect">
                                  <p:stCondLst>
                                    <p:cond delay="0"/>
                                  </p:stCondLst>
                                  <p:childTnLst>
                                    <p:set>
                                      <p:cBhvr>
                                        <p:cTn id="79" dur="1" fill="hold">
                                          <p:stCondLst>
                                            <p:cond delay="0"/>
                                          </p:stCondLst>
                                        </p:cTn>
                                        <p:tgtEl>
                                          <p:spTgt spid="63"/>
                                        </p:tgtEl>
                                        <p:attrNameLst>
                                          <p:attrName>style.visibility</p:attrName>
                                        </p:attrNameLst>
                                      </p:cBhvr>
                                      <p:to>
                                        <p:strVal val="visible"/>
                                      </p:to>
                                    </p:set>
                                    <p:animEffect transition="in" filter="circle(in)">
                                      <p:cBhvr>
                                        <p:cTn id="80" dur="2000"/>
                                        <p:tgtEl>
                                          <p:spTgt spid="63"/>
                                        </p:tgtEl>
                                      </p:cBhvr>
                                    </p:animEffect>
                                  </p:childTnLst>
                                </p:cTn>
                              </p:par>
                              <p:par>
                                <p:cTn id="81" presetID="6" presetClass="entr" presetSubtype="16" fill="hold" nodeType="withEffect">
                                  <p:stCondLst>
                                    <p:cond delay="0"/>
                                  </p:stCondLst>
                                  <p:childTnLst>
                                    <p:set>
                                      <p:cBhvr>
                                        <p:cTn id="82" dur="1" fill="hold">
                                          <p:stCondLst>
                                            <p:cond delay="0"/>
                                          </p:stCondLst>
                                        </p:cTn>
                                        <p:tgtEl>
                                          <p:spTgt spid="64"/>
                                        </p:tgtEl>
                                        <p:attrNameLst>
                                          <p:attrName>style.visibility</p:attrName>
                                        </p:attrNameLst>
                                      </p:cBhvr>
                                      <p:to>
                                        <p:strVal val="visible"/>
                                      </p:to>
                                    </p:set>
                                    <p:animEffect transition="in" filter="circle(in)">
                                      <p:cBhvr>
                                        <p:cTn id="83" dur="2000"/>
                                        <p:tgtEl>
                                          <p:spTgt spid="64"/>
                                        </p:tgtEl>
                                      </p:cBhvr>
                                    </p:animEffect>
                                  </p:childTnLst>
                                </p:cTn>
                              </p:par>
                              <p:par>
                                <p:cTn id="84" presetID="6" presetClass="entr" presetSubtype="16" fill="hold" nodeType="withEffect">
                                  <p:stCondLst>
                                    <p:cond delay="0"/>
                                  </p:stCondLst>
                                  <p:childTnLst>
                                    <p:set>
                                      <p:cBhvr>
                                        <p:cTn id="85" dur="1" fill="hold">
                                          <p:stCondLst>
                                            <p:cond delay="0"/>
                                          </p:stCondLst>
                                        </p:cTn>
                                        <p:tgtEl>
                                          <p:spTgt spid="65"/>
                                        </p:tgtEl>
                                        <p:attrNameLst>
                                          <p:attrName>style.visibility</p:attrName>
                                        </p:attrNameLst>
                                      </p:cBhvr>
                                      <p:to>
                                        <p:strVal val="visible"/>
                                      </p:to>
                                    </p:set>
                                    <p:animEffect transition="in" filter="circle(in)">
                                      <p:cBhvr>
                                        <p:cTn id="86" dur="2000"/>
                                        <p:tgtEl>
                                          <p:spTgt spid="65"/>
                                        </p:tgtEl>
                                      </p:cBhvr>
                                    </p:animEffect>
                                  </p:childTnLst>
                                </p:cTn>
                              </p:par>
                              <p:par>
                                <p:cTn id="87" presetID="6" presetClass="entr" presetSubtype="16" fill="hold" nodeType="withEffect">
                                  <p:stCondLst>
                                    <p:cond delay="0"/>
                                  </p:stCondLst>
                                  <p:childTnLst>
                                    <p:set>
                                      <p:cBhvr>
                                        <p:cTn id="88" dur="1" fill="hold">
                                          <p:stCondLst>
                                            <p:cond delay="0"/>
                                          </p:stCondLst>
                                        </p:cTn>
                                        <p:tgtEl>
                                          <p:spTgt spid="66"/>
                                        </p:tgtEl>
                                        <p:attrNameLst>
                                          <p:attrName>style.visibility</p:attrName>
                                        </p:attrNameLst>
                                      </p:cBhvr>
                                      <p:to>
                                        <p:strVal val="visible"/>
                                      </p:to>
                                    </p:set>
                                    <p:animEffect transition="in" filter="circle(in)">
                                      <p:cBhvr>
                                        <p:cTn id="89" dur="2000"/>
                                        <p:tgtEl>
                                          <p:spTgt spid="66"/>
                                        </p:tgtEl>
                                      </p:cBhvr>
                                    </p:animEffect>
                                  </p:childTnLst>
                                </p:cTn>
                              </p:par>
                              <p:par>
                                <p:cTn id="90" presetID="6" presetClass="entr" presetSubtype="16" fill="hold" nodeType="withEffect">
                                  <p:stCondLst>
                                    <p:cond delay="0"/>
                                  </p:stCondLst>
                                  <p:childTnLst>
                                    <p:set>
                                      <p:cBhvr>
                                        <p:cTn id="91" dur="1" fill="hold">
                                          <p:stCondLst>
                                            <p:cond delay="0"/>
                                          </p:stCondLst>
                                        </p:cTn>
                                        <p:tgtEl>
                                          <p:spTgt spid="67"/>
                                        </p:tgtEl>
                                        <p:attrNameLst>
                                          <p:attrName>style.visibility</p:attrName>
                                        </p:attrNameLst>
                                      </p:cBhvr>
                                      <p:to>
                                        <p:strVal val="visible"/>
                                      </p:to>
                                    </p:set>
                                    <p:animEffect transition="in" filter="circle(in)">
                                      <p:cBhvr>
                                        <p:cTn id="92" dur="2000"/>
                                        <p:tgtEl>
                                          <p:spTgt spid="6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3" grpId="0" animBg="1"/>
      <p:bldP spid="44" grpId="0" animBg="1"/>
      <p:bldP spid="45" grpId="0" animBg="1"/>
      <p:bldP spid="46" grpId="0" animBg="1"/>
      <p:bldP spid="47" grpId="0" animBg="1"/>
      <p:bldP spid="48" grpId="0" animBg="1"/>
      <p:bldP spid="49" grpId="0" animBg="1"/>
      <p:bldP spid="50" grpId="0" animBg="1"/>
      <p:bldP spid="57" grpId="0"/>
      <p:bldP spid="58" grpId="0" animBg="1"/>
      <p:bldP spid="59" grpId="0" animBg="1"/>
    </p:bld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07" name="Group 4">
            <a:extLst>
              <a:ext uri="{FF2B5EF4-FFF2-40B4-BE49-F238E27FC236}">
                <a16:creationId xmlns:a16="http://schemas.microsoft.com/office/drawing/2014/main" xmlns="" id="{E0583B30-703C-4796-A46D-49F40ED0ACFC}"/>
              </a:ext>
            </a:extLst>
          </p:cNvPr>
          <p:cNvGrpSpPr/>
          <p:nvPr/>
        </p:nvGrpSpPr>
        <p:grpSpPr>
          <a:xfrm>
            <a:off x="11011545" y="5509183"/>
            <a:ext cx="1146875" cy="1308813"/>
            <a:chOff x="903020" y="3403687"/>
            <a:chExt cx="1584176" cy="3061053"/>
          </a:xfrm>
        </p:grpSpPr>
        <p:sp>
          <p:nvSpPr>
            <p:cNvPr id="108" name="Trapezoid 19">
              <a:extLst>
                <a:ext uri="{FF2B5EF4-FFF2-40B4-BE49-F238E27FC236}">
                  <a16:creationId xmlns:a16="http://schemas.microsoft.com/office/drawing/2014/main" xmlns="" id="{D7285F22-E84F-4EB6-A9E4-0AD296E6479B}"/>
                </a:ext>
              </a:extLst>
            </p:cNvPr>
            <p:cNvSpPr/>
            <p:nvPr/>
          </p:nvSpPr>
          <p:spPr>
            <a:xfrm>
              <a:off x="1605955" y="5636740"/>
              <a:ext cx="178306" cy="828000"/>
            </a:xfrm>
            <a:prstGeom prst="trapezoid">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77" rtl="0" eaLnBrk="1" fontAlgn="auto" latinLnBrk="0" hangingPunct="1">
                <a:lnSpc>
                  <a:spcPct val="100000"/>
                </a:lnSpc>
                <a:spcBef>
                  <a:spcPts val="0"/>
                </a:spcBef>
                <a:spcAft>
                  <a:spcPts val="0"/>
                </a:spcAft>
                <a:buClrTx/>
                <a:buSzTx/>
                <a:buFontTx/>
                <a:buNone/>
                <a:tabLst/>
                <a:defRPr/>
              </a:pPr>
              <a:endParaRPr kumimoji="0" lang="ko-KR" altLang="en-US" b="0" i="0" u="none" strike="noStrike" kern="1200" cap="none" spc="0" normalizeH="0" baseline="0" noProof="0">
                <a:ln>
                  <a:noFill/>
                </a:ln>
                <a:solidFill>
                  <a:prstClr val="white"/>
                </a:solidFill>
                <a:effectLst/>
                <a:uLnTx/>
                <a:uFillTx/>
                <a:latin typeface="Arial"/>
                <a:ea typeface="Arial Unicode MS"/>
                <a:cs typeface="+mn-cs"/>
              </a:endParaRPr>
            </a:p>
          </p:txBody>
        </p:sp>
        <p:grpSp>
          <p:nvGrpSpPr>
            <p:cNvPr id="109" name="Group 16">
              <a:extLst>
                <a:ext uri="{FF2B5EF4-FFF2-40B4-BE49-F238E27FC236}">
                  <a16:creationId xmlns:a16="http://schemas.microsoft.com/office/drawing/2014/main" xmlns="" id="{DE397A47-7980-4615-8348-FD703F0BC67A}"/>
                </a:ext>
              </a:extLst>
            </p:cNvPr>
            <p:cNvGrpSpPr/>
            <p:nvPr/>
          </p:nvGrpSpPr>
          <p:grpSpPr>
            <a:xfrm>
              <a:off x="903020" y="3403687"/>
              <a:ext cx="1584176" cy="2282988"/>
              <a:chOff x="967240" y="3289369"/>
              <a:chExt cx="1100200" cy="1585520"/>
            </a:xfrm>
          </p:grpSpPr>
          <p:sp>
            <p:nvSpPr>
              <p:cNvPr id="110" name="Freeform 3">
                <a:extLst>
                  <a:ext uri="{FF2B5EF4-FFF2-40B4-BE49-F238E27FC236}">
                    <a16:creationId xmlns:a16="http://schemas.microsoft.com/office/drawing/2014/main" xmlns="" id="{5D368F0E-2710-4C24-89B3-0EE8DF1450B8}"/>
                  </a:ext>
                </a:extLst>
              </p:cNvPr>
              <p:cNvSpPr/>
              <p:nvPr/>
            </p:nvSpPr>
            <p:spPr>
              <a:xfrm>
                <a:off x="967240" y="3289369"/>
                <a:ext cx="552481" cy="1585520"/>
              </a:xfrm>
              <a:custGeom>
                <a:avLst/>
                <a:gdLst/>
                <a:ahLst/>
                <a:cxnLst/>
                <a:rect l="l" t="t" r="r" b="b"/>
                <a:pathLst>
                  <a:path w="552481" h="1585520">
                    <a:moveTo>
                      <a:pt x="550099" y="0"/>
                    </a:moveTo>
                    <a:lnTo>
                      <a:pt x="550454" y="236086"/>
                    </a:lnTo>
                    <a:lnTo>
                      <a:pt x="488816" y="193543"/>
                    </a:lnTo>
                    <a:lnTo>
                      <a:pt x="550466" y="244157"/>
                    </a:lnTo>
                    <a:lnTo>
                      <a:pt x="550735" y="423083"/>
                    </a:lnTo>
                    <a:lnTo>
                      <a:pt x="440807" y="347209"/>
                    </a:lnTo>
                    <a:lnTo>
                      <a:pt x="550756" y="437477"/>
                    </a:lnTo>
                    <a:lnTo>
                      <a:pt x="551026" y="616991"/>
                    </a:lnTo>
                    <a:lnTo>
                      <a:pt x="372197" y="491984"/>
                    </a:lnTo>
                    <a:lnTo>
                      <a:pt x="551056" y="637056"/>
                    </a:lnTo>
                    <a:lnTo>
                      <a:pt x="551331" y="819782"/>
                    </a:lnTo>
                    <a:lnTo>
                      <a:pt x="270832" y="619203"/>
                    </a:lnTo>
                    <a:lnTo>
                      <a:pt x="551364" y="841805"/>
                    </a:lnTo>
                    <a:lnTo>
                      <a:pt x="551613" y="1007603"/>
                    </a:lnTo>
                    <a:lnTo>
                      <a:pt x="184579" y="741931"/>
                    </a:lnTo>
                    <a:lnTo>
                      <a:pt x="551646" y="1029766"/>
                    </a:lnTo>
                    <a:lnTo>
                      <a:pt x="551910" y="1205103"/>
                    </a:lnTo>
                    <a:lnTo>
                      <a:pt x="119129" y="889458"/>
                    </a:lnTo>
                    <a:lnTo>
                      <a:pt x="551942" y="1226335"/>
                    </a:lnTo>
                    <a:lnTo>
                      <a:pt x="552201" y="1398749"/>
                    </a:lnTo>
                    <a:lnTo>
                      <a:pt x="184579" y="1132651"/>
                    </a:lnTo>
                    <a:lnTo>
                      <a:pt x="552234" y="1420947"/>
                    </a:lnTo>
                    <a:lnTo>
                      <a:pt x="552481" y="1585328"/>
                    </a:lnTo>
                    <a:cubicBezTo>
                      <a:pt x="331520" y="1590267"/>
                      <a:pt x="189138" y="1499959"/>
                      <a:pt x="103908" y="1357263"/>
                    </a:cubicBezTo>
                    <a:cubicBezTo>
                      <a:pt x="-144138" y="933499"/>
                      <a:pt x="70524" y="593019"/>
                      <a:pt x="550099" y="0"/>
                    </a:cubicBez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77" rtl="0" eaLnBrk="1" fontAlgn="auto" latinLnBrk="0" hangingPunct="1">
                  <a:lnSpc>
                    <a:spcPct val="100000"/>
                  </a:lnSpc>
                  <a:spcBef>
                    <a:spcPts val="0"/>
                  </a:spcBef>
                  <a:spcAft>
                    <a:spcPts val="0"/>
                  </a:spcAft>
                  <a:buClrTx/>
                  <a:buSzTx/>
                  <a:buFontTx/>
                  <a:buNone/>
                  <a:tabLst/>
                  <a:defRPr/>
                </a:pPr>
                <a:endParaRPr kumimoji="0" lang="ko-KR" altLang="en-US" b="0" i="0" u="none" strike="noStrike" kern="1200" cap="none" spc="0" normalizeH="0" baseline="0" noProof="0">
                  <a:ln>
                    <a:noFill/>
                  </a:ln>
                  <a:solidFill>
                    <a:prstClr val="white"/>
                  </a:solidFill>
                  <a:effectLst/>
                  <a:uLnTx/>
                  <a:uFillTx/>
                  <a:latin typeface="Arial"/>
                  <a:ea typeface="Arial Unicode MS"/>
                  <a:cs typeface="+mn-cs"/>
                </a:endParaRPr>
              </a:p>
            </p:txBody>
          </p:sp>
          <p:sp>
            <p:nvSpPr>
              <p:cNvPr id="111" name="Freeform 18">
                <a:extLst>
                  <a:ext uri="{FF2B5EF4-FFF2-40B4-BE49-F238E27FC236}">
                    <a16:creationId xmlns:a16="http://schemas.microsoft.com/office/drawing/2014/main" xmlns="" id="{4056C31E-1823-4B3D-BABA-2AFBBE8EF80C}"/>
                  </a:ext>
                </a:extLst>
              </p:cNvPr>
              <p:cNvSpPr/>
              <p:nvPr/>
            </p:nvSpPr>
            <p:spPr>
              <a:xfrm flipH="1">
                <a:off x="1514959" y="3289369"/>
                <a:ext cx="552481" cy="1585520"/>
              </a:xfrm>
              <a:custGeom>
                <a:avLst/>
                <a:gdLst/>
                <a:ahLst/>
                <a:cxnLst/>
                <a:rect l="l" t="t" r="r" b="b"/>
                <a:pathLst>
                  <a:path w="552481" h="1585520">
                    <a:moveTo>
                      <a:pt x="550099" y="0"/>
                    </a:moveTo>
                    <a:lnTo>
                      <a:pt x="550454" y="236086"/>
                    </a:lnTo>
                    <a:lnTo>
                      <a:pt x="488816" y="193543"/>
                    </a:lnTo>
                    <a:lnTo>
                      <a:pt x="550466" y="244157"/>
                    </a:lnTo>
                    <a:lnTo>
                      <a:pt x="550735" y="423083"/>
                    </a:lnTo>
                    <a:lnTo>
                      <a:pt x="440807" y="347209"/>
                    </a:lnTo>
                    <a:lnTo>
                      <a:pt x="550756" y="437477"/>
                    </a:lnTo>
                    <a:lnTo>
                      <a:pt x="551026" y="616991"/>
                    </a:lnTo>
                    <a:lnTo>
                      <a:pt x="372197" y="491984"/>
                    </a:lnTo>
                    <a:lnTo>
                      <a:pt x="551056" y="637056"/>
                    </a:lnTo>
                    <a:lnTo>
                      <a:pt x="551331" y="819782"/>
                    </a:lnTo>
                    <a:lnTo>
                      <a:pt x="270832" y="619203"/>
                    </a:lnTo>
                    <a:lnTo>
                      <a:pt x="551364" y="841805"/>
                    </a:lnTo>
                    <a:lnTo>
                      <a:pt x="551613" y="1007603"/>
                    </a:lnTo>
                    <a:lnTo>
                      <a:pt x="184579" y="741931"/>
                    </a:lnTo>
                    <a:lnTo>
                      <a:pt x="551646" y="1029766"/>
                    </a:lnTo>
                    <a:lnTo>
                      <a:pt x="551910" y="1205103"/>
                    </a:lnTo>
                    <a:lnTo>
                      <a:pt x="119129" y="889458"/>
                    </a:lnTo>
                    <a:lnTo>
                      <a:pt x="551942" y="1226335"/>
                    </a:lnTo>
                    <a:lnTo>
                      <a:pt x="552201" y="1398749"/>
                    </a:lnTo>
                    <a:lnTo>
                      <a:pt x="184579" y="1132651"/>
                    </a:lnTo>
                    <a:lnTo>
                      <a:pt x="552234" y="1420947"/>
                    </a:lnTo>
                    <a:lnTo>
                      <a:pt x="552481" y="1585328"/>
                    </a:lnTo>
                    <a:cubicBezTo>
                      <a:pt x="331520" y="1590267"/>
                      <a:pt x="189138" y="1499959"/>
                      <a:pt x="103908" y="1357263"/>
                    </a:cubicBezTo>
                    <a:cubicBezTo>
                      <a:pt x="-144138" y="933499"/>
                      <a:pt x="70524" y="593019"/>
                      <a:pt x="550099" y="0"/>
                    </a:cubicBezTo>
                    <a:close/>
                  </a:path>
                </a:pathLst>
              </a:custGeom>
              <a:solidFill>
                <a:schemeClr val="accent6">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77" rtl="0" eaLnBrk="1" fontAlgn="auto" latinLnBrk="0" hangingPunct="1">
                  <a:lnSpc>
                    <a:spcPct val="100000"/>
                  </a:lnSpc>
                  <a:spcBef>
                    <a:spcPts val="0"/>
                  </a:spcBef>
                  <a:spcAft>
                    <a:spcPts val="0"/>
                  </a:spcAft>
                  <a:buClrTx/>
                  <a:buSzTx/>
                  <a:buFontTx/>
                  <a:buNone/>
                  <a:tabLst/>
                  <a:defRPr/>
                </a:pPr>
                <a:endParaRPr kumimoji="0" lang="ko-KR" altLang="en-US" b="0" i="0" u="none" strike="noStrike" kern="1200" cap="none" spc="0" normalizeH="0" baseline="0" noProof="0">
                  <a:ln>
                    <a:noFill/>
                  </a:ln>
                  <a:solidFill>
                    <a:prstClr val="white"/>
                  </a:solidFill>
                  <a:effectLst/>
                  <a:uLnTx/>
                  <a:uFillTx/>
                  <a:latin typeface="Arial"/>
                  <a:ea typeface="Arial Unicode MS"/>
                  <a:cs typeface="+mn-cs"/>
                </a:endParaRPr>
              </a:p>
            </p:txBody>
          </p:sp>
        </p:grpSp>
      </p:grpSp>
      <p:sp>
        <p:nvSpPr>
          <p:cNvPr id="115" name="Rectangle 30">
            <a:extLst>
              <a:ext uri="{FF2B5EF4-FFF2-40B4-BE49-F238E27FC236}">
                <a16:creationId xmlns:a16="http://schemas.microsoft.com/office/drawing/2014/main" xmlns="" id="{07971372-7AF3-4151-A27D-14DF8423EDA0}"/>
              </a:ext>
            </a:extLst>
          </p:cNvPr>
          <p:cNvSpPr/>
          <p:nvPr/>
        </p:nvSpPr>
        <p:spPr>
          <a:xfrm>
            <a:off x="3732751" y="5083444"/>
            <a:ext cx="405780" cy="172992"/>
          </a:xfrm>
          <a:custGeom>
            <a:avLst/>
            <a:gdLst/>
            <a:ahLst/>
            <a:cxnLst/>
            <a:rect l="l" t="t" r="r" b="b"/>
            <a:pathLst>
              <a:path w="3240000" h="3230531">
                <a:moveTo>
                  <a:pt x="720000" y="2697973"/>
                </a:moveTo>
                <a:cubicBezTo>
                  <a:pt x="680235" y="2697973"/>
                  <a:pt x="648000" y="2730208"/>
                  <a:pt x="648000" y="2769973"/>
                </a:cubicBezTo>
                <a:cubicBezTo>
                  <a:pt x="648000" y="2809738"/>
                  <a:pt x="680235" y="2841973"/>
                  <a:pt x="720000" y="2841973"/>
                </a:cubicBezTo>
                <a:lnTo>
                  <a:pt x="2520000" y="2841973"/>
                </a:lnTo>
                <a:cubicBezTo>
                  <a:pt x="2559765" y="2841973"/>
                  <a:pt x="2592000" y="2809738"/>
                  <a:pt x="2592000" y="2769973"/>
                </a:cubicBezTo>
                <a:cubicBezTo>
                  <a:pt x="2592000" y="2730208"/>
                  <a:pt x="2559765" y="2697973"/>
                  <a:pt x="2520000" y="2697973"/>
                </a:cubicBezTo>
                <a:close/>
                <a:moveTo>
                  <a:pt x="720000" y="2366733"/>
                </a:moveTo>
                <a:cubicBezTo>
                  <a:pt x="680235" y="2366733"/>
                  <a:pt x="648000" y="2398968"/>
                  <a:pt x="648000" y="2438733"/>
                </a:cubicBezTo>
                <a:cubicBezTo>
                  <a:pt x="648000" y="2478498"/>
                  <a:pt x="680235" y="2510733"/>
                  <a:pt x="720000" y="2510733"/>
                </a:cubicBezTo>
                <a:lnTo>
                  <a:pt x="2520000" y="2510733"/>
                </a:lnTo>
                <a:cubicBezTo>
                  <a:pt x="2559765" y="2510733"/>
                  <a:pt x="2592000" y="2478498"/>
                  <a:pt x="2592000" y="2438733"/>
                </a:cubicBezTo>
                <a:cubicBezTo>
                  <a:pt x="2592000" y="2398968"/>
                  <a:pt x="2559765" y="2366733"/>
                  <a:pt x="2520000" y="2366733"/>
                </a:cubicBezTo>
                <a:close/>
                <a:moveTo>
                  <a:pt x="720000" y="2035493"/>
                </a:moveTo>
                <a:cubicBezTo>
                  <a:pt x="680235" y="2035493"/>
                  <a:pt x="648000" y="2067728"/>
                  <a:pt x="648000" y="2107493"/>
                </a:cubicBezTo>
                <a:cubicBezTo>
                  <a:pt x="648000" y="2147258"/>
                  <a:pt x="680235" y="2179493"/>
                  <a:pt x="720000" y="2179493"/>
                </a:cubicBezTo>
                <a:lnTo>
                  <a:pt x="2520000" y="2179493"/>
                </a:lnTo>
                <a:cubicBezTo>
                  <a:pt x="2559765" y="2179493"/>
                  <a:pt x="2592000" y="2147258"/>
                  <a:pt x="2592000" y="2107493"/>
                </a:cubicBezTo>
                <a:cubicBezTo>
                  <a:pt x="2592000" y="2067728"/>
                  <a:pt x="2559765" y="2035493"/>
                  <a:pt x="2520000" y="2035493"/>
                </a:cubicBezTo>
                <a:close/>
                <a:moveTo>
                  <a:pt x="720000" y="1704253"/>
                </a:moveTo>
                <a:cubicBezTo>
                  <a:pt x="680235" y="1704253"/>
                  <a:pt x="648000" y="1736488"/>
                  <a:pt x="648000" y="1776253"/>
                </a:cubicBezTo>
                <a:cubicBezTo>
                  <a:pt x="648000" y="1816018"/>
                  <a:pt x="680235" y="1848253"/>
                  <a:pt x="720000" y="1848253"/>
                </a:cubicBezTo>
                <a:lnTo>
                  <a:pt x="2520000" y="1848253"/>
                </a:lnTo>
                <a:cubicBezTo>
                  <a:pt x="2559765" y="1848253"/>
                  <a:pt x="2592000" y="1816018"/>
                  <a:pt x="2592000" y="1776253"/>
                </a:cubicBezTo>
                <a:cubicBezTo>
                  <a:pt x="2592000" y="1736488"/>
                  <a:pt x="2559765" y="1704253"/>
                  <a:pt x="2520000" y="1704253"/>
                </a:cubicBezTo>
                <a:close/>
                <a:moveTo>
                  <a:pt x="720000" y="1373013"/>
                </a:moveTo>
                <a:cubicBezTo>
                  <a:pt x="680235" y="1373013"/>
                  <a:pt x="648000" y="1405248"/>
                  <a:pt x="648000" y="1445013"/>
                </a:cubicBezTo>
                <a:cubicBezTo>
                  <a:pt x="648000" y="1484778"/>
                  <a:pt x="680235" y="1517013"/>
                  <a:pt x="720000" y="1517013"/>
                </a:cubicBezTo>
                <a:lnTo>
                  <a:pt x="2520000" y="1517013"/>
                </a:lnTo>
                <a:cubicBezTo>
                  <a:pt x="2559765" y="1517013"/>
                  <a:pt x="2592000" y="1484778"/>
                  <a:pt x="2592000" y="1445013"/>
                </a:cubicBezTo>
                <a:cubicBezTo>
                  <a:pt x="2592000" y="1405248"/>
                  <a:pt x="2559765" y="1373013"/>
                  <a:pt x="2520000" y="1373013"/>
                </a:cubicBezTo>
                <a:close/>
                <a:moveTo>
                  <a:pt x="720000" y="1041773"/>
                </a:moveTo>
                <a:cubicBezTo>
                  <a:pt x="680235" y="1041773"/>
                  <a:pt x="648000" y="1074008"/>
                  <a:pt x="648000" y="1113773"/>
                </a:cubicBezTo>
                <a:cubicBezTo>
                  <a:pt x="648000" y="1153538"/>
                  <a:pt x="680235" y="1185773"/>
                  <a:pt x="720000" y="1185773"/>
                </a:cubicBezTo>
                <a:lnTo>
                  <a:pt x="2520000" y="1185773"/>
                </a:lnTo>
                <a:cubicBezTo>
                  <a:pt x="2559765" y="1185773"/>
                  <a:pt x="2592000" y="1153538"/>
                  <a:pt x="2592000" y="1113773"/>
                </a:cubicBezTo>
                <a:cubicBezTo>
                  <a:pt x="2592000" y="1074008"/>
                  <a:pt x="2559765" y="1041773"/>
                  <a:pt x="2520000" y="1041773"/>
                </a:cubicBezTo>
                <a:close/>
                <a:moveTo>
                  <a:pt x="0" y="305988"/>
                </a:moveTo>
                <a:lnTo>
                  <a:pt x="181957" y="305988"/>
                </a:lnTo>
                <a:lnTo>
                  <a:pt x="181957" y="470032"/>
                </a:lnTo>
                <a:cubicBezTo>
                  <a:pt x="181957" y="599267"/>
                  <a:pt x="286722" y="704032"/>
                  <a:pt x="415957" y="704032"/>
                </a:cubicBezTo>
                <a:cubicBezTo>
                  <a:pt x="545192" y="704032"/>
                  <a:pt x="649957" y="599267"/>
                  <a:pt x="649957" y="470032"/>
                </a:cubicBezTo>
                <a:lnTo>
                  <a:pt x="649957" y="305988"/>
                </a:lnTo>
                <a:lnTo>
                  <a:pt x="802357" y="305988"/>
                </a:lnTo>
                <a:lnTo>
                  <a:pt x="802357" y="470031"/>
                </a:lnTo>
                <a:cubicBezTo>
                  <a:pt x="802357" y="599266"/>
                  <a:pt x="907122" y="704031"/>
                  <a:pt x="1036357" y="704031"/>
                </a:cubicBezTo>
                <a:cubicBezTo>
                  <a:pt x="1165592" y="704031"/>
                  <a:pt x="1270357" y="599266"/>
                  <a:pt x="1270357" y="470031"/>
                </a:cubicBezTo>
                <a:lnTo>
                  <a:pt x="1270357" y="305988"/>
                </a:lnTo>
                <a:lnTo>
                  <a:pt x="1422757" y="305988"/>
                </a:lnTo>
                <a:lnTo>
                  <a:pt x="1422757" y="470030"/>
                </a:lnTo>
                <a:cubicBezTo>
                  <a:pt x="1422757" y="599265"/>
                  <a:pt x="1527522" y="704030"/>
                  <a:pt x="1656757" y="704030"/>
                </a:cubicBezTo>
                <a:cubicBezTo>
                  <a:pt x="1785992" y="704030"/>
                  <a:pt x="1890757" y="599265"/>
                  <a:pt x="1890757" y="470030"/>
                </a:cubicBezTo>
                <a:lnTo>
                  <a:pt x="1890757" y="305988"/>
                </a:lnTo>
                <a:lnTo>
                  <a:pt x="2043157" y="305988"/>
                </a:lnTo>
                <a:lnTo>
                  <a:pt x="2043157" y="470029"/>
                </a:lnTo>
                <a:cubicBezTo>
                  <a:pt x="2043157" y="599264"/>
                  <a:pt x="2147922" y="704029"/>
                  <a:pt x="2277157" y="704029"/>
                </a:cubicBezTo>
                <a:cubicBezTo>
                  <a:pt x="2406392" y="704029"/>
                  <a:pt x="2511157" y="599264"/>
                  <a:pt x="2511157" y="470029"/>
                </a:cubicBezTo>
                <a:lnTo>
                  <a:pt x="2511157" y="305988"/>
                </a:lnTo>
                <a:lnTo>
                  <a:pt x="2663557" y="305988"/>
                </a:lnTo>
                <a:lnTo>
                  <a:pt x="2663557" y="470028"/>
                </a:lnTo>
                <a:cubicBezTo>
                  <a:pt x="2663557" y="599263"/>
                  <a:pt x="2768322" y="704028"/>
                  <a:pt x="2897557" y="704028"/>
                </a:cubicBezTo>
                <a:cubicBezTo>
                  <a:pt x="3026792" y="704028"/>
                  <a:pt x="3131557" y="599263"/>
                  <a:pt x="3131557" y="470028"/>
                </a:cubicBezTo>
                <a:lnTo>
                  <a:pt x="3131557" y="305988"/>
                </a:lnTo>
                <a:lnTo>
                  <a:pt x="3240000" y="305988"/>
                </a:lnTo>
                <a:lnTo>
                  <a:pt x="3240000" y="3230531"/>
                </a:lnTo>
                <a:lnTo>
                  <a:pt x="0" y="3230531"/>
                </a:lnTo>
                <a:close/>
                <a:moveTo>
                  <a:pt x="415957" y="4"/>
                </a:moveTo>
                <a:cubicBezTo>
                  <a:pt x="485545" y="4"/>
                  <a:pt x="541957" y="56416"/>
                  <a:pt x="541957" y="126004"/>
                </a:cubicBezTo>
                <a:lnTo>
                  <a:pt x="541957" y="485972"/>
                </a:lnTo>
                <a:cubicBezTo>
                  <a:pt x="541957" y="555560"/>
                  <a:pt x="485545" y="611972"/>
                  <a:pt x="415957" y="611972"/>
                </a:cubicBezTo>
                <a:cubicBezTo>
                  <a:pt x="346369" y="611972"/>
                  <a:pt x="289957" y="555560"/>
                  <a:pt x="289957" y="485972"/>
                </a:cubicBezTo>
                <a:lnTo>
                  <a:pt x="289957" y="126004"/>
                </a:lnTo>
                <a:cubicBezTo>
                  <a:pt x="289957" y="56416"/>
                  <a:pt x="346369" y="4"/>
                  <a:pt x="415957" y="4"/>
                </a:cubicBezTo>
                <a:close/>
                <a:moveTo>
                  <a:pt x="1036357" y="3"/>
                </a:moveTo>
                <a:cubicBezTo>
                  <a:pt x="1105945" y="3"/>
                  <a:pt x="1162357" y="56415"/>
                  <a:pt x="1162357" y="126003"/>
                </a:cubicBezTo>
                <a:lnTo>
                  <a:pt x="1162357" y="485971"/>
                </a:lnTo>
                <a:cubicBezTo>
                  <a:pt x="1162357" y="555559"/>
                  <a:pt x="1105945" y="611971"/>
                  <a:pt x="1036357" y="611971"/>
                </a:cubicBezTo>
                <a:cubicBezTo>
                  <a:pt x="966769" y="611971"/>
                  <a:pt x="910357" y="555559"/>
                  <a:pt x="910357" y="485971"/>
                </a:cubicBezTo>
                <a:lnTo>
                  <a:pt x="910357" y="126003"/>
                </a:lnTo>
                <a:cubicBezTo>
                  <a:pt x="910357" y="56415"/>
                  <a:pt x="966769" y="3"/>
                  <a:pt x="1036357" y="3"/>
                </a:cubicBezTo>
                <a:close/>
                <a:moveTo>
                  <a:pt x="1656757" y="2"/>
                </a:moveTo>
                <a:cubicBezTo>
                  <a:pt x="1726345" y="2"/>
                  <a:pt x="1782757" y="56414"/>
                  <a:pt x="1782757" y="126002"/>
                </a:cubicBezTo>
                <a:lnTo>
                  <a:pt x="1782757" y="485970"/>
                </a:lnTo>
                <a:cubicBezTo>
                  <a:pt x="1782757" y="555558"/>
                  <a:pt x="1726345" y="611970"/>
                  <a:pt x="1656757" y="611970"/>
                </a:cubicBezTo>
                <a:cubicBezTo>
                  <a:pt x="1587169" y="611970"/>
                  <a:pt x="1530757" y="555558"/>
                  <a:pt x="1530757" y="485970"/>
                </a:cubicBezTo>
                <a:lnTo>
                  <a:pt x="1530757" y="126002"/>
                </a:lnTo>
                <a:cubicBezTo>
                  <a:pt x="1530757" y="56414"/>
                  <a:pt x="1587169" y="2"/>
                  <a:pt x="1656757" y="2"/>
                </a:cubicBezTo>
                <a:close/>
                <a:moveTo>
                  <a:pt x="2277157" y="1"/>
                </a:moveTo>
                <a:cubicBezTo>
                  <a:pt x="2346745" y="1"/>
                  <a:pt x="2403157" y="56413"/>
                  <a:pt x="2403157" y="126001"/>
                </a:cubicBezTo>
                <a:lnTo>
                  <a:pt x="2403157" y="485969"/>
                </a:lnTo>
                <a:cubicBezTo>
                  <a:pt x="2403157" y="555557"/>
                  <a:pt x="2346745" y="611969"/>
                  <a:pt x="2277157" y="611969"/>
                </a:cubicBezTo>
                <a:cubicBezTo>
                  <a:pt x="2207569" y="611969"/>
                  <a:pt x="2151157" y="555557"/>
                  <a:pt x="2151157" y="485969"/>
                </a:cubicBezTo>
                <a:lnTo>
                  <a:pt x="2151157" y="126001"/>
                </a:lnTo>
                <a:cubicBezTo>
                  <a:pt x="2151157" y="56413"/>
                  <a:pt x="2207569" y="1"/>
                  <a:pt x="2277157" y="1"/>
                </a:cubicBezTo>
                <a:close/>
                <a:moveTo>
                  <a:pt x="2897557" y="0"/>
                </a:moveTo>
                <a:cubicBezTo>
                  <a:pt x="2967145" y="0"/>
                  <a:pt x="3023557" y="56412"/>
                  <a:pt x="3023557" y="126000"/>
                </a:cubicBezTo>
                <a:lnTo>
                  <a:pt x="3023557" y="485968"/>
                </a:lnTo>
                <a:cubicBezTo>
                  <a:pt x="3023557" y="555556"/>
                  <a:pt x="2967145" y="611968"/>
                  <a:pt x="2897557" y="611968"/>
                </a:cubicBezTo>
                <a:cubicBezTo>
                  <a:pt x="2827969" y="611968"/>
                  <a:pt x="2771557" y="555556"/>
                  <a:pt x="2771557" y="485968"/>
                </a:cubicBezTo>
                <a:lnTo>
                  <a:pt x="2771557" y="126000"/>
                </a:lnTo>
                <a:cubicBezTo>
                  <a:pt x="2771557" y="56412"/>
                  <a:pt x="2827969" y="0"/>
                  <a:pt x="2897557"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2000" b="0" i="0" u="none" strike="noStrike" kern="1200" cap="none" spc="0" normalizeH="0" baseline="0" noProof="0" dirty="0">
              <a:ln>
                <a:noFill/>
              </a:ln>
              <a:solidFill>
                <a:prstClr val="white"/>
              </a:solidFill>
              <a:effectLst/>
              <a:uLnTx/>
              <a:uFillTx/>
              <a:latin typeface="Arial" panose="020B0604020202020204" pitchFamily="34" charset="0"/>
              <a:ea typeface="Arial Unicode MS"/>
              <a:cs typeface="Arial" panose="020B0604020202020204" pitchFamily="34" charset="0"/>
            </a:endParaRPr>
          </a:p>
        </p:txBody>
      </p:sp>
      <p:sp>
        <p:nvSpPr>
          <p:cNvPr id="117" name="Oval 7">
            <a:extLst>
              <a:ext uri="{FF2B5EF4-FFF2-40B4-BE49-F238E27FC236}">
                <a16:creationId xmlns:a16="http://schemas.microsoft.com/office/drawing/2014/main" xmlns="" id="{BCAEE39B-29D2-4D3A-B5DD-9B3C7A5AECA8}"/>
              </a:ext>
            </a:extLst>
          </p:cNvPr>
          <p:cNvSpPr/>
          <p:nvPr/>
        </p:nvSpPr>
        <p:spPr>
          <a:xfrm>
            <a:off x="10082079" y="5087614"/>
            <a:ext cx="462153" cy="197603"/>
          </a:xfrm>
          <a:custGeom>
            <a:avLst/>
            <a:gdLst/>
            <a:ahLst/>
            <a:cxnLst/>
            <a:rect l="l" t="t" r="r" b="b"/>
            <a:pathLst>
              <a:path w="3240000" h="3240000">
                <a:moveTo>
                  <a:pt x="1415334" y="1947658"/>
                </a:moveTo>
                <a:lnTo>
                  <a:pt x="838053" y="2871852"/>
                </a:lnTo>
                <a:cubicBezTo>
                  <a:pt x="1312591" y="3168264"/>
                  <a:pt x="1913932" y="3170879"/>
                  <a:pt x="2391030" y="2878606"/>
                </a:cubicBezTo>
                <a:lnTo>
                  <a:pt x="1821709" y="1949263"/>
                </a:lnTo>
                <a:cubicBezTo>
                  <a:pt x="1763478" y="1986502"/>
                  <a:pt x="1694174" y="2007350"/>
                  <a:pt x="1620000" y="2007350"/>
                </a:cubicBezTo>
                <a:cubicBezTo>
                  <a:pt x="1544621" y="2007350"/>
                  <a:pt x="1474270" y="1985818"/>
                  <a:pt x="1415334" y="1947658"/>
                </a:cubicBezTo>
                <a:close/>
                <a:moveTo>
                  <a:pt x="1620001" y="1350973"/>
                </a:moveTo>
                <a:cubicBezTo>
                  <a:pt x="1471421" y="1350973"/>
                  <a:pt x="1350973" y="1471421"/>
                  <a:pt x="1350973" y="1620001"/>
                </a:cubicBezTo>
                <a:cubicBezTo>
                  <a:pt x="1350973" y="1768581"/>
                  <a:pt x="1471421" y="1889029"/>
                  <a:pt x="1620001" y="1889029"/>
                </a:cubicBezTo>
                <a:cubicBezTo>
                  <a:pt x="1768581" y="1889029"/>
                  <a:pt x="1889029" y="1768581"/>
                  <a:pt x="1889029" y="1620001"/>
                </a:cubicBezTo>
                <a:cubicBezTo>
                  <a:pt x="1889029" y="1471421"/>
                  <a:pt x="1768581" y="1350973"/>
                  <a:pt x="1620001" y="1350973"/>
                </a:cubicBezTo>
                <a:close/>
                <a:moveTo>
                  <a:pt x="2324470" y="322965"/>
                </a:moveTo>
                <a:lnTo>
                  <a:pt x="1804044" y="1281148"/>
                </a:lnTo>
                <a:cubicBezTo>
                  <a:pt x="1925507" y="1345192"/>
                  <a:pt x="2007350" y="1473038"/>
                  <a:pt x="2007350" y="1620000"/>
                </a:cubicBezTo>
                <a:lnTo>
                  <a:pt x="2005998" y="1633413"/>
                </a:lnTo>
                <a:lnTo>
                  <a:pt x="3095109" y="1671260"/>
                </a:lnTo>
                <a:cubicBezTo>
                  <a:pt x="3114541" y="1112092"/>
                  <a:pt x="2816135" y="590008"/>
                  <a:pt x="2324470" y="322965"/>
                </a:cubicBezTo>
                <a:close/>
                <a:moveTo>
                  <a:pt x="926838" y="316888"/>
                </a:moveTo>
                <a:cubicBezTo>
                  <a:pt x="432869" y="579644"/>
                  <a:pt x="129933" y="1099113"/>
                  <a:pt x="144500" y="1658429"/>
                </a:cubicBezTo>
                <a:lnTo>
                  <a:pt x="1233664" y="1630062"/>
                </a:lnTo>
                <a:cubicBezTo>
                  <a:pt x="1232693" y="1626734"/>
                  <a:pt x="1232650" y="1623372"/>
                  <a:pt x="1232650" y="1620000"/>
                </a:cubicBezTo>
                <a:cubicBezTo>
                  <a:pt x="1232650" y="1471836"/>
                  <a:pt x="1315838" y="1343102"/>
                  <a:pt x="1438904" y="1279548"/>
                </a:cubicBezTo>
                <a:close/>
                <a:moveTo>
                  <a:pt x="1620000" y="0"/>
                </a:moveTo>
                <a:cubicBezTo>
                  <a:pt x="2514701" y="0"/>
                  <a:pt x="3240000" y="725299"/>
                  <a:pt x="3240000" y="1620000"/>
                </a:cubicBezTo>
                <a:cubicBezTo>
                  <a:pt x="3240000" y="2514701"/>
                  <a:pt x="2514701" y="3240000"/>
                  <a:pt x="1620000" y="3240000"/>
                </a:cubicBezTo>
                <a:cubicBezTo>
                  <a:pt x="725299" y="3240000"/>
                  <a:pt x="0" y="2514701"/>
                  <a:pt x="0" y="1620000"/>
                </a:cubicBezTo>
                <a:cubicBezTo>
                  <a:pt x="0" y="725299"/>
                  <a:pt x="725299" y="0"/>
                  <a:pt x="1620000"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2000" b="0" i="0" u="none" strike="noStrike" kern="1200" cap="none" spc="0" normalizeH="0" baseline="0" noProof="0" dirty="0">
              <a:ln>
                <a:noFill/>
              </a:ln>
              <a:solidFill>
                <a:prstClr val="white"/>
              </a:solidFill>
              <a:effectLst/>
              <a:uLnTx/>
              <a:uFillTx/>
              <a:latin typeface="Arial" panose="020B0604020202020204" pitchFamily="34" charset="0"/>
              <a:ea typeface="Arial Unicode MS"/>
              <a:cs typeface="Arial" panose="020B0604020202020204" pitchFamily="34" charset="0"/>
            </a:endParaRPr>
          </a:p>
        </p:txBody>
      </p:sp>
      <p:sp>
        <p:nvSpPr>
          <p:cNvPr id="118" name="Rectangle 16">
            <a:extLst>
              <a:ext uri="{FF2B5EF4-FFF2-40B4-BE49-F238E27FC236}">
                <a16:creationId xmlns:a16="http://schemas.microsoft.com/office/drawing/2014/main" xmlns="" id="{061FDF6F-F4B0-4FEF-BE73-4C281DE4D67A}"/>
              </a:ext>
            </a:extLst>
          </p:cNvPr>
          <p:cNvSpPr/>
          <p:nvPr/>
        </p:nvSpPr>
        <p:spPr>
          <a:xfrm>
            <a:off x="5799300" y="5078139"/>
            <a:ext cx="504164" cy="141672"/>
          </a:xfrm>
          <a:custGeom>
            <a:avLst/>
            <a:gdLst/>
            <a:ahLst/>
            <a:cxnLst/>
            <a:rect l="l" t="t" r="r" b="b"/>
            <a:pathLst>
              <a:path w="3240006" h="2129375">
                <a:moveTo>
                  <a:pt x="1916836" y="454558"/>
                </a:moveTo>
                <a:cubicBezTo>
                  <a:pt x="2018418" y="454558"/>
                  <a:pt x="2100766" y="536906"/>
                  <a:pt x="2100766" y="638488"/>
                </a:cubicBezTo>
                <a:cubicBezTo>
                  <a:pt x="2100766" y="740070"/>
                  <a:pt x="2018418" y="822418"/>
                  <a:pt x="1916836" y="822418"/>
                </a:cubicBezTo>
                <a:cubicBezTo>
                  <a:pt x="1815254" y="822418"/>
                  <a:pt x="1732906" y="740070"/>
                  <a:pt x="1732906" y="638488"/>
                </a:cubicBezTo>
                <a:cubicBezTo>
                  <a:pt x="1732906" y="536906"/>
                  <a:pt x="1815254" y="454558"/>
                  <a:pt x="1916836" y="454558"/>
                </a:cubicBezTo>
                <a:close/>
                <a:moveTo>
                  <a:pt x="1197545" y="272737"/>
                </a:moveTo>
                <a:lnTo>
                  <a:pt x="1861974" y="1458536"/>
                </a:lnTo>
                <a:lnTo>
                  <a:pt x="2263096" y="848801"/>
                </a:lnTo>
                <a:lnTo>
                  <a:pt x="2919562" y="1846679"/>
                </a:lnTo>
                <a:lnTo>
                  <a:pt x="2079459" y="1846679"/>
                </a:lnTo>
                <a:lnTo>
                  <a:pt x="1606629" y="1846679"/>
                </a:lnTo>
                <a:lnTo>
                  <a:pt x="315630" y="1846679"/>
                </a:lnTo>
                <a:close/>
                <a:moveTo>
                  <a:pt x="180003" y="164687"/>
                </a:moveTo>
                <a:lnTo>
                  <a:pt x="180003" y="1964687"/>
                </a:lnTo>
                <a:lnTo>
                  <a:pt x="3060003" y="1964687"/>
                </a:lnTo>
                <a:lnTo>
                  <a:pt x="3060003" y="164687"/>
                </a:lnTo>
                <a:close/>
                <a:moveTo>
                  <a:pt x="0" y="0"/>
                </a:moveTo>
                <a:lnTo>
                  <a:pt x="3240006" y="0"/>
                </a:lnTo>
                <a:lnTo>
                  <a:pt x="3240006" y="2129375"/>
                </a:lnTo>
                <a:lnTo>
                  <a:pt x="0" y="2129375"/>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2000" b="0" i="0" u="none" strike="noStrike" kern="1200" cap="none" spc="0" normalizeH="0" baseline="0" noProof="0" dirty="0">
              <a:ln>
                <a:noFill/>
              </a:ln>
              <a:solidFill>
                <a:prstClr val="white"/>
              </a:solidFill>
              <a:effectLst/>
              <a:uLnTx/>
              <a:uFillTx/>
              <a:latin typeface="Arial" panose="020B0604020202020204" pitchFamily="34" charset="0"/>
              <a:ea typeface="Arial Unicode MS"/>
              <a:cs typeface="Arial" panose="020B0604020202020204" pitchFamily="34" charset="0"/>
            </a:endParaRPr>
          </a:p>
        </p:txBody>
      </p:sp>
      <p:sp>
        <p:nvSpPr>
          <p:cNvPr id="119" name="Round Same Side Corner Rectangle 36">
            <a:extLst>
              <a:ext uri="{FF2B5EF4-FFF2-40B4-BE49-F238E27FC236}">
                <a16:creationId xmlns:a16="http://schemas.microsoft.com/office/drawing/2014/main" xmlns="" id="{B2221E7A-3CCD-4965-B0E8-D2D05166D56A}"/>
              </a:ext>
            </a:extLst>
          </p:cNvPr>
          <p:cNvSpPr>
            <a:spLocks noChangeAspect="1"/>
          </p:cNvSpPr>
          <p:nvPr/>
        </p:nvSpPr>
        <p:spPr>
          <a:xfrm>
            <a:off x="7922235" y="5083148"/>
            <a:ext cx="506571" cy="171243"/>
          </a:xfrm>
          <a:custGeom>
            <a:avLst/>
            <a:gdLst/>
            <a:ahLst/>
            <a:cxnLst/>
            <a:rect l="l" t="t" r="r" b="b"/>
            <a:pathLst>
              <a:path w="3219104" h="2545072">
                <a:moveTo>
                  <a:pt x="2779672" y="457200"/>
                </a:moveTo>
                <a:lnTo>
                  <a:pt x="2975888" y="457200"/>
                </a:lnTo>
                <a:cubicBezTo>
                  <a:pt x="3110212" y="457200"/>
                  <a:pt x="3219104" y="566092"/>
                  <a:pt x="3219104" y="700416"/>
                </a:cubicBezTo>
                <a:lnTo>
                  <a:pt x="3219104" y="2301856"/>
                </a:lnTo>
                <a:cubicBezTo>
                  <a:pt x="3219104" y="2436180"/>
                  <a:pt x="3110212" y="2545072"/>
                  <a:pt x="2975888" y="2545072"/>
                </a:cubicBezTo>
                <a:lnTo>
                  <a:pt x="2779672" y="2545072"/>
                </a:lnTo>
                <a:close/>
                <a:moveTo>
                  <a:pt x="243216" y="457200"/>
                </a:moveTo>
                <a:lnTo>
                  <a:pt x="439432" y="457200"/>
                </a:lnTo>
                <a:lnTo>
                  <a:pt x="439432" y="2545072"/>
                </a:lnTo>
                <a:lnTo>
                  <a:pt x="243216" y="2545072"/>
                </a:lnTo>
                <a:cubicBezTo>
                  <a:pt x="108892" y="2545072"/>
                  <a:pt x="0" y="2436180"/>
                  <a:pt x="0" y="2301856"/>
                </a:cubicBezTo>
                <a:lnTo>
                  <a:pt x="0" y="700416"/>
                </a:lnTo>
                <a:cubicBezTo>
                  <a:pt x="0" y="566092"/>
                  <a:pt x="108892" y="457200"/>
                  <a:pt x="243216" y="457200"/>
                </a:cubicBezTo>
                <a:close/>
                <a:moveTo>
                  <a:pt x="1428476" y="174246"/>
                </a:moveTo>
                <a:cubicBezTo>
                  <a:pt x="1372210" y="174246"/>
                  <a:pt x="1326598" y="219858"/>
                  <a:pt x="1326598" y="276124"/>
                </a:cubicBezTo>
                <a:lnTo>
                  <a:pt x="1326598" y="457200"/>
                </a:lnTo>
                <a:lnTo>
                  <a:pt x="1892506" y="457200"/>
                </a:lnTo>
                <a:lnTo>
                  <a:pt x="1892506" y="276124"/>
                </a:lnTo>
                <a:cubicBezTo>
                  <a:pt x="1892506" y="219858"/>
                  <a:pt x="1846894" y="174246"/>
                  <a:pt x="1790628" y="174246"/>
                </a:cubicBezTo>
                <a:close/>
                <a:moveTo>
                  <a:pt x="1285704" y="0"/>
                </a:moveTo>
                <a:lnTo>
                  <a:pt x="1933400" y="0"/>
                </a:lnTo>
                <a:cubicBezTo>
                  <a:pt x="2007048" y="0"/>
                  <a:pt x="2066752" y="59704"/>
                  <a:pt x="2066752" y="133352"/>
                </a:cubicBezTo>
                <a:lnTo>
                  <a:pt x="2066752" y="457200"/>
                </a:lnTo>
                <a:lnTo>
                  <a:pt x="2599672" y="457200"/>
                </a:lnTo>
                <a:lnTo>
                  <a:pt x="2599672" y="2545072"/>
                </a:lnTo>
                <a:lnTo>
                  <a:pt x="619432" y="2545072"/>
                </a:lnTo>
                <a:lnTo>
                  <a:pt x="619432" y="457200"/>
                </a:lnTo>
                <a:lnTo>
                  <a:pt x="1152352" y="457200"/>
                </a:lnTo>
                <a:lnTo>
                  <a:pt x="1152352" y="133352"/>
                </a:lnTo>
                <a:cubicBezTo>
                  <a:pt x="1152352" y="59704"/>
                  <a:pt x="1212056" y="0"/>
                  <a:pt x="1285704"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2000" b="0" i="0" u="none" strike="noStrike" kern="1200" cap="none" spc="0" normalizeH="0" baseline="0" noProof="0" dirty="0">
              <a:ln>
                <a:noFill/>
              </a:ln>
              <a:solidFill>
                <a:prstClr val="white"/>
              </a:solidFill>
              <a:effectLst/>
              <a:uLnTx/>
              <a:uFillTx/>
              <a:latin typeface="Arial" panose="020B0604020202020204" pitchFamily="34" charset="0"/>
              <a:ea typeface="Arial Unicode MS"/>
              <a:cs typeface="Arial" panose="020B0604020202020204" pitchFamily="34" charset="0"/>
            </a:endParaRPr>
          </a:p>
        </p:txBody>
      </p:sp>
      <p:sp>
        <p:nvSpPr>
          <p:cNvPr id="54" name="Rectangle 53">
            <a:extLst>
              <a:ext uri="{FF2B5EF4-FFF2-40B4-BE49-F238E27FC236}">
                <a16:creationId xmlns:a16="http://schemas.microsoft.com/office/drawing/2014/main" xmlns="" id="{A62F5BAA-2CF2-4148-AEA5-2FC6E57E4F44}"/>
              </a:ext>
            </a:extLst>
          </p:cNvPr>
          <p:cNvSpPr>
            <a:spLocks noChangeArrowheads="1"/>
          </p:cNvSpPr>
          <p:nvPr/>
        </p:nvSpPr>
        <p:spPr bwMode="auto">
          <a:xfrm>
            <a:off x="3238309" y="187841"/>
            <a:ext cx="6843770"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tabLst>
                <a:tab pos="127000" algn="l"/>
                <a:tab pos="228600" algn="l"/>
                <a:tab pos="342900" algn="l"/>
                <a:tab pos="457200" algn="l"/>
                <a:tab pos="571500" algn="l"/>
              </a:tabLst>
              <a:defRPr>
                <a:solidFill>
                  <a:schemeClr val="tx1"/>
                </a:solidFill>
                <a:latin typeface="Arial" panose="020B0604020202020204" pitchFamily="34" charset="0"/>
              </a:defRPr>
            </a:lvl1pPr>
            <a:lvl2pPr marL="742950" indent="-285750">
              <a:tabLst>
                <a:tab pos="127000" algn="l"/>
                <a:tab pos="228600" algn="l"/>
                <a:tab pos="342900" algn="l"/>
                <a:tab pos="457200" algn="l"/>
                <a:tab pos="571500" algn="l"/>
              </a:tabLst>
              <a:defRPr>
                <a:solidFill>
                  <a:schemeClr val="tx1"/>
                </a:solidFill>
                <a:latin typeface="Arial" panose="020B0604020202020204" pitchFamily="34" charset="0"/>
              </a:defRPr>
            </a:lvl2pPr>
            <a:lvl3pPr marL="1143000" indent="-228600">
              <a:tabLst>
                <a:tab pos="127000" algn="l"/>
                <a:tab pos="228600" algn="l"/>
                <a:tab pos="342900" algn="l"/>
                <a:tab pos="457200" algn="l"/>
                <a:tab pos="571500" algn="l"/>
              </a:tabLst>
              <a:defRPr>
                <a:solidFill>
                  <a:schemeClr val="tx1"/>
                </a:solidFill>
                <a:latin typeface="Arial" panose="020B0604020202020204" pitchFamily="34" charset="0"/>
              </a:defRPr>
            </a:lvl3pPr>
            <a:lvl4pPr marL="1600200" indent="-228600">
              <a:tabLst>
                <a:tab pos="127000" algn="l"/>
                <a:tab pos="228600" algn="l"/>
                <a:tab pos="342900" algn="l"/>
                <a:tab pos="457200" algn="l"/>
                <a:tab pos="571500" algn="l"/>
              </a:tabLst>
              <a:defRPr>
                <a:solidFill>
                  <a:schemeClr val="tx1"/>
                </a:solidFill>
                <a:latin typeface="Arial" panose="020B0604020202020204" pitchFamily="34" charset="0"/>
              </a:defRPr>
            </a:lvl4pPr>
            <a:lvl5pPr marL="2057400" indent="-228600">
              <a:tabLst>
                <a:tab pos="127000" algn="l"/>
                <a:tab pos="228600" algn="l"/>
                <a:tab pos="342900" algn="l"/>
                <a:tab pos="457200" algn="l"/>
                <a:tab pos="571500" algn="l"/>
              </a:tabLst>
              <a:defRPr>
                <a:solidFill>
                  <a:schemeClr val="tx1"/>
                </a:solidFill>
                <a:latin typeface="Arial" panose="020B0604020202020204" pitchFamily="34" charset="0"/>
              </a:defRPr>
            </a:lvl5pPr>
            <a:lvl6pPr marL="25146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6pPr>
            <a:lvl7pPr marL="29718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7pPr>
            <a:lvl8pPr marL="34290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8pPr>
            <a:lvl9pPr marL="38862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9pPr>
          </a:lstStyle>
          <a:p>
            <a:pPr marL="0" marR="0" lvl="0" indent="0" algn="ctr" defTabSz="914286" rtl="0" eaLnBrk="1" fontAlgn="auto" latinLnBrk="0" hangingPunct="1">
              <a:lnSpc>
                <a:spcPct val="100000"/>
              </a:lnSpc>
              <a:spcBef>
                <a:spcPts val="200"/>
              </a:spcBef>
              <a:spcAft>
                <a:spcPts val="200"/>
              </a:spcAft>
              <a:buClrTx/>
              <a:buSzTx/>
              <a:buFontTx/>
              <a:buNone/>
              <a:tabLst>
                <a:tab pos="127000" algn="l"/>
                <a:tab pos="228600" algn="l"/>
                <a:tab pos="342900" algn="l"/>
                <a:tab pos="457200" algn="l"/>
                <a:tab pos="571500" algn="l"/>
              </a:tabLst>
              <a:defRPr/>
            </a:pPr>
            <a:r>
              <a:rPr kumimoji="0" lang="vi-VN" altLang="en-US" sz="2800" b="1" i="0" u="none" strike="noStrike" kern="1200" cap="none" spc="0" normalizeH="0" baseline="0" noProof="0" dirty="0">
                <a:ln>
                  <a:noFill/>
                </a:ln>
                <a:solidFill>
                  <a:srgbClr val="0033CC"/>
                </a:solidFill>
                <a:effectLst/>
                <a:uLnTx/>
                <a:uFillTx/>
                <a:latin typeface="Arial" panose="020B0604020202020204" pitchFamily="34" charset="0"/>
                <a:ea typeface="Arial Unicode MS"/>
                <a:cs typeface="Times New Roman" panose="02020603050405020304" pitchFamily="18" charset="0"/>
              </a:rPr>
              <a:t>Tuần hoàn và chu chuyển</a:t>
            </a:r>
            <a:r>
              <a:rPr kumimoji="0" lang="en-US" altLang="en-US" sz="2800" b="1" i="0" u="none" strike="noStrike" kern="1200" cap="none" spc="0" normalizeH="0" baseline="0" noProof="0" dirty="0">
                <a:ln>
                  <a:noFill/>
                </a:ln>
                <a:solidFill>
                  <a:srgbClr val="0033CC"/>
                </a:solidFill>
                <a:effectLst/>
                <a:uLnTx/>
                <a:uFillTx/>
                <a:latin typeface="Arial" panose="020B0604020202020204" pitchFamily="34" charset="0"/>
                <a:ea typeface="Arial Unicode MS"/>
                <a:cs typeface="Times New Roman" panose="02020603050405020304" pitchFamily="18" charset="0"/>
              </a:rPr>
              <a:t> </a:t>
            </a:r>
            <a:r>
              <a:rPr kumimoji="0" lang="en-US" altLang="en-US" sz="2800" b="1" i="0" u="none" strike="noStrike" kern="1200" cap="none" spc="0" normalizeH="0" baseline="0" noProof="0" dirty="0" err="1">
                <a:ln>
                  <a:noFill/>
                </a:ln>
                <a:solidFill>
                  <a:srgbClr val="0033CC"/>
                </a:solidFill>
                <a:effectLst/>
                <a:uLnTx/>
                <a:uFillTx/>
                <a:latin typeface="Arial" panose="020B0604020202020204" pitchFamily="34" charset="0"/>
                <a:ea typeface="Arial Unicode MS"/>
                <a:cs typeface="Times New Roman" panose="02020603050405020304" pitchFamily="18" charset="0"/>
              </a:rPr>
              <a:t>của</a:t>
            </a:r>
            <a:r>
              <a:rPr kumimoji="0" lang="vi-VN" altLang="en-US" sz="2800" b="1" i="0" u="none" strike="noStrike" kern="1200" cap="none" spc="0" normalizeH="0" baseline="0" noProof="0" dirty="0">
                <a:ln>
                  <a:noFill/>
                </a:ln>
                <a:solidFill>
                  <a:srgbClr val="0033CC"/>
                </a:solidFill>
                <a:effectLst/>
                <a:uLnTx/>
                <a:uFillTx/>
                <a:latin typeface="Arial" panose="020B0604020202020204" pitchFamily="34" charset="0"/>
                <a:ea typeface="Arial Unicode MS"/>
                <a:cs typeface="Times New Roman" panose="02020603050405020304" pitchFamily="18" charset="0"/>
              </a:rPr>
              <a:t> tư bản</a:t>
            </a:r>
            <a:endParaRPr kumimoji="0" lang="en-US" altLang="en-US" sz="2800" b="0" i="0" u="none" strike="noStrike" kern="1200" cap="none" spc="0" normalizeH="0" baseline="0" noProof="0" dirty="0">
              <a:ln>
                <a:noFill/>
              </a:ln>
              <a:solidFill>
                <a:srgbClr val="0033CC"/>
              </a:solidFill>
              <a:effectLst/>
              <a:uLnTx/>
              <a:uFillTx/>
              <a:latin typeface="Arial" panose="020B0604020202020204" pitchFamily="34" charset="0"/>
              <a:ea typeface="Arial Unicode MS"/>
              <a:cs typeface="Times New Roman" panose="02020603050405020304" pitchFamily="18" charset="0"/>
            </a:endParaRPr>
          </a:p>
        </p:txBody>
      </p:sp>
      <p:sp>
        <p:nvSpPr>
          <p:cNvPr id="55" name="Rectangle 54">
            <a:extLst>
              <a:ext uri="{FF2B5EF4-FFF2-40B4-BE49-F238E27FC236}">
                <a16:creationId xmlns:a16="http://schemas.microsoft.com/office/drawing/2014/main" xmlns="" id="{D38A8CC2-4B97-478A-81C9-0E4E56E34E40}"/>
              </a:ext>
            </a:extLst>
          </p:cNvPr>
          <p:cNvSpPr/>
          <p:nvPr/>
        </p:nvSpPr>
        <p:spPr>
          <a:xfrm rot="5400000">
            <a:off x="6155654" y="-333241"/>
            <a:ext cx="72631" cy="2103120"/>
          </a:xfrm>
          <a:prstGeom prst="rect">
            <a:avLst/>
          </a:prstGeom>
          <a:solidFill>
            <a:srgbClr val="FF0000"/>
          </a:solidFill>
          <a:ln>
            <a:solidFill>
              <a:srgbClr val="FF0066"/>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1219170"/>
            <a:endParaRPr lang="ko-KR" altLang="en-US" sz="2700">
              <a:solidFill>
                <a:prstClr val="white"/>
              </a:solidFill>
              <a:latin typeface="Arial"/>
              <a:ea typeface="Arial Unicode MS"/>
            </a:endParaRPr>
          </a:p>
        </p:txBody>
      </p:sp>
      <p:sp>
        <p:nvSpPr>
          <p:cNvPr id="56" name="Hexagon 55">
            <a:extLst>
              <a:ext uri="{FF2B5EF4-FFF2-40B4-BE49-F238E27FC236}">
                <a16:creationId xmlns:a16="http://schemas.microsoft.com/office/drawing/2014/main" xmlns="" id="{8BEFAF0A-2377-445F-A315-23F43D25847F}"/>
              </a:ext>
            </a:extLst>
          </p:cNvPr>
          <p:cNvSpPr/>
          <p:nvPr/>
        </p:nvSpPr>
        <p:spPr>
          <a:xfrm>
            <a:off x="2590608" y="157965"/>
            <a:ext cx="696687" cy="553096"/>
          </a:xfrm>
          <a:prstGeom prst="hexagon">
            <a:avLst/>
          </a:prstGeom>
          <a:solidFill>
            <a:srgbClr val="0070C0"/>
          </a:solidFill>
          <a:ln>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r>
              <a:rPr lang="en-US" sz="2400" b="1" dirty="0">
                <a:solidFill>
                  <a:prstClr val="white"/>
                </a:solidFill>
                <a:latin typeface="Arial"/>
                <a:ea typeface="Arial Unicode MS"/>
              </a:rPr>
              <a:t>6</a:t>
            </a:r>
            <a:endParaRPr kumimoji="0" lang="en-US" sz="2400" b="1" i="0" u="none" strike="noStrike" kern="1200" cap="none" spc="0" normalizeH="0" baseline="0" noProof="0" dirty="0">
              <a:ln>
                <a:noFill/>
              </a:ln>
              <a:solidFill>
                <a:prstClr val="white"/>
              </a:solidFill>
              <a:effectLst/>
              <a:uLnTx/>
              <a:uFillTx/>
              <a:latin typeface="Arial"/>
              <a:ea typeface="Arial Unicode MS"/>
              <a:cs typeface="+mn-cs"/>
            </a:endParaRPr>
          </a:p>
        </p:txBody>
      </p:sp>
      <p:sp>
        <p:nvSpPr>
          <p:cNvPr id="57" name="Rectangle 5">
            <a:extLst>
              <a:ext uri="{FF2B5EF4-FFF2-40B4-BE49-F238E27FC236}">
                <a16:creationId xmlns:a16="http://schemas.microsoft.com/office/drawing/2014/main" xmlns="" id="{B423D36F-85D0-4351-BA67-3BAA0F94BBDB}"/>
              </a:ext>
            </a:extLst>
          </p:cNvPr>
          <p:cNvSpPr>
            <a:spLocks noChangeArrowheads="1"/>
          </p:cNvSpPr>
          <p:nvPr/>
        </p:nvSpPr>
        <p:spPr bwMode="auto">
          <a:xfrm>
            <a:off x="2490226" y="1034329"/>
            <a:ext cx="431716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285750" indent="-285750">
              <a:buFont typeface="Wingdings" panose="05000000000000000000" pitchFamily="2" charset="2"/>
              <a:buChar char="q"/>
            </a:pPr>
            <a:r>
              <a:rPr lang="en-US" altLang="en-US" sz="2400" b="1" i="1" dirty="0">
                <a:solidFill>
                  <a:srgbClr val="7030A0"/>
                </a:solidFill>
                <a:latin typeface="Times New Roman" panose="02020603050405020304" pitchFamily="18" charset="0"/>
                <a:cs typeface="Times New Roman" panose="02020603050405020304" pitchFamily="18" charset="0"/>
              </a:rPr>
              <a:t> </a:t>
            </a:r>
            <a:r>
              <a:rPr lang="vi-VN" altLang="en-US" sz="2400" b="1" dirty="0">
                <a:solidFill>
                  <a:srgbClr val="7030A0"/>
                </a:solidFill>
                <a:cs typeface="Arial" panose="020B0604020202020204" pitchFamily="34" charset="0"/>
              </a:rPr>
              <a:t>Chu chuyển</a:t>
            </a:r>
            <a:r>
              <a:rPr lang="en-US" altLang="en-US" sz="2400" b="1" dirty="0">
                <a:solidFill>
                  <a:srgbClr val="7030A0"/>
                </a:solidFill>
                <a:cs typeface="Arial" panose="020B0604020202020204" pitchFamily="34" charset="0"/>
              </a:rPr>
              <a:t> </a:t>
            </a:r>
            <a:r>
              <a:rPr lang="en-US" altLang="en-US" sz="2400" b="1" dirty="0" err="1">
                <a:solidFill>
                  <a:srgbClr val="7030A0"/>
                </a:solidFill>
                <a:cs typeface="Arial" panose="020B0604020202020204" pitchFamily="34" charset="0"/>
              </a:rPr>
              <a:t>của</a:t>
            </a:r>
            <a:r>
              <a:rPr lang="en-US" altLang="en-US" sz="2400" b="1" dirty="0">
                <a:solidFill>
                  <a:srgbClr val="7030A0"/>
                </a:solidFill>
                <a:cs typeface="Arial" panose="020B0604020202020204" pitchFamily="34" charset="0"/>
              </a:rPr>
              <a:t> </a:t>
            </a:r>
            <a:r>
              <a:rPr lang="en-US" altLang="en-US" sz="2400" b="1" dirty="0" err="1">
                <a:solidFill>
                  <a:srgbClr val="7030A0"/>
                </a:solidFill>
                <a:cs typeface="Arial" panose="020B0604020202020204" pitchFamily="34" charset="0"/>
              </a:rPr>
              <a:t>tư</a:t>
            </a:r>
            <a:r>
              <a:rPr lang="en-US" altLang="en-US" sz="2400" b="1" dirty="0">
                <a:solidFill>
                  <a:srgbClr val="7030A0"/>
                </a:solidFill>
                <a:cs typeface="Arial" panose="020B0604020202020204" pitchFamily="34" charset="0"/>
              </a:rPr>
              <a:t> </a:t>
            </a:r>
            <a:r>
              <a:rPr lang="en-US" altLang="en-US" sz="2400" b="1" dirty="0" err="1">
                <a:solidFill>
                  <a:srgbClr val="7030A0"/>
                </a:solidFill>
                <a:cs typeface="Arial" panose="020B0604020202020204" pitchFamily="34" charset="0"/>
              </a:rPr>
              <a:t>bản</a:t>
            </a:r>
            <a:r>
              <a:rPr lang="en-US" altLang="en-US" sz="2400" b="1" dirty="0">
                <a:solidFill>
                  <a:srgbClr val="7030A0"/>
                </a:solidFill>
                <a:cs typeface="Arial" panose="020B0604020202020204" pitchFamily="34" charset="0"/>
              </a:rPr>
              <a:t> </a:t>
            </a:r>
          </a:p>
        </p:txBody>
      </p:sp>
      <p:sp>
        <p:nvSpPr>
          <p:cNvPr id="58" name="Line 2">
            <a:extLst>
              <a:ext uri="{FF2B5EF4-FFF2-40B4-BE49-F238E27FC236}">
                <a16:creationId xmlns:a16="http://schemas.microsoft.com/office/drawing/2014/main" xmlns="" id="{CC665D8C-DCB1-4F1B-A54A-FA4EEFAD59E2}"/>
              </a:ext>
            </a:extLst>
          </p:cNvPr>
          <p:cNvSpPr>
            <a:spLocks noChangeShapeType="1"/>
          </p:cNvSpPr>
          <p:nvPr/>
        </p:nvSpPr>
        <p:spPr bwMode="auto">
          <a:xfrm flipV="1">
            <a:off x="4283685" y="2613583"/>
            <a:ext cx="381000" cy="381000"/>
          </a:xfrm>
          <a:prstGeom prst="line">
            <a:avLst/>
          </a:prstGeom>
          <a:noFill/>
          <a:ln w="12700" cap="rnd">
            <a:solidFill>
              <a:srgbClr val="003366"/>
            </a:solidFill>
            <a:prstDash val="sysDot"/>
            <a:round/>
            <a:headEnd/>
            <a:tailEnd/>
          </a:ln>
          <a:extLst>
            <a:ext uri="{909E8E84-426E-40DD-AFC4-6F175D3DCCD1}">
              <a14:hiddenFill xmlns:a14="http://schemas.microsoft.com/office/drawing/2010/main">
                <a:noFill/>
              </a14:hiddenFill>
            </a:ext>
          </a:extLst>
        </p:spPr>
        <p:txBody>
          <a:bodyPr/>
          <a:lstStyle/>
          <a:p>
            <a:endParaRPr lang="en-US" sz="2000">
              <a:latin typeface="Arial" panose="020B0604020202020204" pitchFamily="34" charset="0"/>
              <a:cs typeface="Arial" panose="020B0604020202020204" pitchFamily="34" charset="0"/>
            </a:endParaRPr>
          </a:p>
        </p:txBody>
      </p:sp>
      <p:sp>
        <p:nvSpPr>
          <p:cNvPr id="64" name="Line 3">
            <a:extLst>
              <a:ext uri="{FF2B5EF4-FFF2-40B4-BE49-F238E27FC236}">
                <a16:creationId xmlns:a16="http://schemas.microsoft.com/office/drawing/2014/main" xmlns="" id="{CBF703B8-BFD7-46D0-AE39-0502C499FC74}"/>
              </a:ext>
            </a:extLst>
          </p:cNvPr>
          <p:cNvSpPr>
            <a:spLocks noChangeShapeType="1"/>
          </p:cNvSpPr>
          <p:nvPr/>
        </p:nvSpPr>
        <p:spPr bwMode="auto">
          <a:xfrm>
            <a:off x="4069373" y="5509183"/>
            <a:ext cx="457200" cy="304800"/>
          </a:xfrm>
          <a:prstGeom prst="line">
            <a:avLst/>
          </a:prstGeom>
          <a:noFill/>
          <a:ln w="12700" cap="rnd">
            <a:solidFill>
              <a:srgbClr val="003366"/>
            </a:solidFill>
            <a:prstDash val="sysDot"/>
            <a:round/>
            <a:headEnd/>
            <a:tailEnd/>
          </a:ln>
          <a:extLst>
            <a:ext uri="{909E8E84-426E-40DD-AFC4-6F175D3DCCD1}">
              <a14:hiddenFill xmlns:a14="http://schemas.microsoft.com/office/drawing/2010/main">
                <a:noFill/>
              </a14:hiddenFill>
            </a:ext>
          </a:extLst>
        </p:spPr>
        <p:txBody>
          <a:bodyPr/>
          <a:lstStyle/>
          <a:p>
            <a:endParaRPr lang="en-US" sz="2000">
              <a:latin typeface="Arial" panose="020B0604020202020204" pitchFamily="34" charset="0"/>
              <a:cs typeface="Arial" panose="020B0604020202020204" pitchFamily="34" charset="0"/>
            </a:endParaRPr>
          </a:p>
        </p:txBody>
      </p:sp>
      <p:sp>
        <p:nvSpPr>
          <p:cNvPr id="65" name="Line 4">
            <a:extLst>
              <a:ext uri="{FF2B5EF4-FFF2-40B4-BE49-F238E27FC236}">
                <a16:creationId xmlns:a16="http://schemas.microsoft.com/office/drawing/2014/main" xmlns="" id="{00DFAB10-C3A4-4E07-B9B6-E409150DAF1E}"/>
              </a:ext>
            </a:extLst>
          </p:cNvPr>
          <p:cNvSpPr>
            <a:spLocks noChangeShapeType="1"/>
          </p:cNvSpPr>
          <p:nvPr/>
        </p:nvSpPr>
        <p:spPr bwMode="auto">
          <a:xfrm>
            <a:off x="4664685" y="2632633"/>
            <a:ext cx="609600" cy="0"/>
          </a:xfrm>
          <a:prstGeom prst="line">
            <a:avLst/>
          </a:prstGeom>
          <a:noFill/>
          <a:ln w="12700" cap="rnd">
            <a:solidFill>
              <a:srgbClr val="003366"/>
            </a:solidFill>
            <a:prstDash val="sysDot"/>
            <a:round/>
            <a:headEnd/>
            <a:tailEnd/>
          </a:ln>
          <a:extLst>
            <a:ext uri="{909E8E84-426E-40DD-AFC4-6F175D3DCCD1}">
              <a14:hiddenFill xmlns:a14="http://schemas.microsoft.com/office/drawing/2010/main">
                <a:noFill/>
              </a14:hiddenFill>
            </a:ext>
          </a:extLst>
        </p:spPr>
        <p:txBody>
          <a:bodyPr/>
          <a:lstStyle/>
          <a:p>
            <a:endParaRPr lang="en-US" sz="2000">
              <a:latin typeface="Arial" panose="020B0604020202020204" pitchFamily="34" charset="0"/>
              <a:cs typeface="Arial" panose="020B0604020202020204" pitchFamily="34" charset="0"/>
            </a:endParaRPr>
          </a:p>
        </p:txBody>
      </p:sp>
      <p:sp>
        <p:nvSpPr>
          <p:cNvPr id="66" name="Line 5">
            <a:extLst>
              <a:ext uri="{FF2B5EF4-FFF2-40B4-BE49-F238E27FC236}">
                <a16:creationId xmlns:a16="http://schemas.microsoft.com/office/drawing/2014/main" xmlns="" id="{C58FB9C8-4C2C-4F39-B39F-70A0B329D641}"/>
              </a:ext>
            </a:extLst>
          </p:cNvPr>
          <p:cNvSpPr>
            <a:spLocks noChangeShapeType="1"/>
          </p:cNvSpPr>
          <p:nvPr/>
        </p:nvSpPr>
        <p:spPr bwMode="auto">
          <a:xfrm>
            <a:off x="4563085" y="5847321"/>
            <a:ext cx="609600" cy="0"/>
          </a:xfrm>
          <a:prstGeom prst="line">
            <a:avLst/>
          </a:prstGeom>
          <a:noFill/>
          <a:ln w="12700" cap="rnd">
            <a:solidFill>
              <a:srgbClr val="003366"/>
            </a:solidFill>
            <a:prstDash val="sysDot"/>
            <a:round/>
            <a:headEnd/>
            <a:tailEnd/>
          </a:ln>
          <a:extLst>
            <a:ext uri="{909E8E84-426E-40DD-AFC4-6F175D3DCCD1}">
              <a14:hiddenFill xmlns:a14="http://schemas.microsoft.com/office/drawing/2010/main">
                <a:noFill/>
              </a14:hiddenFill>
            </a:ext>
          </a:extLst>
        </p:spPr>
        <p:txBody>
          <a:bodyPr/>
          <a:lstStyle/>
          <a:p>
            <a:endParaRPr lang="en-US" sz="2000">
              <a:latin typeface="Arial" panose="020B0604020202020204" pitchFamily="34" charset="0"/>
              <a:cs typeface="Arial" panose="020B0604020202020204" pitchFamily="34" charset="0"/>
            </a:endParaRPr>
          </a:p>
        </p:txBody>
      </p:sp>
      <p:sp>
        <p:nvSpPr>
          <p:cNvPr id="67" name="Line 6">
            <a:extLst>
              <a:ext uri="{FF2B5EF4-FFF2-40B4-BE49-F238E27FC236}">
                <a16:creationId xmlns:a16="http://schemas.microsoft.com/office/drawing/2014/main" xmlns="" id="{6DD1A567-D092-403B-8D96-244BEA756209}"/>
              </a:ext>
            </a:extLst>
          </p:cNvPr>
          <p:cNvSpPr>
            <a:spLocks noChangeShapeType="1"/>
          </p:cNvSpPr>
          <p:nvPr/>
        </p:nvSpPr>
        <p:spPr bwMode="auto">
          <a:xfrm flipV="1">
            <a:off x="4690085" y="3505758"/>
            <a:ext cx="685800" cy="0"/>
          </a:xfrm>
          <a:prstGeom prst="line">
            <a:avLst/>
          </a:prstGeom>
          <a:noFill/>
          <a:ln w="12700" cap="rnd">
            <a:solidFill>
              <a:srgbClr val="003366"/>
            </a:solidFill>
            <a:prstDash val="sysDot"/>
            <a:round/>
            <a:headEnd/>
            <a:tailEnd/>
          </a:ln>
          <a:extLst>
            <a:ext uri="{909E8E84-426E-40DD-AFC4-6F175D3DCCD1}">
              <a14:hiddenFill xmlns:a14="http://schemas.microsoft.com/office/drawing/2010/main">
                <a:noFill/>
              </a14:hiddenFill>
            </a:ext>
          </a:extLst>
        </p:spPr>
        <p:txBody>
          <a:bodyPr/>
          <a:lstStyle/>
          <a:p>
            <a:endParaRPr lang="en-US" sz="2000">
              <a:latin typeface="Arial" panose="020B0604020202020204" pitchFamily="34" charset="0"/>
              <a:cs typeface="Arial" panose="020B0604020202020204" pitchFamily="34" charset="0"/>
            </a:endParaRPr>
          </a:p>
        </p:txBody>
      </p:sp>
      <p:sp>
        <p:nvSpPr>
          <p:cNvPr id="68" name="Line 7">
            <a:extLst>
              <a:ext uri="{FF2B5EF4-FFF2-40B4-BE49-F238E27FC236}">
                <a16:creationId xmlns:a16="http://schemas.microsoft.com/office/drawing/2014/main" xmlns="" id="{5886B3A2-CEFB-4557-BFD6-C1097475423C}"/>
              </a:ext>
            </a:extLst>
          </p:cNvPr>
          <p:cNvSpPr>
            <a:spLocks noChangeShapeType="1"/>
          </p:cNvSpPr>
          <p:nvPr/>
        </p:nvSpPr>
        <p:spPr bwMode="auto">
          <a:xfrm>
            <a:off x="4766285" y="4267758"/>
            <a:ext cx="609600" cy="0"/>
          </a:xfrm>
          <a:prstGeom prst="line">
            <a:avLst/>
          </a:prstGeom>
          <a:noFill/>
          <a:ln w="12700" cap="rnd">
            <a:solidFill>
              <a:srgbClr val="003366"/>
            </a:solidFill>
            <a:prstDash val="sysDot"/>
            <a:round/>
            <a:headEnd/>
            <a:tailEnd/>
          </a:ln>
          <a:extLst>
            <a:ext uri="{909E8E84-426E-40DD-AFC4-6F175D3DCCD1}">
              <a14:hiddenFill xmlns:a14="http://schemas.microsoft.com/office/drawing/2010/main">
                <a:noFill/>
              </a14:hiddenFill>
            </a:ext>
          </a:extLst>
        </p:spPr>
        <p:txBody>
          <a:bodyPr/>
          <a:lstStyle/>
          <a:p>
            <a:endParaRPr lang="en-US" sz="2000">
              <a:latin typeface="Arial" panose="020B0604020202020204" pitchFamily="34" charset="0"/>
              <a:cs typeface="Arial" panose="020B0604020202020204" pitchFamily="34" charset="0"/>
            </a:endParaRPr>
          </a:p>
        </p:txBody>
      </p:sp>
      <p:sp>
        <p:nvSpPr>
          <p:cNvPr id="69" name="Line 8">
            <a:extLst>
              <a:ext uri="{FF2B5EF4-FFF2-40B4-BE49-F238E27FC236}">
                <a16:creationId xmlns:a16="http://schemas.microsoft.com/office/drawing/2014/main" xmlns="" id="{8DB786C5-923E-4023-A50C-570E076A98D3}"/>
              </a:ext>
            </a:extLst>
          </p:cNvPr>
          <p:cNvSpPr>
            <a:spLocks noChangeShapeType="1"/>
          </p:cNvSpPr>
          <p:nvPr/>
        </p:nvSpPr>
        <p:spPr bwMode="auto">
          <a:xfrm flipV="1">
            <a:off x="4572610" y="5199621"/>
            <a:ext cx="685800" cy="0"/>
          </a:xfrm>
          <a:prstGeom prst="line">
            <a:avLst/>
          </a:prstGeom>
          <a:noFill/>
          <a:ln w="12700" cap="rnd">
            <a:solidFill>
              <a:srgbClr val="003366"/>
            </a:solidFill>
            <a:prstDash val="sysDot"/>
            <a:round/>
            <a:headEnd/>
            <a:tailEnd/>
          </a:ln>
          <a:extLst>
            <a:ext uri="{909E8E84-426E-40DD-AFC4-6F175D3DCCD1}">
              <a14:hiddenFill xmlns:a14="http://schemas.microsoft.com/office/drawing/2010/main">
                <a:noFill/>
              </a14:hiddenFill>
            </a:ext>
          </a:extLst>
        </p:spPr>
        <p:txBody>
          <a:bodyPr/>
          <a:lstStyle/>
          <a:p>
            <a:endParaRPr lang="en-US" sz="2000">
              <a:latin typeface="Arial" panose="020B0604020202020204" pitchFamily="34" charset="0"/>
              <a:cs typeface="Arial" panose="020B0604020202020204" pitchFamily="34" charset="0"/>
            </a:endParaRPr>
          </a:p>
        </p:txBody>
      </p:sp>
      <p:grpSp>
        <p:nvGrpSpPr>
          <p:cNvPr id="70" name="Group 10">
            <a:extLst>
              <a:ext uri="{FF2B5EF4-FFF2-40B4-BE49-F238E27FC236}">
                <a16:creationId xmlns:a16="http://schemas.microsoft.com/office/drawing/2014/main" xmlns="" id="{F89A979D-5B44-4947-9FFA-1D126B7A3808}"/>
              </a:ext>
            </a:extLst>
          </p:cNvPr>
          <p:cNvGrpSpPr>
            <a:grpSpLocks/>
          </p:cNvGrpSpPr>
          <p:nvPr/>
        </p:nvGrpSpPr>
        <p:grpSpPr bwMode="auto">
          <a:xfrm>
            <a:off x="2321535" y="3215247"/>
            <a:ext cx="2506663" cy="2027238"/>
            <a:chOff x="140" y="1623"/>
            <a:chExt cx="1579" cy="1277"/>
          </a:xfrm>
        </p:grpSpPr>
        <p:sp>
          <p:nvSpPr>
            <p:cNvPr id="71" name="Oval 11">
              <a:extLst>
                <a:ext uri="{FF2B5EF4-FFF2-40B4-BE49-F238E27FC236}">
                  <a16:creationId xmlns:a16="http://schemas.microsoft.com/office/drawing/2014/main" xmlns="" id="{2939AB2F-C212-4947-A160-F08A31FDBF1D}"/>
                </a:ext>
              </a:extLst>
            </p:cNvPr>
            <p:cNvSpPr>
              <a:spLocks noChangeArrowheads="1"/>
            </p:cNvSpPr>
            <p:nvPr/>
          </p:nvSpPr>
          <p:spPr bwMode="gray">
            <a:xfrm>
              <a:off x="140" y="2083"/>
              <a:ext cx="164" cy="354"/>
            </a:xfrm>
            <a:prstGeom prst="ellipse">
              <a:avLst/>
            </a:prstGeom>
            <a:gradFill rotWithShape="1">
              <a:gsLst>
                <a:gs pos="0">
                  <a:schemeClr val="folHlink">
                    <a:gamma/>
                    <a:tint val="0"/>
                    <a:invGamma/>
                  </a:schemeClr>
                </a:gs>
                <a:gs pos="50000">
                  <a:schemeClr val="folHlink"/>
                </a:gs>
                <a:gs pos="100000">
                  <a:schemeClr val="folHlink">
                    <a:gamma/>
                    <a:tint val="0"/>
                    <a:invGamma/>
                  </a:schemeClr>
                </a:gs>
              </a:gsLst>
              <a:lin ang="2700000" scaled="1"/>
            </a:gradFill>
            <a:ln w="38100" algn="ctr">
              <a:noFill/>
              <a:round/>
              <a:headEnd/>
              <a:tailEnd/>
            </a:ln>
            <a:effectLst/>
          </p:spPr>
          <p:txBody>
            <a:bodyPr wrap="none" anchor="ctr">
              <a:spAutoFit/>
            </a:bodyPr>
            <a:lstStyle/>
            <a:p>
              <a:pPr eaLnBrk="1" hangingPunct="1">
                <a:defRPr/>
              </a:pPr>
              <a:endParaRPr lang="en-US" sz="2000">
                <a:solidFill>
                  <a:srgbClr val="080808"/>
                </a:solidFill>
                <a:latin typeface="Arial" panose="020B0604020202020204" pitchFamily="34" charset="0"/>
                <a:cs typeface="Arial" panose="020B0604020202020204" pitchFamily="34" charset="0"/>
              </a:endParaRPr>
            </a:p>
          </p:txBody>
        </p:sp>
        <p:sp>
          <p:nvSpPr>
            <p:cNvPr id="72" name="Oval 12">
              <a:extLst>
                <a:ext uri="{FF2B5EF4-FFF2-40B4-BE49-F238E27FC236}">
                  <a16:creationId xmlns:a16="http://schemas.microsoft.com/office/drawing/2014/main" xmlns="" id="{E7D1DBAE-107B-4637-97F7-C33D1AF53704}"/>
                </a:ext>
              </a:extLst>
            </p:cNvPr>
            <p:cNvSpPr>
              <a:spLocks noChangeArrowheads="1"/>
            </p:cNvSpPr>
            <p:nvPr/>
          </p:nvSpPr>
          <p:spPr bwMode="gray">
            <a:xfrm>
              <a:off x="251" y="2082"/>
              <a:ext cx="1461" cy="354"/>
            </a:xfrm>
            <a:prstGeom prst="ellipse">
              <a:avLst/>
            </a:prstGeom>
            <a:gradFill rotWithShape="1">
              <a:gsLst>
                <a:gs pos="0">
                  <a:schemeClr val="folHlink">
                    <a:gamma/>
                    <a:shade val="54118"/>
                    <a:invGamma/>
                  </a:schemeClr>
                </a:gs>
                <a:gs pos="50000">
                  <a:schemeClr val="folHlink"/>
                </a:gs>
                <a:gs pos="100000">
                  <a:schemeClr val="folHlink">
                    <a:gamma/>
                    <a:shade val="54118"/>
                    <a:invGamma/>
                  </a:schemeClr>
                </a:gs>
              </a:gsLst>
              <a:lin ang="18900000" scaled="1"/>
            </a:gradFill>
            <a:ln w="38100" algn="ctr">
              <a:noFill/>
              <a:round/>
              <a:headEnd/>
              <a:tailEnd/>
            </a:ln>
            <a:effectLst/>
          </p:spPr>
          <p:txBody>
            <a:bodyPr anchor="ctr">
              <a:spAutoFit/>
            </a:bodyPr>
            <a:lstStyle/>
            <a:p>
              <a:pPr eaLnBrk="1" hangingPunct="1">
                <a:defRPr/>
              </a:pPr>
              <a:endParaRPr lang="en-US" sz="2000">
                <a:solidFill>
                  <a:srgbClr val="080808"/>
                </a:solidFill>
                <a:latin typeface="Arial" panose="020B0604020202020204" pitchFamily="34" charset="0"/>
                <a:cs typeface="Arial" panose="020B0604020202020204" pitchFamily="34" charset="0"/>
              </a:endParaRPr>
            </a:p>
          </p:txBody>
        </p:sp>
        <p:sp>
          <p:nvSpPr>
            <p:cNvPr id="73" name="Oval 13">
              <a:extLst>
                <a:ext uri="{FF2B5EF4-FFF2-40B4-BE49-F238E27FC236}">
                  <a16:creationId xmlns:a16="http://schemas.microsoft.com/office/drawing/2014/main" xmlns="" id="{B209AD7F-5EAB-48C3-A4FA-8A2604E5F15C}"/>
                </a:ext>
              </a:extLst>
            </p:cNvPr>
            <p:cNvSpPr>
              <a:spLocks noChangeArrowheads="1"/>
            </p:cNvSpPr>
            <p:nvPr/>
          </p:nvSpPr>
          <p:spPr bwMode="gray">
            <a:xfrm>
              <a:off x="258" y="2089"/>
              <a:ext cx="1461" cy="354"/>
            </a:xfrm>
            <a:prstGeom prst="ellipse">
              <a:avLst/>
            </a:prstGeom>
            <a:gradFill rotWithShape="1">
              <a:gsLst>
                <a:gs pos="0">
                  <a:schemeClr val="folHlink">
                    <a:gamma/>
                    <a:shade val="63529"/>
                    <a:invGamma/>
                  </a:schemeClr>
                </a:gs>
                <a:gs pos="100000">
                  <a:schemeClr val="folHlink">
                    <a:alpha val="0"/>
                  </a:schemeClr>
                </a:gs>
              </a:gsLst>
              <a:lin ang="2700000" scaled="1"/>
            </a:gradFill>
            <a:ln w="38100" algn="ctr">
              <a:noFill/>
              <a:round/>
              <a:headEnd/>
              <a:tailEnd/>
            </a:ln>
            <a:effectLst/>
          </p:spPr>
          <p:txBody>
            <a:bodyPr anchor="ctr">
              <a:spAutoFit/>
            </a:bodyPr>
            <a:lstStyle/>
            <a:p>
              <a:pPr eaLnBrk="1" hangingPunct="1">
                <a:defRPr/>
              </a:pPr>
              <a:endParaRPr lang="en-US" sz="2000">
                <a:solidFill>
                  <a:srgbClr val="080808"/>
                </a:solidFill>
                <a:latin typeface="Arial" panose="020B0604020202020204" pitchFamily="34" charset="0"/>
                <a:cs typeface="Arial" panose="020B0604020202020204" pitchFamily="34" charset="0"/>
              </a:endParaRPr>
            </a:p>
          </p:txBody>
        </p:sp>
        <p:sp>
          <p:nvSpPr>
            <p:cNvPr id="74" name="Oval 14">
              <a:extLst>
                <a:ext uri="{FF2B5EF4-FFF2-40B4-BE49-F238E27FC236}">
                  <a16:creationId xmlns:a16="http://schemas.microsoft.com/office/drawing/2014/main" xmlns="" id="{06F48BE1-CAAA-4D79-8673-8058D1656777}"/>
                </a:ext>
              </a:extLst>
            </p:cNvPr>
            <p:cNvSpPr>
              <a:spLocks noChangeArrowheads="1"/>
            </p:cNvSpPr>
            <p:nvPr/>
          </p:nvSpPr>
          <p:spPr bwMode="gray">
            <a:xfrm>
              <a:off x="323" y="2082"/>
              <a:ext cx="1317" cy="354"/>
            </a:xfrm>
            <a:prstGeom prst="ellipse">
              <a:avLst/>
            </a:prstGeom>
            <a:solidFill>
              <a:srgbClr val="000000"/>
            </a:solidFill>
            <a:ln>
              <a:noFill/>
            </a:ln>
            <a:extLst>
              <a:ext uri="{91240B29-F687-4F45-9708-019B960494DF}">
                <a14:hiddenLine xmlns:a14="http://schemas.microsoft.com/office/drawing/2010/main" w="38100" algn="ctr">
                  <a:solidFill>
                    <a:srgbClr val="000000"/>
                  </a:solidFill>
                  <a:round/>
                  <a:headEnd/>
                  <a:tailEnd/>
                </a14:hiddenLine>
              </a:ext>
            </a:extLst>
          </p:spPr>
          <p:txBody>
            <a:bodyPr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sz="2000">
                <a:solidFill>
                  <a:srgbClr val="080808"/>
                </a:solidFill>
                <a:cs typeface="Arial" panose="020B0604020202020204" pitchFamily="34" charset="0"/>
              </a:endParaRPr>
            </a:p>
          </p:txBody>
        </p:sp>
        <p:sp>
          <p:nvSpPr>
            <p:cNvPr id="75" name="Oval 15">
              <a:extLst>
                <a:ext uri="{FF2B5EF4-FFF2-40B4-BE49-F238E27FC236}">
                  <a16:creationId xmlns:a16="http://schemas.microsoft.com/office/drawing/2014/main" xmlns="" id="{905E328F-F385-4F33-AA3E-81C18BD0C554}"/>
                </a:ext>
              </a:extLst>
            </p:cNvPr>
            <p:cNvSpPr>
              <a:spLocks noChangeArrowheads="1"/>
            </p:cNvSpPr>
            <p:nvPr/>
          </p:nvSpPr>
          <p:spPr bwMode="gray">
            <a:xfrm>
              <a:off x="344" y="1623"/>
              <a:ext cx="1276" cy="1277"/>
            </a:xfrm>
            <a:prstGeom prst="ellipse">
              <a:avLst/>
            </a:prstGeom>
            <a:gradFill rotWithShape="1">
              <a:gsLst>
                <a:gs pos="0">
                  <a:srgbClr val="636869"/>
                </a:gs>
                <a:gs pos="100000">
                  <a:srgbClr val="D6E1E2"/>
                </a:gs>
              </a:gsLst>
              <a:lin ang="5400000" scaled="1"/>
            </a:gradFill>
            <a:ln>
              <a:noFill/>
            </a:ln>
            <a:extLst>
              <a:ext uri="{91240B29-F687-4F45-9708-019B960494DF}">
                <a14:hiddenLine xmlns:a14="http://schemas.microsoft.com/office/drawing/2010/main" w="9525" algn="ctr">
                  <a:solidFill>
                    <a:srgbClr val="000000"/>
                  </a:solidFill>
                  <a:round/>
                  <a:headEnd/>
                  <a:tailEnd/>
                </a14:hiddenLine>
              </a:ext>
            </a:extLst>
          </p:spPr>
          <p:txBody>
            <a:bodyPr vert="eaVert"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sz="2000">
                <a:solidFill>
                  <a:srgbClr val="080808"/>
                </a:solidFill>
                <a:cs typeface="Arial" panose="020B0604020202020204" pitchFamily="34" charset="0"/>
              </a:endParaRPr>
            </a:p>
          </p:txBody>
        </p:sp>
        <p:sp>
          <p:nvSpPr>
            <p:cNvPr id="76" name="Oval 16">
              <a:extLst>
                <a:ext uri="{FF2B5EF4-FFF2-40B4-BE49-F238E27FC236}">
                  <a16:creationId xmlns:a16="http://schemas.microsoft.com/office/drawing/2014/main" xmlns="" id="{18212FC8-93B0-4944-ADE9-7F1A0FB54F24}"/>
                </a:ext>
              </a:extLst>
            </p:cNvPr>
            <p:cNvSpPr>
              <a:spLocks noChangeArrowheads="1"/>
            </p:cNvSpPr>
            <p:nvPr/>
          </p:nvSpPr>
          <p:spPr bwMode="gray">
            <a:xfrm>
              <a:off x="360" y="1630"/>
              <a:ext cx="1246" cy="1246"/>
            </a:xfrm>
            <a:prstGeom prst="ellipse">
              <a:avLst/>
            </a:prstGeom>
            <a:gradFill rotWithShape="1">
              <a:gsLst>
                <a:gs pos="0">
                  <a:srgbClr val="D6E1E2">
                    <a:alpha val="0"/>
                  </a:srgbClr>
                </a:gs>
                <a:gs pos="100000">
                  <a:srgbClr val="F1F5F5"/>
                </a:gs>
              </a:gsLst>
              <a:lin ang="5400000" scaled="1"/>
            </a:gradFill>
            <a:ln>
              <a:noFill/>
            </a:ln>
            <a:extLst>
              <a:ext uri="{91240B29-F687-4F45-9708-019B960494DF}">
                <a14:hiddenLine xmlns:a14="http://schemas.microsoft.com/office/drawing/2010/main" w="9525" algn="ctr">
                  <a:solidFill>
                    <a:srgbClr val="000000"/>
                  </a:solidFill>
                  <a:round/>
                  <a:headEnd/>
                  <a:tailEnd/>
                </a14:hiddenLine>
              </a:ext>
            </a:extLst>
          </p:spPr>
          <p:txBody>
            <a:bodyPr vert="eaVert"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sz="2000">
                <a:solidFill>
                  <a:srgbClr val="080808"/>
                </a:solidFill>
                <a:cs typeface="Arial" panose="020B0604020202020204" pitchFamily="34" charset="0"/>
              </a:endParaRPr>
            </a:p>
          </p:txBody>
        </p:sp>
        <p:sp>
          <p:nvSpPr>
            <p:cNvPr id="77" name="Oval 17">
              <a:extLst>
                <a:ext uri="{FF2B5EF4-FFF2-40B4-BE49-F238E27FC236}">
                  <a16:creationId xmlns:a16="http://schemas.microsoft.com/office/drawing/2014/main" xmlns="" id="{50EAF9B2-56A9-4EEE-8233-DF00443BB264}"/>
                </a:ext>
              </a:extLst>
            </p:cNvPr>
            <p:cNvSpPr>
              <a:spLocks noChangeArrowheads="1"/>
            </p:cNvSpPr>
            <p:nvPr/>
          </p:nvSpPr>
          <p:spPr bwMode="gray">
            <a:xfrm>
              <a:off x="374" y="1642"/>
              <a:ext cx="1184" cy="1164"/>
            </a:xfrm>
            <a:prstGeom prst="ellipse">
              <a:avLst/>
            </a:prstGeom>
            <a:gradFill rotWithShape="1">
              <a:gsLst>
                <a:gs pos="0">
                  <a:srgbClr val="AAB2B3"/>
                </a:gs>
                <a:gs pos="100000">
                  <a:srgbClr val="D6E1E2">
                    <a:alpha val="48000"/>
                  </a:srgbClr>
                </a:gs>
              </a:gsLst>
              <a:lin ang="5400000" scaled="1"/>
            </a:gradFill>
            <a:ln>
              <a:noFill/>
            </a:ln>
            <a:extLst>
              <a:ext uri="{91240B29-F687-4F45-9708-019B960494DF}">
                <a14:hiddenLine xmlns:a14="http://schemas.microsoft.com/office/drawing/2010/main" w="9525" algn="ctr">
                  <a:solidFill>
                    <a:srgbClr val="000000"/>
                  </a:solidFill>
                  <a:round/>
                  <a:headEnd/>
                  <a:tailEnd/>
                </a14:hiddenLine>
              </a:ext>
            </a:extLst>
          </p:spPr>
          <p:txBody>
            <a:bodyPr vert="eaVert"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sz="2000">
                <a:solidFill>
                  <a:srgbClr val="080808"/>
                </a:solidFill>
                <a:cs typeface="Arial" panose="020B0604020202020204" pitchFamily="34" charset="0"/>
              </a:endParaRPr>
            </a:p>
          </p:txBody>
        </p:sp>
        <p:sp>
          <p:nvSpPr>
            <p:cNvPr id="78" name="Oval 18">
              <a:extLst>
                <a:ext uri="{FF2B5EF4-FFF2-40B4-BE49-F238E27FC236}">
                  <a16:creationId xmlns:a16="http://schemas.microsoft.com/office/drawing/2014/main" xmlns="" id="{2545ECC5-70CB-4264-A336-63C69F4BCBDB}"/>
                </a:ext>
              </a:extLst>
            </p:cNvPr>
            <p:cNvSpPr>
              <a:spLocks noChangeArrowheads="1"/>
            </p:cNvSpPr>
            <p:nvPr/>
          </p:nvSpPr>
          <p:spPr bwMode="gray">
            <a:xfrm>
              <a:off x="443" y="1675"/>
              <a:ext cx="1053" cy="945"/>
            </a:xfrm>
            <a:prstGeom prst="ellipse">
              <a:avLst/>
            </a:prstGeom>
            <a:gradFill rotWithShape="1">
              <a:gsLst>
                <a:gs pos="0">
                  <a:srgbClr val="FFFFFF"/>
                </a:gs>
                <a:gs pos="100000">
                  <a:srgbClr val="D6E1E2">
                    <a:alpha val="37999"/>
                  </a:srgbClr>
                </a:gs>
              </a:gsLst>
              <a:lin ang="5400000" scaled="1"/>
            </a:gradFill>
            <a:ln>
              <a:noFill/>
            </a:ln>
            <a:extLst>
              <a:ext uri="{91240B29-F687-4F45-9708-019B960494DF}">
                <a14:hiddenLine xmlns:a14="http://schemas.microsoft.com/office/drawing/2010/main" w="9525" algn="ctr">
                  <a:solidFill>
                    <a:srgbClr val="000000"/>
                  </a:solidFill>
                  <a:round/>
                  <a:headEnd/>
                  <a:tailEnd/>
                </a14:hiddenLine>
              </a:ext>
            </a:extLst>
          </p:spPr>
          <p:txBody>
            <a:bodyPr vert="eaVert"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sz="2000">
                <a:solidFill>
                  <a:srgbClr val="080808"/>
                </a:solidFill>
                <a:cs typeface="Arial" panose="020B0604020202020204" pitchFamily="34" charset="0"/>
              </a:endParaRPr>
            </a:p>
          </p:txBody>
        </p:sp>
        <p:pic>
          <p:nvPicPr>
            <p:cNvPr id="79" name="Picture 19" descr="mark">
              <a:extLst>
                <a:ext uri="{FF2B5EF4-FFF2-40B4-BE49-F238E27FC236}">
                  <a16:creationId xmlns:a16="http://schemas.microsoft.com/office/drawing/2014/main" xmlns="" id="{69603F20-68E3-4DF9-BA0A-390F39C56444}"/>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52" y="1773"/>
              <a:ext cx="1011" cy="1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80" name="AutoShape 20">
            <a:extLst>
              <a:ext uri="{FF2B5EF4-FFF2-40B4-BE49-F238E27FC236}">
                <a16:creationId xmlns:a16="http://schemas.microsoft.com/office/drawing/2014/main" xmlns="" id="{FAAF9F0E-F05E-416F-B942-E067074EBD8D}"/>
              </a:ext>
            </a:extLst>
          </p:cNvPr>
          <p:cNvSpPr>
            <a:spLocks noChangeArrowheads="1"/>
          </p:cNvSpPr>
          <p:nvPr/>
        </p:nvSpPr>
        <p:spPr bwMode="gray">
          <a:xfrm>
            <a:off x="5369535" y="2326246"/>
            <a:ext cx="5105400" cy="677862"/>
          </a:xfrm>
          <a:prstGeom prst="roundRect">
            <a:avLst>
              <a:gd name="adj" fmla="val 50000"/>
            </a:avLst>
          </a:prstGeom>
          <a:solidFill>
            <a:srgbClr val="FF0080"/>
          </a:solidFill>
          <a:ln w="19050">
            <a:solidFill>
              <a:srgbClr val="C0C0C0"/>
            </a:solidFill>
            <a:round/>
            <a:headEnd/>
            <a:tailEnd/>
          </a:ln>
          <a:effectLst>
            <a:outerShdw dist="53882" dir="2700000" algn="ctr" rotWithShape="0">
              <a:srgbClr val="292929">
                <a:alpha val="50000"/>
              </a:srgbClr>
            </a:outerShdw>
          </a:effec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r>
              <a:rPr lang="pt-BR" altLang="en-US" sz="2000">
                <a:cs typeface="Arial" panose="020B0604020202020204" pitchFamily="34" charset="0"/>
              </a:rPr>
              <a:t>  </a:t>
            </a:r>
          </a:p>
          <a:p>
            <a:pPr eaLnBrk="1" hangingPunct="1"/>
            <a:r>
              <a:rPr lang="pt-BR" altLang="en-US" sz="2000">
                <a:cs typeface="Arial" panose="020B0604020202020204" pitchFamily="34" charset="0"/>
              </a:rPr>
              <a:t>   </a:t>
            </a:r>
            <a:r>
              <a:rPr lang="pt-BR" altLang="en-US" sz="2000">
                <a:solidFill>
                  <a:schemeClr val="bg1"/>
                </a:solidFill>
                <a:cs typeface="Arial" panose="020B0604020202020204" pitchFamily="34" charset="0"/>
              </a:rPr>
              <a:t>Tính chất của ngành </a:t>
            </a:r>
            <a:br>
              <a:rPr lang="pt-BR" altLang="en-US" sz="2000">
                <a:solidFill>
                  <a:schemeClr val="bg1"/>
                </a:solidFill>
                <a:cs typeface="Arial" panose="020B0604020202020204" pitchFamily="34" charset="0"/>
              </a:rPr>
            </a:br>
            <a:endParaRPr lang="en-US" altLang="en-US" sz="2000">
              <a:solidFill>
                <a:schemeClr val="bg1"/>
              </a:solidFill>
              <a:cs typeface="Arial" panose="020B0604020202020204" pitchFamily="34" charset="0"/>
            </a:endParaRPr>
          </a:p>
        </p:txBody>
      </p:sp>
      <p:sp>
        <p:nvSpPr>
          <p:cNvPr id="81" name="AutoShape 22">
            <a:extLst>
              <a:ext uri="{FF2B5EF4-FFF2-40B4-BE49-F238E27FC236}">
                <a16:creationId xmlns:a16="http://schemas.microsoft.com/office/drawing/2014/main" xmlns="" id="{AF04A68D-C25C-4200-AD1D-4D346AE994B8}"/>
              </a:ext>
            </a:extLst>
          </p:cNvPr>
          <p:cNvSpPr>
            <a:spLocks noChangeArrowheads="1"/>
          </p:cNvSpPr>
          <p:nvPr/>
        </p:nvSpPr>
        <p:spPr bwMode="gray">
          <a:xfrm>
            <a:off x="5369535" y="3146983"/>
            <a:ext cx="5105400" cy="606425"/>
          </a:xfrm>
          <a:prstGeom prst="roundRect">
            <a:avLst>
              <a:gd name="adj" fmla="val 50000"/>
            </a:avLst>
          </a:prstGeom>
          <a:solidFill>
            <a:srgbClr val="0000CC"/>
          </a:solidFill>
          <a:ln w="19050">
            <a:solidFill>
              <a:srgbClr val="C0C0C0"/>
            </a:solidFill>
            <a:round/>
            <a:headEnd/>
            <a:tailEnd/>
          </a:ln>
          <a:effectLst>
            <a:outerShdw dist="53882" dir="2700000" algn="ctr" rotWithShape="0">
              <a:srgbClr val="292929">
                <a:alpha val="50000"/>
              </a:srgbClr>
            </a:outerShdw>
          </a:effec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sz="2000">
              <a:cs typeface="Arial" panose="020B0604020202020204" pitchFamily="34" charset="0"/>
            </a:endParaRPr>
          </a:p>
          <a:p>
            <a:pPr eaLnBrk="1" hangingPunct="1"/>
            <a:r>
              <a:rPr lang="en-US" altLang="en-US" sz="2000">
                <a:cs typeface="Arial" panose="020B0604020202020204" pitchFamily="34" charset="0"/>
              </a:rPr>
              <a:t>    </a:t>
            </a:r>
            <a:r>
              <a:rPr lang="vi-VN" altLang="en-US" sz="2000">
                <a:solidFill>
                  <a:schemeClr val="bg1"/>
                </a:solidFill>
                <a:cs typeface="Arial" panose="020B0604020202020204" pitchFamily="34" charset="0"/>
              </a:rPr>
              <a:t>Quy mô và chất lượng sản phẩm </a:t>
            </a:r>
            <a:br>
              <a:rPr lang="vi-VN" altLang="en-US" sz="2000">
                <a:solidFill>
                  <a:schemeClr val="bg1"/>
                </a:solidFill>
                <a:cs typeface="Arial" panose="020B0604020202020204" pitchFamily="34" charset="0"/>
              </a:rPr>
            </a:br>
            <a:endParaRPr lang="en-US" altLang="en-US" sz="2000">
              <a:solidFill>
                <a:schemeClr val="bg1"/>
              </a:solidFill>
              <a:cs typeface="Arial" panose="020B0604020202020204" pitchFamily="34" charset="0"/>
            </a:endParaRPr>
          </a:p>
        </p:txBody>
      </p:sp>
      <p:sp>
        <p:nvSpPr>
          <p:cNvPr id="82" name="AutoShape 24">
            <a:extLst>
              <a:ext uri="{FF2B5EF4-FFF2-40B4-BE49-F238E27FC236}">
                <a16:creationId xmlns:a16="http://schemas.microsoft.com/office/drawing/2014/main" xmlns="" id="{54893862-FDDE-45A2-808A-FA5B12C2BADC}"/>
              </a:ext>
            </a:extLst>
          </p:cNvPr>
          <p:cNvSpPr>
            <a:spLocks noChangeArrowheads="1"/>
          </p:cNvSpPr>
          <p:nvPr/>
        </p:nvSpPr>
        <p:spPr bwMode="gray">
          <a:xfrm>
            <a:off x="5366360" y="4007408"/>
            <a:ext cx="5105400" cy="638175"/>
          </a:xfrm>
          <a:prstGeom prst="roundRect">
            <a:avLst>
              <a:gd name="adj" fmla="val 50000"/>
            </a:avLst>
          </a:prstGeom>
          <a:solidFill>
            <a:srgbClr val="800040"/>
          </a:solidFill>
          <a:ln w="19050">
            <a:solidFill>
              <a:srgbClr val="C0C0C0"/>
            </a:solidFill>
            <a:round/>
            <a:headEnd/>
            <a:tailEnd/>
          </a:ln>
          <a:effectLst>
            <a:outerShdw dist="53882" dir="2700000" algn="ctr" rotWithShape="0">
              <a:srgbClr val="292929">
                <a:alpha val="50000"/>
              </a:srgbClr>
            </a:outerShdw>
          </a:effec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sz="2000">
              <a:cs typeface="Arial" panose="020B0604020202020204" pitchFamily="34" charset="0"/>
            </a:endParaRPr>
          </a:p>
          <a:p>
            <a:pPr eaLnBrk="1" hangingPunct="1"/>
            <a:r>
              <a:rPr lang="en-US" altLang="en-US" sz="2000">
                <a:cs typeface="Arial" panose="020B0604020202020204" pitchFamily="34" charset="0"/>
              </a:rPr>
              <a:t>    </a:t>
            </a:r>
            <a:r>
              <a:rPr lang="vi-VN" altLang="en-US" sz="2000">
                <a:solidFill>
                  <a:schemeClr val="bg1"/>
                </a:solidFill>
                <a:cs typeface="Arial" panose="020B0604020202020204" pitchFamily="34" charset="0"/>
              </a:rPr>
              <a:t>Năng suất và cường độ LĐ </a:t>
            </a:r>
            <a:br>
              <a:rPr lang="vi-VN" altLang="en-US" sz="2000">
                <a:solidFill>
                  <a:schemeClr val="bg1"/>
                </a:solidFill>
                <a:cs typeface="Arial" panose="020B0604020202020204" pitchFamily="34" charset="0"/>
              </a:rPr>
            </a:br>
            <a:endParaRPr lang="en-US" altLang="en-US" sz="2000">
              <a:solidFill>
                <a:schemeClr val="bg1"/>
              </a:solidFill>
              <a:cs typeface="Arial" panose="020B0604020202020204" pitchFamily="34" charset="0"/>
            </a:endParaRPr>
          </a:p>
        </p:txBody>
      </p:sp>
      <p:sp>
        <p:nvSpPr>
          <p:cNvPr id="83" name="Oval 26">
            <a:extLst>
              <a:ext uri="{FF2B5EF4-FFF2-40B4-BE49-F238E27FC236}">
                <a16:creationId xmlns:a16="http://schemas.microsoft.com/office/drawing/2014/main" xmlns="" id="{96FFE68A-70CC-460F-A869-8FAE638EFF8D}"/>
              </a:ext>
            </a:extLst>
          </p:cNvPr>
          <p:cNvSpPr>
            <a:spLocks noChangeArrowheads="1"/>
          </p:cNvSpPr>
          <p:nvPr/>
        </p:nvSpPr>
        <p:spPr bwMode="gray">
          <a:xfrm>
            <a:off x="5263173" y="2518333"/>
            <a:ext cx="228600" cy="228600"/>
          </a:xfrm>
          <a:prstGeom prst="ellipse">
            <a:avLst/>
          </a:prstGeom>
          <a:gradFill rotWithShape="1">
            <a:gsLst>
              <a:gs pos="0">
                <a:srgbClr val="E96E29"/>
              </a:gs>
              <a:gs pos="100000">
                <a:srgbClr val="9B491B"/>
              </a:gs>
            </a:gsLst>
            <a:path path="shape">
              <a:fillToRect l="50000" t="50000" r="50000" b="50000"/>
            </a:path>
          </a:gradFill>
          <a:ln w="19050">
            <a:solidFill>
              <a:srgbClr val="FFFFFF"/>
            </a:solidFill>
            <a:round/>
            <a:headEnd/>
            <a:tailEnd/>
          </a:ln>
          <a:effectLst>
            <a:outerShdw dist="63500" dir="2212194" algn="ctr" rotWithShape="0">
              <a:schemeClr val="bg2">
                <a:alpha val="50000"/>
              </a:schemeClr>
            </a:outerShdw>
          </a:effec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sz="2000">
              <a:solidFill>
                <a:srgbClr val="080808"/>
              </a:solidFill>
              <a:cs typeface="Arial" panose="020B0604020202020204" pitchFamily="34" charset="0"/>
            </a:endParaRPr>
          </a:p>
        </p:txBody>
      </p:sp>
      <p:sp>
        <p:nvSpPr>
          <p:cNvPr id="84" name="Oval 27">
            <a:extLst>
              <a:ext uri="{FF2B5EF4-FFF2-40B4-BE49-F238E27FC236}">
                <a16:creationId xmlns:a16="http://schemas.microsoft.com/office/drawing/2014/main" xmlns="" id="{5CE28D3C-1B00-4724-815D-876245BAF44D}"/>
              </a:ext>
            </a:extLst>
          </p:cNvPr>
          <p:cNvSpPr>
            <a:spLocks noChangeArrowheads="1"/>
          </p:cNvSpPr>
          <p:nvPr/>
        </p:nvSpPr>
        <p:spPr bwMode="gray">
          <a:xfrm>
            <a:off x="5293335" y="3397808"/>
            <a:ext cx="228600" cy="228600"/>
          </a:xfrm>
          <a:prstGeom prst="ellipse">
            <a:avLst/>
          </a:prstGeom>
          <a:gradFill rotWithShape="1">
            <a:gsLst>
              <a:gs pos="0">
                <a:srgbClr val="DCDC48"/>
              </a:gs>
              <a:gs pos="100000">
                <a:srgbClr val="939330"/>
              </a:gs>
            </a:gsLst>
            <a:path path="shape">
              <a:fillToRect l="50000" t="50000" r="50000" b="50000"/>
            </a:path>
          </a:gradFill>
          <a:ln w="19050">
            <a:solidFill>
              <a:srgbClr val="FFFFFF"/>
            </a:solidFill>
            <a:round/>
            <a:headEnd/>
            <a:tailEnd/>
          </a:ln>
          <a:effectLst>
            <a:outerShdw dist="63500" dir="2212194" algn="ctr" rotWithShape="0">
              <a:schemeClr val="bg2">
                <a:alpha val="50000"/>
              </a:schemeClr>
            </a:outerShdw>
          </a:effec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sz="2000">
              <a:solidFill>
                <a:srgbClr val="080808"/>
              </a:solidFill>
              <a:cs typeface="Arial" panose="020B0604020202020204" pitchFamily="34" charset="0"/>
            </a:endParaRPr>
          </a:p>
        </p:txBody>
      </p:sp>
      <p:sp>
        <p:nvSpPr>
          <p:cNvPr id="85" name="Oval 28">
            <a:extLst>
              <a:ext uri="{FF2B5EF4-FFF2-40B4-BE49-F238E27FC236}">
                <a16:creationId xmlns:a16="http://schemas.microsoft.com/office/drawing/2014/main" xmlns="" id="{317C5FB8-46F1-4106-B539-7481680A16C9}"/>
              </a:ext>
            </a:extLst>
          </p:cNvPr>
          <p:cNvSpPr>
            <a:spLocks noChangeArrowheads="1"/>
          </p:cNvSpPr>
          <p:nvPr/>
        </p:nvSpPr>
        <p:spPr bwMode="gray">
          <a:xfrm>
            <a:off x="5293335" y="4153458"/>
            <a:ext cx="228600" cy="228600"/>
          </a:xfrm>
          <a:prstGeom prst="ellipse">
            <a:avLst/>
          </a:prstGeom>
          <a:gradFill rotWithShape="1">
            <a:gsLst>
              <a:gs pos="0">
                <a:schemeClr val="accent2"/>
              </a:gs>
              <a:gs pos="100000">
                <a:schemeClr val="accent2">
                  <a:gamma/>
                  <a:shade val="66667"/>
                  <a:invGamma/>
                </a:schemeClr>
              </a:gs>
            </a:gsLst>
            <a:path path="shape">
              <a:fillToRect l="50000" t="50000" r="50000" b="50000"/>
            </a:path>
          </a:gradFill>
          <a:ln w="19050">
            <a:solidFill>
              <a:srgbClr val="FFFFFF"/>
            </a:solidFill>
            <a:round/>
            <a:headEnd/>
            <a:tailEnd/>
          </a:ln>
          <a:effectLst>
            <a:outerShdw dist="63500" dir="2212194" algn="ctr" rotWithShape="0">
              <a:schemeClr val="bg2">
                <a:alpha val="50000"/>
              </a:schemeClr>
            </a:outerShdw>
          </a:effectLst>
        </p:spPr>
        <p:txBody>
          <a:bodyPr wrap="none" anchor="ctr"/>
          <a:lstStyle/>
          <a:p>
            <a:pPr eaLnBrk="1" hangingPunct="1">
              <a:defRPr/>
            </a:pPr>
            <a:endParaRPr lang="en-US" sz="2000">
              <a:solidFill>
                <a:srgbClr val="080808"/>
              </a:solidFill>
              <a:latin typeface="Arial" panose="020B0604020202020204" pitchFamily="34" charset="0"/>
              <a:cs typeface="Arial" panose="020B0604020202020204" pitchFamily="34" charset="0"/>
            </a:endParaRPr>
          </a:p>
        </p:txBody>
      </p:sp>
      <p:sp>
        <p:nvSpPr>
          <p:cNvPr id="86" name="AutoShape 29">
            <a:extLst>
              <a:ext uri="{FF2B5EF4-FFF2-40B4-BE49-F238E27FC236}">
                <a16:creationId xmlns:a16="http://schemas.microsoft.com/office/drawing/2014/main" xmlns="" id="{13E9E0CE-AD81-4524-9E60-1AA9FD0AFB43}"/>
              </a:ext>
            </a:extLst>
          </p:cNvPr>
          <p:cNvSpPr>
            <a:spLocks noChangeArrowheads="1"/>
          </p:cNvSpPr>
          <p:nvPr/>
        </p:nvSpPr>
        <p:spPr bwMode="gray">
          <a:xfrm>
            <a:off x="5369535" y="4815446"/>
            <a:ext cx="5105400" cy="747712"/>
          </a:xfrm>
          <a:prstGeom prst="roundRect">
            <a:avLst>
              <a:gd name="adj" fmla="val 50000"/>
            </a:avLst>
          </a:prstGeom>
          <a:solidFill>
            <a:srgbClr val="006600"/>
          </a:solidFill>
          <a:ln w="19050">
            <a:solidFill>
              <a:srgbClr val="C0C0C0"/>
            </a:solidFill>
            <a:round/>
            <a:headEnd/>
            <a:tailEnd/>
          </a:ln>
          <a:effectLst>
            <a:outerShdw dist="53882" dir="2700000" algn="ctr" rotWithShape="0">
              <a:srgbClr val="292929">
                <a:alpha val="50000"/>
              </a:srgbClr>
            </a:outerShdw>
          </a:effec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eaLnBrk="1" hangingPunct="1"/>
            <a:endParaRPr lang="en-US" altLang="en-US" sz="2000" dirty="0">
              <a:cs typeface="Arial" panose="020B0604020202020204" pitchFamily="34" charset="0"/>
            </a:endParaRPr>
          </a:p>
          <a:p>
            <a:pPr algn="ctr" eaLnBrk="1" hangingPunct="1"/>
            <a:r>
              <a:rPr lang="vi-VN" altLang="en-US" sz="2000" dirty="0">
                <a:solidFill>
                  <a:schemeClr val="bg1"/>
                </a:solidFill>
                <a:cs typeface="Arial" panose="020B0604020202020204" pitchFamily="34" charset="0"/>
              </a:rPr>
              <a:t>     Đối tượng LĐ chịu tác động của tự nhiên</a:t>
            </a:r>
            <a:r>
              <a:rPr lang="en-US" altLang="en-US" sz="2000" dirty="0">
                <a:solidFill>
                  <a:schemeClr val="bg1"/>
                </a:solidFill>
                <a:cs typeface="Arial" panose="020B0604020202020204" pitchFamily="34" charset="0"/>
              </a:rPr>
              <a:t> </a:t>
            </a:r>
            <a:endParaRPr lang="vi-VN" altLang="en-US" sz="2000" dirty="0">
              <a:solidFill>
                <a:schemeClr val="bg1"/>
              </a:solidFill>
              <a:cs typeface="Arial" panose="020B0604020202020204" pitchFamily="34" charset="0"/>
            </a:endParaRPr>
          </a:p>
          <a:p>
            <a:pPr algn="ctr" eaLnBrk="1" hangingPunct="1"/>
            <a:r>
              <a:rPr lang="vi-VN" altLang="en-US" sz="2000" dirty="0">
                <a:solidFill>
                  <a:schemeClr val="bg1"/>
                </a:solidFill>
                <a:cs typeface="Arial" panose="020B0604020202020204" pitchFamily="34" charset="0"/>
              </a:rPr>
              <a:t>dài hay ngắn </a:t>
            </a:r>
            <a:br>
              <a:rPr lang="vi-VN" altLang="en-US" sz="2000" dirty="0">
                <a:solidFill>
                  <a:schemeClr val="bg1"/>
                </a:solidFill>
                <a:cs typeface="Arial" panose="020B0604020202020204" pitchFamily="34" charset="0"/>
              </a:rPr>
            </a:br>
            <a:endParaRPr lang="en-US" altLang="en-US" sz="2000" dirty="0">
              <a:solidFill>
                <a:schemeClr val="bg1"/>
              </a:solidFill>
              <a:cs typeface="Arial" panose="020B0604020202020204" pitchFamily="34" charset="0"/>
            </a:endParaRPr>
          </a:p>
        </p:txBody>
      </p:sp>
      <p:sp>
        <p:nvSpPr>
          <p:cNvPr id="87" name="Oval 31">
            <a:extLst>
              <a:ext uri="{FF2B5EF4-FFF2-40B4-BE49-F238E27FC236}">
                <a16:creationId xmlns:a16="http://schemas.microsoft.com/office/drawing/2014/main" xmlns="" id="{80D0FAB2-379C-46F6-B4EC-1464FC691672}"/>
              </a:ext>
            </a:extLst>
          </p:cNvPr>
          <p:cNvSpPr>
            <a:spLocks noChangeArrowheads="1"/>
          </p:cNvSpPr>
          <p:nvPr/>
        </p:nvSpPr>
        <p:spPr bwMode="gray">
          <a:xfrm>
            <a:off x="5366360" y="5045633"/>
            <a:ext cx="228600" cy="228600"/>
          </a:xfrm>
          <a:prstGeom prst="ellipse">
            <a:avLst/>
          </a:prstGeom>
          <a:gradFill rotWithShape="1">
            <a:gsLst>
              <a:gs pos="0">
                <a:srgbClr val="E96E29"/>
              </a:gs>
              <a:gs pos="100000">
                <a:srgbClr val="9B491B"/>
              </a:gs>
            </a:gsLst>
            <a:path path="shape">
              <a:fillToRect l="50000" t="50000" r="50000" b="50000"/>
            </a:path>
          </a:gradFill>
          <a:ln w="19050">
            <a:solidFill>
              <a:srgbClr val="FFFFFF"/>
            </a:solidFill>
            <a:round/>
            <a:headEnd/>
            <a:tailEnd/>
          </a:ln>
          <a:effectLst>
            <a:outerShdw dist="63500" dir="2212194" algn="ctr" rotWithShape="0">
              <a:schemeClr val="bg2">
                <a:alpha val="50000"/>
              </a:schemeClr>
            </a:outerShdw>
          </a:effec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sz="2000">
              <a:solidFill>
                <a:srgbClr val="080808"/>
              </a:solidFill>
              <a:cs typeface="Arial" panose="020B0604020202020204" pitchFamily="34" charset="0"/>
            </a:endParaRPr>
          </a:p>
        </p:txBody>
      </p:sp>
      <p:sp>
        <p:nvSpPr>
          <p:cNvPr id="88" name="AutoShape 32">
            <a:extLst>
              <a:ext uri="{FF2B5EF4-FFF2-40B4-BE49-F238E27FC236}">
                <a16:creationId xmlns:a16="http://schemas.microsoft.com/office/drawing/2014/main" xmlns="" id="{0ACACA88-1490-4808-9315-3BAC6DF625F8}"/>
              </a:ext>
            </a:extLst>
          </p:cNvPr>
          <p:cNvSpPr>
            <a:spLocks noChangeArrowheads="1"/>
          </p:cNvSpPr>
          <p:nvPr/>
        </p:nvSpPr>
        <p:spPr bwMode="gray">
          <a:xfrm>
            <a:off x="5377473" y="5723496"/>
            <a:ext cx="5105400" cy="685800"/>
          </a:xfrm>
          <a:prstGeom prst="roundRect">
            <a:avLst>
              <a:gd name="adj" fmla="val 50000"/>
            </a:avLst>
          </a:prstGeom>
          <a:solidFill>
            <a:srgbClr val="CC6600"/>
          </a:solidFill>
          <a:ln w="19050">
            <a:solidFill>
              <a:srgbClr val="CC6600"/>
            </a:solidFill>
            <a:round/>
            <a:headEnd/>
            <a:tailEnd/>
          </a:ln>
          <a:effectLst>
            <a:outerShdw dist="53882" dir="2700000" algn="ctr" rotWithShape="0">
              <a:srgbClr val="292929">
                <a:alpha val="50000"/>
              </a:srgbClr>
            </a:outerShdw>
          </a:effec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sz="2000" dirty="0">
              <a:cs typeface="Arial" panose="020B0604020202020204" pitchFamily="34" charset="0"/>
            </a:endParaRPr>
          </a:p>
          <a:p>
            <a:pPr eaLnBrk="1" hangingPunct="1"/>
            <a:r>
              <a:rPr lang="en-US" altLang="en-US" sz="2000" dirty="0">
                <a:cs typeface="Arial" panose="020B0604020202020204" pitchFamily="34" charset="0"/>
              </a:rPr>
              <a:t>     </a:t>
            </a:r>
            <a:r>
              <a:rPr lang="en-US" altLang="en-US" sz="2000" dirty="0" err="1">
                <a:solidFill>
                  <a:schemeClr val="bg1"/>
                </a:solidFill>
                <a:cs typeface="Arial" panose="020B0604020202020204" pitchFamily="34" charset="0"/>
              </a:rPr>
              <a:t>Mức</a:t>
            </a:r>
            <a:r>
              <a:rPr lang="en-US" altLang="en-US" sz="2000" dirty="0">
                <a:solidFill>
                  <a:schemeClr val="bg1"/>
                </a:solidFill>
                <a:cs typeface="Arial" panose="020B0604020202020204" pitchFamily="34" charset="0"/>
              </a:rPr>
              <a:t> </a:t>
            </a:r>
            <a:r>
              <a:rPr lang="en-US" altLang="en-US" sz="2000" dirty="0" err="1">
                <a:solidFill>
                  <a:schemeClr val="bg1"/>
                </a:solidFill>
                <a:cs typeface="Arial" panose="020B0604020202020204" pitchFamily="34" charset="0"/>
              </a:rPr>
              <a:t>độ</a:t>
            </a:r>
            <a:r>
              <a:rPr lang="en-US" altLang="en-US" sz="2000" dirty="0">
                <a:solidFill>
                  <a:schemeClr val="bg1"/>
                </a:solidFill>
                <a:cs typeface="Arial" panose="020B0604020202020204" pitchFamily="34" charset="0"/>
              </a:rPr>
              <a:t> </a:t>
            </a:r>
            <a:r>
              <a:rPr lang="en-US" altLang="en-US" sz="2000" dirty="0" err="1">
                <a:solidFill>
                  <a:schemeClr val="bg1"/>
                </a:solidFill>
                <a:cs typeface="Arial" panose="020B0604020202020204" pitchFamily="34" charset="0"/>
              </a:rPr>
              <a:t>dự</a:t>
            </a:r>
            <a:r>
              <a:rPr lang="en-US" altLang="en-US" sz="2000" dirty="0">
                <a:solidFill>
                  <a:schemeClr val="bg1"/>
                </a:solidFill>
                <a:cs typeface="Arial" panose="020B0604020202020204" pitchFamily="34" charset="0"/>
              </a:rPr>
              <a:t> </a:t>
            </a:r>
            <a:r>
              <a:rPr lang="en-US" altLang="en-US" sz="2000" dirty="0" err="1">
                <a:solidFill>
                  <a:schemeClr val="bg1"/>
                </a:solidFill>
                <a:cs typeface="Arial" panose="020B0604020202020204" pitchFamily="34" charset="0"/>
              </a:rPr>
              <a:t>trữ</a:t>
            </a:r>
            <a:r>
              <a:rPr lang="en-US" altLang="en-US" sz="2000" dirty="0">
                <a:solidFill>
                  <a:schemeClr val="bg1"/>
                </a:solidFill>
                <a:cs typeface="Arial" panose="020B0604020202020204" pitchFamily="34" charset="0"/>
              </a:rPr>
              <a:t> </a:t>
            </a:r>
            <a:r>
              <a:rPr lang="en-US" altLang="en-US" sz="2000" dirty="0" err="1">
                <a:solidFill>
                  <a:schemeClr val="bg1"/>
                </a:solidFill>
                <a:cs typeface="Arial" panose="020B0604020202020204" pitchFamily="34" charset="0"/>
              </a:rPr>
              <a:t>các</a:t>
            </a:r>
            <a:r>
              <a:rPr lang="en-US" altLang="en-US" sz="2000" dirty="0">
                <a:solidFill>
                  <a:schemeClr val="bg1"/>
                </a:solidFill>
                <a:cs typeface="Arial" panose="020B0604020202020204" pitchFamily="34" charset="0"/>
              </a:rPr>
              <a:t> </a:t>
            </a:r>
            <a:r>
              <a:rPr lang="en-US" altLang="en-US" sz="2000" dirty="0" err="1">
                <a:solidFill>
                  <a:schemeClr val="bg1"/>
                </a:solidFill>
                <a:cs typeface="Arial" panose="020B0604020202020204" pitchFamily="34" charset="0"/>
              </a:rPr>
              <a:t>yếu</a:t>
            </a:r>
            <a:r>
              <a:rPr lang="en-US" altLang="en-US" sz="2000" dirty="0">
                <a:solidFill>
                  <a:schemeClr val="bg1"/>
                </a:solidFill>
                <a:cs typeface="Arial" panose="020B0604020202020204" pitchFamily="34" charset="0"/>
              </a:rPr>
              <a:t> </a:t>
            </a:r>
            <a:r>
              <a:rPr lang="en-US" altLang="en-US" sz="2000" dirty="0" err="1">
                <a:solidFill>
                  <a:schemeClr val="bg1"/>
                </a:solidFill>
                <a:cs typeface="Arial" panose="020B0604020202020204" pitchFamily="34" charset="0"/>
              </a:rPr>
              <a:t>tố</a:t>
            </a:r>
            <a:r>
              <a:rPr lang="en-US" altLang="en-US" sz="2000" dirty="0">
                <a:solidFill>
                  <a:schemeClr val="bg1"/>
                </a:solidFill>
                <a:cs typeface="Arial" panose="020B0604020202020204" pitchFamily="34" charset="0"/>
              </a:rPr>
              <a:t> SX </a:t>
            </a:r>
            <a:br>
              <a:rPr lang="en-US" altLang="en-US" sz="2000" dirty="0">
                <a:solidFill>
                  <a:schemeClr val="bg1"/>
                </a:solidFill>
                <a:cs typeface="Arial" panose="020B0604020202020204" pitchFamily="34" charset="0"/>
              </a:rPr>
            </a:br>
            <a:endParaRPr lang="en-US" altLang="en-US" sz="2000" dirty="0">
              <a:solidFill>
                <a:schemeClr val="bg1"/>
              </a:solidFill>
              <a:cs typeface="Arial" panose="020B0604020202020204" pitchFamily="34" charset="0"/>
            </a:endParaRPr>
          </a:p>
        </p:txBody>
      </p:sp>
      <p:sp>
        <p:nvSpPr>
          <p:cNvPr id="89" name="Oval 34">
            <a:extLst>
              <a:ext uri="{FF2B5EF4-FFF2-40B4-BE49-F238E27FC236}">
                <a16:creationId xmlns:a16="http://schemas.microsoft.com/office/drawing/2014/main" xmlns="" id="{232752B9-860E-4F56-B276-97B5D2D1DC86}"/>
              </a:ext>
            </a:extLst>
          </p:cNvPr>
          <p:cNvSpPr>
            <a:spLocks noChangeArrowheads="1"/>
          </p:cNvSpPr>
          <p:nvPr/>
        </p:nvSpPr>
        <p:spPr bwMode="gray">
          <a:xfrm>
            <a:off x="5252060" y="5733021"/>
            <a:ext cx="228600" cy="228600"/>
          </a:xfrm>
          <a:prstGeom prst="ellipse">
            <a:avLst/>
          </a:prstGeom>
          <a:gradFill rotWithShape="1">
            <a:gsLst>
              <a:gs pos="0">
                <a:srgbClr val="DCDC48"/>
              </a:gs>
              <a:gs pos="100000">
                <a:srgbClr val="939330"/>
              </a:gs>
            </a:gsLst>
            <a:path path="shape">
              <a:fillToRect l="50000" t="50000" r="50000" b="50000"/>
            </a:path>
          </a:gradFill>
          <a:ln w="19050">
            <a:solidFill>
              <a:srgbClr val="FFFFFF"/>
            </a:solidFill>
            <a:round/>
            <a:headEnd/>
            <a:tailEnd/>
          </a:ln>
          <a:effectLst>
            <a:outerShdw dist="63500" dir="2212194" algn="ctr" rotWithShape="0">
              <a:schemeClr val="bg2">
                <a:alpha val="50000"/>
              </a:schemeClr>
            </a:outerShdw>
          </a:effec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sz="2000">
              <a:solidFill>
                <a:srgbClr val="080808"/>
              </a:solidFill>
              <a:cs typeface="Arial" panose="020B0604020202020204" pitchFamily="34" charset="0"/>
            </a:endParaRPr>
          </a:p>
        </p:txBody>
      </p:sp>
      <p:sp>
        <p:nvSpPr>
          <p:cNvPr id="90" name="Rectangle 89">
            <a:extLst>
              <a:ext uri="{FF2B5EF4-FFF2-40B4-BE49-F238E27FC236}">
                <a16:creationId xmlns:a16="http://schemas.microsoft.com/office/drawing/2014/main" xmlns="" id="{6CB63125-E1A3-4EFB-B68C-848AB3187AC6}"/>
              </a:ext>
            </a:extLst>
          </p:cNvPr>
          <p:cNvSpPr/>
          <p:nvPr/>
        </p:nvSpPr>
        <p:spPr>
          <a:xfrm>
            <a:off x="3385043" y="1634830"/>
            <a:ext cx="7132638" cy="800219"/>
          </a:xfrm>
          <a:prstGeom prst="rect">
            <a:avLst/>
          </a:prstGeom>
        </p:spPr>
        <p:txBody>
          <a:bodyPr>
            <a:spAutoFit/>
          </a:bodyPr>
          <a:lstStyle/>
          <a:p>
            <a:pPr algn="ctr">
              <a:defRPr/>
            </a:pPr>
            <a:r>
              <a:rPr lang="vi-VN" sz="2200" b="1" dirty="0">
                <a:latin typeface="+mn-lt"/>
              </a:rPr>
              <a:t>Các nhân tố ảnh hưởng đến thời gian</a:t>
            </a:r>
            <a:r>
              <a:rPr lang="en-US" sz="2200" b="1" dirty="0">
                <a:latin typeface="+mn-lt"/>
              </a:rPr>
              <a:t> </a:t>
            </a:r>
            <a:r>
              <a:rPr lang="en-US" sz="2200" b="1" dirty="0" err="1">
                <a:latin typeface="+mn-lt"/>
              </a:rPr>
              <a:t>sản</a:t>
            </a:r>
            <a:r>
              <a:rPr lang="en-US" sz="2200" b="1" dirty="0">
                <a:latin typeface="+mn-lt"/>
              </a:rPr>
              <a:t> </a:t>
            </a:r>
            <a:r>
              <a:rPr lang="en-US" sz="2200" b="1" dirty="0" err="1">
                <a:latin typeface="+mn-lt"/>
              </a:rPr>
              <a:t>xuất</a:t>
            </a:r>
            <a:r>
              <a:rPr lang="vi-VN" sz="2200" dirty="0">
                <a:latin typeface="+mn-lt"/>
              </a:rPr>
              <a:t>: </a:t>
            </a:r>
            <a:r>
              <a:rPr lang="vi-VN" sz="2400" dirty="0">
                <a:latin typeface="+mn-lt"/>
              </a:rPr>
              <a:t/>
            </a:r>
            <a:br>
              <a:rPr lang="vi-VN" sz="2400" dirty="0">
                <a:latin typeface="+mn-lt"/>
              </a:rPr>
            </a:br>
            <a:endParaRPr lang="en-US" sz="2400" dirty="0">
              <a:latin typeface="+mn-lt"/>
            </a:endParaRPr>
          </a:p>
        </p:txBody>
      </p:sp>
    </p:spTree>
    <p:extLst>
      <p:ext uri="{BB962C8B-B14F-4D97-AF65-F5344CB8AC3E}">
        <p14:creationId xmlns:p14="http://schemas.microsoft.com/office/powerpoint/2010/main" val="334264304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54"/>
                                        </p:tgtEl>
                                        <p:attrNameLst>
                                          <p:attrName>style.visibility</p:attrName>
                                        </p:attrNameLst>
                                      </p:cBhvr>
                                      <p:to>
                                        <p:strVal val="visible"/>
                                      </p:to>
                                    </p:set>
                                    <p:anim calcmode="lin" valueType="num">
                                      <p:cBhvr>
                                        <p:cTn id="7" dur="1000" fill="hold"/>
                                        <p:tgtEl>
                                          <p:spTgt spid="54"/>
                                        </p:tgtEl>
                                        <p:attrNameLst>
                                          <p:attrName>ppt_w</p:attrName>
                                        </p:attrNameLst>
                                      </p:cBhvr>
                                      <p:tavLst>
                                        <p:tav tm="0">
                                          <p:val>
                                            <p:fltVal val="0"/>
                                          </p:val>
                                        </p:tav>
                                        <p:tav tm="100000">
                                          <p:val>
                                            <p:strVal val="#ppt_w"/>
                                          </p:val>
                                        </p:tav>
                                      </p:tavLst>
                                    </p:anim>
                                    <p:anim calcmode="lin" valueType="num">
                                      <p:cBhvr>
                                        <p:cTn id="8" dur="1000" fill="hold"/>
                                        <p:tgtEl>
                                          <p:spTgt spid="54"/>
                                        </p:tgtEl>
                                        <p:attrNameLst>
                                          <p:attrName>ppt_h</p:attrName>
                                        </p:attrNameLst>
                                      </p:cBhvr>
                                      <p:tavLst>
                                        <p:tav tm="0">
                                          <p:val>
                                            <p:fltVal val="0"/>
                                          </p:val>
                                        </p:tav>
                                        <p:tav tm="100000">
                                          <p:val>
                                            <p:strVal val="#ppt_h"/>
                                          </p:val>
                                        </p:tav>
                                      </p:tavLst>
                                    </p:anim>
                                    <p:anim calcmode="lin" valueType="num">
                                      <p:cBhvr>
                                        <p:cTn id="9" dur="1000" fill="hold"/>
                                        <p:tgtEl>
                                          <p:spTgt spid="54"/>
                                        </p:tgtEl>
                                        <p:attrNameLst>
                                          <p:attrName>style.rotation</p:attrName>
                                        </p:attrNameLst>
                                      </p:cBhvr>
                                      <p:tavLst>
                                        <p:tav tm="0">
                                          <p:val>
                                            <p:fltVal val="90"/>
                                          </p:val>
                                        </p:tav>
                                        <p:tav tm="100000">
                                          <p:val>
                                            <p:fltVal val="0"/>
                                          </p:val>
                                        </p:tav>
                                      </p:tavLst>
                                    </p:anim>
                                    <p:animEffect transition="in" filter="fade">
                                      <p:cBhvr>
                                        <p:cTn id="10" dur="1000"/>
                                        <p:tgtEl>
                                          <p:spTgt spid="54"/>
                                        </p:tgtEl>
                                      </p:cBhvr>
                                    </p:animEffect>
                                  </p:childTnLst>
                                </p:cTn>
                              </p:par>
                              <p:par>
                                <p:cTn id="11" presetID="31" presetClass="entr" presetSubtype="0" fill="hold" grpId="0" nodeType="withEffect">
                                  <p:stCondLst>
                                    <p:cond delay="0"/>
                                  </p:stCondLst>
                                  <p:childTnLst>
                                    <p:set>
                                      <p:cBhvr>
                                        <p:cTn id="12" dur="1" fill="hold">
                                          <p:stCondLst>
                                            <p:cond delay="0"/>
                                          </p:stCondLst>
                                        </p:cTn>
                                        <p:tgtEl>
                                          <p:spTgt spid="56"/>
                                        </p:tgtEl>
                                        <p:attrNameLst>
                                          <p:attrName>style.visibility</p:attrName>
                                        </p:attrNameLst>
                                      </p:cBhvr>
                                      <p:to>
                                        <p:strVal val="visible"/>
                                      </p:to>
                                    </p:set>
                                    <p:anim calcmode="lin" valueType="num">
                                      <p:cBhvr>
                                        <p:cTn id="13" dur="1000" fill="hold"/>
                                        <p:tgtEl>
                                          <p:spTgt spid="56"/>
                                        </p:tgtEl>
                                        <p:attrNameLst>
                                          <p:attrName>ppt_w</p:attrName>
                                        </p:attrNameLst>
                                      </p:cBhvr>
                                      <p:tavLst>
                                        <p:tav tm="0">
                                          <p:val>
                                            <p:fltVal val="0"/>
                                          </p:val>
                                        </p:tav>
                                        <p:tav tm="100000">
                                          <p:val>
                                            <p:strVal val="#ppt_w"/>
                                          </p:val>
                                        </p:tav>
                                      </p:tavLst>
                                    </p:anim>
                                    <p:anim calcmode="lin" valueType="num">
                                      <p:cBhvr>
                                        <p:cTn id="14" dur="1000" fill="hold"/>
                                        <p:tgtEl>
                                          <p:spTgt spid="56"/>
                                        </p:tgtEl>
                                        <p:attrNameLst>
                                          <p:attrName>ppt_h</p:attrName>
                                        </p:attrNameLst>
                                      </p:cBhvr>
                                      <p:tavLst>
                                        <p:tav tm="0">
                                          <p:val>
                                            <p:fltVal val="0"/>
                                          </p:val>
                                        </p:tav>
                                        <p:tav tm="100000">
                                          <p:val>
                                            <p:strVal val="#ppt_h"/>
                                          </p:val>
                                        </p:tav>
                                      </p:tavLst>
                                    </p:anim>
                                    <p:anim calcmode="lin" valueType="num">
                                      <p:cBhvr>
                                        <p:cTn id="15" dur="1000" fill="hold"/>
                                        <p:tgtEl>
                                          <p:spTgt spid="56"/>
                                        </p:tgtEl>
                                        <p:attrNameLst>
                                          <p:attrName>style.rotation</p:attrName>
                                        </p:attrNameLst>
                                      </p:cBhvr>
                                      <p:tavLst>
                                        <p:tav tm="0">
                                          <p:val>
                                            <p:fltVal val="90"/>
                                          </p:val>
                                        </p:tav>
                                        <p:tav tm="100000">
                                          <p:val>
                                            <p:fltVal val="0"/>
                                          </p:val>
                                        </p:tav>
                                      </p:tavLst>
                                    </p:anim>
                                    <p:animEffect transition="in" filter="fade">
                                      <p:cBhvr>
                                        <p:cTn id="16" dur="1000"/>
                                        <p:tgtEl>
                                          <p:spTgt spid="56"/>
                                        </p:tgtEl>
                                      </p:cBhvr>
                                    </p:animEffect>
                                  </p:childTnLst>
                                </p:cTn>
                              </p:par>
                              <p:par>
                                <p:cTn id="17" presetID="31" presetClass="entr" presetSubtype="0" fill="hold" grpId="0" nodeType="withEffect">
                                  <p:stCondLst>
                                    <p:cond delay="0"/>
                                  </p:stCondLst>
                                  <p:childTnLst>
                                    <p:set>
                                      <p:cBhvr>
                                        <p:cTn id="18" dur="1" fill="hold">
                                          <p:stCondLst>
                                            <p:cond delay="0"/>
                                          </p:stCondLst>
                                        </p:cTn>
                                        <p:tgtEl>
                                          <p:spTgt spid="55"/>
                                        </p:tgtEl>
                                        <p:attrNameLst>
                                          <p:attrName>style.visibility</p:attrName>
                                        </p:attrNameLst>
                                      </p:cBhvr>
                                      <p:to>
                                        <p:strVal val="visible"/>
                                      </p:to>
                                    </p:set>
                                    <p:anim calcmode="lin" valueType="num">
                                      <p:cBhvr>
                                        <p:cTn id="19" dur="1000" fill="hold"/>
                                        <p:tgtEl>
                                          <p:spTgt spid="55"/>
                                        </p:tgtEl>
                                        <p:attrNameLst>
                                          <p:attrName>ppt_w</p:attrName>
                                        </p:attrNameLst>
                                      </p:cBhvr>
                                      <p:tavLst>
                                        <p:tav tm="0">
                                          <p:val>
                                            <p:fltVal val="0"/>
                                          </p:val>
                                        </p:tav>
                                        <p:tav tm="100000">
                                          <p:val>
                                            <p:strVal val="#ppt_w"/>
                                          </p:val>
                                        </p:tav>
                                      </p:tavLst>
                                    </p:anim>
                                    <p:anim calcmode="lin" valueType="num">
                                      <p:cBhvr>
                                        <p:cTn id="20" dur="1000" fill="hold"/>
                                        <p:tgtEl>
                                          <p:spTgt spid="55"/>
                                        </p:tgtEl>
                                        <p:attrNameLst>
                                          <p:attrName>ppt_h</p:attrName>
                                        </p:attrNameLst>
                                      </p:cBhvr>
                                      <p:tavLst>
                                        <p:tav tm="0">
                                          <p:val>
                                            <p:fltVal val="0"/>
                                          </p:val>
                                        </p:tav>
                                        <p:tav tm="100000">
                                          <p:val>
                                            <p:strVal val="#ppt_h"/>
                                          </p:val>
                                        </p:tav>
                                      </p:tavLst>
                                    </p:anim>
                                    <p:anim calcmode="lin" valueType="num">
                                      <p:cBhvr>
                                        <p:cTn id="21" dur="1000" fill="hold"/>
                                        <p:tgtEl>
                                          <p:spTgt spid="55"/>
                                        </p:tgtEl>
                                        <p:attrNameLst>
                                          <p:attrName>style.rotation</p:attrName>
                                        </p:attrNameLst>
                                      </p:cBhvr>
                                      <p:tavLst>
                                        <p:tav tm="0">
                                          <p:val>
                                            <p:fltVal val="90"/>
                                          </p:val>
                                        </p:tav>
                                        <p:tav tm="100000">
                                          <p:val>
                                            <p:fltVal val="0"/>
                                          </p:val>
                                        </p:tav>
                                      </p:tavLst>
                                    </p:anim>
                                    <p:animEffect transition="in" filter="fade">
                                      <p:cBhvr>
                                        <p:cTn id="22" dur="1000"/>
                                        <p:tgtEl>
                                          <p:spTgt spid="55"/>
                                        </p:tgtEl>
                                      </p:cBhvr>
                                    </p:animEffect>
                                  </p:childTnLst>
                                </p:cTn>
                              </p:par>
                            </p:childTnLst>
                          </p:cTn>
                        </p:par>
                      </p:childTnLst>
                    </p:cTn>
                  </p:par>
                  <p:par>
                    <p:cTn id="23" fill="hold">
                      <p:stCondLst>
                        <p:cond delay="indefinite"/>
                      </p:stCondLst>
                      <p:childTnLst>
                        <p:par>
                          <p:cTn id="24" fill="hold">
                            <p:stCondLst>
                              <p:cond delay="0"/>
                            </p:stCondLst>
                            <p:childTnLst>
                              <p:par>
                                <p:cTn id="25" presetID="42" presetClass="entr" presetSubtype="0" fill="hold" nodeType="clickEffect">
                                  <p:stCondLst>
                                    <p:cond delay="0"/>
                                  </p:stCondLst>
                                  <p:childTnLst>
                                    <p:set>
                                      <p:cBhvr>
                                        <p:cTn id="26" dur="1" fill="hold">
                                          <p:stCondLst>
                                            <p:cond delay="0"/>
                                          </p:stCondLst>
                                        </p:cTn>
                                        <p:tgtEl>
                                          <p:spTgt spid="57">
                                            <p:txEl>
                                              <p:pRg st="0" end="0"/>
                                            </p:txEl>
                                          </p:spTgt>
                                        </p:tgtEl>
                                        <p:attrNameLst>
                                          <p:attrName>style.visibility</p:attrName>
                                        </p:attrNameLst>
                                      </p:cBhvr>
                                      <p:to>
                                        <p:strVal val="visible"/>
                                      </p:to>
                                    </p:set>
                                    <p:animEffect transition="in" filter="fade">
                                      <p:cBhvr>
                                        <p:cTn id="27" dur="1000"/>
                                        <p:tgtEl>
                                          <p:spTgt spid="57">
                                            <p:txEl>
                                              <p:pRg st="0" end="0"/>
                                            </p:txEl>
                                          </p:spTgt>
                                        </p:tgtEl>
                                      </p:cBhvr>
                                    </p:animEffect>
                                    <p:anim calcmode="lin" valueType="num">
                                      <p:cBhvr>
                                        <p:cTn id="28" dur="1000" fill="hold"/>
                                        <p:tgtEl>
                                          <p:spTgt spid="57">
                                            <p:txEl>
                                              <p:pRg st="0" end="0"/>
                                            </p:txEl>
                                          </p:spTgt>
                                        </p:tgtEl>
                                        <p:attrNameLst>
                                          <p:attrName>ppt_x</p:attrName>
                                        </p:attrNameLst>
                                      </p:cBhvr>
                                      <p:tavLst>
                                        <p:tav tm="0">
                                          <p:val>
                                            <p:strVal val="#ppt_x"/>
                                          </p:val>
                                        </p:tav>
                                        <p:tav tm="100000">
                                          <p:val>
                                            <p:strVal val="#ppt_x"/>
                                          </p:val>
                                        </p:tav>
                                      </p:tavLst>
                                    </p:anim>
                                    <p:anim calcmode="lin" valueType="num">
                                      <p:cBhvr>
                                        <p:cTn id="29" dur="1000" fill="hold"/>
                                        <p:tgtEl>
                                          <p:spTgt spid="57">
                                            <p:txEl>
                                              <p:pRg st="0" end="0"/>
                                            </p:txEl>
                                          </p:spTgt>
                                        </p:tgtEl>
                                        <p:attrNameLst>
                                          <p:attrName>ppt_y</p:attrName>
                                        </p:attrNameLst>
                                      </p:cBhvr>
                                      <p:tavLst>
                                        <p:tav tm="0">
                                          <p:val>
                                            <p:strVal val="#ppt_y+.1"/>
                                          </p:val>
                                        </p:tav>
                                        <p:tav tm="100000">
                                          <p:val>
                                            <p:strVal val="#ppt_y"/>
                                          </p:val>
                                        </p:tav>
                                      </p:tavLst>
                                    </p:anim>
                                  </p:childTnLst>
                                </p:cTn>
                              </p:par>
                              <p:par>
                                <p:cTn id="30" presetID="6" presetClass="entr" presetSubtype="16" fill="hold" nodeType="withEffect">
                                  <p:stCondLst>
                                    <p:cond delay="0"/>
                                  </p:stCondLst>
                                  <p:childTnLst>
                                    <p:set>
                                      <p:cBhvr>
                                        <p:cTn id="31" dur="1" fill="hold">
                                          <p:stCondLst>
                                            <p:cond delay="0"/>
                                          </p:stCondLst>
                                        </p:cTn>
                                        <p:tgtEl>
                                          <p:spTgt spid="107"/>
                                        </p:tgtEl>
                                        <p:attrNameLst>
                                          <p:attrName>style.visibility</p:attrName>
                                        </p:attrNameLst>
                                      </p:cBhvr>
                                      <p:to>
                                        <p:strVal val="visible"/>
                                      </p:to>
                                    </p:set>
                                    <p:animEffect transition="in" filter="circle(in)">
                                      <p:cBhvr>
                                        <p:cTn id="32" dur="2000"/>
                                        <p:tgtEl>
                                          <p:spTgt spid="107"/>
                                        </p:tgtEl>
                                      </p:cBhvr>
                                    </p:animEffect>
                                  </p:childTnLst>
                                </p:cTn>
                              </p:par>
                              <p:par>
                                <p:cTn id="33" presetID="6" presetClass="entr" presetSubtype="16" fill="hold" grpId="0" nodeType="withEffect">
                                  <p:stCondLst>
                                    <p:cond delay="0"/>
                                  </p:stCondLst>
                                  <p:childTnLst>
                                    <p:set>
                                      <p:cBhvr>
                                        <p:cTn id="34" dur="1" fill="hold">
                                          <p:stCondLst>
                                            <p:cond delay="0"/>
                                          </p:stCondLst>
                                        </p:cTn>
                                        <p:tgtEl>
                                          <p:spTgt spid="115"/>
                                        </p:tgtEl>
                                        <p:attrNameLst>
                                          <p:attrName>style.visibility</p:attrName>
                                        </p:attrNameLst>
                                      </p:cBhvr>
                                      <p:to>
                                        <p:strVal val="visible"/>
                                      </p:to>
                                    </p:set>
                                    <p:animEffect transition="in" filter="circle(in)">
                                      <p:cBhvr>
                                        <p:cTn id="35" dur="2000"/>
                                        <p:tgtEl>
                                          <p:spTgt spid="115"/>
                                        </p:tgtEl>
                                      </p:cBhvr>
                                    </p:animEffect>
                                  </p:childTnLst>
                                </p:cTn>
                              </p:par>
                              <p:par>
                                <p:cTn id="36" presetID="6" presetClass="entr" presetSubtype="16" fill="hold" grpId="0" nodeType="withEffect">
                                  <p:stCondLst>
                                    <p:cond delay="0"/>
                                  </p:stCondLst>
                                  <p:childTnLst>
                                    <p:set>
                                      <p:cBhvr>
                                        <p:cTn id="37" dur="1" fill="hold">
                                          <p:stCondLst>
                                            <p:cond delay="0"/>
                                          </p:stCondLst>
                                        </p:cTn>
                                        <p:tgtEl>
                                          <p:spTgt spid="117"/>
                                        </p:tgtEl>
                                        <p:attrNameLst>
                                          <p:attrName>style.visibility</p:attrName>
                                        </p:attrNameLst>
                                      </p:cBhvr>
                                      <p:to>
                                        <p:strVal val="visible"/>
                                      </p:to>
                                    </p:set>
                                    <p:animEffect transition="in" filter="circle(in)">
                                      <p:cBhvr>
                                        <p:cTn id="38" dur="2000"/>
                                        <p:tgtEl>
                                          <p:spTgt spid="117"/>
                                        </p:tgtEl>
                                      </p:cBhvr>
                                    </p:animEffect>
                                  </p:childTnLst>
                                </p:cTn>
                              </p:par>
                              <p:par>
                                <p:cTn id="39" presetID="6" presetClass="entr" presetSubtype="16" fill="hold" grpId="0" nodeType="withEffect">
                                  <p:stCondLst>
                                    <p:cond delay="0"/>
                                  </p:stCondLst>
                                  <p:childTnLst>
                                    <p:set>
                                      <p:cBhvr>
                                        <p:cTn id="40" dur="1" fill="hold">
                                          <p:stCondLst>
                                            <p:cond delay="0"/>
                                          </p:stCondLst>
                                        </p:cTn>
                                        <p:tgtEl>
                                          <p:spTgt spid="118"/>
                                        </p:tgtEl>
                                        <p:attrNameLst>
                                          <p:attrName>style.visibility</p:attrName>
                                        </p:attrNameLst>
                                      </p:cBhvr>
                                      <p:to>
                                        <p:strVal val="visible"/>
                                      </p:to>
                                    </p:set>
                                    <p:animEffect transition="in" filter="circle(in)">
                                      <p:cBhvr>
                                        <p:cTn id="41" dur="2000"/>
                                        <p:tgtEl>
                                          <p:spTgt spid="118"/>
                                        </p:tgtEl>
                                      </p:cBhvr>
                                    </p:animEffect>
                                  </p:childTnLst>
                                </p:cTn>
                              </p:par>
                              <p:par>
                                <p:cTn id="42" presetID="6" presetClass="entr" presetSubtype="16" fill="hold" grpId="0" nodeType="withEffect">
                                  <p:stCondLst>
                                    <p:cond delay="0"/>
                                  </p:stCondLst>
                                  <p:childTnLst>
                                    <p:set>
                                      <p:cBhvr>
                                        <p:cTn id="43" dur="1" fill="hold">
                                          <p:stCondLst>
                                            <p:cond delay="0"/>
                                          </p:stCondLst>
                                        </p:cTn>
                                        <p:tgtEl>
                                          <p:spTgt spid="119"/>
                                        </p:tgtEl>
                                        <p:attrNameLst>
                                          <p:attrName>style.visibility</p:attrName>
                                        </p:attrNameLst>
                                      </p:cBhvr>
                                      <p:to>
                                        <p:strVal val="visible"/>
                                      </p:to>
                                    </p:set>
                                    <p:animEffect transition="in" filter="circle(in)">
                                      <p:cBhvr>
                                        <p:cTn id="44" dur="2000"/>
                                        <p:tgtEl>
                                          <p:spTgt spid="119"/>
                                        </p:tgtEl>
                                      </p:cBhvr>
                                    </p:animEffect>
                                  </p:childTnLst>
                                </p:cTn>
                              </p:par>
                              <p:par>
                                <p:cTn id="45" presetID="6" presetClass="entr" presetSubtype="16" fill="hold" grpId="0" nodeType="withEffect">
                                  <p:stCondLst>
                                    <p:cond delay="0"/>
                                  </p:stCondLst>
                                  <p:childTnLst>
                                    <p:set>
                                      <p:cBhvr>
                                        <p:cTn id="46" dur="1" fill="hold">
                                          <p:stCondLst>
                                            <p:cond delay="0"/>
                                          </p:stCondLst>
                                        </p:cTn>
                                        <p:tgtEl>
                                          <p:spTgt spid="58"/>
                                        </p:tgtEl>
                                        <p:attrNameLst>
                                          <p:attrName>style.visibility</p:attrName>
                                        </p:attrNameLst>
                                      </p:cBhvr>
                                      <p:to>
                                        <p:strVal val="visible"/>
                                      </p:to>
                                    </p:set>
                                    <p:animEffect transition="in" filter="circle(in)">
                                      <p:cBhvr>
                                        <p:cTn id="47" dur="2000"/>
                                        <p:tgtEl>
                                          <p:spTgt spid="58"/>
                                        </p:tgtEl>
                                      </p:cBhvr>
                                    </p:animEffect>
                                  </p:childTnLst>
                                </p:cTn>
                              </p:par>
                              <p:par>
                                <p:cTn id="48" presetID="6" presetClass="entr" presetSubtype="16" fill="hold" grpId="0" nodeType="withEffect">
                                  <p:stCondLst>
                                    <p:cond delay="0"/>
                                  </p:stCondLst>
                                  <p:childTnLst>
                                    <p:set>
                                      <p:cBhvr>
                                        <p:cTn id="49" dur="1" fill="hold">
                                          <p:stCondLst>
                                            <p:cond delay="0"/>
                                          </p:stCondLst>
                                        </p:cTn>
                                        <p:tgtEl>
                                          <p:spTgt spid="64"/>
                                        </p:tgtEl>
                                        <p:attrNameLst>
                                          <p:attrName>style.visibility</p:attrName>
                                        </p:attrNameLst>
                                      </p:cBhvr>
                                      <p:to>
                                        <p:strVal val="visible"/>
                                      </p:to>
                                    </p:set>
                                    <p:animEffect transition="in" filter="circle(in)">
                                      <p:cBhvr>
                                        <p:cTn id="50" dur="2000"/>
                                        <p:tgtEl>
                                          <p:spTgt spid="64"/>
                                        </p:tgtEl>
                                      </p:cBhvr>
                                    </p:animEffect>
                                  </p:childTnLst>
                                </p:cTn>
                              </p:par>
                              <p:par>
                                <p:cTn id="51" presetID="6" presetClass="entr" presetSubtype="16" fill="hold" grpId="0" nodeType="withEffect">
                                  <p:stCondLst>
                                    <p:cond delay="0"/>
                                  </p:stCondLst>
                                  <p:childTnLst>
                                    <p:set>
                                      <p:cBhvr>
                                        <p:cTn id="52" dur="1" fill="hold">
                                          <p:stCondLst>
                                            <p:cond delay="0"/>
                                          </p:stCondLst>
                                        </p:cTn>
                                        <p:tgtEl>
                                          <p:spTgt spid="65"/>
                                        </p:tgtEl>
                                        <p:attrNameLst>
                                          <p:attrName>style.visibility</p:attrName>
                                        </p:attrNameLst>
                                      </p:cBhvr>
                                      <p:to>
                                        <p:strVal val="visible"/>
                                      </p:to>
                                    </p:set>
                                    <p:animEffect transition="in" filter="circle(in)">
                                      <p:cBhvr>
                                        <p:cTn id="53" dur="2000"/>
                                        <p:tgtEl>
                                          <p:spTgt spid="65"/>
                                        </p:tgtEl>
                                      </p:cBhvr>
                                    </p:animEffect>
                                  </p:childTnLst>
                                </p:cTn>
                              </p:par>
                              <p:par>
                                <p:cTn id="54" presetID="6" presetClass="entr" presetSubtype="16" fill="hold" grpId="0" nodeType="withEffect">
                                  <p:stCondLst>
                                    <p:cond delay="0"/>
                                  </p:stCondLst>
                                  <p:childTnLst>
                                    <p:set>
                                      <p:cBhvr>
                                        <p:cTn id="55" dur="1" fill="hold">
                                          <p:stCondLst>
                                            <p:cond delay="0"/>
                                          </p:stCondLst>
                                        </p:cTn>
                                        <p:tgtEl>
                                          <p:spTgt spid="66"/>
                                        </p:tgtEl>
                                        <p:attrNameLst>
                                          <p:attrName>style.visibility</p:attrName>
                                        </p:attrNameLst>
                                      </p:cBhvr>
                                      <p:to>
                                        <p:strVal val="visible"/>
                                      </p:to>
                                    </p:set>
                                    <p:animEffect transition="in" filter="circle(in)">
                                      <p:cBhvr>
                                        <p:cTn id="56" dur="2000"/>
                                        <p:tgtEl>
                                          <p:spTgt spid="66"/>
                                        </p:tgtEl>
                                      </p:cBhvr>
                                    </p:animEffect>
                                  </p:childTnLst>
                                </p:cTn>
                              </p:par>
                              <p:par>
                                <p:cTn id="57" presetID="6" presetClass="entr" presetSubtype="16" fill="hold" grpId="0" nodeType="withEffect">
                                  <p:stCondLst>
                                    <p:cond delay="0"/>
                                  </p:stCondLst>
                                  <p:childTnLst>
                                    <p:set>
                                      <p:cBhvr>
                                        <p:cTn id="58" dur="1" fill="hold">
                                          <p:stCondLst>
                                            <p:cond delay="0"/>
                                          </p:stCondLst>
                                        </p:cTn>
                                        <p:tgtEl>
                                          <p:spTgt spid="67"/>
                                        </p:tgtEl>
                                        <p:attrNameLst>
                                          <p:attrName>style.visibility</p:attrName>
                                        </p:attrNameLst>
                                      </p:cBhvr>
                                      <p:to>
                                        <p:strVal val="visible"/>
                                      </p:to>
                                    </p:set>
                                    <p:animEffect transition="in" filter="circle(in)">
                                      <p:cBhvr>
                                        <p:cTn id="59" dur="2000"/>
                                        <p:tgtEl>
                                          <p:spTgt spid="67"/>
                                        </p:tgtEl>
                                      </p:cBhvr>
                                    </p:animEffect>
                                  </p:childTnLst>
                                </p:cTn>
                              </p:par>
                              <p:par>
                                <p:cTn id="60" presetID="6" presetClass="entr" presetSubtype="16" fill="hold" grpId="0" nodeType="withEffect">
                                  <p:stCondLst>
                                    <p:cond delay="0"/>
                                  </p:stCondLst>
                                  <p:childTnLst>
                                    <p:set>
                                      <p:cBhvr>
                                        <p:cTn id="61" dur="1" fill="hold">
                                          <p:stCondLst>
                                            <p:cond delay="0"/>
                                          </p:stCondLst>
                                        </p:cTn>
                                        <p:tgtEl>
                                          <p:spTgt spid="68"/>
                                        </p:tgtEl>
                                        <p:attrNameLst>
                                          <p:attrName>style.visibility</p:attrName>
                                        </p:attrNameLst>
                                      </p:cBhvr>
                                      <p:to>
                                        <p:strVal val="visible"/>
                                      </p:to>
                                    </p:set>
                                    <p:animEffect transition="in" filter="circle(in)">
                                      <p:cBhvr>
                                        <p:cTn id="62" dur="2000"/>
                                        <p:tgtEl>
                                          <p:spTgt spid="68"/>
                                        </p:tgtEl>
                                      </p:cBhvr>
                                    </p:animEffect>
                                  </p:childTnLst>
                                </p:cTn>
                              </p:par>
                              <p:par>
                                <p:cTn id="63" presetID="6" presetClass="entr" presetSubtype="16" fill="hold" grpId="0" nodeType="withEffect">
                                  <p:stCondLst>
                                    <p:cond delay="0"/>
                                  </p:stCondLst>
                                  <p:childTnLst>
                                    <p:set>
                                      <p:cBhvr>
                                        <p:cTn id="64" dur="1" fill="hold">
                                          <p:stCondLst>
                                            <p:cond delay="0"/>
                                          </p:stCondLst>
                                        </p:cTn>
                                        <p:tgtEl>
                                          <p:spTgt spid="69"/>
                                        </p:tgtEl>
                                        <p:attrNameLst>
                                          <p:attrName>style.visibility</p:attrName>
                                        </p:attrNameLst>
                                      </p:cBhvr>
                                      <p:to>
                                        <p:strVal val="visible"/>
                                      </p:to>
                                    </p:set>
                                    <p:animEffect transition="in" filter="circle(in)">
                                      <p:cBhvr>
                                        <p:cTn id="65" dur="2000"/>
                                        <p:tgtEl>
                                          <p:spTgt spid="69"/>
                                        </p:tgtEl>
                                      </p:cBhvr>
                                    </p:animEffect>
                                  </p:childTnLst>
                                </p:cTn>
                              </p:par>
                              <p:par>
                                <p:cTn id="66" presetID="6" presetClass="entr" presetSubtype="16" fill="hold" nodeType="withEffect">
                                  <p:stCondLst>
                                    <p:cond delay="0"/>
                                  </p:stCondLst>
                                  <p:childTnLst>
                                    <p:set>
                                      <p:cBhvr>
                                        <p:cTn id="67" dur="1" fill="hold">
                                          <p:stCondLst>
                                            <p:cond delay="0"/>
                                          </p:stCondLst>
                                        </p:cTn>
                                        <p:tgtEl>
                                          <p:spTgt spid="70"/>
                                        </p:tgtEl>
                                        <p:attrNameLst>
                                          <p:attrName>style.visibility</p:attrName>
                                        </p:attrNameLst>
                                      </p:cBhvr>
                                      <p:to>
                                        <p:strVal val="visible"/>
                                      </p:to>
                                    </p:set>
                                    <p:animEffect transition="in" filter="circle(in)">
                                      <p:cBhvr>
                                        <p:cTn id="68" dur="2000"/>
                                        <p:tgtEl>
                                          <p:spTgt spid="70"/>
                                        </p:tgtEl>
                                      </p:cBhvr>
                                    </p:animEffect>
                                  </p:childTnLst>
                                </p:cTn>
                              </p:par>
                              <p:par>
                                <p:cTn id="69" presetID="6" presetClass="entr" presetSubtype="16" fill="hold" grpId="0" nodeType="withEffect">
                                  <p:stCondLst>
                                    <p:cond delay="0"/>
                                  </p:stCondLst>
                                  <p:childTnLst>
                                    <p:set>
                                      <p:cBhvr>
                                        <p:cTn id="70" dur="1" fill="hold">
                                          <p:stCondLst>
                                            <p:cond delay="0"/>
                                          </p:stCondLst>
                                        </p:cTn>
                                        <p:tgtEl>
                                          <p:spTgt spid="80"/>
                                        </p:tgtEl>
                                        <p:attrNameLst>
                                          <p:attrName>style.visibility</p:attrName>
                                        </p:attrNameLst>
                                      </p:cBhvr>
                                      <p:to>
                                        <p:strVal val="visible"/>
                                      </p:to>
                                    </p:set>
                                    <p:animEffect transition="in" filter="circle(in)">
                                      <p:cBhvr>
                                        <p:cTn id="71" dur="2000"/>
                                        <p:tgtEl>
                                          <p:spTgt spid="80"/>
                                        </p:tgtEl>
                                      </p:cBhvr>
                                    </p:animEffect>
                                  </p:childTnLst>
                                </p:cTn>
                              </p:par>
                              <p:par>
                                <p:cTn id="72" presetID="6" presetClass="entr" presetSubtype="16" fill="hold" grpId="0" nodeType="withEffect">
                                  <p:stCondLst>
                                    <p:cond delay="0"/>
                                  </p:stCondLst>
                                  <p:childTnLst>
                                    <p:set>
                                      <p:cBhvr>
                                        <p:cTn id="73" dur="1" fill="hold">
                                          <p:stCondLst>
                                            <p:cond delay="0"/>
                                          </p:stCondLst>
                                        </p:cTn>
                                        <p:tgtEl>
                                          <p:spTgt spid="81"/>
                                        </p:tgtEl>
                                        <p:attrNameLst>
                                          <p:attrName>style.visibility</p:attrName>
                                        </p:attrNameLst>
                                      </p:cBhvr>
                                      <p:to>
                                        <p:strVal val="visible"/>
                                      </p:to>
                                    </p:set>
                                    <p:animEffect transition="in" filter="circle(in)">
                                      <p:cBhvr>
                                        <p:cTn id="74" dur="2000"/>
                                        <p:tgtEl>
                                          <p:spTgt spid="81"/>
                                        </p:tgtEl>
                                      </p:cBhvr>
                                    </p:animEffect>
                                  </p:childTnLst>
                                </p:cTn>
                              </p:par>
                              <p:par>
                                <p:cTn id="75" presetID="6" presetClass="entr" presetSubtype="16" fill="hold" grpId="0" nodeType="withEffect">
                                  <p:stCondLst>
                                    <p:cond delay="0"/>
                                  </p:stCondLst>
                                  <p:childTnLst>
                                    <p:set>
                                      <p:cBhvr>
                                        <p:cTn id="76" dur="1" fill="hold">
                                          <p:stCondLst>
                                            <p:cond delay="0"/>
                                          </p:stCondLst>
                                        </p:cTn>
                                        <p:tgtEl>
                                          <p:spTgt spid="82"/>
                                        </p:tgtEl>
                                        <p:attrNameLst>
                                          <p:attrName>style.visibility</p:attrName>
                                        </p:attrNameLst>
                                      </p:cBhvr>
                                      <p:to>
                                        <p:strVal val="visible"/>
                                      </p:to>
                                    </p:set>
                                    <p:animEffect transition="in" filter="circle(in)">
                                      <p:cBhvr>
                                        <p:cTn id="77" dur="2000"/>
                                        <p:tgtEl>
                                          <p:spTgt spid="82"/>
                                        </p:tgtEl>
                                      </p:cBhvr>
                                    </p:animEffect>
                                  </p:childTnLst>
                                </p:cTn>
                              </p:par>
                              <p:par>
                                <p:cTn id="78" presetID="6" presetClass="entr" presetSubtype="16" fill="hold" grpId="0" nodeType="withEffect">
                                  <p:stCondLst>
                                    <p:cond delay="0"/>
                                  </p:stCondLst>
                                  <p:childTnLst>
                                    <p:set>
                                      <p:cBhvr>
                                        <p:cTn id="79" dur="1" fill="hold">
                                          <p:stCondLst>
                                            <p:cond delay="0"/>
                                          </p:stCondLst>
                                        </p:cTn>
                                        <p:tgtEl>
                                          <p:spTgt spid="83"/>
                                        </p:tgtEl>
                                        <p:attrNameLst>
                                          <p:attrName>style.visibility</p:attrName>
                                        </p:attrNameLst>
                                      </p:cBhvr>
                                      <p:to>
                                        <p:strVal val="visible"/>
                                      </p:to>
                                    </p:set>
                                    <p:animEffect transition="in" filter="circle(in)">
                                      <p:cBhvr>
                                        <p:cTn id="80" dur="2000"/>
                                        <p:tgtEl>
                                          <p:spTgt spid="83"/>
                                        </p:tgtEl>
                                      </p:cBhvr>
                                    </p:animEffect>
                                  </p:childTnLst>
                                </p:cTn>
                              </p:par>
                              <p:par>
                                <p:cTn id="81" presetID="6" presetClass="entr" presetSubtype="16" fill="hold" grpId="0" nodeType="withEffect">
                                  <p:stCondLst>
                                    <p:cond delay="0"/>
                                  </p:stCondLst>
                                  <p:childTnLst>
                                    <p:set>
                                      <p:cBhvr>
                                        <p:cTn id="82" dur="1" fill="hold">
                                          <p:stCondLst>
                                            <p:cond delay="0"/>
                                          </p:stCondLst>
                                        </p:cTn>
                                        <p:tgtEl>
                                          <p:spTgt spid="84"/>
                                        </p:tgtEl>
                                        <p:attrNameLst>
                                          <p:attrName>style.visibility</p:attrName>
                                        </p:attrNameLst>
                                      </p:cBhvr>
                                      <p:to>
                                        <p:strVal val="visible"/>
                                      </p:to>
                                    </p:set>
                                    <p:animEffect transition="in" filter="circle(in)">
                                      <p:cBhvr>
                                        <p:cTn id="83" dur="2000"/>
                                        <p:tgtEl>
                                          <p:spTgt spid="84"/>
                                        </p:tgtEl>
                                      </p:cBhvr>
                                    </p:animEffect>
                                  </p:childTnLst>
                                </p:cTn>
                              </p:par>
                              <p:par>
                                <p:cTn id="84" presetID="6" presetClass="entr" presetSubtype="16" fill="hold" grpId="0" nodeType="withEffect">
                                  <p:stCondLst>
                                    <p:cond delay="0"/>
                                  </p:stCondLst>
                                  <p:childTnLst>
                                    <p:set>
                                      <p:cBhvr>
                                        <p:cTn id="85" dur="1" fill="hold">
                                          <p:stCondLst>
                                            <p:cond delay="0"/>
                                          </p:stCondLst>
                                        </p:cTn>
                                        <p:tgtEl>
                                          <p:spTgt spid="85"/>
                                        </p:tgtEl>
                                        <p:attrNameLst>
                                          <p:attrName>style.visibility</p:attrName>
                                        </p:attrNameLst>
                                      </p:cBhvr>
                                      <p:to>
                                        <p:strVal val="visible"/>
                                      </p:to>
                                    </p:set>
                                    <p:animEffect transition="in" filter="circle(in)">
                                      <p:cBhvr>
                                        <p:cTn id="86" dur="2000"/>
                                        <p:tgtEl>
                                          <p:spTgt spid="85"/>
                                        </p:tgtEl>
                                      </p:cBhvr>
                                    </p:animEffect>
                                  </p:childTnLst>
                                </p:cTn>
                              </p:par>
                              <p:par>
                                <p:cTn id="87" presetID="6" presetClass="entr" presetSubtype="16" fill="hold" grpId="0" nodeType="withEffect">
                                  <p:stCondLst>
                                    <p:cond delay="0"/>
                                  </p:stCondLst>
                                  <p:childTnLst>
                                    <p:set>
                                      <p:cBhvr>
                                        <p:cTn id="88" dur="1" fill="hold">
                                          <p:stCondLst>
                                            <p:cond delay="0"/>
                                          </p:stCondLst>
                                        </p:cTn>
                                        <p:tgtEl>
                                          <p:spTgt spid="86"/>
                                        </p:tgtEl>
                                        <p:attrNameLst>
                                          <p:attrName>style.visibility</p:attrName>
                                        </p:attrNameLst>
                                      </p:cBhvr>
                                      <p:to>
                                        <p:strVal val="visible"/>
                                      </p:to>
                                    </p:set>
                                    <p:animEffect transition="in" filter="circle(in)">
                                      <p:cBhvr>
                                        <p:cTn id="89" dur="2000"/>
                                        <p:tgtEl>
                                          <p:spTgt spid="86"/>
                                        </p:tgtEl>
                                      </p:cBhvr>
                                    </p:animEffect>
                                  </p:childTnLst>
                                </p:cTn>
                              </p:par>
                              <p:par>
                                <p:cTn id="90" presetID="6" presetClass="entr" presetSubtype="16" fill="hold" grpId="0" nodeType="withEffect">
                                  <p:stCondLst>
                                    <p:cond delay="0"/>
                                  </p:stCondLst>
                                  <p:childTnLst>
                                    <p:set>
                                      <p:cBhvr>
                                        <p:cTn id="91" dur="1" fill="hold">
                                          <p:stCondLst>
                                            <p:cond delay="0"/>
                                          </p:stCondLst>
                                        </p:cTn>
                                        <p:tgtEl>
                                          <p:spTgt spid="87"/>
                                        </p:tgtEl>
                                        <p:attrNameLst>
                                          <p:attrName>style.visibility</p:attrName>
                                        </p:attrNameLst>
                                      </p:cBhvr>
                                      <p:to>
                                        <p:strVal val="visible"/>
                                      </p:to>
                                    </p:set>
                                    <p:animEffect transition="in" filter="circle(in)">
                                      <p:cBhvr>
                                        <p:cTn id="92" dur="2000"/>
                                        <p:tgtEl>
                                          <p:spTgt spid="87"/>
                                        </p:tgtEl>
                                      </p:cBhvr>
                                    </p:animEffect>
                                  </p:childTnLst>
                                </p:cTn>
                              </p:par>
                              <p:par>
                                <p:cTn id="93" presetID="6" presetClass="entr" presetSubtype="16" fill="hold" grpId="0" nodeType="withEffect">
                                  <p:stCondLst>
                                    <p:cond delay="0"/>
                                  </p:stCondLst>
                                  <p:childTnLst>
                                    <p:set>
                                      <p:cBhvr>
                                        <p:cTn id="94" dur="1" fill="hold">
                                          <p:stCondLst>
                                            <p:cond delay="0"/>
                                          </p:stCondLst>
                                        </p:cTn>
                                        <p:tgtEl>
                                          <p:spTgt spid="88"/>
                                        </p:tgtEl>
                                        <p:attrNameLst>
                                          <p:attrName>style.visibility</p:attrName>
                                        </p:attrNameLst>
                                      </p:cBhvr>
                                      <p:to>
                                        <p:strVal val="visible"/>
                                      </p:to>
                                    </p:set>
                                    <p:animEffect transition="in" filter="circle(in)">
                                      <p:cBhvr>
                                        <p:cTn id="95" dur="2000"/>
                                        <p:tgtEl>
                                          <p:spTgt spid="88"/>
                                        </p:tgtEl>
                                      </p:cBhvr>
                                    </p:animEffect>
                                  </p:childTnLst>
                                </p:cTn>
                              </p:par>
                              <p:par>
                                <p:cTn id="96" presetID="6" presetClass="entr" presetSubtype="16" fill="hold" grpId="0" nodeType="withEffect">
                                  <p:stCondLst>
                                    <p:cond delay="0"/>
                                  </p:stCondLst>
                                  <p:childTnLst>
                                    <p:set>
                                      <p:cBhvr>
                                        <p:cTn id="97" dur="1" fill="hold">
                                          <p:stCondLst>
                                            <p:cond delay="0"/>
                                          </p:stCondLst>
                                        </p:cTn>
                                        <p:tgtEl>
                                          <p:spTgt spid="89"/>
                                        </p:tgtEl>
                                        <p:attrNameLst>
                                          <p:attrName>style.visibility</p:attrName>
                                        </p:attrNameLst>
                                      </p:cBhvr>
                                      <p:to>
                                        <p:strVal val="visible"/>
                                      </p:to>
                                    </p:set>
                                    <p:animEffect transition="in" filter="circle(in)">
                                      <p:cBhvr>
                                        <p:cTn id="98" dur="2000"/>
                                        <p:tgtEl>
                                          <p:spTgt spid="89"/>
                                        </p:tgtEl>
                                      </p:cBhvr>
                                    </p:animEffect>
                                  </p:childTnLst>
                                </p:cTn>
                              </p:par>
                              <p:par>
                                <p:cTn id="99" presetID="6" presetClass="entr" presetSubtype="16" fill="hold" grpId="0" nodeType="withEffect">
                                  <p:stCondLst>
                                    <p:cond delay="0"/>
                                  </p:stCondLst>
                                  <p:childTnLst>
                                    <p:set>
                                      <p:cBhvr>
                                        <p:cTn id="100" dur="1" fill="hold">
                                          <p:stCondLst>
                                            <p:cond delay="0"/>
                                          </p:stCondLst>
                                        </p:cTn>
                                        <p:tgtEl>
                                          <p:spTgt spid="90"/>
                                        </p:tgtEl>
                                        <p:attrNameLst>
                                          <p:attrName>style.visibility</p:attrName>
                                        </p:attrNameLst>
                                      </p:cBhvr>
                                      <p:to>
                                        <p:strVal val="visible"/>
                                      </p:to>
                                    </p:set>
                                    <p:animEffect transition="in" filter="circle(in)">
                                      <p:cBhvr>
                                        <p:cTn id="101" dur="2000"/>
                                        <p:tgtEl>
                                          <p:spTgt spid="9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5" grpId="0" animBg="1"/>
      <p:bldP spid="117" grpId="0" animBg="1"/>
      <p:bldP spid="118" grpId="0" animBg="1"/>
      <p:bldP spid="119" grpId="0" animBg="1"/>
      <p:bldP spid="54" grpId="0"/>
      <p:bldP spid="55" grpId="0" animBg="1"/>
      <p:bldP spid="56" grpId="0" animBg="1"/>
      <p:bldP spid="58" grpId="0" animBg="1"/>
      <p:bldP spid="64" grpId="0" animBg="1"/>
      <p:bldP spid="65" grpId="0" animBg="1"/>
      <p:bldP spid="66" grpId="0" animBg="1"/>
      <p:bldP spid="67" grpId="0" animBg="1"/>
      <p:bldP spid="68" grpId="0" animBg="1"/>
      <p:bldP spid="69" grpId="0" animBg="1"/>
      <p:bldP spid="80" grpId="0" animBg="1"/>
      <p:bldP spid="81" grpId="0" animBg="1"/>
      <p:bldP spid="82" grpId="0" animBg="1"/>
      <p:bldP spid="83" grpId="0" animBg="1"/>
      <p:bldP spid="84" grpId="0" animBg="1"/>
      <p:bldP spid="85" grpId="0" animBg="1"/>
      <p:bldP spid="86" grpId="0" animBg="1"/>
      <p:bldP spid="87" grpId="0" animBg="1"/>
      <p:bldP spid="88" grpId="0" animBg="1"/>
      <p:bldP spid="89" grpId="0" animBg="1"/>
      <p:bldP spid="90" grpId="0"/>
    </p:bld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 name="Text Box 31">
            <a:extLst>
              <a:ext uri="{FF2B5EF4-FFF2-40B4-BE49-F238E27FC236}">
                <a16:creationId xmlns:a16="http://schemas.microsoft.com/office/drawing/2014/main" xmlns="" id="{A4C9AA3C-A318-418B-B5F9-0B11DFFDA68C}"/>
              </a:ext>
            </a:extLst>
          </p:cNvPr>
          <p:cNvSpPr txBox="1">
            <a:spLocks noChangeArrowheads="1"/>
          </p:cNvSpPr>
          <p:nvPr/>
        </p:nvSpPr>
        <p:spPr bwMode="auto">
          <a:xfrm>
            <a:off x="3075370" y="3430990"/>
            <a:ext cx="8346581" cy="461962"/>
          </a:xfrm>
          <a:prstGeom prst="rect">
            <a:avLst/>
          </a:prstGeom>
          <a:ln>
            <a:headEnd/>
            <a:tailEnd/>
          </a:ln>
        </p:spPr>
        <p:style>
          <a:lnRef idx="3">
            <a:schemeClr val="lt1"/>
          </a:lnRef>
          <a:fillRef idx="1">
            <a:schemeClr val="accent3"/>
          </a:fillRef>
          <a:effectRef idx="1">
            <a:schemeClr val="accent3"/>
          </a:effectRef>
          <a:fontRef idx="minor">
            <a:schemeClr val="lt1"/>
          </a:fontRef>
        </p:style>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eaLnBrk="1" hangingPunct="1">
              <a:spcBef>
                <a:spcPct val="50000"/>
              </a:spcBef>
              <a:defRPr/>
            </a:pPr>
            <a:r>
              <a:rPr lang="en-GB" sz="2400" b="1" dirty="0" err="1">
                <a:solidFill>
                  <a:schemeClr val="bg1"/>
                </a:solidFill>
                <a:cs typeface="Arial" panose="020B0604020202020204" pitchFamily="34" charset="0"/>
                <a:sym typeface="Arial" panose="020B0604020202020204" pitchFamily="34" charset="0"/>
              </a:rPr>
              <a:t>Th</a:t>
            </a:r>
            <a:r>
              <a:rPr lang="en-US" sz="2400" b="1" dirty="0" err="1">
                <a:solidFill>
                  <a:schemeClr val="bg1"/>
                </a:solidFill>
                <a:cs typeface="Arial" panose="020B0604020202020204" pitchFamily="34" charset="0"/>
                <a:sym typeface="Arial" panose="020B0604020202020204" pitchFamily="34" charset="0"/>
              </a:rPr>
              <a:t>ời</a:t>
            </a:r>
            <a:r>
              <a:rPr lang="en-US" sz="2400" b="1" dirty="0">
                <a:solidFill>
                  <a:schemeClr val="bg1"/>
                </a:solidFill>
                <a:cs typeface="Arial" panose="020B0604020202020204" pitchFamily="34" charset="0"/>
                <a:sym typeface="Arial" panose="020B0604020202020204" pitchFamily="34" charset="0"/>
              </a:rPr>
              <a:t> </a:t>
            </a:r>
            <a:r>
              <a:rPr lang="en-US" sz="2400" b="1" dirty="0" err="1">
                <a:solidFill>
                  <a:schemeClr val="bg1"/>
                </a:solidFill>
                <a:cs typeface="Arial" panose="020B0604020202020204" pitchFamily="34" charset="0"/>
                <a:sym typeface="Arial" panose="020B0604020202020204" pitchFamily="34" charset="0"/>
              </a:rPr>
              <a:t>gian</a:t>
            </a:r>
            <a:r>
              <a:rPr lang="en-US" sz="2400" b="1" dirty="0">
                <a:solidFill>
                  <a:schemeClr val="bg1"/>
                </a:solidFill>
                <a:cs typeface="Arial" panose="020B0604020202020204" pitchFamily="34" charset="0"/>
                <a:sym typeface="Arial" panose="020B0604020202020204" pitchFamily="34" charset="0"/>
              </a:rPr>
              <a:t> </a:t>
            </a:r>
            <a:r>
              <a:rPr lang="en-US" sz="2400" b="1" dirty="0" err="1">
                <a:solidFill>
                  <a:schemeClr val="bg1"/>
                </a:solidFill>
                <a:cs typeface="Arial" panose="020B0604020202020204" pitchFamily="34" charset="0"/>
                <a:sym typeface="Arial" panose="020B0604020202020204" pitchFamily="34" charset="0"/>
              </a:rPr>
              <a:t>lưu</a:t>
            </a:r>
            <a:r>
              <a:rPr lang="en-US" sz="2400" b="1" dirty="0">
                <a:solidFill>
                  <a:schemeClr val="bg1"/>
                </a:solidFill>
                <a:cs typeface="Arial" panose="020B0604020202020204" pitchFamily="34" charset="0"/>
                <a:sym typeface="Arial" panose="020B0604020202020204" pitchFamily="34" charset="0"/>
              </a:rPr>
              <a:t> </a:t>
            </a:r>
            <a:r>
              <a:rPr lang="en-US" sz="2400" b="1" dirty="0" err="1">
                <a:solidFill>
                  <a:schemeClr val="bg1"/>
                </a:solidFill>
                <a:cs typeface="Arial" panose="020B0604020202020204" pitchFamily="34" charset="0"/>
                <a:sym typeface="Arial" panose="020B0604020202020204" pitchFamily="34" charset="0"/>
              </a:rPr>
              <a:t>thông</a:t>
            </a:r>
            <a:endParaRPr lang="en-US" sz="2400" b="1" dirty="0">
              <a:solidFill>
                <a:schemeClr val="bg1"/>
              </a:solidFill>
              <a:cs typeface="Arial" panose="020B0604020202020204" pitchFamily="34" charset="0"/>
              <a:sym typeface="Arial" panose="020B0604020202020204" pitchFamily="34" charset="0"/>
            </a:endParaRPr>
          </a:p>
        </p:txBody>
      </p:sp>
      <p:sp>
        <p:nvSpPr>
          <p:cNvPr id="33" name="Text Box 32">
            <a:extLst>
              <a:ext uri="{FF2B5EF4-FFF2-40B4-BE49-F238E27FC236}">
                <a16:creationId xmlns:a16="http://schemas.microsoft.com/office/drawing/2014/main" xmlns="" id="{4460414D-4D29-4A9C-BBF3-43B889AB6990}"/>
              </a:ext>
            </a:extLst>
          </p:cNvPr>
          <p:cNvSpPr txBox="1">
            <a:spLocks noChangeArrowheads="1"/>
          </p:cNvSpPr>
          <p:nvPr/>
        </p:nvSpPr>
        <p:spPr bwMode="auto">
          <a:xfrm>
            <a:off x="3170258" y="4618037"/>
            <a:ext cx="2027630" cy="400050"/>
          </a:xfrm>
          <a:prstGeom prst="rect">
            <a:avLst/>
          </a:prstGeom>
          <a:solidFill>
            <a:srgbClr val="006600"/>
          </a:solidFill>
          <a:ln>
            <a:headEnd/>
            <a:tailEnd/>
          </a:ln>
        </p:spPr>
        <p:style>
          <a:lnRef idx="3">
            <a:schemeClr val="lt1"/>
          </a:lnRef>
          <a:fillRef idx="1">
            <a:schemeClr val="accent2"/>
          </a:fillRef>
          <a:effectRef idx="1">
            <a:schemeClr val="accent2"/>
          </a:effectRef>
          <a:fontRef idx="minor">
            <a:schemeClr val="lt1"/>
          </a:fontRef>
        </p:style>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spcBef>
                <a:spcPct val="50000"/>
              </a:spcBef>
              <a:defRPr/>
            </a:pPr>
            <a:r>
              <a:rPr lang="en-GB" sz="2000" dirty="0" err="1">
                <a:solidFill>
                  <a:schemeClr val="bg1"/>
                </a:solidFill>
                <a:cs typeface="Arial" panose="020B0604020202020204" pitchFamily="34" charset="0"/>
                <a:sym typeface="Arial" panose="020B0604020202020204" pitchFamily="34" charset="0"/>
              </a:rPr>
              <a:t>Th</a:t>
            </a:r>
            <a:r>
              <a:rPr lang="en-US" sz="2000" dirty="0" err="1">
                <a:solidFill>
                  <a:schemeClr val="bg1"/>
                </a:solidFill>
                <a:cs typeface="Arial" panose="020B0604020202020204" pitchFamily="34" charset="0"/>
                <a:sym typeface="Arial" panose="020B0604020202020204" pitchFamily="34" charset="0"/>
              </a:rPr>
              <a:t>ời</a:t>
            </a:r>
            <a:r>
              <a:rPr lang="en-US" sz="2000" dirty="0">
                <a:solidFill>
                  <a:schemeClr val="bg1"/>
                </a:solidFill>
                <a:cs typeface="Arial" panose="020B0604020202020204" pitchFamily="34" charset="0"/>
                <a:sym typeface="Arial" panose="020B0604020202020204" pitchFamily="34" charset="0"/>
              </a:rPr>
              <a:t> </a:t>
            </a:r>
            <a:r>
              <a:rPr lang="en-US" sz="2000" dirty="0" err="1">
                <a:solidFill>
                  <a:schemeClr val="bg1"/>
                </a:solidFill>
                <a:cs typeface="Arial" panose="020B0604020202020204" pitchFamily="34" charset="0"/>
                <a:sym typeface="Arial" panose="020B0604020202020204" pitchFamily="34" charset="0"/>
              </a:rPr>
              <a:t>gian</a:t>
            </a:r>
            <a:r>
              <a:rPr lang="en-US" sz="2000" dirty="0">
                <a:solidFill>
                  <a:schemeClr val="bg1"/>
                </a:solidFill>
                <a:cs typeface="Arial" panose="020B0604020202020204" pitchFamily="34" charset="0"/>
                <a:sym typeface="Arial" panose="020B0604020202020204" pitchFamily="34" charset="0"/>
              </a:rPr>
              <a:t> </a:t>
            </a:r>
            <a:r>
              <a:rPr lang="en-US" sz="2000" dirty="0" err="1">
                <a:solidFill>
                  <a:schemeClr val="bg1"/>
                </a:solidFill>
                <a:cs typeface="Arial" panose="020B0604020202020204" pitchFamily="34" charset="0"/>
                <a:sym typeface="Arial" panose="020B0604020202020204" pitchFamily="34" charset="0"/>
              </a:rPr>
              <a:t>mua</a:t>
            </a:r>
            <a:endParaRPr lang="en-US" sz="2000" dirty="0">
              <a:solidFill>
                <a:schemeClr val="bg1"/>
              </a:solidFill>
              <a:cs typeface="Arial" panose="020B0604020202020204" pitchFamily="34" charset="0"/>
              <a:sym typeface="Arial" panose="020B0604020202020204" pitchFamily="34" charset="0"/>
            </a:endParaRPr>
          </a:p>
        </p:txBody>
      </p:sp>
      <p:sp>
        <p:nvSpPr>
          <p:cNvPr id="34" name="Text Box 33">
            <a:extLst>
              <a:ext uri="{FF2B5EF4-FFF2-40B4-BE49-F238E27FC236}">
                <a16:creationId xmlns:a16="http://schemas.microsoft.com/office/drawing/2014/main" xmlns="" id="{30924E4F-0401-4EBE-8141-035594DB4F83}"/>
              </a:ext>
            </a:extLst>
          </p:cNvPr>
          <p:cNvSpPr txBox="1">
            <a:spLocks noChangeArrowheads="1"/>
          </p:cNvSpPr>
          <p:nvPr/>
        </p:nvSpPr>
        <p:spPr bwMode="auto">
          <a:xfrm>
            <a:off x="6189494" y="4618037"/>
            <a:ext cx="1978606" cy="400050"/>
          </a:xfrm>
          <a:prstGeom prst="rect">
            <a:avLst/>
          </a:prstGeom>
          <a:solidFill>
            <a:srgbClr val="006600"/>
          </a:solidFill>
          <a:ln>
            <a:headEnd/>
            <a:tailEnd/>
          </a:ln>
        </p:spPr>
        <p:style>
          <a:lnRef idx="3">
            <a:schemeClr val="lt1"/>
          </a:lnRef>
          <a:fillRef idx="1">
            <a:schemeClr val="accent1"/>
          </a:fillRef>
          <a:effectRef idx="1">
            <a:schemeClr val="accent1"/>
          </a:effectRef>
          <a:fontRef idx="minor">
            <a:schemeClr val="lt1"/>
          </a:fontRef>
        </p:style>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spcBef>
                <a:spcPct val="50000"/>
              </a:spcBef>
              <a:defRPr/>
            </a:pPr>
            <a:r>
              <a:rPr lang="en-GB" sz="2000" dirty="0" err="1">
                <a:solidFill>
                  <a:schemeClr val="bg1"/>
                </a:solidFill>
                <a:cs typeface="Arial" panose="020B0604020202020204" pitchFamily="34" charset="0"/>
                <a:sym typeface="Arial" panose="020B0604020202020204" pitchFamily="34" charset="0"/>
              </a:rPr>
              <a:t>Th</a:t>
            </a:r>
            <a:r>
              <a:rPr lang="en-US" sz="2000" dirty="0" err="1">
                <a:solidFill>
                  <a:schemeClr val="bg1"/>
                </a:solidFill>
                <a:cs typeface="Arial" panose="020B0604020202020204" pitchFamily="34" charset="0"/>
                <a:sym typeface="Arial" panose="020B0604020202020204" pitchFamily="34" charset="0"/>
              </a:rPr>
              <a:t>ời</a:t>
            </a:r>
            <a:r>
              <a:rPr lang="en-US" sz="2000" dirty="0">
                <a:solidFill>
                  <a:schemeClr val="bg1"/>
                </a:solidFill>
                <a:cs typeface="Arial" panose="020B0604020202020204" pitchFamily="34" charset="0"/>
                <a:sym typeface="Arial" panose="020B0604020202020204" pitchFamily="34" charset="0"/>
              </a:rPr>
              <a:t> </a:t>
            </a:r>
            <a:r>
              <a:rPr lang="en-US" sz="2000" dirty="0" err="1">
                <a:solidFill>
                  <a:schemeClr val="bg1"/>
                </a:solidFill>
                <a:cs typeface="Arial" panose="020B0604020202020204" pitchFamily="34" charset="0"/>
                <a:sym typeface="Arial" panose="020B0604020202020204" pitchFamily="34" charset="0"/>
              </a:rPr>
              <a:t>gian</a:t>
            </a:r>
            <a:r>
              <a:rPr lang="en-US" sz="2000" dirty="0">
                <a:solidFill>
                  <a:schemeClr val="bg1"/>
                </a:solidFill>
                <a:cs typeface="Arial" panose="020B0604020202020204" pitchFamily="34" charset="0"/>
                <a:sym typeface="Arial" panose="020B0604020202020204" pitchFamily="34" charset="0"/>
              </a:rPr>
              <a:t> </a:t>
            </a:r>
            <a:r>
              <a:rPr lang="en-US" sz="2000" dirty="0" err="1">
                <a:solidFill>
                  <a:schemeClr val="bg1"/>
                </a:solidFill>
                <a:cs typeface="Arial" panose="020B0604020202020204" pitchFamily="34" charset="0"/>
                <a:sym typeface="Arial" panose="020B0604020202020204" pitchFamily="34" charset="0"/>
              </a:rPr>
              <a:t>bán</a:t>
            </a:r>
            <a:endParaRPr lang="en-US" sz="2000" dirty="0">
              <a:solidFill>
                <a:schemeClr val="bg1"/>
              </a:solidFill>
              <a:cs typeface="Arial" panose="020B0604020202020204" pitchFamily="34" charset="0"/>
              <a:sym typeface="Arial" panose="020B0604020202020204" pitchFamily="34" charset="0"/>
            </a:endParaRPr>
          </a:p>
        </p:txBody>
      </p:sp>
      <p:pic>
        <p:nvPicPr>
          <p:cNvPr id="35" name="Picture 36" descr="xkgao">
            <a:extLst>
              <a:ext uri="{FF2B5EF4-FFF2-40B4-BE49-F238E27FC236}">
                <a16:creationId xmlns:a16="http://schemas.microsoft.com/office/drawing/2014/main" xmlns="" id="{6D9B8689-7D56-43D0-ADDF-3AB5069B6B7C}"/>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170258" y="5191125"/>
            <a:ext cx="1963314" cy="1517650"/>
          </a:xfrm>
          <a:prstGeom prst="rect">
            <a:avLst/>
          </a:prstGeom>
          <a:noFill/>
          <a:ln w="57150">
            <a:solidFill>
              <a:srgbClr val="808080"/>
            </a:solidFill>
            <a:miter lim="800000"/>
            <a:headEnd/>
            <a:tailEnd/>
          </a:ln>
          <a:extLst>
            <a:ext uri="{909E8E84-426E-40DD-AFC4-6F175D3DCCD1}">
              <a14:hiddenFill xmlns:a14="http://schemas.microsoft.com/office/drawing/2010/main">
                <a:solidFill>
                  <a:srgbClr val="FFFFFF"/>
                </a:solidFill>
              </a14:hiddenFill>
            </a:ext>
          </a:extLst>
        </p:spPr>
      </p:pic>
      <p:pic>
        <p:nvPicPr>
          <p:cNvPr id="45" name="Picture 37" descr="2233323">
            <a:extLst>
              <a:ext uri="{FF2B5EF4-FFF2-40B4-BE49-F238E27FC236}">
                <a16:creationId xmlns:a16="http://schemas.microsoft.com/office/drawing/2014/main" xmlns="" id="{14A4DA36-DEEF-432E-A9B1-D447A1FD5BFE}"/>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096000" y="2180583"/>
            <a:ext cx="1477514" cy="1052512"/>
          </a:xfrm>
          <a:prstGeom prst="rect">
            <a:avLst/>
          </a:prstGeom>
          <a:noFill/>
          <a:ln w="57150">
            <a:solidFill>
              <a:srgbClr val="808080"/>
            </a:solidFill>
            <a:miter lim="800000"/>
            <a:headEnd/>
            <a:tailEnd/>
          </a:ln>
          <a:extLst>
            <a:ext uri="{909E8E84-426E-40DD-AFC4-6F175D3DCCD1}">
              <a14:hiddenFill xmlns:a14="http://schemas.microsoft.com/office/drawing/2010/main">
                <a:solidFill>
                  <a:srgbClr val="FFFFFF"/>
                </a:solidFill>
              </a14:hiddenFill>
            </a:ext>
          </a:extLst>
        </p:spPr>
      </p:pic>
      <p:pic>
        <p:nvPicPr>
          <p:cNvPr id="46" name="Picture 38" descr="decent">
            <a:extLst>
              <a:ext uri="{FF2B5EF4-FFF2-40B4-BE49-F238E27FC236}">
                <a16:creationId xmlns:a16="http://schemas.microsoft.com/office/drawing/2014/main" xmlns="" id="{A9FEC120-C5DE-43D7-930F-6A900148F41A}"/>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234360" y="5156200"/>
            <a:ext cx="1850373" cy="1587500"/>
          </a:xfrm>
          <a:prstGeom prst="rect">
            <a:avLst/>
          </a:prstGeom>
          <a:noFill/>
          <a:ln w="57150">
            <a:solidFill>
              <a:srgbClr val="808080"/>
            </a:solidFill>
            <a:miter lim="800000"/>
            <a:headEnd/>
            <a:tailEnd/>
          </a:ln>
          <a:extLst>
            <a:ext uri="{909E8E84-426E-40DD-AFC4-6F175D3DCCD1}">
              <a14:hiddenFill xmlns:a14="http://schemas.microsoft.com/office/drawing/2010/main">
                <a:solidFill>
                  <a:srgbClr val="FFFFFF"/>
                </a:solidFill>
              </a14:hiddenFill>
            </a:ext>
          </a:extLst>
        </p:spPr>
      </p:pic>
      <p:sp>
        <p:nvSpPr>
          <p:cNvPr id="47" name="WordArt 41">
            <a:extLst>
              <a:ext uri="{FF2B5EF4-FFF2-40B4-BE49-F238E27FC236}">
                <a16:creationId xmlns:a16="http://schemas.microsoft.com/office/drawing/2014/main" xmlns="" id="{899E9E31-C80D-4966-A5F0-128D3AE7AD01}"/>
              </a:ext>
            </a:extLst>
          </p:cNvPr>
          <p:cNvSpPr>
            <a:spLocks noChangeArrowheads="1" noChangeShapeType="1" noTextEdit="1"/>
          </p:cNvSpPr>
          <p:nvPr/>
        </p:nvSpPr>
        <p:spPr bwMode="auto">
          <a:xfrm>
            <a:off x="5317347" y="4567237"/>
            <a:ext cx="594100" cy="504825"/>
          </a:xfrm>
          <a:prstGeom prst="rect">
            <a:avLst/>
          </a:prstGeom>
          <a:solidFill>
            <a:srgbClr val="006600"/>
          </a:solidFill>
        </p:spPr>
        <p:txBody>
          <a:bodyPr wrap="none" fromWordArt="1">
            <a:prstTxWarp prst="textPlain">
              <a:avLst>
                <a:gd name="adj" fmla="val 50000"/>
              </a:avLst>
            </a:prstTxWarp>
          </a:bodyPr>
          <a:lstStyle/>
          <a:p>
            <a:pPr algn="ctr"/>
            <a:r>
              <a:rPr lang="en-US" sz="3600" kern="10">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latin typeface="Arial Black" panose="020B0A04020102020204" pitchFamily="34" charset="0"/>
              </a:rPr>
              <a:t>+</a:t>
            </a:r>
          </a:p>
        </p:txBody>
      </p:sp>
      <p:sp>
        <p:nvSpPr>
          <p:cNvPr id="50" name="Rectangle 49">
            <a:extLst>
              <a:ext uri="{FF2B5EF4-FFF2-40B4-BE49-F238E27FC236}">
                <a16:creationId xmlns:a16="http://schemas.microsoft.com/office/drawing/2014/main" xmlns="" id="{E3B963BC-A4D8-4EC1-9C17-408D1E580E8C}"/>
              </a:ext>
            </a:extLst>
          </p:cNvPr>
          <p:cNvSpPr/>
          <p:nvPr/>
        </p:nvSpPr>
        <p:spPr>
          <a:xfrm>
            <a:off x="3178147" y="1581051"/>
            <a:ext cx="8548631" cy="400110"/>
          </a:xfrm>
          <a:prstGeom prst="rect">
            <a:avLst/>
          </a:prstGeom>
          <a:ln>
            <a:solidFill>
              <a:schemeClr val="tx1"/>
            </a:solidFill>
          </a:ln>
        </p:spPr>
        <p:txBody>
          <a:bodyPr wrap="square">
            <a:spAutoFit/>
          </a:bodyPr>
          <a:lstStyle/>
          <a:p>
            <a:pPr marL="285750" indent="-285750">
              <a:buFont typeface="Wingdings" panose="05000000000000000000" pitchFamily="2" charset="2"/>
              <a:buChar char="§"/>
              <a:defRPr/>
            </a:pPr>
            <a:r>
              <a:rPr lang="vi-VN" sz="2000" b="1" dirty="0">
                <a:solidFill>
                  <a:srgbClr val="FF0000"/>
                </a:solidFill>
                <a:latin typeface="+mn-lt"/>
              </a:rPr>
              <a:t>Thời gian lưu thông</a:t>
            </a:r>
            <a:r>
              <a:rPr lang="vi-VN" sz="2000" dirty="0">
                <a:solidFill>
                  <a:srgbClr val="FF0000"/>
                </a:solidFill>
                <a:latin typeface="+mn-lt"/>
              </a:rPr>
              <a:t>:</a:t>
            </a:r>
            <a:r>
              <a:rPr lang="vi-VN" sz="2000" dirty="0">
                <a:solidFill>
                  <a:srgbClr val="000000"/>
                </a:solidFill>
                <a:latin typeface="+mn-lt"/>
              </a:rPr>
              <a:t> </a:t>
            </a:r>
            <a:r>
              <a:rPr lang="en-US" sz="2000" dirty="0" err="1">
                <a:solidFill>
                  <a:srgbClr val="000000"/>
                </a:solidFill>
                <a:latin typeface="+mn-lt"/>
              </a:rPr>
              <a:t>Là</a:t>
            </a:r>
            <a:r>
              <a:rPr lang="en-US" sz="2000" dirty="0">
                <a:solidFill>
                  <a:srgbClr val="000000"/>
                </a:solidFill>
                <a:latin typeface="+mn-lt"/>
              </a:rPr>
              <a:t> </a:t>
            </a:r>
            <a:r>
              <a:rPr lang="vi-VN" sz="2000" dirty="0">
                <a:solidFill>
                  <a:srgbClr val="000000"/>
                </a:solidFill>
                <a:latin typeface="+mn-lt"/>
              </a:rPr>
              <a:t>thời gian </a:t>
            </a:r>
            <a:r>
              <a:rPr lang="vi-VN" sz="2000" dirty="0">
                <a:solidFill>
                  <a:srgbClr val="663300"/>
                </a:solidFill>
                <a:latin typeface="+mn-lt"/>
              </a:rPr>
              <a:t>T</a:t>
            </a:r>
            <a:r>
              <a:rPr lang="vi-VN" sz="2000" b="1" dirty="0">
                <a:solidFill>
                  <a:srgbClr val="663300"/>
                </a:solidFill>
                <a:latin typeface="+mn-lt"/>
              </a:rPr>
              <a:t>B nằm trong lĩnh vực lưu thôn</a:t>
            </a:r>
            <a:r>
              <a:rPr lang="en-US" sz="2000" b="1" dirty="0">
                <a:solidFill>
                  <a:srgbClr val="663300"/>
                </a:solidFill>
                <a:latin typeface="+mn-lt"/>
              </a:rPr>
              <a:t>g</a:t>
            </a:r>
          </a:p>
        </p:txBody>
      </p:sp>
      <p:sp>
        <p:nvSpPr>
          <p:cNvPr id="51" name="Text Box 33">
            <a:extLst>
              <a:ext uri="{FF2B5EF4-FFF2-40B4-BE49-F238E27FC236}">
                <a16:creationId xmlns:a16="http://schemas.microsoft.com/office/drawing/2014/main" xmlns="" id="{EEA8F290-4F66-4718-A4EB-856417E47F5D}"/>
              </a:ext>
            </a:extLst>
          </p:cNvPr>
          <p:cNvSpPr txBox="1">
            <a:spLocks noChangeArrowheads="1"/>
          </p:cNvSpPr>
          <p:nvPr/>
        </p:nvSpPr>
        <p:spPr bwMode="auto">
          <a:xfrm>
            <a:off x="9056212" y="4633912"/>
            <a:ext cx="2370210" cy="368300"/>
          </a:xfrm>
          <a:prstGeom prst="rect">
            <a:avLst/>
          </a:prstGeom>
          <a:solidFill>
            <a:srgbClr val="006600"/>
          </a:solidFill>
          <a:ln>
            <a:headEnd/>
            <a:tailEnd/>
          </a:ln>
        </p:spPr>
        <p:style>
          <a:lnRef idx="3">
            <a:schemeClr val="lt1"/>
          </a:lnRef>
          <a:fillRef idx="1">
            <a:schemeClr val="accent5"/>
          </a:fillRef>
          <a:effectRef idx="1">
            <a:schemeClr val="accent5"/>
          </a:effectRef>
          <a:fontRef idx="minor">
            <a:schemeClr val="lt1"/>
          </a:fontRef>
        </p:style>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spcBef>
                <a:spcPct val="50000"/>
              </a:spcBef>
              <a:defRPr/>
            </a:pPr>
            <a:r>
              <a:rPr lang="en-GB" dirty="0" err="1">
                <a:solidFill>
                  <a:schemeClr val="bg1"/>
                </a:solidFill>
                <a:cs typeface="Arial" panose="020B0604020202020204" pitchFamily="34" charset="0"/>
                <a:sym typeface="Arial" panose="020B0604020202020204" pitchFamily="34" charset="0"/>
              </a:rPr>
              <a:t>Th</a:t>
            </a:r>
            <a:r>
              <a:rPr lang="en-US" dirty="0" err="1">
                <a:solidFill>
                  <a:schemeClr val="bg1"/>
                </a:solidFill>
                <a:cs typeface="Arial" panose="020B0604020202020204" pitchFamily="34" charset="0"/>
                <a:sym typeface="Arial" panose="020B0604020202020204" pitchFamily="34" charset="0"/>
              </a:rPr>
              <a:t>ời</a:t>
            </a:r>
            <a:r>
              <a:rPr lang="en-US" dirty="0">
                <a:solidFill>
                  <a:schemeClr val="bg1"/>
                </a:solidFill>
                <a:cs typeface="Arial" panose="020B0604020202020204" pitchFamily="34" charset="0"/>
                <a:sym typeface="Arial" panose="020B0604020202020204" pitchFamily="34" charset="0"/>
              </a:rPr>
              <a:t> </a:t>
            </a:r>
            <a:r>
              <a:rPr lang="en-US" dirty="0" err="1">
                <a:solidFill>
                  <a:schemeClr val="bg1"/>
                </a:solidFill>
                <a:cs typeface="Arial" panose="020B0604020202020204" pitchFamily="34" charset="0"/>
                <a:sym typeface="Arial" panose="020B0604020202020204" pitchFamily="34" charset="0"/>
              </a:rPr>
              <a:t>gian</a:t>
            </a:r>
            <a:r>
              <a:rPr lang="en-US" dirty="0">
                <a:solidFill>
                  <a:schemeClr val="bg1"/>
                </a:solidFill>
                <a:cs typeface="Arial" panose="020B0604020202020204" pitchFamily="34" charset="0"/>
                <a:sym typeface="Arial" panose="020B0604020202020204" pitchFamily="34" charset="0"/>
              </a:rPr>
              <a:t> </a:t>
            </a:r>
            <a:r>
              <a:rPr lang="en-US" dirty="0" err="1">
                <a:solidFill>
                  <a:schemeClr val="bg1"/>
                </a:solidFill>
                <a:cs typeface="Arial" panose="020B0604020202020204" pitchFamily="34" charset="0"/>
                <a:sym typeface="Arial" panose="020B0604020202020204" pitchFamily="34" charset="0"/>
              </a:rPr>
              <a:t>vậnchuyển</a:t>
            </a:r>
            <a:endParaRPr lang="en-US" dirty="0">
              <a:solidFill>
                <a:schemeClr val="bg1"/>
              </a:solidFill>
              <a:cs typeface="Arial" panose="020B0604020202020204" pitchFamily="34" charset="0"/>
              <a:sym typeface="Arial" panose="020B0604020202020204" pitchFamily="34" charset="0"/>
            </a:endParaRPr>
          </a:p>
        </p:txBody>
      </p:sp>
      <p:sp>
        <p:nvSpPr>
          <p:cNvPr id="52" name="WordArt 41">
            <a:extLst>
              <a:ext uri="{FF2B5EF4-FFF2-40B4-BE49-F238E27FC236}">
                <a16:creationId xmlns:a16="http://schemas.microsoft.com/office/drawing/2014/main" xmlns="" id="{26FCB9D6-B456-4FFF-894B-D20B4F9DD9CF}"/>
              </a:ext>
            </a:extLst>
          </p:cNvPr>
          <p:cNvSpPr>
            <a:spLocks noChangeArrowheads="1" noChangeShapeType="1" noTextEdit="1"/>
          </p:cNvSpPr>
          <p:nvPr/>
        </p:nvSpPr>
        <p:spPr bwMode="auto">
          <a:xfrm>
            <a:off x="8287559" y="4565650"/>
            <a:ext cx="594100" cy="504825"/>
          </a:xfrm>
          <a:prstGeom prst="rect">
            <a:avLst/>
          </a:prstGeom>
          <a:solidFill>
            <a:srgbClr val="006600"/>
          </a:solidFill>
        </p:spPr>
        <p:txBody>
          <a:bodyPr wrap="none" fromWordArt="1">
            <a:prstTxWarp prst="textPlain">
              <a:avLst>
                <a:gd name="adj" fmla="val 50000"/>
              </a:avLst>
            </a:prstTxWarp>
          </a:bodyPr>
          <a:lstStyle/>
          <a:p>
            <a:pPr algn="ctr"/>
            <a:r>
              <a:rPr lang="en-US" sz="3600" kern="10">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latin typeface="Arial Black" panose="020B0A04020102020204" pitchFamily="34" charset="0"/>
              </a:rPr>
              <a:t>+</a:t>
            </a:r>
          </a:p>
        </p:txBody>
      </p:sp>
      <p:pic>
        <p:nvPicPr>
          <p:cNvPr id="53" name="Picture 2" descr="Image result for vận chuyển hàng hóa">
            <a:extLst>
              <a:ext uri="{FF2B5EF4-FFF2-40B4-BE49-F238E27FC236}">
                <a16:creationId xmlns:a16="http://schemas.microsoft.com/office/drawing/2014/main" xmlns="" id="{28FCC675-4D98-43A2-AE95-3B0672D37DF6}"/>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995737" y="5041900"/>
            <a:ext cx="2426213" cy="1816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5" name="Rectangle 54">
            <a:extLst>
              <a:ext uri="{FF2B5EF4-FFF2-40B4-BE49-F238E27FC236}">
                <a16:creationId xmlns:a16="http://schemas.microsoft.com/office/drawing/2014/main" xmlns="" id="{B3D08A46-CB75-47F0-9750-A0C4DF9413C2}"/>
              </a:ext>
            </a:extLst>
          </p:cNvPr>
          <p:cNvSpPr>
            <a:spLocks noChangeArrowheads="1"/>
          </p:cNvSpPr>
          <p:nvPr/>
        </p:nvSpPr>
        <p:spPr bwMode="auto">
          <a:xfrm>
            <a:off x="3723071" y="217253"/>
            <a:ext cx="5965371"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tabLst>
                <a:tab pos="127000" algn="l"/>
                <a:tab pos="228600" algn="l"/>
                <a:tab pos="342900" algn="l"/>
                <a:tab pos="457200" algn="l"/>
                <a:tab pos="571500" algn="l"/>
              </a:tabLst>
              <a:defRPr>
                <a:solidFill>
                  <a:schemeClr val="tx1"/>
                </a:solidFill>
                <a:latin typeface="Arial" panose="020B0604020202020204" pitchFamily="34" charset="0"/>
              </a:defRPr>
            </a:lvl1pPr>
            <a:lvl2pPr marL="742950" indent="-285750">
              <a:tabLst>
                <a:tab pos="127000" algn="l"/>
                <a:tab pos="228600" algn="l"/>
                <a:tab pos="342900" algn="l"/>
                <a:tab pos="457200" algn="l"/>
                <a:tab pos="571500" algn="l"/>
              </a:tabLst>
              <a:defRPr>
                <a:solidFill>
                  <a:schemeClr val="tx1"/>
                </a:solidFill>
                <a:latin typeface="Arial" panose="020B0604020202020204" pitchFamily="34" charset="0"/>
              </a:defRPr>
            </a:lvl2pPr>
            <a:lvl3pPr marL="1143000" indent="-228600">
              <a:tabLst>
                <a:tab pos="127000" algn="l"/>
                <a:tab pos="228600" algn="l"/>
                <a:tab pos="342900" algn="l"/>
                <a:tab pos="457200" algn="l"/>
                <a:tab pos="571500" algn="l"/>
              </a:tabLst>
              <a:defRPr>
                <a:solidFill>
                  <a:schemeClr val="tx1"/>
                </a:solidFill>
                <a:latin typeface="Arial" panose="020B0604020202020204" pitchFamily="34" charset="0"/>
              </a:defRPr>
            </a:lvl3pPr>
            <a:lvl4pPr marL="1600200" indent="-228600">
              <a:tabLst>
                <a:tab pos="127000" algn="l"/>
                <a:tab pos="228600" algn="l"/>
                <a:tab pos="342900" algn="l"/>
                <a:tab pos="457200" algn="l"/>
                <a:tab pos="571500" algn="l"/>
              </a:tabLst>
              <a:defRPr>
                <a:solidFill>
                  <a:schemeClr val="tx1"/>
                </a:solidFill>
                <a:latin typeface="Arial" panose="020B0604020202020204" pitchFamily="34" charset="0"/>
              </a:defRPr>
            </a:lvl4pPr>
            <a:lvl5pPr marL="2057400" indent="-228600">
              <a:tabLst>
                <a:tab pos="127000" algn="l"/>
                <a:tab pos="228600" algn="l"/>
                <a:tab pos="342900" algn="l"/>
                <a:tab pos="457200" algn="l"/>
                <a:tab pos="571500" algn="l"/>
              </a:tabLst>
              <a:defRPr>
                <a:solidFill>
                  <a:schemeClr val="tx1"/>
                </a:solidFill>
                <a:latin typeface="Arial" panose="020B0604020202020204" pitchFamily="34" charset="0"/>
              </a:defRPr>
            </a:lvl5pPr>
            <a:lvl6pPr marL="25146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6pPr>
            <a:lvl7pPr marL="29718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7pPr>
            <a:lvl8pPr marL="34290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8pPr>
            <a:lvl9pPr marL="38862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9pPr>
          </a:lstStyle>
          <a:p>
            <a:pPr marL="0" marR="0" lvl="0" indent="0" algn="ctr" defTabSz="914286" rtl="0" eaLnBrk="1" fontAlgn="auto" latinLnBrk="0" hangingPunct="1">
              <a:lnSpc>
                <a:spcPct val="100000"/>
              </a:lnSpc>
              <a:spcBef>
                <a:spcPts val="200"/>
              </a:spcBef>
              <a:spcAft>
                <a:spcPts val="200"/>
              </a:spcAft>
              <a:buClrTx/>
              <a:buSzTx/>
              <a:buFontTx/>
              <a:buNone/>
              <a:tabLst>
                <a:tab pos="127000" algn="l"/>
                <a:tab pos="228600" algn="l"/>
                <a:tab pos="342900" algn="l"/>
                <a:tab pos="457200" algn="l"/>
                <a:tab pos="571500" algn="l"/>
              </a:tabLst>
              <a:defRPr/>
            </a:pPr>
            <a:r>
              <a:rPr kumimoji="0" lang="vi-VN" altLang="en-US" sz="2800" b="1" i="0" u="none" strike="noStrike" kern="1200" cap="none" spc="0" normalizeH="0" baseline="0" noProof="0" dirty="0">
                <a:ln>
                  <a:noFill/>
                </a:ln>
                <a:solidFill>
                  <a:srgbClr val="0033CC"/>
                </a:solidFill>
                <a:effectLst/>
                <a:uLnTx/>
                <a:uFillTx/>
                <a:latin typeface="Arial" panose="020B0604020202020204" pitchFamily="34" charset="0"/>
                <a:ea typeface="Arial Unicode MS"/>
                <a:cs typeface="Times New Roman" panose="02020603050405020304" pitchFamily="18" charset="0"/>
              </a:rPr>
              <a:t>Tuần hoàn và chu chuyển tư bản</a:t>
            </a:r>
            <a:endParaRPr kumimoji="0" lang="en-US" altLang="en-US" sz="2800" b="0" i="0" u="none" strike="noStrike" kern="1200" cap="none" spc="0" normalizeH="0" baseline="0" noProof="0" dirty="0">
              <a:ln>
                <a:noFill/>
              </a:ln>
              <a:solidFill>
                <a:srgbClr val="0033CC"/>
              </a:solidFill>
              <a:effectLst/>
              <a:uLnTx/>
              <a:uFillTx/>
              <a:latin typeface="Arial" panose="020B0604020202020204" pitchFamily="34" charset="0"/>
              <a:ea typeface="Arial Unicode MS"/>
              <a:cs typeface="Times New Roman" panose="02020603050405020304" pitchFamily="18" charset="0"/>
            </a:endParaRPr>
          </a:p>
        </p:txBody>
      </p:sp>
      <p:sp>
        <p:nvSpPr>
          <p:cNvPr id="56" name="Rectangle 55">
            <a:extLst>
              <a:ext uri="{FF2B5EF4-FFF2-40B4-BE49-F238E27FC236}">
                <a16:creationId xmlns:a16="http://schemas.microsoft.com/office/drawing/2014/main" xmlns="" id="{A538C4CA-9BB8-4F2F-ADB8-1093EDAAE4EF}"/>
              </a:ext>
            </a:extLst>
          </p:cNvPr>
          <p:cNvSpPr/>
          <p:nvPr/>
        </p:nvSpPr>
        <p:spPr>
          <a:xfrm rot="5400000">
            <a:off x="6640416" y="-303829"/>
            <a:ext cx="72631" cy="2103120"/>
          </a:xfrm>
          <a:prstGeom prst="rect">
            <a:avLst/>
          </a:prstGeom>
          <a:solidFill>
            <a:srgbClr val="FF0000"/>
          </a:solidFill>
          <a:ln>
            <a:solidFill>
              <a:srgbClr val="FF0066"/>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1219170"/>
            <a:endParaRPr lang="ko-KR" altLang="en-US" sz="2700">
              <a:solidFill>
                <a:prstClr val="white"/>
              </a:solidFill>
              <a:latin typeface="Arial"/>
              <a:ea typeface="Arial Unicode MS"/>
            </a:endParaRPr>
          </a:p>
        </p:txBody>
      </p:sp>
      <p:sp>
        <p:nvSpPr>
          <p:cNvPr id="57" name="Hexagon 56">
            <a:extLst>
              <a:ext uri="{FF2B5EF4-FFF2-40B4-BE49-F238E27FC236}">
                <a16:creationId xmlns:a16="http://schemas.microsoft.com/office/drawing/2014/main" xmlns="" id="{C1E9162F-C52F-410B-B3C3-7AED170CBE7A}"/>
              </a:ext>
            </a:extLst>
          </p:cNvPr>
          <p:cNvSpPr/>
          <p:nvPr/>
        </p:nvSpPr>
        <p:spPr>
          <a:xfrm>
            <a:off x="3075370" y="187377"/>
            <a:ext cx="696687" cy="553096"/>
          </a:xfrm>
          <a:prstGeom prst="hexagon">
            <a:avLst/>
          </a:prstGeom>
          <a:solidFill>
            <a:srgbClr val="0070C0"/>
          </a:solidFill>
          <a:ln>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r>
              <a:rPr lang="en-US" sz="2400" b="1" dirty="0">
                <a:solidFill>
                  <a:prstClr val="white"/>
                </a:solidFill>
                <a:latin typeface="Arial"/>
                <a:ea typeface="Arial Unicode MS"/>
              </a:rPr>
              <a:t>6</a:t>
            </a:r>
            <a:endParaRPr kumimoji="0" lang="en-US" sz="2400" b="1" i="0" u="none" strike="noStrike" kern="1200" cap="none" spc="0" normalizeH="0" baseline="0" noProof="0" dirty="0">
              <a:ln>
                <a:noFill/>
              </a:ln>
              <a:solidFill>
                <a:prstClr val="white"/>
              </a:solidFill>
              <a:effectLst/>
              <a:uLnTx/>
              <a:uFillTx/>
              <a:latin typeface="Arial"/>
              <a:ea typeface="Arial Unicode MS"/>
              <a:cs typeface="+mn-cs"/>
            </a:endParaRPr>
          </a:p>
        </p:txBody>
      </p:sp>
      <p:sp>
        <p:nvSpPr>
          <p:cNvPr id="58" name="Rectangle 5">
            <a:extLst>
              <a:ext uri="{FF2B5EF4-FFF2-40B4-BE49-F238E27FC236}">
                <a16:creationId xmlns:a16="http://schemas.microsoft.com/office/drawing/2014/main" xmlns="" id="{5CF57E31-B56A-4620-AE45-550346061E52}"/>
              </a:ext>
            </a:extLst>
          </p:cNvPr>
          <p:cNvSpPr>
            <a:spLocks noChangeArrowheads="1"/>
          </p:cNvSpPr>
          <p:nvPr/>
        </p:nvSpPr>
        <p:spPr bwMode="auto">
          <a:xfrm>
            <a:off x="3691740" y="890418"/>
            <a:ext cx="431716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285750" indent="-285750">
              <a:buFont typeface="Wingdings" panose="05000000000000000000" pitchFamily="2" charset="2"/>
              <a:buChar char="q"/>
            </a:pPr>
            <a:r>
              <a:rPr lang="en-US" altLang="en-US" sz="2400" b="1" i="1" dirty="0">
                <a:solidFill>
                  <a:srgbClr val="7030A0"/>
                </a:solidFill>
                <a:latin typeface="Times New Roman" panose="02020603050405020304" pitchFamily="18" charset="0"/>
                <a:cs typeface="Times New Roman" panose="02020603050405020304" pitchFamily="18" charset="0"/>
              </a:rPr>
              <a:t> </a:t>
            </a:r>
            <a:r>
              <a:rPr lang="vi-VN" altLang="en-US" sz="2400" b="1" dirty="0">
                <a:solidFill>
                  <a:srgbClr val="7030A0"/>
                </a:solidFill>
                <a:cs typeface="Arial" panose="020B0604020202020204" pitchFamily="34" charset="0"/>
              </a:rPr>
              <a:t>Chu chuyển</a:t>
            </a:r>
            <a:r>
              <a:rPr lang="en-US" altLang="en-US" sz="2400" b="1" dirty="0">
                <a:solidFill>
                  <a:srgbClr val="7030A0"/>
                </a:solidFill>
                <a:cs typeface="Arial" panose="020B0604020202020204" pitchFamily="34" charset="0"/>
              </a:rPr>
              <a:t> </a:t>
            </a:r>
            <a:r>
              <a:rPr lang="en-US" altLang="en-US" sz="2400" b="1" dirty="0" err="1">
                <a:solidFill>
                  <a:srgbClr val="7030A0"/>
                </a:solidFill>
                <a:cs typeface="Arial" panose="020B0604020202020204" pitchFamily="34" charset="0"/>
              </a:rPr>
              <a:t>tư</a:t>
            </a:r>
            <a:r>
              <a:rPr lang="en-US" altLang="en-US" sz="2400" b="1" dirty="0">
                <a:solidFill>
                  <a:srgbClr val="7030A0"/>
                </a:solidFill>
                <a:cs typeface="Arial" panose="020B0604020202020204" pitchFamily="34" charset="0"/>
              </a:rPr>
              <a:t> </a:t>
            </a:r>
            <a:r>
              <a:rPr lang="en-US" altLang="en-US" sz="2400" b="1" dirty="0" err="1">
                <a:solidFill>
                  <a:srgbClr val="7030A0"/>
                </a:solidFill>
                <a:cs typeface="Arial" panose="020B0604020202020204" pitchFamily="34" charset="0"/>
              </a:rPr>
              <a:t>bản</a:t>
            </a:r>
            <a:r>
              <a:rPr lang="en-US" altLang="en-US" sz="2400" b="1" dirty="0">
                <a:solidFill>
                  <a:srgbClr val="7030A0"/>
                </a:solidFill>
                <a:cs typeface="Arial" panose="020B0604020202020204" pitchFamily="34" charset="0"/>
              </a:rPr>
              <a:t> </a:t>
            </a:r>
          </a:p>
        </p:txBody>
      </p:sp>
      <p:cxnSp>
        <p:nvCxnSpPr>
          <p:cNvPr id="8" name="Straight Arrow Connector 7">
            <a:extLst>
              <a:ext uri="{FF2B5EF4-FFF2-40B4-BE49-F238E27FC236}">
                <a16:creationId xmlns:a16="http://schemas.microsoft.com/office/drawing/2014/main" xmlns="" id="{97FF489E-E680-42E5-B4AE-6DD999FD14C1}"/>
              </a:ext>
            </a:extLst>
          </p:cNvPr>
          <p:cNvCxnSpPr>
            <a:cxnSpLocks/>
          </p:cNvCxnSpPr>
          <p:nvPr/>
        </p:nvCxnSpPr>
        <p:spPr>
          <a:xfrm>
            <a:off x="4215539" y="3926963"/>
            <a:ext cx="0" cy="691074"/>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59" name="Straight Arrow Connector 58">
            <a:extLst>
              <a:ext uri="{FF2B5EF4-FFF2-40B4-BE49-F238E27FC236}">
                <a16:creationId xmlns:a16="http://schemas.microsoft.com/office/drawing/2014/main" xmlns="" id="{D2BE996D-F61F-4F15-8E95-C2C4137F7874}"/>
              </a:ext>
            </a:extLst>
          </p:cNvPr>
          <p:cNvCxnSpPr>
            <a:cxnSpLocks/>
          </p:cNvCxnSpPr>
          <p:nvPr/>
        </p:nvCxnSpPr>
        <p:spPr>
          <a:xfrm>
            <a:off x="7144047" y="3874576"/>
            <a:ext cx="0" cy="759336"/>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60" name="Straight Arrow Connector 59">
            <a:extLst>
              <a:ext uri="{FF2B5EF4-FFF2-40B4-BE49-F238E27FC236}">
                <a16:creationId xmlns:a16="http://schemas.microsoft.com/office/drawing/2014/main" xmlns="" id="{E3847993-5E8F-496E-BD3A-37FE4108309C}"/>
              </a:ext>
            </a:extLst>
          </p:cNvPr>
          <p:cNvCxnSpPr>
            <a:cxnSpLocks/>
          </p:cNvCxnSpPr>
          <p:nvPr/>
        </p:nvCxnSpPr>
        <p:spPr>
          <a:xfrm>
            <a:off x="10178576" y="3874576"/>
            <a:ext cx="0" cy="743461"/>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595207193"/>
      </p:ext>
    </p:extLst>
  </p:cSld>
  <p:clrMapOvr>
    <a:masterClrMapping/>
  </p:clrMapOvr>
  <p:timing>
    <p:tnLst>
      <p:par>
        <p:cTn id="1" dur="indefinite" restart="never" nodeType="tmRoot"/>
      </p:par>
    </p:tn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Freeform: Shape 3">
            <a:extLst>
              <a:ext uri="{FF2B5EF4-FFF2-40B4-BE49-F238E27FC236}">
                <a16:creationId xmlns:a16="http://schemas.microsoft.com/office/drawing/2014/main" xmlns="" id="{BB19E1D0-EFD3-4AF6-9518-BF584783B747}"/>
              </a:ext>
            </a:extLst>
          </p:cNvPr>
          <p:cNvSpPr/>
          <p:nvPr/>
        </p:nvSpPr>
        <p:spPr>
          <a:xfrm>
            <a:off x="-2" y="1"/>
            <a:ext cx="1570013" cy="6858002"/>
          </a:xfrm>
          <a:custGeom>
            <a:avLst/>
            <a:gdLst>
              <a:gd name="connsiteX0" fmla="*/ 0 w 4034380"/>
              <a:gd name="connsiteY0" fmla="*/ 0 h 6387470"/>
              <a:gd name="connsiteX1" fmla="*/ 99121 w 4034380"/>
              <a:gd name="connsiteY1" fmla="*/ 407095 h 6387470"/>
              <a:gd name="connsiteX2" fmla="*/ 3835330 w 4034380"/>
              <a:gd name="connsiteY2" fmla="*/ 6230244 h 6387470"/>
              <a:gd name="connsiteX3" fmla="*/ 4034380 w 4034380"/>
              <a:gd name="connsiteY3" fmla="*/ 6387470 h 6387470"/>
              <a:gd name="connsiteX4" fmla="*/ 0 w 4034380"/>
              <a:gd name="connsiteY4" fmla="*/ 6387470 h 63874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4380" h="6387470">
                <a:moveTo>
                  <a:pt x="0" y="0"/>
                </a:moveTo>
                <a:lnTo>
                  <a:pt x="99121" y="407095"/>
                </a:lnTo>
                <a:cubicBezTo>
                  <a:pt x="706345" y="2679955"/>
                  <a:pt x="2007852" y="4719094"/>
                  <a:pt x="3835330" y="6230244"/>
                </a:cubicBezTo>
                <a:lnTo>
                  <a:pt x="4034380" y="6387470"/>
                </a:lnTo>
                <a:lnTo>
                  <a:pt x="0" y="6387470"/>
                </a:lnTo>
                <a:close/>
              </a:path>
            </a:pathLst>
          </a:custGeom>
          <a:solidFill>
            <a:srgbClr val="0033CC">
              <a:alpha val="7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a:endParaRPr lang="en-US">
              <a:solidFill>
                <a:prstClr val="white"/>
              </a:solidFill>
              <a:latin typeface="Arial"/>
              <a:ea typeface="Arial Unicode MS"/>
            </a:endParaRPr>
          </a:p>
        </p:txBody>
      </p:sp>
      <p:sp>
        <p:nvSpPr>
          <p:cNvPr id="21" name="Rectangle 20">
            <a:extLst>
              <a:ext uri="{FF2B5EF4-FFF2-40B4-BE49-F238E27FC236}">
                <a16:creationId xmlns:a16="http://schemas.microsoft.com/office/drawing/2014/main" xmlns="" id="{4F8B4F54-FFB7-46CC-9953-0784DC06F2C7}"/>
              </a:ext>
            </a:extLst>
          </p:cNvPr>
          <p:cNvSpPr>
            <a:spLocks noChangeArrowheads="1"/>
          </p:cNvSpPr>
          <p:nvPr/>
        </p:nvSpPr>
        <p:spPr bwMode="auto">
          <a:xfrm>
            <a:off x="3723071" y="217253"/>
            <a:ext cx="6599123"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tabLst>
                <a:tab pos="127000" algn="l"/>
                <a:tab pos="228600" algn="l"/>
                <a:tab pos="342900" algn="l"/>
                <a:tab pos="457200" algn="l"/>
                <a:tab pos="571500" algn="l"/>
              </a:tabLst>
              <a:defRPr>
                <a:solidFill>
                  <a:schemeClr val="tx1"/>
                </a:solidFill>
                <a:latin typeface="Arial" panose="020B0604020202020204" pitchFamily="34" charset="0"/>
              </a:defRPr>
            </a:lvl1pPr>
            <a:lvl2pPr marL="742950" indent="-285750">
              <a:tabLst>
                <a:tab pos="127000" algn="l"/>
                <a:tab pos="228600" algn="l"/>
                <a:tab pos="342900" algn="l"/>
                <a:tab pos="457200" algn="l"/>
                <a:tab pos="571500" algn="l"/>
              </a:tabLst>
              <a:defRPr>
                <a:solidFill>
                  <a:schemeClr val="tx1"/>
                </a:solidFill>
                <a:latin typeface="Arial" panose="020B0604020202020204" pitchFamily="34" charset="0"/>
              </a:defRPr>
            </a:lvl2pPr>
            <a:lvl3pPr marL="1143000" indent="-228600">
              <a:tabLst>
                <a:tab pos="127000" algn="l"/>
                <a:tab pos="228600" algn="l"/>
                <a:tab pos="342900" algn="l"/>
                <a:tab pos="457200" algn="l"/>
                <a:tab pos="571500" algn="l"/>
              </a:tabLst>
              <a:defRPr>
                <a:solidFill>
                  <a:schemeClr val="tx1"/>
                </a:solidFill>
                <a:latin typeface="Arial" panose="020B0604020202020204" pitchFamily="34" charset="0"/>
              </a:defRPr>
            </a:lvl3pPr>
            <a:lvl4pPr marL="1600200" indent="-228600">
              <a:tabLst>
                <a:tab pos="127000" algn="l"/>
                <a:tab pos="228600" algn="l"/>
                <a:tab pos="342900" algn="l"/>
                <a:tab pos="457200" algn="l"/>
                <a:tab pos="571500" algn="l"/>
              </a:tabLst>
              <a:defRPr>
                <a:solidFill>
                  <a:schemeClr val="tx1"/>
                </a:solidFill>
                <a:latin typeface="Arial" panose="020B0604020202020204" pitchFamily="34" charset="0"/>
              </a:defRPr>
            </a:lvl4pPr>
            <a:lvl5pPr marL="2057400" indent="-228600">
              <a:tabLst>
                <a:tab pos="127000" algn="l"/>
                <a:tab pos="228600" algn="l"/>
                <a:tab pos="342900" algn="l"/>
                <a:tab pos="457200" algn="l"/>
                <a:tab pos="571500" algn="l"/>
              </a:tabLst>
              <a:defRPr>
                <a:solidFill>
                  <a:schemeClr val="tx1"/>
                </a:solidFill>
                <a:latin typeface="Arial" panose="020B0604020202020204" pitchFamily="34" charset="0"/>
              </a:defRPr>
            </a:lvl5pPr>
            <a:lvl6pPr marL="25146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6pPr>
            <a:lvl7pPr marL="29718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7pPr>
            <a:lvl8pPr marL="34290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8pPr>
            <a:lvl9pPr marL="38862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9pPr>
          </a:lstStyle>
          <a:p>
            <a:pPr marL="0" marR="0" lvl="0" indent="0" algn="ctr" defTabSz="914286" rtl="0" eaLnBrk="1" fontAlgn="auto" latinLnBrk="0" hangingPunct="1">
              <a:lnSpc>
                <a:spcPct val="100000"/>
              </a:lnSpc>
              <a:spcBef>
                <a:spcPts val="200"/>
              </a:spcBef>
              <a:spcAft>
                <a:spcPts val="200"/>
              </a:spcAft>
              <a:buClrTx/>
              <a:buSzTx/>
              <a:buFontTx/>
              <a:buNone/>
              <a:tabLst>
                <a:tab pos="127000" algn="l"/>
                <a:tab pos="228600" algn="l"/>
                <a:tab pos="342900" algn="l"/>
                <a:tab pos="457200" algn="l"/>
                <a:tab pos="571500" algn="l"/>
              </a:tabLst>
              <a:defRPr/>
            </a:pPr>
            <a:r>
              <a:rPr kumimoji="0" lang="vi-VN" altLang="en-US" sz="2800" b="1" i="0" u="none" strike="noStrike" kern="1200" cap="none" spc="0" normalizeH="0" baseline="0" noProof="0" dirty="0">
                <a:ln>
                  <a:noFill/>
                </a:ln>
                <a:solidFill>
                  <a:srgbClr val="0033CC"/>
                </a:solidFill>
                <a:effectLst/>
                <a:uLnTx/>
                <a:uFillTx/>
                <a:latin typeface="Arial" panose="020B0604020202020204" pitchFamily="34" charset="0"/>
                <a:ea typeface="Arial Unicode MS"/>
                <a:cs typeface="Times New Roman" panose="02020603050405020304" pitchFamily="18" charset="0"/>
              </a:rPr>
              <a:t>Tuần hoàn và chu chuyển </a:t>
            </a:r>
            <a:r>
              <a:rPr kumimoji="0" lang="en-US" altLang="en-US" sz="2800" b="1" i="0" u="none" strike="noStrike" kern="1200" cap="none" spc="0" normalizeH="0" baseline="0" noProof="0" dirty="0" err="1">
                <a:ln>
                  <a:noFill/>
                </a:ln>
                <a:solidFill>
                  <a:srgbClr val="0033CC"/>
                </a:solidFill>
                <a:effectLst/>
                <a:uLnTx/>
                <a:uFillTx/>
                <a:latin typeface="Arial" panose="020B0604020202020204" pitchFamily="34" charset="0"/>
                <a:ea typeface="Arial Unicode MS"/>
                <a:cs typeface="Times New Roman" panose="02020603050405020304" pitchFamily="18" charset="0"/>
              </a:rPr>
              <a:t>của</a:t>
            </a:r>
            <a:r>
              <a:rPr kumimoji="0" lang="en-US" altLang="en-US" sz="2800" b="1" i="0" u="none" strike="noStrike" kern="1200" cap="none" spc="0" normalizeH="0" baseline="0" noProof="0" dirty="0">
                <a:ln>
                  <a:noFill/>
                </a:ln>
                <a:solidFill>
                  <a:srgbClr val="0033CC"/>
                </a:solidFill>
                <a:effectLst/>
                <a:uLnTx/>
                <a:uFillTx/>
                <a:latin typeface="Arial" panose="020B0604020202020204" pitchFamily="34" charset="0"/>
                <a:ea typeface="Arial Unicode MS"/>
                <a:cs typeface="Times New Roman" panose="02020603050405020304" pitchFamily="18" charset="0"/>
              </a:rPr>
              <a:t> </a:t>
            </a:r>
            <a:r>
              <a:rPr kumimoji="0" lang="vi-VN" altLang="en-US" sz="2800" b="1" i="0" u="none" strike="noStrike" kern="1200" cap="none" spc="0" normalizeH="0" baseline="0" noProof="0" dirty="0">
                <a:ln>
                  <a:noFill/>
                </a:ln>
                <a:solidFill>
                  <a:srgbClr val="0033CC"/>
                </a:solidFill>
                <a:effectLst/>
                <a:uLnTx/>
                <a:uFillTx/>
                <a:latin typeface="Arial" panose="020B0604020202020204" pitchFamily="34" charset="0"/>
                <a:ea typeface="Arial Unicode MS"/>
                <a:cs typeface="Times New Roman" panose="02020603050405020304" pitchFamily="18" charset="0"/>
              </a:rPr>
              <a:t>tư bản</a:t>
            </a:r>
            <a:endParaRPr kumimoji="0" lang="en-US" altLang="en-US" sz="2800" b="0" i="0" u="none" strike="noStrike" kern="1200" cap="none" spc="0" normalizeH="0" baseline="0" noProof="0" dirty="0">
              <a:ln>
                <a:noFill/>
              </a:ln>
              <a:solidFill>
                <a:srgbClr val="0033CC"/>
              </a:solidFill>
              <a:effectLst/>
              <a:uLnTx/>
              <a:uFillTx/>
              <a:latin typeface="Arial" panose="020B0604020202020204" pitchFamily="34" charset="0"/>
              <a:ea typeface="Arial Unicode MS"/>
              <a:cs typeface="Times New Roman" panose="02020603050405020304" pitchFamily="18" charset="0"/>
            </a:endParaRPr>
          </a:p>
        </p:txBody>
      </p:sp>
      <p:sp>
        <p:nvSpPr>
          <p:cNvPr id="22" name="Rectangle 21">
            <a:extLst>
              <a:ext uri="{FF2B5EF4-FFF2-40B4-BE49-F238E27FC236}">
                <a16:creationId xmlns:a16="http://schemas.microsoft.com/office/drawing/2014/main" xmlns="" id="{A757C448-7836-42DF-95AF-3F15F0BB0D88}"/>
              </a:ext>
            </a:extLst>
          </p:cNvPr>
          <p:cNvSpPr/>
          <p:nvPr/>
        </p:nvSpPr>
        <p:spPr>
          <a:xfrm rot="5400000">
            <a:off x="6640416" y="-303829"/>
            <a:ext cx="72631" cy="2103120"/>
          </a:xfrm>
          <a:prstGeom prst="rect">
            <a:avLst/>
          </a:prstGeom>
          <a:solidFill>
            <a:srgbClr val="FF0000"/>
          </a:solidFill>
          <a:ln>
            <a:solidFill>
              <a:srgbClr val="FF0066"/>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1219170"/>
            <a:endParaRPr lang="ko-KR" altLang="en-US" sz="2700">
              <a:solidFill>
                <a:prstClr val="white"/>
              </a:solidFill>
              <a:latin typeface="Arial"/>
              <a:ea typeface="Arial Unicode MS"/>
            </a:endParaRPr>
          </a:p>
        </p:txBody>
      </p:sp>
      <p:sp>
        <p:nvSpPr>
          <p:cNvPr id="23" name="Hexagon 22">
            <a:extLst>
              <a:ext uri="{FF2B5EF4-FFF2-40B4-BE49-F238E27FC236}">
                <a16:creationId xmlns:a16="http://schemas.microsoft.com/office/drawing/2014/main" xmlns="" id="{2C58FEA3-4FC8-4F6B-98F6-46ECFC88610C}"/>
              </a:ext>
            </a:extLst>
          </p:cNvPr>
          <p:cNvSpPr/>
          <p:nvPr/>
        </p:nvSpPr>
        <p:spPr>
          <a:xfrm>
            <a:off x="3075370" y="187377"/>
            <a:ext cx="696687" cy="553096"/>
          </a:xfrm>
          <a:prstGeom prst="hexagon">
            <a:avLst/>
          </a:prstGeom>
          <a:solidFill>
            <a:srgbClr val="0070C0"/>
          </a:solidFill>
          <a:ln>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r>
              <a:rPr lang="en-US" sz="2400" b="1" dirty="0">
                <a:solidFill>
                  <a:prstClr val="white"/>
                </a:solidFill>
                <a:latin typeface="Arial"/>
                <a:ea typeface="Arial Unicode MS"/>
              </a:rPr>
              <a:t>6</a:t>
            </a:r>
            <a:endParaRPr kumimoji="0" lang="en-US" sz="2400" b="1" i="0" u="none" strike="noStrike" kern="1200" cap="none" spc="0" normalizeH="0" baseline="0" noProof="0" dirty="0">
              <a:ln>
                <a:noFill/>
              </a:ln>
              <a:solidFill>
                <a:prstClr val="white"/>
              </a:solidFill>
              <a:effectLst/>
              <a:uLnTx/>
              <a:uFillTx/>
              <a:latin typeface="Arial"/>
              <a:ea typeface="Arial Unicode MS"/>
              <a:cs typeface="+mn-cs"/>
            </a:endParaRPr>
          </a:p>
        </p:txBody>
      </p:sp>
      <p:sp>
        <p:nvSpPr>
          <p:cNvPr id="24" name="Rectangle 5">
            <a:extLst>
              <a:ext uri="{FF2B5EF4-FFF2-40B4-BE49-F238E27FC236}">
                <a16:creationId xmlns:a16="http://schemas.microsoft.com/office/drawing/2014/main" xmlns="" id="{95C803E4-3E74-4451-BF61-5F4CEA6238D1}"/>
              </a:ext>
            </a:extLst>
          </p:cNvPr>
          <p:cNvSpPr>
            <a:spLocks noChangeArrowheads="1"/>
          </p:cNvSpPr>
          <p:nvPr/>
        </p:nvSpPr>
        <p:spPr bwMode="auto">
          <a:xfrm>
            <a:off x="3691740" y="890418"/>
            <a:ext cx="431716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285750" indent="-285750">
              <a:buFont typeface="Wingdings" panose="05000000000000000000" pitchFamily="2" charset="2"/>
              <a:buChar char="q"/>
            </a:pPr>
            <a:r>
              <a:rPr lang="en-US" altLang="en-US" sz="2400" b="1" i="1" dirty="0">
                <a:solidFill>
                  <a:srgbClr val="7030A0"/>
                </a:solidFill>
                <a:latin typeface="Times New Roman" panose="02020603050405020304" pitchFamily="18" charset="0"/>
                <a:cs typeface="Times New Roman" panose="02020603050405020304" pitchFamily="18" charset="0"/>
              </a:rPr>
              <a:t> </a:t>
            </a:r>
            <a:r>
              <a:rPr lang="vi-VN" altLang="en-US" sz="2400" b="1" dirty="0">
                <a:solidFill>
                  <a:srgbClr val="7030A0"/>
                </a:solidFill>
                <a:cs typeface="Arial" panose="020B0604020202020204" pitchFamily="34" charset="0"/>
              </a:rPr>
              <a:t>Chu chuyển</a:t>
            </a:r>
            <a:r>
              <a:rPr lang="en-US" altLang="en-US" sz="2400" b="1" dirty="0">
                <a:solidFill>
                  <a:srgbClr val="7030A0"/>
                </a:solidFill>
                <a:cs typeface="Arial" panose="020B0604020202020204" pitchFamily="34" charset="0"/>
              </a:rPr>
              <a:t> </a:t>
            </a:r>
            <a:r>
              <a:rPr lang="en-US" altLang="en-US" sz="2400" b="1" dirty="0" err="1">
                <a:solidFill>
                  <a:srgbClr val="7030A0"/>
                </a:solidFill>
                <a:cs typeface="Arial" panose="020B0604020202020204" pitchFamily="34" charset="0"/>
              </a:rPr>
              <a:t>của</a:t>
            </a:r>
            <a:r>
              <a:rPr lang="en-US" altLang="en-US" sz="2400" b="1" dirty="0">
                <a:solidFill>
                  <a:srgbClr val="7030A0"/>
                </a:solidFill>
                <a:cs typeface="Arial" panose="020B0604020202020204" pitchFamily="34" charset="0"/>
              </a:rPr>
              <a:t> </a:t>
            </a:r>
            <a:r>
              <a:rPr lang="en-US" altLang="en-US" sz="2400" b="1" dirty="0" err="1">
                <a:solidFill>
                  <a:srgbClr val="7030A0"/>
                </a:solidFill>
                <a:cs typeface="Arial" panose="020B0604020202020204" pitchFamily="34" charset="0"/>
              </a:rPr>
              <a:t>tư</a:t>
            </a:r>
            <a:r>
              <a:rPr lang="en-US" altLang="en-US" sz="2400" b="1" dirty="0">
                <a:solidFill>
                  <a:srgbClr val="7030A0"/>
                </a:solidFill>
                <a:cs typeface="Arial" panose="020B0604020202020204" pitchFamily="34" charset="0"/>
              </a:rPr>
              <a:t> </a:t>
            </a:r>
            <a:r>
              <a:rPr lang="en-US" altLang="en-US" sz="2400" b="1" dirty="0" err="1">
                <a:solidFill>
                  <a:srgbClr val="7030A0"/>
                </a:solidFill>
                <a:cs typeface="Arial" panose="020B0604020202020204" pitchFamily="34" charset="0"/>
              </a:rPr>
              <a:t>bản</a:t>
            </a:r>
            <a:r>
              <a:rPr lang="en-US" altLang="en-US" sz="2400" b="1" dirty="0">
                <a:solidFill>
                  <a:srgbClr val="7030A0"/>
                </a:solidFill>
                <a:cs typeface="Arial" panose="020B0604020202020204" pitchFamily="34" charset="0"/>
              </a:rPr>
              <a:t> </a:t>
            </a:r>
          </a:p>
        </p:txBody>
      </p:sp>
      <p:grpSp>
        <p:nvGrpSpPr>
          <p:cNvPr id="26" name="Group 4">
            <a:extLst>
              <a:ext uri="{FF2B5EF4-FFF2-40B4-BE49-F238E27FC236}">
                <a16:creationId xmlns:a16="http://schemas.microsoft.com/office/drawing/2014/main" xmlns="" id="{0DBC4616-8213-4540-9284-4C7504A4F824}"/>
              </a:ext>
            </a:extLst>
          </p:cNvPr>
          <p:cNvGrpSpPr>
            <a:grpSpLocks/>
          </p:cNvGrpSpPr>
          <p:nvPr/>
        </p:nvGrpSpPr>
        <p:grpSpPr bwMode="auto">
          <a:xfrm>
            <a:off x="4846611" y="2654999"/>
            <a:ext cx="2095500" cy="2681288"/>
            <a:chOff x="1922" y="1614"/>
            <a:chExt cx="1320" cy="1689"/>
          </a:xfrm>
        </p:grpSpPr>
        <p:sp>
          <p:nvSpPr>
            <p:cNvPr id="27" name="Freeform 5">
              <a:extLst>
                <a:ext uri="{FF2B5EF4-FFF2-40B4-BE49-F238E27FC236}">
                  <a16:creationId xmlns:a16="http://schemas.microsoft.com/office/drawing/2014/main" xmlns="" id="{3FBD185D-C90B-4DBC-99B4-0E9535A67BEF}"/>
                </a:ext>
              </a:extLst>
            </p:cNvPr>
            <p:cNvSpPr>
              <a:spLocks/>
            </p:cNvSpPr>
            <p:nvPr/>
          </p:nvSpPr>
          <p:spPr bwMode="gray">
            <a:xfrm>
              <a:off x="1922" y="1875"/>
              <a:ext cx="654" cy="1428"/>
            </a:xfrm>
            <a:custGeom>
              <a:avLst/>
              <a:gdLst>
                <a:gd name="T0" fmla="*/ 1 w 654"/>
                <a:gd name="T1" fmla="*/ 0 h 1428"/>
                <a:gd name="T2" fmla="*/ 117 w 654"/>
                <a:gd name="T3" fmla="*/ 110 h 1428"/>
                <a:gd name="T4" fmla="*/ 117 w 654"/>
                <a:gd name="T5" fmla="*/ 1026 h 1428"/>
                <a:gd name="T6" fmla="*/ 649 w 654"/>
                <a:gd name="T7" fmla="*/ 1241 h 1428"/>
                <a:gd name="T8" fmla="*/ 654 w 654"/>
                <a:gd name="T9" fmla="*/ 1428 h 1428"/>
                <a:gd name="T10" fmla="*/ 0 w 654"/>
                <a:gd name="T11" fmla="*/ 1128 h 1428"/>
                <a:gd name="T12" fmla="*/ 1 w 654"/>
                <a:gd name="T13" fmla="*/ 0 h 1428"/>
                <a:gd name="T14" fmla="*/ 0 60000 65536"/>
                <a:gd name="T15" fmla="*/ 0 60000 65536"/>
                <a:gd name="T16" fmla="*/ 0 60000 65536"/>
                <a:gd name="T17" fmla="*/ 0 60000 65536"/>
                <a:gd name="T18" fmla="*/ 0 60000 65536"/>
                <a:gd name="T19" fmla="*/ 0 60000 65536"/>
                <a:gd name="T20" fmla="*/ 0 60000 65536"/>
                <a:gd name="T21" fmla="*/ 0 w 654"/>
                <a:gd name="T22" fmla="*/ 0 h 1428"/>
                <a:gd name="T23" fmla="*/ 654 w 654"/>
                <a:gd name="T24" fmla="*/ 1428 h 142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54" h="1428">
                  <a:moveTo>
                    <a:pt x="1" y="0"/>
                  </a:moveTo>
                  <a:lnTo>
                    <a:pt x="117" y="110"/>
                  </a:lnTo>
                  <a:lnTo>
                    <a:pt x="117" y="1026"/>
                  </a:lnTo>
                  <a:lnTo>
                    <a:pt x="649" y="1241"/>
                  </a:lnTo>
                  <a:lnTo>
                    <a:pt x="654" y="1428"/>
                  </a:lnTo>
                  <a:lnTo>
                    <a:pt x="0" y="1128"/>
                  </a:lnTo>
                  <a:lnTo>
                    <a:pt x="1" y="0"/>
                  </a:lnTo>
                  <a:close/>
                </a:path>
              </a:pathLst>
            </a:custGeom>
            <a:solidFill>
              <a:srgbClr val="FBC63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n-US" sz="2300"/>
            </a:p>
          </p:txBody>
        </p:sp>
        <p:sp>
          <p:nvSpPr>
            <p:cNvPr id="28" name="Freeform 6">
              <a:extLst>
                <a:ext uri="{FF2B5EF4-FFF2-40B4-BE49-F238E27FC236}">
                  <a16:creationId xmlns:a16="http://schemas.microsoft.com/office/drawing/2014/main" xmlns="" id="{D1B847D1-A5F9-4EED-9E5B-1D4730903AE7}"/>
                </a:ext>
              </a:extLst>
            </p:cNvPr>
            <p:cNvSpPr>
              <a:spLocks/>
            </p:cNvSpPr>
            <p:nvPr/>
          </p:nvSpPr>
          <p:spPr bwMode="gray">
            <a:xfrm>
              <a:off x="2571" y="1880"/>
              <a:ext cx="671" cy="1422"/>
            </a:xfrm>
            <a:custGeom>
              <a:avLst/>
              <a:gdLst>
                <a:gd name="T0" fmla="*/ 654 w 671"/>
                <a:gd name="T1" fmla="*/ 0 h 1422"/>
                <a:gd name="T2" fmla="*/ 516 w 671"/>
                <a:gd name="T3" fmla="*/ 111 h 1422"/>
                <a:gd name="T4" fmla="*/ 519 w 671"/>
                <a:gd name="T5" fmla="*/ 1008 h 1422"/>
                <a:gd name="T6" fmla="*/ 0 w 671"/>
                <a:gd name="T7" fmla="*/ 1237 h 1422"/>
                <a:gd name="T8" fmla="*/ 2 w 671"/>
                <a:gd name="T9" fmla="*/ 1422 h 1422"/>
                <a:gd name="T10" fmla="*/ 671 w 671"/>
                <a:gd name="T11" fmla="*/ 1114 h 1422"/>
                <a:gd name="T12" fmla="*/ 654 w 671"/>
                <a:gd name="T13" fmla="*/ 0 h 1422"/>
                <a:gd name="T14" fmla="*/ 0 60000 65536"/>
                <a:gd name="T15" fmla="*/ 0 60000 65536"/>
                <a:gd name="T16" fmla="*/ 0 60000 65536"/>
                <a:gd name="T17" fmla="*/ 0 60000 65536"/>
                <a:gd name="T18" fmla="*/ 0 60000 65536"/>
                <a:gd name="T19" fmla="*/ 0 60000 65536"/>
                <a:gd name="T20" fmla="*/ 0 60000 65536"/>
                <a:gd name="T21" fmla="*/ 0 w 671"/>
                <a:gd name="T22" fmla="*/ 0 h 1422"/>
                <a:gd name="T23" fmla="*/ 671 w 671"/>
                <a:gd name="T24" fmla="*/ 1422 h 142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71" h="1422">
                  <a:moveTo>
                    <a:pt x="654" y="0"/>
                  </a:moveTo>
                  <a:lnTo>
                    <a:pt x="516" y="111"/>
                  </a:lnTo>
                  <a:lnTo>
                    <a:pt x="519" y="1008"/>
                  </a:lnTo>
                  <a:lnTo>
                    <a:pt x="0" y="1237"/>
                  </a:lnTo>
                  <a:lnTo>
                    <a:pt x="2" y="1422"/>
                  </a:lnTo>
                  <a:lnTo>
                    <a:pt x="671" y="1114"/>
                  </a:lnTo>
                  <a:lnTo>
                    <a:pt x="654" y="0"/>
                  </a:lnTo>
                  <a:close/>
                </a:path>
              </a:pathLst>
            </a:custGeom>
            <a:solidFill>
              <a:srgbClr val="FBE2A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n-US" sz="2300"/>
            </a:p>
          </p:txBody>
        </p:sp>
        <p:sp>
          <p:nvSpPr>
            <p:cNvPr id="29" name="Freeform 7">
              <a:extLst>
                <a:ext uri="{FF2B5EF4-FFF2-40B4-BE49-F238E27FC236}">
                  <a16:creationId xmlns:a16="http://schemas.microsoft.com/office/drawing/2014/main" xmlns="" id="{7F45D009-4392-41A9-BD77-5DA148C0929F}"/>
                </a:ext>
              </a:extLst>
            </p:cNvPr>
            <p:cNvSpPr>
              <a:spLocks/>
            </p:cNvSpPr>
            <p:nvPr/>
          </p:nvSpPr>
          <p:spPr bwMode="gray">
            <a:xfrm>
              <a:off x="1923" y="1614"/>
              <a:ext cx="1304" cy="377"/>
            </a:xfrm>
            <a:custGeom>
              <a:avLst/>
              <a:gdLst>
                <a:gd name="T0" fmla="*/ 0 w 1304"/>
                <a:gd name="T1" fmla="*/ 261 h 377"/>
                <a:gd name="T2" fmla="*/ 117 w 1304"/>
                <a:gd name="T3" fmla="*/ 374 h 377"/>
                <a:gd name="T4" fmla="*/ 638 w 1304"/>
                <a:gd name="T5" fmla="*/ 155 h 377"/>
                <a:gd name="T6" fmla="*/ 1164 w 1304"/>
                <a:gd name="T7" fmla="*/ 377 h 377"/>
                <a:gd name="T8" fmla="*/ 1304 w 1304"/>
                <a:gd name="T9" fmla="*/ 266 h 377"/>
                <a:gd name="T10" fmla="*/ 633 w 1304"/>
                <a:gd name="T11" fmla="*/ 0 h 377"/>
                <a:gd name="T12" fmla="*/ 0 w 1304"/>
                <a:gd name="T13" fmla="*/ 261 h 377"/>
                <a:gd name="T14" fmla="*/ 0 60000 65536"/>
                <a:gd name="T15" fmla="*/ 0 60000 65536"/>
                <a:gd name="T16" fmla="*/ 0 60000 65536"/>
                <a:gd name="T17" fmla="*/ 0 60000 65536"/>
                <a:gd name="T18" fmla="*/ 0 60000 65536"/>
                <a:gd name="T19" fmla="*/ 0 60000 65536"/>
                <a:gd name="T20" fmla="*/ 0 60000 65536"/>
                <a:gd name="T21" fmla="*/ 0 w 1304"/>
                <a:gd name="T22" fmla="*/ 0 h 377"/>
                <a:gd name="T23" fmla="*/ 1304 w 1304"/>
                <a:gd name="T24" fmla="*/ 377 h 37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304" h="377">
                  <a:moveTo>
                    <a:pt x="0" y="261"/>
                  </a:moveTo>
                  <a:lnTo>
                    <a:pt x="117" y="374"/>
                  </a:lnTo>
                  <a:lnTo>
                    <a:pt x="638" y="155"/>
                  </a:lnTo>
                  <a:lnTo>
                    <a:pt x="1164" y="377"/>
                  </a:lnTo>
                  <a:lnTo>
                    <a:pt x="1304" y="266"/>
                  </a:lnTo>
                  <a:lnTo>
                    <a:pt x="633" y="0"/>
                  </a:lnTo>
                  <a:lnTo>
                    <a:pt x="0" y="261"/>
                  </a:lnTo>
                  <a:close/>
                </a:path>
              </a:pathLst>
            </a:custGeom>
            <a:solidFill>
              <a:srgbClr val="FEFBD6"/>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n-US" sz="2300"/>
            </a:p>
          </p:txBody>
        </p:sp>
        <p:sp>
          <p:nvSpPr>
            <p:cNvPr id="30" name="Freeform 8">
              <a:extLst>
                <a:ext uri="{FF2B5EF4-FFF2-40B4-BE49-F238E27FC236}">
                  <a16:creationId xmlns:a16="http://schemas.microsoft.com/office/drawing/2014/main" xmlns="" id="{5D279FB3-8E2D-4566-84A4-A7E2FE8FB215}"/>
                </a:ext>
              </a:extLst>
            </p:cNvPr>
            <p:cNvSpPr>
              <a:spLocks/>
            </p:cNvSpPr>
            <p:nvPr/>
          </p:nvSpPr>
          <p:spPr bwMode="gray">
            <a:xfrm>
              <a:off x="2037" y="1768"/>
              <a:ext cx="529" cy="1133"/>
            </a:xfrm>
            <a:custGeom>
              <a:avLst/>
              <a:gdLst>
                <a:gd name="T0" fmla="*/ 2 w 529"/>
                <a:gd name="T1" fmla="*/ 218 h 1133"/>
                <a:gd name="T2" fmla="*/ 0 w 529"/>
                <a:gd name="T3" fmla="*/ 1133 h 1133"/>
                <a:gd name="T4" fmla="*/ 529 w 529"/>
                <a:gd name="T5" fmla="*/ 878 h 1133"/>
                <a:gd name="T6" fmla="*/ 524 w 529"/>
                <a:gd name="T7" fmla="*/ 0 h 1133"/>
                <a:gd name="T8" fmla="*/ 2 w 529"/>
                <a:gd name="T9" fmla="*/ 218 h 1133"/>
                <a:gd name="T10" fmla="*/ 0 60000 65536"/>
                <a:gd name="T11" fmla="*/ 0 60000 65536"/>
                <a:gd name="T12" fmla="*/ 0 60000 65536"/>
                <a:gd name="T13" fmla="*/ 0 60000 65536"/>
                <a:gd name="T14" fmla="*/ 0 60000 65536"/>
                <a:gd name="T15" fmla="*/ 0 w 529"/>
                <a:gd name="T16" fmla="*/ 0 h 1133"/>
                <a:gd name="T17" fmla="*/ 529 w 529"/>
                <a:gd name="T18" fmla="*/ 1133 h 1133"/>
              </a:gdLst>
              <a:ahLst/>
              <a:cxnLst>
                <a:cxn ang="T10">
                  <a:pos x="T0" y="T1"/>
                </a:cxn>
                <a:cxn ang="T11">
                  <a:pos x="T2" y="T3"/>
                </a:cxn>
                <a:cxn ang="T12">
                  <a:pos x="T4" y="T5"/>
                </a:cxn>
                <a:cxn ang="T13">
                  <a:pos x="T6" y="T7"/>
                </a:cxn>
                <a:cxn ang="T14">
                  <a:pos x="T8" y="T9"/>
                </a:cxn>
              </a:cxnLst>
              <a:rect l="T15" t="T16" r="T17" b="T18"/>
              <a:pathLst>
                <a:path w="529" h="1133">
                  <a:moveTo>
                    <a:pt x="2" y="218"/>
                  </a:moveTo>
                  <a:lnTo>
                    <a:pt x="0" y="1133"/>
                  </a:lnTo>
                  <a:lnTo>
                    <a:pt x="529" y="878"/>
                  </a:lnTo>
                  <a:lnTo>
                    <a:pt x="524" y="0"/>
                  </a:lnTo>
                  <a:lnTo>
                    <a:pt x="2" y="218"/>
                  </a:lnTo>
                  <a:close/>
                </a:path>
              </a:pathLst>
            </a:custGeom>
            <a:solidFill>
              <a:srgbClr val="FDEBBD"/>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n-US" sz="2300"/>
            </a:p>
          </p:txBody>
        </p:sp>
        <p:sp>
          <p:nvSpPr>
            <p:cNvPr id="31" name="Freeform 9">
              <a:extLst>
                <a:ext uri="{FF2B5EF4-FFF2-40B4-BE49-F238E27FC236}">
                  <a16:creationId xmlns:a16="http://schemas.microsoft.com/office/drawing/2014/main" xmlns="" id="{C4EAA130-0D38-4802-8EDB-0693B3336F65}"/>
                </a:ext>
              </a:extLst>
            </p:cNvPr>
            <p:cNvSpPr>
              <a:spLocks/>
            </p:cNvSpPr>
            <p:nvPr/>
          </p:nvSpPr>
          <p:spPr bwMode="gray">
            <a:xfrm>
              <a:off x="2562" y="1769"/>
              <a:ext cx="528" cy="1123"/>
            </a:xfrm>
            <a:custGeom>
              <a:avLst/>
              <a:gdLst>
                <a:gd name="T0" fmla="*/ 527 w 528"/>
                <a:gd name="T1" fmla="*/ 222 h 1123"/>
                <a:gd name="T2" fmla="*/ 528 w 528"/>
                <a:gd name="T3" fmla="*/ 1123 h 1123"/>
                <a:gd name="T4" fmla="*/ 0 w 528"/>
                <a:gd name="T5" fmla="*/ 879 h 1123"/>
                <a:gd name="T6" fmla="*/ 0 w 528"/>
                <a:gd name="T7" fmla="*/ 0 h 1123"/>
                <a:gd name="T8" fmla="*/ 527 w 528"/>
                <a:gd name="T9" fmla="*/ 222 h 1123"/>
                <a:gd name="T10" fmla="*/ 0 60000 65536"/>
                <a:gd name="T11" fmla="*/ 0 60000 65536"/>
                <a:gd name="T12" fmla="*/ 0 60000 65536"/>
                <a:gd name="T13" fmla="*/ 0 60000 65536"/>
                <a:gd name="T14" fmla="*/ 0 60000 65536"/>
                <a:gd name="T15" fmla="*/ 0 w 528"/>
                <a:gd name="T16" fmla="*/ 0 h 1123"/>
                <a:gd name="T17" fmla="*/ 528 w 528"/>
                <a:gd name="T18" fmla="*/ 1123 h 1123"/>
              </a:gdLst>
              <a:ahLst/>
              <a:cxnLst>
                <a:cxn ang="T10">
                  <a:pos x="T0" y="T1"/>
                </a:cxn>
                <a:cxn ang="T11">
                  <a:pos x="T2" y="T3"/>
                </a:cxn>
                <a:cxn ang="T12">
                  <a:pos x="T4" y="T5"/>
                </a:cxn>
                <a:cxn ang="T13">
                  <a:pos x="T6" y="T7"/>
                </a:cxn>
                <a:cxn ang="T14">
                  <a:pos x="T8" y="T9"/>
                </a:cxn>
              </a:cxnLst>
              <a:rect l="T15" t="T16" r="T17" b="T18"/>
              <a:pathLst>
                <a:path w="528" h="1123">
                  <a:moveTo>
                    <a:pt x="527" y="222"/>
                  </a:moveTo>
                  <a:lnTo>
                    <a:pt x="528" y="1123"/>
                  </a:lnTo>
                  <a:lnTo>
                    <a:pt x="0" y="879"/>
                  </a:lnTo>
                  <a:lnTo>
                    <a:pt x="0" y="0"/>
                  </a:lnTo>
                  <a:lnTo>
                    <a:pt x="527" y="222"/>
                  </a:lnTo>
                  <a:close/>
                </a:path>
              </a:pathLst>
            </a:custGeom>
            <a:solidFill>
              <a:srgbClr val="FBC63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n-US" sz="2300"/>
            </a:p>
          </p:txBody>
        </p:sp>
        <p:sp>
          <p:nvSpPr>
            <p:cNvPr id="32" name="Freeform 10">
              <a:extLst>
                <a:ext uri="{FF2B5EF4-FFF2-40B4-BE49-F238E27FC236}">
                  <a16:creationId xmlns:a16="http://schemas.microsoft.com/office/drawing/2014/main" xmlns="" id="{A231A3D2-839C-4E91-9CF1-DBACF034595C}"/>
                </a:ext>
              </a:extLst>
            </p:cNvPr>
            <p:cNvSpPr>
              <a:spLocks/>
            </p:cNvSpPr>
            <p:nvPr/>
          </p:nvSpPr>
          <p:spPr bwMode="gray">
            <a:xfrm>
              <a:off x="2034" y="2648"/>
              <a:ext cx="1061" cy="469"/>
            </a:xfrm>
            <a:custGeom>
              <a:avLst/>
              <a:gdLst>
                <a:gd name="T0" fmla="*/ 527 w 1061"/>
                <a:gd name="T1" fmla="*/ 0 h 469"/>
                <a:gd name="T2" fmla="*/ 0 w 1061"/>
                <a:gd name="T3" fmla="*/ 252 h 469"/>
                <a:gd name="T4" fmla="*/ 537 w 1061"/>
                <a:gd name="T5" fmla="*/ 469 h 469"/>
                <a:gd name="T6" fmla="*/ 1061 w 1061"/>
                <a:gd name="T7" fmla="*/ 241 h 469"/>
                <a:gd name="T8" fmla="*/ 527 w 1061"/>
                <a:gd name="T9" fmla="*/ 0 h 469"/>
                <a:gd name="T10" fmla="*/ 0 60000 65536"/>
                <a:gd name="T11" fmla="*/ 0 60000 65536"/>
                <a:gd name="T12" fmla="*/ 0 60000 65536"/>
                <a:gd name="T13" fmla="*/ 0 60000 65536"/>
                <a:gd name="T14" fmla="*/ 0 60000 65536"/>
                <a:gd name="T15" fmla="*/ 0 w 1061"/>
                <a:gd name="T16" fmla="*/ 0 h 469"/>
                <a:gd name="T17" fmla="*/ 1061 w 1061"/>
                <a:gd name="T18" fmla="*/ 469 h 469"/>
              </a:gdLst>
              <a:ahLst/>
              <a:cxnLst>
                <a:cxn ang="T10">
                  <a:pos x="T0" y="T1"/>
                </a:cxn>
                <a:cxn ang="T11">
                  <a:pos x="T2" y="T3"/>
                </a:cxn>
                <a:cxn ang="T12">
                  <a:pos x="T4" y="T5"/>
                </a:cxn>
                <a:cxn ang="T13">
                  <a:pos x="T6" y="T7"/>
                </a:cxn>
                <a:cxn ang="T14">
                  <a:pos x="T8" y="T9"/>
                </a:cxn>
              </a:cxnLst>
              <a:rect l="T15" t="T16" r="T17" b="T18"/>
              <a:pathLst>
                <a:path w="1061" h="469">
                  <a:moveTo>
                    <a:pt x="527" y="0"/>
                  </a:moveTo>
                  <a:lnTo>
                    <a:pt x="0" y="252"/>
                  </a:lnTo>
                  <a:lnTo>
                    <a:pt x="537" y="469"/>
                  </a:lnTo>
                  <a:lnTo>
                    <a:pt x="1061" y="241"/>
                  </a:lnTo>
                  <a:lnTo>
                    <a:pt x="527" y="0"/>
                  </a:lnTo>
                  <a:close/>
                </a:path>
              </a:pathLst>
            </a:custGeom>
            <a:solidFill>
              <a:srgbClr val="FEEBBC"/>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n-US" sz="2300"/>
            </a:p>
          </p:txBody>
        </p:sp>
      </p:grpSp>
      <p:sp>
        <p:nvSpPr>
          <p:cNvPr id="33" name="Line 11">
            <a:extLst>
              <a:ext uri="{FF2B5EF4-FFF2-40B4-BE49-F238E27FC236}">
                <a16:creationId xmlns:a16="http://schemas.microsoft.com/office/drawing/2014/main" xmlns="" id="{0BC4817A-3F6A-44C3-A45E-229CF2292313}"/>
              </a:ext>
            </a:extLst>
          </p:cNvPr>
          <p:cNvSpPr>
            <a:spLocks noChangeShapeType="1"/>
          </p:cNvSpPr>
          <p:nvPr/>
        </p:nvSpPr>
        <p:spPr bwMode="auto">
          <a:xfrm flipV="1">
            <a:off x="3441674" y="4834637"/>
            <a:ext cx="1422400" cy="1387475"/>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sz="2300"/>
          </a:p>
        </p:txBody>
      </p:sp>
      <p:sp>
        <p:nvSpPr>
          <p:cNvPr id="34" name="Line 12">
            <a:extLst>
              <a:ext uri="{FF2B5EF4-FFF2-40B4-BE49-F238E27FC236}">
                <a16:creationId xmlns:a16="http://schemas.microsoft.com/office/drawing/2014/main" xmlns="" id="{B25B0261-B68B-4D13-BCFC-CBE615CAA5D9}"/>
              </a:ext>
            </a:extLst>
          </p:cNvPr>
          <p:cNvSpPr>
            <a:spLocks noChangeShapeType="1"/>
          </p:cNvSpPr>
          <p:nvPr/>
        </p:nvSpPr>
        <p:spPr bwMode="auto">
          <a:xfrm flipH="1" flipV="1">
            <a:off x="6897661" y="4777487"/>
            <a:ext cx="1906974" cy="1387474"/>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sz="2300"/>
          </a:p>
        </p:txBody>
      </p:sp>
      <p:sp>
        <p:nvSpPr>
          <p:cNvPr id="35" name="Line 13">
            <a:extLst>
              <a:ext uri="{FF2B5EF4-FFF2-40B4-BE49-F238E27FC236}">
                <a16:creationId xmlns:a16="http://schemas.microsoft.com/office/drawing/2014/main" xmlns="" id="{BE8FB857-427A-4B3E-A474-6CB319852F70}"/>
              </a:ext>
            </a:extLst>
          </p:cNvPr>
          <p:cNvSpPr>
            <a:spLocks noChangeShapeType="1"/>
          </p:cNvSpPr>
          <p:nvPr/>
        </p:nvSpPr>
        <p:spPr bwMode="auto">
          <a:xfrm flipV="1">
            <a:off x="6916711" y="1686624"/>
            <a:ext cx="1422400" cy="1387475"/>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sz="2300"/>
          </a:p>
        </p:txBody>
      </p:sp>
      <p:sp>
        <p:nvSpPr>
          <p:cNvPr id="36" name="Line 14">
            <a:extLst>
              <a:ext uri="{FF2B5EF4-FFF2-40B4-BE49-F238E27FC236}">
                <a16:creationId xmlns:a16="http://schemas.microsoft.com/office/drawing/2014/main" xmlns="" id="{DA066D1F-4DA8-49AB-8D65-A6ADADC08003}"/>
              </a:ext>
            </a:extLst>
          </p:cNvPr>
          <p:cNvSpPr>
            <a:spLocks noChangeShapeType="1"/>
          </p:cNvSpPr>
          <p:nvPr/>
        </p:nvSpPr>
        <p:spPr bwMode="auto">
          <a:xfrm flipH="1" flipV="1">
            <a:off x="3430561" y="1680274"/>
            <a:ext cx="1422400" cy="1387475"/>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sz="2300"/>
          </a:p>
        </p:txBody>
      </p:sp>
      <p:pic>
        <p:nvPicPr>
          <p:cNvPr id="37" name="Picture 15" descr="light_shadow">
            <a:extLst>
              <a:ext uri="{FF2B5EF4-FFF2-40B4-BE49-F238E27FC236}">
                <a16:creationId xmlns:a16="http://schemas.microsoft.com/office/drawing/2014/main" xmlns="" id="{33F82908-FB1D-4D43-BA29-A58565BCA97A}"/>
              </a:ext>
            </a:extLst>
          </p:cNvPr>
          <p:cNvPicPr>
            <a:picLocks noChangeAspect="1" noChangeArrowheads="1"/>
          </p:cNvPicPr>
          <p:nvPr/>
        </p:nvPicPr>
        <p:blipFill>
          <a:blip r:embed="rId3" cstate="print">
            <a:lum bright="-78000" contrast="-78000"/>
            <a:extLst>
              <a:ext uri="{28A0092B-C50C-407E-A947-70E740481C1C}">
                <a14:useLocalDpi xmlns:a14="http://schemas.microsoft.com/office/drawing/2010/main" val="0"/>
              </a:ext>
            </a:extLst>
          </a:blip>
          <a:srcRect/>
          <a:stretch>
            <a:fillRect/>
          </a:stretch>
        </p:blipFill>
        <p:spPr bwMode="gray">
          <a:xfrm>
            <a:off x="5249836" y="4555237"/>
            <a:ext cx="1216025" cy="3476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8" name="Picture 16" descr="circuler_1">
            <a:extLst>
              <a:ext uri="{FF2B5EF4-FFF2-40B4-BE49-F238E27FC236}">
                <a16:creationId xmlns:a16="http://schemas.microsoft.com/office/drawing/2014/main" xmlns="" id="{2C3DFC32-0FFF-4DAB-9539-0375BB4883B3}"/>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gray">
          <a:xfrm>
            <a:off x="5108549" y="3296349"/>
            <a:ext cx="1479550" cy="1481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9" name="Oval 17">
            <a:extLst>
              <a:ext uri="{FF2B5EF4-FFF2-40B4-BE49-F238E27FC236}">
                <a16:creationId xmlns:a16="http://schemas.microsoft.com/office/drawing/2014/main" xmlns="" id="{E970D113-A1D3-4211-922A-F60216F555BD}"/>
              </a:ext>
            </a:extLst>
          </p:cNvPr>
          <p:cNvSpPr>
            <a:spLocks noChangeArrowheads="1"/>
          </p:cNvSpPr>
          <p:nvPr/>
        </p:nvSpPr>
        <p:spPr bwMode="gray">
          <a:xfrm>
            <a:off x="5108548" y="3296350"/>
            <a:ext cx="1468439" cy="1484312"/>
          </a:xfrm>
          <a:prstGeom prst="ellipse">
            <a:avLst/>
          </a:prstGeom>
          <a:gradFill rotWithShape="1">
            <a:gsLst>
              <a:gs pos="0">
                <a:srgbClr val="004B66">
                  <a:alpha val="89999"/>
                </a:srgbClr>
              </a:gs>
              <a:gs pos="50000">
                <a:srgbClr val="6AC1FC">
                  <a:alpha val="55000"/>
                </a:srgbClr>
              </a:gs>
              <a:gs pos="100000">
                <a:srgbClr val="004B66">
                  <a:alpha val="89999"/>
                </a:srgbClr>
              </a:gs>
            </a:gsLst>
            <a:lin ang="5400000" scaled="1"/>
          </a:gradFill>
          <a:ln w="9525" algn="ctr">
            <a:noFill/>
            <a:round/>
            <a:headEnd/>
            <a:tailEnd/>
          </a:ln>
          <a:effectLst/>
        </p:spPr>
        <p:txBody>
          <a:bodyPr wrap="none" anchor="ctr"/>
          <a:lstStyle/>
          <a:p>
            <a:pPr algn="ctr">
              <a:defRPr/>
            </a:pPr>
            <a:endParaRPr lang="en-US" sz="2300"/>
          </a:p>
        </p:txBody>
      </p:sp>
      <p:sp>
        <p:nvSpPr>
          <p:cNvPr id="40" name="Freeform 18">
            <a:extLst>
              <a:ext uri="{FF2B5EF4-FFF2-40B4-BE49-F238E27FC236}">
                <a16:creationId xmlns:a16="http://schemas.microsoft.com/office/drawing/2014/main" xmlns="" id="{4680AAE2-146A-4D6A-BD4E-0C8687386068}"/>
              </a:ext>
            </a:extLst>
          </p:cNvPr>
          <p:cNvSpPr>
            <a:spLocks/>
          </p:cNvSpPr>
          <p:nvPr/>
        </p:nvSpPr>
        <p:spPr bwMode="ltGray">
          <a:xfrm>
            <a:off x="5260949" y="3326512"/>
            <a:ext cx="1154112" cy="514350"/>
          </a:xfrm>
          <a:custGeom>
            <a:avLst/>
            <a:gdLst>
              <a:gd name="T0" fmla="*/ 2147483646 w 1321"/>
              <a:gd name="T1" fmla="*/ 2147483646 h 712"/>
              <a:gd name="T2" fmla="*/ 2147483646 w 1321"/>
              <a:gd name="T3" fmla="*/ 2147483646 h 712"/>
              <a:gd name="T4" fmla="*/ 2147483646 w 1321"/>
              <a:gd name="T5" fmla="*/ 2147483646 h 712"/>
              <a:gd name="T6" fmla="*/ 2147483646 w 1321"/>
              <a:gd name="T7" fmla="*/ 2147483646 h 712"/>
              <a:gd name="T8" fmla="*/ 2147483646 w 1321"/>
              <a:gd name="T9" fmla="*/ 2147483646 h 712"/>
              <a:gd name="T10" fmla="*/ 2147483646 w 1321"/>
              <a:gd name="T11" fmla="*/ 2147483646 h 712"/>
              <a:gd name="T12" fmla="*/ 2147483646 w 1321"/>
              <a:gd name="T13" fmla="*/ 2147483646 h 712"/>
              <a:gd name="T14" fmla="*/ 2147483646 w 1321"/>
              <a:gd name="T15" fmla="*/ 2147483646 h 712"/>
              <a:gd name="T16" fmla="*/ 2147483646 w 1321"/>
              <a:gd name="T17" fmla="*/ 2147483646 h 712"/>
              <a:gd name="T18" fmla="*/ 2147483646 w 1321"/>
              <a:gd name="T19" fmla="*/ 2147483646 h 712"/>
              <a:gd name="T20" fmla="*/ 2147483646 w 1321"/>
              <a:gd name="T21" fmla="*/ 2147483646 h 712"/>
              <a:gd name="T22" fmla="*/ 2147483646 w 1321"/>
              <a:gd name="T23" fmla="*/ 2147483646 h 712"/>
              <a:gd name="T24" fmla="*/ 2147483646 w 1321"/>
              <a:gd name="T25" fmla="*/ 2147483646 h 712"/>
              <a:gd name="T26" fmla="*/ 2147483646 w 1321"/>
              <a:gd name="T27" fmla="*/ 2147483646 h 712"/>
              <a:gd name="T28" fmla="*/ 2147483646 w 1321"/>
              <a:gd name="T29" fmla="*/ 2147483646 h 712"/>
              <a:gd name="T30" fmla="*/ 2147483646 w 1321"/>
              <a:gd name="T31" fmla="*/ 2147483646 h 712"/>
              <a:gd name="T32" fmla="*/ 2147483646 w 1321"/>
              <a:gd name="T33" fmla="*/ 2147483646 h 712"/>
              <a:gd name="T34" fmla="*/ 2147483646 w 1321"/>
              <a:gd name="T35" fmla="*/ 2147483646 h 712"/>
              <a:gd name="T36" fmla="*/ 2147483646 w 1321"/>
              <a:gd name="T37" fmla="*/ 2147483646 h 712"/>
              <a:gd name="T38" fmla="*/ 2147483646 w 1321"/>
              <a:gd name="T39" fmla="*/ 2147483646 h 712"/>
              <a:gd name="T40" fmla="*/ 2147483646 w 1321"/>
              <a:gd name="T41" fmla="*/ 2147483646 h 712"/>
              <a:gd name="T42" fmla="*/ 2147483646 w 1321"/>
              <a:gd name="T43" fmla="*/ 2147483646 h 712"/>
              <a:gd name="T44" fmla="*/ 2147483646 w 1321"/>
              <a:gd name="T45" fmla="*/ 2147483646 h 712"/>
              <a:gd name="T46" fmla="*/ 2147483646 w 1321"/>
              <a:gd name="T47" fmla="*/ 2147483646 h 712"/>
              <a:gd name="T48" fmla="*/ 2147483646 w 1321"/>
              <a:gd name="T49" fmla="*/ 2147483646 h 712"/>
              <a:gd name="T50" fmla="*/ 2147483646 w 1321"/>
              <a:gd name="T51" fmla="*/ 2147483646 h 712"/>
              <a:gd name="T52" fmla="*/ 2147483646 w 1321"/>
              <a:gd name="T53" fmla="*/ 2147483646 h 712"/>
              <a:gd name="T54" fmla="*/ 2147483646 w 1321"/>
              <a:gd name="T55" fmla="*/ 2147483646 h 712"/>
              <a:gd name="T56" fmla="*/ 0 w 1321"/>
              <a:gd name="T57" fmla="*/ 2147483646 h 712"/>
              <a:gd name="T58" fmla="*/ 0 w 1321"/>
              <a:gd name="T59" fmla="*/ 2147483646 h 712"/>
              <a:gd name="T60" fmla="*/ 2147483646 w 1321"/>
              <a:gd name="T61" fmla="*/ 2147483646 h 712"/>
              <a:gd name="T62" fmla="*/ 2147483646 w 1321"/>
              <a:gd name="T63" fmla="*/ 2147483646 h 712"/>
              <a:gd name="T64" fmla="*/ 2147483646 w 1321"/>
              <a:gd name="T65" fmla="*/ 2147483646 h 712"/>
              <a:gd name="T66" fmla="*/ 2147483646 w 1321"/>
              <a:gd name="T67" fmla="*/ 2147483646 h 712"/>
              <a:gd name="T68" fmla="*/ 2147483646 w 1321"/>
              <a:gd name="T69" fmla="*/ 2147483646 h 712"/>
              <a:gd name="T70" fmla="*/ 2147483646 w 1321"/>
              <a:gd name="T71" fmla="*/ 2147483646 h 712"/>
              <a:gd name="T72" fmla="*/ 2147483646 w 1321"/>
              <a:gd name="T73" fmla="*/ 2147483646 h 712"/>
              <a:gd name="T74" fmla="*/ 2147483646 w 1321"/>
              <a:gd name="T75" fmla="*/ 2147483646 h 712"/>
              <a:gd name="T76" fmla="*/ 2147483646 w 1321"/>
              <a:gd name="T77" fmla="*/ 2147483646 h 712"/>
              <a:gd name="T78" fmla="*/ 2147483646 w 1321"/>
              <a:gd name="T79" fmla="*/ 2147483646 h 712"/>
              <a:gd name="T80" fmla="*/ 2147483646 w 1321"/>
              <a:gd name="T81" fmla="*/ 2147483646 h 712"/>
              <a:gd name="T82" fmla="*/ 2147483646 w 1321"/>
              <a:gd name="T83" fmla="*/ 0 h 712"/>
              <a:gd name="T84" fmla="*/ 2147483646 w 1321"/>
              <a:gd name="T85" fmla="*/ 0 h 712"/>
              <a:gd name="T86" fmla="*/ 2147483646 w 1321"/>
              <a:gd name="T87" fmla="*/ 2147483646 h 712"/>
              <a:gd name="T88" fmla="*/ 2147483646 w 1321"/>
              <a:gd name="T89" fmla="*/ 2147483646 h 712"/>
              <a:gd name="T90" fmla="*/ 2147483646 w 1321"/>
              <a:gd name="T91" fmla="*/ 2147483646 h 712"/>
              <a:gd name="T92" fmla="*/ 2147483646 w 1321"/>
              <a:gd name="T93" fmla="*/ 2147483646 h 712"/>
              <a:gd name="T94" fmla="*/ 2147483646 w 1321"/>
              <a:gd name="T95" fmla="*/ 2147483646 h 712"/>
              <a:gd name="T96" fmla="*/ 2147483646 w 1321"/>
              <a:gd name="T97" fmla="*/ 2147483646 h 712"/>
              <a:gd name="T98" fmla="*/ 2147483646 w 1321"/>
              <a:gd name="T99" fmla="*/ 2147483646 h 712"/>
              <a:gd name="T100" fmla="*/ 2147483646 w 1321"/>
              <a:gd name="T101" fmla="*/ 2147483646 h 712"/>
              <a:gd name="T102" fmla="*/ 2147483646 w 1321"/>
              <a:gd name="T103" fmla="*/ 2147483646 h 712"/>
              <a:gd name="T104" fmla="*/ 2147483646 w 1321"/>
              <a:gd name="T105" fmla="*/ 2147483646 h 7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321"/>
              <a:gd name="T160" fmla="*/ 0 h 712"/>
              <a:gd name="T161" fmla="*/ 1321 w 1321"/>
              <a:gd name="T162" fmla="*/ 712 h 71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759" y="6"/>
                </a:lnTo>
                <a:lnTo>
                  <a:pt x="847" y="23"/>
                </a:lnTo>
                <a:lnTo>
                  <a:pt x="932" y="53"/>
                </a:lnTo>
                <a:lnTo>
                  <a:pt x="1010" y="90"/>
                </a:lnTo>
                <a:lnTo>
                  <a:pt x="1082" y="137"/>
                </a:lnTo>
                <a:lnTo>
                  <a:pt x="1149" y="194"/>
                </a:lnTo>
                <a:lnTo>
                  <a:pt x="1208" y="256"/>
                </a:lnTo>
                <a:lnTo>
                  <a:pt x="1258" y="325"/>
                </a:lnTo>
                <a:lnTo>
                  <a:pt x="1301" y="401"/>
                </a:lnTo>
                <a:close/>
              </a:path>
            </a:pathLst>
          </a:custGeom>
          <a:gradFill rotWithShape="1">
            <a:gsLst>
              <a:gs pos="0">
                <a:srgbClr val="FFFFFF"/>
              </a:gs>
              <a:gs pos="100000">
                <a:srgbClr val="71B9DD"/>
              </a:gs>
            </a:gsLst>
            <a:lin ang="5400000" scaled="1"/>
          </a:gra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sz="2300"/>
          </a:p>
        </p:txBody>
      </p:sp>
      <p:sp>
        <p:nvSpPr>
          <p:cNvPr id="42" name="Rectangle 21">
            <a:extLst>
              <a:ext uri="{FF2B5EF4-FFF2-40B4-BE49-F238E27FC236}">
                <a16:creationId xmlns:a16="http://schemas.microsoft.com/office/drawing/2014/main" xmlns="" id="{65A99AD9-5D8E-422F-9B73-23BDB2CF0ADA}"/>
              </a:ext>
            </a:extLst>
          </p:cNvPr>
          <p:cNvSpPr>
            <a:spLocks noChangeArrowheads="1"/>
          </p:cNvSpPr>
          <p:nvPr/>
        </p:nvSpPr>
        <p:spPr bwMode="gray">
          <a:xfrm>
            <a:off x="6897661" y="3575690"/>
            <a:ext cx="3429052" cy="8002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marL="285750" indent="-285750">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spcBef>
                <a:spcPct val="20000"/>
              </a:spcBef>
              <a:buFont typeface="Courier New" panose="02070309020205020404" pitchFamily="49" charset="0"/>
              <a:buChar char="o"/>
            </a:pPr>
            <a:r>
              <a:rPr lang="vi-VN" altLang="en-US" sz="2300" b="1" dirty="0">
                <a:solidFill>
                  <a:srgbClr val="0033CC"/>
                </a:solidFill>
              </a:rPr>
              <a:t>Khoảng cách </a:t>
            </a:r>
            <a:r>
              <a:rPr lang="vi-VN" altLang="en-US" sz="2300" dirty="0">
                <a:solidFill>
                  <a:srgbClr val="FF0080"/>
                </a:solidFill>
              </a:rPr>
              <a:t>thị trường (xa hay gần).</a:t>
            </a:r>
            <a:endParaRPr lang="en-US" altLang="en-US" sz="2300" dirty="0">
              <a:solidFill>
                <a:srgbClr val="FF0080"/>
              </a:solidFill>
            </a:endParaRPr>
          </a:p>
        </p:txBody>
      </p:sp>
      <p:sp>
        <p:nvSpPr>
          <p:cNvPr id="44" name="Rectangle 43">
            <a:extLst>
              <a:ext uri="{FF2B5EF4-FFF2-40B4-BE49-F238E27FC236}">
                <a16:creationId xmlns:a16="http://schemas.microsoft.com/office/drawing/2014/main" xmlns="" id="{09F2C6B0-A1E4-4DF7-B8AD-3F38B9445E3F}"/>
              </a:ext>
            </a:extLst>
          </p:cNvPr>
          <p:cNvSpPr/>
          <p:nvPr/>
        </p:nvSpPr>
        <p:spPr>
          <a:xfrm>
            <a:off x="2593155" y="1320170"/>
            <a:ext cx="7632700" cy="430887"/>
          </a:xfrm>
          <a:prstGeom prst="rect">
            <a:avLst/>
          </a:prstGeom>
        </p:spPr>
        <p:txBody>
          <a:bodyPr>
            <a:spAutoFit/>
          </a:bodyPr>
          <a:lstStyle/>
          <a:p>
            <a:pPr>
              <a:defRPr/>
            </a:pPr>
            <a:r>
              <a:rPr lang="vi-VN" sz="2200" b="1" dirty="0">
                <a:latin typeface="+mn-lt"/>
              </a:rPr>
              <a:t>Các nhân tố ảnh hưởng đến thời gian lưu thông:</a:t>
            </a:r>
            <a:endParaRPr lang="en-US" sz="2200" b="1" dirty="0">
              <a:latin typeface="+mn-lt"/>
            </a:endParaRPr>
          </a:p>
        </p:txBody>
      </p:sp>
      <p:sp>
        <p:nvSpPr>
          <p:cNvPr id="45" name="Rectangle 2">
            <a:extLst>
              <a:ext uri="{FF2B5EF4-FFF2-40B4-BE49-F238E27FC236}">
                <a16:creationId xmlns:a16="http://schemas.microsoft.com/office/drawing/2014/main" xmlns="" id="{B6DE94B1-DBEF-41F3-8593-EBBFEFA6FA3A}"/>
              </a:ext>
            </a:extLst>
          </p:cNvPr>
          <p:cNvSpPr>
            <a:spLocks noChangeArrowheads="1"/>
          </p:cNvSpPr>
          <p:nvPr/>
        </p:nvSpPr>
        <p:spPr bwMode="auto">
          <a:xfrm>
            <a:off x="4395344" y="1874838"/>
            <a:ext cx="3332948" cy="8002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285750" indent="-285750">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buFont typeface="Courier New" panose="02070309020205020404" pitchFamily="49" charset="0"/>
              <a:buChar char="o"/>
            </a:pPr>
            <a:r>
              <a:rPr lang="vi-VN" altLang="en-US" sz="2300" dirty="0">
                <a:solidFill>
                  <a:srgbClr val="800040"/>
                </a:solidFill>
              </a:rPr>
              <a:t>Tình hình </a:t>
            </a:r>
            <a:r>
              <a:rPr lang="vi-VN" altLang="en-US" sz="2300" b="1" dirty="0">
                <a:solidFill>
                  <a:srgbClr val="008000"/>
                </a:solidFill>
              </a:rPr>
              <a:t>thị trường </a:t>
            </a:r>
            <a:r>
              <a:rPr lang="vi-VN" altLang="en-US" sz="2300" dirty="0">
                <a:solidFill>
                  <a:srgbClr val="800040"/>
                </a:solidFill>
              </a:rPr>
              <a:t>(tốt hay xấu).</a:t>
            </a:r>
            <a:endParaRPr lang="en-US" altLang="en-US" sz="2300" dirty="0">
              <a:solidFill>
                <a:srgbClr val="800040"/>
              </a:solidFill>
            </a:endParaRPr>
          </a:p>
        </p:txBody>
      </p:sp>
      <p:sp>
        <p:nvSpPr>
          <p:cNvPr id="46" name="Rectangle 3">
            <a:extLst>
              <a:ext uri="{FF2B5EF4-FFF2-40B4-BE49-F238E27FC236}">
                <a16:creationId xmlns:a16="http://schemas.microsoft.com/office/drawing/2014/main" xmlns="" id="{4EE68210-03E6-47B1-9086-78553F141E99}"/>
              </a:ext>
            </a:extLst>
          </p:cNvPr>
          <p:cNvSpPr>
            <a:spLocks noChangeArrowheads="1"/>
          </p:cNvSpPr>
          <p:nvPr/>
        </p:nvSpPr>
        <p:spPr bwMode="auto">
          <a:xfrm>
            <a:off x="3886144" y="5540077"/>
            <a:ext cx="4137437" cy="11541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285750" indent="-285750">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buFont typeface="Courier New" panose="02070309020205020404" pitchFamily="49" charset="0"/>
              <a:buChar char="o"/>
            </a:pPr>
            <a:r>
              <a:rPr lang="vi-VN" altLang="en-US" sz="2300" dirty="0">
                <a:solidFill>
                  <a:srgbClr val="0000CC"/>
                </a:solidFill>
              </a:rPr>
              <a:t>Mức độ hiện đại hóa của hệ thống </a:t>
            </a:r>
            <a:r>
              <a:rPr lang="vi-VN" altLang="en-US" sz="2300" b="1" dirty="0"/>
              <a:t>thông tin liên lạc, vận tải và giao thông</a:t>
            </a:r>
            <a:r>
              <a:rPr lang="vi-VN" altLang="en-US" sz="2300" dirty="0">
                <a:solidFill>
                  <a:srgbClr val="0000CC"/>
                </a:solidFill>
              </a:rPr>
              <a:t>.</a:t>
            </a:r>
            <a:endParaRPr lang="en-US" altLang="en-US" sz="2300" dirty="0">
              <a:solidFill>
                <a:srgbClr val="0000CC"/>
              </a:solidFill>
            </a:endParaRPr>
          </a:p>
        </p:txBody>
      </p:sp>
      <p:sp>
        <p:nvSpPr>
          <p:cNvPr id="47" name="Rectangle 46">
            <a:extLst>
              <a:ext uri="{FF2B5EF4-FFF2-40B4-BE49-F238E27FC236}">
                <a16:creationId xmlns:a16="http://schemas.microsoft.com/office/drawing/2014/main" xmlns="" id="{548AF745-C68D-442B-AF24-A6C9764A0F81}"/>
              </a:ext>
            </a:extLst>
          </p:cNvPr>
          <p:cNvSpPr/>
          <p:nvPr/>
        </p:nvSpPr>
        <p:spPr>
          <a:xfrm>
            <a:off x="1593824" y="3512263"/>
            <a:ext cx="3025775" cy="1200150"/>
          </a:xfrm>
          <a:prstGeom prst="rect">
            <a:avLst/>
          </a:prstGeom>
        </p:spPr>
        <p:txBody>
          <a:bodyPr>
            <a:spAutoFit/>
          </a:bodyPr>
          <a:lstStyle/>
          <a:p>
            <a:pPr marL="285750" indent="-285750" algn="ctr">
              <a:buFont typeface="Courier New" panose="02070309020205020404" pitchFamily="49" charset="0"/>
              <a:buChar char="o"/>
              <a:defRPr/>
            </a:pPr>
            <a:r>
              <a:rPr lang="vi-VN" sz="2300" dirty="0">
                <a:solidFill>
                  <a:srgbClr val="006600"/>
                </a:solidFill>
                <a:latin typeface="+mn-lt"/>
              </a:rPr>
              <a:t>Hiệu quả của hoạt động </a:t>
            </a:r>
            <a:r>
              <a:rPr lang="vi-VN" sz="2300" b="1" dirty="0">
                <a:solidFill>
                  <a:srgbClr val="663300"/>
                </a:solidFill>
                <a:latin typeface="+mn-lt"/>
              </a:rPr>
              <a:t>Marketing</a:t>
            </a:r>
            <a:r>
              <a:rPr lang="vi-VN" sz="2300" dirty="0">
                <a:solidFill>
                  <a:srgbClr val="006600"/>
                </a:solidFill>
                <a:latin typeface="+mn-lt"/>
              </a:rPr>
              <a:t>.</a:t>
            </a:r>
            <a:br>
              <a:rPr lang="vi-VN" sz="2300" dirty="0">
                <a:solidFill>
                  <a:srgbClr val="006600"/>
                </a:solidFill>
                <a:latin typeface="+mn-lt"/>
              </a:rPr>
            </a:br>
            <a:endParaRPr lang="en-US" sz="2300" dirty="0">
              <a:solidFill>
                <a:srgbClr val="006600"/>
              </a:solidFill>
              <a:latin typeface="+mn-lt"/>
            </a:endParaRPr>
          </a:p>
        </p:txBody>
      </p:sp>
      <p:sp>
        <p:nvSpPr>
          <p:cNvPr id="48" name="Freeform: Shape 47">
            <a:extLst>
              <a:ext uri="{FF2B5EF4-FFF2-40B4-BE49-F238E27FC236}">
                <a16:creationId xmlns:a16="http://schemas.microsoft.com/office/drawing/2014/main" xmlns="" id="{BC456E61-97D3-49EF-86DA-93ABEDF011EF}"/>
              </a:ext>
            </a:extLst>
          </p:cNvPr>
          <p:cNvSpPr/>
          <p:nvPr/>
        </p:nvSpPr>
        <p:spPr>
          <a:xfrm rot="10800000">
            <a:off x="10652398" y="0"/>
            <a:ext cx="1511281" cy="6858002"/>
          </a:xfrm>
          <a:custGeom>
            <a:avLst/>
            <a:gdLst>
              <a:gd name="connsiteX0" fmla="*/ 0 w 4034380"/>
              <a:gd name="connsiteY0" fmla="*/ 0 h 6387470"/>
              <a:gd name="connsiteX1" fmla="*/ 99121 w 4034380"/>
              <a:gd name="connsiteY1" fmla="*/ 407095 h 6387470"/>
              <a:gd name="connsiteX2" fmla="*/ 3835330 w 4034380"/>
              <a:gd name="connsiteY2" fmla="*/ 6230244 h 6387470"/>
              <a:gd name="connsiteX3" fmla="*/ 4034380 w 4034380"/>
              <a:gd name="connsiteY3" fmla="*/ 6387470 h 6387470"/>
              <a:gd name="connsiteX4" fmla="*/ 0 w 4034380"/>
              <a:gd name="connsiteY4" fmla="*/ 6387470 h 63874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4380" h="6387470">
                <a:moveTo>
                  <a:pt x="0" y="0"/>
                </a:moveTo>
                <a:lnTo>
                  <a:pt x="99121" y="407095"/>
                </a:lnTo>
                <a:cubicBezTo>
                  <a:pt x="706345" y="2679955"/>
                  <a:pt x="2007852" y="4719094"/>
                  <a:pt x="3835330" y="6230244"/>
                </a:cubicBezTo>
                <a:lnTo>
                  <a:pt x="4034380" y="6387470"/>
                </a:lnTo>
                <a:lnTo>
                  <a:pt x="0" y="6387470"/>
                </a:lnTo>
                <a:close/>
              </a:path>
            </a:pathLst>
          </a:custGeom>
          <a:solidFill>
            <a:srgbClr val="0033CC">
              <a:alpha val="7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a:endParaRPr lang="en-US">
              <a:solidFill>
                <a:prstClr val="white"/>
              </a:solidFill>
              <a:latin typeface="Arial"/>
              <a:ea typeface="Arial Unicode MS"/>
            </a:endParaRPr>
          </a:p>
        </p:txBody>
      </p:sp>
    </p:spTree>
    <p:extLst>
      <p:ext uri="{BB962C8B-B14F-4D97-AF65-F5344CB8AC3E}">
        <p14:creationId xmlns:p14="http://schemas.microsoft.com/office/powerpoint/2010/main" val="1093895135"/>
      </p:ext>
    </p:extLst>
  </p:cSld>
  <p:clrMapOvr>
    <a:masterClrMapping/>
  </p:clrMapOvr>
  <p:timing>
    <p:tnLst>
      <p:par>
        <p:cTn id="1" dur="indefinite" restart="never" nodeType="tmRoot"/>
      </p:par>
    </p:tnLst>
  </p:timing>
</p:sld>
</file>

<file path=ppt/slides/slide54.xml><?xml version="1.0" encoding="utf-8"?>
<p:sld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449"/>
        <p:cNvGrpSpPr/>
        <p:nvPr/>
      </p:nvGrpSpPr>
      <p:grpSpPr>
        <a:xfrm>
          <a:off x="0" y="0"/>
          <a:ext cx="0" cy="0"/>
          <a:chOff x="0" y="0"/>
          <a:chExt cx="0" cy="0"/>
        </a:xfrm>
      </p:grpSpPr>
      <p:sp>
        <p:nvSpPr>
          <p:cNvPr id="450" name="Google Shape;450;p41"/>
          <p:cNvSpPr txBox="1">
            <a:spLocks noGrp="1"/>
          </p:cNvSpPr>
          <p:nvPr>
            <p:ph type="sldNum" idx="12"/>
          </p:nvPr>
        </p:nvSpPr>
        <p:spPr>
          <a:xfrm>
            <a:off x="101612" y="6333135"/>
            <a:ext cx="731600" cy="524800"/>
          </a:xfrm>
          <a:prstGeom prst="rect">
            <a:avLst/>
          </a:prstGeom>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fld id="{00000000-1234-1234-1234-123412341234}" type="slidenum">
              <a:rPr kumimoji="0" lang="en" sz="1733" b="0" i="0" u="none" strike="noStrike" kern="0" cap="none" spc="0" normalizeH="0" baseline="0" noProof="0">
                <a:ln>
                  <a:noFill/>
                </a:ln>
                <a:solidFill>
                  <a:srgbClr val="FFFFFF"/>
                </a:solidFill>
                <a:effectLst/>
                <a:uLnTx/>
                <a:uFillTx/>
                <a:latin typeface="Dosis ExtraLight"/>
                <a:sym typeface="Dosis ExtraLight"/>
              </a:rPr>
              <a:pPr marL="0" marR="0" lvl="0" indent="0" algn="l" defTabSz="1219170" rtl="0" eaLnBrk="1" fontAlgn="auto" latinLnBrk="0" hangingPunct="1">
                <a:lnSpc>
                  <a:spcPct val="100000"/>
                </a:lnSpc>
                <a:spcBef>
                  <a:spcPts val="0"/>
                </a:spcBef>
                <a:spcAft>
                  <a:spcPts val="0"/>
                </a:spcAft>
                <a:buClr>
                  <a:srgbClr val="000000"/>
                </a:buClr>
                <a:buSzTx/>
                <a:buFontTx/>
                <a:buNone/>
                <a:tabLst/>
                <a:defRPr/>
              </a:pPr>
              <a:t>54</a:t>
            </a:fld>
            <a:endParaRPr kumimoji="0" sz="1733" b="0" i="0" u="none" strike="noStrike" kern="0" cap="none" spc="0" normalizeH="0" baseline="0" noProof="0">
              <a:ln>
                <a:noFill/>
              </a:ln>
              <a:solidFill>
                <a:srgbClr val="FFFFFF"/>
              </a:solidFill>
              <a:effectLst/>
              <a:uLnTx/>
              <a:uFillTx/>
              <a:latin typeface="Dosis ExtraLight"/>
              <a:sym typeface="Dosis ExtraLight"/>
            </a:endParaRPr>
          </a:p>
        </p:txBody>
      </p:sp>
      <p:sp>
        <p:nvSpPr>
          <p:cNvPr id="30" name="Rectangle 3">
            <a:extLst>
              <a:ext uri="{FF2B5EF4-FFF2-40B4-BE49-F238E27FC236}">
                <a16:creationId xmlns:a16="http://schemas.microsoft.com/office/drawing/2014/main" xmlns="" id="{DBE3623D-09A9-4726-ACDB-72B4AC4142C8}"/>
              </a:ext>
            </a:extLst>
          </p:cNvPr>
          <p:cNvSpPr>
            <a:spLocks noChangeArrowheads="1"/>
          </p:cNvSpPr>
          <p:nvPr/>
        </p:nvSpPr>
        <p:spPr bwMode="auto">
          <a:xfrm>
            <a:off x="1709328" y="1664151"/>
            <a:ext cx="9899765" cy="7694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285750" indent="-285750">
              <a:tabLst>
                <a:tab pos="114300" algn="l"/>
                <a:tab pos="228600" algn="l"/>
                <a:tab pos="342900" algn="l"/>
              </a:tabLst>
              <a:defRPr>
                <a:solidFill>
                  <a:schemeClr val="tx1"/>
                </a:solidFill>
                <a:latin typeface="Arial" panose="020B0604020202020204" pitchFamily="34" charset="0"/>
              </a:defRPr>
            </a:lvl1pPr>
            <a:lvl2pPr marL="742950" indent="-285750">
              <a:tabLst>
                <a:tab pos="114300" algn="l"/>
                <a:tab pos="228600" algn="l"/>
                <a:tab pos="342900" algn="l"/>
              </a:tabLst>
              <a:defRPr>
                <a:solidFill>
                  <a:schemeClr val="tx1"/>
                </a:solidFill>
                <a:latin typeface="Arial" panose="020B0604020202020204" pitchFamily="34" charset="0"/>
              </a:defRPr>
            </a:lvl2pPr>
            <a:lvl3pPr marL="1143000" indent="-228600">
              <a:tabLst>
                <a:tab pos="114300" algn="l"/>
                <a:tab pos="228600" algn="l"/>
                <a:tab pos="342900" algn="l"/>
              </a:tabLst>
              <a:defRPr>
                <a:solidFill>
                  <a:schemeClr val="tx1"/>
                </a:solidFill>
                <a:latin typeface="Arial" panose="020B0604020202020204" pitchFamily="34" charset="0"/>
              </a:defRPr>
            </a:lvl3pPr>
            <a:lvl4pPr marL="1600200" indent="-228600">
              <a:tabLst>
                <a:tab pos="114300" algn="l"/>
                <a:tab pos="228600" algn="l"/>
                <a:tab pos="342900" algn="l"/>
              </a:tabLst>
              <a:defRPr>
                <a:solidFill>
                  <a:schemeClr val="tx1"/>
                </a:solidFill>
                <a:latin typeface="Arial" panose="020B0604020202020204" pitchFamily="34" charset="0"/>
              </a:defRPr>
            </a:lvl4pPr>
            <a:lvl5pPr marL="2057400" indent="-228600">
              <a:tabLst>
                <a:tab pos="114300" algn="l"/>
                <a:tab pos="228600" algn="l"/>
                <a:tab pos="342900" algn="l"/>
              </a:tabLst>
              <a:defRPr>
                <a:solidFill>
                  <a:schemeClr val="tx1"/>
                </a:solidFill>
                <a:latin typeface="Arial" panose="020B0604020202020204" pitchFamily="34" charset="0"/>
              </a:defRPr>
            </a:lvl5pPr>
            <a:lvl6pPr marL="2514600" indent="-228600" eaLnBrk="0" fontAlgn="base" hangingPunct="0">
              <a:spcBef>
                <a:spcPct val="0"/>
              </a:spcBef>
              <a:spcAft>
                <a:spcPct val="0"/>
              </a:spcAft>
              <a:tabLst>
                <a:tab pos="114300" algn="l"/>
                <a:tab pos="228600" algn="l"/>
                <a:tab pos="342900" algn="l"/>
              </a:tabLst>
              <a:defRPr>
                <a:solidFill>
                  <a:schemeClr val="tx1"/>
                </a:solidFill>
                <a:latin typeface="Arial" panose="020B0604020202020204" pitchFamily="34" charset="0"/>
              </a:defRPr>
            </a:lvl6pPr>
            <a:lvl7pPr marL="2971800" indent="-228600" eaLnBrk="0" fontAlgn="base" hangingPunct="0">
              <a:spcBef>
                <a:spcPct val="0"/>
              </a:spcBef>
              <a:spcAft>
                <a:spcPct val="0"/>
              </a:spcAft>
              <a:tabLst>
                <a:tab pos="114300" algn="l"/>
                <a:tab pos="228600" algn="l"/>
                <a:tab pos="342900" algn="l"/>
              </a:tabLst>
              <a:defRPr>
                <a:solidFill>
                  <a:schemeClr val="tx1"/>
                </a:solidFill>
                <a:latin typeface="Arial" panose="020B0604020202020204" pitchFamily="34" charset="0"/>
              </a:defRPr>
            </a:lvl7pPr>
            <a:lvl8pPr marL="3429000" indent="-228600" eaLnBrk="0" fontAlgn="base" hangingPunct="0">
              <a:spcBef>
                <a:spcPct val="0"/>
              </a:spcBef>
              <a:spcAft>
                <a:spcPct val="0"/>
              </a:spcAft>
              <a:tabLst>
                <a:tab pos="114300" algn="l"/>
                <a:tab pos="228600" algn="l"/>
                <a:tab pos="342900" algn="l"/>
              </a:tabLst>
              <a:defRPr>
                <a:solidFill>
                  <a:schemeClr val="tx1"/>
                </a:solidFill>
                <a:latin typeface="Arial" panose="020B0604020202020204" pitchFamily="34" charset="0"/>
              </a:defRPr>
            </a:lvl8pPr>
            <a:lvl9pPr marL="3886200" indent="-228600" eaLnBrk="0" fontAlgn="base" hangingPunct="0">
              <a:spcBef>
                <a:spcPct val="0"/>
              </a:spcBef>
              <a:spcAft>
                <a:spcPct val="0"/>
              </a:spcAft>
              <a:tabLst>
                <a:tab pos="114300" algn="l"/>
                <a:tab pos="228600" algn="l"/>
                <a:tab pos="342900" algn="l"/>
              </a:tabLst>
              <a:defRPr>
                <a:solidFill>
                  <a:schemeClr val="tx1"/>
                </a:solidFill>
                <a:latin typeface="Arial" panose="020B0604020202020204" pitchFamily="34" charset="0"/>
              </a:defRPr>
            </a:lvl9pPr>
          </a:lstStyle>
          <a:p>
            <a:pPr algn="ctr">
              <a:spcBef>
                <a:spcPts val="200"/>
              </a:spcBef>
              <a:spcAft>
                <a:spcPts val="200"/>
              </a:spcAft>
              <a:buFont typeface="Wingdings" panose="05000000000000000000" pitchFamily="2" charset="2"/>
              <a:buChar char="q"/>
            </a:pPr>
            <a:r>
              <a:rPr lang="en-US" altLang="en-US" sz="2200" b="1" dirty="0" err="1">
                <a:solidFill>
                  <a:srgbClr val="0000CC"/>
                </a:solidFill>
                <a:cs typeface="Times New Roman" panose="02020603050405020304" pitchFamily="18" charset="0"/>
              </a:rPr>
              <a:t>Tốc</a:t>
            </a:r>
            <a:r>
              <a:rPr lang="en-US" altLang="en-US" sz="2200" b="1" dirty="0">
                <a:solidFill>
                  <a:srgbClr val="0000CC"/>
                </a:solidFill>
                <a:cs typeface="Times New Roman" panose="02020603050405020304" pitchFamily="18" charset="0"/>
              </a:rPr>
              <a:t> </a:t>
            </a:r>
            <a:r>
              <a:rPr lang="en-US" altLang="en-US" sz="2200" b="1" dirty="0" err="1">
                <a:solidFill>
                  <a:srgbClr val="0000CC"/>
                </a:solidFill>
                <a:cs typeface="Times New Roman" panose="02020603050405020304" pitchFamily="18" charset="0"/>
              </a:rPr>
              <a:t>độ</a:t>
            </a:r>
            <a:r>
              <a:rPr lang="en-US" altLang="en-US" sz="2200" b="1" dirty="0">
                <a:solidFill>
                  <a:srgbClr val="0000CC"/>
                </a:solidFill>
                <a:cs typeface="Times New Roman" panose="02020603050405020304" pitchFamily="18" charset="0"/>
              </a:rPr>
              <a:t> chu </a:t>
            </a:r>
            <a:r>
              <a:rPr lang="en-US" altLang="en-US" sz="2200" b="1" dirty="0" err="1">
                <a:solidFill>
                  <a:srgbClr val="0000CC"/>
                </a:solidFill>
                <a:cs typeface="Times New Roman" panose="02020603050405020304" pitchFamily="18" charset="0"/>
              </a:rPr>
              <a:t>chuyển</a:t>
            </a:r>
            <a:r>
              <a:rPr lang="en-US" altLang="en-US" sz="2200" b="1" dirty="0">
                <a:solidFill>
                  <a:srgbClr val="0000CC"/>
                </a:solidFill>
                <a:cs typeface="Times New Roman" panose="02020603050405020304" pitchFamily="18" charset="0"/>
              </a:rPr>
              <a:t> </a:t>
            </a:r>
            <a:r>
              <a:rPr lang="en-US" altLang="en-US" sz="2200" b="1" dirty="0" err="1">
                <a:solidFill>
                  <a:srgbClr val="0000CC"/>
                </a:solidFill>
                <a:cs typeface="Times New Roman" panose="02020603050405020304" pitchFamily="18" charset="0"/>
              </a:rPr>
              <a:t>của</a:t>
            </a:r>
            <a:r>
              <a:rPr lang="en-US" altLang="en-US" sz="2200" b="1" dirty="0">
                <a:solidFill>
                  <a:srgbClr val="0000CC"/>
                </a:solidFill>
                <a:cs typeface="Times New Roman" panose="02020603050405020304" pitchFamily="18" charset="0"/>
              </a:rPr>
              <a:t> </a:t>
            </a:r>
            <a:r>
              <a:rPr lang="en-US" altLang="en-US" sz="2200" b="1" dirty="0" err="1">
                <a:solidFill>
                  <a:srgbClr val="0000CC"/>
                </a:solidFill>
                <a:cs typeface="Times New Roman" panose="02020603050405020304" pitchFamily="18" charset="0"/>
              </a:rPr>
              <a:t>tư</a:t>
            </a:r>
            <a:r>
              <a:rPr lang="en-US" altLang="en-US" sz="2200" b="1" dirty="0">
                <a:solidFill>
                  <a:srgbClr val="0000CC"/>
                </a:solidFill>
                <a:cs typeface="Times New Roman" panose="02020603050405020304" pitchFamily="18" charset="0"/>
              </a:rPr>
              <a:t> </a:t>
            </a:r>
            <a:r>
              <a:rPr lang="en-US" altLang="en-US" sz="2200" b="1" dirty="0" err="1">
                <a:solidFill>
                  <a:srgbClr val="0000CC"/>
                </a:solidFill>
                <a:cs typeface="Times New Roman" panose="02020603050405020304" pitchFamily="18" charset="0"/>
              </a:rPr>
              <a:t>bản</a:t>
            </a:r>
            <a:r>
              <a:rPr lang="en-US" altLang="en-US" sz="2200" dirty="0">
                <a:cs typeface="Times New Roman" panose="02020603050405020304" pitchFamily="18" charset="0"/>
              </a:rPr>
              <a:t>: </a:t>
            </a:r>
            <a:r>
              <a:rPr lang="en-US" altLang="en-US" sz="2200" dirty="0" err="1">
                <a:cs typeface="Times New Roman" panose="02020603050405020304" pitchFamily="18" charset="0"/>
              </a:rPr>
              <a:t>Là</a:t>
            </a:r>
            <a:r>
              <a:rPr lang="en-US" altLang="en-US" sz="2200" dirty="0">
                <a:cs typeface="Times New Roman" panose="02020603050405020304" pitchFamily="18" charset="0"/>
              </a:rPr>
              <a:t> </a:t>
            </a:r>
            <a:r>
              <a:rPr lang="en-US" altLang="en-US" sz="2200" dirty="0" err="1">
                <a:cs typeface="Times New Roman" panose="02020603050405020304" pitchFamily="18" charset="0"/>
              </a:rPr>
              <a:t>số</a:t>
            </a:r>
            <a:r>
              <a:rPr lang="en-US" altLang="en-US" sz="2200" dirty="0">
                <a:cs typeface="Times New Roman" panose="02020603050405020304" pitchFamily="18" charset="0"/>
              </a:rPr>
              <a:t> </a:t>
            </a:r>
            <a:r>
              <a:rPr lang="en-US" altLang="en-US" sz="2200" dirty="0" err="1">
                <a:cs typeface="Times New Roman" panose="02020603050405020304" pitchFamily="18" charset="0"/>
              </a:rPr>
              <a:t>vòng</a:t>
            </a:r>
            <a:r>
              <a:rPr lang="en-US" altLang="en-US" sz="2200" dirty="0">
                <a:cs typeface="Times New Roman" panose="02020603050405020304" pitchFamily="18" charset="0"/>
              </a:rPr>
              <a:t> (</a:t>
            </a:r>
            <a:r>
              <a:rPr lang="en-US" altLang="en-US" sz="2200" dirty="0" err="1">
                <a:cs typeface="Times New Roman" panose="02020603050405020304" pitchFamily="18" charset="0"/>
              </a:rPr>
              <a:t>số</a:t>
            </a:r>
            <a:r>
              <a:rPr lang="en-US" altLang="en-US" sz="2200" dirty="0">
                <a:cs typeface="Times New Roman" panose="02020603050405020304" pitchFamily="18" charset="0"/>
              </a:rPr>
              <a:t> </a:t>
            </a:r>
            <a:r>
              <a:rPr lang="en-US" altLang="en-US" sz="2200" dirty="0" err="1">
                <a:cs typeface="Times New Roman" panose="02020603050405020304" pitchFamily="18" charset="0"/>
              </a:rPr>
              <a:t>lần</a:t>
            </a:r>
            <a:r>
              <a:rPr lang="en-US" altLang="en-US" sz="2200" dirty="0">
                <a:cs typeface="Times New Roman" panose="02020603050405020304" pitchFamily="18" charset="0"/>
              </a:rPr>
              <a:t>) chu </a:t>
            </a:r>
            <a:r>
              <a:rPr lang="en-US" altLang="en-US" sz="2200" dirty="0" err="1">
                <a:cs typeface="Times New Roman" panose="02020603050405020304" pitchFamily="18" charset="0"/>
              </a:rPr>
              <a:t>chuyển</a:t>
            </a:r>
            <a:r>
              <a:rPr lang="en-US" altLang="en-US" sz="2200" dirty="0">
                <a:cs typeface="Times New Roman" panose="02020603050405020304" pitchFamily="18" charset="0"/>
              </a:rPr>
              <a:t> </a:t>
            </a:r>
            <a:r>
              <a:rPr lang="en-US" altLang="en-US" sz="2200" dirty="0" err="1">
                <a:cs typeface="Times New Roman" panose="02020603050405020304" pitchFamily="18" charset="0"/>
              </a:rPr>
              <a:t>tư</a:t>
            </a:r>
            <a:r>
              <a:rPr lang="en-US" altLang="en-US" sz="2200" dirty="0">
                <a:cs typeface="Times New Roman" panose="02020603050405020304" pitchFamily="18" charset="0"/>
              </a:rPr>
              <a:t> </a:t>
            </a:r>
            <a:r>
              <a:rPr lang="en-US" altLang="en-US" sz="2200" dirty="0" err="1">
                <a:cs typeface="Times New Roman" panose="02020603050405020304" pitchFamily="18" charset="0"/>
              </a:rPr>
              <a:t>bản</a:t>
            </a:r>
            <a:r>
              <a:rPr lang="en-US" altLang="en-US" sz="2200" dirty="0">
                <a:cs typeface="Times New Roman" panose="02020603050405020304" pitchFamily="18" charset="0"/>
              </a:rPr>
              <a:t> </a:t>
            </a:r>
            <a:r>
              <a:rPr lang="en-US" altLang="en-US" sz="2200" dirty="0" err="1">
                <a:cs typeface="Times New Roman" panose="02020603050405020304" pitchFamily="18" charset="0"/>
              </a:rPr>
              <a:t>trong</a:t>
            </a:r>
            <a:r>
              <a:rPr lang="en-US" altLang="en-US" sz="2200" dirty="0">
                <a:cs typeface="Times New Roman" panose="02020603050405020304" pitchFamily="18" charset="0"/>
              </a:rPr>
              <a:t> </a:t>
            </a:r>
            <a:r>
              <a:rPr lang="en-US" altLang="en-US" sz="2200" dirty="0" err="1">
                <a:cs typeface="Times New Roman" panose="02020603050405020304" pitchFamily="18" charset="0"/>
              </a:rPr>
              <a:t>một</a:t>
            </a:r>
            <a:r>
              <a:rPr lang="en-US" altLang="en-US" sz="2200" dirty="0">
                <a:cs typeface="Times New Roman" panose="02020603050405020304" pitchFamily="18" charset="0"/>
              </a:rPr>
              <a:t> </a:t>
            </a:r>
            <a:r>
              <a:rPr lang="en-US" altLang="en-US" sz="2200" dirty="0" err="1">
                <a:cs typeface="Times New Roman" panose="02020603050405020304" pitchFamily="18" charset="0"/>
              </a:rPr>
              <a:t>năm</a:t>
            </a:r>
            <a:r>
              <a:rPr lang="en-US" altLang="en-US" sz="2200" dirty="0">
                <a:cs typeface="Times New Roman" panose="02020603050405020304" pitchFamily="18" charset="0"/>
              </a:rPr>
              <a:t>.</a:t>
            </a:r>
          </a:p>
        </p:txBody>
      </p:sp>
      <mc:AlternateContent xmlns:mc="http://schemas.openxmlformats.org/markup-compatibility/2006" xmlns:a14="http://schemas.microsoft.com/office/drawing/2010/main">
        <mc:Choice Requires="a14">
          <p:sp>
            <p:nvSpPr>
              <p:cNvPr id="31" name="Object 2">
                <a:extLst>
                  <a:ext uri="{FF2B5EF4-FFF2-40B4-BE49-F238E27FC236}">
                    <a16:creationId xmlns:a16="http://schemas.microsoft.com/office/drawing/2014/main" xmlns="" id="{E14FF065-A709-47BA-8E80-F6785953115E}"/>
                  </a:ext>
                </a:extLst>
              </p:cNvPr>
              <p:cNvSpPr txBox="1"/>
              <p:nvPr/>
            </p:nvSpPr>
            <p:spPr bwMode="auto">
              <a:xfrm>
                <a:off x="3957638" y="3133725"/>
                <a:ext cx="1557337" cy="943468"/>
              </a:xfrm>
              <a:prstGeom prst="rect">
                <a:avLst/>
              </a:prstGeom>
              <a:solidFill>
                <a:schemeClr val="bg1"/>
              </a:solidFill>
              <a:ln w="9525">
                <a:solidFill>
                  <a:schemeClr val="tx1"/>
                </a:solidFill>
                <a:miter lim="800000"/>
                <a:headEnd/>
                <a:tailEnd/>
              </a:ln>
            </p:spPr>
            <p:txBody>
              <a:bodyPr>
                <a:noAutofit/>
              </a:bodyPr>
              <a:lstStyle/>
              <a:p>
                <a:r>
                  <a:rPr lang="en-US" sz="2400" b="1" dirty="0">
                    <a:solidFill>
                      <a:srgbClr val="000000"/>
                    </a:solidFill>
                  </a:rPr>
                  <a:t>n</a:t>
                </a:r>
                <a14:m>
                  <m:oMath xmlns:m="http://schemas.openxmlformats.org/officeDocument/2006/math">
                    <m:r>
                      <a:rPr lang="en-US" sz="2400" b="1" i="0">
                        <a:solidFill>
                          <a:srgbClr val="000000"/>
                        </a:solidFill>
                        <a:latin typeface="Cambria Math" panose="02040503050406030204" pitchFamily="18" charset="0"/>
                      </a:rPr>
                      <m:t>=</m:t>
                    </m:r>
                    <m:f>
                      <m:fPr>
                        <m:ctrlPr>
                          <a:rPr lang="en-US" sz="2400" b="1" i="1">
                            <a:solidFill>
                              <a:srgbClr val="000000"/>
                            </a:solidFill>
                            <a:latin typeface="Cambria Math" panose="02040503050406030204" pitchFamily="18" charset="0"/>
                          </a:rPr>
                        </m:ctrlPr>
                      </m:fPr>
                      <m:num>
                        <m:r>
                          <a:rPr lang="en-US" sz="2400" b="1" i="0">
                            <a:solidFill>
                              <a:srgbClr val="000000"/>
                            </a:solidFill>
                            <a:latin typeface="Cambria Math" panose="02040503050406030204" pitchFamily="18" charset="0"/>
                          </a:rPr>
                          <m:t>𝐂𝐇</m:t>
                        </m:r>
                      </m:num>
                      <m:den>
                        <m:r>
                          <a:rPr lang="en-US" sz="2400" b="1" i="0">
                            <a:solidFill>
                              <a:srgbClr val="000000"/>
                            </a:solidFill>
                            <a:latin typeface="Cambria Math" panose="02040503050406030204" pitchFamily="18" charset="0"/>
                          </a:rPr>
                          <m:t>𝐜𝐡</m:t>
                        </m:r>
                      </m:den>
                    </m:f>
                  </m:oMath>
                </a14:m>
                <a:endParaRPr lang="en-US" sz="2400" b="1" dirty="0"/>
              </a:p>
            </p:txBody>
          </p:sp>
        </mc:Choice>
        <mc:Fallback xmlns="">
          <p:sp>
            <p:nvSpPr>
              <p:cNvPr id="31" name="Object 2">
                <a:extLst>
                  <a:ext uri="{FF2B5EF4-FFF2-40B4-BE49-F238E27FC236}">
                    <a16:creationId xmlns:a16="http://schemas.microsoft.com/office/drawing/2014/main" xmlns="" xmlns:a14="http://schemas.microsoft.com/office/drawing/2010/main" id="{E14FF065-A709-47BA-8E80-F6785953115E}"/>
                  </a:ext>
                </a:extLst>
              </p:cNvPr>
              <p:cNvSpPr txBox="1">
                <a:spLocks noRot="1" noChangeAspect="1" noMove="1" noResize="1" noEditPoints="1" noAdjustHandles="1" noChangeArrowheads="1" noChangeShapeType="1" noTextEdit="1"/>
              </p:cNvSpPr>
              <p:nvPr/>
            </p:nvSpPr>
            <p:spPr bwMode="auto">
              <a:xfrm>
                <a:off x="3957638" y="3133725"/>
                <a:ext cx="1557337" cy="943468"/>
              </a:xfrm>
              <a:prstGeom prst="rect">
                <a:avLst/>
              </a:prstGeom>
              <a:blipFill rotWithShape="0">
                <a:blip r:embed="rId3"/>
                <a:stretch>
                  <a:fillRect l="-5426"/>
                </a:stretch>
              </a:blipFill>
              <a:ln w="9525">
                <a:solidFill>
                  <a:schemeClr val="tx1"/>
                </a:solidFill>
                <a:miter lim="800000"/>
                <a:headEnd/>
                <a:tailEnd/>
              </a:ln>
            </p:spPr>
            <p:txBody>
              <a:bodyPr/>
              <a:lstStyle/>
              <a:p>
                <a:r>
                  <a:rPr lang="en-US">
                    <a:noFill/>
                  </a:rPr>
                  <a:t> </a:t>
                </a:r>
              </a:p>
            </p:txBody>
          </p:sp>
        </mc:Fallback>
      </mc:AlternateContent>
      <p:sp>
        <p:nvSpPr>
          <p:cNvPr id="32" name="Text Box 49">
            <a:extLst>
              <a:ext uri="{FF2B5EF4-FFF2-40B4-BE49-F238E27FC236}">
                <a16:creationId xmlns:a16="http://schemas.microsoft.com/office/drawing/2014/main" xmlns="" id="{4BFD5590-110B-4794-ABAF-6F2C8E784A1D}"/>
              </a:ext>
            </a:extLst>
          </p:cNvPr>
          <p:cNvSpPr txBox="1">
            <a:spLocks noChangeArrowheads="1"/>
          </p:cNvSpPr>
          <p:nvPr/>
        </p:nvSpPr>
        <p:spPr bwMode="auto">
          <a:xfrm>
            <a:off x="6676731" y="3234899"/>
            <a:ext cx="4932363" cy="1200150"/>
          </a:xfrm>
          <a:prstGeom prst="rect">
            <a:avLst/>
          </a:prstGeom>
          <a:solidFill>
            <a:schemeClr val="bg1"/>
          </a:solidFill>
          <a:ln>
            <a:noFill/>
          </a:ln>
        </p:spPr>
        <p:txBody>
          <a:bodyPr>
            <a:spAutoFit/>
          </a:bodyPr>
          <a:lstStyle>
            <a:lvl1pPr eaLnBrk="0" hangingPunct="0">
              <a:defRPr>
                <a:solidFill>
                  <a:schemeClr val="tx1"/>
                </a:solidFill>
                <a:latin typeface="Arial" panose="020B0604020202020204" pitchFamily="34" charset="0"/>
                <a:cs typeface="Arial" panose="020B0604020202020204" pitchFamily="34" charset="0"/>
              </a:defRPr>
            </a:lvl1pPr>
            <a:lvl2pPr marL="742950" indent="-285750" eaLnBrk="0" hangingPunct="0">
              <a:defRPr>
                <a:solidFill>
                  <a:schemeClr val="tx1"/>
                </a:solidFill>
                <a:latin typeface="Arial" panose="020B0604020202020204" pitchFamily="34" charset="0"/>
                <a:cs typeface="Arial" panose="020B0604020202020204" pitchFamily="34" charset="0"/>
              </a:defRPr>
            </a:lvl2pPr>
            <a:lvl3pPr marL="1143000" indent="-228600" eaLnBrk="0" hangingPunct="0">
              <a:defRPr>
                <a:solidFill>
                  <a:schemeClr val="tx1"/>
                </a:solidFill>
                <a:latin typeface="Arial" panose="020B0604020202020204" pitchFamily="34" charset="0"/>
                <a:cs typeface="Arial" panose="020B0604020202020204" pitchFamily="34" charset="0"/>
              </a:defRPr>
            </a:lvl3pPr>
            <a:lvl4pPr marL="1600200" indent="-228600" eaLnBrk="0" hangingPunct="0">
              <a:defRPr>
                <a:solidFill>
                  <a:schemeClr val="tx1"/>
                </a:solidFill>
                <a:latin typeface="Arial" panose="020B0604020202020204" pitchFamily="34" charset="0"/>
                <a:cs typeface="Arial" panose="020B0604020202020204" pitchFamily="34" charset="0"/>
              </a:defRPr>
            </a:lvl4pPr>
            <a:lvl5pPr marL="2057400" indent="-228600" eaLnBrk="0" hangingPunct="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just">
              <a:spcBef>
                <a:spcPts val="0"/>
              </a:spcBef>
              <a:defRPr/>
            </a:pPr>
            <a:r>
              <a:rPr lang="en-US" b="1" u="sng" dirty="0" err="1">
                <a:latin typeface="+mj-lt"/>
              </a:rPr>
              <a:t>Trong</a:t>
            </a:r>
            <a:r>
              <a:rPr lang="en-US" b="1" u="sng" dirty="0">
                <a:latin typeface="+mj-lt"/>
              </a:rPr>
              <a:t> </a:t>
            </a:r>
            <a:r>
              <a:rPr lang="en-US" b="1" u="sng" dirty="0" err="1">
                <a:latin typeface="+mj-lt"/>
              </a:rPr>
              <a:t>đó</a:t>
            </a:r>
            <a:r>
              <a:rPr lang="en-US" dirty="0">
                <a:latin typeface="+mj-lt"/>
              </a:rPr>
              <a:t>:</a:t>
            </a:r>
          </a:p>
          <a:p>
            <a:pPr marL="285750" indent="-285750" algn="just">
              <a:spcBef>
                <a:spcPts val="0"/>
              </a:spcBef>
              <a:buFont typeface="Wingdings" panose="05000000000000000000" pitchFamily="2" charset="2"/>
              <a:buChar char="ü"/>
              <a:defRPr/>
            </a:pPr>
            <a:r>
              <a:rPr lang="en-US" dirty="0">
                <a:solidFill>
                  <a:srgbClr val="0000CC"/>
                </a:solidFill>
                <a:latin typeface="+mj-lt"/>
              </a:rPr>
              <a:t>n</a:t>
            </a:r>
            <a:r>
              <a:rPr lang="en-US" dirty="0" smtClean="0">
                <a:solidFill>
                  <a:srgbClr val="0000CC"/>
                </a:solidFill>
                <a:latin typeface="+mj-lt"/>
              </a:rPr>
              <a:t>: </a:t>
            </a:r>
            <a:r>
              <a:rPr lang="en-US" dirty="0" err="1">
                <a:solidFill>
                  <a:srgbClr val="0000CC"/>
                </a:solidFill>
                <a:latin typeface="+mj-lt"/>
              </a:rPr>
              <a:t>số</a:t>
            </a:r>
            <a:r>
              <a:rPr lang="en-US" dirty="0">
                <a:solidFill>
                  <a:srgbClr val="0000CC"/>
                </a:solidFill>
                <a:latin typeface="+mj-lt"/>
              </a:rPr>
              <a:t> </a:t>
            </a:r>
            <a:r>
              <a:rPr lang="en-US" dirty="0" err="1">
                <a:solidFill>
                  <a:srgbClr val="0000CC"/>
                </a:solidFill>
                <a:latin typeface="+mj-lt"/>
              </a:rPr>
              <a:t>vòng</a:t>
            </a:r>
            <a:r>
              <a:rPr lang="en-US" dirty="0">
                <a:solidFill>
                  <a:srgbClr val="0000CC"/>
                </a:solidFill>
                <a:latin typeface="+mj-lt"/>
              </a:rPr>
              <a:t> </a:t>
            </a:r>
            <a:r>
              <a:rPr lang="en-US" dirty="0" err="1">
                <a:solidFill>
                  <a:srgbClr val="0000CC"/>
                </a:solidFill>
                <a:latin typeface="+mj-lt"/>
              </a:rPr>
              <a:t>chu</a:t>
            </a:r>
            <a:r>
              <a:rPr lang="en-US" dirty="0">
                <a:solidFill>
                  <a:srgbClr val="0000CC"/>
                </a:solidFill>
                <a:latin typeface="+mj-lt"/>
              </a:rPr>
              <a:t> </a:t>
            </a:r>
            <a:r>
              <a:rPr lang="en-US" dirty="0" err="1">
                <a:solidFill>
                  <a:srgbClr val="0000CC"/>
                </a:solidFill>
                <a:latin typeface="+mj-lt"/>
              </a:rPr>
              <a:t>chuyển</a:t>
            </a:r>
            <a:endParaRPr lang="en-US" dirty="0">
              <a:solidFill>
                <a:srgbClr val="0000CC"/>
              </a:solidFill>
              <a:latin typeface="+mj-lt"/>
            </a:endParaRPr>
          </a:p>
          <a:p>
            <a:pPr marL="285750" indent="-285750" algn="just">
              <a:spcBef>
                <a:spcPts val="0"/>
              </a:spcBef>
              <a:buFont typeface="Wingdings" panose="05000000000000000000" pitchFamily="2" charset="2"/>
              <a:buChar char="ü"/>
              <a:defRPr/>
            </a:pPr>
            <a:r>
              <a:rPr lang="en-US" dirty="0">
                <a:solidFill>
                  <a:srgbClr val="0000CC"/>
                </a:solidFill>
                <a:latin typeface="+mj-lt"/>
              </a:rPr>
              <a:t>CH: </a:t>
            </a:r>
            <a:r>
              <a:rPr lang="en-US" dirty="0" err="1">
                <a:solidFill>
                  <a:srgbClr val="0000CC"/>
                </a:solidFill>
                <a:latin typeface="+mj-lt"/>
              </a:rPr>
              <a:t>Thời</a:t>
            </a:r>
            <a:r>
              <a:rPr lang="en-US" dirty="0">
                <a:solidFill>
                  <a:srgbClr val="0000CC"/>
                </a:solidFill>
                <a:latin typeface="+mj-lt"/>
              </a:rPr>
              <a:t> </a:t>
            </a:r>
            <a:r>
              <a:rPr lang="en-US" dirty="0" err="1">
                <a:solidFill>
                  <a:srgbClr val="0000CC"/>
                </a:solidFill>
                <a:latin typeface="+mj-lt"/>
              </a:rPr>
              <a:t>gian</a:t>
            </a:r>
            <a:r>
              <a:rPr lang="en-US" dirty="0">
                <a:solidFill>
                  <a:srgbClr val="0000CC"/>
                </a:solidFill>
                <a:latin typeface="+mj-lt"/>
              </a:rPr>
              <a:t> </a:t>
            </a:r>
            <a:r>
              <a:rPr lang="en-US" dirty="0" err="1">
                <a:solidFill>
                  <a:srgbClr val="0000CC"/>
                </a:solidFill>
                <a:latin typeface="+mj-lt"/>
              </a:rPr>
              <a:t>tư</a:t>
            </a:r>
            <a:r>
              <a:rPr lang="en-US" dirty="0">
                <a:solidFill>
                  <a:srgbClr val="0000CC"/>
                </a:solidFill>
                <a:latin typeface="+mj-lt"/>
              </a:rPr>
              <a:t> </a:t>
            </a:r>
            <a:r>
              <a:rPr lang="en-US" dirty="0" err="1">
                <a:solidFill>
                  <a:srgbClr val="0000CC"/>
                </a:solidFill>
                <a:latin typeface="+mj-lt"/>
              </a:rPr>
              <a:t>bản</a:t>
            </a:r>
            <a:r>
              <a:rPr lang="en-US" dirty="0">
                <a:solidFill>
                  <a:srgbClr val="0000CC"/>
                </a:solidFill>
                <a:latin typeface="+mj-lt"/>
              </a:rPr>
              <a:t> </a:t>
            </a:r>
            <a:r>
              <a:rPr lang="en-US" dirty="0" err="1">
                <a:solidFill>
                  <a:srgbClr val="0000CC"/>
                </a:solidFill>
                <a:latin typeface="+mj-lt"/>
              </a:rPr>
              <a:t>vận</a:t>
            </a:r>
            <a:r>
              <a:rPr lang="en-US" dirty="0">
                <a:solidFill>
                  <a:srgbClr val="0000CC"/>
                </a:solidFill>
                <a:latin typeface="+mj-lt"/>
              </a:rPr>
              <a:t> </a:t>
            </a:r>
            <a:r>
              <a:rPr lang="en-US" dirty="0" err="1">
                <a:solidFill>
                  <a:srgbClr val="0000CC"/>
                </a:solidFill>
                <a:latin typeface="+mj-lt"/>
              </a:rPr>
              <a:t>động</a:t>
            </a:r>
            <a:r>
              <a:rPr lang="en-US" dirty="0">
                <a:solidFill>
                  <a:srgbClr val="0000CC"/>
                </a:solidFill>
                <a:latin typeface="+mj-lt"/>
              </a:rPr>
              <a:t> </a:t>
            </a:r>
            <a:r>
              <a:rPr lang="en-US" dirty="0" err="1">
                <a:solidFill>
                  <a:srgbClr val="0000CC"/>
                </a:solidFill>
                <a:latin typeface="+mj-lt"/>
              </a:rPr>
              <a:t>trong</a:t>
            </a:r>
            <a:r>
              <a:rPr lang="en-US" dirty="0">
                <a:solidFill>
                  <a:srgbClr val="0000CC"/>
                </a:solidFill>
                <a:latin typeface="+mj-lt"/>
              </a:rPr>
              <a:t> 1 </a:t>
            </a:r>
            <a:r>
              <a:rPr lang="en-US" dirty="0" err="1">
                <a:solidFill>
                  <a:srgbClr val="0000CC"/>
                </a:solidFill>
                <a:latin typeface="+mj-lt"/>
              </a:rPr>
              <a:t>năm</a:t>
            </a:r>
            <a:endParaRPr lang="en-US" dirty="0">
              <a:solidFill>
                <a:srgbClr val="0000CC"/>
              </a:solidFill>
              <a:latin typeface="+mj-lt"/>
            </a:endParaRPr>
          </a:p>
          <a:p>
            <a:pPr marL="285750" indent="-285750" algn="just">
              <a:spcBef>
                <a:spcPts val="0"/>
              </a:spcBef>
              <a:buFont typeface="Wingdings" panose="05000000000000000000" pitchFamily="2" charset="2"/>
              <a:buChar char="ü"/>
              <a:defRPr/>
            </a:pPr>
            <a:r>
              <a:rPr lang="en-US" dirty="0" err="1">
                <a:solidFill>
                  <a:srgbClr val="0000CC"/>
                </a:solidFill>
                <a:latin typeface="+mj-lt"/>
              </a:rPr>
              <a:t>ch</a:t>
            </a:r>
            <a:r>
              <a:rPr lang="en-US" dirty="0">
                <a:solidFill>
                  <a:srgbClr val="0000CC"/>
                </a:solidFill>
                <a:latin typeface="+mj-lt"/>
              </a:rPr>
              <a:t>: </a:t>
            </a:r>
            <a:r>
              <a:rPr lang="en-US" dirty="0" err="1">
                <a:solidFill>
                  <a:srgbClr val="0000CC"/>
                </a:solidFill>
                <a:latin typeface="+mj-lt"/>
              </a:rPr>
              <a:t>thời</a:t>
            </a:r>
            <a:r>
              <a:rPr lang="en-US" dirty="0">
                <a:solidFill>
                  <a:srgbClr val="0000CC"/>
                </a:solidFill>
                <a:latin typeface="+mj-lt"/>
              </a:rPr>
              <a:t> </a:t>
            </a:r>
            <a:r>
              <a:rPr lang="en-US" dirty="0" err="1">
                <a:solidFill>
                  <a:srgbClr val="0000CC"/>
                </a:solidFill>
                <a:latin typeface="+mj-lt"/>
              </a:rPr>
              <a:t>gian</a:t>
            </a:r>
            <a:r>
              <a:rPr lang="en-US" dirty="0">
                <a:solidFill>
                  <a:srgbClr val="0000CC"/>
                </a:solidFill>
                <a:latin typeface="+mj-lt"/>
              </a:rPr>
              <a:t> </a:t>
            </a:r>
            <a:r>
              <a:rPr lang="en-US" dirty="0" err="1">
                <a:solidFill>
                  <a:srgbClr val="0000CC"/>
                </a:solidFill>
                <a:latin typeface="+mj-lt"/>
              </a:rPr>
              <a:t>cho</a:t>
            </a:r>
            <a:r>
              <a:rPr lang="en-US" dirty="0">
                <a:solidFill>
                  <a:srgbClr val="0000CC"/>
                </a:solidFill>
                <a:latin typeface="+mj-lt"/>
              </a:rPr>
              <a:t> 1 </a:t>
            </a:r>
            <a:r>
              <a:rPr lang="en-US" dirty="0" err="1">
                <a:solidFill>
                  <a:srgbClr val="0000CC"/>
                </a:solidFill>
                <a:latin typeface="+mj-lt"/>
              </a:rPr>
              <a:t>vòng</a:t>
            </a:r>
            <a:r>
              <a:rPr lang="en-US" dirty="0">
                <a:solidFill>
                  <a:srgbClr val="0000CC"/>
                </a:solidFill>
                <a:latin typeface="+mj-lt"/>
              </a:rPr>
              <a:t> </a:t>
            </a:r>
            <a:r>
              <a:rPr lang="en-US" dirty="0" err="1">
                <a:solidFill>
                  <a:srgbClr val="0000CC"/>
                </a:solidFill>
                <a:latin typeface="+mj-lt"/>
              </a:rPr>
              <a:t>chu</a:t>
            </a:r>
            <a:r>
              <a:rPr lang="en-US" dirty="0">
                <a:solidFill>
                  <a:srgbClr val="0000CC"/>
                </a:solidFill>
                <a:latin typeface="+mj-lt"/>
              </a:rPr>
              <a:t> </a:t>
            </a:r>
            <a:r>
              <a:rPr lang="en-US" dirty="0" err="1">
                <a:solidFill>
                  <a:srgbClr val="0000CC"/>
                </a:solidFill>
                <a:latin typeface="+mj-lt"/>
              </a:rPr>
              <a:t>chuyển</a:t>
            </a:r>
            <a:endParaRPr lang="en-US" dirty="0">
              <a:solidFill>
                <a:srgbClr val="0000CC"/>
              </a:solidFill>
              <a:latin typeface="+mj-lt"/>
            </a:endParaRPr>
          </a:p>
        </p:txBody>
      </p:sp>
      <p:sp>
        <p:nvSpPr>
          <p:cNvPr id="33" name="Rectangle 8">
            <a:extLst>
              <a:ext uri="{FF2B5EF4-FFF2-40B4-BE49-F238E27FC236}">
                <a16:creationId xmlns:a16="http://schemas.microsoft.com/office/drawing/2014/main" xmlns="" id="{C2739BAB-CE25-4D21-A29A-B0D277F5E929}"/>
              </a:ext>
            </a:extLst>
          </p:cNvPr>
          <p:cNvSpPr>
            <a:spLocks noChangeArrowheads="1"/>
          </p:cNvSpPr>
          <p:nvPr/>
        </p:nvSpPr>
        <p:spPr bwMode="auto">
          <a:xfrm>
            <a:off x="467412" y="3735631"/>
            <a:ext cx="4572000" cy="387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nSpc>
                <a:spcPct val="80000"/>
              </a:lnSpc>
            </a:pPr>
            <a:r>
              <a:rPr lang="en-US" altLang="en-US" sz="2400" b="1" u="sng" dirty="0" err="1">
                <a:solidFill>
                  <a:srgbClr val="FF0080"/>
                </a:solidFill>
              </a:rPr>
              <a:t>Ví</a:t>
            </a:r>
            <a:r>
              <a:rPr lang="en-US" altLang="en-US" sz="2400" b="1" u="sng" dirty="0">
                <a:solidFill>
                  <a:srgbClr val="FF0080"/>
                </a:solidFill>
              </a:rPr>
              <a:t> </a:t>
            </a:r>
            <a:r>
              <a:rPr lang="en-US" altLang="en-US" sz="2400" b="1" u="sng" dirty="0" err="1">
                <a:solidFill>
                  <a:srgbClr val="FF0080"/>
                </a:solidFill>
              </a:rPr>
              <a:t>dụ</a:t>
            </a:r>
            <a:r>
              <a:rPr lang="en-US" altLang="en-US" sz="2400" b="1" dirty="0">
                <a:solidFill>
                  <a:srgbClr val="FF0080"/>
                </a:solidFill>
              </a:rPr>
              <a:t>:</a:t>
            </a:r>
          </a:p>
        </p:txBody>
      </p:sp>
      <p:sp>
        <p:nvSpPr>
          <p:cNvPr id="34" name="Rectangle 9">
            <a:extLst>
              <a:ext uri="{FF2B5EF4-FFF2-40B4-BE49-F238E27FC236}">
                <a16:creationId xmlns:a16="http://schemas.microsoft.com/office/drawing/2014/main" xmlns="" id="{EEC8B88C-6389-4D48-A140-9FF6E383AD6F}"/>
              </a:ext>
            </a:extLst>
          </p:cNvPr>
          <p:cNvSpPr>
            <a:spLocks noChangeArrowheads="1"/>
          </p:cNvSpPr>
          <p:nvPr/>
        </p:nvSpPr>
        <p:spPr bwMode="auto">
          <a:xfrm>
            <a:off x="833211" y="4435049"/>
            <a:ext cx="11084985" cy="708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2000" dirty="0" err="1"/>
              <a:t>Một</a:t>
            </a:r>
            <a:r>
              <a:rPr lang="en-US" altLang="en-US" sz="2000" dirty="0"/>
              <a:t> </a:t>
            </a:r>
            <a:r>
              <a:rPr lang="en-US" altLang="en-US" sz="2000" dirty="0" err="1"/>
              <a:t>tư</a:t>
            </a:r>
            <a:r>
              <a:rPr lang="en-US" altLang="en-US" sz="2000" dirty="0"/>
              <a:t> </a:t>
            </a:r>
            <a:r>
              <a:rPr lang="en-US" altLang="en-US" sz="2000" dirty="0" err="1"/>
              <a:t>bản</a:t>
            </a:r>
            <a:r>
              <a:rPr lang="en-US" altLang="en-US" sz="2000" dirty="0"/>
              <a:t> </a:t>
            </a:r>
            <a:r>
              <a:rPr lang="en-US" altLang="en-US" sz="2000" dirty="0" err="1"/>
              <a:t>có</a:t>
            </a:r>
            <a:r>
              <a:rPr lang="en-US" altLang="en-US" sz="2000" dirty="0"/>
              <a:t> </a:t>
            </a:r>
            <a:r>
              <a:rPr lang="en-US" altLang="en-US" sz="2000" dirty="0" err="1"/>
              <a:t>thời</a:t>
            </a:r>
            <a:r>
              <a:rPr lang="en-US" altLang="en-US" sz="2000" dirty="0"/>
              <a:t> </a:t>
            </a:r>
            <a:r>
              <a:rPr lang="en-US" altLang="en-US" sz="2000" dirty="0" err="1"/>
              <a:t>gian</a:t>
            </a:r>
            <a:r>
              <a:rPr lang="en-US" altLang="en-US" sz="2000" dirty="0"/>
              <a:t> 1 </a:t>
            </a:r>
            <a:r>
              <a:rPr lang="en-US" altLang="en-US" sz="2000" dirty="0" err="1"/>
              <a:t>vòng</a:t>
            </a:r>
            <a:r>
              <a:rPr lang="en-US" altLang="en-US" sz="2000" dirty="0"/>
              <a:t> chu </a:t>
            </a:r>
            <a:r>
              <a:rPr lang="en-US" altLang="en-US" sz="2000" dirty="0" err="1"/>
              <a:t>chuyển</a:t>
            </a:r>
            <a:r>
              <a:rPr lang="en-US" altLang="en-US" sz="2000" dirty="0"/>
              <a:t> </a:t>
            </a:r>
            <a:r>
              <a:rPr lang="en-US" altLang="en-US" sz="2000" dirty="0" err="1"/>
              <a:t>là</a:t>
            </a:r>
            <a:r>
              <a:rPr lang="en-US" altLang="en-US" sz="2000" dirty="0"/>
              <a:t> 6 </a:t>
            </a:r>
            <a:r>
              <a:rPr lang="en-US" altLang="en-US" sz="2000" dirty="0" err="1"/>
              <a:t>tháng</a:t>
            </a:r>
            <a:r>
              <a:rPr lang="en-US" altLang="en-US" sz="2000" dirty="0"/>
              <a:t> </a:t>
            </a:r>
            <a:r>
              <a:rPr lang="en-US" altLang="en-US" sz="2000" dirty="0" err="1"/>
              <a:t>thì</a:t>
            </a:r>
            <a:r>
              <a:rPr lang="en-US" altLang="en-US" sz="2000" dirty="0"/>
              <a:t> </a:t>
            </a:r>
            <a:r>
              <a:rPr lang="en-US" altLang="en-US" sz="2000" dirty="0" err="1"/>
              <a:t>tốc</a:t>
            </a:r>
            <a:r>
              <a:rPr lang="en-US" altLang="en-US" sz="2000" dirty="0"/>
              <a:t> </a:t>
            </a:r>
            <a:r>
              <a:rPr lang="en-US" altLang="en-US" sz="2000" dirty="0" err="1"/>
              <a:t>độ</a:t>
            </a:r>
            <a:r>
              <a:rPr lang="en-US" altLang="en-US" sz="2000" dirty="0"/>
              <a:t> chu </a:t>
            </a:r>
            <a:r>
              <a:rPr lang="en-US" altLang="en-US" sz="2000" dirty="0" err="1"/>
              <a:t>chuyển</a:t>
            </a:r>
            <a:r>
              <a:rPr lang="en-US" altLang="en-US" sz="2000" dirty="0"/>
              <a:t> </a:t>
            </a:r>
            <a:r>
              <a:rPr lang="en-US" altLang="en-US" sz="2000" dirty="0" err="1"/>
              <a:t>trong</a:t>
            </a:r>
            <a:r>
              <a:rPr lang="en-US" altLang="en-US" sz="2000" dirty="0"/>
              <a:t> </a:t>
            </a:r>
            <a:r>
              <a:rPr lang="en-US" altLang="en-US" sz="2000" dirty="0" err="1"/>
              <a:t>năm</a:t>
            </a:r>
            <a:r>
              <a:rPr lang="en-US" altLang="en-US" sz="2000" dirty="0"/>
              <a:t> </a:t>
            </a:r>
            <a:r>
              <a:rPr lang="en-US" altLang="en-US" sz="2000" dirty="0" err="1"/>
              <a:t>là</a:t>
            </a:r>
            <a:r>
              <a:rPr lang="en-US" altLang="en-US" sz="2000" dirty="0"/>
              <a:t>:  </a:t>
            </a:r>
            <a:endParaRPr lang="vi-VN" altLang="en-US" sz="2000" dirty="0"/>
          </a:p>
          <a:p>
            <a:pPr algn="ctr"/>
            <a:r>
              <a:rPr lang="en-US" altLang="en-US" sz="2000" dirty="0"/>
              <a:t>n = 12 : 6 = 2 </a:t>
            </a:r>
            <a:r>
              <a:rPr lang="en-US" altLang="en-US" sz="2000" dirty="0" err="1"/>
              <a:t>vòng</a:t>
            </a:r>
            <a:r>
              <a:rPr lang="en-US" altLang="en-US" sz="2000" dirty="0"/>
              <a:t> .</a:t>
            </a:r>
          </a:p>
        </p:txBody>
      </p:sp>
      <p:sp>
        <p:nvSpPr>
          <p:cNvPr id="35" name="Rectangle 10">
            <a:extLst>
              <a:ext uri="{FF2B5EF4-FFF2-40B4-BE49-F238E27FC236}">
                <a16:creationId xmlns:a16="http://schemas.microsoft.com/office/drawing/2014/main" xmlns="" id="{B4C43741-BE5C-4215-8C38-F699F81C7465}"/>
              </a:ext>
            </a:extLst>
          </p:cNvPr>
          <p:cNvSpPr>
            <a:spLocks noChangeArrowheads="1"/>
          </p:cNvSpPr>
          <p:nvPr/>
        </p:nvSpPr>
        <p:spPr bwMode="auto">
          <a:xfrm>
            <a:off x="1932499" y="2541004"/>
            <a:ext cx="2025260" cy="3877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nSpc>
                <a:spcPct val="80000"/>
              </a:lnSpc>
            </a:pPr>
            <a:r>
              <a:rPr lang="en-US" altLang="en-US" sz="2400" b="1" dirty="0" err="1">
                <a:solidFill>
                  <a:srgbClr val="C00000"/>
                </a:solidFill>
              </a:rPr>
              <a:t>Công</a:t>
            </a:r>
            <a:r>
              <a:rPr lang="en-US" altLang="en-US" sz="2400" b="1" dirty="0">
                <a:solidFill>
                  <a:srgbClr val="C00000"/>
                </a:solidFill>
              </a:rPr>
              <a:t> </a:t>
            </a:r>
            <a:r>
              <a:rPr lang="en-US" altLang="en-US" sz="2400" b="1" dirty="0" err="1">
                <a:solidFill>
                  <a:srgbClr val="C00000"/>
                </a:solidFill>
              </a:rPr>
              <a:t>thức</a:t>
            </a:r>
            <a:r>
              <a:rPr lang="en-US" altLang="en-US" dirty="0">
                <a:solidFill>
                  <a:srgbClr val="C00000"/>
                </a:solidFill>
              </a:rPr>
              <a:t>:</a:t>
            </a:r>
          </a:p>
        </p:txBody>
      </p:sp>
      <p:sp>
        <p:nvSpPr>
          <p:cNvPr id="36" name="Rectangle 11">
            <a:extLst>
              <a:ext uri="{FF2B5EF4-FFF2-40B4-BE49-F238E27FC236}">
                <a16:creationId xmlns:a16="http://schemas.microsoft.com/office/drawing/2014/main" xmlns="" id="{8DBF9E1F-3814-4547-8628-F0A7836A3BAF}"/>
              </a:ext>
            </a:extLst>
          </p:cNvPr>
          <p:cNvSpPr>
            <a:spLocks noChangeArrowheads="1"/>
          </p:cNvSpPr>
          <p:nvPr/>
        </p:nvSpPr>
        <p:spPr bwMode="auto">
          <a:xfrm>
            <a:off x="557939" y="5500930"/>
            <a:ext cx="9130503" cy="1200150"/>
          </a:xfrm>
          <a:prstGeom prst="rect">
            <a:avLst/>
          </a:prstGeom>
          <a:noFill/>
          <a:ln w="9525">
            <a:solidFill>
              <a:schemeClr val="accent1"/>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tabLst>
                <a:tab pos="114300" algn="l"/>
                <a:tab pos="228600" algn="l"/>
                <a:tab pos="342900" algn="l"/>
              </a:tabLst>
              <a:defRPr>
                <a:solidFill>
                  <a:schemeClr val="tx1"/>
                </a:solidFill>
                <a:latin typeface="Arial" panose="020B0604020202020204" pitchFamily="34" charset="0"/>
              </a:defRPr>
            </a:lvl1pPr>
            <a:lvl2pPr marL="742950" indent="-285750">
              <a:tabLst>
                <a:tab pos="114300" algn="l"/>
                <a:tab pos="228600" algn="l"/>
                <a:tab pos="342900" algn="l"/>
              </a:tabLst>
              <a:defRPr>
                <a:solidFill>
                  <a:schemeClr val="tx1"/>
                </a:solidFill>
                <a:latin typeface="Arial" panose="020B0604020202020204" pitchFamily="34" charset="0"/>
              </a:defRPr>
            </a:lvl2pPr>
            <a:lvl3pPr marL="1143000" indent="-228600">
              <a:tabLst>
                <a:tab pos="114300" algn="l"/>
                <a:tab pos="228600" algn="l"/>
                <a:tab pos="342900" algn="l"/>
              </a:tabLst>
              <a:defRPr>
                <a:solidFill>
                  <a:schemeClr val="tx1"/>
                </a:solidFill>
                <a:latin typeface="Arial" panose="020B0604020202020204" pitchFamily="34" charset="0"/>
              </a:defRPr>
            </a:lvl3pPr>
            <a:lvl4pPr marL="1600200" indent="-228600">
              <a:tabLst>
                <a:tab pos="114300" algn="l"/>
                <a:tab pos="228600" algn="l"/>
                <a:tab pos="342900" algn="l"/>
              </a:tabLst>
              <a:defRPr>
                <a:solidFill>
                  <a:schemeClr val="tx1"/>
                </a:solidFill>
                <a:latin typeface="Arial" panose="020B0604020202020204" pitchFamily="34" charset="0"/>
              </a:defRPr>
            </a:lvl4pPr>
            <a:lvl5pPr marL="2057400" indent="-228600">
              <a:tabLst>
                <a:tab pos="114300" algn="l"/>
                <a:tab pos="228600" algn="l"/>
                <a:tab pos="342900" algn="l"/>
              </a:tabLst>
              <a:defRPr>
                <a:solidFill>
                  <a:schemeClr val="tx1"/>
                </a:solidFill>
                <a:latin typeface="Arial" panose="020B0604020202020204" pitchFamily="34" charset="0"/>
              </a:defRPr>
            </a:lvl5pPr>
            <a:lvl6pPr marL="2514600" indent="-228600" eaLnBrk="0" fontAlgn="base" hangingPunct="0">
              <a:spcBef>
                <a:spcPct val="0"/>
              </a:spcBef>
              <a:spcAft>
                <a:spcPct val="0"/>
              </a:spcAft>
              <a:tabLst>
                <a:tab pos="114300" algn="l"/>
                <a:tab pos="228600" algn="l"/>
                <a:tab pos="342900" algn="l"/>
              </a:tabLst>
              <a:defRPr>
                <a:solidFill>
                  <a:schemeClr val="tx1"/>
                </a:solidFill>
                <a:latin typeface="Arial" panose="020B0604020202020204" pitchFamily="34" charset="0"/>
              </a:defRPr>
            </a:lvl6pPr>
            <a:lvl7pPr marL="2971800" indent="-228600" eaLnBrk="0" fontAlgn="base" hangingPunct="0">
              <a:spcBef>
                <a:spcPct val="0"/>
              </a:spcBef>
              <a:spcAft>
                <a:spcPct val="0"/>
              </a:spcAft>
              <a:tabLst>
                <a:tab pos="114300" algn="l"/>
                <a:tab pos="228600" algn="l"/>
                <a:tab pos="342900" algn="l"/>
              </a:tabLst>
              <a:defRPr>
                <a:solidFill>
                  <a:schemeClr val="tx1"/>
                </a:solidFill>
                <a:latin typeface="Arial" panose="020B0604020202020204" pitchFamily="34" charset="0"/>
              </a:defRPr>
            </a:lvl7pPr>
            <a:lvl8pPr marL="3429000" indent="-228600" eaLnBrk="0" fontAlgn="base" hangingPunct="0">
              <a:spcBef>
                <a:spcPct val="0"/>
              </a:spcBef>
              <a:spcAft>
                <a:spcPct val="0"/>
              </a:spcAft>
              <a:tabLst>
                <a:tab pos="114300" algn="l"/>
                <a:tab pos="228600" algn="l"/>
                <a:tab pos="342900" algn="l"/>
              </a:tabLst>
              <a:defRPr>
                <a:solidFill>
                  <a:schemeClr val="tx1"/>
                </a:solidFill>
                <a:latin typeface="Arial" panose="020B0604020202020204" pitchFamily="34" charset="0"/>
              </a:defRPr>
            </a:lvl8pPr>
            <a:lvl9pPr marL="3886200" indent="-228600" eaLnBrk="0" fontAlgn="base" hangingPunct="0">
              <a:spcBef>
                <a:spcPct val="0"/>
              </a:spcBef>
              <a:spcAft>
                <a:spcPct val="0"/>
              </a:spcAft>
              <a:tabLst>
                <a:tab pos="114300" algn="l"/>
                <a:tab pos="228600" algn="l"/>
                <a:tab pos="342900" algn="l"/>
              </a:tabLst>
              <a:defRPr>
                <a:solidFill>
                  <a:schemeClr val="tx1"/>
                </a:solidFill>
                <a:latin typeface="Arial" panose="020B0604020202020204" pitchFamily="34" charset="0"/>
              </a:defRPr>
            </a:lvl9pPr>
          </a:lstStyle>
          <a:p>
            <a:pPr algn="ctr">
              <a:spcBef>
                <a:spcPts val="200"/>
              </a:spcBef>
              <a:spcAft>
                <a:spcPts val="200"/>
              </a:spcAft>
            </a:pPr>
            <a:r>
              <a:rPr lang="en-US" altLang="en-US" sz="2400" i="1" dirty="0">
                <a:solidFill>
                  <a:srgbClr val="663300"/>
                </a:solidFill>
                <a:latin typeface="Times New Roman" panose="02020603050405020304" pitchFamily="18" charset="0"/>
                <a:cs typeface="Times New Roman" panose="02020603050405020304" pitchFamily="18" charset="0"/>
              </a:rPr>
              <a:t>→</a:t>
            </a:r>
            <a:r>
              <a:rPr lang="vi-VN" altLang="en-US" sz="2400" i="1" dirty="0">
                <a:solidFill>
                  <a:srgbClr val="663300"/>
                </a:solidFill>
                <a:latin typeface="Times New Roman" panose="02020603050405020304" pitchFamily="18" charset="0"/>
                <a:cs typeface="Times New Roman" panose="02020603050405020304" pitchFamily="18" charset="0"/>
              </a:rPr>
              <a:t> </a:t>
            </a:r>
            <a:r>
              <a:rPr lang="en-US" altLang="en-US" sz="2400" i="1" dirty="0" err="1">
                <a:solidFill>
                  <a:srgbClr val="663300"/>
                </a:solidFill>
                <a:latin typeface="Times New Roman" panose="02020603050405020304" pitchFamily="18" charset="0"/>
                <a:cs typeface="Times New Roman" panose="02020603050405020304" pitchFamily="18" charset="0"/>
              </a:rPr>
              <a:t>Tốc</a:t>
            </a:r>
            <a:r>
              <a:rPr lang="en-US" altLang="en-US" sz="2400" i="1" dirty="0">
                <a:solidFill>
                  <a:srgbClr val="663300"/>
                </a:solidFill>
                <a:latin typeface="Times New Roman" panose="02020603050405020304" pitchFamily="18" charset="0"/>
                <a:cs typeface="Times New Roman" panose="02020603050405020304" pitchFamily="18" charset="0"/>
              </a:rPr>
              <a:t> </a:t>
            </a:r>
            <a:r>
              <a:rPr lang="en-US" altLang="en-US" sz="2400" i="1" dirty="0" err="1">
                <a:solidFill>
                  <a:srgbClr val="663300"/>
                </a:solidFill>
                <a:latin typeface="Times New Roman" panose="02020603050405020304" pitchFamily="18" charset="0"/>
                <a:cs typeface="Times New Roman" panose="02020603050405020304" pitchFamily="18" charset="0"/>
              </a:rPr>
              <a:t>độ</a:t>
            </a:r>
            <a:r>
              <a:rPr lang="en-US" altLang="en-US" sz="2400" i="1" dirty="0">
                <a:solidFill>
                  <a:srgbClr val="663300"/>
                </a:solidFill>
                <a:latin typeface="Times New Roman" panose="02020603050405020304" pitchFamily="18" charset="0"/>
                <a:cs typeface="Times New Roman" panose="02020603050405020304" pitchFamily="18" charset="0"/>
              </a:rPr>
              <a:t> chu </a:t>
            </a:r>
            <a:r>
              <a:rPr lang="en-US" altLang="en-US" sz="2400" i="1" dirty="0" err="1">
                <a:solidFill>
                  <a:srgbClr val="663300"/>
                </a:solidFill>
                <a:latin typeface="Times New Roman" panose="02020603050405020304" pitchFamily="18" charset="0"/>
                <a:cs typeface="Times New Roman" panose="02020603050405020304" pitchFamily="18" charset="0"/>
              </a:rPr>
              <a:t>chuyển</a:t>
            </a:r>
            <a:r>
              <a:rPr lang="en-US" altLang="en-US" sz="2400" i="1" dirty="0">
                <a:solidFill>
                  <a:srgbClr val="663300"/>
                </a:solidFill>
                <a:latin typeface="Times New Roman" panose="02020603050405020304" pitchFamily="18" charset="0"/>
                <a:cs typeface="Times New Roman" panose="02020603050405020304" pitchFamily="18" charset="0"/>
              </a:rPr>
              <a:t> </a:t>
            </a:r>
            <a:r>
              <a:rPr lang="en-US" altLang="en-US" sz="2400" i="1" dirty="0" err="1">
                <a:solidFill>
                  <a:srgbClr val="663300"/>
                </a:solidFill>
                <a:latin typeface="Times New Roman" panose="02020603050405020304" pitchFamily="18" charset="0"/>
                <a:cs typeface="Times New Roman" panose="02020603050405020304" pitchFamily="18" charset="0"/>
              </a:rPr>
              <a:t>của</a:t>
            </a:r>
            <a:r>
              <a:rPr lang="en-US" altLang="en-US" sz="2400" i="1" dirty="0">
                <a:solidFill>
                  <a:srgbClr val="663300"/>
                </a:solidFill>
                <a:latin typeface="Times New Roman" panose="02020603050405020304" pitchFamily="18" charset="0"/>
                <a:cs typeface="Times New Roman" panose="02020603050405020304" pitchFamily="18" charset="0"/>
              </a:rPr>
              <a:t> </a:t>
            </a:r>
            <a:r>
              <a:rPr lang="en-US" altLang="en-US" sz="2400" i="1" dirty="0" err="1">
                <a:solidFill>
                  <a:srgbClr val="663300"/>
                </a:solidFill>
                <a:latin typeface="Times New Roman" panose="02020603050405020304" pitchFamily="18" charset="0"/>
                <a:cs typeface="Times New Roman" panose="02020603050405020304" pitchFamily="18" charset="0"/>
              </a:rPr>
              <a:t>tư</a:t>
            </a:r>
            <a:r>
              <a:rPr lang="en-US" altLang="en-US" sz="2400" i="1" dirty="0">
                <a:solidFill>
                  <a:srgbClr val="663300"/>
                </a:solidFill>
                <a:latin typeface="Times New Roman" panose="02020603050405020304" pitchFamily="18" charset="0"/>
                <a:cs typeface="Times New Roman" panose="02020603050405020304" pitchFamily="18" charset="0"/>
              </a:rPr>
              <a:t> </a:t>
            </a:r>
            <a:r>
              <a:rPr lang="en-US" altLang="en-US" sz="2400" i="1" dirty="0" err="1">
                <a:solidFill>
                  <a:srgbClr val="663300"/>
                </a:solidFill>
                <a:latin typeface="Times New Roman" panose="02020603050405020304" pitchFamily="18" charset="0"/>
                <a:cs typeface="Times New Roman" panose="02020603050405020304" pitchFamily="18" charset="0"/>
              </a:rPr>
              <a:t>bản</a:t>
            </a:r>
            <a:r>
              <a:rPr lang="en-US" altLang="en-US" sz="2400" i="1" dirty="0">
                <a:solidFill>
                  <a:srgbClr val="663300"/>
                </a:solidFill>
                <a:latin typeface="Times New Roman" panose="02020603050405020304" pitchFamily="18" charset="0"/>
                <a:cs typeface="Times New Roman" panose="02020603050405020304" pitchFamily="18" charset="0"/>
              </a:rPr>
              <a:t> </a:t>
            </a:r>
            <a:r>
              <a:rPr lang="en-US" altLang="en-US" sz="2400" b="1" i="1" dirty="0" err="1">
                <a:solidFill>
                  <a:srgbClr val="008000"/>
                </a:solidFill>
                <a:latin typeface="Times New Roman" panose="02020603050405020304" pitchFamily="18" charset="0"/>
                <a:cs typeface="Times New Roman" panose="02020603050405020304" pitchFamily="18" charset="0"/>
              </a:rPr>
              <a:t>tỷ</a:t>
            </a:r>
            <a:r>
              <a:rPr lang="en-US" altLang="en-US" sz="2400" b="1" i="1" dirty="0">
                <a:solidFill>
                  <a:srgbClr val="008000"/>
                </a:solidFill>
                <a:latin typeface="Times New Roman" panose="02020603050405020304" pitchFamily="18" charset="0"/>
                <a:cs typeface="Times New Roman" panose="02020603050405020304" pitchFamily="18" charset="0"/>
              </a:rPr>
              <a:t> </a:t>
            </a:r>
            <a:r>
              <a:rPr lang="en-US" altLang="en-US" sz="2400" b="1" i="1" dirty="0" err="1">
                <a:solidFill>
                  <a:srgbClr val="008000"/>
                </a:solidFill>
                <a:latin typeface="Times New Roman" panose="02020603050405020304" pitchFamily="18" charset="0"/>
                <a:cs typeface="Times New Roman" panose="02020603050405020304" pitchFamily="18" charset="0"/>
              </a:rPr>
              <a:t>lệ</a:t>
            </a:r>
            <a:r>
              <a:rPr lang="en-US" altLang="en-US" sz="2400" b="1" i="1" dirty="0">
                <a:solidFill>
                  <a:srgbClr val="008000"/>
                </a:solidFill>
                <a:latin typeface="Times New Roman" panose="02020603050405020304" pitchFamily="18" charset="0"/>
                <a:cs typeface="Times New Roman" panose="02020603050405020304" pitchFamily="18" charset="0"/>
              </a:rPr>
              <a:t> </a:t>
            </a:r>
            <a:r>
              <a:rPr lang="en-US" altLang="en-US" sz="2400" b="1" i="1" dirty="0" err="1">
                <a:solidFill>
                  <a:srgbClr val="008000"/>
                </a:solidFill>
                <a:latin typeface="Times New Roman" panose="02020603050405020304" pitchFamily="18" charset="0"/>
                <a:cs typeface="Times New Roman" panose="02020603050405020304" pitchFamily="18" charset="0"/>
              </a:rPr>
              <a:t>nghịch</a:t>
            </a:r>
            <a:r>
              <a:rPr lang="en-US" altLang="en-US" sz="2400" b="1" i="1" dirty="0">
                <a:solidFill>
                  <a:srgbClr val="008000"/>
                </a:solidFill>
                <a:latin typeface="Times New Roman" panose="02020603050405020304" pitchFamily="18" charset="0"/>
                <a:cs typeface="Times New Roman" panose="02020603050405020304" pitchFamily="18" charset="0"/>
              </a:rPr>
              <a:t> </a:t>
            </a:r>
            <a:r>
              <a:rPr lang="en-US" altLang="en-US" sz="2400" b="1" i="1" dirty="0" err="1">
                <a:solidFill>
                  <a:srgbClr val="008000"/>
                </a:solidFill>
                <a:latin typeface="Times New Roman" panose="02020603050405020304" pitchFamily="18" charset="0"/>
                <a:cs typeface="Times New Roman" panose="02020603050405020304" pitchFamily="18" charset="0"/>
              </a:rPr>
              <a:t>với</a:t>
            </a:r>
            <a:r>
              <a:rPr lang="en-US" altLang="en-US" sz="2400" b="1" i="1" dirty="0">
                <a:solidFill>
                  <a:srgbClr val="008000"/>
                </a:solidFill>
                <a:latin typeface="Times New Roman" panose="02020603050405020304" pitchFamily="18" charset="0"/>
                <a:cs typeface="Times New Roman" panose="02020603050405020304" pitchFamily="18" charset="0"/>
              </a:rPr>
              <a:t> </a:t>
            </a:r>
            <a:r>
              <a:rPr lang="en-US" altLang="en-US" sz="2400" b="1" i="1" dirty="0" err="1">
                <a:solidFill>
                  <a:srgbClr val="008000"/>
                </a:solidFill>
                <a:latin typeface="Times New Roman" panose="02020603050405020304" pitchFamily="18" charset="0"/>
                <a:cs typeface="Times New Roman" panose="02020603050405020304" pitchFamily="18" charset="0"/>
              </a:rPr>
              <a:t>thời</a:t>
            </a:r>
            <a:r>
              <a:rPr lang="en-US" altLang="en-US" sz="2400" b="1" i="1" dirty="0">
                <a:solidFill>
                  <a:srgbClr val="008000"/>
                </a:solidFill>
                <a:latin typeface="Times New Roman" panose="02020603050405020304" pitchFamily="18" charset="0"/>
                <a:cs typeface="Times New Roman" panose="02020603050405020304" pitchFamily="18" charset="0"/>
              </a:rPr>
              <a:t> </a:t>
            </a:r>
            <a:r>
              <a:rPr lang="en-US" altLang="en-US" sz="2400" b="1" i="1" dirty="0" err="1">
                <a:solidFill>
                  <a:srgbClr val="008000"/>
                </a:solidFill>
                <a:latin typeface="Times New Roman" panose="02020603050405020304" pitchFamily="18" charset="0"/>
                <a:cs typeface="Times New Roman" panose="02020603050405020304" pitchFamily="18" charset="0"/>
              </a:rPr>
              <a:t>gian</a:t>
            </a:r>
            <a:r>
              <a:rPr lang="en-US" altLang="en-US" sz="2400" b="1" i="1" dirty="0">
                <a:solidFill>
                  <a:srgbClr val="008000"/>
                </a:solidFill>
                <a:latin typeface="Times New Roman" panose="02020603050405020304" pitchFamily="18" charset="0"/>
                <a:cs typeface="Times New Roman" panose="02020603050405020304" pitchFamily="18" charset="0"/>
              </a:rPr>
              <a:t> chu </a:t>
            </a:r>
            <a:r>
              <a:rPr lang="en-US" altLang="en-US" sz="2400" b="1" i="1" dirty="0" err="1">
                <a:solidFill>
                  <a:srgbClr val="008000"/>
                </a:solidFill>
                <a:latin typeface="Times New Roman" panose="02020603050405020304" pitchFamily="18" charset="0"/>
                <a:cs typeface="Times New Roman" panose="02020603050405020304" pitchFamily="18" charset="0"/>
              </a:rPr>
              <a:t>chuyển</a:t>
            </a:r>
            <a:r>
              <a:rPr lang="en-US" altLang="en-US" sz="2400" b="1" i="1" dirty="0">
                <a:solidFill>
                  <a:srgbClr val="008000"/>
                </a:solidFill>
                <a:latin typeface="Times New Roman" panose="02020603050405020304" pitchFamily="18" charset="0"/>
                <a:cs typeface="Times New Roman" panose="02020603050405020304" pitchFamily="18" charset="0"/>
              </a:rPr>
              <a:t> </a:t>
            </a:r>
            <a:r>
              <a:rPr lang="en-US" altLang="en-US" sz="2400" b="1" i="1" dirty="0" err="1">
                <a:solidFill>
                  <a:srgbClr val="008000"/>
                </a:solidFill>
                <a:latin typeface="Times New Roman" panose="02020603050405020304" pitchFamily="18" charset="0"/>
                <a:cs typeface="Times New Roman" panose="02020603050405020304" pitchFamily="18" charset="0"/>
              </a:rPr>
              <a:t>tư</a:t>
            </a:r>
            <a:r>
              <a:rPr lang="en-US" altLang="en-US" sz="2400" b="1" i="1" dirty="0">
                <a:solidFill>
                  <a:srgbClr val="008000"/>
                </a:solidFill>
                <a:latin typeface="Times New Roman" panose="02020603050405020304" pitchFamily="18" charset="0"/>
                <a:cs typeface="Times New Roman" panose="02020603050405020304" pitchFamily="18" charset="0"/>
              </a:rPr>
              <a:t> </a:t>
            </a:r>
            <a:r>
              <a:rPr lang="en-US" altLang="en-US" sz="2400" b="1" i="1" dirty="0" err="1">
                <a:solidFill>
                  <a:srgbClr val="008000"/>
                </a:solidFill>
                <a:latin typeface="Times New Roman" panose="02020603050405020304" pitchFamily="18" charset="0"/>
                <a:cs typeface="Times New Roman" panose="02020603050405020304" pitchFamily="18" charset="0"/>
              </a:rPr>
              <a:t>bản</a:t>
            </a:r>
            <a:r>
              <a:rPr lang="en-US" altLang="en-US" sz="2400" b="1" i="1" dirty="0">
                <a:solidFill>
                  <a:srgbClr val="008000"/>
                </a:solidFill>
                <a:latin typeface="Times New Roman" panose="02020603050405020304" pitchFamily="18" charset="0"/>
                <a:cs typeface="Times New Roman" panose="02020603050405020304" pitchFamily="18" charset="0"/>
              </a:rPr>
              <a:t>; </a:t>
            </a:r>
            <a:r>
              <a:rPr lang="en-US" altLang="en-US" sz="2400" i="1" dirty="0" err="1">
                <a:solidFill>
                  <a:srgbClr val="663300"/>
                </a:solidFill>
                <a:latin typeface="Times New Roman" panose="02020603050405020304" pitchFamily="18" charset="0"/>
                <a:cs typeface="Times New Roman" panose="02020603050405020304" pitchFamily="18" charset="0"/>
              </a:rPr>
              <a:t>thời</a:t>
            </a:r>
            <a:r>
              <a:rPr lang="en-US" altLang="en-US" sz="2400" i="1" dirty="0">
                <a:solidFill>
                  <a:srgbClr val="663300"/>
                </a:solidFill>
                <a:latin typeface="Times New Roman" panose="02020603050405020304" pitchFamily="18" charset="0"/>
                <a:cs typeface="Times New Roman" panose="02020603050405020304" pitchFamily="18" charset="0"/>
              </a:rPr>
              <a:t> </a:t>
            </a:r>
            <a:r>
              <a:rPr lang="en-US" altLang="en-US" sz="2400" i="1" dirty="0" err="1">
                <a:solidFill>
                  <a:srgbClr val="663300"/>
                </a:solidFill>
                <a:latin typeface="Times New Roman" panose="02020603050405020304" pitchFamily="18" charset="0"/>
                <a:cs typeface="Times New Roman" panose="02020603050405020304" pitchFamily="18" charset="0"/>
              </a:rPr>
              <a:t>gian</a:t>
            </a:r>
            <a:r>
              <a:rPr lang="en-US" altLang="en-US" sz="2400" i="1" dirty="0">
                <a:solidFill>
                  <a:srgbClr val="663300"/>
                </a:solidFill>
                <a:latin typeface="Times New Roman" panose="02020603050405020304" pitchFamily="18" charset="0"/>
                <a:cs typeface="Times New Roman" panose="02020603050405020304" pitchFamily="18" charset="0"/>
              </a:rPr>
              <a:t> </a:t>
            </a:r>
            <a:r>
              <a:rPr lang="en-US" altLang="en-US" sz="2400" i="1" dirty="0" err="1">
                <a:solidFill>
                  <a:srgbClr val="663300"/>
                </a:solidFill>
                <a:latin typeface="Times New Roman" panose="02020603050405020304" pitchFamily="18" charset="0"/>
                <a:cs typeface="Times New Roman" panose="02020603050405020304" pitchFamily="18" charset="0"/>
              </a:rPr>
              <a:t>một</a:t>
            </a:r>
            <a:r>
              <a:rPr lang="en-US" altLang="en-US" sz="2400" i="1" dirty="0">
                <a:solidFill>
                  <a:srgbClr val="663300"/>
                </a:solidFill>
                <a:latin typeface="Times New Roman" panose="02020603050405020304" pitchFamily="18" charset="0"/>
                <a:cs typeface="Times New Roman" panose="02020603050405020304" pitchFamily="18" charset="0"/>
              </a:rPr>
              <a:t> </a:t>
            </a:r>
            <a:r>
              <a:rPr lang="en-US" altLang="en-US" sz="2400" i="1" dirty="0" err="1">
                <a:solidFill>
                  <a:srgbClr val="663300"/>
                </a:solidFill>
                <a:latin typeface="Times New Roman" panose="02020603050405020304" pitchFamily="18" charset="0"/>
                <a:cs typeface="Times New Roman" panose="02020603050405020304" pitchFamily="18" charset="0"/>
              </a:rPr>
              <a:t>vòng</a:t>
            </a:r>
            <a:r>
              <a:rPr lang="en-US" altLang="en-US" sz="2400" i="1" dirty="0">
                <a:solidFill>
                  <a:srgbClr val="663300"/>
                </a:solidFill>
                <a:latin typeface="Times New Roman" panose="02020603050405020304" pitchFamily="18" charset="0"/>
                <a:cs typeface="Times New Roman" panose="02020603050405020304" pitchFamily="18" charset="0"/>
              </a:rPr>
              <a:t> chu </a:t>
            </a:r>
            <a:r>
              <a:rPr lang="en-US" altLang="en-US" sz="2400" i="1" dirty="0" err="1">
                <a:solidFill>
                  <a:srgbClr val="663300"/>
                </a:solidFill>
                <a:latin typeface="Times New Roman" panose="02020603050405020304" pitchFamily="18" charset="0"/>
                <a:cs typeface="Times New Roman" panose="02020603050405020304" pitchFamily="18" charset="0"/>
              </a:rPr>
              <a:t>chuyển</a:t>
            </a:r>
            <a:r>
              <a:rPr lang="en-US" altLang="en-US" sz="2400" i="1" dirty="0">
                <a:solidFill>
                  <a:srgbClr val="663300"/>
                </a:solidFill>
                <a:latin typeface="Times New Roman" panose="02020603050405020304" pitchFamily="18" charset="0"/>
                <a:cs typeface="Times New Roman" panose="02020603050405020304" pitchFamily="18" charset="0"/>
              </a:rPr>
              <a:t> </a:t>
            </a:r>
            <a:r>
              <a:rPr lang="en-US" altLang="en-US" sz="2400" i="1" dirty="0" err="1">
                <a:solidFill>
                  <a:srgbClr val="663300"/>
                </a:solidFill>
                <a:latin typeface="Times New Roman" panose="02020603050405020304" pitchFamily="18" charset="0"/>
                <a:cs typeface="Times New Roman" panose="02020603050405020304" pitchFamily="18" charset="0"/>
              </a:rPr>
              <a:t>càng</a:t>
            </a:r>
            <a:r>
              <a:rPr lang="en-US" altLang="en-US" sz="2400" i="1" dirty="0">
                <a:solidFill>
                  <a:srgbClr val="663300"/>
                </a:solidFill>
                <a:latin typeface="Times New Roman" panose="02020603050405020304" pitchFamily="18" charset="0"/>
                <a:cs typeface="Times New Roman" panose="02020603050405020304" pitchFamily="18" charset="0"/>
              </a:rPr>
              <a:t> </a:t>
            </a:r>
            <a:r>
              <a:rPr lang="en-US" altLang="en-US" sz="2400" i="1" dirty="0" err="1">
                <a:solidFill>
                  <a:srgbClr val="663300"/>
                </a:solidFill>
                <a:latin typeface="Times New Roman" panose="02020603050405020304" pitchFamily="18" charset="0"/>
                <a:cs typeface="Times New Roman" panose="02020603050405020304" pitchFamily="18" charset="0"/>
              </a:rPr>
              <a:t>ngắn</a:t>
            </a:r>
            <a:r>
              <a:rPr lang="en-US" altLang="en-US" sz="2400" i="1" dirty="0">
                <a:solidFill>
                  <a:srgbClr val="663300"/>
                </a:solidFill>
                <a:latin typeface="Times New Roman" panose="02020603050405020304" pitchFamily="18" charset="0"/>
                <a:cs typeface="Times New Roman" panose="02020603050405020304" pitchFamily="18" charset="0"/>
              </a:rPr>
              <a:t> </a:t>
            </a:r>
            <a:r>
              <a:rPr lang="en-US" altLang="en-US" sz="2400" i="1" dirty="0" err="1">
                <a:solidFill>
                  <a:srgbClr val="663300"/>
                </a:solidFill>
                <a:latin typeface="Times New Roman" panose="02020603050405020304" pitchFamily="18" charset="0"/>
                <a:cs typeface="Times New Roman" panose="02020603050405020304" pitchFamily="18" charset="0"/>
              </a:rPr>
              <a:t>thì</a:t>
            </a:r>
            <a:r>
              <a:rPr lang="en-US" altLang="en-US" sz="2400" i="1" dirty="0">
                <a:solidFill>
                  <a:srgbClr val="663300"/>
                </a:solidFill>
                <a:latin typeface="Times New Roman" panose="02020603050405020304" pitchFamily="18" charset="0"/>
                <a:cs typeface="Times New Roman" panose="02020603050405020304" pitchFamily="18" charset="0"/>
              </a:rPr>
              <a:t> </a:t>
            </a:r>
            <a:r>
              <a:rPr lang="en-US" altLang="en-US" sz="2400" i="1" dirty="0" err="1">
                <a:solidFill>
                  <a:srgbClr val="663300"/>
                </a:solidFill>
                <a:latin typeface="Times New Roman" panose="02020603050405020304" pitchFamily="18" charset="0"/>
                <a:cs typeface="Times New Roman" panose="02020603050405020304" pitchFamily="18" charset="0"/>
              </a:rPr>
              <a:t>tốc</a:t>
            </a:r>
            <a:r>
              <a:rPr lang="en-US" altLang="en-US" sz="2400" i="1" dirty="0">
                <a:solidFill>
                  <a:srgbClr val="663300"/>
                </a:solidFill>
                <a:latin typeface="Times New Roman" panose="02020603050405020304" pitchFamily="18" charset="0"/>
                <a:cs typeface="Times New Roman" panose="02020603050405020304" pitchFamily="18" charset="0"/>
              </a:rPr>
              <a:t> </a:t>
            </a:r>
            <a:r>
              <a:rPr lang="en-US" altLang="en-US" sz="2400" i="1" dirty="0" err="1">
                <a:solidFill>
                  <a:srgbClr val="663300"/>
                </a:solidFill>
                <a:latin typeface="Times New Roman" panose="02020603050405020304" pitchFamily="18" charset="0"/>
                <a:cs typeface="Times New Roman" panose="02020603050405020304" pitchFamily="18" charset="0"/>
              </a:rPr>
              <a:t>độ</a:t>
            </a:r>
            <a:r>
              <a:rPr lang="en-US" altLang="en-US" sz="2400" i="1" dirty="0">
                <a:solidFill>
                  <a:srgbClr val="663300"/>
                </a:solidFill>
                <a:latin typeface="Times New Roman" panose="02020603050405020304" pitchFamily="18" charset="0"/>
                <a:cs typeface="Times New Roman" panose="02020603050405020304" pitchFamily="18" charset="0"/>
              </a:rPr>
              <a:t> chu </a:t>
            </a:r>
            <a:r>
              <a:rPr lang="en-US" altLang="en-US" sz="2400" i="1" dirty="0" err="1">
                <a:solidFill>
                  <a:srgbClr val="663300"/>
                </a:solidFill>
                <a:latin typeface="Times New Roman" panose="02020603050405020304" pitchFamily="18" charset="0"/>
                <a:cs typeface="Times New Roman" panose="02020603050405020304" pitchFamily="18" charset="0"/>
              </a:rPr>
              <a:t>chuyển</a:t>
            </a:r>
            <a:r>
              <a:rPr lang="en-US" altLang="en-US" sz="2400" i="1" dirty="0">
                <a:solidFill>
                  <a:srgbClr val="663300"/>
                </a:solidFill>
                <a:latin typeface="Times New Roman" panose="02020603050405020304" pitchFamily="18" charset="0"/>
                <a:cs typeface="Times New Roman" panose="02020603050405020304" pitchFamily="18" charset="0"/>
              </a:rPr>
              <a:t> </a:t>
            </a:r>
            <a:r>
              <a:rPr lang="en-US" altLang="en-US" sz="2400" i="1" dirty="0" err="1">
                <a:solidFill>
                  <a:srgbClr val="663300"/>
                </a:solidFill>
                <a:latin typeface="Times New Roman" panose="02020603050405020304" pitchFamily="18" charset="0"/>
                <a:cs typeface="Times New Roman" panose="02020603050405020304" pitchFamily="18" charset="0"/>
              </a:rPr>
              <a:t>càng</a:t>
            </a:r>
            <a:r>
              <a:rPr lang="en-US" altLang="en-US" sz="2400" i="1" dirty="0">
                <a:solidFill>
                  <a:srgbClr val="663300"/>
                </a:solidFill>
                <a:latin typeface="Times New Roman" panose="02020603050405020304" pitchFamily="18" charset="0"/>
                <a:cs typeface="Times New Roman" panose="02020603050405020304" pitchFamily="18" charset="0"/>
              </a:rPr>
              <a:t> </a:t>
            </a:r>
            <a:r>
              <a:rPr lang="en-US" altLang="en-US" sz="2400" i="1" dirty="0" err="1">
                <a:solidFill>
                  <a:srgbClr val="663300"/>
                </a:solidFill>
                <a:latin typeface="Times New Roman" panose="02020603050405020304" pitchFamily="18" charset="0"/>
                <a:cs typeface="Times New Roman" panose="02020603050405020304" pitchFamily="18" charset="0"/>
              </a:rPr>
              <a:t>nhanh</a:t>
            </a:r>
            <a:r>
              <a:rPr lang="en-US" altLang="en-US" sz="2400" i="1" dirty="0">
                <a:solidFill>
                  <a:srgbClr val="663300"/>
                </a:solidFill>
                <a:latin typeface="Times New Roman" panose="02020603050405020304" pitchFamily="18" charset="0"/>
                <a:cs typeface="Times New Roman" panose="02020603050405020304" pitchFamily="18" charset="0"/>
              </a:rPr>
              <a:t>.</a:t>
            </a:r>
          </a:p>
        </p:txBody>
      </p:sp>
      <p:sp>
        <p:nvSpPr>
          <p:cNvPr id="37" name="Rectangle 36">
            <a:extLst>
              <a:ext uri="{FF2B5EF4-FFF2-40B4-BE49-F238E27FC236}">
                <a16:creationId xmlns:a16="http://schemas.microsoft.com/office/drawing/2014/main" xmlns="" id="{05D59857-5561-4D98-BC3F-B2A11985DCC0}"/>
              </a:ext>
            </a:extLst>
          </p:cNvPr>
          <p:cNvSpPr>
            <a:spLocks noChangeArrowheads="1"/>
          </p:cNvSpPr>
          <p:nvPr/>
        </p:nvSpPr>
        <p:spPr bwMode="auto">
          <a:xfrm>
            <a:off x="3723071" y="217253"/>
            <a:ext cx="5965371"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tabLst>
                <a:tab pos="127000" algn="l"/>
                <a:tab pos="228600" algn="l"/>
                <a:tab pos="342900" algn="l"/>
                <a:tab pos="457200" algn="l"/>
                <a:tab pos="571500" algn="l"/>
              </a:tabLst>
              <a:defRPr>
                <a:solidFill>
                  <a:schemeClr val="tx1"/>
                </a:solidFill>
                <a:latin typeface="Arial" panose="020B0604020202020204" pitchFamily="34" charset="0"/>
              </a:defRPr>
            </a:lvl1pPr>
            <a:lvl2pPr marL="742950" indent="-285750">
              <a:tabLst>
                <a:tab pos="127000" algn="l"/>
                <a:tab pos="228600" algn="l"/>
                <a:tab pos="342900" algn="l"/>
                <a:tab pos="457200" algn="l"/>
                <a:tab pos="571500" algn="l"/>
              </a:tabLst>
              <a:defRPr>
                <a:solidFill>
                  <a:schemeClr val="tx1"/>
                </a:solidFill>
                <a:latin typeface="Arial" panose="020B0604020202020204" pitchFamily="34" charset="0"/>
              </a:defRPr>
            </a:lvl2pPr>
            <a:lvl3pPr marL="1143000" indent="-228600">
              <a:tabLst>
                <a:tab pos="127000" algn="l"/>
                <a:tab pos="228600" algn="l"/>
                <a:tab pos="342900" algn="l"/>
                <a:tab pos="457200" algn="l"/>
                <a:tab pos="571500" algn="l"/>
              </a:tabLst>
              <a:defRPr>
                <a:solidFill>
                  <a:schemeClr val="tx1"/>
                </a:solidFill>
                <a:latin typeface="Arial" panose="020B0604020202020204" pitchFamily="34" charset="0"/>
              </a:defRPr>
            </a:lvl3pPr>
            <a:lvl4pPr marL="1600200" indent="-228600">
              <a:tabLst>
                <a:tab pos="127000" algn="l"/>
                <a:tab pos="228600" algn="l"/>
                <a:tab pos="342900" algn="l"/>
                <a:tab pos="457200" algn="l"/>
                <a:tab pos="571500" algn="l"/>
              </a:tabLst>
              <a:defRPr>
                <a:solidFill>
                  <a:schemeClr val="tx1"/>
                </a:solidFill>
                <a:latin typeface="Arial" panose="020B0604020202020204" pitchFamily="34" charset="0"/>
              </a:defRPr>
            </a:lvl4pPr>
            <a:lvl5pPr marL="2057400" indent="-228600">
              <a:tabLst>
                <a:tab pos="127000" algn="l"/>
                <a:tab pos="228600" algn="l"/>
                <a:tab pos="342900" algn="l"/>
                <a:tab pos="457200" algn="l"/>
                <a:tab pos="571500" algn="l"/>
              </a:tabLst>
              <a:defRPr>
                <a:solidFill>
                  <a:schemeClr val="tx1"/>
                </a:solidFill>
                <a:latin typeface="Arial" panose="020B0604020202020204" pitchFamily="34" charset="0"/>
              </a:defRPr>
            </a:lvl5pPr>
            <a:lvl6pPr marL="25146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6pPr>
            <a:lvl7pPr marL="29718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7pPr>
            <a:lvl8pPr marL="34290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8pPr>
            <a:lvl9pPr marL="38862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9pPr>
          </a:lstStyle>
          <a:p>
            <a:pPr marL="0" marR="0" lvl="0" indent="0" algn="ctr" defTabSz="914286" rtl="0" eaLnBrk="1" fontAlgn="auto" latinLnBrk="0" hangingPunct="1">
              <a:lnSpc>
                <a:spcPct val="100000"/>
              </a:lnSpc>
              <a:spcBef>
                <a:spcPts val="200"/>
              </a:spcBef>
              <a:spcAft>
                <a:spcPts val="200"/>
              </a:spcAft>
              <a:buClrTx/>
              <a:buSzTx/>
              <a:buFontTx/>
              <a:buNone/>
              <a:tabLst>
                <a:tab pos="127000" algn="l"/>
                <a:tab pos="228600" algn="l"/>
                <a:tab pos="342900" algn="l"/>
                <a:tab pos="457200" algn="l"/>
                <a:tab pos="571500" algn="l"/>
              </a:tabLst>
              <a:defRPr/>
            </a:pPr>
            <a:r>
              <a:rPr kumimoji="0" lang="vi-VN" altLang="en-US" sz="2800" b="1" i="0" u="none" strike="noStrike" kern="1200" cap="none" spc="0" normalizeH="0" baseline="0" noProof="0" dirty="0">
                <a:ln>
                  <a:noFill/>
                </a:ln>
                <a:solidFill>
                  <a:srgbClr val="0033CC"/>
                </a:solidFill>
                <a:effectLst/>
                <a:uLnTx/>
                <a:uFillTx/>
                <a:latin typeface="Arial" panose="020B0604020202020204" pitchFamily="34" charset="0"/>
                <a:ea typeface="Arial Unicode MS"/>
                <a:cs typeface="Times New Roman" panose="02020603050405020304" pitchFamily="18" charset="0"/>
              </a:rPr>
              <a:t>Tuần hoàn và chu chuyển tư bản</a:t>
            </a:r>
            <a:endParaRPr kumimoji="0" lang="en-US" altLang="en-US" sz="2800" b="0" i="0" u="none" strike="noStrike" kern="1200" cap="none" spc="0" normalizeH="0" baseline="0" noProof="0" dirty="0">
              <a:ln>
                <a:noFill/>
              </a:ln>
              <a:solidFill>
                <a:srgbClr val="0033CC"/>
              </a:solidFill>
              <a:effectLst/>
              <a:uLnTx/>
              <a:uFillTx/>
              <a:latin typeface="Arial" panose="020B0604020202020204" pitchFamily="34" charset="0"/>
              <a:ea typeface="Arial Unicode MS"/>
              <a:cs typeface="Times New Roman" panose="02020603050405020304" pitchFamily="18" charset="0"/>
            </a:endParaRPr>
          </a:p>
        </p:txBody>
      </p:sp>
      <p:sp>
        <p:nvSpPr>
          <p:cNvPr id="38" name="Rectangle 37">
            <a:extLst>
              <a:ext uri="{FF2B5EF4-FFF2-40B4-BE49-F238E27FC236}">
                <a16:creationId xmlns:a16="http://schemas.microsoft.com/office/drawing/2014/main" xmlns="" id="{54E6B946-3904-4331-91A7-792635471AB6}"/>
              </a:ext>
            </a:extLst>
          </p:cNvPr>
          <p:cNvSpPr/>
          <p:nvPr/>
        </p:nvSpPr>
        <p:spPr>
          <a:xfrm rot="5400000">
            <a:off x="6640416" y="-303829"/>
            <a:ext cx="72631" cy="2103120"/>
          </a:xfrm>
          <a:prstGeom prst="rect">
            <a:avLst/>
          </a:prstGeom>
          <a:solidFill>
            <a:srgbClr val="FF0000"/>
          </a:solidFill>
          <a:ln>
            <a:solidFill>
              <a:srgbClr val="FF0066"/>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1219170"/>
            <a:endParaRPr lang="ko-KR" altLang="en-US" sz="2700">
              <a:solidFill>
                <a:prstClr val="white"/>
              </a:solidFill>
              <a:latin typeface="Arial"/>
              <a:ea typeface="Arial Unicode MS"/>
            </a:endParaRPr>
          </a:p>
        </p:txBody>
      </p:sp>
      <p:sp>
        <p:nvSpPr>
          <p:cNvPr id="39" name="Hexagon 38">
            <a:extLst>
              <a:ext uri="{FF2B5EF4-FFF2-40B4-BE49-F238E27FC236}">
                <a16:creationId xmlns:a16="http://schemas.microsoft.com/office/drawing/2014/main" xmlns="" id="{D5D193AB-F011-4B75-8ECB-A2CFE294B6CF}"/>
              </a:ext>
            </a:extLst>
          </p:cNvPr>
          <p:cNvSpPr/>
          <p:nvPr/>
        </p:nvSpPr>
        <p:spPr>
          <a:xfrm>
            <a:off x="3075370" y="187377"/>
            <a:ext cx="696687" cy="553096"/>
          </a:xfrm>
          <a:prstGeom prst="hexagon">
            <a:avLst/>
          </a:prstGeom>
          <a:solidFill>
            <a:srgbClr val="0070C0"/>
          </a:solidFill>
          <a:ln>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r>
              <a:rPr lang="en-US" sz="2400" b="1" dirty="0">
                <a:solidFill>
                  <a:prstClr val="white"/>
                </a:solidFill>
                <a:latin typeface="Arial"/>
                <a:ea typeface="Arial Unicode MS"/>
              </a:rPr>
              <a:t>6</a:t>
            </a:r>
            <a:endParaRPr kumimoji="0" lang="en-US" sz="2400" b="1" i="0" u="none" strike="noStrike" kern="1200" cap="none" spc="0" normalizeH="0" baseline="0" noProof="0" dirty="0">
              <a:ln>
                <a:noFill/>
              </a:ln>
              <a:solidFill>
                <a:prstClr val="white"/>
              </a:solidFill>
              <a:effectLst/>
              <a:uLnTx/>
              <a:uFillTx/>
              <a:latin typeface="Arial"/>
              <a:ea typeface="Arial Unicode MS"/>
              <a:cs typeface="+mn-cs"/>
            </a:endParaRPr>
          </a:p>
        </p:txBody>
      </p:sp>
      <p:sp>
        <p:nvSpPr>
          <p:cNvPr id="40" name="Rectangle 5">
            <a:extLst>
              <a:ext uri="{FF2B5EF4-FFF2-40B4-BE49-F238E27FC236}">
                <a16:creationId xmlns:a16="http://schemas.microsoft.com/office/drawing/2014/main" xmlns="" id="{2C3286AF-80E0-4ABF-8D4E-38D85728374C}"/>
              </a:ext>
            </a:extLst>
          </p:cNvPr>
          <p:cNvSpPr>
            <a:spLocks noChangeArrowheads="1"/>
          </p:cNvSpPr>
          <p:nvPr/>
        </p:nvSpPr>
        <p:spPr bwMode="auto">
          <a:xfrm>
            <a:off x="3772057" y="1013499"/>
            <a:ext cx="431716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285750" indent="-285750">
              <a:buFont typeface="Wingdings" panose="05000000000000000000" pitchFamily="2" charset="2"/>
              <a:buChar char="q"/>
            </a:pPr>
            <a:r>
              <a:rPr lang="en-US" altLang="en-US" sz="2400" b="1" i="1" dirty="0">
                <a:solidFill>
                  <a:srgbClr val="7030A0"/>
                </a:solidFill>
                <a:latin typeface="Times New Roman" panose="02020603050405020304" pitchFamily="18" charset="0"/>
                <a:cs typeface="Times New Roman" panose="02020603050405020304" pitchFamily="18" charset="0"/>
              </a:rPr>
              <a:t> </a:t>
            </a:r>
            <a:r>
              <a:rPr lang="vi-VN" altLang="en-US" sz="2400" b="1" dirty="0">
                <a:solidFill>
                  <a:srgbClr val="7030A0"/>
                </a:solidFill>
                <a:cs typeface="Arial" panose="020B0604020202020204" pitchFamily="34" charset="0"/>
              </a:rPr>
              <a:t>Chu chuyển</a:t>
            </a:r>
            <a:r>
              <a:rPr lang="en-US" altLang="en-US" sz="2400" b="1" dirty="0">
                <a:solidFill>
                  <a:srgbClr val="7030A0"/>
                </a:solidFill>
                <a:cs typeface="Arial" panose="020B0604020202020204" pitchFamily="34" charset="0"/>
              </a:rPr>
              <a:t> </a:t>
            </a:r>
            <a:r>
              <a:rPr lang="en-US" altLang="en-US" sz="2400" b="1" dirty="0" err="1">
                <a:solidFill>
                  <a:srgbClr val="7030A0"/>
                </a:solidFill>
                <a:cs typeface="Arial" panose="020B0604020202020204" pitchFamily="34" charset="0"/>
              </a:rPr>
              <a:t>tư</a:t>
            </a:r>
            <a:r>
              <a:rPr lang="en-US" altLang="en-US" sz="2400" b="1" dirty="0">
                <a:solidFill>
                  <a:srgbClr val="7030A0"/>
                </a:solidFill>
                <a:cs typeface="Arial" panose="020B0604020202020204" pitchFamily="34" charset="0"/>
              </a:rPr>
              <a:t> </a:t>
            </a:r>
            <a:r>
              <a:rPr lang="en-US" altLang="en-US" sz="2400" b="1" dirty="0" err="1">
                <a:solidFill>
                  <a:srgbClr val="7030A0"/>
                </a:solidFill>
                <a:cs typeface="Arial" panose="020B0604020202020204" pitchFamily="34" charset="0"/>
              </a:rPr>
              <a:t>bản</a:t>
            </a:r>
            <a:r>
              <a:rPr lang="en-US" altLang="en-US" sz="2400" b="1" dirty="0">
                <a:solidFill>
                  <a:srgbClr val="7030A0"/>
                </a:solidFill>
                <a:cs typeface="Arial" panose="020B0604020202020204" pitchFamily="34" charset="0"/>
              </a:rPr>
              <a:t> </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37"/>
                                        </p:tgtEl>
                                        <p:attrNameLst>
                                          <p:attrName>style.visibility</p:attrName>
                                        </p:attrNameLst>
                                      </p:cBhvr>
                                      <p:to>
                                        <p:strVal val="visible"/>
                                      </p:to>
                                    </p:set>
                                    <p:anim calcmode="lin" valueType="num">
                                      <p:cBhvr>
                                        <p:cTn id="7" dur="1000" fill="hold"/>
                                        <p:tgtEl>
                                          <p:spTgt spid="37"/>
                                        </p:tgtEl>
                                        <p:attrNameLst>
                                          <p:attrName>ppt_w</p:attrName>
                                        </p:attrNameLst>
                                      </p:cBhvr>
                                      <p:tavLst>
                                        <p:tav tm="0">
                                          <p:val>
                                            <p:fltVal val="0"/>
                                          </p:val>
                                        </p:tav>
                                        <p:tav tm="100000">
                                          <p:val>
                                            <p:strVal val="#ppt_w"/>
                                          </p:val>
                                        </p:tav>
                                      </p:tavLst>
                                    </p:anim>
                                    <p:anim calcmode="lin" valueType="num">
                                      <p:cBhvr>
                                        <p:cTn id="8" dur="1000" fill="hold"/>
                                        <p:tgtEl>
                                          <p:spTgt spid="37"/>
                                        </p:tgtEl>
                                        <p:attrNameLst>
                                          <p:attrName>ppt_h</p:attrName>
                                        </p:attrNameLst>
                                      </p:cBhvr>
                                      <p:tavLst>
                                        <p:tav tm="0">
                                          <p:val>
                                            <p:fltVal val="0"/>
                                          </p:val>
                                        </p:tav>
                                        <p:tav tm="100000">
                                          <p:val>
                                            <p:strVal val="#ppt_h"/>
                                          </p:val>
                                        </p:tav>
                                      </p:tavLst>
                                    </p:anim>
                                    <p:anim calcmode="lin" valueType="num">
                                      <p:cBhvr>
                                        <p:cTn id="9" dur="1000" fill="hold"/>
                                        <p:tgtEl>
                                          <p:spTgt spid="37"/>
                                        </p:tgtEl>
                                        <p:attrNameLst>
                                          <p:attrName>style.rotation</p:attrName>
                                        </p:attrNameLst>
                                      </p:cBhvr>
                                      <p:tavLst>
                                        <p:tav tm="0">
                                          <p:val>
                                            <p:fltVal val="90"/>
                                          </p:val>
                                        </p:tav>
                                        <p:tav tm="100000">
                                          <p:val>
                                            <p:fltVal val="0"/>
                                          </p:val>
                                        </p:tav>
                                      </p:tavLst>
                                    </p:anim>
                                    <p:animEffect transition="in" filter="fade">
                                      <p:cBhvr>
                                        <p:cTn id="10" dur="1000"/>
                                        <p:tgtEl>
                                          <p:spTgt spid="37"/>
                                        </p:tgtEl>
                                      </p:cBhvr>
                                    </p:animEffect>
                                  </p:childTnLst>
                                </p:cTn>
                              </p:par>
                              <p:par>
                                <p:cTn id="11" presetID="31" presetClass="entr" presetSubtype="0" fill="hold" grpId="0" nodeType="withEffect">
                                  <p:stCondLst>
                                    <p:cond delay="0"/>
                                  </p:stCondLst>
                                  <p:childTnLst>
                                    <p:set>
                                      <p:cBhvr>
                                        <p:cTn id="12" dur="1" fill="hold">
                                          <p:stCondLst>
                                            <p:cond delay="0"/>
                                          </p:stCondLst>
                                        </p:cTn>
                                        <p:tgtEl>
                                          <p:spTgt spid="38"/>
                                        </p:tgtEl>
                                        <p:attrNameLst>
                                          <p:attrName>style.visibility</p:attrName>
                                        </p:attrNameLst>
                                      </p:cBhvr>
                                      <p:to>
                                        <p:strVal val="visible"/>
                                      </p:to>
                                    </p:set>
                                    <p:anim calcmode="lin" valueType="num">
                                      <p:cBhvr>
                                        <p:cTn id="13" dur="1000" fill="hold"/>
                                        <p:tgtEl>
                                          <p:spTgt spid="38"/>
                                        </p:tgtEl>
                                        <p:attrNameLst>
                                          <p:attrName>ppt_w</p:attrName>
                                        </p:attrNameLst>
                                      </p:cBhvr>
                                      <p:tavLst>
                                        <p:tav tm="0">
                                          <p:val>
                                            <p:fltVal val="0"/>
                                          </p:val>
                                        </p:tav>
                                        <p:tav tm="100000">
                                          <p:val>
                                            <p:strVal val="#ppt_w"/>
                                          </p:val>
                                        </p:tav>
                                      </p:tavLst>
                                    </p:anim>
                                    <p:anim calcmode="lin" valueType="num">
                                      <p:cBhvr>
                                        <p:cTn id="14" dur="1000" fill="hold"/>
                                        <p:tgtEl>
                                          <p:spTgt spid="38"/>
                                        </p:tgtEl>
                                        <p:attrNameLst>
                                          <p:attrName>ppt_h</p:attrName>
                                        </p:attrNameLst>
                                      </p:cBhvr>
                                      <p:tavLst>
                                        <p:tav tm="0">
                                          <p:val>
                                            <p:fltVal val="0"/>
                                          </p:val>
                                        </p:tav>
                                        <p:tav tm="100000">
                                          <p:val>
                                            <p:strVal val="#ppt_h"/>
                                          </p:val>
                                        </p:tav>
                                      </p:tavLst>
                                    </p:anim>
                                    <p:anim calcmode="lin" valueType="num">
                                      <p:cBhvr>
                                        <p:cTn id="15" dur="1000" fill="hold"/>
                                        <p:tgtEl>
                                          <p:spTgt spid="38"/>
                                        </p:tgtEl>
                                        <p:attrNameLst>
                                          <p:attrName>style.rotation</p:attrName>
                                        </p:attrNameLst>
                                      </p:cBhvr>
                                      <p:tavLst>
                                        <p:tav tm="0">
                                          <p:val>
                                            <p:fltVal val="90"/>
                                          </p:val>
                                        </p:tav>
                                        <p:tav tm="100000">
                                          <p:val>
                                            <p:fltVal val="0"/>
                                          </p:val>
                                        </p:tav>
                                      </p:tavLst>
                                    </p:anim>
                                    <p:animEffect transition="in" filter="fade">
                                      <p:cBhvr>
                                        <p:cTn id="16" dur="1000"/>
                                        <p:tgtEl>
                                          <p:spTgt spid="38"/>
                                        </p:tgtEl>
                                      </p:cBhvr>
                                    </p:animEffect>
                                  </p:childTnLst>
                                </p:cTn>
                              </p:par>
                              <p:par>
                                <p:cTn id="17" presetID="31" presetClass="entr" presetSubtype="0" fill="hold" grpId="0" nodeType="withEffect">
                                  <p:stCondLst>
                                    <p:cond delay="0"/>
                                  </p:stCondLst>
                                  <p:childTnLst>
                                    <p:set>
                                      <p:cBhvr>
                                        <p:cTn id="18" dur="1" fill="hold">
                                          <p:stCondLst>
                                            <p:cond delay="0"/>
                                          </p:stCondLst>
                                        </p:cTn>
                                        <p:tgtEl>
                                          <p:spTgt spid="39"/>
                                        </p:tgtEl>
                                        <p:attrNameLst>
                                          <p:attrName>style.visibility</p:attrName>
                                        </p:attrNameLst>
                                      </p:cBhvr>
                                      <p:to>
                                        <p:strVal val="visible"/>
                                      </p:to>
                                    </p:set>
                                    <p:anim calcmode="lin" valueType="num">
                                      <p:cBhvr>
                                        <p:cTn id="19" dur="1000" fill="hold"/>
                                        <p:tgtEl>
                                          <p:spTgt spid="39"/>
                                        </p:tgtEl>
                                        <p:attrNameLst>
                                          <p:attrName>ppt_w</p:attrName>
                                        </p:attrNameLst>
                                      </p:cBhvr>
                                      <p:tavLst>
                                        <p:tav tm="0">
                                          <p:val>
                                            <p:fltVal val="0"/>
                                          </p:val>
                                        </p:tav>
                                        <p:tav tm="100000">
                                          <p:val>
                                            <p:strVal val="#ppt_w"/>
                                          </p:val>
                                        </p:tav>
                                      </p:tavLst>
                                    </p:anim>
                                    <p:anim calcmode="lin" valueType="num">
                                      <p:cBhvr>
                                        <p:cTn id="20" dur="1000" fill="hold"/>
                                        <p:tgtEl>
                                          <p:spTgt spid="39"/>
                                        </p:tgtEl>
                                        <p:attrNameLst>
                                          <p:attrName>ppt_h</p:attrName>
                                        </p:attrNameLst>
                                      </p:cBhvr>
                                      <p:tavLst>
                                        <p:tav tm="0">
                                          <p:val>
                                            <p:fltVal val="0"/>
                                          </p:val>
                                        </p:tav>
                                        <p:tav tm="100000">
                                          <p:val>
                                            <p:strVal val="#ppt_h"/>
                                          </p:val>
                                        </p:tav>
                                      </p:tavLst>
                                    </p:anim>
                                    <p:anim calcmode="lin" valueType="num">
                                      <p:cBhvr>
                                        <p:cTn id="21" dur="1000" fill="hold"/>
                                        <p:tgtEl>
                                          <p:spTgt spid="39"/>
                                        </p:tgtEl>
                                        <p:attrNameLst>
                                          <p:attrName>style.rotation</p:attrName>
                                        </p:attrNameLst>
                                      </p:cBhvr>
                                      <p:tavLst>
                                        <p:tav tm="0">
                                          <p:val>
                                            <p:fltVal val="90"/>
                                          </p:val>
                                        </p:tav>
                                        <p:tav tm="100000">
                                          <p:val>
                                            <p:fltVal val="0"/>
                                          </p:val>
                                        </p:tav>
                                      </p:tavLst>
                                    </p:anim>
                                    <p:animEffect transition="in" filter="fade">
                                      <p:cBhvr>
                                        <p:cTn id="22" dur="1000"/>
                                        <p:tgtEl>
                                          <p:spTgt spid="39"/>
                                        </p:tgtEl>
                                      </p:cBhvr>
                                    </p:animEffect>
                                  </p:childTnLst>
                                </p:cTn>
                              </p:par>
                              <p:par>
                                <p:cTn id="23" presetID="31" presetClass="entr" presetSubtype="0" fill="hold" nodeType="withEffect">
                                  <p:stCondLst>
                                    <p:cond delay="0"/>
                                  </p:stCondLst>
                                  <p:childTnLst>
                                    <p:set>
                                      <p:cBhvr>
                                        <p:cTn id="24" dur="1" fill="hold">
                                          <p:stCondLst>
                                            <p:cond delay="0"/>
                                          </p:stCondLst>
                                        </p:cTn>
                                        <p:tgtEl>
                                          <p:spTgt spid="40">
                                            <p:txEl>
                                              <p:pRg st="0" end="0"/>
                                            </p:txEl>
                                          </p:spTgt>
                                        </p:tgtEl>
                                        <p:attrNameLst>
                                          <p:attrName>style.visibility</p:attrName>
                                        </p:attrNameLst>
                                      </p:cBhvr>
                                      <p:to>
                                        <p:strVal val="visible"/>
                                      </p:to>
                                    </p:set>
                                    <p:anim calcmode="lin" valueType="num">
                                      <p:cBhvr>
                                        <p:cTn id="25" dur="1000" fill="hold"/>
                                        <p:tgtEl>
                                          <p:spTgt spid="40">
                                            <p:txEl>
                                              <p:pRg st="0" end="0"/>
                                            </p:txEl>
                                          </p:spTgt>
                                        </p:tgtEl>
                                        <p:attrNameLst>
                                          <p:attrName>ppt_w</p:attrName>
                                        </p:attrNameLst>
                                      </p:cBhvr>
                                      <p:tavLst>
                                        <p:tav tm="0">
                                          <p:val>
                                            <p:fltVal val="0"/>
                                          </p:val>
                                        </p:tav>
                                        <p:tav tm="100000">
                                          <p:val>
                                            <p:strVal val="#ppt_w"/>
                                          </p:val>
                                        </p:tav>
                                      </p:tavLst>
                                    </p:anim>
                                    <p:anim calcmode="lin" valueType="num">
                                      <p:cBhvr>
                                        <p:cTn id="26" dur="1000" fill="hold"/>
                                        <p:tgtEl>
                                          <p:spTgt spid="40">
                                            <p:txEl>
                                              <p:pRg st="0" end="0"/>
                                            </p:txEl>
                                          </p:spTgt>
                                        </p:tgtEl>
                                        <p:attrNameLst>
                                          <p:attrName>ppt_h</p:attrName>
                                        </p:attrNameLst>
                                      </p:cBhvr>
                                      <p:tavLst>
                                        <p:tav tm="0">
                                          <p:val>
                                            <p:fltVal val="0"/>
                                          </p:val>
                                        </p:tav>
                                        <p:tav tm="100000">
                                          <p:val>
                                            <p:strVal val="#ppt_h"/>
                                          </p:val>
                                        </p:tav>
                                      </p:tavLst>
                                    </p:anim>
                                    <p:anim calcmode="lin" valueType="num">
                                      <p:cBhvr>
                                        <p:cTn id="27" dur="1000" fill="hold"/>
                                        <p:tgtEl>
                                          <p:spTgt spid="40">
                                            <p:txEl>
                                              <p:pRg st="0" end="0"/>
                                            </p:txEl>
                                          </p:spTgt>
                                        </p:tgtEl>
                                        <p:attrNameLst>
                                          <p:attrName>style.rotation</p:attrName>
                                        </p:attrNameLst>
                                      </p:cBhvr>
                                      <p:tavLst>
                                        <p:tav tm="0">
                                          <p:val>
                                            <p:fltVal val="90"/>
                                          </p:val>
                                        </p:tav>
                                        <p:tav tm="100000">
                                          <p:val>
                                            <p:fltVal val="0"/>
                                          </p:val>
                                        </p:tav>
                                      </p:tavLst>
                                    </p:anim>
                                    <p:animEffect transition="in" filter="fade">
                                      <p:cBhvr>
                                        <p:cTn id="28" dur="1000"/>
                                        <p:tgtEl>
                                          <p:spTgt spid="40">
                                            <p:txEl>
                                              <p:pRg st="0" end="0"/>
                                            </p:txEl>
                                          </p:spTgt>
                                        </p:tgtEl>
                                      </p:cBhvr>
                                    </p:animEffect>
                                  </p:childTnLst>
                                </p:cTn>
                              </p:par>
                            </p:childTnLst>
                          </p:cTn>
                        </p:par>
                      </p:childTnLst>
                    </p:cTn>
                  </p:par>
                  <p:par>
                    <p:cTn id="29" fill="hold">
                      <p:stCondLst>
                        <p:cond delay="indefinite"/>
                      </p:stCondLst>
                      <p:childTnLst>
                        <p:par>
                          <p:cTn id="30" fill="hold">
                            <p:stCondLst>
                              <p:cond delay="0"/>
                            </p:stCondLst>
                            <p:childTnLst>
                              <p:par>
                                <p:cTn id="31" presetID="6" presetClass="entr" presetSubtype="16" fill="hold" grpId="0" nodeType="clickEffect">
                                  <p:stCondLst>
                                    <p:cond delay="0"/>
                                  </p:stCondLst>
                                  <p:childTnLst>
                                    <p:set>
                                      <p:cBhvr>
                                        <p:cTn id="32" dur="1" fill="hold">
                                          <p:stCondLst>
                                            <p:cond delay="0"/>
                                          </p:stCondLst>
                                        </p:cTn>
                                        <p:tgtEl>
                                          <p:spTgt spid="30"/>
                                        </p:tgtEl>
                                        <p:attrNameLst>
                                          <p:attrName>style.visibility</p:attrName>
                                        </p:attrNameLst>
                                      </p:cBhvr>
                                      <p:to>
                                        <p:strVal val="visible"/>
                                      </p:to>
                                    </p:set>
                                    <p:animEffect transition="in" filter="circle(in)">
                                      <p:cBhvr>
                                        <p:cTn id="33" dur="2000"/>
                                        <p:tgtEl>
                                          <p:spTgt spid="30"/>
                                        </p:tgtEl>
                                      </p:cBhvr>
                                    </p:animEffect>
                                  </p:childTnLst>
                                </p:cTn>
                              </p:par>
                            </p:childTnLst>
                          </p:cTn>
                        </p:par>
                      </p:childTnLst>
                    </p:cTn>
                  </p:par>
                  <p:par>
                    <p:cTn id="34" fill="hold">
                      <p:stCondLst>
                        <p:cond delay="indefinite"/>
                      </p:stCondLst>
                      <p:childTnLst>
                        <p:par>
                          <p:cTn id="35" fill="hold">
                            <p:stCondLst>
                              <p:cond delay="0"/>
                            </p:stCondLst>
                            <p:childTnLst>
                              <p:par>
                                <p:cTn id="36" presetID="6" presetClass="entr" presetSubtype="16" fill="hold" grpId="0" nodeType="clickEffect">
                                  <p:stCondLst>
                                    <p:cond delay="0"/>
                                  </p:stCondLst>
                                  <p:childTnLst>
                                    <p:set>
                                      <p:cBhvr>
                                        <p:cTn id="37" dur="1" fill="hold">
                                          <p:stCondLst>
                                            <p:cond delay="0"/>
                                          </p:stCondLst>
                                        </p:cTn>
                                        <p:tgtEl>
                                          <p:spTgt spid="35"/>
                                        </p:tgtEl>
                                        <p:attrNameLst>
                                          <p:attrName>style.visibility</p:attrName>
                                        </p:attrNameLst>
                                      </p:cBhvr>
                                      <p:to>
                                        <p:strVal val="visible"/>
                                      </p:to>
                                    </p:set>
                                    <p:animEffect transition="in" filter="circle(in)">
                                      <p:cBhvr>
                                        <p:cTn id="38" dur="2000"/>
                                        <p:tgtEl>
                                          <p:spTgt spid="35"/>
                                        </p:tgtEl>
                                      </p:cBhvr>
                                    </p:animEffect>
                                  </p:childTnLst>
                                </p:cTn>
                              </p:par>
                            </p:childTnLst>
                          </p:cTn>
                        </p:par>
                      </p:childTnLst>
                    </p:cTn>
                  </p:par>
                  <p:par>
                    <p:cTn id="39" fill="hold">
                      <p:stCondLst>
                        <p:cond delay="indefinite"/>
                      </p:stCondLst>
                      <p:childTnLst>
                        <p:par>
                          <p:cTn id="40" fill="hold">
                            <p:stCondLst>
                              <p:cond delay="0"/>
                            </p:stCondLst>
                            <p:childTnLst>
                              <p:par>
                                <p:cTn id="41" presetID="53" presetClass="entr" presetSubtype="16" fill="hold" grpId="0" nodeType="clickEffect">
                                  <p:stCondLst>
                                    <p:cond delay="0"/>
                                  </p:stCondLst>
                                  <p:childTnLst>
                                    <p:set>
                                      <p:cBhvr>
                                        <p:cTn id="42" dur="1" fill="hold">
                                          <p:stCondLst>
                                            <p:cond delay="0"/>
                                          </p:stCondLst>
                                        </p:cTn>
                                        <p:tgtEl>
                                          <p:spTgt spid="31"/>
                                        </p:tgtEl>
                                        <p:attrNameLst>
                                          <p:attrName>style.visibility</p:attrName>
                                        </p:attrNameLst>
                                      </p:cBhvr>
                                      <p:to>
                                        <p:strVal val="visible"/>
                                      </p:to>
                                    </p:set>
                                    <p:anim calcmode="lin" valueType="num">
                                      <p:cBhvr>
                                        <p:cTn id="43" dur="500" fill="hold"/>
                                        <p:tgtEl>
                                          <p:spTgt spid="31"/>
                                        </p:tgtEl>
                                        <p:attrNameLst>
                                          <p:attrName>ppt_w</p:attrName>
                                        </p:attrNameLst>
                                      </p:cBhvr>
                                      <p:tavLst>
                                        <p:tav tm="0">
                                          <p:val>
                                            <p:fltVal val="0"/>
                                          </p:val>
                                        </p:tav>
                                        <p:tav tm="100000">
                                          <p:val>
                                            <p:strVal val="#ppt_w"/>
                                          </p:val>
                                        </p:tav>
                                      </p:tavLst>
                                    </p:anim>
                                    <p:anim calcmode="lin" valueType="num">
                                      <p:cBhvr>
                                        <p:cTn id="44" dur="500" fill="hold"/>
                                        <p:tgtEl>
                                          <p:spTgt spid="31"/>
                                        </p:tgtEl>
                                        <p:attrNameLst>
                                          <p:attrName>ppt_h</p:attrName>
                                        </p:attrNameLst>
                                      </p:cBhvr>
                                      <p:tavLst>
                                        <p:tav tm="0">
                                          <p:val>
                                            <p:fltVal val="0"/>
                                          </p:val>
                                        </p:tav>
                                        <p:tav tm="100000">
                                          <p:val>
                                            <p:strVal val="#ppt_h"/>
                                          </p:val>
                                        </p:tav>
                                      </p:tavLst>
                                    </p:anim>
                                    <p:animEffect transition="in" filter="fade">
                                      <p:cBhvr>
                                        <p:cTn id="45" dur="500"/>
                                        <p:tgtEl>
                                          <p:spTgt spid="31"/>
                                        </p:tgtEl>
                                      </p:cBhvr>
                                    </p:animEffect>
                                  </p:childTnLst>
                                </p:cTn>
                              </p:par>
                            </p:childTnLst>
                          </p:cTn>
                        </p:par>
                      </p:childTnLst>
                    </p:cTn>
                  </p:par>
                  <p:par>
                    <p:cTn id="46" fill="hold">
                      <p:stCondLst>
                        <p:cond delay="indefinite"/>
                      </p:stCondLst>
                      <p:childTnLst>
                        <p:par>
                          <p:cTn id="47" fill="hold">
                            <p:stCondLst>
                              <p:cond delay="0"/>
                            </p:stCondLst>
                            <p:childTnLst>
                              <p:par>
                                <p:cTn id="48" presetID="6" presetClass="entr" presetSubtype="16" fill="hold" grpId="0" nodeType="clickEffect">
                                  <p:stCondLst>
                                    <p:cond delay="0"/>
                                  </p:stCondLst>
                                  <p:childTnLst>
                                    <p:set>
                                      <p:cBhvr>
                                        <p:cTn id="49" dur="1" fill="hold">
                                          <p:stCondLst>
                                            <p:cond delay="0"/>
                                          </p:stCondLst>
                                        </p:cTn>
                                        <p:tgtEl>
                                          <p:spTgt spid="32"/>
                                        </p:tgtEl>
                                        <p:attrNameLst>
                                          <p:attrName>style.visibility</p:attrName>
                                        </p:attrNameLst>
                                      </p:cBhvr>
                                      <p:to>
                                        <p:strVal val="visible"/>
                                      </p:to>
                                    </p:set>
                                    <p:animEffect transition="in" filter="circle(in)">
                                      <p:cBhvr>
                                        <p:cTn id="50" dur="2000"/>
                                        <p:tgtEl>
                                          <p:spTgt spid="32"/>
                                        </p:tgtEl>
                                      </p:cBhvr>
                                    </p:animEffect>
                                  </p:childTnLst>
                                </p:cTn>
                              </p:par>
                            </p:childTnLst>
                          </p:cTn>
                        </p:par>
                      </p:childTnLst>
                    </p:cTn>
                  </p:par>
                  <p:par>
                    <p:cTn id="51" fill="hold">
                      <p:stCondLst>
                        <p:cond delay="indefinite"/>
                      </p:stCondLst>
                      <p:childTnLst>
                        <p:par>
                          <p:cTn id="52" fill="hold">
                            <p:stCondLst>
                              <p:cond delay="0"/>
                            </p:stCondLst>
                            <p:childTnLst>
                              <p:par>
                                <p:cTn id="53" presetID="6" presetClass="entr" presetSubtype="16" fill="hold" grpId="0" nodeType="clickEffect">
                                  <p:stCondLst>
                                    <p:cond delay="0"/>
                                  </p:stCondLst>
                                  <p:childTnLst>
                                    <p:set>
                                      <p:cBhvr>
                                        <p:cTn id="54" dur="1" fill="hold">
                                          <p:stCondLst>
                                            <p:cond delay="0"/>
                                          </p:stCondLst>
                                        </p:cTn>
                                        <p:tgtEl>
                                          <p:spTgt spid="33"/>
                                        </p:tgtEl>
                                        <p:attrNameLst>
                                          <p:attrName>style.visibility</p:attrName>
                                        </p:attrNameLst>
                                      </p:cBhvr>
                                      <p:to>
                                        <p:strVal val="visible"/>
                                      </p:to>
                                    </p:set>
                                    <p:animEffect transition="in" filter="circle(in)">
                                      <p:cBhvr>
                                        <p:cTn id="55" dur="2000"/>
                                        <p:tgtEl>
                                          <p:spTgt spid="33"/>
                                        </p:tgtEl>
                                      </p:cBhvr>
                                    </p:animEffect>
                                  </p:childTnLst>
                                </p:cTn>
                              </p:par>
                            </p:childTnLst>
                          </p:cTn>
                        </p:par>
                      </p:childTnLst>
                    </p:cTn>
                  </p:par>
                  <p:par>
                    <p:cTn id="56" fill="hold">
                      <p:stCondLst>
                        <p:cond delay="indefinite"/>
                      </p:stCondLst>
                      <p:childTnLst>
                        <p:par>
                          <p:cTn id="57" fill="hold">
                            <p:stCondLst>
                              <p:cond delay="0"/>
                            </p:stCondLst>
                            <p:childTnLst>
                              <p:par>
                                <p:cTn id="58" presetID="42" presetClass="entr" presetSubtype="0" fill="hold" grpId="0" nodeType="clickEffect">
                                  <p:stCondLst>
                                    <p:cond delay="0"/>
                                  </p:stCondLst>
                                  <p:childTnLst>
                                    <p:set>
                                      <p:cBhvr>
                                        <p:cTn id="59" dur="1" fill="hold">
                                          <p:stCondLst>
                                            <p:cond delay="0"/>
                                          </p:stCondLst>
                                        </p:cTn>
                                        <p:tgtEl>
                                          <p:spTgt spid="34"/>
                                        </p:tgtEl>
                                        <p:attrNameLst>
                                          <p:attrName>style.visibility</p:attrName>
                                        </p:attrNameLst>
                                      </p:cBhvr>
                                      <p:to>
                                        <p:strVal val="visible"/>
                                      </p:to>
                                    </p:set>
                                    <p:animEffect transition="in" filter="fade">
                                      <p:cBhvr>
                                        <p:cTn id="60" dur="1000"/>
                                        <p:tgtEl>
                                          <p:spTgt spid="34"/>
                                        </p:tgtEl>
                                      </p:cBhvr>
                                    </p:animEffect>
                                    <p:anim calcmode="lin" valueType="num">
                                      <p:cBhvr>
                                        <p:cTn id="61" dur="1000" fill="hold"/>
                                        <p:tgtEl>
                                          <p:spTgt spid="34"/>
                                        </p:tgtEl>
                                        <p:attrNameLst>
                                          <p:attrName>ppt_x</p:attrName>
                                        </p:attrNameLst>
                                      </p:cBhvr>
                                      <p:tavLst>
                                        <p:tav tm="0">
                                          <p:val>
                                            <p:strVal val="#ppt_x"/>
                                          </p:val>
                                        </p:tav>
                                        <p:tav tm="100000">
                                          <p:val>
                                            <p:strVal val="#ppt_x"/>
                                          </p:val>
                                        </p:tav>
                                      </p:tavLst>
                                    </p:anim>
                                    <p:anim calcmode="lin" valueType="num">
                                      <p:cBhvr>
                                        <p:cTn id="62" dur="1000" fill="hold"/>
                                        <p:tgtEl>
                                          <p:spTgt spid="34"/>
                                        </p:tgtEl>
                                        <p:attrNameLst>
                                          <p:attrName>ppt_y</p:attrName>
                                        </p:attrNameLst>
                                      </p:cBhvr>
                                      <p:tavLst>
                                        <p:tav tm="0">
                                          <p:val>
                                            <p:strVal val="#ppt_y+.1"/>
                                          </p:val>
                                        </p:tav>
                                        <p:tav tm="100000">
                                          <p:val>
                                            <p:strVal val="#ppt_y"/>
                                          </p:val>
                                        </p:tav>
                                      </p:tavLst>
                                    </p:anim>
                                  </p:childTnLst>
                                </p:cTn>
                              </p:par>
                            </p:childTnLst>
                          </p:cTn>
                        </p:par>
                      </p:childTnLst>
                    </p:cTn>
                  </p:par>
                  <p:par>
                    <p:cTn id="63" fill="hold">
                      <p:stCondLst>
                        <p:cond delay="indefinite"/>
                      </p:stCondLst>
                      <p:childTnLst>
                        <p:par>
                          <p:cTn id="64" fill="hold">
                            <p:stCondLst>
                              <p:cond delay="0"/>
                            </p:stCondLst>
                            <p:childTnLst>
                              <p:par>
                                <p:cTn id="65" presetID="42" presetClass="entr" presetSubtype="0" fill="hold" grpId="0" nodeType="clickEffect">
                                  <p:stCondLst>
                                    <p:cond delay="0"/>
                                  </p:stCondLst>
                                  <p:childTnLst>
                                    <p:set>
                                      <p:cBhvr>
                                        <p:cTn id="66" dur="1" fill="hold">
                                          <p:stCondLst>
                                            <p:cond delay="0"/>
                                          </p:stCondLst>
                                        </p:cTn>
                                        <p:tgtEl>
                                          <p:spTgt spid="36"/>
                                        </p:tgtEl>
                                        <p:attrNameLst>
                                          <p:attrName>style.visibility</p:attrName>
                                        </p:attrNameLst>
                                      </p:cBhvr>
                                      <p:to>
                                        <p:strVal val="visible"/>
                                      </p:to>
                                    </p:set>
                                    <p:animEffect transition="in" filter="fade">
                                      <p:cBhvr>
                                        <p:cTn id="67" dur="1000"/>
                                        <p:tgtEl>
                                          <p:spTgt spid="36"/>
                                        </p:tgtEl>
                                      </p:cBhvr>
                                    </p:animEffect>
                                    <p:anim calcmode="lin" valueType="num">
                                      <p:cBhvr>
                                        <p:cTn id="68" dur="1000" fill="hold"/>
                                        <p:tgtEl>
                                          <p:spTgt spid="36"/>
                                        </p:tgtEl>
                                        <p:attrNameLst>
                                          <p:attrName>ppt_x</p:attrName>
                                        </p:attrNameLst>
                                      </p:cBhvr>
                                      <p:tavLst>
                                        <p:tav tm="0">
                                          <p:val>
                                            <p:strVal val="#ppt_x"/>
                                          </p:val>
                                        </p:tav>
                                        <p:tav tm="100000">
                                          <p:val>
                                            <p:strVal val="#ppt_x"/>
                                          </p:val>
                                        </p:tav>
                                      </p:tavLst>
                                    </p:anim>
                                    <p:anim calcmode="lin" valueType="num">
                                      <p:cBhvr>
                                        <p:cTn id="69" dur="1000" fill="hold"/>
                                        <p:tgtEl>
                                          <p:spTgt spid="36"/>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 grpId="0"/>
      <p:bldP spid="31" grpId="0" animBg="1"/>
      <p:bldP spid="32" grpId="0" animBg="1"/>
      <p:bldP spid="33" grpId="0"/>
      <p:bldP spid="34" grpId="0"/>
      <p:bldP spid="35" grpId="0"/>
      <p:bldP spid="36" grpId="0" animBg="1"/>
      <p:bldP spid="37" grpId="0"/>
      <p:bldP spid="38" grpId="0" animBg="1"/>
      <p:bldP spid="39" grpId="0" animBg="1"/>
    </p:bld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Shape 208"/>
        <p:cNvGrpSpPr/>
        <p:nvPr/>
      </p:nvGrpSpPr>
      <p:grpSpPr>
        <a:xfrm>
          <a:off x="0" y="0"/>
          <a:ext cx="0" cy="0"/>
          <a:chOff x="0" y="0"/>
          <a:chExt cx="0" cy="0"/>
        </a:xfrm>
      </p:grpSpPr>
      <p:sp>
        <p:nvSpPr>
          <p:cNvPr id="7" name="Rectangle 6">
            <a:extLst>
              <a:ext uri="{FF2B5EF4-FFF2-40B4-BE49-F238E27FC236}">
                <a16:creationId xmlns:a16="http://schemas.microsoft.com/office/drawing/2014/main" xmlns="" id="{1E370B83-127B-4DE0-83EF-35E74E8C447A}"/>
              </a:ext>
            </a:extLst>
          </p:cNvPr>
          <p:cNvSpPr>
            <a:spLocks noChangeArrowheads="1"/>
          </p:cNvSpPr>
          <p:nvPr/>
        </p:nvSpPr>
        <p:spPr bwMode="auto">
          <a:xfrm>
            <a:off x="3723071" y="217253"/>
            <a:ext cx="5965371"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tabLst>
                <a:tab pos="127000" algn="l"/>
                <a:tab pos="228600" algn="l"/>
                <a:tab pos="342900" algn="l"/>
                <a:tab pos="457200" algn="l"/>
                <a:tab pos="571500" algn="l"/>
              </a:tabLst>
              <a:defRPr>
                <a:solidFill>
                  <a:schemeClr val="tx1"/>
                </a:solidFill>
                <a:latin typeface="Arial" panose="020B0604020202020204" pitchFamily="34" charset="0"/>
              </a:defRPr>
            </a:lvl1pPr>
            <a:lvl2pPr marL="742950" indent="-285750">
              <a:tabLst>
                <a:tab pos="127000" algn="l"/>
                <a:tab pos="228600" algn="l"/>
                <a:tab pos="342900" algn="l"/>
                <a:tab pos="457200" algn="l"/>
                <a:tab pos="571500" algn="l"/>
              </a:tabLst>
              <a:defRPr>
                <a:solidFill>
                  <a:schemeClr val="tx1"/>
                </a:solidFill>
                <a:latin typeface="Arial" panose="020B0604020202020204" pitchFamily="34" charset="0"/>
              </a:defRPr>
            </a:lvl2pPr>
            <a:lvl3pPr marL="1143000" indent="-228600">
              <a:tabLst>
                <a:tab pos="127000" algn="l"/>
                <a:tab pos="228600" algn="l"/>
                <a:tab pos="342900" algn="l"/>
                <a:tab pos="457200" algn="l"/>
                <a:tab pos="571500" algn="l"/>
              </a:tabLst>
              <a:defRPr>
                <a:solidFill>
                  <a:schemeClr val="tx1"/>
                </a:solidFill>
                <a:latin typeface="Arial" panose="020B0604020202020204" pitchFamily="34" charset="0"/>
              </a:defRPr>
            </a:lvl3pPr>
            <a:lvl4pPr marL="1600200" indent="-228600">
              <a:tabLst>
                <a:tab pos="127000" algn="l"/>
                <a:tab pos="228600" algn="l"/>
                <a:tab pos="342900" algn="l"/>
                <a:tab pos="457200" algn="l"/>
                <a:tab pos="571500" algn="l"/>
              </a:tabLst>
              <a:defRPr>
                <a:solidFill>
                  <a:schemeClr val="tx1"/>
                </a:solidFill>
                <a:latin typeface="Arial" panose="020B0604020202020204" pitchFamily="34" charset="0"/>
              </a:defRPr>
            </a:lvl4pPr>
            <a:lvl5pPr marL="2057400" indent="-228600">
              <a:tabLst>
                <a:tab pos="127000" algn="l"/>
                <a:tab pos="228600" algn="l"/>
                <a:tab pos="342900" algn="l"/>
                <a:tab pos="457200" algn="l"/>
                <a:tab pos="571500" algn="l"/>
              </a:tabLst>
              <a:defRPr>
                <a:solidFill>
                  <a:schemeClr val="tx1"/>
                </a:solidFill>
                <a:latin typeface="Arial" panose="020B0604020202020204" pitchFamily="34" charset="0"/>
              </a:defRPr>
            </a:lvl5pPr>
            <a:lvl6pPr marL="25146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6pPr>
            <a:lvl7pPr marL="29718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7pPr>
            <a:lvl8pPr marL="34290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8pPr>
            <a:lvl9pPr marL="38862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9pPr>
          </a:lstStyle>
          <a:p>
            <a:pPr marL="0" marR="0" lvl="0" indent="0" algn="ctr" defTabSz="914286" rtl="0" eaLnBrk="1" fontAlgn="auto" latinLnBrk="0" hangingPunct="1">
              <a:lnSpc>
                <a:spcPct val="100000"/>
              </a:lnSpc>
              <a:spcBef>
                <a:spcPts val="200"/>
              </a:spcBef>
              <a:spcAft>
                <a:spcPts val="200"/>
              </a:spcAft>
              <a:buClrTx/>
              <a:buSzTx/>
              <a:buFontTx/>
              <a:buNone/>
              <a:tabLst>
                <a:tab pos="127000" algn="l"/>
                <a:tab pos="228600" algn="l"/>
                <a:tab pos="342900" algn="l"/>
                <a:tab pos="457200" algn="l"/>
                <a:tab pos="571500" algn="l"/>
              </a:tabLst>
              <a:defRPr/>
            </a:pPr>
            <a:r>
              <a:rPr kumimoji="0" lang="vi-VN" altLang="en-US" sz="2800" b="1" i="0" u="none" strike="noStrike" kern="1200" cap="none" spc="0" normalizeH="0" baseline="0" noProof="0" dirty="0">
                <a:ln>
                  <a:noFill/>
                </a:ln>
                <a:solidFill>
                  <a:srgbClr val="0033CC"/>
                </a:solidFill>
                <a:effectLst/>
                <a:uLnTx/>
                <a:uFillTx/>
                <a:latin typeface="Arial" panose="020B0604020202020204" pitchFamily="34" charset="0"/>
                <a:ea typeface="Arial Unicode MS"/>
                <a:cs typeface="Times New Roman" panose="02020603050405020304" pitchFamily="18" charset="0"/>
              </a:rPr>
              <a:t>Tuần hoàn và chu chuyển tư bản</a:t>
            </a:r>
            <a:endParaRPr kumimoji="0" lang="en-US" altLang="en-US" sz="2800" b="0" i="0" u="none" strike="noStrike" kern="1200" cap="none" spc="0" normalizeH="0" baseline="0" noProof="0" dirty="0">
              <a:ln>
                <a:noFill/>
              </a:ln>
              <a:solidFill>
                <a:srgbClr val="0033CC"/>
              </a:solidFill>
              <a:effectLst/>
              <a:uLnTx/>
              <a:uFillTx/>
              <a:latin typeface="Arial" panose="020B0604020202020204" pitchFamily="34" charset="0"/>
              <a:ea typeface="Arial Unicode MS"/>
              <a:cs typeface="Times New Roman" panose="02020603050405020304" pitchFamily="18" charset="0"/>
            </a:endParaRPr>
          </a:p>
        </p:txBody>
      </p:sp>
      <p:sp>
        <p:nvSpPr>
          <p:cNvPr id="8" name="Rectangle 7">
            <a:extLst>
              <a:ext uri="{FF2B5EF4-FFF2-40B4-BE49-F238E27FC236}">
                <a16:creationId xmlns:a16="http://schemas.microsoft.com/office/drawing/2014/main" xmlns="" id="{D486AB92-D9B0-4980-A65F-A4B71C0DF6E0}"/>
              </a:ext>
            </a:extLst>
          </p:cNvPr>
          <p:cNvSpPr/>
          <p:nvPr/>
        </p:nvSpPr>
        <p:spPr>
          <a:xfrm rot="5400000">
            <a:off x="6640416" y="-303829"/>
            <a:ext cx="72631" cy="2103120"/>
          </a:xfrm>
          <a:prstGeom prst="rect">
            <a:avLst/>
          </a:prstGeom>
          <a:solidFill>
            <a:srgbClr val="FF0000"/>
          </a:solidFill>
          <a:ln>
            <a:solidFill>
              <a:srgbClr val="FF0066"/>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1219170"/>
            <a:endParaRPr lang="ko-KR" altLang="en-US" sz="2700">
              <a:solidFill>
                <a:prstClr val="white"/>
              </a:solidFill>
              <a:latin typeface="Arial"/>
              <a:ea typeface="Arial Unicode MS"/>
            </a:endParaRPr>
          </a:p>
        </p:txBody>
      </p:sp>
      <p:sp>
        <p:nvSpPr>
          <p:cNvPr id="9" name="Hexagon 8">
            <a:extLst>
              <a:ext uri="{FF2B5EF4-FFF2-40B4-BE49-F238E27FC236}">
                <a16:creationId xmlns:a16="http://schemas.microsoft.com/office/drawing/2014/main" xmlns="" id="{F3439685-11F9-4F38-8A9D-7099EDC3E76E}"/>
              </a:ext>
            </a:extLst>
          </p:cNvPr>
          <p:cNvSpPr/>
          <p:nvPr/>
        </p:nvSpPr>
        <p:spPr>
          <a:xfrm>
            <a:off x="3075370" y="187377"/>
            <a:ext cx="696687" cy="553096"/>
          </a:xfrm>
          <a:prstGeom prst="hexagon">
            <a:avLst/>
          </a:prstGeom>
          <a:solidFill>
            <a:srgbClr val="0070C0"/>
          </a:solidFill>
          <a:ln>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r>
              <a:rPr lang="en-US" sz="2400" b="1" dirty="0">
                <a:solidFill>
                  <a:prstClr val="white"/>
                </a:solidFill>
                <a:latin typeface="Arial"/>
                <a:ea typeface="Arial Unicode MS"/>
              </a:rPr>
              <a:t>6</a:t>
            </a:r>
            <a:endParaRPr kumimoji="0" lang="en-US" sz="2400" b="1" i="0" u="none" strike="noStrike" kern="1200" cap="none" spc="0" normalizeH="0" baseline="0" noProof="0" dirty="0">
              <a:ln>
                <a:noFill/>
              </a:ln>
              <a:solidFill>
                <a:prstClr val="white"/>
              </a:solidFill>
              <a:effectLst/>
              <a:uLnTx/>
              <a:uFillTx/>
              <a:latin typeface="Arial"/>
              <a:ea typeface="Arial Unicode MS"/>
              <a:cs typeface="+mn-cs"/>
            </a:endParaRPr>
          </a:p>
        </p:txBody>
      </p:sp>
      <p:sp>
        <p:nvSpPr>
          <p:cNvPr id="10" name="Rectangle 5">
            <a:extLst>
              <a:ext uri="{FF2B5EF4-FFF2-40B4-BE49-F238E27FC236}">
                <a16:creationId xmlns:a16="http://schemas.microsoft.com/office/drawing/2014/main" xmlns="" id="{86DD5650-7B18-47B2-B9EA-F496029573BF}"/>
              </a:ext>
            </a:extLst>
          </p:cNvPr>
          <p:cNvSpPr>
            <a:spLocks noChangeArrowheads="1"/>
          </p:cNvSpPr>
          <p:nvPr/>
        </p:nvSpPr>
        <p:spPr bwMode="auto">
          <a:xfrm>
            <a:off x="3772057" y="1003802"/>
            <a:ext cx="431716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285750" indent="-285750">
              <a:buFont typeface="Wingdings" panose="05000000000000000000" pitchFamily="2" charset="2"/>
              <a:buChar char="q"/>
            </a:pPr>
            <a:r>
              <a:rPr lang="en-US" altLang="en-US" sz="2400" b="1" i="1" dirty="0">
                <a:solidFill>
                  <a:srgbClr val="7030A0"/>
                </a:solidFill>
                <a:latin typeface="Times New Roman" panose="02020603050405020304" pitchFamily="18" charset="0"/>
                <a:cs typeface="Times New Roman" panose="02020603050405020304" pitchFamily="18" charset="0"/>
              </a:rPr>
              <a:t> </a:t>
            </a:r>
            <a:r>
              <a:rPr lang="vi-VN" altLang="en-US" sz="2400" b="1" dirty="0">
                <a:solidFill>
                  <a:srgbClr val="7030A0"/>
                </a:solidFill>
                <a:cs typeface="Arial" panose="020B0604020202020204" pitchFamily="34" charset="0"/>
              </a:rPr>
              <a:t>Chu chuyển</a:t>
            </a:r>
            <a:r>
              <a:rPr lang="en-US" altLang="en-US" sz="2400" b="1" dirty="0">
                <a:solidFill>
                  <a:srgbClr val="7030A0"/>
                </a:solidFill>
                <a:cs typeface="Arial" panose="020B0604020202020204" pitchFamily="34" charset="0"/>
              </a:rPr>
              <a:t> </a:t>
            </a:r>
            <a:r>
              <a:rPr lang="en-US" altLang="en-US" sz="2400" b="1" dirty="0" err="1">
                <a:solidFill>
                  <a:srgbClr val="7030A0"/>
                </a:solidFill>
                <a:cs typeface="Arial" panose="020B0604020202020204" pitchFamily="34" charset="0"/>
              </a:rPr>
              <a:t>tư</a:t>
            </a:r>
            <a:r>
              <a:rPr lang="en-US" altLang="en-US" sz="2400" b="1" dirty="0">
                <a:solidFill>
                  <a:srgbClr val="7030A0"/>
                </a:solidFill>
                <a:cs typeface="Arial" panose="020B0604020202020204" pitchFamily="34" charset="0"/>
              </a:rPr>
              <a:t> </a:t>
            </a:r>
            <a:r>
              <a:rPr lang="en-US" altLang="en-US" sz="2400" b="1" dirty="0" err="1">
                <a:solidFill>
                  <a:srgbClr val="7030A0"/>
                </a:solidFill>
                <a:cs typeface="Arial" panose="020B0604020202020204" pitchFamily="34" charset="0"/>
              </a:rPr>
              <a:t>bản</a:t>
            </a:r>
            <a:r>
              <a:rPr lang="en-US" altLang="en-US" sz="2400" b="1" dirty="0">
                <a:solidFill>
                  <a:srgbClr val="7030A0"/>
                </a:solidFill>
                <a:cs typeface="Arial" panose="020B0604020202020204" pitchFamily="34" charset="0"/>
              </a:rPr>
              <a:t> </a:t>
            </a:r>
          </a:p>
        </p:txBody>
      </p:sp>
      <p:sp>
        <p:nvSpPr>
          <p:cNvPr id="12" name="TextBox 11">
            <a:extLst>
              <a:ext uri="{FF2B5EF4-FFF2-40B4-BE49-F238E27FC236}">
                <a16:creationId xmlns:a16="http://schemas.microsoft.com/office/drawing/2014/main" xmlns="" id="{FA84E789-DB1E-417A-8D7C-A672AA4B6B09}"/>
              </a:ext>
            </a:extLst>
          </p:cNvPr>
          <p:cNvSpPr txBox="1"/>
          <p:nvPr/>
        </p:nvSpPr>
        <p:spPr>
          <a:xfrm>
            <a:off x="914400" y="1465467"/>
            <a:ext cx="10244380" cy="707886"/>
          </a:xfrm>
          <a:prstGeom prst="rect">
            <a:avLst/>
          </a:prstGeom>
          <a:noFill/>
        </p:spPr>
        <p:txBody>
          <a:bodyPr wrap="square">
            <a:spAutoFit/>
          </a:bodyPr>
          <a:lstStyle/>
          <a:p>
            <a:pPr algn="ctr"/>
            <a:r>
              <a:rPr lang="vi-VN" sz="2000" b="0" i="0" dirty="0">
                <a:solidFill>
                  <a:srgbClr val="010101"/>
                </a:solidFill>
                <a:effectLst/>
                <a:latin typeface="Arial" panose="020B0604020202020204" pitchFamily="34" charset="0"/>
                <a:cs typeface="Arial" panose="020B0604020202020204" pitchFamily="34" charset="0"/>
              </a:rPr>
              <a:t>Xét theo phương thức chu chuyển giá trị của tư bản sản xuất vào giá trị sản phẩm, tư bản được chia thành các bộ phận là tư bản cố định và tư bản lưu động.</a:t>
            </a:r>
            <a:endParaRPr lang="en-US" sz="2000" dirty="0">
              <a:latin typeface="Arial" panose="020B0604020202020204" pitchFamily="34" charset="0"/>
              <a:cs typeface="Arial" panose="020B0604020202020204" pitchFamily="34" charset="0"/>
            </a:endParaRPr>
          </a:p>
        </p:txBody>
      </p:sp>
      <p:sp>
        <p:nvSpPr>
          <p:cNvPr id="13" name="Rectangle 5">
            <a:extLst>
              <a:ext uri="{FF2B5EF4-FFF2-40B4-BE49-F238E27FC236}">
                <a16:creationId xmlns:a16="http://schemas.microsoft.com/office/drawing/2014/main" xmlns="" id="{845E0310-86C4-4657-B5F5-CE36398BEB01}"/>
              </a:ext>
            </a:extLst>
          </p:cNvPr>
          <p:cNvSpPr>
            <a:spLocks noChangeArrowheads="1"/>
          </p:cNvSpPr>
          <p:nvPr/>
        </p:nvSpPr>
        <p:spPr bwMode="auto">
          <a:xfrm>
            <a:off x="1252780" y="3235092"/>
            <a:ext cx="1600200" cy="682625"/>
          </a:xfrm>
          <a:prstGeom prst="rect">
            <a:avLst/>
          </a:prstGeom>
          <a:noFill/>
          <a:ln w="38100">
            <a:solidFill>
              <a:srgbClr val="990000"/>
            </a:solidFill>
            <a:miter lim="800000"/>
            <a:headEnd/>
            <a:tailEnd/>
          </a:ln>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120000"/>
              </a:lnSpc>
              <a:defRPr/>
            </a:pPr>
            <a:r>
              <a:rPr lang="en-US" sz="3200" b="1" dirty="0">
                <a:solidFill>
                  <a:srgbClr val="C00000"/>
                </a:solidFill>
                <a:latin typeface="+mj-lt"/>
              </a:rPr>
              <a:t>TBSX    </a:t>
            </a:r>
            <a:r>
              <a:rPr lang="en-US" sz="3200" b="1" dirty="0">
                <a:latin typeface="+mj-lt"/>
              </a:rPr>
              <a:t>     </a:t>
            </a:r>
            <a:r>
              <a:rPr lang="en-US" sz="3200" b="1" dirty="0">
                <a:latin typeface="Times New Roman" panose="02020603050405020304" pitchFamily="18" charset="0"/>
              </a:rPr>
              <a:t>      </a:t>
            </a:r>
          </a:p>
        </p:txBody>
      </p:sp>
      <p:sp>
        <p:nvSpPr>
          <p:cNvPr id="14" name="Rectangle 6">
            <a:extLst>
              <a:ext uri="{FF2B5EF4-FFF2-40B4-BE49-F238E27FC236}">
                <a16:creationId xmlns:a16="http://schemas.microsoft.com/office/drawing/2014/main" xmlns="" id="{4FC4FE13-57A6-4357-B283-73CBFD1CD10F}"/>
              </a:ext>
            </a:extLst>
          </p:cNvPr>
          <p:cNvSpPr>
            <a:spLocks noChangeArrowheads="1"/>
          </p:cNvSpPr>
          <p:nvPr/>
        </p:nvSpPr>
        <p:spPr bwMode="auto">
          <a:xfrm>
            <a:off x="3454683" y="2504283"/>
            <a:ext cx="1600200" cy="534988"/>
          </a:xfrm>
          <a:prstGeom prst="rect">
            <a:avLst/>
          </a:prstGeom>
          <a:noFill/>
          <a:ln w="38100">
            <a:solidFill>
              <a:srgbClr val="990000"/>
            </a:solidFill>
            <a:miter lim="800000"/>
            <a:headEnd/>
            <a:tailEnd/>
          </a:ln>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120000"/>
              </a:lnSpc>
              <a:defRPr/>
            </a:pPr>
            <a:r>
              <a:rPr lang="en-US" sz="2400" b="1" dirty="0">
                <a:solidFill>
                  <a:srgbClr val="006600"/>
                </a:solidFill>
                <a:latin typeface="+mj-lt"/>
              </a:rPr>
              <a:t>TLSX (c)              </a:t>
            </a:r>
          </a:p>
        </p:txBody>
      </p:sp>
      <p:sp>
        <p:nvSpPr>
          <p:cNvPr id="15" name="Rectangle 7">
            <a:extLst>
              <a:ext uri="{FF2B5EF4-FFF2-40B4-BE49-F238E27FC236}">
                <a16:creationId xmlns:a16="http://schemas.microsoft.com/office/drawing/2014/main" xmlns="" id="{804FDE4D-7D80-4787-BE55-E2F6C6B9CFC7}"/>
              </a:ext>
            </a:extLst>
          </p:cNvPr>
          <p:cNvSpPr>
            <a:spLocks noChangeArrowheads="1"/>
          </p:cNvSpPr>
          <p:nvPr/>
        </p:nvSpPr>
        <p:spPr bwMode="auto">
          <a:xfrm>
            <a:off x="3423713" y="4245382"/>
            <a:ext cx="1600200" cy="534987"/>
          </a:xfrm>
          <a:prstGeom prst="rect">
            <a:avLst/>
          </a:prstGeom>
          <a:noFill/>
          <a:ln w="38100">
            <a:solidFill>
              <a:srgbClr val="990000"/>
            </a:solidFill>
            <a:miter lim="800000"/>
            <a:headEnd/>
            <a:tailEnd/>
          </a:ln>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120000"/>
              </a:lnSpc>
              <a:defRPr/>
            </a:pPr>
            <a:r>
              <a:rPr lang="en-US" sz="2400" b="1" dirty="0">
                <a:solidFill>
                  <a:srgbClr val="006600"/>
                </a:solidFill>
                <a:latin typeface="+mj-lt"/>
              </a:rPr>
              <a:t>SLĐ (v)</a:t>
            </a:r>
            <a:r>
              <a:rPr lang="en-US" sz="2400" b="1" dirty="0">
                <a:latin typeface="+mj-lt"/>
              </a:rPr>
              <a:t>              </a:t>
            </a:r>
          </a:p>
        </p:txBody>
      </p:sp>
      <p:sp>
        <p:nvSpPr>
          <p:cNvPr id="16" name="Rectangle 10">
            <a:extLst>
              <a:ext uri="{FF2B5EF4-FFF2-40B4-BE49-F238E27FC236}">
                <a16:creationId xmlns:a16="http://schemas.microsoft.com/office/drawing/2014/main" xmlns="" id="{3ED30CBA-CD68-47EC-BC40-6AAC018BB255}"/>
              </a:ext>
            </a:extLst>
          </p:cNvPr>
          <p:cNvSpPr>
            <a:spLocks noChangeArrowheads="1"/>
          </p:cNvSpPr>
          <p:nvPr/>
        </p:nvSpPr>
        <p:spPr bwMode="auto">
          <a:xfrm>
            <a:off x="5940290" y="2289737"/>
            <a:ext cx="4645051" cy="429092"/>
          </a:xfrm>
          <a:prstGeom prst="rect">
            <a:avLst/>
          </a:prstGeom>
          <a:noFill/>
          <a:ln w="38100">
            <a:solidFill>
              <a:srgbClr val="990000"/>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120000"/>
              </a:lnSpc>
            </a:pPr>
            <a:r>
              <a:rPr lang="en-US" altLang="en-US" sz="2000" b="1" dirty="0">
                <a:solidFill>
                  <a:srgbClr val="0033CC"/>
                </a:solidFill>
                <a:cs typeface="Arial" panose="020B0604020202020204" pitchFamily="34" charset="0"/>
              </a:rPr>
              <a:t>(</a:t>
            </a:r>
            <a:r>
              <a:rPr lang="en-US" altLang="en-US" sz="2000" dirty="0">
                <a:solidFill>
                  <a:srgbClr val="0033CC"/>
                </a:solidFill>
                <a:cs typeface="Arial" panose="020B0604020202020204" pitchFamily="34" charset="0"/>
              </a:rPr>
              <a:t>c</a:t>
            </a:r>
            <a:r>
              <a:rPr lang="en-US" altLang="en-US" sz="2000" baseline="-25000" dirty="0">
                <a:solidFill>
                  <a:srgbClr val="0033CC"/>
                </a:solidFill>
                <a:cs typeface="Arial" panose="020B0604020202020204" pitchFamily="34" charset="0"/>
              </a:rPr>
              <a:t>1</a:t>
            </a:r>
            <a:r>
              <a:rPr lang="en-US" altLang="en-US" sz="2000" b="1" dirty="0">
                <a:solidFill>
                  <a:srgbClr val="0033CC"/>
                </a:solidFill>
                <a:cs typeface="Arial" panose="020B0604020202020204" pitchFamily="34" charset="0"/>
              </a:rPr>
              <a:t>) </a:t>
            </a:r>
            <a:r>
              <a:rPr lang="en-US" altLang="en-US" sz="2000" b="1" dirty="0" err="1">
                <a:solidFill>
                  <a:srgbClr val="0033CC"/>
                </a:solidFill>
                <a:cs typeface="Arial" panose="020B0604020202020204" pitchFamily="34" charset="0"/>
              </a:rPr>
              <a:t>nhà</a:t>
            </a:r>
            <a:r>
              <a:rPr lang="en-US" altLang="en-US" sz="2000" b="1" dirty="0">
                <a:solidFill>
                  <a:srgbClr val="0033CC"/>
                </a:solidFill>
                <a:cs typeface="Arial" panose="020B0604020202020204" pitchFamily="34" charset="0"/>
              </a:rPr>
              <a:t> </a:t>
            </a:r>
            <a:r>
              <a:rPr lang="en-US" altLang="en-US" sz="2000" b="1" dirty="0" err="1">
                <a:solidFill>
                  <a:srgbClr val="0033CC"/>
                </a:solidFill>
                <a:cs typeface="Arial" panose="020B0604020202020204" pitchFamily="34" charset="0"/>
              </a:rPr>
              <a:t>xưởng</a:t>
            </a:r>
            <a:r>
              <a:rPr lang="en-US" altLang="en-US" sz="2000" b="1" dirty="0">
                <a:solidFill>
                  <a:srgbClr val="0033CC"/>
                </a:solidFill>
                <a:cs typeface="Arial" panose="020B0604020202020204" pitchFamily="34" charset="0"/>
              </a:rPr>
              <a:t>, </a:t>
            </a:r>
            <a:r>
              <a:rPr lang="en-US" altLang="en-US" sz="2000" b="1" dirty="0" err="1">
                <a:solidFill>
                  <a:srgbClr val="0033CC"/>
                </a:solidFill>
                <a:cs typeface="Arial" panose="020B0604020202020204" pitchFamily="34" charset="0"/>
              </a:rPr>
              <a:t>máy</a:t>
            </a:r>
            <a:r>
              <a:rPr lang="en-US" altLang="en-US" sz="2000" b="1" dirty="0">
                <a:solidFill>
                  <a:srgbClr val="0033CC"/>
                </a:solidFill>
                <a:cs typeface="Arial" panose="020B0604020202020204" pitchFamily="34" charset="0"/>
              </a:rPr>
              <a:t> </a:t>
            </a:r>
            <a:r>
              <a:rPr lang="en-US" altLang="en-US" sz="2000" b="1" dirty="0" err="1">
                <a:solidFill>
                  <a:srgbClr val="0033CC"/>
                </a:solidFill>
                <a:cs typeface="Arial" panose="020B0604020202020204" pitchFamily="34" charset="0"/>
              </a:rPr>
              <a:t>móc</a:t>
            </a:r>
            <a:r>
              <a:rPr lang="en-US" altLang="en-US" sz="2000" b="1" dirty="0">
                <a:solidFill>
                  <a:srgbClr val="0033CC"/>
                </a:solidFill>
                <a:cs typeface="Arial" panose="020B0604020202020204" pitchFamily="34" charset="0"/>
              </a:rPr>
              <a:t>, </a:t>
            </a:r>
            <a:r>
              <a:rPr lang="en-US" altLang="en-US" sz="2000" b="1" dirty="0" err="1">
                <a:solidFill>
                  <a:srgbClr val="0033CC"/>
                </a:solidFill>
                <a:cs typeface="Arial" panose="020B0604020202020204" pitchFamily="34" charset="0"/>
              </a:rPr>
              <a:t>thiết</a:t>
            </a:r>
            <a:r>
              <a:rPr lang="en-US" altLang="en-US" sz="2000" b="1" dirty="0">
                <a:solidFill>
                  <a:srgbClr val="0033CC"/>
                </a:solidFill>
                <a:cs typeface="Arial" panose="020B0604020202020204" pitchFamily="34" charset="0"/>
              </a:rPr>
              <a:t> </a:t>
            </a:r>
            <a:r>
              <a:rPr lang="en-US" altLang="en-US" sz="2000" b="1" dirty="0" err="1">
                <a:solidFill>
                  <a:srgbClr val="0033CC"/>
                </a:solidFill>
                <a:cs typeface="Arial" panose="020B0604020202020204" pitchFamily="34" charset="0"/>
              </a:rPr>
              <a:t>bị</a:t>
            </a:r>
            <a:r>
              <a:rPr lang="en-US" altLang="en-US" sz="2000" b="1" dirty="0">
                <a:solidFill>
                  <a:srgbClr val="0033CC"/>
                </a:solidFill>
                <a:cs typeface="Arial" panose="020B0604020202020204" pitchFamily="34" charset="0"/>
              </a:rPr>
              <a:t>…</a:t>
            </a:r>
          </a:p>
        </p:txBody>
      </p:sp>
      <p:sp>
        <p:nvSpPr>
          <p:cNvPr id="17" name="Rectangle 11">
            <a:extLst>
              <a:ext uri="{FF2B5EF4-FFF2-40B4-BE49-F238E27FC236}">
                <a16:creationId xmlns:a16="http://schemas.microsoft.com/office/drawing/2014/main" xmlns="" id="{BEC19357-9AB7-41B4-BA89-E08A609F41F6}"/>
              </a:ext>
            </a:extLst>
          </p:cNvPr>
          <p:cNvSpPr>
            <a:spLocks noChangeArrowheads="1"/>
          </p:cNvSpPr>
          <p:nvPr/>
        </p:nvSpPr>
        <p:spPr bwMode="auto">
          <a:xfrm>
            <a:off x="5930640" y="3079519"/>
            <a:ext cx="4645050" cy="496887"/>
          </a:xfrm>
          <a:prstGeom prst="rect">
            <a:avLst/>
          </a:prstGeom>
          <a:noFill/>
          <a:ln w="38100">
            <a:solidFill>
              <a:srgbClr val="990000"/>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nSpc>
                <a:spcPct val="120000"/>
              </a:lnSpc>
            </a:pPr>
            <a:r>
              <a:rPr lang="en-US" altLang="en-US" sz="2400" b="1" dirty="0">
                <a:solidFill>
                  <a:srgbClr val="800040"/>
                </a:solidFill>
                <a:latin typeface="Times New Roman" panose="02020603050405020304" pitchFamily="18" charset="0"/>
              </a:rPr>
              <a:t>(</a:t>
            </a:r>
            <a:r>
              <a:rPr lang="en-US" altLang="en-US" sz="2400" dirty="0">
                <a:solidFill>
                  <a:srgbClr val="800040"/>
                </a:solidFill>
                <a:latin typeface=".VnTime" panose="020B7200000000000000" pitchFamily="34" charset="0"/>
              </a:rPr>
              <a:t>c</a:t>
            </a:r>
            <a:r>
              <a:rPr lang="en-US" altLang="en-US" sz="2400" baseline="-25000" dirty="0">
                <a:solidFill>
                  <a:srgbClr val="800040"/>
                </a:solidFill>
                <a:latin typeface=".VnTime" panose="020B7200000000000000" pitchFamily="34" charset="0"/>
              </a:rPr>
              <a:t>2</a:t>
            </a:r>
            <a:r>
              <a:rPr lang="en-US" altLang="en-US" sz="2400" b="1" dirty="0">
                <a:solidFill>
                  <a:srgbClr val="800040"/>
                </a:solidFill>
                <a:latin typeface="Times New Roman" panose="02020603050405020304" pitchFamily="18" charset="0"/>
              </a:rPr>
              <a:t>) </a:t>
            </a:r>
            <a:r>
              <a:rPr lang="vi-VN" altLang="en-US" sz="2400" b="1" dirty="0">
                <a:solidFill>
                  <a:srgbClr val="800040"/>
                </a:solidFill>
                <a:latin typeface="Times New Roman" panose="02020603050405020304" pitchFamily="18" charset="0"/>
              </a:rPr>
              <a:t>n</a:t>
            </a:r>
            <a:r>
              <a:rPr lang="en-US" altLang="en-US" sz="2400" b="1" dirty="0" err="1">
                <a:solidFill>
                  <a:srgbClr val="800040"/>
                </a:solidFill>
                <a:latin typeface="Times New Roman" panose="02020603050405020304" pitchFamily="18" charset="0"/>
              </a:rPr>
              <a:t>guyên</a:t>
            </a:r>
            <a:r>
              <a:rPr lang="en-US" altLang="en-US" sz="2400" b="1" dirty="0">
                <a:solidFill>
                  <a:srgbClr val="800040"/>
                </a:solidFill>
                <a:latin typeface="Times New Roman" panose="02020603050405020304" pitchFamily="18" charset="0"/>
              </a:rPr>
              <a:t>, </a:t>
            </a:r>
            <a:r>
              <a:rPr lang="en-US" altLang="en-US" sz="2400" b="1" dirty="0" err="1">
                <a:solidFill>
                  <a:srgbClr val="800040"/>
                </a:solidFill>
                <a:latin typeface="Times New Roman" panose="02020603050405020304" pitchFamily="18" charset="0"/>
              </a:rPr>
              <a:t>nhiên</a:t>
            </a:r>
            <a:r>
              <a:rPr lang="en-US" altLang="en-US" sz="2400" b="1" dirty="0">
                <a:solidFill>
                  <a:srgbClr val="800040"/>
                </a:solidFill>
                <a:latin typeface="Times New Roman" panose="02020603050405020304" pitchFamily="18" charset="0"/>
              </a:rPr>
              <a:t>, </a:t>
            </a:r>
            <a:r>
              <a:rPr lang="en-US" altLang="en-US" sz="2400" b="1" dirty="0" err="1">
                <a:solidFill>
                  <a:srgbClr val="800040"/>
                </a:solidFill>
                <a:latin typeface="Times New Roman" panose="02020603050405020304" pitchFamily="18" charset="0"/>
              </a:rPr>
              <a:t>vật</a:t>
            </a:r>
            <a:r>
              <a:rPr lang="en-US" altLang="en-US" sz="2400" b="1" dirty="0">
                <a:solidFill>
                  <a:srgbClr val="800040"/>
                </a:solidFill>
                <a:latin typeface="Times New Roman" panose="02020603050405020304" pitchFamily="18" charset="0"/>
              </a:rPr>
              <a:t> </a:t>
            </a:r>
            <a:r>
              <a:rPr lang="en-US" altLang="en-US" sz="2400" b="1" dirty="0" err="1">
                <a:solidFill>
                  <a:srgbClr val="800040"/>
                </a:solidFill>
                <a:latin typeface="Times New Roman" panose="02020603050405020304" pitchFamily="18" charset="0"/>
              </a:rPr>
              <a:t>liệu</a:t>
            </a:r>
            <a:r>
              <a:rPr lang="en-US" altLang="en-US" sz="2400" b="1" dirty="0">
                <a:solidFill>
                  <a:srgbClr val="800040"/>
                </a:solidFill>
                <a:latin typeface="Times New Roman" panose="02020603050405020304" pitchFamily="18" charset="0"/>
              </a:rPr>
              <a:t>              </a:t>
            </a:r>
          </a:p>
        </p:txBody>
      </p:sp>
      <p:sp>
        <p:nvSpPr>
          <p:cNvPr id="18" name="Rectangle 14">
            <a:extLst>
              <a:ext uri="{FF2B5EF4-FFF2-40B4-BE49-F238E27FC236}">
                <a16:creationId xmlns:a16="http://schemas.microsoft.com/office/drawing/2014/main" xmlns="" id="{5B378773-B36A-415B-A4CB-0EB6C536210E}"/>
              </a:ext>
            </a:extLst>
          </p:cNvPr>
          <p:cNvSpPr>
            <a:spLocks noChangeArrowheads="1"/>
          </p:cNvSpPr>
          <p:nvPr/>
        </p:nvSpPr>
        <p:spPr bwMode="auto">
          <a:xfrm>
            <a:off x="2336666" y="4996811"/>
            <a:ext cx="8029575" cy="17147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0" algn="just" eaLnBrk="1" hangingPunct="1">
              <a:buClr>
                <a:schemeClr val="folHlink"/>
              </a:buClr>
              <a:buSzPct val="60000"/>
              <a:buFont typeface="Wingdings" panose="05000000000000000000" pitchFamily="2" charset="2"/>
              <a:buNone/>
            </a:pPr>
            <a:r>
              <a:rPr lang="en-US" altLang="en-US" sz="2000" b="1" dirty="0">
                <a:solidFill>
                  <a:srgbClr val="FF0000"/>
                </a:solidFill>
                <a:latin typeface="+mj-lt"/>
              </a:rPr>
              <a:t>c</a:t>
            </a:r>
            <a:r>
              <a:rPr lang="en-US" altLang="en-US" sz="2000" b="1" baseline="-25000" dirty="0">
                <a:solidFill>
                  <a:srgbClr val="FF0000"/>
                </a:solidFill>
                <a:latin typeface="+mj-lt"/>
              </a:rPr>
              <a:t>1</a:t>
            </a:r>
            <a:r>
              <a:rPr lang="en-US" altLang="en-US" sz="2000" b="1" dirty="0">
                <a:solidFill>
                  <a:srgbClr val="FF0000"/>
                </a:solidFill>
                <a:latin typeface="+mj-lt"/>
              </a:rPr>
              <a:t>:</a:t>
            </a:r>
            <a:r>
              <a:rPr lang="en-US" altLang="en-US" sz="2000" dirty="0">
                <a:solidFill>
                  <a:srgbClr val="990000"/>
                </a:solidFill>
                <a:latin typeface="+mj-lt"/>
              </a:rPr>
              <a:t> </a:t>
            </a:r>
            <a:r>
              <a:rPr lang="en-US" altLang="en-US" sz="2000" dirty="0" err="1">
                <a:latin typeface="+mj-lt"/>
              </a:rPr>
              <a:t>Tham</a:t>
            </a:r>
            <a:r>
              <a:rPr lang="en-US" altLang="en-US" sz="2000" dirty="0">
                <a:latin typeface="+mj-lt"/>
              </a:rPr>
              <a:t> </a:t>
            </a:r>
            <a:r>
              <a:rPr lang="en-US" altLang="en-US" sz="2000" dirty="0" err="1">
                <a:latin typeface="+mj-lt"/>
              </a:rPr>
              <a:t>gia</a:t>
            </a:r>
            <a:r>
              <a:rPr lang="en-US" altLang="en-US" sz="2000" dirty="0">
                <a:latin typeface="+mj-lt"/>
              </a:rPr>
              <a:t> </a:t>
            </a:r>
            <a:r>
              <a:rPr lang="en-US" altLang="en-US" sz="2000" dirty="0" err="1">
                <a:latin typeface="+mj-lt"/>
              </a:rPr>
              <a:t>vào</a:t>
            </a:r>
            <a:r>
              <a:rPr lang="en-US" altLang="en-US" sz="2000" dirty="0">
                <a:latin typeface="+mj-lt"/>
              </a:rPr>
              <a:t> </a:t>
            </a:r>
            <a:r>
              <a:rPr lang="en-US" altLang="en-US" sz="2000" dirty="0" err="1">
                <a:latin typeface="+mj-lt"/>
              </a:rPr>
              <a:t>quá</a:t>
            </a:r>
            <a:r>
              <a:rPr lang="en-US" altLang="en-US" sz="2000" dirty="0">
                <a:latin typeface="+mj-lt"/>
              </a:rPr>
              <a:t> </a:t>
            </a:r>
            <a:r>
              <a:rPr lang="en-US" altLang="en-US" sz="2000" dirty="0" err="1">
                <a:latin typeface="+mj-lt"/>
              </a:rPr>
              <a:t>trình</a:t>
            </a:r>
            <a:r>
              <a:rPr lang="en-US" altLang="en-US" sz="2000" dirty="0">
                <a:latin typeface="+mj-lt"/>
              </a:rPr>
              <a:t> </a:t>
            </a:r>
            <a:r>
              <a:rPr lang="en-US" altLang="en-US" sz="2000" dirty="0" err="1">
                <a:latin typeface="+mj-lt"/>
              </a:rPr>
              <a:t>sx</a:t>
            </a:r>
            <a:r>
              <a:rPr lang="en-US" altLang="en-US" sz="2000" dirty="0">
                <a:latin typeface="+mj-lt"/>
              </a:rPr>
              <a:t>, </a:t>
            </a:r>
            <a:r>
              <a:rPr lang="en-US" altLang="en-US" sz="2000" dirty="0" err="1">
                <a:latin typeface="+mj-lt"/>
              </a:rPr>
              <a:t>khấu</a:t>
            </a:r>
            <a:r>
              <a:rPr lang="en-US" altLang="en-US" sz="2000" dirty="0">
                <a:latin typeface="+mj-lt"/>
              </a:rPr>
              <a:t> </a:t>
            </a:r>
            <a:r>
              <a:rPr lang="en-US" altLang="en-US" sz="2000" dirty="0" err="1">
                <a:latin typeface="+mj-lt"/>
              </a:rPr>
              <a:t>hao</a:t>
            </a:r>
            <a:r>
              <a:rPr lang="en-US" altLang="en-US" sz="2000" dirty="0">
                <a:latin typeface="+mj-lt"/>
              </a:rPr>
              <a:t> </a:t>
            </a:r>
            <a:r>
              <a:rPr lang="en-US" altLang="en-US" sz="2000" dirty="0" err="1">
                <a:latin typeface="+mj-lt"/>
              </a:rPr>
              <a:t>và</a:t>
            </a:r>
            <a:r>
              <a:rPr lang="en-US" altLang="en-US" sz="2000" dirty="0">
                <a:latin typeface="+mj-lt"/>
              </a:rPr>
              <a:t> </a:t>
            </a:r>
            <a:r>
              <a:rPr lang="en-US" altLang="en-US" sz="2000" dirty="0" err="1">
                <a:latin typeface="+mj-lt"/>
              </a:rPr>
              <a:t>chuyển</a:t>
            </a:r>
            <a:r>
              <a:rPr lang="en-US" altLang="en-US" sz="2000" dirty="0">
                <a:latin typeface="+mj-lt"/>
              </a:rPr>
              <a:t> </a:t>
            </a:r>
            <a:r>
              <a:rPr lang="en-US" altLang="en-US" sz="2000" dirty="0" err="1">
                <a:latin typeface="+mj-lt"/>
              </a:rPr>
              <a:t>dần</a:t>
            </a:r>
            <a:r>
              <a:rPr lang="en-US" altLang="en-US" sz="2000" dirty="0">
                <a:latin typeface="+mj-lt"/>
              </a:rPr>
              <a:t> </a:t>
            </a:r>
            <a:r>
              <a:rPr lang="en-US" altLang="en-US" sz="2000" dirty="0" err="1">
                <a:latin typeface="+mj-lt"/>
              </a:rPr>
              <a:t>vào</a:t>
            </a:r>
            <a:r>
              <a:rPr lang="en-US" altLang="en-US" sz="2000" dirty="0">
                <a:latin typeface="+mj-lt"/>
              </a:rPr>
              <a:t> </a:t>
            </a:r>
            <a:r>
              <a:rPr lang="en-US" altLang="en-US" sz="2000" dirty="0" err="1">
                <a:latin typeface="+mj-lt"/>
              </a:rPr>
              <a:t>sp</a:t>
            </a:r>
            <a:endParaRPr lang="en-US" altLang="en-US" sz="2000" dirty="0">
              <a:latin typeface="+mj-lt"/>
            </a:endParaRPr>
          </a:p>
          <a:p>
            <a:pPr marL="0" algn="just" eaLnBrk="1" hangingPunct="1">
              <a:buClr>
                <a:schemeClr val="folHlink"/>
              </a:buClr>
              <a:buSzPct val="60000"/>
              <a:buFont typeface="Wingdings" panose="05000000000000000000" pitchFamily="2" charset="2"/>
              <a:buNone/>
            </a:pPr>
            <a:r>
              <a:rPr lang="en-US" altLang="en-US" sz="2000" b="1" dirty="0">
                <a:solidFill>
                  <a:srgbClr val="FF0000"/>
                </a:solidFill>
                <a:latin typeface="+mj-lt"/>
              </a:rPr>
              <a:t>c</a:t>
            </a:r>
            <a:r>
              <a:rPr lang="en-US" altLang="en-US" sz="2000" b="1" baseline="-25000" dirty="0">
                <a:solidFill>
                  <a:srgbClr val="FF0000"/>
                </a:solidFill>
                <a:latin typeface="+mj-lt"/>
              </a:rPr>
              <a:t>2</a:t>
            </a:r>
            <a:r>
              <a:rPr lang="en-US" altLang="en-US" sz="2000" b="1" dirty="0">
                <a:solidFill>
                  <a:srgbClr val="FF0000"/>
                </a:solidFill>
                <a:latin typeface="+mj-lt"/>
              </a:rPr>
              <a:t>:</a:t>
            </a:r>
            <a:r>
              <a:rPr lang="en-US" altLang="en-US" sz="2000" dirty="0">
                <a:solidFill>
                  <a:srgbClr val="990000"/>
                </a:solidFill>
                <a:latin typeface="+mj-lt"/>
              </a:rPr>
              <a:t> </a:t>
            </a:r>
            <a:r>
              <a:rPr lang="en-US" altLang="en-US" sz="2000" dirty="0" err="1">
                <a:latin typeface="+mj-lt"/>
              </a:rPr>
              <a:t>Tham</a:t>
            </a:r>
            <a:r>
              <a:rPr lang="en-US" altLang="en-US" sz="2000" dirty="0">
                <a:latin typeface="+mj-lt"/>
              </a:rPr>
              <a:t> </a:t>
            </a:r>
            <a:r>
              <a:rPr lang="en-US" altLang="en-US" sz="2000" dirty="0" err="1">
                <a:latin typeface="+mj-lt"/>
              </a:rPr>
              <a:t>gia</a:t>
            </a:r>
            <a:r>
              <a:rPr lang="en-US" altLang="en-US" sz="2000" dirty="0">
                <a:latin typeface="+mj-lt"/>
              </a:rPr>
              <a:t> </a:t>
            </a:r>
            <a:r>
              <a:rPr lang="en-US" altLang="en-US" sz="2000" dirty="0" err="1">
                <a:latin typeface="+mj-lt"/>
              </a:rPr>
              <a:t>vào</a:t>
            </a:r>
            <a:r>
              <a:rPr lang="en-US" altLang="en-US" sz="2000" dirty="0">
                <a:latin typeface="+mj-lt"/>
              </a:rPr>
              <a:t> </a:t>
            </a:r>
            <a:r>
              <a:rPr lang="en-US" altLang="en-US" sz="2000" dirty="0" err="1">
                <a:latin typeface="+mj-lt"/>
              </a:rPr>
              <a:t>quá</a:t>
            </a:r>
            <a:r>
              <a:rPr lang="en-US" altLang="en-US" sz="2000" dirty="0">
                <a:latin typeface="+mj-lt"/>
              </a:rPr>
              <a:t> </a:t>
            </a:r>
            <a:r>
              <a:rPr lang="en-US" altLang="en-US" sz="2000" dirty="0" err="1">
                <a:latin typeface="+mj-lt"/>
              </a:rPr>
              <a:t>trình</a:t>
            </a:r>
            <a:r>
              <a:rPr lang="en-US" altLang="en-US" sz="2000" dirty="0">
                <a:latin typeface="+mj-lt"/>
              </a:rPr>
              <a:t> </a:t>
            </a:r>
            <a:r>
              <a:rPr lang="en-US" altLang="en-US" sz="2000" dirty="0" err="1">
                <a:latin typeface="+mj-lt"/>
              </a:rPr>
              <a:t>sx</a:t>
            </a:r>
            <a:r>
              <a:rPr lang="en-US" altLang="en-US" sz="2000" dirty="0">
                <a:latin typeface="+mj-lt"/>
              </a:rPr>
              <a:t>, </a:t>
            </a:r>
            <a:r>
              <a:rPr lang="en-US" altLang="en-US" sz="2000" dirty="0" err="1">
                <a:latin typeface="+mj-lt"/>
              </a:rPr>
              <a:t>sử</a:t>
            </a:r>
            <a:r>
              <a:rPr lang="en-US" altLang="en-US" sz="2000" dirty="0">
                <a:latin typeface="+mj-lt"/>
              </a:rPr>
              <a:t> </a:t>
            </a:r>
            <a:r>
              <a:rPr lang="en-US" altLang="en-US" sz="2000" dirty="0" err="1">
                <a:latin typeface="+mj-lt"/>
              </a:rPr>
              <a:t>dụng</a:t>
            </a:r>
            <a:r>
              <a:rPr lang="en-US" altLang="en-US" sz="2000" dirty="0">
                <a:latin typeface="+mj-lt"/>
              </a:rPr>
              <a:t> </a:t>
            </a:r>
            <a:r>
              <a:rPr lang="en-US" altLang="en-US" sz="2000" dirty="0" err="1">
                <a:latin typeface="+mj-lt"/>
              </a:rPr>
              <a:t>toàn</a:t>
            </a:r>
            <a:r>
              <a:rPr lang="en-US" altLang="en-US" sz="2000" dirty="0">
                <a:latin typeface="+mj-lt"/>
              </a:rPr>
              <a:t> </a:t>
            </a:r>
            <a:r>
              <a:rPr lang="en-US" altLang="en-US" sz="2000" dirty="0" err="1">
                <a:latin typeface="+mj-lt"/>
              </a:rPr>
              <a:t>bộ</a:t>
            </a:r>
            <a:r>
              <a:rPr lang="en-US" altLang="en-US" sz="2000" dirty="0">
                <a:latin typeface="+mj-lt"/>
              </a:rPr>
              <a:t>, </a:t>
            </a:r>
            <a:r>
              <a:rPr lang="en-US" altLang="en-US" sz="2000" dirty="0" err="1">
                <a:latin typeface="+mj-lt"/>
              </a:rPr>
              <a:t>giá</a:t>
            </a:r>
            <a:r>
              <a:rPr lang="en-US" altLang="en-US" sz="2000" dirty="0">
                <a:latin typeface="+mj-lt"/>
              </a:rPr>
              <a:t> </a:t>
            </a:r>
            <a:r>
              <a:rPr lang="en-US" altLang="en-US" sz="2000" dirty="0" err="1">
                <a:latin typeface="+mj-lt"/>
              </a:rPr>
              <a:t>trị</a:t>
            </a:r>
            <a:r>
              <a:rPr lang="en-US" altLang="en-US" sz="2000" dirty="0">
                <a:latin typeface="+mj-lt"/>
              </a:rPr>
              <a:t> </a:t>
            </a:r>
            <a:r>
              <a:rPr lang="en-US" altLang="en-US" sz="2000" dirty="0" err="1">
                <a:latin typeface="+mj-lt"/>
              </a:rPr>
              <a:t>chuyển</a:t>
            </a:r>
            <a:r>
              <a:rPr lang="en-US" altLang="en-US" sz="2000" dirty="0">
                <a:latin typeface="+mj-lt"/>
              </a:rPr>
              <a:t> </a:t>
            </a:r>
            <a:r>
              <a:rPr lang="en-US" altLang="en-US" sz="2000" dirty="0" err="1">
                <a:latin typeface="+mj-lt"/>
              </a:rPr>
              <a:t>toàn</a:t>
            </a:r>
            <a:r>
              <a:rPr lang="en-US" altLang="en-US" sz="2000" dirty="0">
                <a:latin typeface="+mj-lt"/>
              </a:rPr>
              <a:t> </a:t>
            </a:r>
            <a:r>
              <a:rPr lang="en-US" altLang="en-US" sz="2000" dirty="0" err="1">
                <a:latin typeface="+mj-lt"/>
              </a:rPr>
              <a:t>bộ</a:t>
            </a:r>
            <a:r>
              <a:rPr lang="en-US" altLang="en-US" sz="2000" dirty="0">
                <a:latin typeface="+mj-lt"/>
              </a:rPr>
              <a:t> </a:t>
            </a:r>
            <a:r>
              <a:rPr lang="en-US" altLang="en-US" sz="2000" dirty="0" err="1">
                <a:latin typeface="+mj-lt"/>
              </a:rPr>
              <a:t>vào</a:t>
            </a:r>
            <a:r>
              <a:rPr lang="en-US" altLang="en-US" sz="2000" dirty="0">
                <a:latin typeface="+mj-lt"/>
              </a:rPr>
              <a:t> </a:t>
            </a:r>
            <a:r>
              <a:rPr lang="en-US" altLang="en-US" sz="2000" dirty="0" err="1">
                <a:latin typeface="+mj-lt"/>
              </a:rPr>
              <a:t>giá</a:t>
            </a:r>
            <a:r>
              <a:rPr lang="en-US" altLang="en-US" sz="2000" dirty="0">
                <a:latin typeface="+mj-lt"/>
              </a:rPr>
              <a:t> </a:t>
            </a:r>
            <a:r>
              <a:rPr lang="en-US" altLang="en-US" sz="2000" dirty="0" err="1">
                <a:latin typeface="+mj-lt"/>
              </a:rPr>
              <a:t>trị</a:t>
            </a:r>
            <a:r>
              <a:rPr lang="en-US" altLang="en-US" sz="2000" dirty="0">
                <a:latin typeface="+mj-lt"/>
              </a:rPr>
              <a:t>  </a:t>
            </a:r>
            <a:r>
              <a:rPr lang="en-US" altLang="en-US" sz="2000" dirty="0" err="1">
                <a:latin typeface="+mj-lt"/>
              </a:rPr>
              <a:t>sản</a:t>
            </a:r>
            <a:r>
              <a:rPr lang="en-US" altLang="en-US" sz="2000" dirty="0">
                <a:latin typeface="+mj-lt"/>
              </a:rPr>
              <a:t> </a:t>
            </a:r>
            <a:r>
              <a:rPr lang="en-US" altLang="en-US" sz="2000" dirty="0" err="1">
                <a:latin typeface="+mj-lt"/>
              </a:rPr>
              <a:t>phẩm</a:t>
            </a:r>
            <a:r>
              <a:rPr lang="en-US" altLang="en-US" sz="2000" dirty="0">
                <a:latin typeface="+mj-lt"/>
              </a:rPr>
              <a:t> </a:t>
            </a:r>
            <a:r>
              <a:rPr lang="en-US" altLang="en-US" sz="2000" dirty="0" err="1">
                <a:latin typeface="+mj-lt"/>
              </a:rPr>
              <a:t>trong</a:t>
            </a:r>
            <a:r>
              <a:rPr lang="en-US" altLang="en-US" sz="2000" dirty="0">
                <a:latin typeface="+mj-lt"/>
              </a:rPr>
              <a:t> 1chu </a:t>
            </a:r>
            <a:r>
              <a:rPr lang="en-US" altLang="en-US" sz="2000" dirty="0" err="1">
                <a:latin typeface="+mj-lt"/>
              </a:rPr>
              <a:t>kỳ</a:t>
            </a:r>
            <a:r>
              <a:rPr lang="en-US" altLang="en-US" sz="2000" dirty="0">
                <a:latin typeface="+mj-lt"/>
              </a:rPr>
              <a:t> </a:t>
            </a:r>
            <a:r>
              <a:rPr lang="en-US" altLang="en-US" sz="2000" dirty="0" err="1">
                <a:latin typeface="+mj-lt"/>
              </a:rPr>
              <a:t>sản</a:t>
            </a:r>
            <a:r>
              <a:rPr lang="en-US" altLang="en-US" sz="2000" dirty="0">
                <a:latin typeface="+mj-lt"/>
              </a:rPr>
              <a:t> </a:t>
            </a:r>
            <a:r>
              <a:rPr lang="en-US" altLang="en-US" sz="2000" dirty="0" err="1">
                <a:latin typeface="+mj-lt"/>
              </a:rPr>
              <a:t>xuất</a:t>
            </a:r>
            <a:r>
              <a:rPr lang="en-US" altLang="en-US" sz="2000" dirty="0">
                <a:latin typeface="+mj-lt"/>
              </a:rPr>
              <a:t>.</a:t>
            </a:r>
          </a:p>
          <a:p>
            <a:pPr marL="0" algn="just" eaLnBrk="1" hangingPunct="1">
              <a:buClr>
                <a:schemeClr val="folHlink"/>
              </a:buClr>
              <a:buSzPct val="60000"/>
              <a:buFont typeface="Wingdings" panose="05000000000000000000" pitchFamily="2" charset="2"/>
              <a:buNone/>
            </a:pPr>
            <a:r>
              <a:rPr lang="en-US" altLang="en-US" sz="2000" b="1" dirty="0">
                <a:solidFill>
                  <a:srgbClr val="0000CC"/>
                </a:solidFill>
                <a:latin typeface="+mj-lt"/>
              </a:rPr>
              <a:t>c</a:t>
            </a:r>
            <a:r>
              <a:rPr lang="en-US" altLang="en-US" sz="2000" b="1" baseline="-25000" dirty="0">
                <a:solidFill>
                  <a:srgbClr val="0000CC"/>
                </a:solidFill>
                <a:latin typeface="+mj-lt"/>
              </a:rPr>
              <a:t>1: </a:t>
            </a:r>
            <a:r>
              <a:rPr lang="en-US" altLang="en-US" sz="2000" dirty="0" err="1">
                <a:latin typeface="+mj-lt"/>
              </a:rPr>
              <a:t>là</a:t>
            </a:r>
            <a:r>
              <a:rPr lang="en-US" altLang="en-US" sz="2000" dirty="0">
                <a:latin typeface="+mj-lt"/>
              </a:rPr>
              <a:t> </a:t>
            </a:r>
            <a:r>
              <a:rPr lang="en-US" altLang="en-US" sz="2000" dirty="0" err="1">
                <a:latin typeface="+mj-lt"/>
              </a:rPr>
              <a:t>tư</a:t>
            </a:r>
            <a:r>
              <a:rPr lang="en-US" altLang="en-US" sz="2000" dirty="0">
                <a:latin typeface="+mj-lt"/>
              </a:rPr>
              <a:t> </a:t>
            </a:r>
            <a:r>
              <a:rPr lang="en-US" altLang="en-US" sz="2000" dirty="0" err="1">
                <a:latin typeface="+mj-lt"/>
              </a:rPr>
              <a:t>bản</a:t>
            </a:r>
            <a:r>
              <a:rPr lang="en-US" altLang="en-US" sz="2000" dirty="0">
                <a:latin typeface="+mj-lt"/>
              </a:rPr>
              <a:t> </a:t>
            </a:r>
            <a:r>
              <a:rPr lang="en-US" altLang="en-US" sz="2000" dirty="0" err="1">
                <a:latin typeface="+mj-lt"/>
              </a:rPr>
              <a:t>cố</a:t>
            </a:r>
            <a:r>
              <a:rPr lang="en-US" altLang="en-US" sz="2000" dirty="0">
                <a:latin typeface="+mj-lt"/>
              </a:rPr>
              <a:t> </a:t>
            </a:r>
            <a:r>
              <a:rPr lang="en-US" altLang="en-US" sz="2000" dirty="0" err="1">
                <a:latin typeface="+mj-lt"/>
              </a:rPr>
              <a:t>định</a:t>
            </a:r>
            <a:endParaRPr lang="en-US" altLang="en-US" sz="2000" dirty="0">
              <a:latin typeface="+mj-lt"/>
            </a:endParaRPr>
          </a:p>
          <a:p>
            <a:pPr marL="0" algn="just" eaLnBrk="1" hangingPunct="1">
              <a:buClr>
                <a:schemeClr val="folHlink"/>
              </a:buClr>
              <a:buSzPct val="60000"/>
              <a:buFont typeface="Wingdings" panose="05000000000000000000" pitchFamily="2" charset="2"/>
              <a:buNone/>
            </a:pPr>
            <a:r>
              <a:rPr lang="en-US" altLang="en-US" sz="2000" b="1" dirty="0">
                <a:solidFill>
                  <a:srgbClr val="0000CC"/>
                </a:solidFill>
                <a:latin typeface="+mj-lt"/>
              </a:rPr>
              <a:t>c</a:t>
            </a:r>
            <a:r>
              <a:rPr lang="en-US" altLang="en-US" sz="2000" b="1" baseline="-25000" dirty="0">
                <a:solidFill>
                  <a:srgbClr val="0000CC"/>
                </a:solidFill>
                <a:latin typeface="+mj-lt"/>
              </a:rPr>
              <a:t>2 </a:t>
            </a:r>
            <a:r>
              <a:rPr lang="en-US" altLang="en-US" sz="2000" b="1" dirty="0">
                <a:solidFill>
                  <a:srgbClr val="0000CC"/>
                </a:solidFill>
                <a:latin typeface="+mj-lt"/>
              </a:rPr>
              <a:t>+ v: </a:t>
            </a:r>
            <a:r>
              <a:rPr lang="en-US" altLang="en-US" sz="2000" dirty="0" err="1">
                <a:latin typeface="+mj-lt"/>
              </a:rPr>
              <a:t>là</a:t>
            </a:r>
            <a:r>
              <a:rPr lang="en-US" altLang="en-US" sz="2000" dirty="0">
                <a:latin typeface="+mj-lt"/>
              </a:rPr>
              <a:t> </a:t>
            </a:r>
            <a:r>
              <a:rPr lang="en-US" altLang="en-US" sz="2000" dirty="0" err="1">
                <a:latin typeface="+mj-lt"/>
              </a:rPr>
              <a:t>tư</a:t>
            </a:r>
            <a:r>
              <a:rPr lang="en-US" altLang="en-US" sz="2000" dirty="0">
                <a:latin typeface="+mj-lt"/>
              </a:rPr>
              <a:t> </a:t>
            </a:r>
            <a:r>
              <a:rPr lang="en-US" altLang="en-US" sz="2000" dirty="0" err="1">
                <a:latin typeface="+mj-lt"/>
              </a:rPr>
              <a:t>bản</a:t>
            </a:r>
            <a:r>
              <a:rPr lang="en-US" altLang="en-US" sz="2000" dirty="0">
                <a:latin typeface="+mj-lt"/>
              </a:rPr>
              <a:t> </a:t>
            </a:r>
            <a:r>
              <a:rPr lang="en-US" altLang="en-US" sz="2000" dirty="0" err="1">
                <a:latin typeface="+mj-lt"/>
              </a:rPr>
              <a:t>lưu</a:t>
            </a:r>
            <a:r>
              <a:rPr lang="en-US" altLang="en-US" sz="2000" dirty="0">
                <a:latin typeface="+mj-lt"/>
              </a:rPr>
              <a:t> </a:t>
            </a:r>
            <a:r>
              <a:rPr lang="en-US" altLang="en-US" sz="2000" dirty="0" err="1">
                <a:latin typeface="+mj-lt"/>
              </a:rPr>
              <a:t>động</a:t>
            </a:r>
            <a:endParaRPr lang="en-US" altLang="en-US" sz="2000" dirty="0">
              <a:latin typeface="+mj-lt"/>
            </a:endParaRPr>
          </a:p>
        </p:txBody>
      </p:sp>
      <p:cxnSp>
        <p:nvCxnSpPr>
          <p:cNvPr id="19" name="Straight Arrow Connector 18">
            <a:extLst>
              <a:ext uri="{FF2B5EF4-FFF2-40B4-BE49-F238E27FC236}">
                <a16:creationId xmlns:a16="http://schemas.microsoft.com/office/drawing/2014/main" xmlns="" id="{11848232-1FB7-4216-A5B9-C66AE63DDC8F}"/>
              </a:ext>
            </a:extLst>
          </p:cNvPr>
          <p:cNvCxnSpPr>
            <a:stCxn id="13" idx="3"/>
            <a:endCxn id="14" idx="1"/>
          </p:cNvCxnSpPr>
          <p:nvPr/>
        </p:nvCxnSpPr>
        <p:spPr>
          <a:xfrm flipV="1">
            <a:off x="2852980" y="2771777"/>
            <a:ext cx="601703" cy="804628"/>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20" name="Straight Arrow Connector 19">
            <a:extLst>
              <a:ext uri="{FF2B5EF4-FFF2-40B4-BE49-F238E27FC236}">
                <a16:creationId xmlns:a16="http://schemas.microsoft.com/office/drawing/2014/main" xmlns="" id="{E332EF33-279A-4131-BCFF-892D9DF67AB2}"/>
              </a:ext>
            </a:extLst>
          </p:cNvPr>
          <p:cNvCxnSpPr>
            <a:stCxn id="13" idx="3"/>
            <a:endCxn id="15" idx="1"/>
          </p:cNvCxnSpPr>
          <p:nvPr/>
        </p:nvCxnSpPr>
        <p:spPr>
          <a:xfrm>
            <a:off x="2852980" y="3576405"/>
            <a:ext cx="570733" cy="936471"/>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21" name="Straight Arrow Connector 20">
            <a:extLst>
              <a:ext uri="{FF2B5EF4-FFF2-40B4-BE49-F238E27FC236}">
                <a16:creationId xmlns:a16="http://schemas.microsoft.com/office/drawing/2014/main" xmlns="" id="{E433E0E5-6D5E-4BED-A063-B24143460665}"/>
              </a:ext>
            </a:extLst>
          </p:cNvPr>
          <p:cNvCxnSpPr>
            <a:stCxn id="14" idx="3"/>
            <a:endCxn id="16" idx="1"/>
          </p:cNvCxnSpPr>
          <p:nvPr/>
        </p:nvCxnSpPr>
        <p:spPr>
          <a:xfrm flipV="1">
            <a:off x="5054883" y="2504283"/>
            <a:ext cx="885407" cy="267494"/>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22" name="Straight Arrow Connector 21">
            <a:extLst>
              <a:ext uri="{FF2B5EF4-FFF2-40B4-BE49-F238E27FC236}">
                <a16:creationId xmlns:a16="http://schemas.microsoft.com/office/drawing/2014/main" xmlns="" id="{1D5E8003-490C-4169-8EE5-0C2EAE778EFE}"/>
              </a:ext>
            </a:extLst>
          </p:cNvPr>
          <p:cNvCxnSpPr>
            <a:stCxn id="14" idx="3"/>
            <a:endCxn id="17" idx="1"/>
          </p:cNvCxnSpPr>
          <p:nvPr/>
        </p:nvCxnSpPr>
        <p:spPr>
          <a:xfrm>
            <a:off x="5054883" y="2771777"/>
            <a:ext cx="875757" cy="556186"/>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Tree>
  </p:cSld>
  <p:clrMapOvr>
    <a:masterClrMapping/>
  </p:clrMapOvr>
  <p:timing>
    <p:tnLst>
      <p:par>
        <p:cTn id="1" dur="indefinite" restart="never" nodeType="tmRoot"/>
      </p:par>
    </p:tn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5" name="Group 64">
            <a:extLst>
              <a:ext uri="{FF2B5EF4-FFF2-40B4-BE49-F238E27FC236}">
                <a16:creationId xmlns:a16="http://schemas.microsoft.com/office/drawing/2014/main" xmlns="" id="{2C4D0ABD-C573-4CF9-BA82-E6AE5CE14A84}"/>
              </a:ext>
            </a:extLst>
          </p:cNvPr>
          <p:cNvGrpSpPr>
            <a:grpSpLocks/>
          </p:cNvGrpSpPr>
          <p:nvPr/>
        </p:nvGrpSpPr>
        <p:grpSpPr bwMode="auto">
          <a:xfrm>
            <a:off x="1" y="5356224"/>
            <a:ext cx="1608820" cy="1501776"/>
            <a:chOff x="0" y="5162550"/>
            <a:chExt cx="1927225" cy="1695450"/>
          </a:xfrm>
        </p:grpSpPr>
        <p:sp>
          <p:nvSpPr>
            <p:cNvPr id="54" name="Freeform 8">
              <a:extLst>
                <a:ext uri="{FF2B5EF4-FFF2-40B4-BE49-F238E27FC236}">
                  <a16:creationId xmlns:a16="http://schemas.microsoft.com/office/drawing/2014/main" xmlns="" id="{6D1A833C-A6D6-4F09-A7C5-7BCAE1032E5B}"/>
                </a:ext>
              </a:extLst>
            </p:cNvPr>
            <p:cNvSpPr>
              <a:spLocks noEditPoints="1"/>
            </p:cNvSpPr>
            <p:nvPr/>
          </p:nvSpPr>
          <p:spPr bwMode="auto">
            <a:xfrm>
              <a:off x="52388" y="5162550"/>
              <a:ext cx="1308100" cy="1308100"/>
            </a:xfrm>
            <a:custGeom>
              <a:avLst/>
              <a:gdLst>
                <a:gd name="T0" fmla="*/ 107 w 223"/>
                <a:gd name="T1" fmla="*/ 219 h 223"/>
                <a:gd name="T2" fmla="*/ 134 w 223"/>
                <a:gd name="T3" fmla="*/ 212 h 223"/>
                <a:gd name="T4" fmla="*/ 136 w 223"/>
                <a:gd name="T5" fmla="*/ 220 h 223"/>
                <a:gd name="T6" fmla="*/ 88 w 223"/>
                <a:gd name="T7" fmla="*/ 220 h 223"/>
                <a:gd name="T8" fmla="*/ 63 w 223"/>
                <a:gd name="T9" fmla="*/ 212 h 223"/>
                <a:gd name="T10" fmla="*/ 67 w 223"/>
                <a:gd name="T11" fmla="*/ 205 h 223"/>
                <a:gd name="T12" fmla="*/ 91 w 223"/>
                <a:gd name="T13" fmla="*/ 217 h 223"/>
                <a:gd name="T14" fmla="*/ 158 w 223"/>
                <a:gd name="T15" fmla="*/ 212 h 223"/>
                <a:gd name="T16" fmla="*/ 156 w 223"/>
                <a:gd name="T17" fmla="*/ 205 h 223"/>
                <a:gd name="T18" fmla="*/ 182 w 223"/>
                <a:gd name="T19" fmla="*/ 193 h 223"/>
                <a:gd name="T20" fmla="*/ 160 w 223"/>
                <a:gd name="T21" fmla="*/ 212 h 223"/>
                <a:gd name="T22" fmla="*/ 44 w 223"/>
                <a:gd name="T23" fmla="*/ 200 h 223"/>
                <a:gd name="T24" fmla="*/ 24 w 223"/>
                <a:gd name="T25" fmla="*/ 181 h 223"/>
                <a:gd name="T26" fmla="*/ 31 w 223"/>
                <a:gd name="T27" fmla="*/ 176 h 223"/>
                <a:gd name="T28" fmla="*/ 48 w 223"/>
                <a:gd name="T29" fmla="*/ 198 h 223"/>
                <a:gd name="T30" fmla="*/ 195 w 223"/>
                <a:gd name="T31" fmla="*/ 182 h 223"/>
                <a:gd name="T32" fmla="*/ 192 w 223"/>
                <a:gd name="T33" fmla="*/ 176 h 223"/>
                <a:gd name="T34" fmla="*/ 210 w 223"/>
                <a:gd name="T35" fmla="*/ 154 h 223"/>
                <a:gd name="T36" fmla="*/ 198 w 223"/>
                <a:gd name="T37" fmla="*/ 181 h 223"/>
                <a:gd name="T38" fmla="*/ 15 w 223"/>
                <a:gd name="T39" fmla="*/ 162 h 223"/>
                <a:gd name="T40" fmla="*/ 3 w 223"/>
                <a:gd name="T41" fmla="*/ 136 h 223"/>
                <a:gd name="T42" fmla="*/ 11 w 223"/>
                <a:gd name="T43" fmla="*/ 135 h 223"/>
                <a:gd name="T44" fmla="*/ 16 w 223"/>
                <a:gd name="T45" fmla="*/ 162 h 223"/>
                <a:gd name="T46" fmla="*/ 216 w 223"/>
                <a:gd name="T47" fmla="*/ 139 h 223"/>
                <a:gd name="T48" fmla="*/ 212 w 223"/>
                <a:gd name="T49" fmla="*/ 134 h 223"/>
                <a:gd name="T50" fmla="*/ 215 w 223"/>
                <a:gd name="T51" fmla="*/ 111 h 223"/>
                <a:gd name="T52" fmla="*/ 223 w 223"/>
                <a:gd name="T53" fmla="*/ 111 h 223"/>
                <a:gd name="T54" fmla="*/ 220 w 223"/>
                <a:gd name="T55" fmla="*/ 136 h 223"/>
                <a:gd name="T56" fmla="*/ 4 w 223"/>
                <a:gd name="T57" fmla="*/ 116 h 223"/>
                <a:gd name="T58" fmla="*/ 0 w 223"/>
                <a:gd name="T59" fmla="*/ 111 h 223"/>
                <a:gd name="T60" fmla="*/ 7 w 223"/>
                <a:gd name="T61" fmla="*/ 84 h 223"/>
                <a:gd name="T62" fmla="*/ 8 w 223"/>
                <a:gd name="T63" fmla="*/ 111 h 223"/>
                <a:gd name="T64" fmla="*/ 216 w 223"/>
                <a:gd name="T65" fmla="*/ 91 h 223"/>
                <a:gd name="T66" fmla="*/ 204 w 223"/>
                <a:gd name="T67" fmla="*/ 66 h 223"/>
                <a:gd name="T68" fmla="*/ 212 w 223"/>
                <a:gd name="T69" fmla="*/ 63 h 223"/>
                <a:gd name="T70" fmla="*/ 217 w 223"/>
                <a:gd name="T71" fmla="*/ 91 h 223"/>
                <a:gd name="T72" fmla="*/ 14 w 223"/>
                <a:gd name="T73" fmla="*/ 69 h 223"/>
                <a:gd name="T74" fmla="*/ 11 w 223"/>
                <a:gd name="T75" fmla="*/ 63 h 223"/>
                <a:gd name="T76" fmla="*/ 30 w 223"/>
                <a:gd name="T77" fmla="*/ 42 h 223"/>
                <a:gd name="T78" fmla="*/ 18 w 223"/>
                <a:gd name="T79" fmla="*/ 67 h 223"/>
                <a:gd name="T80" fmla="*/ 195 w 223"/>
                <a:gd name="T81" fmla="*/ 48 h 223"/>
                <a:gd name="T82" fmla="*/ 176 w 223"/>
                <a:gd name="T83" fmla="*/ 30 h 223"/>
                <a:gd name="T84" fmla="*/ 181 w 223"/>
                <a:gd name="T85" fmla="*/ 24 h 223"/>
                <a:gd name="T86" fmla="*/ 198 w 223"/>
                <a:gd name="T87" fmla="*/ 47 h 223"/>
                <a:gd name="T88" fmla="*/ 44 w 223"/>
                <a:gd name="T89" fmla="*/ 32 h 223"/>
                <a:gd name="T90" fmla="*/ 42 w 223"/>
                <a:gd name="T91" fmla="*/ 24 h 223"/>
                <a:gd name="T92" fmla="*/ 68 w 223"/>
                <a:gd name="T93" fmla="*/ 13 h 223"/>
                <a:gd name="T94" fmla="*/ 47 w 223"/>
                <a:gd name="T95" fmla="*/ 31 h 223"/>
                <a:gd name="T96" fmla="*/ 158 w 223"/>
                <a:gd name="T97" fmla="*/ 18 h 223"/>
                <a:gd name="T98" fmla="*/ 134 w 223"/>
                <a:gd name="T99" fmla="*/ 10 h 223"/>
                <a:gd name="T100" fmla="*/ 136 w 223"/>
                <a:gd name="T101" fmla="*/ 3 h 223"/>
                <a:gd name="T102" fmla="*/ 161 w 223"/>
                <a:gd name="T103" fmla="*/ 16 h 223"/>
                <a:gd name="T104" fmla="*/ 87 w 223"/>
                <a:gd name="T105" fmla="*/ 11 h 223"/>
                <a:gd name="T106" fmla="*/ 86 w 223"/>
                <a:gd name="T107" fmla="*/ 3 h 223"/>
                <a:gd name="T108" fmla="*/ 111 w 223"/>
                <a:gd name="T109" fmla="*/ 0 h 223"/>
                <a:gd name="T110" fmla="*/ 111 w 223"/>
                <a:gd name="T111" fmla="*/ 8 h 223"/>
                <a:gd name="T112" fmla="*/ 87 w 223"/>
                <a:gd name="T113" fmla="*/ 11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accent4"/>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a:ea typeface="+mn-ea"/>
                <a:cs typeface="+mn-cs"/>
              </a:endParaRPr>
            </a:p>
          </p:txBody>
        </p:sp>
        <p:sp>
          <p:nvSpPr>
            <p:cNvPr id="40" name="Oval 39">
              <a:extLst>
                <a:ext uri="{FF2B5EF4-FFF2-40B4-BE49-F238E27FC236}">
                  <a16:creationId xmlns:a16="http://schemas.microsoft.com/office/drawing/2014/main" xmlns="" id="{537ABDB7-6446-45A4-A0E7-9E38CBB43E2D}"/>
                </a:ext>
              </a:extLst>
            </p:cNvPr>
            <p:cNvSpPr/>
            <p:nvPr/>
          </p:nvSpPr>
          <p:spPr>
            <a:xfrm>
              <a:off x="619125" y="5334000"/>
              <a:ext cx="1308100" cy="13081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Open Sans"/>
                <a:ea typeface="+mn-ea"/>
                <a:cs typeface="+mn-cs"/>
              </a:endParaRPr>
            </a:p>
          </p:txBody>
        </p:sp>
        <p:sp>
          <p:nvSpPr>
            <p:cNvPr id="47" name="Freeform: Shape 46">
              <a:extLst>
                <a:ext uri="{FF2B5EF4-FFF2-40B4-BE49-F238E27FC236}">
                  <a16:creationId xmlns:a16="http://schemas.microsoft.com/office/drawing/2014/main" xmlns="" id="{56D4A02F-B51D-4A02-9E72-E380BAB576D9}"/>
                </a:ext>
              </a:extLst>
            </p:cNvPr>
            <p:cNvSpPr/>
            <p:nvPr/>
          </p:nvSpPr>
          <p:spPr>
            <a:xfrm>
              <a:off x="0" y="5356225"/>
              <a:ext cx="952500" cy="1501775"/>
            </a:xfrm>
            <a:custGeom>
              <a:avLst/>
              <a:gdLst>
                <a:gd name="connsiteX0" fmla="*/ 104775 w 952500"/>
                <a:gd name="connsiteY0" fmla="*/ 0 h 1501775"/>
                <a:gd name="connsiteX1" fmla="*/ 952500 w 952500"/>
                <a:gd name="connsiteY1" fmla="*/ 847725 h 1501775"/>
                <a:gd name="connsiteX2" fmla="*/ 704207 w 952500"/>
                <a:gd name="connsiteY2" fmla="*/ 1447157 h 1501775"/>
                <a:gd name="connsiteX3" fmla="*/ 638010 w 952500"/>
                <a:gd name="connsiteY3" fmla="*/ 1501775 h 1501775"/>
                <a:gd name="connsiteX4" fmla="*/ 0 w 952500"/>
                <a:gd name="connsiteY4" fmla="*/ 1501775 h 1501775"/>
                <a:gd name="connsiteX5" fmla="*/ 0 w 952500"/>
                <a:gd name="connsiteY5" fmla="*/ 7140 h 1501775"/>
                <a:gd name="connsiteX6" fmla="*/ 18100 w 952500"/>
                <a:gd name="connsiteY6" fmla="*/ 4377 h 1501775"/>
                <a:gd name="connsiteX7" fmla="*/ 104775 w 952500"/>
                <a:gd name="connsiteY7" fmla="*/ 0 h 1501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52500" h="1501775">
                  <a:moveTo>
                    <a:pt x="104775" y="0"/>
                  </a:moveTo>
                  <a:cubicBezTo>
                    <a:pt x="572961" y="0"/>
                    <a:pt x="952500" y="379539"/>
                    <a:pt x="952500" y="847725"/>
                  </a:cubicBezTo>
                  <a:cubicBezTo>
                    <a:pt x="952500" y="1081818"/>
                    <a:pt x="857615" y="1293749"/>
                    <a:pt x="704207" y="1447157"/>
                  </a:cubicBezTo>
                  <a:lnTo>
                    <a:pt x="638010" y="1501775"/>
                  </a:lnTo>
                  <a:lnTo>
                    <a:pt x="0" y="1501775"/>
                  </a:lnTo>
                  <a:lnTo>
                    <a:pt x="0" y="7140"/>
                  </a:lnTo>
                  <a:lnTo>
                    <a:pt x="18100" y="4377"/>
                  </a:lnTo>
                  <a:cubicBezTo>
                    <a:pt x="46598" y="1483"/>
                    <a:pt x="75513" y="0"/>
                    <a:pt x="104775"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Open Sans"/>
                <a:ea typeface="+mn-ea"/>
                <a:cs typeface="+mn-cs"/>
              </a:endParaRPr>
            </a:p>
          </p:txBody>
        </p:sp>
        <p:sp>
          <p:nvSpPr>
            <p:cNvPr id="51" name="Freeform: Shape 50">
              <a:extLst>
                <a:ext uri="{FF2B5EF4-FFF2-40B4-BE49-F238E27FC236}">
                  <a16:creationId xmlns:a16="http://schemas.microsoft.com/office/drawing/2014/main" xmlns="" id="{EA23F21D-36C0-4F05-95AC-7CE3BC18B97F}"/>
                </a:ext>
              </a:extLst>
            </p:cNvPr>
            <p:cNvSpPr/>
            <p:nvPr/>
          </p:nvSpPr>
          <p:spPr>
            <a:xfrm>
              <a:off x="285750" y="6203950"/>
              <a:ext cx="1308100" cy="654050"/>
            </a:xfrm>
            <a:custGeom>
              <a:avLst/>
              <a:gdLst>
                <a:gd name="connsiteX0" fmla="*/ 654050 w 1308100"/>
                <a:gd name="connsiteY0" fmla="*/ 0 h 654050"/>
                <a:gd name="connsiteX1" fmla="*/ 1308100 w 1308100"/>
                <a:gd name="connsiteY1" fmla="*/ 654050 h 654050"/>
                <a:gd name="connsiteX2" fmla="*/ 0 w 1308100"/>
                <a:gd name="connsiteY2" fmla="*/ 654050 h 654050"/>
                <a:gd name="connsiteX3" fmla="*/ 654050 w 1308100"/>
                <a:gd name="connsiteY3" fmla="*/ 0 h 654050"/>
              </a:gdLst>
              <a:ahLst/>
              <a:cxnLst>
                <a:cxn ang="0">
                  <a:pos x="connsiteX0" y="connsiteY0"/>
                </a:cxn>
                <a:cxn ang="0">
                  <a:pos x="connsiteX1" y="connsiteY1"/>
                </a:cxn>
                <a:cxn ang="0">
                  <a:pos x="connsiteX2" y="connsiteY2"/>
                </a:cxn>
                <a:cxn ang="0">
                  <a:pos x="connsiteX3" y="connsiteY3"/>
                </a:cxn>
              </a:cxnLst>
              <a:rect l="l" t="t" r="r" b="b"/>
              <a:pathLst>
                <a:path w="1308100" h="654050">
                  <a:moveTo>
                    <a:pt x="654050" y="0"/>
                  </a:moveTo>
                  <a:cubicBezTo>
                    <a:pt x="1015272" y="0"/>
                    <a:pt x="1308100" y="292828"/>
                    <a:pt x="1308100" y="654050"/>
                  </a:cubicBezTo>
                  <a:lnTo>
                    <a:pt x="0" y="654050"/>
                  </a:lnTo>
                  <a:cubicBezTo>
                    <a:pt x="0" y="292828"/>
                    <a:pt x="292828" y="0"/>
                    <a:pt x="654050"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Open Sans"/>
                <a:ea typeface="+mn-ea"/>
                <a:cs typeface="+mn-cs"/>
              </a:endParaRPr>
            </a:p>
          </p:txBody>
        </p:sp>
        <p:sp>
          <p:nvSpPr>
            <p:cNvPr id="69656" name="Freeform 8">
              <a:extLst>
                <a:ext uri="{FF2B5EF4-FFF2-40B4-BE49-F238E27FC236}">
                  <a16:creationId xmlns:a16="http://schemas.microsoft.com/office/drawing/2014/main" xmlns="" id="{D38B7AF8-C7D2-45CD-9E43-71FE97ED1AFC}"/>
                </a:ext>
              </a:extLst>
            </p:cNvPr>
            <p:cNvSpPr>
              <a:spLocks noEditPoints="1"/>
            </p:cNvSpPr>
            <p:nvPr/>
          </p:nvSpPr>
          <p:spPr bwMode="auto">
            <a:xfrm>
              <a:off x="476250" y="5779168"/>
              <a:ext cx="862700" cy="862698"/>
            </a:xfrm>
            <a:custGeom>
              <a:avLst/>
              <a:gdLst>
                <a:gd name="T0" fmla="*/ 2147483646 w 223"/>
                <a:gd name="T1" fmla="*/ 2147483646 h 223"/>
                <a:gd name="T2" fmla="*/ 2147483646 w 223"/>
                <a:gd name="T3" fmla="*/ 2147483646 h 223"/>
                <a:gd name="T4" fmla="*/ 2147483646 w 223"/>
                <a:gd name="T5" fmla="*/ 2147483646 h 223"/>
                <a:gd name="T6" fmla="*/ 2147483646 w 223"/>
                <a:gd name="T7" fmla="*/ 2147483646 h 223"/>
                <a:gd name="T8" fmla="*/ 2147483646 w 223"/>
                <a:gd name="T9" fmla="*/ 2147483646 h 223"/>
                <a:gd name="T10" fmla="*/ 2147483646 w 223"/>
                <a:gd name="T11" fmla="*/ 2147483646 h 223"/>
                <a:gd name="T12" fmla="*/ 2147483646 w 223"/>
                <a:gd name="T13" fmla="*/ 2147483646 h 223"/>
                <a:gd name="T14" fmla="*/ 2147483646 w 223"/>
                <a:gd name="T15" fmla="*/ 2147483646 h 223"/>
                <a:gd name="T16" fmla="*/ 2147483646 w 223"/>
                <a:gd name="T17" fmla="*/ 2147483646 h 223"/>
                <a:gd name="T18" fmla="*/ 2147483646 w 223"/>
                <a:gd name="T19" fmla="*/ 2147483646 h 223"/>
                <a:gd name="T20" fmla="*/ 2147483646 w 223"/>
                <a:gd name="T21" fmla="*/ 2147483646 h 223"/>
                <a:gd name="T22" fmla="*/ 2147483646 w 223"/>
                <a:gd name="T23" fmla="*/ 2147483646 h 223"/>
                <a:gd name="T24" fmla="*/ 2147483646 w 223"/>
                <a:gd name="T25" fmla="*/ 2147483646 h 223"/>
                <a:gd name="T26" fmla="*/ 2147483646 w 223"/>
                <a:gd name="T27" fmla="*/ 2147483646 h 223"/>
                <a:gd name="T28" fmla="*/ 2147483646 w 223"/>
                <a:gd name="T29" fmla="*/ 2147483646 h 223"/>
                <a:gd name="T30" fmla="*/ 2147483646 w 223"/>
                <a:gd name="T31" fmla="*/ 2147483646 h 223"/>
                <a:gd name="T32" fmla="*/ 2147483646 w 223"/>
                <a:gd name="T33" fmla="*/ 2147483646 h 223"/>
                <a:gd name="T34" fmla="*/ 2147483646 w 223"/>
                <a:gd name="T35" fmla="*/ 2147483646 h 223"/>
                <a:gd name="T36" fmla="*/ 2147483646 w 223"/>
                <a:gd name="T37" fmla="*/ 2147483646 h 223"/>
                <a:gd name="T38" fmla="*/ 2147483646 w 223"/>
                <a:gd name="T39" fmla="*/ 2147483646 h 223"/>
                <a:gd name="T40" fmla="*/ 2147483646 w 223"/>
                <a:gd name="T41" fmla="*/ 2147483646 h 223"/>
                <a:gd name="T42" fmla="*/ 2147483646 w 223"/>
                <a:gd name="T43" fmla="*/ 2147483646 h 223"/>
                <a:gd name="T44" fmla="*/ 2147483646 w 223"/>
                <a:gd name="T45" fmla="*/ 2147483646 h 223"/>
                <a:gd name="T46" fmla="*/ 2147483646 w 223"/>
                <a:gd name="T47" fmla="*/ 2147483646 h 223"/>
                <a:gd name="T48" fmla="*/ 2147483646 w 223"/>
                <a:gd name="T49" fmla="*/ 2147483646 h 223"/>
                <a:gd name="T50" fmla="*/ 2147483646 w 223"/>
                <a:gd name="T51" fmla="*/ 2147483646 h 223"/>
                <a:gd name="T52" fmla="*/ 2147483646 w 223"/>
                <a:gd name="T53" fmla="*/ 2147483646 h 223"/>
                <a:gd name="T54" fmla="*/ 2147483646 w 223"/>
                <a:gd name="T55" fmla="*/ 2147483646 h 223"/>
                <a:gd name="T56" fmla="*/ 2147483646 w 223"/>
                <a:gd name="T57" fmla="*/ 2147483646 h 223"/>
                <a:gd name="T58" fmla="*/ 0 w 223"/>
                <a:gd name="T59" fmla="*/ 2147483646 h 223"/>
                <a:gd name="T60" fmla="*/ 2147483646 w 223"/>
                <a:gd name="T61" fmla="*/ 2147483646 h 223"/>
                <a:gd name="T62" fmla="*/ 2147483646 w 223"/>
                <a:gd name="T63" fmla="*/ 2147483646 h 223"/>
                <a:gd name="T64" fmla="*/ 2147483646 w 223"/>
                <a:gd name="T65" fmla="*/ 2147483646 h 223"/>
                <a:gd name="T66" fmla="*/ 2147483646 w 223"/>
                <a:gd name="T67" fmla="*/ 2147483646 h 223"/>
                <a:gd name="T68" fmla="*/ 2147483646 w 223"/>
                <a:gd name="T69" fmla="*/ 2147483646 h 223"/>
                <a:gd name="T70" fmla="*/ 2147483646 w 223"/>
                <a:gd name="T71" fmla="*/ 2147483646 h 223"/>
                <a:gd name="T72" fmla="*/ 2147483646 w 223"/>
                <a:gd name="T73" fmla="*/ 2147483646 h 223"/>
                <a:gd name="T74" fmla="*/ 2147483646 w 223"/>
                <a:gd name="T75" fmla="*/ 2147483646 h 223"/>
                <a:gd name="T76" fmla="*/ 2147483646 w 223"/>
                <a:gd name="T77" fmla="*/ 2147483646 h 223"/>
                <a:gd name="T78" fmla="*/ 2147483646 w 223"/>
                <a:gd name="T79" fmla="*/ 2147483646 h 223"/>
                <a:gd name="T80" fmla="*/ 2147483646 w 223"/>
                <a:gd name="T81" fmla="*/ 2147483646 h 223"/>
                <a:gd name="T82" fmla="*/ 2147483646 w 223"/>
                <a:gd name="T83" fmla="*/ 2147483646 h 223"/>
                <a:gd name="T84" fmla="*/ 2147483646 w 223"/>
                <a:gd name="T85" fmla="*/ 2147483646 h 223"/>
                <a:gd name="T86" fmla="*/ 2147483646 w 223"/>
                <a:gd name="T87" fmla="*/ 2147483646 h 223"/>
                <a:gd name="T88" fmla="*/ 2147483646 w 223"/>
                <a:gd name="T89" fmla="*/ 2147483646 h 223"/>
                <a:gd name="T90" fmla="*/ 2147483646 w 223"/>
                <a:gd name="T91" fmla="*/ 2147483646 h 223"/>
                <a:gd name="T92" fmla="*/ 2147483646 w 223"/>
                <a:gd name="T93" fmla="*/ 2147483646 h 223"/>
                <a:gd name="T94" fmla="*/ 2147483646 w 223"/>
                <a:gd name="T95" fmla="*/ 2147483646 h 223"/>
                <a:gd name="T96" fmla="*/ 2147483646 w 223"/>
                <a:gd name="T97" fmla="*/ 2147483646 h 223"/>
                <a:gd name="T98" fmla="*/ 2147483646 w 223"/>
                <a:gd name="T99" fmla="*/ 2147483646 h 223"/>
                <a:gd name="T100" fmla="*/ 2147483646 w 223"/>
                <a:gd name="T101" fmla="*/ 2147483646 h 223"/>
                <a:gd name="T102" fmla="*/ 2147483646 w 223"/>
                <a:gd name="T103" fmla="*/ 2147483646 h 223"/>
                <a:gd name="T104" fmla="*/ 2147483646 w 223"/>
                <a:gd name="T105" fmla="*/ 2147483646 h 223"/>
                <a:gd name="T106" fmla="*/ 2147483646 w 223"/>
                <a:gd name="T107" fmla="*/ 2147483646 h 223"/>
                <a:gd name="T108" fmla="*/ 2147483646 w 223"/>
                <a:gd name="T109" fmla="*/ 0 h 223"/>
                <a:gd name="T110" fmla="*/ 2147483646 w 223"/>
                <a:gd name="T111" fmla="*/ 2147483646 h 223"/>
                <a:gd name="T112" fmla="*/ 2147483646 w 223"/>
                <a:gd name="T113" fmla="*/ 2147483646 h 22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panose="020B0606030504020204" pitchFamily="34" charset="0"/>
                <a:ea typeface="+mn-ea"/>
                <a:cs typeface="+mn-cs"/>
              </a:endParaRPr>
            </a:p>
          </p:txBody>
        </p:sp>
      </p:grpSp>
      <p:grpSp>
        <p:nvGrpSpPr>
          <p:cNvPr id="60" name="Group 59">
            <a:extLst>
              <a:ext uri="{FF2B5EF4-FFF2-40B4-BE49-F238E27FC236}">
                <a16:creationId xmlns:a16="http://schemas.microsoft.com/office/drawing/2014/main" xmlns="" id="{BF48AFEC-B052-43F7-8A5C-9CB2C9F9A506}"/>
              </a:ext>
            </a:extLst>
          </p:cNvPr>
          <p:cNvGrpSpPr>
            <a:grpSpLocks/>
          </p:cNvGrpSpPr>
          <p:nvPr/>
        </p:nvGrpSpPr>
        <p:grpSpPr bwMode="auto">
          <a:xfrm flipH="1">
            <a:off x="10726056" y="5356224"/>
            <a:ext cx="1465942" cy="1501775"/>
            <a:chOff x="3051405" y="5162550"/>
            <a:chExt cx="1927225" cy="1695450"/>
          </a:xfrm>
        </p:grpSpPr>
        <p:sp>
          <p:nvSpPr>
            <p:cNvPr id="55" name="Freeform 8">
              <a:extLst>
                <a:ext uri="{FF2B5EF4-FFF2-40B4-BE49-F238E27FC236}">
                  <a16:creationId xmlns:a16="http://schemas.microsoft.com/office/drawing/2014/main" xmlns="" id="{73FB560F-9CB2-462A-AF7E-DF63D5B4CED6}"/>
                </a:ext>
              </a:extLst>
            </p:cNvPr>
            <p:cNvSpPr>
              <a:spLocks noEditPoints="1"/>
            </p:cNvSpPr>
            <p:nvPr/>
          </p:nvSpPr>
          <p:spPr bwMode="auto">
            <a:xfrm>
              <a:off x="3103792" y="5162550"/>
              <a:ext cx="1308100" cy="1308100"/>
            </a:xfrm>
            <a:custGeom>
              <a:avLst/>
              <a:gdLst>
                <a:gd name="T0" fmla="*/ 107 w 223"/>
                <a:gd name="T1" fmla="*/ 219 h 223"/>
                <a:gd name="T2" fmla="*/ 134 w 223"/>
                <a:gd name="T3" fmla="*/ 212 h 223"/>
                <a:gd name="T4" fmla="*/ 136 w 223"/>
                <a:gd name="T5" fmla="*/ 220 h 223"/>
                <a:gd name="T6" fmla="*/ 88 w 223"/>
                <a:gd name="T7" fmla="*/ 220 h 223"/>
                <a:gd name="T8" fmla="*/ 63 w 223"/>
                <a:gd name="T9" fmla="*/ 212 h 223"/>
                <a:gd name="T10" fmla="*/ 67 w 223"/>
                <a:gd name="T11" fmla="*/ 205 h 223"/>
                <a:gd name="T12" fmla="*/ 91 w 223"/>
                <a:gd name="T13" fmla="*/ 217 h 223"/>
                <a:gd name="T14" fmla="*/ 158 w 223"/>
                <a:gd name="T15" fmla="*/ 212 h 223"/>
                <a:gd name="T16" fmla="*/ 156 w 223"/>
                <a:gd name="T17" fmla="*/ 205 h 223"/>
                <a:gd name="T18" fmla="*/ 182 w 223"/>
                <a:gd name="T19" fmla="*/ 193 h 223"/>
                <a:gd name="T20" fmla="*/ 160 w 223"/>
                <a:gd name="T21" fmla="*/ 212 h 223"/>
                <a:gd name="T22" fmla="*/ 44 w 223"/>
                <a:gd name="T23" fmla="*/ 200 h 223"/>
                <a:gd name="T24" fmla="*/ 24 w 223"/>
                <a:gd name="T25" fmla="*/ 181 h 223"/>
                <a:gd name="T26" fmla="*/ 31 w 223"/>
                <a:gd name="T27" fmla="*/ 176 h 223"/>
                <a:gd name="T28" fmla="*/ 48 w 223"/>
                <a:gd name="T29" fmla="*/ 198 h 223"/>
                <a:gd name="T30" fmla="*/ 195 w 223"/>
                <a:gd name="T31" fmla="*/ 182 h 223"/>
                <a:gd name="T32" fmla="*/ 192 w 223"/>
                <a:gd name="T33" fmla="*/ 176 h 223"/>
                <a:gd name="T34" fmla="*/ 210 w 223"/>
                <a:gd name="T35" fmla="*/ 154 h 223"/>
                <a:gd name="T36" fmla="*/ 198 w 223"/>
                <a:gd name="T37" fmla="*/ 181 h 223"/>
                <a:gd name="T38" fmla="*/ 15 w 223"/>
                <a:gd name="T39" fmla="*/ 162 h 223"/>
                <a:gd name="T40" fmla="*/ 3 w 223"/>
                <a:gd name="T41" fmla="*/ 136 h 223"/>
                <a:gd name="T42" fmla="*/ 11 w 223"/>
                <a:gd name="T43" fmla="*/ 135 h 223"/>
                <a:gd name="T44" fmla="*/ 16 w 223"/>
                <a:gd name="T45" fmla="*/ 162 h 223"/>
                <a:gd name="T46" fmla="*/ 216 w 223"/>
                <a:gd name="T47" fmla="*/ 139 h 223"/>
                <a:gd name="T48" fmla="*/ 212 w 223"/>
                <a:gd name="T49" fmla="*/ 134 h 223"/>
                <a:gd name="T50" fmla="*/ 215 w 223"/>
                <a:gd name="T51" fmla="*/ 111 h 223"/>
                <a:gd name="T52" fmla="*/ 223 w 223"/>
                <a:gd name="T53" fmla="*/ 111 h 223"/>
                <a:gd name="T54" fmla="*/ 220 w 223"/>
                <a:gd name="T55" fmla="*/ 136 h 223"/>
                <a:gd name="T56" fmla="*/ 4 w 223"/>
                <a:gd name="T57" fmla="*/ 116 h 223"/>
                <a:gd name="T58" fmla="*/ 0 w 223"/>
                <a:gd name="T59" fmla="*/ 111 h 223"/>
                <a:gd name="T60" fmla="*/ 7 w 223"/>
                <a:gd name="T61" fmla="*/ 84 h 223"/>
                <a:gd name="T62" fmla="*/ 8 w 223"/>
                <a:gd name="T63" fmla="*/ 111 h 223"/>
                <a:gd name="T64" fmla="*/ 216 w 223"/>
                <a:gd name="T65" fmla="*/ 91 h 223"/>
                <a:gd name="T66" fmla="*/ 204 w 223"/>
                <a:gd name="T67" fmla="*/ 66 h 223"/>
                <a:gd name="T68" fmla="*/ 212 w 223"/>
                <a:gd name="T69" fmla="*/ 63 h 223"/>
                <a:gd name="T70" fmla="*/ 217 w 223"/>
                <a:gd name="T71" fmla="*/ 91 h 223"/>
                <a:gd name="T72" fmla="*/ 14 w 223"/>
                <a:gd name="T73" fmla="*/ 69 h 223"/>
                <a:gd name="T74" fmla="*/ 11 w 223"/>
                <a:gd name="T75" fmla="*/ 63 h 223"/>
                <a:gd name="T76" fmla="*/ 30 w 223"/>
                <a:gd name="T77" fmla="*/ 42 h 223"/>
                <a:gd name="T78" fmla="*/ 18 w 223"/>
                <a:gd name="T79" fmla="*/ 67 h 223"/>
                <a:gd name="T80" fmla="*/ 195 w 223"/>
                <a:gd name="T81" fmla="*/ 48 h 223"/>
                <a:gd name="T82" fmla="*/ 176 w 223"/>
                <a:gd name="T83" fmla="*/ 30 h 223"/>
                <a:gd name="T84" fmla="*/ 181 w 223"/>
                <a:gd name="T85" fmla="*/ 24 h 223"/>
                <a:gd name="T86" fmla="*/ 198 w 223"/>
                <a:gd name="T87" fmla="*/ 47 h 223"/>
                <a:gd name="T88" fmla="*/ 44 w 223"/>
                <a:gd name="T89" fmla="*/ 32 h 223"/>
                <a:gd name="T90" fmla="*/ 42 w 223"/>
                <a:gd name="T91" fmla="*/ 24 h 223"/>
                <a:gd name="T92" fmla="*/ 68 w 223"/>
                <a:gd name="T93" fmla="*/ 13 h 223"/>
                <a:gd name="T94" fmla="*/ 47 w 223"/>
                <a:gd name="T95" fmla="*/ 31 h 223"/>
                <a:gd name="T96" fmla="*/ 158 w 223"/>
                <a:gd name="T97" fmla="*/ 18 h 223"/>
                <a:gd name="T98" fmla="*/ 134 w 223"/>
                <a:gd name="T99" fmla="*/ 10 h 223"/>
                <a:gd name="T100" fmla="*/ 136 w 223"/>
                <a:gd name="T101" fmla="*/ 3 h 223"/>
                <a:gd name="T102" fmla="*/ 161 w 223"/>
                <a:gd name="T103" fmla="*/ 16 h 223"/>
                <a:gd name="T104" fmla="*/ 87 w 223"/>
                <a:gd name="T105" fmla="*/ 11 h 223"/>
                <a:gd name="T106" fmla="*/ 86 w 223"/>
                <a:gd name="T107" fmla="*/ 3 h 223"/>
                <a:gd name="T108" fmla="*/ 111 w 223"/>
                <a:gd name="T109" fmla="*/ 0 h 223"/>
                <a:gd name="T110" fmla="*/ 111 w 223"/>
                <a:gd name="T111" fmla="*/ 8 h 223"/>
                <a:gd name="T112" fmla="*/ 87 w 223"/>
                <a:gd name="T113" fmla="*/ 11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accent4"/>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a:ea typeface="+mn-ea"/>
                <a:cs typeface="+mn-cs"/>
              </a:endParaRPr>
            </a:p>
          </p:txBody>
        </p:sp>
        <p:sp>
          <p:nvSpPr>
            <p:cNvPr id="56" name="Oval 55">
              <a:extLst>
                <a:ext uri="{FF2B5EF4-FFF2-40B4-BE49-F238E27FC236}">
                  <a16:creationId xmlns:a16="http://schemas.microsoft.com/office/drawing/2014/main" xmlns="" id="{C3580C9E-A774-4709-97A0-9315E7DF6879}"/>
                </a:ext>
              </a:extLst>
            </p:cNvPr>
            <p:cNvSpPr/>
            <p:nvPr/>
          </p:nvSpPr>
          <p:spPr>
            <a:xfrm>
              <a:off x="3670530" y="5356225"/>
              <a:ext cx="1308100" cy="13081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Open Sans"/>
                <a:ea typeface="+mn-ea"/>
                <a:cs typeface="+mn-cs"/>
              </a:endParaRPr>
            </a:p>
          </p:txBody>
        </p:sp>
        <p:sp>
          <p:nvSpPr>
            <p:cNvPr id="57" name="Freeform: Shape 56">
              <a:extLst>
                <a:ext uri="{FF2B5EF4-FFF2-40B4-BE49-F238E27FC236}">
                  <a16:creationId xmlns:a16="http://schemas.microsoft.com/office/drawing/2014/main" xmlns="" id="{BC1CC666-A67D-4672-88F8-A7FF3145FAFA}"/>
                </a:ext>
              </a:extLst>
            </p:cNvPr>
            <p:cNvSpPr/>
            <p:nvPr/>
          </p:nvSpPr>
          <p:spPr>
            <a:xfrm>
              <a:off x="3051405" y="5356225"/>
              <a:ext cx="952500" cy="1501775"/>
            </a:xfrm>
            <a:custGeom>
              <a:avLst/>
              <a:gdLst>
                <a:gd name="connsiteX0" fmla="*/ 104775 w 952500"/>
                <a:gd name="connsiteY0" fmla="*/ 0 h 1501775"/>
                <a:gd name="connsiteX1" fmla="*/ 952500 w 952500"/>
                <a:gd name="connsiteY1" fmla="*/ 847725 h 1501775"/>
                <a:gd name="connsiteX2" fmla="*/ 704207 w 952500"/>
                <a:gd name="connsiteY2" fmla="*/ 1447157 h 1501775"/>
                <a:gd name="connsiteX3" fmla="*/ 638010 w 952500"/>
                <a:gd name="connsiteY3" fmla="*/ 1501775 h 1501775"/>
                <a:gd name="connsiteX4" fmla="*/ 0 w 952500"/>
                <a:gd name="connsiteY4" fmla="*/ 1501775 h 1501775"/>
                <a:gd name="connsiteX5" fmla="*/ 0 w 952500"/>
                <a:gd name="connsiteY5" fmla="*/ 7140 h 1501775"/>
                <a:gd name="connsiteX6" fmla="*/ 18100 w 952500"/>
                <a:gd name="connsiteY6" fmla="*/ 4377 h 1501775"/>
                <a:gd name="connsiteX7" fmla="*/ 104775 w 952500"/>
                <a:gd name="connsiteY7" fmla="*/ 0 h 1501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52500" h="1501775">
                  <a:moveTo>
                    <a:pt x="104775" y="0"/>
                  </a:moveTo>
                  <a:cubicBezTo>
                    <a:pt x="572961" y="0"/>
                    <a:pt x="952500" y="379539"/>
                    <a:pt x="952500" y="847725"/>
                  </a:cubicBezTo>
                  <a:cubicBezTo>
                    <a:pt x="952500" y="1081818"/>
                    <a:pt x="857615" y="1293749"/>
                    <a:pt x="704207" y="1447157"/>
                  </a:cubicBezTo>
                  <a:lnTo>
                    <a:pt x="638010" y="1501775"/>
                  </a:lnTo>
                  <a:lnTo>
                    <a:pt x="0" y="1501775"/>
                  </a:lnTo>
                  <a:lnTo>
                    <a:pt x="0" y="7140"/>
                  </a:lnTo>
                  <a:lnTo>
                    <a:pt x="18100" y="4377"/>
                  </a:lnTo>
                  <a:cubicBezTo>
                    <a:pt x="46598" y="1483"/>
                    <a:pt x="75513" y="0"/>
                    <a:pt x="104775"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Open Sans"/>
                <a:ea typeface="+mn-ea"/>
                <a:cs typeface="+mn-cs"/>
              </a:endParaRPr>
            </a:p>
          </p:txBody>
        </p:sp>
        <p:sp>
          <p:nvSpPr>
            <p:cNvPr id="58" name="Freeform: Shape 57">
              <a:extLst>
                <a:ext uri="{FF2B5EF4-FFF2-40B4-BE49-F238E27FC236}">
                  <a16:creationId xmlns:a16="http://schemas.microsoft.com/office/drawing/2014/main" xmlns="" id="{0CA49546-6EF3-42E4-98BF-92D3D986E167}"/>
                </a:ext>
              </a:extLst>
            </p:cNvPr>
            <p:cNvSpPr/>
            <p:nvPr/>
          </p:nvSpPr>
          <p:spPr>
            <a:xfrm>
              <a:off x="3337155" y="6203950"/>
              <a:ext cx="1308100" cy="654050"/>
            </a:xfrm>
            <a:custGeom>
              <a:avLst/>
              <a:gdLst>
                <a:gd name="connsiteX0" fmla="*/ 654050 w 1308100"/>
                <a:gd name="connsiteY0" fmla="*/ 0 h 654050"/>
                <a:gd name="connsiteX1" fmla="*/ 1308100 w 1308100"/>
                <a:gd name="connsiteY1" fmla="*/ 654050 h 654050"/>
                <a:gd name="connsiteX2" fmla="*/ 0 w 1308100"/>
                <a:gd name="connsiteY2" fmla="*/ 654050 h 654050"/>
                <a:gd name="connsiteX3" fmla="*/ 654050 w 1308100"/>
                <a:gd name="connsiteY3" fmla="*/ 0 h 654050"/>
              </a:gdLst>
              <a:ahLst/>
              <a:cxnLst>
                <a:cxn ang="0">
                  <a:pos x="connsiteX0" y="connsiteY0"/>
                </a:cxn>
                <a:cxn ang="0">
                  <a:pos x="connsiteX1" y="connsiteY1"/>
                </a:cxn>
                <a:cxn ang="0">
                  <a:pos x="connsiteX2" y="connsiteY2"/>
                </a:cxn>
                <a:cxn ang="0">
                  <a:pos x="connsiteX3" y="connsiteY3"/>
                </a:cxn>
              </a:cxnLst>
              <a:rect l="l" t="t" r="r" b="b"/>
              <a:pathLst>
                <a:path w="1308100" h="654050">
                  <a:moveTo>
                    <a:pt x="654050" y="0"/>
                  </a:moveTo>
                  <a:cubicBezTo>
                    <a:pt x="1015272" y="0"/>
                    <a:pt x="1308100" y="292828"/>
                    <a:pt x="1308100" y="654050"/>
                  </a:cubicBezTo>
                  <a:lnTo>
                    <a:pt x="0" y="654050"/>
                  </a:lnTo>
                  <a:cubicBezTo>
                    <a:pt x="0" y="292828"/>
                    <a:pt x="292828" y="0"/>
                    <a:pt x="654050"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Open Sans"/>
                <a:ea typeface="+mn-ea"/>
                <a:cs typeface="+mn-cs"/>
              </a:endParaRPr>
            </a:p>
          </p:txBody>
        </p:sp>
        <p:sp>
          <p:nvSpPr>
            <p:cNvPr id="69651" name="Freeform 8">
              <a:extLst>
                <a:ext uri="{FF2B5EF4-FFF2-40B4-BE49-F238E27FC236}">
                  <a16:creationId xmlns:a16="http://schemas.microsoft.com/office/drawing/2014/main" xmlns="" id="{E3ED0C49-0C92-4C94-A5B2-540C45A897D9}"/>
                </a:ext>
              </a:extLst>
            </p:cNvPr>
            <p:cNvSpPr>
              <a:spLocks noEditPoints="1"/>
            </p:cNvSpPr>
            <p:nvPr/>
          </p:nvSpPr>
          <p:spPr bwMode="auto">
            <a:xfrm>
              <a:off x="3527655" y="5779168"/>
              <a:ext cx="862700" cy="862698"/>
            </a:xfrm>
            <a:custGeom>
              <a:avLst/>
              <a:gdLst>
                <a:gd name="T0" fmla="*/ 2147483646 w 223"/>
                <a:gd name="T1" fmla="*/ 2147483646 h 223"/>
                <a:gd name="T2" fmla="*/ 2147483646 w 223"/>
                <a:gd name="T3" fmla="*/ 2147483646 h 223"/>
                <a:gd name="T4" fmla="*/ 2147483646 w 223"/>
                <a:gd name="T5" fmla="*/ 2147483646 h 223"/>
                <a:gd name="T6" fmla="*/ 2147483646 w 223"/>
                <a:gd name="T7" fmla="*/ 2147483646 h 223"/>
                <a:gd name="T8" fmla="*/ 2147483646 w 223"/>
                <a:gd name="T9" fmla="*/ 2147483646 h 223"/>
                <a:gd name="T10" fmla="*/ 2147483646 w 223"/>
                <a:gd name="T11" fmla="*/ 2147483646 h 223"/>
                <a:gd name="T12" fmla="*/ 2147483646 w 223"/>
                <a:gd name="T13" fmla="*/ 2147483646 h 223"/>
                <a:gd name="T14" fmla="*/ 2147483646 w 223"/>
                <a:gd name="T15" fmla="*/ 2147483646 h 223"/>
                <a:gd name="T16" fmla="*/ 2147483646 w 223"/>
                <a:gd name="T17" fmla="*/ 2147483646 h 223"/>
                <a:gd name="T18" fmla="*/ 2147483646 w 223"/>
                <a:gd name="T19" fmla="*/ 2147483646 h 223"/>
                <a:gd name="T20" fmla="*/ 2147483646 w 223"/>
                <a:gd name="T21" fmla="*/ 2147483646 h 223"/>
                <a:gd name="T22" fmla="*/ 2147483646 w 223"/>
                <a:gd name="T23" fmla="*/ 2147483646 h 223"/>
                <a:gd name="T24" fmla="*/ 2147483646 w 223"/>
                <a:gd name="T25" fmla="*/ 2147483646 h 223"/>
                <a:gd name="T26" fmla="*/ 2147483646 w 223"/>
                <a:gd name="T27" fmla="*/ 2147483646 h 223"/>
                <a:gd name="T28" fmla="*/ 2147483646 w 223"/>
                <a:gd name="T29" fmla="*/ 2147483646 h 223"/>
                <a:gd name="T30" fmla="*/ 2147483646 w 223"/>
                <a:gd name="T31" fmla="*/ 2147483646 h 223"/>
                <a:gd name="T32" fmla="*/ 2147483646 w 223"/>
                <a:gd name="T33" fmla="*/ 2147483646 h 223"/>
                <a:gd name="T34" fmla="*/ 2147483646 w 223"/>
                <a:gd name="T35" fmla="*/ 2147483646 h 223"/>
                <a:gd name="T36" fmla="*/ 2147483646 w 223"/>
                <a:gd name="T37" fmla="*/ 2147483646 h 223"/>
                <a:gd name="T38" fmla="*/ 2147483646 w 223"/>
                <a:gd name="T39" fmla="*/ 2147483646 h 223"/>
                <a:gd name="T40" fmla="*/ 2147483646 w 223"/>
                <a:gd name="T41" fmla="*/ 2147483646 h 223"/>
                <a:gd name="T42" fmla="*/ 2147483646 w 223"/>
                <a:gd name="T43" fmla="*/ 2147483646 h 223"/>
                <a:gd name="T44" fmla="*/ 2147483646 w 223"/>
                <a:gd name="T45" fmla="*/ 2147483646 h 223"/>
                <a:gd name="T46" fmla="*/ 2147483646 w 223"/>
                <a:gd name="T47" fmla="*/ 2147483646 h 223"/>
                <a:gd name="T48" fmla="*/ 2147483646 w 223"/>
                <a:gd name="T49" fmla="*/ 2147483646 h 223"/>
                <a:gd name="T50" fmla="*/ 2147483646 w 223"/>
                <a:gd name="T51" fmla="*/ 2147483646 h 223"/>
                <a:gd name="T52" fmla="*/ 2147483646 w 223"/>
                <a:gd name="T53" fmla="*/ 2147483646 h 223"/>
                <a:gd name="T54" fmla="*/ 2147483646 w 223"/>
                <a:gd name="T55" fmla="*/ 2147483646 h 223"/>
                <a:gd name="T56" fmla="*/ 2147483646 w 223"/>
                <a:gd name="T57" fmla="*/ 2147483646 h 223"/>
                <a:gd name="T58" fmla="*/ 0 w 223"/>
                <a:gd name="T59" fmla="*/ 2147483646 h 223"/>
                <a:gd name="T60" fmla="*/ 2147483646 w 223"/>
                <a:gd name="T61" fmla="*/ 2147483646 h 223"/>
                <a:gd name="T62" fmla="*/ 2147483646 w 223"/>
                <a:gd name="T63" fmla="*/ 2147483646 h 223"/>
                <a:gd name="T64" fmla="*/ 2147483646 w 223"/>
                <a:gd name="T65" fmla="*/ 2147483646 h 223"/>
                <a:gd name="T66" fmla="*/ 2147483646 w 223"/>
                <a:gd name="T67" fmla="*/ 2147483646 h 223"/>
                <a:gd name="T68" fmla="*/ 2147483646 w 223"/>
                <a:gd name="T69" fmla="*/ 2147483646 h 223"/>
                <a:gd name="T70" fmla="*/ 2147483646 w 223"/>
                <a:gd name="T71" fmla="*/ 2147483646 h 223"/>
                <a:gd name="T72" fmla="*/ 2147483646 w 223"/>
                <a:gd name="T73" fmla="*/ 2147483646 h 223"/>
                <a:gd name="T74" fmla="*/ 2147483646 w 223"/>
                <a:gd name="T75" fmla="*/ 2147483646 h 223"/>
                <a:gd name="T76" fmla="*/ 2147483646 w 223"/>
                <a:gd name="T77" fmla="*/ 2147483646 h 223"/>
                <a:gd name="T78" fmla="*/ 2147483646 w 223"/>
                <a:gd name="T79" fmla="*/ 2147483646 h 223"/>
                <a:gd name="T80" fmla="*/ 2147483646 w 223"/>
                <a:gd name="T81" fmla="*/ 2147483646 h 223"/>
                <a:gd name="T82" fmla="*/ 2147483646 w 223"/>
                <a:gd name="T83" fmla="*/ 2147483646 h 223"/>
                <a:gd name="T84" fmla="*/ 2147483646 w 223"/>
                <a:gd name="T85" fmla="*/ 2147483646 h 223"/>
                <a:gd name="T86" fmla="*/ 2147483646 w 223"/>
                <a:gd name="T87" fmla="*/ 2147483646 h 223"/>
                <a:gd name="T88" fmla="*/ 2147483646 w 223"/>
                <a:gd name="T89" fmla="*/ 2147483646 h 223"/>
                <a:gd name="T90" fmla="*/ 2147483646 w 223"/>
                <a:gd name="T91" fmla="*/ 2147483646 h 223"/>
                <a:gd name="T92" fmla="*/ 2147483646 w 223"/>
                <a:gd name="T93" fmla="*/ 2147483646 h 223"/>
                <a:gd name="T94" fmla="*/ 2147483646 w 223"/>
                <a:gd name="T95" fmla="*/ 2147483646 h 223"/>
                <a:gd name="T96" fmla="*/ 2147483646 w 223"/>
                <a:gd name="T97" fmla="*/ 2147483646 h 223"/>
                <a:gd name="T98" fmla="*/ 2147483646 w 223"/>
                <a:gd name="T99" fmla="*/ 2147483646 h 223"/>
                <a:gd name="T100" fmla="*/ 2147483646 w 223"/>
                <a:gd name="T101" fmla="*/ 2147483646 h 223"/>
                <a:gd name="T102" fmla="*/ 2147483646 w 223"/>
                <a:gd name="T103" fmla="*/ 2147483646 h 223"/>
                <a:gd name="T104" fmla="*/ 2147483646 w 223"/>
                <a:gd name="T105" fmla="*/ 2147483646 h 223"/>
                <a:gd name="T106" fmla="*/ 2147483646 w 223"/>
                <a:gd name="T107" fmla="*/ 2147483646 h 223"/>
                <a:gd name="T108" fmla="*/ 2147483646 w 223"/>
                <a:gd name="T109" fmla="*/ 0 h 223"/>
                <a:gd name="T110" fmla="*/ 2147483646 w 223"/>
                <a:gd name="T111" fmla="*/ 2147483646 h 223"/>
                <a:gd name="T112" fmla="*/ 2147483646 w 223"/>
                <a:gd name="T113" fmla="*/ 2147483646 h 22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panose="020B0606030504020204" pitchFamily="34" charset="0"/>
                <a:ea typeface="+mn-ea"/>
                <a:cs typeface="+mn-cs"/>
              </a:endParaRPr>
            </a:p>
          </p:txBody>
        </p:sp>
      </p:grpSp>
      <p:sp>
        <p:nvSpPr>
          <p:cNvPr id="45" name="Rectangle 2">
            <a:extLst>
              <a:ext uri="{FF2B5EF4-FFF2-40B4-BE49-F238E27FC236}">
                <a16:creationId xmlns:a16="http://schemas.microsoft.com/office/drawing/2014/main" xmlns="" id="{53D1DDF5-D967-4066-B5D6-8AEF59641594}"/>
              </a:ext>
            </a:extLst>
          </p:cNvPr>
          <p:cNvSpPr>
            <a:spLocks noChangeArrowheads="1"/>
          </p:cNvSpPr>
          <p:nvPr/>
        </p:nvSpPr>
        <p:spPr bwMode="auto">
          <a:xfrm>
            <a:off x="4417043" y="1527373"/>
            <a:ext cx="2776538"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285750" indent="-285750">
              <a:tabLst>
                <a:tab pos="114300" algn="l"/>
                <a:tab pos="228600" algn="l"/>
                <a:tab pos="342900" algn="l"/>
              </a:tabLst>
              <a:defRPr>
                <a:solidFill>
                  <a:schemeClr val="tx1"/>
                </a:solidFill>
                <a:latin typeface="Arial" panose="020B0604020202020204" pitchFamily="34" charset="0"/>
              </a:defRPr>
            </a:lvl1pPr>
            <a:lvl2pPr marL="742950" indent="-285750">
              <a:tabLst>
                <a:tab pos="114300" algn="l"/>
                <a:tab pos="228600" algn="l"/>
                <a:tab pos="342900" algn="l"/>
              </a:tabLst>
              <a:defRPr>
                <a:solidFill>
                  <a:schemeClr val="tx1"/>
                </a:solidFill>
                <a:latin typeface="Arial" panose="020B0604020202020204" pitchFamily="34" charset="0"/>
              </a:defRPr>
            </a:lvl2pPr>
            <a:lvl3pPr marL="1143000" indent="-228600">
              <a:tabLst>
                <a:tab pos="114300" algn="l"/>
                <a:tab pos="228600" algn="l"/>
                <a:tab pos="342900" algn="l"/>
              </a:tabLst>
              <a:defRPr>
                <a:solidFill>
                  <a:schemeClr val="tx1"/>
                </a:solidFill>
                <a:latin typeface="Arial" panose="020B0604020202020204" pitchFamily="34" charset="0"/>
              </a:defRPr>
            </a:lvl3pPr>
            <a:lvl4pPr marL="1600200" indent="-228600">
              <a:tabLst>
                <a:tab pos="114300" algn="l"/>
                <a:tab pos="228600" algn="l"/>
                <a:tab pos="342900" algn="l"/>
              </a:tabLst>
              <a:defRPr>
                <a:solidFill>
                  <a:schemeClr val="tx1"/>
                </a:solidFill>
                <a:latin typeface="Arial" panose="020B0604020202020204" pitchFamily="34" charset="0"/>
              </a:defRPr>
            </a:lvl4pPr>
            <a:lvl5pPr marL="2057400" indent="-228600">
              <a:tabLst>
                <a:tab pos="114300" algn="l"/>
                <a:tab pos="228600" algn="l"/>
                <a:tab pos="342900" algn="l"/>
              </a:tabLst>
              <a:defRPr>
                <a:solidFill>
                  <a:schemeClr val="tx1"/>
                </a:solidFill>
                <a:latin typeface="Arial" panose="020B0604020202020204" pitchFamily="34" charset="0"/>
              </a:defRPr>
            </a:lvl5pPr>
            <a:lvl6pPr marL="2514600" indent="-228600" eaLnBrk="0" fontAlgn="base" hangingPunct="0">
              <a:spcBef>
                <a:spcPct val="0"/>
              </a:spcBef>
              <a:spcAft>
                <a:spcPct val="0"/>
              </a:spcAft>
              <a:tabLst>
                <a:tab pos="114300" algn="l"/>
                <a:tab pos="228600" algn="l"/>
                <a:tab pos="342900" algn="l"/>
              </a:tabLst>
              <a:defRPr>
                <a:solidFill>
                  <a:schemeClr val="tx1"/>
                </a:solidFill>
                <a:latin typeface="Arial" panose="020B0604020202020204" pitchFamily="34" charset="0"/>
              </a:defRPr>
            </a:lvl6pPr>
            <a:lvl7pPr marL="2971800" indent="-228600" eaLnBrk="0" fontAlgn="base" hangingPunct="0">
              <a:spcBef>
                <a:spcPct val="0"/>
              </a:spcBef>
              <a:spcAft>
                <a:spcPct val="0"/>
              </a:spcAft>
              <a:tabLst>
                <a:tab pos="114300" algn="l"/>
                <a:tab pos="228600" algn="l"/>
                <a:tab pos="342900" algn="l"/>
              </a:tabLst>
              <a:defRPr>
                <a:solidFill>
                  <a:schemeClr val="tx1"/>
                </a:solidFill>
                <a:latin typeface="Arial" panose="020B0604020202020204" pitchFamily="34" charset="0"/>
              </a:defRPr>
            </a:lvl7pPr>
            <a:lvl8pPr marL="3429000" indent="-228600" eaLnBrk="0" fontAlgn="base" hangingPunct="0">
              <a:spcBef>
                <a:spcPct val="0"/>
              </a:spcBef>
              <a:spcAft>
                <a:spcPct val="0"/>
              </a:spcAft>
              <a:tabLst>
                <a:tab pos="114300" algn="l"/>
                <a:tab pos="228600" algn="l"/>
                <a:tab pos="342900" algn="l"/>
              </a:tabLst>
              <a:defRPr>
                <a:solidFill>
                  <a:schemeClr val="tx1"/>
                </a:solidFill>
                <a:latin typeface="Arial" panose="020B0604020202020204" pitchFamily="34" charset="0"/>
              </a:defRPr>
            </a:lvl8pPr>
            <a:lvl9pPr marL="3886200" indent="-228600" eaLnBrk="0" fontAlgn="base" hangingPunct="0">
              <a:spcBef>
                <a:spcPct val="0"/>
              </a:spcBef>
              <a:spcAft>
                <a:spcPct val="0"/>
              </a:spcAft>
              <a:tabLst>
                <a:tab pos="114300" algn="l"/>
                <a:tab pos="228600" algn="l"/>
                <a:tab pos="342900" algn="l"/>
              </a:tabLst>
              <a:defRPr>
                <a:solidFill>
                  <a:schemeClr val="tx1"/>
                </a:solidFill>
                <a:latin typeface="Arial" panose="020B0604020202020204" pitchFamily="34" charset="0"/>
              </a:defRPr>
            </a:lvl9pPr>
          </a:lstStyle>
          <a:p>
            <a:pPr algn="just">
              <a:spcBef>
                <a:spcPts val="200"/>
              </a:spcBef>
              <a:spcAft>
                <a:spcPts val="200"/>
              </a:spcAft>
              <a:buFont typeface="Wingdings" panose="05000000000000000000" pitchFamily="2" charset="2"/>
              <a:buChar char="q"/>
            </a:pPr>
            <a:r>
              <a:rPr lang="en-US" altLang="en-US" sz="2400" b="1" dirty="0">
                <a:solidFill>
                  <a:srgbClr val="FF0080"/>
                </a:solidFill>
                <a:cs typeface="Times New Roman" panose="02020603050405020304" pitchFamily="18" charset="0"/>
              </a:rPr>
              <a:t> </a:t>
            </a:r>
            <a:r>
              <a:rPr lang="en-US" altLang="en-US" sz="2400" b="1" dirty="0" err="1">
                <a:solidFill>
                  <a:srgbClr val="FF0080"/>
                </a:solidFill>
                <a:cs typeface="Times New Roman" panose="02020603050405020304" pitchFamily="18" charset="0"/>
              </a:rPr>
              <a:t>Tư</a:t>
            </a:r>
            <a:r>
              <a:rPr lang="en-US" altLang="en-US" sz="2400" b="1" dirty="0">
                <a:solidFill>
                  <a:srgbClr val="FF0080"/>
                </a:solidFill>
                <a:cs typeface="Times New Roman" panose="02020603050405020304" pitchFamily="18" charset="0"/>
              </a:rPr>
              <a:t> </a:t>
            </a:r>
            <a:r>
              <a:rPr lang="en-US" altLang="en-US" sz="2400" b="1" dirty="0" err="1">
                <a:solidFill>
                  <a:srgbClr val="FF0080"/>
                </a:solidFill>
                <a:cs typeface="Times New Roman" panose="02020603050405020304" pitchFamily="18" charset="0"/>
              </a:rPr>
              <a:t>bản</a:t>
            </a:r>
            <a:r>
              <a:rPr lang="en-US" altLang="en-US" sz="2400" b="1" dirty="0">
                <a:solidFill>
                  <a:srgbClr val="FF0080"/>
                </a:solidFill>
                <a:cs typeface="Times New Roman" panose="02020603050405020304" pitchFamily="18" charset="0"/>
              </a:rPr>
              <a:t> </a:t>
            </a:r>
            <a:r>
              <a:rPr lang="en-US" altLang="en-US" sz="2400" b="1" dirty="0" err="1">
                <a:solidFill>
                  <a:srgbClr val="FF0080"/>
                </a:solidFill>
                <a:cs typeface="Times New Roman" panose="02020603050405020304" pitchFamily="18" charset="0"/>
              </a:rPr>
              <a:t>cố</a:t>
            </a:r>
            <a:r>
              <a:rPr lang="en-US" altLang="en-US" sz="2400" b="1" dirty="0">
                <a:solidFill>
                  <a:srgbClr val="FF0080"/>
                </a:solidFill>
                <a:cs typeface="Times New Roman" panose="02020603050405020304" pitchFamily="18" charset="0"/>
              </a:rPr>
              <a:t> </a:t>
            </a:r>
            <a:r>
              <a:rPr lang="en-US" altLang="en-US" sz="2400" b="1" dirty="0" err="1">
                <a:solidFill>
                  <a:srgbClr val="FF0080"/>
                </a:solidFill>
                <a:cs typeface="Times New Roman" panose="02020603050405020304" pitchFamily="18" charset="0"/>
              </a:rPr>
              <a:t>định</a:t>
            </a:r>
            <a:endParaRPr lang="en-US" altLang="en-US" sz="2400" b="1" dirty="0">
              <a:solidFill>
                <a:srgbClr val="FF0080"/>
              </a:solidFill>
              <a:cs typeface="Times New Roman" panose="02020603050405020304" pitchFamily="18" charset="0"/>
            </a:endParaRPr>
          </a:p>
        </p:txBody>
      </p:sp>
      <p:sp>
        <p:nvSpPr>
          <p:cNvPr id="46" name="Rectangle 3">
            <a:extLst>
              <a:ext uri="{FF2B5EF4-FFF2-40B4-BE49-F238E27FC236}">
                <a16:creationId xmlns:a16="http://schemas.microsoft.com/office/drawing/2014/main" xmlns="" id="{7644B41F-9B01-4FAE-B2A6-BEC489D9441D}"/>
              </a:ext>
            </a:extLst>
          </p:cNvPr>
          <p:cNvSpPr>
            <a:spLocks noChangeArrowheads="1"/>
          </p:cNvSpPr>
          <p:nvPr/>
        </p:nvSpPr>
        <p:spPr bwMode="auto">
          <a:xfrm>
            <a:off x="1125415" y="2120721"/>
            <a:ext cx="10339754" cy="1200329"/>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marL="342900" indent="-342900">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0" indent="0" algn="ctr"/>
            <a:r>
              <a:rPr lang="vi-VN" altLang="en-US" sz="2400" i="1" dirty="0">
                <a:latin typeface="Times New Roman" panose="02020603050405020304" pitchFamily="18" charset="0"/>
                <a:cs typeface="Times New Roman" panose="02020603050405020304" pitchFamily="18" charset="0"/>
              </a:rPr>
              <a:t>L</a:t>
            </a:r>
            <a:r>
              <a:rPr lang="en-US" altLang="en-US" sz="2400" i="1" dirty="0">
                <a:latin typeface="Times New Roman" panose="02020603050405020304" pitchFamily="18" charset="0"/>
                <a:cs typeface="Times New Roman" panose="02020603050405020304" pitchFamily="18" charset="0"/>
              </a:rPr>
              <a:t>à </a:t>
            </a:r>
            <a:r>
              <a:rPr lang="en-US" altLang="en-US" sz="2400" i="1" dirty="0" err="1">
                <a:latin typeface="Times New Roman" panose="02020603050405020304" pitchFamily="18" charset="0"/>
                <a:cs typeface="Times New Roman" panose="02020603050405020304" pitchFamily="18" charset="0"/>
              </a:rPr>
              <a:t>bộ</a:t>
            </a:r>
            <a:r>
              <a:rPr lang="en-US" altLang="en-US" sz="2400" i="1" dirty="0">
                <a:latin typeface="Times New Roman" panose="02020603050405020304" pitchFamily="18" charset="0"/>
                <a:cs typeface="Times New Roman" panose="02020603050405020304" pitchFamily="18" charset="0"/>
              </a:rPr>
              <a:t> </a:t>
            </a:r>
            <a:r>
              <a:rPr lang="en-US" altLang="en-US" sz="2400" i="1" dirty="0" err="1">
                <a:latin typeface="Times New Roman" panose="02020603050405020304" pitchFamily="18" charset="0"/>
                <a:cs typeface="Times New Roman" panose="02020603050405020304" pitchFamily="18" charset="0"/>
              </a:rPr>
              <a:t>phận</a:t>
            </a:r>
            <a:r>
              <a:rPr lang="en-US" altLang="en-US" sz="2400" i="1" dirty="0">
                <a:latin typeface="Times New Roman" panose="02020603050405020304" pitchFamily="18" charset="0"/>
                <a:cs typeface="Times New Roman" panose="02020603050405020304" pitchFamily="18" charset="0"/>
              </a:rPr>
              <a:t> </a:t>
            </a:r>
            <a:r>
              <a:rPr lang="en-US" altLang="en-US" sz="2400" i="1" dirty="0" err="1">
                <a:latin typeface="Times New Roman" panose="02020603050405020304" pitchFamily="18" charset="0"/>
                <a:cs typeface="Times New Roman" panose="02020603050405020304" pitchFamily="18" charset="0"/>
              </a:rPr>
              <a:t>tư</a:t>
            </a:r>
            <a:r>
              <a:rPr lang="en-US" altLang="en-US" sz="2400" i="1" dirty="0">
                <a:latin typeface="Times New Roman" panose="02020603050405020304" pitchFamily="18" charset="0"/>
                <a:cs typeface="Times New Roman" panose="02020603050405020304" pitchFamily="18" charset="0"/>
              </a:rPr>
              <a:t> </a:t>
            </a:r>
            <a:r>
              <a:rPr lang="en-US" altLang="en-US" sz="2400" i="1" dirty="0" err="1">
                <a:latin typeface="Times New Roman" panose="02020603050405020304" pitchFamily="18" charset="0"/>
                <a:cs typeface="Times New Roman" panose="02020603050405020304" pitchFamily="18" charset="0"/>
              </a:rPr>
              <a:t>bản</a:t>
            </a:r>
            <a:r>
              <a:rPr lang="en-US" altLang="en-US" sz="2400" i="1" dirty="0">
                <a:latin typeface="Times New Roman" panose="02020603050405020304" pitchFamily="18" charset="0"/>
                <a:cs typeface="Times New Roman" panose="02020603050405020304" pitchFamily="18" charset="0"/>
              </a:rPr>
              <a:t> </a:t>
            </a:r>
            <a:r>
              <a:rPr lang="en-US" altLang="en-US" sz="2400" i="1" dirty="0" err="1">
                <a:latin typeface="Times New Roman" panose="02020603050405020304" pitchFamily="18" charset="0"/>
                <a:cs typeface="Times New Roman" panose="02020603050405020304" pitchFamily="18" charset="0"/>
              </a:rPr>
              <a:t>biểu</a:t>
            </a:r>
            <a:r>
              <a:rPr lang="en-US" altLang="en-US" sz="2400" i="1" dirty="0">
                <a:latin typeface="Times New Roman" panose="02020603050405020304" pitchFamily="18" charset="0"/>
                <a:cs typeface="Times New Roman" panose="02020603050405020304" pitchFamily="18" charset="0"/>
              </a:rPr>
              <a:t> </a:t>
            </a:r>
            <a:r>
              <a:rPr lang="en-US" altLang="en-US" sz="2400" i="1" dirty="0" err="1">
                <a:latin typeface="Times New Roman" panose="02020603050405020304" pitchFamily="18" charset="0"/>
                <a:cs typeface="Times New Roman" panose="02020603050405020304" pitchFamily="18" charset="0"/>
              </a:rPr>
              <a:t>hiện</a:t>
            </a:r>
            <a:r>
              <a:rPr lang="en-US" altLang="en-US" sz="2400" i="1" dirty="0">
                <a:latin typeface="Times New Roman" panose="02020603050405020304" pitchFamily="18" charset="0"/>
                <a:cs typeface="Times New Roman" panose="02020603050405020304" pitchFamily="18" charset="0"/>
              </a:rPr>
              <a:t> </a:t>
            </a:r>
            <a:r>
              <a:rPr lang="en-US" altLang="en-US" sz="2400" i="1" dirty="0" err="1">
                <a:latin typeface="Times New Roman" panose="02020603050405020304" pitchFamily="18" charset="0"/>
                <a:cs typeface="Times New Roman" panose="02020603050405020304" pitchFamily="18" charset="0"/>
              </a:rPr>
              <a:t>dưới</a:t>
            </a:r>
            <a:r>
              <a:rPr lang="en-US" altLang="en-US" sz="2400" i="1" dirty="0">
                <a:latin typeface="Times New Roman" panose="02020603050405020304" pitchFamily="18" charset="0"/>
                <a:cs typeface="Times New Roman" panose="02020603050405020304" pitchFamily="18" charset="0"/>
              </a:rPr>
              <a:t> </a:t>
            </a:r>
            <a:r>
              <a:rPr lang="en-US" altLang="en-US" sz="2400" i="1" dirty="0" err="1">
                <a:latin typeface="Times New Roman" panose="02020603050405020304" pitchFamily="18" charset="0"/>
                <a:cs typeface="Times New Roman" panose="02020603050405020304" pitchFamily="18" charset="0"/>
              </a:rPr>
              <a:t>hình</a:t>
            </a:r>
            <a:r>
              <a:rPr lang="en-US" altLang="en-US" sz="2400" i="1" dirty="0">
                <a:latin typeface="Times New Roman" panose="02020603050405020304" pitchFamily="18" charset="0"/>
                <a:cs typeface="Times New Roman" panose="02020603050405020304" pitchFamily="18" charset="0"/>
              </a:rPr>
              <a:t> </a:t>
            </a:r>
            <a:r>
              <a:rPr lang="en-US" altLang="en-US" sz="2400" i="1" dirty="0" err="1">
                <a:latin typeface="Times New Roman" panose="02020603050405020304" pitchFamily="18" charset="0"/>
                <a:cs typeface="Times New Roman" panose="02020603050405020304" pitchFamily="18" charset="0"/>
              </a:rPr>
              <a:t>thái</a:t>
            </a:r>
            <a:r>
              <a:rPr lang="en-US" altLang="en-US" sz="2400" i="1" dirty="0">
                <a:latin typeface="Times New Roman" panose="02020603050405020304" pitchFamily="18" charset="0"/>
                <a:cs typeface="Times New Roman" panose="02020603050405020304" pitchFamily="18" charset="0"/>
              </a:rPr>
              <a:t> </a:t>
            </a:r>
            <a:r>
              <a:rPr lang="en-US" altLang="en-US" sz="2400" b="1" i="1" dirty="0" err="1">
                <a:solidFill>
                  <a:srgbClr val="00B050"/>
                </a:solidFill>
                <a:latin typeface="Times New Roman" panose="02020603050405020304" pitchFamily="18" charset="0"/>
                <a:cs typeface="Times New Roman" panose="02020603050405020304" pitchFamily="18" charset="0"/>
              </a:rPr>
              <a:t>máy</a:t>
            </a:r>
            <a:r>
              <a:rPr lang="en-US" altLang="en-US" sz="2400" b="1" i="1" dirty="0">
                <a:solidFill>
                  <a:srgbClr val="00B050"/>
                </a:solidFill>
                <a:latin typeface="Times New Roman" panose="02020603050405020304" pitchFamily="18" charset="0"/>
                <a:cs typeface="Times New Roman" panose="02020603050405020304" pitchFamily="18" charset="0"/>
              </a:rPr>
              <a:t> </a:t>
            </a:r>
            <a:r>
              <a:rPr lang="en-US" altLang="en-US" sz="2400" b="1" i="1" dirty="0" err="1">
                <a:solidFill>
                  <a:srgbClr val="00B050"/>
                </a:solidFill>
                <a:latin typeface="Times New Roman" panose="02020603050405020304" pitchFamily="18" charset="0"/>
                <a:cs typeface="Times New Roman" panose="02020603050405020304" pitchFamily="18" charset="0"/>
              </a:rPr>
              <a:t>móc</a:t>
            </a:r>
            <a:r>
              <a:rPr lang="en-US" altLang="en-US" sz="2400" b="1" i="1" dirty="0">
                <a:solidFill>
                  <a:srgbClr val="00B050"/>
                </a:solidFill>
                <a:latin typeface="Times New Roman" panose="02020603050405020304" pitchFamily="18" charset="0"/>
                <a:cs typeface="Times New Roman" panose="02020603050405020304" pitchFamily="18" charset="0"/>
              </a:rPr>
              <a:t> </a:t>
            </a:r>
            <a:r>
              <a:rPr lang="en-US" altLang="en-US" sz="2400" b="1" i="1" dirty="0" err="1">
                <a:solidFill>
                  <a:srgbClr val="00B050"/>
                </a:solidFill>
                <a:latin typeface="Times New Roman" panose="02020603050405020304" pitchFamily="18" charset="0"/>
                <a:cs typeface="Times New Roman" panose="02020603050405020304" pitchFamily="18" charset="0"/>
              </a:rPr>
              <a:t>thiết</a:t>
            </a:r>
            <a:r>
              <a:rPr lang="en-US" altLang="en-US" sz="2400" b="1" i="1" dirty="0">
                <a:solidFill>
                  <a:srgbClr val="00B050"/>
                </a:solidFill>
                <a:latin typeface="Times New Roman" panose="02020603050405020304" pitchFamily="18" charset="0"/>
                <a:cs typeface="Times New Roman" panose="02020603050405020304" pitchFamily="18" charset="0"/>
              </a:rPr>
              <a:t> </a:t>
            </a:r>
            <a:r>
              <a:rPr lang="en-US" altLang="en-US" sz="2400" b="1" i="1" dirty="0" err="1">
                <a:solidFill>
                  <a:srgbClr val="00B050"/>
                </a:solidFill>
                <a:latin typeface="Times New Roman" panose="02020603050405020304" pitchFamily="18" charset="0"/>
                <a:cs typeface="Times New Roman" panose="02020603050405020304" pitchFamily="18" charset="0"/>
              </a:rPr>
              <a:t>bị</a:t>
            </a:r>
            <a:r>
              <a:rPr lang="en-US" altLang="en-US" sz="2400" b="1" i="1" dirty="0">
                <a:solidFill>
                  <a:srgbClr val="00B050"/>
                </a:solidFill>
                <a:latin typeface="Times New Roman" panose="02020603050405020304" pitchFamily="18" charset="0"/>
                <a:cs typeface="Times New Roman" panose="02020603050405020304" pitchFamily="18" charset="0"/>
              </a:rPr>
              <a:t>, </a:t>
            </a:r>
            <a:r>
              <a:rPr lang="en-US" altLang="en-US" sz="2400" b="1" i="1" dirty="0" err="1">
                <a:solidFill>
                  <a:srgbClr val="00B050"/>
                </a:solidFill>
                <a:latin typeface="Times New Roman" panose="02020603050405020304" pitchFamily="18" charset="0"/>
                <a:cs typeface="Times New Roman" panose="02020603050405020304" pitchFamily="18" charset="0"/>
              </a:rPr>
              <a:t>nhà</a:t>
            </a:r>
            <a:r>
              <a:rPr lang="en-US" altLang="en-US" sz="2400" b="1" i="1" dirty="0">
                <a:solidFill>
                  <a:srgbClr val="00B050"/>
                </a:solidFill>
                <a:latin typeface="Times New Roman" panose="02020603050405020304" pitchFamily="18" charset="0"/>
                <a:cs typeface="Times New Roman" panose="02020603050405020304" pitchFamily="18" charset="0"/>
              </a:rPr>
              <a:t> </a:t>
            </a:r>
            <a:r>
              <a:rPr lang="en-US" altLang="en-US" sz="2400" b="1" i="1" dirty="0" err="1">
                <a:solidFill>
                  <a:srgbClr val="00B050"/>
                </a:solidFill>
                <a:latin typeface="Times New Roman" panose="02020603050405020304" pitchFamily="18" charset="0"/>
                <a:cs typeface="Times New Roman" panose="02020603050405020304" pitchFamily="18" charset="0"/>
              </a:rPr>
              <a:t>xưởng</a:t>
            </a:r>
            <a:r>
              <a:rPr lang="en-US" altLang="en-US" sz="2400" i="1" dirty="0">
                <a:latin typeface="Times New Roman" panose="02020603050405020304" pitchFamily="18" charset="0"/>
                <a:cs typeface="Times New Roman" panose="02020603050405020304" pitchFamily="18" charset="0"/>
              </a:rPr>
              <a:t>...</a:t>
            </a:r>
            <a:r>
              <a:rPr lang="en-US" altLang="en-US" sz="2400" i="1" dirty="0" err="1">
                <a:latin typeface="Times New Roman" panose="02020603050405020304" pitchFamily="18" charset="0"/>
                <a:cs typeface="Times New Roman" panose="02020603050405020304" pitchFamily="18" charset="0"/>
              </a:rPr>
              <a:t>tham</a:t>
            </a:r>
            <a:r>
              <a:rPr lang="en-US" altLang="en-US" sz="2400" i="1" dirty="0">
                <a:latin typeface="Times New Roman" panose="02020603050405020304" pitchFamily="18" charset="0"/>
                <a:cs typeface="Times New Roman" panose="02020603050405020304" pitchFamily="18" charset="0"/>
              </a:rPr>
              <a:t> </a:t>
            </a:r>
            <a:r>
              <a:rPr lang="en-US" altLang="en-US" sz="2400" i="1" dirty="0" err="1">
                <a:latin typeface="Times New Roman" panose="02020603050405020304" pitchFamily="18" charset="0"/>
                <a:cs typeface="Times New Roman" panose="02020603050405020304" pitchFamily="18" charset="0"/>
              </a:rPr>
              <a:t>gia</a:t>
            </a:r>
            <a:r>
              <a:rPr lang="en-US" altLang="en-US" sz="2400" i="1" dirty="0">
                <a:latin typeface="Times New Roman" panose="02020603050405020304" pitchFamily="18" charset="0"/>
                <a:cs typeface="Times New Roman" panose="02020603050405020304" pitchFamily="18" charset="0"/>
              </a:rPr>
              <a:t> </a:t>
            </a:r>
            <a:r>
              <a:rPr lang="en-US" altLang="en-US" sz="2400" i="1" dirty="0" err="1">
                <a:latin typeface="Times New Roman" panose="02020603050405020304" pitchFamily="18" charset="0"/>
                <a:cs typeface="Times New Roman" panose="02020603050405020304" pitchFamily="18" charset="0"/>
              </a:rPr>
              <a:t>toàn</a:t>
            </a:r>
            <a:r>
              <a:rPr lang="en-US" altLang="en-US" sz="2400" i="1" dirty="0">
                <a:latin typeface="Times New Roman" panose="02020603050405020304" pitchFamily="18" charset="0"/>
                <a:cs typeface="Times New Roman" panose="02020603050405020304" pitchFamily="18" charset="0"/>
              </a:rPr>
              <a:t> </a:t>
            </a:r>
            <a:r>
              <a:rPr lang="en-US" altLang="en-US" sz="2400" i="1" dirty="0" err="1">
                <a:latin typeface="Times New Roman" panose="02020603050405020304" pitchFamily="18" charset="0"/>
                <a:cs typeface="Times New Roman" panose="02020603050405020304" pitchFamily="18" charset="0"/>
              </a:rPr>
              <a:t>bộ</a:t>
            </a:r>
            <a:r>
              <a:rPr lang="en-US" altLang="en-US" sz="2400" i="1" dirty="0">
                <a:latin typeface="Times New Roman" panose="02020603050405020304" pitchFamily="18" charset="0"/>
                <a:cs typeface="Times New Roman" panose="02020603050405020304" pitchFamily="18" charset="0"/>
              </a:rPr>
              <a:t> </a:t>
            </a:r>
            <a:r>
              <a:rPr lang="en-US" altLang="en-US" sz="2400" i="1" dirty="0" err="1">
                <a:latin typeface="Times New Roman" panose="02020603050405020304" pitchFamily="18" charset="0"/>
                <a:cs typeface="Times New Roman" panose="02020603050405020304" pitchFamily="18" charset="0"/>
              </a:rPr>
              <a:t>vào</a:t>
            </a:r>
            <a:r>
              <a:rPr lang="en-US" altLang="en-US" sz="2400" i="1" dirty="0">
                <a:latin typeface="Times New Roman" panose="02020603050405020304" pitchFamily="18" charset="0"/>
                <a:cs typeface="Times New Roman" panose="02020603050405020304" pitchFamily="18" charset="0"/>
              </a:rPr>
              <a:t> </a:t>
            </a:r>
            <a:r>
              <a:rPr lang="en-US" altLang="en-US" sz="2400" i="1" dirty="0" err="1">
                <a:latin typeface="Times New Roman" panose="02020603050405020304" pitchFamily="18" charset="0"/>
                <a:cs typeface="Times New Roman" panose="02020603050405020304" pitchFamily="18" charset="0"/>
              </a:rPr>
              <a:t>quá</a:t>
            </a:r>
            <a:r>
              <a:rPr lang="en-US" altLang="en-US" sz="2400" i="1" dirty="0">
                <a:latin typeface="Times New Roman" panose="02020603050405020304" pitchFamily="18" charset="0"/>
                <a:cs typeface="Times New Roman" panose="02020603050405020304" pitchFamily="18" charset="0"/>
              </a:rPr>
              <a:t> </a:t>
            </a:r>
            <a:r>
              <a:rPr lang="en-US" altLang="en-US" sz="2400" i="1" dirty="0" err="1">
                <a:latin typeface="Times New Roman" panose="02020603050405020304" pitchFamily="18" charset="0"/>
                <a:cs typeface="Times New Roman" panose="02020603050405020304" pitchFamily="18" charset="0"/>
              </a:rPr>
              <a:t>trình</a:t>
            </a:r>
            <a:r>
              <a:rPr lang="en-US" altLang="en-US" sz="2400" i="1" dirty="0">
                <a:latin typeface="Times New Roman" panose="02020603050405020304" pitchFamily="18" charset="0"/>
                <a:cs typeface="Times New Roman" panose="02020603050405020304" pitchFamily="18" charset="0"/>
              </a:rPr>
              <a:t> </a:t>
            </a:r>
            <a:r>
              <a:rPr lang="en-US" altLang="en-US" sz="2400" i="1" dirty="0" err="1">
                <a:latin typeface="Times New Roman" panose="02020603050405020304" pitchFamily="18" charset="0"/>
                <a:cs typeface="Times New Roman" panose="02020603050405020304" pitchFamily="18" charset="0"/>
              </a:rPr>
              <a:t>sản</a:t>
            </a:r>
            <a:r>
              <a:rPr lang="en-US" altLang="en-US" sz="2400" i="1" dirty="0">
                <a:latin typeface="Times New Roman" panose="02020603050405020304" pitchFamily="18" charset="0"/>
                <a:cs typeface="Times New Roman" panose="02020603050405020304" pitchFamily="18" charset="0"/>
              </a:rPr>
              <a:t> </a:t>
            </a:r>
            <a:r>
              <a:rPr lang="en-US" altLang="en-US" sz="2400" i="1" dirty="0" err="1">
                <a:latin typeface="Times New Roman" panose="02020603050405020304" pitchFamily="18" charset="0"/>
                <a:cs typeface="Times New Roman" panose="02020603050405020304" pitchFamily="18" charset="0"/>
              </a:rPr>
              <a:t>xuất</a:t>
            </a:r>
            <a:r>
              <a:rPr lang="en-US" altLang="en-US" sz="2400" i="1" dirty="0">
                <a:latin typeface="Times New Roman" panose="02020603050405020304" pitchFamily="18" charset="0"/>
                <a:cs typeface="Times New Roman" panose="02020603050405020304" pitchFamily="18" charset="0"/>
              </a:rPr>
              <a:t> </a:t>
            </a:r>
            <a:r>
              <a:rPr lang="en-US" altLang="en-US" sz="2400" i="1" dirty="0" err="1">
                <a:latin typeface="Times New Roman" panose="02020603050405020304" pitchFamily="18" charset="0"/>
                <a:cs typeface="Times New Roman" panose="02020603050405020304" pitchFamily="18" charset="0"/>
              </a:rPr>
              <a:t>nhưng</a:t>
            </a:r>
            <a:r>
              <a:rPr lang="en-US" altLang="en-US" sz="2400" i="1" dirty="0">
                <a:latin typeface="Times New Roman" panose="02020603050405020304" pitchFamily="18" charset="0"/>
                <a:cs typeface="Times New Roman" panose="02020603050405020304" pitchFamily="18" charset="0"/>
              </a:rPr>
              <a:t> </a:t>
            </a:r>
            <a:r>
              <a:rPr lang="en-US" altLang="en-US" sz="2400" i="1" dirty="0" err="1">
                <a:solidFill>
                  <a:srgbClr val="0000CC"/>
                </a:solidFill>
                <a:latin typeface="Times New Roman" panose="02020603050405020304" pitchFamily="18" charset="0"/>
                <a:cs typeface="Times New Roman" panose="02020603050405020304" pitchFamily="18" charset="0"/>
              </a:rPr>
              <a:t>giá</a:t>
            </a:r>
            <a:r>
              <a:rPr lang="en-US" altLang="en-US" sz="2400" i="1" dirty="0">
                <a:solidFill>
                  <a:srgbClr val="0000CC"/>
                </a:solidFill>
                <a:latin typeface="Times New Roman" panose="02020603050405020304" pitchFamily="18" charset="0"/>
                <a:cs typeface="Times New Roman" panose="02020603050405020304" pitchFamily="18" charset="0"/>
              </a:rPr>
              <a:t> </a:t>
            </a:r>
            <a:r>
              <a:rPr lang="en-US" altLang="en-US" sz="2400" i="1" dirty="0" err="1">
                <a:solidFill>
                  <a:srgbClr val="0000CC"/>
                </a:solidFill>
                <a:latin typeface="Times New Roman" panose="02020603050405020304" pitchFamily="18" charset="0"/>
                <a:cs typeface="Times New Roman" panose="02020603050405020304" pitchFamily="18" charset="0"/>
              </a:rPr>
              <a:t>trị</a:t>
            </a:r>
            <a:r>
              <a:rPr lang="en-US" altLang="en-US" sz="2400" i="1" dirty="0">
                <a:solidFill>
                  <a:srgbClr val="0000CC"/>
                </a:solidFill>
                <a:latin typeface="Times New Roman" panose="02020603050405020304" pitchFamily="18" charset="0"/>
                <a:cs typeface="Times New Roman" panose="02020603050405020304" pitchFamily="18" charset="0"/>
              </a:rPr>
              <a:t> </a:t>
            </a:r>
            <a:r>
              <a:rPr lang="en-US" altLang="en-US" sz="2400" i="1" dirty="0" err="1">
                <a:solidFill>
                  <a:srgbClr val="0000CC"/>
                </a:solidFill>
                <a:latin typeface="Times New Roman" panose="02020603050405020304" pitchFamily="18" charset="0"/>
                <a:cs typeface="Times New Roman" panose="02020603050405020304" pitchFamily="18" charset="0"/>
              </a:rPr>
              <a:t>của</a:t>
            </a:r>
            <a:r>
              <a:rPr lang="en-US" altLang="en-US" sz="2400" i="1" dirty="0">
                <a:solidFill>
                  <a:srgbClr val="0000CC"/>
                </a:solidFill>
                <a:latin typeface="Times New Roman" panose="02020603050405020304" pitchFamily="18" charset="0"/>
                <a:cs typeface="Times New Roman" panose="02020603050405020304" pitchFamily="18" charset="0"/>
              </a:rPr>
              <a:t> </a:t>
            </a:r>
            <a:r>
              <a:rPr lang="en-US" altLang="en-US" sz="2400" i="1" dirty="0" err="1">
                <a:solidFill>
                  <a:srgbClr val="0000CC"/>
                </a:solidFill>
                <a:latin typeface="Times New Roman" panose="02020603050405020304" pitchFamily="18" charset="0"/>
                <a:cs typeface="Times New Roman" panose="02020603050405020304" pitchFamily="18" charset="0"/>
              </a:rPr>
              <a:t>nó</a:t>
            </a:r>
            <a:r>
              <a:rPr lang="en-US" altLang="en-US" sz="2400" i="1" dirty="0">
                <a:solidFill>
                  <a:srgbClr val="0000CC"/>
                </a:solidFill>
                <a:latin typeface="Times New Roman" panose="02020603050405020304" pitchFamily="18" charset="0"/>
                <a:cs typeface="Times New Roman" panose="02020603050405020304" pitchFamily="18" charset="0"/>
              </a:rPr>
              <a:t> </a:t>
            </a:r>
            <a:r>
              <a:rPr lang="en-US" altLang="en-US" sz="2400" i="1" dirty="0" err="1">
                <a:solidFill>
                  <a:srgbClr val="0000CC"/>
                </a:solidFill>
                <a:latin typeface="Times New Roman" panose="02020603050405020304" pitchFamily="18" charset="0"/>
                <a:cs typeface="Times New Roman" panose="02020603050405020304" pitchFamily="18" charset="0"/>
              </a:rPr>
              <a:t>chuyển</a:t>
            </a:r>
            <a:r>
              <a:rPr lang="en-US" altLang="en-US" sz="2400" i="1" dirty="0">
                <a:solidFill>
                  <a:srgbClr val="0000CC"/>
                </a:solidFill>
                <a:latin typeface="Times New Roman" panose="02020603050405020304" pitchFamily="18" charset="0"/>
                <a:cs typeface="Times New Roman" panose="02020603050405020304" pitchFamily="18" charset="0"/>
              </a:rPr>
              <a:t> </a:t>
            </a:r>
            <a:r>
              <a:rPr lang="en-US" altLang="en-US" sz="2400" i="1" dirty="0" err="1">
                <a:solidFill>
                  <a:srgbClr val="0000CC"/>
                </a:solidFill>
                <a:latin typeface="Times New Roman" panose="02020603050405020304" pitchFamily="18" charset="0"/>
                <a:cs typeface="Times New Roman" panose="02020603050405020304" pitchFamily="18" charset="0"/>
              </a:rPr>
              <a:t>dần</a:t>
            </a:r>
            <a:r>
              <a:rPr lang="en-US" altLang="en-US" sz="2400" i="1" dirty="0">
                <a:solidFill>
                  <a:srgbClr val="0000CC"/>
                </a:solidFill>
                <a:latin typeface="Times New Roman" panose="02020603050405020304" pitchFamily="18" charset="0"/>
                <a:cs typeface="Times New Roman" panose="02020603050405020304" pitchFamily="18" charset="0"/>
              </a:rPr>
              <a:t> </a:t>
            </a:r>
            <a:r>
              <a:rPr lang="en-US" altLang="en-US" sz="2400" i="1" dirty="0" err="1">
                <a:solidFill>
                  <a:srgbClr val="0000CC"/>
                </a:solidFill>
                <a:latin typeface="Times New Roman" panose="02020603050405020304" pitchFamily="18" charset="0"/>
                <a:cs typeface="Times New Roman" panose="02020603050405020304" pitchFamily="18" charset="0"/>
              </a:rPr>
              <a:t>từng</a:t>
            </a:r>
            <a:r>
              <a:rPr lang="en-US" altLang="en-US" sz="2400" i="1" dirty="0">
                <a:solidFill>
                  <a:srgbClr val="0000CC"/>
                </a:solidFill>
                <a:latin typeface="Times New Roman" panose="02020603050405020304" pitchFamily="18" charset="0"/>
                <a:cs typeface="Times New Roman" panose="02020603050405020304" pitchFamily="18" charset="0"/>
              </a:rPr>
              <a:t> </a:t>
            </a:r>
            <a:r>
              <a:rPr lang="en-US" altLang="en-US" sz="2400" i="1" dirty="0" err="1">
                <a:solidFill>
                  <a:srgbClr val="0000CC"/>
                </a:solidFill>
                <a:latin typeface="Times New Roman" panose="02020603050405020304" pitchFamily="18" charset="0"/>
                <a:cs typeface="Times New Roman" panose="02020603050405020304" pitchFamily="18" charset="0"/>
              </a:rPr>
              <a:t>phần</a:t>
            </a:r>
            <a:r>
              <a:rPr lang="en-US" altLang="en-US" sz="2400" i="1" dirty="0">
                <a:solidFill>
                  <a:srgbClr val="0000CC"/>
                </a:solidFill>
                <a:latin typeface="Times New Roman" panose="02020603050405020304" pitchFamily="18" charset="0"/>
                <a:cs typeface="Times New Roman" panose="02020603050405020304" pitchFamily="18" charset="0"/>
              </a:rPr>
              <a:t> </a:t>
            </a:r>
            <a:r>
              <a:rPr lang="en-US" altLang="en-US" sz="2400" i="1" dirty="0" err="1">
                <a:solidFill>
                  <a:srgbClr val="0000CC"/>
                </a:solidFill>
                <a:latin typeface="Times New Roman" panose="02020603050405020304" pitchFamily="18" charset="0"/>
                <a:cs typeface="Times New Roman" panose="02020603050405020304" pitchFamily="18" charset="0"/>
              </a:rPr>
              <a:t>vào</a:t>
            </a:r>
            <a:r>
              <a:rPr lang="en-US" altLang="en-US" sz="2400" i="1" dirty="0">
                <a:solidFill>
                  <a:srgbClr val="0000CC"/>
                </a:solidFill>
                <a:latin typeface="Times New Roman" panose="02020603050405020304" pitchFamily="18" charset="0"/>
                <a:cs typeface="Times New Roman" panose="02020603050405020304" pitchFamily="18" charset="0"/>
              </a:rPr>
              <a:t> </a:t>
            </a:r>
            <a:r>
              <a:rPr lang="en-US" altLang="en-US" sz="2400" i="1" dirty="0" err="1">
                <a:solidFill>
                  <a:srgbClr val="0000CC"/>
                </a:solidFill>
                <a:latin typeface="Times New Roman" panose="02020603050405020304" pitchFamily="18" charset="0"/>
                <a:cs typeface="Times New Roman" panose="02020603050405020304" pitchFamily="18" charset="0"/>
              </a:rPr>
              <a:t>sản</a:t>
            </a:r>
            <a:r>
              <a:rPr lang="en-US" altLang="en-US" sz="2400" i="1" dirty="0">
                <a:solidFill>
                  <a:srgbClr val="0000CC"/>
                </a:solidFill>
                <a:latin typeface="Times New Roman" panose="02020603050405020304" pitchFamily="18" charset="0"/>
                <a:cs typeface="Times New Roman" panose="02020603050405020304" pitchFamily="18" charset="0"/>
              </a:rPr>
              <a:t> </a:t>
            </a:r>
            <a:r>
              <a:rPr lang="en-US" altLang="en-US" sz="2400" i="1" dirty="0" err="1">
                <a:solidFill>
                  <a:srgbClr val="0000CC"/>
                </a:solidFill>
                <a:latin typeface="Times New Roman" panose="02020603050405020304" pitchFamily="18" charset="0"/>
                <a:cs typeface="Times New Roman" panose="02020603050405020304" pitchFamily="18" charset="0"/>
              </a:rPr>
              <a:t>phẩm</a:t>
            </a:r>
            <a:r>
              <a:rPr lang="en-US" altLang="en-US" sz="2400" i="1" dirty="0">
                <a:solidFill>
                  <a:srgbClr val="0000CC"/>
                </a:solidFill>
                <a:latin typeface="Times New Roman" panose="02020603050405020304" pitchFamily="18" charset="0"/>
                <a:cs typeface="Times New Roman" panose="02020603050405020304" pitchFamily="18" charset="0"/>
              </a:rPr>
              <a:t> </a:t>
            </a:r>
            <a:r>
              <a:rPr lang="en-US" altLang="en-US" sz="2400" i="1" dirty="0" err="1">
                <a:solidFill>
                  <a:srgbClr val="0000CC"/>
                </a:solidFill>
                <a:latin typeface="Times New Roman" panose="02020603050405020304" pitchFamily="18" charset="0"/>
                <a:cs typeface="Times New Roman" panose="02020603050405020304" pitchFamily="18" charset="0"/>
              </a:rPr>
              <a:t>trong</a:t>
            </a:r>
            <a:r>
              <a:rPr lang="en-US" altLang="en-US" sz="2400" i="1" dirty="0">
                <a:solidFill>
                  <a:srgbClr val="0000CC"/>
                </a:solidFill>
                <a:latin typeface="Times New Roman" panose="02020603050405020304" pitchFamily="18" charset="0"/>
                <a:cs typeface="Times New Roman" panose="02020603050405020304" pitchFamily="18" charset="0"/>
              </a:rPr>
              <a:t> </a:t>
            </a:r>
            <a:r>
              <a:rPr lang="en-US" altLang="en-US" sz="2400" i="1" dirty="0" err="1">
                <a:solidFill>
                  <a:srgbClr val="0000CC"/>
                </a:solidFill>
                <a:latin typeface="Times New Roman" panose="02020603050405020304" pitchFamily="18" charset="0"/>
                <a:cs typeface="Times New Roman" panose="02020603050405020304" pitchFamily="18" charset="0"/>
              </a:rPr>
              <a:t>nhiều</a:t>
            </a:r>
            <a:r>
              <a:rPr lang="en-US" altLang="en-US" sz="2400" i="1" dirty="0">
                <a:solidFill>
                  <a:srgbClr val="0000CC"/>
                </a:solidFill>
                <a:latin typeface="Times New Roman" panose="02020603050405020304" pitchFamily="18" charset="0"/>
                <a:cs typeface="Times New Roman" panose="02020603050405020304" pitchFamily="18" charset="0"/>
              </a:rPr>
              <a:t> chu </a:t>
            </a:r>
            <a:r>
              <a:rPr lang="en-US" altLang="en-US" sz="2400" i="1" dirty="0" err="1">
                <a:solidFill>
                  <a:srgbClr val="0000CC"/>
                </a:solidFill>
                <a:latin typeface="Times New Roman" panose="02020603050405020304" pitchFamily="18" charset="0"/>
                <a:cs typeface="Times New Roman" panose="02020603050405020304" pitchFamily="18" charset="0"/>
              </a:rPr>
              <a:t>kỳ</a:t>
            </a:r>
            <a:r>
              <a:rPr lang="en-US" altLang="en-US" sz="2400" i="1" dirty="0">
                <a:solidFill>
                  <a:srgbClr val="0000CC"/>
                </a:solidFill>
                <a:latin typeface="Times New Roman" panose="02020603050405020304" pitchFamily="18" charset="0"/>
                <a:cs typeface="Times New Roman" panose="02020603050405020304" pitchFamily="18" charset="0"/>
              </a:rPr>
              <a:t> </a:t>
            </a:r>
            <a:r>
              <a:rPr lang="en-US" altLang="en-US" sz="2400" i="1" dirty="0" err="1">
                <a:solidFill>
                  <a:srgbClr val="0000CC"/>
                </a:solidFill>
                <a:latin typeface="Times New Roman" panose="02020603050405020304" pitchFamily="18" charset="0"/>
                <a:cs typeface="Times New Roman" panose="02020603050405020304" pitchFamily="18" charset="0"/>
              </a:rPr>
              <a:t>sản</a:t>
            </a:r>
            <a:r>
              <a:rPr lang="en-US" altLang="en-US" sz="2400" i="1" dirty="0">
                <a:solidFill>
                  <a:srgbClr val="0000CC"/>
                </a:solidFill>
                <a:latin typeface="Times New Roman" panose="02020603050405020304" pitchFamily="18" charset="0"/>
                <a:cs typeface="Times New Roman" panose="02020603050405020304" pitchFamily="18" charset="0"/>
              </a:rPr>
              <a:t> </a:t>
            </a:r>
            <a:r>
              <a:rPr lang="en-US" altLang="en-US" sz="2400" i="1" dirty="0" err="1">
                <a:solidFill>
                  <a:srgbClr val="0000CC"/>
                </a:solidFill>
                <a:latin typeface="Times New Roman" panose="02020603050405020304" pitchFamily="18" charset="0"/>
                <a:cs typeface="Times New Roman" panose="02020603050405020304" pitchFamily="18" charset="0"/>
              </a:rPr>
              <a:t>xuất</a:t>
            </a:r>
            <a:r>
              <a:rPr lang="en-US" altLang="en-US" sz="2400" i="1" dirty="0">
                <a:latin typeface="Times New Roman" panose="02020603050405020304" pitchFamily="18" charset="0"/>
                <a:cs typeface="Times New Roman" panose="02020603050405020304" pitchFamily="18" charset="0"/>
              </a:rPr>
              <a:t>. </a:t>
            </a:r>
            <a:endParaRPr lang="en-US" altLang="en-US" sz="2400" i="1" dirty="0"/>
          </a:p>
        </p:txBody>
      </p:sp>
      <p:pic>
        <p:nvPicPr>
          <p:cNvPr id="48" name="Picture 47" descr="http://www.timsanpham.com/images/pictures/27471_20090116142850_máy_cán_màng1_.jpg">
            <a:extLst>
              <a:ext uri="{FF2B5EF4-FFF2-40B4-BE49-F238E27FC236}">
                <a16:creationId xmlns:a16="http://schemas.microsoft.com/office/drawing/2014/main" xmlns="" id="{798672EA-077B-49A0-846F-6D1A87D7DCE1}"/>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260600" y="3756074"/>
            <a:ext cx="4118099" cy="27145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 name="Rectangle 48">
            <a:extLst>
              <a:ext uri="{FF2B5EF4-FFF2-40B4-BE49-F238E27FC236}">
                <a16:creationId xmlns:a16="http://schemas.microsoft.com/office/drawing/2014/main" xmlns="" id="{B35BF636-0102-4CB0-ACBE-CCA9FF216D90}"/>
              </a:ext>
            </a:extLst>
          </p:cNvPr>
          <p:cNvSpPr>
            <a:spLocks noChangeArrowheads="1"/>
          </p:cNvSpPr>
          <p:nvPr/>
        </p:nvSpPr>
        <p:spPr bwMode="auto">
          <a:xfrm>
            <a:off x="3723071" y="217253"/>
            <a:ext cx="5965371"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tabLst>
                <a:tab pos="127000" algn="l"/>
                <a:tab pos="228600" algn="l"/>
                <a:tab pos="342900" algn="l"/>
                <a:tab pos="457200" algn="l"/>
                <a:tab pos="571500" algn="l"/>
              </a:tabLst>
              <a:defRPr>
                <a:solidFill>
                  <a:schemeClr val="tx1"/>
                </a:solidFill>
                <a:latin typeface="Arial" panose="020B0604020202020204" pitchFamily="34" charset="0"/>
              </a:defRPr>
            </a:lvl1pPr>
            <a:lvl2pPr marL="742950" indent="-285750">
              <a:tabLst>
                <a:tab pos="127000" algn="l"/>
                <a:tab pos="228600" algn="l"/>
                <a:tab pos="342900" algn="l"/>
                <a:tab pos="457200" algn="l"/>
                <a:tab pos="571500" algn="l"/>
              </a:tabLst>
              <a:defRPr>
                <a:solidFill>
                  <a:schemeClr val="tx1"/>
                </a:solidFill>
                <a:latin typeface="Arial" panose="020B0604020202020204" pitchFamily="34" charset="0"/>
              </a:defRPr>
            </a:lvl2pPr>
            <a:lvl3pPr marL="1143000" indent="-228600">
              <a:tabLst>
                <a:tab pos="127000" algn="l"/>
                <a:tab pos="228600" algn="l"/>
                <a:tab pos="342900" algn="l"/>
                <a:tab pos="457200" algn="l"/>
                <a:tab pos="571500" algn="l"/>
              </a:tabLst>
              <a:defRPr>
                <a:solidFill>
                  <a:schemeClr val="tx1"/>
                </a:solidFill>
                <a:latin typeface="Arial" panose="020B0604020202020204" pitchFamily="34" charset="0"/>
              </a:defRPr>
            </a:lvl3pPr>
            <a:lvl4pPr marL="1600200" indent="-228600">
              <a:tabLst>
                <a:tab pos="127000" algn="l"/>
                <a:tab pos="228600" algn="l"/>
                <a:tab pos="342900" algn="l"/>
                <a:tab pos="457200" algn="l"/>
                <a:tab pos="571500" algn="l"/>
              </a:tabLst>
              <a:defRPr>
                <a:solidFill>
                  <a:schemeClr val="tx1"/>
                </a:solidFill>
                <a:latin typeface="Arial" panose="020B0604020202020204" pitchFamily="34" charset="0"/>
              </a:defRPr>
            </a:lvl4pPr>
            <a:lvl5pPr marL="2057400" indent="-228600">
              <a:tabLst>
                <a:tab pos="127000" algn="l"/>
                <a:tab pos="228600" algn="l"/>
                <a:tab pos="342900" algn="l"/>
                <a:tab pos="457200" algn="l"/>
                <a:tab pos="571500" algn="l"/>
              </a:tabLst>
              <a:defRPr>
                <a:solidFill>
                  <a:schemeClr val="tx1"/>
                </a:solidFill>
                <a:latin typeface="Arial" panose="020B0604020202020204" pitchFamily="34" charset="0"/>
              </a:defRPr>
            </a:lvl5pPr>
            <a:lvl6pPr marL="25146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6pPr>
            <a:lvl7pPr marL="29718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7pPr>
            <a:lvl8pPr marL="34290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8pPr>
            <a:lvl9pPr marL="38862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9pPr>
          </a:lstStyle>
          <a:p>
            <a:pPr marL="0" marR="0" lvl="0" indent="0" algn="ctr" defTabSz="914286" rtl="0" eaLnBrk="1" fontAlgn="auto" latinLnBrk="0" hangingPunct="1">
              <a:lnSpc>
                <a:spcPct val="100000"/>
              </a:lnSpc>
              <a:spcBef>
                <a:spcPts val="200"/>
              </a:spcBef>
              <a:spcAft>
                <a:spcPts val="200"/>
              </a:spcAft>
              <a:buClrTx/>
              <a:buSzTx/>
              <a:buFontTx/>
              <a:buNone/>
              <a:tabLst>
                <a:tab pos="127000" algn="l"/>
                <a:tab pos="228600" algn="l"/>
                <a:tab pos="342900" algn="l"/>
                <a:tab pos="457200" algn="l"/>
                <a:tab pos="571500" algn="l"/>
              </a:tabLst>
              <a:defRPr/>
            </a:pPr>
            <a:r>
              <a:rPr kumimoji="0" lang="vi-VN" altLang="en-US" sz="2800" b="1" i="0" u="none" strike="noStrike" kern="1200" cap="none" spc="0" normalizeH="0" baseline="0" noProof="0" dirty="0">
                <a:ln>
                  <a:noFill/>
                </a:ln>
                <a:solidFill>
                  <a:srgbClr val="0033CC"/>
                </a:solidFill>
                <a:effectLst/>
                <a:uLnTx/>
                <a:uFillTx/>
                <a:latin typeface="Arial" panose="020B0604020202020204" pitchFamily="34" charset="0"/>
                <a:ea typeface="Arial Unicode MS"/>
                <a:cs typeface="Times New Roman" panose="02020603050405020304" pitchFamily="18" charset="0"/>
              </a:rPr>
              <a:t>Tuần hoàn và chu chuyển tư bản</a:t>
            </a:r>
            <a:endParaRPr kumimoji="0" lang="en-US" altLang="en-US" sz="2800" b="0" i="0" u="none" strike="noStrike" kern="1200" cap="none" spc="0" normalizeH="0" baseline="0" noProof="0" dirty="0">
              <a:ln>
                <a:noFill/>
              </a:ln>
              <a:solidFill>
                <a:srgbClr val="0033CC"/>
              </a:solidFill>
              <a:effectLst/>
              <a:uLnTx/>
              <a:uFillTx/>
              <a:latin typeface="Arial" panose="020B0604020202020204" pitchFamily="34" charset="0"/>
              <a:ea typeface="Arial Unicode MS"/>
              <a:cs typeface="Times New Roman" panose="02020603050405020304" pitchFamily="18" charset="0"/>
            </a:endParaRPr>
          </a:p>
        </p:txBody>
      </p:sp>
      <p:sp>
        <p:nvSpPr>
          <p:cNvPr id="50" name="Rectangle 49">
            <a:extLst>
              <a:ext uri="{FF2B5EF4-FFF2-40B4-BE49-F238E27FC236}">
                <a16:creationId xmlns:a16="http://schemas.microsoft.com/office/drawing/2014/main" xmlns="" id="{88213623-0A24-409E-98B4-DB74B40747C5}"/>
              </a:ext>
            </a:extLst>
          </p:cNvPr>
          <p:cNvSpPr/>
          <p:nvPr/>
        </p:nvSpPr>
        <p:spPr>
          <a:xfrm rot="5400000">
            <a:off x="6640416" y="-303829"/>
            <a:ext cx="72631" cy="2103120"/>
          </a:xfrm>
          <a:prstGeom prst="rect">
            <a:avLst/>
          </a:prstGeom>
          <a:solidFill>
            <a:srgbClr val="FF0000"/>
          </a:solidFill>
          <a:ln>
            <a:solidFill>
              <a:srgbClr val="FF0066"/>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1219170"/>
            <a:endParaRPr lang="ko-KR" altLang="en-US" sz="2700">
              <a:solidFill>
                <a:prstClr val="white"/>
              </a:solidFill>
              <a:latin typeface="Arial"/>
              <a:ea typeface="Arial Unicode MS"/>
            </a:endParaRPr>
          </a:p>
        </p:txBody>
      </p:sp>
      <p:sp>
        <p:nvSpPr>
          <p:cNvPr id="52" name="Hexagon 51">
            <a:extLst>
              <a:ext uri="{FF2B5EF4-FFF2-40B4-BE49-F238E27FC236}">
                <a16:creationId xmlns:a16="http://schemas.microsoft.com/office/drawing/2014/main" xmlns="" id="{3E5CEBDB-914D-4CA4-AC2B-1CCC6996E87F}"/>
              </a:ext>
            </a:extLst>
          </p:cNvPr>
          <p:cNvSpPr/>
          <p:nvPr/>
        </p:nvSpPr>
        <p:spPr>
          <a:xfrm>
            <a:off x="3075370" y="187377"/>
            <a:ext cx="696687" cy="553096"/>
          </a:xfrm>
          <a:prstGeom prst="hexagon">
            <a:avLst/>
          </a:prstGeom>
          <a:solidFill>
            <a:srgbClr val="0070C0"/>
          </a:solidFill>
          <a:ln>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r>
              <a:rPr lang="en-US" sz="2400" b="1" dirty="0">
                <a:solidFill>
                  <a:prstClr val="white"/>
                </a:solidFill>
                <a:latin typeface="Arial"/>
                <a:ea typeface="Arial Unicode MS"/>
              </a:rPr>
              <a:t>6</a:t>
            </a:r>
            <a:endParaRPr kumimoji="0" lang="en-US" sz="2400" b="1" i="0" u="none" strike="noStrike" kern="1200" cap="none" spc="0" normalizeH="0" baseline="0" noProof="0" dirty="0">
              <a:ln>
                <a:noFill/>
              </a:ln>
              <a:solidFill>
                <a:prstClr val="white"/>
              </a:solidFill>
              <a:effectLst/>
              <a:uLnTx/>
              <a:uFillTx/>
              <a:latin typeface="Arial"/>
              <a:ea typeface="Arial Unicode MS"/>
              <a:cs typeface="+mn-cs"/>
            </a:endParaRPr>
          </a:p>
        </p:txBody>
      </p:sp>
      <p:sp>
        <p:nvSpPr>
          <p:cNvPr id="53" name="Rectangle 5">
            <a:extLst>
              <a:ext uri="{FF2B5EF4-FFF2-40B4-BE49-F238E27FC236}">
                <a16:creationId xmlns:a16="http://schemas.microsoft.com/office/drawing/2014/main" xmlns="" id="{FE813849-274C-445A-8F56-49136E32620A}"/>
              </a:ext>
            </a:extLst>
          </p:cNvPr>
          <p:cNvSpPr>
            <a:spLocks noChangeArrowheads="1"/>
          </p:cNvSpPr>
          <p:nvPr/>
        </p:nvSpPr>
        <p:spPr bwMode="auto">
          <a:xfrm>
            <a:off x="3772057" y="1003802"/>
            <a:ext cx="431716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285750" indent="-285750">
              <a:buFont typeface="Wingdings" panose="05000000000000000000" pitchFamily="2" charset="2"/>
              <a:buChar char="q"/>
            </a:pPr>
            <a:r>
              <a:rPr lang="en-US" altLang="en-US" sz="2400" b="1" i="1" dirty="0">
                <a:solidFill>
                  <a:srgbClr val="7030A0"/>
                </a:solidFill>
                <a:latin typeface="Times New Roman" panose="02020603050405020304" pitchFamily="18" charset="0"/>
                <a:cs typeface="Times New Roman" panose="02020603050405020304" pitchFamily="18" charset="0"/>
              </a:rPr>
              <a:t> </a:t>
            </a:r>
            <a:r>
              <a:rPr lang="vi-VN" altLang="en-US" sz="2400" b="1" dirty="0">
                <a:solidFill>
                  <a:srgbClr val="7030A0"/>
                </a:solidFill>
                <a:cs typeface="Arial" panose="020B0604020202020204" pitchFamily="34" charset="0"/>
              </a:rPr>
              <a:t>Chu chuyển</a:t>
            </a:r>
            <a:r>
              <a:rPr lang="en-US" altLang="en-US" sz="2400" b="1" dirty="0">
                <a:solidFill>
                  <a:srgbClr val="7030A0"/>
                </a:solidFill>
                <a:cs typeface="Arial" panose="020B0604020202020204" pitchFamily="34" charset="0"/>
              </a:rPr>
              <a:t> </a:t>
            </a:r>
            <a:r>
              <a:rPr lang="en-US" altLang="en-US" sz="2400" b="1" dirty="0" err="1">
                <a:solidFill>
                  <a:srgbClr val="7030A0"/>
                </a:solidFill>
                <a:cs typeface="Arial" panose="020B0604020202020204" pitchFamily="34" charset="0"/>
              </a:rPr>
              <a:t>tư</a:t>
            </a:r>
            <a:r>
              <a:rPr lang="en-US" altLang="en-US" sz="2400" b="1" dirty="0">
                <a:solidFill>
                  <a:srgbClr val="7030A0"/>
                </a:solidFill>
                <a:cs typeface="Arial" panose="020B0604020202020204" pitchFamily="34" charset="0"/>
              </a:rPr>
              <a:t> </a:t>
            </a:r>
            <a:r>
              <a:rPr lang="en-US" altLang="en-US" sz="2400" b="1" dirty="0" err="1">
                <a:solidFill>
                  <a:srgbClr val="7030A0"/>
                </a:solidFill>
                <a:cs typeface="Arial" panose="020B0604020202020204" pitchFamily="34" charset="0"/>
              </a:rPr>
              <a:t>bản</a:t>
            </a:r>
            <a:r>
              <a:rPr lang="en-US" altLang="en-US" sz="2400" b="1" dirty="0">
                <a:solidFill>
                  <a:srgbClr val="7030A0"/>
                </a:solidFill>
                <a:cs typeface="Arial" panose="020B0604020202020204" pitchFamily="34" charset="0"/>
              </a:rPr>
              <a:t> </a:t>
            </a:r>
          </a:p>
        </p:txBody>
      </p:sp>
      <p:pic>
        <p:nvPicPr>
          <p:cNvPr id="1026" name="Picture 2" descr="Xu Hướng Hiện Nay: Xây Dựng Nhà Xưởng Tiền Chế">
            <a:extLst>
              <a:ext uri="{FF2B5EF4-FFF2-40B4-BE49-F238E27FC236}">
                <a16:creationId xmlns:a16="http://schemas.microsoft.com/office/drawing/2014/main" xmlns="" id="{DF6BA2F6-43EB-4678-A073-AB521371EB78}"/>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612062" y="3756074"/>
            <a:ext cx="3462214" cy="2626264"/>
          </a:xfrm>
          <a:prstGeom prst="rect">
            <a:avLst/>
          </a:prstGeom>
          <a:noFill/>
          <a:extLst>
            <a:ext uri="{909E8E84-426E-40DD-AFC4-6F175D3DCCD1}">
              <a14:hiddenFill xmlns:a14="http://schemas.microsoft.com/office/drawing/2010/main">
                <a:solidFill>
                  <a:srgbClr val="FFFFFF"/>
                </a:solidFill>
              </a14:hiddenFill>
            </a:ext>
          </a:extLst>
        </p:spPr>
      </p:pic>
    </p:spTree>
  </p:cSld>
  <p:clrMapOvr>
    <a:masterClrMapping/>
  </p:clrMapOvr>
  <p:transition spd="med">
    <p:fade/>
  </p:transition>
  <p:timing>
    <p:tnLst>
      <p:par>
        <p:cTn id="1" dur="indefinite" restart="never" nodeType="tmRoot"/>
      </p:par>
    </p:tn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3970" name="Freeform 5">
            <a:extLst>
              <a:ext uri="{FF2B5EF4-FFF2-40B4-BE49-F238E27FC236}">
                <a16:creationId xmlns:a16="http://schemas.microsoft.com/office/drawing/2014/main" xmlns="" id="{6C48C530-E646-400E-814A-099DCE26F58A}"/>
              </a:ext>
            </a:extLst>
          </p:cNvPr>
          <p:cNvSpPr>
            <a:spLocks/>
          </p:cNvSpPr>
          <p:nvPr/>
        </p:nvSpPr>
        <p:spPr bwMode="auto">
          <a:xfrm>
            <a:off x="0" y="5162550"/>
            <a:ext cx="12192000" cy="1695450"/>
          </a:xfrm>
          <a:custGeom>
            <a:avLst/>
            <a:gdLst>
              <a:gd name="T0" fmla="*/ 0 w 2771"/>
              <a:gd name="T1" fmla="*/ 1563847057 h 433"/>
              <a:gd name="T2" fmla="*/ 2147483646 w 2771"/>
              <a:gd name="T3" fmla="*/ 2147483646 h 433"/>
              <a:gd name="T4" fmla="*/ 2147483646 w 2771"/>
              <a:gd name="T5" fmla="*/ 2147483646 h 433"/>
              <a:gd name="T6" fmla="*/ 2147483646 w 2771"/>
              <a:gd name="T7" fmla="*/ 827919951 h 433"/>
              <a:gd name="T8" fmla="*/ 2147483646 w 2771"/>
              <a:gd name="T9" fmla="*/ 2147483646 h 433"/>
              <a:gd name="T10" fmla="*/ 0 w 2771"/>
              <a:gd name="T11" fmla="*/ 2147483646 h 433"/>
              <a:gd name="T12" fmla="*/ 0 w 2771"/>
              <a:gd name="T13" fmla="*/ 1563847057 h 43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771" h="433">
                <a:moveTo>
                  <a:pt x="0" y="102"/>
                </a:moveTo>
                <a:cubicBezTo>
                  <a:pt x="0" y="102"/>
                  <a:pt x="452" y="295"/>
                  <a:pt x="748" y="235"/>
                </a:cubicBezTo>
                <a:cubicBezTo>
                  <a:pt x="1044" y="175"/>
                  <a:pt x="1208" y="0"/>
                  <a:pt x="1576" y="163"/>
                </a:cubicBezTo>
                <a:cubicBezTo>
                  <a:pt x="1944" y="326"/>
                  <a:pt x="2771" y="54"/>
                  <a:pt x="2771" y="54"/>
                </a:cubicBezTo>
                <a:cubicBezTo>
                  <a:pt x="2771" y="433"/>
                  <a:pt x="2771" y="433"/>
                  <a:pt x="2771" y="433"/>
                </a:cubicBezTo>
                <a:cubicBezTo>
                  <a:pt x="0" y="433"/>
                  <a:pt x="0" y="433"/>
                  <a:pt x="0" y="433"/>
                </a:cubicBezTo>
                <a:lnTo>
                  <a:pt x="0" y="102"/>
                </a:lnTo>
                <a:close/>
              </a:path>
            </a:pathLst>
          </a:custGeom>
          <a:blipFill dpi="0" rotWithShape="0">
            <a:blip r:embed="rId2"/>
            <a:srcRect/>
            <a:tile tx="0" ty="0" sx="100000" sy="100000" flip="none" algn="tl"/>
          </a:blip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Open Sans" panose="020B0606030504020204" pitchFamily="34" charset="0"/>
              <a:ea typeface="+mn-ea"/>
              <a:cs typeface="+mn-cs"/>
            </a:endParaRPr>
          </a:p>
        </p:txBody>
      </p:sp>
      <p:grpSp>
        <p:nvGrpSpPr>
          <p:cNvPr id="3" name="Group 2">
            <a:extLst>
              <a:ext uri="{FF2B5EF4-FFF2-40B4-BE49-F238E27FC236}">
                <a16:creationId xmlns:a16="http://schemas.microsoft.com/office/drawing/2014/main" xmlns="" id="{B4031FDB-AB9E-4062-8A02-8A00780AA5BE}"/>
              </a:ext>
            </a:extLst>
          </p:cNvPr>
          <p:cNvGrpSpPr>
            <a:grpSpLocks/>
          </p:cNvGrpSpPr>
          <p:nvPr/>
        </p:nvGrpSpPr>
        <p:grpSpPr bwMode="auto">
          <a:xfrm>
            <a:off x="0" y="5162550"/>
            <a:ext cx="1927225" cy="1695450"/>
            <a:chOff x="0" y="5162550"/>
            <a:chExt cx="1927225" cy="1695450"/>
          </a:xfrm>
        </p:grpSpPr>
        <p:sp>
          <p:nvSpPr>
            <p:cNvPr id="4" name="Freeform 8">
              <a:extLst>
                <a:ext uri="{FF2B5EF4-FFF2-40B4-BE49-F238E27FC236}">
                  <a16:creationId xmlns:a16="http://schemas.microsoft.com/office/drawing/2014/main" xmlns="" id="{6D4D65D8-3E76-4B4A-BD76-70F67424EA29}"/>
                </a:ext>
              </a:extLst>
            </p:cNvPr>
            <p:cNvSpPr>
              <a:spLocks noEditPoints="1"/>
            </p:cNvSpPr>
            <p:nvPr/>
          </p:nvSpPr>
          <p:spPr bwMode="auto">
            <a:xfrm>
              <a:off x="52388" y="5162550"/>
              <a:ext cx="1308100" cy="1308100"/>
            </a:xfrm>
            <a:custGeom>
              <a:avLst/>
              <a:gdLst>
                <a:gd name="T0" fmla="*/ 107 w 223"/>
                <a:gd name="T1" fmla="*/ 219 h 223"/>
                <a:gd name="T2" fmla="*/ 134 w 223"/>
                <a:gd name="T3" fmla="*/ 212 h 223"/>
                <a:gd name="T4" fmla="*/ 136 w 223"/>
                <a:gd name="T5" fmla="*/ 220 h 223"/>
                <a:gd name="T6" fmla="*/ 88 w 223"/>
                <a:gd name="T7" fmla="*/ 220 h 223"/>
                <a:gd name="T8" fmla="*/ 63 w 223"/>
                <a:gd name="T9" fmla="*/ 212 h 223"/>
                <a:gd name="T10" fmla="*/ 67 w 223"/>
                <a:gd name="T11" fmla="*/ 205 h 223"/>
                <a:gd name="T12" fmla="*/ 91 w 223"/>
                <a:gd name="T13" fmla="*/ 217 h 223"/>
                <a:gd name="T14" fmla="*/ 158 w 223"/>
                <a:gd name="T15" fmla="*/ 212 h 223"/>
                <a:gd name="T16" fmla="*/ 156 w 223"/>
                <a:gd name="T17" fmla="*/ 205 h 223"/>
                <a:gd name="T18" fmla="*/ 182 w 223"/>
                <a:gd name="T19" fmla="*/ 193 h 223"/>
                <a:gd name="T20" fmla="*/ 160 w 223"/>
                <a:gd name="T21" fmla="*/ 212 h 223"/>
                <a:gd name="T22" fmla="*/ 44 w 223"/>
                <a:gd name="T23" fmla="*/ 200 h 223"/>
                <a:gd name="T24" fmla="*/ 24 w 223"/>
                <a:gd name="T25" fmla="*/ 181 h 223"/>
                <a:gd name="T26" fmla="*/ 31 w 223"/>
                <a:gd name="T27" fmla="*/ 176 h 223"/>
                <a:gd name="T28" fmla="*/ 48 w 223"/>
                <a:gd name="T29" fmla="*/ 198 h 223"/>
                <a:gd name="T30" fmla="*/ 195 w 223"/>
                <a:gd name="T31" fmla="*/ 182 h 223"/>
                <a:gd name="T32" fmla="*/ 192 w 223"/>
                <a:gd name="T33" fmla="*/ 176 h 223"/>
                <a:gd name="T34" fmla="*/ 210 w 223"/>
                <a:gd name="T35" fmla="*/ 154 h 223"/>
                <a:gd name="T36" fmla="*/ 198 w 223"/>
                <a:gd name="T37" fmla="*/ 181 h 223"/>
                <a:gd name="T38" fmla="*/ 15 w 223"/>
                <a:gd name="T39" fmla="*/ 162 h 223"/>
                <a:gd name="T40" fmla="*/ 3 w 223"/>
                <a:gd name="T41" fmla="*/ 136 h 223"/>
                <a:gd name="T42" fmla="*/ 11 w 223"/>
                <a:gd name="T43" fmla="*/ 135 h 223"/>
                <a:gd name="T44" fmla="*/ 16 w 223"/>
                <a:gd name="T45" fmla="*/ 162 h 223"/>
                <a:gd name="T46" fmla="*/ 216 w 223"/>
                <a:gd name="T47" fmla="*/ 139 h 223"/>
                <a:gd name="T48" fmla="*/ 212 w 223"/>
                <a:gd name="T49" fmla="*/ 134 h 223"/>
                <a:gd name="T50" fmla="*/ 215 w 223"/>
                <a:gd name="T51" fmla="*/ 111 h 223"/>
                <a:gd name="T52" fmla="*/ 223 w 223"/>
                <a:gd name="T53" fmla="*/ 111 h 223"/>
                <a:gd name="T54" fmla="*/ 220 w 223"/>
                <a:gd name="T55" fmla="*/ 136 h 223"/>
                <a:gd name="T56" fmla="*/ 4 w 223"/>
                <a:gd name="T57" fmla="*/ 116 h 223"/>
                <a:gd name="T58" fmla="*/ 0 w 223"/>
                <a:gd name="T59" fmla="*/ 111 h 223"/>
                <a:gd name="T60" fmla="*/ 7 w 223"/>
                <a:gd name="T61" fmla="*/ 84 h 223"/>
                <a:gd name="T62" fmla="*/ 8 w 223"/>
                <a:gd name="T63" fmla="*/ 111 h 223"/>
                <a:gd name="T64" fmla="*/ 216 w 223"/>
                <a:gd name="T65" fmla="*/ 91 h 223"/>
                <a:gd name="T66" fmla="*/ 204 w 223"/>
                <a:gd name="T67" fmla="*/ 66 h 223"/>
                <a:gd name="T68" fmla="*/ 212 w 223"/>
                <a:gd name="T69" fmla="*/ 63 h 223"/>
                <a:gd name="T70" fmla="*/ 217 w 223"/>
                <a:gd name="T71" fmla="*/ 91 h 223"/>
                <a:gd name="T72" fmla="*/ 14 w 223"/>
                <a:gd name="T73" fmla="*/ 69 h 223"/>
                <a:gd name="T74" fmla="*/ 11 w 223"/>
                <a:gd name="T75" fmla="*/ 63 h 223"/>
                <a:gd name="T76" fmla="*/ 30 w 223"/>
                <a:gd name="T77" fmla="*/ 42 h 223"/>
                <a:gd name="T78" fmla="*/ 18 w 223"/>
                <a:gd name="T79" fmla="*/ 67 h 223"/>
                <a:gd name="T80" fmla="*/ 195 w 223"/>
                <a:gd name="T81" fmla="*/ 48 h 223"/>
                <a:gd name="T82" fmla="*/ 176 w 223"/>
                <a:gd name="T83" fmla="*/ 30 h 223"/>
                <a:gd name="T84" fmla="*/ 181 w 223"/>
                <a:gd name="T85" fmla="*/ 24 h 223"/>
                <a:gd name="T86" fmla="*/ 198 w 223"/>
                <a:gd name="T87" fmla="*/ 47 h 223"/>
                <a:gd name="T88" fmla="*/ 44 w 223"/>
                <a:gd name="T89" fmla="*/ 32 h 223"/>
                <a:gd name="T90" fmla="*/ 42 w 223"/>
                <a:gd name="T91" fmla="*/ 24 h 223"/>
                <a:gd name="T92" fmla="*/ 68 w 223"/>
                <a:gd name="T93" fmla="*/ 13 h 223"/>
                <a:gd name="T94" fmla="*/ 47 w 223"/>
                <a:gd name="T95" fmla="*/ 31 h 223"/>
                <a:gd name="T96" fmla="*/ 158 w 223"/>
                <a:gd name="T97" fmla="*/ 18 h 223"/>
                <a:gd name="T98" fmla="*/ 134 w 223"/>
                <a:gd name="T99" fmla="*/ 10 h 223"/>
                <a:gd name="T100" fmla="*/ 136 w 223"/>
                <a:gd name="T101" fmla="*/ 3 h 223"/>
                <a:gd name="T102" fmla="*/ 161 w 223"/>
                <a:gd name="T103" fmla="*/ 16 h 223"/>
                <a:gd name="T104" fmla="*/ 87 w 223"/>
                <a:gd name="T105" fmla="*/ 11 h 223"/>
                <a:gd name="T106" fmla="*/ 86 w 223"/>
                <a:gd name="T107" fmla="*/ 3 h 223"/>
                <a:gd name="T108" fmla="*/ 111 w 223"/>
                <a:gd name="T109" fmla="*/ 0 h 223"/>
                <a:gd name="T110" fmla="*/ 111 w 223"/>
                <a:gd name="T111" fmla="*/ 8 h 223"/>
                <a:gd name="T112" fmla="*/ 87 w 223"/>
                <a:gd name="T113" fmla="*/ 11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accent4"/>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Open Sans"/>
                <a:ea typeface="+mn-ea"/>
                <a:cs typeface="+mn-cs"/>
              </a:endParaRPr>
            </a:p>
          </p:txBody>
        </p:sp>
        <p:sp>
          <p:nvSpPr>
            <p:cNvPr id="5" name="Oval 4">
              <a:extLst>
                <a:ext uri="{FF2B5EF4-FFF2-40B4-BE49-F238E27FC236}">
                  <a16:creationId xmlns:a16="http://schemas.microsoft.com/office/drawing/2014/main" xmlns="" id="{4BE2E068-2788-4AA2-9B9B-E457873395E5}"/>
                </a:ext>
              </a:extLst>
            </p:cNvPr>
            <p:cNvSpPr/>
            <p:nvPr/>
          </p:nvSpPr>
          <p:spPr>
            <a:xfrm>
              <a:off x="619125" y="5334000"/>
              <a:ext cx="1308100" cy="13081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Open Sans"/>
                <a:ea typeface="+mn-ea"/>
                <a:cs typeface="+mn-cs"/>
              </a:endParaRPr>
            </a:p>
          </p:txBody>
        </p:sp>
        <p:sp>
          <p:nvSpPr>
            <p:cNvPr id="6" name="Freeform: Shape 5">
              <a:extLst>
                <a:ext uri="{FF2B5EF4-FFF2-40B4-BE49-F238E27FC236}">
                  <a16:creationId xmlns:a16="http://schemas.microsoft.com/office/drawing/2014/main" xmlns="" id="{BC178F26-EF85-4D74-8351-5CD64C72ACF4}"/>
                </a:ext>
              </a:extLst>
            </p:cNvPr>
            <p:cNvSpPr/>
            <p:nvPr/>
          </p:nvSpPr>
          <p:spPr>
            <a:xfrm>
              <a:off x="0" y="5356225"/>
              <a:ext cx="952500" cy="1501775"/>
            </a:xfrm>
            <a:custGeom>
              <a:avLst/>
              <a:gdLst>
                <a:gd name="connsiteX0" fmla="*/ 104775 w 952500"/>
                <a:gd name="connsiteY0" fmla="*/ 0 h 1501775"/>
                <a:gd name="connsiteX1" fmla="*/ 952500 w 952500"/>
                <a:gd name="connsiteY1" fmla="*/ 847725 h 1501775"/>
                <a:gd name="connsiteX2" fmla="*/ 704207 w 952500"/>
                <a:gd name="connsiteY2" fmla="*/ 1447157 h 1501775"/>
                <a:gd name="connsiteX3" fmla="*/ 638010 w 952500"/>
                <a:gd name="connsiteY3" fmla="*/ 1501775 h 1501775"/>
                <a:gd name="connsiteX4" fmla="*/ 0 w 952500"/>
                <a:gd name="connsiteY4" fmla="*/ 1501775 h 1501775"/>
                <a:gd name="connsiteX5" fmla="*/ 0 w 952500"/>
                <a:gd name="connsiteY5" fmla="*/ 7140 h 1501775"/>
                <a:gd name="connsiteX6" fmla="*/ 18100 w 952500"/>
                <a:gd name="connsiteY6" fmla="*/ 4377 h 1501775"/>
                <a:gd name="connsiteX7" fmla="*/ 104775 w 952500"/>
                <a:gd name="connsiteY7" fmla="*/ 0 h 1501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52500" h="1501775">
                  <a:moveTo>
                    <a:pt x="104775" y="0"/>
                  </a:moveTo>
                  <a:cubicBezTo>
                    <a:pt x="572961" y="0"/>
                    <a:pt x="952500" y="379539"/>
                    <a:pt x="952500" y="847725"/>
                  </a:cubicBezTo>
                  <a:cubicBezTo>
                    <a:pt x="952500" y="1081818"/>
                    <a:pt x="857615" y="1293749"/>
                    <a:pt x="704207" y="1447157"/>
                  </a:cubicBezTo>
                  <a:lnTo>
                    <a:pt x="638010" y="1501775"/>
                  </a:lnTo>
                  <a:lnTo>
                    <a:pt x="0" y="1501775"/>
                  </a:lnTo>
                  <a:lnTo>
                    <a:pt x="0" y="7140"/>
                  </a:lnTo>
                  <a:lnTo>
                    <a:pt x="18100" y="4377"/>
                  </a:lnTo>
                  <a:cubicBezTo>
                    <a:pt x="46598" y="1483"/>
                    <a:pt x="75513" y="0"/>
                    <a:pt x="104775"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Open Sans"/>
                <a:ea typeface="+mn-ea"/>
                <a:cs typeface="+mn-cs"/>
              </a:endParaRPr>
            </a:p>
          </p:txBody>
        </p:sp>
        <p:sp>
          <p:nvSpPr>
            <p:cNvPr id="7" name="Freeform: Shape 6">
              <a:extLst>
                <a:ext uri="{FF2B5EF4-FFF2-40B4-BE49-F238E27FC236}">
                  <a16:creationId xmlns:a16="http://schemas.microsoft.com/office/drawing/2014/main" xmlns="" id="{CAB39BE9-95BD-4FC6-937A-9A57766AF331}"/>
                </a:ext>
              </a:extLst>
            </p:cNvPr>
            <p:cNvSpPr/>
            <p:nvPr/>
          </p:nvSpPr>
          <p:spPr>
            <a:xfrm>
              <a:off x="285750" y="6203950"/>
              <a:ext cx="1308100" cy="654050"/>
            </a:xfrm>
            <a:custGeom>
              <a:avLst/>
              <a:gdLst>
                <a:gd name="connsiteX0" fmla="*/ 654050 w 1308100"/>
                <a:gd name="connsiteY0" fmla="*/ 0 h 654050"/>
                <a:gd name="connsiteX1" fmla="*/ 1308100 w 1308100"/>
                <a:gd name="connsiteY1" fmla="*/ 654050 h 654050"/>
                <a:gd name="connsiteX2" fmla="*/ 0 w 1308100"/>
                <a:gd name="connsiteY2" fmla="*/ 654050 h 654050"/>
                <a:gd name="connsiteX3" fmla="*/ 654050 w 1308100"/>
                <a:gd name="connsiteY3" fmla="*/ 0 h 654050"/>
              </a:gdLst>
              <a:ahLst/>
              <a:cxnLst>
                <a:cxn ang="0">
                  <a:pos x="connsiteX0" y="connsiteY0"/>
                </a:cxn>
                <a:cxn ang="0">
                  <a:pos x="connsiteX1" y="connsiteY1"/>
                </a:cxn>
                <a:cxn ang="0">
                  <a:pos x="connsiteX2" y="connsiteY2"/>
                </a:cxn>
                <a:cxn ang="0">
                  <a:pos x="connsiteX3" y="connsiteY3"/>
                </a:cxn>
              </a:cxnLst>
              <a:rect l="l" t="t" r="r" b="b"/>
              <a:pathLst>
                <a:path w="1308100" h="654050">
                  <a:moveTo>
                    <a:pt x="654050" y="0"/>
                  </a:moveTo>
                  <a:cubicBezTo>
                    <a:pt x="1015272" y="0"/>
                    <a:pt x="1308100" y="292828"/>
                    <a:pt x="1308100" y="654050"/>
                  </a:cubicBezTo>
                  <a:lnTo>
                    <a:pt x="0" y="654050"/>
                  </a:lnTo>
                  <a:cubicBezTo>
                    <a:pt x="0" y="292828"/>
                    <a:pt x="292828" y="0"/>
                    <a:pt x="654050"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Open Sans"/>
                <a:ea typeface="+mn-ea"/>
                <a:cs typeface="+mn-cs"/>
              </a:endParaRPr>
            </a:p>
          </p:txBody>
        </p:sp>
        <p:sp>
          <p:nvSpPr>
            <p:cNvPr id="83998" name="Freeform 8">
              <a:extLst>
                <a:ext uri="{FF2B5EF4-FFF2-40B4-BE49-F238E27FC236}">
                  <a16:creationId xmlns:a16="http://schemas.microsoft.com/office/drawing/2014/main" xmlns="" id="{92C33908-A6BF-4A65-BE5A-F19CF22D02E6}"/>
                </a:ext>
              </a:extLst>
            </p:cNvPr>
            <p:cNvSpPr>
              <a:spLocks noEditPoints="1"/>
            </p:cNvSpPr>
            <p:nvPr/>
          </p:nvSpPr>
          <p:spPr bwMode="auto">
            <a:xfrm>
              <a:off x="476250" y="5779168"/>
              <a:ext cx="862700" cy="862698"/>
            </a:xfrm>
            <a:custGeom>
              <a:avLst/>
              <a:gdLst>
                <a:gd name="T0" fmla="*/ 1601376236 w 223"/>
                <a:gd name="T1" fmla="*/ 2147483646 h 223"/>
                <a:gd name="T2" fmla="*/ 2005464143 w 223"/>
                <a:gd name="T3" fmla="*/ 2147483646 h 223"/>
                <a:gd name="T4" fmla="*/ 2035395577 w 223"/>
                <a:gd name="T5" fmla="*/ 2147483646 h 223"/>
                <a:gd name="T6" fmla="*/ 1317021805 w 223"/>
                <a:gd name="T7" fmla="*/ 2147483646 h 223"/>
                <a:gd name="T8" fmla="*/ 942865334 w 223"/>
                <a:gd name="T9" fmla="*/ 2147483646 h 223"/>
                <a:gd name="T10" fmla="*/ 1002732071 w 223"/>
                <a:gd name="T11" fmla="*/ 2147483646 h 223"/>
                <a:gd name="T12" fmla="*/ 1361917023 w 223"/>
                <a:gd name="T13" fmla="*/ 2147483646 h 223"/>
                <a:gd name="T14" fmla="*/ 2147483646 w 223"/>
                <a:gd name="T15" fmla="*/ 2147483646 h 223"/>
                <a:gd name="T16" fmla="*/ 2147483646 w 223"/>
                <a:gd name="T17" fmla="*/ 2147483646 h 223"/>
                <a:gd name="T18" fmla="*/ 2147483646 w 223"/>
                <a:gd name="T19" fmla="*/ 2147483646 h 223"/>
                <a:gd name="T20" fmla="*/ 2147483646 w 223"/>
                <a:gd name="T21" fmla="*/ 2147483646 h 223"/>
                <a:gd name="T22" fmla="*/ 658510903 w 223"/>
                <a:gd name="T23" fmla="*/ 2147483646 h 223"/>
                <a:gd name="T24" fmla="*/ 359188820 w 223"/>
                <a:gd name="T25" fmla="*/ 2147483646 h 223"/>
                <a:gd name="T26" fmla="*/ 463950775 w 223"/>
                <a:gd name="T27" fmla="*/ 2147483646 h 223"/>
                <a:gd name="T28" fmla="*/ 718373772 w 223"/>
                <a:gd name="T29" fmla="*/ 2147483646 h 223"/>
                <a:gd name="T30" fmla="*/ 2147483646 w 223"/>
                <a:gd name="T31" fmla="*/ 2147483646 h 223"/>
                <a:gd name="T32" fmla="*/ 2147483646 w 223"/>
                <a:gd name="T33" fmla="*/ 2147483646 h 223"/>
                <a:gd name="T34" fmla="*/ 2147483646 w 223"/>
                <a:gd name="T35" fmla="*/ 2147483646 h 223"/>
                <a:gd name="T36" fmla="*/ 2147483646 w 223"/>
                <a:gd name="T37" fmla="*/ 2147483646 h 223"/>
                <a:gd name="T38" fmla="*/ 224491562 w 223"/>
                <a:gd name="T39" fmla="*/ 2147483646 h 223"/>
                <a:gd name="T40" fmla="*/ 44899086 w 223"/>
                <a:gd name="T41" fmla="*/ 2035386990 h 223"/>
                <a:gd name="T42" fmla="*/ 164628693 w 223"/>
                <a:gd name="T43" fmla="*/ 2020419373 h 223"/>
                <a:gd name="T44" fmla="*/ 239459213 w 223"/>
                <a:gd name="T45" fmla="*/ 2147483646 h 223"/>
                <a:gd name="T46" fmla="*/ 2147483646 w 223"/>
                <a:gd name="T47" fmla="*/ 2080285972 h 223"/>
                <a:gd name="T48" fmla="*/ 2147483646 w 223"/>
                <a:gd name="T49" fmla="*/ 2005455625 h 223"/>
                <a:gd name="T50" fmla="*/ 2147483646 w 223"/>
                <a:gd name="T51" fmla="*/ 1661235254 h 223"/>
                <a:gd name="T52" fmla="*/ 2147483646 w 223"/>
                <a:gd name="T53" fmla="*/ 1661235254 h 223"/>
                <a:gd name="T54" fmla="*/ 2147483646 w 223"/>
                <a:gd name="T55" fmla="*/ 2035386990 h 223"/>
                <a:gd name="T56" fmla="*/ 59862869 w 223"/>
                <a:gd name="T57" fmla="*/ 1736065601 h 223"/>
                <a:gd name="T58" fmla="*/ 0 w 223"/>
                <a:gd name="T59" fmla="*/ 1661235254 h 223"/>
                <a:gd name="T60" fmla="*/ 104761955 w 223"/>
                <a:gd name="T61" fmla="*/ 1257148285 h 223"/>
                <a:gd name="T62" fmla="*/ 119729607 w 223"/>
                <a:gd name="T63" fmla="*/ 1661235254 h 223"/>
                <a:gd name="T64" fmla="*/ 2147483646 w 223"/>
                <a:gd name="T65" fmla="*/ 1361913866 h 223"/>
                <a:gd name="T66" fmla="*/ 2147483646 w 223"/>
                <a:gd name="T67" fmla="*/ 987762130 h 223"/>
                <a:gd name="T68" fmla="*/ 2147483646 w 223"/>
                <a:gd name="T69" fmla="*/ 942863148 h 223"/>
                <a:gd name="T70" fmla="*/ 2147483646 w 223"/>
                <a:gd name="T71" fmla="*/ 1361913866 h 223"/>
                <a:gd name="T72" fmla="*/ 209527779 w 223"/>
                <a:gd name="T73" fmla="*/ 1032657243 h 223"/>
                <a:gd name="T74" fmla="*/ 164628693 w 223"/>
                <a:gd name="T75" fmla="*/ 942863148 h 223"/>
                <a:gd name="T76" fmla="*/ 448983124 w 223"/>
                <a:gd name="T77" fmla="*/ 628574142 h 223"/>
                <a:gd name="T78" fmla="*/ 269390648 w 223"/>
                <a:gd name="T79" fmla="*/ 1002725878 h 223"/>
                <a:gd name="T80" fmla="*/ 2147483646 w 223"/>
                <a:gd name="T81" fmla="*/ 718372106 h 223"/>
                <a:gd name="T82" fmla="*/ 2147483646 w 223"/>
                <a:gd name="T83" fmla="*/ 448982083 h 223"/>
                <a:gd name="T84" fmla="*/ 2147483646 w 223"/>
                <a:gd name="T85" fmla="*/ 359184119 h 223"/>
                <a:gd name="T86" fmla="*/ 2147483646 w 223"/>
                <a:gd name="T87" fmla="*/ 703404489 h 223"/>
                <a:gd name="T88" fmla="*/ 658510903 w 223"/>
                <a:gd name="T89" fmla="*/ 478913448 h 223"/>
                <a:gd name="T90" fmla="*/ 628579468 w 223"/>
                <a:gd name="T91" fmla="*/ 359184119 h 223"/>
                <a:gd name="T92" fmla="*/ 1017695854 w 223"/>
                <a:gd name="T93" fmla="*/ 194559676 h 223"/>
                <a:gd name="T94" fmla="*/ 703409989 w 223"/>
                <a:gd name="T95" fmla="*/ 463949700 h 223"/>
                <a:gd name="T96" fmla="*/ 2147483646 w 223"/>
                <a:gd name="T97" fmla="*/ 269390023 h 223"/>
                <a:gd name="T98" fmla="*/ 2005464143 w 223"/>
                <a:gd name="T99" fmla="*/ 149660694 h 223"/>
                <a:gd name="T100" fmla="*/ 2035395577 w 223"/>
                <a:gd name="T101" fmla="*/ 44898982 h 223"/>
                <a:gd name="T102" fmla="*/ 2147483646 w 223"/>
                <a:gd name="T103" fmla="*/ 239458658 h 223"/>
                <a:gd name="T104" fmla="*/ 1302054154 w 223"/>
                <a:gd name="T105" fmla="*/ 164628311 h 223"/>
                <a:gd name="T106" fmla="*/ 1287086502 w 223"/>
                <a:gd name="T107" fmla="*/ 44898982 h 223"/>
                <a:gd name="T108" fmla="*/ 1661242974 w 223"/>
                <a:gd name="T109" fmla="*/ 0 h 223"/>
                <a:gd name="T110" fmla="*/ 1661242974 w 223"/>
                <a:gd name="T111" fmla="*/ 119729329 h 223"/>
                <a:gd name="T112" fmla="*/ 1302054154 w 223"/>
                <a:gd name="T113" fmla="*/ 164628311 h 22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Open Sans" panose="020B0606030504020204" pitchFamily="34" charset="0"/>
                <a:ea typeface="+mn-ea"/>
                <a:cs typeface="+mn-cs"/>
              </a:endParaRPr>
            </a:p>
          </p:txBody>
        </p:sp>
      </p:grpSp>
      <p:grpSp>
        <p:nvGrpSpPr>
          <p:cNvPr id="9" name="Group 8">
            <a:extLst>
              <a:ext uri="{FF2B5EF4-FFF2-40B4-BE49-F238E27FC236}">
                <a16:creationId xmlns:a16="http://schemas.microsoft.com/office/drawing/2014/main" xmlns="" id="{B16B1D1D-3B94-4AFB-8AE3-4A241E86702A}"/>
              </a:ext>
            </a:extLst>
          </p:cNvPr>
          <p:cNvGrpSpPr>
            <a:grpSpLocks/>
          </p:cNvGrpSpPr>
          <p:nvPr/>
        </p:nvGrpSpPr>
        <p:grpSpPr bwMode="auto">
          <a:xfrm flipH="1">
            <a:off x="10264775" y="5162550"/>
            <a:ext cx="1927225" cy="1695450"/>
            <a:chOff x="3051405" y="5162550"/>
            <a:chExt cx="1927225" cy="1695450"/>
          </a:xfrm>
        </p:grpSpPr>
        <p:sp>
          <p:nvSpPr>
            <p:cNvPr id="10" name="Freeform 8">
              <a:extLst>
                <a:ext uri="{FF2B5EF4-FFF2-40B4-BE49-F238E27FC236}">
                  <a16:creationId xmlns:a16="http://schemas.microsoft.com/office/drawing/2014/main" xmlns="" id="{BA9510A6-C487-4CED-B2A7-2655012E7FB2}"/>
                </a:ext>
              </a:extLst>
            </p:cNvPr>
            <p:cNvSpPr>
              <a:spLocks noEditPoints="1"/>
            </p:cNvSpPr>
            <p:nvPr/>
          </p:nvSpPr>
          <p:spPr bwMode="auto">
            <a:xfrm>
              <a:off x="3103792" y="5162550"/>
              <a:ext cx="1308100" cy="1308100"/>
            </a:xfrm>
            <a:custGeom>
              <a:avLst/>
              <a:gdLst>
                <a:gd name="T0" fmla="*/ 107 w 223"/>
                <a:gd name="T1" fmla="*/ 219 h 223"/>
                <a:gd name="T2" fmla="*/ 134 w 223"/>
                <a:gd name="T3" fmla="*/ 212 h 223"/>
                <a:gd name="T4" fmla="*/ 136 w 223"/>
                <a:gd name="T5" fmla="*/ 220 h 223"/>
                <a:gd name="T6" fmla="*/ 88 w 223"/>
                <a:gd name="T7" fmla="*/ 220 h 223"/>
                <a:gd name="T8" fmla="*/ 63 w 223"/>
                <a:gd name="T9" fmla="*/ 212 h 223"/>
                <a:gd name="T10" fmla="*/ 67 w 223"/>
                <a:gd name="T11" fmla="*/ 205 h 223"/>
                <a:gd name="T12" fmla="*/ 91 w 223"/>
                <a:gd name="T13" fmla="*/ 217 h 223"/>
                <a:gd name="T14" fmla="*/ 158 w 223"/>
                <a:gd name="T15" fmla="*/ 212 h 223"/>
                <a:gd name="T16" fmla="*/ 156 w 223"/>
                <a:gd name="T17" fmla="*/ 205 h 223"/>
                <a:gd name="T18" fmla="*/ 182 w 223"/>
                <a:gd name="T19" fmla="*/ 193 h 223"/>
                <a:gd name="T20" fmla="*/ 160 w 223"/>
                <a:gd name="T21" fmla="*/ 212 h 223"/>
                <a:gd name="T22" fmla="*/ 44 w 223"/>
                <a:gd name="T23" fmla="*/ 200 h 223"/>
                <a:gd name="T24" fmla="*/ 24 w 223"/>
                <a:gd name="T25" fmla="*/ 181 h 223"/>
                <a:gd name="T26" fmla="*/ 31 w 223"/>
                <a:gd name="T27" fmla="*/ 176 h 223"/>
                <a:gd name="T28" fmla="*/ 48 w 223"/>
                <a:gd name="T29" fmla="*/ 198 h 223"/>
                <a:gd name="T30" fmla="*/ 195 w 223"/>
                <a:gd name="T31" fmla="*/ 182 h 223"/>
                <a:gd name="T32" fmla="*/ 192 w 223"/>
                <a:gd name="T33" fmla="*/ 176 h 223"/>
                <a:gd name="T34" fmla="*/ 210 w 223"/>
                <a:gd name="T35" fmla="*/ 154 h 223"/>
                <a:gd name="T36" fmla="*/ 198 w 223"/>
                <a:gd name="T37" fmla="*/ 181 h 223"/>
                <a:gd name="T38" fmla="*/ 15 w 223"/>
                <a:gd name="T39" fmla="*/ 162 h 223"/>
                <a:gd name="T40" fmla="*/ 3 w 223"/>
                <a:gd name="T41" fmla="*/ 136 h 223"/>
                <a:gd name="T42" fmla="*/ 11 w 223"/>
                <a:gd name="T43" fmla="*/ 135 h 223"/>
                <a:gd name="T44" fmla="*/ 16 w 223"/>
                <a:gd name="T45" fmla="*/ 162 h 223"/>
                <a:gd name="T46" fmla="*/ 216 w 223"/>
                <a:gd name="T47" fmla="*/ 139 h 223"/>
                <a:gd name="T48" fmla="*/ 212 w 223"/>
                <a:gd name="T49" fmla="*/ 134 h 223"/>
                <a:gd name="T50" fmla="*/ 215 w 223"/>
                <a:gd name="T51" fmla="*/ 111 h 223"/>
                <a:gd name="T52" fmla="*/ 223 w 223"/>
                <a:gd name="T53" fmla="*/ 111 h 223"/>
                <a:gd name="T54" fmla="*/ 220 w 223"/>
                <a:gd name="T55" fmla="*/ 136 h 223"/>
                <a:gd name="T56" fmla="*/ 4 w 223"/>
                <a:gd name="T57" fmla="*/ 116 h 223"/>
                <a:gd name="T58" fmla="*/ 0 w 223"/>
                <a:gd name="T59" fmla="*/ 111 h 223"/>
                <a:gd name="T60" fmla="*/ 7 w 223"/>
                <a:gd name="T61" fmla="*/ 84 h 223"/>
                <a:gd name="T62" fmla="*/ 8 w 223"/>
                <a:gd name="T63" fmla="*/ 111 h 223"/>
                <a:gd name="T64" fmla="*/ 216 w 223"/>
                <a:gd name="T65" fmla="*/ 91 h 223"/>
                <a:gd name="T66" fmla="*/ 204 w 223"/>
                <a:gd name="T67" fmla="*/ 66 h 223"/>
                <a:gd name="T68" fmla="*/ 212 w 223"/>
                <a:gd name="T69" fmla="*/ 63 h 223"/>
                <a:gd name="T70" fmla="*/ 217 w 223"/>
                <a:gd name="T71" fmla="*/ 91 h 223"/>
                <a:gd name="T72" fmla="*/ 14 w 223"/>
                <a:gd name="T73" fmla="*/ 69 h 223"/>
                <a:gd name="T74" fmla="*/ 11 w 223"/>
                <a:gd name="T75" fmla="*/ 63 h 223"/>
                <a:gd name="T76" fmla="*/ 30 w 223"/>
                <a:gd name="T77" fmla="*/ 42 h 223"/>
                <a:gd name="T78" fmla="*/ 18 w 223"/>
                <a:gd name="T79" fmla="*/ 67 h 223"/>
                <a:gd name="T80" fmla="*/ 195 w 223"/>
                <a:gd name="T81" fmla="*/ 48 h 223"/>
                <a:gd name="T82" fmla="*/ 176 w 223"/>
                <a:gd name="T83" fmla="*/ 30 h 223"/>
                <a:gd name="T84" fmla="*/ 181 w 223"/>
                <a:gd name="T85" fmla="*/ 24 h 223"/>
                <a:gd name="T86" fmla="*/ 198 w 223"/>
                <a:gd name="T87" fmla="*/ 47 h 223"/>
                <a:gd name="T88" fmla="*/ 44 w 223"/>
                <a:gd name="T89" fmla="*/ 32 h 223"/>
                <a:gd name="T90" fmla="*/ 42 w 223"/>
                <a:gd name="T91" fmla="*/ 24 h 223"/>
                <a:gd name="T92" fmla="*/ 68 w 223"/>
                <a:gd name="T93" fmla="*/ 13 h 223"/>
                <a:gd name="T94" fmla="*/ 47 w 223"/>
                <a:gd name="T95" fmla="*/ 31 h 223"/>
                <a:gd name="T96" fmla="*/ 158 w 223"/>
                <a:gd name="T97" fmla="*/ 18 h 223"/>
                <a:gd name="T98" fmla="*/ 134 w 223"/>
                <a:gd name="T99" fmla="*/ 10 h 223"/>
                <a:gd name="T100" fmla="*/ 136 w 223"/>
                <a:gd name="T101" fmla="*/ 3 h 223"/>
                <a:gd name="T102" fmla="*/ 161 w 223"/>
                <a:gd name="T103" fmla="*/ 16 h 223"/>
                <a:gd name="T104" fmla="*/ 87 w 223"/>
                <a:gd name="T105" fmla="*/ 11 h 223"/>
                <a:gd name="T106" fmla="*/ 86 w 223"/>
                <a:gd name="T107" fmla="*/ 3 h 223"/>
                <a:gd name="T108" fmla="*/ 111 w 223"/>
                <a:gd name="T109" fmla="*/ 0 h 223"/>
                <a:gd name="T110" fmla="*/ 111 w 223"/>
                <a:gd name="T111" fmla="*/ 8 h 223"/>
                <a:gd name="T112" fmla="*/ 87 w 223"/>
                <a:gd name="T113" fmla="*/ 11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accent4"/>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Open Sans"/>
                <a:ea typeface="+mn-ea"/>
                <a:cs typeface="+mn-cs"/>
              </a:endParaRPr>
            </a:p>
          </p:txBody>
        </p:sp>
        <p:sp>
          <p:nvSpPr>
            <p:cNvPr id="11" name="Oval 10">
              <a:extLst>
                <a:ext uri="{FF2B5EF4-FFF2-40B4-BE49-F238E27FC236}">
                  <a16:creationId xmlns:a16="http://schemas.microsoft.com/office/drawing/2014/main" xmlns="" id="{5C1F192B-A7F2-477D-A588-06FE4E82AE78}"/>
                </a:ext>
              </a:extLst>
            </p:cNvPr>
            <p:cNvSpPr/>
            <p:nvPr/>
          </p:nvSpPr>
          <p:spPr>
            <a:xfrm>
              <a:off x="3670530" y="5356225"/>
              <a:ext cx="1308100" cy="13081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Open Sans"/>
                <a:ea typeface="+mn-ea"/>
                <a:cs typeface="+mn-cs"/>
              </a:endParaRPr>
            </a:p>
          </p:txBody>
        </p:sp>
        <p:sp>
          <p:nvSpPr>
            <p:cNvPr id="12" name="Freeform: Shape 11">
              <a:extLst>
                <a:ext uri="{FF2B5EF4-FFF2-40B4-BE49-F238E27FC236}">
                  <a16:creationId xmlns:a16="http://schemas.microsoft.com/office/drawing/2014/main" xmlns="" id="{D05BFC39-0826-4595-8615-C0FFEA0163C0}"/>
                </a:ext>
              </a:extLst>
            </p:cNvPr>
            <p:cNvSpPr/>
            <p:nvPr/>
          </p:nvSpPr>
          <p:spPr>
            <a:xfrm>
              <a:off x="3051405" y="5356225"/>
              <a:ext cx="952500" cy="1501775"/>
            </a:xfrm>
            <a:custGeom>
              <a:avLst/>
              <a:gdLst>
                <a:gd name="connsiteX0" fmla="*/ 104775 w 952500"/>
                <a:gd name="connsiteY0" fmla="*/ 0 h 1501775"/>
                <a:gd name="connsiteX1" fmla="*/ 952500 w 952500"/>
                <a:gd name="connsiteY1" fmla="*/ 847725 h 1501775"/>
                <a:gd name="connsiteX2" fmla="*/ 704207 w 952500"/>
                <a:gd name="connsiteY2" fmla="*/ 1447157 h 1501775"/>
                <a:gd name="connsiteX3" fmla="*/ 638010 w 952500"/>
                <a:gd name="connsiteY3" fmla="*/ 1501775 h 1501775"/>
                <a:gd name="connsiteX4" fmla="*/ 0 w 952500"/>
                <a:gd name="connsiteY4" fmla="*/ 1501775 h 1501775"/>
                <a:gd name="connsiteX5" fmla="*/ 0 w 952500"/>
                <a:gd name="connsiteY5" fmla="*/ 7140 h 1501775"/>
                <a:gd name="connsiteX6" fmla="*/ 18100 w 952500"/>
                <a:gd name="connsiteY6" fmla="*/ 4377 h 1501775"/>
                <a:gd name="connsiteX7" fmla="*/ 104775 w 952500"/>
                <a:gd name="connsiteY7" fmla="*/ 0 h 1501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52500" h="1501775">
                  <a:moveTo>
                    <a:pt x="104775" y="0"/>
                  </a:moveTo>
                  <a:cubicBezTo>
                    <a:pt x="572961" y="0"/>
                    <a:pt x="952500" y="379539"/>
                    <a:pt x="952500" y="847725"/>
                  </a:cubicBezTo>
                  <a:cubicBezTo>
                    <a:pt x="952500" y="1081818"/>
                    <a:pt x="857615" y="1293749"/>
                    <a:pt x="704207" y="1447157"/>
                  </a:cubicBezTo>
                  <a:lnTo>
                    <a:pt x="638010" y="1501775"/>
                  </a:lnTo>
                  <a:lnTo>
                    <a:pt x="0" y="1501775"/>
                  </a:lnTo>
                  <a:lnTo>
                    <a:pt x="0" y="7140"/>
                  </a:lnTo>
                  <a:lnTo>
                    <a:pt x="18100" y="4377"/>
                  </a:lnTo>
                  <a:cubicBezTo>
                    <a:pt x="46598" y="1483"/>
                    <a:pt x="75513" y="0"/>
                    <a:pt x="104775"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Open Sans"/>
                <a:ea typeface="+mn-ea"/>
                <a:cs typeface="+mn-cs"/>
              </a:endParaRPr>
            </a:p>
          </p:txBody>
        </p:sp>
        <p:sp>
          <p:nvSpPr>
            <p:cNvPr id="13" name="Freeform: Shape 12">
              <a:extLst>
                <a:ext uri="{FF2B5EF4-FFF2-40B4-BE49-F238E27FC236}">
                  <a16:creationId xmlns:a16="http://schemas.microsoft.com/office/drawing/2014/main" xmlns="" id="{6E7D2EA5-4157-408A-B623-A7C572B8E5D8}"/>
                </a:ext>
              </a:extLst>
            </p:cNvPr>
            <p:cNvSpPr/>
            <p:nvPr/>
          </p:nvSpPr>
          <p:spPr>
            <a:xfrm>
              <a:off x="3337155" y="6203950"/>
              <a:ext cx="1308100" cy="654050"/>
            </a:xfrm>
            <a:custGeom>
              <a:avLst/>
              <a:gdLst>
                <a:gd name="connsiteX0" fmla="*/ 654050 w 1308100"/>
                <a:gd name="connsiteY0" fmla="*/ 0 h 654050"/>
                <a:gd name="connsiteX1" fmla="*/ 1308100 w 1308100"/>
                <a:gd name="connsiteY1" fmla="*/ 654050 h 654050"/>
                <a:gd name="connsiteX2" fmla="*/ 0 w 1308100"/>
                <a:gd name="connsiteY2" fmla="*/ 654050 h 654050"/>
                <a:gd name="connsiteX3" fmla="*/ 654050 w 1308100"/>
                <a:gd name="connsiteY3" fmla="*/ 0 h 654050"/>
              </a:gdLst>
              <a:ahLst/>
              <a:cxnLst>
                <a:cxn ang="0">
                  <a:pos x="connsiteX0" y="connsiteY0"/>
                </a:cxn>
                <a:cxn ang="0">
                  <a:pos x="connsiteX1" y="connsiteY1"/>
                </a:cxn>
                <a:cxn ang="0">
                  <a:pos x="connsiteX2" y="connsiteY2"/>
                </a:cxn>
                <a:cxn ang="0">
                  <a:pos x="connsiteX3" y="connsiteY3"/>
                </a:cxn>
              </a:cxnLst>
              <a:rect l="l" t="t" r="r" b="b"/>
              <a:pathLst>
                <a:path w="1308100" h="654050">
                  <a:moveTo>
                    <a:pt x="654050" y="0"/>
                  </a:moveTo>
                  <a:cubicBezTo>
                    <a:pt x="1015272" y="0"/>
                    <a:pt x="1308100" y="292828"/>
                    <a:pt x="1308100" y="654050"/>
                  </a:cubicBezTo>
                  <a:lnTo>
                    <a:pt x="0" y="654050"/>
                  </a:lnTo>
                  <a:cubicBezTo>
                    <a:pt x="0" y="292828"/>
                    <a:pt x="292828" y="0"/>
                    <a:pt x="654050"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Open Sans"/>
                <a:ea typeface="+mn-ea"/>
                <a:cs typeface="+mn-cs"/>
              </a:endParaRPr>
            </a:p>
          </p:txBody>
        </p:sp>
        <p:sp>
          <p:nvSpPr>
            <p:cNvPr id="83993" name="Freeform 8">
              <a:extLst>
                <a:ext uri="{FF2B5EF4-FFF2-40B4-BE49-F238E27FC236}">
                  <a16:creationId xmlns:a16="http://schemas.microsoft.com/office/drawing/2014/main" xmlns="" id="{38A00D5F-C168-4E95-84DD-B887E6140E0C}"/>
                </a:ext>
              </a:extLst>
            </p:cNvPr>
            <p:cNvSpPr>
              <a:spLocks noEditPoints="1"/>
            </p:cNvSpPr>
            <p:nvPr/>
          </p:nvSpPr>
          <p:spPr bwMode="auto">
            <a:xfrm>
              <a:off x="3527655" y="5779168"/>
              <a:ext cx="862700" cy="862698"/>
            </a:xfrm>
            <a:custGeom>
              <a:avLst/>
              <a:gdLst>
                <a:gd name="T0" fmla="*/ 1601376236 w 223"/>
                <a:gd name="T1" fmla="*/ 2147483646 h 223"/>
                <a:gd name="T2" fmla="*/ 2005464143 w 223"/>
                <a:gd name="T3" fmla="*/ 2147483646 h 223"/>
                <a:gd name="T4" fmla="*/ 2035395577 w 223"/>
                <a:gd name="T5" fmla="*/ 2147483646 h 223"/>
                <a:gd name="T6" fmla="*/ 1317021805 w 223"/>
                <a:gd name="T7" fmla="*/ 2147483646 h 223"/>
                <a:gd name="T8" fmla="*/ 942865334 w 223"/>
                <a:gd name="T9" fmla="*/ 2147483646 h 223"/>
                <a:gd name="T10" fmla="*/ 1002732071 w 223"/>
                <a:gd name="T11" fmla="*/ 2147483646 h 223"/>
                <a:gd name="T12" fmla="*/ 1361917023 w 223"/>
                <a:gd name="T13" fmla="*/ 2147483646 h 223"/>
                <a:gd name="T14" fmla="*/ 2147483646 w 223"/>
                <a:gd name="T15" fmla="*/ 2147483646 h 223"/>
                <a:gd name="T16" fmla="*/ 2147483646 w 223"/>
                <a:gd name="T17" fmla="*/ 2147483646 h 223"/>
                <a:gd name="T18" fmla="*/ 2147483646 w 223"/>
                <a:gd name="T19" fmla="*/ 2147483646 h 223"/>
                <a:gd name="T20" fmla="*/ 2147483646 w 223"/>
                <a:gd name="T21" fmla="*/ 2147483646 h 223"/>
                <a:gd name="T22" fmla="*/ 658510903 w 223"/>
                <a:gd name="T23" fmla="*/ 2147483646 h 223"/>
                <a:gd name="T24" fmla="*/ 359188820 w 223"/>
                <a:gd name="T25" fmla="*/ 2147483646 h 223"/>
                <a:gd name="T26" fmla="*/ 463950775 w 223"/>
                <a:gd name="T27" fmla="*/ 2147483646 h 223"/>
                <a:gd name="T28" fmla="*/ 718373772 w 223"/>
                <a:gd name="T29" fmla="*/ 2147483646 h 223"/>
                <a:gd name="T30" fmla="*/ 2147483646 w 223"/>
                <a:gd name="T31" fmla="*/ 2147483646 h 223"/>
                <a:gd name="T32" fmla="*/ 2147483646 w 223"/>
                <a:gd name="T33" fmla="*/ 2147483646 h 223"/>
                <a:gd name="T34" fmla="*/ 2147483646 w 223"/>
                <a:gd name="T35" fmla="*/ 2147483646 h 223"/>
                <a:gd name="T36" fmla="*/ 2147483646 w 223"/>
                <a:gd name="T37" fmla="*/ 2147483646 h 223"/>
                <a:gd name="T38" fmla="*/ 224491562 w 223"/>
                <a:gd name="T39" fmla="*/ 2147483646 h 223"/>
                <a:gd name="T40" fmla="*/ 44899086 w 223"/>
                <a:gd name="T41" fmla="*/ 2035386990 h 223"/>
                <a:gd name="T42" fmla="*/ 164628693 w 223"/>
                <a:gd name="T43" fmla="*/ 2020419373 h 223"/>
                <a:gd name="T44" fmla="*/ 239459213 w 223"/>
                <a:gd name="T45" fmla="*/ 2147483646 h 223"/>
                <a:gd name="T46" fmla="*/ 2147483646 w 223"/>
                <a:gd name="T47" fmla="*/ 2080285972 h 223"/>
                <a:gd name="T48" fmla="*/ 2147483646 w 223"/>
                <a:gd name="T49" fmla="*/ 2005455625 h 223"/>
                <a:gd name="T50" fmla="*/ 2147483646 w 223"/>
                <a:gd name="T51" fmla="*/ 1661235254 h 223"/>
                <a:gd name="T52" fmla="*/ 2147483646 w 223"/>
                <a:gd name="T53" fmla="*/ 1661235254 h 223"/>
                <a:gd name="T54" fmla="*/ 2147483646 w 223"/>
                <a:gd name="T55" fmla="*/ 2035386990 h 223"/>
                <a:gd name="T56" fmla="*/ 59862869 w 223"/>
                <a:gd name="T57" fmla="*/ 1736065601 h 223"/>
                <a:gd name="T58" fmla="*/ 0 w 223"/>
                <a:gd name="T59" fmla="*/ 1661235254 h 223"/>
                <a:gd name="T60" fmla="*/ 104761955 w 223"/>
                <a:gd name="T61" fmla="*/ 1257148285 h 223"/>
                <a:gd name="T62" fmla="*/ 119729607 w 223"/>
                <a:gd name="T63" fmla="*/ 1661235254 h 223"/>
                <a:gd name="T64" fmla="*/ 2147483646 w 223"/>
                <a:gd name="T65" fmla="*/ 1361913866 h 223"/>
                <a:gd name="T66" fmla="*/ 2147483646 w 223"/>
                <a:gd name="T67" fmla="*/ 987762130 h 223"/>
                <a:gd name="T68" fmla="*/ 2147483646 w 223"/>
                <a:gd name="T69" fmla="*/ 942863148 h 223"/>
                <a:gd name="T70" fmla="*/ 2147483646 w 223"/>
                <a:gd name="T71" fmla="*/ 1361913866 h 223"/>
                <a:gd name="T72" fmla="*/ 209527779 w 223"/>
                <a:gd name="T73" fmla="*/ 1032657243 h 223"/>
                <a:gd name="T74" fmla="*/ 164628693 w 223"/>
                <a:gd name="T75" fmla="*/ 942863148 h 223"/>
                <a:gd name="T76" fmla="*/ 448983124 w 223"/>
                <a:gd name="T77" fmla="*/ 628574142 h 223"/>
                <a:gd name="T78" fmla="*/ 269390648 w 223"/>
                <a:gd name="T79" fmla="*/ 1002725878 h 223"/>
                <a:gd name="T80" fmla="*/ 2147483646 w 223"/>
                <a:gd name="T81" fmla="*/ 718372106 h 223"/>
                <a:gd name="T82" fmla="*/ 2147483646 w 223"/>
                <a:gd name="T83" fmla="*/ 448982083 h 223"/>
                <a:gd name="T84" fmla="*/ 2147483646 w 223"/>
                <a:gd name="T85" fmla="*/ 359184119 h 223"/>
                <a:gd name="T86" fmla="*/ 2147483646 w 223"/>
                <a:gd name="T87" fmla="*/ 703404489 h 223"/>
                <a:gd name="T88" fmla="*/ 658510903 w 223"/>
                <a:gd name="T89" fmla="*/ 478913448 h 223"/>
                <a:gd name="T90" fmla="*/ 628579468 w 223"/>
                <a:gd name="T91" fmla="*/ 359184119 h 223"/>
                <a:gd name="T92" fmla="*/ 1017695854 w 223"/>
                <a:gd name="T93" fmla="*/ 194559676 h 223"/>
                <a:gd name="T94" fmla="*/ 703409989 w 223"/>
                <a:gd name="T95" fmla="*/ 463949700 h 223"/>
                <a:gd name="T96" fmla="*/ 2147483646 w 223"/>
                <a:gd name="T97" fmla="*/ 269390023 h 223"/>
                <a:gd name="T98" fmla="*/ 2005464143 w 223"/>
                <a:gd name="T99" fmla="*/ 149660694 h 223"/>
                <a:gd name="T100" fmla="*/ 2035395577 w 223"/>
                <a:gd name="T101" fmla="*/ 44898982 h 223"/>
                <a:gd name="T102" fmla="*/ 2147483646 w 223"/>
                <a:gd name="T103" fmla="*/ 239458658 h 223"/>
                <a:gd name="T104" fmla="*/ 1302054154 w 223"/>
                <a:gd name="T105" fmla="*/ 164628311 h 223"/>
                <a:gd name="T106" fmla="*/ 1287086502 w 223"/>
                <a:gd name="T107" fmla="*/ 44898982 h 223"/>
                <a:gd name="T108" fmla="*/ 1661242974 w 223"/>
                <a:gd name="T109" fmla="*/ 0 h 223"/>
                <a:gd name="T110" fmla="*/ 1661242974 w 223"/>
                <a:gd name="T111" fmla="*/ 119729329 h 223"/>
                <a:gd name="T112" fmla="*/ 1302054154 w 223"/>
                <a:gd name="T113" fmla="*/ 164628311 h 22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Open Sans" panose="020B0606030504020204" pitchFamily="34" charset="0"/>
                <a:ea typeface="+mn-ea"/>
                <a:cs typeface="+mn-cs"/>
              </a:endParaRPr>
            </a:p>
          </p:txBody>
        </p:sp>
      </p:grpSp>
      <p:sp>
        <p:nvSpPr>
          <p:cNvPr id="53" name="Rectangle 2">
            <a:extLst>
              <a:ext uri="{FF2B5EF4-FFF2-40B4-BE49-F238E27FC236}">
                <a16:creationId xmlns:a16="http://schemas.microsoft.com/office/drawing/2014/main" xmlns="" id="{1E85D071-FD5F-4206-B57B-05E9510B93A4}"/>
              </a:ext>
            </a:extLst>
          </p:cNvPr>
          <p:cNvSpPr>
            <a:spLocks noChangeArrowheads="1"/>
          </p:cNvSpPr>
          <p:nvPr/>
        </p:nvSpPr>
        <p:spPr bwMode="auto">
          <a:xfrm>
            <a:off x="4417043" y="1527373"/>
            <a:ext cx="2776538"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285750" indent="-285750">
              <a:tabLst>
                <a:tab pos="114300" algn="l"/>
                <a:tab pos="228600" algn="l"/>
                <a:tab pos="342900" algn="l"/>
              </a:tabLst>
              <a:defRPr>
                <a:solidFill>
                  <a:schemeClr val="tx1"/>
                </a:solidFill>
                <a:latin typeface="Arial" panose="020B0604020202020204" pitchFamily="34" charset="0"/>
              </a:defRPr>
            </a:lvl1pPr>
            <a:lvl2pPr marL="742950" indent="-285750">
              <a:tabLst>
                <a:tab pos="114300" algn="l"/>
                <a:tab pos="228600" algn="l"/>
                <a:tab pos="342900" algn="l"/>
              </a:tabLst>
              <a:defRPr>
                <a:solidFill>
                  <a:schemeClr val="tx1"/>
                </a:solidFill>
                <a:latin typeface="Arial" panose="020B0604020202020204" pitchFamily="34" charset="0"/>
              </a:defRPr>
            </a:lvl2pPr>
            <a:lvl3pPr marL="1143000" indent="-228600">
              <a:tabLst>
                <a:tab pos="114300" algn="l"/>
                <a:tab pos="228600" algn="l"/>
                <a:tab pos="342900" algn="l"/>
              </a:tabLst>
              <a:defRPr>
                <a:solidFill>
                  <a:schemeClr val="tx1"/>
                </a:solidFill>
                <a:latin typeface="Arial" panose="020B0604020202020204" pitchFamily="34" charset="0"/>
              </a:defRPr>
            </a:lvl3pPr>
            <a:lvl4pPr marL="1600200" indent="-228600">
              <a:tabLst>
                <a:tab pos="114300" algn="l"/>
                <a:tab pos="228600" algn="l"/>
                <a:tab pos="342900" algn="l"/>
              </a:tabLst>
              <a:defRPr>
                <a:solidFill>
                  <a:schemeClr val="tx1"/>
                </a:solidFill>
                <a:latin typeface="Arial" panose="020B0604020202020204" pitchFamily="34" charset="0"/>
              </a:defRPr>
            </a:lvl4pPr>
            <a:lvl5pPr marL="2057400" indent="-228600">
              <a:tabLst>
                <a:tab pos="114300" algn="l"/>
                <a:tab pos="228600" algn="l"/>
                <a:tab pos="342900" algn="l"/>
              </a:tabLst>
              <a:defRPr>
                <a:solidFill>
                  <a:schemeClr val="tx1"/>
                </a:solidFill>
                <a:latin typeface="Arial" panose="020B0604020202020204" pitchFamily="34" charset="0"/>
              </a:defRPr>
            </a:lvl5pPr>
            <a:lvl6pPr marL="2514600" indent="-228600" eaLnBrk="0" fontAlgn="base" hangingPunct="0">
              <a:spcBef>
                <a:spcPct val="0"/>
              </a:spcBef>
              <a:spcAft>
                <a:spcPct val="0"/>
              </a:spcAft>
              <a:tabLst>
                <a:tab pos="114300" algn="l"/>
                <a:tab pos="228600" algn="l"/>
                <a:tab pos="342900" algn="l"/>
              </a:tabLst>
              <a:defRPr>
                <a:solidFill>
                  <a:schemeClr val="tx1"/>
                </a:solidFill>
                <a:latin typeface="Arial" panose="020B0604020202020204" pitchFamily="34" charset="0"/>
              </a:defRPr>
            </a:lvl6pPr>
            <a:lvl7pPr marL="2971800" indent="-228600" eaLnBrk="0" fontAlgn="base" hangingPunct="0">
              <a:spcBef>
                <a:spcPct val="0"/>
              </a:spcBef>
              <a:spcAft>
                <a:spcPct val="0"/>
              </a:spcAft>
              <a:tabLst>
                <a:tab pos="114300" algn="l"/>
                <a:tab pos="228600" algn="l"/>
                <a:tab pos="342900" algn="l"/>
              </a:tabLst>
              <a:defRPr>
                <a:solidFill>
                  <a:schemeClr val="tx1"/>
                </a:solidFill>
                <a:latin typeface="Arial" panose="020B0604020202020204" pitchFamily="34" charset="0"/>
              </a:defRPr>
            </a:lvl7pPr>
            <a:lvl8pPr marL="3429000" indent="-228600" eaLnBrk="0" fontAlgn="base" hangingPunct="0">
              <a:spcBef>
                <a:spcPct val="0"/>
              </a:spcBef>
              <a:spcAft>
                <a:spcPct val="0"/>
              </a:spcAft>
              <a:tabLst>
                <a:tab pos="114300" algn="l"/>
                <a:tab pos="228600" algn="l"/>
                <a:tab pos="342900" algn="l"/>
              </a:tabLst>
              <a:defRPr>
                <a:solidFill>
                  <a:schemeClr val="tx1"/>
                </a:solidFill>
                <a:latin typeface="Arial" panose="020B0604020202020204" pitchFamily="34" charset="0"/>
              </a:defRPr>
            </a:lvl8pPr>
            <a:lvl9pPr marL="3886200" indent="-228600" eaLnBrk="0" fontAlgn="base" hangingPunct="0">
              <a:spcBef>
                <a:spcPct val="0"/>
              </a:spcBef>
              <a:spcAft>
                <a:spcPct val="0"/>
              </a:spcAft>
              <a:tabLst>
                <a:tab pos="114300" algn="l"/>
                <a:tab pos="228600" algn="l"/>
                <a:tab pos="342900" algn="l"/>
              </a:tabLst>
              <a:defRPr>
                <a:solidFill>
                  <a:schemeClr val="tx1"/>
                </a:solidFill>
                <a:latin typeface="Arial" panose="020B0604020202020204" pitchFamily="34" charset="0"/>
              </a:defRPr>
            </a:lvl9pPr>
          </a:lstStyle>
          <a:p>
            <a:pPr algn="just">
              <a:spcBef>
                <a:spcPts val="200"/>
              </a:spcBef>
              <a:spcAft>
                <a:spcPts val="200"/>
              </a:spcAft>
              <a:buFont typeface="Wingdings" panose="05000000000000000000" pitchFamily="2" charset="2"/>
              <a:buChar char="q"/>
            </a:pPr>
            <a:r>
              <a:rPr lang="en-US" altLang="en-US" sz="2400" b="1" dirty="0">
                <a:solidFill>
                  <a:srgbClr val="FF0080"/>
                </a:solidFill>
                <a:cs typeface="Times New Roman" panose="02020603050405020304" pitchFamily="18" charset="0"/>
              </a:rPr>
              <a:t> </a:t>
            </a:r>
            <a:r>
              <a:rPr lang="en-US" altLang="en-US" sz="2400" b="1" dirty="0" err="1">
                <a:solidFill>
                  <a:srgbClr val="FF0080"/>
                </a:solidFill>
                <a:cs typeface="Times New Roman" panose="02020603050405020304" pitchFamily="18" charset="0"/>
              </a:rPr>
              <a:t>Tư</a:t>
            </a:r>
            <a:r>
              <a:rPr lang="en-US" altLang="en-US" sz="2400" b="1" dirty="0">
                <a:solidFill>
                  <a:srgbClr val="FF0080"/>
                </a:solidFill>
                <a:cs typeface="Times New Roman" panose="02020603050405020304" pitchFamily="18" charset="0"/>
              </a:rPr>
              <a:t> </a:t>
            </a:r>
            <a:r>
              <a:rPr lang="en-US" altLang="en-US" sz="2400" b="1" dirty="0" err="1">
                <a:solidFill>
                  <a:srgbClr val="FF0080"/>
                </a:solidFill>
                <a:cs typeface="Times New Roman" panose="02020603050405020304" pitchFamily="18" charset="0"/>
              </a:rPr>
              <a:t>bản</a:t>
            </a:r>
            <a:r>
              <a:rPr lang="en-US" altLang="en-US" sz="2400" b="1" dirty="0">
                <a:solidFill>
                  <a:srgbClr val="FF0080"/>
                </a:solidFill>
                <a:cs typeface="Times New Roman" panose="02020603050405020304" pitchFamily="18" charset="0"/>
              </a:rPr>
              <a:t> </a:t>
            </a:r>
            <a:r>
              <a:rPr lang="en-US" altLang="en-US" sz="2400" b="1" dirty="0" err="1">
                <a:solidFill>
                  <a:srgbClr val="FF0080"/>
                </a:solidFill>
                <a:cs typeface="Times New Roman" panose="02020603050405020304" pitchFamily="18" charset="0"/>
              </a:rPr>
              <a:t>cố</a:t>
            </a:r>
            <a:r>
              <a:rPr lang="en-US" altLang="en-US" sz="2400" b="1" dirty="0">
                <a:solidFill>
                  <a:srgbClr val="FF0080"/>
                </a:solidFill>
                <a:cs typeface="Times New Roman" panose="02020603050405020304" pitchFamily="18" charset="0"/>
              </a:rPr>
              <a:t> </a:t>
            </a:r>
            <a:r>
              <a:rPr lang="en-US" altLang="en-US" sz="2400" b="1" dirty="0" err="1">
                <a:solidFill>
                  <a:srgbClr val="FF0080"/>
                </a:solidFill>
                <a:cs typeface="Times New Roman" panose="02020603050405020304" pitchFamily="18" charset="0"/>
              </a:rPr>
              <a:t>định</a:t>
            </a:r>
            <a:endParaRPr lang="en-US" altLang="en-US" sz="2400" b="1" dirty="0">
              <a:solidFill>
                <a:srgbClr val="FF0080"/>
              </a:solidFill>
              <a:cs typeface="Times New Roman" panose="02020603050405020304" pitchFamily="18" charset="0"/>
            </a:endParaRPr>
          </a:p>
        </p:txBody>
      </p:sp>
      <p:sp>
        <p:nvSpPr>
          <p:cNvPr id="54" name="Rectangle 53">
            <a:extLst>
              <a:ext uri="{FF2B5EF4-FFF2-40B4-BE49-F238E27FC236}">
                <a16:creationId xmlns:a16="http://schemas.microsoft.com/office/drawing/2014/main" xmlns="" id="{1BB7CD0E-16BA-4541-B2F1-9F1167236237}"/>
              </a:ext>
            </a:extLst>
          </p:cNvPr>
          <p:cNvSpPr>
            <a:spLocks noChangeArrowheads="1"/>
          </p:cNvSpPr>
          <p:nvPr/>
        </p:nvSpPr>
        <p:spPr bwMode="auto">
          <a:xfrm>
            <a:off x="3723071" y="217253"/>
            <a:ext cx="5965371"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tabLst>
                <a:tab pos="127000" algn="l"/>
                <a:tab pos="228600" algn="l"/>
                <a:tab pos="342900" algn="l"/>
                <a:tab pos="457200" algn="l"/>
                <a:tab pos="571500" algn="l"/>
              </a:tabLst>
              <a:defRPr>
                <a:solidFill>
                  <a:schemeClr val="tx1"/>
                </a:solidFill>
                <a:latin typeface="Arial" panose="020B0604020202020204" pitchFamily="34" charset="0"/>
              </a:defRPr>
            </a:lvl1pPr>
            <a:lvl2pPr marL="742950" indent="-285750">
              <a:tabLst>
                <a:tab pos="127000" algn="l"/>
                <a:tab pos="228600" algn="l"/>
                <a:tab pos="342900" algn="l"/>
                <a:tab pos="457200" algn="l"/>
                <a:tab pos="571500" algn="l"/>
              </a:tabLst>
              <a:defRPr>
                <a:solidFill>
                  <a:schemeClr val="tx1"/>
                </a:solidFill>
                <a:latin typeface="Arial" panose="020B0604020202020204" pitchFamily="34" charset="0"/>
              </a:defRPr>
            </a:lvl2pPr>
            <a:lvl3pPr marL="1143000" indent="-228600">
              <a:tabLst>
                <a:tab pos="127000" algn="l"/>
                <a:tab pos="228600" algn="l"/>
                <a:tab pos="342900" algn="l"/>
                <a:tab pos="457200" algn="l"/>
                <a:tab pos="571500" algn="l"/>
              </a:tabLst>
              <a:defRPr>
                <a:solidFill>
                  <a:schemeClr val="tx1"/>
                </a:solidFill>
                <a:latin typeface="Arial" panose="020B0604020202020204" pitchFamily="34" charset="0"/>
              </a:defRPr>
            </a:lvl3pPr>
            <a:lvl4pPr marL="1600200" indent="-228600">
              <a:tabLst>
                <a:tab pos="127000" algn="l"/>
                <a:tab pos="228600" algn="l"/>
                <a:tab pos="342900" algn="l"/>
                <a:tab pos="457200" algn="l"/>
                <a:tab pos="571500" algn="l"/>
              </a:tabLst>
              <a:defRPr>
                <a:solidFill>
                  <a:schemeClr val="tx1"/>
                </a:solidFill>
                <a:latin typeface="Arial" panose="020B0604020202020204" pitchFamily="34" charset="0"/>
              </a:defRPr>
            </a:lvl4pPr>
            <a:lvl5pPr marL="2057400" indent="-228600">
              <a:tabLst>
                <a:tab pos="127000" algn="l"/>
                <a:tab pos="228600" algn="l"/>
                <a:tab pos="342900" algn="l"/>
                <a:tab pos="457200" algn="l"/>
                <a:tab pos="571500" algn="l"/>
              </a:tabLst>
              <a:defRPr>
                <a:solidFill>
                  <a:schemeClr val="tx1"/>
                </a:solidFill>
                <a:latin typeface="Arial" panose="020B0604020202020204" pitchFamily="34" charset="0"/>
              </a:defRPr>
            </a:lvl5pPr>
            <a:lvl6pPr marL="25146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6pPr>
            <a:lvl7pPr marL="29718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7pPr>
            <a:lvl8pPr marL="34290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8pPr>
            <a:lvl9pPr marL="38862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9pPr>
          </a:lstStyle>
          <a:p>
            <a:pPr marL="0" marR="0" lvl="0" indent="0" algn="ctr" defTabSz="914286" rtl="0" eaLnBrk="1" fontAlgn="auto" latinLnBrk="0" hangingPunct="1">
              <a:lnSpc>
                <a:spcPct val="100000"/>
              </a:lnSpc>
              <a:spcBef>
                <a:spcPts val="200"/>
              </a:spcBef>
              <a:spcAft>
                <a:spcPts val="200"/>
              </a:spcAft>
              <a:buClrTx/>
              <a:buSzTx/>
              <a:buFontTx/>
              <a:buNone/>
              <a:tabLst>
                <a:tab pos="127000" algn="l"/>
                <a:tab pos="228600" algn="l"/>
                <a:tab pos="342900" algn="l"/>
                <a:tab pos="457200" algn="l"/>
                <a:tab pos="571500" algn="l"/>
              </a:tabLst>
              <a:defRPr/>
            </a:pPr>
            <a:r>
              <a:rPr kumimoji="0" lang="vi-VN" altLang="en-US" sz="2800" b="1" i="0" u="none" strike="noStrike" kern="1200" cap="none" spc="0" normalizeH="0" baseline="0" noProof="0" dirty="0">
                <a:ln>
                  <a:noFill/>
                </a:ln>
                <a:solidFill>
                  <a:srgbClr val="0033CC"/>
                </a:solidFill>
                <a:effectLst/>
                <a:uLnTx/>
                <a:uFillTx/>
                <a:latin typeface="Arial" panose="020B0604020202020204" pitchFamily="34" charset="0"/>
                <a:ea typeface="Arial Unicode MS"/>
                <a:cs typeface="Times New Roman" panose="02020603050405020304" pitchFamily="18" charset="0"/>
              </a:rPr>
              <a:t>Tuần hoàn và chu chuyển tư bản</a:t>
            </a:r>
            <a:endParaRPr kumimoji="0" lang="en-US" altLang="en-US" sz="2800" b="0" i="0" u="none" strike="noStrike" kern="1200" cap="none" spc="0" normalizeH="0" baseline="0" noProof="0" dirty="0">
              <a:ln>
                <a:noFill/>
              </a:ln>
              <a:solidFill>
                <a:srgbClr val="0033CC"/>
              </a:solidFill>
              <a:effectLst/>
              <a:uLnTx/>
              <a:uFillTx/>
              <a:latin typeface="Arial" panose="020B0604020202020204" pitchFamily="34" charset="0"/>
              <a:ea typeface="Arial Unicode MS"/>
              <a:cs typeface="Times New Roman" panose="02020603050405020304" pitchFamily="18" charset="0"/>
            </a:endParaRPr>
          </a:p>
        </p:txBody>
      </p:sp>
      <p:sp>
        <p:nvSpPr>
          <p:cNvPr id="56" name="Rectangle 55">
            <a:extLst>
              <a:ext uri="{FF2B5EF4-FFF2-40B4-BE49-F238E27FC236}">
                <a16:creationId xmlns:a16="http://schemas.microsoft.com/office/drawing/2014/main" xmlns="" id="{1392633C-CECF-4C92-A95B-BE3BD0A31E40}"/>
              </a:ext>
            </a:extLst>
          </p:cNvPr>
          <p:cNvSpPr/>
          <p:nvPr/>
        </p:nvSpPr>
        <p:spPr>
          <a:xfrm rot="5400000">
            <a:off x="6640416" y="-303829"/>
            <a:ext cx="72631" cy="2103120"/>
          </a:xfrm>
          <a:prstGeom prst="rect">
            <a:avLst/>
          </a:prstGeom>
          <a:solidFill>
            <a:srgbClr val="FF0000"/>
          </a:solidFill>
          <a:ln>
            <a:solidFill>
              <a:srgbClr val="FF0066"/>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1219170"/>
            <a:endParaRPr lang="ko-KR" altLang="en-US" sz="2700">
              <a:solidFill>
                <a:prstClr val="white"/>
              </a:solidFill>
              <a:latin typeface="Arial"/>
              <a:ea typeface="Arial Unicode MS"/>
            </a:endParaRPr>
          </a:p>
        </p:txBody>
      </p:sp>
      <p:sp>
        <p:nvSpPr>
          <p:cNvPr id="57" name="Hexagon 56">
            <a:extLst>
              <a:ext uri="{FF2B5EF4-FFF2-40B4-BE49-F238E27FC236}">
                <a16:creationId xmlns:a16="http://schemas.microsoft.com/office/drawing/2014/main" xmlns="" id="{241E0913-5D02-4812-BE7C-B4A0096FFB19}"/>
              </a:ext>
            </a:extLst>
          </p:cNvPr>
          <p:cNvSpPr/>
          <p:nvPr/>
        </p:nvSpPr>
        <p:spPr>
          <a:xfrm>
            <a:off x="3075370" y="187377"/>
            <a:ext cx="696687" cy="553096"/>
          </a:xfrm>
          <a:prstGeom prst="hexagon">
            <a:avLst/>
          </a:prstGeom>
          <a:solidFill>
            <a:srgbClr val="0070C0"/>
          </a:solidFill>
          <a:ln>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r>
              <a:rPr lang="en-US" sz="2400" b="1" dirty="0">
                <a:solidFill>
                  <a:prstClr val="white"/>
                </a:solidFill>
                <a:latin typeface="Arial"/>
                <a:ea typeface="Arial Unicode MS"/>
              </a:rPr>
              <a:t>6</a:t>
            </a:r>
            <a:endParaRPr kumimoji="0" lang="en-US" sz="2400" b="1" i="0" u="none" strike="noStrike" kern="1200" cap="none" spc="0" normalizeH="0" baseline="0" noProof="0" dirty="0">
              <a:ln>
                <a:noFill/>
              </a:ln>
              <a:solidFill>
                <a:prstClr val="white"/>
              </a:solidFill>
              <a:effectLst/>
              <a:uLnTx/>
              <a:uFillTx/>
              <a:latin typeface="Arial"/>
              <a:ea typeface="Arial Unicode MS"/>
              <a:cs typeface="+mn-cs"/>
            </a:endParaRPr>
          </a:p>
        </p:txBody>
      </p:sp>
      <p:sp>
        <p:nvSpPr>
          <p:cNvPr id="58" name="Rectangle 5">
            <a:extLst>
              <a:ext uri="{FF2B5EF4-FFF2-40B4-BE49-F238E27FC236}">
                <a16:creationId xmlns:a16="http://schemas.microsoft.com/office/drawing/2014/main" xmlns="" id="{1CBE2114-F000-431A-B4FE-934C0E7F20D5}"/>
              </a:ext>
            </a:extLst>
          </p:cNvPr>
          <p:cNvSpPr>
            <a:spLocks noChangeArrowheads="1"/>
          </p:cNvSpPr>
          <p:nvPr/>
        </p:nvSpPr>
        <p:spPr bwMode="auto">
          <a:xfrm>
            <a:off x="3772057" y="903090"/>
            <a:ext cx="431716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285750" indent="-285750">
              <a:buFont typeface="Wingdings" panose="05000000000000000000" pitchFamily="2" charset="2"/>
              <a:buChar char="q"/>
            </a:pPr>
            <a:r>
              <a:rPr lang="en-US" altLang="en-US" sz="2400" b="1" i="1" dirty="0">
                <a:solidFill>
                  <a:srgbClr val="7030A0"/>
                </a:solidFill>
                <a:latin typeface="Times New Roman" panose="02020603050405020304" pitchFamily="18" charset="0"/>
                <a:cs typeface="Times New Roman" panose="02020603050405020304" pitchFamily="18" charset="0"/>
              </a:rPr>
              <a:t> </a:t>
            </a:r>
            <a:r>
              <a:rPr lang="vi-VN" altLang="en-US" sz="2400" b="1" dirty="0">
                <a:solidFill>
                  <a:srgbClr val="7030A0"/>
                </a:solidFill>
                <a:cs typeface="Arial" panose="020B0604020202020204" pitchFamily="34" charset="0"/>
              </a:rPr>
              <a:t>Chu chuyển</a:t>
            </a:r>
            <a:r>
              <a:rPr lang="en-US" altLang="en-US" sz="2400" b="1" dirty="0">
                <a:solidFill>
                  <a:srgbClr val="7030A0"/>
                </a:solidFill>
                <a:cs typeface="Arial" panose="020B0604020202020204" pitchFamily="34" charset="0"/>
              </a:rPr>
              <a:t> </a:t>
            </a:r>
            <a:r>
              <a:rPr lang="en-US" altLang="en-US" sz="2400" b="1" dirty="0" err="1">
                <a:solidFill>
                  <a:srgbClr val="7030A0"/>
                </a:solidFill>
                <a:cs typeface="Arial" panose="020B0604020202020204" pitchFamily="34" charset="0"/>
              </a:rPr>
              <a:t>tư</a:t>
            </a:r>
            <a:r>
              <a:rPr lang="en-US" altLang="en-US" sz="2400" b="1" dirty="0">
                <a:solidFill>
                  <a:srgbClr val="7030A0"/>
                </a:solidFill>
                <a:cs typeface="Arial" panose="020B0604020202020204" pitchFamily="34" charset="0"/>
              </a:rPr>
              <a:t> </a:t>
            </a:r>
            <a:r>
              <a:rPr lang="en-US" altLang="en-US" sz="2400" b="1" dirty="0" err="1">
                <a:solidFill>
                  <a:srgbClr val="7030A0"/>
                </a:solidFill>
                <a:cs typeface="Arial" panose="020B0604020202020204" pitchFamily="34" charset="0"/>
              </a:rPr>
              <a:t>bản</a:t>
            </a:r>
            <a:r>
              <a:rPr lang="en-US" altLang="en-US" sz="2400" b="1" dirty="0">
                <a:solidFill>
                  <a:srgbClr val="7030A0"/>
                </a:solidFill>
                <a:cs typeface="Arial" panose="020B0604020202020204" pitchFamily="34" charset="0"/>
              </a:rPr>
              <a:t> </a:t>
            </a:r>
          </a:p>
        </p:txBody>
      </p:sp>
      <p:sp>
        <p:nvSpPr>
          <p:cNvPr id="59" name="Rectangle 2">
            <a:extLst>
              <a:ext uri="{FF2B5EF4-FFF2-40B4-BE49-F238E27FC236}">
                <a16:creationId xmlns:a16="http://schemas.microsoft.com/office/drawing/2014/main" xmlns="" id="{75983F08-E4E4-465B-959B-F9E9A9DE6654}"/>
              </a:ext>
            </a:extLst>
          </p:cNvPr>
          <p:cNvSpPr>
            <a:spLocks noChangeArrowheads="1"/>
          </p:cNvSpPr>
          <p:nvPr/>
        </p:nvSpPr>
        <p:spPr bwMode="auto">
          <a:xfrm>
            <a:off x="2254685" y="2867470"/>
            <a:ext cx="2455431" cy="561530"/>
          </a:xfrm>
          <a:prstGeom prst="rect">
            <a:avLst/>
          </a:prstGeom>
          <a:solidFill>
            <a:schemeClr val="bg1"/>
          </a:solidFill>
          <a:ln w="12700" cap="sq">
            <a:solidFill>
              <a:srgbClr val="FF33CC"/>
            </a:solidFill>
            <a:miter lim="800000"/>
            <a:headEnd type="none" w="sm" len="sm"/>
            <a:tailEnd type="none" w="sm" len="sm"/>
          </a:ln>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2000" dirty="0">
                <a:solidFill>
                  <a:srgbClr val="000099"/>
                </a:solidFill>
                <a:cs typeface="Arial" panose="020B0604020202020204" pitchFamily="34" charset="0"/>
              </a:rPr>
              <a:t> </a:t>
            </a:r>
            <a:r>
              <a:rPr lang="en-US" altLang="en-US" sz="2000" dirty="0">
                <a:solidFill>
                  <a:srgbClr val="663300"/>
                </a:solidFill>
                <a:cs typeface="Arial" panose="020B0604020202020204" pitchFamily="34" charset="0"/>
              </a:rPr>
              <a:t>Hao </a:t>
            </a:r>
            <a:r>
              <a:rPr lang="en-US" altLang="en-US" sz="2000" dirty="0" err="1">
                <a:solidFill>
                  <a:srgbClr val="663300"/>
                </a:solidFill>
                <a:cs typeface="Arial" panose="020B0604020202020204" pitchFamily="34" charset="0"/>
              </a:rPr>
              <a:t>mòn</a:t>
            </a:r>
            <a:r>
              <a:rPr lang="en-US" altLang="en-US" sz="2000" dirty="0">
                <a:solidFill>
                  <a:srgbClr val="663300"/>
                </a:solidFill>
                <a:cs typeface="Arial" panose="020B0604020202020204" pitchFamily="34" charset="0"/>
              </a:rPr>
              <a:t> </a:t>
            </a:r>
            <a:r>
              <a:rPr lang="en-US" altLang="en-US" sz="2000" b="1" dirty="0" err="1">
                <a:solidFill>
                  <a:srgbClr val="0000CC"/>
                </a:solidFill>
                <a:cs typeface="Arial" panose="020B0604020202020204" pitchFamily="34" charset="0"/>
              </a:rPr>
              <a:t>hữu</a:t>
            </a:r>
            <a:r>
              <a:rPr lang="en-US" altLang="en-US" sz="2000" b="1" dirty="0">
                <a:solidFill>
                  <a:srgbClr val="0000CC"/>
                </a:solidFill>
                <a:cs typeface="Arial" panose="020B0604020202020204" pitchFamily="34" charset="0"/>
              </a:rPr>
              <a:t> </a:t>
            </a:r>
            <a:r>
              <a:rPr lang="en-US" altLang="en-US" sz="2000" b="1" dirty="0" err="1">
                <a:solidFill>
                  <a:srgbClr val="0000CC"/>
                </a:solidFill>
                <a:cs typeface="Arial" panose="020B0604020202020204" pitchFamily="34" charset="0"/>
              </a:rPr>
              <a:t>hình</a:t>
            </a:r>
            <a:endParaRPr lang="en-US" altLang="en-US" sz="2000" b="1" dirty="0">
              <a:solidFill>
                <a:srgbClr val="0000CC"/>
              </a:solidFill>
              <a:cs typeface="Arial" panose="020B0604020202020204" pitchFamily="34" charset="0"/>
            </a:endParaRPr>
          </a:p>
        </p:txBody>
      </p:sp>
      <p:sp>
        <p:nvSpPr>
          <p:cNvPr id="60" name="Rectangle 3">
            <a:extLst>
              <a:ext uri="{FF2B5EF4-FFF2-40B4-BE49-F238E27FC236}">
                <a16:creationId xmlns:a16="http://schemas.microsoft.com/office/drawing/2014/main" xmlns="" id="{0B2068C4-7AD7-4971-9ACE-9A90179F8EFB}"/>
              </a:ext>
            </a:extLst>
          </p:cNvPr>
          <p:cNvSpPr>
            <a:spLocks noChangeArrowheads="1"/>
          </p:cNvSpPr>
          <p:nvPr/>
        </p:nvSpPr>
        <p:spPr bwMode="auto">
          <a:xfrm>
            <a:off x="6729755" y="2903054"/>
            <a:ext cx="3021112" cy="582613"/>
          </a:xfrm>
          <a:prstGeom prst="rect">
            <a:avLst/>
          </a:prstGeom>
          <a:solidFill>
            <a:schemeClr val="bg1"/>
          </a:solidFill>
          <a:ln w="12700" cap="sq">
            <a:solidFill>
              <a:srgbClr val="FF33CC"/>
            </a:solidFill>
            <a:miter lim="800000"/>
            <a:headEnd type="none" w="sm" len="sm"/>
            <a:tailEnd type="none" w="sm" len="sm"/>
          </a:ln>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2000" dirty="0">
                <a:solidFill>
                  <a:srgbClr val="000099"/>
                </a:solidFill>
                <a:cs typeface="Arial" panose="020B0604020202020204" pitchFamily="34" charset="0"/>
              </a:rPr>
              <a:t> </a:t>
            </a:r>
            <a:r>
              <a:rPr lang="en-US" altLang="en-US" sz="2000" dirty="0">
                <a:solidFill>
                  <a:srgbClr val="663300"/>
                </a:solidFill>
                <a:cs typeface="Arial" panose="020B0604020202020204" pitchFamily="34" charset="0"/>
              </a:rPr>
              <a:t>Hao </a:t>
            </a:r>
            <a:r>
              <a:rPr lang="en-US" altLang="en-US" sz="2000" dirty="0" err="1">
                <a:solidFill>
                  <a:srgbClr val="663300"/>
                </a:solidFill>
                <a:cs typeface="Arial" panose="020B0604020202020204" pitchFamily="34" charset="0"/>
              </a:rPr>
              <a:t>mòn</a:t>
            </a:r>
            <a:r>
              <a:rPr lang="en-US" altLang="en-US" sz="2000" dirty="0">
                <a:solidFill>
                  <a:srgbClr val="663300"/>
                </a:solidFill>
                <a:cs typeface="Arial" panose="020B0604020202020204" pitchFamily="34" charset="0"/>
              </a:rPr>
              <a:t> </a:t>
            </a:r>
            <a:r>
              <a:rPr lang="en-US" altLang="en-US" sz="2000" b="1" dirty="0" err="1">
                <a:solidFill>
                  <a:srgbClr val="0000CC"/>
                </a:solidFill>
                <a:cs typeface="Arial" panose="020B0604020202020204" pitchFamily="34" charset="0"/>
              </a:rPr>
              <a:t>vô</a:t>
            </a:r>
            <a:r>
              <a:rPr lang="en-US" altLang="en-US" sz="2000" b="1" dirty="0">
                <a:solidFill>
                  <a:srgbClr val="0000CC"/>
                </a:solidFill>
                <a:cs typeface="Arial" panose="020B0604020202020204" pitchFamily="34" charset="0"/>
              </a:rPr>
              <a:t> </a:t>
            </a:r>
            <a:r>
              <a:rPr lang="en-US" altLang="en-US" sz="2000" b="1" dirty="0" err="1">
                <a:solidFill>
                  <a:srgbClr val="0000CC"/>
                </a:solidFill>
                <a:cs typeface="Arial" panose="020B0604020202020204" pitchFamily="34" charset="0"/>
              </a:rPr>
              <a:t>hình</a:t>
            </a:r>
            <a:endParaRPr lang="en-US" altLang="en-US" sz="2000" b="1" dirty="0">
              <a:solidFill>
                <a:srgbClr val="0000CC"/>
              </a:solidFill>
              <a:cs typeface="Arial" panose="020B0604020202020204" pitchFamily="34" charset="0"/>
            </a:endParaRPr>
          </a:p>
        </p:txBody>
      </p:sp>
      <p:sp>
        <p:nvSpPr>
          <p:cNvPr id="61" name="Rectangle 4">
            <a:extLst>
              <a:ext uri="{FF2B5EF4-FFF2-40B4-BE49-F238E27FC236}">
                <a16:creationId xmlns:a16="http://schemas.microsoft.com/office/drawing/2014/main" xmlns="" id="{7C9526B7-DE2F-491E-AEC2-1A041DD2961B}"/>
              </a:ext>
            </a:extLst>
          </p:cNvPr>
          <p:cNvSpPr>
            <a:spLocks noChangeArrowheads="1"/>
          </p:cNvSpPr>
          <p:nvPr/>
        </p:nvSpPr>
        <p:spPr bwMode="auto">
          <a:xfrm>
            <a:off x="2254685" y="4011613"/>
            <a:ext cx="3616813" cy="1262062"/>
          </a:xfrm>
          <a:prstGeom prst="rect">
            <a:avLst/>
          </a:prstGeom>
          <a:solidFill>
            <a:schemeClr val="bg1"/>
          </a:solidFill>
          <a:ln w="12700" cap="sq">
            <a:solidFill>
              <a:srgbClr val="FF33CC"/>
            </a:solidFill>
            <a:miter lim="800000"/>
            <a:headEnd type="none" w="sm" len="sm"/>
            <a:tailEnd type="none" w="sm" len="sm"/>
          </a:ln>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2000" dirty="0">
                <a:solidFill>
                  <a:srgbClr val="000099"/>
                </a:solidFill>
                <a:cs typeface="Arial" panose="020B0604020202020204" pitchFamily="34" charset="0"/>
              </a:rPr>
              <a:t> </a:t>
            </a:r>
            <a:r>
              <a:rPr lang="en-US" altLang="en-US" dirty="0" err="1">
                <a:cs typeface="Arial" panose="020B0604020202020204" pitchFamily="34" charset="0"/>
              </a:rPr>
              <a:t>Mất</a:t>
            </a:r>
            <a:r>
              <a:rPr lang="en-US" altLang="en-US" dirty="0">
                <a:cs typeface="Arial" panose="020B0604020202020204" pitchFamily="34" charset="0"/>
              </a:rPr>
              <a:t> </a:t>
            </a:r>
            <a:r>
              <a:rPr lang="en-US" altLang="en-US" dirty="0" err="1">
                <a:cs typeface="Arial" panose="020B0604020202020204" pitchFamily="34" charset="0"/>
              </a:rPr>
              <a:t>giá</a:t>
            </a:r>
            <a:r>
              <a:rPr lang="en-US" altLang="en-US" dirty="0">
                <a:cs typeface="Arial" panose="020B0604020202020204" pitchFamily="34" charset="0"/>
              </a:rPr>
              <a:t> </a:t>
            </a:r>
            <a:r>
              <a:rPr lang="en-US" altLang="en-US" dirty="0" err="1">
                <a:cs typeface="Arial" panose="020B0604020202020204" pitchFamily="34" charset="0"/>
              </a:rPr>
              <a:t>trị</a:t>
            </a:r>
            <a:r>
              <a:rPr lang="en-US" altLang="en-US" dirty="0">
                <a:cs typeface="Arial" panose="020B0604020202020204" pitchFamily="34" charset="0"/>
              </a:rPr>
              <a:t> do </a:t>
            </a:r>
            <a:r>
              <a:rPr lang="en-US" altLang="en-US" dirty="0" err="1">
                <a:cs typeface="Arial" panose="020B0604020202020204" pitchFamily="34" charset="0"/>
              </a:rPr>
              <a:t>bị</a:t>
            </a:r>
            <a:r>
              <a:rPr lang="en-US" altLang="en-US" dirty="0">
                <a:cs typeface="Arial" panose="020B0604020202020204" pitchFamily="34" charset="0"/>
              </a:rPr>
              <a:t> </a:t>
            </a:r>
            <a:r>
              <a:rPr lang="en-US" altLang="en-US" dirty="0" err="1">
                <a:cs typeface="Arial" panose="020B0604020202020204" pitchFamily="34" charset="0"/>
              </a:rPr>
              <a:t>tiêu</a:t>
            </a:r>
            <a:r>
              <a:rPr lang="en-US" altLang="en-US" dirty="0">
                <a:cs typeface="Arial" panose="020B0604020202020204" pitchFamily="34" charset="0"/>
              </a:rPr>
              <a:t> </a:t>
            </a:r>
            <a:r>
              <a:rPr lang="en-US" altLang="en-US" dirty="0" err="1">
                <a:cs typeface="Arial" panose="020B0604020202020204" pitchFamily="34" charset="0"/>
              </a:rPr>
              <a:t>hao</a:t>
            </a:r>
            <a:r>
              <a:rPr lang="en-US" altLang="en-US" dirty="0">
                <a:cs typeface="Arial" panose="020B0604020202020204" pitchFamily="34" charset="0"/>
              </a:rPr>
              <a:t> GTSD:</a:t>
            </a:r>
          </a:p>
          <a:p>
            <a:pPr algn="ctr"/>
            <a:r>
              <a:rPr lang="en-US" altLang="en-US" dirty="0">
                <a:cs typeface="Arial" panose="020B0604020202020204" pitchFamily="34" charset="0"/>
              </a:rPr>
              <a:t>- Qua </a:t>
            </a:r>
            <a:r>
              <a:rPr lang="en-US" altLang="en-US" dirty="0" err="1">
                <a:cs typeface="Arial" panose="020B0604020202020204" pitchFamily="34" charset="0"/>
              </a:rPr>
              <a:t>hoạt</a:t>
            </a:r>
            <a:r>
              <a:rPr lang="en-US" altLang="en-US" dirty="0">
                <a:cs typeface="Arial" panose="020B0604020202020204" pitchFamily="34" charset="0"/>
              </a:rPr>
              <a:t> </a:t>
            </a:r>
            <a:r>
              <a:rPr lang="en-US" altLang="en-US" dirty="0" err="1">
                <a:cs typeface="Arial" panose="020B0604020202020204" pitchFamily="34" charset="0"/>
              </a:rPr>
              <a:t>động</a:t>
            </a:r>
            <a:r>
              <a:rPr lang="en-US" altLang="en-US" dirty="0">
                <a:cs typeface="Arial" panose="020B0604020202020204" pitchFamily="34" charset="0"/>
              </a:rPr>
              <a:t> SX, </a:t>
            </a:r>
          </a:p>
          <a:p>
            <a:pPr algn="ctr"/>
            <a:r>
              <a:rPr lang="en-US" altLang="en-US" dirty="0">
                <a:cs typeface="Arial" panose="020B0604020202020204" pitchFamily="34" charset="0"/>
              </a:rPr>
              <a:t>  - Do </a:t>
            </a:r>
            <a:r>
              <a:rPr lang="en-US" altLang="en-US" dirty="0" err="1">
                <a:cs typeface="Arial" panose="020B0604020202020204" pitchFamily="34" charset="0"/>
              </a:rPr>
              <a:t>không</a:t>
            </a:r>
            <a:r>
              <a:rPr lang="en-US" altLang="en-US" dirty="0">
                <a:cs typeface="Arial" panose="020B0604020202020204" pitchFamily="34" charset="0"/>
              </a:rPr>
              <a:t> </a:t>
            </a:r>
            <a:r>
              <a:rPr lang="en-US" altLang="en-US" dirty="0" err="1">
                <a:cs typeface="Arial" panose="020B0604020202020204" pitchFamily="34" charset="0"/>
              </a:rPr>
              <a:t>hoạt</a:t>
            </a:r>
            <a:r>
              <a:rPr lang="en-US" altLang="en-US" dirty="0">
                <a:cs typeface="Arial" panose="020B0604020202020204" pitchFamily="34" charset="0"/>
              </a:rPr>
              <a:t> </a:t>
            </a:r>
            <a:r>
              <a:rPr lang="en-US" altLang="en-US" dirty="0" err="1">
                <a:cs typeface="Arial" panose="020B0604020202020204" pitchFamily="34" charset="0"/>
              </a:rPr>
              <a:t>động</a:t>
            </a:r>
            <a:r>
              <a:rPr lang="en-US" altLang="en-US" dirty="0">
                <a:cs typeface="Arial" panose="020B0604020202020204" pitchFamily="34" charset="0"/>
              </a:rPr>
              <a:t>;</a:t>
            </a:r>
          </a:p>
          <a:p>
            <a:pPr algn="ctr"/>
            <a:r>
              <a:rPr lang="en-US" altLang="en-US" dirty="0">
                <a:cs typeface="Arial" panose="020B0604020202020204" pitchFamily="34" charset="0"/>
              </a:rPr>
              <a:t>    - </a:t>
            </a:r>
            <a:r>
              <a:rPr lang="en-US" altLang="en-US" dirty="0" err="1">
                <a:cs typeface="Arial" panose="020B0604020202020204" pitchFamily="34" charset="0"/>
              </a:rPr>
              <a:t>Phá</a:t>
            </a:r>
            <a:r>
              <a:rPr lang="en-US" altLang="en-US" dirty="0">
                <a:cs typeface="Arial" panose="020B0604020202020204" pitchFamily="34" charset="0"/>
              </a:rPr>
              <a:t> </a:t>
            </a:r>
            <a:r>
              <a:rPr lang="en-US" altLang="en-US" dirty="0" err="1">
                <a:cs typeface="Arial" panose="020B0604020202020204" pitchFamily="34" charset="0"/>
              </a:rPr>
              <a:t>hoại</a:t>
            </a:r>
            <a:r>
              <a:rPr lang="en-US" altLang="en-US" dirty="0">
                <a:cs typeface="Arial" panose="020B0604020202020204" pitchFamily="34" charset="0"/>
              </a:rPr>
              <a:t> </a:t>
            </a:r>
            <a:r>
              <a:rPr lang="en-US" altLang="en-US" dirty="0" err="1">
                <a:cs typeface="Arial" panose="020B0604020202020204" pitchFamily="34" charset="0"/>
              </a:rPr>
              <a:t>của</a:t>
            </a:r>
            <a:r>
              <a:rPr lang="en-US" altLang="en-US" dirty="0">
                <a:cs typeface="Arial" panose="020B0604020202020204" pitchFamily="34" charset="0"/>
              </a:rPr>
              <a:t> </a:t>
            </a:r>
            <a:r>
              <a:rPr lang="en-US" altLang="en-US" dirty="0" err="1">
                <a:cs typeface="Arial" panose="020B0604020202020204" pitchFamily="34" charset="0"/>
              </a:rPr>
              <a:t>tư</a:t>
            </a:r>
            <a:r>
              <a:rPr lang="en-US" altLang="en-US" dirty="0">
                <a:cs typeface="Arial" panose="020B0604020202020204" pitchFamily="34" charset="0"/>
              </a:rPr>
              <a:t> </a:t>
            </a:r>
            <a:r>
              <a:rPr lang="en-US" altLang="en-US" dirty="0" err="1">
                <a:cs typeface="Arial" panose="020B0604020202020204" pitchFamily="34" charset="0"/>
              </a:rPr>
              <a:t>nhiên</a:t>
            </a:r>
            <a:r>
              <a:rPr lang="en-US" altLang="en-US" dirty="0">
                <a:cs typeface="Arial" panose="020B0604020202020204" pitchFamily="34" charset="0"/>
              </a:rPr>
              <a:t>,</a:t>
            </a:r>
          </a:p>
        </p:txBody>
      </p:sp>
      <p:sp>
        <p:nvSpPr>
          <p:cNvPr id="62" name="Rectangle 5">
            <a:extLst>
              <a:ext uri="{FF2B5EF4-FFF2-40B4-BE49-F238E27FC236}">
                <a16:creationId xmlns:a16="http://schemas.microsoft.com/office/drawing/2014/main" xmlns="" id="{751ABA53-512A-4E6F-A5D3-79796FEB572C}"/>
              </a:ext>
            </a:extLst>
          </p:cNvPr>
          <p:cNvSpPr>
            <a:spLocks noChangeArrowheads="1"/>
          </p:cNvSpPr>
          <p:nvPr/>
        </p:nvSpPr>
        <p:spPr bwMode="auto">
          <a:xfrm>
            <a:off x="6729755" y="4011613"/>
            <a:ext cx="3535007" cy="1262062"/>
          </a:xfrm>
          <a:prstGeom prst="rect">
            <a:avLst/>
          </a:prstGeom>
          <a:solidFill>
            <a:schemeClr val="bg1"/>
          </a:solidFill>
          <a:ln w="12700" cap="sq">
            <a:solidFill>
              <a:srgbClr val="FF33CC"/>
            </a:solidFill>
            <a:miter lim="800000"/>
            <a:headEnd type="none" w="sm" len="sm"/>
            <a:tailEnd type="none" w="sm" len="sm"/>
          </a:ln>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2000" dirty="0">
                <a:solidFill>
                  <a:srgbClr val="000099"/>
                </a:solidFill>
                <a:cs typeface="Arial" panose="020B0604020202020204" pitchFamily="34" charset="0"/>
              </a:rPr>
              <a:t> </a:t>
            </a:r>
            <a:r>
              <a:rPr lang="en-US" altLang="en-US" sz="2000" dirty="0" err="1">
                <a:cs typeface="Arial" panose="020B0604020202020204" pitchFamily="34" charset="0"/>
              </a:rPr>
              <a:t>Mất</a:t>
            </a:r>
            <a:r>
              <a:rPr lang="en-US" altLang="en-US" sz="2000" dirty="0">
                <a:cs typeface="Arial" panose="020B0604020202020204" pitchFamily="34" charset="0"/>
              </a:rPr>
              <a:t> </a:t>
            </a:r>
            <a:r>
              <a:rPr lang="en-US" altLang="en-US" sz="2000" dirty="0" err="1">
                <a:cs typeface="Arial" panose="020B0604020202020204" pitchFamily="34" charset="0"/>
              </a:rPr>
              <a:t>giá</a:t>
            </a:r>
            <a:r>
              <a:rPr lang="en-US" altLang="en-US" sz="2000" dirty="0">
                <a:cs typeface="Arial" panose="020B0604020202020204" pitchFamily="34" charset="0"/>
              </a:rPr>
              <a:t> </a:t>
            </a:r>
            <a:r>
              <a:rPr lang="en-US" altLang="en-US" sz="2000" dirty="0" err="1">
                <a:cs typeface="Arial" panose="020B0604020202020204" pitchFamily="34" charset="0"/>
              </a:rPr>
              <a:t>trị</a:t>
            </a:r>
            <a:r>
              <a:rPr lang="en-US" altLang="en-US" sz="2000" dirty="0">
                <a:cs typeface="Arial" panose="020B0604020202020204" pitchFamily="34" charset="0"/>
              </a:rPr>
              <a:t> do </a:t>
            </a:r>
            <a:r>
              <a:rPr lang="en-US" altLang="en-US" sz="2000" dirty="0" err="1">
                <a:cs typeface="Arial" panose="020B0604020202020204" pitchFamily="34" charset="0"/>
              </a:rPr>
              <a:t>tiến</a:t>
            </a:r>
            <a:r>
              <a:rPr lang="en-US" altLang="en-US" sz="2000" dirty="0">
                <a:cs typeface="Arial" panose="020B0604020202020204" pitchFamily="34" charset="0"/>
              </a:rPr>
              <a:t> </a:t>
            </a:r>
            <a:r>
              <a:rPr lang="en-US" altLang="en-US" sz="2000" dirty="0" err="1">
                <a:cs typeface="Arial" panose="020B0604020202020204" pitchFamily="34" charset="0"/>
              </a:rPr>
              <a:t>bộ</a:t>
            </a:r>
            <a:endParaRPr lang="en-US" altLang="en-US" sz="2000" dirty="0">
              <a:cs typeface="Arial" panose="020B0604020202020204" pitchFamily="34" charset="0"/>
            </a:endParaRPr>
          </a:p>
          <a:p>
            <a:pPr algn="ctr"/>
            <a:r>
              <a:rPr lang="en-US" altLang="en-US" sz="2000" dirty="0">
                <a:cs typeface="Arial" panose="020B0604020202020204" pitchFamily="34" charset="0"/>
              </a:rPr>
              <a:t> </a:t>
            </a:r>
            <a:r>
              <a:rPr lang="en-US" altLang="en-US" sz="2000" dirty="0" err="1">
                <a:cs typeface="Arial" panose="020B0604020202020204" pitchFamily="34" charset="0"/>
              </a:rPr>
              <a:t>kỹ</a:t>
            </a:r>
            <a:r>
              <a:rPr lang="en-US" altLang="en-US" sz="2000" dirty="0">
                <a:cs typeface="Arial" panose="020B0604020202020204" pitchFamily="34" charset="0"/>
              </a:rPr>
              <a:t> </a:t>
            </a:r>
            <a:r>
              <a:rPr lang="en-US" altLang="en-US" sz="2000" dirty="0" err="1">
                <a:cs typeface="Arial" panose="020B0604020202020204" pitchFamily="34" charset="0"/>
              </a:rPr>
              <a:t>thuật</a:t>
            </a:r>
            <a:r>
              <a:rPr lang="en-US" altLang="en-US" sz="2000" dirty="0">
                <a:cs typeface="Arial" panose="020B0604020202020204" pitchFamily="34" charset="0"/>
              </a:rPr>
              <a:t> </a:t>
            </a:r>
            <a:r>
              <a:rPr lang="en-US" altLang="en-US" sz="2000" dirty="0" err="1">
                <a:cs typeface="Arial" panose="020B0604020202020204" pitchFamily="34" charset="0"/>
              </a:rPr>
              <a:t>dẫn</a:t>
            </a:r>
            <a:r>
              <a:rPr lang="en-US" altLang="en-US" sz="2000" dirty="0">
                <a:cs typeface="Arial" panose="020B0604020202020204" pitchFamily="34" charset="0"/>
              </a:rPr>
              <a:t> </a:t>
            </a:r>
            <a:r>
              <a:rPr lang="en-US" altLang="en-US" sz="2000" dirty="0" err="1">
                <a:cs typeface="Arial" panose="020B0604020202020204" pitchFamily="34" charset="0"/>
              </a:rPr>
              <a:t>đến</a:t>
            </a:r>
            <a:r>
              <a:rPr lang="en-US" altLang="en-US" sz="2000" dirty="0">
                <a:cs typeface="Arial" panose="020B0604020202020204" pitchFamily="34" charset="0"/>
              </a:rPr>
              <a:t> </a:t>
            </a:r>
            <a:r>
              <a:rPr lang="en-US" altLang="en-US" sz="2000" dirty="0" err="1">
                <a:cs typeface="Arial" panose="020B0604020202020204" pitchFamily="34" charset="0"/>
              </a:rPr>
              <a:t>tăng</a:t>
            </a:r>
            <a:r>
              <a:rPr lang="en-US" altLang="en-US" sz="2000" dirty="0">
                <a:cs typeface="Arial" panose="020B0604020202020204" pitchFamily="34" charset="0"/>
              </a:rPr>
              <a:t> NSLĐ</a:t>
            </a:r>
          </a:p>
        </p:txBody>
      </p:sp>
      <p:sp>
        <p:nvSpPr>
          <p:cNvPr id="63" name="Rectangle 6">
            <a:extLst>
              <a:ext uri="{FF2B5EF4-FFF2-40B4-BE49-F238E27FC236}">
                <a16:creationId xmlns:a16="http://schemas.microsoft.com/office/drawing/2014/main" xmlns="" id="{5701A496-D257-43BC-9242-F77F3CEA2CEE}"/>
              </a:ext>
            </a:extLst>
          </p:cNvPr>
          <p:cNvSpPr>
            <a:spLocks noChangeArrowheads="1"/>
          </p:cNvSpPr>
          <p:nvPr/>
        </p:nvSpPr>
        <p:spPr bwMode="auto">
          <a:xfrm>
            <a:off x="7560247" y="5474525"/>
            <a:ext cx="2704515" cy="1219200"/>
          </a:xfrm>
          <a:prstGeom prst="rect">
            <a:avLst/>
          </a:prstGeom>
          <a:solidFill>
            <a:schemeClr val="bg1"/>
          </a:solidFill>
          <a:ln w="12700" cap="sq">
            <a:solidFill>
              <a:srgbClr val="FF33CC"/>
            </a:solidFill>
            <a:miter lim="800000"/>
            <a:headEnd type="none" w="sm" len="sm"/>
            <a:tailEnd type="none" w="sm" len="sm"/>
          </a:ln>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2000" dirty="0" err="1">
                <a:solidFill>
                  <a:srgbClr val="000099"/>
                </a:solidFill>
                <a:cs typeface="Arial" panose="020B0604020202020204" pitchFamily="34" charset="0"/>
              </a:rPr>
              <a:t>Máy</a:t>
            </a:r>
            <a:r>
              <a:rPr lang="en-US" altLang="en-US" sz="2000" dirty="0">
                <a:solidFill>
                  <a:srgbClr val="000099"/>
                </a:solidFill>
                <a:cs typeface="Arial" panose="020B0604020202020204" pitchFamily="34" charset="0"/>
              </a:rPr>
              <a:t> </a:t>
            </a:r>
            <a:r>
              <a:rPr lang="en-US" altLang="en-US" sz="2000" dirty="0" err="1">
                <a:solidFill>
                  <a:srgbClr val="000099"/>
                </a:solidFill>
                <a:cs typeface="Arial" panose="020B0604020202020204" pitchFamily="34" charset="0"/>
              </a:rPr>
              <a:t>móc</a:t>
            </a:r>
            <a:r>
              <a:rPr lang="en-US" altLang="en-US" sz="2000" dirty="0">
                <a:solidFill>
                  <a:srgbClr val="000099"/>
                </a:solidFill>
                <a:cs typeface="Arial" panose="020B0604020202020204" pitchFamily="34" charset="0"/>
              </a:rPr>
              <a:t> </a:t>
            </a:r>
            <a:r>
              <a:rPr lang="en-US" altLang="en-US" sz="2000" dirty="0" err="1">
                <a:solidFill>
                  <a:srgbClr val="000099"/>
                </a:solidFill>
                <a:cs typeface="Arial" panose="020B0604020202020204" pitchFamily="34" charset="0"/>
              </a:rPr>
              <a:t>cũ</a:t>
            </a:r>
            <a:r>
              <a:rPr lang="en-US" altLang="en-US" sz="2000" dirty="0">
                <a:solidFill>
                  <a:srgbClr val="000099"/>
                </a:solidFill>
                <a:cs typeface="Arial" panose="020B0604020202020204" pitchFamily="34" charset="0"/>
              </a:rPr>
              <a:t> </a:t>
            </a:r>
            <a:r>
              <a:rPr lang="en-US" altLang="en-US" sz="2000" dirty="0" err="1">
                <a:solidFill>
                  <a:srgbClr val="000099"/>
                </a:solidFill>
                <a:cs typeface="Arial" panose="020B0604020202020204" pitchFamily="34" charset="0"/>
              </a:rPr>
              <a:t>bị</a:t>
            </a:r>
            <a:r>
              <a:rPr lang="en-US" altLang="en-US" sz="2000" dirty="0">
                <a:solidFill>
                  <a:srgbClr val="000099"/>
                </a:solidFill>
                <a:cs typeface="Arial" panose="020B0604020202020204" pitchFamily="34" charset="0"/>
              </a:rPr>
              <a:t> </a:t>
            </a:r>
            <a:r>
              <a:rPr lang="en-US" altLang="en-US" sz="2000" dirty="0" err="1">
                <a:solidFill>
                  <a:srgbClr val="000099"/>
                </a:solidFill>
                <a:cs typeface="Arial" panose="020B0604020202020204" pitchFamily="34" charset="0"/>
              </a:rPr>
              <a:t>máy</a:t>
            </a:r>
            <a:r>
              <a:rPr lang="en-US" altLang="en-US" sz="2000" dirty="0">
                <a:solidFill>
                  <a:srgbClr val="000099"/>
                </a:solidFill>
                <a:cs typeface="Arial" panose="020B0604020202020204" pitchFamily="34" charset="0"/>
              </a:rPr>
              <a:t> </a:t>
            </a:r>
          </a:p>
          <a:p>
            <a:pPr algn="ctr"/>
            <a:r>
              <a:rPr lang="en-US" altLang="en-US" sz="2000" dirty="0" err="1">
                <a:solidFill>
                  <a:srgbClr val="000099"/>
                </a:solidFill>
                <a:cs typeface="Arial" panose="020B0604020202020204" pitchFamily="34" charset="0"/>
              </a:rPr>
              <a:t>móc</a:t>
            </a:r>
            <a:r>
              <a:rPr lang="en-US" altLang="en-US" sz="2000" dirty="0">
                <a:solidFill>
                  <a:srgbClr val="000099"/>
                </a:solidFill>
                <a:cs typeface="Arial" panose="020B0604020202020204" pitchFamily="34" charset="0"/>
              </a:rPr>
              <a:t> </a:t>
            </a:r>
            <a:r>
              <a:rPr lang="en-US" altLang="en-US" sz="2000" dirty="0" err="1">
                <a:solidFill>
                  <a:srgbClr val="000099"/>
                </a:solidFill>
                <a:cs typeface="Arial" panose="020B0604020202020204" pitchFamily="34" charset="0"/>
              </a:rPr>
              <a:t>mới</a:t>
            </a:r>
            <a:r>
              <a:rPr lang="en-US" altLang="en-US" sz="2000" dirty="0">
                <a:solidFill>
                  <a:srgbClr val="000099"/>
                </a:solidFill>
                <a:cs typeface="Arial" panose="020B0604020202020204" pitchFamily="34" charset="0"/>
              </a:rPr>
              <a:t> </a:t>
            </a:r>
            <a:r>
              <a:rPr lang="en-US" altLang="en-US" sz="2000" dirty="0" err="1">
                <a:solidFill>
                  <a:srgbClr val="000099"/>
                </a:solidFill>
                <a:cs typeface="Arial" panose="020B0604020202020204" pitchFamily="34" charset="0"/>
              </a:rPr>
              <a:t>có</a:t>
            </a:r>
            <a:r>
              <a:rPr lang="en-US" altLang="en-US" sz="2000" dirty="0">
                <a:solidFill>
                  <a:srgbClr val="000099"/>
                </a:solidFill>
                <a:cs typeface="Arial" panose="020B0604020202020204" pitchFamily="34" charset="0"/>
              </a:rPr>
              <a:t> </a:t>
            </a:r>
            <a:r>
              <a:rPr lang="en-US" altLang="en-US" sz="2000" dirty="0" err="1">
                <a:solidFill>
                  <a:srgbClr val="000099"/>
                </a:solidFill>
                <a:cs typeface="Arial" panose="020B0604020202020204" pitchFamily="34" charset="0"/>
              </a:rPr>
              <a:t>năng</a:t>
            </a:r>
            <a:r>
              <a:rPr lang="en-US" altLang="en-US" sz="2000" dirty="0">
                <a:solidFill>
                  <a:srgbClr val="000099"/>
                </a:solidFill>
                <a:cs typeface="Arial" panose="020B0604020202020204" pitchFamily="34" charset="0"/>
              </a:rPr>
              <a:t> </a:t>
            </a:r>
            <a:r>
              <a:rPr lang="en-US" altLang="en-US" sz="2000" dirty="0" err="1">
                <a:solidFill>
                  <a:srgbClr val="000099"/>
                </a:solidFill>
                <a:cs typeface="Arial" panose="020B0604020202020204" pitchFamily="34" charset="0"/>
              </a:rPr>
              <a:t>suât</a:t>
            </a:r>
            <a:endParaRPr lang="en-US" altLang="en-US" sz="2000" dirty="0">
              <a:solidFill>
                <a:srgbClr val="000099"/>
              </a:solidFill>
              <a:cs typeface="Arial" panose="020B0604020202020204" pitchFamily="34" charset="0"/>
            </a:endParaRPr>
          </a:p>
          <a:p>
            <a:pPr algn="ctr"/>
            <a:r>
              <a:rPr lang="en-US" altLang="en-US" sz="2000" dirty="0">
                <a:solidFill>
                  <a:srgbClr val="000099"/>
                </a:solidFill>
                <a:cs typeface="Arial" panose="020B0604020202020204" pitchFamily="34" charset="0"/>
              </a:rPr>
              <a:t> </a:t>
            </a:r>
            <a:r>
              <a:rPr lang="en-US" altLang="en-US" sz="2000" dirty="0" err="1">
                <a:solidFill>
                  <a:srgbClr val="000099"/>
                </a:solidFill>
                <a:cs typeface="Arial" panose="020B0604020202020204" pitchFamily="34" charset="0"/>
              </a:rPr>
              <a:t>cao</a:t>
            </a:r>
            <a:r>
              <a:rPr lang="en-US" altLang="en-US" sz="2000" dirty="0">
                <a:solidFill>
                  <a:srgbClr val="000099"/>
                </a:solidFill>
                <a:cs typeface="Arial" panose="020B0604020202020204" pitchFamily="34" charset="0"/>
              </a:rPr>
              <a:t> </a:t>
            </a:r>
            <a:r>
              <a:rPr lang="en-US" altLang="en-US" sz="2000" dirty="0" err="1">
                <a:solidFill>
                  <a:srgbClr val="000099"/>
                </a:solidFill>
                <a:cs typeface="Arial" panose="020B0604020202020204" pitchFamily="34" charset="0"/>
              </a:rPr>
              <a:t>hơn</a:t>
            </a:r>
            <a:r>
              <a:rPr lang="en-US" altLang="en-US" sz="2000" dirty="0">
                <a:solidFill>
                  <a:srgbClr val="000099"/>
                </a:solidFill>
                <a:cs typeface="Arial" panose="020B0604020202020204" pitchFamily="34" charset="0"/>
              </a:rPr>
              <a:t> </a:t>
            </a:r>
            <a:r>
              <a:rPr lang="en-US" altLang="en-US" sz="2000" dirty="0" err="1">
                <a:solidFill>
                  <a:srgbClr val="000099"/>
                </a:solidFill>
                <a:cs typeface="Arial" panose="020B0604020202020204" pitchFamily="34" charset="0"/>
              </a:rPr>
              <a:t>thay</a:t>
            </a:r>
            <a:r>
              <a:rPr lang="en-US" altLang="en-US" sz="2000" dirty="0">
                <a:solidFill>
                  <a:srgbClr val="000099"/>
                </a:solidFill>
                <a:cs typeface="Arial" panose="020B0604020202020204" pitchFamily="34" charset="0"/>
              </a:rPr>
              <a:t> </a:t>
            </a:r>
            <a:r>
              <a:rPr lang="en-US" altLang="en-US" sz="2000" dirty="0" err="1">
                <a:solidFill>
                  <a:srgbClr val="000099"/>
                </a:solidFill>
                <a:cs typeface="Arial" panose="020B0604020202020204" pitchFamily="34" charset="0"/>
              </a:rPr>
              <a:t>thế</a:t>
            </a:r>
            <a:endParaRPr lang="en-US" altLang="en-US" sz="2000" dirty="0">
              <a:solidFill>
                <a:srgbClr val="000099"/>
              </a:solidFill>
              <a:cs typeface="Arial" panose="020B0604020202020204" pitchFamily="34" charset="0"/>
            </a:endParaRPr>
          </a:p>
        </p:txBody>
      </p:sp>
      <p:sp>
        <p:nvSpPr>
          <p:cNvPr id="64" name="Rectangle 9">
            <a:extLst>
              <a:ext uri="{FF2B5EF4-FFF2-40B4-BE49-F238E27FC236}">
                <a16:creationId xmlns:a16="http://schemas.microsoft.com/office/drawing/2014/main" xmlns="" id="{6DA7B5F6-5CBA-4216-B107-725022A6C6AC}"/>
              </a:ext>
            </a:extLst>
          </p:cNvPr>
          <p:cNvSpPr>
            <a:spLocks noChangeArrowheads="1"/>
          </p:cNvSpPr>
          <p:nvPr/>
        </p:nvSpPr>
        <p:spPr bwMode="auto">
          <a:xfrm>
            <a:off x="5067258" y="5488222"/>
            <a:ext cx="2141830" cy="1152525"/>
          </a:xfrm>
          <a:prstGeom prst="rect">
            <a:avLst/>
          </a:prstGeom>
          <a:solidFill>
            <a:schemeClr val="bg1"/>
          </a:solidFill>
          <a:ln w="12700" cap="sq">
            <a:solidFill>
              <a:srgbClr val="FF33CC"/>
            </a:solidFill>
            <a:miter lim="800000"/>
            <a:headEnd type="none" w="sm" len="sm"/>
            <a:tailEnd type="none" w="sm" len="sm"/>
          </a:ln>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2000" dirty="0" err="1">
                <a:solidFill>
                  <a:srgbClr val="000099"/>
                </a:solidFill>
                <a:cs typeface="Arial" panose="020B0604020202020204" pitchFamily="34" charset="0"/>
              </a:rPr>
              <a:t>Giảm</a:t>
            </a:r>
            <a:r>
              <a:rPr lang="en-US" altLang="en-US" sz="2000" dirty="0">
                <a:solidFill>
                  <a:srgbClr val="000099"/>
                </a:solidFill>
                <a:cs typeface="Arial" panose="020B0604020202020204" pitchFamily="34" charset="0"/>
              </a:rPr>
              <a:t> </a:t>
            </a:r>
            <a:r>
              <a:rPr lang="en-US" altLang="en-US" sz="2000" dirty="0" err="1">
                <a:solidFill>
                  <a:srgbClr val="000099"/>
                </a:solidFill>
                <a:cs typeface="Arial" panose="020B0604020202020204" pitchFamily="34" charset="0"/>
              </a:rPr>
              <a:t>giá</a:t>
            </a:r>
            <a:r>
              <a:rPr lang="en-US" altLang="en-US" sz="2000" dirty="0">
                <a:solidFill>
                  <a:srgbClr val="000099"/>
                </a:solidFill>
                <a:cs typeface="Arial" panose="020B0604020202020204" pitchFamily="34" charset="0"/>
              </a:rPr>
              <a:t> </a:t>
            </a:r>
            <a:r>
              <a:rPr lang="en-US" altLang="en-US" sz="2000" dirty="0" err="1">
                <a:solidFill>
                  <a:srgbClr val="000099"/>
                </a:solidFill>
                <a:cs typeface="Arial" panose="020B0604020202020204" pitchFamily="34" charset="0"/>
              </a:rPr>
              <a:t>trị</a:t>
            </a:r>
            <a:r>
              <a:rPr lang="en-US" altLang="en-US" sz="2000" dirty="0">
                <a:solidFill>
                  <a:srgbClr val="000099"/>
                </a:solidFill>
                <a:cs typeface="Arial" panose="020B0604020202020204" pitchFamily="34" charset="0"/>
              </a:rPr>
              <a:t> </a:t>
            </a:r>
            <a:r>
              <a:rPr lang="en-US" altLang="en-US" sz="2000" dirty="0" err="1">
                <a:solidFill>
                  <a:srgbClr val="000099"/>
                </a:solidFill>
                <a:cs typeface="Arial" panose="020B0604020202020204" pitchFamily="34" charset="0"/>
              </a:rPr>
              <a:t>của</a:t>
            </a:r>
            <a:endParaRPr lang="en-US" altLang="en-US" sz="2000" dirty="0">
              <a:solidFill>
                <a:srgbClr val="000099"/>
              </a:solidFill>
              <a:cs typeface="Arial" panose="020B0604020202020204" pitchFamily="34" charset="0"/>
            </a:endParaRPr>
          </a:p>
          <a:p>
            <a:pPr algn="ctr"/>
            <a:r>
              <a:rPr lang="en-US" altLang="en-US" sz="2000" dirty="0" err="1">
                <a:solidFill>
                  <a:srgbClr val="000099"/>
                </a:solidFill>
                <a:cs typeface="Arial" panose="020B0604020202020204" pitchFamily="34" charset="0"/>
              </a:rPr>
              <a:t>máy</a:t>
            </a:r>
            <a:r>
              <a:rPr lang="en-US" altLang="en-US" sz="2000" dirty="0">
                <a:solidFill>
                  <a:srgbClr val="000099"/>
                </a:solidFill>
                <a:cs typeface="Arial" panose="020B0604020202020204" pitchFamily="34" charset="0"/>
              </a:rPr>
              <a:t> </a:t>
            </a:r>
            <a:r>
              <a:rPr lang="en-US" altLang="en-US" sz="2000" dirty="0" err="1">
                <a:solidFill>
                  <a:srgbClr val="000099"/>
                </a:solidFill>
                <a:cs typeface="Arial" panose="020B0604020202020204" pitchFamily="34" charset="0"/>
              </a:rPr>
              <a:t>móc</a:t>
            </a:r>
            <a:endParaRPr lang="en-US" altLang="en-US" sz="2000" dirty="0">
              <a:solidFill>
                <a:srgbClr val="000099"/>
              </a:solidFill>
              <a:cs typeface="Arial" panose="020B0604020202020204" pitchFamily="34" charset="0"/>
            </a:endParaRPr>
          </a:p>
          <a:p>
            <a:pPr algn="ctr"/>
            <a:r>
              <a:rPr lang="en-US" altLang="en-US" sz="2000" dirty="0">
                <a:solidFill>
                  <a:srgbClr val="000099"/>
                </a:solidFill>
                <a:cs typeface="Arial" panose="020B0604020202020204" pitchFamily="34" charset="0"/>
              </a:rPr>
              <a:t> </a:t>
            </a:r>
          </a:p>
        </p:txBody>
      </p:sp>
      <p:sp>
        <p:nvSpPr>
          <p:cNvPr id="65" name="Line 13">
            <a:extLst>
              <a:ext uri="{FF2B5EF4-FFF2-40B4-BE49-F238E27FC236}">
                <a16:creationId xmlns:a16="http://schemas.microsoft.com/office/drawing/2014/main" xmlns="" id="{27E1B692-198B-4D26-BB8C-400982F0E57E}"/>
              </a:ext>
            </a:extLst>
          </p:cNvPr>
          <p:cNvSpPr>
            <a:spLocks noChangeShapeType="1"/>
          </p:cNvSpPr>
          <p:nvPr/>
        </p:nvSpPr>
        <p:spPr bwMode="auto">
          <a:xfrm flipH="1">
            <a:off x="8031823" y="3507891"/>
            <a:ext cx="0" cy="503721"/>
          </a:xfrm>
          <a:prstGeom prst="line">
            <a:avLst/>
          </a:prstGeom>
          <a:ln>
            <a:headEnd type="none" w="sm" len="sm"/>
            <a:tailEnd type="triangle" w="sm" len="sm"/>
          </a:ln>
        </p:spPr>
        <p:style>
          <a:lnRef idx="1">
            <a:schemeClr val="accent2"/>
          </a:lnRef>
          <a:fillRef idx="0">
            <a:schemeClr val="accent2"/>
          </a:fillRef>
          <a:effectRef idx="0">
            <a:schemeClr val="accent2"/>
          </a:effectRef>
          <a:fontRef idx="minor">
            <a:schemeClr val="tx1"/>
          </a:fontRef>
        </p:style>
        <p:txBody>
          <a:bodyPr/>
          <a:lstStyle/>
          <a:p>
            <a:pPr>
              <a:defRPr/>
            </a:pPr>
            <a:endParaRPr lang="en-US" sz="2000"/>
          </a:p>
        </p:txBody>
      </p:sp>
      <p:sp>
        <p:nvSpPr>
          <p:cNvPr id="66" name="Line 14">
            <a:extLst>
              <a:ext uri="{FF2B5EF4-FFF2-40B4-BE49-F238E27FC236}">
                <a16:creationId xmlns:a16="http://schemas.microsoft.com/office/drawing/2014/main" xmlns="" id="{CC3AD74A-623A-472E-906A-370422636151}"/>
              </a:ext>
            </a:extLst>
          </p:cNvPr>
          <p:cNvSpPr>
            <a:spLocks noChangeShapeType="1"/>
          </p:cNvSpPr>
          <p:nvPr/>
        </p:nvSpPr>
        <p:spPr bwMode="auto">
          <a:xfrm flipH="1">
            <a:off x="3491923" y="3507891"/>
            <a:ext cx="0" cy="455654"/>
          </a:xfrm>
          <a:prstGeom prst="line">
            <a:avLst/>
          </a:prstGeom>
          <a:ln>
            <a:headEnd type="none" w="sm" len="sm"/>
            <a:tailEnd type="triangle" w="sm" len="sm"/>
          </a:ln>
        </p:spPr>
        <p:style>
          <a:lnRef idx="1">
            <a:schemeClr val="accent2"/>
          </a:lnRef>
          <a:fillRef idx="0">
            <a:schemeClr val="accent2"/>
          </a:fillRef>
          <a:effectRef idx="0">
            <a:schemeClr val="accent2"/>
          </a:effectRef>
          <a:fontRef idx="minor">
            <a:schemeClr val="tx1"/>
          </a:fontRef>
        </p:style>
        <p:txBody>
          <a:bodyPr/>
          <a:lstStyle/>
          <a:p>
            <a:pPr>
              <a:defRPr/>
            </a:pPr>
            <a:endParaRPr lang="en-US" sz="2000"/>
          </a:p>
        </p:txBody>
      </p:sp>
      <p:sp>
        <p:nvSpPr>
          <p:cNvPr id="67" name="Line 16">
            <a:extLst>
              <a:ext uri="{FF2B5EF4-FFF2-40B4-BE49-F238E27FC236}">
                <a16:creationId xmlns:a16="http://schemas.microsoft.com/office/drawing/2014/main" xmlns="" id="{17786F03-CCD5-441C-B09A-04D32510A688}"/>
              </a:ext>
            </a:extLst>
          </p:cNvPr>
          <p:cNvSpPr>
            <a:spLocks noChangeShapeType="1"/>
          </p:cNvSpPr>
          <p:nvPr/>
        </p:nvSpPr>
        <p:spPr bwMode="auto">
          <a:xfrm flipH="1">
            <a:off x="6320502" y="5295901"/>
            <a:ext cx="1711319" cy="217640"/>
          </a:xfrm>
          <a:prstGeom prst="line">
            <a:avLst/>
          </a:prstGeom>
          <a:ln>
            <a:headEnd/>
            <a:tailEnd type="triangle" w="med" len="med"/>
          </a:ln>
        </p:spPr>
        <p:style>
          <a:lnRef idx="1">
            <a:schemeClr val="accent2"/>
          </a:lnRef>
          <a:fillRef idx="0">
            <a:schemeClr val="accent2"/>
          </a:fillRef>
          <a:effectRef idx="0">
            <a:schemeClr val="accent2"/>
          </a:effectRef>
          <a:fontRef idx="minor">
            <a:schemeClr val="tx1"/>
          </a:fontRef>
        </p:style>
        <p:txBody>
          <a:bodyPr/>
          <a:lstStyle/>
          <a:p>
            <a:pPr>
              <a:defRPr/>
            </a:pPr>
            <a:endParaRPr lang="en-US" sz="2000"/>
          </a:p>
        </p:txBody>
      </p:sp>
      <p:sp>
        <p:nvSpPr>
          <p:cNvPr id="68" name="Line 17">
            <a:extLst>
              <a:ext uri="{FF2B5EF4-FFF2-40B4-BE49-F238E27FC236}">
                <a16:creationId xmlns:a16="http://schemas.microsoft.com/office/drawing/2014/main" xmlns="" id="{23D5770E-ED08-4736-BEED-E9B8E20DC4FE}"/>
              </a:ext>
            </a:extLst>
          </p:cNvPr>
          <p:cNvSpPr>
            <a:spLocks noChangeShapeType="1"/>
          </p:cNvSpPr>
          <p:nvPr/>
        </p:nvSpPr>
        <p:spPr bwMode="auto">
          <a:xfrm>
            <a:off x="8028821" y="5295902"/>
            <a:ext cx="1256244" cy="156398"/>
          </a:xfrm>
          <a:prstGeom prst="line">
            <a:avLst/>
          </a:prstGeom>
          <a:ln>
            <a:headEnd/>
            <a:tailEnd type="triangle" w="med" len="med"/>
          </a:ln>
        </p:spPr>
        <p:style>
          <a:lnRef idx="1">
            <a:schemeClr val="accent2"/>
          </a:lnRef>
          <a:fillRef idx="0">
            <a:schemeClr val="accent2"/>
          </a:fillRef>
          <a:effectRef idx="0">
            <a:schemeClr val="accent2"/>
          </a:effectRef>
          <a:fontRef idx="minor">
            <a:schemeClr val="tx1"/>
          </a:fontRef>
        </p:style>
        <p:txBody>
          <a:bodyPr/>
          <a:lstStyle/>
          <a:p>
            <a:pPr>
              <a:defRPr/>
            </a:pPr>
            <a:endParaRPr lang="en-US" sz="2000" dirty="0"/>
          </a:p>
        </p:txBody>
      </p:sp>
      <p:sp>
        <p:nvSpPr>
          <p:cNvPr id="69" name="Rectangle 13">
            <a:extLst>
              <a:ext uri="{FF2B5EF4-FFF2-40B4-BE49-F238E27FC236}">
                <a16:creationId xmlns:a16="http://schemas.microsoft.com/office/drawing/2014/main" xmlns="" id="{03199CB7-9277-429C-BB61-5C5B463F62F1}"/>
              </a:ext>
            </a:extLst>
          </p:cNvPr>
          <p:cNvSpPr>
            <a:spLocks noChangeArrowheads="1"/>
          </p:cNvSpPr>
          <p:nvPr/>
        </p:nvSpPr>
        <p:spPr bwMode="auto">
          <a:xfrm>
            <a:off x="2188017" y="2151954"/>
            <a:ext cx="807675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285750" indent="-285750">
              <a:tabLst>
                <a:tab pos="114300" algn="l"/>
                <a:tab pos="228600" algn="l"/>
                <a:tab pos="342900" algn="l"/>
              </a:tabLst>
              <a:defRPr>
                <a:solidFill>
                  <a:schemeClr val="tx1"/>
                </a:solidFill>
                <a:latin typeface="Arial" panose="020B0604020202020204" pitchFamily="34" charset="0"/>
              </a:defRPr>
            </a:lvl1pPr>
            <a:lvl2pPr marL="742950" indent="-285750">
              <a:tabLst>
                <a:tab pos="114300" algn="l"/>
                <a:tab pos="228600" algn="l"/>
                <a:tab pos="342900" algn="l"/>
              </a:tabLst>
              <a:defRPr>
                <a:solidFill>
                  <a:schemeClr val="tx1"/>
                </a:solidFill>
                <a:latin typeface="Arial" panose="020B0604020202020204" pitchFamily="34" charset="0"/>
              </a:defRPr>
            </a:lvl2pPr>
            <a:lvl3pPr marL="1143000" indent="-228600">
              <a:tabLst>
                <a:tab pos="114300" algn="l"/>
                <a:tab pos="228600" algn="l"/>
                <a:tab pos="342900" algn="l"/>
              </a:tabLst>
              <a:defRPr>
                <a:solidFill>
                  <a:schemeClr val="tx1"/>
                </a:solidFill>
                <a:latin typeface="Arial" panose="020B0604020202020204" pitchFamily="34" charset="0"/>
              </a:defRPr>
            </a:lvl3pPr>
            <a:lvl4pPr marL="1600200" indent="-228600">
              <a:tabLst>
                <a:tab pos="114300" algn="l"/>
                <a:tab pos="228600" algn="l"/>
                <a:tab pos="342900" algn="l"/>
              </a:tabLst>
              <a:defRPr>
                <a:solidFill>
                  <a:schemeClr val="tx1"/>
                </a:solidFill>
                <a:latin typeface="Arial" panose="020B0604020202020204" pitchFamily="34" charset="0"/>
              </a:defRPr>
            </a:lvl4pPr>
            <a:lvl5pPr marL="2057400" indent="-228600">
              <a:tabLst>
                <a:tab pos="114300" algn="l"/>
                <a:tab pos="228600" algn="l"/>
                <a:tab pos="342900" algn="l"/>
              </a:tabLst>
              <a:defRPr>
                <a:solidFill>
                  <a:schemeClr val="tx1"/>
                </a:solidFill>
                <a:latin typeface="Arial" panose="020B0604020202020204" pitchFamily="34" charset="0"/>
              </a:defRPr>
            </a:lvl5pPr>
            <a:lvl6pPr marL="2514600" indent="-228600" eaLnBrk="0" fontAlgn="base" hangingPunct="0">
              <a:spcBef>
                <a:spcPct val="0"/>
              </a:spcBef>
              <a:spcAft>
                <a:spcPct val="0"/>
              </a:spcAft>
              <a:tabLst>
                <a:tab pos="114300" algn="l"/>
                <a:tab pos="228600" algn="l"/>
                <a:tab pos="342900" algn="l"/>
              </a:tabLst>
              <a:defRPr>
                <a:solidFill>
                  <a:schemeClr val="tx1"/>
                </a:solidFill>
                <a:latin typeface="Arial" panose="020B0604020202020204" pitchFamily="34" charset="0"/>
              </a:defRPr>
            </a:lvl6pPr>
            <a:lvl7pPr marL="2971800" indent="-228600" eaLnBrk="0" fontAlgn="base" hangingPunct="0">
              <a:spcBef>
                <a:spcPct val="0"/>
              </a:spcBef>
              <a:spcAft>
                <a:spcPct val="0"/>
              </a:spcAft>
              <a:tabLst>
                <a:tab pos="114300" algn="l"/>
                <a:tab pos="228600" algn="l"/>
                <a:tab pos="342900" algn="l"/>
              </a:tabLst>
              <a:defRPr>
                <a:solidFill>
                  <a:schemeClr val="tx1"/>
                </a:solidFill>
                <a:latin typeface="Arial" panose="020B0604020202020204" pitchFamily="34" charset="0"/>
              </a:defRPr>
            </a:lvl7pPr>
            <a:lvl8pPr marL="3429000" indent="-228600" eaLnBrk="0" fontAlgn="base" hangingPunct="0">
              <a:spcBef>
                <a:spcPct val="0"/>
              </a:spcBef>
              <a:spcAft>
                <a:spcPct val="0"/>
              </a:spcAft>
              <a:tabLst>
                <a:tab pos="114300" algn="l"/>
                <a:tab pos="228600" algn="l"/>
                <a:tab pos="342900" algn="l"/>
              </a:tabLst>
              <a:defRPr>
                <a:solidFill>
                  <a:schemeClr val="tx1"/>
                </a:solidFill>
                <a:latin typeface="Arial" panose="020B0604020202020204" pitchFamily="34" charset="0"/>
              </a:defRPr>
            </a:lvl8pPr>
            <a:lvl9pPr marL="3886200" indent="-228600" eaLnBrk="0" fontAlgn="base" hangingPunct="0">
              <a:spcBef>
                <a:spcPct val="0"/>
              </a:spcBef>
              <a:spcAft>
                <a:spcPct val="0"/>
              </a:spcAft>
              <a:tabLst>
                <a:tab pos="114300" algn="l"/>
                <a:tab pos="228600" algn="l"/>
                <a:tab pos="342900" algn="l"/>
              </a:tabLst>
              <a:defRPr>
                <a:solidFill>
                  <a:schemeClr val="tx1"/>
                </a:solidFill>
                <a:latin typeface="Arial" panose="020B0604020202020204" pitchFamily="34" charset="0"/>
              </a:defRPr>
            </a:lvl9pPr>
          </a:lstStyle>
          <a:p>
            <a:pPr marL="0" indent="0" algn="ctr">
              <a:spcBef>
                <a:spcPts val="200"/>
              </a:spcBef>
              <a:spcAft>
                <a:spcPts val="200"/>
              </a:spcAft>
            </a:pPr>
            <a:r>
              <a:rPr lang="en-US" altLang="en-US" sz="2000" dirty="0" err="1">
                <a:cs typeface="Times New Roman" panose="02020603050405020304" pitchFamily="18" charset="0"/>
              </a:rPr>
              <a:t>Trong</a:t>
            </a:r>
            <a:r>
              <a:rPr lang="en-US" altLang="en-US" sz="2000" dirty="0">
                <a:cs typeface="Times New Roman" panose="02020603050405020304" pitchFamily="18" charset="0"/>
              </a:rPr>
              <a:t> </a:t>
            </a:r>
            <a:r>
              <a:rPr lang="en-US" altLang="en-US" sz="2000" dirty="0" err="1">
                <a:cs typeface="Times New Roman" panose="02020603050405020304" pitchFamily="18" charset="0"/>
              </a:rPr>
              <a:t>quá</a:t>
            </a:r>
            <a:r>
              <a:rPr lang="en-US" altLang="en-US" sz="2000" dirty="0">
                <a:cs typeface="Times New Roman" panose="02020603050405020304" pitchFamily="18" charset="0"/>
              </a:rPr>
              <a:t> </a:t>
            </a:r>
            <a:r>
              <a:rPr lang="en-US" altLang="en-US" sz="2000" dirty="0" err="1">
                <a:cs typeface="Times New Roman" panose="02020603050405020304" pitchFamily="18" charset="0"/>
              </a:rPr>
              <a:t>trình</a:t>
            </a:r>
            <a:r>
              <a:rPr lang="en-US" altLang="en-US" sz="2000" dirty="0">
                <a:cs typeface="Times New Roman" panose="02020603050405020304" pitchFamily="18" charset="0"/>
              </a:rPr>
              <a:t> </a:t>
            </a:r>
            <a:r>
              <a:rPr lang="en-US" altLang="en-US" sz="2000" dirty="0" err="1">
                <a:cs typeface="Times New Roman" panose="02020603050405020304" pitchFamily="18" charset="0"/>
              </a:rPr>
              <a:t>hoạt</a:t>
            </a:r>
            <a:r>
              <a:rPr lang="en-US" altLang="en-US" sz="2000" dirty="0">
                <a:cs typeface="Times New Roman" panose="02020603050405020304" pitchFamily="18" charset="0"/>
              </a:rPr>
              <a:t> </a:t>
            </a:r>
            <a:r>
              <a:rPr lang="en-US" altLang="en-US" sz="2000" dirty="0" err="1">
                <a:cs typeface="Times New Roman" panose="02020603050405020304" pitchFamily="18" charset="0"/>
              </a:rPr>
              <a:t>động</a:t>
            </a:r>
            <a:r>
              <a:rPr lang="en-US" altLang="en-US" sz="2000" dirty="0">
                <a:cs typeface="Times New Roman" panose="02020603050405020304" pitchFamily="18" charset="0"/>
              </a:rPr>
              <a:t>, </a:t>
            </a:r>
            <a:r>
              <a:rPr lang="en-US" altLang="en-US" sz="2000" dirty="0" err="1">
                <a:cs typeface="Times New Roman" panose="02020603050405020304" pitchFamily="18" charset="0"/>
              </a:rPr>
              <a:t>tư</a:t>
            </a:r>
            <a:r>
              <a:rPr lang="en-US" altLang="en-US" sz="2000" dirty="0">
                <a:cs typeface="Times New Roman" panose="02020603050405020304" pitchFamily="18" charset="0"/>
              </a:rPr>
              <a:t> </a:t>
            </a:r>
            <a:r>
              <a:rPr lang="en-US" altLang="en-US" sz="2000" dirty="0" err="1">
                <a:cs typeface="Times New Roman" panose="02020603050405020304" pitchFamily="18" charset="0"/>
              </a:rPr>
              <a:t>bản</a:t>
            </a:r>
            <a:r>
              <a:rPr lang="en-US" altLang="en-US" sz="2000" dirty="0">
                <a:cs typeface="Times New Roman" panose="02020603050405020304" pitchFamily="18" charset="0"/>
              </a:rPr>
              <a:t> </a:t>
            </a:r>
            <a:r>
              <a:rPr lang="en-US" altLang="en-US" sz="2000" dirty="0" err="1">
                <a:cs typeface="Times New Roman" panose="02020603050405020304" pitchFamily="18" charset="0"/>
              </a:rPr>
              <a:t>cố</a:t>
            </a:r>
            <a:r>
              <a:rPr lang="en-US" altLang="en-US" sz="2000" dirty="0">
                <a:cs typeface="Times New Roman" panose="02020603050405020304" pitchFamily="18" charset="0"/>
              </a:rPr>
              <a:t> </a:t>
            </a:r>
            <a:r>
              <a:rPr lang="en-US" altLang="en-US" sz="2000" dirty="0" err="1">
                <a:cs typeface="Times New Roman" panose="02020603050405020304" pitchFamily="18" charset="0"/>
              </a:rPr>
              <a:t>định</a:t>
            </a:r>
            <a:r>
              <a:rPr lang="en-US" altLang="en-US" sz="2000" dirty="0">
                <a:cs typeface="Times New Roman" panose="02020603050405020304" pitchFamily="18" charset="0"/>
              </a:rPr>
              <a:t> </a:t>
            </a:r>
            <a:r>
              <a:rPr lang="en-US" altLang="en-US" sz="2000" dirty="0" err="1">
                <a:cs typeface="Times New Roman" panose="02020603050405020304" pitchFamily="18" charset="0"/>
              </a:rPr>
              <a:t>tất</a:t>
            </a:r>
            <a:r>
              <a:rPr lang="en-US" altLang="en-US" sz="2000" dirty="0">
                <a:cs typeface="Times New Roman" panose="02020603050405020304" pitchFamily="18" charset="0"/>
              </a:rPr>
              <a:t> </a:t>
            </a:r>
            <a:r>
              <a:rPr lang="en-US" altLang="en-US" sz="2000" dirty="0" err="1">
                <a:cs typeface="Times New Roman" panose="02020603050405020304" pitchFamily="18" charset="0"/>
              </a:rPr>
              <a:t>yếu</a:t>
            </a:r>
            <a:r>
              <a:rPr lang="en-US" altLang="en-US" sz="2000" dirty="0">
                <a:cs typeface="Times New Roman" panose="02020603050405020304" pitchFamily="18" charset="0"/>
              </a:rPr>
              <a:t> </a:t>
            </a:r>
            <a:r>
              <a:rPr lang="en-US" altLang="en-US" sz="2000" dirty="0" err="1">
                <a:cs typeface="Times New Roman" panose="02020603050405020304" pitchFamily="18" charset="0"/>
              </a:rPr>
              <a:t>có</a:t>
            </a:r>
            <a:r>
              <a:rPr lang="en-US" altLang="en-US" sz="2000" dirty="0">
                <a:cs typeface="Times New Roman" panose="02020603050405020304" pitchFamily="18" charset="0"/>
              </a:rPr>
              <a:t> </a:t>
            </a:r>
            <a:r>
              <a:rPr lang="en-US" altLang="en-US" sz="2000" dirty="0" err="1">
                <a:cs typeface="Times New Roman" panose="02020603050405020304" pitchFamily="18" charset="0"/>
              </a:rPr>
              <a:t>hao</a:t>
            </a:r>
            <a:r>
              <a:rPr lang="en-US" altLang="en-US" sz="2000" dirty="0">
                <a:cs typeface="Times New Roman" panose="02020603050405020304" pitchFamily="18" charset="0"/>
              </a:rPr>
              <a:t> </a:t>
            </a:r>
            <a:r>
              <a:rPr lang="en-US" altLang="en-US" sz="2000" dirty="0" err="1">
                <a:cs typeface="Times New Roman" panose="02020603050405020304" pitchFamily="18" charset="0"/>
              </a:rPr>
              <a:t>mòn</a:t>
            </a:r>
            <a:r>
              <a:rPr lang="en-US" altLang="en-US" sz="2000" dirty="0">
                <a:cs typeface="Times New Roman" panose="02020603050405020304" pitchFamily="18" charset="0"/>
              </a:rPr>
              <a:t>:</a:t>
            </a:r>
          </a:p>
        </p:txBody>
      </p:sp>
      <p:cxnSp>
        <p:nvCxnSpPr>
          <p:cNvPr id="70" name="Straight Arrow Connector 69">
            <a:extLst>
              <a:ext uri="{FF2B5EF4-FFF2-40B4-BE49-F238E27FC236}">
                <a16:creationId xmlns:a16="http://schemas.microsoft.com/office/drawing/2014/main" xmlns="" id="{5A11606C-79C3-4AA2-A46A-B81D5B307120}"/>
              </a:ext>
            </a:extLst>
          </p:cNvPr>
          <p:cNvCxnSpPr>
            <a:cxnSpLocks/>
            <a:stCxn id="69" idx="2"/>
            <a:endCxn id="59" idx="0"/>
          </p:cNvCxnSpPr>
          <p:nvPr/>
        </p:nvCxnSpPr>
        <p:spPr>
          <a:xfrm flipH="1">
            <a:off x="3482401" y="2552064"/>
            <a:ext cx="2743995" cy="315406"/>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71" name="Straight Arrow Connector 70">
            <a:extLst>
              <a:ext uri="{FF2B5EF4-FFF2-40B4-BE49-F238E27FC236}">
                <a16:creationId xmlns:a16="http://schemas.microsoft.com/office/drawing/2014/main" xmlns="" id="{22F267F3-4A55-431A-AD25-E5340B43F6D7}"/>
              </a:ext>
            </a:extLst>
          </p:cNvPr>
          <p:cNvCxnSpPr>
            <a:cxnSpLocks/>
            <a:stCxn id="69" idx="2"/>
            <a:endCxn id="60" idx="0"/>
          </p:cNvCxnSpPr>
          <p:nvPr/>
        </p:nvCxnSpPr>
        <p:spPr>
          <a:xfrm>
            <a:off x="6226396" y="2552064"/>
            <a:ext cx="2013915" cy="35099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pic>
        <p:nvPicPr>
          <p:cNvPr id="81" name="Picture 40" descr="Picture5">
            <a:extLst>
              <a:ext uri="{FF2B5EF4-FFF2-40B4-BE49-F238E27FC236}">
                <a16:creationId xmlns:a16="http://schemas.microsoft.com/office/drawing/2014/main" xmlns="" id="{F2A2F858-2F65-48A1-8C59-AAB4CFB4FFF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2388" y="2868612"/>
            <a:ext cx="2135619" cy="2077804"/>
          </a:xfrm>
          <a:prstGeom prst="rect">
            <a:avLst/>
          </a:prstGeom>
          <a:noFill/>
          <a:ln w="38100">
            <a:pattFill prst="horzBrick">
              <a:fgClr>
                <a:srgbClr val="808080"/>
              </a:fgClr>
              <a:bgClr>
                <a:srgbClr val="FFFFFF"/>
              </a:bgClr>
            </a:pattFill>
            <a:miter lim="800000"/>
            <a:headEnd/>
            <a:tailEnd/>
          </a:ln>
          <a:extLst>
            <a:ext uri="{909E8E84-426E-40DD-AFC4-6F175D3DCCD1}">
              <a14:hiddenFill xmlns:a14="http://schemas.microsoft.com/office/drawing/2010/main">
                <a:solidFill>
                  <a:srgbClr val="FFFFFF"/>
                </a:solidFill>
              </a14:hiddenFill>
            </a:ext>
          </a:extLst>
        </p:spPr>
      </p:pic>
      <p:pic>
        <p:nvPicPr>
          <p:cNvPr id="82" name="Picture 41" descr="techsoft">
            <a:extLst>
              <a:ext uri="{FF2B5EF4-FFF2-40B4-BE49-F238E27FC236}">
                <a16:creationId xmlns:a16="http://schemas.microsoft.com/office/drawing/2014/main" xmlns="" id="{1EDE9D2C-DEC5-4D3C-84D4-4EA1C174C9CF}"/>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080479" y="2816457"/>
            <a:ext cx="1944911" cy="1080785"/>
          </a:xfrm>
          <a:prstGeom prst="rect">
            <a:avLst/>
          </a:prstGeom>
          <a:noFill/>
          <a:ln w="38100">
            <a:pattFill prst="horzBrick">
              <a:fgClr>
                <a:srgbClr val="969696"/>
              </a:fgClr>
              <a:bgClr>
                <a:srgbClr val="FFFFFF"/>
              </a:bgClr>
            </a:pattFill>
            <a:miter lim="800000"/>
            <a:headEnd/>
            <a:tailEnd/>
          </a:ln>
          <a:extLst>
            <a:ext uri="{909E8E84-426E-40DD-AFC4-6F175D3DCCD1}">
              <a14:hiddenFill xmlns:a14="http://schemas.microsoft.com/office/drawing/2010/main">
                <a:solidFill>
                  <a:srgbClr val="FFFFFF"/>
                </a:solidFill>
              </a14:hiddenFill>
            </a:ext>
          </a:extLst>
        </p:spPr>
      </p:pic>
    </p:spTree>
  </p:cSld>
  <p:clrMapOvr>
    <a:masterClrMapping/>
  </p:clrMapOvr>
  <p:transition spd="slow">
    <p:push dir="u"/>
  </p:transition>
  <p:timing>
    <p:tnLst>
      <p:par>
        <p:cTn id="1" dur="indefinite" restart="never" nodeType="tmRoot"/>
      </p:par>
    </p:tnLst>
  </p:timing>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Group 3">
            <a:extLst>
              <a:ext uri="{FF2B5EF4-FFF2-40B4-BE49-F238E27FC236}">
                <a16:creationId xmlns:a16="http://schemas.microsoft.com/office/drawing/2014/main" xmlns="" id="{162DFA7C-2354-48DC-BACC-594E08373A0E}"/>
              </a:ext>
            </a:extLst>
          </p:cNvPr>
          <p:cNvGrpSpPr>
            <a:grpSpLocks/>
          </p:cNvGrpSpPr>
          <p:nvPr/>
        </p:nvGrpSpPr>
        <p:grpSpPr bwMode="auto">
          <a:xfrm flipH="1">
            <a:off x="10264775" y="5162550"/>
            <a:ext cx="1927225" cy="1695450"/>
            <a:chOff x="3051405" y="5162550"/>
            <a:chExt cx="1927225" cy="1695450"/>
          </a:xfrm>
        </p:grpSpPr>
        <p:sp>
          <p:nvSpPr>
            <p:cNvPr id="5" name="Freeform 8">
              <a:extLst>
                <a:ext uri="{FF2B5EF4-FFF2-40B4-BE49-F238E27FC236}">
                  <a16:creationId xmlns:a16="http://schemas.microsoft.com/office/drawing/2014/main" xmlns="" id="{F5FFE38E-F9F4-42F9-A1B9-0B4758E2A937}"/>
                </a:ext>
              </a:extLst>
            </p:cNvPr>
            <p:cNvSpPr>
              <a:spLocks noEditPoints="1"/>
            </p:cNvSpPr>
            <p:nvPr/>
          </p:nvSpPr>
          <p:spPr bwMode="auto">
            <a:xfrm>
              <a:off x="3103792" y="5162550"/>
              <a:ext cx="1308100" cy="1308100"/>
            </a:xfrm>
            <a:custGeom>
              <a:avLst/>
              <a:gdLst>
                <a:gd name="T0" fmla="*/ 107 w 223"/>
                <a:gd name="T1" fmla="*/ 219 h 223"/>
                <a:gd name="T2" fmla="*/ 134 w 223"/>
                <a:gd name="T3" fmla="*/ 212 h 223"/>
                <a:gd name="T4" fmla="*/ 136 w 223"/>
                <a:gd name="T5" fmla="*/ 220 h 223"/>
                <a:gd name="T6" fmla="*/ 88 w 223"/>
                <a:gd name="T7" fmla="*/ 220 h 223"/>
                <a:gd name="T8" fmla="*/ 63 w 223"/>
                <a:gd name="T9" fmla="*/ 212 h 223"/>
                <a:gd name="T10" fmla="*/ 67 w 223"/>
                <a:gd name="T11" fmla="*/ 205 h 223"/>
                <a:gd name="T12" fmla="*/ 91 w 223"/>
                <a:gd name="T13" fmla="*/ 217 h 223"/>
                <a:gd name="T14" fmla="*/ 158 w 223"/>
                <a:gd name="T15" fmla="*/ 212 h 223"/>
                <a:gd name="T16" fmla="*/ 156 w 223"/>
                <a:gd name="T17" fmla="*/ 205 h 223"/>
                <a:gd name="T18" fmla="*/ 182 w 223"/>
                <a:gd name="T19" fmla="*/ 193 h 223"/>
                <a:gd name="T20" fmla="*/ 160 w 223"/>
                <a:gd name="T21" fmla="*/ 212 h 223"/>
                <a:gd name="T22" fmla="*/ 44 w 223"/>
                <a:gd name="T23" fmla="*/ 200 h 223"/>
                <a:gd name="T24" fmla="*/ 24 w 223"/>
                <a:gd name="T25" fmla="*/ 181 h 223"/>
                <a:gd name="T26" fmla="*/ 31 w 223"/>
                <a:gd name="T27" fmla="*/ 176 h 223"/>
                <a:gd name="T28" fmla="*/ 48 w 223"/>
                <a:gd name="T29" fmla="*/ 198 h 223"/>
                <a:gd name="T30" fmla="*/ 195 w 223"/>
                <a:gd name="T31" fmla="*/ 182 h 223"/>
                <a:gd name="T32" fmla="*/ 192 w 223"/>
                <a:gd name="T33" fmla="*/ 176 h 223"/>
                <a:gd name="T34" fmla="*/ 210 w 223"/>
                <a:gd name="T35" fmla="*/ 154 h 223"/>
                <a:gd name="T36" fmla="*/ 198 w 223"/>
                <a:gd name="T37" fmla="*/ 181 h 223"/>
                <a:gd name="T38" fmla="*/ 15 w 223"/>
                <a:gd name="T39" fmla="*/ 162 h 223"/>
                <a:gd name="T40" fmla="*/ 3 w 223"/>
                <a:gd name="T41" fmla="*/ 136 h 223"/>
                <a:gd name="T42" fmla="*/ 11 w 223"/>
                <a:gd name="T43" fmla="*/ 135 h 223"/>
                <a:gd name="T44" fmla="*/ 16 w 223"/>
                <a:gd name="T45" fmla="*/ 162 h 223"/>
                <a:gd name="T46" fmla="*/ 216 w 223"/>
                <a:gd name="T47" fmla="*/ 139 h 223"/>
                <a:gd name="T48" fmla="*/ 212 w 223"/>
                <a:gd name="T49" fmla="*/ 134 h 223"/>
                <a:gd name="T50" fmla="*/ 215 w 223"/>
                <a:gd name="T51" fmla="*/ 111 h 223"/>
                <a:gd name="T52" fmla="*/ 223 w 223"/>
                <a:gd name="T53" fmla="*/ 111 h 223"/>
                <a:gd name="T54" fmla="*/ 220 w 223"/>
                <a:gd name="T55" fmla="*/ 136 h 223"/>
                <a:gd name="T56" fmla="*/ 4 w 223"/>
                <a:gd name="T57" fmla="*/ 116 h 223"/>
                <a:gd name="T58" fmla="*/ 0 w 223"/>
                <a:gd name="T59" fmla="*/ 111 h 223"/>
                <a:gd name="T60" fmla="*/ 7 w 223"/>
                <a:gd name="T61" fmla="*/ 84 h 223"/>
                <a:gd name="T62" fmla="*/ 8 w 223"/>
                <a:gd name="T63" fmla="*/ 111 h 223"/>
                <a:gd name="T64" fmla="*/ 216 w 223"/>
                <a:gd name="T65" fmla="*/ 91 h 223"/>
                <a:gd name="T66" fmla="*/ 204 w 223"/>
                <a:gd name="T67" fmla="*/ 66 h 223"/>
                <a:gd name="T68" fmla="*/ 212 w 223"/>
                <a:gd name="T69" fmla="*/ 63 h 223"/>
                <a:gd name="T70" fmla="*/ 217 w 223"/>
                <a:gd name="T71" fmla="*/ 91 h 223"/>
                <a:gd name="T72" fmla="*/ 14 w 223"/>
                <a:gd name="T73" fmla="*/ 69 h 223"/>
                <a:gd name="T74" fmla="*/ 11 w 223"/>
                <a:gd name="T75" fmla="*/ 63 h 223"/>
                <a:gd name="T76" fmla="*/ 30 w 223"/>
                <a:gd name="T77" fmla="*/ 42 h 223"/>
                <a:gd name="T78" fmla="*/ 18 w 223"/>
                <a:gd name="T79" fmla="*/ 67 h 223"/>
                <a:gd name="T80" fmla="*/ 195 w 223"/>
                <a:gd name="T81" fmla="*/ 48 h 223"/>
                <a:gd name="T82" fmla="*/ 176 w 223"/>
                <a:gd name="T83" fmla="*/ 30 h 223"/>
                <a:gd name="T84" fmla="*/ 181 w 223"/>
                <a:gd name="T85" fmla="*/ 24 h 223"/>
                <a:gd name="T86" fmla="*/ 198 w 223"/>
                <a:gd name="T87" fmla="*/ 47 h 223"/>
                <a:gd name="T88" fmla="*/ 44 w 223"/>
                <a:gd name="T89" fmla="*/ 32 h 223"/>
                <a:gd name="T90" fmla="*/ 42 w 223"/>
                <a:gd name="T91" fmla="*/ 24 h 223"/>
                <a:gd name="T92" fmla="*/ 68 w 223"/>
                <a:gd name="T93" fmla="*/ 13 h 223"/>
                <a:gd name="T94" fmla="*/ 47 w 223"/>
                <a:gd name="T95" fmla="*/ 31 h 223"/>
                <a:gd name="T96" fmla="*/ 158 w 223"/>
                <a:gd name="T97" fmla="*/ 18 h 223"/>
                <a:gd name="T98" fmla="*/ 134 w 223"/>
                <a:gd name="T99" fmla="*/ 10 h 223"/>
                <a:gd name="T100" fmla="*/ 136 w 223"/>
                <a:gd name="T101" fmla="*/ 3 h 223"/>
                <a:gd name="T102" fmla="*/ 161 w 223"/>
                <a:gd name="T103" fmla="*/ 16 h 223"/>
                <a:gd name="T104" fmla="*/ 87 w 223"/>
                <a:gd name="T105" fmla="*/ 11 h 223"/>
                <a:gd name="T106" fmla="*/ 86 w 223"/>
                <a:gd name="T107" fmla="*/ 3 h 223"/>
                <a:gd name="T108" fmla="*/ 111 w 223"/>
                <a:gd name="T109" fmla="*/ 0 h 223"/>
                <a:gd name="T110" fmla="*/ 111 w 223"/>
                <a:gd name="T111" fmla="*/ 8 h 223"/>
                <a:gd name="T112" fmla="*/ 87 w 223"/>
                <a:gd name="T113" fmla="*/ 11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accent4"/>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a:ea typeface="+mn-ea"/>
                <a:cs typeface="+mn-cs"/>
              </a:endParaRPr>
            </a:p>
          </p:txBody>
        </p:sp>
        <p:sp>
          <p:nvSpPr>
            <p:cNvPr id="6" name="Oval 5">
              <a:extLst>
                <a:ext uri="{FF2B5EF4-FFF2-40B4-BE49-F238E27FC236}">
                  <a16:creationId xmlns:a16="http://schemas.microsoft.com/office/drawing/2014/main" xmlns="" id="{3E616C20-4C8F-46F2-A5DB-D1F050FC4D73}"/>
                </a:ext>
              </a:extLst>
            </p:cNvPr>
            <p:cNvSpPr/>
            <p:nvPr/>
          </p:nvSpPr>
          <p:spPr>
            <a:xfrm>
              <a:off x="3670530" y="5356225"/>
              <a:ext cx="1308100" cy="13081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Open Sans"/>
                <a:ea typeface="+mn-ea"/>
                <a:cs typeface="+mn-cs"/>
              </a:endParaRPr>
            </a:p>
          </p:txBody>
        </p:sp>
        <p:sp>
          <p:nvSpPr>
            <p:cNvPr id="7" name="Freeform: Shape 6">
              <a:extLst>
                <a:ext uri="{FF2B5EF4-FFF2-40B4-BE49-F238E27FC236}">
                  <a16:creationId xmlns:a16="http://schemas.microsoft.com/office/drawing/2014/main" xmlns="" id="{68770061-EE9B-4CE5-A136-8136556EBDC1}"/>
                </a:ext>
              </a:extLst>
            </p:cNvPr>
            <p:cNvSpPr/>
            <p:nvPr/>
          </p:nvSpPr>
          <p:spPr>
            <a:xfrm>
              <a:off x="3051405" y="5356225"/>
              <a:ext cx="952500" cy="1501775"/>
            </a:xfrm>
            <a:custGeom>
              <a:avLst/>
              <a:gdLst>
                <a:gd name="connsiteX0" fmla="*/ 104775 w 952500"/>
                <a:gd name="connsiteY0" fmla="*/ 0 h 1501775"/>
                <a:gd name="connsiteX1" fmla="*/ 952500 w 952500"/>
                <a:gd name="connsiteY1" fmla="*/ 847725 h 1501775"/>
                <a:gd name="connsiteX2" fmla="*/ 704207 w 952500"/>
                <a:gd name="connsiteY2" fmla="*/ 1447157 h 1501775"/>
                <a:gd name="connsiteX3" fmla="*/ 638010 w 952500"/>
                <a:gd name="connsiteY3" fmla="*/ 1501775 h 1501775"/>
                <a:gd name="connsiteX4" fmla="*/ 0 w 952500"/>
                <a:gd name="connsiteY4" fmla="*/ 1501775 h 1501775"/>
                <a:gd name="connsiteX5" fmla="*/ 0 w 952500"/>
                <a:gd name="connsiteY5" fmla="*/ 7140 h 1501775"/>
                <a:gd name="connsiteX6" fmla="*/ 18100 w 952500"/>
                <a:gd name="connsiteY6" fmla="*/ 4377 h 1501775"/>
                <a:gd name="connsiteX7" fmla="*/ 104775 w 952500"/>
                <a:gd name="connsiteY7" fmla="*/ 0 h 1501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52500" h="1501775">
                  <a:moveTo>
                    <a:pt x="104775" y="0"/>
                  </a:moveTo>
                  <a:cubicBezTo>
                    <a:pt x="572961" y="0"/>
                    <a:pt x="952500" y="379539"/>
                    <a:pt x="952500" y="847725"/>
                  </a:cubicBezTo>
                  <a:cubicBezTo>
                    <a:pt x="952500" y="1081818"/>
                    <a:pt x="857615" y="1293749"/>
                    <a:pt x="704207" y="1447157"/>
                  </a:cubicBezTo>
                  <a:lnTo>
                    <a:pt x="638010" y="1501775"/>
                  </a:lnTo>
                  <a:lnTo>
                    <a:pt x="0" y="1501775"/>
                  </a:lnTo>
                  <a:lnTo>
                    <a:pt x="0" y="7140"/>
                  </a:lnTo>
                  <a:lnTo>
                    <a:pt x="18100" y="4377"/>
                  </a:lnTo>
                  <a:cubicBezTo>
                    <a:pt x="46598" y="1483"/>
                    <a:pt x="75513" y="0"/>
                    <a:pt x="104775"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Open Sans"/>
                <a:ea typeface="+mn-ea"/>
                <a:cs typeface="+mn-cs"/>
              </a:endParaRPr>
            </a:p>
          </p:txBody>
        </p:sp>
        <p:sp>
          <p:nvSpPr>
            <p:cNvPr id="8" name="Freeform: Shape 7">
              <a:extLst>
                <a:ext uri="{FF2B5EF4-FFF2-40B4-BE49-F238E27FC236}">
                  <a16:creationId xmlns:a16="http://schemas.microsoft.com/office/drawing/2014/main" xmlns="" id="{0843E204-40AE-4D6C-BCF0-CD7674D17341}"/>
                </a:ext>
              </a:extLst>
            </p:cNvPr>
            <p:cNvSpPr/>
            <p:nvPr/>
          </p:nvSpPr>
          <p:spPr>
            <a:xfrm>
              <a:off x="3337155" y="6203950"/>
              <a:ext cx="1308100" cy="654050"/>
            </a:xfrm>
            <a:custGeom>
              <a:avLst/>
              <a:gdLst>
                <a:gd name="connsiteX0" fmla="*/ 654050 w 1308100"/>
                <a:gd name="connsiteY0" fmla="*/ 0 h 654050"/>
                <a:gd name="connsiteX1" fmla="*/ 1308100 w 1308100"/>
                <a:gd name="connsiteY1" fmla="*/ 654050 h 654050"/>
                <a:gd name="connsiteX2" fmla="*/ 0 w 1308100"/>
                <a:gd name="connsiteY2" fmla="*/ 654050 h 654050"/>
                <a:gd name="connsiteX3" fmla="*/ 654050 w 1308100"/>
                <a:gd name="connsiteY3" fmla="*/ 0 h 654050"/>
              </a:gdLst>
              <a:ahLst/>
              <a:cxnLst>
                <a:cxn ang="0">
                  <a:pos x="connsiteX0" y="connsiteY0"/>
                </a:cxn>
                <a:cxn ang="0">
                  <a:pos x="connsiteX1" y="connsiteY1"/>
                </a:cxn>
                <a:cxn ang="0">
                  <a:pos x="connsiteX2" y="connsiteY2"/>
                </a:cxn>
                <a:cxn ang="0">
                  <a:pos x="connsiteX3" y="connsiteY3"/>
                </a:cxn>
              </a:cxnLst>
              <a:rect l="l" t="t" r="r" b="b"/>
              <a:pathLst>
                <a:path w="1308100" h="654050">
                  <a:moveTo>
                    <a:pt x="654050" y="0"/>
                  </a:moveTo>
                  <a:cubicBezTo>
                    <a:pt x="1015272" y="0"/>
                    <a:pt x="1308100" y="292828"/>
                    <a:pt x="1308100" y="654050"/>
                  </a:cubicBezTo>
                  <a:lnTo>
                    <a:pt x="0" y="654050"/>
                  </a:lnTo>
                  <a:cubicBezTo>
                    <a:pt x="0" y="292828"/>
                    <a:pt x="292828" y="0"/>
                    <a:pt x="654050"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Open Sans"/>
                <a:ea typeface="+mn-ea"/>
                <a:cs typeface="+mn-cs"/>
              </a:endParaRPr>
            </a:p>
          </p:txBody>
        </p:sp>
        <p:sp>
          <p:nvSpPr>
            <p:cNvPr id="87061" name="Freeform 8">
              <a:extLst>
                <a:ext uri="{FF2B5EF4-FFF2-40B4-BE49-F238E27FC236}">
                  <a16:creationId xmlns:a16="http://schemas.microsoft.com/office/drawing/2014/main" xmlns="" id="{9653CDBF-D046-4EC2-948F-4694BE9F810F}"/>
                </a:ext>
              </a:extLst>
            </p:cNvPr>
            <p:cNvSpPr>
              <a:spLocks noEditPoints="1"/>
            </p:cNvSpPr>
            <p:nvPr/>
          </p:nvSpPr>
          <p:spPr bwMode="auto">
            <a:xfrm>
              <a:off x="3527655" y="5779168"/>
              <a:ext cx="862700" cy="862698"/>
            </a:xfrm>
            <a:custGeom>
              <a:avLst/>
              <a:gdLst>
                <a:gd name="T0" fmla="*/ 2147483646 w 223"/>
                <a:gd name="T1" fmla="*/ 2147483646 h 223"/>
                <a:gd name="T2" fmla="*/ 2147483646 w 223"/>
                <a:gd name="T3" fmla="*/ 2147483646 h 223"/>
                <a:gd name="T4" fmla="*/ 2147483646 w 223"/>
                <a:gd name="T5" fmla="*/ 2147483646 h 223"/>
                <a:gd name="T6" fmla="*/ 2147483646 w 223"/>
                <a:gd name="T7" fmla="*/ 2147483646 h 223"/>
                <a:gd name="T8" fmla="*/ 2147483646 w 223"/>
                <a:gd name="T9" fmla="*/ 2147483646 h 223"/>
                <a:gd name="T10" fmla="*/ 2147483646 w 223"/>
                <a:gd name="T11" fmla="*/ 2147483646 h 223"/>
                <a:gd name="T12" fmla="*/ 2147483646 w 223"/>
                <a:gd name="T13" fmla="*/ 2147483646 h 223"/>
                <a:gd name="T14" fmla="*/ 2147483646 w 223"/>
                <a:gd name="T15" fmla="*/ 2147483646 h 223"/>
                <a:gd name="T16" fmla="*/ 2147483646 w 223"/>
                <a:gd name="T17" fmla="*/ 2147483646 h 223"/>
                <a:gd name="T18" fmla="*/ 2147483646 w 223"/>
                <a:gd name="T19" fmla="*/ 2147483646 h 223"/>
                <a:gd name="T20" fmla="*/ 2147483646 w 223"/>
                <a:gd name="T21" fmla="*/ 2147483646 h 223"/>
                <a:gd name="T22" fmla="*/ 2147483646 w 223"/>
                <a:gd name="T23" fmla="*/ 2147483646 h 223"/>
                <a:gd name="T24" fmla="*/ 2147483646 w 223"/>
                <a:gd name="T25" fmla="*/ 2147483646 h 223"/>
                <a:gd name="T26" fmla="*/ 2147483646 w 223"/>
                <a:gd name="T27" fmla="*/ 2147483646 h 223"/>
                <a:gd name="T28" fmla="*/ 2147483646 w 223"/>
                <a:gd name="T29" fmla="*/ 2147483646 h 223"/>
                <a:gd name="T30" fmla="*/ 2147483646 w 223"/>
                <a:gd name="T31" fmla="*/ 2147483646 h 223"/>
                <a:gd name="T32" fmla="*/ 2147483646 w 223"/>
                <a:gd name="T33" fmla="*/ 2147483646 h 223"/>
                <a:gd name="T34" fmla="*/ 2147483646 w 223"/>
                <a:gd name="T35" fmla="*/ 2147483646 h 223"/>
                <a:gd name="T36" fmla="*/ 2147483646 w 223"/>
                <a:gd name="T37" fmla="*/ 2147483646 h 223"/>
                <a:gd name="T38" fmla="*/ 2147483646 w 223"/>
                <a:gd name="T39" fmla="*/ 2147483646 h 223"/>
                <a:gd name="T40" fmla="*/ 2147483646 w 223"/>
                <a:gd name="T41" fmla="*/ 2147483646 h 223"/>
                <a:gd name="T42" fmla="*/ 2147483646 w 223"/>
                <a:gd name="T43" fmla="*/ 2147483646 h 223"/>
                <a:gd name="T44" fmla="*/ 2147483646 w 223"/>
                <a:gd name="T45" fmla="*/ 2147483646 h 223"/>
                <a:gd name="T46" fmla="*/ 2147483646 w 223"/>
                <a:gd name="T47" fmla="*/ 2147483646 h 223"/>
                <a:gd name="T48" fmla="*/ 2147483646 w 223"/>
                <a:gd name="T49" fmla="*/ 2147483646 h 223"/>
                <a:gd name="T50" fmla="*/ 2147483646 w 223"/>
                <a:gd name="T51" fmla="*/ 2147483646 h 223"/>
                <a:gd name="T52" fmla="*/ 2147483646 w 223"/>
                <a:gd name="T53" fmla="*/ 2147483646 h 223"/>
                <a:gd name="T54" fmla="*/ 2147483646 w 223"/>
                <a:gd name="T55" fmla="*/ 2147483646 h 223"/>
                <a:gd name="T56" fmla="*/ 2147483646 w 223"/>
                <a:gd name="T57" fmla="*/ 2147483646 h 223"/>
                <a:gd name="T58" fmla="*/ 0 w 223"/>
                <a:gd name="T59" fmla="*/ 2147483646 h 223"/>
                <a:gd name="T60" fmla="*/ 2147483646 w 223"/>
                <a:gd name="T61" fmla="*/ 2147483646 h 223"/>
                <a:gd name="T62" fmla="*/ 2147483646 w 223"/>
                <a:gd name="T63" fmla="*/ 2147483646 h 223"/>
                <a:gd name="T64" fmla="*/ 2147483646 w 223"/>
                <a:gd name="T65" fmla="*/ 2147483646 h 223"/>
                <a:gd name="T66" fmla="*/ 2147483646 w 223"/>
                <a:gd name="T67" fmla="*/ 2147483646 h 223"/>
                <a:gd name="T68" fmla="*/ 2147483646 w 223"/>
                <a:gd name="T69" fmla="*/ 2147483646 h 223"/>
                <a:gd name="T70" fmla="*/ 2147483646 w 223"/>
                <a:gd name="T71" fmla="*/ 2147483646 h 223"/>
                <a:gd name="T72" fmla="*/ 2147483646 w 223"/>
                <a:gd name="T73" fmla="*/ 2147483646 h 223"/>
                <a:gd name="T74" fmla="*/ 2147483646 w 223"/>
                <a:gd name="T75" fmla="*/ 2147483646 h 223"/>
                <a:gd name="T76" fmla="*/ 2147483646 w 223"/>
                <a:gd name="T77" fmla="*/ 2147483646 h 223"/>
                <a:gd name="T78" fmla="*/ 2147483646 w 223"/>
                <a:gd name="T79" fmla="*/ 2147483646 h 223"/>
                <a:gd name="T80" fmla="*/ 2147483646 w 223"/>
                <a:gd name="T81" fmla="*/ 2147483646 h 223"/>
                <a:gd name="T82" fmla="*/ 2147483646 w 223"/>
                <a:gd name="T83" fmla="*/ 2147483646 h 223"/>
                <a:gd name="T84" fmla="*/ 2147483646 w 223"/>
                <a:gd name="T85" fmla="*/ 2147483646 h 223"/>
                <a:gd name="T86" fmla="*/ 2147483646 w 223"/>
                <a:gd name="T87" fmla="*/ 2147483646 h 223"/>
                <a:gd name="T88" fmla="*/ 2147483646 w 223"/>
                <a:gd name="T89" fmla="*/ 2147483646 h 223"/>
                <a:gd name="T90" fmla="*/ 2147483646 w 223"/>
                <a:gd name="T91" fmla="*/ 2147483646 h 223"/>
                <a:gd name="T92" fmla="*/ 2147483646 w 223"/>
                <a:gd name="T93" fmla="*/ 2147483646 h 223"/>
                <a:gd name="T94" fmla="*/ 2147483646 w 223"/>
                <a:gd name="T95" fmla="*/ 2147483646 h 223"/>
                <a:gd name="T96" fmla="*/ 2147483646 w 223"/>
                <a:gd name="T97" fmla="*/ 2147483646 h 223"/>
                <a:gd name="T98" fmla="*/ 2147483646 w 223"/>
                <a:gd name="T99" fmla="*/ 2147483646 h 223"/>
                <a:gd name="T100" fmla="*/ 2147483646 w 223"/>
                <a:gd name="T101" fmla="*/ 2147483646 h 223"/>
                <a:gd name="T102" fmla="*/ 2147483646 w 223"/>
                <a:gd name="T103" fmla="*/ 2147483646 h 223"/>
                <a:gd name="T104" fmla="*/ 2147483646 w 223"/>
                <a:gd name="T105" fmla="*/ 2147483646 h 223"/>
                <a:gd name="T106" fmla="*/ 2147483646 w 223"/>
                <a:gd name="T107" fmla="*/ 2147483646 h 223"/>
                <a:gd name="T108" fmla="*/ 2147483646 w 223"/>
                <a:gd name="T109" fmla="*/ 0 h 223"/>
                <a:gd name="T110" fmla="*/ 2147483646 w 223"/>
                <a:gd name="T111" fmla="*/ 2147483646 h 223"/>
                <a:gd name="T112" fmla="*/ 2147483646 w 223"/>
                <a:gd name="T113" fmla="*/ 2147483646 h 22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panose="020B0606030504020204" pitchFamily="34" charset="0"/>
                <a:ea typeface="+mn-ea"/>
                <a:cs typeface="+mn-cs"/>
              </a:endParaRPr>
            </a:p>
          </p:txBody>
        </p:sp>
      </p:grpSp>
      <p:grpSp>
        <p:nvGrpSpPr>
          <p:cNvPr id="10" name="Group 9">
            <a:extLst>
              <a:ext uri="{FF2B5EF4-FFF2-40B4-BE49-F238E27FC236}">
                <a16:creationId xmlns:a16="http://schemas.microsoft.com/office/drawing/2014/main" xmlns="" id="{95B2397D-4660-49AC-8EF7-63094C6AA103}"/>
              </a:ext>
            </a:extLst>
          </p:cNvPr>
          <p:cNvGrpSpPr>
            <a:grpSpLocks/>
          </p:cNvGrpSpPr>
          <p:nvPr/>
        </p:nvGrpSpPr>
        <p:grpSpPr bwMode="auto">
          <a:xfrm rot="10800000" flipH="1">
            <a:off x="0" y="0"/>
            <a:ext cx="914400" cy="804863"/>
            <a:chOff x="3051405" y="5162550"/>
            <a:chExt cx="1927225" cy="1695450"/>
          </a:xfrm>
        </p:grpSpPr>
        <p:sp>
          <p:nvSpPr>
            <p:cNvPr id="11" name="Freeform 8">
              <a:extLst>
                <a:ext uri="{FF2B5EF4-FFF2-40B4-BE49-F238E27FC236}">
                  <a16:creationId xmlns:a16="http://schemas.microsoft.com/office/drawing/2014/main" xmlns="" id="{685DF3D2-B167-411A-A44E-9529D83D9CF8}"/>
                </a:ext>
              </a:extLst>
            </p:cNvPr>
            <p:cNvSpPr>
              <a:spLocks noEditPoints="1"/>
            </p:cNvSpPr>
            <p:nvPr/>
          </p:nvSpPr>
          <p:spPr bwMode="auto">
            <a:xfrm>
              <a:off x="3091556" y="5175926"/>
              <a:ext cx="1308239" cy="1307537"/>
            </a:xfrm>
            <a:custGeom>
              <a:avLst/>
              <a:gdLst>
                <a:gd name="T0" fmla="*/ 107 w 223"/>
                <a:gd name="T1" fmla="*/ 219 h 223"/>
                <a:gd name="T2" fmla="*/ 134 w 223"/>
                <a:gd name="T3" fmla="*/ 212 h 223"/>
                <a:gd name="T4" fmla="*/ 136 w 223"/>
                <a:gd name="T5" fmla="*/ 220 h 223"/>
                <a:gd name="T6" fmla="*/ 88 w 223"/>
                <a:gd name="T7" fmla="*/ 220 h 223"/>
                <a:gd name="T8" fmla="*/ 63 w 223"/>
                <a:gd name="T9" fmla="*/ 212 h 223"/>
                <a:gd name="T10" fmla="*/ 67 w 223"/>
                <a:gd name="T11" fmla="*/ 205 h 223"/>
                <a:gd name="T12" fmla="*/ 91 w 223"/>
                <a:gd name="T13" fmla="*/ 217 h 223"/>
                <a:gd name="T14" fmla="*/ 158 w 223"/>
                <a:gd name="T15" fmla="*/ 212 h 223"/>
                <a:gd name="T16" fmla="*/ 156 w 223"/>
                <a:gd name="T17" fmla="*/ 205 h 223"/>
                <a:gd name="T18" fmla="*/ 182 w 223"/>
                <a:gd name="T19" fmla="*/ 193 h 223"/>
                <a:gd name="T20" fmla="*/ 160 w 223"/>
                <a:gd name="T21" fmla="*/ 212 h 223"/>
                <a:gd name="T22" fmla="*/ 44 w 223"/>
                <a:gd name="T23" fmla="*/ 200 h 223"/>
                <a:gd name="T24" fmla="*/ 24 w 223"/>
                <a:gd name="T25" fmla="*/ 181 h 223"/>
                <a:gd name="T26" fmla="*/ 31 w 223"/>
                <a:gd name="T27" fmla="*/ 176 h 223"/>
                <a:gd name="T28" fmla="*/ 48 w 223"/>
                <a:gd name="T29" fmla="*/ 198 h 223"/>
                <a:gd name="T30" fmla="*/ 195 w 223"/>
                <a:gd name="T31" fmla="*/ 182 h 223"/>
                <a:gd name="T32" fmla="*/ 192 w 223"/>
                <a:gd name="T33" fmla="*/ 176 h 223"/>
                <a:gd name="T34" fmla="*/ 210 w 223"/>
                <a:gd name="T35" fmla="*/ 154 h 223"/>
                <a:gd name="T36" fmla="*/ 198 w 223"/>
                <a:gd name="T37" fmla="*/ 181 h 223"/>
                <a:gd name="T38" fmla="*/ 15 w 223"/>
                <a:gd name="T39" fmla="*/ 162 h 223"/>
                <a:gd name="T40" fmla="*/ 3 w 223"/>
                <a:gd name="T41" fmla="*/ 136 h 223"/>
                <a:gd name="T42" fmla="*/ 11 w 223"/>
                <a:gd name="T43" fmla="*/ 135 h 223"/>
                <a:gd name="T44" fmla="*/ 16 w 223"/>
                <a:gd name="T45" fmla="*/ 162 h 223"/>
                <a:gd name="T46" fmla="*/ 216 w 223"/>
                <a:gd name="T47" fmla="*/ 139 h 223"/>
                <a:gd name="T48" fmla="*/ 212 w 223"/>
                <a:gd name="T49" fmla="*/ 134 h 223"/>
                <a:gd name="T50" fmla="*/ 215 w 223"/>
                <a:gd name="T51" fmla="*/ 111 h 223"/>
                <a:gd name="T52" fmla="*/ 223 w 223"/>
                <a:gd name="T53" fmla="*/ 111 h 223"/>
                <a:gd name="T54" fmla="*/ 220 w 223"/>
                <a:gd name="T55" fmla="*/ 136 h 223"/>
                <a:gd name="T56" fmla="*/ 4 w 223"/>
                <a:gd name="T57" fmla="*/ 116 h 223"/>
                <a:gd name="T58" fmla="*/ 0 w 223"/>
                <a:gd name="T59" fmla="*/ 111 h 223"/>
                <a:gd name="T60" fmla="*/ 7 w 223"/>
                <a:gd name="T61" fmla="*/ 84 h 223"/>
                <a:gd name="T62" fmla="*/ 8 w 223"/>
                <a:gd name="T63" fmla="*/ 111 h 223"/>
                <a:gd name="T64" fmla="*/ 216 w 223"/>
                <a:gd name="T65" fmla="*/ 91 h 223"/>
                <a:gd name="T66" fmla="*/ 204 w 223"/>
                <a:gd name="T67" fmla="*/ 66 h 223"/>
                <a:gd name="T68" fmla="*/ 212 w 223"/>
                <a:gd name="T69" fmla="*/ 63 h 223"/>
                <a:gd name="T70" fmla="*/ 217 w 223"/>
                <a:gd name="T71" fmla="*/ 91 h 223"/>
                <a:gd name="T72" fmla="*/ 14 w 223"/>
                <a:gd name="T73" fmla="*/ 69 h 223"/>
                <a:gd name="T74" fmla="*/ 11 w 223"/>
                <a:gd name="T75" fmla="*/ 63 h 223"/>
                <a:gd name="T76" fmla="*/ 30 w 223"/>
                <a:gd name="T77" fmla="*/ 42 h 223"/>
                <a:gd name="T78" fmla="*/ 18 w 223"/>
                <a:gd name="T79" fmla="*/ 67 h 223"/>
                <a:gd name="T80" fmla="*/ 195 w 223"/>
                <a:gd name="T81" fmla="*/ 48 h 223"/>
                <a:gd name="T82" fmla="*/ 176 w 223"/>
                <a:gd name="T83" fmla="*/ 30 h 223"/>
                <a:gd name="T84" fmla="*/ 181 w 223"/>
                <a:gd name="T85" fmla="*/ 24 h 223"/>
                <a:gd name="T86" fmla="*/ 198 w 223"/>
                <a:gd name="T87" fmla="*/ 47 h 223"/>
                <a:gd name="T88" fmla="*/ 44 w 223"/>
                <a:gd name="T89" fmla="*/ 32 h 223"/>
                <a:gd name="T90" fmla="*/ 42 w 223"/>
                <a:gd name="T91" fmla="*/ 24 h 223"/>
                <a:gd name="T92" fmla="*/ 68 w 223"/>
                <a:gd name="T93" fmla="*/ 13 h 223"/>
                <a:gd name="T94" fmla="*/ 47 w 223"/>
                <a:gd name="T95" fmla="*/ 31 h 223"/>
                <a:gd name="T96" fmla="*/ 158 w 223"/>
                <a:gd name="T97" fmla="*/ 18 h 223"/>
                <a:gd name="T98" fmla="*/ 134 w 223"/>
                <a:gd name="T99" fmla="*/ 10 h 223"/>
                <a:gd name="T100" fmla="*/ 136 w 223"/>
                <a:gd name="T101" fmla="*/ 3 h 223"/>
                <a:gd name="T102" fmla="*/ 161 w 223"/>
                <a:gd name="T103" fmla="*/ 16 h 223"/>
                <a:gd name="T104" fmla="*/ 87 w 223"/>
                <a:gd name="T105" fmla="*/ 11 h 223"/>
                <a:gd name="T106" fmla="*/ 86 w 223"/>
                <a:gd name="T107" fmla="*/ 3 h 223"/>
                <a:gd name="T108" fmla="*/ 111 w 223"/>
                <a:gd name="T109" fmla="*/ 0 h 223"/>
                <a:gd name="T110" fmla="*/ 111 w 223"/>
                <a:gd name="T111" fmla="*/ 8 h 223"/>
                <a:gd name="T112" fmla="*/ 87 w 223"/>
                <a:gd name="T113" fmla="*/ 11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accent4"/>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a:ea typeface="+mn-ea"/>
                <a:cs typeface="+mn-cs"/>
              </a:endParaRPr>
            </a:p>
          </p:txBody>
        </p:sp>
        <p:sp>
          <p:nvSpPr>
            <p:cNvPr id="12" name="Oval 11">
              <a:extLst>
                <a:ext uri="{FF2B5EF4-FFF2-40B4-BE49-F238E27FC236}">
                  <a16:creationId xmlns:a16="http://schemas.microsoft.com/office/drawing/2014/main" xmlns="" id="{01C2E2F8-E0FB-4625-BD46-DC1E0486846D}"/>
                </a:ext>
              </a:extLst>
            </p:cNvPr>
            <p:cNvSpPr/>
            <p:nvPr/>
          </p:nvSpPr>
          <p:spPr>
            <a:xfrm>
              <a:off x="3657010" y="5363195"/>
              <a:ext cx="1308237" cy="1307537"/>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Open Sans"/>
                <a:ea typeface="+mn-ea"/>
                <a:cs typeface="+mn-cs"/>
              </a:endParaRPr>
            </a:p>
          </p:txBody>
        </p:sp>
        <p:sp>
          <p:nvSpPr>
            <p:cNvPr id="13" name="Freeform: Shape 12">
              <a:extLst>
                <a:ext uri="{FF2B5EF4-FFF2-40B4-BE49-F238E27FC236}">
                  <a16:creationId xmlns:a16="http://schemas.microsoft.com/office/drawing/2014/main" xmlns="" id="{DED407CA-F922-48C7-8AB7-515BA49B03E6}"/>
                </a:ext>
              </a:extLst>
            </p:cNvPr>
            <p:cNvSpPr/>
            <p:nvPr/>
          </p:nvSpPr>
          <p:spPr>
            <a:xfrm>
              <a:off x="3038021" y="5369883"/>
              <a:ext cx="953576" cy="1501493"/>
            </a:xfrm>
            <a:custGeom>
              <a:avLst/>
              <a:gdLst>
                <a:gd name="connsiteX0" fmla="*/ 104775 w 952500"/>
                <a:gd name="connsiteY0" fmla="*/ 0 h 1501775"/>
                <a:gd name="connsiteX1" fmla="*/ 952500 w 952500"/>
                <a:gd name="connsiteY1" fmla="*/ 847725 h 1501775"/>
                <a:gd name="connsiteX2" fmla="*/ 704207 w 952500"/>
                <a:gd name="connsiteY2" fmla="*/ 1447157 h 1501775"/>
                <a:gd name="connsiteX3" fmla="*/ 638010 w 952500"/>
                <a:gd name="connsiteY3" fmla="*/ 1501775 h 1501775"/>
                <a:gd name="connsiteX4" fmla="*/ 0 w 952500"/>
                <a:gd name="connsiteY4" fmla="*/ 1501775 h 1501775"/>
                <a:gd name="connsiteX5" fmla="*/ 0 w 952500"/>
                <a:gd name="connsiteY5" fmla="*/ 7140 h 1501775"/>
                <a:gd name="connsiteX6" fmla="*/ 18100 w 952500"/>
                <a:gd name="connsiteY6" fmla="*/ 4377 h 1501775"/>
                <a:gd name="connsiteX7" fmla="*/ 104775 w 952500"/>
                <a:gd name="connsiteY7" fmla="*/ 0 h 1501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52500" h="1501775">
                  <a:moveTo>
                    <a:pt x="104775" y="0"/>
                  </a:moveTo>
                  <a:cubicBezTo>
                    <a:pt x="572961" y="0"/>
                    <a:pt x="952500" y="379539"/>
                    <a:pt x="952500" y="847725"/>
                  </a:cubicBezTo>
                  <a:cubicBezTo>
                    <a:pt x="952500" y="1081818"/>
                    <a:pt x="857615" y="1293749"/>
                    <a:pt x="704207" y="1447157"/>
                  </a:cubicBezTo>
                  <a:lnTo>
                    <a:pt x="638010" y="1501775"/>
                  </a:lnTo>
                  <a:lnTo>
                    <a:pt x="0" y="1501775"/>
                  </a:lnTo>
                  <a:lnTo>
                    <a:pt x="0" y="7140"/>
                  </a:lnTo>
                  <a:lnTo>
                    <a:pt x="18100" y="4377"/>
                  </a:lnTo>
                  <a:cubicBezTo>
                    <a:pt x="46598" y="1483"/>
                    <a:pt x="75513" y="0"/>
                    <a:pt x="104775"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Open Sans"/>
                <a:ea typeface="+mn-ea"/>
                <a:cs typeface="+mn-cs"/>
              </a:endParaRPr>
            </a:p>
          </p:txBody>
        </p:sp>
        <p:sp>
          <p:nvSpPr>
            <p:cNvPr id="14" name="Freeform: Shape 13">
              <a:extLst>
                <a:ext uri="{FF2B5EF4-FFF2-40B4-BE49-F238E27FC236}">
                  <a16:creationId xmlns:a16="http://schemas.microsoft.com/office/drawing/2014/main" xmlns="" id="{E2A739E7-C68A-488D-AFDA-9E636B7A232E}"/>
                </a:ext>
              </a:extLst>
            </p:cNvPr>
            <p:cNvSpPr/>
            <p:nvPr/>
          </p:nvSpPr>
          <p:spPr>
            <a:xfrm>
              <a:off x="3322422" y="6202560"/>
              <a:ext cx="1308237" cy="655440"/>
            </a:xfrm>
            <a:custGeom>
              <a:avLst/>
              <a:gdLst>
                <a:gd name="connsiteX0" fmla="*/ 654050 w 1308100"/>
                <a:gd name="connsiteY0" fmla="*/ 0 h 654050"/>
                <a:gd name="connsiteX1" fmla="*/ 1308100 w 1308100"/>
                <a:gd name="connsiteY1" fmla="*/ 654050 h 654050"/>
                <a:gd name="connsiteX2" fmla="*/ 0 w 1308100"/>
                <a:gd name="connsiteY2" fmla="*/ 654050 h 654050"/>
                <a:gd name="connsiteX3" fmla="*/ 654050 w 1308100"/>
                <a:gd name="connsiteY3" fmla="*/ 0 h 654050"/>
              </a:gdLst>
              <a:ahLst/>
              <a:cxnLst>
                <a:cxn ang="0">
                  <a:pos x="connsiteX0" y="connsiteY0"/>
                </a:cxn>
                <a:cxn ang="0">
                  <a:pos x="connsiteX1" y="connsiteY1"/>
                </a:cxn>
                <a:cxn ang="0">
                  <a:pos x="connsiteX2" y="connsiteY2"/>
                </a:cxn>
                <a:cxn ang="0">
                  <a:pos x="connsiteX3" y="connsiteY3"/>
                </a:cxn>
              </a:cxnLst>
              <a:rect l="l" t="t" r="r" b="b"/>
              <a:pathLst>
                <a:path w="1308100" h="654050">
                  <a:moveTo>
                    <a:pt x="654050" y="0"/>
                  </a:moveTo>
                  <a:cubicBezTo>
                    <a:pt x="1015272" y="0"/>
                    <a:pt x="1308100" y="292828"/>
                    <a:pt x="1308100" y="654050"/>
                  </a:cubicBezTo>
                  <a:lnTo>
                    <a:pt x="0" y="654050"/>
                  </a:lnTo>
                  <a:cubicBezTo>
                    <a:pt x="0" y="292828"/>
                    <a:pt x="292828" y="0"/>
                    <a:pt x="654050"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Open Sans"/>
                <a:ea typeface="+mn-ea"/>
                <a:cs typeface="+mn-cs"/>
              </a:endParaRPr>
            </a:p>
          </p:txBody>
        </p:sp>
        <p:sp>
          <p:nvSpPr>
            <p:cNvPr id="87056" name="Freeform 8">
              <a:extLst>
                <a:ext uri="{FF2B5EF4-FFF2-40B4-BE49-F238E27FC236}">
                  <a16:creationId xmlns:a16="http://schemas.microsoft.com/office/drawing/2014/main" xmlns="" id="{ED545DF2-ACFB-4CA3-982E-CE86D0EE4CF8}"/>
                </a:ext>
              </a:extLst>
            </p:cNvPr>
            <p:cNvSpPr>
              <a:spLocks noEditPoints="1"/>
            </p:cNvSpPr>
            <p:nvPr/>
          </p:nvSpPr>
          <p:spPr bwMode="auto">
            <a:xfrm>
              <a:off x="3527655" y="5779168"/>
              <a:ext cx="862700" cy="862698"/>
            </a:xfrm>
            <a:custGeom>
              <a:avLst/>
              <a:gdLst>
                <a:gd name="T0" fmla="*/ 2147483646 w 223"/>
                <a:gd name="T1" fmla="*/ 2147483646 h 223"/>
                <a:gd name="T2" fmla="*/ 2147483646 w 223"/>
                <a:gd name="T3" fmla="*/ 2147483646 h 223"/>
                <a:gd name="T4" fmla="*/ 2147483646 w 223"/>
                <a:gd name="T5" fmla="*/ 2147483646 h 223"/>
                <a:gd name="T6" fmla="*/ 2147483646 w 223"/>
                <a:gd name="T7" fmla="*/ 2147483646 h 223"/>
                <a:gd name="T8" fmla="*/ 2147483646 w 223"/>
                <a:gd name="T9" fmla="*/ 2147483646 h 223"/>
                <a:gd name="T10" fmla="*/ 2147483646 w 223"/>
                <a:gd name="T11" fmla="*/ 2147483646 h 223"/>
                <a:gd name="T12" fmla="*/ 2147483646 w 223"/>
                <a:gd name="T13" fmla="*/ 2147483646 h 223"/>
                <a:gd name="T14" fmla="*/ 2147483646 w 223"/>
                <a:gd name="T15" fmla="*/ 2147483646 h 223"/>
                <a:gd name="T16" fmla="*/ 2147483646 w 223"/>
                <a:gd name="T17" fmla="*/ 2147483646 h 223"/>
                <a:gd name="T18" fmla="*/ 2147483646 w 223"/>
                <a:gd name="T19" fmla="*/ 2147483646 h 223"/>
                <a:gd name="T20" fmla="*/ 2147483646 w 223"/>
                <a:gd name="T21" fmla="*/ 2147483646 h 223"/>
                <a:gd name="T22" fmla="*/ 2147483646 w 223"/>
                <a:gd name="T23" fmla="*/ 2147483646 h 223"/>
                <a:gd name="T24" fmla="*/ 2147483646 w 223"/>
                <a:gd name="T25" fmla="*/ 2147483646 h 223"/>
                <a:gd name="T26" fmla="*/ 2147483646 w 223"/>
                <a:gd name="T27" fmla="*/ 2147483646 h 223"/>
                <a:gd name="T28" fmla="*/ 2147483646 w 223"/>
                <a:gd name="T29" fmla="*/ 2147483646 h 223"/>
                <a:gd name="T30" fmla="*/ 2147483646 w 223"/>
                <a:gd name="T31" fmla="*/ 2147483646 h 223"/>
                <a:gd name="T32" fmla="*/ 2147483646 w 223"/>
                <a:gd name="T33" fmla="*/ 2147483646 h 223"/>
                <a:gd name="T34" fmla="*/ 2147483646 w 223"/>
                <a:gd name="T35" fmla="*/ 2147483646 h 223"/>
                <a:gd name="T36" fmla="*/ 2147483646 w 223"/>
                <a:gd name="T37" fmla="*/ 2147483646 h 223"/>
                <a:gd name="T38" fmla="*/ 2147483646 w 223"/>
                <a:gd name="T39" fmla="*/ 2147483646 h 223"/>
                <a:gd name="T40" fmla="*/ 2147483646 w 223"/>
                <a:gd name="T41" fmla="*/ 2147483646 h 223"/>
                <a:gd name="T42" fmla="*/ 2147483646 w 223"/>
                <a:gd name="T43" fmla="*/ 2147483646 h 223"/>
                <a:gd name="T44" fmla="*/ 2147483646 w 223"/>
                <a:gd name="T45" fmla="*/ 2147483646 h 223"/>
                <a:gd name="T46" fmla="*/ 2147483646 w 223"/>
                <a:gd name="T47" fmla="*/ 2147483646 h 223"/>
                <a:gd name="T48" fmla="*/ 2147483646 w 223"/>
                <a:gd name="T49" fmla="*/ 2147483646 h 223"/>
                <a:gd name="T50" fmla="*/ 2147483646 w 223"/>
                <a:gd name="T51" fmla="*/ 2147483646 h 223"/>
                <a:gd name="T52" fmla="*/ 2147483646 w 223"/>
                <a:gd name="T53" fmla="*/ 2147483646 h 223"/>
                <a:gd name="T54" fmla="*/ 2147483646 w 223"/>
                <a:gd name="T55" fmla="*/ 2147483646 h 223"/>
                <a:gd name="T56" fmla="*/ 2147483646 w 223"/>
                <a:gd name="T57" fmla="*/ 2147483646 h 223"/>
                <a:gd name="T58" fmla="*/ 0 w 223"/>
                <a:gd name="T59" fmla="*/ 2147483646 h 223"/>
                <a:gd name="T60" fmla="*/ 2147483646 w 223"/>
                <a:gd name="T61" fmla="*/ 2147483646 h 223"/>
                <a:gd name="T62" fmla="*/ 2147483646 w 223"/>
                <a:gd name="T63" fmla="*/ 2147483646 h 223"/>
                <a:gd name="T64" fmla="*/ 2147483646 w 223"/>
                <a:gd name="T65" fmla="*/ 2147483646 h 223"/>
                <a:gd name="T66" fmla="*/ 2147483646 w 223"/>
                <a:gd name="T67" fmla="*/ 2147483646 h 223"/>
                <a:gd name="T68" fmla="*/ 2147483646 w 223"/>
                <a:gd name="T69" fmla="*/ 2147483646 h 223"/>
                <a:gd name="T70" fmla="*/ 2147483646 w 223"/>
                <a:gd name="T71" fmla="*/ 2147483646 h 223"/>
                <a:gd name="T72" fmla="*/ 2147483646 w 223"/>
                <a:gd name="T73" fmla="*/ 2147483646 h 223"/>
                <a:gd name="T74" fmla="*/ 2147483646 w 223"/>
                <a:gd name="T75" fmla="*/ 2147483646 h 223"/>
                <a:gd name="T76" fmla="*/ 2147483646 w 223"/>
                <a:gd name="T77" fmla="*/ 2147483646 h 223"/>
                <a:gd name="T78" fmla="*/ 2147483646 w 223"/>
                <a:gd name="T79" fmla="*/ 2147483646 h 223"/>
                <a:gd name="T80" fmla="*/ 2147483646 w 223"/>
                <a:gd name="T81" fmla="*/ 2147483646 h 223"/>
                <a:gd name="T82" fmla="*/ 2147483646 w 223"/>
                <a:gd name="T83" fmla="*/ 2147483646 h 223"/>
                <a:gd name="T84" fmla="*/ 2147483646 w 223"/>
                <a:gd name="T85" fmla="*/ 2147483646 h 223"/>
                <a:gd name="T86" fmla="*/ 2147483646 w 223"/>
                <a:gd name="T87" fmla="*/ 2147483646 h 223"/>
                <a:gd name="T88" fmla="*/ 2147483646 w 223"/>
                <a:gd name="T89" fmla="*/ 2147483646 h 223"/>
                <a:gd name="T90" fmla="*/ 2147483646 w 223"/>
                <a:gd name="T91" fmla="*/ 2147483646 h 223"/>
                <a:gd name="T92" fmla="*/ 2147483646 w 223"/>
                <a:gd name="T93" fmla="*/ 2147483646 h 223"/>
                <a:gd name="T94" fmla="*/ 2147483646 w 223"/>
                <a:gd name="T95" fmla="*/ 2147483646 h 223"/>
                <a:gd name="T96" fmla="*/ 2147483646 w 223"/>
                <a:gd name="T97" fmla="*/ 2147483646 h 223"/>
                <a:gd name="T98" fmla="*/ 2147483646 w 223"/>
                <a:gd name="T99" fmla="*/ 2147483646 h 223"/>
                <a:gd name="T100" fmla="*/ 2147483646 w 223"/>
                <a:gd name="T101" fmla="*/ 2147483646 h 223"/>
                <a:gd name="T102" fmla="*/ 2147483646 w 223"/>
                <a:gd name="T103" fmla="*/ 2147483646 h 223"/>
                <a:gd name="T104" fmla="*/ 2147483646 w 223"/>
                <a:gd name="T105" fmla="*/ 2147483646 h 223"/>
                <a:gd name="T106" fmla="*/ 2147483646 w 223"/>
                <a:gd name="T107" fmla="*/ 2147483646 h 223"/>
                <a:gd name="T108" fmla="*/ 2147483646 w 223"/>
                <a:gd name="T109" fmla="*/ 0 h 223"/>
                <a:gd name="T110" fmla="*/ 2147483646 w 223"/>
                <a:gd name="T111" fmla="*/ 2147483646 h 223"/>
                <a:gd name="T112" fmla="*/ 2147483646 w 223"/>
                <a:gd name="T113" fmla="*/ 2147483646 h 22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panose="020B0606030504020204" pitchFamily="34" charset="0"/>
                <a:ea typeface="+mn-ea"/>
                <a:cs typeface="+mn-cs"/>
              </a:endParaRPr>
            </a:p>
          </p:txBody>
        </p:sp>
      </p:grpSp>
      <p:sp>
        <p:nvSpPr>
          <p:cNvPr id="24" name="Rectangle 2">
            <a:extLst>
              <a:ext uri="{FF2B5EF4-FFF2-40B4-BE49-F238E27FC236}">
                <a16:creationId xmlns:a16="http://schemas.microsoft.com/office/drawing/2014/main" xmlns="" id="{6359CA10-D4BF-4567-9353-E33FF0053536}"/>
              </a:ext>
            </a:extLst>
          </p:cNvPr>
          <p:cNvSpPr>
            <a:spLocks noChangeArrowheads="1"/>
          </p:cNvSpPr>
          <p:nvPr/>
        </p:nvSpPr>
        <p:spPr bwMode="auto">
          <a:xfrm>
            <a:off x="4297528" y="1527373"/>
            <a:ext cx="301556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285750" indent="-285750">
              <a:tabLst>
                <a:tab pos="114300" algn="l"/>
                <a:tab pos="228600" algn="l"/>
                <a:tab pos="342900" algn="l"/>
              </a:tabLst>
              <a:defRPr>
                <a:solidFill>
                  <a:schemeClr val="tx1"/>
                </a:solidFill>
                <a:latin typeface="Arial" panose="020B0604020202020204" pitchFamily="34" charset="0"/>
              </a:defRPr>
            </a:lvl1pPr>
            <a:lvl2pPr marL="742950" indent="-285750">
              <a:tabLst>
                <a:tab pos="114300" algn="l"/>
                <a:tab pos="228600" algn="l"/>
                <a:tab pos="342900" algn="l"/>
              </a:tabLst>
              <a:defRPr>
                <a:solidFill>
                  <a:schemeClr val="tx1"/>
                </a:solidFill>
                <a:latin typeface="Arial" panose="020B0604020202020204" pitchFamily="34" charset="0"/>
              </a:defRPr>
            </a:lvl2pPr>
            <a:lvl3pPr marL="1143000" indent="-228600">
              <a:tabLst>
                <a:tab pos="114300" algn="l"/>
                <a:tab pos="228600" algn="l"/>
                <a:tab pos="342900" algn="l"/>
              </a:tabLst>
              <a:defRPr>
                <a:solidFill>
                  <a:schemeClr val="tx1"/>
                </a:solidFill>
                <a:latin typeface="Arial" panose="020B0604020202020204" pitchFamily="34" charset="0"/>
              </a:defRPr>
            </a:lvl3pPr>
            <a:lvl4pPr marL="1600200" indent="-228600">
              <a:tabLst>
                <a:tab pos="114300" algn="l"/>
                <a:tab pos="228600" algn="l"/>
                <a:tab pos="342900" algn="l"/>
              </a:tabLst>
              <a:defRPr>
                <a:solidFill>
                  <a:schemeClr val="tx1"/>
                </a:solidFill>
                <a:latin typeface="Arial" panose="020B0604020202020204" pitchFamily="34" charset="0"/>
              </a:defRPr>
            </a:lvl4pPr>
            <a:lvl5pPr marL="2057400" indent="-228600">
              <a:tabLst>
                <a:tab pos="114300" algn="l"/>
                <a:tab pos="228600" algn="l"/>
                <a:tab pos="342900" algn="l"/>
              </a:tabLst>
              <a:defRPr>
                <a:solidFill>
                  <a:schemeClr val="tx1"/>
                </a:solidFill>
                <a:latin typeface="Arial" panose="020B0604020202020204" pitchFamily="34" charset="0"/>
              </a:defRPr>
            </a:lvl5pPr>
            <a:lvl6pPr marL="2514600" indent="-228600" eaLnBrk="0" fontAlgn="base" hangingPunct="0">
              <a:spcBef>
                <a:spcPct val="0"/>
              </a:spcBef>
              <a:spcAft>
                <a:spcPct val="0"/>
              </a:spcAft>
              <a:tabLst>
                <a:tab pos="114300" algn="l"/>
                <a:tab pos="228600" algn="l"/>
                <a:tab pos="342900" algn="l"/>
              </a:tabLst>
              <a:defRPr>
                <a:solidFill>
                  <a:schemeClr val="tx1"/>
                </a:solidFill>
                <a:latin typeface="Arial" panose="020B0604020202020204" pitchFamily="34" charset="0"/>
              </a:defRPr>
            </a:lvl6pPr>
            <a:lvl7pPr marL="2971800" indent="-228600" eaLnBrk="0" fontAlgn="base" hangingPunct="0">
              <a:spcBef>
                <a:spcPct val="0"/>
              </a:spcBef>
              <a:spcAft>
                <a:spcPct val="0"/>
              </a:spcAft>
              <a:tabLst>
                <a:tab pos="114300" algn="l"/>
                <a:tab pos="228600" algn="l"/>
                <a:tab pos="342900" algn="l"/>
              </a:tabLst>
              <a:defRPr>
                <a:solidFill>
                  <a:schemeClr val="tx1"/>
                </a:solidFill>
                <a:latin typeface="Arial" panose="020B0604020202020204" pitchFamily="34" charset="0"/>
              </a:defRPr>
            </a:lvl7pPr>
            <a:lvl8pPr marL="3429000" indent="-228600" eaLnBrk="0" fontAlgn="base" hangingPunct="0">
              <a:spcBef>
                <a:spcPct val="0"/>
              </a:spcBef>
              <a:spcAft>
                <a:spcPct val="0"/>
              </a:spcAft>
              <a:tabLst>
                <a:tab pos="114300" algn="l"/>
                <a:tab pos="228600" algn="l"/>
                <a:tab pos="342900" algn="l"/>
              </a:tabLst>
              <a:defRPr>
                <a:solidFill>
                  <a:schemeClr val="tx1"/>
                </a:solidFill>
                <a:latin typeface="Arial" panose="020B0604020202020204" pitchFamily="34" charset="0"/>
              </a:defRPr>
            </a:lvl8pPr>
            <a:lvl9pPr marL="3886200" indent="-228600" eaLnBrk="0" fontAlgn="base" hangingPunct="0">
              <a:spcBef>
                <a:spcPct val="0"/>
              </a:spcBef>
              <a:spcAft>
                <a:spcPct val="0"/>
              </a:spcAft>
              <a:tabLst>
                <a:tab pos="114300" algn="l"/>
                <a:tab pos="228600" algn="l"/>
                <a:tab pos="342900" algn="l"/>
              </a:tabLst>
              <a:defRPr>
                <a:solidFill>
                  <a:schemeClr val="tx1"/>
                </a:solidFill>
                <a:latin typeface="Arial" panose="020B0604020202020204" pitchFamily="34" charset="0"/>
              </a:defRPr>
            </a:lvl9pPr>
          </a:lstStyle>
          <a:p>
            <a:pPr algn="just">
              <a:spcBef>
                <a:spcPts val="200"/>
              </a:spcBef>
              <a:spcAft>
                <a:spcPts val="200"/>
              </a:spcAft>
              <a:buFont typeface="Wingdings" panose="05000000000000000000" pitchFamily="2" charset="2"/>
              <a:buChar char="q"/>
            </a:pPr>
            <a:r>
              <a:rPr lang="en-US" altLang="en-US" sz="2400" b="1" dirty="0">
                <a:solidFill>
                  <a:srgbClr val="FF0080"/>
                </a:solidFill>
                <a:cs typeface="Times New Roman" panose="02020603050405020304" pitchFamily="18" charset="0"/>
              </a:rPr>
              <a:t> </a:t>
            </a:r>
            <a:r>
              <a:rPr lang="en-US" altLang="en-US" sz="2400" b="1" dirty="0" err="1">
                <a:solidFill>
                  <a:srgbClr val="FF0080"/>
                </a:solidFill>
                <a:cs typeface="Times New Roman" panose="02020603050405020304" pitchFamily="18" charset="0"/>
              </a:rPr>
              <a:t>Tư</a:t>
            </a:r>
            <a:r>
              <a:rPr lang="en-US" altLang="en-US" sz="2400" b="1" dirty="0">
                <a:solidFill>
                  <a:srgbClr val="FF0080"/>
                </a:solidFill>
                <a:cs typeface="Times New Roman" panose="02020603050405020304" pitchFamily="18" charset="0"/>
              </a:rPr>
              <a:t> </a:t>
            </a:r>
            <a:r>
              <a:rPr lang="en-US" altLang="en-US" sz="2400" b="1" dirty="0" err="1">
                <a:solidFill>
                  <a:srgbClr val="FF0080"/>
                </a:solidFill>
                <a:cs typeface="Times New Roman" panose="02020603050405020304" pitchFamily="18" charset="0"/>
              </a:rPr>
              <a:t>bản</a:t>
            </a:r>
            <a:r>
              <a:rPr lang="en-US" altLang="en-US" sz="2400" b="1" dirty="0">
                <a:solidFill>
                  <a:srgbClr val="FF0080"/>
                </a:solidFill>
                <a:cs typeface="Times New Roman" panose="02020603050405020304" pitchFamily="18" charset="0"/>
              </a:rPr>
              <a:t> </a:t>
            </a:r>
            <a:r>
              <a:rPr lang="vi-VN" altLang="en-US" sz="2400" b="1" dirty="0">
                <a:solidFill>
                  <a:srgbClr val="FF0080"/>
                </a:solidFill>
                <a:cs typeface="Times New Roman" panose="02020603050405020304" pitchFamily="18" charset="0"/>
              </a:rPr>
              <a:t>lưu động</a:t>
            </a:r>
            <a:endParaRPr lang="en-US" altLang="en-US" sz="2400" b="1" dirty="0">
              <a:solidFill>
                <a:srgbClr val="FF0080"/>
              </a:solidFill>
              <a:cs typeface="Times New Roman" panose="02020603050405020304" pitchFamily="18" charset="0"/>
            </a:endParaRPr>
          </a:p>
        </p:txBody>
      </p:sp>
      <p:sp>
        <p:nvSpPr>
          <p:cNvPr id="26" name="Rectangle 25">
            <a:extLst>
              <a:ext uri="{FF2B5EF4-FFF2-40B4-BE49-F238E27FC236}">
                <a16:creationId xmlns:a16="http://schemas.microsoft.com/office/drawing/2014/main" xmlns="" id="{74FE9EE7-4179-4C36-8FF6-286B6250F6F8}"/>
              </a:ext>
            </a:extLst>
          </p:cNvPr>
          <p:cNvSpPr>
            <a:spLocks noChangeArrowheads="1"/>
          </p:cNvSpPr>
          <p:nvPr/>
        </p:nvSpPr>
        <p:spPr bwMode="auto">
          <a:xfrm>
            <a:off x="3723071" y="217253"/>
            <a:ext cx="5965371"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tabLst>
                <a:tab pos="127000" algn="l"/>
                <a:tab pos="228600" algn="l"/>
                <a:tab pos="342900" algn="l"/>
                <a:tab pos="457200" algn="l"/>
                <a:tab pos="571500" algn="l"/>
              </a:tabLst>
              <a:defRPr>
                <a:solidFill>
                  <a:schemeClr val="tx1"/>
                </a:solidFill>
                <a:latin typeface="Arial" panose="020B0604020202020204" pitchFamily="34" charset="0"/>
              </a:defRPr>
            </a:lvl1pPr>
            <a:lvl2pPr marL="742950" indent="-285750">
              <a:tabLst>
                <a:tab pos="127000" algn="l"/>
                <a:tab pos="228600" algn="l"/>
                <a:tab pos="342900" algn="l"/>
                <a:tab pos="457200" algn="l"/>
                <a:tab pos="571500" algn="l"/>
              </a:tabLst>
              <a:defRPr>
                <a:solidFill>
                  <a:schemeClr val="tx1"/>
                </a:solidFill>
                <a:latin typeface="Arial" panose="020B0604020202020204" pitchFamily="34" charset="0"/>
              </a:defRPr>
            </a:lvl2pPr>
            <a:lvl3pPr marL="1143000" indent="-228600">
              <a:tabLst>
                <a:tab pos="127000" algn="l"/>
                <a:tab pos="228600" algn="l"/>
                <a:tab pos="342900" algn="l"/>
                <a:tab pos="457200" algn="l"/>
                <a:tab pos="571500" algn="l"/>
              </a:tabLst>
              <a:defRPr>
                <a:solidFill>
                  <a:schemeClr val="tx1"/>
                </a:solidFill>
                <a:latin typeface="Arial" panose="020B0604020202020204" pitchFamily="34" charset="0"/>
              </a:defRPr>
            </a:lvl3pPr>
            <a:lvl4pPr marL="1600200" indent="-228600">
              <a:tabLst>
                <a:tab pos="127000" algn="l"/>
                <a:tab pos="228600" algn="l"/>
                <a:tab pos="342900" algn="l"/>
                <a:tab pos="457200" algn="l"/>
                <a:tab pos="571500" algn="l"/>
              </a:tabLst>
              <a:defRPr>
                <a:solidFill>
                  <a:schemeClr val="tx1"/>
                </a:solidFill>
                <a:latin typeface="Arial" panose="020B0604020202020204" pitchFamily="34" charset="0"/>
              </a:defRPr>
            </a:lvl4pPr>
            <a:lvl5pPr marL="2057400" indent="-228600">
              <a:tabLst>
                <a:tab pos="127000" algn="l"/>
                <a:tab pos="228600" algn="l"/>
                <a:tab pos="342900" algn="l"/>
                <a:tab pos="457200" algn="l"/>
                <a:tab pos="571500" algn="l"/>
              </a:tabLst>
              <a:defRPr>
                <a:solidFill>
                  <a:schemeClr val="tx1"/>
                </a:solidFill>
                <a:latin typeface="Arial" panose="020B0604020202020204" pitchFamily="34" charset="0"/>
              </a:defRPr>
            </a:lvl5pPr>
            <a:lvl6pPr marL="25146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6pPr>
            <a:lvl7pPr marL="29718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7pPr>
            <a:lvl8pPr marL="34290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8pPr>
            <a:lvl9pPr marL="38862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9pPr>
          </a:lstStyle>
          <a:p>
            <a:pPr marL="0" marR="0" lvl="0" indent="0" algn="ctr" defTabSz="914286" rtl="0" eaLnBrk="1" fontAlgn="auto" latinLnBrk="0" hangingPunct="1">
              <a:lnSpc>
                <a:spcPct val="100000"/>
              </a:lnSpc>
              <a:spcBef>
                <a:spcPts val="200"/>
              </a:spcBef>
              <a:spcAft>
                <a:spcPts val="200"/>
              </a:spcAft>
              <a:buClrTx/>
              <a:buSzTx/>
              <a:buFontTx/>
              <a:buNone/>
              <a:tabLst>
                <a:tab pos="127000" algn="l"/>
                <a:tab pos="228600" algn="l"/>
                <a:tab pos="342900" algn="l"/>
                <a:tab pos="457200" algn="l"/>
                <a:tab pos="571500" algn="l"/>
              </a:tabLst>
              <a:defRPr/>
            </a:pPr>
            <a:r>
              <a:rPr kumimoji="0" lang="vi-VN" altLang="en-US" sz="2800" b="1" i="0" u="none" strike="noStrike" kern="1200" cap="none" spc="0" normalizeH="0" baseline="0" noProof="0" dirty="0">
                <a:ln>
                  <a:noFill/>
                </a:ln>
                <a:solidFill>
                  <a:srgbClr val="0033CC"/>
                </a:solidFill>
                <a:effectLst/>
                <a:uLnTx/>
                <a:uFillTx/>
                <a:latin typeface="Arial" panose="020B0604020202020204" pitchFamily="34" charset="0"/>
                <a:ea typeface="Arial Unicode MS"/>
                <a:cs typeface="Times New Roman" panose="02020603050405020304" pitchFamily="18" charset="0"/>
              </a:rPr>
              <a:t>Tuần hoàn và chu chuyển tư bản</a:t>
            </a:r>
            <a:endParaRPr kumimoji="0" lang="en-US" altLang="en-US" sz="2800" b="0" i="0" u="none" strike="noStrike" kern="1200" cap="none" spc="0" normalizeH="0" baseline="0" noProof="0" dirty="0">
              <a:ln>
                <a:noFill/>
              </a:ln>
              <a:solidFill>
                <a:srgbClr val="0033CC"/>
              </a:solidFill>
              <a:effectLst/>
              <a:uLnTx/>
              <a:uFillTx/>
              <a:latin typeface="Arial" panose="020B0604020202020204" pitchFamily="34" charset="0"/>
              <a:ea typeface="Arial Unicode MS"/>
              <a:cs typeface="Times New Roman" panose="02020603050405020304" pitchFamily="18" charset="0"/>
            </a:endParaRPr>
          </a:p>
        </p:txBody>
      </p:sp>
      <p:sp>
        <p:nvSpPr>
          <p:cNvPr id="28" name="Rectangle 27">
            <a:extLst>
              <a:ext uri="{FF2B5EF4-FFF2-40B4-BE49-F238E27FC236}">
                <a16:creationId xmlns:a16="http://schemas.microsoft.com/office/drawing/2014/main" xmlns="" id="{4511B688-BDF9-419D-BFC3-FF6D7DD007D1}"/>
              </a:ext>
            </a:extLst>
          </p:cNvPr>
          <p:cNvSpPr/>
          <p:nvPr/>
        </p:nvSpPr>
        <p:spPr>
          <a:xfrm rot="5400000">
            <a:off x="6640416" y="-303829"/>
            <a:ext cx="72631" cy="2103120"/>
          </a:xfrm>
          <a:prstGeom prst="rect">
            <a:avLst/>
          </a:prstGeom>
          <a:solidFill>
            <a:srgbClr val="FF0000"/>
          </a:solidFill>
          <a:ln>
            <a:solidFill>
              <a:srgbClr val="FF0066"/>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1219170"/>
            <a:endParaRPr lang="ko-KR" altLang="en-US" sz="2700">
              <a:solidFill>
                <a:prstClr val="white"/>
              </a:solidFill>
              <a:latin typeface="Arial"/>
              <a:ea typeface="Arial Unicode MS"/>
            </a:endParaRPr>
          </a:p>
        </p:txBody>
      </p:sp>
      <p:sp>
        <p:nvSpPr>
          <p:cNvPr id="29" name="Hexagon 28">
            <a:extLst>
              <a:ext uri="{FF2B5EF4-FFF2-40B4-BE49-F238E27FC236}">
                <a16:creationId xmlns:a16="http://schemas.microsoft.com/office/drawing/2014/main" xmlns="" id="{129EDFE7-10A2-47EA-8B2F-B56C41F280DC}"/>
              </a:ext>
            </a:extLst>
          </p:cNvPr>
          <p:cNvSpPr/>
          <p:nvPr/>
        </p:nvSpPr>
        <p:spPr>
          <a:xfrm>
            <a:off x="3075370" y="187377"/>
            <a:ext cx="696687" cy="553096"/>
          </a:xfrm>
          <a:prstGeom prst="hexagon">
            <a:avLst/>
          </a:prstGeom>
          <a:solidFill>
            <a:srgbClr val="0070C0"/>
          </a:solidFill>
          <a:ln>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r>
              <a:rPr lang="en-US" sz="2400" b="1" dirty="0">
                <a:solidFill>
                  <a:prstClr val="white"/>
                </a:solidFill>
                <a:latin typeface="Arial"/>
                <a:ea typeface="Arial Unicode MS"/>
              </a:rPr>
              <a:t>6</a:t>
            </a:r>
            <a:endParaRPr kumimoji="0" lang="en-US" sz="2400" b="1" i="0" u="none" strike="noStrike" kern="1200" cap="none" spc="0" normalizeH="0" baseline="0" noProof="0" dirty="0">
              <a:ln>
                <a:noFill/>
              </a:ln>
              <a:solidFill>
                <a:prstClr val="white"/>
              </a:solidFill>
              <a:effectLst/>
              <a:uLnTx/>
              <a:uFillTx/>
              <a:latin typeface="Arial"/>
              <a:ea typeface="Arial Unicode MS"/>
              <a:cs typeface="+mn-cs"/>
            </a:endParaRPr>
          </a:p>
        </p:txBody>
      </p:sp>
      <p:sp>
        <p:nvSpPr>
          <p:cNvPr id="30" name="Rectangle 5">
            <a:extLst>
              <a:ext uri="{FF2B5EF4-FFF2-40B4-BE49-F238E27FC236}">
                <a16:creationId xmlns:a16="http://schemas.microsoft.com/office/drawing/2014/main" xmlns="" id="{F25D60BF-621F-4DB1-AD9B-6B94E373BA82}"/>
              </a:ext>
            </a:extLst>
          </p:cNvPr>
          <p:cNvSpPr>
            <a:spLocks noChangeArrowheads="1"/>
          </p:cNvSpPr>
          <p:nvPr/>
        </p:nvSpPr>
        <p:spPr bwMode="auto">
          <a:xfrm>
            <a:off x="3772057" y="903090"/>
            <a:ext cx="431716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285750" indent="-285750">
              <a:buFont typeface="Wingdings" panose="05000000000000000000" pitchFamily="2" charset="2"/>
              <a:buChar char="q"/>
            </a:pPr>
            <a:r>
              <a:rPr lang="en-US" altLang="en-US" sz="2400" b="1" i="1" dirty="0">
                <a:solidFill>
                  <a:srgbClr val="7030A0"/>
                </a:solidFill>
                <a:latin typeface="Times New Roman" panose="02020603050405020304" pitchFamily="18" charset="0"/>
                <a:cs typeface="Times New Roman" panose="02020603050405020304" pitchFamily="18" charset="0"/>
              </a:rPr>
              <a:t> </a:t>
            </a:r>
            <a:r>
              <a:rPr lang="vi-VN" altLang="en-US" sz="2400" b="1" dirty="0">
                <a:solidFill>
                  <a:srgbClr val="7030A0"/>
                </a:solidFill>
                <a:cs typeface="Arial" panose="020B0604020202020204" pitchFamily="34" charset="0"/>
              </a:rPr>
              <a:t>Chu chuyển</a:t>
            </a:r>
            <a:r>
              <a:rPr lang="en-US" altLang="en-US" sz="2400" b="1" dirty="0">
                <a:solidFill>
                  <a:srgbClr val="7030A0"/>
                </a:solidFill>
                <a:cs typeface="Arial" panose="020B0604020202020204" pitchFamily="34" charset="0"/>
              </a:rPr>
              <a:t> </a:t>
            </a:r>
            <a:r>
              <a:rPr lang="en-US" altLang="en-US" sz="2400" b="1" dirty="0" err="1">
                <a:solidFill>
                  <a:srgbClr val="7030A0"/>
                </a:solidFill>
                <a:cs typeface="Arial" panose="020B0604020202020204" pitchFamily="34" charset="0"/>
              </a:rPr>
              <a:t>tư</a:t>
            </a:r>
            <a:r>
              <a:rPr lang="en-US" altLang="en-US" sz="2400" b="1" dirty="0">
                <a:solidFill>
                  <a:srgbClr val="7030A0"/>
                </a:solidFill>
                <a:cs typeface="Arial" panose="020B0604020202020204" pitchFamily="34" charset="0"/>
              </a:rPr>
              <a:t> </a:t>
            </a:r>
            <a:r>
              <a:rPr lang="en-US" altLang="en-US" sz="2400" b="1" dirty="0" err="1">
                <a:solidFill>
                  <a:srgbClr val="7030A0"/>
                </a:solidFill>
                <a:cs typeface="Arial" panose="020B0604020202020204" pitchFamily="34" charset="0"/>
              </a:rPr>
              <a:t>bản</a:t>
            </a:r>
            <a:r>
              <a:rPr lang="en-US" altLang="en-US" sz="2400" b="1" dirty="0">
                <a:solidFill>
                  <a:srgbClr val="7030A0"/>
                </a:solidFill>
                <a:cs typeface="Arial" panose="020B0604020202020204" pitchFamily="34" charset="0"/>
              </a:rPr>
              <a:t> </a:t>
            </a:r>
          </a:p>
        </p:txBody>
      </p:sp>
      <p:sp>
        <p:nvSpPr>
          <p:cNvPr id="31" name="Rectangle 6">
            <a:extLst>
              <a:ext uri="{FF2B5EF4-FFF2-40B4-BE49-F238E27FC236}">
                <a16:creationId xmlns:a16="http://schemas.microsoft.com/office/drawing/2014/main" xmlns="" id="{CCCEF327-C4F2-430A-B584-E54A0E41EA8E}"/>
              </a:ext>
            </a:extLst>
          </p:cNvPr>
          <p:cNvSpPr>
            <a:spLocks noChangeArrowheads="1"/>
          </p:cNvSpPr>
          <p:nvPr/>
        </p:nvSpPr>
        <p:spPr bwMode="auto">
          <a:xfrm>
            <a:off x="1167618" y="2043906"/>
            <a:ext cx="10405258" cy="830997"/>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marL="342900" indent="-342900">
              <a:tabLst>
                <a:tab pos="114300" algn="l"/>
                <a:tab pos="228600" algn="l"/>
                <a:tab pos="342900" algn="l"/>
                <a:tab pos="457200" algn="l"/>
                <a:tab pos="685800" algn="l"/>
                <a:tab pos="4572000" algn="l"/>
              </a:tabLst>
              <a:defRPr>
                <a:solidFill>
                  <a:schemeClr val="tx1"/>
                </a:solidFill>
                <a:latin typeface="Arial" panose="020B0604020202020204" pitchFamily="34" charset="0"/>
              </a:defRPr>
            </a:lvl1pPr>
            <a:lvl2pPr marL="742950" indent="-285750">
              <a:tabLst>
                <a:tab pos="114300" algn="l"/>
                <a:tab pos="228600" algn="l"/>
                <a:tab pos="342900" algn="l"/>
                <a:tab pos="457200" algn="l"/>
                <a:tab pos="685800" algn="l"/>
                <a:tab pos="4572000" algn="l"/>
              </a:tabLst>
              <a:defRPr>
                <a:solidFill>
                  <a:schemeClr val="tx1"/>
                </a:solidFill>
                <a:latin typeface="Arial" panose="020B0604020202020204" pitchFamily="34" charset="0"/>
              </a:defRPr>
            </a:lvl2pPr>
            <a:lvl3pPr marL="1143000" indent="-228600">
              <a:tabLst>
                <a:tab pos="114300" algn="l"/>
                <a:tab pos="228600" algn="l"/>
                <a:tab pos="342900" algn="l"/>
                <a:tab pos="457200" algn="l"/>
                <a:tab pos="685800" algn="l"/>
                <a:tab pos="4572000" algn="l"/>
              </a:tabLst>
              <a:defRPr>
                <a:solidFill>
                  <a:schemeClr val="tx1"/>
                </a:solidFill>
                <a:latin typeface="Arial" panose="020B0604020202020204" pitchFamily="34" charset="0"/>
              </a:defRPr>
            </a:lvl3pPr>
            <a:lvl4pPr marL="1600200" indent="-228600">
              <a:tabLst>
                <a:tab pos="114300" algn="l"/>
                <a:tab pos="228600" algn="l"/>
                <a:tab pos="342900" algn="l"/>
                <a:tab pos="457200" algn="l"/>
                <a:tab pos="685800" algn="l"/>
                <a:tab pos="4572000" algn="l"/>
              </a:tabLst>
              <a:defRPr>
                <a:solidFill>
                  <a:schemeClr val="tx1"/>
                </a:solidFill>
                <a:latin typeface="Arial" panose="020B0604020202020204" pitchFamily="34" charset="0"/>
              </a:defRPr>
            </a:lvl4pPr>
            <a:lvl5pPr marL="2057400" indent="-228600">
              <a:tabLst>
                <a:tab pos="114300" algn="l"/>
                <a:tab pos="228600" algn="l"/>
                <a:tab pos="342900" algn="l"/>
                <a:tab pos="457200" algn="l"/>
                <a:tab pos="685800" algn="l"/>
                <a:tab pos="4572000" algn="l"/>
              </a:tabLst>
              <a:defRPr>
                <a:solidFill>
                  <a:schemeClr val="tx1"/>
                </a:solidFill>
                <a:latin typeface="Arial" panose="020B0604020202020204" pitchFamily="34" charset="0"/>
              </a:defRPr>
            </a:lvl5pPr>
            <a:lvl6pPr marL="2514600" indent="-228600" eaLnBrk="0" fontAlgn="base" hangingPunct="0">
              <a:spcBef>
                <a:spcPct val="0"/>
              </a:spcBef>
              <a:spcAft>
                <a:spcPct val="0"/>
              </a:spcAft>
              <a:tabLst>
                <a:tab pos="114300" algn="l"/>
                <a:tab pos="228600" algn="l"/>
                <a:tab pos="342900" algn="l"/>
                <a:tab pos="457200" algn="l"/>
                <a:tab pos="685800" algn="l"/>
                <a:tab pos="4572000" algn="l"/>
              </a:tabLst>
              <a:defRPr>
                <a:solidFill>
                  <a:schemeClr val="tx1"/>
                </a:solidFill>
                <a:latin typeface="Arial" panose="020B0604020202020204" pitchFamily="34" charset="0"/>
              </a:defRPr>
            </a:lvl6pPr>
            <a:lvl7pPr marL="2971800" indent="-228600" eaLnBrk="0" fontAlgn="base" hangingPunct="0">
              <a:spcBef>
                <a:spcPct val="0"/>
              </a:spcBef>
              <a:spcAft>
                <a:spcPct val="0"/>
              </a:spcAft>
              <a:tabLst>
                <a:tab pos="114300" algn="l"/>
                <a:tab pos="228600" algn="l"/>
                <a:tab pos="342900" algn="l"/>
                <a:tab pos="457200" algn="l"/>
                <a:tab pos="685800" algn="l"/>
                <a:tab pos="4572000" algn="l"/>
              </a:tabLst>
              <a:defRPr>
                <a:solidFill>
                  <a:schemeClr val="tx1"/>
                </a:solidFill>
                <a:latin typeface="Arial" panose="020B0604020202020204" pitchFamily="34" charset="0"/>
              </a:defRPr>
            </a:lvl7pPr>
            <a:lvl8pPr marL="3429000" indent="-228600" eaLnBrk="0" fontAlgn="base" hangingPunct="0">
              <a:spcBef>
                <a:spcPct val="0"/>
              </a:spcBef>
              <a:spcAft>
                <a:spcPct val="0"/>
              </a:spcAft>
              <a:tabLst>
                <a:tab pos="114300" algn="l"/>
                <a:tab pos="228600" algn="l"/>
                <a:tab pos="342900" algn="l"/>
                <a:tab pos="457200" algn="l"/>
                <a:tab pos="685800" algn="l"/>
                <a:tab pos="4572000" algn="l"/>
              </a:tabLst>
              <a:defRPr>
                <a:solidFill>
                  <a:schemeClr val="tx1"/>
                </a:solidFill>
                <a:latin typeface="Arial" panose="020B0604020202020204" pitchFamily="34" charset="0"/>
              </a:defRPr>
            </a:lvl8pPr>
            <a:lvl9pPr marL="3886200" indent="-228600" eaLnBrk="0" fontAlgn="base" hangingPunct="0">
              <a:spcBef>
                <a:spcPct val="0"/>
              </a:spcBef>
              <a:spcAft>
                <a:spcPct val="0"/>
              </a:spcAft>
              <a:tabLst>
                <a:tab pos="114300" algn="l"/>
                <a:tab pos="228600" algn="l"/>
                <a:tab pos="342900" algn="l"/>
                <a:tab pos="457200" algn="l"/>
                <a:tab pos="685800" algn="l"/>
                <a:tab pos="4572000" algn="l"/>
              </a:tabLst>
              <a:defRPr>
                <a:solidFill>
                  <a:schemeClr val="tx1"/>
                </a:solidFill>
                <a:latin typeface="Arial" panose="020B0604020202020204" pitchFamily="34" charset="0"/>
              </a:defRPr>
            </a:lvl9pPr>
          </a:lstStyle>
          <a:p>
            <a:pPr marL="0" indent="0" algn="ctr">
              <a:spcBef>
                <a:spcPts val="200"/>
              </a:spcBef>
              <a:spcAft>
                <a:spcPts val="200"/>
              </a:spcAft>
            </a:pPr>
            <a:r>
              <a:rPr lang="vi-VN" altLang="en-US" sz="2400" i="1" dirty="0">
                <a:latin typeface="Times New Roman" panose="02020603050405020304" pitchFamily="18" charset="0"/>
                <a:cs typeface="Times New Roman" panose="02020603050405020304" pitchFamily="18" charset="0"/>
              </a:rPr>
              <a:t>L</a:t>
            </a:r>
            <a:r>
              <a:rPr lang="en-US" altLang="en-US" sz="2400" i="1" dirty="0">
                <a:latin typeface="Times New Roman" panose="02020603050405020304" pitchFamily="18" charset="0"/>
                <a:cs typeface="Times New Roman" panose="02020603050405020304" pitchFamily="18" charset="0"/>
              </a:rPr>
              <a:t>à </a:t>
            </a:r>
            <a:r>
              <a:rPr lang="en-US" altLang="en-US" sz="2400" i="1" dirty="0" err="1">
                <a:latin typeface="Times New Roman" panose="02020603050405020304" pitchFamily="18" charset="0"/>
                <a:cs typeface="Times New Roman" panose="02020603050405020304" pitchFamily="18" charset="0"/>
              </a:rPr>
              <a:t>bộ</a:t>
            </a:r>
            <a:r>
              <a:rPr lang="en-US" altLang="en-US" sz="2400" i="1" dirty="0">
                <a:latin typeface="Times New Roman" panose="02020603050405020304" pitchFamily="18" charset="0"/>
                <a:cs typeface="Times New Roman" panose="02020603050405020304" pitchFamily="18" charset="0"/>
              </a:rPr>
              <a:t> </a:t>
            </a:r>
            <a:r>
              <a:rPr lang="en-US" altLang="en-US" sz="2400" i="1" dirty="0" err="1">
                <a:latin typeface="Times New Roman" panose="02020603050405020304" pitchFamily="18" charset="0"/>
                <a:cs typeface="Times New Roman" panose="02020603050405020304" pitchFamily="18" charset="0"/>
              </a:rPr>
              <a:t>phận</a:t>
            </a:r>
            <a:r>
              <a:rPr lang="en-US" altLang="en-US" sz="2400" i="1" dirty="0">
                <a:latin typeface="Times New Roman" panose="02020603050405020304" pitchFamily="18" charset="0"/>
                <a:cs typeface="Times New Roman" panose="02020603050405020304" pitchFamily="18" charset="0"/>
              </a:rPr>
              <a:t> </a:t>
            </a:r>
            <a:r>
              <a:rPr lang="en-US" altLang="en-US" sz="2400" i="1" dirty="0" err="1">
                <a:latin typeface="Times New Roman" panose="02020603050405020304" pitchFamily="18" charset="0"/>
                <a:cs typeface="Times New Roman" panose="02020603050405020304" pitchFamily="18" charset="0"/>
              </a:rPr>
              <a:t>tư</a:t>
            </a:r>
            <a:r>
              <a:rPr lang="en-US" altLang="en-US" sz="2400" i="1" dirty="0">
                <a:latin typeface="Times New Roman" panose="02020603050405020304" pitchFamily="18" charset="0"/>
                <a:cs typeface="Times New Roman" panose="02020603050405020304" pitchFamily="18" charset="0"/>
              </a:rPr>
              <a:t> </a:t>
            </a:r>
            <a:r>
              <a:rPr lang="en-US" altLang="en-US" sz="2400" i="1" dirty="0" err="1">
                <a:latin typeface="Times New Roman" panose="02020603050405020304" pitchFamily="18" charset="0"/>
                <a:cs typeface="Times New Roman" panose="02020603050405020304" pitchFamily="18" charset="0"/>
              </a:rPr>
              <a:t>bản</a:t>
            </a:r>
            <a:r>
              <a:rPr lang="en-US" altLang="en-US" sz="2400" i="1" dirty="0">
                <a:latin typeface="Times New Roman" panose="02020603050405020304" pitchFamily="18" charset="0"/>
                <a:cs typeface="Times New Roman" panose="02020603050405020304" pitchFamily="18" charset="0"/>
              </a:rPr>
              <a:t> </a:t>
            </a:r>
            <a:r>
              <a:rPr lang="en-US" altLang="en-US" sz="2400" i="1" dirty="0" err="1">
                <a:latin typeface="Times New Roman" panose="02020603050405020304" pitchFamily="18" charset="0"/>
                <a:cs typeface="Times New Roman" panose="02020603050405020304" pitchFamily="18" charset="0"/>
              </a:rPr>
              <a:t>biểu</a:t>
            </a:r>
            <a:r>
              <a:rPr lang="en-US" altLang="en-US" sz="2400" i="1" dirty="0">
                <a:latin typeface="Times New Roman" panose="02020603050405020304" pitchFamily="18" charset="0"/>
                <a:cs typeface="Times New Roman" panose="02020603050405020304" pitchFamily="18" charset="0"/>
              </a:rPr>
              <a:t> </a:t>
            </a:r>
            <a:r>
              <a:rPr lang="en-US" altLang="en-US" sz="2400" i="1" dirty="0" err="1">
                <a:latin typeface="Times New Roman" panose="02020603050405020304" pitchFamily="18" charset="0"/>
                <a:cs typeface="Times New Roman" panose="02020603050405020304" pitchFamily="18" charset="0"/>
              </a:rPr>
              <a:t>hiện</a:t>
            </a:r>
            <a:r>
              <a:rPr lang="en-US" altLang="en-US" sz="2400" i="1" dirty="0">
                <a:latin typeface="Times New Roman" panose="02020603050405020304" pitchFamily="18" charset="0"/>
                <a:cs typeface="Times New Roman" panose="02020603050405020304" pitchFamily="18" charset="0"/>
              </a:rPr>
              <a:t> </a:t>
            </a:r>
            <a:r>
              <a:rPr lang="en-US" altLang="en-US" sz="2400" i="1" dirty="0" err="1">
                <a:latin typeface="Times New Roman" panose="02020603050405020304" pitchFamily="18" charset="0"/>
                <a:cs typeface="Times New Roman" panose="02020603050405020304" pitchFamily="18" charset="0"/>
              </a:rPr>
              <a:t>dưới</a:t>
            </a:r>
            <a:r>
              <a:rPr lang="en-US" altLang="en-US" sz="2400" i="1" dirty="0">
                <a:latin typeface="Times New Roman" panose="02020603050405020304" pitchFamily="18" charset="0"/>
                <a:cs typeface="Times New Roman" panose="02020603050405020304" pitchFamily="18" charset="0"/>
              </a:rPr>
              <a:t> </a:t>
            </a:r>
            <a:r>
              <a:rPr lang="en-US" altLang="en-US" sz="2400" i="1" dirty="0" err="1">
                <a:latin typeface="Times New Roman" panose="02020603050405020304" pitchFamily="18" charset="0"/>
                <a:cs typeface="Times New Roman" panose="02020603050405020304" pitchFamily="18" charset="0"/>
              </a:rPr>
              <a:t>hình</a:t>
            </a:r>
            <a:r>
              <a:rPr lang="en-US" altLang="en-US" sz="2400" i="1" dirty="0">
                <a:latin typeface="Times New Roman" panose="02020603050405020304" pitchFamily="18" charset="0"/>
                <a:cs typeface="Times New Roman" panose="02020603050405020304" pitchFamily="18" charset="0"/>
              </a:rPr>
              <a:t> </a:t>
            </a:r>
            <a:r>
              <a:rPr lang="en-US" altLang="en-US" sz="2400" i="1" dirty="0" err="1">
                <a:latin typeface="Times New Roman" panose="02020603050405020304" pitchFamily="18" charset="0"/>
                <a:cs typeface="Times New Roman" panose="02020603050405020304" pitchFamily="18" charset="0"/>
              </a:rPr>
              <a:t>thái</a:t>
            </a:r>
            <a:r>
              <a:rPr lang="en-US" altLang="en-US" sz="2400" i="1" dirty="0">
                <a:latin typeface="Times New Roman" panose="02020603050405020304" pitchFamily="18" charset="0"/>
                <a:cs typeface="Times New Roman" panose="02020603050405020304" pitchFamily="18" charset="0"/>
              </a:rPr>
              <a:t> </a:t>
            </a:r>
            <a:r>
              <a:rPr lang="en-US" altLang="en-US" sz="2400" b="1" i="1" dirty="0" err="1">
                <a:solidFill>
                  <a:srgbClr val="7030A0"/>
                </a:solidFill>
                <a:latin typeface="Times New Roman" panose="02020603050405020304" pitchFamily="18" charset="0"/>
                <a:cs typeface="Times New Roman" panose="02020603050405020304" pitchFamily="18" charset="0"/>
              </a:rPr>
              <a:t>nguyên</a:t>
            </a:r>
            <a:r>
              <a:rPr lang="en-US" altLang="en-US" sz="2400" b="1" i="1" dirty="0">
                <a:solidFill>
                  <a:srgbClr val="7030A0"/>
                </a:solidFill>
                <a:latin typeface="Times New Roman" panose="02020603050405020304" pitchFamily="18" charset="0"/>
                <a:cs typeface="Times New Roman" panose="02020603050405020304" pitchFamily="18" charset="0"/>
              </a:rPr>
              <a:t> </a:t>
            </a:r>
            <a:r>
              <a:rPr lang="en-US" altLang="en-US" sz="2400" b="1" i="1" dirty="0" err="1">
                <a:solidFill>
                  <a:srgbClr val="7030A0"/>
                </a:solidFill>
                <a:latin typeface="Times New Roman" panose="02020603050405020304" pitchFamily="18" charset="0"/>
                <a:cs typeface="Times New Roman" panose="02020603050405020304" pitchFamily="18" charset="0"/>
              </a:rPr>
              <a:t>liệu</a:t>
            </a:r>
            <a:r>
              <a:rPr lang="en-US" altLang="en-US" sz="2400" b="1" i="1" dirty="0">
                <a:solidFill>
                  <a:srgbClr val="7030A0"/>
                </a:solidFill>
                <a:latin typeface="Times New Roman" panose="02020603050405020304" pitchFamily="18" charset="0"/>
                <a:cs typeface="Times New Roman" panose="02020603050405020304" pitchFamily="18" charset="0"/>
              </a:rPr>
              <a:t>, </a:t>
            </a:r>
            <a:r>
              <a:rPr lang="en-US" altLang="en-US" sz="2400" b="1" i="1" dirty="0" err="1">
                <a:solidFill>
                  <a:srgbClr val="7030A0"/>
                </a:solidFill>
                <a:latin typeface="Times New Roman" panose="02020603050405020304" pitchFamily="18" charset="0"/>
                <a:cs typeface="Times New Roman" panose="02020603050405020304" pitchFamily="18" charset="0"/>
              </a:rPr>
              <a:t>nhiên</a:t>
            </a:r>
            <a:r>
              <a:rPr lang="en-US" altLang="en-US" sz="2400" b="1" i="1" dirty="0">
                <a:solidFill>
                  <a:srgbClr val="7030A0"/>
                </a:solidFill>
                <a:latin typeface="Times New Roman" panose="02020603050405020304" pitchFamily="18" charset="0"/>
                <a:cs typeface="Times New Roman" panose="02020603050405020304" pitchFamily="18" charset="0"/>
              </a:rPr>
              <a:t> </a:t>
            </a:r>
            <a:r>
              <a:rPr lang="en-US" altLang="en-US" sz="2400" b="1" i="1" dirty="0" err="1">
                <a:solidFill>
                  <a:srgbClr val="7030A0"/>
                </a:solidFill>
                <a:latin typeface="Times New Roman" panose="02020603050405020304" pitchFamily="18" charset="0"/>
                <a:cs typeface="Times New Roman" panose="02020603050405020304" pitchFamily="18" charset="0"/>
              </a:rPr>
              <a:t>liệu</a:t>
            </a:r>
            <a:r>
              <a:rPr lang="en-US" altLang="en-US" sz="2400" i="1" dirty="0">
                <a:latin typeface="Times New Roman" panose="02020603050405020304" pitchFamily="18" charset="0"/>
                <a:cs typeface="Times New Roman" panose="02020603050405020304" pitchFamily="18" charset="0"/>
              </a:rPr>
              <a:t>.....</a:t>
            </a:r>
            <a:r>
              <a:rPr lang="en-US" altLang="en-US" sz="2400" i="1" dirty="0" err="1">
                <a:latin typeface="Times New Roman" panose="02020603050405020304" pitchFamily="18" charset="0"/>
                <a:cs typeface="Times New Roman" panose="02020603050405020304" pitchFamily="18" charset="0"/>
              </a:rPr>
              <a:t>khi</a:t>
            </a:r>
            <a:r>
              <a:rPr lang="en-US" altLang="en-US" sz="2400" i="1" dirty="0">
                <a:latin typeface="Times New Roman" panose="02020603050405020304" pitchFamily="18" charset="0"/>
                <a:cs typeface="Times New Roman" panose="02020603050405020304" pitchFamily="18" charset="0"/>
              </a:rPr>
              <a:t> </a:t>
            </a:r>
            <a:r>
              <a:rPr lang="en-US" altLang="en-US" sz="2400" i="1" dirty="0" err="1">
                <a:latin typeface="Times New Roman" panose="02020603050405020304" pitchFamily="18" charset="0"/>
                <a:cs typeface="Times New Roman" panose="02020603050405020304" pitchFamily="18" charset="0"/>
              </a:rPr>
              <a:t>tham</a:t>
            </a:r>
            <a:r>
              <a:rPr lang="en-US" altLang="en-US" sz="2400" i="1" dirty="0">
                <a:latin typeface="Times New Roman" panose="02020603050405020304" pitchFamily="18" charset="0"/>
                <a:cs typeface="Times New Roman" panose="02020603050405020304" pitchFamily="18" charset="0"/>
              </a:rPr>
              <a:t> </a:t>
            </a:r>
            <a:r>
              <a:rPr lang="en-US" altLang="en-US" sz="2400" i="1" dirty="0" err="1">
                <a:latin typeface="Times New Roman" panose="02020603050405020304" pitchFamily="18" charset="0"/>
                <a:cs typeface="Times New Roman" panose="02020603050405020304" pitchFamily="18" charset="0"/>
              </a:rPr>
              <a:t>gia</a:t>
            </a:r>
            <a:r>
              <a:rPr lang="en-US" altLang="en-US" sz="2400" i="1" dirty="0">
                <a:latin typeface="Times New Roman" panose="02020603050405020304" pitchFamily="18" charset="0"/>
                <a:cs typeface="Times New Roman" panose="02020603050405020304" pitchFamily="18" charset="0"/>
              </a:rPr>
              <a:t> </a:t>
            </a:r>
            <a:r>
              <a:rPr lang="en-US" altLang="en-US" sz="2400" i="1" dirty="0" err="1">
                <a:latin typeface="Times New Roman" panose="02020603050405020304" pitchFamily="18" charset="0"/>
                <a:cs typeface="Times New Roman" panose="02020603050405020304" pitchFamily="18" charset="0"/>
              </a:rPr>
              <a:t>vào</a:t>
            </a:r>
            <a:r>
              <a:rPr lang="en-US" altLang="en-US" sz="2400" i="1" dirty="0">
                <a:latin typeface="Times New Roman" panose="02020603050405020304" pitchFamily="18" charset="0"/>
                <a:cs typeface="Times New Roman" panose="02020603050405020304" pitchFamily="18" charset="0"/>
              </a:rPr>
              <a:t> </a:t>
            </a:r>
            <a:r>
              <a:rPr lang="en-US" altLang="en-US" sz="2400" i="1" dirty="0" err="1">
                <a:latin typeface="Times New Roman" panose="02020603050405020304" pitchFamily="18" charset="0"/>
                <a:cs typeface="Times New Roman" panose="02020603050405020304" pitchFamily="18" charset="0"/>
              </a:rPr>
              <a:t>quá</a:t>
            </a:r>
            <a:r>
              <a:rPr lang="en-US" altLang="en-US" sz="2400" i="1" dirty="0">
                <a:latin typeface="Times New Roman" panose="02020603050405020304" pitchFamily="18" charset="0"/>
                <a:cs typeface="Times New Roman" panose="02020603050405020304" pitchFamily="18" charset="0"/>
              </a:rPr>
              <a:t> </a:t>
            </a:r>
            <a:r>
              <a:rPr lang="en-US" altLang="en-US" sz="2400" i="1" dirty="0" err="1">
                <a:latin typeface="Times New Roman" panose="02020603050405020304" pitchFamily="18" charset="0"/>
                <a:cs typeface="Times New Roman" panose="02020603050405020304" pitchFamily="18" charset="0"/>
              </a:rPr>
              <a:t>trình</a:t>
            </a:r>
            <a:r>
              <a:rPr lang="en-US" altLang="en-US" sz="2400" i="1" dirty="0">
                <a:latin typeface="Times New Roman" panose="02020603050405020304" pitchFamily="18" charset="0"/>
                <a:cs typeface="Times New Roman" panose="02020603050405020304" pitchFamily="18" charset="0"/>
              </a:rPr>
              <a:t> </a:t>
            </a:r>
            <a:r>
              <a:rPr lang="en-US" altLang="en-US" sz="2400" i="1" dirty="0" err="1">
                <a:latin typeface="Times New Roman" panose="02020603050405020304" pitchFamily="18" charset="0"/>
                <a:cs typeface="Times New Roman" panose="02020603050405020304" pitchFamily="18" charset="0"/>
              </a:rPr>
              <a:t>sản</a:t>
            </a:r>
            <a:r>
              <a:rPr lang="en-US" altLang="en-US" sz="2400" i="1" dirty="0">
                <a:latin typeface="Times New Roman" panose="02020603050405020304" pitchFamily="18" charset="0"/>
                <a:cs typeface="Times New Roman" panose="02020603050405020304" pitchFamily="18" charset="0"/>
              </a:rPr>
              <a:t> </a:t>
            </a:r>
            <a:r>
              <a:rPr lang="en-US" altLang="en-US" sz="2400" i="1" dirty="0" err="1">
                <a:latin typeface="Times New Roman" panose="02020603050405020304" pitchFamily="18" charset="0"/>
                <a:cs typeface="Times New Roman" panose="02020603050405020304" pitchFamily="18" charset="0"/>
              </a:rPr>
              <a:t>xuất</a:t>
            </a:r>
            <a:r>
              <a:rPr lang="en-US" altLang="en-US" sz="2400" i="1" dirty="0">
                <a:latin typeface="Times New Roman" panose="02020603050405020304" pitchFamily="18" charset="0"/>
                <a:cs typeface="Times New Roman" panose="02020603050405020304" pitchFamily="18" charset="0"/>
              </a:rPr>
              <a:t> </a:t>
            </a:r>
            <a:r>
              <a:rPr lang="en-US" altLang="en-US" sz="2400" i="1" dirty="0" err="1">
                <a:latin typeface="Times New Roman" panose="02020603050405020304" pitchFamily="18" charset="0"/>
                <a:cs typeface="Times New Roman" panose="02020603050405020304" pitchFamily="18" charset="0"/>
              </a:rPr>
              <a:t>nó</a:t>
            </a:r>
            <a:r>
              <a:rPr lang="en-US" altLang="en-US" sz="2400" i="1" dirty="0">
                <a:latin typeface="Times New Roman" panose="02020603050405020304" pitchFamily="18" charset="0"/>
                <a:cs typeface="Times New Roman" panose="02020603050405020304" pitchFamily="18" charset="0"/>
              </a:rPr>
              <a:t> </a:t>
            </a:r>
            <a:r>
              <a:rPr lang="en-US" altLang="en-US" sz="2400" b="1" i="1" dirty="0" err="1">
                <a:solidFill>
                  <a:srgbClr val="006600"/>
                </a:solidFill>
                <a:latin typeface="Times New Roman" panose="02020603050405020304" pitchFamily="18" charset="0"/>
                <a:cs typeface="Times New Roman" panose="02020603050405020304" pitchFamily="18" charset="0"/>
              </a:rPr>
              <a:t>chuyển</a:t>
            </a:r>
            <a:r>
              <a:rPr lang="en-US" altLang="en-US" sz="2400" b="1" i="1" dirty="0">
                <a:solidFill>
                  <a:srgbClr val="006600"/>
                </a:solidFill>
                <a:latin typeface="Times New Roman" panose="02020603050405020304" pitchFamily="18" charset="0"/>
                <a:cs typeface="Times New Roman" panose="02020603050405020304" pitchFamily="18" charset="0"/>
              </a:rPr>
              <a:t> </a:t>
            </a:r>
            <a:r>
              <a:rPr lang="en-US" altLang="en-US" sz="2400" b="1" i="1" dirty="0" err="1">
                <a:solidFill>
                  <a:srgbClr val="006600"/>
                </a:solidFill>
                <a:latin typeface="Times New Roman" panose="02020603050405020304" pitchFamily="18" charset="0"/>
                <a:cs typeface="Times New Roman" panose="02020603050405020304" pitchFamily="18" charset="0"/>
              </a:rPr>
              <a:t>toàn</a:t>
            </a:r>
            <a:r>
              <a:rPr lang="en-US" altLang="en-US" sz="2400" b="1" i="1" dirty="0">
                <a:solidFill>
                  <a:srgbClr val="006600"/>
                </a:solidFill>
                <a:latin typeface="Times New Roman" panose="02020603050405020304" pitchFamily="18" charset="0"/>
                <a:cs typeface="Times New Roman" panose="02020603050405020304" pitchFamily="18" charset="0"/>
              </a:rPr>
              <a:t> </a:t>
            </a:r>
            <a:r>
              <a:rPr lang="en-US" altLang="en-US" sz="2400" b="1" i="1" dirty="0" err="1">
                <a:solidFill>
                  <a:srgbClr val="006600"/>
                </a:solidFill>
                <a:latin typeface="Times New Roman" panose="02020603050405020304" pitchFamily="18" charset="0"/>
                <a:cs typeface="Times New Roman" panose="02020603050405020304" pitchFamily="18" charset="0"/>
              </a:rPr>
              <a:t>bộ</a:t>
            </a:r>
            <a:r>
              <a:rPr lang="en-US" altLang="en-US" sz="2400" b="1" i="1" dirty="0">
                <a:solidFill>
                  <a:srgbClr val="006600"/>
                </a:solidFill>
                <a:latin typeface="Times New Roman" panose="02020603050405020304" pitchFamily="18" charset="0"/>
                <a:cs typeface="Times New Roman" panose="02020603050405020304" pitchFamily="18" charset="0"/>
              </a:rPr>
              <a:t> </a:t>
            </a:r>
            <a:r>
              <a:rPr lang="en-US" altLang="en-US" sz="2400" b="1" i="1" dirty="0" err="1">
                <a:solidFill>
                  <a:srgbClr val="006600"/>
                </a:solidFill>
                <a:latin typeface="Times New Roman" panose="02020603050405020304" pitchFamily="18" charset="0"/>
                <a:cs typeface="Times New Roman" panose="02020603050405020304" pitchFamily="18" charset="0"/>
              </a:rPr>
              <a:t>giá</a:t>
            </a:r>
            <a:r>
              <a:rPr lang="en-US" altLang="en-US" sz="2400" b="1" i="1" dirty="0">
                <a:solidFill>
                  <a:srgbClr val="006600"/>
                </a:solidFill>
                <a:latin typeface="Times New Roman" panose="02020603050405020304" pitchFamily="18" charset="0"/>
                <a:cs typeface="Times New Roman" panose="02020603050405020304" pitchFamily="18" charset="0"/>
              </a:rPr>
              <a:t> </a:t>
            </a:r>
            <a:r>
              <a:rPr lang="en-US" altLang="en-US" sz="2400" b="1" i="1" dirty="0" err="1">
                <a:solidFill>
                  <a:srgbClr val="006600"/>
                </a:solidFill>
                <a:latin typeface="Times New Roman" panose="02020603050405020304" pitchFamily="18" charset="0"/>
                <a:cs typeface="Times New Roman" panose="02020603050405020304" pitchFamily="18" charset="0"/>
              </a:rPr>
              <a:t>trị</a:t>
            </a:r>
            <a:r>
              <a:rPr lang="en-US" altLang="en-US" sz="2400" b="1" i="1" dirty="0">
                <a:solidFill>
                  <a:srgbClr val="006600"/>
                </a:solidFill>
                <a:latin typeface="Times New Roman" panose="02020603050405020304" pitchFamily="18" charset="0"/>
                <a:cs typeface="Times New Roman" panose="02020603050405020304" pitchFamily="18" charset="0"/>
              </a:rPr>
              <a:t> </a:t>
            </a:r>
            <a:r>
              <a:rPr lang="en-US" altLang="en-US" sz="2400" b="1" i="1" dirty="0" err="1">
                <a:solidFill>
                  <a:srgbClr val="006600"/>
                </a:solidFill>
                <a:latin typeface="Times New Roman" panose="02020603050405020304" pitchFamily="18" charset="0"/>
                <a:cs typeface="Times New Roman" panose="02020603050405020304" pitchFamily="18" charset="0"/>
              </a:rPr>
              <a:t>vào</a:t>
            </a:r>
            <a:r>
              <a:rPr lang="en-US" altLang="en-US" sz="2400" b="1" i="1" dirty="0">
                <a:solidFill>
                  <a:srgbClr val="006600"/>
                </a:solidFill>
                <a:latin typeface="Times New Roman" panose="02020603050405020304" pitchFamily="18" charset="0"/>
                <a:cs typeface="Times New Roman" panose="02020603050405020304" pitchFamily="18" charset="0"/>
              </a:rPr>
              <a:t> </a:t>
            </a:r>
            <a:r>
              <a:rPr lang="en-US" altLang="en-US" sz="2400" b="1" i="1" dirty="0" err="1">
                <a:solidFill>
                  <a:srgbClr val="006600"/>
                </a:solidFill>
                <a:latin typeface="Times New Roman" panose="02020603050405020304" pitchFamily="18" charset="0"/>
                <a:cs typeface="Times New Roman" panose="02020603050405020304" pitchFamily="18" charset="0"/>
              </a:rPr>
              <a:t>giá</a:t>
            </a:r>
            <a:r>
              <a:rPr lang="en-US" altLang="en-US" sz="2400" b="1" i="1" dirty="0">
                <a:solidFill>
                  <a:srgbClr val="006600"/>
                </a:solidFill>
                <a:latin typeface="Times New Roman" panose="02020603050405020304" pitchFamily="18" charset="0"/>
                <a:cs typeface="Times New Roman" panose="02020603050405020304" pitchFamily="18" charset="0"/>
              </a:rPr>
              <a:t> </a:t>
            </a:r>
            <a:r>
              <a:rPr lang="en-US" altLang="en-US" sz="2400" b="1" i="1" dirty="0" err="1">
                <a:solidFill>
                  <a:srgbClr val="006600"/>
                </a:solidFill>
                <a:latin typeface="Times New Roman" panose="02020603050405020304" pitchFamily="18" charset="0"/>
                <a:cs typeface="Times New Roman" panose="02020603050405020304" pitchFamily="18" charset="0"/>
              </a:rPr>
              <a:t>trị</a:t>
            </a:r>
            <a:r>
              <a:rPr lang="en-US" altLang="en-US" sz="2400" b="1" i="1" dirty="0">
                <a:solidFill>
                  <a:srgbClr val="006600"/>
                </a:solidFill>
                <a:latin typeface="Times New Roman" panose="02020603050405020304" pitchFamily="18" charset="0"/>
                <a:cs typeface="Times New Roman" panose="02020603050405020304" pitchFamily="18" charset="0"/>
              </a:rPr>
              <a:t> </a:t>
            </a:r>
            <a:r>
              <a:rPr lang="en-US" altLang="en-US" sz="2400" b="1" i="1" dirty="0" err="1">
                <a:solidFill>
                  <a:srgbClr val="006600"/>
                </a:solidFill>
                <a:latin typeface="Times New Roman" panose="02020603050405020304" pitchFamily="18" charset="0"/>
                <a:cs typeface="Times New Roman" panose="02020603050405020304" pitchFamily="18" charset="0"/>
              </a:rPr>
              <a:t>hàng</a:t>
            </a:r>
            <a:r>
              <a:rPr lang="en-US" altLang="en-US" sz="2400" b="1" i="1" dirty="0">
                <a:solidFill>
                  <a:srgbClr val="006600"/>
                </a:solidFill>
                <a:latin typeface="Times New Roman" panose="02020603050405020304" pitchFamily="18" charset="0"/>
                <a:cs typeface="Times New Roman" panose="02020603050405020304" pitchFamily="18" charset="0"/>
              </a:rPr>
              <a:t> </a:t>
            </a:r>
            <a:r>
              <a:rPr lang="en-US" altLang="en-US" sz="2400" b="1" i="1" dirty="0" err="1">
                <a:solidFill>
                  <a:srgbClr val="006600"/>
                </a:solidFill>
                <a:latin typeface="Times New Roman" panose="02020603050405020304" pitchFamily="18" charset="0"/>
                <a:cs typeface="Times New Roman" panose="02020603050405020304" pitchFamily="18" charset="0"/>
              </a:rPr>
              <a:t>hoá</a:t>
            </a:r>
            <a:r>
              <a:rPr lang="en-US" altLang="en-US" sz="2400" b="1" i="1" dirty="0">
                <a:solidFill>
                  <a:srgbClr val="006600"/>
                </a:solidFill>
                <a:latin typeface="Times New Roman" panose="02020603050405020304" pitchFamily="18" charset="0"/>
                <a:cs typeface="Times New Roman" panose="02020603050405020304" pitchFamily="18" charset="0"/>
              </a:rPr>
              <a:t>.</a:t>
            </a:r>
          </a:p>
        </p:txBody>
      </p:sp>
      <p:pic>
        <p:nvPicPr>
          <p:cNvPr id="32" name="Picture 6" descr="http://www.sevc.edu.vn/file.php/1/Dongnai1.jpg">
            <a:extLst>
              <a:ext uri="{FF2B5EF4-FFF2-40B4-BE49-F238E27FC236}">
                <a16:creationId xmlns:a16="http://schemas.microsoft.com/office/drawing/2014/main" xmlns="" id="{5656E4EB-1A06-4F7A-AB24-439A24B06B3F}"/>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016659" y="3628231"/>
            <a:ext cx="4608512" cy="30125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3" name="Picture 32" descr="http://www.navico.com.vn/images/sanpham/Xe%20Nâng%20Hàng.jpg">
            <a:extLst>
              <a:ext uri="{FF2B5EF4-FFF2-40B4-BE49-F238E27FC236}">
                <a16:creationId xmlns:a16="http://schemas.microsoft.com/office/drawing/2014/main" xmlns="" id="{A38493C5-048E-438B-B890-D2B975DD70F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961062" y="3613945"/>
            <a:ext cx="4213225" cy="28424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26"/>
                                        </p:tgtEl>
                                        <p:attrNameLst>
                                          <p:attrName>style.visibility</p:attrName>
                                        </p:attrNameLst>
                                      </p:cBhvr>
                                      <p:to>
                                        <p:strVal val="visible"/>
                                      </p:to>
                                    </p:set>
                                    <p:anim calcmode="lin" valueType="num">
                                      <p:cBhvr>
                                        <p:cTn id="7" dur="1000" fill="hold"/>
                                        <p:tgtEl>
                                          <p:spTgt spid="26"/>
                                        </p:tgtEl>
                                        <p:attrNameLst>
                                          <p:attrName>ppt_w</p:attrName>
                                        </p:attrNameLst>
                                      </p:cBhvr>
                                      <p:tavLst>
                                        <p:tav tm="0">
                                          <p:val>
                                            <p:fltVal val="0"/>
                                          </p:val>
                                        </p:tav>
                                        <p:tav tm="100000">
                                          <p:val>
                                            <p:strVal val="#ppt_w"/>
                                          </p:val>
                                        </p:tav>
                                      </p:tavLst>
                                    </p:anim>
                                    <p:anim calcmode="lin" valueType="num">
                                      <p:cBhvr>
                                        <p:cTn id="8" dur="1000" fill="hold"/>
                                        <p:tgtEl>
                                          <p:spTgt spid="26"/>
                                        </p:tgtEl>
                                        <p:attrNameLst>
                                          <p:attrName>ppt_h</p:attrName>
                                        </p:attrNameLst>
                                      </p:cBhvr>
                                      <p:tavLst>
                                        <p:tav tm="0">
                                          <p:val>
                                            <p:fltVal val="0"/>
                                          </p:val>
                                        </p:tav>
                                        <p:tav tm="100000">
                                          <p:val>
                                            <p:strVal val="#ppt_h"/>
                                          </p:val>
                                        </p:tav>
                                      </p:tavLst>
                                    </p:anim>
                                    <p:anim calcmode="lin" valueType="num">
                                      <p:cBhvr>
                                        <p:cTn id="9" dur="1000" fill="hold"/>
                                        <p:tgtEl>
                                          <p:spTgt spid="26"/>
                                        </p:tgtEl>
                                        <p:attrNameLst>
                                          <p:attrName>style.rotation</p:attrName>
                                        </p:attrNameLst>
                                      </p:cBhvr>
                                      <p:tavLst>
                                        <p:tav tm="0">
                                          <p:val>
                                            <p:fltVal val="90"/>
                                          </p:val>
                                        </p:tav>
                                        <p:tav tm="100000">
                                          <p:val>
                                            <p:fltVal val="0"/>
                                          </p:val>
                                        </p:tav>
                                      </p:tavLst>
                                    </p:anim>
                                    <p:animEffect transition="in" filter="fade">
                                      <p:cBhvr>
                                        <p:cTn id="10" dur="1000"/>
                                        <p:tgtEl>
                                          <p:spTgt spid="26"/>
                                        </p:tgtEl>
                                      </p:cBhvr>
                                    </p:animEffect>
                                  </p:childTnLst>
                                </p:cTn>
                              </p:par>
                              <p:par>
                                <p:cTn id="11" presetID="31" presetClass="entr" presetSubtype="0" fill="hold" grpId="0" nodeType="withEffect">
                                  <p:stCondLst>
                                    <p:cond delay="0"/>
                                  </p:stCondLst>
                                  <p:childTnLst>
                                    <p:set>
                                      <p:cBhvr>
                                        <p:cTn id="12" dur="1" fill="hold">
                                          <p:stCondLst>
                                            <p:cond delay="0"/>
                                          </p:stCondLst>
                                        </p:cTn>
                                        <p:tgtEl>
                                          <p:spTgt spid="28"/>
                                        </p:tgtEl>
                                        <p:attrNameLst>
                                          <p:attrName>style.visibility</p:attrName>
                                        </p:attrNameLst>
                                      </p:cBhvr>
                                      <p:to>
                                        <p:strVal val="visible"/>
                                      </p:to>
                                    </p:set>
                                    <p:anim calcmode="lin" valueType="num">
                                      <p:cBhvr>
                                        <p:cTn id="13" dur="1000" fill="hold"/>
                                        <p:tgtEl>
                                          <p:spTgt spid="28"/>
                                        </p:tgtEl>
                                        <p:attrNameLst>
                                          <p:attrName>ppt_w</p:attrName>
                                        </p:attrNameLst>
                                      </p:cBhvr>
                                      <p:tavLst>
                                        <p:tav tm="0">
                                          <p:val>
                                            <p:fltVal val="0"/>
                                          </p:val>
                                        </p:tav>
                                        <p:tav tm="100000">
                                          <p:val>
                                            <p:strVal val="#ppt_w"/>
                                          </p:val>
                                        </p:tav>
                                      </p:tavLst>
                                    </p:anim>
                                    <p:anim calcmode="lin" valueType="num">
                                      <p:cBhvr>
                                        <p:cTn id="14" dur="1000" fill="hold"/>
                                        <p:tgtEl>
                                          <p:spTgt spid="28"/>
                                        </p:tgtEl>
                                        <p:attrNameLst>
                                          <p:attrName>ppt_h</p:attrName>
                                        </p:attrNameLst>
                                      </p:cBhvr>
                                      <p:tavLst>
                                        <p:tav tm="0">
                                          <p:val>
                                            <p:fltVal val="0"/>
                                          </p:val>
                                        </p:tav>
                                        <p:tav tm="100000">
                                          <p:val>
                                            <p:strVal val="#ppt_h"/>
                                          </p:val>
                                        </p:tav>
                                      </p:tavLst>
                                    </p:anim>
                                    <p:anim calcmode="lin" valueType="num">
                                      <p:cBhvr>
                                        <p:cTn id="15" dur="1000" fill="hold"/>
                                        <p:tgtEl>
                                          <p:spTgt spid="28"/>
                                        </p:tgtEl>
                                        <p:attrNameLst>
                                          <p:attrName>style.rotation</p:attrName>
                                        </p:attrNameLst>
                                      </p:cBhvr>
                                      <p:tavLst>
                                        <p:tav tm="0">
                                          <p:val>
                                            <p:fltVal val="90"/>
                                          </p:val>
                                        </p:tav>
                                        <p:tav tm="100000">
                                          <p:val>
                                            <p:fltVal val="0"/>
                                          </p:val>
                                        </p:tav>
                                      </p:tavLst>
                                    </p:anim>
                                    <p:animEffect transition="in" filter="fade">
                                      <p:cBhvr>
                                        <p:cTn id="16" dur="1000"/>
                                        <p:tgtEl>
                                          <p:spTgt spid="28"/>
                                        </p:tgtEl>
                                      </p:cBhvr>
                                    </p:animEffect>
                                  </p:childTnLst>
                                </p:cTn>
                              </p:par>
                              <p:par>
                                <p:cTn id="17" presetID="31" presetClass="entr" presetSubtype="0" fill="hold" grpId="0" nodeType="withEffect">
                                  <p:stCondLst>
                                    <p:cond delay="0"/>
                                  </p:stCondLst>
                                  <p:childTnLst>
                                    <p:set>
                                      <p:cBhvr>
                                        <p:cTn id="18" dur="1" fill="hold">
                                          <p:stCondLst>
                                            <p:cond delay="0"/>
                                          </p:stCondLst>
                                        </p:cTn>
                                        <p:tgtEl>
                                          <p:spTgt spid="29"/>
                                        </p:tgtEl>
                                        <p:attrNameLst>
                                          <p:attrName>style.visibility</p:attrName>
                                        </p:attrNameLst>
                                      </p:cBhvr>
                                      <p:to>
                                        <p:strVal val="visible"/>
                                      </p:to>
                                    </p:set>
                                    <p:anim calcmode="lin" valueType="num">
                                      <p:cBhvr>
                                        <p:cTn id="19" dur="1000" fill="hold"/>
                                        <p:tgtEl>
                                          <p:spTgt spid="29"/>
                                        </p:tgtEl>
                                        <p:attrNameLst>
                                          <p:attrName>ppt_w</p:attrName>
                                        </p:attrNameLst>
                                      </p:cBhvr>
                                      <p:tavLst>
                                        <p:tav tm="0">
                                          <p:val>
                                            <p:fltVal val="0"/>
                                          </p:val>
                                        </p:tav>
                                        <p:tav tm="100000">
                                          <p:val>
                                            <p:strVal val="#ppt_w"/>
                                          </p:val>
                                        </p:tav>
                                      </p:tavLst>
                                    </p:anim>
                                    <p:anim calcmode="lin" valueType="num">
                                      <p:cBhvr>
                                        <p:cTn id="20" dur="1000" fill="hold"/>
                                        <p:tgtEl>
                                          <p:spTgt spid="29"/>
                                        </p:tgtEl>
                                        <p:attrNameLst>
                                          <p:attrName>ppt_h</p:attrName>
                                        </p:attrNameLst>
                                      </p:cBhvr>
                                      <p:tavLst>
                                        <p:tav tm="0">
                                          <p:val>
                                            <p:fltVal val="0"/>
                                          </p:val>
                                        </p:tav>
                                        <p:tav tm="100000">
                                          <p:val>
                                            <p:strVal val="#ppt_h"/>
                                          </p:val>
                                        </p:tav>
                                      </p:tavLst>
                                    </p:anim>
                                    <p:anim calcmode="lin" valueType="num">
                                      <p:cBhvr>
                                        <p:cTn id="21" dur="1000" fill="hold"/>
                                        <p:tgtEl>
                                          <p:spTgt spid="29"/>
                                        </p:tgtEl>
                                        <p:attrNameLst>
                                          <p:attrName>style.rotation</p:attrName>
                                        </p:attrNameLst>
                                      </p:cBhvr>
                                      <p:tavLst>
                                        <p:tav tm="0">
                                          <p:val>
                                            <p:fltVal val="90"/>
                                          </p:val>
                                        </p:tav>
                                        <p:tav tm="100000">
                                          <p:val>
                                            <p:fltVal val="0"/>
                                          </p:val>
                                        </p:tav>
                                      </p:tavLst>
                                    </p:anim>
                                    <p:animEffect transition="in" filter="fade">
                                      <p:cBhvr>
                                        <p:cTn id="22" dur="1000"/>
                                        <p:tgtEl>
                                          <p:spTgt spid="29"/>
                                        </p:tgtEl>
                                      </p:cBhvr>
                                    </p:animEffect>
                                  </p:childTnLst>
                                </p:cTn>
                              </p:par>
                              <p:par>
                                <p:cTn id="23" presetID="31" presetClass="entr" presetSubtype="0" fill="hold" grpId="0" nodeType="withEffect">
                                  <p:stCondLst>
                                    <p:cond delay="0"/>
                                  </p:stCondLst>
                                  <p:childTnLst>
                                    <p:set>
                                      <p:cBhvr>
                                        <p:cTn id="24" dur="1" fill="hold">
                                          <p:stCondLst>
                                            <p:cond delay="0"/>
                                          </p:stCondLst>
                                        </p:cTn>
                                        <p:tgtEl>
                                          <p:spTgt spid="30"/>
                                        </p:tgtEl>
                                        <p:attrNameLst>
                                          <p:attrName>style.visibility</p:attrName>
                                        </p:attrNameLst>
                                      </p:cBhvr>
                                      <p:to>
                                        <p:strVal val="visible"/>
                                      </p:to>
                                    </p:set>
                                    <p:anim calcmode="lin" valueType="num">
                                      <p:cBhvr>
                                        <p:cTn id="25" dur="1000" fill="hold"/>
                                        <p:tgtEl>
                                          <p:spTgt spid="30"/>
                                        </p:tgtEl>
                                        <p:attrNameLst>
                                          <p:attrName>ppt_w</p:attrName>
                                        </p:attrNameLst>
                                      </p:cBhvr>
                                      <p:tavLst>
                                        <p:tav tm="0">
                                          <p:val>
                                            <p:fltVal val="0"/>
                                          </p:val>
                                        </p:tav>
                                        <p:tav tm="100000">
                                          <p:val>
                                            <p:strVal val="#ppt_w"/>
                                          </p:val>
                                        </p:tav>
                                      </p:tavLst>
                                    </p:anim>
                                    <p:anim calcmode="lin" valueType="num">
                                      <p:cBhvr>
                                        <p:cTn id="26" dur="1000" fill="hold"/>
                                        <p:tgtEl>
                                          <p:spTgt spid="30"/>
                                        </p:tgtEl>
                                        <p:attrNameLst>
                                          <p:attrName>ppt_h</p:attrName>
                                        </p:attrNameLst>
                                      </p:cBhvr>
                                      <p:tavLst>
                                        <p:tav tm="0">
                                          <p:val>
                                            <p:fltVal val="0"/>
                                          </p:val>
                                        </p:tav>
                                        <p:tav tm="100000">
                                          <p:val>
                                            <p:strVal val="#ppt_h"/>
                                          </p:val>
                                        </p:tav>
                                      </p:tavLst>
                                    </p:anim>
                                    <p:anim calcmode="lin" valueType="num">
                                      <p:cBhvr>
                                        <p:cTn id="27" dur="1000" fill="hold"/>
                                        <p:tgtEl>
                                          <p:spTgt spid="30"/>
                                        </p:tgtEl>
                                        <p:attrNameLst>
                                          <p:attrName>style.rotation</p:attrName>
                                        </p:attrNameLst>
                                      </p:cBhvr>
                                      <p:tavLst>
                                        <p:tav tm="0">
                                          <p:val>
                                            <p:fltVal val="90"/>
                                          </p:val>
                                        </p:tav>
                                        <p:tav tm="100000">
                                          <p:val>
                                            <p:fltVal val="0"/>
                                          </p:val>
                                        </p:tav>
                                      </p:tavLst>
                                    </p:anim>
                                    <p:animEffect transition="in" filter="fade">
                                      <p:cBhvr>
                                        <p:cTn id="28" dur="1000"/>
                                        <p:tgtEl>
                                          <p:spTgt spid="30"/>
                                        </p:tgtEl>
                                      </p:cBhvr>
                                    </p:animEffect>
                                  </p:childTnLst>
                                </p:cTn>
                              </p:par>
                              <p:par>
                                <p:cTn id="29" presetID="31" presetClass="entr" presetSubtype="0" fill="hold" grpId="0" nodeType="withEffect">
                                  <p:stCondLst>
                                    <p:cond delay="0"/>
                                  </p:stCondLst>
                                  <p:childTnLst>
                                    <p:set>
                                      <p:cBhvr>
                                        <p:cTn id="30" dur="1" fill="hold">
                                          <p:stCondLst>
                                            <p:cond delay="0"/>
                                          </p:stCondLst>
                                        </p:cTn>
                                        <p:tgtEl>
                                          <p:spTgt spid="24"/>
                                        </p:tgtEl>
                                        <p:attrNameLst>
                                          <p:attrName>style.visibility</p:attrName>
                                        </p:attrNameLst>
                                      </p:cBhvr>
                                      <p:to>
                                        <p:strVal val="visible"/>
                                      </p:to>
                                    </p:set>
                                    <p:anim calcmode="lin" valueType="num">
                                      <p:cBhvr>
                                        <p:cTn id="31" dur="1000" fill="hold"/>
                                        <p:tgtEl>
                                          <p:spTgt spid="24"/>
                                        </p:tgtEl>
                                        <p:attrNameLst>
                                          <p:attrName>ppt_w</p:attrName>
                                        </p:attrNameLst>
                                      </p:cBhvr>
                                      <p:tavLst>
                                        <p:tav tm="0">
                                          <p:val>
                                            <p:fltVal val="0"/>
                                          </p:val>
                                        </p:tav>
                                        <p:tav tm="100000">
                                          <p:val>
                                            <p:strVal val="#ppt_w"/>
                                          </p:val>
                                        </p:tav>
                                      </p:tavLst>
                                    </p:anim>
                                    <p:anim calcmode="lin" valueType="num">
                                      <p:cBhvr>
                                        <p:cTn id="32" dur="1000" fill="hold"/>
                                        <p:tgtEl>
                                          <p:spTgt spid="24"/>
                                        </p:tgtEl>
                                        <p:attrNameLst>
                                          <p:attrName>ppt_h</p:attrName>
                                        </p:attrNameLst>
                                      </p:cBhvr>
                                      <p:tavLst>
                                        <p:tav tm="0">
                                          <p:val>
                                            <p:fltVal val="0"/>
                                          </p:val>
                                        </p:tav>
                                        <p:tav tm="100000">
                                          <p:val>
                                            <p:strVal val="#ppt_h"/>
                                          </p:val>
                                        </p:tav>
                                      </p:tavLst>
                                    </p:anim>
                                    <p:anim calcmode="lin" valueType="num">
                                      <p:cBhvr>
                                        <p:cTn id="33" dur="1000" fill="hold"/>
                                        <p:tgtEl>
                                          <p:spTgt spid="24"/>
                                        </p:tgtEl>
                                        <p:attrNameLst>
                                          <p:attrName>style.rotation</p:attrName>
                                        </p:attrNameLst>
                                      </p:cBhvr>
                                      <p:tavLst>
                                        <p:tav tm="0">
                                          <p:val>
                                            <p:fltVal val="90"/>
                                          </p:val>
                                        </p:tav>
                                        <p:tav tm="100000">
                                          <p:val>
                                            <p:fltVal val="0"/>
                                          </p:val>
                                        </p:tav>
                                      </p:tavLst>
                                    </p:anim>
                                    <p:animEffect transition="in" filter="fade">
                                      <p:cBhvr>
                                        <p:cTn id="34" dur="1000"/>
                                        <p:tgtEl>
                                          <p:spTgt spid="24"/>
                                        </p:tgtEl>
                                      </p:cBhvr>
                                    </p:animEffect>
                                  </p:childTnLst>
                                </p:cTn>
                              </p:par>
                            </p:childTnLst>
                          </p:cTn>
                        </p:par>
                      </p:childTnLst>
                    </p:cTn>
                  </p:par>
                  <p:par>
                    <p:cTn id="35" fill="hold">
                      <p:stCondLst>
                        <p:cond delay="indefinite"/>
                      </p:stCondLst>
                      <p:childTnLst>
                        <p:par>
                          <p:cTn id="36" fill="hold">
                            <p:stCondLst>
                              <p:cond delay="0"/>
                            </p:stCondLst>
                            <p:childTnLst>
                              <p:par>
                                <p:cTn id="37" presetID="53" presetClass="entr" presetSubtype="16" fill="hold" grpId="0" nodeType="clickEffect">
                                  <p:stCondLst>
                                    <p:cond delay="0"/>
                                  </p:stCondLst>
                                  <p:childTnLst>
                                    <p:set>
                                      <p:cBhvr>
                                        <p:cTn id="38" dur="1" fill="hold">
                                          <p:stCondLst>
                                            <p:cond delay="0"/>
                                          </p:stCondLst>
                                        </p:cTn>
                                        <p:tgtEl>
                                          <p:spTgt spid="31"/>
                                        </p:tgtEl>
                                        <p:attrNameLst>
                                          <p:attrName>style.visibility</p:attrName>
                                        </p:attrNameLst>
                                      </p:cBhvr>
                                      <p:to>
                                        <p:strVal val="visible"/>
                                      </p:to>
                                    </p:set>
                                    <p:anim calcmode="lin" valueType="num">
                                      <p:cBhvr>
                                        <p:cTn id="39" dur="500" fill="hold"/>
                                        <p:tgtEl>
                                          <p:spTgt spid="31"/>
                                        </p:tgtEl>
                                        <p:attrNameLst>
                                          <p:attrName>ppt_w</p:attrName>
                                        </p:attrNameLst>
                                      </p:cBhvr>
                                      <p:tavLst>
                                        <p:tav tm="0">
                                          <p:val>
                                            <p:fltVal val="0"/>
                                          </p:val>
                                        </p:tav>
                                        <p:tav tm="100000">
                                          <p:val>
                                            <p:strVal val="#ppt_w"/>
                                          </p:val>
                                        </p:tav>
                                      </p:tavLst>
                                    </p:anim>
                                    <p:anim calcmode="lin" valueType="num">
                                      <p:cBhvr>
                                        <p:cTn id="40" dur="500" fill="hold"/>
                                        <p:tgtEl>
                                          <p:spTgt spid="31"/>
                                        </p:tgtEl>
                                        <p:attrNameLst>
                                          <p:attrName>ppt_h</p:attrName>
                                        </p:attrNameLst>
                                      </p:cBhvr>
                                      <p:tavLst>
                                        <p:tav tm="0">
                                          <p:val>
                                            <p:fltVal val="0"/>
                                          </p:val>
                                        </p:tav>
                                        <p:tav tm="100000">
                                          <p:val>
                                            <p:strVal val="#ppt_h"/>
                                          </p:val>
                                        </p:tav>
                                      </p:tavLst>
                                    </p:anim>
                                    <p:animEffect transition="in" filter="fade">
                                      <p:cBhvr>
                                        <p:cTn id="41" dur="500"/>
                                        <p:tgtEl>
                                          <p:spTgt spid="31"/>
                                        </p:tgtEl>
                                      </p:cBhvr>
                                    </p:animEffect>
                                  </p:childTnLst>
                                </p:cTn>
                              </p:par>
                            </p:childTnLst>
                          </p:cTn>
                        </p:par>
                      </p:childTnLst>
                    </p:cTn>
                  </p:par>
                  <p:par>
                    <p:cTn id="42" fill="hold">
                      <p:stCondLst>
                        <p:cond delay="indefinite"/>
                      </p:stCondLst>
                      <p:childTnLst>
                        <p:par>
                          <p:cTn id="43" fill="hold">
                            <p:stCondLst>
                              <p:cond delay="0"/>
                            </p:stCondLst>
                            <p:childTnLst>
                              <p:par>
                                <p:cTn id="44" presetID="6" presetClass="entr" presetSubtype="16" fill="hold" nodeType="clickEffect">
                                  <p:stCondLst>
                                    <p:cond delay="0"/>
                                  </p:stCondLst>
                                  <p:childTnLst>
                                    <p:set>
                                      <p:cBhvr>
                                        <p:cTn id="45" dur="1" fill="hold">
                                          <p:stCondLst>
                                            <p:cond delay="0"/>
                                          </p:stCondLst>
                                        </p:cTn>
                                        <p:tgtEl>
                                          <p:spTgt spid="4"/>
                                        </p:tgtEl>
                                        <p:attrNameLst>
                                          <p:attrName>style.visibility</p:attrName>
                                        </p:attrNameLst>
                                      </p:cBhvr>
                                      <p:to>
                                        <p:strVal val="visible"/>
                                      </p:to>
                                    </p:set>
                                    <p:animEffect transition="in" filter="circle(in)">
                                      <p:cBhvr>
                                        <p:cTn id="46" dur="2000"/>
                                        <p:tgtEl>
                                          <p:spTgt spid="4"/>
                                        </p:tgtEl>
                                      </p:cBhvr>
                                    </p:animEffect>
                                  </p:childTnLst>
                                </p:cTn>
                              </p:par>
                              <p:par>
                                <p:cTn id="47" presetID="6" presetClass="entr" presetSubtype="16" fill="hold" nodeType="withEffect">
                                  <p:stCondLst>
                                    <p:cond delay="0"/>
                                  </p:stCondLst>
                                  <p:childTnLst>
                                    <p:set>
                                      <p:cBhvr>
                                        <p:cTn id="48" dur="1" fill="hold">
                                          <p:stCondLst>
                                            <p:cond delay="0"/>
                                          </p:stCondLst>
                                        </p:cTn>
                                        <p:tgtEl>
                                          <p:spTgt spid="32"/>
                                        </p:tgtEl>
                                        <p:attrNameLst>
                                          <p:attrName>style.visibility</p:attrName>
                                        </p:attrNameLst>
                                      </p:cBhvr>
                                      <p:to>
                                        <p:strVal val="visible"/>
                                      </p:to>
                                    </p:set>
                                    <p:animEffect transition="in" filter="circle(in)">
                                      <p:cBhvr>
                                        <p:cTn id="49" dur="2000"/>
                                        <p:tgtEl>
                                          <p:spTgt spid="32"/>
                                        </p:tgtEl>
                                      </p:cBhvr>
                                    </p:animEffect>
                                  </p:childTnLst>
                                </p:cTn>
                              </p:par>
                              <p:par>
                                <p:cTn id="50" presetID="6" presetClass="entr" presetSubtype="16" fill="hold" nodeType="withEffect">
                                  <p:stCondLst>
                                    <p:cond delay="0"/>
                                  </p:stCondLst>
                                  <p:childTnLst>
                                    <p:set>
                                      <p:cBhvr>
                                        <p:cTn id="51" dur="1" fill="hold">
                                          <p:stCondLst>
                                            <p:cond delay="0"/>
                                          </p:stCondLst>
                                        </p:cTn>
                                        <p:tgtEl>
                                          <p:spTgt spid="33"/>
                                        </p:tgtEl>
                                        <p:attrNameLst>
                                          <p:attrName>style.visibility</p:attrName>
                                        </p:attrNameLst>
                                      </p:cBhvr>
                                      <p:to>
                                        <p:strVal val="visible"/>
                                      </p:to>
                                    </p:set>
                                    <p:animEffect transition="in" filter="circle(in)">
                                      <p:cBhvr>
                                        <p:cTn id="52" dur="2000"/>
                                        <p:tgtEl>
                                          <p:spTgt spid="3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 grpId="0"/>
      <p:bldP spid="26" grpId="0"/>
      <p:bldP spid="28" grpId="0" animBg="1"/>
      <p:bldP spid="29" grpId="0" animBg="1"/>
      <p:bldP spid="30" grpId="0"/>
      <p:bldP spid="31" grpId="0" animBg="1"/>
    </p:bldLst>
  </p:timing>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 name="Group 4">
            <a:extLst>
              <a:ext uri="{FF2B5EF4-FFF2-40B4-BE49-F238E27FC236}">
                <a16:creationId xmlns:a16="http://schemas.microsoft.com/office/drawing/2014/main" xmlns="" id="{892FF01B-EF6A-414F-9D72-2A160B7D4FB8}"/>
              </a:ext>
            </a:extLst>
          </p:cNvPr>
          <p:cNvGrpSpPr>
            <a:grpSpLocks/>
          </p:cNvGrpSpPr>
          <p:nvPr/>
        </p:nvGrpSpPr>
        <p:grpSpPr bwMode="auto">
          <a:xfrm>
            <a:off x="-222250" y="5603875"/>
            <a:ext cx="1443038" cy="1485900"/>
            <a:chOff x="2569190" y="393883"/>
            <a:chExt cx="6273058" cy="6464117"/>
          </a:xfrm>
        </p:grpSpPr>
        <p:sp>
          <p:nvSpPr>
            <p:cNvPr id="93210" name="Freeform 8">
              <a:extLst>
                <a:ext uri="{FF2B5EF4-FFF2-40B4-BE49-F238E27FC236}">
                  <a16:creationId xmlns:a16="http://schemas.microsoft.com/office/drawing/2014/main" xmlns="" id="{8688C8C2-6392-4B89-80F4-991C5455C0D1}"/>
                </a:ext>
              </a:extLst>
            </p:cNvPr>
            <p:cNvSpPr>
              <a:spLocks noEditPoints="1"/>
            </p:cNvSpPr>
            <p:nvPr/>
          </p:nvSpPr>
          <p:spPr bwMode="auto">
            <a:xfrm>
              <a:off x="2569190" y="1734392"/>
              <a:ext cx="5123620" cy="5123608"/>
            </a:xfrm>
            <a:custGeom>
              <a:avLst/>
              <a:gdLst>
                <a:gd name="T0" fmla="*/ 2147483646 w 223"/>
                <a:gd name="T1" fmla="*/ 2147483646 h 223"/>
                <a:gd name="T2" fmla="*/ 2147483646 w 223"/>
                <a:gd name="T3" fmla="*/ 2147483646 h 223"/>
                <a:gd name="T4" fmla="*/ 2147483646 w 223"/>
                <a:gd name="T5" fmla="*/ 2147483646 h 223"/>
                <a:gd name="T6" fmla="*/ 2147483646 w 223"/>
                <a:gd name="T7" fmla="*/ 2147483646 h 223"/>
                <a:gd name="T8" fmla="*/ 2147483646 w 223"/>
                <a:gd name="T9" fmla="*/ 2147483646 h 223"/>
                <a:gd name="T10" fmla="*/ 2147483646 w 223"/>
                <a:gd name="T11" fmla="*/ 2147483646 h 223"/>
                <a:gd name="T12" fmla="*/ 2147483646 w 223"/>
                <a:gd name="T13" fmla="*/ 2147483646 h 223"/>
                <a:gd name="T14" fmla="*/ 2147483646 w 223"/>
                <a:gd name="T15" fmla="*/ 2147483646 h 223"/>
                <a:gd name="T16" fmla="*/ 2147483646 w 223"/>
                <a:gd name="T17" fmla="*/ 2147483646 h 223"/>
                <a:gd name="T18" fmla="*/ 2147483646 w 223"/>
                <a:gd name="T19" fmla="*/ 2147483646 h 223"/>
                <a:gd name="T20" fmla="*/ 2147483646 w 223"/>
                <a:gd name="T21" fmla="*/ 2147483646 h 223"/>
                <a:gd name="T22" fmla="*/ 2147483646 w 223"/>
                <a:gd name="T23" fmla="*/ 2147483646 h 223"/>
                <a:gd name="T24" fmla="*/ 2147483646 w 223"/>
                <a:gd name="T25" fmla="*/ 2147483646 h 223"/>
                <a:gd name="T26" fmla="*/ 2147483646 w 223"/>
                <a:gd name="T27" fmla="*/ 2147483646 h 223"/>
                <a:gd name="T28" fmla="*/ 2147483646 w 223"/>
                <a:gd name="T29" fmla="*/ 2147483646 h 223"/>
                <a:gd name="T30" fmla="*/ 2147483646 w 223"/>
                <a:gd name="T31" fmla="*/ 2147483646 h 223"/>
                <a:gd name="T32" fmla="*/ 2147483646 w 223"/>
                <a:gd name="T33" fmla="*/ 2147483646 h 223"/>
                <a:gd name="T34" fmla="*/ 2147483646 w 223"/>
                <a:gd name="T35" fmla="*/ 2147483646 h 223"/>
                <a:gd name="T36" fmla="*/ 2147483646 w 223"/>
                <a:gd name="T37" fmla="*/ 2147483646 h 223"/>
                <a:gd name="T38" fmla="*/ 2147483646 w 223"/>
                <a:gd name="T39" fmla="*/ 2147483646 h 223"/>
                <a:gd name="T40" fmla="*/ 2147483646 w 223"/>
                <a:gd name="T41" fmla="*/ 2147483646 h 223"/>
                <a:gd name="T42" fmla="*/ 2147483646 w 223"/>
                <a:gd name="T43" fmla="*/ 2147483646 h 223"/>
                <a:gd name="T44" fmla="*/ 2147483646 w 223"/>
                <a:gd name="T45" fmla="*/ 2147483646 h 223"/>
                <a:gd name="T46" fmla="*/ 2147483646 w 223"/>
                <a:gd name="T47" fmla="*/ 2147483646 h 223"/>
                <a:gd name="T48" fmla="*/ 2147483646 w 223"/>
                <a:gd name="T49" fmla="*/ 2147483646 h 223"/>
                <a:gd name="T50" fmla="*/ 2147483646 w 223"/>
                <a:gd name="T51" fmla="*/ 2147483646 h 223"/>
                <a:gd name="T52" fmla="*/ 2147483646 w 223"/>
                <a:gd name="T53" fmla="*/ 2147483646 h 223"/>
                <a:gd name="T54" fmla="*/ 2147483646 w 223"/>
                <a:gd name="T55" fmla="*/ 2147483646 h 223"/>
                <a:gd name="T56" fmla="*/ 2147483646 w 223"/>
                <a:gd name="T57" fmla="*/ 2147483646 h 223"/>
                <a:gd name="T58" fmla="*/ 0 w 223"/>
                <a:gd name="T59" fmla="*/ 2147483646 h 223"/>
                <a:gd name="T60" fmla="*/ 2147483646 w 223"/>
                <a:gd name="T61" fmla="*/ 2147483646 h 223"/>
                <a:gd name="T62" fmla="*/ 2147483646 w 223"/>
                <a:gd name="T63" fmla="*/ 2147483646 h 223"/>
                <a:gd name="T64" fmla="*/ 2147483646 w 223"/>
                <a:gd name="T65" fmla="*/ 2147483646 h 223"/>
                <a:gd name="T66" fmla="*/ 2147483646 w 223"/>
                <a:gd name="T67" fmla="*/ 2147483646 h 223"/>
                <a:gd name="T68" fmla="*/ 2147483646 w 223"/>
                <a:gd name="T69" fmla="*/ 2147483646 h 223"/>
                <a:gd name="T70" fmla="*/ 2147483646 w 223"/>
                <a:gd name="T71" fmla="*/ 2147483646 h 223"/>
                <a:gd name="T72" fmla="*/ 2147483646 w 223"/>
                <a:gd name="T73" fmla="*/ 2147483646 h 223"/>
                <a:gd name="T74" fmla="*/ 2147483646 w 223"/>
                <a:gd name="T75" fmla="*/ 2147483646 h 223"/>
                <a:gd name="T76" fmla="*/ 2147483646 w 223"/>
                <a:gd name="T77" fmla="*/ 2147483646 h 223"/>
                <a:gd name="T78" fmla="*/ 2147483646 w 223"/>
                <a:gd name="T79" fmla="*/ 2147483646 h 223"/>
                <a:gd name="T80" fmla="*/ 2147483646 w 223"/>
                <a:gd name="T81" fmla="*/ 2147483646 h 223"/>
                <a:gd name="T82" fmla="*/ 2147483646 w 223"/>
                <a:gd name="T83" fmla="*/ 2147483646 h 223"/>
                <a:gd name="T84" fmla="*/ 2147483646 w 223"/>
                <a:gd name="T85" fmla="*/ 2147483646 h 223"/>
                <a:gd name="T86" fmla="*/ 2147483646 w 223"/>
                <a:gd name="T87" fmla="*/ 2147483646 h 223"/>
                <a:gd name="T88" fmla="*/ 2147483646 w 223"/>
                <a:gd name="T89" fmla="*/ 2147483646 h 223"/>
                <a:gd name="T90" fmla="*/ 2147483646 w 223"/>
                <a:gd name="T91" fmla="*/ 2147483646 h 223"/>
                <a:gd name="T92" fmla="*/ 2147483646 w 223"/>
                <a:gd name="T93" fmla="*/ 2147483646 h 223"/>
                <a:gd name="T94" fmla="*/ 2147483646 w 223"/>
                <a:gd name="T95" fmla="*/ 2147483646 h 223"/>
                <a:gd name="T96" fmla="*/ 2147483646 w 223"/>
                <a:gd name="T97" fmla="*/ 2147483646 h 223"/>
                <a:gd name="T98" fmla="*/ 2147483646 w 223"/>
                <a:gd name="T99" fmla="*/ 2147483646 h 223"/>
                <a:gd name="T100" fmla="*/ 2147483646 w 223"/>
                <a:gd name="T101" fmla="*/ 2147483646 h 223"/>
                <a:gd name="T102" fmla="*/ 2147483646 w 223"/>
                <a:gd name="T103" fmla="*/ 2147483646 h 223"/>
                <a:gd name="T104" fmla="*/ 2147483646 w 223"/>
                <a:gd name="T105" fmla="*/ 2147483646 h 223"/>
                <a:gd name="T106" fmla="*/ 2147483646 w 223"/>
                <a:gd name="T107" fmla="*/ 2147483646 h 223"/>
                <a:gd name="T108" fmla="*/ 2147483646 w 223"/>
                <a:gd name="T109" fmla="*/ 0 h 223"/>
                <a:gd name="T110" fmla="*/ 2147483646 w 223"/>
                <a:gd name="T111" fmla="*/ 2147483646 h 223"/>
                <a:gd name="T112" fmla="*/ 2147483646 w 223"/>
                <a:gd name="T113" fmla="*/ 2147483646 h 22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panose="020B0606030504020204" pitchFamily="34" charset="0"/>
                <a:ea typeface="+mn-ea"/>
                <a:cs typeface="+mn-cs"/>
              </a:endParaRPr>
            </a:p>
          </p:txBody>
        </p:sp>
        <p:sp>
          <p:nvSpPr>
            <p:cNvPr id="7" name="Freeform 8">
              <a:extLst>
                <a:ext uri="{FF2B5EF4-FFF2-40B4-BE49-F238E27FC236}">
                  <a16:creationId xmlns:a16="http://schemas.microsoft.com/office/drawing/2014/main" xmlns="" id="{08DB24F2-05EF-481A-AE48-3A0214BAF508}"/>
                </a:ext>
              </a:extLst>
            </p:cNvPr>
            <p:cNvSpPr>
              <a:spLocks noEditPoints="1"/>
            </p:cNvSpPr>
            <p:nvPr/>
          </p:nvSpPr>
          <p:spPr bwMode="auto">
            <a:xfrm>
              <a:off x="5412423" y="393883"/>
              <a:ext cx="3429825" cy="3425430"/>
            </a:xfrm>
            <a:custGeom>
              <a:avLst/>
              <a:gdLst>
                <a:gd name="T0" fmla="*/ 107 w 223"/>
                <a:gd name="T1" fmla="*/ 219 h 223"/>
                <a:gd name="T2" fmla="*/ 134 w 223"/>
                <a:gd name="T3" fmla="*/ 212 h 223"/>
                <a:gd name="T4" fmla="*/ 136 w 223"/>
                <a:gd name="T5" fmla="*/ 220 h 223"/>
                <a:gd name="T6" fmla="*/ 88 w 223"/>
                <a:gd name="T7" fmla="*/ 220 h 223"/>
                <a:gd name="T8" fmla="*/ 63 w 223"/>
                <a:gd name="T9" fmla="*/ 212 h 223"/>
                <a:gd name="T10" fmla="*/ 67 w 223"/>
                <a:gd name="T11" fmla="*/ 205 h 223"/>
                <a:gd name="T12" fmla="*/ 91 w 223"/>
                <a:gd name="T13" fmla="*/ 217 h 223"/>
                <a:gd name="T14" fmla="*/ 158 w 223"/>
                <a:gd name="T15" fmla="*/ 212 h 223"/>
                <a:gd name="T16" fmla="*/ 156 w 223"/>
                <a:gd name="T17" fmla="*/ 205 h 223"/>
                <a:gd name="T18" fmla="*/ 182 w 223"/>
                <a:gd name="T19" fmla="*/ 193 h 223"/>
                <a:gd name="T20" fmla="*/ 160 w 223"/>
                <a:gd name="T21" fmla="*/ 212 h 223"/>
                <a:gd name="T22" fmla="*/ 44 w 223"/>
                <a:gd name="T23" fmla="*/ 200 h 223"/>
                <a:gd name="T24" fmla="*/ 24 w 223"/>
                <a:gd name="T25" fmla="*/ 181 h 223"/>
                <a:gd name="T26" fmla="*/ 31 w 223"/>
                <a:gd name="T27" fmla="*/ 176 h 223"/>
                <a:gd name="T28" fmla="*/ 48 w 223"/>
                <a:gd name="T29" fmla="*/ 198 h 223"/>
                <a:gd name="T30" fmla="*/ 195 w 223"/>
                <a:gd name="T31" fmla="*/ 182 h 223"/>
                <a:gd name="T32" fmla="*/ 192 w 223"/>
                <a:gd name="T33" fmla="*/ 176 h 223"/>
                <a:gd name="T34" fmla="*/ 210 w 223"/>
                <a:gd name="T35" fmla="*/ 154 h 223"/>
                <a:gd name="T36" fmla="*/ 198 w 223"/>
                <a:gd name="T37" fmla="*/ 181 h 223"/>
                <a:gd name="T38" fmla="*/ 15 w 223"/>
                <a:gd name="T39" fmla="*/ 162 h 223"/>
                <a:gd name="T40" fmla="*/ 3 w 223"/>
                <a:gd name="T41" fmla="*/ 136 h 223"/>
                <a:gd name="T42" fmla="*/ 11 w 223"/>
                <a:gd name="T43" fmla="*/ 135 h 223"/>
                <a:gd name="T44" fmla="*/ 16 w 223"/>
                <a:gd name="T45" fmla="*/ 162 h 223"/>
                <a:gd name="T46" fmla="*/ 216 w 223"/>
                <a:gd name="T47" fmla="*/ 139 h 223"/>
                <a:gd name="T48" fmla="*/ 212 w 223"/>
                <a:gd name="T49" fmla="*/ 134 h 223"/>
                <a:gd name="T50" fmla="*/ 215 w 223"/>
                <a:gd name="T51" fmla="*/ 111 h 223"/>
                <a:gd name="T52" fmla="*/ 223 w 223"/>
                <a:gd name="T53" fmla="*/ 111 h 223"/>
                <a:gd name="T54" fmla="*/ 220 w 223"/>
                <a:gd name="T55" fmla="*/ 136 h 223"/>
                <a:gd name="T56" fmla="*/ 4 w 223"/>
                <a:gd name="T57" fmla="*/ 116 h 223"/>
                <a:gd name="T58" fmla="*/ 0 w 223"/>
                <a:gd name="T59" fmla="*/ 111 h 223"/>
                <a:gd name="T60" fmla="*/ 7 w 223"/>
                <a:gd name="T61" fmla="*/ 84 h 223"/>
                <a:gd name="T62" fmla="*/ 8 w 223"/>
                <a:gd name="T63" fmla="*/ 111 h 223"/>
                <a:gd name="T64" fmla="*/ 216 w 223"/>
                <a:gd name="T65" fmla="*/ 91 h 223"/>
                <a:gd name="T66" fmla="*/ 204 w 223"/>
                <a:gd name="T67" fmla="*/ 66 h 223"/>
                <a:gd name="T68" fmla="*/ 212 w 223"/>
                <a:gd name="T69" fmla="*/ 63 h 223"/>
                <a:gd name="T70" fmla="*/ 217 w 223"/>
                <a:gd name="T71" fmla="*/ 91 h 223"/>
                <a:gd name="T72" fmla="*/ 14 w 223"/>
                <a:gd name="T73" fmla="*/ 69 h 223"/>
                <a:gd name="T74" fmla="*/ 11 w 223"/>
                <a:gd name="T75" fmla="*/ 63 h 223"/>
                <a:gd name="T76" fmla="*/ 30 w 223"/>
                <a:gd name="T77" fmla="*/ 42 h 223"/>
                <a:gd name="T78" fmla="*/ 18 w 223"/>
                <a:gd name="T79" fmla="*/ 67 h 223"/>
                <a:gd name="T80" fmla="*/ 195 w 223"/>
                <a:gd name="T81" fmla="*/ 48 h 223"/>
                <a:gd name="T82" fmla="*/ 176 w 223"/>
                <a:gd name="T83" fmla="*/ 30 h 223"/>
                <a:gd name="T84" fmla="*/ 181 w 223"/>
                <a:gd name="T85" fmla="*/ 24 h 223"/>
                <a:gd name="T86" fmla="*/ 198 w 223"/>
                <a:gd name="T87" fmla="*/ 47 h 223"/>
                <a:gd name="T88" fmla="*/ 44 w 223"/>
                <a:gd name="T89" fmla="*/ 32 h 223"/>
                <a:gd name="T90" fmla="*/ 42 w 223"/>
                <a:gd name="T91" fmla="*/ 24 h 223"/>
                <a:gd name="T92" fmla="*/ 68 w 223"/>
                <a:gd name="T93" fmla="*/ 13 h 223"/>
                <a:gd name="T94" fmla="*/ 47 w 223"/>
                <a:gd name="T95" fmla="*/ 31 h 223"/>
                <a:gd name="T96" fmla="*/ 158 w 223"/>
                <a:gd name="T97" fmla="*/ 18 h 223"/>
                <a:gd name="T98" fmla="*/ 134 w 223"/>
                <a:gd name="T99" fmla="*/ 10 h 223"/>
                <a:gd name="T100" fmla="*/ 136 w 223"/>
                <a:gd name="T101" fmla="*/ 3 h 223"/>
                <a:gd name="T102" fmla="*/ 161 w 223"/>
                <a:gd name="T103" fmla="*/ 16 h 223"/>
                <a:gd name="T104" fmla="*/ 87 w 223"/>
                <a:gd name="T105" fmla="*/ 11 h 223"/>
                <a:gd name="T106" fmla="*/ 86 w 223"/>
                <a:gd name="T107" fmla="*/ 3 h 223"/>
                <a:gd name="T108" fmla="*/ 111 w 223"/>
                <a:gd name="T109" fmla="*/ 0 h 223"/>
                <a:gd name="T110" fmla="*/ 111 w 223"/>
                <a:gd name="T111" fmla="*/ 8 h 223"/>
                <a:gd name="T112" fmla="*/ 87 w 223"/>
                <a:gd name="T113" fmla="*/ 11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accent3"/>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a:ea typeface="+mn-ea"/>
                <a:cs typeface="+mn-cs"/>
              </a:endParaRPr>
            </a:p>
          </p:txBody>
        </p:sp>
      </p:grpSp>
      <p:sp>
        <p:nvSpPr>
          <p:cNvPr id="36" name="Text Box 32">
            <a:extLst>
              <a:ext uri="{FF2B5EF4-FFF2-40B4-BE49-F238E27FC236}">
                <a16:creationId xmlns:a16="http://schemas.microsoft.com/office/drawing/2014/main" xmlns="" id="{2EC654BB-C84F-4918-8FF7-7F0DF818A4E3}"/>
              </a:ext>
            </a:extLst>
          </p:cNvPr>
          <p:cNvSpPr txBox="1">
            <a:spLocks noChangeArrowheads="1"/>
          </p:cNvSpPr>
          <p:nvPr/>
        </p:nvSpPr>
        <p:spPr bwMode="auto">
          <a:xfrm>
            <a:off x="3557588" y="2733374"/>
            <a:ext cx="377825" cy="461963"/>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spcBef>
                <a:spcPct val="50000"/>
              </a:spcBef>
            </a:pPr>
            <a:r>
              <a:rPr lang="en-US" altLang="en-US" sz="2400" b="1">
                <a:cs typeface="Arial" panose="020B0604020202020204" pitchFamily="34" charset="0"/>
                <a:sym typeface="Arial" panose="020B0604020202020204" pitchFamily="34" charset="0"/>
              </a:rPr>
              <a:t>C</a:t>
            </a:r>
          </a:p>
        </p:txBody>
      </p:sp>
      <p:sp>
        <p:nvSpPr>
          <p:cNvPr id="37" name="Text Box 33">
            <a:extLst>
              <a:ext uri="{FF2B5EF4-FFF2-40B4-BE49-F238E27FC236}">
                <a16:creationId xmlns:a16="http://schemas.microsoft.com/office/drawing/2014/main" xmlns="" id="{AA6D023F-7B71-4626-BE16-35BCB6F46BE0}"/>
              </a:ext>
            </a:extLst>
          </p:cNvPr>
          <p:cNvSpPr txBox="1">
            <a:spLocks noChangeArrowheads="1"/>
          </p:cNvSpPr>
          <p:nvPr/>
        </p:nvSpPr>
        <p:spPr bwMode="auto">
          <a:xfrm>
            <a:off x="4673600" y="2145999"/>
            <a:ext cx="2844800" cy="400050"/>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spcBef>
                <a:spcPct val="50000"/>
              </a:spcBef>
            </a:pPr>
            <a:r>
              <a:rPr lang="en-US" altLang="en-US" sz="2000">
                <a:solidFill>
                  <a:srgbClr val="800040"/>
                </a:solidFill>
                <a:cs typeface="Arial" panose="020B0604020202020204" pitchFamily="34" charset="0"/>
                <a:sym typeface="Arial" panose="020B0604020202020204" pitchFamily="34" charset="0"/>
              </a:rPr>
              <a:t>C1.Máy móc thiết bị</a:t>
            </a:r>
          </a:p>
        </p:txBody>
      </p:sp>
      <p:sp>
        <p:nvSpPr>
          <p:cNvPr id="38" name="Text Box 8">
            <a:extLst>
              <a:ext uri="{FF2B5EF4-FFF2-40B4-BE49-F238E27FC236}">
                <a16:creationId xmlns:a16="http://schemas.microsoft.com/office/drawing/2014/main" xmlns="" id="{5CABBBE5-B930-4BA1-AC46-9471634E87E3}"/>
              </a:ext>
            </a:extLst>
          </p:cNvPr>
          <p:cNvSpPr txBox="1">
            <a:spLocks noChangeArrowheads="1"/>
          </p:cNvSpPr>
          <p:nvPr/>
        </p:nvSpPr>
        <p:spPr bwMode="auto">
          <a:xfrm>
            <a:off x="4673600" y="3120724"/>
            <a:ext cx="2844800" cy="400050"/>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spcBef>
                <a:spcPct val="50000"/>
              </a:spcBef>
            </a:pPr>
            <a:r>
              <a:rPr lang="en-US" altLang="en-US" sz="2000">
                <a:solidFill>
                  <a:srgbClr val="800040"/>
                </a:solidFill>
                <a:cs typeface="Arial" panose="020B0604020202020204" pitchFamily="34" charset="0"/>
                <a:sym typeface="Arial" panose="020B0604020202020204" pitchFamily="34" charset="0"/>
              </a:rPr>
              <a:t>C2.Nguyên, nhiên liệu</a:t>
            </a:r>
          </a:p>
        </p:txBody>
      </p:sp>
      <p:sp>
        <p:nvSpPr>
          <p:cNvPr id="39" name="Text Box 13">
            <a:extLst>
              <a:ext uri="{FF2B5EF4-FFF2-40B4-BE49-F238E27FC236}">
                <a16:creationId xmlns:a16="http://schemas.microsoft.com/office/drawing/2014/main" xmlns="" id="{5D04C644-0694-4060-AEE3-C7ECFD583A98}"/>
              </a:ext>
            </a:extLst>
          </p:cNvPr>
          <p:cNvSpPr txBox="1">
            <a:spLocks noChangeArrowheads="1"/>
          </p:cNvSpPr>
          <p:nvPr/>
        </p:nvSpPr>
        <p:spPr bwMode="auto">
          <a:xfrm>
            <a:off x="9066213" y="2025349"/>
            <a:ext cx="1044575" cy="461963"/>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eaLnBrk="1" hangingPunct="1">
              <a:spcBef>
                <a:spcPct val="50000"/>
              </a:spcBef>
            </a:pPr>
            <a:r>
              <a:rPr lang="en-US" altLang="en-US" sz="2400" b="1">
                <a:cs typeface="Arial" panose="020B0604020202020204" pitchFamily="34" charset="0"/>
                <a:sym typeface="Arial" panose="020B0604020202020204" pitchFamily="34" charset="0"/>
              </a:rPr>
              <a:t>TBCĐ</a:t>
            </a:r>
          </a:p>
        </p:txBody>
      </p:sp>
      <p:sp>
        <p:nvSpPr>
          <p:cNvPr id="40" name="Line 25">
            <a:extLst>
              <a:ext uri="{FF2B5EF4-FFF2-40B4-BE49-F238E27FC236}">
                <a16:creationId xmlns:a16="http://schemas.microsoft.com/office/drawing/2014/main" xmlns="" id="{7CA96F2E-E76E-40F8-B6DF-16EA50CE0FD5}"/>
              </a:ext>
            </a:extLst>
          </p:cNvPr>
          <p:cNvSpPr>
            <a:spLocks noChangeShapeType="1"/>
          </p:cNvSpPr>
          <p:nvPr/>
        </p:nvSpPr>
        <p:spPr bwMode="auto">
          <a:xfrm flipH="1">
            <a:off x="7518400" y="2380949"/>
            <a:ext cx="1414463"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41" name="Text Box 6">
            <a:extLst>
              <a:ext uri="{FF2B5EF4-FFF2-40B4-BE49-F238E27FC236}">
                <a16:creationId xmlns:a16="http://schemas.microsoft.com/office/drawing/2014/main" xmlns="" id="{BB3D69FC-BD97-4FED-B7F9-6DCAD9D57E9E}"/>
              </a:ext>
            </a:extLst>
          </p:cNvPr>
          <p:cNvSpPr txBox="1">
            <a:spLocks noChangeArrowheads="1"/>
          </p:cNvSpPr>
          <p:nvPr/>
        </p:nvSpPr>
        <p:spPr bwMode="auto">
          <a:xfrm>
            <a:off x="3557588" y="4006549"/>
            <a:ext cx="407987" cy="461963"/>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spcBef>
                <a:spcPct val="50000"/>
              </a:spcBef>
            </a:pPr>
            <a:r>
              <a:rPr lang="en-US" altLang="en-US" sz="2400" b="1">
                <a:cs typeface="Arial" panose="020B0604020202020204" pitchFamily="34" charset="0"/>
                <a:sym typeface="Arial" panose="020B0604020202020204" pitchFamily="34" charset="0"/>
              </a:rPr>
              <a:t>V</a:t>
            </a:r>
          </a:p>
        </p:txBody>
      </p:sp>
      <p:sp>
        <p:nvSpPr>
          <p:cNvPr id="42" name="Line 31">
            <a:extLst>
              <a:ext uri="{FF2B5EF4-FFF2-40B4-BE49-F238E27FC236}">
                <a16:creationId xmlns:a16="http://schemas.microsoft.com/office/drawing/2014/main" xmlns="" id="{46F3CEDB-FEDE-4213-ABC1-0F1EC4D44948}"/>
              </a:ext>
            </a:extLst>
          </p:cNvPr>
          <p:cNvSpPr>
            <a:spLocks noChangeShapeType="1"/>
          </p:cNvSpPr>
          <p:nvPr/>
        </p:nvSpPr>
        <p:spPr bwMode="auto">
          <a:xfrm>
            <a:off x="4119563" y="4303412"/>
            <a:ext cx="563562"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43" name="Text Box 10">
            <a:extLst>
              <a:ext uri="{FF2B5EF4-FFF2-40B4-BE49-F238E27FC236}">
                <a16:creationId xmlns:a16="http://schemas.microsoft.com/office/drawing/2014/main" xmlns="" id="{D14A5DAE-4E5B-4864-8919-F65626CFCAEF}"/>
              </a:ext>
            </a:extLst>
          </p:cNvPr>
          <p:cNvSpPr txBox="1">
            <a:spLocks noChangeArrowheads="1"/>
          </p:cNvSpPr>
          <p:nvPr/>
        </p:nvSpPr>
        <p:spPr bwMode="auto">
          <a:xfrm>
            <a:off x="4673600" y="4111324"/>
            <a:ext cx="1516063" cy="400050"/>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spcBef>
                <a:spcPct val="50000"/>
              </a:spcBef>
            </a:pPr>
            <a:r>
              <a:rPr lang="en-US" altLang="en-US" sz="2000">
                <a:solidFill>
                  <a:srgbClr val="FF0080"/>
                </a:solidFill>
                <a:cs typeface="Arial" panose="020B0604020202020204" pitchFamily="34" charset="0"/>
                <a:sym typeface="Arial" panose="020B0604020202020204" pitchFamily="34" charset="0"/>
              </a:rPr>
              <a:t>Tiền lương</a:t>
            </a:r>
          </a:p>
        </p:txBody>
      </p:sp>
      <p:sp>
        <p:nvSpPr>
          <p:cNvPr id="44" name="Line 12">
            <a:extLst>
              <a:ext uri="{FF2B5EF4-FFF2-40B4-BE49-F238E27FC236}">
                <a16:creationId xmlns:a16="http://schemas.microsoft.com/office/drawing/2014/main" xmlns="" id="{08315908-1855-4F41-8C71-9844438B80CF}"/>
              </a:ext>
            </a:extLst>
          </p:cNvPr>
          <p:cNvSpPr>
            <a:spLocks noChangeShapeType="1"/>
          </p:cNvSpPr>
          <p:nvPr/>
        </p:nvSpPr>
        <p:spPr bwMode="auto">
          <a:xfrm>
            <a:off x="6189663" y="4303412"/>
            <a:ext cx="609600" cy="0"/>
          </a:xfrm>
          <a:prstGeom prst="line">
            <a:avLst/>
          </a:prstGeom>
          <a:noFill/>
          <a:ln w="57150" cmpd="thinThick">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57" name="Text Box 11">
            <a:extLst>
              <a:ext uri="{FF2B5EF4-FFF2-40B4-BE49-F238E27FC236}">
                <a16:creationId xmlns:a16="http://schemas.microsoft.com/office/drawing/2014/main" xmlns="" id="{602C04BB-947B-4E9E-81C7-7BF8FC38319C}"/>
              </a:ext>
            </a:extLst>
          </p:cNvPr>
          <p:cNvSpPr txBox="1">
            <a:spLocks noChangeArrowheads="1"/>
          </p:cNvSpPr>
          <p:nvPr/>
        </p:nvSpPr>
        <p:spPr bwMode="auto">
          <a:xfrm>
            <a:off x="6850063" y="4095449"/>
            <a:ext cx="847725" cy="400050"/>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spcBef>
                <a:spcPct val="50000"/>
              </a:spcBef>
            </a:pPr>
            <a:r>
              <a:rPr lang="en-US" altLang="en-US" sz="2000">
                <a:solidFill>
                  <a:srgbClr val="0070C0"/>
                </a:solidFill>
                <a:cs typeface="Arial" panose="020B0604020202020204" pitchFamily="34" charset="0"/>
                <a:sym typeface="Arial" panose="020B0604020202020204" pitchFamily="34" charset="0"/>
              </a:rPr>
              <a:t>TLSH</a:t>
            </a:r>
          </a:p>
        </p:txBody>
      </p:sp>
      <p:sp>
        <p:nvSpPr>
          <p:cNvPr id="58" name="Text Box 14">
            <a:extLst>
              <a:ext uri="{FF2B5EF4-FFF2-40B4-BE49-F238E27FC236}">
                <a16:creationId xmlns:a16="http://schemas.microsoft.com/office/drawing/2014/main" xmlns="" id="{A4C25870-B5C6-4842-952B-C1049F800E7D}"/>
              </a:ext>
            </a:extLst>
          </p:cNvPr>
          <p:cNvSpPr txBox="1">
            <a:spLocks noChangeArrowheads="1"/>
          </p:cNvSpPr>
          <p:nvPr/>
        </p:nvSpPr>
        <p:spPr bwMode="auto">
          <a:xfrm>
            <a:off x="9066213" y="3409649"/>
            <a:ext cx="1044575" cy="460375"/>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eaLnBrk="1" hangingPunct="1">
              <a:spcBef>
                <a:spcPct val="50000"/>
              </a:spcBef>
            </a:pPr>
            <a:r>
              <a:rPr lang="en-US" altLang="en-US" sz="2400" b="1">
                <a:cs typeface="Arial" panose="020B0604020202020204" pitchFamily="34" charset="0"/>
                <a:sym typeface="Arial" panose="020B0604020202020204" pitchFamily="34" charset="0"/>
              </a:rPr>
              <a:t>TBLĐ</a:t>
            </a:r>
          </a:p>
        </p:txBody>
      </p:sp>
      <p:sp>
        <p:nvSpPr>
          <p:cNvPr id="61" name="Line 27">
            <a:extLst>
              <a:ext uri="{FF2B5EF4-FFF2-40B4-BE49-F238E27FC236}">
                <a16:creationId xmlns:a16="http://schemas.microsoft.com/office/drawing/2014/main" xmlns="" id="{FC81A6D5-1BBA-4B3C-81E1-CC789C32224C}"/>
              </a:ext>
            </a:extLst>
          </p:cNvPr>
          <p:cNvSpPr>
            <a:spLocks noChangeShapeType="1"/>
          </p:cNvSpPr>
          <p:nvPr/>
        </p:nvSpPr>
        <p:spPr bwMode="auto">
          <a:xfrm flipH="1" flipV="1">
            <a:off x="7518400" y="3409649"/>
            <a:ext cx="1547813" cy="307975"/>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62" name="Line 28">
            <a:extLst>
              <a:ext uri="{FF2B5EF4-FFF2-40B4-BE49-F238E27FC236}">
                <a16:creationId xmlns:a16="http://schemas.microsoft.com/office/drawing/2014/main" xmlns="" id="{D594D819-AF14-4F74-AEB9-6904D40F751F}"/>
              </a:ext>
            </a:extLst>
          </p:cNvPr>
          <p:cNvSpPr>
            <a:spLocks noChangeShapeType="1"/>
          </p:cNvSpPr>
          <p:nvPr/>
        </p:nvSpPr>
        <p:spPr bwMode="auto">
          <a:xfrm flipH="1">
            <a:off x="7697788" y="3717624"/>
            <a:ext cx="1368425" cy="612775"/>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63" name="Line 34">
            <a:extLst>
              <a:ext uri="{FF2B5EF4-FFF2-40B4-BE49-F238E27FC236}">
                <a16:creationId xmlns:a16="http://schemas.microsoft.com/office/drawing/2014/main" xmlns="" id="{95280E1F-FE27-47D9-8593-E24264F7B5EA}"/>
              </a:ext>
            </a:extLst>
          </p:cNvPr>
          <p:cNvSpPr>
            <a:spLocks noChangeShapeType="1"/>
          </p:cNvSpPr>
          <p:nvPr/>
        </p:nvSpPr>
        <p:spPr bwMode="auto">
          <a:xfrm flipV="1">
            <a:off x="3951288" y="2309512"/>
            <a:ext cx="715962" cy="649287"/>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64" name="Line 35">
            <a:extLst>
              <a:ext uri="{FF2B5EF4-FFF2-40B4-BE49-F238E27FC236}">
                <a16:creationId xmlns:a16="http://schemas.microsoft.com/office/drawing/2014/main" xmlns="" id="{1CDA4D74-219A-4FB3-89FA-F74FF1901717}"/>
              </a:ext>
            </a:extLst>
          </p:cNvPr>
          <p:cNvSpPr>
            <a:spLocks noChangeShapeType="1"/>
          </p:cNvSpPr>
          <p:nvPr/>
        </p:nvSpPr>
        <p:spPr bwMode="auto">
          <a:xfrm>
            <a:off x="3965575" y="2965149"/>
            <a:ext cx="717550" cy="363538"/>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65" name="Rectangle 64">
            <a:extLst>
              <a:ext uri="{FF2B5EF4-FFF2-40B4-BE49-F238E27FC236}">
                <a16:creationId xmlns:a16="http://schemas.microsoft.com/office/drawing/2014/main" xmlns="" id="{7C68A4CE-6880-4854-90F2-9120707660DF}"/>
              </a:ext>
            </a:extLst>
          </p:cNvPr>
          <p:cNvSpPr/>
          <p:nvPr/>
        </p:nvSpPr>
        <p:spPr>
          <a:xfrm>
            <a:off x="2404834" y="4785587"/>
            <a:ext cx="8353425" cy="430887"/>
          </a:xfrm>
          <a:prstGeom prst="rect">
            <a:avLst/>
          </a:prstGeom>
        </p:spPr>
        <p:txBody>
          <a:bodyPr>
            <a:spAutoFit/>
          </a:bodyPr>
          <a:lstStyle/>
          <a:p>
            <a:pPr algn="ctr">
              <a:defRPr/>
            </a:pPr>
            <a:r>
              <a:rPr lang="vi-VN" sz="2200" b="1" dirty="0">
                <a:solidFill>
                  <a:srgbClr val="0000CC"/>
                </a:solidFill>
                <a:latin typeface="Arial" panose="020B0604020202020204" pitchFamily="34" charset="0"/>
                <a:cs typeface="Arial" panose="020B0604020202020204" pitchFamily="34" charset="0"/>
              </a:rPr>
              <a:t>Như vậy, TB cố định là c1 và TB lưu động là c2 + v.</a:t>
            </a:r>
            <a:endParaRPr lang="en-US" sz="2200" b="1" dirty="0">
              <a:solidFill>
                <a:srgbClr val="0000CC"/>
              </a:solidFill>
              <a:latin typeface="Arial" panose="020B0604020202020204" pitchFamily="34" charset="0"/>
              <a:cs typeface="Arial" panose="020B0604020202020204" pitchFamily="34" charset="0"/>
            </a:endParaRPr>
          </a:p>
        </p:txBody>
      </p:sp>
      <p:sp>
        <p:nvSpPr>
          <p:cNvPr id="66" name="Rectangle 65">
            <a:extLst>
              <a:ext uri="{FF2B5EF4-FFF2-40B4-BE49-F238E27FC236}">
                <a16:creationId xmlns:a16="http://schemas.microsoft.com/office/drawing/2014/main" xmlns="" id="{6D2ECCE2-465B-4F93-9C76-30467D1416C7}"/>
              </a:ext>
            </a:extLst>
          </p:cNvPr>
          <p:cNvSpPr/>
          <p:nvPr/>
        </p:nvSpPr>
        <p:spPr>
          <a:xfrm>
            <a:off x="1436050" y="5331275"/>
            <a:ext cx="10496119" cy="1015663"/>
          </a:xfrm>
          <a:prstGeom prst="rect">
            <a:avLst/>
          </a:prstGeom>
        </p:spPr>
        <p:txBody>
          <a:bodyPr wrap="square">
            <a:spAutoFit/>
          </a:bodyPr>
          <a:lstStyle/>
          <a:p>
            <a:pPr>
              <a:defRPr/>
            </a:pPr>
            <a:r>
              <a:rPr lang="vi-VN" sz="2000" dirty="0">
                <a:solidFill>
                  <a:srgbClr val="800040"/>
                </a:solidFill>
                <a:latin typeface="Arial" panose="020B0604020202020204" pitchFamily="34" charset="0"/>
                <a:cs typeface="Arial" panose="020B0604020202020204" pitchFamily="34" charset="0"/>
              </a:rPr>
              <a:t>TB lưu động chu chuyển nhanh hơn TB cố định. Tăng tốc độ chu chuyển</a:t>
            </a:r>
            <a:r>
              <a:rPr lang="en-US" sz="2000" dirty="0">
                <a:solidFill>
                  <a:srgbClr val="800040"/>
                </a:solidFill>
                <a:latin typeface="Arial" panose="020B0604020202020204" pitchFamily="34" charset="0"/>
                <a:cs typeface="Arial" panose="020B0604020202020204" pitchFamily="34" charset="0"/>
              </a:rPr>
              <a:t> </a:t>
            </a:r>
            <a:r>
              <a:rPr lang="vi-VN" sz="2000" dirty="0">
                <a:solidFill>
                  <a:srgbClr val="800040"/>
                </a:solidFill>
                <a:latin typeface="Arial" panose="020B0604020202020204" pitchFamily="34" charset="0"/>
                <a:cs typeface="Arial" panose="020B0604020202020204" pitchFamily="34" charset="0"/>
              </a:rPr>
              <a:t>TB lưu động giúp:</a:t>
            </a:r>
            <a:br>
              <a:rPr lang="vi-VN" sz="2000" dirty="0">
                <a:solidFill>
                  <a:srgbClr val="800040"/>
                </a:solidFill>
                <a:latin typeface="Arial" panose="020B0604020202020204" pitchFamily="34" charset="0"/>
                <a:cs typeface="Arial" panose="020B0604020202020204" pitchFamily="34" charset="0"/>
              </a:rPr>
            </a:br>
            <a:r>
              <a:rPr lang="vi-VN" sz="2000" dirty="0">
                <a:solidFill>
                  <a:srgbClr val="800040"/>
                </a:solidFill>
                <a:latin typeface="Arial" panose="020B0604020202020204" pitchFamily="34" charset="0"/>
                <a:cs typeface="Arial" panose="020B0604020202020204" pitchFamily="34" charset="0"/>
              </a:rPr>
              <a:t>- </a:t>
            </a:r>
            <a:r>
              <a:rPr lang="vi-VN" sz="2000" dirty="0">
                <a:solidFill>
                  <a:srgbClr val="6600CC"/>
                </a:solidFill>
                <a:latin typeface="Arial" panose="020B0604020202020204" pitchFamily="34" charset="0"/>
                <a:cs typeface="Arial" panose="020B0604020202020204" pitchFamily="34" charset="0"/>
              </a:rPr>
              <a:t>Tăng lượng TB lưu động được sử dụng trong năm, do đó tiết kiệm được</a:t>
            </a:r>
            <a:r>
              <a:rPr lang="en-US" sz="2000" dirty="0">
                <a:solidFill>
                  <a:srgbClr val="6600CC"/>
                </a:solidFill>
                <a:latin typeface="Arial" panose="020B0604020202020204" pitchFamily="34" charset="0"/>
                <a:cs typeface="Arial" panose="020B0604020202020204" pitchFamily="34" charset="0"/>
              </a:rPr>
              <a:t> </a:t>
            </a:r>
            <a:r>
              <a:rPr lang="vi-VN" sz="2000" dirty="0">
                <a:solidFill>
                  <a:srgbClr val="6600CC"/>
                </a:solidFill>
                <a:latin typeface="Arial" panose="020B0604020202020204" pitchFamily="34" charset="0"/>
                <a:cs typeface="Arial" panose="020B0604020202020204" pitchFamily="34" charset="0"/>
              </a:rPr>
              <a:t>TB ứng trước.</a:t>
            </a:r>
            <a:br>
              <a:rPr lang="vi-VN" sz="2000" dirty="0">
                <a:solidFill>
                  <a:srgbClr val="6600CC"/>
                </a:solidFill>
                <a:latin typeface="Arial" panose="020B0604020202020204" pitchFamily="34" charset="0"/>
                <a:cs typeface="Arial" panose="020B0604020202020204" pitchFamily="34" charset="0"/>
              </a:rPr>
            </a:br>
            <a:r>
              <a:rPr lang="vi-VN" sz="2000" dirty="0">
                <a:solidFill>
                  <a:srgbClr val="6600CC"/>
                </a:solidFill>
                <a:latin typeface="Arial" panose="020B0604020202020204" pitchFamily="34" charset="0"/>
                <a:cs typeface="Arial" panose="020B0604020202020204" pitchFamily="34" charset="0"/>
              </a:rPr>
              <a:t>- Làm cho tỷ suất GTTD và khối lượng GTTD hằng năm tăng lên. </a:t>
            </a:r>
            <a:endParaRPr lang="en-US" sz="2000" dirty="0">
              <a:solidFill>
                <a:srgbClr val="6600CC"/>
              </a:solidFill>
              <a:latin typeface="Arial" panose="020B0604020202020204" pitchFamily="34" charset="0"/>
              <a:cs typeface="Arial" panose="020B0604020202020204" pitchFamily="34" charset="0"/>
            </a:endParaRPr>
          </a:p>
        </p:txBody>
      </p:sp>
      <p:sp>
        <p:nvSpPr>
          <p:cNvPr id="67" name="Rectangle 19">
            <a:extLst>
              <a:ext uri="{FF2B5EF4-FFF2-40B4-BE49-F238E27FC236}">
                <a16:creationId xmlns:a16="http://schemas.microsoft.com/office/drawing/2014/main" xmlns="" id="{BD6EEB59-1603-4468-A7BD-9313597A0420}"/>
              </a:ext>
            </a:extLst>
          </p:cNvPr>
          <p:cNvSpPr>
            <a:spLocks noChangeArrowheads="1"/>
          </p:cNvSpPr>
          <p:nvPr/>
        </p:nvSpPr>
        <p:spPr bwMode="auto">
          <a:xfrm>
            <a:off x="2374900" y="3193749"/>
            <a:ext cx="595313" cy="461963"/>
          </a:xfrm>
          <a:prstGeom prst="rect">
            <a:avLst/>
          </a:prstGeom>
          <a:noFill/>
          <a:ln w="9525">
            <a:solidFill>
              <a:schemeClr val="accent1"/>
            </a:solidFill>
            <a:miter lim="800000"/>
            <a:headEnd/>
            <a:tailEnd/>
          </a:ln>
          <a:extLst>
            <a:ext uri="{909E8E84-426E-40DD-AFC4-6F175D3DCCD1}">
              <a14:hiddenFill xmlns:a14="http://schemas.microsoft.com/office/drawing/2010/main">
                <a:solidFill>
                  <a:srgbClr val="FFFFFF"/>
                </a:solidFill>
              </a14:hiddenFill>
            </a:ext>
          </a:extLst>
        </p:spPr>
        <p:txBody>
          <a:bodyPr wrap="non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vi-VN" altLang="en-US" sz="2400" b="1">
                <a:solidFill>
                  <a:srgbClr val="0000CC"/>
                </a:solidFill>
              </a:rPr>
              <a:t>TB</a:t>
            </a:r>
            <a:endParaRPr lang="en-US" altLang="en-US" sz="2400"/>
          </a:p>
        </p:txBody>
      </p:sp>
      <p:cxnSp>
        <p:nvCxnSpPr>
          <p:cNvPr id="68" name="Straight Arrow Connector 67">
            <a:extLst>
              <a:ext uri="{FF2B5EF4-FFF2-40B4-BE49-F238E27FC236}">
                <a16:creationId xmlns:a16="http://schemas.microsoft.com/office/drawing/2014/main" xmlns="" id="{B2031357-448F-49C3-BCC5-78E93BC529D6}"/>
              </a:ext>
            </a:extLst>
          </p:cNvPr>
          <p:cNvCxnSpPr>
            <a:stCxn id="67" idx="3"/>
            <a:endCxn id="36" idx="1"/>
          </p:cNvCxnSpPr>
          <p:nvPr/>
        </p:nvCxnSpPr>
        <p:spPr>
          <a:xfrm flipV="1">
            <a:off x="2970213" y="2965149"/>
            <a:ext cx="587375" cy="458788"/>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69" name="Straight Arrow Connector 68">
            <a:extLst>
              <a:ext uri="{FF2B5EF4-FFF2-40B4-BE49-F238E27FC236}">
                <a16:creationId xmlns:a16="http://schemas.microsoft.com/office/drawing/2014/main" xmlns="" id="{D499AD5D-DF8A-4843-8162-326C11E48DA6}"/>
              </a:ext>
            </a:extLst>
          </p:cNvPr>
          <p:cNvCxnSpPr>
            <a:stCxn id="67" idx="3"/>
          </p:cNvCxnSpPr>
          <p:nvPr/>
        </p:nvCxnSpPr>
        <p:spPr>
          <a:xfrm>
            <a:off x="2970213" y="3423937"/>
            <a:ext cx="479425" cy="687387"/>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70" name="Rectangle 24">
            <a:extLst>
              <a:ext uri="{FF2B5EF4-FFF2-40B4-BE49-F238E27FC236}">
                <a16:creationId xmlns:a16="http://schemas.microsoft.com/office/drawing/2014/main" xmlns="" id="{7E17567E-683E-465C-9E9E-C40941AE6106}"/>
              </a:ext>
            </a:extLst>
          </p:cNvPr>
          <p:cNvSpPr>
            <a:spLocks noChangeArrowheads="1"/>
          </p:cNvSpPr>
          <p:nvPr/>
        </p:nvSpPr>
        <p:spPr bwMode="auto">
          <a:xfrm>
            <a:off x="10626725" y="2671462"/>
            <a:ext cx="595313" cy="461962"/>
          </a:xfrm>
          <a:prstGeom prst="rect">
            <a:avLst/>
          </a:prstGeom>
          <a:noFill/>
          <a:ln w="9525">
            <a:solidFill>
              <a:schemeClr val="accent1"/>
            </a:solidFill>
            <a:miter lim="800000"/>
            <a:headEnd/>
            <a:tailEnd/>
          </a:ln>
          <a:extLst>
            <a:ext uri="{909E8E84-426E-40DD-AFC4-6F175D3DCCD1}">
              <a14:hiddenFill xmlns:a14="http://schemas.microsoft.com/office/drawing/2010/main">
                <a:solidFill>
                  <a:srgbClr val="FFFFFF"/>
                </a:solidFill>
              </a14:hiddenFill>
            </a:ext>
          </a:extLst>
        </p:spPr>
        <p:txBody>
          <a:bodyPr wrap="non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vi-VN" altLang="en-US" sz="2400" b="1">
                <a:solidFill>
                  <a:srgbClr val="0000CC"/>
                </a:solidFill>
              </a:rPr>
              <a:t>TB</a:t>
            </a:r>
            <a:endParaRPr lang="en-US" altLang="en-US" sz="2400"/>
          </a:p>
        </p:txBody>
      </p:sp>
      <p:cxnSp>
        <p:nvCxnSpPr>
          <p:cNvPr id="71" name="Straight Arrow Connector 70">
            <a:extLst>
              <a:ext uri="{FF2B5EF4-FFF2-40B4-BE49-F238E27FC236}">
                <a16:creationId xmlns:a16="http://schemas.microsoft.com/office/drawing/2014/main" xmlns="" id="{1DCDADCA-5C02-4802-BADF-08C5316DDCF0}"/>
              </a:ext>
            </a:extLst>
          </p:cNvPr>
          <p:cNvCxnSpPr>
            <a:stCxn id="70" idx="1"/>
            <a:endCxn id="39" idx="3"/>
          </p:cNvCxnSpPr>
          <p:nvPr/>
        </p:nvCxnSpPr>
        <p:spPr>
          <a:xfrm flipH="1" flipV="1">
            <a:off x="10110788" y="2257124"/>
            <a:ext cx="515937" cy="644525"/>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72" name="Straight Arrow Connector 71">
            <a:extLst>
              <a:ext uri="{FF2B5EF4-FFF2-40B4-BE49-F238E27FC236}">
                <a16:creationId xmlns:a16="http://schemas.microsoft.com/office/drawing/2014/main" xmlns="" id="{7D87231A-86D0-4653-8515-C52E94C9E43B}"/>
              </a:ext>
            </a:extLst>
          </p:cNvPr>
          <p:cNvCxnSpPr/>
          <p:nvPr/>
        </p:nvCxnSpPr>
        <p:spPr>
          <a:xfrm flipH="1">
            <a:off x="9713913" y="2887362"/>
            <a:ext cx="895350" cy="522287"/>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73" name="Rectangle 72">
            <a:extLst>
              <a:ext uri="{FF2B5EF4-FFF2-40B4-BE49-F238E27FC236}">
                <a16:creationId xmlns:a16="http://schemas.microsoft.com/office/drawing/2014/main" xmlns="" id="{E828E6A1-B420-4D38-84CB-742CD6ED380B}"/>
              </a:ext>
            </a:extLst>
          </p:cNvPr>
          <p:cNvSpPr>
            <a:spLocks noChangeArrowheads="1"/>
          </p:cNvSpPr>
          <p:nvPr/>
        </p:nvSpPr>
        <p:spPr bwMode="auto">
          <a:xfrm>
            <a:off x="3723071" y="217253"/>
            <a:ext cx="5965371"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tabLst>
                <a:tab pos="127000" algn="l"/>
                <a:tab pos="228600" algn="l"/>
                <a:tab pos="342900" algn="l"/>
                <a:tab pos="457200" algn="l"/>
                <a:tab pos="571500" algn="l"/>
              </a:tabLst>
              <a:defRPr>
                <a:solidFill>
                  <a:schemeClr val="tx1"/>
                </a:solidFill>
                <a:latin typeface="Arial" panose="020B0604020202020204" pitchFamily="34" charset="0"/>
              </a:defRPr>
            </a:lvl1pPr>
            <a:lvl2pPr marL="742950" indent="-285750">
              <a:tabLst>
                <a:tab pos="127000" algn="l"/>
                <a:tab pos="228600" algn="l"/>
                <a:tab pos="342900" algn="l"/>
                <a:tab pos="457200" algn="l"/>
                <a:tab pos="571500" algn="l"/>
              </a:tabLst>
              <a:defRPr>
                <a:solidFill>
                  <a:schemeClr val="tx1"/>
                </a:solidFill>
                <a:latin typeface="Arial" panose="020B0604020202020204" pitchFamily="34" charset="0"/>
              </a:defRPr>
            </a:lvl2pPr>
            <a:lvl3pPr marL="1143000" indent="-228600">
              <a:tabLst>
                <a:tab pos="127000" algn="l"/>
                <a:tab pos="228600" algn="l"/>
                <a:tab pos="342900" algn="l"/>
                <a:tab pos="457200" algn="l"/>
                <a:tab pos="571500" algn="l"/>
              </a:tabLst>
              <a:defRPr>
                <a:solidFill>
                  <a:schemeClr val="tx1"/>
                </a:solidFill>
                <a:latin typeface="Arial" panose="020B0604020202020204" pitchFamily="34" charset="0"/>
              </a:defRPr>
            </a:lvl3pPr>
            <a:lvl4pPr marL="1600200" indent="-228600">
              <a:tabLst>
                <a:tab pos="127000" algn="l"/>
                <a:tab pos="228600" algn="l"/>
                <a:tab pos="342900" algn="l"/>
                <a:tab pos="457200" algn="l"/>
                <a:tab pos="571500" algn="l"/>
              </a:tabLst>
              <a:defRPr>
                <a:solidFill>
                  <a:schemeClr val="tx1"/>
                </a:solidFill>
                <a:latin typeface="Arial" panose="020B0604020202020204" pitchFamily="34" charset="0"/>
              </a:defRPr>
            </a:lvl4pPr>
            <a:lvl5pPr marL="2057400" indent="-228600">
              <a:tabLst>
                <a:tab pos="127000" algn="l"/>
                <a:tab pos="228600" algn="l"/>
                <a:tab pos="342900" algn="l"/>
                <a:tab pos="457200" algn="l"/>
                <a:tab pos="571500" algn="l"/>
              </a:tabLst>
              <a:defRPr>
                <a:solidFill>
                  <a:schemeClr val="tx1"/>
                </a:solidFill>
                <a:latin typeface="Arial" panose="020B0604020202020204" pitchFamily="34" charset="0"/>
              </a:defRPr>
            </a:lvl5pPr>
            <a:lvl6pPr marL="25146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6pPr>
            <a:lvl7pPr marL="29718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7pPr>
            <a:lvl8pPr marL="34290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8pPr>
            <a:lvl9pPr marL="38862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9pPr>
          </a:lstStyle>
          <a:p>
            <a:pPr marL="0" marR="0" lvl="0" indent="0" algn="ctr" defTabSz="914286" rtl="0" eaLnBrk="1" fontAlgn="auto" latinLnBrk="0" hangingPunct="1">
              <a:lnSpc>
                <a:spcPct val="100000"/>
              </a:lnSpc>
              <a:spcBef>
                <a:spcPts val="200"/>
              </a:spcBef>
              <a:spcAft>
                <a:spcPts val="200"/>
              </a:spcAft>
              <a:buClrTx/>
              <a:buSzTx/>
              <a:buFontTx/>
              <a:buNone/>
              <a:tabLst>
                <a:tab pos="127000" algn="l"/>
                <a:tab pos="228600" algn="l"/>
                <a:tab pos="342900" algn="l"/>
                <a:tab pos="457200" algn="l"/>
                <a:tab pos="571500" algn="l"/>
              </a:tabLst>
              <a:defRPr/>
            </a:pPr>
            <a:r>
              <a:rPr kumimoji="0" lang="vi-VN" altLang="en-US" sz="2800" b="1" i="0" u="none" strike="noStrike" kern="1200" cap="none" spc="0" normalizeH="0" baseline="0" noProof="0" dirty="0">
                <a:ln>
                  <a:noFill/>
                </a:ln>
                <a:solidFill>
                  <a:srgbClr val="0033CC"/>
                </a:solidFill>
                <a:effectLst/>
                <a:uLnTx/>
                <a:uFillTx/>
                <a:latin typeface="Arial" panose="020B0604020202020204" pitchFamily="34" charset="0"/>
                <a:ea typeface="Arial Unicode MS"/>
                <a:cs typeface="Times New Roman" panose="02020603050405020304" pitchFamily="18" charset="0"/>
              </a:rPr>
              <a:t>Tuần hoàn và chu chuyển tư bản</a:t>
            </a:r>
            <a:endParaRPr kumimoji="0" lang="en-US" altLang="en-US" sz="2800" b="0" i="0" u="none" strike="noStrike" kern="1200" cap="none" spc="0" normalizeH="0" baseline="0" noProof="0" dirty="0">
              <a:ln>
                <a:noFill/>
              </a:ln>
              <a:solidFill>
                <a:srgbClr val="0033CC"/>
              </a:solidFill>
              <a:effectLst/>
              <a:uLnTx/>
              <a:uFillTx/>
              <a:latin typeface="Arial" panose="020B0604020202020204" pitchFamily="34" charset="0"/>
              <a:ea typeface="Arial Unicode MS"/>
              <a:cs typeface="Times New Roman" panose="02020603050405020304" pitchFamily="18" charset="0"/>
            </a:endParaRPr>
          </a:p>
        </p:txBody>
      </p:sp>
      <p:sp>
        <p:nvSpPr>
          <p:cNvPr id="74" name="Rectangle 73">
            <a:extLst>
              <a:ext uri="{FF2B5EF4-FFF2-40B4-BE49-F238E27FC236}">
                <a16:creationId xmlns:a16="http://schemas.microsoft.com/office/drawing/2014/main" xmlns="" id="{A062B8D0-ABB9-414D-8161-98C2C226B16B}"/>
              </a:ext>
            </a:extLst>
          </p:cNvPr>
          <p:cNvSpPr/>
          <p:nvPr/>
        </p:nvSpPr>
        <p:spPr>
          <a:xfrm rot="5400000">
            <a:off x="6640416" y="-303829"/>
            <a:ext cx="72631" cy="2103120"/>
          </a:xfrm>
          <a:prstGeom prst="rect">
            <a:avLst/>
          </a:prstGeom>
          <a:solidFill>
            <a:srgbClr val="FF0000"/>
          </a:solidFill>
          <a:ln>
            <a:solidFill>
              <a:srgbClr val="FF0066"/>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1219170"/>
            <a:endParaRPr lang="ko-KR" altLang="en-US" sz="2700">
              <a:solidFill>
                <a:prstClr val="white"/>
              </a:solidFill>
              <a:latin typeface="Arial"/>
              <a:ea typeface="Arial Unicode MS"/>
            </a:endParaRPr>
          </a:p>
        </p:txBody>
      </p:sp>
      <p:sp>
        <p:nvSpPr>
          <p:cNvPr id="75" name="Hexagon 74">
            <a:extLst>
              <a:ext uri="{FF2B5EF4-FFF2-40B4-BE49-F238E27FC236}">
                <a16:creationId xmlns:a16="http://schemas.microsoft.com/office/drawing/2014/main" xmlns="" id="{A682819A-3FE5-4A6D-9140-857AE0DF562F}"/>
              </a:ext>
            </a:extLst>
          </p:cNvPr>
          <p:cNvSpPr/>
          <p:nvPr/>
        </p:nvSpPr>
        <p:spPr>
          <a:xfrm>
            <a:off x="3075370" y="187377"/>
            <a:ext cx="696687" cy="553096"/>
          </a:xfrm>
          <a:prstGeom prst="hexagon">
            <a:avLst/>
          </a:prstGeom>
          <a:solidFill>
            <a:srgbClr val="0070C0"/>
          </a:solidFill>
          <a:ln>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r>
              <a:rPr lang="en-US" sz="2400" b="1" dirty="0">
                <a:solidFill>
                  <a:prstClr val="white"/>
                </a:solidFill>
                <a:latin typeface="Arial"/>
                <a:ea typeface="Arial Unicode MS"/>
              </a:rPr>
              <a:t>6</a:t>
            </a:r>
            <a:endParaRPr kumimoji="0" lang="en-US" sz="2400" b="1" i="0" u="none" strike="noStrike" kern="1200" cap="none" spc="0" normalizeH="0" baseline="0" noProof="0" dirty="0">
              <a:ln>
                <a:noFill/>
              </a:ln>
              <a:solidFill>
                <a:prstClr val="white"/>
              </a:solidFill>
              <a:effectLst/>
              <a:uLnTx/>
              <a:uFillTx/>
              <a:latin typeface="Arial"/>
              <a:ea typeface="Arial Unicode MS"/>
              <a:cs typeface="+mn-cs"/>
            </a:endParaRPr>
          </a:p>
        </p:txBody>
      </p:sp>
      <p:sp>
        <p:nvSpPr>
          <p:cNvPr id="76" name="Rectangle 5">
            <a:extLst>
              <a:ext uri="{FF2B5EF4-FFF2-40B4-BE49-F238E27FC236}">
                <a16:creationId xmlns:a16="http://schemas.microsoft.com/office/drawing/2014/main" xmlns="" id="{3CCEE174-979E-41C0-8719-12788FEC0447}"/>
              </a:ext>
            </a:extLst>
          </p:cNvPr>
          <p:cNvSpPr>
            <a:spLocks noChangeArrowheads="1"/>
          </p:cNvSpPr>
          <p:nvPr/>
        </p:nvSpPr>
        <p:spPr bwMode="auto">
          <a:xfrm>
            <a:off x="3772057" y="903090"/>
            <a:ext cx="431716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285750" indent="-285750">
              <a:buFont typeface="Wingdings" panose="05000000000000000000" pitchFamily="2" charset="2"/>
              <a:buChar char="q"/>
            </a:pPr>
            <a:r>
              <a:rPr lang="en-US" altLang="en-US" sz="2400" b="1" i="1" dirty="0">
                <a:solidFill>
                  <a:srgbClr val="7030A0"/>
                </a:solidFill>
                <a:latin typeface="Times New Roman" panose="02020603050405020304" pitchFamily="18" charset="0"/>
                <a:cs typeface="Times New Roman" panose="02020603050405020304" pitchFamily="18" charset="0"/>
              </a:rPr>
              <a:t> </a:t>
            </a:r>
            <a:r>
              <a:rPr lang="vi-VN" altLang="en-US" sz="2400" b="1" dirty="0">
                <a:solidFill>
                  <a:srgbClr val="7030A0"/>
                </a:solidFill>
                <a:cs typeface="Arial" panose="020B0604020202020204" pitchFamily="34" charset="0"/>
              </a:rPr>
              <a:t>Chu chuyển</a:t>
            </a:r>
            <a:r>
              <a:rPr lang="en-US" altLang="en-US" sz="2400" b="1" dirty="0">
                <a:solidFill>
                  <a:srgbClr val="7030A0"/>
                </a:solidFill>
                <a:cs typeface="Arial" panose="020B0604020202020204" pitchFamily="34" charset="0"/>
              </a:rPr>
              <a:t> </a:t>
            </a:r>
            <a:r>
              <a:rPr lang="en-US" altLang="en-US" sz="2400" b="1" dirty="0" err="1">
                <a:solidFill>
                  <a:srgbClr val="7030A0"/>
                </a:solidFill>
                <a:cs typeface="Arial" panose="020B0604020202020204" pitchFamily="34" charset="0"/>
              </a:rPr>
              <a:t>tư</a:t>
            </a:r>
            <a:r>
              <a:rPr lang="en-US" altLang="en-US" sz="2400" b="1" dirty="0">
                <a:solidFill>
                  <a:srgbClr val="7030A0"/>
                </a:solidFill>
                <a:cs typeface="Arial" panose="020B0604020202020204" pitchFamily="34" charset="0"/>
              </a:rPr>
              <a:t> </a:t>
            </a:r>
            <a:r>
              <a:rPr lang="en-US" altLang="en-US" sz="2400" b="1" dirty="0" err="1">
                <a:solidFill>
                  <a:srgbClr val="7030A0"/>
                </a:solidFill>
                <a:cs typeface="Arial" panose="020B0604020202020204" pitchFamily="34" charset="0"/>
              </a:rPr>
              <a:t>bản</a:t>
            </a:r>
            <a:r>
              <a:rPr lang="en-US" altLang="en-US" sz="2400" b="1" dirty="0">
                <a:solidFill>
                  <a:srgbClr val="7030A0"/>
                </a:solidFill>
                <a:cs typeface="Arial" panose="020B0604020202020204" pitchFamily="34" charset="0"/>
              </a:rPr>
              <a:t> </a:t>
            </a:r>
          </a:p>
        </p:txBody>
      </p:sp>
      <p:sp>
        <p:nvSpPr>
          <p:cNvPr id="32" name="Rectangle 2">
            <a:extLst>
              <a:ext uri="{FF2B5EF4-FFF2-40B4-BE49-F238E27FC236}">
                <a16:creationId xmlns:a16="http://schemas.microsoft.com/office/drawing/2014/main" xmlns="" id="{3E44B9EA-4E09-4A1F-9731-A7DAD7682A28}"/>
              </a:ext>
            </a:extLst>
          </p:cNvPr>
          <p:cNvSpPr>
            <a:spLocks noChangeArrowheads="1"/>
          </p:cNvSpPr>
          <p:nvPr/>
        </p:nvSpPr>
        <p:spPr bwMode="auto">
          <a:xfrm>
            <a:off x="4422855" y="1381308"/>
            <a:ext cx="301556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285750" indent="-285750">
              <a:tabLst>
                <a:tab pos="114300" algn="l"/>
                <a:tab pos="228600" algn="l"/>
                <a:tab pos="342900" algn="l"/>
              </a:tabLst>
              <a:defRPr>
                <a:solidFill>
                  <a:schemeClr val="tx1"/>
                </a:solidFill>
                <a:latin typeface="Arial" panose="020B0604020202020204" pitchFamily="34" charset="0"/>
              </a:defRPr>
            </a:lvl1pPr>
            <a:lvl2pPr marL="742950" indent="-285750">
              <a:tabLst>
                <a:tab pos="114300" algn="l"/>
                <a:tab pos="228600" algn="l"/>
                <a:tab pos="342900" algn="l"/>
              </a:tabLst>
              <a:defRPr>
                <a:solidFill>
                  <a:schemeClr val="tx1"/>
                </a:solidFill>
                <a:latin typeface="Arial" panose="020B0604020202020204" pitchFamily="34" charset="0"/>
              </a:defRPr>
            </a:lvl2pPr>
            <a:lvl3pPr marL="1143000" indent="-228600">
              <a:tabLst>
                <a:tab pos="114300" algn="l"/>
                <a:tab pos="228600" algn="l"/>
                <a:tab pos="342900" algn="l"/>
              </a:tabLst>
              <a:defRPr>
                <a:solidFill>
                  <a:schemeClr val="tx1"/>
                </a:solidFill>
                <a:latin typeface="Arial" panose="020B0604020202020204" pitchFamily="34" charset="0"/>
              </a:defRPr>
            </a:lvl3pPr>
            <a:lvl4pPr marL="1600200" indent="-228600">
              <a:tabLst>
                <a:tab pos="114300" algn="l"/>
                <a:tab pos="228600" algn="l"/>
                <a:tab pos="342900" algn="l"/>
              </a:tabLst>
              <a:defRPr>
                <a:solidFill>
                  <a:schemeClr val="tx1"/>
                </a:solidFill>
                <a:latin typeface="Arial" panose="020B0604020202020204" pitchFamily="34" charset="0"/>
              </a:defRPr>
            </a:lvl4pPr>
            <a:lvl5pPr marL="2057400" indent="-228600">
              <a:tabLst>
                <a:tab pos="114300" algn="l"/>
                <a:tab pos="228600" algn="l"/>
                <a:tab pos="342900" algn="l"/>
              </a:tabLst>
              <a:defRPr>
                <a:solidFill>
                  <a:schemeClr val="tx1"/>
                </a:solidFill>
                <a:latin typeface="Arial" panose="020B0604020202020204" pitchFamily="34" charset="0"/>
              </a:defRPr>
            </a:lvl5pPr>
            <a:lvl6pPr marL="2514600" indent="-228600" eaLnBrk="0" fontAlgn="base" hangingPunct="0">
              <a:spcBef>
                <a:spcPct val="0"/>
              </a:spcBef>
              <a:spcAft>
                <a:spcPct val="0"/>
              </a:spcAft>
              <a:tabLst>
                <a:tab pos="114300" algn="l"/>
                <a:tab pos="228600" algn="l"/>
                <a:tab pos="342900" algn="l"/>
              </a:tabLst>
              <a:defRPr>
                <a:solidFill>
                  <a:schemeClr val="tx1"/>
                </a:solidFill>
                <a:latin typeface="Arial" panose="020B0604020202020204" pitchFamily="34" charset="0"/>
              </a:defRPr>
            </a:lvl6pPr>
            <a:lvl7pPr marL="2971800" indent="-228600" eaLnBrk="0" fontAlgn="base" hangingPunct="0">
              <a:spcBef>
                <a:spcPct val="0"/>
              </a:spcBef>
              <a:spcAft>
                <a:spcPct val="0"/>
              </a:spcAft>
              <a:tabLst>
                <a:tab pos="114300" algn="l"/>
                <a:tab pos="228600" algn="l"/>
                <a:tab pos="342900" algn="l"/>
              </a:tabLst>
              <a:defRPr>
                <a:solidFill>
                  <a:schemeClr val="tx1"/>
                </a:solidFill>
                <a:latin typeface="Arial" panose="020B0604020202020204" pitchFamily="34" charset="0"/>
              </a:defRPr>
            </a:lvl7pPr>
            <a:lvl8pPr marL="3429000" indent="-228600" eaLnBrk="0" fontAlgn="base" hangingPunct="0">
              <a:spcBef>
                <a:spcPct val="0"/>
              </a:spcBef>
              <a:spcAft>
                <a:spcPct val="0"/>
              </a:spcAft>
              <a:tabLst>
                <a:tab pos="114300" algn="l"/>
                <a:tab pos="228600" algn="l"/>
                <a:tab pos="342900" algn="l"/>
              </a:tabLst>
              <a:defRPr>
                <a:solidFill>
                  <a:schemeClr val="tx1"/>
                </a:solidFill>
                <a:latin typeface="Arial" panose="020B0604020202020204" pitchFamily="34" charset="0"/>
              </a:defRPr>
            </a:lvl8pPr>
            <a:lvl9pPr marL="3886200" indent="-228600" eaLnBrk="0" fontAlgn="base" hangingPunct="0">
              <a:spcBef>
                <a:spcPct val="0"/>
              </a:spcBef>
              <a:spcAft>
                <a:spcPct val="0"/>
              </a:spcAft>
              <a:tabLst>
                <a:tab pos="114300" algn="l"/>
                <a:tab pos="228600" algn="l"/>
                <a:tab pos="342900" algn="l"/>
              </a:tabLst>
              <a:defRPr>
                <a:solidFill>
                  <a:schemeClr val="tx1"/>
                </a:solidFill>
                <a:latin typeface="Arial" panose="020B0604020202020204" pitchFamily="34" charset="0"/>
              </a:defRPr>
            </a:lvl9pPr>
          </a:lstStyle>
          <a:p>
            <a:pPr algn="just">
              <a:spcBef>
                <a:spcPts val="200"/>
              </a:spcBef>
              <a:spcAft>
                <a:spcPts val="200"/>
              </a:spcAft>
              <a:buFont typeface="Wingdings" panose="05000000000000000000" pitchFamily="2" charset="2"/>
              <a:buChar char="q"/>
            </a:pPr>
            <a:r>
              <a:rPr lang="en-US" altLang="en-US" sz="2400" b="1" dirty="0">
                <a:solidFill>
                  <a:srgbClr val="FF0080"/>
                </a:solidFill>
                <a:cs typeface="Times New Roman" panose="02020603050405020304" pitchFamily="18" charset="0"/>
              </a:rPr>
              <a:t> </a:t>
            </a:r>
            <a:r>
              <a:rPr lang="en-US" altLang="en-US" sz="2400" b="1" dirty="0" err="1">
                <a:solidFill>
                  <a:srgbClr val="FF0080"/>
                </a:solidFill>
                <a:cs typeface="Times New Roman" panose="02020603050405020304" pitchFamily="18" charset="0"/>
              </a:rPr>
              <a:t>Tư</a:t>
            </a:r>
            <a:r>
              <a:rPr lang="en-US" altLang="en-US" sz="2400" b="1" dirty="0">
                <a:solidFill>
                  <a:srgbClr val="FF0080"/>
                </a:solidFill>
                <a:cs typeface="Times New Roman" panose="02020603050405020304" pitchFamily="18" charset="0"/>
              </a:rPr>
              <a:t> </a:t>
            </a:r>
            <a:r>
              <a:rPr lang="en-US" altLang="en-US" sz="2400" b="1" dirty="0" err="1">
                <a:solidFill>
                  <a:srgbClr val="FF0080"/>
                </a:solidFill>
                <a:cs typeface="Times New Roman" panose="02020603050405020304" pitchFamily="18" charset="0"/>
              </a:rPr>
              <a:t>bản</a:t>
            </a:r>
            <a:r>
              <a:rPr lang="en-US" altLang="en-US" sz="2400" b="1" dirty="0">
                <a:solidFill>
                  <a:srgbClr val="FF0080"/>
                </a:solidFill>
                <a:cs typeface="Times New Roman" panose="02020603050405020304" pitchFamily="18" charset="0"/>
              </a:rPr>
              <a:t> </a:t>
            </a:r>
            <a:r>
              <a:rPr lang="vi-VN" altLang="en-US" sz="2400" b="1" dirty="0">
                <a:solidFill>
                  <a:srgbClr val="FF0080"/>
                </a:solidFill>
                <a:cs typeface="Times New Roman" panose="02020603050405020304" pitchFamily="18" charset="0"/>
              </a:rPr>
              <a:t>lưu động</a:t>
            </a:r>
            <a:endParaRPr lang="en-US" altLang="en-US" sz="2400" b="1" dirty="0">
              <a:solidFill>
                <a:srgbClr val="FF0080"/>
              </a:solidFill>
              <a:cs typeface="Times New Roman" panose="02020603050405020304" pitchFamily="18" charset="0"/>
            </a:endParaRPr>
          </a:p>
        </p:txBody>
      </p:sp>
    </p:spTree>
  </p:cSld>
  <p:clrMapOvr>
    <a:masterClrMapping/>
  </p:clrMapOvr>
  <p:transition spd="slow">
    <p:push dir="u"/>
  </p:transition>
  <p:timing>
    <p:tnLst>
      <p:par>
        <p:cTn id="1" dur="indefinite" restart="never" nodeType="tmRoot"/>
      </p:par>
    </p:tnLst>
  </p:timing>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Freeform 6">
            <a:extLst>
              <a:ext uri="{FF2B5EF4-FFF2-40B4-BE49-F238E27FC236}">
                <a16:creationId xmlns:a16="http://schemas.microsoft.com/office/drawing/2014/main" xmlns="" id="{6C6A5ECD-A35C-4563-AC6E-DAC6F2CD1FD9}"/>
              </a:ext>
            </a:extLst>
          </p:cNvPr>
          <p:cNvSpPr>
            <a:spLocks/>
          </p:cNvSpPr>
          <p:nvPr/>
        </p:nvSpPr>
        <p:spPr bwMode="auto">
          <a:xfrm>
            <a:off x="0" y="5714628"/>
            <a:ext cx="8720138" cy="1146547"/>
          </a:xfrm>
          <a:custGeom>
            <a:avLst/>
            <a:gdLst>
              <a:gd name="T0" fmla="*/ 0 w 9989"/>
              <a:gd name="T1" fmla="*/ 2147483646 h 10017"/>
              <a:gd name="T2" fmla="*/ 2147483646 w 9989"/>
              <a:gd name="T3" fmla="*/ 2147483646 h 10017"/>
              <a:gd name="T4" fmla="*/ 2147483646 w 9989"/>
              <a:gd name="T5" fmla="*/ 2147483646 h 10017"/>
              <a:gd name="T6" fmla="*/ 2147483646 w 9989"/>
              <a:gd name="T7" fmla="*/ 2147483646 h 10017"/>
              <a:gd name="T8" fmla="*/ 2147483646 w 9989"/>
              <a:gd name="T9" fmla="*/ 2147483646 h 10017"/>
              <a:gd name="T10" fmla="*/ 2147483646 w 9989"/>
              <a:gd name="T11" fmla="*/ 2147483646 h 10017"/>
              <a:gd name="T12" fmla="*/ 0 w 9989"/>
              <a:gd name="T13" fmla="*/ 2147483646 h 10017"/>
              <a:gd name="T14" fmla="*/ 0 w 9989"/>
              <a:gd name="T15" fmla="*/ 2147483646 h 10017"/>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9989" h="10017">
                <a:moveTo>
                  <a:pt x="0" y="401"/>
                </a:moveTo>
                <a:cubicBezTo>
                  <a:pt x="7" y="276"/>
                  <a:pt x="1551" y="-1251"/>
                  <a:pt x="2859" y="2629"/>
                </a:cubicBezTo>
                <a:cubicBezTo>
                  <a:pt x="4166" y="6524"/>
                  <a:pt x="5556" y="8410"/>
                  <a:pt x="6274" y="7881"/>
                </a:cubicBezTo>
                <a:cubicBezTo>
                  <a:pt x="6990" y="7350"/>
                  <a:pt x="7214" y="7314"/>
                  <a:pt x="7833" y="7662"/>
                </a:cubicBezTo>
                <a:cubicBezTo>
                  <a:pt x="8452" y="8011"/>
                  <a:pt x="9989" y="9972"/>
                  <a:pt x="9989" y="9972"/>
                </a:cubicBezTo>
                <a:cubicBezTo>
                  <a:pt x="9989" y="10055"/>
                  <a:pt x="9983" y="10000"/>
                  <a:pt x="9983" y="10000"/>
                </a:cubicBezTo>
                <a:lnTo>
                  <a:pt x="0" y="10000"/>
                </a:lnTo>
                <a:lnTo>
                  <a:pt x="0" y="401"/>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panose="020B0606030504020204" pitchFamily="34" charset="0"/>
              <a:ea typeface="+mn-ea"/>
              <a:cs typeface="+mn-cs"/>
            </a:endParaRPr>
          </a:p>
        </p:txBody>
      </p:sp>
      <p:sp>
        <p:nvSpPr>
          <p:cNvPr id="8" name="Freeform 8">
            <a:extLst>
              <a:ext uri="{FF2B5EF4-FFF2-40B4-BE49-F238E27FC236}">
                <a16:creationId xmlns:a16="http://schemas.microsoft.com/office/drawing/2014/main" xmlns="" id="{0140DBD6-0A7F-4CED-A38D-B72759B1EF41}"/>
              </a:ext>
            </a:extLst>
          </p:cNvPr>
          <p:cNvSpPr>
            <a:spLocks/>
          </p:cNvSpPr>
          <p:nvPr/>
        </p:nvSpPr>
        <p:spPr bwMode="auto">
          <a:xfrm>
            <a:off x="1174750" y="6429375"/>
            <a:ext cx="2017713" cy="428625"/>
          </a:xfrm>
          <a:custGeom>
            <a:avLst/>
            <a:gdLst>
              <a:gd name="T0" fmla="*/ 181 w 672"/>
              <a:gd name="T1" fmla="*/ 70 h 142"/>
              <a:gd name="T2" fmla="*/ 0 w 672"/>
              <a:gd name="T3" fmla="*/ 142 h 142"/>
              <a:gd name="T4" fmla="*/ 672 w 672"/>
              <a:gd name="T5" fmla="*/ 142 h 142"/>
              <a:gd name="T6" fmla="*/ 181 w 672"/>
              <a:gd name="T7" fmla="*/ 70 h 142"/>
            </a:gdLst>
            <a:ahLst/>
            <a:cxnLst>
              <a:cxn ang="0">
                <a:pos x="T0" y="T1"/>
              </a:cxn>
              <a:cxn ang="0">
                <a:pos x="T2" y="T3"/>
              </a:cxn>
              <a:cxn ang="0">
                <a:pos x="T4" y="T5"/>
              </a:cxn>
              <a:cxn ang="0">
                <a:pos x="T6" y="T7"/>
              </a:cxn>
            </a:cxnLst>
            <a:rect l="0" t="0" r="r" b="b"/>
            <a:pathLst>
              <a:path w="672" h="142">
                <a:moveTo>
                  <a:pt x="181" y="70"/>
                </a:moveTo>
                <a:cubicBezTo>
                  <a:pt x="114" y="102"/>
                  <a:pt x="53" y="125"/>
                  <a:pt x="0" y="142"/>
                </a:cubicBezTo>
                <a:cubicBezTo>
                  <a:pt x="672" y="142"/>
                  <a:pt x="672" y="142"/>
                  <a:pt x="672" y="142"/>
                </a:cubicBezTo>
                <a:cubicBezTo>
                  <a:pt x="472" y="75"/>
                  <a:pt x="331" y="0"/>
                  <a:pt x="181" y="70"/>
                </a:cubicBezTo>
                <a:close/>
              </a:path>
            </a:pathLst>
          </a:custGeom>
          <a:solidFill>
            <a:schemeClr val="accent1">
              <a:lumMod val="50000"/>
            </a:schemeClr>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a:ea typeface="+mn-ea"/>
              <a:cs typeface="+mn-cs"/>
            </a:endParaRPr>
          </a:p>
        </p:txBody>
      </p:sp>
      <p:sp>
        <p:nvSpPr>
          <p:cNvPr id="9" name="Freeform 9">
            <a:extLst>
              <a:ext uri="{FF2B5EF4-FFF2-40B4-BE49-F238E27FC236}">
                <a16:creationId xmlns:a16="http://schemas.microsoft.com/office/drawing/2014/main" xmlns="" id="{7F837BC0-2F53-4420-BDDB-0E4B18D4B362}"/>
              </a:ext>
            </a:extLst>
          </p:cNvPr>
          <p:cNvSpPr>
            <a:spLocks/>
          </p:cNvSpPr>
          <p:nvPr/>
        </p:nvSpPr>
        <p:spPr bwMode="auto">
          <a:xfrm>
            <a:off x="5678488" y="6710363"/>
            <a:ext cx="1006475" cy="147637"/>
          </a:xfrm>
          <a:custGeom>
            <a:avLst/>
            <a:gdLst>
              <a:gd name="T0" fmla="*/ 115 w 335"/>
              <a:gd name="T1" fmla="*/ 18 h 49"/>
              <a:gd name="T2" fmla="*/ 0 w 335"/>
              <a:gd name="T3" fmla="*/ 49 h 49"/>
              <a:gd name="T4" fmla="*/ 335 w 335"/>
              <a:gd name="T5" fmla="*/ 49 h 49"/>
              <a:gd name="T6" fmla="*/ 115 w 335"/>
              <a:gd name="T7" fmla="*/ 18 h 49"/>
            </a:gdLst>
            <a:ahLst/>
            <a:cxnLst>
              <a:cxn ang="0">
                <a:pos x="T0" y="T1"/>
              </a:cxn>
              <a:cxn ang="0">
                <a:pos x="T2" y="T3"/>
              </a:cxn>
              <a:cxn ang="0">
                <a:pos x="T4" y="T5"/>
              </a:cxn>
              <a:cxn ang="0">
                <a:pos x="T6" y="T7"/>
              </a:cxn>
            </a:cxnLst>
            <a:rect l="0" t="0" r="r" b="b"/>
            <a:pathLst>
              <a:path w="335" h="49">
                <a:moveTo>
                  <a:pt x="115" y="18"/>
                </a:moveTo>
                <a:cubicBezTo>
                  <a:pt x="80" y="30"/>
                  <a:pt x="38" y="41"/>
                  <a:pt x="0" y="49"/>
                </a:cubicBezTo>
                <a:cubicBezTo>
                  <a:pt x="335" y="49"/>
                  <a:pt x="335" y="49"/>
                  <a:pt x="335" y="49"/>
                </a:cubicBezTo>
                <a:cubicBezTo>
                  <a:pt x="233" y="23"/>
                  <a:pt x="169" y="0"/>
                  <a:pt x="115" y="18"/>
                </a:cubicBezTo>
                <a:close/>
              </a:path>
            </a:pathLst>
          </a:custGeom>
          <a:solidFill>
            <a:schemeClr val="accent1">
              <a:lumMod val="75000"/>
            </a:schemeClr>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a:ea typeface="+mn-ea"/>
              <a:cs typeface="+mn-cs"/>
            </a:endParaRPr>
          </a:p>
        </p:txBody>
      </p:sp>
      <p:sp>
        <p:nvSpPr>
          <p:cNvPr id="13" name="Oval 13">
            <a:extLst>
              <a:ext uri="{FF2B5EF4-FFF2-40B4-BE49-F238E27FC236}">
                <a16:creationId xmlns:a16="http://schemas.microsoft.com/office/drawing/2014/main" xmlns="" id="{29832DB4-92F0-4CCD-8311-27C2D5B19ED9}"/>
              </a:ext>
            </a:extLst>
          </p:cNvPr>
          <p:cNvSpPr>
            <a:spLocks noChangeArrowheads="1"/>
          </p:cNvSpPr>
          <p:nvPr/>
        </p:nvSpPr>
        <p:spPr bwMode="auto">
          <a:xfrm>
            <a:off x="3313113" y="6643688"/>
            <a:ext cx="107950" cy="30162"/>
          </a:xfrm>
          <a:prstGeom prst="ellipse">
            <a:avLst/>
          </a:prstGeom>
          <a:solidFill>
            <a:schemeClr val="accent1">
              <a:lumMod val="75000"/>
            </a:schemeClr>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a:ea typeface="+mn-ea"/>
              <a:cs typeface="+mn-cs"/>
            </a:endParaRPr>
          </a:p>
        </p:txBody>
      </p:sp>
      <p:sp>
        <p:nvSpPr>
          <p:cNvPr id="14" name="Rectangle 14">
            <a:extLst>
              <a:ext uri="{FF2B5EF4-FFF2-40B4-BE49-F238E27FC236}">
                <a16:creationId xmlns:a16="http://schemas.microsoft.com/office/drawing/2014/main" xmlns="" id="{43A14550-171F-4141-9414-D3D9B4961738}"/>
              </a:ext>
            </a:extLst>
          </p:cNvPr>
          <p:cNvSpPr>
            <a:spLocks noChangeArrowheads="1"/>
          </p:cNvSpPr>
          <p:nvPr/>
        </p:nvSpPr>
        <p:spPr bwMode="auto">
          <a:xfrm>
            <a:off x="3354388" y="6362700"/>
            <a:ext cx="20637" cy="295275"/>
          </a:xfrm>
          <a:prstGeom prst="rect">
            <a:avLst/>
          </a:prstGeom>
          <a:solidFill>
            <a:schemeClr val="accent1">
              <a:lumMod val="75000"/>
            </a:schemeClr>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a:ea typeface="+mn-ea"/>
              <a:cs typeface="+mn-cs"/>
            </a:endParaRPr>
          </a:p>
        </p:txBody>
      </p:sp>
      <p:sp>
        <p:nvSpPr>
          <p:cNvPr id="22" name="Oval 22">
            <a:extLst>
              <a:ext uri="{FF2B5EF4-FFF2-40B4-BE49-F238E27FC236}">
                <a16:creationId xmlns:a16="http://schemas.microsoft.com/office/drawing/2014/main" xmlns="" id="{62E0A60F-6E89-418F-AD4E-C54595515095}"/>
              </a:ext>
            </a:extLst>
          </p:cNvPr>
          <p:cNvSpPr>
            <a:spLocks noChangeArrowheads="1"/>
          </p:cNvSpPr>
          <p:nvPr/>
        </p:nvSpPr>
        <p:spPr bwMode="auto">
          <a:xfrm>
            <a:off x="5924550" y="6600825"/>
            <a:ext cx="73025" cy="19050"/>
          </a:xfrm>
          <a:prstGeom prst="ellipse">
            <a:avLst/>
          </a:prstGeom>
          <a:solidFill>
            <a:schemeClr val="accent1">
              <a:lumMod val="50000"/>
            </a:schemeClr>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a:ea typeface="+mn-ea"/>
              <a:cs typeface="+mn-cs"/>
            </a:endParaRPr>
          </a:p>
        </p:txBody>
      </p:sp>
      <p:sp>
        <p:nvSpPr>
          <p:cNvPr id="28" name="Oval 28">
            <a:extLst>
              <a:ext uri="{FF2B5EF4-FFF2-40B4-BE49-F238E27FC236}">
                <a16:creationId xmlns:a16="http://schemas.microsoft.com/office/drawing/2014/main" xmlns="" id="{1441BB4C-A742-4E5C-9759-72A262380B81}"/>
              </a:ext>
            </a:extLst>
          </p:cNvPr>
          <p:cNvSpPr>
            <a:spLocks noChangeArrowheads="1"/>
          </p:cNvSpPr>
          <p:nvPr/>
        </p:nvSpPr>
        <p:spPr bwMode="auto">
          <a:xfrm>
            <a:off x="312738" y="6778625"/>
            <a:ext cx="128587" cy="36513"/>
          </a:xfrm>
          <a:prstGeom prst="ellipse">
            <a:avLst/>
          </a:prstGeom>
          <a:solidFill>
            <a:schemeClr val="accent1">
              <a:lumMod val="50000"/>
            </a:schemeClr>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a:ea typeface="+mn-ea"/>
              <a:cs typeface="+mn-cs"/>
            </a:endParaRPr>
          </a:p>
        </p:txBody>
      </p:sp>
      <p:sp>
        <p:nvSpPr>
          <p:cNvPr id="29" name="Rectangle 29">
            <a:extLst>
              <a:ext uri="{FF2B5EF4-FFF2-40B4-BE49-F238E27FC236}">
                <a16:creationId xmlns:a16="http://schemas.microsoft.com/office/drawing/2014/main" xmlns="" id="{70F906ED-B797-4AB5-9837-A03CEA165500}"/>
              </a:ext>
            </a:extLst>
          </p:cNvPr>
          <p:cNvSpPr>
            <a:spLocks noChangeArrowheads="1"/>
          </p:cNvSpPr>
          <p:nvPr/>
        </p:nvSpPr>
        <p:spPr bwMode="auto">
          <a:xfrm>
            <a:off x="363538" y="6442075"/>
            <a:ext cx="26987" cy="355600"/>
          </a:xfrm>
          <a:prstGeom prst="rect">
            <a:avLst/>
          </a:prstGeom>
          <a:solidFill>
            <a:schemeClr val="accent1">
              <a:lumMod val="50000"/>
            </a:schemeClr>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a:ea typeface="+mn-ea"/>
              <a:cs typeface="+mn-cs"/>
            </a:endParaRPr>
          </a:p>
        </p:txBody>
      </p:sp>
      <p:sp>
        <p:nvSpPr>
          <p:cNvPr id="30" name="Freeform 30">
            <a:extLst>
              <a:ext uri="{FF2B5EF4-FFF2-40B4-BE49-F238E27FC236}">
                <a16:creationId xmlns:a16="http://schemas.microsoft.com/office/drawing/2014/main" xmlns="" id="{77178E0B-0E8B-482C-9052-44E04CAEDFC3}"/>
              </a:ext>
            </a:extLst>
          </p:cNvPr>
          <p:cNvSpPr>
            <a:spLocks/>
          </p:cNvSpPr>
          <p:nvPr/>
        </p:nvSpPr>
        <p:spPr bwMode="auto">
          <a:xfrm>
            <a:off x="215900" y="6178550"/>
            <a:ext cx="322263" cy="495300"/>
          </a:xfrm>
          <a:custGeom>
            <a:avLst/>
            <a:gdLst>
              <a:gd name="T0" fmla="*/ 90 w 107"/>
              <a:gd name="T1" fmla="*/ 78 h 164"/>
              <a:gd name="T2" fmla="*/ 53 w 107"/>
              <a:gd name="T3" fmla="*/ 3 h 164"/>
              <a:gd name="T4" fmla="*/ 17 w 107"/>
              <a:gd name="T5" fmla="*/ 78 h 164"/>
              <a:gd name="T6" fmla="*/ 53 w 107"/>
              <a:gd name="T7" fmla="*/ 164 h 164"/>
              <a:gd name="T8" fmla="*/ 90 w 107"/>
              <a:gd name="T9" fmla="*/ 78 h 164"/>
            </a:gdLst>
            <a:ahLst/>
            <a:cxnLst>
              <a:cxn ang="0">
                <a:pos x="T0" y="T1"/>
              </a:cxn>
              <a:cxn ang="0">
                <a:pos x="T2" y="T3"/>
              </a:cxn>
              <a:cxn ang="0">
                <a:pos x="T4" y="T5"/>
              </a:cxn>
              <a:cxn ang="0">
                <a:pos x="T6" y="T7"/>
              </a:cxn>
              <a:cxn ang="0">
                <a:pos x="T8" y="T9"/>
              </a:cxn>
            </a:cxnLst>
            <a:rect l="0" t="0" r="r" b="b"/>
            <a:pathLst>
              <a:path w="107" h="164">
                <a:moveTo>
                  <a:pt x="90" y="78"/>
                </a:moveTo>
                <a:cubicBezTo>
                  <a:pt x="73" y="0"/>
                  <a:pt x="54" y="5"/>
                  <a:pt x="53" y="3"/>
                </a:cubicBezTo>
                <a:cubicBezTo>
                  <a:pt x="53" y="5"/>
                  <a:pt x="34" y="0"/>
                  <a:pt x="17" y="78"/>
                </a:cubicBezTo>
                <a:cubicBezTo>
                  <a:pt x="0" y="156"/>
                  <a:pt x="53" y="164"/>
                  <a:pt x="53" y="164"/>
                </a:cubicBezTo>
                <a:cubicBezTo>
                  <a:pt x="53" y="164"/>
                  <a:pt x="107" y="156"/>
                  <a:pt x="90" y="78"/>
                </a:cubicBezTo>
                <a:close/>
              </a:path>
            </a:pathLst>
          </a:custGeom>
          <a:solidFill>
            <a:schemeClr val="accent1">
              <a:lumMod val="50000"/>
            </a:schemeClr>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a:ea typeface="+mn-ea"/>
              <a:cs typeface="+mn-cs"/>
            </a:endParaRPr>
          </a:p>
        </p:txBody>
      </p:sp>
      <p:sp>
        <p:nvSpPr>
          <p:cNvPr id="51" name="Rectangle 50">
            <a:extLst>
              <a:ext uri="{FF2B5EF4-FFF2-40B4-BE49-F238E27FC236}">
                <a16:creationId xmlns:a16="http://schemas.microsoft.com/office/drawing/2014/main" xmlns="" id="{F473E648-1937-4182-92C3-7B4E4096015C}"/>
              </a:ext>
            </a:extLst>
          </p:cNvPr>
          <p:cNvSpPr>
            <a:spLocks noChangeArrowheads="1"/>
          </p:cNvSpPr>
          <p:nvPr/>
        </p:nvSpPr>
        <p:spPr bwMode="auto">
          <a:xfrm>
            <a:off x="3723071" y="217253"/>
            <a:ext cx="5965371"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tabLst>
                <a:tab pos="127000" algn="l"/>
                <a:tab pos="228600" algn="l"/>
                <a:tab pos="342900" algn="l"/>
                <a:tab pos="457200" algn="l"/>
                <a:tab pos="571500" algn="l"/>
              </a:tabLst>
              <a:defRPr>
                <a:solidFill>
                  <a:schemeClr val="tx1"/>
                </a:solidFill>
                <a:latin typeface="Arial" panose="020B0604020202020204" pitchFamily="34" charset="0"/>
              </a:defRPr>
            </a:lvl1pPr>
            <a:lvl2pPr marL="742950" indent="-285750">
              <a:tabLst>
                <a:tab pos="127000" algn="l"/>
                <a:tab pos="228600" algn="l"/>
                <a:tab pos="342900" algn="l"/>
                <a:tab pos="457200" algn="l"/>
                <a:tab pos="571500" algn="l"/>
              </a:tabLst>
              <a:defRPr>
                <a:solidFill>
                  <a:schemeClr val="tx1"/>
                </a:solidFill>
                <a:latin typeface="Arial" panose="020B0604020202020204" pitchFamily="34" charset="0"/>
              </a:defRPr>
            </a:lvl2pPr>
            <a:lvl3pPr marL="1143000" indent="-228600">
              <a:tabLst>
                <a:tab pos="127000" algn="l"/>
                <a:tab pos="228600" algn="l"/>
                <a:tab pos="342900" algn="l"/>
                <a:tab pos="457200" algn="l"/>
                <a:tab pos="571500" algn="l"/>
              </a:tabLst>
              <a:defRPr>
                <a:solidFill>
                  <a:schemeClr val="tx1"/>
                </a:solidFill>
                <a:latin typeface="Arial" panose="020B0604020202020204" pitchFamily="34" charset="0"/>
              </a:defRPr>
            </a:lvl3pPr>
            <a:lvl4pPr marL="1600200" indent="-228600">
              <a:tabLst>
                <a:tab pos="127000" algn="l"/>
                <a:tab pos="228600" algn="l"/>
                <a:tab pos="342900" algn="l"/>
                <a:tab pos="457200" algn="l"/>
                <a:tab pos="571500" algn="l"/>
              </a:tabLst>
              <a:defRPr>
                <a:solidFill>
                  <a:schemeClr val="tx1"/>
                </a:solidFill>
                <a:latin typeface="Arial" panose="020B0604020202020204" pitchFamily="34" charset="0"/>
              </a:defRPr>
            </a:lvl4pPr>
            <a:lvl5pPr marL="2057400" indent="-228600">
              <a:tabLst>
                <a:tab pos="127000" algn="l"/>
                <a:tab pos="228600" algn="l"/>
                <a:tab pos="342900" algn="l"/>
                <a:tab pos="457200" algn="l"/>
                <a:tab pos="571500" algn="l"/>
              </a:tabLst>
              <a:defRPr>
                <a:solidFill>
                  <a:schemeClr val="tx1"/>
                </a:solidFill>
                <a:latin typeface="Arial" panose="020B0604020202020204" pitchFamily="34" charset="0"/>
              </a:defRPr>
            </a:lvl5pPr>
            <a:lvl6pPr marL="25146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6pPr>
            <a:lvl7pPr marL="29718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7pPr>
            <a:lvl8pPr marL="34290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8pPr>
            <a:lvl9pPr marL="38862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9pPr>
          </a:lstStyle>
          <a:p>
            <a:pPr marL="0" marR="0" lvl="0" indent="0" algn="ctr" defTabSz="914286" rtl="0" eaLnBrk="1" fontAlgn="auto" latinLnBrk="0" hangingPunct="1">
              <a:lnSpc>
                <a:spcPct val="100000"/>
              </a:lnSpc>
              <a:spcBef>
                <a:spcPts val="200"/>
              </a:spcBef>
              <a:spcAft>
                <a:spcPts val="200"/>
              </a:spcAft>
              <a:buClrTx/>
              <a:buSzTx/>
              <a:buFontTx/>
              <a:buNone/>
              <a:tabLst>
                <a:tab pos="127000" algn="l"/>
                <a:tab pos="228600" algn="l"/>
                <a:tab pos="342900" algn="l"/>
                <a:tab pos="457200" algn="l"/>
                <a:tab pos="571500" algn="l"/>
              </a:tabLst>
              <a:defRPr/>
            </a:pPr>
            <a:r>
              <a:rPr kumimoji="0" lang="vi-VN" altLang="en-US" sz="2800" b="1" i="0" u="none" strike="noStrike" kern="1200" cap="none" spc="0" normalizeH="0" baseline="0" noProof="0" dirty="0">
                <a:ln>
                  <a:noFill/>
                </a:ln>
                <a:solidFill>
                  <a:srgbClr val="0033CC"/>
                </a:solidFill>
                <a:effectLst/>
                <a:uLnTx/>
                <a:uFillTx/>
                <a:latin typeface="Arial" panose="020B0604020202020204" pitchFamily="34" charset="0"/>
                <a:ea typeface="Arial Unicode MS"/>
                <a:cs typeface="Times New Roman" panose="02020603050405020304" pitchFamily="18" charset="0"/>
              </a:rPr>
              <a:t>Tuần hoàn và chu chuyển tư bản</a:t>
            </a:r>
            <a:endParaRPr kumimoji="0" lang="en-US" altLang="en-US" sz="2800" b="0" i="0" u="none" strike="noStrike" kern="1200" cap="none" spc="0" normalizeH="0" baseline="0" noProof="0" dirty="0">
              <a:ln>
                <a:noFill/>
              </a:ln>
              <a:solidFill>
                <a:srgbClr val="0033CC"/>
              </a:solidFill>
              <a:effectLst/>
              <a:uLnTx/>
              <a:uFillTx/>
              <a:latin typeface="Arial" panose="020B0604020202020204" pitchFamily="34" charset="0"/>
              <a:ea typeface="Arial Unicode MS"/>
              <a:cs typeface="Times New Roman" panose="02020603050405020304" pitchFamily="18" charset="0"/>
            </a:endParaRPr>
          </a:p>
        </p:txBody>
      </p:sp>
      <p:sp>
        <p:nvSpPr>
          <p:cNvPr id="52" name="Rectangle 51">
            <a:extLst>
              <a:ext uri="{FF2B5EF4-FFF2-40B4-BE49-F238E27FC236}">
                <a16:creationId xmlns:a16="http://schemas.microsoft.com/office/drawing/2014/main" xmlns="" id="{9FF9BBBA-9F3F-4ECB-BA8D-BA8AF58EDE54}"/>
              </a:ext>
            </a:extLst>
          </p:cNvPr>
          <p:cNvSpPr/>
          <p:nvPr/>
        </p:nvSpPr>
        <p:spPr>
          <a:xfrm rot="5400000">
            <a:off x="6640416" y="-303829"/>
            <a:ext cx="72631" cy="2103120"/>
          </a:xfrm>
          <a:prstGeom prst="rect">
            <a:avLst/>
          </a:prstGeom>
          <a:solidFill>
            <a:srgbClr val="FF0000"/>
          </a:solidFill>
          <a:ln>
            <a:solidFill>
              <a:srgbClr val="FF0066"/>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1219170"/>
            <a:endParaRPr lang="ko-KR" altLang="en-US" sz="2700">
              <a:solidFill>
                <a:prstClr val="white"/>
              </a:solidFill>
              <a:latin typeface="Arial"/>
              <a:ea typeface="Arial Unicode MS"/>
            </a:endParaRPr>
          </a:p>
        </p:txBody>
      </p:sp>
      <p:sp>
        <p:nvSpPr>
          <p:cNvPr id="53" name="Hexagon 52">
            <a:extLst>
              <a:ext uri="{FF2B5EF4-FFF2-40B4-BE49-F238E27FC236}">
                <a16:creationId xmlns:a16="http://schemas.microsoft.com/office/drawing/2014/main" xmlns="" id="{2C40817C-9FA5-4756-A1CC-B2ED8688F821}"/>
              </a:ext>
            </a:extLst>
          </p:cNvPr>
          <p:cNvSpPr/>
          <p:nvPr/>
        </p:nvSpPr>
        <p:spPr>
          <a:xfrm>
            <a:off x="3075370" y="187377"/>
            <a:ext cx="696687" cy="553096"/>
          </a:xfrm>
          <a:prstGeom prst="hexagon">
            <a:avLst/>
          </a:prstGeom>
          <a:solidFill>
            <a:srgbClr val="0070C0"/>
          </a:solidFill>
          <a:ln>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r>
              <a:rPr lang="en-US" sz="2400" b="1" dirty="0">
                <a:solidFill>
                  <a:prstClr val="white"/>
                </a:solidFill>
                <a:latin typeface="Arial"/>
                <a:ea typeface="Arial Unicode MS"/>
              </a:rPr>
              <a:t>6</a:t>
            </a:r>
            <a:endParaRPr kumimoji="0" lang="en-US" sz="2400" b="1" i="0" u="none" strike="noStrike" kern="1200" cap="none" spc="0" normalizeH="0" baseline="0" noProof="0" dirty="0">
              <a:ln>
                <a:noFill/>
              </a:ln>
              <a:solidFill>
                <a:prstClr val="white"/>
              </a:solidFill>
              <a:effectLst/>
              <a:uLnTx/>
              <a:uFillTx/>
              <a:latin typeface="Arial"/>
              <a:ea typeface="Arial Unicode MS"/>
              <a:cs typeface="+mn-cs"/>
            </a:endParaRPr>
          </a:p>
        </p:txBody>
      </p:sp>
      <p:sp>
        <p:nvSpPr>
          <p:cNvPr id="54" name="Rectangle 53">
            <a:extLst>
              <a:ext uri="{FF2B5EF4-FFF2-40B4-BE49-F238E27FC236}">
                <a16:creationId xmlns:a16="http://schemas.microsoft.com/office/drawing/2014/main" xmlns="" id="{D527B202-1F83-458A-99D4-228319AA8CC3}"/>
              </a:ext>
            </a:extLst>
          </p:cNvPr>
          <p:cNvSpPr/>
          <p:nvPr/>
        </p:nvSpPr>
        <p:spPr>
          <a:xfrm>
            <a:off x="1995555" y="1002833"/>
            <a:ext cx="9420401" cy="461962"/>
          </a:xfrm>
          <a:prstGeom prst="rect">
            <a:avLst/>
          </a:prstGeom>
        </p:spPr>
        <p:txBody>
          <a:bodyPr wrap="square">
            <a:spAutoFit/>
          </a:bodyPr>
          <a:lstStyle/>
          <a:p>
            <a:pPr marL="342900" indent="-342900">
              <a:buFont typeface="Wingdings" panose="05000000000000000000" pitchFamily="2" charset="2"/>
              <a:buChar char="q"/>
              <a:defRPr/>
            </a:pPr>
            <a:r>
              <a:rPr lang="en-US" sz="2400" dirty="0">
                <a:solidFill>
                  <a:srgbClr val="6600CC"/>
                </a:solidFill>
                <a:latin typeface="Arial" panose="020B0604020202020204" pitchFamily="34" charset="0"/>
                <a:cs typeface="Arial" panose="020B0604020202020204" pitchFamily="34" charset="0"/>
              </a:rPr>
              <a:t>Ý </a:t>
            </a:r>
            <a:r>
              <a:rPr lang="en-US" sz="2400" dirty="0" err="1">
                <a:solidFill>
                  <a:srgbClr val="6600CC"/>
                </a:solidFill>
                <a:latin typeface="Arial" panose="020B0604020202020204" pitchFamily="34" charset="0"/>
                <a:cs typeface="Arial" panose="020B0604020202020204" pitchFamily="34" charset="0"/>
              </a:rPr>
              <a:t>nghĩa</a:t>
            </a:r>
            <a:r>
              <a:rPr lang="en-US" sz="2400" dirty="0">
                <a:solidFill>
                  <a:srgbClr val="6600CC"/>
                </a:solidFill>
                <a:latin typeface="Arial" panose="020B0604020202020204" pitchFamily="34" charset="0"/>
                <a:cs typeface="Arial" panose="020B0604020202020204" pitchFamily="34" charset="0"/>
              </a:rPr>
              <a:t> chu </a:t>
            </a:r>
            <a:r>
              <a:rPr lang="en-US" sz="2400" dirty="0" err="1">
                <a:solidFill>
                  <a:srgbClr val="6600CC"/>
                </a:solidFill>
                <a:latin typeface="Arial" panose="020B0604020202020204" pitchFamily="34" charset="0"/>
                <a:cs typeface="Arial" panose="020B0604020202020204" pitchFamily="34" charset="0"/>
              </a:rPr>
              <a:t>chuyển</a:t>
            </a:r>
            <a:r>
              <a:rPr lang="en-US" sz="2400" dirty="0">
                <a:solidFill>
                  <a:srgbClr val="6600CC"/>
                </a:solidFill>
                <a:latin typeface="Arial" panose="020B0604020202020204" pitchFamily="34" charset="0"/>
                <a:cs typeface="Arial" panose="020B0604020202020204" pitchFamily="34" charset="0"/>
              </a:rPr>
              <a:t> </a:t>
            </a:r>
            <a:r>
              <a:rPr lang="en-US" sz="2400" dirty="0" err="1">
                <a:solidFill>
                  <a:srgbClr val="6600CC"/>
                </a:solidFill>
                <a:latin typeface="Arial" panose="020B0604020202020204" pitchFamily="34" charset="0"/>
                <a:cs typeface="Arial" panose="020B0604020202020204" pitchFamily="34" charset="0"/>
              </a:rPr>
              <a:t>của</a:t>
            </a:r>
            <a:r>
              <a:rPr lang="en-US" sz="2400" dirty="0">
                <a:solidFill>
                  <a:srgbClr val="6600CC"/>
                </a:solidFill>
                <a:latin typeface="Arial" panose="020B0604020202020204" pitchFamily="34" charset="0"/>
                <a:cs typeface="Arial" panose="020B0604020202020204" pitchFamily="34" charset="0"/>
              </a:rPr>
              <a:t> TB</a:t>
            </a:r>
          </a:p>
        </p:txBody>
      </p:sp>
      <p:sp>
        <p:nvSpPr>
          <p:cNvPr id="81" name="Rectangle 32">
            <a:extLst>
              <a:ext uri="{FF2B5EF4-FFF2-40B4-BE49-F238E27FC236}">
                <a16:creationId xmlns:a16="http://schemas.microsoft.com/office/drawing/2014/main" xmlns="" id="{E3BB3397-9909-4D27-8BF7-41FF41A7D8EB}"/>
              </a:ext>
            </a:extLst>
          </p:cNvPr>
          <p:cNvSpPr>
            <a:spLocks noChangeArrowheads="1"/>
          </p:cNvSpPr>
          <p:nvPr/>
        </p:nvSpPr>
        <p:spPr bwMode="auto">
          <a:xfrm>
            <a:off x="538163" y="1822168"/>
            <a:ext cx="11287044"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2400" dirty="0">
                <a:solidFill>
                  <a:srgbClr val="0070C0"/>
                </a:solidFill>
              </a:rPr>
              <a:t>T</a:t>
            </a:r>
            <a:r>
              <a:rPr lang="vi-VN" altLang="en-US" sz="2400" dirty="0">
                <a:solidFill>
                  <a:srgbClr val="0070C0"/>
                </a:solidFill>
              </a:rPr>
              <a:t>ìm ra các biện pháp </a:t>
            </a:r>
            <a:r>
              <a:rPr lang="vi-VN" altLang="en-US" sz="2400" b="1" dirty="0">
                <a:solidFill>
                  <a:srgbClr val="FF0066"/>
                </a:solidFill>
              </a:rPr>
              <a:t>đẩy</a:t>
            </a:r>
            <a:r>
              <a:rPr lang="en-US" altLang="en-US" sz="2400" b="1" dirty="0">
                <a:solidFill>
                  <a:srgbClr val="FF0066"/>
                </a:solidFill>
              </a:rPr>
              <a:t> </a:t>
            </a:r>
            <a:r>
              <a:rPr lang="vi-VN" altLang="en-US" sz="2400" b="1" dirty="0">
                <a:solidFill>
                  <a:srgbClr val="FF0066"/>
                </a:solidFill>
              </a:rPr>
              <a:t>nhanh tốc độ chu chuyển </a:t>
            </a:r>
            <a:r>
              <a:rPr lang="vi-VN" altLang="en-US" sz="2400" dirty="0">
                <a:solidFill>
                  <a:srgbClr val="0070C0"/>
                </a:solidFill>
              </a:rPr>
              <a:t>của TB nhằm nâng cao hiệu quả sản xuất kinh doanh.</a:t>
            </a:r>
            <a:endParaRPr lang="en-US" altLang="en-US" sz="2400" dirty="0">
              <a:solidFill>
                <a:srgbClr val="0070C0"/>
              </a:solidFill>
            </a:endParaRPr>
          </a:p>
        </p:txBody>
      </p:sp>
      <p:sp>
        <p:nvSpPr>
          <p:cNvPr id="82" name="Rectangle 33">
            <a:extLst>
              <a:ext uri="{FF2B5EF4-FFF2-40B4-BE49-F238E27FC236}">
                <a16:creationId xmlns:a16="http://schemas.microsoft.com/office/drawing/2014/main" xmlns="" id="{3B10479A-A34A-449D-A8FC-2C7FA315021A}"/>
              </a:ext>
            </a:extLst>
          </p:cNvPr>
          <p:cNvSpPr>
            <a:spLocks noChangeArrowheads="1"/>
          </p:cNvSpPr>
          <p:nvPr/>
        </p:nvSpPr>
        <p:spPr bwMode="auto">
          <a:xfrm>
            <a:off x="2180428" y="3116571"/>
            <a:ext cx="9520791" cy="11079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vi-VN" altLang="en-US" sz="2200" dirty="0">
                <a:solidFill>
                  <a:srgbClr val="CC6600"/>
                </a:solidFill>
              </a:rPr>
              <a:t>Đối với TB cố định: Khi nào tốc độ chu chuyển của TBCĐ nâng cao thì</a:t>
            </a:r>
            <a:r>
              <a:rPr lang="en-US" altLang="en-US" sz="2200" dirty="0">
                <a:solidFill>
                  <a:srgbClr val="CC6600"/>
                </a:solidFill>
              </a:rPr>
              <a:t> </a:t>
            </a:r>
            <a:r>
              <a:rPr lang="vi-VN" altLang="en-US" sz="2200" dirty="0">
                <a:solidFill>
                  <a:srgbClr val="CC6600"/>
                </a:solidFill>
              </a:rPr>
              <a:t>tiết kiệm chi phí bảo quản và sửa chữa tài sản cố định, hạn chế hao mòn hữu</a:t>
            </a:r>
            <a:r>
              <a:rPr lang="en-US" altLang="en-US" sz="2200" dirty="0">
                <a:solidFill>
                  <a:srgbClr val="CC6600"/>
                </a:solidFill>
              </a:rPr>
              <a:t> </a:t>
            </a:r>
            <a:r>
              <a:rPr lang="vi-VN" altLang="en-US" sz="2200" dirty="0">
                <a:solidFill>
                  <a:srgbClr val="CC6600"/>
                </a:solidFill>
              </a:rPr>
              <a:t>hình và vô hình.</a:t>
            </a:r>
            <a:endParaRPr lang="en-US" altLang="en-US" sz="2200" dirty="0">
              <a:solidFill>
                <a:srgbClr val="CC6600"/>
              </a:solidFill>
            </a:endParaRPr>
          </a:p>
        </p:txBody>
      </p:sp>
      <p:sp>
        <p:nvSpPr>
          <p:cNvPr id="83" name="Rectangle 34">
            <a:extLst>
              <a:ext uri="{FF2B5EF4-FFF2-40B4-BE49-F238E27FC236}">
                <a16:creationId xmlns:a16="http://schemas.microsoft.com/office/drawing/2014/main" xmlns="" id="{58CE189A-C8BE-478A-8444-FD3B13806267}"/>
              </a:ext>
            </a:extLst>
          </p:cNvPr>
          <p:cNvSpPr>
            <a:spLocks noChangeArrowheads="1"/>
          </p:cNvSpPr>
          <p:nvPr/>
        </p:nvSpPr>
        <p:spPr bwMode="auto">
          <a:xfrm>
            <a:off x="2184188" y="4791298"/>
            <a:ext cx="9315637" cy="144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vi-VN" altLang="en-US" sz="2200" dirty="0"/>
              <a:t>Đối với TB lưu động: Nâng cao TBLĐ =&gt; tiết kiệm được TB ứng trước,</a:t>
            </a:r>
            <a:r>
              <a:rPr lang="en-US" altLang="en-US" sz="2200" dirty="0"/>
              <a:t> </a:t>
            </a:r>
            <a:r>
              <a:rPr lang="vi-VN" altLang="en-US" sz="2200" dirty="0"/>
              <a:t>phụ thêm hoặc nâng cao hiệu quả sản xuất kinh doanh =&gt; làm tăng tốc độ chu chuyển</a:t>
            </a:r>
            <a:r>
              <a:rPr lang="en-US" altLang="en-US" sz="2200" dirty="0"/>
              <a:t> </a:t>
            </a:r>
            <a:r>
              <a:rPr lang="vi-VN" altLang="en-US" sz="2200" dirty="0"/>
              <a:t>nhanh. </a:t>
            </a:r>
            <a:br>
              <a:rPr lang="vi-VN" altLang="en-US" sz="2200" dirty="0"/>
            </a:br>
            <a:endParaRPr lang="en-US" altLang="en-US" sz="2200" dirty="0"/>
          </a:p>
        </p:txBody>
      </p:sp>
      <p:pic>
        <p:nvPicPr>
          <p:cNvPr id="5" name="Picture 4">
            <a:extLst>
              <a:ext uri="{FF2B5EF4-FFF2-40B4-BE49-F238E27FC236}">
                <a16:creationId xmlns:a16="http://schemas.microsoft.com/office/drawing/2014/main" xmlns="" id="{3756FFA4-9F03-48BE-A714-45A0C27052DF}"/>
              </a:ext>
            </a:extLst>
          </p:cNvPr>
          <p:cNvPicPr>
            <a:picLocks noChangeAspect="1"/>
          </p:cNvPicPr>
          <p:nvPr/>
        </p:nvPicPr>
        <p:blipFill>
          <a:blip r:embed="rId2"/>
          <a:stretch>
            <a:fillRect/>
          </a:stretch>
        </p:blipFill>
        <p:spPr>
          <a:xfrm>
            <a:off x="1352250" y="2905992"/>
            <a:ext cx="890093" cy="890093"/>
          </a:xfrm>
          <a:prstGeom prst="rect">
            <a:avLst/>
          </a:prstGeom>
        </p:spPr>
      </p:pic>
      <p:pic>
        <p:nvPicPr>
          <p:cNvPr id="37" name="Picture 36">
            <a:extLst>
              <a:ext uri="{FF2B5EF4-FFF2-40B4-BE49-F238E27FC236}">
                <a16:creationId xmlns:a16="http://schemas.microsoft.com/office/drawing/2014/main" xmlns="" id="{98840B91-1D64-4705-A5BC-87369EDA17EA}"/>
              </a:ext>
            </a:extLst>
          </p:cNvPr>
          <p:cNvPicPr>
            <a:picLocks noChangeAspect="1"/>
          </p:cNvPicPr>
          <p:nvPr/>
        </p:nvPicPr>
        <p:blipFill>
          <a:blip r:embed="rId3"/>
          <a:stretch>
            <a:fillRect/>
          </a:stretch>
        </p:blipFill>
        <p:spPr>
          <a:xfrm>
            <a:off x="1352249" y="4544893"/>
            <a:ext cx="890093" cy="890093"/>
          </a:xfrm>
          <a:prstGeom prst="rect">
            <a:avLst/>
          </a:prstGeom>
        </p:spPr>
      </p:pic>
    </p:spTree>
  </p:cSld>
  <p:clrMapOvr>
    <a:masterClrMapping/>
  </p:clrMapOvr>
  <p:transition spd="slow">
    <p:push dir="u"/>
  </p:transition>
  <p:timing>
    <p:tnLst>
      <p:par>
        <p:cTn id="1" dur="indefinite" restart="never" nodeType="tmRoot"/>
      </p:par>
    </p:tnLst>
  </p:timing>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Shape 230"/>
        <p:cNvGrpSpPr/>
        <p:nvPr/>
      </p:nvGrpSpPr>
      <p:grpSpPr>
        <a:xfrm>
          <a:off x="0" y="0"/>
          <a:ext cx="0" cy="0"/>
          <a:chOff x="0" y="0"/>
          <a:chExt cx="0" cy="0"/>
        </a:xfrm>
      </p:grpSpPr>
      <p:sp>
        <p:nvSpPr>
          <p:cNvPr id="2" name="Rectangle 1"/>
          <p:cNvSpPr/>
          <p:nvPr/>
        </p:nvSpPr>
        <p:spPr>
          <a:xfrm>
            <a:off x="6722" y="14390"/>
            <a:ext cx="12192000" cy="675249"/>
          </a:xfrm>
          <a:prstGeom prst="rect">
            <a:avLst/>
          </a:prstGeom>
          <a:solidFill>
            <a:schemeClr val="accent1">
              <a:lumMod val="20000"/>
              <a:lumOff val="80000"/>
            </a:schemeClr>
          </a:solidFill>
          <a:ln>
            <a:solidFill>
              <a:schemeClr val="accent1">
                <a:lumMod val="20000"/>
                <a:lumOff val="8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2" name="Rectangle 21">
            <a:extLst>
              <a:ext uri="{FF2B5EF4-FFF2-40B4-BE49-F238E27FC236}">
                <a16:creationId xmlns:a16="http://schemas.microsoft.com/office/drawing/2014/main" xmlns="" id="{36C334C5-D6B9-4033-B242-D158A25BDD55}"/>
              </a:ext>
            </a:extLst>
          </p:cNvPr>
          <p:cNvSpPr/>
          <p:nvPr/>
        </p:nvSpPr>
        <p:spPr>
          <a:xfrm>
            <a:off x="2728118" y="132589"/>
            <a:ext cx="8563428" cy="738664"/>
          </a:xfrm>
          <a:prstGeom prst="rect">
            <a:avLst/>
          </a:prstGeom>
        </p:spPr>
        <p:txBody>
          <a:bodyPr wrap="square" anchor="ctr">
            <a:spAutoFit/>
          </a:bodyPr>
          <a:lstStyle/>
          <a:p>
            <a:pPr marL="0" marR="0" lvl="0" indent="0" algn="l" defTabSz="914286" rtl="0" eaLnBrk="1" fontAlgn="auto" latinLnBrk="0" hangingPunct="1">
              <a:lnSpc>
                <a:spcPct val="100000"/>
              </a:lnSpc>
              <a:spcBef>
                <a:spcPts val="0"/>
              </a:spcBef>
              <a:spcAft>
                <a:spcPts val="0"/>
              </a:spcAft>
              <a:buClrTx/>
              <a:buSzTx/>
              <a:buFontTx/>
              <a:buNone/>
              <a:tabLst/>
              <a:defRPr/>
            </a:pPr>
            <a:r>
              <a:rPr kumimoji="0" lang="vi-VN" sz="2800" b="1" i="0" u="none" strike="noStrike" kern="1200" cap="none" spc="0" normalizeH="0" baseline="0" noProof="0" dirty="0">
                <a:ln>
                  <a:noFill/>
                </a:ln>
                <a:solidFill>
                  <a:srgbClr val="0033CC"/>
                </a:solidFill>
                <a:effectLst/>
                <a:uLnTx/>
                <a:uFillTx/>
                <a:latin typeface="Arial" panose="020B0604020202020204" pitchFamily="34" charset="0"/>
                <a:ea typeface="+mn-ea"/>
                <a:cs typeface="Arial" panose="020B0604020202020204" pitchFamily="34" charset="0"/>
              </a:rPr>
              <a:t>3.1.</a:t>
            </a:r>
            <a:r>
              <a:rPr lang="vi-VN" sz="2800" b="1" dirty="0">
                <a:solidFill>
                  <a:srgbClr val="0033CC"/>
                </a:solidFill>
                <a:latin typeface="Arial" panose="020B0604020202020204" pitchFamily="34" charset="0"/>
                <a:cs typeface="Arial" panose="020B0604020202020204" pitchFamily="34" charset="0"/>
              </a:rPr>
              <a:t>2.</a:t>
            </a:r>
            <a:r>
              <a:rPr kumimoji="0" lang="vi-VN" sz="2800" b="1" i="0" u="none" strike="noStrike" kern="1200" cap="none" spc="0" normalizeH="0" baseline="0" noProof="0" dirty="0">
                <a:ln>
                  <a:noFill/>
                </a:ln>
                <a:solidFill>
                  <a:srgbClr val="0033CC"/>
                </a:solidFill>
                <a:effectLst/>
                <a:uLnTx/>
                <a:uFillTx/>
                <a:latin typeface="Arial" panose="020B0604020202020204" pitchFamily="34" charset="0"/>
                <a:ea typeface="+mn-ea"/>
                <a:cs typeface="Arial" panose="020B0604020202020204" pitchFamily="34" charset="0"/>
              </a:rPr>
              <a:t>  </a:t>
            </a:r>
            <a:r>
              <a:rPr lang="vi-VN" sz="2800" b="1" dirty="0">
                <a:solidFill>
                  <a:srgbClr val="0033CC"/>
                </a:solidFill>
                <a:latin typeface="Arial" panose="020B0604020202020204" pitchFamily="34" charset="0"/>
                <a:cs typeface="Arial" panose="020B0604020202020204" pitchFamily="34" charset="0"/>
              </a:rPr>
              <a:t>Bản chất</a:t>
            </a:r>
            <a:r>
              <a:rPr kumimoji="0" lang="en-US" sz="2800" b="1" i="0" u="none" strike="noStrike" kern="1200" cap="none" spc="0" normalizeH="0" baseline="0" noProof="0" dirty="0">
                <a:ln>
                  <a:noFill/>
                </a:ln>
                <a:solidFill>
                  <a:srgbClr val="0033CC"/>
                </a:solidFill>
                <a:effectLst/>
                <a:uLnTx/>
                <a:uFillTx/>
                <a:latin typeface="Arial" panose="020B0604020202020204" pitchFamily="34" charset="0"/>
                <a:ea typeface="+mn-ea"/>
                <a:cs typeface="Arial" panose="020B0604020202020204" pitchFamily="34" charset="0"/>
              </a:rPr>
              <a:t> </a:t>
            </a:r>
            <a:r>
              <a:rPr kumimoji="0" lang="en-US" sz="2800" b="1" i="0" u="none" strike="noStrike" kern="1200" cap="none" spc="0" normalizeH="0" baseline="0" noProof="0" dirty="0" err="1">
                <a:ln>
                  <a:noFill/>
                </a:ln>
                <a:solidFill>
                  <a:srgbClr val="0033CC"/>
                </a:solidFill>
                <a:effectLst/>
                <a:uLnTx/>
                <a:uFillTx/>
                <a:latin typeface="Arial" panose="020B0604020202020204" pitchFamily="34" charset="0"/>
                <a:ea typeface="+mn-ea"/>
                <a:cs typeface="Arial" panose="020B0604020202020204" pitchFamily="34" charset="0"/>
              </a:rPr>
              <a:t>của</a:t>
            </a:r>
            <a:r>
              <a:rPr kumimoji="0" lang="en-US" sz="2800" b="1" i="0" u="none" strike="noStrike" kern="1200" cap="none" spc="0" normalizeH="0" baseline="0" noProof="0" dirty="0">
                <a:ln>
                  <a:noFill/>
                </a:ln>
                <a:solidFill>
                  <a:srgbClr val="0033CC"/>
                </a:solidFill>
                <a:effectLst/>
                <a:uLnTx/>
                <a:uFillTx/>
                <a:latin typeface="Arial" panose="020B0604020202020204" pitchFamily="34" charset="0"/>
                <a:ea typeface="+mn-ea"/>
                <a:cs typeface="Arial" panose="020B0604020202020204" pitchFamily="34" charset="0"/>
              </a:rPr>
              <a:t> </a:t>
            </a:r>
            <a:r>
              <a:rPr kumimoji="0" lang="en-US" sz="2800" b="1" i="0" u="none" strike="noStrike" kern="1200" cap="none" spc="0" normalizeH="0" baseline="0" noProof="0" dirty="0" err="1">
                <a:ln>
                  <a:noFill/>
                </a:ln>
                <a:solidFill>
                  <a:srgbClr val="0033CC"/>
                </a:solidFill>
                <a:effectLst/>
                <a:uLnTx/>
                <a:uFillTx/>
                <a:latin typeface="Arial" panose="020B0604020202020204" pitchFamily="34" charset="0"/>
                <a:ea typeface="+mn-ea"/>
                <a:cs typeface="Arial" panose="020B0604020202020204" pitchFamily="34" charset="0"/>
              </a:rPr>
              <a:t>giá</a:t>
            </a:r>
            <a:r>
              <a:rPr kumimoji="0" lang="en-US" sz="2800" b="1" i="0" u="none" strike="noStrike" kern="1200" cap="none" spc="0" normalizeH="0" baseline="0" noProof="0" dirty="0">
                <a:ln>
                  <a:noFill/>
                </a:ln>
                <a:solidFill>
                  <a:srgbClr val="0033CC"/>
                </a:solidFill>
                <a:effectLst/>
                <a:uLnTx/>
                <a:uFillTx/>
                <a:latin typeface="Arial" panose="020B0604020202020204" pitchFamily="34" charset="0"/>
                <a:ea typeface="+mn-ea"/>
                <a:cs typeface="Arial" panose="020B0604020202020204" pitchFamily="34" charset="0"/>
              </a:rPr>
              <a:t> </a:t>
            </a:r>
            <a:r>
              <a:rPr kumimoji="0" lang="en-US" sz="2800" b="1" i="0" u="none" strike="noStrike" kern="1200" cap="none" spc="0" normalizeH="0" baseline="0" noProof="0" dirty="0" err="1">
                <a:ln>
                  <a:noFill/>
                </a:ln>
                <a:solidFill>
                  <a:srgbClr val="0033CC"/>
                </a:solidFill>
                <a:effectLst/>
                <a:uLnTx/>
                <a:uFillTx/>
                <a:latin typeface="Arial" panose="020B0604020202020204" pitchFamily="34" charset="0"/>
                <a:ea typeface="+mn-ea"/>
                <a:cs typeface="Arial" panose="020B0604020202020204" pitchFamily="34" charset="0"/>
              </a:rPr>
              <a:t>trị</a:t>
            </a:r>
            <a:r>
              <a:rPr kumimoji="0" lang="en-US" sz="2800" b="1" i="0" u="none" strike="noStrike" kern="1200" cap="none" spc="0" normalizeH="0" baseline="0" noProof="0" dirty="0">
                <a:ln>
                  <a:noFill/>
                </a:ln>
                <a:solidFill>
                  <a:srgbClr val="0033CC"/>
                </a:solidFill>
                <a:effectLst/>
                <a:uLnTx/>
                <a:uFillTx/>
                <a:latin typeface="Arial" panose="020B0604020202020204" pitchFamily="34" charset="0"/>
                <a:ea typeface="+mn-ea"/>
                <a:cs typeface="Arial" panose="020B0604020202020204" pitchFamily="34" charset="0"/>
              </a:rPr>
              <a:t> </a:t>
            </a:r>
            <a:r>
              <a:rPr kumimoji="0" lang="en-US" sz="2800" b="1" i="0" u="none" strike="noStrike" kern="1200" cap="none" spc="0" normalizeH="0" baseline="0" noProof="0" dirty="0" err="1">
                <a:ln>
                  <a:noFill/>
                </a:ln>
                <a:solidFill>
                  <a:srgbClr val="0033CC"/>
                </a:solidFill>
                <a:effectLst/>
                <a:uLnTx/>
                <a:uFillTx/>
                <a:latin typeface="Arial" panose="020B0604020202020204" pitchFamily="34" charset="0"/>
                <a:ea typeface="+mn-ea"/>
                <a:cs typeface="Arial" panose="020B0604020202020204" pitchFamily="34" charset="0"/>
              </a:rPr>
              <a:t>thặng</a:t>
            </a:r>
            <a:r>
              <a:rPr kumimoji="0" lang="en-US" sz="2800" b="1" i="0" u="none" strike="noStrike" kern="1200" cap="none" spc="0" normalizeH="0" baseline="0" noProof="0" dirty="0">
                <a:ln>
                  <a:noFill/>
                </a:ln>
                <a:solidFill>
                  <a:srgbClr val="0033CC"/>
                </a:solidFill>
                <a:effectLst/>
                <a:uLnTx/>
                <a:uFillTx/>
                <a:latin typeface="Arial" panose="020B0604020202020204" pitchFamily="34" charset="0"/>
                <a:ea typeface="+mn-ea"/>
                <a:cs typeface="Arial" panose="020B0604020202020204" pitchFamily="34" charset="0"/>
              </a:rPr>
              <a:t> </a:t>
            </a:r>
            <a:r>
              <a:rPr kumimoji="0" lang="en-US" sz="2800" b="1" i="0" u="none" strike="noStrike" kern="1200" cap="none" spc="0" normalizeH="0" baseline="0" noProof="0" dirty="0" err="1">
                <a:ln>
                  <a:noFill/>
                </a:ln>
                <a:solidFill>
                  <a:srgbClr val="0033CC"/>
                </a:solidFill>
                <a:effectLst/>
                <a:uLnTx/>
                <a:uFillTx/>
                <a:latin typeface="Arial" panose="020B0604020202020204" pitchFamily="34" charset="0"/>
                <a:ea typeface="+mn-ea"/>
                <a:cs typeface="Arial" panose="020B0604020202020204" pitchFamily="34" charset="0"/>
              </a:rPr>
              <a:t>dư</a:t>
            </a:r>
            <a:endParaRPr kumimoji="0" lang="en-US" sz="2800" b="1" i="0" u="none" strike="noStrike" kern="1200" cap="none" spc="0" normalizeH="0" baseline="0" noProof="0" dirty="0">
              <a:ln>
                <a:noFill/>
              </a:ln>
              <a:solidFill>
                <a:srgbClr val="0033CC"/>
              </a:solidFill>
              <a:effectLst/>
              <a:uLnTx/>
              <a:uFillTx/>
              <a:latin typeface="Arial" panose="020B0604020202020204" pitchFamily="34" charset="0"/>
              <a:ea typeface="+mn-ea"/>
              <a:cs typeface="Arial" panose="020B0604020202020204" pitchFamily="34" charset="0"/>
            </a:endParaRPr>
          </a:p>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srgbClr val="000000">
                  <a:lumMod val="65000"/>
                  <a:lumOff val="35000"/>
                </a:srgbClr>
              </a:solidFill>
              <a:effectLst/>
              <a:uLnTx/>
              <a:uFillTx/>
              <a:latin typeface="Arial" pitchFamily="34" charset="0"/>
              <a:ea typeface="+mn-ea"/>
              <a:cs typeface="Arial" pitchFamily="34" charset="0"/>
            </a:endParaRPr>
          </a:p>
        </p:txBody>
      </p:sp>
      <p:sp>
        <p:nvSpPr>
          <p:cNvPr id="61" name="Rectangle 7">
            <a:extLst>
              <a:ext uri="{FF2B5EF4-FFF2-40B4-BE49-F238E27FC236}">
                <a16:creationId xmlns:a16="http://schemas.microsoft.com/office/drawing/2014/main" xmlns="" id="{8956DC54-14C3-4439-BA02-1C1D6F89602F}"/>
              </a:ext>
            </a:extLst>
          </p:cNvPr>
          <p:cNvSpPr>
            <a:spLocks noChangeArrowheads="1"/>
          </p:cNvSpPr>
          <p:nvPr/>
        </p:nvSpPr>
        <p:spPr bwMode="auto">
          <a:xfrm>
            <a:off x="666428" y="2836923"/>
            <a:ext cx="11153568" cy="7694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tabLst>
                <a:tab pos="127000" algn="l"/>
                <a:tab pos="228600" algn="l"/>
                <a:tab pos="342900" algn="l"/>
                <a:tab pos="457200" algn="l"/>
                <a:tab pos="571500" algn="l"/>
              </a:tabLst>
              <a:defRPr>
                <a:solidFill>
                  <a:schemeClr val="tx1"/>
                </a:solidFill>
                <a:latin typeface="Arial" panose="020B0604020202020204" pitchFamily="34" charset="0"/>
              </a:defRPr>
            </a:lvl1pPr>
            <a:lvl2pPr marL="742950" indent="-285750">
              <a:tabLst>
                <a:tab pos="127000" algn="l"/>
                <a:tab pos="228600" algn="l"/>
                <a:tab pos="342900" algn="l"/>
                <a:tab pos="457200" algn="l"/>
                <a:tab pos="571500" algn="l"/>
              </a:tabLst>
              <a:defRPr>
                <a:solidFill>
                  <a:schemeClr val="tx1"/>
                </a:solidFill>
                <a:latin typeface="Arial" panose="020B0604020202020204" pitchFamily="34" charset="0"/>
              </a:defRPr>
            </a:lvl2pPr>
            <a:lvl3pPr marL="1143000" indent="-228600">
              <a:tabLst>
                <a:tab pos="127000" algn="l"/>
                <a:tab pos="228600" algn="l"/>
                <a:tab pos="342900" algn="l"/>
                <a:tab pos="457200" algn="l"/>
                <a:tab pos="571500" algn="l"/>
              </a:tabLst>
              <a:defRPr>
                <a:solidFill>
                  <a:schemeClr val="tx1"/>
                </a:solidFill>
                <a:latin typeface="Arial" panose="020B0604020202020204" pitchFamily="34" charset="0"/>
              </a:defRPr>
            </a:lvl3pPr>
            <a:lvl4pPr marL="1600200" indent="-228600">
              <a:tabLst>
                <a:tab pos="127000" algn="l"/>
                <a:tab pos="228600" algn="l"/>
                <a:tab pos="342900" algn="l"/>
                <a:tab pos="457200" algn="l"/>
                <a:tab pos="571500" algn="l"/>
              </a:tabLst>
              <a:defRPr>
                <a:solidFill>
                  <a:schemeClr val="tx1"/>
                </a:solidFill>
                <a:latin typeface="Arial" panose="020B0604020202020204" pitchFamily="34" charset="0"/>
              </a:defRPr>
            </a:lvl4pPr>
            <a:lvl5pPr marL="2057400" indent="-228600">
              <a:tabLst>
                <a:tab pos="127000" algn="l"/>
                <a:tab pos="228600" algn="l"/>
                <a:tab pos="342900" algn="l"/>
                <a:tab pos="457200" algn="l"/>
                <a:tab pos="571500" algn="l"/>
              </a:tabLst>
              <a:defRPr>
                <a:solidFill>
                  <a:schemeClr val="tx1"/>
                </a:solidFill>
                <a:latin typeface="Arial" panose="020B0604020202020204" pitchFamily="34" charset="0"/>
              </a:defRPr>
            </a:lvl5pPr>
            <a:lvl6pPr marL="25146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6pPr>
            <a:lvl7pPr marL="29718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7pPr>
            <a:lvl8pPr marL="34290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8pPr>
            <a:lvl9pPr marL="38862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9pPr>
          </a:lstStyle>
          <a:p>
            <a:pPr algn="ctr">
              <a:spcBef>
                <a:spcPts val="200"/>
              </a:spcBef>
              <a:spcAft>
                <a:spcPts val="200"/>
              </a:spcAft>
            </a:pPr>
            <a:r>
              <a:rPr lang="en-US" altLang="en-US" sz="2200" dirty="0">
                <a:cs typeface="Arial" panose="020B0604020202020204" pitchFamily="34" charset="0"/>
              </a:rPr>
              <a:t>	</a:t>
            </a:r>
            <a:r>
              <a:rPr lang="en-US" altLang="en-US" sz="2200" b="1" dirty="0">
                <a:solidFill>
                  <a:srgbClr val="7030A0"/>
                </a:solidFill>
                <a:cs typeface="Arial" panose="020B0604020202020204" pitchFamily="34" charset="0"/>
              </a:rPr>
              <a:t> →</a:t>
            </a:r>
            <a:r>
              <a:rPr lang="vi-VN" altLang="en-US" sz="2200" b="1" dirty="0">
                <a:solidFill>
                  <a:srgbClr val="7030A0"/>
                </a:solidFill>
                <a:cs typeface="Arial" panose="020B0604020202020204" pitchFamily="34" charset="0"/>
              </a:rPr>
              <a:t> </a:t>
            </a:r>
            <a:r>
              <a:rPr lang="en-US" altLang="en-US" sz="2200" b="1" dirty="0" err="1">
                <a:solidFill>
                  <a:srgbClr val="7030A0"/>
                </a:solidFill>
                <a:cs typeface="Arial" panose="020B0604020202020204" pitchFamily="34" charset="0"/>
              </a:rPr>
              <a:t>Bản</a:t>
            </a:r>
            <a:r>
              <a:rPr lang="en-US" altLang="en-US" sz="2200" b="1" dirty="0">
                <a:solidFill>
                  <a:srgbClr val="7030A0"/>
                </a:solidFill>
                <a:cs typeface="Arial" panose="020B0604020202020204" pitchFamily="34" charset="0"/>
              </a:rPr>
              <a:t> </a:t>
            </a:r>
            <a:r>
              <a:rPr lang="en-US" altLang="en-US" sz="2200" b="1" dirty="0" err="1">
                <a:solidFill>
                  <a:srgbClr val="7030A0"/>
                </a:solidFill>
                <a:cs typeface="Arial" panose="020B0604020202020204" pitchFamily="34" charset="0"/>
              </a:rPr>
              <a:t>chất</a:t>
            </a:r>
            <a:r>
              <a:rPr lang="en-US" altLang="en-US" sz="2200" b="1" dirty="0">
                <a:solidFill>
                  <a:srgbClr val="7030A0"/>
                </a:solidFill>
                <a:cs typeface="Arial" panose="020B0604020202020204" pitchFamily="34" charset="0"/>
              </a:rPr>
              <a:t> </a:t>
            </a:r>
            <a:r>
              <a:rPr lang="en-US" altLang="en-US" sz="2200" b="1" dirty="0" err="1">
                <a:solidFill>
                  <a:srgbClr val="7030A0"/>
                </a:solidFill>
                <a:cs typeface="Arial" panose="020B0604020202020204" pitchFamily="34" charset="0"/>
              </a:rPr>
              <a:t>của</a:t>
            </a:r>
            <a:r>
              <a:rPr lang="en-US" altLang="en-US" sz="2200" b="1" dirty="0">
                <a:solidFill>
                  <a:srgbClr val="7030A0"/>
                </a:solidFill>
                <a:cs typeface="Arial" panose="020B0604020202020204" pitchFamily="34" charset="0"/>
              </a:rPr>
              <a:t> </a:t>
            </a:r>
            <a:r>
              <a:rPr lang="vi-VN" altLang="en-US" sz="2200" b="1" dirty="0">
                <a:solidFill>
                  <a:srgbClr val="7030A0"/>
                </a:solidFill>
                <a:cs typeface="Arial" panose="020B0604020202020204" pitchFamily="34" charset="0"/>
              </a:rPr>
              <a:t>g</a:t>
            </a:r>
            <a:r>
              <a:rPr lang="en-US" altLang="en-US" sz="2200" b="1" dirty="0" err="1">
                <a:solidFill>
                  <a:srgbClr val="7030A0"/>
                </a:solidFill>
                <a:cs typeface="Arial" panose="020B0604020202020204" pitchFamily="34" charset="0"/>
              </a:rPr>
              <a:t>iá</a:t>
            </a:r>
            <a:r>
              <a:rPr lang="en-US" altLang="en-US" sz="2200" b="1" dirty="0">
                <a:solidFill>
                  <a:srgbClr val="7030A0"/>
                </a:solidFill>
                <a:cs typeface="Arial" panose="020B0604020202020204" pitchFamily="34" charset="0"/>
              </a:rPr>
              <a:t> </a:t>
            </a:r>
            <a:r>
              <a:rPr lang="en-US" altLang="en-US" sz="2200" b="1" dirty="0" err="1">
                <a:solidFill>
                  <a:srgbClr val="7030A0"/>
                </a:solidFill>
                <a:cs typeface="Arial" panose="020B0604020202020204" pitchFamily="34" charset="0"/>
              </a:rPr>
              <a:t>trị</a:t>
            </a:r>
            <a:r>
              <a:rPr lang="en-US" altLang="en-US" sz="2200" b="1" dirty="0">
                <a:solidFill>
                  <a:srgbClr val="7030A0"/>
                </a:solidFill>
                <a:cs typeface="Arial" panose="020B0604020202020204" pitchFamily="34" charset="0"/>
              </a:rPr>
              <a:t> </a:t>
            </a:r>
            <a:r>
              <a:rPr lang="en-US" altLang="en-US" sz="2200" b="1" dirty="0" err="1">
                <a:solidFill>
                  <a:srgbClr val="7030A0"/>
                </a:solidFill>
                <a:cs typeface="Arial" panose="020B0604020202020204" pitchFamily="34" charset="0"/>
              </a:rPr>
              <a:t>thặng</a:t>
            </a:r>
            <a:r>
              <a:rPr lang="en-US" altLang="en-US" sz="2200" b="1" dirty="0">
                <a:solidFill>
                  <a:srgbClr val="7030A0"/>
                </a:solidFill>
                <a:cs typeface="Arial" panose="020B0604020202020204" pitchFamily="34" charset="0"/>
              </a:rPr>
              <a:t> </a:t>
            </a:r>
            <a:r>
              <a:rPr lang="vi-VN" altLang="en-US" sz="2200" b="1" dirty="0">
                <a:solidFill>
                  <a:srgbClr val="7030A0"/>
                </a:solidFill>
                <a:cs typeface="Arial" panose="020B0604020202020204" pitchFamily="34" charset="0"/>
              </a:rPr>
              <a:t>dư: </a:t>
            </a:r>
            <a:r>
              <a:rPr lang="vi-VN" altLang="en-US" sz="2200" dirty="0">
                <a:cs typeface="Arial" panose="020B0604020202020204" pitchFamily="34" charset="0"/>
              </a:rPr>
              <a:t>Phản ánh QHXH, QHSX TBCN, trong đó nhà tư bản bóc lột </a:t>
            </a:r>
            <a:r>
              <a:rPr lang="en-US" altLang="en-US" sz="2200" dirty="0" err="1">
                <a:cs typeface="Arial" panose="020B0604020202020204" pitchFamily="34" charset="0"/>
              </a:rPr>
              <a:t>công</a:t>
            </a:r>
            <a:r>
              <a:rPr lang="en-US" altLang="en-US" sz="2200" dirty="0">
                <a:cs typeface="Arial" panose="020B0604020202020204" pitchFamily="34" charset="0"/>
              </a:rPr>
              <a:t> </a:t>
            </a:r>
            <a:r>
              <a:rPr lang="en-US" altLang="en-US" sz="2200" dirty="0" err="1">
                <a:cs typeface="Arial" panose="020B0604020202020204" pitchFamily="34" charset="0"/>
              </a:rPr>
              <a:t>nhân</a:t>
            </a:r>
            <a:r>
              <a:rPr lang="en-US" altLang="en-US" sz="2200" dirty="0">
                <a:cs typeface="Arial" panose="020B0604020202020204" pitchFamily="34" charset="0"/>
              </a:rPr>
              <a:t> </a:t>
            </a:r>
            <a:r>
              <a:rPr lang="vi-VN" altLang="en-US" sz="2200" dirty="0">
                <a:cs typeface="Arial" panose="020B0604020202020204" pitchFamily="34" charset="0"/>
              </a:rPr>
              <a:t>lao động làm thuê</a:t>
            </a:r>
            <a:r>
              <a:rPr lang="en-US" altLang="en-US" sz="2200" dirty="0">
                <a:cs typeface="Arial" panose="020B0604020202020204" pitchFamily="34" charset="0"/>
              </a:rPr>
              <a:t>.</a:t>
            </a:r>
          </a:p>
        </p:txBody>
      </p:sp>
      <p:pic>
        <p:nvPicPr>
          <p:cNvPr id="62" name="Picture 11">
            <a:extLst>
              <a:ext uri="{FF2B5EF4-FFF2-40B4-BE49-F238E27FC236}">
                <a16:creationId xmlns:a16="http://schemas.microsoft.com/office/drawing/2014/main" xmlns="" id="{4D6153B0-9AFD-4177-AFCB-1CA34988BEB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984480" y="3825238"/>
            <a:ext cx="4362338" cy="22600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3" name="Picture 12">
            <a:extLst>
              <a:ext uri="{FF2B5EF4-FFF2-40B4-BE49-F238E27FC236}">
                <a16:creationId xmlns:a16="http://schemas.microsoft.com/office/drawing/2014/main" xmlns="" id="{52218E44-E07A-41CA-8354-06995CCB5C3A}"/>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665380" y="3825238"/>
            <a:ext cx="4542140" cy="22888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4" name="Rectangle 3">
            <a:extLst>
              <a:ext uri="{FF2B5EF4-FFF2-40B4-BE49-F238E27FC236}">
                <a16:creationId xmlns:a16="http://schemas.microsoft.com/office/drawing/2014/main" xmlns="" id="{BC88FF97-B9B1-459C-B161-0C985E05F29D}"/>
              </a:ext>
            </a:extLst>
          </p:cNvPr>
          <p:cNvSpPr>
            <a:spLocks noChangeArrowheads="1"/>
          </p:cNvSpPr>
          <p:nvPr/>
        </p:nvSpPr>
        <p:spPr bwMode="auto">
          <a:xfrm>
            <a:off x="666427" y="941098"/>
            <a:ext cx="10955958" cy="7694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342900" indent="-342900" algn="ctr">
              <a:buFont typeface="Wingdings" panose="05000000000000000000" pitchFamily="2" charset="2"/>
              <a:buChar char="§"/>
            </a:pPr>
            <a:r>
              <a:rPr lang="en-US" altLang="en-US" sz="2200" b="1" dirty="0" err="1">
                <a:solidFill>
                  <a:srgbClr val="FF0000"/>
                </a:solidFill>
                <a:cs typeface="Arial" panose="020B0604020202020204" pitchFamily="34" charset="0"/>
              </a:rPr>
              <a:t>Giá</a:t>
            </a:r>
            <a:r>
              <a:rPr lang="en-US" altLang="en-US" sz="2200" b="1" dirty="0">
                <a:solidFill>
                  <a:srgbClr val="FF0000"/>
                </a:solidFill>
                <a:cs typeface="Arial" panose="020B0604020202020204" pitchFamily="34" charset="0"/>
              </a:rPr>
              <a:t> </a:t>
            </a:r>
            <a:r>
              <a:rPr lang="en-US" altLang="en-US" sz="2200" b="1" dirty="0" err="1">
                <a:solidFill>
                  <a:srgbClr val="FF0000"/>
                </a:solidFill>
                <a:cs typeface="Arial" panose="020B0604020202020204" pitchFamily="34" charset="0"/>
              </a:rPr>
              <a:t>trị</a:t>
            </a:r>
            <a:r>
              <a:rPr lang="en-US" altLang="en-US" sz="2200" b="1" dirty="0">
                <a:solidFill>
                  <a:srgbClr val="FF0000"/>
                </a:solidFill>
                <a:cs typeface="Arial" panose="020B0604020202020204" pitchFamily="34" charset="0"/>
              </a:rPr>
              <a:t> </a:t>
            </a:r>
            <a:r>
              <a:rPr lang="en-US" altLang="en-US" sz="2200" b="1" dirty="0" err="1">
                <a:solidFill>
                  <a:srgbClr val="FF0000"/>
                </a:solidFill>
                <a:cs typeface="Arial" panose="020B0604020202020204" pitchFamily="34" charset="0"/>
              </a:rPr>
              <a:t>thặng</a:t>
            </a:r>
            <a:r>
              <a:rPr lang="en-US" altLang="en-US" sz="2200" b="1" dirty="0">
                <a:solidFill>
                  <a:srgbClr val="FF0000"/>
                </a:solidFill>
                <a:cs typeface="Arial" panose="020B0604020202020204" pitchFamily="34" charset="0"/>
              </a:rPr>
              <a:t> </a:t>
            </a:r>
            <a:r>
              <a:rPr lang="en-US" altLang="en-US" sz="2200" b="1" dirty="0" err="1">
                <a:solidFill>
                  <a:srgbClr val="FF0000"/>
                </a:solidFill>
                <a:cs typeface="Arial" panose="020B0604020202020204" pitchFamily="34" charset="0"/>
              </a:rPr>
              <a:t>dư</a:t>
            </a:r>
            <a:r>
              <a:rPr lang="en-US" altLang="en-US" sz="2200" b="1" dirty="0">
                <a:solidFill>
                  <a:srgbClr val="FF0000"/>
                </a:solidFill>
                <a:cs typeface="Arial" panose="020B0604020202020204" pitchFamily="34" charset="0"/>
              </a:rPr>
              <a:t> </a:t>
            </a:r>
            <a:r>
              <a:rPr lang="en-US" altLang="en-US" sz="2200" dirty="0" err="1">
                <a:solidFill>
                  <a:srgbClr val="002060"/>
                </a:solidFill>
                <a:cs typeface="Arial" panose="020B0604020202020204" pitchFamily="34" charset="0"/>
              </a:rPr>
              <a:t>là</a:t>
            </a:r>
            <a:r>
              <a:rPr lang="en-US" altLang="en-US" sz="2200" dirty="0">
                <a:solidFill>
                  <a:srgbClr val="002060"/>
                </a:solidFill>
                <a:cs typeface="Arial" panose="020B0604020202020204" pitchFamily="34" charset="0"/>
              </a:rPr>
              <a:t> </a:t>
            </a:r>
            <a:r>
              <a:rPr lang="en-US" altLang="en-US" sz="2200" dirty="0" err="1">
                <a:solidFill>
                  <a:srgbClr val="002060"/>
                </a:solidFill>
                <a:cs typeface="Arial" panose="020B0604020202020204" pitchFamily="34" charset="0"/>
              </a:rPr>
              <a:t>một</a:t>
            </a:r>
            <a:r>
              <a:rPr lang="en-US" altLang="en-US" sz="2200" dirty="0">
                <a:solidFill>
                  <a:srgbClr val="002060"/>
                </a:solidFill>
                <a:cs typeface="Arial" panose="020B0604020202020204" pitchFamily="34" charset="0"/>
              </a:rPr>
              <a:t> </a:t>
            </a:r>
            <a:r>
              <a:rPr lang="en-US" altLang="en-US" sz="2200" dirty="0" err="1">
                <a:solidFill>
                  <a:srgbClr val="002060"/>
                </a:solidFill>
                <a:cs typeface="Arial" panose="020B0604020202020204" pitchFamily="34" charset="0"/>
              </a:rPr>
              <a:t>bộ</a:t>
            </a:r>
            <a:r>
              <a:rPr lang="en-US" altLang="en-US" sz="2200" dirty="0">
                <a:solidFill>
                  <a:srgbClr val="002060"/>
                </a:solidFill>
                <a:cs typeface="Arial" panose="020B0604020202020204" pitchFamily="34" charset="0"/>
              </a:rPr>
              <a:t> </a:t>
            </a:r>
            <a:r>
              <a:rPr lang="en-US" altLang="en-US" sz="2200" dirty="0" err="1">
                <a:solidFill>
                  <a:srgbClr val="002060"/>
                </a:solidFill>
                <a:cs typeface="Arial" panose="020B0604020202020204" pitchFamily="34" charset="0"/>
              </a:rPr>
              <a:t>phận</a:t>
            </a:r>
            <a:r>
              <a:rPr lang="en-US" altLang="en-US" sz="2200" dirty="0">
                <a:solidFill>
                  <a:srgbClr val="002060"/>
                </a:solidFill>
                <a:cs typeface="Arial" panose="020B0604020202020204" pitchFamily="34" charset="0"/>
              </a:rPr>
              <a:t> </a:t>
            </a:r>
            <a:r>
              <a:rPr lang="en-US" altLang="en-US" sz="2200" dirty="0" err="1">
                <a:solidFill>
                  <a:srgbClr val="002060"/>
                </a:solidFill>
                <a:cs typeface="Arial" panose="020B0604020202020204" pitchFamily="34" charset="0"/>
              </a:rPr>
              <a:t>của</a:t>
            </a:r>
            <a:r>
              <a:rPr lang="en-US" altLang="en-US" sz="2200" dirty="0">
                <a:solidFill>
                  <a:srgbClr val="002060"/>
                </a:solidFill>
                <a:cs typeface="Arial" panose="020B0604020202020204" pitchFamily="34" charset="0"/>
              </a:rPr>
              <a:t> </a:t>
            </a:r>
            <a:r>
              <a:rPr lang="en-US" altLang="en-US" sz="2200" dirty="0" err="1">
                <a:solidFill>
                  <a:srgbClr val="002060"/>
                </a:solidFill>
                <a:cs typeface="Arial" panose="020B0604020202020204" pitchFamily="34" charset="0"/>
              </a:rPr>
              <a:t>giá</a:t>
            </a:r>
            <a:r>
              <a:rPr lang="en-US" altLang="en-US" sz="2200" dirty="0">
                <a:solidFill>
                  <a:srgbClr val="002060"/>
                </a:solidFill>
                <a:cs typeface="Arial" panose="020B0604020202020204" pitchFamily="34" charset="0"/>
              </a:rPr>
              <a:t> </a:t>
            </a:r>
            <a:r>
              <a:rPr lang="en-US" altLang="en-US" sz="2200" dirty="0" err="1">
                <a:solidFill>
                  <a:srgbClr val="002060"/>
                </a:solidFill>
                <a:cs typeface="Arial" panose="020B0604020202020204" pitchFamily="34" charset="0"/>
              </a:rPr>
              <a:t>trị</a:t>
            </a:r>
            <a:r>
              <a:rPr lang="en-US" altLang="en-US" sz="2200" dirty="0">
                <a:solidFill>
                  <a:srgbClr val="002060"/>
                </a:solidFill>
                <a:cs typeface="Arial" panose="020B0604020202020204" pitchFamily="34" charset="0"/>
              </a:rPr>
              <a:t> </a:t>
            </a:r>
            <a:r>
              <a:rPr lang="en-US" altLang="en-US" sz="2200" dirty="0" err="1">
                <a:solidFill>
                  <a:srgbClr val="002060"/>
                </a:solidFill>
                <a:cs typeface="Arial" panose="020B0604020202020204" pitchFamily="34" charset="0"/>
              </a:rPr>
              <a:t>mới</a:t>
            </a:r>
            <a:r>
              <a:rPr lang="en-US" altLang="en-US" sz="2200" dirty="0">
                <a:solidFill>
                  <a:srgbClr val="002060"/>
                </a:solidFill>
                <a:cs typeface="Arial" panose="020B0604020202020204" pitchFamily="34" charset="0"/>
              </a:rPr>
              <a:t> </a:t>
            </a:r>
            <a:r>
              <a:rPr lang="en-US" altLang="en-US" sz="2200" dirty="0" err="1">
                <a:solidFill>
                  <a:srgbClr val="002060"/>
                </a:solidFill>
                <a:cs typeface="Arial" panose="020B0604020202020204" pitchFamily="34" charset="0"/>
              </a:rPr>
              <a:t>dôi</a:t>
            </a:r>
            <a:r>
              <a:rPr lang="en-US" altLang="en-US" sz="2200" dirty="0">
                <a:solidFill>
                  <a:srgbClr val="002060"/>
                </a:solidFill>
                <a:cs typeface="Arial" panose="020B0604020202020204" pitchFamily="34" charset="0"/>
              </a:rPr>
              <a:t> ra </a:t>
            </a:r>
            <a:r>
              <a:rPr lang="en-US" altLang="en-US" sz="2200" dirty="0" err="1">
                <a:solidFill>
                  <a:srgbClr val="002060"/>
                </a:solidFill>
                <a:cs typeface="Arial" panose="020B0604020202020204" pitchFamily="34" charset="0"/>
              </a:rPr>
              <a:t>ngoài</a:t>
            </a:r>
            <a:r>
              <a:rPr lang="en-US" altLang="en-US" sz="2200" dirty="0">
                <a:solidFill>
                  <a:srgbClr val="002060"/>
                </a:solidFill>
                <a:cs typeface="Arial" panose="020B0604020202020204" pitchFamily="34" charset="0"/>
              </a:rPr>
              <a:t> </a:t>
            </a:r>
            <a:r>
              <a:rPr lang="en-US" altLang="en-US" sz="2200" dirty="0" err="1">
                <a:solidFill>
                  <a:srgbClr val="002060"/>
                </a:solidFill>
                <a:cs typeface="Arial" panose="020B0604020202020204" pitchFamily="34" charset="0"/>
              </a:rPr>
              <a:t>giá</a:t>
            </a:r>
            <a:r>
              <a:rPr lang="en-US" altLang="en-US" sz="2200" dirty="0">
                <a:solidFill>
                  <a:srgbClr val="002060"/>
                </a:solidFill>
                <a:cs typeface="Arial" panose="020B0604020202020204" pitchFamily="34" charset="0"/>
              </a:rPr>
              <a:t> </a:t>
            </a:r>
            <a:r>
              <a:rPr lang="en-US" altLang="en-US" sz="2200" dirty="0" err="1">
                <a:solidFill>
                  <a:srgbClr val="002060"/>
                </a:solidFill>
                <a:cs typeface="Arial" panose="020B0604020202020204" pitchFamily="34" charset="0"/>
              </a:rPr>
              <a:t>trị</a:t>
            </a:r>
            <a:r>
              <a:rPr lang="en-US" altLang="en-US" sz="2200" dirty="0">
                <a:solidFill>
                  <a:srgbClr val="002060"/>
                </a:solidFill>
                <a:cs typeface="Arial" panose="020B0604020202020204" pitchFamily="34" charset="0"/>
              </a:rPr>
              <a:t> </a:t>
            </a:r>
            <a:r>
              <a:rPr lang="en-US" altLang="en-US" sz="2200" dirty="0" err="1">
                <a:solidFill>
                  <a:srgbClr val="002060"/>
                </a:solidFill>
                <a:cs typeface="Arial" panose="020B0604020202020204" pitchFamily="34" charset="0"/>
              </a:rPr>
              <a:t>sức</a:t>
            </a:r>
            <a:r>
              <a:rPr lang="en-US" altLang="en-US" sz="2200" dirty="0">
                <a:solidFill>
                  <a:srgbClr val="002060"/>
                </a:solidFill>
                <a:cs typeface="Arial" panose="020B0604020202020204" pitchFamily="34" charset="0"/>
              </a:rPr>
              <a:t> lao </a:t>
            </a:r>
            <a:r>
              <a:rPr lang="en-US" altLang="en-US" sz="2200" dirty="0" err="1">
                <a:solidFill>
                  <a:srgbClr val="002060"/>
                </a:solidFill>
                <a:cs typeface="Arial" panose="020B0604020202020204" pitchFamily="34" charset="0"/>
              </a:rPr>
              <a:t>động</a:t>
            </a:r>
            <a:r>
              <a:rPr lang="en-US" altLang="en-US" sz="2200" dirty="0">
                <a:solidFill>
                  <a:srgbClr val="002060"/>
                </a:solidFill>
                <a:cs typeface="Arial" panose="020B0604020202020204" pitchFamily="34" charset="0"/>
              </a:rPr>
              <a:t> do </a:t>
            </a:r>
            <a:r>
              <a:rPr lang="en-US" altLang="en-US" sz="2200" dirty="0" err="1">
                <a:solidFill>
                  <a:srgbClr val="002060"/>
                </a:solidFill>
                <a:cs typeface="Arial" panose="020B0604020202020204" pitchFamily="34" charset="0"/>
              </a:rPr>
              <a:t>công</a:t>
            </a:r>
            <a:r>
              <a:rPr lang="en-US" altLang="en-US" sz="2200" dirty="0">
                <a:solidFill>
                  <a:srgbClr val="002060"/>
                </a:solidFill>
                <a:cs typeface="Arial" panose="020B0604020202020204" pitchFamily="34" charset="0"/>
              </a:rPr>
              <a:t> </a:t>
            </a:r>
            <a:r>
              <a:rPr lang="en-US" altLang="en-US" sz="2200" dirty="0" err="1">
                <a:solidFill>
                  <a:srgbClr val="002060"/>
                </a:solidFill>
                <a:cs typeface="Arial" panose="020B0604020202020204" pitchFamily="34" charset="0"/>
              </a:rPr>
              <a:t>nhân</a:t>
            </a:r>
            <a:r>
              <a:rPr lang="en-US" altLang="en-US" sz="2200" dirty="0">
                <a:solidFill>
                  <a:srgbClr val="002060"/>
                </a:solidFill>
                <a:cs typeface="Arial" panose="020B0604020202020204" pitchFamily="34" charset="0"/>
              </a:rPr>
              <a:t> </a:t>
            </a:r>
            <a:r>
              <a:rPr lang="en-US" altLang="en-US" sz="2200" dirty="0" err="1">
                <a:solidFill>
                  <a:srgbClr val="002060"/>
                </a:solidFill>
                <a:cs typeface="Arial" panose="020B0604020202020204" pitchFamily="34" charset="0"/>
              </a:rPr>
              <a:t>làm</a:t>
            </a:r>
            <a:r>
              <a:rPr lang="en-US" altLang="en-US" sz="2200" dirty="0">
                <a:solidFill>
                  <a:srgbClr val="002060"/>
                </a:solidFill>
                <a:cs typeface="Arial" panose="020B0604020202020204" pitchFamily="34" charset="0"/>
              </a:rPr>
              <a:t> </a:t>
            </a:r>
            <a:r>
              <a:rPr lang="en-US" altLang="en-US" sz="2200" dirty="0" err="1">
                <a:solidFill>
                  <a:srgbClr val="002060"/>
                </a:solidFill>
                <a:cs typeface="Arial" panose="020B0604020202020204" pitchFamily="34" charset="0"/>
              </a:rPr>
              <a:t>thuê</a:t>
            </a:r>
            <a:r>
              <a:rPr lang="en-US" altLang="en-US" sz="2200" dirty="0">
                <a:solidFill>
                  <a:srgbClr val="002060"/>
                </a:solidFill>
                <a:cs typeface="Arial" panose="020B0604020202020204" pitchFamily="34" charset="0"/>
              </a:rPr>
              <a:t> </a:t>
            </a:r>
            <a:r>
              <a:rPr lang="en-US" altLang="en-US" sz="2200" dirty="0" err="1">
                <a:solidFill>
                  <a:srgbClr val="002060"/>
                </a:solidFill>
                <a:cs typeface="Arial" panose="020B0604020202020204" pitchFamily="34" charset="0"/>
              </a:rPr>
              <a:t>tạo</a:t>
            </a:r>
            <a:r>
              <a:rPr lang="en-US" altLang="en-US" sz="2200" dirty="0">
                <a:solidFill>
                  <a:srgbClr val="002060"/>
                </a:solidFill>
                <a:cs typeface="Arial" panose="020B0604020202020204" pitchFamily="34" charset="0"/>
              </a:rPr>
              <a:t> ra </a:t>
            </a:r>
            <a:r>
              <a:rPr lang="en-US" altLang="en-US" sz="2200" dirty="0" err="1">
                <a:solidFill>
                  <a:srgbClr val="002060"/>
                </a:solidFill>
                <a:cs typeface="Arial" panose="020B0604020202020204" pitchFamily="34" charset="0"/>
              </a:rPr>
              <a:t>và</a:t>
            </a:r>
            <a:r>
              <a:rPr lang="en-US" altLang="en-US" sz="2200" dirty="0">
                <a:solidFill>
                  <a:srgbClr val="002060"/>
                </a:solidFill>
                <a:cs typeface="Arial" panose="020B0604020202020204" pitchFamily="34" charset="0"/>
              </a:rPr>
              <a:t> </a:t>
            </a:r>
            <a:r>
              <a:rPr lang="en-US" altLang="en-US" sz="2200" dirty="0" err="1">
                <a:solidFill>
                  <a:srgbClr val="002060"/>
                </a:solidFill>
                <a:cs typeface="Arial" panose="020B0604020202020204" pitchFamily="34" charset="0"/>
              </a:rPr>
              <a:t>bị</a:t>
            </a:r>
            <a:r>
              <a:rPr lang="en-US" altLang="en-US" sz="2200" dirty="0">
                <a:solidFill>
                  <a:srgbClr val="002060"/>
                </a:solidFill>
                <a:cs typeface="Arial" panose="020B0604020202020204" pitchFamily="34" charset="0"/>
              </a:rPr>
              <a:t> </a:t>
            </a:r>
            <a:r>
              <a:rPr lang="en-US" altLang="en-US" sz="2200" dirty="0" err="1">
                <a:solidFill>
                  <a:srgbClr val="002060"/>
                </a:solidFill>
                <a:cs typeface="Arial" panose="020B0604020202020204" pitchFamily="34" charset="0"/>
              </a:rPr>
              <a:t>nhà</a:t>
            </a:r>
            <a:r>
              <a:rPr lang="en-US" altLang="en-US" sz="2200" dirty="0">
                <a:solidFill>
                  <a:srgbClr val="002060"/>
                </a:solidFill>
                <a:cs typeface="Arial" panose="020B0604020202020204" pitchFamily="34" charset="0"/>
              </a:rPr>
              <a:t> </a:t>
            </a:r>
            <a:r>
              <a:rPr lang="en-US" altLang="en-US" sz="2200" dirty="0" err="1">
                <a:solidFill>
                  <a:srgbClr val="002060"/>
                </a:solidFill>
                <a:cs typeface="Arial" panose="020B0604020202020204" pitchFamily="34" charset="0"/>
              </a:rPr>
              <a:t>tư</a:t>
            </a:r>
            <a:r>
              <a:rPr lang="en-US" altLang="en-US" sz="2200" dirty="0">
                <a:solidFill>
                  <a:srgbClr val="002060"/>
                </a:solidFill>
                <a:cs typeface="Arial" panose="020B0604020202020204" pitchFamily="34" charset="0"/>
              </a:rPr>
              <a:t> </a:t>
            </a:r>
            <a:r>
              <a:rPr lang="en-US" altLang="en-US" sz="2200" dirty="0" err="1">
                <a:solidFill>
                  <a:srgbClr val="002060"/>
                </a:solidFill>
                <a:cs typeface="Arial" panose="020B0604020202020204" pitchFamily="34" charset="0"/>
              </a:rPr>
              <a:t>bản</a:t>
            </a:r>
            <a:r>
              <a:rPr lang="en-US" altLang="en-US" sz="2200" dirty="0">
                <a:solidFill>
                  <a:srgbClr val="002060"/>
                </a:solidFill>
                <a:cs typeface="Arial" panose="020B0604020202020204" pitchFamily="34" charset="0"/>
              </a:rPr>
              <a:t> </a:t>
            </a:r>
            <a:r>
              <a:rPr lang="en-US" altLang="en-US" sz="2200" dirty="0" err="1">
                <a:solidFill>
                  <a:srgbClr val="002060"/>
                </a:solidFill>
                <a:cs typeface="Arial" panose="020B0604020202020204" pitchFamily="34" charset="0"/>
              </a:rPr>
              <a:t>chiếm</a:t>
            </a:r>
            <a:r>
              <a:rPr lang="en-US" altLang="en-US" sz="2200" dirty="0">
                <a:solidFill>
                  <a:srgbClr val="002060"/>
                </a:solidFill>
                <a:cs typeface="Arial" panose="020B0604020202020204" pitchFamily="34" charset="0"/>
              </a:rPr>
              <a:t> </a:t>
            </a:r>
            <a:r>
              <a:rPr lang="en-US" altLang="en-US" sz="2200" dirty="0" err="1">
                <a:solidFill>
                  <a:srgbClr val="002060"/>
                </a:solidFill>
                <a:cs typeface="Arial" panose="020B0604020202020204" pitchFamily="34" charset="0"/>
              </a:rPr>
              <a:t>không</a:t>
            </a:r>
            <a:r>
              <a:rPr lang="en-US" altLang="en-US" sz="2200" dirty="0">
                <a:solidFill>
                  <a:srgbClr val="002060"/>
                </a:solidFill>
                <a:cs typeface="Arial" panose="020B0604020202020204" pitchFamily="34" charset="0"/>
              </a:rPr>
              <a:t>. </a:t>
            </a:r>
          </a:p>
        </p:txBody>
      </p:sp>
      <p:sp>
        <p:nvSpPr>
          <p:cNvPr id="65" name="Rectangle 3">
            <a:extLst>
              <a:ext uri="{FF2B5EF4-FFF2-40B4-BE49-F238E27FC236}">
                <a16:creationId xmlns:a16="http://schemas.microsoft.com/office/drawing/2014/main" xmlns="" id="{AD530B9D-35DD-4BC9-8D31-1157FC1E37C6}"/>
              </a:ext>
            </a:extLst>
          </p:cNvPr>
          <p:cNvSpPr>
            <a:spLocks noChangeArrowheads="1"/>
          </p:cNvSpPr>
          <p:nvPr/>
        </p:nvSpPr>
        <p:spPr bwMode="auto">
          <a:xfrm>
            <a:off x="814000" y="1929413"/>
            <a:ext cx="11153567" cy="7694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342900" indent="-342900">
              <a:buFont typeface="Wingdings" panose="05000000000000000000" pitchFamily="2" charset="2"/>
              <a:buChar char="§"/>
            </a:pPr>
            <a:r>
              <a:rPr lang="vi-VN" altLang="en-US" sz="2200" b="1" dirty="0">
                <a:solidFill>
                  <a:srgbClr val="008000"/>
                </a:solidFill>
                <a:cs typeface="Arial" panose="020B0604020202020204" pitchFamily="34" charset="0"/>
              </a:rPr>
              <a:t>Nguồn gốc của g</a:t>
            </a:r>
            <a:r>
              <a:rPr lang="en-US" altLang="en-US" sz="2200" b="1" dirty="0" err="1">
                <a:solidFill>
                  <a:srgbClr val="008000"/>
                </a:solidFill>
                <a:cs typeface="Arial" panose="020B0604020202020204" pitchFamily="34" charset="0"/>
              </a:rPr>
              <a:t>iá</a:t>
            </a:r>
            <a:r>
              <a:rPr lang="en-US" altLang="en-US" sz="2200" b="1" dirty="0">
                <a:solidFill>
                  <a:srgbClr val="008000"/>
                </a:solidFill>
                <a:cs typeface="Arial" panose="020B0604020202020204" pitchFamily="34" charset="0"/>
              </a:rPr>
              <a:t> </a:t>
            </a:r>
            <a:r>
              <a:rPr lang="en-US" altLang="en-US" sz="2200" b="1" dirty="0" err="1">
                <a:solidFill>
                  <a:srgbClr val="008000"/>
                </a:solidFill>
                <a:cs typeface="Arial" panose="020B0604020202020204" pitchFamily="34" charset="0"/>
              </a:rPr>
              <a:t>trị</a:t>
            </a:r>
            <a:r>
              <a:rPr lang="en-US" altLang="en-US" sz="2200" b="1" dirty="0">
                <a:solidFill>
                  <a:srgbClr val="008000"/>
                </a:solidFill>
                <a:cs typeface="Arial" panose="020B0604020202020204" pitchFamily="34" charset="0"/>
              </a:rPr>
              <a:t> </a:t>
            </a:r>
            <a:r>
              <a:rPr lang="en-US" altLang="en-US" sz="2200" b="1" dirty="0" err="1">
                <a:solidFill>
                  <a:srgbClr val="008000"/>
                </a:solidFill>
                <a:cs typeface="Arial" panose="020B0604020202020204" pitchFamily="34" charset="0"/>
              </a:rPr>
              <a:t>thặng</a:t>
            </a:r>
            <a:r>
              <a:rPr lang="en-US" altLang="en-US" sz="2200" b="1" dirty="0">
                <a:solidFill>
                  <a:srgbClr val="008000"/>
                </a:solidFill>
                <a:cs typeface="Arial" panose="020B0604020202020204" pitchFamily="34" charset="0"/>
              </a:rPr>
              <a:t> </a:t>
            </a:r>
            <a:r>
              <a:rPr lang="vi-VN" altLang="en-US" sz="2200" b="1" dirty="0">
                <a:solidFill>
                  <a:srgbClr val="008000"/>
                </a:solidFill>
                <a:cs typeface="Arial" panose="020B0604020202020204" pitchFamily="34" charset="0"/>
              </a:rPr>
              <a:t>dư: </a:t>
            </a:r>
            <a:r>
              <a:rPr lang="vi-VN" altLang="en-US" sz="2200" dirty="0">
                <a:solidFill>
                  <a:srgbClr val="663300"/>
                </a:solidFill>
                <a:cs typeface="Arial" panose="020B0604020202020204" pitchFamily="34" charset="0"/>
              </a:rPr>
              <a:t>Do lao động của người công nhân làm thuê tạo trong lĩnh vực sản xuất.</a:t>
            </a:r>
            <a:endParaRPr lang="en-US" altLang="en-US" sz="2200" dirty="0">
              <a:solidFill>
                <a:srgbClr val="663300"/>
              </a:solidFill>
              <a:cs typeface="Arial" panose="020B0604020202020204" pitchFamily="34" charset="0"/>
            </a:endParaRPr>
          </a:p>
        </p:txBody>
      </p:sp>
    </p:spTree>
    <p:extLst>
      <p:ext uri="{BB962C8B-B14F-4D97-AF65-F5344CB8AC3E}">
        <p14:creationId xmlns:p14="http://schemas.microsoft.com/office/powerpoint/2010/main" val="721235651"/>
      </p:ext>
    </p:extLst>
  </p:cSld>
  <p:clrMapOvr>
    <a:masterClrMapping/>
  </p:clrMapOvr>
  <p:timing>
    <p:tnLst>
      <p:par>
        <p:cTn id="1" dur="indefinite" restart="never" nodeType="tmRoot"/>
      </p:par>
    </p:tnLst>
  </p:timing>
</p:sld>
</file>

<file path=ppt/slides/slide62.xml><?xml version="1.0" encoding="utf-8"?>
<p:sld xmlns:a="http://schemas.openxmlformats.org/drawingml/2006/main" xmlns:r="http://schemas.openxmlformats.org/officeDocument/2006/relationships" xmlns:p="http://schemas.openxmlformats.org/presentationml/2006/main">
  <p:cSld>
    <p:bg>
      <p:bgPr>
        <a:pattFill prst="pct5">
          <a:fgClr>
            <a:schemeClr val="accent1">
              <a:lumMod val="20000"/>
              <a:lumOff val="80000"/>
            </a:schemeClr>
          </a:fgClr>
          <a:bgClr>
            <a:schemeClr val="bg1"/>
          </a:bgClr>
        </a:pattFill>
        <a:effectLst/>
      </p:bgPr>
    </p:bg>
    <p:spTree>
      <p:nvGrpSpPr>
        <p:cNvPr id="1" name=""/>
        <p:cNvGrpSpPr/>
        <p:nvPr/>
      </p:nvGrpSpPr>
      <p:grpSpPr>
        <a:xfrm>
          <a:off x="0" y="0"/>
          <a:ext cx="0" cy="0"/>
          <a:chOff x="0" y="0"/>
          <a:chExt cx="0" cy="0"/>
        </a:xfrm>
      </p:grpSpPr>
      <p:grpSp>
        <p:nvGrpSpPr>
          <p:cNvPr id="232" name="Group 4">
            <a:extLst>
              <a:ext uri="{FF2B5EF4-FFF2-40B4-BE49-F238E27FC236}">
                <a16:creationId xmlns:a16="http://schemas.microsoft.com/office/drawing/2014/main" xmlns="" id="{57562FAB-BE4C-4A42-9C12-DE1F0C329F25}"/>
              </a:ext>
            </a:extLst>
          </p:cNvPr>
          <p:cNvGrpSpPr>
            <a:grpSpLocks/>
          </p:cNvGrpSpPr>
          <p:nvPr/>
        </p:nvGrpSpPr>
        <p:grpSpPr bwMode="auto">
          <a:xfrm>
            <a:off x="2021054" y="3638192"/>
            <a:ext cx="631825" cy="1219200"/>
            <a:chOff x="2592" y="2880"/>
            <a:chExt cx="576" cy="1296"/>
          </a:xfrm>
        </p:grpSpPr>
        <p:sp>
          <p:nvSpPr>
            <p:cNvPr id="233" name="Line 5">
              <a:extLst>
                <a:ext uri="{FF2B5EF4-FFF2-40B4-BE49-F238E27FC236}">
                  <a16:creationId xmlns:a16="http://schemas.microsoft.com/office/drawing/2014/main" xmlns="" id="{7F7544C0-8901-475A-83C0-7C958CFC898F}"/>
                </a:ext>
              </a:extLst>
            </p:cNvPr>
            <p:cNvSpPr>
              <a:spLocks noChangeShapeType="1"/>
            </p:cNvSpPr>
            <p:nvPr/>
          </p:nvSpPr>
          <p:spPr bwMode="auto">
            <a:xfrm>
              <a:off x="2592" y="3456"/>
              <a:ext cx="432" cy="0"/>
            </a:xfrm>
            <a:prstGeom prst="line">
              <a:avLst/>
            </a:prstGeom>
            <a:noFill/>
            <a:ln w="9525">
              <a:solidFill>
                <a:srgbClr val="99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4" name="Text Box 6">
              <a:extLst>
                <a:ext uri="{FF2B5EF4-FFF2-40B4-BE49-F238E27FC236}">
                  <a16:creationId xmlns:a16="http://schemas.microsoft.com/office/drawing/2014/main" xmlns="" id="{10FE7C46-1491-413C-B473-9CFCB5FBCB65}"/>
                </a:ext>
              </a:extLst>
            </p:cNvPr>
            <p:cNvSpPr txBox="1">
              <a:spLocks noChangeArrowheads="1"/>
            </p:cNvSpPr>
            <p:nvPr/>
          </p:nvSpPr>
          <p:spPr bwMode="auto">
            <a:xfrm>
              <a:off x="2592" y="2880"/>
              <a:ext cx="576" cy="4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r>
                <a:rPr lang="en-US" altLang="en-US" sz="3200" dirty="0">
                  <a:solidFill>
                    <a:srgbClr val="663300"/>
                  </a:solidFill>
                  <a:latin typeface=".VnCooper" panose="020B7200000000000000" pitchFamily="34" charset="0"/>
                  <a:cs typeface="Arial" panose="020B0604020202020204" pitchFamily="34" charset="0"/>
                  <a:sym typeface="Arial" panose="020B0604020202020204" pitchFamily="34" charset="0"/>
                </a:rPr>
                <a:t>m</a:t>
              </a:r>
            </a:p>
          </p:txBody>
        </p:sp>
        <p:sp>
          <p:nvSpPr>
            <p:cNvPr id="235" name="Text Box 7">
              <a:extLst>
                <a:ext uri="{FF2B5EF4-FFF2-40B4-BE49-F238E27FC236}">
                  <a16:creationId xmlns:a16="http://schemas.microsoft.com/office/drawing/2014/main" xmlns="" id="{61DE9159-6DD8-4A69-9182-7B21DA5F8124}"/>
                </a:ext>
              </a:extLst>
            </p:cNvPr>
            <p:cNvSpPr txBox="1">
              <a:spLocks noChangeArrowheads="1"/>
            </p:cNvSpPr>
            <p:nvPr/>
          </p:nvSpPr>
          <p:spPr bwMode="auto">
            <a:xfrm>
              <a:off x="2592" y="3600"/>
              <a:ext cx="432" cy="5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r>
                <a:rPr lang="en-US" altLang="en-US" sz="3200">
                  <a:solidFill>
                    <a:srgbClr val="663300"/>
                  </a:solidFill>
                  <a:latin typeface=".VnCooper" panose="020B7200000000000000" pitchFamily="34" charset="0"/>
                  <a:cs typeface="Arial" panose="020B0604020202020204" pitchFamily="34" charset="0"/>
                  <a:sym typeface="Arial" panose="020B0604020202020204" pitchFamily="34" charset="0"/>
                </a:rPr>
                <a:t>v</a:t>
              </a:r>
            </a:p>
          </p:txBody>
        </p:sp>
      </p:grpSp>
      <p:sp>
        <p:nvSpPr>
          <p:cNvPr id="236" name="Text Box 8">
            <a:extLst>
              <a:ext uri="{FF2B5EF4-FFF2-40B4-BE49-F238E27FC236}">
                <a16:creationId xmlns:a16="http://schemas.microsoft.com/office/drawing/2014/main" xmlns="" id="{FB29027D-8811-409C-AB0E-FF333AE8DCA0}"/>
              </a:ext>
            </a:extLst>
          </p:cNvPr>
          <p:cNvSpPr txBox="1">
            <a:spLocks noChangeArrowheads="1"/>
          </p:cNvSpPr>
          <p:nvPr/>
        </p:nvSpPr>
        <p:spPr bwMode="auto">
          <a:xfrm>
            <a:off x="812967" y="3790592"/>
            <a:ext cx="1524000" cy="631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FF0000"/>
                </a:solidFill>
                <a:miter lim="800000"/>
                <a:headEnd/>
                <a:tailEnd/>
              </a14:hiddenLine>
            </a:ext>
          </a:extLst>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r>
              <a:rPr lang="en-US" altLang="en-US" sz="3200" dirty="0">
                <a:solidFill>
                  <a:srgbClr val="663300"/>
                </a:solidFill>
                <a:latin typeface=".VnCooper" panose="020B7200000000000000" pitchFamily="34" charset="0"/>
                <a:cs typeface="Arial" panose="020B0604020202020204" pitchFamily="34" charset="0"/>
                <a:sym typeface="Arial" panose="020B0604020202020204" pitchFamily="34" charset="0"/>
              </a:rPr>
              <a:t>m’ =</a:t>
            </a:r>
          </a:p>
        </p:txBody>
      </p:sp>
      <p:sp>
        <p:nvSpPr>
          <p:cNvPr id="237" name="Text Box 9">
            <a:extLst>
              <a:ext uri="{FF2B5EF4-FFF2-40B4-BE49-F238E27FC236}">
                <a16:creationId xmlns:a16="http://schemas.microsoft.com/office/drawing/2014/main" xmlns="" id="{B8081808-5B54-45C7-8DA6-58964BC04570}"/>
              </a:ext>
            </a:extLst>
          </p:cNvPr>
          <p:cNvSpPr txBox="1">
            <a:spLocks noChangeArrowheads="1"/>
          </p:cNvSpPr>
          <p:nvPr/>
        </p:nvSpPr>
        <p:spPr bwMode="auto">
          <a:xfrm>
            <a:off x="2659229" y="3790592"/>
            <a:ext cx="2087563"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r>
              <a:rPr lang="en-US" altLang="en-US" sz="3200" dirty="0">
                <a:solidFill>
                  <a:srgbClr val="663300"/>
                </a:solidFill>
                <a:latin typeface=".VnCooper" panose="020B7200000000000000" pitchFamily="34" charset="0"/>
                <a:cs typeface="Arial" panose="020B0604020202020204" pitchFamily="34" charset="0"/>
                <a:sym typeface="Arial" panose="020B0604020202020204" pitchFamily="34" charset="0"/>
              </a:rPr>
              <a:t>x 100%</a:t>
            </a:r>
          </a:p>
        </p:txBody>
      </p:sp>
      <p:sp>
        <p:nvSpPr>
          <p:cNvPr id="238" name="Text Box 10">
            <a:extLst>
              <a:ext uri="{FF2B5EF4-FFF2-40B4-BE49-F238E27FC236}">
                <a16:creationId xmlns:a16="http://schemas.microsoft.com/office/drawing/2014/main" xmlns="" id="{5DCBBE4C-BA6A-4FE1-A83A-25FCD0EADF55}"/>
              </a:ext>
            </a:extLst>
          </p:cNvPr>
          <p:cNvSpPr txBox="1">
            <a:spLocks noChangeArrowheads="1"/>
          </p:cNvSpPr>
          <p:nvPr/>
        </p:nvSpPr>
        <p:spPr bwMode="auto">
          <a:xfrm>
            <a:off x="5374351" y="3850561"/>
            <a:ext cx="4854530" cy="707886"/>
          </a:xfrm>
          <a:prstGeom prst="rect">
            <a:avLst/>
          </a:prstGeom>
          <a:solidFill>
            <a:schemeClr val="bg1"/>
          </a:solidFill>
          <a:ln w="9525">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eaLnBrk="1" hangingPunct="1">
              <a:spcBef>
                <a:spcPct val="50000"/>
              </a:spcBef>
            </a:pPr>
            <a:r>
              <a:rPr lang="fr-FR" altLang="en-US" sz="2000" dirty="0" err="1"/>
              <a:t>Chỉ</a:t>
            </a:r>
            <a:r>
              <a:rPr lang="fr-FR" altLang="en-US" sz="2000" dirty="0"/>
              <a:t> </a:t>
            </a:r>
            <a:r>
              <a:rPr lang="fr-FR" altLang="en-US" sz="2000" dirty="0" err="1"/>
              <a:t>rõ</a:t>
            </a:r>
            <a:r>
              <a:rPr lang="fr-FR" altLang="en-US" sz="2000" dirty="0"/>
              <a:t> </a:t>
            </a:r>
            <a:r>
              <a:rPr lang="fr-FR" altLang="en-US" sz="2000" b="1" u="sng" dirty="0" err="1">
                <a:solidFill>
                  <a:srgbClr val="00B050"/>
                </a:solidFill>
              </a:rPr>
              <a:t>trình</a:t>
            </a:r>
            <a:r>
              <a:rPr lang="fr-FR" altLang="en-US" sz="2000" b="1" u="sng" dirty="0">
                <a:solidFill>
                  <a:srgbClr val="00B050"/>
                </a:solidFill>
              </a:rPr>
              <a:t> </a:t>
            </a:r>
            <a:r>
              <a:rPr lang="fr-FR" altLang="en-US" sz="2000" b="1" u="sng" dirty="0" err="1">
                <a:solidFill>
                  <a:srgbClr val="00B050"/>
                </a:solidFill>
              </a:rPr>
              <a:t>độ</a:t>
            </a:r>
            <a:r>
              <a:rPr lang="fr-FR" altLang="en-US" sz="2000" b="1" u="sng" dirty="0">
                <a:solidFill>
                  <a:srgbClr val="00B050"/>
                </a:solidFill>
              </a:rPr>
              <a:t> </a:t>
            </a:r>
            <a:r>
              <a:rPr lang="fr-FR" altLang="en-US" sz="2000" b="1" u="sng" dirty="0" err="1">
                <a:solidFill>
                  <a:srgbClr val="00B050"/>
                </a:solidFill>
              </a:rPr>
              <a:t>bóc</a:t>
            </a:r>
            <a:r>
              <a:rPr lang="fr-FR" altLang="en-US" sz="2000" b="1" u="sng" dirty="0">
                <a:solidFill>
                  <a:srgbClr val="00B050"/>
                </a:solidFill>
              </a:rPr>
              <a:t> </a:t>
            </a:r>
            <a:r>
              <a:rPr lang="fr-FR" altLang="en-US" sz="2000" b="1" u="sng" dirty="0" err="1">
                <a:solidFill>
                  <a:srgbClr val="00B050"/>
                </a:solidFill>
              </a:rPr>
              <a:t>lột</a:t>
            </a:r>
            <a:r>
              <a:rPr lang="fr-FR" altLang="en-US" sz="2000" b="1" u="sng" dirty="0">
                <a:solidFill>
                  <a:srgbClr val="00B050"/>
                </a:solidFill>
              </a:rPr>
              <a:t> </a:t>
            </a:r>
            <a:r>
              <a:rPr lang="fr-FR" altLang="en-US" sz="2000" dirty="0" err="1"/>
              <a:t>của</a:t>
            </a:r>
            <a:r>
              <a:rPr lang="fr-FR" altLang="en-US" sz="2000" dirty="0"/>
              <a:t> </a:t>
            </a:r>
            <a:r>
              <a:rPr lang="fr-FR" altLang="en-US" sz="2000" dirty="0" err="1"/>
              <a:t>nhà</a:t>
            </a:r>
            <a:r>
              <a:rPr lang="fr-FR" altLang="en-US" sz="2000" dirty="0"/>
              <a:t> </a:t>
            </a:r>
            <a:r>
              <a:rPr lang="fr-FR" altLang="en-US" sz="2000" dirty="0" err="1"/>
              <a:t>tư</a:t>
            </a:r>
            <a:r>
              <a:rPr lang="fr-FR" altLang="en-US" sz="2000" dirty="0"/>
              <a:t> </a:t>
            </a:r>
            <a:r>
              <a:rPr lang="fr-FR" altLang="en-US" sz="2000" dirty="0" err="1"/>
              <a:t>bản</a:t>
            </a:r>
            <a:r>
              <a:rPr lang="fr-FR" altLang="en-US" sz="2000" dirty="0"/>
              <a:t> </a:t>
            </a:r>
            <a:r>
              <a:rPr lang="fr-FR" altLang="en-US" sz="2000" dirty="0" err="1"/>
              <a:t>đối</a:t>
            </a:r>
            <a:r>
              <a:rPr lang="fr-FR" altLang="en-US" sz="2000" dirty="0"/>
              <a:t> </a:t>
            </a:r>
            <a:r>
              <a:rPr lang="fr-FR" altLang="en-US" sz="2000" dirty="0" err="1"/>
              <a:t>với</a:t>
            </a:r>
            <a:r>
              <a:rPr lang="fr-FR" altLang="en-US" sz="2000" dirty="0"/>
              <a:t> </a:t>
            </a:r>
            <a:r>
              <a:rPr lang="fr-FR" altLang="en-US" sz="2000" dirty="0" err="1"/>
              <a:t>công</a:t>
            </a:r>
            <a:r>
              <a:rPr lang="fr-FR" altLang="en-US" sz="2000" dirty="0"/>
              <a:t> </a:t>
            </a:r>
            <a:r>
              <a:rPr lang="fr-FR" altLang="en-US" sz="2000" dirty="0" err="1"/>
              <a:t>nhân</a:t>
            </a:r>
            <a:r>
              <a:rPr lang="fr-FR" altLang="en-US" sz="2000" dirty="0"/>
              <a:t> </a:t>
            </a:r>
            <a:r>
              <a:rPr lang="fr-FR" altLang="en-US" sz="2000" dirty="0" err="1"/>
              <a:t>làm</a:t>
            </a:r>
            <a:r>
              <a:rPr lang="fr-FR" altLang="en-US" sz="2000" dirty="0"/>
              <a:t> </a:t>
            </a:r>
            <a:r>
              <a:rPr lang="fr-FR" altLang="en-US" sz="2000" dirty="0" err="1"/>
              <a:t>thuê</a:t>
            </a:r>
            <a:r>
              <a:rPr lang="fr-FR" altLang="en-US" sz="2000" dirty="0"/>
              <a:t>.</a:t>
            </a:r>
            <a:endParaRPr lang="en-US" altLang="en-US" sz="2000" b="1" dirty="0">
              <a:latin typeface=".VnTime" panose="020B7200000000000000" pitchFamily="34" charset="0"/>
              <a:cs typeface="Arial" panose="020B0604020202020204" pitchFamily="34" charset="0"/>
              <a:sym typeface="Arial" panose="020B0604020202020204" pitchFamily="34" charset="0"/>
            </a:endParaRPr>
          </a:p>
        </p:txBody>
      </p:sp>
      <p:sp>
        <p:nvSpPr>
          <p:cNvPr id="239" name="AutoShape 13">
            <a:extLst>
              <a:ext uri="{FF2B5EF4-FFF2-40B4-BE49-F238E27FC236}">
                <a16:creationId xmlns:a16="http://schemas.microsoft.com/office/drawing/2014/main" xmlns="" id="{A01B56F8-8B72-4556-8422-3F5EB906FF67}"/>
              </a:ext>
            </a:extLst>
          </p:cNvPr>
          <p:cNvSpPr>
            <a:spLocks noChangeArrowheads="1"/>
          </p:cNvSpPr>
          <p:nvPr/>
        </p:nvSpPr>
        <p:spPr bwMode="auto">
          <a:xfrm>
            <a:off x="4857122" y="3947755"/>
            <a:ext cx="473869" cy="381000"/>
          </a:xfrm>
          <a:prstGeom prst="rightArrow">
            <a:avLst>
              <a:gd name="adj1" fmla="val 50000"/>
              <a:gd name="adj2" fmla="val 55000"/>
            </a:avLst>
          </a:prstGeom>
          <a:solidFill>
            <a:schemeClr val="tx1"/>
          </a:solidFill>
          <a:ln w="9525">
            <a:solidFill>
              <a:schemeClr val="bg1"/>
            </a:solidFill>
            <a:miter lim="800000"/>
            <a:headEnd/>
            <a:tailEnd/>
          </a:ln>
          <a:effec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sz="3200" dirty="0">
              <a:latin typeface=".VnTime" panose="020B7200000000000000" pitchFamily="34" charset="0"/>
              <a:cs typeface="Arial" panose="020B0604020202020204" pitchFamily="34" charset="0"/>
              <a:sym typeface="Arial" panose="020B0604020202020204" pitchFamily="34" charset="0"/>
            </a:endParaRPr>
          </a:p>
        </p:txBody>
      </p:sp>
      <p:sp>
        <p:nvSpPr>
          <p:cNvPr id="240" name="Rectangle 2">
            <a:extLst>
              <a:ext uri="{FF2B5EF4-FFF2-40B4-BE49-F238E27FC236}">
                <a16:creationId xmlns:a16="http://schemas.microsoft.com/office/drawing/2014/main" xmlns="" id="{9D17FB50-F84B-487D-B534-B12BCEB3DEE4}"/>
              </a:ext>
            </a:extLst>
          </p:cNvPr>
          <p:cNvSpPr>
            <a:spLocks noChangeArrowheads="1"/>
          </p:cNvSpPr>
          <p:nvPr/>
        </p:nvSpPr>
        <p:spPr bwMode="auto">
          <a:xfrm>
            <a:off x="635431" y="1042814"/>
            <a:ext cx="412548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tabLst>
                <a:tab pos="127000" algn="l"/>
                <a:tab pos="228600" algn="l"/>
                <a:tab pos="342900" algn="l"/>
                <a:tab pos="457200" algn="l"/>
                <a:tab pos="571500" algn="l"/>
              </a:tabLst>
              <a:defRPr>
                <a:solidFill>
                  <a:schemeClr val="tx1"/>
                </a:solidFill>
                <a:latin typeface="Arial" panose="020B0604020202020204" pitchFamily="34" charset="0"/>
              </a:defRPr>
            </a:lvl1pPr>
            <a:lvl2pPr marL="742950" indent="-285750">
              <a:tabLst>
                <a:tab pos="127000" algn="l"/>
                <a:tab pos="228600" algn="l"/>
                <a:tab pos="342900" algn="l"/>
                <a:tab pos="457200" algn="l"/>
                <a:tab pos="571500" algn="l"/>
              </a:tabLst>
              <a:defRPr>
                <a:solidFill>
                  <a:schemeClr val="tx1"/>
                </a:solidFill>
                <a:latin typeface="Arial" panose="020B0604020202020204" pitchFamily="34" charset="0"/>
              </a:defRPr>
            </a:lvl2pPr>
            <a:lvl3pPr marL="1143000" indent="-228600">
              <a:tabLst>
                <a:tab pos="127000" algn="l"/>
                <a:tab pos="228600" algn="l"/>
                <a:tab pos="342900" algn="l"/>
                <a:tab pos="457200" algn="l"/>
                <a:tab pos="571500" algn="l"/>
              </a:tabLst>
              <a:defRPr>
                <a:solidFill>
                  <a:schemeClr val="tx1"/>
                </a:solidFill>
                <a:latin typeface="Arial" panose="020B0604020202020204" pitchFamily="34" charset="0"/>
              </a:defRPr>
            </a:lvl3pPr>
            <a:lvl4pPr marL="1600200" indent="-228600">
              <a:tabLst>
                <a:tab pos="127000" algn="l"/>
                <a:tab pos="228600" algn="l"/>
                <a:tab pos="342900" algn="l"/>
                <a:tab pos="457200" algn="l"/>
                <a:tab pos="571500" algn="l"/>
              </a:tabLst>
              <a:defRPr>
                <a:solidFill>
                  <a:schemeClr val="tx1"/>
                </a:solidFill>
                <a:latin typeface="Arial" panose="020B0604020202020204" pitchFamily="34" charset="0"/>
              </a:defRPr>
            </a:lvl4pPr>
            <a:lvl5pPr marL="2057400" indent="-228600">
              <a:tabLst>
                <a:tab pos="127000" algn="l"/>
                <a:tab pos="228600" algn="l"/>
                <a:tab pos="342900" algn="l"/>
                <a:tab pos="457200" algn="l"/>
                <a:tab pos="571500" algn="l"/>
              </a:tabLst>
              <a:defRPr>
                <a:solidFill>
                  <a:schemeClr val="tx1"/>
                </a:solidFill>
                <a:latin typeface="Arial" panose="020B0604020202020204" pitchFamily="34" charset="0"/>
              </a:defRPr>
            </a:lvl5pPr>
            <a:lvl6pPr marL="25146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6pPr>
            <a:lvl7pPr marL="29718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7pPr>
            <a:lvl8pPr marL="34290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8pPr>
            <a:lvl9pPr marL="38862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9pPr>
          </a:lstStyle>
          <a:p>
            <a:pPr marL="342900" indent="-342900" algn="just">
              <a:spcBef>
                <a:spcPts val="200"/>
              </a:spcBef>
              <a:spcAft>
                <a:spcPts val="200"/>
              </a:spcAft>
              <a:buFont typeface="Wingdings" panose="05000000000000000000" pitchFamily="2" charset="2"/>
              <a:buChar char="q"/>
            </a:pPr>
            <a:r>
              <a:rPr lang="en-US" altLang="en-US" sz="2400" b="1" dirty="0" err="1">
                <a:solidFill>
                  <a:srgbClr val="CC6600"/>
                </a:solidFill>
                <a:cs typeface="Arial" panose="020B0604020202020204" pitchFamily="34" charset="0"/>
              </a:rPr>
              <a:t>Tỷ</a:t>
            </a:r>
            <a:r>
              <a:rPr lang="en-US" altLang="en-US" sz="2400" b="1" dirty="0">
                <a:solidFill>
                  <a:srgbClr val="CC6600"/>
                </a:solidFill>
                <a:cs typeface="Arial" panose="020B0604020202020204" pitchFamily="34" charset="0"/>
              </a:rPr>
              <a:t> </a:t>
            </a:r>
            <a:r>
              <a:rPr lang="en-US" altLang="en-US" sz="2400" b="1" dirty="0" err="1">
                <a:solidFill>
                  <a:srgbClr val="CC6600"/>
                </a:solidFill>
                <a:cs typeface="Arial" panose="020B0604020202020204" pitchFamily="34" charset="0"/>
              </a:rPr>
              <a:t>suất</a:t>
            </a:r>
            <a:r>
              <a:rPr lang="en-US" altLang="en-US" sz="2400" b="1" dirty="0">
                <a:solidFill>
                  <a:srgbClr val="CC6600"/>
                </a:solidFill>
                <a:cs typeface="Arial" panose="020B0604020202020204" pitchFamily="34" charset="0"/>
              </a:rPr>
              <a:t> </a:t>
            </a:r>
            <a:r>
              <a:rPr lang="en-US" altLang="en-US" sz="2400" b="1" dirty="0" err="1">
                <a:solidFill>
                  <a:srgbClr val="CC6600"/>
                </a:solidFill>
                <a:cs typeface="Arial" panose="020B0604020202020204" pitchFamily="34" charset="0"/>
              </a:rPr>
              <a:t>giá</a:t>
            </a:r>
            <a:r>
              <a:rPr lang="en-US" altLang="en-US" sz="2400" b="1" dirty="0">
                <a:solidFill>
                  <a:srgbClr val="CC6600"/>
                </a:solidFill>
                <a:cs typeface="Arial" panose="020B0604020202020204" pitchFamily="34" charset="0"/>
              </a:rPr>
              <a:t> </a:t>
            </a:r>
            <a:r>
              <a:rPr lang="en-US" altLang="en-US" sz="2400" b="1" dirty="0" err="1">
                <a:solidFill>
                  <a:srgbClr val="CC6600"/>
                </a:solidFill>
                <a:cs typeface="Arial" panose="020B0604020202020204" pitchFamily="34" charset="0"/>
              </a:rPr>
              <a:t>trị</a:t>
            </a:r>
            <a:r>
              <a:rPr lang="en-US" altLang="en-US" sz="2400" b="1" dirty="0">
                <a:solidFill>
                  <a:srgbClr val="CC6600"/>
                </a:solidFill>
                <a:cs typeface="Arial" panose="020B0604020202020204" pitchFamily="34" charset="0"/>
              </a:rPr>
              <a:t> </a:t>
            </a:r>
            <a:r>
              <a:rPr lang="en-US" altLang="en-US" sz="2400" b="1" dirty="0" err="1">
                <a:solidFill>
                  <a:srgbClr val="CC6600"/>
                </a:solidFill>
                <a:cs typeface="Arial" panose="020B0604020202020204" pitchFamily="34" charset="0"/>
              </a:rPr>
              <a:t>thặng</a:t>
            </a:r>
            <a:r>
              <a:rPr lang="en-US" altLang="en-US" sz="2400" b="1" dirty="0">
                <a:solidFill>
                  <a:srgbClr val="CC6600"/>
                </a:solidFill>
                <a:cs typeface="Arial" panose="020B0604020202020204" pitchFamily="34" charset="0"/>
              </a:rPr>
              <a:t> </a:t>
            </a:r>
            <a:r>
              <a:rPr lang="en-US" altLang="en-US" sz="2400" b="1" dirty="0" err="1">
                <a:solidFill>
                  <a:srgbClr val="CC6600"/>
                </a:solidFill>
                <a:cs typeface="Arial" panose="020B0604020202020204" pitchFamily="34" charset="0"/>
              </a:rPr>
              <a:t>dư</a:t>
            </a:r>
            <a:endParaRPr lang="en-US" altLang="en-US" sz="2400" b="1" dirty="0">
              <a:solidFill>
                <a:srgbClr val="CC6600"/>
              </a:solidFill>
              <a:cs typeface="Arial" panose="020B0604020202020204" pitchFamily="34" charset="0"/>
            </a:endParaRPr>
          </a:p>
        </p:txBody>
      </p:sp>
      <p:sp>
        <p:nvSpPr>
          <p:cNvPr id="241" name="Rectangle 3">
            <a:extLst>
              <a:ext uri="{FF2B5EF4-FFF2-40B4-BE49-F238E27FC236}">
                <a16:creationId xmlns:a16="http://schemas.microsoft.com/office/drawing/2014/main" xmlns="" id="{CACAFE11-D430-4D60-999F-F3A8372F534C}"/>
              </a:ext>
            </a:extLst>
          </p:cNvPr>
          <p:cNvSpPr>
            <a:spLocks noChangeArrowheads="1"/>
          </p:cNvSpPr>
          <p:nvPr/>
        </p:nvSpPr>
        <p:spPr bwMode="auto">
          <a:xfrm>
            <a:off x="914399" y="1789113"/>
            <a:ext cx="10768563" cy="800219"/>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tabLst>
                <a:tab pos="127000" algn="l"/>
                <a:tab pos="228600" algn="l"/>
                <a:tab pos="342900" algn="l"/>
                <a:tab pos="457200" algn="l"/>
                <a:tab pos="571500" algn="l"/>
              </a:tabLst>
              <a:defRPr>
                <a:solidFill>
                  <a:schemeClr val="tx1"/>
                </a:solidFill>
                <a:latin typeface="Arial" panose="020B0604020202020204" pitchFamily="34" charset="0"/>
              </a:defRPr>
            </a:lvl1pPr>
            <a:lvl2pPr marL="742950" indent="-285750">
              <a:tabLst>
                <a:tab pos="127000" algn="l"/>
                <a:tab pos="228600" algn="l"/>
                <a:tab pos="342900" algn="l"/>
                <a:tab pos="457200" algn="l"/>
                <a:tab pos="571500" algn="l"/>
              </a:tabLst>
              <a:defRPr>
                <a:solidFill>
                  <a:schemeClr val="tx1"/>
                </a:solidFill>
                <a:latin typeface="Arial" panose="020B0604020202020204" pitchFamily="34" charset="0"/>
              </a:defRPr>
            </a:lvl2pPr>
            <a:lvl3pPr marL="1143000" indent="-228600">
              <a:tabLst>
                <a:tab pos="127000" algn="l"/>
                <a:tab pos="228600" algn="l"/>
                <a:tab pos="342900" algn="l"/>
                <a:tab pos="457200" algn="l"/>
                <a:tab pos="571500" algn="l"/>
              </a:tabLst>
              <a:defRPr>
                <a:solidFill>
                  <a:schemeClr val="tx1"/>
                </a:solidFill>
                <a:latin typeface="Arial" panose="020B0604020202020204" pitchFamily="34" charset="0"/>
              </a:defRPr>
            </a:lvl3pPr>
            <a:lvl4pPr marL="1600200" indent="-228600">
              <a:tabLst>
                <a:tab pos="127000" algn="l"/>
                <a:tab pos="228600" algn="l"/>
                <a:tab pos="342900" algn="l"/>
                <a:tab pos="457200" algn="l"/>
                <a:tab pos="571500" algn="l"/>
              </a:tabLst>
              <a:defRPr>
                <a:solidFill>
                  <a:schemeClr val="tx1"/>
                </a:solidFill>
                <a:latin typeface="Arial" panose="020B0604020202020204" pitchFamily="34" charset="0"/>
              </a:defRPr>
            </a:lvl4pPr>
            <a:lvl5pPr marL="2057400" indent="-228600">
              <a:tabLst>
                <a:tab pos="127000" algn="l"/>
                <a:tab pos="228600" algn="l"/>
                <a:tab pos="342900" algn="l"/>
                <a:tab pos="457200" algn="l"/>
                <a:tab pos="571500" algn="l"/>
              </a:tabLst>
              <a:defRPr>
                <a:solidFill>
                  <a:schemeClr val="tx1"/>
                </a:solidFill>
                <a:latin typeface="Arial" panose="020B0604020202020204" pitchFamily="34" charset="0"/>
              </a:defRPr>
            </a:lvl5pPr>
            <a:lvl6pPr marL="25146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6pPr>
            <a:lvl7pPr marL="29718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7pPr>
            <a:lvl8pPr marL="34290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8pPr>
            <a:lvl9pPr marL="38862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9pPr>
          </a:lstStyle>
          <a:p>
            <a:pPr algn="ctr">
              <a:spcBef>
                <a:spcPts val="200"/>
              </a:spcBef>
              <a:spcAft>
                <a:spcPts val="200"/>
              </a:spcAft>
            </a:pPr>
            <a:r>
              <a:rPr lang="vi-VN" altLang="en-US" sz="2300" dirty="0">
                <a:cs typeface="Times New Roman" panose="02020603050405020304" pitchFamily="18" charset="0"/>
              </a:rPr>
              <a:t>L</a:t>
            </a:r>
            <a:r>
              <a:rPr lang="en-US" altLang="en-US" sz="2300" dirty="0">
                <a:cs typeface="Times New Roman" panose="02020603050405020304" pitchFamily="18" charset="0"/>
              </a:rPr>
              <a:t>à </a:t>
            </a:r>
            <a:r>
              <a:rPr lang="en-US" altLang="en-US" sz="2300" b="1" dirty="0" err="1">
                <a:solidFill>
                  <a:srgbClr val="FF0080"/>
                </a:solidFill>
                <a:cs typeface="Times New Roman" panose="02020603050405020304" pitchFamily="18" charset="0"/>
              </a:rPr>
              <a:t>tỷ</a:t>
            </a:r>
            <a:r>
              <a:rPr lang="en-US" altLang="en-US" sz="2300" b="1" dirty="0">
                <a:solidFill>
                  <a:srgbClr val="FF0080"/>
                </a:solidFill>
                <a:cs typeface="Times New Roman" panose="02020603050405020304" pitchFamily="18" charset="0"/>
              </a:rPr>
              <a:t> </a:t>
            </a:r>
            <a:r>
              <a:rPr lang="en-US" altLang="en-US" sz="2300" b="1" dirty="0" err="1">
                <a:solidFill>
                  <a:srgbClr val="FF0080"/>
                </a:solidFill>
                <a:cs typeface="Times New Roman" panose="02020603050405020304" pitchFamily="18" charset="0"/>
              </a:rPr>
              <a:t>số</a:t>
            </a:r>
            <a:r>
              <a:rPr lang="en-US" altLang="en-US" sz="2300" b="1" dirty="0">
                <a:solidFill>
                  <a:srgbClr val="FF0080"/>
                </a:solidFill>
                <a:cs typeface="Times New Roman" panose="02020603050405020304" pitchFamily="18" charset="0"/>
              </a:rPr>
              <a:t> </a:t>
            </a:r>
            <a:r>
              <a:rPr lang="en-US" altLang="en-US" sz="2300" b="1" dirty="0" err="1">
                <a:solidFill>
                  <a:srgbClr val="FF0080"/>
                </a:solidFill>
                <a:cs typeface="Times New Roman" panose="02020603050405020304" pitchFamily="18" charset="0"/>
              </a:rPr>
              <a:t>tính</a:t>
            </a:r>
            <a:r>
              <a:rPr lang="en-US" altLang="en-US" sz="2300" b="1" dirty="0">
                <a:solidFill>
                  <a:srgbClr val="FF0080"/>
                </a:solidFill>
                <a:cs typeface="Times New Roman" panose="02020603050405020304" pitchFamily="18" charset="0"/>
              </a:rPr>
              <a:t> </a:t>
            </a:r>
            <a:r>
              <a:rPr lang="en-US" altLang="en-US" sz="2300" b="1" dirty="0" err="1">
                <a:solidFill>
                  <a:srgbClr val="FF0080"/>
                </a:solidFill>
                <a:cs typeface="Times New Roman" panose="02020603050405020304" pitchFamily="18" charset="0"/>
              </a:rPr>
              <a:t>theo</a:t>
            </a:r>
            <a:r>
              <a:rPr lang="en-US" altLang="en-US" sz="2300" b="1" dirty="0">
                <a:solidFill>
                  <a:srgbClr val="FF0080"/>
                </a:solidFill>
                <a:cs typeface="Times New Roman" panose="02020603050405020304" pitchFamily="18" charset="0"/>
              </a:rPr>
              <a:t> </a:t>
            </a:r>
            <a:r>
              <a:rPr lang="en-US" altLang="en-US" sz="2300" b="1" dirty="0" err="1">
                <a:solidFill>
                  <a:srgbClr val="FF0080"/>
                </a:solidFill>
                <a:cs typeface="Times New Roman" panose="02020603050405020304" pitchFamily="18" charset="0"/>
              </a:rPr>
              <a:t>phần</a:t>
            </a:r>
            <a:r>
              <a:rPr lang="en-US" altLang="en-US" sz="2300" b="1" dirty="0">
                <a:solidFill>
                  <a:srgbClr val="FF0080"/>
                </a:solidFill>
                <a:cs typeface="Times New Roman" panose="02020603050405020304" pitchFamily="18" charset="0"/>
              </a:rPr>
              <a:t> </a:t>
            </a:r>
            <a:r>
              <a:rPr lang="en-US" altLang="en-US" sz="2300" b="1" dirty="0" err="1">
                <a:solidFill>
                  <a:srgbClr val="FF0080"/>
                </a:solidFill>
                <a:cs typeface="Times New Roman" panose="02020603050405020304" pitchFamily="18" charset="0"/>
              </a:rPr>
              <a:t>trăm</a:t>
            </a:r>
            <a:r>
              <a:rPr lang="en-US" altLang="en-US" sz="2300" b="1" dirty="0">
                <a:solidFill>
                  <a:srgbClr val="FF0080"/>
                </a:solidFill>
                <a:cs typeface="Times New Roman" panose="02020603050405020304" pitchFamily="18" charset="0"/>
              </a:rPr>
              <a:t> </a:t>
            </a:r>
            <a:r>
              <a:rPr lang="en-US" altLang="en-US" sz="2300" b="1" dirty="0" err="1">
                <a:solidFill>
                  <a:srgbClr val="FF0080"/>
                </a:solidFill>
                <a:cs typeface="Times New Roman" panose="02020603050405020304" pitchFamily="18" charset="0"/>
              </a:rPr>
              <a:t>giữa</a:t>
            </a:r>
            <a:r>
              <a:rPr lang="en-US" altLang="en-US" sz="2300" b="1" dirty="0">
                <a:solidFill>
                  <a:srgbClr val="FF0080"/>
                </a:solidFill>
                <a:cs typeface="Times New Roman" panose="02020603050405020304" pitchFamily="18" charset="0"/>
              </a:rPr>
              <a:t> </a:t>
            </a:r>
            <a:r>
              <a:rPr lang="en-US" altLang="en-US" sz="2300" b="1" dirty="0" err="1">
                <a:solidFill>
                  <a:srgbClr val="FF0080"/>
                </a:solidFill>
                <a:cs typeface="Times New Roman" panose="02020603050405020304" pitchFamily="18" charset="0"/>
              </a:rPr>
              <a:t>giá</a:t>
            </a:r>
            <a:r>
              <a:rPr lang="en-US" altLang="en-US" sz="2300" b="1" dirty="0">
                <a:solidFill>
                  <a:srgbClr val="FF0080"/>
                </a:solidFill>
                <a:cs typeface="Times New Roman" panose="02020603050405020304" pitchFamily="18" charset="0"/>
              </a:rPr>
              <a:t> </a:t>
            </a:r>
            <a:r>
              <a:rPr lang="en-US" altLang="en-US" sz="2300" b="1" dirty="0" err="1">
                <a:solidFill>
                  <a:srgbClr val="FF0080"/>
                </a:solidFill>
                <a:cs typeface="Times New Roman" panose="02020603050405020304" pitchFamily="18" charset="0"/>
              </a:rPr>
              <a:t>trị</a:t>
            </a:r>
            <a:r>
              <a:rPr lang="en-US" altLang="en-US" sz="2300" b="1" dirty="0">
                <a:solidFill>
                  <a:srgbClr val="FF0080"/>
                </a:solidFill>
                <a:cs typeface="Times New Roman" panose="02020603050405020304" pitchFamily="18" charset="0"/>
              </a:rPr>
              <a:t> </a:t>
            </a:r>
            <a:r>
              <a:rPr lang="en-US" altLang="en-US" sz="2300" b="1" dirty="0" err="1">
                <a:solidFill>
                  <a:srgbClr val="FF0080"/>
                </a:solidFill>
                <a:cs typeface="Times New Roman" panose="02020603050405020304" pitchFamily="18" charset="0"/>
              </a:rPr>
              <a:t>thặng</a:t>
            </a:r>
            <a:r>
              <a:rPr lang="en-US" altLang="en-US" sz="2300" b="1" dirty="0">
                <a:solidFill>
                  <a:srgbClr val="FF0080"/>
                </a:solidFill>
                <a:cs typeface="Times New Roman" panose="02020603050405020304" pitchFamily="18" charset="0"/>
              </a:rPr>
              <a:t> </a:t>
            </a:r>
            <a:r>
              <a:rPr lang="en-US" altLang="en-US" sz="2300" b="1" dirty="0" err="1">
                <a:solidFill>
                  <a:srgbClr val="FF0080"/>
                </a:solidFill>
                <a:cs typeface="Times New Roman" panose="02020603050405020304" pitchFamily="18" charset="0"/>
              </a:rPr>
              <a:t>dư</a:t>
            </a:r>
            <a:r>
              <a:rPr lang="en-US" altLang="en-US" sz="2300" b="1" dirty="0">
                <a:solidFill>
                  <a:srgbClr val="FF0080"/>
                </a:solidFill>
                <a:cs typeface="Times New Roman" panose="02020603050405020304" pitchFamily="18" charset="0"/>
              </a:rPr>
              <a:t> </a:t>
            </a:r>
            <a:r>
              <a:rPr lang="en-US" altLang="en-US" sz="2300" b="1" dirty="0" err="1">
                <a:solidFill>
                  <a:srgbClr val="FF0080"/>
                </a:solidFill>
                <a:cs typeface="Times New Roman" panose="02020603050405020304" pitchFamily="18" charset="0"/>
              </a:rPr>
              <a:t>và</a:t>
            </a:r>
            <a:r>
              <a:rPr lang="en-US" altLang="en-US" sz="2300" b="1" dirty="0">
                <a:solidFill>
                  <a:srgbClr val="FF0080"/>
                </a:solidFill>
                <a:cs typeface="Times New Roman" panose="02020603050405020304" pitchFamily="18" charset="0"/>
              </a:rPr>
              <a:t> </a:t>
            </a:r>
            <a:r>
              <a:rPr lang="en-US" altLang="en-US" sz="2300" b="1" dirty="0" err="1">
                <a:solidFill>
                  <a:srgbClr val="FF0080"/>
                </a:solidFill>
                <a:cs typeface="Times New Roman" panose="02020603050405020304" pitchFamily="18" charset="0"/>
              </a:rPr>
              <a:t>tư</a:t>
            </a:r>
            <a:r>
              <a:rPr lang="en-US" altLang="en-US" sz="2300" b="1" dirty="0">
                <a:solidFill>
                  <a:srgbClr val="FF0080"/>
                </a:solidFill>
                <a:cs typeface="Times New Roman" panose="02020603050405020304" pitchFamily="18" charset="0"/>
              </a:rPr>
              <a:t> </a:t>
            </a:r>
            <a:r>
              <a:rPr lang="en-US" altLang="en-US" sz="2300" b="1" dirty="0" err="1">
                <a:solidFill>
                  <a:srgbClr val="FF0080"/>
                </a:solidFill>
                <a:cs typeface="Times New Roman" panose="02020603050405020304" pitchFamily="18" charset="0"/>
              </a:rPr>
              <a:t>bản</a:t>
            </a:r>
            <a:r>
              <a:rPr lang="en-US" altLang="en-US" sz="2300" b="1" dirty="0">
                <a:solidFill>
                  <a:srgbClr val="FF0080"/>
                </a:solidFill>
                <a:cs typeface="Times New Roman" panose="02020603050405020304" pitchFamily="18" charset="0"/>
              </a:rPr>
              <a:t> </a:t>
            </a:r>
            <a:r>
              <a:rPr lang="en-US" altLang="en-US" sz="2300" b="1" dirty="0" err="1">
                <a:solidFill>
                  <a:srgbClr val="FF0080"/>
                </a:solidFill>
                <a:cs typeface="Times New Roman" panose="02020603050405020304" pitchFamily="18" charset="0"/>
              </a:rPr>
              <a:t>khả</a:t>
            </a:r>
            <a:r>
              <a:rPr lang="en-US" altLang="en-US" sz="2300" b="1" dirty="0">
                <a:solidFill>
                  <a:srgbClr val="FF0080"/>
                </a:solidFill>
                <a:cs typeface="Times New Roman" panose="02020603050405020304" pitchFamily="18" charset="0"/>
              </a:rPr>
              <a:t> </a:t>
            </a:r>
            <a:r>
              <a:rPr lang="en-US" altLang="en-US" sz="2300" b="1" dirty="0" err="1">
                <a:solidFill>
                  <a:srgbClr val="FF0080"/>
                </a:solidFill>
                <a:cs typeface="Times New Roman" panose="02020603050405020304" pitchFamily="18" charset="0"/>
              </a:rPr>
              <a:t>biến</a:t>
            </a:r>
            <a:r>
              <a:rPr lang="en-US" altLang="en-US" sz="2300" b="1" dirty="0">
                <a:solidFill>
                  <a:srgbClr val="FF0080"/>
                </a:solidFill>
                <a:cs typeface="Times New Roman" panose="02020603050405020304" pitchFamily="18" charset="0"/>
              </a:rPr>
              <a:t> </a:t>
            </a:r>
            <a:r>
              <a:rPr lang="en-US" altLang="en-US" sz="2300" dirty="0" err="1">
                <a:cs typeface="Times New Roman" panose="02020603050405020304" pitchFamily="18" charset="0"/>
              </a:rPr>
              <a:t>cần</a:t>
            </a:r>
            <a:r>
              <a:rPr lang="en-US" altLang="en-US" sz="2300" dirty="0">
                <a:cs typeface="Times New Roman" panose="02020603050405020304" pitchFamily="18" charset="0"/>
              </a:rPr>
              <a:t> </a:t>
            </a:r>
            <a:r>
              <a:rPr lang="en-US" altLang="en-US" sz="2300" dirty="0" err="1">
                <a:cs typeface="Times New Roman" panose="02020603050405020304" pitchFamily="18" charset="0"/>
              </a:rPr>
              <a:t>thiết</a:t>
            </a:r>
            <a:r>
              <a:rPr lang="en-US" altLang="en-US" sz="2300" dirty="0">
                <a:cs typeface="Times New Roman" panose="02020603050405020304" pitchFamily="18" charset="0"/>
              </a:rPr>
              <a:t> </a:t>
            </a:r>
            <a:r>
              <a:rPr lang="en-US" altLang="en-US" sz="2300" dirty="0" err="1">
                <a:cs typeface="Times New Roman" panose="02020603050405020304" pitchFamily="18" charset="0"/>
              </a:rPr>
              <a:t>để</a:t>
            </a:r>
            <a:r>
              <a:rPr lang="en-US" altLang="en-US" sz="2300" dirty="0">
                <a:cs typeface="Times New Roman" panose="02020603050405020304" pitchFamily="18" charset="0"/>
              </a:rPr>
              <a:t> </a:t>
            </a:r>
            <a:r>
              <a:rPr lang="en-US" altLang="en-US" sz="2300" dirty="0" err="1">
                <a:cs typeface="Times New Roman" panose="02020603050405020304" pitchFamily="18" charset="0"/>
              </a:rPr>
              <a:t>sản</a:t>
            </a:r>
            <a:r>
              <a:rPr lang="en-US" altLang="en-US" sz="2300" dirty="0">
                <a:cs typeface="Times New Roman" panose="02020603050405020304" pitchFamily="18" charset="0"/>
              </a:rPr>
              <a:t> </a:t>
            </a:r>
            <a:r>
              <a:rPr lang="en-US" altLang="en-US" sz="2300" dirty="0" err="1">
                <a:cs typeface="Times New Roman" panose="02020603050405020304" pitchFamily="18" charset="0"/>
              </a:rPr>
              <a:t>xuất</a:t>
            </a:r>
            <a:r>
              <a:rPr lang="en-US" altLang="en-US" sz="2300" dirty="0">
                <a:cs typeface="Times New Roman" panose="02020603050405020304" pitchFamily="18" charset="0"/>
              </a:rPr>
              <a:t> ra </a:t>
            </a:r>
            <a:r>
              <a:rPr lang="en-US" altLang="en-US" sz="2300" dirty="0" err="1">
                <a:cs typeface="Times New Roman" panose="02020603050405020304" pitchFamily="18" charset="0"/>
              </a:rPr>
              <a:t>giá</a:t>
            </a:r>
            <a:r>
              <a:rPr lang="en-US" altLang="en-US" sz="2300" dirty="0">
                <a:cs typeface="Times New Roman" panose="02020603050405020304" pitchFamily="18" charset="0"/>
              </a:rPr>
              <a:t> </a:t>
            </a:r>
            <a:r>
              <a:rPr lang="en-US" altLang="en-US" sz="2300" dirty="0" err="1">
                <a:cs typeface="Times New Roman" panose="02020603050405020304" pitchFamily="18" charset="0"/>
              </a:rPr>
              <a:t>trị</a:t>
            </a:r>
            <a:r>
              <a:rPr lang="en-US" altLang="en-US" sz="2300" dirty="0">
                <a:cs typeface="Times New Roman" panose="02020603050405020304" pitchFamily="18" charset="0"/>
              </a:rPr>
              <a:t> </a:t>
            </a:r>
            <a:r>
              <a:rPr lang="en-US" altLang="en-US" sz="2300" dirty="0" err="1">
                <a:cs typeface="Times New Roman" panose="02020603050405020304" pitchFamily="18" charset="0"/>
              </a:rPr>
              <a:t>thặng</a:t>
            </a:r>
            <a:r>
              <a:rPr lang="en-US" altLang="en-US" sz="2300" dirty="0">
                <a:cs typeface="Times New Roman" panose="02020603050405020304" pitchFamily="18" charset="0"/>
              </a:rPr>
              <a:t> </a:t>
            </a:r>
            <a:r>
              <a:rPr lang="en-US" altLang="en-US" sz="2300" dirty="0" err="1">
                <a:cs typeface="Times New Roman" panose="02020603050405020304" pitchFamily="18" charset="0"/>
              </a:rPr>
              <a:t>dư</a:t>
            </a:r>
            <a:r>
              <a:rPr lang="en-US" altLang="en-US" sz="2300" dirty="0">
                <a:cs typeface="Times New Roman" panose="02020603050405020304" pitchFamily="18" charset="0"/>
              </a:rPr>
              <a:t> </a:t>
            </a:r>
            <a:r>
              <a:rPr lang="en-US" altLang="en-US" sz="2300" dirty="0" err="1">
                <a:cs typeface="Times New Roman" panose="02020603050405020304" pitchFamily="18" charset="0"/>
              </a:rPr>
              <a:t>đó</a:t>
            </a:r>
            <a:r>
              <a:rPr lang="en-US" altLang="en-US" sz="2300" dirty="0">
                <a:cs typeface="Times New Roman" panose="02020603050405020304" pitchFamily="18" charset="0"/>
              </a:rPr>
              <a:t>.</a:t>
            </a:r>
          </a:p>
        </p:txBody>
      </p:sp>
      <p:sp>
        <p:nvSpPr>
          <p:cNvPr id="242" name="Rectangle 241">
            <a:extLst>
              <a:ext uri="{FF2B5EF4-FFF2-40B4-BE49-F238E27FC236}">
                <a16:creationId xmlns:a16="http://schemas.microsoft.com/office/drawing/2014/main" xmlns="" id="{D092EEB1-750F-41D2-9E31-161A297A4B4D}"/>
              </a:ext>
            </a:extLst>
          </p:cNvPr>
          <p:cNvSpPr/>
          <p:nvPr/>
        </p:nvSpPr>
        <p:spPr>
          <a:xfrm>
            <a:off x="2311147" y="304149"/>
            <a:ext cx="8563428" cy="738664"/>
          </a:xfrm>
          <a:prstGeom prst="rect">
            <a:avLst/>
          </a:prstGeom>
        </p:spPr>
        <p:txBody>
          <a:bodyPr wrap="square" anchor="ctr">
            <a:spAutoFit/>
          </a:bodyPr>
          <a:lstStyle/>
          <a:p>
            <a:pPr marL="0" marR="0" lvl="0" indent="0" algn="l" defTabSz="914286" rtl="0" eaLnBrk="1" fontAlgn="auto" latinLnBrk="0" hangingPunct="1">
              <a:lnSpc>
                <a:spcPct val="100000"/>
              </a:lnSpc>
              <a:spcBef>
                <a:spcPts val="0"/>
              </a:spcBef>
              <a:spcAft>
                <a:spcPts val="0"/>
              </a:spcAft>
              <a:buClrTx/>
              <a:buSzTx/>
              <a:buFontTx/>
              <a:buNone/>
              <a:tabLst/>
              <a:defRPr/>
            </a:pPr>
            <a:r>
              <a:rPr kumimoji="0" lang="vi-VN" sz="2800" b="1" i="0" u="none" strike="noStrike" kern="1200" cap="none" spc="0" normalizeH="0" baseline="0" noProof="0" dirty="0">
                <a:ln>
                  <a:noFill/>
                </a:ln>
                <a:solidFill>
                  <a:srgbClr val="0033CC"/>
                </a:solidFill>
                <a:effectLst/>
                <a:uLnTx/>
                <a:uFillTx/>
                <a:latin typeface="Arial" panose="020B0604020202020204" pitchFamily="34" charset="0"/>
                <a:ea typeface="+mn-ea"/>
                <a:cs typeface="Arial" panose="020B0604020202020204" pitchFamily="34" charset="0"/>
              </a:rPr>
              <a:t>3.1.</a:t>
            </a:r>
            <a:r>
              <a:rPr lang="vi-VN" sz="2800" b="1" dirty="0">
                <a:solidFill>
                  <a:srgbClr val="0033CC"/>
                </a:solidFill>
                <a:latin typeface="Arial" panose="020B0604020202020204" pitchFamily="34" charset="0"/>
                <a:cs typeface="Arial" panose="020B0604020202020204" pitchFamily="34" charset="0"/>
              </a:rPr>
              <a:t>2.</a:t>
            </a:r>
            <a:r>
              <a:rPr kumimoji="0" lang="vi-VN" sz="2800" b="1" i="0" u="none" strike="noStrike" kern="1200" cap="none" spc="0" normalizeH="0" baseline="0" noProof="0" dirty="0">
                <a:ln>
                  <a:noFill/>
                </a:ln>
                <a:solidFill>
                  <a:srgbClr val="0033CC"/>
                </a:solidFill>
                <a:effectLst/>
                <a:uLnTx/>
                <a:uFillTx/>
                <a:latin typeface="Arial" panose="020B0604020202020204" pitchFamily="34" charset="0"/>
                <a:ea typeface="+mn-ea"/>
                <a:cs typeface="Arial" panose="020B0604020202020204" pitchFamily="34" charset="0"/>
              </a:rPr>
              <a:t>  </a:t>
            </a:r>
            <a:r>
              <a:rPr lang="vi-VN" sz="2800" b="1" dirty="0">
                <a:solidFill>
                  <a:srgbClr val="0033CC"/>
                </a:solidFill>
                <a:latin typeface="Arial" panose="020B0604020202020204" pitchFamily="34" charset="0"/>
                <a:cs typeface="Arial" panose="020B0604020202020204" pitchFamily="34" charset="0"/>
              </a:rPr>
              <a:t>Bản chất</a:t>
            </a:r>
            <a:r>
              <a:rPr kumimoji="0" lang="en-US" sz="2800" b="1" i="0" u="none" strike="noStrike" kern="1200" cap="none" spc="0" normalizeH="0" baseline="0" noProof="0" dirty="0">
                <a:ln>
                  <a:noFill/>
                </a:ln>
                <a:solidFill>
                  <a:srgbClr val="0033CC"/>
                </a:solidFill>
                <a:effectLst/>
                <a:uLnTx/>
                <a:uFillTx/>
                <a:latin typeface="Arial" panose="020B0604020202020204" pitchFamily="34" charset="0"/>
                <a:ea typeface="+mn-ea"/>
                <a:cs typeface="Arial" panose="020B0604020202020204" pitchFamily="34" charset="0"/>
              </a:rPr>
              <a:t> </a:t>
            </a:r>
            <a:r>
              <a:rPr kumimoji="0" lang="en-US" sz="2800" b="1" i="0" u="none" strike="noStrike" kern="1200" cap="none" spc="0" normalizeH="0" baseline="0" noProof="0" dirty="0" err="1">
                <a:ln>
                  <a:noFill/>
                </a:ln>
                <a:solidFill>
                  <a:srgbClr val="0033CC"/>
                </a:solidFill>
                <a:effectLst/>
                <a:uLnTx/>
                <a:uFillTx/>
                <a:latin typeface="Arial" panose="020B0604020202020204" pitchFamily="34" charset="0"/>
                <a:ea typeface="+mn-ea"/>
                <a:cs typeface="Arial" panose="020B0604020202020204" pitchFamily="34" charset="0"/>
              </a:rPr>
              <a:t>của</a:t>
            </a:r>
            <a:r>
              <a:rPr kumimoji="0" lang="en-US" sz="2800" b="1" i="0" u="none" strike="noStrike" kern="1200" cap="none" spc="0" normalizeH="0" baseline="0" noProof="0" dirty="0">
                <a:ln>
                  <a:noFill/>
                </a:ln>
                <a:solidFill>
                  <a:srgbClr val="0033CC"/>
                </a:solidFill>
                <a:effectLst/>
                <a:uLnTx/>
                <a:uFillTx/>
                <a:latin typeface="Arial" panose="020B0604020202020204" pitchFamily="34" charset="0"/>
                <a:ea typeface="+mn-ea"/>
                <a:cs typeface="Arial" panose="020B0604020202020204" pitchFamily="34" charset="0"/>
              </a:rPr>
              <a:t> </a:t>
            </a:r>
            <a:r>
              <a:rPr kumimoji="0" lang="en-US" sz="2800" b="1" i="0" u="none" strike="noStrike" kern="1200" cap="none" spc="0" normalizeH="0" baseline="0" noProof="0" dirty="0" err="1">
                <a:ln>
                  <a:noFill/>
                </a:ln>
                <a:solidFill>
                  <a:srgbClr val="0033CC"/>
                </a:solidFill>
                <a:effectLst/>
                <a:uLnTx/>
                <a:uFillTx/>
                <a:latin typeface="Arial" panose="020B0604020202020204" pitchFamily="34" charset="0"/>
                <a:ea typeface="+mn-ea"/>
                <a:cs typeface="Arial" panose="020B0604020202020204" pitchFamily="34" charset="0"/>
              </a:rPr>
              <a:t>giá</a:t>
            </a:r>
            <a:r>
              <a:rPr kumimoji="0" lang="en-US" sz="2800" b="1" i="0" u="none" strike="noStrike" kern="1200" cap="none" spc="0" normalizeH="0" baseline="0" noProof="0" dirty="0">
                <a:ln>
                  <a:noFill/>
                </a:ln>
                <a:solidFill>
                  <a:srgbClr val="0033CC"/>
                </a:solidFill>
                <a:effectLst/>
                <a:uLnTx/>
                <a:uFillTx/>
                <a:latin typeface="Arial" panose="020B0604020202020204" pitchFamily="34" charset="0"/>
                <a:ea typeface="+mn-ea"/>
                <a:cs typeface="Arial" panose="020B0604020202020204" pitchFamily="34" charset="0"/>
              </a:rPr>
              <a:t> </a:t>
            </a:r>
            <a:r>
              <a:rPr kumimoji="0" lang="en-US" sz="2800" b="1" i="0" u="none" strike="noStrike" kern="1200" cap="none" spc="0" normalizeH="0" baseline="0" noProof="0" dirty="0" err="1">
                <a:ln>
                  <a:noFill/>
                </a:ln>
                <a:solidFill>
                  <a:srgbClr val="0033CC"/>
                </a:solidFill>
                <a:effectLst/>
                <a:uLnTx/>
                <a:uFillTx/>
                <a:latin typeface="Arial" panose="020B0604020202020204" pitchFamily="34" charset="0"/>
                <a:ea typeface="+mn-ea"/>
                <a:cs typeface="Arial" panose="020B0604020202020204" pitchFamily="34" charset="0"/>
              </a:rPr>
              <a:t>trị</a:t>
            </a:r>
            <a:r>
              <a:rPr kumimoji="0" lang="en-US" sz="2800" b="1" i="0" u="none" strike="noStrike" kern="1200" cap="none" spc="0" normalizeH="0" baseline="0" noProof="0" dirty="0">
                <a:ln>
                  <a:noFill/>
                </a:ln>
                <a:solidFill>
                  <a:srgbClr val="0033CC"/>
                </a:solidFill>
                <a:effectLst/>
                <a:uLnTx/>
                <a:uFillTx/>
                <a:latin typeface="Arial" panose="020B0604020202020204" pitchFamily="34" charset="0"/>
                <a:ea typeface="+mn-ea"/>
                <a:cs typeface="Arial" panose="020B0604020202020204" pitchFamily="34" charset="0"/>
              </a:rPr>
              <a:t> </a:t>
            </a:r>
            <a:r>
              <a:rPr kumimoji="0" lang="en-US" sz="2800" b="1" i="0" u="none" strike="noStrike" kern="1200" cap="none" spc="0" normalizeH="0" baseline="0" noProof="0" dirty="0" err="1">
                <a:ln>
                  <a:noFill/>
                </a:ln>
                <a:solidFill>
                  <a:srgbClr val="0033CC"/>
                </a:solidFill>
                <a:effectLst/>
                <a:uLnTx/>
                <a:uFillTx/>
                <a:latin typeface="Arial" panose="020B0604020202020204" pitchFamily="34" charset="0"/>
                <a:ea typeface="+mn-ea"/>
                <a:cs typeface="Arial" panose="020B0604020202020204" pitchFamily="34" charset="0"/>
              </a:rPr>
              <a:t>thặng</a:t>
            </a:r>
            <a:r>
              <a:rPr kumimoji="0" lang="en-US" sz="2800" b="1" i="0" u="none" strike="noStrike" kern="1200" cap="none" spc="0" normalizeH="0" baseline="0" noProof="0" dirty="0">
                <a:ln>
                  <a:noFill/>
                </a:ln>
                <a:solidFill>
                  <a:srgbClr val="0033CC"/>
                </a:solidFill>
                <a:effectLst/>
                <a:uLnTx/>
                <a:uFillTx/>
                <a:latin typeface="Arial" panose="020B0604020202020204" pitchFamily="34" charset="0"/>
                <a:ea typeface="+mn-ea"/>
                <a:cs typeface="Arial" panose="020B0604020202020204" pitchFamily="34" charset="0"/>
              </a:rPr>
              <a:t> </a:t>
            </a:r>
            <a:r>
              <a:rPr kumimoji="0" lang="en-US" sz="2800" b="1" i="0" u="none" strike="noStrike" kern="1200" cap="none" spc="0" normalizeH="0" baseline="0" noProof="0" dirty="0" err="1">
                <a:ln>
                  <a:noFill/>
                </a:ln>
                <a:solidFill>
                  <a:srgbClr val="0033CC"/>
                </a:solidFill>
                <a:effectLst/>
                <a:uLnTx/>
                <a:uFillTx/>
                <a:latin typeface="Arial" panose="020B0604020202020204" pitchFamily="34" charset="0"/>
                <a:ea typeface="+mn-ea"/>
                <a:cs typeface="Arial" panose="020B0604020202020204" pitchFamily="34" charset="0"/>
              </a:rPr>
              <a:t>dư</a:t>
            </a:r>
            <a:endParaRPr kumimoji="0" lang="en-US" sz="2800" b="1" i="0" u="none" strike="noStrike" kern="1200" cap="none" spc="0" normalizeH="0" baseline="0" noProof="0" dirty="0">
              <a:ln>
                <a:noFill/>
              </a:ln>
              <a:solidFill>
                <a:srgbClr val="0033CC"/>
              </a:solidFill>
              <a:effectLst/>
              <a:uLnTx/>
              <a:uFillTx/>
              <a:latin typeface="Arial" panose="020B0604020202020204" pitchFamily="34" charset="0"/>
              <a:ea typeface="+mn-ea"/>
              <a:cs typeface="Arial" panose="020B0604020202020204" pitchFamily="34" charset="0"/>
            </a:endParaRPr>
          </a:p>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srgbClr val="000000">
                  <a:lumMod val="65000"/>
                  <a:lumOff val="35000"/>
                </a:srgbClr>
              </a:solidFill>
              <a:effectLst/>
              <a:uLnTx/>
              <a:uFillTx/>
              <a:latin typeface="Arial" pitchFamily="34" charset="0"/>
              <a:ea typeface="+mn-ea"/>
              <a:cs typeface="Arial" pitchFamily="34" charset="0"/>
            </a:endParaRPr>
          </a:p>
        </p:txBody>
      </p:sp>
      <p:sp>
        <p:nvSpPr>
          <p:cNvPr id="243" name="TextBox 242">
            <a:extLst>
              <a:ext uri="{FF2B5EF4-FFF2-40B4-BE49-F238E27FC236}">
                <a16:creationId xmlns:a16="http://schemas.microsoft.com/office/drawing/2014/main" xmlns="" id="{3880A470-1F30-4365-93D0-8F5C1B09D8D9}"/>
              </a:ext>
            </a:extLst>
          </p:cNvPr>
          <p:cNvSpPr txBox="1"/>
          <p:nvPr/>
        </p:nvSpPr>
        <p:spPr>
          <a:xfrm>
            <a:off x="914399" y="2890624"/>
            <a:ext cx="6013058" cy="446276"/>
          </a:xfrm>
          <a:prstGeom prst="rect">
            <a:avLst/>
          </a:prstGeom>
          <a:noFill/>
        </p:spPr>
        <p:txBody>
          <a:bodyPr wrap="square">
            <a:spAutoFit/>
          </a:bodyPr>
          <a:lstStyle/>
          <a:p>
            <a:pPr marL="342900" indent="-342900">
              <a:buFont typeface="Wingdings" panose="05000000000000000000" pitchFamily="2" charset="2"/>
              <a:buChar char="§"/>
            </a:pPr>
            <a:r>
              <a:rPr lang="vi-VN" sz="2300" b="0" i="0" dirty="0">
                <a:solidFill>
                  <a:srgbClr val="010101"/>
                </a:solidFill>
                <a:effectLst/>
                <a:latin typeface="Arial" panose="020B0604020202020204" pitchFamily="34" charset="0"/>
                <a:cs typeface="Arial" panose="020B0604020202020204" pitchFamily="34" charset="0"/>
              </a:rPr>
              <a:t>Công thức tính tỷ suất giá trị thặng dư là:</a:t>
            </a:r>
            <a:endParaRPr lang="en-US" sz="2300" dirty="0">
              <a:latin typeface="Arial" panose="020B0604020202020204" pitchFamily="34" charset="0"/>
              <a:cs typeface="Arial" panose="020B0604020202020204" pitchFamily="34" charset="0"/>
            </a:endParaRPr>
          </a:p>
        </p:txBody>
      </p:sp>
      <p:pic>
        <p:nvPicPr>
          <p:cNvPr id="6" name="Picture 5">
            <a:extLst>
              <a:ext uri="{FF2B5EF4-FFF2-40B4-BE49-F238E27FC236}">
                <a16:creationId xmlns:a16="http://schemas.microsoft.com/office/drawing/2014/main" xmlns="" id="{C67FE1F3-B39B-4924-919A-D813C58B74F7}"/>
              </a:ext>
            </a:extLst>
          </p:cNvPr>
          <p:cNvPicPr>
            <a:picLocks noChangeAspect="1"/>
          </p:cNvPicPr>
          <p:nvPr/>
        </p:nvPicPr>
        <p:blipFill>
          <a:blip r:embed="rId2"/>
          <a:stretch>
            <a:fillRect/>
          </a:stretch>
        </p:blipFill>
        <p:spPr>
          <a:xfrm>
            <a:off x="6758782" y="4106333"/>
            <a:ext cx="5423660" cy="2755628"/>
          </a:xfrm>
          <a:prstGeom prst="rect">
            <a:avLst/>
          </a:prstGeom>
        </p:spPr>
      </p:pic>
      <p:sp>
        <p:nvSpPr>
          <p:cNvPr id="244" name="TextBox 243">
            <a:extLst>
              <a:ext uri="{FF2B5EF4-FFF2-40B4-BE49-F238E27FC236}">
                <a16:creationId xmlns:a16="http://schemas.microsoft.com/office/drawing/2014/main" xmlns="" id="{869E5E63-67C6-4222-BA39-D949BBD46DF8}"/>
              </a:ext>
            </a:extLst>
          </p:cNvPr>
          <p:cNvSpPr txBox="1"/>
          <p:nvPr/>
        </p:nvSpPr>
        <p:spPr>
          <a:xfrm>
            <a:off x="812967" y="5110413"/>
            <a:ext cx="6098582" cy="1323439"/>
          </a:xfrm>
          <a:prstGeom prst="rect">
            <a:avLst/>
          </a:prstGeom>
          <a:noFill/>
        </p:spPr>
        <p:txBody>
          <a:bodyPr wrap="square">
            <a:spAutoFit/>
          </a:bodyPr>
          <a:lstStyle/>
          <a:p>
            <a:r>
              <a:rPr lang="vi-VN" sz="2000" b="0" i="0" u="sng" dirty="0">
                <a:solidFill>
                  <a:srgbClr val="010101"/>
                </a:solidFill>
                <a:effectLst/>
                <a:latin typeface="Arial" panose="020B0604020202020204" pitchFamily="34" charset="0"/>
                <a:cs typeface="Arial" panose="020B0604020202020204" pitchFamily="34" charset="0"/>
              </a:rPr>
              <a:t>Trong đó</a:t>
            </a:r>
            <a:r>
              <a:rPr lang="vi-VN" sz="2000" b="0" i="0" dirty="0">
                <a:solidFill>
                  <a:srgbClr val="010101"/>
                </a:solidFill>
                <a:effectLst/>
                <a:latin typeface="Arial" panose="020B0604020202020204" pitchFamily="34" charset="0"/>
                <a:cs typeface="Arial" panose="020B0604020202020204" pitchFamily="34" charset="0"/>
              </a:rPr>
              <a:t>:</a:t>
            </a:r>
          </a:p>
          <a:p>
            <a:pPr marL="342900" indent="-342900">
              <a:buFont typeface="Courier New" panose="02070309020205020404" pitchFamily="49" charset="0"/>
              <a:buChar char="o"/>
            </a:pPr>
            <a:r>
              <a:rPr lang="vi-VN" sz="2000" b="0" i="0" dirty="0">
                <a:solidFill>
                  <a:srgbClr val="010101"/>
                </a:solidFill>
                <a:effectLst/>
                <a:latin typeface="Arial" panose="020B0604020202020204" pitchFamily="34" charset="0"/>
                <a:cs typeface="Arial" panose="020B0604020202020204" pitchFamily="34" charset="0"/>
              </a:rPr>
              <a:t> m’ là tỷ suất giá trị thăng dư; </a:t>
            </a:r>
          </a:p>
          <a:p>
            <a:pPr marL="342900" indent="-342900">
              <a:buFont typeface="Courier New" panose="02070309020205020404" pitchFamily="49" charset="0"/>
              <a:buChar char="o"/>
            </a:pPr>
            <a:r>
              <a:rPr lang="vi-VN" sz="2000" b="0" i="0" dirty="0">
                <a:solidFill>
                  <a:srgbClr val="010101"/>
                </a:solidFill>
                <a:effectLst/>
                <a:latin typeface="Arial" panose="020B0604020202020204" pitchFamily="34" charset="0"/>
                <a:cs typeface="Arial" panose="020B0604020202020204" pitchFamily="34" charset="0"/>
              </a:rPr>
              <a:t>m là giá trị thặng dư; </a:t>
            </a:r>
          </a:p>
          <a:p>
            <a:pPr marL="342900" indent="-342900">
              <a:buFont typeface="Courier New" panose="02070309020205020404" pitchFamily="49" charset="0"/>
              <a:buChar char="o"/>
            </a:pPr>
            <a:r>
              <a:rPr lang="vi-VN" sz="2000" b="0" i="0" dirty="0">
                <a:solidFill>
                  <a:srgbClr val="010101"/>
                </a:solidFill>
                <a:effectLst/>
                <a:latin typeface="Arial" panose="020B0604020202020204" pitchFamily="34" charset="0"/>
                <a:cs typeface="Arial" panose="020B0604020202020204" pitchFamily="34" charset="0"/>
              </a:rPr>
              <a:t>V là tư bản khả biến.</a:t>
            </a:r>
            <a:endParaRPr lang="en-US" sz="2000" dirty="0">
              <a:latin typeface="Arial" panose="020B0604020202020204" pitchFamily="34" charset="0"/>
              <a:cs typeface="Arial" panose="020B0604020202020204" pitchFamily="34" charset="0"/>
            </a:endParaRPr>
          </a:p>
        </p:txBody>
      </p:sp>
      <p:grpSp>
        <p:nvGrpSpPr>
          <p:cNvPr id="246" name="Group 4">
            <a:extLst>
              <a:ext uri="{FF2B5EF4-FFF2-40B4-BE49-F238E27FC236}">
                <a16:creationId xmlns:a16="http://schemas.microsoft.com/office/drawing/2014/main" xmlns="" id="{2DB3D29B-B434-48B8-8756-ED235757DF86}"/>
              </a:ext>
            </a:extLst>
          </p:cNvPr>
          <p:cNvGrpSpPr>
            <a:grpSpLocks/>
          </p:cNvGrpSpPr>
          <p:nvPr/>
        </p:nvGrpSpPr>
        <p:grpSpPr bwMode="auto">
          <a:xfrm>
            <a:off x="6089525" y="4700989"/>
            <a:ext cx="631825" cy="1219200"/>
            <a:chOff x="2592" y="2880"/>
            <a:chExt cx="576" cy="1296"/>
          </a:xfrm>
        </p:grpSpPr>
        <p:sp>
          <p:nvSpPr>
            <p:cNvPr id="247" name="Line 5">
              <a:extLst>
                <a:ext uri="{FF2B5EF4-FFF2-40B4-BE49-F238E27FC236}">
                  <a16:creationId xmlns:a16="http://schemas.microsoft.com/office/drawing/2014/main" xmlns="" id="{613D0409-BE4D-42B2-B159-928FC77E1519}"/>
                </a:ext>
              </a:extLst>
            </p:cNvPr>
            <p:cNvSpPr>
              <a:spLocks noChangeShapeType="1"/>
            </p:cNvSpPr>
            <p:nvPr/>
          </p:nvSpPr>
          <p:spPr bwMode="auto">
            <a:xfrm>
              <a:off x="2592" y="3456"/>
              <a:ext cx="432" cy="0"/>
            </a:xfrm>
            <a:prstGeom prst="line">
              <a:avLst/>
            </a:prstGeom>
            <a:noFill/>
            <a:ln w="9525">
              <a:solidFill>
                <a:srgbClr val="99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8" name="Text Box 6">
              <a:extLst>
                <a:ext uri="{FF2B5EF4-FFF2-40B4-BE49-F238E27FC236}">
                  <a16:creationId xmlns:a16="http://schemas.microsoft.com/office/drawing/2014/main" xmlns="" id="{2E286CCD-62BA-4939-ADBA-F9EDAB870611}"/>
                </a:ext>
              </a:extLst>
            </p:cNvPr>
            <p:cNvSpPr txBox="1">
              <a:spLocks noChangeArrowheads="1"/>
            </p:cNvSpPr>
            <p:nvPr/>
          </p:nvSpPr>
          <p:spPr bwMode="auto">
            <a:xfrm>
              <a:off x="2592" y="2880"/>
              <a:ext cx="576" cy="4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sz="3200" dirty="0">
                <a:solidFill>
                  <a:srgbClr val="663300"/>
                </a:solidFill>
                <a:latin typeface=".VnCooper" panose="020B7200000000000000" pitchFamily="34" charset="0"/>
                <a:cs typeface="Arial" panose="020B0604020202020204" pitchFamily="34" charset="0"/>
                <a:sym typeface="Arial" panose="020B0604020202020204" pitchFamily="34" charset="0"/>
              </a:endParaRPr>
            </a:p>
          </p:txBody>
        </p:sp>
        <p:sp>
          <p:nvSpPr>
            <p:cNvPr id="249" name="Text Box 7">
              <a:extLst>
                <a:ext uri="{FF2B5EF4-FFF2-40B4-BE49-F238E27FC236}">
                  <a16:creationId xmlns:a16="http://schemas.microsoft.com/office/drawing/2014/main" xmlns="" id="{44774E3C-153C-4962-BED9-F4F39601D343}"/>
                </a:ext>
              </a:extLst>
            </p:cNvPr>
            <p:cNvSpPr txBox="1">
              <a:spLocks noChangeArrowheads="1"/>
            </p:cNvSpPr>
            <p:nvPr/>
          </p:nvSpPr>
          <p:spPr bwMode="auto">
            <a:xfrm>
              <a:off x="2592" y="3600"/>
              <a:ext cx="432" cy="5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r>
                <a:rPr lang="vi-VN" altLang="en-US" sz="3200" dirty="0">
                  <a:solidFill>
                    <a:srgbClr val="663300"/>
                  </a:solidFill>
                  <a:latin typeface=".VnCooper" panose="020B7200000000000000" pitchFamily="34" charset="0"/>
                  <a:cs typeface="Arial" panose="020B0604020202020204" pitchFamily="34" charset="0"/>
                  <a:sym typeface="Arial" panose="020B0604020202020204" pitchFamily="34" charset="0"/>
                </a:rPr>
                <a:t>t</a:t>
              </a:r>
              <a:endParaRPr lang="en-US" altLang="en-US" sz="3200" dirty="0">
                <a:solidFill>
                  <a:srgbClr val="663300"/>
                </a:solidFill>
                <a:latin typeface=".VnCooper" panose="020B7200000000000000" pitchFamily="34" charset="0"/>
                <a:cs typeface="Arial" panose="020B0604020202020204" pitchFamily="34" charset="0"/>
                <a:sym typeface="Arial" panose="020B0604020202020204" pitchFamily="34" charset="0"/>
              </a:endParaRPr>
            </a:p>
          </p:txBody>
        </p:sp>
      </p:grpSp>
      <p:sp>
        <p:nvSpPr>
          <p:cNvPr id="250" name="Text Box 8">
            <a:extLst>
              <a:ext uri="{FF2B5EF4-FFF2-40B4-BE49-F238E27FC236}">
                <a16:creationId xmlns:a16="http://schemas.microsoft.com/office/drawing/2014/main" xmlns="" id="{06C22B66-1848-45AA-9A54-B1592C6488C2}"/>
              </a:ext>
            </a:extLst>
          </p:cNvPr>
          <p:cNvSpPr txBox="1">
            <a:spLocks noChangeArrowheads="1"/>
          </p:cNvSpPr>
          <p:nvPr/>
        </p:nvSpPr>
        <p:spPr bwMode="auto">
          <a:xfrm>
            <a:off x="4881438" y="4853389"/>
            <a:ext cx="1524000" cy="631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FF0000"/>
                </a:solidFill>
                <a:miter lim="800000"/>
                <a:headEnd/>
                <a:tailEnd/>
              </a14:hiddenLine>
            </a:ext>
          </a:extLst>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r>
              <a:rPr lang="vi-VN" altLang="en-US" sz="3200" dirty="0">
                <a:solidFill>
                  <a:srgbClr val="663300"/>
                </a:solidFill>
                <a:latin typeface=".VnCooper" panose="020B7200000000000000" pitchFamily="34" charset="0"/>
                <a:cs typeface="Arial" panose="020B0604020202020204" pitchFamily="34" charset="0"/>
                <a:sym typeface="Arial" panose="020B0604020202020204" pitchFamily="34" charset="0"/>
              </a:rPr>
              <a:t>(</a:t>
            </a:r>
            <a:r>
              <a:rPr lang="en-US" altLang="en-US" sz="3200" dirty="0">
                <a:solidFill>
                  <a:srgbClr val="663300"/>
                </a:solidFill>
                <a:latin typeface=".VnCooper" panose="020B7200000000000000" pitchFamily="34" charset="0"/>
                <a:cs typeface="Arial" panose="020B0604020202020204" pitchFamily="34" charset="0"/>
                <a:sym typeface="Arial" panose="020B0604020202020204" pitchFamily="34" charset="0"/>
              </a:rPr>
              <a:t>m’ =</a:t>
            </a:r>
          </a:p>
        </p:txBody>
      </p:sp>
      <p:sp>
        <p:nvSpPr>
          <p:cNvPr id="251" name="TextBox 250">
            <a:extLst>
              <a:ext uri="{FF2B5EF4-FFF2-40B4-BE49-F238E27FC236}">
                <a16:creationId xmlns:a16="http://schemas.microsoft.com/office/drawing/2014/main" xmlns="" id="{19840F9E-8958-4695-8F3E-5CF4D41A17B2}"/>
              </a:ext>
            </a:extLst>
          </p:cNvPr>
          <p:cNvSpPr txBox="1"/>
          <p:nvPr/>
        </p:nvSpPr>
        <p:spPr>
          <a:xfrm>
            <a:off x="6171741" y="4673059"/>
            <a:ext cx="662782" cy="584775"/>
          </a:xfrm>
          <a:prstGeom prst="rect">
            <a:avLst/>
          </a:prstGeom>
          <a:noFill/>
        </p:spPr>
        <p:txBody>
          <a:bodyPr wrap="square">
            <a:spAutoFit/>
          </a:bodyPr>
          <a:lstStyle/>
          <a:p>
            <a:r>
              <a:rPr lang="en-US" sz="3200" b="1" i="0" dirty="0">
                <a:solidFill>
                  <a:srgbClr val="663300"/>
                </a:solidFill>
                <a:effectLst/>
                <a:latin typeface="Arial" panose="020B0604020202020204" pitchFamily="34" charset="0"/>
                <a:cs typeface="Arial" panose="020B0604020202020204" pitchFamily="34" charset="0"/>
              </a:rPr>
              <a:t>t′</a:t>
            </a:r>
            <a:endParaRPr lang="en-US" sz="3200" b="1" dirty="0">
              <a:solidFill>
                <a:srgbClr val="663300"/>
              </a:solidFill>
              <a:latin typeface="Arial" panose="020B0604020202020204" pitchFamily="34" charset="0"/>
              <a:cs typeface="Arial" panose="020B0604020202020204" pitchFamily="34" charset="0"/>
            </a:endParaRPr>
          </a:p>
        </p:txBody>
      </p:sp>
      <p:sp>
        <p:nvSpPr>
          <p:cNvPr id="252" name="Text Box 9">
            <a:extLst>
              <a:ext uri="{FF2B5EF4-FFF2-40B4-BE49-F238E27FC236}">
                <a16:creationId xmlns:a16="http://schemas.microsoft.com/office/drawing/2014/main" xmlns="" id="{C01B11B6-88A7-42D6-9A6D-4312AEE37547}"/>
              </a:ext>
            </a:extLst>
          </p:cNvPr>
          <p:cNvSpPr txBox="1">
            <a:spLocks noChangeArrowheads="1"/>
          </p:cNvSpPr>
          <p:nvPr/>
        </p:nvSpPr>
        <p:spPr bwMode="auto">
          <a:xfrm>
            <a:off x="6651959" y="4811468"/>
            <a:ext cx="2087563"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r>
              <a:rPr lang="en-US" altLang="en-US" sz="3200" dirty="0">
                <a:solidFill>
                  <a:srgbClr val="663300"/>
                </a:solidFill>
                <a:latin typeface=".VnCooper" panose="020B7200000000000000" pitchFamily="34" charset="0"/>
                <a:cs typeface="Arial" panose="020B0604020202020204" pitchFamily="34" charset="0"/>
                <a:sym typeface="Arial" panose="020B0604020202020204" pitchFamily="34" charset="0"/>
              </a:rPr>
              <a:t>x 100%</a:t>
            </a:r>
            <a:r>
              <a:rPr lang="vi-VN" altLang="en-US" sz="3200" dirty="0">
                <a:solidFill>
                  <a:srgbClr val="663300"/>
                </a:solidFill>
                <a:latin typeface=".VnCooper" panose="020B7200000000000000" pitchFamily="34" charset="0"/>
                <a:cs typeface="Arial" panose="020B0604020202020204" pitchFamily="34" charset="0"/>
                <a:sym typeface="Arial" panose="020B0604020202020204" pitchFamily="34" charset="0"/>
              </a:rPr>
              <a:t>)</a:t>
            </a:r>
            <a:endParaRPr lang="en-US" altLang="en-US" sz="3200" dirty="0">
              <a:solidFill>
                <a:srgbClr val="663300"/>
              </a:solidFill>
              <a:latin typeface=".VnCooper" panose="020B7200000000000000" pitchFamily="34" charset="0"/>
              <a:cs typeface="Arial" panose="020B0604020202020204" pitchFamily="34" charset="0"/>
              <a:sym typeface="Arial" panose="020B0604020202020204" pitchFamily="34" charset="0"/>
            </a:endParaRPr>
          </a:p>
        </p:txBody>
      </p:sp>
    </p:spTree>
    <p:extLst>
      <p:ext uri="{BB962C8B-B14F-4D97-AF65-F5344CB8AC3E}">
        <p14:creationId xmlns:p14="http://schemas.microsoft.com/office/powerpoint/2010/main" val="358994836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240"/>
                                        </p:tgtEl>
                                        <p:attrNameLst>
                                          <p:attrName>style.visibility</p:attrName>
                                        </p:attrNameLst>
                                      </p:cBhvr>
                                      <p:to>
                                        <p:strVal val="visible"/>
                                      </p:to>
                                    </p:set>
                                    <p:anim calcmode="lin" valueType="num">
                                      <p:cBhvr>
                                        <p:cTn id="7" dur="1000" fill="hold"/>
                                        <p:tgtEl>
                                          <p:spTgt spid="240"/>
                                        </p:tgtEl>
                                        <p:attrNameLst>
                                          <p:attrName>ppt_w</p:attrName>
                                        </p:attrNameLst>
                                      </p:cBhvr>
                                      <p:tavLst>
                                        <p:tav tm="0">
                                          <p:val>
                                            <p:fltVal val="0"/>
                                          </p:val>
                                        </p:tav>
                                        <p:tav tm="100000">
                                          <p:val>
                                            <p:strVal val="#ppt_w"/>
                                          </p:val>
                                        </p:tav>
                                      </p:tavLst>
                                    </p:anim>
                                    <p:anim calcmode="lin" valueType="num">
                                      <p:cBhvr>
                                        <p:cTn id="8" dur="1000" fill="hold"/>
                                        <p:tgtEl>
                                          <p:spTgt spid="240"/>
                                        </p:tgtEl>
                                        <p:attrNameLst>
                                          <p:attrName>ppt_h</p:attrName>
                                        </p:attrNameLst>
                                      </p:cBhvr>
                                      <p:tavLst>
                                        <p:tav tm="0">
                                          <p:val>
                                            <p:fltVal val="0"/>
                                          </p:val>
                                        </p:tav>
                                        <p:tav tm="100000">
                                          <p:val>
                                            <p:strVal val="#ppt_h"/>
                                          </p:val>
                                        </p:tav>
                                      </p:tavLst>
                                    </p:anim>
                                    <p:anim calcmode="lin" valueType="num">
                                      <p:cBhvr>
                                        <p:cTn id="9" dur="1000" fill="hold"/>
                                        <p:tgtEl>
                                          <p:spTgt spid="240"/>
                                        </p:tgtEl>
                                        <p:attrNameLst>
                                          <p:attrName>style.rotation</p:attrName>
                                        </p:attrNameLst>
                                      </p:cBhvr>
                                      <p:tavLst>
                                        <p:tav tm="0">
                                          <p:val>
                                            <p:fltVal val="90"/>
                                          </p:val>
                                        </p:tav>
                                        <p:tav tm="100000">
                                          <p:val>
                                            <p:fltVal val="0"/>
                                          </p:val>
                                        </p:tav>
                                      </p:tavLst>
                                    </p:anim>
                                    <p:animEffect transition="in" filter="fade">
                                      <p:cBhvr>
                                        <p:cTn id="10" dur="1000"/>
                                        <p:tgtEl>
                                          <p:spTgt spid="240"/>
                                        </p:tgtEl>
                                      </p:cBhvr>
                                    </p:animEffect>
                                  </p:childTnLst>
                                </p:cTn>
                              </p:par>
                              <p:par>
                                <p:cTn id="11" presetID="31" presetClass="entr" presetSubtype="0" fill="hold" grpId="0" nodeType="withEffect">
                                  <p:stCondLst>
                                    <p:cond delay="0"/>
                                  </p:stCondLst>
                                  <p:childTnLst>
                                    <p:set>
                                      <p:cBhvr>
                                        <p:cTn id="12" dur="1" fill="hold">
                                          <p:stCondLst>
                                            <p:cond delay="0"/>
                                          </p:stCondLst>
                                        </p:cTn>
                                        <p:tgtEl>
                                          <p:spTgt spid="242"/>
                                        </p:tgtEl>
                                        <p:attrNameLst>
                                          <p:attrName>style.visibility</p:attrName>
                                        </p:attrNameLst>
                                      </p:cBhvr>
                                      <p:to>
                                        <p:strVal val="visible"/>
                                      </p:to>
                                    </p:set>
                                    <p:anim calcmode="lin" valueType="num">
                                      <p:cBhvr>
                                        <p:cTn id="13" dur="1000" fill="hold"/>
                                        <p:tgtEl>
                                          <p:spTgt spid="242"/>
                                        </p:tgtEl>
                                        <p:attrNameLst>
                                          <p:attrName>ppt_w</p:attrName>
                                        </p:attrNameLst>
                                      </p:cBhvr>
                                      <p:tavLst>
                                        <p:tav tm="0">
                                          <p:val>
                                            <p:fltVal val="0"/>
                                          </p:val>
                                        </p:tav>
                                        <p:tav tm="100000">
                                          <p:val>
                                            <p:strVal val="#ppt_w"/>
                                          </p:val>
                                        </p:tav>
                                      </p:tavLst>
                                    </p:anim>
                                    <p:anim calcmode="lin" valueType="num">
                                      <p:cBhvr>
                                        <p:cTn id="14" dur="1000" fill="hold"/>
                                        <p:tgtEl>
                                          <p:spTgt spid="242"/>
                                        </p:tgtEl>
                                        <p:attrNameLst>
                                          <p:attrName>ppt_h</p:attrName>
                                        </p:attrNameLst>
                                      </p:cBhvr>
                                      <p:tavLst>
                                        <p:tav tm="0">
                                          <p:val>
                                            <p:fltVal val="0"/>
                                          </p:val>
                                        </p:tav>
                                        <p:tav tm="100000">
                                          <p:val>
                                            <p:strVal val="#ppt_h"/>
                                          </p:val>
                                        </p:tav>
                                      </p:tavLst>
                                    </p:anim>
                                    <p:anim calcmode="lin" valueType="num">
                                      <p:cBhvr>
                                        <p:cTn id="15" dur="1000" fill="hold"/>
                                        <p:tgtEl>
                                          <p:spTgt spid="242"/>
                                        </p:tgtEl>
                                        <p:attrNameLst>
                                          <p:attrName>style.rotation</p:attrName>
                                        </p:attrNameLst>
                                      </p:cBhvr>
                                      <p:tavLst>
                                        <p:tav tm="0">
                                          <p:val>
                                            <p:fltVal val="90"/>
                                          </p:val>
                                        </p:tav>
                                        <p:tav tm="100000">
                                          <p:val>
                                            <p:fltVal val="0"/>
                                          </p:val>
                                        </p:tav>
                                      </p:tavLst>
                                    </p:anim>
                                    <p:animEffect transition="in" filter="fade">
                                      <p:cBhvr>
                                        <p:cTn id="16" dur="1000"/>
                                        <p:tgtEl>
                                          <p:spTgt spid="242"/>
                                        </p:tgtEl>
                                      </p:cBhvr>
                                    </p:animEffect>
                                  </p:childTnLst>
                                </p:cTn>
                              </p:par>
                            </p:childTnLst>
                          </p:cTn>
                        </p:par>
                      </p:childTnLst>
                    </p:cTn>
                  </p:par>
                  <p:par>
                    <p:cTn id="17" fill="hold">
                      <p:stCondLst>
                        <p:cond delay="indefinite"/>
                      </p:stCondLst>
                      <p:childTnLst>
                        <p:par>
                          <p:cTn id="18" fill="hold">
                            <p:stCondLst>
                              <p:cond delay="0"/>
                            </p:stCondLst>
                            <p:childTnLst>
                              <p:par>
                                <p:cTn id="19" presetID="53" presetClass="entr" presetSubtype="16" fill="hold" grpId="0" nodeType="clickEffect">
                                  <p:stCondLst>
                                    <p:cond delay="0"/>
                                  </p:stCondLst>
                                  <p:childTnLst>
                                    <p:set>
                                      <p:cBhvr>
                                        <p:cTn id="20" dur="1" fill="hold">
                                          <p:stCondLst>
                                            <p:cond delay="0"/>
                                          </p:stCondLst>
                                        </p:cTn>
                                        <p:tgtEl>
                                          <p:spTgt spid="241"/>
                                        </p:tgtEl>
                                        <p:attrNameLst>
                                          <p:attrName>style.visibility</p:attrName>
                                        </p:attrNameLst>
                                      </p:cBhvr>
                                      <p:to>
                                        <p:strVal val="visible"/>
                                      </p:to>
                                    </p:set>
                                    <p:anim calcmode="lin" valueType="num">
                                      <p:cBhvr>
                                        <p:cTn id="21" dur="500" fill="hold"/>
                                        <p:tgtEl>
                                          <p:spTgt spid="241"/>
                                        </p:tgtEl>
                                        <p:attrNameLst>
                                          <p:attrName>ppt_w</p:attrName>
                                        </p:attrNameLst>
                                      </p:cBhvr>
                                      <p:tavLst>
                                        <p:tav tm="0">
                                          <p:val>
                                            <p:fltVal val="0"/>
                                          </p:val>
                                        </p:tav>
                                        <p:tav tm="100000">
                                          <p:val>
                                            <p:strVal val="#ppt_w"/>
                                          </p:val>
                                        </p:tav>
                                      </p:tavLst>
                                    </p:anim>
                                    <p:anim calcmode="lin" valueType="num">
                                      <p:cBhvr>
                                        <p:cTn id="22" dur="500" fill="hold"/>
                                        <p:tgtEl>
                                          <p:spTgt spid="241"/>
                                        </p:tgtEl>
                                        <p:attrNameLst>
                                          <p:attrName>ppt_h</p:attrName>
                                        </p:attrNameLst>
                                      </p:cBhvr>
                                      <p:tavLst>
                                        <p:tav tm="0">
                                          <p:val>
                                            <p:fltVal val="0"/>
                                          </p:val>
                                        </p:tav>
                                        <p:tav tm="100000">
                                          <p:val>
                                            <p:strVal val="#ppt_h"/>
                                          </p:val>
                                        </p:tav>
                                      </p:tavLst>
                                    </p:anim>
                                    <p:animEffect transition="in" filter="fade">
                                      <p:cBhvr>
                                        <p:cTn id="23" dur="500"/>
                                        <p:tgtEl>
                                          <p:spTgt spid="241"/>
                                        </p:tgtEl>
                                      </p:cBhvr>
                                    </p:animEffect>
                                  </p:childTnLst>
                                </p:cTn>
                              </p:par>
                            </p:childTnLst>
                          </p:cTn>
                        </p:par>
                      </p:childTnLst>
                    </p:cTn>
                  </p:par>
                  <p:par>
                    <p:cTn id="24" fill="hold">
                      <p:stCondLst>
                        <p:cond delay="indefinite"/>
                      </p:stCondLst>
                      <p:childTnLst>
                        <p:par>
                          <p:cTn id="25" fill="hold">
                            <p:stCondLst>
                              <p:cond delay="0"/>
                            </p:stCondLst>
                            <p:childTnLst>
                              <p:par>
                                <p:cTn id="26" presetID="42" presetClass="entr" presetSubtype="0" fill="hold" nodeType="clickEffect">
                                  <p:stCondLst>
                                    <p:cond delay="0"/>
                                  </p:stCondLst>
                                  <p:childTnLst>
                                    <p:set>
                                      <p:cBhvr>
                                        <p:cTn id="27" dur="1" fill="hold">
                                          <p:stCondLst>
                                            <p:cond delay="0"/>
                                          </p:stCondLst>
                                        </p:cTn>
                                        <p:tgtEl>
                                          <p:spTgt spid="243">
                                            <p:txEl>
                                              <p:pRg st="0" end="0"/>
                                            </p:txEl>
                                          </p:spTgt>
                                        </p:tgtEl>
                                        <p:attrNameLst>
                                          <p:attrName>style.visibility</p:attrName>
                                        </p:attrNameLst>
                                      </p:cBhvr>
                                      <p:to>
                                        <p:strVal val="visible"/>
                                      </p:to>
                                    </p:set>
                                    <p:animEffect transition="in" filter="fade">
                                      <p:cBhvr>
                                        <p:cTn id="28" dur="1000"/>
                                        <p:tgtEl>
                                          <p:spTgt spid="243">
                                            <p:txEl>
                                              <p:pRg st="0" end="0"/>
                                            </p:txEl>
                                          </p:spTgt>
                                        </p:tgtEl>
                                      </p:cBhvr>
                                    </p:animEffect>
                                    <p:anim calcmode="lin" valueType="num">
                                      <p:cBhvr>
                                        <p:cTn id="29" dur="1000" fill="hold"/>
                                        <p:tgtEl>
                                          <p:spTgt spid="243">
                                            <p:txEl>
                                              <p:pRg st="0" end="0"/>
                                            </p:txEl>
                                          </p:spTgt>
                                        </p:tgtEl>
                                        <p:attrNameLst>
                                          <p:attrName>ppt_x</p:attrName>
                                        </p:attrNameLst>
                                      </p:cBhvr>
                                      <p:tavLst>
                                        <p:tav tm="0">
                                          <p:val>
                                            <p:strVal val="#ppt_x"/>
                                          </p:val>
                                        </p:tav>
                                        <p:tav tm="100000">
                                          <p:val>
                                            <p:strVal val="#ppt_x"/>
                                          </p:val>
                                        </p:tav>
                                      </p:tavLst>
                                    </p:anim>
                                    <p:anim calcmode="lin" valueType="num">
                                      <p:cBhvr>
                                        <p:cTn id="30" dur="1000" fill="hold"/>
                                        <p:tgtEl>
                                          <p:spTgt spid="243">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6" presetClass="entr" presetSubtype="16" fill="hold" nodeType="clickEffect">
                                  <p:stCondLst>
                                    <p:cond delay="0"/>
                                  </p:stCondLst>
                                  <p:childTnLst>
                                    <p:set>
                                      <p:cBhvr>
                                        <p:cTn id="34" dur="1" fill="hold">
                                          <p:stCondLst>
                                            <p:cond delay="0"/>
                                          </p:stCondLst>
                                        </p:cTn>
                                        <p:tgtEl>
                                          <p:spTgt spid="232"/>
                                        </p:tgtEl>
                                        <p:attrNameLst>
                                          <p:attrName>style.visibility</p:attrName>
                                        </p:attrNameLst>
                                      </p:cBhvr>
                                      <p:to>
                                        <p:strVal val="visible"/>
                                      </p:to>
                                    </p:set>
                                    <p:animEffect transition="in" filter="circle(in)">
                                      <p:cBhvr>
                                        <p:cTn id="35" dur="2000"/>
                                        <p:tgtEl>
                                          <p:spTgt spid="232"/>
                                        </p:tgtEl>
                                      </p:cBhvr>
                                    </p:animEffect>
                                  </p:childTnLst>
                                </p:cTn>
                              </p:par>
                              <p:par>
                                <p:cTn id="36" presetID="6" presetClass="entr" presetSubtype="16" fill="hold" grpId="0" nodeType="withEffect">
                                  <p:stCondLst>
                                    <p:cond delay="0"/>
                                  </p:stCondLst>
                                  <p:childTnLst>
                                    <p:set>
                                      <p:cBhvr>
                                        <p:cTn id="37" dur="1" fill="hold">
                                          <p:stCondLst>
                                            <p:cond delay="0"/>
                                          </p:stCondLst>
                                        </p:cTn>
                                        <p:tgtEl>
                                          <p:spTgt spid="236"/>
                                        </p:tgtEl>
                                        <p:attrNameLst>
                                          <p:attrName>style.visibility</p:attrName>
                                        </p:attrNameLst>
                                      </p:cBhvr>
                                      <p:to>
                                        <p:strVal val="visible"/>
                                      </p:to>
                                    </p:set>
                                    <p:animEffect transition="in" filter="circle(in)">
                                      <p:cBhvr>
                                        <p:cTn id="38" dur="2000"/>
                                        <p:tgtEl>
                                          <p:spTgt spid="236"/>
                                        </p:tgtEl>
                                      </p:cBhvr>
                                    </p:animEffect>
                                  </p:childTnLst>
                                </p:cTn>
                              </p:par>
                              <p:par>
                                <p:cTn id="39" presetID="6" presetClass="entr" presetSubtype="16" fill="hold" grpId="0" nodeType="withEffect">
                                  <p:stCondLst>
                                    <p:cond delay="0"/>
                                  </p:stCondLst>
                                  <p:childTnLst>
                                    <p:set>
                                      <p:cBhvr>
                                        <p:cTn id="40" dur="1" fill="hold">
                                          <p:stCondLst>
                                            <p:cond delay="0"/>
                                          </p:stCondLst>
                                        </p:cTn>
                                        <p:tgtEl>
                                          <p:spTgt spid="237"/>
                                        </p:tgtEl>
                                        <p:attrNameLst>
                                          <p:attrName>style.visibility</p:attrName>
                                        </p:attrNameLst>
                                      </p:cBhvr>
                                      <p:to>
                                        <p:strVal val="visible"/>
                                      </p:to>
                                    </p:set>
                                    <p:animEffect transition="in" filter="circle(in)">
                                      <p:cBhvr>
                                        <p:cTn id="41" dur="2000"/>
                                        <p:tgtEl>
                                          <p:spTgt spid="237"/>
                                        </p:tgtEl>
                                      </p:cBhvr>
                                    </p:animEffect>
                                  </p:childTnLst>
                                </p:cTn>
                              </p:par>
                              <p:par>
                                <p:cTn id="42" presetID="6" presetClass="entr" presetSubtype="16" fill="hold" grpId="0" nodeType="withEffect">
                                  <p:stCondLst>
                                    <p:cond delay="0"/>
                                  </p:stCondLst>
                                  <p:childTnLst>
                                    <p:set>
                                      <p:cBhvr>
                                        <p:cTn id="43" dur="1" fill="hold">
                                          <p:stCondLst>
                                            <p:cond delay="0"/>
                                          </p:stCondLst>
                                        </p:cTn>
                                        <p:tgtEl>
                                          <p:spTgt spid="238"/>
                                        </p:tgtEl>
                                        <p:attrNameLst>
                                          <p:attrName>style.visibility</p:attrName>
                                        </p:attrNameLst>
                                      </p:cBhvr>
                                      <p:to>
                                        <p:strVal val="visible"/>
                                      </p:to>
                                    </p:set>
                                    <p:animEffect transition="in" filter="circle(in)">
                                      <p:cBhvr>
                                        <p:cTn id="44" dur="2000"/>
                                        <p:tgtEl>
                                          <p:spTgt spid="238"/>
                                        </p:tgtEl>
                                      </p:cBhvr>
                                    </p:animEffect>
                                  </p:childTnLst>
                                </p:cTn>
                              </p:par>
                              <p:par>
                                <p:cTn id="45" presetID="6" presetClass="entr" presetSubtype="16" fill="hold" grpId="0" nodeType="withEffect">
                                  <p:stCondLst>
                                    <p:cond delay="0"/>
                                  </p:stCondLst>
                                  <p:childTnLst>
                                    <p:set>
                                      <p:cBhvr>
                                        <p:cTn id="46" dur="1" fill="hold">
                                          <p:stCondLst>
                                            <p:cond delay="0"/>
                                          </p:stCondLst>
                                        </p:cTn>
                                        <p:tgtEl>
                                          <p:spTgt spid="239"/>
                                        </p:tgtEl>
                                        <p:attrNameLst>
                                          <p:attrName>style.visibility</p:attrName>
                                        </p:attrNameLst>
                                      </p:cBhvr>
                                      <p:to>
                                        <p:strVal val="visible"/>
                                      </p:to>
                                    </p:set>
                                    <p:animEffect transition="in" filter="circle(in)">
                                      <p:cBhvr>
                                        <p:cTn id="47" dur="2000"/>
                                        <p:tgtEl>
                                          <p:spTgt spid="239"/>
                                        </p:tgtEl>
                                      </p:cBhvr>
                                    </p:animEffect>
                                  </p:childTnLst>
                                </p:cTn>
                              </p:par>
                              <p:par>
                                <p:cTn id="48" presetID="6" presetClass="entr" presetSubtype="16" fill="hold" grpId="0" nodeType="withEffect">
                                  <p:stCondLst>
                                    <p:cond delay="0"/>
                                  </p:stCondLst>
                                  <p:childTnLst>
                                    <p:set>
                                      <p:cBhvr>
                                        <p:cTn id="49" dur="1" fill="hold">
                                          <p:stCondLst>
                                            <p:cond delay="0"/>
                                          </p:stCondLst>
                                        </p:cTn>
                                        <p:tgtEl>
                                          <p:spTgt spid="244"/>
                                        </p:tgtEl>
                                        <p:attrNameLst>
                                          <p:attrName>style.visibility</p:attrName>
                                        </p:attrNameLst>
                                      </p:cBhvr>
                                      <p:to>
                                        <p:strVal val="visible"/>
                                      </p:to>
                                    </p:set>
                                    <p:animEffect transition="in" filter="circle(in)">
                                      <p:cBhvr>
                                        <p:cTn id="50" dur="2000"/>
                                        <p:tgtEl>
                                          <p:spTgt spid="244"/>
                                        </p:tgtEl>
                                      </p:cBhvr>
                                    </p:animEffect>
                                  </p:childTnLst>
                                </p:cTn>
                              </p:par>
                              <p:par>
                                <p:cTn id="51" presetID="6" presetClass="entr" presetSubtype="16" fill="hold" nodeType="withEffect">
                                  <p:stCondLst>
                                    <p:cond delay="0"/>
                                  </p:stCondLst>
                                  <p:childTnLst>
                                    <p:set>
                                      <p:cBhvr>
                                        <p:cTn id="52" dur="1" fill="hold">
                                          <p:stCondLst>
                                            <p:cond delay="0"/>
                                          </p:stCondLst>
                                        </p:cTn>
                                        <p:tgtEl>
                                          <p:spTgt spid="246"/>
                                        </p:tgtEl>
                                        <p:attrNameLst>
                                          <p:attrName>style.visibility</p:attrName>
                                        </p:attrNameLst>
                                      </p:cBhvr>
                                      <p:to>
                                        <p:strVal val="visible"/>
                                      </p:to>
                                    </p:set>
                                    <p:animEffect transition="in" filter="circle(in)">
                                      <p:cBhvr>
                                        <p:cTn id="53" dur="2000"/>
                                        <p:tgtEl>
                                          <p:spTgt spid="246"/>
                                        </p:tgtEl>
                                      </p:cBhvr>
                                    </p:animEffect>
                                  </p:childTnLst>
                                </p:cTn>
                              </p:par>
                              <p:par>
                                <p:cTn id="54" presetID="6" presetClass="entr" presetSubtype="16" fill="hold" grpId="0" nodeType="withEffect">
                                  <p:stCondLst>
                                    <p:cond delay="0"/>
                                  </p:stCondLst>
                                  <p:childTnLst>
                                    <p:set>
                                      <p:cBhvr>
                                        <p:cTn id="55" dur="1" fill="hold">
                                          <p:stCondLst>
                                            <p:cond delay="0"/>
                                          </p:stCondLst>
                                        </p:cTn>
                                        <p:tgtEl>
                                          <p:spTgt spid="250"/>
                                        </p:tgtEl>
                                        <p:attrNameLst>
                                          <p:attrName>style.visibility</p:attrName>
                                        </p:attrNameLst>
                                      </p:cBhvr>
                                      <p:to>
                                        <p:strVal val="visible"/>
                                      </p:to>
                                    </p:set>
                                    <p:animEffect transition="in" filter="circle(in)">
                                      <p:cBhvr>
                                        <p:cTn id="56" dur="2000"/>
                                        <p:tgtEl>
                                          <p:spTgt spid="250"/>
                                        </p:tgtEl>
                                      </p:cBhvr>
                                    </p:animEffect>
                                  </p:childTnLst>
                                </p:cTn>
                              </p:par>
                              <p:par>
                                <p:cTn id="57" presetID="6" presetClass="entr" presetSubtype="16" fill="hold" grpId="0" nodeType="withEffect">
                                  <p:stCondLst>
                                    <p:cond delay="0"/>
                                  </p:stCondLst>
                                  <p:childTnLst>
                                    <p:set>
                                      <p:cBhvr>
                                        <p:cTn id="58" dur="1" fill="hold">
                                          <p:stCondLst>
                                            <p:cond delay="0"/>
                                          </p:stCondLst>
                                        </p:cTn>
                                        <p:tgtEl>
                                          <p:spTgt spid="251"/>
                                        </p:tgtEl>
                                        <p:attrNameLst>
                                          <p:attrName>style.visibility</p:attrName>
                                        </p:attrNameLst>
                                      </p:cBhvr>
                                      <p:to>
                                        <p:strVal val="visible"/>
                                      </p:to>
                                    </p:set>
                                    <p:animEffect transition="in" filter="circle(in)">
                                      <p:cBhvr>
                                        <p:cTn id="59" dur="2000"/>
                                        <p:tgtEl>
                                          <p:spTgt spid="251"/>
                                        </p:tgtEl>
                                      </p:cBhvr>
                                    </p:animEffect>
                                  </p:childTnLst>
                                </p:cTn>
                              </p:par>
                              <p:par>
                                <p:cTn id="60" presetID="6" presetClass="entr" presetSubtype="16" fill="hold" grpId="0" nodeType="withEffect">
                                  <p:stCondLst>
                                    <p:cond delay="0"/>
                                  </p:stCondLst>
                                  <p:childTnLst>
                                    <p:set>
                                      <p:cBhvr>
                                        <p:cTn id="61" dur="1" fill="hold">
                                          <p:stCondLst>
                                            <p:cond delay="0"/>
                                          </p:stCondLst>
                                        </p:cTn>
                                        <p:tgtEl>
                                          <p:spTgt spid="252"/>
                                        </p:tgtEl>
                                        <p:attrNameLst>
                                          <p:attrName>style.visibility</p:attrName>
                                        </p:attrNameLst>
                                      </p:cBhvr>
                                      <p:to>
                                        <p:strVal val="visible"/>
                                      </p:to>
                                    </p:set>
                                    <p:animEffect transition="in" filter="circle(in)">
                                      <p:cBhvr>
                                        <p:cTn id="62" dur="2000"/>
                                        <p:tgtEl>
                                          <p:spTgt spid="25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6" grpId="0"/>
      <p:bldP spid="237" grpId="0"/>
      <p:bldP spid="238" grpId="0" animBg="1"/>
      <p:bldP spid="239" grpId="0" animBg="1"/>
      <p:bldP spid="240" grpId="0"/>
      <p:bldP spid="241" grpId="0" animBg="1"/>
      <p:bldP spid="242" grpId="0"/>
      <p:bldP spid="244" grpId="0"/>
      <p:bldP spid="250" grpId="0"/>
      <p:bldP spid="251" grpId="0"/>
      <p:bldP spid="252" grpId="0"/>
    </p:bldLst>
  </p:timing>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Freeform 5">
            <a:extLst>
              <a:ext uri="{FF2B5EF4-FFF2-40B4-BE49-F238E27FC236}">
                <a16:creationId xmlns:a16="http://schemas.microsoft.com/office/drawing/2014/main" xmlns="" id="{77AFE637-2AE7-498E-BD7D-BD81F8F0BB9B}"/>
              </a:ext>
            </a:extLst>
          </p:cNvPr>
          <p:cNvSpPr>
            <a:spLocks/>
          </p:cNvSpPr>
          <p:nvPr/>
        </p:nvSpPr>
        <p:spPr bwMode="auto">
          <a:xfrm>
            <a:off x="3176" y="1588"/>
            <a:ext cx="3024838" cy="3870325"/>
          </a:xfrm>
          <a:custGeom>
            <a:avLst/>
            <a:gdLst>
              <a:gd name="T0" fmla="*/ 2147483646 w 2398"/>
              <a:gd name="T1" fmla="*/ 2147483646 h 1287"/>
              <a:gd name="T2" fmla="*/ 2147483646 w 2398"/>
              <a:gd name="T3" fmla="*/ 2147483646 h 1287"/>
              <a:gd name="T4" fmla="*/ 2147483646 w 2398"/>
              <a:gd name="T5" fmla="*/ 0 h 1287"/>
              <a:gd name="T6" fmla="*/ 0 w 2398"/>
              <a:gd name="T7" fmla="*/ 0 h 1287"/>
              <a:gd name="T8" fmla="*/ 0 w 2398"/>
              <a:gd name="T9" fmla="*/ 2147483646 h 1287"/>
              <a:gd name="T10" fmla="*/ 2147483646 w 2398"/>
              <a:gd name="T11" fmla="*/ 2147483646 h 128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398" h="1287">
                <a:moveTo>
                  <a:pt x="970" y="836"/>
                </a:moveTo>
                <a:cubicBezTo>
                  <a:pt x="1345" y="385"/>
                  <a:pt x="1414" y="86"/>
                  <a:pt x="1896" y="255"/>
                </a:cubicBezTo>
                <a:cubicBezTo>
                  <a:pt x="2208" y="364"/>
                  <a:pt x="2342" y="158"/>
                  <a:pt x="2398" y="0"/>
                </a:cubicBezTo>
                <a:cubicBezTo>
                  <a:pt x="0" y="0"/>
                  <a:pt x="0" y="0"/>
                  <a:pt x="0" y="0"/>
                </a:cubicBezTo>
                <a:cubicBezTo>
                  <a:pt x="0" y="1153"/>
                  <a:pt x="0" y="1153"/>
                  <a:pt x="0" y="1153"/>
                </a:cubicBezTo>
                <a:cubicBezTo>
                  <a:pt x="0" y="1153"/>
                  <a:pt x="595" y="1287"/>
                  <a:pt x="970" y="836"/>
                </a:cubicBezTo>
                <a:close/>
              </a:path>
            </a:pathLst>
          </a:custGeom>
          <a:solidFill>
            <a:schemeClr val="accent1">
              <a:alpha val="87842"/>
            </a:scheme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panose="020B0606030504020204" pitchFamily="34" charset="0"/>
              <a:ea typeface="+mn-ea"/>
              <a:cs typeface="+mn-cs"/>
            </a:endParaRPr>
          </a:p>
        </p:txBody>
      </p:sp>
      <p:sp>
        <p:nvSpPr>
          <p:cNvPr id="11" name="Freeform 9">
            <a:extLst>
              <a:ext uri="{FF2B5EF4-FFF2-40B4-BE49-F238E27FC236}">
                <a16:creationId xmlns:a16="http://schemas.microsoft.com/office/drawing/2014/main" xmlns="" id="{CC5A198A-B545-4068-8F17-071C92C65C7C}"/>
              </a:ext>
            </a:extLst>
          </p:cNvPr>
          <p:cNvSpPr>
            <a:spLocks/>
          </p:cNvSpPr>
          <p:nvPr/>
        </p:nvSpPr>
        <p:spPr bwMode="auto">
          <a:xfrm>
            <a:off x="0" y="550718"/>
            <a:ext cx="2233702" cy="3022600"/>
          </a:xfrm>
          <a:custGeom>
            <a:avLst/>
            <a:gdLst>
              <a:gd name="T0" fmla="*/ 2147483646 w 1050"/>
              <a:gd name="T1" fmla="*/ 2147483646 h 1004"/>
              <a:gd name="T2" fmla="*/ 2147483646 w 1050"/>
              <a:gd name="T3" fmla="*/ 2147483646 h 1004"/>
              <a:gd name="T4" fmla="*/ 2147483646 w 1050"/>
              <a:gd name="T5" fmla="*/ 2147483646 h 1004"/>
              <a:gd name="T6" fmla="*/ 2147483646 w 1050"/>
              <a:gd name="T7" fmla="*/ 2147483646 h 1004"/>
              <a:gd name="T8" fmla="*/ 2147483646 w 1050"/>
              <a:gd name="T9" fmla="*/ 2147483646 h 100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50" h="1004">
                <a:moveTo>
                  <a:pt x="814" y="159"/>
                </a:moveTo>
                <a:cubicBezTo>
                  <a:pt x="814" y="159"/>
                  <a:pt x="579" y="603"/>
                  <a:pt x="293" y="585"/>
                </a:cubicBezTo>
                <a:cubicBezTo>
                  <a:pt x="7" y="568"/>
                  <a:pt x="0" y="1004"/>
                  <a:pt x="479" y="848"/>
                </a:cubicBezTo>
                <a:cubicBezTo>
                  <a:pt x="958" y="692"/>
                  <a:pt x="1050" y="110"/>
                  <a:pt x="996" y="55"/>
                </a:cubicBezTo>
                <a:cubicBezTo>
                  <a:pt x="942" y="0"/>
                  <a:pt x="889" y="15"/>
                  <a:pt x="814" y="159"/>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panose="020B0606030504020204" pitchFamily="34" charset="0"/>
              <a:ea typeface="+mn-ea"/>
              <a:cs typeface="+mn-cs"/>
            </a:endParaRPr>
          </a:p>
        </p:txBody>
      </p:sp>
      <p:sp>
        <p:nvSpPr>
          <p:cNvPr id="37" name="Rectangle 36">
            <a:extLst>
              <a:ext uri="{FF2B5EF4-FFF2-40B4-BE49-F238E27FC236}">
                <a16:creationId xmlns:a16="http://schemas.microsoft.com/office/drawing/2014/main" xmlns="" id="{4E68893E-0778-43DC-8D38-E80AF9C26DBD}"/>
              </a:ext>
            </a:extLst>
          </p:cNvPr>
          <p:cNvSpPr/>
          <p:nvPr/>
        </p:nvSpPr>
        <p:spPr>
          <a:xfrm>
            <a:off x="3992297" y="197204"/>
            <a:ext cx="6739862" cy="738664"/>
          </a:xfrm>
          <a:prstGeom prst="rect">
            <a:avLst/>
          </a:prstGeom>
        </p:spPr>
        <p:txBody>
          <a:bodyPr wrap="square" anchor="ctr">
            <a:spAutoFit/>
          </a:bodyPr>
          <a:lstStyle/>
          <a:p>
            <a:pPr marL="0" marR="0" lvl="0" indent="0" algn="l" defTabSz="914286" rtl="0" eaLnBrk="1" fontAlgn="auto" latinLnBrk="0" hangingPunct="1">
              <a:lnSpc>
                <a:spcPct val="100000"/>
              </a:lnSpc>
              <a:spcBef>
                <a:spcPts val="0"/>
              </a:spcBef>
              <a:spcAft>
                <a:spcPts val="0"/>
              </a:spcAft>
              <a:buClrTx/>
              <a:buSzTx/>
              <a:buFontTx/>
              <a:buNone/>
              <a:tabLst/>
              <a:defRPr/>
            </a:pPr>
            <a:r>
              <a:rPr kumimoji="0" lang="vi-VN" sz="2800" b="1" i="0" u="none" strike="noStrike" kern="1200" cap="none" spc="0" normalizeH="0" baseline="0" noProof="0" dirty="0">
                <a:ln>
                  <a:noFill/>
                </a:ln>
                <a:solidFill>
                  <a:srgbClr val="0033CC"/>
                </a:solidFill>
                <a:effectLst/>
                <a:uLnTx/>
                <a:uFillTx/>
                <a:latin typeface="Arial" panose="020B0604020202020204" pitchFamily="34" charset="0"/>
                <a:ea typeface="+mn-ea"/>
                <a:cs typeface="Arial" panose="020B0604020202020204" pitchFamily="34" charset="0"/>
              </a:rPr>
              <a:t>3.1.</a:t>
            </a:r>
            <a:r>
              <a:rPr lang="vi-VN" sz="2800" b="1" dirty="0">
                <a:solidFill>
                  <a:srgbClr val="0033CC"/>
                </a:solidFill>
                <a:latin typeface="Arial" panose="020B0604020202020204" pitchFamily="34" charset="0"/>
                <a:cs typeface="Arial" panose="020B0604020202020204" pitchFamily="34" charset="0"/>
              </a:rPr>
              <a:t>2.</a:t>
            </a:r>
            <a:r>
              <a:rPr kumimoji="0" lang="vi-VN" sz="2800" b="1" i="0" u="none" strike="noStrike" kern="1200" cap="none" spc="0" normalizeH="0" baseline="0" noProof="0" dirty="0">
                <a:ln>
                  <a:noFill/>
                </a:ln>
                <a:solidFill>
                  <a:srgbClr val="0033CC"/>
                </a:solidFill>
                <a:effectLst/>
                <a:uLnTx/>
                <a:uFillTx/>
                <a:latin typeface="Arial" panose="020B0604020202020204" pitchFamily="34" charset="0"/>
                <a:ea typeface="+mn-ea"/>
                <a:cs typeface="Arial" panose="020B0604020202020204" pitchFamily="34" charset="0"/>
              </a:rPr>
              <a:t>  </a:t>
            </a:r>
            <a:r>
              <a:rPr lang="vi-VN" sz="2800" b="1" dirty="0">
                <a:solidFill>
                  <a:srgbClr val="0033CC"/>
                </a:solidFill>
                <a:latin typeface="Arial" panose="020B0604020202020204" pitchFamily="34" charset="0"/>
                <a:cs typeface="Arial" panose="020B0604020202020204" pitchFamily="34" charset="0"/>
              </a:rPr>
              <a:t>Bản chất</a:t>
            </a:r>
            <a:r>
              <a:rPr kumimoji="0" lang="en-US" sz="2800" b="1" i="0" u="none" strike="noStrike" kern="1200" cap="none" spc="0" normalizeH="0" baseline="0" noProof="0" dirty="0">
                <a:ln>
                  <a:noFill/>
                </a:ln>
                <a:solidFill>
                  <a:srgbClr val="0033CC"/>
                </a:solidFill>
                <a:effectLst/>
                <a:uLnTx/>
                <a:uFillTx/>
                <a:latin typeface="Arial" panose="020B0604020202020204" pitchFamily="34" charset="0"/>
                <a:ea typeface="+mn-ea"/>
                <a:cs typeface="Arial" panose="020B0604020202020204" pitchFamily="34" charset="0"/>
              </a:rPr>
              <a:t> </a:t>
            </a:r>
            <a:r>
              <a:rPr kumimoji="0" lang="en-US" sz="2800" b="1" i="0" u="none" strike="noStrike" kern="1200" cap="none" spc="0" normalizeH="0" baseline="0" noProof="0" dirty="0" err="1">
                <a:ln>
                  <a:noFill/>
                </a:ln>
                <a:solidFill>
                  <a:srgbClr val="0033CC"/>
                </a:solidFill>
                <a:effectLst/>
                <a:uLnTx/>
                <a:uFillTx/>
                <a:latin typeface="Arial" panose="020B0604020202020204" pitchFamily="34" charset="0"/>
                <a:ea typeface="+mn-ea"/>
                <a:cs typeface="Arial" panose="020B0604020202020204" pitchFamily="34" charset="0"/>
              </a:rPr>
              <a:t>của</a:t>
            </a:r>
            <a:r>
              <a:rPr kumimoji="0" lang="en-US" sz="2800" b="1" i="0" u="none" strike="noStrike" kern="1200" cap="none" spc="0" normalizeH="0" baseline="0" noProof="0" dirty="0">
                <a:ln>
                  <a:noFill/>
                </a:ln>
                <a:solidFill>
                  <a:srgbClr val="0033CC"/>
                </a:solidFill>
                <a:effectLst/>
                <a:uLnTx/>
                <a:uFillTx/>
                <a:latin typeface="Arial" panose="020B0604020202020204" pitchFamily="34" charset="0"/>
                <a:ea typeface="+mn-ea"/>
                <a:cs typeface="Arial" panose="020B0604020202020204" pitchFamily="34" charset="0"/>
              </a:rPr>
              <a:t> </a:t>
            </a:r>
            <a:r>
              <a:rPr kumimoji="0" lang="en-US" sz="2800" b="1" i="0" u="none" strike="noStrike" kern="1200" cap="none" spc="0" normalizeH="0" baseline="0" noProof="0" dirty="0" err="1">
                <a:ln>
                  <a:noFill/>
                </a:ln>
                <a:solidFill>
                  <a:srgbClr val="0033CC"/>
                </a:solidFill>
                <a:effectLst/>
                <a:uLnTx/>
                <a:uFillTx/>
                <a:latin typeface="Arial" panose="020B0604020202020204" pitchFamily="34" charset="0"/>
                <a:ea typeface="+mn-ea"/>
                <a:cs typeface="Arial" panose="020B0604020202020204" pitchFamily="34" charset="0"/>
              </a:rPr>
              <a:t>giá</a:t>
            </a:r>
            <a:r>
              <a:rPr kumimoji="0" lang="en-US" sz="2800" b="1" i="0" u="none" strike="noStrike" kern="1200" cap="none" spc="0" normalizeH="0" baseline="0" noProof="0" dirty="0">
                <a:ln>
                  <a:noFill/>
                </a:ln>
                <a:solidFill>
                  <a:srgbClr val="0033CC"/>
                </a:solidFill>
                <a:effectLst/>
                <a:uLnTx/>
                <a:uFillTx/>
                <a:latin typeface="Arial" panose="020B0604020202020204" pitchFamily="34" charset="0"/>
                <a:ea typeface="+mn-ea"/>
                <a:cs typeface="Arial" panose="020B0604020202020204" pitchFamily="34" charset="0"/>
              </a:rPr>
              <a:t> </a:t>
            </a:r>
            <a:r>
              <a:rPr kumimoji="0" lang="en-US" sz="2800" b="1" i="0" u="none" strike="noStrike" kern="1200" cap="none" spc="0" normalizeH="0" baseline="0" noProof="0" dirty="0" err="1">
                <a:ln>
                  <a:noFill/>
                </a:ln>
                <a:solidFill>
                  <a:srgbClr val="0033CC"/>
                </a:solidFill>
                <a:effectLst/>
                <a:uLnTx/>
                <a:uFillTx/>
                <a:latin typeface="Arial" panose="020B0604020202020204" pitchFamily="34" charset="0"/>
                <a:ea typeface="+mn-ea"/>
                <a:cs typeface="Arial" panose="020B0604020202020204" pitchFamily="34" charset="0"/>
              </a:rPr>
              <a:t>trị</a:t>
            </a:r>
            <a:r>
              <a:rPr kumimoji="0" lang="en-US" sz="2800" b="1" i="0" u="none" strike="noStrike" kern="1200" cap="none" spc="0" normalizeH="0" baseline="0" noProof="0" dirty="0">
                <a:ln>
                  <a:noFill/>
                </a:ln>
                <a:solidFill>
                  <a:srgbClr val="0033CC"/>
                </a:solidFill>
                <a:effectLst/>
                <a:uLnTx/>
                <a:uFillTx/>
                <a:latin typeface="Arial" panose="020B0604020202020204" pitchFamily="34" charset="0"/>
                <a:ea typeface="+mn-ea"/>
                <a:cs typeface="Arial" panose="020B0604020202020204" pitchFamily="34" charset="0"/>
              </a:rPr>
              <a:t> </a:t>
            </a:r>
            <a:r>
              <a:rPr kumimoji="0" lang="en-US" sz="2800" b="1" i="0" u="none" strike="noStrike" kern="1200" cap="none" spc="0" normalizeH="0" baseline="0" noProof="0" dirty="0" err="1">
                <a:ln>
                  <a:noFill/>
                </a:ln>
                <a:solidFill>
                  <a:srgbClr val="0033CC"/>
                </a:solidFill>
                <a:effectLst/>
                <a:uLnTx/>
                <a:uFillTx/>
                <a:latin typeface="Arial" panose="020B0604020202020204" pitchFamily="34" charset="0"/>
                <a:ea typeface="+mn-ea"/>
                <a:cs typeface="Arial" panose="020B0604020202020204" pitchFamily="34" charset="0"/>
              </a:rPr>
              <a:t>thặng</a:t>
            </a:r>
            <a:r>
              <a:rPr kumimoji="0" lang="en-US" sz="2800" b="1" i="0" u="none" strike="noStrike" kern="1200" cap="none" spc="0" normalizeH="0" baseline="0" noProof="0" dirty="0">
                <a:ln>
                  <a:noFill/>
                </a:ln>
                <a:solidFill>
                  <a:srgbClr val="0033CC"/>
                </a:solidFill>
                <a:effectLst/>
                <a:uLnTx/>
                <a:uFillTx/>
                <a:latin typeface="Arial" panose="020B0604020202020204" pitchFamily="34" charset="0"/>
                <a:ea typeface="+mn-ea"/>
                <a:cs typeface="Arial" panose="020B0604020202020204" pitchFamily="34" charset="0"/>
              </a:rPr>
              <a:t> </a:t>
            </a:r>
            <a:r>
              <a:rPr kumimoji="0" lang="en-US" sz="2800" b="1" i="0" u="none" strike="noStrike" kern="1200" cap="none" spc="0" normalizeH="0" baseline="0" noProof="0" dirty="0" err="1">
                <a:ln>
                  <a:noFill/>
                </a:ln>
                <a:solidFill>
                  <a:srgbClr val="0033CC"/>
                </a:solidFill>
                <a:effectLst/>
                <a:uLnTx/>
                <a:uFillTx/>
                <a:latin typeface="Arial" panose="020B0604020202020204" pitchFamily="34" charset="0"/>
                <a:ea typeface="+mn-ea"/>
                <a:cs typeface="Arial" panose="020B0604020202020204" pitchFamily="34" charset="0"/>
              </a:rPr>
              <a:t>dư</a:t>
            </a:r>
            <a:endParaRPr kumimoji="0" lang="en-US" sz="2800" b="1" i="0" u="none" strike="noStrike" kern="1200" cap="none" spc="0" normalizeH="0" baseline="0" noProof="0" dirty="0">
              <a:ln>
                <a:noFill/>
              </a:ln>
              <a:solidFill>
                <a:srgbClr val="0033CC"/>
              </a:solidFill>
              <a:effectLst/>
              <a:uLnTx/>
              <a:uFillTx/>
              <a:latin typeface="Arial" panose="020B0604020202020204" pitchFamily="34" charset="0"/>
              <a:ea typeface="+mn-ea"/>
              <a:cs typeface="Arial" panose="020B0604020202020204" pitchFamily="34" charset="0"/>
            </a:endParaRPr>
          </a:p>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srgbClr val="000000">
                  <a:lumMod val="65000"/>
                  <a:lumOff val="35000"/>
                </a:srgbClr>
              </a:solidFill>
              <a:effectLst/>
              <a:uLnTx/>
              <a:uFillTx/>
              <a:latin typeface="Arial" pitchFamily="34" charset="0"/>
              <a:ea typeface="+mn-ea"/>
              <a:cs typeface="Arial" pitchFamily="34" charset="0"/>
            </a:endParaRPr>
          </a:p>
        </p:txBody>
      </p:sp>
      <p:sp>
        <p:nvSpPr>
          <p:cNvPr id="38" name="Text Box 12">
            <a:extLst>
              <a:ext uri="{FF2B5EF4-FFF2-40B4-BE49-F238E27FC236}">
                <a16:creationId xmlns:a16="http://schemas.microsoft.com/office/drawing/2014/main" xmlns="" id="{4D2D0AA9-C58B-4D74-BF75-D85C16532CD6}"/>
              </a:ext>
            </a:extLst>
          </p:cNvPr>
          <p:cNvSpPr txBox="1">
            <a:spLocks noChangeArrowheads="1"/>
          </p:cNvSpPr>
          <p:nvPr/>
        </p:nvSpPr>
        <p:spPr bwMode="auto">
          <a:xfrm>
            <a:off x="3151662" y="3600198"/>
            <a:ext cx="2286000" cy="579438"/>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spcBef>
                <a:spcPct val="50000"/>
              </a:spcBef>
            </a:pPr>
            <a:r>
              <a:rPr lang="en-US" altLang="en-US" sz="3200" dirty="0">
                <a:latin typeface=".VnCooper" panose="020B7200000000000000" pitchFamily="34" charset="0"/>
                <a:cs typeface="Arial" panose="020B0604020202020204" pitchFamily="34" charset="0"/>
                <a:sym typeface="Arial" panose="020B0604020202020204" pitchFamily="34" charset="0"/>
              </a:rPr>
              <a:t>M = </a:t>
            </a:r>
            <a:r>
              <a:rPr lang="en-US" altLang="en-US" sz="3200" dirty="0" err="1">
                <a:latin typeface=".VnCooper" panose="020B7200000000000000" pitchFamily="34" charset="0"/>
                <a:cs typeface="Arial" panose="020B0604020202020204" pitchFamily="34" charset="0"/>
                <a:sym typeface="Arial" panose="020B0604020202020204" pitchFamily="34" charset="0"/>
              </a:rPr>
              <a:t>m’.V</a:t>
            </a:r>
            <a:r>
              <a:rPr lang="en-US" altLang="en-US" sz="3200" dirty="0">
                <a:latin typeface=".VnCooper" panose="020B7200000000000000" pitchFamily="34" charset="0"/>
                <a:cs typeface="Arial" panose="020B0604020202020204" pitchFamily="34" charset="0"/>
                <a:sym typeface="Arial" panose="020B0604020202020204" pitchFamily="34" charset="0"/>
              </a:rPr>
              <a:t> </a:t>
            </a:r>
          </a:p>
        </p:txBody>
      </p:sp>
      <p:sp>
        <p:nvSpPr>
          <p:cNvPr id="39" name="Rectangle 14">
            <a:extLst>
              <a:ext uri="{FF2B5EF4-FFF2-40B4-BE49-F238E27FC236}">
                <a16:creationId xmlns:a16="http://schemas.microsoft.com/office/drawing/2014/main" xmlns="" id="{93223C03-BEC1-4CEB-A6D5-1493E38E56BB}"/>
              </a:ext>
            </a:extLst>
          </p:cNvPr>
          <p:cNvSpPr>
            <a:spLocks noChangeArrowheads="1"/>
          </p:cNvSpPr>
          <p:nvPr/>
        </p:nvSpPr>
        <p:spPr bwMode="auto">
          <a:xfrm>
            <a:off x="6222462" y="3699118"/>
            <a:ext cx="3203512" cy="461963"/>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eaLnBrk="1" hangingPunct="1"/>
            <a:r>
              <a:rPr lang="en-US" altLang="en-US" sz="2000" b="1" dirty="0" err="1">
                <a:solidFill>
                  <a:srgbClr val="00B050"/>
                </a:solidFill>
                <a:cs typeface="Arial" panose="020B0604020202020204" pitchFamily="34" charset="0"/>
                <a:sym typeface="Arial" panose="020B0604020202020204" pitchFamily="34" charset="0"/>
              </a:rPr>
              <a:t>Quy</a:t>
            </a:r>
            <a:r>
              <a:rPr lang="en-US" altLang="en-US" sz="2000" b="1" dirty="0">
                <a:solidFill>
                  <a:srgbClr val="00B050"/>
                </a:solidFill>
                <a:cs typeface="Arial" panose="020B0604020202020204" pitchFamily="34" charset="0"/>
                <a:sym typeface="Arial" panose="020B0604020202020204" pitchFamily="34" charset="0"/>
              </a:rPr>
              <a:t> </a:t>
            </a:r>
            <a:r>
              <a:rPr lang="vi-VN" altLang="en-US" sz="2000" b="1" dirty="0">
                <a:solidFill>
                  <a:srgbClr val="00B050"/>
                </a:solidFill>
                <a:cs typeface="Arial" panose="020B0604020202020204" pitchFamily="34" charset="0"/>
                <a:sym typeface="Arial" panose="020B0604020202020204" pitchFamily="34" charset="0"/>
              </a:rPr>
              <a:t>mô bóc lột </a:t>
            </a:r>
            <a:r>
              <a:rPr lang="vi-VN" altLang="en-US" sz="2000" dirty="0">
                <a:solidFill>
                  <a:srgbClr val="663300"/>
                </a:solidFill>
                <a:cs typeface="Arial" panose="020B0604020202020204" pitchFamily="34" charset="0"/>
                <a:sym typeface="Arial" panose="020B0604020202020204" pitchFamily="34" charset="0"/>
              </a:rPr>
              <a:t>của tư bản</a:t>
            </a:r>
            <a:endParaRPr lang="en-US" altLang="en-US" sz="2000" dirty="0">
              <a:solidFill>
                <a:srgbClr val="663300"/>
              </a:solidFill>
              <a:cs typeface="Arial" panose="020B0604020202020204" pitchFamily="34" charset="0"/>
              <a:sym typeface="Arial" panose="020B0604020202020204" pitchFamily="34" charset="0"/>
            </a:endParaRPr>
          </a:p>
        </p:txBody>
      </p:sp>
      <p:sp>
        <p:nvSpPr>
          <p:cNvPr id="40" name="AutoShape 15">
            <a:extLst>
              <a:ext uri="{FF2B5EF4-FFF2-40B4-BE49-F238E27FC236}">
                <a16:creationId xmlns:a16="http://schemas.microsoft.com/office/drawing/2014/main" xmlns="" id="{38242252-0691-485F-BFBE-54E028BF50A2}"/>
              </a:ext>
            </a:extLst>
          </p:cNvPr>
          <p:cNvSpPr>
            <a:spLocks noChangeArrowheads="1"/>
          </p:cNvSpPr>
          <p:nvPr/>
        </p:nvSpPr>
        <p:spPr bwMode="auto">
          <a:xfrm flipV="1">
            <a:off x="5564124" y="3616137"/>
            <a:ext cx="531876" cy="653419"/>
          </a:xfrm>
          <a:prstGeom prst="rightArrow">
            <a:avLst>
              <a:gd name="adj1" fmla="val 50000"/>
              <a:gd name="adj2" fmla="val 51647"/>
            </a:avLst>
          </a:prstGeom>
          <a:solidFill>
            <a:schemeClr val="tx1"/>
          </a:solidFill>
          <a:ln w="9525">
            <a:solidFill>
              <a:srgbClr val="002060"/>
            </a:solidFill>
            <a:miter lim="800000"/>
            <a:headEnd/>
            <a:tailEnd/>
          </a:ln>
          <a:effec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sz="3200">
              <a:latin typeface=".VnTime" panose="020B7200000000000000" pitchFamily="34" charset="0"/>
              <a:cs typeface="Arial" panose="020B0604020202020204" pitchFamily="34" charset="0"/>
              <a:sym typeface="Arial" panose="020B0604020202020204" pitchFamily="34" charset="0"/>
            </a:endParaRPr>
          </a:p>
        </p:txBody>
      </p:sp>
      <p:pic>
        <p:nvPicPr>
          <p:cNvPr id="41" name="Picture 16" descr="bag-of-money">
            <a:hlinkClick r:id="rId2"/>
            <a:extLst>
              <a:ext uri="{FF2B5EF4-FFF2-40B4-BE49-F238E27FC236}">
                <a16:creationId xmlns:a16="http://schemas.microsoft.com/office/drawing/2014/main" xmlns="" id="{29509843-2994-435D-A254-3D9867200BD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9425973" y="4306815"/>
            <a:ext cx="1817688" cy="21399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2" name="Picture 17" descr="bag-of-money">
            <a:hlinkClick r:id="rId2"/>
            <a:extLst>
              <a:ext uri="{FF2B5EF4-FFF2-40B4-BE49-F238E27FC236}">
                <a16:creationId xmlns:a16="http://schemas.microsoft.com/office/drawing/2014/main" xmlns="" id="{1261C43E-8A7E-4F1D-AF95-3B00AB96F26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263009" y="5339408"/>
            <a:ext cx="982662" cy="1165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3" name="Picture 18" descr="bag-of-money">
            <a:hlinkClick r:id="rId2"/>
            <a:extLst>
              <a:ext uri="{FF2B5EF4-FFF2-40B4-BE49-F238E27FC236}">
                <a16:creationId xmlns:a16="http://schemas.microsoft.com/office/drawing/2014/main" xmlns="" id="{74C9C7D8-7D81-42B2-8DE1-25946F4FF46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647179" y="4727480"/>
            <a:ext cx="1449388" cy="1719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 name="Rectangle 4">
            <a:extLst>
              <a:ext uri="{FF2B5EF4-FFF2-40B4-BE49-F238E27FC236}">
                <a16:creationId xmlns:a16="http://schemas.microsoft.com/office/drawing/2014/main" xmlns="" id="{592E9095-C8B7-43C9-9AB3-2D0BA93260E3}"/>
              </a:ext>
            </a:extLst>
          </p:cNvPr>
          <p:cNvSpPr>
            <a:spLocks noChangeArrowheads="1"/>
          </p:cNvSpPr>
          <p:nvPr/>
        </p:nvSpPr>
        <p:spPr bwMode="auto">
          <a:xfrm>
            <a:off x="2682273" y="1916812"/>
            <a:ext cx="9070016" cy="830263"/>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tabLst>
                <a:tab pos="127000" algn="l"/>
                <a:tab pos="228600" algn="l"/>
                <a:tab pos="342900" algn="l"/>
                <a:tab pos="457200" algn="l"/>
                <a:tab pos="571500" algn="l"/>
              </a:tabLst>
              <a:defRPr>
                <a:solidFill>
                  <a:schemeClr val="tx1"/>
                </a:solidFill>
                <a:latin typeface="Arial" panose="020B0604020202020204" pitchFamily="34" charset="0"/>
              </a:defRPr>
            </a:lvl1pPr>
            <a:lvl2pPr marL="742950" indent="-285750">
              <a:tabLst>
                <a:tab pos="127000" algn="l"/>
                <a:tab pos="228600" algn="l"/>
                <a:tab pos="342900" algn="l"/>
                <a:tab pos="457200" algn="l"/>
                <a:tab pos="571500" algn="l"/>
              </a:tabLst>
              <a:defRPr>
                <a:solidFill>
                  <a:schemeClr val="tx1"/>
                </a:solidFill>
                <a:latin typeface="Arial" panose="020B0604020202020204" pitchFamily="34" charset="0"/>
              </a:defRPr>
            </a:lvl2pPr>
            <a:lvl3pPr marL="1143000" indent="-228600">
              <a:tabLst>
                <a:tab pos="127000" algn="l"/>
                <a:tab pos="228600" algn="l"/>
                <a:tab pos="342900" algn="l"/>
                <a:tab pos="457200" algn="l"/>
                <a:tab pos="571500" algn="l"/>
              </a:tabLst>
              <a:defRPr>
                <a:solidFill>
                  <a:schemeClr val="tx1"/>
                </a:solidFill>
                <a:latin typeface="Arial" panose="020B0604020202020204" pitchFamily="34" charset="0"/>
              </a:defRPr>
            </a:lvl3pPr>
            <a:lvl4pPr marL="1600200" indent="-228600">
              <a:tabLst>
                <a:tab pos="127000" algn="l"/>
                <a:tab pos="228600" algn="l"/>
                <a:tab pos="342900" algn="l"/>
                <a:tab pos="457200" algn="l"/>
                <a:tab pos="571500" algn="l"/>
              </a:tabLst>
              <a:defRPr>
                <a:solidFill>
                  <a:schemeClr val="tx1"/>
                </a:solidFill>
                <a:latin typeface="Arial" panose="020B0604020202020204" pitchFamily="34" charset="0"/>
              </a:defRPr>
            </a:lvl4pPr>
            <a:lvl5pPr marL="2057400" indent="-228600">
              <a:tabLst>
                <a:tab pos="127000" algn="l"/>
                <a:tab pos="228600" algn="l"/>
                <a:tab pos="342900" algn="l"/>
                <a:tab pos="457200" algn="l"/>
                <a:tab pos="571500" algn="l"/>
              </a:tabLst>
              <a:defRPr>
                <a:solidFill>
                  <a:schemeClr val="tx1"/>
                </a:solidFill>
                <a:latin typeface="Arial" panose="020B0604020202020204" pitchFamily="34" charset="0"/>
              </a:defRPr>
            </a:lvl5pPr>
            <a:lvl6pPr marL="25146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6pPr>
            <a:lvl7pPr marL="29718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7pPr>
            <a:lvl8pPr marL="34290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8pPr>
            <a:lvl9pPr marL="38862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9pPr>
          </a:lstStyle>
          <a:p>
            <a:pPr marL="342900" indent="-342900" algn="ctr">
              <a:spcBef>
                <a:spcPts val="200"/>
              </a:spcBef>
              <a:spcAft>
                <a:spcPts val="200"/>
              </a:spcAft>
              <a:buFont typeface="Wingdings" panose="05000000000000000000" pitchFamily="2" charset="2"/>
              <a:buChar char="§"/>
            </a:pPr>
            <a:r>
              <a:rPr lang="vi-VN" altLang="en-US" sz="2400" dirty="0">
                <a:cs typeface="Times New Roman" panose="02020603050405020304" pitchFamily="18" charset="0"/>
              </a:rPr>
              <a:t>L</a:t>
            </a:r>
            <a:r>
              <a:rPr lang="fr-FR" altLang="en-US" sz="2400" dirty="0">
                <a:cs typeface="Times New Roman" panose="02020603050405020304" pitchFamily="18" charset="0"/>
              </a:rPr>
              <a:t>à </a:t>
            </a:r>
            <a:r>
              <a:rPr lang="fr-FR" altLang="en-US" sz="2400" b="1" dirty="0" err="1">
                <a:solidFill>
                  <a:srgbClr val="00B0F0"/>
                </a:solidFill>
                <a:cs typeface="Times New Roman" panose="02020603050405020304" pitchFamily="18" charset="0"/>
              </a:rPr>
              <a:t>tích</a:t>
            </a:r>
            <a:r>
              <a:rPr lang="fr-FR" altLang="en-US" sz="2400" b="1" dirty="0">
                <a:solidFill>
                  <a:srgbClr val="00B0F0"/>
                </a:solidFill>
                <a:cs typeface="Times New Roman" panose="02020603050405020304" pitchFamily="18" charset="0"/>
              </a:rPr>
              <a:t> </a:t>
            </a:r>
            <a:r>
              <a:rPr lang="fr-FR" altLang="en-US" sz="2400" b="1" dirty="0" err="1">
                <a:solidFill>
                  <a:srgbClr val="00B0F0"/>
                </a:solidFill>
                <a:cs typeface="Times New Roman" panose="02020603050405020304" pitchFamily="18" charset="0"/>
              </a:rPr>
              <a:t>số</a:t>
            </a:r>
            <a:r>
              <a:rPr lang="fr-FR" altLang="en-US" sz="2400" b="1" dirty="0">
                <a:solidFill>
                  <a:srgbClr val="00B0F0"/>
                </a:solidFill>
                <a:cs typeface="Times New Roman" panose="02020603050405020304" pitchFamily="18" charset="0"/>
              </a:rPr>
              <a:t> </a:t>
            </a:r>
            <a:r>
              <a:rPr lang="fr-FR" altLang="en-US" sz="2400" b="1" dirty="0" err="1">
                <a:solidFill>
                  <a:srgbClr val="00B0F0"/>
                </a:solidFill>
                <a:cs typeface="Times New Roman" panose="02020603050405020304" pitchFamily="18" charset="0"/>
              </a:rPr>
              <a:t>giữa</a:t>
            </a:r>
            <a:r>
              <a:rPr lang="fr-FR" altLang="en-US" sz="2400" b="1" dirty="0">
                <a:solidFill>
                  <a:srgbClr val="00B0F0"/>
                </a:solidFill>
                <a:cs typeface="Times New Roman" panose="02020603050405020304" pitchFamily="18" charset="0"/>
              </a:rPr>
              <a:t> </a:t>
            </a:r>
            <a:r>
              <a:rPr lang="fr-FR" altLang="en-US" sz="2400" b="1" dirty="0" err="1">
                <a:solidFill>
                  <a:srgbClr val="00B0F0"/>
                </a:solidFill>
                <a:cs typeface="Times New Roman" panose="02020603050405020304" pitchFamily="18" charset="0"/>
              </a:rPr>
              <a:t>tỷ</a:t>
            </a:r>
            <a:r>
              <a:rPr lang="fr-FR" altLang="en-US" sz="2400" b="1" dirty="0">
                <a:solidFill>
                  <a:srgbClr val="00B0F0"/>
                </a:solidFill>
                <a:cs typeface="Times New Roman" panose="02020603050405020304" pitchFamily="18" charset="0"/>
              </a:rPr>
              <a:t> </a:t>
            </a:r>
            <a:r>
              <a:rPr lang="fr-FR" altLang="en-US" sz="2400" b="1" dirty="0" err="1">
                <a:solidFill>
                  <a:srgbClr val="00B0F0"/>
                </a:solidFill>
                <a:cs typeface="Times New Roman" panose="02020603050405020304" pitchFamily="18" charset="0"/>
              </a:rPr>
              <a:t>suất</a:t>
            </a:r>
            <a:r>
              <a:rPr lang="fr-FR" altLang="en-US" sz="2400" b="1" dirty="0">
                <a:solidFill>
                  <a:srgbClr val="00B0F0"/>
                </a:solidFill>
                <a:cs typeface="Times New Roman" panose="02020603050405020304" pitchFamily="18" charset="0"/>
              </a:rPr>
              <a:t> </a:t>
            </a:r>
            <a:r>
              <a:rPr lang="fr-FR" altLang="en-US" sz="2400" b="1" dirty="0" err="1">
                <a:solidFill>
                  <a:srgbClr val="00B0F0"/>
                </a:solidFill>
                <a:cs typeface="Times New Roman" panose="02020603050405020304" pitchFamily="18" charset="0"/>
              </a:rPr>
              <a:t>giá</a:t>
            </a:r>
            <a:r>
              <a:rPr lang="fr-FR" altLang="en-US" sz="2400" b="1" dirty="0">
                <a:solidFill>
                  <a:srgbClr val="00B0F0"/>
                </a:solidFill>
                <a:cs typeface="Times New Roman" panose="02020603050405020304" pitchFamily="18" charset="0"/>
              </a:rPr>
              <a:t> </a:t>
            </a:r>
            <a:r>
              <a:rPr lang="fr-FR" altLang="en-US" sz="2400" b="1" dirty="0" err="1">
                <a:solidFill>
                  <a:srgbClr val="00B0F0"/>
                </a:solidFill>
                <a:cs typeface="Times New Roman" panose="02020603050405020304" pitchFamily="18" charset="0"/>
              </a:rPr>
              <a:t>trị</a:t>
            </a:r>
            <a:r>
              <a:rPr lang="fr-FR" altLang="en-US" sz="2400" b="1" dirty="0">
                <a:solidFill>
                  <a:srgbClr val="00B0F0"/>
                </a:solidFill>
                <a:cs typeface="Times New Roman" panose="02020603050405020304" pitchFamily="18" charset="0"/>
              </a:rPr>
              <a:t> </a:t>
            </a:r>
            <a:r>
              <a:rPr lang="fr-FR" altLang="en-US" sz="2400" b="1" dirty="0" err="1">
                <a:solidFill>
                  <a:srgbClr val="00B0F0"/>
                </a:solidFill>
                <a:cs typeface="Times New Roman" panose="02020603050405020304" pitchFamily="18" charset="0"/>
              </a:rPr>
              <a:t>thặng</a:t>
            </a:r>
            <a:r>
              <a:rPr lang="fr-FR" altLang="en-US" sz="2400" b="1" dirty="0">
                <a:solidFill>
                  <a:srgbClr val="00B0F0"/>
                </a:solidFill>
                <a:cs typeface="Times New Roman" panose="02020603050405020304" pitchFamily="18" charset="0"/>
              </a:rPr>
              <a:t> </a:t>
            </a:r>
            <a:r>
              <a:rPr lang="fr-FR" altLang="en-US" sz="2400" b="1" dirty="0" err="1">
                <a:solidFill>
                  <a:srgbClr val="00B0F0"/>
                </a:solidFill>
                <a:cs typeface="Times New Roman" panose="02020603050405020304" pitchFamily="18" charset="0"/>
              </a:rPr>
              <a:t>dư</a:t>
            </a:r>
            <a:r>
              <a:rPr lang="fr-FR" altLang="en-US" sz="2400" b="1" dirty="0">
                <a:solidFill>
                  <a:srgbClr val="00B0F0"/>
                </a:solidFill>
                <a:cs typeface="Times New Roman" panose="02020603050405020304" pitchFamily="18" charset="0"/>
              </a:rPr>
              <a:t> </a:t>
            </a:r>
            <a:r>
              <a:rPr lang="fr-FR" altLang="en-US" sz="2400" b="1" dirty="0" err="1">
                <a:solidFill>
                  <a:srgbClr val="00B0F0"/>
                </a:solidFill>
                <a:cs typeface="Times New Roman" panose="02020603050405020304" pitchFamily="18" charset="0"/>
              </a:rPr>
              <a:t>và</a:t>
            </a:r>
            <a:r>
              <a:rPr lang="fr-FR" altLang="en-US" sz="2400" b="1" dirty="0">
                <a:solidFill>
                  <a:srgbClr val="00B0F0"/>
                </a:solidFill>
                <a:cs typeface="Times New Roman" panose="02020603050405020304" pitchFamily="18" charset="0"/>
              </a:rPr>
              <a:t> </a:t>
            </a:r>
            <a:r>
              <a:rPr lang="fr-FR" altLang="en-US" sz="2400" b="1" dirty="0" err="1">
                <a:solidFill>
                  <a:srgbClr val="00B0F0"/>
                </a:solidFill>
                <a:cs typeface="Times New Roman" panose="02020603050405020304" pitchFamily="18" charset="0"/>
              </a:rPr>
              <a:t>tổng</a:t>
            </a:r>
            <a:r>
              <a:rPr lang="fr-FR" altLang="en-US" sz="2400" b="1" dirty="0">
                <a:solidFill>
                  <a:srgbClr val="00B0F0"/>
                </a:solidFill>
                <a:cs typeface="Times New Roman" panose="02020603050405020304" pitchFamily="18" charset="0"/>
              </a:rPr>
              <a:t> </a:t>
            </a:r>
            <a:r>
              <a:rPr lang="fr-FR" altLang="en-US" sz="2400" b="1" dirty="0" err="1">
                <a:solidFill>
                  <a:srgbClr val="00B0F0"/>
                </a:solidFill>
                <a:cs typeface="Times New Roman" panose="02020603050405020304" pitchFamily="18" charset="0"/>
              </a:rPr>
              <a:t>tư</a:t>
            </a:r>
            <a:r>
              <a:rPr lang="fr-FR" altLang="en-US" sz="2400" b="1" dirty="0">
                <a:solidFill>
                  <a:srgbClr val="00B0F0"/>
                </a:solidFill>
                <a:cs typeface="Times New Roman" panose="02020603050405020304" pitchFamily="18" charset="0"/>
              </a:rPr>
              <a:t> </a:t>
            </a:r>
            <a:r>
              <a:rPr lang="fr-FR" altLang="en-US" sz="2400" b="1" dirty="0" err="1">
                <a:solidFill>
                  <a:srgbClr val="00B0F0"/>
                </a:solidFill>
                <a:cs typeface="Times New Roman" panose="02020603050405020304" pitchFamily="18" charset="0"/>
              </a:rPr>
              <a:t>bản</a:t>
            </a:r>
            <a:r>
              <a:rPr lang="fr-FR" altLang="en-US" sz="2400" b="1" dirty="0">
                <a:solidFill>
                  <a:srgbClr val="00B0F0"/>
                </a:solidFill>
                <a:cs typeface="Times New Roman" panose="02020603050405020304" pitchFamily="18" charset="0"/>
              </a:rPr>
              <a:t> </a:t>
            </a:r>
            <a:r>
              <a:rPr lang="fr-FR" altLang="en-US" sz="2400" b="1" dirty="0" err="1">
                <a:solidFill>
                  <a:srgbClr val="00B0F0"/>
                </a:solidFill>
                <a:cs typeface="Times New Roman" panose="02020603050405020304" pitchFamily="18" charset="0"/>
              </a:rPr>
              <a:t>khả</a:t>
            </a:r>
            <a:r>
              <a:rPr lang="fr-FR" altLang="en-US" sz="2400" b="1" dirty="0">
                <a:solidFill>
                  <a:srgbClr val="00B0F0"/>
                </a:solidFill>
                <a:cs typeface="Times New Roman" panose="02020603050405020304" pitchFamily="18" charset="0"/>
              </a:rPr>
              <a:t> </a:t>
            </a:r>
            <a:r>
              <a:rPr lang="fr-FR" altLang="en-US" sz="2400" b="1" dirty="0" err="1">
                <a:solidFill>
                  <a:srgbClr val="00B0F0"/>
                </a:solidFill>
                <a:cs typeface="Times New Roman" panose="02020603050405020304" pitchFamily="18" charset="0"/>
              </a:rPr>
              <a:t>biến</a:t>
            </a:r>
            <a:r>
              <a:rPr lang="fr-FR" altLang="en-US" sz="2400" b="1" dirty="0">
                <a:solidFill>
                  <a:srgbClr val="00B0F0"/>
                </a:solidFill>
                <a:cs typeface="Times New Roman" panose="02020603050405020304" pitchFamily="18" charset="0"/>
              </a:rPr>
              <a:t> </a:t>
            </a:r>
            <a:r>
              <a:rPr lang="fr-FR" altLang="en-US" sz="2400" dirty="0" err="1">
                <a:cs typeface="Times New Roman" panose="02020603050405020304" pitchFamily="18" charset="0"/>
              </a:rPr>
              <a:t>đã</a:t>
            </a:r>
            <a:r>
              <a:rPr lang="fr-FR" altLang="en-US" sz="2400" dirty="0">
                <a:cs typeface="Times New Roman" panose="02020603050405020304" pitchFamily="18" charset="0"/>
              </a:rPr>
              <a:t> </a:t>
            </a:r>
            <a:r>
              <a:rPr lang="fr-FR" altLang="en-US" sz="2400" dirty="0" err="1">
                <a:cs typeface="Times New Roman" panose="02020603050405020304" pitchFamily="18" charset="0"/>
              </a:rPr>
              <a:t>được</a:t>
            </a:r>
            <a:r>
              <a:rPr lang="fr-FR" altLang="en-US" sz="2400" dirty="0">
                <a:cs typeface="Times New Roman" panose="02020603050405020304" pitchFamily="18" charset="0"/>
              </a:rPr>
              <a:t> </a:t>
            </a:r>
            <a:r>
              <a:rPr lang="fr-FR" altLang="en-US" sz="2400" dirty="0" err="1">
                <a:cs typeface="Times New Roman" panose="02020603050405020304" pitchFamily="18" charset="0"/>
              </a:rPr>
              <a:t>sử</a:t>
            </a:r>
            <a:r>
              <a:rPr lang="fr-FR" altLang="en-US" sz="2400" dirty="0">
                <a:cs typeface="Times New Roman" panose="02020603050405020304" pitchFamily="18" charset="0"/>
              </a:rPr>
              <a:t> </a:t>
            </a:r>
            <a:r>
              <a:rPr lang="fr-FR" altLang="en-US" sz="2400" dirty="0" err="1">
                <a:cs typeface="Times New Roman" panose="02020603050405020304" pitchFamily="18" charset="0"/>
              </a:rPr>
              <a:t>dụng</a:t>
            </a:r>
            <a:r>
              <a:rPr lang="fr-FR" altLang="en-US" sz="2400" dirty="0">
                <a:cs typeface="Times New Roman" panose="02020603050405020304" pitchFamily="18" charset="0"/>
              </a:rPr>
              <a:t>.</a:t>
            </a:r>
            <a:endParaRPr lang="en-US" altLang="en-US" sz="2400" dirty="0">
              <a:cs typeface="Times New Roman" panose="02020603050405020304" pitchFamily="18" charset="0"/>
            </a:endParaRPr>
          </a:p>
        </p:txBody>
      </p:sp>
      <p:sp>
        <p:nvSpPr>
          <p:cNvPr id="45" name="Rectangle 5">
            <a:extLst>
              <a:ext uri="{FF2B5EF4-FFF2-40B4-BE49-F238E27FC236}">
                <a16:creationId xmlns:a16="http://schemas.microsoft.com/office/drawing/2014/main" xmlns="" id="{CC987318-C1D5-4128-A706-72814BB497C0}"/>
              </a:ext>
            </a:extLst>
          </p:cNvPr>
          <p:cNvSpPr>
            <a:spLocks noChangeArrowheads="1"/>
          </p:cNvSpPr>
          <p:nvPr/>
        </p:nvSpPr>
        <p:spPr bwMode="auto">
          <a:xfrm>
            <a:off x="1929287" y="4610800"/>
            <a:ext cx="3508375" cy="1631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tabLst>
                <a:tab pos="127000" algn="l"/>
                <a:tab pos="228600" algn="l"/>
                <a:tab pos="342900" algn="l"/>
                <a:tab pos="457200" algn="l"/>
                <a:tab pos="571500" algn="l"/>
              </a:tabLst>
              <a:defRPr>
                <a:solidFill>
                  <a:schemeClr val="tx1"/>
                </a:solidFill>
                <a:latin typeface="Arial" panose="020B0604020202020204" pitchFamily="34" charset="0"/>
              </a:defRPr>
            </a:lvl1pPr>
            <a:lvl2pPr marL="742950" indent="-285750">
              <a:tabLst>
                <a:tab pos="127000" algn="l"/>
                <a:tab pos="228600" algn="l"/>
                <a:tab pos="342900" algn="l"/>
                <a:tab pos="457200" algn="l"/>
                <a:tab pos="571500" algn="l"/>
              </a:tabLst>
              <a:defRPr>
                <a:solidFill>
                  <a:schemeClr val="tx1"/>
                </a:solidFill>
                <a:latin typeface="Arial" panose="020B0604020202020204" pitchFamily="34" charset="0"/>
              </a:defRPr>
            </a:lvl2pPr>
            <a:lvl3pPr marL="1143000" indent="-228600">
              <a:tabLst>
                <a:tab pos="127000" algn="l"/>
                <a:tab pos="228600" algn="l"/>
                <a:tab pos="342900" algn="l"/>
                <a:tab pos="457200" algn="l"/>
                <a:tab pos="571500" algn="l"/>
              </a:tabLst>
              <a:defRPr>
                <a:solidFill>
                  <a:schemeClr val="tx1"/>
                </a:solidFill>
                <a:latin typeface="Arial" panose="020B0604020202020204" pitchFamily="34" charset="0"/>
              </a:defRPr>
            </a:lvl3pPr>
            <a:lvl4pPr marL="1600200" indent="-228600">
              <a:tabLst>
                <a:tab pos="127000" algn="l"/>
                <a:tab pos="228600" algn="l"/>
                <a:tab pos="342900" algn="l"/>
                <a:tab pos="457200" algn="l"/>
                <a:tab pos="571500" algn="l"/>
              </a:tabLst>
              <a:defRPr>
                <a:solidFill>
                  <a:schemeClr val="tx1"/>
                </a:solidFill>
                <a:latin typeface="Arial" panose="020B0604020202020204" pitchFamily="34" charset="0"/>
              </a:defRPr>
            </a:lvl4pPr>
            <a:lvl5pPr marL="2057400" indent="-228600">
              <a:tabLst>
                <a:tab pos="127000" algn="l"/>
                <a:tab pos="228600" algn="l"/>
                <a:tab pos="342900" algn="l"/>
                <a:tab pos="457200" algn="l"/>
                <a:tab pos="571500" algn="l"/>
              </a:tabLst>
              <a:defRPr>
                <a:solidFill>
                  <a:schemeClr val="tx1"/>
                </a:solidFill>
                <a:latin typeface="Arial" panose="020B0604020202020204" pitchFamily="34" charset="0"/>
              </a:defRPr>
            </a:lvl5pPr>
            <a:lvl6pPr marL="25146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6pPr>
            <a:lvl7pPr marL="29718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7pPr>
            <a:lvl8pPr marL="34290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8pPr>
            <a:lvl9pPr marL="38862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9pPr>
          </a:lstStyle>
          <a:p>
            <a:pPr algn="just">
              <a:spcBef>
                <a:spcPts val="200"/>
              </a:spcBef>
              <a:spcAft>
                <a:spcPts val="200"/>
              </a:spcAft>
            </a:pPr>
            <a:r>
              <a:rPr lang="fr-FR" altLang="en-US" b="1" u="sng" dirty="0" err="1">
                <a:solidFill>
                  <a:srgbClr val="663300"/>
                </a:solidFill>
                <a:cs typeface="Times New Roman" panose="02020603050405020304" pitchFamily="18" charset="0"/>
              </a:rPr>
              <a:t>Trong</a:t>
            </a:r>
            <a:r>
              <a:rPr lang="fr-FR" altLang="en-US" b="1" u="sng" dirty="0">
                <a:solidFill>
                  <a:srgbClr val="663300"/>
                </a:solidFill>
                <a:cs typeface="Times New Roman" panose="02020603050405020304" pitchFamily="18" charset="0"/>
              </a:rPr>
              <a:t> </a:t>
            </a:r>
            <a:r>
              <a:rPr lang="fr-FR" altLang="en-US" b="1" u="sng" dirty="0" err="1">
                <a:solidFill>
                  <a:srgbClr val="663300"/>
                </a:solidFill>
                <a:cs typeface="Times New Roman" panose="02020603050405020304" pitchFamily="18" charset="0"/>
              </a:rPr>
              <a:t>đ</a:t>
            </a:r>
            <a:r>
              <a:rPr lang="fr-FR" altLang="en-US" b="1" dirty="0" err="1">
                <a:solidFill>
                  <a:srgbClr val="663300"/>
                </a:solidFill>
                <a:cs typeface="Times New Roman" panose="02020603050405020304" pitchFamily="18" charset="0"/>
              </a:rPr>
              <a:t>ó</a:t>
            </a:r>
            <a:r>
              <a:rPr lang="fr-FR" altLang="en-US" b="1" dirty="0">
                <a:solidFill>
                  <a:srgbClr val="663300"/>
                </a:solidFill>
                <a:cs typeface="Times New Roman" panose="02020603050405020304" pitchFamily="18" charset="0"/>
              </a:rPr>
              <a:t>: </a:t>
            </a:r>
          </a:p>
          <a:p>
            <a:pPr algn="just">
              <a:spcBef>
                <a:spcPts val="200"/>
              </a:spcBef>
              <a:spcAft>
                <a:spcPts val="200"/>
              </a:spcAft>
            </a:pPr>
            <a:r>
              <a:rPr lang="fr-FR" altLang="en-US" dirty="0">
                <a:cs typeface="Times New Roman" panose="02020603050405020304" pitchFamily="18" charset="0"/>
              </a:rPr>
              <a:t>M:  </a:t>
            </a:r>
            <a:r>
              <a:rPr lang="fr-FR" altLang="en-US" dirty="0" err="1">
                <a:cs typeface="Times New Roman" panose="02020603050405020304" pitchFamily="18" charset="0"/>
              </a:rPr>
              <a:t>Khối</a:t>
            </a:r>
            <a:r>
              <a:rPr lang="fr-FR" altLang="en-US" dirty="0">
                <a:cs typeface="Times New Roman" panose="02020603050405020304" pitchFamily="18" charset="0"/>
              </a:rPr>
              <a:t> </a:t>
            </a:r>
            <a:r>
              <a:rPr lang="fr-FR" altLang="en-US" dirty="0" err="1">
                <a:cs typeface="Times New Roman" panose="02020603050405020304" pitchFamily="18" charset="0"/>
              </a:rPr>
              <a:t>lượng</a:t>
            </a:r>
            <a:r>
              <a:rPr lang="fr-FR" altLang="en-US" dirty="0">
                <a:cs typeface="Times New Roman" panose="02020603050405020304" pitchFamily="18" charset="0"/>
              </a:rPr>
              <a:t> </a:t>
            </a:r>
            <a:r>
              <a:rPr lang="fr-FR" altLang="en-US" dirty="0" err="1">
                <a:cs typeface="Times New Roman" panose="02020603050405020304" pitchFamily="18" charset="0"/>
              </a:rPr>
              <a:t>giá</a:t>
            </a:r>
            <a:r>
              <a:rPr lang="fr-FR" altLang="en-US" dirty="0">
                <a:cs typeface="Times New Roman" panose="02020603050405020304" pitchFamily="18" charset="0"/>
              </a:rPr>
              <a:t> </a:t>
            </a:r>
            <a:r>
              <a:rPr lang="fr-FR" altLang="en-US" dirty="0" err="1">
                <a:cs typeface="Times New Roman" panose="02020603050405020304" pitchFamily="18" charset="0"/>
              </a:rPr>
              <a:t>trị</a:t>
            </a:r>
            <a:r>
              <a:rPr lang="fr-FR" altLang="en-US" dirty="0">
                <a:cs typeface="Times New Roman" panose="02020603050405020304" pitchFamily="18" charset="0"/>
              </a:rPr>
              <a:t> </a:t>
            </a:r>
            <a:r>
              <a:rPr lang="fr-FR" altLang="en-US" dirty="0" err="1">
                <a:cs typeface="Times New Roman" panose="02020603050405020304" pitchFamily="18" charset="0"/>
              </a:rPr>
              <a:t>thặng</a:t>
            </a:r>
            <a:r>
              <a:rPr lang="fr-FR" altLang="en-US" dirty="0">
                <a:cs typeface="Times New Roman" panose="02020603050405020304" pitchFamily="18" charset="0"/>
              </a:rPr>
              <a:t> </a:t>
            </a:r>
            <a:r>
              <a:rPr lang="fr-FR" altLang="en-US" dirty="0" err="1">
                <a:cs typeface="Times New Roman" panose="02020603050405020304" pitchFamily="18" charset="0"/>
              </a:rPr>
              <a:t>dư</a:t>
            </a:r>
            <a:r>
              <a:rPr lang="fr-FR" altLang="en-US" dirty="0">
                <a:cs typeface="Times New Roman" panose="02020603050405020304" pitchFamily="18" charset="0"/>
              </a:rPr>
              <a:t> </a:t>
            </a:r>
            <a:endParaRPr lang="en-US" altLang="en-US" dirty="0">
              <a:cs typeface="Times New Roman" panose="02020603050405020304" pitchFamily="18" charset="0"/>
            </a:endParaRPr>
          </a:p>
          <a:p>
            <a:pPr algn="just">
              <a:spcBef>
                <a:spcPts val="200"/>
              </a:spcBef>
              <a:spcAft>
                <a:spcPts val="200"/>
              </a:spcAft>
            </a:pPr>
            <a:r>
              <a:rPr lang="en-US" altLang="en-US" dirty="0">
                <a:cs typeface="Times New Roman" panose="02020603050405020304" pitchFamily="18" charset="0"/>
              </a:rPr>
              <a:t>m': </a:t>
            </a:r>
            <a:r>
              <a:rPr lang="en-US" altLang="en-US" dirty="0" err="1">
                <a:cs typeface="Times New Roman" panose="02020603050405020304" pitchFamily="18" charset="0"/>
              </a:rPr>
              <a:t>Tỷ</a:t>
            </a:r>
            <a:r>
              <a:rPr lang="en-US" altLang="en-US" dirty="0">
                <a:cs typeface="Times New Roman" panose="02020603050405020304" pitchFamily="18" charset="0"/>
              </a:rPr>
              <a:t> </a:t>
            </a:r>
            <a:r>
              <a:rPr lang="en-US" altLang="en-US" dirty="0" err="1">
                <a:cs typeface="Times New Roman" panose="02020603050405020304" pitchFamily="18" charset="0"/>
              </a:rPr>
              <a:t>suất</a:t>
            </a:r>
            <a:r>
              <a:rPr lang="en-US" altLang="en-US" dirty="0">
                <a:cs typeface="Times New Roman" panose="02020603050405020304" pitchFamily="18" charset="0"/>
              </a:rPr>
              <a:t> </a:t>
            </a:r>
            <a:r>
              <a:rPr lang="en-US" altLang="en-US" dirty="0" err="1">
                <a:cs typeface="Times New Roman" panose="02020603050405020304" pitchFamily="18" charset="0"/>
              </a:rPr>
              <a:t>giá</a:t>
            </a:r>
            <a:r>
              <a:rPr lang="en-US" altLang="en-US" dirty="0">
                <a:cs typeface="Times New Roman" panose="02020603050405020304" pitchFamily="18" charset="0"/>
              </a:rPr>
              <a:t> </a:t>
            </a:r>
            <a:r>
              <a:rPr lang="en-US" altLang="en-US" dirty="0" err="1">
                <a:cs typeface="Times New Roman" panose="02020603050405020304" pitchFamily="18" charset="0"/>
              </a:rPr>
              <a:t>trị</a:t>
            </a:r>
            <a:r>
              <a:rPr lang="en-US" altLang="en-US" dirty="0">
                <a:cs typeface="Times New Roman" panose="02020603050405020304" pitchFamily="18" charset="0"/>
              </a:rPr>
              <a:t> </a:t>
            </a:r>
            <a:r>
              <a:rPr lang="en-US" altLang="en-US" dirty="0" err="1">
                <a:cs typeface="Times New Roman" panose="02020603050405020304" pitchFamily="18" charset="0"/>
              </a:rPr>
              <a:t>thặng</a:t>
            </a:r>
            <a:r>
              <a:rPr lang="en-US" altLang="en-US" dirty="0">
                <a:cs typeface="Times New Roman" panose="02020603050405020304" pitchFamily="18" charset="0"/>
              </a:rPr>
              <a:t> </a:t>
            </a:r>
            <a:r>
              <a:rPr lang="en-US" altLang="en-US" dirty="0" err="1">
                <a:cs typeface="Times New Roman" panose="02020603050405020304" pitchFamily="18" charset="0"/>
              </a:rPr>
              <a:t>dư</a:t>
            </a:r>
            <a:endParaRPr lang="en-US" altLang="en-US" dirty="0">
              <a:cs typeface="Times New Roman" panose="02020603050405020304" pitchFamily="18" charset="0"/>
            </a:endParaRPr>
          </a:p>
          <a:p>
            <a:pPr algn="just">
              <a:spcBef>
                <a:spcPts val="200"/>
              </a:spcBef>
              <a:spcAft>
                <a:spcPts val="200"/>
              </a:spcAft>
            </a:pPr>
            <a:r>
              <a:rPr lang="en-US" altLang="en-US" dirty="0">
                <a:cs typeface="Times New Roman" panose="02020603050405020304" pitchFamily="18" charset="0"/>
              </a:rPr>
              <a:t>V : </a:t>
            </a:r>
            <a:r>
              <a:rPr lang="en-US" altLang="en-US" dirty="0" err="1">
                <a:cs typeface="Times New Roman" panose="02020603050405020304" pitchFamily="18" charset="0"/>
              </a:rPr>
              <a:t>Tổng</a:t>
            </a:r>
            <a:r>
              <a:rPr lang="en-US" altLang="en-US" dirty="0">
                <a:cs typeface="Times New Roman" panose="02020603050405020304" pitchFamily="18" charset="0"/>
              </a:rPr>
              <a:t> </a:t>
            </a:r>
            <a:r>
              <a:rPr lang="en-US" altLang="en-US" dirty="0" err="1">
                <a:cs typeface="Times New Roman" panose="02020603050405020304" pitchFamily="18" charset="0"/>
              </a:rPr>
              <a:t>tư</a:t>
            </a:r>
            <a:r>
              <a:rPr lang="en-US" altLang="en-US" dirty="0">
                <a:cs typeface="Times New Roman" panose="02020603050405020304" pitchFamily="18" charset="0"/>
              </a:rPr>
              <a:t> </a:t>
            </a:r>
            <a:r>
              <a:rPr lang="en-US" altLang="en-US" dirty="0" err="1">
                <a:cs typeface="Times New Roman" panose="02020603050405020304" pitchFamily="18" charset="0"/>
              </a:rPr>
              <a:t>bản</a:t>
            </a:r>
            <a:r>
              <a:rPr lang="en-US" altLang="en-US" dirty="0">
                <a:cs typeface="Times New Roman" panose="02020603050405020304" pitchFamily="18" charset="0"/>
              </a:rPr>
              <a:t> </a:t>
            </a:r>
            <a:r>
              <a:rPr lang="en-US" altLang="en-US" dirty="0" err="1">
                <a:cs typeface="Times New Roman" panose="02020603050405020304" pitchFamily="18" charset="0"/>
              </a:rPr>
              <a:t>khả</a:t>
            </a:r>
            <a:r>
              <a:rPr lang="en-US" altLang="en-US" dirty="0">
                <a:cs typeface="Times New Roman" panose="02020603050405020304" pitchFamily="18" charset="0"/>
              </a:rPr>
              <a:t> </a:t>
            </a:r>
            <a:r>
              <a:rPr lang="en-US" altLang="en-US" dirty="0" err="1">
                <a:cs typeface="Times New Roman" panose="02020603050405020304" pitchFamily="18" charset="0"/>
              </a:rPr>
              <a:t>biến</a:t>
            </a:r>
            <a:r>
              <a:rPr lang="en-US" altLang="en-US" dirty="0">
                <a:cs typeface="Times New Roman" panose="02020603050405020304" pitchFamily="18" charset="0"/>
              </a:rPr>
              <a:t> </a:t>
            </a:r>
            <a:r>
              <a:rPr lang="en-US" altLang="en-US" dirty="0" err="1">
                <a:cs typeface="Times New Roman" panose="02020603050405020304" pitchFamily="18" charset="0"/>
              </a:rPr>
              <a:t>được</a:t>
            </a:r>
            <a:r>
              <a:rPr lang="en-US" altLang="en-US" dirty="0">
                <a:cs typeface="Times New Roman" panose="02020603050405020304" pitchFamily="18" charset="0"/>
              </a:rPr>
              <a:t> </a:t>
            </a:r>
            <a:r>
              <a:rPr lang="en-US" altLang="en-US" dirty="0" err="1">
                <a:cs typeface="Times New Roman" panose="02020603050405020304" pitchFamily="18" charset="0"/>
              </a:rPr>
              <a:t>sử</a:t>
            </a:r>
            <a:r>
              <a:rPr lang="en-US" altLang="en-US" dirty="0">
                <a:cs typeface="Times New Roman" panose="02020603050405020304" pitchFamily="18" charset="0"/>
              </a:rPr>
              <a:t> </a:t>
            </a:r>
            <a:r>
              <a:rPr lang="en-US" altLang="en-US" dirty="0" err="1">
                <a:cs typeface="Times New Roman" panose="02020603050405020304" pitchFamily="18" charset="0"/>
              </a:rPr>
              <a:t>dụng</a:t>
            </a:r>
            <a:r>
              <a:rPr lang="en-US" altLang="en-US" dirty="0">
                <a:cs typeface="Times New Roman" panose="02020603050405020304" pitchFamily="18" charset="0"/>
              </a:rPr>
              <a:t> </a:t>
            </a:r>
            <a:r>
              <a:rPr lang="en-US" altLang="en-US" dirty="0" err="1">
                <a:cs typeface="Times New Roman" panose="02020603050405020304" pitchFamily="18" charset="0"/>
              </a:rPr>
              <a:t>để</a:t>
            </a:r>
            <a:r>
              <a:rPr lang="en-US" altLang="en-US" dirty="0">
                <a:cs typeface="Times New Roman" panose="02020603050405020304" pitchFamily="18" charset="0"/>
              </a:rPr>
              <a:t> </a:t>
            </a:r>
            <a:r>
              <a:rPr lang="en-US" altLang="en-US" dirty="0" err="1">
                <a:cs typeface="Times New Roman" panose="02020603050405020304" pitchFamily="18" charset="0"/>
              </a:rPr>
              <a:t>tiến</a:t>
            </a:r>
            <a:r>
              <a:rPr lang="en-US" altLang="en-US" dirty="0">
                <a:cs typeface="Times New Roman" panose="02020603050405020304" pitchFamily="18" charset="0"/>
              </a:rPr>
              <a:t> </a:t>
            </a:r>
            <a:r>
              <a:rPr lang="en-US" altLang="en-US" dirty="0" err="1">
                <a:cs typeface="Times New Roman" panose="02020603050405020304" pitchFamily="18" charset="0"/>
              </a:rPr>
              <a:t>hành</a:t>
            </a:r>
            <a:r>
              <a:rPr lang="en-US" altLang="en-US" dirty="0">
                <a:cs typeface="Times New Roman" panose="02020603050405020304" pitchFamily="18" charset="0"/>
              </a:rPr>
              <a:t> </a:t>
            </a:r>
            <a:r>
              <a:rPr lang="en-US" altLang="en-US" dirty="0" err="1">
                <a:cs typeface="Times New Roman" panose="02020603050405020304" pitchFamily="18" charset="0"/>
              </a:rPr>
              <a:t>sản</a:t>
            </a:r>
            <a:r>
              <a:rPr lang="en-US" altLang="en-US" dirty="0">
                <a:cs typeface="Times New Roman" panose="02020603050405020304" pitchFamily="18" charset="0"/>
              </a:rPr>
              <a:t> </a:t>
            </a:r>
            <a:r>
              <a:rPr lang="en-US" altLang="en-US" dirty="0" err="1">
                <a:cs typeface="Times New Roman" panose="02020603050405020304" pitchFamily="18" charset="0"/>
              </a:rPr>
              <a:t>xuất</a:t>
            </a:r>
            <a:endParaRPr lang="en-US" altLang="en-US" dirty="0">
              <a:cs typeface="Times New Roman" panose="02020603050405020304" pitchFamily="18" charset="0"/>
            </a:endParaRPr>
          </a:p>
        </p:txBody>
      </p:sp>
      <p:sp>
        <p:nvSpPr>
          <p:cNvPr id="46" name="Rectangle 3">
            <a:extLst>
              <a:ext uri="{FF2B5EF4-FFF2-40B4-BE49-F238E27FC236}">
                <a16:creationId xmlns:a16="http://schemas.microsoft.com/office/drawing/2014/main" xmlns="" id="{5749BED4-68C9-4F07-8584-E6B3D8FE245F}"/>
              </a:ext>
            </a:extLst>
          </p:cNvPr>
          <p:cNvSpPr>
            <a:spLocks noChangeArrowheads="1"/>
          </p:cNvSpPr>
          <p:nvPr/>
        </p:nvSpPr>
        <p:spPr bwMode="auto">
          <a:xfrm>
            <a:off x="4672998" y="979125"/>
            <a:ext cx="475297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tabLst>
                <a:tab pos="127000" algn="l"/>
                <a:tab pos="228600" algn="l"/>
                <a:tab pos="342900" algn="l"/>
                <a:tab pos="457200" algn="l"/>
                <a:tab pos="571500" algn="l"/>
              </a:tabLst>
              <a:defRPr>
                <a:solidFill>
                  <a:schemeClr val="tx1"/>
                </a:solidFill>
                <a:latin typeface="Arial" panose="020B0604020202020204" pitchFamily="34" charset="0"/>
              </a:defRPr>
            </a:lvl1pPr>
            <a:lvl2pPr marL="742950" indent="-285750">
              <a:tabLst>
                <a:tab pos="127000" algn="l"/>
                <a:tab pos="228600" algn="l"/>
                <a:tab pos="342900" algn="l"/>
                <a:tab pos="457200" algn="l"/>
                <a:tab pos="571500" algn="l"/>
              </a:tabLst>
              <a:defRPr>
                <a:solidFill>
                  <a:schemeClr val="tx1"/>
                </a:solidFill>
                <a:latin typeface="Arial" panose="020B0604020202020204" pitchFamily="34" charset="0"/>
              </a:defRPr>
            </a:lvl2pPr>
            <a:lvl3pPr marL="1143000" indent="-228600">
              <a:tabLst>
                <a:tab pos="127000" algn="l"/>
                <a:tab pos="228600" algn="l"/>
                <a:tab pos="342900" algn="l"/>
                <a:tab pos="457200" algn="l"/>
                <a:tab pos="571500" algn="l"/>
              </a:tabLst>
              <a:defRPr>
                <a:solidFill>
                  <a:schemeClr val="tx1"/>
                </a:solidFill>
                <a:latin typeface="Arial" panose="020B0604020202020204" pitchFamily="34" charset="0"/>
              </a:defRPr>
            </a:lvl3pPr>
            <a:lvl4pPr marL="1600200" indent="-228600">
              <a:tabLst>
                <a:tab pos="127000" algn="l"/>
                <a:tab pos="228600" algn="l"/>
                <a:tab pos="342900" algn="l"/>
                <a:tab pos="457200" algn="l"/>
                <a:tab pos="571500" algn="l"/>
              </a:tabLst>
              <a:defRPr>
                <a:solidFill>
                  <a:schemeClr val="tx1"/>
                </a:solidFill>
                <a:latin typeface="Arial" panose="020B0604020202020204" pitchFamily="34" charset="0"/>
              </a:defRPr>
            </a:lvl4pPr>
            <a:lvl5pPr marL="2057400" indent="-228600">
              <a:tabLst>
                <a:tab pos="127000" algn="l"/>
                <a:tab pos="228600" algn="l"/>
                <a:tab pos="342900" algn="l"/>
                <a:tab pos="457200" algn="l"/>
                <a:tab pos="571500" algn="l"/>
              </a:tabLst>
              <a:defRPr>
                <a:solidFill>
                  <a:schemeClr val="tx1"/>
                </a:solidFill>
                <a:latin typeface="Arial" panose="020B0604020202020204" pitchFamily="34" charset="0"/>
              </a:defRPr>
            </a:lvl5pPr>
            <a:lvl6pPr marL="25146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6pPr>
            <a:lvl7pPr marL="29718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7pPr>
            <a:lvl8pPr marL="34290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8pPr>
            <a:lvl9pPr marL="38862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9pPr>
          </a:lstStyle>
          <a:p>
            <a:pPr marL="342900" indent="-342900" algn="just">
              <a:spcBef>
                <a:spcPts val="200"/>
              </a:spcBef>
              <a:spcAft>
                <a:spcPts val="200"/>
              </a:spcAft>
              <a:buFont typeface="Wingdings" panose="05000000000000000000" pitchFamily="2" charset="2"/>
              <a:buChar char="q"/>
            </a:pPr>
            <a:r>
              <a:rPr lang="fr-FR" altLang="en-US" sz="2400" b="1" dirty="0" err="1">
                <a:solidFill>
                  <a:srgbClr val="CC6600"/>
                </a:solidFill>
                <a:cs typeface="Arial" panose="020B0604020202020204" pitchFamily="34" charset="0"/>
              </a:rPr>
              <a:t>Khối</a:t>
            </a:r>
            <a:r>
              <a:rPr lang="fr-FR" altLang="en-US" sz="2400" b="1" dirty="0">
                <a:solidFill>
                  <a:srgbClr val="CC6600"/>
                </a:solidFill>
                <a:cs typeface="Arial" panose="020B0604020202020204" pitchFamily="34" charset="0"/>
              </a:rPr>
              <a:t> </a:t>
            </a:r>
            <a:r>
              <a:rPr lang="fr-FR" altLang="en-US" sz="2400" b="1" dirty="0" err="1">
                <a:solidFill>
                  <a:srgbClr val="CC6600"/>
                </a:solidFill>
                <a:cs typeface="Arial" panose="020B0604020202020204" pitchFamily="34" charset="0"/>
              </a:rPr>
              <a:t>lượng</a:t>
            </a:r>
            <a:r>
              <a:rPr lang="fr-FR" altLang="en-US" sz="2400" b="1" dirty="0">
                <a:solidFill>
                  <a:srgbClr val="CC6600"/>
                </a:solidFill>
                <a:cs typeface="Arial" panose="020B0604020202020204" pitchFamily="34" charset="0"/>
              </a:rPr>
              <a:t> </a:t>
            </a:r>
            <a:r>
              <a:rPr lang="fr-FR" altLang="en-US" sz="2400" b="1" dirty="0" err="1">
                <a:solidFill>
                  <a:srgbClr val="CC6600"/>
                </a:solidFill>
                <a:cs typeface="Arial" panose="020B0604020202020204" pitchFamily="34" charset="0"/>
              </a:rPr>
              <a:t>giá</a:t>
            </a:r>
            <a:r>
              <a:rPr lang="fr-FR" altLang="en-US" sz="2400" b="1" dirty="0">
                <a:solidFill>
                  <a:srgbClr val="CC6600"/>
                </a:solidFill>
                <a:cs typeface="Arial" panose="020B0604020202020204" pitchFamily="34" charset="0"/>
              </a:rPr>
              <a:t> </a:t>
            </a:r>
            <a:r>
              <a:rPr lang="fr-FR" altLang="en-US" sz="2400" b="1" dirty="0" err="1">
                <a:solidFill>
                  <a:srgbClr val="CC6600"/>
                </a:solidFill>
                <a:cs typeface="Arial" panose="020B0604020202020204" pitchFamily="34" charset="0"/>
              </a:rPr>
              <a:t>trị</a:t>
            </a:r>
            <a:r>
              <a:rPr lang="fr-FR" altLang="en-US" sz="2400" b="1" dirty="0">
                <a:solidFill>
                  <a:srgbClr val="CC6600"/>
                </a:solidFill>
                <a:cs typeface="Arial" panose="020B0604020202020204" pitchFamily="34" charset="0"/>
              </a:rPr>
              <a:t> </a:t>
            </a:r>
            <a:r>
              <a:rPr lang="fr-FR" altLang="en-US" sz="2400" b="1" dirty="0" err="1">
                <a:solidFill>
                  <a:srgbClr val="CC6600"/>
                </a:solidFill>
                <a:cs typeface="Arial" panose="020B0604020202020204" pitchFamily="34" charset="0"/>
              </a:rPr>
              <a:t>thặng</a:t>
            </a:r>
            <a:r>
              <a:rPr lang="fr-FR" altLang="en-US" sz="2400" b="1" dirty="0">
                <a:solidFill>
                  <a:srgbClr val="CC6600"/>
                </a:solidFill>
                <a:cs typeface="Arial" panose="020B0604020202020204" pitchFamily="34" charset="0"/>
              </a:rPr>
              <a:t> </a:t>
            </a:r>
            <a:r>
              <a:rPr lang="fr-FR" altLang="en-US" sz="2400" b="1" dirty="0" err="1">
                <a:solidFill>
                  <a:srgbClr val="CC6600"/>
                </a:solidFill>
                <a:cs typeface="Arial" panose="020B0604020202020204" pitchFamily="34" charset="0"/>
              </a:rPr>
              <a:t>dư</a:t>
            </a:r>
            <a:endParaRPr lang="en-US" altLang="en-US" sz="2400" b="1" dirty="0">
              <a:solidFill>
                <a:srgbClr val="CC6600"/>
              </a:solidFill>
              <a:cs typeface="Arial" panose="020B0604020202020204" pitchFamily="34" charset="0"/>
            </a:endParaRPr>
          </a:p>
        </p:txBody>
      </p:sp>
      <p:sp>
        <p:nvSpPr>
          <p:cNvPr id="47" name="TextBox 46">
            <a:extLst>
              <a:ext uri="{FF2B5EF4-FFF2-40B4-BE49-F238E27FC236}">
                <a16:creationId xmlns:a16="http://schemas.microsoft.com/office/drawing/2014/main" xmlns="" id="{371B0007-F00D-4131-A241-FF868DCA0262}"/>
              </a:ext>
            </a:extLst>
          </p:cNvPr>
          <p:cNvSpPr txBox="1"/>
          <p:nvPr/>
        </p:nvSpPr>
        <p:spPr>
          <a:xfrm>
            <a:off x="2739678" y="2893107"/>
            <a:ext cx="6900267" cy="461665"/>
          </a:xfrm>
          <a:prstGeom prst="rect">
            <a:avLst/>
          </a:prstGeom>
          <a:noFill/>
        </p:spPr>
        <p:txBody>
          <a:bodyPr wrap="square">
            <a:spAutoFit/>
          </a:bodyPr>
          <a:lstStyle/>
          <a:p>
            <a:pPr marL="342900" indent="-342900">
              <a:buFont typeface="Wingdings" panose="05000000000000000000" pitchFamily="2" charset="2"/>
              <a:buChar char="§"/>
            </a:pPr>
            <a:r>
              <a:rPr lang="vi-VN" sz="2400" b="0" i="0" dirty="0">
                <a:solidFill>
                  <a:srgbClr val="010101"/>
                </a:solidFill>
                <a:effectLst/>
                <a:latin typeface="Arial" panose="020B0604020202020204" pitchFamily="34" charset="0"/>
                <a:cs typeface="Arial" panose="020B0604020202020204" pitchFamily="34" charset="0"/>
              </a:rPr>
              <a:t>Công thức tính khối lượng giá trị thặng dư là:</a:t>
            </a:r>
            <a:endParaRPr lang="en-US" sz="2400" dirty="0">
              <a:latin typeface="Arial" panose="020B0604020202020204" pitchFamily="34" charset="0"/>
              <a:cs typeface="Arial" panose="020B0604020202020204" pitchFamily="34" charset="0"/>
            </a:endParaRPr>
          </a:p>
        </p:txBody>
      </p:sp>
    </p:spTree>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37"/>
                                        </p:tgtEl>
                                        <p:attrNameLst>
                                          <p:attrName>style.visibility</p:attrName>
                                        </p:attrNameLst>
                                      </p:cBhvr>
                                      <p:to>
                                        <p:strVal val="visible"/>
                                      </p:to>
                                    </p:set>
                                    <p:anim calcmode="lin" valueType="num">
                                      <p:cBhvr>
                                        <p:cTn id="7" dur="1000" fill="hold"/>
                                        <p:tgtEl>
                                          <p:spTgt spid="37"/>
                                        </p:tgtEl>
                                        <p:attrNameLst>
                                          <p:attrName>ppt_w</p:attrName>
                                        </p:attrNameLst>
                                      </p:cBhvr>
                                      <p:tavLst>
                                        <p:tav tm="0">
                                          <p:val>
                                            <p:fltVal val="0"/>
                                          </p:val>
                                        </p:tav>
                                        <p:tav tm="100000">
                                          <p:val>
                                            <p:strVal val="#ppt_w"/>
                                          </p:val>
                                        </p:tav>
                                      </p:tavLst>
                                    </p:anim>
                                    <p:anim calcmode="lin" valueType="num">
                                      <p:cBhvr>
                                        <p:cTn id="8" dur="1000" fill="hold"/>
                                        <p:tgtEl>
                                          <p:spTgt spid="37"/>
                                        </p:tgtEl>
                                        <p:attrNameLst>
                                          <p:attrName>ppt_h</p:attrName>
                                        </p:attrNameLst>
                                      </p:cBhvr>
                                      <p:tavLst>
                                        <p:tav tm="0">
                                          <p:val>
                                            <p:fltVal val="0"/>
                                          </p:val>
                                        </p:tav>
                                        <p:tav tm="100000">
                                          <p:val>
                                            <p:strVal val="#ppt_h"/>
                                          </p:val>
                                        </p:tav>
                                      </p:tavLst>
                                    </p:anim>
                                    <p:anim calcmode="lin" valueType="num">
                                      <p:cBhvr>
                                        <p:cTn id="9" dur="1000" fill="hold"/>
                                        <p:tgtEl>
                                          <p:spTgt spid="37"/>
                                        </p:tgtEl>
                                        <p:attrNameLst>
                                          <p:attrName>style.rotation</p:attrName>
                                        </p:attrNameLst>
                                      </p:cBhvr>
                                      <p:tavLst>
                                        <p:tav tm="0">
                                          <p:val>
                                            <p:fltVal val="90"/>
                                          </p:val>
                                        </p:tav>
                                        <p:tav tm="100000">
                                          <p:val>
                                            <p:fltVal val="0"/>
                                          </p:val>
                                        </p:tav>
                                      </p:tavLst>
                                    </p:anim>
                                    <p:animEffect transition="in" filter="fade">
                                      <p:cBhvr>
                                        <p:cTn id="10" dur="1000"/>
                                        <p:tgtEl>
                                          <p:spTgt spid="37"/>
                                        </p:tgtEl>
                                      </p:cBhvr>
                                    </p:animEffect>
                                  </p:childTnLst>
                                </p:cTn>
                              </p:par>
                              <p:par>
                                <p:cTn id="11" presetID="31" presetClass="entr" presetSubtype="0" fill="hold" grpId="0" nodeType="withEffect">
                                  <p:stCondLst>
                                    <p:cond delay="0"/>
                                  </p:stCondLst>
                                  <p:childTnLst>
                                    <p:set>
                                      <p:cBhvr>
                                        <p:cTn id="12" dur="1" fill="hold">
                                          <p:stCondLst>
                                            <p:cond delay="0"/>
                                          </p:stCondLst>
                                        </p:cTn>
                                        <p:tgtEl>
                                          <p:spTgt spid="46"/>
                                        </p:tgtEl>
                                        <p:attrNameLst>
                                          <p:attrName>style.visibility</p:attrName>
                                        </p:attrNameLst>
                                      </p:cBhvr>
                                      <p:to>
                                        <p:strVal val="visible"/>
                                      </p:to>
                                    </p:set>
                                    <p:anim calcmode="lin" valueType="num">
                                      <p:cBhvr>
                                        <p:cTn id="13" dur="1000" fill="hold"/>
                                        <p:tgtEl>
                                          <p:spTgt spid="46"/>
                                        </p:tgtEl>
                                        <p:attrNameLst>
                                          <p:attrName>ppt_w</p:attrName>
                                        </p:attrNameLst>
                                      </p:cBhvr>
                                      <p:tavLst>
                                        <p:tav tm="0">
                                          <p:val>
                                            <p:fltVal val="0"/>
                                          </p:val>
                                        </p:tav>
                                        <p:tav tm="100000">
                                          <p:val>
                                            <p:strVal val="#ppt_w"/>
                                          </p:val>
                                        </p:tav>
                                      </p:tavLst>
                                    </p:anim>
                                    <p:anim calcmode="lin" valueType="num">
                                      <p:cBhvr>
                                        <p:cTn id="14" dur="1000" fill="hold"/>
                                        <p:tgtEl>
                                          <p:spTgt spid="46"/>
                                        </p:tgtEl>
                                        <p:attrNameLst>
                                          <p:attrName>ppt_h</p:attrName>
                                        </p:attrNameLst>
                                      </p:cBhvr>
                                      <p:tavLst>
                                        <p:tav tm="0">
                                          <p:val>
                                            <p:fltVal val="0"/>
                                          </p:val>
                                        </p:tav>
                                        <p:tav tm="100000">
                                          <p:val>
                                            <p:strVal val="#ppt_h"/>
                                          </p:val>
                                        </p:tav>
                                      </p:tavLst>
                                    </p:anim>
                                    <p:anim calcmode="lin" valueType="num">
                                      <p:cBhvr>
                                        <p:cTn id="15" dur="1000" fill="hold"/>
                                        <p:tgtEl>
                                          <p:spTgt spid="46"/>
                                        </p:tgtEl>
                                        <p:attrNameLst>
                                          <p:attrName>style.rotation</p:attrName>
                                        </p:attrNameLst>
                                      </p:cBhvr>
                                      <p:tavLst>
                                        <p:tav tm="0">
                                          <p:val>
                                            <p:fltVal val="90"/>
                                          </p:val>
                                        </p:tav>
                                        <p:tav tm="100000">
                                          <p:val>
                                            <p:fltVal val="0"/>
                                          </p:val>
                                        </p:tav>
                                      </p:tavLst>
                                    </p:anim>
                                    <p:animEffect transition="in" filter="fade">
                                      <p:cBhvr>
                                        <p:cTn id="16" dur="1000"/>
                                        <p:tgtEl>
                                          <p:spTgt spid="46"/>
                                        </p:tgtEl>
                                      </p:cBhvr>
                                    </p:animEffect>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44"/>
                                        </p:tgtEl>
                                        <p:attrNameLst>
                                          <p:attrName>style.visibility</p:attrName>
                                        </p:attrNameLst>
                                      </p:cBhvr>
                                      <p:to>
                                        <p:strVal val="visible"/>
                                      </p:to>
                                    </p:set>
                                    <p:animEffect transition="in" filter="fade">
                                      <p:cBhvr>
                                        <p:cTn id="21" dur="1000"/>
                                        <p:tgtEl>
                                          <p:spTgt spid="44"/>
                                        </p:tgtEl>
                                      </p:cBhvr>
                                    </p:animEffect>
                                    <p:anim calcmode="lin" valueType="num">
                                      <p:cBhvr>
                                        <p:cTn id="22" dur="1000" fill="hold"/>
                                        <p:tgtEl>
                                          <p:spTgt spid="44"/>
                                        </p:tgtEl>
                                        <p:attrNameLst>
                                          <p:attrName>ppt_x</p:attrName>
                                        </p:attrNameLst>
                                      </p:cBhvr>
                                      <p:tavLst>
                                        <p:tav tm="0">
                                          <p:val>
                                            <p:strVal val="#ppt_x"/>
                                          </p:val>
                                        </p:tav>
                                        <p:tav tm="100000">
                                          <p:val>
                                            <p:strVal val="#ppt_x"/>
                                          </p:val>
                                        </p:tav>
                                      </p:tavLst>
                                    </p:anim>
                                    <p:anim calcmode="lin" valueType="num">
                                      <p:cBhvr>
                                        <p:cTn id="23" dur="1000" fill="hold"/>
                                        <p:tgtEl>
                                          <p:spTgt spid="44"/>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42" presetClass="entr" presetSubtype="0" fill="hold" grpId="0" nodeType="clickEffect">
                                  <p:stCondLst>
                                    <p:cond delay="0"/>
                                  </p:stCondLst>
                                  <p:childTnLst>
                                    <p:set>
                                      <p:cBhvr>
                                        <p:cTn id="27" dur="1" fill="hold">
                                          <p:stCondLst>
                                            <p:cond delay="0"/>
                                          </p:stCondLst>
                                        </p:cTn>
                                        <p:tgtEl>
                                          <p:spTgt spid="47"/>
                                        </p:tgtEl>
                                        <p:attrNameLst>
                                          <p:attrName>style.visibility</p:attrName>
                                        </p:attrNameLst>
                                      </p:cBhvr>
                                      <p:to>
                                        <p:strVal val="visible"/>
                                      </p:to>
                                    </p:set>
                                    <p:animEffect transition="in" filter="fade">
                                      <p:cBhvr>
                                        <p:cTn id="28" dur="1000"/>
                                        <p:tgtEl>
                                          <p:spTgt spid="47"/>
                                        </p:tgtEl>
                                      </p:cBhvr>
                                    </p:animEffect>
                                    <p:anim calcmode="lin" valueType="num">
                                      <p:cBhvr>
                                        <p:cTn id="29" dur="1000" fill="hold"/>
                                        <p:tgtEl>
                                          <p:spTgt spid="47"/>
                                        </p:tgtEl>
                                        <p:attrNameLst>
                                          <p:attrName>ppt_x</p:attrName>
                                        </p:attrNameLst>
                                      </p:cBhvr>
                                      <p:tavLst>
                                        <p:tav tm="0">
                                          <p:val>
                                            <p:strVal val="#ppt_x"/>
                                          </p:val>
                                        </p:tav>
                                        <p:tav tm="100000">
                                          <p:val>
                                            <p:strVal val="#ppt_x"/>
                                          </p:val>
                                        </p:tav>
                                      </p:tavLst>
                                    </p:anim>
                                    <p:anim calcmode="lin" valueType="num">
                                      <p:cBhvr>
                                        <p:cTn id="30" dur="1000" fill="hold"/>
                                        <p:tgtEl>
                                          <p:spTgt spid="47"/>
                                        </p:tgtEl>
                                        <p:attrNameLst>
                                          <p:attrName>ppt_y</p:attrName>
                                        </p:attrNameLst>
                                      </p:cBhvr>
                                      <p:tavLst>
                                        <p:tav tm="0">
                                          <p:val>
                                            <p:strVal val="#ppt_y+.1"/>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6" presetClass="entr" presetSubtype="16" fill="hold" grpId="0" nodeType="clickEffect">
                                  <p:stCondLst>
                                    <p:cond delay="0"/>
                                  </p:stCondLst>
                                  <p:childTnLst>
                                    <p:set>
                                      <p:cBhvr>
                                        <p:cTn id="34" dur="1" fill="hold">
                                          <p:stCondLst>
                                            <p:cond delay="0"/>
                                          </p:stCondLst>
                                        </p:cTn>
                                        <p:tgtEl>
                                          <p:spTgt spid="38"/>
                                        </p:tgtEl>
                                        <p:attrNameLst>
                                          <p:attrName>style.visibility</p:attrName>
                                        </p:attrNameLst>
                                      </p:cBhvr>
                                      <p:to>
                                        <p:strVal val="visible"/>
                                      </p:to>
                                    </p:set>
                                    <p:animEffect transition="in" filter="circle(in)">
                                      <p:cBhvr>
                                        <p:cTn id="35" dur="2000"/>
                                        <p:tgtEl>
                                          <p:spTgt spid="38"/>
                                        </p:tgtEl>
                                      </p:cBhvr>
                                    </p:animEffect>
                                  </p:childTnLst>
                                </p:cTn>
                              </p:par>
                              <p:par>
                                <p:cTn id="36" presetID="6" presetClass="entr" presetSubtype="16" fill="hold" grpId="0" nodeType="withEffect">
                                  <p:stCondLst>
                                    <p:cond delay="0"/>
                                  </p:stCondLst>
                                  <p:childTnLst>
                                    <p:set>
                                      <p:cBhvr>
                                        <p:cTn id="37" dur="1" fill="hold">
                                          <p:stCondLst>
                                            <p:cond delay="0"/>
                                          </p:stCondLst>
                                        </p:cTn>
                                        <p:tgtEl>
                                          <p:spTgt spid="39"/>
                                        </p:tgtEl>
                                        <p:attrNameLst>
                                          <p:attrName>style.visibility</p:attrName>
                                        </p:attrNameLst>
                                      </p:cBhvr>
                                      <p:to>
                                        <p:strVal val="visible"/>
                                      </p:to>
                                    </p:set>
                                    <p:animEffect transition="in" filter="circle(in)">
                                      <p:cBhvr>
                                        <p:cTn id="38" dur="2000"/>
                                        <p:tgtEl>
                                          <p:spTgt spid="39"/>
                                        </p:tgtEl>
                                      </p:cBhvr>
                                    </p:animEffect>
                                  </p:childTnLst>
                                </p:cTn>
                              </p:par>
                              <p:par>
                                <p:cTn id="39" presetID="6" presetClass="entr" presetSubtype="16" fill="hold" grpId="0" nodeType="withEffect">
                                  <p:stCondLst>
                                    <p:cond delay="0"/>
                                  </p:stCondLst>
                                  <p:childTnLst>
                                    <p:set>
                                      <p:cBhvr>
                                        <p:cTn id="40" dur="1" fill="hold">
                                          <p:stCondLst>
                                            <p:cond delay="0"/>
                                          </p:stCondLst>
                                        </p:cTn>
                                        <p:tgtEl>
                                          <p:spTgt spid="40"/>
                                        </p:tgtEl>
                                        <p:attrNameLst>
                                          <p:attrName>style.visibility</p:attrName>
                                        </p:attrNameLst>
                                      </p:cBhvr>
                                      <p:to>
                                        <p:strVal val="visible"/>
                                      </p:to>
                                    </p:set>
                                    <p:animEffect transition="in" filter="circle(in)">
                                      <p:cBhvr>
                                        <p:cTn id="41" dur="2000"/>
                                        <p:tgtEl>
                                          <p:spTgt spid="40"/>
                                        </p:tgtEl>
                                      </p:cBhvr>
                                    </p:animEffect>
                                  </p:childTnLst>
                                </p:cTn>
                              </p:par>
                              <p:par>
                                <p:cTn id="42" presetID="6" presetClass="entr" presetSubtype="16" fill="hold" nodeType="withEffect">
                                  <p:stCondLst>
                                    <p:cond delay="0"/>
                                  </p:stCondLst>
                                  <p:childTnLst>
                                    <p:set>
                                      <p:cBhvr>
                                        <p:cTn id="43" dur="1" fill="hold">
                                          <p:stCondLst>
                                            <p:cond delay="0"/>
                                          </p:stCondLst>
                                        </p:cTn>
                                        <p:tgtEl>
                                          <p:spTgt spid="41"/>
                                        </p:tgtEl>
                                        <p:attrNameLst>
                                          <p:attrName>style.visibility</p:attrName>
                                        </p:attrNameLst>
                                      </p:cBhvr>
                                      <p:to>
                                        <p:strVal val="visible"/>
                                      </p:to>
                                    </p:set>
                                    <p:animEffect transition="in" filter="circle(in)">
                                      <p:cBhvr>
                                        <p:cTn id="44" dur="2000"/>
                                        <p:tgtEl>
                                          <p:spTgt spid="41"/>
                                        </p:tgtEl>
                                      </p:cBhvr>
                                    </p:animEffect>
                                  </p:childTnLst>
                                </p:cTn>
                              </p:par>
                              <p:par>
                                <p:cTn id="45" presetID="6" presetClass="entr" presetSubtype="16" fill="hold" nodeType="withEffect">
                                  <p:stCondLst>
                                    <p:cond delay="0"/>
                                  </p:stCondLst>
                                  <p:childTnLst>
                                    <p:set>
                                      <p:cBhvr>
                                        <p:cTn id="46" dur="1" fill="hold">
                                          <p:stCondLst>
                                            <p:cond delay="0"/>
                                          </p:stCondLst>
                                        </p:cTn>
                                        <p:tgtEl>
                                          <p:spTgt spid="42"/>
                                        </p:tgtEl>
                                        <p:attrNameLst>
                                          <p:attrName>style.visibility</p:attrName>
                                        </p:attrNameLst>
                                      </p:cBhvr>
                                      <p:to>
                                        <p:strVal val="visible"/>
                                      </p:to>
                                    </p:set>
                                    <p:animEffect transition="in" filter="circle(in)">
                                      <p:cBhvr>
                                        <p:cTn id="47" dur="2000"/>
                                        <p:tgtEl>
                                          <p:spTgt spid="42"/>
                                        </p:tgtEl>
                                      </p:cBhvr>
                                    </p:animEffect>
                                  </p:childTnLst>
                                </p:cTn>
                              </p:par>
                              <p:par>
                                <p:cTn id="48" presetID="6" presetClass="entr" presetSubtype="16" fill="hold" nodeType="withEffect">
                                  <p:stCondLst>
                                    <p:cond delay="0"/>
                                  </p:stCondLst>
                                  <p:childTnLst>
                                    <p:set>
                                      <p:cBhvr>
                                        <p:cTn id="49" dur="1" fill="hold">
                                          <p:stCondLst>
                                            <p:cond delay="0"/>
                                          </p:stCondLst>
                                        </p:cTn>
                                        <p:tgtEl>
                                          <p:spTgt spid="43"/>
                                        </p:tgtEl>
                                        <p:attrNameLst>
                                          <p:attrName>style.visibility</p:attrName>
                                        </p:attrNameLst>
                                      </p:cBhvr>
                                      <p:to>
                                        <p:strVal val="visible"/>
                                      </p:to>
                                    </p:set>
                                    <p:animEffect transition="in" filter="circle(in)">
                                      <p:cBhvr>
                                        <p:cTn id="50" dur="2000"/>
                                        <p:tgtEl>
                                          <p:spTgt spid="43"/>
                                        </p:tgtEl>
                                      </p:cBhvr>
                                    </p:animEffect>
                                  </p:childTnLst>
                                </p:cTn>
                              </p:par>
                              <p:par>
                                <p:cTn id="51" presetID="6" presetClass="entr" presetSubtype="16" fill="hold" grpId="0" nodeType="withEffect">
                                  <p:stCondLst>
                                    <p:cond delay="0"/>
                                  </p:stCondLst>
                                  <p:childTnLst>
                                    <p:set>
                                      <p:cBhvr>
                                        <p:cTn id="52" dur="1" fill="hold">
                                          <p:stCondLst>
                                            <p:cond delay="0"/>
                                          </p:stCondLst>
                                        </p:cTn>
                                        <p:tgtEl>
                                          <p:spTgt spid="45"/>
                                        </p:tgtEl>
                                        <p:attrNameLst>
                                          <p:attrName>style.visibility</p:attrName>
                                        </p:attrNameLst>
                                      </p:cBhvr>
                                      <p:to>
                                        <p:strVal val="visible"/>
                                      </p:to>
                                    </p:set>
                                    <p:animEffect transition="in" filter="circle(in)">
                                      <p:cBhvr>
                                        <p:cTn id="53" dur="2000"/>
                                        <p:tgtEl>
                                          <p:spTgt spid="4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 grpId="0"/>
      <p:bldP spid="38" grpId="0" animBg="1"/>
      <p:bldP spid="39" grpId="0" animBg="1"/>
      <p:bldP spid="40" grpId="0" animBg="1"/>
      <p:bldP spid="44" grpId="0" animBg="1"/>
      <p:bldP spid="45" grpId="0"/>
      <p:bldP spid="46" grpId="0"/>
      <p:bldP spid="47" grpId="0"/>
    </p:bldLst>
  </p:timing>
</p:sld>
</file>

<file path=ppt/slides/slide64.xml><?xml version="1.0" encoding="utf-8"?>
<p:sld xmlns:a="http://schemas.openxmlformats.org/drawingml/2006/main" xmlns:r="http://schemas.openxmlformats.org/officeDocument/2006/relationships" xmlns:p="http://schemas.openxmlformats.org/presentationml/2006/main">
  <p:cSld>
    <p:bg>
      <p:bgPr>
        <a:gradFill>
          <a:gsLst>
            <a:gs pos="100000">
              <a:schemeClr val="bg2"/>
            </a:gs>
            <a:gs pos="0">
              <a:schemeClr val="bg1"/>
            </a:gs>
            <a:gs pos="100000">
              <a:schemeClr val="bg1">
                <a:lumMod val="75000"/>
              </a:schemeClr>
            </a:gs>
          </a:gsLst>
          <a:lin ang="8100000" scaled="1"/>
        </a:gradFill>
        <a:effectLst/>
      </p:bgPr>
    </p:bg>
    <p:spTree>
      <p:nvGrpSpPr>
        <p:cNvPr id="1" name=""/>
        <p:cNvGrpSpPr/>
        <p:nvPr/>
      </p:nvGrpSpPr>
      <p:grpSpPr>
        <a:xfrm>
          <a:off x="0" y="0"/>
          <a:ext cx="0" cy="0"/>
          <a:chOff x="0" y="0"/>
          <a:chExt cx="0" cy="0"/>
        </a:xfrm>
      </p:grpSpPr>
      <p:sp>
        <p:nvSpPr>
          <p:cNvPr id="22" name="Hình chữ nhật góc tròn 21">
            <a:extLst>
              <a:ext uri="{FF2B5EF4-FFF2-40B4-BE49-F238E27FC236}">
                <a16:creationId xmlns:a16="http://schemas.microsoft.com/office/drawing/2014/main" xmlns="" id="{21C36632-C79D-4BE5-857C-691277680442}"/>
              </a:ext>
            </a:extLst>
          </p:cNvPr>
          <p:cNvSpPr/>
          <p:nvPr/>
        </p:nvSpPr>
        <p:spPr>
          <a:xfrm>
            <a:off x="619933" y="1766889"/>
            <a:ext cx="4458644" cy="1219200"/>
          </a:xfrm>
          <a:prstGeom prst="roundRect">
            <a:avLst/>
          </a:prstGeom>
          <a:pattFill prst="dotGrid">
            <a:fgClr>
              <a:schemeClr val="accent6">
                <a:lumMod val="60000"/>
                <a:lumOff val="40000"/>
              </a:schemeClr>
            </a:fgClr>
            <a:bgClr>
              <a:schemeClr val="accent6"/>
            </a:bgClr>
          </a:pattFill>
          <a:ln w="57150">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en-US">
              <a:solidFill>
                <a:prstClr val="white"/>
              </a:solidFill>
            </a:endParaRPr>
          </a:p>
        </p:txBody>
      </p:sp>
      <p:sp>
        <p:nvSpPr>
          <p:cNvPr id="23" name="Hình chữ nhật góc tròn 22">
            <a:extLst>
              <a:ext uri="{FF2B5EF4-FFF2-40B4-BE49-F238E27FC236}">
                <a16:creationId xmlns:a16="http://schemas.microsoft.com/office/drawing/2014/main" xmlns="" id="{204B2D93-AEBE-4C2E-A8BD-68C48551F563}"/>
              </a:ext>
            </a:extLst>
          </p:cNvPr>
          <p:cNvSpPr/>
          <p:nvPr/>
        </p:nvSpPr>
        <p:spPr>
          <a:xfrm>
            <a:off x="6555783" y="1766889"/>
            <a:ext cx="5016284" cy="1219200"/>
          </a:xfrm>
          <a:prstGeom prst="roundRect">
            <a:avLst/>
          </a:prstGeom>
          <a:pattFill prst="dotGrid">
            <a:fgClr>
              <a:schemeClr val="accent5">
                <a:lumMod val="60000"/>
                <a:lumOff val="40000"/>
              </a:schemeClr>
            </a:fgClr>
            <a:bgClr>
              <a:schemeClr val="accent5"/>
            </a:bgClr>
          </a:pattFill>
          <a:ln w="5715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en-US">
              <a:solidFill>
                <a:prstClr val="white"/>
              </a:solidFill>
            </a:endParaRPr>
          </a:p>
        </p:txBody>
      </p:sp>
      <p:cxnSp>
        <p:nvCxnSpPr>
          <p:cNvPr id="12" name="Đường kết nối Thẳng 11">
            <a:extLst>
              <a:ext uri="{FF2B5EF4-FFF2-40B4-BE49-F238E27FC236}">
                <a16:creationId xmlns:a16="http://schemas.microsoft.com/office/drawing/2014/main" xmlns="" id="{36BE92C5-E2C0-4988-A7BE-284D5207852B}"/>
              </a:ext>
            </a:extLst>
          </p:cNvPr>
          <p:cNvCxnSpPr>
            <a:cxnSpLocks/>
            <a:endCxn id="560140" idx="1"/>
          </p:cNvCxnSpPr>
          <p:nvPr/>
        </p:nvCxnSpPr>
        <p:spPr>
          <a:xfrm>
            <a:off x="2823801" y="2986089"/>
            <a:ext cx="1639710" cy="2157344"/>
          </a:xfrm>
          <a:prstGeom prst="line">
            <a:avLst/>
          </a:prstGeom>
          <a:ln w="28575">
            <a:solidFill>
              <a:schemeClr val="accent6">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4" name="Đường kết nối Thẳng 13">
            <a:extLst>
              <a:ext uri="{FF2B5EF4-FFF2-40B4-BE49-F238E27FC236}">
                <a16:creationId xmlns:a16="http://schemas.microsoft.com/office/drawing/2014/main" xmlns="" id="{1B2B9E95-8C36-4555-8025-B85A63392A8C}"/>
              </a:ext>
            </a:extLst>
          </p:cNvPr>
          <p:cNvCxnSpPr>
            <a:cxnSpLocks/>
            <a:stCxn id="23" idx="2"/>
            <a:endCxn id="560140" idx="3"/>
          </p:cNvCxnSpPr>
          <p:nvPr/>
        </p:nvCxnSpPr>
        <p:spPr>
          <a:xfrm flipH="1">
            <a:off x="7749152" y="2986089"/>
            <a:ext cx="1314773" cy="2157344"/>
          </a:xfrm>
          <a:prstGeom prst="line">
            <a:avLst/>
          </a:prstGeom>
          <a:ln w="28575">
            <a:solidFill>
              <a:schemeClr val="accent5"/>
            </a:solidFill>
            <a:prstDash val="sysDot"/>
          </a:ln>
        </p:spPr>
        <p:style>
          <a:lnRef idx="1">
            <a:schemeClr val="accent1"/>
          </a:lnRef>
          <a:fillRef idx="0">
            <a:schemeClr val="accent1"/>
          </a:fillRef>
          <a:effectRef idx="0">
            <a:schemeClr val="accent1"/>
          </a:effectRef>
          <a:fontRef idx="minor">
            <a:schemeClr val="tx1"/>
          </a:fontRef>
        </p:style>
      </p:cxnSp>
      <p:pic>
        <p:nvPicPr>
          <p:cNvPr id="560140" name="Picture 13">
            <a:extLst>
              <a:ext uri="{FF2B5EF4-FFF2-40B4-BE49-F238E27FC236}">
                <a16:creationId xmlns:a16="http://schemas.microsoft.com/office/drawing/2014/main" xmlns="" id="{02BCEF71-CC3C-4A01-A8A2-C7738C0BC8D8}"/>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463511" y="3684588"/>
            <a:ext cx="3285641" cy="2917690"/>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pic>
      <p:sp>
        <p:nvSpPr>
          <p:cNvPr id="15" name="Rectangle 4">
            <a:extLst>
              <a:ext uri="{FF2B5EF4-FFF2-40B4-BE49-F238E27FC236}">
                <a16:creationId xmlns:a16="http://schemas.microsoft.com/office/drawing/2014/main" xmlns="" id="{57BDA927-793A-4DE3-BEE6-86389F7CD119}"/>
              </a:ext>
            </a:extLst>
          </p:cNvPr>
          <p:cNvSpPr>
            <a:spLocks noChangeArrowheads="1"/>
          </p:cNvSpPr>
          <p:nvPr/>
        </p:nvSpPr>
        <p:spPr bwMode="auto">
          <a:xfrm>
            <a:off x="189800" y="439924"/>
            <a:ext cx="8874125"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2800" b="1" dirty="0">
                <a:solidFill>
                  <a:srgbClr val="0033CC"/>
                </a:solidFill>
                <a:cs typeface="Times New Roman" panose="02020603050405020304" pitchFamily="18" charset="0"/>
              </a:rPr>
              <a:t>3.1.3. </a:t>
            </a:r>
            <a:r>
              <a:rPr lang="vi-VN" altLang="en-US" sz="2800" b="1" dirty="0">
                <a:solidFill>
                  <a:srgbClr val="0033CC"/>
                </a:solidFill>
                <a:cs typeface="Times New Roman" panose="02020603050405020304" pitchFamily="18" charset="0"/>
              </a:rPr>
              <a:t>Các </a:t>
            </a:r>
            <a:r>
              <a:rPr lang="en-US" altLang="en-US" sz="2800" b="1" dirty="0" err="1">
                <a:solidFill>
                  <a:srgbClr val="0033CC"/>
                </a:solidFill>
                <a:cs typeface="Times New Roman" panose="02020603050405020304" pitchFamily="18" charset="0"/>
              </a:rPr>
              <a:t>phương</a:t>
            </a:r>
            <a:r>
              <a:rPr lang="en-US" altLang="en-US" sz="2800" b="1" dirty="0">
                <a:solidFill>
                  <a:srgbClr val="0033CC"/>
                </a:solidFill>
                <a:cs typeface="Times New Roman" panose="02020603050405020304" pitchFamily="18" charset="0"/>
              </a:rPr>
              <a:t> </a:t>
            </a:r>
            <a:r>
              <a:rPr lang="en-US" altLang="en-US" sz="2800" b="1" dirty="0" err="1">
                <a:solidFill>
                  <a:srgbClr val="0033CC"/>
                </a:solidFill>
                <a:cs typeface="Times New Roman" panose="02020603050405020304" pitchFamily="18" charset="0"/>
              </a:rPr>
              <a:t>pháp</a:t>
            </a:r>
            <a:r>
              <a:rPr lang="en-US" altLang="en-US" sz="2800" b="1" dirty="0">
                <a:solidFill>
                  <a:srgbClr val="0033CC"/>
                </a:solidFill>
                <a:cs typeface="Times New Roman" panose="02020603050405020304" pitchFamily="18" charset="0"/>
              </a:rPr>
              <a:t> </a:t>
            </a:r>
            <a:r>
              <a:rPr lang="en-US" altLang="en-US" sz="2800" b="1" dirty="0" err="1">
                <a:solidFill>
                  <a:srgbClr val="0033CC"/>
                </a:solidFill>
                <a:cs typeface="Times New Roman" panose="02020603050405020304" pitchFamily="18" charset="0"/>
              </a:rPr>
              <a:t>sản</a:t>
            </a:r>
            <a:r>
              <a:rPr lang="en-US" altLang="en-US" sz="2800" b="1" dirty="0">
                <a:solidFill>
                  <a:srgbClr val="0033CC"/>
                </a:solidFill>
                <a:cs typeface="Times New Roman" panose="02020603050405020304" pitchFamily="18" charset="0"/>
              </a:rPr>
              <a:t> </a:t>
            </a:r>
            <a:r>
              <a:rPr lang="en-US" altLang="en-US" sz="2800" b="1" dirty="0" err="1">
                <a:solidFill>
                  <a:srgbClr val="0033CC"/>
                </a:solidFill>
                <a:cs typeface="Times New Roman" panose="02020603050405020304" pitchFamily="18" charset="0"/>
              </a:rPr>
              <a:t>xuất</a:t>
            </a:r>
            <a:r>
              <a:rPr lang="en-US" altLang="en-US" sz="2800" b="1" dirty="0">
                <a:solidFill>
                  <a:srgbClr val="0033CC"/>
                </a:solidFill>
                <a:cs typeface="Times New Roman" panose="02020603050405020304" pitchFamily="18" charset="0"/>
              </a:rPr>
              <a:t> </a:t>
            </a:r>
            <a:r>
              <a:rPr lang="en-US" altLang="en-US" sz="2800" b="1" dirty="0" err="1">
                <a:solidFill>
                  <a:srgbClr val="0033CC"/>
                </a:solidFill>
                <a:cs typeface="Times New Roman" panose="02020603050405020304" pitchFamily="18" charset="0"/>
              </a:rPr>
              <a:t>giá</a:t>
            </a:r>
            <a:r>
              <a:rPr lang="en-US" altLang="en-US" sz="2800" b="1" dirty="0">
                <a:solidFill>
                  <a:srgbClr val="0033CC"/>
                </a:solidFill>
                <a:cs typeface="Times New Roman" panose="02020603050405020304" pitchFamily="18" charset="0"/>
              </a:rPr>
              <a:t> </a:t>
            </a:r>
            <a:r>
              <a:rPr lang="en-US" altLang="en-US" sz="2800" b="1" dirty="0" err="1">
                <a:solidFill>
                  <a:srgbClr val="0033CC"/>
                </a:solidFill>
                <a:cs typeface="Times New Roman" panose="02020603050405020304" pitchFamily="18" charset="0"/>
              </a:rPr>
              <a:t>trị</a:t>
            </a:r>
            <a:r>
              <a:rPr lang="en-US" altLang="en-US" sz="2800" b="1" dirty="0">
                <a:solidFill>
                  <a:srgbClr val="0033CC"/>
                </a:solidFill>
                <a:cs typeface="Times New Roman" panose="02020603050405020304" pitchFamily="18" charset="0"/>
              </a:rPr>
              <a:t> </a:t>
            </a:r>
            <a:r>
              <a:rPr lang="en-US" altLang="en-US" sz="2800" b="1" dirty="0" err="1">
                <a:solidFill>
                  <a:srgbClr val="0033CC"/>
                </a:solidFill>
                <a:cs typeface="Times New Roman" panose="02020603050405020304" pitchFamily="18" charset="0"/>
              </a:rPr>
              <a:t>thặng</a:t>
            </a:r>
            <a:r>
              <a:rPr lang="en-US" altLang="en-US" sz="2800" b="1" dirty="0">
                <a:solidFill>
                  <a:srgbClr val="0033CC"/>
                </a:solidFill>
                <a:cs typeface="Times New Roman" panose="02020603050405020304" pitchFamily="18" charset="0"/>
              </a:rPr>
              <a:t> </a:t>
            </a:r>
            <a:r>
              <a:rPr lang="en-US" altLang="en-US" sz="2800" b="1" dirty="0" err="1">
                <a:solidFill>
                  <a:srgbClr val="0033CC"/>
                </a:solidFill>
                <a:cs typeface="Times New Roman" panose="02020603050405020304" pitchFamily="18" charset="0"/>
              </a:rPr>
              <a:t>dư</a:t>
            </a:r>
            <a:endParaRPr lang="en-US" altLang="en-US" sz="2800" dirty="0">
              <a:solidFill>
                <a:srgbClr val="0033CC"/>
              </a:solidFill>
            </a:endParaRPr>
          </a:p>
        </p:txBody>
      </p:sp>
      <p:sp>
        <p:nvSpPr>
          <p:cNvPr id="24" name="Text Box 9">
            <a:extLst>
              <a:ext uri="{FF2B5EF4-FFF2-40B4-BE49-F238E27FC236}">
                <a16:creationId xmlns:a16="http://schemas.microsoft.com/office/drawing/2014/main" xmlns="" id="{271C487D-7322-410B-B1E2-320C31E20A3F}"/>
              </a:ext>
            </a:extLst>
          </p:cNvPr>
          <p:cNvSpPr txBox="1">
            <a:spLocks noChangeArrowheads="1"/>
          </p:cNvSpPr>
          <p:nvPr/>
        </p:nvSpPr>
        <p:spPr bwMode="auto">
          <a:xfrm>
            <a:off x="829955" y="1924802"/>
            <a:ext cx="4038600" cy="954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eaLnBrk="1" hangingPunct="1">
              <a:spcBef>
                <a:spcPct val="50000"/>
              </a:spcBef>
            </a:pPr>
            <a:r>
              <a:rPr lang="en-US" altLang="en-US" sz="2800" b="1" dirty="0" err="1">
                <a:solidFill>
                  <a:schemeClr val="bg1"/>
                </a:solidFill>
              </a:rPr>
              <a:t>Sản</a:t>
            </a:r>
            <a:r>
              <a:rPr lang="en-US" altLang="en-US" sz="2800" b="1" dirty="0">
                <a:solidFill>
                  <a:schemeClr val="bg1"/>
                </a:solidFill>
              </a:rPr>
              <a:t> </a:t>
            </a:r>
            <a:r>
              <a:rPr lang="en-US" altLang="en-US" sz="2800" b="1" dirty="0" err="1">
                <a:solidFill>
                  <a:schemeClr val="bg1"/>
                </a:solidFill>
              </a:rPr>
              <a:t>xuất</a:t>
            </a:r>
            <a:r>
              <a:rPr lang="en-US" altLang="en-US" sz="2800" b="1" dirty="0">
                <a:solidFill>
                  <a:schemeClr val="bg1"/>
                </a:solidFill>
              </a:rPr>
              <a:t> </a:t>
            </a:r>
            <a:r>
              <a:rPr lang="en-US" altLang="en-US" sz="2800" b="1" dirty="0" err="1">
                <a:solidFill>
                  <a:schemeClr val="bg1"/>
                </a:solidFill>
              </a:rPr>
              <a:t>giá</a:t>
            </a:r>
            <a:r>
              <a:rPr lang="en-US" altLang="en-US" sz="2800" b="1" dirty="0">
                <a:solidFill>
                  <a:schemeClr val="bg1"/>
                </a:solidFill>
              </a:rPr>
              <a:t> </a:t>
            </a:r>
            <a:r>
              <a:rPr lang="en-US" altLang="en-US" sz="2800" b="1" dirty="0" err="1">
                <a:solidFill>
                  <a:schemeClr val="bg1"/>
                </a:solidFill>
              </a:rPr>
              <a:t>trị</a:t>
            </a:r>
            <a:r>
              <a:rPr lang="en-US" altLang="en-US" sz="2800" b="1" dirty="0">
                <a:solidFill>
                  <a:schemeClr val="bg1"/>
                </a:solidFill>
              </a:rPr>
              <a:t> </a:t>
            </a:r>
            <a:r>
              <a:rPr lang="en-US" altLang="en-US" sz="2800" b="1" dirty="0" err="1">
                <a:solidFill>
                  <a:schemeClr val="bg1"/>
                </a:solidFill>
              </a:rPr>
              <a:t>thặng</a:t>
            </a:r>
            <a:r>
              <a:rPr lang="en-US" altLang="en-US" sz="2800" b="1" dirty="0">
                <a:solidFill>
                  <a:schemeClr val="bg1"/>
                </a:solidFill>
              </a:rPr>
              <a:t> </a:t>
            </a:r>
            <a:r>
              <a:rPr lang="en-US" altLang="en-US" sz="2800" b="1" dirty="0" err="1">
                <a:solidFill>
                  <a:schemeClr val="bg1"/>
                </a:solidFill>
              </a:rPr>
              <a:t>dư</a:t>
            </a:r>
            <a:r>
              <a:rPr lang="en-US" altLang="en-US" sz="2800" b="1" dirty="0">
                <a:solidFill>
                  <a:schemeClr val="bg1"/>
                </a:solidFill>
              </a:rPr>
              <a:t> </a:t>
            </a:r>
            <a:r>
              <a:rPr lang="en-US" altLang="en-US" sz="2800" b="1" dirty="0" err="1">
                <a:solidFill>
                  <a:schemeClr val="bg1"/>
                </a:solidFill>
              </a:rPr>
              <a:t>tuyệt</a:t>
            </a:r>
            <a:r>
              <a:rPr lang="en-US" altLang="en-US" sz="2800" b="1" dirty="0">
                <a:solidFill>
                  <a:schemeClr val="bg1"/>
                </a:solidFill>
              </a:rPr>
              <a:t> </a:t>
            </a:r>
            <a:r>
              <a:rPr lang="en-US" altLang="en-US" sz="2800" b="1" dirty="0" err="1">
                <a:solidFill>
                  <a:schemeClr val="bg1"/>
                </a:solidFill>
              </a:rPr>
              <a:t>đối</a:t>
            </a:r>
            <a:endParaRPr lang="en-US" altLang="en-US" sz="2800" b="1" dirty="0">
              <a:solidFill>
                <a:schemeClr val="bg1"/>
              </a:solidFill>
            </a:endParaRPr>
          </a:p>
        </p:txBody>
      </p:sp>
      <p:sp>
        <p:nvSpPr>
          <p:cNvPr id="25" name="Text Box 10">
            <a:extLst>
              <a:ext uri="{FF2B5EF4-FFF2-40B4-BE49-F238E27FC236}">
                <a16:creationId xmlns:a16="http://schemas.microsoft.com/office/drawing/2014/main" xmlns="" id="{70363E2A-ED6B-494F-95CF-6161EA46FB1A}"/>
              </a:ext>
            </a:extLst>
          </p:cNvPr>
          <p:cNvSpPr txBox="1">
            <a:spLocks noChangeArrowheads="1"/>
          </p:cNvSpPr>
          <p:nvPr/>
        </p:nvSpPr>
        <p:spPr bwMode="auto">
          <a:xfrm>
            <a:off x="6740041" y="1868613"/>
            <a:ext cx="4343400" cy="954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eaLnBrk="1" hangingPunct="1">
              <a:spcBef>
                <a:spcPct val="50000"/>
              </a:spcBef>
            </a:pPr>
            <a:r>
              <a:rPr lang="en-US" altLang="en-US" sz="2800" b="1" dirty="0" err="1">
                <a:solidFill>
                  <a:schemeClr val="bg1"/>
                </a:solidFill>
              </a:rPr>
              <a:t>Sản</a:t>
            </a:r>
            <a:r>
              <a:rPr lang="en-US" altLang="en-US" sz="2800" b="1" dirty="0">
                <a:solidFill>
                  <a:schemeClr val="bg1"/>
                </a:solidFill>
              </a:rPr>
              <a:t> </a:t>
            </a:r>
            <a:r>
              <a:rPr lang="en-US" altLang="en-US" sz="2800" b="1" dirty="0" err="1">
                <a:solidFill>
                  <a:schemeClr val="bg1"/>
                </a:solidFill>
              </a:rPr>
              <a:t>xuất</a:t>
            </a:r>
            <a:r>
              <a:rPr lang="en-US" altLang="en-US" sz="2800" b="1" dirty="0">
                <a:solidFill>
                  <a:schemeClr val="bg1"/>
                </a:solidFill>
              </a:rPr>
              <a:t> </a:t>
            </a:r>
            <a:r>
              <a:rPr lang="en-US" altLang="en-US" sz="2800" b="1" dirty="0" err="1">
                <a:solidFill>
                  <a:schemeClr val="bg1"/>
                </a:solidFill>
              </a:rPr>
              <a:t>giá</a:t>
            </a:r>
            <a:r>
              <a:rPr lang="en-US" altLang="en-US" sz="2800" b="1" dirty="0">
                <a:solidFill>
                  <a:schemeClr val="bg1"/>
                </a:solidFill>
              </a:rPr>
              <a:t> </a:t>
            </a:r>
            <a:r>
              <a:rPr lang="en-US" altLang="en-US" sz="2800" b="1" dirty="0" err="1">
                <a:solidFill>
                  <a:schemeClr val="bg1"/>
                </a:solidFill>
              </a:rPr>
              <a:t>trị</a:t>
            </a:r>
            <a:r>
              <a:rPr lang="en-US" altLang="en-US" sz="2800" b="1" dirty="0">
                <a:solidFill>
                  <a:schemeClr val="bg1"/>
                </a:solidFill>
              </a:rPr>
              <a:t> </a:t>
            </a:r>
            <a:r>
              <a:rPr lang="en-US" altLang="en-US" sz="2800" b="1" dirty="0" err="1">
                <a:solidFill>
                  <a:schemeClr val="bg1"/>
                </a:solidFill>
              </a:rPr>
              <a:t>thặng</a:t>
            </a:r>
            <a:r>
              <a:rPr lang="en-US" altLang="en-US" sz="2800" b="1" dirty="0">
                <a:solidFill>
                  <a:schemeClr val="bg1"/>
                </a:solidFill>
              </a:rPr>
              <a:t> </a:t>
            </a:r>
            <a:r>
              <a:rPr lang="en-US" altLang="en-US" sz="2800" b="1" dirty="0" err="1">
                <a:solidFill>
                  <a:schemeClr val="bg1"/>
                </a:solidFill>
              </a:rPr>
              <a:t>dư</a:t>
            </a:r>
            <a:r>
              <a:rPr lang="en-US" altLang="en-US" sz="2800" b="1" dirty="0">
                <a:solidFill>
                  <a:schemeClr val="bg1"/>
                </a:solidFill>
              </a:rPr>
              <a:t> </a:t>
            </a:r>
            <a:r>
              <a:rPr lang="en-US" altLang="en-US" sz="2800" b="1" dirty="0" err="1">
                <a:solidFill>
                  <a:schemeClr val="bg1"/>
                </a:solidFill>
              </a:rPr>
              <a:t>tương</a:t>
            </a:r>
            <a:r>
              <a:rPr lang="en-US" altLang="en-US" sz="2800" b="1" dirty="0">
                <a:solidFill>
                  <a:schemeClr val="bg1"/>
                </a:solidFill>
              </a:rPr>
              <a:t> </a:t>
            </a:r>
            <a:r>
              <a:rPr lang="en-US" altLang="en-US" sz="2800" b="1" dirty="0" err="1">
                <a:solidFill>
                  <a:schemeClr val="bg1"/>
                </a:solidFill>
              </a:rPr>
              <a:t>đối</a:t>
            </a:r>
            <a:endParaRPr lang="en-US" altLang="en-US" sz="2800" b="1" dirty="0">
              <a:solidFill>
                <a:schemeClr val="bg1"/>
              </a:solidFill>
            </a:endParaRPr>
          </a:p>
        </p:txBody>
      </p:sp>
      <p:sp>
        <p:nvSpPr>
          <p:cNvPr id="26" name="TextBox 25">
            <a:extLst>
              <a:ext uri="{FF2B5EF4-FFF2-40B4-BE49-F238E27FC236}">
                <a16:creationId xmlns:a16="http://schemas.microsoft.com/office/drawing/2014/main" xmlns="" id="{29C92901-C0C9-4D9E-8577-45120B877367}"/>
              </a:ext>
            </a:extLst>
          </p:cNvPr>
          <p:cNvSpPr txBox="1"/>
          <p:nvPr/>
        </p:nvSpPr>
        <p:spPr>
          <a:xfrm>
            <a:off x="4466093" y="6140613"/>
            <a:ext cx="3285641" cy="461665"/>
          </a:xfrm>
          <a:prstGeom prst="rect">
            <a:avLst/>
          </a:prstGeom>
          <a:noFill/>
        </p:spPr>
        <p:txBody>
          <a:bodyPr wrap="square">
            <a:spAutoFit/>
          </a:bodyPr>
          <a:lstStyle/>
          <a:p>
            <a:pPr algn="ctr"/>
            <a:r>
              <a:rPr lang="vi-VN" altLang="en-US" sz="2400" b="1" dirty="0">
                <a:solidFill>
                  <a:srgbClr val="0033CC"/>
                </a:solidFill>
                <a:latin typeface="Arial" panose="020B0604020202020204" pitchFamily="34" charset="0"/>
                <a:cs typeface="Arial" panose="020B0604020202020204" pitchFamily="34" charset="0"/>
              </a:rPr>
              <a:t>2 </a:t>
            </a:r>
            <a:r>
              <a:rPr lang="en-US" altLang="en-US" sz="2400" b="1" dirty="0" err="1">
                <a:solidFill>
                  <a:srgbClr val="0033CC"/>
                </a:solidFill>
                <a:latin typeface="Arial" panose="020B0604020202020204" pitchFamily="34" charset="0"/>
                <a:cs typeface="Arial" panose="020B0604020202020204" pitchFamily="34" charset="0"/>
              </a:rPr>
              <a:t>phương</a:t>
            </a:r>
            <a:r>
              <a:rPr lang="en-US" altLang="en-US" sz="2400" b="1" dirty="0">
                <a:solidFill>
                  <a:srgbClr val="0033CC"/>
                </a:solidFill>
                <a:latin typeface="Arial" panose="020B0604020202020204" pitchFamily="34" charset="0"/>
                <a:cs typeface="Arial" panose="020B0604020202020204" pitchFamily="34" charset="0"/>
              </a:rPr>
              <a:t> </a:t>
            </a:r>
            <a:r>
              <a:rPr lang="en-US" altLang="en-US" sz="2400" b="1" dirty="0" err="1">
                <a:solidFill>
                  <a:srgbClr val="0033CC"/>
                </a:solidFill>
                <a:latin typeface="Arial" panose="020B0604020202020204" pitchFamily="34" charset="0"/>
                <a:cs typeface="Arial" panose="020B0604020202020204" pitchFamily="34" charset="0"/>
              </a:rPr>
              <a:t>pháp</a:t>
            </a:r>
            <a:r>
              <a:rPr lang="en-US" altLang="en-US" sz="2400" b="1" dirty="0">
                <a:solidFill>
                  <a:srgbClr val="0033CC"/>
                </a:solidFill>
                <a:latin typeface="Arial" panose="020B0604020202020204" pitchFamily="34" charset="0"/>
                <a:cs typeface="Arial" panose="020B0604020202020204" pitchFamily="34" charset="0"/>
              </a:rPr>
              <a:t> </a:t>
            </a:r>
            <a:endParaRPr lang="en-US" sz="2400" dirty="0">
              <a:latin typeface="Arial" panose="020B0604020202020204" pitchFamily="34" charset="0"/>
              <a:cs typeface="Arial" panose="020B0604020202020204" pitchFamily="34" charset="0"/>
            </a:endParaRPr>
          </a:p>
        </p:txBody>
      </p:sp>
      <p:grpSp>
        <p:nvGrpSpPr>
          <p:cNvPr id="27" name="그룹 179">
            <a:extLst>
              <a:ext uri="{FF2B5EF4-FFF2-40B4-BE49-F238E27FC236}">
                <a16:creationId xmlns:a16="http://schemas.microsoft.com/office/drawing/2014/main" xmlns="" id="{4261B6FF-C802-467D-B0FA-0D9611D0015D}"/>
              </a:ext>
            </a:extLst>
          </p:cNvPr>
          <p:cNvGrpSpPr/>
          <p:nvPr/>
        </p:nvGrpSpPr>
        <p:grpSpPr>
          <a:xfrm>
            <a:off x="1" y="5143433"/>
            <a:ext cx="1797802" cy="1614320"/>
            <a:chOff x="9489281" y="3235423"/>
            <a:chExt cx="1998856" cy="2981634"/>
          </a:xfrm>
        </p:grpSpPr>
        <p:grpSp>
          <p:nvGrpSpPr>
            <p:cNvPr id="28" name="그룹 180">
              <a:extLst>
                <a:ext uri="{FF2B5EF4-FFF2-40B4-BE49-F238E27FC236}">
                  <a16:creationId xmlns:a16="http://schemas.microsoft.com/office/drawing/2014/main" xmlns="" id="{DFB81301-BBB5-47A7-8196-FA81AD2A7671}"/>
                </a:ext>
              </a:extLst>
            </p:cNvPr>
            <p:cNvGrpSpPr/>
            <p:nvPr/>
          </p:nvGrpSpPr>
          <p:grpSpPr>
            <a:xfrm>
              <a:off x="10076677" y="5237374"/>
              <a:ext cx="1137987" cy="979683"/>
              <a:chOff x="10076677" y="5237374"/>
              <a:chExt cx="1137987" cy="979683"/>
            </a:xfrm>
          </p:grpSpPr>
          <p:grpSp>
            <p:nvGrpSpPr>
              <p:cNvPr id="44" name="Group 7">
                <a:extLst>
                  <a:ext uri="{FF2B5EF4-FFF2-40B4-BE49-F238E27FC236}">
                    <a16:creationId xmlns:a16="http://schemas.microsoft.com/office/drawing/2014/main" xmlns="" id="{89444C8E-2AEA-4E15-9BE4-C1FDD60B0EDC}"/>
                  </a:ext>
                </a:extLst>
              </p:cNvPr>
              <p:cNvGrpSpPr/>
              <p:nvPr/>
            </p:nvGrpSpPr>
            <p:grpSpPr>
              <a:xfrm>
                <a:off x="10076677" y="5237374"/>
                <a:ext cx="1137987" cy="979683"/>
                <a:chOff x="5580112" y="4160675"/>
                <a:chExt cx="2016224" cy="1735751"/>
              </a:xfrm>
            </p:grpSpPr>
            <p:sp>
              <p:nvSpPr>
                <p:cNvPr id="46" name="Trapezoid 1">
                  <a:extLst>
                    <a:ext uri="{FF2B5EF4-FFF2-40B4-BE49-F238E27FC236}">
                      <a16:creationId xmlns:a16="http://schemas.microsoft.com/office/drawing/2014/main" xmlns="" id="{CC7AAE41-46A3-442F-8E9F-F9DF0962FA1B}"/>
                    </a:ext>
                  </a:extLst>
                </p:cNvPr>
                <p:cNvSpPr/>
                <p:nvPr/>
              </p:nvSpPr>
              <p:spPr>
                <a:xfrm rot="10800000">
                  <a:off x="5796136" y="4653136"/>
                  <a:ext cx="1584176" cy="1243290"/>
                </a:xfrm>
                <a:custGeom>
                  <a:avLst/>
                  <a:gdLst>
                    <a:gd name="connsiteX0" fmla="*/ 0 w 1584176"/>
                    <a:gd name="connsiteY0" fmla="*/ 1216152 h 1216152"/>
                    <a:gd name="connsiteX1" fmla="*/ 304038 w 1584176"/>
                    <a:gd name="connsiteY1" fmla="*/ 0 h 1216152"/>
                    <a:gd name="connsiteX2" fmla="*/ 1280138 w 1584176"/>
                    <a:gd name="connsiteY2" fmla="*/ 0 h 1216152"/>
                    <a:gd name="connsiteX3" fmla="*/ 1584176 w 1584176"/>
                    <a:gd name="connsiteY3" fmla="*/ 1216152 h 1216152"/>
                    <a:gd name="connsiteX4" fmla="*/ 0 w 1584176"/>
                    <a:gd name="connsiteY4" fmla="*/ 1216152 h 1216152"/>
                    <a:gd name="connsiteX0" fmla="*/ 0 w 1584176"/>
                    <a:gd name="connsiteY0" fmla="*/ 1235792 h 1235792"/>
                    <a:gd name="connsiteX1" fmla="*/ 304038 w 1584176"/>
                    <a:gd name="connsiteY1" fmla="*/ 19640 h 1235792"/>
                    <a:gd name="connsiteX2" fmla="*/ 1280138 w 1584176"/>
                    <a:gd name="connsiteY2" fmla="*/ 19640 h 1235792"/>
                    <a:gd name="connsiteX3" fmla="*/ 1584176 w 1584176"/>
                    <a:gd name="connsiteY3" fmla="*/ 1235792 h 1235792"/>
                    <a:gd name="connsiteX4" fmla="*/ 0 w 1584176"/>
                    <a:gd name="connsiteY4" fmla="*/ 1235792 h 1235792"/>
                    <a:gd name="connsiteX0" fmla="*/ 0 w 1584176"/>
                    <a:gd name="connsiteY0" fmla="*/ 1243290 h 1243290"/>
                    <a:gd name="connsiteX1" fmla="*/ 304038 w 1584176"/>
                    <a:gd name="connsiteY1" fmla="*/ 27138 h 1243290"/>
                    <a:gd name="connsiteX2" fmla="*/ 1280138 w 1584176"/>
                    <a:gd name="connsiteY2" fmla="*/ 27138 h 1243290"/>
                    <a:gd name="connsiteX3" fmla="*/ 1584176 w 1584176"/>
                    <a:gd name="connsiteY3" fmla="*/ 1243290 h 1243290"/>
                    <a:gd name="connsiteX4" fmla="*/ 0 w 1584176"/>
                    <a:gd name="connsiteY4" fmla="*/ 1243290 h 12432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84176" h="1243290">
                      <a:moveTo>
                        <a:pt x="0" y="1243290"/>
                      </a:moveTo>
                      <a:lnTo>
                        <a:pt x="304038" y="27138"/>
                      </a:lnTo>
                      <a:cubicBezTo>
                        <a:pt x="629405" y="-57"/>
                        <a:pt x="941174" y="-17053"/>
                        <a:pt x="1280138" y="27138"/>
                      </a:cubicBezTo>
                      <a:lnTo>
                        <a:pt x="1584176" y="1243290"/>
                      </a:lnTo>
                      <a:lnTo>
                        <a:pt x="0" y="1243290"/>
                      </a:lnTo>
                      <a:close/>
                    </a:path>
                  </a:pathLst>
                </a:custGeom>
                <a:solidFill>
                  <a:srgbClr val="FFD302"/>
                </a:solidFill>
                <a:ln w="12700" cap="flat" cmpd="sng" algn="ctr">
                  <a:noFill/>
                  <a:prstDash val="solid"/>
                  <a:miter lim="800000"/>
                </a:ln>
                <a:effectLst>
                  <a:outerShdw blurRad="50800" dist="38100" dir="5400000" algn="t" rotWithShape="0">
                    <a:prstClr val="black">
                      <a:alpha val="40000"/>
                    </a:prst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377"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prstClr val="white"/>
                    </a:solidFill>
                    <a:effectLst/>
                    <a:uLnTx/>
                    <a:uFillTx/>
                    <a:latin typeface="Arial"/>
                    <a:ea typeface="Arial Unicode MS"/>
                    <a:cs typeface="+mn-cs"/>
                  </a:endParaRPr>
                </a:p>
              </p:txBody>
            </p:sp>
            <p:sp>
              <p:nvSpPr>
                <p:cNvPr id="47" name="Trapezoid 6">
                  <a:extLst>
                    <a:ext uri="{FF2B5EF4-FFF2-40B4-BE49-F238E27FC236}">
                      <a16:creationId xmlns:a16="http://schemas.microsoft.com/office/drawing/2014/main" xmlns="" id="{A5DAB261-0049-448A-8162-6D03F012283F}"/>
                    </a:ext>
                  </a:extLst>
                </p:cNvPr>
                <p:cNvSpPr/>
                <p:nvPr/>
              </p:nvSpPr>
              <p:spPr>
                <a:xfrm rot="10800000">
                  <a:off x="5580112" y="4312147"/>
                  <a:ext cx="2016224" cy="471979"/>
                </a:xfrm>
                <a:custGeom>
                  <a:avLst/>
                  <a:gdLst>
                    <a:gd name="connsiteX0" fmla="*/ 0 w 2016224"/>
                    <a:gd name="connsiteY0" fmla="*/ 360040 h 360040"/>
                    <a:gd name="connsiteX1" fmla="*/ 128109 w 2016224"/>
                    <a:gd name="connsiteY1" fmla="*/ 0 h 360040"/>
                    <a:gd name="connsiteX2" fmla="*/ 1888115 w 2016224"/>
                    <a:gd name="connsiteY2" fmla="*/ 0 h 360040"/>
                    <a:gd name="connsiteX3" fmla="*/ 2016224 w 2016224"/>
                    <a:gd name="connsiteY3" fmla="*/ 360040 h 360040"/>
                    <a:gd name="connsiteX4" fmla="*/ 0 w 2016224"/>
                    <a:gd name="connsiteY4" fmla="*/ 360040 h 360040"/>
                    <a:gd name="connsiteX0" fmla="*/ 0 w 2016224"/>
                    <a:gd name="connsiteY0" fmla="*/ 431046 h 431046"/>
                    <a:gd name="connsiteX1" fmla="*/ 128109 w 2016224"/>
                    <a:gd name="connsiteY1" fmla="*/ 71006 h 431046"/>
                    <a:gd name="connsiteX2" fmla="*/ 1888115 w 2016224"/>
                    <a:gd name="connsiteY2" fmla="*/ 71006 h 431046"/>
                    <a:gd name="connsiteX3" fmla="*/ 2016224 w 2016224"/>
                    <a:gd name="connsiteY3" fmla="*/ 431046 h 431046"/>
                    <a:gd name="connsiteX4" fmla="*/ 0 w 2016224"/>
                    <a:gd name="connsiteY4" fmla="*/ 431046 h 431046"/>
                    <a:gd name="connsiteX0" fmla="*/ 0 w 2016224"/>
                    <a:gd name="connsiteY0" fmla="*/ 458241 h 458241"/>
                    <a:gd name="connsiteX1" fmla="*/ 128109 w 2016224"/>
                    <a:gd name="connsiteY1" fmla="*/ 98201 h 458241"/>
                    <a:gd name="connsiteX2" fmla="*/ 1888115 w 2016224"/>
                    <a:gd name="connsiteY2" fmla="*/ 98201 h 458241"/>
                    <a:gd name="connsiteX3" fmla="*/ 2016224 w 2016224"/>
                    <a:gd name="connsiteY3" fmla="*/ 458241 h 458241"/>
                    <a:gd name="connsiteX4" fmla="*/ 0 w 2016224"/>
                    <a:gd name="connsiteY4" fmla="*/ 458241 h 458241"/>
                    <a:gd name="connsiteX0" fmla="*/ 0 w 2016224"/>
                    <a:gd name="connsiteY0" fmla="*/ 465296 h 465296"/>
                    <a:gd name="connsiteX1" fmla="*/ 128109 w 2016224"/>
                    <a:gd name="connsiteY1" fmla="*/ 105256 h 465296"/>
                    <a:gd name="connsiteX2" fmla="*/ 1888115 w 2016224"/>
                    <a:gd name="connsiteY2" fmla="*/ 105256 h 465296"/>
                    <a:gd name="connsiteX3" fmla="*/ 2016224 w 2016224"/>
                    <a:gd name="connsiteY3" fmla="*/ 465296 h 465296"/>
                    <a:gd name="connsiteX4" fmla="*/ 0 w 2016224"/>
                    <a:gd name="connsiteY4" fmla="*/ 465296 h 465296"/>
                    <a:gd name="connsiteX0" fmla="*/ 0 w 2016224"/>
                    <a:gd name="connsiteY0" fmla="*/ 471979 h 471979"/>
                    <a:gd name="connsiteX1" fmla="*/ 128109 w 2016224"/>
                    <a:gd name="connsiteY1" fmla="*/ 111939 h 471979"/>
                    <a:gd name="connsiteX2" fmla="*/ 1888115 w 2016224"/>
                    <a:gd name="connsiteY2" fmla="*/ 111939 h 471979"/>
                    <a:gd name="connsiteX3" fmla="*/ 2016224 w 2016224"/>
                    <a:gd name="connsiteY3" fmla="*/ 471979 h 471979"/>
                    <a:gd name="connsiteX4" fmla="*/ 0 w 2016224"/>
                    <a:gd name="connsiteY4" fmla="*/ 471979 h 4719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16224" h="471979">
                      <a:moveTo>
                        <a:pt x="0" y="471979"/>
                      </a:moveTo>
                      <a:lnTo>
                        <a:pt x="128109" y="111939"/>
                      </a:lnTo>
                      <a:cubicBezTo>
                        <a:pt x="572010" y="-7034"/>
                        <a:pt x="1260655" y="-64822"/>
                        <a:pt x="1888115" y="111939"/>
                      </a:cubicBezTo>
                      <a:lnTo>
                        <a:pt x="2016224" y="471979"/>
                      </a:lnTo>
                      <a:lnTo>
                        <a:pt x="0" y="471979"/>
                      </a:lnTo>
                      <a:close/>
                    </a:path>
                  </a:pathLst>
                </a:custGeom>
                <a:solidFill>
                  <a:srgbClr val="FFD302"/>
                </a:solidFill>
                <a:ln w="12700" cap="flat" cmpd="sng" algn="ctr">
                  <a:noFill/>
                  <a:prstDash val="solid"/>
                  <a:miter lim="800000"/>
                </a:ln>
                <a:effectLst>
                  <a:outerShdw blurRad="50800" dist="38100" dir="5400000" algn="t" rotWithShape="0">
                    <a:prstClr val="black">
                      <a:alpha val="40000"/>
                    </a:prst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377"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prstClr val="white"/>
                    </a:solidFill>
                    <a:effectLst/>
                    <a:uLnTx/>
                    <a:uFillTx/>
                    <a:latin typeface="Arial"/>
                    <a:ea typeface="Arial Unicode MS"/>
                    <a:cs typeface="+mn-cs"/>
                  </a:endParaRPr>
                </a:p>
              </p:txBody>
            </p:sp>
            <p:sp>
              <p:nvSpPr>
                <p:cNvPr id="48" name="Oval 5">
                  <a:extLst>
                    <a:ext uri="{FF2B5EF4-FFF2-40B4-BE49-F238E27FC236}">
                      <a16:creationId xmlns:a16="http://schemas.microsoft.com/office/drawing/2014/main" xmlns="" id="{1849C107-AE68-471A-B31B-D5F28864D433}"/>
                    </a:ext>
                  </a:extLst>
                </p:cNvPr>
                <p:cNvSpPr/>
                <p:nvPr/>
              </p:nvSpPr>
              <p:spPr>
                <a:xfrm>
                  <a:off x="5580223" y="4160675"/>
                  <a:ext cx="2016000" cy="302944"/>
                </a:xfrm>
                <a:prstGeom prst="ellipse">
                  <a:avLst/>
                </a:prstGeom>
                <a:solidFill>
                  <a:srgbClr val="FFD302">
                    <a:lumMod val="50000"/>
                  </a:srgbClr>
                </a:solidFill>
                <a:ln w="12700" cap="flat"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377"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prstClr val="white"/>
                    </a:solidFill>
                    <a:effectLst/>
                    <a:uLnTx/>
                    <a:uFillTx/>
                    <a:latin typeface="Arial"/>
                    <a:ea typeface="Arial Unicode MS"/>
                    <a:cs typeface="+mn-cs"/>
                  </a:endParaRPr>
                </a:p>
              </p:txBody>
            </p:sp>
          </p:grpSp>
          <p:sp>
            <p:nvSpPr>
              <p:cNvPr id="45" name="Chord 23">
                <a:extLst>
                  <a:ext uri="{FF2B5EF4-FFF2-40B4-BE49-F238E27FC236}">
                    <a16:creationId xmlns:a16="http://schemas.microsoft.com/office/drawing/2014/main" xmlns="" id="{F63994DA-1E8C-43EC-B594-C946C79F5750}"/>
                  </a:ext>
                </a:extLst>
              </p:cNvPr>
              <p:cNvSpPr/>
              <p:nvPr/>
            </p:nvSpPr>
            <p:spPr>
              <a:xfrm>
                <a:off x="10344068" y="5259227"/>
                <a:ext cx="578589" cy="141955"/>
              </a:xfrm>
              <a:custGeom>
                <a:avLst/>
                <a:gdLst>
                  <a:gd name="connsiteX0" fmla="*/ 115433 w 914400"/>
                  <a:gd name="connsiteY0" fmla="*/ 153510 h 914400"/>
                  <a:gd name="connsiteX1" fmla="*/ 462323 w 914400"/>
                  <a:gd name="connsiteY1" fmla="*/ 28 h 914400"/>
                  <a:gd name="connsiteX2" fmla="*/ 805686 w 914400"/>
                  <a:gd name="connsiteY2" fmla="*/ 161244 h 914400"/>
                  <a:gd name="connsiteX3" fmla="*/ 115433 w 914400"/>
                  <a:gd name="connsiteY3" fmla="*/ 153510 h 914400"/>
                  <a:gd name="connsiteX0" fmla="*/ 0 w 723591"/>
                  <a:gd name="connsiteY0" fmla="*/ 177315 h 177532"/>
                  <a:gd name="connsiteX1" fmla="*/ 380228 w 723591"/>
                  <a:gd name="connsiteY1" fmla="*/ 21 h 177532"/>
                  <a:gd name="connsiteX2" fmla="*/ 723591 w 723591"/>
                  <a:gd name="connsiteY2" fmla="*/ 161237 h 177532"/>
                  <a:gd name="connsiteX3" fmla="*/ 0 w 723591"/>
                  <a:gd name="connsiteY3" fmla="*/ 177315 h 177532"/>
                  <a:gd name="connsiteX0" fmla="*/ 0 w 759310"/>
                  <a:gd name="connsiteY0" fmla="*/ 177315 h 185049"/>
                  <a:gd name="connsiteX1" fmla="*/ 380228 w 759310"/>
                  <a:gd name="connsiteY1" fmla="*/ 21 h 185049"/>
                  <a:gd name="connsiteX2" fmla="*/ 759310 w 759310"/>
                  <a:gd name="connsiteY2" fmla="*/ 185049 h 185049"/>
                  <a:gd name="connsiteX3" fmla="*/ 0 w 759310"/>
                  <a:gd name="connsiteY3" fmla="*/ 177315 h 185049"/>
                  <a:gd name="connsiteX0" fmla="*/ 0 w 759310"/>
                  <a:gd name="connsiteY0" fmla="*/ 177315 h 188144"/>
                  <a:gd name="connsiteX1" fmla="*/ 380228 w 759310"/>
                  <a:gd name="connsiteY1" fmla="*/ 21 h 188144"/>
                  <a:gd name="connsiteX2" fmla="*/ 759310 w 759310"/>
                  <a:gd name="connsiteY2" fmla="*/ 185049 h 188144"/>
                  <a:gd name="connsiteX3" fmla="*/ 0 w 759310"/>
                  <a:gd name="connsiteY3" fmla="*/ 177315 h 188144"/>
                  <a:gd name="connsiteX0" fmla="*/ 0 w 759310"/>
                  <a:gd name="connsiteY0" fmla="*/ 177315 h 191233"/>
                  <a:gd name="connsiteX1" fmla="*/ 380228 w 759310"/>
                  <a:gd name="connsiteY1" fmla="*/ 21 h 191233"/>
                  <a:gd name="connsiteX2" fmla="*/ 759310 w 759310"/>
                  <a:gd name="connsiteY2" fmla="*/ 185049 h 191233"/>
                  <a:gd name="connsiteX3" fmla="*/ 0 w 759310"/>
                  <a:gd name="connsiteY3" fmla="*/ 177315 h 191233"/>
                  <a:gd name="connsiteX0" fmla="*/ 0 w 759310"/>
                  <a:gd name="connsiteY0" fmla="*/ 177315 h 187572"/>
                  <a:gd name="connsiteX1" fmla="*/ 380228 w 759310"/>
                  <a:gd name="connsiteY1" fmla="*/ 21 h 187572"/>
                  <a:gd name="connsiteX2" fmla="*/ 759310 w 759310"/>
                  <a:gd name="connsiteY2" fmla="*/ 177905 h 187572"/>
                  <a:gd name="connsiteX3" fmla="*/ 0 w 759310"/>
                  <a:gd name="connsiteY3" fmla="*/ 177315 h 187572"/>
                  <a:gd name="connsiteX0" fmla="*/ 0 w 768835"/>
                  <a:gd name="connsiteY0" fmla="*/ 177315 h 188632"/>
                  <a:gd name="connsiteX1" fmla="*/ 380228 w 768835"/>
                  <a:gd name="connsiteY1" fmla="*/ 21 h 188632"/>
                  <a:gd name="connsiteX2" fmla="*/ 768835 w 768835"/>
                  <a:gd name="connsiteY2" fmla="*/ 180287 h 188632"/>
                  <a:gd name="connsiteX3" fmla="*/ 0 w 768835"/>
                  <a:gd name="connsiteY3" fmla="*/ 177315 h 188632"/>
                </a:gdLst>
                <a:ahLst/>
                <a:cxnLst>
                  <a:cxn ang="0">
                    <a:pos x="connsiteX0" y="connsiteY0"/>
                  </a:cxn>
                  <a:cxn ang="0">
                    <a:pos x="connsiteX1" y="connsiteY1"/>
                  </a:cxn>
                  <a:cxn ang="0">
                    <a:pos x="connsiteX2" y="connsiteY2"/>
                  </a:cxn>
                  <a:cxn ang="0">
                    <a:pos x="connsiteX3" y="connsiteY3"/>
                  </a:cxn>
                </a:cxnLst>
                <a:rect l="l" t="t" r="r" b="b"/>
                <a:pathLst>
                  <a:path w="768835" h="188632">
                    <a:moveTo>
                      <a:pt x="0" y="177315"/>
                    </a:moveTo>
                    <a:cubicBezTo>
                      <a:pt x="87950" y="78338"/>
                      <a:pt x="247828" y="-1462"/>
                      <a:pt x="380228" y="21"/>
                    </a:cubicBezTo>
                    <a:cubicBezTo>
                      <a:pt x="512627" y="1505"/>
                      <a:pt x="683125" y="79364"/>
                      <a:pt x="768835" y="180287"/>
                    </a:cubicBezTo>
                    <a:cubicBezTo>
                      <a:pt x="513351" y="189616"/>
                      <a:pt x="257866" y="194180"/>
                      <a:pt x="0" y="177315"/>
                    </a:cubicBezTo>
                    <a:close/>
                  </a:path>
                </a:pathLst>
              </a:custGeom>
              <a:solidFill>
                <a:srgbClr val="12E6E6"/>
              </a:solidFill>
              <a:ln w="12700" cap="flat"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377"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prstClr val="white"/>
                  </a:solidFill>
                  <a:effectLst/>
                  <a:uLnTx/>
                  <a:uFillTx/>
                  <a:latin typeface="Arial"/>
                  <a:ea typeface="Arial Unicode MS"/>
                  <a:cs typeface="+mn-cs"/>
                </a:endParaRPr>
              </a:p>
            </p:txBody>
          </p:sp>
        </p:grpSp>
        <p:grpSp>
          <p:nvGrpSpPr>
            <p:cNvPr id="29" name="그룹 181">
              <a:extLst>
                <a:ext uri="{FF2B5EF4-FFF2-40B4-BE49-F238E27FC236}">
                  <a16:creationId xmlns:a16="http://schemas.microsoft.com/office/drawing/2014/main" xmlns="" id="{0CEDB3DA-4F99-465B-AD2C-3A977B357DDC}"/>
                </a:ext>
              </a:extLst>
            </p:cNvPr>
            <p:cNvGrpSpPr/>
            <p:nvPr/>
          </p:nvGrpSpPr>
          <p:grpSpPr>
            <a:xfrm>
              <a:off x="9489281" y="3235423"/>
              <a:ext cx="1998856" cy="2055624"/>
              <a:chOff x="9498806" y="3311273"/>
              <a:chExt cx="1998856" cy="2055624"/>
            </a:xfrm>
          </p:grpSpPr>
          <p:sp>
            <p:nvSpPr>
              <p:cNvPr id="30" name="Freeform 9">
                <a:extLst>
                  <a:ext uri="{FF2B5EF4-FFF2-40B4-BE49-F238E27FC236}">
                    <a16:creationId xmlns:a16="http://schemas.microsoft.com/office/drawing/2014/main" xmlns="" id="{4520C3A8-B847-4782-B61A-4E6302486E0A}"/>
                  </a:ext>
                </a:extLst>
              </p:cNvPr>
              <p:cNvSpPr/>
              <p:nvPr/>
            </p:nvSpPr>
            <p:spPr>
              <a:xfrm>
                <a:off x="10435912" y="3742328"/>
                <a:ext cx="289282" cy="1624569"/>
              </a:xfrm>
              <a:custGeom>
                <a:avLst/>
                <a:gdLst>
                  <a:gd name="connsiteX0" fmla="*/ 171450 w 323850"/>
                  <a:gd name="connsiteY0" fmla="*/ 28575 h 2152650"/>
                  <a:gd name="connsiteX1" fmla="*/ 152400 w 323850"/>
                  <a:gd name="connsiteY1" fmla="*/ 647700 h 2152650"/>
                  <a:gd name="connsiteX2" fmla="*/ 0 w 323850"/>
                  <a:gd name="connsiteY2" fmla="*/ 1457325 h 2152650"/>
                  <a:gd name="connsiteX3" fmla="*/ 180975 w 323850"/>
                  <a:gd name="connsiteY3" fmla="*/ 2152650 h 2152650"/>
                  <a:gd name="connsiteX4" fmla="*/ 323850 w 323850"/>
                  <a:gd name="connsiteY4" fmla="*/ 2066925 h 2152650"/>
                  <a:gd name="connsiteX5" fmla="*/ 161925 w 323850"/>
                  <a:gd name="connsiteY5" fmla="*/ 1419225 h 2152650"/>
                  <a:gd name="connsiteX6" fmla="*/ 295275 w 323850"/>
                  <a:gd name="connsiteY6" fmla="*/ 628650 h 2152650"/>
                  <a:gd name="connsiteX7" fmla="*/ 285750 w 323850"/>
                  <a:gd name="connsiteY7" fmla="*/ 542925 h 2152650"/>
                  <a:gd name="connsiteX8" fmla="*/ 276225 w 323850"/>
                  <a:gd name="connsiteY8" fmla="*/ 0 h 2152650"/>
                  <a:gd name="connsiteX9" fmla="*/ 171450 w 323850"/>
                  <a:gd name="connsiteY9" fmla="*/ 28575 h 2152650"/>
                  <a:gd name="connsiteX0" fmla="*/ 167117 w 323850"/>
                  <a:gd name="connsiteY0" fmla="*/ 2573 h 2152650"/>
                  <a:gd name="connsiteX1" fmla="*/ 152400 w 323850"/>
                  <a:gd name="connsiteY1" fmla="*/ 647700 h 2152650"/>
                  <a:gd name="connsiteX2" fmla="*/ 0 w 323850"/>
                  <a:gd name="connsiteY2" fmla="*/ 1457325 h 2152650"/>
                  <a:gd name="connsiteX3" fmla="*/ 180975 w 323850"/>
                  <a:gd name="connsiteY3" fmla="*/ 2152650 h 2152650"/>
                  <a:gd name="connsiteX4" fmla="*/ 323850 w 323850"/>
                  <a:gd name="connsiteY4" fmla="*/ 2066925 h 2152650"/>
                  <a:gd name="connsiteX5" fmla="*/ 161925 w 323850"/>
                  <a:gd name="connsiteY5" fmla="*/ 1419225 h 2152650"/>
                  <a:gd name="connsiteX6" fmla="*/ 295275 w 323850"/>
                  <a:gd name="connsiteY6" fmla="*/ 628650 h 2152650"/>
                  <a:gd name="connsiteX7" fmla="*/ 285750 w 323850"/>
                  <a:gd name="connsiteY7" fmla="*/ 542925 h 2152650"/>
                  <a:gd name="connsiteX8" fmla="*/ 276225 w 323850"/>
                  <a:gd name="connsiteY8" fmla="*/ 0 h 2152650"/>
                  <a:gd name="connsiteX9" fmla="*/ 167117 w 323850"/>
                  <a:gd name="connsiteY9" fmla="*/ 2573 h 2152650"/>
                  <a:gd name="connsiteX0" fmla="*/ 167117 w 323850"/>
                  <a:gd name="connsiteY0" fmla="*/ 2573 h 2152650"/>
                  <a:gd name="connsiteX1" fmla="*/ 152400 w 323850"/>
                  <a:gd name="connsiteY1" fmla="*/ 647700 h 2152650"/>
                  <a:gd name="connsiteX2" fmla="*/ 0 w 323850"/>
                  <a:gd name="connsiteY2" fmla="*/ 1457325 h 2152650"/>
                  <a:gd name="connsiteX3" fmla="*/ 180975 w 323850"/>
                  <a:gd name="connsiteY3" fmla="*/ 2152650 h 2152650"/>
                  <a:gd name="connsiteX4" fmla="*/ 323850 w 323850"/>
                  <a:gd name="connsiteY4" fmla="*/ 2066925 h 2152650"/>
                  <a:gd name="connsiteX5" fmla="*/ 161925 w 323850"/>
                  <a:gd name="connsiteY5" fmla="*/ 1419225 h 2152650"/>
                  <a:gd name="connsiteX6" fmla="*/ 295275 w 323850"/>
                  <a:gd name="connsiteY6" fmla="*/ 628650 h 2152650"/>
                  <a:gd name="connsiteX7" fmla="*/ 285750 w 323850"/>
                  <a:gd name="connsiteY7" fmla="*/ 542925 h 2152650"/>
                  <a:gd name="connsiteX8" fmla="*/ 276225 w 323850"/>
                  <a:gd name="connsiteY8" fmla="*/ 0 h 2152650"/>
                  <a:gd name="connsiteX9" fmla="*/ 167117 w 323850"/>
                  <a:gd name="connsiteY9" fmla="*/ 2573 h 2152650"/>
                  <a:gd name="connsiteX0" fmla="*/ 167117 w 323850"/>
                  <a:gd name="connsiteY0" fmla="*/ 2573 h 2152650"/>
                  <a:gd name="connsiteX1" fmla="*/ 152400 w 323850"/>
                  <a:gd name="connsiteY1" fmla="*/ 647700 h 2152650"/>
                  <a:gd name="connsiteX2" fmla="*/ 0 w 323850"/>
                  <a:gd name="connsiteY2" fmla="*/ 1457325 h 2152650"/>
                  <a:gd name="connsiteX3" fmla="*/ 180975 w 323850"/>
                  <a:gd name="connsiteY3" fmla="*/ 2152650 h 2152650"/>
                  <a:gd name="connsiteX4" fmla="*/ 323850 w 323850"/>
                  <a:gd name="connsiteY4" fmla="*/ 2066925 h 2152650"/>
                  <a:gd name="connsiteX5" fmla="*/ 161925 w 323850"/>
                  <a:gd name="connsiteY5" fmla="*/ 1419225 h 2152650"/>
                  <a:gd name="connsiteX6" fmla="*/ 295275 w 323850"/>
                  <a:gd name="connsiteY6" fmla="*/ 628650 h 2152650"/>
                  <a:gd name="connsiteX7" fmla="*/ 285750 w 323850"/>
                  <a:gd name="connsiteY7" fmla="*/ 542925 h 2152650"/>
                  <a:gd name="connsiteX8" fmla="*/ 276225 w 323850"/>
                  <a:gd name="connsiteY8" fmla="*/ 0 h 2152650"/>
                  <a:gd name="connsiteX9" fmla="*/ 167117 w 323850"/>
                  <a:gd name="connsiteY9" fmla="*/ 2573 h 2152650"/>
                  <a:gd name="connsiteX0" fmla="*/ 167117 w 323850"/>
                  <a:gd name="connsiteY0" fmla="*/ 2573 h 2152650"/>
                  <a:gd name="connsiteX1" fmla="*/ 152400 w 323850"/>
                  <a:gd name="connsiteY1" fmla="*/ 647700 h 2152650"/>
                  <a:gd name="connsiteX2" fmla="*/ 0 w 323850"/>
                  <a:gd name="connsiteY2" fmla="*/ 1457325 h 2152650"/>
                  <a:gd name="connsiteX3" fmla="*/ 180975 w 323850"/>
                  <a:gd name="connsiteY3" fmla="*/ 2152650 h 2152650"/>
                  <a:gd name="connsiteX4" fmla="*/ 323850 w 323850"/>
                  <a:gd name="connsiteY4" fmla="*/ 2066925 h 2152650"/>
                  <a:gd name="connsiteX5" fmla="*/ 161925 w 323850"/>
                  <a:gd name="connsiteY5" fmla="*/ 1419225 h 2152650"/>
                  <a:gd name="connsiteX6" fmla="*/ 295275 w 323850"/>
                  <a:gd name="connsiteY6" fmla="*/ 628650 h 2152650"/>
                  <a:gd name="connsiteX7" fmla="*/ 285750 w 323850"/>
                  <a:gd name="connsiteY7" fmla="*/ 542925 h 2152650"/>
                  <a:gd name="connsiteX8" fmla="*/ 276225 w 323850"/>
                  <a:gd name="connsiteY8" fmla="*/ 0 h 2152650"/>
                  <a:gd name="connsiteX9" fmla="*/ 167117 w 323850"/>
                  <a:gd name="connsiteY9" fmla="*/ 2573 h 2152650"/>
                  <a:gd name="connsiteX0" fmla="*/ 167117 w 323850"/>
                  <a:gd name="connsiteY0" fmla="*/ 2573 h 2152650"/>
                  <a:gd name="connsiteX1" fmla="*/ 152400 w 323850"/>
                  <a:gd name="connsiteY1" fmla="*/ 647700 h 2152650"/>
                  <a:gd name="connsiteX2" fmla="*/ 0 w 323850"/>
                  <a:gd name="connsiteY2" fmla="*/ 1457325 h 2152650"/>
                  <a:gd name="connsiteX3" fmla="*/ 180975 w 323850"/>
                  <a:gd name="connsiteY3" fmla="*/ 2152650 h 2152650"/>
                  <a:gd name="connsiteX4" fmla="*/ 323850 w 323850"/>
                  <a:gd name="connsiteY4" fmla="*/ 2066925 h 2152650"/>
                  <a:gd name="connsiteX5" fmla="*/ 161925 w 323850"/>
                  <a:gd name="connsiteY5" fmla="*/ 1419225 h 2152650"/>
                  <a:gd name="connsiteX6" fmla="*/ 295275 w 323850"/>
                  <a:gd name="connsiteY6" fmla="*/ 628650 h 2152650"/>
                  <a:gd name="connsiteX7" fmla="*/ 276225 w 323850"/>
                  <a:gd name="connsiteY7" fmla="*/ 0 h 2152650"/>
                  <a:gd name="connsiteX8" fmla="*/ 167117 w 323850"/>
                  <a:gd name="connsiteY8" fmla="*/ 2573 h 2152650"/>
                  <a:gd name="connsiteX0" fmla="*/ 167117 w 327783"/>
                  <a:gd name="connsiteY0" fmla="*/ 2573 h 2152650"/>
                  <a:gd name="connsiteX1" fmla="*/ 152400 w 327783"/>
                  <a:gd name="connsiteY1" fmla="*/ 647700 h 2152650"/>
                  <a:gd name="connsiteX2" fmla="*/ 0 w 327783"/>
                  <a:gd name="connsiteY2" fmla="*/ 1457325 h 2152650"/>
                  <a:gd name="connsiteX3" fmla="*/ 180975 w 327783"/>
                  <a:gd name="connsiteY3" fmla="*/ 2152650 h 2152650"/>
                  <a:gd name="connsiteX4" fmla="*/ 323850 w 327783"/>
                  <a:gd name="connsiteY4" fmla="*/ 2066925 h 2152650"/>
                  <a:gd name="connsiteX5" fmla="*/ 161925 w 327783"/>
                  <a:gd name="connsiteY5" fmla="*/ 1419225 h 2152650"/>
                  <a:gd name="connsiteX6" fmla="*/ 295275 w 327783"/>
                  <a:gd name="connsiteY6" fmla="*/ 628650 h 2152650"/>
                  <a:gd name="connsiteX7" fmla="*/ 276225 w 327783"/>
                  <a:gd name="connsiteY7" fmla="*/ 0 h 2152650"/>
                  <a:gd name="connsiteX8" fmla="*/ 167117 w 327783"/>
                  <a:gd name="connsiteY8" fmla="*/ 2573 h 2152650"/>
                  <a:gd name="connsiteX0" fmla="*/ 167117 w 349517"/>
                  <a:gd name="connsiteY0" fmla="*/ 2573 h 2152650"/>
                  <a:gd name="connsiteX1" fmla="*/ 152400 w 349517"/>
                  <a:gd name="connsiteY1" fmla="*/ 647700 h 2152650"/>
                  <a:gd name="connsiteX2" fmla="*/ 0 w 349517"/>
                  <a:gd name="connsiteY2" fmla="*/ 1457325 h 2152650"/>
                  <a:gd name="connsiteX3" fmla="*/ 180975 w 349517"/>
                  <a:gd name="connsiteY3" fmla="*/ 2152650 h 2152650"/>
                  <a:gd name="connsiteX4" fmla="*/ 323850 w 349517"/>
                  <a:gd name="connsiteY4" fmla="*/ 2066925 h 2152650"/>
                  <a:gd name="connsiteX5" fmla="*/ 161925 w 349517"/>
                  <a:gd name="connsiteY5" fmla="*/ 1419225 h 2152650"/>
                  <a:gd name="connsiteX6" fmla="*/ 295275 w 349517"/>
                  <a:gd name="connsiteY6" fmla="*/ 628650 h 2152650"/>
                  <a:gd name="connsiteX7" fmla="*/ 349310 w 349517"/>
                  <a:gd name="connsiteY7" fmla="*/ 216050 h 2152650"/>
                  <a:gd name="connsiteX8" fmla="*/ 276225 w 349517"/>
                  <a:gd name="connsiteY8" fmla="*/ 0 h 2152650"/>
                  <a:gd name="connsiteX9" fmla="*/ 167117 w 349517"/>
                  <a:gd name="connsiteY9" fmla="*/ 2573 h 2152650"/>
                  <a:gd name="connsiteX0" fmla="*/ 167117 w 349517"/>
                  <a:gd name="connsiteY0" fmla="*/ 2573 h 2152650"/>
                  <a:gd name="connsiteX1" fmla="*/ 152400 w 349517"/>
                  <a:gd name="connsiteY1" fmla="*/ 647700 h 2152650"/>
                  <a:gd name="connsiteX2" fmla="*/ 0 w 349517"/>
                  <a:gd name="connsiteY2" fmla="*/ 1457325 h 2152650"/>
                  <a:gd name="connsiteX3" fmla="*/ 180975 w 349517"/>
                  <a:gd name="connsiteY3" fmla="*/ 2152650 h 2152650"/>
                  <a:gd name="connsiteX4" fmla="*/ 323850 w 349517"/>
                  <a:gd name="connsiteY4" fmla="*/ 2066925 h 2152650"/>
                  <a:gd name="connsiteX5" fmla="*/ 161925 w 349517"/>
                  <a:gd name="connsiteY5" fmla="*/ 1419225 h 2152650"/>
                  <a:gd name="connsiteX6" fmla="*/ 295275 w 349517"/>
                  <a:gd name="connsiteY6" fmla="*/ 628650 h 2152650"/>
                  <a:gd name="connsiteX7" fmla="*/ 349310 w 349517"/>
                  <a:gd name="connsiteY7" fmla="*/ 216050 h 2152650"/>
                  <a:gd name="connsiteX8" fmla="*/ 276225 w 349517"/>
                  <a:gd name="connsiteY8" fmla="*/ 0 h 2152650"/>
                  <a:gd name="connsiteX9" fmla="*/ 167117 w 349517"/>
                  <a:gd name="connsiteY9" fmla="*/ 2573 h 2152650"/>
                  <a:gd name="connsiteX0" fmla="*/ 167117 w 349517"/>
                  <a:gd name="connsiteY0" fmla="*/ 2573 h 2152650"/>
                  <a:gd name="connsiteX1" fmla="*/ 152400 w 349517"/>
                  <a:gd name="connsiteY1" fmla="*/ 647700 h 2152650"/>
                  <a:gd name="connsiteX2" fmla="*/ 0 w 349517"/>
                  <a:gd name="connsiteY2" fmla="*/ 1457325 h 2152650"/>
                  <a:gd name="connsiteX3" fmla="*/ 180975 w 349517"/>
                  <a:gd name="connsiteY3" fmla="*/ 2152650 h 2152650"/>
                  <a:gd name="connsiteX4" fmla="*/ 323850 w 349517"/>
                  <a:gd name="connsiteY4" fmla="*/ 2066925 h 2152650"/>
                  <a:gd name="connsiteX5" fmla="*/ 161925 w 349517"/>
                  <a:gd name="connsiteY5" fmla="*/ 1419225 h 2152650"/>
                  <a:gd name="connsiteX6" fmla="*/ 295275 w 349517"/>
                  <a:gd name="connsiteY6" fmla="*/ 628650 h 2152650"/>
                  <a:gd name="connsiteX7" fmla="*/ 349310 w 349517"/>
                  <a:gd name="connsiteY7" fmla="*/ 216050 h 2152650"/>
                  <a:gd name="connsiteX8" fmla="*/ 276225 w 349517"/>
                  <a:gd name="connsiteY8" fmla="*/ 0 h 2152650"/>
                  <a:gd name="connsiteX9" fmla="*/ 167117 w 349517"/>
                  <a:gd name="connsiteY9" fmla="*/ 2573 h 2152650"/>
                  <a:gd name="connsiteX0" fmla="*/ 167117 w 349782"/>
                  <a:gd name="connsiteY0" fmla="*/ 2573 h 2152650"/>
                  <a:gd name="connsiteX1" fmla="*/ 152400 w 349782"/>
                  <a:gd name="connsiteY1" fmla="*/ 647700 h 2152650"/>
                  <a:gd name="connsiteX2" fmla="*/ 0 w 349782"/>
                  <a:gd name="connsiteY2" fmla="*/ 1457325 h 2152650"/>
                  <a:gd name="connsiteX3" fmla="*/ 180975 w 349782"/>
                  <a:gd name="connsiteY3" fmla="*/ 2152650 h 2152650"/>
                  <a:gd name="connsiteX4" fmla="*/ 323850 w 349782"/>
                  <a:gd name="connsiteY4" fmla="*/ 2066925 h 2152650"/>
                  <a:gd name="connsiteX5" fmla="*/ 161925 w 349782"/>
                  <a:gd name="connsiteY5" fmla="*/ 1419225 h 2152650"/>
                  <a:gd name="connsiteX6" fmla="*/ 295275 w 349782"/>
                  <a:gd name="connsiteY6" fmla="*/ 628650 h 2152650"/>
                  <a:gd name="connsiteX7" fmla="*/ 349310 w 349782"/>
                  <a:gd name="connsiteY7" fmla="*/ 216050 h 2152650"/>
                  <a:gd name="connsiteX8" fmla="*/ 276225 w 349782"/>
                  <a:gd name="connsiteY8" fmla="*/ 0 h 2152650"/>
                  <a:gd name="connsiteX9" fmla="*/ 167117 w 349782"/>
                  <a:gd name="connsiteY9" fmla="*/ 2573 h 2152650"/>
                  <a:gd name="connsiteX0" fmla="*/ 167117 w 349782"/>
                  <a:gd name="connsiteY0" fmla="*/ 2573 h 2152650"/>
                  <a:gd name="connsiteX1" fmla="*/ 152400 w 349782"/>
                  <a:gd name="connsiteY1" fmla="*/ 647700 h 2152650"/>
                  <a:gd name="connsiteX2" fmla="*/ 0 w 349782"/>
                  <a:gd name="connsiteY2" fmla="*/ 1457325 h 2152650"/>
                  <a:gd name="connsiteX3" fmla="*/ 180975 w 349782"/>
                  <a:gd name="connsiteY3" fmla="*/ 2152650 h 2152650"/>
                  <a:gd name="connsiteX4" fmla="*/ 323850 w 349782"/>
                  <a:gd name="connsiteY4" fmla="*/ 2066925 h 2152650"/>
                  <a:gd name="connsiteX5" fmla="*/ 161925 w 349782"/>
                  <a:gd name="connsiteY5" fmla="*/ 1419225 h 2152650"/>
                  <a:gd name="connsiteX6" fmla="*/ 295275 w 349782"/>
                  <a:gd name="connsiteY6" fmla="*/ 628650 h 2152650"/>
                  <a:gd name="connsiteX7" fmla="*/ 349310 w 349782"/>
                  <a:gd name="connsiteY7" fmla="*/ 216050 h 2152650"/>
                  <a:gd name="connsiteX8" fmla="*/ 276225 w 349782"/>
                  <a:gd name="connsiteY8" fmla="*/ 0 h 2152650"/>
                  <a:gd name="connsiteX9" fmla="*/ 167117 w 349782"/>
                  <a:gd name="connsiteY9" fmla="*/ 2573 h 2152650"/>
                  <a:gd name="connsiteX0" fmla="*/ 167117 w 349782"/>
                  <a:gd name="connsiteY0" fmla="*/ 2573 h 2152650"/>
                  <a:gd name="connsiteX1" fmla="*/ 152400 w 349782"/>
                  <a:gd name="connsiteY1" fmla="*/ 647700 h 2152650"/>
                  <a:gd name="connsiteX2" fmla="*/ 0 w 349782"/>
                  <a:gd name="connsiteY2" fmla="*/ 1457325 h 2152650"/>
                  <a:gd name="connsiteX3" fmla="*/ 180975 w 349782"/>
                  <a:gd name="connsiteY3" fmla="*/ 2152650 h 2152650"/>
                  <a:gd name="connsiteX4" fmla="*/ 323850 w 349782"/>
                  <a:gd name="connsiteY4" fmla="*/ 2066925 h 2152650"/>
                  <a:gd name="connsiteX5" fmla="*/ 161925 w 349782"/>
                  <a:gd name="connsiteY5" fmla="*/ 1419225 h 2152650"/>
                  <a:gd name="connsiteX6" fmla="*/ 295275 w 349782"/>
                  <a:gd name="connsiteY6" fmla="*/ 628650 h 2152650"/>
                  <a:gd name="connsiteX7" fmla="*/ 349310 w 349782"/>
                  <a:gd name="connsiteY7" fmla="*/ 216050 h 2152650"/>
                  <a:gd name="connsiteX8" fmla="*/ 276225 w 349782"/>
                  <a:gd name="connsiteY8" fmla="*/ 0 h 2152650"/>
                  <a:gd name="connsiteX9" fmla="*/ 167117 w 349782"/>
                  <a:gd name="connsiteY9" fmla="*/ 2573 h 2152650"/>
                  <a:gd name="connsiteX0" fmla="*/ 167117 w 349782"/>
                  <a:gd name="connsiteY0" fmla="*/ 2573 h 2152650"/>
                  <a:gd name="connsiteX1" fmla="*/ 152400 w 349782"/>
                  <a:gd name="connsiteY1" fmla="*/ 647700 h 2152650"/>
                  <a:gd name="connsiteX2" fmla="*/ 0 w 349782"/>
                  <a:gd name="connsiteY2" fmla="*/ 1457325 h 2152650"/>
                  <a:gd name="connsiteX3" fmla="*/ 180975 w 349782"/>
                  <a:gd name="connsiteY3" fmla="*/ 2152650 h 2152650"/>
                  <a:gd name="connsiteX4" fmla="*/ 323850 w 349782"/>
                  <a:gd name="connsiteY4" fmla="*/ 2066925 h 2152650"/>
                  <a:gd name="connsiteX5" fmla="*/ 161925 w 349782"/>
                  <a:gd name="connsiteY5" fmla="*/ 1419225 h 2152650"/>
                  <a:gd name="connsiteX6" fmla="*/ 295275 w 349782"/>
                  <a:gd name="connsiteY6" fmla="*/ 628650 h 2152650"/>
                  <a:gd name="connsiteX7" fmla="*/ 349310 w 349782"/>
                  <a:gd name="connsiteY7" fmla="*/ 216050 h 2152650"/>
                  <a:gd name="connsiteX8" fmla="*/ 276225 w 349782"/>
                  <a:gd name="connsiteY8" fmla="*/ 0 h 2152650"/>
                  <a:gd name="connsiteX9" fmla="*/ 167117 w 349782"/>
                  <a:gd name="connsiteY9" fmla="*/ 2573 h 2152650"/>
                  <a:gd name="connsiteX0" fmla="*/ 178793 w 361458"/>
                  <a:gd name="connsiteY0" fmla="*/ 2573 h 2152650"/>
                  <a:gd name="connsiteX1" fmla="*/ 164076 w 361458"/>
                  <a:gd name="connsiteY1" fmla="*/ 647700 h 2152650"/>
                  <a:gd name="connsiteX2" fmla="*/ 11676 w 361458"/>
                  <a:gd name="connsiteY2" fmla="*/ 1457325 h 2152650"/>
                  <a:gd name="connsiteX3" fmla="*/ 192651 w 361458"/>
                  <a:gd name="connsiteY3" fmla="*/ 2152650 h 2152650"/>
                  <a:gd name="connsiteX4" fmla="*/ 335526 w 361458"/>
                  <a:gd name="connsiteY4" fmla="*/ 2066925 h 2152650"/>
                  <a:gd name="connsiteX5" fmla="*/ 173601 w 361458"/>
                  <a:gd name="connsiteY5" fmla="*/ 1419225 h 2152650"/>
                  <a:gd name="connsiteX6" fmla="*/ 306951 w 361458"/>
                  <a:gd name="connsiteY6" fmla="*/ 628650 h 2152650"/>
                  <a:gd name="connsiteX7" fmla="*/ 360986 w 361458"/>
                  <a:gd name="connsiteY7" fmla="*/ 216050 h 2152650"/>
                  <a:gd name="connsiteX8" fmla="*/ 287901 w 361458"/>
                  <a:gd name="connsiteY8" fmla="*/ 0 h 2152650"/>
                  <a:gd name="connsiteX9" fmla="*/ 178793 w 361458"/>
                  <a:gd name="connsiteY9" fmla="*/ 2573 h 2152650"/>
                  <a:gd name="connsiteX0" fmla="*/ 178793 w 361849"/>
                  <a:gd name="connsiteY0" fmla="*/ 2573 h 2152650"/>
                  <a:gd name="connsiteX1" fmla="*/ 164076 w 361849"/>
                  <a:gd name="connsiteY1" fmla="*/ 647700 h 2152650"/>
                  <a:gd name="connsiteX2" fmla="*/ 11676 w 361849"/>
                  <a:gd name="connsiteY2" fmla="*/ 1457325 h 2152650"/>
                  <a:gd name="connsiteX3" fmla="*/ 192651 w 361849"/>
                  <a:gd name="connsiteY3" fmla="*/ 2152650 h 2152650"/>
                  <a:gd name="connsiteX4" fmla="*/ 335526 w 361849"/>
                  <a:gd name="connsiteY4" fmla="*/ 2066925 h 2152650"/>
                  <a:gd name="connsiteX5" fmla="*/ 173601 w 361849"/>
                  <a:gd name="connsiteY5" fmla="*/ 1419225 h 2152650"/>
                  <a:gd name="connsiteX6" fmla="*/ 315618 w 361849"/>
                  <a:gd name="connsiteY6" fmla="*/ 654652 h 2152650"/>
                  <a:gd name="connsiteX7" fmla="*/ 360986 w 361849"/>
                  <a:gd name="connsiteY7" fmla="*/ 216050 h 2152650"/>
                  <a:gd name="connsiteX8" fmla="*/ 287901 w 361849"/>
                  <a:gd name="connsiteY8" fmla="*/ 0 h 2152650"/>
                  <a:gd name="connsiteX9" fmla="*/ 178793 w 361849"/>
                  <a:gd name="connsiteY9" fmla="*/ 2573 h 2152650"/>
                  <a:gd name="connsiteX0" fmla="*/ 178793 w 361849"/>
                  <a:gd name="connsiteY0" fmla="*/ 2573 h 2152650"/>
                  <a:gd name="connsiteX1" fmla="*/ 164076 w 361849"/>
                  <a:gd name="connsiteY1" fmla="*/ 647700 h 2152650"/>
                  <a:gd name="connsiteX2" fmla="*/ 11676 w 361849"/>
                  <a:gd name="connsiteY2" fmla="*/ 1457325 h 2152650"/>
                  <a:gd name="connsiteX3" fmla="*/ 192651 w 361849"/>
                  <a:gd name="connsiteY3" fmla="*/ 2152650 h 2152650"/>
                  <a:gd name="connsiteX4" fmla="*/ 361528 w 361849"/>
                  <a:gd name="connsiteY4" fmla="*/ 2131929 h 2152650"/>
                  <a:gd name="connsiteX5" fmla="*/ 173601 w 361849"/>
                  <a:gd name="connsiteY5" fmla="*/ 1419225 h 2152650"/>
                  <a:gd name="connsiteX6" fmla="*/ 315618 w 361849"/>
                  <a:gd name="connsiteY6" fmla="*/ 654652 h 2152650"/>
                  <a:gd name="connsiteX7" fmla="*/ 360986 w 361849"/>
                  <a:gd name="connsiteY7" fmla="*/ 216050 h 2152650"/>
                  <a:gd name="connsiteX8" fmla="*/ 287901 w 361849"/>
                  <a:gd name="connsiteY8" fmla="*/ 0 h 2152650"/>
                  <a:gd name="connsiteX9" fmla="*/ 178793 w 361849"/>
                  <a:gd name="connsiteY9" fmla="*/ 2573 h 2152650"/>
                  <a:gd name="connsiteX0" fmla="*/ 178793 w 361528"/>
                  <a:gd name="connsiteY0" fmla="*/ 2573 h 2152650"/>
                  <a:gd name="connsiteX1" fmla="*/ 164076 w 361528"/>
                  <a:gd name="connsiteY1" fmla="*/ 647700 h 2152650"/>
                  <a:gd name="connsiteX2" fmla="*/ 11676 w 361528"/>
                  <a:gd name="connsiteY2" fmla="*/ 1457325 h 2152650"/>
                  <a:gd name="connsiteX3" fmla="*/ 192651 w 361528"/>
                  <a:gd name="connsiteY3" fmla="*/ 2152650 h 2152650"/>
                  <a:gd name="connsiteX4" fmla="*/ 361528 w 361528"/>
                  <a:gd name="connsiteY4" fmla="*/ 2131929 h 2152650"/>
                  <a:gd name="connsiteX5" fmla="*/ 173601 w 361528"/>
                  <a:gd name="connsiteY5" fmla="*/ 1419225 h 2152650"/>
                  <a:gd name="connsiteX6" fmla="*/ 315618 w 361528"/>
                  <a:gd name="connsiteY6" fmla="*/ 654652 h 2152650"/>
                  <a:gd name="connsiteX7" fmla="*/ 287901 w 361528"/>
                  <a:gd name="connsiteY7" fmla="*/ 0 h 2152650"/>
                  <a:gd name="connsiteX8" fmla="*/ 178793 w 361528"/>
                  <a:gd name="connsiteY8" fmla="*/ 2573 h 2152650"/>
                  <a:gd name="connsiteX0" fmla="*/ 178793 w 374776"/>
                  <a:gd name="connsiteY0" fmla="*/ 2573 h 2152650"/>
                  <a:gd name="connsiteX1" fmla="*/ 164076 w 374776"/>
                  <a:gd name="connsiteY1" fmla="*/ 647700 h 2152650"/>
                  <a:gd name="connsiteX2" fmla="*/ 11676 w 374776"/>
                  <a:gd name="connsiteY2" fmla="*/ 1457325 h 2152650"/>
                  <a:gd name="connsiteX3" fmla="*/ 192651 w 374776"/>
                  <a:gd name="connsiteY3" fmla="*/ 2152650 h 2152650"/>
                  <a:gd name="connsiteX4" fmla="*/ 361528 w 374776"/>
                  <a:gd name="connsiteY4" fmla="*/ 2131929 h 2152650"/>
                  <a:gd name="connsiteX5" fmla="*/ 173601 w 374776"/>
                  <a:gd name="connsiteY5" fmla="*/ 1419225 h 2152650"/>
                  <a:gd name="connsiteX6" fmla="*/ 315618 w 374776"/>
                  <a:gd name="connsiteY6" fmla="*/ 654652 h 2152650"/>
                  <a:gd name="connsiteX7" fmla="*/ 287901 w 374776"/>
                  <a:gd name="connsiteY7" fmla="*/ 0 h 2152650"/>
                  <a:gd name="connsiteX8" fmla="*/ 178793 w 374776"/>
                  <a:gd name="connsiteY8" fmla="*/ 2573 h 2152650"/>
                  <a:gd name="connsiteX0" fmla="*/ 178793 w 391181"/>
                  <a:gd name="connsiteY0" fmla="*/ 2573 h 2152650"/>
                  <a:gd name="connsiteX1" fmla="*/ 164076 w 391181"/>
                  <a:gd name="connsiteY1" fmla="*/ 647700 h 2152650"/>
                  <a:gd name="connsiteX2" fmla="*/ 11676 w 391181"/>
                  <a:gd name="connsiteY2" fmla="*/ 1457325 h 2152650"/>
                  <a:gd name="connsiteX3" fmla="*/ 192651 w 391181"/>
                  <a:gd name="connsiteY3" fmla="*/ 2152650 h 2152650"/>
                  <a:gd name="connsiteX4" fmla="*/ 361528 w 391181"/>
                  <a:gd name="connsiteY4" fmla="*/ 2131929 h 2152650"/>
                  <a:gd name="connsiteX5" fmla="*/ 173601 w 391181"/>
                  <a:gd name="connsiteY5" fmla="*/ 1419225 h 2152650"/>
                  <a:gd name="connsiteX6" fmla="*/ 315618 w 391181"/>
                  <a:gd name="connsiteY6" fmla="*/ 654652 h 2152650"/>
                  <a:gd name="connsiteX7" fmla="*/ 287901 w 391181"/>
                  <a:gd name="connsiteY7" fmla="*/ 0 h 2152650"/>
                  <a:gd name="connsiteX8" fmla="*/ 178793 w 391181"/>
                  <a:gd name="connsiteY8" fmla="*/ 2573 h 2152650"/>
                  <a:gd name="connsiteX0" fmla="*/ 148458 w 391181"/>
                  <a:gd name="connsiteY0" fmla="*/ 15574 h 2152650"/>
                  <a:gd name="connsiteX1" fmla="*/ 164076 w 391181"/>
                  <a:gd name="connsiteY1" fmla="*/ 647700 h 2152650"/>
                  <a:gd name="connsiteX2" fmla="*/ 11676 w 391181"/>
                  <a:gd name="connsiteY2" fmla="*/ 1457325 h 2152650"/>
                  <a:gd name="connsiteX3" fmla="*/ 192651 w 391181"/>
                  <a:gd name="connsiteY3" fmla="*/ 2152650 h 2152650"/>
                  <a:gd name="connsiteX4" fmla="*/ 361528 w 391181"/>
                  <a:gd name="connsiteY4" fmla="*/ 2131929 h 2152650"/>
                  <a:gd name="connsiteX5" fmla="*/ 173601 w 391181"/>
                  <a:gd name="connsiteY5" fmla="*/ 1419225 h 2152650"/>
                  <a:gd name="connsiteX6" fmla="*/ 315618 w 391181"/>
                  <a:gd name="connsiteY6" fmla="*/ 654652 h 2152650"/>
                  <a:gd name="connsiteX7" fmla="*/ 287901 w 391181"/>
                  <a:gd name="connsiteY7" fmla="*/ 0 h 2152650"/>
                  <a:gd name="connsiteX8" fmla="*/ 148458 w 391181"/>
                  <a:gd name="connsiteY8" fmla="*/ 15574 h 2152650"/>
                  <a:gd name="connsiteX0" fmla="*/ 148458 w 391181"/>
                  <a:gd name="connsiteY0" fmla="*/ 15574 h 2152650"/>
                  <a:gd name="connsiteX1" fmla="*/ 164076 w 391181"/>
                  <a:gd name="connsiteY1" fmla="*/ 647700 h 2152650"/>
                  <a:gd name="connsiteX2" fmla="*/ 11676 w 391181"/>
                  <a:gd name="connsiteY2" fmla="*/ 1457325 h 2152650"/>
                  <a:gd name="connsiteX3" fmla="*/ 192651 w 391181"/>
                  <a:gd name="connsiteY3" fmla="*/ 2152650 h 2152650"/>
                  <a:gd name="connsiteX4" fmla="*/ 361528 w 391181"/>
                  <a:gd name="connsiteY4" fmla="*/ 2131929 h 2152650"/>
                  <a:gd name="connsiteX5" fmla="*/ 173601 w 391181"/>
                  <a:gd name="connsiteY5" fmla="*/ 1419225 h 2152650"/>
                  <a:gd name="connsiteX6" fmla="*/ 315618 w 391181"/>
                  <a:gd name="connsiteY6" fmla="*/ 654652 h 2152650"/>
                  <a:gd name="connsiteX7" fmla="*/ 287901 w 391181"/>
                  <a:gd name="connsiteY7" fmla="*/ 0 h 2152650"/>
                  <a:gd name="connsiteX8" fmla="*/ 148458 w 391181"/>
                  <a:gd name="connsiteY8" fmla="*/ 15574 h 2152650"/>
                  <a:gd name="connsiteX0" fmla="*/ 148458 w 391181"/>
                  <a:gd name="connsiteY0" fmla="*/ 15574 h 2152650"/>
                  <a:gd name="connsiteX1" fmla="*/ 164076 w 391181"/>
                  <a:gd name="connsiteY1" fmla="*/ 647700 h 2152650"/>
                  <a:gd name="connsiteX2" fmla="*/ 11676 w 391181"/>
                  <a:gd name="connsiteY2" fmla="*/ 1457325 h 2152650"/>
                  <a:gd name="connsiteX3" fmla="*/ 192651 w 391181"/>
                  <a:gd name="connsiteY3" fmla="*/ 2152650 h 2152650"/>
                  <a:gd name="connsiteX4" fmla="*/ 361528 w 391181"/>
                  <a:gd name="connsiteY4" fmla="*/ 2131929 h 2152650"/>
                  <a:gd name="connsiteX5" fmla="*/ 173601 w 391181"/>
                  <a:gd name="connsiteY5" fmla="*/ 1419225 h 2152650"/>
                  <a:gd name="connsiteX6" fmla="*/ 315618 w 391181"/>
                  <a:gd name="connsiteY6" fmla="*/ 654652 h 2152650"/>
                  <a:gd name="connsiteX7" fmla="*/ 287901 w 391181"/>
                  <a:gd name="connsiteY7" fmla="*/ 0 h 2152650"/>
                  <a:gd name="connsiteX8" fmla="*/ 148458 w 391181"/>
                  <a:gd name="connsiteY8" fmla="*/ 15574 h 2152650"/>
                  <a:gd name="connsiteX0" fmla="*/ 150132 w 392855"/>
                  <a:gd name="connsiteY0" fmla="*/ 15574 h 2152650"/>
                  <a:gd name="connsiteX1" fmla="*/ 148416 w 392855"/>
                  <a:gd name="connsiteY1" fmla="*/ 647700 h 2152650"/>
                  <a:gd name="connsiteX2" fmla="*/ 13350 w 392855"/>
                  <a:gd name="connsiteY2" fmla="*/ 1457325 h 2152650"/>
                  <a:gd name="connsiteX3" fmla="*/ 194325 w 392855"/>
                  <a:gd name="connsiteY3" fmla="*/ 2152650 h 2152650"/>
                  <a:gd name="connsiteX4" fmla="*/ 363202 w 392855"/>
                  <a:gd name="connsiteY4" fmla="*/ 2131929 h 2152650"/>
                  <a:gd name="connsiteX5" fmla="*/ 175275 w 392855"/>
                  <a:gd name="connsiteY5" fmla="*/ 1419225 h 2152650"/>
                  <a:gd name="connsiteX6" fmla="*/ 317292 w 392855"/>
                  <a:gd name="connsiteY6" fmla="*/ 654652 h 2152650"/>
                  <a:gd name="connsiteX7" fmla="*/ 289575 w 392855"/>
                  <a:gd name="connsiteY7" fmla="*/ 0 h 2152650"/>
                  <a:gd name="connsiteX8" fmla="*/ 150132 w 392855"/>
                  <a:gd name="connsiteY8" fmla="*/ 15574 h 2152650"/>
                  <a:gd name="connsiteX0" fmla="*/ 132798 w 392855"/>
                  <a:gd name="connsiteY0" fmla="*/ 11240 h 2152650"/>
                  <a:gd name="connsiteX1" fmla="*/ 148416 w 392855"/>
                  <a:gd name="connsiteY1" fmla="*/ 647700 h 2152650"/>
                  <a:gd name="connsiteX2" fmla="*/ 13350 w 392855"/>
                  <a:gd name="connsiteY2" fmla="*/ 1457325 h 2152650"/>
                  <a:gd name="connsiteX3" fmla="*/ 194325 w 392855"/>
                  <a:gd name="connsiteY3" fmla="*/ 2152650 h 2152650"/>
                  <a:gd name="connsiteX4" fmla="*/ 363202 w 392855"/>
                  <a:gd name="connsiteY4" fmla="*/ 2131929 h 2152650"/>
                  <a:gd name="connsiteX5" fmla="*/ 175275 w 392855"/>
                  <a:gd name="connsiteY5" fmla="*/ 1419225 h 2152650"/>
                  <a:gd name="connsiteX6" fmla="*/ 317292 w 392855"/>
                  <a:gd name="connsiteY6" fmla="*/ 654652 h 2152650"/>
                  <a:gd name="connsiteX7" fmla="*/ 289575 w 392855"/>
                  <a:gd name="connsiteY7" fmla="*/ 0 h 2152650"/>
                  <a:gd name="connsiteX8" fmla="*/ 132798 w 392855"/>
                  <a:gd name="connsiteY8" fmla="*/ 11240 h 2152650"/>
                  <a:gd name="connsiteX0" fmla="*/ 115464 w 392855"/>
                  <a:gd name="connsiteY0" fmla="*/ 0 h 2158745"/>
                  <a:gd name="connsiteX1" fmla="*/ 148416 w 392855"/>
                  <a:gd name="connsiteY1" fmla="*/ 653795 h 2158745"/>
                  <a:gd name="connsiteX2" fmla="*/ 13350 w 392855"/>
                  <a:gd name="connsiteY2" fmla="*/ 1463420 h 2158745"/>
                  <a:gd name="connsiteX3" fmla="*/ 194325 w 392855"/>
                  <a:gd name="connsiteY3" fmla="*/ 2158745 h 2158745"/>
                  <a:gd name="connsiteX4" fmla="*/ 363202 w 392855"/>
                  <a:gd name="connsiteY4" fmla="*/ 2138024 h 2158745"/>
                  <a:gd name="connsiteX5" fmla="*/ 175275 w 392855"/>
                  <a:gd name="connsiteY5" fmla="*/ 1425320 h 2158745"/>
                  <a:gd name="connsiteX6" fmla="*/ 317292 w 392855"/>
                  <a:gd name="connsiteY6" fmla="*/ 660747 h 2158745"/>
                  <a:gd name="connsiteX7" fmla="*/ 289575 w 392855"/>
                  <a:gd name="connsiteY7" fmla="*/ 6095 h 2158745"/>
                  <a:gd name="connsiteX8" fmla="*/ 115464 w 392855"/>
                  <a:gd name="connsiteY8" fmla="*/ 0 h 2158745"/>
                  <a:gd name="connsiteX0" fmla="*/ 115464 w 392855"/>
                  <a:gd name="connsiteY0" fmla="*/ 0 h 2158745"/>
                  <a:gd name="connsiteX1" fmla="*/ 148416 w 392855"/>
                  <a:gd name="connsiteY1" fmla="*/ 653795 h 2158745"/>
                  <a:gd name="connsiteX2" fmla="*/ 13350 w 392855"/>
                  <a:gd name="connsiteY2" fmla="*/ 1463420 h 2158745"/>
                  <a:gd name="connsiteX3" fmla="*/ 194325 w 392855"/>
                  <a:gd name="connsiteY3" fmla="*/ 2158745 h 2158745"/>
                  <a:gd name="connsiteX4" fmla="*/ 363202 w 392855"/>
                  <a:gd name="connsiteY4" fmla="*/ 2138024 h 2158745"/>
                  <a:gd name="connsiteX5" fmla="*/ 175275 w 392855"/>
                  <a:gd name="connsiteY5" fmla="*/ 1425320 h 2158745"/>
                  <a:gd name="connsiteX6" fmla="*/ 317292 w 392855"/>
                  <a:gd name="connsiteY6" fmla="*/ 660747 h 2158745"/>
                  <a:gd name="connsiteX7" fmla="*/ 289575 w 392855"/>
                  <a:gd name="connsiteY7" fmla="*/ 6095 h 2158745"/>
                  <a:gd name="connsiteX8" fmla="*/ 115464 w 392855"/>
                  <a:gd name="connsiteY8" fmla="*/ 0 h 2158745"/>
                  <a:gd name="connsiteX0" fmla="*/ 115464 w 387669"/>
                  <a:gd name="connsiteY0" fmla="*/ 0 h 2158745"/>
                  <a:gd name="connsiteX1" fmla="*/ 148416 w 387669"/>
                  <a:gd name="connsiteY1" fmla="*/ 653795 h 2158745"/>
                  <a:gd name="connsiteX2" fmla="*/ 13350 w 387669"/>
                  <a:gd name="connsiteY2" fmla="*/ 1463420 h 2158745"/>
                  <a:gd name="connsiteX3" fmla="*/ 194325 w 387669"/>
                  <a:gd name="connsiteY3" fmla="*/ 2158745 h 2158745"/>
                  <a:gd name="connsiteX4" fmla="*/ 363202 w 387669"/>
                  <a:gd name="connsiteY4" fmla="*/ 2138024 h 2158745"/>
                  <a:gd name="connsiteX5" fmla="*/ 175275 w 387669"/>
                  <a:gd name="connsiteY5" fmla="*/ 1425320 h 2158745"/>
                  <a:gd name="connsiteX6" fmla="*/ 317292 w 387669"/>
                  <a:gd name="connsiteY6" fmla="*/ 660747 h 2158745"/>
                  <a:gd name="connsiteX7" fmla="*/ 289575 w 387669"/>
                  <a:gd name="connsiteY7" fmla="*/ 6095 h 2158745"/>
                  <a:gd name="connsiteX8" fmla="*/ 115464 w 387669"/>
                  <a:gd name="connsiteY8" fmla="*/ 0 h 2158745"/>
                  <a:gd name="connsiteX0" fmla="*/ 115464 w 387669"/>
                  <a:gd name="connsiteY0" fmla="*/ 0 h 2158745"/>
                  <a:gd name="connsiteX1" fmla="*/ 148416 w 387669"/>
                  <a:gd name="connsiteY1" fmla="*/ 653795 h 2158745"/>
                  <a:gd name="connsiteX2" fmla="*/ 13350 w 387669"/>
                  <a:gd name="connsiteY2" fmla="*/ 1463420 h 2158745"/>
                  <a:gd name="connsiteX3" fmla="*/ 194325 w 387669"/>
                  <a:gd name="connsiteY3" fmla="*/ 2158745 h 2158745"/>
                  <a:gd name="connsiteX4" fmla="*/ 363202 w 387669"/>
                  <a:gd name="connsiteY4" fmla="*/ 2138024 h 2158745"/>
                  <a:gd name="connsiteX5" fmla="*/ 175275 w 387669"/>
                  <a:gd name="connsiteY5" fmla="*/ 1425320 h 2158745"/>
                  <a:gd name="connsiteX6" fmla="*/ 317292 w 387669"/>
                  <a:gd name="connsiteY6" fmla="*/ 660747 h 2158745"/>
                  <a:gd name="connsiteX7" fmla="*/ 289575 w 387669"/>
                  <a:gd name="connsiteY7" fmla="*/ 6095 h 2158745"/>
                  <a:gd name="connsiteX8" fmla="*/ 115464 w 387669"/>
                  <a:gd name="connsiteY8" fmla="*/ 0 h 2158745"/>
                  <a:gd name="connsiteX0" fmla="*/ 115464 w 387669"/>
                  <a:gd name="connsiteY0" fmla="*/ 0 h 2158745"/>
                  <a:gd name="connsiteX1" fmla="*/ 148416 w 387669"/>
                  <a:gd name="connsiteY1" fmla="*/ 653795 h 2158745"/>
                  <a:gd name="connsiteX2" fmla="*/ 13350 w 387669"/>
                  <a:gd name="connsiteY2" fmla="*/ 1463420 h 2158745"/>
                  <a:gd name="connsiteX3" fmla="*/ 194325 w 387669"/>
                  <a:gd name="connsiteY3" fmla="*/ 2158745 h 2158745"/>
                  <a:gd name="connsiteX4" fmla="*/ 363202 w 387669"/>
                  <a:gd name="connsiteY4" fmla="*/ 2138024 h 2158745"/>
                  <a:gd name="connsiteX5" fmla="*/ 175275 w 387669"/>
                  <a:gd name="connsiteY5" fmla="*/ 1425320 h 2158745"/>
                  <a:gd name="connsiteX6" fmla="*/ 317292 w 387669"/>
                  <a:gd name="connsiteY6" fmla="*/ 660747 h 2158745"/>
                  <a:gd name="connsiteX7" fmla="*/ 289575 w 387669"/>
                  <a:gd name="connsiteY7" fmla="*/ 6095 h 2158745"/>
                  <a:gd name="connsiteX8" fmla="*/ 115464 w 387669"/>
                  <a:gd name="connsiteY8" fmla="*/ 0 h 2158745"/>
                  <a:gd name="connsiteX0" fmla="*/ 127719 w 399924"/>
                  <a:gd name="connsiteY0" fmla="*/ 0 h 2158745"/>
                  <a:gd name="connsiteX1" fmla="*/ 160671 w 399924"/>
                  <a:gd name="connsiteY1" fmla="*/ 653795 h 2158745"/>
                  <a:gd name="connsiteX2" fmla="*/ 25605 w 399924"/>
                  <a:gd name="connsiteY2" fmla="*/ 1463420 h 2158745"/>
                  <a:gd name="connsiteX3" fmla="*/ 206580 w 399924"/>
                  <a:gd name="connsiteY3" fmla="*/ 2158745 h 2158745"/>
                  <a:gd name="connsiteX4" fmla="*/ 375457 w 399924"/>
                  <a:gd name="connsiteY4" fmla="*/ 2138024 h 2158745"/>
                  <a:gd name="connsiteX5" fmla="*/ 187530 w 399924"/>
                  <a:gd name="connsiteY5" fmla="*/ 1425320 h 2158745"/>
                  <a:gd name="connsiteX6" fmla="*/ 329547 w 399924"/>
                  <a:gd name="connsiteY6" fmla="*/ 660747 h 2158745"/>
                  <a:gd name="connsiteX7" fmla="*/ 301830 w 399924"/>
                  <a:gd name="connsiteY7" fmla="*/ 6095 h 2158745"/>
                  <a:gd name="connsiteX8" fmla="*/ 127719 w 399924"/>
                  <a:gd name="connsiteY8" fmla="*/ 0 h 2158745"/>
                  <a:gd name="connsiteX0" fmla="*/ 127719 w 399924"/>
                  <a:gd name="connsiteY0" fmla="*/ 0 h 2158745"/>
                  <a:gd name="connsiteX1" fmla="*/ 160671 w 399924"/>
                  <a:gd name="connsiteY1" fmla="*/ 653795 h 2158745"/>
                  <a:gd name="connsiteX2" fmla="*/ 25605 w 399924"/>
                  <a:gd name="connsiteY2" fmla="*/ 1463420 h 2158745"/>
                  <a:gd name="connsiteX3" fmla="*/ 206580 w 399924"/>
                  <a:gd name="connsiteY3" fmla="*/ 2158745 h 2158745"/>
                  <a:gd name="connsiteX4" fmla="*/ 375457 w 399924"/>
                  <a:gd name="connsiteY4" fmla="*/ 2138024 h 2158745"/>
                  <a:gd name="connsiteX5" fmla="*/ 187530 w 399924"/>
                  <a:gd name="connsiteY5" fmla="*/ 1425320 h 2158745"/>
                  <a:gd name="connsiteX6" fmla="*/ 329547 w 399924"/>
                  <a:gd name="connsiteY6" fmla="*/ 660747 h 2158745"/>
                  <a:gd name="connsiteX7" fmla="*/ 301830 w 399924"/>
                  <a:gd name="connsiteY7" fmla="*/ 6095 h 2158745"/>
                  <a:gd name="connsiteX8" fmla="*/ 127719 w 399924"/>
                  <a:gd name="connsiteY8" fmla="*/ 0 h 2158745"/>
                  <a:gd name="connsiteX0" fmla="*/ 127719 w 399924"/>
                  <a:gd name="connsiteY0" fmla="*/ 0 h 2158745"/>
                  <a:gd name="connsiteX1" fmla="*/ 160671 w 399924"/>
                  <a:gd name="connsiteY1" fmla="*/ 653795 h 2158745"/>
                  <a:gd name="connsiteX2" fmla="*/ 25605 w 399924"/>
                  <a:gd name="connsiteY2" fmla="*/ 1463420 h 2158745"/>
                  <a:gd name="connsiteX3" fmla="*/ 206580 w 399924"/>
                  <a:gd name="connsiteY3" fmla="*/ 2158745 h 2158745"/>
                  <a:gd name="connsiteX4" fmla="*/ 375457 w 399924"/>
                  <a:gd name="connsiteY4" fmla="*/ 2138024 h 2158745"/>
                  <a:gd name="connsiteX5" fmla="*/ 187530 w 399924"/>
                  <a:gd name="connsiteY5" fmla="*/ 1425320 h 2158745"/>
                  <a:gd name="connsiteX6" fmla="*/ 329547 w 399924"/>
                  <a:gd name="connsiteY6" fmla="*/ 660747 h 2158745"/>
                  <a:gd name="connsiteX7" fmla="*/ 301830 w 399924"/>
                  <a:gd name="connsiteY7" fmla="*/ 6095 h 2158745"/>
                  <a:gd name="connsiteX8" fmla="*/ 127719 w 399924"/>
                  <a:gd name="connsiteY8" fmla="*/ 0 h 2158745"/>
                  <a:gd name="connsiteX0" fmla="*/ 146589 w 418794"/>
                  <a:gd name="connsiteY0" fmla="*/ 0 h 2158745"/>
                  <a:gd name="connsiteX1" fmla="*/ 179541 w 418794"/>
                  <a:gd name="connsiteY1" fmla="*/ 653795 h 2158745"/>
                  <a:gd name="connsiteX2" fmla="*/ 22807 w 418794"/>
                  <a:gd name="connsiteY2" fmla="*/ 1463420 h 2158745"/>
                  <a:gd name="connsiteX3" fmla="*/ 225450 w 418794"/>
                  <a:gd name="connsiteY3" fmla="*/ 2158745 h 2158745"/>
                  <a:gd name="connsiteX4" fmla="*/ 394327 w 418794"/>
                  <a:gd name="connsiteY4" fmla="*/ 2138024 h 2158745"/>
                  <a:gd name="connsiteX5" fmla="*/ 206400 w 418794"/>
                  <a:gd name="connsiteY5" fmla="*/ 1425320 h 2158745"/>
                  <a:gd name="connsiteX6" fmla="*/ 348417 w 418794"/>
                  <a:gd name="connsiteY6" fmla="*/ 660747 h 2158745"/>
                  <a:gd name="connsiteX7" fmla="*/ 320700 w 418794"/>
                  <a:gd name="connsiteY7" fmla="*/ 6095 h 2158745"/>
                  <a:gd name="connsiteX8" fmla="*/ 146589 w 418794"/>
                  <a:gd name="connsiteY8" fmla="*/ 0 h 2158745"/>
                  <a:gd name="connsiteX0" fmla="*/ 136662 w 408867"/>
                  <a:gd name="connsiteY0" fmla="*/ 0 h 2158745"/>
                  <a:gd name="connsiteX1" fmla="*/ 169614 w 408867"/>
                  <a:gd name="connsiteY1" fmla="*/ 653795 h 2158745"/>
                  <a:gd name="connsiteX2" fmla="*/ 12880 w 408867"/>
                  <a:gd name="connsiteY2" fmla="*/ 1463420 h 2158745"/>
                  <a:gd name="connsiteX3" fmla="*/ 215523 w 408867"/>
                  <a:gd name="connsiteY3" fmla="*/ 2158745 h 2158745"/>
                  <a:gd name="connsiteX4" fmla="*/ 384400 w 408867"/>
                  <a:gd name="connsiteY4" fmla="*/ 2138024 h 2158745"/>
                  <a:gd name="connsiteX5" fmla="*/ 196473 w 408867"/>
                  <a:gd name="connsiteY5" fmla="*/ 1425320 h 2158745"/>
                  <a:gd name="connsiteX6" fmla="*/ 338490 w 408867"/>
                  <a:gd name="connsiteY6" fmla="*/ 660747 h 2158745"/>
                  <a:gd name="connsiteX7" fmla="*/ 310773 w 408867"/>
                  <a:gd name="connsiteY7" fmla="*/ 6095 h 2158745"/>
                  <a:gd name="connsiteX8" fmla="*/ 136662 w 408867"/>
                  <a:gd name="connsiteY8" fmla="*/ 0 h 2158745"/>
                  <a:gd name="connsiteX0" fmla="*/ 136662 w 408867"/>
                  <a:gd name="connsiteY0" fmla="*/ 0 h 2158745"/>
                  <a:gd name="connsiteX1" fmla="*/ 169614 w 408867"/>
                  <a:gd name="connsiteY1" fmla="*/ 653795 h 2158745"/>
                  <a:gd name="connsiteX2" fmla="*/ 12880 w 408867"/>
                  <a:gd name="connsiteY2" fmla="*/ 1463420 h 2158745"/>
                  <a:gd name="connsiteX3" fmla="*/ 215523 w 408867"/>
                  <a:gd name="connsiteY3" fmla="*/ 2158745 h 2158745"/>
                  <a:gd name="connsiteX4" fmla="*/ 384400 w 408867"/>
                  <a:gd name="connsiteY4" fmla="*/ 2138024 h 2158745"/>
                  <a:gd name="connsiteX5" fmla="*/ 196473 w 408867"/>
                  <a:gd name="connsiteY5" fmla="*/ 1425320 h 2158745"/>
                  <a:gd name="connsiteX6" fmla="*/ 338490 w 408867"/>
                  <a:gd name="connsiteY6" fmla="*/ 660747 h 2158745"/>
                  <a:gd name="connsiteX7" fmla="*/ 310773 w 408867"/>
                  <a:gd name="connsiteY7" fmla="*/ 6095 h 2158745"/>
                  <a:gd name="connsiteX8" fmla="*/ 136662 w 408867"/>
                  <a:gd name="connsiteY8" fmla="*/ 0 h 2158745"/>
                  <a:gd name="connsiteX0" fmla="*/ 136662 w 408867"/>
                  <a:gd name="connsiteY0" fmla="*/ 0 h 2158745"/>
                  <a:gd name="connsiteX1" fmla="*/ 169614 w 408867"/>
                  <a:gd name="connsiteY1" fmla="*/ 653795 h 2158745"/>
                  <a:gd name="connsiteX2" fmla="*/ 12880 w 408867"/>
                  <a:gd name="connsiteY2" fmla="*/ 1463420 h 2158745"/>
                  <a:gd name="connsiteX3" fmla="*/ 215523 w 408867"/>
                  <a:gd name="connsiteY3" fmla="*/ 2158745 h 2158745"/>
                  <a:gd name="connsiteX4" fmla="*/ 384400 w 408867"/>
                  <a:gd name="connsiteY4" fmla="*/ 2138024 h 2158745"/>
                  <a:gd name="connsiteX5" fmla="*/ 196473 w 408867"/>
                  <a:gd name="connsiteY5" fmla="*/ 1425320 h 2158745"/>
                  <a:gd name="connsiteX6" fmla="*/ 338490 w 408867"/>
                  <a:gd name="connsiteY6" fmla="*/ 660747 h 2158745"/>
                  <a:gd name="connsiteX7" fmla="*/ 310773 w 408867"/>
                  <a:gd name="connsiteY7" fmla="*/ 6095 h 2158745"/>
                  <a:gd name="connsiteX8" fmla="*/ 136662 w 408867"/>
                  <a:gd name="connsiteY8" fmla="*/ 0 h 2158745"/>
                  <a:gd name="connsiteX0" fmla="*/ 136662 w 408867"/>
                  <a:gd name="connsiteY0" fmla="*/ 0 h 2158745"/>
                  <a:gd name="connsiteX1" fmla="*/ 169614 w 408867"/>
                  <a:gd name="connsiteY1" fmla="*/ 653795 h 2158745"/>
                  <a:gd name="connsiteX2" fmla="*/ 12880 w 408867"/>
                  <a:gd name="connsiteY2" fmla="*/ 1463420 h 2158745"/>
                  <a:gd name="connsiteX3" fmla="*/ 215523 w 408867"/>
                  <a:gd name="connsiteY3" fmla="*/ 2158745 h 2158745"/>
                  <a:gd name="connsiteX4" fmla="*/ 384400 w 408867"/>
                  <a:gd name="connsiteY4" fmla="*/ 2138024 h 2158745"/>
                  <a:gd name="connsiteX5" fmla="*/ 192139 w 408867"/>
                  <a:gd name="connsiteY5" fmla="*/ 1442655 h 2158745"/>
                  <a:gd name="connsiteX6" fmla="*/ 338490 w 408867"/>
                  <a:gd name="connsiteY6" fmla="*/ 660747 h 2158745"/>
                  <a:gd name="connsiteX7" fmla="*/ 310773 w 408867"/>
                  <a:gd name="connsiteY7" fmla="*/ 6095 h 2158745"/>
                  <a:gd name="connsiteX8" fmla="*/ 136662 w 408867"/>
                  <a:gd name="connsiteY8" fmla="*/ 0 h 2158745"/>
                  <a:gd name="connsiteX0" fmla="*/ 136662 w 408867"/>
                  <a:gd name="connsiteY0" fmla="*/ 0 h 2158745"/>
                  <a:gd name="connsiteX1" fmla="*/ 169614 w 408867"/>
                  <a:gd name="connsiteY1" fmla="*/ 653795 h 2158745"/>
                  <a:gd name="connsiteX2" fmla="*/ 12880 w 408867"/>
                  <a:gd name="connsiteY2" fmla="*/ 1463420 h 2158745"/>
                  <a:gd name="connsiteX3" fmla="*/ 215523 w 408867"/>
                  <a:gd name="connsiteY3" fmla="*/ 2158745 h 2158745"/>
                  <a:gd name="connsiteX4" fmla="*/ 384400 w 408867"/>
                  <a:gd name="connsiteY4" fmla="*/ 2138024 h 2158745"/>
                  <a:gd name="connsiteX5" fmla="*/ 183472 w 408867"/>
                  <a:gd name="connsiteY5" fmla="*/ 1464323 h 2158745"/>
                  <a:gd name="connsiteX6" fmla="*/ 338490 w 408867"/>
                  <a:gd name="connsiteY6" fmla="*/ 660747 h 2158745"/>
                  <a:gd name="connsiteX7" fmla="*/ 310773 w 408867"/>
                  <a:gd name="connsiteY7" fmla="*/ 6095 h 2158745"/>
                  <a:gd name="connsiteX8" fmla="*/ 136662 w 408867"/>
                  <a:gd name="connsiteY8" fmla="*/ 0 h 2158745"/>
                  <a:gd name="connsiteX0" fmla="*/ 136662 w 408867"/>
                  <a:gd name="connsiteY0" fmla="*/ 0 h 2158745"/>
                  <a:gd name="connsiteX1" fmla="*/ 169614 w 408867"/>
                  <a:gd name="connsiteY1" fmla="*/ 653795 h 2158745"/>
                  <a:gd name="connsiteX2" fmla="*/ 12880 w 408867"/>
                  <a:gd name="connsiteY2" fmla="*/ 1463420 h 2158745"/>
                  <a:gd name="connsiteX3" fmla="*/ 215523 w 408867"/>
                  <a:gd name="connsiteY3" fmla="*/ 2158745 h 2158745"/>
                  <a:gd name="connsiteX4" fmla="*/ 384400 w 408867"/>
                  <a:gd name="connsiteY4" fmla="*/ 2138024 h 2158745"/>
                  <a:gd name="connsiteX5" fmla="*/ 183472 w 408867"/>
                  <a:gd name="connsiteY5" fmla="*/ 1464323 h 2158745"/>
                  <a:gd name="connsiteX6" fmla="*/ 338490 w 408867"/>
                  <a:gd name="connsiteY6" fmla="*/ 660747 h 2158745"/>
                  <a:gd name="connsiteX7" fmla="*/ 310773 w 408867"/>
                  <a:gd name="connsiteY7" fmla="*/ 6095 h 2158745"/>
                  <a:gd name="connsiteX8" fmla="*/ 136662 w 408867"/>
                  <a:gd name="connsiteY8" fmla="*/ 0 h 2158745"/>
                  <a:gd name="connsiteX0" fmla="*/ 136662 w 388246"/>
                  <a:gd name="connsiteY0" fmla="*/ 0 h 2158745"/>
                  <a:gd name="connsiteX1" fmla="*/ 169614 w 388246"/>
                  <a:gd name="connsiteY1" fmla="*/ 653795 h 2158745"/>
                  <a:gd name="connsiteX2" fmla="*/ 12880 w 388246"/>
                  <a:gd name="connsiteY2" fmla="*/ 1463420 h 2158745"/>
                  <a:gd name="connsiteX3" fmla="*/ 215523 w 388246"/>
                  <a:gd name="connsiteY3" fmla="*/ 2158745 h 2158745"/>
                  <a:gd name="connsiteX4" fmla="*/ 384400 w 388246"/>
                  <a:gd name="connsiteY4" fmla="*/ 2138024 h 2158745"/>
                  <a:gd name="connsiteX5" fmla="*/ 183472 w 388246"/>
                  <a:gd name="connsiteY5" fmla="*/ 1464323 h 2158745"/>
                  <a:gd name="connsiteX6" fmla="*/ 338490 w 388246"/>
                  <a:gd name="connsiteY6" fmla="*/ 660747 h 2158745"/>
                  <a:gd name="connsiteX7" fmla="*/ 266867 w 388246"/>
                  <a:gd name="connsiteY7" fmla="*/ 6095 h 2158745"/>
                  <a:gd name="connsiteX8" fmla="*/ 136662 w 388246"/>
                  <a:gd name="connsiteY8" fmla="*/ 0 h 2158745"/>
                  <a:gd name="connsiteX0" fmla="*/ 136662 w 384400"/>
                  <a:gd name="connsiteY0" fmla="*/ 0 h 2158745"/>
                  <a:gd name="connsiteX1" fmla="*/ 169614 w 384400"/>
                  <a:gd name="connsiteY1" fmla="*/ 653795 h 2158745"/>
                  <a:gd name="connsiteX2" fmla="*/ 12880 w 384400"/>
                  <a:gd name="connsiteY2" fmla="*/ 1463420 h 2158745"/>
                  <a:gd name="connsiteX3" fmla="*/ 215523 w 384400"/>
                  <a:gd name="connsiteY3" fmla="*/ 2158745 h 2158745"/>
                  <a:gd name="connsiteX4" fmla="*/ 384400 w 384400"/>
                  <a:gd name="connsiteY4" fmla="*/ 2138024 h 2158745"/>
                  <a:gd name="connsiteX5" fmla="*/ 183472 w 384400"/>
                  <a:gd name="connsiteY5" fmla="*/ 1464323 h 2158745"/>
                  <a:gd name="connsiteX6" fmla="*/ 309219 w 384400"/>
                  <a:gd name="connsiteY6" fmla="*/ 631477 h 2158745"/>
                  <a:gd name="connsiteX7" fmla="*/ 266867 w 384400"/>
                  <a:gd name="connsiteY7" fmla="*/ 6095 h 2158745"/>
                  <a:gd name="connsiteX8" fmla="*/ 136662 w 384400"/>
                  <a:gd name="connsiteY8" fmla="*/ 0 h 2158745"/>
                  <a:gd name="connsiteX0" fmla="*/ 136662 w 384400"/>
                  <a:gd name="connsiteY0" fmla="*/ 0 h 2158745"/>
                  <a:gd name="connsiteX1" fmla="*/ 169614 w 384400"/>
                  <a:gd name="connsiteY1" fmla="*/ 653795 h 2158745"/>
                  <a:gd name="connsiteX2" fmla="*/ 12880 w 384400"/>
                  <a:gd name="connsiteY2" fmla="*/ 1463420 h 2158745"/>
                  <a:gd name="connsiteX3" fmla="*/ 215523 w 384400"/>
                  <a:gd name="connsiteY3" fmla="*/ 2158745 h 2158745"/>
                  <a:gd name="connsiteX4" fmla="*/ 384400 w 384400"/>
                  <a:gd name="connsiteY4" fmla="*/ 2138024 h 2158745"/>
                  <a:gd name="connsiteX5" fmla="*/ 139567 w 384400"/>
                  <a:gd name="connsiteY5" fmla="*/ 1464322 h 2158745"/>
                  <a:gd name="connsiteX6" fmla="*/ 309219 w 384400"/>
                  <a:gd name="connsiteY6" fmla="*/ 631477 h 2158745"/>
                  <a:gd name="connsiteX7" fmla="*/ 266867 w 384400"/>
                  <a:gd name="connsiteY7" fmla="*/ 6095 h 2158745"/>
                  <a:gd name="connsiteX8" fmla="*/ 136662 w 384400"/>
                  <a:gd name="connsiteY8" fmla="*/ 0 h 21587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84400" h="2158745">
                    <a:moveTo>
                      <a:pt x="136662" y="0"/>
                    </a:moveTo>
                    <a:cubicBezTo>
                      <a:pt x="357106" y="423057"/>
                      <a:pt x="226524" y="447420"/>
                      <a:pt x="169614" y="653795"/>
                    </a:cubicBezTo>
                    <a:cubicBezTo>
                      <a:pt x="62476" y="928004"/>
                      <a:pt x="-35995" y="1228214"/>
                      <a:pt x="12880" y="1463420"/>
                    </a:cubicBezTo>
                    <a:cubicBezTo>
                      <a:pt x="90539" y="1695195"/>
                      <a:pt x="124862" y="1909635"/>
                      <a:pt x="215523" y="2158745"/>
                    </a:cubicBezTo>
                    <a:lnTo>
                      <a:pt x="384400" y="2138024"/>
                    </a:lnTo>
                    <a:cubicBezTo>
                      <a:pt x="291422" y="1891788"/>
                      <a:pt x="202209" y="1701890"/>
                      <a:pt x="139567" y="1464322"/>
                    </a:cubicBezTo>
                    <a:cubicBezTo>
                      <a:pt x="80011" y="1200797"/>
                      <a:pt x="191096" y="899335"/>
                      <a:pt x="309219" y="631477"/>
                    </a:cubicBezTo>
                    <a:cubicBezTo>
                      <a:pt x="380273" y="429608"/>
                      <a:pt x="419680" y="335791"/>
                      <a:pt x="266867" y="6095"/>
                    </a:cubicBezTo>
                    <a:cubicBezTo>
                      <a:pt x="208830" y="4063"/>
                      <a:pt x="194699" y="2032"/>
                      <a:pt x="136662" y="0"/>
                    </a:cubicBezTo>
                    <a:close/>
                  </a:path>
                </a:pathLst>
              </a:custGeom>
              <a:solidFill>
                <a:srgbClr val="FFD302"/>
              </a:solidFill>
              <a:ln w="12700" cap="flat" cmpd="sng" algn="ctr">
                <a:noFill/>
                <a:prstDash val="solid"/>
                <a:miter lim="800000"/>
              </a:ln>
              <a:effectLst/>
            </p:spPr>
            <p:txBody>
              <a:bodyPr rtlCol="0" anchor="ctr"/>
              <a:lstStyle/>
              <a:p>
                <a:pPr marL="0" marR="0" lvl="0" indent="0" algn="ctr" defTabSz="914377"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prstClr val="white"/>
                  </a:solidFill>
                  <a:effectLst/>
                  <a:uLnTx/>
                  <a:uFillTx/>
                  <a:latin typeface="Arial"/>
                  <a:ea typeface="Arial Unicode MS"/>
                  <a:cs typeface="+mn-cs"/>
                </a:endParaRPr>
              </a:p>
            </p:txBody>
          </p:sp>
          <p:grpSp>
            <p:nvGrpSpPr>
              <p:cNvPr id="31" name="그룹 183">
                <a:extLst>
                  <a:ext uri="{FF2B5EF4-FFF2-40B4-BE49-F238E27FC236}">
                    <a16:creationId xmlns:a16="http://schemas.microsoft.com/office/drawing/2014/main" xmlns="" id="{A882922D-0AA2-42AA-985D-2298BA8916C9}"/>
                  </a:ext>
                </a:extLst>
              </p:cNvPr>
              <p:cNvGrpSpPr/>
              <p:nvPr/>
            </p:nvGrpSpPr>
            <p:grpSpPr>
              <a:xfrm>
                <a:off x="9498806" y="3311273"/>
                <a:ext cx="1998856" cy="1963514"/>
                <a:chOff x="9498806" y="3311273"/>
                <a:chExt cx="1998856" cy="1963514"/>
              </a:xfrm>
            </p:grpSpPr>
            <p:grpSp>
              <p:nvGrpSpPr>
                <p:cNvPr id="32" name="Group 2">
                  <a:extLst>
                    <a:ext uri="{FF2B5EF4-FFF2-40B4-BE49-F238E27FC236}">
                      <a16:creationId xmlns:a16="http://schemas.microsoft.com/office/drawing/2014/main" xmlns="" id="{A597FD20-0088-43C4-A693-E249EBE1A22D}"/>
                    </a:ext>
                  </a:extLst>
                </p:cNvPr>
                <p:cNvGrpSpPr/>
                <p:nvPr/>
              </p:nvGrpSpPr>
              <p:grpSpPr>
                <a:xfrm rot="15300000">
                  <a:off x="9647135" y="4453947"/>
                  <a:ext cx="672511" cy="969170"/>
                  <a:chOff x="967240" y="3289369"/>
                  <a:chExt cx="1100200" cy="1585520"/>
                </a:xfrm>
              </p:grpSpPr>
              <p:sp>
                <p:nvSpPr>
                  <p:cNvPr id="42" name="Freeform 3">
                    <a:extLst>
                      <a:ext uri="{FF2B5EF4-FFF2-40B4-BE49-F238E27FC236}">
                        <a16:creationId xmlns:a16="http://schemas.microsoft.com/office/drawing/2014/main" xmlns="" id="{A0C2B8A8-6986-4331-A13F-28D75E691D81}"/>
                      </a:ext>
                    </a:extLst>
                  </p:cNvPr>
                  <p:cNvSpPr/>
                  <p:nvPr/>
                </p:nvSpPr>
                <p:spPr>
                  <a:xfrm>
                    <a:off x="967240" y="3289369"/>
                    <a:ext cx="552481" cy="1585520"/>
                  </a:xfrm>
                  <a:custGeom>
                    <a:avLst/>
                    <a:gdLst/>
                    <a:ahLst/>
                    <a:cxnLst/>
                    <a:rect l="l" t="t" r="r" b="b"/>
                    <a:pathLst>
                      <a:path w="552481" h="1585520">
                        <a:moveTo>
                          <a:pt x="550099" y="0"/>
                        </a:moveTo>
                        <a:lnTo>
                          <a:pt x="550454" y="236086"/>
                        </a:lnTo>
                        <a:lnTo>
                          <a:pt x="488816" y="193543"/>
                        </a:lnTo>
                        <a:lnTo>
                          <a:pt x="550466" y="244157"/>
                        </a:lnTo>
                        <a:lnTo>
                          <a:pt x="550735" y="423083"/>
                        </a:lnTo>
                        <a:lnTo>
                          <a:pt x="440807" y="347209"/>
                        </a:lnTo>
                        <a:lnTo>
                          <a:pt x="550756" y="437477"/>
                        </a:lnTo>
                        <a:lnTo>
                          <a:pt x="551026" y="616991"/>
                        </a:lnTo>
                        <a:lnTo>
                          <a:pt x="372197" y="491984"/>
                        </a:lnTo>
                        <a:lnTo>
                          <a:pt x="551056" y="637056"/>
                        </a:lnTo>
                        <a:lnTo>
                          <a:pt x="551331" y="819782"/>
                        </a:lnTo>
                        <a:lnTo>
                          <a:pt x="270832" y="619203"/>
                        </a:lnTo>
                        <a:lnTo>
                          <a:pt x="551364" y="841805"/>
                        </a:lnTo>
                        <a:lnTo>
                          <a:pt x="551613" y="1007603"/>
                        </a:lnTo>
                        <a:lnTo>
                          <a:pt x="184579" y="741931"/>
                        </a:lnTo>
                        <a:lnTo>
                          <a:pt x="551646" y="1029766"/>
                        </a:lnTo>
                        <a:lnTo>
                          <a:pt x="551910" y="1205103"/>
                        </a:lnTo>
                        <a:lnTo>
                          <a:pt x="119129" y="889458"/>
                        </a:lnTo>
                        <a:lnTo>
                          <a:pt x="551942" y="1226335"/>
                        </a:lnTo>
                        <a:lnTo>
                          <a:pt x="552201" y="1398749"/>
                        </a:lnTo>
                        <a:lnTo>
                          <a:pt x="184579" y="1132651"/>
                        </a:lnTo>
                        <a:lnTo>
                          <a:pt x="552234" y="1420947"/>
                        </a:lnTo>
                        <a:lnTo>
                          <a:pt x="552481" y="1585328"/>
                        </a:lnTo>
                        <a:cubicBezTo>
                          <a:pt x="331520" y="1590267"/>
                          <a:pt x="189138" y="1499959"/>
                          <a:pt x="103908" y="1357263"/>
                        </a:cubicBezTo>
                        <a:cubicBezTo>
                          <a:pt x="-144138" y="933499"/>
                          <a:pt x="70524" y="593019"/>
                          <a:pt x="550099" y="0"/>
                        </a:cubicBezTo>
                        <a:close/>
                      </a:path>
                    </a:pathLst>
                  </a:custGeom>
                  <a:solidFill>
                    <a:srgbClr val="12E6E6"/>
                  </a:solidFill>
                  <a:ln w="12700" cap="flat" cmpd="sng" algn="ctr">
                    <a:noFill/>
                    <a:prstDash val="solid"/>
                    <a:miter lim="800000"/>
                  </a:ln>
                  <a:effectLst/>
                </p:spPr>
                <p:txBody>
                  <a:bodyPr rtlCol="0" anchor="ctr"/>
                  <a:lstStyle/>
                  <a:p>
                    <a:pPr marL="0" marR="0" lvl="0" indent="0" algn="ctr" defTabSz="914377"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prstClr val="white"/>
                      </a:solidFill>
                      <a:effectLst/>
                      <a:uLnTx/>
                      <a:uFillTx/>
                      <a:latin typeface="Arial"/>
                      <a:ea typeface="Arial Unicode MS"/>
                      <a:cs typeface="+mn-cs"/>
                    </a:endParaRPr>
                  </a:p>
                </p:txBody>
              </p:sp>
              <p:sp>
                <p:nvSpPr>
                  <p:cNvPr id="43" name="Freeform 4">
                    <a:extLst>
                      <a:ext uri="{FF2B5EF4-FFF2-40B4-BE49-F238E27FC236}">
                        <a16:creationId xmlns:a16="http://schemas.microsoft.com/office/drawing/2014/main" xmlns="" id="{218DB054-5CD0-4BB1-9311-234EA0D3DAFB}"/>
                      </a:ext>
                    </a:extLst>
                  </p:cNvPr>
                  <p:cNvSpPr/>
                  <p:nvPr/>
                </p:nvSpPr>
                <p:spPr>
                  <a:xfrm flipH="1">
                    <a:off x="1514959" y="3289369"/>
                    <a:ext cx="552481" cy="1585520"/>
                  </a:xfrm>
                  <a:custGeom>
                    <a:avLst/>
                    <a:gdLst/>
                    <a:ahLst/>
                    <a:cxnLst/>
                    <a:rect l="l" t="t" r="r" b="b"/>
                    <a:pathLst>
                      <a:path w="552481" h="1585520">
                        <a:moveTo>
                          <a:pt x="550099" y="0"/>
                        </a:moveTo>
                        <a:lnTo>
                          <a:pt x="550454" y="236086"/>
                        </a:lnTo>
                        <a:lnTo>
                          <a:pt x="488816" y="193543"/>
                        </a:lnTo>
                        <a:lnTo>
                          <a:pt x="550466" y="244157"/>
                        </a:lnTo>
                        <a:lnTo>
                          <a:pt x="550735" y="423083"/>
                        </a:lnTo>
                        <a:lnTo>
                          <a:pt x="440807" y="347209"/>
                        </a:lnTo>
                        <a:lnTo>
                          <a:pt x="550756" y="437477"/>
                        </a:lnTo>
                        <a:lnTo>
                          <a:pt x="551026" y="616991"/>
                        </a:lnTo>
                        <a:lnTo>
                          <a:pt x="372197" y="491984"/>
                        </a:lnTo>
                        <a:lnTo>
                          <a:pt x="551056" y="637056"/>
                        </a:lnTo>
                        <a:lnTo>
                          <a:pt x="551331" y="819782"/>
                        </a:lnTo>
                        <a:lnTo>
                          <a:pt x="270832" y="619203"/>
                        </a:lnTo>
                        <a:lnTo>
                          <a:pt x="551364" y="841805"/>
                        </a:lnTo>
                        <a:lnTo>
                          <a:pt x="551613" y="1007603"/>
                        </a:lnTo>
                        <a:lnTo>
                          <a:pt x="184579" y="741931"/>
                        </a:lnTo>
                        <a:lnTo>
                          <a:pt x="551646" y="1029766"/>
                        </a:lnTo>
                        <a:lnTo>
                          <a:pt x="551910" y="1205103"/>
                        </a:lnTo>
                        <a:lnTo>
                          <a:pt x="119129" y="889458"/>
                        </a:lnTo>
                        <a:lnTo>
                          <a:pt x="551942" y="1226335"/>
                        </a:lnTo>
                        <a:lnTo>
                          <a:pt x="552201" y="1398749"/>
                        </a:lnTo>
                        <a:lnTo>
                          <a:pt x="184579" y="1132651"/>
                        </a:lnTo>
                        <a:lnTo>
                          <a:pt x="552234" y="1420947"/>
                        </a:lnTo>
                        <a:lnTo>
                          <a:pt x="552481" y="1585328"/>
                        </a:lnTo>
                        <a:cubicBezTo>
                          <a:pt x="331520" y="1590267"/>
                          <a:pt x="189138" y="1499959"/>
                          <a:pt x="103908" y="1357263"/>
                        </a:cubicBezTo>
                        <a:cubicBezTo>
                          <a:pt x="-144138" y="933499"/>
                          <a:pt x="70524" y="593019"/>
                          <a:pt x="550099" y="0"/>
                        </a:cubicBezTo>
                        <a:close/>
                      </a:path>
                    </a:pathLst>
                  </a:custGeom>
                  <a:solidFill>
                    <a:srgbClr val="12E6E6">
                      <a:lumMod val="75000"/>
                    </a:srgbClr>
                  </a:solidFill>
                  <a:ln w="12700" cap="flat" cmpd="sng" algn="ctr">
                    <a:noFill/>
                    <a:prstDash val="solid"/>
                    <a:miter lim="800000"/>
                  </a:ln>
                  <a:effectLst/>
                </p:spPr>
                <p:txBody>
                  <a:bodyPr rtlCol="0" anchor="ctr"/>
                  <a:lstStyle/>
                  <a:p>
                    <a:pPr marL="0" marR="0" lvl="0" indent="0" algn="ctr" defTabSz="914377"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prstClr val="white"/>
                      </a:solidFill>
                      <a:effectLst/>
                      <a:uLnTx/>
                      <a:uFillTx/>
                      <a:latin typeface="Arial"/>
                      <a:ea typeface="Arial Unicode MS"/>
                      <a:cs typeface="+mn-cs"/>
                    </a:endParaRPr>
                  </a:p>
                </p:txBody>
              </p:sp>
            </p:grpSp>
            <p:sp>
              <p:nvSpPr>
                <p:cNvPr id="33" name="Freeform 13">
                  <a:extLst>
                    <a:ext uri="{FF2B5EF4-FFF2-40B4-BE49-F238E27FC236}">
                      <a16:creationId xmlns:a16="http://schemas.microsoft.com/office/drawing/2014/main" xmlns="" id="{A9BCB213-4BEB-4BEB-B7A6-615FAE7D478B}"/>
                    </a:ext>
                  </a:extLst>
                </p:cNvPr>
                <p:cNvSpPr/>
                <p:nvPr/>
              </p:nvSpPr>
              <p:spPr>
                <a:xfrm rot="4407011">
                  <a:off x="10918637" y="3366457"/>
                  <a:ext cx="290163" cy="817189"/>
                </a:xfrm>
                <a:custGeom>
                  <a:avLst/>
                  <a:gdLst>
                    <a:gd name="connsiteX0" fmla="*/ 550099 w 552481"/>
                    <a:gd name="connsiteY0" fmla="*/ 0 h 1585520"/>
                    <a:gd name="connsiteX1" fmla="*/ 550454 w 552481"/>
                    <a:gd name="connsiteY1" fmla="*/ 236086 h 1585520"/>
                    <a:gd name="connsiteX2" fmla="*/ 488816 w 552481"/>
                    <a:gd name="connsiteY2" fmla="*/ 193543 h 1585520"/>
                    <a:gd name="connsiteX3" fmla="*/ 550466 w 552481"/>
                    <a:gd name="connsiteY3" fmla="*/ 244157 h 1585520"/>
                    <a:gd name="connsiteX4" fmla="*/ 550735 w 552481"/>
                    <a:gd name="connsiteY4" fmla="*/ 423083 h 1585520"/>
                    <a:gd name="connsiteX5" fmla="*/ 440807 w 552481"/>
                    <a:gd name="connsiteY5" fmla="*/ 347209 h 1585520"/>
                    <a:gd name="connsiteX6" fmla="*/ 550756 w 552481"/>
                    <a:gd name="connsiteY6" fmla="*/ 437477 h 1585520"/>
                    <a:gd name="connsiteX7" fmla="*/ 551026 w 552481"/>
                    <a:gd name="connsiteY7" fmla="*/ 616991 h 1585520"/>
                    <a:gd name="connsiteX8" fmla="*/ 372197 w 552481"/>
                    <a:gd name="connsiteY8" fmla="*/ 491984 h 1585520"/>
                    <a:gd name="connsiteX9" fmla="*/ 551056 w 552481"/>
                    <a:gd name="connsiteY9" fmla="*/ 637056 h 1585520"/>
                    <a:gd name="connsiteX10" fmla="*/ 551331 w 552481"/>
                    <a:gd name="connsiteY10" fmla="*/ 819782 h 1585520"/>
                    <a:gd name="connsiteX11" fmla="*/ 270832 w 552481"/>
                    <a:gd name="connsiteY11" fmla="*/ 619203 h 1585520"/>
                    <a:gd name="connsiteX12" fmla="*/ 551364 w 552481"/>
                    <a:gd name="connsiteY12" fmla="*/ 841805 h 1585520"/>
                    <a:gd name="connsiteX13" fmla="*/ 551613 w 552481"/>
                    <a:gd name="connsiteY13" fmla="*/ 1007603 h 1585520"/>
                    <a:gd name="connsiteX14" fmla="*/ 184579 w 552481"/>
                    <a:gd name="connsiteY14" fmla="*/ 741931 h 1585520"/>
                    <a:gd name="connsiteX15" fmla="*/ 551646 w 552481"/>
                    <a:gd name="connsiteY15" fmla="*/ 1029766 h 1585520"/>
                    <a:gd name="connsiteX16" fmla="*/ 551910 w 552481"/>
                    <a:gd name="connsiteY16" fmla="*/ 1205103 h 1585520"/>
                    <a:gd name="connsiteX17" fmla="*/ 119129 w 552481"/>
                    <a:gd name="connsiteY17" fmla="*/ 889458 h 1585520"/>
                    <a:gd name="connsiteX18" fmla="*/ 551942 w 552481"/>
                    <a:gd name="connsiteY18" fmla="*/ 1226335 h 1585520"/>
                    <a:gd name="connsiteX19" fmla="*/ 552201 w 552481"/>
                    <a:gd name="connsiteY19" fmla="*/ 1398749 h 1585520"/>
                    <a:gd name="connsiteX20" fmla="*/ 184579 w 552481"/>
                    <a:gd name="connsiteY20" fmla="*/ 1132651 h 1585520"/>
                    <a:gd name="connsiteX21" fmla="*/ 552234 w 552481"/>
                    <a:gd name="connsiteY21" fmla="*/ 1420947 h 1585520"/>
                    <a:gd name="connsiteX22" fmla="*/ 552481 w 552481"/>
                    <a:gd name="connsiteY22" fmla="*/ 1585328 h 1585520"/>
                    <a:gd name="connsiteX23" fmla="*/ 103908 w 552481"/>
                    <a:gd name="connsiteY23" fmla="*/ 1357263 h 1585520"/>
                    <a:gd name="connsiteX24" fmla="*/ 550099 w 552481"/>
                    <a:gd name="connsiteY24" fmla="*/ 0 h 1585520"/>
                    <a:gd name="connsiteX0" fmla="*/ 550099 w 552481"/>
                    <a:gd name="connsiteY0" fmla="*/ 0 h 1585520"/>
                    <a:gd name="connsiteX1" fmla="*/ 550454 w 552481"/>
                    <a:gd name="connsiteY1" fmla="*/ 236086 h 1585520"/>
                    <a:gd name="connsiteX2" fmla="*/ 488816 w 552481"/>
                    <a:gd name="connsiteY2" fmla="*/ 193543 h 1585520"/>
                    <a:gd name="connsiteX3" fmla="*/ 550466 w 552481"/>
                    <a:gd name="connsiteY3" fmla="*/ 244157 h 1585520"/>
                    <a:gd name="connsiteX4" fmla="*/ 550735 w 552481"/>
                    <a:gd name="connsiteY4" fmla="*/ 423083 h 1585520"/>
                    <a:gd name="connsiteX5" fmla="*/ 440807 w 552481"/>
                    <a:gd name="connsiteY5" fmla="*/ 347209 h 1585520"/>
                    <a:gd name="connsiteX6" fmla="*/ 550756 w 552481"/>
                    <a:gd name="connsiteY6" fmla="*/ 437477 h 1585520"/>
                    <a:gd name="connsiteX7" fmla="*/ 551026 w 552481"/>
                    <a:gd name="connsiteY7" fmla="*/ 616991 h 1585520"/>
                    <a:gd name="connsiteX8" fmla="*/ 372197 w 552481"/>
                    <a:gd name="connsiteY8" fmla="*/ 491984 h 1585520"/>
                    <a:gd name="connsiteX9" fmla="*/ 551056 w 552481"/>
                    <a:gd name="connsiteY9" fmla="*/ 637056 h 1585520"/>
                    <a:gd name="connsiteX10" fmla="*/ 551331 w 552481"/>
                    <a:gd name="connsiteY10" fmla="*/ 819782 h 1585520"/>
                    <a:gd name="connsiteX11" fmla="*/ 270832 w 552481"/>
                    <a:gd name="connsiteY11" fmla="*/ 619203 h 1585520"/>
                    <a:gd name="connsiteX12" fmla="*/ 551364 w 552481"/>
                    <a:gd name="connsiteY12" fmla="*/ 841805 h 1585520"/>
                    <a:gd name="connsiteX13" fmla="*/ 551613 w 552481"/>
                    <a:gd name="connsiteY13" fmla="*/ 1007603 h 1585520"/>
                    <a:gd name="connsiteX14" fmla="*/ 184579 w 552481"/>
                    <a:gd name="connsiteY14" fmla="*/ 741931 h 1585520"/>
                    <a:gd name="connsiteX15" fmla="*/ 551646 w 552481"/>
                    <a:gd name="connsiteY15" fmla="*/ 1029766 h 1585520"/>
                    <a:gd name="connsiteX16" fmla="*/ 551910 w 552481"/>
                    <a:gd name="connsiteY16" fmla="*/ 1205103 h 1585520"/>
                    <a:gd name="connsiteX17" fmla="*/ 119129 w 552481"/>
                    <a:gd name="connsiteY17" fmla="*/ 889458 h 1585520"/>
                    <a:gd name="connsiteX18" fmla="*/ 551942 w 552481"/>
                    <a:gd name="connsiteY18" fmla="*/ 1226335 h 1585520"/>
                    <a:gd name="connsiteX19" fmla="*/ 552201 w 552481"/>
                    <a:gd name="connsiteY19" fmla="*/ 1398749 h 1585520"/>
                    <a:gd name="connsiteX20" fmla="*/ 184579 w 552481"/>
                    <a:gd name="connsiteY20" fmla="*/ 1132651 h 1585520"/>
                    <a:gd name="connsiteX21" fmla="*/ 509865 w 552481"/>
                    <a:gd name="connsiteY21" fmla="*/ 1387661 h 1585520"/>
                    <a:gd name="connsiteX22" fmla="*/ 552481 w 552481"/>
                    <a:gd name="connsiteY22" fmla="*/ 1585328 h 1585520"/>
                    <a:gd name="connsiteX23" fmla="*/ 103908 w 552481"/>
                    <a:gd name="connsiteY23" fmla="*/ 1357263 h 1585520"/>
                    <a:gd name="connsiteX24" fmla="*/ 550099 w 552481"/>
                    <a:gd name="connsiteY24" fmla="*/ 0 h 1585520"/>
                    <a:gd name="connsiteX0" fmla="*/ 550099 w 552481"/>
                    <a:gd name="connsiteY0" fmla="*/ 0 h 1585520"/>
                    <a:gd name="connsiteX1" fmla="*/ 550454 w 552481"/>
                    <a:gd name="connsiteY1" fmla="*/ 236086 h 1585520"/>
                    <a:gd name="connsiteX2" fmla="*/ 488816 w 552481"/>
                    <a:gd name="connsiteY2" fmla="*/ 193543 h 1585520"/>
                    <a:gd name="connsiteX3" fmla="*/ 550466 w 552481"/>
                    <a:gd name="connsiteY3" fmla="*/ 244157 h 1585520"/>
                    <a:gd name="connsiteX4" fmla="*/ 550735 w 552481"/>
                    <a:gd name="connsiteY4" fmla="*/ 423083 h 1585520"/>
                    <a:gd name="connsiteX5" fmla="*/ 440807 w 552481"/>
                    <a:gd name="connsiteY5" fmla="*/ 347209 h 1585520"/>
                    <a:gd name="connsiteX6" fmla="*/ 550756 w 552481"/>
                    <a:gd name="connsiteY6" fmla="*/ 437477 h 1585520"/>
                    <a:gd name="connsiteX7" fmla="*/ 551026 w 552481"/>
                    <a:gd name="connsiteY7" fmla="*/ 616991 h 1585520"/>
                    <a:gd name="connsiteX8" fmla="*/ 372197 w 552481"/>
                    <a:gd name="connsiteY8" fmla="*/ 491984 h 1585520"/>
                    <a:gd name="connsiteX9" fmla="*/ 551056 w 552481"/>
                    <a:gd name="connsiteY9" fmla="*/ 637056 h 1585520"/>
                    <a:gd name="connsiteX10" fmla="*/ 551331 w 552481"/>
                    <a:gd name="connsiteY10" fmla="*/ 819782 h 1585520"/>
                    <a:gd name="connsiteX11" fmla="*/ 270832 w 552481"/>
                    <a:gd name="connsiteY11" fmla="*/ 619203 h 1585520"/>
                    <a:gd name="connsiteX12" fmla="*/ 551364 w 552481"/>
                    <a:gd name="connsiteY12" fmla="*/ 841805 h 1585520"/>
                    <a:gd name="connsiteX13" fmla="*/ 551613 w 552481"/>
                    <a:gd name="connsiteY13" fmla="*/ 1007603 h 1585520"/>
                    <a:gd name="connsiteX14" fmla="*/ 184579 w 552481"/>
                    <a:gd name="connsiteY14" fmla="*/ 741931 h 1585520"/>
                    <a:gd name="connsiteX15" fmla="*/ 551646 w 552481"/>
                    <a:gd name="connsiteY15" fmla="*/ 1029766 h 1585520"/>
                    <a:gd name="connsiteX16" fmla="*/ 551910 w 552481"/>
                    <a:gd name="connsiteY16" fmla="*/ 1205103 h 1585520"/>
                    <a:gd name="connsiteX17" fmla="*/ 119129 w 552481"/>
                    <a:gd name="connsiteY17" fmla="*/ 889458 h 1585520"/>
                    <a:gd name="connsiteX18" fmla="*/ 551942 w 552481"/>
                    <a:gd name="connsiteY18" fmla="*/ 1226335 h 1585520"/>
                    <a:gd name="connsiteX19" fmla="*/ 519836 w 552481"/>
                    <a:gd name="connsiteY19" fmla="*/ 1370630 h 1585520"/>
                    <a:gd name="connsiteX20" fmla="*/ 184579 w 552481"/>
                    <a:gd name="connsiteY20" fmla="*/ 1132651 h 1585520"/>
                    <a:gd name="connsiteX21" fmla="*/ 509865 w 552481"/>
                    <a:gd name="connsiteY21" fmla="*/ 1387661 h 1585520"/>
                    <a:gd name="connsiteX22" fmla="*/ 552481 w 552481"/>
                    <a:gd name="connsiteY22" fmla="*/ 1585328 h 1585520"/>
                    <a:gd name="connsiteX23" fmla="*/ 103908 w 552481"/>
                    <a:gd name="connsiteY23" fmla="*/ 1357263 h 1585520"/>
                    <a:gd name="connsiteX24" fmla="*/ 550099 w 552481"/>
                    <a:gd name="connsiteY24" fmla="*/ 0 h 1585520"/>
                    <a:gd name="connsiteX0" fmla="*/ 550099 w 552481"/>
                    <a:gd name="connsiteY0" fmla="*/ 0 h 1585520"/>
                    <a:gd name="connsiteX1" fmla="*/ 550454 w 552481"/>
                    <a:gd name="connsiteY1" fmla="*/ 236086 h 1585520"/>
                    <a:gd name="connsiteX2" fmla="*/ 488816 w 552481"/>
                    <a:gd name="connsiteY2" fmla="*/ 193543 h 1585520"/>
                    <a:gd name="connsiteX3" fmla="*/ 550466 w 552481"/>
                    <a:gd name="connsiteY3" fmla="*/ 244157 h 1585520"/>
                    <a:gd name="connsiteX4" fmla="*/ 550735 w 552481"/>
                    <a:gd name="connsiteY4" fmla="*/ 423083 h 1585520"/>
                    <a:gd name="connsiteX5" fmla="*/ 440807 w 552481"/>
                    <a:gd name="connsiteY5" fmla="*/ 347209 h 1585520"/>
                    <a:gd name="connsiteX6" fmla="*/ 550756 w 552481"/>
                    <a:gd name="connsiteY6" fmla="*/ 437477 h 1585520"/>
                    <a:gd name="connsiteX7" fmla="*/ 551026 w 552481"/>
                    <a:gd name="connsiteY7" fmla="*/ 616991 h 1585520"/>
                    <a:gd name="connsiteX8" fmla="*/ 372197 w 552481"/>
                    <a:gd name="connsiteY8" fmla="*/ 491984 h 1585520"/>
                    <a:gd name="connsiteX9" fmla="*/ 551056 w 552481"/>
                    <a:gd name="connsiteY9" fmla="*/ 637056 h 1585520"/>
                    <a:gd name="connsiteX10" fmla="*/ 551331 w 552481"/>
                    <a:gd name="connsiteY10" fmla="*/ 819782 h 1585520"/>
                    <a:gd name="connsiteX11" fmla="*/ 270832 w 552481"/>
                    <a:gd name="connsiteY11" fmla="*/ 619203 h 1585520"/>
                    <a:gd name="connsiteX12" fmla="*/ 551364 w 552481"/>
                    <a:gd name="connsiteY12" fmla="*/ 841805 h 1585520"/>
                    <a:gd name="connsiteX13" fmla="*/ 551613 w 552481"/>
                    <a:gd name="connsiteY13" fmla="*/ 1007603 h 1585520"/>
                    <a:gd name="connsiteX14" fmla="*/ 184579 w 552481"/>
                    <a:gd name="connsiteY14" fmla="*/ 741931 h 1585520"/>
                    <a:gd name="connsiteX15" fmla="*/ 551646 w 552481"/>
                    <a:gd name="connsiteY15" fmla="*/ 1029766 h 1585520"/>
                    <a:gd name="connsiteX16" fmla="*/ 551910 w 552481"/>
                    <a:gd name="connsiteY16" fmla="*/ 1205103 h 1585520"/>
                    <a:gd name="connsiteX17" fmla="*/ 119129 w 552481"/>
                    <a:gd name="connsiteY17" fmla="*/ 889458 h 1585520"/>
                    <a:gd name="connsiteX18" fmla="*/ 504472 w 552481"/>
                    <a:gd name="connsiteY18" fmla="*/ 1198018 h 1585520"/>
                    <a:gd name="connsiteX19" fmla="*/ 519836 w 552481"/>
                    <a:gd name="connsiteY19" fmla="*/ 1370630 h 1585520"/>
                    <a:gd name="connsiteX20" fmla="*/ 184579 w 552481"/>
                    <a:gd name="connsiteY20" fmla="*/ 1132651 h 1585520"/>
                    <a:gd name="connsiteX21" fmla="*/ 509865 w 552481"/>
                    <a:gd name="connsiteY21" fmla="*/ 1387661 h 1585520"/>
                    <a:gd name="connsiteX22" fmla="*/ 552481 w 552481"/>
                    <a:gd name="connsiteY22" fmla="*/ 1585328 h 1585520"/>
                    <a:gd name="connsiteX23" fmla="*/ 103908 w 552481"/>
                    <a:gd name="connsiteY23" fmla="*/ 1357263 h 1585520"/>
                    <a:gd name="connsiteX24" fmla="*/ 550099 w 552481"/>
                    <a:gd name="connsiteY24" fmla="*/ 0 h 1585520"/>
                    <a:gd name="connsiteX0" fmla="*/ 550099 w 552481"/>
                    <a:gd name="connsiteY0" fmla="*/ 0 h 1585520"/>
                    <a:gd name="connsiteX1" fmla="*/ 550454 w 552481"/>
                    <a:gd name="connsiteY1" fmla="*/ 236086 h 1585520"/>
                    <a:gd name="connsiteX2" fmla="*/ 488816 w 552481"/>
                    <a:gd name="connsiteY2" fmla="*/ 193543 h 1585520"/>
                    <a:gd name="connsiteX3" fmla="*/ 550466 w 552481"/>
                    <a:gd name="connsiteY3" fmla="*/ 244157 h 1585520"/>
                    <a:gd name="connsiteX4" fmla="*/ 550735 w 552481"/>
                    <a:gd name="connsiteY4" fmla="*/ 423083 h 1585520"/>
                    <a:gd name="connsiteX5" fmla="*/ 440807 w 552481"/>
                    <a:gd name="connsiteY5" fmla="*/ 347209 h 1585520"/>
                    <a:gd name="connsiteX6" fmla="*/ 550756 w 552481"/>
                    <a:gd name="connsiteY6" fmla="*/ 437477 h 1585520"/>
                    <a:gd name="connsiteX7" fmla="*/ 551026 w 552481"/>
                    <a:gd name="connsiteY7" fmla="*/ 616991 h 1585520"/>
                    <a:gd name="connsiteX8" fmla="*/ 372197 w 552481"/>
                    <a:gd name="connsiteY8" fmla="*/ 491984 h 1585520"/>
                    <a:gd name="connsiteX9" fmla="*/ 551056 w 552481"/>
                    <a:gd name="connsiteY9" fmla="*/ 637056 h 1585520"/>
                    <a:gd name="connsiteX10" fmla="*/ 551331 w 552481"/>
                    <a:gd name="connsiteY10" fmla="*/ 819782 h 1585520"/>
                    <a:gd name="connsiteX11" fmla="*/ 270832 w 552481"/>
                    <a:gd name="connsiteY11" fmla="*/ 619203 h 1585520"/>
                    <a:gd name="connsiteX12" fmla="*/ 551364 w 552481"/>
                    <a:gd name="connsiteY12" fmla="*/ 841805 h 1585520"/>
                    <a:gd name="connsiteX13" fmla="*/ 551613 w 552481"/>
                    <a:gd name="connsiteY13" fmla="*/ 1007603 h 1585520"/>
                    <a:gd name="connsiteX14" fmla="*/ 184579 w 552481"/>
                    <a:gd name="connsiteY14" fmla="*/ 741931 h 1585520"/>
                    <a:gd name="connsiteX15" fmla="*/ 551646 w 552481"/>
                    <a:gd name="connsiteY15" fmla="*/ 1029766 h 1585520"/>
                    <a:gd name="connsiteX16" fmla="*/ 507056 w 552481"/>
                    <a:gd name="connsiteY16" fmla="*/ 1169267 h 1585520"/>
                    <a:gd name="connsiteX17" fmla="*/ 119129 w 552481"/>
                    <a:gd name="connsiteY17" fmla="*/ 889458 h 1585520"/>
                    <a:gd name="connsiteX18" fmla="*/ 504472 w 552481"/>
                    <a:gd name="connsiteY18" fmla="*/ 1198018 h 1585520"/>
                    <a:gd name="connsiteX19" fmla="*/ 519836 w 552481"/>
                    <a:gd name="connsiteY19" fmla="*/ 1370630 h 1585520"/>
                    <a:gd name="connsiteX20" fmla="*/ 184579 w 552481"/>
                    <a:gd name="connsiteY20" fmla="*/ 1132651 h 1585520"/>
                    <a:gd name="connsiteX21" fmla="*/ 509865 w 552481"/>
                    <a:gd name="connsiteY21" fmla="*/ 1387661 h 1585520"/>
                    <a:gd name="connsiteX22" fmla="*/ 552481 w 552481"/>
                    <a:gd name="connsiteY22" fmla="*/ 1585328 h 1585520"/>
                    <a:gd name="connsiteX23" fmla="*/ 103908 w 552481"/>
                    <a:gd name="connsiteY23" fmla="*/ 1357263 h 1585520"/>
                    <a:gd name="connsiteX24" fmla="*/ 550099 w 552481"/>
                    <a:gd name="connsiteY24" fmla="*/ 0 h 1585520"/>
                    <a:gd name="connsiteX0" fmla="*/ 550099 w 552481"/>
                    <a:gd name="connsiteY0" fmla="*/ 0 h 1585520"/>
                    <a:gd name="connsiteX1" fmla="*/ 550454 w 552481"/>
                    <a:gd name="connsiteY1" fmla="*/ 236086 h 1585520"/>
                    <a:gd name="connsiteX2" fmla="*/ 488816 w 552481"/>
                    <a:gd name="connsiteY2" fmla="*/ 193543 h 1585520"/>
                    <a:gd name="connsiteX3" fmla="*/ 550466 w 552481"/>
                    <a:gd name="connsiteY3" fmla="*/ 244157 h 1585520"/>
                    <a:gd name="connsiteX4" fmla="*/ 550735 w 552481"/>
                    <a:gd name="connsiteY4" fmla="*/ 423083 h 1585520"/>
                    <a:gd name="connsiteX5" fmla="*/ 440807 w 552481"/>
                    <a:gd name="connsiteY5" fmla="*/ 347209 h 1585520"/>
                    <a:gd name="connsiteX6" fmla="*/ 550756 w 552481"/>
                    <a:gd name="connsiteY6" fmla="*/ 437477 h 1585520"/>
                    <a:gd name="connsiteX7" fmla="*/ 551026 w 552481"/>
                    <a:gd name="connsiteY7" fmla="*/ 616991 h 1585520"/>
                    <a:gd name="connsiteX8" fmla="*/ 372197 w 552481"/>
                    <a:gd name="connsiteY8" fmla="*/ 491984 h 1585520"/>
                    <a:gd name="connsiteX9" fmla="*/ 551056 w 552481"/>
                    <a:gd name="connsiteY9" fmla="*/ 637056 h 1585520"/>
                    <a:gd name="connsiteX10" fmla="*/ 551331 w 552481"/>
                    <a:gd name="connsiteY10" fmla="*/ 819782 h 1585520"/>
                    <a:gd name="connsiteX11" fmla="*/ 270832 w 552481"/>
                    <a:gd name="connsiteY11" fmla="*/ 619203 h 1585520"/>
                    <a:gd name="connsiteX12" fmla="*/ 551364 w 552481"/>
                    <a:gd name="connsiteY12" fmla="*/ 841805 h 1585520"/>
                    <a:gd name="connsiteX13" fmla="*/ 551613 w 552481"/>
                    <a:gd name="connsiteY13" fmla="*/ 1007603 h 1585520"/>
                    <a:gd name="connsiteX14" fmla="*/ 184579 w 552481"/>
                    <a:gd name="connsiteY14" fmla="*/ 741931 h 1585520"/>
                    <a:gd name="connsiteX15" fmla="*/ 521700 w 552481"/>
                    <a:gd name="connsiteY15" fmla="*/ 1009232 h 1585520"/>
                    <a:gd name="connsiteX16" fmla="*/ 507056 w 552481"/>
                    <a:gd name="connsiteY16" fmla="*/ 1169267 h 1585520"/>
                    <a:gd name="connsiteX17" fmla="*/ 119129 w 552481"/>
                    <a:gd name="connsiteY17" fmla="*/ 889458 h 1585520"/>
                    <a:gd name="connsiteX18" fmla="*/ 504472 w 552481"/>
                    <a:gd name="connsiteY18" fmla="*/ 1198018 h 1585520"/>
                    <a:gd name="connsiteX19" fmla="*/ 519836 w 552481"/>
                    <a:gd name="connsiteY19" fmla="*/ 1370630 h 1585520"/>
                    <a:gd name="connsiteX20" fmla="*/ 184579 w 552481"/>
                    <a:gd name="connsiteY20" fmla="*/ 1132651 h 1585520"/>
                    <a:gd name="connsiteX21" fmla="*/ 509865 w 552481"/>
                    <a:gd name="connsiteY21" fmla="*/ 1387661 h 1585520"/>
                    <a:gd name="connsiteX22" fmla="*/ 552481 w 552481"/>
                    <a:gd name="connsiteY22" fmla="*/ 1585328 h 1585520"/>
                    <a:gd name="connsiteX23" fmla="*/ 103908 w 552481"/>
                    <a:gd name="connsiteY23" fmla="*/ 1357263 h 1585520"/>
                    <a:gd name="connsiteX24" fmla="*/ 550099 w 552481"/>
                    <a:gd name="connsiteY24" fmla="*/ 0 h 1585520"/>
                    <a:gd name="connsiteX0" fmla="*/ 550099 w 552481"/>
                    <a:gd name="connsiteY0" fmla="*/ 0 h 1585520"/>
                    <a:gd name="connsiteX1" fmla="*/ 550454 w 552481"/>
                    <a:gd name="connsiteY1" fmla="*/ 236086 h 1585520"/>
                    <a:gd name="connsiteX2" fmla="*/ 488816 w 552481"/>
                    <a:gd name="connsiteY2" fmla="*/ 193543 h 1585520"/>
                    <a:gd name="connsiteX3" fmla="*/ 550466 w 552481"/>
                    <a:gd name="connsiteY3" fmla="*/ 244157 h 1585520"/>
                    <a:gd name="connsiteX4" fmla="*/ 550735 w 552481"/>
                    <a:gd name="connsiteY4" fmla="*/ 423083 h 1585520"/>
                    <a:gd name="connsiteX5" fmla="*/ 440807 w 552481"/>
                    <a:gd name="connsiteY5" fmla="*/ 347209 h 1585520"/>
                    <a:gd name="connsiteX6" fmla="*/ 550756 w 552481"/>
                    <a:gd name="connsiteY6" fmla="*/ 437477 h 1585520"/>
                    <a:gd name="connsiteX7" fmla="*/ 551026 w 552481"/>
                    <a:gd name="connsiteY7" fmla="*/ 616991 h 1585520"/>
                    <a:gd name="connsiteX8" fmla="*/ 372197 w 552481"/>
                    <a:gd name="connsiteY8" fmla="*/ 491984 h 1585520"/>
                    <a:gd name="connsiteX9" fmla="*/ 551056 w 552481"/>
                    <a:gd name="connsiteY9" fmla="*/ 637056 h 1585520"/>
                    <a:gd name="connsiteX10" fmla="*/ 551331 w 552481"/>
                    <a:gd name="connsiteY10" fmla="*/ 819782 h 1585520"/>
                    <a:gd name="connsiteX11" fmla="*/ 270832 w 552481"/>
                    <a:gd name="connsiteY11" fmla="*/ 619203 h 1585520"/>
                    <a:gd name="connsiteX12" fmla="*/ 551364 w 552481"/>
                    <a:gd name="connsiteY12" fmla="*/ 841805 h 1585520"/>
                    <a:gd name="connsiteX13" fmla="*/ 534221 w 552481"/>
                    <a:gd name="connsiteY13" fmla="*/ 989751 h 1585520"/>
                    <a:gd name="connsiteX14" fmla="*/ 184579 w 552481"/>
                    <a:gd name="connsiteY14" fmla="*/ 741931 h 1585520"/>
                    <a:gd name="connsiteX15" fmla="*/ 521700 w 552481"/>
                    <a:gd name="connsiteY15" fmla="*/ 1009232 h 1585520"/>
                    <a:gd name="connsiteX16" fmla="*/ 507056 w 552481"/>
                    <a:gd name="connsiteY16" fmla="*/ 1169267 h 1585520"/>
                    <a:gd name="connsiteX17" fmla="*/ 119129 w 552481"/>
                    <a:gd name="connsiteY17" fmla="*/ 889458 h 1585520"/>
                    <a:gd name="connsiteX18" fmla="*/ 504472 w 552481"/>
                    <a:gd name="connsiteY18" fmla="*/ 1198018 h 1585520"/>
                    <a:gd name="connsiteX19" fmla="*/ 519836 w 552481"/>
                    <a:gd name="connsiteY19" fmla="*/ 1370630 h 1585520"/>
                    <a:gd name="connsiteX20" fmla="*/ 184579 w 552481"/>
                    <a:gd name="connsiteY20" fmla="*/ 1132651 h 1585520"/>
                    <a:gd name="connsiteX21" fmla="*/ 509865 w 552481"/>
                    <a:gd name="connsiteY21" fmla="*/ 1387661 h 1585520"/>
                    <a:gd name="connsiteX22" fmla="*/ 552481 w 552481"/>
                    <a:gd name="connsiteY22" fmla="*/ 1585328 h 1585520"/>
                    <a:gd name="connsiteX23" fmla="*/ 103908 w 552481"/>
                    <a:gd name="connsiteY23" fmla="*/ 1357263 h 1585520"/>
                    <a:gd name="connsiteX24" fmla="*/ 550099 w 552481"/>
                    <a:gd name="connsiteY24" fmla="*/ 0 h 1585520"/>
                    <a:gd name="connsiteX0" fmla="*/ 550099 w 552481"/>
                    <a:gd name="connsiteY0" fmla="*/ 0 h 1585520"/>
                    <a:gd name="connsiteX1" fmla="*/ 550454 w 552481"/>
                    <a:gd name="connsiteY1" fmla="*/ 236086 h 1585520"/>
                    <a:gd name="connsiteX2" fmla="*/ 488816 w 552481"/>
                    <a:gd name="connsiteY2" fmla="*/ 193543 h 1585520"/>
                    <a:gd name="connsiteX3" fmla="*/ 550466 w 552481"/>
                    <a:gd name="connsiteY3" fmla="*/ 244157 h 1585520"/>
                    <a:gd name="connsiteX4" fmla="*/ 550735 w 552481"/>
                    <a:gd name="connsiteY4" fmla="*/ 423083 h 1585520"/>
                    <a:gd name="connsiteX5" fmla="*/ 440807 w 552481"/>
                    <a:gd name="connsiteY5" fmla="*/ 347209 h 1585520"/>
                    <a:gd name="connsiteX6" fmla="*/ 550756 w 552481"/>
                    <a:gd name="connsiteY6" fmla="*/ 437477 h 1585520"/>
                    <a:gd name="connsiteX7" fmla="*/ 551026 w 552481"/>
                    <a:gd name="connsiteY7" fmla="*/ 616991 h 1585520"/>
                    <a:gd name="connsiteX8" fmla="*/ 372197 w 552481"/>
                    <a:gd name="connsiteY8" fmla="*/ 491984 h 1585520"/>
                    <a:gd name="connsiteX9" fmla="*/ 551056 w 552481"/>
                    <a:gd name="connsiteY9" fmla="*/ 637056 h 1585520"/>
                    <a:gd name="connsiteX10" fmla="*/ 551331 w 552481"/>
                    <a:gd name="connsiteY10" fmla="*/ 819782 h 1585520"/>
                    <a:gd name="connsiteX11" fmla="*/ 270832 w 552481"/>
                    <a:gd name="connsiteY11" fmla="*/ 619203 h 1585520"/>
                    <a:gd name="connsiteX12" fmla="*/ 501344 w 552481"/>
                    <a:gd name="connsiteY12" fmla="*/ 815973 h 1585520"/>
                    <a:gd name="connsiteX13" fmla="*/ 534221 w 552481"/>
                    <a:gd name="connsiteY13" fmla="*/ 989751 h 1585520"/>
                    <a:gd name="connsiteX14" fmla="*/ 184579 w 552481"/>
                    <a:gd name="connsiteY14" fmla="*/ 741931 h 1585520"/>
                    <a:gd name="connsiteX15" fmla="*/ 521700 w 552481"/>
                    <a:gd name="connsiteY15" fmla="*/ 1009232 h 1585520"/>
                    <a:gd name="connsiteX16" fmla="*/ 507056 w 552481"/>
                    <a:gd name="connsiteY16" fmla="*/ 1169267 h 1585520"/>
                    <a:gd name="connsiteX17" fmla="*/ 119129 w 552481"/>
                    <a:gd name="connsiteY17" fmla="*/ 889458 h 1585520"/>
                    <a:gd name="connsiteX18" fmla="*/ 504472 w 552481"/>
                    <a:gd name="connsiteY18" fmla="*/ 1198018 h 1585520"/>
                    <a:gd name="connsiteX19" fmla="*/ 519836 w 552481"/>
                    <a:gd name="connsiteY19" fmla="*/ 1370630 h 1585520"/>
                    <a:gd name="connsiteX20" fmla="*/ 184579 w 552481"/>
                    <a:gd name="connsiteY20" fmla="*/ 1132651 h 1585520"/>
                    <a:gd name="connsiteX21" fmla="*/ 509865 w 552481"/>
                    <a:gd name="connsiteY21" fmla="*/ 1387661 h 1585520"/>
                    <a:gd name="connsiteX22" fmla="*/ 552481 w 552481"/>
                    <a:gd name="connsiteY22" fmla="*/ 1585328 h 1585520"/>
                    <a:gd name="connsiteX23" fmla="*/ 103908 w 552481"/>
                    <a:gd name="connsiteY23" fmla="*/ 1357263 h 1585520"/>
                    <a:gd name="connsiteX24" fmla="*/ 550099 w 552481"/>
                    <a:gd name="connsiteY24" fmla="*/ 0 h 1585520"/>
                    <a:gd name="connsiteX0" fmla="*/ 550099 w 552481"/>
                    <a:gd name="connsiteY0" fmla="*/ 0 h 1585520"/>
                    <a:gd name="connsiteX1" fmla="*/ 550454 w 552481"/>
                    <a:gd name="connsiteY1" fmla="*/ 236086 h 1585520"/>
                    <a:gd name="connsiteX2" fmla="*/ 488816 w 552481"/>
                    <a:gd name="connsiteY2" fmla="*/ 193543 h 1585520"/>
                    <a:gd name="connsiteX3" fmla="*/ 550466 w 552481"/>
                    <a:gd name="connsiteY3" fmla="*/ 244157 h 1585520"/>
                    <a:gd name="connsiteX4" fmla="*/ 550735 w 552481"/>
                    <a:gd name="connsiteY4" fmla="*/ 423083 h 1585520"/>
                    <a:gd name="connsiteX5" fmla="*/ 440807 w 552481"/>
                    <a:gd name="connsiteY5" fmla="*/ 347209 h 1585520"/>
                    <a:gd name="connsiteX6" fmla="*/ 550756 w 552481"/>
                    <a:gd name="connsiteY6" fmla="*/ 437477 h 1585520"/>
                    <a:gd name="connsiteX7" fmla="*/ 551026 w 552481"/>
                    <a:gd name="connsiteY7" fmla="*/ 616991 h 1585520"/>
                    <a:gd name="connsiteX8" fmla="*/ 372197 w 552481"/>
                    <a:gd name="connsiteY8" fmla="*/ 491984 h 1585520"/>
                    <a:gd name="connsiteX9" fmla="*/ 551056 w 552481"/>
                    <a:gd name="connsiteY9" fmla="*/ 637056 h 1585520"/>
                    <a:gd name="connsiteX10" fmla="*/ 508896 w 552481"/>
                    <a:gd name="connsiteY10" fmla="*/ 791532 h 1585520"/>
                    <a:gd name="connsiteX11" fmla="*/ 270832 w 552481"/>
                    <a:gd name="connsiteY11" fmla="*/ 619203 h 1585520"/>
                    <a:gd name="connsiteX12" fmla="*/ 501344 w 552481"/>
                    <a:gd name="connsiteY12" fmla="*/ 815973 h 1585520"/>
                    <a:gd name="connsiteX13" fmla="*/ 534221 w 552481"/>
                    <a:gd name="connsiteY13" fmla="*/ 989751 h 1585520"/>
                    <a:gd name="connsiteX14" fmla="*/ 184579 w 552481"/>
                    <a:gd name="connsiteY14" fmla="*/ 741931 h 1585520"/>
                    <a:gd name="connsiteX15" fmla="*/ 521700 w 552481"/>
                    <a:gd name="connsiteY15" fmla="*/ 1009232 h 1585520"/>
                    <a:gd name="connsiteX16" fmla="*/ 507056 w 552481"/>
                    <a:gd name="connsiteY16" fmla="*/ 1169267 h 1585520"/>
                    <a:gd name="connsiteX17" fmla="*/ 119129 w 552481"/>
                    <a:gd name="connsiteY17" fmla="*/ 889458 h 1585520"/>
                    <a:gd name="connsiteX18" fmla="*/ 504472 w 552481"/>
                    <a:gd name="connsiteY18" fmla="*/ 1198018 h 1585520"/>
                    <a:gd name="connsiteX19" fmla="*/ 519836 w 552481"/>
                    <a:gd name="connsiteY19" fmla="*/ 1370630 h 1585520"/>
                    <a:gd name="connsiteX20" fmla="*/ 184579 w 552481"/>
                    <a:gd name="connsiteY20" fmla="*/ 1132651 h 1585520"/>
                    <a:gd name="connsiteX21" fmla="*/ 509865 w 552481"/>
                    <a:gd name="connsiteY21" fmla="*/ 1387661 h 1585520"/>
                    <a:gd name="connsiteX22" fmla="*/ 552481 w 552481"/>
                    <a:gd name="connsiteY22" fmla="*/ 1585328 h 1585520"/>
                    <a:gd name="connsiteX23" fmla="*/ 103908 w 552481"/>
                    <a:gd name="connsiteY23" fmla="*/ 1357263 h 1585520"/>
                    <a:gd name="connsiteX24" fmla="*/ 550099 w 552481"/>
                    <a:gd name="connsiteY24" fmla="*/ 0 h 1585520"/>
                    <a:gd name="connsiteX0" fmla="*/ 550099 w 552481"/>
                    <a:gd name="connsiteY0" fmla="*/ 0 h 1585520"/>
                    <a:gd name="connsiteX1" fmla="*/ 550454 w 552481"/>
                    <a:gd name="connsiteY1" fmla="*/ 236086 h 1585520"/>
                    <a:gd name="connsiteX2" fmla="*/ 488816 w 552481"/>
                    <a:gd name="connsiteY2" fmla="*/ 193543 h 1585520"/>
                    <a:gd name="connsiteX3" fmla="*/ 550466 w 552481"/>
                    <a:gd name="connsiteY3" fmla="*/ 244157 h 1585520"/>
                    <a:gd name="connsiteX4" fmla="*/ 550735 w 552481"/>
                    <a:gd name="connsiteY4" fmla="*/ 423083 h 1585520"/>
                    <a:gd name="connsiteX5" fmla="*/ 440807 w 552481"/>
                    <a:gd name="connsiteY5" fmla="*/ 347209 h 1585520"/>
                    <a:gd name="connsiteX6" fmla="*/ 550756 w 552481"/>
                    <a:gd name="connsiteY6" fmla="*/ 437477 h 1585520"/>
                    <a:gd name="connsiteX7" fmla="*/ 551026 w 552481"/>
                    <a:gd name="connsiteY7" fmla="*/ 616991 h 1585520"/>
                    <a:gd name="connsiteX8" fmla="*/ 372197 w 552481"/>
                    <a:gd name="connsiteY8" fmla="*/ 491984 h 1585520"/>
                    <a:gd name="connsiteX9" fmla="*/ 521176 w 552481"/>
                    <a:gd name="connsiteY9" fmla="*/ 611487 h 1585520"/>
                    <a:gd name="connsiteX10" fmla="*/ 508896 w 552481"/>
                    <a:gd name="connsiteY10" fmla="*/ 791532 h 1585520"/>
                    <a:gd name="connsiteX11" fmla="*/ 270832 w 552481"/>
                    <a:gd name="connsiteY11" fmla="*/ 619203 h 1585520"/>
                    <a:gd name="connsiteX12" fmla="*/ 501344 w 552481"/>
                    <a:gd name="connsiteY12" fmla="*/ 815973 h 1585520"/>
                    <a:gd name="connsiteX13" fmla="*/ 534221 w 552481"/>
                    <a:gd name="connsiteY13" fmla="*/ 989751 h 1585520"/>
                    <a:gd name="connsiteX14" fmla="*/ 184579 w 552481"/>
                    <a:gd name="connsiteY14" fmla="*/ 741931 h 1585520"/>
                    <a:gd name="connsiteX15" fmla="*/ 521700 w 552481"/>
                    <a:gd name="connsiteY15" fmla="*/ 1009232 h 1585520"/>
                    <a:gd name="connsiteX16" fmla="*/ 507056 w 552481"/>
                    <a:gd name="connsiteY16" fmla="*/ 1169267 h 1585520"/>
                    <a:gd name="connsiteX17" fmla="*/ 119129 w 552481"/>
                    <a:gd name="connsiteY17" fmla="*/ 889458 h 1585520"/>
                    <a:gd name="connsiteX18" fmla="*/ 504472 w 552481"/>
                    <a:gd name="connsiteY18" fmla="*/ 1198018 h 1585520"/>
                    <a:gd name="connsiteX19" fmla="*/ 519836 w 552481"/>
                    <a:gd name="connsiteY19" fmla="*/ 1370630 h 1585520"/>
                    <a:gd name="connsiteX20" fmla="*/ 184579 w 552481"/>
                    <a:gd name="connsiteY20" fmla="*/ 1132651 h 1585520"/>
                    <a:gd name="connsiteX21" fmla="*/ 509865 w 552481"/>
                    <a:gd name="connsiteY21" fmla="*/ 1387661 h 1585520"/>
                    <a:gd name="connsiteX22" fmla="*/ 552481 w 552481"/>
                    <a:gd name="connsiteY22" fmla="*/ 1585328 h 1585520"/>
                    <a:gd name="connsiteX23" fmla="*/ 103908 w 552481"/>
                    <a:gd name="connsiteY23" fmla="*/ 1357263 h 1585520"/>
                    <a:gd name="connsiteX24" fmla="*/ 550099 w 552481"/>
                    <a:gd name="connsiteY24" fmla="*/ 0 h 1585520"/>
                    <a:gd name="connsiteX0" fmla="*/ 550099 w 552481"/>
                    <a:gd name="connsiteY0" fmla="*/ 0 h 1585520"/>
                    <a:gd name="connsiteX1" fmla="*/ 550454 w 552481"/>
                    <a:gd name="connsiteY1" fmla="*/ 236086 h 1585520"/>
                    <a:gd name="connsiteX2" fmla="*/ 488816 w 552481"/>
                    <a:gd name="connsiteY2" fmla="*/ 193543 h 1585520"/>
                    <a:gd name="connsiteX3" fmla="*/ 550466 w 552481"/>
                    <a:gd name="connsiteY3" fmla="*/ 244157 h 1585520"/>
                    <a:gd name="connsiteX4" fmla="*/ 550735 w 552481"/>
                    <a:gd name="connsiteY4" fmla="*/ 423083 h 1585520"/>
                    <a:gd name="connsiteX5" fmla="*/ 440807 w 552481"/>
                    <a:gd name="connsiteY5" fmla="*/ 347209 h 1585520"/>
                    <a:gd name="connsiteX6" fmla="*/ 550756 w 552481"/>
                    <a:gd name="connsiteY6" fmla="*/ 437477 h 1585520"/>
                    <a:gd name="connsiteX7" fmla="*/ 523630 w 552481"/>
                    <a:gd name="connsiteY7" fmla="*/ 593972 h 1585520"/>
                    <a:gd name="connsiteX8" fmla="*/ 372197 w 552481"/>
                    <a:gd name="connsiteY8" fmla="*/ 491984 h 1585520"/>
                    <a:gd name="connsiteX9" fmla="*/ 521176 w 552481"/>
                    <a:gd name="connsiteY9" fmla="*/ 611487 h 1585520"/>
                    <a:gd name="connsiteX10" fmla="*/ 508896 w 552481"/>
                    <a:gd name="connsiteY10" fmla="*/ 791532 h 1585520"/>
                    <a:gd name="connsiteX11" fmla="*/ 270832 w 552481"/>
                    <a:gd name="connsiteY11" fmla="*/ 619203 h 1585520"/>
                    <a:gd name="connsiteX12" fmla="*/ 501344 w 552481"/>
                    <a:gd name="connsiteY12" fmla="*/ 815973 h 1585520"/>
                    <a:gd name="connsiteX13" fmla="*/ 534221 w 552481"/>
                    <a:gd name="connsiteY13" fmla="*/ 989751 h 1585520"/>
                    <a:gd name="connsiteX14" fmla="*/ 184579 w 552481"/>
                    <a:gd name="connsiteY14" fmla="*/ 741931 h 1585520"/>
                    <a:gd name="connsiteX15" fmla="*/ 521700 w 552481"/>
                    <a:gd name="connsiteY15" fmla="*/ 1009232 h 1585520"/>
                    <a:gd name="connsiteX16" fmla="*/ 507056 w 552481"/>
                    <a:gd name="connsiteY16" fmla="*/ 1169267 h 1585520"/>
                    <a:gd name="connsiteX17" fmla="*/ 119129 w 552481"/>
                    <a:gd name="connsiteY17" fmla="*/ 889458 h 1585520"/>
                    <a:gd name="connsiteX18" fmla="*/ 504472 w 552481"/>
                    <a:gd name="connsiteY18" fmla="*/ 1198018 h 1585520"/>
                    <a:gd name="connsiteX19" fmla="*/ 519836 w 552481"/>
                    <a:gd name="connsiteY19" fmla="*/ 1370630 h 1585520"/>
                    <a:gd name="connsiteX20" fmla="*/ 184579 w 552481"/>
                    <a:gd name="connsiteY20" fmla="*/ 1132651 h 1585520"/>
                    <a:gd name="connsiteX21" fmla="*/ 509865 w 552481"/>
                    <a:gd name="connsiteY21" fmla="*/ 1387661 h 1585520"/>
                    <a:gd name="connsiteX22" fmla="*/ 552481 w 552481"/>
                    <a:gd name="connsiteY22" fmla="*/ 1585328 h 1585520"/>
                    <a:gd name="connsiteX23" fmla="*/ 103908 w 552481"/>
                    <a:gd name="connsiteY23" fmla="*/ 1357263 h 1585520"/>
                    <a:gd name="connsiteX24" fmla="*/ 550099 w 552481"/>
                    <a:gd name="connsiteY24" fmla="*/ 0 h 1585520"/>
                    <a:gd name="connsiteX0" fmla="*/ 550099 w 552481"/>
                    <a:gd name="connsiteY0" fmla="*/ 0 h 1585520"/>
                    <a:gd name="connsiteX1" fmla="*/ 550454 w 552481"/>
                    <a:gd name="connsiteY1" fmla="*/ 236086 h 1585520"/>
                    <a:gd name="connsiteX2" fmla="*/ 488816 w 552481"/>
                    <a:gd name="connsiteY2" fmla="*/ 193543 h 1585520"/>
                    <a:gd name="connsiteX3" fmla="*/ 550466 w 552481"/>
                    <a:gd name="connsiteY3" fmla="*/ 244157 h 1585520"/>
                    <a:gd name="connsiteX4" fmla="*/ 550735 w 552481"/>
                    <a:gd name="connsiteY4" fmla="*/ 423083 h 1585520"/>
                    <a:gd name="connsiteX5" fmla="*/ 440807 w 552481"/>
                    <a:gd name="connsiteY5" fmla="*/ 347209 h 1585520"/>
                    <a:gd name="connsiteX6" fmla="*/ 530748 w 552481"/>
                    <a:gd name="connsiteY6" fmla="*/ 427144 h 1585520"/>
                    <a:gd name="connsiteX7" fmla="*/ 523630 w 552481"/>
                    <a:gd name="connsiteY7" fmla="*/ 593972 h 1585520"/>
                    <a:gd name="connsiteX8" fmla="*/ 372197 w 552481"/>
                    <a:gd name="connsiteY8" fmla="*/ 491984 h 1585520"/>
                    <a:gd name="connsiteX9" fmla="*/ 521176 w 552481"/>
                    <a:gd name="connsiteY9" fmla="*/ 611487 h 1585520"/>
                    <a:gd name="connsiteX10" fmla="*/ 508896 w 552481"/>
                    <a:gd name="connsiteY10" fmla="*/ 791532 h 1585520"/>
                    <a:gd name="connsiteX11" fmla="*/ 270832 w 552481"/>
                    <a:gd name="connsiteY11" fmla="*/ 619203 h 1585520"/>
                    <a:gd name="connsiteX12" fmla="*/ 501344 w 552481"/>
                    <a:gd name="connsiteY12" fmla="*/ 815973 h 1585520"/>
                    <a:gd name="connsiteX13" fmla="*/ 534221 w 552481"/>
                    <a:gd name="connsiteY13" fmla="*/ 989751 h 1585520"/>
                    <a:gd name="connsiteX14" fmla="*/ 184579 w 552481"/>
                    <a:gd name="connsiteY14" fmla="*/ 741931 h 1585520"/>
                    <a:gd name="connsiteX15" fmla="*/ 521700 w 552481"/>
                    <a:gd name="connsiteY15" fmla="*/ 1009232 h 1585520"/>
                    <a:gd name="connsiteX16" fmla="*/ 507056 w 552481"/>
                    <a:gd name="connsiteY16" fmla="*/ 1169267 h 1585520"/>
                    <a:gd name="connsiteX17" fmla="*/ 119129 w 552481"/>
                    <a:gd name="connsiteY17" fmla="*/ 889458 h 1585520"/>
                    <a:gd name="connsiteX18" fmla="*/ 504472 w 552481"/>
                    <a:gd name="connsiteY18" fmla="*/ 1198018 h 1585520"/>
                    <a:gd name="connsiteX19" fmla="*/ 519836 w 552481"/>
                    <a:gd name="connsiteY19" fmla="*/ 1370630 h 1585520"/>
                    <a:gd name="connsiteX20" fmla="*/ 184579 w 552481"/>
                    <a:gd name="connsiteY20" fmla="*/ 1132651 h 1585520"/>
                    <a:gd name="connsiteX21" fmla="*/ 509865 w 552481"/>
                    <a:gd name="connsiteY21" fmla="*/ 1387661 h 1585520"/>
                    <a:gd name="connsiteX22" fmla="*/ 552481 w 552481"/>
                    <a:gd name="connsiteY22" fmla="*/ 1585328 h 1585520"/>
                    <a:gd name="connsiteX23" fmla="*/ 103908 w 552481"/>
                    <a:gd name="connsiteY23" fmla="*/ 1357263 h 1585520"/>
                    <a:gd name="connsiteX24" fmla="*/ 550099 w 552481"/>
                    <a:gd name="connsiteY24" fmla="*/ 0 h 1585520"/>
                    <a:gd name="connsiteX0" fmla="*/ 550099 w 552481"/>
                    <a:gd name="connsiteY0" fmla="*/ 0 h 1585520"/>
                    <a:gd name="connsiteX1" fmla="*/ 550454 w 552481"/>
                    <a:gd name="connsiteY1" fmla="*/ 236086 h 1585520"/>
                    <a:gd name="connsiteX2" fmla="*/ 488816 w 552481"/>
                    <a:gd name="connsiteY2" fmla="*/ 193543 h 1585520"/>
                    <a:gd name="connsiteX3" fmla="*/ 550466 w 552481"/>
                    <a:gd name="connsiteY3" fmla="*/ 244157 h 1585520"/>
                    <a:gd name="connsiteX4" fmla="*/ 528440 w 552481"/>
                    <a:gd name="connsiteY4" fmla="*/ 395095 h 1585520"/>
                    <a:gd name="connsiteX5" fmla="*/ 440807 w 552481"/>
                    <a:gd name="connsiteY5" fmla="*/ 347209 h 1585520"/>
                    <a:gd name="connsiteX6" fmla="*/ 530748 w 552481"/>
                    <a:gd name="connsiteY6" fmla="*/ 427144 h 1585520"/>
                    <a:gd name="connsiteX7" fmla="*/ 523630 w 552481"/>
                    <a:gd name="connsiteY7" fmla="*/ 593972 h 1585520"/>
                    <a:gd name="connsiteX8" fmla="*/ 372197 w 552481"/>
                    <a:gd name="connsiteY8" fmla="*/ 491984 h 1585520"/>
                    <a:gd name="connsiteX9" fmla="*/ 521176 w 552481"/>
                    <a:gd name="connsiteY9" fmla="*/ 611487 h 1585520"/>
                    <a:gd name="connsiteX10" fmla="*/ 508896 w 552481"/>
                    <a:gd name="connsiteY10" fmla="*/ 791532 h 1585520"/>
                    <a:gd name="connsiteX11" fmla="*/ 270832 w 552481"/>
                    <a:gd name="connsiteY11" fmla="*/ 619203 h 1585520"/>
                    <a:gd name="connsiteX12" fmla="*/ 501344 w 552481"/>
                    <a:gd name="connsiteY12" fmla="*/ 815973 h 1585520"/>
                    <a:gd name="connsiteX13" fmla="*/ 534221 w 552481"/>
                    <a:gd name="connsiteY13" fmla="*/ 989751 h 1585520"/>
                    <a:gd name="connsiteX14" fmla="*/ 184579 w 552481"/>
                    <a:gd name="connsiteY14" fmla="*/ 741931 h 1585520"/>
                    <a:gd name="connsiteX15" fmla="*/ 521700 w 552481"/>
                    <a:gd name="connsiteY15" fmla="*/ 1009232 h 1585520"/>
                    <a:gd name="connsiteX16" fmla="*/ 507056 w 552481"/>
                    <a:gd name="connsiteY16" fmla="*/ 1169267 h 1585520"/>
                    <a:gd name="connsiteX17" fmla="*/ 119129 w 552481"/>
                    <a:gd name="connsiteY17" fmla="*/ 889458 h 1585520"/>
                    <a:gd name="connsiteX18" fmla="*/ 504472 w 552481"/>
                    <a:gd name="connsiteY18" fmla="*/ 1198018 h 1585520"/>
                    <a:gd name="connsiteX19" fmla="*/ 519836 w 552481"/>
                    <a:gd name="connsiteY19" fmla="*/ 1370630 h 1585520"/>
                    <a:gd name="connsiteX20" fmla="*/ 184579 w 552481"/>
                    <a:gd name="connsiteY20" fmla="*/ 1132651 h 1585520"/>
                    <a:gd name="connsiteX21" fmla="*/ 509865 w 552481"/>
                    <a:gd name="connsiteY21" fmla="*/ 1387661 h 1585520"/>
                    <a:gd name="connsiteX22" fmla="*/ 552481 w 552481"/>
                    <a:gd name="connsiteY22" fmla="*/ 1585328 h 1585520"/>
                    <a:gd name="connsiteX23" fmla="*/ 103908 w 552481"/>
                    <a:gd name="connsiteY23" fmla="*/ 1357263 h 1585520"/>
                    <a:gd name="connsiteX24" fmla="*/ 550099 w 552481"/>
                    <a:gd name="connsiteY24" fmla="*/ 0 h 1585520"/>
                    <a:gd name="connsiteX0" fmla="*/ 550099 w 552481"/>
                    <a:gd name="connsiteY0" fmla="*/ 0 h 1585520"/>
                    <a:gd name="connsiteX1" fmla="*/ 550454 w 552481"/>
                    <a:gd name="connsiteY1" fmla="*/ 236086 h 1585520"/>
                    <a:gd name="connsiteX2" fmla="*/ 488816 w 552481"/>
                    <a:gd name="connsiteY2" fmla="*/ 193543 h 1585520"/>
                    <a:gd name="connsiteX3" fmla="*/ 532877 w 552481"/>
                    <a:gd name="connsiteY3" fmla="*/ 241409 h 1585520"/>
                    <a:gd name="connsiteX4" fmla="*/ 528440 w 552481"/>
                    <a:gd name="connsiteY4" fmla="*/ 395095 h 1585520"/>
                    <a:gd name="connsiteX5" fmla="*/ 440807 w 552481"/>
                    <a:gd name="connsiteY5" fmla="*/ 347209 h 1585520"/>
                    <a:gd name="connsiteX6" fmla="*/ 530748 w 552481"/>
                    <a:gd name="connsiteY6" fmla="*/ 427144 h 1585520"/>
                    <a:gd name="connsiteX7" fmla="*/ 523630 w 552481"/>
                    <a:gd name="connsiteY7" fmla="*/ 593972 h 1585520"/>
                    <a:gd name="connsiteX8" fmla="*/ 372197 w 552481"/>
                    <a:gd name="connsiteY8" fmla="*/ 491984 h 1585520"/>
                    <a:gd name="connsiteX9" fmla="*/ 521176 w 552481"/>
                    <a:gd name="connsiteY9" fmla="*/ 611487 h 1585520"/>
                    <a:gd name="connsiteX10" fmla="*/ 508896 w 552481"/>
                    <a:gd name="connsiteY10" fmla="*/ 791532 h 1585520"/>
                    <a:gd name="connsiteX11" fmla="*/ 270832 w 552481"/>
                    <a:gd name="connsiteY11" fmla="*/ 619203 h 1585520"/>
                    <a:gd name="connsiteX12" fmla="*/ 501344 w 552481"/>
                    <a:gd name="connsiteY12" fmla="*/ 815973 h 1585520"/>
                    <a:gd name="connsiteX13" fmla="*/ 534221 w 552481"/>
                    <a:gd name="connsiteY13" fmla="*/ 989751 h 1585520"/>
                    <a:gd name="connsiteX14" fmla="*/ 184579 w 552481"/>
                    <a:gd name="connsiteY14" fmla="*/ 741931 h 1585520"/>
                    <a:gd name="connsiteX15" fmla="*/ 521700 w 552481"/>
                    <a:gd name="connsiteY15" fmla="*/ 1009232 h 1585520"/>
                    <a:gd name="connsiteX16" fmla="*/ 507056 w 552481"/>
                    <a:gd name="connsiteY16" fmla="*/ 1169267 h 1585520"/>
                    <a:gd name="connsiteX17" fmla="*/ 119129 w 552481"/>
                    <a:gd name="connsiteY17" fmla="*/ 889458 h 1585520"/>
                    <a:gd name="connsiteX18" fmla="*/ 504472 w 552481"/>
                    <a:gd name="connsiteY18" fmla="*/ 1198018 h 1585520"/>
                    <a:gd name="connsiteX19" fmla="*/ 519836 w 552481"/>
                    <a:gd name="connsiteY19" fmla="*/ 1370630 h 1585520"/>
                    <a:gd name="connsiteX20" fmla="*/ 184579 w 552481"/>
                    <a:gd name="connsiteY20" fmla="*/ 1132651 h 1585520"/>
                    <a:gd name="connsiteX21" fmla="*/ 509865 w 552481"/>
                    <a:gd name="connsiteY21" fmla="*/ 1387661 h 1585520"/>
                    <a:gd name="connsiteX22" fmla="*/ 552481 w 552481"/>
                    <a:gd name="connsiteY22" fmla="*/ 1585328 h 1585520"/>
                    <a:gd name="connsiteX23" fmla="*/ 103908 w 552481"/>
                    <a:gd name="connsiteY23" fmla="*/ 1357263 h 1585520"/>
                    <a:gd name="connsiteX24" fmla="*/ 550099 w 552481"/>
                    <a:gd name="connsiteY24" fmla="*/ 0 h 1585520"/>
                    <a:gd name="connsiteX0" fmla="*/ 550099 w 580141"/>
                    <a:gd name="connsiteY0" fmla="*/ 54739 h 1640259"/>
                    <a:gd name="connsiteX1" fmla="*/ 536842 w 580141"/>
                    <a:gd name="connsiteY1" fmla="*/ 262901 h 1640259"/>
                    <a:gd name="connsiteX2" fmla="*/ 550454 w 580141"/>
                    <a:gd name="connsiteY2" fmla="*/ 290825 h 1640259"/>
                    <a:gd name="connsiteX3" fmla="*/ 488816 w 580141"/>
                    <a:gd name="connsiteY3" fmla="*/ 248282 h 1640259"/>
                    <a:gd name="connsiteX4" fmla="*/ 532877 w 580141"/>
                    <a:gd name="connsiteY4" fmla="*/ 296148 h 1640259"/>
                    <a:gd name="connsiteX5" fmla="*/ 528440 w 580141"/>
                    <a:gd name="connsiteY5" fmla="*/ 449834 h 1640259"/>
                    <a:gd name="connsiteX6" fmla="*/ 440807 w 580141"/>
                    <a:gd name="connsiteY6" fmla="*/ 401948 h 1640259"/>
                    <a:gd name="connsiteX7" fmla="*/ 530748 w 580141"/>
                    <a:gd name="connsiteY7" fmla="*/ 481883 h 1640259"/>
                    <a:gd name="connsiteX8" fmla="*/ 523630 w 580141"/>
                    <a:gd name="connsiteY8" fmla="*/ 648711 h 1640259"/>
                    <a:gd name="connsiteX9" fmla="*/ 372197 w 580141"/>
                    <a:gd name="connsiteY9" fmla="*/ 546723 h 1640259"/>
                    <a:gd name="connsiteX10" fmla="*/ 521176 w 580141"/>
                    <a:gd name="connsiteY10" fmla="*/ 666226 h 1640259"/>
                    <a:gd name="connsiteX11" fmla="*/ 508896 w 580141"/>
                    <a:gd name="connsiteY11" fmla="*/ 846271 h 1640259"/>
                    <a:gd name="connsiteX12" fmla="*/ 270832 w 580141"/>
                    <a:gd name="connsiteY12" fmla="*/ 673942 h 1640259"/>
                    <a:gd name="connsiteX13" fmla="*/ 501344 w 580141"/>
                    <a:gd name="connsiteY13" fmla="*/ 870712 h 1640259"/>
                    <a:gd name="connsiteX14" fmla="*/ 534221 w 580141"/>
                    <a:gd name="connsiteY14" fmla="*/ 1044490 h 1640259"/>
                    <a:gd name="connsiteX15" fmla="*/ 184579 w 580141"/>
                    <a:gd name="connsiteY15" fmla="*/ 796670 h 1640259"/>
                    <a:gd name="connsiteX16" fmla="*/ 521700 w 580141"/>
                    <a:gd name="connsiteY16" fmla="*/ 1063971 h 1640259"/>
                    <a:gd name="connsiteX17" fmla="*/ 507056 w 580141"/>
                    <a:gd name="connsiteY17" fmla="*/ 1224006 h 1640259"/>
                    <a:gd name="connsiteX18" fmla="*/ 119129 w 580141"/>
                    <a:gd name="connsiteY18" fmla="*/ 944197 h 1640259"/>
                    <a:gd name="connsiteX19" fmla="*/ 504472 w 580141"/>
                    <a:gd name="connsiteY19" fmla="*/ 1252757 h 1640259"/>
                    <a:gd name="connsiteX20" fmla="*/ 519836 w 580141"/>
                    <a:gd name="connsiteY20" fmla="*/ 1425369 h 1640259"/>
                    <a:gd name="connsiteX21" fmla="*/ 184579 w 580141"/>
                    <a:gd name="connsiteY21" fmla="*/ 1187390 h 1640259"/>
                    <a:gd name="connsiteX22" fmla="*/ 509865 w 580141"/>
                    <a:gd name="connsiteY22" fmla="*/ 1442400 h 1640259"/>
                    <a:gd name="connsiteX23" fmla="*/ 552481 w 580141"/>
                    <a:gd name="connsiteY23" fmla="*/ 1640067 h 1640259"/>
                    <a:gd name="connsiteX24" fmla="*/ 103908 w 580141"/>
                    <a:gd name="connsiteY24" fmla="*/ 1412002 h 1640259"/>
                    <a:gd name="connsiteX25" fmla="*/ 550099 w 580141"/>
                    <a:gd name="connsiteY25" fmla="*/ 54739 h 1640259"/>
                    <a:gd name="connsiteX0" fmla="*/ 550099 w 580141"/>
                    <a:gd name="connsiteY0" fmla="*/ 54739 h 1640259"/>
                    <a:gd name="connsiteX1" fmla="*/ 536842 w 580141"/>
                    <a:gd name="connsiteY1" fmla="*/ 262901 h 1640259"/>
                    <a:gd name="connsiteX2" fmla="*/ 550454 w 580141"/>
                    <a:gd name="connsiteY2" fmla="*/ 290825 h 1640259"/>
                    <a:gd name="connsiteX3" fmla="*/ 488816 w 580141"/>
                    <a:gd name="connsiteY3" fmla="*/ 248282 h 1640259"/>
                    <a:gd name="connsiteX4" fmla="*/ 532877 w 580141"/>
                    <a:gd name="connsiteY4" fmla="*/ 296148 h 1640259"/>
                    <a:gd name="connsiteX5" fmla="*/ 528440 w 580141"/>
                    <a:gd name="connsiteY5" fmla="*/ 449834 h 1640259"/>
                    <a:gd name="connsiteX6" fmla="*/ 440807 w 580141"/>
                    <a:gd name="connsiteY6" fmla="*/ 401948 h 1640259"/>
                    <a:gd name="connsiteX7" fmla="*/ 530748 w 580141"/>
                    <a:gd name="connsiteY7" fmla="*/ 481883 h 1640259"/>
                    <a:gd name="connsiteX8" fmla="*/ 523630 w 580141"/>
                    <a:gd name="connsiteY8" fmla="*/ 648711 h 1640259"/>
                    <a:gd name="connsiteX9" fmla="*/ 372197 w 580141"/>
                    <a:gd name="connsiteY9" fmla="*/ 546723 h 1640259"/>
                    <a:gd name="connsiteX10" fmla="*/ 521176 w 580141"/>
                    <a:gd name="connsiteY10" fmla="*/ 666226 h 1640259"/>
                    <a:gd name="connsiteX11" fmla="*/ 508896 w 580141"/>
                    <a:gd name="connsiteY11" fmla="*/ 846271 h 1640259"/>
                    <a:gd name="connsiteX12" fmla="*/ 270832 w 580141"/>
                    <a:gd name="connsiteY12" fmla="*/ 673942 h 1640259"/>
                    <a:gd name="connsiteX13" fmla="*/ 501344 w 580141"/>
                    <a:gd name="connsiteY13" fmla="*/ 870712 h 1640259"/>
                    <a:gd name="connsiteX14" fmla="*/ 484201 w 580141"/>
                    <a:gd name="connsiteY14" fmla="*/ 1018658 h 1640259"/>
                    <a:gd name="connsiteX15" fmla="*/ 184579 w 580141"/>
                    <a:gd name="connsiteY15" fmla="*/ 796670 h 1640259"/>
                    <a:gd name="connsiteX16" fmla="*/ 521700 w 580141"/>
                    <a:gd name="connsiteY16" fmla="*/ 1063971 h 1640259"/>
                    <a:gd name="connsiteX17" fmla="*/ 507056 w 580141"/>
                    <a:gd name="connsiteY17" fmla="*/ 1224006 h 1640259"/>
                    <a:gd name="connsiteX18" fmla="*/ 119129 w 580141"/>
                    <a:gd name="connsiteY18" fmla="*/ 944197 h 1640259"/>
                    <a:gd name="connsiteX19" fmla="*/ 504472 w 580141"/>
                    <a:gd name="connsiteY19" fmla="*/ 1252757 h 1640259"/>
                    <a:gd name="connsiteX20" fmla="*/ 519836 w 580141"/>
                    <a:gd name="connsiteY20" fmla="*/ 1425369 h 1640259"/>
                    <a:gd name="connsiteX21" fmla="*/ 184579 w 580141"/>
                    <a:gd name="connsiteY21" fmla="*/ 1187390 h 1640259"/>
                    <a:gd name="connsiteX22" fmla="*/ 509865 w 580141"/>
                    <a:gd name="connsiteY22" fmla="*/ 1442400 h 1640259"/>
                    <a:gd name="connsiteX23" fmla="*/ 552481 w 580141"/>
                    <a:gd name="connsiteY23" fmla="*/ 1640067 h 1640259"/>
                    <a:gd name="connsiteX24" fmla="*/ 103908 w 580141"/>
                    <a:gd name="connsiteY24" fmla="*/ 1412002 h 1640259"/>
                    <a:gd name="connsiteX25" fmla="*/ 550099 w 580141"/>
                    <a:gd name="connsiteY25" fmla="*/ 54739 h 1640259"/>
                    <a:gd name="connsiteX0" fmla="*/ 550099 w 580141"/>
                    <a:gd name="connsiteY0" fmla="*/ 54739 h 1640259"/>
                    <a:gd name="connsiteX1" fmla="*/ 536842 w 580141"/>
                    <a:gd name="connsiteY1" fmla="*/ 262901 h 1640259"/>
                    <a:gd name="connsiteX2" fmla="*/ 550454 w 580141"/>
                    <a:gd name="connsiteY2" fmla="*/ 290825 h 1640259"/>
                    <a:gd name="connsiteX3" fmla="*/ 488816 w 580141"/>
                    <a:gd name="connsiteY3" fmla="*/ 248282 h 1640259"/>
                    <a:gd name="connsiteX4" fmla="*/ 532877 w 580141"/>
                    <a:gd name="connsiteY4" fmla="*/ 296148 h 1640259"/>
                    <a:gd name="connsiteX5" fmla="*/ 528440 w 580141"/>
                    <a:gd name="connsiteY5" fmla="*/ 449834 h 1640259"/>
                    <a:gd name="connsiteX6" fmla="*/ 440807 w 580141"/>
                    <a:gd name="connsiteY6" fmla="*/ 401948 h 1640259"/>
                    <a:gd name="connsiteX7" fmla="*/ 530748 w 580141"/>
                    <a:gd name="connsiteY7" fmla="*/ 481883 h 1640259"/>
                    <a:gd name="connsiteX8" fmla="*/ 523630 w 580141"/>
                    <a:gd name="connsiteY8" fmla="*/ 648711 h 1640259"/>
                    <a:gd name="connsiteX9" fmla="*/ 372197 w 580141"/>
                    <a:gd name="connsiteY9" fmla="*/ 546723 h 1640259"/>
                    <a:gd name="connsiteX10" fmla="*/ 521176 w 580141"/>
                    <a:gd name="connsiteY10" fmla="*/ 666226 h 1640259"/>
                    <a:gd name="connsiteX11" fmla="*/ 508896 w 580141"/>
                    <a:gd name="connsiteY11" fmla="*/ 846271 h 1640259"/>
                    <a:gd name="connsiteX12" fmla="*/ 270832 w 580141"/>
                    <a:gd name="connsiteY12" fmla="*/ 673942 h 1640259"/>
                    <a:gd name="connsiteX13" fmla="*/ 501344 w 580141"/>
                    <a:gd name="connsiteY13" fmla="*/ 870712 h 1640259"/>
                    <a:gd name="connsiteX14" fmla="*/ 484201 w 580141"/>
                    <a:gd name="connsiteY14" fmla="*/ 1018658 h 1640259"/>
                    <a:gd name="connsiteX15" fmla="*/ 184579 w 580141"/>
                    <a:gd name="connsiteY15" fmla="*/ 796670 h 1640259"/>
                    <a:gd name="connsiteX16" fmla="*/ 479002 w 580141"/>
                    <a:gd name="connsiteY16" fmla="*/ 1055860 h 1640259"/>
                    <a:gd name="connsiteX17" fmla="*/ 507056 w 580141"/>
                    <a:gd name="connsiteY17" fmla="*/ 1224006 h 1640259"/>
                    <a:gd name="connsiteX18" fmla="*/ 119129 w 580141"/>
                    <a:gd name="connsiteY18" fmla="*/ 944197 h 1640259"/>
                    <a:gd name="connsiteX19" fmla="*/ 504472 w 580141"/>
                    <a:gd name="connsiteY19" fmla="*/ 1252757 h 1640259"/>
                    <a:gd name="connsiteX20" fmla="*/ 519836 w 580141"/>
                    <a:gd name="connsiteY20" fmla="*/ 1425369 h 1640259"/>
                    <a:gd name="connsiteX21" fmla="*/ 184579 w 580141"/>
                    <a:gd name="connsiteY21" fmla="*/ 1187390 h 1640259"/>
                    <a:gd name="connsiteX22" fmla="*/ 509865 w 580141"/>
                    <a:gd name="connsiteY22" fmla="*/ 1442400 h 1640259"/>
                    <a:gd name="connsiteX23" fmla="*/ 552481 w 580141"/>
                    <a:gd name="connsiteY23" fmla="*/ 1640067 h 1640259"/>
                    <a:gd name="connsiteX24" fmla="*/ 103908 w 580141"/>
                    <a:gd name="connsiteY24" fmla="*/ 1412002 h 1640259"/>
                    <a:gd name="connsiteX25" fmla="*/ 550099 w 580141"/>
                    <a:gd name="connsiteY25" fmla="*/ 54739 h 1640259"/>
                    <a:gd name="connsiteX0" fmla="*/ 550099 w 580141"/>
                    <a:gd name="connsiteY0" fmla="*/ 54739 h 1640259"/>
                    <a:gd name="connsiteX1" fmla="*/ 536842 w 580141"/>
                    <a:gd name="connsiteY1" fmla="*/ 262901 h 1640259"/>
                    <a:gd name="connsiteX2" fmla="*/ 550454 w 580141"/>
                    <a:gd name="connsiteY2" fmla="*/ 290825 h 1640259"/>
                    <a:gd name="connsiteX3" fmla="*/ 488816 w 580141"/>
                    <a:gd name="connsiteY3" fmla="*/ 248282 h 1640259"/>
                    <a:gd name="connsiteX4" fmla="*/ 532877 w 580141"/>
                    <a:gd name="connsiteY4" fmla="*/ 296148 h 1640259"/>
                    <a:gd name="connsiteX5" fmla="*/ 528440 w 580141"/>
                    <a:gd name="connsiteY5" fmla="*/ 449834 h 1640259"/>
                    <a:gd name="connsiteX6" fmla="*/ 440807 w 580141"/>
                    <a:gd name="connsiteY6" fmla="*/ 401948 h 1640259"/>
                    <a:gd name="connsiteX7" fmla="*/ 530748 w 580141"/>
                    <a:gd name="connsiteY7" fmla="*/ 481883 h 1640259"/>
                    <a:gd name="connsiteX8" fmla="*/ 523630 w 580141"/>
                    <a:gd name="connsiteY8" fmla="*/ 648711 h 1640259"/>
                    <a:gd name="connsiteX9" fmla="*/ 372197 w 580141"/>
                    <a:gd name="connsiteY9" fmla="*/ 546723 h 1640259"/>
                    <a:gd name="connsiteX10" fmla="*/ 521176 w 580141"/>
                    <a:gd name="connsiteY10" fmla="*/ 666226 h 1640259"/>
                    <a:gd name="connsiteX11" fmla="*/ 508896 w 580141"/>
                    <a:gd name="connsiteY11" fmla="*/ 846271 h 1640259"/>
                    <a:gd name="connsiteX12" fmla="*/ 270832 w 580141"/>
                    <a:gd name="connsiteY12" fmla="*/ 673942 h 1640259"/>
                    <a:gd name="connsiteX13" fmla="*/ 501344 w 580141"/>
                    <a:gd name="connsiteY13" fmla="*/ 870712 h 1640259"/>
                    <a:gd name="connsiteX14" fmla="*/ 484201 w 580141"/>
                    <a:gd name="connsiteY14" fmla="*/ 1018658 h 1640259"/>
                    <a:gd name="connsiteX15" fmla="*/ 184579 w 580141"/>
                    <a:gd name="connsiteY15" fmla="*/ 796670 h 1640259"/>
                    <a:gd name="connsiteX16" fmla="*/ 479002 w 580141"/>
                    <a:gd name="connsiteY16" fmla="*/ 1055860 h 1640259"/>
                    <a:gd name="connsiteX17" fmla="*/ 474625 w 580141"/>
                    <a:gd name="connsiteY17" fmla="*/ 1200922 h 1640259"/>
                    <a:gd name="connsiteX18" fmla="*/ 119129 w 580141"/>
                    <a:gd name="connsiteY18" fmla="*/ 944197 h 1640259"/>
                    <a:gd name="connsiteX19" fmla="*/ 504472 w 580141"/>
                    <a:gd name="connsiteY19" fmla="*/ 1252757 h 1640259"/>
                    <a:gd name="connsiteX20" fmla="*/ 519836 w 580141"/>
                    <a:gd name="connsiteY20" fmla="*/ 1425369 h 1640259"/>
                    <a:gd name="connsiteX21" fmla="*/ 184579 w 580141"/>
                    <a:gd name="connsiteY21" fmla="*/ 1187390 h 1640259"/>
                    <a:gd name="connsiteX22" fmla="*/ 509865 w 580141"/>
                    <a:gd name="connsiteY22" fmla="*/ 1442400 h 1640259"/>
                    <a:gd name="connsiteX23" fmla="*/ 552481 w 580141"/>
                    <a:gd name="connsiteY23" fmla="*/ 1640067 h 1640259"/>
                    <a:gd name="connsiteX24" fmla="*/ 103908 w 580141"/>
                    <a:gd name="connsiteY24" fmla="*/ 1412002 h 1640259"/>
                    <a:gd name="connsiteX25" fmla="*/ 550099 w 580141"/>
                    <a:gd name="connsiteY25" fmla="*/ 54739 h 1640259"/>
                    <a:gd name="connsiteX0" fmla="*/ 550099 w 580141"/>
                    <a:gd name="connsiteY0" fmla="*/ 54739 h 1640259"/>
                    <a:gd name="connsiteX1" fmla="*/ 536842 w 580141"/>
                    <a:gd name="connsiteY1" fmla="*/ 262901 h 1640259"/>
                    <a:gd name="connsiteX2" fmla="*/ 550454 w 580141"/>
                    <a:gd name="connsiteY2" fmla="*/ 290825 h 1640259"/>
                    <a:gd name="connsiteX3" fmla="*/ 488816 w 580141"/>
                    <a:gd name="connsiteY3" fmla="*/ 248282 h 1640259"/>
                    <a:gd name="connsiteX4" fmla="*/ 532877 w 580141"/>
                    <a:gd name="connsiteY4" fmla="*/ 296148 h 1640259"/>
                    <a:gd name="connsiteX5" fmla="*/ 528440 w 580141"/>
                    <a:gd name="connsiteY5" fmla="*/ 449834 h 1640259"/>
                    <a:gd name="connsiteX6" fmla="*/ 440807 w 580141"/>
                    <a:gd name="connsiteY6" fmla="*/ 401948 h 1640259"/>
                    <a:gd name="connsiteX7" fmla="*/ 530748 w 580141"/>
                    <a:gd name="connsiteY7" fmla="*/ 481883 h 1640259"/>
                    <a:gd name="connsiteX8" fmla="*/ 523630 w 580141"/>
                    <a:gd name="connsiteY8" fmla="*/ 648711 h 1640259"/>
                    <a:gd name="connsiteX9" fmla="*/ 372197 w 580141"/>
                    <a:gd name="connsiteY9" fmla="*/ 546723 h 1640259"/>
                    <a:gd name="connsiteX10" fmla="*/ 521176 w 580141"/>
                    <a:gd name="connsiteY10" fmla="*/ 666226 h 1640259"/>
                    <a:gd name="connsiteX11" fmla="*/ 508896 w 580141"/>
                    <a:gd name="connsiteY11" fmla="*/ 846271 h 1640259"/>
                    <a:gd name="connsiteX12" fmla="*/ 270832 w 580141"/>
                    <a:gd name="connsiteY12" fmla="*/ 673942 h 1640259"/>
                    <a:gd name="connsiteX13" fmla="*/ 501344 w 580141"/>
                    <a:gd name="connsiteY13" fmla="*/ 870712 h 1640259"/>
                    <a:gd name="connsiteX14" fmla="*/ 484201 w 580141"/>
                    <a:gd name="connsiteY14" fmla="*/ 1018658 h 1640259"/>
                    <a:gd name="connsiteX15" fmla="*/ 184579 w 580141"/>
                    <a:gd name="connsiteY15" fmla="*/ 796670 h 1640259"/>
                    <a:gd name="connsiteX16" fmla="*/ 479002 w 580141"/>
                    <a:gd name="connsiteY16" fmla="*/ 1055860 h 1640259"/>
                    <a:gd name="connsiteX17" fmla="*/ 474625 w 580141"/>
                    <a:gd name="connsiteY17" fmla="*/ 1200922 h 1640259"/>
                    <a:gd name="connsiteX18" fmla="*/ 119129 w 580141"/>
                    <a:gd name="connsiteY18" fmla="*/ 944197 h 1640259"/>
                    <a:gd name="connsiteX19" fmla="*/ 467006 w 580141"/>
                    <a:gd name="connsiteY19" fmla="*/ 1229607 h 1640259"/>
                    <a:gd name="connsiteX20" fmla="*/ 519836 w 580141"/>
                    <a:gd name="connsiteY20" fmla="*/ 1425369 h 1640259"/>
                    <a:gd name="connsiteX21" fmla="*/ 184579 w 580141"/>
                    <a:gd name="connsiteY21" fmla="*/ 1187390 h 1640259"/>
                    <a:gd name="connsiteX22" fmla="*/ 509865 w 580141"/>
                    <a:gd name="connsiteY22" fmla="*/ 1442400 h 1640259"/>
                    <a:gd name="connsiteX23" fmla="*/ 552481 w 580141"/>
                    <a:gd name="connsiteY23" fmla="*/ 1640067 h 1640259"/>
                    <a:gd name="connsiteX24" fmla="*/ 103908 w 580141"/>
                    <a:gd name="connsiteY24" fmla="*/ 1412002 h 1640259"/>
                    <a:gd name="connsiteX25" fmla="*/ 550099 w 580141"/>
                    <a:gd name="connsiteY25" fmla="*/ 54739 h 1640259"/>
                    <a:gd name="connsiteX0" fmla="*/ 550099 w 580141"/>
                    <a:gd name="connsiteY0" fmla="*/ 54739 h 1640259"/>
                    <a:gd name="connsiteX1" fmla="*/ 536842 w 580141"/>
                    <a:gd name="connsiteY1" fmla="*/ 262901 h 1640259"/>
                    <a:gd name="connsiteX2" fmla="*/ 550454 w 580141"/>
                    <a:gd name="connsiteY2" fmla="*/ 290825 h 1640259"/>
                    <a:gd name="connsiteX3" fmla="*/ 488816 w 580141"/>
                    <a:gd name="connsiteY3" fmla="*/ 248282 h 1640259"/>
                    <a:gd name="connsiteX4" fmla="*/ 532877 w 580141"/>
                    <a:gd name="connsiteY4" fmla="*/ 296148 h 1640259"/>
                    <a:gd name="connsiteX5" fmla="*/ 528440 w 580141"/>
                    <a:gd name="connsiteY5" fmla="*/ 449834 h 1640259"/>
                    <a:gd name="connsiteX6" fmla="*/ 440807 w 580141"/>
                    <a:gd name="connsiteY6" fmla="*/ 401948 h 1640259"/>
                    <a:gd name="connsiteX7" fmla="*/ 530748 w 580141"/>
                    <a:gd name="connsiteY7" fmla="*/ 481883 h 1640259"/>
                    <a:gd name="connsiteX8" fmla="*/ 523630 w 580141"/>
                    <a:gd name="connsiteY8" fmla="*/ 648711 h 1640259"/>
                    <a:gd name="connsiteX9" fmla="*/ 372197 w 580141"/>
                    <a:gd name="connsiteY9" fmla="*/ 546723 h 1640259"/>
                    <a:gd name="connsiteX10" fmla="*/ 521176 w 580141"/>
                    <a:gd name="connsiteY10" fmla="*/ 666226 h 1640259"/>
                    <a:gd name="connsiteX11" fmla="*/ 508896 w 580141"/>
                    <a:gd name="connsiteY11" fmla="*/ 846271 h 1640259"/>
                    <a:gd name="connsiteX12" fmla="*/ 270832 w 580141"/>
                    <a:gd name="connsiteY12" fmla="*/ 673942 h 1640259"/>
                    <a:gd name="connsiteX13" fmla="*/ 501344 w 580141"/>
                    <a:gd name="connsiteY13" fmla="*/ 870712 h 1640259"/>
                    <a:gd name="connsiteX14" fmla="*/ 484201 w 580141"/>
                    <a:gd name="connsiteY14" fmla="*/ 1018658 h 1640259"/>
                    <a:gd name="connsiteX15" fmla="*/ 184579 w 580141"/>
                    <a:gd name="connsiteY15" fmla="*/ 796670 h 1640259"/>
                    <a:gd name="connsiteX16" fmla="*/ 479002 w 580141"/>
                    <a:gd name="connsiteY16" fmla="*/ 1055860 h 1640259"/>
                    <a:gd name="connsiteX17" fmla="*/ 474625 w 580141"/>
                    <a:gd name="connsiteY17" fmla="*/ 1200922 h 1640259"/>
                    <a:gd name="connsiteX18" fmla="*/ 119129 w 580141"/>
                    <a:gd name="connsiteY18" fmla="*/ 944197 h 1640259"/>
                    <a:gd name="connsiteX19" fmla="*/ 467006 w 580141"/>
                    <a:gd name="connsiteY19" fmla="*/ 1229607 h 1640259"/>
                    <a:gd name="connsiteX20" fmla="*/ 519836 w 580141"/>
                    <a:gd name="connsiteY20" fmla="*/ 1425369 h 1640259"/>
                    <a:gd name="connsiteX21" fmla="*/ 184579 w 580141"/>
                    <a:gd name="connsiteY21" fmla="*/ 1187390 h 1640259"/>
                    <a:gd name="connsiteX22" fmla="*/ 480050 w 580141"/>
                    <a:gd name="connsiteY22" fmla="*/ 1411796 h 1640259"/>
                    <a:gd name="connsiteX23" fmla="*/ 552481 w 580141"/>
                    <a:gd name="connsiteY23" fmla="*/ 1640067 h 1640259"/>
                    <a:gd name="connsiteX24" fmla="*/ 103908 w 580141"/>
                    <a:gd name="connsiteY24" fmla="*/ 1412002 h 1640259"/>
                    <a:gd name="connsiteX25" fmla="*/ 550099 w 580141"/>
                    <a:gd name="connsiteY25" fmla="*/ 54739 h 1640259"/>
                    <a:gd name="connsiteX0" fmla="*/ 550099 w 580141"/>
                    <a:gd name="connsiteY0" fmla="*/ 54739 h 1640259"/>
                    <a:gd name="connsiteX1" fmla="*/ 536842 w 580141"/>
                    <a:gd name="connsiteY1" fmla="*/ 262901 h 1640259"/>
                    <a:gd name="connsiteX2" fmla="*/ 550454 w 580141"/>
                    <a:gd name="connsiteY2" fmla="*/ 290825 h 1640259"/>
                    <a:gd name="connsiteX3" fmla="*/ 488816 w 580141"/>
                    <a:gd name="connsiteY3" fmla="*/ 248282 h 1640259"/>
                    <a:gd name="connsiteX4" fmla="*/ 532877 w 580141"/>
                    <a:gd name="connsiteY4" fmla="*/ 296148 h 1640259"/>
                    <a:gd name="connsiteX5" fmla="*/ 528440 w 580141"/>
                    <a:gd name="connsiteY5" fmla="*/ 449834 h 1640259"/>
                    <a:gd name="connsiteX6" fmla="*/ 440807 w 580141"/>
                    <a:gd name="connsiteY6" fmla="*/ 401948 h 1640259"/>
                    <a:gd name="connsiteX7" fmla="*/ 530748 w 580141"/>
                    <a:gd name="connsiteY7" fmla="*/ 481883 h 1640259"/>
                    <a:gd name="connsiteX8" fmla="*/ 523630 w 580141"/>
                    <a:gd name="connsiteY8" fmla="*/ 648711 h 1640259"/>
                    <a:gd name="connsiteX9" fmla="*/ 372197 w 580141"/>
                    <a:gd name="connsiteY9" fmla="*/ 546723 h 1640259"/>
                    <a:gd name="connsiteX10" fmla="*/ 521176 w 580141"/>
                    <a:gd name="connsiteY10" fmla="*/ 666226 h 1640259"/>
                    <a:gd name="connsiteX11" fmla="*/ 508896 w 580141"/>
                    <a:gd name="connsiteY11" fmla="*/ 846271 h 1640259"/>
                    <a:gd name="connsiteX12" fmla="*/ 270832 w 580141"/>
                    <a:gd name="connsiteY12" fmla="*/ 673942 h 1640259"/>
                    <a:gd name="connsiteX13" fmla="*/ 501344 w 580141"/>
                    <a:gd name="connsiteY13" fmla="*/ 870712 h 1640259"/>
                    <a:gd name="connsiteX14" fmla="*/ 484201 w 580141"/>
                    <a:gd name="connsiteY14" fmla="*/ 1018658 h 1640259"/>
                    <a:gd name="connsiteX15" fmla="*/ 184579 w 580141"/>
                    <a:gd name="connsiteY15" fmla="*/ 796670 h 1640259"/>
                    <a:gd name="connsiteX16" fmla="*/ 479002 w 580141"/>
                    <a:gd name="connsiteY16" fmla="*/ 1055860 h 1640259"/>
                    <a:gd name="connsiteX17" fmla="*/ 474625 w 580141"/>
                    <a:gd name="connsiteY17" fmla="*/ 1200922 h 1640259"/>
                    <a:gd name="connsiteX18" fmla="*/ 119129 w 580141"/>
                    <a:gd name="connsiteY18" fmla="*/ 944197 h 1640259"/>
                    <a:gd name="connsiteX19" fmla="*/ 467006 w 580141"/>
                    <a:gd name="connsiteY19" fmla="*/ 1229607 h 1640259"/>
                    <a:gd name="connsiteX20" fmla="*/ 487405 w 580141"/>
                    <a:gd name="connsiteY20" fmla="*/ 1402284 h 1640259"/>
                    <a:gd name="connsiteX21" fmla="*/ 184579 w 580141"/>
                    <a:gd name="connsiteY21" fmla="*/ 1187390 h 1640259"/>
                    <a:gd name="connsiteX22" fmla="*/ 480050 w 580141"/>
                    <a:gd name="connsiteY22" fmla="*/ 1411796 h 1640259"/>
                    <a:gd name="connsiteX23" fmla="*/ 552481 w 580141"/>
                    <a:gd name="connsiteY23" fmla="*/ 1640067 h 1640259"/>
                    <a:gd name="connsiteX24" fmla="*/ 103908 w 580141"/>
                    <a:gd name="connsiteY24" fmla="*/ 1412002 h 1640259"/>
                    <a:gd name="connsiteX25" fmla="*/ 550099 w 580141"/>
                    <a:gd name="connsiteY25" fmla="*/ 54739 h 1640259"/>
                    <a:gd name="connsiteX0" fmla="*/ 550099 w 580141"/>
                    <a:gd name="connsiteY0" fmla="*/ 54739 h 1640259"/>
                    <a:gd name="connsiteX1" fmla="*/ 536842 w 580141"/>
                    <a:gd name="connsiteY1" fmla="*/ 262901 h 1640259"/>
                    <a:gd name="connsiteX2" fmla="*/ 550454 w 580141"/>
                    <a:gd name="connsiteY2" fmla="*/ 290825 h 1640259"/>
                    <a:gd name="connsiteX3" fmla="*/ 488816 w 580141"/>
                    <a:gd name="connsiteY3" fmla="*/ 248282 h 1640259"/>
                    <a:gd name="connsiteX4" fmla="*/ 532877 w 580141"/>
                    <a:gd name="connsiteY4" fmla="*/ 296148 h 1640259"/>
                    <a:gd name="connsiteX5" fmla="*/ 528440 w 580141"/>
                    <a:gd name="connsiteY5" fmla="*/ 449834 h 1640259"/>
                    <a:gd name="connsiteX6" fmla="*/ 440807 w 580141"/>
                    <a:gd name="connsiteY6" fmla="*/ 401948 h 1640259"/>
                    <a:gd name="connsiteX7" fmla="*/ 530748 w 580141"/>
                    <a:gd name="connsiteY7" fmla="*/ 481883 h 1640259"/>
                    <a:gd name="connsiteX8" fmla="*/ 523630 w 580141"/>
                    <a:gd name="connsiteY8" fmla="*/ 648711 h 1640259"/>
                    <a:gd name="connsiteX9" fmla="*/ 372197 w 580141"/>
                    <a:gd name="connsiteY9" fmla="*/ 546723 h 1640259"/>
                    <a:gd name="connsiteX10" fmla="*/ 521176 w 580141"/>
                    <a:gd name="connsiteY10" fmla="*/ 666226 h 1640259"/>
                    <a:gd name="connsiteX11" fmla="*/ 508896 w 580141"/>
                    <a:gd name="connsiteY11" fmla="*/ 846271 h 1640259"/>
                    <a:gd name="connsiteX12" fmla="*/ 270832 w 580141"/>
                    <a:gd name="connsiteY12" fmla="*/ 673942 h 1640259"/>
                    <a:gd name="connsiteX13" fmla="*/ 501344 w 580141"/>
                    <a:gd name="connsiteY13" fmla="*/ 870712 h 1640259"/>
                    <a:gd name="connsiteX14" fmla="*/ 484201 w 580141"/>
                    <a:gd name="connsiteY14" fmla="*/ 1018658 h 1640259"/>
                    <a:gd name="connsiteX15" fmla="*/ 184579 w 580141"/>
                    <a:gd name="connsiteY15" fmla="*/ 796670 h 1640259"/>
                    <a:gd name="connsiteX16" fmla="*/ 479002 w 580141"/>
                    <a:gd name="connsiteY16" fmla="*/ 1055860 h 1640259"/>
                    <a:gd name="connsiteX17" fmla="*/ 474625 w 580141"/>
                    <a:gd name="connsiteY17" fmla="*/ 1200922 h 1640259"/>
                    <a:gd name="connsiteX18" fmla="*/ 119129 w 580141"/>
                    <a:gd name="connsiteY18" fmla="*/ 944197 h 1640259"/>
                    <a:gd name="connsiteX19" fmla="*/ 467006 w 580141"/>
                    <a:gd name="connsiteY19" fmla="*/ 1229607 h 1640259"/>
                    <a:gd name="connsiteX20" fmla="*/ 480083 w 580141"/>
                    <a:gd name="connsiteY20" fmla="*/ 1384563 h 1640259"/>
                    <a:gd name="connsiteX21" fmla="*/ 184579 w 580141"/>
                    <a:gd name="connsiteY21" fmla="*/ 1187390 h 1640259"/>
                    <a:gd name="connsiteX22" fmla="*/ 480050 w 580141"/>
                    <a:gd name="connsiteY22" fmla="*/ 1411796 h 1640259"/>
                    <a:gd name="connsiteX23" fmla="*/ 552481 w 580141"/>
                    <a:gd name="connsiteY23" fmla="*/ 1640067 h 1640259"/>
                    <a:gd name="connsiteX24" fmla="*/ 103908 w 580141"/>
                    <a:gd name="connsiteY24" fmla="*/ 1412002 h 1640259"/>
                    <a:gd name="connsiteX25" fmla="*/ 550099 w 580141"/>
                    <a:gd name="connsiteY25" fmla="*/ 54739 h 1640259"/>
                    <a:gd name="connsiteX0" fmla="*/ 550099 w 580141"/>
                    <a:gd name="connsiteY0" fmla="*/ 54739 h 1640259"/>
                    <a:gd name="connsiteX1" fmla="*/ 536842 w 580141"/>
                    <a:gd name="connsiteY1" fmla="*/ 262901 h 1640259"/>
                    <a:gd name="connsiteX2" fmla="*/ 550454 w 580141"/>
                    <a:gd name="connsiteY2" fmla="*/ 290825 h 1640259"/>
                    <a:gd name="connsiteX3" fmla="*/ 488816 w 580141"/>
                    <a:gd name="connsiteY3" fmla="*/ 248282 h 1640259"/>
                    <a:gd name="connsiteX4" fmla="*/ 532877 w 580141"/>
                    <a:gd name="connsiteY4" fmla="*/ 296148 h 1640259"/>
                    <a:gd name="connsiteX5" fmla="*/ 528440 w 580141"/>
                    <a:gd name="connsiteY5" fmla="*/ 449834 h 1640259"/>
                    <a:gd name="connsiteX6" fmla="*/ 440807 w 580141"/>
                    <a:gd name="connsiteY6" fmla="*/ 401948 h 1640259"/>
                    <a:gd name="connsiteX7" fmla="*/ 530748 w 580141"/>
                    <a:gd name="connsiteY7" fmla="*/ 481883 h 1640259"/>
                    <a:gd name="connsiteX8" fmla="*/ 523630 w 580141"/>
                    <a:gd name="connsiteY8" fmla="*/ 648711 h 1640259"/>
                    <a:gd name="connsiteX9" fmla="*/ 372197 w 580141"/>
                    <a:gd name="connsiteY9" fmla="*/ 546723 h 1640259"/>
                    <a:gd name="connsiteX10" fmla="*/ 498617 w 580141"/>
                    <a:gd name="connsiteY10" fmla="*/ 658378 h 1640259"/>
                    <a:gd name="connsiteX11" fmla="*/ 508896 w 580141"/>
                    <a:gd name="connsiteY11" fmla="*/ 846271 h 1640259"/>
                    <a:gd name="connsiteX12" fmla="*/ 270832 w 580141"/>
                    <a:gd name="connsiteY12" fmla="*/ 673942 h 1640259"/>
                    <a:gd name="connsiteX13" fmla="*/ 501344 w 580141"/>
                    <a:gd name="connsiteY13" fmla="*/ 870712 h 1640259"/>
                    <a:gd name="connsiteX14" fmla="*/ 484201 w 580141"/>
                    <a:gd name="connsiteY14" fmla="*/ 1018658 h 1640259"/>
                    <a:gd name="connsiteX15" fmla="*/ 184579 w 580141"/>
                    <a:gd name="connsiteY15" fmla="*/ 796670 h 1640259"/>
                    <a:gd name="connsiteX16" fmla="*/ 479002 w 580141"/>
                    <a:gd name="connsiteY16" fmla="*/ 1055860 h 1640259"/>
                    <a:gd name="connsiteX17" fmla="*/ 474625 w 580141"/>
                    <a:gd name="connsiteY17" fmla="*/ 1200922 h 1640259"/>
                    <a:gd name="connsiteX18" fmla="*/ 119129 w 580141"/>
                    <a:gd name="connsiteY18" fmla="*/ 944197 h 1640259"/>
                    <a:gd name="connsiteX19" fmla="*/ 467006 w 580141"/>
                    <a:gd name="connsiteY19" fmla="*/ 1229607 h 1640259"/>
                    <a:gd name="connsiteX20" fmla="*/ 480083 w 580141"/>
                    <a:gd name="connsiteY20" fmla="*/ 1384563 h 1640259"/>
                    <a:gd name="connsiteX21" fmla="*/ 184579 w 580141"/>
                    <a:gd name="connsiteY21" fmla="*/ 1187390 h 1640259"/>
                    <a:gd name="connsiteX22" fmla="*/ 480050 w 580141"/>
                    <a:gd name="connsiteY22" fmla="*/ 1411796 h 1640259"/>
                    <a:gd name="connsiteX23" fmla="*/ 552481 w 580141"/>
                    <a:gd name="connsiteY23" fmla="*/ 1640067 h 1640259"/>
                    <a:gd name="connsiteX24" fmla="*/ 103908 w 580141"/>
                    <a:gd name="connsiteY24" fmla="*/ 1412002 h 1640259"/>
                    <a:gd name="connsiteX25" fmla="*/ 550099 w 580141"/>
                    <a:gd name="connsiteY25" fmla="*/ 54739 h 1640259"/>
                    <a:gd name="connsiteX0" fmla="*/ 550099 w 580141"/>
                    <a:gd name="connsiteY0" fmla="*/ 54739 h 1640259"/>
                    <a:gd name="connsiteX1" fmla="*/ 536842 w 580141"/>
                    <a:gd name="connsiteY1" fmla="*/ 262901 h 1640259"/>
                    <a:gd name="connsiteX2" fmla="*/ 550454 w 580141"/>
                    <a:gd name="connsiteY2" fmla="*/ 290825 h 1640259"/>
                    <a:gd name="connsiteX3" fmla="*/ 488816 w 580141"/>
                    <a:gd name="connsiteY3" fmla="*/ 248282 h 1640259"/>
                    <a:gd name="connsiteX4" fmla="*/ 532877 w 580141"/>
                    <a:gd name="connsiteY4" fmla="*/ 296148 h 1640259"/>
                    <a:gd name="connsiteX5" fmla="*/ 528440 w 580141"/>
                    <a:gd name="connsiteY5" fmla="*/ 449834 h 1640259"/>
                    <a:gd name="connsiteX6" fmla="*/ 440807 w 580141"/>
                    <a:gd name="connsiteY6" fmla="*/ 401948 h 1640259"/>
                    <a:gd name="connsiteX7" fmla="*/ 530748 w 580141"/>
                    <a:gd name="connsiteY7" fmla="*/ 481883 h 1640259"/>
                    <a:gd name="connsiteX8" fmla="*/ 498587 w 580141"/>
                    <a:gd name="connsiteY8" fmla="*/ 638313 h 1640259"/>
                    <a:gd name="connsiteX9" fmla="*/ 372197 w 580141"/>
                    <a:gd name="connsiteY9" fmla="*/ 546723 h 1640259"/>
                    <a:gd name="connsiteX10" fmla="*/ 498617 w 580141"/>
                    <a:gd name="connsiteY10" fmla="*/ 658378 h 1640259"/>
                    <a:gd name="connsiteX11" fmla="*/ 508896 w 580141"/>
                    <a:gd name="connsiteY11" fmla="*/ 846271 h 1640259"/>
                    <a:gd name="connsiteX12" fmla="*/ 270832 w 580141"/>
                    <a:gd name="connsiteY12" fmla="*/ 673942 h 1640259"/>
                    <a:gd name="connsiteX13" fmla="*/ 501344 w 580141"/>
                    <a:gd name="connsiteY13" fmla="*/ 870712 h 1640259"/>
                    <a:gd name="connsiteX14" fmla="*/ 484201 w 580141"/>
                    <a:gd name="connsiteY14" fmla="*/ 1018658 h 1640259"/>
                    <a:gd name="connsiteX15" fmla="*/ 184579 w 580141"/>
                    <a:gd name="connsiteY15" fmla="*/ 796670 h 1640259"/>
                    <a:gd name="connsiteX16" fmla="*/ 479002 w 580141"/>
                    <a:gd name="connsiteY16" fmla="*/ 1055860 h 1640259"/>
                    <a:gd name="connsiteX17" fmla="*/ 474625 w 580141"/>
                    <a:gd name="connsiteY17" fmla="*/ 1200922 h 1640259"/>
                    <a:gd name="connsiteX18" fmla="*/ 119129 w 580141"/>
                    <a:gd name="connsiteY18" fmla="*/ 944197 h 1640259"/>
                    <a:gd name="connsiteX19" fmla="*/ 467006 w 580141"/>
                    <a:gd name="connsiteY19" fmla="*/ 1229607 h 1640259"/>
                    <a:gd name="connsiteX20" fmla="*/ 480083 w 580141"/>
                    <a:gd name="connsiteY20" fmla="*/ 1384563 h 1640259"/>
                    <a:gd name="connsiteX21" fmla="*/ 184579 w 580141"/>
                    <a:gd name="connsiteY21" fmla="*/ 1187390 h 1640259"/>
                    <a:gd name="connsiteX22" fmla="*/ 480050 w 580141"/>
                    <a:gd name="connsiteY22" fmla="*/ 1411796 h 1640259"/>
                    <a:gd name="connsiteX23" fmla="*/ 552481 w 580141"/>
                    <a:gd name="connsiteY23" fmla="*/ 1640067 h 1640259"/>
                    <a:gd name="connsiteX24" fmla="*/ 103908 w 580141"/>
                    <a:gd name="connsiteY24" fmla="*/ 1412002 h 1640259"/>
                    <a:gd name="connsiteX25" fmla="*/ 550099 w 580141"/>
                    <a:gd name="connsiteY25" fmla="*/ 54739 h 1640259"/>
                    <a:gd name="connsiteX0" fmla="*/ 550099 w 580141"/>
                    <a:gd name="connsiteY0" fmla="*/ 54739 h 1640259"/>
                    <a:gd name="connsiteX1" fmla="*/ 536842 w 580141"/>
                    <a:gd name="connsiteY1" fmla="*/ 262901 h 1640259"/>
                    <a:gd name="connsiteX2" fmla="*/ 550454 w 580141"/>
                    <a:gd name="connsiteY2" fmla="*/ 290825 h 1640259"/>
                    <a:gd name="connsiteX3" fmla="*/ 488816 w 580141"/>
                    <a:gd name="connsiteY3" fmla="*/ 248282 h 1640259"/>
                    <a:gd name="connsiteX4" fmla="*/ 532877 w 580141"/>
                    <a:gd name="connsiteY4" fmla="*/ 296148 h 1640259"/>
                    <a:gd name="connsiteX5" fmla="*/ 528440 w 580141"/>
                    <a:gd name="connsiteY5" fmla="*/ 449834 h 1640259"/>
                    <a:gd name="connsiteX6" fmla="*/ 440807 w 580141"/>
                    <a:gd name="connsiteY6" fmla="*/ 401948 h 1640259"/>
                    <a:gd name="connsiteX7" fmla="*/ 518260 w 580141"/>
                    <a:gd name="connsiteY7" fmla="*/ 474167 h 1640259"/>
                    <a:gd name="connsiteX8" fmla="*/ 498587 w 580141"/>
                    <a:gd name="connsiteY8" fmla="*/ 638313 h 1640259"/>
                    <a:gd name="connsiteX9" fmla="*/ 372197 w 580141"/>
                    <a:gd name="connsiteY9" fmla="*/ 546723 h 1640259"/>
                    <a:gd name="connsiteX10" fmla="*/ 498617 w 580141"/>
                    <a:gd name="connsiteY10" fmla="*/ 658378 h 1640259"/>
                    <a:gd name="connsiteX11" fmla="*/ 508896 w 580141"/>
                    <a:gd name="connsiteY11" fmla="*/ 846271 h 1640259"/>
                    <a:gd name="connsiteX12" fmla="*/ 270832 w 580141"/>
                    <a:gd name="connsiteY12" fmla="*/ 673942 h 1640259"/>
                    <a:gd name="connsiteX13" fmla="*/ 501344 w 580141"/>
                    <a:gd name="connsiteY13" fmla="*/ 870712 h 1640259"/>
                    <a:gd name="connsiteX14" fmla="*/ 484201 w 580141"/>
                    <a:gd name="connsiteY14" fmla="*/ 1018658 h 1640259"/>
                    <a:gd name="connsiteX15" fmla="*/ 184579 w 580141"/>
                    <a:gd name="connsiteY15" fmla="*/ 796670 h 1640259"/>
                    <a:gd name="connsiteX16" fmla="*/ 479002 w 580141"/>
                    <a:gd name="connsiteY16" fmla="*/ 1055860 h 1640259"/>
                    <a:gd name="connsiteX17" fmla="*/ 474625 w 580141"/>
                    <a:gd name="connsiteY17" fmla="*/ 1200922 h 1640259"/>
                    <a:gd name="connsiteX18" fmla="*/ 119129 w 580141"/>
                    <a:gd name="connsiteY18" fmla="*/ 944197 h 1640259"/>
                    <a:gd name="connsiteX19" fmla="*/ 467006 w 580141"/>
                    <a:gd name="connsiteY19" fmla="*/ 1229607 h 1640259"/>
                    <a:gd name="connsiteX20" fmla="*/ 480083 w 580141"/>
                    <a:gd name="connsiteY20" fmla="*/ 1384563 h 1640259"/>
                    <a:gd name="connsiteX21" fmla="*/ 184579 w 580141"/>
                    <a:gd name="connsiteY21" fmla="*/ 1187390 h 1640259"/>
                    <a:gd name="connsiteX22" fmla="*/ 480050 w 580141"/>
                    <a:gd name="connsiteY22" fmla="*/ 1411796 h 1640259"/>
                    <a:gd name="connsiteX23" fmla="*/ 552481 w 580141"/>
                    <a:gd name="connsiteY23" fmla="*/ 1640067 h 1640259"/>
                    <a:gd name="connsiteX24" fmla="*/ 103908 w 580141"/>
                    <a:gd name="connsiteY24" fmla="*/ 1412002 h 1640259"/>
                    <a:gd name="connsiteX25" fmla="*/ 550099 w 580141"/>
                    <a:gd name="connsiteY25" fmla="*/ 54739 h 1640259"/>
                    <a:gd name="connsiteX0" fmla="*/ 550099 w 580141"/>
                    <a:gd name="connsiteY0" fmla="*/ 54739 h 1640259"/>
                    <a:gd name="connsiteX1" fmla="*/ 536842 w 580141"/>
                    <a:gd name="connsiteY1" fmla="*/ 262901 h 1640259"/>
                    <a:gd name="connsiteX2" fmla="*/ 550454 w 580141"/>
                    <a:gd name="connsiteY2" fmla="*/ 290825 h 1640259"/>
                    <a:gd name="connsiteX3" fmla="*/ 488816 w 580141"/>
                    <a:gd name="connsiteY3" fmla="*/ 248282 h 1640259"/>
                    <a:gd name="connsiteX4" fmla="*/ 532877 w 580141"/>
                    <a:gd name="connsiteY4" fmla="*/ 296148 h 1640259"/>
                    <a:gd name="connsiteX5" fmla="*/ 528440 w 580141"/>
                    <a:gd name="connsiteY5" fmla="*/ 449834 h 1640259"/>
                    <a:gd name="connsiteX6" fmla="*/ 440807 w 580141"/>
                    <a:gd name="connsiteY6" fmla="*/ 401948 h 1640259"/>
                    <a:gd name="connsiteX7" fmla="*/ 518260 w 580141"/>
                    <a:gd name="connsiteY7" fmla="*/ 474167 h 1640259"/>
                    <a:gd name="connsiteX8" fmla="*/ 498587 w 580141"/>
                    <a:gd name="connsiteY8" fmla="*/ 638313 h 1640259"/>
                    <a:gd name="connsiteX9" fmla="*/ 372197 w 580141"/>
                    <a:gd name="connsiteY9" fmla="*/ 546723 h 1640259"/>
                    <a:gd name="connsiteX10" fmla="*/ 498617 w 580141"/>
                    <a:gd name="connsiteY10" fmla="*/ 658378 h 1640259"/>
                    <a:gd name="connsiteX11" fmla="*/ 484050 w 580141"/>
                    <a:gd name="connsiteY11" fmla="*/ 820768 h 1640259"/>
                    <a:gd name="connsiteX12" fmla="*/ 270832 w 580141"/>
                    <a:gd name="connsiteY12" fmla="*/ 673942 h 1640259"/>
                    <a:gd name="connsiteX13" fmla="*/ 501344 w 580141"/>
                    <a:gd name="connsiteY13" fmla="*/ 870712 h 1640259"/>
                    <a:gd name="connsiteX14" fmla="*/ 484201 w 580141"/>
                    <a:gd name="connsiteY14" fmla="*/ 1018658 h 1640259"/>
                    <a:gd name="connsiteX15" fmla="*/ 184579 w 580141"/>
                    <a:gd name="connsiteY15" fmla="*/ 796670 h 1640259"/>
                    <a:gd name="connsiteX16" fmla="*/ 479002 w 580141"/>
                    <a:gd name="connsiteY16" fmla="*/ 1055860 h 1640259"/>
                    <a:gd name="connsiteX17" fmla="*/ 474625 w 580141"/>
                    <a:gd name="connsiteY17" fmla="*/ 1200922 h 1640259"/>
                    <a:gd name="connsiteX18" fmla="*/ 119129 w 580141"/>
                    <a:gd name="connsiteY18" fmla="*/ 944197 h 1640259"/>
                    <a:gd name="connsiteX19" fmla="*/ 467006 w 580141"/>
                    <a:gd name="connsiteY19" fmla="*/ 1229607 h 1640259"/>
                    <a:gd name="connsiteX20" fmla="*/ 480083 w 580141"/>
                    <a:gd name="connsiteY20" fmla="*/ 1384563 h 1640259"/>
                    <a:gd name="connsiteX21" fmla="*/ 184579 w 580141"/>
                    <a:gd name="connsiteY21" fmla="*/ 1187390 h 1640259"/>
                    <a:gd name="connsiteX22" fmla="*/ 480050 w 580141"/>
                    <a:gd name="connsiteY22" fmla="*/ 1411796 h 1640259"/>
                    <a:gd name="connsiteX23" fmla="*/ 552481 w 580141"/>
                    <a:gd name="connsiteY23" fmla="*/ 1640067 h 1640259"/>
                    <a:gd name="connsiteX24" fmla="*/ 103908 w 580141"/>
                    <a:gd name="connsiteY24" fmla="*/ 1412002 h 1640259"/>
                    <a:gd name="connsiteX25" fmla="*/ 550099 w 580141"/>
                    <a:gd name="connsiteY25" fmla="*/ 54739 h 1640259"/>
                    <a:gd name="connsiteX0" fmla="*/ 550099 w 580141"/>
                    <a:gd name="connsiteY0" fmla="*/ 54739 h 1640259"/>
                    <a:gd name="connsiteX1" fmla="*/ 536842 w 580141"/>
                    <a:gd name="connsiteY1" fmla="*/ 262901 h 1640259"/>
                    <a:gd name="connsiteX2" fmla="*/ 550454 w 580141"/>
                    <a:gd name="connsiteY2" fmla="*/ 290825 h 1640259"/>
                    <a:gd name="connsiteX3" fmla="*/ 488816 w 580141"/>
                    <a:gd name="connsiteY3" fmla="*/ 248282 h 1640259"/>
                    <a:gd name="connsiteX4" fmla="*/ 532877 w 580141"/>
                    <a:gd name="connsiteY4" fmla="*/ 296148 h 1640259"/>
                    <a:gd name="connsiteX5" fmla="*/ 528440 w 580141"/>
                    <a:gd name="connsiteY5" fmla="*/ 449834 h 1640259"/>
                    <a:gd name="connsiteX6" fmla="*/ 440807 w 580141"/>
                    <a:gd name="connsiteY6" fmla="*/ 401948 h 1640259"/>
                    <a:gd name="connsiteX7" fmla="*/ 518260 w 580141"/>
                    <a:gd name="connsiteY7" fmla="*/ 474167 h 1640259"/>
                    <a:gd name="connsiteX8" fmla="*/ 498587 w 580141"/>
                    <a:gd name="connsiteY8" fmla="*/ 638313 h 1640259"/>
                    <a:gd name="connsiteX9" fmla="*/ 372197 w 580141"/>
                    <a:gd name="connsiteY9" fmla="*/ 546723 h 1640259"/>
                    <a:gd name="connsiteX10" fmla="*/ 498617 w 580141"/>
                    <a:gd name="connsiteY10" fmla="*/ 658378 h 1640259"/>
                    <a:gd name="connsiteX11" fmla="*/ 484050 w 580141"/>
                    <a:gd name="connsiteY11" fmla="*/ 820768 h 1640259"/>
                    <a:gd name="connsiteX12" fmla="*/ 270832 w 580141"/>
                    <a:gd name="connsiteY12" fmla="*/ 673942 h 1640259"/>
                    <a:gd name="connsiteX13" fmla="*/ 478917 w 580141"/>
                    <a:gd name="connsiteY13" fmla="*/ 852794 h 1640259"/>
                    <a:gd name="connsiteX14" fmla="*/ 484201 w 580141"/>
                    <a:gd name="connsiteY14" fmla="*/ 1018658 h 1640259"/>
                    <a:gd name="connsiteX15" fmla="*/ 184579 w 580141"/>
                    <a:gd name="connsiteY15" fmla="*/ 796670 h 1640259"/>
                    <a:gd name="connsiteX16" fmla="*/ 479002 w 580141"/>
                    <a:gd name="connsiteY16" fmla="*/ 1055860 h 1640259"/>
                    <a:gd name="connsiteX17" fmla="*/ 474625 w 580141"/>
                    <a:gd name="connsiteY17" fmla="*/ 1200922 h 1640259"/>
                    <a:gd name="connsiteX18" fmla="*/ 119129 w 580141"/>
                    <a:gd name="connsiteY18" fmla="*/ 944197 h 1640259"/>
                    <a:gd name="connsiteX19" fmla="*/ 467006 w 580141"/>
                    <a:gd name="connsiteY19" fmla="*/ 1229607 h 1640259"/>
                    <a:gd name="connsiteX20" fmla="*/ 480083 w 580141"/>
                    <a:gd name="connsiteY20" fmla="*/ 1384563 h 1640259"/>
                    <a:gd name="connsiteX21" fmla="*/ 184579 w 580141"/>
                    <a:gd name="connsiteY21" fmla="*/ 1187390 h 1640259"/>
                    <a:gd name="connsiteX22" fmla="*/ 480050 w 580141"/>
                    <a:gd name="connsiteY22" fmla="*/ 1411796 h 1640259"/>
                    <a:gd name="connsiteX23" fmla="*/ 552481 w 580141"/>
                    <a:gd name="connsiteY23" fmla="*/ 1640067 h 1640259"/>
                    <a:gd name="connsiteX24" fmla="*/ 103908 w 580141"/>
                    <a:gd name="connsiteY24" fmla="*/ 1412002 h 1640259"/>
                    <a:gd name="connsiteX25" fmla="*/ 550099 w 580141"/>
                    <a:gd name="connsiteY25" fmla="*/ 54739 h 1640259"/>
                    <a:gd name="connsiteX0" fmla="*/ 550099 w 580141"/>
                    <a:gd name="connsiteY0" fmla="*/ 54739 h 1640259"/>
                    <a:gd name="connsiteX1" fmla="*/ 536842 w 580141"/>
                    <a:gd name="connsiteY1" fmla="*/ 262901 h 1640259"/>
                    <a:gd name="connsiteX2" fmla="*/ 550454 w 580141"/>
                    <a:gd name="connsiteY2" fmla="*/ 290825 h 1640259"/>
                    <a:gd name="connsiteX3" fmla="*/ 488816 w 580141"/>
                    <a:gd name="connsiteY3" fmla="*/ 248282 h 1640259"/>
                    <a:gd name="connsiteX4" fmla="*/ 532877 w 580141"/>
                    <a:gd name="connsiteY4" fmla="*/ 296148 h 1640259"/>
                    <a:gd name="connsiteX5" fmla="*/ 528440 w 580141"/>
                    <a:gd name="connsiteY5" fmla="*/ 449834 h 1640259"/>
                    <a:gd name="connsiteX6" fmla="*/ 440807 w 580141"/>
                    <a:gd name="connsiteY6" fmla="*/ 401948 h 1640259"/>
                    <a:gd name="connsiteX7" fmla="*/ 518260 w 580141"/>
                    <a:gd name="connsiteY7" fmla="*/ 474167 h 1640259"/>
                    <a:gd name="connsiteX8" fmla="*/ 498587 w 580141"/>
                    <a:gd name="connsiteY8" fmla="*/ 638313 h 1640259"/>
                    <a:gd name="connsiteX9" fmla="*/ 372197 w 580141"/>
                    <a:gd name="connsiteY9" fmla="*/ 546723 h 1640259"/>
                    <a:gd name="connsiteX10" fmla="*/ 498617 w 580141"/>
                    <a:gd name="connsiteY10" fmla="*/ 658378 h 1640259"/>
                    <a:gd name="connsiteX11" fmla="*/ 484050 w 580141"/>
                    <a:gd name="connsiteY11" fmla="*/ 820768 h 1640259"/>
                    <a:gd name="connsiteX12" fmla="*/ 270832 w 580141"/>
                    <a:gd name="connsiteY12" fmla="*/ 673942 h 1640259"/>
                    <a:gd name="connsiteX13" fmla="*/ 478917 w 580141"/>
                    <a:gd name="connsiteY13" fmla="*/ 852794 h 1640259"/>
                    <a:gd name="connsiteX14" fmla="*/ 484201 w 580141"/>
                    <a:gd name="connsiteY14" fmla="*/ 1018658 h 1640259"/>
                    <a:gd name="connsiteX15" fmla="*/ 184579 w 580141"/>
                    <a:gd name="connsiteY15" fmla="*/ 796670 h 1640259"/>
                    <a:gd name="connsiteX16" fmla="*/ 479002 w 580141"/>
                    <a:gd name="connsiteY16" fmla="*/ 1055860 h 1640259"/>
                    <a:gd name="connsiteX17" fmla="*/ 459783 w 580141"/>
                    <a:gd name="connsiteY17" fmla="*/ 1180585 h 1640259"/>
                    <a:gd name="connsiteX18" fmla="*/ 119129 w 580141"/>
                    <a:gd name="connsiteY18" fmla="*/ 944197 h 1640259"/>
                    <a:gd name="connsiteX19" fmla="*/ 467006 w 580141"/>
                    <a:gd name="connsiteY19" fmla="*/ 1229607 h 1640259"/>
                    <a:gd name="connsiteX20" fmla="*/ 480083 w 580141"/>
                    <a:gd name="connsiteY20" fmla="*/ 1384563 h 1640259"/>
                    <a:gd name="connsiteX21" fmla="*/ 184579 w 580141"/>
                    <a:gd name="connsiteY21" fmla="*/ 1187390 h 1640259"/>
                    <a:gd name="connsiteX22" fmla="*/ 480050 w 580141"/>
                    <a:gd name="connsiteY22" fmla="*/ 1411796 h 1640259"/>
                    <a:gd name="connsiteX23" fmla="*/ 552481 w 580141"/>
                    <a:gd name="connsiteY23" fmla="*/ 1640067 h 1640259"/>
                    <a:gd name="connsiteX24" fmla="*/ 103908 w 580141"/>
                    <a:gd name="connsiteY24" fmla="*/ 1412002 h 1640259"/>
                    <a:gd name="connsiteX25" fmla="*/ 550099 w 580141"/>
                    <a:gd name="connsiteY25" fmla="*/ 54739 h 1640259"/>
                    <a:gd name="connsiteX0" fmla="*/ 550099 w 580141"/>
                    <a:gd name="connsiteY0" fmla="*/ 54739 h 1640259"/>
                    <a:gd name="connsiteX1" fmla="*/ 536842 w 580141"/>
                    <a:gd name="connsiteY1" fmla="*/ 262901 h 1640259"/>
                    <a:gd name="connsiteX2" fmla="*/ 550454 w 580141"/>
                    <a:gd name="connsiteY2" fmla="*/ 290825 h 1640259"/>
                    <a:gd name="connsiteX3" fmla="*/ 488816 w 580141"/>
                    <a:gd name="connsiteY3" fmla="*/ 248282 h 1640259"/>
                    <a:gd name="connsiteX4" fmla="*/ 532877 w 580141"/>
                    <a:gd name="connsiteY4" fmla="*/ 296148 h 1640259"/>
                    <a:gd name="connsiteX5" fmla="*/ 528440 w 580141"/>
                    <a:gd name="connsiteY5" fmla="*/ 449834 h 1640259"/>
                    <a:gd name="connsiteX6" fmla="*/ 440807 w 580141"/>
                    <a:gd name="connsiteY6" fmla="*/ 401948 h 1640259"/>
                    <a:gd name="connsiteX7" fmla="*/ 518260 w 580141"/>
                    <a:gd name="connsiteY7" fmla="*/ 474167 h 1640259"/>
                    <a:gd name="connsiteX8" fmla="*/ 498587 w 580141"/>
                    <a:gd name="connsiteY8" fmla="*/ 638313 h 1640259"/>
                    <a:gd name="connsiteX9" fmla="*/ 372197 w 580141"/>
                    <a:gd name="connsiteY9" fmla="*/ 546723 h 1640259"/>
                    <a:gd name="connsiteX10" fmla="*/ 498617 w 580141"/>
                    <a:gd name="connsiteY10" fmla="*/ 658378 h 1640259"/>
                    <a:gd name="connsiteX11" fmla="*/ 484050 w 580141"/>
                    <a:gd name="connsiteY11" fmla="*/ 820768 h 1640259"/>
                    <a:gd name="connsiteX12" fmla="*/ 270832 w 580141"/>
                    <a:gd name="connsiteY12" fmla="*/ 673942 h 1640259"/>
                    <a:gd name="connsiteX13" fmla="*/ 478917 w 580141"/>
                    <a:gd name="connsiteY13" fmla="*/ 852794 h 1640259"/>
                    <a:gd name="connsiteX14" fmla="*/ 484201 w 580141"/>
                    <a:gd name="connsiteY14" fmla="*/ 1018658 h 1640259"/>
                    <a:gd name="connsiteX15" fmla="*/ 184579 w 580141"/>
                    <a:gd name="connsiteY15" fmla="*/ 796670 h 1640259"/>
                    <a:gd name="connsiteX16" fmla="*/ 466579 w 580141"/>
                    <a:gd name="connsiteY16" fmla="*/ 1043108 h 1640259"/>
                    <a:gd name="connsiteX17" fmla="*/ 459783 w 580141"/>
                    <a:gd name="connsiteY17" fmla="*/ 1180585 h 1640259"/>
                    <a:gd name="connsiteX18" fmla="*/ 119129 w 580141"/>
                    <a:gd name="connsiteY18" fmla="*/ 944197 h 1640259"/>
                    <a:gd name="connsiteX19" fmla="*/ 467006 w 580141"/>
                    <a:gd name="connsiteY19" fmla="*/ 1229607 h 1640259"/>
                    <a:gd name="connsiteX20" fmla="*/ 480083 w 580141"/>
                    <a:gd name="connsiteY20" fmla="*/ 1384563 h 1640259"/>
                    <a:gd name="connsiteX21" fmla="*/ 184579 w 580141"/>
                    <a:gd name="connsiteY21" fmla="*/ 1187390 h 1640259"/>
                    <a:gd name="connsiteX22" fmla="*/ 480050 w 580141"/>
                    <a:gd name="connsiteY22" fmla="*/ 1411796 h 1640259"/>
                    <a:gd name="connsiteX23" fmla="*/ 552481 w 580141"/>
                    <a:gd name="connsiteY23" fmla="*/ 1640067 h 1640259"/>
                    <a:gd name="connsiteX24" fmla="*/ 103908 w 580141"/>
                    <a:gd name="connsiteY24" fmla="*/ 1412002 h 1640259"/>
                    <a:gd name="connsiteX25" fmla="*/ 550099 w 580141"/>
                    <a:gd name="connsiteY25" fmla="*/ 54739 h 1640259"/>
                    <a:gd name="connsiteX0" fmla="*/ 550099 w 580141"/>
                    <a:gd name="connsiteY0" fmla="*/ 54739 h 1640259"/>
                    <a:gd name="connsiteX1" fmla="*/ 536842 w 580141"/>
                    <a:gd name="connsiteY1" fmla="*/ 262901 h 1640259"/>
                    <a:gd name="connsiteX2" fmla="*/ 550454 w 580141"/>
                    <a:gd name="connsiteY2" fmla="*/ 290825 h 1640259"/>
                    <a:gd name="connsiteX3" fmla="*/ 488816 w 580141"/>
                    <a:gd name="connsiteY3" fmla="*/ 248282 h 1640259"/>
                    <a:gd name="connsiteX4" fmla="*/ 532877 w 580141"/>
                    <a:gd name="connsiteY4" fmla="*/ 296148 h 1640259"/>
                    <a:gd name="connsiteX5" fmla="*/ 528440 w 580141"/>
                    <a:gd name="connsiteY5" fmla="*/ 449834 h 1640259"/>
                    <a:gd name="connsiteX6" fmla="*/ 440807 w 580141"/>
                    <a:gd name="connsiteY6" fmla="*/ 401948 h 1640259"/>
                    <a:gd name="connsiteX7" fmla="*/ 518260 w 580141"/>
                    <a:gd name="connsiteY7" fmla="*/ 474167 h 1640259"/>
                    <a:gd name="connsiteX8" fmla="*/ 498587 w 580141"/>
                    <a:gd name="connsiteY8" fmla="*/ 638313 h 1640259"/>
                    <a:gd name="connsiteX9" fmla="*/ 372197 w 580141"/>
                    <a:gd name="connsiteY9" fmla="*/ 546723 h 1640259"/>
                    <a:gd name="connsiteX10" fmla="*/ 498617 w 580141"/>
                    <a:gd name="connsiteY10" fmla="*/ 658378 h 1640259"/>
                    <a:gd name="connsiteX11" fmla="*/ 484050 w 580141"/>
                    <a:gd name="connsiteY11" fmla="*/ 820768 h 1640259"/>
                    <a:gd name="connsiteX12" fmla="*/ 270832 w 580141"/>
                    <a:gd name="connsiteY12" fmla="*/ 673942 h 1640259"/>
                    <a:gd name="connsiteX13" fmla="*/ 478917 w 580141"/>
                    <a:gd name="connsiteY13" fmla="*/ 852794 h 1640259"/>
                    <a:gd name="connsiteX14" fmla="*/ 469294 w 580141"/>
                    <a:gd name="connsiteY14" fmla="*/ 1003356 h 1640259"/>
                    <a:gd name="connsiteX15" fmla="*/ 184579 w 580141"/>
                    <a:gd name="connsiteY15" fmla="*/ 796670 h 1640259"/>
                    <a:gd name="connsiteX16" fmla="*/ 466579 w 580141"/>
                    <a:gd name="connsiteY16" fmla="*/ 1043108 h 1640259"/>
                    <a:gd name="connsiteX17" fmla="*/ 459783 w 580141"/>
                    <a:gd name="connsiteY17" fmla="*/ 1180585 h 1640259"/>
                    <a:gd name="connsiteX18" fmla="*/ 119129 w 580141"/>
                    <a:gd name="connsiteY18" fmla="*/ 944197 h 1640259"/>
                    <a:gd name="connsiteX19" fmla="*/ 467006 w 580141"/>
                    <a:gd name="connsiteY19" fmla="*/ 1229607 h 1640259"/>
                    <a:gd name="connsiteX20" fmla="*/ 480083 w 580141"/>
                    <a:gd name="connsiteY20" fmla="*/ 1384563 h 1640259"/>
                    <a:gd name="connsiteX21" fmla="*/ 184579 w 580141"/>
                    <a:gd name="connsiteY21" fmla="*/ 1187390 h 1640259"/>
                    <a:gd name="connsiteX22" fmla="*/ 480050 w 580141"/>
                    <a:gd name="connsiteY22" fmla="*/ 1411796 h 1640259"/>
                    <a:gd name="connsiteX23" fmla="*/ 552481 w 580141"/>
                    <a:gd name="connsiteY23" fmla="*/ 1640067 h 1640259"/>
                    <a:gd name="connsiteX24" fmla="*/ 103908 w 580141"/>
                    <a:gd name="connsiteY24" fmla="*/ 1412002 h 1640259"/>
                    <a:gd name="connsiteX25" fmla="*/ 550099 w 580141"/>
                    <a:gd name="connsiteY25" fmla="*/ 54739 h 1640259"/>
                    <a:gd name="connsiteX0" fmla="*/ 550099 w 580141"/>
                    <a:gd name="connsiteY0" fmla="*/ 54739 h 1640259"/>
                    <a:gd name="connsiteX1" fmla="*/ 536842 w 580141"/>
                    <a:gd name="connsiteY1" fmla="*/ 262901 h 1640259"/>
                    <a:gd name="connsiteX2" fmla="*/ 550454 w 580141"/>
                    <a:gd name="connsiteY2" fmla="*/ 290825 h 1640259"/>
                    <a:gd name="connsiteX3" fmla="*/ 488816 w 580141"/>
                    <a:gd name="connsiteY3" fmla="*/ 248282 h 1640259"/>
                    <a:gd name="connsiteX4" fmla="*/ 532877 w 580141"/>
                    <a:gd name="connsiteY4" fmla="*/ 296148 h 1640259"/>
                    <a:gd name="connsiteX5" fmla="*/ 511048 w 580141"/>
                    <a:gd name="connsiteY5" fmla="*/ 431982 h 1640259"/>
                    <a:gd name="connsiteX6" fmla="*/ 440807 w 580141"/>
                    <a:gd name="connsiteY6" fmla="*/ 401948 h 1640259"/>
                    <a:gd name="connsiteX7" fmla="*/ 518260 w 580141"/>
                    <a:gd name="connsiteY7" fmla="*/ 474167 h 1640259"/>
                    <a:gd name="connsiteX8" fmla="*/ 498587 w 580141"/>
                    <a:gd name="connsiteY8" fmla="*/ 638313 h 1640259"/>
                    <a:gd name="connsiteX9" fmla="*/ 372197 w 580141"/>
                    <a:gd name="connsiteY9" fmla="*/ 546723 h 1640259"/>
                    <a:gd name="connsiteX10" fmla="*/ 498617 w 580141"/>
                    <a:gd name="connsiteY10" fmla="*/ 658378 h 1640259"/>
                    <a:gd name="connsiteX11" fmla="*/ 484050 w 580141"/>
                    <a:gd name="connsiteY11" fmla="*/ 820768 h 1640259"/>
                    <a:gd name="connsiteX12" fmla="*/ 270832 w 580141"/>
                    <a:gd name="connsiteY12" fmla="*/ 673942 h 1640259"/>
                    <a:gd name="connsiteX13" fmla="*/ 478917 w 580141"/>
                    <a:gd name="connsiteY13" fmla="*/ 852794 h 1640259"/>
                    <a:gd name="connsiteX14" fmla="*/ 469294 w 580141"/>
                    <a:gd name="connsiteY14" fmla="*/ 1003356 h 1640259"/>
                    <a:gd name="connsiteX15" fmla="*/ 184579 w 580141"/>
                    <a:gd name="connsiteY15" fmla="*/ 796670 h 1640259"/>
                    <a:gd name="connsiteX16" fmla="*/ 466579 w 580141"/>
                    <a:gd name="connsiteY16" fmla="*/ 1043108 h 1640259"/>
                    <a:gd name="connsiteX17" fmla="*/ 459783 w 580141"/>
                    <a:gd name="connsiteY17" fmla="*/ 1180585 h 1640259"/>
                    <a:gd name="connsiteX18" fmla="*/ 119129 w 580141"/>
                    <a:gd name="connsiteY18" fmla="*/ 944197 h 1640259"/>
                    <a:gd name="connsiteX19" fmla="*/ 467006 w 580141"/>
                    <a:gd name="connsiteY19" fmla="*/ 1229607 h 1640259"/>
                    <a:gd name="connsiteX20" fmla="*/ 480083 w 580141"/>
                    <a:gd name="connsiteY20" fmla="*/ 1384563 h 1640259"/>
                    <a:gd name="connsiteX21" fmla="*/ 184579 w 580141"/>
                    <a:gd name="connsiteY21" fmla="*/ 1187390 h 1640259"/>
                    <a:gd name="connsiteX22" fmla="*/ 480050 w 580141"/>
                    <a:gd name="connsiteY22" fmla="*/ 1411796 h 1640259"/>
                    <a:gd name="connsiteX23" fmla="*/ 552481 w 580141"/>
                    <a:gd name="connsiteY23" fmla="*/ 1640067 h 1640259"/>
                    <a:gd name="connsiteX24" fmla="*/ 103908 w 580141"/>
                    <a:gd name="connsiteY24" fmla="*/ 1412002 h 1640259"/>
                    <a:gd name="connsiteX25" fmla="*/ 550099 w 580141"/>
                    <a:gd name="connsiteY25" fmla="*/ 54739 h 1640259"/>
                    <a:gd name="connsiteX0" fmla="*/ 550099 w 582162"/>
                    <a:gd name="connsiteY0" fmla="*/ 54028 h 1639548"/>
                    <a:gd name="connsiteX1" fmla="*/ 536842 w 582162"/>
                    <a:gd name="connsiteY1" fmla="*/ 262190 h 1639548"/>
                    <a:gd name="connsiteX2" fmla="*/ 488816 w 582162"/>
                    <a:gd name="connsiteY2" fmla="*/ 247571 h 1639548"/>
                    <a:gd name="connsiteX3" fmla="*/ 532877 w 582162"/>
                    <a:gd name="connsiteY3" fmla="*/ 295437 h 1639548"/>
                    <a:gd name="connsiteX4" fmla="*/ 511048 w 582162"/>
                    <a:gd name="connsiteY4" fmla="*/ 431271 h 1639548"/>
                    <a:gd name="connsiteX5" fmla="*/ 440807 w 582162"/>
                    <a:gd name="connsiteY5" fmla="*/ 401237 h 1639548"/>
                    <a:gd name="connsiteX6" fmla="*/ 518260 w 582162"/>
                    <a:gd name="connsiteY6" fmla="*/ 473456 h 1639548"/>
                    <a:gd name="connsiteX7" fmla="*/ 498587 w 582162"/>
                    <a:gd name="connsiteY7" fmla="*/ 637602 h 1639548"/>
                    <a:gd name="connsiteX8" fmla="*/ 372197 w 582162"/>
                    <a:gd name="connsiteY8" fmla="*/ 546012 h 1639548"/>
                    <a:gd name="connsiteX9" fmla="*/ 498617 w 582162"/>
                    <a:gd name="connsiteY9" fmla="*/ 657667 h 1639548"/>
                    <a:gd name="connsiteX10" fmla="*/ 484050 w 582162"/>
                    <a:gd name="connsiteY10" fmla="*/ 820057 h 1639548"/>
                    <a:gd name="connsiteX11" fmla="*/ 270832 w 582162"/>
                    <a:gd name="connsiteY11" fmla="*/ 673231 h 1639548"/>
                    <a:gd name="connsiteX12" fmla="*/ 478917 w 582162"/>
                    <a:gd name="connsiteY12" fmla="*/ 852083 h 1639548"/>
                    <a:gd name="connsiteX13" fmla="*/ 469294 w 582162"/>
                    <a:gd name="connsiteY13" fmla="*/ 1002645 h 1639548"/>
                    <a:gd name="connsiteX14" fmla="*/ 184579 w 582162"/>
                    <a:gd name="connsiteY14" fmla="*/ 795959 h 1639548"/>
                    <a:gd name="connsiteX15" fmla="*/ 466579 w 582162"/>
                    <a:gd name="connsiteY15" fmla="*/ 1042397 h 1639548"/>
                    <a:gd name="connsiteX16" fmla="*/ 459783 w 582162"/>
                    <a:gd name="connsiteY16" fmla="*/ 1179874 h 1639548"/>
                    <a:gd name="connsiteX17" fmla="*/ 119129 w 582162"/>
                    <a:gd name="connsiteY17" fmla="*/ 943486 h 1639548"/>
                    <a:gd name="connsiteX18" fmla="*/ 467006 w 582162"/>
                    <a:gd name="connsiteY18" fmla="*/ 1228896 h 1639548"/>
                    <a:gd name="connsiteX19" fmla="*/ 480083 w 582162"/>
                    <a:gd name="connsiteY19" fmla="*/ 1383852 h 1639548"/>
                    <a:gd name="connsiteX20" fmla="*/ 184579 w 582162"/>
                    <a:gd name="connsiteY20" fmla="*/ 1186679 h 1639548"/>
                    <a:gd name="connsiteX21" fmla="*/ 480050 w 582162"/>
                    <a:gd name="connsiteY21" fmla="*/ 1411085 h 1639548"/>
                    <a:gd name="connsiteX22" fmla="*/ 552481 w 582162"/>
                    <a:gd name="connsiteY22" fmla="*/ 1639356 h 1639548"/>
                    <a:gd name="connsiteX23" fmla="*/ 103908 w 582162"/>
                    <a:gd name="connsiteY23" fmla="*/ 1411291 h 1639548"/>
                    <a:gd name="connsiteX24" fmla="*/ 550099 w 582162"/>
                    <a:gd name="connsiteY24" fmla="*/ 54028 h 1639548"/>
                    <a:gd name="connsiteX0" fmla="*/ 550099 w 582162"/>
                    <a:gd name="connsiteY0" fmla="*/ 54028 h 1639548"/>
                    <a:gd name="connsiteX1" fmla="*/ 536842 w 582162"/>
                    <a:gd name="connsiteY1" fmla="*/ 262190 h 1639548"/>
                    <a:gd name="connsiteX2" fmla="*/ 488816 w 582162"/>
                    <a:gd name="connsiteY2" fmla="*/ 247571 h 1639548"/>
                    <a:gd name="connsiteX3" fmla="*/ 532877 w 582162"/>
                    <a:gd name="connsiteY3" fmla="*/ 295437 h 1639548"/>
                    <a:gd name="connsiteX4" fmla="*/ 526021 w 582162"/>
                    <a:gd name="connsiteY4" fmla="*/ 441538 h 1639548"/>
                    <a:gd name="connsiteX5" fmla="*/ 440807 w 582162"/>
                    <a:gd name="connsiteY5" fmla="*/ 401237 h 1639548"/>
                    <a:gd name="connsiteX6" fmla="*/ 518260 w 582162"/>
                    <a:gd name="connsiteY6" fmla="*/ 473456 h 1639548"/>
                    <a:gd name="connsiteX7" fmla="*/ 498587 w 582162"/>
                    <a:gd name="connsiteY7" fmla="*/ 637602 h 1639548"/>
                    <a:gd name="connsiteX8" fmla="*/ 372197 w 582162"/>
                    <a:gd name="connsiteY8" fmla="*/ 546012 h 1639548"/>
                    <a:gd name="connsiteX9" fmla="*/ 498617 w 582162"/>
                    <a:gd name="connsiteY9" fmla="*/ 657667 h 1639548"/>
                    <a:gd name="connsiteX10" fmla="*/ 484050 w 582162"/>
                    <a:gd name="connsiteY10" fmla="*/ 820057 h 1639548"/>
                    <a:gd name="connsiteX11" fmla="*/ 270832 w 582162"/>
                    <a:gd name="connsiteY11" fmla="*/ 673231 h 1639548"/>
                    <a:gd name="connsiteX12" fmla="*/ 478917 w 582162"/>
                    <a:gd name="connsiteY12" fmla="*/ 852083 h 1639548"/>
                    <a:gd name="connsiteX13" fmla="*/ 469294 w 582162"/>
                    <a:gd name="connsiteY13" fmla="*/ 1002645 h 1639548"/>
                    <a:gd name="connsiteX14" fmla="*/ 184579 w 582162"/>
                    <a:gd name="connsiteY14" fmla="*/ 795959 h 1639548"/>
                    <a:gd name="connsiteX15" fmla="*/ 466579 w 582162"/>
                    <a:gd name="connsiteY15" fmla="*/ 1042397 h 1639548"/>
                    <a:gd name="connsiteX16" fmla="*/ 459783 w 582162"/>
                    <a:gd name="connsiteY16" fmla="*/ 1179874 h 1639548"/>
                    <a:gd name="connsiteX17" fmla="*/ 119129 w 582162"/>
                    <a:gd name="connsiteY17" fmla="*/ 943486 h 1639548"/>
                    <a:gd name="connsiteX18" fmla="*/ 467006 w 582162"/>
                    <a:gd name="connsiteY18" fmla="*/ 1228896 h 1639548"/>
                    <a:gd name="connsiteX19" fmla="*/ 480083 w 582162"/>
                    <a:gd name="connsiteY19" fmla="*/ 1383852 h 1639548"/>
                    <a:gd name="connsiteX20" fmla="*/ 184579 w 582162"/>
                    <a:gd name="connsiteY20" fmla="*/ 1186679 h 1639548"/>
                    <a:gd name="connsiteX21" fmla="*/ 480050 w 582162"/>
                    <a:gd name="connsiteY21" fmla="*/ 1411085 h 1639548"/>
                    <a:gd name="connsiteX22" fmla="*/ 552481 w 582162"/>
                    <a:gd name="connsiteY22" fmla="*/ 1639356 h 1639548"/>
                    <a:gd name="connsiteX23" fmla="*/ 103908 w 582162"/>
                    <a:gd name="connsiteY23" fmla="*/ 1411291 h 1639548"/>
                    <a:gd name="connsiteX24" fmla="*/ 550099 w 582162"/>
                    <a:gd name="connsiteY24" fmla="*/ 54028 h 16395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582162" h="1639548">
                      <a:moveTo>
                        <a:pt x="550099" y="54028"/>
                      </a:moveTo>
                      <a:cubicBezTo>
                        <a:pt x="624739" y="-134938"/>
                        <a:pt x="547056" y="229933"/>
                        <a:pt x="536842" y="262190"/>
                      </a:cubicBezTo>
                      <a:cubicBezTo>
                        <a:pt x="526628" y="294447"/>
                        <a:pt x="489477" y="242030"/>
                        <a:pt x="488816" y="247571"/>
                      </a:cubicBezTo>
                      <a:lnTo>
                        <a:pt x="532877" y="295437"/>
                      </a:lnTo>
                      <a:cubicBezTo>
                        <a:pt x="532967" y="355079"/>
                        <a:pt x="525931" y="381896"/>
                        <a:pt x="526021" y="441538"/>
                      </a:cubicBezTo>
                      <a:lnTo>
                        <a:pt x="440807" y="401237"/>
                      </a:lnTo>
                      <a:lnTo>
                        <a:pt x="518260" y="473456"/>
                      </a:lnTo>
                      <a:lnTo>
                        <a:pt x="498587" y="637602"/>
                      </a:lnTo>
                      <a:lnTo>
                        <a:pt x="372197" y="546012"/>
                      </a:lnTo>
                      <a:lnTo>
                        <a:pt x="498617" y="657667"/>
                      </a:lnTo>
                      <a:cubicBezTo>
                        <a:pt x="498709" y="718576"/>
                        <a:pt x="483958" y="759148"/>
                        <a:pt x="484050" y="820057"/>
                      </a:cubicBezTo>
                      <a:lnTo>
                        <a:pt x="270832" y="673231"/>
                      </a:lnTo>
                      <a:lnTo>
                        <a:pt x="478917" y="852083"/>
                      </a:lnTo>
                      <a:lnTo>
                        <a:pt x="469294" y="1002645"/>
                      </a:lnTo>
                      <a:lnTo>
                        <a:pt x="184579" y="795959"/>
                      </a:lnTo>
                      <a:lnTo>
                        <a:pt x="466579" y="1042397"/>
                      </a:lnTo>
                      <a:lnTo>
                        <a:pt x="459783" y="1179874"/>
                      </a:lnTo>
                      <a:lnTo>
                        <a:pt x="119129" y="943486"/>
                      </a:lnTo>
                      <a:lnTo>
                        <a:pt x="467006" y="1228896"/>
                      </a:lnTo>
                      <a:cubicBezTo>
                        <a:pt x="467092" y="1286367"/>
                        <a:pt x="479997" y="1326381"/>
                        <a:pt x="480083" y="1383852"/>
                      </a:cubicBezTo>
                      <a:lnTo>
                        <a:pt x="184579" y="1186679"/>
                      </a:lnTo>
                      <a:lnTo>
                        <a:pt x="480050" y="1411085"/>
                      </a:lnTo>
                      <a:cubicBezTo>
                        <a:pt x="480132" y="1465879"/>
                        <a:pt x="497607" y="1538525"/>
                        <a:pt x="552481" y="1639356"/>
                      </a:cubicBezTo>
                      <a:cubicBezTo>
                        <a:pt x="331520" y="1644295"/>
                        <a:pt x="189138" y="1553987"/>
                        <a:pt x="103908" y="1411291"/>
                      </a:cubicBezTo>
                      <a:cubicBezTo>
                        <a:pt x="-144138" y="987527"/>
                        <a:pt x="70524" y="647047"/>
                        <a:pt x="550099" y="54028"/>
                      </a:cubicBezTo>
                      <a:close/>
                    </a:path>
                  </a:pathLst>
                </a:custGeom>
                <a:solidFill>
                  <a:srgbClr val="FFD302">
                    <a:lumMod val="75000"/>
                  </a:srgbClr>
                </a:solidFill>
                <a:ln w="12700" cap="flat" cmpd="sng" algn="ctr">
                  <a:noFill/>
                  <a:prstDash val="solid"/>
                  <a:miter lim="800000"/>
                </a:ln>
                <a:effectLst/>
              </p:spPr>
              <p:txBody>
                <a:bodyPr rtlCol="0" anchor="ctr"/>
                <a:lstStyle/>
                <a:p>
                  <a:pPr marL="0" marR="0" lvl="0" indent="0" algn="ctr" defTabSz="914377"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prstClr val="white"/>
                    </a:solidFill>
                    <a:effectLst/>
                    <a:uLnTx/>
                    <a:uFillTx/>
                    <a:latin typeface="Arial"/>
                    <a:ea typeface="Arial Unicode MS"/>
                    <a:cs typeface="+mn-cs"/>
                  </a:endParaRPr>
                </a:p>
              </p:txBody>
            </p:sp>
            <p:grpSp>
              <p:nvGrpSpPr>
                <p:cNvPr id="34" name="Group 15">
                  <a:extLst>
                    <a:ext uri="{FF2B5EF4-FFF2-40B4-BE49-F238E27FC236}">
                      <a16:creationId xmlns:a16="http://schemas.microsoft.com/office/drawing/2014/main" xmlns="" id="{0DD77BF2-DC6F-46CD-9D3B-0376A4A1FC23}"/>
                    </a:ext>
                  </a:extLst>
                </p:cNvPr>
                <p:cNvGrpSpPr/>
                <p:nvPr/>
              </p:nvGrpSpPr>
              <p:grpSpPr>
                <a:xfrm rot="5400000">
                  <a:off x="10675128" y="4128426"/>
                  <a:ext cx="577045" cy="831590"/>
                  <a:chOff x="967240" y="3289369"/>
                  <a:chExt cx="1100200" cy="1585520"/>
                </a:xfrm>
              </p:grpSpPr>
              <p:sp>
                <p:nvSpPr>
                  <p:cNvPr id="40" name="Freeform 16">
                    <a:extLst>
                      <a:ext uri="{FF2B5EF4-FFF2-40B4-BE49-F238E27FC236}">
                        <a16:creationId xmlns:a16="http://schemas.microsoft.com/office/drawing/2014/main" xmlns="" id="{F43099D7-539E-4F22-9CC3-83C10890C647}"/>
                      </a:ext>
                    </a:extLst>
                  </p:cNvPr>
                  <p:cNvSpPr/>
                  <p:nvPr/>
                </p:nvSpPr>
                <p:spPr>
                  <a:xfrm>
                    <a:off x="967240" y="3289369"/>
                    <a:ext cx="552481" cy="1585520"/>
                  </a:xfrm>
                  <a:custGeom>
                    <a:avLst/>
                    <a:gdLst/>
                    <a:ahLst/>
                    <a:cxnLst/>
                    <a:rect l="l" t="t" r="r" b="b"/>
                    <a:pathLst>
                      <a:path w="552481" h="1585520">
                        <a:moveTo>
                          <a:pt x="550099" y="0"/>
                        </a:moveTo>
                        <a:lnTo>
                          <a:pt x="550454" y="236086"/>
                        </a:lnTo>
                        <a:lnTo>
                          <a:pt x="488816" y="193543"/>
                        </a:lnTo>
                        <a:lnTo>
                          <a:pt x="550466" y="244157"/>
                        </a:lnTo>
                        <a:lnTo>
                          <a:pt x="550735" y="423083"/>
                        </a:lnTo>
                        <a:lnTo>
                          <a:pt x="440807" y="347209"/>
                        </a:lnTo>
                        <a:lnTo>
                          <a:pt x="550756" y="437477"/>
                        </a:lnTo>
                        <a:lnTo>
                          <a:pt x="551026" y="616991"/>
                        </a:lnTo>
                        <a:lnTo>
                          <a:pt x="372197" y="491984"/>
                        </a:lnTo>
                        <a:lnTo>
                          <a:pt x="551056" y="637056"/>
                        </a:lnTo>
                        <a:lnTo>
                          <a:pt x="551331" y="819782"/>
                        </a:lnTo>
                        <a:lnTo>
                          <a:pt x="270832" y="619203"/>
                        </a:lnTo>
                        <a:lnTo>
                          <a:pt x="551364" y="841805"/>
                        </a:lnTo>
                        <a:lnTo>
                          <a:pt x="551613" y="1007603"/>
                        </a:lnTo>
                        <a:lnTo>
                          <a:pt x="184579" y="741931"/>
                        </a:lnTo>
                        <a:lnTo>
                          <a:pt x="551646" y="1029766"/>
                        </a:lnTo>
                        <a:lnTo>
                          <a:pt x="551910" y="1205103"/>
                        </a:lnTo>
                        <a:lnTo>
                          <a:pt x="119129" y="889458"/>
                        </a:lnTo>
                        <a:lnTo>
                          <a:pt x="551942" y="1226335"/>
                        </a:lnTo>
                        <a:lnTo>
                          <a:pt x="552201" y="1398749"/>
                        </a:lnTo>
                        <a:lnTo>
                          <a:pt x="184579" y="1132651"/>
                        </a:lnTo>
                        <a:lnTo>
                          <a:pt x="552234" y="1420947"/>
                        </a:lnTo>
                        <a:lnTo>
                          <a:pt x="552481" y="1585328"/>
                        </a:lnTo>
                        <a:cubicBezTo>
                          <a:pt x="331520" y="1590267"/>
                          <a:pt x="189138" y="1499959"/>
                          <a:pt x="103908" y="1357263"/>
                        </a:cubicBezTo>
                        <a:cubicBezTo>
                          <a:pt x="-144138" y="933499"/>
                          <a:pt x="70524" y="593019"/>
                          <a:pt x="550099" y="0"/>
                        </a:cubicBezTo>
                        <a:close/>
                      </a:path>
                    </a:pathLst>
                  </a:custGeom>
                  <a:solidFill>
                    <a:srgbClr val="12E6E6"/>
                  </a:solidFill>
                  <a:ln w="12700" cap="flat" cmpd="sng" algn="ctr">
                    <a:noFill/>
                    <a:prstDash val="solid"/>
                    <a:miter lim="800000"/>
                  </a:ln>
                  <a:effectLst/>
                </p:spPr>
                <p:txBody>
                  <a:bodyPr rtlCol="0" anchor="ctr"/>
                  <a:lstStyle/>
                  <a:p>
                    <a:pPr marL="0" marR="0" lvl="0" indent="0" algn="ctr" defTabSz="914377"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prstClr val="white"/>
                      </a:solidFill>
                      <a:effectLst/>
                      <a:uLnTx/>
                      <a:uFillTx/>
                      <a:latin typeface="Arial"/>
                      <a:ea typeface="Arial Unicode MS"/>
                      <a:cs typeface="+mn-cs"/>
                    </a:endParaRPr>
                  </a:p>
                </p:txBody>
              </p:sp>
              <p:sp>
                <p:nvSpPr>
                  <p:cNvPr id="41" name="Freeform 17">
                    <a:extLst>
                      <a:ext uri="{FF2B5EF4-FFF2-40B4-BE49-F238E27FC236}">
                        <a16:creationId xmlns:a16="http://schemas.microsoft.com/office/drawing/2014/main" xmlns="" id="{784CAEF3-0635-4D0B-A083-356545A71024}"/>
                      </a:ext>
                    </a:extLst>
                  </p:cNvPr>
                  <p:cNvSpPr/>
                  <p:nvPr/>
                </p:nvSpPr>
                <p:spPr>
                  <a:xfrm flipH="1">
                    <a:off x="1514959" y="3289369"/>
                    <a:ext cx="552481" cy="1585520"/>
                  </a:xfrm>
                  <a:custGeom>
                    <a:avLst/>
                    <a:gdLst/>
                    <a:ahLst/>
                    <a:cxnLst/>
                    <a:rect l="l" t="t" r="r" b="b"/>
                    <a:pathLst>
                      <a:path w="552481" h="1585520">
                        <a:moveTo>
                          <a:pt x="550099" y="0"/>
                        </a:moveTo>
                        <a:lnTo>
                          <a:pt x="550454" y="236086"/>
                        </a:lnTo>
                        <a:lnTo>
                          <a:pt x="488816" y="193543"/>
                        </a:lnTo>
                        <a:lnTo>
                          <a:pt x="550466" y="244157"/>
                        </a:lnTo>
                        <a:lnTo>
                          <a:pt x="550735" y="423083"/>
                        </a:lnTo>
                        <a:lnTo>
                          <a:pt x="440807" y="347209"/>
                        </a:lnTo>
                        <a:lnTo>
                          <a:pt x="550756" y="437477"/>
                        </a:lnTo>
                        <a:lnTo>
                          <a:pt x="551026" y="616991"/>
                        </a:lnTo>
                        <a:lnTo>
                          <a:pt x="372197" y="491984"/>
                        </a:lnTo>
                        <a:lnTo>
                          <a:pt x="551056" y="637056"/>
                        </a:lnTo>
                        <a:lnTo>
                          <a:pt x="551331" y="819782"/>
                        </a:lnTo>
                        <a:lnTo>
                          <a:pt x="270832" y="619203"/>
                        </a:lnTo>
                        <a:lnTo>
                          <a:pt x="551364" y="841805"/>
                        </a:lnTo>
                        <a:lnTo>
                          <a:pt x="551613" y="1007603"/>
                        </a:lnTo>
                        <a:lnTo>
                          <a:pt x="184579" y="741931"/>
                        </a:lnTo>
                        <a:lnTo>
                          <a:pt x="551646" y="1029766"/>
                        </a:lnTo>
                        <a:lnTo>
                          <a:pt x="551910" y="1205103"/>
                        </a:lnTo>
                        <a:lnTo>
                          <a:pt x="119129" y="889458"/>
                        </a:lnTo>
                        <a:lnTo>
                          <a:pt x="551942" y="1226335"/>
                        </a:lnTo>
                        <a:lnTo>
                          <a:pt x="552201" y="1398749"/>
                        </a:lnTo>
                        <a:lnTo>
                          <a:pt x="184579" y="1132651"/>
                        </a:lnTo>
                        <a:lnTo>
                          <a:pt x="552234" y="1420947"/>
                        </a:lnTo>
                        <a:lnTo>
                          <a:pt x="552481" y="1585328"/>
                        </a:lnTo>
                        <a:cubicBezTo>
                          <a:pt x="331520" y="1590267"/>
                          <a:pt x="189138" y="1499959"/>
                          <a:pt x="103908" y="1357263"/>
                        </a:cubicBezTo>
                        <a:cubicBezTo>
                          <a:pt x="-144138" y="933499"/>
                          <a:pt x="70524" y="593019"/>
                          <a:pt x="550099" y="0"/>
                        </a:cubicBezTo>
                        <a:close/>
                      </a:path>
                    </a:pathLst>
                  </a:custGeom>
                  <a:solidFill>
                    <a:srgbClr val="12E6E6">
                      <a:lumMod val="75000"/>
                    </a:srgbClr>
                  </a:solidFill>
                  <a:ln w="12700" cap="flat" cmpd="sng" algn="ctr">
                    <a:noFill/>
                    <a:prstDash val="solid"/>
                    <a:miter lim="800000"/>
                  </a:ln>
                  <a:effectLst/>
                </p:spPr>
                <p:txBody>
                  <a:bodyPr rtlCol="0" anchor="ctr"/>
                  <a:lstStyle/>
                  <a:p>
                    <a:pPr marL="0" marR="0" lvl="0" indent="0" algn="ctr" defTabSz="914377"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prstClr val="white"/>
                      </a:solidFill>
                      <a:effectLst/>
                      <a:uLnTx/>
                      <a:uFillTx/>
                      <a:latin typeface="Arial"/>
                      <a:ea typeface="Arial Unicode MS"/>
                      <a:cs typeface="+mn-cs"/>
                    </a:endParaRPr>
                  </a:p>
                </p:txBody>
              </p:sp>
            </p:grpSp>
            <p:sp>
              <p:nvSpPr>
                <p:cNvPr id="35" name="Freeform 19">
                  <a:extLst>
                    <a:ext uri="{FF2B5EF4-FFF2-40B4-BE49-F238E27FC236}">
                      <a16:creationId xmlns:a16="http://schemas.microsoft.com/office/drawing/2014/main" xmlns="" id="{0BC5BC5E-E676-4D63-A991-13517F679033}"/>
                    </a:ext>
                  </a:extLst>
                </p:cNvPr>
                <p:cNvSpPr/>
                <p:nvPr/>
              </p:nvSpPr>
              <p:spPr>
                <a:xfrm rot="3762166">
                  <a:off x="10883440" y="4518509"/>
                  <a:ext cx="321894" cy="906551"/>
                </a:xfrm>
                <a:custGeom>
                  <a:avLst/>
                  <a:gdLst>
                    <a:gd name="connsiteX0" fmla="*/ 550099 w 552481"/>
                    <a:gd name="connsiteY0" fmla="*/ 0 h 1585520"/>
                    <a:gd name="connsiteX1" fmla="*/ 550454 w 552481"/>
                    <a:gd name="connsiteY1" fmla="*/ 236086 h 1585520"/>
                    <a:gd name="connsiteX2" fmla="*/ 488816 w 552481"/>
                    <a:gd name="connsiteY2" fmla="*/ 193543 h 1585520"/>
                    <a:gd name="connsiteX3" fmla="*/ 550466 w 552481"/>
                    <a:gd name="connsiteY3" fmla="*/ 244157 h 1585520"/>
                    <a:gd name="connsiteX4" fmla="*/ 550735 w 552481"/>
                    <a:gd name="connsiteY4" fmla="*/ 423083 h 1585520"/>
                    <a:gd name="connsiteX5" fmla="*/ 440807 w 552481"/>
                    <a:gd name="connsiteY5" fmla="*/ 347209 h 1585520"/>
                    <a:gd name="connsiteX6" fmla="*/ 550756 w 552481"/>
                    <a:gd name="connsiteY6" fmla="*/ 437477 h 1585520"/>
                    <a:gd name="connsiteX7" fmla="*/ 551026 w 552481"/>
                    <a:gd name="connsiteY7" fmla="*/ 616991 h 1585520"/>
                    <a:gd name="connsiteX8" fmla="*/ 372197 w 552481"/>
                    <a:gd name="connsiteY8" fmla="*/ 491984 h 1585520"/>
                    <a:gd name="connsiteX9" fmla="*/ 551056 w 552481"/>
                    <a:gd name="connsiteY9" fmla="*/ 637056 h 1585520"/>
                    <a:gd name="connsiteX10" fmla="*/ 551331 w 552481"/>
                    <a:gd name="connsiteY10" fmla="*/ 819782 h 1585520"/>
                    <a:gd name="connsiteX11" fmla="*/ 270832 w 552481"/>
                    <a:gd name="connsiteY11" fmla="*/ 619203 h 1585520"/>
                    <a:gd name="connsiteX12" fmla="*/ 551364 w 552481"/>
                    <a:gd name="connsiteY12" fmla="*/ 841805 h 1585520"/>
                    <a:gd name="connsiteX13" fmla="*/ 551613 w 552481"/>
                    <a:gd name="connsiteY13" fmla="*/ 1007603 h 1585520"/>
                    <a:gd name="connsiteX14" fmla="*/ 184579 w 552481"/>
                    <a:gd name="connsiteY14" fmla="*/ 741931 h 1585520"/>
                    <a:gd name="connsiteX15" fmla="*/ 551646 w 552481"/>
                    <a:gd name="connsiteY15" fmla="*/ 1029766 h 1585520"/>
                    <a:gd name="connsiteX16" fmla="*/ 551910 w 552481"/>
                    <a:gd name="connsiteY16" fmla="*/ 1205103 h 1585520"/>
                    <a:gd name="connsiteX17" fmla="*/ 119129 w 552481"/>
                    <a:gd name="connsiteY17" fmla="*/ 889458 h 1585520"/>
                    <a:gd name="connsiteX18" fmla="*/ 551942 w 552481"/>
                    <a:gd name="connsiteY18" fmla="*/ 1226335 h 1585520"/>
                    <a:gd name="connsiteX19" fmla="*/ 552201 w 552481"/>
                    <a:gd name="connsiteY19" fmla="*/ 1398749 h 1585520"/>
                    <a:gd name="connsiteX20" fmla="*/ 184579 w 552481"/>
                    <a:gd name="connsiteY20" fmla="*/ 1132651 h 1585520"/>
                    <a:gd name="connsiteX21" fmla="*/ 552234 w 552481"/>
                    <a:gd name="connsiteY21" fmla="*/ 1420947 h 1585520"/>
                    <a:gd name="connsiteX22" fmla="*/ 552481 w 552481"/>
                    <a:gd name="connsiteY22" fmla="*/ 1585328 h 1585520"/>
                    <a:gd name="connsiteX23" fmla="*/ 103908 w 552481"/>
                    <a:gd name="connsiteY23" fmla="*/ 1357263 h 1585520"/>
                    <a:gd name="connsiteX24" fmla="*/ 550099 w 552481"/>
                    <a:gd name="connsiteY24" fmla="*/ 0 h 1585520"/>
                    <a:gd name="connsiteX0" fmla="*/ 550099 w 552481"/>
                    <a:gd name="connsiteY0" fmla="*/ 0 h 1585520"/>
                    <a:gd name="connsiteX1" fmla="*/ 550454 w 552481"/>
                    <a:gd name="connsiteY1" fmla="*/ 236086 h 1585520"/>
                    <a:gd name="connsiteX2" fmla="*/ 488816 w 552481"/>
                    <a:gd name="connsiteY2" fmla="*/ 193543 h 1585520"/>
                    <a:gd name="connsiteX3" fmla="*/ 550466 w 552481"/>
                    <a:gd name="connsiteY3" fmla="*/ 244157 h 1585520"/>
                    <a:gd name="connsiteX4" fmla="*/ 550735 w 552481"/>
                    <a:gd name="connsiteY4" fmla="*/ 423083 h 1585520"/>
                    <a:gd name="connsiteX5" fmla="*/ 440807 w 552481"/>
                    <a:gd name="connsiteY5" fmla="*/ 347209 h 1585520"/>
                    <a:gd name="connsiteX6" fmla="*/ 550756 w 552481"/>
                    <a:gd name="connsiteY6" fmla="*/ 437477 h 1585520"/>
                    <a:gd name="connsiteX7" fmla="*/ 551026 w 552481"/>
                    <a:gd name="connsiteY7" fmla="*/ 616991 h 1585520"/>
                    <a:gd name="connsiteX8" fmla="*/ 372197 w 552481"/>
                    <a:gd name="connsiteY8" fmla="*/ 491984 h 1585520"/>
                    <a:gd name="connsiteX9" fmla="*/ 551056 w 552481"/>
                    <a:gd name="connsiteY9" fmla="*/ 637056 h 1585520"/>
                    <a:gd name="connsiteX10" fmla="*/ 551331 w 552481"/>
                    <a:gd name="connsiteY10" fmla="*/ 819782 h 1585520"/>
                    <a:gd name="connsiteX11" fmla="*/ 270832 w 552481"/>
                    <a:gd name="connsiteY11" fmla="*/ 619203 h 1585520"/>
                    <a:gd name="connsiteX12" fmla="*/ 551364 w 552481"/>
                    <a:gd name="connsiteY12" fmla="*/ 841805 h 1585520"/>
                    <a:gd name="connsiteX13" fmla="*/ 551613 w 552481"/>
                    <a:gd name="connsiteY13" fmla="*/ 1007603 h 1585520"/>
                    <a:gd name="connsiteX14" fmla="*/ 184579 w 552481"/>
                    <a:gd name="connsiteY14" fmla="*/ 741931 h 1585520"/>
                    <a:gd name="connsiteX15" fmla="*/ 551646 w 552481"/>
                    <a:gd name="connsiteY15" fmla="*/ 1029766 h 1585520"/>
                    <a:gd name="connsiteX16" fmla="*/ 551910 w 552481"/>
                    <a:gd name="connsiteY16" fmla="*/ 1205103 h 1585520"/>
                    <a:gd name="connsiteX17" fmla="*/ 119129 w 552481"/>
                    <a:gd name="connsiteY17" fmla="*/ 889458 h 1585520"/>
                    <a:gd name="connsiteX18" fmla="*/ 551942 w 552481"/>
                    <a:gd name="connsiteY18" fmla="*/ 1226335 h 1585520"/>
                    <a:gd name="connsiteX19" fmla="*/ 552201 w 552481"/>
                    <a:gd name="connsiteY19" fmla="*/ 1398749 h 1585520"/>
                    <a:gd name="connsiteX20" fmla="*/ 184579 w 552481"/>
                    <a:gd name="connsiteY20" fmla="*/ 1132651 h 1585520"/>
                    <a:gd name="connsiteX21" fmla="*/ 509865 w 552481"/>
                    <a:gd name="connsiteY21" fmla="*/ 1387661 h 1585520"/>
                    <a:gd name="connsiteX22" fmla="*/ 552481 w 552481"/>
                    <a:gd name="connsiteY22" fmla="*/ 1585328 h 1585520"/>
                    <a:gd name="connsiteX23" fmla="*/ 103908 w 552481"/>
                    <a:gd name="connsiteY23" fmla="*/ 1357263 h 1585520"/>
                    <a:gd name="connsiteX24" fmla="*/ 550099 w 552481"/>
                    <a:gd name="connsiteY24" fmla="*/ 0 h 1585520"/>
                    <a:gd name="connsiteX0" fmla="*/ 550099 w 552481"/>
                    <a:gd name="connsiteY0" fmla="*/ 0 h 1585520"/>
                    <a:gd name="connsiteX1" fmla="*/ 550454 w 552481"/>
                    <a:gd name="connsiteY1" fmla="*/ 236086 h 1585520"/>
                    <a:gd name="connsiteX2" fmla="*/ 488816 w 552481"/>
                    <a:gd name="connsiteY2" fmla="*/ 193543 h 1585520"/>
                    <a:gd name="connsiteX3" fmla="*/ 550466 w 552481"/>
                    <a:gd name="connsiteY3" fmla="*/ 244157 h 1585520"/>
                    <a:gd name="connsiteX4" fmla="*/ 550735 w 552481"/>
                    <a:gd name="connsiteY4" fmla="*/ 423083 h 1585520"/>
                    <a:gd name="connsiteX5" fmla="*/ 440807 w 552481"/>
                    <a:gd name="connsiteY5" fmla="*/ 347209 h 1585520"/>
                    <a:gd name="connsiteX6" fmla="*/ 550756 w 552481"/>
                    <a:gd name="connsiteY6" fmla="*/ 437477 h 1585520"/>
                    <a:gd name="connsiteX7" fmla="*/ 551026 w 552481"/>
                    <a:gd name="connsiteY7" fmla="*/ 616991 h 1585520"/>
                    <a:gd name="connsiteX8" fmla="*/ 372197 w 552481"/>
                    <a:gd name="connsiteY8" fmla="*/ 491984 h 1585520"/>
                    <a:gd name="connsiteX9" fmla="*/ 551056 w 552481"/>
                    <a:gd name="connsiteY9" fmla="*/ 637056 h 1585520"/>
                    <a:gd name="connsiteX10" fmla="*/ 551331 w 552481"/>
                    <a:gd name="connsiteY10" fmla="*/ 819782 h 1585520"/>
                    <a:gd name="connsiteX11" fmla="*/ 270832 w 552481"/>
                    <a:gd name="connsiteY11" fmla="*/ 619203 h 1585520"/>
                    <a:gd name="connsiteX12" fmla="*/ 551364 w 552481"/>
                    <a:gd name="connsiteY12" fmla="*/ 841805 h 1585520"/>
                    <a:gd name="connsiteX13" fmla="*/ 551613 w 552481"/>
                    <a:gd name="connsiteY13" fmla="*/ 1007603 h 1585520"/>
                    <a:gd name="connsiteX14" fmla="*/ 184579 w 552481"/>
                    <a:gd name="connsiteY14" fmla="*/ 741931 h 1585520"/>
                    <a:gd name="connsiteX15" fmla="*/ 551646 w 552481"/>
                    <a:gd name="connsiteY15" fmla="*/ 1029766 h 1585520"/>
                    <a:gd name="connsiteX16" fmla="*/ 551910 w 552481"/>
                    <a:gd name="connsiteY16" fmla="*/ 1205103 h 1585520"/>
                    <a:gd name="connsiteX17" fmla="*/ 119129 w 552481"/>
                    <a:gd name="connsiteY17" fmla="*/ 889458 h 1585520"/>
                    <a:gd name="connsiteX18" fmla="*/ 551942 w 552481"/>
                    <a:gd name="connsiteY18" fmla="*/ 1226335 h 1585520"/>
                    <a:gd name="connsiteX19" fmla="*/ 519836 w 552481"/>
                    <a:gd name="connsiteY19" fmla="*/ 1370630 h 1585520"/>
                    <a:gd name="connsiteX20" fmla="*/ 184579 w 552481"/>
                    <a:gd name="connsiteY20" fmla="*/ 1132651 h 1585520"/>
                    <a:gd name="connsiteX21" fmla="*/ 509865 w 552481"/>
                    <a:gd name="connsiteY21" fmla="*/ 1387661 h 1585520"/>
                    <a:gd name="connsiteX22" fmla="*/ 552481 w 552481"/>
                    <a:gd name="connsiteY22" fmla="*/ 1585328 h 1585520"/>
                    <a:gd name="connsiteX23" fmla="*/ 103908 w 552481"/>
                    <a:gd name="connsiteY23" fmla="*/ 1357263 h 1585520"/>
                    <a:gd name="connsiteX24" fmla="*/ 550099 w 552481"/>
                    <a:gd name="connsiteY24" fmla="*/ 0 h 1585520"/>
                    <a:gd name="connsiteX0" fmla="*/ 550099 w 552481"/>
                    <a:gd name="connsiteY0" fmla="*/ 0 h 1585520"/>
                    <a:gd name="connsiteX1" fmla="*/ 550454 w 552481"/>
                    <a:gd name="connsiteY1" fmla="*/ 236086 h 1585520"/>
                    <a:gd name="connsiteX2" fmla="*/ 488816 w 552481"/>
                    <a:gd name="connsiteY2" fmla="*/ 193543 h 1585520"/>
                    <a:gd name="connsiteX3" fmla="*/ 550466 w 552481"/>
                    <a:gd name="connsiteY3" fmla="*/ 244157 h 1585520"/>
                    <a:gd name="connsiteX4" fmla="*/ 550735 w 552481"/>
                    <a:gd name="connsiteY4" fmla="*/ 423083 h 1585520"/>
                    <a:gd name="connsiteX5" fmla="*/ 440807 w 552481"/>
                    <a:gd name="connsiteY5" fmla="*/ 347209 h 1585520"/>
                    <a:gd name="connsiteX6" fmla="*/ 550756 w 552481"/>
                    <a:gd name="connsiteY6" fmla="*/ 437477 h 1585520"/>
                    <a:gd name="connsiteX7" fmla="*/ 551026 w 552481"/>
                    <a:gd name="connsiteY7" fmla="*/ 616991 h 1585520"/>
                    <a:gd name="connsiteX8" fmla="*/ 372197 w 552481"/>
                    <a:gd name="connsiteY8" fmla="*/ 491984 h 1585520"/>
                    <a:gd name="connsiteX9" fmla="*/ 551056 w 552481"/>
                    <a:gd name="connsiteY9" fmla="*/ 637056 h 1585520"/>
                    <a:gd name="connsiteX10" fmla="*/ 551331 w 552481"/>
                    <a:gd name="connsiteY10" fmla="*/ 819782 h 1585520"/>
                    <a:gd name="connsiteX11" fmla="*/ 270832 w 552481"/>
                    <a:gd name="connsiteY11" fmla="*/ 619203 h 1585520"/>
                    <a:gd name="connsiteX12" fmla="*/ 551364 w 552481"/>
                    <a:gd name="connsiteY12" fmla="*/ 841805 h 1585520"/>
                    <a:gd name="connsiteX13" fmla="*/ 551613 w 552481"/>
                    <a:gd name="connsiteY13" fmla="*/ 1007603 h 1585520"/>
                    <a:gd name="connsiteX14" fmla="*/ 184579 w 552481"/>
                    <a:gd name="connsiteY14" fmla="*/ 741931 h 1585520"/>
                    <a:gd name="connsiteX15" fmla="*/ 551646 w 552481"/>
                    <a:gd name="connsiteY15" fmla="*/ 1029766 h 1585520"/>
                    <a:gd name="connsiteX16" fmla="*/ 551910 w 552481"/>
                    <a:gd name="connsiteY16" fmla="*/ 1205103 h 1585520"/>
                    <a:gd name="connsiteX17" fmla="*/ 119129 w 552481"/>
                    <a:gd name="connsiteY17" fmla="*/ 889458 h 1585520"/>
                    <a:gd name="connsiteX18" fmla="*/ 504472 w 552481"/>
                    <a:gd name="connsiteY18" fmla="*/ 1198018 h 1585520"/>
                    <a:gd name="connsiteX19" fmla="*/ 519836 w 552481"/>
                    <a:gd name="connsiteY19" fmla="*/ 1370630 h 1585520"/>
                    <a:gd name="connsiteX20" fmla="*/ 184579 w 552481"/>
                    <a:gd name="connsiteY20" fmla="*/ 1132651 h 1585520"/>
                    <a:gd name="connsiteX21" fmla="*/ 509865 w 552481"/>
                    <a:gd name="connsiteY21" fmla="*/ 1387661 h 1585520"/>
                    <a:gd name="connsiteX22" fmla="*/ 552481 w 552481"/>
                    <a:gd name="connsiteY22" fmla="*/ 1585328 h 1585520"/>
                    <a:gd name="connsiteX23" fmla="*/ 103908 w 552481"/>
                    <a:gd name="connsiteY23" fmla="*/ 1357263 h 1585520"/>
                    <a:gd name="connsiteX24" fmla="*/ 550099 w 552481"/>
                    <a:gd name="connsiteY24" fmla="*/ 0 h 1585520"/>
                    <a:gd name="connsiteX0" fmla="*/ 550099 w 552481"/>
                    <a:gd name="connsiteY0" fmla="*/ 0 h 1585520"/>
                    <a:gd name="connsiteX1" fmla="*/ 550454 w 552481"/>
                    <a:gd name="connsiteY1" fmla="*/ 236086 h 1585520"/>
                    <a:gd name="connsiteX2" fmla="*/ 488816 w 552481"/>
                    <a:gd name="connsiteY2" fmla="*/ 193543 h 1585520"/>
                    <a:gd name="connsiteX3" fmla="*/ 550466 w 552481"/>
                    <a:gd name="connsiteY3" fmla="*/ 244157 h 1585520"/>
                    <a:gd name="connsiteX4" fmla="*/ 550735 w 552481"/>
                    <a:gd name="connsiteY4" fmla="*/ 423083 h 1585520"/>
                    <a:gd name="connsiteX5" fmla="*/ 440807 w 552481"/>
                    <a:gd name="connsiteY5" fmla="*/ 347209 h 1585520"/>
                    <a:gd name="connsiteX6" fmla="*/ 550756 w 552481"/>
                    <a:gd name="connsiteY6" fmla="*/ 437477 h 1585520"/>
                    <a:gd name="connsiteX7" fmla="*/ 551026 w 552481"/>
                    <a:gd name="connsiteY7" fmla="*/ 616991 h 1585520"/>
                    <a:gd name="connsiteX8" fmla="*/ 372197 w 552481"/>
                    <a:gd name="connsiteY8" fmla="*/ 491984 h 1585520"/>
                    <a:gd name="connsiteX9" fmla="*/ 551056 w 552481"/>
                    <a:gd name="connsiteY9" fmla="*/ 637056 h 1585520"/>
                    <a:gd name="connsiteX10" fmla="*/ 551331 w 552481"/>
                    <a:gd name="connsiteY10" fmla="*/ 819782 h 1585520"/>
                    <a:gd name="connsiteX11" fmla="*/ 270832 w 552481"/>
                    <a:gd name="connsiteY11" fmla="*/ 619203 h 1585520"/>
                    <a:gd name="connsiteX12" fmla="*/ 551364 w 552481"/>
                    <a:gd name="connsiteY12" fmla="*/ 841805 h 1585520"/>
                    <a:gd name="connsiteX13" fmla="*/ 551613 w 552481"/>
                    <a:gd name="connsiteY13" fmla="*/ 1007603 h 1585520"/>
                    <a:gd name="connsiteX14" fmla="*/ 184579 w 552481"/>
                    <a:gd name="connsiteY14" fmla="*/ 741931 h 1585520"/>
                    <a:gd name="connsiteX15" fmla="*/ 551646 w 552481"/>
                    <a:gd name="connsiteY15" fmla="*/ 1029766 h 1585520"/>
                    <a:gd name="connsiteX16" fmla="*/ 507056 w 552481"/>
                    <a:gd name="connsiteY16" fmla="*/ 1169267 h 1585520"/>
                    <a:gd name="connsiteX17" fmla="*/ 119129 w 552481"/>
                    <a:gd name="connsiteY17" fmla="*/ 889458 h 1585520"/>
                    <a:gd name="connsiteX18" fmla="*/ 504472 w 552481"/>
                    <a:gd name="connsiteY18" fmla="*/ 1198018 h 1585520"/>
                    <a:gd name="connsiteX19" fmla="*/ 519836 w 552481"/>
                    <a:gd name="connsiteY19" fmla="*/ 1370630 h 1585520"/>
                    <a:gd name="connsiteX20" fmla="*/ 184579 w 552481"/>
                    <a:gd name="connsiteY20" fmla="*/ 1132651 h 1585520"/>
                    <a:gd name="connsiteX21" fmla="*/ 509865 w 552481"/>
                    <a:gd name="connsiteY21" fmla="*/ 1387661 h 1585520"/>
                    <a:gd name="connsiteX22" fmla="*/ 552481 w 552481"/>
                    <a:gd name="connsiteY22" fmla="*/ 1585328 h 1585520"/>
                    <a:gd name="connsiteX23" fmla="*/ 103908 w 552481"/>
                    <a:gd name="connsiteY23" fmla="*/ 1357263 h 1585520"/>
                    <a:gd name="connsiteX24" fmla="*/ 550099 w 552481"/>
                    <a:gd name="connsiteY24" fmla="*/ 0 h 1585520"/>
                    <a:gd name="connsiteX0" fmla="*/ 550099 w 552481"/>
                    <a:gd name="connsiteY0" fmla="*/ 0 h 1585520"/>
                    <a:gd name="connsiteX1" fmla="*/ 550454 w 552481"/>
                    <a:gd name="connsiteY1" fmla="*/ 236086 h 1585520"/>
                    <a:gd name="connsiteX2" fmla="*/ 488816 w 552481"/>
                    <a:gd name="connsiteY2" fmla="*/ 193543 h 1585520"/>
                    <a:gd name="connsiteX3" fmla="*/ 550466 w 552481"/>
                    <a:gd name="connsiteY3" fmla="*/ 244157 h 1585520"/>
                    <a:gd name="connsiteX4" fmla="*/ 550735 w 552481"/>
                    <a:gd name="connsiteY4" fmla="*/ 423083 h 1585520"/>
                    <a:gd name="connsiteX5" fmla="*/ 440807 w 552481"/>
                    <a:gd name="connsiteY5" fmla="*/ 347209 h 1585520"/>
                    <a:gd name="connsiteX6" fmla="*/ 550756 w 552481"/>
                    <a:gd name="connsiteY6" fmla="*/ 437477 h 1585520"/>
                    <a:gd name="connsiteX7" fmla="*/ 551026 w 552481"/>
                    <a:gd name="connsiteY7" fmla="*/ 616991 h 1585520"/>
                    <a:gd name="connsiteX8" fmla="*/ 372197 w 552481"/>
                    <a:gd name="connsiteY8" fmla="*/ 491984 h 1585520"/>
                    <a:gd name="connsiteX9" fmla="*/ 551056 w 552481"/>
                    <a:gd name="connsiteY9" fmla="*/ 637056 h 1585520"/>
                    <a:gd name="connsiteX10" fmla="*/ 551331 w 552481"/>
                    <a:gd name="connsiteY10" fmla="*/ 819782 h 1585520"/>
                    <a:gd name="connsiteX11" fmla="*/ 270832 w 552481"/>
                    <a:gd name="connsiteY11" fmla="*/ 619203 h 1585520"/>
                    <a:gd name="connsiteX12" fmla="*/ 551364 w 552481"/>
                    <a:gd name="connsiteY12" fmla="*/ 841805 h 1585520"/>
                    <a:gd name="connsiteX13" fmla="*/ 551613 w 552481"/>
                    <a:gd name="connsiteY13" fmla="*/ 1007603 h 1585520"/>
                    <a:gd name="connsiteX14" fmla="*/ 184579 w 552481"/>
                    <a:gd name="connsiteY14" fmla="*/ 741931 h 1585520"/>
                    <a:gd name="connsiteX15" fmla="*/ 521700 w 552481"/>
                    <a:gd name="connsiteY15" fmla="*/ 1009232 h 1585520"/>
                    <a:gd name="connsiteX16" fmla="*/ 507056 w 552481"/>
                    <a:gd name="connsiteY16" fmla="*/ 1169267 h 1585520"/>
                    <a:gd name="connsiteX17" fmla="*/ 119129 w 552481"/>
                    <a:gd name="connsiteY17" fmla="*/ 889458 h 1585520"/>
                    <a:gd name="connsiteX18" fmla="*/ 504472 w 552481"/>
                    <a:gd name="connsiteY18" fmla="*/ 1198018 h 1585520"/>
                    <a:gd name="connsiteX19" fmla="*/ 519836 w 552481"/>
                    <a:gd name="connsiteY19" fmla="*/ 1370630 h 1585520"/>
                    <a:gd name="connsiteX20" fmla="*/ 184579 w 552481"/>
                    <a:gd name="connsiteY20" fmla="*/ 1132651 h 1585520"/>
                    <a:gd name="connsiteX21" fmla="*/ 509865 w 552481"/>
                    <a:gd name="connsiteY21" fmla="*/ 1387661 h 1585520"/>
                    <a:gd name="connsiteX22" fmla="*/ 552481 w 552481"/>
                    <a:gd name="connsiteY22" fmla="*/ 1585328 h 1585520"/>
                    <a:gd name="connsiteX23" fmla="*/ 103908 w 552481"/>
                    <a:gd name="connsiteY23" fmla="*/ 1357263 h 1585520"/>
                    <a:gd name="connsiteX24" fmla="*/ 550099 w 552481"/>
                    <a:gd name="connsiteY24" fmla="*/ 0 h 1585520"/>
                    <a:gd name="connsiteX0" fmla="*/ 550099 w 552481"/>
                    <a:gd name="connsiteY0" fmla="*/ 0 h 1585520"/>
                    <a:gd name="connsiteX1" fmla="*/ 550454 w 552481"/>
                    <a:gd name="connsiteY1" fmla="*/ 236086 h 1585520"/>
                    <a:gd name="connsiteX2" fmla="*/ 488816 w 552481"/>
                    <a:gd name="connsiteY2" fmla="*/ 193543 h 1585520"/>
                    <a:gd name="connsiteX3" fmla="*/ 550466 w 552481"/>
                    <a:gd name="connsiteY3" fmla="*/ 244157 h 1585520"/>
                    <a:gd name="connsiteX4" fmla="*/ 550735 w 552481"/>
                    <a:gd name="connsiteY4" fmla="*/ 423083 h 1585520"/>
                    <a:gd name="connsiteX5" fmla="*/ 440807 w 552481"/>
                    <a:gd name="connsiteY5" fmla="*/ 347209 h 1585520"/>
                    <a:gd name="connsiteX6" fmla="*/ 550756 w 552481"/>
                    <a:gd name="connsiteY6" fmla="*/ 437477 h 1585520"/>
                    <a:gd name="connsiteX7" fmla="*/ 551026 w 552481"/>
                    <a:gd name="connsiteY7" fmla="*/ 616991 h 1585520"/>
                    <a:gd name="connsiteX8" fmla="*/ 372197 w 552481"/>
                    <a:gd name="connsiteY8" fmla="*/ 491984 h 1585520"/>
                    <a:gd name="connsiteX9" fmla="*/ 551056 w 552481"/>
                    <a:gd name="connsiteY9" fmla="*/ 637056 h 1585520"/>
                    <a:gd name="connsiteX10" fmla="*/ 551331 w 552481"/>
                    <a:gd name="connsiteY10" fmla="*/ 819782 h 1585520"/>
                    <a:gd name="connsiteX11" fmla="*/ 270832 w 552481"/>
                    <a:gd name="connsiteY11" fmla="*/ 619203 h 1585520"/>
                    <a:gd name="connsiteX12" fmla="*/ 551364 w 552481"/>
                    <a:gd name="connsiteY12" fmla="*/ 841805 h 1585520"/>
                    <a:gd name="connsiteX13" fmla="*/ 534221 w 552481"/>
                    <a:gd name="connsiteY13" fmla="*/ 989751 h 1585520"/>
                    <a:gd name="connsiteX14" fmla="*/ 184579 w 552481"/>
                    <a:gd name="connsiteY14" fmla="*/ 741931 h 1585520"/>
                    <a:gd name="connsiteX15" fmla="*/ 521700 w 552481"/>
                    <a:gd name="connsiteY15" fmla="*/ 1009232 h 1585520"/>
                    <a:gd name="connsiteX16" fmla="*/ 507056 w 552481"/>
                    <a:gd name="connsiteY16" fmla="*/ 1169267 h 1585520"/>
                    <a:gd name="connsiteX17" fmla="*/ 119129 w 552481"/>
                    <a:gd name="connsiteY17" fmla="*/ 889458 h 1585520"/>
                    <a:gd name="connsiteX18" fmla="*/ 504472 w 552481"/>
                    <a:gd name="connsiteY18" fmla="*/ 1198018 h 1585520"/>
                    <a:gd name="connsiteX19" fmla="*/ 519836 w 552481"/>
                    <a:gd name="connsiteY19" fmla="*/ 1370630 h 1585520"/>
                    <a:gd name="connsiteX20" fmla="*/ 184579 w 552481"/>
                    <a:gd name="connsiteY20" fmla="*/ 1132651 h 1585520"/>
                    <a:gd name="connsiteX21" fmla="*/ 509865 w 552481"/>
                    <a:gd name="connsiteY21" fmla="*/ 1387661 h 1585520"/>
                    <a:gd name="connsiteX22" fmla="*/ 552481 w 552481"/>
                    <a:gd name="connsiteY22" fmla="*/ 1585328 h 1585520"/>
                    <a:gd name="connsiteX23" fmla="*/ 103908 w 552481"/>
                    <a:gd name="connsiteY23" fmla="*/ 1357263 h 1585520"/>
                    <a:gd name="connsiteX24" fmla="*/ 550099 w 552481"/>
                    <a:gd name="connsiteY24" fmla="*/ 0 h 1585520"/>
                    <a:gd name="connsiteX0" fmla="*/ 550099 w 552481"/>
                    <a:gd name="connsiteY0" fmla="*/ 0 h 1585520"/>
                    <a:gd name="connsiteX1" fmla="*/ 550454 w 552481"/>
                    <a:gd name="connsiteY1" fmla="*/ 236086 h 1585520"/>
                    <a:gd name="connsiteX2" fmla="*/ 488816 w 552481"/>
                    <a:gd name="connsiteY2" fmla="*/ 193543 h 1585520"/>
                    <a:gd name="connsiteX3" fmla="*/ 550466 w 552481"/>
                    <a:gd name="connsiteY3" fmla="*/ 244157 h 1585520"/>
                    <a:gd name="connsiteX4" fmla="*/ 550735 w 552481"/>
                    <a:gd name="connsiteY4" fmla="*/ 423083 h 1585520"/>
                    <a:gd name="connsiteX5" fmla="*/ 440807 w 552481"/>
                    <a:gd name="connsiteY5" fmla="*/ 347209 h 1585520"/>
                    <a:gd name="connsiteX6" fmla="*/ 550756 w 552481"/>
                    <a:gd name="connsiteY6" fmla="*/ 437477 h 1585520"/>
                    <a:gd name="connsiteX7" fmla="*/ 551026 w 552481"/>
                    <a:gd name="connsiteY7" fmla="*/ 616991 h 1585520"/>
                    <a:gd name="connsiteX8" fmla="*/ 372197 w 552481"/>
                    <a:gd name="connsiteY8" fmla="*/ 491984 h 1585520"/>
                    <a:gd name="connsiteX9" fmla="*/ 551056 w 552481"/>
                    <a:gd name="connsiteY9" fmla="*/ 637056 h 1585520"/>
                    <a:gd name="connsiteX10" fmla="*/ 551331 w 552481"/>
                    <a:gd name="connsiteY10" fmla="*/ 819782 h 1585520"/>
                    <a:gd name="connsiteX11" fmla="*/ 270832 w 552481"/>
                    <a:gd name="connsiteY11" fmla="*/ 619203 h 1585520"/>
                    <a:gd name="connsiteX12" fmla="*/ 501344 w 552481"/>
                    <a:gd name="connsiteY12" fmla="*/ 815973 h 1585520"/>
                    <a:gd name="connsiteX13" fmla="*/ 534221 w 552481"/>
                    <a:gd name="connsiteY13" fmla="*/ 989751 h 1585520"/>
                    <a:gd name="connsiteX14" fmla="*/ 184579 w 552481"/>
                    <a:gd name="connsiteY14" fmla="*/ 741931 h 1585520"/>
                    <a:gd name="connsiteX15" fmla="*/ 521700 w 552481"/>
                    <a:gd name="connsiteY15" fmla="*/ 1009232 h 1585520"/>
                    <a:gd name="connsiteX16" fmla="*/ 507056 w 552481"/>
                    <a:gd name="connsiteY16" fmla="*/ 1169267 h 1585520"/>
                    <a:gd name="connsiteX17" fmla="*/ 119129 w 552481"/>
                    <a:gd name="connsiteY17" fmla="*/ 889458 h 1585520"/>
                    <a:gd name="connsiteX18" fmla="*/ 504472 w 552481"/>
                    <a:gd name="connsiteY18" fmla="*/ 1198018 h 1585520"/>
                    <a:gd name="connsiteX19" fmla="*/ 519836 w 552481"/>
                    <a:gd name="connsiteY19" fmla="*/ 1370630 h 1585520"/>
                    <a:gd name="connsiteX20" fmla="*/ 184579 w 552481"/>
                    <a:gd name="connsiteY20" fmla="*/ 1132651 h 1585520"/>
                    <a:gd name="connsiteX21" fmla="*/ 509865 w 552481"/>
                    <a:gd name="connsiteY21" fmla="*/ 1387661 h 1585520"/>
                    <a:gd name="connsiteX22" fmla="*/ 552481 w 552481"/>
                    <a:gd name="connsiteY22" fmla="*/ 1585328 h 1585520"/>
                    <a:gd name="connsiteX23" fmla="*/ 103908 w 552481"/>
                    <a:gd name="connsiteY23" fmla="*/ 1357263 h 1585520"/>
                    <a:gd name="connsiteX24" fmla="*/ 550099 w 552481"/>
                    <a:gd name="connsiteY24" fmla="*/ 0 h 1585520"/>
                    <a:gd name="connsiteX0" fmla="*/ 550099 w 552481"/>
                    <a:gd name="connsiteY0" fmla="*/ 0 h 1585520"/>
                    <a:gd name="connsiteX1" fmla="*/ 550454 w 552481"/>
                    <a:gd name="connsiteY1" fmla="*/ 236086 h 1585520"/>
                    <a:gd name="connsiteX2" fmla="*/ 488816 w 552481"/>
                    <a:gd name="connsiteY2" fmla="*/ 193543 h 1585520"/>
                    <a:gd name="connsiteX3" fmla="*/ 550466 w 552481"/>
                    <a:gd name="connsiteY3" fmla="*/ 244157 h 1585520"/>
                    <a:gd name="connsiteX4" fmla="*/ 550735 w 552481"/>
                    <a:gd name="connsiteY4" fmla="*/ 423083 h 1585520"/>
                    <a:gd name="connsiteX5" fmla="*/ 440807 w 552481"/>
                    <a:gd name="connsiteY5" fmla="*/ 347209 h 1585520"/>
                    <a:gd name="connsiteX6" fmla="*/ 550756 w 552481"/>
                    <a:gd name="connsiteY6" fmla="*/ 437477 h 1585520"/>
                    <a:gd name="connsiteX7" fmla="*/ 551026 w 552481"/>
                    <a:gd name="connsiteY7" fmla="*/ 616991 h 1585520"/>
                    <a:gd name="connsiteX8" fmla="*/ 372197 w 552481"/>
                    <a:gd name="connsiteY8" fmla="*/ 491984 h 1585520"/>
                    <a:gd name="connsiteX9" fmla="*/ 551056 w 552481"/>
                    <a:gd name="connsiteY9" fmla="*/ 637056 h 1585520"/>
                    <a:gd name="connsiteX10" fmla="*/ 508896 w 552481"/>
                    <a:gd name="connsiteY10" fmla="*/ 791532 h 1585520"/>
                    <a:gd name="connsiteX11" fmla="*/ 270832 w 552481"/>
                    <a:gd name="connsiteY11" fmla="*/ 619203 h 1585520"/>
                    <a:gd name="connsiteX12" fmla="*/ 501344 w 552481"/>
                    <a:gd name="connsiteY12" fmla="*/ 815973 h 1585520"/>
                    <a:gd name="connsiteX13" fmla="*/ 534221 w 552481"/>
                    <a:gd name="connsiteY13" fmla="*/ 989751 h 1585520"/>
                    <a:gd name="connsiteX14" fmla="*/ 184579 w 552481"/>
                    <a:gd name="connsiteY14" fmla="*/ 741931 h 1585520"/>
                    <a:gd name="connsiteX15" fmla="*/ 521700 w 552481"/>
                    <a:gd name="connsiteY15" fmla="*/ 1009232 h 1585520"/>
                    <a:gd name="connsiteX16" fmla="*/ 507056 w 552481"/>
                    <a:gd name="connsiteY16" fmla="*/ 1169267 h 1585520"/>
                    <a:gd name="connsiteX17" fmla="*/ 119129 w 552481"/>
                    <a:gd name="connsiteY17" fmla="*/ 889458 h 1585520"/>
                    <a:gd name="connsiteX18" fmla="*/ 504472 w 552481"/>
                    <a:gd name="connsiteY18" fmla="*/ 1198018 h 1585520"/>
                    <a:gd name="connsiteX19" fmla="*/ 519836 w 552481"/>
                    <a:gd name="connsiteY19" fmla="*/ 1370630 h 1585520"/>
                    <a:gd name="connsiteX20" fmla="*/ 184579 w 552481"/>
                    <a:gd name="connsiteY20" fmla="*/ 1132651 h 1585520"/>
                    <a:gd name="connsiteX21" fmla="*/ 509865 w 552481"/>
                    <a:gd name="connsiteY21" fmla="*/ 1387661 h 1585520"/>
                    <a:gd name="connsiteX22" fmla="*/ 552481 w 552481"/>
                    <a:gd name="connsiteY22" fmla="*/ 1585328 h 1585520"/>
                    <a:gd name="connsiteX23" fmla="*/ 103908 w 552481"/>
                    <a:gd name="connsiteY23" fmla="*/ 1357263 h 1585520"/>
                    <a:gd name="connsiteX24" fmla="*/ 550099 w 552481"/>
                    <a:gd name="connsiteY24" fmla="*/ 0 h 1585520"/>
                    <a:gd name="connsiteX0" fmla="*/ 550099 w 552481"/>
                    <a:gd name="connsiteY0" fmla="*/ 0 h 1585520"/>
                    <a:gd name="connsiteX1" fmla="*/ 550454 w 552481"/>
                    <a:gd name="connsiteY1" fmla="*/ 236086 h 1585520"/>
                    <a:gd name="connsiteX2" fmla="*/ 488816 w 552481"/>
                    <a:gd name="connsiteY2" fmla="*/ 193543 h 1585520"/>
                    <a:gd name="connsiteX3" fmla="*/ 550466 w 552481"/>
                    <a:gd name="connsiteY3" fmla="*/ 244157 h 1585520"/>
                    <a:gd name="connsiteX4" fmla="*/ 550735 w 552481"/>
                    <a:gd name="connsiteY4" fmla="*/ 423083 h 1585520"/>
                    <a:gd name="connsiteX5" fmla="*/ 440807 w 552481"/>
                    <a:gd name="connsiteY5" fmla="*/ 347209 h 1585520"/>
                    <a:gd name="connsiteX6" fmla="*/ 550756 w 552481"/>
                    <a:gd name="connsiteY6" fmla="*/ 437477 h 1585520"/>
                    <a:gd name="connsiteX7" fmla="*/ 551026 w 552481"/>
                    <a:gd name="connsiteY7" fmla="*/ 616991 h 1585520"/>
                    <a:gd name="connsiteX8" fmla="*/ 372197 w 552481"/>
                    <a:gd name="connsiteY8" fmla="*/ 491984 h 1585520"/>
                    <a:gd name="connsiteX9" fmla="*/ 521176 w 552481"/>
                    <a:gd name="connsiteY9" fmla="*/ 611487 h 1585520"/>
                    <a:gd name="connsiteX10" fmla="*/ 508896 w 552481"/>
                    <a:gd name="connsiteY10" fmla="*/ 791532 h 1585520"/>
                    <a:gd name="connsiteX11" fmla="*/ 270832 w 552481"/>
                    <a:gd name="connsiteY11" fmla="*/ 619203 h 1585520"/>
                    <a:gd name="connsiteX12" fmla="*/ 501344 w 552481"/>
                    <a:gd name="connsiteY12" fmla="*/ 815973 h 1585520"/>
                    <a:gd name="connsiteX13" fmla="*/ 534221 w 552481"/>
                    <a:gd name="connsiteY13" fmla="*/ 989751 h 1585520"/>
                    <a:gd name="connsiteX14" fmla="*/ 184579 w 552481"/>
                    <a:gd name="connsiteY14" fmla="*/ 741931 h 1585520"/>
                    <a:gd name="connsiteX15" fmla="*/ 521700 w 552481"/>
                    <a:gd name="connsiteY15" fmla="*/ 1009232 h 1585520"/>
                    <a:gd name="connsiteX16" fmla="*/ 507056 w 552481"/>
                    <a:gd name="connsiteY16" fmla="*/ 1169267 h 1585520"/>
                    <a:gd name="connsiteX17" fmla="*/ 119129 w 552481"/>
                    <a:gd name="connsiteY17" fmla="*/ 889458 h 1585520"/>
                    <a:gd name="connsiteX18" fmla="*/ 504472 w 552481"/>
                    <a:gd name="connsiteY18" fmla="*/ 1198018 h 1585520"/>
                    <a:gd name="connsiteX19" fmla="*/ 519836 w 552481"/>
                    <a:gd name="connsiteY19" fmla="*/ 1370630 h 1585520"/>
                    <a:gd name="connsiteX20" fmla="*/ 184579 w 552481"/>
                    <a:gd name="connsiteY20" fmla="*/ 1132651 h 1585520"/>
                    <a:gd name="connsiteX21" fmla="*/ 509865 w 552481"/>
                    <a:gd name="connsiteY21" fmla="*/ 1387661 h 1585520"/>
                    <a:gd name="connsiteX22" fmla="*/ 552481 w 552481"/>
                    <a:gd name="connsiteY22" fmla="*/ 1585328 h 1585520"/>
                    <a:gd name="connsiteX23" fmla="*/ 103908 w 552481"/>
                    <a:gd name="connsiteY23" fmla="*/ 1357263 h 1585520"/>
                    <a:gd name="connsiteX24" fmla="*/ 550099 w 552481"/>
                    <a:gd name="connsiteY24" fmla="*/ 0 h 1585520"/>
                    <a:gd name="connsiteX0" fmla="*/ 550099 w 552481"/>
                    <a:gd name="connsiteY0" fmla="*/ 0 h 1585520"/>
                    <a:gd name="connsiteX1" fmla="*/ 550454 w 552481"/>
                    <a:gd name="connsiteY1" fmla="*/ 236086 h 1585520"/>
                    <a:gd name="connsiteX2" fmla="*/ 488816 w 552481"/>
                    <a:gd name="connsiteY2" fmla="*/ 193543 h 1585520"/>
                    <a:gd name="connsiteX3" fmla="*/ 550466 w 552481"/>
                    <a:gd name="connsiteY3" fmla="*/ 244157 h 1585520"/>
                    <a:gd name="connsiteX4" fmla="*/ 550735 w 552481"/>
                    <a:gd name="connsiteY4" fmla="*/ 423083 h 1585520"/>
                    <a:gd name="connsiteX5" fmla="*/ 440807 w 552481"/>
                    <a:gd name="connsiteY5" fmla="*/ 347209 h 1585520"/>
                    <a:gd name="connsiteX6" fmla="*/ 550756 w 552481"/>
                    <a:gd name="connsiteY6" fmla="*/ 437477 h 1585520"/>
                    <a:gd name="connsiteX7" fmla="*/ 523630 w 552481"/>
                    <a:gd name="connsiteY7" fmla="*/ 593972 h 1585520"/>
                    <a:gd name="connsiteX8" fmla="*/ 372197 w 552481"/>
                    <a:gd name="connsiteY8" fmla="*/ 491984 h 1585520"/>
                    <a:gd name="connsiteX9" fmla="*/ 521176 w 552481"/>
                    <a:gd name="connsiteY9" fmla="*/ 611487 h 1585520"/>
                    <a:gd name="connsiteX10" fmla="*/ 508896 w 552481"/>
                    <a:gd name="connsiteY10" fmla="*/ 791532 h 1585520"/>
                    <a:gd name="connsiteX11" fmla="*/ 270832 w 552481"/>
                    <a:gd name="connsiteY11" fmla="*/ 619203 h 1585520"/>
                    <a:gd name="connsiteX12" fmla="*/ 501344 w 552481"/>
                    <a:gd name="connsiteY12" fmla="*/ 815973 h 1585520"/>
                    <a:gd name="connsiteX13" fmla="*/ 534221 w 552481"/>
                    <a:gd name="connsiteY13" fmla="*/ 989751 h 1585520"/>
                    <a:gd name="connsiteX14" fmla="*/ 184579 w 552481"/>
                    <a:gd name="connsiteY14" fmla="*/ 741931 h 1585520"/>
                    <a:gd name="connsiteX15" fmla="*/ 521700 w 552481"/>
                    <a:gd name="connsiteY15" fmla="*/ 1009232 h 1585520"/>
                    <a:gd name="connsiteX16" fmla="*/ 507056 w 552481"/>
                    <a:gd name="connsiteY16" fmla="*/ 1169267 h 1585520"/>
                    <a:gd name="connsiteX17" fmla="*/ 119129 w 552481"/>
                    <a:gd name="connsiteY17" fmla="*/ 889458 h 1585520"/>
                    <a:gd name="connsiteX18" fmla="*/ 504472 w 552481"/>
                    <a:gd name="connsiteY18" fmla="*/ 1198018 h 1585520"/>
                    <a:gd name="connsiteX19" fmla="*/ 519836 w 552481"/>
                    <a:gd name="connsiteY19" fmla="*/ 1370630 h 1585520"/>
                    <a:gd name="connsiteX20" fmla="*/ 184579 w 552481"/>
                    <a:gd name="connsiteY20" fmla="*/ 1132651 h 1585520"/>
                    <a:gd name="connsiteX21" fmla="*/ 509865 w 552481"/>
                    <a:gd name="connsiteY21" fmla="*/ 1387661 h 1585520"/>
                    <a:gd name="connsiteX22" fmla="*/ 552481 w 552481"/>
                    <a:gd name="connsiteY22" fmla="*/ 1585328 h 1585520"/>
                    <a:gd name="connsiteX23" fmla="*/ 103908 w 552481"/>
                    <a:gd name="connsiteY23" fmla="*/ 1357263 h 1585520"/>
                    <a:gd name="connsiteX24" fmla="*/ 550099 w 552481"/>
                    <a:gd name="connsiteY24" fmla="*/ 0 h 1585520"/>
                    <a:gd name="connsiteX0" fmla="*/ 550099 w 552481"/>
                    <a:gd name="connsiteY0" fmla="*/ 0 h 1585520"/>
                    <a:gd name="connsiteX1" fmla="*/ 550454 w 552481"/>
                    <a:gd name="connsiteY1" fmla="*/ 236086 h 1585520"/>
                    <a:gd name="connsiteX2" fmla="*/ 488816 w 552481"/>
                    <a:gd name="connsiteY2" fmla="*/ 193543 h 1585520"/>
                    <a:gd name="connsiteX3" fmla="*/ 550466 w 552481"/>
                    <a:gd name="connsiteY3" fmla="*/ 244157 h 1585520"/>
                    <a:gd name="connsiteX4" fmla="*/ 550735 w 552481"/>
                    <a:gd name="connsiteY4" fmla="*/ 423083 h 1585520"/>
                    <a:gd name="connsiteX5" fmla="*/ 440807 w 552481"/>
                    <a:gd name="connsiteY5" fmla="*/ 347209 h 1585520"/>
                    <a:gd name="connsiteX6" fmla="*/ 530748 w 552481"/>
                    <a:gd name="connsiteY6" fmla="*/ 427144 h 1585520"/>
                    <a:gd name="connsiteX7" fmla="*/ 523630 w 552481"/>
                    <a:gd name="connsiteY7" fmla="*/ 593972 h 1585520"/>
                    <a:gd name="connsiteX8" fmla="*/ 372197 w 552481"/>
                    <a:gd name="connsiteY8" fmla="*/ 491984 h 1585520"/>
                    <a:gd name="connsiteX9" fmla="*/ 521176 w 552481"/>
                    <a:gd name="connsiteY9" fmla="*/ 611487 h 1585520"/>
                    <a:gd name="connsiteX10" fmla="*/ 508896 w 552481"/>
                    <a:gd name="connsiteY10" fmla="*/ 791532 h 1585520"/>
                    <a:gd name="connsiteX11" fmla="*/ 270832 w 552481"/>
                    <a:gd name="connsiteY11" fmla="*/ 619203 h 1585520"/>
                    <a:gd name="connsiteX12" fmla="*/ 501344 w 552481"/>
                    <a:gd name="connsiteY12" fmla="*/ 815973 h 1585520"/>
                    <a:gd name="connsiteX13" fmla="*/ 534221 w 552481"/>
                    <a:gd name="connsiteY13" fmla="*/ 989751 h 1585520"/>
                    <a:gd name="connsiteX14" fmla="*/ 184579 w 552481"/>
                    <a:gd name="connsiteY14" fmla="*/ 741931 h 1585520"/>
                    <a:gd name="connsiteX15" fmla="*/ 521700 w 552481"/>
                    <a:gd name="connsiteY15" fmla="*/ 1009232 h 1585520"/>
                    <a:gd name="connsiteX16" fmla="*/ 507056 w 552481"/>
                    <a:gd name="connsiteY16" fmla="*/ 1169267 h 1585520"/>
                    <a:gd name="connsiteX17" fmla="*/ 119129 w 552481"/>
                    <a:gd name="connsiteY17" fmla="*/ 889458 h 1585520"/>
                    <a:gd name="connsiteX18" fmla="*/ 504472 w 552481"/>
                    <a:gd name="connsiteY18" fmla="*/ 1198018 h 1585520"/>
                    <a:gd name="connsiteX19" fmla="*/ 519836 w 552481"/>
                    <a:gd name="connsiteY19" fmla="*/ 1370630 h 1585520"/>
                    <a:gd name="connsiteX20" fmla="*/ 184579 w 552481"/>
                    <a:gd name="connsiteY20" fmla="*/ 1132651 h 1585520"/>
                    <a:gd name="connsiteX21" fmla="*/ 509865 w 552481"/>
                    <a:gd name="connsiteY21" fmla="*/ 1387661 h 1585520"/>
                    <a:gd name="connsiteX22" fmla="*/ 552481 w 552481"/>
                    <a:gd name="connsiteY22" fmla="*/ 1585328 h 1585520"/>
                    <a:gd name="connsiteX23" fmla="*/ 103908 w 552481"/>
                    <a:gd name="connsiteY23" fmla="*/ 1357263 h 1585520"/>
                    <a:gd name="connsiteX24" fmla="*/ 550099 w 552481"/>
                    <a:gd name="connsiteY24" fmla="*/ 0 h 1585520"/>
                    <a:gd name="connsiteX0" fmla="*/ 550099 w 552481"/>
                    <a:gd name="connsiteY0" fmla="*/ 0 h 1585520"/>
                    <a:gd name="connsiteX1" fmla="*/ 550454 w 552481"/>
                    <a:gd name="connsiteY1" fmla="*/ 236086 h 1585520"/>
                    <a:gd name="connsiteX2" fmla="*/ 488816 w 552481"/>
                    <a:gd name="connsiteY2" fmla="*/ 193543 h 1585520"/>
                    <a:gd name="connsiteX3" fmla="*/ 550466 w 552481"/>
                    <a:gd name="connsiteY3" fmla="*/ 244157 h 1585520"/>
                    <a:gd name="connsiteX4" fmla="*/ 528440 w 552481"/>
                    <a:gd name="connsiteY4" fmla="*/ 395095 h 1585520"/>
                    <a:gd name="connsiteX5" fmla="*/ 440807 w 552481"/>
                    <a:gd name="connsiteY5" fmla="*/ 347209 h 1585520"/>
                    <a:gd name="connsiteX6" fmla="*/ 530748 w 552481"/>
                    <a:gd name="connsiteY6" fmla="*/ 427144 h 1585520"/>
                    <a:gd name="connsiteX7" fmla="*/ 523630 w 552481"/>
                    <a:gd name="connsiteY7" fmla="*/ 593972 h 1585520"/>
                    <a:gd name="connsiteX8" fmla="*/ 372197 w 552481"/>
                    <a:gd name="connsiteY8" fmla="*/ 491984 h 1585520"/>
                    <a:gd name="connsiteX9" fmla="*/ 521176 w 552481"/>
                    <a:gd name="connsiteY9" fmla="*/ 611487 h 1585520"/>
                    <a:gd name="connsiteX10" fmla="*/ 508896 w 552481"/>
                    <a:gd name="connsiteY10" fmla="*/ 791532 h 1585520"/>
                    <a:gd name="connsiteX11" fmla="*/ 270832 w 552481"/>
                    <a:gd name="connsiteY11" fmla="*/ 619203 h 1585520"/>
                    <a:gd name="connsiteX12" fmla="*/ 501344 w 552481"/>
                    <a:gd name="connsiteY12" fmla="*/ 815973 h 1585520"/>
                    <a:gd name="connsiteX13" fmla="*/ 534221 w 552481"/>
                    <a:gd name="connsiteY13" fmla="*/ 989751 h 1585520"/>
                    <a:gd name="connsiteX14" fmla="*/ 184579 w 552481"/>
                    <a:gd name="connsiteY14" fmla="*/ 741931 h 1585520"/>
                    <a:gd name="connsiteX15" fmla="*/ 521700 w 552481"/>
                    <a:gd name="connsiteY15" fmla="*/ 1009232 h 1585520"/>
                    <a:gd name="connsiteX16" fmla="*/ 507056 w 552481"/>
                    <a:gd name="connsiteY16" fmla="*/ 1169267 h 1585520"/>
                    <a:gd name="connsiteX17" fmla="*/ 119129 w 552481"/>
                    <a:gd name="connsiteY17" fmla="*/ 889458 h 1585520"/>
                    <a:gd name="connsiteX18" fmla="*/ 504472 w 552481"/>
                    <a:gd name="connsiteY18" fmla="*/ 1198018 h 1585520"/>
                    <a:gd name="connsiteX19" fmla="*/ 519836 w 552481"/>
                    <a:gd name="connsiteY19" fmla="*/ 1370630 h 1585520"/>
                    <a:gd name="connsiteX20" fmla="*/ 184579 w 552481"/>
                    <a:gd name="connsiteY20" fmla="*/ 1132651 h 1585520"/>
                    <a:gd name="connsiteX21" fmla="*/ 509865 w 552481"/>
                    <a:gd name="connsiteY21" fmla="*/ 1387661 h 1585520"/>
                    <a:gd name="connsiteX22" fmla="*/ 552481 w 552481"/>
                    <a:gd name="connsiteY22" fmla="*/ 1585328 h 1585520"/>
                    <a:gd name="connsiteX23" fmla="*/ 103908 w 552481"/>
                    <a:gd name="connsiteY23" fmla="*/ 1357263 h 1585520"/>
                    <a:gd name="connsiteX24" fmla="*/ 550099 w 552481"/>
                    <a:gd name="connsiteY24" fmla="*/ 0 h 1585520"/>
                    <a:gd name="connsiteX0" fmla="*/ 550099 w 552481"/>
                    <a:gd name="connsiteY0" fmla="*/ 0 h 1585520"/>
                    <a:gd name="connsiteX1" fmla="*/ 550454 w 552481"/>
                    <a:gd name="connsiteY1" fmla="*/ 236086 h 1585520"/>
                    <a:gd name="connsiteX2" fmla="*/ 488816 w 552481"/>
                    <a:gd name="connsiteY2" fmla="*/ 193543 h 1585520"/>
                    <a:gd name="connsiteX3" fmla="*/ 532877 w 552481"/>
                    <a:gd name="connsiteY3" fmla="*/ 241409 h 1585520"/>
                    <a:gd name="connsiteX4" fmla="*/ 528440 w 552481"/>
                    <a:gd name="connsiteY4" fmla="*/ 395095 h 1585520"/>
                    <a:gd name="connsiteX5" fmla="*/ 440807 w 552481"/>
                    <a:gd name="connsiteY5" fmla="*/ 347209 h 1585520"/>
                    <a:gd name="connsiteX6" fmla="*/ 530748 w 552481"/>
                    <a:gd name="connsiteY6" fmla="*/ 427144 h 1585520"/>
                    <a:gd name="connsiteX7" fmla="*/ 523630 w 552481"/>
                    <a:gd name="connsiteY7" fmla="*/ 593972 h 1585520"/>
                    <a:gd name="connsiteX8" fmla="*/ 372197 w 552481"/>
                    <a:gd name="connsiteY8" fmla="*/ 491984 h 1585520"/>
                    <a:gd name="connsiteX9" fmla="*/ 521176 w 552481"/>
                    <a:gd name="connsiteY9" fmla="*/ 611487 h 1585520"/>
                    <a:gd name="connsiteX10" fmla="*/ 508896 w 552481"/>
                    <a:gd name="connsiteY10" fmla="*/ 791532 h 1585520"/>
                    <a:gd name="connsiteX11" fmla="*/ 270832 w 552481"/>
                    <a:gd name="connsiteY11" fmla="*/ 619203 h 1585520"/>
                    <a:gd name="connsiteX12" fmla="*/ 501344 w 552481"/>
                    <a:gd name="connsiteY12" fmla="*/ 815973 h 1585520"/>
                    <a:gd name="connsiteX13" fmla="*/ 534221 w 552481"/>
                    <a:gd name="connsiteY13" fmla="*/ 989751 h 1585520"/>
                    <a:gd name="connsiteX14" fmla="*/ 184579 w 552481"/>
                    <a:gd name="connsiteY14" fmla="*/ 741931 h 1585520"/>
                    <a:gd name="connsiteX15" fmla="*/ 521700 w 552481"/>
                    <a:gd name="connsiteY15" fmla="*/ 1009232 h 1585520"/>
                    <a:gd name="connsiteX16" fmla="*/ 507056 w 552481"/>
                    <a:gd name="connsiteY16" fmla="*/ 1169267 h 1585520"/>
                    <a:gd name="connsiteX17" fmla="*/ 119129 w 552481"/>
                    <a:gd name="connsiteY17" fmla="*/ 889458 h 1585520"/>
                    <a:gd name="connsiteX18" fmla="*/ 504472 w 552481"/>
                    <a:gd name="connsiteY18" fmla="*/ 1198018 h 1585520"/>
                    <a:gd name="connsiteX19" fmla="*/ 519836 w 552481"/>
                    <a:gd name="connsiteY19" fmla="*/ 1370630 h 1585520"/>
                    <a:gd name="connsiteX20" fmla="*/ 184579 w 552481"/>
                    <a:gd name="connsiteY20" fmla="*/ 1132651 h 1585520"/>
                    <a:gd name="connsiteX21" fmla="*/ 509865 w 552481"/>
                    <a:gd name="connsiteY21" fmla="*/ 1387661 h 1585520"/>
                    <a:gd name="connsiteX22" fmla="*/ 552481 w 552481"/>
                    <a:gd name="connsiteY22" fmla="*/ 1585328 h 1585520"/>
                    <a:gd name="connsiteX23" fmla="*/ 103908 w 552481"/>
                    <a:gd name="connsiteY23" fmla="*/ 1357263 h 1585520"/>
                    <a:gd name="connsiteX24" fmla="*/ 550099 w 552481"/>
                    <a:gd name="connsiteY24" fmla="*/ 0 h 1585520"/>
                    <a:gd name="connsiteX0" fmla="*/ 550099 w 580141"/>
                    <a:gd name="connsiteY0" fmla="*/ 54739 h 1640259"/>
                    <a:gd name="connsiteX1" fmla="*/ 536842 w 580141"/>
                    <a:gd name="connsiteY1" fmla="*/ 262901 h 1640259"/>
                    <a:gd name="connsiteX2" fmla="*/ 550454 w 580141"/>
                    <a:gd name="connsiteY2" fmla="*/ 290825 h 1640259"/>
                    <a:gd name="connsiteX3" fmla="*/ 488816 w 580141"/>
                    <a:gd name="connsiteY3" fmla="*/ 248282 h 1640259"/>
                    <a:gd name="connsiteX4" fmla="*/ 532877 w 580141"/>
                    <a:gd name="connsiteY4" fmla="*/ 296148 h 1640259"/>
                    <a:gd name="connsiteX5" fmla="*/ 528440 w 580141"/>
                    <a:gd name="connsiteY5" fmla="*/ 449834 h 1640259"/>
                    <a:gd name="connsiteX6" fmla="*/ 440807 w 580141"/>
                    <a:gd name="connsiteY6" fmla="*/ 401948 h 1640259"/>
                    <a:gd name="connsiteX7" fmla="*/ 530748 w 580141"/>
                    <a:gd name="connsiteY7" fmla="*/ 481883 h 1640259"/>
                    <a:gd name="connsiteX8" fmla="*/ 523630 w 580141"/>
                    <a:gd name="connsiteY8" fmla="*/ 648711 h 1640259"/>
                    <a:gd name="connsiteX9" fmla="*/ 372197 w 580141"/>
                    <a:gd name="connsiteY9" fmla="*/ 546723 h 1640259"/>
                    <a:gd name="connsiteX10" fmla="*/ 521176 w 580141"/>
                    <a:gd name="connsiteY10" fmla="*/ 666226 h 1640259"/>
                    <a:gd name="connsiteX11" fmla="*/ 508896 w 580141"/>
                    <a:gd name="connsiteY11" fmla="*/ 846271 h 1640259"/>
                    <a:gd name="connsiteX12" fmla="*/ 270832 w 580141"/>
                    <a:gd name="connsiteY12" fmla="*/ 673942 h 1640259"/>
                    <a:gd name="connsiteX13" fmla="*/ 501344 w 580141"/>
                    <a:gd name="connsiteY13" fmla="*/ 870712 h 1640259"/>
                    <a:gd name="connsiteX14" fmla="*/ 534221 w 580141"/>
                    <a:gd name="connsiteY14" fmla="*/ 1044490 h 1640259"/>
                    <a:gd name="connsiteX15" fmla="*/ 184579 w 580141"/>
                    <a:gd name="connsiteY15" fmla="*/ 796670 h 1640259"/>
                    <a:gd name="connsiteX16" fmla="*/ 521700 w 580141"/>
                    <a:gd name="connsiteY16" fmla="*/ 1063971 h 1640259"/>
                    <a:gd name="connsiteX17" fmla="*/ 507056 w 580141"/>
                    <a:gd name="connsiteY17" fmla="*/ 1224006 h 1640259"/>
                    <a:gd name="connsiteX18" fmla="*/ 119129 w 580141"/>
                    <a:gd name="connsiteY18" fmla="*/ 944197 h 1640259"/>
                    <a:gd name="connsiteX19" fmla="*/ 504472 w 580141"/>
                    <a:gd name="connsiteY19" fmla="*/ 1252757 h 1640259"/>
                    <a:gd name="connsiteX20" fmla="*/ 519836 w 580141"/>
                    <a:gd name="connsiteY20" fmla="*/ 1425369 h 1640259"/>
                    <a:gd name="connsiteX21" fmla="*/ 184579 w 580141"/>
                    <a:gd name="connsiteY21" fmla="*/ 1187390 h 1640259"/>
                    <a:gd name="connsiteX22" fmla="*/ 509865 w 580141"/>
                    <a:gd name="connsiteY22" fmla="*/ 1442400 h 1640259"/>
                    <a:gd name="connsiteX23" fmla="*/ 552481 w 580141"/>
                    <a:gd name="connsiteY23" fmla="*/ 1640067 h 1640259"/>
                    <a:gd name="connsiteX24" fmla="*/ 103908 w 580141"/>
                    <a:gd name="connsiteY24" fmla="*/ 1412002 h 1640259"/>
                    <a:gd name="connsiteX25" fmla="*/ 550099 w 580141"/>
                    <a:gd name="connsiteY25" fmla="*/ 54739 h 1640259"/>
                    <a:gd name="connsiteX0" fmla="*/ 550099 w 580141"/>
                    <a:gd name="connsiteY0" fmla="*/ 54739 h 1640259"/>
                    <a:gd name="connsiteX1" fmla="*/ 536842 w 580141"/>
                    <a:gd name="connsiteY1" fmla="*/ 262901 h 1640259"/>
                    <a:gd name="connsiteX2" fmla="*/ 550454 w 580141"/>
                    <a:gd name="connsiteY2" fmla="*/ 290825 h 1640259"/>
                    <a:gd name="connsiteX3" fmla="*/ 488816 w 580141"/>
                    <a:gd name="connsiteY3" fmla="*/ 248282 h 1640259"/>
                    <a:gd name="connsiteX4" fmla="*/ 532877 w 580141"/>
                    <a:gd name="connsiteY4" fmla="*/ 296148 h 1640259"/>
                    <a:gd name="connsiteX5" fmla="*/ 528440 w 580141"/>
                    <a:gd name="connsiteY5" fmla="*/ 449834 h 1640259"/>
                    <a:gd name="connsiteX6" fmla="*/ 440807 w 580141"/>
                    <a:gd name="connsiteY6" fmla="*/ 401948 h 1640259"/>
                    <a:gd name="connsiteX7" fmla="*/ 530748 w 580141"/>
                    <a:gd name="connsiteY7" fmla="*/ 481883 h 1640259"/>
                    <a:gd name="connsiteX8" fmla="*/ 523630 w 580141"/>
                    <a:gd name="connsiteY8" fmla="*/ 648711 h 1640259"/>
                    <a:gd name="connsiteX9" fmla="*/ 372197 w 580141"/>
                    <a:gd name="connsiteY9" fmla="*/ 546723 h 1640259"/>
                    <a:gd name="connsiteX10" fmla="*/ 521176 w 580141"/>
                    <a:gd name="connsiteY10" fmla="*/ 666226 h 1640259"/>
                    <a:gd name="connsiteX11" fmla="*/ 508896 w 580141"/>
                    <a:gd name="connsiteY11" fmla="*/ 846271 h 1640259"/>
                    <a:gd name="connsiteX12" fmla="*/ 270832 w 580141"/>
                    <a:gd name="connsiteY12" fmla="*/ 673942 h 1640259"/>
                    <a:gd name="connsiteX13" fmla="*/ 501344 w 580141"/>
                    <a:gd name="connsiteY13" fmla="*/ 870712 h 1640259"/>
                    <a:gd name="connsiteX14" fmla="*/ 484201 w 580141"/>
                    <a:gd name="connsiteY14" fmla="*/ 1018658 h 1640259"/>
                    <a:gd name="connsiteX15" fmla="*/ 184579 w 580141"/>
                    <a:gd name="connsiteY15" fmla="*/ 796670 h 1640259"/>
                    <a:gd name="connsiteX16" fmla="*/ 521700 w 580141"/>
                    <a:gd name="connsiteY16" fmla="*/ 1063971 h 1640259"/>
                    <a:gd name="connsiteX17" fmla="*/ 507056 w 580141"/>
                    <a:gd name="connsiteY17" fmla="*/ 1224006 h 1640259"/>
                    <a:gd name="connsiteX18" fmla="*/ 119129 w 580141"/>
                    <a:gd name="connsiteY18" fmla="*/ 944197 h 1640259"/>
                    <a:gd name="connsiteX19" fmla="*/ 504472 w 580141"/>
                    <a:gd name="connsiteY19" fmla="*/ 1252757 h 1640259"/>
                    <a:gd name="connsiteX20" fmla="*/ 519836 w 580141"/>
                    <a:gd name="connsiteY20" fmla="*/ 1425369 h 1640259"/>
                    <a:gd name="connsiteX21" fmla="*/ 184579 w 580141"/>
                    <a:gd name="connsiteY21" fmla="*/ 1187390 h 1640259"/>
                    <a:gd name="connsiteX22" fmla="*/ 509865 w 580141"/>
                    <a:gd name="connsiteY22" fmla="*/ 1442400 h 1640259"/>
                    <a:gd name="connsiteX23" fmla="*/ 552481 w 580141"/>
                    <a:gd name="connsiteY23" fmla="*/ 1640067 h 1640259"/>
                    <a:gd name="connsiteX24" fmla="*/ 103908 w 580141"/>
                    <a:gd name="connsiteY24" fmla="*/ 1412002 h 1640259"/>
                    <a:gd name="connsiteX25" fmla="*/ 550099 w 580141"/>
                    <a:gd name="connsiteY25" fmla="*/ 54739 h 1640259"/>
                    <a:gd name="connsiteX0" fmla="*/ 550099 w 580141"/>
                    <a:gd name="connsiteY0" fmla="*/ 54739 h 1640259"/>
                    <a:gd name="connsiteX1" fmla="*/ 536842 w 580141"/>
                    <a:gd name="connsiteY1" fmla="*/ 262901 h 1640259"/>
                    <a:gd name="connsiteX2" fmla="*/ 550454 w 580141"/>
                    <a:gd name="connsiteY2" fmla="*/ 290825 h 1640259"/>
                    <a:gd name="connsiteX3" fmla="*/ 488816 w 580141"/>
                    <a:gd name="connsiteY3" fmla="*/ 248282 h 1640259"/>
                    <a:gd name="connsiteX4" fmla="*/ 532877 w 580141"/>
                    <a:gd name="connsiteY4" fmla="*/ 296148 h 1640259"/>
                    <a:gd name="connsiteX5" fmla="*/ 528440 w 580141"/>
                    <a:gd name="connsiteY5" fmla="*/ 449834 h 1640259"/>
                    <a:gd name="connsiteX6" fmla="*/ 440807 w 580141"/>
                    <a:gd name="connsiteY6" fmla="*/ 401948 h 1640259"/>
                    <a:gd name="connsiteX7" fmla="*/ 530748 w 580141"/>
                    <a:gd name="connsiteY7" fmla="*/ 481883 h 1640259"/>
                    <a:gd name="connsiteX8" fmla="*/ 523630 w 580141"/>
                    <a:gd name="connsiteY8" fmla="*/ 648711 h 1640259"/>
                    <a:gd name="connsiteX9" fmla="*/ 372197 w 580141"/>
                    <a:gd name="connsiteY9" fmla="*/ 546723 h 1640259"/>
                    <a:gd name="connsiteX10" fmla="*/ 521176 w 580141"/>
                    <a:gd name="connsiteY10" fmla="*/ 666226 h 1640259"/>
                    <a:gd name="connsiteX11" fmla="*/ 508896 w 580141"/>
                    <a:gd name="connsiteY11" fmla="*/ 846271 h 1640259"/>
                    <a:gd name="connsiteX12" fmla="*/ 270832 w 580141"/>
                    <a:gd name="connsiteY12" fmla="*/ 673942 h 1640259"/>
                    <a:gd name="connsiteX13" fmla="*/ 501344 w 580141"/>
                    <a:gd name="connsiteY13" fmla="*/ 870712 h 1640259"/>
                    <a:gd name="connsiteX14" fmla="*/ 484201 w 580141"/>
                    <a:gd name="connsiteY14" fmla="*/ 1018658 h 1640259"/>
                    <a:gd name="connsiteX15" fmla="*/ 184579 w 580141"/>
                    <a:gd name="connsiteY15" fmla="*/ 796670 h 1640259"/>
                    <a:gd name="connsiteX16" fmla="*/ 479002 w 580141"/>
                    <a:gd name="connsiteY16" fmla="*/ 1055860 h 1640259"/>
                    <a:gd name="connsiteX17" fmla="*/ 507056 w 580141"/>
                    <a:gd name="connsiteY17" fmla="*/ 1224006 h 1640259"/>
                    <a:gd name="connsiteX18" fmla="*/ 119129 w 580141"/>
                    <a:gd name="connsiteY18" fmla="*/ 944197 h 1640259"/>
                    <a:gd name="connsiteX19" fmla="*/ 504472 w 580141"/>
                    <a:gd name="connsiteY19" fmla="*/ 1252757 h 1640259"/>
                    <a:gd name="connsiteX20" fmla="*/ 519836 w 580141"/>
                    <a:gd name="connsiteY20" fmla="*/ 1425369 h 1640259"/>
                    <a:gd name="connsiteX21" fmla="*/ 184579 w 580141"/>
                    <a:gd name="connsiteY21" fmla="*/ 1187390 h 1640259"/>
                    <a:gd name="connsiteX22" fmla="*/ 509865 w 580141"/>
                    <a:gd name="connsiteY22" fmla="*/ 1442400 h 1640259"/>
                    <a:gd name="connsiteX23" fmla="*/ 552481 w 580141"/>
                    <a:gd name="connsiteY23" fmla="*/ 1640067 h 1640259"/>
                    <a:gd name="connsiteX24" fmla="*/ 103908 w 580141"/>
                    <a:gd name="connsiteY24" fmla="*/ 1412002 h 1640259"/>
                    <a:gd name="connsiteX25" fmla="*/ 550099 w 580141"/>
                    <a:gd name="connsiteY25" fmla="*/ 54739 h 1640259"/>
                    <a:gd name="connsiteX0" fmla="*/ 550099 w 580141"/>
                    <a:gd name="connsiteY0" fmla="*/ 54739 h 1640259"/>
                    <a:gd name="connsiteX1" fmla="*/ 536842 w 580141"/>
                    <a:gd name="connsiteY1" fmla="*/ 262901 h 1640259"/>
                    <a:gd name="connsiteX2" fmla="*/ 550454 w 580141"/>
                    <a:gd name="connsiteY2" fmla="*/ 290825 h 1640259"/>
                    <a:gd name="connsiteX3" fmla="*/ 488816 w 580141"/>
                    <a:gd name="connsiteY3" fmla="*/ 248282 h 1640259"/>
                    <a:gd name="connsiteX4" fmla="*/ 532877 w 580141"/>
                    <a:gd name="connsiteY4" fmla="*/ 296148 h 1640259"/>
                    <a:gd name="connsiteX5" fmla="*/ 528440 w 580141"/>
                    <a:gd name="connsiteY5" fmla="*/ 449834 h 1640259"/>
                    <a:gd name="connsiteX6" fmla="*/ 440807 w 580141"/>
                    <a:gd name="connsiteY6" fmla="*/ 401948 h 1640259"/>
                    <a:gd name="connsiteX7" fmla="*/ 530748 w 580141"/>
                    <a:gd name="connsiteY7" fmla="*/ 481883 h 1640259"/>
                    <a:gd name="connsiteX8" fmla="*/ 523630 w 580141"/>
                    <a:gd name="connsiteY8" fmla="*/ 648711 h 1640259"/>
                    <a:gd name="connsiteX9" fmla="*/ 372197 w 580141"/>
                    <a:gd name="connsiteY9" fmla="*/ 546723 h 1640259"/>
                    <a:gd name="connsiteX10" fmla="*/ 521176 w 580141"/>
                    <a:gd name="connsiteY10" fmla="*/ 666226 h 1640259"/>
                    <a:gd name="connsiteX11" fmla="*/ 508896 w 580141"/>
                    <a:gd name="connsiteY11" fmla="*/ 846271 h 1640259"/>
                    <a:gd name="connsiteX12" fmla="*/ 270832 w 580141"/>
                    <a:gd name="connsiteY12" fmla="*/ 673942 h 1640259"/>
                    <a:gd name="connsiteX13" fmla="*/ 501344 w 580141"/>
                    <a:gd name="connsiteY13" fmla="*/ 870712 h 1640259"/>
                    <a:gd name="connsiteX14" fmla="*/ 484201 w 580141"/>
                    <a:gd name="connsiteY14" fmla="*/ 1018658 h 1640259"/>
                    <a:gd name="connsiteX15" fmla="*/ 184579 w 580141"/>
                    <a:gd name="connsiteY15" fmla="*/ 796670 h 1640259"/>
                    <a:gd name="connsiteX16" fmla="*/ 479002 w 580141"/>
                    <a:gd name="connsiteY16" fmla="*/ 1055860 h 1640259"/>
                    <a:gd name="connsiteX17" fmla="*/ 474625 w 580141"/>
                    <a:gd name="connsiteY17" fmla="*/ 1200922 h 1640259"/>
                    <a:gd name="connsiteX18" fmla="*/ 119129 w 580141"/>
                    <a:gd name="connsiteY18" fmla="*/ 944197 h 1640259"/>
                    <a:gd name="connsiteX19" fmla="*/ 504472 w 580141"/>
                    <a:gd name="connsiteY19" fmla="*/ 1252757 h 1640259"/>
                    <a:gd name="connsiteX20" fmla="*/ 519836 w 580141"/>
                    <a:gd name="connsiteY20" fmla="*/ 1425369 h 1640259"/>
                    <a:gd name="connsiteX21" fmla="*/ 184579 w 580141"/>
                    <a:gd name="connsiteY21" fmla="*/ 1187390 h 1640259"/>
                    <a:gd name="connsiteX22" fmla="*/ 509865 w 580141"/>
                    <a:gd name="connsiteY22" fmla="*/ 1442400 h 1640259"/>
                    <a:gd name="connsiteX23" fmla="*/ 552481 w 580141"/>
                    <a:gd name="connsiteY23" fmla="*/ 1640067 h 1640259"/>
                    <a:gd name="connsiteX24" fmla="*/ 103908 w 580141"/>
                    <a:gd name="connsiteY24" fmla="*/ 1412002 h 1640259"/>
                    <a:gd name="connsiteX25" fmla="*/ 550099 w 580141"/>
                    <a:gd name="connsiteY25" fmla="*/ 54739 h 1640259"/>
                    <a:gd name="connsiteX0" fmla="*/ 550099 w 580141"/>
                    <a:gd name="connsiteY0" fmla="*/ 54739 h 1640259"/>
                    <a:gd name="connsiteX1" fmla="*/ 536842 w 580141"/>
                    <a:gd name="connsiteY1" fmla="*/ 262901 h 1640259"/>
                    <a:gd name="connsiteX2" fmla="*/ 550454 w 580141"/>
                    <a:gd name="connsiteY2" fmla="*/ 290825 h 1640259"/>
                    <a:gd name="connsiteX3" fmla="*/ 488816 w 580141"/>
                    <a:gd name="connsiteY3" fmla="*/ 248282 h 1640259"/>
                    <a:gd name="connsiteX4" fmla="*/ 532877 w 580141"/>
                    <a:gd name="connsiteY4" fmla="*/ 296148 h 1640259"/>
                    <a:gd name="connsiteX5" fmla="*/ 528440 w 580141"/>
                    <a:gd name="connsiteY5" fmla="*/ 449834 h 1640259"/>
                    <a:gd name="connsiteX6" fmla="*/ 440807 w 580141"/>
                    <a:gd name="connsiteY6" fmla="*/ 401948 h 1640259"/>
                    <a:gd name="connsiteX7" fmla="*/ 530748 w 580141"/>
                    <a:gd name="connsiteY7" fmla="*/ 481883 h 1640259"/>
                    <a:gd name="connsiteX8" fmla="*/ 523630 w 580141"/>
                    <a:gd name="connsiteY8" fmla="*/ 648711 h 1640259"/>
                    <a:gd name="connsiteX9" fmla="*/ 372197 w 580141"/>
                    <a:gd name="connsiteY9" fmla="*/ 546723 h 1640259"/>
                    <a:gd name="connsiteX10" fmla="*/ 521176 w 580141"/>
                    <a:gd name="connsiteY10" fmla="*/ 666226 h 1640259"/>
                    <a:gd name="connsiteX11" fmla="*/ 508896 w 580141"/>
                    <a:gd name="connsiteY11" fmla="*/ 846271 h 1640259"/>
                    <a:gd name="connsiteX12" fmla="*/ 270832 w 580141"/>
                    <a:gd name="connsiteY12" fmla="*/ 673942 h 1640259"/>
                    <a:gd name="connsiteX13" fmla="*/ 501344 w 580141"/>
                    <a:gd name="connsiteY13" fmla="*/ 870712 h 1640259"/>
                    <a:gd name="connsiteX14" fmla="*/ 484201 w 580141"/>
                    <a:gd name="connsiteY14" fmla="*/ 1018658 h 1640259"/>
                    <a:gd name="connsiteX15" fmla="*/ 184579 w 580141"/>
                    <a:gd name="connsiteY15" fmla="*/ 796670 h 1640259"/>
                    <a:gd name="connsiteX16" fmla="*/ 479002 w 580141"/>
                    <a:gd name="connsiteY16" fmla="*/ 1055860 h 1640259"/>
                    <a:gd name="connsiteX17" fmla="*/ 474625 w 580141"/>
                    <a:gd name="connsiteY17" fmla="*/ 1200922 h 1640259"/>
                    <a:gd name="connsiteX18" fmla="*/ 119129 w 580141"/>
                    <a:gd name="connsiteY18" fmla="*/ 944197 h 1640259"/>
                    <a:gd name="connsiteX19" fmla="*/ 467006 w 580141"/>
                    <a:gd name="connsiteY19" fmla="*/ 1229607 h 1640259"/>
                    <a:gd name="connsiteX20" fmla="*/ 519836 w 580141"/>
                    <a:gd name="connsiteY20" fmla="*/ 1425369 h 1640259"/>
                    <a:gd name="connsiteX21" fmla="*/ 184579 w 580141"/>
                    <a:gd name="connsiteY21" fmla="*/ 1187390 h 1640259"/>
                    <a:gd name="connsiteX22" fmla="*/ 509865 w 580141"/>
                    <a:gd name="connsiteY22" fmla="*/ 1442400 h 1640259"/>
                    <a:gd name="connsiteX23" fmla="*/ 552481 w 580141"/>
                    <a:gd name="connsiteY23" fmla="*/ 1640067 h 1640259"/>
                    <a:gd name="connsiteX24" fmla="*/ 103908 w 580141"/>
                    <a:gd name="connsiteY24" fmla="*/ 1412002 h 1640259"/>
                    <a:gd name="connsiteX25" fmla="*/ 550099 w 580141"/>
                    <a:gd name="connsiteY25" fmla="*/ 54739 h 1640259"/>
                    <a:gd name="connsiteX0" fmla="*/ 550099 w 580141"/>
                    <a:gd name="connsiteY0" fmla="*/ 54739 h 1640259"/>
                    <a:gd name="connsiteX1" fmla="*/ 536842 w 580141"/>
                    <a:gd name="connsiteY1" fmla="*/ 262901 h 1640259"/>
                    <a:gd name="connsiteX2" fmla="*/ 550454 w 580141"/>
                    <a:gd name="connsiteY2" fmla="*/ 290825 h 1640259"/>
                    <a:gd name="connsiteX3" fmla="*/ 488816 w 580141"/>
                    <a:gd name="connsiteY3" fmla="*/ 248282 h 1640259"/>
                    <a:gd name="connsiteX4" fmla="*/ 532877 w 580141"/>
                    <a:gd name="connsiteY4" fmla="*/ 296148 h 1640259"/>
                    <a:gd name="connsiteX5" fmla="*/ 528440 w 580141"/>
                    <a:gd name="connsiteY5" fmla="*/ 449834 h 1640259"/>
                    <a:gd name="connsiteX6" fmla="*/ 440807 w 580141"/>
                    <a:gd name="connsiteY6" fmla="*/ 401948 h 1640259"/>
                    <a:gd name="connsiteX7" fmla="*/ 530748 w 580141"/>
                    <a:gd name="connsiteY7" fmla="*/ 481883 h 1640259"/>
                    <a:gd name="connsiteX8" fmla="*/ 523630 w 580141"/>
                    <a:gd name="connsiteY8" fmla="*/ 648711 h 1640259"/>
                    <a:gd name="connsiteX9" fmla="*/ 372197 w 580141"/>
                    <a:gd name="connsiteY9" fmla="*/ 546723 h 1640259"/>
                    <a:gd name="connsiteX10" fmla="*/ 521176 w 580141"/>
                    <a:gd name="connsiteY10" fmla="*/ 666226 h 1640259"/>
                    <a:gd name="connsiteX11" fmla="*/ 508896 w 580141"/>
                    <a:gd name="connsiteY11" fmla="*/ 846271 h 1640259"/>
                    <a:gd name="connsiteX12" fmla="*/ 270832 w 580141"/>
                    <a:gd name="connsiteY12" fmla="*/ 673942 h 1640259"/>
                    <a:gd name="connsiteX13" fmla="*/ 501344 w 580141"/>
                    <a:gd name="connsiteY13" fmla="*/ 870712 h 1640259"/>
                    <a:gd name="connsiteX14" fmla="*/ 484201 w 580141"/>
                    <a:gd name="connsiteY14" fmla="*/ 1018658 h 1640259"/>
                    <a:gd name="connsiteX15" fmla="*/ 184579 w 580141"/>
                    <a:gd name="connsiteY15" fmla="*/ 796670 h 1640259"/>
                    <a:gd name="connsiteX16" fmla="*/ 479002 w 580141"/>
                    <a:gd name="connsiteY16" fmla="*/ 1055860 h 1640259"/>
                    <a:gd name="connsiteX17" fmla="*/ 474625 w 580141"/>
                    <a:gd name="connsiteY17" fmla="*/ 1200922 h 1640259"/>
                    <a:gd name="connsiteX18" fmla="*/ 119129 w 580141"/>
                    <a:gd name="connsiteY18" fmla="*/ 944197 h 1640259"/>
                    <a:gd name="connsiteX19" fmla="*/ 467006 w 580141"/>
                    <a:gd name="connsiteY19" fmla="*/ 1229607 h 1640259"/>
                    <a:gd name="connsiteX20" fmla="*/ 519836 w 580141"/>
                    <a:gd name="connsiteY20" fmla="*/ 1425369 h 1640259"/>
                    <a:gd name="connsiteX21" fmla="*/ 184579 w 580141"/>
                    <a:gd name="connsiteY21" fmla="*/ 1187390 h 1640259"/>
                    <a:gd name="connsiteX22" fmla="*/ 480050 w 580141"/>
                    <a:gd name="connsiteY22" fmla="*/ 1411796 h 1640259"/>
                    <a:gd name="connsiteX23" fmla="*/ 552481 w 580141"/>
                    <a:gd name="connsiteY23" fmla="*/ 1640067 h 1640259"/>
                    <a:gd name="connsiteX24" fmla="*/ 103908 w 580141"/>
                    <a:gd name="connsiteY24" fmla="*/ 1412002 h 1640259"/>
                    <a:gd name="connsiteX25" fmla="*/ 550099 w 580141"/>
                    <a:gd name="connsiteY25" fmla="*/ 54739 h 1640259"/>
                    <a:gd name="connsiteX0" fmla="*/ 550099 w 580141"/>
                    <a:gd name="connsiteY0" fmla="*/ 54739 h 1640259"/>
                    <a:gd name="connsiteX1" fmla="*/ 536842 w 580141"/>
                    <a:gd name="connsiteY1" fmla="*/ 262901 h 1640259"/>
                    <a:gd name="connsiteX2" fmla="*/ 550454 w 580141"/>
                    <a:gd name="connsiteY2" fmla="*/ 290825 h 1640259"/>
                    <a:gd name="connsiteX3" fmla="*/ 488816 w 580141"/>
                    <a:gd name="connsiteY3" fmla="*/ 248282 h 1640259"/>
                    <a:gd name="connsiteX4" fmla="*/ 532877 w 580141"/>
                    <a:gd name="connsiteY4" fmla="*/ 296148 h 1640259"/>
                    <a:gd name="connsiteX5" fmla="*/ 528440 w 580141"/>
                    <a:gd name="connsiteY5" fmla="*/ 449834 h 1640259"/>
                    <a:gd name="connsiteX6" fmla="*/ 440807 w 580141"/>
                    <a:gd name="connsiteY6" fmla="*/ 401948 h 1640259"/>
                    <a:gd name="connsiteX7" fmla="*/ 530748 w 580141"/>
                    <a:gd name="connsiteY7" fmla="*/ 481883 h 1640259"/>
                    <a:gd name="connsiteX8" fmla="*/ 523630 w 580141"/>
                    <a:gd name="connsiteY8" fmla="*/ 648711 h 1640259"/>
                    <a:gd name="connsiteX9" fmla="*/ 372197 w 580141"/>
                    <a:gd name="connsiteY9" fmla="*/ 546723 h 1640259"/>
                    <a:gd name="connsiteX10" fmla="*/ 521176 w 580141"/>
                    <a:gd name="connsiteY10" fmla="*/ 666226 h 1640259"/>
                    <a:gd name="connsiteX11" fmla="*/ 508896 w 580141"/>
                    <a:gd name="connsiteY11" fmla="*/ 846271 h 1640259"/>
                    <a:gd name="connsiteX12" fmla="*/ 270832 w 580141"/>
                    <a:gd name="connsiteY12" fmla="*/ 673942 h 1640259"/>
                    <a:gd name="connsiteX13" fmla="*/ 501344 w 580141"/>
                    <a:gd name="connsiteY13" fmla="*/ 870712 h 1640259"/>
                    <a:gd name="connsiteX14" fmla="*/ 484201 w 580141"/>
                    <a:gd name="connsiteY14" fmla="*/ 1018658 h 1640259"/>
                    <a:gd name="connsiteX15" fmla="*/ 184579 w 580141"/>
                    <a:gd name="connsiteY15" fmla="*/ 796670 h 1640259"/>
                    <a:gd name="connsiteX16" fmla="*/ 479002 w 580141"/>
                    <a:gd name="connsiteY16" fmla="*/ 1055860 h 1640259"/>
                    <a:gd name="connsiteX17" fmla="*/ 474625 w 580141"/>
                    <a:gd name="connsiteY17" fmla="*/ 1200922 h 1640259"/>
                    <a:gd name="connsiteX18" fmla="*/ 119129 w 580141"/>
                    <a:gd name="connsiteY18" fmla="*/ 944197 h 1640259"/>
                    <a:gd name="connsiteX19" fmla="*/ 467006 w 580141"/>
                    <a:gd name="connsiteY19" fmla="*/ 1229607 h 1640259"/>
                    <a:gd name="connsiteX20" fmla="*/ 487405 w 580141"/>
                    <a:gd name="connsiteY20" fmla="*/ 1402284 h 1640259"/>
                    <a:gd name="connsiteX21" fmla="*/ 184579 w 580141"/>
                    <a:gd name="connsiteY21" fmla="*/ 1187390 h 1640259"/>
                    <a:gd name="connsiteX22" fmla="*/ 480050 w 580141"/>
                    <a:gd name="connsiteY22" fmla="*/ 1411796 h 1640259"/>
                    <a:gd name="connsiteX23" fmla="*/ 552481 w 580141"/>
                    <a:gd name="connsiteY23" fmla="*/ 1640067 h 1640259"/>
                    <a:gd name="connsiteX24" fmla="*/ 103908 w 580141"/>
                    <a:gd name="connsiteY24" fmla="*/ 1412002 h 1640259"/>
                    <a:gd name="connsiteX25" fmla="*/ 550099 w 580141"/>
                    <a:gd name="connsiteY25" fmla="*/ 54739 h 1640259"/>
                    <a:gd name="connsiteX0" fmla="*/ 550099 w 580141"/>
                    <a:gd name="connsiteY0" fmla="*/ 54739 h 1640259"/>
                    <a:gd name="connsiteX1" fmla="*/ 536842 w 580141"/>
                    <a:gd name="connsiteY1" fmla="*/ 262901 h 1640259"/>
                    <a:gd name="connsiteX2" fmla="*/ 550454 w 580141"/>
                    <a:gd name="connsiteY2" fmla="*/ 290825 h 1640259"/>
                    <a:gd name="connsiteX3" fmla="*/ 488816 w 580141"/>
                    <a:gd name="connsiteY3" fmla="*/ 248282 h 1640259"/>
                    <a:gd name="connsiteX4" fmla="*/ 532877 w 580141"/>
                    <a:gd name="connsiteY4" fmla="*/ 296148 h 1640259"/>
                    <a:gd name="connsiteX5" fmla="*/ 528440 w 580141"/>
                    <a:gd name="connsiteY5" fmla="*/ 449834 h 1640259"/>
                    <a:gd name="connsiteX6" fmla="*/ 440807 w 580141"/>
                    <a:gd name="connsiteY6" fmla="*/ 401948 h 1640259"/>
                    <a:gd name="connsiteX7" fmla="*/ 530748 w 580141"/>
                    <a:gd name="connsiteY7" fmla="*/ 481883 h 1640259"/>
                    <a:gd name="connsiteX8" fmla="*/ 523630 w 580141"/>
                    <a:gd name="connsiteY8" fmla="*/ 648711 h 1640259"/>
                    <a:gd name="connsiteX9" fmla="*/ 372197 w 580141"/>
                    <a:gd name="connsiteY9" fmla="*/ 546723 h 1640259"/>
                    <a:gd name="connsiteX10" fmla="*/ 521176 w 580141"/>
                    <a:gd name="connsiteY10" fmla="*/ 666226 h 1640259"/>
                    <a:gd name="connsiteX11" fmla="*/ 508896 w 580141"/>
                    <a:gd name="connsiteY11" fmla="*/ 846271 h 1640259"/>
                    <a:gd name="connsiteX12" fmla="*/ 270832 w 580141"/>
                    <a:gd name="connsiteY12" fmla="*/ 673942 h 1640259"/>
                    <a:gd name="connsiteX13" fmla="*/ 501344 w 580141"/>
                    <a:gd name="connsiteY13" fmla="*/ 870712 h 1640259"/>
                    <a:gd name="connsiteX14" fmla="*/ 484201 w 580141"/>
                    <a:gd name="connsiteY14" fmla="*/ 1018658 h 1640259"/>
                    <a:gd name="connsiteX15" fmla="*/ 184579 w 580141"/>
                    <a:gd name="connsiteY15" fmla="*/ 796670 h 1640259"/>
                    <a:gd name="connsiteX16" fmla="*/ 479002 w 580141"/>
                    <a:gd name="connsiteY16" fmla="*/ 1055860 h 1640259"/>
                    <a:gd name="connsiteX17" fmla="*/ 474625 w 580141"/>
                    <a:gd name="connsiteY17" fmla="*/ 1200922 h 1640259"/>
                    <a:gd name="connsiteX18" fmla="*/ 119129 w 580141"/>
                    <a:gd name="connsiteY18" fmla="*/ 944197 h 1640259"/>
                    <a:gd name="connsiteX19" fmla="*/ 467006 w 580141"/>
                    <a:gd name="connsiteY19" fmla="*/ 1229607 h 1640259"/>
                    <a:gd name="connsiteX20" fmla="*/ 480083 w 580141"/>
                    <a:gd name="connsiteY20" fmla="*/ 1384563 h 1640259"/>
                    <a:gd name="connsiteX21" fmla="*/ 184579 w 580141"/>
                    <a:gd name="connsiteY21" fmla="*/ 1187390 h 1640259"/>
                    <a:gd name="connsiteX22" fmla="*/ 480050 w 580141"/>
                    <a:gd name="connsiteY22" fmla="*/ 1411796 h 1640259"/>
                    <a:gd name="connsiteX23" fmla="*/ 552481 w 580141"/>
                    <a:gd name="connsiteY23" fmla="*/ 1640067 h 1640259"/>
                    <a:gd name="connsiteX24" fmla="*/ 103908 w 580141"/>
                    <a:gd name="connsiteY24" fmla="*/ 1412002 h 1640259"/>
                    <a:gd name="connsiteX25" fmla="*/ 550099 w 580141"/>
                    <a:gd name="connsiteY25" fmla="*/ 54739 h 1640259"/>
                    <a:gd name="connsiteX0" fmla="*/ 550099 w 580141"/>
                    <a:gd name="connsiteY0" fmla="*/ 54739 h 1640259"/>
                    <a:gd name="connsiteX1" fmla="*/ 536842 w 580141"/>
                    <a:gd name="connsiteY1" fmla="*/ 262901 h 1640259"/>
                    <a:gd name="connsiteX2" fmla="*/ 550454 w 580141"/>
                    <a:gd name="connsiteY2" fmla="*/ 290825 h 1640259"/>
                    <a:gd name="connsiteX3" fmla="*/ 488816 w 580141"/>
                    <a:gd name="connsiteY3" fmla="*/ 248282 h 1640259"/>
                    <a:gd name="connsiteX4" fmla="*/ 532877 w 580141"/>
                    <a:gd name="connsiteY4" fmla="*/ 296148 h 1640259"/>
                    <a:gd name="connsiteX5" fmla="*/ 528440 w 580141"/>
                    <a:gd name="connsiteY5" fmla="*/ 449834 h 1640259"/>
                    <a:gd name="connsiteX6" fmla="*/ 440807 w 580141"/>
                    <a:gd name="connsiteY6" fmla="*/ 401948 h 1640259"/>
                    <a:gd name="connsiteX7" fmla="*/ 530748 w 580141"/>
                    <a:gd name="connsiteY7" fmla="*/ 481883 h 1640259"/>
                    <a:gd name="connsiteX8" fmla="*/ 523630 w 580141"/>
                    <a:gd name="connsiteY8" fmla="*/ 648711 h 1640259"/>
                    <a:gd name="connsiteX9" fmla="*/ 372197 w 580141"/>
                    <a:gd name="connsiteY9" fmla="*/ 546723 h 1640259"/>
                    <a:gd name="connsiteX10" fmla="*/ 498617 w 580141"/>
                    <a:gd name="connsiteY10" fmla="*/ 658378 h 1640259"/>
                    <a:gd name="connsiteX11" fmla="*/ 508896 w 580141"/>
                    <a:gd name="connsiteY11" fmla="*/ 846271 h 1640259"/>
                    <a:gd name="connsiteX12" fmla="*/ 270832 w 580141"/>
                    <a:gd name="connsiteY12" fmla="*/ 673942 h 1640259"/>
                    <a:gd name="connsiteX13" fmla="*/ 501344 w 580141"/>
                    <a:gd name="connsiteY13" fmla="*/ 870712 h 1640259"/>
                    <a:gd name="connsiteX14" fmla="*/ 484201 w 580141"/>
                    <a:gd name="connsiteY14" fmla="*/ 1018658 h 1640259"/>
                    <a:gd name="connsiteX15" fmla="*/ 184579 w 580141"/>
                    <a:gd name="connsiteY15" fmla="*/ 796670 h 1640259"/>
                    <a:gd name="connsiteX16" fmla="*/ 479002 w 580141"/>
                    <a:gd name="connsiteY16" fmla="*/ 1055860 h 1640259"/>
                    <a:gd name="connsiteX17" fmla="*/ 474625 w 580141"/>
                    <a:gd name="connsiteY17" fmla="*/ 1200922 h 1640259"/>
                    <a:gd name="connsiteX18" fmla="*/ 119129 w 580141"/>
                    <a:gd name="connsiteY18" fmla="*/ 944197 h 1640259"/>
                    <a:gd name="connsiteX19" fmla="*/ 467006 w 580141"/>
                    <a:gd name="connsiteY19" fmla="*/ 1229607 h 1640259"/>
                    <a:gd name="connsiteX20" fmla="*/ 480083 w 580141"/>
                    <a:gd name="connsiteY20" fmla="*/ 1384563 h 1640259"/>
                    <a:gd name="connsiteX21" fmla="*/ 184579 w 580141"/>
                    <a:gd name="connsiteY21" fmla="*/ 1187390 h 1640259"/>
                    <a:gd name="connsiteX22" fmla="*/ 480050 w 580141"/>
                    <a:gd name="connsiteY22" fmla="*/ 1411796 h 1640259"/>
                    <a:gd name="connsiteX23" fmla="*/ 552481 w 580141"/>
                    <a:gd name="connsiteY23" fmla="*/ 1640067 h 1640259"/>
                    <a:gd name="connsiteX24" fmla="*/ 103908 w 580141"/>
                    <a:gd name="connsiteY24" fmla="*/ 1412002 h 1640259"/>
                    <a:gd name="connsiteX25" fmla="*/ 550099 w 580141"/>
                    <a:gd name="connsiteY25" fmla="*/ 54739 h 1640259"/>
                    <a:gd name="connsiteX0" fmla="*/ 550099 w 580141"/>
                    <a:gd name="connsiteY0" fmla="*/ 54739 h 1640259"/>
                    <a:gd name="connsiteX1" fmla="*/ 536842 w 580141"/>
                    <a:gd name="connsiteY1" fmla="*/ 262901 h 1640259"/>
                    <a:gd name="connsiteX2" fmla="*/ 550454 w 580141"/>
                    <a:gd name="connsiteY2" fmla="*/ 290825 h 1640259"/>
                    <a:gd name="connsiteX3" fmla="*/ 488816 w 580141"/>
                    <a:gd name="connsiteY3" fmla="*/ 248282 h 1640259"/>
                    <a:gd name="connsiteX4" fmla="*/ 532877 w 580141"/>
                    <a:gd name="connsiteY4" fmla="*/ 296148 h 1640259"/>
                    <a:gd name="connsiteX5" fmla="*/ 528440 w 580141"/>
                    <a:gd name="connsiteY5" fmla="*/ 449834 h 1640259"/>
                    <a:gd name="connsiteX6" fmla="*/ 440807 w 580141"/>
                    <a:gd name="connsiteY6" fmla="*/ 401948 h 1640259"/>
                    <a:gd name="connsiteX7" fmla="*/ 530748 w 580141"/>
                    <a:gd name="connsiteY7" fmla="*/ 481883 h 1640259"/>
                    <a:gd name="connsiteX8" fmla="*/ 498587 w 580141"/>
                    <a:gd name="connsiteY8" fmla="*/ 638313 h 1640259"/>
                    <a:gd name="connsiteX9" fmla="*/ 372197 w 580141"/>
                    <a:gd name="connsiteY9" fmla="*/ 546723 h 1640259"/>
                    <a:gd name="connsiteX10" fmla="*/ 498617 w 580141"/>
                    <a:gd name="connsiteY10" fmla="*/ 658378 h 1640259"/>
                    <a:gd name="connsiteX11" fmla="*/ 508896 w 580141"/>
                    <a:gd name="connsiteY11" fmla="*/ 846271 h 1640259"/>
                    <a:gd name="connsiteX12" fmla="*/ 270832 w 580141"/>
                    <a:gd name="connsiteY12" fmla="*/ 673942 h 1640259"/>
                    <a:gd name="connsiteX13" fmla="*/ 501344 w 580141"/>
                    <a:gd name="connsiteY13" fmla="*/ 870712 h 1640259"/>
                    <a:gd name="connsiteX14" fmla="*/ 484201 w 580141"/>
                    <a:gd name="connsiteY14" fmla="*/ 1018658 h 1640259"/>
                    <a:gd name="connsiteX15" fmla="*/ 184579 w 580141"/>
                    <a:gd name="connsiteY15" fmla="*/ 796670 h 1640259"/>
                    <a:gd name="connsiteX16" fmla="*/ 479002 w 580141"/>
                    <a:gd name="connsiteY16" fmla="*/ 1055860 h 1640259"/>
                    <a:gd name="connsiteX17" fmla="*/ 474625 w 580141"/>
                    <a:gd name="connsiteY17" fmla="*/ 1200922 h 1640259"/>
                    <a:gd name="connsiteX18" fmla="*/ 119129 w 580141"/>
                    <a:gd name="connsiteY18" fmla="*/ 944197 h 1640259"/>
                    <a:gd name="connsiteX19" fmla="*/ 467006 w 580141"/>
                    <a:gd name="connsiteY19" fmla="*/ 1229607 h 1640259"/>
                    <a:gd name="connsiteX20" fmla="*/ 480083 w 580141"/>
                    <a:gd name="connsiteY20" fmla="*/ 1384563 h 1640259"/>
                    <a:gd name="connsiteX21" fmla="*/ 184579 w 580141"/>
                    <a:gd name="connsiteY21" fmla="*/ 1187390 h 1640259"/>
                    <a:gd name="connsiteX22" fmla="*/ 480050 w 580141"/>
                    <a:gd name="connsiteY22" fmla="*/ 1411796 h 1640259"/>
                    <a:gd name="connsiteX23" fmla="*/ 552481 w 580141"/>
                    <a:gd name="connsiteY23" fmla="*/ 1640067 h 1640259"/>
                    <a:gd name="connsiteX24" fmla="*/ 103908 w 580141"/>
                    <a:gd name="connsiteY24" fmla="*/ 1412002 h 1640259"/>
                    <a:gd name="connsiteX25" fmla="*/ 550099 w 580141"/>
                    <a:gd name="connsiteY25" fmla="*/ 54739 h 1640259"/>
                    <a:gd name="connsiteX0" fmla="*/ 550099 w 580141"/>
                    <a:gd name="connsiteY0" fmla="*/ 54739 h 1640259"/>
                    <a:gd name="connsiteX1" fmla="*/ 536842 w 580141"/>
                    <a:gd name="connsiteY1" fmla="*/ 262901 h 1640259"/>
                    <a:gd name="connsiteX2" fmla="*/ 550454 w 580141"/>
                    <a:gd name="connsiteY2" fmla="*/ 290825 h 1640259"/>
                    <a:gd name="connsiteX3" fmla="*/ 488816 w 580141"/>
                    <a:gd name="connsiteY3" fmla="*/ 248282 h 1640259"/>
                    <a:gd name="connsiteX4" fmla="*/ 532877 w 580141"/>
                    <a:gd name="connsiteY4" fmla="*/ 296148 h 1640259"/>
                    <a:gd name="connsiteX5" fmla="*/ 528440 w 580141"/>
                    <a:gd name="connsiteY5" fmla="*/ 449834 h 1640259"/>
                    <a:gd name="connsiteX6" fmla="*/ 440807 w 580141"/>
                    <a:gd name="connsiteY6" fmla="*/ 401948 h 1640259"/>
                    <a:gd name="connsiteX7" fmla="*/ 518260 w 580141"/>
                    <a:gd name="connsiteY7" fmla="*/ 474167 h 1640259"/>
                    <a:gd name="connsiteX8" fmla="*/ 498587 w 580141"/>
                    <a:gd name="connsiteY8" fmla="*/ 638313 h 1640259"/>
                    <a:gd name="connsiteX9" fmla="*/ 372197 w 580141"/>
                    <a:gd name="connsiteY9" fmla="*/ 546723 h 1640259"/>
                    <a:gd name="connsiteX10" fmla="*/ 498617 w 580141"/>
                    <a:gd name="connsiteY10" fmla="*/ 658378 h 1640259"/>
                    <a:gd name="connsiteX11" fmla="*/ 508896 w 580141"/>
                    <a:gd name="connsiteY11" fmla="*/ 846271 h 1640259"/>
                    <a:gd name="connsiteX12" fmla="*/ 270832 w 580141"/>
                    <a:gd name="connsiteY12" fmla="*/ 673942 h 1640259"/>
                    <a:gd name="connsiteX13" fmla="*/ 501344 w 580141"/>
                    <a:gd name="connsiteY13" fmla="*/ 870712 h 1640259"/>
                    <a:gd name="connsiteX14" fmla="*/ 484201 w 580141"/>
                    <a:gd name="connsiteY14" fmla="*/ 1018658 h 1640259"/>
                    <a:gd name="connsiteX15" fmla="*/ 184579 w 580141"/>
                    <a:gd name="connsiteY15" fmla="*/ 796670 h 1640259"/>
                    <a:gd name="connsiteX16" fmla="*/ 479002 w 580141"/>
                    <a:gd name="connsiteY16" fmla="*/ 1055860 h 1640259"/>
                    <a:gd name="connsiteX17" fmla="*/ 474625 w 580141"/>
                    <a:gd name="connsiteY17" fmla="*/ 1200922 h 1640259"/>
                    <a:gd name="connsiteX18" fmla="*/ 119129 w 580141"/>
                    <a:gd name="connsiteY18" fmla="*/ 944197 h 1640259"/>
                    <a:gd name="connsiteX19" fmla="*/ 467006 w 580141"/>
                    <a:gd name="connsiteY19" fmla="*/ 1229607 h 1640259"/>
                    <a:gd name="connsiteX20" fmla="*/ 480083 w 580141"/>
                    <a:gd name="connsiteY20" fmla="*/ 1384563 h 1640259"/>
                    <a:gd name="connsiteX21" fmla="*/ 184579 w 580141"/>
                    <a:gd name="connsiteY21" fmla="*/ 1187390 h 1640259"/>
                    <a:gd name="connsiteX22" fmla="*/ 480050 w 580141"/>
                    <a:gd name="connsiteY22" fmla="*/ 1411796 h 1640259"/>
                    <a:gd name="connsiteX23" fmla="*/ 552481 w 580141"/>
                    <a:gd name="connsiteY23" fmla="*/ 1640067 h 1640259"/>
                    <a:gd name="connsiteX24" fmla="*/ 103908 w 580141"/>
                    <a:gd name="connsiteY24" fmla="*/ 1412002 h 1640259"/>
                    <a:gd name="connsiteX25" fmla="*/ 550099 w 580141"/>
                    <a:gd name="connsiteY25" fmla="*/ 54739 h 1640259"/>
                    <a:gd name="connsiteX0" fmla="*/ 550099 w 580141"/>
                    <a:gd name="connsiteY0" fmla="*/ 54739 h 1640259"/>
                    <a:gd name="connsiteX1" fmla="*/ 536842 w 580141"/>
                    <a:gd name="connsiteY1" fmla="*/ 262901 h 1640259"/>
                    <a:gd name="connsiteX2" fmla="*/ 550454 w 580141"/>
                    <a:gd name="connsiteY2" fmla="*/ 290825 h 1640259"/>
                    <a:gd name="connsiteX3" fmla="*/ 488816 w 580141"/>
                    <a:gd name="connsiteY3" fmla="*/ 248282 h 1640259"/>
                    <a:gd name="connsiteX4" fmla="*/ 532877 w 580141"/>
                    <a:gd name="connsiteY4" fmla="*/ 296148 h 1640259"/>
                    <a:gd name="connsiteX5" fmla="*/ 528440 w 580141"/>
                    <a:gd name="connsiteY5" fmla="*/ 449834 h 1640259"/>
                    <a:gd name="connsiteX6" fmla="*/ 440807 w 580141"/>
                    <a:gd name="connsiteY6" fmla="*/ 401948 h 1640259"/>
                    <a:gd name="connsiteX7" fmla="*/ 518260 w 580141"/>
                    <a:gd name="connsiteY7" fmla="*/ 474167 h 1640259"/>
                    <a:gd name="connsiteX8" fmla="*/ 498587 w 580141"/>
                    <a:gd name="connsiteY8" fmla="*/ 638313 h 1640259"/>
                    <a:gd name="connsiteX9" fmla="*/ 372197 w 580141"/>
                    <a:gd name="connsiteY9" fmla="*/ 546723 h 1640259"/>
                    <a:gd name="connsiteX10" fmla="*/ 498617 w 580141"/>
                    <a:gd name="connsiteY10" fmla="*/ 658378 h 1640259"/>
                    <a:gd name="connsiteX11" fmla="*/ 484050 w 580141"/>
                    <a:gd name="connsiteY11" fmla="*/ 820768 h 1640259"/>
                    <a:gd name="connsiteX12" fmla="*/ 270832 w 580141"/>
                    <a:gd name="connsiteY12" fmla="*/ 673942 h 1640259"/>
                    <a:gd name="connsiteX13" fmla="*/ 501344 w 580141"/>
                    <a:gd name="connsiteY13" fmla="*/ 870712 h 1640259"/>
                    <a:gd name="connsiteX14" fmla="*/ 484201 w 580141"/>
                    <a:gd name="connsiteY14" fmla="*/ 1018658 h 1640259"/>
                    <a:gd name="connsiteX15" fmla="*/ 184579 w 580141"/>
                    <a:gd name="connsiteY15" fmla="*/ 796670 h 1640259"/>
                    <a:gd name="connsiteX16" fmla="*/ 479002 w 580141"/>
                    <a:gd name="connsiteY16" fmla="*/ 1055860 h 1640259"/>
                    <a:gd name="connsiteX17" fmla="*/ 474625 w 580141"/>
                    <a:gd name="connsiteY17" fmla="*/ 1200922 h 1640259"/>
                    <a:gd name="connsiteX18" fmla="*/ 119129 w 580141"/>
                    <a:gd name="connsiteY18" fmla="*/ 944197 h 1640259"/>
                    <a:gd name="connsiteX19" fmla="*/ 467006 w 580141"/>
                    <a:gd name="connsiteY19" fmla="*/ 1229607 h 1640259"/>
                    <a:gd name="connsiteX20" fmla="*/ 480083 w 580141"/>
                    <a:gd name="connsiteY20" fmla="*/ 1384563 h 1640259"/>
                    <a:gd name="connsiteX21" fmla="*/ 184579 w 580141"/>
                    <a:gd name="connsiteY21" fmla="*/ 1187390 h 1640259"/>
                    <a:gd name="connsiteX22" fmla="*/ 480050 w 580141"/>
                    <a:gd name="connsiteY22" fmla="*/ 1411796 h 1640259"/>
                    <a:gd name="connsiteX23" fmla="*/ 552481 w 580141"/>
                    <a:gd name="connsiteY23" fmla="*/ 1640067 h 1640259"/>
                    <a:gd name="connsiteX24" fmla="*/ 103908 w 580141"/>
                    <a:gd name="connsiteY24" fmla="*/ 1412002 h 1640259"/>
                    <a:gd name="connsiteX25" fmla="*/ 550099 w 580141"/>
                    <a:gd name="connsiteY25" fmla="*/ 54739 h 1640259"/>
                    <a:gd name="connsiteX0" fmla="*/ 550099 w 580141"/>
                    <a:gd name="connsiteY0" fmla="*/ 54739 h 1640259"/>
                    <a:gd name="connsiteX1" fmla="*/ 536842 w 580141"/>
                    <a:gd name="connsiteY1" fmla="*/ 262901 h 1640259"/>
                    <a:gd name="connsiteX2" fmla="*/ 550454 w 580141"/>
                    <a:gd name="connsiteY2" fmla="*/ 290825 h 1640259"/>
                    <a:gd name="connsiteX3" fmla="*/ 488816 w 580141"/>
                    <a:gd name="connsiteY3" fmla="*/ 248282 h 1640259"/>
                    <a:gd name="connsiteX4" fmla="*/ 532877 w 580141"/>
                    <a:gd name="connsiteY4" fmla="*/ 296148 h 1640259"/>
                    <a:gd name="connsiteX5" fmla="*/ 528440 w 580141"/>
                    <a:gd name="connsiteY5" fmla="*/ 449834 h 1640259"/>
                    <a:gd name="connsiteX6" fmla="*/ 440807 w 580141"/>
                    <a:gd name="connsiteY6" fmla="*/ 401948 h 1640259"/>
                    <a:gd name="connsiteX7" fmla="*/ 518260 w 580141"/>
                    <a:gd name="connsiteY7" fmla="*/ 474167 h 1640259"/>
                    <a:gd name="connsiteX8" fmla="*/ 498587 w 580141"/>
                    <a:gd name="connsiteY8" fmla="*/ 638313 h 1640259"/>
                    <a:gd name="connsiteX9" fmla="*/ 372197 w 580141"/>
                    <a:gd name="connsiteY9" fmla="*/ 546723 h 1640259"/>
                    <a:gd name="connsiteX10" fmla="*/ 498617 w 580141"/>
                    <a:gd name="connsiteY10" fmla="*/ 658378 h 1640259"/>
                    <a:gd name="connsiteX11" fmla="*/ 484050 w 580141"/>
                    <a:gd name="connsiteY11" fmla="*/ 820768 h 1640259"/>
                    <a:gd name="connsiteX12" fmla="*/ 270832 w 580141"/>
                    <a:gd name="connsiteY12" fmla="*/ 673942 h 1640259"/>
                    <a:gd name="connsiteX13" fmla="*/ 478917 w 580141"/>
                    <a:gd name="connsiteY13" fmla="*/ 852794 h 1640259"/>
                    <a:gd name="connsiteX14" fmla="*/ 484201 w 580141"/>
                    <a:gd name="connsiteY14" fmla="*/ 1018658 h 1640259"/>
                    <a:gd name="connsiteX15" fmla="*/ 184579 w 580141"/>
                    <a:gd name="connsiteY15" fmla="*/ 796670 h 1640259"/>
                    <a:gd name="connsiteX16" fmla="*/ 479002 w 580141"/>
                    <a:gd name="connsiteY16" fmla="*/ 1055860 h 1640259"/>
                    <a:gd name="connsiteX17" fmla="*/ 474625 w 580141"/>
                    <a:gd name="connsiteY17" fmla="*/ 1200922 h 1640259"/>
                    <a:gd name="connsiteX18" fmla="*/ 119129 w 580141"/>
                    <a:gd name="connsiteY18" fmla="*/ 944197 h 1640259"/>
                    <a:gd name="connsiteX19" fmla="*/ 467006 w 580141"/>
                    <a:gd name="connsiteY19" fmla="*/ 1229607 h 1640259"/>
                    <a:gd name="connsiteX20" fmla="*/ 480083 w 580141"/>
                    <a:gd name="connsiteY20" fmla="*/ 1384563 h 1640259"/>
                    <a:gd name="connsiteX21" fmla="*/ 184579 w 580141"/>
                    <a:gd name="connsiteY21" fmla="*/ 1187390 h 1640259"/>
                    <a:gd name="connsiteX22" fmla="*/ 480050 w 580141"/>
                    <a:gd name="connsiteY22" fmla="*/ 1411796 h 1640259"/>
                    <a:gd name="connsiteX23" fmla="*/ 552481 w 580141"/>
                    <a:gd name="connsiteY23" fmla="*/ 1640067 h 1640259"/>
                    <a:gd name="connsiteX24" fmla="*/ 103908 w 580141"/>
                    <a:gd name="connsiteY24" fmla="*/ 1412002 h 1640259"/>
                    <a:gd name="connsiteX25" fmla="*/ 550099 w 580141"/>
                    <a:gd name="connsiteY25" fmla="*/ 54739 h 1640259"/>
                    <a:gd name="connsiteX0" fmla="*/ 550099 w 580141"/>
                    <a:gd name="connsiteY0" fmla="*/ 54739 h 1640259"/>
                    <a:gd name="connsiteX1" fmla="*/ 536842 w 580141"/>
                    <a:gd name="connsiteY1" fmla="*/ 262901 h 1640259"/>
                    <a:gd name="connsiteX2" fmla="*/ 550454 w 580141"/>
                    <a:gd name="connsiteY2" fmla="*/ 290825 h 1640259"/>
                    <a:gd name="connsiteX3" fmla="*/ 488816 w 580141"/>
                    <a:gd name="connsiteY3" fmla="*/ 248282 h 1640259"/>
                    <a:gd name="connsiteX4" fmla="*/ 532877 w 580141"/>
                    <a:gd name="connsiteY4" fmla="*/ 296148 h 1640259"/>
                    <a:gd name="connsiteX5" fmla="*/ 528440 w 580141"/>
                    <a:gd name="connsiteY5" fmla="*/ 449834 h 1640259"/>
                    <a:gd name="connsiteX6" fmla="*/ 440807 w 580141"/>
                    <a:gd name="connsiteY6" fmla="*/ 401948 h 1640259"/>
                    <a:gd name="connsiteX7" fmla="*/ 518260 w 580141"/>
                    <a:gd name="connsiteY7" fmla="*/ 474167 h 1640259"/>
                    <a:gd name="connsiteX8" fmla="*/ 498587 w 580141"/>
                    <a:gd name="connsiteY8" fmla="*/ 638313 h 1640259"/>
                    <a:gd name="connsiteX9" fmla="*/ 372197 w 580141"/>
                    <a:gd name="connsiteY9" fmla="*/ 546723 h 1640259"/>
                    <a:gd name="connsiteX10" fmla="*/ 498617 w 580141"/>
                    <a:gd name="connsiteY10" fmla="*/ 658378 h 1640259"/>
                    <a:gd name="connsiteX11" fmla="*/ 484050 w 580141"/>
                    <a:gd name="connsiteY11" fmla="*/ 820768 h 1640259"/>
                    <a:gd name="connsiteX12" fmla="*/ 270832 w 580141"/>
                    <a:gd name="connsiteY12" fmla="*/ 673942 h 1640259"/>
                    <a:gd name="connsiteX13" fmla="*/ 478917 w 580141"/>
                    <a:gd name="connsiteY13" fmla="*/ 852794 h 1640259"/>
                    <a:gd name="connsiteX14" fmla="*/ 484201 w 580141"/>
                    <a:gd name="connsiteY14" fmla="*/ 1018658 h 1640259"/>
                    <a:gd name="connsiteX15" fmla="*/ 184579 w 580141"/>
                    <a:gd name="connsiteY15" fmla="*/ 796670 h 1640259"/>
                    <a:gd name="connsiteX16" fmla="*/ 479002 w 580141"/>
                    <a:gd name="connsiteY16" fmla="*/ 1055860 h 1640259"/>
                    <a:gd name="connsiteX17" fmla="*/ 459783 w 580141"/>
                    <a:gd name="connsiteY17" fmla="*/ 1180585 h 1640259"/>
                    <a:gd name="connsiteX18" fmla="*/ 119129 w 580141"/>
                    <a:gd name="connsiteY18" fmla="*/ 944197 h 1640259"/>
                    <a:gd name="connsiteX19" fmla="*/ 467006 w 580141"/>
                    <a:gd name="connsiteY19" fmla="*/ 1229607 h 1640259"/>
                    <a:gd name="connsiteX20" fmla="*/ 480083 w 580141"/>
                    <a:gd name="connsiteY20" fmla="*/ 1384563 h 1640259"/>
                    <a:gd name="connsiteX21" fmla="*/ 184579 w 580141"/>
                    <a:gd name="connsiteY21" fmla="*/ 1187390 h 1640259"/>
                    <a:gd name="connsiteX22" fmla="*/ 480050 w 580141"/>
                    <a:gd name="connsiteY22" fmla="*/ 1411796 h 1640259"/>
                    <a:gd name="connsiteX23" fmla="*/ 552481 w 580141"/>
                    <a:gd name="connsiteY23" fmla="*/ 1640067 h 1640259"/>
                    <a:gd name="connsiteX24" fmla="*/ 103908 w 580141"/>
                    <a:gd name="connsiteY24" fmla="*/ 1412002 h 1640259"/>
                    <a:gd name="connsiteX25" fmla="*/ 550099 w 580141"/>
                    <a:gd name="connsiteY25" fmla="*/ 54739 h 1640259"/>
                    <a:gd name="connsiteX0" fmla="*/ 550099 w 580141"/>
                    <a:gd name="connsiteY0" fmla="*/ 54739 h 1640259"/>
                    <a:gd name="connsiteX1" fmla="*/ 536842 w 580141"/>
                    <a:gd name="connsiteY1" fmla="*/ 262901 h 1640259"/>
                    <a:gd name="connsiteX2" fmla="*/ 550454 w 580141"/>
                    <a:gd name="connsiteY2" fmla="*/ 290825 h 1640259"/>
                    <a:gd name="connsiteX3" fmla="*/ 488816 w 580141"/>
                    <a:gd name="connsiteY3" fmla="*/ 248282 h 1640259"/>
                    <a:gd name="connsiteX4" fmla="*/ 532877 w 580141"/>
                    <a:gd name="connsiteY4" fmla="*/ 296148 h 1640259"/>
                    <a:gd name="connsiteX5" fmla="*/ 528440 w 580141"/>
                    <a:gd name="connsiteY5" fmla="*/ 449834 h 1640259"/>
                    <a:gd name="connsiteX6" fmla="*/ 440807 w 580141"/>
                    <a:gd name="connsiteY6" fmla="*/ 401948 h 1640259"/>
                    <a:gd name="connsiteX7" fmla="*/ 518260 w 580141"/>
                    <a:gd name="connsiteY7" fmla="*/ 474167 h 1640259"/>
                    <a:gd name="connsiteX8" fmla="*/ 498587 w 580141"/>
                    <a:gd name="connsiteY8" fmla="*/ 638313 h 1640259"/>
                    <a:gd name="connsiteX9" fmla="*/ 372197 w 580141"/>
                    <a:gd name="connsiteY9" fmla="*/ 546723 h 1640259"/>
                    <a:gd name="connsiteX10" fmla="*/ 498617 w 580141"/>
                    <a:gd name="connsiteY10" fmla="*/ 658378 h 1640259"/>
                    <a:gd name="connsiteX11" fmla="*/ 484050 w 580141"/>
                    <a:gd name="connsiteY11" fmla="*/ 820768 h 1640259"/>
                    <a:gd name="connsiteX12" fmla="*/ 270832 w 580141"/>
                    <a:gd name="connsiteY12" fmla="*/ 673942 h 1640259"/>
                    <a:gd name="connsiteX13" fmla="*/ 478917 w 580141"/>
                    <a:gd name="connsiteY13" fmla="*/ 852794 h 1640259"/>
                    <a:gd name="connsiteX14" fmla="*/ 484201 w 580141"/>
                    <a:gd name="connsiteY14" fmla="*/ 1018658 h 1640259"/>
                    <a:gd name="connsiteX15" fmla="*/ 184579 w 580141"/>
                    <a:gd name="connsiteY15" fmla="*/ 796670 h 1640259"/>
                    <a:gd name="connsiteX16" fmla="*/ 466579 w 580141"/>
                    <a:gd name="connsiteY16" fmla="*/ 1043108 h 1640259"/>
                    <a:gd name="connsiteX17" fmla="*/ 459783 w 580141"/>
                    <a:gd name="connsiteY17" fmla="*/ 1180585 h 1640259"/>
                    <a:gd name="connsiteX18" fmla="*/ 119129 w 580141"/>
                    <a:gd name="connsiteY18" fmla="*/ 944197 h 1640259"/>
                    <a:gd name="connsiteX19" fmla="*/ 467006 w 580141"/>
                    <a:gd name="connsiteY19" fmla="*/ 1229607 h 1640259"/>
                    <a:gd name="connsiteX20" fmla="*/ 480083 w 580141"/>
                    <a:gd name="connsiteY20" fmla="*/ 1384563 h 1640259"/>
                    <a:gd name="connsiteX21" fmla="*/ 184579 w 580141"/>
                    <a:gd name="connsiteY21" fmla="*/ 1187390 h 1640259"/>
                    <a:gd name="connsiteX22" fmla="*/ 480050 w 580141"/>
                    <a:gd name="connsiteY22" fmla="*/ 1411796 h 1640259"/>
                    <a:gd name="connsiteX23" fmla="*/ 552481 w 580141"/>
                    <a:gd name="connsiteY23" fmla="*/ 1640067 h 1640259"/>
                    <a:gd name="connsiteX24" fmla="*/ 103908 w 580141"/>
                    <a:gd name="connsiteY24" fmla="*/ 1412002 h 1640259"/>
                    <a:gd name="connsiteX25" fmla="*/ 550099 w 580141"/>
                    <a:gd name="connsiteY25" fmla="*/ 54739 h 1640259"/>
                    <a:gd name="connsiteX0" fmla="*/ 550099 w 580141"/>
                    <a:gd name="connsiteY0" fmla="*/ 54739 h 1640259"/>
                    <a:gd name="connsiteX1" fmla="*/ 536842 w 580141"/>
                    <a:gd name="connsiteY1" fmla="*/ 262901 h 1640259"/>
                    <a:gd name="connsiteX2" fmla="*/ 550454 w 580141"/>
                    <a:gd name="connsiteY2" fmla="*/ 290825 h 1640259"/>
                    <a:gd name="connsiteX3" fmla="*/ 488816 w 580141"/>
                    <a:gd name="connsiteY3" fmla="*/ 248282 h 1640259"/>
                    <a:gd name="connsiteX4" fmla="*/ 532877 w 580141"/>
                    <a:gd name="connsiteY4" fmla="*/ 296148 h 1640259"/>
                    <a:gd name="connsiteX5" fmla="*/ 528440 w 580141"/>
                    <a:gd name="connsiteY5" fmla="*/ 449834 h 1640259"/>
                    <a:gd name="connsiteX6" fmla="*/ 440807 w 580141"/>
                    <a:gd name="connsiteY6" fmla="*/ 401948 h 1640259"/>
                    <a:gd name="connsiteX7" fmla="*/ 518260 w 580141"/>
                    <a:gd name="connsiteY7" fmla="*/ 474167 h 1640259"/>
                    <a:gd name="connsiteX8" fmla="*/ 498587 w 580141"/>
                    <a:gd name="connsiteY8" fmla="*/ 638313 h 1640259"/>
                    <a:gd name="connsiteX9" fmla="*/ 372197 w 580141"/>
                    <a:gd name="connsiteY9" fmla="*/ 546723 h 1640259"/>
                    <a:gd name="connsiteX10" fmla="*/ 498617 w 580141"/>
                    <a:gd name="connsiteY10" fmla="*/ 658378 h 1640259"/>
                    <a:gd name="connsiteX11" fmla="*/ 484050 w 580141"/>
                    <a:gd name="connsiteY11" fmla="*/ 820768 h 1640259"/>
                    <a:gd name="connsiteX12" fmla="*/ 270832 w 580141"/>
                    <a:gd name="connsiteY12" fmla="*/ 673942 h 1640259"/>
                    <a:gd name="connsiteX13" fmla="*/ 478917 w 580141"/>
                    <a:gd name="connsiteY13" fmla="*/ 852794 h 1640259"/>
                    <a:gd name="connsiteX14" fmla="*/ 469294 w 580141"/>
                    <a:gd name="connsiteY14" fmla="*/ 1003356 h 1640259"/>
                    <a:gd name="connsiteX15" fmla="*/ 184579 w 580141"/>
                    <a:gd name="connsiteY15" fmla="*/ 796670 h 1640259"/>
                    <a:gd name="connsiteX16" fmla="*/ 466579 w 580141"/>
                    <a:gd name="connsiteY16" fmla="*/ 1043108 h 1640259"/>
                    <a:gd name="connsiteX17" fmla="*/ 459783 w 580141"/>
                    <a:gd name="connsiteY17" fmla="*/ 1180585 h 1640259"/>
                    <a:gd name="connsiteX18" fmla="*/ 119129 w 580141"/>
                    <a:gd name="connsiteY18" fmla="*/ 944197 h 1640259"/>
                    <a:gd name="connsiteX19" fmla="*/ 467006 w 580141"/>
                    <a:gd name="connsiteY19" fmla="*/ 1229607 h 1640259"/>
                    <a:gd name="connsiteX20" fmla="*/ 480083 w 580141"/>
                    <a:gd name="connsiteY20" fmla="*/ 1384563 h 1640259"/>
                    <a:gd name="connsiteX21" fmla="*/ 184579 w 580141"/>
                    <a:gd name="connsiteY21" fmla="*/ 1187390 h 1640259"/>
                    <a:gd name="connsiteX22" fmla="*/ 480050 w 580141"/>
                    <a:gd name="connsiteY22" fmla="*/ 1411796 h 1640259"/>
                    <a:gd name="connsiteX23" fmla="*/ 552481 w 580141"/>
                    <a:gd name="connsiteY23" fmla="*/ 1640067 h 1640259"/>
                    <a:gd name="connsiteX24" fmla="*/ 103908 w 580141"/>
                    <a:gd name="connsiteY24" fmla="*/ 1412002 h 1640259"/>
                    <a:gd name="connsiteX25" fmla="*/ 550099 w 580141"/>
                    <a:gd name="connsiteY25" fmla="*/ 54739 h 1640259"/>
                    <a:gd name="connsiteX0" fmla="*/ 550099 w 580141"/>
                    <a:gd name="connsiteY0" fmla="*/ 54739 h 1640259"/>
                    <a:gd name="connsiteX1" fmla="*/ 536842 w 580141"/>
                    <a:gd name="connsiteY1" fmla="*/ 262901 h 1640259"/>
                    <a:gd name="connsiteX2" fmla="*/ 550454 w 580141"/>
                    <a:gd name="connsiteY2" fmla="*/ 290825 h 1640259"/>
                    <a:gd name="connsiteX3" fmla="*/ 488816 w 580141"/>
                    <a:gd name="connsiteY3" fmla="*/ 248282 h 1640259"/>
                    <a:gd name="connsiteX4" fmla="*/ 532877 w 580141"/>
                    <a:gd name="connsiteY4" fmla="*/ 296148 h 1640259"/>
                    <a:gd name="connsiteX5" fmla="*/ 511048 w 580141"/>
                    <a:gd name="connsiteY5" fmla="*/ 431982 h 1640259"/>
                    <a:gd name="connsiteX6" fmla="*/ 440807 w 580141"/>
                    <a:gd name="connsiteY6" fmla="*/ 401948 h 1640259"/>
                    <a:gd name="connsiteX7" fmla="*/ 518260 w 580141"/>
                    <a:gd name="connsiteY7" fmla="*/ 474167 h 1640259"/>
                    <a:gd name="connsiteX8" fmla="*/ 498587 w 580141"/>
                    <a:gd name="connsiteY8" fmla="*/ 638313 h 1640259"/>
                    <a:gd name="connsiteX9" fmla="*/ 372197 w 580141"/>
                    <a:gd name="connsiteY9" fmla="*/ 546723 h 1640259"/>
                    <a:gd name="connsiteX10" fmla="*/ 498617 w 580141"/>
                    <a:gd name="connsiteY10" fmla="*/ 658378 h 1640259"/>
                    <a:gd name="connsiteX11" fmla="*/ 484050 w 580141"/>
                    <a:gd name="connsiteY11" fmla="*/ 820768 h 1640259"/>
                    <a:gd name="connsiteX12" fmla="*/ 270832 w 580141"/>
                    <a:gd name="connsiteY12" fmla="*/ 673942 h 1640259"/>
                    <a:gd name="connsiteX13" fmla="*/ 478917 w 580141"/>
                    <a:gd name="connsiteY13" fmla="*/ 852794 h 1640259"/>
                    <a:gd name="connsiteX14" fmla="*/ 469294 w 580141"/>
                    <a:gd name="connsiteY14" fmla="*/ 1003356 h 1640259"/>
                    <a:gd name="connsiteX15" fmla="*/ 184579 w 580141"/>
                    <a:gd name="connsiteY15" fmla="*/ 796670 h 1640259"/>
                    <a:gd name="connsiteX16" fmla="*/ 466579 w 580141"/>
                    <a:gd name="connsiteY16" fmla="*/ 1043108 h 1640259"/>
                    <a:gd name="connsiteX17" fmla="*/ 459783 w 580141"/>
                    <a:gd name="connsiteY17" fmla="*/ 1180585 h 1640259"/>
                    <a:gd name="connsiteX18" fmla="*/ 119129 w 580141"/>
                    <a:gd name="connsiteY18" fmla="*/ 944197 h 1640259"/>
                    <a:gd name="connsiteX19" fmla="*/ 467006 w 580141"/>
                    <a:gd name="connsiteY19" fmla="*/ 1229607 h 1640259"/>
                    <a:gd name="connsiteX20" fmla="*/ 480083 w 580141"/>
                    <a:gd name="connsiteY20" fmla="*/ 1384563 h 1640259"/>
                    <a:gd name="connsiteX21" fmla="*/ 184579 w 580141"/>
                    <a:gd name="connsiteY21" fmla="*/ 1187390 h 1640259"/>
                    <a:gd name="connsiteX22" fmla="*/ 480050 w 580141"/>
                    <a:gd name="connsiteY22" fmla="*/ 1411796 h 1640259"/>
                    <a:gd name="connsiteX23" fmla="*/ 552481 w 580141"/>
                    <a:gd name="connsiteY23" fmla="*/ 1640067 h 1640259"/>
                    <a:gd name="connsiteX24" fmla="*/ 103908 w 580141"/>
                    <a:gd name="connsiteY24" fmla="*/ 1412002 h 1640259"/>
                    <a:gd name="connsiteX25" fmla="*/ 550099 w 580141"/>
                    <a:gd name="connsiteY25" fmla="*/ 54739 h 1640259"/>
                    <a:gd name="connsiteX0" fmla="*/ 550099 w 582162"/>
                    <a:gd name="connsiteY0" fmla="*/ 54028 h 1639548"/>
                    <a:gd name="connsiteX1" fmla="*/ 536842 w 582162"/>
                    <a:gd name="connsiteY1" fmla="*/ 262190 h 1639548"/>
                    <a:gd name="connsiteX2" fmla="*/ 488816 w 582162"/>
                    <a:gd name="connsiteY2" fmla="*/ 247571 h 1639548"/>
                    <a:gd name="connsiteX3" fmla="*/ 532877 w 582162"/>
                    <a:gd name="connsiteY3" fmla="*/ 295437 h 1639548"/>
                    <a:gd name="connsiteX4" fmla="*/ 511048 w 582162"/>
                    <a:gd name="connsiteY4" fmla="*/ 431271 h 1639548"/>
                    <a:gd name="connsiteX5" fmla="*/ 440807 w 582162"/>
                    <a:gd name="connsiteY5" fmla="*/ 401237 h 1639548"/>
                    <a:gd name="connsiteX6" fmla="*/ 518260 w 582162"/>
                    <a:gd name="connsiteY6" fmla="*/ 473456 h 1639548"/>
                    <a:gd name="connsiteX7" fmla="*/ 498587 w 582162"/>
                    <a:gd name="connsiteY7" fmla="*/ 637602 h 1639548"/>
                    <a:gd name="connsiteX8" fmla="*/ 372197 w 582162"/>
                    <a:gd name="connsiteY8" fmla="*/ 546012 h 1639548"/>
                    <a:gd name="connsiteX9" fmla="*/ 498617 w 582162"/>
                    <a:gd name="connsiteY9" fmla="*/ 657667 h 1639548"/>
                    <a:gd name="connsiteX10" fmla="*/ 484050 w 582162"/>
                    <a:gd name="connsiteY10" fmla="*/ 820057 h 1639548"/>
                    <a:gd name="connsiteX11" fmla="*/ 270832 w 582162"/>
                    <a:gd name="connsiteY11" fmla="*/ 673231 h 1639548"/>
                    <a:gd name="connsiteX12" fmla="*/ 478917 w 582162"/>
                    <a:gd name="connsiteY12" fmla="*/ 852083 h 1639548"/>
                    <a:gd name="connsiteX13" fmla="*/ 469294 w 582162"/>
                    <a:gd name="connsiteY13" fmla="*/ 1002645 h 1639548"/>
                    <a:gd name="connsiteX14" fmla="*/ 184579 w 582162"/>
                    <a:gd name="connsiteY14" fmla="*/ 795959 h 1639548"/>
                    <a:gd name="connsiteX15" fmla="*/ 466579 w 582162"/>
                    <a:gd name="connsiteY15" fmla="*/ 1042397 h 1639548"/>
                    <a:gd name="connsiteX16" fmla="*/ 459783 w 582162"/>
                    <a:gd name="connsiteY16" fmla="*/ 1179874 h 1639548"/>
                    <a:gd name="connsiteX17" fmla="*/ 119129 w 582162"/>
                    <a:gd name="connsiteY17" fmla="*/ 943486 h 1639548"/>
                    <a:gd name="connsiteX18" fmla="*/ 467006 w 582162"/>
                    <a:gd name="connsiteY18" fmla="*/ 1228896 h 1639548"/>
                    <a:gd name="connsiteX19" fmla="*/ 480083 w 582162"/>
                    <a:gd name="connsiteY19" fmla="*/ 1383852 h 1639548"/>
                    <a:gd name="connsiteX20" fmla="*/ 184579 w 582162"/>
                    <a:gd name="connsiteY20" fmla="*/ 1186679 h 1639548"/>
                    <a:gd name="connsiteX21" fmla="*/ 480050 w 582162"/>
                    <a:gd name="connsiteY21" fmla="*/ 1411085 h 1639548"/>
                    <a:gd name="connsiteX22" fmla="*/ 552481 w 582162"/>
                    <a:gd name="connsiteY22" fmla="*/ 1639356 h 1639548"/>
                    <a:gd name="connsiteX23" fmla="*/ 103908 w 582162"/>
                    <a:gd name="connsiteY23" fmla="*/ 1411291 h 1639548"/>
                    <a:gd name="connsiteX24" fmla="*/ 550099 w 582162"/>
                    <a:gd name="connsiteY24" fmla="*/ 54028 h 1639548"/>
                    <a:gd name="connsiteX0" fmla="*/ 550099 w 582162"/>
                    <a:gd name="connsiteY0" fmla="*/ 54028 h 1639548"/>
                    <a:gd name="connsiteX1" fmla="*/ 536842 w 582162"/>
                    <a:gd name="connsiteY1" fmla="*/ 262190 h 1639548"/>
                    <a:gd name="connsiteX2" fmla="*/ 488816 w 582162"/>
                    <a:gd name="connsiteY2" fmla="*/ 247571 h 1639548"/>
                    <a:gd name="connsiteX3" fmla="*/ 532877 w 582162"/>
                    <a:gd name="connsiteY3" fmla="*/ 295437 h 1639548"/>
                    <a:gd name="connsiteX4" fmla="*/ 526021 w 582162"/>
                    <a:gd name="connsiteY4" fmla="*/ 441538 h 1639548"/>
                    <a:gd name="connsiteX5" fmla="*/ 440807 w 582162"/>
                    <a:gd name="connsiteY5" fmla="*/ 401237 h 1639548"/>
                    <a:gd name="connsiteX6" fmla="*/ 518260 w 582162"/>
                    <a:gd name="connsiteY6" fmla="*/ 473456 h 1639548"/>
                    <a:gd name="connsiteX7" fmla="*/ 498587 w 582162"/>
                    <a:gd name="connsiteY7" fmla="*/ 637602 h 1639548"/>
                    <a:gd name="connsiteX8" fmla="*/ 372197 w 582162"/>
                    <a:gd name="connsiteY8" fmla="*/ 546012 h 1639548"/>
                    <a:gd name="connsiteX9" fmla="*/ 498617 w 582162"/>
                    <a:gd name="connsiteY9" fmla="*/ 657667 h 1639548"/>
                    <a:gd name="connsiteX10" fmla="*/ 484050 w 582162"/>
                    <a:gd name="connsiteY10" fmla="*/ 820057 h 1639548"/>
                    <a:gd name="connsiteX11" fmla="*/ 270832 w 582162"/>
                    <a:gd name="connsiteY11" fmla="*/ 673231 h 1639548"/>
                    <a:gd name="connsiteX12" fmla="*/ 478917 w 582162"/>
                    <a:gd name="connsiteY12" fmla="*/ 852083 h 1639548"/>
                    <a:gd name="connsiteX13" fmla="*/ 469294 w 582162"/>
                    <a:gd name="connsiteY13" fmla="*/ 1002645 h 1639548"/>
                    <a:gd name="connsiteX14" fmla="*/ 184579 w 582162"/>
                    <a:gd name="connsiteY14" fmla="*/ 795959 h 1639548"/>
                    <a:gd name="connsiteX15" fmla="*/ 466579 w 582162"/>
                    <a:gd name="connsiteY15" fmla="*/ 1042397 h 1639548"/>
                    <a:gd name="connsiteX16" fmla="*/ 459783 w 582162"/>
                    <a:gd name="connsiteY16" fmla="*/ 1179874 h 1639548"/>
                    <a:gd name="connsiteX17" fmla="*/ 119129 w 582162"/>
                    <a:gd name="connsiteY17" fmla="*/ 943486 h 1639548"/>
                    <a:gd name="connsiteX18" fmla="*/ 467006 w 582162"/>
                    <a:gd name="connsiteY18" fmla="*/ 1228896 h 1639548"/>
                    <a:gd name="connsiteX19" fmla="*/ 480083 w 582162"/>
                    <a:gd name="connsiteY19" fmla="*/ 1383852 h 1639548"/>
                    <a:gd name="connsiteX20" fmla="*/ 184579 w 582162"/>
                    <a:gd name="connsiteY20" fmla="*/ 1186679 h 1639548"/>
                    <a:gd name="connsiteX21" fmla="*/ 480050 w 582162"/>
                    <a:gd name="connsiteY21" fmla="*/ 1411085 h 1639548"/>
                    <a:gd name="connsiteX22" fmla="*/ 552481 w 582162"/>
                    <a:gd name="connsiteY22" fmla="*/ 1639356 h 1639548"/>
                    <a:gd name="connsiteX23" fmla="*/ 103908 w 582162"/>
                    <a:gd name="connsiteY23" fmla="*/ 1411291 h 1639548"/>
                    <a:gd name="connsiteX24" fmla="*/ 550099 w 582162"/>
                    <a:gd name="connsiteY24" fmla="*/ 54028 h 16395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582162" h="1639548">
                      <a:moveTo>
                        <a:pt x="550099" y="54028"/>
                      </a:moveTo>
                      <a:cubicBezTo>
                        <a:pt x="624739" y="-134938"/>
                        <a:pt x="547056" y="229933"/>
                        <a:pt x="536842" y="262190"/>
                      </a:cubicBezTo>
                      <a:cubicBezTo>
                        <a:pt x="526628" y="294447"/>
                        <a:pt x="489477" y="242030"/>
                        <a:pt x="488816" y="247571"/>
                      </a:cubicBezTo>
                      <a:lnTo>
                        <a:pt x="532877" y="295437"/>
                      </a:lnTo>
                      <a:cubicBezTo>
                        <a:pt x="532967" y="355079"/>
                        <a:pt x="525931" y="381896"/>
                        <a:pt x="526021" y="441538"/>
                      </a:cubicBezTo>
                      <a:lnTo>
                        <a:pt x="440807" y="401237"/>
                      </a:lnTo>
                      <a:lnTo>
                        <a:pt x="518260" y="473456"/>
                      </a:lnTo>
                      <a:lnTo>
                        <a:pt x="498587" y="637602"/>
                      </a:lnTo>
                      <a:lnTo>
                        <a:pt x="372197" y="546012"/>
                      </a:lnTo>
                      <a:lnTo>
                        <a:pt x="498617" y="657667"/>
                      </a:lnTo>
                      <a:cubicBezTo>
                        <a:pt x="498709" y="718576"/>
                        <a:pt x="483958" y="759148"/>
                        <a:pt x="484050" y="820057"/>
                      </a:cubicBezTo>
                      <a:lnTo>
                        <a:pt x="270832" y="673231"/>
                      </a:lnTo>
                      <a:lnTo>
                        <a:pt x="478917" y="852083"/>
                      </a:lnTo>
                      <a:lnTo>
                        <a:pt x="469294" y="1002645"/>
                      </a:lnTo>
                      <a:lnTo>
                        <a:pt x="184579" y="795959"/>
                      </a:lnTo>
                      <a:lnTo>
                        <a:pt x="466579" y="1042397"/>
                      </a:lnTo>
                      <a:lnTo>
                        <a:pt x="459783" y="1179874"/>
                      </a:lnTo>
                      <a:lnTo>
                        <a:pt x="119129" y="943486"/>
                      </a:lnTo>
                      <a:lnTo>
                        <a:pt x="467006" y="1228896"/>
                      </a:lnTo>
                      <a:cubicBezTo>
                        <a:pt x="467092" y="1286367"/>
                        <a:pt x="479997" y="1326381"/>
                        <a:pt x="480083" y="1383852"/>
                      </a:cubicBezTo>
                      <a:lnTo>
                        <a:pt x="184579" y="1186679"/>
                      </a:lnTo>
                      <a:lnTo>
                        <a:pt x="480050" y="1411085"/>
                      </a:lnTo>
                      <a:cubicBezTo>
                        <a:pt x="480132" y="1465879"/>
                        <a:pt x="497607" y="1538525"/>
                        <a:pt x="552481" y="1639356"/>
                      </a:cubicBezTo>
                      <a:cubicBezTo>
                        <a:pt x="331520" y="1644295"/>
                        <a:pt x="189138" y="1553987"/>
                        <a:pt x="103908" y="1411291"/>
                      </a:cubicBezTo>
                      <a:cubicBezTo>
                        <a:pt x="-144138" y="987527"/>
                        <a:pt x="70524" y="647047"/>
                        <a:pt x="550099" y="54028"/>
                      </a:cubicBezTo>
                      <a:close/>
                    </a:path>
                  </a:pathLst>
                </a:custGeom>
                <a:solidFill>
                  <a:srgbClr val="FFD302"/>
                </a:solidFill>
                <a:ln w="12700" cap="flat" cmpd="sng" algn="ctr">
                  <a:noFill/>
                  <a:prstDash val="solid"/>
                  <a:miter lim="800000"/>
                </a:ln>
                <a:effectLst/>
              </p:spPr>
              <p:txBody>
                <a:bodyPr rtlCol="0" anchor="ctr"/>
                <a:lstStyle/>
                <a:p>
                  <a:pPr marL="0" marR="0" lvl="0" indent="0" algn="ctr" defTabSz="914377"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prstClr val="white"/>
                    </a:solidFill>
                    <a:effectLst/>
                    <a:uLnTx/>
                    <a:uFillTx/>
                    <a:latin typeface="Arial"/>
                    <a:ea typeface="Arial Unicode MS"/>
                    <a:cs typeface="+mn-cs"/>
                  </a:endParaRPr>
                </a:p>
              </p:txBody>
            </p:sp>
            <p:sp>
              <p:nvSpPr>
                <p:cNvPr id="36" name="Freeform 20">
                  <a:extLst>
                    <a:ext uri="{FF2B5EF4-FFF2-40B4-BE49-F238E27FC236}">
                      <a16:creationId xmlns:a16="http://schemas.microsoft.com/office/drawing/2014/main" xmlns="" id="{9BFC1F29-C068-47F6-839D-9DE7BAFB69F1}"/>
                    </a:ext>
                  </a:extLst>
                </p:cNvPr>
                <p:cNvSpPr/>
                <p:nvPr/>
              </p:nvSpPr>
              <p:spPr>
                <a:xfrm rot="6040617" flipV="1">
                  <a:off x="9893194" y="3712846"/>
                  <a:ext cx="344847" cy="971195"/>
                </a:xfrm>
                <a:custGeom>
                  <a:avLst/>
                  <a:gdLst>
                    <a:gd name="connsiteX0" fmla="*/ 550099 w 552481"/>
                    <a:gd name="connsiteY0" fmla="*/ 0 h 1585520"/>
                    <a:gd name="connsiteX1" fmla="*/ 550454 w 552481"/>
                    <a:gd name="connsiteY1" fmla="*/ 236086 h 1585520"/>
                    <a:gd name="connsiteX2" fmla="*/ 488816 w 552481"/>
                    <a:gd name="connsiteY2" fmla="*/ 193543 h 1585520"/>
                    <a:gd name="connsiteX3" fmla="*/ 550466 w 552481"/>
                    <a:gd name="connsiteY3" fmla="*/ 244157 h 1585520"/>
                    <a:gd name="connsiteX4" fmla="*/ 550735 w 552481"/>
                    <a:gd name="connsiteY4" fmla="*/ 423083 h 1585520"/>
                    <a:gd name="connsiteX5" fmla="*/ 440807 w 552481"/>
                    <a:gd name="connsiteY5" fmla="*/ 347209 h 1585520"/>
                    <a:gd name="connsiteX6" fmla="*/ 550756 w 552481"/>
                    <a:gd name="connsiteY6" fmla="*/ 437477 h 1585520"/>
                    <a:gd name="connsiteX7" fmla="*/ 551026 w 552481"/>
                    <a:gd name="connsiteY7" fmla="*/ 616991 h 1585520"/>
                    <a:gd name="connsiteX8" fmla="*/ 372197 w 552481"/>
                    <a:gd name="connsiteY8" fmla="*/ 491984 h 1585520"/>
                    <a:gd name="connsiteX9" fmla="*/ 551056 w 552481"/>
                    <a:gd name="connsiteY9" fmla="*/ 637056 h 1585520"/>
                    <a:gd name="connsiteX10" fmla="*/ 551331 w 552481"/>
                    <a:gd name="connsiteY10" fmla="*/ 819782 h 1585520"/>
                    <a:gd name="connsiteX11" fmla="*/ 270832 w 552481"/>
                    <a:gd name="connsiteY11" fmla="*/ 619203 h 1585520"/>
                    <a:gd name="connsiteX12" fmla="*/ 551364 w 552481"/>
                    <a:gd name="connsiteY12" fmla="*/ 841805 h 1585520"/>
                    <a:gd name="connsiteX13" fmla="*/ 551613 w 552481"/>
                    <a:gd name="connsiteY13" fmla="*/ 1007603 h 1585520"/>
                    <a:gd name="connsiteX14" fmla="*/ 184579 w 552481"/>
                    <a:gd name="connsiteY14" fmla="*/ 741931 h 1585520"/>
                    <a:gd name="connsiteX15" fmla="*/ 551646 w 552481"/>
                    <a:gd name="connsiteY15" fmla="*/ 1029766 h 1585520"/>
                    <a:gd name="connsiteX16" fmla="*/ 551910 w 552481"/>
                    <a:gd name="connsiteY16" fmla="*/ 1205103 h 1585520"/>
                    <a:gd name="connsiteX17" fmla="*/ 119129 w 552481"/>
                    <a:gd name="connsiteY17" fmla="*/ 889458 h 1585520"/>
                    <a:gd name="connsiteX18" fmla="*/ 551942 w 552481"/>
                    <a:gd name="connsiteY18" fmla="*/ 1226335 h 1585520"/>
                    <a:gd name="connsiteX19" fmla="*/ 552201 w 552481"/>
                    <a:gd name="connsiteY19" fmla="*/ 1398749 h 1585520"/>
                    <a:gd name="connsiteX20" fmla="*/ 184579 w 552481"/>
                    <a:gd name="connsiteY20" fmla="*/ 1132651 h 1585520"/>
                    <a:gd name="connsiteX21" fmla="*/ 552234 w 552481"/>
                    <a:gd name="connsiteY21" fmla="*/ 1420947 h 1585520"/>
                    <a:gd name="connsiteX22" fmla="*/ 552481 w 552481"/>
                    <a:gd name="connsiteY22" fmla="*/ 1585328 h 1585520"/>
                    <a:gd name="connsiteX23" fmla="*/ 103908 w 552481"/>
                    <a:gd name="connsiteY23" fmla="*/ 1357263 h 1585520"/>
                    <a:gd name="connsiteX24" fmla="*/ 550099 w 552481"/>
                    <a:gd name="connsiteY24" fmla="*/ 0 h 1585520"/>
                    <a:gd name="connsiteX0" fmla="*/ 550099 w 552481"/>
                    <a:gd name="connsiteY0" fmla="*/ 0 h 1585520"/>
                    <a:gd name="connsiteX1" fmla="*/ 550454 w 552481"/>
                    <a:gd name="connsiteY1" fmla="*/ 236086 h 1585520"/>
                    <a:gd name="connsiteX2" fmla="*/ 488816 w 552481"/>
                    <a:gd name="connsiteY2" fmla="*/ 193543 h 1585520"/>
                    <a:gd name="connsiteX3" fmla="*/ 550466 w 552481"/>
                    <a:gd name="connsiteY3" fmla="*/ 244157 h 1585520"/>
                    <a:gd name="connsiteX4" fmla="*/ 550735 w 552481"/>
                    <a:gd name="connsiteY4" fmla="*/ 423083 h 1585520"/>
                    <a:gd name="connsiteX5" fmla="*/ 440807 w 552481"/>
                    <a:gd name="connsiteY5" fmla="*/ 347209 h 1585520"/>
                    <a:gd name="connsiteX6" fmla="*/ 550756 w 552481"/>
                    <a:gd name="connsiteY6" fmla="*/ 437477 h 1585520"/>
                    <a:gd name="connsiteX7" fmla="*/ 551026 w 552481"/>
                    <a:gd name="connsiteY7" fmla="*/ 616991 h 1585520"/>
                    <a:gd name="connsiteX8" fmla="*/ 372197 w 552481"/>
                    <a:gd name="connsiteY8" fmla="*/ 491984 h 1585520"/>
                    <a:gd name="connsiteX9" fmla="*/ 551056 w 552481"/>
                    <a:gd name="connsiteY9" fmla="*/ 637056 h 1585520"/>
                    <a:gd name="connsiteX10" fmla="*/ 551331 w 552481"/>
                    <a:gd name="connsiteY10" fmla="*/ 819782 h 1585520"/>
                    <a:gd name="connsiteX11" fmla="*/ 270832 w 552481"/>
                    <a:gd name="connsiteY11" fmla="*/ 619203 h 1585520"/>
                    <a:gd name="connsiteX12" fmla="*/ 551364 w 552481"/>
                    <a:gd name="connsiteY12" fmla="*/ 841805 h 1585520"/>
                    <a:gd name="connsiteX13" fmla="*/ 551613 w 552481"/>
                    <a:gd name="connsiteY13" fmla="*/ 1007603 h 1585520"/>
                    <a:gd name="connsiteX14" fmla="*/ 184579 w 552481"/>
                    <a:gd name="connsiteY14" fmla="*/ 741931 h 1585520"/>
                    <a:gd name="connsiteX15" fmla="*/ 551646 w 552481"/>
                    <a:gd name="connsiteY15" fmla="*/ 1029766 h 1585520"/>
                    <a:gd name="connsiteX16" fmla="*/ 551910 w 552481"/>
                    <a:gd name="connsiteY16" fmla="*/ 1205103 h 1585520"/>
                    <a:gd name="connsiteX17" fmla="*/ 119129 w 552481"/>
                    <a:gd name="connsiteY17" fmla="*/ 889458 h 1585520"/>
                    <a:gd name="connsiteX18" fmla="*/ 551942 w 552481"/>
                    <a:gd name="connsiteY18" fmla="*/ 1226335 h 1585520"/>
                    <a:gd name="connsiteX19" fmla="*/ 552201 w 552481"/>
                    <a:gd name="connsiteY19" fmla="*/ 1398749 h 1585520"/>
                    <a:gd name="connsiteX20" fmla="*/ 184579 w 552481"/>
                    <a:gd name="connsiteY20" fmla="*/ 1132651 h 1585520"/>
                    <a:gd name="connsiteX21" fmla="*/ 509865 w 552481"/>
                    <a:gd name="connsiteY21" fmla="*/ 1387661 h 1585520"/>
                    <a:gd name="connsiteX22" fmla="*/ 552481 w 552481"/>
                    <a:gd name="connsiteY22" fmla="*/ 1585328 h 1585520"/>
                    <a:gd name="connsiteX23" fmla="*/ 103908 w 552481"/>
                    <a:gd name="connsiteY23" fmla="*/ 1357263 h 1585520"/>
                    <a:gd name="connsiteX24" fmla="*/ 550099 w 552481"/>
                    <a:gd name="connsiteY24" fmla="*/ 0 h 1585520"/>
                    <a:gd name="connsiteX0" fmla="*/ 550099 w 552481"/>
                    <a:gd name="connsiteY0" fmla="*/ 0 h 1585520"/>
                    <a:gd name="connsiteX1" fmla="*/ 550454 w 552481"/>
                    <a:gd name="connsiteY1" fmla="*/ 236086 h 1585520"/>
                    <a:gd name="connsiteX2" fmla="*/ 488816 w 552481"/>
                    <a:gd name="connsiteY2" fmla="*/ 193543 h 1585520"/>
                    <a:gd name="connsiteX3" fmla="*/ 550466 w 552481"/>
                    <a:gd name="connsiteY3" fmla="*/ 244157 h 1585520"/>
                    <a:gd name="connsiteX4" fmla="*/ 550735 w 552481"/>
                    <a:gd name="connsiteY4" fmla="*/ 423083 h 1585520"/>
                    <a:gd name="connsiteX5" fmla="*/ 440807 w 552481"/>
                    <a:gd name="connsiteY5" fmla="*/ 347209 h 1585520"/>
                    <a:gd name="connsiteX6" fmla="*/ 550756 w 552481"/>
                    <a:gd name="connsiteY6" fmla="*/ 437477 h 1585520"/>
                    <a:gd name="connsiteX7" fmla="*/ 551026 w 552481"/>
                    <a:gd name="connsiteY7" fmla="*/ 616991 h 1585520"/>
                    <a:gd name="connsiteX8" fmla="*/ 372197 w 552481"/>
                    <a:gd name="connsiteY8" fmla="*/ 491984 h 1585520"/>
                    <a:gd name="connsiteX9" fmla="*/ 551056 w 552481"/>
                    <a:gd name="connsiteY9" fmla="*/ 637056 h 1585520"/>
                    <a:gd name="connsiteX10" fmla="*/ 551331 w 552481"/>
                    <a:gd name="connsiteY10" fmla="*/ 819782 h 1585520"/>
                    <a:gd name="connsiteX11" fmla="*/ 270832 w 552481"/>
                    <a:gd name="connsiteY11" fmla="*/ 619203 h 1585520"/>
                    <a:gd name="connsiteX12" fmla="*/ 551364 w 552481"/>
                    <a:gd name="connsiteY12" fmla="*/ 841805 h 1585520"/>
                    <a:gd name="connsiteX13" fmla="*/ 551613 w 552481"/>
                    <a:gd name="connsiteY13" fmla="*/ 1007603 h 1585520"/>
                    <a:gd name="connsiteX14" fmla="*/ 184579 w 552481"/>
                    <a:gd name="connsiteY14" fmla="*/ 741931 h 1585520"/>
                    <a:gd name="connsiteX15" fmla="*/ 551646 w 552481"/>
                    <a:gd name="connsiteY15" fmla="*/ 1029766 h 1585520"/>
                    <a:gd name="connsiteX16" fmla="*/ 551910 w 552481"/>
                    <a:gd name="connsiteY16" fmla="*/ 1205103 h 1585520"/>
                    <a:gd name="connsiteX17" fmla="*/ 119129 w 552481"/>
                    <a:gd name="connsiteY17" fmla="*/ 889458 h 1585520"/>
                    <a:gd name="connsiteX18" fmla="*/ 551942 w 552481"/>
                    <a:gd name="connsiteY18" fmla="*/ 1226335 h 1585520"/>
                    <a:gd name="connsiteX19" fmla="*/ 519836 w 552481"/>
                    <a:gd name="connsiteY19" fmla="*/ 1370630 h 1585520"/>
                    <a:gd name="connsiteX20" fmla="*/ 184579 w 552481"/>
                    <a:gd name="connsiteY20" fmla="*/ 1132651 h 1585520"/>
                    <a:gd name="connsiteX21" fmla="*/ 509865 w 552481"/>
                    <a:gd name="connsiteY21" fmla="*/ 1387661 h 1585520"/>
                    <a:gd name="connsiteX22" fmla="*/ 552481 w 552481"/>
                    <a:gd name="connsiteY22" fmla="*/ 1585328 h 1585520"/>
                    <a:gd name="connsiteX23" fmla="*/ 103908 w 552481"/>
                    <a:gd name="connsiteY23" fmla="*/ 1357263 h 1585520"/>
                    <a:gd name="connsiteX24" fmla="*/ 550099 w 552481"/>
                    <a:gd name="connsiteY24" fmla="*/ 0 h 1585520"/>
                    <a:gd name="connsiteX0" fmla="*/ 550099 w 552481"/>
                    <a:gd name="connsiteY0" fmla="*/ 0 h 1585520"/>
                    <a:gd name="connsiteX1" fmla="*/ 550454 w 552481"/>
                    <a:gd name="connsiteY1" fmla="*/ 236086 h 1585520"/>
                    <a:gd name="connsiteX2" fmla="*/ 488816 w 552481"/>
                    <a:gd name="connsiteY2" fmla="*/ 193543 h 1585520"/>
                    <a:gd name="connsiteX3" fmla="*/ 550466 w 552481"/>
                    <a:gd name="connsiteY3" fmla="*/ 244157 h 1585520"/>
                    <a:gd name="connsiteX4" fmla="*/ 550735 w 552481"/>
                    <a:gd name="connsiteY4" fmla="*/ 423083 h 1585520"/>
                    <a:gd name="connsiteX5" fmla="*/ 440807 w 552481"/>
                    <a:gd name="connsiteY5" fmla="*/ 347209 h 1585520"/>
                    <a:gd name="connsiteX6" fmla="*/ 550756 w 552481"/>
                    <a:gd name="connsiteY6" fmla="*/ 437477 h 1585520"/>
                    <a:gd name="connsiteX7" fmla="*/ 551026 w 552481"/>
                    <a:gd name="connsiteY7" fmla="*/ 616991 h 1585520"/>
                    <a:gd name="connsiteX8" fmla="*/ 372197 w 552481"/>
                    <a:gd name="connsiteY8" fmla="*/ 491984 h 1585520"/>
                    <a:gd name="connsiteX9" fmla="*/ 551056 w 552481"/>
                    <a:gd name="connsiteY9" fmla="*/ 637056 h 1585520"/>
                    <a:gd name="connsiteX10" fmla="*/ 551331 w 552481"/>
                    <a:gd name="connsiteY10" fmla="*/ 819782 h 1585520"/>
                    <a:gd name="connsiteX11" fmla="*/ 270832 w 552481"/>
                    <a:gd name="connsiteY11" fmla="*/ 619203 h 1585520"/>
                    <a:gd name="connsiteX12" fmla="*/ 551364 w 552481"/>
                    <a:gd name="connsiteY12" fmla="*/ 841805 h 1585520"/>
                    <a:gd name="connsiteX13" fmla="*/ 551613 w 552481"/>
                    <a:gd name="connsiteY13" fmla="*/ 1007603 h 1585520"/>
                    <a:gd name="connsiteX14" fmla="*/ 184579 w 552481"/>
                    <a:gd name="connsiteY14" fmla="*/ 741931 h 1585520"/>
                    <a:gd name="connsiteX15" fmla="*/ 551646 w 552481"/>
                    <a:gd name="connsiteY15" fmla="*/ 1029766 h 1585520"/>
                    <a:gd name="connsiteX16" fmla="*/ 551910 w 552481"/>
                    <a:gd name="connsiteY16" fmla="*/ 1205103 h 1585520"/>
                    <a:gd name="connsiteX17" fmla="*/ 119129 w 552481"/>
                    <a:gd name="connsiteY17" fmla="*/ 889458 h 1585520"/>
                    <a:gd name="connsiteX18" fmla="*/ 504472 w 552481"/>
                    <a:gd name="connsiteY18" fmla="*/ 1198018 h 1585520"/>
                    <a:gd name="connsiteX19" fmla="*/ 519836 w 552481"/>
                    <a:gd name="connsiteY19" fmla="*/ 1370630 h 1585520"/>
                    <a:gd name="connsiteX20" fmla="*/ 184579 w 552481"/>
                    <a:gd name="connsiteY20" fmla="*/ 1132651 h 1585520"/>
                    <a:gd name="connsiteX21" fmla="*/ 509865 w 552481"/>
                    <a:gd name="connsiteY21" fmla="*/ 1387661 h 1585520"/>
                    <a:gd name="connsiteX22" fmla="*/ 552481 w 552481"/>
                    <a:gd name="connsiteY22" fmla="*/ 1585328 h 1585520"/>
                    <a:gd name="connsiteX23" fmla="*/ 103908 w 552481"/>
                    <a:gd name="connsiteY23" fmla="*/ 1357263 h 1585520"/>
                    <a:gd name="connsiteX24" fmla="*/ 550099 w 552481"/>
                    <a:gd name="connsiteY24" fmla="*/ 0 h 1585520"/>
                    <a:gd name="connsiteX0" fmla="*/ 550099 w 552481"/>
                    <a:gd name="connsiteY0" fmla="*/ 0 h 1585520"/>
                    <a:gd name="connsiteX1" fmla="*/ 550454 w 552481"/>
                    <a:gd name="connsiteY1" fmla="*/ 236086 h 1585520"/>
                    <a:gd name="connsiteX2" fmla="*/ 488816 w 552481"/>
                    <a:gd name="connsiteY2" fmla="*/ 193543 h 1585520"/>
                    <a:gd name="connsiteX3" fmla="*/ 550466 w 552481"/>
                    <a:gd name="connsiteY3" fmla="*/ 244157 h 1585520"/>
                    <a:gd name="connsiteX4" fmla="*/ 550735 w 552481"/>
                    <a:gd name="connsiteY4" fmla="*/ 423083 h 1585520"/>
                    <a:gd name="connsiteX5" fmla="*/ 440807 w 552481"/>
                    <a:gd name="connsiteY5" fmla="*/ 347209 h 1585520"/>
                    <a:gd name="connsiteX6" fmla="*/ 550756 w 552481"/>
                    <a:gd name="connsiteY6" fmla="*/ 437477 h 1585520"/>
                    <a:gd name="connsiteX7" fmla="*/ 551026 w 552481"/>
                    <a:gd name="connsiteY7" fmla="*/ 616991 h 1585520"/>
                    <a:gd name="connsiteX8" fmla="*/ 372197 w 552481"/>
                    <a:gd name="connsiteY8" fmla="*/ 491984 h 1585520"/>
                    <a:gd name="connsiteX9" fmla="*/ 551056 w 552481"/>
                    <a:gd name="connsiteY9" fmla="*/ 637056 h 1585520"/>
                    <a:gd name="connsiteX10" fmla="*/ 551331 w 552481"/>
                    <a:gd name="connsiteY10" fmla="*/ 819782 h 1585520"/>
                    <a:gd name="connsiteX11" fmla="*/ 270832 w 552481"/>
                    <a:gd name="connsiteY11" fmla="*/ 619203 h 1585520"/>
                    <a:gd name="connsiteX12" fmla="*/ 551364 w 552481"/>
                    <a:gd name="connsiteY12" fmla="*/ 841805 h 1585520"/>
                    <a:gd name="connsiteX13" fmla="*/ 551613 w 552481"/>
                    <a:gd name="connsiteY13" fmla="*/ 1007603 h 1585520"/>
                    <a:gd name="connsiteX14" fmla="*/ 184579 w 552481"/>
                    <a:gd name="connsiteY14" fmla="*/ 741931 h 1585520"/>
                    <a:gd name="connsiteX15" fmla="*/ 551646 w 552481"/>
                    <a:gd name="connsiteY15" fmla="*/ 1029766 h 1585520"/>
                    <a:gd name="connsiteX16" fmla="*/ 507056 w 552481"/>
                    <a:gd name="connsiteY16" fmla="*/ 1169267 h 1585520"/>
                    <a:gd name="connsiteX17" fmla="*/ 119129 w 552481"/>
                    <a:gd name="connsiteY17" fmla="*/ 889458 h 1585520"/>
                    <a:gd name="connsiteX18" fmla="*/ 504472 w 552481"/>
                    <a:gd name="connsiteY18" fmla="*/ 1198018 h 1585520"/>
                    <a:gd name="connsiteX19" fmla="*/ 519836 w 552481"/>
                    <a:gd name="connsiteY19" fmla="*/ 1370630 h 1585520"/>
                    <a:gd name="connsiteX20" fmla="*/ 184579 w 552481"/>
                    <a:gd name="connsiteY20" fmla="*/ 1132651 h 1585520"/>
                    <a:gd name="connsiteX21" fmla="*/ 509865 w 552481"/>
                    <a:gd name="connsiteY21" fmla="*/ 1387661 h 1585520"/>
                    <a:gd name="connsiteX22" fmla="*/ 552481 w 552481"/>
                    <a:gd name="connsiteY22" fmla="*/ 1585328 h 1585520"/>
                    <a:gd name="connsiteX23" fmla="*/ 103908 w 552481"/>
                    <a:gd name="connsiteY23" fmla="*/ 1357263 h 1585520"/>
                    <a:gd name="connsiteX24" fmla="*/ 550099 w 552481"/>
                    <a:gd name="connsiteY24" fmla="*/ 0 h 1585520"/>
                    <a:gd name="connsiteX0" fmla="*/ 550099 w 552481"/>
                    <a:gd name="connsiteY0" fmla="*/ 0 h 1585520"/>
                    <a:gd name="connsiteX1" fmla="*/ 550454 w 552481"/>
                    <a:gd name="connsiteY1" fmla="*/ 236086 h 1585520"/>
                    <a:gd name="connsiteX2" fmla="*/ 488816 w 552481"/>
                    <a:gd name="connsiteY2" fmla="*/ 193543 h 1585520"/>
                    <a:gd name="connsiteX3" fmla="*/ 550466 w 552481"/>
                    <a:gd name="connsiteY3" fmla="*/ 244157 h 1585520"/>
                    <a:gd name="connsiteX4" fmla="*/ 550735 w 552481"/>
                    <a:gd name="connsiteY4" fmla="*/ 423083 h 1585520"/>
                    <a:gd name="connsiteX5" fmla="*/ 440807 w 552481"/>
                    <a:gd name="connsiteY5" fmla="*/ 347209 h 1585520"/>
                    <a:gd name="connsiteX6" fmla="*/ 550756 w 552481"/>
                    <a:gd name="connsiteY6" fmla="*/ 437477 h 1585520"/>
                    <a:gd name="connsiteX7" fmla="*/ 551026 w 552481"/>
                    <a:gd name="connsiteY7" fmla="*/ 616991 h 1585520"/>
                    <a:gd name="connsiteX8" fmla="*/ 372197 w 552481"/>
                    <a:gd name="connsiteY8" fmla="*/ 491984 h 1585520"/>
                    <a:gd name="connsiteX9" fmla="*/ 551056 w 552481"/>
                    <a:gd name="connsiteY9" fmla="*/ 637056 h 1585520"/>
                    <a:gd name="connsiteX10" fmla="*/ 551331 w 552481"/>
                    <a:gd name="connsiteY10" fmla="*/ 819782 h 1585520"/>
                    <a:gd name="connsiteX11" fmla="*/ 270832 w 552481"/>
                    <a:gd name="connsiteY11" fmla="*/ 619203 h 1585520"/>
                    <a:gd name="connsiteX12" fmla="*/ 551364 w 552481"/>
                    <a:gd name="connsiteY12" fmla="*/ 841805 h 1585520"/>
                    <a:gd name="connsiteX13" fmla="*/ 551613 w 552481"/>
                    <a:gd name="connsiteY13" fmla="*/ 1007603 h 1585520"/>
                    <a:gd name="connsiteX14" fmla="*/ 184579 w 552481"/>
                    <a:gd name="connsiteY14" fmla="*/ 741931 h 1585520"/>
                    <a:gd name="connsiteX15" fmla="*/ 521700 w 552481"/>
                    <a:gd name="connsiteY15" fmla="*/ 1009232 h 1585520"/>
                    <a:gd name="connsiteX16" fmla="*/ 507056 w 552481"/>
                    <a:gd name="connsiteY16" fmla="*/ 1169267 h 1585520"/>
                    <a:gd name="connsiteX17" fmla="*/ 119129 w 552481"/>
                    <a:gd name="connsiteY17" fmla="*/ 889458 h 1585520"/>
                    <a:gd name="connsiteX18" fmla="*/ 504472 w 552481"/>
                    <a:gd name="connsiteY18" fmla="*/ 1198018 h 1585520"/>
                    <a:gd name="connsiteX19" fmla="*/ 519836 w 552481"/>
                    <a:gd name="connsiteY19" fmla="*/ 1370630 h 1585520"/>
                    <a:gd name="connsiteX20" fmla="*/ 184579 w 552481"/>
                    <a:gd name="connsiteY20" fmla="*/ 1132651 h 1585520"/>
                    <a:gd name="connsiteX21" fmla="*/ 509865 w 552481"/>
                    <a:gd name="connsiteY21" fmla="*/ 1387661 h 1585520"/>
                    <a:gd name="connsiteX22" fmla="*/ 552481 w 552481"/>
                    <a:gd name="connsiteY22" fmla="*/ 1585328 h 1585520"/>
                    <a:gd name="connsiteX23" fmla="*/ 103908 w 552481"/>
                    <a:gd name="connsiteY23" fmla="*/ 1357263 h 1585520"/>
                    <a:gd name="connsiteX24" fmla="*/ 550099 w 552481"/>
                    <a:gd name="connsiteY24" fmla="*/ 0 h 1585520"/>
                    <a:gd name="connsiteX0" fmla="*/ 550099 w 552481"/>
                    <a:gd name="connsiteY0" fmla="*/ 0 h 1585520"/>
                    <a:gd name="connsiteX1" fmla="*/ 550454 w 552481"/>
                    <a:gd name="connsiteY1" fmla="*/ 236086 h 1585520"/>
                    <a:gd name="connsiteX2" fmla="*/ 488816 w 552481"/>
                    <a:gd name="connsiteY2" fmla="*/ 193543 h 1585520"/>
                    <a:gd name="connsiteX3" fmla="*/ 550466 w 552481"/>
                    <a:gd name="connsiteY3" fmla="*/ 244157 h 1585520"/>
                    <a:gd name="connsiteX4" fmla="*/ 550735 w 552481"/>
                    <a:gd name="connsiteY4" fmla="*/ 423083 h 1585520"/>
                    <a:gd name="connsiteX5" fmla="*/ 440807 w 552481"/>
                    <a:gd name="connsiteY5" fmla="*/ 347209 h 1585520"/>
                    <a:gd name="connsiteX6" fmla="*/ 550756 w 552481"/>
                    <a:gd name="connsiteY6" fmla="*/ 437477 h 1585520"/>
                    <a:gd name="connsiteX7" fmla="*/ 551026 w 552481"/>
                    <a:gd name="connsiteY7" fmla="*/ 616991 h 1585520"/>
                    <a:gd name="connsiteX8" fmla="*/ 372197 w 552481"/>
                    <a:gd name="connsiteY8" fmla="*/ 491984 h 1585520"/>
                    <a:gd name="connsiteX9" fmla="*/ 551056 w 552481"/>
                    <a:gd name="connsiteY9" fmla="*/ 637056 h 1585520"/>
                    <a:gd name="connsiteX10" fmla="*/ 551331 w 552481"/>
                    <a:gd name="connsiteY10" fmla="*/ 819782 h 1585520"/>
                    <a:gd name="connsiteX11" fmla="*/ 270832 w 552481"/>
                    <a:gd name="connsiteY11" fmla="*/ 619203 h 1585520"/>
                    <a:gd name="connsiteX12" fmla="*/ 551364 w 552481"/>
                    <a:gd name="connsiteY12" fmla="*/ 841805 h 1585520"/>
                    <a:gd name="connsiteX13" fmla="*/ 534221 w 552481"/>
                    <a:gd name="connsiteY13" fmla="*/ 989751 h 1585520"/>
                    <a:gd name="connsiteX14" fmla="*/ 184579 w 552481"/>
                    <a:gd name="connsiteY14" fmla="*/ 741931 h 1585520"/>
                    <a:gd name="connsiteX15" fmla="*/ 521700 w 552481"/>
                    <a:gd name="connsiteY15" fmla="*/ 1009232 h 1585520"/>
                    <a:gd name="connsiteX16" fmla="*/ 507056 w 552481"/>
                    <a:gd name="connsiteY16" fmla="*/ 1169267 h 1585520"/>
                    <a:gd name="connsiteX17" fmla="*/ 119129 w 552481"/>
                    <a:gd name="connsiteY17" fmla="*/ 889458 h 1585520"/>
                    <a:gd name="connsiteX18" fmla="*/ 504472 w 552481"/>
                    <a:gd name="connsiteY18" fmla="*/ 1198018 h 1585520"/>
                    <a:gd name="connsiteX19" fmla="*/ 519836 w 552481"/>
                    <a:gd name="connsiteY19" fmla="*/ 1370630 h 1585520"/>
                    <a:gd name="connsiteX20" fmla="*/ 184579 w 552481"/>
                    <a:gd name="connsiteY20" fmla="*/ 1132651 h 1585520"/>
                    <a:gd name="connsiteX21" fmla="*/ 509865 w 552481"/>
                    <a:gd name="connsiteY21" fmla="*/ 1387661 h 1585520"/>
                    <a:gd name="connsiteX22" fmla="*/ 552481 w 552481"/>
                    <a:gd name="connsiteY22" fmla="*/ 1585328 h 1585520"/>
                    <a:gd name="connsiteX23" fmla="*/ 103908 w 552481"/>
                    <a:gd name="connsiteY23" fmla="*/ 1357263 h 1585520"/>
                    <a:gd name="connsiteX24" fmla="*/ 550099 w 552481"/>
                    <a:gd name="connsiteY24" fmla="*/ 0 h 1585520"/>
                    <a:gd name="connsiteX0" fmla="*/ 550099 w 552481"/>
                    <a:gd name="connsiteY0" fmla="*/ 0 h 1585520"/>
                    <a:gd name="connsiteX1" fmla="*/ 550454 w 552481"/>
                    <a:gd name="connsiteY1" fmla="*/ 236086 h 1585520"/>
                    <a:gd name="connsiteX2" fmla="*/ 488816 w 552481"/>
                    <a:gd name="connsiteY2" fmla="*/ 193543 h 1585520"/>
                    <a:gd name="connsiteX3" fmla="*/ 550466 w 552481"/>
                    <a:gd name="connsiteY3" fmla="*/ 244157 h 1585520"/>
                    <a:gd name="connsiteX4" fmla="*/ 550735 w 552481"/>
                    <a:gd name="connsiteY4" fmla="*/ 423083 h 1585520"/>
                    <a:gd name="connsiteX5" fmla="*/ 440807 w 552481"/>
                    <a:gd name="connsiteY5" fmla="*/ 347209 h 1585520"/>
                    <a:gd name="connsiteX6" fmla="*/ 550756 w 552481"/>
                    <a:gd name="connsiteY6" fmla="*/ 437477 h 1585520"/>
                    <a:gd name="connsiteX7" fmla="*/ 551026 w 552481"/>
                    <a:gd name="connsiteY7" fmla="*/ 616991 h 1585520"/>
                    <a:gd name="connsiteX8" fmla="*/ 372197 w 552481"/>
                    <a:gd name="connsiteY8" fmla="*/ 491984 h 1585520"/>
                    <a:gd name="connsiteX9" fmla="*/ 551056 w 552481"/>
                    <a:gd name="connsiteY9" fmla="*/ 637056 h 1585520"/>
                    <a:gd name="connsiteX10" fmla="*/ 551331 w 552481"/>
                    <a:gd name="connsiteY10" fmla="*/ 819782 h 1585520"/>
                    <a:gd name="connsiteX11" fmla="*/ 270832 w 552481"/>
                    <a:gd name="connsiteY11" fmla="*/ 619203 h 1585520"/>
                    <a:gd name="connsiteX12" fmla="*/ 501344 w 552481"/>
                    <a:gd name="connsiteY12" fmla="*/ 815973 h 1585520"/>
                    <a:gd name="connsiteX13" fmla="*/ 534221 w 552481"/>
                    <a:gd name="connsiteY13" fmla="*/ 989751 h 1585520"/>
                    <a:gd name="connsiteX14" fmla="*/ 184579 w 552481"/>
                    <a:gd name="connsiteY14" fmla="*/ 741931 h 1585520"/>
                    <a:gd name="connsiteX15" fmla="*/ 521700 w 552481"/>
                    <a:gd name="connsiteY15" fmla="*/ 1009232 h 1585520"/>
                    <a:gd name="connsiteX16" fmla="*/ 507056 w 552481"/>
                    <a:gd name="connsiteY16" fmla="*/ 1169267 h 1585520"/>
                    <a:gd name="connsiteX17" fmla="*/ 119129 w 552481"/>
                    <a:gd name="connsiteY17" fmla="*/ 889458 h 1585520"/>
                    <a:gd name="connsiteX18" fmla="*/ 504472 w 552481"/>
                    <a:gd name="connsiteY18" fmla="*/ 1198018 h 1585520"/>
                    <a:gd name="connsiteX19" fmla="*/ 519836 w 552481"/>
                    <a:gd name="connsiteY19" fmla="*/ 1370630 h 1585520"/>
                    <a:gd name="connsiteX20" fmla="*/ 184579 w 552481"/>
                    <a:gd name="connsiteY20" fmla="*/ 1132651 h 1585520"/>
                    <a:gd name="connsiteX21" fmla="*/ 509865 w 552481"/>
                    <a:gd name="connsiteY21" fmla="*/ 1387661 h 1585520"/>
                    <a:gd name="connsiteX22" fmla="*/ 552481 w 552481"/>
                    <a:gd name="connsiteY22" fmla="*/ 1585328 h 1585520"/>
                    <a:gd name="connsiteX23" fmla="*/ 103908 w 552481"/>
                    <a:gd name="connsiteY23" fmla="*/ 1357263 h 1585520"/>
                    <a:gd name="connsiteX24" fmla="*/ 550099 w 552481"/>
                    <a:gd name="connsiteY24" fmla="*/ 0 h 1585520"/>
                    <a:gd name="connsiteX0" fmla="*/ 550099 w 552481"/>
                    <a:gd name="connsiteY0" fmla="*/ 0 h 1585520"/>
                    <a:gd name="connsiteX1" fmla="*/ 550454 w 552481"/>
                    <a:gd name="connsiteY1" fmla="*/ 236086 h 1585520"/>
                    <a:gd name="connsiteX2" fmla="*/ 488816 w 552481"/>
                    <a:gd name="connsiteY2" fmla="*/ 193543 h 1585520"/>
                    <a:gd name="connsiteX3" fmla="*/ 550466 w 552481"/>
                    <a:gd name="connsiteY3" fmla="*/ 244157 h 1585520"/>
                    <a:gd name="connsiteX4" fmla="*/ 550735 w 552481"/>
                    <a:gd name="connsiteY4" fmla="*/ 423083 h 1585520"/>
                    <a:gd name="connsiteX5" fmla="*/ 440807 w 552481"/>
                    <a:gd name="connsiteY5" fmla="*/ 347209 h 1585520"/>
                    <a:gd name="connsiteX6" fmla="*/ 550756 w 552481"/>
                    <a:gd name="connsiteY6" fmla="*/ 437477 h 1585520"/>
                    <a:gd name="connsiteX7" fmla="*/ 551026 w 552481"/>
                    <a:gd name="connsiteY7" fmla="*/ 616991 h 1585520"/>
                    <a:gd name="connsiteX8" fmla="*/ 372197 w 552481"/>
                    <a:gd name="connsiteY8" fmla="*/ 491984 h 1585520"/>
                    <a:gd name="connsiteX9" fmla="*/ 551056 w 552481"/>
                    <a:gd name="connsiteY9" fmla="*/ 637056 h 1585520"/>
                    <a:gd name="connsiteX10" fmla="*/ 508896 w 552481"/>
                    <a:gd name="connsiteY10" fmla="*/ 791532 h 1585520"/>
                    <a:gd name="connsiteX11" fmla="*/ 270832 w 552481"/>
                    <a:gd name="connsiteY11" fmla="*/ 619203 h 1585520"/>
                    <a:gd name="connsiteX12" fmla="*/ 501344 w 552481"/>
                    <a:gd name="connsiteY12" fmla="*/ 815973 h 1585520"/>
                    <a:gd name="connsiteX13" fmla="*/ 534221 w 552481"/>
                    <a:gd name="connsiteY13" fmla="*/ 989751 h 1585520"/>
                    <a:gd name="connsiteX14" fmla="*/ 184579 w 552481"/>
                    <a:gd name="connsiteY14" fmla="*/ 741931 h 1585520"/>
                    <a:gd name="connsiteX15" fmla="*/ 521700 w 552481"/>
                    <a:gd name="connsiteY15" fmla="*/ 1009232 h 1585520"/>
                    <a:gd name="connsiteX16" fmla="*/ 507056 w 552481"/>
                    <a:gd name="connsiteY16" fmla="*/ 1169267 h 1585520"/>
                    <a:gd name="connsiteX17" fmla="*/ 119129 w 552481"/>
                    <a:gd name="connsiteY17" fmla="*/ 889458 h 1585520"/>
                    <a:gd name="connsiteX18" fmla="*/ 504472 w 552481"/>
                    <a:gd name="connsiteY18" fmla="*/ 1198018 h 1585520"/>
                    <a:gd name="connsiteX19" fmla="*/ 519836 w 552481"/>
                    <a:gd name="connsiteY19" fmla="*/ 1370630 h 1585520"/>
                    <a:gd name="connsiteX20" fmla="*/ 184579 w 552481"/>
                    <a:gd name="connsiteY20" fmla="*/ 1132651 h 1585520"/>
                    <a:gd name="connsiteX21" fmla="*/ 509865 w 552481"/>
                    <a:gd name="connsiteY21" fmla="*/ 1387661 h 1585520"/>
                    <a:gd name="connsiteX22" fmla="*/ 552481 w 552481"/>
                    <a:gd name="connsiteY22" fmla="*/ 1585328 h 1585520"/>
                    <a:gd name="connsiteX23" fmla="*/ 103908 w 552481"/>
                    <a:gd name="connsiteY23" fmla="*/ 1357263 h 1585520"/>
                    <a:gd name="connsiteX24" fmla="*/ 550099 w 552481"/>
                    <a:gd name="connsiteY24" fmla="*/ 0 h 1585520"/>
                    <a:gd name="connsiteX0" fmla="*/ 550099 w 552481"/>
                    <a:gd name="connsiteY0" fmla="*/ 0 h 1585520"/>
                    <a:gd name="connsiteX1" fmla="*/ 550454 w 552481"/>
                    <a:gd name="connsiteY1" fmla="*/ 236086 h 1585520"/>
                    <a:gd name="connsiteX2" fmla="*/ 488816 w 552481"/>
                    <a:gd name="connsiteY2" fmla="*/ 193543 h 1585520"/>
                    <a:gd name="connsiteX3" fmla="*/ 550466 w 552481"/>
                    <a:gd name="connsiteY3" fmla="*/ 244157 h 1585520"/>
                    <a:gd name="connsiteX4" fmla="*/ 550735 w 552481"/>
                    <a:gd name="connsiteY4" fmla="*/ 423083 h 1585520"/>
                    <a:gd name="connsiteX5" fmla="*/ 440807 w 552481"/>
                    <a:gd name="connsiteY5" fmla="*/ 347209 h 1585520"/>
                    <a:gd name="connsiteX6" fmla="*/ 550756 w 552481"/>
                    <a:gd name="connsiteY6" fmla="*/ 437477 h 1585520"/>
                    <a:gd name="connsiteX7" fmla="*/ 551026 w 552481"/>
                    <a:gd name="connsiteY7" fmla="*/ 616991 h 1585520"/>
                    <a:gd name="connsiteX8" fmla="*/ 372197 w 552481"/>
                    <a:gd name="connsiteY8" fmla="*/ 491984 h 1585520"/>
                    <a:gd name="connsiteX9" fmla="*/ 521176 w 552481"/>
                    <a:gd name="connsiteY9" fmla="*/ 611487 h 1585520"/>
                    <a:gd name="connsiteX10" fmla="*/ 508896 w 552481"/>
                    <a:gd name="connsiteY10" fmla="*/ 791532 h 1585520"/>
                    <a:gd name="connsiteX11" fmla="*/ 270832 w 552481"/>
                    <a:gd name="connsiteY11" fmla="*/ 619203 h 1585520"/>
                    <a:gd name="connsiteX12" fmla="*/ 501344 w 552481"/>
                    <a:gd name="connsiteY12" fmla="*/ 815973 h 1585520"/>
                    <a:gd name="connsiteX13" fmla="*/ 534221 w 552481"/>
                    <a:gd name="connsiteY13" fmla="*/ 989751 h 1585520"/>
                    <a:gd name="connsiteX14" fmla="*/ 184579 w 552481"/>
                    <a:gd name="connsiteY14" fmla="*/ 741931 h 1585520"/>
                    <a:gd name="connsiteX15" fmla="*/ 521700 w 552481"/>
                    <a:gd name="connsiteY15" fmla="*/ 1009232 h 1585520"/>
                    <a:gd name="connsiteX16" fmla="*/ 507056 w 552481"/>
                    <a:gd name="connsiteY16" fmla="*/ 1169267 h 1585520"/>
                    <a:gd name="connsiteX17" fmla="*/ 119129 w 552481"/>
                    <a:gd name="connsiteY17" fmla="*/ 889458 h 1585520"/>
                    <a:gd name="connsiteX18" fmla="*/ 504472 w 552481"/>
                    <a:gd name="connsiteY18" fmla="*/ 1198018 h 1585520"/>
                    <a:gd name="connsiteX19" fmla="*/ 519836 w 552481"/>
                    <a:gd name="connsiteY19" fmla="*/ 1370630 h 1585520"/>
                    <a:gd name="connsiteX20" fmla="*/ 184579 w 552481"/>
                    <a:gd name="connsiteY20" fmla="*/ 1132651 h 1585520"/>
                    <a:gd name="connsiteX21" fmla="*/ 509865 w 552481"/>
                    <a:gd name="connsiteY21" fmla="*/ 1387661 h 1585520"/>
                    <a:gd name="connsiteX22" fmla="*/ 552481 w 552481"/>
                    <a:gd name="connsiteY22" fmla="*/ 1585328 h 1585520"/>
                    <a:gd name="connsiteX23" fmla="*/ 103908 w 552481"/>
                    <a:gd name="connsiteY23" fmla="*/ 1357263 h 1585520"/>
                    <a:gd name="connsiteX24" fmla="*/ 550099 w 552481"/>
                    <a:gd name="connsiteY24" fmla="*/ 0 h 1585520"/>
                    <a:gd name="connsiteX0" fmla="*/ 550099 w 552481"/>
                    <a:gd name="connsiteY0" fmla="*/ 0 h 1585520"/>
                    <a:gd name="connsiteX1" fmla="*/ 550454 w 552481"/>
                    <a:gd name="connsiteY1" fmla="*/ 236086 h 1585520"/>
                    <a:gd name="connsiteX2" fmla="*/ 488816 w 552481"/>
                    <a:gd name="connsiteY2" fmla="*/ 193543 h 1585520"/>
                    <a:gd name="connsiteX3" fmla="*/ 550466 w 552481"/>
                    <a:gd name="connsiteY3" fmla="*/ 244157 h 1585520"/>
                    <a:gd name="connsiteX4" fmla="*/ 550735 w 552481"/>
                    <a:gd name="connsiteY4" fmla="*/ 423083 h 1585520"/>
                    <a:gd name="connsiteX5" fmla="*/ 440807 w 552481"/>
                    <a:gd name="connsiteY5" fmla="*/ 347209 h 1585520"/>
                    <a:gd name="connsiteX6" fmla="*/ 550756 w 552481"/>
                    <a:gd name="connsiteY6" fmla="*/ 437477 h 1585520"/>
                    <a:gd name="connsiteX7" fmla="*/ 523630 w 552481"/>
                    <a:gd name="connsiteY7" fmla="*/ 593972 h 1585520"/>
                    <a:gd name="connsiteX8" fmla="*/ 372197 w 552481"/>
                    <a:gd name="connsiteY8" fmla="*/ 491984 h 1585520"/>
                    <a:gd name="connsiteX9" fmla="*/ 521176 w 552481"/>
                    <a:gd name="connsiteY9" fmla="*/ 611487 h 1585520"/>
                    <a:gd name="connsiteX10" fmla="*/ 508896 w 552481"/>
                    <a:gd name="connsiteY10" fmla="*/ 791532 h 1585520"/>
                    <a:gd name="connsiteX11" fmla="*/ 270832 w 552481"/>
                    <a:gd name="connsiteY11" fmla="*/ 619203 h 1585520"/>
                    <a:gd name="connsiteX12" fmla="*/ 501344 w 552481"/>
                    <a:gd name="connsiteY12" fmla="*/ 815973 h 1585520"/>
                    <a:gd name="connsiteX13" fmla="*/ 534221 w 552481"/>
                    <a:gd name="connsiteY13" fmla="*/ 989751 h 1585520"/>
                    <a:gd name="connsiteX14" fmla="*/ 184579 w 552481"/>
                    <a:gd name="connsiteY14" fmla="*/ 741931 h 1585520"/>
                    <a:gd name="connsiteX15" fmla="*/ 521700 w 552481"/>
                    <a:gd name="connsiteY15" fmla="*/ 1009232 h 1585520"/>
                    <a:gd name="connsiteX16" fmla="*/ 507056 w 552481"/>
                    <a:gd name="connsiteY16" fmla="*/ 1169267 h 1585520"/>
                    <a:gd name="connsiteX17" fmla="*/ 119129 w 552481"/>
                    <a:gd name="connsiteY17" fmla="*/ 889458 h 1585520"/>
                    <a:gd name="connsiteX18" fmla="*/ 504472 w 552481"/>
                    <a:gd name="connsiteY18" fmla="*/ 1198018 h 1585520"/>
                    <a:gd name="connsiteX19" fmla="*/ 519836 w 552481"/>
                    <a:gd name="connsiteY19" fmla="*/ 1370630 h 1585520"/>
                    <a:gd name="connsiteX20" fmla="*/ 184579 w 552481"/>
                    <a:gd name="connsiteY20" fmla="*/ 1132651 h 1585520"/>
                    <a:gd name="connsiteX21" fmla="*/ 509865 w 552481"/>
                    <a:gd name="connsiteY21" fmla="*/ 1387661 h 1585520"/>
                    <a:gd name="connsiteX22" fmla="*/ 552481 w 552481"/>
                    <a:gd name="connsiteY22" fmla="*/ 1585328 h 1585520"/>
                    <a:gd name="connsiteX23" fmla="*/ 103908 w 552481"/>
                    <a:gd name="connsiteY23" fmla="*/ 1357263 h 1585520"/>
                    <a:gd name="connsiteX24" fmla="*/ 550099 w 552481"/>
                    <a:gd name="connsiteY24" fmla="*/ 0 h 1585520"/>
                    <a:gd name="connsiteX0" fmla="*/ 550099 w 552481"/>
                    <a:gd name="connsiteY0" fmla="*/ 0 h 1585520"/>
                    <a:gd name="connsiteX1" fmla="*/ 550454 w 552481"/>
                    <a:gd name="connsiteY1" fmla="*/ 236086 h 1585520"/>
                    <a:gd name="connsiteX2" fmla="*/ 488816 w 552481"/>
                    <a:gd name="connsiteY2" fmla="*/ 193543 h 1585520"/>
                    <a:gd name="connsiteX3" fmla="*/ 550466 w 552481"/>
                    <a:gd name="connsiteY3" fmla="*/ 244157 h 1585520"/>
                    <a:gd name="connsiteX4" fmla="*/ 550735 w 552481"/>
                    <a:gd name="connsiteY4" fmla="*/ 423083 h 1585520"/>
                    <a:gd name="connsiteX5" fmla="*/ 440807 w 552481"/>
                    <a:gd name="connsiteY5" fmla="*/ 347209 h 1585520"/>
                    <a:gd name="connsiteX6" fmla="*/ 530748 w 552481"/>
                    <a:gd name="connsiteY6" fmla="*/ 427144 h 1585520"/>
                    <a:gd name="connsiteX7" fmla="*/ 523630 w 552481"/>
                    <a:gd name="connsiteY7" fmla="*/ 593972 h 1585520"/>
                    <a:gd name="connsiteX8" fmla="*/ 372197 w 552481"/>
                    <a:gd name="connsiteY8" fmla="*/ 491984 h 1585520"/>
                    <a:gd name="connsiteX9" fmla="*/ 521176 w 552481"/>
                    <a:gd name="connsiteY9" fmla="*/ 611487 h 1585520"/>
                    <a:gd name="connsiteX10" fmla="*/ 508896 w 552481"/>
                    <a:gd name="connsiteY10" fmla="*/ 791532 h 1585520"/>
                    <a:gd name="connsiteX11" fmla="*/ 270832 w 552481"/>
                    <a:gd name="connsiteY11" fmla="*/ 619203 h 1585520"/>
                    <a:gd name="connsiteX12" fmla="*/ 501344 w 552481"/>
                    <a:gd name="connsiteY12" fmla="*/ 815973 h 1585520"/>
                    <a:gd name="connsiteX13" fmla="*/ 534221 w 552481"/>
                    <a:gd name="connsiteY13" fmla="*/ 989751 h 1585520"/>
                    <a:gd name="connsiteX14" fmla="*/ 184579 w 552481"/>
                    <a:gd name="connsiteY14" fmla="*/ 741931 h 1585520"/>
                    <a:gd name="connsiteX15" fmla="*/ 521700 w 552481"/>
                    <a:gd name="connsiteY15" fmla="*/ 1009232 h 1585520"/>
                    <a:gd name="connsiteX16" fmla="*/ 507056 w 552481"/>
                    <a:gd name="connsiteY16" fmla="*/ 1169267 h 1585520"/>
                    <a:gd name="connsiteX17" fmla="*/ 119129 w 552481"/>
                    <a:gd name="connsiteY17" fmla="*/ 889458 h 1585520"/>
                    <a:gd name="connsiteX18" fmla="*/ 504472 w 552481"/>
                    <a:gd name="connsiteY18" fmla="*/ 1198018 h 1585520"/>
                    <a:gd name="connsiteX19" fmla="*/ 519836 w 552481"/>
                    <a:gd name="connsiteY19" fmla="*/ 1370630 h 1585520"/>
                    <a:gd name="connsiteX20" fmla="*/ 184579 w 552481"/>
                    <a:gd name="connsiteY20" fmla="*/ 1132651 h 1585520"/>
                    <a:gd name="connsiteX21" fmla="*/ 509865 w 552481"/>
                    <a:gd name="connsiteY21" fmla="*/ 1387661 h 1585520"/>
                    <a:gd name="connsiteX22" fmla="*/ 552481 w 552481"/>
                    <a:gd name="connsiteY22" fmla="*/ 1585328 h 1585520"/>
                    <a:gd name="connsiteX23" fmla="*/ 103908 w 552481"/>
                    <a:gd name="connsiteY23" fmla="*/ 1357263 h 1585520"/>
                    <a:gd name="connsiteX24" fmla="*/ 550099 w 552481"/>
                    <a:gd name="connsiteY24" fmla="*/ 0 h 1585520"/>
                    <a:gd name="connsiteX0" fmla="*/ 550099 w 552481"/>
                    <a:gd name="connsiteY0" fmla="*/ 0 h 1585520"/>
                    <a:gd name="connsiteX1" fmla="*/ 550454 w 552481"/>
                    <a:gd name="connsiteY1" fmla="*/ 236086 h 1585520"/>
                    <a:gd name="connsiteX2" fmla="*/ 488816 w 552481"/>
                    <a:gd name="connsiteY2" fmla="*/ 193543 h 1585520"/>
                    <a:gd name="connsiteX3" fmla="*/ 550466 w 552481"/>
                    <a:gd name="connsiteY3" fmla="*/ 244157 h 1585520"/>
                    <a:gd name="connsiteX4" fmla="*/ 528440 w 552481"/>
                    <a:gd name="connsiteY4" fmla="*/ 395095 h 1585520"/>
                    <a:gd name="connsiteX5" fmla="*/ 440807 w 552481"/>
                    <a:gd name="connsiteY5" fmla="*/ 347209 h 1585520"/>
                    <a:gd name="connsiteX6" fmla="*/ 530748 w 552481"/>
                    <a:gd name="connsiteY6" fmla="*/ 427144 h 1585520"/>
                    <a:gd name="connsiteX7" fmla="*/ 523630 w 552481"/>
                    <a:gd name="connsiteY7" fmla="*/ 593972 h 1585520"/>
                    <a:gd name="connsiteX8" fmla="*/ 372197 w 552481"/>
                    <a:gd name="connsiteY8" fmla="*/ 491984 h 1585520"/>
                    <a:gd name="connsiteX9" fmla="*/ 521176 w 552481"/>
                    <a:gd name="connsiteY9" fmla="*/ 611487 h 1585520"/>
                    <a:gd name="connsiteX10" fmla="*/ 508896 w 552481"/>
                    <a:gd name="connsiteY10" fmla="*/ 791532 h 1585520"/>
                    <a:gd name="connsiteX11" fmla="*/ 270832 w 552481"/>
                    <a:gd name="connsiteY11" fmla="*/ 619203 h 1585520"/>
                    <a:gd name="connsiteX12" fmla="*/ 501344 w 552481"/>
                    <a:gd name="connsiteY12" fmla="*/ 815973 h 1585520"/>
                    <a:gd name="connsiteX13" fmla="*/ 534221 w 552481"/>
                    <a:gd name="connsiteY13" fmla="*/ 989751 h 1585520"/>
                    <a:gd name="connsiteX14" fmla="*/ 184579 w 552481"/>
                    <a:gd name="connsiteY14" fmla="*/ 741931 h 1585520"/>
                    <a:gd name="connsiteX15" fmla="*/ 521700 w 552481"/>
                    <a:gd name="connsiteY15" fmla="*/ 1009232 h 1585520"/>
                    <a:gd name="connsiteX16" fmla="*/ 507056 w 552481"/>
                    <a:gd name="connsiteY16" fmla="*/ 1169267 h 1585520"/>
                    <a:gd name="connsiteX17" fmla="*/ 119129 w 552481"/>
                    <a:gd name="connsiteY17" fmla="*/ 889458 h 1585520"/>
                    <a:gd name="connsiteX18" fmla="*/ 504472 w 552481"/>
                    <a:gd name="connsiteY18" fmla="*/ 1198018 h 1585520"/>
                    <a:gd name="connsiteX19" fmla="*/ 519836 w 552481"/>
                    <a:gd name="connsiteY19" fmla="*/ 1370630 h 1585520"/>
                    <a:gd name="connsiteX20" fmla="*/ 184579 w 552481"/>
                    <a:gd name="connsiteY20" fmla="*/ 1132651 h 1585520"/>
                    <a:gd name="connsiteX21" fmla="*/ 509865 w 552481"/>
                    <a:gd name="connsiteY21" fmla="*/ 1387661 h 1585520"/>
                    <a:gd name="connsiteX22" fmla="*/ 552481 w 552481"/>
                    <a:gd name="connsiteY22" fmla="*/ 1585328 h 1585520"/>
                    <a:gd name="connsiteX23" fmla="*/ 103908 w 552481"/>
                    <a:gd name="connsiteY23" fmla="*/ 1357263 h 1585520"/>
                    <a:gd name="connsiteX24" fmla="*/ 550099 w 552481"/>
                    <a:gd name="connsiteY24" fmla="*/ 0 h 1585520"/>
                    <a:gd name="connsiteX0" fmla="*/ 550099 w 552481"/>
                    <a:gd name="connsiteY0" fmla="*/ 0 h 1585520"/>
                    <a:gd name="connsiteX1" fmla="*/ 550454 w 552481"/>
                    <a:gd name="connsiteY1" fmla="*/ 236086 h 1585520"/>
                    <a:gd name="connsiteX2" fmla="*/ 488816 w 552481"/>
                    <a:gd name="connsiteY2" fmla="*/ 193543 h 1585520"/>
                    <a:gd name="connsiteX3" fmla="*/ 532877 w 552481"/>
                    <a:gd name="connsiteY3" fmla="*/ 241409 h 1585520"/>
                    <a:gd name="connsiteX4" fmla="*/ 528440 w 552481"/>
                    <a:gd name="connsiteY4" fmla="*/ 395095 h 1585520"/>
                    <a:gd name="connsiteX5" fmla="*/ 440807 w 552481"/>
                    <a:gd name="connsiteY5" fmla="*/ 347209 h 1585520"/>
                    <a:gd name="connsiteX6" fmla="*/ 530748 w 552481"/>
                    <a:gd name="connsiteY6" fmla="*/ 427144 h 1585520"/>
                    <a:gd name="connsiteX7" fmla="*/ 523630 w 552481"/>
                    <a:gd name="connsiteY7" fmla="*/ 593972 h 1585520"/>
                    <a:gd name="connsiteX8" fmla="*/ 372197 w 552481"/>
                    <a:gd name="connsiteY8" fmla="*/ 491984 h 1585520"/>
                    <a:gd name="connsiteX9" fmla="*/ 521176 w 552481"/>
                    <a:gd name="connsiteY9" fmla="*/ 611487 h 1585520"/>
                    <a:gd name="connsiteX10" fmla="*/ 508896 w 552481"/>
                    <a:gd name="connsiteY10" fmla="*/ 791532 h 1585520"/>
                    <a:gd name="connsiteX11" fmla="*/ 270832 w 552481"/>
                    <a:gd name="connsiteY11" fmla="*/ 619203 h 1585520"/>
                    <a:gd name="connsiteX12" fmla="*/ 501344 w 552481"/>
                    <a:gd name="connsiteY12" fmla="*/ 815973 h 1585520"/>
                    <a:gd name="connsiteX13" fmla="*/ 534221 w 552481"/>
                    <a:gd name="connsiteY13" fmla="*/ 989751 h 1585520"/>
                    <a:gd name="connsiteX14" fmla="*/ 184579 w 552481"/>
                    <a:gd name="connsiteY14" fmla="*/ 741931 h 1585520"/>
                    <a:gd name="connsiteX15" fmla="*/ 521700 w 552481"/>
                    <a:gd name="connsiteY15" fmla="*/ 1009232 h 1585520"/>
                    <a:gd name="connsiteX16" fmla="*/ 507056 w 552481"/>
                    <a:gd name="connsiteY16" fmla="*/ 1169267 h 1585520"/>
                    <a:gd name="connsiteX17" fmla="*/ 119129 w 552481"/>
                    <a:gd name="connsiteY17" fmla="*/ 889458 h 1585520"/>
                    <a:gd name="connsiteX18" fmla="*/ 504472 w 552481"/>
                    <a:gd name="connsiteY18" fmla="*/ 1198018 h 1585520"/>
                    <a:gd name="connsiteX19" fmla="*/ 519836 w 552481"/>
                    <a:gd name="connsiteY19" fmla="*/ 1370630 h 1585520"/>
                    <a:gd name="connsiteX20" fmla="*/ 184579 w 552481"/>
                    <a:gd name="connsiteY20" fmla="*/ 1132651 h 1585520"/>
                    <a:gd name="connsiteX21" fmla="*/ 509865 w 552481"/>
                    <a:gd name="connsiteY21" fmla="*/ 1387661 h 1585520"/>
                    <a:gd name="connsiteX22" fmla="*/ 552481 w 552481"/>
                    <a:gd name="connsiteY22" fmla="*/ 1585328 h 1585520"/>
                    <a:gd name="connsiteX23" fmla="*/ 103908 w 552481"/>
                    <a:gd name="connsiteY23" fmla="*/ 1357263 h 1585520"/>
                    <a:gd name="connsiteX24" fmla="*/ 550099 w 552481"/>
                    <a:gd name="connsiteY24" fmla="*/ 0 h 1585520"/>
                    <a:gd name="connsiteX0" fmla="*/ 550099 w 580141"/>
                    <a:gd name="connsiteY0" fmla="*/ 54739 h 1640259"/>
                    <a:gd name="connsiteX1" fmla="*/ 536842 w 580141"/>
                    <a:gd name="connsiteY1" fmla="*/ 262901 h 1640259"/>
                    <a:gd name="connsiteX2" fmla="*/ 550454 w 580141"/>
                    <a:gd name="connsiteY2" fmla="*/ 290825 h 1640259"/>
                    <a:gd name="connsiteX3" fmla="*/ 488816 w 580141"/>
                    <a:gd name="connsiteY3" fmla="*/ 248282 h 1640259"/>
                    <a:gd name="connsiteX4" fmla="*/ 532877 w 580141"/>
                    <a:gd name="connsiteY4" fmla="*/ 296148 h 1640259"/>
                    <a:gd name="connsiteX5" fmla="*/ 528440 w 580141"/>
                    <a:gd name="connsiteY5" fmla="*/ 449834 h 1640259"/>
                    <a:gd name="connsiteX6" fmla="*/ 440807 w 580141"/>
                    <a:gd name="connsiteY6" fmla="*/ 401948 h 1640259"/>
                    <a:gd name="connsiteX7" fmla="*/ 530748 w 580141"/>
                    <a:gd name="connsiteY7" fmla="*/ 481883 h 1640259"/>
                    <a:gd name="connsiteX8" fmla="*/ 523630 w 580141"/>
                    <a:gd name="connsiteY8" fmla="*/ 648711 h 1640259"/>
                    <a:gd name="connsiteX9" fmla="*/ 372197 w 580141"/>
                    <a:gd name="connsiteY9" fmla="*/ 546723 h 1640259"/>
                    <a:gd name="connsiteX10" fmla="*/ 521176 w 580141"/>
                    <a:gd name="connsiteY10" fmla="*/ 666226 h 1640259"/>
                    <a:gd name="connsiteX11" fmla="*/ 508896 w 580141"/>
                    <a:gd name="connsiteY11" fmla="*/ 846271 h 1640259"/>
                    <a:gd name="connsiteX12" fmla="*/ 270832 w 580141"/>
                    <a:gd name="connsiteY12" fmla="*/ 673942 h 1640259"/>
                    <a:gd name="connsiteX13" fmla="*/ 501344 w 580141"/>
                    <a:gd name="connsiteY13" fmla="*/ 870712 h 1640259"/>
                    <a:gd name="connsiteX14" fmla="*/ 534221 w 580141"/>
                    <a:gd name="connsiteY14" fmla="*/ 1044490 h 1640259"/>
                    <a:gd name="connsiteX15" fmla="*/ 184579 w 580141"/>
                    <a:gd name="connsiteY15" fmla="*/ 796670 h 1640259"/>
                    <a:gd name="connsiteX16" fmla="*/ 521700 w 580141"/>
                    <a:gd name="connsiteY16" fmla="*/ 1063971 h 1640259"/>
                    <a:gd name="connsiteX17" fmla="*/ 507056 w 580141"/>
                    <a:gd name="connsiteY17" fmla="*/ 1224006 h 1640259"/>
                    <a:gd name="connsiteX18" fmla="*/ 119129 w 580141"/>
                    <a:gd name="connsiteY18" fmla="*/ 944197 h 1640259"/>
                    <a:gd name="connsiteX19" fmla="*/ 504472 w 580141"/>
                    <a:gd name="connsiteY19" fmla="*/ 1252757 h 1640259"/>
                    <a:gd name="connsiteX20" fmla="*/ 519836 w 580141"/>
                    <a:gd name="connsiteY20" fmla="*/ 1425369 h 1640259"/>
                    <a:gd name="connsiteX21" fmla="*/ 184579 w 580141"/>
                    <a:gd name="connsiteY21" fmla="*/ 1187390 h 1640259"/>
                    <a:gd name="connsiteX22" fmla="*/ 509865 w 580141"/>
                    <a:gd name="connsiteY22" fmla="*/ 1442400 h 1640259"/>
                    <a:gd name="connsiteX23" fmla="*/ 552481 w 580141"/>
                    <a:gd name="connsiteY23" fmla="*/ 1640067 h 1640259"/>
                    <a:gd name="connsiteX24" fmla="*/ 103908 w 580141"/>
                    <a:gd name="connsiteY24" fmla="*/ 1412002 h 1640259"/>
                    <a:gd name="connsiteX25" fmla="*/ 550099 w 580141"/>
                    <a:gd name="connsiteY25" fmla="*/ 54739 h 1640259"/>
                    <a:gd name="connsiteX0" fmla="*/ 550099 w 580141"/>
                    <a:gd name="connsiteY0" fmla="*/ 54739 h 1640259"/>
                    <a:gd name="connsiteX1" fmla="*/ 536842 w 580141"/>
                    <a:gd name="connsiteY1" fmla="*/ 262901 h 1640259"/>
                    <a:gd name="connsiteX2" fmla="*/ 550454 w 580141"/>
                    <a:gd name="connsiteY2" fmla="*/ 290825 h 1640259"/>
                    <a:gd name="connsiteX3" fmla="*/ 488816 w 580141"/>
                    <a:gd name="connsiteY3" fmla="*/ 248282 h 1640259"/>
                    <a:gd name="connsiteX4" fmla="*/ 532877 w 580141"/>
                    <a:gd name="connsiteY4" fmla="*/ 296148 h 1640259"/>
                    <a:gd name="connsiteX5" fmla="*/ 528440 w 580141"/>
                    <a:gd name="connsiteY5" fmla="*/ 449834 h 1640259"/>
                    <a:gd name="connsiteX6" fmla="*/ 440807 w 580141"/>
                    <a:gd name="connsiteY6" fmla="*/ 401948 h 1640259"/>
                    <a:gd name="connsiteX7" fmla="*/ 530748 w 580141"/>
                    <a:gd name="connsiteY7" fmla="*/ 481883 h 1640259"/>
                    <a:gd name="connsiteX8" fmla="*/ 523630 w 580141"/>
                    <a:gd name="connsiteY8" fmla="*/ 648711 h 1640259"/>
                    <a:gd name="connsiteX9" fmla="*/ 372197 w 580141"/>
                    <a:gd name="connsiteY9" fmla="*/ 546723 h 1640259"/>
                    <a:gd name="connsiteX10" fmla="*/ 521176 w 580141"/>
                    <a:gd name="connsiteY10" fmla="*/ 666226 h 1640259"/>
                    <a:gd name="connsiteX11" fmla="*/ 508896 w 580141"/>
                    <a:gd name="connsiteY11" fmla="*/ 846271 h 1640259"/>
                    <a:gd name="connsiteX12" fmla="*/ 270832 w 580141"/>
                    <a:gd name="connsiteY12" fmla="*/ 673942 h 1640259"/>
                    <a:gd name="connsiteX13" fmla="*/ 501344 w 580141"/>
                    <a:gd name="connsiteY13" fmla="*/ 870712 h 1640259"/>
                    <a:gd name="connsiteX14" fmla="*/ 484201 w 580141"/>
                    <a:gd name="connsiteY14" fmla="*/ 1018658 h 1640259"/>
                    <a:gd name="connsiteX15" fmla="*/ 184579 w 580141"/>
                    <a:gd name="connsiteY15" fmla="*/ 796670 h 1640259"/>
                    <a:gd name="connsiteX16" fmla="*/ 521700 w 580141"/>
                    <a:gd name="connsiteY16" fmla="*/ 1063971 h 1640259"/>
                    <a:gd name="connsiteX17" fmla="*/ 507056 w 580141"/>
                    <a:gd name="connsiteY17" fmla="*/ 1224006 h 1640259"/>
                    <a:gd name="connsiteX18" fmla="*/ 119129 w 580141"/>
                    <a:gd name="connsiteY18" fmla="*/ 944197 h 1640259"/>
                    <a:gd name="connsiteX19" fmla="*/ 504472 w 580141"/>
                    <a:gd name="connsiteY19" fmla="*/ 1252757 h 1640259"/>
                    <a:gd name="connsiteX20" fmla="*/ 519836 w 580141"/>
                    <a:gd name="connsiteY20" fmla="*/ 1425369 h 1640259"/>
                    <a:gd name="connsiteX21" fmla="*/ 184579 w 580141"/>
                    <a:gd name="connsiteY21" fmla="*/ 1187390 h 1640259"/>
                    <a:gd name="connsiteX22" fmla="*/ 509865 w 580141"/>
                    <a:gd name="connsiteY22" fmla="*/ 1442400 h 1640259"/>
                    <a:gd name="connsiteX23" fmla="*/ 552481 w 580141"/>
                    <a:gd name="connsiteY23" fmla="*/ 1640067 h 1640259"/>
                    <a:gd name="connsiteX24" fmla="*/ 103908 w 580141"/>
                    <a:gd name="connsiteY24" fmla="*/ 1412002 h 1640259"/>
                    <a:gd name="connsiteX25" fmla="*/ 550099 w 580141"/>
                    <a:gd name="connsiteY25" fmla="*/ 54739 h 1640259"/>
                    <a:gd name="connsiteX0" fmla="*/ 550099 w 580141"/>
                    <a:gd name="connsiteY0" fmla="*/ 54739 h 1640259"/>
                    <a:gd name="connsiteX1" fmla="*/ 536842 w 580141"/>
                    <a:gd name="connsiteY1" fmla="*/ 262901 h 1640259"/>
                    <a:gd name="connsiteX2" fmla="*/ 550454 w 580141"/>
                    <a:gd name="connsiteY2" fmla="*/ 290825 h 1640259"/>
                    <a:gd name="connsiteX3" fmla="*/ 488816 w 580141"/>
                    <a:gd name="connsiteY3" fmla="*/ 248282 h 1640259"/>
                    <a:gd name="connsiteX4" fmla="*/ 532877 w 580141"/>
                    <a:gd name="connsiteY4" fmla="*/ 296148 h 1640259"/>
                    <a:gd name="connsiteX5" fmla="*/ 528440 w 580141"/>
                    <a:gd name="connsiteY5" fmla="*/ 449834 h 1640259"/>
                    <a:gd name="connsiteX6" fmla="*/ 440807 w 580141"/>
                    <a:gd name="connsiteY6" fmla="*/ 401948 h 1640259"/>
                    <a:gd name="connsiteX7" fmla="*/ 530748 w 580141"/>
                    <a:gd name="connsiteY7" fmla="*/ 481883 h 1640259"/>
                    <a:gd name="connsiteX8" fmla="*/ 523630 w 580141"/>
                    <a:gd name="connsiteY8" fmla="*/ 648711 h 1640259"/>
                    <a:gd name="connsiteX9" fmla="*/ 372197 w 580141"/>
                    <a:gd name="connsiteY9" fmla="*/ 546723 h 1640259"/>
                    <a:gd name="connsiteX10" fmla="*/ 521176 w 580141"/>
                    <a:gd name="connsiteY10" fmla="*/ 666226 h 1640259"/>
                    <a:gd name="connsiteX11" fmla="*/ 508896 w 580141"/>
                    <a:gd name="connsiteY11" fmla="*/ 846271 h 1640259"/>
                    <a:gd name="connsiteX12" fmla="*/ 270832 w 580141"/>
                    <a:gd name="connsiteY12" fmla="*/ 673942 h 1640259"/>
                    <a:gd name="connsiteX13" fmla="*/ 501344 w 580141"/>
                    <a:gd name="connsiteY13" fmla="*/ 870712 h 1640259"/>
                    <a:gd name="connsiteX14" fmla="*/ 484201 w 580141"/>
                    <a:gd name="connsiteY14" fmla="*/ 1018658 h 1640259"/>
                    <a:gd name="connsiteX15" fmla="*/ 184579 w 580141"/>
                    <a:gd name="connsiteY15" fmla="*/ 796670 h 1640259"/>
                    <a:gd name="connsiteX16" fmla="*/ 479002 w 580141"/>
                    <a:gd name="connsiteY16" fmla="*/ 1055860 h 1640259"/>
                    <a:gd name="connsiteX17" fmla="*/ 507056 w 580141"/>
                    <a:gd name="connsiteY17" fmla="*/ 1224006 h 1640259"/>
                    <a:gd name="connsiteX18" fmla="*/ 119129 w 580141"/>
                    <a:gd name="connsiteY18" fmla="*/ 944197 h 1640259"/>
                    <a:gd name="connsiteX19" fmla="*/ 504472 w 580141"/>
                    <a:gd name="connsiteY19" fmla="*/ 1252757 h 1640259"/>
                    <a:gd name="connsiteX20" fmla="*/ 519836 w 580141"/>
                    <a:gd name="connsiteY20" fmla="*/ 1425369 h 1640259"/>
                    <a:gd name="connsiteX21" fmla="*/ 184579 w 580141"/>
                    <a:gd name="connsiteY21" fmla="*/ 1187390 h 1640259"/>
                    <a:gd name="connsiteX22" fmla="*/ 509865 w 580141"/>
                    <a:gd name="connsiteY22" fmla="*/ 1442400 h 1640259"/>
                    <a:gd name="connsiteX23" fmla="*/ 552481 w 580141"/>
                    <a:gd name="connsiteY23" fmla="*/ 1640067 h 1640259"/>
                    <a:gd name="connsiteX24" fmla="*/ 103908 w 580141"/>
                    <a:gd name="connsiteY24" fmla="*/ 1412002 h 1640259"/>
                    <a:gd name="connsiteX25" fmla="*/ 550099 w 580141"/>
                    <a:gd name="connsiteY25" fmla="*/ 54739 h 1640259"/>
                    <a:gd name="connsiteX0" fmla="*/ 550099 w 580141"/>
                    <a:gd name="connsiteY0" fmla="*/ 54739 h 1640259"/>
                    <a:gd name="connsiteX1" fmla="*/ 536842 w 580141"/>
                    <a:gd name="connsiteY1" fmla="*/ 262901 h 1640259"/>
                    <a:gd name="connsiteX2" fmla="*/ 550454 w 580141"/>
                    <a:gd name="connsiteY2" fmla="*/ 290825 h 1640259"/>
                    <a:gd name="connsiteX3" fmla="*/ 488816 w 580141"/>
                    <a:gd name="connsiteY3" fmla="*/ 248282 h 1640259"/>
                    <a:gd name="connsiteX4" fmla="*/ 532877 w 580141"/>
                    <a:gd name="connsiteY4" fmla="*/ 296148 h 1640259"/>
                    <a:gd name="connsiteX5" fmla="*/ 528440 w 580141"/>
                    <a:gd name="connsiteY5" fmla="*/ 449834 h 1640259"/>
                    <a:gd name="connsiteX6" fmla="*/ 440807 w 580141"/>
                    <a:gd name="connsiteY6" fmla="*/ 401948 h 1640259"/>
                    <a:gd name="connsiteX7" fmla="*/ 530748 w 580141"/>
                    <a:gd name="connsiteY7" fmla="*/ 481883 h 1640259"/>
                    <a:gd name="connsiteX8" fmla="*/ 523630 w 580141"/>
                    <a:gd name="connsiteY8" fmla="*/ 648711 h 1640259"/>
                    <a:gd name="connsiteX9" fmla="*/ 372197 w 580141"/>
                    <a:gd name="connsiteY9" fmla="*/ 546723 h 1640259"/>
                    <a:gd name="connsiteX10" fmla="*/ 521176 w 580141"/>
                    <a:gd name="connsiteY10" fmla="*/ 666226 h 1640259"/>
                    <a:gd name="connsiteX11" fmla="*/ 508896 w 580141"/>
                    <a:gd name="connsiteY11" fmla="*/ 846271 h 1640259"/>
                    <a:gd name="connsiteX12" fmla="*/ 270832 w 580141"/>
                    <a:gd name="connsiteY12" fmla="*/ 673942 h 1640259"/>
                    <a:gd name="connsiteX13" fmla="*/ 501344 w 580141"/>
                    <a:gd name="connsiteY13" fmla="*/ 870712 h 1640259"/>
                    <a:gd name="connsiteX14" fmla="*/ 484201 w 580141"/>
                    <a:gd name="connsiteY14" fmla="*/ 1018658 h 1640259"/>
                    <a:gd name="connsiteX15" fmla="*/ 184579 w 580141"/>
                    <a:gd name="connsiteY15" fmla="*/ 796670 h 1640259"/>
                    <a:gd name="connsiteX16" fmla="*/ 479002 w 580141"/>
                    <a:gd name="connsiteY16" fmla="*/ 1055860 h 1640259"/>
                    <a:gd name="connsiteX17" fmla="*/ 474625 w 580141"/>
                    <a:gd name="connsiteY17" fmla="*/ 1200922 h 1640259"/>
                    <a:gd name="connsiteX18" fmla="*/ 119129 w 580141"/>
                    <a:gd name="connsiteY18" fmla="*/ 944197 h 1640259"/>
                    <a:gd name="connsiteX19" fmla="*/ 504472 w 580141"/>
                    <a:gd name="connsiteY19" fmla="*/ 1252757 h 1640259"/>
                    <a:gd name="connsiteX20" fmla="*/ 519836 w 580141"/>
                    <a:gd name="connsiteY20" fmla="*/ 1425369 h 1640259"/>
                    <a:gd name="connsiteX21" fmla="*/ 184579 w 580141"/>
                    <a:gd name="connsiteY21" fmla="*/ 1187390 h 1640259"/>
                    <a:gd name="connsiteX22" fmla="*/ 509865 w 580141"/>
                    <a:gd name="connsiteY22" fmla="*/ 1442400 h 1640259"/>
                    <a:gd name="connsiteX23" fmla="*/ 552481 w 580141"/>
                    <a:gd name="connsiteY23" fmla="*/ 1640067 h 1640259"/>
                    <a:gd name="connsiteX24" fmla="*/ 103908 w 580141"/>
                    <a:gd name="connsiteY24" fmla="*/ 1412002 h 1640259"/>
                    <a:gd name="connsiteX25" fmla="*/ 550099 w 580141"/>
                    <a:gd name="connsiteY25" fmla="*/ 54739 h 1640259"/>
                    <a:gd name="connsiteX0" fmla="*/ 550099 w 580141"/>
                    <a:gd name="connsiteY0" fmla="*/ 54739 h 1640259"/>
                    <a:gd name="connsiteX1" fmla="*/ 536842 w 580141"/>
                    <a:gd name="connsiteY1" fmla="*/ 262901 h 1640259"/>
                    <a:gd name="connsiteX2" fmla="*/ 550454 w 580141"/>
                    <a:gd name="connsiteY2" fmla="*/ 290825 h 1640259"/>
                    <a:gd name="connsiteX3" fmla="*/ 488816 w 580141"/>
                    <a:gd name="connsiteY3" fmla="*/ 248282 h 1640259"/>
                    <a:gd name="connsiteX4" fmla="*/ 532877 w 580141"/>
                    <a:gd name="connsiteY4" fmla="*/ 296148 h 1640259"/>
                    <a:gd name="connsiteX5" fmla="*/ 528440 w 580141"/>
                    <a:gd name="connsiteY5" fmla="*/ 449834 h 1640259"/>
                    <a:gd name="connsiteX6" fmla="*/ 440807 w 580141"/>
                    <a:gd name="connsiteY6" fmla="*/ 401948 h 1640259"/>
                    <a:gd name="connsiteX7" fmla="*/ 530748 w 580141"/>
                    <a:gd name="connsiteY7" fmla="*/ 481883 h 1640259"/>
                    <a:gd name="connsiteX8" fmla="*/ 523630 w 580141"/>
                    <a:gd name="connsiteY8" fmla="*/ 648711 h 1640259"/>
                    <a:gd name="connsiteX9" fmla="*/ 372197 w 580141"/>
                    <a:gd name="connsiteY9" fmla="*/ 546723 h 1640259"/>
                    <a:gd name="connsiteX10" fmla="*/ 521176 w 580141"/>
                    <a:gd name="connsiteY10" fmla="*/ 666226 h 1640259"/>
                    <a:gd name="connsiteX11" fmla="*/ 508896 w 580141"/>
                    <a:gd name="connsiteY11" fmla="*/ 846271 h 1640259"/>
                    <a:gd name="connsiteX12" fmla="*/ 270832 w 580141"/>
                    <a:gd name="connsiteY12" fmla="*/ 673942 h 1640259"/>
                    <a:gd name="connsiteX13" fmla="*/ 501344 w 580141"/>
                    <a:gd name="connsiteY13" fmla="*/ 870712 h 1640259"/>
                    <a:gd name="connsiteX14" fmla="*/ 484201 w 580141"/>
                    <a:gd name="connsiteY14" fmla="*/ 1018658 h 1640259"/>
                    <a:gd name="connsiteX15" fmla="*/ 184579 w 580141"/>
                    <a:gd name="connsiteY15" fmla="*/ 796670 h 1640259"/>
                    <a:gd name="connsiteX16" fmla="*/ 479002 w 580141"/>
                    <a:gd name="connsiteY16" fmla="*/ 1055860 h 1640259"/>
                    <a:gd name="connsiteX17" fmla="*/ 474625 w 580141"/>
                    <a:gd name="connsiteY17" fmla="*/ 1200922 h 1640259"/>
                    <a:gd name="connsiteX18" fmla="*/ 119129 w 580141"/>
                    <a:gd name="connsiteY18" fmla="*/ 944197 h 1640259"/>
                    <a:gd name="connsiteX19" fmla="*/ 467006 w 580141"/>
                    <a:gd name="connsiteY19" fmla="*/ 1229607 h 1640259"/>
                    <a:gd name="connsiteX20" fmla="*/ 519836 w 580141"/>
                    <a:gd name="connsiteY20" fmla="*/ 1425369 h 1640259"/>
                    <a:gd name="connsiteX21" fmla="*/ 184579 w 580141"/>
                    <a:gd name="connsiteY21" fmla="*/ 1187390 h 1640259"/>
                    <a:gd name="connsiteX22" fmla="*/ 509865 w 580141"/>
                    <a:gd name="connsiteY22" fmla="*/ 1442400 h 1640259"/>
                    <a:gd name="connsiteX23" fmla="*/ 552481 w 580141"/>
                    <a:gd name="connsiteY23" fmla="*/ 1640067 h 1640259"/>
                    <a:gd name="connsiteX24" fmla="*/ 103908 w 580141"/>
                    <a:gd name="connsiteY24" fmla="*/ 1412002 h 1640259"/>
                    <a:gd name="connsiteX25" fmla="*/ 550099 w 580141"/>
                    <a:gd name="connsiteY25" fmla="*/ 54739 h 1640259"/>
                    <a:gd name="connsiteX0" fmla="*/ 550099 w 580141"/>
                    <a:gd name="connsiteY0" fmla="*/ 54739 h 1640259"/>
                    <a:gd name="connsiteX1" fmla="*/ 536842 w 580141"/>
                    <a:gd name="connsiteY1" fmla="*/ 262901 h 1640259"/>
                    <a:gd name="connsiteX2" fmla="*/ 550454 w 580141"/>
                    <a:gd name="connsiteY2" fmla="*/ 290825 h 1640259"/>
                    <a:gd name="connsiteX3" fmla="*/ 488816 w 580141"/>
                    <a:gd name="connsiteY3" fmla="*/ 248282 h 1640259"/>
                    <a:gd name="connsiteX4" fmla="*/ 532877 w 580141"/>
                    <a:gd name="connsiteY4" fmla="*/ 296148 h 1640259"/>
                    <a:gd name="connsiteX5" fmla="*/ 528440 w 580141"/>
                    <a:gd name="connsiteY5" fmla="*/ 449834 h 1640259"/>
                    <a:gd name="connsiteX6" fmla="*/ 440807 w 580141"/>
                    <a:gd name="connsiteY6" fmla="*/ 401948 h 1640259"/>
                    <a:gd name="connsiteX7" fmla="*/ 530748 w 580141"/>
                    <a:gd name="connsiteY7" fmla="*/ 481883 h 1640259"/>
                    <a:gd name="connsiteX8" fmla="*/ 523630 w 580141"/>
                    <a:gd name="connsiteY8" fmla="*/ 648711 h 1640259"/>
                    <a:gd name="connsiteX9" fmla="*/ 372197 w 580141"/>
                    <a:gd name="connsiteY9" fmla="*/ 546723 h 1640259"/>
                    <a:gd name="connsiteX10" fmla="*/ 521176 w 580141"/>
                    <a:gd name="connsiteY10" fmla="*/ 666226 h 1640259"/>
                    <a:gd name="connsiteX11" fmla="*/ 508896 w 580141"/>
                    <a:gd name="connsiteY11" fmla="*/ 846271 h 1640259"/>
                    <a:gd name="connsiteX12" fmla="*/ 270832 w 580141"/>
                    <a:gd name="connsiteY12" fmla="*/ 673942 h 1640259"/>
                    <a:gd name="connsiteX13" fmla="*/ 501344 w 580141"/>
                    <a:gd name="connsiteY13" fmla="*/ 870712 h 1640259"/>
                    <a:gd name="connsiteX14" fmla="*/ 484201 w 580141"/>
                    <a:gd name="connsiteY14" fmla="*/ 1018658 h 1640259"/>
                    <a:gd name="connsiteX15" fmla="*/ 184579 w 580141"/>
                    <a:gd name="connsiteY15" fmla="*/ 796670 h 1640259"/>
                    <a:gd name="connsiteX16" fmla="*/ 479002 w 580141"/>
                    <a:gd name="connsiteY16" fmla="*/ 1055860 h 1640259"/>
                    <a:gd name="connsiteX17" fmla="*/ 474625 w 580141"/>
                    <a:gd name="connsiteY17" fmla="*/ 1200922 h 1640259"/>
                    <a:gd name="connsiteX18" fmla="*/ 119129 w 580141"/>
                    <a:gd name="connsiteY18" fmla="*/ 944197 h 1640259"/>
                    <a:gd name="connsiteX19" fmla="*/ 467006 w 580141"/>
                    <a:gd name="connsiteY19" fmla="*/ 1229607 h 1640259"/>
                    <a:gd name="connsiteX20" fmla="*/ 519836 w 580141"/>
                    <a:gd name="connsiteY20" fmla="*/ 1425369 h 1640259"/>
                    <a:gd name="connsiteX21" fmla="*/ 184579 w 580141"/>
                    <a:gd name="connsiteY21" fmla="*/ 1187390 h 1640259"/>
                    <a:gd name="connsiteX22" fmla="*/ 480050 w 580141"/>
                    <a:gd name="connsiteY22" fmla="*/ 1411796 h 1640259"/>
                    <a:gd name="connsiteX23" fmla="*/ 552481 w 580141"/>
                    <a:gd name="connsiteY23" fmla="*/ 1640067 h 1640259"/>
                    <a:gd name="connsiteX24" fmla="*/ 103908 w 580141"/>
                    <a:gd name="connsiteY24" fmla="*/ 1412002 h 1640259"/>
                    <a:gd name="connsiteX25" fmla="*/ 550099 w 580141"/>
                    <a:gd name="connsiteY25" fmla="*/ 54739 h 1640259"/>
                    <a:gd name="connsiteX0" fmla="*/ 550099 w 580141"/>
                    <a:gd name="connsiteY0" fmla="*/ 54739 h 1640259"/>
                    <a:gd name="connsiteX1" fmla="*/ 536842 w 580141"/>
                    <a:gd name="connsiteY1" fmla="*/ 262901 h 1640259"/>
                    <a:gd name="connsiteX2" fmla="*/ 550454 w 580141"/>
                    <a:gd name="connsiteY2" fmla="*/ 290825 h 1640259"/>
                    <a:gd name="connsiteX3" fmla="*/ 488816 w 580141"/>
                    <a:gd name="connsiteY3" fmla="*/ 248282 h 1640259"/>
                    <a:gd name="connsiteX4" fmla="*/ 532877 w 580141"/>
                    <a:gd name="connsiteY4" fmla="*/ 296148 h 1640259"/>
                    <a:gd name="connsiteX5" fmla="*/ 528440 w 580141"/>
                    <a:gd name="connsiteY5" fmla="*/ 449834 h 1640259"/>
                    <a:gd name="connsiteX6" fmla="*/ 440807 w 580141"/>
                    <a:gd name="connsiteY6" fmla="*/ 401948 h 1640259"/>
                    <a:gd name="connsiteX7" fmla="*/ 530748 w 580141"/>
                    <a:gd name="connsiteY7" fmla="*/ 481883 h 1640259"/>
                    <a:gd name="connsiteX8" fmla="*/ 523630 w 580141"/>
                    <a:gd name="connsiteY8" fmla="*/ 648711 h 1640259"/>
                    <a:gd name="connsiteX9" fmla="*/ 372197 w 580141"/>
                    <a:gd name="connsiteY9" fmla="*/ 546723 h 1640259"/>
                    <a:gd name="connsiteX10" fmla="*/ 521176 w 580141"/>
                    <a:gd name="connsiteY10" fmla="*/ 666226 h 1640259"/>
                    <a:gd name="connsiteX11" fmla="*/ 508896 w 580141"/>
                    <a:gd name="connsiteY11" fmla="*/ 846271 h 1640259"/>
                    <a:gd name="connsiteX12" fmla="*/ 270832 w 580141"/>
                    <a:gd name="connsiteY12" fmla="*/ 673942 h 1640259"/>
                    <a:gd name="connsiteX13" fmla="*/ 501344 w 580141"/>
                    <a:gd name="connsiteY13" fmla="*/ 870712 h 1640259"/>
                    <a:gd name="connsiteX14" fmla="*/ 484201 w 580141"/>
                    <a:gd name="connsiteY14" fmla="*/ 1018658 h 1640259"/>
                    <a:gd name="connsiteX15" fmla="*/ 184579 w 580141"/>
                    <a:gd name="connsiteY15" fmla="*/ 796670 h 1640259"/>
                    <a:gd name="connsiteX16" fmla="*/ 479002 w 580141"/>
                    <a:gd name="connsiteY16" fmla="*/ 1055860 h 1640259"/>
                    <a:gd name="connsiteX17" fmla="*/ 474625 w 580141"/>
                    <a:gd name="connsiteY17" fmla="*/ 1200922 h 1640259"/>
                    <a:gd name="connsiteX18" fmla="*/ 119129 w 580141"/>
                    <a:gd name="connsiteY18" fmla="*/ 944197 h 1640259"/>
                    <a:gd name="connsiteX19" fmla="*/ 467006 w 580141"/>
                    <a:gd name="connsiteY19" fmla="*/ 1229607 h 1640259"/>
                    <a:gd name="connsiteX20" fmla="*/ 487405 w 580141"/>
                    <a:gd name="connsiteY20" fmla="*/ 1402284 h 1640259"/>
                    <a:gd name="connsiteX21" fmla="*/ 184579 w 580141"/>
                    <a:gd name="connsiteY21" fmla="*/ 1187390 h 1640259"/>
                    <a:gd name="connsiteX22" fmla="*/ 480050 w 580141"/>
                    <a:gd name="connsiteY22" fmla="*/ 1411796 h 1640259"/>
                    <a:gd name="connsiteX23" fmla="*/ 552481 w 580141"/>
                    <a:gd name="connsiteY23" fmla="*/ 1640067 h 1640259"/>
                    <a:gd name="connsiteX24" fmla="*/ 103908 w 580141"/>
                    <a:gd name="connsiteY24" fmla="*/ 1412002 h 1640259"/>
                    <a:gd name="connsiteX25" fmla="*/ 550099 w 580141"/>
                    <a:gd name="connsiteY25" fmla="*/ 54739 h 1640259"/>
                    <a:gd name="connsiteX0" fmla="*/ 550099 w 580141"/>
                    <a:gd name="connsiteY0" fmla="*/ 54739 h 1640259"/>
                    <a:gd name="connsiteX1" fmla="*/ 536842 w 580141"/>
                    <a:gd name="connsiteY1" fmla="*/ 262901 h 1640259"/>
                    <a:gd name="connsiteX2" fmla="*/ 550454 w 580141"/>
                    <a:gd name="connsiteY2" fmla="*/ 290825 h 1640259"/>
                    <a:gd name="connsiteX3" fmla="*/ 488816 w 580141"/>
                    <a:gd name="connsiteY3" fmla="*/ 248282 h 1640259"/>
                    <a:gd name="connsiteX4" fmla="*/ 532877 w 580141"/>
                    <a:gd name="connsiteY4" fmla="*/ 296148 h 1640259"/>
                    <a:gd name="connsiteX5" fmla="*/ 528440 w 580141"/>
                    <a:gd name="connsiteY5" fmla="*/ 449834 h 1640259"/>
                    <a:gd name="connsiteX6" fmla="*/ 440807 w 580141"/>
                    <a:gd name="connsiteY6" fmla="*/ 401948 h 1640259"/>
                    <a:gd name="connsiteX7" fmla="*/ 530748 w 580141"/>
                    <a:gd name="connsiteY7" fmla="*/ 481883 h 1640259"/>
                    <a:gd name="connsiteX8" fmla="*/ 523630 w 580141"/>
                    <a:gd name="connsiteY8" fmla="*/ 648711 h 1640259"/>
                    <a:gd name="connsiteX9" fmla="*/ 372197 w 580141"/>
                    <a:gd name="connsiteY9" fmla="*/ 546723 h 1640259"/>
                    <a:gd name="connsiteX10" fmla="*/ 521176 w 580141"/>
                    <a:gd name="connsiteY10" fmla="*/ 666226 h 1640259"/>
                    <a:gd name="connsiteX11" fmla="*/ 508896 w 580141"/>
                    <a:gd name="connsiteY11" fmla="*/ 846271 h 1640259"/>
                    <a:gd name="connsiteX12" fmla="*/ 270832 w 580141"/>
                    <a:gd name="connsiteY12" fmla="*/ 673942 h 1640259"/>
                    <a:gd name="connsiteX13" fmla="*/ 501344 w 580141"/>
                    <a:gd name="connsiteY13" fmla="*/ 870712 h 1640259"/>
                    <a:gd name="connsiteX14" fmla="*/ 484201 w 580141"/>
                    <a:gd name="connsiteY14" fmla="*/ 1018658 h 1640259"/>
                    <a:gd name="connsiteX15" fmla="*/ 184579 w 580141"/>
                    <a:gd name="connsiteY15" fmla="*/ 796670 h 1640259"/>
                    <a:gd name="connsiteX16" fmla="*/ 479002 w 580141"/>
                    <a:gd name="connsiteY16" fmla="*/ 1055860 h 1640259"/>
                    <a:gd name="connsiteX17" fmla="*/ 474625 w 580141"/>
                    <a:gd name="connsiteY17" fmla="*/ 1200922 h 1640259"/>
                    <a:gd name="connsiteX18" fmla="*/ 119129 w 580141"/>
                    <a:gd name="connsiteY18" fmla="*/ 944197 h 1640259"/>
                    <a:gd name="connsiteX19" fmla="*/ 467006 w 580141"/>
                    <a:gd name="connsiteY19" fmla="*/ 1229607 h 1640259"/>
                    <a:gd name="connsiteX20" fmla="*/ 480083 w 580141"/>
                    <a:gd name="connsiteY20" fmla="*/ 1384563 h 1640259"/>
                    <a:gd name="connsiteX21" fmla="*/ 184579 w 580141"/>
                    <a:gd name="connsiteY21" fmla="*/ 1187390 h 1640259"/>
                    <a:gd name="connsiteX22" fmla="*/ 480050 w 580141"/>
                    <a:gd name="connsiteY22" fmla="*/ 1411796 h 1640259"/>
                    <a:gd name="connsiteX23" fmla="*/ 552481 w 580141"/>
                    <a:gd name="connsiteY23" fmla="*/ 1640067 h 1640259"/>
                    <a:gd name="connsiteX24" fmla="*/ 103908 w 580141"/>
                    <a:gd name="connsiteY24" fmla="*/ 1412002 h 1640259"/>
                    <a:gd name="connsiteX25" fmla="*/ 550099 w 580141"/>
                    <a:gd name="connsiteY25" fmla="*/ 54739 h 1640259"/>
                    <a:gd name="connsiteX0" fmla="*/ 550099 w 580141"/>
                    <a:gd name="connsiteY0" fmla="*/ 54739 h 1640259"/>
                    <a:gd name="connsiteX1" fmla="*/ 536842 w 580141"/>
                    <a:gd name="connsiteY1" fmla="*/ 262901 h 1640259"/>
                    <a:gd name="connsiteX2" fmla="*/ 550454 w 580141"/>
                    <a:gd name="connsiteY2" fmla="*/ 290825 h 1640259"/>
                    <a:gd name="connsiteX3" fmla="*/ 488816 w 580141"/>
                    <a:gd name="connsiteY3" fmla="*/ 248282 h 1640259"/>
                    <a:gd name="connsiteX4" fmla="*/ 532877 w 580141"/>
                    <a:gd name="connsiteY4" fmla="*/ 296148 h 1640259"/>
                    <a:gd name="connsiteX5" fmla="*/ 528440 w 580141"/>
                    <a:gd name="connsiteY5" fmla="*/ 449834 h 1640259"/>
                    <a:gd name="connsiteX6" fmla="*/ 440807 w 580141"/>
                    <a:gd name="connsiteY6" fmla="*/ 401948 h 1640259"/>
                    <a:gd name="connsiteX7" fmla="*/ 530748 w 580141"/>
                    <a:gd name="connsiteY7" fmla="*/ 481883 h 1640259"/>
                    <a:gd name="connsiteX8" fmla="*/ 523630 w 580141"/>
                    <a:gd name="connsiteY8" fmla="*/ 648711 h 1640259"/>
                    <a:gd name="connsiteX9" fmla="*/ 372197 w 580141"/>
                    <a:gd name="connsiteY9" fmla="*/ 546723 h 1640259"/>
                    <a:gd name="connsiteX10" fmla="*/ 498617 w 580141"/>
                    <a:gd name="connsiteY10" fmla="*/ 658378 h 1640259"/>
                    <a:gd name="connsiteX11" fmla="*/ 508896 w 580141"/>
                    <a:gd name="connsiteY11" fmla="*/ 846271 h 1640259"/>
                    <a:gd name="connsiteX12" fmla="*/ 270832 w 580141"/>
                    <a:gd name="connsiteY12" fmla="*/ 673942 h 1640259"/>
                    <a:gd name="connsiteX13" fmla="*/ 501344 w 580141"/>
                    <a:gd name="connsiteY13" fmla="*/ 870712 h 1640259"/>
                    <a:gd name="connsiteX14" fmla="*/ 484201 w 580141"/>
                    <a:gd name="connsiteY14" fmla="*/ 1018658 h 1640259"/>
                    <a:gd name="connsiteX15" fmla="*/ 184579 w 580141"/>
                    <a:gd name="connsiteY15" fmla="*/ 796670 h 1640259"/>
                    <a:gd name="connsiteX16" fmla="*/ 479002 w 580141"/>
                    <a:gd name="connsiteY16" fmla="*/ 1055860 h 1640259"/>
                    <a:gd name="connsiteX17" fmla="*/ 474625 w 580141"/>
                    <a:gd name="connsiteY17" fmla="*/ 1200922 h 1640259"/>
                    <a:gd name="connsiteX18" fmla="*/ 119129 w 580141"/>
                    <a:gd name="connsiteY18" fmla="*/ 944197 h 1640259"/>
                    <a:gd name="connsiteX19" fmla="*/ 467006 w 580141"/>
                    <a:gd name="connsiteY19" fmla="*/ 1229607 h 1640259"/>
                    <a:gd name="connsiteX20" fmla="*/ 480083 w 580141"/>
                    <a:gd name="connsiteY20" fmla="*/ 1384563 h 1640259"/>
                    <a:gd name="connsiteX21" fmla="*/ 184579 w 580141"/>
                    <a:gd name="connsiteY21" fmla="*/ 1187390 h 1640259"/>
                    <a:gd name="connsiteX22" fmla="*/ 480050 w 580141"/>
                    <a:gd name="connsiteY22" fmla="*/ 1411796 h 1640259"/>
                    <a:gd name="connsiteX23" fmla="*/ 552481 w 580141"/>
                    <a:gd name="connsiteY23" fmla="*/ 1640067 h 1640259"/>
                    <a:gd name="connsiteX24" fmla="*/ 103908 w 580141"/>
                    <a:gd name="connsiteY24" fmla="*/ 1412002 h 1640259"/>
                    <a:gd name="connsiteX25" fmla="*/ 550099 w 580141"/>
                    <a:gd name="connsiteY25" fmla="*/ 54739 h 1640259"/>
                    <a:gd name="connsiteX0" fmla="*/ 550099 w 580141"/>
                    <a:gd name="connsiteY0" fmla="*/ 54739 h 1640259"/>
                    <a:gd name="connsiteX1" fmla="*/ 536842 w 580141"/>
                    <a:gd name="connsiteY1" fmla="*/ 262901 h 1640259"/>
                    <a:gd name="connsiteX2" fmla="*/ 550454 w 580141"/>
                    <a:gd name="connsiteY2" fmla="*/ 290825 h 1640259"/>
                    <a:gd name="connsiteX3" fmla="*/ 488816 w 580141"/>
                    <a:gd name="connsiteY3" fmla="*/ 248282 h 1640259"/>
                    <a:gd name="connsiteX4" fmla="*/ 532877 w 580141"/>
                    <a:gd name="connsiteY4" fmla="*/ 296148 h 1640259"/>
                    <a:gd name="connsiteX5" fmla="*/ 528440 w 580141"/>
                    <a:gd name="connsiteY5" fmla="*/ 449834 h 1640259"/>
                    <a:gd name="connsiteX6" fmla="*/ 440807 w 580141"/>
                    <a:gd name="connsiteY6" fmla="*/ 401948 h 1640259"/>
                    <a:gd name="connsiteX7" fmla="*/ 530748 w 580141"/>
                    <a:gd name="connsiteY7" fmla="*/ 481883 h 1640259"/>
                    <a:gd name="connsiteX8" fmla="*/ 498587 w 580141"/>
                    <a:gd name="connsiteY8" fmla="*/ 638313 h 1640259"/>
                    <a:gd name="connsiteX9" fmla="*/ 372197 w 580141"/>
                    <a:gd name="connsiteY9" fmla="*/ 546723 h 1640259"/>
                    <a:gd name="connsiteX10" fmla="*/ 498617 w 580141"/>
                    <a:gd name="connsiteY10" fmla="*/ 658378 h 1640259"/>
                    <a:gd name="connsiteX11" fmla="*/ 508896 w 580141"/>
                    <a:gd name="connsiteY11" fmla="*/ 846271 h 1640259"/>
                    <a:gd name="connsiteX12" fmla="*/ 270832 w 580141"/>
                    <a:gd name="connsiteY12" fmla="*/ 673942 h 1640259"/>
                    <a:gd name="connsiteX13" fmla="*/ 501344 w 580141"/>
                    <a:gd name="connsiteY13" fmla="*/ 870712 h 1640259"/>
                    <a:gd name="connsiteX14" fmla="*/ 484201 w 580141"/>
                    <a:gd name="connsiteY14" fmla="*/ 1018658 h 1640259"/>
                    <a:gd name="connsiteX15" fmla="*/ 184579 w 580141"/>
                    <a:gd name="connsiteY15" fmla="*/ 796670 h 1640259"/>
                    <a:gd name="connsiteX16" fmla="*/ 479002 w 580141"/>
                    <a:gd name="connsiteY16" fmla="*/ 1055860 h 1640259"/>
                    <a:gd name="connsiteX17" fmla="*/ 474625 w 580141"/>
                    <a:gd name="connsiteY17" fmla="*/ 1200922 h 1640259"/>
                    <a:gd name="connsiteX18" fmla="*/ 119129 w 580141"/>
                    <a:gd name="connsiteY18" fmla="*/ 944197 h 1640259"/>
                    <a:gd name="connsiteX19" fmla="*/ 467006 w 580141"/>
                    <a:gd name="connsiteY19" fmla="*/ 1229607 h 1640259"/>
                    <a:gd name="connsiteX20" fmla="*/ 480083 w 580141"/>
                    <a:gd name="connsiteY20" fmla="*/ 1384563 h 1640259"/>
                    <a:gd name="connsiteX21" fmla="*/ 184579 w 580141"/>
                    <a:gd name="connsiteY21" fmla="*/ 1187390 h 1640259"/>
                    <a:gd name="connsiteX22" fmla="*/ 480050 w 580141"/>
                    <a:gd name="connsiteY22" fmla="*/ 1411796 h 1640259"/>
                    <a:gd name="connsiteX23" fmla="*/ 552481 w 580141"/>
                    <a:gd name="connsiteY23" fmla="*/ 1640067 h 1640259"/>
                    <a:gd name="connsiteX24" fmla="*/ 103908 w 580141"/>
                    <a:gd name="connsiteY24" fmla="*/ 1412002 h 1640259"/>
                    <a:gd name="connsiteX25" fmla="*/ 550099 w 580141"/>
                    <a:gd name="connsiteY25" fmla="*/ 54739 h 1640259"/>
                    <a:gd name="connsiteX0" fmla="*/ 550099 w 580141"/>
                    <a:gd name="connsiteY0" fmla="*/ 54739 h 1640259"/>
                    <a:gd name="connsiteX1" fmla="*/ 536842 w 580141"/>
                    <a:gd name="connsiteY1" fmla="*/ 262901 h 1640259"/>
                    <a:gd name="connsiteX2" fmla="*/ 550454 w 580141"/>
                    <a:gd name="connsiteY2" fmla="*/ 290825 h 1640259"/>
                    <a:gd name="connsiteX3" fmla="*/ 488816 w 580141"/>
                    <a:gd name="connsiteY3" fmla="*/ 248282 h 1640259"/>
                    <a:gd name="connsiteX4" fmla="*/ 532877 w 580141"/>
                    <a:gd name="connsiteY4" fmla="*/ 296148 h 1640259"/>
                    <a:gd name="connsiteX5" fmla="*/ 528440 w 580141"/>
                    <a:gd name="connsiteY5" fmla="*/ 449834 h 1640259"/>
                    <a:gd name="connsiteX6" fmla="*/ 440807 w 580141"/>
                    <a:gd name="connsiteY6" fmla="*/ 401948 h 1640259"/>
                    <a:gd name="connsiteX7" fmla="*/ 518260 w 580141"/>
                    <a:gd name="connsiteY7" fmla="*/ 474167 h 1640259"/>
                    <a:gd name="connsiteX8" fmla="*/ 498587 w 580141"/>
                    <a:gd name="connsiteY8" fmla="*/ 638313 h 1640259"/>
                    <a:gd name="connsiteX9" fmla="*/ 372197 w 580141"/>
                    <a:gd name="connsiteY9" fmla="*/ 546723 h 1640259"/>
                    <a:gd name="connsiteX10" fmla="*/ 498617 w 580141"/>
                    <a:gd name="connsiteY10" fmla="*/ 658378 h 1640259"/>
                    <a:gd name="connsiteX11" fmla="*/ 508896 w 580141"/>
                    <a:gd name="connsiteY11" fmla="*/ 846271 h 1640259"/>
                    <a:gd name="connsiteX12" fmla="*/ 270832 w 580141"/>
                    <a:gd name="connsiteY12" fmla="*/ 673942 h 1640259"/>
                    <a:gd name="connsiteX13" fmla="*/ 501344 w 580141"/>
                    <a:gd name="connsiteY13" fmla="*/ 870712 h 1640259"/>
                    <a:gd name="connsiteX14" fmla="*/ 484201 w 580141"/>
                    <a:gd name="connsiteY14" fmla="*/ 1018658 h 1640259"/>
                    <a:gd name="connsiteX15" fmla="*/ 184579 w 580141"/>
                    <a:gd name="connsiteY15" fmla="*/ 796670 h 1640259"/>
                    <a:gd name="connsiteX16" fmla="*/ 479002 w 580141"/>
                    <a:gd name="connsiteY16" fmla="*/ 1055860 h 1640259"/>
                    <a:gd name="connsiteX17" fmla="*/ 474625 w 580141"/>
                    <a:gd name="connsiteY17" fmla="*/ 1200922 h 1640259"/>
                    <a:gd name="connsiteX18" fmla="*/ 119129 w 580141"/>
                    <a:gd name="connsiteY18" fmla="*/ 944197 h 1640259"/>
                    <a:gd name="connsiteX19" fmla="*/ 467006 w 580141"/>
                    <a:gd name="connsiteY19" fmla="*/ 1229607 h 1640259"/>
                    <a:gd name="connsiteX20" fmla="*/ 480083 w 580141"/>
                    <a:gd name="connsiteY20" fmla="*/ 1384563 h 1640259"/>
                    <a:gd name="connsiteX21" fmla="*/ 184579 w 580141"/>
                    <a:gd name="connsiteY21" fmla="*/ 1187390 h 1640259"/>
                    <a:gd name="connsiteX22" fmla="*/ 480050 w 580141"/>
                    <a:gd name="connsiteY22" fmla="*/ 1411796 h 1640259"/>
                    <a:gd name="connsiteX23" fmla="*/ 552481 w 580141"/>
                    <a:gd name="connsiteY23" fmla="*/ 1640067 h 1640259"/>
                    <a:gd name="connsiteX24" fmla="*/ 103908 w 580141"/>
                    <a:gd name="connsiteY24" fmla="*/ 1412002 h 1640259"/>
                    <a:gd name="connsiteX25" fmla="*/ 550099 w 580141"/>
                    <a:gd name="connsiteY25" fmla="*/ 54739 h 1640259"/>
                    <a:gd name="connsiteX0" fmla="*/ 550099 w 580141"/>
                    <a:gd name="connsiteY0" fmla="*/ 54739 h 1640259"/>
                    <a:gd name="connsiteX1" fmla="*/ 536842 w 580141"/>
                    <a:gd name="connsiteY1" fmla="*/ 262901 h 1640259"/>
                    <a:gd name="connsiteX2" fmla="*/ 550454 w 580141"/>
                    <a:gd name="connsiteY2" fmla="*/ 290825 h 1640259"/>
                    <a:gd name="connsiteX3" fmla="*/ 488816 w 580141"/>
                    <a:gd name="connsiteY3" fmla="*/ 248282 h 1640259"/>
                    <a:gd name="connsiteX4" fmla="*/ 532877 w 580141"/>
                    <a:gd name="connsiteY4" fmla="*/ 296148 h 1640259"/>
                    <a:gd name="connsiteX5" fmla="*/ 528440 w 580141"/>
                    <a:gd name="connsiteY5" fmla="*/ 449834 h 1640259"/>
                    <a:gd name="connsiteX6" fmla="*/ 440807 w 580141"/>
                    <a:gd name="connsiteY6" fmla="*/ 401948 h 1640259"/>
                    <a:gd name="connsiteX7" fmla="*/ 518260 w 580141"/>
                    <a:gd name="connsiteY7" fmla="*/ 474167 h 1640259"/>
                    <a:gd name="connsiteX8" fmla="*/ 498587 w 580141"/>
                    <a:gd name="connsiteY8" fmla="*/ 638313 h 1640259"/>
                    <a:gd name="connsiteX9" fmla="*/ 372197 w 580141"/>
                    <a:gd name="connsiteY9" fmla="*/ 546723 h 1640259"/>
                    <a:gd name="connsiteX10" fmla="*/ 498617 w 580141"/>
                    <a:gd name="connsiteY10" fmla="*/ 658378 h 1640259"/>
                    <a:gd name="connsiteX11" fmla="*/ 484050 w 580141"/>
                    <a:gd name="connsiteY11" fmla="*/ 820768 h 1640259"/>
                    <a:gd name="connsiteX12" fmla="*/ 270832 w 580141"/>
                    <a:gd name="connsiteY12" fmla="*/ 673942 h 1640259"/>
                    <a:gd name="connsiteX13" fmla="*/ 501344 w 580141"/>
                    <a:gd name="connsiteY13" fmla="*/ 870712 h 1640259"/>
                    <a:gd name="connsiteX14" fmla="*/ 484201 w 580141"/>
                    <a:gd name="connsiteY14" fmla="*/ 1018658 h 1640259"/>
                    <a:gd name="connsiteX15" fmla="*/ 184579 w 580141"/>
                    <a:gd name="connsiteY15" fmla="*/ 796670 h 1640259"/>
                    <a:gd name="connsiteX16" fmla="*/ 479002 w 580141"/>
                    <a:gd name="connsiteY16" fmla="*/ 1055860 h 1640259"/>
                    <a:gd name="connsiteX17" fmla="*/ 474625 w 580141"/>
                    <a:gd name="connsiteY17" fmla="*/ 1200922 h 1640259"/>
                    <a:gd name="connsiteX18" fmla="*/ 119129 w 580141"/>
                    <a:gd name="connsiteY18" fmla="*/ 944197 h 1640259"/>
                    <a:gd name="connsiteX19" fmla="*/ 467006 w 580141"/>
                    <a:gd name="connsiteY19" fmla="*/ 1229607 h 1640259"/>
                    <a:gd name="connsiteX20" fmla="*/ 480083 w 580141"/>
                    <a:gd name="connsiteY20" fmla="*/ 1384563 h 1640259"/>
                    <a:gd name="connsiteX21" fmla="*/ 184579 w 580141"/>
                    <a:gd name="connsiteY21" fmla="*/ 1187390 h 1640259"/>
                    <a:gd name="connsiteX22" fmla="*/ 480050 w 580141"/>
                    <a:gd name="connsiteY22" fmla="*/ 1411796 h 1640259"/>
                    <a:gd name="connsiteX23" fmla="*/ 552481 w 580141"/>
                    <a:gd name="connsiteY23" fmla="*/ 1640067 h 1640259"/>
                    <a:gd name="connsiteX24" fmla="*/ 103908 w 580141"/>
                    <a:gd name="connsiteY24" fmla="*/ 1412002 h 1640259"/>
                    <a:gd name="connsiteX25" fmla="*/ 550099 w 580141"/>
                    <a:gd name="connsiteY25" fmla="*/ 54739 h 1640259"/>
                    <a:gd name="connsiteX0" fmla="*/ 550099 w 580141"/>
                    <a:gd name="connsiteY0" fmla="*/ 54739 h 1640259"/>
                    <a:gd name="connsiteX1" fmla="*/ 536842 w 580141"/>
                    <a:gd name="connsiteY1" fmla="*/ 262901 h 1640259"/>
                    <a:gd name="connsiteX2" fmla="*/ 550454 w 580141"/>
                    <a:gd name="connsiteY2" fmla="*/ 290825 h 1640259"/>
                    <a:gd name="connsiteX3" fmla="*/ 488816 w 580141"/>
                    <a:gd name="connsiteY3" fmla="*/ 248282 h 1640259"/>
                    <a:gd name="connsiteX4" fmla="*/ 532877 w 580141"/>
                    <a:gd name="connsiteY4" fmla="*/ 296148 h 1640259"/>
                    <a:gd name="connsiteX5" fmla="*/ 528440 w 580141"/>
                    <a:gd name="connsiteY5" fmla="*/ 449834 h 1640259"/>
                    <a:gd name="connsiteX6" fmla="*/ 440807 w 580141"/>
                    <a:gd name="connsiteY6" fmla="*/ 401948 h 1640259"/>
                    <a:gd name="connsiteX7" fmla="*/ 518260 w 580141"/>
                    <a:gd name="connsiteY7" fmla="*/ 474167 h 1640259"/>
                    <a:gd name="connsiteX8" fmla="*/ 498587 w 580141"/>
                    <a:gd name="connsiteY8" fmla="*/ 638313 h 1640259"/>
                    <a:gd name="connsiteX9" fmla="*/ 372197 w 580141"/>
                    <a:gd name="connsiteY9" fmla="*/ 546723 h 1640259"/>
                    <a:gd name="connsiteX10" fmla="*/ 498617 w 580141"/>
                    <a:gd name="connsiteY10" fmla="*/ 658378 h 1640259"/>
                    <a:gd name="connsiteX11" fmla="*/ 484050 w 580141"/>
                    <a:gd name="connsiteY11" fmla="*/ 820768 h 1640259"/>
                    <a:gd name="connsiteX12" fmla="*/ 270832 w 580141"/>
                    <a:gd name="connsiteY12" fmla="*/ 673942 h 1640259"/>
                    <a:gd name="connsiteX13" fmla="*/ 478917 w 580141"/>
                    <a:gd name="connsiteY13" fmla="*/ 852794 h 1640259"/>
                    <a:gd name="connsiteX14" fmla="*/ 484201 w 580141"/>
                    <a:gd name="connsiteY14" fmla="*/ 1018658 h 1640259"/>
                    <a:gd name="connsiteX15" fmla="*/ 184579 w 580141"/>
                    <a:gd name="connsiteY15" fmla="*/ 796670 h 1640259"/>
                    <a:gd name="connsiteX16" fmla="*/ 479002 w 580141"/>
                    <a:gd name="connsiteY16" fmla="*/ 1055860 h 1640259"/>
                    <a:gd name="connsiteX17" fmla="*/ 474625 w 580141"/>
                    <a:gd name="connsiteY17" fmla="*/ 1200922 h 1640259"/>
                    <a:gd name="connsiteX18" fmla="*/ 119129 w 580141"/>
                    <a:gd name="connsiteY18" fmla="*/ 944197 h 1640259"/>
                    <a:gd name="connsiteX19" fmla="*/ 467006 w 580141"/>
                    <a:gd name="connsiteY19" fmla="*/ 1229607 h 1640259"/>
                    <a:gd name="connsiteX20" fmla="*/ 480083 w 580141"/>
                    <a:gd name="connsiteY20" fmla="*/ 1384563 h 1640259"/>
                    <a:gd name="connsiteX21" fmla="*/ 184579 w 580141"/>
                    <a:gd name="connsiteY21" fmla="*/ 1187390 h 1640259"/>
                    <a:gd name="connsiteX22" fmla="*/ 480050 w 580141"/>
                    <a:gd name="connsiteY22" fmla="*/ 1411796 h 1640259"/>
                    <a:gd name="connsiteX23" fmla="*/ 552481 w 580141"/>
                    <a:gd name="connsiteY23" fmla="*/ 1640067 h 1640259"/>
                    <a:gd name="connsiteX24" fmla="*/ 103908 w 580141"/>
                    <a:gd name="connsiteY24" fmla="*/ 1412002 h 1640259"/>
                    <a:gd name="connsiteX25" fmla="*/ 550099 w 580141"/>
                    <a:gd name="connsiteY25" fmla="*/ 54739 h 1640259"/>
                    <a:gd name="connsiteX0" fmla="*/ 550099 w 580141"/>
                    <a:gd name="connsiteY0" fmla="*/ 54739 h 1640259"/>
                    <a:gd name="connsiteX1" fmla="*/ 536842 w 580141"/>
                    <a:gd name="connsiteY1" fmla="*/ 262901 h 1640259"/>
                    <a:gd name="connsiteX2" fmla="*/ 550454 w 580141"/>
                    <a:gd name="connsiteY2" fmla="*/ 290825 h 1640259"/>
                    <a:gd name="connsiteX3" fmla="*/ 488816 w 580141"/>
                    <a:gd name="connsiteY3" fmla="*/ 248282 h 1640259"/>
                    <a:gd name="connsiteX4" fmla="*/ 532877 w 580141"/>
                    <a:gd name="connsiteY4" fmla="*/ 296148 h 1640259"/>
                    <a:gd name="connsiteX5" fmla="*/ 528440 w 580141"/>
                    <a:gd name="connsiteY5" fmla="*/ 449834 h 1640259"/>
                    <a:gd name="connsiteX6" fmla="*/ 440807 w 580141"/>
                    <a:gd name="connsiteY6" fmla="*/ 401948 h 1640259"/>
                    <a:gd name="connsiteX7" fmla="*/ 518260 w 580141"/>
                    <a:gd name="connsiteY7" fmla="*/ 474167 h 1640259"/>
                    <a:gd name="connsiteX8" fmla="*/ 498587 w 580141"/>
                    <a:gd name="connsiteY8" fmla="*/ 638313 h 1640259"/>
                    <a:gd name="connsiteX9" fmla="*/ 372197 w 580141"/>
                    <a:gd name="connsiteY9" fmla="*/ 546723 h 1640259"/>
                    <a:gd name="connsiteX10" fmla="*/ 498617 w 580141"/>
                    <a:gd name="connsiteY10" fmla="*/ 658378 h 1640259"/>
                    <a:gd name="connsiteX11" fmla="*/ 484050 w 580141"/>
                    <a:gd name="connsiteY11" fmla="*/ 820768 h 1640259"/>
                    <a:gd name="connsiteX12" fmla="*/ 270832 w 580141"/>
                    <a:gd name="connsiteY12" fmla="*/ 673942 h 1640259"/>
                    <a:gd name="connsiteX13" fmla="*/ 478917 w 580141"/>
                    <a:gd name="connsiteY13" fmla="*/ 852794 h 1640259"/>
                    <a:gd name="connsiteX14" fmla="*/ 484201 w 580141"/>
                    <a:gd name="connsiteY14" fmla="*/ 1018658 h 1640259"/>
                    <a:gd name="connsiteX15" fmla="*/ 184579 w 580141"/>
                    <a:gd name="connsiteY15" fmla="*/ 796670 h 1640259"/>
                    <a:gd name="connsiteX16" fmla="*/ 479002 w 580141"/>
                    <a:gd name="connsiteY16" fmla="*/ 1055860 h 1640259"/>
                    <a:gd name="connsiteX17" fmla="*/ 459783 w 580141"/>
                    <a:gd name="connsiteY17" fmla="*/ 1180585 h 1640259"/>
                    <a:gd name="connsiteX18" fmla="*/ 119129 w 580141"/>
                    <a:gd name="connsiteY18" fmla="*/ 944197 h 1640259"/>
                    <a:gd name="connsiteX19" fmla="*/ 467006 w 580141"/>
                    <a:gd name="connsiteY19" fmla="*/ 1229607 h 1640259"/>
                    <a:gd name="connsiteX20" fmla="*/ 480083 w 580141"/>
                    <a:gd name="connsiteY20" fmla="*/ 1384563 h 1640259"/>
                    <a:gd name="connsiteX21" fmla="*/ 184579 w 580141"/>
                    <a:gd name="connsiteY21" fmla="*/ 1187390 h 1640259"/>
                    <a:gd name="connsiteX22" fmla="*/ 480050 w 580141"/>
                    <a:gd name="connsiteY22" fmla="*/ 1411796 h 1640259"/>
                    <a:gd name="connsiteX23" fmla="*/ 552481 w 580141"/>
                    <a:gd name="connsiteY23" fmla="*/ 1640067 h 1640259"/>
                    <a:gd name="connsiteX24" fmla="*/ 103908 w 580141"/>
                    <a:gd name="connsiteY24" fmla="*/ 1412002 h 1640259"/>
                    <a:gd name="connsiteX25" fmla="*/ 550099 w 580141"/>
                    <a:gd name="connsiteY25" fmla="*/ 54739 h 1640259"/>
                    <a:gd name="connsiteX0" fmla="*/ 550099 w 580141"/>
                    <a:gd name="connsiteY0" fmla="*/ 54739 h 1640259"/>
                    <a:gd name="connsiteX1" fmla="*/ 536842 w 580141"/>
                    <a:gd name="connsiteY1" fmla="*/ 262901 h 1640259"/>
                    <a:gd name="connsiteX2" fmla="*/ 550454 w 580141"/>
                    <a:gd name="connsiteY2" fmla="*/ 290825 h 1640259"/>
                    <a:gd name="connsiteX3" fmla="*/ 488816 w 580141"/>
                    <a:gd name="connsiteY3" fmla="*/ 248282 h 1640259"/>
                    <a:gd name="connsiteX4" fmla="*/ 532877 w 580141"/>
                    <a:gd name="connsiteY4" fmla="*/ 296148 h 1640259"/>
                    <a:gd name="connsiteX5" fmla="*/ 528440 w 580141"/>
                    <a:gd name="connsiteY5" fmla="*/ 449834 h 1640259"/>
                    <a:gd name="connsiteX6" fmla="*/ 440807 w 580141"/>
                    <a:gd name="connsiteY6" fmla="*/ 401948 h 1640259"/>
                    <a:gd name="connsiteX7" fmla="*/ 518260 w 580141"/>
                    <a:gd name="connsiteY7" fmla="*/ 474167 h 1640259"/>
                    <a:gd name="connsiteX8" fmla="*/ 498587 w 580141"/>
                    <a:gd name="connsiteY8" fmla="*/ 638313 h 1640259"/>
                    <a:gd name="connsiteX9" fmla="*/ 372197 w 580141"/>
                    <a:gd name="connsiteY9" fmla="*/ 546723 h 1640259"/>
                    <a:gd name="connsiteX10" fmla="*/ 498617 w 580141"/>
                    <a:gd name="connsiteY10" fmla="*/ 658378 h 1640259"/>
                    <a:gd name="connsiteX11" fmla="*/ 484050 w 580141"/>
                    <a:gd name="connsiteY11" fmla="*/ 820768 h 1640259"/>
                    <a:gd name="connsiteX12" fmla="*/ 270832 w 580141"/>
                    <a:gd name="connsiteY12" fmla="*/ 673942 h 1640259"/>
                    <a:gd name="connsiteX13" fmla="*/ 478917 w 580141"/>
                    <a:gd name="connsiteY13" fmla="*/ 852794 h 1640259"/>
                    <a:gd name="connsiteX14" fmla="*/ 484201 w 580141"/>
                    <a:gd name="connsiteY14" fmla="*/ 1018658 h 1640259"/>
                    <a:gd name="connsiteX15" fmla="*/ 184579 w 580141"/>
                    <a:gd name="connsiteY15" fmla="*/ 796670 h 1640259"/>
                    <a:gd name="connsiteX16" fmla="*/ 466579 w 580141"/>
                    <a:gd name="connsiteY16" fmla="*/ 1043108 h 1640259"/>
                    <a:gd name="connsiteX17" fmla="*/ 459783 w 580141"/>
                    <a:gd name="connsiteY17" fmla="*/ 1180585 h 1640259"/>
                    <a:gd name="connsiteX18" fmla="*/ 119129 w 580141"/>
                    <a:gd name="connsiteY18" fmla="*/ 944197 h 1640259"/>
                    <a:gd name="connsiteX19" fmla="*/ 467006 w 580141"/>
                    <a:gd name="connsiteY19" fmla="*/ 1229607 h 1640259"/>
                    <a:gd name="connsiteX20" fmla="*/ 480083 w 580141"/>
                    <a:gd name="connsiteY20" fmla="*/ 1384563 h 1640259"/>
                    <a:gd name="connsiteX21" fmla="*/ 184579 w 580141"/>
                    <a:gd name="connsiteY21" fmla="*/ 1187390 h 1640259"/>
                    <a:gd name="connsiteX22" fmla="*/ 480050 w 580141"/>
                    <a:gd name="connsiteY22" fmla="*/ 1411796 h 1640259"/>
                    <a:gd name="connsiteX23" fmla="*/ 552481 w 580141"/>
                    <a:gd name="connsiteY23" fmla="*/ 1640067 h 1640259"/>
                    <a:gd name="connsiteX24" fmla="*/ 103908 w 580141"/>
                    <a:gd name="connsiteY24" fmla="*/ 1412002 h 1640259"/>
                    <a:gd name="connsiteX25" fmla="*/ 550099 w 580141"/>
                    <a:gd name="connsiteY25" fmla="*/ 54739 h 1640259"/>
                    <a:gd name="connsiteX0" fmla="*/ 550099 w 580141"/>
                    <a:gd name="connsiteY0" fmla="*/ 54739 h 1640259"/>
                    <a:gd name="connsiteX1" fmla="*/ 536842 w 580141"/>
                    <a:gd name="connsiteY1" fmla="*/ 262901 h 1640259"/>
                    <a:gd name="connsiteX2" fmla="*/ 550454 w 580141"/>
                    <a:gd name="connsiteY2" fmla="*/ 290825 h 1640259"/>
                    <a:gd name="connsiteX3" fmla="*/ 488816 w 580141"/>
                    <a:gd name="connsiteY3" fmla="*/ 248282 h 1640259"/>
                    <a:gd name="connsiteX4" fmla="*/ 532877 w 580141"/>
                    <a:gd name="connsiteY4" fmla="*/ 296148 h 1640259"/>
                    <a:gd name="connsiteX5" fmla="*/ 528440 w 580141"/>
                    <a:gd name="connsiteY5" fmla="*/ 449834 h 1640259"/>
                    <a:gd name="connsiteX6" fmla="*/ 440807 w 580141"/>
                    <a:gd name="connsiteY6" fmla="*/ 401948 h 1640259"/>
                    <a:gd name="connsiteX7" fmla="*/ 518260 w 580141"/>
                    <a:gd name="connsiteY7" fmla="*/ 474167 h 1640259"/>
                    <a:gd name="connsiteX8" fmla="*/ 498587 w 580141"/>
                    <a:gd name="connsiteY8" fmla="*/ 638313 h 1640259"/>
                    <a:gd name="connsiteX9" fmla="*/ 372197 w 580141"/>
                    <a:gd name="connsiteY9" fmla="*/ 546723 h 1640259"/>
                    <a:gd name="connsiteX10" fmla="*/ 498617 w 580141"/>
                    <a:gd name="connsiteY10" fmla="*/ 658378 h 1640259"/>
                    <a:gd name="connsiteX11" fmla="*/ 484050 w 580141"/>
                    <a:gd name="connsiteY11" fmla="*/ 820768 h 1640259"/>
                    <a:gd name="connsiteX12" fmla="*/ 270832 w 580141"/>
                    <a:gd name="connsiteY12" fmla="*/ 673942 h 1640259"/>
                    <a:gd name="connsiteX13" fmla="*/ 478917 w 580141"/>
                    <a:gd name="connsiteY13" fmla="*/ 852794 h 1640259"/>
                    <a:gd name="connsiteX14" fmla="*/ 469294 w 580141"/>
                    <a:gd name="connsiteY14" fmla="*/ 1003356 h 1640259"/>
                    <a:gd name="connsiteX15" fmla="*/ 184579 w 580141"/>
                    <a:gd name="connsiteY15" fmla="*/ 796670 h 1640259"/>
                    <a:gd name="connsiteX16" fmla="*/ 466579 w 580141"/>
                    <a:gd name="connsiteY16" fmla="*/ 1043108 h 1640259"/>
                    <a:gd name="connsiteX17" fmla="*/ 459783 w 580141"/>
                    <a:gd name="connsiteY17" fmla="*/ 1180585 h 1640259"/>
                    <a:gd name="connsiteX18" fmla="*/ 119129 w 580141"/>
                    <a:gd name="connsiteY18" fmla="*/ 944197 h 1640259"/>
                    <a:gd name="connsiteX19" fmla="*/ 467006 w 580141"/>
                    <a:gd name="connsiteY19" fmla="*/ 1229607 h 1640259"/>
                    <a:gd name="connsiteX20" fmla="*/ 480083 w 580141"/>
                    <a:gd name="connsiteY20" fmla="*/ 1384563 h 1640259"/>
                    <a:gd name="connsiteX21" fmla="*/ 184579 w 580141"/>
                    <a:gd name="connsiteY21" fmla="*/ 1187390 h 1640259"/>
                    <a:gd name="connsiteX22" fmla="*/ 480050 w 580141"/>
                    <a:gd name="connsiteY22" fmla="*/ 1411796 h 1640259"/>
                    <a:gd name="connsiteX23" fmla="*/ 552481 w 580141"/>
                    <a:gd name="connsiteY23" fmla="*/ 1640067 h 1640259"/>
                    <a:gd name="connsiteX24" fmla="*/ 103908 w 580141"/>
                    <a:gd name="connsiteY24" fmla="*/ 1412002 h 1640259"/>
                    <a:gd name="connsiteX25" fmla="*/ 550099 w 580141"/>
                    <a:gd name="connsiteY25" fmla="*/ 54739 h 1640259"/>
                    <a:gd name="connsiteX0" fmla="*/ 550099 w 580141"/>
                    <a:gd name="connsiteY0" fmla="*/ 54739 h 1640259"/>
                    <a:gd name="connsiteX1" fmla="*/ 536842 w 580141"/>
                    <a:gd name="connsiteY1" fmla="*/ 262901 h 1640259"/>
                    <a:gd name="connsiteX2" fmla="*/ 550454 w 580141"/>
                    <a:gd name="connsiteY2" fmla="*/ 290825 h 1640259"/>
                    <a:gd name="connsiteX3" fmla="*/ 488816 w 580141"/>
                    <a:gd name="connsiteY3" fmla="*/ 248282 h 1640259"/>
                    <a:gd name="connsiteX4" fmla="*/ 532877 w 580141"/>
                    <a:gd name="connsiteY4" fmla="*/ 296148 h 1640259"/>
                    <a:gd name="connsiteX5" fmla="*/ 511048 w 580141"/>
                    <a:gd name="connsiteY5" fmla="*/ 431982 h 1640259"/>
                    <a:gd name="connsiteX6" fmla="*/ 440807 w 580141"/>
                    <a:gd name="connsiteY6" fmla="*/ 401948 h 1640259"/>
                    <a:gd name="connsiteX7" fmla="*/ 518260 w 580141"/>
                    <a:gd name="connsiteY7" fmla="*/ 474167 h 1640259"/>
                    <a:gd name="connsiteX8" fmla="*/ 498587 w 580141"/>
                    <a:gd name="connsiteY8" fmla="*/ 638313 h 1640259"/>
                    <a:gd name="connsiteX9" fmla="*/ 372197 w 580141"/>
                    <a:gd name="connsiteY9" fmla="*/ 546723 h 1640259"/>
                    <a:gd name="connsiteX10" fmla="*/ 498617 w 580141"/>
                    <a:gd name="connsiteY10" fmla="*/ 658378 h 1640259"/>
                    <a:gd name="connsiteX11" fmla="*/ 484050 w 580141"/>
                    <a:gd name="connsiteY11" fmla="*/ 820768 h 1640259"/>
                    <a:gd name="connsiteX12" fmla="*/ 270832 w 580141"/>
                    <a:gd name="connsiteY12" fmla="*/ 673942 h 1640259"/>
                    <a:gd name="connsiteX13" fmla="*/ 478917 w 580141"/>
                    <a:gd name="connsiteY13" fmla="*/ 852794 h 1640259"/>
                    <a:gd name="connsiteX14" fmla="*/ 469294 w 580141"/>
                    <a:gd name="connsiteY14" fmla="*/ 1003356 h 1640259"/>
                    <a:gd name="connsiteX15" fmla="*/ 184579 w 580141"/>
                    <a:gd name="connsiteY15" fmla="*/ 796670 h 1640259"/>
                    <a:gd name="connsiteX16" fmla="*/ 466579 w 580141"/>
                    <a:gd name="connsiteY16" fmla="*/ 1043108 h 1640259"/>
                    <a:gd name="connsiteX17" fmla="*/ 459783 w 580141"/>
                    <a:gd name="connsiteY17" fmla="*/ 1180585 h 1640259"/>
                    <a:gd name="connsiteX18" fmla="*/ 119129 w 580141"/>
                    <a:gd name="connsiteY18" fmla="*/ 944197 h 1640259"/>
                    <a:gd name="connsiteX19" fmla="*/ 467006 w 580141"/>
                    <a:gd name="connsiteY19" fmla="*/ 1229607 h 1640259"/>
                    <a:gd name="connsiteX20" fmla="*/ 480083 w 580141"/>
                    <a:gd name="connsiteY20" fmla="*/ 1384563 h 1640259"/>
                    <a:gd name="connsiteX21" fmla="*/ 184579 w 580141"/>
                    <a:gd name="connsiteY21" fmla="*/ 1187390 h 1640259"/>
                    <a:gd name="connsiteX22" fmla="*/ 480050 w 580141"/>
                    <a:gd name="connsiteY22" fmla="*/ 1411796 h 1640259"/>
                    <a:gd name="connsiteX23" fmla="*/ 552481 w 580141"/>
                    <a:gd name="connsiteY23" fmla="*/ 1640067 h 1640259"/>
                    <a:gd name="connsiteX24" fmla="*/ 103908 w 580141"/>
                    <a:gd name="connsiteY24" fmla="*/ 1412002 h 1640259"/>
                    <a:gd name="connsiteX25" fmla="*/ 550099 w 580141"/>
                    <a:gd name="connsiteY25" fmla="*/ 54739 h 1640259"/>
                    <a:gd name="connsiteX0" fmla="*/ 550099 w 582162"/>
                    <a:gd name="connsiteY0" fmla="*/ 54028 h 1639548"/>
                    <a:gd name="connsiteX1" fmla="*/ 536842 w 582162"/>
                    <a:gd name="connsiteY1" fmla="*/ 262190 h 1639548"/>
                    <a:gd name="connsiteX2" fmla="*/ 488816 w 582162"/>
                    <a:gd name="connsiteY2" fmla="*/ 247571 h 1639548"/>
                    <a:gd name="connsiteX3" fmla="*/ 532877 w 582162"/>
                    <a:gd name="connsiteY3" fmla="*/ 295437 h 1639548"/>
                    <a:gd name="connsiteX4" fmla="*/ 511048 w 582162"/>
                    <a:gd name="connsiteY4" fmla="*/ 431271 h 1639548"/>
                    <a:gd name="connsiteX5" fmla="*/ 440807 w 582162"/>
                    <a:gd name="connsiteY5" fmla="*/ 401237 h 1639548"/>
                    <a:gd name="connsiteX6" fmla="*/ 518260 w 582162"/>
                    <a:gd name="connsiteY6" fmla="*/ 473456 h 1639548"/>
                    <a:gd name="connsiteX7" fmla="*/ 498587 w 582162"/>
                    <a:gd name="connsiteY7" fmla="*/ 637602 h 1639548"/>
                    <a:gd name="connsiteX8" fmla="*/ 372197 w 582162"/>
                    <a:gd name="connsiteY8" fmla="*/ 546012 h 1639548"/>
                    <a:gd name="connsiteX9" fmla="*/ 498617 w 582162"/>
                    <a:gd name="connsiteY9" fmla="*/ 657667 h 1639548"/>
                    <a:gd name="connsiteX10" fmla="*/ 484050 w 582162"/>
                    <a:gd name="connsiteY10" fmla="*/ 820057 h 1639548"/>
                    <a:gd name="connsiteX11" fmla="*/ 270832 w 582162"/>
                    <a:gd name="connsiteY11" fmla="*/ 673231 h 1639548"/>
                    <a:gd name="connsiteX12" fmla="*/ 478917 w 582162"/>
                    <a:gd name="connsiteY12" fmla="*/ 852083 h 1639548"/>
                    <a:gd name="connsiteX13" fmla="*/ 469294 w 582162"/>
                    <a:gd name="connsiteY13" fmla="*/ 1002645 h 1639548"/>
                    <a:gd name="connsiteX14" fmla="*/ 184579 w 582162"/>
                    <a:gd name="connsiteY14" fmla="*/ 795959 h 1639548"/>
                    <a:gd name="connsiteX15" fmla="*/ 466579 w 582162"/>
                    <a:gd name="connsiteY15" fmla="*/ 1042397 h 1639548"/>
                    <a:gd name="connsiteX16" fmla="*/ 459783 w 582162"/>
                    <a:gd name="connsiteY16" fmla="*/ 1179874 h 1639548"/>
                    <a:gd name="connsiteX17" fmla="*/ 119129 w 582162"/>
                    <a:gd name="connsiteY17" fmla="*/ 943486 h 1639548"/>
                    <a:gd name="connsiteX18" fmla="*/ 467006 w 582162"/>
                    <a:gd name="connsiteY18" fmla="*/ 1228896 h 1639548"/>
                    <a:gd name="connsiteX19" fmla="*/ 480083 w 582162"/>
                    <a:gd name="connsiteY19" fmla="*/ 1383852 h 1639548"/>
                    <a:gd name="connsiteX20" fmla="*/ 184579 w 582162"/>
                    <a:gd name="connsiteY20" fmla="*/ 1186679 h 1639548"/>
                    <a:gd name="connsiteX21" fmla="*/ 480050 w 582162"/>
                    <a:gd name="connsiteY21" fmla="*/ 1411085 h 1639548"/>
                    <a:gd name="connsiteX22" fmla="*/ 552481 w 582162"/>
                    <a:gd name="connsiteY22" fmla="*/ 1639356 h 1639548"/>
                    <a:gd name="connsiteX23" fmla="*/ 103908 w 582162"/>
                    <a:gd name="connsiteY23" fmla="*/ 1411291 h 1639548"/>
                    <a:gd name="connsiteX24" fmla="*/ 550099 w 582162"/>
                    <a:gd name="connsiteY24" fmla="*/ 54028 h 1639548"/>
                    <a:gd name="connsiteX0" fmla="*/ 550099 w 582162"/>
                    <a:gd name="connsiteY0" fmla="*/ 54028 h 1639548"/>
                    <a:gd name="connsiteX1" fmla="*/ 536842 w 582162"/>
                    <a:gd name="connsiteY1" fmla="*/ 262190 h 1639548"/>
                    <a:gd name="connsiteX2" fmla="*/ 488816 w 582162"/>
                    <a:gd name="connsiteY2" fmla="*/ 247571 h 1639548"/>
                    <a:gd name="connsiteX3" fmla="*/ 532877 w 582162"/>
                    <a:gd name="connsiteY3" fmla="*/ 295437 h 1639548"/>
                    <a:gd name="connsiteX4" fmla="*/ 526021 w 582162"/>
                    <a:gd name="connsiteY4" fmla="*/ 441538 h 1639548"/>
                    <a:gd name="connsiteX5" fmla="*/ 440807 w 582162"/>
                    <a:gd name="connsiteY5" fmla="*/ 401237 h 1639548"/>
                    <a:gd name="connsiteX6" fmla="*/ 518260 w 582162"/>
                    <a:gd name="connsiteY6" fmla="*/ 473456 h 1639548"/>
                    <a:gd name="connsiteX7" fmla="*/ 498587 w 582162"/>
                    <a:gd name="connsiteY7" fmla="*/ 637602 h 1639548"/>
                    <a:gd name="connsiteX8" fmla="*/ 372197 w 582162"/>
                    <a:gd name="connsiteY8" fmla="*/ 546012 h 1639548"/>
                    <a:gd name="connsiteX9" fmla="*/ 498617 w 582162"/>
                    <a:gd name="connsiteY9" fmla="*/ 657667 h 1639548"/>
                    <a:gd name="connsiteX10" fmla="*/ 484050 w 582162"/>
                    <a:gd name="connsiteY10" fmla="*/ 820057 h 1639548"/>
                    <a:gd name="connsiteX11" fmla="*/ 270832 w 582162"/>
                    <a:gd name="connsiteY11" fmla="*/ 673231 h 1639548"/>
                    <a:gd name="connsiteX12" fmla="*/ 478917 w 582162"/>
                    <a:gd name="connsiteY12" fmla="*/ 852083 h 1639548"/>
                    <a:gd name="connsiteX13" fmla="*/ 469294 w 582162"/>
                    <a:gd name="connsiteY13" fmla="*/ 1002645 h 1639548"/>
                    <a:gd name="connsiteX14" fmla="*/ 184579 w 582162"/>
                    <a:gd name="connsiteY14" fmla="*/ 795959 h 1639548"/>
                    <a:gd name="connsiteX15" fmla="*/ 466579 w 582162"/>
                    <a:gd name="connsiteY15" fmla="*/ 1042397 h 1639548"/>
                    <a:gd name="connsiteX16" fmla="*/ 459783 w 582162"/>
                    <a:gd name="connsiteY16" fmla="*/ 1179874 h 1639548"/>
                    <a:gd name="connsiteX17" fmla="*/ 119129 w 582162"/>
                    <a:gd name="connsiteY17" fmla="*/ 943486 h 1639548"/>
                    <a:gd name="connsiteX18" fmla="*/ 467006 w 582162"/>
                    <a:gd name="connsiteY18" fmla="*/ 1228896 h 1639548"/>
                    <a:gd name="connsiteX19" fmla="*/ 480083 w 582162"/>
                    <a:gd name="connsiteY19" fmla="*/ 1383852 h 1639548"/>
                    <a:gd name="connsiteX20" fmla="*/ 184579 w 582162"/>
                    <a:gd name="connsiteY20" fmla="*/ 1186679 h 1639548"/>
                    <a:gd name="connsiteX21" fmla="*/ 480050 w 582162"/>
                    <a:gd name="connsiteY21" fmla="*/ 1411085 h 1639548"/>
                    <a:gd name="connsiteX22" fmla="*/ 552481 w 582162"/>
                    <a:gd name="connsiteY22" fmla="*/ 1639356 h 1639548"/>
                    <a:gd name="connsiteX23" fmla="*/ 103908 w 582162"/>
                    <a:gd name="connsiteY23" fmla="*/ 1411291 h 1639548"/>
                    <a:gd name="connsiteX24" fmla="*/ 550099 w 582162"/>
                    <a:gd name="connsiteY24" fmla="*/ 54028 h 16395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582162" h="1639548">
                      <a:moveTo>
                        <a:pt x="550099" y="54028"/>
                      </a:moveTo>
                      <a:cubicBezTo>
                        <a:pt x="624739" y="-134938"/>
                        <a:pt x="547056" y="229933"/>
                        <a:pt x="536842" y="262190"/>
                      </a:cubicBezTo>
                      <a:cubicBezTo>
                        <a:pt x="526628" y="294447"/>
                        <a:pt x="489477" y="242030"/>
                        <a:pt x="488816" y="247571"/>
                      </a:cubicBezTo>
                      <a:lnTo>
                        <a:pt x="532877" y="295437"/>
                      </a:lnTo>
                      <a:cubicBezTo>
                        <a:pt x="532967" y="355079"/>
                        <a:pt x="525931" y="381896"/>
                        <a:pt x="526021" y="441538"/>
                      </a:cubicBezTo>
                      <a:lnTo>
                        <a:pt x="440807" y="401237"/>
                      </a:lnTo>
                      <a:lnTo>
                        <a:pt x="518260" y="473456"/>
                      </a:lnTo>
                      <a:lnTo>
                        <a:pt x="498587" y="637602"/>
                      </a:lnTo>
                      <a:lnTo>
                        <a:pt x="372197" y="546012"/>
                      </a:lnTo>
                      <a:lnTo>
                        <a:pt x="498617" y="657667"/>
                      </a:lnTo>
                      <a:cubicBezTo>
                        <a:pt x="498709" y="718576"/>
                        <a:pt x="483958" y="759148"/>
                        <a:pt x="484050" y="820057"/>
                      </a:cubicBezTo>
                      <a:lnTo>
                        <a:pt x="270832" y="673231"/>
                      </a:lnTo>
                      <a:lnTo>
                        <a:pt x="478917" y="852083"/>
                      </a:lnTo>
                      <a:lnTo>
                        <a:pt x="469294" y="1002645"/>
                      </a:lnTo>
                      <a:lnTo>
                        <a:pt x="184579" y="795959"/>
                      </a:lnTo>
                      <a:lnTo>
                        <a:pt x="466579" y="1042397"/>
                      </a:lnTo>
                      <a:lnTo>
                        <a:pt x="459783" y="1179874"/>
                      </a:lnTo>
                      <a:lnTo>
                        <a:pt x="119129" y="943486"/>
                      </a:lnTo>
                      <a:lnTo>
                        <a:pt x="467006" y="1228896"/>
                      </a:lnTo>
                      <a:cubicBezTo>
                        <a:pt x="467092" y="1286367"/>
                        <a:pt x="479997" y="1326381"/>
                        <a:pt x="480083" y="1383852"/>
                      </a:cubicBezTo>
                      <a:lnTo>
                        <a:pt x="184579" y="1186679"/>
                      </a:lnTo>
                      <a:lnTo>
                        <a:pt x="480050" y="1411085"/>
                      </a:lnTo>
                      <a:cubicBezTo>
                        <a:pt x="480132" y="1465879"/>
                        <a:pt x="497607" y="1538525"/>
                        <a:pt x="552481" y="1639356"/>
                      </a:cubicBezTo>
                      <a:cubicBezTo>
                        <a:pt x="331520" y="1644295"/>
                        <a:pt x="189138" y="1553987"/>
                        <a:pt x="103908" y="1411291"/>
                      </a:cubicBezTo>
                      <a:cubicBezTo>
                        <a:pt x="-144138" y="987527"/>
                        <a:pt x="70524" y="647047"/>
                        <a:pt x="550099" y="54028"/>
                      </a:cubicBezTo>
                      <a:close/>
                    </a:path>
                  </a:pathLst>
                </a:custGeom>
                <a:solidFill>
                  <a:srgbClr val="FFD302"/>
                </a:solidFill>
                <a:ln w="12700" cap="flat" cmpd="sng" algn="ctr">
                  <a:noFill/>
                  <a:prstDash val="solid"/>
                  <a:miter lim="800000"/>
                </a:ln>
                <a:effectLst/>
              </p:spPr>
              <p:txBody>
                <a:bodyPr rtlCol="0" anchor="ctr"/>
                <a:lstStyle/>
                <a:p>
                  <a:pPr marL="0" marR="0" lvl="0" indent="0" algn="ctr" defTabSz="914377"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prstClr val="white"/>
                    </a:solidFill>
                    <a:effectLst/>
                    <a:uLnTx/>
                    <a:uFillTx/>
                    <a:latin typeface="Arial"/>
                    <a:ea typeface="Arial Unicode MS"/>
                    <a:cs typeface="+mn-cs"/>
                  </a:endParaRPr>
                </a:p>
              </p:txBody>
            </p:sp>
            <p:grpSp>
              <p:nvGrpSpPr>
                <p:cNvPr id="37" name="Group 15">
                  <a:extLst>
                    <a:ext uri="{FF2B5EF4-FFF2-40B4-BE49-F238E27FC236}">
                      <a16:creationId xmlns:a16="http://schemas.microsoft.com/office/drawing/2014/main" xmlns="" id="{21E1C7A3-AB17-430A-A529-82E45B327E51}"/>
                    </a:ext>
                  </a:extLst>
                </p:cNvPr>
                <p:cNvGrpSpPr/>
                <p:nvPr/>
              </p:nvGrpSpPr>
              <p:grpSpPr>
                <a:xfrm rot="18284720">
                  <a:off x="10094144" y="3209875"/>
                  <a:ext cx="459730" cy="662525"/>
                  <a:chOff x="967240" y="3289369"/>
                  <a:chExt cx="1100200" cy="1585520"/>
                </a:xfrm>
              </p:grpSpPr>
              <p:sp>
                <p:nvSpPr>
                  <p:cNvPr id="38" name="Freeform 16">
                    <a:extLst>
                      <a:ext uri="{FF2B5EF4-FFF2-40B4-BE49-F238E27FC236}">
                        <a16:creationId xmlns:a16="http://schemas.microsoft.com/office/drawing/2014/main" xmlns="" id="{C75C4252-273C-477A-A8DA-5408DE924CA6}"/>
                      </a:ext>
                    </a:extLst>
                  </p:cNvPr>
                  <p:cNvSpPr/>
                  <p:nvPr/>
                </p:nvSpPr>
                <p:spPr>
                  <a:xfrm>
                    <a:off x="967240" y="3289369"/>
                    <a:ext cx="552481" cy="1585520"/>
                  </a:xfrm>
                  <a:custGeom>
                    <a:avLst/>
                    <a:gdLst/>
                    <a:ahLst/>
                    <a:cxnLst/>
                    <a:rect l="l" t="t" r="r" b="b"/>
                    <a:pathLst>
                      <a:path w="552481" h="1585520">
                        <a:moveTo>
                          <a:pt x="550099" y="0"/>
                        </a:moveTo>
                        <a:lnTo>
                          <a:pt x="550454" y="236086"/>
                        </a:lnTo>
                        <a:lnTo>
                          <a:pt x="488816" y="193543"/>
                        </a:lnTo>
                        <a:lnTo>
                          <a:pt x="550466" y="244157"/>
                        </a:lnTo>
                        <a:lnTo>
                          <a:pt x="550735" y="423083"/>
                        </a:lnTo>
                        <a:lnTo>
                          <a:pt x="440807" y="347209"/>
                        </a:lnTo>
                        <a:lnTo>
                          <a:pt x="550756" y="437477"/>
                        </a:lnTo>
                        <a:lnTo>
                          <a:pt x="551026" y="616991"/>
                        </a:lnTo>
                        <a:lnTo>
                          <a:pt x="372197" y="491984"/>
                        </a:lnTo>
                        <a:lnTo>
                          <a:pt x="551056" y="637056"/>
                        </a:lnTo>
                        <a:lnTo>
                          <a:pt x="551331" y="819782"/>
                        </a:lnTo>
                        <a:lnTo>
                          <a:pt x="270832" y="619203"/>
                        </a:lnTo>
                        <a:lnTo>
                          <a:pt x="551364" y="841805"/>
                        </a:lnTo>
                        <a:lnTo>
                          <a:pt x="551613" y="1007603"/>
                        </a:lnTo>
                        <a:lnTo>
                          <a:pt x="184579" y="741931"/>
                        </a:lnTo>
                        <a:lnTo>
                          <a:pt x="551646" y="1029766"/>
                        </a:lnTo>
                        <a:lnTo>
                          <a:pt x="551910" y="1205103"/>
                        </a:lnTo>
                        <a:lnTo>
                          <a:pt x="119129" y="889458"/>
                        </a:lnTo>
                        <a:lnTo>
                          <a:pt x="551942" y="1226335"/>
                        </a:lnTo>
                        <a:lnTo>
                          <a:pt x="552201" y="1398749"/>
                        </a:lnTo>
                        <a:lnTo>
                          <a:pt x="184579" y="1132651"/>
                        </a:lnTo>
                        <a:lnTo>
                          <a:pt x="552234" y="1420947"/>
                        </a:lnTo>
                        <a:lnTo>
                          <a:pt x="552481" y="1585328"/>
                        </a:lnTo>
                        <a:cubicBezTo>
                          <a:pt x="331520" y="1590267"/>
                          <a:pt x="189138" y="1499959"/>
                          <a:pt x="103908" y="1357263"/>
                        </a:cubicBezTo>
                        <a:cubicBezTo>
                          <a:pt x="-144138" y="933499"/>
                          <a:pt x="70524" y="593019"/>
                          <a:pt x="550099" y="0"/>
                        </a:cubicBezTo>
                        <a:close/>
                      </a:path>
                    </a:pathLst>
                  </a:custGeom>
                  <a:solidFill>
                    <a:srgbClr val="12E6E6"/>
                  </a:solidFill>
                  <a:ln w="12700" cap="flat" cmpd="sng" algn="ctr">
                    <a:noFill/>
                    <a:prstDash val="solid"/>
                    <a:miter lim="800000"/>
                  </a:ln>
                  <a:effectLst/>
                </p:spPr>
                <p:txBody>
                  <a:bodyPr rtlCol="0" anchor="ctr"/>
                  <a:lstStyle/>
                  <a:p>
                    <a:pPr marL="0" marR="0" lvl="0" indent="0" algn="ctr" defTabSz="914377"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prstClr val="white"/>
                      </a:solidFill>
                      <a:effectLst/>
                      <a:uLnTx/>
                      <a:uFillTx/>
                      <a:latin typeface="Arial"/>
                      <a:ea typeface="Arial Unicode MS"/>
                      <a:cs typeface="+mn-cs"/>
                    </a:endParaRPr>
                  </a:p>
                </p:txBody>
              </p:sp>
              <p:sp>
                <p:nvSpPr>
                  <p:cNvPr id="39" name="Freeform 17">
                    <a:extLst>
                      <a:ext uri="{FF2B5EF4-FFF2-40B4-BE49-F238E27FC236}">
                        <a16:creationId xmlns:a16="http://schemas.microsoft.com/office/drawing/2014/main" xmlns="" id="{CB1EC61D-5292-4D17-9878-228876C5663F}"/>
                      </a:ext>
                    </a:extLst>
                  </p:cNvPr>
                  <p:cNvSpPr/>
                  <p:nvPr/>
                </p:nvSpPr>
                <p:spPr>
                  <a:xfrm flipH="1">
                    <a:off x="1514959" y="3289369"/>
                    <a:ext cx="552481" cy="1585520"/>
                  </a:xfrm>
                  <a:custGeom>
                    <a:avLst/>
                    <a:gdLst/>
                    <a:ahLst/>
                    <a:cxnLst/>
                    <a:rect l="l" t="t" r="r" b="b"/>
                    <a:pathLst>
                      <a:path w="552481" h="1585520">
                        <a:moveTo>
                          <a:pt x="550099" y="0"/>
                        </a:moveTo>
                        <a:lnTo>
                          <a:pt x="550454" y="236086"/>
                        </a:lnTo>
                        <a:lnTo>
                          <a:pt x="488816" y="193543"/>
                        </a:lnTo>
                        <a:lnTo>
                          <a:pt x="550466" y="244157"/>
                        </a:lnTo>
                        <a:lnTo>
                          <a:pt x="550735" y="423083"/>
                        </a:lnTo>
                        <a:lnTo>
                          <a:pt x="440807" y="347209"/>
                        </a:lnTo>
                        <a:lnTo>
                          <a:pt x="550756" y="437477"/>
                        </a:lnTo>
                        <a:lnTo>
                          <a:pt x="551026" y="616991"/>
                        </a:lnTo>
                        <a:lnTo>
                          <a:pt x="372197" y="491984"/>
                        </a:lnTo>
                        <a:lnTo>
                          <a:pt x="551056" y="637056"/>
                        </a:lnTo>
                        <a:lnTo>
                          <a:pt x="551331" y="819782"/>
                        </a:lnTo>
                        <a:lnTo>
                          <a:pt x="270832" y="619203"/>
                        </a:lnTo>
                        <a:lnTo>
                          <a:pt x="551364" y="841805"/>
                        </a:lnTo>
                        <a:lnTo>
                          <a:pt x="551613" y="1007603"/>
                        </a:lnTo>
                        <a:lnTo>
                          <a:pt x="184579" y="741931"/>
                        </a:lnTo>
                        <a:lnTo>
                          <a:pt x="551646" y="1029766"/>
                        </a:lnTo>
                        <a:lnTo>
                          <a:pt x="551910" y="1205103"/>
                        </a:lnTo>
                        <a:lnTo>
                          <a:pt x="119129" y="889458"/>
                        </a:lnTo>
                        <a:lnTo>
                          <a:pt x="551942" y="1226335"/>
                        </a:lnTo>
                        <a:lnTo>
                          <a:pt x="552201" y="1398749"/>
                        </a:lnTo>
                        <a:lnTo>
                          <a:pt x="184579" y="1132651"/>
                        </a:lnTo>
                        <a:lnTo>
                          <a:pt x="552234" y="1420947"/>
                        </a:lnTo>
                        <a:lnTo>
                          <a:pt x="552481" y="1585328"/>
                        </a:lnTo>
                        <a:cubicBezTo>
                          <a:pt x="331520" y="1590267"/>
                          <a:pt x="189138" y="1499959"/>
                          <a:pt x="103908" y="1357263"/>
                        </a:cubicBezTo>
                        <a:cubicBezTo>
                          <a:pt x="-144138" y="933499"/>
                          <a:pt x="70524" y="593019"/>
                          <a:pt x="550099" y="0"/>
                        </a:cubicBezTo>
                        <a:close/>
                      </a:path>
                    </a:pathLst>
                  </a:custGeom>
                  <a:solidFill>
                    <a:srgbClr val="12E6E6">
                      <a:lumMod val="75000"/>
                    </a:srgbClr>
                  </a:solidFill>
                  <a:ln w="12700" cap="flat" cmpd="sng" algn="ctr">
                    <a:noFill/>
                    <a:prstDash val="solid"/>
                    <a:miter lim="800000"/>
                  </a:ln>
                  <a:effectLst/>
                </p:spPr>
                <p:txBody>
                  <a:bodyPr rtlCol="0" anchor="ctr"/>
                  <a:lstStyle/>
                  <a:p>
                    <a:pPr marL="0" marR="0" lvl="0" indent="0" algn="ctr" defTabSz="914377"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prstClr val="white"/>
                      </a:solidFill>
                      <a:effectLst/>
                      <a:uLnTx/>
                      <a:uFillTx/>
                      <a:latin typeface="Arial"/>
                      <a:ea typeface="Arial Unicode MS"/>
                      <a:cs typeface="+mn-cs"/>
                    </a:endParaRPr>
                  </a:p>
                </p:txBody>
              </p:sp>
            </p:grpSp>
          </p:grpSp>
        </p:grpSp>
      </p:grpSp>
      <p:pic>
        <p:nvPicPr>
          <p:cNvPr id="49" name="Picture 3" descr="người lao động làm việc vất vả">
            <a:extLst>
              <a:ext uri="{FF2B5EF4-FFF2-40B4-BE49-F238E27FC236}">
                <a16:creationId xmlns:a16="http://schemas.microsoft.com/office/drawing/2014/main" xmlns="" id="{BF2AC7FE-A16E-46B8-9FB9-1FC1C978B56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46113" y="3232382"/>
            <a:ext cx="2175106" cy="1690164"/>
          </a:xfrm>
          <a:prstGeom prst="rect">
            <a:avLst/>
          </a:prstGeom>
          <a:noFill/>
          <a:ln w="57150">
            <a:solidFill>
              <a:srgbClr val="808000"/>
            </a:solidFill>
            <a:miter lim="800000"/>
            <a:headEnd/>
            <a:tailEnd/>
          </a:ln>
          <a:extLst>
            <a:ext uri="{909E8E84-426E-40DD-AFC4-6F175D3DCCD1}">
              <a14:hiddenFill xmlns:a14="http://schemas.microsoft.com/office/drawing/2010/main">
                <a:solidFill>
                  <a:srgbClr val="FFFFFF"/>
                </a:solidFill>
              </a14:hiddenFill>
            </a:ext>
          </a:extLst>
        </p:spPr>
      </p:pic>
      <p:pic>
        <p:nvPicPr>
          <p:cNvPr id="50" name="Picture 4" descr="Ammonia%20Manufacture%201">
            <a:extLst>
              <a:ext uri="{FF2B5EF4-FFF2-40B4-BE49-F238E27FC236}">
                <a16:creationId xmlns:a16="http://schemas.microsoft.com/office/drawing/2014/main" xmlns="" id="{60101FB2-B297-45E0-879F-9A0DBDF76F6F}"/>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063926" y="3291618"/>
            <a:ext cx="2445380" cy="1851815"/>
          </a:xfrm>
          <a:prstGeom prst="rect">
            <a:avLst/>
          </a:prstGeom>
          <a:noFill/>
          <a:ln w="57150">
            <a:solidFill>
              <a:srgbClr val="808000"/>
            </a:solidFill>
            <a:miter lim="800000"/>
            <a:headEnd/>
            <a:tailEnd/>
          </a:ln>
          <a:extLst>
            <a:ext uri="{909E8E84-426E-40DD-AFC4-6F175D3DCCD1}">
              <a14:hiddenFill xmlns:a14="http://schemas.microsoft.com/office/drawing/2010/main">
                <a:solidFill>
                  <a:srgbClr val="FFFFFF"/>
                </a:solidFill>
              </a14:hiddenFill>
            </a:ext>
          </a:extLst>
        </p:spPr>
      </p:pic>
      <p:grpSp>
        <p:nvGrpSpPr>
          <p:cNvPr id="51" name="Group 21">
            <a:extLst>
              <a:ext uri="{FF2B5EF4-FFF2-40B4-BE49-F238E27FC236}">
                <a16:creationId xmlns:a16="http://schemas.microsoft.com/office/drawing/2014/main" xmlns="" id="{A196E9A2-2497-4D3F-B13E-F69CF8556C30}"/>
              </a:ext>
            </a:extLst>
          </p:cNvPr>
          <p:cNvGrpSpPr>
            <a:grpSpLocks/>
          </p:cNvGrpSpPr>
          <p:nvPr/>
        </p:nvGrpSpPr>
        <p:grpSpPr bwMode="auto">
          <a:xfrm>
            <a:off x="-25669" y="1142748"/>
            <a:ext cx="12046315" cy="218564"/>
            <a:chOff x="240" y="576"/>
            <a:chExt cx="5298" cy="0"/>
          </a:xfrm>
        </p:grpSpPr>
        <p:sp>
          <p:nvSpPr>
            <p:cNvPr id="52" name="Line 7">
              <a:extLst>
                <a:ext uri="{FF2B5EF4-FFF2-40B4-BE49-F238E27FC236}">
                  <a16:creationId xmlns:a16="http://schemas.microsoft.com/office/drawing/2014/main" xmlns="" id="{2D36D5D4-4B97-4306-A8B7-4A69E6E6087E}"/>
                </a:ext>
              </a:extLst>
            </p:cNvPr>
            <p:cNvSpPr>
              <a:spLocks noChangeShapeType="1"/>
            </p:cNvSpPr>
            <p:nvPr/>
          </p:nvSpPr>
          <p:spPr bwMode="auto">
            <a:xfrm>
              <a:off x="240" y="576"/>
              <a:ext cx="2688" cy="0"/>
            </a:xfrm>
            <a:prstGeom prst="line">
              <a:avLst/>
            </a:prstGeom>
            <a:noFill/>
            <a:ln w="127000">
              <a:solidFill>
                <a:srgbClr val="D6009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endParaRPr>
            </a:p>
          </p:txBody>
        </p:sp>
        <p:sp>
          <p:nvSpPr>
            <p:cNvPr id="53" name="Line 8">
              <a:extLst>
                <a:ext uri="{FF2B5EF4-FFF2-40B4-BE49-F238E27FC236}">
                  <a16:creationId xmlns:a16="http://schemas.microsoft.com/office/drawing/2014/main" xmlns="" id="{85185978-03E6-4CA0-884A-D95DA321026D}"/>
                </a:ext>
              </a:extLst>
            </p:cNvPr>
            <p:cNvSpPr>
              <a:spLocks noChangeShapeType="1"/>
            </p:cNvSpPr>
            <p:nvPr/>
          </p:nvSpPr>
          <p:spPr bwMode="auto">
            <a:xfrm>
              <a:off x="240" y="576"/>
              <a:ext cx="5298" cy="0"/>
            </a:xfrm>
            <a:prstGeom prst="line">
              <a:avLst/>
            </a:prstGeom>
            <a:noFill/>
            <a:ln w="12700">
              <a:solidFill>
                <a:srgbClr val="D6009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dirty="0">
                <a:solidFill>
                  <a:srgbClr val="000000"/>
                </a:solidFill>
              </a:endParaRPr>
            </a:p>
          </p:txBody>
        </p:sp>
      </p:gr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15"/>
                                        </p:tgtEl>
                                        <p:attrNameLst>
                                          <p:attrName>style.visibility</p:attrName>
                                        </p:attrNameLst>
                                      </p:cBhvr>
                                      <p:to>
                                        <p:strVal val="visible"/>
                                      </p:to>
                                    </p:set>
                                    <p:anim calcmode="lin" valueType="num">
                                      <p:cBhvr>
                                        <p:cTn id="7" dur="1000" fill="hold"/>
                                        <p:tgtEl>
                                          <p:spTgt spid="15"/>
                                        </p:tgtEl>
                                        <p:attrNameLst>
                                          <p:attrName>ppt_w</p:attrName>
                                        </p:attrNameLst>
                                      </p:cBhvr>
                                      <p:tavLst>
                                        <p:tav tm="0">
                                          <p:val>
                                            <p:fltVal val="0"/>
                                          </p:val>
                                        </p:tav>
                                        <p:tav tm="100000">
                                          <p:val>
                                            <p:strVal val="#ppt_w"/>
                                          </p:val>
                                        </p:tav>
                                      </p:tavLst>
                                    </p:anim>
                                    <p:anim calcmode="lin" valueType="num">
                                      <p:cBhvr>
                                        <p:cTn id="8" dur="1000" fill="hold"/>
                                        <p:tgtEl>
                                          <p:spTgt spid="15"/>
                                        </p:tgtEl>
                                        <p:attrNameLst>
                                          <p:attrName>ppt_h</p:attrName>
                                        </p:attrNameLst>
                                      </p:cBhvr>
                                      <p:tavLst>
                                        <p:tav tm="0">
                                          <p:val>
                                            <p:fltVal val="0"/>
                                          </p:val>
                                        </p:tav>
                                        <p:tav tm="100000">
                                          <p:val>
                                            <p:strVal val="#ppt_h"/>
                                          </p:val>
                                        </p:tav>
                                      </p:tavLst>
                                    </p:anim>
                                    <p:anim calcmode="lin" valueType="num">
                                      <p:cBhvr>
                                        <p:cTn id="9" dur="1000" fill="hold"/>
                                        <p:tgtEl>
                                          <p:spTgt spid="15"/>
                                        </p:tgtEl>
                                        <p:attrNameLst>
                                          <p:attrName>style.rotation</p:attrName>
                                        </p:attrNameLst>
                                      </p:cBhvr>
                                      <p:tavLst>
                                        <p:tav tm="0">
                                          <p:val>
                                            <p:fltVal val="90"/>
                                          </p:val>
                                        </p:tav>
                                        <p:tav tm="100000">
                                          <p:val>
                                            <p:fltVal val="0"/>
                                          </p:val>
                                        </p:tav>
                                      </p:tavLst>
                                    </p:anim>
                                    <p:animEffect transition="in" filter="fade">
                                      <p:cBhvr>
                                        <p:cTn id="10" dur="1000"/>
                                        <p:tgtEl>
                                          <p:spTgt spid="15"/>
                                        </p:tgtEl>
                                      </p:cBhvr>
                                    </p:animEffect>
                                  </p:childTnLst>
                                </p:cTn>
                              </p:par>
                              <p:par>
                                <p:cTn id="11" presetID="31" presetClass="entr" presetSubtype="0" fill="hold" nodeType="withEffect">
                                  <p:stCondLst>
                                    <p:cond delay="0"/>
                                  </p:stCondLst>
                                  <p:childTnLst>
                                    <p:set>
                                      <p:cBhvr>
                                        <p:cTn id="12" dur="1" fill="hold">
                                          <p:stCondLst>
                                            <p:cond delay="0"/>
                                          </p:stCondLst>
                                        </p:cTn>
                                        <p:tgtEl>
                                          <p:spTgt spid="51"/>
                                        </p:tgtEl>
                                        <p:attrNameLst>
                                          <p:attrName>style.visibility</p:attrName>
                                        </p:attrNameLst>
                                      </p:cBhvr>
                                      <p:to>
                                        <p:strVal val="visible"/>
                                      </p:to>
                                    </p:set>
                                    <p:anim calcmode="lin" valueType="num">
                                      <p:cBhvr>
                                        <p:cTn id="13" dur="1000" fill="hold"/>
                                        <p:tgtEl>
                                          <p:spTgt spid="51"/>
                                        </p:tgtEl>
                                        <p:attrNameLst>
                                          <p:attrName>ppt_w</p:attrName>
                                        </p:attrNameLst>
                                      </p:cBhvr>
                                      <p:tavLst>
                                        <p:tav tm="0">
                                          <p:val>
                                            <p:fltVal val="0"/>
                                          </p:val>
                                        </p:tav>
                                        <p:tav tm="100000">
                                          <p:val>
                                            <p:strVal val="#ppt_w"/>
                                          </p:val>
                                        </p:tav>
                                      </p:tavLst>
                                    </p:anim>
                                    <p:anim calcmode="lin" valueType="num">
                                      <p:cBhvr>
                                        <p:cTn id="14" dur="1000" fill="hold"/>
                                        <p:tgtEl>
                                          <p:spTgt spid="51"/>
                                        </p:tgtEl>
                                        <p:attrNameLst>
                                          <p:attrName>ppt_h</p:attrName>
                                        </p:attrNameLst>
                                      </p:cBhvr>
                                      <p:tavLst>
                                        <p:tav tm="0">
                                          <p:val>
                                            <p:fltVal val="0"/>
                                          </p:val>
                                        </p:tav>
                                        <p:tav tm="100000">
                                          <p:val>
                                            <p:strVal val="#ppt_h"/>
                                          </p:val>
                                        </p:tav>
                                      </p:tavLst>
                                    </p:anim>
                                    <p:anim calcmode="lin" valueType="num">
                                      <p:cBhvr>
                                        <p:cTn id="15" dur="1000" fill="hold"/>
                                        <p:tgtEl>
                                          <p:spTgt spid="51"/>
                                        </p:tgtEl>
                                        <p:attrNameLst>
                                          <p:attrName>style.rotation</p:attrName>
                                        </p:attrNameLst>
                                      </p:cBhvr>
                                      <p:tavLst>
                                        <p:tav tm="0">
                                          <p:val>
                                            <p:fltVal val="90"/>
                                          </p:val>
                                        </p:tav>
                                        <p:tav tm="100000">
                                          <p:val>
                                            <p:fltVal val="0"/>
                                          </p:val>
                                        </p:tav>
                                      </p:tavLst>
                                    </p:anim>
                                    <p:animEffect transition="in" filter="fade">
                                      <p:cBhvr>
                                        <p:cTn id="16" dur="1000"/>
                                        <p:tgtEl>
                                          <p:spTgt spid="51"/>
                                        </p:tgtEl>
                                      </p:cBhvr>
                                    </p:animEffect>
                                  </p:childTnLst>
                                </p:cTn>
                              </p:par>
                            </p:childTnLst>
                          </p:cTn>
                        </p:par>
                      </p:childTnLst>
                    </p:cTn>
                  </p:par>
                  <p:par>
                    <p:cTn id="17" fill="hold">
                      <p:stCondLst>
                        <p:cond delay="indefinite"/>
                      </p:stCondLst>
                      <p:childTnLst>
                        <p:par>
                          <p:cTn id="18" fill="hold">
                            <p:stCondLst>
                              <p:cond delay="0"/>
                            </p:stCondLst>
                            <p:childTnLst>
                              <p:par>
                                <p:cTn id="19" presetID="6" presetClass="entr" presetSubtype="16" fill="hold" grpId="0" nodeType="clickEffect">
                                  <p:stCondLst>
                                    <p:cond delay="0"/>
                                  </p:stCondLst>
                                  <p:childTnLst>
                                    <p:set>
                                      <p:cBhvr>
                                        <p:cTn id="20" dur="1" fill="hold">
                                          <p:stCondLst>
                                            <p:cond delay="0"/>
                                          </p:stCondLst>
                                        </p:cTn>
                                        <p:tgtEl>
                                          <p:spTgt spid="22"/>
                                        </p:tgtEl>
                                        <p:attrNameLst>
                                          <p:attrName>style.visibility</p:attrName>
                                        </p:attrNameLst>
                                      </p:cBhvr>
                                      <p:to>
                                        <p:strVal val="visible"/>
                                      </p:to>
                                    </p:set>
                                    <p:animEffect transition="in" filter="circle(in)">
                                      <p:cBhvr>
                                        <p:cTn id="21" dur="2000"/>
                                        <p:tgtEl>
                                          <p:spTgt spid="22"/>
                                        </p:tgtEl>
                                      </p:cBhvr>
                                    </p:animEffect>
                                  </p:childTnLst>
                                </p:cTn>
                              </p:par>
                              <p:par>
                                <p:cTn id="22" presetID="6" presetClass="entr" presetSubtype="16" fill="hold" grpId="0" nodeType="withEffect">
                                  <p:stCondLst>
                                    <p:cond delay="0"/>
                                  </p:stCondLst>
                                  <p:childTnLst>
                                    <p:set>
                                      <p:cBhvr>
                                        <p:cTn id="23" dur="1" fill="hold">
                                          <p:stCondLst>
                                            <p:cond delay="0"/>
                                          </p:stCondLst>
                                        </p:cTn>
                                        <p:tgtEl>
                                          <p:spTgt spid="23"/>
                                        </p:tgtEl>
                                        <p:attrNameLst>
                                          <p:attrName>style.visibility</p:attrName>
                                        </p:attrNameLst>
                                      </p:cBhvr>
                                      <p:to>
                                        <p:strVal val="visible"/>
                                      </p:to>
                                    </p:set>
                                    <p:animEffect transition="in" filter="circle(in)">
                                      <p:cBhvr>
                                        <p:cTn id="24" dur="2000"/>
                                        <p:tgtEl>
                                          <p:spTgt spid="23"/>
                                        </p:tgtEl>
                                      </p:cBhvr>
                                    </p:animEffect>
                                  </p:childTnLst>
                                </p:cTn>
                              </p:par>
                              <p:par>
                                <p:cTn id="25" presetID="6" presetClass="entr" presetSubtype="16" fill="hold" nodeType="withEffect">
                                  <p:stCondLst>
                                    <p:cond delay="0"/>
                                  </p:stCondLst>
                                  <p:childTnLst>
                                    <p:set>
                                      <p:cBhvr>
                                        <p:cTn id="26" dur="1" fill="hold">
                                          <p:stCondLst>
                                            <p:cond delay="0"/>
                                          </p:stCondLst>
                                        </p:cTn>
                                        <p:tgtEl>
                                          <p:spTgt spid="12"/>
                                        </p:tgtEl>
                                        <p:attrNameLst>
                                          <p:attrName>style.visibility</p:attrName>
                                        </p:attrNameLst>
                                      </p:cBhvr>
                                      <p:to>
                                        <p:strVal val="visible"/>
                                      </p:to>
                                    </p:set>
                                    <p:animEffect transition="in" filter="circle(in)">
                                      <p:cBhvr>
                                        <p:cTn id="27" dur="2000"/>
                                        <p:tgtEl>
                                          <p:spTgt spid="12"/>
                                        </p:tgtEl>
                                      </p:cBhvr>
                                    </p:animEffect>
                                  </p:childTnLst>
                                </p:cTn>
                              </p:par>
                              <p:par>
                                <p:cTn id="28" presetID="6" presetClass="entr" presetSubtype="16" fill="hold" nodeType="withEffect">
                                  <p:stCondLst>
                                    <p:cond delay="0"/>
                                  </p:stCondLst>
                                  <p:childTnLst>
                                    <p:set>
                                      <p:cBhvr>
                                        <p:cTn id="29" dur="1" fill="hold">
                                          <p:stCondLst>
                                            <p:cond delay="0"/>
                                          </p:stCondLst>
                                        </p:cTn>
                                        <p:tgtEl>
                                          <p:spTgt spid="14"/>
                                        </p:tgtEl>
                                        <p:attrNameLst>
                                          <p:attrName>style.visibility</p:attrName>
                                        </p:attrNameLst>
                                      </p:cBhvr>
                                      <p:to>
                                        <p:strVal val="visible"/>
                                      </p:to>
                                    </p:set>
                                    <p:animEffect transition="in" filter="circle(in)">
                                      <p:cBhvr>
                                        <p:cTn id="30" dur="2000"/>
                                        <p:tgtEl>
                                          <p:spTgt spid="14"/>
                                        </p:tgtEl>
                                      </p:cBhvr>
                                    </p:animEffect>
                                  </p:childTnLst>
                                </p:cTn>
                              </p:par>
                              <p:par>
                                <p:cTn id="31" presetID="6" presetClass="entr" presetSubtype="16" fill="hold" nodeType="withEffect">
                                  <p:stCondLst>
                                    <p:cond delay="0"/>
                                  </p:stCondLst>
                                  <p:childTnLst>
                                    <p:set>
                                      <p:cBhvr>
                                        <p:cTn id="32" dur="1" fill="hold">
                                          <p:stCondLst>
                                            <p:cond delay="0"/>
                                          </p:stCondLst>
                                        </p:cTn>
                                        <p:tgtEl>
                                          <p:spTgt spid="560140"/>
                                        </p:tgtEl>
                                        <p:attrNameLst>
                                          <p:attrName>style.visibility</p:attrName>
                                        </p:attrNameLst>
                                      </p:cBhvr>
                                      <p:to>
                                        <p:strVal val="visible"/>
                                      </p:to>
                                    </p:set>
                                    <p:animEffect transition="in" filter="circle(in)">
                                      <p:cBhvr>
                                        <p:cTn id="33" dur="2000"/>
                                        <p:tgtEl>
                                          <p:spTgt spid="560140"/>
                                        </p:tgtEl>
                                      </p:cBhvr>
                                    </p:animEffect>
                                  </p:childTnLst>
                                </p:cTn>
                              </p:par>
                              <p:par>
                                <p:cTn id="34" presetID="6" presetClass="entr" presetSubtype="16" fill="hold" grpId="0" nodeType="withEffect">
                                  <p:stCondLst>
                                    <p:cond delay="0"/>
                                  </p:stCondLst>
                                  <p:childTnLst>
                                    <p:set>
                                      <p:cBhvr>
                                        <p:cTn id="35" dur="1" fill="hold">
                                          <p:stCondLst>
                                            <p:cond delay="0"/>
                                          </p:stCondLst>
                                        </p:cTn>
                                        <p:tgtEl>
                                          <p:spTgt spid="24"/>
                                        </p:tgtEl>
                                        <p:attrNameLst>
                                          <p:attrName>style.visibility</p:attrName>
                                        </p:attrNameLst>
                                      </p:cBhvr>
                                      <p:to>
                                        <p:strVal val="visible"/>
                                      </p:to>
                                    </p:set>
                                    <p:animEffect transition="in" filter="circle(in)">
                                      <p:cBhvr>
                                        <p:cTn id="36" dur="2000"/>
                                        <p:tgtEl>
                                          <p:spTgt spid="24"/>
                                        </p:tgtEl>
                                      </p:cBhvr>
                                    </p:animEffect>
                                  </p:childTnLst>
                                </p:cTn>
                              </p:par>
                              <p:par>
                                <p:cTn id="37" presetID="6" presetClass="entr" presetSubtype="16" fill="hold" grpId="0" nodeType="withEffect">
                                  <p:stCondLst>
                                    <p:cond delay="0"/>
                                  </p:stCondLst>
                                  <p:childTnLst>
                                    <p:set>
                                      <p:cBhvr>
                                        <p:cTn id="38" dur="1" fill="hold">
                                          <p:stCondLst>
                                            <p:cond delay="0"/>
                                          </p:stCondLst>
                                        </p:cTn>
                                        <p:tgtEl>
                                          <p:spTgt spid="25"/>
                                        </p:tgtEl>
                                        <p:attrNameLst>
                                          <p:attrName>style.visibility</p:attrName>
                                        </p:attrNameLst>
                                      </p:cBhvr>
                                      <p:to>
                                        <p:strVal val="visible"/>
                                      </p:to>
                                    </p:set>
                                    <p:animEffect transition="in" filter="circle(in)">
                                      <p:cBhvr>
                                        <p:cTn id="39" dur="2000"/>
                                        <p:tgtEl>
                                          <p:spTgt spid="25"/>
                                        </p:tgtEl>
                                      </p:cBhvr>
                                    </p:animEffect>
                                  </p:childTnLst>
                                </p:cTn>
                              </p:par>
                              <p:par>
                                <p:cTn id="40" presetID="6" presetClass="entr" presetSubtype="16" fill="hold" grpId="0" nodeType="withEffect">
                                  <p:stCondLst>
                                    <p:cond delay="0"/>
                                  </p:stCondLst>
                                  <p:childTnLst>
                                    <p:set>
                                      <p:cBhvr>
                                        <p:cTn id="41" dur="1" fill="hold">
                                          <p:stCondLst>
                                            <p:cond delay="0"/>
                                          </p:stCondLst>
                                        </p:cTn>
                                        <p:tgtEl>
                                          <p:spTgt spid="26"/>
                                        </p:tgtEl>
                                        <p:attrNameLst>
                                          <p:attrName>style.visibility</p:attrName>
                                        </p:attrNameLst>
                                      </p:cBhvr>
                                      <p:to>
                                        <p:strVal val="visible"/>
                                      </p:to>
                                    </p:set>
                                    <p:animEffect transition="in" filter="circle(in)">
                                      <p:cBhvr>
                                        <p:cTn id="42" dur="2000"/>
                                        <p:tgtEl>
                                          <p:spTgt spid="26"/>
                                        </p:tgtEl>
                                      </p:cBhvr>
                                    </p:animEffect>
                                  </p:childTnLst>
                                </p:cTn>
                              </p:par>
                              <p:par>
                                <p:cTn id="43" presetID="6" presetClass="entr" presetSubtype="16" fill="hold" nodeType="withEffect">
                                  <p:stCondLst>
                                    <p:cond delay="0"/>
                                  </p:stCondLst>
                                  <p:childTnLst>
                                    <p:set>
                                      <p:cBhvr>
                                        <p:cTn id="44" dur="1" fill="hold">
                                          <p:stCondLst>
                                            <p:cond delay="0"/>
                                          </p:stCondLst>
                                        </p:cTn>
                                        <p:tgtEl>
                                          <p:spTgt spid="27"/>
                                        </p:tgtEl>
                                        <p:attrNameLst>
                                          <p:attrName>style.visibility</p:attrName>
                                        </p:attrNameLst>
                                      </p:cBhvr>
                                      <p:to>
                                        <p:strVal val="visible"/>
                                      </p:to>
                                    </p:set>
                                    <p:animEffect transition="in" filter="circle(in)">
                                      <p:cBhvr>
                                        <p:cTn id="45" dur="2000"/>
                                        <p:tgtEl>
                                          <p:spTgt spid="27"/>
                                        </p:tgtEl>
                                      </p:cBhvr>
                                    </p:animEffect>
                                  </p:childTnLst>
                                </p:cTn>
                              </p:par>
                              <p:par>
                                <p:cTn id="46" presetID="6" presetClass="entr" presetSubtype="16" fill="hold" nodeType="withEffect">
                                  <p:stCondLst>
                                    <p:cond delay="0"/>
                                  </p:stCondLst>
                                  <p:childTnLst>
                                    <p:set>
                                      <p:cBhvr>
                                        <p:cTn id="47" dur="1" fill="hold">
                                          <p:stCondLst>
                                            <p:cond delay="0"/>
                                          </p:stCondLst>
                                        </p:cTn>
                                        <p:tgtEl>
                                          <p:spTgt spid="49"/>
                                        </p:tgtEl>
                                        <p:attrNameLst>
                                          <p:attrName>style.visibility</p:attrName>
                                        </p:attrNameLst>
                                      </p:cBhvr>
                                      <p:to>
                                        <p:strVal val="visible"/>
                                      </p:to>
                                    </p:set>
                                    <p:animEffect transition="in" filter="circle(in)">
                                      <p:cBhvr>
                                        <p:cTn id="48" dur="2000"/>
                                        <p:tgtEl>
                                          <p:spTgt spid="49"/>
                                        </p:tgtEl>
                                      </p:cBhvr>
                                    </p:animEffect>
                                  </p:childTnLst>
                                </p:cTn>
                              </p:par>
                              <p:par>
                                <p:cTn id="49" presetID="6" presetClass="entr" presetSubtype="16" fill="hold" nodeType="withEffect">
                                  <p:stCondLst>
                                    <p:cond delay="0"/>
                                  </p:stCondLst>
                                  <p:childTnLst>
                                    <p:set>
                                      <p:cBhvr>
                                        <p:cTn id="50" dur="1" fill="hold">
                                          <p:stCondLst>
                                            <p:cond delay="0"/>
                                          </p:stCondLst>
                                        </p:cTn>
                                        <p:tgtEl>
                                          <p:spTgt spid="50"/>
                                        </p:tgtEl>
                                        <p:attrNameLst>
                                          <p:attrName>style.visibility</p:attrName>
                                        </p:attrNameLst>
                                      </p:cBhvr>
                                      <p:to>
                                        <p:strVal val="visible"/>
                                      </p:to>
                                    </p:set>
                                    <p:animEffect transition="in" filter="circle(in)">
                                      <p:cBhvr>
                                        <p:cTn id="51" dur="2000"/>
                                        <p:tgtEl>
                                          <p:spTgt spid="5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 grpId="0" animBg="1"/>
      <p:bldP spid="23" grpId="0" animBg="1"/>
      <p:bldP spid="15" grpId="0"/>
      <p:bldP spid="24" grpId="0"/>
      <p:bldP spid="25" grpId="0"/>
      <p:bldP spid="26" grpId="0"/>
    </p:bldLst>
  </p:timing>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Rectangle 4">
            <a:extLst>
              <a:ext uri="{FF2B5EF4-FFF2-40B4-BE49-F238E27FC236}">
                <a16:creationId xmlns:a16="http://schemas.microsoft.com/office/drawing/2014/main" xmlns="" id="{CEA2033E-CA0F-4E8A-85FA-C43051F95837}"/>
              </a:ext>
            </a:extLst>
          </p:cNvPr>
          <p:cNvSpPr>
            <a:spLocks noChangeArrowheads="1"/>
          </p:cNvSpPr>
          <p:nvPr/>
        </p:nvSpPr>
        <p:spPr bwMode="auto">
          <a:xfrm>
            <a:off x="235489" y="131255"/>
            <a:ext cx="8874125"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2800" b="1" dirty="0">
                <a:solidFill>
                  <a:srgbClr val="0033CC"/>
                </a:solidFill>
                <a:cs typeface="Times New Roman" panose="02020603050405020304" pitchFamily="18" charset="0"/>
              </a:rPr>
              <a:t>3.1.3. </a:t>
            </a:r>
            <a:r>
              <a:rPr lang="vi-VN" altLang="en-US" sz="2800" b="1" dirty="0">
                <a:solidFill>
                  <a:srgbClr val="0033CC"/>
                </a:solidFill>
                <a:cs typeface="Times New Roman" panose="02020603050405020304" pitchFamily="18" charset="0"/>
              </a:rPr>
              <a:t>Các </a:t>
            </a:r>
            <a:r>
              <a:rPr lang="en-US" altLang="en-US" sz="2800" b="1" dirty="0" err="1">
                <a:solidFill>
                  <a:srgbClr val="0033CC"/>
                </a:solidFill>
                <a:cs typeface="Times New Roman" panose="02020603050405020304" pitchFamily="18" charset="0"/>
              </a:rPr>
              <a:t>phương</a:t>
            </a:r>
            <a:r>
              <a:rPr lang="en-US" altLang="en-US" sz="2800" b="1" dirty="0">
                <a:solidFill>
                  <a:srgbClr val="0033CC"/>
                </a:solidFill>
                <a:cs typeface="Times New Roman" panose="02020603050405020304" pitchFamily="18" charset="0"/>
              </a:rPr>
              <a:t> </a:t>
            </a:r>
            <a:r>
              <a:rPr lang="en-US" altLang="en-US" sz="2800" b="1" dirty="0" err="1">
                <a:solidFill>
                  <a:srgbClr val="0033CC"/>
                </a:solidFill>
                <a:cs typeface="Times New Roman" panose="02020603050405020304" pitchFamily="18" charset="0"/>
              </a:rPr>
              <a:t>pháp</a:t>
            </a:r>
            <a:r>
              <a:rPr lang="en-US" altLang="en-US" sz="2800" b="1" dirty="0">
                <a:solidFill>
                  <a:srgbClr val="0033CC"/>
                </a:solidFill>
                <a:cs typeface="Times New Roman" panose="02020603050405020304" pitchFamily="18" charset="0"/>
              </a:rPr>
              <a:t> </a:t>
            </a:r>
            <a:r>
              <a:rPr lang="en-US" altLang="en-US" sz="2800" b="1" dirty="0" err="1">
                <a:solidFill>
                  <a:srgbClr val="0033CC"/>
                </a:solidFill>
                <a:cs typeface="Times New Roman" panose="02020603050405020304" pitchFamily="18" charset="0"/>
              </a:rPr>
              <a:t>sản</a:t>
            </a:r>
            <a:r>
              <a:rPr lang="en-US" altLang="en-US" sz="2800" b="1" dirty="0">
                <a:solidFill>
                  <a:srgbClr val="0033CC"/>
                </a:solidFill>
                <a:cs typeface="Times New Roman" panose="02020603050405020304" pitchFamily="18" charset="0"/>
              </a:rPr>
              <a:t> </a:t>
            </a:r>
            <a:r>
              <a:rPr lang="en-US" altLang="en-US" sz="2800" b="1" dirty="0" err="1">
                <a:solidFill>
                  <a:srgbClr val="0033CC"/>
                </a:solidFill>
                <a:cs typeface="Times New Roman" panose="02020603050405020304" pitchFamily="18" charset="0"/>
              </a:rPr>
              <a:t>xuất</a:t>
            </a:r>
            <a:r>
              <a:rPr lang="en-US" altLang="en-US" sz="2800" b="1" dirty="0">
                <a:solidFill>
                  <a:srgbClr val="0033CC"/>
                </a:solidFill>
                <a:cs typeface="Times New Roman" panose="02020603050405020304" pitchFamily="18" charset="0"/>
              </a:rPr>
              <a:t> </a:t>
            </a:r>
            <a:r>
              <a:rPr lang="en-US" altLang="en-US" sz="2800" b="1" dirty="0" err="1">
                <a:solidFill>
                  <a:srgbClr val="0033CC"/>
                </a:solidFill>
                <a:cs typeface="Times New Roman" panose="02020603050405020304" pitchFamily="18" charset="0"/>
              </a:rPr>
              <a:t>giá</a:t>
            </a:r>
            <a:r>
              <a:rPr lang="en-US" altLang="en-US" sz="2800" b="1" dirty="0">
                <a:solidFill>
                  <a:srgbClr val="0033CC"/>
                </a:solidFill>
                <a:cs typeface="Times New Roman" panose="02020603050405020304" pitchFamily="18" charset="0"/>
              </a:rPr>
              <a:t> </a:t>
            </a:r>
            <a:r>
              <a:rPr lang="en-US" altLang="en-US" sz="2800" b="1" dirty="0" err="1">
                <a:solidFill>
                  <a:srgbClr val="0033CC"/>
                </a:solidFill>
                <a:cs typeface="Times New Roman" panose="02020603050405020304" pitchFamily="18" charset="0"/>
              </a:rPr>
              <a:t>trị</a:t>
            </a:r>
            <a:r>
              <a:rPr lang="en-US" altLang="en-US" sz="2800" b="1" dirty="0">
                <a:solidFill>
                  <a:srgbClr val="0033CC"/>
                </a:solidFill>
                <a:cs typeface="Times New Roman" panose="02020603050405020304" pitchFamily="18" charset="0"/>
              </a:rPr>
              <a:t> </a:t>
            </a:r>
            <a:r>
              <a:rPr lang="en-US" altLang="en-US" sz="2800" b="1" dirty="0" err="1">
                <a:solidFill>
                  <a:srgbClr val="0033CC"/>
                </a:solidFill>
                <a:cs typeface="Times New Roman" panose="02020603050405020304" pitchFamily="18" charset="0"/>
              </a:rPr>
              <a:t>thặng</a:t>
            </a:r>
            <a:r>
              <a:rPr lang="en-US" altLang="en-US" sz="2800" b="1" dirty="0">
                <a:solidFill>
                  <a:srgbClr val="0033CC"/>
                </a:solidFill>
                <a:cs typeface="Times New Roman" panose="02020603050405020304" pitchFamily="18" charset="0"/>
              </a:rPr>
              <a:t> </a:t>
            </a:r>
            <a:r>
              <a:rPr lang="en-US" altLang="en-US" sz="2800" b="1" dirty="0" err="1">
                <a:solidFill>
                  <a:srgbClr val="0033CC"/>
                </a:solidFill>
                <a:cs typeface="Times New Roman" panose="02020603050405020304" pitchFamily="18" charset="0"/>
              </a:rPr>
              <a:t>dư</a:t>
            </a:r>
            <a:endParaRPr lang="en-US" altLang="en-US" sz="2800" dirty="0">
              <a:solidFill>
                <a:srgbClr val="0033CC"/>
              </a:solidFill>
            </a:endParaRPr>
          </a:p>
        </p:txBody>
      </p:sp>
      <p:sp>
        <p:nvSpPr>
          <p:cNvPr id="14" name="Text Box 4">
            <a:extLst>
              <a:ext uri="{FF2B5EF4-FFF2-40B4-BE49-F238E27FC236}">
                <a16:creationId xmlns:a16="http://schemas.microsoft.com/office/drawing/2014/main" xmlns="" id="{762BE62A-24CF-4234-AA8A-13E5B5130115}"/>
              </a:ext>
            </a:extLst>
          </p:cNvPr>
          <p:cNvSpPr txBox="1">
            <a:spLocks noChangeArrowheads="1"/>
          </p:cNvSpPr>
          <p:nvPr/>
        </p:nvSpPr>
        <p:spPr bwMode="auto">
          <a:xfrm>
            <a:off x="2322620" y="1060039"/>
            <a:ext cx="7086600"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342900" indent="-342900">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eaLnBrk="1" hangingPunct="1">
              <a:spcBef>
                <a:spcPct val="50000"/>
              </a:spcBef>
              <a:buFont typeface="Wingdings" panose="05000000000000000000" pitchFamily="2" charset="2"/>
              <a:buChar char="v"/>
            </a:pPr>
            <a:r>
              <a:rPr lang="vi-VN" altLang="en-US" sz="2400" b="1" dirty="0">
                <a:solidFill>
                  <a:srgbClr val="008000"/>
                </a:solidFill>
              </a:rPr>
              <a:t>Sản xuất giá trị thặng dư tuyệt đối</a:t>
            </a:r>
          </a:p>
        </p:txBody>
      </p:sp>
      <p:sp>
        <p:nvSpPr>
          <p:cNvPr id="15" name="TextBox 14">
            <a:extLst>
              <a:ext uri="{FF2B5EF4-FFF2-40B4-BE49-F238E27FC236}">
                <a16:creationId xmlns:a16="http://schemas.microsoft.com/office/drawing/2014/main" xmlns="" id="{7C1747E6-2DD6-427B-B6B2-94A358443DD2}"/>
              </a:ext>
            </a:extLst>
          </p:cNvPr>
          <p:cNvSpPr txBox="1"/>
          <p:nvPr/>
        </p:nvSpPr>
        <p:spPr>
          <a:xfrm>
            <a:off x="481443" y="1872035"/>
            <a:ext cx="11076714" cy="1107996"/>
          </a:xfrm>
          <a:prstGeom prst="rect">
            <a:avLst/>
          </a:prstGeom>
          <a:noFill/>
          <a:ln>
            <a:solidFill>
              <a:schemeClr val="tx1"/>
            </a:solidFill>
          </a:ln>
        </p:spPr>
        <p:txBody>
          <a:bodyPr wrap="square">
            <a:spAutoFit/>
          </a:bodyPr>
          <a:lstStyle/>
          <a:p>
            <a:pPr algn="ctr"/>
            <a:r>
              <a:rPr lang="vi-VN" sz="2200" b="0" i="0" dirty="0">
                <a:solidFill>
                  <a:srgbClr val="010101"/>
                </a:solidFill>
                <a:effectLst/>
                <a:latin typeface="Arial" panose="020B0604020202020204" pitchFamily="34" charset="0"/>
                <a:cs typeface="Arial" panose="020B0604020202020204" pitchFamily="34" charset="0"/>
              </a:rPr>
              <a:t>Giá trị thặng dư tuyệt đối là giá trị thặng dư thu được do </a:t>
            </a:r>
            <a:r>
              <a:rPr lang="vi-VN" sz="2200" b="1" i="0" dirty="0">
                <a:solidFill>
                  <a:srgbClr val="FF0066"/>
                </a:solidFill>
                <a:effectLst/>
                <a:latin typeface="Arial" panose="020B0604020202020204" pitchFamily="34" charset="0"/>
                <a:cs typeface="Arial" panose="020B0604020202020204" pitchFamily="34" charset="0"/>
              </a:rPr>
              <a:t>kéo dài ngày lao động</a:t>
            </a:r>
            <a:r>
              <a:rPr lang="vi-VN" sz="2200" b="0" i="0" dirty="0">
                <a:solidFill>
                  <a:srgbClr val="FF0066"/>
                </a:solidFill>
                <a:effectLst/>
                <a:latin typeface="Arial" panose="020B0604020202020204" pitchFamily="34" charset="0"/>
                <a:cs typeface="Arial" panose="020B0604020202020204" pitchFamily="34" charset="0"/>
              </a:rPr>
              <a:t> </a:t>
            </a:r>
            <a:r>
              <a:rPr lang="vi-VN" sz="2200" b="0" i="0" dirty="0">
                <a:solidFill>
                  <a:srgbClr val="010101"/>
                </a:solidFill>
                <a:effectLst/>
                <a:latin typeface="Arial" panose="020B0604020202020204" pitchFamily="34" charset="0"/>
                <a:cs typeface="Arial" panose="020B0604020202020204" pitchFamily="34" charset="0"/>
              </a:rPr>
              <a:t>vượt quá thời gian lao động tất yếu, trong khi năng suất lao động, giá trị sức lao động và thời gian lao động tất yếu không thay đổi</a:t>
            </a:r>
            <a:endParaRPr lang="en-US" sz="2200" dirty="0">
              <a:latin typeface="Arial" panose="020B0604020202020204" pitchFamily="34" charset="0"/>
              <a:cs typeface="Arial" panose="020B0604020202020204" pitchFamily="34" charset="0"/>
            </a:endParaRPr>
          </a:p>
        </p:txBody>
      </p:sp>
      <p:sp>
        <p:nvSpPr>
          <p:cNvPr id="16" name="Rectangle 15">
            <a:extLst>
              <a:ext uri="{FF2B5EF4-FFF2-40B4-BE49-F238E27FC236}">
                <a16:creationId xmlns:a16="http://schemas.microsoft.com/office/drawing/2014/main" xmlns="" id="{6653A1F4-5319-4FF0-995F-5EDBAEAC29B4}"/>
              </a:ext>
            </a:extLst>
          </p:cNvPr>
          <p:cNvSpPr>
            <a:spLocks noChangeArrowheads="1"/>
          </p:cNvSpPr>
          <p:nvPr/>
        </p:nvSpPr>
        <p:spPr bwMode="auto">
          <a:xfrm>
            <a:off x="688007" y="3997769"/>
            <a:ext cx="2727083" cy="673100"/>
          </a:xfrm>
          <a:prstGeom prst="rect">
            <a:avLst/>
          </a:prstGeom>
          <a:solidFill>
            <a:sysClr val="windowText" lastClr="000000"/>
          </a:solidFill>
          <a:ln w="9525">
            <a:solidFill>
              <a:srgbClr val="FFCC00"/>
            </a:solidFill>
            <a:miter lim="800000"/>
            <a:headEnd/>
            <a:tailEnd/>
          </a:ln>
        </p:spPr>
        <p:txBody>
          <a:bodyPr wrap="none" anchor="ctr"/>
          <a:lstStyle>
            <a:lvl1pPr>
              <a:defRPr>
                <a:solidFill>
                  <a:schemeClr val="tx1"/>
                </a:solidFill>
                <a:latin typeface="Arial Black" panose="020B0A04020102020204" pitchFamily="34" charset="0"/>
              </a:defRPr>
            </a:lvl1pPr>
            <a:lvl2pPr marL="742950" indent="-285750">
              <a:defRPr>
                <a:solidFill>
                  <a:schemeClr val="tx1"/>
                </a:solidFill>
                <a:latin typeface="Arial Black" panose="020B0A04020102020204" pitchFamily="34" charset="0"/>
              </a:defRPr>
            </a:lvl2pPr>
            <a:lvl3pPr marL="1143000" indent="-228600">
              <a:defRPr>
                <a:solidFill>
                  <a:schemeClr val="tx1"/>
                </a:solidFill>
                <a:latin typeface="Arial Black" panose="020B0A04020102020204" pitchFamily="34" charset="0"/>
              </a:defRPr>
            </a:lvl3pPr>
            <a:lvl4pPr marL="1600200" indent="-228600">
              <a:defRPr>
                <a:solidFill>
                  <a:schemeClr val="tx1"/>
                </a:solidFill>
                <a:latin typeface="Arial Black" panose="020B0A04020102020204" pitchFamily="34" charset="0"/>
              </a:defRPr>
            </a:lvl4pPr>
            <a:lvl5pPr marL="2057400" indent="-228600">
              <a:defRPr>
                <a:solidFill>
                  <a:schemeClr val="tx1"/>
                </a:solidFill>
                <a:latin typeface="Arial Black" panose="020B0A04020102020204" pitchFamily="34" charset="0"/>
              </a:defRPr>
            </a:lvl5pPr>
            <a:lvl6pPr marL="2514600" indent="-228600" eaLnBrk="0" fontAlgn="base" hangingPunct="0">
              <a:spcBef>
                <a:spcPct val="0"/>
              </a:spcBef>
              <a:spcAft>
                <a:spcPct val="0"/>
              </a:spcAft>
              <a:defRPr>
                <a:solidFill>
                  <a:schemeClr val="tx1"/>
                </a:solidFill>
                <a:latin typeface="Arial Black" panose="020B0A04020102020204" pitchFamily="34" charset="0"/>
              </a:defRPr>
            </a:lvl6pPr>
            <a:lvl7pPr marL="2971800" indent="-228600" eaLnBrk="0" fontAlgn="base" hangingPunct="0">
              <a:spcBef>
                <a:spcPct val="0"/>
              </a:spcBef>
              <a:spcAft>
                <a:spcPct val="0"/>
              </a:spcAft>
              <a:defRPr>
                <a:solidFill>
                  <a:schemeClr val="tx1"/>
                </a:solidFill>
                <a:latin typeface="Arial Black" panose="020B0A04020102020204" pitchFamily="34" charset="0"/>
              </a:defRPr>
            </a:lvl7pPr>
            <a:lvl8pPr marL="3429000" indent="-228600" eaLnBrk="0" fontAlgn="base" hangingPunct="0">
              <a:spcBef>
                <a:spcPct val="0"/>
              </a:spcBef>
              <a:spcAft>
                <a:spcPct val="0"/>
              </a:spcAft>
              <a:defRPr>
                <a:solidFill>
                  <a:schemeClr val="tx1"/>
                </a:solidFill>
                <a:latin typeface="Arial Black" panose="020B0A04020102020204" pitchFamily="34" charset="0"/>
              </a:defRPr>
            </a:lvl8pPr>
            <a:lvl9pPr marL="3886200" indent="-228600" eaLnBrk="0" fontAlgn="base" hangingPunct="0">
              <a:spcBef>
                <a:spcPct val="0"/>
              </a:spcBef>
              <a:spcAft>
                <a:spcPct val="0"/>
              </a:spcAft>
              <a:defRPr>
                <a:solidFill>
                  <a:schemeClr val="tx1"/>
                </a:solidFill>
                <a:latin typeface="Arial Black" panose="020B0A04020102020204" pitchFamily="34" charset="0"/>
              </a:defRPr>
            </a:lvl9pPr>
          </a:lstStyle>
          <a:p>
            <a:pPr algn="ctr" eaLnBrk="1" fontAlgn="auto" hangingPunct="1">
              <a:spcBef>
                <a:spcPts val="0"/>
              </a:spcBef>
              <a:spcAft>
                <a:spcPts val="0"/>
              </a:spcAft>
              <a:defRPr/>
            </a:pPr>
            <a:r>
              <a:rPr lang="en-US" sz="2000" b="0" kern="0" dirty="0" err="1">
                <a:solidFill>
                  <a:srgbClr val="FFFFFF"/>
                </a:solidFill>
                <a:latin typeface="+mn-lt"/>
              </a:rPr>
              <a:t>Ngày</a:t>
            </a:r>
            <a:r>
              <a:rPr lang="en-US" sz="2000" b="0" kern="0" dirty="0">
                <a:solidFill>
                  <a:srgbClr val="FFFFFF"/>
                </a:solidFill>
                <a:latin typeface="+mn-lt"/>
              </a:rPr>
              <a:t> </a:t>
            </a:r>
            <a:r>
              <a:rPr lang="en-US" sz="2000" b="0" kern="0" dirty="0" err="1">
                <a:solidFill>
                  <a:srgbClr val="FFFFFF"/>
                </a:solidFill>
                <a:latin typeface="+mn-lt"/>
              </a:rPr>
              <a:t>lao</a:t>
            </a:r>
            <a:r>
              <a:rPr lang="en-US" sz="2000" b="0" kern="0" dirty="0">
                <a:solidFill>
                  <a:srgbClr val="FFFFFF"/>
                </a:solidFill>
                <a:latin typeface="+mn-lt"/>
              </a:rPr>
              <a:t> </a:t>
            </a:r>
            <a:r>
              <a:rPr lang="en-US" sz="2000" b="0" kern="0" dirty="0" err="1">
                <a:solidFill>
                  <a:srgbClr val="FFFFFF"/>
                </a:solidFill>
                <a:latin typeface="+mn-lt"/>
              </a:rPr>
              <a:t>động</a:t>
            </a:r>
            <a:r>
              <a:rPr lang="en-US" sz="2000" b="0" kern="0" dirty="0">
                <a:solidFill>
                  <a:srgbClr val="FFFFFF"/>
                </a:solidFill>
                <a:latin typeface="+mn-lt"/>
              </a:rPr>
              <a:t> 8h</a:t>
            </a:r>
          </a:p>
        </p:txBody>
      </p:sp>
      <p:sp>
        <p:nvSpPr>
          <p:cNvPr id="17" name="Rectangle 17">
            <a:extLst>
              <a:ext uri="{FF2B5EF4-FFF2-40B4-BE49-F238E27FC236}">
                <a16:creationId xmlns:a16="http://schemas.microsoft.com/office/drawing/2014/main" xmlns="" id="{85D9B18B-37AE-4A02-9D27-FFC77E64DECF}"/>
              </a:ext>
            </a:extLst>
          </p:cNvPr>
          <p:cNvSpPr>
            <a:spLocks noChangeArrowheads="1"/>
          </p:cNvSpPr>
          <p:nvPr/>
        </p:nvSpPr>
        <p:spPr bwMode="auto">
          <a:xfrm>
            <a:off x="3940889" y="3997769"/>
            <a:ext cx="2078911" cy="673100"/>
          </a:xfrm>
          <a:prstGeom prst="rect">
            <a:avLst/>
          </a:prstGeom>
          <a:solidFill>
            <a:srgbClr val="000099"/>
          </a:solidFill>
          <a:ln w="9525">
            <a:solidFill>
              <a:srgbClr val="FFCC00"/>
            </a:solidFill>
            <a:miter lim="800000"/>
            <a:headEnd/>
            <a:tailEnd/>
          </a:ln>
        </p:spPr>
        <p:txBody>
          <a:bodyPr wrap="none" anchor="ctr"/>
          <a:lstStyle>
            <a:lvl1pPr>
              <a:defRPr>
                <a:solidFill>
                  <a:schemeClr val="tx1"/>
                </a:solidFill>
                <a:latin typeface="Arial Black" panose="020B0A04020102020204" pitchFamily="34" charset="0"/>
              </a:defRPr>
            </a:lvl1pPr>
            <a:lvl2pPr marL="742950" indent="-285750">
              <a:defRPr>
                <a:solidFill>
                  <a:schemeClr val="tx1"/>
                </a:solidFill>
                <a:latin typeface="Arial Black" panose="020B0A04020102020204" pitchFamily="34" charset="0"/>
              </a:defRPr>
            </a:lvl2pPr>
            <a:lvl3pPr marL="1143000" indent="-228600">
              <a:defRPr>
                <a:solidFill>
                  <a:schemeClr val="tx1"/>
                </a:solidFill>
                <a:latin typeface="Arial Black" panose="020B0A04020102020204" pitchFamily="34" charset="0"/>
              </a:defRPr>
            </a:lvl3pPr>
            <a:lvl4pPr marL="1600200" indent="-228600">
              <a:defRPr>
                <a:solidFill>
                  <a:schemeClr val="tx1"/>
                </a:solidFill>
                <a:latin typeface="Arial Black" panose="020B0A04020102020204" pitchFamily="34" charset="0"/>
              </a:defRPr>
            </a:lvl4pPr>
            <a:lvl5pPr marL="2057400" indent="-228600">
              <a:defRPr>
                <a:solidFill>
                  <a:schemeClr val="tx1"/>
                </a:solidFill>
                <a:latin typeface="Arial Black" panose="020B0A04020102020204" pitchFamily="34" charset="0"/>
              </a:defRPr>
            </a:lvl5pPr>
            <a:lvl6pPr marL="2514600" indent="-228600" eaLnBrk="0" fontAlgn="base" hangingPunct="0">
              <a:spcBef>
                <a:spcPct val="0"/>
              </a:spcBef>
              <a:spcAft>
                <a:spcPct val="0"/>
              </a:spcAft>
              <a:defRPr>
                <a:solidFill>
                  <a:schemeClr val="tx1"/>
                </a:solidFill>
                <a:latin typeface="Arial Black" panose="020B0A04020102020204" pitchFamily="34" charset="0"/>
              </a:defRPr>
            </a:lvl6pPr>
            <a:lvl7pPr marL="2971800" indent="-228600" eaLnBrk="0" fontAlgn="base" hangingPunct="0">
              <a:spcBef>
                <a:spcPct val="0"/>
              </a:spcBef>
              <a:spcAft>
                <a:spcPct val="0"/>
              </a:spcAft>
              <a:defRPr>
                <a:solidFill>
                  <a:schemeClr val="tx1"/>
                </a:solidFill>
                <a:latin typeface="Arial Black" panose="020B0A04020102020204" pitchFamily="34" charset="0"/>
              </a:defRPr>
            </a:lvl7pPr>
            <a:lvl8pPr marL="3429000" indent="-228600" eaLnBrk="0" fontAlgn="base" hangingPunct="0">
              <a:spcBef>
                <a:spcPct val="0"/>
              </a:spcBef>
              <a:spcAft>
                <a:spcPct val="0"/>
              </a:spcAft>
              <a:defRPr>
                <a:solidFill>
                  <a:schemeClr val="tx1"/>
                </a:solidFill>
                <a:latin typeface="Arial Black" panose="020B0A04020102020204" pitchFamily="34" charset="0"/>
              </a:defRPr>
            </a:lvl8pPr>
            <a:lvl9pPr marL="3886200" indent="-228600" eaLnBrk="0" fontAlgn="base" hangingPunct="0">
              <a:spcBef>
                <a:spcPct val="0"/>
              </a:spcBef>
              <a:spcAft>
                <a:spcPct val="0"/>
              </a:spcAft>
              <a:defRPr>
                <a:solidFill>
                  <a:schemeClr val="tx1"/>
                </a:solidFill>
                <a:latin typeface="Arial Black" panose="020B0A04020102020204" pitchFamily="34" charset="0"/>
              </a:defRPr>
            </a:lvl9pPr>
          </a:lstStyle>
          <a:p>
            <a:pPr algn="ctr" eaLnBrk="1" fontAlgn="auto" hangingPunct="1">
              <a:spcBef>
                <a:spcPts val="0"/>
              </a:spcBef>
              <a:spcAft>
                <a:spcPts val="0"/>
              </a:spcAft>
              <a:defRPr/>
            </a:pPr>
            <a:r>
              <a:rPr lang="en-US" sz="2000" kern="0" dirty="0">
                <a:solidFill>
                  <a:srgbClr val="FFFFFF"/>
                </a:solidFill>
                <a:latin typeface="+mn-lt"/>
              </a:rPr>
              <a:t>4h TGLĐTY</a:t>
            </a:r>
          </a:p>
        </p:txBody>
      </p:sp>
      <p:sp>
        <p:nvSpPr>
          <p:cNvPr id="18" name="Rectangle 19">
            <a:extLst>
              <a:ext uri="{FF2B5EF4-FFF2-40B4-BE49-F238E27FC236}">
                <a16:creationId xmlns:a16="http://schemas.microsoft.com/office/drawing/2014/main" xmlns="" id="{7E70E19C-1B67-4D2F-96B1-AAEC2214502E}"/>
              </a:ext>
            </a:extLst>
          </p:cNvPr>
          <p:cNvSpPr>
            <a:spLocks noChangeArrowheads="1"/>
          </p:cNvSpPr>
          <p:nvPr/>
        </p:nvSpPr>
        <p:spPr bwMode="auto">
          <a:xfrm>
            <a:off x="6285007" y="3997769"/>
            <a:ext cx="2078911" cy="673100"/>
          </a:xfrm>
          <a:prstGeom prst="rect">
            <a:avLst/>
          </a:prstGeom>
          <a:solidFill>
            <a:srgbClr val="FF0000"/>
          </a:solidFill>
          <a:ln w="9525">
            <a:solidFill>
              <a:srgbClr val="FFCC00"/>
            </a:solidFill>
            <a:miter lim="800000"/>
            <a:headEnd/>
            <a:tailEnd/>
          </a:ln>
        </p:spPr>
        <p:txBody>
          <a:bodyPr wrap="none" anchor="ctr"/>
          <a:lstStyle>
            <a:lvl1pPr>
              <a:defRPr>
                <a:solidFill>
                  <a:schemeClr val="tx1"/>
                </a:solidFill>
                <a:latin typeface="Arial Black" panose="020B0A04020102020204" pitchFamily="34" charset="0"/>
              </a:defRPr>
            </a:lvl1pPr>
            <a:lvl2pPr marL="742950" indent="-285750">
              <a:defRPr>
                <a:solidFill>
                  <a:schemeClr val="tx1"/>
                </a:solidFill>
                <a:latin typeface="Arial Black" panose="020B0A04020102020204" pitchFamily="34" charset="0"/>
              </a:defRPr>
            </a:lvl2pPr>
            <a:lvl3pPr marL="1143000" indent="-228600">
              <a:defRPr>
                <a:solidFill>
                  <a:schemeClr val="tx1"/>
                </a:solidFill>
                <a:latin typeface="Arial Black" panose="020B0A04020102020204" pitchFamily="34" charset="0"/>
              </a:defRPr>
            </a:lvl3pPr>
            <a:lvl4pPr marL="1600200" indent="-228600">
              <a:defRPr>
                <a:solidFill>
                  <a:schemeClr val="tx1"/>
                </a:solidFill>
                <a:latin typeface="Arial Black" panose="020B0A04020102020204" pitchFamily="34" charset="0"/>
              </a:defRPr>
            </a:lvl4pPr>
            <a:lvl5pPr marL="2057400" indent="-228600">
              <a:defRPr>
                <a:solidFill>
                  <a:schemeClr val="tx1"/>
                </a:solidFill>
                <a:latin typeface="Arial Black" panose="020B0A04020102020204" pitchFamily="34" charset="0"/>
              </a:defRPr>
            </a:lvl5pPr>
            <a:lvl6pPr marL="2514600" indent="-228600" eaLnBrk="0" fontAlgn="base" hangingPunct="0">
              <a:spcBef>
                <a:spcPct val="0"/>
              </a:spcBef>
              <a:spcAft>
                <a:spcPct val="0"/>
              </a:spcAft>
              <a:defRPr>
                <a:solidFill>
                  <a:schemeClr val="tx1"/>
                </a:solidFill>
                <a:latin typeface="Arial Black" panose="020B0A04020102020204" pitchFamily="34" charset="0"/>
              </a:defRPr>
            </a:lvl6pPr>
            <a:lvl7pPr marL="2971800" indent="-228600" eaLnBrk="0" fontAlgn="base" hangingPunct="0">
              <a:spcBef>
                <a:spcPct val="0"/>
              </a:spcBef>
              <a:spcAft>
                <a:spcPct val="0"/>
              </a:spcAft>
              <a:defRPr>
                <a:solidFill>
                  <a:schemeClr val="tx1"/>
                </a:solidFill>
                <a:latin typeface="Arial Black" panose="020B0A04020102020204" pitchFamily="34" charset="0"/>
              </a:defRPr>
            </a:lvl7pPr>
            <a:lvl8pPr marL="3429000" indent="-228600" eaLnBrk="0" fontAlgn="base" hangingPunct="0">
              <a:spcBef>
                <a:spcPct val="0"/>
              </a:spcBef>
              <a:spcAft>
                <a:spcPct val="0"/>
              </a:spcAft>
              <a:defRPr>
                <a:solidFill>
                  <a:schemeClr val="tx1"/>
                </a:solidFill>
                <a:latin typeface="Arial Black" panose="020B0A04020102020204" pitchFamily="34" charset="0"/>
              </a:defRPr>
            </a:lvl8pPr>
            <a:lvl9pPr marL="3886200" indent="-228600" eaLnBrk="0" fontAlgn="base" hangingPunct="0">
              <a:spcBef>
                <a:spcPct val="0"/>
              </a:spcBef>
              <a:spcAft>
                <a:spcPct val="0"/>
              </a:spcAft>
              <a:defRPr>
                <a:solidFill>
                  <a:schemeClr val="tx1"/>
                </a:solidFill>
                <a:latin typeface="Arial Black" panose="020B0A04020102020204" pitchFamily="34" charset="0"/>
              </a:defRPr>
            </a:lvl9pPr>
          </a:lstStyle>
          <a:p>
            <a:pPr algn="ctr" eaLnBrk="1" fontAlgn="auto" hangingPunct="1">
              <a:spcBef>
                <a:spcPts val="0"/>
              </a:spcBef>
              <a:spcAft>
                <a:spcPts val="0"/>
              </a:spcAft>
              <a:defRPr/>
            </a:pPr>
            <a:r>
              <a:rPr lang="en-US" sz="2000" kern="0" dirty="0">
                <a:solidFill>
                  <a:srgbClr val="FFFFFF"/>
                </a:solidFill>
                <a:latin typeface="+mn-lt"/>
              </a:rPr>
              <a:t>4h TGLĐTD</a:t>
            </a:r>
          </a:p>
        </p:txBody>
      </p:sp>
      <p:sp>
        <p:nvSpPr>
          <p:cNvPr id="19" name="Rectangle 21">
            <a:extLst>
              <a:ext uri="{FF2B5EF4-FFF2-40B4-BE49-F238E27FC236}">
                <a16:creationId xmlns:a16="http://schemas.microsoft.com/office/drawing/2014/main" xmlns="" id="{87AC6CE6-0A08-4E32-A08A-DB1952369BBA}"/>
              </a:ext>
            </a:extLst>
          </p:cNvPr>
          <p:cNvSpPr>
            <a:spLocks noChangeArrowheads="1"/>
          </p:cNvSpPr>
          <p:nvPr/>
        </p:nvSpPr>
        <p:spPr bwMode="auto">
          <a:xfrm>
            <a:off x="9721281" y="3928924"/>
            <a:ext cx="2078912" cy="609600"/>
          </a:xfrm>
          <a:prstGeom prst="rect">
            <a:avLst/>
          </a:prstGeom>
          <a:solidFill>
            <a:sysClr val="window" lastClr="FFFFFF"/>
          </a:solidFill>
          <a:ln w="9525" cap="flat" cmpd="sng" algn="ctr">
            <a:solidFill>
              <a:srgbClr val="4BACC6">
                <a:shade val="95000"/>
                <a:satMod val="105000"/>
              </a:srgbClr>
            </a:solidFill>
            <a:prstDash val="solid"/>
            <a:headEnd/>
            <a:tailEnd/>
          </a:ln>
          <a:effectLst>
            <a:outerShdw blurRad="40000" dist="20000" dir="5400000" rotWithShape="0">
              <a:srgbClr val="000000">
                <a:alpha val="38000"/>
              </a:srgbClr>
            </a:outerShdw>
          </a:effectLst>
        </p:spPr>
        <p:txBody>
          <a:bodyPr wrap="none" anchor="ctr"/>
          <a:lstStyle>
            <a:lvl1pPr>
              <a:defRPr>
                <a:solidFill>
                  <a:schemeClr val="tx1"/>
                </a:solidFill>
                <a:latin typeface="Arial Black" panose="020B0A04020102020204" pitchFamily="34" charset="0"/>
              </a:defRPr>
            </a:lvl1pPr>
            <a:lvl2pPr marL="742950" indent="-285750">
              <a:defRPr>
                <a:solidFill>
                  <a:schemeClr val="tx1"/>
                </a:solidFill>
                <a:latin typeface="Arial Black" panose="020B0A04020102020204" pitchFamily="34" charset="0"/>
              </a:defRPr>
            </a:lvl2pPr>
            <a:lvl3pPr marL="1143000" indent="-228600">
              <a:defRPr>
                <a:solidFill>
                  <a:schemeClr val="tx1"/>
                </a:solidFill>
                <a:latin typeface="Arial Black" panose="020B0A04020102020204" pitchFamily="34" charset="0"/>
              </a:defRPr>
            </a:lvl3pPr>
            <a:lvl4pPr marL="1600200" indent="-228600">
              <a:defRPr>
                <a:solidFill>
                  <a:schemeClr val="tx1"/>
                </a:solidFill>
                <a:latin typeface="Arial Black" panose="020B0A04020102020204" pitchFamily="34" charset="0"/>
              </a:defRPr>
            </a:lvl4pPr>
            <a:lvl5pPr marL="2057400" indent="-228600">
              <a:defRPr>
                <a:solidFill>
                  <a:schemeClr val="tx1"/>
                </a:solidFill>
                <a:latin typeface="Arial Black" panose="020B0A04020102020204" pitchFamily="34" charset="0"/>
              </a:defRPr>
            </a:lvl5pPr>
            <a:lvl6pPr marL="2514600" indent="-228600" eaLnBrk="0" fontAlgn="base" hangingPunct="0">
              <a:spcBef>
                <a:spcPct val="0"/>
              </a:spcBef>
              <a:spcAft>
                <a:spcPct val="0"/>
              </a:spcAft>
              <a:defRPr>
                <a:solidFill>
                  <a:schemeClr val="tx1"/>
                </a:solidFill>
                <a:latin typeface="Arial Black" panose="020B0A04020102020204" pitchFamily="34" charset="0"/>
              </a:defRPr>
            </a:lvl6pPr>
            <a:lvl7pPr marL="2971800" indent="-228600" eaLnBrk="0" fontAlgn="base" hangingPunct="0">
              <a:spcBef>
                <a:spcPct val="0"/>
              </a:spcBef>
              <a:spcAft>
                <a:spcPct val="0"/>
              </a:spcAft>
              <a:defRPr>
                <a:solidFill>
                  <a:schemeClr val="tx1"/>
                </a:solidFill>
                <a:latin typeface="Arial Black" panose="020B0A04020102020204" pitchFamily="34" charset="0"/>
              </a:defRPr>
            </a:lvl7pPr>
            <a:lvl8pPr marL="3429000" indent="-228600" eaLnBrk="0" fontAlgn="base" hangingPunct="0">
              <a:spcBef>
                <a:spcPct val="0"/>
              </a:spcBef>
              <a:spcAft>
                <a:spcPct val="0"/>
              </a:spcAft>
              <a:defRPr>
                <a:solidFill>
                  <a:schemeClr val="tx1"/>
                </a:solidFill>
                <a:latin typeface="Arial Black" panose="020B0A04020102020204" pitchFamily="34" charset="0"/>
              </a:defRPr>
            </a:lvl8pPr>
            <a:lvl9pPr marL="3886200" indent="-228600" eaLnBrk="0" fontAlgn="base" hangingPunct="0">
              <a:spcBef>
                <a:spcPct val="0"/>
              </a:spcBef>
              <a:spcAft>
                <a:spcPct val="0"/>
              </a:spcAft>
              <a:defRPr>
                <a:solidFill>
                  <a:schemeClr val="tx1"/>
                </a:solidFill>
                <a:latin typeface="Arial Black" panose="020B0A04020102020204" pitchFamily="34" charset="0"/>
              </a:defRPr>
            </a:lvl9pPr>
          </a:lstStyle>
          <a:p>
            <a:pPr algn="ctr" eaLnBrk="1" fontAlgn="auto" hangingPunct="1">
              <a:spcBef>
                <a:spcPts val="0"/>
              </a:spcBef>
              <a:spcAft>
                <a:spcPts val="0"/>
              </a:spcAft>
              <a:defRPr/>
            </a:pPr>
            <a:r>
              <a:rPr lang="en-US" sz="2400" b="1" kern="0" dirty="0">
                <a:solidFill>
                  <a:srgbClr val="AF273E"/>
                </a:solidFill>
                <a:latin typeface="+mn-lt"/>
              </a:rPr>
              <a:t>m’=</a:t>
            </a:r>
            <a:r>
              <a:rPr lang="vi-VN" sz="2400" b="1" kern="0" dirty="0">
                <a:solidFill>
                  <a:srgbClr val="AF273E"/>
                </a:solidFill>
                <a:latin typeface="+mn-lt"/>
              </a:rPr>
              <a:t> </a:t>
            </a:r>
            <a:r>
              <a:rPr lang="en-US" sz="2400" b="1" kern="0" dirty="0">
                <a:solidFill>
                  <a:srgbClr val="AF273E"/>
                </a:solidFill>
                <a:latin typeface="+mn-lt"/>
              </a:rPr>
              <a:t> 100%</a:t>
            </a:r>
          </a:p>
        </p:txBody>
      </p:sp>
      <p:sp>
        <p:nvSpPr>
          <p:cNvPr id="20" name="Rectangle 14">
            <a:extLst>
              <a:ext uri="{FF2B5EF4-FFF2-40B4-BE49-F238E27FC236}">
                <a16:creationId xmlns:a16="http://schemas.microsoft.com/office/drawing/2014/main" xmlns="" id="{F5920290-5F90-4358-9D27-E7B25F34DE8D}"/>
              </a:ext>
            </a:extLst>
          </p:cNvPr>
          <p:cNvSpPr>
            <a:spLocks noChangeArrowheads="1"/>
          </p:cNvSpPr>
          <p:nvPr/>
        </p:nvSpPr>
        <p:spPr bwMode="auto">
          <a:xfrm>
            <a:off x="688007" y="4913723"/>
            <a:ext cx="3014421" cy="757238"/>
          </a:xfrm>
          <a:prstGeom prst="rect">
            <a:avLst/>
          </a:prstGeom>
          <a:solidFill>
            <a:sysClr val="windowText" lastClr="000000"/>
          </a:solidFill>
          <a:ln w="9525">
            <a:solidFill>
              <a:srgbClr val="FFCC00"/>
            </a:solidFill>
            <a:miter lim="800000"/>
            <a:headEnd/>
            <a:tailEnd/>
          </a:ln>
        </p:spPr>
        <p:txBody>
          <a:bodyPr wrap="none" anchor="ctr"/>
          <a:lstStyle>
            <a:lvl1pPr>
              <a:defRPr>
                <a:solidFill>
                  <a:schemeClr val="tx1"/>
                </a:solidFill>
                <a:latin typeface="Arial Black" panose="020B0A04020102020204" pitchFamily="34" charset="0"/>
              </a:defRPr>
            </a:lvl1pPr>
            <a:lvl2pPr marL="742950" indent="-285750">
              <a:defRPr>
                <a:solidFill>
                  <a:schemeClr val="tx1"/>
                </a:solidFill>
                <a:latin typeface="Arial Black" panose="020B0A04020102020204" pitchFamily="34" charset="0"/>
              </a:defRPr>
            </a:lvl2pPr>
            <a:lvl3pPr marL="1143000" indent="-228600">
              <a:defRPr>
                <a:solidFill>
                  <a:schemeClr val="tx1"/>
                </a:solidFill>
                <a:latin typeface="Arial Black" panose="020B0A04020102020204" pitchFamily="34" charset="0"/>
              </a:defRPr>
            </a:lvl3pPr>
            <a:lvl4pPr marL="1600200" indent="-228600">
              <a:defRPr>
                <a:solidFill>
                  <a:schemeClr val="tx1"/>
                </a:solidFill>
                <a:latin typeface="Arial Black" panose="020B0A04020102020204" pitchFamily="34" charset="0"/>
              </a:defRPr>
            </a:lvl4pPr>
            <a:lvl5pPr marL="2057400" indent="-228600">
              <a:defRPr>
                <a:solidFill>
                  <a:schemeClr val="tx1"/>
                </a:solidFill>
                <a:latin typeface="Arial Black" panose="020B0A04020102020204" pitchFamily="34" charset="0"/>
              </a:defRPr>
            </a:lvl5pPr>
            <a:lvl6pPr marL="2514600" indent="-228600" eaLnBrk="0" fontAlgn="base" hangingPunct="0">
              <a:spcBef>
                <a:spcPct val="0"/>
              </a:spcBef>
              <a:spcAft>
                <a:spcPct val="0"/>
              </a:spcAft>
              <a:defRPr>
                <a:solidFill>
                  <a:schemeClr val="tx1"/>
                </a:solidFill>
                <a:latin typeface="Arial Black" panose="020B0A04020102020204" pitchFamily="34" charset="0"/>
              </a:defRPr>
            </a:lvl6pPr>
            <a:lvl7pPr marL="2971800" indent="-228600" eaLnBrk="0" fontAlgn="base" hangingPunct="0">
              <a:spcBef>
                <a:spcPct val="0"/>
              </a:spcBef>
              <a:spcAft>
                <a:spcPct val="0"/>
              </a:spcAft>
              <a:defRPr>
                <a:solidFill>
                  <a:schemeClr val="tx1"/>
                </a:solidFill>
                <a:latin typeface="Arial Black" panose="020B0A04020102020204" pitchFamily="34" charset="0"/>
              </a:defRPr>
            </a:lvl7pPr>
            <a:lvl8pPr marL="3429000" indent="-228600" eaLnBrk="0" fontAlgn="base" hangingPunct="0">
              <a:spcBef>
                <a:spcPct val="0"/>
              </a:spcBef>
              <a:spcAft>
                <a:spcPct val="0"/>
              </a:spcAft>
              <a:defRPr>
                <a:solidFill>
                  <a:schemeClr val="tx1"/>
                </a:solidFill>
                <a:latin typeface="Arial Black" panose="020B0A04020102020204" pitchFamily="34" charset="0"/>
              </a:defRPr>
            </a:lvl8pPr>
            <a:lvl9pPr marL="3886200" indent="-228600" eaLnBrk="0" fontAlgn="base" hangingPunct="0">
              <a:spcBef>
                <a:spcPct val="0"/>
              </a:spcBef>
              <a:spcAft>
                <a:spcPct val="0"/>
              </a:spcAft>
              <a:defRPr>
                <a:solidFill>
                  <a:schemeClr val="tx1"/>
                </a:solidFill>
                <a:latin typeface="Arial Black" panose="020B0A04020102020204" pitchFamily="34" charset="0"/>
              </a:defRPr>
            </a:lvl9pPr>
          </a:lstStyle>
          <a:p>
            <a:pPr algn="ctr" eaLnBrk="1" fontAlgn="auto" hangingPunct="1">
              <a:spcBef>
                <a:spcPts val="0"/>
              </a:spcBef>
              <a:spcAft>
                <a:spcPts val="0"/>
              </a:spcAft>
              <a:defRPr/>
            </a:pPr>
            <a:r>
              <a:rPr lang="en-US" sz="2000" b="0" kern="0">
                <a:solidFill>
                  <a:srgbClr val="FFFFFF"/>
                </a:solidFill>
                <a:latin typeface="+mn-lt"/>
              </a:rPr>
              <a:t>Ngày lao động 10h</a:t>
            </a:r>
          </a:p>
        </p:txBody>
      </p:sp>
      <p:sp>
        <p:nvSpPr>
          <p:cNvPr id="21" name="Rectangle 16">
            <a:extLst>
              <a:ext uri="{FF2B5EF4-FFF2-40B4-BE49-F238E27FC236}">
                <a16:creationId xmlns:a16="http://schemas.microsoft.com/office/drawing/2014/main" xmlns="" id="{C8DA12F5-F39D-4B3E-9853-14449C3F3602}"/>
              </a:ext>
            </a:extLst>
          </p:cNvPr>
          <p:cNvSpPr>
            <a:spLocks noChangeArrowheads="1"/>
          </p:cNvSpPr>
          <p:nvPr/>
        </p:nvSpPr>
        <p:spPr bwMode="auto">
          <a:xfrm>
            <a:off x="3910671" y="4947469"/>
            <a:ext cx="2078911" cy="757238"/>
          </a:xfrm>
          <a:prstGeom prst="rect">
            <a:avLst/>
          </a:prstGeom>
          <a:solidFill>
            <a:srgbClr val="000099"/>
          </a:solidFill>
          <a:ln w="9525">
            <a:solidFill>
              <a:srgbClr val="4F81BD"/>
            </a:solidFill>
            <a:miter lim="800000"/>
            <a:headEnd/>
            <a:tailEnd/>
          </a:ln>
        </p:spPr>
        <p:txBody>
          <a:bodyPr wrap="none" anchor="ctr"/>
          <a:lstStyle>
            <a:lvl1pPr>
              <a:defRPr>
                <a:solidFill>
                  <a:schemeClr val="tx1"/>
                </a:solidFill>
                <a:latin typeface="Arial Black" panose="020B0A04020102020204" pitchFamily="34" charset="0"/>
              </a:defRPr>
            </a:lvl1pPr>
            <a:lvl2pPr marL="742950" indent="-285750">
              <a:defRPr>
                <a:solidFill>
                  <a:schemeClr val="tx1"/>
                </a:solidFill>
                <a:latin typeface="Arial Black" panose="020B0A04020102020204" pitchFamily="34" charset="0"/>
              </a:defRPr>
            </a:lvl2pPr>
            <a:lvl3pPr marL="1143000" indent="-228600">
              <a:defRPr>
                <a:solidFill>
                  <a:schemeClr val="tx1"/>
                </a:solidFill>
                <a:latin typeface="Arial Black" panose="020B0A04020102020204" pitchFamily="34" charset="0"/>
              </a:defRPr>
            </a:lvl3pPr>
            <a:lvl4pPr marL="1600200" indent="-228600">
              <a:defRPr>
                <a:solidFill>
                  <a:schemeClr val="tx1"/>
                </a:solidFill>
                <a:latin typeface="Arial Black" panose="020B0A04020102020204" pitchFamily="34" charset="0"/>
              </a:defRPr>
            </a:lvl4pPr>
            <a:lvl5pPr marL="2057400" indent="-228600">
              <a:defRPr>
                <a:solidFill>
                  <a:schemeClr val="tx1"/>
                </a:solidFill>
                <a:latin typeface="Arial Black" panose="020B0A04020102020204" pitchFamily="34" charset="0"/>
              </a:defRPr>
            </a:lvl5pPr>
            <a:lvl6pPr marL="2514600" indent="-228600" eaLnBrk="0" fontAlgn="base" hangingPunct="0">
              <a:spcBef>
                <a:spcPct val="0"/>
              </a:spcBef>
              <a:spcAft>
                <a:spcPct val="0"/>
              </a:spcAft>
              <a:defRPr>
                <a:solidFill>
                  <a:schemeClr val="tx1"/>
                </a:solidFill>
                <a:latin typeface="Arial Black" panose="020B0A04020102020204" pitchFamily="34" charset="0"/>
              </a:defRPr>
            </a:lvl6pPr>
            <a:lvl7pPr marL="2971800" indent="-228600" eaLnBrk="0" fontAlgn="base" hangingPunct="0">
              <a:spcBef>
                <a:spcPct val="0"/>
              </a:spcBef>
              <a:spcAft>
                <a:spcPct val="0"/>
              </a:spcAft>
              <a:defRPr>
                <a:solidFill>
                  <a:schemeClr val="tx1"/>
                </a:solidFill>
                <a:latin typeface="Arial Black" panose="020B0A04020102020204" pitchFamily="34" charset="0"/>
              </a:defRPr>
            </a:lvl7pPr>
            <a:lvl8pPr marL="3429000" indent="-228600" eaLnBrk="0" fontAlgn="base" hangingPunct="0">
              <a:spcBef>
                <a:spcPct val="0"/>
              </a:spcBef>
              <a:spcAft>
                <a:spcPct val="0"/>
              </a:spcAft>
              <a:defRPr>
                <a:solidFill>
                  <a:schemeClr val="tx1"/>
                </a:solidFill>
                <a:latin typeface="Arial Black" panose="020B0A04020102020204" pitchFamily="34" charset="0"/>
              </a:defRPr>
            </a:lvl8pPr>
            <a:lvl9pPr marL="3886200" indent="-228600" eaLnBrk="0" fontAlgn="base" hangingPunct="0">
              <a:spcBef>
                <a:spcPct val="0"/>
              </a:spcBef>
              <a:spcAft>
                <a:spcPct val="0"/>
              </a:spcAft>
              <a:defRPr>
                <a:solidFill>
                  <a:schemeClr val="tx1"/>
                </a:solidFill>
                <a:latin typeface="Arial Black" panose="020B0A04020102020204" pitchFamily="34" charset="0"/>
              </a:defRPr>
            </a:lvl9pPr>
          </a:lstStyle>
          <a:p>
            <a:pPr algn="ctr" eaLnBrk="1" fontAlgn="auto" hangingPunct="1">
              <a:spcBef>
                <a:spcPts val="0"/>
              </a:spcBef>
              <a:spcAft>
                <a:spcPts val="0"/>
              </a:spcAft>
              <a:defRPr/>
            </a:pPr>
            <a:r>
              <a:rPr lang="en-US" sz="2000" b="0" kern="0" dirty="0">
                <a:solidFill>
                  <a:srgbClr val="FFFFFF"/>
                </a:solidFill>
                <a:latin typeface="+mn-lt"/>
              </a:rPr>
              <a:t>4h TGLĐTY</a:t>
            </a:r>
          </a:p>
        </p:txBody>
      </p:sp>
      <p:sp>
        <p:nvSpPr>
          <p:cNvPr id="22" name="Rectangle 18">
            <a:extLst>
              <a:ext uri="{FF2B5EF4-FFF2-40B4-BE49-F238E27FC236}">
                <a16:creationId xmlns:a16="http://schemas.microsoft.com/office/drawing/2014/main" xmlns="" id="{45D70554-0179-45D2-A7D5-BE6D06338A45}"/>
              </a:ext>
            </a:extLst>
          </p:cNvPr>
          <p:cNvSpPr>
            <a:spLocks noChangeArrowheads="1"/>
          </p:cNvSpPr>
          <p:nvPr/>
        </p:nvSpPr>
        <p:spPr bwMode="auto">
          <a:xfrm>
            <a:off x="6310342" y="4947469"/>
            <a:ext cx="3098878" cy="757238"/>
          </a:xfrm>
          <a:prstGeom prst="rect">
            <a:avLst/>
          </a:prstGeom>
          <a:solidFill>
            <a:srgbClr val="FF0000"/>
          </a:solidFill>
          <a:ln w="9525">
            <a:solidFill>
              <a:srgbClr val="FFCC00"/>
            </a:solidFill>
            <a:miter lim="800000"/>
            <a:headEnd/>
            <a:tailEnd/>
          </a:ln>
        </p:spPr>
        <p:txBody>
          <a:bodyPr wrap="none" anchor="ctr"/>
          <a:lstStyle>
            <a:lvl1pPr>
              <a:defRPr>
                <a:solidFill>
                  <a:schemeClr val="tx1"/>
                </a:solidFill>
                <a:latin typeface="Arial Black" panose="020B0A04020102020204" pitchFamily="34" charset="0"/>
              </a:defRPr>
            </a:lvl1pPr>
            <a:lvl2pPr marL="742950" indent="-285750">
              <a:defRPr>
                <a:solidFill>
                  <a:schemeClr val="tx1"/>
                </a:solidFill>
                <a:latin typeface="Arial Black" panose="020B0A04020102020204" pitchFamily="34" charset="0"/>
              </a:defRPr>
            </a:lvl2pPr>
            <a:lvl3pPr marL="1143000" indent="-228600">
              <a:defRPr>
                <a:solidFill>
                  <a:schemeClr val="tx1"/>
                </a:solidFill>
                <a:latin typeface="Arial Black" panose="020B0A04020102020204" pitchFamily="34" charset="0"/>
              </a:defRPr>
            </a:lvl3pPr>
            <a:lvl4pPr marL="1600200" indent="-228600">
              <a:defRPr>
                <a:solidFill>
                  <a:schemeClr val="tx1"/>
                </a:solidFill>
                <a:latin typeface="Arial Black" panose="020B0A04020102020204" pitchFamily="34" charset="0"/>
              </a:defRPr>
            </a:lvl4pPr>
            <a:lvl5pPr marL="2057400" indent="-228600">
              <a:defRPr>
                <a:solidFill>
                  <a:schemeClr val="tx1"/>
                </a:solidFill>
                <a:latin typeface="Arial Black" panose="020B0A04020102020204" pitchFamily="34" charset="0"/>
              </a:defRPr>
            </a:lvl5pPr>
            <a:lvl6pPr marL="2514600" indent="-228600" eaLnBrk="0" fontAlgn="base" hangingPunct="0">
              <a:spcBef>
                <a:spcPct val="0"/>
              </a:spcBef>
              <a:spcAft>
                <a:spcPct val="0"/>
              </a:spcAft>
              <a:defRPr>
                <a:solidFill>
                  <a:schemeClr val="tx1"/>
                </a:solidFill>
                <a:latin typeface="Arial Black" panose="020B0A04020102020204" pitchFamily="34" charset="0"/>
              </a:defRPr>
            </a:lvl6pPr>
            <a:lvl7pPr marL="2971800" indent="-228600" eaLnBrk="0" fontAlgn="base" hangingPunct="0">
              <a:spcBef>
                <a:spcPct val="0"/>
              </a:spcBef>
              <a:spcAft>
                <a:spcPct val="0"/>
              </a:spcAft>
              <a:defRPr>
                <a:solidFill>
                  <a:schemeClr val="tx1"/>
                </a:solidFill>
                <a:latin typeface="Arial Black" panose="020B0A04020102020204" pitchFamily="34" charset="0"/>
              </a:defRPr>
            </a:lvl7pPr>
            <a:lvl8pPr marL="3429000" indent="-228600" eaLnBrk="0" fontAlgn="base" hangingPunct="0">
              <a:spcBef>
                <a:spcPct val="0"/>
              </a:spcBef>
              <a:spcAft>
                <a:spcPct val="0"/>
              </a:spcAft>
              <a:defRPr>
                <a:solidFill>
                  <a:schemeClr val="tx1"/>
                </a:solidFill>
                <a:latin typeface="Arial Black" panose="020B0A04020102020204" pitchFamily="34" charset="0"/>
              </a:defRPr>
            </a:lvl8pPr>
            <a:lvl9pPr marL="3886200" indent="-228600" eaLnBrk="0" fontAlgn="base" hangingPunct="0">
              <a:spcBef>
                <a:spcPct val="0"/>
              </a:spcBef>
              <a:spcAft>
                <a:spcPct val="0"/>
              </a:spcAft>
              <a:defRPr>
                <a:solidFill>
                  <a:schemeClr val="tx1"/>
                </a:solidFill>
                <a:latin typeface="Arial Black" panose="020B0A04020102020204" pitchFamily="34" charset="0"/>
              </a:defRPr>
            </a:lvl9pPr>
          </a:lstStyle>
          <a:p>
            <a:pPr algn="ctr" eaLnBrk="1" fontAlgn="auto" hangingPunct="1">
              <a:spcBef>
                <a:spcPts val="0"/>
              </a:spcBef>
              <a:spcAft>
                <a:spcPts val="0"/>
              </a:spcAft>
              <a:defRPr/>
            </a:pPr>
            <a:r>
              <a:rPr lang="en-US" sz="2000" kern="0" dirty="0">
                <a:solidFill>
                  <a:srgbClr val="FFFFFF"/>
                </a:solidFill>
                <a:latin typeface="+mn-lt"/>
              </a:rPr>
              <a:t>6h TGLĐTD</a:t>
            </a:r>
          </a:p>
        </p:txBody>
      </p:sp>
      <p:sp>
        <p:nvSpPr>
          <p:cNvPr id="23" name="Rectangle 20">
            <a:extLst>
              <a:ext uri="{FF2B5EF4-FFF2-40B4-BE49-F238E27FC236}">
                <a16:creationId xmlns:a16="http://schemas.microsoft.com/office/drawing/2014/main" xmlns="" id="{5098A313-BC3D-450F-A4BE-79483C29D8F3}"/>
              </a:ext>
            </a:extLst>
          </p:cNvPr>
          <p:cNvSpPr>
            <a:spLocks noChangeArrowheads="1"/>
          </p:cNvSpPr>
          <p:nvPr/>
        </p:nvSpPr>
        <p:spPr bwMode="auto">
          <a:xfrm>
            <a:off x="9729979" y="5086761"/>
            <a:ext cx="2028241" cy="584200"/>
          </a:xfrm>
          <a:prstGeom prst="rect">
            <a:avLst/>
          </a:prstGeom>
          <a:solidFill>
            <a:sysClr val="window" lastClr="FFFFFF"/>
          </a:solidFill>
          <a:ln w="9525" cap="flat" cmpd="sng" algn="ctr">
            <a:solidFill>
              <a:srgbClr val="4BACC6">
                <a:shade val="95000"/>
                <a:satMod val="105000"/>
              </a:srgbClr>
            </a:solidFill>
            <a:prstDash val="solid"/>
            <a:headEnd/>
            <a:tailEnd/>
          </a:ln>
          <a:effectLst>
            <a:outerShdw blurRad="40000" dist="20000" dir="5400000" rotWithShape="0">
              <a:srgbClr val="000000">
                <a:alpha val="38000"/>
              </a:srgbClr>
            </a:outerShdw>
          </a:effectLst>
        </p:spPr>
        <p:txBody>
          <a:bodyPr wrap="none" anchor="ctr"/>
          <a:lstStyle>
            <a:lvl1pPr>
              <a:defRPr>
                <a:solidFill>
                  <a:schemeClr val="tx1"/>
                </a:solidFill>
                <a:latin typeface="Arial Black" panose="020B0A04020102020204" pitchFamily="34" charset="0"/>
              </a:defRPr>
            </a:lvl1pPr>
            <a:lvl2pPr marL="742950" indent="-285750">
              <a:defRPr>
                <a:solidFill>
                  <a:schemeClr val="tx1"/>
                </a:solidFill>
                <a:latin typeface="Arial Black" panose="020B0A04020102020204" pitchFamily="34" charset="0"/>
              </a:defRPr>
            </a:lvl2pPr>
            <a:lvl3pPr marL="1143000" indent="-228600">
              <a:defRPr>
                <a:solidFill>
                  <a:schemeClr val="tx1"/>
                </a:solidFill>
                <a:latin typeface="Arial Black" panose="020B0A04020102020204" pitchFamily="34" charset="0"/>
              </a:defRPr>
            </a:lvl3pPr>
            <a:lvl4pPr marL="1600200" indent="-228600">
              <a:defRPr>
                <a:solidFill>
                  <a:schemeClr val="tx1"/>
                </a:solidFill>
                <a:latin typeface="Arial Black" panose="020B0A04020102020204" pitchFamily="34" charset="0"/>
              </a:defRPr>
            </a:lvl4pPr>
            <a:lvl5pPr marL="2057400" indent="-228600">
              <a:defRPr>
                <a:solidFill>
                  <a:schemeClr val="tx1"/>
                </a:solidFill>
                <a:latin typeface="Arial Black" panose="020B0A04020102020204" pitchFamily="34" charset="0"/>
              </a:defRPr>
            </a:lvl5pPr>
            <a:lvl6pPr marL="2514600" indent="-228600" eaLnBrk="0" fontAlgn="base" hangingPunct="0">
              <a:spcBef>
                <a:spcPct val="0"/>
              </a:spcBef>
              <a:spcAft>
                <a:spcPct val="0"/>
              </a:spcAft>
              <a:defRPr>
                <a:solidFill>
                  <a:schemeClr val="tx1"/>
                </a:solidFill>
                <a:latin typeface="Arial Black" panose="020B0A04020102020204" pitchFamily="34" charset="0"/>
              </a:defRPr>
            </a:lvl6pPr>
            <a:lvl7pPr marL="2971800" indent="-228600" eaLnBrk="0" fontAlgn="base" hangingPunct="0">
              <a:spcBef>
                <a:spcPct val="0"/>
              </a:spcBef>
              <a:spcAft>
                <a:spcPct val="0"/>
              </a:spcAft>
              <a:defRPr>
                <a:solidFill>
                  <a:schemeClr val="tx1"/>
                </a:solidFill>
                <a:latin typeface="Arial Black" panose="020B0A04020102020204" pitchFamily="34" charset="0"/>
              </a:defRPr>
            </a:lvl7pPr>
            <a:lvl8pPr marL="3429000" indent="-228600" eaLnBrk="0" fontAlgn="base" hangingPunct="0">
              <a:spcBef>
                <a:spcPct val="0"/>
              </a:spcBef>
              <a:spcAft>
                <a:spcPct val="0"/>
              </a:spcAft>
              <a:defRPr>
                <a:solidFill>
                  <a:schemeClr val="tx1"/>
                </a:solidFill>
                <a:latin typeface="Arial Black" panose="020B0A04020102020204" pitchFamily="34" charset="0"/>
              </a:defRPr>
            </a:lvl8pPr>
            <a:lvl9pPr marL="3886200" indent="-228600" eaLnBrk="0" fontAlgn="base" hangingPunct="0">
              <a:spcBef>
                <a:spcPct val="0"/>
              </a:spcBef>
              <a:spcAft>
                <a:spcPct val="0"/>
              </a:spcAft>
              <a:defRPr>
                <a:solidFill>
                  <a:schemeClr val="tx1"/>
                </a:solidFill>
                <a:latin typeface="Arial Black" panose="020B0A04020102020204" pitchFamily="34" charset="0"/>
              </a:defRPr>
            </a:lvl9pPr>
          </a:lstStyle>
          <a:p>
            <a:pPr algn="ctr" eaLnBrk="1" fontAlgn="auto" hangingPunct="1">
              <a:spcBef>
                <a:spcPts val="0"/>
              </a:spcBef>
              <a:spcAft>
                <a:spcPts val="0"/>
              </a:spcAft>
              <a:defRPr/>
            </a:pPr>
            <a:r>
              <a:rPr lang="en-US" sz="2400" b="1" kern="0" dirty="0">
                <a:solidFill>
                  <a:srgbClr val="AF273E"/>
                </a:solidFill>
                <a:latin typeface="+mn-lt"/>
              </a:rPr>
              <a:t>m’= 150%</a:t>
            </a:r>
          </a:p>
        </p:txBody>
      </p:sp>
      <p:sp>
        <p:nvSpPr>
          <p:cNvPr id="34" name="Cloud Callout 19">
            <a:extLst>
              <a:ext uri="{FF2B5EF4-FFF2-40B4-BE49-F238E27FC236}">
                <a16:creationId xmlns:a16="http://schemas.microsoft.com/office/drawing/2014/main" xmlns="" id="{B43E1528-3246-4996-8257-F4C070132185}"/>
              </a:ext>
            </a:extLst>
          </p:cNvPr>
          <p:cNvSpPr/>
          <p:nvPr/>
        </p:nvSpPr>
        <p:spPr>
          <a:xfrm>
            <a:off x="4202209" y="3222885"/>
            <a:ext cx="1787373" cy="563390"/>
          </a:xfrm>
          <a:prstGeom prst="cloudCallout">
            <a:avLst/>
          </a:prstGeom>
          <a:solidFill>
            <a:srgbClr val="F8F8F8"/>
          </a:solidFill>
          <a:ln w="9525" cap="flat" cmpd="sng" algn="ctr">
            <a:solidFill>
              <a:srgbClr val="000000">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err="1">
                <a:ln>
                  <a:noFill/>
                </a:ln>
                <a:solidFill>
                  <a:srgbClr val="CC3300"/>
                </a:solidFill>
                <a:effectLst/>
                <a:uLnTx/>
                <a:uFillTx/>
                <a:latin typeface="Times New Roman"/>
                <a:ea typeface="+mn-ea"/>
                <a:cs typeface="+mn-cs"/>
              </a:rPr>
              <a:t>Ví</a:t>
            </a:r>
            <a:r>
              <a:rPr kumimoji="0" lang="en-US" sz="2400" b="1" i="0" u="none" strike="noStrike" kern="0" cap="none" spc="0" normalizeH="0" baseline="0" noProof="0" dirty="0">
                <a:ln>
                  <a:noFill/>
                </a:ln>
                <a:solidFill>
                  <a:srgbClr val="CC3300"/>
                </a:solidFill>
                <a:effectLst/>
                <a:uLnTx/>
                <a:uFillTx/>
                <a:latin typeface="Times New Roman"/>
                <a:ea typeface="+mn-ea"/>
                <a:cs typeface="+mn-cs"/>
              </a:rPr>
              <a:t> </a:t>
            </a:r>
            <a:r>
              <a:rPr kumimoji="0" lang="en-US" sz="2400" b="1" i="0" u="none" strike="noStrike" kern="0" cap="none" spc="0" normalizeH="0" baseline="0" noProof="0" dirty="0" err="1">
                <a:ln>
                  <a:noFill/>
                </a:ln>
                <a:solidFill>
                  <a:srgbClr val="CC3300"/>
                </a:solidFill>
                <a:effectLst/>
                <a:uLnTx/>
                <a:uFillTx/>
                <a:latin typeface="Times New Roman"/>
                <a:ea typeface="+mn-ea"/>
                <a:cs typeface="+mn-cs"/>
              </a:rPr>
              <a:t>dụ</a:t>
            </a:r>
            <a:r>
              <a:rPr kumimoji="0" lang="vi-VN" sz="2400" b="1" i="0" u="none" strike="noStrike" kern="0" cap="none" spc="0" normalizeH="0" baseline="0" noProof="0" dirty="0">
                <a:ln>
                  <a:noFill/>
                </a:ln>
                <a:solidFill>
                  <a:srgbClr val="CC3300"/>
                </a:solidFill>
                <a:effectLst/>
                <a:uLnTx/>
                <a:uFillTx/>
                <a:latin typeface="Times New Roman"/>
                <a:ea typeface="+mn-ea"/>
                <a:cs typeface="+mn-cs"/>
              </a:rPr>
              <a:t>:</a:t>
            </a:r>
            <a:endParaRPr kumimoji="0" lang="en-US" sz="2400" b="1" i="0" u="none" strike="noStrike" kern="0" cap="none" spc="0" normalizeH="0" baseline="0" noProof="0" dirty="0">
              <a:ln>
                <a:noFill/>
              </a:ln>
              <a:solidFill>
                <a:srgbClr val="CC3300"/>
              </a:solidFill>
              <a:effectLst/>
              <a:uLnTx/>
              <a:uFillTx/>
              <a:latin typeface="Times New Roman"/>
              <a:ea typeface="+mn-ea"/>
              <a:cs typeface="+mn-cs"/>
            </a:endParaRPr>
          </a:p>
        </p:txBody>
      </p:sp>
      <p:grpSp>
        <p:nvGrpSpPr>
          <p:cNvPr id="35" name="Group 4">
            <a:extLst>
              <a:ext uri="{FF2B5EF4-FFF2-40B4-BE49-F238E27FC236}">
                <a16:creationId xmlns:a16="http://schemas.microsoft.com/office/drawing/2014/main" xmlns="" id="{9E700724-C101-4AB5-84E1-1576196D95B2}"/>
              </a:ext>
            </a:extLst>
          </p:cNvPr>
          <p:cNvGrpSpPr>
            <a:grpSpLocks/>
          </p:cNvGrpSpPr>
          <p:nvPr/>
        </p:nvGrpSpPr>
        <p:grpSpPr bwMode="auto">
          <a:xfrm>
            <a:off x="4910515" y="5717161"/>
            <a:ext cx="631825" cy="1219200"/>
            <a:chOff x="2592" y="2880"/>
            <a:chExt cx="576" cy="1296"/>
          </a:xfrm>
        </p:grpSpPr>
        <p:sp>
          <p:nvSpPr>
            <p:cNvPr id="36" name="Line 5">
              <a:extLst>
                <a:ext uri="{FF2B5EF4-FFF2-40B4-BE49-F238E27FC236}">
                  <a16:creationId xmlns:a16="http://schemas.microsoft.com/office/drawing/2014/main" xmlns="" id="{CA2D7513-8C43-499F-909C-1781D2C8FEBC}"/>
                </a:ext>
              </a:extLst>
            </p:cNvPr>
            <p:cNvSpPr>
              <a:spLocks noChangeShapeType="1"/>
            </p:cNvSpPr>
            <p:nvPr/>
          </p:nvSpPr>
          <p:spPr bwMode="auto">
            <a:xfrm>
              <a:off x="2592" y="3456"/>
              <a:ext cx="432" cy="0"/>
            </a:xfrm>
            <a:prstGeom prst="line">
              <a:avLst/>
            </a:prstGeom>
            <a:noFill/>
            <a:ln w="9525">
              <a:solidFill>
                <a:srgbClr val="993300"/>
              </a:solidFill>
              <a:round/>
              <a:headEnd/>
              <a:tailEnd/>
            </a:ln>
            <a:extLst>
              <a:ext uri="{909E8E84-426E-40DD-AFC4-6F175D3DCCD1}">
                <a14:hiddenFill xmlns:a14="http://schemas.microsoft.com/office/drawing/2010/main">
                  <a:noFill/>
                </a14:hiddenFill>
              </a:ext>
            </a:extLst>
          </p:spPr>
          <p:txBody>
            <a:bodyPr/>
            <a:lstStyle/>
            <a:p>
              <a:endParaRPr lang="en-US" sz="2000">
                <a:solidFill>
                  <a:srgbClr val="000000"/>
                </a:solidFill>
                <a:latin typeface="+mj-lt"/>
              </a:endParaRPr>
            </a:p>
          </p:txBody>
        </p:sp>
        <p:sp>
          <p:nvSpPr>
            <p:cNvPr id="37" name="Text Box 6">
              <a:extLst>
                <a:ext uri="{FF2B5EF4-FFF2-40B4-BE49-F238E27FC236}">
                  <a16:creationId xmlns:a16="http://schemas.microsoft.com/office/drawing/2014/main" xmlns="" id="{33660ACA-C265-4C88-B226-96ABEEC909CD}"/>
                </a:ext>
              </a:extLst>
            </p:cNvPr>
            <p:cNvSpPr txBox="1">
              <a:spLocks noChangeArrowheads="1"/>
            </p:cNvSpPr>
            <p:nvPr/>
          </p:nvSpPr>
          <p:spPr bwMode="auto">
            <a:xfrm>
              <a:off x="2592" y="2880"/>
              <a:ext cx="576" cy="4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endParaRPr lang="en-US" altLang="en-US" sz="2000" dirty="0">
                <a:solidFill>
                  <a:srgbClr val="663300"/>
                </a:solidFill>
                <a:latin typeface="+mj-lt"/>
                <a:cs typeface="Arial" panose="020B0604020202020204" pitchFamily="34" charset="0"/>
                <a:sym typeface="Arial" panose="020B0604020202020204" pitchFamily="34" charset="0"/>
              </a:endParaRPr>
            </a:p>
          </p:txBody>
        </p:sp>
        <p:sp>
          <p:nvSpPr>
            <p:cNvPr id="38" name="Text Box 7">
              <a:extLst>
                <a:ext uri="{FF2B5EF4-FFF2-40B4-BE49-F238E27FC236}">
                  <a16:creationId xmlns:a16="http://schemas.microsoft.com/office/drawing/2014/main" xmlns="" id="{56740281-A2C7-4FE7-8696-C041927593D5}"/>
                </a:ext>
              </a:extLst>
            </p:cNvPr>
            <p:cNvSpPr txBox="1">
              <a:spLocks noChangeArrowheads="1"/>
            </p:cNvSpPr>
            <p:nvPr/>
          </p:nvSpPr>
          <p:spPr bwMode="auto">
            <a:xfrm>
              <a:off x="2654" y="3600"/>
              <a:ext cx="370" cy="5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vi-VN" altLang="en-US" sz="2000" dirty="0">
                  <a:solidFill>
                    <a:srgbClr val="663300"/>
                  </a:solidFill>
                  <a:latin typeface="+mj-lt"/>
                  <a:cs typeface="Arial" panose="020B0604020202020204" pitchFamily="34" charset="0"/>
                  <a:sym typeface="Arial" panose="020B0604020202020204" pitchFamily="34" charset="0"/>
                </a:rPr>
                <a:t>t</a:t>
              </a:r>
              <a:endParaRPr lang="en-US" altLang="en-US" sz="2000" dirty="0">
                <a:solidFill>
                  <a:srgbClr val="663300"/>
                </a:solidFill>
                <a:latin typeface="+mj-lt"/>
                <a:cs typeface="Arial" panose="020B0604020202020204" pitchFamily="34" charset="0"/>
                <a:sym typeface="Arial" panose="020B0604020202020204" pitchFamily="34" charset="0"/>
              </a:endParaRPr>
            </a:p>
          </p:txBody>
        </p:sp>
      </p:grpSp>
      <p:sp>
        <p:nvSpPr>
          <p:cNvPr id="39" name="Text Box 8">
            <a:extLst>
              <a:ext uri="{FF2B5EF4-FFF2-40B4-BE49-F238E27FC236}">
                <a16:creationId xmlns:a16="http://schemas.microsoft.com/office/drawing/2014/main" xmlns="" id="{FD768D29-0C0C-4C16-A835-EF4DC447143E}"/>
              </a:ext>
            </a:extLst>
          </p:cNvPr>
          <p:cNvSpPr txBox="1">
            <a:spLocks noChangeArrowheads="1"/>
          </p:cNvSpPr>
          <p:nvPr/>
        </p:nvSpPr>
        <p:spPr bwMode="auto">
          <a:xfrm>
            <a:off x="4151693" y="6051950"/>
            <a:ext cx="1319403" cy="631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FF0000"/>
                </a:solidFill>
                <a:miter lim="800000"/>
                <a:headEnd/>
                <a:tailEnd/>
              </a14:hiddenLine>
            </a:ext>
          </a:extLst>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vi-VN" altLang="en-US" sz="2000" dirty="0">
                <a:solidFill>
                  <a:srgbClr val="663300"/>
                </a:solidFill>
                <a:latin typeface="+mj-lt"/>
                <a:cs typeface="Arial" panose="020B0604020202020204" pitchFamily="34" charset="0"/>
                <a:sym typeface="Arial" panose="020B0604020202020204" pitchFamily="34" charset="0"/>
              </a:rPr>
              <a:t>(</a:t>
            </a:r>
            <a:r>
              <a:rPr lang="en-US" altLang="en-US" sz="2000" dirty="0">
                <a:solidFill>
                  <a:srgbClr val="663300"/>
                </a:solidFill>
                <a:latin typeface="+mj-lt"/>
                <a:cs typeface="Arial" panose="020B0604020202020204" pitchFamily="34" charset="0"/>
                <a:sym typeface="Arial" panose="020B0604020202020204" pitchFamily="34" charset="0"/>
              </a:rPr>
              <a:t>m’ =</a:t>
            </a:r>
          </a:p>
        </p:txBody>
      </p:sp>
      <p:sp>
        <p:nvSpPr>
          <p:cNvPr id="40" name="TextBox 39">
            <a:extLst>
              <a:ext uri="{FF2B5EF4-FFF2-40B4-BE49-F238E27FC236}">
                <a16:creationId xmlns:a16="http://schemas.microsoft.com/office/drawing/2014/main" xmlns="" id="{9A1930E7-FAF5-4AAC-BAE4-610D5E2BEA8E}"/>
              </a:ext>
            </a:extLst>
          </p:cNvPr>
          <p:cNvSpPr txBox="1"/>
          <p:nvPr/>
        </p:nvSpPr>
        <p:spPr>
          <a:xfrm>
            <a:off x="4978678" y="5842457"/>
            <a:ext cx="662782" cy="400110"/>
          </a:xfrm>
          <a:prstGeom prst="rect">
            <a:avLst/>
          </a:prstGeom>
          <a:noFill/>
        </p:spPr>
        <p:txBody>
          <a:bodyPr wrap="square">
            <a:spAutoFit/>
          </a:bodyPr>
          <a:lstStyle/>
          <a:p>
            <a:r>
              <a:rPr lang="en-US" sz="2000" b="1" dirty="0">
                <a:solidFill>
                  <a:srgbClr val="663300"/>
                </a:solidFill>
                <a:latin typeface="+mj-lt"/>
                <a:cs typeface="Arial" panose="020B0604020202020204" pitchFamily="34" charset="0"/>
              </a:rPr>
              <a:t>t′</a:t>
            </a:r>
          </a:p>
        </p:txBody>
      </p:sp>
      <p:sp>
        <p:nvSpPr>
          <p:cNvPr id="41" name="Text Box 9">
            <a:extLst>
              <a:ext uri="{FF2B5EF4-FFF2-40B4-BE49-F238E27FC236}">
                <a16:creationId xmlns:a16="http://schemas.microsoft.com/office/drawing/2014/main" xmlns="" id="{545B1357-E456-46E2-B6A1-9AE27084F786}"/>
              </a:ext>
            </a:extLst>
          </p:cNvPr>
          <p:cNvSpPr txBox="1">
            <a:spLocks noChangeArrowheads="1"/>
          </p:cNvSpPr>
          <p:nvPr/>
        </p:nvSpPr>
        <p:spPr bwMode="auto">
          <a:xfrm>
            <a:off x="5428666" y="6004625"/>
            <a:ext cx="2087563"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en-US" altLang="en-US" sz="2000" dirty="0">
                <a:solidFill>
                  <a:srgbClr val="663300"/>
                </a:solidFill>
                <a:latin typeface="+mj-lt"/>
                <a:cs typeface="Arial" panose="020B0604020202020204" pitchFamily="34" charset="0"/>
                <a:sym typeface="Arial" panose="020B0604020202020204" pitchFamily="34" charset="0"/>
              </a:rPr>
              <a:t>x 100%</a:t>
            </a:r>
            <a:r>
              <a:rPr lang="vi-VN" altLang="en-US" sz="2000" dirty="0">
                <a:solidFill>
                  <a:srgbClr val="663300"/>
                </a:solidFill>
                <a:latin typeface="+mj-lt"/>
                <a:cs typeface="Arial" panose="020B0604020202020204" pitchFamily="34" charset="0"/>
                <a:sym typeface="Arial" panose="020B0604020202020204" pitchFamily="34" charset="0"/>
              </a:rPr>
              <a:t>)</a:t>
            </a:r>
            <a:endParaRPr lang="en-US" altLang="en-US" sz="2000" dirty="0">
              <a:solidFill>
                <a:srgbClr val="663300"/>
              </a:solidFill>
              <a:latin typeface="+mj-lt"/>
              <a:cs typeface="Arial" panose="020B0604020202020204" pitchFamily="34" charset="0"/>
              <a:sym typeface="Arial" panose="020B0604020202020204" pitchFamily="34" charset="0"/>
            </a:endParaRPr>
          </a:p>
        </p:txBody>
      </p:sp>
    </p:spTree>
    <p:extLst>
      <p:ext uri="{BB962C8B-B14F-4D97-AF65-F5344CB8AC3E}">
        <p14:creationId xmlns:p14="http://schemas.microsoft.com/office/powerpoint/2010/main" val="129737724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13"/>
                                        </p:tgtEl>
                                        <p:attrNameLst>
                                          <p:attrName>style.visibility</p:attrName>
                                        </p:attrNameLst>
                                      </p:cBhvr>
                                      <p:to>
                                        <p:strVal val="visible"/>
                                      </p:to>
                                    </p:set>
                                    <p:anim calcmode="lin" valueType="num">
                                      <p:cBhvr>
                                        <p:cTn id="7" dur="1000" fill="hold"/>
                                        <p:tgtEl>
                                          <p:spTgt spid="13"/>
                                        </p:tgtEl>
                                        <p:attrNameLst>
                                          <p:attrName>ppt_w</p:attrName>
                                        </p:attrNameLst>
                                      </p:cBhvr>
                                      <p:tavLst>
                                        <p:tav tm="0">
                                          <p:val>
                                            <p:fltVal val="0"/>
                                          </p:val>
                                        </p:tav>
                                        <p:tav tm="100000">
                                          <p:val>
                                            <p:strVal val="#ppt_w"/>
                                          </p:val>
                                        </p:tav>
                                      </p:tavLst>
                                    </p:anim>
                                    <p:anim calcmode="lin" valueType="num">
                                      <p:cBhvr>
                                        <p:cTn id="8" dur="1000" fill="hold"/>
                                        <p:tgtEl>
                                          <p:spTgt spid="13"/>
                                        </p:tgtEl>
                                        <p:attrNameLst>
                                          <p:attrName>ppt_h</p:attrName>
                                        </p:attrNameLst>
                                      </p:cBhvr>
                                      <p:tavLst>
                                        <p:tav tm="0">
                                          <p:val>
                                            <p:fltVal val="0"/>
                                          </p:val>
                                        </p:tav>
                                        <p:tav tm="100000">
                                          <p:val>
                                            <p:strVal val="#ppt_h"/>
                                          </p:val>
                                        </p:tav>
                                      </p:tavLst>
                                    </p:anim>
                                    <p:anim calcmode="lin" valueType="num">
                                      <p:cBhvr>
                                        <p:cTn id="9" dur="1000" fill="hold"/>
                                        <p:tgtEl>
                                          <p:spTgt spid="13"/>
                                        </p:tgtEl>
                                        <p:attrNameLst>
                                          <p:attrName>style.rotation</p:attrName>
                                        </p:attrNameLst>
                                      </p:cBhvr>
                                      <p:tavLst>
                                        <p:tav tm="0">
                                          <p:val>
                                            <p:fltVal val="90"/>
                                          </p:val>
                                        </p:tav>
                                        <p:tav tm="100000">
                                          <p:val>
                                            <p:fltVal val="0"/>
                                          </p:val>
                                        </p:tav>
                                      </p:tavLst>
                                    </p:anim>
                                    <p:animEffect transition="in" filter="fade">
                                      <p:cBhvr>
                                        <p:cTn id="10" dur="1000"/>
                                        <p:tgtEl>
                                          <p:spTgt spid="13"/>
                                        </p:tgtEl>
                                      </p:cBhvr>
                                    </p:animEffect>
                                  </p:childTnLst>
                                </p:cTn>
                              </p:par>
                              <p:par>
                                <p:cTn id="11" presetID="31" presetClass="entr" presetSubtype="0" fill="hold" grpId="0" nodeType="withEffect">
                                  <p:stCondLst>
                                    <p:cond delay="0"/>
                                  </p:stCondLst>
                                  <p:childTnLst>
                                    <p:set>
                                      <p:cBhvr>
                                        <p:cTn id="12" dur="1" fill="hold">
                                          <p:stCondLst>
                                            <p:cond delay="0"/>
                                          </p:stCondLst>
                                        </p:cTn>
                                        <p:tgtEl>
                                          <p:spTgt spid="14"/>
                                        </p:tgtEl>
                                        <p:attrNameLst>
                                          <p:attrName>style.visibility</p:attrName>
                                        </p:attrNameLst>
                                      </p:cBhvr>
                                      <p:to>
                                        <p:strVal val="visible"/>
                                      </p:to>
                                    </p:set>
                                    <p:anim calcmode="lin" valueType="num">
                                      <p:cBhvr>
                                        <p:cTn id="13" dur="1000" fill="hold"/>
                                        <p:tgtEl>
                                          <p:spTgt spid="14"/>
                                        </p:tgtEl>
                                        <p:attrNameLst>
                                          <p:attrName>ppt_w</p:attrName>
                                        </p:attrNameLst>
                                      </p:cBhvr>
                                      <p:tavLst>
                                        <p:tav tm="0">
                                          <p:val>
                                            <p:fltVal val="0"/>
                                          </p:val>
                                        </p:tav>
                                        <p:tav tm="100000">
                                          <p:val>
                                            <p:strVal val="#ppt_w"/>
                                          </p:val>
                                        </p:tav>
                                      </p:tavLst>
                                    </p:anim>
                                    <p:anim calcmode="lin" valueType="num">
                                      <p:cBhvr>
                                        <p:cTn id="14" dur="1000" fill="hold"/>
                                        <p:tgtEl>
                                          <p:spTgt spid="14"/>
                                        </p:tgtEl>
                                        <p:attrNameLst>
                                          <p:attrName>ppt_h</p:attrName>
                                        </p:attrNameLst>
                                      </p:cBhvr>
                                      <p:tavLst>
                                        <p:tav tm="0">
                                          <p:val>
                                            <p:fltVal val="0"/>
                                          </p:val>
                                        </p:tav>
                                        <p:tav tm="100000">
                                          <p:val>
                                            <p:strVal val="#ppt_h"/>
                                          </p:val>
                                        </p:tav>
                                      </p:tavLst>
                                    </p:anim>
                                    <p:anim calcmode="lin" valueType="num">
                                      <p:cBhvr>
                                        <p:cTn id="15" dur="1000" fill="hold"/>
                                        <p:tgtEl>
                                          <p:spTgt spid="14"/>
                                        </p:tgtEl>
                                        <p:attrNameLst>
                                          <p:attrName>style.rotation</p:attrName>
                                        </p:attrNameLst>
                                      </p:cBhvr>
                                      <p:tavLst>
                                        <p:tav tm="0">
                                          <p:val>
                                            <p:fltVal val="90"/>
                                          </p:val>
                                        </p:tav>
                                        <p:tav tm="100000">
                                          <p:val>
                                            <p:fltVal val="0"/>
                                          </p:val>
                                        </p:tav>
                                      </p:tavLst>
                                    </p:anim>
                                    <p:animEffect transition="in" filter="fade">
                                      <p:cBhvr>
                                        <p:cTn id="16" dur="1000"/>
                                        <p:tgtEl>
                                          <p:spTgt spid="14"/>
                                        </p:tgtEl>
                                      </p:cBhvr>
                                    </p:animEffect>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15"/>
                                        </p:tgtEl>
                                        <p:attrNameLst>
                                          <p:attrName>style.visibility</p:attrName>
                                        </p:attrNameLst>
                                      </p:cBhvr>
                                      <p:to>
                                        <p:strVal val="visible"/>
                                      </p:to>
                                    </p:set>
                                    <p:animEffect transition="in" filter="fade">
                                      <p:cBhvr>
                                        <p:cTn id="21" dur="1000"/>
                                        <p:tgtEl>
                                          <p:spTgt spid="15"/>
                                        </p:tgtEl>
                                      </p:cBhvr>
                                    </p:animEffect>
                                    <p:anim calcmode="lin" valueType="num">
                                      <p:cBhvr>
                                        <p:cTn id="22" dur="1000" fill="hold"/>
                                        <p:tgtEl>
                                          <p:spTgt spid="15"/>
                                        </p:tgtEl>
                                        <p:attrNameLst>
                                          <p:attrName>ppt_x</p:attrName>
                                        </p:attrNameLst>
                                      </p:cBhvr>
                                      <p:tavLst>
                                        <p:tav tm="0">
                                          <p:val>
                                            <p:strVal val="#ppt_x"/>
                                          </p:val>
                                        </p:tav>
                                        <p:tav tm="100000">
                                          <p:val>
                                            <p:strVal val="#ppt_x"/>
                                          </p:val>
                                        </p:tav>
                                      </p:tavLst>
                                    </p:anim>
                                    <p:anim calcmode="lin" valueType="num">
                                      <p:cBhvr>
                                        <p:cTn id="23" dur="1000" fill="hold"/>
                                        <p:tgtEl>
                                          <p:spTgt spid="15"/>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6" presetClass="entr" presetSubtype="16" fill="hold" grpId="0" nodeType="clickEffect">
                                  <p:stCondLst>
                                    <p:cond delay="0"/>
                                  </p:stCondLst>
                                  <p:childTnLst>
                                    <p:set>
                                      <p:cBhvr>
                                        <p:cTn id="27" dur="1" fill="hold">
                                          <p:stCondLst>
                                            <p:cond delay="0"/>
                                          </p:stCondLst>
                                        </p:cTn>
                                        <p:tgtEl>
                                          <p:spTgt spid="16"/>
                                        </p:tgtEl>
                                        <p:attrNameLst>
                                          <p:attrName>style.visibility</p:attrName>
                                        </p:attrNameLst>
                                      </p:cBhvr>
                                      <p:to>
                                        <p:strVal val="visible"/>
                                      </p:to>
                                    </p:set>
                                    <p:animEffect transition="in" filter="circle(in)">
                                      <p:cBhvr>
                                        <p:cTn id="28" dur="2000"/>
                                        <p:tgtEl>
                                          <p:spTgt spid="16"/>
                                        </p:tgtEl>
                                      </p:cBhvr>
                                    </p:animEffect>
                                  </p:childTnLst>
                                </p:cTn>
                              </p:par>
                              <p:par>
                                <p:cTn id="29" presetID="6" presetClass="entr" presetSubtype="16" fill="hold" grpId="0" nodeType="withEffect">
                                  <p:stCondLst>
                                    <p:cond delay="0"/>
                                  </p:stCondLst>
                                  <p:childTnLst>
                                    <p:set>
                                      <p:cBhvr>
                                        <p:cTn id="30" dur="1" fill="hold">
                                          <p:stCondLst>
                                            <p:cond delay="0"/>
                                          </p:stCondLst>
                                        </p:cTn>
                                        <p:tgtEl>
                                          <p:spTgt spid="17"/>
                                        </p:tgtEl>
                                        <p:attrNameLst>
                                          <p:attrName>style.visibility</p:attrName>
                                        </p:attrNameLst>
                                      </p:cBhvr>
                                      <p:to>
                                        <p:strVal val="visible"/>
                                      </p:to>
                                    </p:set>
                                    <p:animEffect transition="in" filter="circle(in)">
                                      <p:cBhvr>
                                        <p:cTn id="31" dur="2000"/>
                                        <p:tgtEl>
                                          <p:spTgt spid="17"/>
                                        </p:tgtEl>
                                      </p:cBhvr>
                                    </p:animEffect>
                                  </p:childTnLst>
                                </p:cTn>
                              </p:par>
                              <p:par>
                                <p:cTn id="32" presetID="6" presetClass="entr" presetSubtype="16" fill="hold" grpId="0" nodeType="withEffect">
                                  <p:stCondLst>
                                    <p:cond delay="0"/>
                                  </p:stCondLst>
                                  <p:childTnLst>
                                    <p:set>
                                      <p:cBhvr>
                                        <p:cTn id="33" dur="1" fill="hold">
                                          <p:stCondLst>
                                            <p:cond delay="0"/>
                                          </p:stCondLst>
                                        </p:cTn>
                                        <p:tgtEl>
                                          <p:spTgt spid="18"/>
                                        </p:tgtEl>
                                        <p:attrNameLst>
                                          <p:attrName>style.visibility</p:attrName>
                                        </p:attrNameLst>
                                      </p:cBhvr>
                                      <p:to>
                                        <p:strVal val="visible"/>
                                      </p:to>
                                    </p:set>
                                    <p:animEffect transition="in" filter="circle(in)">
                                      <p:cBhvr>
                                        <p:cTn id="34" dur="2000"/>
                                        <p:tgtEl>
                                          <p:spTgt spid="18"/>
                                        </p:tgtEl>
                                      </p:cBhvr>
                                    </p:animEffect>
                                  </p:childTnLst>
                                </p:cTn>
                              </p:par>
                              <p:par>
                                <p:cTn id="35" presetID="6" presetClass="entr" presetSubtype="16" fill="hold" grpId="0" nodeType="withEffect">
                                  <p:stCondLst>
                                    <p:cond delay="0"/>
                                  </p:stCondLst>
                                  <p:childTnLst>
                                    <p:set>
                                      <p:cBhvr>
                                        <p:cTn id="36" dur="1" fill="hold">
                                          <p:stCondLst>
                                            <p:cond delay="0"/>
                                          </p:stCondLst>
                                        </p:cTn>
                                        <p:tgtEl>
                                          <p:spTgt spid="19"/>
                                        </p:tgtEl>
                                        <p:attrNameLst>
                                          <p:attrName>style.visibility</p:attrName>
                                        </p:attrNameLst>
                                      </p:cBhvr>
                                      <p:to>
                                        <p:strVal val="visible"/>
                                      </p:to>
                                    </p:set>
                                    <p:animEffect transition="in" filter="circle(in)">
                                      <p:cBhvr>
                                        <p:cTn id="37" dur="2000"/>
                                        <p:tgtEl>
                                          <p:spTgt spid="19"/>
                                        </p:tgtEl>
                                      </p:cBhvr>
                                    </p:animEffect>
                                  </p:childTnLst>
                                </p:cTn>
                              </p:par>
                              <p:par>
                                <p:cTn id="38" presetID="6" presetClass="entr" presetSubtype="16" fill="hold" grpId="0" nodeType="withEffect">
                                  <p:stCondLst>
                                    <p:cond delay="0"/>
                                  </p:stCondLst>
                                  <p:childTnLst>
                                    <p:set>
                                      <p:cBhvr>
                                        <p:cTn id="39" dur="1" fill="hold">
                                          <p:stCondLst>
                                            <p:cond delay="0"/>
                                          </p:stCondLst>
                                        </p:cTn>
                                        <p:tgtEl>
                                          <p:spTgt spid="20"/>
                                        </p:tgtEl>
                                        <p:attrNameLst>
                                          <p:attrName>style.visibility</p:attrName>
                                        </p:attrNameLst>
                                      </p:cBhvr>
                                      <p:to>
                                        <p:strVal val="visible"/>
                                      </p:to>
                                    </p:set>
                                    <p:animEffect transition="in" filter="circle(in)">
                                      <p:cBhvr>
                                        <p:cTn id="40" dur="2000"/>
                                        <p:tgtEl>
                                          <p:spTgt spid="20"/>
                                        </p:tgtEl>
                                      </p:cBhvr>
                                    </p:animEffect>
                                  </p:childTnLst>
                                </p:cTn>
                              </p:par>
                              <p:par>
                                <p:cTn id="41" presetID="6" presetClass="entr" presetSubtype="16" fill="hold" grpId="0" nodeType="withEffect">
                                  <p:stCondLst>
                                    <p:cond delay="0"/>
                                  </p:stCondLst>
                                  <p:childTnLst>
                                    <p:set>
                                      <p:cBhvr>
                                        <p:cTn id="42" dur="1" fill="hold">
                                          <p:stCondLst>
                                            <p:cond delay="0"/>
                                          </p:stCondLst>
                                        </p:cTn>
                                        <p:tgtEl>
                                          <p:spTgt spid="21"/>
                                        </p:tgtEl>
                                        <p:attrNameLst>
                                          <p:attrName>style.visibility</p:attrName>
                                        </p:attrNameLst>
                                      </p:cBhvr>
                                      <p:to>
                                        <p:strVal val="visible"/>
                                      </p:to>
                                    </p:set>
                                    <p:animEffect transition="in" filter="circle(in)">
                                      <p:cBhvr>
                                        <p:cTn id="43" dur="2000"/>
                                        <p:tgtEl>
                                          <p:spTgt spid="21"/>
                                        </p:tgtEl>
                                      </p:cBhvr>
                                    </p:animEffect>
                                  </p:childTnLst>
                                </p:cTn>
                              </p:par>
                              <p:par>
                                <p:cTn id="44" presetID="6" presetClass="entr" presetSubtype="16" fill="hold" grpId="0" nodeType="withEffect">
                                  <p:stCondLst>
                                    <p:cond delay="0"/>
                                  </p:stCondLst>
                                  <p:childTnLst>
                                    <p:set>
                                      <p:cBhvr>
                                        <p:cTn id="45" dur="1" fill="hold">
                                          <p:stCondLst>
                                            <p:cond delay="0"/>
                                          </p:stCondLst>
                                        </p:cTn>
                                        <p:tgtEl>
                                          <p:spTgt spid="22"/>
                                        </p:tgtEl>
                                        <p:attrNameLst>
                                          <p:attrName>style.visibility</p:attrName>
                                        </p:attrNameLst>
                                      </p:cBhvr>
                                      <p:to>
                                        <p:strVal val="visible"/>
                                      </p:to>
                                    </p:set>
                                    <p:animEffect transition="in" filter="circle(in)">
                                      <p:cBhvr>
                                        <p:cTn id="46" dur="2000"/>
                                        <p:tgtEl>
                                          <p:spTgt spid="22"/>
                                        </p:tgtEl>
                                      </p:cBhvr>
                                    </p:animEffect>
                                  </p:childTnLst>
                                </p:cTn>
                              </p:par>
                              <p:par>
                                <p:cTn id="47" presetID="6" presetClass="entr" presetSubtype="16" fill="hold" grpId="0" nodeType="withEffect">
                                  <p:stCondLst>
                                    <p:cond delay="0"/>
                                  </p:stCondLst>
                                  <p:childTnLst>
                                    <p:set>
                                      <p:cBhvr>
                                        <p:cTn id="48" dur="1" fill="hold">
                                          <p:stCondLst>
                                            <p:cond delay="0"/>
                                          </p:stCondLst>
                                        </p:cTn>
                                        <p:tgtEl>
                                          <p:spTgt spid="23"/>
                                        </p:tgtEl>
                                        <p:attrNameLst>
                                          <p:attrName>style.visibility</p:attrName>
                                        </p:attrNameLst>
                                      </p:cBhvr>
                                      <p:to>
                                        <p:strVal val="visible"/>
                                      </p:to>
                                    </p:set>
                                    <p:animEffect transition="in" filter="circle(in)">
                                      <p:cBhvr>
                                        <p:cTn id="49" dur="2000"/>
                                        <p:tgtEl>
                                          <p:spTgt spid="23"/>
                                        </p:tgtEl>
                                      </p:cBhvr>
                                    </p:animEffect>
                                  </p:childTnLst>
                                </p:cTn>
                              </p:par>
                              <p:par>
                                <p:cTn id="50" presetID="6" presetClass="entr" presetSubtype="16" fill="hold" grpId="0" nodeType="withEffect">
                                  <p:stCondLst>
                                    <p:cond delay="0"/>
                                  </p:stCondLst>
                                  <p:childTnLst>
                                    <p:set>
                                      <p:cBhvr>
                                        <p:cTn id="51" dur="1" fill="hold">
                                          <p:stCondLst>
                                            <p:cond delay="0"/>
                                          </p:stCondLst>
                                        </p:cTn>
                                        <p:tgtEl>
                                          <p:spTgt spid="34"/>
                                        </p:tgtEl>
                                        <p:attrNameLst>
                                          <p:attrName>style.visibility</p:attrName>
                                        </p:attrNameLst>
                                      </p:cBhvr>
                                      <p:to>
                                        <p:strVal val="visible"/>
                                      </p:to>
                                    </p:set>
                                    <p:animEffect transition="in" filter="circle(in)">
                                      <p:cBhvr>
                                        <p:cTn id="52" dur="2000"/>
                                        <p:tgtEl>
                                          <p:spTgt spid="34"/>
                                        </p:tgtEl>
                                      </p:cBhvr>
                                    </p:animEffect>
                                  </p:childTnLst>
                                </p:cTn>
                              </p:par>
                              <p:par>
                                <p:cTn id="53" presetID="6" presetClass="entr" presetSubtype="16" fill="hold" nodeType="withEffect">
                                  <p:stCondLst>
                                    <p:cond delay="0"/>
                                  </p:stCondLst>
                                  <p:childTnLst>
                                    <p:set>
                                      <p:cBhvr>
                                        <p:cTn id="54" dur="1" fill="hold">
                                          <p:stCondLst>
                                            <p:cond delay="0"/>
                                          </p:stCondLst>
                                        </p:cTn>
                                        <p:tgtEl>
                                          <p:spTgt spid="35"/>
                                        </p:tgtEl>
                                        <p:attrNameLst>
                                          <p:attrName>style.visibility</p:attrName>
                                        </p:attrNameLst>
                                      </p:cBhvr>
                                      <p:to>
                                        <p:strVal val="visible"/>
                                      </p:to>
                                    </p:set>
                                    <p:animEffect transition="in" filter="circle(in)">
                                      <p:cBhvr>
                                        <p:cTn id="55" dur="2000"/>
                                        <p:tgtEl>
                                          <p:spTgt spid="35"/>
                                        </p:tgtEl>
                                      </p:cBhvr>
                                    </p:animEffect>
                                  </p:childTnLst>
                                </p:cTn>
                              </p:par>
                              <p:par>
                                <p:cTn id="56" presetID="6" presetClass="entr" presetSubtype="16" fill="hold" grpId="0" nodeType="withEffect">
                                  <p:stCondLst>
                                    <p:cond delay="0"/>
                                  </p:stCondLst>
                                  <p:childTnLst>
                                    <p:set>
                                      <p:cBhvr>
                                        <p:cTn id="57" dur="1" fill="hold">
                                          <p:stCondLst>
                                            <p:cond delay="0"/>
                                          </p:stCondLst>
                                        </p:cTn>
                                        <p:tgtEl>
                                          <p:spTgt spid="39"/>
                                        </p:tgtEl>
                                        <p:attrNameLst>
                                          <p:attrName>style.visibility</p:attrName>
                                        </p:attrNameLst>
                                      </p:cBhvr>
                                      <p:to>
                                        <p:strVal val="visible"/>
                                      </p:to>
                                    </p:set>
                                    <p:animEffect transition="in" filter="circle(in)">
                                      <p:cBhvr>
                                        <p:cTn id="58" dur="2000"/>
                                        <p:tgtEl>
                                          <p:spTgt spid="39"/>
                                        </p:tgtEl>
                                      </p:cBhvr>
                                    </p:animEffect>
                                  </p:childTnLst>
                                </p:cTn>
                              </p:par>
                              <p:par>
                                <p:cTn id="59" presetID="6" presetClass="entr" presetSubtype="16" fill="hold" grpId="0" nodeType="withEffect">
                                  <p:stCondLst>
                                    <p:cond delay="0"/>
                                  </p:stCondLst>
                                  <p:childTnLst>
                                    <p:set>
                                      <p:cBhvr>
                                        <p:cTn id="60" dur="1" fill="hold">
                                          <p:stCondLst>
                                            <p:cond delay="0"/>
                                          </p:stCondLst>
                                        </p:cTn>
                                        <p:tgtEl>
                                          <p:spTgt spid="40"/>
                                        </p:tgtEl>
                                        <p:attrNameLst>
                                          <p:attrName>style.visibility</p:attrName>
                                        </p:attrNameLst>
                                      </p:cBhvr>
                                      <p:to>
                                        <p:strVal val="visible"/>
                                      </p:to>
                                    </p:set>
                                    <p:animEffect transition="in" filter="circle(in)">
                                      <p:cBhvr>
                                        <p:cTn id="61" dur="2000"/>
                                        <p:tgtEl>
                                          <p:spTgt spid="40"/>
                                        </p:tgtEl>
                                      </p:cBhvr>
                                    </p:animEffect>
                                  </p:childTnLst>
                                </p:cTn>
                              </p:par>
                              <p:par>
                                <p:cTn id="62" presetID="6" presetClass="entr" presetSubtype="16" fill="hold" grpId="0" nodeType="withEffect">
                                  <p:stCondLst>
                                    <p:cond delay="0"/>
                                  </p:stCondLst>
                                  <p:childTnLst>
                                    <p:set>
                                      <p:cBhvr>
                                        <p:cTn id="63" dur="1" fill="hold">
                                          <p:stCondLst>
                                            <p:cond delay="0"/>
                                          </p:stCondLst>
                                        </p:cTn>
                                        <p:tgtEl>
                                          <p:spTgt spid="41"/>
                                        </p:tgtEl>
                                        <p:attrNameLst>
                                          <p:attrName>style.visibility</p:attrName>
                                        </p:attrNameLst>
                                      </p:cBhvr>
                                      <p:to>
                                        <p:strVal val="visible"/>
                                      </p:to>
                                    </p:set>
                                    <p:animEffect transition="in" filter="circle(in)">
                                      <p:cBhvr>
                                        <p:cTn id="64" dur="2000"/>
                                        <p:tgtEl>
                                          <p:spTgt spid="4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p:bldP spid="14" grpId="0"/>
      <p:bldP spid="15" grpId="0" animBg="1"/>
      <p:bldP spid="16" grpId="0" animBg="1"/>
      <p:bldP spid="17" grpId="0" animBg="1"/>
      <p:bldP spid="18" grpId="0" animBg="1"/>
      <p:bldP spid="19" grpId="0" animBg="1"/>
      <p:bldP spid="20" grpId="0" animBg="1"/>
      <p:bldP spid="21" grpId="0" animBg="1"/>
      <p:bldP spid="22" grpId="0" animBg="1"/>
      <p:bldP spid="23" grpId="0" animBg="1"/>
      <p:bldP spid="34" grpId="0" animBg="1"/>
      <p:bldP spid="39" grpId="0"/>
      <p:bldP spid="40" grpId="0"/>
      <p:bldP spid="41" grpId="0"/>
    </p:bldLst>
  </p:timing>
</p:sld>
</file>

<file path=ppt/slides/slide6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pic>
        <p:nvPicPr>
          <p:cNvPr id="598022" name="Picture 6">
            <a:extLst>
              <a:ext uri="{FF2B5EF4-FFF2-40B4-BE49-F238E27FC236}">
                <a16:creationId xmlns:a16="http://schemas.microsoft.com/office/drawing/2014/main" xmlns="" id="{3204E5DB-C5AB-45E5-AA30-C82FDC03C334}"/>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6478291"/>
            <a:ext cx="12191999" cy="3797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 name="Rectangle 4">
            <a:extLst>
              <a:ext uri="{FF2B5EF4-FFF2-40B4-BE49-F238E27FC236}">
                <a16:creationId xmlns:a16="http://schemas.microsoft.com/office/drawing/2014/main" xmlns="" id="{9088CCEB-989B-497A-B423-2B724548A493}"/>
              </a:ext>
            </a:extLst>
          </p:cNvPr>
          <p:cNvSpPr>
            <a:spLocks noChangeArrowheads="1"/>
          </p:cNvSpPr>
          <p:nvPr/>
        </p:nvSpPr>
        <p:spPr bwMode="auto">
          <a:xfrm>
            <a:off x="873006" y="177175"/>
            <a:ext cx="8874125"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2800" b="1" dirty="0">
                <a:solidFill>
                  <a:srgbClr val="0033CC"/>
                </a:solidFill>
                <a:cs typeface="Times New Roman" panose="02020603050405020304" pitchFamily="18" charset="0"/>
              </a:rPr>
              <a:t>3.1.3. </a:t>
            </a:r>
            <a:r>
              <a:rPr lang="vi-VN" altLang="en-US" sz="2800" b="1" dirty="0">
                <a:solidFill>
                  <a:srgbClr val="0033CC"/>
                </a:solidFill>
                <a:cs typeface="Times New Roman" panose="02020603050405020304" pitchFamily="18" charset="0"/>
              </a:rPr>
              <a:t>Các </a:t>
            </a:r>
            <a:r>
              <a:rPr lang="en-US" altLang="en-US" sz="2800" b="1" dirty="0" err="1">
                <a:solidFill>
                  <a:srgbClr val="0033CC"/>
                </a:solidFill>
                <a:cs typeface="Times New Roman" panose="02020603050405020304" pitchFamily="18" charset="0"/>
              </a:rPr>
              <a:t>phương</a:t>
            </a:r>
            <a:r>
              <a:rPr lang="en-US" altLang="en-US" sz="2800" b="1" dirty="0">
                <a:solidFill>
                  <a:srgbClr val="0033CC"/>
                </a:solidFill>
                <a:cs typeface="Times New Roman" panose="02020603050405020304" pitchFamily="18" charset="0"/>
              </a:rPr>
              <a:t> </a:t>
            </a:r>
            <a:r>
              <a:rPr lang="en-US" altLang="en-US" sz="2800" b="1" dirty="0" err="1">
                <a:solidFill>
                  <a:srgbClr val="0033CC"/>
                </a:solidFill>
                <a:cs typeface="Times New Roman" panose="02020603050405020304" pitchFamily="18" charset="0"/>
              </a:rPr>
              <a:t>pháp</a:t>
            </a:r>
            <a:r>
              <a:rPr lang="en-US" altLang="en-US" sz="2800" b="1" dirty="0">
                <a:solidFill>
                  <a:srgbClr val="0033CC"/>
                </a:solidFill>
                <a:cs typeface="Times New Roman" panose="02020603050405020304" pitchFamily="18" charset="0"/>
              </a:rPr>
              <a:t> </a:t>
            </a:r>
            <a:r>
              <a:rPr lang="en-US" altLang="en-US" sz="2800" b="1" dirty="0" err="1">
                <a:solidFill>
                  <a:srgbClr val="0033CC"/>
                </a:solidFill>
                <a:cs typeface="Times New Roman" panose="02020603050405020304" pitchFamily="18" charset="0"/>
              </a:rPr>
              <a:t>sản</a:t>
            </a:r>
            <a:r>
              <a:rPr lang="en-US" altLang="en-US" sz="2800" b="1" dirty="0">
                <a:solidFill>
                  <a:srgbClr val="0033CC"/>
                </a:solidFill>
                <a:cs typeface="Times New Roman" panose="02020603050405020304" pitchFamily="18" charset="0"/>
              </a:rPr>
              <a:t> </a:t>
            </a:r>
            <a:r>
              <a:rPr lang="en-US" altLang="en-US" sz="2800" b="1" dirty="0" err="1">
                <a:solidFill>
                  <a:srgbClr val="0033CC"/>
                </a:solidFill>
                <a:cs typeface="Times New Roman" panose="02020603050405020304" pitchFamily="18" charset="0"/>
              </a:rPr>
              <a:t>xuất</a:t>
            </a:r>
            <a:r>
              <a:rPr lang="en-US" altLang="en-US" sz="2800" b="1" dirty="0">
                <a:solidFill>
                  <a:srgbClr val="0033CC"/>
                </a:solidFill>
                <a:cs typeface="Times New Roman" panose="02020603050405020304" pitchFamily="18" charset="0"/>
              </a:rPr>
              <a:t> </a:t>
            </a:r>
            <a:r>
              <a:rPr lang="en-US" altLang="en-US" sz="2800" b="1" dirty="0" err="1">
                <a:solidFill>
                  <a:srgbClr val="0033CC"/>
                </a:solidFill>
                <a:cs typeface="Times New Roman" panose="02020603050405020304" pitchFamily="18" charset="0"/>
              </a:rPr>
              <a:t>giá</a:t>
            </a:r>
            <a:r>
              <a:rPr lang="en-US" altLang="en-US" sz="2800" b="1" dirty="0">
                <a:solidFill>
                  <a:srgbClr val="0033CC"/>
                </a:solidFill>
                <a:cs typeface="Times New Roman" panose="02020603050405020304" pitchFamily="18" charset="0"/>
              </a:rPr>
              <a:t> </a:t>
            </a:r>
            <a:r>
              <a:rPr lang="en-US" altLang="en-US" sz="2800" b="1" dirty="0" err="1">
                <a:solidFill>
                  <a:srgbClr val="0033CC"/>
                </a:solidFill>
                <a:cs typeface="Times New Roman" panose="02020603050405020304" pitchFamily="18" charset="0"/>
              </a:rPr>
              <a:t>trị</a:t>
            </a:r>
            <a:r>
              <a:rPr lang="en-US" altLang="en-US" sz="2800" b="1" dirty="0">
                <a:solidFill>
                  <a:srgbClr val="0033CC"/>
                </a:solidFill>
                <a:cs typeface="Times New Roman" panose="02020603050405020304" pitchFamily="18" charset="0"/>
              </a:rPr>
              <a:t> </a:t>
            </a:r>
            <a:r>
              <a:rPr lang="en-US" altLang="en-US" sz="2800" b="1" dirty="0" err="1">
                <a:solidFill>
                  <a:srgbClr val="0033CC"/>
                </a:solidFill>
                <a:cs typeface="Times New Roman" panose="02020603050405020304" pitchFamily="18" charset="0"/>
              </a:rPr>
              <a:t>thặng</a:t>
            </a:r>
            <a:r>
              <a:rPr lang="en-US" altLang="en-US" sz="2800" b="1" dirty="0">
                <a:solidFill>
                  <a:srgbClr val="0033CC"/>
                </a:solidFill>
                <a:cs typeface="Times New Roman" panose="02020603050405020304" pitchFamily="18" charset="0"/>
              </a:rPr>
              <a:t> </a:t>
            </a:r>
            <a:r>
              <a:rPr lang="en-US" altLang="en-US" sz="2800" b="1" dirty="0" err="1">
                <a:solidFill>
                  <a:srgbClr val="0033CC"/>
                </a:solidFill>
                <a:cs typeface="Times New Roman" panose="02020603050405020304" pitchFamily="18" charset="0"/>
              </a:rPr>
              <a:t>dư</a:t>
            </a:r>
            <a:endParaRPr lang="en-US" altLang="en-US" sz="2800" dirty="0">
              <a:solidFill>
                <a:srgbClr val="0033CC"/>
              </a:solidFill>
            </a:endParaRPr>
          </a:p>
        </p:txBody>
      </p:sp>
      <p:sp>
        <p:nvSpPr>
          <p:cNvPr id="8" name="Text Box 4">
            <a:extLst>
              <a:ext uri="{FF2B5EF4-FFF2-40B4-BE49-F238E27FC236}">
                <a16:creationId xmlns:a16="http://schemas.microsoft.com/office/drawing/2014/main" xmlns="" id="{1D925A07-466C-4B88-8319-43403C9FB3D7}"/>
              </a:ext>
            </a:extLst>
          </p:cNvPr>
          <p:cNvSpPr txBox="1">
            <a:spLocks noChangeArrowheads="1"/>
          </p:cNvSpPr>
          <p:nvPr/>
        </p:nvSpPr>
        <p:spPr bwMode="auto">
          <a:xfrm>
            <a:off x="2322620" y="1092568"/>
            <a:ext cx="7086600"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342900" indent="-342900">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eaLnBrk="1" hangingPunct="1">
              <a:spcBef>
                <a:spcPct val="50000"/>
              </a:spcBef>
              <a:buFont typeface="Wingdings" panose="05000000000000000000" pitchFamily="2" charset="2"/>
              <a:buChar char="v"/>
            </a:pPr>
            <a:r>
              <a:rPr lang="vi-VN" altLang="en-US" sz="2400" b="1" dirty="0">
                <a:solidFill>
                  <a:srgbClr val="008000"/>
                </a:solidFill>
              </a:rPr>
              <a:t>Sản xuất giá trị thặng dư tương đối</a:t>
            </a:r>
          </a:p>
        </p:txBody>
      </p:sp>
      <p:sp>
        <p:nvSpPr>
          <p:cNvPr id="11" name="TextBox 10">
            <a:extLst>
              <a:ext uri="{FF2B5EF4-FFF2-40B4-BE49-F238E27FC236}">
                <a16:creationId xmlns:a16="http://schemas.microsoft.com/office/drawing/2014/main" xmlns="" id="{AFDCFFD4-D9CE-44C9-AB03-7FD0CFE36863}"/>
              </a:ext>
            </a:extLst>
          </p:cNvPr>
          <p:cNvSpPr txBox="1"/>
          <p:nvPr/>
        </p:nvSpPr>
        <p:spPr>
          <a:xfrm>
            <a:off x="521131" y="1629507"/>
            <a:ext cx="11302139" cy="1107996"/>
          </a:xfrm>
          <a:prstGeom prst="rect">
            <a:avLst/>
          </a:prstGeom>
          <a:noFill/>
        </p:spPr>
        <p:txBody>
          <a:bodyPr wrap="square">
            <a:spAutoFit/>
          </a:bodyPr>
          <a:lstStyle/>
          <a:p>
            <a:pPr algn="ctr"/>
            <a:r>
              <a:rPr lang="vi-VN" sz="2200" b="0" i="0" dirty="0">
                <a:solidFill>
                  <a:srgbClr val="010101"/>
                </a:solidFill>
                <a:effectLst/>
                <a:latin typeface="Arial" panose="020B0604020202020204" pitchFamily="34" charset="0"/>
                <a:cs typeface="Arial" panose="020B0604020202020204" pitchFamily="34" charset="0"/>
              </a:rPr>
              <a:t>Giá trị thặng dư tương đối là giá trị thặng dư thu được nhờ </a:t>
            </a:r>
            <a:r>
              <a:rPr lang="vi-VN" sz="2200" b="1" i="0" dirty="0">
                <a:solidFill>
                  <a:srgbClr val="FF0066"/>
                </a:solidFill>
                <a:effectLst/>
                <a:latin typeface="Arial" panose="020B0604020202020204" pitchFamily="34" charset="0"/>
                <a:cs typeface="Arial" panose="020B0604020202020204" pitchFamily="34" charset="0"/>
              </a:rPr>
              <a:t>rút ngắn thời gian lao động tất yếu</a:t>
            </a:r>
            <a:r>
              <a:rPr lang="vi-VN" sz="2200" b="0" i="0" dirty="0">
                <a:solidFill>
                  <a:srgbClr val="010101"/>
                </a:solidFill>
                <a:effectLst/>
                <a:latin typeface="Arial" panose="020B0604020202020204" pitchFamily="34" charset="0"/>
                <a:cs typeface="Arial" panose="020B0604020202020204" pitchFamily="34" charset="0"/>
              </a:rPr>
              <a:t>; do đó kéo dài thời gian lao dộng thặng dư trong khi độ dài ngày lao động không thay đổi hoặc thậm chỉ rút ngắn. </a:t>
            </a:r>
            <a:endParaRPr lang="en-US" sz="2200" dirty="0">
              <a:latin typeface="Arial" panose="020B0604020202020204" pitchFamily="34" charset="0"/>
              <a:cs typeface="Arial" panose="020B0604020202020204" pitchFamily="34" charset="0"/>
            </a:endParaRPr>
          </a:p>
        </p:txBody>
      </p:sp>
      <p:sp>
        <p:nvSpPr>
          <p:cNvPr id="20" name="Cloud Callout 19">
            <a:extLst>
              <a:ext uri="{FF2B5EF4-FFF2-40B4-BE49-F238E27FC236}">
                <a16:creationId xmlns:a16="http://schemas.microsoft.com/office/drawing/2014/main" xmlns="" id="{8AFE9488-B226-48B4-A5DC-9E143625AA9B}"/>
              </a:ext>
            </a:extLst>
          </p:cNvPr>
          <p:cNvSpPr/>
          <p:nvPr/>
        </p:nvSpPr>
        <p:spPr>
          <a:xfrm>
            <a:off x="1157861" y="2769360"/>
            <a:ext cx="1787373" cy="900982"/>
          </a:xfrm>
          <a:prstGeom prst="cloudCallout">
            <a:avLst/>
          </a:prstGeom>
          <a:solidFill>
            <a:srgbClr val="F8F8F8"/>
          </a:solidFill>
          <a:ln w="9525" cap="flat" cmpd="sng" algn="ctr">
            <a:solidFill>
              <a:srgbClr val="000000">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err="1">
                <a:ln>
                  <a:noFill/>
                </a:ln>
                <a:solidFill>
                  <a:srgbClr val="CC3300"/>
                </a:solidFill>
                <a:effectLst/>
                <a:uLnTx/>
                <a:uFillTx/>
                <a:latin typeface="Times New Roman"/>
                <a:ea typeface="+mn-ea"/>
                <a:cs typeface="+mn-cs"/>
              </a:rPr>
              <a:t>Ví</a:t>
            </a:r>
            <a:r>
              <a:rPr kumimoji="0" lang="en-US" sz="2400" b="1" i="0" u="none" strike="noStrike" kern="0" cap="none" spc="0" normalizeH="0" baseline="0" noProof="0" dirty="0">
                <a:ln>
                  <a:noFill/>
                </a:ln>
                <a:solidFill>
                  <a:srgbClr val="CC3300"/>
                </a:solidFill>
                <a:effectLst/>
                <a:uLnTx/>
                <a:uFillTx/>
                <a:latin typeface="Times New Roman"/>
                <a:ea typeface="+mn-ea"/>
                <a:cs typeface="+mn-cs"/>
              </a:rPr>
              <a:t> </a:t>
            </a:r>
            <a:r>
              <a:rPr kumimoji="0" lang="en-US" sz="2400" b="1" i="0" u="none" strike="noStrike" kern="0" cap="none" spc="0" normalizeH="0" baseline="0" noProof="0" dirty="0" err="1">
                <a:ln>
                  <a:noFill/>
                </a:ln>
                <a:solidFill>
                  <a:srgbClr val="CC3300"/>
                </a:solidFill>
                <a:effectLst/>
                <a:uLnTx/>
                <a:uFillTx/>
                <a:latin typeface="Times New Roman"/>
                <a:ea typeface="+mn-ea"/>
                <a:cs typeface="+mn-cs"/>
              </a:rPr>
              <a:t>dụ</a:t>
            </a:r>
            <a:r>
              <a:rPr kumimoji="0" lang="vi-VN" sz="2400" b="1" i="0" u="none" strike="noStrike" kern="0" cap="none" spc="0" normalizeH="0" baseline="0" noProof="0" dirty="0">
                <a:ln>
                  <a:noFill/>
                </a:ln>
                <a:solidFill>
                  <a:srgbClr val="CC3300"/>
                </a:solidFill>
                <a:effectLst/>
                <a:uLnTx/>
                <a:uFillTx/>
                <a:latin typeface="Times New Roman"/>
                <a:ea typeface="+mn-ea"/>
                <a:cs typeface="+mn-cs"/>
              </a:rPr>
              <a:t>:</a:t>
            </a:r>
            <a:endParaRPr kumimoji="0" lang="en-US" sz="2400" b="1" i="0" u="none" strike="noStrike" kern="0" cap="none" spc="0" normalizeH="0" baseline="0" noProof="0" dirty="0">
              <a:ln>
                <a:noFill/>
              </a:ln>
              <a:solidFill>
                <a:srgbClr val="CC3300"/>
              </a:solidFill>
              <a:effectLst/>
              <a:uLnTx/>
              <a:uFillTx/>
              <a:latin typeface="Times New Roman"/>
              <a:ea typeface="+mn-ea"/>
              <a:cs typeface="+mn-cs"/>
            </a:endParaRPr>
          </a:p>
        </p:txBody>
      </p:sp>
      <p:sp>
        <p:nvSpPr>
          <p:cNvPr id="21" name="Rectangle 20">
            <a:extLst>
              <a:ext uri="{FF2B5EF4-FFF2-40B4-BE49-F238E27FC236}">
                <a16:creationId xmlns:a16="http://schemas.microsoft.com/office/drawing/2014/main" xmlns="" id="{9BF1CBD0-3081-41BE-9140-90F95CB63F33}"/>
              </a:ext>
            </a:extLst>
          </p:cNvPr>
          <p:cNvSpPr>
            <a:spLocks noChangeArrowheads="1"/>
          </p:cNvSpPr>
          <p:nvPr/>
        </p:nvSpPr>
        <p:spPr bwMode="auto">
          <a:xfrm>
            <a:off x="688007" y="3997769"/>
            <a:ext cx="2727083" cy="673100"/>
          </a:xfrm>
          <a:prstGeom prst="rect">
            <a:avLst/>
          </a:prstGeom>
          <a:solidFill>
            <a:sysClr val="windowText" lastClr="000000"/>
          </a:solidFill>
          <a:ln w="9525">
            <a:solidFill>
              <a:srgbClr val="FFCC00"/>
            </a:solidFill>
            <a:miter lim="800000"/>
            <a:headEnd/>
            <a:tailEnd/>
          </a:ln>
        </p:spPr>
        <p:txBody>
          <a:bodyPr wrap="none" anchor="ctr"/>
          <a:lstStyle>
            <a:lvl1pPr>
              <a:defRPr>
                <a:solidFill>
                  <a:schemeClr val="tx1"/>
                </a:solidFill>
                <a:latin typeface="Arial Black" panose="020B0A04020102020204" pitchFamily="34" charset="0"/>
              </a:defRPr>
            </a:lvl1pPr>
            <a:lvl2pPr marL="742950" indent="-285750">
              <a:defRPr>
                <a:solidFill>
                  <a:schemeClr val="tx1"/>
                </a:solidFill>
                <a:latin typeface="Arial Black" panose="020B0A04020102020204" pitchFamily="34" charset="0"/>
              </a:defRPr>
            </a:lvl2pPr>
            <a:lvl3pPr marL="1143000" indent="-228600">
              <a:defRPr>
                <a:solidFill>
                  <a:schemeClr val="tx1"/>
                </a:solidFill>
                <a:latin typeface="Arial Black" panose="020B0A04020102020204" pitchFamily="34" charset="0"/>
              </a:defRPr>
            </a:lvl3pPr>
            <a:lvl4pPr marL="1600200" indent="-228600">
              <a:defRPr>
                <a:solidFill>
                  <a:schemeClr val="tx1"/>
                </a:solidFill>
                <a:latin typeface="Arial Black" panose="020B0A04020102020204" pitchFamily="34" charset="0"/>
              </a:defRPr>
            </a:lvl4pPr>
            <a:lvl5pPr marL="2057400" indent="-228600">
              <a:defRPr>
                <a:solidFill>
                  <a:schemeClr val="tx1"/>
                </a:solidFill>
                <a:latin typeface="Arial Black" panose="020B0A04020102020204" pitchFamily="34" charset="0"/>
              </a:defRPr>
            </a:lvl5pPr>
            <a:lvl6pPr marL="2514600" indent="-228600" eaLnBrk="0" fontAlgn="base" hangingPunct="0">
              <a:spcBef>
                <a:spcPct val="0"/>
              </a:spcBef>
              <a:spcAft>
                <a:spcPct val="0"/>
              </a:spcAft>
              <a:defRPr>
                <a:solidFill>
                  <a:schemeClr val="tx1"/>
                </a:solidFill>
                <a:latin typeface="Arial Black" panose="020B0A04020102020204" pitchFamily="34" charset="0"/>
              </a:defRPr>
            </a:lvl6pPr>
            <a:lvl7pPr marL="2971800" indent="-228600" eaLnBrk="0" fontAlgn="base" hangingPunct="0">
              <a:spcBef>
                <a:spcPct val="0"/>
              </a:spcBef>
              <a:spcAft>
                <a:spcPct val="0"/>
              </a:spcAft>
              <a:defRPr>
                <a:solidFill>
                  <a:schemeClr val="tx1"/>
                </a:solidFill>
                <a:latin typeface="Arial Black" panose="020B0A04020102020204" pitchFamily="34" charset="0"/>
              </a:defRPr>
            </a:lvl7pPr>
            <a:lvl8pPr marL="3429000" indent="-228600" eaLnBrk="0" fontAlgn="base" hangingPunct="0">
              <a:spcBef>
                <a:spcPct val="0"/>
              </a:spcBef>
              <a:spcAft>
                <a:spcPct val="0"/>
              </a:spcAft>
              <a:defRPr>
                <a:solidFill>
                  <a:schemeClr val="tx1"/>
                </a:solidFill>
                <a:latin typeface="Arial Black" panose="020B0A04020102020204" pitchFamily="34" charset="0"/>
              </a:defRPr>
            </a:lvl8pPr>
            <a:lvl9pPr marL="3886200" indent="-228600" eaLnBrk="0" fontAlgn="base" hangingPunct="0">
              <a:spcBef>
                <a:spcPct val="0"/>
              </a:spcBef>
              <a:spcAft>
                <a:spcPct val="0"/>
              </a:spcAft>
              <a:defRPr>
                <a:solidFill>
                  <a:schemeClr val="tx1"/>
                </a:solidFill>
                <a:latin typeface="Arial Black" panose="020B0A04020102020204" pitchFamily="34" charset="0"/>
              </a:defRPr>
            </a:lvl9pPr>
          </a:lstStyle>
          <a:p>
            <a:pPr algn="ctr" eaLnBrk="1" fontAlgn="auto" hangingPunct="1">
              <a:spcBef>
                <a:spcPts val="0"/>
              </a:spcBef>
              <a:spcAft>
                <a:spcPts val="0"/>
              </a:spcAft>
              <a:defRPr/>
            </a:pPr>
            <a:r>
              <a:rPr lang="en-US" sz="2000" b="0" kern="0" dirty="0" err="1">
                <a:solidFill>
                  <a:srgbClr val="FFFFFF"/>
                </a:solidFill>
                <a:latin typeface="+mn-lt"/>
              </a:rPr>
              <a:t>Ngày</a:t>
            </a:r>
            <a:r>
              <a:rPr lang="en-US" sz="2000" b="0" kern="0" dirty="0">
                <a:solidFill>
                  <a:srgbClr val="FFFFFF"/>
                </a:solidFill>
                <a:latin typeface="+mn-lt"/>
              </a:rPr>
              <a:t> </a:t>
            </a:r>
            <a:r>
              <a:rPr lang="en-US" sz="2000" b="0" kern="0" dirty="0" err="1">
                <a:solidFill>
                  <a:srgbClr val="FFFFFF"/>
                </a:solidFill>
                <a:latin typeface="+mn-lt"/>
              </a:rPr>
              <a:t>lao</a:t>
            </a:r>
            <a:r>
              <a:rPr lang="en-US" sz="2000" b="0" kern="0" dirty="0">
                <a:solidFill>
                  <a:srgbClr val="FFFFFF"/>
                </a:solidFill>
                <a:latin typeface="+mn-lt"/>
              </a:rPr>
              <a:t> </a:t>
            </a:r>
            <a:r>
              <a:rPr lang="en-US" sz="2000" b="0" kern="0" dirty="0" err="1">
                <a:solidFill>
                  <a:srgbClr val="FFFFFF"/>
                </a:solidFill>
                <a:latin typeface="+mn-lt"/>
              </a:rPr>
              <a:t>động</a:t>
            </a:r>
            <a:r>
              <a:rPr lang="en-US" sz="2000" b="0" kern="0" dirty="0">
                <a:solidFill>
                  <a:srgbClr val="FFFFFF"/>
                </a:solidFill>
                <a:latin typeface="+mn-lt"/>
              </a:rPr>
              <a:t> 8h</a:t>
            </a:r>
          </a:p>
        </p:txBody>
      </p:sp>
      <p:sp>
        <p:nvSpPr>
          <p:cNvPr id="22" name="Rectangle 17">
            <a:extLst>
              <a:ext uri="{FF2B5EF4-FFF2-40B4-BE49-F238E27FC236}">
                <a16:creationId xmlns:a16="http://schemas.microsoft.com/office/drawing/2014/main" xmlns="" id="{97A10B1C-5A68-41D9-A750-047BA80FA1CF}"/>
              </a:ext>
            </a:extLst>
          </p:cNvPr>
          <p:cNvSpPr>
            <a:spLocks noChangeArrowheads="1"/>
          </p:cNvSpPr>
          <p:nvPr/>
        </p:nvSpPr>
        <p:spPr bwMode="auto">
          <a:xfrm>
            <a:off x="3533615" y="3997769"/>
            <a:ext cx="2486186" cy="651723"/>
          </a:xfrm>
          <a:prstGeom prst="rect">
            <a:avLst/>
          </a:prstGeom>
          <a:solidFill>
            <a:srgbClr val="000099"/>
          </a:solidFill>
          <a:ln w="9525">
            <a:solidFill>
              <a:srgbClr val="FFCC00"/>
            </a:solidFill>
            <a:miter lim="800000"/>
            <a:headEnd/>
            <a:tailEnd/>
          </a:ln>
        </p:spPr>
        <p:txBody>
          <a:bodyPr wrap="none" anchor="ctr"/>
          <a:lstStyle>
            <a:lvl1pPr>
              <a:defRPr>
                <a:solidFill>
                  <a:schemeClr val="tx1"/>
                </a:solidFill>
                <a:latin typeface="Arial Black" panose="020B0A04020102020204" pitchFamily="34" charset="0"/>
              </a:defRPr>
            </a:lvl1pPr>
            <a:lvl2pPr marL="742950" indent="-285750">
              <a:defRPr>
                <a:solidFill>
                  <a:schemeClr val="tx1"/>
                </a:solidFill>
                <a:latin typeface="Arial Black" panose="020B0A04020102020204" pitchFamily="34" charset="0"/>
              </a:defRPr>
            </a:lvl2pPr>
            <a:lvl3pPr marL="1143000" indent="-228600">
              <a:defRPr>
                <a:solidFill>
                  <a:schemeClr val="tx1"/>
                </a:solidFill>
                <a:latin typeface="Arial Black" panose="020B0A04020102020204" pitchFamily="34" charset="0"/>
              </a:defRPr>
            </a:lvl3pPr>
            <a:lvl4pPr marL="1600200" indent="-228600">
              <a:defRPr>
                <a:solidFill>
                  <a:schemeClr val="tx1"/>
                </a:solidFill>
                <a:latin typeface="Arial Black" panose="020B0A04020102020204" pitchFamily="34" charset="0"/>
              </a:defRPr>
            </a:lvl4pPr>
            <a:lvl5pPr marL="2057400" indent="-228600">
              <a:defRPr>
                <a:solidFill>
                  <a:schemeClr val="tx1"/>
                </a:solidFill>
                <a:latin typeface="Arial Black" panose="020B0A04020102020204" pitchFamily="34" charset="0"/>
              </a:defRPr>
            </a:lvl5pPr>
            <a:lvl6pPr marL="2514600" indent="-228600" eaLnBrk="0" fontAlgn="base" hangingPunct="0">
              <a:spcBef>
                <a:spcPct val="0"/>
              </a:spcBef>
              <a:spcAft>
                <a:spcPct val="0"/>
              </a:spcAft>
              <a:defRPr>
                <a:solidFill>
                  <a:schemeClr val="tx1"/>
                </a:solidFill>
                <a:latin typeface="Arial Black" panose="020B0A04020102020204" pitchFamily="34" charset="0"/>
              </a:defRPr>
            </a:lvl6pPr>
            <a:lvl7pPr marL="2971800" indent="-228600" eaLnBrk="0" fontAlgn="base" hangingPunct="0">
              <a:spcBef>
                <a:spcPct val="0"/>
              </a:spcBef>
              <a:spcAft>
                <a:spcPct val="0"/>
              </a:spcAft>
              <a:defRPr>
                <a:solidFill>
                  <a:schemeClr val="tx1"/>
                </a:solidFill>
                <a:latin typeface="Arial Black" panose="020B0A04020102020204" pitchFamily="34" charset="0"/>
              </a:defRPr>
            </a:lvl7pPr>
            <a:lvl8pPr marL="3429000" indent="-228600" eaLnBrk="0" fontAlgn="base" hangingPunct="0">
              <a:spcBef>
                <a:spcPct val="0"/>
              </a:spcBef>
              <a:spcAft>
                <a:spcPct val="0"/>
              </a:spcAft>
              <a:defRPr>
                <a:solidFill>
                  <a:schemeClr val="tx1"/>
                </a:solidFill>
                <a:latin typeface="Arial Black" panose="020B0A04020102020204" pitchFamily="34" charset="0"/>
              </a:defRPr>
            </a:lvl8pPr>
            <a:lvl9pPr marL="3886200" indent="-228600" eaLnBrk="0" fontAlgn="base" hangingPunct="0">
              <a:spcBef>
                <a:spcPct val="0"/>
              </a:spcBef>
              <a:spcAft>
                <a:spcPct val="0"/>
              </a:spcAft>
              <a:defRPr>
                <a:solidFill>
                  <a:schemeClr val="tx1"/>
                </a:solidFill>
                <a:latin typeface="Arial Black" panose="020B0A04020102020204" pitchFamily="34" charset="0"/>
              </a:defRPr>
            </a:lvl9pPr>
          </a:lstStyle>
          <a:p>
            <a:pPr algn="ctr" eaLnBrk="1" fontAlgn="auto" hangingPunct="1">
              <a:spcBef>
                <a:spcPts val="0"/>
              </a:spcBef>
              <a:spcAft>
                <a:spcPts val="0"/>
              </a:spcAft>
              <a:defRPr/>
            </a:pPr>
            <a:r>
              <a:rPr lang="en-US" sz="2000" kern="0" dirty="0">
                <a:solidFill>
                  <a:srgbClr val="FFFFFF"/>
                </a:solidFill>
                <a:latin typeface="+mn-lt"/>
              </a:rPr>
              <a:t>4h TGLĐTY</a:t>
            </a:r>
          </a:p>
        </p:txBody>
      </p:sp>
      <p:sp>
        <p:nvSpPr>
          <p:cNvPr id="23" name="Rectangle 19">
            <a:extLst>
              <a:ext uri="{FF2B5EF4-FFF2-40B4-BE49-F238E27FC236}">
                <a16:creationId xmlns:a16="http://schemas.microsoft.com/office/drawing/2014/main" xmlns="" id="{143076E1-21BE-40EB-AFF0-2D237B6B68F9}"/>
              </a:ext>
            </a:extLst>
          </p:cNvPr>
          <p:cNvSpPr>
            <a:spLocks noChangeArrowheads="1"/>
          </p:cNvSpPr>
          <p:nvPr/>
        </p:nvSpPr>
        <p:spPr bwMode="auto">
          <a:xfrm>
            <a:off x="6172201" y="3974451"/>
            <a:ext cx="2430744" cy="673100"/>
          </a:xfrm>
          <a:prstGeom prst="rect">
            <a:avLst/>
          </a:prstGeom>
          <a:solidFill>
            <a:srgbClr val="FF0000"/>
          </a:solidFill>
          <a:ln w="9525">
            <a:solidFill>
              <a:srgbClr val="FFCC00"/>
            </a:solidFill>
            <a:miter lim="800000"/>
            <a:headEnd/>
            <a:tailEnd/>
          </a:ln>
        </p:spPr>
        <p:txBody>
          <a:bodyPr wrap="none" anchor="ctr"/>
          <a:lstStyle>
            <a:lvl1pPr>
              <a:defRPr>
                <a:solidFill>
                  <a:schemeClr val="tx1"/>
                </a:solidFill>
                <a:latin typeface="Arial Black" panose="020B0A04020102020204" pitchFamily="34" charset="0"/>
              </a:defRPr>
            </a:lvl1pPr>
            <a:lvl2pPr marL="742950" indent="-285750">
              <a:defRPr>
                <a:solidFill>
                  <a:schemeClr val="tx1"/>
                </a:solidFill>
                <a:latin typeface="Arial Black" panose="020B0A04020102020204" pitchFamily="34" charset="0"/>
              </a:defRPr>
            </a:lvl2pPr>
            <a:lvl3pPr marL="1143000" indent="-228600">
              <a:defRPr>
                <a:solidFill>
                  <a:schemeClr val="tx1"/>
                </a:solidFill>
                <a:latin typeface="Arial Black" panose="020B0A04020102020204" pitchFamily="34" charset="0"/>
              </a:defRPr>
            </a:lvl3pPr>
            <a:lvl4pPr marL="1600200" indent="-228600">
              <a:defRPr>
                <a:solidFill>
                  <a:schemeClr val="tx1"/>
                </a:solidFill>
                <a:latin typeface="Arial Black" panose="020B0A04020102020204" pitchFamily="34" charset="0"/>
              </a:defRPr>
            </a:lvl4pPr>
            <a:lvl5pPr marL="2057400" indent="-228600">
              <a:defRPr>
                <a:solidFill>
                  <a:schemeClr val="tx1"/>
                </a:solidFill>
                <a:latin typeface="Arial Black" panose="020B0A04020102020204" pitchFamily="34" charset="0"/>
              </a:defRPr>
            </a:lvl5pPr>
            <a:lvl6pPr marL="2514600" indent="-228600" eaLnBrk="0" fontAlgn="base" hangingPunct="0">
              <a:spcBef>
                <a:spcPct val="0"/>
              </a:spcBef>
              <a:spcAft>
                <a:spcPct val="0"/>
              </a:spcAft>
              <a:defRPr>
                <a:solidFill>
                  <a:schemeClr val="tx1"/>
                </a:solidFill>
                <a:latin typeface="Arial Black" panose="020B0A04020102020204" pitchFamily="34" charset="0"/>
              </a:defRPr>
            </a:lvl6pPr>
            <a:lvl7pPr marL="2971800" indent="-228600" eaLnBrk="0" fontAlgn="base" hangingPunct="0">
              <a:spcBef>
                <a:spcPct val="0"/>
              </a:spcBef>
              <a:spcAft>
                <a:spcPct val="0"/>
              </a:spcAft>
              <a:defRPr>
                <a:solidFill>
                  <a:schemeClr val="tx1"/>
                </a:solidFill>
                <a:latin typeface="Arial Black" panose="020B0A04020102020204" pitchFamily="34" charset="0"/>
              </a:defRPr>
            </a:lvl7pPr>
            <a:lvl8pPr marL="3429000" indent="-228600" eaLnBrk="0" fontAlgn="base" hangingPunct="0">
              <a:spcBef>
                <a:spcPct val="0"/>
              </a:spcBef>
              <a:spcAft>
                <a:spcPct val="0"/>
              </a:spcAft>
              <a:defRPr>
                <a:solidFill>
                  <a:schemeClr val="tx1"/>
                </a:solidFill>
                <a:latin typeface="Arial Black" panose="020B0A04020102020204" pitchFamily="34" charset="0"/>
              </a:defRPr>
            </a:lvl8pPr>
            <a:lvl9pPr marL="3886200" indent="-228600" eaLnBrk="0" fontAlgn="base" hangingPunct="0">
              <a:spcBef>
                <a:spcPct val="0"/>
              </a:spcBef>
              <a:spcAft>
                <a:spcPct val="0"/>
              </a:spcAft>
              <a:defRPr>
                <a:solidFill>
                  <a:schemeClr val="tx1"/>
                </a:solidFill>
                <a:latin typeface="Arial Black" panose="020B0A04020102020204" pitchFamily="34" charset="0"/>
              </a:defRPr>
            </a:lvl9pPr>
          </a:lstStyle>
          <a:p>
            <a:pPr algn="ctr" eaLnBrk="1" fontAlgn="auto" hangingPunct="1">
              <a:spcBef>
                <a:spcPts val="0"/>
              </a:spcBef>
              <a:spcAft>
                <a:spcPts val="0"/>
              </a:spcAft>
              <a:defRPr/>
            </a:pPr>
            <a:r>
              <a:rPr lang="en-US" sz="2000" kern="0" dirty="0">
                <a:solidFill>
                  <a:srgbClr val="FFFFFF"/>
                </a:solidFill>
                <a:latin typeface="+mn-lt"/>
              </a:rPr>
              <a:t>4h TGLĐTD</a:t>
            </a:r>
          </a:p>
        </p:txBody>
      </p:sp>
      <p:sp>
        <p:nvSpPr>
          <p:cNvPr id="24" name="Rectangle 21">
            <a:extLst>
              <a:ext uri="{FF2B5EF4-FFF2-40B4-BE49-F238E27FC236}">
                <a16:creationId xmlns:a16="http://schemas.microsoft.com/office/drawing/2014/main" xmlns="" id="{E490AB53-86F5-4C0F-A621-3BBE232858DE}"/>
              </a:ext>
            </a:extLst>
          </p:cNvPr>
          <p:cNvSpPr>
            <a:spLocks noChangeArrowheads="1"/>
          </p:cNvSpPr>
          <p:nvPr/>
        </p:nvSpPr>
        <p:spPr bwMode="auto">
          <a:xfrm>
            <a:off x="9409220" y="3944544"/>
            <a:ext cx="2078912" cy="609600"/>
          </a:xfrm>
          <a:prstGeom prst="rect">
            <a:avLst/>
          </a:prstGeom>
          <a:solidFill>
            <a:sysClr val="window" lastClr="FFFFFF"/>
          </a:solidFill>
          <a:ln w="9525" cap="flat" cmpd="sng" algn="ctr">
            <a:solidFill>
              <a:srgbClr val="4BACC6">
                <a:shade val="95000"/>
                <a:satMod val="105000"/>
              </a:srgbClr>
            </a:solidFill>
            <a:prstDash val="solid"/>
            <a:headEnd/>
            <a:tailEnd/>
          </a:ln>
          <a:effectLst>
            <a:outerShdw blurRad="40000" dist="20000" dir="5400000" rotWithShape="0">
              <a:srgbClr val="000000">
                <a:alpha val="38000"/>
              </a:srgbClr>
            </a:outerShdw>
          </a:effectLst>
        </p:spPr>
        <p:txBody>
          <a:bodyPr wrap="none" anchor="ctr"/>
          <a:lstStyle>
            <a:lvl1pPr>
              <a:defRPr>
                <a:solidFill>
                  <a:schemeClr val="tx1"/>
                </a:solidFill>
                <a:latin typeface="Arial Black" panose="020B0A04020102020204" pitchFamily="34" charset="0"/>
              </a:defRPr>
            </a:lvl1pPr>
            <a:lvl2pPr marL="742950" indent="-285750">
              <a:defRPr>
                <a:solidFill>
                  <a:schemeClr val="tx1"/>
                </a:solidFill>
                <a:latin typeface="Arial Black" panose="020B0A04020102020204" pitchFamily="34" charset="0"/>
              </a:defRPr>
            </a:lvl2pPr>
            <a:lvl3pPr marL="1143000" indent="-228600">
              <a:defRPr>
                <a:solidFill>
                  <a:schemeClr val="tx1"/>
                </a:solidFill>
                <a:latin typeface="Arial Black" panose="020B0A04020102020204" pitchFamily="34" charset="0"/>
              </a:defRPr>
            </a:lvl3pPr>
            <a:lvl4pPr marL="1600200" indent="-228600">
              <a:defRPr>
                <a:solidFill>
                  <a:schemeClr val="tx1"/>
                </a:solidFill>
                <a:latin typeface="Arial Black" panose="020B0A04020102020204" pitchFamily="34" charset="0"/>
              </a:defRPr>
            </a:lvl4pPr>
            <a:lvl5pPr marL="2057400" indent="-228600">
              <a:defRPr>
                <a:solidFill>
                  <a:schemeClr val="tx1"/>
                </a:solidFill>
                <a:latin typeface="Arial Black" panose="020B0A04020102020204" pitchFamily="34" charset="0"/>
              </a:defRPr>
            </a:lvl5pPr>
            <a:lvl6pPr marL="2514600" indent="-228600" eaLnBrk="0" fontAlgn="base" hangingPunct="0">
              <a:spcBef>
                <a:spcPct val="0"/>
              </a:spcBef>
              <a:spcAft>
                <a:spcPct val="0"/>
              </a:spcAft>
              <a:defRPr>
                <a:solidFill>
                  <a:schemeClr val="tx1"/>
                </a:solidFill>
                <a:latin typeface="Arial Black" panose="020B0A04020102020204" pitchFamily="34" charset="0"/>
              </a:defRPr>
            </a:lvl6pPr>
            <a:lvl7pPr marL="2971800" indent="-228600" eaLnBrk="0" fontAlgn="base" hangingPunct="0">
              <a:spcBef>
                <a:spcPct val="0"/>
              </a:spcBef>
              <a:spcAft>
                <a:spcPct val="0"/>
              </a:spcAft>
              <a:defRPr>
                <a:solidFill>
                  <a:schemeClr val="tx1"/>
                </a:solidFill>
                <a:latin typeface="Arial Black" panose="020B0A04020102020204" pitchFamily="34" charset="0"/>
              </a:defRPr>
            </a:lvl7pPr>
            <a:lvl8pPr marL="3429000" indent="-228600" eaLnBrk="0" fontAlgn="base" hangingPunct="0">
              <a:spcBef>
                <a:spcPct val="0"/>
              </a:spcBef>
              <a:spcAft>
                <a:spcPct val="0"/>
              </a:spcAft>
              <a:defRPr>
                <a:solidFill>
                  <a:schemeClr val="tx1"/>
                </a:solidFill>
                <a:latin typeface="Arial Black" panose="020B0A04020102020204" pitchFamily="34" charset="0"/>
              </a:defRPr>
            </a:lvl8pPr>
            <a:lvl9pPr marL="3886200" indent="-228600" eaLnBrk="0" fontAlgn="base" hangingPunct="0">
              <a:spcBef>
                <a:spcPct val="0"/>
              </a:spcBef>
              <a:spcAft>
                <a:spcPct val="0"/>
              </a:spcAft>
              <a:defRPr>
                <a:solidFill>
                  <a:schemeClr val="tx1"/>
                </a:solidFill>
                <a:latin typeface="Arial Black" panose="020B0A04020102020204" pitchFamily="34" charset="0"/>
              </a:defRPr>
            </a:lvl9pPr>
          </a:lstStyle>
          <a:p>
            <a:pPr algn="ctr" eaLnBrk="1" fontAlgn="auto" hangingPunct="1">
              <a:spcBef>
                <a:spcPts val="0"/>
              </a:spcBef>
              <a:spcAft>
                <a:spcPts val="0"/>
              </a:spcAft>
              <a:defRPr/>
            </a:pPr>
            <a:r>
              <a:rPr lang="en-US" sz="2400" b="1" kern="0" dirty="0">
                <a:solidFill>
                  <a:srgbClr val="AF273E"/>
                </a:solidFill>
                <a:latin typeface="+mn-lt"/>
              </a:rPr>
              <a:t>m’=</a:t>
            </a:r>
            <a:r>
              <a:rPr lang="vi-VN" sz="2400" b="1" kern="0" dirty="0">
                <a:solidFill>
                  <a:srgbClr val="AF273E"/>
                </a:solidFill>
                <a:latin typeface="+mn-lt"/>
              </a:rPr>
              <a:t> </a:t>
            </a:r>
            <a:r>
              <a:rPr lang="en-US" sz="2400" b="1" kern="0" dirty="0">
                <a:solidFill>
                  <a:srgbClr val="AF273E"/>
                </a:solidFill>
                <a:latin typeface="+mn-lt"/>
              </a:rPr>
              <a:t> 100%</a:t>
            </a:r>
          </a:p>
        </p:txBody>
      </p:sp>
      <p:sp>
        <p:nvSpPr>
          <p:cNvPr id="25" name="Rectangle 14">
            <a:extLst>
              <a:ext uri="{FF2B5EF4-FFF2-40B4-BE49-F238E27FC236}">
                <a16:creationId xmlns:a16="http://schemas.microsoft.com/office/drawing/2014/main" xmlns="" id="{A6A8305D-2A78-4580-8D91-BC7F5A0A3B4B}"/>
              </a:ext>
            </a:extLst>
          </p:cNvPr>
          <p:cNvSpPr>
            <a:spLocks noChangeArrowheads="1"/>
          </p:cNvSpPr>
          <p:nvPr/>
        </p:nvSpPr>
        <p:spPr bwMode="auto">
          <a:xfrm>
            <a:off x="688007" y="4913723"/>
            <a:ext cx="2727083" cy="757238"/>
          </a:xfrm>
          <a:prstGeom prst="rect">
            <a:avLst/>
          </a:prstGeom>
          <a:solidFill>
            <a:sysClr val="windowText" lastClr="000000"/>
          </a:solidFill>
          <a:ln w="9525">
            <a:solidFill>
              <a:srgbClr val="FFCC00"/>
            </a:solidFill>
            <a:miter lim="800000"/>
            <a:headEnd/>
            <a:tailEnd/>
          </a:ln>
        </p:spPr>
        <p:txBody>
          <a:bodyPr wrap="none" anchor="ctr"/>
          <a:lstStyle>
            <a:lvl1pPr>
              <a:defRPr>
                <a:solidFill>
                  <a:schemeClr val="tx1"/>
                </a:solidFill>
                <a:latin typeface="Arial Black" panose="020B0A04020102020204" pitchFamily="34" charset="0"/>
              </a:defRPr>
            </a:lvl1pPr>
            <a:lvl2pPr marL="742950" indent="-285750">
              <a:defRPr>
                <a:solidFill>
                  <a:schemeClr val="tx1"/>
                </a:solidFill>
                <a:latin typeface="Arial Black" panose="020B0A04020102020204" pitchFamily="34" charset="0"/>
              </a:defRPr>
            </a:lvl2pPr>
            <a:lvl3pPr marL="1143000" indent="-228600">
              <a:defRPr>
                <a:solidFill>
                  <a:schemeClr val="tx1"/>
                </a:solidFill>
                <a:latin typeface="Arial Black" panose="020B0A04020102020204" pitchFamily="34" charset="0"/>
              </a:defRPr>
            </a:lvl3pPr>
            <a:lvl4pPr marL="1600200" indent="-228600">
              <a:defRPr>
                <a:solidFill>
                  <a:schemeClr val="tx1"/>
                </a:solidFill>
                <a:latin typeface="Arial Black" panose="020B0A04020102020204" pitchFamily="34" charset="0"/>
              </a:defRPr>
            </a:lvl4pPr>
            <a:lvl5pPr marL="2057400" indent="-228600">
              <a:defRPr>
                <a:solidFill>
                  <a:schemeClr val="tx1"/>
                </a:solidFill>
                <a:latin typeface="Arial Black" panose="020B0A04020102020204" pitchFamily="34" charset="0"/>
              </a:defRPr>
            </a:lvl5pPr>
            <a:lvl6pPr marL="2514600" indent="-228600" eaLnBrk="0" fontAlgn="base" hangingPunct="0">
              <a:spcBef>
                <a:spcPct val="0"/>
              </a:spcBef>
              <a:spcAft>
                <a:spcPct val="0"/>
              </a:spcAft>
              <a:defRPr>
                <a:solidFill>
                  <a:schemeClr val="tx1"/>
                </a:solidFill>
                <a:latin typeface="Arial Black" panose="020B0A04020102020204" pitchFamily="34" charset="0"/>
              </a:defRPr>
            </a:lvl6pPr>
            <a:lvl7pPr marL="2971800" indent="-228600" eaLnBrk="0" fontAlgn="base" hangingPunct="0">
              <a:spcBef>
                <a:spcPct val="0"/>
              </a:spcBef>
              <a:spcAft>
                <a:spcPct val="0"/>
              </a:spcAft>
              <a:defRPr>
                <a:solidFill>
                  <a:schemeClr val="tx1"/>
                </a:solidFill>
                <a:latin typeface="Arial Black" panose="020B0A04020102020204" pitchFamily="34" charset="0"/>
              </a:defRPr>
            </a:lvl7pPr>
            <a:lvl8pPr marL="3429000" indent="-228600" eaLnBrk="0" fontAlgn="base" hangingPunct="0">
              <a:spcBef>
                <a:spcPct val="0"/>
              </a:spcBef>
              <a:spcAft>
                <a:spcPct val="0"/>
              </a:spcAft>
              <a:defRPr>
                <a:solidFill>
                  <a:schemeClr val="tx1"/>
                </a:solidFill>
                <a:latin typeface="Arial Black" panose="020B0A04020102020204" pitchFamily="34" charset="0"/>
              </a:defRPr>
            </a:lvl8pPr>
            <a:lvl9pPr marL="3886200" indent="-228600" eaLnBrk="0" fontAlgn="base" hangingPunct="0">
              <a:spcBef>
                <a:spcPct val="0"/>
              </a:spcBef>
              <a:spcAft>
                <a:spcPct val="0"/>
              </a:spcAft>
              <a:defRPr>
                <a:solidFill>
                  <a:schemeClr val="tx1"/>
                </a:solidFill>
                <a:latin typeface="Arial Black" panose="020B0A04020102020204" pitchFamily="34" charset="0"/>
              </a:defRPr>
            </a:lvl9pPr>
          </a:lstStyle>
          <a:p>
            <a:pPr algn="ctr" eaLnBrk="1" fontAlgn="auto" hangingPunct="1">
              <a:spcBef>
                <a:spcPts val="0"/>
              </a:spcBef>
              <a:spcAft>
                <a:spcPts val="0"/>
              </a:spcAft>
              <a:defRPr/>
            </a:pPr>
            <a:r>
              <a:rPr lang="en-US" sz="2000" b="0" kern="0" dirty="0" err="1">
                <a:solidFill>
                  <a:srgbClr val="FFFFFF"/>
                </a:solidFill>
                <a:latin typeface="+mn-lt"/>
              </a:rPr>
              <a:t>Ngày</a:t>
            </a:r>
            <a:r>
              <a:rPr lang="en-US" sz="2000" b="0" kern="0" dirty="0">
                <a:solidFill>
                  <a:srgbClr val="FFFFFF"/>
                </a:solidFill>
                <a:latin typeface="+mn-lt"/>
              </a:rPr>
              <a:t> lao </a:t>
            </a:r>
            <a:r>
              <a:rPr lang="en-US" sz="2000" b="0" kern="0" dirty="0" err="1">
                <a:solidFill>
                  <a:srgbClr val="FFFFFF"/>
                </a:solidFill>
                <a:latin typeface="+mn-lt"/>
              </a:rPr>
              <a:t>động</a:t>
            </a:r>
            <a:r>
              <a:rPr lang="en-US" sz="2000" b="0" kern="0" dirty="0">
                <a:solidFill>
                  <a:srgbClr val="FFFFFF"/>
                </a:solidFill>
                <a:latin typeface="+mn-lt"/>
              </a:rPr>
              <a:t> </a:t>
            </a:r>
            <a:r>
              <a:rPr lang="vi-VN" sz="2000" kern="0" dirty="0">
                <a:solidFill>
                  <a:srgbClr val="FFFFFF"/>
                </a:solidFill>
                <a:latin typeface="+mn-lt"/>
              </a:rPr>
              <a:t>8</a:t>
            </a:r>
            <a:r>
              <a:rPr lang="en-US" sz="2000" b="0" kern="0" dirty="0">
                <a:solidFill>
                  <a:srgbClr val="FFFFFF"/>
                </a:solidFill>
                <a:latin typeface="+mn-lt"/>
              </a:rPr>
              <a:t>h</a:t>
            </a:r>
          </a:p>
        </p:txBody>
      </p:sp>
      <p:sp>
        <p:nvSpPr>
          <p:cNvPr id="26" name="Rectangle 16">
            <a:extLst>
              <a:ext uri="{FF2B5EF4-FFF2-40B4-BE49-F238E27FC236}">
                <a16:creationId xmlns:a16="http://schemas.microsoft.com/office/drawing/2014/main" xmlns="" id="{C594A2A4-72C9-4BA6-9216-33AC23BD0094}"/>
              </a:ext>
            </a:extLst>
          </p:cNvPr>
          <p:cNvSpPr>
            <a:spLocks noChangeArrowheads="1"/>
          </p:cNvSpPr>
          <p:nvPr/>
        </p:nvSpPr>
        <p:spPr bwMode="auto">
          <a:xfrm>
            <a:off x="3533615" y="4947469"/>
            <a:ext cx="1937481" cy="757238"/>
          </a:xfrm>
          <a:prstGeom prst="rect">
            <a:avLst/>
          </a:prstGeom>
          <a:solidFill>
            <a:srgbClr val="000099"/>
          </a:solidFill>
          <a:ln w="9525">
            <a:solidFill>
              <a:srgbClr val="4F81BD"/>
            </a:solidFill>
            <a:miter lim="800000"/>
            <a:headEnd/>
            <a:tailEnd/>
          </a:ln>
        </p:spPr>
        <p:txBody>
          <a:bodyPr wrap="none" anchor="ctr"/>
          <a:lstStyle>
            <a:lvl1pPr>
              <a:defRPr>
                <a:solidFill>
                  <a:schemeClr val="tx1"/>
                </a:solidFill>
                <a:latin typeface="Arial Black" panose="020B0A04020102020204" pitchFamily="34" charset="0"/>
              </a:defRPr>
            </a:lvl1pPr>
            <a:lvl2pPr marL="742950" indent="-285750">
              <a:defRPr>
                <a:solidFill>
                  <a:schemeClr val="tx1"/>
                </a:solidFill>
                <a:latin typeface="Arial Black" panose="020B0A04020102020204" pitchFamily="34" charset="0"/>
              </a:defRPr>
            </a:lvl2pPr>
            <a:lvl3pPr marL="1143000" indent="-228600">
              <a:defRPr>
                <a:solidFill>
                  <a:schemeClr val="tx1"/>
                </a:solidFill>
                <a:latin typeface="Arial Black" panose="020B0A04020102020204" pitchFamily="34" charset="0"/>
              </a:defRPr>
            </a:lvl3pPr>
            <a:lvl4pPr marL="1600200" indent="-228600">
              <a:defRPr>
                <a:solidFill>
                  <a:schemeClr val="tx1"/>
                </a:solidFill>
                <a:latin typeface="Arial Black" panose="020B0A04020102020204" pitchFamily="34" charset="0"/>
              </a:defRPr>
            </a:lvl4pPr>
            <a:lvl5pPr marL="2057400" indent="-228600">
              <a:defRPr>
                <a:solidFill>
                  <a:schemeClr val="tx1"/>
                </a:solidFill>
                <a:latin typeface="Arial Black" panose="020B0A04020102020204" pitchFamily="34" charset="0"/>
              </a:defRPr>
            </a:lvl5pPr>
            <a:lvl6pPr marL="2514600" indent="-228600" eaLnBrk="0" fontAlgn="base" hangingPunct="0">
              <a:spcBef>
                <a:spcPct val="0"/>
              </a:spcBef>
              <a:spcAft>
                <a:spcPct val="0"/>
              </a:spcAft>
              <a:defRPr>
                <a:solidFill>
                  <a:schemeClr val="tx1"/>
                </a:solidFill>
                <a:latin typeface="Arial Black" panose="020B0A04020102020204" pitchFamily="34" charset="0"/>
              </a:defRPr>
            </a:lvl6pPr>
            <a:lvl7pPr marL="2971800" indent="-228600" eaLnBrk="0" fontAlgn="base" hangingPunct="0">
              <a:spcBef>
                <a:spcPct val="0"/>
              </a:spcBef>
              <a:spcAft>
                <a:spcPct val="0"/>
              </a:spcAft>
              <a:defRPr>
                <a:solidFill>
                  <a:schemeClr val="tx1"/>
                </a:solidFill>
                <a:latin typeface="Arial Black" panose="020B0A04020102020204" pitchFamily="34" charset="0"/>
              </a:defRPr>
            </a:lvl7pPr>
            <a:lvl8pPr marL="3429000" indent="-228600" eaLnBrk="0" fontAlgn="base" hangingPunct="0">
              <a:spcBef>
                <a:spcPct val="0"/>
              </a:spcBef>
              <a:spcAft>
                <a:spcPct val="0"/>
              </a:spcAft>
              <a:defRPr>
                <a:solidFill>
                  <a:schemeClr val="tx1"/>
                </a:solidFill>
                <a:latin typeface="Arial Black" panose="020B0A04020102020204" pitchFamily="34" charset="0"/>
              </a:defRPr>
            </a:lvl8pPr>
            <a:lvl9pPr marL="3886200" indent="-228600" eaLnBrk="0" fontAlgn="base" hangingPunct="0">
              <a:spcBef>
                <a:spcPct val="0"/>
              </a:spcBef>
              <a:spcAft>
                <a:spcPct val="0"/>
              </a:spcAft>
              <a:defRPr>
                <a:solidFill>
                  <a:schemeClr val="tx1"/>
                </a:solidFill>
                <a:latin typeface="Arial Black" panose="020B0A04020102020204" pitchFamily="34" charset="0"/>
              </a:defRPr>
            </a:lvl9pPr>
          </a:lstStyle>
          <a:p>
            <a:pPr algn="ctr" eaLnBrk="1" fontAlgn="auto" hangingPunct="1">
              <a:spcBef>
                <a:spcPts val="0"/>
              </a:spcBef>
              <a:spcAft>
                <a:spcPts val="0"/>
              </a:spcAft>
              <a:defRPr/>
            </a:pPr>
            <a:r>
              <a:rPr lang="vi-VN" sz="2000" kern="0" dirty="0">
                <a:solidFill>
                  <a:srgbClr val="FFFFFF"/>
                </a:solidFill>
                <a:latin typeface="+mn-lt"/>
              </a:rPr>
              <a:t>2</a:t>
            </a:r>
            <a:r>
              <a:rPr lang="en-US" sz="2000" b="0" kern="0" dirty="0">
                <a:solidFill>
                  <a:srgbClr val="FFFFFF"/>
                </a:solidFill>
                <a:latin typeface="+mn-lt"/>
              </a:rPr>
              <a:t>h TGLĐTY</a:t>
            </a:r>
          </a:p>
        </p:txBody>
      </p:sp>
      <p:sp>
        <p:nvSpPr>
          <p:cNvPr id="27" name="Rectangle 18">
            <a:extLst>
              <a:ext uri="{FF2B5EF4-FFF2-40B4-BE49-F238E27FC236}">
                <a16:creationId xmlns:a16="http://schemas.microsoft.com/office/drawing/2014/main" xmlns="" id="{5841A509-DA5B-46B6-A9DF-9FA1BF76B04E}"/>
              </a:ext>
            </a:extLst>
          </p:cNvPr>
          <p:cNvSpPr>
            <a:spLocks noChangeArrowheads="1"/>
          </p:cNvSpPr>
          <p:nvPr/>
        </p:nvSpPr>
        <p:spPr bwMode="auto">
          <a:xfrm>
            <a:off x="5641461" y="4947469"/>
            <a:ext cx="2961484" cy="757238"/>
          </a:xfrm>
          <a:prstGeom prst="rect">
            <a:avLst/>
          </a:prstGeom>
          <a:solidFill>
            <a:srgbClr val="FF0000"/>
          </a:solidFill>
          <a:ln w="9525">
            <a:solidFill>
              <a:srgbClr val="FFCC00"/>
            </a:solidFill>
            <a:miter lim="800000"/>
            <a:headEnd/>
            <a:tailEnd/>
          </a:ln>
        </p:spPr>
        <p:txBody>
          <a:bodyPr wrap="none" anchor="ctr"/>
          <a:lstStyle>
            <a:lvl1pPr>
              <a:defRPr>
                <a:solidFill>
                  <a:schemeClr val="tx1"/>
                </a:solidFill>
                <a:latin typeface="Arial Black" panose="020B0A04020102020204" pitchFamily="34" charset="0"/>
              </a:defRPr>
            </a:lvl1pPr>
            <a:lvl2pPr marL="742950" indent="-285750">
              <a:defRPr>
                <a:solidFill>
                  <a:schemeClr val="tx1"/>
                </a:solidFill>
                <a:latin typeface="Arial Black" panose="020B0A04020102020204" pitchFamily="34" charset="0"/>
              </a:defRPr>
            </a:lvl2pPr>
            <a:lvl3pPr marL="1143000" indent="-228600">
              <a:defRPr>
                <a:solidFill>
                  <a:schemeClr val="tx1"/>
                </a:solidFill>
                <a:latin typeface="Arial Black" panose="020B0A04020102020204" pitchFamily="34" charset="0"/>
              </a:defRPr>
            </a:lvl3pPr>
            <a:lvl4pPr marL="1600200" indent="-228600">
              <a:defRPr>
                <a:solidFill>
                  <a:schemeClr val="tx1"/>
                </a:solidFill>
                <a:latin typeface="Arial Black" panose="020B0A04020102020204" pitchFamily="34" charset="0"/>
              </a:defRPr>
            </a:lvl4pPr>
            <a:lvl5pPr marL="2057400" indent="-228600">
              <a:defRPr>
                <a:solidFill>
                  <a:schemeClr val="tx1"/>
                </a:solidFill>
                <a:latin typeface="Arial Black" panose="020B0A04020102020204" pitchFamily="34" charset="0"/>
              </a:defRPr>
            </a:lvl5pPr>
            <a:lvl6pPr marL="2514600" indent="-228600" eaLnBrk="0" fontAlgn="base" hangingPunct="0">
              <a:spcBef>
                <a:spcPct val="0"/>
              </a:spcBef>
              <a:spcAft>
                <a:spcPct val="0"/>
              </a:spcAft>
              <a:defRPr>
                <a:solidFill>
                  <a:schemeClr val="tx1"/>
                </a:solidFill>
                <a:latin typeface="Arial Black" panose="020B0A04020102020204" pitchFamily="34" charset="0"/>
              </a:defRPr>
            </a:lvl6pPr>
            <a:lvl7pPr marL="2971800" indent="-228600" eaLnBrk="0" fontAlgn="base" hangingPunct="0">
              <a:spcBef>
                <a:spcPct val="0"/>
              </a:spcBef>
              <a:spcAft>
                <a:spcPct val="0"/>
              </a:spcAft>
              <a:defRPr>
                <a:solidFill>
                  <a:schemeClr val="tx1"/>
                </a:solidFill>
                <a:latin typeface="Arial Black" panose="020B0A04020102020204" pitchFamily="34" charset="0"/>
              </a:defRPr>
            </a:lvl7pPr>
            <a:lvl8pPr marL="3429000" indent="-228600" eaLnBrk="0" fontAlgn="base" hangingPunct="0">
              <a:spcBef>
                <a:spcPct val="0"/>
              </a:spcBef>
              <a:spcAft>
                <a:spcPct val="0"/>
              </a:spcAft>
              <a:defRPr>
                <a:solidFill>
                  <a:schemeClr val="tx1"/>
                </a:solidFill>
                <a:latin typeface="Arial Black" panose="020B0A04020102020204" pitchFamily="34" charset="0"/>
              </a:defRPr>
            </a:lvl8pPr>
            <a:lvl9pPr marL="3886200" indent="-228600" eaLnBrk="0" fontAlgn="base" hangingPunct="0">
              <a:spcBef>
                <a:spcPct val="0"/>
              </a:spcBef>
              <a:spcAft>
                <a:spcPct val="0"/>
              </a:spcAft>
              <a:defRPr>
                <a:solidFill>
                  <a:schemeClr val="tx1"/>
                </a:solidFill>
                <a:latin typeface="Arial Black" panose="020B0A04020102020204" pitchFamily="34" charset="0"/>
              </a:defRPr>
            </a:lvl9pPr>
          </a:lstStyle>
          <a:p>
            <a:pPr algn="ctr" eaLnBrk="1" fontAlgn="auto" hangingPunct="1">
              <a:spcBef>
                <a:spcPts val="0"/>
              </a:spcBef>
              <a:spcAft>
                <a:spcPts val="0"/>
              </a:spcAft>
              <a:defRPr/>
            </a:pPr>
            <a:r>
              <a:rPr lang="en-US" sz="2000" kern="0" dirty="0">
                <a:solidFill>
                  <a:srgbClr val="FFFFFF"/>
                </a:solidFill>
                <a:latin typeface="+mn-lt"/>
              </a:rPr>
              <a:t>6h TGLĐTD</a:t>
            </a:r>
          </a:p>
        </p:txBody>
      </p:sp>
      <p:sp>
        <p:nvSpPr>
          <p:cNvPr id="28" name="Rectangle 20">
            <a:extLst>
              <a:ext uri="{FF2B5EF4-FFF2-40B4-BE49-F238E27FC236}">
                <a16:creationId xmlns:a16="http://schemas.microsoft.com/office/drawing/2014/main" xmlns="" id="{B0C01A65-7A1F-4F1E-B0F8-85DC741316CD}"/>
              </a:ext>
            </a:extLst>
          </p:cNvPr>
          <p:cNvSpPr>
            <a:spLocks noChangeArrowheads="1"/>
          </p:cNvSpPr>
          <p:nvPr/>
        </p:nvSpPr>
        <p:spPr bwMode="auto">
          <a:xfrm>
            <a:off x="9409221" y="5000241"/>
            <a:ext cx="2122380" cy="704465"/>
          </a:xfrm>
          <a:prstGeom prst="rect">
            <a:avLst/>
          </a:prstGeom>
          <a:solidFill>
            <a:sysClr val="window" lastClr="FFFFFF"/>
          </a:solidFill>
          <a:ln w="9525" cap="flat" cmpd="sng" algn="ctr">
            <a:solidFill>
              <a:srgbClr val="4BACC6">
                <a:shade val="95000"/>
                <a:satMod val="105000"/>
              </a:srgbClr>
            </a:solidFill>
            <a:prstDash val="solid"/>
            <a:headEnd/>
            <a:tailEnd/>
          </a:ln>
          <a:effectLst>
            <a:outerShdw blurRad="40000" dist="20000" dir="5400000" rotWithShape="0">
              <a:srgbClr val="000000">
                <a:alpha val="38000"/>
              </a:srgbClr>
            </a:outerShdw>
          </a:effectLst>
        </p:spPr>
        <p:txBody>
          <a:bodyPr wrap="none" anchor="ctr"/>
          <a:lstStyle>
            <a:lvl1pPr>
              <a:defRPr>
                <a:solidFill>
                  <a:schemeClr val="tx1"/>
                </a:solidFill>
                <a:latin typeface="Arial Black" panose="020B0A04020102020204" pitchFamily="34" charset="0"/>
              </a:defRPr>
            </a:lvl1pPr>
            <a:lvl2pPr marL="742950" indent="-285750">
              <a:defRPr>
                <a:solidFill>
                  <a:schemeClr val="tx1"/>
                </a:solidFill>
                <a:latin typeface="Arial Black" panose="020B0A04020102020204" pitchFamily="34" charset="0"/>
              </a:defRPr>
            </a:lvl2pPr>
            <a:lvl3pPr marL="1143000" indent="-228600">
              <a:defRPr>
                <a:solidFill>
                  <a:schemeClr val="tx1"/>
                </a:solidFill>
                <a:latin typeface="Arial Black" panose="020B0A04020102020204" pitchFamily="34" charset="0"/>
              </a:defRPr>
            </a:lvl3pPr>
            <a:lvl4pPr marL="1600200" indent="-228600">
              <a:defRPr>
                <a:solidFill>
                  <a:schemeClr val="tx1"/>
                </a:solidFill>
                <a:latin typeface="Arial Black" panose="020B0A04020102020204" pitchFamily="34" charset="0"/>
              </a:defRPr>
            </a:lvl4pPr>
            <a:lvl5pPr marL="2057400" indent="-228600">
              <a:defRPr>
                <a:solidFill>
                  <a:schemeClr val="tx1"/>
                </a:solidFill>
                <a:latin typeface="Arial Black" panose="020B0A04020102020204" pitchFamily="34" charset="0"/>
              </a:defRPr>
            </a:lvl5pPr>
            <a:lvl6pPr marL="2514600" indent="-228600" eaLnBrk="0" fontAlgn="base" hangingPunct="0">
              <a:spcBef>
                <a:spcPct val="0"/>
              </a:spcBef>
              <a:spcAft>
                <a:spcPct val="0"/>
              </a:spcAft>
              <a:defRPr>
                <a:solidFill>
                  <a:schemeClr val="tx1"/>
                </a:solidFill>
                <a:latin typeface="Arial Black" panose="020B0A04020102020204" pitchFamily="34" charset="0"/>
              </a:defRPr>
            </a:lvl6pPr>
            <a:lvl7pPr marL="2971800" indent="-228600" eaLnBrk="0" fontAlgn="base" hangingPunct="0">
              <a:spcBef>
                <a:spcPct val="0"/>
              </a:spcBef>
              <a:spcAft>
                <a:spcPct val="0"/>
              </a:spcAft>
              <a:defRPr>
                <a:solidFill>
                  <a:schemeClr val="tx1"/>
                </a:solidFill>
                <a:latin typeface="Arial Black" panose="020B0A04020102020204" pitchFamily="34" charset="0"/>
              </a:defRPr>
            </a:lvl7pPr>
            <a:lvl8pPr marL="3429000" indent="-228600" eaLnBrk="0" fontAlgn="base" hangingPunct="0">
              <a:spcBef>
                <a:spcPct val="0"/>
              </a:spcBef>
              <a:spcAft>
                <a:spcPct val="0"/>
              </a:spcAft>
              <a:defRPr>
                <a:solidFill>
                  <a:schemeClr val="tx1"/>
                </a:solidFill>
                <a:latin typeface="Arial Black" panose="020B0A04020102020204" pitchFamily="34" charset="0"/>
              </a:defRPr>
            </a:lvl8pPr>
            <a:lvl9pPr marL="3886200" indent="-228600" eaLnBrk="0" fontAlgn="base" hangingPunct="0">
              <a:spcBef>
                <a:spcPct val="0"/>
              </a:spcBef>
              <a:spcAft>
                <a:spcPct val="0"/>
              </a:spcAft>
              <a:defRPr>
                <a:solidFill>
                  <a:schemeClr val="tx1"/>
                </a:solidFill>
                <a:latin typeface="Arial Black" panose="020B0A04020102020204" pitchFamily="34" charset="0"/>
              </a:defRPr>
            </a:lvl9pPr>
          </a:lstStyle>
          <a:p>
            <a:pPr algn="ctr" eaLnBrk="1" fontAlgn="auto" hangingPunct="1">
              <a:spcBef>
                <a:spcPts val="0"/>
              </a:spcBef>
              <a:spcAft>
                <a:spcPts val="0"/>
              </a:spcAft>
              <a:defRPr/>
            </a:pPr>
            <a:r>
              <a:rPr lang="en-US" sz="2400" b="1" kern="0" dirty="0">
                <a:solidFill>
                  <a:srgbClr val="AF273E"/>
                </a:solidFill>
                <a:latin typeface="+mn-lt"/>
              </a:rPr>
              <a:t>m’= </a:t>
            </a:r>
            <a:r>
              <a:rPr lang="vi-VN" sz="2400" b="1" kern="0" dirty="0">
                <a:solidFill>
                  <a:srgbClr val="AF273E"/>
                </a:solidFill>
                <a:latin typeface="+mn-lt"/>
              </a:rPr>
              <a:t>30</a:t>
            </a:r>
            <a:r>
              <a:rPr lang="en-US" sz="2400" b="1" kern="0" dirty="0">
                <a:solidFill>
                  <a:srgbClr val="AF273E"/>
                </a:solidFill>
                <a:latin typeface="+mn-lt"/>
              </a:rPr>
              <a:t>0%</a:t>
            </a:r>
          </a:p>
        </p:txBody>
      </p:sp>
      <p:sp>
        <p:nvSpPr>
          <p:cNvPr id="32" name="Text Box 8">
            <a:extLst>
              <a:ext uri="{FF2B5EF4-FFF2-40B4-BE49-F238E27FC236}">
                <a16:creationId xmlns:a16="http://schemas.microsoft.com/office/drawing/2014/main" xmlns="" id="{9E94759F-D780-4469-ADEE-B0F6D2DBF8E5}"/>
              </a:ext>
            </a:extLst>
          </p:cNvPr>
          <p:cNvSpPr txBox="1">
            <a:spLocks noChangeArrowheads="1"/>
          </p:cNvSpPr>
          <p:nvPr/>
        </p:nvSpPr>
        <p:spPr bwMode="auto">
          <a:xfrm>
            <a:off x="4259678" y="6065723"/>
            <a:ext cx="1319403" cy="631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FF0000"/>
                </a:solidFill>
                <a:miter lim="800000"/>
                <a:headEnd/>
                <a:tailEnd/>
              </a14:hiddenLine>
            </a:ext>
          </a:extLst>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vi-VN" altLang="en-US" sz="2000" dirty="0">
                <a:solidFill>
                  <a:srgbClr val="663300"/>
                </a:solidFill>
                <a:latin typeface="+mj-lt"/>
                <a:cs typeface="Arial" panose="020B0604020202020204" pitchFamily="34" charset="0"/>
                <a:sym typeface="Arial" panose="020B0604020202020204" pitchFamily="34" charset="0"/>
              </a:rPr>
              <a:t>(</a:t>
            </a:r>
            <a:r>
              <a:rPr lang="en-US" altLang="en-US" sz="2000" dirty="0">
                <a:solidFill>
                  <a:srgbClr val="663300"/>
                </a:solidFill>
                <a:latin typeface="+mj-lt"/>
                <a:cs typeface="Arial" panose="020B0604020202020204" pitchFamily="34" charset="0"/>
                <a:sym typeface="Arial" panose="020B0604020202020204" pitchFamily="34" charset="0"/>
              </a:rPr>
              <a:t>m’ =</a:t>
            </a:r>
          </a:p>
        </p:txBody>
      </p:sp>
      <p:sp>
        <p:nvSpPr>
          <p:cNvPr id="33" name="TextBox 32">
            <a:extLst>
              <a:ext uri="{FF2B5EF4-FFF2-40B4-BE49-F238E27FC236}">
                <a16:creationId xmlns:a16="http://schemas.microsoft.com/office/drawing/2014/main" xmlns="" id="{76F4F965-2283-4962-B061-4CBC3F3AA1C4}"/>
              </a:ext>
            </a:extLst>
          </p:cNvPr>
          <p:cNvSpPr txBox="1"/>
          <p:nvPr/>
        </p:nvSpPr>
        <p:spPr>
          <a:xfrm>
            <a:off x="4978678" y="5842457"/>
            <a:ext cx="662782" cy="400110"/>
          </a:xfrm>
          <a:prstGeom prst="rect">
            <a:avLst/>
          </a:prstGeom>
          <a:noFill/>
        </p:spPr>
        <p:txBody>
          <a:bodyPr wrap="square">
            <a:spAutoFit/>
          </a:bodyPr>
          <a:lstStyle/>
          <a:p>
            <a:r>
              <a:rPr lang="en-US" sz="2000" b="1" dirty="0">
                <a:solidFill>
                  <a:srgbClr val="663300"/>
                </a:solidFill>
                <a:latin typeface="+mj-lt"/>
                <a:cs typeface="Arial" panose="020B0604020202020204" pitchFamily="34" charset="0"/>
              </a:rPr>
              <a:t>t′</a:t>
            </a:r>
          </a:p>
        </p:txBody>
      </p:sp>
      <p:sp>
        <p:nvSpPr>
          <p:cNvPr id="34" name="Text Box 9">
            <a:extLst>
              <a:ext uri="{FF2B5EF4-FFF2-40B4-BE49-F238E27FC236}">
                <a16:creationId xmlns:a16="http://schemas.microsoft.com/office/drawing/2014/main" xmlns="" id="{890A352B-69AA-484D-9FB8-B94BFACE012B}"/>
              </a:ext>
            </a:extLst>
          </p:cNvPr>
          <p:cNvSpPr txBox="1">
            <a:spLocks noChangeArrowheads="1"/>
          </p:cNvSpPr>
          <p:nvPr/>
        </p:nvSpPr>
        <p:spPr bwMode="auto">
          <a:xfrm>
            <a:off x="5428666" y="6004625"/>
            <a:ext cx="2087563"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en-US" altLang="en-US" sz="2000" dirty="0">
                <a:solidFill>
                  <a:srgbClr val="663300"/>
                </a:solidFill>
                <a:latin typeface="+mj-lt"/>
                <a:cs typeface="Arial" panose="020B0604020202020204" pitchFamily="34" charset="0"/>
                <a:sym typeface="Arial" panose="020B0604020202020204" pitchFamily="34" charset="0"/>
              </a:rPr>
              <a:t>x 100%</a:t>
            </a:r>
            <a:r>
              <a:rPr lang="vi-VN" altLang="en-US" sz="2000" dirty="0">
                <a:solidFill>
                  <a:srgbClr val="663300"/>
                </a:solidFill>
                <a:latin typeface="+mj-lt"/>
                <a:cs typeface="Arial" panose="020B0604020202020204" pitchFamily="34" charset="0"/>
                <a:sym typeface="Arial" panose="020B0604020202020204" pitchFamily="34" charset="0"/>
              </a:rPr>
              <a:t>)</a:t>
            </a:r>
            <a:endParaRPr lang="en-US" altLang="en-US" sz="2000" dirty="0">
              <a:solidFill>
                <a:srgbClr val="663300"/>
              </a:solidFill>
              <a:latin typeface="+mj-lt"/>
              <a:cs typeface="Arial" panose="020B0604020202020204" pitchFamily="34" charset="0"/>
              <a:sym typeface="Arial" panose="020B0604020202020204" pitchFamily="34" charset="0"/>
            </a:endParaRPr>
          </a:p>
        </p:txBody>
      </p:sp>
      <p:cxnSp>
        <p:nvCxnSpPr>
          <p:cNvPr id="4" name="Straight Connector 3">
            <a:extLst>
              <a:ext uri="{FF2B5EF4-FFF2-40B4-BE49-F238E27FC236}">
                <a16:creationId xmlns:a16="http://schemas.microsoft.com/office/drawing/2014/main" xmlns="" id="{6A4BC03F-BB24-4BC3-A808-F3EE5E4B7A83}"/>
              </a:ext>
            </a:extLst>
          </p:cNvPr>
          <p:cNvCxnSpPr>
            <a:endCxn id="33" idx="2"/>
          </p:cNvCxnSpPr>
          <p:nvPr/>
        </p:nvCxnSpPr>
        <p:spPr>
          <a:xfrm>
            <a:off x="4978678" y="6242567"/>
            <a:ext cx="331391" cy="0"/>
          </a:xfrm>
          <a:prstGeom prst="line">
            <a:avLst/>
          </a:prstGeom>
        </p:spPr>
        <p:style>
          <a:lnRef idx="1">
            <a:schemeClr val="dk1"/>
          </a:lnRef>
          <a:fillRef idx="0">
            <a:schemeClr val="dk1"/>
          </a:fillRef>
          <a:effectRef idx="0">
            <a:schemeClr val="dk1"/>
          </a:effectRef>
          <a:fontRef idx="minor">
            <a:schemeClr val="tx1"/>
          </a:fontRef>
        </p:style>
      </p:cxnSp>
      <p:sp>
        <p:nvSpPr>
          <p:cNvPr id="38" name="TextBox 37">
            <a:extLst>
              <a:ext uri="{FF2B5EF4-FFF2-40B4-BE49-F238E27FC236}">
                <a16:creationId xmlns:a16="http://schemas.microsoft.com/office/drawing/2014/main" xmlns="" id="{63CF9D87-43EA-4C9E-84E3-603D6EC18D98}"/>
              </a:ext>
            </a:extLst>
          </p:cNvPr>
          <p:cNvSpPr txBox="1"/>
          <p:nvPr/>
        </p:nvSpPr>
        <p:spPr>
          <a:xfrm>
            <a:off x="4978679" y="6204680"/>
            <a:ext cx="573552" cy="400110"/>
          </a:xfrm>
          <a:prstGeom prst="rect">
            <a:avLst/>
          </a:prstGeom>
          <a:noFill/>
        </p:spPr>
        <p:txBody>
          <a:bodyPr wrap="square">
            <a:spAutoFit/>
          </a:bodyPr>
          <a:lstStyle/>
          <a:p>
            <a:r>
              <a:rPr lang="vi-VN" sz="2000" b="0" i="0" dirty="0">
                <a:solidFill>
                  <a:srgbClr val="010101"/>
                </a:solidFill>
                <a:effectLst/>
                <a:latin typeface="Arial" panose="020B0604020202020204" pitchFamily="34" charset="0"/>
                <a:cs typeface="Arial" panose="020B0604020202020204" pitchFamily="34" charset="0"/>
              </a:rPr>
              <a:t>t</a:t>
            </a:r>
            <a:endParaRPr lang="en-US" sz="2000" dirty="0"/>
          </a:p>
        </p:txBody>
      </p:sp>
      <p:grpSp>
        <p:nvGrpSpPr>
          <p:cNvPr id="39" name="Group 21">
            <a:extLst>
              <a:ext uri="{FF2B5EF4-FFF2-40B4-BE49-F238E27FC236}">
                <a16:creationId xmlns:a16="http://schemas.microsoft.com/office/drawing/2014/main" xmlns="" id="{7246748C-ADB6-42C6-8EDB-D57DCB562056}"/>
              </a:ext>
            </a:extLst>
          </p:cNvPr>
          <p:cNvGrpSpPr>
            <a:grpSpLocks/>
          </p:cNvGrpSpPr>
          <p:nvPr/>
        </p:nvGrpSpPr>
        <p:grpSpPr bwMode="auto">
          <a:xfrm>
            <a:off x="11366" y="934004"/>
            <a:ext cx="12046315" cy="218564"/>
            <a:chOff x="240" y="576"/>
            <a:chExt cx="5298" cy="0"/>
          </a:xfrm>
        </p:grpSpPr>
        <p:sp>
          <p:nvSpPr>
            <p:cNvPr id="40" name="Line 7">
              <a:extLst>
                <a:ext uri="{FF2B5EF4-FFF2-40B4-BE49-F238E27FC236}">
                  <a16:creationId xmlns:a16="http://schemas.microsoft.com/office/drawing/2014/main" xmlns="" id="{B5DD287B-222F-45F0-829B-FB960F9C2D72}"/>
                </a:ext>
              </a:extLst>
            </p:cNvPr>
            <p:cNvSpPr>
              <a:spLocks noChangeShapeType="1"/>
            </p:cNvSpPr>
            <p:nvPr/>
          </p:nvSpPr>
          <p:spPr bwMode="auto">
            <a:xfrm>
              <a:off x="240" y="576"/>
              <a:ext cx="2688" cy="0"/>
            </a:xfrm>
            <a:prstGeom prst="line">
              <a:avLst/>
            </a:prstGeom>
            <a:noFill/>
            <a:ln w="127000">
              <a:solidFill>
                <a:srgbClr val="D6009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endParaRPr>
            </a:p>
          </p:txBody>
        </p:sp>
        <p:sp>
          <p:nvSpPr>
            <p:cNvPr id="41" name="Line 8">
              <a:extLst>
                <a:ext uri="{FF2B5EF4-FFF2-40B4-BE49-F238E27FC236}">
                  <a16:creationId xmlns:a16="http://schemas.microsoft.com/office/drawing/2014/main" xmlns="" id="{FFF1F22E-8F8D-4BA4-B484-57A3D933934D}"/>
                </a:ext>
              </a:extLst>
            </p:cNvPr>
            <p:cNvSpPr>
              <a:spLocks noChangeShapeType="1"/>
            </p:cNvSpPr>
            <p:nvPr/>
          </p:nvSpPr>
          <p:spPr bwMode="auto">
            <a:xfrm>
              <a:off x="240" y="576"/>
              <a:ext cx="5298" cy="0"/>
            </a:xfrm>
            <a:prstGeom prst="line">
              <a:avLst/>
            </a:prstGeom>
            <a:noFill/>
            <a:ln w="12700">
              <a:solidFill>
                <a:srgbClr val="D6009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dirty="0">
                <a:solidFill>
                  <a:srgbClr val="000000"/>
                </a:solidFill>
              </a:endParaRPr>
            </a:p>
          </p:txBody>
        </p:sp>
      </p:grpSp>
    </p:spTree>
  </p:cSld>
  <p:clrMapOvr>
    <a:masterClrMapping/>
  </p:clrMapOvr>
  <p:transition>
    <p:wedg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p:cTn id="7" dur="1000" fill="hold"/>
                                        <p:tgtEl>
                                          <p:spTgt spid="7"/>
                                        </p:tgtEl>
                                        <p:attrNameLst>
                                          <p:attrName>ppt_w</p:attrName>
                                        </p:attrNameLst>
                                      </p:cBhvr>
                                      <p:tavLst>
                                        <p:tav tm="0">
                                          <p:val>
                                            <p:fltVal val="0"/>
                                          </p:val>
                                        </p:tav>
                                        <p:tav tm="100000">
                                          <p:val>
                                            <p:strVal val="#ppt_w"/>
                                          </p:val>
                                        </p:tav>
                                      </p:tavLst>
                                    </p:anim>
                                    <p:anim calcmode="lin" valueType="num">
                                      <p:cBhvr>
                                        <p:cTn id="8" dur="1000" fill="hold"/>
                                        <p:tgtEl>
                                          <p:spTgt spid="7"/>
                                        </p:tgtEl>
                                        <p:attrNameLst>
                                          <p:attrName>ppt_h</p:attrName>
                                        </p:attrNameLst>
                                      </p:cBhvr>
                                      <p:tavLst>
                                        <p:tav tm="0">
                                          <p:val>
                                            <p:fltVal val="0"/>
                                          </p:val>
                                        </p:tav>
                                        <p:tav tm="100000">
                                          <p:val>
                                            <p:strVal val="#ppt_h"/>
                                          </p:val>
                                        </p:tav>
                                      </p:tavLst>
                                    </p:anim>
                                    <p:anim calcmode="lin" valueType="num">
                                      <p:cBhvr>
                                        <p:cTn id="9" dur="1000" fill="hold"/>
                                        <p:tgtEl>
                                          <p:spTgt spid="7"/>
                                        </p:tgtEl>
                                        <p:attrNameLst>
                                          <p:attrName>style.rotation</p:attrName>
                                        </p:attrNameLst>
                                      </p:cBhvr>
                                      <p:tavLst>
                                        <p:tav tm="0">
                                          <p:val>
                                            <p:fltVal val="90"/>
                                          </p:val>
                                        </p:tav>
                                        <p:tav tm="100000">
                                          <p:val>
                                            <p:fltVal val="0"/>
                                          </p:val>
                                        </p:tav>
                                      </p:tavLst>
                                    </p:anim>
                                    <p:animEffect transition="in" filter="fade">
                                      <p:cBhvr>
                                        <p:cTn id="10" dur="1000"/>
                                        <p:tgtEl>
                                          <p:spTgt spid="7"/>
                                        </p:tgtEl>
                                      </p:cBhvr>
                                    </p:animEffect>
                                  </p:childTnLst>
                                </p:cTn>
                              </p:par>
                              <p:par>
                                <p:cTn id="11" presetID="31" presetClass="entr" presetSubtype="0" fill="hold" nodeType="withEffect">
                                  <p:stCondLst>
                                    <p:cond delay="0"/>
                                  </p:stCondLst>
                                  <p:childTnLst>
                                    <p:set>
                                      <p:cBhvr>
                                        <p:cTn id="12" dur="1" fill="hold">
                                          <p:stCondLst>
                                            <p:cond delay="0"/>
                                          </p:stCondLst>
                                        </p:cTn>
                                        <p:tgtEl>
                                          <p:spTgt spid="39"/>
                                        </p:tgtEl>
                                        <p:attrNameLst>
                                          <p:attrName>style.visibility</p:attrName>
                                        </p:attrNameLst>
                                      </p:cBhvr>
                                      <p:to>
                                        <p:strVal val="visible"/>
                                      </p:to>
                                    </p:set>
                                    <p:anim calcmode="lin" valueType="num">
                                      <p:cBhvr>
                                        <p:cTn id="13" dur="1000" fill="hold"/>
                                        <p:tgtEl>
                                          <p:spTgt spid="39"/>
                                        </p:tgtEl>
                                        <p:attrNameLst>
                                          <p:attrName>ppt_w</p:attrName>
                                        </p:attrNameLst>
                                      </p:cBhvr>
                                      <p:tavLst>
                                        <p:tav tm="0">
                                          <p:val>
                                            <p:fltVal val="0"/>
                                          </p:val>
                                        </p:tav>
                                        <p:tav tm="100000">
                                          <p:val>
                                            <p:strVal val="#ppt_w"/>
                                          </p:val>
                                        </p:tav>
                                      </p:tavLst>
                                    </p:anim>
                                    <p:anim calcmode="lin" valueType="num">
                                      <p:cBhvr>
                                        <p:cTn id="14" dur="1000" fill="hold"/>
                                        <p:tgtEl>
                                          <p:spTgt spid="39"/>
                                        </p:tgtEl>
                                        <p:attrNameLst>
                                          <p:attrName>ppt_h</p:attrName>
                                        </p:attrNameLst>
                                      </p:cBhvr>
                                      <p:tavLst>
                                        <p:tav tm="0">
                                          <p:val>
                                            <p:fltVal val="0"/>
                                          </p:val>
                                        </p:tav>
                                        <p:tav tm="100000">
                                          <p:val>
                                            <p:strVal val="#ppt_h"/>
                                          </p:val>
                                        </p:tav>
                                      </p:tavLst>
                                    </p:anim>
                                    <p:anim calcmode="lin" valueType="num">
                                      <p:cBhvr>
                                        <p:cTn id="15" dur="1000" fill="hold"/>
                                        <p:tgtEl>
                                          <p:spTgt spid="39"/>
                                        </p:tgtEl>
                                        <p:attrNameLst>
                                          <p:attrName>style.rotation</p:attrName>
                                        </p:attrNameLst>
                                      </p:cBhvr>
                                      <p:tavLst>
                                        <p:tav tm="0">
                                          <p:val>
                                            <p:fltVal val="90"/>
                                          </p:val>
                                        </p:tav>
                                        <p:tav tm="100000">
                                          <p:val>
                                            <p:fltVal val="0"/>
                                          </p:val>
                                        </p:tav>
                                      </p:tavLst>
                                    </p:anim>
                                    <p:animEffect transition="in" filter="fade">
                                      <p:cBhvr>
                                        <p:cTn id="16" dur="1000"/>
                                        <p:tgtEl>
                                          <p:spTgt spid="39"/>
                                        </p:tgtEl>
                                      </p:cBhvr>
                                    </p:animEffect>
                                  </p:childTnLst>
                                </p:cTn>
                              </p:par>
                            </p:childTnLst>
                          </p:cTn>
                        </p:par>
                      </p:childTnLst>
                    </p:cTn>
                  </p:par>
                  <p:par>
                    <p:cTn id="17" fill="hold">
                      <p:stCondLst>
                        <p:cond delay="indefinite"/>
                      </p:stCondLst>
                      <p:childTnLst>
                        <p:par>
                          <p:cTn id="18" fill="hold">
                            <p:stCondLst>
                              <p:cond delay="0"/>
                            </p:stCondLst>
                            <p:childTnLst>
                              <p:par>
                                <p:cTn id="19" presetID="6" presetClass="entr" presetSubtype="16" fill="hold" grpId="0" nodeType="clickEffect">
                                  <p:stCondLst>
                                    <p:cond delay="0"/>
                                  </p:stCondLst>
                                  <p:childTnLst>
                                    <p:set>
                                      <p:cBhvr>
                                        <p:cTn id="20" dur="1" fill="hold">
                                          <p:stCondLst>
                                            <p:cond delay="0"/>
                                          </p:stCondLst>
                                        </p:cTn>
                                        <p:tgtEl>
                                          <p:spTgt spid="8"/>
                                        </p:tgtEl>
                                        <p:attrNameLst>
                                          <p:attrName>style.visibility</p:attrName>
                                        </p:attrNameLst>
                                      </p:cBhvr>
                                      <p:to>
                                        <p:strVal val="visible"/>
                                      </p:to>
                                    </p:set>
                                    <p:animEffect transition="in" filter="circle(in)">
                                      <p:cBhvr>
                                        <p:cTn id="21" dur="2000"/>
                                        <p:tgtEl>
                                          <p:spTgt spid="8"/>
                                        </p:tgtEl>
                                      </p:cBhvr>
                                    </p:animEffect>
                                  </p:childTnLst>
                                </p:cTn>
                              </p:par>
                            </p:childTnLst>
                          </p:cTn>
                        </p:par>
                      </p:childTnLst>
                    </p:cTn>
                  </p:par>
                  <p:par>
                    <p:cTn id="22" fill="hold">
                      <p:stCondLst>
                        <p:cond delay="indefinite"/>
                      </p:stCondLst>
                      <p:childTnLst>
                        <p:par>
                          <p:cTn id="23" fill="hold">
                            <p:stCondLst>
                              <p:cond delay="0"/>
                            </p:stCondLst>
                            <p:childTnLst>
                              <p:par>
                                <p:cTn id="24" presetID="6" presetClass="entr" presetSubtype="16" fill="hold" grpId="0" nodeType="clickEffect">
                                  <p:stCondLst>
                                    <p:cond delay="0"/>
                                  </p:stCondLst>
                                  <p:childTnLst>
                                    <p:set>
                                      <p:cBhvr>
                                        <p:cTn id="25" dur="1" fill="hold">
                                          <p:stCondLst>
                                            <p:cond delay="0"/>
                                          </p:stCondLst>
                                        </p:cTn>
                                        <p:tgtEl>
                                          <p:spTgt spid="11"/>
                                        </p:tgtEl>
                                        <p:attrNameLst>
                                          <p:attrName>style.visibility</p:attrName>
                                        </p:attrNameLst>
                                      </p:cBhvr>
                                      <p:to>
                                        <p:strVal val="visible"/>
                                      </p:to>
                                    </p:set>
                                    <p:animEffect transition="in" filter="circle(in)">
                                      <p:cBhvr>
                                        <p:cTn id="26" dur="2000"/>
                                        <p:tgtEl>
                                          <p:spTgt spid="11"/>
                                        </p:tgtEl>
                                      </p:cBhvr>
                                    </p:animEffect>
                                  </p:childTnLst>
                                </p:cTn>
                              </p:par>
                            </p:childTnLst>
                          </p:cTn>
                        </p:par>
                      </p:childTnLst>
                    </p:cTn>
                  </p:par>
                  <p:par>
                    <p:cTn id="27" fill="hold">
                      <p:stCondLst>
                        <p:cond delay="indefinite"/>
                      </p:stCondLst>
                      <p:childTnLst>
                        <p:par>
                          <p:cTn id="28" fill="hold">
                            <p:stCondLst>
                              <p:cond delay="0"/>
                            </p:stCondLst>
                            <p:childTnLst>
                              <p:par>
                                <p:cTn id="29" presetID="53" presetClass="entr" presetSubtype="16" fill="hold" grpId="0" nodeType="clickEffect">
                                  <p:stCondLst>
                                    <p:cond delay="0"/>
                                  </p:stCondLst>
                                  <p:childTnLst>
                                    <p:set>
                                      <p:cBhvr>
                                        <p:cTn id="30" dur="1" fill="hold">
                                          <p:stCondLst>
                                            <p:cond delay="0"/>
                                          </p:stCondLst>
                                        </p:cTn>
                                        <p:tgtEl>
                                          <p:spTgt spid="20"/>
                                        </p:tgtEl>
                                        <p:attrNameLst>
                                          <p:attrName>style.visibility</p:attrName>
                                        </p:attrNameLst>
                                      </p:cBhvr>
                                      <p:to>
                                        <p:strVal val="visible"/>
                                      </p:to>
                                    </p:set>
                                    <p:anim calcmode="lin" valueType="num">
                                      <p:cBhvr>
                                        <p:cTn id="31" dur="500" fill="hold"/>
                                        <p:tgtEl>
                                          <p:spTgt spid="20"/>
                                        </p:tgtEl>
                                        <p:attrNameLst>
                                          <p:attrName>ppt_w</p:attrName>
                                        </p:attrNameLst>
                                      </p:cBhvr>
                                      <p:tavLst>
                                        <p:tav tm="0">
                                          <p:val>
                                            <p:fltVal val="0"/>
                                          </p:val>
                                        </p:tav>
                                        <p:tav tm="100000">
                                          <p:val>
                                            <p:strVal val="#ppt_w"/>
                                          </p:val>
                                        </p:tav>
                                      </p:tavLst>
                                    </p:anim>
                                    <p:anim calcmode="lin" valueType="num">
                                      <p:cBhvr>
                                        <p:cTn id="32" dur="500" fill="hold"/>
                                        <p:tgtEl>
                                          <p:spTgt spid="20"/>
                                        </p:tgtEl>
                                        <p:attrNameLst>
                                          <p:attrName>ppt_h</p:attrName>
                                        </p:attrNameLst>
                                      </p:cBhvr>
                                      <p:tavLst>
                                        <p:tav tm="0">
                                          <p:val>
                                            <p:fltVal val="0"/>
                                          </p:val>
                                        </p:tav>
                                        <p:tav tm="100000">
                                          <p:val>
                                            <p:strVal val="#ppt_h"/>
                                          </p:val>
                                        </p:tav>
                                      </p:tavLst>
                                    </p:anim>
                                    <p:animEffect transition="in" filter="fade">
                                      <p:cBhvr>
                                        <p:cTn id="33" dur="500"/>
                                        <p:tgtEl>
                                          <p:spTgt spid="20"/>
                                        </p:tgtEl>
                                      </p:cBhvr>
                                    </p:animEffect>
                                  </p:childTnLst>
                                </p:cTn>
                              </p:par>
                            </p:childTnLst>
                          </p:cTn>
                        </p:par>
                      </p:childTnLst>
                    </p:cTn>
                  </p:par>
                  <p:par>
                    <p:cTn id="34" fill="hold">
                      <p:stCondLst>
                        <p:cond delay="indefinite"/>
                      </p:stCondLst>
                      <p:childTnLst>
                        <p:par>
                          <p:cTn id="35" fill="hold">
                            <p:stCondLst>
                              <p:cond delay="0"/>
                            </p:stCondLst>
                            <p:childTnLst>
                              <p:par>
                                <p:cTn id="36" presetID="5" presetClass="entr" presetSubtype="10" fill="hold" grpId="0" nodeType="clickEffect">
                                  <p:stCondLst>
                                    <p:cond delay="0"/>
                                  </p:stCondLst>
                                  <p:childTnLst>
                                    <p:set>
                                      <p:cBhvr>
                                        <p:cTn id="37" dur="1" fill="hold">
                                          <p:stCondLst>
                                            <p:cond delay="0"/>
                                          </p:stCondLst>
                                        </p:cTn>
                                        <p:tgtEl>
                                          <p:spTgt spid="21"/>
                                        </p:tgtEl>
                                        <p:attrNameLst>
                                          <p:attrName>style.visibility</p:attrName>
                                        </p:attrNameLst>
                                      </p:cBhvr>
                                      <p:to>
                                        <p:strVal val="visible"/>
                                      </p:to>
                                    </p:set>
                                    <p:animEffect transition="in" filter="checkerboard(across)">
                                      <p:cBhvr>
                                        <p:cTn id="38" dur="500"/>
                                        <p:tgtEl>
                                          <p:spTgt spid="21"/>
                                        </p:tgtEl>
                                      </p:cBhvr>
                                    </p:animEffect>
                                  </p:childTnLst>
                                </p:cTn>
                              </p:par>
                            </p:childTnLst>
                          </p:cTn>
                        </p:par>
                      </p:childTnLst>
                    </p:cTn>
                  </p:par>
                  <p:par>
                    <p:cTn id="39" fill="hold">
                      <p:stCondLst>
                        <p:cond delay="indefinite"/>
                      </p:stCondLst>
                      <p:childTnLst>
                        <p:par>
                          <p:cTn id="40" fill="hold">
                            <p:stCondLst>
                              <p:cond delay="0"/>
                            </p:stCondLst>
                            <p:childTnLst>
                              <p:par>
                                <p:cTn id="41" presetID="5" presetClass="entr" presetSubtype="10" fill="hold" grpId="0" nodeType="clickEffect">
                                  <p:stCondLst>
                                    <p:cond delay="0"/>
                                  </p:stCondLst>
                                  <p:childTnLst>
                                    <p:set>
                                      <p:cBhvr>
                                        <p:cTn id="42" dur="1" fill="hold">
                                          <p:stCondLst>
                                            <p:cond delay="0"/>
                                          </p:stCondLst>
                                        </p:cTn>
                                        <p:tgtEl>
                                          <p:spTgt spid="22"/>
                                        </p:tgtEl>
                                        <p:attrNameLst>
                                          <p:attrName>style.visibility</p:attrName>
                                        </p:attrNameLst>
                                      </p:cBhvr>
                                      <p:to>
                                        <p:strVal val="visible"/>
                                      </p:to>
                                    </p:set>
                                    <p:animEffect transition="in" filter="checkerboard(across)">
                                      <p:cBhvr>
                                        <p:cTn id="43" dur="500"/>
                                        <p:tgtEl>
                                          <p:spTgt spid="22"/>
                                        </p:tgtEl>
                                      </p:cBhvr>
                                    </p:animEffect>
                                  </p:childTnLst>
                                </p:cTn>
                              </p:par>
                            </p:childTnLst>
                          </p:cTn>
                        </p:par>
                      </p:childTnLst>
                    </p:cTn>
                  </p:par>
                  <p:par>
                    <p:cTn id="44" fill="hold">
                      <p:stCondLst>
                        <p:cond delay="indefinite"/>
                      </p:stCondLst>
                      <p:childTnLst>
                        <p:par>
                          <p:cTn id="45" fill="hold">
                            <p:stCondLst>
                              <p:cond delay="0"/>
                            </p:stCondLst>
                            <p:childTnLst>
                              <p:par>
                                <p:cTn id="46" presetID="5" presetClass="entr" presetSubtype="10" fill="hold" grpId="0" nodeType="clickEffect">
                                  <p:stCondLst>
                                    <p:cond delay="0"/>
                                  </p:stCondLst>
                                  <p:childTnLst>
                                    <p:set>
                                      <p:cBhvr>
                                        <p:cTn id="47" dur="1" fill="hold">
                                          <p:stCondLst>
                                            <p:cond delay="0"/>
                                          </p:stCondLst>
                                        </p:cTn>
                                        <p:tgtEl>
                                          <p:spTgt spid="23"/>
                                        </p:tgtEl>
                                        <p:attrNameLst>
                                          <p:attrName>style.visibility</p:attrName>
                                        </p:attrNameLst>
                                      </p:cBhvr>
                                      <p:to>
                                        <p:strVal val="visible"/>
                                      </p:to>
                                    </p:set>
                                    <p:animEffect transition="in" filter="checkerboard(across)">
                                      <p:cBhvr>
                                        <p:cTn id="48" dur="500"/>
                                        <p:tgtEl>
                                          <p:spTgt spid="23"/>
                                        </p:tgtEl>
                                      </p:cBhvr>
                                    </p:animEffect>
                                  </p:childTnLst>
                                </p:cTn>
                              </p:par>
                            </p:childTnLst>
                          </p:cTn>
                        </p:par>
                      </p:childTnLst>
                    </p:cTn>
                  </p:par>
                  <p:par>
                    <p:cTn id="49" fill="hold">
                      <p:stCondLst>
                        <p:cond delay="indefinite"/>
                      </p:stCondLst>
                      <p:childTnLst>
                        <p:par>
                          <p:cTn id="50" fill="hold">
                            <p:stCondLst>
                              <p:cond delay="0"/>
                            </p:stCondLst>
                            <p:childTnLst>
                              <p:par>
                                <p:cTn id="51" presetID="5" presetClass="entr" presetSubtype="10" fill="hold" grpId="0" nodeType="clickEffect">
                                  <p:stCondLst>
                                    <p:cond delay="0"/>
                                  </p:stCondLst>
                                  <p:childTnLst>
                                    <p:set>
                                      <p:cBhvr>
                                        <p:cTn id="52" dur="1" fill="hold">
                                          <p:stCondLst>
                                            <p:cond delay="0"/>
                                          </p:stCondLst>
                                        </p:cTn>
                                        <p:tgtEl>
                                          <p:spTgt spid="24"/>
                                        </p:tgtEl>
                                        <p:attrNameLst>
                                          <p:attrName>style.visibility</p:attrName>
                                        </p:attrNameLst>
                                      </p:cBhvr>
                                      <p:to>
                                        <p:strVal val="visible"/>
                                      </p:to>
                                    </p:set>
                                    <p:animEffect transition="in" filter="checkerboard(across)">
                                      <p:cBhvr>
                                        <p:cTn id="53" dur="500"/>
                                        <p:tgtEl>
                                          <p:spTgt spid="24"/>
                                        </p:tgtEl>
                                      </p:cBhvr>
                                    </p:animEffect>
                                  </p:childTnLst>
                                </p:cTn>
                              </p:par>
                            </p:childTnLst>
                          </p:cTn>
                        </p:par>
                      </p:childTnLst>
                    </p:cTn>
                  </p:par>
                  <p:par>
                    <p:cTn id="54" fill="hold">
                      <p:stCondLst>
                        <p:cond delay="indefinite"/>
                      </p:stCondLst>
                      <p:childTnLst>
                        <p:par>
                          <p:cTn id="55" fill="hold">
                            <p:stCondLst>
                              <p:cond delay="0"/>
                            </p:stCondLst>
                            <p:childTnLst>
                              <p:par>
                                <p:cTn id="56" presetID="5" presetClass="entr" presetSubtype="10" fill="hold" grpId="0" nodeType="clickEffect">
                                  <p:stCondLst>
                                    <p:cond delay="0"/>
                                  </p:stCondLst>
                                  <p:childTnLst>
                                    <p:set>
                                      <p:cBhvr>
                                        <p:cTn id="57" dur="1" fill="hold">
                                          <p:stCondLst>
                                            <p:cond delay="0"/>
                                          </p:stCondLst>
                                        </p:cTn>
                                        <p:tgtEl>
                                          <p:spTgt spid="25"/>
                                        </p:tgtEl>
                                        <p:attrNameLst>
                                          <p:attrName>style.visibility</p:attrName>
                                        </p:attrNameLst>
                                      </p:cBhvr>
                                      <p:to>
                                        <p:strVal val="visible"/>
                                      </p:to>
                                    </p:set>
                                    <p:animEffect transition="in" filter="checkerboard(across)">
                                      <p:cBhvr>
                                        <p:cTn id="58" dur="500"/>
                                        <p:tgtEl>
                                          <p:spTgt spid="25"/>
                                        </p:tgtEl>
                                      </p:cBhvr>
                                    </p:animEffect>
                                  </p:childTnLst>
                                </p:cTn>
                              </p:par>
                            </p:childTnLst>
                          </p:cTn>
                        </p:par>
                      </p:childTnLst>
                    </p:cTn>
                  </p:par>
                  <p:par>
                    <p:cTn id="59" fill="hold">
                      <p:stCondLst>
                        <p:cond delay="indefinite"/>
                      </p:stCondLst>
                      <p:childTnLst>
                        <p:par>
                          <p:cTn id="60" fill="hold">
                            <p:stCondLst>
                              <p:cond delay="0"/>
                            </p:stCondLst>
                            <p:childTnLst>
                              <p:par>
                                <p:cTn id="61" presetID="5" presetClass="entr" presetSubtype="10" fill="hold" grpId="0" nodeType="clickEffect">
                                  <p:stCondLst>
                                    <p:cond delay="0"/>
                                  </p:stCondLst>
                                  <p:childTnLst>
                                    <p:set>
                                      <p:cBhvr>
                                        <p:cTn id="62" dur="1" fill="hold">
                                          <p:stCondLst>
                                            <p:cond delay="0"/>
                                          </p:stCondLst>
                                        </p:cTn>
                                        <p:tgtEl>
                                          <p:spTgt spid="26"/>
                                        </p:tgtEl>
                                        <p:attrNameLst>
                                          <p:attrName>style.visibility</p:attrName>
                                        </p:attrNameLst>
                                      </p:cBhvr>
                                      <p:to>
                                        <p:strVal val="visible"/>
                                      </p:to>
                                    </p:set>
                                    <p:animEffect transition="in" filter="checkerboard(across)">
                                      <p:cBhvr>
                                        <p:cTn id="63" dur="500"/>
                                        <p:tgtEl>
                                          <p:spTgt spid="26"/>
                                        </p:tgtEl>
                                      </p:cBhvr>
                                    </p:animEffect>
                                  </p:childTnLst>
                                </p:cTn>
                              </p:par>
                            </p:childTnLst>
                          </p:cTn>
                        </p:par>
                      </p:childTnLst>
                    </p:cTn>
                  </p:par>
                  <p:par>
                    <p:cTn id="64" fill="hold">
                      <p:stCondLst>
                        <p:cond delay="indefinite"/>
                      </p:stCondLst>
                      <p:childTnLst>
                        <p:par>
                          <p:cTn id="65" fill="hold">
                            <p:stCondLst>
                              <p:cond delay="0"/>
                            </p:stCondLst>
                            <p:childTnLst>
                              <p:par>
                                <p:cTn id="66" presetID="5" presetClass="entr" presetSubtype="10" fill="hold" grpId="0" nodeType="clickEffect">
                                  <p:stCondLst>
                                    <p:cond delay="0"/>
                                  </p:stCondLst>
                                  <p:childTnLst>
                                    <p:set>
                                      <p:cBhvr>
                                        <p:cTn id="67" dur="1" fill="hold">
                                          <p:stCondLst>
                                            <p:cond delay="0"/>
                                          </p:stCondLst>
                                        </p:cTn>
                                        <p:tgtEl>
                                          <p:spTgt spid="27"/>
                                        </p:tgtEl>
                                        <p:attrNameLst>
                                          <p:attrName>style.visibility</p:attrName>
                                        </p:attrNameLst>
                                      </p:cBhvr>
                                      <p:to>
                                        <p:strVal val="visible"/>
                                      </p:to>
                                    </p:set>
                                    <p:animEffect transition="in" filter="checkerboard(across)">
                                      <p:cBhvr>
                                        <p:cTn id="68" dur="500"/>
                                        <p:tgtEl>
                                          <p:spTgt spid="27"/>
                                        </p:tgtEl>
                                      </p:cBhvr>
                                    </p:animEffect>
                                  </p:childTnLst>
                                </p:cTn>
                              </p:par>
                            </p:childTnLst>
                          </p:cTn>
                        </p:par>
                      </p:childTnLst>
                    </p:cTn>
                  </p:par>
                  <p:par>
                    <p:cTn id="69" fill="hold">
                      <p:stCondLst>
                        <p:cond delay="indefinite"/>
                      </p:stCondLst>
                      <p:childTnLst>
                        <p:par>
                          <p:cTn id="70" fill="hold">
                            <p:stCondLst>
                              <p:cond delay="0"/>
                            </p:stCondLst>
                            <p:childTnLst>
                              <p:par>
                                <p:cTn id="71" presetID="5" presetClass="entr" presetSubtype="10" fill="hold" grpId="0" nodeType="clickEffect">
                                  <p:stCondLst>
                                    <p:cond delay="0"/>
                                  </p:stCondLst>
                                  <p:childTnLst>
                                    <p:set>
                                      <p:cBhvr>
                                        <p:cTn id="72" dur="1" fill="hold">
                                          <p:stCondLst>
                                            <p:cond delay="0"/>
                                          </p:stCondLst>
                                        </p:cTn>
                                        <p:tgtEl>
                                          <p:spTgt spid="28"/>
                                        </p:tgtEl>
                                        <p:attrNameLst>
                                          <p:attrName>style.visibility</p:attrName>
                                        </p:attrNameLst>
                                      </p:cBhvr>
                                      <p:to>
                                        <p:strVal val="visible"/>
                                      </p:to>
                                    </p:set>
                                    <p:animEffect transition="in" filter="checkerboard(across)">
                                      <p:cBhvr>
                                        <p:cTn id="73" dur="500"/>
                                        <p:tgtEl>
                                          <p:spTgt spid="28"/>
                                        </p:tgtEl>
                                      </p:cBhvr>
                                    </p:animEffect>
                                  </p:childTnLst>
                                </p:cTn>
                              </p:par>
                            </p:childTnLst>
                          </p:cTn>
                        </p:par>
                      </p:childTnLst>
                    </p:cTn>
                  </p:par>
                  <p:par>
                    <p:cTn id="74" fill="hold">
                      <p:stCondLst>
                        <p:cond delay="indefinite"/>
                      </p:stCondLst>
                      <p:childTnLst>
                        <p:par>
                          <p:cTn id="75" fill="hold">
                            <p:stCondLst>
                              <p:cond delay="0"/>
                            </p:stCondLst>
                            <p:childTnLst>
                              <p:par>
                                <p:cTn id="76" presetID="26" presetClass="entr" presetSubtype="0" fill="hold" grpId="0" nodeType="clickEffect">
                                  <p:stCondLst>
                                    <p:cond delay="0"/>
                                  </p:stCondLst>
                                  <p:childTnLst>
                                    <p:set>
                                      <p:cBhvr>
                                        <p:cTn id="77" dur="1" fill="hold">
                                          <p:stCondLst>
                                            <p:cond delay="0"/>
                                          </p:stCondLst>
                                        </p:cTn>
                                        <p:tgtEl>
                                          <p:spTgt spid="32"/>
                                        </p:tgtEl>
                                        <p:attrNameLst>
                                          <p:attrName>style.visibility</p:attrName>
                                        </p:attrNameLst>
                                      </p:cBhvr>
                                      <p:to>
                                        <p:strVal val="visible"/>
                                      </p:to>
                                    </p:set>
                                    <p:animEffect transition="in" filter="wipe(down)">
                                      <p:cBhvr>
                                        <p:cTn id="78" dur="580">
                                          <p:stCondLst>
                                            <p:cond delay="0"/>
                                          </p:stCondLst>
                                        </p:cTn>
                                        <p:tgtEl>
                                          <p:spTgt spid="32"/>
                                        </p:tgtEl>
                                      </p:cBhvr>
                                    </p:animEffect>
                                    <p:anim calcmode="lin" valueType="num">
                                      <p:cBhvr>
                                        <p:cTn id="79" dur="1822" tmFilter="0,0; 0.14,0.36; 0.43,0.73; 0.71,0.91; 1.0,1.0">
                                          <p:stCondLst>
                                            <p:cond delay="0"/>
                                          </p:stCondLst>
                                        </p:cTn>
                                        <p:tgtEl>
                                          <p:spTgt spid="32"/>
                                        </p:tgtEl>
                                        <p:attrNameLst>
                                          <p:attrName>ppt_x</p:attrName>
                                        </p:attrNameLst>
                                      </p:cBhvr>
                                      <p:tavLst>
                                        <p:tav tm="0">
                                          <p:val>
                                            <p:strVal val="#ppt_x-0.25"/>
                                          </p:val>
                                        </p:tav>
                                        <p:tav tm="100000">
                                          <p:val>
                                            <p:strVal val="#ppt_x"/>
                                          </p:val>
                                        </p:tav>
                                      </p:tavLst>
                                    </p:anim>
                                    <p:anim calcmode="lin" valueType="num">
                                      <p:cBhvr>
                                        <p:cTn id="80" dur="664" tmFilter="0.0,0.0; 0.25,0.07; 0.50,0.2; 0.75,0.467; 1.0,1.0">
                                          <p:stCondLst>
                                            <p:cond delay="0"/>
                                          </p:stCondLst>
                                        </p:cTn>
                                        <p:tgtEl>
                                          <p:spTgt spid="32"/>
                                        </p:tgtEl>
                                        <p:attrNameLst>
                                          <p:attrName>ppt_y</p:attrName>
                                        </p:attrNameLst>
                                      </p:cBhvr>
                                      <p:tavLst>
                                        <p:tav tm="0" fmla="#ppt_y-sin(pi*$)/3">
                                          <p:val>
                                            <p:fltVal val="0.5"/>
                                          </p:val>
                                        </p:tav>
                                        <p:tav tm="100000">
                                          <p:val>
                                            <p:fltVal val="1"/>
                                          </p:val>
                                        </p:tav>
                                      </p:tavLst>
                                    </p:anim>
                                    <p:anim calcmode="lin" valueType="num">
                                      <p:cBhvr>
                                        <p:cTn id="81" dur="664" tmFilter="0, 0; 0.125,0.2665; 0.25,0.4; 0.375,0.465; 0.5,0.5;  0.625,0.535; 0.75,0.6; 0.875,0.7335; 1,1">
                                          <p:stCondLst>
                                            <p:cond delay="664"/>
                                          </p:stCondLst>
                                        </p:cTn>
                                        <p:tgtEl>
                                          <p:spTgt spid="32"/>
                                        </p:tgtEl>
                                        <p:attrNameLst>
                                          <p:attrName>ppt_y</p:attrName>
                                        </p:attrNameLst>
                                      </p:cBhvr>
                                      <p:tavLst>
                                        <p:tav tm="0" fmla="#ppt_y-sin(pi*$)/9">
                                          <p:val>
                                            <p:fltVal val="0"/>
                                          </p:val>
                                        </p:tav>
                                        <p:tav tm="100000">
                                          <p:val>
                                            <p:fltVal val="1"/>
                                          </p:val>
                                        </p:tav>
                                      </p:tavLst>
                                    </p:anim>
                                    <p:anim calcmode="lin" valueType="num">
                                      <p:cBhvr>
                                        <p:cTn id="82" dur="332" tmFilter="0, 0; 0.125,0.2665; 0.25,0.4; 0.375,0.465; 0.5,0.5;  0.625,0.535; 0.75,0.6; 0.875,0.7335; 1,1">
                                          <p:stCondLst>
                                            <p:cond delay="1324"/>
                                          </p:stCondLst>
                                        </p:cTn>
                                        <p:tgtEl>
                                          <p:spTgt spid="32"/>
                                        </p:tgtEl>
                                        <p:attrNameLst>
                                          <p:attrName>ppt_y</p:attrName>
                                        </p:attrNameLst>
                                      </p:cBhvr>
                                      <p:tavLst>
                                        <p:tav tm="0" fmla="#ppt_y-sin(pi*$)/27">
                                          <p:val>
                                            <p:fltVal val="0"/>
                                          </p:val>
                                        </p:tav>
                                        <p:tav tm="100000">
                                          <p:val>
                                            <p:fltVal val="1"/>
                                          </p:val>
                                        </p:tav>
                                      </p:tavLst>
                                    </p:anim>
                                    <p:anim calcmode="lin" valueType="num">
                                      <p:cBhvr>
                                        <p:cTn id="83" dur="164" tmFilter="0, 0; 0.125,0.2665; 0.25,0.4; 0.375,0.465; 0.5,0.5;  0.625,0.535; 0.75,0.6; 0.875,0.7335; 1,1">
                                          <p:stCondLst>
                                            <p:cond delay="1656"/>
                                          </p:stCondLst>
                                        </p:cTn>
                                        <p:tgtEl>
                                          <p:spTgt spid="32"/>
                                        </p:tgtEl>
                                        <p:attrNameLst>
                                          <p:attrName>ppt_y</p:attrName>
                                        </p:attrNameLst>
                                      </p:cBhvr>
                                      <p:tavLst>
                                        <p:tav tm="0" fmla="#ppt_y-sin(pi*$)/81">
                                          <p:val>
                                            <p:fltVal val="0"/>
                                          </p:val>
                                        </p:tav>
                                        <p:tav tm="100000">
                                          <p:val>
                                            <p:fltVal val="1"/>
                                          </p:val>
                                        </p:tav>
                                      </p:tavLst>
                                    </p:anim>
                                    <p:animScale>
                                      <p:cBhvr>
                                        <p:cTn id="84" dur="26">
                                          <p:stCondLst>
                                            <p:cond delay="650"/>
                                          </p:stCondLst>
                                        </p:cTn>
                                        <p:tgtEl>
                                          <p:spTgt spid="32"/>
                                        </p:tgtEl>
                                      </p:cBhvr>
                                      <p:to x="100000" y="60000"/>
                                    </p:animScale>
                                    <p:animScale>
                                      <p:cBhvr>
                                        <p:cTn id="85" dur="166" decel="50000">
                                          <p:stCondLst>
                                            <p:cond delay="676"/>
                                          </p:stCondLst>
                                        </p:cTn>
                                        <p:tgtEl>
                                          <p:spTgt spid="32"/>
                                        </p:tgtEl>
                                      </p:cBhvr>
                                      <p:to x="100000" y="100000"/>
                                    </p:animScale>
                                    <p:animScale>
                                      <p:cBhvr>
                                        <p:cTn id="86" dur="26">
                                          <p:stCondLst>
                                            <p:cond delay="1312"/>
                                          </p:stCondLst>
                                        </p:cTn>
                                        <p:tgtEl>
                                          <p:spTgt spid="32"/>
                                        </p:tgtEl>
                                      </p:cBhvr>
                                      <p:to x="100000" y="80000"/>
                                    </p:animScale>
                                    <p:animScale>
                                      <p:cBhvr>
                                        <p:cTn id="87" dur="166" decel="50000">
                                          <p:stCondLst>
                                            <p:cond delay="1338"/>
                                          </p:stCondLst>
                                        </p:cTn>
                                        <p:tgtEl>
                                          <p:spTgt spid="32"/>
                                        </p:tgtEl>
                                      </p:cBhvr>
                                      <p:to x="100000" y="100000"/>
                                    </p:animScale>
                                    <p:animScale>
                                      <p:cBhvr>
                                        <p:cTn id="88" dur="26">
                                          <p:stCondLst>
                                            <p:cond delay="1642"/>
                                          </p:stCondLst>
                                        </p:cTn>
                                        <p:tgtEl>
                                          <p:spTgt spid="32"/>
                                        </p:tgtEl>
                                      </p:cBhvr>
                                      <p:to x="100000" y="90000"/>
                                    </p:animScale>
                                    <p:animScale>
                                      <p:cBhvr>
                                        <p:cTn id="89" dur="166" decel="50000">
                                          <p:stCondLst>
                                            <p:cond delay="1668"/>
                                          </p:stCondLst>
                                        </p:cTn>
                                        <p:tgtEl>
                                          <p:spTgt spid="32"/>
                                        </p:tgtEl>
                                      </p:cBhvr>
                                      <p:to x="100000" y="100000"/>
                                    </p:animScale>
                                    <p:animScale>
                                      <p:cBhvr>
                                        <p:cTn id="90" dur="26">
                                          <p:stCondLst>
                                            <p:cond delay="1808"/>
                                          </p:stCondLst>
                                        </p:cTn>
                                        <p:tgtEl>
                                          <p:spTgt spid="32"/>
                                        </p:tgtEl>
                                      </p:cBhvr>
                                      <p:to x="100000" y="95000"/>
                                    </p:animScale>
                                    <p:animScale>
                                      <p:cBhvr>
                                        <p:cTn id="91" dur="166" decel="50000">
                                          <p:stCondLst>
                                            <p:cond delay="1834"/>
                                          </p:stCondLst>
                                        </p:cTn>
                                        <p:tgtEl>
                                          <p:spTgt spid="32"/>
                                        </p:tgtEl>
                                      </p:cBhvr>
                                      <p:to x="100000" y="100000"/>
                                    </p:animScale>
                                  </p:childTnLst>
                                </p:cTn>
                              </p:par>
                              <p:par>
                                <p:cTn id="92" presetID="26" presetClass="entr" presetSubtype="0" fill="hold" grpId="0" nodeType="withEffect">
                                  <p:stCondLst>
                                    <p:cond delay="0"/>
                                  </p:stCondLst>
                                  <p:childTnLst>
                                    <p:set>
                                      <p:cBhvr>
                                        <p:cTn id="93" dur="1" fill="hold">
                                          <p:stCondLst>
                                            <p:cond delay="0"/>
                                          </p:stCondLst>
                                        </p:cTn>
                                        <p:tgtEl>
                                          <p:spTgt spid="34"/>
                                        </p:tgtEl>
                                        <p:attrNameLst>
                                          <p:attrName>style.visibility</p:attrName>
                                        </p:attrNameLst>
                                      </p:cBhvr>
                                      <p:to>
                                        <p:strVal val="visible"/>
                                      </p:to>
                                    </p:set>
                                    <p:animEffect transition="in" filter="wipe(down)">
                                      <p:cBhvr>
                                        <p:cTn id="94" dur="580">
                                          <p:stCondLst>
                                            <p:cond delay="0"/>
                                          </p:stCondLst>
                                        </p:cTn>
                                        <p:tgtEl>
                                          <p:spTgt spid="34"/>
                                        </p:tgtEl>
                                      </p:cBhvr>
                                    </p:animEffect>
                                    <p:anim calcmode="lin" valueType="num">
                                      <p:cBhvr>
                                        <p:cTn id="95" dur="1822" tmFilter="0,0; 0.14,0.36; 0.43,0.73; 0.71,0.91; 1.0,1.0">
                                          <p:stCondLst>
                                            <p:cond delay="0"/>
                                          </p:stCondLst>
                                        </p:cTn>
                                        <p:tgtEl>
                                          <p:spTgt spid="34"/>
                                        </p:tgtEl>
                                        <p:attrNameLst>
                                          <p:attrName>ppt_x</p:attrName>
                                        </p:attrNameLst>
                                      </p:cBhvr>
                                      <p:tavLst>
                                        <p:tav tm="0">
                                          <p:val>
                                            <p:strVal val="#ppt_x-0.25"/>
                                          </p:val>
                                        </p:tav>
                                        <p:tav tm="100000">
                                          <p:val>
                                            <p:strVal val="#ppt_x"/>
                                          </p:val>
                                        </p:tav>
                                      </p:tavLst>
                                    </p:anim>
                                    <p:anim calcmode="lin" valueType="num">
                                      <p:cBhvr>
                                        <p:cTn id="96" dur="664" tmFilter="0.0,0.0; 0.25,0.07; 0.50,0.2; 0.75,0.467; 1.0,1.0">
                                          <p:stCondLst>
                                            <p:cond delay="0"/>
                                          </p:stCondLst>
                                        </p:cTn>
                                        <p:tgtEl>
                                          <p:spTgt spid="34"/>
                                        </p:tgtEl>
                                        <p:attrNameLst>
                                          <p:attrName>ppt_y</p:attrName>
                                        </p:attrNameLst>
                                      </p:cBhvr>
                                      <p:tavLst>
                                        <p:tav tm="0" fmla="#ppt_y-sin(pi*$)/3">
                                          <p:val>
                                            <p:fltVal val="0.5"/>
                                          </p:val>
                                        </p:tav>
                                        <p:tav tm="100000">
                                          <p:val>
                                            <p:fltVal val="1"/>
                                          </p:val>
                                        </p:tav>
                                      </p:tavLst>
                                    </p:anim>
                                    <p:anim calcmode="lin" valueType="num">
                                      <p:cBhvr>
                                        <p:cTn id="97" dur="664" tmFilter="0, 0; 0.125,0.2665; 0.25,0.4; 0.375,0.465; 0.5,0.5;  0.625,0.535; 0.75,0.6; 0.875,0.7335; 1,1">
                                          <p:stCondLst>
                                            <p:cond delay="664"/>
                                          </p:stCondLst>
                                        </p:cTn>
                                        <p:tgtEl>
                                          <p:spTgt spid="34"/>
                                        </p:tgtEl>
                                        <p:attrNameLst>
                                          <p:attrName>ppt_y</p:attrName>
                                        </p:attrNameLst>
                                      </p:cBhvr>
                                      <p:tavLst>
                                        <p:tav tm="0" fmla="#ppt_y-sin(pi*$)/9">
                                          <p:val>
                                            <p:fltVal val="0"/>
                                          </p:val>
                                        </p:tav>
                                        <p:tav tm="100000">
                                          <p:val>
                                            <p:fltVal val="1"/>
                                          </p:val>
                                        </p:tav>
                                      </p:tavLst>
                                    </p:anim>
                                    <p:anim calcmode="lin" valueType="num">
                                      <p:cBhvr>
                                        <p:cTn id="98" dur="332" tmFilter="0, 0; 0.125,0.2665; 0.25,0.4; 0.375,0.465; 0.5,0.5;  0.625,0.535; 0.75,0.6; 0.875,0.7335; 1,1">
                                          <p:stCondLst>
                                            <p:cond delay="1324"/>
                                          </p:stCondLst>
                                        </p:cTn>
                                        <p:tgtEl>
                                          <p:spTgt spid="34"/>
                                        </p:tgtEl>
                                        <p:attrNameLst>
                                          <p:attrName>ppt_y</p:attrName>
                                        </p:attrNameLst>
                                      </p:cBhvr>
                                      <p:tavLst>
                                        <p:tav tm="0" fmla="#ppt_y-sin(pi*$)/27">
                                          <p:val>
                                            <p:fltVal val="0"/>
                                          </p:val>
                                        </p:tav>
                                        <p:tav tm="100000">
                                          <p:val>
                                            <p:fltVal val="1"/>
                                          </p:val>
                                        </p:tav>
                                      </p:tavLst>
                                    </p:anim>
                                    <p:anim calcmode="lin" valueType="num">
                                      <p:cBhvr>
                                        <p:cTn id="99" dur="164" tmFilter="0, 0; 0.125,0.2665; 0.25,0.4; 0.375,0.465; 0.5,0.5;  0.625,0.535; 0.75,0.6; 0.875,0.7335; 1,1">
                                          <p:stCondLst>
                                            <p:cond delay="1656"/>
                                          </p:stCondLst>
                                        </p:cTn>
                                        <p:tgtEl>
                                          <p:spTgt spid="34"/>
                                        </p:tgtEl>
                                        <p:attrNameLst>
                                          <p:attrName>ppt_y</p:attrName>
                                        </p:attrNameLst>
                                      </p:cBhvr>
                                      <p:tavLst>
                                        <p:tav tm="0" fmla="#ppt_y-sin(pi*$)/81">
                                          <p:val>
                                            <p:fltVal val="0"/>
                                          </p:val>
                                        </p:tav>
                                        <p:tav tm="100000">
                                          <p:val>
                                            <p:fltVal val="1"/>
                                          </p:val>
                                        </p:tav>
                                      </p:tavLst>
                                    </p:anim>
                                    <p:animScale>
                                      <p:cBhvr>
                                        <p:cTn id="100" dur="26">
                                          <p:stCondLst>
                                            <p:cond delay="650"/>
                                          </p:stCondLst>
                                        </p:cTn>
                                        <p:tgtEl>
                                          <p:spTgt spid="34"/>
                                        </p:tgtEl>
                                      </p:cBhvr>
                                      <p:to x="100000" y="60000"/>
                                    </p:animScale>
                                    <p:animScale>
                                      <p:cBhvr>
                                        <p:cTn id="101" dur="166" decel="50000">
                                          <p:stCondLst>
                                            <p:cond delay="676"/>
                                          </p:stCondLst>
                                        </p:cTn>
                                        <p:tgtEl>
                                          <p:spTgt spid="34"/>
                                        </p:tgtEl>
                                      </p:cBhvr>
                                      <p:to x="100000" y="100000"/>
                                    </p:animScale>
                                    <p:animScale>
                                      <p:cBhvr>
                                        <p:cTn id="102" dur="26">
                                          <p:stCondLst>
                                            <p:cond delay="1312"/>
                                          </p:stCondLst>
                                        </p:cTn>
                                        <p:tgtEl>
                                          <p:spTgt spid="34"/>
                                        </p:tgtEl>
                                      </p:cBhvr>
                                      <p:to x="100000" y="80000"/>
                                    </p:animScale>
                                    <p:animScale>
                                      <p:cBhvr>
                                        <p:cTn id="103" dur="166" decel="50000">
                                          <p:stCondLst>
                                            <p:cond delay="1338"/>
                                          </p:stCondLst>
                                        </p:cTn>
                                        <p:tgtEl>
                                          <p:spTgt spid="34"/>
                                        </p:tgtEl>
                                      </p:cBhvr>
                                      <p:to x="100000" y="100000"/>
                                    </p:animScale>
                                    <p:animScale>
                                      <p:cBhvr>
                                        <p:cTn id="104" dur="26">
                                          <p:stCondLst>
                                            <p:cond delay="1642"/>
                                          </p:stCondLst>
                                        </p:cTn>
                                        <p:tgtEl>
                                          <p:spTgt spid="34"/>
                                        </p:tgtEl>
                                      </p:cBhvr>
                                      <p:to x="100000" y="90000"/>
                                    </p:animScale>
                                    <p:animScale>
                                      <p:cBhvr>
                                        <p:cTn id="105" dur="166" decel="50000">
                                          <p:stCondLst>
                                            <p:cond delay="1668"/>
                                          </p:stCondLst>
                                        </p:cTn>
                                        <p:tgtEl>
                                          <p:spTgt spid="34"/>
                                        </p:tgtEl>
                                      </p:cBhvr>
                                      <p:to x="100000" y="100000"/>
                                    </p:animScale>
                                    <p:animScale>
                                      <p:cBhvr>
                                        <p:cTn id="106" dur="26">
                                          <p:stCondLst>
                                            <p:cond delay="1808"/>
                                          </p:stCondLst>
                                        </p:cTn>
                                        <p:tgtEl>
                                          <p:spTgt spid="34"/>
                                        </p:tgtEl>
                                      </p:cBhvr>
                                      <p:to x="100000" y="95000"/>
                                    </p:animScale>
                                    <p:animScale>
                                      <p:cBhvr>
                                        <p:cTn id="107" dur="166" decel="50000">
                                          <p:stCondLst>
                                            <p:cond delay="1834"/>
                                          </p:stCondLst>
                                        </p:cTn>
                                        <p:tgtEl>
                                          <p:spTgt spid="34"/>
                                        </p:tgtEl>
                                      </p:cBhvr>
                                      <p:to x="100000" y="100000"/>
                                    </p:animScale>
                                  </p:childTnLst>
                                </p:cTn>
                              </p:par>
                              <p:par>
                                <p:cTn id="108" presetID="26" presetClass="entr" presetSubtype="0" fill="hold" grpId="0" nodeType="withEffect">
                                  <p:stCondLst>
                                    <p:cond delay="0"/>
                                  </p:stCondLst>
                                  <p:childTnLst>
                                    <p:set>
                                      <p:cBhvr>
                                        <p:cTn id="109" dur="1" fill="hold">
                                          <p:stCondLst>
                                            <p:cond delay="0"/>
                                          </p:stCondLst>
                                        </p:cTn>
                                        <p:tgtEl>
                                          <p:spTgt spid="33"/>
                                        </p:tgtEl>
                                        <p:attrNameLst>
                                          <p:attrName>style.visibility</p:attrName>
                                        </p:attrNameLst>
                                      </p:cBhvr>
                                      <p:to>
                                        <p:strVal val="visible"/>
                                      </p:to>
                                    </p:set>
                                    <p:animEffect transition="in" filter="wipe(down)">
                                      <p:cBhvr>
                                        <p:cTn id="110" dur="580">
                                          <p:stCondLst>
                                            <p:cond delay="0"/>
                                          </p:stCondLst>
                                        </p:cTn>
                                        <p:tgtEl>
                                          <p:spTgt spid="33"/>
                                        </p:tgtEl>
                                      </p:cBhvr>
                                    </p:animEffect>
                                    <p:anim calcmode="lin" valueType="num">
                                      <p:cBhvr>
                                        <p:cTn id="111" dur="1822" tmFilter="0,0; 0.14,0.36; 0.43,0.73; 0.71,0.91; 1.0,1.0">
                                          <p:stCondLst>
                                            <p:cond delay="0"/>
                                          </p:stCondLst>
                                        </p:cTn>
                                        <p:tgtEl>
                                          <p:spTgt spid="33"/>
                                        </p:tgtEl>
                                        <p:attrNameLst>
                                          <p:attrName>ppt_x</p:attrName>
                                        </p:attrNameLst>
                                      </p:cBhvr>
                                      <p:tavLst>
                                        <p:tav tm="0">
                                          <p:val>
                                            <p:strVal val="#ppt_x-0.25"/>
                                          </p:val>
                                        </p:tav>
                                        <p:tav tm="100000">
                                          <p:val>
                                            <p:strVal val="#ppt_x"/>
                                          </p:val>
                                        </p:tav>
                                      </p:tavLst>
                                    </p:anim>
                                    <p:anim calcmode="lin" valueType="num">
                                      <p:cBhvr>
                                        <p:cTn id="112" dur="664" tmFilter="0.0,0.0; 0.25,0.07; 0.50,0.2; 0.75,0.467; 1.0,1.0">
                                          <p:stCondLst>
                                            <p:cond delay="0"/>
                                          </p:stCondLst>
                                        </p:cTn>
                                        <p:tgtEl>
                                          <p:spTgt spid="33"/>
                                        </p:tgtEl>
                                        <p:attrNameLst>
                                          <p:attrName>ppt_y</p:attrName>
                                        </p:attrNameLst>
                                      </p:cBhvr>
                                      <p:tavLst>
                                        <p:tav tm="0" fmla="#ppt_y-sin(pi*$)/3">
                                          <p:val>
                                            <p:fltVal val="0.5"/>
                                          </p:val>
                                        </p:tav>
                                        <p:tav tm="100000">
                                          <p:val>
                                            <p:fltVal val="1"/>
                                          </p:val>
                                        </p:tav>
                                      </p:tavLst>
                                    </p:anim>
                                    <p:anim calcmode="lin" valueType="num">
                                      <p:cBhvr>
                                        <p:cTn id="113" dur="664" tmFilter="0, 0; 0.125,0.2665; 0.25,0.4; 0.375,0.465; 0.5,0.5;  0.625,0.535; 0.75,0.6; 0.875,0.7335; 1,1">
                                          <p:stCondLst>
                                            <p:cond delay="664"/>
                                          </p:stCondLst>
                                        </p:cTn>
                                        <p:tgtEl>
                                          <p:spTgt spid="33"/>
                                        </p:tgtEl>
                                        <p:attrNameLst>
                                          <p:attrName>ppt_y</p:attrName>
                                        </p:attrNameLst>
                                      </p:cBhvr>
                                      <p:tavLst>
                                        <p:tav tm="0" fmla="#ppt_y-sin(pi*$)/9">
                                          <p:val>
                                            <p:fltVal val="0"/>
                                          </p:val>
                                        </p:tav>
                                        <p:tav tm="100000">
                                          <p:val>
                                            <p:fltVal val="1"/>
                                          </p:val>
                                        </p:tav>
                                      </p:tavLst>
                                    </p:anim>
                                    <p:anim calcmode="lin" valueType="num">
                                      <p:cBhvr>
                                        <p:cTn id="114" dur="332" tmFilter="0, 0; 0.125,0.2665; 0.25,0.4; 0.375,0.465; 0.5,0.5;  0.625,0.535; 0.75,0.6; 0.875,0.7335; 1,1">
                                          <p:stCondLst>
                                            <p:cond delay="1324"/>
                                          </p:stCondLst>
                                        </p:cTn>
                                        <p:tgtEl>
                                          <p:spTgt spid="33"/>
                                        </p:tgtEl>
                                        <p:attrNameLst>
                                          <p:attrName>ppt_y</p:attrName>
                                        </p:attrNameLst>
                                      </p:cBhvr>
                                      <p:tavLst>
                                        <p:tav tm="0" fmla="#ppt_y-sin(pi*$)/27">
                                          <p:val>
                                            <p:fltVal val="0"/>
                                          </p:val>
                                        </p:tav>
                                        <p:tav tm="100000">
                                          <p:val>
                                            <p:fltVal val="1"/>
                                          </p:val>
                                        </p:tav>
                                      </p:tavLst>
                                    </p:anim>
                                    <p:anim calcmode="lin" valueType="num">
                                      <p:cBhvr>
                                        <p:cTn id="115" dur="164" tmFilter="0, 0; 0.125,0.2665; 0.25,0.4; 0.375,0.465; 0.5,0.5;  0.625,0.535; 0.75,0.6; 0.875,0.7335; 1,1">
                                          <p:stCondLst>
                                            <p:cond delay="1656"/>
                                          </p:stCondLst>
                                        </p:cTn>
                                        <p:tgtEl>
                                          <p:spTgt spid="33"/>
                                        </p:tgtEl>
                                        <p:attrNameLst>
                                          <p:attrName>ppt_y</p:attrName>
                                        </p:attrNameLst>
                                      </p:cBhvr>
                                      <p:tavLst>
                                        <p:tav tm="0" fmla="#ppt_y-sin(pi*$)/81">
                                          <p:val>
                                            <p:fltVal val="0"/>
                                          </p:val>
                                        </p:tav>
                                        <p:tav tm="100000">
                                          <p:val>
                                            <p:fltVal val="1"/>
                                          </p:val>
                                        </p:tav>
                                      </p:tavLst>
                                    </p:anim>
                                    <p:animScale>
                                      <p:cBhvr>
                                        <p:cTn id="116" dur="26">
                                          <p:stCondLst>
                                            <p:cond delay="650"/>
                                          </p:stCondLst>
                                        </p:cTn>
                                        <p:tgtEl>
                                          <p:spTgt spid="33"/>
                                        </p:tgtEl>
                                      </p:cBhvr>
                                      <p:to x="100000" y="60000"/>
                                    </p:animScale>
                                    <p:animScale>
                                      <p:cBhvr>
                                        <p:cTn id="117" dur="166" decel="50000">
                                          <p:stCondLst>
                                            <p:cond delay="676"/>
                                          </p:stCondLst>
                                        </p:cTn>
                                        <p:tgtEl>
                                          <p:spTgt spid="33"/>
                                        </p:tgtEl>
                                      </p:cBhvr>
                                      <p:to x="100000" y="100000"/>
                                    </p:animScale>
                                    <p:animScale>
                                      <p:cBhvr>
                                        <p:cTn id="118" dur="26">
                                          <p:stCondLst>
                                            <p:cond delay="1312"/>
                                          </p:stCondLst>
                                        </p:cTn>
                                        <p:tgtEl>
                                          <p:spTgt spid="33"/>
                                        </p:tgtEl>
                                      </p:cBhvr>
                                      <p:to x="100000" y="80000"/>
                                    </p:animScale>
                                    <p:animScale>
                                      <p:cBhvr>
                                        <p:cTn id="119" dur="166" decel="50000">
                                          <p:stCondLst>
                                            <p:cond delay="1338"/>
                                          </p:stCondLst>
                                        </p:cTn>
                                        <p:tgtEl>
                                          <p:spTgt spid="33"/>
                                        </p:tgtEl>
                                      </p:cBhvr>
                                      <p:to x="100000" y="100000"/>
                                    </p:animScale>
                                    <p:animScale>
                                      <p:cBhvr>
                                        <p:cTn id="120" dur="26">
                                          <p:stCondLst>
                                            <p:cond delay="1642"/>
                                          </p:stCondLst>
                                        </p:cTn>
                                        <p:tgtEl>
                                          <p:spTgt spid="33"/>
                                        </p:tgtEl>
                                      </p:cBhvr>
                                      <p:to x="100000" y="90000"/>
                                    </p:animScale>
                                    <p:animScale>
                                      <p:cBhvr>
                                        <p:cTn id="121" dur="166" decel="50000">
                                          <p:stCondLst>
                                            <p:cond delay="1668"/>
                                          </p:stCondLst>
                                        </p:cTn>
                                        <p:tgtEl>
                                          <p:spTgt spid="33"/>
                                        </p:tgtEl>
                                      </p:cBhvr>
                                      <p:to x="100000" y="100000"/>
                                    </p:animScale>
                                    <p:animScale>
                                      <p:cBhvr>
                                        <p:cTn id="122" dur="26">
                                          <p:stCondLst>
                                            <p:cond delay="1808"/>
                                          </p:stCondLst>
                                        </p:cTn>
                                        <p:tgtEl>
                                          <p:spTgt spid="33"/>
                                        </p:tgtEl>
                                      </p:cBhvr>
                                      <p:to x="100000" y="95000"/>
                                    </p:animScale>
                                    <p:animScale>
                                      <p:cBhvr>
                                        <p:cTn id="123" dur="166" decel="50000">
                                          <p:stCondLst>
                                            <p:cond delay="1834"/>
                                          </p:stCondLst>
                                        </p:cTn>
                                        <p:tgtEl>
                                          <p:spTgt spid="33"/>
                                        </p:tgtEl>
                                      </p:cBhvr>
                                      <p:to x="100000" y="100000"/>
                                    </p:animScale>
                                  </p:childTnLst>
                                </p:cTn>
                              </p:par>
                              <p:par>
                                <p:cTn id="124" presetID="26" presetClass="entr" presetSubtype="0" fill="hold" nodeType="withEffect">
                                  <p:stCondLst>
                                    <p:cond delay="0"/>
                                  </p:stCondLst>
                                  <p:childTnLst>
                                    <p:set>
                                      <p:cBhvr>
                                        <p:cTn id="125" dur="1" fill="hold">
                                          <p:stCondLst>
                                            <p:cond delay="0"/>
                                          </p:stCondLst>
                                        </p:cTn>
                                        <p:tgtEl>
                                          <p:spTgt spid="4"/>
                                        </p:tgtEl>
                                        <p:attrNameLst>
                                          <p:attrName>style.visibility</p:attrName>
                                        </p:attrNameLst>
                                      </p:cBhvr>
                                      <p:to>
                                        <p:strVal val="visible"/>
                                      </p:to>
                                    </p:set>
                                    <p:animEffect transition="in" filter="wipe(down)">
                                      <p:cBhvr>
                                        <p:cTn id="126" dur="580">
                                          <p:stCondLst>
                                            <p:cond delay="0"/>
                                          </p:stCondLst>
                                        </p:cTn>
                                        <p:tgtEl>
                                          <p:spTgt spid="4"/>
                                        </p:tgtEl>
                                      </p:cBhvr>
                                    </p:animEffect>
                                    <p:anim calcmode="lin" valueType="num">
                                      <p:cBhvr>
                                        <p:cTn id="127" dur="1822" tmFilter="0,0; 0.14,0.36; 0.43,0.73; 0.71,0.91; 1.0,1.0">
                                          <p:stCondLst>
                                            <p:cond delay="0"/>
                                          </p:stCondLst>
                                        </p:cTn>
                                        <p:tgtEl>
                                          <p:spTgt spid="4"/>
                                        </p:tgtEl>
                                        <p:attrNameLst>
                                          <p:attrName>ppt_x</p:attrName>
                                        </p:attrNameLst>
                                      </p:cBhvr>
                                      <p:tavLst>
                                        <p:tav tm="0">
                                          <p:val>
                                            <p:strVal val="#ppt_x-0.25"/>
                                          </p:val>
                                        </p:tav>
                                        <p:tav tm="100000">
                                          <p:val>
                                            <p:strVal val="#ppt_x"/>
                                          </p:val>
                                        </p:tav>
                                      </p:tavLst>
                                    </p:anim>
                                    <p:anim calcmode="lin" valueType="num">
                                      <p:cBhvr>
                                        <p:cTn id="128" dur="664" tmFilter="0.0,0.0; 0.25,0.07; 0.50,0.2; 0.75,0.467; 1.0,1.0">
                                          <p:stCondLst>
                                            <p:cond delay="0"/>
                                          </p:stCondLst>
                                        </p:cTn>
                                        <p:tgtEl>
                                          <p:spTgt spid="4"/>
                                        </p:tgtEl>
                                        <p:attrNameLst>
                                          <p:attrName>ppt_y</p:attrName>
                                        </p:attrNameLst>
                                      </p:cBhvr>
                                      <p:tavLst>
                                        <p:tav tm="0" fmla="#ppt_y-sin(pi*$)/3">
                                          <p:val>
                                            <p:fltVal val="0.5"/>
                                          </p:val>
                                        </p:tav>
                                        <p:tav tm="100000">
                                          <p:val>
                                            <p:fltVal val="1"/>
                                          </p:val>
                                        </p:tav>
                                      </p:tavLst>
                                    </p:anim>
                                    <p:anim calcmode="lin" valueType="num">
                                      <p:cBhvr>
                                        <p:cTn id="129" dur="664" tmFilter="0, 0; 0.125,0.2665; 0.25,0.4; 0.375,0.465; 0.5,0.5;  0.625,0.535; 0.75,0.6; 0.875,0.7335; 1,1">
                                          <p:stCondLst>
                                            <p:cond delay="664"/>
                                          </p:stCondLst>
                                        </p:cTn>
                                        <p:tgtEl>
                                          <p:spTgt spid="4"/>
                                        </p:tgtEl>
                                        <p:attrNameLst>
                                          <p:attrName>ppt_y</p:attrName>
                                        </p:attrNameLst>
                                      </p:cBhvr>
                                      <p:tavLst>
                                        <p:tav tm="0" fmla="#ppt_y-sin(pi*$)/9">
                                          <p:val>
                                            <p:fltVal val="0"/>
                                          </p:val>
                                        </p:tav>
                                        <p:tav tm="100000">
                                          <p:val>
                                            <p:fltVal val="1"/>
                                          </p:val>
                                        </p:tav>
                                      </p:tavLst>
                                    </p:anim>
                                    <p:anim calcmode="lin" valueType="num">
                                      <p:cBhvr>
                                        <p:cTn id="130" dur="332" tmFilter="0, 0; 0.125,0.2665; 0.25,0.4; 0.375,0.465; 0.5,0.5;  0.625,0.535; 0.75,0.6; 0.875,0.7335; 1,1">
                                          <p:stCondLst>
                                            <p:cond delay="1324"/>
                                          </p:stCondLst>
                                        </p:cTn>
                                        <p:tgtEl>
                                          <p:spTgt spid="4"/>
                                        </p:tgtEl>
                                        <p:attrNameLst>
                                          <p:attrName>ppt_y</p:attrName>
                                        </p:attrNameLst>
                                      </p:cBhvr>
                                      <p:tavLst>
                                        <p:tav tm="0" fmla="#ppt_y-sin(pi*$)/27">
                                          <p:val>
                                            <p:fltVal val="0"/>
                                          </p:val>
                                        </p:tav>
                                        <p:tav tm="100000">
                                          <p:val>
                                            <p:fltVal val="1"/>
                                          </p:val>
                                        </p:tav>
                                      </p:tavLst>
                                    </p:anim>
                                    <p:anim calcmode="lin" valueType="num">
                                      <p:cBhvr>
                                        <p:cTn id="131" dur="164" tmFilter="0, 0; 0.125,0.2665; 0.25,0.4; 0.375,0.465; 0.5,0.5;  0.625,0.535; 0.75,0.6; 0.875,0.7335; 1,1">
                                          <p:stCondLst>
                                            <p:cond delay="1656"/>
                                          </p:stCondLst>
                                        </p:cTn>
                                        <p:tgtEl>
                                          <p:spTgt spid="4"/>
                                        </p:tgtEl>
                                        <p:attrNameLst>
                                          <p:attrName>ppt_y</p:attrName>
                                        </p:attrNameLst>
                                      </p:cBhvr>
                                      <p:tavLst>
                                        <p:tav tm="0" fmla="#ppt_y-sin(pi*$)/81">
                                          <p:val>
                                            <p:fltVal val="0"/>
                                          </p:val>
                                        </p:tav>
                                        <p:tav tm="100000">
                                          <p:val>
                                            <p:fltVal val="1"/>
                                          </p:val>
                                        </p:tav>
                                      </p:tavLst>
                                    </p:anim>
                                    <p:animScale>
                                      <p:cBhvr>
                                        <p:cTn id="132" dur="26">
                                          <p:stCondLst>
                                            <p:cond delay="650"/>
                                          </p:stCondLst>
                                        </p:cTn>
                                        <p:tgtEl>
                                          <p:spTgt spid="4"/>
                                        </p:tgtEl>
                                      </p:cBhvr>
                                      <p:to x="100000" y="60000"/>
                                    </p:animScale>
                                    <p:animScale>
                                      <p:cBhvr>
                                        <p:cTn id="133" dur="166" decel="50000">
                                          <p:stCondLst>
                                            <p:cond delay="676"/>
                                          </p:stCondLst>
                                        </p:cTn>
                                        <p:tgtEl>
                                          <p:spTgt spid="4"/>
                                        </p:tgtEl>
                                      </p:cBhvr>
                                      <p:to x="100000" y="100000"/>
                                    </p:animScale>
                                    <p:animScale>
                                      <p:cBhvr>
                                        <p:cTn id="134" dur="26">
                                          <p:stCondLst>
                                            <p:cond delay="1312"/>
                                          </p:stCondLst>
                                        </p:cTn>
                                        <p:tgtEl>
                                          <p:spTgt spid="4"/>
                                        </p:tgtEl>
                                      </p:cBhvr>
                                      <p:to x="100000" y="80000"/>
                                    </p:animScale>
                                    <p:animScale>
                                      <p:cBhvr>
                                        <p:cTn id="135" dur="166" decel="50000">
                                          <p:stCondLst>
                                            <p:cond delay="1338"/>
                                          </p:stCondLst>
                                        </p:cTn>
                                        <p:tgtEl>
                                          <p:spTgt spid="4"/>
                                        </p:tgtEl>
                                      </p:cBhvr>
                                      <p:to x="100000" y="100000"/>
                                    </p:animScale>
                                    <p:animScale>
                                      <p:cBhvr>
                                        <p:cTn id="136" dur="26">
                                          <p:stCondLst>
                                            <p:cond delay="1642"/>
                                          </p:stCondLst>
                                        </p:cTn>
                                        <p:tgtEl>
                                          <p:spTgt spid="4"/>
                                        </p:tgtEl>
                                      </p:cBhvr>
                                      <p:to x="100000" y="90000"/>
                                    </p:animScale>
                                    <p:animScale>
                                      <p:cBhvr>
                                        <p:cTn id="137" dur="166" decel="50000">
                                          <p:stCondLst>
                                            <p:cond delay="1668"/>
                                          </p:stCondLst>
                                        </p:cTn>
                                        <p:tgtEl>
                                          <p:spTgt spid="4"/>
                                        </p:tgtEl>
                                      </p:cBhvr>
                                      <p:to x="100000" y="100000"/>
                                    </p:animScale>
                                    <p:animScale>
                                      <p:cBhvr>
                                        <p:cTn id="138" dur="26">
                                          <p:stCondLst>
                                            <p:cond delay="1808"/>
                                          </p:stCondLst>
                                        </p:cTn>
                                        <p:tgtEl>
                                          <p:spTgt spid="4"/>
                                        </p:tgtEl>
                                      </p:cBhvr>
                                      <p:to x="100000" y="95000"/>
                                    </p:animScale>
                                    <p:animScale>
                                      <p:cBhvr>
                                        <p:cTn id="139" dur="166" decel="50000">
                                          <p:stCondLst>
                                            <p:cond delay="1834"/>
                                          </p:stCondLst>
                                        </p:cTn>
                                        <p:tgtEl>
                                          <p:spTgt spid="4"/>
                                        </p:tgtEl>
                                      </p:cBhvr>
                                      <p:to x="100000" y="100000"/>
                                    </p:animScale>
                                  </p:childTnLst>
                                </p:cTn>
                              </p:par>
                              <p:par>
                                <p:cTn id="140" presetID="26" presetClass="entr" presetSubtype="0" fill="hold" grpId="0" nodeType="withEffect">
                                  <p:stCondLst>
                                    <p:cond delay="0"/>
                                  </p:stCondLst>
                                  <p:childTnLst>
                                    <p:set>
                                      <p:cBhvr>
                                        <p:cTn id="141" dur="1" fill="hold">
                                          <p:stCondLst>
                                            <p:cond delay="0"/>
                                          </p:stCondLst>
                                        </p:cTn>
                                        <p:tgtEl>
                                          <p:spTgt spid="38"/>
                                        </p:tgtEl>
                                        <p:attrNameLst>
                                          <p:attrName>style.visibility</p:attrName>
                                        </p:attrNameLst>
                                      </p:cBhvr>
                                      <p:to>
                                        <p:strVal val="visible"/>
                                      </p:to>
                                    </p:set>
                                    <p:animEffect transition="in" filter="wipe(down)">
                                      <p:cBhvr>
                                        <p:cTn id="142" dur="580">
                                          <p:stCondLst>
                                            <p:cond delay="0"/>
                                          </p:stCondLst>
                                        </p:cTn>
                                        <p:tgtEl>
                                          <p:spTgt spid="38"/>
                                        </p:tgtEl>
                                      </p:cBhvr>
                                    </p:animEffect>
                                    <p:anim calcmode="lin" valueType="num">
                                      <p:cBhvr>
                                        <p:cTn id="143" dur="1822" tmFilter="0,0; 0.14,0.36; 0.43,0.73; 0.71,0.91; 1.0,1.0">
                                          <p:stCondLst>
                                            <p:cond delay="0"/>
                                          </p:stCondLst>
                                        </p:cTn>
                                        <p:tgtEl>
                                          <p:spTgt spid="38"/>
                                        </p:tgtEl>
                                        <p:attrNameLst>
                                          <p:attrName>ppt_x</p:attrName>
                                        </p:attrNameLst>
                                      </p:cBhvr>
                                      <p:tavLst>
                                        <p:tav tm="0">
                                          <p:val>
                                            <p:strVal val="#ppt_x-0.25"/>
                                          </p:val>
                                        </p:tav>
                                        <p:tav tm="100000">
                                          <p:val>
                                            <p:strVal val="#ppt_x"/>
                                          </p:val>
                                        </p:tav>
                                      </p:tavLst>
                                    </p:anim>
                                    <p:anim calcmode="lin" valueType="num">
                                      <p:cBhvr>
                                        <p:cTn id="144" dur="664" tmFilter="0.0,0.0; 0.25,0.07; 0.50,0.2; 0.75,0.467; 1.0,1.0">
                                          <p:stCondLst>
                                            <p:cond delay="0"/>
                                          </p:stCondLst>
                                        </p:cTn>
                                        <p:tgtEl>
                                          <p:spTgt spid="38"/>
                                        </p:tgtEl>
                                        <p:attrNameLst>
                                          <p:attrName>ppt_y</p:attrName>
                                        </p:attrNameLst>
                                      </p:cBhvr>
                                      <p:tavLst>
                                        <p:tav tm="0" fmla="#ppt_y-sin(pi*$)/3">
                                          <p:val>
                                            <p:fltVal val="0.5"/>
                                          </p:val>
                                        </p:tav>
                                        <p:tav tm="100000">
                                          <p:val>
                                            <p:fltVal val="1"/>
                                          </p:val>
                                        </p:tav>
                                      </p:tavLst>
                                    </p:anim>
                                    <p:anim calcmode="lin" valueType="num">
                                      <p:cBhvr>
                                        <p:cTn id="145" dur="664" tmFilter="0, 0; 0.125,0.2665; 0.25,0.4; 0.375,0.465; 0.5,0.5;  0.625,0.535; 0.75,0.6; 0.875,0.7335; 1,1">
                                          <p:stCondLst>
                                            <p:cond delay="664"/>
                                          </p:stCondLst>
                                        </p:cTn>
                                        <p:tgtEl>
                                          <p:spTgt spid="38"/>
                                        </p:tgtEl>
                                        <p:attrNameLst>
                                          <p:attrName>ppt_y</p:attrName>
                                        </p:attrNameLst>
                                      </p:cBhvr>
                                      <p:tavLst>
                                        <p:tav tm="0" fmla="#ppt_y-sin(pi*$)/9">
                                          <p:val>
                                            <p:fltVal val="0"/>
                                          </p:val>
                                        </p:tav>
                                        <p:tav tm="100000">
                                          <p:val>
                                            <p:fltVal val="1"/>
                                          </p:val>
                                        </p:tav>
                                      </p:tavLst>
                                    </p:anim>
                                    <p:anim calcmode="lin" valueType="num">
                                      <p:cBhvr>
                                        <p:cTn id="146" dur="332" tmFilter="0, 0; 0.125,0.2665; 0.25,0.4; 0.375,0.465; 0.5,0.5;  0.625,0.535; 0.75,0.6; 0.875,0.7335; 1,1">
                                          <p:stCondLst>
                                            <p:cond delay="1324"/>
                                          </p:stCondLst>
                                        </p:cTn>
                                        <p:tgtEl>
                                          <p:spTgt spid="38"/>
                                        </p:tgtEl>
                                        <p:attrNameLst>
                                          <p:attrName>ppt_y</p:attrName>
                                        </p:attrNameLst>
                                      </p:cBhvr>
                                      <p:tavLst>
                                        <p:tav tm="0" fmla="#ppt_y-sin(pi*$)/27">
                                          <p:val>
                                            <p:fltVal val="0"/>
                                          </p:val>
                                        </p:tav>
                                        <p:tav tm="100000">
                                          <p:val>
                                            <p:fltVal val="1"/>
                                          </p:val>
                                        </p:tav>
                                      </p:tavLst>
                                    </p:anim>
                                    <p:anim calcmode="lin" valueType="num">
                                      <p:cBhvr>
                                        <p:cTn id="147" dur="164" tmFilter="0, 0; 0.125,0.2665; 0.25,0.4; 0.375,0.465; 0.5,0.5;  0.625,0.535; 0.75,0.6; 0.875,0.7335; 1,1">
                                          <p:stCondLst>
                                            <p:cond delay="1656"/>
                                          </p:stCondLst>
                                        </p:cTn>
                                        <p:tgtEl>
                                          <p:spTgt spid="38"/>
                                        </p:tgtEl>
                                        <p:attrNameLst>
                                          <p:attrName>ppt_y</p:attrName>
                                        </p:attrNameLst>
                                      </p:cBhvr>
                                      <p:tavLst>
                                        <p:tav tm="0" fmla="#ppt_y-sin(pi*$)/81">
                                          <p:val>
                                            <p:fltVal val="0"/>
                                          </p:val>
                                        </p:tav>
                                        <p:tav tm="100000">
                                          <p:val>
                                            <p:fltVal val="1"/>
                                          </p:val>
                                        </p:tav>
                                      </p:tavLst>
                                    </p:anim>
                                    <p:animScale>
                                      <p:cBhvr>
                                        <p:cTn id="148" dur="26">
                                          <p:stCondLst>
                                            <p:cond delay="650"/>
                                          </p:stCondLst>
                                        </p:cTn>
                                        <p:tgtEl>
                                          <p:spTgt spid="38"/>
                                        </p:tgtEl>
                                      </p:cBhvr>
                                      <p:to x="100000" y="60000"/>
                                    </p:animScale>
                                    <p:animScale>
                                      <p:cBhvr>
                                        <p:cTn id="149" dur="166" decel="50000">
                                          <p:stCondLst>
                                            <p:cond delay="676"/>
                                          </p:stCondLst>
                                        </p:cTn>
                                        <p:tgtEl>
                                          <p:spTgt spid="38"/>
                                        </p:tgtEl>
                                      </p:cBhvr>
                                      <p:to x="100000" y="100000"/>
                                    </p:animScale>
                                    <p:animScale>
                                      <p:cBhvr>
                                        <p:cTn id="150" dur="26">
                                          <p:stCondLst>
                                            <p:cond delay="1312"/>
                                          </p:stCondLst>
                                        </p:cTn>
                                        <p:tgtEl>
                                          <p:spTgt spid="38"/>
                                        </p:tgtEl>
                                      </p:cBhvr>
                                      <p:to x="100000" y="80000"/>
                                    </p:animScale>
                                    <p:animScale>
                                      <p:cBhvr>
                                        <p:cTn id="151" dur="166" decel="50000">
                                          <p:stCondLst>
                                            <p:cond delay="1338"/>
                                          </p:stCondLst>
                                        </p:cTn>
                                        <p:tgtEl>
                                          <p:spTgt spid="38"/>
                                        </p:tgtEl>
                                      </p:cBhvr>
                                      <p:to x="100000" y="100000"/>
                                    </p:animScale>
                                    <p:animScale>
                                      <p:cBhvr>
                                        <p:cTn id="152" dur="26">
                                          <p:stCondLst>
                                            <p:cond delay="1642"/>
                                          </p:stCondLst>
                                        </p:cTn>
                                        <p:tgtEl>
                                          <p:spTgt spid="38"/>
                                        </p:tgtEl>
                                      </p:cBhvr>
                                      <p:to x="100000" y="90000"/>
                                    </p:animScale>
                                    <p:animScale>
                                      <p:cBhvr>
                                        <p:cTn id="153" dur="166" decel="50000">
                                          <p:stCondLst>
                                            <p:cond delay="1668"/>
                                          </p:stCondLst>
                                        </p:cTn>
                                        <p:tgtEl>
                                          <p:spTgt spid="38"/>
                                        </p:tgtEl>
                                      </p:cBhvr>
                                      <p:to x="100000" y="100000"/>
                                    </p:animScale>
                                    <p:animScale>
                                      <p:cBhvr>
                                        <p:cTn id="154" dur="26">
                                          <p:stCondLst>
                                            <p:cond delay="1808"/>
                                          </p:stCondLst>
                                        </p:cTn>
                                        <p:tgtEl>
                                          <p:spTgt spid="38"/>
                                        </p:tgtEl>
                                      </p:cBhvr>
                                      <p:to x="100000" y="95000"/>
                                    </p:animScale>
                                    <p:animScale>
                                      <p:cBhvr>
                                        <p:cTn id="155" dur="166" decel="50000">
                                          <p:stCondLst>
                                            <p:cond delay="1834"/>
                                          </p:stCondLst>
                                        </p:cTn>
                                        <p:tgtEl>
                                          <p:spTgt spid="38"/>
                                        </p:tgtEl>
                                      </p:cBhvr>
                                      <p:to x="100000" y="100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8" grpId="0"/>
      <p:bldP spid="11" grpId="0"/>
      <p:bldP spid="20" grpId="0" animBg="1"/>
      <p:bldP spid="21" grpId="0" animBg="1"/>
      <p:bldP spid="22" grpId="0" animBg="1"/>
      <p:bldP spid="23" grpId="0" animBg="1"/>
      <p:bldP spid="24" grpId="0" animBg="1"/>
      <p:bldP spid="25" grpId="0" animBg="1"/>
      <p:bldP spid="26" grpId="0" animBg="1"/>
      <p:bldP spid="27" grpId="0" animBg="1"/>
      <p:bldP spid="28" grpId="0" animBg="1"/>
      <p:bldP spid="32" grpId="0"/>
      <p:bldP spid="33" grpId="0"/>
      <p:bldP spid="34" grpId="0"/>
      <p:bldP spid="38" grpId="0"/>
    </p:bldLst>
  </p:timing>
</p:sld>
</file>

<file path=ppt/slides/slide67.xml><?xml version="1.0" encoding="utf-8"?>
<p:sld xmlns:a="http://schemas.openxmlformats.org/drawingml/2006/main" xmlns:r="http://schemas.openxmlformats.org/officeDocument/2006/relationships" xmlns:p="http://schemas.openxmlformats.org/presentationml/2006/main">
  <p:cSld>
    <p:bg>
      <p:bgPr>
        <a:gradFill rotWithShape="0">
          <a:gsLst>
            <a:gs pos="0">
              <a:srgbClr val="FFFFFF"/>
            </a:gs>
            <a:gs pos="50000">
              <a:srgbClr val="FFFFFF"/>
            </a:gs>
            <a:gs pos="100000">
              <a:srgbClr val="FFFFFF"/>
            </a:gs>
          </a:gsLst>
          <a:lin ang="2700000" scaled="1"/>
        </a:gradFill>
        <a:effectLst/>
      </p:bgPr>
    </p:bg>
    <p:spTree>
      <p:nvGrpSpPr>
        <p:cNvPr id="1" name=""/>
        <p:cNvGrpSpPr/>
        <p:nvPr/>
      </p:nvGrpSpPr>
      <p:grpSpPr>
        <a:xfrm>
          <a:off x="0" y="0"/>
          <a:ext cx="0" cy="0"/>
          <a:chOff x="0" y="0"/>
          <a:chExt cx="0" cy="0"/>
        </a:xfrm>
      </p:grpSpPr>
      <p:grpSp>
        <p:nvGrpSpPr>
          <p:cNvPr id="52" name="Group 21"/>
          <p:cNvGrpSpPr>
            <a:grpSpLocks/>
          </p:cNvGrpSpPr>
          <p:nvPr/>
        </p:nvGrpSpPr>
        <p:grpSpPr bwMode="auto">
          <a:xfrm>
            <a:off x="953672" y="1046476"/>
            <a:ext cx="10919459" cy="45719"/>
            <a:chOff x="240" y="576"/>
            <a:chExt cx="5298" cy="0"/>
          </a:xfrm>
        </p:grpSpPr>
        <p:sp>
          <p:nvSpPr>
            <p:cNvPr id="53" name="Line 7"/>
            <p:cNvSpPr>
              <a:spLocks noChangeShapeType="1"/>
            </p:cNvSpPr>
            <p:nvPr/>
          </p:nvSpPr>
          <p:spPr bwMode="auto">
            <a:xfrm>
              <a:off x="240" y="576"/>
              <a:ext cx="2688" cy="0"/>
            </a:xfrm>
            <a:prstGeom prst="line">
              <a:avLst/>
            </a:prstGeom>
            <a:noFill/>
            <a:ln w="127000">
              <a:solidFill>
                <a:srgbClr val="D6009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endParaRPr>
            </a:p>
          </p:txBody>
        </p:sp>
        <p:sp>
          <p:nvSpPr>
            <p:cNvPr id="54" name="Line 8"/>
            <p:cNvSpPr>
              <a:spLocks noChangeShapeType="1"/>
            </p:cNvSpPr>
            <p:nvPr/>
          </p:nvSpPr>
          <p:spPr bwMode="auto">
            <a:xfrm>
              <a:off x="240" y="576"/>
              <a:ext cx="5298" cy="0"/>
            </a:xfrm>
            <a:prstGeom prst="line">
              <a:avLst/>
            </a:prstGeom>
            <a:noFill/>
            <a:ln w="12700">
              <a:solidFill>
                <a:srgbClr val="D6009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endParaRPr>
            </a:p>
          </p:txBody>
        </p:sp>
      </p:grpSp>
      <p:sp>
        <p:nvSpPr>
          <p:cNvPr id="25" name="Rectangle 4"/>
          <p:cNvSpPr>
            <a:spLocks noChangeArrowheads="1"/>
          </p:cNvSpPr>
          <p:nvPr/>
        </p:nvSpPr>
        <p:spPr bwMode="auto">
          <a:xfrm>
            <a:off x="3258458" y="7654918"/>
            <a:ext cx="1150938"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eaLnBrk="0" fontAlgn="base" hangingPunct="0">
              <a:lnSpc>
                <a:spcPct val="100000"/>
              </a:lnSpc>
              <a:spcBef>
                <a:spcPct val="0"/>
              </a:spcBef>
              <a:spcAft>
                <a:spcPct val="0"/>
              </a:spcAft>
              <a:buFontTx/>
              <a:buNone/>
            </a:pPr>
            <a:r>
              <a:rPr lang="en-US" sz="1800">
                <a:solidFill>
                  <a:srgbClr val="000066"/>
                </a:solidFill>
                <a:latin typeface="Arial" panose="020B0604020202020204" pitchFamily="34" charset="0"/>
                <a:ea typeface="Times New Roman" panose="02020603050405020304" pitchFamily="18" charset="0"/>
              </a:rPr>
              <a:t>Trồng lúa</a:t>
            </a:r>
          </a:p>
        </p:txBody>
      </p:sp>
      <p:sp>
        <p:nvSpPr>
          <p:cNvPr id="26" name="Rectangle 7"/>
          <p:cNvSpPr>
            <a:spLocks noChangeArrowheads="1"/>
          </p:cNvSpPr>
          <p:nvPr/>
        </p:nvSpPr>
        <p:spPr bwMode="auto">
          <a:xfrm>
            <a:off x="7351034" y="7675557"/>
            <a:ext cx="2276475"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l" defTabSz="914400" eaLnBrk="0" fontAlgn="base" hangingPunct="0">
              <a:lnSpc>
                <a:spcPct val="100000"/>
              </a:lnSpc>
              <a:spcBef>
                <a:spcPct val="0"/>
              </a:spcBef>
              <a:spcAft>
                <a:spcPct val="0"/>
              </a:spcAft>
              <a:buFontTx/>
              <a:buNone/>
            </a:pPr>
            <a:r>
              <a:rPr lang="en-US" sz="1800">
                <a:solidFill>
                  <a:srgbClr val="000066"/>
                </a:solidFill>
                <a:latin typeface="Arial" panose="020B0604020202020204" pitchFamily="34" charset="0"/>
                <a:ea typeface="Times New Roman" panose="02020603050405020304" pitchFamily="18" charset="0"/>
              </a:rPr>
              <a:t>Trồng lúa thảo dược</a:t>
            </a:r>
          </a:p>
        </p:txBody>
      </p:sp>
      <p:sp>
        <p:nvSpPr>
          <p:cNvPr id="28" name="Rectangle 4">
            <a:extLst>
              <a:ext uri="{FF2B5EF4-FFF2-40B4-BE49-F238E27FC236}">
                <a16:creationId xmlns:a16="http://schemas.microsoft.com/office/drawing/2014/main" xmlns="" id="{485332E7-81FC-4EF0-A23C-E7C62E6DB279}"/>
              </a:ext>
            </a:extLst>
          </p:cNvPr>
          <p:cNvSpPr>
            <a:spLocks noChangeArrowheads="1"/>
          </p:cNvSpPr>
          <p:nvPr/>
        </p:nvSpPr>
        <p:spPr bwMode="auto">
          <a:xfrm>
            <a:off x="953672" y="208172"/>
            <a:ext cx="8874125"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2800" b="1" dirty="0">
                <a:solidFill>
                  <a:srgbClr val="0033CC"/>
                </a:solidFill>
                <a:cs typeface="Times New Roman" panose="02020603050405020304" pitchFamily="18" charset="0"/>
              </a:rPr>
              <a:t>3.1.3. </a:t>
            </a:r>
            <a:r>
              <a:rPr lang="vi-VN" altLang="en-US" sz="2800" b="1" dirty="0">
                <a:solidFill>
                  <a:srgbClr val="0033CC"/>
                </a:solidFill>
                <a:cs typeface="Times New Roman" panose="02020603050405020304" pitchFamily="18" charset="0"/>
              </a:rPr>
              <a:t>Các </a:t>
            </a:r>
            <a:r>
              <a:rPr lang="en-US" altLang="en-US" sz="2800" b="1" dirty="0" err="1">
                <a:solidFill>
                  <a:srgbClr val="0033CC"/>
                </a:solidFill>
                <a:cs typeface="Times New Roman" panose="02020603050405020304" pitchFamily="18" charset="0"/>
              </a:rPr>
              <a:t>phương</a:t>
            </a:r>
            <a:r>
              <a:rPr lang="en-US" altLang="en-US" sz="2800" b="1" dirty="0">
                <a:solidFill>
                  <a:srgbClr val="0033CC"/>
                </a:solidFill>
                <a:cs typeface="Times New Roman" panose="02020603050405020304" pitchFamily="18" charset="0"/>
              </a:rPr>
              <a:t> </a:t>
            </a:r>
            <a:r>
              <a:rPr lang="en-US" altLang="en-US" sz="2800" b="1" dirty="0" err="1">
                <a:solidFill>
                  <a:srgbClr val="0033CC"/>
                </a:solidFill>
                <a:cs typeface="Times New Roman" panose="02020603050405020304" pitchFamily="18" charset="0"/>
              </a:rPr>
              <a:t>pháp</a:t>
            </a:r>
            <a:r>
              <a:rPr lang="en-US" altLang="en-US" sz="2800" b="1" dirty="0">
                <a:solidFill>
                  <a:srgbClr val="0033CC"/>
                </a:solidFill>
                <a:cs typeface="Times New Roman" panose="02020603050405020304" pitchFamily="18" charset="0"/>
              </a:rPr>
              <a:t> </a:t>
            </a:r>
            <a:r>
              <a:rPr lang="en-US" altLang="en-US" sz="2800" b="1" dirty="0" err="1">
                <a:solidFill>
                  <a:srgbClr val="0033CC"/>
                </a:solidFill>
                <a:cs typeface="Times New Roman" panose="02020603050405020304" pitchFamily="18" charset="0"/>
              </a:rPr>
              <a:t>sản</a:t>
            </a:r>
            <a:r>
              <a:rPr lang="en-US" altLang="en-US" sz="2800" b="1" dirty="0">
                <a:solidFill>
                  <a:srgbClr val="0033CC"/>
                </a:solidFill>
                <a:cs typeface="Times New Roman" panose="02020603050405020304" pitchFamily="18" charset="0"/>
              </a:rPr>
              <a:t> </a:t>
            </a:r>
            <a:r>
              <a:rPr lang="en-US" altLang="en-US" sz="2800" b="1" dirty="0" err="1">
                <a:solidFill>
                  <a:srgbClr val="0033CC"/>
                </a:solidFill>
                <a:cs typeface="Times New Roman" panose="02020603050405020304" pitchFamily="18" charset="0"/>
              </a:rPr>
              <a:t>xuất</a:t>
            </a:r>
            <a:r>
              <a:rPr lang="en-US" altLang="en-US" sz="2800" b="1" dirty="0">
                <a:solidFill>
                  <a:srgbClr val="0033CC"/>
                </a:solidFill>
                <a:cs typeface="Times New Roman" panose="02020603050405020304" pitchFamily="18" charset="0"/>
              </a:rPr>
              <a:t> </a:t>
            </a:r>
            <a:r>
              <a:rPr lang="en-US" altLang="en-US" sz="2800" b="1" dirty="0" err="1">
                <a:solidFill>
                  <a:srgbClr val="0033CC"/>
                </a:solidFill>
                <a:cs typeface="Times New Roman" panose="02020603050405020304" pitchFamily="18" charset="0"/>
              </a:rPr>
              <a:t>giá</a:t>
            </a:r>
            <a:r>
              <a:rPr lang="en-US" altLang="en-US" sz="2800" b="1" dirty="0">
                <a:solidFill>
                  <a:srgbClr val="0033CC"/>
                </a:solidFill>
                <a:cs typeface="Times New Roman" panose="02020603050405020304" pitchFamily="18" charset="0"/>
              </a:rPr>
              <a:t> </a:t>
            </a:r>
            <a:r>
              <a:rPr lang="en-US" altLang="en-US" sz="2800" b="1" dirty="0" err="1">
                <a:solidFill>
                  <a:srgbClr val="0033CC"/>
                </a:solidFill>
                <a:cs typeface="Times New Roman" panose="02020603050405020304" pitchFamily="18" charset="0"/>
              </a:rPr>
              <a:t>trị</a:t>
            </a:r>
            <a:r>
              <a:rPr lang="en-US" altLang="en-US" sz="2800" b="1" dirty="0">
                <a:solidFill>
                  <a:srgbClr val="0033CC"/>
                </a:solidFill>
                <a:cs typeface="Times New Roman" panose="02020603050405020304" pitchFamily="18" charset="0"/>
              </a:rPr>
              <a:t> </a:t>
            </a:r>
            <a:r>
              <a:rPr lang="en-US" altLang="en-US" sz="2800" b="1" dirty="0" err="1">
                <a:solidFill>
                  <a:srgbClr val="0033CC"/>
                </a:solidFill>
                <a:cs typeface="Times New Roman" panose="02020603050405020304" pitchFamily="18" charset="0"/>
              </a:rPr>
              <a:t>thặng</a:t>
            </a:r>
            <a:r>
              <a:rPr lang="en-US" altLang="en-US" sz="2800" b="1" dirty="0">
                <a:solidFill>
                  <a:srgbClr val="0033CC"/>
                </a:solidFill>
                <a:cs typeface="Times New Roman" panose="02020603050405020304" pitchFamily="18" charset="0"/>
              </a:rPr>
              <a:t> </a:t>
            </a:r>
            <a:r>
              <a:rPr lang="en-US" altLang="en-US" sz="2800" b="1" dirty="0" err="1">
                <a:solidFill>
                  <a:srgbClr val="0033CC"/>
                </a:solidFill>
                <a:cs typeface="Times New Roman" panose="02020603050405020304" pitchFamily="18" charset="0"/>
              </a:rPr>
              <a:t>dư</a:t>
            </a:r>
            <a:endParaRPr lang="en-US" altLang="en-US" sz="2800" dirty="0">
              <a:solidFill>
                <a:srgbClr val="0033CC"/>
              </a:solidFill>
            </a:endParaRPr>
          </a:p>
        </p:txBody>
      </p:sp>
      <p:sp>
        <p:nvSpPr>
          <p:cNvPr id="29" name="Rectangle 1">
            <a:extLst>
              <a:ext uri="{FF2B5EF4-FFF2-40B4-BE49-F238E27FC236}">
                <a16:creationId xmlns:a16="http://schemas.microsoft.com/office/drawing/2014/main" xmlns="" id="{4128061D-0E07-4C1E-BCA7-DD45C782593F}"/>
              </a:ext>
            </a:extLst>
          </p:cNvPr>
          <p:cNvSpPr>
            <a:spLocks noChangeArrowheads="1"/>
          </p:cNvSpPr>
          <p:nvPr/>
        </p:nvSpPr>
        <p:spPr bwMode="auto">
          <a:xfrm>
            <a:off x="2477053" y="1255503"/>
            <a:ext cx="452720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tabLst>
                <a:tab pos="127000" algn="l"/>
                <a:tab pos="228600" algn="l"/>
                <a:tab pos="342900" algn="l"/>
                <a:tab pos="457200" algn="l"/>
                <a:tab pos="571500" algn="l"/>
              </a:tabLst>
              <a:defRPr>
                <a:solidFill>
                  <a:schemeClr val="tx1"/>
                </a:solidFill>
                <a:latin typeface="Arial" panose="020B0604020202020204" pitchFamily="34" charset="0"/>
              </a:defRPr>
            </a:lvl1pPr>
            <a:lvl2pPr marL="742950" indent="-285750">
              <a:tabLst>
                <a:tab pos="127000" algn="l"/>
                <a:tab pos="228600" algn="l"/>
                <a:tab pos="342900" algn="l"/>
                <a:tab pos="457200" algn="l"/>
                <a:tab pos="571500" algn="l"/>
              </a:tabLst>
              <a:defRPr>
                <a:solidFill>
                  <a:schemeClr val="tx1"/>
                </a:solidFill>
                <a:latin typeface="Arial" panose="020B0604020202020204" pitchFamily="34" charset="0"/>
              </a:defRPr>
            </a:lvl2pPr>
            <a:lvl3pPr marL="1143000" indent="-228600">
              <a:tabLst>
                <a:tab pos="127000" algn="l"/>
                <a:tab pos="228600" algn="l"/>
                <a:tab pos="342900" algn="l"/>
                <a:tab pos="457200" algn="l"/>
                <a:tab pos="571500" algn="l"/>
              </a:tabLst>
              <a:defRPr>
                <a:solidFill>
                  <a:schemeClr val="tx1"/>
                </a:solidFill>
                <a:latin typeface="Arial" panose="020B0604020202020204" pitchFamily="34" charset="0"/>
              </a:defRPr>
            </a:lvl3pPr>
            <a:lvl4pPr marL="1600200" indent="-228600">
              <a:tabLst>
                <a:tab pos="127000" algn="l"/>
                <a:tab pos="228600" algn="l"/>
                <a:tab pos="342900" algn="l"/>
                <a:tab pos="457200" algn="l"/>
                <a:tab pos="571500" algn="l"/>
              </a:tabLst>
              <a:defRPr>
                <a:solidFill>
                  <a:schemeClr val="tx1"/>
                </a:solidFill>
                <a:latin typeface="Arial" panose="020B0604020202020204" pitchFamily="34" charset="0"/>
              </a:defRPr>
            </a:lvl4pPr>
            <a:lvl5pPr marL="2057400" indent="-228600">
              <a:tabLst>
                <a:tab pos="127000" algn="l"/>
                <a:tab pos="228600" algn="l"/>
                <a:tab pos="342900" algn="l"/>
                <a:tab pos="457200" algn="l"/>
                <a:tab pos="571500" algn="l"/>
              </a:tabLst>
              <a:defRPr>
                <a:solidFill>
                  <a:schemeClr val="tx1"/>
                </a:solidFill>
                <a:latin typeface="Arial" panose="020B0604020202020204" pitchFamily="34" charset="0"/>
              </a:defRPr>
            </a:lvl5pPr>
            <a:lvl6pPr marL="25146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6pPr>
            <a:lvl7pPr marL="29718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7pPr>
            <a:lvl8pPr marL="34290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8pPr>
            <a:lvl9pPr marL="38862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9pPr>
          </a:lstStyle>
          <a:p>
            <a:pPr marL="342900" indent="-342900" algn="just">
              <a:spcBef>
                <a:spcPts val="200"/>
              </a:spcBef>
              <a:spcAft>
                <a:spcPts val="200"/>
              </a:spcAft>
              <a:buFont typeface="Wingdings" panose="05000000000000000000" pitchFamily="2" charset="2"/>
              <a:buChar char="§"/>
            </a:pPr>
            <a:r>
              <a:rPr lang="en-US" altLang="en-US" sz="2400" b="1" dirty="0" err="1">
                <a:solidFill>
                  <a:srgbClr val="CC6600"/>
                </a:solidFill>
                <a:cs typeface="Times New Roman" panose="02020603050405020304" pitchFamily="18" charset="0"/>
              </a:rPr>
              <a:t>Giá</a:t>
            </a:r>
            <a:r>
              <a:rPr lang="en-US" altLang="en-US" sz="2400" b="1" dirty="0">
                <a:solidFill>
                  <a:srgbClr val="CC6600"/>
                </a:solidFill>
                <a:cs typeface="Times New Roman" panose="02020603050405020304" pitchFamily="18" charset="0"/>
              </a:rPr>
              <a:t> </a:t>
            </a:r>
            <a:r>
              <a:rPr lang="en-US" altLang="en-US" sz="2400" b="1" dirty="0" err="1">
                <a:solidFill>
                  <a:srgbClr val="CC6600"/>
                </a:solidFill>
                <a:cs typeface="Times New Roman" panose="02020603050405020304" pitchFamily="18" charset="0"/>
              </a:rPr>
              <a:t>trị</a:t>
            </a:r>
            <a:r>
              <a:rPr lang="en-US" altLang="en-US" sz="2400" b="1" dirty="0">
                <a:solidFill>
                  <a:srgbClr val="CC6600"/>
                </a:solidFill>
                <a:cs typeface="Times New Roman" panose="02020603050405020304" pitchFamily="18" charset="0"/>
              </a:rPr>
              <a:t> </a:t>
            </a:r>
            <a:r>
              <a:rPr lang="en-US" altLang="en-US" sz="2400" b="1" dirty="0" err="1">
                <a:solidFill>
                  <a:srgbClr val="CC6600"/>
                </a:solidFill>
                <a:cs typeface="Times New Roman" panose="02020603050405020304" pitchFamily="18" charset="0"/>
              </a:rPr>
              <a:t>thặng</a:t>
            </a:r>
            <a:r>
              <a:rPr lang="en-US" altLang="en-US" sz="2400" b="1" dirty="0">
                <a:solidFill>
                  <a:srgbClr val="CC6600"/>
                </a:solidFill>
                <a:cs typeface="Times New Roman" panose="02020603050405020304" pitchFamily="18" charset="0"/>
              </a:rPr>
              <a:t> </a:t>
            </a:r>
            <a:r>
              <a:rPr lang="en-US" altLang="en-US" sz="2400" b="1" dirty="0" err="1">
                <a:solidFill>
                  <a:srgbClr val="CC6600"/>
                </a:solidFill>
                <a:cs typeface="Times New Roman" panose="02020603050405020304" pitchFamily="18" charset="0"/>
              </a:rPr>
              <a:t>dư</a:t>
            </a:r>
            <a:r>
              <a:rPr lang="en-US" altLang="en-US" sz="2400" b="1" dirty="0">
                <a:solidFill>
                  <a:srgbClr val="CC6600"/>
                </a:solidFill>
                <a:cs typeface="Times New Roman" panose="02020603050405020304" pitchFamily="18" charset="0"/>
              </a:rPr>
              <a:t> </a:t>
            </a:r>
            <a:r>
              <a:rPr lang="en-US" altLang="en-US" sz="2400" b="1" dirty="0" err="1">
                <a:solidFill>
                  <a:srgbClr val="CC6600"/>
                </a:solidFill>
                <a:cs typeface="Times New Roman" panose="02020603050405020304" pitchFamily="18" charset="0"/>
              </a:rPr>
              <a:t>siêu</a:t>
            </a:r>
            <a:r>
              <a:rPr lang="en-US" altLang="en-US" sz="2400" b="1" dirty="0">
                <a:solidFill>
                  <a:srgbClr val="CC6600"/>
                </a:solidFill>
                <a:cs typeface="Times New Roman" panose="02020603050405020304" pitchFamily="18" charset="0"/>
              </a:rPr>
              <a:t> </a:t>
            </a:r>
            <a:r>
              <a:rPr lang="en-US" altLang="en-US" sz="2400" b="1" dirty="0" err="1">
                <a:solidFill>
                  <a:srgbClr val="CC6600"/>
                </a:solidFill>
                <a:cs typeface="Times New Roman" panose="02020603050405020304" pitchFamily="18" charset="0"/>
              </a:rPr>
              <a:t>ngạch</a:t>
            </a:r>
            <a:endParaRPr lang="en-US" altLang="en-US" sz="2400" b="1" dirty="0">
              <a:solidFill>
                <a:srgbClr val="CC6600"/>
              </a:solidFill>
              <a:cs typeface="Times New Roman" panose="02020603050405020304" pitchFamily="18" charset="0"/>
            </a:endParaRPr>
          </a:p>
        </p:txBody>
      </p:sp>
      <p:sp>
        <p:nvSpPr>
          <p:cNvPr id="30" name="Rectangle 2">
            <a:extLst>
              <a:ext uri="{FF2B5EF4-FFF2-40B4-BE49-F238E27FC236}">
                <a16:creationId xmlns:a16="http://schemas.microsoft.com/office/drawing/2014/main" xmlns="" id="{301B6BB4-0A52-44D6-A41B-8434897FF61A}"/>
              </a:ext>
            </a:extLst>
          </p:cNvPr>
          <p:cNvSpPr>
            <a:spLocks noChangeArrowheads="1"/>
          </p:cNvSpPr>
          <p:nvPr/>
        </p:nvSpPr>
        <p:spPr bwMode="auto">
          <a:xfrm>
            <a:off x="728420" y="1889709"/>
            <a:ext cx="10919459"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285750" indent="-285750">
              <a:tabLst>
                <a:tab pos="127000" algn="l"/>
                <a:tab pos="228600" algn="l"/>
                <a:tab pos="342900" algn="l"/>
                <a:tab pos="457200" algn="l"/>
                <a:tab pos="571500" algn="l"/>
              </a:tabLst>
              <a:defRPr>
                <a:solidFill>
                  <a:schemeClr val="tx1"/>
                </a:solidFill>
                <a:latin typeface="Arial" panose="020B0604020202020204" pitchFamily="34" charset="0"/>
              </a:defRPr>
            </a:lvl1pPr>
            <a:lvl2pPr marL="742950" indent="-285750">
              <a:tabLst>
                <a:tab pos="127000" algn="l"/>
                <a:tab pos="228600" algn="l"/>
                <a:tab pos="342900" algn="l"/>
                <a:tab pos="457200" algn="l"/>
                <a:tab pos="571500" algn="l"/>
              </a:tabLst>
              <a:defRPr>
                <a:solidFill>
                  <a:schemeClr val="tx1"/>
                </a:solidFill>
                <a:latin typeface="Arial" panose="020B0604020202020204" pitchFamily="34" charset="0"/>
              </a:defRPr>
            </a:lvl2pPr>
            <a:lvl3pPr marL="1143000" indent="-228600">
              <a:tabLst>
                <a:tab pos="127000" algn="l"/>
                <a:tab pos="228600" algn="l"/>
                <a:tab pos="342900" algn="l"/>
                <a:tab pos="457200" algn="l"/>
                <a:tab pos="571500" algn="l"/>
              </a:tabLst>
              <a:defRPr>
                <a:solidFill>
                  <a:schemeClr val="tx1"/>
                </a:solidFill>
                <a:latin typeface="Arial" panose="020B0604020202020204" pitchFamily="34" charset="0"/>
              </a:defRPr>
            </a:lvl3pPr>
            <a:lvl4pPr marL="1600200" indent="-228600">
              <a:tabLst>
                <a:tab pos="127000" algn="l"/>
                <a:tab pos="228600" algn="l"/>
                <a:tab pos="342900" algn="l"/>
                <a:tab pos="457200" algn="l"/>
                <a:tab pos="571500" algn="l"/>
              </a:tabLst>
              <a:defRPr>
                <a:solidFill>
                  <a:schemeClr val="tx1"/>
                </a:solidFill>
                <a:latin typeface="Arial" panose="020B0604020202020204" pitchFamily="34" charset="0"/>
              </a:defRPr>
            </a:lvl4pPr>
            <a:lvl5pPr marL="2057400" indent="-228600">
              <a:tabLst>
                <a:tab pos="127000" algn="l"/>
                <a:tab pos="228600" algn="l"/>
                <a:tab pos="342900" algn="l"/>
                <a:tab pos="457200" algn="l"/>
                <a:tab pos="571500" algn="l"/>
              </a:tabLst>
              <a:defRPr>
                <a:solidFill>
                  <a:schemeClr val="tx1"/>
                </a:solidFill>
                <a:latin typeface="Arial" panose="020B0604020202020204" pitchFamily="34" charset="0"/>
              </a:defRPr>
            </a:lvl5pPr>
            <a:lvl6pPr marL="25146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6pPr>
            <a:lvl7pPr marL="29718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7pPr>
            <a:lvl8pPr marL="34290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8pPr>
            <a:lvl9pPr marL="38862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9pPr>
          </a:lstStyle>
          <a:p>
            <a:pPr marL="0" indent="0" algn="ctr">
              <a:spcBef>
                <a:spcPts val="200"/>
              </a:spcBef>
              <a:spcAft>
                <a:spcPts val="200"/>
              </a:spcAft>
            </a:pPr>
            <a:r>
              <a:rPr lang="vi-VN" altLang="en-US" sz="2400" dirty="0">
                <a:solidFill>
                  <a:srgbClr val="663300"/>
                </a:solidFill>
                <a:cs typeface="Times New Roman" panose="02020603050405020304" pitchFamily="18" charset="0"/>
              </a:rPr>
              <a:t>L</a:t>
            </a:r>
            <a:r>
              <a:rPr lang="en-US" altLang="en-US" sz="2400" dirty="0">
                <a:solidFill>
                  <a:srgbClr val="663300"/>
                </a:solidFill>
                <a:cs typeface="Times New Roman" panose="02020603050405020304" pitchFamily="18" charset="0"/>
              </a:rPr>
              <a:t>à </a:t>
            </a:r>
            <a:r>
              <a:rPr lang="en-US" altLang="en-US" sz="2400" b="1" dirty="0" err="1">
                <a:solidFill>
                  <a:srgbClr val="00B050"/>
                </a:solidFill>
                <a:cs typeface="Times New Roman" panose="02020603050405020304" pitchFamily="18" charset="0"/>
              </a:rPr>
              <a:t>phần</a:t>
            </a:r>
            <a:r>
              <a:rPr lang="en-US" altLang="en-US" sz="2400" b="1" dirty="0">
                <a:solidFill>
                  <a:srgbClr val="00B050"/>
                </a:solidFill>
                <a:cs typeface="Times New Roman" panose="02020603050405020304" pitchFamily="18" charset="0"/>
              </a:rPr>
              <a:t> GTTD </a:t>
            </a:r>
            <a:r>
              <a:rPr lang="en-US" altLang="en-US" sz="2400" b="1" dirty="0" err="1">
                <a:solidFill>
                  <a:srgbClr val="00B050"/>
                </a:solidFill>
                <a:cs typeface="Times New Roman" panose="02020603050405020304" pitchFamily="18" charset="0"/>
              </a:rPr>
              <a:t>thu</a:t>
            </a:r>
            <a:r>
              <a:rPr lang="en-US" altLang="en-US" sz="2400" b="1" dirty="0">
                <a:solidFill>
                  <a:srgbClr val="00B050"/>
                </a:solidFill>
                <a:cs typeface="Times New Roman" panose="02020603050405020304" pitchFamily="18" charset="0"/>
              </a:rPr>
              <a:t> </a:t>
            </a:r>
            <a:r>
              <a:rPr lang="en-US" altLang="en-US" sz="2400" b="1" dirty="0" err="1">
                <a:solidFill>
                  <a:srgbClr val="00B050"/>
                </a:solidFill>
                <a:cs typeface="Times New Roman" panose="02020603050405020304" pitchFamily="18" charset="0"/>
              </a:rPr>
              <a:t>được</a:t>
            </a:r>
            <a:r>
              <a:rPr lang="en-US" altLang="en-US" sz="2400" b="1" dirty="0">
                <a:solidFill>
                  <a:srgbClr val="00B050"/>
                </a:solidFill>
                <a:cs typeface="Times New Roman" panose="02020603050405020304" pitchFamily="18" charset="0"/>
              </a:rPr>
              <a:t> do </a:t>
            </a:r>
            <a:r>
              <a:rPr lang="en-US" altLang="en-US" sz="2400" b="1" dirty="0" err="1">
                <a:solidFill>
                  <a:srgbClr val="00B050"/>
                </a:solidFill>
                <a:cs typeface="Times New Roman" panose="02020603050405020304" pitchFamily="18" charset="0"/>
              </a:rPr>
              <a:t>áp</a:t>
            </a:r>
            <a:r>
              <a:rPr lang="en-US" altLang="en-US" sz="2400" b="1" dirty="0">
                <a:solidFill>
                  <a:srgbClr val="00B050"/>
                </a:solidFill>
                <a:cs typeface="Times New Roman" panose="02020603050405020304" pitchFamily="18" charset="0"/>
              </a:rPr>
              <a:t> </a:t>
            </a:r>
            <a:r>
              <a:rPr lang="en-US" altLang="en-US" sz="2400" b="1" dirty="0" err="1">
                <a:solidFill>
                  <a:srgbClr val="00B050"/>
                </a:solidFill>
                <a:cs typeface="Times New Roman" panose="02020603050405020304" pitchFamily="18" charset="0"/>
              </a:rPr>
              <a:t>dụng</a:t>
            </a:r>
            <a:r>
              <a:rPr lang="en-US" altLang="en-US" sz="2400" b="1" dirty="0">
                <a:solidFill>
                  <a:srgbClr val="00B050"/>
                </a:solidFill>
                <a:cs typeface="Times New Roman" panose="02020603050405020304" pitchFamily="18" charset="0"/>
              </a:rPr>
              <a:t> </a:t>
            </a:r>
            <a:r>
              <a:rPr lang="en-US" altLang="en-US" sz="2400" b="1" dirty="0" err="1">
                <a:solidFill>
                  <a:srgbClr val="00B050"/>
                </a:solidFill>
                <a:cs typeface="Times New Roman" panose="02020603050405020304" pitchFamily="18" charset="0"/>
              </a:rPr>
              <a:t>công</a:t>
            </a:r>
            <a:r>
              <a:rPr lang="en-US" altLang="en-US" sz="2400" b="1" dirty="0">
                <a:solidFill>
                  <a:srgbClr val="00B050"/>
                </a:solidFill>
                <a:cs typeface="Times New Roman" panose="02020603050405020304" pitchFamily="18" charset="0"/>
              </a:rPr>
              <a:t> </a:t>
            </a:r>
            <a:r>
              <a:rPr lang="en-US" altLang="en-US" sz="2400" b="1" dirty="0" err="1">
                <a:solidFill>
                  <a:srgbClr val="00B050"/>
                </a:solidFill>
                <a:cs typeface="Times New Roman" panose="02020603050405020304" pitchFamily="18" charset="0"/>
              </a:rPr>
              <a:t>nghệ</a:t>
            </a:r>
            <a:r>
              <a:rPr lang="en-US" altLang="en-US" sz="2400" b="1" dirty="0">
                <a:solidFill>
                  <a:srgbClr val="00B050"/>
                </a:solidFill>
                <a:cs typeface="Times New Roman" panose="02020603050405020304" pitchFamily="18" charset="0"/>
              </a:rPr>
              <a:t> </a:t>
            </a:r>
            <a:r>
              <a:rPr lang="en-US" altLang="en-US" sz="2400" b="1" dirty="0" err="1">
                <a:solidFill>
                  <a:srgbClr val="00B050"/>
                </a:solidFill>
                <a:cs typeface="Times New Roman" panose="02020603050405020304" pitchFamily="18" charset="0"/>
              </a:rPr>
              <a:t>mới</a:t>
            </a:r>
            <a:r>
              <a:rPr lang="en-US" altLang="en-US" sz="2400" dirty="0">
                <a:solidFill>
                  <a:srgbClr val="663300"/>
                </a:solidFill>
                <a:cs typeface="Times New Roman" panose="02020603050405020304" pitchFamily="18" charset="0"/>
              </a:rPr>
              <a:t> </a:t>
            </a:r>
            <a:r>
              <a:rPr lang="en-US" altLang="en-US" sz="2400" dirty="0" err="1">
                <a:solidFill>
                  <a:srgbClr val="663300"/>
                </a:solidFill>
                <a:cs typeface="Times New Roman" panose="02020603050405020304" pitchFamily="18" charset="0"/>
              </a:rPr>
              <a:t>làm</a:t>
            </a:r>
            <a:r>
              <a:rPr lang="en-US" altLang="en-US" sz="2400" dirty="0">
                <a:solidFill>
                  <a:srgbClr val="663300"/>
                </a:solidFill>
                <a:cs typeface="Times New Roman" panose="02020603050405020304" pitchFamily="18" charset="0"/>
              </a:rPr>
              <a:t> </a:t>
            </a:r>
            <a:r>
              <a:rPr lang="en-US" altLang="en-US" sz="2400" dirty="0" err="1">
                <a:solidFill>
                  <a:srgbClr val="663300"/>
                </a:solidFill>
                <a:cs typeface="Times New Roman" panose="02020603050405020304" pitchFamily="18" charset="0"/>
              </a:rPr>
              <a:t>cho</a:t>
            </a:r>
            <a:r>
              <a:rPr lang="en-US" altLang="en-US" sz="2400" dirty="0">
                <a:solidFill>
                  <a:srgbClr val="663300"/>
                </a:solidFill>
                <a:cs typeface="Times New Roman" panose="02020603050405020304" pitchFamily="18" charset="0"/>
              </a:rPr>
              <a:t> </a:t>
            </a:r>
            <a:r>
              <a:rPr lang="en-US" altLang="en-US" sz="2400" dirty="0" err="1">
                <a:solidFill>
                  <a:srgbClr val="663300"/>
                </a:solidFill>
                <a:cs typeface="Times New Roman" panose="02020603050405020304" pitchFamily="18" charset="0"/>
              </a:rPr>
              <a:t>giá</a:t>
            </a:r>
            <a:r>
              <a:rPr lang="en-US" altLang="en-US" sz="2400" dirty="0">
                <a:solidFill>
                  <a:srgbClr val="663300"/>
                </a:solidFill>
                <a:cs typeface="Times New Roman" panose="02020603050405020304" pitchFamily="18" charset="0"/>
              </a:rPr>
              <a:t> </a:t>
            </a:r>
            <a:r>
              <a:rPr lang="en-US" altLang="en-US" sz="2400" dirty="0" err="1">
                <a:solidFill>
                  <a:srgbClr val="663300"/>
                </a:solidFill>
                <a:cs typeface="Times New Roman" panose="02020603050405020304" pitchFamily="18" charset="0"/>
              </a:rPr>
              <a:t>trị</a:t>
            </a:r>
            <a:r>
              <a:rPr lang="en-US" altLang="en-US" sz="2400" dirty="0">
                <a:solidFill>
                  <a:srgbClr val="663300"/>
                </a:solidFill>
                <a:cs typeface="Times New Roman" panose="02020603050405020304" pitchFamily="18" charset="0"/>
              </a:rPr>
              <a:t> </a:t>
            </a:r>
            <a:r>
              <a:rPr lang="en-US" altLang="en-US" sz="2400" dirty="0" err="1">
                <a:solidFill>
                  <a:srgbClr val="663300"/>
                </a:solidFill>
                <a:cs typeface="Times New Roman" panose="02020603050405020304" pitchFamily="18" charset="0"/>
              </a:rPr>
              <a:t>cá</a:t>
            </a:r>
            <a:r>
              <a:rPr lang="en-US" altLang="en-US" sz="2400" dirty="0">
                <a:solidFill>
                  <a:srgbClr val="663300"/>
                </a:solidFill>
                <a:cs typeface="Times New Roman" panose="02020603050405020304" pitchFamily="18" charset="0"/>
              </a:rPr>
              <a:t> </a:t>
            </a:r>
            <a:r>
              <a:rPr lang="en-US" altLang="en-US" sz="2400" dirty="0" err="1">
                <a:solidFill>
                  <a:srgbClr val="663300"/>
                </a:solidFill>
                <a:cs typeface="Times New Roman" panose="02020603050405020304" pitchFamily="18" charset="0"/>
              </a:rPr>
              <a:t>biệt</a:t>
            </a:r>
            <a:r>
              <a:rPr lang="en-US" altLang="en-US" sz="2400" dirty="0">
                <a:solidFill>
                  <a:srgbClr val="663300"/>
                </a:solidFill>
                <a:cs typeface="Times New Roman" panose="02020603050405020304" pitchFamily="18" charset="0"/>
              </a:rPr>
              <a:t> </a:t>
            </a:r>
            <a:r>
              <a:rPr lang="en-US" altLang="en-US" sz="2400" dirty="0" err="1">
                <a:solidFill>
                  <a:srgbClr val="663300"/>
                </a:solidFill>
                <a:cs typeface="Times New Roman" panose="02020603050405020304" pitchFamily="18" charset="0"/>
              </a:rPr>
              <a:t>của</a:t>
            </a:r>
            <a:r>
              <a:rPr lang="en-US" altLang="en-US" sz="2400" dirty="0">
                <a:solidFill>
                  <a:srgbClr val="663300"/>
                </a:solidFill>
                <a:cs typeface="Times New Roman" panose="02020603050405020304" pitchFamily="18" charset="0"/>
              </a:rPr>
              <a:t> </a:t>
            </a:r>
            <a:r>
              <a:rPr lang="en-US" altLang="en-US" sz="2400" dirty="0" err="1">
                <a:solidFill>
                  <a:srgbClr val="663300"/>
                </a:solidFill>
                <a:cs typeface="Times New Roman" panose="02020603050405020304" pitchFamily="18" charset="0"/>
              </a:rPr>
              <a:t>hàng</a:t>
            </a:r>
            <a:r>
              <a:rPr lang="en-US" altLang="en-US" sz="2400" dirty="0">
                <a:solidFill>
                  <a:srgbClr val="663300"/>
                </a:solidFill>
                <a:cs typeface="Times New Roman" panose="02020603050405020304" pitchFamily="18" charset="0"/>
              </a:rPr>
              <a:t> </a:t>
            </a:r>
            <a:r>
              <a:rPr lang="en-US" altLang="en-US" sz="2400" dirty="0" err="1">
                <a:solidFill>
                  <a:srgbClr val="663300"/>
                </a:solidFill>
                <a:cs typeface="Times New Roman" panose="02020603050405020304" pitchFamily="18" charset="0"/>
              </a:rPr>
              <a:t>hoá</a:t>
            </a:r>
            <a:r>
              <a:rPr lang="en-US" altLang="en-US" sz="2400" dirty="0">
                <a:solidFill>
                  <a:srgbClr val="663300"/>
                </a:solidFill>
                <a:cs typeface="Times New Roman" panose="02020603050405020304" pitchFamily="18" charset="0"/>
              </a:rPr>
              <a:t> </a:t>
            </a:r>
            <a:r>
              <a:rPr lang="en-US" altLang="en-US" sz="2400" dirty="0" err="1">
                <a:solidFill>
                  <a:srgbClr val="663300"/>
                </a:solidFill>
                <a:cs typeface="Times New Roman" panose="02020603050405020304" pitchFamily="18" charset="0"/>
              </a:rPr>
              <a:t>thấp</a:t>
            </a:r>
            <a:r>
              <a:rPr lang="en-US" altLang="en-US" sz="2400" dirty="0">
                <a:solidFill>
                  <a:srgbClr val="663300"/>
                </a:solidFill>
                <a:cs typeface="Times New Roman" panose="02020603050405020304" pitchFamily="18" charset="0"/>
              </a:rPr>
              <a:t> </a:t>
            </a:r>
            <a:r>
              <a:rPr lang="en-US" altLang="en-US" sz="2400" dirty="0" err="1">
                <a:solidFill>
                  <a:srgbClr val="663300"/>
                </a:solidFill>
                <a:cs typeface="Times New Roman" panose="02020603050405020304" pitchFamily="18" charset="0"/>
              </a:rPr>
              <a:t>hơn</a:t>
            </a:r>
            <a:r>
              <a:rPr lang="en-US" altLang="en-US" sz="2400" dirty="0">
                <a:solidFill>
                  <a:srgbClr val="663300"/>
                </a:solidFill>
                <a:cs typeface="Times New Roman" panose="02020603050405020304" pitchFamily="18" charset="0"/>
              </a:rPr>
              <a:t> </a:t>
            </a:r>
            <a:r>
              <a:rPr lang="en-US" altLang="en-US" sz="2400" dirty="0" err="1">
                <a:solidFill>
                  <a:srgbClr val="663300"/>
                </a:solidFill>
                <a:cs typeface="Times New Roman" panose="02020603050405020304" pitchFamily="18" charset="0"/>
              </a:rPr>
              <a:t>giá</a:t>
            </a:r>
            <a:r>
              <a:rPr lang="en-US" altLang="en-US" sz="2400" dirty="0">
                <a:solidFill>
                  <a:srgbClr val="663300"/>
                </a:solidFill>
                <a:cs typeface="Times New Roman" panose="02020603050405020304" pitchFamily="18" charset="0"/>
              </a:rPr>
              <a:t> </a:t>
            </a:r>
            <a:r>
              <a:rPr lang="en-US" altLang="en-US" sz="2400" dirty="0" err="1">
                <a:solidFill>
                  <a:srgbClr val="663300"/>
                </a:solidFill>
                <a:cs typeface="Times New Roman" panose="02020603050405020304" pitchFamily="18" charset="0"/>
              </a:rPr>
              <a:t>trị</a:t>
            </a:r>
            <a:r>
              <a:rPr lang="en-US" altLang="en-US" sz="2400" dirty="0">
                <a:solidFill>
                  <a:srgbClr val="663300"/>
                </a:solidFill>
                <a:cs typeface="Times New Roman" panose="02020603050405020304" pitchFamily="18" charset="0"/>
              </a:rPr>
              <a:t> </a:t>
            </a:r>
            <a:r>
              <a:rPr lang="en-US" altLang="en-US" sz="2400" dirty="0" err="1">
                <a:solidFill>
                  <a:srgbClr val="663300"/>
                </a:solidFill>
                <a:cs typeface="Times New Roman" panose="02020603050405020304" pitchFamily="18" charset="0"/>
              </a:rPr>
              <a:t>thị</a:t>
            </a:r>
            <a:r>
              <a:rPr lang="en-US" altLang="en-US" sz="2400" dirty="0">
                <a:solidFill>
                  <a:srgbClr val="663300"/>
                </a:solidFill>
                <a:cs typeface="Times New Roman" panose="02020603050405020304" pitchFamily="18" charset="0"/>
              </a:rPr>
              <a:t> </a:t>
            </a:r>
            <a:r>
              <a:rPr lang="en-US" altLang="en-US" sz="2400" dirty="0" err="1">
                <a:solidFill>
                  <a:srgbClr val="663300"/>
                </a:solidFill>
                <a:cs typeface="Times New Roman" panose="02020603050405020304" pitchFamily="18" charset="0"/>
              </a:rPr>
              <a:t>trường</a:t>
            </a:r>
            <a:r>
              <a:rPr lang="en-US" altLang="en-US" sz="2400" dirty="0">
                <a:solidFill>
                  <a:srgbClr val="663300"/>
                </a:solidFill>
                <a:cs typeface="Times New Roman" panose="02020603050405020304" pitchFamily="18" charset="0"/>
              </a:rPr>
              <a:t> </a:t>
            </a:r>
            <a:r>
              <a:rPr lang="en-US" altLang="en-US" sz="2400" dirty="0" err="1">
                <a:solidFill>
                  <a:srgbClr val="663300"/>
                </a:solidFill>
                <a:cs typeface="Times New Roman" panose="02020603050405020304" pitchFamily="18" charset="0"/>
              </a:rPr>
              <a:t>của</a:t>
            </a:r>
            <a:r>
              <a:rPr lang="en-US" altLang="en-US" sz="2400" dirty="0">
                <a:solidFill>
                  <a:srgbClr val="663300"/>
                </a:solidFill>
                <a:cs typeface="Times New Roman" panose="02020603050405020304" pitchFamily="18" charset="0"/>
              </a:rPr>
              <a:t> </a:t>
            </a:r>
            <a:r>
              <a:rPr lang="en-US" altLang="en-US" sz="2400" dirty="0" err="1">
                <a:solidFill>
                  <a:srgbClr val="663300"/>
                </a:solidFill>
                <a:cs typeface="Times New Roman" panose="02020603050405020304" pitchFamily="18" charset="0"/>
              </a:rPr>
              <a:t>nó</a:t>
            </a:r>
            <a:r>
              <a:rPr lang="en-US" altLang="en-US" sz="2400" dirty="0">
                <a:solidFill>
                  <a:srgbClr val="663300"/>
                </a:solidFill>
                <a:cs typeface="Times New Roman" panose="02020603050405020304" pitchFamily="18" charset="0"/>
              </a:rPr>
              <a:t>.</a:t>
            </a:r>
          </a:p>
        </p:txBody>
      </p:sp>
      <p:pic>
        <p:nvPicPr>
          <p:cNvPr id="31" name="Picture 8" descr="depiombatura1">
            <a:extLst>
              <a:ext uri="{FF2B5EF4-FFF2-40B4-BE49-F238E27FC236}">
                <a16:creationId xmlns:a16="http://schemas.microsoft.com/office/drawing/2014/main" xmlns="" id="{2BA326B6-8988-48C0-85E7-2176D38A13E4}"/>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390734" y="3037667"/>
            <a:ext cx="4658783" cy="30242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 name="Text Box 9">
            <a:extLst>
              <a:ext uri="{FF2B5EF4-FFF2-40B4-BE49-F238E27FC236}">
                <a16:creationId xmlns:a16="http://schemas.microsoft.com/office/drawing/2014/main" xmlns="" id="{1F4EAE80-2963-4206-8D01-9070754DAFC6}"/>
              </a:ext>
            </a:extLst>
          </p:cNvPr>
          <p:cNvSpPr txBox="1">
            <a:spLocks noChangeArrowheads="1"/>
          </p:cNvSpPr>
          <p:nvPr/>
        </p:nvSpPr>
        <p:spPr bwMode="auto">
          <a:xfrm>
            <a:off x="5390733" y="6184974"/>
            <a:ext cx="4658783" cy="461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eaLnBrk="1" hangingPunct="1">
              <a:spcBef>
                <a:spcPct val="50000"/>
              </a:spcBef>
            </a:pPr>
            <a:r>
              <a:rPr lang="en-US" altLang="en-US" sz="2400" dirty="0" err="1">
                <a:solidFill>
                  <a:srgbClr val="800040"/>
                </a:solidFill>
                <a:latin typeface=".VnTime" panose="020B7200000000000000" pitchFamily="34" charset="0"/>
              </a:rPr>
              <a:t>D©y</a:t>
            </a:r>
            <a:r>
              <a:rPr lang="en-US" altLang="en-US" sz="2400" dirty="0">
                <a:solidFill>
                  <a:srgbClr val="800040"/>
                </a:solidFill>
                <a:latin typeface=".VnTime" panose="020B7200000000000000" pitchFamily="34" charset="0"/>
              </a:rPr>
              <a:t> </a:t>
            </a:r>
            <a:r>
              <a:rPr lang="en-US" altLang="en-US" sz="2400" dirty="0" err="1">
                <a:solidFill>
                  <a:srgbClr val="800040"/>
                </a:solidFill>
                <a:latin typeface=".VnTime" panose="020B7200000000000000" pitchFamily="34" charset="0"/>
              </a:rPr>
              <a:t>chuyÒn</a:t>
            </a:r>
            <a:r>
              <a:rPr lang="en-US" altLang="en-US" sz="2400" dirty="0">
                <a:solidFill>
                  <a:srgbClr val="800040"/>
                </a:solidFill>
                <a:latin typeface=".VnTime" panose="020B7200000000000000" pitchFamily="34" charset="0"/>
              </a:rPr>
              <a:t> m¹ </a:t>
            </a:r>
            <a:r>
              <a:rPr lang="en-US" altLang="en-US" sz="2400" dirty="0" err="1">
                <a:solidFill>
                  <a:srgbClr val="800040"/>
                </a:solidFill>
                <a:latin typeface=".VnTime" panose="020B7200000000000000" pitchFamily="34" charset="0"/>
              </a:rPr>
              <a:t>tù</a:t>
            </a:r>
            <a:r>
              <a:rPr lang="en-US" altLang="en-US" sz="2400" dirty="0">
                <a:solidFill>
                  <a:srgbClr val="800040"/>
                </a:solidFill>
                <a:latin typeface=".VnTime" panose="020B7200000000000000" pitchFamily="34" charset="0"/>
              </a:rPr>
              <a:t> ®</a:t>
            </a:r>
            <a:r>
              <a:rPr lang="en-US" altLang="en-US" sz="2400" dirty="0" err="1">
                <a:solidFill>
                  <a:srgbClr val="800040"/>
                </a:solidFill>
                <a:latin typeface=".VnTime" panose="020B7200000000000000" pitchFamily="34" charset="0"/>
              </a:rPr>
              <a:t>éng</a:t>
            </a:r>
            <a:endParaRPr lang="en-US" altLang="en-US" sz="2400" dirty="0">
              <a:solidFill>
                <a:srgbClr val="800040"/>
              </a:solidFill>
              <a:latin typeface=".VnTime" panose="020B7200000000000000" pitchFamily="34" charset="0"/>
            </a:endParaRPr>
          </a:p>
        </p:txBody>
      </p:sp>
      <p:sp>
        <p:nvSpPr>
          <p:cNvPr id="33" name="Rectangle 6">
            <a:extLst>
              <a:ext uri="{FF2B5EF4-FFF2-40B4-BE49-F238E27FC236}">
                <a16:creationId xmlns:a16="http://schemas.microsoft.com/office/drawing/2014/main" xmlns="" id="{647BDC68-96E8-43AC-88B3-8AF89F674361}"/>
              </a:ext>
            </a:extLst>
          </p:cNvPr>
          <p:cNvSpPr>
            <a:spLocks noChangeArrowheads="1"/>
          </p:cNvSpPr>
          <p:nvPr/>
        </p:nvSpPr>
        <p:spPr bwMode="auto">
          <a:xfrm>
            <a:off x="953672" y="2928840"/>
            <a:ext cx="4067780" cy="1631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285750" indent="-285750">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342900" indent="-342900" algn="just">
              <a:buFont typeface="Wingdings" panose="05000000000000000000" pitchFamily="2" charset="2"/>
              <a:buChar char="Ø"/>
            </a:pPr>
            <a:r>
              <a:rPr lang="en-US" altLang="en-US" sz="2000" dirty="0" err="1">
                <a:solidFill>
                  <a:srgbClr val="002060"/>
                </a:solidFill>
                <a:cs typeface="Times New Roman" panose="02020603050405020304" pitchFamily="18" charset="0"/>
              </a:rPr>
              <a:t>Xét</a:t>
            </a:r>
            <a:r>
              <a:rPr lang="en-US" altLang="en-US" sz="2000" dirty="0">
                <a:solidFill>
                  <a:srgbClr val="002060"/>
                </a:solidFill>
                <a:cs typeface="Times New Roman" panose="02020603050405020304" pitchFamily="18" charset="0"/>
              </a:rPr>
              <a:t> </a:t>
            </a:r>
            <a:r>
              <a:rPr lang="en-US" altLang="en-US" sz="2000" dirty="0" err="1">
                <a:solidFill>
                  <a:srgbClr val="002060"/>
                </a:solidFill>
                <a:cs typeface="Times New Roman" panose="02020603050405020304" pitchFamily="18" charset="0"/>
              </a:rPr>
              <a:t>trong</a:t>
            </a:r>
            <a:r>
              <a:rPr lang="en-US" altLang="en-US" sz="2000" dirty="0">
                <a:solidFill>
                  <a:srgbClr val="002060"/>
                </a:solidFill>
                <a:cs typeface="Times New Roman" panose="02020603050405020304" pitchFamily="18" charset="0"/>
              </a:rPr>
              <a:t> </a:t>
            </a:r>
            <a:r>
              <a:rPr lang="en-US" altLang="en-US" sz="2000" dirty="0" err="1">
                <a:solidFill>
                  <a:srgbClr val="002060"/>
                </a:solidFill>
                <a:cs typeface="Times New Roman" panose="02020603050405020304" pitchFamily="18" charset="0"/>
              </a:rPr>
              <a:t>từng</a:t>
            </a:r>
            <a:r>
              <a:rPr lang="en-US" altLang="en-US" sz="2000" dirty="0">
                <a:solidFill>
                  <a:srgbClr val="002060"/>
                </a:solidFill>
                <a:cs typeface="Times New Roman" panose="02020603050405020304" pitchFamily="18" charset="0"/>
              </a:rPr>
              <a:t> </a:t>
            </a:r>
            <a:r>
              <a:rPr lang="en-US" altLang="en-US" sz="2000" dirty="0" err="1">
                <a:solidFill>
                  <a:srgbClr val="002060"/>
                </a:solidFill>
                <a:cs typeface="Times New Roman" panose="02020603050405020304" pitchFamily="18" charset="0"/>
              </a:rPr>
              <a:t>xí</a:t>
            </a:r>
            <a:r>
              <a:rPr lang="en-US" altLang="en-US" sz="2000" dirty="0">
                <a:solidFill>
                  <a:srgbClr val="002060"/>
                </a:solidFill>
                <a:cs typeface="Times New Roman" panose="02020603050405020304" pitchFamily="18" charset="0"/>
              </a:rPr>
              <a:t> </a:t>
            </a:r>
            <a:r>
              <a:rPr lang="en-US" altLang="en-US" sz="2000" dirty="0" err="1">
                <a:solidFill>
                  <a:srgbClr val="002060"/>
                </a:solidFill>
                <a:cs typeface="Times New Roman" panose="02020603050405020304" pitchFamily="18" charset="0"/>
              </a:rPr>
              <a:t>nghiệp</a:t>
            </a:r>
            <a:r>
              <a:rPr lang="en-US" altLang="en-US" sz="2000" dirty="0">
                <a:solidFill>
                  <a:srgbClr val="002060"/>
                </a:solidFill>
                <a:cs typeface="Times New Roman" panose="02020603050405020304" pitchFamily="18" charset="0"/>
              </a:rPr>
              <a:t>, </a:t>
            </a:r>
            <a:r>
              <a:rPr lang="en-US" altLang="en-US" sz="2000" dirty="0" err="1">
                <a:solidFill>
                  <a:srgbClr val="002060"/>
                </a:solidFill>
                <a:cs typeface="Times New Roman" panose="02020603050405020304" pitchFamily="18" charset="0"/>
              </a:rPr>
              <a:t>giá</a:t>
            </a:r>
            <a:r>
              <a:rPr lang="en-US" altLang="en-US" sz="2000" dirty="0">
                <a:solidFill>
                  <a:srgbClr val="002060"/>
                </a:solidFill>
                <a:cs typeface="Times New Roman" panose="02020603050405020304" pitchFamily="18" charset="0"/>
              </a:rPr>
              <a:t> </a:t>
            </a:r>
            <a:r>
              <a:rPr lang="en-US" altLang="en-US" sz="2000" dirty="0" err="1">
                <a:solidFill>
                  <a:srgbClr val="002060"/>
                </a:solidFill>
                <a:cs typeface="Times New Roman" panose="02020603050405020304" pitchFamily="18" charset="0"/>
              </a:rPr>
              <a:t>trị</a:t>
            </a:r>
            <a:r>
              <a:rPr lang="en-US" altLang="en-US" sz="2000" dirty="0">
                <a:solidFill>
                  <a:srgbClr val="002060"/>
                </a:solidFill>
                <a:cs typeface="Times New Roman" panose="02020603050405020304" pitchFamily="18" charset="0"/>
              </a:rPr>
              <a:t> </a:t>
            </a:r>
            <a:r>
              <a:rPr lang="en-US" altLang="en-US" sz="2000" dirty="0" err="1">
                <a:solidFill>
                  <a:srgbClr val="002060"/>
                </a:solidFill>
                <a:cs typeface="Times New Roman" panose="02020603050405020304" pitchFamily="18" charset="0"/>
              </a:rPr>
              <a:t>thặng</a:t>
            </a:r>
            <a:r>
              <a:rPr lang="en-US" altLang="en-US" sz="2000" dirty="0">
                <a:solidFill>
                  <a:srgbClr val="002060"/>
                </a:solidFill>
                <a:cs typeface="Times New Roman" panose="02020603050405020304" pitchFamily="18" charset="0"/>
              </a:rPr>
              <a:t> </a:t>
            </a:r>
            <a:r>
              <a:rPr lang="en-US" altLang="en-US" sz="2000" dirty="0" err="1">
                <a:solidFill>
                  <a:srgbClr val="002060"/>
                </a:solidFill>
                <a:cs typeface="Times New Roman" panose="02020603050405020304" pitchFamily="18" charset="0"/>
              </a:rPr>
              <a:t>dư</a:t>
            </a:r>
            <a:r>
              <a:rPr lang="en-US" altLang="en-US" sz="2000" dirty="0">
                <a:solidFill>
                  <a:srgbClr val="002060"/>
                </a:solidFill>
                <a:cs typeface="Times New Roman" panose="02020603050405020304" pitchFamily="18" charset="0"/>
              </a:rPr>
              <a:t> </a:t>
            </a:r>
            <a:r>
              <a:rPr lang="en-US" altLang="en-US" sz="2000" dirty="0" err="1">
                <a:solidFill>
                  <a:srgbClr val="002060"/>
                </a:solidFill>
                <a:cs typeface="Times New Roman" panose="02020603050405020304" pitchFamily="18" charset="0"/>
              </a:rPr>
              <a:t>siêu</a:t>
            </a:r>
            <a:r>
              <a:rPr lang="en-US" altLang="en-US" sz="2000" dirty="0">
                <a:solidFill>
                  <a:srgbClr val="002060"/>
                </a:solidFill>
                <a:cs typeface="Times New Roman" panose="02020603050405020304" pitchFamily="18" charset="0"/>
              </a:rPr>
              <a:t> </a:t>
            </a:r>
            <a:r>
              <a:rPr lang="en-US" altLang="en-US" sz="2000" dirty="0" err="1">
                <a:solidFill>
                  <a:srgbClr val="002060"/>
                </a:solidFill>
                <a:cs typeface="Times New Roman" panose="02020603050405020304" pitchFamily="18" charset="0"/>
              </a:rPr>
              <a:t>ngạch</a:t>
            </a:r>
            <a:r>
              <a:rPr lang="en-US" altLang="en-US" sz="2000" dirty="0">
                <a:solidFill>
                  <a:srgbClr val="002060"/>
                </a:solidFill>
                <a:cs typeface="Times New Roman" panose="02020603050405020304" pitchFamily="18" charset="0"/>
              </a:rPr>
              <a:t> </a:t>
            </a:r>
            <a:r>
              <a:rPr lang="en-US" altLang="en-US" sz="2000" dirty="0" err="1">
                <a:solidFill>
                  <a:srgbClr val="002060"/>
                </a:solidFill>
                <a:cs typeface="Times New Roman" panose="02020603050405020304" pitchFamily="18" charset="0"/>
              </a:rPr>
              <a:t>là</a:t>
            </a:r>
            <a:r>
              <a:rPr lang="en-US" altLang="en-US" sz="2000" dirty="0">
                <a:solidFill>
                  <a:srgbClr val="002060"/>
                </a:solidFill>
                <a:cs typeface="Times New Roman" panose="02020603050405020304" pitchFamily="18" charset="0"/>
              </a:rPr>
              <a:t> </a:t>
            </a:r>
            <a:r>
              <a:rPr lang="en-US" altLang="en-US" sz="2000" dirty="0" err="1">
                <a:solidFill>
                  <a:srgbClr val="002060"/>
                </a:solidFill>
                <a:cs typeface="Times New Roman" panose="02020603050405020304" pitchFamily="18" charset="0"/>
              </a:rPr>
              <a:t>một</a:t>
            </a:r>
            <a:r>
              <a:rPr lang="en-US" altLang="en-US" sz="2000" dirty="0">
                <a:solidFill>
                  <a:srgbClr val="002060"/>
                </a:solidFill>
                <a:cs typeface="Times New Roman" panose="02020603050405020304" pitchFamily="18" charset="0"/>
              </a:rPr>
              <a:t> </a:t>
            </a:r>
            <a:r>
              <a:rPr lang="en-US" altLang="en-US" sz="2000" dirty="0" err="1">
                <a:solidFill>
                  <a:srgbClr val="002060"/>
                </a:solidFill>
                <a:cs typeface="Times New Roman" panose="02020603050405020304" pitchFamily="18" charset="0"/>
              </a:rPr>
              <a:t>hiện</a:t>
            </a:r>
            <a:r>
              <a:rPr lang="en-US" altLang="en-US" sz="2000" dirty="0">
                <a:solidFill>
                  <a:srgbClr val="002060"/>
                </a:solidFill>
                <a:cs typeface="Times New Roman" panose="02020603050405020304" pitchFamily="18" charset="0"/>
              </a:rPr>
              <a:t> </a:t>
            </a:r>
            <a:r>
              <a:rPr lang="en-US" altLang="en-US" sz="2000" dirty="0" err="1">
                <a:solidFill>
                  <a:srgbClr val="002060"/>
                </a:solidFill>
                <a:cs typeface="Times New Roman" panose="02020603050405020304" pitchFamily="18" charset="0"/>
              </a:rPr>
              <a:t>tượng</a:t>
            </a:r>
            <a:r>
              <a:rPr lang="en-US" altLang="en-US" sz="2000" dirty="0">
                <a:solidFill>
                  <a:srgbClr val="002060"/>
                </a:solidFill>
                <a:cs typeface="Times New Roman" panose="02020603050405020304" pitchFamily="18" charset="0"/>
              </a:rPr>
              <a:t> </a:t>
            </a:r>
            <a:r>
              <a:rPr lang="en-US" altLang="en-US" sz="2000" dirty="0" err="1">
                <a:solidFill>
                  <a:srgbClr val="002060"/>
                </a:solidFill>
                <a:cs typeface="Times New Roman" panose="02020603050405020304" pitchFamily="18" charset="0"/>
              </a:rPr>
              <a:t>tạm</a:t>
            </a:r>
            <a:r>
              <a:rPr lang="en-US" altLang="en-US" sz="2000" dirty="0">
                <a:solidFill>
                  <a:srgbClr val="002060"/>
                </a:solidFill>
                <a:cs typeface="Times New Roman" panose="02020603050405020304" pitchFamily="18" charset="0"/>
              </a:rPr>
              <a:t> </a:t>
            </a:r>
            <a:r>
              <a:rPr lang="en-US" altLang="en-US" sz="2000" dirty="0" err="1">
                <a:solidFill>
                  <a:srgbClr val="002060"/>
                </a:solidFill>
                <a:cs typeface="Times New Roman" panose="02020603050405020304" pitchFamily="18" charset="0"/>
              </a:rPr>
              <a:t>thời</a:t>
            </a:r>
            <a:r>
              <a:rPr lang="en-US" altLang="en-US" sz="2000" dirty="0">
                <a:solidFill>
                  <a:srgbClr val="002060"/>
                </a:solidFill>
                <a:cs typeface="Times New Roman" panose="02020603050405020304" pitchFamily="18" charset="0"/>
              </a:rPr>
              <a:t>, </a:t>
            </a:r>
            <a:r>
              <a:rPr lang="en-US" altLang="en-US" sz="2000" dirty="0" err="1">
                <a:solidFill>
                  <a:srgbClr val="002060"/>
                </a:solidFill>
                <a:cs typeface="Times New Roman" panose="02020603050405020304" pitchFamily="18" charset="0"/>
              </a:rPr>
              <a:t>nhưng</a:t>
            </a:r>
            <a:r>
              <a:rPr lang="en-US" altLang="en-US" sz="2000" dirty="0">
                <a:solidFill>
                  <a:srgbClr val="002060"/>
                </a:solidFill>
                <a:cs typeface="Times New Roman" panose="02020603050405020304" pitchFamily="18" charset="0"/>
              </a:rPr>
              <a:t> </a:t>
            </a:r>
            <a:r>
              <a:rPr lang="en-US" altLang="en-US" sz="2000" dirty="0" err="1">
                <a:solidFill>
                  <a:srgbClr val="002060"/>
                </a:solidFill>
                <a:cs typeface="Times New Roman" panose="02020603050405020304" pitchFamily="18" charset="0"/>
              </a:rPr>
              <a:t>trong</a:t>
            </a:r>
            <a:r>
              <a:rPr lang="en-US" altLang="en-US" sz="2000" dirty="0">
                <a:solidFill>
                  <a:srgbClr val="002060"/>
                </a:solidFill>
                <a:cs typeface="Times New Roman" panose="02020603050405020304" pitchFamily="18" charset="0"/>
              </a:rPr>
              <a:t> </a:t>
            </a:r>
            <a:r>
              <a:rPr lang="en-US" altLang="en-US" sz="2000" dirty="0" err="1">
                <a:solidFill>
                  <a:srgbClr val="002060"/>
                </a:solidFill>
                <a:cs typeface="Times New Roman" panose="02020603050405020304" pitchFamily="18" charset="0"/>
              </a:rPr>
              <a:t>phạm</a:t>
            </a:r>
            <a:r>
              <a:rPr lang="en-US" altLang="en-US" sz="2000" dirty="0">
                <a:solidFill>
                  <a:srgbClr val="002060"/>
                </a:solidFill>
                <a:cs typeface="Times New Roman" panose="02020603050405020304" pitchFamily="18" charset="0"/>
              </a:rPr>
              <a:t> vi </a:t>
            </a:r>
            <a:r>
              <a:rPr lang="en-US" altLang="en-US" sz="2000" dirty="0" err="1">
                <a:solidFill>
                  <a:srgbClr val="002060"/>
                </a:solidFill>
                <a:cs typeface="Times New Roman" panose="02020603050405020304" pitchFamily="18" charset="0"/>
              </a:rPr>
              <a:t>toàn</a:t>
            </a:r>
            <a:r>
              <a:rPr lang="en-US" altLang="en-US" sz="2000" dirty="0">
                <a:solidFill>
                  <a:srgbClr val="002060"/>
                </a:solidFill>
                <a:cs typeface="Times New Roman" panose="02020603050405020304" pitchFamily="18" charset="0"/>
              </a:rPr>
              <a:t> </a:t>
            </a:r>
            <a:r>
              <a:rPr lang="en-US" altLang="en-US" sz="2000" dirty="0" err="1">
                <a:solidFill>
                  <a:srgbClr val="002060"/>
                </a:solidFill>
                <a:cs typeface="Times New Roman" panose="02020603050405020304" pitchFamily="18" charset="0"/>
              </a:rPr>
              <a:t>xã</a:t>
            </a:r>
            <a:r>
              <a:rPr lang="en-US" altLang="en-US" sz="2000" dirty="0">
                <a:solidFill>
                  <a:srgbClr val="002060"/>
                </a:solidFill>
                <a:cs typeface="Times New Roman" panose="02020603050405020304" pitchFamily="18" charset="0"/>
              </a:rPr>
              <a:t> </a:t>
            </a:r>
            <a:r>
              <a:rPr lang="en-US" altLang="en-US" sz="2000" dirty="0" err="1">
                <a:solidFill>
                  <a:srgbClr val="002060"/>
                </a:solidFill>
                <a:cs typeface="Times New Roman" panose="02020603050405020304" pitchFamily="18" charset="0"/>
              </a:rPr>
              <a:t>hội</a:t>
            </a:r>
            <a:r>
              <a:rPr lang="en-US" altLang="en-US" sz="2000" dirty="0">
                <a:solidFill>
                  <a:srgbClr val="002060"/>
                </a:solidFill>
                <a:cs typeface="Times New Roman" panose="02020603050405020304" pitchFamily="18" charset="0"/>
              </a:rPr>
              <a:t> </a:t>
            </a:r>
            <a:r>
              <a:rPr lang="en-US" altLang="en-US" sz="2000" dirty="0" err="1">
                <a:solidFill>
                  <a:srgbClr val="002060"/>
                </a:solidFill>
                <a:cs typeface="Times New Roman" panose="02020603050405020304" pitchFamily="18" charset="0"/>
              </a:rPr>
              <a:t>thì</a:t>
            </a:r>
            <a:r>
              <a:rPr lang="en-US" altLang="en-US" sz="2000" dirty="0">
                <a:solidFill>
                  <a:srgbClr val="002060"/>
                </a:solidFill>
                <a:cs typeface="Times New Roman" panose="02020603050405020304" pitchFamily="18" charset="0"/>
              </a:rPr>
              <a:t> </a:t>
            </a:r>
            <a:r>
              <a:rPr lang="en-US" altLang="en-US" sz="2000" dirty="0" err="1">
                <a:solidFill>
                  <a:srgbClr val="002060"/>
                </a:solidFill>
                <a:cs typeface="Times New Roman" panose="02020603050405020304" pitchFamily="18" charset="0"/>
              </a:rPr>
              <a:t>nó</a:t>
            </a:r>
            <a:r>
              <a:rPr lang="en-US" altLang="en-US" sz="2000" dirty="0">
                <a:solidFill>
                  <a:srgbClr val="002060"/>
                </a:solidFill>
                <a:cs typeface="Times New Roman" panose="02020603050405020304" pitchFamily="18" charset="0"/>
              </a:rPr>
              <a:t> </a:t>
            </a:r>
            <a:r>
              <a:rPr lang="en-US" altLang="en-US" sz="2000" dirty="0" err="1">
                <a:solidFill>
                  <a:srgbClr val="002060"/>
                </a:solidFill>
                <a:cs typeface="Times New Roman" panose="02020603050405020304" pitchFamily="18" charset="0"/>
              </a:rPr>
              <a:t>lại</a:t>
            </a:r>
            <a:r>
              <a:rPr lang="en-US" altLang="en-US" sz="2000" dirty="0">
                <a:solidFill>
                  <a:srgbClr val="002060"/>
                </a:solidFill>
                <a:cs typeface="Times New Roman" panose="02020603050405020304" pitchFamily="18" charset="0"/>
              </a:rPr>
              <a:t> </a:t>
            </a:r>
            <a:r>
              <a:rPr lang="en-US" altLang="en-US" sz="2000" dirty="0" err="1">
                <a:solidFill>
                  <a:srgbClr val="002060"/>
                </a:solidFill>
                <a:cs typeface="Times New Roman" panose="02020603050405020304" pitchFamily="18" charset="0"/>
              </a:rPr>
              <a:t>thường</a:t>
            </a:r>
            <a:r>
              <a:rPr lang="en-US" altLang="en-US" sz="2000" dirty="0">
                <a:solidFill>
                  <a:srgbClr val="002060"/>
                </a:solidFill>
                <a:cs typeface="Times New Roman" panose="02020603050405020304" pitchFamily="18" charset="0"/>
              </a:rPr>
              <a:t> </a:t>
            </a:r>
            <a:r>
              <a:rPr lang="en-US" altLang="en-US" sz="2000" dirty="0" err="1">
                <a:solidFill>
                  <a:srgbClr val="002060"/>
                </a:solidFill>
                <a:cs typeface="Times New Roman" panose="02020603050405020304" pitchFamily="18" charset="0"/>
              </a:rPr>
              <a:t>xuyên</a:t>
            </a:r>
            <a:r>
              <a:rPr lang="en-US" altLang="en-US" sz="2000" dirty="0">
                <a:solidFill>
                  <a:srgbClr val="002060"/>
                </a:solidFill>
                <a:cs typeface="Times New Roman" panose="02020603050405020304" pitchFamily="18" charset="0"/>
              </a:rPr>
              <a:t> </a:t>
            </a:r>
            <a:r>
              <a:rPr lang="en-US" altLang="en-US" sz="2000" dirty="0" err="1">
                <a:solidFill>
                  <a:srgbClr val="002060"/>
                </a:solidFill>
                <a:cs typeface="Times New Roman" panose="02020603050405020304" pitchFamily="18" charset="0"/>
              </a:rPr>
              <a:t>tồn</a:t>
            </a:r>
            <a:r>
              <a:rPr lang="en-US" altLang="en-US" sz="2000" dirty="0">
                <a:solidFill>
                  <a:srgbClr val="002060"/>
                </a:solidFill>
                <a:cs typeface="Times New Roman" panose="02020603050405020304" pitchFamily="18" charset="0"/>
              </a:rPr>
              <a:t> </a:t>
            </a:r>
            <a:r>
              <a:rPr lang="en-US" altLang="en-US" sz="2000" dirty="0" err="1">
                <a:solidFill>
                  <a:srgbClr val="002060"/>
                </a:solidFill>
                <a:cs typeface="Times New Roman" panose="02020603050405020304" pitchFamily="18" charset="0"/>
              </a:rPr>
              <a:t>tại</a:t>
            </a:r>
            <a:r>
              <a:rPr lang="en-US" altLang="en-US" sz="2000" dirty="0">
                <a:solidFill>
                  <a:srgbClr val="002060"/>
                </a:solidFill>
                <a:cs typeface="Times New Roman" panose="02020603050405020304" pitchFamily="18" charset="0"/>
              </a:rPr>
              <a:t>.  </a:t>
            </a:r>
            <a:endParaRPr lang="en-US" altLang="en-US" sz="2200" dirty="0">
              <a:solidFill>
                <a:srgbClr val="002060"/>
              </a:solidFill>
            </a:endParaRPr>
          </a:p>
        </p:txBody>
      </p:sp>
      <p:sp>
        <p:nvSpPr>
          <p:cNvPr id="34" name="Rectangle 5">
            <a:extLst>
              <a:ext uri="{FF2B5EF4-FFF2-40B4-BE49-F238E27FC236}">
                <a16:creationId xmlns:a16="http://schemas.microsoft.com/office/drawing/2014/main" xmlns="" id="{42DD5192-5DD4-4376-AD0A-459E55F55FBA}"/>
              </a:ext>
            </a:extLst>
          </p:cNvPr>
          <p:cNvSpPr>
            <a:spLocks noChangeArrowheads="1"/>
          </p:cNvSpPr>
          <p:nvPr/>
        </p:nvSpPr>
        <p:spPr bwMode="auto">
          <a:xfrm>
            <a:off x="1069383" y="4937807"/>
            <a:ext cx="3952069" cy="11240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323850" indent="-285750">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381000" indent="-342900" algn="just">
              <a:lnSpc>
                <a:spcPct val="115000"/>
              </a:lnSpc>
              <a:spcBef>
                <a:spcPct val="5000"/>
              </a:spcBef>
              <a:buFont typeface="Wingdings" panose="05000000000000000000" pitchFamily="2" charset="2"/>
              <a:buChar char="Ø"/>
            </a:pPr>
            <a:r>
              <a:rPr lang="en-US" altLang="en-US" sz="2000" dirty="0">
                <a:solidFill>
                  <a:srgbClr val="002060"/>
                </a:solidFill>
                <a:cs typeface="Times New Roman" panose="02020603050405020304" pitchFamily="18" charset="0"/>
              </a:rPr>
              <a:t>GTTD </a:t>
            </a:r>
            <a:r>
              <a:rPr lang="en-US" altLang="en-US" sz="2000" dirty="0" err="1">
                <a:solidFill>
                  <a:srgbClr val="002060"/>
                </a:solidFill>
                <a:cs typeface="Times New Roman" panose="02020603050405020304" pitchFamily="18" charset="0"/>
              </a:rPr>
              <a:t>siêu</a:t>
            </a:r>
            <a:r>
              <a:rPr lang="en-US" altLang="en-US" sz="2000" dirty="0">
                <a:solidFill>
                  <a:srgbClr val="002060"/>
                </a:solidFill>
                <a:cs typeface="Times New Roman" panose="02020603050405020304" pitchFamily="18" charset="0"/>
              </a:rPr>
              <a:t> </a:t>
            </a:r>
            <a:r>
              <a:rPr lang="en-US" altLang="en-US" sz="2000" dirty="0" err="1">
                <a:solidFill>
                  <a:srgbClr val="002060"/>
                </a:solidFill>
                <a:cs typeface="Times New Roman" panose="02020603050405020304" pitchFamily="18" charset="0"/>
              </a:rPr>
              <a:t>ngạch</a:t>
            </a:r>
            <a:r>
              <a:rPr lang="en-US" altLang="en-US" sz="2000" dirty="0">
                <a:solidFill>
                  <a:srgbClr val="002060"/>
                </a:solidFill>
                <a:cs typeface="Times New Roman" panose="02020603050405020304" pitchFamily="18" charset="0"/>
              </a:rPr>
              <a:t> </a:t>
            </a:r>
            <a:r>
              <a:rPr lang="vi-VN" altLang="en-US" sz="2000" dirty="0">
                <a:solidFill>
                  <a:srgbClr val="002060"/>
                </a:solidFill>
                <a:cs typeface="Times New Roman" panose="02020603050405020304" pitchFamily="18" charset="0"/>
              </a:rPr>
              <a:t>là hình thái biến tướng của GTTD tương đối.</a:t>
            </a:r>
            <a:endParaRPr lang="en-US" altLang="en-US" sz="2000" dirty="0">
              <a:solidFill>
                <a:srgbClr val="002060"/>
              </a:solidFill>
              <a:latin typeface="+mj-lt"/>
              <a:sym typeface="Wingdings 3" panose="05040102010807070707" pitchFamily="18" charset="2"/>
            </a:endParaRPr>
          </a:p>
        </p:txBody>
      </p:sp>
    </p:spTree>
    <p:extLst>
      <p:ext uri="{BB962C8B-B14F-4D97-AF65-F5344CB8AC3E}">
        <p14:creationId xmlns:p14="http://schemas.microsoft.com/office/powerpoint/2010/main" val="259575247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nodeType="clickEffect">
                                  <p:stCondLst>
                                    <p:cond delay="0"/>
                                  </p:stCondLst>
                                  <p:childTnLst>
                                    <p:set>
                                      <p:cBhvr>
                                        <p:cTn id="6" dur="1" fill="hold">
                                          <p:stCondLst>
                                            <p:cond delay="0"/>
                                          </p:stCondLst>
                                        </p:cTn>
                                        <p:tgtEl>
                                          <p:spTgt spid="52"/>
                                        </p:tgtEl>
                                        <p:attrNameLst>
                                          <p:attrName>style.visibility</p:attrName>
                                        </p:attrNameLst>
                                      </p:cBhvr>
                                      <p:to>
                                        <p:strVal val="visible"/>
                                      </p:to>
                                    </p:set>
                                    <p:anim calcmode="lin" valueType="num">
                                      <p:cBhvr>
                                        <p:cTn id="7" dur="1000" fill="hold"/>
                                        <p:tgtEl>
                                          <p:spTgt spid="52"/>
                                        </p:tgtEl>
                                        <p:attrNameLst>
                                          <p:attrName>ppt_w</p:attrName>
                                        </p:attrNameLst>
                                      </p:cBhvr>
                                      <p:tavLst>
                                        <p:tav tm="0">
                                          <p:val>
                                            <p:fltVal val="0"/>
                                          </p:val>
                                        </p:tav>
                                        <p:tav tm="100000">
                                          <p:val>
                                            <p:strVal val="#ppt_w"/>
                                          </p:val>
                                        </p:tav>
                                      </p:tavLst>
                                    </p:anim>
                                    <p:anim calcmode="lin" valueType="num">
                                      <p:cBhvr>
                                        <p:cTn id="8" dur="1000" fill="hold"/>
                                        <p:tgtEl>
                                          <p:spTgt spid="52"/>
                                        </p:tgtEl>
                                        <p:attrNameLst>
                                          <p:attrName>ppt_h</p:attrName>
                                        </p:attrNameLst>
                                      </p:cBhvr>
                                      <p:tavLst>
                                        <p:tav tm="0">
                                          <p:val>
                                            <p:fltVal val="0"/>
                                          </p:val>
                                        </p:tav>
                                        <p:tav tm="100000">
                                          <p:val>
                                            <p:strVal val="#ppt_h"/>
                                          </p:val>
                                        </p:tav>
                                      </p:tavLst>
                                    </p:anim>
                                    <p:anim calcmode="lin" valueType="num">
                                      <p:cBhvr>
                                        <p:cTn id="9" dur="1000" fill="hold"/>
                                        <p:tgtEl>
                                          <p:spTgt spid="52"/>
                                        </p:tgtEl>
                                        <p:attrNameLst>
                                          <p:attrName>style.rotation</p:attrName>
                                        </p:attrNameLst>
                                      </p:cBhvr>
                                      <p:tavLst>
                                        <p:tav tm="0">
                                          <p:val>
                                            <p:fltVal val="90"/>
                                          </p:val>
                                        </p:tav>
                                        <p:tav tm="100000">
                                          <p:val>
                                            <p:fltVal val="0"/>
                                          </p:val>
                                        </p:tav>
                                      </p:tavLst>
                                    </p:anim>
                                    <p:animEffect transition="in" filter="fade">
                                      <p:cBhvr>
                                        <p:cTn id="10" dur="1000"/>
                                        <p:tgtEl>
                                          <p:spTgt spid="52"/>
                                        </p:tgtEl>
                                      </p:cBhvr>
                                    </p:animEffect>
                                  </p:childTnLst>
                                </p:cTn>
                              </p:par>
                              <p:par>
                                <p:cTn id="11" presetID="31" presetClass="entr" presetSubtype="0" fill="hold" grpId="0" nodeType="withEffect">
                                  <p:stCondLst>
                                    <p:cond delay="0"/>
                                  </p:stCondLst>
                                  <p:childTnLst>
                                    <p:set>
                                      <p:cBhvr>
                                        <p:cTn id="12" dur="1" fill="hold">
                                          <p:stCondLst>
                                            <p:cond delay="0"/>
                                          </p:stCondLst>
                                        </p:cTn>
                                        <p:tgtEl>
                                          <p:spTgt spid="28"/>
                                        </p:tgtEl>
                                        <p:attrNameLst>
                                          <p:attrName>style.visibility</p:attrName>
                                        </p:attrNameLst>
                                      </p:cBhvr>
                                      <p:to>
                                        <p:strVal val="visible"/>
                                      </p:to>
                                    </p:set>
                                    <p:anim calcmode="lin" valueType="num">
                                      <p:cBhvr>
                                        <p:cTn id="13" dur="1000" fill="hold"/>
                                        <p:tgtEl>
                                          <p:spTgt spid="28"/>
                                        </p:tgtEl>
                                        <p:attrNameLst>
                                          <p:attrName>ppt_w</p:attrName>
                                        </p:attrNameLst>
                                      </p:cBhvr>
                                      <p:tavLst>
                                        <p:tav tm="0">
                                          <p:val>
                                            <p:fltVal val="0"/>
                                          </p:val>
                                        </p:tav>
                                        <p:tav tm="100000">
                                          <p:val>
                                            <p:strVal val="#ppt_w"/>
                                          </p:val>
                                        </p:tav>
                                      </p:tavLst>
                                    </p:anim>
                                    <p:anim calcmode="lin" valueType="num">
                                      <p:cBhvr>
                                        <p:cTn id="14" dur="1000" fill="hold"/>
                                        <p:tgtEl>
                                          <p:spTgt spid="28"/>
                                        </p:tgtEl>
                                        <p:attrNameLst>
                                          <p:attrName>ppt_h</p:attrName>
                                        </p:attrNameLst>
                                      </p:cBhvr>
                                      <p:tavLst>
                                        <p:tav tm="0">
                                          <p:val>
                                            <p:fltVal val="0"/>
                                          </p:val>
                                        </p:tav>
                                        <p:tav tm="100000">
                                          <p:val>
                                            <p:strVal val="#ppt_h"/>
                                          </p:val>
                                        </p:tav>
                                      </p:tavLst>
                                    </p:anim>
                                    <p:anim calcmode="lin" valueType="num">
                                      <p:cBhvr>
                                        <p:cTn id="15" dur="1000" fill="hold"/>
                                        <p:tgtEl>
                                          <p:spTgt spid="28"/>
                                        </p:tgtEl>
                                        <p:attrNameLst>
                                          <p:attrName>style.rotation</p:attrName>
                                        </p:attrNameLst>
                                      </p:cBhvr>
                                      <p:tavLst>
                                        <p:tav tm="0">
                                          <p:val>
                                            <p:fltVal val="90"/>
                                          </p:val>
                                        </p:tav>
                                        <p:tav tm="100000">
                                          <p:val>
                                            <p:fltVal val="0"/>
                                          </p:val>
                                        </p:tav>
                                      </p:tavLst>
                                    </p:anim>
                                    <p:animEffect transition="in" filter="fade">
                                      <p:cBhvr>
                                        <p:cTn id="16" dur="1000"/>
                                        <p:tgtEl>
                                          <p:spTgt spid="28"/>
                                        </p:tgtEl>
                                      </p:cBhvr>
                                    </p:animEffect>
                                  </p:childTnLst>
                                </p:cTn>
                              </p:par>
                              <p:par>
                                <p:cTn id="17" presetID="31" presetClass="entr" presetSubtype="0" fill="hold" grpId="0" nodeType="withEffect">
                                  <p:stCondLst>
                                    <p:cond delay="0"/>
                                  </p:stCondLst>
                                  <p:childTnLst>
                                    <p:set>
                                      <p:cBhvr>
                                        <p:cTn id="18" dur="1" fill="hold">
                                          <p:stCondLst>
                                            <p:cond delay="0"/>
                                          </p:stCondLst>
                                        </p:cTn>
                                        <p:tgtEl>
                                          <p:spTgt spid="29"/>
                                        </p:tgtEl>
                                        <p:attrNameLst>
                                          <p:attrName>style.visibility</p:attrName>
                                        </p:attrNameLst>
                                      </p:cBhvr>
                                      <p:to>
                                        <p:strVal val="visible"/>
                                      </p:to>
                                    </p:set>
                                    <p:anim calcmode="lin" valueType="num">
                                      <p:cBhvr>
                                        <p:cTn id="19" dur="1000" fill="hold"/>
                                        <p:tgtEl>
                                          <p:spTgt spid="29"/>
                                        </p:tgtEl>
                                        <p:attrNameLst>
                                          <p:attrName>ppt_w</p:attrName>
                                        </p:attrNameLst>
                                      </p:cBhvr>
                                      <p:tavLst>
                                        <p:tav tm="0">
                                          <p:val>
                                            <p:fltVal val="0"/>
                                          </p:val>
                                        </p:tav>
                                        <p:tav tm="100000">
                                          <p:val>
                                            <p:strVal val="#ppt_w"/>
                                          </p:val>
                                        </p:tav>
                                      </p:tavLst>
                                    </p:anim>
                                    <p:anim calcmode="lin" valueType="num">
                                      <p:cBhvr>
                                        <p:cTn id="20" dur="1000" fill="hold"/>
                                        <p:tgtEl>
                                          <p:spTgt spid="29"/>
                                        </p:tgtEl>
                                        <p:attrNameLst>
                                          <p:attrName>ppt_h</p:attrName>
                                        </p:attrNameLst>
                                      </p:cBhvr>
                                      <p:tavLst>
                                        <p:tav tm="0">
                                          <p:val>
                                            <p:fltVal val="0"/>
                                          </p:val>
                                        </p:tav>
                                        <p:tav tm="100000">
                                          <p:val>
                                            <p:strVal val="#ppt_h"/>
                                          </p:val>
                                        </p:tav>
                                      </p:tavLst>
                                    </p:anim>
                                    <p:anim calcmode="lin" valueType="num">
                                      <p:cBhvr>
                                        <p:cTn id="21" dur="1000" fill="hold"/>
                                        <p:tgtEl>
                                          <p:spTgt spid="29"/>
                                        </p:tgtEl>
                                        <p:attrNameLst>
                                          <p:attrName>style.rotation</p:attrName>
                                        </p:attrNameLst>
                                      </p:cBhvr>
                                      <p:tavLst>
                                        <p:tav tm="0">
                                          <p:val>
                                            <p:fltVal val="90"/>
                                          </p:val>
                                        </p:tav>
                                        <p:tav tm="100000">
                                          <p:val>
                                            <p:fltVal val="0"/>
                                          </p:val>
                                        </p:tav>
                                      </p:tavLst>
                                    </p:anim>
                                    <p:animEffect transition="in" filter="fade">
                                      <p:cBhvr>
                                        <p:cTn id="22" dur="1000"/>
                                        <p:tgtEl>
                                          <p:spTgt spid="29"/>
                                        </p:tgtEl>
                                      </p:cBhvr>
                                    </p:animEffect>
                                  </p:childTnLst>
                                </p:cTn>
                              </p:par>
                            </p:childTnLst>
                          </p:cTn>
                        </p:par>
                      </p:childTnLst>
                    </p:cTn>
                  </p:par>
                  <p:par>
                    <p:cTn id="23" fill="hold">
                      <p:stCondLst>
                        <p:cond delay="indefinite"/>
                      </p:stCondLst>
                      <p:childTnLst>
                        <p:par>
                          <p:cTn id="24" fill="hold">
                            <p:stCondLst>
                              <p:cond delay="0"/>
                            </p:stCondLst>
                            <p:childTnLst>
                              <p:par>
                                <p:cTn id="25" presetID="42" presetClass="entr" presetSubtype="0" fill="hold" grpId="0" nodeType="clickEffect">
                                  <p:stCondLst>
                                    <p:cond delay="0"/>
                                  </p:stCondLst>
                                  <p:childTnLst>
                                    <p:set>
                                      <p:cBhvr>
                                        <p:cTn id="26" dur="1" fill="hold">
                                          <p:stCondLst>
                                            <p:cond delay="0"/>
                                          </p:stCondLst>
                                        </p:cTn>
                                        <p:tgtEl>
                                          <p:spTgt spid="30"/>
                                        </p:tgtEl>
                                        <p:attrNameLst>
                                          <p:attrName>style.visibility</p:attrName>
                                        </p:attrNameLst>
                                      </p:cBhvr>
                                      <p:to>
                                        <p:strVal val="visible"/>
                                      </p:to>
                                    </p:set>
                                    <p:animEffect transition="in" filter="fade">
                                      <p:cBhvr>
                                        <p:cTn id="27" dur="1000"/>
                                        <p:tgtEl>
                                          <p:spTgt spid="30"/>
                                        </p:tgtEl>
                                      </p:cBhvr>
                                    </p:animEffect>
                                    <p:anim calcmode="lin" valueType="num">
                                      <p:cBhvr>
                                        <p:cTn id="28" dur="1000" fill="hold"/>
                                        <p:tgtEl>
                                          <p:spTgt spid="30"/>
                                        </p:tgtEl>
                                        <p:attrNameLst>
                                          <p:attrName>ppt_x</p:attrName>
                                        </p:attrNameLst>
                                      </p:cBhvr>
                                      <p:tavLst>
                                        <p:tav tm="0">
                                          <p:val>
                                            <p:strVal val="#ppt_x"/>
                                          </p:val>
                                        </p:tav>
                                        <p:tav tm="100000">
                                          <p:val>
                                            <p:strVal val="#ppt_x"/>
                                          </p:val>
                                        </p:tav>
                                      </p:tavLst>
                                    </p:anim>
                                    <p:anim calcmode="lin" valueType="num">
                                      <p:cBhvr>
                                        <p:cTn id="29" dur="1000" fill="hold"/>
                                        <p:tgtEl>
                                          <p:spTgt spid="30"/>
                                        </p:tgtEl>
                                        <p:attrNameLst>
                                          <p:attrName>ppt_y</p:attrName>
                                        </p:attrNameLst>
                                      </p:cBhvr>
                                      <p:tavLst>
                                        <p:tav tm="0">
                                          <p:val>
                                            <p:strVal val="#ppt_y+.1"/>
                                          </p:val>
                                        </p:tav>
                                        <p:tav tm="100000">
                                          <p:val>
                                            <p:strVal val="#ppt_y"/>
                                          </p:val>
                                        </p:tav>
                                      </p:tavLst>
                                    </p:anim>
                                  </p:childTnLst>
                                </p:cTn>
                              </p:par>
                            </p:childTnLst>
                          </p:cTn>
                        </p:par>
                      </p:childTnLst>
                    </p:cTn>
                  </p:par>
                  <p:par>
                    <p:cTn id="30" fill="hold">
                      <p:stCondLst>
                        <p:cond delay="indefinite"/>
                      </p:stCondLst>
                      <p:childTnLst>
                        <p:par>
                          <p:cTn id="31" fill="hold">
                            <p:stCondLst>
                              <p:cond delay="0"/>
                            </p:stCondLst>
                            <p:childTnLst>
                              <p:par>
                                <p:cTn id="32" presetID="6" presetClass="entr" presetSubtype="16" fill="hold" nodeType="clickEffect">
                                  <p:stCondLst>
                                    <p:cond delay="0"/>
                                  </p:stCondLst>
                                  <p:childTnLst>
                                    <p:set>
                                      <p:cBhvr>
                                        <p:cTn id="33" dur="1" fill="hold">
                                          <p:stCondLst>
                                            <p:cond delay="0"/>
                                          </p:stCondLst>
                                        </p:cTn>
                                        <p:tgtEl>
                                          <p:spTgt spid="31"/>
                                        </p:tgtEl>
                                        <p:attrNameLst>
                                          <p:attrName>style.visibility</p:attrName>
                                        </p:attrNameLst>
                                      </p:cBhvr>
                                      <p:to>
                                        <p:strVal val="visible"/>
                                      </p:to>
                                    </p:set>
                                    <p:animEffect transition="in" filter="circle(in)">
                                      <p:cBhvr>
                                        <p:cTn id="34" dur="2000"/>
                                        <p:tgtEl>
                                          <p:spTgt spid="31"/>
                                        </p:tgtEl>
                                      </p:cBhvr>
                                    </p:animEffect>
                                  </p:childTnLst>
                                </p:cTn>
                              </p:par>
                              <p:par>
                                <p:cTn id="35" presetID="6" presetClass="entr" presetSubtype="16" fill="hold" grpId="0" nodeType="withEffect">
                                  <p:stCondLst>
                                    <p:cond delay="0"/>
                                  </p:stCondLst>
                                  <p:childTnLst>
                                    <p:set>
                                      <p:cBhvr>
                                        <p:cTn id="36" dur="1" fill="hold">
                                          <p:stCondLst>
                                            <p:cond delay="0"/>
                                          </p:stCondLst>
                                        </p:cTn>
                                        <p:tgtEl>
                                          <p:spTgt spid="32"/>
                                        </p:tgtEl>
                                        <p:attrNameLst>
                                          <p:attrName>style.visibility</p:attrName>
                                        </p:attrNameLst>
                                      </p:cBhvr>
                                      <p:to>
                                        <p:strVal val="visible"/>
                                      </p:to>
                                    </p:set>
                                    <p:animEffect transition="in" filter="circle(in)">
                                      <p:cBhvr>
                                        <p:cTn id="37" dur="2000"/>
                                        <p:tgtEl>
                                          <p:spTgt spid="32"/>
                                        </p:tgtEl>
                                      </p:cBhvr>
                                    </p:animEffect>
                                  </p:childTnLst>
                                </p:cTn>
                              </p:par>
                              <p:par>
                                <p:cTn id="38" presetID="6" presetClass="entr" presetSubtype="16" fill="hold" grpId="0" nodeType="withEffect">
                                  <p:stCondLst>
                                    <p:cond delay="0"/>
                                  </p:stCondLst>
                                  <p:childTnLst>
                                    <p:set>
                                      <p:cBhvr>
                                        <p:cTn id="39" dur="1" fill="hold">
                                          <p:stCondLst>
                                            <p:cond delay="0"/>
                                          </p:stCondLst>
                                        </p:cTn>
                                        <p:tgtEl>
                                          <p:spTgt spid="33"/>
                                        </p:tgtEl>
                                        <p:attrNameLst>
                                          <p:attrName>style.visibility</p:attrName>
                                        </p:attrNameLst>
                                      </p:cBhvr>
                                      <p:to>
                                        <p:strVal val="visible"/>
                                      </p:to>
                                    </p:set>
                                    <p:animEffect transition="in" filter="circle(in)">
                                      <p:cBhvr>
                                        <p:cTn id="40" dur="2000"/>
                                        <p:tgtEl>
                                          <p:spTgt spid="33"/>
                                        </p:tgtEl>
                                      </p:cBhvr>
                                    </p:animEffect>
                                  </p:childTnLst>
                                </p:cTn>
                              </p:par>
                              <p:par>
                                <p:cTn id="41" presetID="6" presetClass="entr" presetSubtype="16" fill="hold" grpId="0" nodeType="withEffect">
                                  <p:stCondLst>
                                    <p:cond delay="0"/>
                                  </p:stCondLst>
                                  <p:childTnLst>
                                    <p:set>
                                      <p:cBhvr>
                                        <p:cTn id="42" dur="1" fill="hold">
                                          <p:stCondLst>
                                            <p:cond delay="0"/>
                                          </p:stCondLst>
                                        </p:cTn>
                                        <p:tgtEl>
                                          <p:spTgt spid="34"/>
                                        </p:tgtEl>
                                        <p:attrNameLst>
                                          <p:attrName>style.visibility</p:attrName>
                                        </p:attrNameLst>
                                      </p:cBhvr>
                                      <p:to>
                                        <p:strVal val="visible"/>
                                      </p:to>
                                    </p:set>
                                    <p:animEffect transition="in" filter="circle(in)">
                                      <p:cBhvr>
                                        <p:cTn id="43" dur="2000"/>
                                        <p:tgtEl>
                                          <p:spTgt spid="3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8" grpId="0"/>
      <p:bldP spid="29" grpId="0"/>
      <p:bldP spid="30" grpId="0"/>
      <p:bldP spid="32" grpId="0"/>
      <p:bldP spid="33" grpId="0"/>
      <p:bldP spid="34" grpId="0"/>
    </p:bldLst>
  </p:timing>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Freeform: Shape 3">
            <a:extLst>
              <a:ext uri="{FF2B5EF4-FFF2-40B4-BE49-F238E27FC236}">
                <a16:creationId xmlns:a16="http://schemas.microsoft.com/office/drawing/2014/main" xmlns="" id="{BB19E1D0-EFD3-4AF6-9518-BF584783B747}"/>
              </a:ext>
            </a:extLst>
          </p:cNvPr>
          <p:cNvSpPr/>
          <p:nvPr/>
        </p:nvSpPr>
        <p:spPr>
          <a:xfrm>
            <a:off x="-1" y="1"/>
            <a:ext cx="2697699" cy="6858002"/>
          </a:xfrm>
          <a:custGeom>
            <a:avLst/>
            <a:gdLst>
              <a:gd name="connsiteX0" fmla="*/ 0 w 4034380"/>
              <a:gd name="connsiteY0" fmla="*/ 0 h 6387470"/>
              <a:gd name="connsiteX1" fmla="*/ 99121 w 4034380"/>
              <a:gd name="connsiteY1" fmla="*/ 407095 h 6387470"/>
              <a:gd name="connsiteX2" fmla="*/ 3835330 w 4034380"/>
              <a:gd name="connsiteY2" fmla="*/ 6230244 h 6387470"/>
              <a:gd name="connsiteX3" fmla="*/ 4034380 w 4034380"/>
              <a:gd name="connsiteY3" fmla="*/ 6387470 h 6387470"/>
              <a:gd name="connsiteX4" fmla="*/ 0 w 4034380"/>
              <a:gd name="connsiteY4" fmla="*/ 6387470 h 63874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4380" h="6387470">
                <a:moveTo>
                  <a:pt x="0" y="0"/>
                </a:moveTo>
                <a:lnTo>
                  <a:pt x="99121" y="407095"/>
                </a:lnTo>
                <a:cubicBezTo>
                  <a:pt x="706345" y="2679955"/>
                  <a:pt x="2007852" y="4719094"/>
                  <a:pt x="3835330" y="6230244"/>
                </a:cubicBezTo>
                <a:lnTo>
                  <a:pt x="4034380" y="6387470"/>
                </a:lnTo>
                <a:lnTo>
                  <a:pt x="0" y="6387470"/>
                </a:lnTo>
                <a:close/>
              </a:path>
            </a:pathLst>
          </a:custGeom>
          <a:solidFill>
            <a:srgbClr val="0033CC">
              <a:alpha val="70000"/>
            </a:srgbClr>
          </a:solidFill>
          <a:ln>
            <a:solidFill>
              <a:srgbClr val="0033C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21917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Arial"/>
              <a:ea typeface="Arial Unicode MS"/>
              <a:cs typeface="+mn-cs"/>
            </a:endParaRPr>
          </a:p>
        </p:txBody>
      </p:sp>
      <p:grpSp>
        <p:nvGrpSpPr>
          <p:cNvPr id="22" name="Group 21"/>
          <p:cNvGrpSpPr>
            <a:grpSpLocks/>
          </p:cNvGrpSpPr>
          <p:nvPr/>
        </p:nvGrpSpPr>
        <p:grpSpPr bwMode="auto">
          <a:xfrm>
            <a:off x="365678" y="1140240"/>
            <a:ext cx="10919459" cy="45719"/>
            <a:chOff x="240" y="576"/>
            <a:chExt cx="5298" cy="0"/>
          </a:xfrm>
        </p:grpSpPr>
        <p:sp>
          <p:nvSpPr>
            <p:cNvPr id="23" name="Line 7"/>
            <p:cNvSpPr>
              <a:spLocks noChangeShapeType="1"/>
            </p:cNvSpPr>
            <p:nvPr/>
          </p:nvSpPr>
          <p:spPr bwMode="auto">
            <a:xfrm>
              <a:off x="240" y="576"/>
              <a:ext cx="2688" cy="0"/>
            </a:xfrm>
            <a:prstGeom prst="line">
              <a:avLst/>
            </a:prstGeom>
            <a:noFill/>
            <a:ln w="127000">
              <a:solidFill>
                <a:srgbClr val="D6009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a:ea typeface="Arial Unicode MS"/>
                <a:cs typeface="+mn-cs"/>
              </a:endParaRPr>
            </a:p>
          </p:txBody>
        </p:sp>
        <p:sp>
          <p:nvSpPr>
            <p:cNvPr id="24" name="Line 8"/>
            <p:cNvSpPr>
              <a:spLocks noChangeShapeType="1"/>
            </p:cNvSpPr>
            <p:nvPr/>
          </p:nvSpPr>
          <p:spPr bwMode="auto">
            <a:xfrm>
              <a:off x="240" y="576"/>
              <a:ext cx="5298" cy="0"/>
            </a:xfrm>
            <a:prstGeom prst="line">
              <a:avLst/>
            </a:prstGeom>
            <a:noFill/>
            <a:ln w="12700">
              <a:solidFill>
                <a:srgbClr val="D6009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a:ea typeface="Arial Unicode MS"/>
                <a:cs typeface="+mn-cs"/>
              </a:endParaRPr>
            </a:p>
          </p:txBody>
        </p:sp>
      </p:grpSp>
      <p:sp>
        <p:nvSpPr>
          <p:cNvPr id="6" name="Cloud Callout 5"/>
          <p:cNvSpPr/>
          <p:nvPr/>
        </p:nvSpPr>
        <p:spPr>
          <a:xfrm>
            <a:off x="1957137" y="3067258"/>
            <a:ext cx="9062159" cy="2760095"/>
          </a:xfrm>
          <a:prstGeom prst="cloudCallout">
            <a:avLst/>
          </a:prstGeom>
          <a:solidFill>
            <a:schemeClr val="bg1"/>
          </a:solidFill>
          <a:ln>
            <a:solidFill>
              <a:srgbClr val="0033CC"/>
            </a:solidFill>
          </a:ln>
        </p:spPr>
        <p:style>
          <a:lnRef idx="1">
            <a:schemeClr val="dk1"/>
          </a:lnRef>
          <a:fillRef idx="2">
            <a:schemeClr val="dk1"/>
          </a:fillRef>
          <a:effectRef idx="1">
            <a:schemeClr val="dk1"/>
          </a:effectRef>
          <a:fontRef idx="minor">
            <a:schemeClr val="dk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ea typeface="Arial Unicode MS"/>
              <a:cs typeface="+mn-cs"/>
            </a:endParaRPr>
          </a:p>
        </p:txBody>
      </p:sp>
      <p:sp>
        <p:nvSpPr>
          <p:cNvPr id="14" name="Rectangle 4">
            <a:extLst>
              <a:ext uri="{FF2B5EF4-FFF2-40B4-BE49-F238E27FC236}">
                <a16:creationId xmlns:a16="http://schemas.microsoft.com/office/drawing/2014/main" xmlns="" id="{A66A06D8-D5A3-4B94-A4DC-21CAFD4C1BD7}"/>
              </a:ext>
            </a:extLst>
          </p:cNvPr>
          <p:cNvSpPr>
            <a:spLocks noChangeArrowheads="1"/>
          </p:cNvSpPr>
          <p:nvPr/>
        </p:nvSpPr>
        <p:spPr bwMode="auto">
          <a:xfrm>
            <a:off x="230617" y="390618"/>
            <a:ext cx="8874125"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altLang="en-US" sz="2800" b="1" i="0" u="none" strike="noStrike" kern="1200" cap="none" spc="0" normalizeH="0" baseline="0" noProof="0" dirty="0">
                <a:ln>
                  <a:noFill/>
                </a:ln>
                <a:solidFill>
                  <a:srgbClr val="0033CC"/>
                </a:solidFill>
                <a:effectLst/>
                <a:uLnTx/>
                <a:uFillTx/>
                <a:latin typeface="Arial" panose="020B0604020202020204" pitchFamily="34" charset="0"/>
                <a:ea typeface="Arial Unicode MS"/>
                <a:cs typeface="Times New Roman" panose="02020603050405020304" pitchFamily="18" charset="0"/>
              </a:rPr>
              <a:t>3.1.3. </a:t>
            </a:r>
            <a:r>
              <a:rPr kumimoji="0" lang="vi-VN" altLang="en-US" sz="2800" b="1" i="0" u="none" strike="noStrike" kern="1200" cap="none" spc="0" normalizeH="0" baseline="0" noProof="0" dirty="0">
                <a:ln>
                  <a:noFill/>
                </a:ln>
                <a:solidFill>
                  <a:srgbClr val="0033CC"/>
                </a:solidFill>
                <a:effectLst/>
                <a:uLnTx/>
                <a:uFillTx/>
                <a:latin typeface="Arial" panose="020B0604020202020204" pitchFamily="34" charset="0"/>
                <a:ea typeface="Arial Unicode MS"/>
                <a:cs typeface="Times New Roman" panose="02020603050405020304" pitchFamily="18" charset="0"/>
              </a:rPr>
              <a:t>Các </a:t>
            </a:r>
            <a:r>
              <a:rPr kumimoji="0" lang="en-US" altLang="en-US" sz="2800" b="1" i="0" u="none" strike="noStrike" kern="1200" cap="none" spc="0" normalizeH="0" baseline="0" noProof="0" dirty="0" err="1">
                <a:ln>
                  <a:noFill/>
                </a:ln>
                <a:solidFill>
                  <a:srgbClr val="0033CC"/>
                </a:solidFill>
                <a:effectLst/>
                <a:uLnTx/>
                <a:uFillTx/>
                <a:latin typeface="Arial" panose="020B0604020202020204" pitchFamily="34" charset="0"/>
                <a:ea typeface="Arial Unicode MS"/>
                <a:cs typeface="Times New Roman" panose="02020603050405020304" pitchFamily="18" charset="0"/>
              </a:rPr>
              <a:t>phương</a:t>
            </a:r>
            <a:r>
              <a:rPr kumimoji="0" lang="en-US" altLang="en-US" sz="2800" b="1" i="0" u="none" strike="noStrike" kern="1200" cap="none" spc="0" normalizeH="0" baseline="0" noProof="0" dirty="0">
                <a:ln>
                  <a:noFill/>
                </a:ln>
                <a:solidFill>
                  <a:srgbClr val="0033CC"/>
                </a:solidFill>
                <a:effectLst/>
                <a:uLnTx/>
                <a:uFillTx/>
                <a:latin typeface="Arial" panose="020B0604020202020204" pitchFamily="34" charset="0"/>
                <a:ea typeface="Arial Unicode MS"/>
                <a:cs typeface="Times New Roman" panose="02020603050405020304" pitchFamily="18" charset="0"/>
              </a:rPr>
              <a:t> </a:t>
            </a:r>
            <a:r>
              <a:rPr kumimoji="0" lang="en-US" altLang="en-US" sz="2800" b="1" i="0" u="none" strike="noStrike" kern="1200" cap="none" spc="0" normalizeH="0" baseline="0" noProof="0" dirty="0" err="1">
                <a:ln>
                  <a:noFill/>
                </a:ln>
                <a:solidFill>
                  <a:srgbClr val="0033CC"/>
                </a:solidFill>
                <a:effectLst/>
                <a:uLnTx/>
                <a:uFillTx/>
                <a:latin typeface="Arial" panose="020B0604020202020204" pitchFamily="34" charset="0"/>
                <a:ea typeface="Arial Unicode MS"/>
                <a:cs typeface="Times New Roman" panose="02020603050405020304" pitchFamily="18" charset="0"/>
              </a:rPr>
              <a:t>pháp</a:t>
            </a:r>
            <a:r>
              <a:rPr kumimoji="0" lang="en-US" altLang="en-US" sz="2800" b="1" i="0" u="none" strike="noStrike" kern="1200" cap="none" spc="0" normalizeH="0" baseline="0" noProof="0" dirty="0">
                <a:ln>
                  <a:noFill/>
                </a:ln>
                <a:solidFill>
                  <a:srgbClr val="0033CC"/>
                </a:solidFill>
                <a:effectLst/>
                <a:uLnTx/>
                <a:uFillTx/>
                <a:latin typeface="Arial" panose="020B0604020202020204" pitchFamily="34" charset="0"/>
                <a:ea typeface="Arial Unicode MS"/>
                <a:cs typeface="Times New Roman" panose="02020603050405020304" pitchFamily="18" charset="0"/>
              </a:rPr>
              <a:t> </a:t>
            </a:r>
            <a:r>
              <a:rPr kumimoji="0" lang="en-US" altLang="en-US" sz="2800" b="1" i="0" u="none" strike="noStrike" kern="1200" cap="none" spc="0" normalizeH="0" baseline="0" noProof="0" dirty="0" err="1">
                <a:ln>
                  <a:noFill/>
                </a:ln>
                <a:solidFill>
                  <a:srgbClr val="0033CC"/>
                </a:solidFill>
                <a:effectLst/>
                <a:uLnTx/>
                <a:uFillTx/>
                <a:latin typeface="Arial" panose="020B0604020202020204" pitchFamily="34" charset="0"/>
                <a:ea typeface="Arial Unicode MS"/>
                <a:cs typeface="Times New Roman" panose="02020603050405020304" pitchFamily="18" charset="0"/>
              </a:rPr>
              <a:t>sản</a:t>
            </a:r>
            <a:r>
              <a:rPr kumimoji="0" lang="en-US" altLang="en-US" sz="2800" b="1" i="0" u="none" strike="noStrike" kern="1200" cap="none" spc="0" normalizeH="0" baseline="0" noProof="0" dirty="0">
                <a:ln>
                  <a:noFill/>
                </a:ln>
                <a:solidFill>
                  <a:srgbClr val="0033CC"/>
                </a:solidFill>
                <a:effectLst/>
                <a:uLnTx/>
                <a:uFillTx/>
                <a:latin typeface="Arial" panose="020B0604020202020204" pitchFamily="34" charset="0"/>
                <a:ea typeface="Arial Unicode MS"/>
                <a:cs typeface="Times New Roman" panose="02020603050405020304" pitchFamily="18" charset="0"/>
              </a:rPr>
              <a:t> </a:t>
            </a:r>
            <a:r>
              <a:rPr kumimoji="0" lang="en-US" altLang="en-US" sz="2800" b="1" i="0" u="none" strike="noStrike" kern="1200" cap="none" spc="0" normalizeH="0" baseline="0" noProof="0" dirty="0" err="1">
                <a:ln>
                  <a:noFill/>
                </a:ln>
                <a:solidFill>
                  <a:srgbClr val="0033CC"/>
                </a:solidFill>
                <a:effectLst/>
                <a:uLnTx/>
                <a:uFillTx/>
                <a:latin typeface="Arial" panose="020B0604020202020204" pitchFamily="34" charset="0"/>
                <a:ea typeface="Arial Unicode MS"/>
                <a:cs typeface="Times New Roman" panose="02020603050405020304" pitchFamily="18" charset="0"/>
              </a:rPr>
              <a:t>xuất</a:t>
            </a:r>
            <a:r>
              <a:rPr kumimoji="0" lang="en-US" altLang="en-US" sz="2800" b="1" i="0" u="none" strike="noStrike" kern="1200" cap="none" spc="0" normalizeH="0" baseline="0" noProof="0" dirty="0">
                <a:ln>
                  <a:noFill/>
                </a:ln>
                <a:solidFill>
                  <a:srgbClr val="0033CC"/>
                </a:solidFill>
                <a:effectLst/>
                <a:uLnTx/>
                <a:uFillTx/>
                <a:latin typeface="Arial" panose="020B0604020202020204" pitchFamily="34" charset="0"/>
                <a:ea typeface="Arial Unicode MS"/>
                <a:cs typeface="Times New Roman" panose="02020603050405020304" pitchFamily="18" charset="0"/>
              </a:rPr>
              <a:t> </a:t>
            </a:r>
            <a:r>
              <a:rPr kumimoji="0" lang="en-US" altLang="en-US" sz="2800" b="1" i="0" u="none" strike="noStrike" kern="1200" cap="none" spc="0" normalizeH="0" baseline="0" noProof="0" dirty="0" err="1">
                <a:ln>
                  <a:noFill/>
                </a:ln>
                <a:solidFill>
                  <a:srgbClr val="0033CC"/>
                </a:solidFill>
                <a:effectLst/>
                <a:uLnTx/>
                <a:uFillTx/>
                <a:latin typeface="Arial" panose="020B0604020202020204" pitchFamily="34" charset="0"/>
                <a:ea typeface="Arial Unicode MS"/>
                <a:cs typeface="Times New Roman" panose="02020603050405020304" pitchFamily="18" charset="0"/>
              </a:rPr>
              <a:t>giá</a:t>
            </a:r>
            <a:r>
              <a:rPr kumimoji="0" lang="en-US" altLang="en-US" sz="2800" b="1" i="0" u="none" strike="noStrike" kern="1200" cap="none" spc="0" normalizeH="0" baseline="0" noProof="0" dirty="0">
                <a:ln>
                  <a:noFill/>
                </a:ln>
                <a:solidFill>
                  <a:srgbClr val="0033CC"/>
                </a:solidFill>
                <a:effectLst/>
                <a:uLnTx/>
                <a:uFillTx/>
                <a:latin typeface="Arial" panose="020B0604020202020204" pitchFamily="34" charset="0"/>
                <a:ea typeface="Arial Unicode MS"/>
                <a:cs typeface="Times New Roman" panose="02020603050405020304" pitchFamily="18" charset="0"/>
              </a:rPr>
              <a:t> </a:t>
            </a:r>
            <a:r>
              <a:rPr kumimoji="0" lang="en-US" altLang="en-US" sz="2800" b="1" i="0" u="none" strike="noStrike" kern="1200" cap="none" spc="0" normalizeH="0" baseline="0" noProof="0" dirty="0" err="1">
                <a:ln>
                  <a:noFill/>
                </a:ln>
                <a:solidFill>
                  <a:srgbClr val="0033CC"/>
                </a:solidFill>
                <a:effectLst/>
                <a:uLnTx/>
                <a:uFillTx/>
                <a:latin typeface="Arial" panose="020B0604020202020204" pitchFamily="34" charset="0"/>
                <a:ea typeface="Arial Unicode MS"/>
                <a:cs typeface="Times New Roman" panose="02020603050405020304" pitchFamily="18" charset="0"/>
              </a:rPr>
              <a:t>trị</a:t>
            </a:r>
            <a:r>
              <a:rPr kumimoji="0" lang="en-US" altLang="en-US" sz="2800" b="1" i="0" u="none" strike="noStrike" kern="1200" cap="none" spc="0" normalizeH="0" baseline="0" noProof="0" dirty="0">
                <a:ln>
                  <a:noFill/>
                </a:ln>
                <a:solidFill>
                  <a:srgbClr val="0033CC"/>
                </a:solidFill>
                <a:effectLst/>
                <a:uLnTx/>
                <a:uFillTx/>
                <a:latin typeface="Arial" panose="020B0604020202020204" pitchFamily="34" charset="0"/>
                <a:ea typeface="Arial Unicode MS"/>
                <a:cs typeface="Times New Roman" panose="02020603050405020304" pitchFamily="18" charset="0"/>
              </a:rPr>
              <a:t> </a:t>
            </a:r>
            <a:r>
              <a:rPr kumimoji="0" lang="en-US" altLang="en-US" sz="2800" b="1" i="0" u="none" strike="noStrike" kern="1200" cap="none" spc="0" normalizeH="0" baseline="0" noProof="0" dirty="0" err="1">
                <a:ln>
                  <a:noFill/>
                </a:ln>
                <a:solidFill>
                  <a:srgbClr val="0033CC"/>
                </a:solidFill>
                <a:effectLst/>
                <a:uLnTx/>
                <a:uFillTx/>
                <a:latin typeface="Arial" panose="020B0604020202020204" pitchFamily="34" charset="0"/>
                <a:ea typeface="Arial Unicode MS"/>
                <a:cs typeface="Times New Roman" panose="02020603050405020304" pitchFamily="18" charset="0"/>
              </a:rPr>
              <a:t>thặng</a:t>
            </a:r>
            <a:r>
              <a:rPr kumimoji="0" lang="en-US" altLang="en-US" sz="2800" b="1" i="0" u="none" strike="noStrike" kern="1200" cap="none" spc="0" normalizeH="0" baseline="0" noProof="0" dirty="0">
                <a:ln>
                  <a:noFill/>
                </a:ln>
                <a:solidFill>
                  <a:srgbClr val="0033CC"/>
                </a:solidFill>
                <a:effectLst/>
                <a:uLnTx/>
                <a:uFillTx/>
                <a:latin typeface="Arial" panose="020B0604020202020204" pitchFamily="34" charset="0"/>
                <a:ea typeface="Arial Unicode MS"/>
                <a:cs typeface="Times New Roman" panose="02020603050405020304" pitchFamily="18" charset="0"/>
              </a:rPr>
              <a:t> </a:t>
            </a:r>
            <a:r>
              <a:rPr kumimoji="0" lang="en-US" altLang="en-US" sz="2800" b="1" i="0" u="none" strike="noStrike" kern="1200" cap="none" spc="0" normalizeH="0" baseline="0" noProof="0" dirty="0" err="1">
                <a:ln>
                  <a:noFill/>
                </a:ln>
                <a:solidFill>
                  <a:srgbClr val="0033CC"/>
                </a:solidFill>
                <a:effectLst/>
                <a:uLnTx/>
                <a:uFillTx/>
                <a:latin typeface="Arial" panose="020B0604020202020204" pitchFamily="34" charset="0"/>
                <a:ea typeface="Arial Unicode MS"/>
                <a:cs typeface="Times New Roman" panose="02020603050405020304" pitchFamily="18" charset="0"/>
              </a:rPr>
              <a:t>dư</a:t>
            </a:r>
            <a:endParaRPr kumimoji="0" lang="en-US" altLang="en-US" sz="2800" b="0" i="0" u="none" strike="noStrike" kern="1200" cap="none" spc="0" normalizeH="0" baseline="0" noProof="0" dirty="0">
              <a:ln>
                <a:noFill/>
              </a:ln>
              <a:solidFill>
                <a:srgbClr val="0033CC"/>
              </a:solidFill>
              <a:effectLst/>
              <a:uLnTx/>
              <a:uFillTx/>
              <a:latin typeface="Arial" panose="020B0604020202020204" pitchFamily="34" charset="0"/>
              <a:ea typeface="Arial Unicode MS"/>
              <a:cs typeface="+mn-cs"/>
            </a:endParaRPr>
          </a:p>
        </p:txBody>
      </p:sp>
      <p:sp>
        <p:nvSpPr>
          <p:cNvPr id="17" name="TextBox 16">
            <a:extLst>
              <a:ext uri="{FF2B5EF4-FFF2-40B4-BE49-F238E27FC236}">
                <a16:creationId xmlns:a16="http://schemas.microsoft.com/office/drawing/2014/main" xmlns="" id="{F09875B7-3BC8-40FF-9FC4-C06404A1F3D2}"/>
              </a:ext>
            </a:extLst>
          </p:cNvPr>
          <p:cNvSpPr txBox="1"/>
          <p:nvPr/>
        </p:nvSpPr>
        <p:spPr>
          <a:xfrm>
            <a:off x="5247891" y="2067985"/>
            <a:ext cx="2128890" cy="584775"/>
          </a:xfrm>
          <a:prstGeom prst="rect">
            <a:avLst/>
          </a:prstGeom>
          <a:noFill/>
        </p:spPr>
        <p:txBody>
          <a:bodyPr wrap="square">
            <a:spAutoFit/>
          </a:bodyPr>
          <a:lstStyle/>
          <a:p>
            <a:pPr marL="0" marR="0" lvl="0" indent="0" algn="l" defTabSz="914286" rtl="0" eaLnBrk="1" fontAlgn="auto" latinLnBrk="0" hangingPunct="1">
              <a:lnSpc>
                <a:spcPct val="100000"/>
              </a:lnSpc>
              <a:spcBef>
                <a:spcPts val="0"/>
              </a:spcBef>
              <a:spcAft>
                <a:spcPts val="0"/>
              </a:spcAft>
              <a:buClrTx/>
              <a:buSzTx/>
              <a:buFontTx/>
              <a:buNone/>
              <a:tabLst/>
              <a:defRPr/>
            </a:pPr>
            <a:r>
              <a:rPr kumimoji="0" lang="en-US" altLang="en-US" sz="3200" b="1" i="0" u="none" strike="noStrike" kern="1200" cap="none" spc="0" normalizeH="0" baseline="0" noProof="0" dirty="0" err="1">
                <a:ln>
                  <a:noFill/>
                </a:ln>
                <a:solidFill>
                  <a:srgbClr val="006600"/>
                </a:solidFill>
                <a:effectLst/>
                <a:uLnTx/>
                <a:uFillTx/>
                <a:latin typeface="Arial"/>
                <a:ea typeface="Arial Unicode MS"/>
                <a:cs typeface="Times New Roman" panose="02020603050405020304" pitchFamily="18" charset="0"/>
              </a:rPr>
              <a:t>Thảo</a:t>
            </a:r>
            <a:r>
              <a:rPr kumimoji="0" lang="en-US" altLang="en-US" sz="3200" b="1" i="0" u="none" strike="noStrike" kern="1200" cap="none" spc="0" normalizeH="0" baseline="0" noProof="0" dirty="0">
                <a:ln>
                  <a:noFill/>
                </a:ln>
                <a:solidFill>
                  <a:srgbClr val="006600"/>
                </a:solidFill>
                <a:effectLst/>
                <a:uLnTx/>
                <a:uFillTx/>
                <a:latin typeface="Arial"/>
                <a:ea typeface="Arial Unicode MS"/>
                <a:cs typeface="Times New Roman" panose="02020603050405020304" pitchFamily="18" charset="0"/>
              </a:rPr>
              <a:t> </a:t>
            </a:r>
            <a:r>
              <a:rPr kumimoji="0" lang="en-US" altLang="en-US" sz="3200" b="1" i="0" u="none" strike="noStrike" kern="1200" cap="none" spc="0" normalizeH="0" baseline="0" noProof="0" dirty="0" err="1">
                <a:ln>
                  <a:noFill/>
                </a:ln>
                <a:solidFill>
                  <a:srgbClr val="006600"/>
                </a:solidFill>
                <a:effectLst/>
                <a:uLnTx/>
                <a:uFillTx/>
                <a:latin typeface="Arial"/>
                <a:ea typeface="Arial Unicode MS"/>
                <a:cs typeface="Times New Roman" panose="02020603050405020304" pitchFamily="18" charset="0"/>
              </a:rPr>
              <a:t>luận</a:t>
            </a:r>
            <a:r>
              <a:rPr kumimoji="0" lang="en-US" altLang="en-US" sz="3200" b="1" i="0" u="none" strike="noStrike" kern="1200" cap="none" spc="0" normalizeH="0" baseline="0" noProof="0" dirty="0">
                <a:ln>
                  <a:noFill/>
                </a:ln>
                <a:solidFill>
                  <a:srgbClr val="006600"/>
                </a:solidFill>
                <a:effectLst/>
                <a:uLnTx/>
                <a:uFillTx/>
                <a:latin typeface="Arial"/>
                <a:ea typeface="Arial Unicode MS"/>
                <a:cs typeface="Times New Roman" panose="02020603050405020304" pitchFamily="18" charset="0"/>
              </a:rPr>
              <a:t> </a:t>
            </a:r>
            <a:endParaRPr kumimoji="0" lang="en-US" sz="3200" b="1" i="0" u="none" strike="noStrike" kern="1200" cap="none" spc="0" normalizeH="0" baseline="0" noProof="0" dirty="0">
              <a:ln>
                <a:noFill/>
              </a:ln>
              <a:solidFill>
                <a:srgbClr val="006600"/>
              </a:solidFill>
              <a:effectLst/>
              <a:uLnTx/>
              <a:uFillTx/>
              <a:latin typeface="Arial"/>
              <a:ea typeface="Arial Unicode MS"/>
              <a:cs typeface="+mn-cs"/>
            </a:endParaRPr>
          </a:p>
        </p:txBody>
      </p:sp>
      <p:sp>
        <p:nvSpPr>
          <p:cNvPr id="18" name="TextBox 6">
            <a:extLst>
              <a:ext uri="{FF2B5EF4-FFF2-40B4-BE49-F238E27FC236}">
                <a16:creationId xmlns:a16="http://schemas.microsoft.com/office/drawing/2014/main" xmlns="" id="{AF2B0BCF-5131-4689-9B67-A299882F7259}"/>
              </a:ext>
            </a:extLst>
          </p:cNvPr>
          <p:cNvSpPr txBox="1">
            <a:spLocks noChangeArrowheads="1"/>
          </p:cNvSpPr>
          <p:nvPr/>
        </p:nvSpPr>
        <p:spPr bwMode="auto">
          <a:xfrm>
            <a:off x="3233451" y="3806907"/>
            <a:ext cx="6509530" cy="18158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ctr" defTabSz="914286" rtl="0" eaLnBrk="1" fontAlgn="auto" latinLnBrk="0" hangingPunct="1">
              <a:lnSpc>
                <a:spcPct val="100000"/>
              </a:lnSpc>
              <a:spcBef>
                <a:spcPct val="0"/>
              </a:spcBef>
              <a:spcAft>
                <a:spcPts val="0"/>
              </a:spcAft>
              <a:buClrTx/>
              <a:buSzTx/>
              <a:buFontTx/>
              <a:buNone/>
              <a:tabLst/>
              <a:defRPr/>
            </a:pPr>
            <a:r>
              <a:rPr kumimoji="0" lang="en-US" altLang="en-US" sz="2800" i="0" u="none" strike="noStrike" kern="1200" cap="none" spc="0" normalizeH="0" baseline="0" noProof="0" dirty="0" err="1">
                <a:ln>
                  <a:noFill/>
                </a:ln>
                <a:solidFill>
                  <a:srgbClr val="7030A0"/>
                </a:solidFill>
                <a:effectLst/>
                <a:uLnTx/>
                <a:uFillTx/>
                <a:latin typeface="Arial"/>
                <a:ea typeface="Arial Unicode MS"/>
                <a:cs typeface="Times New Roman" panose="02020603050405020304" pitchFamily="18" charset="0"/>
              </a:rPr>
              <a:t>Tại</a:t>
            </a:r>
            <a:r>
              <a:rPr kumimoji="0" lang="en-US" altLang="en-US" sz="2800" i="0" u="none" strike="noStrike" kern="1200" cap="none" spc="0" normalizeH="0" baseline="0" noProof="0" dirty="0">
                <a:ln>
                  <a:noFill/>
                </a:ln>
                <a:solidFill>
                  <a:srgbClr val="7030A0"/>
                </a:solidFill>
                <a:effectLst/>
                <a:uLnTx/>
                <a:uFillTx/>
                <a:latin typeface="Arial"/>
                <a:ea typeface="Arial Unicode MS"/>
                <a:cs typeface="Times New Roman" panose="02020603050405020304" pitchFamily="18" charset="0"/>
              </a:rPr>
              <a:t> </a:t>
            </a:r>
            <a:r>
              <a:rPr kumimoji="0" lang="en-US" altLang="en-US" sz="2800" i="0" u="none" strike="noStrike" kern="1200" cap="none" spc="0" normalizeH="0" baseline="0" noProof="0" dirty="0" err="1">
                <a:ln>
                  <a:noFill/>
                </a:ln>
                <a:solidFill>
                  <a:srgbClr val="7030A0"/>
                </a:solidFill>
                <a:effectLst/>
                <a:uLnTx/>
                <a:uFillTx/>
                <a:latin typeface="Arial"/>
                <a:ea typeface="Arial Unicode MS"/>
                <a:cs typeface="Times New Roman" panose="02020603050405020304" pitchFamily="18" charset="0"/>
              </a:rPr>
              <a:t>sao</a:t>
            </a:r>
            <a:r>
              <a:rPr kumimoji="0" lang="en-US" altLang="en-US" sz="2800" i="0" u="none" strike="noStrike" kern="1200" cap="none" spc="0" normalizeH="0" baseline="0" noProof="0" dirty="0">
                <a:ln>
                  <a:noFill/>
                </a:ln>
                <a:solidFill>
                  <a:srgbClr val="7030A0"/>
                </a:solidFill>
                <a:effectLst/>
                <a:uLnTx/>
                <a:uFillTx/>
                <a:latin typeface="Arial"/>
                <a:ea typeface="Arial Unicode MS"/>
                <a:cs typeface="Times New Roman" panose="02020603050405020304" pitchFamily="18" charset="0"/>
              </a:rPr>
              <a:t> </a:t>
            </a:r>
            <a:r>
              <a:rPr kumimoji="0" lang="en-US" altLang="en-US" sz="2800" i="0" u="none" strike="noStrike" kern="1200" cap="none" spc="0" normalizeH="0" baseline="0" noProof="0" dirty="0" err="1">
                <a:ln>
                  <a:noFill/>
                </a:ln>
                <a:solidFill>
                  <a:srgbClr val="7030A0"/>
                </a:solidFill>
                <a:effectLst/>
                <a:uLnTx/>
                <a:uFillTx/>
                <a:latin typeface="Arial"/>
                <a:ea typeface="Arial Unicode MS"/>
                <a:cs typeface="Times New Roman" panose="02020603050405020304" pitchFamily="18" charset="0"/>
              </a:rPr>
              <a:t>nói</a:t>
            </a:r>
            <a:r>
              <a:rPr kumimoji="0" lang="vi-VN" altLang="en-US" sz="2800" i="0" u="none" strike="noStrike" kern="1200" cap="none" spc="0" normalizeH="0" baseline="0" noProof="0" dirty="0">
                <a:ln>
                  <a:noFill/>
                </a:ln>
                <a:solidFill>
                  <a:srgbClr val="7030A0"/>
                </a:solidFill>
                <a:effectLst/>
                <a:uLnTx/>
                <a:uFillTx/>
                <a:latin typeface="Arial"/>
                <a:ea typeface="Arial Unicode MS"/>
                <a:cs typeface="Times New Roman" panose="02020603050405020304" pitchFamily="18" charset="0"/>
              </a:rPr>
              <a:t> giá trị thặng dư </a:t>
            </a:r>
            <a:r>
              <a:rPr kumimoji="0" lang="en-US" altLang="en-US" sz="2800" i="0" u="none" strike="noStrike" kern="1200" cap="none" spc="0" normalizeH="0" baseline="0" noProof="0" dirty="0" err="1">
                <a:ln>
                  <a:noFill/>
                </a:ln>
                <a:solidFill>
                  <a:srgbClr val="7030A0"/>
                </a:solidFill>
                <a:effectLst/>
                <a:uLnTx/>
                <a:uFillTx/>
                <a:latin typeface="Arial"/>
                <a:ea typeface="Arial Unicode MS"/>
                <a:cs typeface="Times New Roman" panose="02020603050405020304" pitchFamily="18" charset="0"/>
              </a:rPr>
              <a:t>siêu</a:t>
            </a:r>
            <a:r>
              <a:rPr kumimoji="0" lang="en-US" altLang="en-US" sz="2800" i="0" u="none" strike="noStrike" kern="1200" cap="none" spc="0" normalizeH="0" baseline="0" noProof="0" dirty="0">
                <a:ln>
                  <a:noFill/>
                </a:ln>
                <a:solidFill>
                  <a:srgbClr val="7030A0"/>
                </a:solidFill>
                <a:effectLst/>
                <a:uLnTx/>
                <a:uFillTx/>
                <a:latin typeface="Arial"/>
                <a:ea typeface="Arial Unicode MS"/>
                <a:cs typeface="Times New Roman" panose="02020603050405020304" pitchFamily="18" charset="0"/>
              </a:rPr>
              <a:t> </a:t>
            </a:r>
            <a:r>
              <a:rPr kumimoji="0" lang="en-US" altLang="en-US" sz="2800" i="0" u="none" strike="noStrike" kern="1200" cap="none" spc="0" normalizeH="0" baseline="0" noProof="0" dirty="0" err="1">
                <a:ln>
                  <a:noFill/>
                </a:ln>
                <a:solidFill>
                  <a:srgbClr val="7030A0"/>
                </a:solidFill>
                <a:effectLst/>
                <a:uLnTx/>
                <a:uFillTx/>
                <a:latin typeface="Arial"/>
                <a:ea typeface="Arial Unicode MS"/>
                <a:cs typeface="Times New Roman" panose="02020603050405020304" pitchFamily="18" charset="0"/>
              </a:rPr>
              <a:t>ngạch</a:t>
            </a:r>
            <a:r>
              <a:rPr kumimoji="0" lang="vi-VN" altLang="en-US" sz="2800" i="0" u="none" strike="noStrike" kern="1200" cap="none" spc="0" normalizeH="0" baseline="0" noProof="0" dirty="0">
                <a:ln>
                  <a:noFill/>
                </a:ln>
                <a:solidFill>
                  <a:srgbClr val="7030A0"/>
                </a:solidFill>
                <a:effectLst/>
                <a:uLnTx/>
                <a:uFillTx/>
                <a:latin typeface="Arial"/>
                <a:ea typeface="Arial Unicode MS"/>
                <a:cs typeface="Times New Roman" panose="02020603050405020304" pitchFamily="18" charset="0"/>
              </a:rPr>
              <a:t> </a:t>
            </a:r>
            <a:r>
              <a:rPr kumimoji="0" lang="en-US" altLang="en-US" sz="2800" i="0" u="none" strike="noStrike" kern="1200" cap="none" spc="0" normalizeH="0" baseline="0" noProof="0" dirty="0">
                <a:ln>
                  <a:noFill/>
                </a:ln>
                <a:solidFill>
                  <a:srgbClr val="7030A0"/>
                </a:solidFill>
                <a:effectLst/>
                <a:uLnTx/>
                <a:uFillTx/>
                <a:latin typeface="Arial"/>
                <a:ea typeface="Arial Unicode MS"/>
                <a:cs typeface="Times New Roman" panose="02020603050405020304" pitchFamily="18" charset="0"/>
              </a:rPr>
              <a:t>l</a:t>
            </a:r>
            <a:r>
              <a:rPr kumimoji="0" lang="vi-VN" altLang="en-US" sz="2800" i="0" u="none" strike="noStrike" kern="1200" cap="none" spc="0" normalizeH="0" baseline="0" noProof="0" dirty="0">
                <a:ln>
                  <a:noFill/>
                </a:ln>
                <a:solidFill>
                  <a:srgbClr val="7030A0"/>
                </a:solidFill>
                <a:effectLst/>
                <a:uLnTx/>
                <a:uFillTx/>
                <a:latin typeface="Arial"/>
                <a:ea typeface="Arial Unicode MS"/>
                <a:cs typeface="Times New Roman" panose="02020603050405020304" pitchFamily="18" charset="0"/>
              </a:rPr>
              <a:t>à </a:t>
            </a:r>
            <a:r>
              <a:rPr kumimoji="0" lang="en-US" altLang="en-US" sz="2800" i="0" u="none" strike="noStrike" kern="1200" cap="none" spc="0" normalizeH="0" baseline="0" noProof="0" dirty="0" err="1">
                <a:ln>
                  <a:noFill/>
                </a:ln>
                <a:solidFill>
                  <a:srgbClr val="7030A0"/>
                </a:solidFill>
                <a:effectLst/>
                <a:uLnTx/>
                <a:uFillTx/>
                <a:latin typeface="Arial"/>
                <a:ea typeface="Arial Unicode MS"/>
                <a:cs typeface="Times New Roman" panose="02020603050405020304" pitchFamily="18" charset="0"/>
              </a:rPr>
              <a:t>hình</a:t>
            </a:r>
            <a:r>
              <a:rPr kumimoji="0" lang="en-US" altLang="en-US" sz="2800" i="0" u="none" strike="noStrike" kern="1200" cap="none" spc="0" normalizeH="0" baseline="0" noProof="0" dirty="0">
                <a:ln>
                  <a:noFill/>
                </a:ln>
                <a:solidFill>
                  <a:srgbClr val="7030A0"/>
                </a:solidFill>
                <a:effectLst/>
                <a:uLnTx/>
                <a:uFillTx/>
                <a:latin typeface="Arial"/>
                <a:ea typeface="Arial Unicode MS"/>
                <a:cs typeface="Times New Roman" panose="02020603050405020304" pitchFamily="18" charset="0"/>
              </a:rPr>
              <a:t> </a:t>
            </a:r>
            <a:r>
              <a:rPr kumimoji="0" lang="en-US" altLang="en-US" sz="2800" i="0" u="none" strike="noStrike" kern="1200" cap="none" spc="0" normalizeH="0" baseline="0" noProof="0" dirty="0" err="1">
                <a:ln>
                  <a:noFill/>
                </a:ln>
                <a:solidFill>
                  <a:srgbClr val="7030A0"/>
                </a:solidFill>
                <a:effectLst/>
                <a:uLnTx/>
                <a:uFillTx/>
                <a:latin typeface="Arial"/>
                <a:ea typeface="Arial Unicode MS"/>
                <a:cs typeface="Times New Roman" panose="02020603050405020304" pitchFamily="18" charset="0"/>
              </a:rPr>
              <a:t>thái</a:t>
            </a:r>
            <a:r>
              <a:rPr kumimoji="0" lang="en-US" altLang="en-US" sz="2800" i="0" u="none" strike="noStrike" kern="1200" cap="none" spc="0" normalizeH="0" baseline="0" noProof="0" dirty="0">
                <a:ln>
                  <a:noFill/>
                </a:ln>
                <a:solidFill>
                  <a:srgbClr val="7030A0"/>
                </a:solidFill>
                <a:effectLst/>
                <a:uLnTx/>
                <a:uFillTx/>
                <a:latin typeface="Arial"/>
                <a:ea typeface="Arial Unicode MS"/>
                <a:cs typeface="Times New Roman" panose="02020603050405020304" pitchFamily="18" charset="0"/>
              </a:rPr>
              <a:t> </a:t>
            </a:r>
            <a:r>
              <a:rPr kumimoji="0" lang="en-US" altLang="en-US" sz="2800" i="0" u="none" strike="noStrike" kern="1200" cap="none" spc="0" normalizeH="0" baseline="0" noProof="0" dirty="0" err="1">
                <a:ln>
                  <a:noFill/>
                </a:ln>
                <a:solidFill>
                  <a:srgbClr val="7030A0"/>
                </a:solidFill>
                <a:effectLst/>
                <a:uLnTx/>
                <a:uFillTx/>
                <a:latin typeface="Arial"/>
                <a:ea typeface="Arial Unicode MS"/>
                <a:cs typeface="Times New Roman" panose="02020603050405020304" pitchFamily="18" charset="0"/>
              </a:rPr>
              <a:t>biến</a:t>
            </a:r>
            <a:r>
              <a:rPr kumimoji="0" lang="en-US" altLang="en-US" sz="2800" i="0" u="none" strike="noStrike" kern="1200" cap="none" spc="0" normalizeH="0" baseline="0" noProof="0" dirty="0">
                <a:ln>
                  <a:noFill/>
                </a:ln>
                <a:solidFill>
                  <a:srgbClr val="7030A0"/>
                </a:solidFill>
                <a:effectLst/>
                <a:uLnTx/>
                <a:uFillTx/>
                <a:latin typeface="Arial"/>
                <a:ea typeface="Arial Unicode MS"/>
                <a:cs typeface="Times New Roman" panose="02020603050405020304" pitchFamily="18" charset="0"/>
              </a:rPr>
              <a:t> </a:t>
            </a:r>
            <a:r>
              <a:rPr kumimoji="0" lang="en-US" altLang="en-US" sz="2800" i="0" u="none" strike="noStrike" kern="1200" cap="none" spc="0" normalizeH="0" baseline="0" noProof="0" dirty="0" err="1">
                <a:ln>
                  <a:noFill/>
                </a:ln>
                <a:solidFill>
                  <a:srgbClr val="7030A0"/>
                </a:solidFill>
                <a:effectLst/>
                <a:uLnTx/>
                <a:uFillTx/>
                <a:latin typeface="Arial"/>
                <a:ea typeface="Arial Unicode MS"/>
                <a:cs typeface="Times New Roman" panose="02020603050405020304" pitchFamily="18" charset="0"/>
              </a:rPr>
              <a:t>tướng</a:t>
            </a:r>
            <a:r>
              <a:rPr kumimoji="0" lang="en-US" altLang="en-US" sz="2800" i="0" u="none" strike="noStrike" kern="1200" cap="none" spc="0" normalizeH="0" baseline="0" noProof="0" dirty="0">
                <a:ln>
                  <a:noFill/>
                </a:ln>
                <a:solidFill>
                  <a:srgbClr val="7030A0"/>
                </a:solidFill>
                <a:effectLst/>
                <a:uLnTx/>
                <a:uFillTx/>
                <a:latin typeface="Arial"/>
                <a:ea typeface="Arial Unicode MS"/>
                <a:cs typeface="Times New Roman" panose="02020603050405020304" pitchFamily="18" charset="0"/>
              </a:rPr>
              <a:t> </a:t>
            </a:r>
            <a:r>
              <a:rPr kumimoji="0" lang="en-US" altLang="en-US" sz="2800" i="0" u="none" strike="noStrike" kern="1200" cap="none" spc="0" normalizeH="0" baseline="0" noProof="0" dirty="0" err="1">
                <a:ln>
                  <a:noFill/>
                </a:ln>
                <a:solidFill>
                  <a:srgbClr val="7030A0"/>
                </a:solidFill>
                <a:effectLst/>
                <a:uLnTx/>
                <a:uFillTx/>
                <a:latin typeface="Arial"/>
                <a:ea typeface="Arial Unicode MS"/>
                <a:cs typeface="Times New Roman" panose="02020603050405020304" pitchFamily="18" charset="0"/>
              </a:rPr>
              <a:t>của</a:t>
            </a:r>
            <a:r>
              <a:rPr kumimoji="0" lang="en-US" altLang="en-US" sz="2800" i="0" u="none" strike="noStrike" kern="1200" cap="none" spc="0" normalizeH="0" baseline="0" noProof="0" dirty="0">
                <a:ln>
                  <a:noFill/>
                </a:ln>
                <a:solidFill>
                  <a:srgbClr val="7030A0"/>
                </a:solidFill>
                <a:effectLst/>
                <a:uLnTx/>
                <a:uFillTx/>
                <a:latin typeface="Arial"/>
                <a:ea typeface="Arial Unicode MS"/>
                <a:cs typeface="Times New Roman" panose="02020603050405020304" pitchFamily="18" charset="0"/>
              </a:rPr>
              <a:t> </a:t>
            </a:r>
            <a:r>
              <a:rPr kumimoji="0" lang="vi-VN" altLang="en-US" sz="2800" i="0" u="none" strike="noStrike" kern="1200" cap="none" spc="0" normalizeH="0" baseline="0" noProof="0" dirty="0">
                <a:ln>
                  <a:noFill/>
                </a:ln>
                <a:solidFill>
                  <a:srgbClr val="7030A0"/>
                </a:solidFill>
                <a:effectLst/>
                <a:uLnTx/>
                <a:uFillTx/>
                <a:latin typeface="Arial"/>
                <a:ea typeface="Arial Unicode MS"/>
                <a:cs typeface="Times New Roman" panose="02020603050405020304" pitchFamily="18" charset="0"/>
              </a:rPr>
              <a:t>giá trị thặng dư </a:t>
            </a:r>
            <a:r>
              <a:rPr kumimoji="0" lang="en-US" altLang="en-US" sz="2800" i="0" u="none" strike="noStrike" kern="1200" cap="none" spc="0" normalizeH="0" baseline="0" noProof="0" dirty="0" err="1">
                <a:ln>
                  <a:noFill/>
                </a:ln>
                <a:solidFill>
                  <a:srgbClr val="7030A0"/>
                </a:solidFill>
                <a:effectLst/>
                <a:uLnTx/>
                <a:uFillTx/>
                <a:latin typeface="Arial"/>
                <a:ea typeface="Arial Unicode MS"/>
                <a:cs typeface="Times New Roman" panose="02020603050405020304" pitchFamily="18" charset="0"/>
              </a:rPr>
              <a:t>tương</a:t>
            </a:r>
            <a:r>
              <a:rPr kumimoji="0" lang="en-US" altLang="en-US" sz="2800" i="0" u="none" strike="noStrike" kern="1200" cap="none" spc="0" normalizeH="0" baseline="0" noProof="0" dirty="0">
                <a:ln>
                  <a:noFill/>
                </a:ln>
                <a:solidFill>
                  <a:srgbClr val="7030A0"/>
                </a:solidFill>
                <a:effectLst/>
                <a:uLnTx/>
                <a:uFillTx/>
                <a:latin typeface="Arial"/>
                <a:ea typeface="Arial Unicode MS"/>
                <a:cs typeface="Times New Roman" panose="02020603050405020304" pitchFamily="18" charset="0"/>
              </a:rPr>
              <a:t> </a:t>
            </a:r>
            <a:r>
              <a:rPr kumimoji="0" lang="en-US" altLang="en-US" sz="2800" i="0" u="none" strike="noStrike" kern="1200" cap="none" spc="0" normalizeH="0" baseline="0" noProof="0" dirty="0" err="1">
                <a:ln>
                  <a:noFill/>
                </a:ln>
                <a:solidFill>
                  <a:srgbClr val="7030A0"/>
                </a:solidFill>
                <a:effectLst/>
                <a:uLnTx/>
                <a:uFillTx/>
                <a:latin typeface="Arial"/>
                <a:ea typeface="Arial Unicode MS"/>
                <a:cs typeface="Times New Roman" panose="02020603050405020304" pitchFamily="18" charset="0"/>
              </a:rPr>
              <a:t>đối</a:t>
            </a:r>
            <a:r>
              <a:rPr kumimoji="0" lang="vi-VN" altLang="en-US" sz="2800" i="0" u="none" strike="noStrike" kern="1200" cap="none" spc="0" normalizeH="0" baseline="0" noProof="0" dirty="0">
                <a:ln>
                  <a:noFill/>
                </a:ln>
                <a:solidFill>
                  <a:srgbClr val="7030A0"/>
                </a:solidFill>
                <a:effectLst/>
                <a:uLnTx/>
                <a:uFillTx/>
                <a:latin typeface="Arial"/>
                <a:ea typeface="Arial Unicode MS"/>
                <a:cs typeface="Times New Roman" panose="02020603050405020304" pitchFamily="18" charset="0"/>
              </a:rPr>
              <a:t>?</a:t>
            </a:r>
          </a:p>
          <a:p>
            <a:pPr marL="0" marR="0" lvl="0" indent="0" algn="ctr" defTabSz="914286" rtl="0" eaLnBrk="1" fontAlgn="auto" latinLnBrk="0" hangingPunct="1">
              <a:lnSpc>
                <a:spcPct val="100000"/>
              </a:lnSpc>
              <a:spcBef>
                <a:spcPct val="0"/>
              </a:spcBef>
              <a:spcAft>
                <a:spcPts val="0"/>
              </a:spcAft>
              <a:buClrTx/>
              <a:buSzTx/>
              <a:buFontTx/>
              <a:buNone/>
              <a:tabLst/>
              <a:defRPr/>
            </a:pPr>
            <a:endParaRPr kumimoji="0" lang="en-US" altLang="en-US" sz="2800" b="0" i="0" u="none" strike="noStrike" kern="1200" cap="none" spc="0" normalizeH="0" baseline="0" noProof="0" dirty="0">
              <a:ln>
                <a:noFill/>
              </a:ln>
              <a:solidFill>
                <a:srgbClr val="020D28"/>
              </a:solidFill>
              <a:effectLst/>
              <a:uLnTx/>
              <a:uFillTx/>
              <a:latin typeface="Times New Roman" panose="02020603050405020304" pitchFamily="18" charset="0"/>
              <a:ea typeface="Arial Unicode MS"/>
              <a:cs typeface="Times New Roman" panose="02020603050405020304" pitchFamily="18" charset="0"/>
            </a:endParaRPr>
          </a:p>
        </p:txBody>
      </p:sp>
      <p:sp>
        <p:nvSpPr>
          <p:cNvPr id="10" name="Rectangle 1">
            <a:extLst>
              <a:ext uri="{FF2B5EF4-FFF2-40B4-BE49-F238E27FC236}">
                <a16:creationId xmlns:a16="http://schemas.microsoft.com/office/drawing/2014/main" xmlns="" id="{1E5EFC10-C98D-49E0-B3B0-74095F2AE70A}"/>
              </a:ext>
            </a:extLst>
          </p:cNvPr>
          <p:cNvSpPr>
            <a:spLocks noChangeArrowheads="1"/>
          </p:cNvSpPr>
          <p:nvPr/>
        </p:nvSpPr>
        <p:spPr bwMode="auto">
          <a:xfrm>
            <a:off x="2697698" y="1451446"/>
            <a:ext cx="452720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tabLst>
                <a:tab pos="127000" algn="l"/>
                <a:tab pos="228600" algn="l"/>
                <a:tab pos="342900" algn="l"/>
                <a:tab pos="457200" algn="l"/>
                <a:tab pos="571500" algn="l"/>
              </a:tabLst>
              <a:defRPr>
                <a:solidFill>
                  <a:schemeClr val="tx1"/>
                </a:solidFill>
                <a:latin typeface="Arial" panose="020B0604020202020204" pitchFamily="34" charset="0"/>
              </a:defRPr>
            </a:lvl1pPr>
            <a:lvl2pPr marL="742950" indent="-285750">
              <a:tabLst>
                <a:tab pos="127000" algn="l"/>
                <a:tab pos="228600" algn="l"/>
                <a:tab pos="342900" algn="l"/>
                <a:tab pos="457200" algn="l"/>
                <a:tab pos="571500" algn="l"/>
              </a:tabLst>
              <a:defRPr>
                <a:solidFill>
                  <a:schemeClr val="tx1"/>
                </a:solidFill>
                <a:latin typeface="Arial" panose="020B0604020202020204" pitchFamily="34" charset="0"/>
              </a:defRPr>
            </a:lvl2pPr>
            <a:lvl3pPr marL="1143000" indent="-228600">
              <a:tabLst>
                <a:tab pos="127000" algn="l"/>
                <a:tab pos="228600" algn="l"/>
                <a:tab pos="342900" algn="l"/>
                <a:tab pos="457200" algn="l"/>
                <a:tab pos="571500" algn="l"/>
              </a:tabLst>
              <a:defRPr>
                <a:solidFill>
                  <a:schemeClr val="tx1"/>
                </a:solidFill>
                <a:latin typeface="Arial" panose="020B0604020202020204" pitchFamily="34" charset="0"/>
              </a:defRPr>
            </a:lvl3pPr>
            <a:lvl4pPr marL="1600200" indent="-228600">
              <a:tabLst>
                <a:tab pos="127000" algn="l"/>
                <a:tab pos="228600" algn="l"/>
                <a:tab pos="342900" algn="l"/>
                <a:tab pos="457200" algn="l"/>
                <a:tab pos="571500" algn="l"/>
              </a:tabLst>
              <a:defRPr>
                <a:solidFill>
                  <a:schemeClr val="tx1"/>
                </a:solidFill>
                <a:latin typeface="Arial" panose="020B0604020202020204" pitchFamily="34" charset="0"/>
              </a:defRPr>
            </a:lvl4pPr>
            <a:lvl5pPr marL="2057400" indent="-228600">
              <a:tabLst>
                <a:tab pos="127000" algn="l"/>
                <a:tab pos="228600" algn="l"/>
                <a:tab pos="342900" algn="l"/>
                <a:tab pos="457200" algn="l"/>
                <a:tab pos="571500" algn="l"/>
              </a:tabLst>
              <a:defRPr>
                <a:solidFill>
                  <a:schemeClr val="tx1"/>
                </a:solidFill>
                <a:latin typeface="Arial" panose="020B0604020202020204" pitchFamily="34" charset="0"/>
              </a:defRPr>
            </a:lvl5pPr>
            <a:lvl6pPr marL="25146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6pPr>
            <a:lvl7pPr marL="29718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7pPr>
            <a:lvl8pPr marL="34290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8pPr>
            <a:lvl9pPr marL="38862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9pPr>
          </a:lstStyle>
          <a:p>
            <a:pPr marL="342900" indent="-342900" algn="just">
              <a:spcBef>
                <a:spcPts val="200"/>
              </a:spcBef>
              <a:spcAft>
                <a:spcPts val="200"/>
              </a:spcAft>
              <a:buFont typeface="Wingdings" panose="05000000000000000000" pitchFamily="2" charset="2"/>
              <a:buChar char="§"/>
            </a:pPr>
            <a:r>
              <a:rPr lang="en-US" altLang="en-US" sz="2400" b="1" dirty="0" err="1">
                <a:solidFill>
                  <a:srgbClr val="CC6600"/>
                </a:solidFill>
                <a:cs typeface="Times New Roman" panose="02020603050405020304" pitchFamily="18" charset="0"/>
              </a:rPr>
              <a:t>Giá</a:t>
            </a:r>
            <a:r>
              <a:rPr lang="en-US" altLang="en-US" sz="2400" b="1" dirty="0">
                <a:solidFill>
                  <a:srgbClr val="CC6600"/>
                </a:solidFill>
                <a:cs typeface="Times New Roman" panose="02020603050405020304" pitchFamily="18" charset="0"/>
              </a:rPr>
              <a:t> </a:t>
            </a:r>
            <a:r>
              <a:rPr lang="en-US" altLang="en-US" sz="2400" b="1" dirty="0" err="1">
                <a:solidFill>
                  <a:srgbClr val="CC6600"/>
                </a:solidFill>
                <a:cs typeface="Times New Roman" panose="02020603050405020304" pitchFamily="18" charset="0"/>
              </a:rPr>
              <a:t>trị</a:t>
            </a:r>
            <a:r>
              <a:rPr lang="en-US" altLang="en-US" sz="2400" b="1" dirty="0">
                <a:solidFill>
                  <a:srgbClr val="CC6600"/>
                </a:solidFill>
                <a:cs typeface="Times New Roman" panose="02020603050405020304" pitchFamily="18" charset="0"/>
              </a:rPr>
              <a:t> </a:t>
            </a:r>
            <a:r>
              <a:rPr lang="en-US" altLang="en-US" sz="2400" b="1" dirty="0" err="1">
                <a:solidFill>
                  <a:srgbClr val="CC6600"/>
                </a:solidFill>
                <a:cs typeface="Times New Roman" panose="02020603050405020304" pitchFamily="18" charset="0"/>
              </a:rPr>
              <a:t>thặng</a:t>
            </a:r>
            <a:r>
              <a:rPr lang="en-US" altLang="en-US" sz="2400" b="1" dirty="0">
                <a:solidFill>
                  <a:srgbClr val="CC6600"/>
                </a:solidFill>
                <a:cs typeface="Times New Roman" panose="02020603050405020304" pitchFamily="18" charset="0"/>
              </a:rPr>
              <a:t> </a:t>
            </a:r>
            <a:r>
              <a:rPr lang="en-US" altLang="en-US" sz="2400" b="1" dirty="0" err="1">
                <a:solidFill>
                  <a:srgbClr val="CC6600"/>
                </a:solidFill>
                <a:cs typeface="Times New Roman" panose="02020603050405020304" pitchFamily="18" charset="0"/>
              </a:rPr>
              <a:t>dư</a:t>
            </a:r>
            <a:r>
              <a:rPr lang="en-US" altLang="en-US" sz="2400" b="1" dirty="0">
                <a:solidFill>
                  <a:srgbClr val="CC6600"/>
                </a:solidFill>
                <a:cs typeface="Times New Roman" panose="02020603050405020304" pitchFamily="18" charset="0"/>
              </a:rPr>
              <a:t> </a:t>
            </a:r>
            <a:r>
              <a:rPr lang="en-US" altLang="en-US" sz="2400" b="1" dirty="0" err="1">
                <a:solidFill>
                  <a:srgbClr val="CC6600"/>
                </a:solidFill>
                <a:cs typeface="Times New Roman" panose="02020603050405020304" pitchFamily="18" charset="0"/>
              </a:rPr>
              <a:t>siêu</a:t>
            </a:r>
            <a:r>
              <a:rPr lang="en-US" altLang="en-US" sz="2400" b="1" dirty="0">
                <a:solidFill>
                  <a:srgbClr val="CC6600"/>
                </a:solidFill>
                <a:cs typeface="Times New Roman" panose="02020603050405020304" pitchFamily="18" charset="0"/>
              </a:rPr>
              <a:t> </a:t>
            </a:r>
            <a:r>
              <a:rPr lang="en-US" altLang="en-US" sz="2400" b="1" dirty="0" err="1">
                <a:solidFill>
                  <a:srgbClr val="CC6600"/>
                </a:solidFill>
                <a:cs typeface="Times New Roman" panose="02020603050405020304" pitchFamily="18" charset="0"/>
              </a:rPr>
              <a:t>ngạch</a:t>
            </a:r>
            <a:endParaRPr lang="en-US" altLang="en-US" sz="2400" b="1" dirty="0">
              <a:solidFill>
                <a:srgbClr val="CC6600"/>
              </a:solidFill>
              <a:cs typeface="Times New Roman" panose="02020603050405020304" pitchFamily="18" charset="0"/>
            </a:endParaRPr>
          </a:p>
        </p:txBody>
      </p:sp>
    </p:spTree>
    <p:extLst>
      <p:ext uri="{BB962C8B-B14F-4D97-AF65-F5344CB8AC3E}">
        <p14:creationId xmlns:p14="http://schemas.microsoft.com/office/powerpoint/2010/main" val="2201232133"/>
      </p:ext>
    </p:extLst>
  </p:cSld>
  <p:clrMapOvr>
    <a:masterClrMapping/>
  </p:clrMapOvr>
  <p:timing>
    <p:tnLst>
      <p:par>
        <p:cTn id="1" dur="indefinite" restart="never" nodeType="tmRoot"/>
      </p:par>
    </p:tnLst>
  </p:timing>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6" name="Group 65">
            <a:extLst>
              <a:ext uri="{FF2B5EF4-FFF2-40B4-BE49-F238E27FC236}">
                <a16:creationId xmlns:a16="http://schemas.microsoft.com/office/drawing/2014/main" xmlns="" id="{F8DB75FC-A3C9-49E7-90FC-885A9D23D017}"/>
              </a:ext>
            </a:extLst>
          </p:cNvPr>
          <p:cNvGraphicFramePr>
            <a:graphicFrameLocks noGrp="1"/>
          </p:cNvGraphicFramePr>
          <p:nvPr>
            <p:extLst>
              <p:ext uri="{D42A27DB-BD31-4B8C-83A1-F6EECF244321}">
                <p14:modId xmlns:p14="http://schemas.microsoft.com/office/powerpoint/2010/main" val="125402331"/>
              </p:ext>
            </p:extLst>
          </p:nvPr>
        </p:nvGraphicFramePr>
        <p:xfrm>
          <a:off x="201477" y="794379"/>
          <a:ext cx="11825207" cy="5027301"/>
        </p:xfrm>
        <a:graphic>
          <a:graphicData uri="http://schemas.openxmlformats.org/drawingml/2006/table">
            <a:tbl>
              <a:tblPr/>
              <a:tblGrid>
                <a:gridCol w="1946466">
                  <a:extLst>
                    <a:ext uri="{9D8B030D-6E8A-4147-A177-3AD203B41FA5}">
                      <a16:colId xmlns:a16="http://schemas.microsoft.com/office/drawing/2014/main" xmlns="" val="20000"/>
                    </a:ext>
                  </a:extLst>
                </a:gridCol>
                <a:gridCol w="4838255">
                  <a:extLst>
                    <a:ext uri="{9D8B030D-6E8A-4147-A177-3AD203B41FA5}">
                      <a16:colId xmlns:a16="http://schemas.microsoft.com/office/drawing/2014/main" xmlns="" val="20001"/>
                    </a:ext>
                  </a:extLst>
                </a:gridCol>
                <a:gridCol w="5040486">
                  <a:extLst>
                    <a:ext uri="{9D8B030D-6E8A-4147-A177-3AD203B41FA5}">
                      <a16:colId xmlns:a16="http://schemas.microsoft.com/office/drawing/2014/main" xmlns="" val="20002"/>
                    </a:ext>
                  </a:extLst>
                </a:gridCol>
              </a:tblGrid>
              <a:tr h="1003769">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en-US" sz="2400" b="0" i="0" u="none" strike="noStrike" cap="none" normalizeH="0" baseline="0" dirty="0">
                        <a:ln>
                          <a:noFill/>
                        </a:ln>
                        <a:solidFill>
                          <a:srgbClr val="000099"/>
                        </a:solidFill>
                        <a:effectLst/>
                        <a:latin typeface="+mj-lt"/>
                      </a:endParaRPr>
                    </a:p>
                  </a:txBody>
                  <a:tcPr marT="45713" marB="45713"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en-US" sz="2400" b="1" i="0" u="none" strike="noStrike" cap="none" normalizeH="0" baseline="0" dirty="0">
                        <a:ln>
                          <a:noFill/>
                        </a:ln>
                        <a:solidFill>
                          <a:srgbClr val="FF0000"/>
                        </a:solidFill>
                        <a:effectLst/>
                        <a:latin typeface="+mj-lt"/>
                      </a:endParaRPr>
                    </a:p>
                  </a:txBody>
                  <a:tcPr marT="45713" marB="4571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en-US" sz="2400" b="1" i="0" u="none" strike="noStrike" cap="none" normalizeH="0" baseline="0" dirty="0">
                        <a:ln>
                          <a:noFill/>
                        </a:ln>
                        <a:solidFill>
                          <a:srgbClr val="FF0000"/>
                        </a:solidFill>
                        <a:effectLst/>
                        <a:latin typeface="+mj-lt"/>
                      </a:endParaRPr>
                    </a:p>
                  </a:txBody>
                  <a:tcPr marT="45713" marB="45713"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0"/>
                  </a:ext>
                </a:extLst>
              </a:tr>
              <a:tr h="1073096">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vi-VN" sz="2400" b="1" i="0" u="none" strike="noStrike" cap="none" normalizeH="0" baseline="0" dirty="0">
                          <a:ln>
                            <a:noFill/>
                          </a:ln>
                          <a:solidFill>
                            <a:schemeClr val="bg1"/>
                          </a:solidFill>
                          <a:effectLst/>
                          <a:latin typeface="+mj-lt"/>
                        </a:rPr>
                        <a:t>Giống </a:t>
                      </a:r>
                    </a:p>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vi-VN" sz="2400" b="1" i="0" u="none" strike="noStrike" cap="none" normalizeH="0" baseline="0" dirty="0">
                          <a:ln>
                            <a:noFill/>
                          </a:ln>
                          <a:solidFill>
                            <a:schemeClr val="bg1"/>
                          </a:solidFill>
                          <a:effectLst/>
                          <a:latin typeface="+mj-lt"/>
                        </a:rPr>
                        <a:t>nhau</a:t>
                      </a:r>
                    </a:p>
                  </a:txBody>
                  <a:tcPr marT="45713" marB="45713"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0033CC"/>
                    </a:solidFill>
                  </a:tcPr>
                </a:tc>
                <a:tc>
                  <a:txBody>
                    <a:bodyPr/>
                    <a:lstStyle/>
                    <a:p>
                      <a:pPr marL="0" marR="0" lvl="0" indent="0" algn="just"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lang="vi-VN" altLang="en-US" sz="2400" dirty="0">
                        <a:solidFill>
                          <a:srgbClr val="0000CC"/>
                        </a:solidFill>
                        <a:cs typeface="Times New Roman" panose="02020603050405020304" pitchFamily="18" charset="0"/>
                      </a:endParaRPr>
                    </a:p>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lang="en-US" altLang="en-US" sz="2400" dirty="0">
                          <a:solidFill>
                            <a:srgbClr val="0000CC"/>
                          </a:solidFill>
                          <a:cs typeface="Times New Roman" panose="02020603050405020304" pitchFamily="18" charset="0"/>
                        </a:rPr>
                        <a:t>	</a:t>
                      </a:r>
                      <a:endParaRPr kumimoji="0" lang="en-US" sz="2400" b="0" i="0" u="none" strike="noStrike" cap="none" normalizeH="0" baseline="0" dirty="0">
                        <a:ln>
                          <a:noFill/>
                        </a:ln>
                        <a:solidFill>
                          <a:schemeClr val="tx1"/>
                        </a:solidFill>
                        <a:effectLst/>
                        <a:latin typeface="+mj-lt"/>
                      </a:endParaRPr>
                    </a:p>
                  </a:txBody>
                  <a:tcPr marT="45713" marB="4571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just"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en-US" sz="2400" b="0" i="0" u="none" strike="noStrike" cap="none" normalizeH="0" baseline="0" dirty="0">
                        <a:ln>
                          <a:noFill/>
                        </a:ln>
                        <a:solidFill>
                          <a:schemeClr val="tx1"/>
                        </a:solidFill>
                        <a:effectLst/>
                        <a:latin typeface="+mj-lt"/>
                      </a:endParaRPr>
                    </a:p>
                  </a:txBody>
                  <a:tcPr marT="45713" marB="45713"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1"/>
                  </a:ext>
                </a:extLst>
              </a:tr>
              <a:tr h="470667">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vi-VN" sz="2400" b="1" i="0" u="none" strike="noStrike" cap="none" normalizeH="0" baseline="0" dirty="0">
                        <a:ln>
                          <a:noFill/>
                        </a:ln>
                        <a:solidFill>
                          <a:schemeClr val="bg1"/>
                        </a:solidFill>
                        <a:effectLst/>
                        <a:latin typeface="+mj-lt"/>
                      </a:endParaRPr>
                    </a:p>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vi-VN" sz="2400" b="1" i="0" u="none" strike="noStrike" cap="none" normalizeH="0" baseline="0" dirty="0">
                        <a:ln>
                          <a:noFill/>
                        </a:ln>
                        <a:solidFill>
                          <a:schemeClr val="bg1"/>
                        </a:solidFill>
                        <a:effectLst/>
                        <a:latin typeface="+mj-lt"/>
                      </a:endParaRPr>
                    </a:p>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vi-VN" sz="2400" b="1" i="0" u="none" strike="noStrike" cap="none" normalizeH="0" baseline="0" dirty="0">
                          <a:ln>
                            <a:noFill/>
                          </a:ln>
                          <a:solidFill>
                            <a:schemeClr val="bg1"/>
                          </a:solidFill>
                          <a:effectLst/>
                          <a:latin typeface="+mj-lt"/>
                        </a:rPr>
                        <a:t>Khác nhau</a:t>
                      </a:r>
                      <a:endParaRPr kumimoji="0" lang="en-US" sz="2400" b="1" i="0" u="none" strike="noStrike" cap="none" normalizeH="0" baseline="0" dirty="0">
                        <a:ln>
                          <a:noFill/>
                        </a:ln>
                        <a:solidFill>
                          <a:schemeClr val="bg1"/>
                        </a:solidFill>
                        <a:effectLst/>
                        <a:latin typeface="+mj-lt"/>
                      </a:endParaRPr>
                    </a:p>
                  </a:txBody>
                  <a:tcPr marT="45713" marB="45713"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6600"/>
                    </a:solidFill>
                  </a:tcPr>
                </a:tc>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lang="vi-VN" altLang="en-US" sz="2000" dirty="0">
                        <a:cs typeface="Times New Roman" panose="02020603050405020304" pitchFamily="18" charset="0"/>
                      </a:endParaRPr>
                    </a:p>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lang="vi-VN" altLang="en-US" sz="2000" dirty="0">
                          <a:cs typeface="Times New Roman" panose="02020603050405020304" pitchFamily="18" charset="0"/>
                        </a:rPr>
                        <a:t>T</a:t>
                      </a:r>
                      <a:r>
                        <a:rPr lang="en-US" altLang="en-US" sz="2000" dirty="0">
                          <a:cs typeface="Times New Roman" panose="02020603050405020304" pitchFamily="18" charset="0"/>
                        </a:rPr>
                        <a:t>hu </a:t>
                      </a:r>
                      <a:r>
                        <a:rPr lang="en-US" altLang="en-US" sz="2000" dirty="0" err="1">
                          <a:cs typeface="Times New Roman" panose="02020603050405020304" pitchFamily="18" charset="0"/>
                        </a:rPr>
                        <a:t>được</a:t>
                      </a:r>
                      <a:r>
                        <a:rPr lang="en-US" altLang="en-US" sz="2000" dirty="0">
                          <a:cs typeface="Times New Roman" panose="02020603050405020304" pitchFamily="18" charset="0"/>
                        </a:rPr>
                        <a:t> </a:t>
                      </a:r>
                      <a:r>
                        <a:rPr lang="en-US" altLang="en-US" sz="2000" b="1" dirty="0">
                          <a:solidFill>
                            <a:srgbClr val="00B050"/>
                          </a:solidFill>
                          <a:cs typeface="Times New Roman" panose="02020603050405020304" pitchFamily="18" charset="0"/>
                        </a:rPr>
                        <a:t>do </a:t>
                      </a:r>
                      <a:r>
                        <a:rPr lang="en-US" altLang="en-US" sz="2000" b="1" dirty="0" err="1">
                          <a:solidFill>
                            <a:srgbClr val="00B050"/>
                          </a:solidFill>
                          <a:cs typeface="Times New Roman" panose="02020603050405020304" pitchFamily="18" charset="0"/>
                        </a:rPr>
                        <a:t>tăng</a:t>
                      </a:r>
                      <a:r>
                        <a:rPr lang="en-US" altLang="en-US" sz="2000" b="1" dirty="0">
                          <a:solidFill>
                            <a:srgbClr val="00B050"/>
                          </a:solidFill>
                          <a:cs typeface="Times New Roman" panose="02020603050405020304" pitchFamily="18" charset="0"/>
                        </a:rPr>
                        <a:t> NSLĐ</a:t>
                      </a:r>
                      <a:endParaRPr lang="vi-VN" altLang="en-US" sz="2000" b="1" dirty="0">
                        <a:solidFill>
                          <a:srgbClr val="00B050"/>
                        </a:solidFill>
                        <a:cs typeface="Times New Roman" panose="02020603050405020304" pitchFamily="18" charset="0"/>
                      </a:endParaRPr>
                    </a:p>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lang="en-US" altLang="en-US" sz="2000" b="1" dirty="0">
                          <a:solidFill>
                            <a:srgbClr val="00B050"/>
                          </a:solidFill>
                          <a:cs typeface="Times New Roman" panose="02020603050405020304" pitchFamily="18" charset="0"/>
                        </a:rPr>
                        <a:t> </a:t>
                      </a:r>
                      <a:r>
                        <a:rPr lang="en-US" altLang="en-US" sz="2000" b="1" dirty="0" err="1">
                          <a:solidFill>
                            <a:srgbClr val="00B050"/>
                          </a:solidFill>
                          <a:cs typeface="Times New Roman" panose="02020603050405020304" pitchFamily="18" charset="0"/>
                        </a:rPr>
                        <a:t>xã</a:t>
                      </a:r>
                      <a:r>
                        <a:rPr lang="en-US" altLang="en-US" sz="2000" b="1" dirty="0">
                          <a:solidFill>
                            <a:srgbClr val="00B050"/>
                          </a:solidFill>
                          <a:cs typeface="Times New Roman" panose="02020603050405020304" pitchFamily="18" charset="0"/>
                        </a:rPr>
                        <a:t> </a:t>
                      </a:r>
                      <a:r>
                        <a:rPr lang="en-US" altLang="en-US" sz="2000" b="1" dirty="0" err="1">
                          <a:solidFill>
                            <a:srgbClr val="00B050"/>
                          </a:solidFill>
                          <a:cs typeface="Times New Roman" panose="02020603050405020304" pitchFamily="18" charset="0"/>
                        </a:rPr>
                        <a:t>hội</a:t>
                      </a:r>
                      <a:endParaRPr kumimoji="0" lang="en-US" sz="2000" b="0" i="0" u="none" strike="noStrike" cap="none" normalizeH="0" baseline="0" dirty="0">
                        <a:ln>
                          <a:noFill/>
                        </a:ln>
                        <a:solidFill>
                          <a:srgbClr val="800040"/>
                        </a:solidFill>
                        <a:effectLst/>
                        <a:latin typeface="+mj-lt"/>
                      </a:endParaRPr>
                    </a:p>
                  </a:txBody>
                  <a:tcPr marT="45713" marB="4571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defRPr/>
                      </a:pPr>
                      <a:endParaRPr lang="vi-VN" altLang="en-US" sz="2000" dirty="0">
                        <a:cs typeface="Times New Roman" panose="02020603050405020304" pitchFamily="18" charset="0"/>
                      </a:endParaRPr>
                    </a:p>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defRPr/>
                      </a:pPr>
                      <a:r>
                        <a:rPr lang="vi-VN" altLang="en-US" sz="2000" dirty="0">
                          <a:cs typeface="Times New Roman" panose="02020603050405020304" pitchFamily="18" charset="0"/>
                        </a:rPr>
                        <a:t>T</a:t>
                      </a:r>
                      <a:r>
                        <a:rPr lang="en-US" altLang="en-US" sz="2000" dirty="0">
                          <a:cs typeface="Times New Roman" panose="02020603050405020304" pitchFamily="18" charset="0"/>
                        </a:rPr>
                        <a:t>hu </a:t>
                      </a:r>
                      <a:r>
                        <a:rPr lang="en-US" altLang="en-US" sz="2000" dirty="0" err="1">
                          <a:cs typeface="Times New Roman" panose="02020603050405020304" pitchFamily="18" charset="0"/>
                        </a:rPr>
                        <a:t>được</a:t>
                      </a:r>
                      <a:r>
                        <a:rPr lang="en-US" altLang="en-US" sz="2000" dirty="0">
                          <a:cs typeface="Times New Roman" panose="02020603050405020304" pitchFamily="18" charset="0"/>
                        </a:rPr>
                        <a:t> </a:t>
                      </a:r>
                      <a:r>
                        <a:rPr lang="en-US" altLang="en-US" sz="2000" b="1" dirty="0" err="1">
                          <a:solidFill>
                            <a:srgbClr val="FF0080"/>
                          </a:solidFill>
                          <a:cs typeface="Times New Roman" panose="02020603050405020304" pitchFamily="18" charset="0"/>
                        </a:rPr>
                        <a:t>dựa</a:t>
                      </a:r>
                      <a:r>
                        <a:rPr lang="en-US" altLang="en-US" sz="2000" b="1" dirty="0">
                          <a:solidFill>
                            <a:srgbClr val="FF0080"/>
                          </a:solidFill>
                          <a:cs typeface="Times New Roman" panose="02020603050405020304" pitchFamily="18" charset="0"/>
                        </a:rPr>
                        <a:t> </a:t>
                      </a:r>
                      <a:r>
                        <a:rPr lang="en-US" altLang="en-US" sz="2000" b="1" dirty="0" err="1">
                          <a:solidFill>
                            <a:srgbClr val="FF0080"/>
                          </a:solidFill>
                          <a:cs typeface="Times New Roman" panose="02020603050405020304" pitchFamily="18" charset="0"/>
                        </a:rPr>
                        <a:t>trên</a:t>
                      </a:r>
                      <a:r>
                        <a:rPr lang="en-US" altLang="en-US" sz="2000" b="1" dirty="0">
                          <a:solidFill>
                            <a:srgbClr val="FF0080"/>
                          </a:solidFill>
                          <a:cs typeface="Times New Roman" panose="02020603050405020304" pitchFamily="18" charset="0"/>
                        </a:rPr>
                        <a:t> </a:t>
                      </a:r>
                      <a:r>
                        <a:rPr lang="en-US" altLang="en-US" sz="2000" b="1" dirty="0" err="1">
                          <a:solidFill>
                            <a:srgbClr val="FF0080"/>
                          </a:solidFill>
                          <a:cs typeface="Times New Roman" panose="02020603050405020304" pitchFamily="18" charset="0"/>
                        </a:rPr>
                        <a:t>việc</a:t>
                      </a:r>
                      <a:r>
                        <a:rPr lang="en-US" altLang="en-US" sz="2000" b="1" dirty="0">
                          <a:solidFill>
                            <a:srgbClr val="FF0080"/>
                          </a:solidFill>
                          <a:cs typeface="Times New Roman" panose="02020603050405020304" pitchFamily="18" charset="0"/>
                        </a:rPr>
                        <a:t> </a:t>
                      </a:r>
                      <a:endParaRPr lang="vi-VN" altLang="en-US" sz="2000" b="1" dirty="0">
                        <a:solidFill>
                          <a:srgbClr val="FF0080"/>
                        </a:solidFill>
                        <a:cs typeface="Times New Roman" panose="02020603050405020304" pitchFamily="18" charset="0"/>
                      </a:endParaRPr>
                    </a:p>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defRPr/>
                      </a:pPr>
                      <a:r>
                        <a:rPr lang="en-US" altLang="en-US" sz="2000" b="1" dirty="0" err="1">
                          <a:solidFill>
                            <a:srgbClr val="FF0080"/>
                          </a:solidFill>
                          <a:cs typeface="Times New Roman" panose="02020603050405020304" pitchFamily="18" charset="0"/>
                        </a:rPr>
                        <a:t>tăng</a:t>
                      </a:r>
                      <a:r>
                        <a:rPr lang="en-US" altLang="en-US" sz="2000" b="1" dirty="0">
                          <a:solidFill>
                            <a:srgbClr val="FF0080"/>
                          </a:solidFill>
                          <a:cs typeface="Times New Roman" panose="02020603050405020304" pitchFamily="18" charset="0"/>
                        </a:rPr>
                        <a:t> NSLĐ </a:t>
                      </a:r>
                      <a:r>
                        <a:rPr lang="en-US" altLang="en-US" sz="2000" b="1" dirty="0" err="1">
                          <a:solidFill>
                            <a:srgbClr val="FF0080"/>
                          </a:solidFill>
                          <a:cs typeface="Times New Roman" panose="02020603050405020304" pitchFamily="18" charset="0"/>
                        </a:rPr>
                        <a:t>cá</a:t>
                      </a:r>
                      <a:r>
                        <a:rPr lang="en-US" altLang="en-US" sz="2000" b="1" dirty="0">
                          <a:solidFill>
                            <a:srgbClr val="FF0080"/>
                          </a:solidFill>
                          <a:cs typeface="Times New Roman" panose="02020603050405020304" pitchFamily="18" charset="0"/>
                        </a:rPr>
                        <a:t> </a:t>
                      </a:r>
                      <a:r>
                        <a:rPr lang="en-US" altLang="en-US" sz="2000" b="1" dirty="0" err="1">
                          <a:solidFill>
                            <a:srgbClr val="FF0080"/>
                          </a:solidFill>
                          <a:cs typeface="Times New Roman" panose="02020603050405020304" pitchFamily="18" charset="0"/>
                        </a:rPr>
                        <a:t>biệt</a:t>
                      </a:r>
                      <a:r>
                        <a:rPr lang="en-US" altLang="en-US" sz="2000" dirty="0">
                          <a:cs typeface="Times New Roman" panose="02020603050405020304" pitchFamily="18" charset="0"/>
                        </a:rPr>
                        <a:t>.</a:t>
                      </a:r>
                      <a:endParaRPr kumimoji="0" lang="en-US" sz="2000" b="0" i="0" u="none" strike="noStrike" cap="none" normalizeH="0" baseline="0" dirty="0">
                        <a:ln>
                          <a:noFill/>
                        </a:ln>
                        <a:solidFill>
                          <a:schemeClr val="tx1"/>
                        </a:solidFill>
                        <a:effectLst/>
                        <a:latin typeface="+mj-lt"/>
                      </a:endParaRPr>
                    </a:p>
                  </a:txBody>
                  <a:tcPr marT="45713" marB="45713"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2"/>
                  </a:ext>
                </a:extLst>
              </a:tr>
              <a:tr h="1381019">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en-US" sz="2400" b="1" i="0" u="none" strike="noStrike" cap="none" normalizeH="0" baseline="0" dirty="0">
                        <a:ln>
                          <a:noFill/>
                        </a:ln>
                        <a:solidFill>
                          <a:schemeClr val="bg1"/>
                        </a:solidFill>
                        <a:effectLst/>
                        <a:latin typeface="+mj-lt"/>
                      </a:endParaRPr>
                    </a:p>
                  </a:txBody>
                  <a:tcPr marT="45713" marB="45713"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CC6600"/>
                    </a:solidFill>
                  </a:tcPr>
                </a:tc>
                <a:tc>
                  <a:txBody>
                    <a:bodyPr/>
                    <a:lstStyle/>
                    <a:p>
                      <a:pPr marL="0" marR="0" lvl="0" indent="0" algn="just"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lang="vi-VN" altLang="en-US" sz="2000" dirty="0">
                          <a:cs typeface="Times New Roman" panose="02020603050405020304" pitchFamily="18" charset="0"/>
                        </a:rPr>
                        <a:t>D</a:t>
                      </a:r>
                      <a:r>
                        <a:rPr lang="en-US" altLang="en-US" sz="2000" dirty="0">
                          <a:cs typeface="Times New Roman" panose="02020603050405020304" pitchFamily="18" charset="0"/>
                        </a:rPr>
                        <a:t>o </a:t>
                      </a:r>
                      <a:r>
                        <a:rPr lang="en-US" altLang="en-US" sz="2000" b="1" dirty="0" err="1">
                          <a:solidFill>
                            <a:srgbClr val="00B050"/>
                          </a:solidFill>
                          <a:cs typeface="Times New Roman" panose="02020603050405020304" pitchFamily="18" charset="0"/>
                        </a:rPr>
                        <a:t>toàn</a:t>
                      </a:r>
                      <a:r>
                        <a:rPr lang="en-US" altLang="en-US" sz="2000" b="1" dirty="0">
                          <a:solidFill>
                            <a:srgbClr val="00B050"/>
                          </a:solidFill>
                          <a:cs typeface="Times New Roman" panose="02020603050405020304" pitchFamily="18" charset="0"/>
                        </a:rPr>
                        <a:t> </a:t>
                      </a:r>
                      <a:r>
                        <a:rPr lang="en-US" altLang="en-US" sz="2000" b="1" dirty="0" err="1">
                          <a:solidFill>
                            <a:srgbClr val="00B050"/>
                          </a:solidFill>
                          <a:cs typeface="Times New Roman" panose="02020603050405020304" pitchFamily="18" charset="0"/>
                        </a:rPr>
                        <a:t>bộ</a:t>
                      </a:r>
                      <a:r>
                        <a:rPr lang="en-US" altLang="en-US" sz="2000" b="1" dirty="0">
                          <a:solidFill>
                            <a:srgbClr val="00B050"/>
                          </a:solidFill>
                          <a:cs typeface="Times New Roman" panose="02020603050405020304" pitchFamily="18" charset="0"/>
                        </a:rPr>
                        <a:t> </a:t>
                      </a:r>
                      <a:r>
                        <a:rPr lang="en-US" altLang="en-US" sz="2000" b="1" dirty="0" err="1">
                          <a:solidFill>
                            <a:srgbClr val="00B050"/>
                          </a:solidFill>
                          <a:cs typeface="Times New Roman" panose="02020603050405020304" pitchFamily="18" charset="0"/>
                        </a:rPr>
                        <a:t>các</a:t>
                      </a:r>
                      <a:r>
                        <a:rPr lang="en-US" altLang="en-US" sz="2000" b="1" dirty="0">
                          <a:solidFill>
                            <a:srgbClr val="00B050"/>
                          </a:solidFill>
                          <a:cs typeface="Times New Roman" panose="02020603050405020304" pitchFamily="18" charset="0"/>
                        </a:rPr>
                        <a:t> </a:t>
                      </a:r>
                      <a:r>
                        <a:rPr lang="en-US" altLang="en-US" sz="2000" b="1" dirty="0" err="1">
                          <a:solidFill>
                            <a:srgbClr val="00B050"/>
                          </a:solidFill>
                          <a:cs typeface="Times New Roman" panose="02020603050405020304" pitchFamily="18" charset="0"/>
                        </a:rPr>
                        <a:t>nhà</a:t>
                      </a:r>
                      <a:r>
                        <a:rPr lang="en-US" altLang="en-US" sz="2000" b="1" dirty="0">
                          <a:solidFill>
                            <a:srgbClr val="00B050"/>
                          </a:solidFill>
                          <a:cs typeface="Times New Roman" panose="02020603050405020304" pitchFamily="18" charset="0"/>
                        </a:rPr>
                        <a:t> </a:t>
                      </a:r>
                      <a:r>
                        <a:rPr lang="en-US" altLang="en-US" sz="2000" b="1" dirty="0" err="1">
                          <a:solidFill>
                            <a:srgbClr val="00B050"/>
                          </a:solidFill>
                          <a:cs typeface="Times New Roman" panose="02020603050405020304" pitchFamily="18" charset="0"/>
                        </a:rPr>
                        <a:t>tư</a:t>
                      </a:r>
                      <a:r>
                        <a:rPr lang="en-US" altLang="en-US" sz="2000" b="1" dirty="0">
                          <a:solidFill>
                            <a:srgbClr val="00B050"/>
                          </a:solidFill>
                          <a:cs typeface="Times New Roman" panose="02020603050405020304" pitchFamily="18" charset="0"/>
                        </a:rPr>
                        <a:t> </a:t>
                      </a:r>
                      <a:r>
                        <a:rPr lang="en-US" altLang="en-US" sz="2000" b="1" dirty="0" err="1">
                          <a:solidFill>
                            <a:srgbClr val="00B050"/>
                          </a:solidFill>
                          <a:cs typeface="Times New Roman" panose="02020603050405020304" pitchFamily="18" charset="0"/>
                        </a:rPr>
                        <a:t>bản</a:t>
                      </a:r>
                      <a:r>
                        <a:rPr lang="en-US" altLang="en-US" sz="2000" b="1" dirty="0">
                          <a:solidFill>
                            <a:srgbClr val="00B050"/>
                          </a:solidFill>
                          <a:cs typeface="Times New Roman" panose="02020603050405020304" pitchFamily="18" charset="0"/>
                        </a:rPr>
                        <a:t> </a:t>
                      </a:r>
                      <a:r>
                        <a:rPr lang="en-US" altLang="en-US" sz="2000" b="1" dirty="0" err="1">
                          <a:solidFill>
                            <a:srgbClr val="00B050"/>
                          </a:solidFill>
                          <a:cs typeface="Times New Roman" panose="02020603050405020304" pitchFamily="18" charset="0"/>
                        </a:rPr>
                        <a:t>thu</a:t>
                      </a:r>
                      <a:r>
                        <a:rPr lang="en-US" altLang="en-US" sz="2000" b="1" dirty="0">
                          <a:solidFill>
                            <a:srgbClr val="00B050"/>
                          </a:solidFill>
                          <a:cs typeface="Times New Roman" panose="02020603050405020304" pitchFamily="18" charset="0"/>
                        </a:rPr>
                        <a:t> </a:t>
                      </a:r>
                      <a:r>
                        <a:rPr lang="en-US" altLang="en-US" sz="2000" b="1" dirty="0" err="1">
                          <a:solidFill>
                            <a:srgbClr val="00B050"/>
                          </a:solidFill>
                          <a:cs typeface="Times New Roman" panose="02020603050405020304" pitchFamily="18" charset="0"/>
                        </a:rPr>
                        <a:t>được</a:t>
                      </a:r>
                      <a:r>
                        <a:rPr lang="en-US" altLang="en-US" sz="2000" b="1" dirty="0">
                          <a:solidFill>
                            <a:srgbClr val="00B050"/>
                          </a:solidFill>
                          <a:cs typeface="Times New Roman" panose="02020603050405020304" pitchFamily="18" charset="0"/>
                        </a:rPr>
                        <a:t> </a:t>
                      </a:r>
                      <a:r>
                        <a:rPr lang="en-US" altLang="en-US" sz="2000" dirty="0">
                          <a:cs typeface="Times New Roman" panose="02020603050405020304" pitchFamily="18" charset="0"/>
                        </a:rPr>
                        <a:t>- </a:t>
                      </a:r>
                      <a:r>
                        <a:rPr lang="en-US" altLang="en-US" sz="2000" dirty="0" err="1">
                          <a:cs typeface="Times New Roman" panose="02020603050405020304" pitchFamily="18" charset="0"/>
                        </a:rPr>
                        <a:t>biểu</a:t>
                      </a:r>
                      <a:r>
                        <a:rPr lang="en-US" altLang="en-US" sz="2000" dirty="0">
                          <a:cs typeface="Times New Roman" panose="02020603050405020304" pitchFamily="18" charset="0"/>
                        </a:rPr>
                        <a:t> </a:t>
                      </a:r>
                      <a:r>
                        <a:rPr lang="en-US" altLang="en-US" sz="2000" dirty="0" err="1">
                          <a:cs typeface="Times New Roman" panose="02020603050405020304" pitchFamily="18" charset="0"/>
                        </a:rPr>
                        <a:t>hiện</a:t>
                      </a:r>
                      <a:r>
                        <a:rPr lang="en-US" altLang="en-US" sz="2000" dirty="0">
                          <a:cs typeface="Times New Roman" panose="02020603050405020304" pitchFamily="18" charset="0"/>
                        </a:rPr>
                        <a:t> </a:t>
                      </a:r>
                      <a:r>
                        <a:rPr lang="en-US" altLang="en-US" sz="2000" dirty="0" err="1">
                          <a:cs typeface="Times New Roman" panose="02020603050405020304" pitchFamily="18" charset="0"/>
                        </a:rPr>
                        <a:t>quan</a:t>
                      </a:r>
                      <a:r>
                        <a:rPr lang="en-US" altLang="en-US" sz="2000" dirty="0">
                          <a:cs typeface="Times New Roman" panose="02020603050405020304" pitchFamily="18" charset="0"/>
                        </a:rPr>
                        <a:t> </a:t>
                      </a:r>
                      <a:r>
                        <a:rPr lang="en-US" altLang="en-US" sz="2000" dirty="0" err="1">
                          <a:cs typeface="Times New Roman" panose="02020603050405020304" pitchFamily="18" charset="0"/>
                        </a:rPr>
                        <a:t>hệ</a:t>
                      </a:r>
                      <a:r>
                        <a:rPr lang="en-US" altLang="en-US" sz="2000" dirty="0">
                          <a:cs typeface="Times New Roman" panose="02020603050405020304" pitchFamily="18" charset="0"/>
                        </a:rPr>
                        <a:t> </a:t>
                      </a:r>
                      <a:r>
                        <a:rPr lang="en-US" altLang="en-US" sz="2000" dirty="0" err="1">
                          <a:cs typeface="Times New Roman" panose="02020603050405020304" pitchFamily="18" charset="0"/>
                        </a:rPr>
                        <a:t>bóc</a:t>
                      </a:r>
                      <a:r>
                        <a:rPr lang="en-US" altLang="en-US" sz="2000" dirty="0">
                          <a:cs typeface="Times New Roman" panose="02020603050405020304" pitchFamily="18" charset="0"/>
                        </a:rPr>
                        <a:t> </a:t>
                      </a:r>
                      <a:r>
                        <a:rPr lang="en-US" altLang="en-US" sz="2000" dirty="0" err="1">
                          <a:cs typeface="Times New Roman" panose="02020603050405020304" pitchFamily="18" charset="0"/>
                        </a:rPr>
                        <a:t>lột</a:t>
                      </a:r>
                      <a:r>
                        <a:rPr lang="en-US" altLang="en-US" sz="2000" dirty="0">
                          <a:cs typeface="Times New Roman" panose="02020603050405020304" pitchFamily="18" charset="0"/>
                        </a:rPr>
                        <a:t> </a:t>
                      </a:r>
                      <a:r>
                        <a:rPr lang="en-US" altLang="en-US" sz="2000" dirty="0" err="1">
                          <a:cs typeface="Times New Roman" panose="02020603050405020304" pitchFamily="18" charset="0"/>
                        </a:rPr>
                        <a:t>của</a:t>
                      </a:r>
                      <a:r>
                        <a:rPr lang="en-US" altLang="en-US" sz="2000" dirty="0">
                          <a:cs typeface="Times New Roman" panose="02020603050405020304" pitchFamily="18" charset="0"/>
                        </a:rPr>
                        <a:t> </a:t>
                      </a:r>
                      <a:r>
                        <a:rPr lang="en-US" altLang="en-US" sz="2000" dirty="0" err="1">
                          <a:cs typeface="Times New Roman" panose="02020603050405020304" pitchFamily="18" charset="0"/>
                        </a:rPr>
                        <a:t>toàn</a:t>
                      </a:r>
                      <a:r>
                        <a:rPr lang="en-US" altLang="en-US" sz="2000" dirty="0">
                          <a:cs typeface="Times New Roman" panose="02020603050405020304" pitchFamily="18" charset="0"/>
                        </a:rPr>
                        <a:t> </a:t>
                      </a:r>
                      <a:r>
                        <a:rPr lang="en-US" altLang="en-US" sz="2000" dirty="0" err="1">
                          <a:cs typeface="Times New Roman" panose="02020603050405020304" pitchFamily="18" charset="0"/>
                        </a:rPr>
                        <a:t>bộ</a:t>
                      </a:r>
                      <a:r>
                        <a:rPr lang="en-US" altLang="en-US" sz="2000" dirty="0">
                          <a:cs typeface="Times New Roman" panose="02020603050405020304" pitchFamily="18" charset="0"/>
                        </a:rPr>
                        <a:t> </a:t>
                      </a:r>
                      <a:r>
                        <a:rPr lang="en-US" altLang="en-US" sz="2000" dirty="0" err="1">
                          <a:cs typeface="Times New Roman" panose="02020603050405020304" pitchFamily="18" charset="0"/>
                        </a:rPr>
                        <a:t>các</a:t>
                      </a:r>
                      <a:r>
                        <a:rPr lang="en-US" altLang="en-US" sz="2000" dirty="0">
                          <a:cs typeface="Times New Roman" panose="02020603050405020304" pitchFamily="18" charset="0"/>
                        </a:rPr>
                        <a:t> </a:t>
                      </a:r>
                      <a:r>
                        <a:rPr lang="en-US" altLang="en-US" sz="2000" dirty="0" err="1">
                          <a:cs typeface="Times New Roman" panose="02020603050405020304" pitchFamily="18" charset="0"/>
                        </a:rPr>
                        <a:t>nhà</a:t>
                      </a:r>
                      <a:r>
                        <a:rPr lang="en-US" altLang="en-US" sz="2000" dirty="0">
                          <a:cs typeface="Times New Roman" panose="02020603050405020304" pitchFamily="18" charset="0"/>
                        </a:rPr>
                        <a:t> </a:t>
                      </a:r>
                      <a:r>
                        <a:rPr lang="en-US" altLang="en-US" sz="2000" dirty="0" err="1">
                          <a:cs typeface="Times New Roman" panose="02020603050405020304" pitchFamily="18" charset="0"/>
                        </a:rPr>
                        <a:t>tư</a:t>
                      </a:r>
                      <a:r>
                        <a:rPr lang="en-US" altLang="en-US" sz="2000" dirty="0">
                          <a:cs typeface="Times New Roman" panose="02020603050405020304" pitchFamily="18" charset="0"/>
                        </a:rPr>
                        <a:t> </a:t>
                      </a:r>
                      <a:r>
                        <a:rPr lang="en-US" altLang="en-US" sz="2000" dirty="0" err="1">
                          <a:cs typeface="Times New Roman" panose="02020603050405020304" pitchFamily="18" charset="0"/>
                        </a:rPr>
                        <a:t>bản</a:t>
                      </a:r>
                      <a:r>
                        <a:rPr lang="en-US" altLang="en-US" sz="2000" dirty="0">
                          <a:cs typeface="Times New Roman" panose="02020603050405020304" pitchFamily="18" charset="0"/>
                        </a:rPr>
                        <a:t> </a:t>
                      </a:r>
                      <a:r>
                        <a:rPr lang="en-US" altLang="en-US" sz="2000" dirty="0" err="1">
                          <a:cs typeface="Times New Roman" panose="02020603050405020304" pitchFamily="18" charset="0"/>
                        </a:rPr>
                        <a:t>với</a:t>
                      </a:r>
                      <a:r>
                        <a:rPr lang="en-US" altLang="en-US" sz="2000" dirty="0">
                          <a:cs typeface="Times New Roman" panose="02020603050405020304" pitchFamily="18" charset="0"/>
                        </a:rPr>
                        <a:t> </a:t>
                      </a:r>
                      <a:r>
                        <a:rPr lang="en-US" altLang="en-US" sz="2000" dirty="0" err="1">
                          <a:cs typeface="Times New Roman" panose="02020603050405020304" pitchFamily="18" charset="0"/>
                        </a:rPr>
                        <a:t>giai</a:t>
                      </a:r>
                      <a:r>
                        <a:rPr lang="en-US" altLang="en-US" sz="2000" dirty="0">
                          <a:cs typeface="Times New Roman" panose="02020603050405020304" pitchFamily="18" charset="0"/>
                        </a:rPr>
                        <a:t> </a:t>
                      </a:r>
                      <a:r>
                        <a:rPr lang="en-US" altLang="en-US" sz="2000" dirty="0" err="1">
                          <a:cs typeface="Times New Roman" panose="02020603050405020304" pitchFamily="18" charset="0"/>
                        </a:rPr>
                        <a:t>cấp</a:t>
                      </a:r>
                      <a:r>
                        <a:rPr lang="en-US" altLang="en-US" sz="2000" dirty="0">
                          <a:cs typeface="Times New Roman" panose="02020603050405020304" pitchFamily="18" charset="0"/>
                        </a:rPr>
                        <a:t> </a:t>
                      </a:r>
                      <a:r>
                        <a:rPr lang="en-US" altLang="en-US" sz="2000" dirty="0" err="1">
                          <a:cs typeface="Times New Roman" panose="02020603050405020304" pitchFamily="18" charset="0"/>
                        </a:rPr>
                        <a:t>công</a:t>
                      </a:r>
                      <a:r>
                        <a:rPr lang="en-US" altLang="en-US" sz="2000" dirty="0">
                          <a:cs typeface="Times New Roman" panose="02020603050405020304" pitchFamily="18" charset="0"/>
                        </a:rPr>
                        <a:t> </a:t>
                      </a:r>
                      <a:r>
                        <a:rPr lang="en-US" altLang="en-US" sz="2000" dirty="0" err="1">
                          <a:cs typeface="Times New Roman" panose="02020603050405020304" pitchFamily="18" charset="0"/>
                        </a:rPr>
                        <a:t>nhân</a:t>
                      </a:r>
                      <a:r>
                        <a:rPr lang="en-US" altLang="en-US" sz="2000" dirty="0">
                          <a:cs typeface="Times New Roman" panose="02020603050405020304" pitchFamily="18" charset="0"/>
                        </a:rPr>
                        <a:t> </a:t>
                      </a:r>
                      <a:r>
                        <a:rPr lang="en-US" altLang="en-US" sz="2000" dirty="0" err="1">
                          <a:cs typeface="Times New Roman" panose="02020603050405020304" pitchFamily="18" charset="0"/>
                        </a:rPr>
                        <a:t>làm</a:t>
                      </a:r>
                      <a:r>
                        <a:rPr lang="en-US" altLang="en-US" sz="2000" dirty="0">
                          <a:cs typeface="Times New Roman" panose="02020603050405020304" pitchFamily="18" charset="0"/>
                        </a:rPr>
                        <a:t> </a:t>
                      </a:r>
                      <a:r>
                        <a:rPr lang="vi-VN" altLang="en-US" sz="2000" dirty="0">
                          <a:cs typeface="Times New Roman" panose="02020603050405020304" pitchFamily="18" charset="0"/>
                        </a:rPr>
                        <a:t>thuê.</a:t>
                      </a:r>
                      <a:endParaRPr kumimoji="0" lang="en-US" sz="2000" b="0" i="0" u="none" strike="noStrike" cap="none" normalizeH="0" baseline="0" dirty="0">
                        <a:ln>
                          <a:noFill/>
                        </a:ln>
                        <a:solidFill>
                          <a:srgbClr val="006600"/>
                        </a:solidFill>
                        <a:effectLst/>
                        <a:latin typeface="+mj-lt"/>
                      </a:endParaRPr>
                    </a:p>
                  </a:txBody>
                  <a:tcPr marT="45713" marB="4571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just"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lang="vi-VN" altLang="en-US" sz="2000" dirty="0">
                          <a:cs typeface="Times New Roman" panose="02020603050405020304" pitchFamily="18" charset="0"/>
                        </a:rPr>
                        <a:t>D</a:t>
                      </a:r>
                      <a:r>
                        <a:rPr lang="en-US" altLang="en-US" sz="2000" dirty="0">
                          <a:cs typeface="Times New Roman" panose="02020603050405020304" pitchFamily="18" charset="0"/>
                        </a:rPr>
                        <a:t>o </a:t>
                      </a:r>
                      <a:r>
                        <a:rPr lang="en-US" altLang="en-US" sz="2000" b="1" dirty="0" err="1">
                          <a:solidFill>
                            <a:srgbClr val="FF0080"/>
                          </a:solidFill>
                          <a:cs typeface="Times New Roman" panose="02020603050405020304" pitchFamily="18" charset="0"/>
                        </a:rPr>
                        <a:t>một</a:t>
                      </a:r>
                      <a:r>
                        <a:rPr lang="en-US" altLang="en-US" sz="2000" b="1" dirty="0">
                          <a:solidFill>
                            <a:srgbClr val="FF0080"/>
                          </a:solidFill>
                          <a:cs typeface="Times New Roman" panose="02020603050405020304" pitchFamily="18" charset="0"/>
                        </a:rPr>
                        <a:t> </a:t>
                      </a:r>
                      <a:r>
                        <a:rPr lang="en-US" altLang="en-US" sz="2000" b="1" dirty="0" err="1">
                          <a:solidFill>
                            <a:srgbClr val="FF0080"/>
                          </a:solidFill>
                          <a:cs typeface="Times New Roman" panose="02020603050405020304" pitchFamily="18" charset="0"/>
                        </a:rPr>
                        <a:t>số</a:t>
                      </a:r>
                      <a:r>
                        <a:rPr lang="en-US" altLang="en-US" sz="2000" b="1" dirty="0">
                          <a:solidFill>
                            <a:srgbClr val="FF0080"/>
                          </a:solidFill>
                          <a:cs typeface="Times New Roman" panose="02020603050405020304" pitchFamily="18" charset="0"/>
                        </a:rPr>
                        <a:t> </a:t>
                      </a:r>
                      <a:r>
                        <a:rPr lang="en-US" altLang="en-US" sz="2000" b="1" dirty="0" err="1">
                          <a:solidFill>
                            <a:srgbClr val="FF0080"/>
                          </a:solidFill>
                          <a:cs typeface="Times New Roman" panose="02020603050405020304" pitchFamily="18" charset="0"/>
                        </a:rPr>
                        <a:t>các</a:t>
                      </a:r>
                      <a:r>
                        <a:rPr lang="en-US" altLang="en-US" sz="2000" b="1" dirty="0">
                          <a:solidFill>
                            <a:srgbClr val="FF0080"/>
                          </a:solidFill>
                          <a:cs typeface="Times New Roman" panose="02020603050405020304" pitchFamily="18" charset="0"/>
                        </a:rPr>
                        <a:t> </a:t>
                      </a:r>
                      <a:r>
                        <a:rPr lang="en-US" altLang="en-US" sz="2000" b="1" dirty="0" err="1">
                          <a:solidFill>
                            <a:srgbClr val="FF0080"/>
                          </a:solidFill>
                          <a:cs typeface="Times New Roman" panose="02020603050405020304" pitchFamily="18" charset="0"/>
                        </a:rPr>
                        <a:t>nhà</a:t>
                      </a:r>
                      <a:r>
                        <a:rPr lang="en-US" altLang="en-US" sz="2000" b="1" dirty="0">
                          <a:solidFill>
                            <a:srgbClr val="FF0080"/>
                          </a:solidFill>
                          <a:cs typeface="Times New Roman" panose="02020603050405020304" pitchFamily="18" charset="0"/>
                        </a:rPr>
                        <a:t> </a:t>
                      </a:r>
                      <a:r>
                        <a:rPr lang="en-US" altLang="en-US" sz="2000" b="1" dirty="0" err="1">
                          <a:solidFill>
                            <a:srgbClr val="FF0080"/>
                          </a:solidFill>
                          <a:cs typeface="Times New Roman" panose="02020603050405020304" pitchFamily="18" charset="0"/>
                        </a:rPr>
                        <a:t>tư</a:t>
                      </a:r>
                      <a:r>
                        <a:rPr lang="en-US" altLang="en-US" sz="2000" b="1" dirty="0">
                          <a:solidFill>
                            <a:srgbClr val="FF0080"/>
                          </a:solidFill>
                          <a:cs typeface="Times New Roman" panose="02020603050405020304" pitchFamily="18" charset="0"/>
                        </a:rPr>
                        <a:t> </a:t>
                      </a:r>
                      <a:r>
                        <a:rPr lang="en-US" altLang="en-US" sz="2000" b="1" dirty="0" err="1">
                          <a:solidFill>
                            <a:srgbClr val="FF0080"/>
                          </a:solidFill>
                          <a:cs typeface="Times New Roman" panose="02020603050405020304" pitchFamily="18" charset="0"/>
                        </a:rPr>
                        <a:t>bản</a:t>
                      </a:r>
                      <a:r>
                        <a:rPr lang="en-US" altLang="en-US" sz="2000" b="1" dirty="0">
                          <a:solidFill>
                            <a:srgbClr val="FF0080"/>
                          </a:solidFill>
                          <a:cs typeface="Times New Roman" panose="02020603050405020304" pitchFamily="18" charset="0"/>
                        </a:rPr>
                        <a:t> </a:t>
                      </a:r>
                      <a:r>
                        <a:rPr lang="en-US" altLang="en-US" sz="2000" b="1" dirty="0" err="1">
                          <a:solidFill>
                            <a:srgbClr val="FF0080"/>
                          </a:solidFill>
                          <a:cs typeface="Times New Roman" panose="02020603050405020304" pitchFamily="18" charset="0"/>
                        </a:rPr>
                        <a:t>ứng</a:t>
                      </a:r>
                      <a:r>
                        <a:rPr lang="en-US" altLang="en-US" sz="2000" b="1" dirty="0">
                          <a:solidFill>
                            <a:srgbClr val="FF0080"/>
                          </a:solidFill>
                          <a:cs typeface="Times New Roman" panose="02020603050405020304" pitchFamily="18" charset="0"/>
                        </a:rPr>
                        <a:t> </a:t>
                      </a:r>
                      <a:r>
                        <a:rPr lang="en-US" altLang="en-US" sz="2000" b="1" dirty="0" err="1">
                          <a:solidFill>
                            <a:srgbClr val="FF0080"/>
                          </a:solidFill>
                          <a:cs typeface="Times New Roman" panose="02020603050405020304" pitchFamily="18" charset="0"/>
                        </a:rPr>
                        <a:t>dụng</a:t>
                      </a:r>
                      <a:r>
                        <a:rPr lang="en-US" altLang="en-US" sz="2000" b="1" dirty="0">
                          <a:solidFill>
                            <a:srgbClr val="FF0080"/>
                          </a:solidFill>
                          <a:cs typeface="Times New Roman" panose="02020603050405020304" pitchFamily="18" charset="0"/>
                        </a:rPr>
                        <a:t> </a:t>
                      </a:r>
                      <a:r>
                        <a:rPr lang="en-US" altLang="en-US" sz="2000" b="1" dirty="0" err="1">
                          <a:solidFill>
                            <a:srgbClr val="FF0080"/>
                          </a:solidFill>
                          <a:cs typeface="Times New Roman" panose="02020603050405020304" pitchFamily="18" charset="0"/>
                        </a:rPr>
                        <a:t>kỹ</a:t>
                      </a:r>
                      <a:r>
                        <a:rPr lang="en-US" altLang="en-US" sz="2000" b="1" dirty="0">
                          <a:solidFill>
                            <a:srgbClr val="FF0080"/>
                          </a:solidFill>
                          <a:cs typeface="Times New Roman" panose="02020603050405020304" pitchFamily="18" charset="0"/>
                        </a:rPr>
                        <a:t> </a:t>
                      </a:r>
                      <a:r>
                        <a:rPr lang="en-US" altLang="en-US" sz="2000" b="1" dirty="0" err="1">
                          <a:solidFill>
                            <a:srgbClr val="FF0080"/>
                          </a:solidFill>
                          <a:cs typeface="Times New Roman" panose="02020603050405020304" pitchFamily="18" charset="0"/>
                        </a:rPr>
                        <a:t>thuật</a:t>
                      </a:r>
                      <a:r>
                        <a:rPr lang="en-US" altLang="en-US" sz="2000" b="1" dirty="0">
                          <a:solidFill>
                            <a:srgbClr val="FF0080"/>
                          </a:solidFill>
                          <a:cs typeface="Times New Roman" panose="02020603050405020304" pitchFamily="18" charset="0"/>
                        </a:rPr>
                        <a:t> </a:t>
                      </a:r>
                      <a:r>
                        <a:rPr lang="en-US" altLang="en-US" sz="2000" b="1" dirty="0" err="1">
                          <a:solidFill>
                            <a:srgbClr val="FF0080"/>
                          </a:solidFill>
                          <a:cs typeface="Times New Roman" panose="02020603050405020304" pitchFamily="18" charset="0"/>
                        </a:rPr>
                        <a:t>tiên</a:t>
                      </a:r>
                      <a:r>
                        <a:rPr lang="en-US" altLang="en-US" sz="2000" b="1" dirty="0">
                          <a:solidFill>
                            <a:srgbClr val="FF0080"/>
                          </a:solidFill>
                          <a:cs typeface="Times New Roman" panose="02020603050405020304" pitchFamily="18" charset="0"/>
                        </a:rPr>
                        <a:t> </a:t>
                      </a:r>
                      <a:r>
                        <a:rPr lang="en-US" altLang="en-US" sz="2000" b="1" dirty="0" err="1">
                          <a:solidFill>
                            <a:srgbClr val="FF0080"/>
                          </a:solidFill>
                          <a:cs typeface="Times New Roman" panose="02020603050405020304" pitchFamily="18" charset="0"/>
                        </a:rPr>
                        <a:t>tiến</a:t>
                      </a:r>
                      <a:r>
                        <a:rPr lang="en-US" altLang="en-US" sz="2000" b="1" dirty="0">
                          <a:solidFill>
                            <a:srgbClr val="FF0080"/>
                          </a:solidFill>
                          <a:cs typeface="Times New Roman" panose="02020603050405020304" pitchFamily="18" charset="0"/>
                        </a:rPr>
                        <a:t> </a:t>
                      </a:r>
                      <a:r>
                        <a:rPr lang="en-US" altLang="en-US" sz="2000" b="1" dirty="0" err="1">
                          <a:solidFill>
                            <a:srgbClr val="FF0080"/>
                          </a:solidFill>
                          <a:cs typeface="Times New Roman" panose="02020603050405020304" pitchFamily="18" charset="0"/>
                        </a:rPr>
                        <a:t>thu</a:t>
                      </a:r>
                      <a:r>
                        <a:rPr lang="en-US" altLang="en-US" sz="2000" b="1" dirty="0">
                          <a:solidFill>
                            <a:srgbClr val="FF0080"/>
                          </a:solidFill>
                          <a:cs typeface="Times New Roman" panose="02020603050405020304" pitchFamily="18" charset="0"/>
                        </a:rPr>
                        <a:t> </a:t>
                      </a:r>
                      <a:r>
                        <a:rPr lang="en-US" altLang="en-US" sz="2000" b="1" dirty="0" err="1">
                          <a:solidFill>
                            <a:srgbClr val="FF0080"/>
                          </a:solidFill>
                          <a:cs typeface="Times New Roman" panose="02020603050405020304" pitchFamily="18" charset="0"/>
                        </a:rPr>
                        <a:t>được</a:t>
                      </a:r>
                      <a:r>
                        <a:rPr lang="en-US" altLang="en-US" sz="2000" dirty="0">
                          <a:cs typeface="Times New Roman" panose="02020603050405020304" pitchFamily="18" charset="0"/>
                        </a:rPr>
                        <a:t> - </a:t>
                      </a:r>
                      <a:r>
                        <a:rPr lang="en-US" altLang="en-US" sz="2000" dirty="0" err="1">
                          <a:cs typeface="Times New Roman" panose="02020603050405020304" pitchFamily="18" charset="0"/>
                        </a:rPr>
                        <a:t>không</a:t>
                      </a:r>
                      <a:r>
                        <a:rPr lang="en-US" altLang="en-US" sz="2000" dirty="0">
                          <a:cs typeface="Times New Roman" panose="02020603050405020304" pitchFamily="18" charset="0"/>
                        </a:rPr>
                        <a:t> </a:t>
                      </a:r>
                      <a:r>
                        <a:rPr lang="en-US" altLang="en-US" sz="2000" dirty="0" err="1">
                          <a:cs typeface="Times New Roman" panose="02020603050405020304" pitchFamily="18" charset="0"/>
                        </a:rPr>
                        <a:t>chỉ</a:t>
                      </a:r>
                      <a:r>
                        <a:rPr lang="en-US" altLang="en-US" sz="2000" dirty="0">
                          <a:cs typeface="Times New Roman" panose="02020603050405020304" pitchFamily="18" charset="0"/>
                        </a:rPr>
                        <a:t> </a:t>
                      </a:r>
                      <a:r>
                        <a:rPr lang="en-US" altLang="en-US" sz="2000" dirty="0" err="1">
                          <a:cs typeface="Times New Roman" panose="02020603050405020304" pitchFamily="18" charset="0"/>
                        </a:rPr>
                        <a:t>biểu</a:t>
                      </a:r>
                      <a:r>
                        <a:rPr lang="en-US" altLang="en-US" sz="2000" dirty="0">
                          <a:cs typeface="Times New Roman" panose="02020603050405020304" pitchFamily="18" charset="0"/>
                        </a:rPr>
                        <a:t> </a:t>
                      </a:r>
                      <a:r>
                        <a:rPr lang="en-US" altLang="en-US" sz="2000" dirty="0" err="1">
                          <a:cs typeface="Times New Roman" panose="02020603050405020304" pitchFamily="18" charset="0"/>
                        </a:rPr>
                        <a:t>hiện</a:t>
                      </a:r>
                      <a:r>
                        <a:rPr lang="en-US" altLang="en-US" sz="2000" dirty="0">
                          <a:cs typeface="Times New Roman" panose="02020603050405020304" pitchFamily="18" charset="0"/>
                        </a:rPr>
                        <a:t> </a:t>
                      </a:r>
                      <a:r>
                        <a:rPr lang="en-US" altLang="en-US" sz="2000" dirty="0" err="1">
                          <a:cs typeface="Times New Roman" panose="02020603050405020304" pitchFamily="18" charset="0"/>
                        </a:rPr>
                        <a:t>mối</a:t>
                      </a:r>
                      <a:r>
                        <a:rPr lang="en-US" altLang="en-US" sz="2000" dirty="0">
                          <a:cs typeface="Times New Roman" panose="02020603050405020304" pitchFamily="18" charset="0"/>
                        </a:rPr>
                        <a:t> </a:t>
                      </a:r>
                      <a:r>
                        <a:rPr lang="en-US" altLang="en-US" sz="2000" dirty="0" err="1">
                          <a:cs typeface="Times New Roman" panose="02020603050405020304" pitchFamily="18" charset="0"/>
                        </a:rPr>
                        <a:t>quan</a:t>
                      </a:r>
                      <a:r>
                        <a:rPr lang="en-US" altLang="en-US" sz="2000" dirty="0">
                          <a:cs typeface="Times New Roman" panose="02020603050405020304" pitchFamily="18" charset="0"/>
                        </a:rPr>
                        <a:t> </a:t>
                      </a:r>
                      <a:r>
                        <a:rPr lang="en-US" altLang="en-US" sz="2000" dirty="0" err="1">
                          <a:cs typeface="Times New Roman" panose="02020603050405020304" pitchFamily="18" charset="0"/>
                        </a:rPr>
                        <a:t>hệ</a:t>
                      </a:r>
                      <a:r>
                        <a:rPr lang="en-US" altLang="en-US" sz="2000" dirty="0">
                          <a:cs typeface="Times New Roman" panose="02020603050405020304" pitchFamily="18" charset="0"/>
                        </a:rPr>
                        <a:t> </a:t>
                      </a:r>
                      <a:r>
                        <a:rPr lang="en-US" altLang="en-US" sz="2000" dirty="0" err="1">
                          <a:cs typeface="Times New Roman" panose="02020603050405020304" pitchFamily="18" charset="0"/>
                        </a:rPr>
                        <a:t>giữa</a:t>
                      </a:r>
                      <a:r>
                        <a:rPr lang="en-US" altLang="en-US" sz="2000" dirty="0">
                          <a:cs typeface="Times New Roman" panose="02020603050405020304" pitchFamily="18" charset="0"/>
                        </a:rPr>
                        <a:t> </a:t>
                      </a:r>
                      <a:r>
                        <a:rPr lang="en-US" altLang="en-US" sz="2000" dirty="0" err="1">
                          <a:cs typeface="Times New Roman" panose="02020603050405020304" pitchFamily="18" charset="0"/>
                        </a:rPr>
                        <a:t>tư</a:t>
                      </a:r>
                      <a:r>
                        <a:rPr lang="en-US" altLang="en-US" sz="2000" dirty="0">
                          <a:cs typeface="Times New Roman" panose="02020603050405020304" pitchFamily="18" charset="0"/>
                        </a:rPr>
                        <a:t> </a:t>
                      </a:r>
                      <a:r>
                        <a:rPr lang="en-US" altLang="en-US" sz="2000" dirty="0" err="1">
                          <a:cs typeface="Times New Roman" panose="02020603050405020304" pitchFamily="18" charset="0"/>
                        </a:rPr>
                        <a:t>bản</a:t>
                      </a:r>
                      <a:r>
                        <a:rPr lang="en-US" altLang="en-US" sz="2000" dirty="0">
                          <a:cs typeface="Times New Roman" panose="02020603050405020304" pitchFamily="18" charset="0"/>
                        </a:rPr>
                        <a:t> </a:t>
                      </a:r>
                      <a:r>
                        <a:rPr lang="en-US" altLang="en-US" sz="2000" dirty="0" err="1">
                          <a:cs typeface="Times New Roman" panose="02020603050405020304" pitchFamily="18" charset="0"/>
                        </a:rPr>
                        <a:t>và</a:t>
                      </a:r>
                      <a:r>
                        <a:rPr lang="en-US" altLang="en-US" sz="2000" dirty="0">
                          <a:cs typeface="Times New Roman" panose="02020603050405020304" pitchFamily="18" charset="0"/>
                        </a:rPr>
                        <a:t> lao </a:t>
                      </a:r>
                      <a:r>
                        <a:rPr lang="en-US" altLang="en-US" sz="2000" dirty="0" err="1">
                          <a:cs typeface="Times New Roman" panose="02020603050405020304" pitchFamily="18" charset="0"/>
                        </a:rPr>
                        <a:t>động</a:t>
                      </a:r>
                      <a:r>
                        <a:rPr lang="en-US" altLang="en-US" sz="2000" dirty="0">
                          <a:cs typeface="Times New Roman" panose="02020603050405020304" pitchFamily="18" charset="0"/>
                        </a:rPr>
                        <a:t> </a:t>
                      </a:r>
                      <a:r>
                        <a:rPr lang="en-US" altLang="en-US" sz="2000" dirty="0" err="1">
                          <a:cs typeface="Times New Roman" panose="02020603050405020304" pitchFamily="18" charset="0"/>
                        </a:rPr>
                        <a:t>làm</a:t>
                      </a:r>
                      <a:r>
                        <a:rPr lang="en-US" altLang="en-US" sz="2000" dirty="0">
                          <a:cs typeface="Times New Roman" panose="02020603050405020304" pitchFamily="18" charset="0"/>
                        </a:rPr>
                        <a:t> </a:t>
                      </a:r>
                      <a:r>
                        <a:rPr lang="en-US" altLang="en-US" sz="2000" dirty="0" err="1">
                          <a:cs typeface="Times New Roman" panose="02020603050405020304" pitchFamily="18" charset="0"/>
                        </a:rPr>
                        <a:t>thuê</a:t>
                      </a:r>
                      <a:r>
                        <a:rPr lang="en-US" altLang="en-US" sz="2000" dirty="0">
                          <a:cs typeface="Times New Roman" panose="02020603050405020304" pitchFamily="18" charset="0"/>
                        </a:rPr>
                        <a:t>, </a:t>
                      </a:r>
                      <a:r>
                        <a:rPr lang="en-US" altLang="en-US" sz="2000" dirty="0" err="1">
                          <a:cs typeface="Times New Roman" panose="02020603050405020304" pitchFamily="18" charset="0"/>
                        </a:rPr>
                        <a:t>mà</a:t>
                      </a:r>
                      <a:r>
                        <a:rPr lang="en-US" altLang="en-US" sz="2000" dirty="0">
                          <a:cs typeface="Times New Roman" panose="02020603050405020304" pitchFamily="18" charset="0"/>
                        </a:rPr>
                        <a:t> </a:t>
                      </a:r>
                      <a:r>
                        <a:rPr lang="en-US" altLang="en-US" sz="2000" dirty="0" err="1">
                          <a:cs typeface="Times New Roman" panose="02020603050405020304" pitchFamily="18" charset="0"/>
                        </a:rPr>
                        <a:t>còn</a:t>
                      </a:r>
                      <a:r>
                        <a:rPr lang="en-US" altLang="en-US" sz="2000" dirty="0">
                          <a:cs typeface="Times New Roman" panose="02020603050405020304" pitchFamily="18" charset="0"/>
                        </a:rPr>
                        <a:t> </a:t>
                      </a:r>
                      <a:r>
                        <a:rPr lang="en-US" altLang="en-US" sz="2000" dirty="0" err="1">
                          <a:cs typeface="Times New Roman" panose="02020603050405020304" pitchFamily="18" charset="0"/>
                        </a:rPr>
                        <a:t>biểu</a:t>
                      </a:r>
                      <a:r>
                        <a:rPr lang="en-US" altLang="en-US" sz="2000" dirty="0">
                          <a:cs typeface="Times New Roman" panose="02020603050405020304" pitchFamily="18" charset="0"/>
                        </a:rPr>
                        <a:t> </a:t>
                      </a:r>
                      <a:r>
                        <a:rPr lang="en-US" altLang="en-US" sz="2000" dirty="0" err="1">
                          <a:cs typeface="Times New Roman" panose="02020603050405020304" pitchFamily="18" charset="0"/>
                        </a:rPr>
                        <a:t>hiện</a:t>
                      </a:r>
                      <a:r>
                        <a:rPr lang="en-US" altLang="en-US" sz="2000" dirty="0">
                          <a:cs typeface="Times New Roman" panose="02020603050405020304" pitchFamily="18" charset="0"/>
                        </a:rPr>
                        <a:t> </a:t>
                      </a:r>
                      <a:r>
                        <a:rPr lang="en-US" altLang="en-US" sz="2000" dirty="0" err="1">
                          <a:cs typeface="Times New Roman" panose="02020603050405020304" pitchFamily="18" charset="0"/>
                        </a:rPr>
                        <a:t>mối</a:t>
                      </a:r>
                      <a:r>
                        <a:rPr lang="en-US" altLang="en-US" sz="2000" dirty="0">
                          <a:cs typeface="Times New Roman" panose="02020603050405020304" pitchFamily="18" charset="0"/>
                        </a:rPr>
                        <a:t> </a:t>
                      </a:r>
                      <a:r>
                        <a:rPr lang="en-US" altLang="en-US" sz="2000" dirty="0" err="1">
                          <a:cs typeface="Times New Roman" panose="02020603050405020304" pitchFamily="18" charset="0"/>
                        </a:rPr>
                        <a:t>quan</a:t>
                      </a:r>
                      <a:r>
                        <a:rPr lang="en-US" altLang="en-US" sz="2000" dirty="0">
                          <a:cs typeface="Times New Roman" panose="02020603050405020304" pitchFamily="18" charset="0"/>
                        </a:rPr>
                        <a:t> </a:t>
                      </a:r>
                      <a:r>
                        <a:rPr lang="en-US" altLang="en-US" sz="2000" dirty="0" err="1">
                          <a:cs typeface="Times New Roman" panose="02020603050405020304" pitchFamily="18" charset="0"/>
                        </a:rPr>
                        <a:t>hệ</a:t>
                      </a:r>
                      <a:r>
                        <a:rPr lang="en-US" altLang="en-US" sz="2000" dirty="0">
                          <a:cs typeface="Times New Roman" panose="02020603050405020304" pitchFamily="18" charset="0"/>
                        </a:rPr>
                        <a:t> </a:t>
                      </a:r>
                      <a:r>
                        <a:rPr lang="en-US" altLang="en-US" sz="2000" dirty="0" err="1">
                          <a:cs typeface="Times New Roman" panose="02020603050405020304" pitchFamily="18" charset="0"/>
                        </a:rPr>
                        <a:t>cạnh</a:t>
                      </a:r>
                      <a:r>
                        <a:rPr lang="en-US" altLang="en-US" sz="2000" dirty="0">
                          <a:cs typeface="Times New Roman" panose="02020603050405020304" pitchFamily="18" charset="0"/>
                        </a:rPr>
                        <a:t> </a:t>
                      </a:r>
                      <a:r>
                        <a:rPr lang="en-US" altLang="en-US" sz="2000" dirty="0" err="1">
                          <a:cs typeface="Times New Roman" panose="02020603050405020304" pitchFamily="18" charset="0"/>
                        </a:rPr>
                        <a:t>tranh</a:t>
                      </a:r>
                      <a:r>
                        <a:rPr lang="en-US" altLang="en-US" sz="2000" dirty="0">
                          <a:cs typeface="Times New Roman" panose="02020603050405020304" pitchFamily="18" charset="0"/>
                        </a:rPr>
                        <a:t> </a:t>
                      </a:r>
                      <a:r>
                        <a:rPr lang="en-US" altLang="en-US" sz="2000" dirty="0" err="1">
                          <a:cs typeface="Times New Roman" panose="02020603050405020304" pitchFamily="18" charset="0"/>
                        </a:rPr>
                        <a:t>giữa</a:t>
                      </a:r>
                      <a:r>
                        <a:rPr lang="en-US" altLang="en-US" sz="2000" dirty="0">
                          <a:cs typeface="Times New Roman" panose="02020603050405020304" pitchFamily="18" charset="0"/>
                        </a:rPr>
                        <a:t> </a:t>
                      </a:r>
                      <a:r>
                        <a:rPr lang="en-US" altLang="en-US" sz="2000" dirty="0" err="1">
                          <a:cs typeface="Times New Roman" panose="02020603050405020304" pitchFamily="18" charset="0"/>
                        </a:rPr>
                        <a:t>các</a:t>
                      </a:r>
                      <a:r>
                        <a:rPr lang="en-US" altLang="en-US" sz="2000" dirty="0">
                          <a:cs typeface="Times New Roman" panose="02020603050405020304" pitchFamily="18" charset="0"/>
                        </a:rPr>
                        <a:t> </a:t>
                      </a:r>
                      <a:r>
                        <a:rPr lang="en-US" altLang="en-US" sz="2000" dirty="0" err="1">
                          <a:cs typeface="Times New Roman" panose="02020603050405020304" pitchFamily="18" charset="0"/>
                        </a:rPr>
                        <a:t>nhà</a:t>
                      </a:r>
                      <a:r>
                        <a:rPr lang="en-US" altLang="en-US" sz="2000" dirty="0">
                          <a:cs typeface="Times New Roman" panose="02020603050405020304" pitchFamily="18" charset="0"/>
                        </a:rPr>
                        <a:t> </a:t>
                      </a:r>
                      <a:r>
                        <a:rPr lang="en-US" altLang="en-US" sz="2000" dirty="0" err="1">
                          <a:cs typeface="Times New Roman" panose="02020603050405020304" pitchFamily="18" charset="0"/>
                        </a:rPr>
                        <a:t>tư</a:t>
                      </a:r>
                      <a:r>
                        <a:rPr lang="en-US" altLang="en-US" sz="2000" dirty="0">
                          <a:cs typeface="Times New Roman" panose="02020603050405020304" pitchFamily="18" charset="0"/>
                        </a:rPr>
                        <a:t> </a:t>
                      </a:r>
                      <a:r>
                        <a:rPr lang="en-US" altLang="en-US" sz="2000" dirty="0" err="1">
                          <a:cs typeface="Times New Roman" panose="02020603050405020304" pitchFamily="18" charset="0"/>
                        </a:rPr>
                        <a:t>bản</a:t>
                      </a:r>
                      <a:r>
                        <a:rPr lang="en-US" altLang="en-US" sz="2000" dirty="0">
                          <a:cs typeface="Times New Roman" panose="02020603050405020304" pitchFamily="18" charset="0"/>
                        </a:rPr>
                        <a:t>.</a:t>
                      </a:r>
                      <a:endParaRPr kumimoji="0" lang="en-US" sz="2000" b="0" i="0" u="none" strike="noStrike" cap="none" normalizeH="0" baseline="0" dirty="0">
                        <a:ln>
                          <a:noFill/>
                        </a:ln>
                        <a:solidFill>
                          <a:schemeClr val="tx1"/>
                        </a:solidFill>
                        <a:effectLst/>
                        <a:latin typeface="+mj-lt"/>
                      </a:endParaRPr>
                    </a:p>
                  </a:txBody>
                  <a:tcPr marT="45713" marB="45713"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xmlns="" val="10003"/>
                  </a:ext>
                </a:extLst>
              </a:tr>
            </a:tbl>
          </a:graphicData>
        </a:graphic>
      </p:graphicFrame>
      <p:sp>
        <p:nvSpPr>
          <p:cNvPr id="10" name="TextBox 9">
            <a:extLst>
              <a:ext uri="{FF2B5EF4-FFF2-40B4-BE49-F238E27FC236}">
                <a16:creationId xmlns:a16="http://schemas.microsoft.com/office/drawing/2014/main" xmlns="" id="{7C1313E5-40FC-43F8-A9B3-43CBA3B4B351}"/>
              </a:ext>
            </a:extLst>
          </p:cNvPr>
          <p:cNvSpPr txBox="1"/>
          <p:nvPr/>
        </p:nvSpPr>
        <p:spPr>
          <a:xfrm>
            <a:off x="4849014" y="100047"/>
            <a:ext cx="2128890" cy="584775"/>
          </a:xfrm>
          <a:prstGeom prst="rect">
            <a:avLst/>
          </a:prstGeom>
          <a:noFill/>
        </p:spPr>
        <p:txBody>
          <a:bodyPr wrap="square">
            <a:spAutoFit/>
          </a:bodyPr>
          <a:lstStyle/>
          <a:p>
            <a:pPr marL="0" marR="0" lvl="0" indent="0" algn="l" defTabSz="914286" rtl="0" eaLnBrk="1" fontAlgn="auto" latinLnBrk="0" hangingPunct="1">
              <a:lnSpc>
                <a:spcPct val="100000"/>
              </a:lnSpc>
              <a:spcBef>
                <a:spcPts val="0"/>
              </a:spcBef>
              <a:spcAft>
                <a:spcPts val="0"/>
              </a:spcAft>
              <a:buClrTx/>
              <a:buSzTx/>
              <a:buFontTx/>
              <a:buNone/>
              <a:tabLst/>
              <a:defRPr/>
            </a:pPr>
            <a:r>
              <a:rPr kumimoji="0" lang="en-US" altLang="en-US" sz="3200" b="1" i="0" u="none" strike="noStrike" kern="1200" cap="none" spc="0" normalizeH="0" baseline="0" noProof="0" dirty="0" err="1">
                <a:ln>
                  <a:noFill/>
                </a:ln>
                <a:solidFill>
                  <a:srgbClr val="006600"/>
                </a:solidFill>
                <a:effectLst/>
                <a:uLnTx/>
                <a:uFillTx/>
                <a:latin typeface="Arial"/>
                <a:ea typeface="Arial Unicode MS"/>
                <a:cs typeface="Times New Roman" panose="02020603050405020304" pitchFamily="18" charset="0"/>
              </a:rPr>
              <a:t>Thảo</a:t>
            </a:r>
            <a:r>
              <a:rPr kumimoji="0" lang="en-US" altLang="en-US" sz="3200" b="1" i="0" u="none" strike="noStrike" kern="1200" cap="none" spc="0" normalizeH="0" baseline="0" noProof="0" dirty="0">
                <a:ln>
                  <a:noFill/>
                </a:ln>
                <a:solidFill>
                  <a:srgbClr val="006600"/>
                </a:solidFill>
                <a:effectLst/>
                <a:uLnTx/>
                <a:uFillTx/>
                <a:latin typeface="Arial"/>
                <a:ea typeface="Arial Unicode MS"/>
                <a:cs typeface="Times New Roman" panose="02020603050405020304" pitchFamily="18" charset="0"/>
              </a:rPr>
              <a:t> </a:t>
            </a:r>
            <a:r>
              <a:rPr kumimoji="0" lang="en-US" altLang="en-US" sz="3200" b="1" i="0" u="none" strike="noStrike" kern="1200" cap="none" spc="0" normalizeH="0" baseline="0" noProof="0" dirty="0" err="1">
                <a:ln>
                  <a:noFill/>
                </a:ln>
                <a:solidFill>
                  <a:srgbClr val="006600"/>
                </a:solidFill>
                <a:effectLst/>
                <a:uLnTx/>
                <a:uFillTx/>
                <a:latin typeface="Arial"/>
                <a:ea typeface="Arial Unicode MS"/>
                <a:cs typeface="Times New Roman" panose="02020603050405020304" pitchFamily="18" charset="0"/>
              </a:rPr>
              <a:t>luận</a:t>
            </a:r>
            <a:r>
              <a:rPr kumimoji="0" lang="en-US" altLang="en-US" sz="3200" b="1" i="0" u="none" strike="noStrike" kern="1200" cap="none" spc="0" normalizeH="0" baseline="0" noProof="0" dirty="0">
                <a:ln>
                  <a:noFill/>
                </a:ln>
                <a:solidFill>
                  <a:srgbClr val="006600"/>
                </a:solidFill>
                <a:effectLst/>
                <a:uLnTx/>
                <a:uFillTx/>
                <a:latin typeface="Arial"/>
                <a:ea typeface="Arial Unicode MS"/>
                <a:cs typeface="Times New Roman" panose="02020603050405020304" pitchFamily="18" charset="0"/>
              </a:rPr>
              <a:t> </a:t>
            </a:r>
            <a:endParaRPr kumimoji="0" lang="en-US" sz="3200" b="1" i="0" u="none" strike="noStrike" kern="1200" cap="none" spc="0" normalizeH="0" baseline="0" noProof="0" dirty="0">
              <a:ln>
                <a:noFill/>
              </a:ln>
              <a:solidFill>
                <a:srgbClr val="006600"/>
              </a:solidFill>
              <a:effectLst/>
              <a:uLnTx/>
              <a:uFillTx/>
              <a:latin typeface="Arial"/>
              <a:ea typeface="Arial Unicode MS"/>
              <a:cs typeface="+mn-cs"/>
            </a:endParaRPr>
          </a:p>
        </p:txBody>
      </p:sp>
      <p:sp>
        <p:nvSpPr>
          <p:cNvPr id="11" name="Rectangle 1">
            <a:extLst>
              <a:ext uri="{FF2B5EF4-FFF2-40B4-BE49-F238E27FC236}">
                <a16:creationId xmlns:a16="http://schemas.microsoft.com/office/drawing/2014/main" xmlns="" id="{69C7B1CB-9A50-4A47-B496-CA2643EE3393}"/>
              </a:ext>
            </a:extLst>
          </p:cNvPr>
          <p:cNvSpPr>
            <a:spLocks noChangeArrowheads="1"/>
          </p:cNvSpPr>
          <p:nvPr/>
        </p:nvSpPr>
        <p:spPr bwMode="auto">
          <a:xfrm>
            <a:off x="7614362" y="794379"/>
            <a:ext cx="3559444" cy="8822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tabLst>
                <a:tab pos="127000" algn="l"/>
                <a:tab pos="228600" algn="l"/>
                <a:tab pos="342900" algn="l"/>
                <a:tab pos="457200" algn="l"/>
                <a:tab pos="571500" algn="l"/>
              </a:tabLst>
              <a:defRPr>
                <a:solidFill>
                  <a:schemeClr val="tx1"/>
                </a:solidFill>
                <a:latin typeface="Arial" panose="020B0604020202020204" pitchFamily="34" charset="0"/>
              </a:defRPr>
            </a:lvl1pPr>
            <a:lvl2pPr marL="742950" indent="-285750">
              <a:tabLst>
                <a:tab pos="127000" algn="l"/>
                <a:tab pos="228600" algn="l"/>
                <a:tab pos="342900" algn="l"/>
                <a:tab pos="457200" algn="l"/>
                <a:tab pos="571500" algn="l"/>
              </a:tabLst>
              <a:defRPr>
                <a:solidFill>
                  <a:schemeClr val="tx1"/>
                </a:solidFill>
                <a:latin typeface="Arial" panose="020B0604020202020204" pitchFamily="34" charset="0"/>
              </a:defRPr>
            </a:lvl2pPr>
            <a:lvl3pPr marL="1143000" indent="-228600">
              <a:tabLst>
                <a:tab pos="127000" algn="l"/>
                <a:tab pos="228600" algn="l"/>
                <a:tab pos="342900" algn="l"/>
                <a:tab pos="457200" algn="l"/>
                <a:tab pos="571500" algn="l"/>
              </a:tabLst>
              <a:defRPr>
                <a:solidFill>
                  <a:schemeClr val="tx1"/>
                </a:solidFill>
                <a:latin typeface="Arial" panose="020B0604020202020204" pitchFamily="34" charset="0"/>
              </a:defRPr>
            </a:lvl3pPr>
            <a:lvl4pPr marL="1600200" indent="-228600">
              <a:tabLst>
                <a:tab pos="127000" algn="l"/>
                <a:tab pos="228600" algn="l"/>
                <a:tab pos="342900" algn="l"/>
                <a:tab pos="457200" algn="l"/>
                <a:tab pos="571500" algn="l"/>
              </a:tabLst>
              <a:defRPr>
                <a:solidFill>
                  <a:schemeClr val="tx1"/>
                </a:solidFill>
                <a:latin typeface="Arial" panose="020B0604020202020204" pitchFamily="34" charset="0"/>
              </a:defRPr>
            </a:lvl4pPr>
            <a:lvl5pPr marL="2057400" indent="-228600">
              <a:tabLst>
                <a:tab pos="127000" algn="l"/>
                <a:tab pos="228600" algn="l"/>
                <a:tab pos="342900" algn="l"/>
                <a:tab pos="457200" algn="l"/>
                <a:tab pos="571500" algn="l"/>
              </a:tabLst>
              <a:defRPr>
                <a:solidFill>
                  <a:schemeClr val="tx1"/>
                </a:solidFill>
                <a:latin typeface="Arial" panose="020B0604020202020204" pitchFamily="34" charset="0"/>
              </a:defRPr>
            </a:lvl5pPr>
            <a:lvl6pPr marL="25146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6pPr>
            <a:lvl7pPr marL="29718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7pPr>
            <a:lvl8pPr marL="34290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8pPr>
            <a:lvl9pPr marL="38862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9pPr>
          </a:lstStyle>
          <a:p>
            <a:pPr algn="ctr">
              <a:spcBef>
                <a:spcPts val="200"/>
              </a:spcBef>
              <a:spcAft>
                <a:spcPts val="200"/>
              </a:spcAft>
            </a:pPr>
            <a:r>
              <a:rPr lang="en-US" altLang="en-US" sz="2400" b="1" dirty="0" err="1">
                <a:solidFill>
                  <a:srgbClr val="CC6600"/>
                </a:solidFill>
                <a:cs typeface="Times New Roman" panose="02020603050405020304" pitchFamily="18" charset="0"/>
              </a:rPr>
              <a:t>Giá</a:t>
            </a:r>
            <a:r>
              <a:rPr lang="en-US" altLang="en-US" sz="2400" b="1" dirty="0">
                <a:solidFill>
                  <a:srgbClr val="CC6600"/>
                </a:solidFill>
                <a:cs typeface="Times New Roman" panose="02020603050405020304" pitchFamily="18" charset="0"/>
              </a:rPr>
              <a:t> </a:t>
            </a:r>
            <a:r>
              <a:rPr lang="en-US" altLang="en-US" sz="2400" b="1" dirty="0" err="1">
                <a:solidFill>
                  <a:srgbClr val="CC6600"/>
                </a:solidFill>
                <a:cs typeface="Times New Roman" panose="02020603050405020304" pitchFamily="18" charset="0"/>
              </a:rPr>
              <a:t>trị</a:t>
            </a:r>
            <a:r>
              <a:rPr lang="en-US" altLang="en-US" sz="2400" b="1" dirty="0">
                <a:solidFill>
                  <a:srgbClr val="CC6600"/>
                </a:solidFill>
                <a:cs typeface="Times New Roman" panose="02020603050405020304" pitchFamily="18" charset="0"/>
              </a:rPr>
              <a:t> </a:t>
            </a:r>
            <a:r>
              <a:rPr lang="en-US" altLang="en-US" sz="2400" b="1" dirty="0" err="1">
                <a:solidFill>
                  <a:srgbClr val="CC6600"/>
                </a:solidFill>
                <a:cs typeface="Times New Roman" panose="02020603050405020304" pitchFamily="18" charset="0"/>
              </a:rPr>
              <a:t>thặng</a:t>
            </a:r>
            <a:r>
              <a:rPr lang="en-US" altLang="en-US" sz="2400" b="1" dirty="0">
                <a:solidFill>
                  <a:srgbClr val="CC6600"/>
                </a:solidFill>
                <a:cs typeface="Times New Roman" panose="02020603050405020304" pitchFamily="18" charset="0"/>
              </a:rPr>
              <a:t> </a:t>
            </a:r>
            <a:r>
              <a:rPr lang="en-US" altLang="en-US" sz="2400" b="1" dirty="0" err="1">
                <a:solidFill>
                  <a:srgbClr val="CC6600"/>
                </a:solidFill>
                <a:cs typeface="Times New Roman" panose="02020603050405020304" pitchFamily="18" charset="0"/>
              </a:rPr>
              <a:t>dư</a:t>
            </a:r>
            <a:r>
              <a:rPr lang="en-US" altLang="en-US" sz="2400" b="1" dirty="0">
                <a:solidFill>
                  <a:srgbClr val="CC6600"/>
                </a:solidFill>
                <a:cs typeface="Times New Roman" panose="02020603050405020304" pitchFamily="18" charset="0"/>
              </a:rPr>
              <a:t> </a:t>
            </a:r>
            <a:endParaRPr lang="vi-VN" altLang="en-US" sz="2400" b="1" dirty="0">
              <a:solidFill>
                <a:srgbClr val="CC6600"/>
              </a:solidFill>
              <a:cs typeface="Times New Roman" panose="02020603050405020304" pitchFamily="18" charset="0"/>
            </a:endParaRPr>
          </a:p>
          <a:p>
            <a:pPr algn="ctr">
              <a:spcBef>
                <a:spcPts val="200"/>
              </a:spcBef>
              <a:spcAft>
                <a:spcPts val="200"/>
              </a:spcAft>
            </a:pPr>
            <a:r>
              <a:rPr lang="en-US" altLang="en-US" sz="2400" b="1" dirty="0" err="1">
                <a:solidFill>
                  <a:srgbClr val="CC6600"/>
                </a:solidFill>
                <a:cs typeface="Times New Roman" panose="02020603050405020304" pitchFamily="18" charset="0"/>
              </a:rPr>
              <a:t>siêu</a:t>
            </a:r>
            <a:r>
              <a:rPr lang="en-US" altLang="en-US" sz="2400" b="1" dirty="0">
                <a:solidFill>
                  <a:srgbClr val="CC6600"/>
                </a:solidFill>
                <a:cs typeface="Times New Roman" panose="02020603050405020304" pitchFamily="18" charset="0"/>
              </a:rPr>
              <a:t> </a:t>
            </a:r>
            <a:r>
              <a:rPr lang="en-US" altLang="en-US" sz="2400" b="1" dirty="0" err="1">
                <a:solidFill>
                  <a:srgbClr val="CC6600"/>
                </a:solidFill>
                <a:cs typeface="Times New Roman" panose="02020603050405020304" pitchFamily="18" charset="0"/>
              </a:rPr>
              <a:t>ngạch</a:t>
            </a:r>
            <a:endParaRPr lang="en-US" altLang="en-US" sz="2400" b="1" dirty="0">
              <a:solidFill>
                <a:srgbClr val="CC6600"/>
              </a:solidFill>
              <a:cs typeface="Times New Roman" panose="02020603050405020304" pitchFamily="18" charset="0"/>
            </a:endParaRPr>
          </a:p>
        </p:txBody>
      </p:sp>
      <p:sp>
        <p:nvSpPr>
          <p:cNvPr id="12" name="Rectangle 1">
            <a:extLst>
              <a:ext uri="{FF2B5EF4-FFF2-40B4-BE49-F238E27FC236}">
                <a16:creationId xmlns:a16="http://schemas.microsoft.com/office/drawing/2014/main" xmlns="" id="{0CFFD865-9B86-4EA7-9ED1-78F3266DF0E8}"/>
              </a:ext>
            </a:extLst>
          </p:cNvPr>
          <p:cNvSpPr>
            <a:spLocks noChangeArrowheads="1"/>
          </p:cNvSpPr>
          <p:nvPr/>
        </p:nvSpPr>
        <p:spPr bwMode="auto">
          <a:xfrm>
            <a:off x="2797916" y="794379"/>
            <a:ext cx="3559444" cy="8822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tabLst>
                <a:tab pos="127000" algn="l"/>
                <a:tab pos="228600" algn="l"/>
                <a:tab pos="342900" algn="l"/>
                <a:tab pos="457200" algn="l"/>
                <a:tab pos="571500" algn="l"/>
              </a:tabLst>
              <a:defRPr>
                <a:solidFill>
                  <a:schemeClr val="tx1"/>
                </a:solidFill>
                <a:latin typeface="Arial" panose="020B0604020202020204" pitchFamily="34" charset="0"/>
              </a:defRPr>
            </a:lvl1pPr>
            <a:lvl2pPr marL="742950" indent="-285750">
              <a:tabLst>
                <a:tab pos="127000" algn="l"/>
                <a:tab pos="228600" algn="l"/>
                <a:tab pos="342900" algn="l"/>
                <a:tab pos="457200" algn="l"/>
                <a:tab pos="571500" algn="l"/>
              </a:tabLst>
              <a:defRPr>
                <a:solidFill>
                  <a:schemeClr val="tx1"/>
                </a:solidFill>
                <a:latin typeface="Arial" panose="020B0604020202020204" pitchFamily="34" charset="0"/>
              </a:defRPr>
            </a:lvl2pPr>
            <a:lvl3pPr marL="1143000" indent="-228600">
              <a:tabLst>
                <a:tab pos="127000" algn="l"/>
                <a:tab pos="228600" algn="l"/>
                <a:tab pos="342900" algn="l"/>
                <a:tab pos="457200" algn="l"/>
                <a:tab pos="571500" algn="l"/>
              </a:tabLst>
              <a:defRPr>
                <a:solidFill>
                  <a:schemeClr val="tx1"/>
                </a:solidFill>
                <a:latin typeface="Arial" panose="020B0604020202020204" pitchFamily="34" charset="0"/>
              </a:defRPr>
            </a:lvl3pPr>
            <a:lvl4pPr marL="1600200" indent="-228600">
              <a:tabLst>
                <a:tab pos="127000" algn="l"/>
                <a:tab pos="228600" algn="l"/>
                <a:tab pos="342900" algn="l"/>
                <a:tab pos="457200" algn="l"/>
                <a:tab pos="571500" algn="l"/>
              </a:tabLst>
              <a:defRPr>
                <a:solidFill>
                  <a:schemeClr val="tx1"/>
                </a:solidFill>
                <a:latin typeface="Arial" panose="020B0604020202020204" pitchFamily="34" charset="0"/>
              </a:defRPr>
            </a:lvl4pPr>
            <a:lvl5pPr marL="2057400" indent="-228600">
              <a:tabLst>
                <a:tab pos="127000" algn="l"/>
                <a:tab pos="228600" algn="l"/>
                <a:tab pos="342900" algn="l"/>
                <a:tab pos="457200" algn="l"/>
                <a:tab pos="571500" algn="l"/>
              </a:tabLst>
              <a:defRPr>
                <a:solidFill>
                  <a:schemeClr val="tx1"/>
                </a:solidFill>
                <a:latin typeface="Arial" panose="020B0604020202020204" pitchFamily="34" charset="0"/>
              </a:defRPr>
            </a:lvl5pPr>
            <a:lvl6pPr marL="25146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6pPr>
            <a:lvl7pPr marL="29718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7pPr>
            <a:lvl8pPr marL="34290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8pPr>
            <a:lvl9pPr marL="38862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9pPr>
          </a:lstStyle>
          <a:p>
            <a:pPr algn="ctr">
              <a:spcBef>
                <a:spcPts val="200"/>
              </a:spcBef>
              <a:spcAft>
                <a:spcPts val="200"/>
              </a:spcAft>
            </a:pPr>
            <a:r>
              <a:rPr lang="en-US" altLang="en-US" sz="2400" b="1" dirty="0" err="1">
                <a:solidFill>
                  <a:srgbClr val="CC6600"/>
                </a:solidFill>
                <a:cs typeface="Times New Roman" panose="02020603050405020304" pitchFamily="18" charset="0"/>
              </a:rPr>
              <a:t>Giá</a:t>
            </a:r>
            <a:r>
              <a:rPr lang="en-US" altLang="en-US" sz="2400" b="1" dirty="0">
                <a:solidFill>
                  <a:srgbClr val="CC6600"/>
                </a:solidFill>
                <a:cs typeface="Times New Roman" panose="02020603050405020304" pitchFamily="18" charset="0"/>
              </a:rPr>
              <a:t> </a:t>
            </a:r>
            <a:r>
              <a:rPr lang="en-US" altLang="en-US" sz="2400" b="1" dirty="0" err="1">
                <a:solidFill>
                  <a:srgbClr val="CC6600"/>
                </a:solidFill>
                <a:cs typeface="Times New Roman" panose="02020603050405020304" pitchFamily="18" charset="0"/>
              </a:rPr>
              <a:t>trị</a:t>
            </a:r>
            <a:r>
              <a:rPr lang="en-US" altLang="en-US" sz="2400" b="1" dirty="0">
                <a:solidFill>
                  <a:srgbClr val="CC6600"/>
                </a:solidFill>
                <a:cs typeface="Times New Roman" panose="02020603050405020304" pitchFamily="18" charset="0"/>
              </a:rPr>
              <a:t> </a:t>
            </a:r>
            <a:r>
              <a:rPr lang="en-US" altLang="en-US" sz="2400" b="1" dirty="0" err="1">
                <a:solidFill>
                  <a:srgbClr val="CC6600"/>
                </a:solidFill>
                <a:cs typeface="Times New Roman" panose="02020603050405020304" pitchFamily="18" charset="0"/>
              </a:rPr>
              <a:t>thặng</a:t>
            </a:r>
            <a:r>
              <a:rPr lang="en-US" altLang="en-US" sz="2400" b="1" dirty="0">
                <a:solidFill>
                  <a:srgbClr val="CC6600"/>
                </a:solidFill>
                <a:cs typeface="Times New Roman" panose="02020603050405020304" pitchFamily="18" charset="0"/>
              </a:rPr>
              <a:t> </a:t>
            </a:r>
            <a:r>
              <a:rPr lang="en-US" altLang="en-US" sz="2400" b="1" dirty="0" err="1">
                <a:solidFill>
                  <a:srgbClr val="CC6600"/>
                </a:solidFill>
                <a:cs typeface="Times New Roman" panose="02020603050405020304" pitchFamily="18" charset="0"/>
              </a:rPr>
              <a:t>dư</a:t>
            </a:r>
            <a:r>
              <a:rPr lang="en-US" altLang="en-US" sz="2400" b="1" dirty="0">
                <a:solidFill>
                  <a:srgbClr val="CC6600"/>
                </a:solidFill>
                <a:cs typeface="Times New Roman" panose="02020603050405020304" pitchFamily="18" charset="0"/>
              </a:rPr>
              <a:t> </a:t>
            </a:r>
            <a:endParaRPr lang="vi-VN" altLang="en-US" sz="2400" b="1" dirty="0">
              <a:solidFill>
                <a:srgbClr val="CC6600"/>
              </a:solidFill>
              <a:cs typeface="Times New Roman" panose="02020603050405020304" pitchFamily="18" charset="0"/>
            </a:endParaRPr>
          </a:p>
          <a:p>
            <a:pPr algn="ctr">
              <a:spcBef>
                <a:spcPts val="200"/>
              </a:spcBef>
              <a:spcAft>
                <a:spcPts val="200"/>
              </a:spcAft>
            </a:pPr>
            <a:r>
              <a:rPr lang="vi-VN" altLang="en-US" sz="2400" b="1" dirty="0">
                <a:solidFill>
                  <a:srgbClr val="CC6600"/>
                </a:solidFill>
                <a:cs typeface="Times New Roman" panose="02020603050405020304" pitchFamily="18" charset="0"/>
              </a:rPr>
              <a:t>tương đối</a:t>
            </a:r>
            <a:endParaRPr lang="en-US" altLang="en-US" sz="2400" b="1" dirty="0">
              <a:solidFill>
                <a:srgbClr val="CC6600"/>
              </a:solidFill>
              <a:cs typeface="Times New Roman" panose="02020603050405020304" pitchFamily="18" charset="0"/>
            </a:endParaRPr>
          </a:p>
        </p:txBody>
      </p:sp>
      <p:sp>
        <p:nvSpPr>
          <p:cNvPr id="13" name="Rectangle 2">
            <a:extLst>
              <a:ext uri="{FF2B5EF4-FFF2-40B4-BE49-F238E27FC236}">
                <a16:creationId xmlns:a16="http://schemas.microsoft.com/office/drawing/2014/main" xmlns="" id="{7AF47AA4-336D-4F66-B98C-1C3AA3D27FC5}"/>
              </a:ext>
            </a:extLst>
          </p:cNvPr>
          <p:cNvSpPr>
            <a:spLocks noChangeArrowheads="1"/>
          </p:cNvSpPr>
          <p:nvPr/>
        </p:nvSpPr>
        <p:spPr bwMode="auto">
          <a:xfrm>
            <a:off x="2652844" y="1974367"/>
            <a:ext cx="4325060" cy="7694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tabLst>
                <a:tab pos="127000" algn="l"/>
                <a:tab pos="228600" algn="l"/>
                <a:tab pos="342900" algn="l"/>
                <a:tab pos="457200" algn="l"/>
                <a:tab pos="571500" algn="l"/>
              </a:tabLst>
              <a:defRPr>
                <a:solidFill>
                  <a:schemeClr val="tx1"/>
                </a:solidFill>
                <a:latin typeface="Arial" panose="020B0604020202020204" pitchFamily="34" charset="0"/>
              </a:defRPr>
            </a:lvl1pPr>
            <a:lvl2pPr marL="742950" indent="-285750">
              <a:tabLst>
                <a:tab pos="127000" algn="l"/>
                <a:tab pos="228600" algn="l"/>
                <a:tab pos="342900" algn="l"/>
                <a:tab pos="457200" algn="l"/>
                <a:tab pos="571500" algn="l"/>
              </a:tabLst>
              <a:defRPr>
                <a:solidFill>
                  <a:schemeClr val="tx1"/>
                </a:solidFill>
                <a:latin typeface="Arial" panose="020B0604020202020204" pitchFamily="34" charset="0"/>
              </a:defRPr>
            </a:lvl2pPr>
            <a:lvl3pPr marL="1143000" indent="-228600">
              <a:tabLst>
                <a:tab pos="127000" algn="l"/>
                <a:tab pos="228600" algn="l"/>
                <a:tab pos="342900" algn="l"/>
                <a:tab pos="457200" algn="l"/>
                <a:tab pos="571500" algn="l"/>
              </a:tabLst>
              <a:defRPr>
                <a:solidFill>
                  <a:schemeClr val="tx1"/>
                </a:solidFill>
                <a:latin typeface="Arial" panose="020B0604020202020204" pitchFamily="34" charset="0"/>
              </a:defRPr>
            </a:lvl3pPr>
            <a:lvl4pPr marL="1600200" indent="-228600">
              <a:tabLst>
                <a:tab pos="127000" algn="l"/>
                <a:tab pos="228600" algn="l"/>
                <a:tab pos="342900" algn="l"/>
                <a:tab pos="457200" algn="l"/>
                <a:tab pos="571500" algn="l"/>
              </a:tabLst>
              <a:defRPr>
                <a:solidFill>
                  <a:schemeClr val="tx1"/>
                </a:solidFill>
                <a:latin typeface="Arial" panose="020B0604020202020204" pitchFamily="34" charset="0"/>
              </a:defRPr>
            </a:lvl4pPr>
            <a:lvl5pPr marL="2057400" indent="-228600">
              <a:tabLst>
                <a:tab pos="127000" algn="l"/>
                <a:tab pos="228600" algn="l"/>
                <a:tab pos="342900" algn="l"/>
                <a:tab pos="457200" algn="l"/>
                <a:tab pos="571500" algn="l"/>
              </a:tabLst>
              <a:defRPr>
                <a:solidFill>
                  <a:schemeClr val="tx1"/>
                </a:solidFill>
                <a:latin typeface="Arial" panose="020B0604020202020204" pitchFamily="34" charset="0"/>
              </a:defRPr>
            </a:lvl5pPr>
            <a:lvl6pPr marL="25146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6pPr>
            <a:lvl7pPr marL="29718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7pPr>
            <a:lvl8pPr marL="34290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8pPr>
            <a:lvl9pPr marL="38862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9pPr>
          </a:lstStyle>
          <a:p>
            <a:pPr algn="ctr">
              <a:spcBef>
                <a:spcPts val="200"/>
              </a:spcBef>
              <a:spcAft>
                <a:spcPts val="200"/>
              </a:spcAft>
            </a:pPr>
            <a:r>
              <a:rPr lang="en-US" altLang="en-US" sz="2200" b="1" dirty="0">
                <a:solidFill>
                  <a:srgbClr val="C00000"/>
                </a:solidFill>
                <a:cs typeface="Times New Roman" panose="02020603050405020304" pitchFamily="18" charset="0"/>
              </a:rPr>
              <a:t> </a:t>
            </a:r>
            <a:r>
              <a:rPr lang="en-US" altLang="en-US" sz="2200" dirty="0" err="1">
                <a:solidFill>
                  <a:srgbClr val="0000CC"/>
                </a:solidFill>
                <a:cs typeface="Times New Roman" panose="02020603050405020304" pitchFamily="18" charset="0"/>
              </a:rPr>
              <a:t>Đều</a:t>
            </a:r>
            <a:r>
              <a:rPr lang="en-US" altLang="en-US" sz="2200" b="1" dirty="0">
                <a:solidFill>
                  <a:srgbClr val="0000CC"/>
                </a:solidFill>
                <a:cs typeface="Times New Roman" panose="02020603050405020304" pitchFamily="18" charset="0"/>
              </a:rPr>
              <a:t> </a:t>
            </a:r>
            <a:r>
              <a:rPr lang="en-US" altLang="en-US" sz="2200" dirty="0" err="1">
                <a:solidFill>
                  <a:srgbClr val="0000CC"/>
                </a:solidFill>
                <a:cs typeface="Times New Roman" panose="02020603050405020304" pitchFamily="18" charset="0"/>
              </a:rPr>
              <a:t>thu</a:t>
            </a:r>
            <a:r>
              <a:rPr lang="en-US" altLang="en-US" sz="2200" dirty="0">
                <a:solidFill>
                  <a:srgbClr val="0000CC"/>
                </a:solidFill>
                <a:cs typeface="Times New Roman" panose="02020603050405020304" pitchFamily="18" charset="0"/>
              </a:rPr>
              <a:t> </a:t>
            </a:r>
            <a:r>
              <a:rPr lang="en-US" altLang="en-US" sz="2200" dirty="0" err="1">
                <a:solidFill>
                  <a:srgbClr val="0000CC"/>
                </a:solidFill>
                <a:cs typeface="Times New Roman" panose="02020603050405020304" pitchFamily="18" charset="0"/>
              </a:rPr>
              <a:t>được</a:t>
            </a:r>
            <a:r>
              <a:rPr lang="en-US" altLang="en-US" sz="2200" dirty="0">
                <a:solidFill>
                  <a:srgbClr val="0000CC"/>
                </a:solidFill>
                <a:cs typeface="Times New Roman" panose="02020603050405020304" pitchFamily="18" charset="0"/>
              </a:rPr>
              <a:t> </a:t>
            </a:r>
            <a:r>
              <a:rPr lang="en-US" altLang="en-US" sz="2200" dirty="0" err="1">
                <a:solidFill>
                  <a:srgbClr val="0000CC"/>
                </a:solidFill>
                <a:cs typeface="Times New Roman" panose="02020603050405020304" pitchFamily="18" charset="0"/>
              </a:rPr>
              <a:t>dựa</a:t>
            </a:r>
            <a:r>
              <a:rPr lang="en-US" altLang="en-US" sz="2200" dirty="0">
                <a:solidFill>
                  <a:srgbClr val="0000CC"/>
                </a:solidFill>
                <a:cs typeface="Times New Roman" panose="02020603050405020304" pitchFamily="18" charset="0"/>
              </a:rPr>
              <a:t> </a:t>
            </a:r>
            <a:r>
              <a:rPr lang="en-US" altLang="en-US" sz="2200" dirty="0" err="1">
                <a:solidFill>
                  <a:srgbClr val="0000CC"/>
                </a:solidFill>
                <a:cs typeface="Times New Roman" panose="02020603050405020304" pitchFamily="18" charset="0"/>
              </a:rPr>
              <a:t>trên</a:t>
            </a:r>
            <a:r>
              <a:rPr lang="en-US" altLang="en-US" sz="2200" dirty="0">
                <a:solidFill>
                  <a:srgbClr val="0000CC"/>
                </a:solidFill>
                <a:cs typeface="Times New Roman" panose="02020603050405020304" pitchFamily="18" charset="0"/>
              </a:rPr>
              <a:t> </a:t>
            </a:r>
            <a:r>
              <a:rPr lang="en-US" altLang="en-US" sz="2200" dirty="0" err="1">
                <a:solidFill>
                  <a:srgbClr val="0000CC"/>
                </a:solidFill>
                <a:cs typeface="Times New Roman" panose="02020603050405020304" pitchFamily="18" charset="0"/>
              </a:rPr>
              <a:t>cơ</a:t>
            </a:r>
            <a:r>
              <a:rPr lang="en-US" altLang="en-US" sz="2200" dirty="0">
                <a:solidFill>
                  <a:srgbClr val="0000CC"/>
                </a:solidFill>
                <a:cs typeface="Times New Roman" panose="02020603050405020304" pitchFamily="18" charset="0"/>
              </a:rPr>
              <a:t> </a:t>
            </a:r>
            <a:r>
              <a:rPr lang="en-US" altLang="en-US" sz="2200" dirty="0" err="1">
                <a:solidFill>
                  <a:srgbClr val="0000CC"/>
                </a:solidFill>
                <a:cs typeface="Times New Roman" panose="02020603050405020304" pitchFamily="18" charset="0"/>
              </a:rPr>
              <a:t>sở</a:t>
            </a:r>
            <a:r>
              <a:rPr lang="en-US" altLang="en-US" sz="2200" dirty="0">
                <a:solidFill>
                  <a:srgbClr val="0000CC"/>
                </a:solidFill>
                <a:cs typeface="Times New Roman" panose="02020603050405020304" pitchFamily="18" charset="0"/>
              </a:rPr>
              <a:t> </a:t>
            </a:r>
            <a:r>
              <a:rPr lang="en-US" altLang="en-US" sz="2200" dirty="0" err="1">
                <a:solidFill>
                  <a:srgbClr val="0000CC"/>
                </a:solidFill>
                <a:cs typeface="Times New Roman" panose="02020603050405020304" pitchFamily="18" charset="0"/>
              </a:rPr>
              <a:t>tăng</a:t>
            </a:r>
            <a:r>
              <a:rPr lang="en-US" altLang="en-US" sz="2200" dirty="0">
                <a:solidFill>
                  <a:srgbClr val="0000CC"/>
                </a:solidFill>
                <a:cs typeface="Times New Roman" panose="02020603050405020304" pitchFamily="18" charset="0"/>
              </a:rPr>
              <a:t> NSLĐ</a:t>
            </a:r>
            <a:r>
              <a:rPr lang="en-US" altLang="en-US" sz="2000" dirty="0">
                <a:solidFill>
                  <a:srgbClr val="0000CC"/>
                </a:solidFill>
                <a:cs typeface="Times New Roman" panose="02020603050405020304" pitchFamily="18" charset="0"/>
              </a:rPr>
              <a:t>	</a:t>
            </a:r>
          </a:p>
        </p:txBody>
      </p:sp>
      <p:sp>
        <p:nvSpPr>
          <p:cNvPr id="14" name="Rectangle 2">
            <a:extLst>
              <a:ext uri="{FF2B5EF4-FFF2-40B4-BE49-F238E27FC236}">
                <a16:creationId xmlns:a16="http://schemas.microsoft.com/office/drawing/2014/main" xmlns="" id="{354A73B8-E572-4143-BD63-49132F732138}"/>
              </a:ext>
            </a:extLst>
          </p:cNvPr>
          <p:cNvSpPr>
            <a:spLocks noChangeArrowheads="1"/>
          </p:cNvSpPr>
          <p:nvPr/>
        </p:nvSpPr>
        <p:spPr bwMode="auto">
          <a:xfrm>
            <a:off x="7231554" y="1974367"/>
            <a:ext cx="4325060" cy="7694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tabLst>
                <a:tab pos="127000" algn="l"/>
                <a:tab pos="228600" algn="l"/>
                <a:tab pos="342900" algn="l"/>
                <a:tab pos="457200" algn="l"/>
                <a:tab pos="571500" algn="l"/>
              </a:tabLst>
              <a:defRPr>
                <a:solidFill>
                  <a:schemeClr val="tx1"/>
                </a:solidFill>
                <a:latin typeface="Arial" panose="020B0604020202020204" pitchFamily="34" charset="0"/>
              </a:defRPr>
            </a:lvl1pPr>
            <a:lvl2pPr marL="742950" indent="-285750">
              <a:tabLst>
                <a:tab pos="127000" algn="l"/>
                <a:tab pos="228600" algn="l"/>
                <a:tab pos="342900" algn="l"/>
                <a:tab pos="457200" algn="l"/>
                <a:tab pos="571500" algn="l"/>
              </a:tabLst>
              <a:defRPr>
                <a:solidFill>
                  <a:schemeClr val="tx1"/>
                </a:solidFill>
                <a:latin typeface="Arial" panose="020B0604020202020204" pitchFamily="34" charset="0"/>
              </a:defRPr>
            </a:lvl2pPr>
            <a:lvl3pPr marL="1143000" indent="-228600">
              <a:tabLst>
                <a:tab pos="127000" algn="l"/>
                <a:tab pos="228600" algn="l"/>
                <a:tab pos="342900" algn="l"/>
                <a:tab pos="457200" algn="l"/>
                <a:tab pos="571500" algn="l"/>
              </a:tabLst>
              <a:defRPr>
                <a:solidFill>
                  <a:schemeClr val="tx1"/>
                </a:solidFill>
                <a:latin typeface="Arial" panose="020B0604020202020204" pitchFamily="34" charset="0"/>
              </a:defRPr>
            </a:lvl3pPr>
            <a:lvl4pPr marL="1600200" indent="-228600">
              <a:tabLst>
                <a:tab pos="127000" algn="l"/>
                <a:tab pos="228600" algn="l"/>
                <a:tab pos="342900" algn="l"/>
                <a:tab pos="457200" algn="l"/>
                <a:tab pos="571500" algn="l"/>
              </a:tabLst>
              <a:defRPr>
                <a:solidFill>
                  <a:schemeClr val="tx1"/>
                </a:solidFill>
                <a:latin typeface="Arial" panose="020B0604020202020204" pitchFamily="34" charset="0"/>
              </a:defRPr>
            </a:lvl4pPr>
            <a:lvl5pPr marL="2057400" indent="-228600">
              <a:tabLst>
                <a:tab pos="127000" algn="l"/>
                <a:tab pos="228600" algn="l"/>
                <a:tab pos="342900" algn="l"/>
                <a:tab pos="457200" algn="l"/>
                <a:tab pos="571500" algn="l"/>
              </a:tabLst>
              <a:defRPr>
                <a:solidFill>
                  <a:schemeClr val="tx1"/>
                </a:solidFill>
                <a:latin typeface="Arial" panose="020B0604020202020204" pitchFamily="34" charset="0"/>
              </a:defRPr>
            </a:lvl5pPr>
            <a:lvl6pPr marL="25146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6pPr>
            <a:lvl7pPr marL="29718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7pPr>
            <a:lvl8pPr marL="34290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8pPr>
            <a:lvl9pPr marL="38862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9pPr>
          </a:lstStyle>
          <a:p>
            <a:pPr algn="ctr">
              <a:spcBef>
                <a:spcPts val="200"/>
              </a:spcBef>
              <a:spcAft>
                <a:spcPts val="200"/>
              </a:spcAft>
            </a:pPr>
            <a:r>
              <a:rPr lang="en-US" altLang="en-US" sz="2200" b="1" dirty="0">
                <a:solidFill>
                  <a:srgbClr val="C00000"/>
                </a:solidFill>
                <a:cs typeface="Times New Roman" panose="02020603050405020304" pitchFamily="18" charset="0"/>
              </a:rPr>
              <a:t> </a:t>
            </a:r>
            <a:r>
              <a:rPr lang="en-US" altLang="en-US" sz="2200" dirty="0" err="1">
                <a:solidFill>
                  <a:srgbClr val="0000CC"/>
                </a:solidFill>
                <a:cs typeface="Times New Roman" panose="02020603050405020304" pitchFamily="18" charset="0"/>
              </a:rPr>
              <a:t>Đều</a:t>
            </a:r>
            <a:r>
              <a:rPr lang="en-US" altLang="en-US" sz="2200" b="1" dirty="0">
                <a:solidFill>
                  <a:srgbClr val="0000CC"/>
                </a:solidFill>
                <a:cs typeface="Times New Roman" panose="02020603050405020304" pitchFamily="18" charset="0"/>
              </a:rPr>
              <a:t> </a:t>
            </a:r>
            <a:r>
              <a:rPr lang="en-US" altLang="en-US" sz="2200" dirty="0" err="1">
                <a:solidFill>
                  <a:srgbClr val="0000CC"/>
                </a:solidFill>
                <a:cs typeface="Times New Roman" panose="02020603050405020304" pitchFamily="18" charset="0"/>
              </a:rPr>
              <a:t>thu</a:t>
            </a:r>
            <a:r>
              <a:rPr lang="en-US" altLang="en-US" sz="2200" dirty="0">
                <a:solidFill>
                  <a:srgbClr val="0000CC"/>
                </a:solidFill>
                <a:cs typeface="Times New Roman" panose="02020603050405020304" pitchFamily="18" charset="0"/>
              </a:rPr>
              <a:t> </a:t>
            </a:r>
            <a:r>
              <a:rPr lang="en-US" altLang="en-US" sz="2200" dirty="0" err="1">
                <a:solidFill>
                  <a:srgbClr val="0000CC"/>
                </a:solidFill>
                <a:cs typeface="Times New Roman" panose="02020603050405020304" pitchFamily="18" charset="0"/>
              </a:rPr>
              <a:t>được</a:t>
            </a:r>
            <a:r>
              <a:rPr lang="en-US" altLang="en-US" sz="2200" dirty="0">
                <a:solidFill>
                  <a:srgbClr val="0000CC"/>
                </a:solidFill>
                <a:cs typeface="Times New Roman" panose="02020603050405020304" pitchFamily="18" charset="0"/>
              </a:rPr>
              <a:t> </a:t>
            </a:r>
            <a:r>
              <a:rPr lang="en-US" altLang="en-US" sz="2200" dirty="0" err="1">
                <a:solidFill>
                  <a:srgbClr val="0000CC"/>
                </a:solidFill>
                <a:cs typeface="Times New Roman" panose="02020603050405020304" pitchFamily="18" charset="0"/>
              </a:rPr>
              <a:t>dựa</a:t>
            </a:r>
            <a:r>
              <a:rPr lang="en-US" altLang="en-US" sz="2200" dirty="0">
                <a:solidFill>
                  <a:srgbClr val="0000CC"/>
                </a:solidFill>
                <a:cs typeface="Times New Roman" panose="02020603050405020304" pitchFamily="18" charset="0"/>
              </a:rPr>
              <a:t> </a:t>
            </a:r>
            <a:r>
              <a:rPr lang="en-US" altLang="en-US" sz="2200" dirty="0" err="1">
                <a:solidFill>
                  <a:srgbClr val="0000CC"/>
                </a:solidFill>
                <a:cs typeface="Times New Roman" panose="02020603050405020304" pitchFamily="18" charset="0"/>
              </a:rPr>
              <a:t>trên</a:t>
            </a:r>
            <a:r>
              <a:rPr lang="en-US" altLang="en-US" sz="2200" dirty="0">
                <a:solidFill>
                  <a:srgbClr val="0000CC"/>
                </a:solidFill>
                <a:cs typeface="Times New Roman" panose="02020603050405020304" pitchFamily="18" charset="0"/>
              </a:rPr>
              <a:t> </a:t>
            </a:r>
            <a:r>
              <a:rPr lang="en-US" altLang="en-US" sz="2200" dirty="0" err="1">
                <a:solidFill>
                  <a:srgbClr val="0000CC"/>
                </a:solidFill>
                <a:cs typeface="Times New Roman" panose="02020603050405020304" pitchFamily="18" charset="0"/>
              </a:rPr>
              <a:t>cơ</a:t>
            </a:r>
            <a:r>
              <a:rPr lang="en-US" altLang="en-US" sz="2200" dirty="0">
                <a:solidFill>
                  <a:srgbClr val="0000CC"/>
                </a:solidFill>
                <a:cs typeface="Times New Roman" panose="02020603050405020304" pitchFamily="18" charset="0"/>
              </a:rPr>
              <a:t> </a:t>
            </a:r>
            <a:r>
              <a:rPr lang="en-US" altLang="en-US" sz="2200" dirty="0" err="1">
                <a:solidFill>
                  <a:srgbClr val="0000CC"/>
                </a:solidFill>
                <a:cs typeface="Times New Roman" panose="02020603050405020304" pitchFamily="18" charset="0"/>
              </a:rPr>
              <a:t>sở</a:t>
            </a:r>
            <a:r>
              <a:rPr lang="en-US" altLang="en-US" sz="2200" dirty="0">
                <a:solidFill>
                  <a:srgbClr val="0000CC"/>
                </a:solidFill>
                <a:cs typeface="Times New Roman" panose="02020603050405020304" pitchFamily="18" charset="0"/>
              </a:rPr>
              <a:t> </a:t>
            </a:r>
            <a:r>
              <a:rPr lang="en-US" altLang="en-US" sz="2200" dirty="0" err="1">
                <a:solidFill>
                  <a:srgbClr val="0000CC"/>
                </a:solidFill>
                <a:cs typeface="Times New Roman" panose="02020603050405020304" pitchFamily="18" charset="0"/>
              </a:rPr>
              <a:t>tăng</a:t>
            </a:r>
            <a:r>
              <a:rPr lang="en-US" altLang="en-US" sz="2200" dirty="0">
                <a:solidFill>
                  <a:srgbClr val="0000CC"/>
                </a:solidFill>
                <a:cs typeface="Times New Roman" panose="02020603050405020304" pitchFamily="18" charset="0"/>
              </a:rPr>
              <a:t> NSLĐ</a:t>
            </a:r>
            <a:r>
              <a:rPr lang="en-US" altLang="en-US" sz="2000" dirty="0">
                <a:solidFill>
                  <a:srgbClr val="0000CC"/>
                </a:solidFill>
                <a:cs typeface="Times New Roman" panose="02020603050405020304" pitchFamily="18" charset="0"/>
              </a:rPr>
              <a:t>	</a:t>
            </a:r>
          </a:p>
        </p:txBody>
      </p:sp>
    </p:spTree>
    <p:extLst>
      <p:ext uri="{BB962C8B-B14F-4D97-AF65-F5344CB8AC3E}">
        <p14:creationId xmlns:p14="http://schemas.microsoft.com/office/powerpoint/2010/main" val="497241508"/>
      </p:ext>
    </p:extLst>
  </p:cSld>
  <p:clrMapOvr>
    <a:masterClrMapping/>
  </p:clrMapOvr>
  <p:timing>
    <p:tnLst>
      <p:par>
        <p:cTn id="1" dur="indefinite" restart="never" nodeType="tmRoot"/>
      </p:par>
    </p:tnLst>
  </p:timing>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9" name="그룹 28">
            <a:extLst>
              <a:ext uri="{FF2B5EF4-FFF2-40B4-BE49-F238E27FC236}">
                <a16:creationId xmlns:a16="http://schemas.microsoft.com/office/drawing/2014/main" xmlns="" id="{2453C9E5-C7D3-4EE3-975F-4E24140198CA}"/>
              </a:ext>
            </a:extLst>
          </p:cNvPr>
          <p:cNvGrpSpPr/>
          <p:nvPr/>
        </p:nvGrpSpPr>
        <p:grpSpPr>
          <a:xfrm>
            <a:off x="438101" y="1620142"/>
            <a:ext cx="4787555" cy="4623159"/>
            <a:chOff x="881752" y="1662613"/>
            <a:chExt cx="4787555" cy="4623159"/>
          </a:xfrm>
          <a:effectLst>
            <a:outerShdw blurRad="50800" dist="38100" dir="5400000" algn="t" rotWithShape="0">
              <a:prstClr val="black">
                <a:alpha val="40000"/>
              </a:prstClr>
            </a:outerShdw>
          </a:effectLst>
        </p:grpSpPr>
        <p:sp>
          <p:nvSpPr>
            <p:cNvPr id="30" name="Block Arc 7">
              <a:extLst>
                <a:ext uri="{FF2B5EF4-FFF2-40B4-BE49-F238E27FC236}">
                  <a16:creationId xmlns:a16="http://schemas.microsoft.com/office/drawing/2014/main" xmlns="" id="{6BE71DD8-6CC4-4580-AED7-6F320F11A063}"/>
                </a:ext>
              </a:extLst>
            </p:cNvPr>
            <p:cNvSpPr/>
            <p:nvPr/>
          </p:nvSpPr>
          <p:spPr>
            <a:xfrm>
              <a:off x="881752" y="1662613"/>
              <a:ext cx="4623159" cy="4623159"/>
            </a:xfrm>
            <a:prstGeom prst="blockArc">
              <a:avLst>
                <a:gd name="adj1" fmla="val 17994494"/>
                <a:gd name="adj2" fmla="val 3631056"/>
                <a:gd name="adj3" fmla="val 1264"/>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77"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black"/>
                </a:solidFill>
                <a:effectLst/>
                <a:uLnTx/>
                <a:uFillTx/>
                <a:latin typeface="Arial"/>
                <a:ea typeface="Arial Unicode MS"/>
                <a:cs typeface="+mn-cs"/>
              </a:endParaRPr>
            </a:p>
          </p:txBody>
        </p:sp>
        <p:sp>
          <p:nvSpPr>
            <p:cNvPr id="32" name="Oval 56">
              <a:extLst>
                <a:ext uri="{FF2B5EF4-FFF2-40B4-BE49-F238E27FC236}">
                  <a16:creationId xmlns:a16="http://schemas.microsoft.com/office/drawing/2014/main" xmlns="" id="{95B998CA-A2C4-4496-AD40-5C134E1285FF}"/>
                </a:ext>
              </a:extLst>
            </p:cNvPr>
            <p:cNvSpPr/>
            <p:nvPr/>
          </p:nvSpPr>
          <p:spPr>
            <a:xfrm>
              <a:off x="5298503" y="3161233"/>
              <a:ext cx="288032" cy="288032"/>
            </a:xfrm>
            <a:prstGeom prst="ellipse">
              <a:avLst/>
            </a:prstGeom>
            <a:solidFill>
              <a:schemeClr val="accent2"/>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77"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dirty="0">
                <a:ln>
                  <a:noFill/>
                </a:ln>
                <a:solidFill>
                  <a:prstClr val="white"/>
                </a:solidFill>
                <a:effectLst/>
                <a:uLnTx/>
                <a:uFillTx/>
                <a:latin typeface="Arial"/>
                <a:ea typeface="Arial Unicode MS"/>
                <a:cs typeface="+mn-cs"/>
              </a:endParaRPr>
            </a:p>
          </p:txBody>
        </p:sp>
        <p:sp>
          <p:nvSpPr>
            <p:cNvPr id="33" name="Oval 57">
              <a:extLst>
                <a:ext uri="{FF2B5EF4-FFF2-40B4-BE49-F238E27FC236}">
                  <a16:creationId xmlns:a16="http://schemas.microsoft.com/office/drawing/2014/main" xmlns="" id="{D85272FD-F9CC-4C88-859C-A3DA775875F1}"/>
                </a:ext>
              </a:extLst>
            </p:cNvPr>
            <p:cNvSpPr/>
            <p:nvPr/>
          </p:nvSpPr>
          <p:spPr>
            <a:xfrm>
              <a:off x="4238091" y="5754540"/>
              <a:ext cx="288032" cy="288032"/>
            </a:xfrm>
            <a:prstGeom prst="ellipse">
              <a:avLst/>
            </a:prstGeom>
            <a:solidFill>
              <a:schemeClr val="accent4"/>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77"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34" name="Oval 59">
              <a:extLst>
                <a:ext uri="{FF2B5EF4-FFF2-40B4-BE49-F238E27FC236}">
                  <a16:creationId xmlns:a16="http://schemas.microsoft.com/office/drawing/2014/main" xmlns="" id="{C6F9FA73-9FDE-4170-801E-F44AD53D94AD}"/>
                </a:ext>
              </a:extLst>
            </p:cNvPr>
            <p:cNvSpPr/>
            <p:nvPr/>
          </p:nvSpPr>
          <p:spPr>
            <a:xfrm>
              <a:off x="4257472" y="1856545"/>
              <a:ext cx="288032" cy="288032"/>
            </a:xfrm>
            <a:prstGeom prst="ellipse">
              <a:avLst/>
            </a:prstGeom>
            <a:solidFill>
              <a:schemeClr val="accent1"/>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77"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Arial"/>
                <a:ea typeface="Arial Unicode MS"/>
                <a:cs typeface="+mn-cs"/>
              </a:endParaRPr>
            </a:p>
          </p:txBody>
        </p:sp>
        <p:sp>
          <p:nvSpPr>
            <p:cNvPr id="35" name="Oval 60">
              <a:extLst>
                <a:ext uri="{FF2B5EF4-FFF2-40B4-BE49-F238E27FC236}">
                  <a16:creationId xmlns:a16="http://schemas.microsoft.com/office/drawing/2014/main" xmlns="" id="{F15CA8CA-D5D4-4EC5-A932-DF9B44C94387}"/>
                </a:ext>
              </a:extLst>
            </p:cNvPr>
            <p:cNvSpPr/>
            <p:nvPr/>
          </p:nvSpPr>
          <p:spPr>
            <a:xfrm>
              <a:off x="5381275" y="4335796"/>
              <a:ext cx="288032" cy="288032"/>
            </a:xfrm>
            <a:prstGeom prst="ellipse">
              <a:avLst/>
            </a:prstGeom>
            <a:solidFill>
              <a:schemeClr val="accent3"/>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77"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white"/>
                </a:solidFill>
                <a:effectLst/>
                <a:uLnTx/>
                <a:uFillTx/>
                <a:latin typeface="Arial"/>
                <a:ea typeface="Arial Unicode MS"/>
                <a:cs typeface="+mn-cs"/>
              </a:endParaRPr>
            </a:p>
          </p:txBody>
        </p:sp>
      </p:grpSp>
      <p:grpSp>
        <p:nvGrpSpPr>
          <p:cNvPr id="54" name="그룹 53">
            <a:extLst>
              <a:ext uri="{FF2B5EF4-FFF2-40B4-BE49-F238E27FC236}">
                <a16:creationId xmlns:a16="http://schemas.microsoft.com/office/drawing/2014/main" xmlns="" id="{1518F486-5F6C-4E1D-9B59-B4DF1EC943ED}"/>
              </a:ext>
            </a:extLst>
          </p:cNvPr>
          <p:cNvGrpSpPr/>
          <p:nvPr/>
        </p:nvGrpSpPr>
        <p:grpSpPr>
          <a:xfrm>
            <a:off x="291980" y="1793626"/>
            <a:ext cx="4250497" cy="4250497"/>
            <a:chOff x="735328" y="1762623"/>
            <a:chExt cx="4250497" cy="4250497"/>
          </a:xfrm>
          <a:effectLst>
            <a:outerShdw blurRad="50800" dist="38100" dir="5400000" algn="t" rotWithShape="0">
              <a:prstClr val="black">
                <a:alpha val="40000"/>
              </a:prstClr>
            </a:outerShdw>
          </a:effectLst>
        </p:grpSpPr>
        <p:sp>
          <p:nvSpPr>
            <p:cNvPr id="55" name="Block Arc 43">
              <a:extLst>
                <a:ext uri="{FF2B5EF4-FFF2-40B4-BE49-F238E27FC236}">
                  <a16:creationId xmlns:a16="http://schemas.microsoft.com/office/drawing/2014/main" xmlns="" id="{4075786C-79F6-4736-8A76-A41E05FE84E1}"/>
                </a:ext>
              </a:extLst>
            </p:cNvPr>
            <p:cNvSpPr/>
            <p:nvPr/>
          </p:nvSpPr>
          <p:spPr>
            <a:xfrm>
              <a:off x="735328" y="1762623"/>
              <a:ext cx="4250497" cy="4250497"/>
            </a:xfrm>
            <a:prstGeom prst="blockArc">
              <a:avLst>
                <a:gd name="adj1" fmla="val 4228396"/>
                <a:gd name="adj2" fmla="val 7060926"/>
                <a:gd name="adj3" fmla="val 5247"/>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77"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black"/>
                </a:solidFill>
                <a:effectLst/>
                <a:uLnTx/>
                <a:uFillTx/>
                <a:latin typeface="Arial"/>
                <a:ea typeface="Arial Unicode MS"/>
                <a:cs typeface="+mn-cs"/>
              </a:endParaRPr>
            </a:p>
          </p:txBody>
        </p:sp>
        <p:sp>
          <p:nvSpPr>
            <p:cNvPr id="56" name="Block Arc 53">
              <a:extLst>
                <a:ext uri="{FF2B5EF4-FFF2-40B4-BE49-F238E27FC236}">
                  <a16:creationId xmlns:a16="http://schemas.microsoft.com/office/drawing/2014/main" xmlns="" id="{CB29D639-1F80-4AAA-A028-2CD82D967BBD}"/>
                </a:ext>
              </a:extLst>
            </p:cNvPr>
            <p:cNvSpPr/>
            <p:nvPr/>
          </p:nvSpPr>
          <p:spPr>
            <a:xfrm>
              <a:off x="735328" y="1762623"/>
              <a:ext cx="4250497" cy="4250497"/>
            </a:xfrm>
            <a:prstGeom prst="blockArc">
              <a:avLst>
                <a:gd name="adj1" fmla="val 1492588"/>
                <a:gd name="adj2" fmla="val 4237585"/>
                <a:gd name="adj3" fmla="val 522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77"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black"/>
                </a:solidFill>
                <a:effectLst/>
                <a:uLnTx/>
                <a:uFillTx/>
                <a:latin typeface="Arial"/>
                <a:ea typeface="Arial Unicode MS"/>
                <a:cs typeface="+mn-cs"/>
              </a:endParaRPr>
            </a:p>
          </p:txBody>
        </p:sp>
        <p:sp>
          <p:nvSpPr>
            <p:cNvPr id="57" name="Block Arc 54">
              <a:extLst>
                <a:ext uri="{FF2B5EF4-FFF2-40B4-BE49-F238E27FC236}">
                  <a16:creationId xmlns:a16="http://schemas.microsoft.com/office/drawing/2014/main" xmlns="" id="{A8919B3E-818B-4596-9D74-728408ED7E58}"/>
                </a:ext>
              </a:extLst>
            </p:cNvPr>
            <p:cNvSpPr/>
            <p:nvPr/>
          </p:nvSpPr>
          <p:spPr>
            <a:xfrm>
              <a:off x="735328" y="1762623"/>
              <a:ext cx="4250497" cy="4250497"/>
            </a:xfrm>
            <a:prstGeom prst="blockArc">
              <a:avLst>
                <a:gd name="adj1" fmla="val 20334074"/>
                <a:gd name="adj2" fmla="val 1503961"/>
                <a:gd name="adj3" fmla="val 5284"/>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77"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black"/>
                </a:solidFill>
                <a:effectLst/>
                <a:uLnTx/>
                <a:uFillTx/>
                <a:latin typeface="Arial"/>
                <a:ea typeface="Arial Unicode MS"/>
                <a:cs typeface="+mn-cs"/>
              </a:endParaRPr>
            </a:p>
          </p:txBody>
        </p:sp>
        <p:sp>
          <p:nvSpPr>
            <p:cNvPr id="58" name="Block Arc 55">
              <a:extLst>
                <a:ext uri="{FF2B5EF4-FFF2-40B4-BE49-F238E27FC236}">
                  <a16:creationId xmlns:a16="http://schemas.microsoft.com/office/drawing/2014/main" xmlns="" id="{195F0ADC-A8BD-405C-91DC-695718369AB4}"/>
                </a:ext>
              </a:extLst>
            </p:cNvPr>
            <p:cNvSpPr/>
            <p:nvPr/>
          </p:nvSpPr>
          <p:spPr>
            <a:xfrm>
              <a:off x="735328" y="1762623"/>
              <a:ext cx="4250497" cy="4250497"/>
            </a:xfrm>
            <a:prstGeom prst="blockArc">
              <a:avLst>
                <a:gd name="adj1" fmla="val 17549958"/>
                <a:gd name="adj2" fmla="val 20340767"/>
                <a:gd name="adj3" fmla="val 5288"/>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77"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prstClr val="black"/>
                </a:solidFill>
                <a:effectLst/>
                <a:uLnTx/>
                <a:uFillTx/>
                <a:latin typeface="Arial"/>
                <a:ea typeface="Arial Unicode MS"/>
                <a:cs typeface="+mn-cs"/>
              </a:endParaRPr>
            </a:p>
          </p:txBody>
        </p:sp>
        <p:sp>
          <p:nvSpPr>
            <p:cNvPr id="59" name="Block Arc 5">
              <a:extLst>
                <a:ext uri="{FF2B5EF4-FFF2-40B4-BE49-F238E27FC236}">
                  <a16:creationId xmlns:a16="http://schemas.microsoft.com/office/drawing/2014/main" xmlns="" id="{61CD51C5-CE1D-4DFE-9CFD-C4D2FA88570F}"/>
                </a:ext>
              </a:extLst>
            </p:cNvPr>
            <p:cNvSpPr/>
            <p:nvPr/>
          </p:nvSpPr>
          <p:spPr>
            <a:xfrm>
              <a:off x="735328" y="1762623"/>
              <a:ext cx="4250497" cy="4250497"/>
            </a:xfrm>
            <a:prstGeom prst="blockArc">
              <a:avLst>
                <a:gd name="adj1" fmla="val 14520241"/>
                <a:gd name="adj2" fmla="val 17553267"/>
                <a:gd name="adj3" fmla="val 5243"/>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77"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dirty="0">
                <a:ln>
                  <a:noFill/>
                </a:ln>
                <a:solidFill>
                  <a:prstClr val="black"/>
                </a:solidFill>
                <a:effectLst/>
                <a:uLnTx/>
                <a:uFillTx/>
                <a:latin typeface="Arial"/>
                <a:ea typeface="Arial Unicode MS"/>
                <a:cs typeface="+mn-cs"/>
              </a:endParaRPr>
            </a:p>
          </p:txBody>
        </p:sp>
      </p:grpSp>
      <p:grpSp>
        <p:nvGrpSpPr>
          <p:cNvPr id="60" name="Group 21">
            <a:extLst>
              <a:ext uri="{FF2B5EF4-FFF2-40B4-BE49-F238E27FC236}">
                <a16:creationId xmlns:a16="http://schemas.microsoft.com/office/drawing/2014/main" xmlns="" id="{EA247D73-72E2-4166-8BFE-D72839E09B4B}"/>
              </a:ext>
            </a:extLst>
          </p:cNvPr>
          <p:cNvGrpSpPr>
            <a:grpSpLocks/>
          </p:cNvGrpSpPr>
          <p:nvPr/>
        </p:nvGrpSpPr>
        <p:grpSpPr bwMode="auto">
          <a:xfrm>
            <a:off x="1961063" y="936603"/>
            <a:ext cx="10230938" cy="122311"/>
            <a:chOff x="240" y="576"/>
            <a:chExt cx="5298" cy="0"/>
          </a:xfrm>
        </p:grpSpPr>
        <p:sp>
          <p:nvSpPr>
            <p:cNvPr id="61" name="Line 7">
              <a:extLst>
                <a:ext uri="{FF2B5EF4-FFF2-40B4-BE49-F238E27FC236}">
                  <a16:creationId xmlns:a16="http://schemas.microsoft.com/office/drawing/2014/main" xmlns="" id="{8A5A0B7B-C86C-442D-9F00-24CEFE3ACE76}"/>
                </a:ext>
              </a:extLst>
            </p:cNvPr>
            <p:cNvSpPr>
              <a:spLocks noChangeShapeType="1"/>
            </p:cNvSpPr>
            <p:nvPr/>
          </p:nvSpPr>
          <p:spPr bwMode="auto">
            <a:xfrm>
              <a:off x="240" y="576"/>
              <a:ext cx="2688" cy="0"/>
            </a:xfrm>
            <a:prstGeom prst="line">
              <a:avLst/>
            </a:prstGeom>
            <a:noFill/>
            <a:ln w="127000">
              <a:solidFill>
                <a:srgbClr val="D6009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endParaRPr>
            </a:p>
          </p:txBody>
        </p:sp>
        <p:sp>
          <p:nvSpPr>
            <p:cNvPr id="62" name="Line 8">
              <a:extLst>
                <a:ext uri="{FF2B5EF4-FFF2-40B4-BE49-F238E27FC236}">
                  <a16:creationId xmlns:a16="http://schemas.microsoft.com/office/drawing/2014/main" xmlns="" id="{64BC85B8-244A-4E4C-9E10-269D79E75025}"/>
                </a:ext>
              </a:extLst>
            </p:cNvPr>
            <p:cNvSpPr>
              <a:spLocks noChangeShapeType="1"/>
            </p:cNvSpPr>
            <p:nvPr/>
          </p:nvSpPr>
          <p:spPr bwMode="auto">
            <a:xfrm>
              <a:off x="240" y="576"/>
              <a:ext cx="5298" cy="0"/>
            </a:xfrm>
            <a:prstGeom prst="line">
              <a:avLst/>
            </a:prstGeom>
            <a:noFill/>
            <a:ln w="12700">
              <a:solidFill>
                <a:srgbClr val="D6009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endParaRPr>
            </a:p>
          </p:txBody>
        </p:sp>
      </p:grpSp>
      <p:sp>
        <p:nvSpPr>
          <p:cNvPr id="63" name="Rectangle 4">
            <a:extLst>
              <a:ext uri="{FF2B5EF4-FFF2-40B4-BE49-F238E27FC236}">
                <a16:creationId xmlns:a16="http://schemas.microsoft.com/office/drawing/2014/main" xmlns="" id="{43F3D111-6595-44BE-8076-89768EBF01CA}"/>
              </a:ext>
            </a:extLst>
          </p:cNvPr>
          <p:cNvSpPr>
            <a:spLocks noChangeArrowheads="1"/>
          </p:cNvSpPr>
          <p:nvPr/>
        </p:nvSpPr>
        <p:spPr bwMode="auto">
          <a:xfrm>
            <a:off x="1961062" y="98299"/>
            <a:ext cx="8874125"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2800" b="1" dirty="0">
                <a:solidFill>
                  <a:srgbClr val="0033CC"/>
                </a:solidFill>
                <a:cs typeface="Times New Roman" panose="02020603050405020304" pitchFamily="18" charset="0"/>
              </a:rPr>
              <a:t>3.1.3. </a:t>
            </a:r>
            <a:r>
              <a:rPr lang="vi-VN" altLang="en-US" sz="2800" b="1" dirty="0">
                <a:solidFill>
                  <a:srgbClr val="0033CC"/>
                </a:solidFill>
                <a:cs typeface="Times New Roman" panose="02020603050405020304" pitchFamily="18" charset="0"/>
              </a:rPr>
              <a:t>Các </a:t>
            </a:r>
            <a:r>
              <a:rPr lang="en-US" altLang="en-US" sz="2800" b="1" dirty="0" err="1">
                <a:solidFill>
                  <a:srgbClr val="0033CC"/>
                </a:solidFill>
                <a:cs typeface="Times New Roman" panose="02020603050405020304" pitchFamily="18" charset="0"/>
              </a:rPr>
              <a:t>phương</a:t>
            </a:r>
            <a:r>
              <a:rPr lang="en-US" altLang="en-US" sz="2800" b="1" dirty="0">
                <a:solidFill>
                  <a:srgbClr val="0033CC"/>
                </a:solidFill>
                <a:cs typeface="Times New Roman" panose="02020603050405020304" pitchFamily="18" charset="0"/>
              </a:rPr>
              <a:t> </a:t>
            </a:r>
            <a:r>
              <a:rPr lang="en-US" altLang="en-US" sz="2800" b="1" dirty="0" err="1">
                <a:solidFill>
                  <a:srgbClr val="0033CC"/>
                </a:solidFill>
                <a:cs typeface="Times New Roman" panose="02020603050405020304" pitchFamily="18" charset="0"/>
              </a:rPr>
              <a:t>pháp</a:t>
            </a:r>
            <a:r>
              <a:rPr lang="en-US" altLang="en-US" sz="2800" b="1" dirty="0">
                <a:solidFill>
                  <a:srgbClr val="0033CC"/>
                </a:solidFill>
                <a:cs typeface="Times New Roman" panose="02020603050405020304" pitchFamily="18" charset="0"/>
              </a:rPr>
              <a:t> </a:t>
            </a:r>
            <a:r>
              <a:rPr lang="en-US" altLang="en-US" sz="2800" b="1" dirty="0" err="1">
                <a:solidFill>
                  <a:srgbClr val="0033CC"/>
                </a:solidFill>
                <a:cs typeface="Times New Roman" panose="02020603050405020304" pitchFamily="18" charset="0"/>
              </a:rPr>
              <a:t>sản</a:t>
            </a:r>
            <a:r>
              <a:rPr lang="en-US" altLang="en-US" sz="2800" b="1" dirty="0">
                <a:solidFill>
                  <a:srgbClr val="0033CC"/>
                </a:solidFill>
                <a:cs typeface="Times New Roman" panose="02020603050405020304" pitchFamily="18" charset="0"/>
              </a:rPr>
              <a:t> </a:t>
            </a:r>
            <a:r>
              <a:rPr lang="en-US" altLang="en-US" sz="2800" b="1" dirty="0" err="1">
                <a:solidFill>
                  <a:srgbClr val="0033CC"/>
                </a:solidFill>
                <a:cs typeface="Times New Roman" panose="02020603050405020304" pitchFamily="18" charset="0"/>
              </a:rPr>
              <a:t>xuất</a:t>
            </a:r>
            <a:r>
              <a:rPr lang="en-US" altLang="en-US" sz="2800" b="1" dirty="0">
                <a:solidFill>
                  <a:srgbClr val="0033CC"/>
                </a:solidFill>
                <a:cs typeface="Times New Roman" panose="02020603050405020304" pitchFamily="18" charset="0"/>
              </a:rPr>
              <a:t> </a:t>
            </a:r>
            <a:r>
              <a:rPr lang="en-US" altLang="en-US" sz="2800" b="1" dirty="0" err="1">
                <a:solidFill>
                  <a:srgbClr val="0033CC"/>
                </a:solidFill>
                <a:cs typeface="Times New Roman" panose="02020603050405020304" pitchFamily="18" charset="0"/>
              </a:rPr>
              <a:t>giá</a:t>
            </a:r>
            <a:r>
              <a:rPr lang="en-US" altLang="en-US" sz="2800" b="1" dirty="0">
                <a:solidFill>
                  <a:srgbClr val="0033CC"/>
                </a:solidFill>
                <a:cs typeface="Times New Roman" panose="02020603050405020304" pitchFamily="18" charset="0"/>
              </a:rPr>
              <a:t> </a:t>
            </a:r>
            <a:r>
              <a:rPr lang="en-US" altLang="en-US" sz="2800" b="1" dirty="0" err="1">
                <a:solidFill>
                  <a:srgbClr val="0033CC"/>
                </a:solidFill>
                <a:cs typeface="Times New Roman" panose="02020603050405020304" pitchFamily="18" charset="0"/>
              </a:rPr>
              <a:t>trị</a:t>
            </a:r>
            <a:r>
              <a:rPr lang="en-US" altLang="en-US" sz="2800" b="1" dirty="0">
                <a:solidFill>
                  <a:srgbClr val="0033CC"/>
                </a:solidFill>
                <a:cs typeface="Times New Roman" panose="02020603050405020304" pitchFamily="18" charset="0"/>
              </a:rPr>
              <a:t> </a:t>
            </a:r>
            <a:r>
              <a:rPr lang="en-US" altLang="en-US" sz="2800" b="1" dirty="0" err="1">
                <a:solidFill>
                  <a:srgbClr val="0033CC"/>
                </a:solidFill>
                <a:cs typeface="Times New Roman" panose="02020603050405020304" pitchFamily="18" charset="0"/>
              </a:rPr>
              <a:t>thặng</a:t>
            </a:r>
            <a:r>
              <a:rPr lang="en-US" altLang="en-US" sz="2800" b="1" dirty="0">
                <a:solidFill>
                  <a:srgbClr val="0033CC"/>
                </a:solidFill>
                <a:cs typeface="Times New Roman" panose="02020603050405020304" pitchFamily="18" charset="0"/>
              </a:rPr>
              <a:t> </a:t>
            </a:r>
            <a:r>
              <a:rPr lang="en-US" altLang="en-US" sz="2800" b="1" dirty="0" err="1">
                <a:solidFill>
                  <a:srgbClr val="0033CC"/>
                </a:solidFill>
                <a:cs typeface="Times New Roman" panose="02020603050405020304" pitchFamily="18" charset="0"/>
              </a:rPr>
              <a:t>dư</a:t>
            </a:r>
            <a:endParaRPr lang="en-US" altLang="en-US" sz="2800" dirty="0">
              <a:solidFill>
                <a:srgbClr val="0033CC"/>
              </a:solidFill>
            </a:endParaRPr>
          </a:p>
        </p:txBody>
      </p:sp>
      <p:sp>
        <p:nvSpPr>
          <p:cNvPr id="64" name="Rectangle 1">
            <a:extLst>
              <a:ext uri="{FF2B5EF4-FFF2-40B4-BE49-F238E27FC236}">
                <a16:creationId xmlns:a16="http://schemas.microsoft.com/office/drawing/2014/main" xmlns="" id="{33EE6C51-3394-4B33-9A99-9316B134919C}"/>
              </a:ext>
            </a:extLst>
          </p:cNvPr>
          <p:cNvSpPr>
            <a:spLocks noChangeArrowheads="1"/>
          </p:cNvSpPr>
          <p:nvPr/>
        </p:nvSpPr>
        <p:spPr bwMode="auto">
          <a:xfrm>
            <a:off x="3484443" y="1145630"/>
            <a:ext cx="452720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tabLst>
                <a:tab pos="127000" algn="l"/>
                <a:tab pos="228600" algn="l"/>
                <a:tab pos="342900" algn="l"/>
                <a:tab pos="457200" algn="l"/>
                <a:tab pos="571500" algn="l"/>
              </a:tabLst>
              <a:defRPr>
                <a:solidFill>
                  <a:schemeClr val="tx1"/>
                </a:solidFill>
                <a:latin typeface="Arial" panose="020B0604020202020204" pitchFamily="34" charset="0"/>
              </a:defRPr>
            </a:lvl1pPr>
            <a:lvl2pPr marL="742950" indent="-285750">
              <a:tabLst>
                <a:tab pos="127000" algn="l"/>
                <a:tab pos="228600" algn="l"/>
                <a:tab pos="342900" algn="l"/>
                <a:tab pos="457200" algn="l"/>
                <a:tab pos="571500" algn="l"/>
              </a:tabLst>
              <a:defRPr>
                <a:solidFill>
                  <a:schemeClr val="tx1"/>
                </a:solidFill>
                <a:latin typeface="Arial" panose="020B0604020202020204" pitchFamily="34" charset="0"/>
              </a:defRPr>
            </a:lvl2pPr>
            <a:lvl3pPr marL="1143000" indent="-228600">
              <a:tabLst>
                <a:tab pos="127000" algn="l"/>
                <a:tab pos="228600" algn="l"/>
                <a:tab pos="342900" algn="l"/>
                <a:tab pos="457200" algn="l"/>
                <a:tab pos="571500" algn="l"/>
              </a:tabLst>
              <a:defRPr>
                <a:solidFill>
                  <a:schemeClr val="tx1"/>
                </a:solidFill>
                <a:latin typeface="Arial" panose="020B0604020202020204" pitchFamily="34" charset="0"/>
              </a:defRPr>
            </a:lvl3pPr>
            <a:lvl4pPr marL="1600200" indent="-228600">
              <a:tabLst>
                <a:tab pos="127000" algn="l"/>
                <a:tab pos="228600" algn="l"/>
                <a:tab pos="342900" algn="l"/>
                <a:tab pos="457200" algn="l"/>
                <a:tab pos="571500" algn="l"/>
              </a:tabLst>
              <a:defRPr>
                <a:solidFill>
                  <a:schemeClr val="tx1"/>
                </a:solidFill>
                <a:latin typeface="Arial" panose="020B0604020202020204" pitchFamily="34" charset="0"/>
              </a:defRPr>
            </a:lvl4pPr>
            <a:lvl5pPr marL="2057400" indent="-228600">
              <a:tabLst>
                <a:tab pos="127000" algn="l"/>
                <a:tab pos="228600" algn="l"/>
                <a:tab pos="342900" algn="l"/>
                <a:tab pos="457200" algn="l"/>
                <a:tab pos="571500" algn="l"/>
              </a:tabLst>
              <a:defRPr>
                <a:solidFill>
                  <a:schemeClr val="tx1"/>
                </a:solidFill>
                <a:latin typeface="Arial" panose="020B0604020202020204" pitchFamily="34" charset="0"/>
              </a:defRPr>
            </a:lvl5pPr>
            <a:lvl6pPr marL="25146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6pPr>
            <a:lvl7pPr marL="29718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7pPr>
            <a:lvl8pPr marL="34290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8pPr>
            <a:lvl9pPr marL="38862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9pPr>
          </a:lstStyle>
          <a:p>
            <a:pPr marL="342900" indent="-342900" algn="just">
              <a:spcBef>
                <a:spcPts val="200"/>
              </a:spcBef>
              <a:spcAft>
                <a:spcPts val="200"/>
              </a:spcAft>
              <a:buFont typeface="Wingdings" panose="05000000000000000000" pitchFamily="2" charset="2"/>
              <a:buChar char="§"/>
            </a:pPr>
            <a:r>
              <a:rPr lang="en-US" altLang="en-US" sz="2400" b="1" dirty="0" err="1">
                <a:solidFill>
                  <a:srgbClr val="CC6600"/>
                </a:solidFill>
                <a:cs typeface="Times New Roman" panose="02020603050405020304" pitchFamily="18" charset="0"/>
              </a:rPr>
              <a:t>Giá</a:t>
            </a:r>
            <a:r>
              <a:rPr lang="en-US" altLang="en-US" sz="2400" b="1" dirty="0">
                <a:solidFill>
                  <a:srgbClr val="CC6600"/>
                </a:solidFill>
                <a:cs typeface="Times New Roman" panose="02020603050405020304" pitchFamily="18" charset="0"/>
              </a:rPr>
              <a:t> </a:t>
            </a:r>
            <a:r>
              <a:rPr lang="en-US" altLang="en-US" sz="2400" b="1" dirty="0" err="1">
                <a:solidFill>
                  <a:srgbClr val="CC6600"/>
                </a:solidFill>
                <a:cs typeface="Times New Roman" panose="02020603050405020304" pitchFamily="18" charset="0"/>
              </a:rPr>
              <a:t>trị</a:t>
            </a:r>
            <a:r>
              <a:rPr lang="en-US" altLang="en-US" sz="2400" b="1" dirty="0">
                <a:solidFill>
                  <a:srgbClr val="CC6600"/>
                </a:solidFill>
                <a:cs typeface="Times New Roman" panose="02020603050405020304" pitchFamily="18" charset="0"/>
              </a:rPr>
              <a:t> </a:t>
            </a:r>
            <a:r>
              <a:rPr lang="en-US" altLang="en-US" sz="2400" b="1" dirty="0" err="1">
                <a:solidFill>
                  <a:srgbClr val="CC6600"/>
                </a:solidFill>
                <a:cs typeface="Times New Roman" panose="02020603050405020304" pitchFamily="18" charset="0"/>
              </a:rPr>
              <a:t>thặng</a:t>
            </a:r>
            <a:r>
              <a:rPr lang="en-US" altLang="en-US" sz="2400" b="1" dirty="0">
                <a:solidFill>
                  <a:srgbClr val="CC6600"/>
                </a:solidFill>
                <a:cs typeface="Times New Roman" panose="02020603050405020304" pitchFamily="18" charset="0"/>
              </a:rPr>
              <a:t> </a:t>
            </a:r>
            <a:r>
              <a:rPr lang="en-US" altLang="en-US" sz="2400" b="1" dirty="0" err="1">
                <a:solidFill>
                  <a:srgbClr val="CC6600"/>
                </a:solidFill>
                <a:cs typeface="Times New Roman" panose="02020603050405020304" pitchFamily="18" charset="0"/>
              </a:rPr>
              <a:t>dư</a:t>
            </a:r>
            <a:r>
              <a:rPr lang="en-US" altLang="en-US" sz="2400" b="1" dirty="0">
                <a:solidFill>
                  <a:srgbClr val="CC6600"/>
                </a:solidFill>
                <a:cs typeface="Times New Roman" panose="02020603050405020304" pitchFamily="18" charset="0"/>
              </a:rPr>
              <a:t> </a:t>
            </a:r>
            <a:r>
              <a:rPr lang="en-US" altLang="en-US" sz="2400" b="1" dirty="0" err="1">
                <a:solidFill>
                  <a:srgbClr val="CC6600"/>
                </a:solidFill>
                <a:cs typeface="Times New Roman" panose="02020603050405020304" pitchFamily="18" charset="0"/>
              </a:rPr>
              <a:t>siêu</a:t>
            </a:r>
            <a:r>
              <a:rPr lang="en-US" altLang="en-US" sz="2400" b="1" dirty="0">
                <a:solidFill>
                  <a:srgbClr val="CC6600"/>
                </a:solidFill>
                <a:cs typeface="Times New Roman" panose="02020603050405020304" pitchFamily="18" charset="0"/>
              </a:rPr>
              <a:t> </a:t>
            </a:r>
            <a:r>
              <a:rPr lang="en-US" altLang="en-US" sz="2400" b="1" dirty="0" err="1">
                <a:solidFill>
                  <a:srgbClr val="CC6600"/>
                </a:solidFill>
                <a:cs typeface="Times New Roman" panose="02020603050405020304" pitchFamily="18" charset="0"/>
              </a:rPr>
              <a:t>ngạch</a:t>
            </a:r>
            <a:endParaRPr lang="en-US" altLang="en-US" sz="2400" b="1" dirty="0">
              <a:solidFill>
                <a:srgbClr val="CC6600"/>
              </a:solidFill>
              <a:cs typeface="Times New Roman" panose="02020603050405020304" pitchFamily="18" charset="0"/>
            </a:endParaRPr>
          </a:p>
        </p:txBody>
      </p:sp>
      <p:sp>
        <p:nvSpPr>
          <p:cNvPr id="65" name="Rectangle 1">
            <a:extLst>
              <a:ext uri="{FF2B5EF4-FFF2-40B4-BE49-F238E27FC236}">
                <a16:creationId xmlns:a16="http://schemas.microsoft.com/office/drawing/2014/main" xmlns="" id="{5B8368A8-6979-47B6-B6C2-4E53BDDD6E6F}"/>
              </a:ext>
            </a:extLst>
          </p:cNvPr>
          <p:cNvSpPr>
            <a:spLocks noChangeArrowheads="1"/>
          </p:cNvSpPr>
          <p:nvPr/>
        </p:nvSpPr>
        <p:spPr bwMode="auto">
          <a:xfrm>
            <a:off x="1826206" y="2949854"/>
            <a:ext cx="1967486"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285750" indent="-285750">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0" indent="0" algn="ctr"/>
            <a:r>
              <a:rPr lang="en-US" altLang="en-US" sz="2400" b="1" dirty="0" err="1">
                <a:solidFill>
                  <a:srgbClr val="663300"/>
                </a:solidFill>
                <a:cs typeface="Times New Roman" panose="02020603050405020304" pitchFamily="18" charset="0"/>
              </a:rPr>
              <a:t>Tác</a:t>
            </a:r>
            <a:r>
              <a:rPr lang="en-US" altLang="en-US" sz="2400" b="1" dirty="0">
                <a:solidFill>
                  <a:srgbClr val="663300"/>
                </a:solidFill>
                <a:cs typeface="Times New Roman" panose="02020603050405020304" pitchFamily="18" charset="0"/>
              </a:rPr>
              <a:t> </a:t>
            </a:r>
            <a:r>
              <a:rPr lang="en-US" altLang="en-US" sz="2400" b="1" dirty="0" err="1">
                <a:solidFill>
                  <a:srgbClr val="663300"/>
                </a:solidFill>
                <a:cs typeface="Times New Roman" panose="02020603050405020304" pitchFamily="18" charset="0"/>
              </a:rPr>
              <a:t>dụng</a:t>
            </a:r>
            <a:r>
              <a:rPr lang="en-US" altLang="en-US" sz="2400" b="1" dirty="0">
                <a:solidFill>
                  <a:srgbClr val="663300"/>
                </a:solidFill>
                <a:cs typeface="Times New Roman" panose="02020603050405020304" pitchFamily="18" charset="0"/>
              </a:rPr>
              <a:t> </a:t>
            </a:r>
            <a:r>
              <a:rPr lang="en-US" altLang="en-US" sz="2400" b="1" dirty="0" err="1">
                <a:solidFill>
                  <a:srgbClr val="663300"/>
                </a:solidFill>
                <a:cs typeface="Times New Roman" panose="02020603050405020304" pitchFamily="18" charset="0"/>
              </a:rPr>
              <a:t>của</a:t>
            </a:r>
            <a:r>
              <a:rPr lang="en-US" altLang="en-US" sz="2400" b="1" dirty="0">
                <a:solidFill>
                  <a:srgbClr val="663300"/>
                </a:solidFill>
                <a:cs typeface="Times New Roman" panose="02020603050405020304" pitchFamily="18" charset="0"/>
              </a:rPr>
              <a:t> </a:t>
            </a:r>
            <a:r>
              <a:rPr lang="en-US" altLang="en-US" sz="2400" b="1" dirty="0" err="1">
                <a:solidFill>
                  <a:srgbClr val="663300"/>
                </a:solidFill>
                <a:cs typeface="Times New Roman" panose="02020603050405020304" pitchFamily="18" charset="0"/>
              </a:rPr>
              <a:t>giá</a:t>
            </a:r>
            <a:r>
              <a:rPr lang="en-US" altLang="en-US" sz="2400" b="1" dirty="0">
                <a:solidFill>
                  <a:srgbClr val="663300"/>
                </a:solidFill>
                <a:cs typeface="Times New Roman" panose="02020603050405020304" pitchFamily="18" charset="0"/>
              </a:rPr>
              <a:t> </a:t>
            </a:r>
            <a:r>
              <a:rPr lang="en-US" altLang="en-US" sz="2400" b="1" dirty="0" err="1">
                <a:solidFill>
                  <a:srgbClr val="663300"/>
                </a:solidFill>
                <a:cs typeface="Times New Roman" panose="02020603050405020304" pitchFamily="18" charset="0"/>
              </a:rPr>
              <a:t>trị</a:t>
            </a:r>
            <a:r>
              <a:rPr lang="en-US" altLang="en-US" sz="2400" b="1" dirty="0">
                <a:solidFill>
                  <a:srgbClr val="663300"/>
                </a:solidFill>
                <a:cs typeface="Times New Roman" panose="02020603050405020304" pitchFamily="18" charset="0"/>
              </a:rPr>
              <a:t> </a:t>
            </a:r>
            <a:r>
              <a:rPr lang="en-US" altLang="en-US" sz="2400" b="1" dirty="0" err="1">
                <a:solidFill>
                  <a:srgbClr val="663300"/>
                </a:solidFill>
                <a:cs typeface="Times New Roman" panose="02020603050405020304" pitchFamily="18" charset="0"/>
              </a:rPr>
              <a:t>thặng</a:t>
            </a:r>
            <a:r>
              <a:rPr lang="en-US" altLang="en-US" sz="2400" b="1" dirty="0">
                <a:solidFill>
                  <a:srgbClr val="663300"/>
                </a:solidFill>
                <a:cs typeface="Times New Roman" panose="02020603050405020304" pitchFamily="18" charset="0"/>
              </a:rPr>
              <a:t> </a:t>
            </a:r>
            <a:r>
              <a:rPr lang="en-US" altLang="en-US" sz="2400" b="1" dirty="0" err="1">
                <a:solidFill>
                  <a:srgbClr val="663300"/>
                </a:solidFill>
                <a:cs typeface="Times New Roman" panose="02020603050405020304" pitchFamily="18" charset="0"/>
              </a:rPr>
              <a:t>dư</a:t>
            </a:r>
            <a:r>
              <a:rPr lang="en-US" altLang="en-US" sz="2400" b="1" dirty="0">
                <a:solidFill>
                  <a:srgbClr val="663300"/>
                </a:solidFill>
                <a:cs typeface="Times New Roman" panose="02020603050405020304" pitchFamily="18" charset="0"/>
              </a:rPr>
              <a:t> </a:t>
            </a:r>
            <a:r>
              <a:rPr lang="en-US" altLang="en-US" sz="2400" b="1" dirty="0" err="1">
                <a:solidFill>
                  <a:srgbClr val="663300"/>
                </a:solidFill>
                <a:cs typeface="Times New Roman" panose="02020603050405020304" pitchFamily="18" charset="0"/>
              </a:rPr>
              <a:t>siêu</a:t>
            </a:r>
            <a:r>
              <a:rPr lang="en-US" altLang="en-US" sz="2400" b="1" dirty="0">
                <a:solidFill>
                  <a:srgbClr val="663300"/>
                </a:solidFill>
                <a:cs typeface="Times New Roman" panose="02020603050405020304" pitchFamily="18" charset="0"/>
              </a:rPr>
              <a:t> </a:t>
            </a:r>
            <a:r>
              <a:rPr lang="en-US" altLang="en-US" sz="2400" b="1" dirty="0" err="1">
                <a:solidFill>
                  <a:srgbClr val="663300"/>
                </a:solidFill>
                <a:cs typeface="Times New Roman" panose="02020603050405020304" pitchFamily="18" charset="0"/>
              </a:rPr>
              <a:t>ngạch</a:t>
            </a:r>
            <a:r>
              <a:rPr lang="en-US" altLang="en-US" sz="2400" b="1" dirty="0">
                <a:solidFill>
                  <a:srgbClr val="663300"/>
                </a:solidFill>
                <a:cs typeface="Times New Roman" panose="02020603050405020304" pitchFamily="18" charset="0"/>
              </a:rPr>
              <a:t> </a:t>
            </a:r>
            <a:endParaRPr lang="en-US" altLang="en-US" sz="2400" b="1" dirty="0">
              <a:solidFill>
                <a:srgbClr val="663300"/>
              </a:solidFill>
            </a:endParaRPr>
          </a:p>
        </p:txBody>
      </p:sp>
      <p:sp>
        <p:nvSpPr>
          <p:cNvPr id="87" name="Rectangle 4">
            <a:extLst>
              <a:ext uri="{FF2B5EF4-FFF2-40B4-BE49-F238E27FC236}">
                <a16:creationId xmlns:a16="http://schemas.microsoft.com/office/drawing/2014/main" xmlns="" id="{C2F9C072-3138-4D22-881C-C9AEA77AE15C}"/>
              </a:ext>
            </a:extLst>
          </p:cNvPr>
          <p:cNvSpPr>
            <a:spLocks noChangeArrowheads="1"/>
          </p:cNvSpPr>
          <p:nvPr/>
        </p:nvSpPr>
        <p:spPr bwMode="auto">
          <a:xfrm>
            <a:off x="4549672" y="1872528"/>
            <a:ext cx="2392362"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en-US" altLang="en-US" sz="2400" dirty="0" err="1">
                <a:cs typeface="Times New Roman" panose="02020603050405020304" pitchFamily="18" charset="0"/>
              </a:rPr>
              <a:t>Cải</a:t>
            </a:r>
            <a:r>
              <a:rPr lang="en-US" altLang="en-US" sz="2400" dirty="0">
                <a:cs typeface="Times New Roman" panose="02020603050405020304" pitchFamily="18" charset="0"/>
              </a:rPr>
              <a:t> </a:t>
            </a:r>
            <a:r>
              <a:rPr lang="en-US" altLang="en-US" sz="2400" dirty="0" err="1">
                <a:cs typeface="Times New Roman" panose="02020603050405020304" pitchFamily="18" charset="0"/>
              </a:rPr>
              <a:t>tiến</a:t>
            </a:r>
            <a:r>
              <a:rPr lang="en-US" altLang="en-US" sz="2400" dirty="0">
                <a:cs typeface="Times New Roman" panose="02020603050405020304" pitchFamily="18" charset="0"/>
              </a:rPr>
              <a:t> </a:t>
            </a:r>
            <a:r>
              <a:rPr lang="en-US" altLang="en-US" sz="2400" dirty="0" err="1">
                <a:cs typeface="Times New Roman" panose="02020603050405020304" pitchFamily="18" charset="0"/>
              </a:rPr>
              <a:t>kỹ</a:t>
            </a:r>
            <a:r>
              <a:rPr lang="en-US" altLang="en-US" sz="2400" dirty="0">
                <a:cs typeface="Times New Roman" panose="02020603050405020304" pitchFamily="18" charset="0"/>
              </a:rPr>
              <a:t> </a:t>
            </a:r>
            <a:r>
              <a:rPr lang="en-US" altLang="en-US" sz="2400" dirty="0" err="1">
                <a:cs typeface="Times New Roman" panose="02020603050405020304" pitchFamily="18" charset="0"/>
              </a:rPr>
              <a:t>thuật</a:t>
            </a:r>
            <a:endParaRPr lang="en-US" altLang="en-US" sz="2400" dirty="0"/>
          </a:p>
        </p:txBody>
      </p:sp>
      <p:sp>
        <p:nvSpPr>
          <p:cNvPr id="88" name="Rectangle 33">
            <a:extLst>
              <a:ext uri="{FF2B5EF4-FFF2-40B4-BE49-F238E27FC236}">
                <a16:creationId xmlns:a16="http://schemas.microsoft.com/office/drawing/2014/main" xmlns="" id="{B2348E1F-74AA-4FFE-8714-1D9C4EE06B73}"/>
              </a:ext>
            </a:extLst>
          </p:cNvPr>
          <p:cNvSpPr>
            <a:spLocks noChangeArrowheads="1"/>
          </p:cNvSpPr>
          <p:nvPr/>
        </p:nvSpPr>
        <p:spPr bwMode="auto">
          <a:xfrm>
            <a:off x="5225656" y="2949854"/>
            <a:ext cx="663515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en-US" altLang="en-US" sz="2400" dirty="0" err="1">
                <a:solidFill>
                  <a:srgbClr val="0000CC"/>
                </a:solidFill>
                <a:cs typeface="Times New Roman" panose="02020603050405020304" pitchFamily="18" charset="0"/>
              </a:rPr>
              <a:t>Áp</a:t>
            </a:r>
            <a:r>
              <a:rPr lang="en-US" altLang="en-US" sz="2400" dirty="0">
                <a:solidFill>
                  <a:srgbClr val="0000CC"/>
                </a:solidFill>
                <a:cs typeface="Times New Roman" panose="02020603050405020304" pitchFamily="18" charset="0"/>
              </a:rPr>
              <a:t> </a:t>
            </a:r>
            <a:r>
              <a:rPr lang="en-US" altLang="en-US" sz="2400" dirty="0" err="1">
                <a:solidFill>
                  <a:srgbClr val="0000CC"/>
                </a:solidFill>
                <a:cs typeface="Times New Roman" panose="02020603050405020304" pitchFamily="18" charset="0"/>
              </a:rPr>
              <a:t>dụng</a:t>
            </a:r>
            <a:r>
              <a:rPr lang="en-US" altLang="en-US" sz="2400" dirty="0">
                <a:solidFill>
                  <a:srgbClr val="0000CC"/>
                </a:solidFill>
                <a:cs typeface="Times New Roman" panose="02020603050405020304" pitchFamily="18" charset="0"/>
              </a:rPr>
              <a:t> khoa </a:t>
            </a:r>
            <a:r>
              <a:rPr lang="en-US" altLang="en-US" sz="2400" dirty="0" err="1">
                <a:solidFill>
                  <a:srgbClr val="0000CC"/>
                </a:solidFill>
                <a:cs typeface="Times New Roman" panose="02020603050405020304" pitchFamily="18" charset="0"/>
              </a:rPr>
              <a:t>học</a:t>
            </a:r>
            <a:r>
              <a:rPr lang="en-US" altLang="en-US" sz="2400" dirty="0">
                <a:solidFill>
                  <a:srgbClr val="0000CC"/>
                </a:solidFill>
                <a:cs typeface="Times New Roman" panose="02020603050405020304" pitchFamily="18" charset="0"/>
              </a:rPr>
              <a:t> </a:t>
            </a:r>
            <a:r>
              <a:rPr lang="en-US" altLang="en-US" sz="2400" dirty="0" err="1">
                <a:solidFill>
                  <a:srgbClr val="0000CC"/>
                </a:solidFill>
                <a:cs typeface="Times New Roman" panose="02020603050405020304" pitchFamily="18" charset="0"/>
              </a:rPr>
              <a:t>công</a:t>
            </a:r>
            <a:r>
              <a:rPr lang="en-US" altLang="en-US" sz="2400" dirty="0">
                <a:solidFill>
                  <a:srgbClr val="0000CC"/>
                </a:solidFill>
                <a:cs typeface="Times New Roman" panose="02020603050405020304" pitchFamily="18" charset="0"/>
              </a:rPr>
              <a:t> </a:t>
            </a:r>
            <a:r>
              <a:rPr lang="en-US" altLang="en-US" sz="2400" dirty="0" err="1">
                <a:solidFill>
                  <a:srgbClr val="0000CC"/>
                </a:solidFill>
                <a:cs typeface="Times New Roman" panose="02020603050405020304" pitchFamily="18" charset="0"/>
              </a:rPr>
              <a:t>nghệ</a:t>
            </a:r>
            <a:r>
              <a:rPr lang="en-US" altLang="en-US" sz="2400" dirty="0">
                <a:solidFill>
                  <a:srgbClr val="0000CC"/>
                </a:solidFill>
                <a:cs typeface="Times New Roman" panose="02020603050405020304" pitchFamily="18" charset="0"/>
              </a:rPr>
              <a:t> </a:t>
            </a:r>
            <a:r>
              <a:rPr lang="en-US" altLang="en-US" sz="2400" dirty="0" err="1">
                <a:solidFill>
                  <a:srgbClr val="0000CC"/>
                </a:solidFill>
                <a:cs typeface="Times New Roman" panose="02020603050405020304" pitchFamily="18" charset="0"/>
              </a:rPr>
              <a:t>mới</a:t>
            </a:r>
            <a:r>
              <a:rPr lang="en-US" altLang="en-US" sz="2400" dirty="0">
                <a:solidFill>
                  <a:srgbClr val="0000CC"/>
                </a:solidFill>
                <a:cs typeface="Times New Roman" panose="02020603050405020304" pitchFamily="18" charset="0"/>
              </a:rPr>
              <a:t> </a:t>
            </a:r>
            <a:r>
              <a:rPr lang="en-US" altLang="en-US" sz="2400" dirty="0" err="1">
                <a:solidFill>
                  <a:srgbClr val="0000CC"/>
                </a:solidFill>
                <a:cs typeface="Times New Roman" panose="02020603050405020304" pitchFamily="18" charset="0"/>
              </a:rPr>
              <a:t>vào</a:t>
            </a:r>
            <a:r>
              <a:rPr lang="en-US" altLang="en-US" sz="2400" dirty="0">
                <a:solidFill>
                  <a:srgbClr val="0000CC"/>
                </a:solidFill>
                <a:cs typeface="Times New Roman" panose="02020603050405020304" pitchFamily="18" charset="0"/>
              </a:rPr>
              <a:t> </a:t>
            </a:r>
            <a:r>
              <a:rPr lang="en-US" altLang="en-US" sz="2400" dirty="0" err="1">
                <a:solidFill>
                  <a:srgbClr val="0000CC"/>
                </a:solidFill>
                <a:cs typeface="Times New Roman" panose="02020603050405020304" pitchFamily="18" charset="0"/>
              </a:rPr>
              <a:t>sản</a:t>
            </a:r>
            <a:r>
              <a:rPr lang="en-US" altLang="en-US" sz="2400" dirty="0">
                <a:solidFill>
                  <a:srgbClr val="0000CC"/>
                </a:solidFill>
                <a:cs typeface="Times New Roman" panose="02020603050405020304" pitchFamily="18" charset="0"/>
              </a:rPr>
              <a:t> </a:t>
            </a:r>
            <a:r>
              <a:rPr lang="en-US" altLang="en-US" sz="2400" dirty="0" err="1">
                <a:solidFill>
                  <a:srgbClr val="0000CC"/>
                </a:solidFill>
                <a:cs typeface="Times New Roman" panose="02020603050405020304" pitchFamily="18" charset="0"/>
              </a:rPr>
              <a:t>xuất</a:t>
            </a:r>
            <a:endParaRPr lang="en-US" altLang="en-US" sz="2400" dirty="0">
              <a:solidFill>
                <a:srgbClr val="0000CC"/>
              </a:solidFill>
            </a:endParaRPr>
          </a:p>
        </p:txBody>
      </p:sp>
      <p:sp>
        <p:nvSpPr>
          <p:cNvPr id="89" name="Rectangle 34">
            <a:extLst>
              <a:ext uri="{FF2B5EF4-FFF2-40B4-BE49-F238E27FC236}">
                <a16:creationId xmlns:a16="http://schemas.microsoft.com/office/drawing/2014/main" xmlns="" id="{C0420B75-4533-4C09-B507-C43C325A170E}"/>
              </a:ext>
            </a:extLst>
          </p:cNvPr>
          <p:cNvSpPr>
            <a:spLocks noChangeArrowheads="1"/>
          </p:cNvSpPr>
          <p:nvPr/>
        </p:nvSpPr>
        <p:spPr bwMode="auto">
          <a:xfrm>
            <a:off x="5380986" y="4288533"/>
            <a:ext cx="3022600"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en-US" altLang="en-US" sz="2400" dirty="0" err="1">
                <a:solidFill>
                  <a:srgbClr val="800040"/>
                </a:solidFill>
                <a:cs typeface="Times New Roman" panose="02020603050405020304" pitchFamily="18" charset="0"/>
              </a:rPr>
              <a:t>Hợp</a:t>
            </a:r>
            <a:r>
              <a:rPr lang="en-US" altLang="en-US" sz="2400" dirty="0">
                <a:solidFill>
                  <a:srgbClr val="800040"/>
                </a:solidFill>
                <a:cs typeface="Times New Roman" panose="02020603050405020304" pitchFamily="18" charset="0"/>
              </a:rPr>
              <a:t> </a:t>
            </a:r>
            <a:r>
              <a:rPr lang="en-US" altLang="en-US" sz="2400" dirty="0" err="1">
                <a:solidFill>
                  <a:srgbClr val="800040"/>
                </a:solidFill>
                <a:cs typeface="Times New Roman" panose="02020603050405020304" pitchFamily="18" charset="0"/>
              </a:rPr>
              <a:t>lý</a:t>
            </a:r>
            <a:r>
              <a:rPr lang="en-US" altLang="en-US" sz="2400" dirty="0">
                <a:solidFill>
                  <a:srgbClr val="800040"/>
                </a:solidFill>
                <a:cs typeface="Times New Roman" panose="02020603050405020304" pitchFamily="18" charset="0"/>
              </a:rPr>
              <a:t> </a:t>
            </a:r>
            <a:r>
              <a:rPr lang="en-US" altLang="en-US" sz="2400" dirty="0" err="1">
                <a:solidFill>
                  <a:srgbClr val="800040"/>
                </a:solidFill>
                <a:cs typeface="Times New Roman" panose="02020603050405020304" pitchFamily="18" charset="0"/>
              </a:rPr>
              <a:t>hoá</a:t>
            </a:r>
            <a:r>
              <a:rPr lang="en-US" altLang="en-US" sz="2400" dirty="0">
                <a:solidFill>
                  <a:srgbClr val="800040"/>
                </a:solidFill>
                <a:cs typeface="Times New Roman" panose="02020603050405020304" pitchFamily="18" charset="0"/>
              </a:rPr>
              <a:t> </a:t>
            </a:r>
            <a:r>
              <a:rPr lang="en-US" altLang="en-US" sz="2400" dirty="0" err="1">
                <a:solidFill>
                  <a:srgbClr val="800040"/>
                </a:solidFill>
                <a:cs typeface="Times New Roman" panose="02020603050405020304" pitchFamily="18" charset="0"/>
              </a:rPr>
              <a:t>sản</a:t>
            </a:r>
            <a:r>
              <a:rPr lang="en-US" altLang="en-US" sz="2400" dirty="0">
                <a:solidFill>
                  <a:srgbClr val="800040"/>
                </a:solidFill>
                <a:cs typeface="Times New Roman" panose="02020603050405020304" pitchFamily="18" charset="0"/>
              </a:rPr>
              <a:t> </a:t>
            </a:r>
            <a:r>
              <a:rPr lang="en-US" altLang="en-US" sz="2400" dirty="0" err="1">
                <a:solidFill>
                  <a:srgbClr val="800040"/>
                </a:solidFill>
                <a:cs typeface="Times New Roman" panose="02020603050405020304" pitchFamily="18" charset="0"/>
              </a:rPr>
              <a:t>xuất</a:t>
            </a:r>
            <a:r>
              <a:rPr lang="en-US" altLang="en-US" sz="2400" dirty="0">
                <a:solidFill>
                  <a:srgbClr val="800040"/>
                </a:solidFill>
                <a:cs typeface="Times New Roman" panose="02020603050405020304" pitchFamily="18" charset="0"/>
              </a:rPr>
              <a:t> </a:t>
            </a:r>
            <a:endParaRPr lang="en-US" altLang="en-US" sz="2400" dirty="0">
              <a:solidFill>
                <a:srgbClr val="800040"/>
              </a:solidFill>
            </a:endParaRPr>
          </a:p>
        </p:txBody>
      </p:sp>
      <p:sp>
        <p:nvSpPr>
          <p:cNvPr id="90" name="Rectangle 35">
            <a:extLst>
              <a:ext uri="{FF2B5EF4-FFF2-40B4-BE49-F238E27FC236}">
                <a16:creationId xmlns:a16="http://schemas.microsoft.com/office/drawing/2014/main" xmlns="" id="{755F16E2-DB53-4DEA-8709-B994E96B5DD4}"/>
              </a:ext>
            </a:extLst>
          </p:cNvPr>
          <p:cNvSpPr>
            <a:spLocks noChangeArrowheads="1"/>
          </p:cNvSpPr>
          <p:nvPr/>
        </p:nvSpPr>
        <p:spPr bwMode="auto">
          <a:xfrm>
            <a:off x="4393214" y="5573423"/>
            <a:ext cx="746759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en-US" altLang="en-US" sz="2400" dirty="0" err="1">
                <a:solidFill>
                  <a:srgbClr val="006600"/>
                </a:solidFill>
              </a:rPr>
              <a:t>Hoàn</a:t>
            </a:r>
            <a:r>
              <a:rPr lang="en-US" altLang="en-US" sz="2400" dirty="0">
                <a:solidFill>
                  <a:srgbClr val="006600"/>
                </a:solidFill>
              </a:rPr>
              <a:t> </a:t>
            </a:r>
            <a:r>
              <a:rPr lang="en-US" altLang="en-US" sz="2400" dirty="0" err="1">
                <a:solidFill>
                  <a:srgbClr val="006600"/>
                </a:solidFill>
              </a:rPr>
              <a:t>thiện</a:t>
            </a:r>
            <a:r>
              <a:rPr lang="en-US" altLang="en-US" sz="2400" dirty="0">
                <a:solidFill>
                  <a:srgbClr val="006600"/>
                </a:solidFill>
              </a:rPr>
              <a:t> </a:t>
            </a:r>
            <a:r>
              <a:rPr lang="en-US" altLang="en-US" sz="2400" dirty="0" err="1">
                <a:solidFill>
                  <a:srgbClr val="006600"/>
                </a:solidFill>
              </a:rPr>
              <a:t>tổ</a:t>
            </a:r>
            <a:r>
              <a:rPr lang="en-US" altLang="en-US" sz="2400" dirty="0">
                <a:solidFill>
                  <a:srgbClr val="006600"/>
                </a:solidFill>
              </a:rPr>
              <a:t> </a:t>
            </a:r>
            <a:r>
              <a:rPr lang="en-US" altLang="en-US" sz="2400" dirty="0" err="1">
                <a:solidFill>
                  <a:srgbClr val="006600"/>
                </a:solidFill>
              </a:rPr>
              <a:t>chức</a:t>
            </a:r>
            <a:r>
              <a:rPr lang="en-US" altLang="en-US" sz="2400" dirty="0">
                <a:solidFill>
                  <a:srgbClr val="006600"/>
                </a:solidFill>
              </a:rPr>
              <a:t> lao </a:t>
            </a:r>
            <a:r>
              <a:rPr lang="en-US" altLang="en-US" sz="2400" dirty="0" err="1">
                <a:solidFill>
                  <a:srgbClr val="006600"/>
                </a:solidFill>
              </a:rPr>
              <a:t>động</a:t>
            </a:r>
            <a:r>
              <a:rPr lang="en-US" altLang="en-US" sz="2400" dirty="0">
                <a:solidFill>
                  <a:srgbClr val="006600"/>
                </a:solidFill>
              </a:rPr>
              <a:t> </a:t>
            </a:r>
            <a:r>
              <a:rPr lang="en-US" altLang="en-US" sz="2400" dirty="0" err="1">
                <a:solidFill>
                  <a:srgbClr val="006600"/>
                </a:solidFill>
              </a:rPr>
              <a:t>và</a:t>
            </a:r>
            <a:r>
              <a:rPr lang="en-US" altLang="en-US" sz="2400" dirty="0">
                <a:solidFill>
                  <a:srgbClr val="006600"/>
                </a:solidFill>
              </a:rPr>
              <a:t> </a:t>
            </a:r>
            <a:r>
              <a:rPr lang="en-US" altLang="en-US" sz="2400" dirty="0" err="1">
                <a:solidFill>
                  <a:srgbClr val="006600"/>
                </a:solidFill>
              </a:rPr>
              <a:t>tổ</a:t>
            </a:r>
            <a:r>
              <a:rPr lang="en-US" altLang="en-US" sz="2400" dirty="0">
                <a:solidFill>
                  <a:srgbClr val="006600"/>
                </a:solidFill>
              </a:rPr>
              <a:t> </a:t>
            </a:r>
            <a:r>
              <a:rPr lang="en-US" altLang="en-US" sz="2400" dirty="0" err="1">
                <a:solidFill>
                  <a:srgbClr val="006600"/>
                </a:solidFill>
              </a:rPr>
              <a:t>chức</a:t>
            </a:r>
            <a:r>
              <a:rPr lang="en-US" altLang="en-US" sz="2400" dirty="0">
                <a:solidFill>
                  <a:srgbClr val="006600"/>
                </a:solidFill>
              </a:rPr>
              <a:t> </a:t>
            </a:r>
            <a:r>
              <a:rPr lang="en-US" altLang="en-US" sz="2400" dirty="0" err="1">
                <a:solidFill>
                  <a:srgbClr val="006600"/>
                </a:solidFill>
              </a:rPr>
              <a:t>sản</a:t>
            </a:r>
            <a:r>
              <a:rPr lang="en-US" altLang="en-US" sz="2400" dirty="0">
                <a:solidFill>
                  <a:srgbClr val="006600"/>
                </a:solidFill>
              </a:rPr>
              <a:t> </a:t>
            </a:r>
            <a:r>
              <a:rPr lang="en-US" altLang="en-US" sz="2400" dirty="0" err="1">
                <a:solidFill>
                  <a:srgbClr val="006600"/>
                </a:solidFill>
              </a:rPr>
              <a:t>xuất</a:t>
            </a:r>
            <a:r>
              <a:rPr lang="en-US" altLang="en-US" sz="2400" dirty="0">
                <a:solidFill>
                  <a:srgbClr val="006600"/>
                </a:solidFill>
              </a:rPr>
              <a:t> </a:t>
            </a:r>
          </a:p>
        </p:txBody>
      </p:sp>
      <p:sp>
        <p:nvSpPr>
          <p:cNvPr id="91" name="TextBox 36">
            <a:extLst>
              <a:ext uri="{FF2B5EF4-FFF2-40B4-BE49-F238E27FC236}">
                <a16:creationId xmlns:a16="http://schemas.microsoft.com/office/drawing/2014/main" xmlns="" id="{22C4754D-2DC8-4EEF-B5EA-DC25A2A29CA2}"/>
              </a:ext>
            </a:extLst>
          </p:cNvPr>
          <p:cNvSpPr txBox="1">
            <a:spLocks noChangeArrowheads="1"/>
          </p:cNvSpPr>
          <p:nvPr/>
        </p:nvSpPr>
        <p:spPr bwMode="auto">
          <a:xfrm>
            <a:off x="6851929" y="3792816"/>
            <a:ext cx="0"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endParaRPr lang="en-US" altLang="en-US"/>
          </a:p>
        </p:txBody>
      </p:sp>
    </p:spTree>
    <p:extLst>
      <p:ext uri="{BB962C8B-B14F-4D97-AF65-F5344CB8AC3E}">
        <p14:creationId xmlns:p14="http://schemas.microsoft.com/office/powerpoint/2010/main" val="1438088803"/>
      </p:ext>
    </p:extLst>
  </p:cSld>
  <p:clrMapOvr>
    <a:masterClrMapping/>
  </p:clrMapOvr>
  <p:timing>
    <p:tnLst>
      <p:par>
        <p:cTn id="1" dur="indefinite" restart="never" nodeType="tmRoot"/>
      </p:par>
    </p:tnLst>
  </p:timing>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Shape 190"/>
        <p:cNvGrpSpPr/>
        <p:nvPr/>
      </p:nvGrpSpPr>
      <p:grpSpPr>
        <a:xfrm>
          <a:off x="0" y="0"/>
          <a:ext cx="0" cy="0"/>
          <a:chOff x="0" y="0"/>
          <a:chExt cx="0" cy="0"/>
        </a:xfrm>
      </p:grpSpPr>
      <p:grpSp>
        <p:nvGrpSpPr>
          <p:cNvPr id="198" name="Google Shape;198;p27"/>
          <p:cNvGrpSpPr/>
          <p:nvPr/>
        </p:nvGrpSpPr>
        <p:grpSpPr>
          <a:xfrm>
            <a:off x="5465478" y="1172751"/>
            <a:ext cx="1261044" cy="5379886"/>
            <a:chOff x="4099112" y="370050"/>
            <a:chExt cx="945783" cy="4781100"/>
          </a:xfrm>
        </p:grpSpPr>
        <p:cxnSp>
          <p:nvCxnSpPr>
            <p:cNvPr id="199" name="Google Shape;199;p27"/>
            <p:cNvCxnSpPr/>
            <p:nvPr/>
          </p:nvCxnSpPr>
          <p:spPr>
            <a:xfrm>
              <a:off x="4574350" y="370050"/>
              <a:ext cx="0" cy="4781100"/>
            </a:xfrm>
            <a:prstGeom prst="straightConnector1">
              <a:avLst/>
            </a:prstGeom>
            <a:noFill/>
            <a:ln w="38100" cap="flat" cmpd="sng">
              <a:solidFill>
                <a:srgbClr val="434343"/>
              </a:solidFill>
              <a:prstDash val="solid"/>
              <a:round/>
              <a:headEnd type="oval" w="med" len="med"/>
              <a:tailEnd type="none" w="med" len="med"/>
            </a:ln>
          </p:spPr>
        </p:cxnSp>
        <p:grpSp>
          <p:nvGrpSpPr>
            <p:cNvPr id="200" name="Google Shape;200;p27"/>
            <p:cNvGrpSpPr/>
            <p:nvPr/>
          </p:nvGrpSpPr>
          <p:grpSpPr>
            <a:xfrm>
              <a:off x="4099112" y="599718"/>
              <a:ext cx="945783" cy="945610"/>
              <a:chOff x="4933350" y="1446150"/>
              <a:chExt cx="679100" cy="679025"/>
            </a:xfrm>
          </p:grpSpPr>
          <p:sp>
            <p:nvSpPr>
              <p:cNvPr id="201" name="Google Shape;201;p27"/>
              <p:cNvSpPr/>
              <p:nvPr/>
            </p:nvSpPr>
            <p:spPr>
              <a:xfrm>
                <a:off x="4933350" y="1446150"/>
                <a:ext cx="679100" cy="679025"/>
              </a:xfrm>
              <a:custGeom>
                <a:avLst/>
                <a:gdLst/>
                <a:ahLst/>
                <a:cxnLst/>
                <a:rect l="l" t="t" r="r" b="b"/>
                <a:pathLst>
                  <a:path w="27164" h="27161" extrusionOk="0">
                    <a:moveTo>
                      <a:pt x="13580" y="1"/>
                    </a:moveTo>
                    <a:cubicBezTo>
                      <a:pt x="6079" y="1"/>
                      <a:pt x="0" y="6080"/>
                      <a:pt x="0" y="13580"/>
                    </a:cubicBezTo>
                    <a:cubicBezTo>
                      <a:pt x="0" y="21081"/>
                      <a:pt x="6079" y="27160"/>
                      <a:pt x="13580" y="27160"/>
                    </a:cubicBezTo>
                    <a:cubicBezTo>
                      <a:pt x="21081" y="27160"/>
                      <a:pt x="27164" y="21081"/>
                      <a:pt x="27164" y="13580"/>
                    </a:cubicBezTo>
                    <a:cubicBezTo>
                      <a:pt x="27164" y="6080"/>
                      <a:pt x="21081" y="1"/>
                      <a:pt x="13580" y="1"/>
                    </a:cubicBezTo>
                    <a:close/>
                  </a:path>
                </a:pathLst>
              </a:custGeom>
              <a:solidFill>
                <a:srgbClr val="43434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2" name="Google Shape;202;p27"/>
              <p:cNvSpPr/>
              <p:nvPr/>
            </p:nvSpPr>
            <p:spPr>
              <a:xfrm>
                <a:off x="4959450" y="1472275"/>
                <a:ext cx="626925" cy="626775"/>
              </a:xfrm>
              <a:custGeom>
                <a:avLst/>
                <a:gdLst/>
                <a:ahLst/>
                <a:cxnLst/>
                <a:rect l="l" t="t" r="r" b="b"/>
                <a:pathLst>
                  <a:path w="25077" h="25071" extrusionOk="0">
                    <a:moveTo>
                      <a:pt x="12536" y="0"/>
                    </a:moveTo>
                    <a:cubicBezTo>
                      <a:pt x="5624" y="0"/>
                      <a:pt x="0" y="5623"/>
                      <a:pt x="0" y="12535"/>
                    </a:cubicBezTo>
                    <a:cubicBezTo>
                      <a:pt x="0" y="19448"/>
                      <a:pt x="5624" y="25071"/>
                      <a:pt x="12536" y="25071"/>
                    </a:cubicBezTo>
                    <a:cubicBezTo>
                      <a:pt x="19448" y="25071"/>
                      <a:pt x="25076" y="19448"/>
                      <a:pt x="25076" y="12535"/>
                    </a:cubicBezTo>
                    <a:cubicBezTo>
                      <a:pt x="25076" y="5623"/>
                      <a:pt x="19448" y="0"/>
                      <a:pt x="12536" y="0"/>
                    </a:cubicBezTo>
                    <a:close/>
                  </a:path>
                </a:pathLst>
              </a:custGeom>
              <a:solidFill>
                <a:srgbClr val="ECE56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3" name="Google Shape;203;p27"/>
              <p:cNvSpPr/>
              <p:nvPr/>
            </p:nvSpPr>
            <p:spPr>
              <a:xfrm>
                <a:off x="5040750" y="1556350"/>
                <a:ext cx="464200" cy="458625"/>
              </a:xfrm>
              <a:custGeom>
                <a:avLst/>
                <a:gdLst/>
                <a:ahLst/>
                <a:cxnLst/>
                <a:rect l="l" t="t" r="r" b="b"/>
                <a:pathLst>
                  <a:path w="18568" h="18345" extrusionOk="0">
                    <a:moveTo>
                      <a:pt x="7200" y="0"/>
                    </a:moveTo>
                    <a:cubicBezTo>
                      <a:pt x="7136" y="0"/>
                      <a:pt x="7067" y="10"/>
                      <a:pt x="7003" y="35"/>
                    </a:cubicBezTo>
                    <a:cubicBezTo>
                      <a:pt x="6904" y="65"/>
                      <a:pt x="6813" y="129"/>
                      <a:pt x="6736" y="228"/>
                    </a:cubicBezTo>
                    <a:lnTo>
                      <a:pt x="5860" y="1298"/>
                    </a:lnTo>
                    <a:cubicBezTo>
                      <a:pt x="5611" y="1598"/>
                      <a:pt x="5246" y="1792"/>
                      <a:pt x="4854" y="1822"/>
                    </a:cubicBezTo>
                    <a:lnTo>
                      <a:pt x="3476" y="1938"/>
                    </a:lnTo>
                    <a:cubicBezTo>
                      <a:pt x="3210" y="1959"/>
                      <a:pt x="2982" y="2157"/>
                      <a:pt x="2931" y="2419"/>
                    </a:cubicBezTo>
                    <a:lnTo>
                      <a:pt x="2651" y="3777"/>
                    </a:lnTo>
                    <a:cubicBezTo>
                      <a:pt x="2570" y="4160"/>
                      <a:pt x="2338" y="4499"/>
                      <a:pt x="2007" y="4709"/>
                    </a:cubicBezTo>
                    <a:lnTo>
                      <a:pt x="839" y="5452"/>
                    </a:lnTo>
                    <a:cubicBezTo>
                      <a:pt x="611" y="5594"/>
                      <a:pt x="503" y="5877"/>
                      <a:pt x="581" y="6135"/>
                    </a:cubicBezTo>
                    <a:lnTo>
                      <a:pt x="962" y="7463"/>
                    </a:lnTo>
                    <a:cubicBezTo>
                      <a:pt x="1071" y="7840"/>
                      <a:pt x="1019" y="8249"/>
                      <a:pt x="825" y="8588"/>
                    </a:cubicBezTo>
                    <a:lnTo>
                      <a:pt x="133" y="9791"/>
                    </a:lnTo>
                    <a:cubicBezTo>
                      <a:pt x="0" y="10023"/>
                      <a:pt x="40" y="10320"/>
                      <a:pt x="224" y="10513"/>
                    </a:cubicBezTo>
                    <a:lnTo>
                      <a:pt x="1182" y="11514"/>
                    </a:lnTo>
                    <a:cubicBezTo>
                      <a:pt x="1448" y="11797"/>
                      <a:pt x="1598" y="12184"/>
                      <a:pt x="1581" y="12575"/>
                    </a:cubicBezTo>
                    <a:lnTo>
                      <a:pt x="1529" y="13959"/>
                    </a:lnTo>
                    <a:cubicBezTo>
                      <a:pt x="1517" y="14225"/>
                      <a:pt x="1689" y="14474"/>
                      <a:pt x="1942" y="14555"/>
                    </a:cubicBezTo>
                    <a:lnTo>
                      <a:pt x="3256" y="14998"/>
                    </a:lnTo>
                    <a:cubicBezTo>
                      <a:pt x="3626" y="15123"/>
                      <a:pt x="3936" y="15398"/>
                      <a:pt x="4103" y="15749"/>
                    </a:cubicBezTo>
                    <a:lnTo>
                      <a:pt x="4705" y="17008"/>
                    </a:lnTo>
                    <a:cubicBezTo>
                      <a:pt x="4803" y="17215"/>
                      <a:pt x="5014" y="17348"/>
                      <a:pt x="5237" y="17348"/>
                    </a:cubicBezTo>
                    <a:cubicBezTo>
                      <a:pt x="5272" y="17348"/>
                      <a:pt x="5302" y="17343"/>
                      <a:pt x="5332" y="17339"/>
                    </a:cubicBezTo>
                    <a:lnTo>
                      <a:pt x="6720" y="17116"/>
                    </a:lnTo>
                    <a:cubicBezTo>
                      <a:pt x="6793" y="17107"/>
                      <a:pt x="6870" y="17099"/>
                      <a:pt x="6947" y="17099"/>
                    </a:cubicBezTo>
                    <a:cubicBezTo>
                      <a:pt x="7257" y="17099"/>
                      <a:pt x="7561" y="17202"/>
                      <a:pt x="7806" y="17387"/>
                    </a:cubicBezTo>
                    <a:lnTo>
                      <a:pt x="8932" y="18228"/>
                    </a:lnTo>
                    <a:cubicBezTo>
                      <a:pt x="9035" y="18305"/>
                      <a:pt x="9155" y="18345"/>
                      <a:pt x="9284" y="18345"/>
                    </a:cubicBezTo>
                    <a:cubicBezTo>
                      <a:pt x="9413" y="18345"/>
                      <a:pt x="9537" y="18305"/>
                      <a:pt x="9641" y="18228"/>
                    </a:cubicBezTo>
                    <a:lnTo>
                      <a:pt x="10766" y="17387"/>
                    </a:lnTo>
                    <a:cubicBezTo>
                      <a:pt x="11011" y="17202"/>
                      <a:pt x="11316" y="17099"/>
                      <a:pt x="11625" y="17099"/>
                    </a:cubicBezTo>
                    <a:cubicBezTo>
                      <a:pt x="11698" y="17099"/>
                      <a:pt x="11776" y="17107"/>
                      <a:pt x="11853" y="17116"/>
                    </a:cubicBezTo>
                    <a:lnTo>
                      <a:pt x="13237" y="17339"/>
                    </a:lnTo>
                    <a:cubicBezTo>
                      <a:pt x="13267" y="17343"/>
                      <a:pt x="13301" y="17348"/>
                      <a:pt x="13331" y="17348"/>
                    </a:cubicBezTo>
                    <a:cubicBezTo>
                      <a:pt x="13558" y="17348"/>
                      <a:pt x="13778" y="17197"/>
                      <a:pt x="13885" y="16965"/>
                    </a:cubicBezTo>
                    <a:lnTo>
                      <a:pt x="14469" y="15749"/>
                    </a:lnTo>
                    <a:cubicBezTo>
                      <a:pt x="14637" y="15398"/>
                      <a:pt x="14946" y="15123"/>
                      <a:pt x="15315" y="14998"/>
                    </a:cubicBezTo>
                    <a:lnTo>
                      <a:pt x="16626" y="14555"/>
                    </a:lnTo>
                    <a:cubicBezTo>
                      <a:pt x="16884" y="14474"/>
                      <a:pt x="17052" y="14225"/>
                      <a:pt x="17042" y="13959"/>
                    </a:cubicBezTo>
                    <a:lnTo>
                      <a:pt x="16991" y="12575"/>
                    </a:lnTo>
                    <a:cubicBezTo>
                      <a:pt x="16974" y="12184"/>
                      <a:pt x="17120" y="11797"/>
                      <a:pt x="17391" y="11514"/>
                    </a:cubicBezTo>
                    <a:lnTo>
                      <a:pt x="18349" y="10513"/>
                    </a:lnTo>
                    <a:cubicBezTo>
                      <a:pt x="18533" y="10320"/>
                      <a:pt x="18567" y="10023"/>
                      <a:pt x="18434" y="9791"/>
                    </a:cubicBezTo>
                    <a:lnTo>
                      <a:pt x="17748" y="8588"/>
                    </a:lnTo>
                    <a:cubicBezTo>
                      <a:pt x="17550" y="8249"/>
                      <a:pt x="17502" y="7840"/>
                      <a:pt x="17609" y="7463"/>
                    </a:cubicBezTo>
                    <a:lnTo>
                      <a:pt x="17992" y="6135"/>
                    </a:lnTo>
                    <a:cubicBezTo>
                      <a:pt x="18065" y="5877"/>
                      <a:pt x="17962" y="5594"/>
                      <a:pt x="17734" y="5452"/>
                    </a:cubicBezTo>
                    <a:lnTo>
                      <a:pt x="16566" y="4709"/>
                    </a:lnTo>
                    <a:cubicBezTo>
                      <a:pt x="16235" y="4499"/>
                      <a:pt x="15999" y="4160"/>
                      <a:pt x="15922" y="3777"/>
                    </a:cubicBezTo>
                    <a:lnTo>
                      <a:pt x="15642" y="2419"/>
                    </a:lnTo>
                    <a:cubicBezTo>
                      <a:pt x="15586" y="2157"/>
                      <a:pt x="15363" y="1959"/>
                      <a:pt x="15097" y="1938"/>
                    </a:cubicBezTo>
                    <a:lnTo>
                      <a:pt x="13717" y="1822"/>
                    </a:lnTo>
                    <a:cubicBezTo>
                      <a:pt x="13326" y="1792"/>
                      <a:pt x="12961" y="1598"/>
                      <a:pt x="12712" y="1298"/>
                    </a:cubicBezTo>
                    <a:lnTo>
                      <a:pt x="11836" y="228"/>
                    </a:lnTo>
                    <a:cubicBezTo>
                      <a:pt x="11754" y="129"/>
                      <a:pt x="11669" y="65"/>
                      <a:pt x="11570" y="35"/>
                    </a:cubicBezTo>
                    <a:cubicBezTo>
                      <a:pt x="11500" y="10"/>
                      <a:pt x="11437" y="0"/>
                      <a:pt x="11367" y="0"/>
                    </a:cubicBezTo>
                    <a:cubicBezTo>
                      <a:pt x="11290" y="0"/>
                      <a:pt x="11213" y="18"/>
                      <a:pt x="11140" y="48"/>
                    </a:cubicBezTo>
                    <a:lnTo>
                      <a:pt x="9847" y="593"/>
                    </a:lnTo>
                    <a:cubicBezTo>
                      <a:pt x="9666" y="670"/>
                      <a:pt x="9478" y="710"/>
                      <a:pt x="9284" y="710"/>
                    </a:cubicBezTo>
                    <a:cubicBezTo>
                      <a:pt x="9091" y="710"/>
                      <a:pt x="8901" y="670"/>
                      <a:pt x="8726" y="593"/>
                    </a:cubicBezTo>
                    <a:lnTo>
                      <a:pt x="7432" y="48"/>
                    </a:lnTo>
                    <a:cubicBezTo>
                      <a:pt x="7360" y="18"/>
                      <a:pt x="7283" y="0"/>
                      <a:pt x="7200" y="0"/>
                    </a:cubicBezTo>
                    <a:close/>
                  </a:path>
                </a:pathLst>
              </a:custGeom>
              <a:solidFill>
                <a:srgbClr val="FFF59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4" name="Google Shape;204;p27"/>
              <p:cNvSpPr/>
              <p:nvPr/>
            </p:nvSpPr>
            <p:spPr>
              <a:xfrm>
                <a:off x="5040650" y="1556250"/>
                <a:ext cx="464525" cy="458825"/>
              </a:xfrm>
              <a:custGeom>
                <a:avLst/>
                <a:gdLst/>
                <a:ahLst/>
                <a:cxnLst/>
                <a:rect l="l" t="t" r="r" b="b"/>
                <a:pathLst>
                  <a:path w="18581" h="18353" extrusionOk="0">
                    <a:moveTo>
                      <a:pt x="11371" y="8"/>
                    </a:moveTo>
                    <a:cubicBezTo>
                      <a:pt x="11441" y="8"/>
                      <a:pt x="11504" y="18"/>
                      <a:pt x="11574" y="39"/>
                    </a:cubicBezTo>
                    <a:cubicBezTo>
                      <a:pt x="11668" y="73"/>
                      <a:pt x="11758" y="137"/>
                      <a:pt x="11835" y="232"/>
                    </a:cubicBezTo>
                    <a:lnTo>
                      <a:pt x="12712" y="1302"/>
                    </a:lnTo>
                    <a:cubicBezTo>
                      <a:pt x="12961" y="1607"/>
                      <a:pt x="13330" y="1800"/>
                      <a:pt x="13721" y="1830"/>
                    </a:cubicBezTo>
                    <a:lnTo>
                      <a:pt x="15101" y="1947"/>
                    </a:lnTo>
                    <a:cubicBezTo>
                      <a:pt x="15367" y="1967"/>
                      <a:pt x="15586" y="2165"/>
                      <a:pt x="15642" y="2427"/>
                    </a:cubicBezTo>
                    <a:lnTo>
                      <a:pt x="15921" y="3781"/>
                    </a:lnTo>
                    <a:cubicBezTo>
                      <a:pt x="15999" y="4168"/>
                      <a:pt x="16235" y="4507"/>
                      <a:pt x="16566" y="4717"/>
                    </a:cubicBezTo>
                    <a:lnTo>
                      <a:pt x="17734" y="5461"/>
                    </a:lnTo>
                    <a:cubicBezTo>
                      <a:pt x="17962" y="5602"/>
                      <a:pt x="18065" y="5881"/>
                      <a:pt x="17992" y="6135"/>
                    </a:cubicBezTo>
                    <a:lnTo>
                      <a:pt x="17609" y="7467"/>
                    </a:lnTo>
                    <a:cubicBezTo>
                      <a:pt x="17502" y="7844"/>
                      <a:pt x="17549" y="8257"/>
                      <a:pt x="17746" y="8597"/>
                    </a:cubicBezTo>
                    <a:lnTo>
                      <a:pt x="18438" y="9795"/>
                    </a:lnTo>
                    <a:cubicBezTo>
                      <a:pt x="18567" y="10027"/>
                      <a:pt x="18533" y="10324"/>
                      <a:pt x="18348" y="10513"/>
                    </a:cubicBezTo>
                    <a:lnTo>
                      <a:pt x="17391" y="11514"/>
                    </a:lnTo>
                    <a:cubicBezTo>
                      <a:pt x="17120" y="11797"/>
                      <a:pt x="16973" y="12184"/>
                      <a:pt x="16991" y="12579"/>
                    </a:cubicBezTo>
                    <a:lnTo>
                      <a:pt x="17042" y="13963"/>
                    </a:lnTo>
                    <a:cubicBezTo>
                      <a:pt x="17050" y="14229"/>
                      <a:pt x="16883" y="14474"/>
                      <a:pt x="16630" y="14555"/>
                    </a:cubicBezTo>
                    <a:lnTo>
                      <a:pt x="15319" y="14998"/>
                    </a:lnTo>
                    <a:cubicBezTo>
                      <a:pt x="14946" y="15122"/>
                      <a:pt x="14637" y="15397"/>
                      <a:pt x="14469" y="15753"/>
                    </a:cubicBezTo>
                    <a:lnTo>
                      <a:pt x="13889" y="16969"/>
                    </a:lnTo>
                    <a:cubicBezTo>
                      <a:pt x="13777" y="17197"/>
                      <a:pt x="13562" y="17347"/>
                      <a:pt x="13335" y="17347"/>
                    </a:cubicBezTo>
                    <a:cubicBezTo>
                      <a:pt x="13305" y="17347"/>
                      <a:pt x="13275" y="17343"/>
                      <a:pt x="13241" y="17339"/>
                    </a:cubicBezTo>
                    <a:lnTo>
                      <a:pt x="11857" y="17120"/>
                    </a:lnTo>
                    <a:cubicBezTo>
                      <a:pt x="11780" y="17107"/>
                      <a:pt x="11707" y="17098"/>
                      <a:pt x="11629" y="17098"/>
                    </a:cubicBezTo>
                    <a:cubicBezTo>
                      <a:pt x="11320" y="17098"/>
                      <a:pt x="11015" y="17201"/>
                      <a:pt x="10766" y="17387"/>
                    </a:cubicBezTo>
                    <a:lnTo>
                      <a:pt x="9640" y="18228"/>
                    </a:lnTo>
                    <a:cubicBezTo>
                      <a:pt x="9537" y="18305"/>
                      <a:pt x="9417" y="18344"/>
                      <a:pt x="9288" y="18344"/>
                    </a:cubicBezTo>
                    <a:cubicBezTo>
                      <a:pt x="9163" y="18344"/>
                      <a:pt x="9039" y="18305"/>
                      <a:pt x="8936" y="18228"/>
                    </a:cubicBezTo>
                    <a:lnTo>
                      <a:pt x="7814" y="17387"/>
                    </a:lnTo>
                    <a:cubicBezTo>
                      <a:pt x="7565" y="17201"/>
                      <a:pt x="7261" y="17098"/>
                      <a:pt x="6951" y="17098"/>
                    </a:cubicBezTo>
                    <a:cubicBezTo>
                      <a:pt x="6874" y="17098"/>
                      <a:pt x="6797" y="17107"/>
                      <a:pt x="6724" y="17120"/>
                    </a:cubicBezTo>
                    <a:lnTo>
                      <a:pt x="5336" y="17339"/>
                    </a:lnTo>
                    <a:cubicBezTo>
                      <a:pt x="5306" y="17343"/>
                      <a:pt x="5276" y="17347"/>
                      <a:pt x="5241" y="17347"/>
                    </a:cubicBezTo>
                    <a:cubicBezTo>
                      <a:pt x="5018" y="17347"/>
                      <a:pt x="4807" y="17214"/>
                      <a:pt x="4713" y="17012"/>
                    </a:cubicBezTo>
                    <a:lnTo>
                      <a:pt x="4111" y="15753"/>
                    </a:lnTo>
                    <a:cubicBezTo>
                      <a:pt x="3944" y="15397"/>
                      <a:pt x="3630" y="15122"/>
                      <a:pt x="3260" y="14998"/>
                    </a:cubicBezTo>
                    <a:lnTo>
                      <a:pt x="1946" y="14559"/>
                    </a:lnTo>
                    <a:cubicBezTo>
                      <a:pt x="1697" y="14474"/>
                      <a:pt x="1525" y="14229"/>
                      <a:pt x="1539" y="13963"/>
                    </a:cubicBezTo>
                    <a:lnTo>
                      <a:pt x="1590" y="12579"/>
                    </a:lnTo>
                    <a:cubicBezTo>
                      <a:pt x="1602" y="12188"/>
                      <a:pt x="1456" y="11797"/>
                      <a:pt x="1186" y="11514"/>
                    </a:cubicBezTo>
                    <a:lnTo>
                      <a:pt x="228" y="10513"/>
                    </a:lnTo>
                    <a:cubicBezTo>
                      <a:pt x="48" y="10324"/>
                      <a:pt x="8" y="10027"/>
                      <a:pt x="141" y="9795"/>
                    </a:cubicBezTo>
                    <a:lnTo>
                      <a:pt x="833" y="8597"/>
                    </a:lnTo>
                    <a:cubicBezTo>
                      <a:pt x="1027" y="8257"/>
                      <a:pt x="1079" y="7844"/>
                      <a:pt x="971" y="7467"/>
                    </a:cubicBezTo>
                    <a:lnTo>
                      <a:pt x="589" y="6135"/>
                    </a:lnTo>
                    <a:cubicBezTo>
                      <a:pt x="512" y="5881"/>
                      <a:pt x="619" y="5602"/>
                      <a:pt x="843" y="5461"/>
                    </a:cubicBezTo>
                    <a:lnTo>
                      <a:pt x="2011" y="4717"/>
                    </a:lnTo>
                    <a:cubicBezTo>
                      <a:pt x="2342" y="4507"/>
                      <a:pt x="2578" y="4168"/>
                      <a:pt x="2659" y="3781"/>
                    </a:cubicBezTo>
                    <a:lnTo>
                      <a:pt x="2939" y="2427"/>
                    </a:lnTo>
                    <a:cubicBezTo>
                      <a:pt x="2990" y="2165"/>
                      <a:pt x="3214" y="1967"/>
                      <a:pt x="3480" y="1947"/>
                    </a:cubicBezTo>
                    <a:lnTo>
                      <a:pt x="4858" y="1830"/>
                    </a:lnTo>
                    <a:cubicBezTo>
                      <a:pt x="5250" y="1800"/>
                      <a:pt x="5615" y="1607"/>
                      <a:pt x="5864" y="1302"/>
                    </a:cubicBezTo>
                    <a:lnTo>
                      <a:pt x="6740" y="232"/>
                    </a:lnTo>
                    <a:cubicBezTo>
                      <a:pt x="6823" y="137"/>
                      <a:pt x="6912" y="73"/>
                      <a:pt x="7007" y="39"/>
                    </a:cubicBezTo>
                    <a:cubicBezTo>
                      <a:pt x="7071" y="18"/>
                      <a:pt x="7140" y="8"/>
                      <a:pt x="7204" y="8"/>
                    </a:cubicBezTo>
                    <a:cubicBezTo>
                      <a:pt x="7287" y="8"/>
                      <a:pt x="7364" y="22"/>
                      <a:pt x="7436" y="56"/>
                    </a:cubicBezTo>
                    <a:lnTo>
                      <a:pt x="8730" y="601"/>
                    </a:lnTo>
                    <a:cubicBezTo>
                      <a:pt x="8905" y="679"/>
                      <a:pt x="9095" y="718"/>
                      <a:pt x="9288" y="718"/>
                    </a:cubicBezTo>
                    <a:cubicBezTo>
                      <a:pt x="9486" y="718"/>
                      <a:pt x="9674" y="679"/>
                      <a:pt x="9851" y="601"/>
                    </a:cubicBezTo>
                    <a:lnTo>
                      <a:pt x="11144" y="56"/>
                    </a:lnTo>
                    <a:cubicBezTo>
                      <a:pt x="11217" y="22"/>
                      <a:pt x="11294" y="8"/>
                      <a:pt x="11371" y="8"/>
                    </a:cubicBezTo>
                    <a:close/>
                    <a:moveTo>
                      <a:pt x="7204" y="0"/>
                    </a:moveTo>
                    <a:cubicBezTo>
                      <a:pt x="7140" y="0"/>
                      <a:pt x="7071" y="8"/>
                      <a:pt x="7003" y="34"/>
                    </a:cubicBezTo>
                    <a:cubicBezTo>
                      <a:pt x="6900" y="69"/>
                      <a:pt x="6809" y="142"/>
                      <a:pt x="6736" y="228"/>
                    </a:cubicBezTo>
                    <a:lnTo>
                      <a:pt x="5860" y="1297"/>
                    </a:lnTo>
                    <a:cubicBezTo>
                      <a:pt x="5611" y="1602"/>
                      <a:pt x="5250" y="1792"/>
                      <a:pt x="4858" y="1822"/>
                    </a:cubicBezTo>
                    <a:lnTo>
                      <a:pt x="3480" y="1938"/>
                    </a:lnTo>
                    <a:cubicBezTo>
                      <a:pt x="3209" y="1959"/>
                      <a:pt x="2986" y="2157"/>
                      <a:pt x="2930" y="2423"/>
                    </a:cubicBezTo>
                    <a:lnTo>
                      <a:pt x="2651" y="3781"/>
                    </a:lnTo>
                    <a:cubicBezTo>
                      <a:pt x="2570" y="4164"/>
                      <a:pt x="2338" y="4503"/>
                      <a:pt x="2007" y="4709"/>
                    </a:cubicBezTo>
                    <a:lnTo>
                      <a:pt x="837" y="5452"/>
                    </a:lnTo>
                    <a:cubicBezTo>
                      <a:pt x="611" y="5598"/>
                      <a:pt x="502" y="5877"/>
                      <a:pt x="580" y="6139"/>
                    </a:cubicBezTo>
                    <a:lnTo>
                      <a:pt x="962" y="7471"/>
                    </a:lnTo>
                    <a:cubicBezTo>
                      <a:pt x="1069" y="7844"/>
                      <a:pt x="1023" y="8253"/>
                      <a:pt x="825" y="8592"/>
                    </a:cubicBezTo>
                    <a:lnTo>
                      <a:pt x="133" y="9791"/>
                    </a:lnTo>
                    <a:cubicBezTo>
                      <a:pt x="0" y="10027"/>
                      <a:pt x="34" y="10324"/>
                      <a:pt x="224" y="10521"/>
                    </a:cubicBezTo>
                    <a:lnTo>
                      <a:pt x="1182" y="11522"/>
                    </a:lnTo>
                    <a:cubicBezTo>
                      <a:pt x="1452" y="11806"/>
                      <a:pt x="1598" y="12184"/>
                      <a:pt x="1581" y="12579"/>
                    </a:cubicBezTo>
                    <a:lnTo>
                      <a:pt x="1529" y="13963"/>
                    </a:lnTo>
                    <a:cubicBezTo>
                      <a:pt x="1517" y="14233"/>
                      <a:pt x="1688" y="14478"/>
                      <a:pt x="1946" y="14564"/>
                    </a:cubicBezTo>
                    <a:lnTo>
                      <a:pt x="3256" y="15006"/>
                    </a:lnTo>
                    <a:cubicBezTo>
                      <a:pt x="3630" y="15131"/>
                      <a:pt x="3936" y="15402"/>
                      <a:pt x="4103" y="15758"/>
                    </a:cubicBezTo>
                    <a:lnTo>
                      <a:pt x="4704" y="17016"/>
                    </a:lnTo>
                    <a:cubicBezTo>
                      <a:pt x="4803" y="17223"/>
                      <a:pt x="5013" y="17356"/>
                      <a:pt x="5241" y="17356"/>
                    </a:cubicBezTo>
                    <a:cubicBezTo>
                      <a:pt x="5276" y="17356"/>
                      <a:pt x="5306" y="17352"/>
                      <a:pt x="5336" y="17347"/>
                    </a:cubicBezTo>
                    <a:lnTo>
                      <a:pt x="6724" y="17124"/>
                    </a:lnTo>
                    <a:cubicBezTo>
                      <a:pt x="6797" y="17115"/>
                      <a:pt x="6874" y="17107"/>
                      <a:pt x="6951" y="17107"/>
                    </a:cubicBezTo>
                    <a:cubicBezTo>
                      <a:pt x="7256" y="17107"/>
                      <a:pt x="7561" y="17210"/>
                      <a:pt x="7810" y="17395"/>
                    </a:cubicBezTo>
                    <a:lnTo>
                      <a:pt x="8931" y="18232"/>
                    </a:lnTo>
                    <a:cubicBezTo>
                      <a:pt x="9034" y="18309"/>
                      <a:pt x="9159" y="18353"/>
                      <a:pt x="9288" y="18353"/>
                    </a:cubicBezTo>
                    <a:cubicBezTo>
                      <a:pt x="9421" y="18353"/>
                      <a:pt x="9541" y="18309"/>
                      <a:pt x="9645" y="18232"/>
                    </a:cubicBezTo>
                    <a:lnTo>
                      <a:pt x="10770" y="17395"/>
                    </a:lnTo>
                    <a:cubicBezTo>
                      <a:pt x="11015" y="17210"/>
                      <a:pt x="11320" y="17107"/>
                      <a:pt x="11629" y="17107"/>
                    </a:cubicBezTo>
                    <a:cubicBezTo>
                      <a:pt x="11702" y="17107"/>
                      <a:pt x="11780" y="17115"/>
                      <a:pt x="11857" y="17124"/>
                    </a:cubicBezTo>
                    <a:lnTo>
                      <a:pt x="13241" y="17347"/>
                    </a:lnTo>
                    <a:cubicBezTo>
                      <a:pt x="13271" y="17352"/>
                      <a:pt x="13305" y="17356"/>
                      <a:pt x="13335" y="17356"/>
                    </a:cubicBezTo>
                    <a:cubicBezTo>
                      <a:pt x="13580" y="17356"/>
                      <a:pt x="13790" y="17193"/>
                      <a:pt x="13893" y="16974"/>
                    </a:cubicBezTo>
                    <a:lnTo>
                      <a:pt x="14473" y="15753"/>
                    </a:lnTo>
                    <a:cubicBezTo>
                      <a:pt x="14645" y="15402"/>
                      <a:pt x="14950" y="15131"/>
                      <a:pt x="15319" y="15006"/>
                    </a:cubicBezTo>
                    <a:lnTo>
                      <a:pt x="16634" y="14564"/>
                    </a:lnTo>
                    <a:cubicBezTo>
                      <a:pt x="16892" y="14478"/>
                      <a:pt x="17060" y="14233"/>
                      <a:pt x="17050" y="13963"/>
                    </a:cubicBezTo>
                    <a:lnTo>
                      <a:pt x="16999" y="12579"/>
                    </a:lnTo>
                    <a:cubicBezTo>
                      <a:pt x="16982" y="12184"/>
                      <a:pt x="17128" y="11806"/>
                      <a:pt x="17399" y="11522"/>
                    </a:cubicBezTo>
                    <a:lnTo>
                      <a:pt x="18357" y="10521"/>
                    </a:lnTo>
                    <a:cubicBezTo>
                      <a:pt x="18541" y="10324"/>
                      <a:pt x="18580" y="10027"/>
                      <a:pt x="18442" y="9791"/>
                    </a:cubicBezTo>
                    <a:lnTo>
                      <a:pt x="17756" y="8592"/>
                    </a:lnTo>
                    <a:cubicBezTo>
                      <a:pt x="17558" y="8253"/>
                      <a:pt x="17510" y="7844"/>
                      <a:pt x="17617" y="7471"/>
                    </a:cubicBezTo>
                    <a:lnTo>
                      <a:pt x="18000" y="6139"/>
                    </a:lnTo>
                    <a:cubicBezTo>
                      <a:pt x="18073" y="5877"/>
                      <a:pt x="17970" y="5598"/>
                      <a:pt x="17738" y="5452"/>
                    </a:cubicBezTo>
                    <a:lnTo>
                      <a:pt x="16570" y="4709"/>
                    </a:lnTo>
                    <a:cubicBezTo>
                      <a:pt x="16239" y="4499"/>
                      <a:pt x="16007" y="4164"/>
                      <a:pt x="15930" y="3781"/>
                    </a:cubicBezTo>
                    <a:lnTo>
                      <a:pt x="15650" y="2423"/>
                    </a:lnTo>
                    <a:cubicBezTo>
                      <a:pt x="15595" y="2157"/>
                      <a:pt x="15371" y="1959"/>
                      <a:pt x="15101" y="1938"/>
                    </a:cubicBezTo>
                    <a:lnTo>
                      <a:pt x="13721" y="1822"/>
                    </a:lnTo>
                    <a:cubicBezTo>
                      <a:pt x="13330" y="1792"/>
                      <a:pt x="12970" y="1602"/>
                      <a:pt x="12720" y="1297"/>
                    </a:cubicBezTo>
                    <a:lnTo>
                      <a:pt x="11844" y="228"/>
                    </a:lnTo>
                    <a:cubicBezTo>
                      <a:pt x="11772" y="142"/>
                      <a:pt x="11681" y="69"/>
                      <a:pt x="11574" y="34"/>
                    </a:cubicBezTo>
                    <a:cubicBezTo>
                      <a:pt x="11509" y="8"/>
                      <a:pt x="11441" y="0"/>
                      <a:pt x="11371" y="0"/>
                    </a:cubicBezTo>
                    <a:cubicBezTo>
                      <a:pt x="11294" y="0"/>
                      <a:pt x="11213" y="18"/>
                      <a:pt x="11140" y="48"/>
                    </a:cubicBezTo>
                    <a:lnTo>
                      <a:pt x="9847" y="593"/>
                    </a:lnTo>
                    <a:cubicBezTo>
                      <a:pt x="9670" y="670"/>
                      <a:pt x="9482" y="710"/>
                      <a:pt x="9288" y="710"/>
                    </a:cubicBezTo>
                    <a:cubicBezTo>
                      <a:pt x="9095" y="710"/>
                      <a:pt x="8910" y="670"/>
                      <a:pt x="8730" y="593"/>
                    </a:cubicBezTo>
                    <a:lnTo>
                      <a:pt x="7436" y="48"/>
                    </a:lnTo>
                    <a:cubicBezTo>
                      <a:pt x="7364" y="18"/>
                      <a:pt x="7287" y="0"/>
                      <a:pt x="7204" y="0"/>
                    </a:cubicBezTo>
                    <a:close/>
                  </a:path>
                </a:pathLst>
              </a:custGeom>
              <a:solidFill>
                <a:srgbClr val="FDFF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5" name="Google Shape;205;p27"/>
              <p:cNvSpPr/>
              <p:nvPr/>
            </p:nvSpPr>
            <p:spPr>
              <a:xfrm>
                <a:off x="5267675" y="1549250"/>
                <a:ext cx="10325" cy="17875"/>
              </a:xfrm>
              <a:custGeom>
                <a:avLst/>
                <a:gdLst/>
                <a:ahLst/>
                <a:cxnLst/>
                <a:rect l="l" t="t" r="r" b="b"/>
                <a:pathLst>
                  <a:path w="413" h="715" extrusionOk="0">
                    <a:moveTo>
                      <a:pt x="207" y="1"/>
                    </a:moveTo>
                    <a:cubicBezTo>
                      <a:pt x="181" y="1"/>
                      <a:pt x="1" y="160"/>
                      <a:pt x="1" y="358"/>
                    </a:cubicBezTo>
                    <a:cubicBezTo>
                      <a:pt x="1" y="555"/>
                      <a:pt x="91" y="714"/>
                      <a:pt x="207" y="714"/>
                    </a:cubicBezTo>
                    <a:cubicBezTo>
                      <a:pt x="319" y="714"/>
                      <a:pt x="413" y="555"/>
                      <a:pt x="413" y="358"/>
                    </a:cubicBezTo>
                    <a:cubicBezTo>
                      <a:pt x="413" y="160"/>
                      <a:pt x="228" y="1"/>
                      <a:pt x="207" y="1"/>
                    </a:cubicBezTo>
                    <a:close/>
                  </a:path>
                </a:pathLst>
              </a:custGeom>
              <a:solidFill>
                <a:srgbClr val="292D0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206" name="Google Shape;206;p27"/>
              <p:cNvGrpSpPr/>
              <p:nvPr/>
            </p:nvGrpSpPr>
            <p:grpSpPr>
              <a:xfrm>
                <a:off x="5323750" y="1577025"/>
                <a:ext cx="187875" cy="444600"/>
                <a:chOff x="5323750" y="1577025"/>
                <a:chExt cx="187875" cy="444600"/>
              </a:xfrm>
            </p:grpSpPr>
            <p:sp>
              <p:nvSpPr>
                <p:cNvPr id="207" name="Google Shape;207;p27"/>
                <p:cNvSpPr/>
                <p:nvPr/>
              </p:nvSpPr>
              <p:spPr>
                <a:xfrm>
                  <a:off x="5373250" y="1577025"/>
                  <a:ext cx="13675" cy="16200"/>
                </a:xfrm>
                <a:custGeom>
                  <a:avLst/>
                  <a:gdLst/>
                  <a:ahLst/>
                  <a:cxnLst/>
                  <a:rect l="l" t="t" r="r" b="b"/>
                  <a:pathLst>
                    <a:path w="547" h="648" extrusionOk="0">
                      <a:moveTo>
                        <a:pt x="428" y="1"/>
                      </a:moveTo>
                      <a:cubicBezTo>
                        <a:pt x="377" y="1"/>
                        <a:pt x="173" y="61"/>
                        <a:pt x="91" y="222"/>
                      </a:cubicBezTo>
                      <a:cubicBezTo>
                        <a:pt x="1" y="398"/>
                        <a:pt x="9" y="579"/>
                        <a:pt x="108" y="634"/>
                      </a:cubicBezTo>
                      <a:cubicBezTo>
                        <a:pt x="126" y="644"/>
                        <a:pt x="146" y="648"/>
                        <a:pt x="168" y="648"/>
                      </a:cubicBezTo>
                      <a:cubicBezTo>
                        <a:pt x="264" y="648"/>
                        <a:pt x="382" y="555"/>
                        <a:pt x="456" y="411"/>
                      </a:cubicBezTo>
                      <a:cubicBezTo>
                        <a:pt x="546" y="239"/>
                        <a:pt x="456" y="12"/>
                        <a:pt x="439" y="2"/>
                      </a:cubicBezTo>
                      <a:cubicBezTo>
                        <a:pt x="437" y="1"/>
                        <a:pt x="433" y="1"/>
                        <a:pt x="428" y="1"/>
                      </a:cubicBezTo>
                      <a:close/>
                    </a:path>
                  </a:pathLst>
                </a:custGeom>
                <a:solidFill>
                  <a:srgbClr val="292D0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8" name="Google Shape;208;p27"/>
                <p:cNvSpPr/>
                <p:nvPr/>
              </p:nvSpPr>
              <p:spPr>
                <a:xfrm>
                  <a:off x="5453700" y="1651275"/>
                  <a:ext cx="16450" cy="12525"/>
                </a:xfrm>
                <a:custGeom>
                  <a:avLst/>
                  <a:gdLst/>
                  <a:ahLst/>
                  <a:cxnLst/>
                  <a:rect l="l" t="t" r="r" b="b"/>
                  <a:pathLst>
                    <a:path w="658" h="501" extrusionOk="0">
                      <a:moveTo>
                        <a:pt x="476" y="0"/>
                      </a:moveTo>
                      <a:cubicBezTo>
                        <a:pt x="400" y="0"/>
                        <a:pt x="310" y="16"/>
                        <a:pt x="237" y="70"/>
                      </a:cubicBezTo>
                      <a:cubicBezTo>
                        <a:pt x="78" y="182"/>
                        <a:pt x="1" y="349"/>
                        <a:pt x="64" y="440"/>
                      </a:cubicBezTo>
                      <a:cubicBezTo>
                        <a:pt x="93" y="481"/>
                        <a:pt x="144" y="501"/>
                        <a:pt x="206" y="501"/>
                      </a:cubicBezTo>
                      <a:cubicBezTo>
                        <a:pt x="286" y="501"/>
                        <a:pt x="383" y="468"/>
                        <a:pt x="473" y="405"/>
                      </a:cubicBezTo>
                      <a:cubicBezTo>
                        <a:pt x="637" y="293"/>
                        <a:pt x="657" y="48"/>
                        <a:pt x="645" y="32"/>
                      </a:cubicBezTo>
                      <a:cubicBezTo>
                        <a:pt x="638" y="22"/>
                        <a:pt x="566" y="0"/>
                        <a:pt x="476" y="0"/>
                      </a:cubicBezTo>
                      <a:close/>
                    </a:path>
                  </a:pathLst>
                </a:custGeom>
                <a:solidFill>
                  <a:srgbClr val="292D0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9" name="Google Shape;209;p27"/>
                <p:cNvSpPr/>
                <p:nvPr/>
              </p:nvSpPr>
              <p:spPr>
                <a:xfrm>
                  <a:off x="5493550" y="1754200"/>
                  <a:ext cx="18075" cy="10450"/>
                </a:xfrm>
                <a:custGeom>
                  <a:avLst/>
                  <a:gdLst/>
                  <a:ahLst/>
                  <a:cxnLst/>
                  <a:rect l="l" t="t" r="r" b="b"/>
                  <a:pathLst>
                    <a:path w="723" h="418" extrusionOk="0">
                      <a:moveTo>
                        <a:pt x="382" y="1"/>
                      </a:moveTo>
                      <a:cubicBezTo>
                        <a:pt x="368" y="1"/>
                        <a:pt x="354" y="2"/>
                        <a:pt x="340" y="4"/>
                      </a:cubicBezTo>
                      <a:cubicBezTo>
                        <a:pt x="146" y="29"/>
                        <a:pt x="1" y="142"/>
                        <a:pt x="13" y="253"/>
                      </a:cubicBezTo>
                      <a:cubicBezTo>
                        <a:pt x="28" y="353"/>
                        <a:pt x="157" y="417"/>
                        <a:pt x="315" y="417"/>
                      </a:cubicBezTo>
                      <a:cubicBezTo>
                        <a:pt x="341" y="417"/>
                        <a:pt x="368" y="416"/>
                        <a:pt x="395" y="412"/>
                      </a:cubicBezTo>
                      <a:cubicBezTo>
                        <a:pt x="589" y="386"/>
                        <a:pt x="722" y="180"/>
                        <a:pt x="722" y="158"/>
                      </a:cubicBezTo>
                      <a:cubicBezTo>
                        <a:pt x="718" y="139"/>
                        <a:pt x="559" y="1"/>
                        <a:pt x="382" y="1"/>
                      </a:cubicBezTo>
                      <a:close/>
                    </a:path>
                  </a:pathLst>
                </a:custGeom>
                <a:solidFill>
                  <a:srgbClr val="292D0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0" name="Google Shape;210;p27"/>
                <p:cNvSpPr/>
                <p:nvPr/>
              </p:nvSpPr>
              <p:spPr>
                <a:xfrm>
                  <a:off x="5480125" y="1863775"/>
                  <a:ext cx="17850" cy="11100"/>
                </a:xfrm>
                <a:custGeom>
                  <a:avLst/>
                  <a:gdLst/>
                  <a:ahLst/>
                  <a:cxnLst/>
                  <a:rect l="l" t="t" r="r" b="b"/>
                  <a:pathLst>
                    <a:path w="714" h="444" extrusionOk="0">
                      <a:moveTo>
                        <a:pt x="259" y="1"/>
                      </a:moveTo>
                      <a:cubicBezTo>
                        <a:pt x="149" y="1"/>
                        <a:pt x="60" y="40"/>
                        <a:pt x="34" y="111"/>
                      </a:cubicBezTo>
                      <a:cubicBezTo>
                        <a:pt x="0" y="218"/>
                        <a:pt x="116" y="355"/>
                        <a:pt x="301" y="424"/>
                      </a:cubicBezTo>
                      <a:cubicBezTo>
                        <a:pt x="341" y="438"/>
                        <a:pt x="381" y="443"/>
                        <a:pt x="421" y="443"/>
                      </a:cubicBezTo>
                      <a:cubicBezTo>
                        <a:pt x="568" y="443"/>
                        <a:pt x="701" y="368"/>
                        <a:pt x="705" y="351"/>
                      </a:cubicBezTo>
                      <a:cubicBezTo>
                        <a:pt x="714" y="329"/>
                        <a:pt x="627" y="102"/>
                        <a:pt x="443" y="33"/>
                      </a:cubicBezTo>
                      <a:cubicBezTo>
                        <a:pt x="379" y="11"/>
                        <a:pt x="316" y="1"/>
                        <a:pt x="259" y="1"/>
                      </a:cubicBezTo>
                      <a:close/>
                    </a:path>
                  </a:pathLst>
                </a:custGeom>
                <a:solidFill>
                  <a:srgbClr val="292D0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1" name="Google Shape;211;p27"/>
                <p:cNvSpPr/>
                <p:nvPr/>
              </p:nvSpPr>
              <p:spPr>
                <a:xfrm>
                  <a:off x="5419225" y="1953075"/>
                  <a:ext cx="15275" cy="14125"/>
                </a:xfrm>
                <a:custGeom>
                  <a:avLst/>
                  <a:gdLst/>
                  <a:ahLst/>
                  <a:cxnLst/>
                  <a:rect l="l" t="t" r="r" b="b"/>
                  <a:pathLst>
                    <a:path w="611" h="565" extrusionOk="0">
                      <a:moveTo>
                        <a:pt x="185" y="0"/>
                      </a:moveTo>
                      <a:cubicBezTo>
                        <a:pt x="146" y="0"/>
                        <a:pt x="112" y="11"/>
                        <a:pt x="87" y="35"/>
                      </a:cubicBezTo>
                      <a:cubicBezTo>
                        <a:pt x="0" y="112"/>
                        <a:pt x="43" y="293"/>
                        <a:pt x="176" y="435"/>
                      </a:cubicBezTo>
                      <a:cubicBezTo>
                        <a:pt x="271" y="538"/>
                        <a:pt x="420" y="564"/>
                        <a:pt x="504" y="564"/>
                      </a:cubicBezTo>
                      <a:cubicBezTo>
                        <a:pt x="539" y="564"/>
                        <a:pt x="562" y="560"/>
                        <a:pt x="567" y="555"/>
                      </a:cubicBezTo>
                      <a:cubicBezTo>
                        <a:pt x="585" y="542"/>
                        <a:pt x="610" y="302"/>
                        <a:pt x="477" y="156"/>
                      </a:cubicBezTo>
                      <a:cubicBezTo>
                        <a:pt x="385" y="57"/>
                        <a:pt x="272" y="0"/>
                        <a:pt x="185" y="0"/>
                      </a:cubicBezTo>
                      <a:close/>
                    </a:path>
                  </a:pathLst>
                </a:custGeom>
                <a:solidFill>
                  <a:srgbClr val="292D0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2" name="Google Shape;212;p27"/>
                <p:cNvSpPr/>
                <p:nvPr/>
              </p:nvSpPr>
              <p:spPr>
                <a:xfrm>
                  <a:off x="5323750" y="2004325"/>
                  <a:ext cx="12600" cy="17300"/>
                </a:xfrm>
                <a:custGeom>
                  <a:avLst/>
                  <a:gdLst/>
                  <a:ahLst/>
                  <a:cxnLst/>
                  <a:rect l="l" t="t" r="r" b="b"/>
                  <a:pathLst>
                    <a:path w="504" h="692" extrusionOk="0">
                      <a:moveTo>
                        <a:pt x="189" y="0"/>
                      </a:moveTo>
                      <a:cubicBezTo>
                        <a:pt x="177" y="0"/>
                        <a:pt x="166" y="2"/>
                        <a:pt x="155" y="5"/>
                      </a:cubicBezTo>
                      <a:cubicBezTo>
                        <a:pt x="47" y="35"/>
                        <a:pt x="0" y="215"/>
                        <a:pt x="52" y="404"/>
                      </a:cubicBezTo>
                      <a:cubicBezTo>
                        <a:pt x="106" y="589"/>
                        <a:pt x="315" y="692"/>
                        <a:pt x="347" y="692"/>
                      </a:cubicBezTo>
                      <a:cubicBezTo>
                        <a:pt x="347" y="692"/>
                        <a:pt x="348" y="692"/>
                        <a:pt x="349" y="692"/>
                      </a:cubicBezTo>
                      <a:cubicBezTo>
                        <a:pt x="370" y="687"/>
                        <a:pt x="503" y="481"/>
                        <a:pt x="452" y="293"/>
                      </a:cubicBezTo>
                      <a:cubicBezTo>
                        <a:pt x="405" y="122"/>
                        <a:pt x="293" y="0"/>
                        <a:pt x="189" y="0"/>
                      </a:cubicBezTo>
                      <a:close/>
                    </a:path>
                  </a:pathLst>
                </a:custGeom>
                <a:solidFill>
                  <a:srgbClr val="292D0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13" name="Google Shape;213;p27"/>
              <p:cNvGrpSpPr/>
              <p:nvPr/>
            </p:nvGrpSpPr>
            <p:grpSpPr>
              <a:xfrm rot="10067327">
                <a:off x="5027039" y="1581771"/>
                <a:ext cx="187861" cy="444566"/>
                <a:chOff x="5323750" y="1577025"/>
                <a:chExt cx="187875" cy="444600"/>
              </a:xfrm>
            </p:grpSpPr>
            <p:sp>
              <p:nvSpPr>
                <p:cNvPr id="214" name="Google Shape;214;p27"/>
                <p:cNvSpPr/>
                <p:nvPr/>
              </p:nvSpPr>
              <p:spPr>
                <a:xfrm>
                  <a:off x="5373250" y="1577025"/>
                  <a:ext cx="13675" cy="16200"/>
                </a:xfrm>
                <a:custGeom>
                  <a:avLst/>
                  <a:gdLst/>
                  <a:ahLst/>
                  <a:cxnLst/>
                  <a:rect l="l" t="t" r="r" b="b"/>
                  <a:pathLst>
                    <a:path w="547" h="648" extrusionOk="0">
                      <a:moveTo>
                        <a:pt x="428" y="1"/>
                      </a:moveTo>
                      <a:cubicBezTo>
                        <a:pt x="377" y="1"/>
                        <a:pt x="173" y="61"/>
                        <a:pt x="91" y="222"/>
                      </a:cubicBezTo>
                      <a:cubicBezTo>
                        <a:pt x="1" y="398"/>
                        <a:pt x="9" y="579"/>
                        <a:pt x="108" y="634"/>
                      </a:cubicBezTo>
                      <a:cubicBezTo>
                        <a:pt x="126" y="644"/>
                        <a:pt x="146" y="648"/>
                        <a:pt x="168" y="648"/>
                      </a:cubicBezTo>
                      <a:cubicBezTo>
                        <a:pt x="264" y="648"/>
                        <a:pt x="382" y="555"/>
                        <a:pt x="456" y="411"/>
                      </a:cubicBezTo>
                      <a:cubicBezTo>
                        <a:pt x="546" y="239"/>
                        <a:pt x="456" y="12"/>
                        <a:pt x="439" y="2"/>
                      </a:cubicBezTo>
                      <a:cubicBezTo>
                        <a:pt x="437" y="1"/>
                        <a:pt x="433" y="1"/>
                        <a:pt x="428" y="1"/>
                      </a:cubicBezTo>
                      <a:close/>
                    </a:path>
                  </a:pathLst>
                </a:custGeom>
                <a:solidFill>
                  <a:srgbClr val="292D0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5" name="Google Shape;215;p27"/>
                <p:cNvSpPr/>
                <p:nvPr/>
              </p:nvSpPr>
              <p:spPr>
                <a:xfrm>
                  <a:off x="5453700" y="1651275"/>
                  <a:ext cx="16450" cy="12525"/>
                </a:xfrm>
                <a:custGeom>
                  <a:avLst/>
                  <a:gdLst/>
                  <a:ahLst/>
                  <a:cxnLst/>
                  <a:rect l="l" t="t" r="r" b="b"/>
                  <a:pathLst>
                    <a:path w="658" h="501" extrusionOk="0">
                      <a:moveTo>
                        <a:pt x="476" y="0"/>
                      </a:moveTo>
                      <a:cubicBezTo>
                        <a:pt x="400" y="0"/>
                        <a:pt x="310" y="16"/>
                        <a:pt x="237" y="70"/>
                      </a:cubicBezTo>
                      <a:cubicBezTo>
                        <a:pt x="78" y="182"/>
                        <a:pt x="1" y="349"/>
                        <a:pt x="64" y="440"/>
                      </a:cubicBezTo>
                      <a:cubicBezTo>
                        <a:pt x="93" y="481"/>
                        <a:pt x="144" y="501"/>
                        <a:pt x="206" y="501"/>
                      </a:cubicBezTo>
                      <a:cubicBezTo>
                        <a:pt x="286" y="501"/>
                        <a:pt x="383" y="468"/>
                        <a:pt x="473" y="405"/>
                      </a:cubicBezTo>
                      <a:cubicBezTo>
                        <a:pt x="637" y="293"/>
                        <a:pt x="657" y="48"/>
                        <a:pt x="645" y="32"/>
                      </a:cubicBezTo>
                      <a:cubicBezTo>
                        <a:pt x="638" y="22"/>
                        <a:pt x="566" y="0"/>
                        <a:pt x="476" y="0"/>
                      </a:cubicBezTo>
                      <a:close/>
                    </a:path>
                  </a:pathLst>
                </a:custGeom>
                <a:solidFill>
                  <a:srgbClr val="292D0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6" name="Google Shape;216;p27"/>
                <p:cNvSpPr/>
                <p:nvPr/>
              </p:nvSpPr>
              <p:spPr>
                <a:xfrm>
                  <a:off x="5493550" y="1754200"/>
                  <a:ext cx="18075" cy="10450"/>
                </a:xfrm>
                <a:custGeom>
                  <a:avLst/>
                  <a:gdLst/>
                  <a:ahLst/>
                  <a:cxnLst/>
                  <a:rect l="l" t="t" r="r" b="b"/>
                  <a:pathLst>
                    <a:path w="723" h="418" extrusionOk="0">
                      <a:moveTo>
                        <a:pt x="382" y="1"/>
                      </a:moveTo>
                      <a:cubicBezTo>
                        <a:pt x="368" y="1"/>
                        <a:pt x="354" y="2"/>
                        <a:pt x="340" y="4"/>
                      </a:cubicBezTo>
                      <a:cubicBezTo>
                        <a:pt x="146" y="29"/>
                        <a:pt x="1" y="142"/>
                        <a:pt x="13" y="253"/>
                      </a:cubicBezTo>
                      <a:cubicBezTo>
                        <a:pt x="28" y="353"/>
                        <a:pt x="157" y="417"/>
                        <a:pt x="315" y="417"/>
                      </a:cubicBezTo>
                      <a:cubicBezTo>
                        <a:pt x="341" y="417"/>
                        <a:pt x="368" y="416"/>
                        <a:pt x="395" y="412"/>
                      </a:cubicBezTo>
                      <a:cubicBezTo>
                        <a:pt x="589" y="386"/>
                        <a:pt x="722" y="180"/>
                        <a:pt x="722" y="158"/>
                      </a:cubicBezTo>
                      <a:cubicBezTo>
                        <a:pt x="718" y="139"/>
                        <a:pt x="559" y="1"/>
                        <a:pt x="382" y="1"/>
                      </a:cubicBezTo>
                      <a:close/>
                    </a:path>
                  </a:pathLst>
                </a:custGeom>
                <a:solidFill>
                  <a:srgbClr val="292D0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7" name="Google Shape;217;p27"/>
                <p:cNvSpPr/>
                <p:nvPr/>
              </p:nvSpPr>
              <p:spPr>
                <a:xfrm>
                  <a:off x="5480125" y="1863775"/>
                  <a:ext cx="17850" cy="11100"/>
                </a:xfrm>
                <a:custGeom>
                  <a:avLst/>
                  <a:gdLst/>
                  <a:ahLst/>
                  <a:cxnLst/>
                  <a:rect l="l" t="t" r="r" b="b"/>
                  <a:pathLst>
                    <a:path w="714" h="444" extrusionOk="0">
                      <a:moveTo>
                        <a:pt x="259" y="1"/>
                      </a:moveTo>
                      <a:cubicBezTo>
                        <a:pt x="149" y="1"/>
                        <a:pt x="60" y="40"/>
                        <a:pt x="34" y="111"/>
                      </a:cubicBezTo>
                      <a:cubicBezTo>
                        <a:pt x="0" y="218"/>
                        <a:pt x="116" y="355"/>
                        <a:pt x="301" y="424"/>
                      </a:cubicBezTo>
                      <a:cubicBezTo>
                        <a:pt x="341" y="438"/>
                        <a:pt x="381" y="443"/>
                        <a:pt x="421" y="443"/>
                      </a:cubicBezTo>
                      <a:cubicBezTo>
                        <a:pt x="568" y="443"/>
                        <a:pt x="701" y="368"/>
                        <a:pt x="705" y="351"/>
                      </a:cubicBezTo>
                      <a:cubicBezTo>
                        <a:pt x="714" y="329"/>
                        <a:pt x="627" y="102"/>
                        <a:pt x="443" y="33"/>
                      </a:cubicBezTo>
                      <a:cubicBezTo>
                        <a:pt x="379" y="11"/>
                        <a:pt x="316" y="1"/>
                        <a:pt x="259" y="1"/>
                      </a:cubicBezTo>
                      <a:close/>
                    </a:path>
                  </a:pathLst>
                </a:custGeom>
                <a:solidFill>
                  <a:srgbClr val="292D0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8" name="Google Shape;218;p27"/>
                <p:cNvSpPr/>
                <p:nvPr/>
              </p:nvSpPr>
              <p:spPr>
                <a:xfrm>
                  <a:off x="5419225" y="1953075"/>
                  <a:ext cx="15275" cy="14125"/>
                </a:xfrm>
                <a:custGeom>
                  <a:avLst/>
                  <a:gdLst/>
                  <a:ahLst/>
                  <a:cxnLst/>
                  <a:rect l="l" t="t" r="r" b="b"/>
                  <a:pathLst>
                    <a:path w="611" h="565" extrusionOk="0">
                      <a:moveTo>
                        <a:pt x="185" y="0"/>
                      </a:moveTo>
                      <a:cubicBezTo>
                        <a:pt x="146" y="0"/>
                        <a:pt x="112" y="11"/>
                        <a:pt x="87" y="35"/>
                      </a:cubicBezTo>
                      <a:cubicBezTo>
                        <a:pt x="0" y="112"/>
                        <a:pt x="43" y="293"/>
                        <a:pt x="176" y="435"/>
                      </a:cubicBezTo>
                      <a:cubicBezTo>
                        <a:pt x="271" y="538"/>
                        <a:pt x="420" y="564"/>
                        <a:pt x="504" y="564"/>
                      </a:cubicBezTo>
                      <a:cubicBezTo>
                        <a:pt x="539" y="564"/>
                        <a:pt x="562" y="560"/>
                        <a:pt x="567" y="555"/>
                      </a:cubicBezTo>
                      <a:cubicBezTo>
                        <a:pt x="585" y="542"/>
                        <a:pt x="610" y="302"/>
                        <a:pt x="477" y="156"/>
                      </a:cubicBezTo>
                      <a:cubicBezTo>
                        <a:pt x="385" y="57"/>
                        <a:pt x="272" y="0"/>
                        <a:pt x="185" y="0"/>
                      </a:cubicBezTo>
                      <a:close/>
                    </a:path>
                  </a:pathLst>
                </a:custGeom>
                <a:solidFill>
                  <a:srgbClr val="292D0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9" name="Google Shape;219;p27"/>
                <p:cNvSpPr/>
                <p:nvPr/>
              </p:nvSpPr>
              <p:spPr>
                <a:xfrm>
                  <a:off x="5323750" y="2004325"/>
                  <a:ext cx="12600" cy="17300"/>
                </a:xfrm>
                <a:custGeom>
                  <a:avLst/>
                  <a:gdLst/>
                  <a:ahLst/>
                  <a:cxnLst/>
                  <a:rect l="l" t="t" r="r" b="b"/>
                  <a:pathLst>
                    <a:path w="504" h="692" extrusionOk="0">
                      <a:moveTo>
                        <a:pt x="189" y="0"/>
                      </a:moveTo>
                      <a:cubicBezTo>
                        <a:pt x="177" y="0"/>
                        <a:pt x="166" y="2"/>
                        <a:pt x="155" y="5"/>
                      </a:cubicBezTo>
                      <a:cubicBezTo>
                        <a:pt x="47" y="35"/>
                        <a:pt x="0" y="215"/>
                        <a:pt x="52" y="404"/>
                      </a:cubicBezTo>
                      <a:cubicBezTo>
                        <a:pt x="106" y="589"/>
                        <a:pt x="315" y="692"/>
                        <a:pt x="347" y="692"/>
                      </a:cubicBezTo>
                      <a:cubicBezTo>
                        <a:pt x="347" y="692"/>
                        <a:pt x="348" y="692"/>
                        <a:pt x="349" y="692"/>
                      </a:cubicBezTo>
                      <a:cubicBezTo>
                        <a:pt x="370" y="687"/>
                        <a:pt x="503" y="481"/>
                        <a:pt x="452" y="293"/>
                      </a:cubicBezTo>
                      <a:cubicBezTo>
                        <a:pt x="405" y="122"/>
                        <a:pt x="293" y="0"/>
                        <a:pt x="189" y="0"/>
                      </a:cubicBezTo>
                      <a:close/>
                    </a:path>
                  </a:pathLst>
                </a:custGeom>
                <a:solidFill>
                  <a:srgbClr val="292D0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grpSp>
          <p:nvGrpSpPr>
            <p:cNvPr id="220" name="Google Shape;220;p27"/>
            <p:cNvGrpSpPr/>
            <p:nvPr/>
          </p:nvGrpSpPr>
          <p:grpSpPr>
            <a:xfrm>
              <a:off x="4099112" y="2098943"/>
              <a:ext cx="945783" cy="945610"/>
              <a:chOff x="4933350" y="1446150"/>
              <a:chExt cx="679100" cy="679025"/>
            </a:xfrm>
          </p:grpSpPr>
          <p:sp>
            <p:nvSpPr>
              <p:cNvPr id="221" name="Google Shape;221;p27"/>
              <p:cNvSpPr/>
              <p:nvPr/>
            </p:nvSpPr>
            <p:spPr>
              <a:xfrm>
                <a:off x="4933350" y="1446150"/>
                <a:ext cx="679100" cy="679025"/>
              </a:xfrm>
              <a:custGeom>
                <a:avLst/>
                <a:gdLst/>
                <a:ahLst/>
                <a:cxnLst/>
                <a:rect l="l" t="t" r="r" b="b"/>
                <a:pathLst>
                  <a:path w="27164" h="27161" extrusionOk="0">
                    <a:moveTo>
                      <a:pt x="13580" y="1"/>
                    </a:moveTo>
                    <a:cubicBezTo>
                      <a:pt x="6079" y="1"/>
                      <a:pt x="0" y="6080"/>
                      <a:pt x="0" y="13580"/>
                    </a:cubicBezTo>
                    <a:cubicBezTo>
                      <a:pt x="0" y="21081"/>
                      <a:pt x="6079" y="27160"/>
                      <a:pt x="13580" y="27160"/>
                    </a:cubicBezTo>
                    <a:cubicBezTo>
                      <a:pt x="21081" y="27160"/>
                      <a:pt x="27164" y="21081"/>
                      <a:pt x="27164" y="13580"/>
                    </a:cubicBezTo>
                    <a:cubicBezTo>
                      <a:pt x="27164" y="6080"/>
                      <a:pt x="21081" y="1"/>
                      <a:pt x="13580" y="1"/>
                    </a:cubicBezTo>
                    <a:close/>
                  </a:path>
                </a:pathLst>
              </a:custGeom>
              <a:solidFill>
                <a:srgbClr val="43434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2" name="Google Shape;222;p27"/>
              <p:cNvSpPr/>
              <p:nvPr/>
            </p:nvSpPr>
            <p:spPr>
              <a:xfrm>
                <a:off x="4959450" y="1472275"/>
                <a:ext cx="626925" cy="626775"/>
              </a:xfrm>
              <a:custGeom>
                <a:avLst/>
                <a:gdLst/>
                <a:ahLst/>
                <a:cxnLst/>
                <a:rect l="l" t="t" r="r" b="b"/>
                <a:pathLst>
                  <a:path w="25077" h="25071" extrusionOk="0">
                    <a:moveTo>
                      <a:pt x="12536" y="0"/>
                    </a:moveTo>
                    <a:cubicBezTo>
                      <a:pt x="5624" y="0"/>
                      <a:pt x="0" y="5623"/>
                      <a:pt x="0" y="12535"/>
                    </a:cubicBezTo>
                    <a:cubicBezTo>
                      <a:pt x="0" y="19448"/>
                      <a:pt x="5624" y="25071"/>
                      <a:pt x="12536" y="25071"/>
                    </a:cubicBezTo>
                    <a:cubicBezTo>
                      <a:pt x="19448" y="25071"/>
                      <a:pt x="25076" y="19448"/>
                      <a:pt x="25076" y="12535"/>
                    </a:cubicBezTo>
                    <a:cubicBezTo>
                      <a:pt x="25076" y="5623"/>
                      <a:pt x="19448" y="0"/>
                      <a:pt x="12536" y="0"/>
                    </a:cubicBezTo>
                    <a:close/>
                  </a:path>
                </a:pathLst>
              </a:custGeom>
              <a:solidFill>
                <a:srgbClr val="ECE56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3" name="Google Shape;223;p27"/>
              <p:cNvSpPr/>
              <p:nvPr/>
            </p:nvSpPr>
            <p:spPr>
              <a:xfrm>
                <a:off x="5040750" y="1556350"/>
                <a:ext cx="464200" cy="458625"/>
              </a:xfrm>
              <a:custGeom>
                <a:avLst/>
                <a:gdLst/>
                <a:ahLst/>
                <a:cxnLst/>
                <a:rect l="l" t="t" r="r" b="b"/>
                <a:pathLst>
                  <a:path w="18568" h="18345" extrusionOk="0">
                    <a:moveTo>
                      <a:pt x="7200" y="0"/>
                    </a:moveTo>
                    <a:cubicBezTo>
                      <a:pt x="7136" y="0"/>
                      <a:pt x="7067" y="10"/>
                      <a:pt x="7003" y="35"/>
                    </a:cubicBezTo>
                    <a:cubicBezTo>
                      <a:pt x="6904" y="65"/>
                      <a:pt x="6813" y="129"/>
                      <a:pt x="6736" y="228"/>
                    </a:cubicBezTo>
                    <a:lnTo>
                      <a:pt x="5860" y="1298"/>
                    </a:lnTo>
                    <a:cubicBezTo>
                      <a:pt x="5611" y="1598"/>
                      <a:pt x="5246" y="1792"/>
                      <a:pt x="4854" y="1822"/>
                    </a:cubicBezTo>
                    <a:lnTo>
                      <a:pt x="3476" y="1938"/>
                    </a:lnTo>
                    <a:cubicBezTo>
                      <a:pt x="3210" y="1959"/>
                      <a:pt x="2982" y="2157"/>
                      <a:pt x="2931" y="2419"/>
                    </a:cubicBezTo>
                    <a:lnTo>
                      <a:pt x="2651" y="3777"/>
                    </a:lnTo>
                    <a:cubicBezTo>
                      <a:pt x="2570" y="4160"/>
                      <a:pt x="2338" y="4499"/>
                      <a:pt x="2007" y="4709"/>
                    </a:cubicBezTo>
                    <a:lnTo>
                      <a:pt x="839" y="5452"/>
                    </a:lnTo>
                    <a:cubicBezTo>
                      <a:pt x="611" y="5594"/>
                      <a:pt x="503" y="5877"/>
                      <a:pt x="581" y="6135"/>
                    </a:cubicBezTo>
                    <a:lnTo>
                      <a:pt x="962" y="7463"/>
                    </a:lnTo>
                    <a:cubicBezTo>
                      <a:pt x="1071" y="7840"/>
                      <a:pt x="1019" y="8249"/>
                      <a:pt x="825" y="8588"/>
                    </a:cubicBezTo>
                    <a:lnTo>
                      <a:pt x="133" y="9791"/>
                    </a:lnTo>
                    <a:cubicBezTo>
                      <a:pt x="0" y="10023"/>
                      <a:pt x="40" y="10320"/>
                      <a:pt x="224" y="10513"/>
                    </a:cubicBezTo>
                    <a:lnTo>
                      <a:pt x="1182" y="11514"/>
                    </a:lnTo>
                    <a:cubicBezTo>
                      <a:pt x="1448" y="11797"/>
                      <a:pt x="1598" y="12184"/>
                      <a:pt x="1581" y="12575"/>
                    </a:cubicBezTo>
                    <a:lnTo>
                      <a:pt x="1529" y="13959"/>
                    </a:lnTo>
                    <a:cubicBezTo>
                      <a:pt x="1517" y="14225"/>
                      <a:pt x="1689" y="14474"/>
                      <a:pt x="1942" y="14555"/>
                    </a:cubicBezTo>
                    <a:lnTo>
                      <a:pt x="3256" y="14998"/>
                    </a:lnTo>
                    <a:cubicBezTo>
                      <a:pt x="3626" y="15123"/>
                      <a:pt x="3936" y="15398"/>
                      <a:pt x="4103" y="15749"/>
                    </a:cubicBezTo>
                    <a:lnTo>
                      <a:pt x="4705" y="17008"/>
                    </a:lnTo>
                    <a:cubicBezTo>
                      <a:pt x="4803" y="17215"/>
                      <a:pt x="5014" y="17348"/>
                      <a:pt x="5237" y="17348"/>
                    </a:cubicBezTo>
                    <a:cubicBezTo>
                      <a:pt x="5272" y="17348"/>
                      <a:pt x="5302" y="17343"/>
                      <a:pt x="5332" y="17339"/>
                    </a:cubicBezTo>
                    <a:lnTo>
                      <a:pt x="6720" y="17116"/>
                    </a:lnTo>
                    <a:cubicBezTo>
                      <a:pt x="6793" y="17107"/>
                      <a:pt x="6870" y="17099"/>
                      <a:pt x="6947" y="17099"/>
                    </a:cubicBezTo>
                    <a:cubicBezTo>
                      <a:pt x="7257" y="17099"/>
                      <a:pt x="7561" y="17202"/>
                      <a:pt x="7806" y="17387"/>
                    </a:cubicBezTo>
                    <a:lnTo>
                      <a:pt x="8932" y="18228"/>
                    </a:lnTo>
                    <a:cubicBezTo>
                      <a:pt x="9035" y="18305"/>
                      <a:pt x="9155" y="18345"/>
                      <a:pt x="9284" y="18345"/>
                    </a:cubicBezTo>
                    <a:cubicBezTo>
                      <a:pt x="9413" y="18345"/>
                      <a:pt x="9537" y="18305"/>
                      <a:pt x="9641" y="18228"/>
                    </a:cubicBezTo>
                    <a:lnTo>
                      <a:pt x="10766" y="17387"/>
                    </a:lnTo>
                    <a:cubicBezTo>
                      <a:pt x="11011" y="17202"/>
                      <a:pt x="11316" y="17099"/>
                      <a:pt x="11625" y="17099"/>
                    </a:cubicBezTo>
                    <a:cubicBezTo>
                      <a:pt x="11698" y="17099"/>
                      <a:pt x="11776" y="17107"/>
                      <a:pt x="11853" y="17116"/>
                    </a:cubicBezTo>
                    <a:lnTo>
                      <a:pt x="13237" y="17339"/>
                    </a:lnTo>
                    <a:cubicBezTo>
                      <a:pt x="13267" y="17343"/>
                      <a:pt x="13301" y="17348"/>
                      <a:pt x="13331" y="17348"/>
                    </a:cubicBezTo>
                    <a:cubicBezTo>
                      <a:pt x="13558" y="17348"/>
                      <a:pt x="13778" y="17197"/>
                      <a:pt x="13885" y="16965"/>
                    </a:cubicBezTo>
                    <a:lnTo>
                      <a:pt x="14469" y="15749"/>
                    </a:lnTo>
                    <a:cubicBezTo>
                      <a:pt x="14637" y="15398"/>
                      <a:pt x="14946" y="15123"/>
                      <a:pt x="15315" y="14998"/>
                    </a:cubicBezTo>
                    <a:lnTo>
                      <a:pt x="16626" y="14555"/>
                    </a:lnTo>
                    <a:cubicBezTo>
                      <a:pt x="16884" y="14474"/>
                      <a:pt x="17052" y="14225"/>
                      <a:pt x="17042" y="13959"/>
                    </a:cubicBezTo>
                    <a:lnTo>
                      <a:pt x="16991" y="12575"/>
                    </a:lnTo>
                    <a:cubicBezTo>
                      <a:pt x="16974" y="12184"/>
                      <a:pt x="17120" y="11797"/>
                      <a:pt x="17391" y="11514"/>
                    </a:cubicBezTo>
                    <a:lnTo>
                      <a:pt x="18349" y="10513"/>
                    </a:lnTo>
                    <a:cubicBezTo>
                      <a:pt x="18533" y="10320"/>
                      <a:pt x="18567" y="10023"/>
                      <a:pt x="18434" y="9791"/>
                    </a:cubicBezTo>
                    <a:lnTo>
                      <a:pt x="17748" y="8588"/>
                    </a:lnTo>
                    <a:cubicBezTo>
                      <a:pt x="17550" y="8249"/>
                      <a:pt x="17502" y="7840"/>
                      <a:pt x="17609" y="7463"/>
                    </a:cubicBezTo>
                    <a:lnTo>
                      <a:pt x="17992" y="6135"/>
                    </a:lnTo>
                    <a:cubicBezTo>
                      <a:pt x="18065" y="5877"/>
                      <a:pt x="17962" y="5594"/>
                      <a:pt x="17734" y="5452"/>
                    </a:cubicBezTo>
                    <a:lnTo>
                      <a:pt x="16566" y="4709"/>
                    </a:lnTo>
                    <a:cubicBezTo>
                      <a:pt x="16235" y="4499"/>
                      <a:pt x="15999" y="4160"/>
                      <a:pt x="15922" y="3777"/>
                    </a:cubicBezTo>
                    <a:lnTo>
                      <a:pt x="15642" y="2419"/>
                    </a:lnTo>
                    <a:cubicBezTo>
                      <a:pt x="15586" y="2157"/>
                      <a:pt x="15363" y="1959"/>
                      <a:pt x="15097" y="1938"/>
                    </a:cubicBezTo>
                    <a:lnTo>
                      <a:pt x="13717" y="1822"/>
                    </a:lnTo>
                    <a:cubicBezTo>
                      <a:pt x="13326" y="1792"/>
                      <a:pt x="12961" y="1598"/>
                      <a:pt x="12712" y="1298"/>
                    </a:cubicBezTo>
                    <a:lnTo>
                      <a:pt x="11836" y="228"/>
                    </a:lnTo>
                    <a:cubicBezTo>
                      <a:pt x="11754" y="129"/>
                      <a:pt x="11669" y="65"/>
                      <a:pt x="11570" y="35"/>
                    </a:cubicBezTo>
                    <a:cubicBezTo>
                      <a:pt x="11500" y="10"/>
                      <a:pt x="11437" y="0"/>
                      <a:pt x="11367" y="0"/>
                    </a:cubicBezTo>
                    <a:cubicBezTo>
                      <a:pt x="11290" y="0"/>
                      <a:pt x="11213" y="18"/>
                      <a:pt x="11140" y="48"/>
                    </a:cubicBezTo>
                    <a:lnTo>
                      <a:pt x="9847" y="593"/>
                    </a:lnTo>
                    <a:cubicBezTo>
                      <a:pt x="9666" y="670"/>
                      <a:pt x="9478" y="710"/>
                      <a:pt x="9284" y="710"/>
                    </a:cubicBezTo>
                    <a:cubicBezTo>
                      <a:pt x="9091" y="710"/>
                      <a:pt x="8901" y="670"/>
                      <a:pt x="8726" y="593"/>
                    </a:cubicBezTo>
                    <a:lnTo>
                      <a:pt x="7432" y="48"/>
                    </a:lnTo>
                    <a:cubicBezTo>
                      <a:pt x="7360" y="18"/>
                      <a:pt x="7283" y="0"/>
                      <a:pt x="7200" y="0"/>
                    </a:cubicBezTo>
                    <a:close/>
                  </a:path>
                </a:pathLst>
              </a:custGeom>
              <a:solidFill>
                <a:srgbClr val="FFF59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4" name="Google Shape;224;p27"/>
              <p:cNvSpPr/>
              <p:nvPr/>
            </p:nvSpPr>
            <p:spPr>
              <a:xfrm>
                <a:off x="5040650" y="1556250"/>
                <a:ext cx="464525" cy="458825"/>
              </a:xfrm>
              <a:custGeom>
                <a:avLst/>
                <a:gdLst/>
                <a:ahLst/>
                <a:cxnLst/>
                <a:rect l="l" t="t" r="r" b="b"/>
                <a:pathLst>
                  <a:path w="18581" h="18353" extrusionOk="0">
                    <a:moveTo>
                      <a:pt x="11371" y="8"/>
                    </a:moveTo>
                    <a:cubicBezTo>
                      <a:pt x="11441" y="8"/>
                      <a:pt x="11504" y="18"/>
                      <a:pt x="11574" y="39"/>
                    </a:cubicBezTo>
                    <a:cubicBezTo>
                      <a:pt x="11668" y="73"/>
                      <a:pt x="11758" y="137"/>
                      <a:pt x="11835" y="232"/>
                    </a:cubicBezTo>
                    <a:lnTo>
                      <a:pt x="12712" y="1302"/>
                    </a:lnTo>
                    <a:cubicBezTo>
                      <a:pt x="12961" y="1607"/>
                      <a:pt x="13330" y="1800"/>
                      <a:pt x="13721" y="1830"/>
                    </a:cubicBezTo>
                    <a:lnTo>
                      <a:pt x="15101" y="1947"/>
                    </a:lnTo>
                    <a:cubicBezTo>
                      <a:pt x="15367" y="1967"/>
                      <a:pt x="15586" y="2165"/>
                      <a:pt x="15642" y="2427"/>
                    </a:cubicBezTo>
                    <a:lnTo>
                      <a:pt x="15921" y="3781"/>
                    </a:lnTo>
                    <a:cubicBezTo>
                      <a:pt x="15999" y="4168"/>
                      <a:pt x="16235" y="4507"/>
                      <a:pt x="16566" y="4717"/>
                    </a:cubicBezTo>
                    <a:lnTo>
                      <a:pt x="17734" y="5461"/>
                    </a:lnTo>
                    <a:cubicBezTo>
                      <a:pt x="17962" y="5602"/>
                      <a:pt x="18065" y="5881"/>
                      <a:pt x="17992" y="6135"/>
                    </a:cubicBezTo>
                    <a:lnTo>
                      <a:pt x="17609" y="7467"/>
                    </a:lnTo>
                    <a:cubicBezTo>
                      <a:pt x="17502" y="7844"/>
                      <a:pt x="17549" y="8257"/>
                      <a:pt x="17746" y="8597"/>
                    </a:cubicBezTo>
                    <a:lnTo>
                      <a:pt x="18438" y="9795"/>
                    </a:lnTo>
                    <a:cubicBezTo>
                      <a:pt x="18567" y="10027"/>
                      <a:pt x="18533" y="10324"/>
                      <a:pt x="18348" y="10513"/>
                    </a:cubicBezTo>
                    <a:lnTo>
                      <a:pt x="17391" y="11514"/>
                    </a:lnTo>
                    <a:cubicBezTo>
                      <a:pt x="17120" y="11797"/>
                      <a:pt x="16973" y="12184"/>
                      <a:pt x="16991" y="12579"/>
                    </a:cubicBezTo>
                    <a:lnTo>
                      <a:pt x="17042" y="13963"/>
                    </a:lnTo>
                    <a:cubicBezTo>
                      <a:pt x="17050" y="14229"/>
                      <a:pt x="16883" y="14474"/>
                      <a:pt x="16630" y="14555"/>
                    </a:cubicBezTo>
                    <a:lnTo>
                      <a:pt x="15319" y="14998"/>
                    </a:lnTo>
                    <a:cubicBezTo>
                      <a:pt x="14946" y="15122"/>
                      <a:pt x="14637" y="15397"/>
                      <a:pt x="14469" y="15753"/>
                    </a:cubicBezTo>
                    <a:lnTo>
                      <a:pt x="13889" y="16969"/>
                    </a:lnTo>
                    <a:cubicBezTo>
                      <a:pt x="13777" y="17197"/>
                      <a:pt x="13562" y="17347"/>
                      <a:pt x="13335" y="17347"/>
                    </a:cubicBezTo>
                    <a:cubicBezTo>
                      <a:pt x="13305" y="17347"/>
                      <a:pt x="13275" y="17343"/>
                      <a:pt x="13241" y="17339"/>
                    </a:cubicBezTo>
                    <a:lnTo>
                      <a:pt x="11857" y="17120"/>
                    </a:lnTo>
                    <a:cubicBezTo>
                      <a:pt x="11780" y="17107"/>
                      <a:pt x="11707" y="17098"/>
                      <a:pt x="11629" y="17098"/>
                    </a:cubicBezTo>
                    <a:cubicBezTo>
                      <a:pt x="11320" y="17098"/>
                      <a:pt x="11015" y="17201"/>
                      <a:pt x="10766" y="17387"/>
                    </a:cubicBezTo>
                    <a:lnTo>
                      <a:pt x="9640" y="18228"/>
                    </a:lnTo>
                    <a:cubicBezTo>
                      <a:pt x="9537" y="18305"/>
                      <a:pt x="9417" y="18344"/>
                      <a:pt x="9288" y="18344"/>
                    </a:cubicBezTo>
                    <a:cubicBezTo>
                      <a:pt x="9163" y="18344"/>
                      <a:pt x="9039" y="18305"/>
                      <a:pt x="8936" y="18228"/>
                    </a:cubicBezTo>
                    <a:lnTo>
                      <a:pt x="7814" y="17387"/>
                    </a:lnTo>
                    <a:cubicBezTo>
                      <a:pt x="7565" y="17201"/>
                      <a:pt x="7261" y="17098"/>
                      <a:pt x="6951" y="17098"/>
                    </a:cubicBezTo>
                    <a:cubicBezTo>
                      <a:pt x="6874" y="17098"/>
                      <a:pt x="6797" y="17107"/>
                      <a:pt x="6724" y="17120"/>
                    </a:cubicBezTo>
                    <a:lnTo>
                      <a:pt x="5336" y="17339"/>
                    </a:lnTo>
                    <a:cubicBezTo>
                      <a:pt x="5306" y="17343"/>
                      <a:pt x="5276" y="17347"/>
                      <a:pt x="5241" y="17347"/>
                    </a:cubicBezTo>
                    <a:cubicBezTo>
                      <a:pt x="5018" y="17347"/>
                      <a:pt x="4807" y="17214"/>
                      <a:pt x="4713" y="17012"/>
                    </a:cubicBezTo>
                    <a:lnTo>
                      <a:pt x="4111" y="15753"/>
                    </a:lnTo>
                    <a:cubicBezTo>
                      <a:pt x="3944" y="15397"/>
                      <a:pt x="3630" y="15122"/>
                      <a:pt x="3260" y="14998"/>
                    </a:cubicBezTo>
                    <a:lnTo>
                      <a:pt x="1946" y="14559"/>
                    </a:lnTo>
                    <a:cubicBezTo>
                      <a:pt x="1697" y="14474"/>
                      <a:pt x="1525" y="14229"/>
                      <a:pt x="1539" y="13963"/>
                    </a:cubicBezTo>
                    <a:lnTo>
                      <a:pt x="1590" y="12579"/>
                    </a:lnTo>
                    <a:cubicBezTo>
                      <a:pt x="1602" y="12188"/>
                      <a:pt x="1456" y="11797"/>
                      <a:pt x="1186" y="11514"/>
                    </a:cubicBezTo>
                    <a:lnTo>
                      <a:pt x="228" y="10513"/>
                    </a:lnTo>
                    <a:cubicBezTo>
                      <a:pt x="48" y="10324"/>
                      <a:pt x="8" y="10027"/>
                      <a:pt x="141" y="9795"/>
                    </a:cubicBezTo>
                    <a:lnTo>
                      <a:pt x="833" y="8597"/>
                    </a:lnTo>
                    <a:cubicBezTo>
                      <a:pt x="1027" y="8257"/>
                      <a:pt x="1079" y="7844"/>
                      <a:pt x="971" y="7467"/>
                    </a:cubicBezTo>
                    <a:lnTo>
                      <a:pt x="589" y="6135"/>
                    </a:lnTo>
                    <a:cubicBezTo>
                      <a:pt x="512" y="5881"/>
                      <a:pt x="619" y="5602"/>
                      <a:pt x="843" y="5461"/>
                    </a:cubicBezTo>
                    <a:lnTo>
                      <a:pt x="2011" y="4717"/>
                    </a:lnTo>
                    <a:cubicBezTo>
                      <a:pt x="2342" y="4507"/>
                      <a:pt x="2578" y="4168"/>
                      <a:pt x="2659" y="3781"/>
                    </a:cubicBezTo>
                    <a:lnTo>
                      <a:pt x="2939" y="2427"/>
                    </a:lnTo>
                    <a:cubicBezTo>
                      <a:pt x="2990" y="2165"/>
                      <a:pt x="3214" y="1967"/>
                      <a:pt x="3480" y="1947"/>
                    </a:cubicBezTo>
                    <a:lnTo>
                      <a:pt x="4858" y="1830"/>
                    </a:lnTo>
                    <a:cubicBezTo>
                      <a:pt x="5250" y="1800"/>
                      <a:pt x="5615" y="1607"/>
                      <a:pt x="5864" y="1302"/>
                    </a:cubicBezTo>
                    <a:lnTo>
                      <a:pt x="6740" y="232"/>
                    </a:lnTo>
                    <a:cubicBezTo>
                      <a:pt x="6823" y="137"/>
                      <a:pt x="6912" y="73"/>
                      <a:pt x="7007" y="39"/>
                    </a:cubicBezTo>
                    <a:cubicBezTo>
                      <a:pt x="7071" y="18"/>
                      <a:pt x="7140" y="8"/>
                      <a:pt x="7204" y="8"/>
                    </a:cubicBezTo>
                    <a:cubicBezTo>
                      <a:pt x="7287" y="8"/>
                      <a:pt x="7364" y="22"/>
                      <a:pt x="7436" y="56"/>
                    </a:cubicBezTo>
                    <a:lnTo>
                      <a:pt x="8730" y="601"/>
                    </a:lnTo>
                    <a:cubicBezTo>
                      <a:pt x="8905" y="679"/>
                      <a:pt x="9095" y="718"/>
                      <a:pt x="9288" y="718"/>
                    </a:cubicBezTo>
                    <a:cubicBezTo>
                      <a:pt x="9486" y="718"/>
                      <a:pt x="9674" y="679"/>
                      <a:pt x="9851" y="601"/>
                    </a:cubicBezTo>
                    <a:lnTo>
                      <a:pt x="11144" y="56"/>
                    </a:lnTo>
                    <a:cubicBezTo>
                      <a:pt x="11217" y="22"/>
                      <a:pt x="11294" y="8"/>
                      <a:pt x="11371" y="8"/>
                    </a:cubicBezTo>
                    <a:close/>
                    <a:moveTo>
                      <a:pt x="7204" y="0"/>
                    </a:moveTo>
                    <a:cubicBezTo>
                      <a:pt x="7140" y="0"/>
                      <a:pt x="7071" y="8"/>
                      <a:pt x="7003" y="34"/>
                    </a:cubicBezTo>
                    <a:cubicBezTo>
                      <a:pt x="6900" y="69"/>
                      <a:pt x="6809" y="142"/>
                      <a:pt x="6736" y="228"/>
                    </a:cubicBezTo>
                    <a:lnTo>
                      <a:pt x="5860" y="1297"/>
                    </a:lnTo>
                    <a:cubicBezTo>
                      <a:pt x="5611" y="1602"/>
                      <a:pt x="5250" y="1792"/>
                      <a:pt x="4858" y="1822"/>
                    </a:cubicBezTo>
                    <a:lnTo>
                      <a:pt x="3480" y="1938"/>
                    </a:lnTo>
                    <a:cubicBezTo>
                      <a:pt x="3209" y="1959"/>
                      <a:pt x="2986" y="2157"/>
                      <a:pt x="2930" y="2423"/>
                    </a:cubicBezTo>
                    <a:lnTo>
                      <a:pt x="2651" y="3781"/>
                    </a:lnTo>
                    <a:cubicBezTo>
                      <a:pt x="2570" y="4164"/>
                      <a:pt x="2338" y="4503"/>
                      <a:pt x="2007" y="4709"/>
                    </a:cubicBezTo>
                    <a:lnTo>
                      <a:pt x="837" y="5452"/>
                    </a:lnTo>
                    <a:cubicBezTo>
                      <a:pt x="611" y="5598"/>
                      <a:pt x="502" y="5877"/>
                      <a:pt x="580" y="6139"/>
                    </a:cubicBezTo>
                    <a:lnTo>
                      <a:pt x="962" y="7471"/>
                    </a:lnTo>
                    <a:cubicBezTo>
                      <a:pt x="1069" y="7844"/>
                      <a:pt x="1023" y="8253"/>
                      <a:pt x="825" y="8592"/>
                    </a:cubicBezTo>
                    <a:lnTo>
                      <a:pt x="133" y="9791"/>
                    </a:lnTo>
                    <a:cubicBezTo>
                      <a:pt x="0" y="10027"/>
                      <a:pt x="34" y="10324"/>
                      <a:pt x="224" y="10521"/>
                    </a:cubicBezTo>
                    <a:lnTo>
                      <a:pt x="1182" y="11522"/>
                    </a:lnTo>
                    <a:cubicBezTo>
                      <a:pt x="1452" y="11806"/>
                      <a:pt x="1598" y="12184"/>
                      <a:pt x="1581" y="12579"/>
                    </a:cubicBezTo>
                    <a:lnTo>
                      <a:pt x="1529" y="13963"/>
                    </a:lnTo>
                    <a:cubicBezTo>
                      <a:pt x="1517" y="14233"/>
                      <a:pt x="1688" y="14478"/>
                      <a:pt x="1946" y="14564"/>
                    </a:cubicBezTo>
                    <a:lnTo>
                      <a:pt x="3256" y="15006"/>
                    </a:lnTo>
                    <a:cubicBezTo>
                      <a:pt x="3630" y="15131"/>
                      <a:pt x="3936" y="15402"/>
                      <a:pt x="4103" y="15758"/>
                    </a:cubicBezTo>
                    <a:lnTo>
                      <a:pt x="4704" y="17016"/>
                    </a:lnTo>
                    <a:cubicBezTo>
                      <a:pt x="4803" y="17223"/>
                      <a:pt x="5013" y="17356"/>
                      <a:pt x="5241" y="17356"/>
                    </a:cubicBezTo>
                    <a:cubicBezTo>
                      <a:pt x="5276" y="17356"/>
                      <a:pt x="5306" y="17352"/>
                      <a:pt x="5336" y="17347"/>
                    </a:cubicBezTo>
                    <a:lnTo>
                      <a:pt x="6724" y="17124"/>
                    </a:lnTo>
                    <a:cubicBezTo>
                      <a:pt x="6797" y="17115"/>
                      <a:pt x="6874" y="17107"/>
                      <a:pt x="6951" y="17107"/>
                    </a:cubicBezTo>
                    <a:cubicBezTo>
                      <a:pt x="7256" y="17107"/>
                      <a:pt x="7561" y="17210"/>
                      <a:pt x="7810" y="17395"/>
                    </a:cubicBezTo>
                    <a:lnTo>
                      <a:pt x="8931" y="18232"/>
                    </a:lnTo>
                    <a:cubicBezTo>
                      <a:pt x="9034" y="18309"/>
                      <a:pt x="9159" y="18353"/>
                      <a:pt x="9288" y="18353"/>
                    </a:cubicBezTo>
                    <a:cubicBezTo>
                      <a:pt x="9421" y="18353"/>
                      <a:pt x="9541" y="18309"/>
                      <a:pt x="9645" y="18232"/>
                    </a:cubicBezTo>
                    <a:lnTo>
                      <a:pt x="10770" y="17395"/>
                    </a:lnTo>
                    <a:cubicBezTo>
                      <a:pt x="11015" y="17210"/>
                      <a:pt x="11320" y="17107"/>
                      <a:pt x="11629" y="17107"/>
                    </a:cubicBezTo>
                    <a:cubicBezTo>
                      <a:pt x="11702" y="17107"/>
                      <a:pt x="11780" y="17115"/>
                      <a:pt x="11857" y="17124"/>
                    </a:cubicBezTo>
                    <a:lnTo>
                      <a:pt x="13241" y="17347"/>
                    </a:lnTo>
                    <a:cubicBezTo>
                      <a:pt x="13271" y="17352"/>
                      <a:pt x="13305" y="17356"/>
                      <a:pt x="13335" y="17356"/>
                    </a:cubicBezTo>
                    <a:cubicBezTo>
                      <a:pt x="13580" y="17356"/>
                      <a:pt x="13790" y="17193"/>
                      <a:pt x="13893" y="16974"/>
                    </a:cubicBezTo>
                    <a:lnTo>
                      <a:pt x="14473" y="15753"/>
                    </a:lnTo>
                    <a:cubicBezTo>
                      <a:pt x="14645" y="15402"/>
                      <a:pt x="14950" y="15131"/>
                      <a:pt x="15319" y="15006"/>
                    </a:cubicBezTo>
                    <a:lnTo>
                      <a:pt x="16634" y="14564"/>
                    </a:lnTo>
                    <a:cubicBezTo>
                      <a:pt x="16892" y="14478"/>
                      <a:pt x="17060" y="14233"/>
                      <a:pt x="17050" y="13963"/>
                    </a:cubicBezTo>
                    <a:lnTo>
                      <a:pt x="16999" y="12579"/>
                    </a:lnTo>
                    <a:cubicBezTo>
                      <a:pt x="16982" y="12184"/>
                      <a:pt x="17128" y="11806"/>
                      <a:pt x="17399" y="11522"/>
                    </a:cubicBezTo>
                    <a:lnTo>
                      <a:pt x="18357" y="10521"/>
                    </a:lnTo>
                    <a:cubicBezTo>
                      <a:pt x="18541" y="10324"/>
                      <a:pt x="18580" y="10027"/>
                      <a:pt x="18442" y="9791"/>
                    </a:cubicBezTo>
                    <a:lnTo>
                      <a:pt x="17756" y="8592"/>
                    </a:lnTo>
                    <a:cubicBezTo>
                      <a:pt x="17558" y="8253"/>
                      <a:pt x="17510" y="7844"/>
                      <a:pt x="17617" y="7471"/>
                    </a:cubicBezTo>
                    <a:lnTo>
                      <a:pt x="18000" y="6139"/>
                    </a:lnTo>
                    <a:cubicBezTo>
                      <a:pt x="18073" y="5877"/>
                      <a:pt x="17970" y="5598"/>
                      <a:pt x="17738" y="5452"/>
                    </a:cubicBezTo>
                    <a:lnTo>
                      <a:pt x="16570" y="4709"/>
                    </a:lnTo>
                    <a:cubicBezTo>
                      <a:pt x="16239" y="4499"/>
                      <a:pt x="16007" y="4164"/>
                      <a:pt x="15930" y="3781"/>
                    </a:cubicBezTo>
                    <a:lnTo>
                      <a:pt x="15650" y="2423"/>
                    </a:lnTo>
                    <a:cubicBezTo>
                      <a:pt x="15595" y="2157"/>
                      <a:pt x="15371" y="1959"/>
                      <a:pt x="15101" y="1938"/>
                    </a:cubicBezTo>
                    <a:lnTo>
                      <a:pt x="13721" y="1822"/>
                    </a:lnTo>
                    <a:cubicBezTo>
                      <a:pt x="13330" y="1792"/>
                      <a:pt x="12970" y="1602"/>
                      <a:pt x="12720" y="1297"/>
                    </a:cubicBezTo>
                    <a:lnTo>
                      <a:pt x="11844" y="228"/>
                    </a:lnTo>
                    <a:cubicBezTo>
                      <a:pt x="11772" y="142"/>
                      <a:pt x="11681" y="69"/>
                      <a:pt x="11574" y="34"/>
                    </a:cubicBezTo>
                    <a:cubicBezTo>
                      <a:pt x="11509" y="8"/>
                      <a:pt x="11441" y="0"/>
                      <a:pt x="11371" y="0"/>
                    </a:cubicBezTo>
                    <a:cubicBezTo>
                      <a:pt x="11294" y="0"/>
                      <a:pt x="11213" y="18"/>
                      <a:pt x="11140" y="48"/>
                    </a:cubicBezTo>
                    <a:lnTo>
                      <a:pt x="9847" y="593"/>
                    </a:lnTo>
                    <a:cubicBezTo>
                      <a:pt x="9670" y="670"/>
                      <a:pt x="9482" y="710"/>
                      <a:pt x="9288" y="710"/>
                    </a:cubicBezTo>
                    <a:cubicBezTo>
                      <a:pt x="9095" y="710"/>
                      <a:pt x="8910" y="670"/>
                      <a:pt x="8730" y="593"/>
                    </a:cubicBezTo>
                    <a:lnTo>
                      <a:pt x="7436" y="48"/>
                    </a:lnTo>
                    <a:cubicBezTo>
                      <a:pt x="7364" y="18"/>
                      <a:pt x="7287" y="0"/>
                      <a:pt x="7204" y="0"/>
                    </a:cubicBezTo>
                    <a:close/>
                  </a:path>
                </a:pathLst>
              </a:custGeom>
              <a:solidFill>
                <a:srgbClr val="FDFF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5" name="Google Shape;225;p27"/>
              <p:cNvSpPr/>
              <p:nvPr/>
            </p:nvSpPr>
            <p:spPr>
              <a:xfrm>
                <a:off x="5267675" y="1549250"/>
                <a:ext cx="10325" cy="17875"/>
              </a:xfrm>
              <a:custGeom>
                <a:avLst/>
                <a:gdLst/>
                <a:ahLst/>
                <a:cxnLst/>
                <a:rect l="l" t="t" r="r" b="b"/>
                <a:pathLst>
                  <a:path w="413" h="715" extrusionOk="0">
                    <a:moveTo>
                      <a:pt x="207" y="1"/>
                    </a:moveTo>
                    <a:cubicBezTo>
                      <a:pt x="181" y="1"/>
                      <a:pt x="1" y="160"/>
                      <a:pt x="1" y="358"/>
                    </a:cubicBezTo>
                    <a:cubicBezTo>
                      <a:pt x="1" y="555"/>
                      <a:pt x="91" y="714"/>
                      <a:pt x="207" y="714"/>
                    </a:cubicBezTo>
                    <a:cubicBezTo>
                      <a:pt x="319" y="714"/>
                      <a:pt x="413" y="555"/>
                      <a:pt x="413" y="358"/>
                    </a:cubicBezTo>
                    <a:cubicBezTo>
                      <a:pt x="413" y="160"/>
                      <a:pt x="228" y="1"/>
                      <a:pt x="207" y="1"/>
                    </a:cubicBezTo>
                    <a:close/>
                  </a:path>
                </a:pathLst>
              </a:custGeom>
              <a:solidFill>
                <a:srgbClr val="292D0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226" name="Google Shape;226;p27"/>
              <p:cNvGrpSpPr/>
              <p:nvPr/>
            </p:nvGrpSpPr>
            <p:grpSpPr>
              <a:xfrm>
                <a:off x="5323750" y="1577025"/>
                <a:ext cx="187875" cy="444600"/>
                <a:chOff x="5323750" y="1577025"/>
                <a:chExt cx="187875" cy="444600"/>
              </a:xfrm>
            </p:grpSpPr>
            <p:sp>
              <p:nvSpPr>
                <p:cNvPr id="227" name="Google Shape;227;p27"/>
                <p:cNvSpPr/>
                <p:nvPr/>
              </p:nvSpPr>
              <p:spPr>
                <a:xfrm>
                  <a:off x="5373250" y="1577025"/>
                  <a:ext cx="13675" cy="16200"/>
                </a:xfrm>
                <a:custGeom>
                  <a:avLst/>
                  <a:gdLst/>
                  <a:ahLst/>
                  <a:cxnLst/>
                  <a:rect l="l" t="t" r="r" b="b"/>
                  <a:pathLst>
                    <a:path w="547" h="648" extrusionOk="0">
                      <a:moveTo>
                        <a:pt x="428" y="1"/>
                      </a:moveTo>
                      <a:cubicBezTo>
                        <a:pt x="377" y="1"/>
                        <a:pt x="173" y="61"/>
                        <a:pt x="91" y="222"/>
                      </a:cubicBezTo>
                      <a:cubicBezTo>
                        <a:pt x="1" y="398"/>
                        <a:pt x="9" y="579"/>
                        <a:pt x="108" y="634"/>
                      </a:cubicBezTo>
                      <a:cubicBezTo>
                        <a:pt x="126" y="644"/>
                        <a:pt x="146" y="648"/>
                        <a:pt x="168" y="648"/>
                      </a:cubicBezTo>
                      <a:cubicBezTo>
                        <a:pt x="264" y="648"/>
                        <a:pt x="382" y="555"/>
                        <a:pt x="456" y="411"/>
                      </a:cubicBezTo>
                      <a:cubicBezTo>
                        <a:pt x="546" y="239"/>
                        <a:pt x="456" y="12"/>
                        <a:pt x="439" y="2"/>
                      </a:cubicBezTo>
                      <a:cubicBezTo>
                        <a:pt x="437" y="1"/>
                        <a:pt x="433" y="1"/>
                        <a:pt x="428" y="1"/>
                      </a:cubicBezTo>
                      <a:close/>
                    </a:path>
                  </a:pathLst>
                </a:custGeom>
                <a:solidFill>
                  <a:srgbClr val="292D0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8" name="Google Shape;228;p27"/>
                <p:cNvSpPr/>
                <p:nvPr/>
              </p:nvSpPr>
              <p:spPr>
                <a:xfrm>
                  <a:off x="5453700" y="1651275"/>
                  <a:ext cx="16450" cy="12525"/>
                </a:xfrm>
                <a:custGeom>
                  <a:avLst/>
                  <a:gdLst/>
                  <a:ahLst/>
                  <a:cxnLst/>
                  <a:rect l="l" t="t" r="r" b="b"/>
                  <a:pathLst>
                    <a:path w="658" h="501" extrusionOk="0">
                      <a:moveTo>
                        <a:pt x="476" y="0"/>
                      </a:moveTo>
                      <a:cubicBezTo>
                        <a:pt x="400" y="0"/>
                        <a:pt x="310" y="16"/>
                        <a:pt x="237" y="70"/>
                      </a:cubicBezTo>
                      <a:cubicBezTo>
                        <a:pt x="78" y="182"/>
                        <a:pt x="1" y="349"/>
                        <a:pt x="64" y="440"/>
                      </a:cubicBezTo>
                      <a:cubicBezTo>
                        <a:pt x="93" y="481"/>
                        <a:pt x="144" y="501"/>
                        <a:pt x="206" y="501"/>
                      </a:cubicBezTo>
                      <a:cubicBezTo>
                        <a:pt x="286" y="501"/>
                        <a:pt x="383" y="468"/>
                        <a:pt x="473" y="405"/>
                      </a:cubicBezTo>
                      <a:cubicBezTo>
                        <a:pt x="637" y="293"/>
                        <a:pt x="657" y="48"/>
                        <a:pt x="645" y="32"/>
                      </a:cubicBezTo>
                      <a:cubicBezTo>
                        <a:pt x="638" y="22"/>
                        <a:pt x="566" y="0"/>
                        <a:pt x="476" y="0"/>
                      </a:cubicBezTo>
                      <a:close/>
                    </a:path>
                  </a:pathLst>
                </a:custGeom>
                <a:solidFill>
                  <a:srgbClr val="292D0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9" name="Google Shape;229;p27"/>
                <p:cNvSpPr/>
                <p:nvPr/>
              </p:nvSpPr>
              <p:spPr>
                <a:xfrm>
                  <a:off x="5493550" y="1754200"/>
                  <a:ext cx="18075" cy="10450"/>
                </a:xfrm>
                <a:custGeom>
                  <a:avLst/>
                  <a:gdLst/>
                  <a:ahLst/>
                  <a:cxnLst/>
                  <a:rect l="l" t="t" r="r" b="b"/>
                  <a:pathLst>
                    <a:path w="723" h="418" extrusionOk="0">
                      <a:moveTo>
                        <a:pt x="382" y="1"/>
                      </a:moveTo>
                      <a:cubicBezTo>
                        <a:pt x="368" y="1"/>
                        <a:pt x="354" y="2"/>
                        <a:pt x="340" y="4"/>
                      </a:cubicBezTo>
                      <a:cubicBezTo>
                        <a:pt x="146" y="29"/>
                        <a:pt x="1" y="142"/>
                        <a:pt x="13" y="253"/>
                      </a:cubicBezTo>
                      <a:cubicBezTo>
                        <a:pt x="28" y="353"/>
                        <a:pt x="157" y="417"/>
                        <a:pt x="315" y="417"/>
                      </a:cubicBezTo>
                      <a:cubicBezTo>
                        <a:pt x="341" y="417"/>
                        <a:pt x="368" y="416"/>
                        <a:pt x="395" y="412"/>
                      </a:cubicBezTo>
                      <a:cubicBezTo>
                        <a:pt x="589" y="386"/>
                        <a:pt x="722" y="180"/>
                        <a:pt x="722" y="158"/>
                      </a:cubicBezTo>
                      <a:cubicBezTo>
                        <a:pt x="718" y="139"/>
                        <a:pt x="559" y="1"/>
                        <a:pt x="382" y="1"/>
                      </a:cubicBezTo>
                      <a:close/>
                    </a:path>
                  </a:pathLst>
                </a:custGeom>
                <a:solidFill>
                  <a:srgbClr val="292D0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0" name="Google Shape;230;p27"/>
                <p:cNvSpPr/>
                <p:nvPr/>
              </p:nvSpPr>
              <p:spPr>
                <a:xfrm>
                  <a:off x="5480125" y="1863775"/>
                  <a:ext cx="17850" cy="11100"/>
                </a:xfrm>
                <a:custGeom>
                  <a:avLst/>
                  <a:gdLst/>
                  <a:ahLst/>
                  <a:cxnLst/>
                  <a:rect l="l" t="t" r="r" b="b"/>
                  <a:pathLst>
                    <a:path w="714" h="444" extrusionOk="0">
                      <a:moveTo>
                        <a:pt x="259" y="1"/>
                      </a:moveTo>
                      <a:cubicBezTo>
                        <a:pt x="149" y="1"/>
                        <a:pt x="60" y="40"/>
                        <a:pt x="34" y="111"/>
                      </a:cubicBezTo>
                      <a:cubicBezTo>
                        <a:pt x="0" y="218"/>
                        <a:pt x="116" y="355"/>
                        <a:pt x="301" y="424"/>
                      </a:cubicBezTo>
                      <a:cubicBezTo>
                        <a:pt x="341" y="438"/>
                        <a:pt x="381" y="443"/>
                        <a:pt x="421" y="443"/>
                      </a:cubicBezTo>
                      <a:cubicBezTo>
                        <a:pt x="568" y="443"/>
                        <a:pt x="701" y="368"/>
                        <a:pt x="705" y="351"/>
                      </a:cubicBezTo>
                      <a:cubicBezTo>
                        <a:pt x="714" y="329"/>
                        <a:pt x="627" y="102"/>
                        <a:pt x="443" y="33"/>
                      </a:cubicBezTo>
                      <a:cubicBezTo>
                        <a:pt x="379" y="11"/>
                        <a:pt x="316" y="1"/>
                        <a:pt x="259" y="1"/>
                      </a:cubicBezTo>
                      <a:close/>
                    </a:path>
                  </a:pathLst>
                </a:custGeom>
                <a:solidFill>
                  <a:srgbClr val="292D0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1" name="Google Shape;231;p27"/>
                <p:cNvSpPr/>
                <p:nvPr/>
              </p:nvSpPr>
              <p:spPr>
                <a:xfrm>
                  <a:off x="5419225" y="1953075"/>
                  <a:ext cx="15275" cy="14125"/>
                </a:xfrm>
                <a:custGeom>
                  <a:avLst/>
                  <a:gdLst/>
                  <a:ahLst/>
                  <a:cxnLst/>
                  <a:rect l="l" t="t" r="r" b="b"/>
                  <a:pathLst>
                    <a:path w="611" h="565" extrusionOk="0">
                      <a:moveTo>
                        <a:pt x="185" y="0"/>
                      </a:moveTo>
                      <a:cubicBezTo>
                        <a:pt x="146" y="0"/>
                        <a:pt x="112" y="11"/>
                        <a:pt x="87" y="35"/>
                      </a:cubicBezTo>
                      <a:cubicBezTo>
                        <a:pt x="0" y="112"/>
                        <a:pt x="43" y="293"/>
                        <a:pt x="176" y="435"/>
                      </a:cubicBezTo>
                      <a:cubicBezTo>
                        <a:pt x="271" y="538"/>
                        <a:pt x="420" y="564"/>
                        <a:pt x="504" y="564"/>
                      </a:cubicBezTo>
                      <a:cubicBezTo>
                        <a:pt x="539" y="564"/>
                        <a:pt x="562" y="560"/>
                        <a:pt x="567" y="555"/>
                      </a:cubicBezTo>
                      <a:cubicBezTo>
                        <a:pt x="585" y="542"/>
                        <a:pt x="610" y="302"/>
                        <a:pt x="477" y="156"/>
                      </a:cubicBezTo>
                      <a:cubicBezTo>
                        <a:pt x="385" y="57"/>
                        <a:pt x="272" y="0"/>
                        <a:pt x="185" y="0"/>
                      </a:cubicBezTo>
                      <a:close/>
                    </a:path>
                  </a:pathLst>
                </a:custGeom>
                <a:solidFill>
                  <a:srgbClr val="292D0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2" name="Google Shape;232;p27"/>
                <p:cNvSpPr/>
                <p:nvPr/>
              </p:nvSpPr>
              <p:spPr>
                <a:xfrm>
                  <a:off x="5323750" y="2004325"/>
                  <a:ext cx="12600" cy="17300"/>
                </a:xfrm>
                <a:custGeom>
                  <a:avLst/>
                  <a:gdLst/>
                  <a:ahLst/>
                  <a:cxnLst/>
                  <a:rect l="l" t="t" r="r" b="b"/>
                  <a:pathLst>
                    <a:path w="504" h="692" extrusionOk="0">
                      <a:moveTo>
                        <a:pt x="189" y="0"/>
                      </a:moveTo>
                      <a:cubicBezTo>
                        <a:pt x="177" y="0"/>
                        <a:pt x="166" y="2"/>
                        <a:pt x="155" y="5"/>
                      </a:cubicBezTo>
                      <a:cubicBezTo>
                        <a:pt x="47" y="35"/>
                        <a:pt x="0" y="215"/>
                        <a:pt x="52" y="404"/>
                      </a:cubicBezTo>
                      <a:cubicBezTo>
                        <a:pt x="106" y="589"/>
                        <a:pt x="315" y="692"/>
                        <a:pt x="347" y="692"/>
                      </a:cubicBezTo>
                      <a:cubicBezTo>
                        <a:pt x="347" y="692"/>
                        <a:pt x="348" y="692"/>
                        <a:pt x="349" y="692"/>
                      </a:cubicBezTo>
                      <a:cubicBezTo>
                        <a:pt x="370" y="687"/>
                        <a:pt x="503" y="481"/>
                        <a:pt x="452" y="293"/>
                      </a:cubicBezTo>
                      <a:cubicBezTo>
                        <a:pt x="405" y="122"/>
                        <a:pt x="293" y="0"/>
                        <a:pt x="189" y="0"/>
                      </a:cubicBezTo>
                      <a:close/>
                    </a:path>
                  </a:pathLst>
                </a:custGeom>
                <a:solidFill>
                  <a:srgbClr val="292D0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33" name="Google Shape;233;p27"/>
              <p:cNvGrpSpPr/>
              <p:nvPr/>
            </p:nvGrpSpPr>
            <p:grpSpPr>
              <a:xfrm rot="10067327">
                <a:off x="5027039" y="1581771"/>
                <a:ext cx="187861" cy="444566"/>
                <a:chOff x="5323750" y="1577025"/>
                <a:chExt cx="187875" cy="444600"/>
              </a:xfrm>
            </p:grpSpPr>
            <p:sp>
              <p:nvSpPr>
                <p:cNvPr id="234" name="Google Shape;234;p27"/>
                <p:cNvSpPr/>
                <p:nvPr/>
              </p:nvSpPr>
              <p:spPr>
                <a:xfrm>
                  <a:off x="5373250" y="1577025"/>
                  <a:ext cx="13675" cy="16200"/>
                </a:xfrm>
                <a:custGeom>
                  <a:avLst/>
                  <a:gdLst/>
                  <a:ahLst/>
                  <a:cxnLst/>
                  <a:rect l="l" t="t" r="r" b="b"/>
                  <a:pathLst>
                    <a:path w="547" h="648" extrusionOk="0">
                      <a:moveTo>
                        <a:pt x="428" y="1"/>
                      </a:moveTo>
                      <a:cubicBezTo>
                        <a:pt x="377" y="1"/>
                        <a:pt x="173" y="61"/>
                        <a:pt x="91" y="222"/>
                      </a:cubicBezTo>
                      <a:cubicBezTo>
                        <a:pt x="1" y="398"/>
                        <a:pt x="9" y="579"/>
                        <a:pt x="108" y="634"/>
                      </a:cubicBezTo>
                      <a:cubicBezTo>
                        <a:pt x="126" y="644"/>
                        <a:pt x="146" y="648"/>
                        <a:pt x="168" y="648"/>
                      </a:cubicBezTo>
                      <a:cubicBezTo>
                        <a:pt x="264" y="648"/>
                        <a:pt x="382" y="555"/>
                        <a:pt x="456" y="411"/>
                      </a:cubicBezTo>
                      <a:cubicBezTo>
                        <a:pt x="546" y="239"/>
                        <a:pt x="456" y="12"/>
                        <a:pt x="439" y="2"/>
                      </a:cubicBezTo>
                      <a:cubicBezTo>
                        <a:pt x="437" y="1"/>
                        <a:pt x="433" y="1"/>
                        <a:pt x="428" y="1"/>
                      </a:cubicBezTo>
                      <a:close/>
                    </a:path>
                  </a:pathLst>
                </a:custGeom>
                <a:solidFill>
                  <a:srgbClr val="292D0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5" name="Google Shape;235;p27"/>
                <p:cNvSpPr/>
                <p:nvPr/>
              </p:nvSpPr>
              <p:spPr>
                <a:xfrm>
                  <a:off x="5453700" y="1651275"/>
                  <a:ext cx="16450" cy="12525"/>
                </a:xfrm>
                <a:custGeom>
                  <a:avLst/>
                  <a:gdLst/>
                  <a:ahLst/>
                  <a:cxnLst/>
                  <a:rect l="l" t="t" r="r" b="b"/>
                  <a:pathLst>
                    <a:path w="658" h="501" extrusionOk="0">
                      <a:moveTo>
                        <a:pt x="476" y="0"/>
                      </a:moveTo>
                      <a:cubicBezTo>
                        <a:pt x="400" y="0"/>
                        <a:pt x="310" y="16"/>
                        <a:pt x="237" y="70"/>
                      </a:cubicBezTo>
                      <a:cubicBezTo>
                        <a:pt x="78" y="182"/>
                        <a:pt x="1" y="349"/>
                        <a:pt x="64" y="440"/>
                      </a:cubicBezTo>
                      <a:cubicBezTo>
                        <a:pt x="93" y="481"/>
                        <a:pt x="144" y="501"/>
                        <a:pt x="206" y="501"/>
                      </a:cubicBezTo>
                      <a:cubicBezTo>
                        <a:pt x="286" y="501"/>
                        <a:pt x="383" y="468"/>
                        <a:pt x="473" y="405"/>
                      </a:cubicBezTo>
                      <a:cubicBezTo>
                        <a:pt x="637" y="293"/>
                        <a:pt x="657" y="48"/>
                        <a:pt x="645" y="32"/>
                      </a:cubicBezTo>
                      <a:cubicBezTo>
                        <a:pt x="638" y="22"/>
                        <a:pt x="566" y="0"/>
                        <a:pt x="476" y="0"/>
                      </a:cubicBezTo>
                      <a:close/>
                    </a:path>
                  </a:pathLst>
                </a:custGeom>
                <a:solidFill>
                  <a:srgbClr val="292D0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6" name="Google Shape;236;p27"/>
                <p:cNvSpPr/>
                <p:nvPr/>
              </p:nvSpPr>
              <p:spPr>
                <a:xfrm>
                  <a:off x="5493550" y="1754200"/>
                  <a:ext cx="18075" cy="10450"/>
                </a:xfrm>
                <a:custGeom>
                  <a:avLst/>
                  <a:gdLst/>
                  <a:ahLst/>
                  <a:cxnLst/>
                  <a:rect l="l" t="t" r="r" b="b"/>
                  <a:pathLst>
                    <a:path w="723" h="418" extrusionOk="0">
                      <a:moveTo>
                        <a:pt x="382" y="1"/>
                      </a:moveTo>
                      <a:cubicBezTo>
                        <a:pt x="368" y="1"/>
                        <a:pt x="354" y="2"/>
                        <a:pt x="340" y="4"/>
                      </a:cubicBezTo>
                      <a:cubicBezTo>
                        <a:pt x="146" y="29"/>
                        <a:pt x="1" y="142"/>
                        <a:pt x="13" y="253"/>
                      </a:cubicBezTo>
                      <a:cubicBezTo>
                        <a:pt x="28" y="353"/>
                        <a:pt x="157" y="417"/>
                        <a:pt x="315" y="417"/>
                      </a:cubicBezTo>
                      <a:cubicBezTo>
                        <a:pt x="341" y="417"/>
                        <a:pt x="368" y="416"/>
                        <a:pt x="395" y="412"/>
                      </a:cubicBezTo>
                      <a:cubicBezTo>
                        <a:pt x="589" y="386"/>
                        <a:pt x="722" y="180"/>
                        <a:pt x="722" y="158"/>
                      </a:cubicBezTo>
                      <a:cubicBezTo>
                        <a:pt x="718" y="139"/>
                        <a:pt x="559" y="1"/>
                        <a:pt x="382" y="1"/>
                      </a:cubicBezTo>
                      <a:close/>
                    </a:path>
                  </a:pathLst>
                </a:custGeom>
                <a:solidFill>
                  <a:srgbClr val="292D0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7" name="Google Shape;237;p27"/>
                <p:cNvSpPr/>
                <p:nvPr/>
              </p:nvSpPr>
              <p:spPr>
                <a:xfrm>
                  <a:off x="5480125" y="1863775"/>
                  <a:ext cx="17850" cy="11100"/>
                </a:xfrm>
                <a:custGeom>
                  <a:avLst/>
                  <a:gdLst/>
                  <a:ahLst/>
                  <a:cxnLst/>
                  <a:rect l="l" t="t" r="r" b="b"/>
                  <a:pathLst>
                    <a:path w="714" h="444" extrusionOk="0">
                      <a:moveTo>
                        <a:pt x="259" y="1"/>
                      </a:moveTo>
                      <a:cubicBezTo>
                        <a:pt x="149" y="1"/>
                        <a:pt x="60" y="40"/>
                        <a:pt x="34" y="111"/>
                      </a:cubicBezTo>
                      <a:cubicBezTo>
                        <a:pt x="0" y="218"/>
                        <a:pt x="116" y="355"/>
                        <a:pt x="301" y="424"/>
                      </a:cubicBezTo>
                      <a:cubicBezTo>
                        <a:pt x="341" y="438"/>
                        <a:pt x="381" y="443"/>
                        <a:pt x="421" y="443"/>
                      </a:cubicBezTo>
                      <a:cubicBezTo>
                        <a:pt x="568" y="443"/>
                        <a:pt x="701" y="368"/>
                        <a:pt x="705" y="351"/>
                      </a:cubicBezTo>
                      <a:cubicBezTo>
                        <a:pt x="714" y="329"/>
                        <a:pt x="627" y="102"/>
                        <a:pt x="443" y="33"/>
                      </a:cubicBezTo>
                      <a:cubicBezTo>
                        <a:pt x="379" y="11"/>
                        <a:pt x="316" y="1"/>
                        <a:pt x="259" y="1"/>
                      </a:cubicBezTo>
                      <a:close/>
                    </a:path>
                  </a:pathLst>
                </a:custGeom>
                <a:solidFill>
                  <a:srgbClr val="292D0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8" name="Google Shape;238;p27"/>
                <p:cNvSpPr/>
                <p:nvPr/>
              </p:nvSpPr>
              <p:spPr>
                <a:xfrm>
                  <a:off x="5419225" y="1953075"/>
                  <a:ext cx="15275" cy="14125"/>
                </a:xfrm>
                <a:custGeom>
                  <a:avLst/>
                  <a:gdLst/>
                  <a:ahLst/>
                  <a:cxnLst/>
                  <a:rect l="l" t="t" r="r" b="b"/>
                  <a:pathLst>
                    <a:path w="611" h="565" extrusionOk="0">
                      <a:moveTo>
                        <a:pt x="185" y="0"/>
                      </a:moveTo>
                      <a:cubicBezTo>
                        <a:pt x="146" y="0"/>
                        <a:pt x="112" y="11"/>
                        <a:pt x="87" y="35"/>
                      </a:cubicBezTo>
                      <a:cubicBezTo>
                        <a:pt x="0" y="112"/>
                        <a:pt x="43" y="293"/>
                        <a:pt x="176" y="435"/>
                      </a:cubicBezTo>
                      <a:cubicBezTo>
                        <a:pt x="271" y="538"/>
                        <a:pt x="420" y="564"/>
                        <a:pt x="504" y="564"/>
                      </a:cubicBezTo>
                      <a:cubicBezTo>
                        <a:pt x="539" y="564"/>
                        <a:pt x="562" y="560"/>
                        <a:pt x="567" y="555"/>
                      </a:cubicBezTo>
                      <a:cubicBezTo>
                        <a:pt x="585" y="542"/>
                        <a:pt x="610" y="302"/>
                        <a:pt x="477" y="156"/>
                      </a:cubicBezTo>
                      <a:cubicBezTo>
                        <a:pt x="385" y="57"/>
                        <a:pt x="272" y="0"/>
                        <a:pt x="185" y="0"/>
                      </a:cubicBezTo>
                      <a:close/>
                    </a:path>
                  </a:pathLst>
                </a:custGeom>
                <a:solidFill>
                  <a:srgbClr val="292D0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9" name="Google Shape;239;p27"/>
                <p:cNvSpPr/>
                <p:nvPr/>
              </p:nvSpPr>
              <p:spPr>
                <a:xfrm>
                  <a:off x="5323750" y="2004325"/>
                  <a:ext cx="12600" cy="17300"/>
                </a:xfrm>
                <a:custGeom>
                  <a:avLst/>
                  <a:gdLst/>
                  <a:ahLst/>
                  <a:cxnLst/>
                  <a:rect l="l" t="t" r="r" b="b"/>
                  <a:pathLst>
                    <a:path w="504" h="692" extrusionOk="0">
                      <a:moveTo>
                        <a:pt x="189" y="0"/>
                      </a:moveTo>
                      <a:cubicBezTo>
                        <a:pt x="177" y="0"/>
                        <a:pt x="166" y="2"/>
                        <a:pt x="155" y="5"/>
                      </a:cubicBezTo>
                      <a:cubicBezTo>
                        <a:pt x="47" y="35"/>
                        <a:pt x="0" y="215"/>
                        <a:pt x="52" y="404"/>
                      </a:cubicBezTo>
                      <a:cubicBezTo>
                        <a:pt x="106" y="589"/>
                        <a:pt x="315" y="692"/>
                        <a:pt x="347" y="692"/>
                      </a:cubicBezTo>
                      <a:cubicBezTo>
                        <a:pt x="347" y="692"/>
                        <a:pt x="348" y="692"/>
                        <a:pt x="349" y="692"/>
                      </a:cubicBezTo>
                      <a:cubicBezTo>
                        <a:pt x="370" y="687"/>
                        <a:pt x="503" y="481"/>
                        <a:pt x="452" y="293"/>
                      </a:cubicBezTo>
                      <a:cubicBezTo>
                        <a:pt x="405" y="122"/>
                        <a:pt x="293" y="0"/>
                        <a:pt x="189" y="0"/>
                      </a:cubicBezTo>
                      <a:close/>
                    </a:path>
                  </a:pathLst>
                </a:custGeom>
                <a:solidFill>
                  <a:srgbClr val="292D0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grpSp>
          <p:nvGrpSpPr>
            <p:cNvPr id="240" name="Google Shape;240;p27"/>
            <p:cNvGrpSpPr/>
            <p:nvPr/>
          </p:nvGrpSpPr>
          <p:grpSpPr>
            <a:xfrm>
              <a:off x="4099112" y="3598168"/>
              <a:ext cx="945783" cy="945610"/>
              <a:chOff x="4933350" y="1446150"/>
              <a:chExt cx="679100" cy="679025"/>
            </a:xfrm>
          </p:grpSpPr>
          <p:sp>
            <p:nvSpPr>
              <p:cNvPr id="241" name="Google Shape;241;p27"/>
              <p:cNvSpPr/>
              <p:nvPr/>
            </p:nvSpPr>
            <p:spPr>
              <a:xfrm>
                <a:off x="4933350" y="1446150"/>
                <a:ext cx="679100" cy="679025"/>
              </a:xfrm>
              <a:custGeom>
                <a:avLst/>
                <a:gdLst/>
                <a:ahLst/>
                <a:cxnLst/>
                <a:rect l="l" t="t" r="r" b="b"/>
                <a:pathLst>
                  <a:path w="27164" h="27161" extrusionOk="0">
                    <a:moveTo>
                      <a:pt x="13580" y="1"/>
                    </a:moveTo>
                    <a:cubicBezTo>
                      <a:pt x="6079" y="1"/>
                      <a:pt x="0" y="6080"/>
                      <a:pt x="0" y="13580"/>
                    </a:cubicBezTo>
                    <a:cubicBezTo>
                      <a:pt x="0" y="21081"/>
                      <a:pt x="6079" y="27160"/>
                      <a:pt x="13580" y="27160"/>
                    </a:cubicBezTo>
                    <a:cubicBezTo>
                      <a:pt x="21081" y="27160"/>
                      <a:pt x="27164" y="21081"/>
                      <a:pt x="27164" y="13580"/>
                    </a:cubicBezTo>
                    <a:cubicBezTo>
                      <a:pt x="27164" y="6080"/>
                      <a:pt x="21081" y="1"/>
                      <a:pt x="13580" y="1"/>
                    </a:cubicBezTo>
                    <a:close/>
                  </a:path>
                </a:pathLst>
              </a:custGeom>
              <a:solidFill>
                <a:srgbClr val="43434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2" name="Google Shape;242;p27"/>
              <p:cNvSpPr/>
              <p:nvPr/>
            </p:nvSpPr>
            <p:spPr>
              <a:xfrm>
                <a:off x="4959450" y="1472275"/>
                <a:ext cx="626925" cy="626775"/>
              </a:xfrm>
              <a:custGeom>
                <a:avLst/>
                <a:gdLst/>
                <a:ahLst/>
                <a:cxnLst/>
                <a:rect l="l" t="t" r="r" b="b"/>
                <a:pathLst>
                  <a:path w="25077" h="25071" extrusionOk="0">
                    <a:moveTo>
                      <a:pt x="12536" y="0"/>
                    </a:moveTo>
                    <a:cubicBezTo>
                      <a:pt x="5624" y="0"/>
                      <a:pt x="0" y="5623"/>
                      <a:pt x="0" y="12535"/>
                    </a:cubicBezTo>
                    <a:cubicBezTo>
                      <a:pt x="0" y="19448"/>
                      <a:pt x="5624" y="25071"/>
                      <a:pt x="12536" y="25071"/>
                    </a:cubicBezTo>
                    <a:cubicBezTo>
                      <a:pt x="19448" y="25071"/>
                      <a:pt x="25076" y="19448"/>
                      <a:pt x="25076" y="12535"/>
                    </a:cubicBezTo>
                    <a:cubicBezTo>
                      <a:pt x="25076" y="5623"/>
                      <a:pt x="19448" y="0"/>
                      <a:pt x="12536" y="0"/>
                    </a:cubicBezTo>
                    <a:close/>
                  </a:path>
                </a:pathLst>
              </a:custGeom>
              <a:solidFill>
                <a:srgbClr val="ECE56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3" name="Google Shape;243;p27"/>
              <p:cNvSpPr/>
              <p:nvPr/>
            </p:nvSpPr>
            <p:spPr>
              <a:xfrm>
                <a:off x="5040750" y="1556350"/>
                <a:ext cx="464200" cy="458625"/>
              </a:xfrm>
              <a:custGeom>
                <a:avLst/>
                <a:gdLst/>
                <a:ahLst/>
                <a:cxnLst/>
                <a:rect l="l" t="t" r="r" b="b"/>
                <a:pathLst>
                  <a:path w="18568" h="18345" extrusionOk="0">
                    <a:moveTo>
                      <a:pt x="7200" y="0"/>
                    </a:moveTo>
                    <a:cubicBezTo>
                      <a:pt x="7136" y="0"/>
                      <a:pt x="7067" y="10"/>
                      <a:pt x="7003" y="35"/>
                    </a:cubicBezTo>
                    <a:cubicBezTo>
                      <a:pt x="6904" y="65"/>
                      <a:pt x="6813" y="129"/>
                      <a:pt x="6736" y="228"/>
                    </a:cubicBezTo>
                    <a:lnTo>
                      <a:pt x="5860" y="1298"/>
                    </a:lnTo>
                    <a:cubicBezTo>
                      <a:pt x="5611" y="1598"/>
                      <a:pt x="5246" y="1792"/>
                      <a:pt x="4854" y="1822"/>
                    </a:cubicBezTo>
                    <a:lnTo>
                      <a:pt x="3476" y="1938"/>
                    </a:lnTo>
                    <a:cubicBezTo>
                      <a:pt x="3210" y="1959"/>
                      <a:pt x="2982" y="2157"/>
                      <a:pt x="2931" y="2419"/>
                    </a:cubicBezTo>
                    <a:lnTo>
                      <a:pt x="2651" y="3777"/>
                    </a:lnTo>
                    <a:cubicBezTo>
                      <a:pt x="2570" y="4160"/>
                      <a:pt x="2338" y="4499"/>
                      <a:pt x="2007" y="4709"/>
                    </a:cubicBezTo>
                    <a:lnTo>
                      <a:pt x="839" y="5452"/>
                    </a:lnTo>
                    <a:cubicBezTo>
                      <a:pt x="611" y="5594"/>
                      <a:pt x="503" y="5877"/>
                      <a:pt x="581" y="6135"/>
                    </a:cubicBezTo>
                    <a:lnTo>
                      <a:pt x="962" y="7463"/>
                    </a:lnTo>
                    <a:cubicBezTo>
                      <a:pt x="1071" y="7840"/>
                      <a:pt x="1019" y="8249"/>
                      <a:pt x="825" y="8588"/>
                    </a:cubicBezTo>
                    <a:lnTo>
                      <a:pt x="133" y="9791"/>
                    </a:lnTo>
                    <a:cubicBezTo>
                      <a:pt x="0" y="10023"/>
                      <a:pt x="40" y="10320"/>
                      <a:pt x="224" y="10513"/>
                    </a:cubicBezTo>
                    <a:lnTo>
                      <a:pt x="1182" y="11514"/>
                    </a:lnTo>
                    <a:cubicBezTo>
                      <a:pt x="1448" y="11797"/>
                      <a:pt x="1598" y="12184"/>
                      <a:pt x="1581" y="12575"/>
                    </a:cubicBezTo>
                    <a:lnTo>
                      <a:pt x="1529" y="13959"/>
                    </a:lnTo>
                    <a:cubicBezTo>
                      <a:pt x="1517" y="14225"/>
                      <a:pt x="1689" y="14474"/>
                      <a:pt x="1942" y="14555"/>
                    </a:cubicBezTo>
                    <a:lnTo>
                      <a:pt x="3256" y="14998"/>
                    </a:lnTo>
                    <a:cubicBezTo>
                      <a:pt x="3626" y="15123"/>
                      <a:pt x="3936" y="15398"/>
                      <a:pt x="4103" y="15749"/>
                    </a:cubicBezTo>
                    <a:lnTo>
                      <a:pt x="4705" y="17008"/>
                    </a:lnTo>
                    <a:cubicBezTo>
                      <a:pt x="4803" y="17215"/>
                      <a:pt x="5014" y="17348"/>
                      <a:pt x="5237" y="17348"/>
                    </a:cubicBezTo>
                    <a:cubicBezTo>
                      <a:pt x="5272" y="17348"/>
                      <a:pt x="5302" y="17343"/>
                      <a:pt x="5332" y="17339"/>
                    </a:cubicBezTo>
                    <a:lnTo>
                      <a:pt x="6720" y="17116"/>
                    </a:lnTo>
                    <a:cubicBezTo>
                      <a:pt x="6793" y="17107"/>
                      <a:pt x="6870" y="17099"/>
                      <a:pt x="6947" y="17099"/>
                    </a:cubicBezTo>
                    <a:cubicBezTo>
                      <a:pt x="7257" y="17099"/>
                      <a:pt x="7561" y="17202"/>
                      <a:pt x="7806" y="17387"/>
                    </a:cubicBezTo>
                    <a:lnTo>
                      <a:pt x="8932" y="18228"/>
                    </a:lnTo>
                    <a:cubicBezTo>
                      <a:pt x="9035" y="18305"/>
                      <a:pt x="9155" y="18345"/>
                      <a:pt x="9284" y="18345"/>
                    </a:cubicBezTo>
                    <a:cubicBezTo>
                      <a:pt x="9413" y="18345"/>
                      <a:pt x="9537" y="18305"/>
                      <a:pt x="9641" y="18228"/>
                    </a:cubicBezTo>
                    <a:lnTo>
                      <a:pt x="10766" y="17387"/>
                    </a:lnTo>
                    <a:cubicBezTo>
                      <a:pt x="11011" y="17202"/>
                      <a:pt x="11316" y="17099"/>
                      <a:pt x="11625" y="17099"/>
                    </a:cubicBezTo>
                    <a:cubicBezTo>
                      <a:pt x="11698" y="17099"/>
                      <a:pt x="11776" y="17107"/>
                      <a:pt x="11853" y="17116"/>
                    </a:cubicBezTo>
                    <a:lnTo>
                      <a:pt x="13237" y="17339"/>
                    </a:lnTo>
                    <a:cubicBezTo>
                      <a:pt x="13267" y="17343"/>
                      <a:pt x="13301" y="17348"/>
                      <a:pt x="13331" y="17348"/>
                    </a:cubicBezTo>
                    <a:cubicBezTo>
                      <a:pt x="13558" y="17348"/>
                      <a:pt x="13778" y="17197"/>
                      <a:pt x="13885" y="16965"/>
                    </a:cubicBezTo>
                    <a:lnTo>
                      <a:pt x="14469" y="15749"/>
                    </a:lnTo>
                    <a:cubicBezTo>
                      <a:pt x="14637" y="15398"/>
                      <a:pt x="14946" y="15123"/>
                      <a:pt x="15315" y="14998"/>
                    </a:cubicBezTo>
                    <a:lnTo>
                      <a:pt x="16626" y="14555"/>
                    </a:lnTo>
                    <a:cubicBezTo>
                      <a:pt x="16884" y="14474"/>
                      <a:pt x="17052" y="14225"/>
                      <a:pt x="17042" y="13959"/>
                    </a:cubicBezTo>
                    <a:lnTo>
                      <a:pt x="16991" y="12575"/>
                    </a:lnTo>
                    <a:cubicBezTo>
                      <a:pt x="16974" y="12184"/>
                      <a:pt x="17120" y="11797"/>
                      <a:pt x="17391" y="11514"/>
                    </a:cubicBezTo>
                    <a:lnTo>
                      <a:pt x="18349" y="10513"/>
                    </a:lnTo>
                    <a:cubicBezTo>
                      <a:pt x="18533" y="10320"/>
                      <a:pt x="18567" y="10023"/>
                      <a:pt x="18434" y="9791"/>
                    </a:cubicBezTo>
                    <a:lnTo>
                      <a:pt x="17748" y="8588"/>
                    </a:lnTo>
                    <a:cubicBezTo>
                      <a:pt x="17550" y="8249"/>
                      <a:pt x="17502" y="7840"/>
                      <a:pt x="17609" y="7463"/>
                    </a:cubicBezTo>
                    <a:lnTo>
                      <a:pt x="17992" y="6135"/>
                    </a:lnTo>
                    <a:cubicBezTo>
                      <a:pt x="18065" y="5877"/>
                      <a:pt x="17962" y="5594"/>
                      <a:pt x="17734" y="5452"/>
                    </a:cubicBezTo>
                    <a:lnTo>
                      <a:pt x="16566" y="4709"/>
                    </a:lnTo>
                    <a:cubicBezTo>
                      <a:pt x="16235" y="4499"/>
                      <a:pt x="15999" y="4160"/>
                      <a:pt x="15922" y="3777"/>
                    </a:cubicBezTo>
                    <a:lnTo>
                      <a:pt x="15642" y="2419"/>
                    </a:lnTo>
                    <a:cubicBezTo>
                      <a:pt x="15586" y="2157"/>
                      <a:pt x="15363" y="1959"/>
                      <a:pt x="15097" y="1938"/>
                    </a:cubicBezTo>
                    <a:lnTo>
                      <a:pt x="13717" y="1822"/>
                    </a:lnTo>
                    <a:cubicBezTo>
                      <a:pt x="13326" y="1792"/>
                      <a:pt x="12961" y="1598"/>
                      <a:pt x="12712" y="1298"/>
                    </a:cubicBezTo>
                    <a:lnTo>
                      <a:pt x="11836" y="228"/>
                    </a:lnTo>
                    <a:cubicBezTo>
                      <a:pt x="11754" y="129"/>
                      <a:pt x="11669" y="65"/>
                      <a:pt x="11570" y="35"/>
                    </a:cubicBezTo>
                    <a:cubicBezTo>
                      <a:pt x="11500" y="10"/>
                      <a:pt x="11437" y="0"/>
                      <a:pt x="11367" y="0"/>
                    </a:cubicBezTo>
                    <a:cubicBezTo>
                      <a:pt x="11290" y="0"/>
                      <a:pt x="11213" y="18"/>
                      <a:pt x="11140" y="48"/>
                    </a:cubicBezTo>
                    <a:lnTo>
                      <a:pt x="9847" y="593"/>
                    </a:lnTo>
                    <a:cubicBezTo>
                      <a:pt x="9666" y="670"/>
                      <a:pt x="9478" y="710"/>
                      <a:pt x="9284" y="710"/>
                    </a:cubicBezTo>
                    <a:cubicBezTo>
                      <a:pt x="9091" y="710"/>
                      <a:pt x="8901" y="670"/>
                      <a:pt x="8726" y="593"/>
                    </a:cubicBezTo>
                    <a:lnTo>
                      <a:pt x="7432" y="48"/>
                    </a:lnTo>
                    <a:cubicBezTo>
                      <a:pt x="7360" y="18"/>
                      <a:pt x="7283" y="0"/>
                      <a:pt x="7200" y="0"/>
                    </a:cubicBezTo>
                    <a:close/>
                  </a:path>
                </a:pathLst>
              </a:custGeom>
              <a:solidFill>
                <a:srgbClr val="FFF59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4" name="Google Shape;244;p27"/>
              <p:cNvSpPr/>
              <p:nvPr/>
            </p:nvSpPr>
            <p:spPr>
              <a:xfrm>
                <a:off x="5040650" y="1556250"/>
                <a:ext cx="464525" cy="458825"/>
              </a:xfrm>
              <a:custGeom>
                <a:avLst/>
                <a:gdLst/>
                <a:ahLst/>
                <a:cxnLst/>
                <a:rect l="l" t="t" r="r" b="b"/>
                <a:pathLst>
                  <a:path w="18581" h="18353" extrusionOk="0">
                    <a:moveTo>
                      <a:pt x="11371" y="8"/>
                    </a:moveTo>
                    <a:cubicBezTo>
                      <a:pt x="11441" y="8"/>
                      <a:pt x="11504" y="18"/>
                      <a:pt x="11574" y="39"/>
                    </a:cubicBezTo>
                    <a:cubicBezTo>
                      <a:pt x="11668" y="73"/>
                      <a:pt x="11758" y="137"/>
                      <a:pt x="11835" y="232"/>
                    </a:cubicBezTo>
                    <a:lnTo>
                      <a:pt x="12712" y="1302"/>
                    </a:lnTo>
                    <a:cubicBezTo>
                      <a:pt x="12961" y="1607"/>
                      <a:pt x="13330" y="1800"/>
                      <a:pt x="13721" y="1830"/>
                    </a:cubicBezTo>
                    <a:lnTo>
                      <a:pt x="15101" y="1947"/>
                    </a:lnTo>
                    <a:cubicBezTo>
                      <a:pt x="15367" y="1967"/>
                      <a:pt x="15586" y="2165"/>
                      <a:pt x="15642" y="2427"/>
                    </a:cubicBezTo>
                    <a:lnTo>
                      <a:pt x="15921" y="3781"/>
                    </a:lnTo>
                    <a:cubicBezTo>
                      <a:pt x="15999" y="4168"/>
                      <a:pt x="16235" y="4507"/>
                      <a:pt x="16566" y="4717"/>
                    </a:cubicBezTo>
                    <a:lnTo>
                      <a:pt x="17734" y="5461"/>
                    </a:lnTo>
                    <a:cubicBezTo>
                      <a:pt x="17962" y="5602"/>
                      <a:pt x="18065" y="5881"/>
                      <a:pt x="17992" y="6135"/>
                    </a:cubicBezTo>
                    <a:lnTo>
                      <a:pt x="17609" y="7467"/>
                    </a:lnTo>
                    <a:cubicBezTo>
                      <a:pt x="17502" y="7844"/>
                      <a:pt x="17549" y="8257"/>
                      <a:pt x="17746" y="8597"/>
                    </a:cubicBezTo>
                    <a:lnTo>
                      <a:pt x="18438" y="9795"/>
                    </a:lnTo>
                    <a:cubicBezTo>
                      <a:pt x="18567" y="10027"/>
                      <a:pt x="18533" y="10324"/>
                      <a:pt x="18348" y="10513"/>
                    </a:cubicBezTo>
                    <a:lnTo>
                      <a:pt x="17391" y="11514"/>
                    </a:lnTo>
                    <a:cubicBezTo>
                      <a:pt x="17120" y="11797"/>
                      <a:pt x="16973" y="12184"/>
                      <a:pt x="16991" y="12579"/>
                    </a:cubicBezTo>
                    <a:lnTo>
                      <a:pt x="17042" y="13963"/>
                    </a:lnTo>
                    <a:cubicBezTo>
                      <a:pt x="17050" y="14229"/>
                      <a:pt x="16883" y="14474"/>
                      <a:pt x="16630" y="14555"/>
                    </a:cubicBezTo>
                    <a:lnTo>
                      <a:pt x="15319" y="14998"/>
                    </a:lnTo>
                    <a:cubicBezTo>
                      <a:pt x="14946" y="15122"/>
                      <a:pt x="14637" y="15397"/>
                      <a:pt x="14469" y="15753"/>
                    </a:cubicBezTo>
                    <a:lnTo>
                      <a:pt x="13889" y="16969"/>
                    </a:lnTo>
                    <a:cubicBezTo>
                      <a:pt x="13777" y="17197"/>
                      <a:pt x="13562" y="17347"/>
                      <a:pt x="13335" y="17347"/>
                    </a:cubicBezTo>
                    <a:cubicBezTo>
                      <a:pt x="13305" y="17347"/>
                      <a:pt x="13275" y="17343"/>
                      <a:pt x="13241" y="17339"/>
                    </a:cubicBezTo>
                    <a:lnTo>
                      <a:pt x="11857" y="17120"/>
                    </a:lnTo>
                    <a:cubicBezTo>
                      <a:pt x="11780" y="17107"/>
                      <a:pt x="11707" y="17098"/>
                      <a:pt x="11629" y="17098"/>
                    </a:cubicBezTo>
                    <a:cubicBezTo>
                      <a:pt x="11320" y="17098"/>
                      <a:pt x="11015" y="17201"/>
                      <a:pt x="10766" y="17387"/>
                    </a:cubicBezTo>
                    <a:lnTo>
                      <a:pt x="9640" y="18228"/>
                    </a:lnTo>
                    <a:cubicBezTo>
                      <a:pt x="9537" y="18305"/>
                      <a:pt x="9417" y="18344"/>
                      <a:pt x="9288" y="18344"/>
                    </a:cubicBezTo>
                    <a:cubicBezTo>
                      <a:pt x="9163" y="18344"/>
                      <a:pt x="9039" y="18305"/>
                      <a:pt x="8936" y="18228"/>
                    </a:cubicBezTo>
                    <a:lnTo>
                      <a:pt x="7814" y="17387"/>
                    </a:lnTo>
                    <a:cubicBezTo>
                      <a:pt x="7565" y="17201"/>
                      <a:pt x="7261" y="17098"/>
                      <a:pt x="6951" y="17098"/>
                    </a:cubicBezTo>
                    <a:cubicBezTo>
                      <a:pt x="6874" y="17098"/>
                      <a:pt x="6797" y="17107"/>
                      <a:pt x="6724" y="17120"/>
                    </a:cubicBezTo>
                    <a:lnTo>
                      <a:pt x="5336" y="17339"/>
                    </a:lnTo>
                    <a:cubicBezTo>
                      <a:pt x="5306" y="17343"/>
                      <a:pt x="5276" y="17347"/>
                      <a:pt x="5241" y="17347"/>
                    </a:cubicBezTo>
                    <a:cubicBezTo>
                      <a:pt x="5018" y="17347"/>
                      <a:pt x="4807" y="17214"/>
                      <a:pt x="4713" y="17012"/>
                    </a:cubicBezTo>
                    <a:lnTo>
                      <a:pt x="4111" y="15753"/>
                    </a:lnTo>
                    <a:cubicBezTo>
                      <a:pt x="3944" y="15397"/>
                      <a:pt x="3630" y="15122"/>
                      <a:pt x="3260" y="14998"/>
                    </a:cubicBezTo>
                    <a:lnTo>
                      <a:pt x="1946" y="14559"/>
                    </a:lnTo>
                    <a:cubicBezTo>
                      <a:pt x="1697" y="14474"/>
                      <a:pt x="1525" y="14229"/>
                      <a:pt x="1539" y="13963"/>
                    </a:cubicBezTo>
                    <a:lnTo>
                      <a:pt x="1590" y="12579"/>
                    </a:lnTo>
                    <a:cubicBezTo>
                      <a:pt x="1602" y="12188"/>
                      <a:pt x="1456" y="11797"/>
                      <a:pt x="1186" y="11514"/>
                    </a:cubicBezTo>
                    <a:lnTo>
                      <a:pt x="228" y="10513"/>
                    </a:lnTo>
                    <a:cubicBezTo>
                      <a:pt x="48" y="10324"/>
                      <a:pt x="8" y="10027"/>
                      <a:pt x="141" y="9795"/>
                    </a:cubicBezTo>
                    <a:lnTo>
                      <a:pt x="833" y="8597"/>
                    </a:lnTo>
                    <a:cubicBezTo>
                      <a:pt x="1027" y="8257"/>
                      <a:pt x="1079" y="7844"/>
                      <a:pt x="971" y="7467"/>
                    </a:cubicBezTo>
                    <a:lnTo>
                      <a:pt x="589" y="6135"/>
                    </a:lnTo>
                    <a:cubicBezTo>
                      <a:pt x="512" y="5881"/>
                      <a:pt x="619" y="5602"/>
                      <a:pt x="843" y="5461"/>
                    </a:cubicBezTo>
                    <a:lnTo>
                      <a:pt x="2011" y="4717"/>
                    </a:lnTo>
                    <a:cubicBezTo>
                      <a:pt x="2342" y="4507"/>
                      <a:pt x="2578" y="4168"/>
                      <a:pt x="2659" y="3781"/>
                    </a:cubicBezTo>
                    <a:lnTo>
                      <a:pt x="2939" y="2427"/>
                    </a:lnTo>
                    <a:cubicBezTo>
                      <a:pt x="2990" y="2165"/>
                      <a:pt x="3214" y="1967"/>
                      <a:pt x="3480" y="1947"/>
                    </a:cubicBezTo>
                    <a:lnTo>
                      <a:pt x="4858" y="1830"/>
                    </a:lnTo>
                    <a:cubicBezTo>
                      <a:pt x="5250" y="1800"/>
                      <a:pt x="5615" y="1607"/>
                      <a:pt x="5864" y="1302"/>
                    </a:cubicBezTo>
                    <a:lnTo>
                      <a:pt x="6740" y="232"/>
                    </a:lnTo>
                    <a:cubicBezTo>
                      <a:pt x="6823" y="137"/>
                      <a:pt x="6912" y="73"/>
                      <a:pt x="7007" y="39"/>
                    </a:cubicBezTo>
                    <a:cubicBezTo>
                      <a:pt x="7071" y="18"/>
                      <a:pt x="7140" y="8"/>
                      <a:pt x="7204" y="8"/>
                    </a:cubicBezTo>
                    <a:cubicBezTo>
                      <a:pt x="7287" y="8"/>
                      <a:pt x="7364" y="22"/>
                      <a:pt x="7436" y="56"/>
                    </a:cubicBezTo>
                    <a:lnTo>
                      <a:pt x="8730" y="601"/>
                    </a:lnTo>
                    <a:cubicBezTo>
                      <a:pt x="8905" y="679"/>
                      <a:pt x="9095" y="718"/>
                      <a:pt x="9288" y="718"/>
                    </a:cubicBezTo>
                    <a:cubicBezTo>
                      <a:pt x="9486" y="718"/>
                      <a:pt x="9674" y="679"/>
                      <a:pt x="9851" y="601"/>
                    </a:cubicBezTo>
                    <a:lnTo>
                      <a:pt x="11144" y="56"/>
                    </a:lnTo>
                    <a:cubicBezTo>
                      <a:pt x="11217" y="22"/>
                      <a:pt x="11294" y="8"/>
                      <a:pt x="11371" y="8"/>
                    </a:cubicBezTo>
                    <a:close/>
                    <a:moveTo>
                      <a:pt x="7204" y="0"/>
                    </a:moveTo>
                    <a:cubicBezTo>
                      <a:pt x="7140" y="0"/>
                      <a:pt x="7071" y="8"/>
                      <a:pt x="7003" y="34"/>
                    </a:cubicBezTo>
                    <a:cubicBezTo>
                      <a:pt x="6900" y="69"/>
                      <a:pt x="6809" y="142"/>
                      <a:pt x="6736" y="228"/>
                    </a:cubicBezTo>
                    <a:lnTo>
                      <a:pt x="5860" y="1297"/>
                    </a:lnTo>
                    <a:cubicBezTo>
                      <a:pt x="5611" y="1602"/>
                      <a:pt x="5250" y="1792"/>
                      <a:pt x="4858" y="1822"/>
                    </a:cubicBezTo>
                    <a:lnTo>
                      <a:pt x="3480" y="1938"/>
                    </a:lnTo>
                    <a:cubicBezTo>
                      <a:pt x="3209" y="1959"/>
                      <a:pt x="2986" y="2157"/>
                      <a:pt x="2930" y="2423"/>
                    </a:cubicBezTo>
                    <a:lnTo>
                      <a:pt x="2651" y="3781"/>
                    </a:lnTo>
                    <a:cubicBezTo>
                      <a:pt x="2570" y="4164"/>
                      <a:pt x="2338" y="4503"/>
                      <a:pt x="2007" y="4709"/>
                    </a:cubicBezTo>
                    <a:lnTo>
                      <a:pt x="837" y="5452"/>
                    </a:lnTo>
                    <a:cubicBezTo>
                      <a:pt x="611" y="5598"/>
                      <a:pt x="502" y="5877"/>
                      <a:pt x="580" y="6139"/>
                    </a:cubicBezTo>
                    <a:lnTo>
                      <a:pt x="962" y="7471"/>
                    </a:lnTo>
                    <a:cubicBezTo>
                      <a:pt x="1069" y="7844"/>
                      <a:pt x="1023" y="8253"/>
                      <a:pt x="825" y="8592"/>
                    </a:cubicBezTo>
                    <a:lnTo>
                      <a:pt x="133" y="9791"/>
                    </a:lnTo>
                    <a:cubicBezTo>
                      <a:pt x="0" y="10027"/>
                      <a:pt x="34" y="10324"/>
                      <a:pt x="224" y="10521"/>
                    </a:cubicBezTo>
                    <a:lnTo>
                      <a:pt x="1182" y="11522"/>
                    </a:lnTo>
                    <a:cubicBezTo>
                      <a:pt x="1452" y="11806"/>
                      <a:pt x="1598" y="12184"/>
                      <a:pt x="1581" y="12579"/>
                    </a:cubicBezTo>
                    <a:lnTo>
                      <a:pt x="1529" y="13963"/>
                    </a:lnTo>
                    <a:cubicBezTo>
                      <a:pt x="1517" y="14233"/>
                      <a:pt x="1688" y="14478"/>
                      <a:pt x="1946" y="14564"/>
                    </a:cubicBezTo>
                    <a:lnTo>
                      <a:pt x="3256" y="15006"/>
                    </a:lnTo>
                    <a:cubicBezTo>
                      <a:pt x="3630" y="15131"/>
                      <a:pt x="3936" y="15402"/>
                      <a:pt x="4103" y="15758"/>
                    </a:cubicBezTo>
                    <a:lnTo>
                      <a:pt x="4704" y="17016"/>
                    </a:lnTo>
                    <a:cubicBezTo>
                      <a:pt x="4803" y="17223"/>
                      <a:pt x="5013" y="17356"/>
                      <a:pt x="5241" y="17356"/>
                    </a:cubicBezTo>
                    <a:cubicBezTo>
                      <a:pt x="5276" y="17356"/>
                      <a:pt x="5306" y="17352"/>
                      <a:pt x="5336" y="17347"/>
                    </a:cubicBezTo>
                    <a:lnTo>
                      <a:pt x="6724" y="17124"/>
                    </a:lnTo>
                    <a:cubicBezTo>
                      <a:pt x="6797" y="17115"/>
                      <a:pt x="6874" y="17107"/>
                      <a:pt x="6951" y="17107"/>
                    </a:cubicBezTo>
                    <a:cubicBezTo>
                      <a:pt x="7256" y="17107"/>
                      <a:pt x="7561" y="17210"/>
                      <a:pt x="7810" y="17395"/>
                    </a:cubicBezTo>
                    <a:lnTo>
                      <a:pt x="8931" y="18232"/>
                    </a:lnTo>
                    <a:cubicBezTo>
                      <a:pt x="9034" y="18309"/>
                      <a:pt x="9159" y="18353"/>
                      <a:pt x="9288" y="18353"/>
                    </a:cubicBezTo>
                    <a:cubicBezTo>
                      <a:pt x="9421" y="18353"/>
                      <a:pt x="9541" y="18309"/>
                      <a:pt x="9645" y="18232"/>
                    </a:cubicBezTo>
                    <a:lnTo>
                      <a:pt x="10770" y="17395"/>
                    </a:lnTo>
                    <a:cubicBezTo>
                      <a:pt x="11015" y="17210"/>
                      <a:pt x="11320" y="17107"/>
                      <a:pt x="11629" y="17107"/>
                    </a:cubicBezTo>
                    <a:cubicBezTo>
                      <a:pt x="11702" y="17107"/>
                      <a:pt x="11780" y="17115"/>
                      <a:pt x="11857" y="17124"/>
                    </a:cubicBezTo>
                    <a:lnTo>
                      <a:pt x="13241" y="17347"/>
                    </a:lnTo>
                    <a:cubicBezTo>
                      <a:pt x="13271" y="17352"/>
                      <a:pt x="13305" y="17356"/>
                      <a:pt x="13335" y="17356"/>
                    </a:cubicBezTo>
                    <a:cubicBezTo>
                      <a:pt x="13580" y="17356"/>
                      <a:pt x="13790" y="17193"/>
                      <a:pt x="13893" y="16974"/>
                    </a:cubicBezTo>
                    <a:lnTo>
                      <a:pt x="14473" y="15753"/>
                    </a:lnTo>
                    <a:cubicBezTo>
                      <a:pt x="14645" y="15402"/>
                      <a:pt x="14950" y="15131"/>
                      <a:pt x="15319" y="15006"/>
                    </a:cubicBezTo>
                    <a:lnTo>
                      <a:pt x="16634" y="14564"/>
                    </a:lnTo>
                    <a:cubicBezTo>
                      <a:pt x="16892" y="14478"/>
                      <a:pt x="17060" y="14233"/>
                      <a:pt x="17050" y="13963"/>
                    </a:cubicBezTo>
                    <a:lnTo>
                      <a:pt x="16999" y="12579"/>
                    </a:lnTo>
                    <a:cubicBezTo>
                      <a:pt x="16982" y="12184"/>
                      <a:pt x="17128" y="11806"/>
                      <a:pt x="17399" y="11522"/>
                    </a:cubicBezTo>
                    <a:lnTo>
                      <a:pt x="18357" y="10521"/>
                    </a:lnTo>
                    <a:cubicBezTo>
                      <a:pt x="18541" y="10324"/>
                      <a:pt x="18580" y="10027"/>
                      <a:pt x="18442" y="9791"/>
                    </a:cubicBezTo>
                    <a:lnTo>
                      <a:pt x="17756" y="8592"/>
                    </a:lnTo>
                    <a:cubicBezTo>
                      <a:pt x="17558" y="8253"/>
                      <a:pt x="17510" y="7844"/>
                      <a:pt x="17617" y="7471"/>
                    </a:cubicBezTo>
                    <a:lnTo>
                      <a:pt x="18000" y="6139"/>
                    </a:lnTo>
                    <a:cubicBezTo>
                      <a:pt x="18073" y="5877"/>
                      <a:pt x="17970" y="5598"/>
                      <a:pt x="17738" y="5452"/>
                    </a:cubicBezTo>
                    <a:lnTo>
                      <a:pt x="16570" y="4709"/>
                    </a:lnTo>
                    <a:cubicBezTo>
                      <a:pt x="16239" y="4499"/>
                      <a:pt x="16007" y="4164"/>
                      <a:pt x="15930" y="3781"/>
                    </a:cubicBezTo>
                    <a:lnTo>
                      <a:pt x="15650" y="2423"/>
                    </a:lnTo>
                    <a:cubicBezTo>
                      <a:pt x="15595" y="2157"/>
                      <a:pt x="15371" y="1959"/>
                      <a:pt x="15101" y="1938"/>
                    </a:cubicBezTo>
                    <a:lnTo>
                      <a:pt x="13721" y="1822"/>
                    </a:lnTo>
                    <a:cubicBezTo>
                      <a:pt x="13330" y="1792"/>
                      <a:pt x="12970" y="1602"/>
                      <a:pt x="12720" y="1297"/>
                    </a:cubicBezTo>
                    <a:lnTo>
                      <a:pt x="11844" y="228"/>
                    </a:lnTo>
                    <a:cubicBezTo>
                      <a:pt x="11772" y="142"/>
                      <a:pt x="11681" y="69"/>
                      <a:pt x="11574" y="34"/>
                    </a:cubicBezTo>
                    <a:cubicBezTo>
                      <a:pt x="11509" y="8"/>
                      <a:pt x="11441" y="0"/>
                      <a:pt x="11371" y="0"/>
                    </a:cubicBezTo>
                    <a:cubicBezTo>
                      <a:pt x="11294" y="0"/>
                      <a:pt x="11213" y="18"/>
                      <a:pt x="11140" y="48"/>
                    </a:cubicBezTo>
                    <a:lnTo>
                      <a:pt x="9847" y="593"/>
                    </a:lnTo>
                    <a:cubicBezTo>
                      <a:pt x="9670" y="670"/>
                      <a:pt x="9482" y="710"/>
                      <a:pt x="9288" y="710"/>
                    </a:cubicBezTo>
                    <a:cubicBezTo>
                      <a:pt x="9095" y="710"/>
                      <a:pt x="8910" y="670"/>
                      <a:pt x="8730" y="593"/>
                    </a:cubicBezTo>
                    <a:lnTo>
                      <a:pt x="7436" y="48"/>
                    </a:lnTo>
                    <a:cubicBezTo>
                      <a:pt x="7364" y="18"/>
                      <a:pt x="7287" y="0"/>
                      <a:pt x="7204" y="0"/>
                    </a:cubicBezTo>
                    <a:close/>
                  </a:path>
                </a:pathLst>
              </a:custGeom>
              <a:solidFill>
                <a:srgbClr val="FDFF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5" name="Google Shape;245;p27"/>
              <p:cNvSpPr/>
              <p:nvPr/>
            </p:nvSpPr>
            <p:spPr>
              <a:xfrm>
                <a:off x="5267675" y="1549250"/>
                <a:ext cx="10325" cy="17875"/>
              </a:xfrm>
              <a:custGeom>
                <a:avLst/>
                <a:gdLst/>
                <a:ahLst/>
                <a:cxnLst/>
                <a:rect l="l" t="t" r="r" b="b"/>
                <a:pathLst>
                  <a:path w="413" h="715" extrusionOk="0">
                    <a:moveTo>
                      <a:pt x="207" y="1"/>
                    </a:moveTo>
                    <a:cubicBezTo>
                      <a:pt x="181" y="1"/>
                      <a:pt x="1" y="160"/>
                      <a:pt x="1" y="358"/>
                    </a:cubicBezTo>
                    <a:cubicBezTo>
                      <a:pt x="1" y="555"/>
                      <a:pt x="91" y="714"/>
                      <a:pt x="207" y="714"/>
                    </a:cubicBezTo>
                    <a:cubicBezTo>
                      <a:pt x="319" y="714"/>
                      <a:pt x="413" y="555"/>
                      <a:pt x="413" y="358"/>
                    </a:cubicBezTo>
                    <a:cubicBezTo>
                      <a:pt x="413" y="160"/>
                      <a:pt x="228" y="1"/>
                      <a:pt x="207" y="1"/>
                    </a:cubicBezTo>
                    <a:close/>
                  </a:path>
                </a:pathLst>
              </a:custGeom>
              <a:solidFill>
                <a:srgbClr val="292D0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246" name="Google Shape;246;p27"/>
              <p:cNvGrpSpPr/>
              <p:nvPr/>
            </p:nvGrpSpPr>
            <p:grpSpPr>
              <a:xfrm>
                <a:off x="5323750" y="1577025"/>
                <a:ext cx="187875" cy="444600"/>
                <a:chOff x="5323750" y="1577025"/>
                <a:chExt cx="187875" cy="444600"/>
              </a:xfrm>
            </p:grpSpPr>
            <p:sp>
              <p:nvSpPr>
                <p:cNvPr id="247" name="Google Shape;247;p27"/>
                <p:cNvSpPr/>
                <p:nvPr/>
              </p:nvSpPr>
              <p:spPr>
                <a:xfrm>
                  <a:off x="5373250" y="1577025"/>
                  <a:ext cx="13675" cy="16200"/>
                </a:xfrm>
                <a:custGeom>
                  <a:avLst/>
                  <a:gdLst/>
                  <a:ahLst/>
                  <a:cxnLst/>
                  <a:rect l="l" t="t" r="r" b="b"/>
                  <a:pathLst>
                    <a:path w="547" h="648" extrusionOk="0">
                      <a:moveTo>
                        <a:pt x="428" y="1"/>
                      </a:moveTo>
                      <a:cubicBezTo>
                        <a:pt x="377" y="1"/>
                        <a:pt x="173" y="61"/>
                        <a:pt x="91" y="222"/>
                      </a:cubicBezTo>
                      <a:cubicBezTo>
                        <a:pt x="1" y="398"/>
                        <a:pt x="9" y="579"/>
                        <a:pt x="108" y="634"/>
                      </a:cubicBezTo>
                      <a:cubicBezTo>
                        <a:pt x="126" y="644"/>
                        <a:pt x="146" y="648"/>
                        <a:pt x="168" y="648"/>
                      </a:cubicBezTo>
                      <a:cubicBezTo>
                        <a:pt x="264" y="648"/>
                        <a:pt x="382" y="555"/>
                        <a:pt x="456" y="411"/>
                      </a:cubicBezTo>
                      <a:cubicBezTo>
                        <a:pt x="546" y="239"/>
                        <a:pt x="456" y="12"/>
                        <a:pt x="439" y="2"/>
                      </a:cubicBezTo>
                      <a:cubicBezTo>
                        <a:pt x="437" y="1"/>
                        <a:pt x="433" y="1"/>
                        <a:pt x="428" y="1"/>
                      </a:cubicBezTo>
                      <a:close/>
                    </a:path>
                  </a:pathLst>
                </a:custGeom>
                <a:solidFill>
                  <a:srgbClr val="292D0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8" name="Google Shape;248;p27"/>
                <p:cNvSpPr/>
                <p:nvPr/>
              </p:nvSpPr>
              <p:spPr>
                <a:xfrm>
                  <a:off x="5453700" y="1651275"/>
                  <a:ext cx="16450" cy="12525"/>
                </a:xfrm>
                <a:custGeom>
                  <a:avLst/>
                  <a:gdLst/>
                  <a:ahLst/>
                  <a:cxnLst/>
                  <a:rect l="l" t="t" r="r" b="b"/>
                  <a:pathLst>
                    <a:path w="658" h="501" extrusionOk="0">
                      <a:moveTo>
                        <a:pt x="476" y="0"/>
                      </a:moveTo>
                      <a:cubicBezTo>
                        <a:pt x="400" y="0"/>
                        <a:pt x="310" y="16"/>
                        <a:pt x="237" y="70"/>
                      </a:cubicBezTo>
                      <a:cubicBezTo>
                        <a:pt x="78" y="182"/>
                        <a:pt x="1" y="349"/>
                        <a:pt x="64" y="440"/>
                      </a:cubicBezTo>
                      <a:cubicBezTo>
                        <a:pt x="93" y="481"/>
                        <a:pt x="144" y="501"/>
                        <a:pt x="206" y="501"/>
                      </a:cubicBezTo>
                      <a:cubicBezTo>
                        <a:pt x="286" y="501"/>
                        <a:pt x="383" y="468"/>
                        <a:pt x="473" y="405"/>
                      </a:cubicBezTo>
                      <a:cubicBezTo>
                        <a:pt x="637" y="293"/>
                        <a:pt x="657" y="48"/>
                        <a:pt x="645" y="32"/>
                      </a:cubicBezTo>
                      <a:cubicBezTo>
                        <a:pt x="638" y="22"/>
                        <a:pt x="566" y="0"/>
                        <a:pt x="476" y="0"/>
                      </a:cubicBezTo>
                      <a:close/>
                    </a:path>
                  </a:pathLst>
                </a:custGeom>
                <a:solidFill>
                  <a:srgbClr val="292D0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9" name="Google Shape;249;p27"/>
                <p:cNvSpPr/>
                <p:nvPr/>
              </p:nvSpPr>
              <p:spPr>
                <a:xfrm>
                  <a:off x="5493550" y="1754200"/>
                  <a:ext cx="18075" cy="10450"/>
                </a:xfrm>
                <a:custGeom>
                  <a:avLst/>
                  <a:gdLst/>
                  <a:ahLst/>
                  <a:cxnLst/>
                  <a:rect l="l" t="t" r="r" b="b"/>
                  <a:pathLst>
                    <a:path w="723" h="418" extrusionOk="0">
                      <a:moveTo>
                        <a:pt x="382" y="1"/>
                      </a:moveTo>
                      <a:cubicBezTo>
                        <a:pt x="368" y="1"/>
                        <a:pt x="354" y="2"/>
                        <a:pt x="340" y="4"/>
                      </a:cubicBezTo>
                      <a:cubicBezTo>
                        <a:pt x="146" y="29"/>
                        <a:pt x="1" y="142"/>
                        <a:pt x="13" y="253"/>
                      </a:cubicBezTo>
                      <a:cubicBezTo>
                        <a:pt x="28" y="353"/>
                        <a:pt x="157" y="417"/>
                        <a:pt x="315" y="417"/>
                      </a:cubicBezTo>
                      <a:cubicBezTo>
                        <a:pt x="341" y="417"/>
                        <a:pt x="368" y="416"/>
                        <a:pt x="395" y="412"/>
                      </a:cubicBezTo>
                      <a:cubicBezTo>
                        <a:pt x="589" y="386"/>
                        <a:pt x="722" y="180"/>
                        <a:pt x="722" y="158"/>
                      </a:cubicBezTo>
                      <a:cubicBezTo>
                        <a:pt x="718" y="139"/>
                        <a:pt x="559" y="1"/>
                        <a:pt x="382" y="1"/>
                      </a:cubicBezTo>
                      <a:close/>
                    </a:path>
                  </a:pathLst>
                </a:custGeom>
                <a:solidFill>
                  <a:srgbClr val="292D0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0" name="Google Shape;250;p27"/>
                <p:cNvSpPr/>
                <p:nvPr/>
              </p:nvSpPr>
              <p:spPr>
                <a:xfrm>
                  <a:off x="5480125" y="1863775"/>
                  <a:ext cx="17850" cy="11100"/>
                </a:xfrm>
                <a:custGeom>
                  <a:avLst/>
                  <a:gdLst/>
                  <a:ahLst/>
                  <a:cxnLst/>
                  <a:rect l="l" t="t" r="r" b="b"/>
                  <a:pathLst>
                    <a:path w="714" h="444" extrusionOk="0">
                      <a:moveTo>
                        <a:pt x="259" y="1"/>
                      </a:moveTo>
                      <a:cubicBezTo>
                        <a:pt x="149" y="1"/>
                        <a:pt x="60" y="40"/>
                        <a:pt x="34" y="111"/>
                      </a:cubicBezTo>
                      <a:cubicBezTo>
                        <a:pt x="0" y="218"/>
                        <a:pt x="116" y="355"/>
                        <a:pt x="301" y="424"/>
                      </a:cubicBezTo>
                      <a:cubicBezTo>
                        <a:pt x="341" y="438"/>
                        <a:pt x="381" y="443"/>
                        <a:pt x="421" y="443"/>
                      </a:cubicBezTo>
                      <a:cubicBezTo>
                        <a:pt x="568" y="443"/>
                        <a:pt x="701" y="368"/>
                        <a:pt x="705" y="351"/>
                      </a:cubicBezTo>
                      <a:cubicBezTo>
                        <a:pt x="714" y="329"/>
                        <a:pt x="627" y="102"/>
                        <a:pt x="443" y="33"/>
                      </a:cubicBezTo>
                      <a:cubicBezTo>
                        <a:pt x="379" y="11"/>
                        <a:pt x="316" y="1"/>
                        <a:pt x="259" y="1"/>
                      </a:cubicBezTo>
                      <a:close/>
                    </a:path>
                  </a:pathLst>
                </a:custGeom>
                <a:solidFill>
                  <a:srgbClr val="292D0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1" name="Google Shape;251;p27"/>
                <p:cNvSpPr/>
                <p:nvPr/>
              </p:nvSpPr>
              <p:spPr>
                <a:xfrm>
                  <a:off x="5419225" y="1953075"/>
                  <a:ext cx="15275" cy="14125"/>
                </a:xfrm>
                <a:custGeom>
                  <a:avLst/>
                  <a:gdLst/>
                  <a:ahLst/>
                  <a:cxnLst/>
                  <a:rect l="l" t="t" r="r" b="b"/>
                  <a:pathLst>
                    <a:path w="611" h="565" extrusionOk="0">
                      <a:moveTo>
                        <a:pt x="185" y="0"/>
                      </a:moveTo>
                      <a:cubicBezTo>
                        <a:pt x="146" y="0"/>
                        <a:pt x="112" y="11"/>
                        <a:pt x="87" y="35"/>
                      </a:cubicBezTo>
                      <a:cubicBezTo>
                        <a:pt x="0" y="112"/>
                        <a:pt x="43" y="293"/>
                        <a:pt x="176" y="435"/>
                      </a:cubicBezTo>
                      <a:cubicBezTo>
                        <a:pt x="271" y="538"/>
                        <a:pt x="420" y="564"/>
                        <a:pt x="504" y="564"/>
                      </a:cubicBezTo>
                      <a:cubicBezTo>
                        <a:pt x="539" y="564"/>
                        <a:pt x="562" y="560"/>
                        <a:pt x="567" y="555"/>
                      </a:cubicBezTo>
                      <a:cubicBezTo>
                        <a:pt x="585" y="542"/>
                        <a:pt x="610" y="302"/>
                        <a:pt x="477" y="156"/>
                      </a:cubicBezTo>
                      <a:cubicBezTo>
                        <a:pt x="385" y="57"/>
                        <a:pt x="272" y="0"/>
                        <a:pt x="185" y="0"/>
                      </a:cubicBezTo>
                      <a:close/>
                    </a:path>
                  </a:pathLst>
                </a:custGeom>
                <a:solidFill>
                  <a:srgbClr val="292D0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2" name="Google Shape;252;p27"/>
                <p:cNvSpPr/>
                <p:nvPr/>
              </p:nvSpPr>
              <p:spPr>
                <a:xfrm>
                  <a:off x="5323750" y="2004325"/>
                  <a:ext cx="12600" cy="17300"/>
                </a:xfrm>
                <a:custGeom>
                  <a:avLst/>
                  <a:gdLst/>
                  <a:ahLst/>
                  <a:cxnLst/>
                  <a:rect l="l" t="t" r="r" b="b"/>
                  <a:pathLst>
                    <a:path w="504" h="692" extrusionOk="0">
                      <a:moveTo>
                        <a:pt x="189" y="0"/>
                      </a:moveTo>
                      <a:cubicBezTo>
                        <a:pt x="177" y="0"/>
                        <a:pt x="166" y="2"/>
                        <a:pt x="155" y="5"/>
                      </a:cubicBezTo>
                      <a:cubicBezTo>
                        <a:pt x="47" y="35"/>
                        <a:pt x="0" y="215"/>
                        <a:pt x="52" y="404"/>
                      </a:cubicBezTo>
                      <a:cubicBezTo>
                        <a:pt x="106" y="589"/>
                        <a:pt x="315" y="692"/>
                        <a:pt x="347" y="692"/>
                      </a:cubicBezTo>
                      <a:cubicBezTo>
                        <a:pt x="347" y="692"/>
                        <a:pt x="348" y="692"/>
                        <a:pt x="349" y="692"/>
                      </a:cubicBezTo>
                      <a:cubicBezTo>
                        <a:pt x="370" y="687"/>
                        <a:pt x="503" y="481"/>
                        <a:pt x="452" y="293"/>
                      </a:cubicBezTo>
                      <a:cubicBezTo>
                        <a:pt x="405" y="122"/>
                        <a:pt x="293" y="0"/>
                        <a:pt x="189" y="0"/>
                      </a:cubicBezTo>
                      <a:close/>
                    </a:path>
                  </a:pathLst>
                </a:custGeom>
                <a:solidFill>
                  <a:srgbClr val="292D0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53" name="Google Shape;253;p27"/>
              <p:cNvGrpSpPr/>
              <p:nvPr/>
            </p:nvGrpSpPr>
            <p:grpSpPr>
              <a:xfrm rot="10067327">
                <a:off x="5027039" y="1581771"/>
                <a:ext cx="187861" cy="444566"/>
                <a:chOff x="5323750" y="1577025"/>
                <a:chExt cx="187875" cy="444600"/>
              </a:xfrm>
            </p:grpSpPr>
            <p:sp>
              <p:nvSpPr>
                <p:cNvPr id="254" name="Google Shape;254;p27"/>
                <p:cNvSpPr/>
                <p:nvPr/>
              </p:nvSpPr>
              <p:spPr>
                <a:xfrm>
                  <a:off x="5373250" y="1577025"/>
                  <a:ext cx="13675" cy="16200"/>
                </a:xfrm>
                <a:custGeom>
                  <a:avLst/>
                  <a:gdLst/>
                  <a:ahLst/>
                  <a:cxnLst/>
                  <a:rect l="l" t="t" r="r" b="b"/>
                  <a:pathLst>
                    <a:path w="547" h="648" extrusionOk="0">
                      <a:moveTo>
                        <a:pt x="428" y="1"/>
                      </a:moveTo>
                      <a:cubicBezTo>
                        <a:pt x="377" y="1"/>
                        <a:pt x="173" y="61"/>
                        <a:pt x="91" y="222"/>
                      </a:cubicBezTo>
                      <a:cubicBezTo>
                        <a:pt x="1" y="398"/>
                        <a:pt x="9" y="579"/>
                        <a:pt x="108" y="634"/>
                      </a:cubicBezTo>
                      <a:cubicBezTo>
                        <a:pt x="126" y="644"/>
                        <a:pt x="146" y="648"/>
                        <a:pt x="168" y="648"/>
                      </a:cubicBezTo>
                      <a:cubicBezTo>
                        <a:pt x="264" y="648"/>
                        <a:pt x="382" y="555"/>
                        <a:pt x="456" y="411"/>
                      </a:cubicBezTo>
                      <a:cubicBezTo>
                        <a:pt x="546" y="239"/>
                        <a:pt x="456" y="12"/>
                        <a:pt x="439" y="2"/>
                      </a:cubicBezTo>
                      <a:cubicBezTo>
                        <a:pt x="437" y="1"/>
                        <a:pt x="433" y="1"/>
                        <a:pt x="428" y="1"/>
                      </a:cubicBezTo>
                      <a:close/>
                    </a:path>
                  </a:pathLst>
                </a:custGeom>
                <a:solidFill>
                  <a:srgbClr val="292D0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5" name="Google Shape;255;p27"/>
                <p:cNvSpPr/>
                <p:nvPr/>
              </p:nvSpPr>
              <p:spPr>
                <a:xfrm>
                  <a:off x="5453700" y="1651275"/>
                  <a:ext cx="16450" cy="12525"/>
                </a:xfrm>
                <a:custGeom>
                  <a:avLst/>
                  <a:gdLst/>
                  <a:ahLst/>
                  <a:cxnLst/>
                  <a:rect l="l" t="t" r="r" b="b"/>
                  <a:pathLst>
                    <a:path w="658" h="501" extrusionOk="0">
                      <a:moveTo>
                        <a:pt x="476" y="0"/>
                      </a:moveTo>
                      <a:cubicBezTo>
                        <a:pt x="400" y="0"/>
                        <a:pt x="310" y="16"/>
                        <a:pt x="237" y="70"/>
                      </a:cubicBezTo>
                      <a:cubicBezTo>
                        <a:pt x="78" y="182"/>
                        <a:pt x="1" y="349"/>
                        <a:pt x="64" y="440"/>
                      </a:cubicBezTo>
                      <a:cubicBezTo>
                        <a:pt x="93" y="481"/>
                        <a:pt x="144" y="501"/>
                        <a:pt x="206" y="501"/>
                      </a:cubicBezTo>
                      <a:cubicBezTo>
                        <a:pt x="286" y="501"/>
                        <a:pt x="383" y="468"/>
                        <a:pt x="473" y="405"/>
                      </a:cubicBezTo>
                      <a:cubicBezTo>
                        <a:pt x="637" y="293"/>
                        <a:pt x="657" y="48"/>
                        <a:pt x="645" y="32"/>
                      </a:cubicBezTo>
                      <a:cubicBezTo>
                        <a:pt x="638" y="22"/>
                        <a:pt x="566" y="0"/>
                        <a:pt x="476" y="0"/>
                      </a:cubicBezTo>
                      <a:close/>
                    </a:path>
                  </a:pathLst>
                </a:custGeom>
                <a:solidFill>
                  <a:srgbClr val="292D0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6" name="Google Shape;256;p27"/>
                <p:cNvSpPr/>
                <p:nvPr/>
              </p:nvSpPr>
              <p:spPr>
                <a:xfrm>
                  <a:off x="5493550" y="1754200"/>
                  <a:ext cx="18075" cy="10450"/>
                </a:xfrm>
                <a:custGeom>
                  <a:avLst/>
                  <a:gdLst/>
                  <a:ahLst/>
                  <a:cxnLst/>
                  <a:rect l="l" t="t" r="r" b="b"/>
                  <a:pathLst>
                    <a:path w="723" h="418" extrusionOk="0">
                      <a:moveTo>
                        <a:pt x="382" y="1"/>
                      </a:moveTo>
                      <a:cubicBezTo>
                        <a:pt x="368" y="1"/>
                        <a:pt x="354" y="2"/>
                        <a:pt x="340" y="4"/>
                      </a:cubicBezTo>
                      <a:cubicBezTo>
                        <a:pt x="146" y="29"/>
                        <a:pt x="1" y="142"/>
                        <a:pt x="13" y="253"/>
                      </a:cubicBezTo>
                      <a:cubicBezTo>
                        <a:pt x="28" y="353"/>
                        <a:pt x="157" y="417"/>
                        <a:pt x="315" y="417"/>
                      </a:cubicBezTo>
                      <a:cubicBezTo>
                        <a:pt x="341" y="417"/>
                        <a:pt x="368" y="416"/>
                        <a:pt x="395" y="412"/>
                      </a:cubicBezTo>
                      <a:cubicBezTo>
                        <a:pt x="589" y="386"/>
                        <a:pt x="722" y="180"/>
                        <a:pt x="722" y="158"/>
                      </a:cubicBezTo>
                      <a:cubicBezTo>
                        <a:pt x="718" y="139"/>
                        <a:pt x="559" y="1"/>
                        <a:pt x="382" y="1"/>
                      </a:cubicBezTo>
                      <a:close/>
                    </a:path>
                  </a:pathLst>
                </a:custGeom>
                <a:solidFill>
                  <a:srgbClr val="292D0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7" name="Google Shape;257;p27"/>
                <p:cNvSpPr/>
                <p:nvPr/>
              </p:nvSpPr>
              <p:spPr>
                <a:xfrm>
                  <a:off x="5480125" y="1863775"/>
                  <a:ext cx="17850" cy="11100"/>
                </a:xfrm>
                <a:custGeom>
                  <a:avLst/>
                  <a:gdLst/>
                  <a:ahLst/>
                  <a:cxnLst/>
                  <a:rect l="l" t="t" r="r" b="b"/>
                  <a:pathLst>
                    <a:path w="714" h="444" extrusionOk="0">
                      <a:moveTo>
                        <a:pt x="259" y="1"/>
                      </a:moveTo>
                      <a:cubicBezTo>
                        <a:pt x="149" y="1"/>
                        <a:pt x="60" y="40"/>
                        <a:pt x="34" y="111"/>
                      </a:cubicBezTo>
                      <a:cubicBezTo>
                        <a:pt x="0" y="218"/>
                        <a:pt x="116" y="355"/>
                        <a:pt x="301" y="424"/>
                      </a:cubicBezTo>
                      <a:cubicBezTo>
                        <a:pt x="341" y="438"/>
                        <a:pt x="381" y="443"/>
                        <a:pt x="421" y="443"/>
                      </a:cubicBezTo>
                      <a:cubicBezTo>
                        <a:pt x="568" y="443"/>
                        <a:pt x="701" y="368"/>
                        <a:pt x="705" y="351"/>
                      </a:cubicBezTo>
                      <a:cubicBezTo>
                        <a:pt x="714" y="329"/>
                        <a:pt x="627" y="102"/>
                        <a:pt x="443" y="33"/>
                      </a:cubicBezTo>
                      <a:cubicBezTo>
                        <a:pt x="379" y="11"/>
                        <a:pt x="316" y="1"/>
                        <a:pt x="259" y="1"/>
                      </a:cubicBezTo>
                      <a:close/>
                    </a:path>
                  </a:pathLst>
                </a:custGeom>
                <a:solidFill>
                  <a:srgbClr val="292D0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8" name="Google Shape;258;p27"/>
                <p:cNvSpPr/>
                <p:nvPr/>
              </p:nvSpPr>
              <p:spPr>
                <a:xfrm>
                  <a:off x="5419225" y="1953075"/>
                  <a:ext cx="15275" cy="14125"/>
                </a:xfrm>
                <a:custGeom>
                  <a:avLst/>
                  <a:gdLst/>
                  <a:ahLst/>
                  <a:cxnLst/>
                  <a:rect l="l" t="t" r="r" b="b"/>
                  <a:pathLst>
                    <a:path w="611" h="565" extrusionOk="0">
                      <a:moveTo>
                        <a:pt x="185" y="0"/>
                      </a:moveTo>
                      <a:cubicBezTo>
                        <a:pt x="146" y="0"/>
                        <a:pt x="112" y="11"/>
                        <a:pt x="87" y="35"/>
                      </a:cubicBezTo>
                      <a:cubicBezTo>
                        <a:pt x="0" y="112"/>
                        <a:pt x="43" y="293"/>
                        <a:pt x="176" y="435"/>
                      </a:cubicBezTo>
                      <a:cubicBezTo>
                        <a:pt x="271" y="538"/>
                        <a:pt x="420" y="564"/>
                        <a:pt x="504" y="564"/>
                      </a:cubicBezTo>
                      <a:cubicBezTo>
                        <a:pt x="539" y="564"/>
                        <a:pt x="562" y="560"/>
                        <a:pt x="567" y="555"/>
                      </a:cubicBezTo>
                      <a:cubicBezTo>
                        <a:pt x="585" y="542"/>
                        <a:pt x="610" y="302"/>
                        <a:pt x="477" y="156"/>
                      </a:cubicBezTo>
                      <a:cubicBezTo>
                        <a:pt x="385" y="57"/>
                        <a:pt x="272" y="0"/>
                        <a:pt x="185" y="0"/>
                      </a:cubicBezTo>
                      <a:close/>
                    </a:path>
                  </a:pathLst>
                </a:custGeom>
                <a:solidFill>
                  <a:srgbClr val="292D0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9" name="Google Shape;259;p27"/>
                <p:cNvSpPr/>
                <p:nvPr/>
              </p:nvSpPr>
              <p:spPr>
                <a:xfrm>
                  <a:off x="5323750" y="2004325"/>
                  <a:ext cx="12600" cy="17300"/>
                </a:xfrm>
                <a:custGeom>
                  <a:avLst/>
                  <a:gdLst/>
                  <a:ahLst/>
                  <a:cxnLst/>
                  <a:rect l="l" t="t" r="r" b="b"/>
                  <a:pathLst>
                    <a:path w="504" h="692" extrusionOk="0">
                      <a:moveTo>
                        <a:pt x="189" y="0"/>
                      </a:moveTo>
                      <a:cubicBezTo>
                        <a:pt x="177" y="0"/>
                        <a:pt x="166" y="2"/>
                        <a:pt x="155" y="5"/>
                      </a:cubicBezTo>
                      <a:cubicBezTo>
                        <a:pt x="47" y="35"/>
                        <a:pt x="0" y="215"/>
                        <a:pt x="52" y="404"/>
                      </a:cubicBezTo>
                      <a:cubicBezTo>
                        <a:pt x="106" y="589"/>
                        <a:pt x="315" y="692"/>
                        <a:pt x="347" y="692"/>
                      </a:cubicBezTo>
                      <a:cubicBezTo>
                        <a:pt x="347" y="692"/>
                        <a:pt x="348" y="692"/>
                        <a:pt x="349" y="692"/>
                      </a:cubicBezTo>
                      <a:cubicBezTo>
                        <a:pt x="370" y="687"/>
                        <a:pt x="503" y="481"/>
                        <a:pt x="452" y="293"/>
                      </a:cubicBezTo>
                      <a:cubicBezTo>
                        <a:pt x="405" y="122"/>
                        <a:pt x="293" y="0"/>
                        <a:pt x="189" y="0"/>
                      </a:cubicBezTo>
                      <a:close/>
                    </a:path>
                  </a:pathLst>
                </a:custGeom>
                <a:solidFill>
                  <a:srgbClr val="292D0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sp>
          <p:nvSpPr>
            <p:cNvPr id="260" name="Google Shape;260;p27"/>
            <p:cNvSpPr txBox="1"/>
            <p:nvPr/>
          </p:nvSpPr>
          <p:spPr>
            <a:xfrm>
              <a:off x="4341875" y="903925"/>
              <a:ext cx="460200" cy="337200"/>
            </a:xfrm>
            <a:prstGeom prst="rect">
              <a:avLst/>
            </a:prstGeom>
            <a:noFill/>
            <a:ln>
              <a:noFill/>
            </a:ln>
          </p:spPr>
          <p:txBody>
            <a:bodyPr spcFirstLastPara="1" wrap="square" lIns="121900" tIns="121900" rIns="121900" bIns="1219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r>
                <a:rPr kumimoji="0" lang="es" sz="2400" b="0" i="0" u="none" strike="noStrike" kern="0" cap="none" spc="0" normalizeH="0" baseline="0" noProof="0">
                  <a:ln>
                    <a:noFill/>
                  </a:ln>
                  <a:solidFill>
                    <a:srgbClr val="434343"/>
                  </a:solidFill>
                  <a:effectLst/>
                  <a:uLnTx/>
                  <a:uFillTx/>
                  <a:latin typeface="Raleway Black"/>
                  <a:ea typeface="Raleway Black"/>
                  <a:cs typeface="Raleway Black"/>
                  <a:sym typeface="Raleway Black"/>
                </a:rPr>
                <a:t>1</a:t>
              </a:r>
              <a:endParaRPr kumimoji="0" sz="2400" b="0" i="0" u="none" strike="noStrike" kern="0" cap="none" spc="0" normalizeH="0" baseline="0" noProof="0">
                <a:ln>
                  <a:noFill/>
                </a:ln>
                <a:solidFill>
                  <a:srgbClr val="434343"/>
                </a:solidFill>
                <a:effectLst/>
                <a:uLnTx/>
                <a:uFillTx/>
                <a:latin typeface="Raleway Black"/>
                <a:ea typeface="Raleway Black"/>
                <a:cs typeface="Raleway Black"/>
                <a:sym typeface="Raleway Black"/>
              </a:endParaRPr>
            </a:p>
          </p:txBody>
        </p:sp>
        <p:sp>
          <p:nvSpPr>
            <p:cNvPr id="261" name="Google Shape;261;p27"/>
            <p:cNvSpPr txBox="1"/>
            <p:nvPr/>
          </p:nvSpPr>
          <p:spPr>
            <a:xfrm>
              <a:off x="4341875" y="2403150"/>
              <a:ext cx="460200" cy="337200"/>
            </a:xfrm>
            <a:prstGeom prst="rect">
              <a:avLst/>
            </a:prstGeom>
            <a:noFill/>
            <a:ln>
              <a:noFill/>
            </a:ln>
          </p:spPr>
          <p:txBody>
            <a:bodyPr spcFirstLastPara="1" wrap="square" lIns="121900" tIns="121900" rIns="121900" bIns="1219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r>
                <a:rPr kumimoji="0" lang="es" sz="2400" b="0" i="0" u="none" strike="noStrike" kern="0" cap="none" spc="0" normalizeH="0" baseline="0" noProof="0">
                  <a:ln>
                    <a:noFill/>
                  </a:ln>
                  <a:solidFill>
                    <a:srgbClr val="434343"/>
                  </a:solidFill>
                  <a:effectLst/>
                  <a:uLnTx/>
                  <a:uFillTx/>
                  <a:latin typeface="Raleway Black"/>
                  <a:ea typeface="Raleway Black"/>
                  <a:cs typeface="Raleway Black"/>
                  <a:sym typeface="Raleway Black"/>
                </a:rPr>
                <a:t>2</a:t>
              </a:r>
              <a:endParaRPr kumimoji="0" sz="2400" b="0" i="0" u="none" strike="noStrike" kern="0" cap="none" spc="0" normalizeH="0" baseline="0" noProof="0">
                <a:ln>
                  <a:noFill/>
                </a:ln>
                <a:solidFill>
                  <a:srgbClr val="434343"/>
                </a:solidFill>
                <a:effectLst/>
                <a:uLnTx/>
                <a:uFillTx/>
                <a:latin typeface="Raleway Black"/>
                <a:ea typeface="Raleway Black"/>
                <a:cs typeface="Raleway Black"/>
                <a:sym typeface="Raleway Black"/>
              </a:endParaRPr>
            </a:p>
          </p:txBody>
        </p:sp>
        <p:sp>
          <p:nvSpPr>
            <p:cNvPr id="262" name="Google Shape;262;p27"/>
            <p:cNvSpPr txBox="1"/>
            <p:nvPr/>
          </p:nvSpPr>
          <p:spPr>
            <a:xfrm>
              <a:off x="4341875" y="3902375"/>
              <a:ext cx="460200" cy="337200"/>
            </a:xfrm>
            <a:prstGeom prst="rect">
              <a:avLst/>
            </a:prstGeom>
            <a:noFill/>
            <a:ln>
              <a:noFill/>
            </a:ln>
          </p:spPr>
          <p:txBody>
            <a:bodyPr spcFirstLastPara="1" wrap="square" lIns="121900" tIns="121900" rIns="121900" bIns="1219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r>
                <a:rPr kumimoji="0" lang="es" sz="2400" b="0" i="0" u="none" strike="noStrike" kern="0" cap="none" spc="0" normalizeH="0" baseline="0" noProof="0">
                  <a:ln>
                    <a:noFill/>
                  </a:ln>
                  <a:solidFill>
                    <a:srgbClr val="434343"/>
                  </a:solidFill>
                  <a:effectLst/>
                  <a:uLnTx/>
                  <a:uFillTx/>
                  <a:latin typeface="Raleway Black"/>
                  <a:ea typeface="Raleway Black"/>
                  <a:cs typeface="Raleway Black"/>
                  <a:sym typeface="Raleway Black"/>
                </a:rPr>
                <a:t>3</a:t>
              </a:r>
              <a:endParaRPr kumimoji="0" sz="2400" b="0" i="0" u="none" strike="noStrike" kern="0" cap="none" spc="0" normalizeH="0" baseline="0" noProof="0">
                <a:ln>
                  <a:noFill/>
                </a:ln>
                <a:solidFill>
                  <a:srgbClr val="434343"/>
                </a:solidFill>
                <a:effectLst/>
                <a:uLnTx/>
                <a:uFillTx/>
                <a:latin typeface="Raleway Black"/>
                <a:ea typeface="Raleway Black"/>
                <a:cs typeface="Raleway Black"/>
                <a:sym typeface="Raleway Black"/>
              </a:endParaRPr>
            </a:p>
          </p:txBody>
        </p:sp>
      </p:grpSp>
      <p:sp>
        <p:nvSpPr>
          <p:cNvPr id="77" name="TextBox 76">
            <a:extLst>
              <a:ext uri="{FF2B5EF4-FFF2-40B4-BE49-F238E27FC236}">
                <a16:creationId xmlns:a16="http://schemas.microsoft.com/office/drawing/2014/main" xmlns="" id="{8FF5F28A-66B3-4EAB-A920-60FFA9D7F1F2}"/>
              </a:ext>
            </a:extLst>
          </p:cNvPr>
          <p:cNvSpPr txBox="1"/>
          <p:nvPr/>
        </p:nvSpPr>
        <p:spPr>
          <a:xfrm>
            <a:off x="4496136" y="305363"/>
            <a:ext cx="3901752" cy="523220"/>
          </a:xfrm>
          <a:prstGeom prst="rect">
            <a:avLst/>
          </a:prstGeom>
          <a:noFill/>
        </p:spPr>
        <p:txBody>
          <a:bodyPr wrap="square">
            <a:spAutoFit/>
          </a:bodyPr>
          <a:lstStyle/>
          <a:p>
            <a:pPr algn="l"/>
            <a:r>
              <a:rPr lang="vi-VN" sz="2800" b="1" i="0" dirty="0">
                <a:solidFill>
                  <a:srgbClr val="000000"/>
                </a:solidFill>
                <a:effectLst/>
              </a:rPr>
              <a:t>3.2. Tích lũy tư bản</a:t>
            </a:r>
          </a:p>
        </p:txBody>
      </p:sp>
      <p:sp>
        <p:nvSpPr>
          <p:cNvPr id="79" name="TextBox 78">
            <a:extLst>
              <a:ext uri="{FF2B5EF4-FFF2-40B4-BE49-F238E27FC236}">
                <a16:creationId xmlns:a16="http://schemas.microsoft.com/office/drawing/2014/main" xmlns="" id="{60A98435-5DE5-4FB6-A1AF-5DE0E93FA5DA}"/>
              </a:ext>
            </a:extLst>
          </p:cNvPr>
          <p:cNvSpPr txBox="1"/>
          <p:nvPr/>
        </p:nvSpPr>
        <p:spPr>
          <a:xfrm>
            <a:off x="1007709" y="1531832"/>
            <a:ext cx="4202481" cy="830997"/>
          </a:xfrm>
          <a:prstGeom prst="rect">
            <a:avLst/>
          </a:prstGeom>
          <a:noFill/>
          <a:ln>
            <a:solidFill>
              <a:srgbClr val="0033CC"/>
            </a:solidFill>
          </a:ln>
        </p:spPr>
        <p:txBody>
          <a:bodyPr wrap="square">
            <a:spAutoFit/>
          </a:bodyPr>
          <a:lstStyle/>
          <a:p>
            <a:pPr algn="l"/>
            <a:r>
              <a:rPr lang="vi-VN" sz="2400" b="1" i="0" dirty="0">
                <a:solidFill>
                  <a:srgbClr val="0033CC"/>
                </a:solidFill>
                <a:effectLst/>
                <a:latin typeface="Arial" panose="020B0604020202020204" pitchFamily="34" charset="0"/>
                <a:cs typeface="Arial" panose="020B0604020202020204" pitchFamily="34" charset="0"/>
              </a:rPr>
              <a:t>3.2. 1. Bản chất của tích lũy</a:t>
            </a:r>
          </a:p>
          <a:p>
            <a:pPr algn="ctr"/>
            <a:r>
              <a:rPr lang="vi-VN" sz="2400" b="1" i="0" dirty="0">
                <a:solidFill>
                  <a:srgbClr val="0033CC"/>
                </a:solidFill>
                <a:effectLst/>
                <a:latin typeface="Arial" panose="020B0604020202020204" pitchFamily="34" charset="0"/>
                <a:cs typeface="Arial" panose="020B0604020202020204" pitchFamily="34" charset="0"/>
              </a:rPr>
              <a:t> tư bản</a:t>
            </a:r>
          </a:p>
        </p:txBody>
      </p:sp>
      <p:sp>
        <p:nvSpPr>
          <p:cNvPr id="81" name="TextBox 80">
            <a:extLst>
              <a:ext uri="{FF2B5EF4-FFF2-40B4-BE49-F238E27FC236}">
                <a16:creationId xmlns:a16="http://schemas.microsoft.com/office/drawing/2014/main" xmlns="" id="{F5A1265D-A4F5-4DE3-89A7-21781D0C88C9}"/>
              </a:ext>
            </a:extLst>
          </p:cNvPr>
          <p:cNvSpPr txBox="1"/>
          <p:nvPr/>
        </p:nvSpPr>
        <p:spPr>
          <a:xfrm>
            <a:off x="6873865" y="3144663"/>
            <a:ext cx="4978643" cy="830997"/>
          </a:xfrm>
          <a:prstGeom prst="rect">
            <a:avLst/>
          </a:prstGeom>
          <a:noFill/>
          <a:ln>
            <a:solidFill>
              <a:srgbClr val="0033CC"/>
            </a:solidFill>
          </a:ln>
        </p:spPr>
        <p:txBody>
          <a:bodyPr wrap="square">
            <a:spAutoFit/>
          </a:bodyPr>
          <a:lstStyle/>
          <a:p>
            <a:pPr algn="ctr"/>
            <a:r>
              <a:rPr lang="vi-VN" sz="2400" b="1" i="0" dirty="0">
                <a:solidFill>
                  <a:srgbClr val="C00000"/>
                </a:solidFill>
                <a:effectLst/>
              </a:rPr>
              <a:t>3.2.2. Những nhân tố ảnh hưởng</a:t>
            </a:r>
          </a:p>
          <a:p>
            <a:pPr algn="ctr"/>
            <a:r>
              <a:rPr lang="vi-VN" sz="2400" b="1" i="0" dirty="0">
                <a:solidFill>
                  <a:srgbClr val="C00000"/>
                </a:solidFill>
                <a:effectLst/>
              </a:rPr>
              <a:t> tới quy mô tích luỹ</a:t>
            </a:r>
          </a:p>
        </p:txBody>
      </p:sp>
      <p:sp>
        <p:nvSpPr>
          <p:cNvPr id="83" name="TextBox 82">
            <a:extLst>
              <a:ext uri="{FF2B5EF4-FFF2-40B4-BE49-F238E27FC236}">
                <a16:creationId xmlns:a16="http://schemas.microsoft.com/office/drawing/2014/main" xmlns="" id="{54F51B3D-C223-4098-9168-0E71E7FB988D}"/>
              </a:ext>
            </a:extLst>
          </p:cNvPr>
          <p:cNvSpPr txBox="1"/>
          <p:nvPr/>
        </p:nvSpPr>
        <p:spPr>
          <a:xfrm>
            <a:off x="1051617" y="4797782"/>
            <a:ext cx="4203075" cy="830997"/>
          </a:xfrm>
          <a:prstGeom prst="rect">
            <a:avLst/>
          </a:prstGeom>
          <a:noFill/>
          <a:ln>
            <a:solidFill>
              <a:srgbClr val="0033CC"/>
            </a:solidFill>
          </a:ln>
        </p:spPr>
        <p:txBody>
          <a:bodyPr wrap="square">
            <a:spAutoFit/>
          </a:bodyPr>
          <a:lstStyle/>
          <a:p>
            <a:pPr algn="ctr"/>
            <a:r>
              <a:rPr lang="vi-VN" sz="2400" b="1" i="0" dirty="0">
                <a:solidFill>
                  <a:srgbClr val="008000"/>
                </a:solidFill>
                <a:effectLst/>
              </a:rPr>
              <a:t>3.2.3. Một số hệ quả của tích luỹ tư bản</a:t>
            </a:r>
          </a:p>
        </p:txBody>
      </p:sp>
      <p:sp>
        <p:nvSpPr>
          <p:cNvPr id="8" name="Minus Sign 7">
            <a:extLst>
              <a:ext uri="{FF2B5EF4-FFF2-40B4-BE49-F238E27FC236}">
                <a16:creationId xmlns:a16="http://schemas.microsoft.com/office/drawing/2014/main" xmlns="" id="{D64D2836-C20D-44AF-AD0C-932A447C0204}"/>
              </a:ext>
            </a:extLst>
          </p:cNvPr>
          <p:cNvSpPr/>
          <p:nvPr/>
        </p:nvSpPr>
        <p:spPr>
          <a:xfrm>
            <a:off x="3916536" y="880434"/>
            <a:ext cx="4339524" cy="422307"/>
          </a:xfrm>
          <a:prstGeom prst="mathMinus">
            <a:avLst/>
          </a:prstGeom>
          <a:solidFill>
            <a:srgbClr val="FFC000"/>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cSld>
  <p:clrMapOvr>
    <a:masterClrMapping/>
  </p:clrMapOvr>
  <p:timing>
    <p:tnLst>
      <p:par>
        <p:cTn id="1" dur="indefinite" restart="never" nodeType="tmRoot"/>
      </p:par>
    </p:tnLst>
  </p:timing>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 name="Oval 42">
            <a:extLst>
              <a:ext uri="{FF2B5EF4-FFF2-40B4-BE49-F238E27FC236}">
                <a16:creationId xmlns:a16="http://schemas.microsoft.com/office/drawing/2014/main" xmlns="" id="{6E68F6DB-16A5-49BE-ADB4-44A421B1D840}"/>
              </a:ext>
            </a:extLst>
          </p:cNvPr>
          <p:cNvSpPr/>
          <p:nvPr/>
        </p:nvSpPr>
        <p:spPr>
          <a:xfrm>
            <a:off x="1160171" y="5791273"/>
            <a:ext cx="1812925" cy="250825"/>
          </a:xfrm>
          <a:prstGeom prst="ellipse">
            <a:avLst/>
          </a:prstGeom>
          <a:solidFill>
            <a:schemeClr val="tx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Open Sans"/>
              <a:ea typeface="+mn-ea"/>
              <a:cs typeface="+mn-cs"/>
            </a:endParaRPr>
          </a:p>
        </p:txBody>
      </p:sp>
      <p:sp>
        <p:nvSpPr>
          <p:cNvPr id="37" name="Freeform 33">
            <a:extLst>
              <a:ext uri="{FF2B5EF4-FFF2-40B4-BE49-F238E27FC236}">
                <a16:creationId xmlns:a16="http://schemas.microsoft.com/office/drawing/2014/main" xmlns="" id="{C4E8A81E-B370-4694-987D-2615BEFDEC74}"/>
              </a:ext>
            </a:extLst>
          </p:cNvPr>
          <p:cNvSpPr>
            <a:spLocks/>
          </p:cNvSpPr>
          <p:nvPr/>
        </p:nvSpPr>
        <p:spPr bwMode="auto">
          <a:xfrm>
            <a:off x="255296" y="3065536"/>
            <a:ext cx="2613316" cy="2940050"/>
          </a:xfrm>
          <a:custGeom>
            <a:avLst/>
            <a:gdLst>
              <a:gd name="T0" fmla="*/ 70 w 703"/>
              <a:gd name="T1" fmla="*/ 590 h 702"/>
              <a:gd name="T2" fmla="*/ 113 w 703"/>
              <a:gd name="T3" fmla="*/ 633 h 702"/>
              <a:gd name="T4" fmla="*/ 184 w 703"/>
              <a:gd name="T5" fmla="*/ 702 h 702"/>
              <a:gd name="T6" fmla="*/ 703 w 703"/>
              <a:gd name="T7" fmla="*/ 91 h 702"/>
              <a:gd name="T8" fmla="*/ 679 w 703"/>
              <a:gd name="T9" fmla="*/ 67 h 702"/>
              <a:gd name="T10" fmla="*/ 635 w 703"/>
              <a:gd name="T11" fmla="*/ 25 h 702"/>
              <a:gd name="T12" fmla="*/ 612 w 703"/>
              <a:gd name="T13" fmla="*/ 0 h 702"/>
              <a:gd name="T14" fmla="*/ 0 w 703"/>
              <a:gd name="T15" fmla="*/ 520 h 702"/>
              <a:gd name="T16" fmla="*/ 70 w 703"/>
              <a:gd name="T17" fmla="*/ 590 h 7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03" h="702">
                <a:moveTo>
                  <a:pt x="70" y="590"/>
                </a:moveTo>
                <a:lnTo>
                  <a:pt x="113" y="633"/>
                </a:lnTo>
                <a:lnTo>
                  <a:pt x="184" y="702"/>
                </a:lnTo>
                <a:lnTo>
                  <a:pt x="703" y="91"/>
                </a:lnTo>
                <a:lnTo>
                  <a:pt x="679" y="67"/>
                </a:lnTo>
                <a:lnTo>
                  <a:pt x="635" y="25"/>
                </a:lnTo>
                <a:lnTo>
                  <a:pt x="612" y="0"/>
                </a:lnTo>
                <a:lnTo>
                  <a:pt x="0" y="520"/>
                </a:lnTo>
                <a:lnTo>
                  <a:pt x="70" y="590"/>
                </a:lnTo>
                <a:close/>
              </a:path>
            </a:pathLst>
          </a:custGeom>
          <a:gradFill>
            <a:gsLst>
              <a:gs pos="0">
                <a:schemeClr val="accent1"/>
              </a:gs>
              <a:gs pos="100000">
                <a:schemeClr val="accent1">
                  <a:lumMod val="20000"/>
                  <a:lumOff val="80000"/>
                  <a:alpha val="0"/>
                </a:schemeClr>
              </a:gs>
            </a:gsLst>
            <a:lin ang="540000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a:ea typeface="+mn-ea"/>
              <a:cs typeface="+mn-cs"/>
            </a:endParaRPr>
          </a:p>
        </p:txBody>
      </p:sp>
      <p:grpSp>
        <p:nvGrpSpPr>
          <p:cNvPr id="30" name="Group 29">
            <a:extLst>
              <a:ext uri="{FF2B5EF4-FFF2-40B4-BE49-F238E27FC236}">
                <a16:creationId xmlns:a16="http://schemas.microsoft.com/office/drawing/2014/main" xmlns="" id="{0C7B2785-DFE2-4422-A9D0-2979137F76E5}"/>
              </a:ext>
            </a:extLst>
          </p:cNvPr>
          <p:cNvGrpSpPr>
            <a:grpSpLocks/>
          </p:cNvGrpSpPr>
          <p:nvPr/>
        </p:nvGrpSpPr>
        <p:grpSpPr bwMode="auto">
          <a:xfrm>
            <a:off x="782347" y="2213048"/>
            <a:ext cx="2190750" cy="3732213"/>
            <a:chOff x="896938" y="2733675"/>
            <a:chExt cx="2805112" cy="3732213"/>
          </a:xfrm>
        </p:grpSpPr>
        <p:sp>
          <p:nvSpPr>
            <p:cNvPr id="6" name="Freeform 5">
              <a:extLst>
                <a:ext uri="{FF2B5EF4-FFF2-40B4-BE49-F238E27FC236}">
                  <a16:creationId xmlns:a16="http://schemas.microsoft.com/office/drawing/2014/main" xmlns="" id="{818F411C-604D-426F-B43C-6CF609FF7CEC}"/>
                </a:ext>
              </a:extLst>
            </p:cNvPr>
            <p:cNvSpPr>
              <a:spLocks/>
            </p:cNvSpPr>
            <p:nvPr/>
          </p:nvSpPr>
          <p:spPr bwMode="auto">
            <a:xfrm>
              <a:off x="1866900" y="5719763"/>
              <a:ext cx="222250" cy="690562"/>
            </a:xfrm>
            <a:custGeom>
              <a:avLst/>
              <a:gdLst>
                <a:gd name="T0" fmla="*/ 1 w 24"/>
                <a:gd name="T1" fmla="*/ 2 h 75"/>
                <a:gd name="T2" fmla="*/ 4 w 24"/>
                <a:gd name="T3" fmla="*/ 75 h 75"/>
                <a:gd name="T4" fmla="*/ 10 w 24"/>
                <a:gd name="T5" fmla="*/ 75 h 75"/>
                <a:gd name="T6" fmla="*/ 24 w 24"/>
                <a:gd name="T7" fmla="*/ 0 h 75"/>
                <a:gd name="T8" fmla="*/ 1 w 24"/>
                <a:gd name="T9" fmla="*/ 2 h 75"/>
              </a:gdLst>
              <a:ahLst/>
              <a:cxnLst>
                <a:cxn ang="0">
                  <a:pos x="T0" y="T1"/>
                </a:cxn>
                <a:cxn ang="0">
                  <a:pos x="T2" y="T3"/>
                </a:cxn>
                <a:cxn ang="0">
                  <a:pos x="T4" y="T5"/>
                </a:cxn>
                <a:cxn ang="0">
                  <a:pos x="T6" y="T7"/>
                </a:cxn>
                <a:cxn ang="0">
                  <a:pos x="T8" y="T9"/>
                </a:cxn>
              </a:cxnLst>
              <a:rect l="0" t="0" r="r" b="b"/>
              <a:pathLst>
                <a:path w="24" h="75">
                  <a:moveTo>
                    <a:pt x="1" y="2"/>
                  </a:moveTo>
                  <a:cubicBezTo>
                    <a:pt x="0" y="8"/>
                    <a:pt x="4" y="75"/>
                    <a:pt x="4" y="75"/>
                  </a:cubicBezTo>
                  <a:cubicBezTo>
                    <a:pt x="10" y="75"/>
                    <a:pt x="10" y="75"/>
                    <a:pt x="10" y="75"/>
                  </a:cubicBezTo>
                  <a:cubicBezTo>
                    <a:pt x="24" y="0"/>
                    <a:pt x="24" y="0"/>
                    <a:pt x="24" y="0"/>
                  </a:cubicBezTo>
                  <a:lnTo>
                    <a:pt x="1" y="2"/>
                  </a:lnTo>
                  <a:close/>
                </a:path>
              </a:pathLst>
            </a:custGeom>
            <a:solidFill>
              <a:schemeClr val="accent1">
                <a:lumMod val="75000"/>
              </a:schemeClr>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a:ea typeface="+mn-ea"/>
                <a:cs typeface="+mn-cs"/>
              </a:endParaRPr>
            </a:p>
          </p:txBody>
        </p:sp>
        <p:sp>
          <p:nvSpPr>
            <p:cNvPr id="7" name="Freeform 6">
              <a:extLst>
                <a:ext uri="{FF2B5EF4-FFF2-40B4-BE49-F238E27FC236}">
                  <a16:creationId xmlns:a16="http://schemas.microsoft.com/office/drawing/2014/main" xmlns="" id="{FFB6360F-C508-4BC9-A62C-F46CDAF13200}"/>
                </a:ext>
              </a:extLst>
            </p:cNvPr>
            <p:cNvSpPr>
              <a:spLocks/>
            </p:cNvSpPr>
            <p:nvPr/>
          </p:nvSpPr>
          <p:spPr bwMode="auto">
            <a:xfrm>
              <a:off x="2347913" y="5719763"/>
              <a:ext cx="211137" cy="690562"/>
            </a:xfrm>
            <a:custGeom>
              <a:avLst/>
              <a:gdLst>
                <a:gd name="T0" fmla="*/ 0 w 133"/>
                <a:gd name="T1" fmla="*/ 0 h 435"/>
                <a:gd name="T2" fmla="*/ 133 w 133"/>
                <a:gd name="T3" fmla="*/ 0 h 435"/>
                <a:gd name="T4" fmla="*/ 75 w 133"/>
                <a:gd name="T5" fmla="*/ 435 h 435"/>
                <a:gd name="T6" fmla="*/ 40 w 133"/>
                <a:gd name="T7" fmla="*/ 435 h 435"/>
                <a:gd name="T8" fmla="*/ 0 w 133"/>
                <a:gd name="T9" fmla="*/ 0 h 435"/>
              </a:gdLst>
              <a:ahLst/>
              <a:cxnLst>
                <a:cxn ang="0">
                  <a:pos x="T0" y="T1"/>
                </a:cxn>
                <a:cxn ang="0">
                  <a:pos x="T2" y="T3"/>
                </a:cxn>
                <a:cxn ang="0">
                  <a:pos x="T4" y="T5"/>
                </a:cxn>
                <a:cxn ang="0">
                  <a:pos x="T6" y="T7"/>
                </a:cxn>
                <a:cxn ang="0">
                  <a:pos x="T8" y="T9"/>
                </a:cxn>
              </a:cxnLst>
              <a:rect l="0" t="0" r="r" b="b"/>
              <a:pathLst>
                <a:path w="133" h="435">
                  <a:moveTo>
                    <a:pt x="0" y="0"/>
                  </a:moveTo>
                  <a:lnTo>
                    <a:pt x="133" y="0"/>
                  </a:lnTo>
                  <a:lnTo>
                    <a:pt x="75" y="435"/>
                  </a:lnTo>
                  <a:lnTo>
                    <a:pt x="40" y="435"/>
                  </a:lnTo>
                  <a:lnTo>
                    <a:pt x="0" y="0"/>
                  </a:lnTo>
                  <a:close/>
                </a:path>
              </a:pathLst>
            </a:custGeom>
            <a:solidFill>
              <a:schemeClr val="accent1">
                <a:lumMod val="75000"/>
              </a:schemeClr>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a:ea typeface="+mn-ea"/>
                <a:cs typeface="+mn-cs"/>
              </a:endParaRPr>
            </a:p>
          </p:txBody>
        </p:sp>
        <p:sp>
          <p:nvSpPr>
            <p:cNvPr id="8" name="Oval 7">
              <a:extLst>
                <a:ext uri="{FF2B5EF4-FFF2-40B4-BE49-F238E27FC236}">
                  <a16:creationId xmlns:a16="http://schemas.microsoft.com/office/drawing/2014/main" xmlns="" id="{D631DDB9-35BB-4A73-B598-13031D6C860B}"/>
                </a:ext>
              </a:extLst>
            </p:cNvPr>
            <p:cNvSpPr>
              <a:spLocks noChangeArrowheads="1"/>
            </p:cNvSpPr>
            <p:nvPr/>
          </p:nvSpPr>
          <p:spPr bwMode="auto">
            <a:xfrm>
              <a:off x="1479550" y="2871788"/>
              <a:ext cx="1347788" cy="1344612"/>
            </a:xfrm>
            <a:prstGeom prst="ellipse">
              <a:avLst/>
            </a:prstGeom>
            <a:solidFill>
              <a:schemeClr val="accent1">
                <a:lumMod val="20000"/>
                <a:lumOff val="80000"/>
              </a:schemeClr>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a:ea typeface="+mn-ea"/>
                <a:cs typeface="+mn-cs"/>
              </a:endParaRPr>
            </a:p>
          </p:txBody>
        </p:sp>
        <p:sp>
          <p:nvSpPr>
            <p:cNvPr id="9" name="Freeform 8">
              <a:extLst>
                <a:ext uri="{FF2B5EF4-FFF2-40B4-BE49-F238E27FC236}">
                  <a16:creationId xmlns:a16="http://schemas.microsoft.com/office/drawing/2014/main" xmlns="" id="{8CE5FDF9-0632-4DD6-BADD-5D9592C19881}"/>
                </a:ext>
              </a:extLst>
            </p:cNvPr>
            <p:cNvSpPr>
              <a:spLocks/>
            </p:cNvSpPr>
            <p:nvPr/>
          </p:nvSpPr>
          <p:spPr bwMode="auto">
            <a:xfrm>
              <a:off x="896938" y="2733675"/>
              <a:ext cx="1339850" cy="1271588"/>
            </a:xfrm>
            <a:custGeom>
              <a:avLst/>
              <a:gdLst>
                <a:gd name="T0" fmla="*/ 145 w 145"/>
                <a:gd name="T1" fmla="*/ 9 h 138"/>
                <a:gd name="T2" fmla="*/ 81 w 145"/>
                <a:gd name="T3" fmla="*/ 37 h 138"/>
                <a:gd name="T4" fmla="*/ 0 w 145"/>
                <a:gd name="T5" fmla="*/ 88 h 138"/>
                <a:gd name="T6" fmla="*/ 88 w 145"/>
                <a:gd name="T7" fmla="*/ 101 h 138"/>
                <a:gd name="T8" fmla="*/ 145 w 145"/>
                <a:gd name="T9" fmla="*/ 9 h 138"/>
              </a:gdLst>
              <a:ahLst/>
              <a:cxnLst>
                <a:cxn ang="0">
                  <a:pos x="T0" y="T1"/>
                </a:cxn>
                <a:cxn ang="0">
                  <a:pos x="T2" y="T3"/>
                </a:cxn>
                <a:cxn ang="0">
                  <a:pos x="T4" y="T5"/>
                </a:cxn>
                <a:cxn ang="0">
                  <a:pos x="T6" y="T7"/>
                </a:cxn>
                <a:cxn ang="0">
                  <a:pos x="T8" y="T9"/>
                </a:cxn>
              </a:cxnLst>
              <a:rect l="0" t="0" r="r" b="b"/>
              <a:pathLst>
                <a:path w="145" h="138">
                  <a:moveTo>
                    <a:pt x="145" y="9"/>
                  </a:moveTo>
                  <a:cubicBezTo>
                    <a:pt x="145" y="9"/>
                    <a:pt x="105" y="0"/>
                    <a:pt x="81" y="37"/>
                  </a:cubicBezTo>
                  <a:cubicBezTo>
                    <a:pt x="58" y="73"/>
                    <a:pt x="0" y="88"/>
                    <a:pt x="0" y="88"/>
                  </a:cubicBezTo>
                  <a:cubicBezTo>
                    <a:pt x="0" y="88"/>
                    <a:pt x="35" y="138"/>
                    <a:pt x="88" y="101"/>
                  </a:cubicBezTo>
                  <a:cubicBezTo>
                    <a:pt x="141" y="63"/>
                    <a:pt x="134" y="12"/>
                    <a:pt x="145" y="9"/>
                  </a:cubicBezTo>
                  <a:close/>
                </a:path>
              </a:pathLst>
            </a:custGeom>
            <a:solidFill>
              <a:schemeClr val="tx1">
                <a:lumMod val="65000"/>
                <a:lumOff val="35000"/>
              </a:schemeClr>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a:ea typeface="+mn-ea"/>
                <a:cs typeface="+mn-cs"/>
              </a:endParaRPr>
            </a:p>
          </p:txBody>
        </p:sp>
        <p:sp>
          <p:nvSpPr>
            <p:cNvPr id="10" name="Freeform 9">
              <a:extLst>
                <a:ext uri="{FF2B5EF4-FFF2-40B4-BE49-F238E27FC236}">
                  <a16:creationId xmlns:a16="http://schemas.microsoft.com/office/drawing/2014/main" xmlns="" id="{5988FA6E-91E5-4DA8-82DC-CD9D316E31E3}"/>
                </a:ext>
              </a:extLst>
            </p:cNvPr>
            <p:cNvSpPr>
              <a:spLocks/>
            </p:cNvSpPr>
            <p:nvPr/>
          </p:nvSpPr>
          <p:spPr bwMode="auto">
            <a:xfrm>
              <a:off x="2089150" y="2733675"/>
              <a:ext cx="1347788" cy="1271588"/>
            </a:xfrm>
            <a:custGeom>
              <a:avLst/>
              <a:gdLst>
                <a:gd name="T0" fmla="*/ 0 w 146"/>
                <a:gd name="T1" fmla="*/ 9 h 138"/>
                <a:gd name="T2" fmla="*/ 64 w 146"/>
                <a:gd name="T3" fmla="*/ 37 h 138"/>
                <a:gd name="T4" fmla="*/ 146 w 146"/>
                <a:gd name="T5" fmla="*/ 88 h 138"/>
                <a:gd name="T6" fmla="*/ 58 w 146"/>
                <a:gd name="T7" fmla="*/ 101 h 138"/>
                <a:gd name="T8" fmla="*/ 0 w 146"/>
                <a:gd name="T9" fmla="*/ 9 h 138"/>
              </a:gdLst>
              <a:ahLst/>
              <a:cxnLst>
                <a:cxn ang="0">
                  <a:pos x="T0" y="T1"/>
                </a:cxn>
                <a:cxn ang="0">
                  <a:pos x="T2" y="T3"/>
                </a:cxn>
                <a:cxn ang="0">
                  <a:pos x="T4" y="T5"/>
                </a:cxn>
                <a:cxn ang="0">
                  <a:pos x="T6" y="T7"/>
                </a:cxn>
                <a:cxn ang="0">
                  <a:pos x="T8" y="T9"/>
                </a:cxn>
              </a:cxnLst>
              <a:rect l="0" t="0" r="r" b="b"/>
              <a:pathLst>
                <a:path w="146" h="138">
                  <a:moveTo>
                    <a:pt x="0" y="9"/>
                  </a:moveTo>
                  <a:cubicBezTo>
                    <a:pt x="0" y="9"/>
                    <a:pt x="41" y="0"/>
                    <a:pt x="64" y="37"/>
                  </a:cubicBezTo>
                  <a:cubicBezTo>
                    <a:pt x="88" y="73"/>
                    <a:pt x="146" y="88"/>
                    <a:pt x="146" y="88"/>
                  </a:cubicBezTo>
                  <a:cubicBezTo>
                    <a:pt x="146" y="88"/>
                    <a:pt x="111" y="138"/>
                    <a:pt x="58" y="101"/>
                  </a:cubicBezTo>
                  <a:cubicBezTo>
                    <a:pt x="5" y="63"/>
                    <a:pt x="12" y="12"/>
                    <a:pt x="0" y="9"/>
                  </a:cubicBezTo>
                  <a:close/>
                </a:path>
              </a:pathLst>
            </a:custGeom>
            <a:solidFill>
              <a:schemeClr val="tx1">
                <a:lumMod val="65000"/>
                <a:lumOff val="35000"/>
              </a:schemeClr>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a:ea typeface="+mn-ea"/>
                <a:cs typeface="+mn-cs"/>
              </a:endParaRPr>
            </a:p>
          </p:txBody>
        </p:sp>
        <p:sp>
          <p:nvSpPr>
            <p:cNvPr id="94279" name="Freeform 10">
              <a:extLst>
                <a:ext uri="{FF2B5EF4-FFF2-40B4-BE49-F238E27FC236}">
                  <a16:creationId xmlns:a16="http://schemas.microsoft.com/office/drawing/2014/main" xmlns="" id="{A6DAD2E5-DE80-43C1-BB4D-D9625A63E53D}"/>
                </a:ext>
              </a:extLst>
            </p:cNvPr>
            <p:cNvSpPr>
              <a:spLocks/>
            </p:cNvSpPr>
            <p:nvPr/>
          </p:nvSpPr>
          <p:spPr bwMode="auto">
            <a:xfrm>
              <a:off x="1958975" y="3746500"/>
              <a:ext cx="379412" cy="360363"/>
            </a:xfrm>
            <a:custGeom>
              <a:avLst/>
              <a:gdLst>
                <a:gd name="T0" fmla="*/ 0 w 41"/>
                <a:gd name="T1" fmla="*/ 2147483646 h 39"/>
                <a:gd name="T2" fmla="*/ 2147483646 w 41"/>
                <a:gd name="T3" fmla="*/ 0 h 39"/>
                <a:gd name="T4" fmla="*/ 2147483646 w 41"/>
                <a:gd name="T5" fmla="*/ 2147483646 h 39"/>
                <a:gd name="T6" fmla="*/ 0 w 41"/>
                <a:gd name="T7" fmla="*/ 2147483646 h 3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1" h="39">
                  <a:moveTo>
                    <a:pt x="0" y="7"/>
                  </a:moveTo>
                  <a:cubicBezTo>
                    <a:pt x="41" y="0"/>
                    <a:pt x="41" y="0"/>
                    <a:pt x="41" y="0"/>
                  </a:cubicBezTo>
                  <a:cubicBezTo>
                    <a:pt x="41" y="0"/>
                    <a:pt x="39" y="26"/>
                    <a:pt x="26" y="32"/>
                  </a:cubicBezTo>
                  <a:cubicBezTo>
                    <a:pt x="12" y="39"/>
                    <a:pt x="0" y="7"/>
                    <a:pt x="0" y="7"/>
                  </a:cubicBez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panose="020B0606030504020204" pitchFamily="34" charset="0"/>
                <a:ea typeface="+mn-ea"/>
                <a:cs typeface="+mn-cs"/>
              </a:endParaRPr>
            </a:p>
          </p:txBody>
        </p:sp>
        <p:sp>
          <p:nvSpPr>
            <p:cNvPr id="94280" name="Freeform 11">
              <a:extLst>
                <a:ext uri="{FF2B5EF4-FFF2-40B4-BE49-F238E27FC236}">
                  <a16:creationId xmlns:a16="http://schemas.microsoft.com/office/drawing/2014/main" xmlns="" id="{F50016E0-625E-4E58-A059-4A2DD81588F7}"/>
                </a:ext>
              </a:extLst>
            </p:cNvPr>
            <p:cNvSpPr>
              <a:spLocks/>
            </p:cNvSpPr>
            <p:nvPr/>
          </p:nvSpPr>
          <p:spPr bwMode="auto">
            <a:xfrm>
              <a:off x="1497013" y="4170363"/>
              <a:ext cx="1441450" cy="1595438"/>
            </a:xfrm>
            <a:custGeom>
              <a:avLst/>
              <a:gdLst>
                <a:gd name="T0" fmla="*/ 2147483646 w 156"/>
                <a:gd name="T1" fmla="*/ 2147483646 h 173"/>
                <a:gd name="T2" fmla="*/ 0 w 156"/>
                <a:gd name="T3" fmla="*/ 2147483646 h 173"/>
                <a:gd name="T4" fmla="*/ 2147483646 w 156"/>
                <a:gd name="T5" fmla="*/ 2147483646 h 173"/>
                <a:gd name="T6" fmla="*/ 2147483646 w 156"/>
                <a:gd name="T7" fmla="*/ 0 h 173"/>
                <a:gd name="T8" fmla="*/ 2147483646 w 156"/>
                <a:gd name="T9" fmla="*/ 2147483646 h 17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56" h="173">
                  <a:moveTo>
                    <a:pt x="50" y="2"/>
                  </a:moveTo>
                  <a:cubicBezTo>
                    <a:pt x="49" y="2"/>
                    <a:pt x="0" y="173"/>
                    <a:pt x="0" y="173"/>
                  </a:cubicBezTo>
                  <a:cubicBezTo>
                    <a:pt x="156" y="173"/>
                    <a:pt x="156" y="173"/>
                    <a:pt x="156" y="173"/>
                  </a:cubicBezTo>
                  <a:cubicBezTo>
                    <a:pt x="98" y="0"/>
                    <a:pt x="98" y="0"/>
                    <a:pt x="98" y="0"/>
                  </a:cubicBezTo>
                  <a:lnTo>
                    <a:pt x="50" y="2"/>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panose="020B0606030504020204" pitchFamily="34" charset="0"/>
                <a:ea typeface="+mn-ea"/>
                <a:cs typeface="+mn-cs"/>
              </a:endParaRPr>
            </a:p>
          </p:txBody>
        </p:sp>
        <p:sp>
          <p:nvSpPr>
            <p:cNvPr id="94281" name="Freeform 12">
              <a:extLst>
                <a:ext uri="{FF2B5EF4-FFF2-40B4-BE49-F238E27FC236}">
                  <a16:creationId xmlns:a16="http://schemas.microsoft.com/office/drawing/2014/main" xmlns="" id="{B19A5E09-2FAD-43DF-AE1B-5D552BB4B3ED}"/>
                </a:ext>
              </a:extLst>
            </p:cNvPr>
            <p:cNvSpPr>
              <a:spLocks/>
            </p:cNvSpPr>
            <p:nvPr/>
          </p:nvSpPr>
          <p:spPr bwMode="auto">
            <a:xfrm>
              <a:off x="2449513" y="3830638"/>
              <a:ext cx="876300" cy="901700"/>
            </a:xfrm>
            <a:custGeom>
              <a:avLst/>
              <a:gdLst>
                <a:gd name="T0" fmla="*/ 0 w 95"/>
                <a:gd name="T1" fmla="*/ 2147483646 h 98"/>
                <a:gd name="T2" fmla="*/ 2147483646 w 95"/>
                <a:gd name="T3" fmla="*/ 0 h 98"/>
                <a:gd name="T4" fmla="*/ 2147483646 w 95"/>
                <a:gd name="T5" fmla="*/ 2147483646 h 98"/>
                <a:gd name="T6" fmla="*/ 2147483646 w 95"/>
                <a:gd name="T7" fmla="*/ 2147483646 h 98"/>
                <a:gd name="T8" fmla="*/ 0 w 95"/>
                <a:gd name="T9" fmla="*/ 2147483646 h 9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5" h="98">
                  <a:moveTo>
                    <a:pt x="0" y="63"/>
                  </a:moveTo>
                  <a:cubicBezTo>
                    <a:pt x="0" y="61"/>
                    <a:pt x="86" y="0"/>
                    <a:pt x="86" y="0"/>
                  </a:cubicBezTo>
                  <a:cubicBezTo>
                    <a:pt x="95" y="10"/>
                    <a:pt x="95" y="10"/>
                    <a:pt x="95" y="10"/>
                  </a:cubicBezTo>
                  <a:cubicBezTo>
                    <a:pt x="15" y="98"/>
                    <a:pt x="15" y="98"/>
                    <a:pt x="15" y="98"/>
                  </a:cubicBezTo>
                  <a:lnTo>
                    <a:pt x="0" y="63"/>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panose="020B0606030504020204" pitchFamily="34" charset="0"/>
                <a:ea typeface="+mn-ea"/>
                <a:cs typeface="+mn-cs"/>
              </a:endParaRPr>
            </a:p>
          </p:txBody>
        </p:sp>
        <p:sp>
          <p:nvSpPr>
            <p:cNvPr id="94282" name="Freeform 13">
              <a:extLst>
                <a:ext uri="{FF2B5EF4-FFF2-40B4-BE49-F238E27FC236}">
                  <a16:creationId xmlns:a16="http://schemas.microsoft.com/office/drawing/2014/main" xmlns="" id="{35FC6678-0981-4886-A84A-74AB6F89157C}"/>
                </a:ext>
              </a:extLst>
            </p:cNvPr>
            <p:cNvSpPr>
              <a:spLocks/>
            </p:cNvSpPr>
            <p:nvPr/>
          </p:nvSpPr>
          <p:spPr bwMode="auto">
            <a:xfrm>
              <a:off x="998538" y="4400550"/>
              <a:ext cx="960437" cy="811213"/>
            </a:xfrm>
            <a:custGeom>
              <a:avLst/>
              <a:gdLst>
                <a:gd name="T0" fmla="*/ 2147483646 w 605"/>
                <a:gd name="T1" fmla="*/ 0 h 511"/>
                <a:gd name="T2" fmla="*/ 0 w 605"/>
                <a:gd name="T3" fmla="*/ 2147483646 h 511"/>
                <a:gd name="T4" fmla="*/ 2147483646 w 605"/>
                <a:gd name="T5" fmla="*/ 2147483646 h 511"/>
                <a:gd name="T6" fmla="*/ 2147483646 w 605"/>
                <a:gd name="T7" fmla="*/ 2147483646 h 511"/>
                <a:gd name="T8" fmla="*/ 2147483646 w 605"/>
                <a:gd name="T9" fmla="*/ 0 h 51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05" h="511">
                  <a:moveTo>
                    <a:pt x="605" y="0"/>
                  </a:moveTo>
                  <a:lnTo>
                    <a:pt x="0" y="430"/>
                  </a:lnTo>
                  <a:lnTo>
                    <a:pt x="47" y="511"/>
                  </a:lnTo>
                  <a:lnTo>
                    <a:pt x="559" y="291"/>
                  </a:lnTo>
                  <a:lnTo>
                    <a:pt x="605" y="0"/>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panose="020B0606030504020204" pitchFamily="34" charset="0"/>
                <a:ea typeface="+mn-ea"/>
                <a:cs typeface="+mn-cs"/>
              </a:endParaRPr>
            </a:p>
          </p:txBody>
        </p:sp>
        <p:sp>
          <p:nvSpPr>
            <p:cNvPr id="25" name="Oval 24">
              <a:extLst>
                <a:ext uri="{FF2B5EF4-FFF2-40B4-BE49-F238E27FC236}">
                  <a16:creationId xmlns:a16="http://schemas.microsoft.com/office/drawing/2014/main" xmlns="" id="{C7D0E516-EEBF-4D1A-8E4A-EA3D57560B7C}"/>
                </a:ext>
              </a:extLst>
            </p:cNvPr>
            <p:cNvSpPr>
              <a:spLocks noChangeArrowheads="1"/>
            </p:cNvSpPr>
            <p:nvPr/>
          </p:nvSpPr>
          <p:spPr bwMode="auto">
            <a:xfrm>
              <a:off x="942975" y="5045075"/>
              <a:ext cx="193675" cy="193675"/>
            </a:xfrm>
            <a:prstGeom prst="ellipse">
              <a:avLst/>
            </a:prstGeom>
            <a:solidFill>
              <a:schemeClr val="accent1">
                <a:lumMod val="40000"/>
                <a:lumOff val="60000"/>
              </a:schemeClr>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a:ea typeface="+mn-ea"/>
                <a:cs typeface="+mn-cs"/>
              </a:endParaRPr>
            </a:p>
          </p:txBody>
        </p:sp>
        <p:sp>
          <p:nvSpPr>
            <p:cNvPr id="26" name="Freeform 25">
              <a:extLst>
                <a:ext uri="{FF2B5EF4-FFF2-40B4-BE49-F238E27FC236}">
                  <a16:creationId xmlns:a16="http://schemas.microsoft.com/office/drawing/2014/main" xmlns="" id="{C540D3BB-B49C-4379-B828-FC01CB3735E8}"/>
                </a:ext>
              </a:extLst>
            </p:cNvPr>
            <p:cNvSpPr>
              <a:spLocks/>
            </p:cNvSpPr>
            <p:nvPr/>
          </p:nvSpPr>
          <p:spPr bwMode="auto">
            <a:xfrm>
              <a:off x="2411413" y="6243638"/>
              <a:ext cx="527050" cy="222250"/>
            </a:xfrm>
            <a:custGeom>
              <a:avLst/>
              <a:gdLst>
                <a:gd name="T0" fmla="*/ 0 w 57"/>
                <a:gd name="T1" fmla="*/ 18 h 24"/>
                <a:gd name="T2" fmla="*/ 38 w 57"/>
                <a:gd name="T3" fmla="*/ 12 h 24"/>
                <a:gd name="T4" fmla="*/ 0 w 57"/>
                <a:gd name="T5" fmla="*/ 18 h 24"/>
              </a:gdLst>
              <a:ahLst/>
              <a:cxnLst>
                <a:cxn ang="0">
                  <a:pos x="T0" y="T1"/>
                </a:cxn>
                <a:cxn ang="0">
                  <a:pos x="T2" y="T3"/>
                </a:cxn>
                <a:cxn ang="0">
                  <a:pos x="T4" y="T5"/>
                </a:cxn>
              </a:cxnLst>
              <a:rect l="0" t="0" r="r" b="b"/>
              <a:pathLst>
                <a:path w="57" h="24">
                  <a:moveTo>
                    <a:pt x="0" y="18"/>
                  </a:moveTo>
                  <a:cubicBezTo>
                    <a:pt x="0" y="18"/>
                    <a:pt x="18" y="0"/>
                    <a:pt x="38" y="12"/>
                  </a:cubicBezTo>
                  <a:cubicBezTo>
                    <a:pt x="57" y="24"/>
                    <a:pt x="0" y="18"/>
                    <a:pt x="0" y="18"/>
                  </a:cubicBezTo>
                  <a:close/>
                </a:path>
              </a:pathLst>
            </a:custGeom>
            <a:solidFill>
              <a:schemeClr val="accent1">
                <a:lumMod val="50000"/>
              </a:schemeClr>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a:ea typeface="+mn-ea"/>
                <a:cs typeface="+mn-cs"/>
              </a:endParaRPr>
            </a:p>
          </p:txBody>
        </p:sp>
        <p:sp>
          <p:nvSpPr>
            <p:cNvPr id="27" name="Freeform 26">
              <a:extLst>
                <a:ext uri="{FF2B5EF4-FFF2-40B4-BE49-F238E27FC236}">
                  <a16:creationId xmlns:a16="http://schemas.microsoft.com/office/drawing/2014/main" xmlns="" id="{D7E4A108-E638-4C25-9EC9-BC544ABF4B87}"/>
                </a:ext>
              </a:extLst>
            </p:cNvPr>
            <p:cNvSpPr>
              <a:spLocks/>
            </p:cNvSpPr>
            <p:nvPr/>
          </p:nvSpPr>
          <p:spPr bwMode="auto">
            <a:xfrm>
              <a:off x="1441450" y="6243638"/>
              <a:ext cx="527050" cy="222250"/>
            </a:xfrm>
            <a:custGeom>
              <a:avLst/>
              <a:gdLst>
                <a:gd name="T0" fmla="*/ 57 w 57"/>
                <a:gd name="T1" fmla="*/ 18 h 24"/>
                <a:gd name="T2" fmla="*/ 19 w 57"/>
                <a:gd name="T3" fmla="*/ 12 h 24"/>
                <a:gd name="T4" fmla="*/ 57 w 57"/>
                <a:gd name="T5" fmla="*/ 18 h 24"/>
              </a:gdLst>
              <a:ahLst/>
              <a:cxnLst>
                <a:cxn ang="0">
                  <a:pos x="T0" y="T1"/>
                </a:cxn>
                <a:cxn ang="0">
                  <a:pos x="T2" y="T3"/>
                </a:cxn>
                <a:cxn ang="0">
                  <a:pos x="T4" y="T5"/>
                </a:cxn>
              </a:cxnLst>
              <a:rect l="0" t="0" r="r" b="b"/>
              <a:pathLst>
                <a:path w="57" h="24">
                  <a:moveTo>
                    <a:pt x="57" y="18"/>
                  </a:moveTo>
                  <a:cubicBezTo>
                    <a:pt x="57" y="18"/>
                    <a:pt x="38" y="0"/>
                    <a:pt x="19" y="12"/>
                  </a:cubicBezTo>
                  <a:cubicBezTo>
                    <a:pt x="0" y="24"/>
                    <a:pt x="57" y="18"/>
                    <a:pt x="57" y="18"/>
                  </a:cubicBezTo>
                  <a:close/>
                </a:path>
              </a:pathLst>
            </a:custGeom>
            <a:solidFill>
              <a:schemeClr val="accent1">
                <a:lumMod val="50000"/>
              </a:schemeClr>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a:ea typeface="+mn-ea"/>
                <a:cs typeface="+mn-cs"/>
              </a:endParaRPr>
            </a:p>
          </p:txBody>
        </p:sp>
        <p:grpSp>
          <p:nvGrpSpPr>
            <p:cNvPr id="94286" name="Group 28">
              <a:extLst>
                <a:ext uri="{FF2B5EF4-FFF2-40B4-BE49-F238E27FC236}">
                  <a16:creationId xmlns:a16="http://schemas.microsoft.com/office/drawing/2014/main" xmlns="" id="{89E71EAB-A2F0-4F25-BE15-ACAE7C28FF7F}"/>
                </a:ext>
              </a:extLst>
            </p:cNvPr>
            <p:cNvGrpSpPr>
              <a:grpSpLocks/>
            </p:cNvGrpSpPr>
            <p:nvPr/>
          </p:nvGrpSpPr>
          <p:grpSpPr bwMode="auto">
            <a:xfrm>
              <a:off x="2614613" y="3121025"/>
              <a:ext cx="1087437" cy="1222375"/>
              <a:chOff x="2614613" y="3121025"/>
              <a:chExt cx="1087437" cy="1222375"/>
            </a:xfrm>
          </p:grpSpPr>
          <p:sp>
            <p:nvSpPr>
              <p:cNvPr id="15" name="Freeform 14">
                <a:extLst>
                  <a:ext uri="{FF2B5EF4-FFF2-40B4-BE49-F238E27FC236}">
                    <a16:creationId xmlns:a16="http://schemas.microsoft.com/office/drawing/2014/main" xmlns="" id="{FD8E0A03-EA35-4FFD-B64E-3F9A21B23C39}"/>
                  </a:ext>
                </a:extLst>
              </p:cNvPr>
              <p:cNvSpPr>
                <a:spLocks/>
              </p:cNvSpPr>
              <p:nvPr/>
            </p:nvSpPr>
            <p:spPr bwMode="auto">
              <a:xfrm>
                <a:off x="3325813" y="3148013"/>
                <a:ext cx="277812" cy="469900"/>
              </a:xfrm>
              <a:custGeom>
                <a:avLst/>
                <a:gdLst>
                  <a:gd name="T0" fmla="*/ 22 w 30"/>
                  <a:gd name="T1" fmla="*/ 49 h 51"/>
                  <a:gd name="T2" fmla="*/ 8 w 30"/>
                  <a:gd name="T3" fmla="*/ 48 h 51"/>
                  <a:gd name="T4" fmla="*/ 9 w 30"/>
                  <a:gd name="T5" fmla="*/ 45 h 51"/>
                  <a:gd name="T6" fmla="*/ 22 w 30"/>
                  <a:gd name="T7" fmla="*/ 44 h 51"/>
                  <a:gd name="T8" fmla="*/ 23 w 30"/>
                  <a:gd name="T9" fmla="*/ 26 h 51"/>
                  <a:gd name="T10" fmla="*/ 14 w 30"/>
                  <a:gd name="T11" fmla="*/ 6 h 51"/>
                  <a:gd name="T12" fmla="*/ 3 w 30"/>
                  <a:gd name="T13" fmla="*/ 14 h 51"/>
                  <a:gd name="T14" fmla="*/ 0 w 30"/>
                  <a:gd name="T15" fmla="*/ 12 h 51"/>
                  <a:gd name="T16" fmla="*/ 15 w 30"/>
                  <a:gd name="T17" fmla="*/ 3 h 51"/>
                  <a:gd name="T18" fmla="*/ 27 w 30"/>
                  <a:gd name="T19" fmla="*/ 24 h 51"/>
                  <a:gd name="T20" fmla="*/ 24 w 30"/>
                  <a:gd name="T21" fmla="*/ 47 h 51"/>
                  <a:gd name="T22" fmla="*/ 22 w 30"/>
                  <a:gd name="T23" fmla="*/ 49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0" h="51">
                    <a:moveTo>
                      <a:pt x="22" y="49"/>
                    </a:moveTo>
                    <a:cubicBezTo>
                      <a:pt x="18" y="51"/>
                      <a:pt x="14" y="50"/>
                      <a:pt x="8" y="48"/>
                    </a:cubicBezTo>
                    <a:cubicBezTo>
                      <a:pt x="9" y="45"/>
                      <a:pt x="9" y="45"/>
                      <a:pt x="9" y="45"/>
                    </a:cubicBezTo>
                    <a:cubicBezTo>
                      <a:pt x="15" y="47"/>
                      <a:pt x="19" y="46"/>
                      <a:pt x="22" y="44"/>
                    </a:cubicBezTo>
                    <a:cubicBezTo>
                      <a:pt x="25" y="41"/>
                      <a:pt x="26" y="35"/>
                      <a:pt x="23" y="26"/>
                    </a:cubicBezTo>
                    <a:cubicBezTo>
                      <a:pt x="21" y="15"/>
                      <a:pt x="16" y="7"/>
                      <a:pt x="14" y="6"/>
                    </a:cubicBezTo>
                    <a:cubicBezTo>
                      <a:pt x="9" y="5"/>
                      <a:pt x="3" y="14"/>
                      <a:pt x="3" y="14"/>
                    </a:cubicBezTo>
                    <a:cubicBezTo>
                      <a:pt x="0" y="12"/>
                      <a:pt x="0" y="12"/>
                      <a:pt x="0" y="12"/>
                    </a:cubicBezTo>
                    <a:cubicBezTo>
                      <a:pt x="0" y="12"/>
                      <a:pt x="7" y="0"/>
                      <a:pt x="15" y="3"/>
                    </a:cubicBezTo>
                    <a:cubicBezTo>
                      <a:pt x="20" y="4"/>
                      <a:pt x="25" y="15"/>
                      <a:pt x="27" y="24"/>
                    </a:cubicBezTo>
                    <a:cubicBezTo>
                      <a:pt x="29" y="30"/>
                      <a:pt x="30" y="42"/>
                      <a:pt x="24" y="47"/>
                    </a:cubicBezTo>
                    <a:cubicBezTo>
                      <a:pt x="24" y="48"/>
                      <a:pt x="23" y="48"/>
                      <a:pt x="22" y="49"/>
                    </a:cubicBezTo>
                    <a:close/>
                  </a:path>
                </a:pathLst>
              </a:custGeom>
              <a:solidFill>
                <a:schemeClr val="accent3"/>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a:ea typeface="+mn-ea"/>
                  <a:cs typeface="+mn-cs"/>
                </a:endParaRPr>
              </a:p>
            </p:txBody>
          </p:sp>
          <p:sp>
            <p:nvSpPr>
              <p:cNvPr id="16" name="Freeform 15">
                <a:extLst>
                  <a:ext uri="{FF2B5EF4-FFF2-40B4-BE49-F238E27FC236}">
                    <a16:creationId xmlns:a16="http://schemas.microsoft.com/office/drawing/2014/main" xmlns="" id="{64989171-436C-4E84-BB6A-765EC88F5B5B}"/>
                  </a:ext>
                </a:extLst>
              </p:cNvPr>
              <p:cNvSpPr>
                <a:spLocks/>
              </p:cNvSpPr>
              <p:nvPr/>
            </p:nvSpPr>
            <p:spPr bwMode="auto">
              <a:xfrm>
                <a:off x="2614613" y="3498850"/>
                <a:ext cx="388937" cy="414338"/>
              </a:xfrm>
              <a:custGeom>
                <a:avLst/>
                <a:gdLst>
                  <a:gd name="T0" fmla="*/ 34 w 42"/>
                  <a:gd name="T1" fmla="*/ 43 h 45"/>
                  <a:gd name="T2" fmla="*/ 31 w 42"/>
                  <a:gd name="T3" fmla="*/ 43 h 45"/>
                  <a:gd name="T4" fmla="*/ 11 w 42"/>
                  <a:gd name="T5" fmla="*/ 31 h 45"/>
                  <a:gd name="T6" fmla="*/ 1 w 42"/>
                  <a:gd name="T7" fmla="*/ 9 h 45"/>
                  <a:gd name="T8" fmla="*/ 19 w 42"/>
                  <a:gd name="T9" fmla="*/ 2 h 45"/>
                  <a:gd name="T10" fmla="*/ 18 w 42"/>
                  <a:gd name="T11" fmla="*/ 6 h 45"/>
                  <a:gd name="T12" fmla="*/ 5 w 42"/>
                  <a:gd name="T13" fmla="*/ 10 h 45"/>
                  <a:gd name="T14" fmla="*/ 14 w 42"/>
                  <a:gd name="T15" fmla="*/ 29 h 45"/>
                  <a:gd name="T16" fmla="*/ 30 w 42"/>
                  <a:gd name="T17" fmla="*/ 39 h 45"/>
                  <a:gd name="T18" fmla="*/ 38 w 42"/>
                  <a:gd name="T19" fmla="*/ 30 h 45"/>
                  <a:gd name="T20" fmla="*/ 42 w 42"/>
                  <a:gd name="T21" fmla="*/ 31 h 45"/>
                  <a:gd name="T22" fmla="*/ 34 w 42"/>
                  <a:gd name="T23" fmla="*/ 43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2" h="45">
                    <a:moveTo>
                      <a:pt x="34" y="43"/>
                    </a:moveTo>
                    <a:cubicBezTo>
                      <a:pt x="33" y="43"/>
                      <a:pt x="32" y="43"/>
                      <a:pt x="31" y="43"/>
                    </a:cubicBezTo>
                    <a:cubicBezTo>
                      <a:pt x="23" y="45"/>
                      <a:pt x="15" y="36"/>
                      <a:pt x="11" y="31"/>
                    </a:cubicBezTo>
                    <a:cubicBezTo>
                      <a:pt x="5" y="24"/>
                      <a:pt x="0" y="13"/>
                      <a:pt x="1" y="9"/>
                    </a:cubicBezTo>
                    <a:cubicBezTo>
                      <a:pt x="5" y="0"/>
                      <a:pt x="18" y="2"/>
                      <a:pt x="19" y="2"/>
                    </a:cubicBezTo>
                    <a:cubicBezTo>
                      <a:pt x="18" y="6"/>
                      <a:pt x="18" y="6"/>
                      <a:pt x="18" y="6"/>
                    </a:cubicBezTo>
                    <a:cubicBezTo>
                      <a:pt x="18" y="6"/>
                      <a:pt x="7" y="5"/>
                      <a:pt x="5" y="10"/>
                    </a:cubicBezTo>
                    <a:cubicBezTo>
                      <a:pt x="4" y="12"/>
                      <a:pt x="8" y="21"/>
                      <a:pt x="14" y="29"/>
                    </a:cubicBezTo>
                    <a:cubicBezTo>
                      <a:pt x="20" y="36"/>
                      <a:pt x="26" y="40"/>
                      <a:pt x="30" y="39"/>
                    </a:cubicBezTo>
                    <a:cubicBezTo>
                      <a:pt x="33" y="39"/>
                      <a:pt x="36" y="36"/>
                      <a:pt x="38" y="30"/>
                    </a:cubicBezTo>
                    <a:cubicBezTo>
                      <a:pt x="42" y="31"/>
                      <a:pt x="42" y="31"/>
                      <a:pt x="42" y="31"/>
                    </a:cubicBezTo>
                    <a:cubicBezTo>
                      <a:pt x="40" y="37"/>
                      <a:pt x="37" y="41"/>
                      <a:pt x="34" y="43"/>
                    </a:cubicBezTo>
                    <a:close/>
                  </a:path>
                </a:pathLst>
              </a:custGeom>
              <a:solidFill>
                <a:schemeClr val="accent3"/>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a:ea typeface="+mn-ea"/>
                  <a:cs typeface="+mn-cs"/>
                </a:endParaRPr>
              </a:p>
            </p:txBody>
          </p:sp>
          <p:sp>
            <p:nvSpPr>
              <p:cNvPr id="17" name="Freeform 16">
                <a:extLst>
                  <a:ext uri="{FF2B5EF4-FFF2-40B4-BE49-F238E27FC236}">
                    <a16:creationId xmlns:a16="http://schemas.microsoft.com/office/drawing/2014/main" xmlns="" id="{A8700820-507E-49A3-8388-51E85F147003}"/>
                  </a:ext>
                </a:extLst>
              </p:cNvPr>
              <p:cNvSpPr>
                <a:spLocks/>
              </p:cNvSpPr>
              <p:nvPr/>
            </p:nvSpPr>
            <p:spPr bwMode="auto">
              <a:xfrm>
                <a:off x="3224213" y="3949700"/>
                <a:ext cx="287337" cy="166688"/>
              </a:xfrm>
              <a:custGeom>
                <a:avLst/>
                <a:gdLst>
                  <a:gd name="T0" fmla="*/ 181 w 181"/>
                  <a:gd name="T1" fmla="*/ 29 h 105"/>
                  <a:gd name="T2" fmla="*/ 18 w 181"/>
                  <a:gd name="T3" fmla="*/ 105 h 105"/>
                  <a:gd name="T4" fmla="*/ 0 w 181"/>
                  <a:gd name="T5" fmla="*/ 76 h 105"/>
                  <a:gd name="T6" fmla="*/ 163 w 181"/>
                  <a:gd name="T7" fmla="*/ 0 h 105"/>
                  <a:gd name="T8" fmla="*/ 181 w 181"/>
                  <a:gd name="T9" fmla="*/ 29 h 105"/>
                </a:gdLst>
                <a:ahLst/>
                <a:cxnLst>
                  <a:cxn ang="0">
                    <a:pos x="T0" y="T1"/>
                  </a:cxn>
                  <a:cxn ang="0">
                    <a:pos x="T2" y="T3"/>
                  </a:cxn>
                  <a:cxn ang="0">
                    <a:pos x="T4" y="T5"/>
                  </a:cxn>
                  <a:cxn ang="0">
                    <a:pos x="T6" y="T7"/>
                  </a:cxn>
                  <a:cxn ang="0">
                    <a:pos x="T8" y="T9"/>
                  </a:cxn>
                </a:cxnLst>
                <a:rect l="0" t="0" r="r" b="b"/>
                <a:pathLst>
                  <a:path w="181" h="105">
                    <a:moveTo>
                      <a:pt x="181" y="29"/>
                    </a:moveTo>
                    <a:lnTo>
                      <a:pt x="18" y="105"/>
                    </a:lnTo>
                    <a:lnTo>
                      <a:pt x="0" y="76"/>
                    </a:lnTo>
                    <a:lnTo>
                      <a:pt x="163" y="0"/>
                    </a:lnTo>
                    <a:lnTo>
                      <a:pt x="181" y="29"/>
                    </a:lnTo>
                    <a:close/>
                  </a:path>
                </a:pathLst>
              </a:custGeom>
              <a:solidFill>
                <a:schemeClr val="accent3">
                  <a:lumMod val="75000"/>
                </a:schemeClr>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a:ea typeface="+mn-ea"/>
                  <a:cs typeface="+mn-cs"/>
                </a:endParaRPr>
              </a:p>
            </p:txBody>
          </p:sp>
          <p:sp>
            <p:nvSpPr>
              <p:cNvPr id="18" name="Freeform 17">
                <a:extLst>
                  <a:ext uri="{FF2B5EF4-FFF2-40B4-BE49-F238E27FC236}">
                    <a16:creationId xmlns:a16="http://schemas.microsoft.com/office/drawing/2014/main" xmlns="" id="{172C7F51-DA2F-4313-8948-C0A20EA12B05}"/>
                  </a:ext>
                </a:extLst>
              </p:cNvPr>
              <p:cNvSpPr>
                <a:spLocks/>
              </p:cNvSpPr>
              <p:nvPr/>
            </p:nvSpPr>
            <p:spPr bwMode="auto">
              <a:xfrm>
                <a:off x="3252788" y="3940175"/>
                <a:ext cx="193675" cy="111125"/>
              </a:xfrm>
              <a:custGeom>
                <a:avLst/>
                <a:gdLst>
                  <a:gd name="T0" fmla="*/ 110 w 122"/>
                  <a:gd name="T1" fmla="*/ 0 h 70"/>
                  <a:gd name="T2" fmla="*/ 0 w 122"/>
                  <a:gd name="T3" fmla="*/ 53 h 70"/>
                  <a:gd name="T4" fmla="*/ 12 w 122"/>
                  <a:gd name="T5" fmla="*/ 70 h 70"/>
                  <a:gd name="T6" fmla="*/ 122 w 122"/>
                  <a:gd name="T7" fmla="*/ 18 h 70"/>
                  <a:gd name="T8" fmla="*/ 110 w 122"/>
                  <a:gd name="T9" fmla="*/ 0 h 70"/>
                </a:gdLst>
                <a:ahLst/>
                <a:cxnLst>
                  <a:cxn ang="0">
                    <a:pos x="T0" y="T1"/>
                  </a:cxn>
                  <a:cxn ang="0">
                    <a:pos x="T2" y="T3"/>
                  </a:cxn>
                  <a:cxn ang="0">
                    <a:pos x="T4" y="T5"/>
                  </a:cxn>
                  <a:cxn ang="0">
                    <a:pos x="T6" y="T7"/>
                  </a:cxn>
                  <a:cxn ang="0">
                    <a:pos x="T8" y="T9"/>
                  </a:cxn>
                </a:cxnLst>
                <a:rect l="0" t="0" r="r" b="b"/>
                <a:pathLst>
                  <a:path w="122" h="70">
                    <a:moveTo>
                      <a:pt x="110" y="0"/>
                    </a:moveTo>
                    <a:lnTo>
                      <a:pt x="0" y="53"/>
                    </a:lnTo>
                    <a:lnTo>
                      <a:pt x="12" y="70"/>
                    </a:lnTo>
                    <a:lnTo>
                      <a:pt x="122" y="18"/>
                    </a:lnTo>
                    <a:lnTo>
                      <a:pt x="110" y="0"/>
                    </a:lnTo>
                    <a:close/>
                  </a:path>
                </a:pathLst>
              </a:custGeom>
              <a:solidFill>
                <a:schemeClr val="accent3">
                  <a:lumMod val="60000"/>
                  <a:lumOff val="40000"/>
                </a:schemeClr>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a:ea typeface="+mn-ea"/>
                  <a:cs typeface="+mn-cs"/>
                </a:endParaRPr>
              </a:p>
            </p:txBody>
          </p:sp>
          <p:sp>
            <p:nvSpPr>
              <p:cNvPr id="19" name="Freeform 18">
                <a:extLst>
                  <a:ext uri="{FF2B5EF4-FFF2-40B4-BE49-F238E27FC236}">
                    <a16:creationId xmlns:a16="http://schemas.microsoft.com/office/drawing/2014/main" xmlns="" id="{B672CCB3-AFA0-446A-95F5-E29E58E67F13}"/>
                  </a:ext>
                </a:extLst>
              </p:cNvPr>
              <p:cNvSpPr>
                <a:spLocks/>
              </p:cNvSpPr>
              <p:nvPr/>
            </p:nvSpPr>
            <p:spPr bwMode="auto">
              <a:xfrm>
                <a:off x="3128963" y="3937000"/>
                <a:ext cx="573087" cy="406400"/>
              </a:xfrm>
              <a:custGeom>
                <a:avLst/>
                <a:gdLst>
                  <a:gd name="T0" fmla="*/ 314 w 361"/>
                  <a:gd name="T1" fmla="*/ 0 h 256"/>
                  <a:gd name="T2" fmla="*/ 0 w 361"/>
                  <a:gd name="T3" fmla="*/ 151 h 256"/>
                  <a:gd name="T4" fmla="*/ 47 w 361"/>
                  <a:gd name="T5" fmla="*/ 256 h 256"/>
                  <a:gd name="T6" fmla="*/ 361 w 361"/>
                  <a:gd name="T7" fmla="*/ 99 h 256"/>
                  <a:gd name="T8" fmla="*/ 314 w 361"/>
                  <a:gd name="T9" fmla="*/ 0 h 256"/>
                </a:gdLst>
                <a:ahLst/>
                <a:cxnLst>
                  <a:cxn ang="0">
                    <a:pos x="T0" y="T1"/>
                  </a:cxn>
                  <a:cxn ang="0">
                    <a:pos x="T2" y="T3"/>
                  </a:cxn>
                  <a:cxn ang="0">
                    <a:pos x="T4" y="T5"/>
                  </a:cxn>
                  <a:cxn ang="0">
                    <a:pos x="T6" y="T7"/>
                  </a:cxn>
                  <a:cxn ang="0">
                    <a:pos x="T8" y="T9"/>
                  </a:cxn>
                </a:cxnLst>
                <a:rect l="0" t="0" r="r" b="b"/>
                <a:pathLst>
                  <a:path w="361" h="256">
                    <a:moveTo>
                      <a:pt x="314" y="0"/>
                    </a:moveTo>
                    <a:lnTo>
                      <a:pt x="0" y="151"/>
                    </a:lnTo>
                    <a:lnTo>
                      <a:pt x="47" y="256"/>
                    </a:lnTo>
                    <a:lnTo>
                      <a:pt x="361" y="99"/>
                    </a:lnTo>
                    <a:lnTo>
                      <a:pt x="314" y="0"/>
                    </a:lnTo>
                    <a:close/>
                  </a:path>
                </a:pathLst>
              </a:custGeom>
              <a:solidFill>
                <a:schemeClr val="accent3">
                  <a:lumMod val="60000"/>
                  <a:lumOff val="40000"/>
                </a:schemeClr>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a:ea typeface="+mn-ea"/>
                  <a:cs typeface="+mn-cs"/>
                </a:endParaRPr>
              </a:p>
            </p:txBody>
          </p:sp>
          <p:sp>
            <p:nvSpPr>
              <p:cNvPr id="20" name="Freeform 19">
                <a:extLst>
                  <a:ext uri="{FF2B5EF4-FFF2-40B4-BE49-F238E27FC236}">
                    <a16:creationId xmlns:a16="http://schemas.microsoft.com/office/drawing/2014/main" xmlns="" id="{ED2FC1B2-8B5A-4D60-8DA1-7735219CFF69}"/>
                  </a:ext>
                </a:extLst>
              </p:cNvPr>
              <p:cNvSpPr>
                <a:spLocks/>
              </p:cNvSpPr>
              <p:nvPr/>
            </p:nvSpPr>
            <p:spPr bwMode="auto">
              <a:xfrm>
                <a:off x="3243263" y="3848100"/>
                <a:ext cx="147637" cy="157163"/>
              </a:xfrm>
              <a:custGeom>
                <a:avLst/>
                <a:gdLst>
                  <a:gd name="T0" fmla="*/ 58 w 93"/>
                  <a:gd name="T1" fmla="*/ 0 h 99"/>
                  <a:gd name="T2" fmla="*/ 0 w 93"/>
                  <a:gd name="T3" fmla="*/ 29 h 99"/>
                  <a:gd name="T4" fmla="*/ 35 w 93"/>
                  <a:gd name="T5" fmla="*/ 99 h 99"/>
                  <a:gd name="T6" fmla="*/ 93 w 93"/>
                  <a:gd name="T7" fmla="*/ 70 h 99"/>
                  <a:gd name="T8" fmla="*/ 58 w 93"/>
                  <a:gd name="T9" fmla="*/ 0 h 99"/>
                </a:gdLst>
                <a:ahLst/>
                <a:cxnLst>
                  <a:cxn ang="0">
                    <a:pos x="T0" y="T1"/>
                  </a:cxn>
                  <a:cxn ang="0">
                    <a:pos x="T2" y="T3"/>
                  </a:cxn>
                  <a:cxn ang="0">
                    <a:pos x="T4" y="T5"/>
                  </a:cxn>
                  <a:cxn ang="0">
                    <a:pos x="T6" y="T7"/>
                  </a:cxn>
                  <a:cxn ang="0">
                    <a:pos x="T8" y="T9"/>
                  </a:cxn>
                </a:cxnLst>
                <a:rect l="0" t="0" r="r" b="b"/>
                <a:pathLst>
                  <a:path w="93" h="99">
                    <a:moveTo>
                      <a:pt x="58" y="0"/>
                    </a:moveTo>
                    <a:lnTo>
                      <a:pt x="0" y="29"/>
                    </a:lnTo>
                    <a:lnTo>
                      <a:pt x="35" y="99"/>
                    </a:lnTo>
                    <a:lnTo>
                      <a:pt x="93" y="70"/>
                    </a:lnTo>
                    <a:lnTo>
                      <a:pt x="58" y="0"/>
                    </a:lnTo>
                    <a:close/>
                  </a:path>
                </a:pathLst>
              </a:custGeom>
              <a:solidFill>
                <a:schemeClr val="accent3"/>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a:ea typeface="+mn-ea"/>
                  <a:cs typeface="+mn-cs"/>
                </a:endParaRPr>
              </a:p>
            </p:txBody>
          </p:sp>
          <p:sp>
            <p:nvSpPr>
              <p:cNvPr id="21" name="Freeform 20">
                <a:extLst>
                  <a:ext uri="{FF2B5EF4-FFF2-40B4-BE49-F238E27FC236}">
                    <a16:creationId xmlns:a16="http://schemas.microsoft.com/office/drawing/2014/main" xmlns="" id="{F29E5065-DDA0-4B88-AE37-1D2D8A898661}"/>
                  </a:ext>
                </a:extLst>
              </p:cNvPr>
              <p:cNvSpPr>
                <a:spLocks/>
              </p:cNvSpPr>
              <p:nvPr/>
            </p:nvSpPr>
            <p:spPr bwMode="auto">
              <a:xfrm>
                <a:off x="2698750" y="3121025"/>
                <a:ext cx="793750" cy="782638"/>
              </a:xfrm>
              <a:custGeom>
                <a:avLst/>
                <a:gdLst>
                  <a:gd name="T0" fmla="*/ 63 w 86"/>
                  <a:gd name="T1" fmla="*/ 0 h 85"/>
                  <a:gd name="T2" fmla="*/ 32 w 86"/>
                  <a:gd name="T3" fmla="*/ 15 h 85"/>
                  <a:gd name="T4" fmla="*/ 0 w 86"/>
                  <a:gd name="T5" fmla="*/ 31 h 85"/>
                  <a:gd name="T6" fmla="*/ 17 w 86"/>
                  <a:gd name="T7" fmla="*/ 65 h 85"/>
                  <a:gd name="T8" fmla="*/ 66 w 86"/>
                  <a:gd name="T9" fmla="*/ 85 h 85"/>
                  <a:gd name="T10" fmla="*/ 80 w 86"/>
                  <a:gd name="T11" fmla="*/ 34 h 85"/>
                  <a:gd name="T12" fmla="*/ 63 w 86"/>
                  <a:gd name="T13" fmla="*/ 0 h 85"/>
                </a:gdLst>
                <a:ahLst/>
                <a:cxnLst>
                  <a:cxn ang="0">
                    <a:pos x="T0" y="T1"/>
                  </a:cxn>
                  <a:cxn ang="0">
                    <a:pos x="T2" y="T3"/>
                  </a:cxn>
                  <a:cxn ang="0">
                    <a:pos x="T4" y="T5"/>
                  </a:cxn>
                  <a:cxn ang="0">
                    <a:pos x="T6" y="T7"/>
                  </a:cxn>
                  <a:cxn ang="0">
                    <a:pos x="T8" y="T9"/>
                  </a:cxn>
                  <a:cxn ang="0">
                    <a:pos x="T10" y="T11"/>
                  </a:cxn>
                  <a:cxn ang="0">
                    <a:pos x="T12" y="T13"/>
                  </a:cxn>
                </a:cxnLst>
                <a:rect l="0" t="0" r="r" b="b"/>
                <a:pathLst>
                  <a:path w="86" h="85">
                    <a:moveTo>
                      <a:pt x="63" y="0"/>
                    </a:moveTo>
                    <a:cubicBezTo>
                      <a:pt x="32" y="15"/>
                      <a:pt x="32" y="15"/>
                      <a:pt x="32" y="15"/>
                    </a:cubicBezTo>
                    <a:cubicBezTo>
                      <a:pt x="0" y="31"/>
                      <a:pt x="0" y="31"/>
                      <a:pt x="0" y="31"/>
                    </a:cubicBezTo>
                    <a:cubicBezTo>
                      <a:pt x="0" y="31"/>
                      <a:pt x="5" y="48"/>
                      <a:pt x="17" y="65"/>
                    </a:cubicBezTo>
                    <a:cubicBezTo>
                      <a:pt x="28" y="82"/>
                      <a:pt x="66" y="85"/>
                      <a:pt x="66" y="85"/>
                    </a:cubicBezTo>
                    <a:cubicBezTo>
                      <a:pt x="66" y="85"/>
                      <a:pt x="86" y="54"/>
                      <a:pt x="80" y="34"/>
                    </a:cubicBezTo>
                    <a:cubicBezTo>
                      <a:pt x="74" y="14"/>
                      <a:pt x="63" y="0"/>
                      <a:pt x="63" y="0"/>
                    </a:cubicBezTo>
                    <a:close/>
                  </a:path>
                </a:pathLst>
              </a:custGeom>
              <a:solidFill>
                <a:schemeClr val="accent3"/>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a:ea typeface="+mn-ea"/>
                  <a:cs typeface="+mn-cs"/>
                </a:endParaRPr>
              </a:p>
            </p:txBody>
          </p:sp>
          <p:sp>
            <p:nvSpPr>
              <p:cNvPr id="22" name="Freeform 21">
                <a:extLst>
                  <a:ext uri="{FF2B5EF4-FFF2-40B4-BE49-F238E27FC236}">
                    <a16:creationId xmlns:a16="http://schemas.microsoft.com/office/drawing/2014/main" xmlns="" id="{5B6F982D-3BE6-448D-93EF-EAB45041707C}"/>
                  </a:ext>
                </a:extLst>
              </p:cNvPr>
              <p:cNvSpPr>
                <a:spLocks/>
              </p:cNvSpPr>
              <p:nvPr/>
            </p:nvSpPr>
            <p:spPr bwMode="auto">
              <a:xfrm>
                <a:off x="2928938" y="3351213"/>
                <a:ext cx="369887" cy="368300"/>
              </a:xfrm>
              <a:custGeom>
                <a:avLst/>
                <a:gdLst>
                  <a:gd name="T0" fmla="*/ 15 w 40"/>
                  <a:gd name="T1" fmla="*/ 1 h 40"/>
                  <a:gd name="T2" fmla="*/ 22 w 40"/>
                  <a:gd name="T3" fmla="*/ 7 h 40"/>
                  <a:gd name="T4" fmla="*/ 24 w 40"/>
                  <a:gd name="T5" fmla="*/ 8 h 40"/>
                  <a:gd name="T6" fmla="*/ 33 w 40"/>
                  <a:gd name="T7" fmla="*/ 5 h 40"/>
                  <a:gd name="T8" fmla="*/ 36 w 40"/>
                  <a:gd name="T9" fmla="*/ 8 h 40"/>
                  <a:gd name="T10" fmla="*/ 33 w 40"/>
                  <a:gd name="T11" fmla="*/ 17 h 40"/>
                  <a:gd name="T12" fmla="*/ 33 w 40"/>
                  <a:gd name="T13" fmla="*/ 19 h 40"/>
                  <a:gd name="T14" fmla="*/ 39 w 40"/>
                  <a:gd name="T15" fmla="*/ 27 h 40"/>
                  <a:gd name="T16" fmla="*/ 37 w 40"/>
                  <a:gd name="T17" fmla="*/ 30 h 40"/>
                  <a:gd name="T18" fmla="*/ 27 w 40"/>
                  <a:gd name="T19" fmla="*/ 30 h 40"/>
                  <a:gd name="T20" fmla="*/ 25 w 40"/>
                  <a:gd name="T21" fmla="*/ 31 h 40"/>
                  <a:gd name="T22" fmla="*/ 20 w 40"/>
                  <a:gd name="T23" fmla="*/ 39 h 40"/>
                  <a:gd name="T24" fmla="*/ 16 w 40"/>
                  <a:gd name="T25" fmla="*/ 38 h 40"/>
                  <a:gd name="T26" fmla="*/ 13 w 40"/>
                  <a:gd name="T27" fmla="*/ 29 h 40"/>
                  <a:gd name="T28" fmla="*/ 12 w 40"/>
                  <a:gd name="T29" fmla="*/ 27 h 40"/>
                  <a:gd name="T30" fmla="*/ 2 w 40"/>
                  <a:gd name="T31" fmla="*/ 24 h 40"/>
                  <a:gd name="T32" fmla="*/ 2 w 40"/>
                  <a:gd name="T33" fmla="*/ 20 h 40"/>
                  <a:gd name="T34" fmla="*/ 10 w 40"/>
                  <a:gd name="T35" fmla="*/ 15 h 40"/>
                  <a:gd name="T36" fmla="*/ 11 w 40"/>
                  <a:gd name="T37" fmla="*/ 13 h 40"/>
                  <a:gd name="T38" fmla="*/ 11 w 40"/>
                  <a:gd name="T39" fmla="*/ 3 h 40"/>
                  <a:gd name="T40" fmla="*/ 15 w 40"/>
                  <a:gd name="T41" fmla="*/ 1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0" h="40">
                    <a:moveTo>
                      <a:pt x="15" y="1"/>
                    </a:moveTo>
                    <a:cubicBezTo>
                      <a:pt x="22" y="7"/>
                      <a:pt x="22" y="7"/>
                      <a:pt x="22" y="7"/>
                    </a:cubicBezTo>
                    <a:cubicBezTo>
                      <a:pt x="23" y="8"/>
                      <a:pt x="23" y="8"/>
                      <a:pt x="24" y="8"/>
                    </a:cubicBezTo>
                    <a:cubicBezTo>
                      <a:pt x="33" y="5"/>
                      <a:pt x="33" y="5"/>
                      <a:pt x="33" y="5"/>
                    </a:cubicBezTo>
                    <a:cubicBezTo>
                      <a:pt x="35" y="4"/>
                      <a:pt x="37" y="6"/>
                      <a:pt x="36" y="8"/>
                    </a:cubicBezTo>
                    <a:cubicBezTo>
                      <a:pt x="33" y="17"/>
                      <a:pt x="33" y="17"/>
                      <a:pt x="33" y="17"/>
                    </a:cubicBezTo>
                    <a:cubicBezTo>
                      <a:pt x="33" y="18"/>
                      <a:pt x="33" y="18"/>
                      <a:pt x="33" y="19"/>
                    </a:cubicBezTo>
                    <a:cubicBezTo>
                      <a:pt x="39" y="27"/>
                      <a:pt x="39" y="27"/>
                      <a:pt x="39" y="27"/>
                    </a:cubicBezTo>
                    <a:cubicBezTo>
                      <a:pt x="40" y="28"/>
                      <a:pt x="39" y="30"/>
                      <a:pt x="37" y="30"/>
                    </a:cubicBezTo>
                    <a:cubicBezTo>
                      <a:pt x="27" y="30"/>
                      <a:pt x="27" y="30"/>
                      <a:pt x="27" y="30"/>
                    </a:cubicBezTo>
                    <a:cubicBezTo>
                      <a:pt x="27" y="30"/>
                      <a:pt x="26" y="30"/>
                      <a:pt x="25" y="31"/>
                    </a:cubicBezTo>
                    <a:cubicBezTo>
                      <a:pt x="20" y="39"/>
                      <a:pt x="20" y="39"/>
                      <a:pt x="20" y="39"/>
                    </a:cubicBezTo>
                    <a:cubicBezTo>
                      <a:pt x="19" y="40"/>
                      <a:pt x="16" y="40"/>
                      <a:pt x="16" y="38"/>
                    </a:cubicBezTo>
                    <a:cubicBezTo>
                      <a:pt x="13" y="29"/>
                      <a:pt x="13" y="29"/>
                      <a:pt x="13" y="29"/>
                    </a:cubicBezTo>
                    <a:cubicBezTo>
                      <a:pt x="13" y="28"/>
                      <a:pt x="12" y="27"/>
                      <a:pt x="12" y="27"/>
                    </a:cubicBezTo>
                    <a:cubicBezTo>
                      <a:pt x="2" y="24"/>
                      <a:pt x="2" y="24"/>
                      <a:pt x="2" y="24"/>
                    </a:cubicBezTo>
                    <a:cubicBezTo>
                      <a:pt x="1" y="24"/>
                      <a:pt x="0" y="21"/>
                      <a:pt x="2" y="20"/>
                    </a:cubicBezTo>
                    <a:cubicBezTo>
                      <a:pt x="10" y="15"/>
                      <a:pt x="10" y="15"/>
                      <a:pt x="10" y="15"/>
                    </a:cubicBezTo>
                    <a:cubicBezTo>
                      <a:pt x="11" y="14"/>
                      <a:pt x="11" y="14"/>
                      <a:pt x="11" y="13"/>
                    </a:cubicBezTo>
                    <a:cubicBezTo>
                      <a:pt x="11" y="3"/>
                      <a:pt x="11" y="3"/>
                      <a:pt x="11" y="3"/>
                    </a:cubicBezTo>
                    <a:cubicBezTo>
                      <a:pt x="11" y="1"/>
                      <a:pt x="13" y="0"/>
                      <a:pt x="15" y="1"/>
                    </a:cubicBezTo>
                    <a:close/>
                  </a:path>
                </a:pathLst>
              </a:custGeom>
              <a:solidFill>
                <a:schemeClr val="accent3">
                  <a:lumMod val="75000"/>
                </a:schemeClr>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a:ea typeface="+mn-ea"/>
                  <a:cs typeface="+mn-cs"/>
                </a:endParaRPr>
              </a:p>
            </p:txBody>
          </p:sp>
          <p:sp>
            <p:nvSpPr>
              <p:cNvPr id="28" name="Freeform 22">
                <a:extLst>
                  <a:ext uri="{FF2B5EF4-FFF2-40B4-BE49-F238E27FC236}">
                    <a16:creationId xmlns:a16="http://schemas.microsoft.com/office/drawing/2014/main" xmlns="" id="{6A990149-B566-4FCD-9C01-DFDA4BA1FB49}"/>
                  </a:ext>
                </a:extLst>
              </p:cNvPr>
              <p:cNvSpPr>
                <a:spLocks/>
              </p:cNvSpPr>
              <p:nvPr/>
            </p:nvSpPr>
            <p:spPr bwMode="auto">
              <a:xfrm>
                <a:off x="2947988" y="3368675"/>
                <a:ext cx="331787" cy="331788"/>
              </a:xfrm>
              <a:custGeom>
                <a:avLst/>
                <a:gdLst>
                  <a:gd name="T0" fmla="*/ 13 w 36"/>
                  <a:gd name="T1" fmla="*/ 1 h 36"/>
                  <a:gd name="T2" fmla="*/ 20 w 36"/>
                  <a:gd name="T3" fmla="*/ 6 h 36"/>
                  <a:gd name="T4" fmla="*/ 22 w 36"/>
                  <a:gd name="T5" fmla="*/ 7 h 36"/>
                  <a:gd name="T6" fmla="*/ 30 w 36"/>
                  <a:gd name="T7" fmla="*/ 4 h 36"/>
                  <a:gd name="T8" fmla="*/ 33 w 36"/>
                  <a:gd name="T9" fmla="*/ 7 h 36"/>
                  <a:gd name="T10" fmla="*/ 30 w 36"/>
                  <a:gd name="T11" fmla="*/ 15 h 36"/>
                  <a:gd name="T12" fmla="*/ 30 w 36"/>
                  <a:gd name="T13" fmla="*/ 17 h 36"/>
                  <a:gd name="T14" fmla="*/ 35 w 36"/>
                  <a:gd name="T15" fmla="*/ 24 h 36"/>
                  <a:gd name="T16" fmla="*/ 33 w 36"/>
                  <a:gd name="T17" fmla="*/ 27 h 36"/>
                  <a:gd name="T18" fmla="*/ 25 w 36"/>
                  <a:gd name="T19" fmla="*/ 27 h 36"/>
                  <a:gd name="T20" fmla="*/ 23 w 36"/>
                  <a:gd name="T21" fmla="*/ 28 h 36"/>
                  <a:gd name="T22" fmla="*/ 18 w 36"/>
                  <a:gd name="T23" fmla="*/ 35 h 36"/>
                  <a:gd name="T24" fmla="*/ 14 w 36"/>
                  <a:gd name="T25" fmla="*/ 34 h 36"/>
                  <a:gd name="T26" fmla="*/ 12 w 36"/>
                  <a:gd name="T27" fmla="*/ 26 h 36"/>
                  <a:gd name="T28" fmla="*/ 10 w 36"/>
                  <a:gd name="T29" fmla="*/ 24 h 36"/>
                  <a:gd name="T30" fmla="*/ 2 w 36"/>
                  <a:gd name="T31" fmla="*/ 21 h 36"/>
                  <a:gd name="T32" fmla="*/ 2 w 36"/>
                  <a:gd name="T33" fmla="*/ 18 h 36"/>
                  <a:gd name="T34" fmla="*/ 9 w 36"/>
                  <a:gd name="T35" fmla="*/ 13 h 36"/>
                  <a:gd name="T36" fmla="*/ 10 w 36"/>
                  <a:gd name="T37" fmla="*/ 11 h 36"/>
                  <a:gd name="T38" fmla="*/ 10 w 36"/>
                  <a:gd name="T39" fmla="*/ 3 h 36"/>
                  <a:gd name="T40" fmla="*/ 13 w 36"/>
                  <a:gd name="T41" fmla="*/ 1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6" h="36">
                    <a:moveTo>
                      <a:pt x="13" y="1"/>
                    </a:moveTo>
                    <a:cubicBezTo>
                      <a:pt x="20" y="6"/>
                      <a:pt x="20" y="6"/>
                      <a:pt x="20" y="6"/>
                    </a:cubicBezTo>
                    <a:cubicBezTo>
                      <a:pt x="20" y="7"/>
                      <a:pt x="21" y="7"/>
                      <a:pt x="22" y="7"/>
                    </a:cubicBezTo>
                    <a:cubicBezTo>
                      <a:pt x="30" y="4"/>
                      <a:pt x="30" y="4"/>
                      <a:pt x="30" y="4"/>
                    </a:cubicBezTo>
                    <a:cubicBezTo>
                      <a:pt x="32" y="4"/>
                      <a:pt x="33" y="5"/>
                      <a:pt x="33" y="7"/>
                    </a:cubicBezTo>
                    <a:cubicBezTo>
                      <a:pt x="30" y="15"/>
                      <a:pt x="30" y="15"/>
                      <a:pt x="30" y="15"/>
                    </a:cubicBezTo>
                    <a:cubicBezTo>
                      <a:pt x="29" y="16"/>
                      <a:pt x="30" y="16"/>
                      <a:pt x="30" y="17"/>
                    </a:cubicBezTo>
                    <a:cubicBezTo>
                      <a:pt x="35" y="24"/>
                      <a:pt x="35" y="24"/>
                      <a:pt x="35" y="24"/>
                    </a:cubicBezTo>
                    <a:cubicBezTo>
                      <a:pt x="36" y="25"/>
                      <a:pt x="35" y="27"/>
                      <a:pt x="33" y="27"/>
                    </a:cubicBezTo>
                    <a:cubicBezTo>
                      <a:pt x="25" y="27"/>
                      <a:pt x="25" y="27"/>
                      <a:pt x="25" y="27"/>
                    </a:cubicBezTo>
                    <a:cubicBezTo>
                      <a:pt x="24" y="27"/>
                      <a:pt x="23" y="27"/>
                      <a:pt x="23" y="28"/>
                    </a:cubicBezTo>
                    <a:cubicBezTo>
                      <a:pt x="18" y="35"/>
                      <a:pt x="18" y="35"/>
                      <a:pt x="18" y="35"/>
                    </a:cubicBezTo>
                    <a:cubicBezTo>
                      <a:pt x="17" y="36"/>
                      <a:pt x="15" y="36"/>
                      <a:pt x="14" y="34"/>
                    </a:cubicBezTo>
                    <a:cubicBezTo>
                      <a:pt x="12" y="26"/>
                      <a:pt x="12" y="26"/>
                      <a:pt x="12" y="26"/>
                    </a:cubicBezTo>
                    <a:cubicBezTo>
                      <a:pt x="12" y="25"/>
                      <a:pt x="11" y="24"/>
                      <a:pt x="10" y="24"/>
                    </a:cubicBezTo>
                    <a:cubicBezTo>
                      <a:pt x="2" y="21"/>
                      <a:pt x="2" y="21"/>
                      <a:pt x="2" y="21"/>
                    </a:cubicBezTo>
                    <a:cubicBezTo>
                      <a:pt x="1" y="21"/>
                      <a:pt x="0" y="19"/>
                      <a:pt x="2" y="18"/>
                    </a:cubicBezTo>
                    <a:cubicBezTo>
                      <a:pt x="9" y="13"/>
                      <a:pt x="9" y="13"/>
                      <a:pt x="9" y="13"/>
                    </a:cubicBezTo>
                    <a:cubicBezTo>
                      <a:pt x="9" y="13"/>
                      <a:pt x="10" y="12"/>
                      <a:pt x="10" y="11"/>
                    </a:cubicBezTo>
                    <a:cubicBezTo>
                      <a:pt x="10" y="3"/>
                      <a:pt x="10" y="3"/>
                      <a:pt x="10" y="3"/>
                    </a:cubicBezTo>
                    <a:cubicBezTo>
                      <a:pt x="10" y="1"/>
                      <a:pt x="12" y="0"/>
                      <a:pt x="13" y="1"/>
                    </a:cubicBezTo>
                    <a:close/>
                  </a:path>
                </a:pathLst>
              </a:custGeom>
              <a:solidFill>
                <a:schemeClr val="accent3">
                  <a:lumMod val="20000"/>
                  <a:lumOff val="80000"/>
                </a:schemeClr>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a:ea typeface="+mn-ea"/>
                  <a:cs typeface="+mn-cs"/>
                </a:endParaRPr>
              </a:p>
            </p:txBody>
          </p:sp>
        </p:grpSp>
        <p:sp>
          <p:nvSpPr>
            <p:cNvPr id="24" name="Oval 23">
              <a:extLst>
                <a:ext uri="{FF2B5EF4-FFF2-40B4-BE49-F238E27FC236}">
                  <a16:creationId xmlns:a16="http://schemas.microsoft.com/office/drawing/2014/main" xmlns="" id="{B680CA47-917E-4836-8C90-4F19C6842928}"/>
                </a:ext>
              </a:extLst>
            </p:cNvPr>
            <p:cNvSpPr>
              <a:spLocks noChangeArrowheads="1"/>
            </p:cNvSpPr>
            <p:nvPr/>
          </p:nvSpPr>
          <p:spPr bwMode="auto">
            <a:xfrm>
              <a:off x="3243263" y="3746500"/>
              <a:ext cx="193675" cy="193675"/>
            </a:xfrm>
            <a:prstGeom prst="ellipse">
              <a:avLst/>
            </a:prstGeom>
            <a:solidFill>
              <a:schemeClr val="accent1">
                <a:lumMod val="40000"/>
                <a:lumOff val="60000"/>
              </a:schemeClr>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a:ea typeface="+mn-ea"/>
                <a:cs typeface="+mn-cs"/>
              </a:endParaRPr>
            </a:p>
          </p:txBody>
        </p:sp>
      </p:grpSp>
      <p:sp>
        <p:nvSpPr>
          <p:cNvPr id="44" name="Freeform 8">
            <a:extLst>
              <a:ext uri="{FF2B5EF4-FFF2-40B4-BE49-F238E27FC236}">
                <a16:creationId xmlns:a16="http://schemas.microsoft.com/office/drawing/2014/main" xmlns="" id="{64462726-3482-4C69-A7BC-593A0DA7D9F3}"/>
              </a:ext>
            </a:extLst>
          </p:cNvPr>
          <p:cNvSpPr>
            <a:spLocks noEditPoints="1"/>
          </p:cNvSpPr>
          <p:nvPr/>
        </p:nvSpPr>
        <p:spPr bwMode="auto">
          <a:xfrm>
            <a:off x="52388" y="5162550"/>
            <a:ext cx="1308100" cy="1308100"/>
          </a:xfrm>
          <a:custGeom>
            <a:avLst/>
            <a:gdLst>
              <a:gd name="T0" fmla="*/ 107 w 223"/>
              <a:gd name="T1" fmla="*/ 219 h 223"/>
              <a:gd name="T2" fmla="*/ 134 w 223"/>
              <a:gd name="T3" fmla="*/ 212 h 223"/>
              <a:gd name="T4" fmla="*/ 136 w 223"/>
              <a:gd name="T5" fmla="*/ 220 h 223"/>
              <a:gd name="T6" fmla="*/ 88 w 223"/>
              <a:gd name="T7" fmla="*/ 220 h 223"/>
              <a:gd name="T8" fmla="*/ 63 w 223"/>
              <a:gd name="T9" fmla="*/ 212 h 223"/>
              <a:gd name="T10" fmla="*/ 67 w 223"/>
              <a:gd name="T11" fmla="*/ 205 h 223"/>
              <a:gd name="T12" fmla="*/ 91 w 223"/>
              <a:gd name="T13" fmla="*/ 217 h 223"/>
              <a:gd name="T14" fmla="*/ 158 w 223"/>
              <a:gd name="T15" fmla="*/ 212 h 223"/>
              <a:gd name="T16" fmla="*/ 156 w 223"/>
              <a:gd name="T17" fmla="*/ 205 h 223"/>
              <a:gd name="T18" fmla="*/ 182 w 223"/>
              <a:gd name="T19" fmla="*/ 193 h 223"/>
              <a:gd name="T20" fmla="*/ 160 w 223"/>
              <a:gd name="T21" fmla="*/ 212 h 223"/>
              <a:gd name="T22" fmla="*/ 44 w 223"/>
              <a:gd name="T23" fmla="*/ 200 h 223"/>
              <a:gd name="T24" fmla="*/ 24 w 223"/>
              <a:gd name="T25" fmla="*/ 181 h 223"/>
              <a:gd name="T26" fmla="*/ 31 w 223"/>
              <a:gd name="T27" fmla="*/ 176 h 223"/>
              <a:gd name="T28" fmla="*/ 48 w 223"/>
              <a:gd name="T29" fmla="*/ 198 h 223"/>
              <a:gd name="T30" fmla="*/ 195 w 223"/>
              <a:gd name="T31" fmla="*/ 182 h 223"/>
              <a:gd name="T32" fmla="*/ 192 w 223"/>
              <a:gd name="T33" fmla="*/ 176 h 223"/>
              <a:gd name="T34" fmla="*/ 210 w 223"/>
              <a:gd name="T35" fmla="*/ 154 h 223"/>
              <a:gd name="T36" fmla="*/ 198 w 223"/>
              <a:gd name="T37" fmla="*/ 181 h 223"/>
              <a:gd name="T38" fmla="*/ 15 w 223"/>
              <a:gd name="T39" fmla="*/ 162 h 223"/>
              <a:gd name="T40" fmla="*/ 3 w 223"/>
              <a:gd name="T41" fmla="*/ 136 h 223"/>
              <a:gd name="T42" fmla="*/ 11 w 223"/>
              <a:gd name="T43" fmla="*/ 135 h 223"/>
              <a:gd name="T44" fmla="*/ 16 w 223"/>
              <a:gd name="T45" fmla="*/ 162 h 223"/>
              <a:gd name="T46" fmla="*/ 216 w 223"/>
              <a:gd name="T47" fmla="*/ 139 h 223"/>
              <a:gd name="T48" fmla="*/ 212 w 223"/>
              <a:gd name="T49" fmla="*/ 134 h 223"/>
              <a:gd name="T50" fmla="*/ 215 w 223"/>
              <a:gd name="T51" fmla="*/ 111 h 223"/>
              <a:gd name="T52" fmla="*/ 223 w 223"/>
              <a:gd name="T53" fmla="*/ 111 h 223"/>
              <a:gd name="T54" fmla="*/ 220 w 223"/>
              <a:gd name="T55" fmla="*/ 136 h 223"/>
              <a:gd name="T56" fmla="*/ 4 w 223"/>
              <a:gd name="T57" fmla="*/ 116 h 223"/>
              <a:gd name="T58" fmla="*/ 0 w 223"/>
              <a:gd name="T59" fmla="*/ 111 h 223"/>
              <a:gd name="T60" fmla="*/ 7 w 223"/>
              <a:gd name="T61" fmla="*/ 84 h 223"/>
              <a:gd name="T62" fmla="*/ 8 w 223"/>
              <a:gd name="T63" fmla="*/ 111 h 223"/>
              <a:gd name="T64" fmla="*/ 216 w 223"/>
              <a:gd name="T65" fmla="*/ 91 h 223"/>
              <a:gd name="T66" fmla="*/ 204 w 223"/>
              <a:gd name="T67" fmla="*/ 66 h 223"/>
              <a:gd name="T68" fmla="*/ 212 w 223"/>
              <a:gd name="T69" fmla="*/ 63 h 223"/>
              <a:gd name="T70" fmla="*/ 217 w 223"/>
              <a:gd name="T71" fmla="*/ 91 h 223"/>
              <a:gd name="T72" fmla="*/ 14 w 223"/>
              <a:gd name="T73" fmla="*/ 69 h 223"/>
              <a:gd name="T74" fmla="*/ 11 w 223"/>
              <a:gd name="T75" fmla="*/ 63 h 223"/>
              <a:gd name="T76" fmla="*/ 30 w 223"/>
              <a:gd name="T77" fmla="*/ 42 h 223"/>
              <a:gd name="T78" fmla="*/ 18 w 223"/>
              <a:gd name="T79" fmla="*/ 67 h 223"/>
              <a:gd name="T80" fmla="*/ 195 w 223"/>
              <a:gd name="T81" fmla="*/ 48 h 223"/>
              <a:gd name="T82" fmla="*/ 176 w 223"/>
              <a:gd name="T83" fmla="*/ 30 h 223"/>
              <a:gd name="T84" fmla="*/ 181 w 223"/>
              <a:gd name="T85" fmla="*/ 24 h 223"/>
              <a:gd name="T86" fmla="*/ 198 w 223"/>
              <a:gd name="T87" fmla="*/ 47 h 223"/>
              <a:gd name="T88" fmla="*/ 44 w 223"/>
              <a:gd name="T89" fmla="*/ 32 h 223"/>
              <a:gd name="T90" fmla="*/ 42 w 223"/>
              <a:gd name="T91" fmla="*/ 24 h 223"/>
              <a:gd name="T92" fmla="*/ 68 w 223"/>
              <a:gd name="T93" fmla="*/ 13 h 223"/>
              <a:gd name="T94" fmla="*/ 47 w 223"/>
              <a:gd name="T95" fmla="*/ 31 h 223"/>
              <a:gd name="T96" fmla="*/ 158 w 223"/>
              <a:gd name="T97" fmla="*/ 18 h 223"/>
              <a:gd name="T98" fmla="*/ 134 w 223"/>
              <a:gd name="T99" fmla="*/ 10 h 223"/>
              <a:gd name="T100" fmla="*/ 136 w 223"/>
              <a:gd name="T101" fmla="*/ 3 h 223"/>
              <a:gd name="T102" fmla="*/ 161 w 223"/>
              <a:gd name="T103" fmla="*/ 16 h 223"/>
              <a:gd name="T104" fmla="*/ 87 w 223"/>
              <a:gd name="T105" fmla="*/ 11 h 223"/>
              <a:gd name="T106" fmla="*/ 86 w 223"/>
              <a:gd name="T107" fmla="*/ 3 h 223"/>
              <a:gd name="T108" fmla="*/ 111 w 223"/>
              <a:gd name="T109" fmla="*/ 0 h 223"/>
              <a:gd name="T110" fmla="*/ 111 w 223"/>
              <a:gd name="T111" fmla="*/ 8 h 223"/>
              <a:gd name="T112" fmla="*/ 87 w 223"/>
              <a:gd name="T113" fmla="*/ 11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accent4"/>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a:ea typeface="+mn-ea"/>
              <a:cs typeface="+mn-cs"/>
            </a:endParaRPr>
          </a:p>
        </p:txBody>
      </p:sp>
      <p:sp>
        <p:nvSpPr>
          <p:cNvPr id="45" name="Oval 44">
            <a:extLst>
              <a:ext uri="{FF2B5EF4-FFF2-40B4-BE49-F238E27FC236}">
                <a16:creationId xmlns:a16="http://schemas.microsoft.com/office/drawing/2014/main" xmlns="" id="{A668FF3B-D0BF-495A-B937-A4F07284F907}"/>
              </a:ext>
            </a:extLst>
          </p:cNvPr>
          <p:cNvSpPr/>
          <p:nvPr/>
        </p:nvSpPr>
        <p:spPr>
          <a:xfrm>
            <a:off x="275933" y="5022923"/>
            <a:ext cx="1308100" cy="13081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Open Sans"/>
              <a:ea typeface="+mn-ea"/>
              <a:cs typeface="+mn-cs"/>
            </a:endParaRPr>
          </a:p>
        </p:txBody>
      </p:sp>
      <p:sp>
        <p:nvSpPr>
          <p:cNvPr id="46" name="Freeform: Shape 45">
            <a:extLst>
              <a:ext uri="{FF2B5EF4-FFF2-40B4-BE49-F238E27FC236}">
                <a16:creationId xmlns:a16="http://schemas.microsoft.com/office/drawing/2014/main" xmlns="" id="{72ED1EA5-A6FD-4F32-AB5F-514068AECEB4}"/>
              </a:ext>
            </a:extLst>
          </p:cNvPr>
          <p:cNvSpPr/>
          <p:nvPr/>
        </p:nvSpPr>
        <p:spPr>
          <a:xfrm>
            <a:off x="0" y="5356225"/>
            <a:ext cx="952500" cy="1501775"/>
          </a:xfrm>
          <a:custGeom>
            <a:avLst/>
            <a:gdLst>
              <a:gd name="connsiteX0" fmla="*/ 104775 w 952500"/>
              <a:gd name="connsiteY0" fmla="*/ 0 h 1501775"/>
              <a:gd name="connsiteX1" fmla="*/ 952500 w 952500"/>
              <a:gd name="connsiteY1" fmla="*/ 847725 h 1501775"/>
              <a:gd name="connsiteX2" fmla="*/ 704207 w 952500"/>
              <a:gd name="connsiteY2" fmla="*/ 1447157 h 1501775"/>
              <a:gd name="connsiteX3" fmla="*/ 638010 w 952500"/>
              <a:gd name="connsiteY3" fmla="*/ 1501775 h 1501775"/>
              <a:gd name="connsiteX4" fmla="*/ 0 w 952500"/>
              <a:gd name="connsiteY4" fmla="*/ 1501775 h 1501775"/>
              <a:gd name="connsiteX5" fmla="*/ 0 w 952500"/>
              <a:gd name="connsiteY5" fmla="*/ 7140 h 1501775"/>
              <a:gd name="connsiteX6" fmla="*/ 18100 w 952500"/>
              <a:gd name="connsiteY6" fmla="*/ 4377 h 1501775"/>
              <a:gd name="connsiteX7" fmla="*/ 104775 w 952500"/>
              <a:gd name="connsiteY7" fmla="*/ 0 h 1501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52500" h="1501775">
                <a:moveTo>
                  <a:pt x="104775" y="0"/>
                </a:moveTo>
                <a:cubicBezTo>
                  <a:pt x="572961" y="0"/>
                  <a:pt x="952500" y="379539"/>
                  <a:pt x="952500" y="847725"/>
                </a:cubicBezTo>
                <a:cubicBezTo>
                  <a:pt x="952500" y="1081818"/>
                  <a:pt x="857615" y="1293749"/>
                  <a:pt x="704207" y="1447157"/>
                </a:cubicBezTo>
                <a:lnTo>
                  <a:pt x="638010" y="1501775"/>
                </a:lnTo>
                <a:lnTo>
                  <a:pt x="0" y="1501775"/>
                </a:lnTo>
                <a:lnTo>
                  <a:pt x="0" y="7140"/>
                </a:lnTo>
                <a:lnTo>
                  <a:pt x="18100" y="4377"/>
                </a:lnTo>
                <a:cubicBezTo>
                  <a:pt x="46598" y="1483"/>
                  <a:pt x="75513" y="0"/>
                  <a:pt x="104775"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Open Sans"/>
              <a:ea typeface="+mn-ea"/>
              <a:cs typeface="+mn-cs"/>
            </a:endParaRPr>
          </a:p>
        </p:txBody>
      </p:sp>
      <p:sp>
        <p:nvSpPr>
          <p:cNvPr id="47" name="Freeform: Shape 46">
            <a:extLst>
              <a:ext uri="{FF2B5EF4-FFF2-40B4-BE49-F238E27FC236}">
                <a16:creationId xmlns:a16="http://schemas.microsoft.com/office/drawing/2014/main" xmlns="" id="{FDBFE20C-0DF7-4832-BE7D-05056D285B72}"/>
              </a:ext>
            </a:extLst>
          </p:cNvPr>
          <p:cNvSpPr/>
          <p:nvPr/>
        </p:nvSpPr>
        <p:spPr>
          <a:xfrm>
            <a:off x="285750" y="6203950"/>
            <a:ext cx="1308100" cy="654050"/>
          </a:xfrm>
          <a:custGeom>
            <a:avLst/>
            <a:gdLst>
              <a:gd name="connsiteX0" fmla="*/ 654050 w 1308100"/>
              <a:gd name="connsiteY0" fmla="*/ 0 h 654050"/>
              <a:gd name="connsiteX1" fmla="*/ 1308100 w 1308100"/>
              <a:gd name="connsiteY1" fmla="*/ 654050 h 654050"/>
              <a:gd name="connsiteX2" fmla="*/ 0 w 1308100"/>
              <a:gd name="connsiteY2" fmla="*/ 654050 h 654050"/>
              <a:gd name="connsiteX3" fmla="*/ 654050 w 1308100"/>
              <a:gd name="connsiteY3" fmla="*/ 0 h 654050"/>
            </a:gdLst>
            <a:ahLst/>
            <a:cxnLst>
              <a:cxn ang="0">
                <a:pos x="connsiteX0" y="connsiteY0"/>
              </a:cxn>
              <a:cxn ang="0">
                <a:pos x="connsiteX1" y="connsiteY1"/>
              </a:cxn>
              <a:cxn ang="0">
                <a:pos x="connsiteX2" y="connsiteY2"/>
              </a:cxn>
              <a:cxn ang="0">
                <a:pos x="connsiteX3" y="connsiteY3"/>
              </a:cxn>
            </a:cxnLst>
            <a:rect l="l" t="t" r="r" b="b"/>
            <a:pathLst>
              <a:path w="1308100" h="654050">
                <a:moveTo>
                  <a:pt x="654050" y="0"/>
                </a:moveTo>
                <a:cubicBezTo>
                  <a:pt x="1015272" y="0"/>
                  <a:pt x="1308100" y="292828"/>
                  <a:pt x="1308100" y="654050"/>
                </a:cubicBezTo>
                <a:lnTo>
                  <a:pt x="0" y="654050"/>
                </a:lnTo>
                <a:cubicBezTo>
                  <a:pt x="0" y="292828"/>
                  <a:pt x="292828" y="0"/>
                  <a:pt x="654050"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Open Sans"/>
              <a:ea typeface="+mn-ea"/>
              <a:cs typeface="+mn-cs"/>
            </a:endParaRPr>
          </a:p>
        </p:txBody>
      </p:sp>
      <p:sp>
        <p:nvSpPr>
          <p:cNvPr id="48" name="Freeform 8">
            <a:extLst>
              <a:ext uri="{FF2B5EF4-FFF2-40B4-BE49-F238E27FC236}">
                <a16:creationId xmlns:a16="http://schemas.microsoft.com/office/drawing/2014/main" xmlns="" id="{77DC2062-B71A-4A0B-8280-034D018CC101}"/>
              </a:ext>
            </a:extLst>
          </p:cNvPr>
          <p:cNvSpPr>
            <a:spLocks noEditPoints="1"/>
          </p:cNvSpPr>
          <p:nvPr/>
        </p:nvSpPr>
        <p:spPr bwMode="auto">
          <a:xfrm>
            <a:off x="133058" y="5467423"/>
            <a:ext cx="862013" cy="863600"/>
          </a:xfrm>
          <a:custGeom>
            <a:avLst/>
            <a:gdLst>
              <a:gd name="T0" fmla="*/ 2147483646 w 223"/>
              <a:gd name="T1" fmla="*/ 2147483646 h 223"/>
              <a:gd name="T2" fmla="*/ 2147483646 w 223"/>
              <a:gd name="T3" fmla="*/ 2147483646 h 223"/>
              <a:gd name="T4" fmla="*/ 2147483646 w 223"/>
              <a:gd name="T5" fmla="*/ 2147483646 h 223"/>
              <a:gd name="T6" fmla="*/ 2147483646 w 223"/>
              <a:gd name="T7" fmla="*/ 2147483646 h 223"/>
              <a:gd name="T8" fmla="*/ 2147483646 w 223"/>
              <a:gd name="T9" fmla="*/ 2147483646 h 223"/>
              <a:gd name="T10" fmla="*/ 2147483646 w 223"/>
              <a:gd name="T11" fmla="*/ 2147483646 h 223"/>
              <a:gd name="T12" fmla="*/ 2147483646 w 223"/>
              <a:gd name="T13" fmla="*/ 2147483646 h 223"/>
              <a:gd name="T14" fmla="*/ 2147483646 w 223"/>
              <a:gd name="T15" fmla="*/ 2147483646 h 223"/>
              <a:gd name="T16" fmla="*/ 2147483646 w 223"/>
              <a:gd name="T17" fmla="*/ 2147483646 h 223"/>
              <a:gd name="T18" fmla="*/ 2147483646 w 223"/>
              <a:gd name="T19" fmla="*/ 2147483646 h 223"/>
              <a:gd name="T20" fmla="*/ 2147483646 w 223"/>
              <a:gd name="T21" fmla="*/ 2147483646 h 223"/>
              <a:gd name="T22" fmla="*/ 2147483646 w 223"/>
              <a:gd name="T23" fmla="*/ 2147483646 h 223"/>
              <a:gd name="T24" fmla="*/ 2147483646 w 223"/>
              <a:gd name="T25" fmla="*/ 2147483646 h 223"/>
              <a:gd name="T26" fmla="*/ 2147483646 w 223"/>
              <a:gd name="T27" fmla="*/ 2147483646 h 223"/>
              <a:gd name="T28" fmla="*/ 2147483646 w 223"/>
              <a:gd name="T29" fmla="*/ 2147483646 h 223"/>
              <a:gd name="T30" fmla="*/ 2147483646 w 223"/>
              <a:gd name="T31" fmla="*/ 2147483646 h 223"/>
              <a:gd name="T32" fmla="*/ 2147483646 w 223"/>
              <a:gd name="T33" fmla="*/ 2147483646 h 223"/>
              <a:gd name="T34" fmla="*/ 2147483646 w 223"/>
              <a:gd name="T35" fmla="*/ 2147483646 h 223"/>
              <a:gd name="T36" fmla="*/ 2147483646 w 223"/>
              <a:gd name="T37" fmla="*/ 2147483646 h 223"/>
              <a:gd name="T38" fmla="*/ 2147483646 w 223"/>
              <a:gd name="T39" fmla="*/ 2147483646 h 223"/>
              <a:gd name="T40" fmla="*/ 2147483646 w 223"/>
              <a:gd name="T41" fmla="*/ 2147483646 h 223"/>
              <a:gd name="T42" fmla="*/ 2147483646 w 223"/>
              <a:gd name="T43" fmla="*/ 2147483646 h 223"/>
              <a:gd name="T44" fmla="*/ 2147483646 w 223"/>
              <a:gd name="T45" fmla="*/ 2147483646 h 223"/>
              <a:gd name="T46" fmla="*/ 2147483646 w 223"/>
              <a:gd name="T47" fmla="*/ 2147483646 h 223"/>
              <a:gd name="T48" fmla="*/ 2147483646 w 223"/>
              <a:gd name="T49" fmla="*/ 2147483646 h 223"/>
              <a:gd name="T50" fmla="*/ 2147483646 w 223"/>
              <a:gd name="T51" fmla="*/ 2147483646 h 223"/>
              <a:gd name="T52" fmla="*/ 2147483646 w 223"/>
              <a:gd name="T53" fmla="*/ 2147483646 h 223"/>
              <a:gd name="T54" fmla="*/ 2147483646 w 223"/>
              <a:gd name="T55" fmla="*/ 2147483646 h 223"/>
              <a:gd name="T56" fmla="*/ 2147483646 w 223"/>
              <a:gd name="T57" fmla="*/ 2147483646 h 223"/>
              <a:gd name="T58" fmla="*/ 0 w 223"/>
              <a:gd name="T59" fmla="*/ 2147483646 h 223"/>
              <a:gd name="T60" fmla="*/ 2147483646 w 223"/>
              <a:gd name="T61" fmla="*/ 2147483646 h 223"/>
              <a:gd name="T62" fmla="*/ 2147483646 w 223"/>
              <a:gd name="T63" fmla="*/ 2147483646 h 223"/>
              <a:gd name="T64" fmla="*/ 2147483646 w 223"/>
              <a:gd name="T65" fmla="*/ 2147483646 h 223"/>
              <a:gd name="T66" fmla="*/ 2147483646 w 223"/>
              <a:gd name="T67" fmla="*/ 2147483646 h 223"/>
              <a:gd name="T68" fmla="*/ 2147483646 w 223"/>
              <a:gd name="T69" fmla="*/ 2147483646 h 223"/>
              <a:gd name="T70" fmla="*/ 2147483646 w 223"/>
              <a:gd name="T71" fmla="*/ 2147483646 h 223"/>
              <a:gd name="T72" fmla="*/ 2147483646 w 223"/>
              <a:gd name="T73" fmla="*/ 2147483646 h 223"/>
              <a:gd name="T74" fmla="*/ 2147483646 w 223"/>
              <a:gd name="T75" fmla="*/ 2147483646 h 223"/>
              <a:gd name="T76" fmla="*/ 2147483646 w 223"/>
              <a:gd name="T77" fmla="*/ 2147483646 h 223"/>
              <a:gd name="T78" fmla="*/ 2147483646 w 223"/>
              <a:gd name="T79" fmla="*/ 2147483646 h 223"/>
              <a:gd name="T80" fmla="*/ 2147483646 w 223"/>
              <a:gd name="T81" fmla="*/ 2147483646 h 223"/>
              <a:gd name="T82" fmla="*/ 2147483646 w 223"/>
              <a:gd name="T83" fmla="*/ 2147483646 h 223"/>
              <a:gd name="T84" fmla="*/ 2147483646 w 223"/>
              <a:gd name="T85" fmla="*/ 2147483646 h 223"/>
              <a:gd name="T86" fmla="*/ 2147483646 w 223"/>
              <a:gd name="T87" fmla="*/ 2147483646 h 223"/>
              <a:gd name="T88" fmla="*/ 2147483646 w 223"/>
              <a:gd name="T89" fmla="*/ 2147483646 h 223"/>
              <a:gd name="T90" fmla="*/ 2147483646 w 223"/>
              <a:gd name="T91" fmla="*/ 2147483646 h 223"/>
              <a:gd name="T92" fmla="*/ 2147483646 w 223"/>
              <a:gd name="T93" fmla="*/ 2147483646 h 223"/>
              <a:gd name="T94" fmla="*/ 2147483646 w 223"/>
              <a:gd name="T95" fmla="*/ 2147483646 h 223"/>
              <a:gd name="T96" fmla="*/ 2147483646 w 223"/>
              <a:gd name="T97" fmla="*/ 2147483646 h 223"/>
              <a:gd name="T98" fmla="*/ 2147483646 w 223"/>
              <a:gd name="T99" fmla="*/ 2147483646 h 223"/>
              <a:gd name="T100" fmla="*/ 2147483646 w 223"/>
              <a:gd name="T101" fmla="*/ 2147483646 h 223"/>
              <a:gd name="T102" fmla="*/ 2147483646 w 223"/>
              <a:gd name="T103" fmla="*/ 2147483646 h 223"/>
              <a:gd name="T104" fmla="*/ 2147483646 w 223"/>
              <a:gd name="T105" fmla="*/ 2147483646 h 223"/>
              <a:gd name="T106" fmla="*/ 2147483646 w 223"/>
              <a:gd name="T107" fmla="*/ 2147483646 h 223"/>
              <a:gd name="T108" fmla="*/ 2147483646 w 223"/>
              <a:gd name="T109" fmla="*/ 0 h 223"/>
              <a:gd name="T110" fmla="*/ 2147483646 w 223"/>
              <a:gd name="T111" fmla="*/ 2147483646 h 223"/>
              <a:gd name="T112" fmla="*/ 2147483646 w 223"/>
              <a:gd name="T113" fmla="*/ 2147483646 h 22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panose="020B0606030504020204" pitchFamily="34" charset="0"/>
              <a:ea typeface="+mn-ea"/>
              <a:cs typeface="+mn-cs"/>
            </a:endParaRPr>
          </a:p>
        </p:txBody>
      </p:sp>
      <p:sp>
        <p:nvSpPr>
          <p:cNvPr id="126" name="TextBox 125">
            <a:extLst>
              <a:ext uri="{FF2B5EF4-FFF2-40B4-BE49-F238E27FC236}">
                <a16:creationId xmlns:a16="http://schemas.microsoft.com/office/drawing/2014/main" xmlns="" id="{BB5EC977-249D-41D3-A142-7DA8D24C94EB}"/>
              </a:ext>
            </a:extLst>
          </p:cNvPr>
          <p:cNvSpPr txBox="1"/>
          <p:nvPr/>
        </p:nvSpPr>
        <p:spPr>
          <a:xfrm>
            <a:off x="4174889" y="149532"/>
            <a:ext cx="3901752" cy="523220"/>
          </a:xfrm>
          <a:prstGeom prst="rect">
            <a:avLst/>
          </a:prstGeom>
          <a:noFill/>
        </p:spPr>
        <p:txBody>
          <a:bodyPr wrap="square">
            <a:spAutoFit/>
          </a:bodyPr>
          <a:lstStyle/>
          <a:p>
            <a:pPr algn="l"/>
            <a:r>
              <a:rPr lang="vi-VN" sz="2800" b="1" i="0" dirty="0">
                <a:solidFill>
                  <a:srgbClr val="000000"/>
                </a:solidFill>
                <a:effectLst/>
              </a:rPr>
              <a:t>3.2. Tích lũy tư bản</a:t>
            </a:r>
          </a:p>
        </p:txBody>
      </p:sp>
      <p:sp>
        <p:nvSpPr>
          <p:cNvPr id="132" name="TextBox 131">
            <a:extLst>
              <a:ext uri="{FF2B5EF4-FFF2-40B4-BE49-F238E27FC236}">
                <a16:creationId xmlns:a16="http://schemas.microsoft.com/office/drawing/2014/main" xmlns="" id="{6D8CAA73-DCDD-4253-9966-3316D3AD3CE7}"/>
              </a:ext>
            </a:extLst>
          </p:cNvPr>
          <p:cNvSpPr txBox="1"/>
          <p:nvPr/>
        </p:nvSpPr>
        <p:spPr>
          <a:xfrm>
            <a:off x="3549519" y="1020044"/>
            <a:ext cx="5450423" cy="461665"/>
          </a:xfrm>
          <a:prstGeom prst="rect">
            <a:avLst/>
          </a:prstGeom>
          <a:noFill/>
          <a:ln>
            <a:solidFill>
              <a:srgbClr val="0033CC"/>
            </a:solidFill>
          </a:ln>
        </p:spPr>
        <p:txBody>
          <a:bodyPr wrap="square">
            <a:spAutoFit/>
          </a:bodyPr>
          <a:lstStyle/>
          <a:p>
            <a:pPr algn="l"/>
            <a:r>
              <a:rPr lang="vi-VN" sz="2400" b="1" i="0" dirty="0">
                <a:solidFill>
                  <a:srgbClr val="0033CC"/>
                </a:solidFill>
                <a:effectLst/>
                <a:latin typeface="Arial" panose="020B0604020202020204" pitchFamily="34" charset="0"/>
                <a:cs typeface="Arial" panose="020B0604020202020204" pitchFamily="34" charset="0"/>
              </a:rPr>
              <a:t>3.2. 1. Bản chất của tích lũy tư bản</a:t>
            </a:r>
          </a:p>
        </p:txBody>
      </p:sp>
      <p:sp>
        <p:nvSpPr>
          <p:cNvPr id="140" name="Rectangle 139">
            <a:extLst>
              <a:ext uri="{FF2B5EF4-FFF2-40B4-BE49-F238E27FC236}">
                <a16:creationId xmlns:a16="http://schemas.microsoft.com/office/drawing/2014/main" xmlns="" id="{6D7CEC45-8C6A-4E37-8A1A-9D80B409B065}"/>
              </a:ext>
            </a:extLst>
          </p:cNvPr>
          <p:cNvSpPr/>
          <p:nvPr/>
        </p:nvSpPr>
        <p:spPr>
          <a:xfrm>
            <a:off x="3187569" y="1799854"/>
            <a:ext cx="8372475" cy="1201738"/>
          </a:xfrm>
          <a:prstGeom prst="rect">
            <a:avLst/>
          </a:prstGeom>
        </p:spPr>
        <p:txBody>
          <a:bodyPr>
            <a:spAutoFit/>
          </a:bodyPr>
          <a:lstStyle/>
          <a:p>
            <a:pPr marL="342900" indent="-342900" algn="just" eaLnBrk="1" hangingPunct="1">
              <a:buFont typeface="Wingdings" panose="05000000000000000000" pitchFamily="2" charset="2"/>
              <a:buChar char="Ø"/>
              <a:defRPr/>
            </a:pPr>
            <a:r>
              <a:rPr lang="en-US" sz="2400" b="1" dirty="0" err="1">
                <a:solidFill>
                  <a:srgbClr val="C00000"/>
                </a:solidFill>
                <a:latin typeface="Arial" panose="020B0604020202020204" pitchFamily="34" charset="0"/>
                <a:cs typeface="Arial" panose="020B0604020202020204" pitchFamily="34" charset="0"/>
              </a:rPr>
              <a:t>Mục</a:t>
            </a:r>
            <a:r>
              <a:rPr lang="en-US" sz="2400" b="1" dirty="0">
                <a:solidFill>
                  <a:srgbClr val="C00000"/>
                </a:solidFill>
                <a:latin typeface="Arial" panose="020B0604020202020204" pitchFamily="34" charset="0"/>
                <a:cs typeface="Arial" panose="020B0604020202020204" pitchFamily="34" charset="0"/>
              </a:rPr>
              <a:t> </a:t>
            </a:r>
            <a:r>
              <a:rPr lang="en-US" sz="2400" b="1" dirty="0" err="1">
                <a:solidFill>
                  <a:srgbClr val="C00000"/>
                </a:solidFill>
                <a:latin typeface="Arial" panose="020B0604020202020204" pitchFamily="34" charset="0"/>
                <a:cs typeface="Arial" panose="020B0604020202020204" pitchFamily="34" charset="0"/>
              </a:rPr>
              <a:t>đích</a:t>
            </a:r>
            <a:r>
              <a:rPr lang="en-US" sz="2400" b="1" dirty="0">
                <a:solidFill>
                  <a:srgbClr val="C00000"/>
                </a:solidFill>
                <a:latin typeface="Arial" panose="020B0604020202020204" pitchFamily="34" charset="0"/>
                <a:cs typeface="Arial" panose="020B0604020202020204" pitchFamily="34" charset="0"/>
              </a:rPr>
              <a:t> </a:t>
            </a:r>
            <a:r>
              <a:rPr lang="en-US" sz="2400" b="1" dirty="0" err="1">
                <a:solidFill>
                  <a:srgbClr val="C00000"/>
                </a:solidFill>
                <a:latin typeface="Arial" panose="020B0604020202020204" pitchFamily="34" charset="0"/>
                <a:cs typeface="Arial" panose="020B0604020202020204" pitchFamily="34" charset="0"/>
              </a:rPr>
              <a:t>sản</a:t>
            </a:r>
            <a:r>
              <a:rPr lang="en-US" sz="2400" b="1" dirty="0">
                <a:solidFill>
                  <a:srgbClr val="C00000"/>
                </a:solidFill>
                <a:latin typeface="Arial" panose="020B0604020202020204" pitchFamily="34" charset="0"/>
                <a:cs typeface="Arial" panose="020B0604020202020204" pitchFamily="34" charset="0"/>
              </a:rPr>
              <a:t> </a:t>
            </a:r>
            <a:r>
              <a:rPr lang="en-US" sz="2400" b="1" dirty="0" err="1">
                <a:solidFill>
                  <a:srgbClr val="C00000"/>
                </a:solidFill>
                <a:latin typeface="Arial" panose="020B0604020202020204" pitchFamily="34" charset="0"/>
                <a:cs typeface="Arial" panose="020B0604020202020204" pitchFamily="34" charset="0"/>
              </a:rPr>
              <a:t>xuất</a:t>
            </a:r>
            <a:r>
              <a:rPr lang="en-US" sz="2400" b="1" dirty="0">
                <a:solidFill>
                  <a:srgbClr val="C00000"/>
                </a:solidFill>
                <a:latin typeface="Arial" panose="020B0604020202020204" pitchFamily="34" charset="0"/>
                <a:cs typeface="Arial" panose="020B0604020202020204" pitchFamily="34" charset="0"/>
              </a:rPr>
              <a:t> </a:t>
            </a:r>
            <a:r>
              <a:rPr lang="en-US" sz="2400" b="1" dirty="0" err="1">
                <a:solidFill>
                  <a:srgbClr val="C00000"/>
                </a:solidFill>
                <a:latin typeface="Arial" panose="020B0604020202020204" pitchFamily="34" charset="0"/>
                <a:cs typeface="Arial" panose="020B0604020202020204" pitchFamily="34" charset="0"/>
              </a:rPr>
              <a:t>của</a:t>
            </a:r>
            <a:r>
              <a:rPr lang="en-US" sz="2400" b="1" dirty="0">
                <a:solidFill>
                  <a:srgbClr val="C00000"/>
                </a:solidFill>
                <a:latin typeface="Arial" panose="020B0604020202020204" pitchFamily="34" charset="0"/>
                <a:cs typeface="Arial" panose="020B0604020202020204" pitchFamily="34" charset="0"/>
              </a:rPr>
              <a:t> CNTB </a:t>
            </a:r>
            <a:r>
              <a:rPr lang="en-US" sz="2400" dirty="0" err="1">
                <a:latin typeface="Arial" panose="020B0604020202020204" pitchFamily="34" charset="0"/>
                <a:cs typeface="Arial" panose="020B0604020202020204" pitchFamily="34" charset="0"/>
              </a:rPr>
              <a:t>là</a:t>
            </a:r>
            <a:r>
              <a:rPr lang="en-US" sz="2400" dirty="0">
                <a:latin typeface="Arial" panose="020B0604020202020204" pitchFamily="34" charset="0"/>
                <a:cs typeface="Arial" panose="020B0604020202020204" pitchFamily="34" charset="0"/>
              </a:rPr>
              <a:t> </a:t>
            </a:r>
            <a:r>
              <a:rPr lang="en-US" sz="2400" dirty="0" err="1">
                <a:solidFill>
                  <a:srgbClr val="008000"/>
                </a:solidFill>
                <a:latin typeface="Arial" panose="020B0604020202020204" pitchFamily="34" charset="0"/>
                <a:cs typeface="Arial" panose="020B0604020202020204" pitchFamily="34" charset="0"/>
              </a:rPr>
              <a:t>giá</a:t>
            </a:r>
            <a:r>
              <a:rPr lang="en-US" sz="2400" dirty="0">
                <a:solidFill>
                  <a:srgbClr val="008000"/>
                </a:solidFill>
                <a:latin typeface="Arial" panose="020B0604020202020204" pitchFamily="34" charset="0"/>
                <a:cs typeface="Arial" panose="020B0604020202020204" pitchFamily="34" charset="0"/>
              </a:rPr>
              <a:t> </a:t>
            </a:r>
            <a:r>
              <a:rPr lang="en-US" sz="2400" dirty="0" err="1">
                <a:solidFill>
                  <a:srgbClr val="008000"/>
                </a:solidFill>
                <a:latin typeface="Arial" panose="020B0604020202020204" pitchFamily="34" charset="0"/>
                <a:cs typeface="Arial" panose="020B0604020202020204" pitchFamily="34" charset="0"/>
              </a:rPr>
              <a:t>trị</a:t>
            </a:r>
            <a:r>
              <a:rPr lang="en-US" sz="2400" dirty="0">
                <a:solidFill>
                  <a:srgbClr val="008000"/>
                </a:solidFill>
                <a:latin typeface="Arial" panose="020B0604020202020204" pitchFamily="34" charset="0"/>
                <a:cs typeface="Arial" panose="020B0604020202020204" pitchFamily="34" charset="0"/>
              </a:rPr>
              <a:t> </a:t>
            </a:r>
            <a:r>
              <a:rPr lang="en-US" sz="2400" dirty="0" err="1">
                <a:solidFill>
                  <a:srgbClr val="008000"/>
                </a:solidFill>
                <a:latin typeface="Arial" panose="020B0604020202020204" pitchFamily="34" charset="0"/>
                <a:cs typeface="Arial" panose="020B0604020202020204" pitchFamily="34" charset="0"/>
              </a:rPr>
              <a:t>thặng</a:t>
            </a:r>
            <a:r>
              <a:rPr lang="en-US" sz="2400" dirty="0">
                <a:solidFill>
                  <a:srgbClr val="008000"/>
                </a:solidFill>
                <a:latin typeface="Arial" panose="020B0604020202020204" pitchFamily="34" charset="0"/>
                <a:cs typeface="Arial" panose="020B0604020202020204" pitchFamily="34" charset="0"/>
              </a:rPr>
              <a:t> </a:t>
            </a:r>
            <a:r>
              <a:rPr lang="en-US" sz="2400" dirty="0" err="1">
                <a:solidFill>
                  <a:srgbClr val="008000"/>
                </a:solidFill>
                <a:latin typeface="Arial" panose="020B0604020202020204" pitchFamily="34" charset="0"/>
                <a:cs typeface="Arial" panose="020B0604020202020204" pitchFamily="34" charset="0"/>
              </a:rPr>
              <a:t>dư</a:t>
            </a:r>
            <a:r>
              <a:rPr lang="en-US" sz="2400" dirty="0">
                <a:solidFill>
                  <a:srgbClr val="008000"/>
                </a:solidFill>
                <a:latin typeface="Arial" panose="020B0604020202020204" pitchFamily="34" charset="0"/>
                <a:cs typeface="Arial" panose="020B0604020202020204" pitchFamily="34" charset="0"/>
              </a:rPr>
              <a:t> </a:t>
            </a:r>
            <a:r>
              <a:rPr lang="en-US" sz="2400" dirty="0" err="1">
                <a:solidFill>
                  <a:srgbClr val="008000"/>
                </a:solidFill>
                <a:latin typeface="Arial" panose="020B0604020202020204" pitchFamily="34" charset="0"/>
                <a:cs typeface="Arial" panose="020B0604020202020204" pitchFamily="34" charset="0"/>
              </a:rPr>
              <a:t>tối</a:t>
            </a:r>
            <a:r>
              <a:rPr lang="en-US" sz="2400" dirty="0">
                <a:solidFill>
                  <a:srgbClr val="008000"/>
                </a:solidFill>
                <a:latin typeface="Arial" panose="020B0604020202020204" pitchFamily="34" charset="0"/>
                <a:cs typeface="Arial" panose="020B0604020202020204" pitchFamily="34" charset="0"/>
              </a:rPr>
              <a:t> </a:t>
            </a:r>
            <a:r>
              <a:rPr lang="en-US" sz="2400" dirty="0" err="1">
                <a:solidFill>
                  <a:srgbClr val="008000"/>
                </a:solidFill>
                <a:latin typeface="Arial" panose="020B0604020202020204" pitchFamily="34" charset="0"/>
                <a:cs typeface="Arial" panose="020B0604020202020204" pitchFamily="34" charset="0"/>
              </a:rPr>
              <a:t>đa</a:t>
            </a:r>
            <a:r>
              <a:rPr lang="en-US" sz="2400" dirty="0">
                <a:solidFill>
                  <a:srgbClr val="008000"/>
                </a:solidFill>
                <a:latin typeface="Arial" panose="020B0604020202020204" pitchFamily="34" charset="0"/>
                <a:cs typeface="Arial" panose="020B0604020202020204" pitchFamily="34" charset="0"/>
              </a:rPr>
              <a:t> </a:t>
            </a:r>
            <a:r>
              <a:rPr lang="en-US" sz="2400" dirty="0">
                <a:latin typeface="Arial" panose="020B0604020202020204" pitchFamily="34" charset="0"/>
                <a:cs typeface="Arial" panose="020B0604020202020204" pitchFamily="34" charset="0"/>
              </a:rPr>
              <a:t>→ </a:t>
            </a:r>
            <a:r>
              <a:rPr lang="en-US" sz="2400" b="1" dirty="0" err="1">
                <a:solidFill>
                  <a:srgbClr val="FF0080"/>
                </a:solidFill>
                <a:latin typeface="Arial" panose="020B0604020202020204" pitchFamily="34" charset="0"/>
                <a:cs typeface="Arial" panose="020B0604020202020204" pitchFamily="34" charset="0"/>
              </a:rPr>
              <a:t>phải</a:t>
            </a:r>
            <a:r>
              <a:rPr lang="en-US" sz="2400" b="1" dirty="0">
                <a:solidFill>
                  <a:srgbClr val="FF0080"/>
                </a:solidFill>
                <a:latin typeface="Arial" panose="020B0604020202020204" pitchFamily="34" charset="0"/>
                <a:cs typeface="Arial" panose="020B0604020202020204" pitchFamily="34" charset="0"/>
              </a:rPr>
              <a:t> </a:t>
            </a:r>
            <a:r>
              <a:rPr lang="en-US" sz="2400" b="1" dirty="0" err="1">
                <a:solidFill>
                  <a:srgbClr val="FF0080"/>
                </a:solidFill>
                <a:latin typeface="Arial" panose="020B0604020202020204" pitchFamily="34" charset="0"/>
                <a:cs typeface="Arial" panose="020B0604020202020204" pitchFamily="34" charset="0"/>
              </a:rPr>
              <a:t>tích</a:t>
            </a:r>
            <a:r>
              <a:rPr lang="en-US" sz="2400" b="1" dirty="0">
                <a:solidFill>
                  <a:srgbClr val="FF0080"/>
                </a:solidFill>
                <a:latin typeface="Arial" panose="020B0604020202020204" pitchFamily="34" charset="0"/>
                <a:cs typeface="Arial" panose="020B0604020202020204" pitchFamily="34" charset="0"/>
              </a:rPr>
              <a:t> </a:t>
            </a:r>
            <a:r>
              <a:rPr lang="en-US" sz="2400" b="1" dirty="0" err="1">
                <a:solidFill>
                  <a:srgbClr val="FF0080"/>
                </a:solidFill>
                <a:latin typeface="Arial" panose="020B0604020202020204" pitchFamily="34" charset="0"/>
                <a:cs typeface="Arial" panose="020B0604020202020204" pitchFamily="34" charset="0"/>
              </a:rPr>
              <a:t>lũy</a:t>
            </a:r>
            <a:r>
              <a:rPr lang="en-US" sz="2400" b="1" dirty="0">
                <a:solidFill>
                  <a:srgbClr val="FF0080"/>
                </a:solidFill>
                <a:latin typeface="Arial" panose="020B0604020202020204" pitchFamily="34" charset="0"/>
                <a:cs typeface="Arial" panose="020B0604020202020204" pitchFamily="34" charset="0"/>
              </a:rPr>
              <a:t> </a:t>
            </a:r>
            <a:r>
              <a:rPr lang="en-US" sz="2400" b="1" dirty="0" err="1">
                <a:solidFill>
                  <a:srgbClr val="FF0080"/>
                </a:solidFill>
                <a:latin typeface="Arial" panose="020B0604020202020204" pitchFamily="34" charset="0"/>
                <a:cs typeface="Arial" panose="020B0604020202020204" pitchFamily="34" charset="0"/>
              </a:rPr>
              <a:t>tư</a:t>
            </a:r>
            <a:r>
              <a:rPr lang="en-US" sz="2400" b="1" dirty="0">
                <a:solidFill>
                  <a:srgbClr val="FF0080"/>
                </a:solidFill>
                <a:latin typeface="Arial" panose="020B0604020202020204" pitchFamily="34" charset="0"/>
                <a:cs typeface="Arial" panose="020B0604020202020204" pitchFamily="34" charset="0"/>
              </a:rPr>
              <a:t> </a:t>
            </a:r>
            <a:r>
              <a:rPr lang="en-US" sz="2400" b="1" dirty="0" err="1">
                <a:solidFill>
                  <a:srgbClr val="FF0080"/>
                </a:solidFill>
                <a:latin typeface="Arial" panose="020B0604020202020204" pitchFamily="34" charset="0"/>
                <a:cs typeface="Arial" panose="020B0604020202020204" pitchFamily="34" charset="0"/>
              </a:rPr>
              <a:t>bản</a:t>
            </a:r>
            <a:r>
              <a:rPr lang="en-US" sz="2400" b="1" dirty="0">
                <a:solidFill>
                  <a:srgbClr val="FF0080"/>
                </a:solidFill>
                <a:latin typeface="Arial" panose="020B0604020202020204" pitchFamily="34" charset="0"/>
                <a:cs typeface="Arial" panose="020B0604020202020204" pitchFamily="34" charset="0"/>
              </a:rPr>
              <a:t> </a:t>
            </a:r>
            <a:r>
              <a:rPr lang="en-US" sz="2400" dirty="0" err="1">
                <a:latin typeface="Arial" panose="020B0604020202020204" pitchFamily="34" charset="0"/>
                <a:cs typeface="Arial" panose="020B0604020202020204" pitchFamily="34" charset="0"/>
              </a:rPr>
              <a:t>tức</a:t>
            </a:r>
            <a:r>
              <a:rPr lang="en-US" sz="2400" dirty="0">
                <a:latin typeface="Arial" panose="020B0604020202020204" pitchFamily="34" charset="0"/>
                <a:cs typeface="Arial" panose="020B0604020202020204" pitchFamily="34" charset="0"/>
              </a:rPr>
              <a:t> </a:t>
            </a:r>
            <a:r>
              <a:rPr lang="en-US" sz="2400" dirty="0" err="1">
                <a:latin typeface="Arial" panose="020B0604020202020204" pitchFamily="34" charset="0"/>
                <a:cs typeface="Arial" panose="020B0604020202020204" pitchFamily="34" charset="0"/>
              </a:rPr>
              <a:t>là</a:t>
            </a:r>
            <a:r>
              <a:rPr lang="en-US" sz="2400" dirty="0">
                <a:latin typeface="Arial" panose="020B0604020202020204" pitchFamily="34" charset="0"/>
                <a:cs typeface="Arial" panose="020B0604020202020204" pitchFamily="34" charset="0"/>
              </a:rPr>
              <a:t> </a:t>
            </a:r>
            <a:r>
              <a:rPr lang="en-US" sz="2400" dirty="0" err="1">
                <a:latin typeface="Arial" panose="020B0604020202020204" pitchFamily="34" charset="0"/>
                <a:cs typeface="Arial" panose="020B0604020202020204" pitchFamily="34" charset="0"/>
              </a:rPr>
              <a:t>phải</a:t>
            </a:r>
            <a:r>
              <a:rPr lang="en-US" sz="2400" dirty="0">
                <a:latin typeface="Arial" panose="020B0604020202020204" pitchFamily="34" charset="0"/>
                <a:cs typeface="Arial" panose="020B0604020202020204" pitchFamily="34" charset="0"/>
              </a:rPr>
              <a:t> </a:t>
            </a:r>
            <a:r>
              <a:rPr lang="en-US" sz="2400" dirty="0" err="1">
                <a:latin typeface="Arial" panose="020B0604020202020204" pitchFamily="34" charset="0"/>
                <a:cs typeface="Arial" panose="020B0604020202020204" pitchFamily="34" charset="0"/>
              </a:rPr>
              <a:t>tái</a:t>
            </a:r>
            <a:r>
              <a:rPr lang="en-US" sz="2400" dirty="0">
                <a:latin typeface="Arial" panose="020B0604020202020204" pitchFamily="34" charset="0"/>
                <a:cs typeface="Arial" panose="020B0604020202020204" pitchFamily="34" charset="0"/>
              </a:rPr>
              <a:t> </a:t>
            </a:r>
            <a:r>
              <a:rPr lang="en-US" sz="2400" dirty="0" err="1">
                <a:latin typeface="Arial" panose="020B0604020202020204" pitchFamily="34" charset="0"/>
                <a:cs typeface="Arial" panose="020B0604020202020204" pitchFamily="34" charset="0"/>
              </a:rPr>
              <a:t>sản</a:t>
            </a:r>
            <a:r>
              <a:rPr lang="en-US" sz="2400" dirty="0">
                <a:latin typeface="Arial" panose="020B0604020202020204" pitchFamily="34" charset="0"/>
                <a:cs typeface="Arial" panose="020B0604020202020204" pitchFamily="34" charset="0"/>
              </a:rPr>
              <a:t> </a:t>
            </a:r>
            <a:r>
              <a:rPr lang="en-US" sz="2400" dirty="0" err="1">
                <a:latin typeface="Arial" panose="020B0604020202020204" pitchFamily="34" charset="0"/>
                <a:cs typeface="Arial" panose="020B0604020202020204" pitchFamily="34" charset="0"/>
              </a:rPr>
              <a:t>xuất</a:t>
            </a:r>
            <a:r>
              <a:rPr lang="en-US" sz="2400" dirty="0">
                <a:latin typeface="Arial" panose="020B0604020202020204" pitchFamily="34" charset="0"/>
                <a:cs typeface="Arial" panose="020B0604020202020204" pitchFamily="34" charset="0"/>
              </a:rPr>
              <a:t> </a:t>
            </a:r>
            <a:r>
              <a:rPr lang="en-US" sz="2400" dirty="0" err="1">
                <a:latin typeface="Arial" panose="020B0604020202020204" pitchFamily="34" charset="0"/>
                <a:cs typeface="Arial" panose="020B0604020202020204" pitchFamily="34" charset="0"/>
              </a:rPr>
              <a:t>mở</a:t>
            </a:r>
            <a:r>
              <a:rPr lang="en-US" sz="2400" dirty="0">
                <a:latin typeface="Arial" panose="020B0604020202020204" pitchFamily="34" charset="0"/>
                <a:cs typeface="Arial" panose="020B0604020202020204" pitchFamily="34" charset="0"/>
              </a:rPr>
              <a:t> </a:t>
            </a:r>
            <a:r>
              <a:rPr lang="en-US" sz="2400" dirty="0" err="1">
                <a:latin typeface="Arial" panose="020B0604020202020204" pitchFamily="34" charset="0"/>
                <a:cs typeface="Arial" panose="020B0604020202020204" pitchFamily="34" charset="0"/>
              </a:rPr>
              <a:t>rộng</a:t>
            </a:r>
            <a:r>
              <a:rPr lang="en-US" sz="2400" dirty="0">
                <a:latin typeface="Arial" panose="020B0604020202020204" pitchFamily="34" charset="0"/>
                <a:cs typeface="Arial" panose="020B0604020202020204" pitchFamily="34" charset="0"/>
              </a:rPr>
              <a:t> - </a:t>
            </a:r>
            <a:r>
              <a:rPr lang="en-US" sz="2400" dirty="0" err="1">
                <a:latin typeface="Arial" panose="020B0604020202020204" pitchFamily="34" charset="0"/>
                <a:cs typeface="Arial" panose="020B0604020202020204" pitchFamily="34" charset="0"/>
              </a:rPr>
              <a:t>đặc</a:t>
            </a:r>
            <a:r>
              <a:rPr lang="en-US" sz="2400" dirty="0">
                <a:latin typeface="Arial" panose="020B0604020202020204" pitchFamily="34" charset="0"/>
                <a:cs typeface="Arial" panose="020B0604020202020204" pitchFamily="34" charset="0"/>
              </a:rPr>
              <a:t> </a:t>
            </a:r>
            <a:r>
              <a:rPr lang="en-US" sz="2400" dirty="0" err="1">
                <a:latin typeface="Arial" panose="020B0604020202020204" pitchFamily="34" charset="0"/>
                <a:cs typeface="Arial" panose="020B0604020202020204" pitchFamily="34" charset="0"/>
              </a:rPr>
              <a:t>trưng</a:t>
            </a:r>
            <a:r>
              <a:rPr lang="en-US" sz="2400" dirty="0">
                <a:latin typeface="Arial" panose="020B0604020202020204" pitchFamily="34" charset="0"/>
                <a:cs typeface="Arial" panose="020B0604020202020204" pitchFamily="34" charset="0"/>
              </a:rPr>
              <a:t> </a:t>
            </a:r>
            <a:r>
              <a:rPr lang="en-US" sz="2400" dirty="0" err="1">
                <a:latin typeface="Arial" panose="020B0604020202020204" pitchFamily="34" charset="0"/>
                <a:cs typeface="Arial" panose="020B0604020202020204" pitchFamily="34" charset="0"/>
              </a:rPr>
              <a:t>nổi</a:t>
            </a:r>
            <a:r>
              <a:rPr lang="en-US" sz="2400" dirty="0">
                <a:latin typeface="Arial" panose="020B0604020202020204" pitchFamily="34" charset="0"/>
                <a:cs typeface="Arial" panose="020B0604020202020204" pitchFamily="34" charset="0"/>
              </a:rPr>
              <a:t> </a:t>
            </a:r>
            <a:r>
              <a:rPr lang="en-US" sz="2400" dirty="0" err="1">
                <a:latin typeface="Arial" panose="020B0604020202020204" pitchFamily="34" charset="0"/>
                <a:cs typeface="Arial" panose="020B0604020202020204" pitchFamily="34" charset="0"/>
              </a:rPr>
              <a:t>bật</a:t>
            </a:r>
            <a:r>
              <a:rPr lang="en-US" sz="2400" dirty="0">
                <a:latin typeface="Arial" panose="020B0604020202020204" pitchFamily="34" charset="0"/>
                <a:cs typeface="Arial" panose="020B0604020202020204" pitchFamily="34" charset="0"/>
              </a:rPr>
              <a:t> </a:t>
            </a:r>
            <a:r>
              <a:rPr lang="en-US" sz="2400" dirty="0" err="1">
                <a:latin typeface="Arial" panose="020B0604020202020204" pitchFamily="34" charset="0"/>
                <a:cs typeface="Arial" panose="020B0604020202020204" pitchFamily="34" charset="0"/>
              </a:rPr>
              <a:t>của</a:t>
            </a:r>
            <a:r>
              <a:rPr lang="en-US" sz="2400" dirty="0">
                <a:latin typeface="Arial" panose="020B0604020202020204" pitchFamily="34" charset="0"/>
                <a:cs typeface="Arial" panose="020B0604020202020204" pitchFamily="34" charset="0"/>
              </a:rPr>
              <a:t> SXTB.</a:t>
            </a:r>
          </a:p>
        </p:txBody>
      </p:sp>
      <p:sp>
        <p:nvSpPr>
          <p:cNvPr id="141" name="Rectangle 6">
            <a:extLst>
              <a:ext uri="{FF2B5EF4-FFF2-40B4-BE49-F238E27FC236}">
                <a16:creationId xmlns:a16="http://schemas.microsoft.com/office/drawing/2014/main" xmlns="" id="{8DBCD9C5-11CD-4A14-B8EB-6E4F4D2C59A3}"/>
              </a:ext>
            </a:extLst>
          </p:cNvPr>
          <p:cNvSpPr>
            <a:spLocks noChangeArrowheads="1"/>
          </p:cNvSpPr>
          <p:nvPr/>
        </p:nvSpPr>
        <p:spPr bwMode="auto">
          <a:xfrm>
            <a:off x="3174869" y="3176217"/>
            <a:ext cx="8382000" cy="830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85750" indent="-285750">
              <a:tabLst>
                <a:tab pos="127000" algn="l"/>
                <a:tab pos="228600" algn="l"/>
                <a:tab pos="342900" algn="l"/>
                <a:tab pos="457200" algn="l"/>
                <a:tab pos="571500" algn="l"/>
              </a:tabLst>
              <a:defRPr>
                <a:solidFill>
                  <a:schemeClr val="tx1"/>
                </a:solidFill>
                <a:latin typeface="Arial" panose="020B0604020202020204" pitchFamily="34" charset="0"/>
              </a:defRPr>
            </a:lvl1pPr>
            <a:lvl2pPr marL="742950" indent="-285750">
              <a:tabLst>
                <a:tab pos="127000" algn="l"/>
                <a:tab pos="228600" algn="l"/>
                <a:tab pos="342900" algn="l"/>
                <a:tab pos="457200" algn="l"/>
                <a:tab pos="571500" algn="l"/>
              </a:tabLst>
              <a:defRPr>
                <a:solidFill>
                  <a:schemeClr val="tx1"/>
                </a:solidFill>
                <a:latin typeface="Arial" panose="020B0604020202020204" pitchFamily="34" charset="0"/>
              </a:defRPr>
            </a:lvl2pPr>
            <a:lvl3pPr marL="1143000" indent="-228600">
              <a:tabLst>
                <a:tab pos="127000" algn="l"/>
                <a:tab pos="228600" algn="l"/>
                <a:tab pos="342900" algn="l"/>
                <a:tab pos="457200" algn="l"/>
                <a:tab pos="571500" algn="l"/>
              </a:tabLst>
              <a:defRPr>
                <a:solidFill>
                  <a:schemeClr val="tx1"/>
                </a:solidFill>
                <a:latin typeface="Arial" panose="020B0604020202020204" pitchFamily="34" charset="0"/>
              </a:defRPr>
            </a:lvl3pPr>
            <a:lvl4pPr marL="1600200" indent="-228600">
              <a:tabLst>
                <a:tab pos="127000" algn="l"/>
                <a:tab pos="228600" algn="l"/>
                <a:tab pos="342900" algn="l"/>
                <a:tab pos="457200" algn="l"/>
                <a:tab pos="571500" algn="l"/>
              </a:tabLst>
              <a:defRPr>
                <a:solidFill>
                  <a:schemeClr val="tx1"/>
                </a:solidFill>
                <a:latin typeface="Arial" panose="020B0604020202020204" pitchFamily="34" charset="0"/>
              </a:defRPr>
            </a:lvl4pPr>
            <a:lvl5pPr marL="2057400" indent="-228600">
              <a:tabLst>
                <a:tab pos="127000" algn="l"/>
                <a:tab pos="228600" algn="l"/>
                <a:tab pos="342900" algn="l"/>
                <a:tab pos="457200" algn="l"/>
                <a:tab pos="571500" algn="l"/>
              </a:tabLst>
              <a:defRPr>
                <a:solidFill>
                  <a:schemeClr val="tx1"/>
                </a:solidFill>
                <a:latin typeface="Arial" panose="020B0604020202020204" pitchFamily="34" charset="0"/>
              </a:defRPr>
            </a:lvl5pPr>
            <a:lvl6pPr marL="25146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6pPr>
            <a:lvl7pPr marL="29718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7pPr>
            <a:lvl8pPr marL="34290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8pPr>
            <a:lvl9pPr marL="38862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9pPr>
          </a:lstStyle>
          <a:p>
            <a:pPr algn="just">
              <a:spcBef>
                <a:spcPts val="200"/>
              </a:spcBef>
              <a:spcAft>
                <a:spcPts val="200"/>
              </a:spcAft>
              <a:buFont typeface="Wingdings" panose="05000000000000000000" pitchFamily="2" charset="2"/>
              <a:buChar char="Ø"/>
            </a:pPr>
            <a:r>
              <a:rPr lang="en-US" altLang="en-US" sz="2400" b="1" dirty="0" err="1">
                <a:solidFill>
                  <a:srgbClr val="C00000"/>
                </a:solidFill>
                <a:cs typeface="Times New Roman" panose="02020603050405020304" pitchFamily="18" charset="0"/>
              </a:rPr>
              <a:t>Tái</a:t>
            </a:r>
            <a:r>
              <a:rPr lang="en-US" altLang="en-US" sz="2400" b="1" dirty="0">
                <a:solidFill>
                  <a:srgbClr val="C00000"/>
                </a:solidFill>
                <a:cs typeface="Times New Roman" panose="02020603050405020304" pitchFamily="18" charset="0"/>
              </a:rPr>
              <a:t> </a:t>
            </a:r>
            <a:r>
              <a:rPr lang="en-US" altLang="en-US" sz="2400" b="1" dirty="0" err="1">
                <a:solidFill>
                  <a:srgbClr val="C00000"/>
                </a:solidFill>
                <a:cs typeface="Times New Roman" panose="02020603050405020304" pitchFamily="18" charset="0"/>
              </a:rPr>
              <a:t>sản</a:t>
            </a:r>
            <a:r>
              <a:rPr lang="en-US" altLang="en-US" sz="2400" b="1" dirty="0">
                <a:solidFill>
                  <a:srgbClr val="C00000"/>
                </a:solidFill>
                <a:cs typeface="Times New Roman" panose="02020603050405020304" pitchFamily="18" charset="0"/>
              </a:rPr>
              <a:t> </a:t>
            </a:r>
            <a:r>
              <a:rPr lang="en-US" altLang="en-US" sz="2400" b="1" dirty="0" err="1">
                <a:solidFill>
                  <a:srgbClr val="C00000"/>
                </a:solidFill>
                <a:cs typeface="Times New Roman" panose="02020603050405020304" pitchFamily="18" charset="0"/>
              </a:rPr>
              <a:t>xuất</a:t>
            </a:r>
            <a:r>
              <a:rPr lang="en-US" altLang="en-US" sz="2400" b="1" dirty="0">
                <a:solidFill>
                  <a:srgbClr val="C00000"/>
                </a:solidFill>
                <a:cs typeface="Times New Roman" panose="02020603050405020304" pitchFamily="18" charset="0"/>
              </a:rPr>
              <a:t> </a:t>
            </a:r>
            <a:r>
              <a:rPr lang="en-US" altLang="en-US" sz="2400" dirty="0" err="1">
                <a:solidFill>
                  <a:srgbClr val="663300"/>
                </a:solidFill>
                <a:cs typeface="Times New Roman" panose="02020603050405020304" pitchFamily="18" charset="0"/>
              </a:rPr>
              <a:t>nói</a:t>
            </a:r>
            <a:r>
              <a:rPr lang="en-US" altLang="en-US" sz="2400" dirty="0">
                <a:solidFill>
                  <a:srgbClr val="663300"/>
                </a:solidFill>
                <a:cs typeface="Times New Roman" panose="02020603050405020304" pitchFamily="18" charset="0"/>
              </a:rPr>
              <a:t> </a:t>
            </a:r>
            <a:r>
              <a:rPr lang="en-US" altLang="en-US" sz="2400" dirty="0" err="1">
                <a:solidFill>
                  <a:srgbClr val="663300"/>
                </a:solidFill>
                <a:cs typeface="Times New Roman" panose="02020603050405020304" pitchFamily="18" charset="0"/>
              </a:rPr>
              <a:t>chung</a:t>
            </a:r>
            <a:r>
              <a:rPr lang="en-US" altLang="en-US" sz="2400" dirty="0">
                <a:solidFill>
                  <a:srgbClr val="663300"/>
                </a:solidFill>
                <a:cs typeface="Times New Roman" panose="02020603050405020304" pitchFamily="18" charset="0"/>
              </a:rPr>
              <a:t> </a:t>
            </a:r>
            <a:r>
              <a:rPr lang="en-US" altLang="en-US" sz="2400" dirty="0" err="1">
                <a:solidFill>
                  <a:srgbClr val="663300"/>
                </a:solidFill>
                <a:cs typeface="Times New Roman" panose="02020603050405020304" pitchFamily="18" charset="0"/>
              </a:rPr>
              <a:t>là</a:t>
            </a:r>
            <a:r>
              <a:rPr lang="en-US" altLang="en-US" sz="2400" dirty="0">
                <a:solidFill>
                  <a:srgbClr val="663300"/>
                </a:solidFill>
                <a:cs typeface="Times New Roman" panose="02020603050405020304" pitchFamily="18" charset="0"/>
              </a:rPr>
              <a:t> </a:t>
            </a:r>
            <a:r>
              <a:rPr lang="en-US" altLang="en-US" sz="2400" b="1" dirty="0" err="1">
                <a:solidFill>
                  <a:srgbClr val="002060"/>
                </a:solidFill>
                <a:cs typeface="Times New Roman" panose="02020603050405020304" pitchFamily="18" charset="0"/>
              </a:rPr>
              <a:t>quá</a:t>
            </a:r>
            <a:r>
              <a:rPr lang="en-US" altLang="en-US" sz="2400" b="1" dirty="0">
                <a:solidFill>
                  <a:srgbClr val="002060"/>
                </a:solidFill>
                <a:cs typeface="Times New Roman" panose="02020603050405020304" pitchFamily="18" charset="0"/>
              </a:rPr>
              <a:t> </a:t>
            </a:r>
            <a:r>
              <a:rPr lang="en-US" altLang="en-US" sz="2400" b="1" dirty="0" err="1">
                <a:solidFill>
                  <a:srgbClr val="002060"/>
                </a:solidFill>
                <a:cs typeface="Times New Roman" panose="02020603050405020304" pitchFamily="18" charset="0"/>
              </a:rPr>
              <a:t>trình</a:t>
            </a:r>
            <a:r>
              <a:rPr lang="en-US" altLang="en-US" sz="2400" b="1" dirty="0">
                <a:solidFill>
                  <a:srgbClr val="002060"/>
                </a:solidFill>
                <a:cs typeface="Times New Roman" panose="02020603050405020304" pitchFamily="18" charset="0"/>
              </a:rPr>
              <a:t> </a:t>
            </a:r>
            <a:r>
              <a:rPr lang="en-US" altLang="en-US" sz="2400" b="1" dirty="0" err="1">
                <a:solidFill>
                  <a:srgbClr val="002060"/>
                </a:solidFill>
                <a:cs typeface="Times New Roman" panose="02020603050405020304" pitchFamily="18" charset="0"/>
              </a:rPr>
              <a:t>sản</a:t>
            </a:r>
            <a:r>
              <a:rPr lang="en-US" altLang="en-US" sz="2400" b="1" dirty="0">
                <a:solidFill>
                  <a:srgbClr val="002060"/>
                </a:solidFill>
                <a:cs typeface="Times New Roman" panose="02020603050405020304" pitchFamily="18" charset="0"/>
              </a:rPr>
              <a:t> </a:t>
            </a:r>
            <a:r>
              <a:rPr lang="en-US" altLang="en-US" sz="2400" b="1" dirty="0" err="1">
                <a:solidFill>
                  <a:srgbClr val="002060"/>
                </a:solidFill>
                <a:cs typeface="Times New Roman" panose="02020603050405020304" pitchFamily="18" charset="0"/>
              </a:rPr>
              <a:t>xuất</a:t>
            </a:r>
            <a:r>
              <a:rPr lang="en-US" altLang="en-US" sz="2400" b="1" dirty="0">
                <a:solidFill>
                  <a:srgbClr val="002060"/>
                </a:solidFill>
                <a:cs typeface="Times New Roman" panose="02020603050405020304" pitchFamily="18" charset="0"/>
              </a:rPr>
              <a:t> </a:t>
            </a:r>
            <a:r>
              <a:rPr lang="en-US" altLang="en-US" sz="2400" b="1" dirty="0" err="1">
                <a:solidFill>
                  <a:srgbClr val="002060"/>
                </a:solidFill>
                <a:cs typeface="Times New Roman" panose="02020603050405020304" pitchFamily="18" charset="0"/>
              </a:rPr>
              <a:t>được</a:t>
            </a:r>
            <a:r>
              <a:rPr lang="en-US" altLang="en-US" sz="2400" b="1" dirty="0">
                <a:solidFill>
                  <a:srgbClr val="002060"/>
                </a:solidFill>
                <a:cs typeface="Times New Roman" panose="02020603050405020304" pitchFamily="18" charset="0"/>
              </a:rPr>
              <a:t> </a:t>
            </a:r>
            <a:r>
              <a:rPr lang="en-US" altLang="en-US" sz="2400" b="1" dirty="0" err="1">
                <a:solidFill>
                  <a:srgbClr val="002060"/>
                </a:solidFill>
                <a:cs typeface="Times New Roman" panose="02020603050405020304" pitchFamily="18" charset="0"/>
              </a:rPr>
              <a:t>lặp</a:t>
            </a:r>
            <a:r>
              <a:rPr lang="en-US" altLang="en-US" sz="2400" b="1" dirty="0">
                <a:solidFill>
                  <a:srgbClr val="002060"/>
                </a:solidFill>
                <a:cs typeface="Times New Roman" panose="02020603050405020304" pitchFamily="18" charset="0"/>
              </a:rPr>
              <a:t> </a:t>
            </a:r>
            <a:r>
              <a:rPr lang="en-US" altLang="en-US" sz="2400" b="1" dirty="0" err="1">
                <a:solidFill>
                  <a:srgbClr val="002060"/>
                </a:solidFill>
                <a:cs typeface="Times New Roman" panose="02020603050405020304" pitchFamily="18" charset="0"/>
              </a:rPr>
              <a:t>đi</a:t>
            </a:r>
            <a:r>
              <a:rPr lang="en-US" altLang="en-US" sz="2400" b="1" dirty="0">
                <a:solidFill>
                  <a:srgbClr val="002060"/>
                </a:solidFill>
                <a:cs typeface="Times New Roman" panose="02020603050405020304" pitchFamily="18" charset="0"/>
              </a:rPr>
              <a:t> </a:t>
            </a:r>
            <a:r>
              <a:rPr lang="en-US" altLang="en-US" sz="2400" b="1" dirty="0" err="1">
                <a:solidFill>
                  <a:srgbClr val="002060"/>
                </a:solidFill>
                <a:cs typeface="Times New Roman" panose="02020603050405020304" pitchFamily="18" charset="0"/>
              </a:rPr>
              <a:t>lặp</a:t>
            </a:r>
            <a:r>
              <a:rPr lang="en-US" altLang="en-US" sz="2400" b="1" dirty="0">
                <a:solidFill>
                  <a:srgbClr val="002060"/>
                </a:solidFill>
                <a:cs typeface="Times New Roman" panose="02020603050405020304" pitchFamily="18" charset="0"/>
              </a:rPr>
              <a:t> </a:t>
            </a:r>
            <a:r>
              <a:rPr lang="en-US" altLang="en-US" sz="2400" b="1" dirty="0" err="1">
                <a:solidFill>
                  <a:srgbClr val="002060"/>
                </a:solidFill>
                <a:cs typeface="Times New Roman" panose="02020603050405020304" pitchFamily="18" charset="0"/>
              </a:rPr>
              <a:t>lại</a:t>
            </a:r>
            <a:r>
              <a:rPr lang="en-US" altLang="en-US" sz="2400" b="1" dirty="0">
                <a:solidFill>
                  <a:srgbClr val="002060"/>
                </a:solidFill>
                <a:cs typeface="Times New Roman" panose="02020603050405020304" pitchFamily="18" charset="0"/>
              </a:rPr>
              <a:t> </a:t>
            </a:r>
            <a:r>
              <a:rPr lang="en-US" altLang="en-US" sz="2400" b="1" dirty="0" err="1">
                <a:solidFill>
                  <a:srgbClr val="002060"/>
                </a:solidFill>
                <a:cs typeface="Times New Roman" panose="02020603050405020304" pitchFamily="18" charset="0"/>
              </a:rPr>
              <a:t>và</a:t>
            </a:r>
            <a:r>
              <a:rPr lang="en-US" altLang="en-US" sz="2400" b="1" dirty="0">
                <a:solidFill>
                  <a:srgbClr val="002060"/>
                </a:solidFill>
                <a:cs typeface="Times New Roman" panose="02020603050405020304" pitchFamily="18" charset="0"/>
              </a:rPr>
              <a:t> </a:t>
            </a:r>
            <a:r>
              <a:rPr lang="en-US" altLang="en-US" sz="2400" b="1" dirty="0" err="1">
                <a:solidFill>
                  <a:srgbClr val="002060"/>
                </a:solidFill>
                <a:cs typeface="Times New Roman" panose="02020603050405020304" pitchFamily="18" charset="0"/>
              </a:rPr>
              <a:t>tiếp</a:t>
            </a:r>
            <a:r>
              <a:rPr lang="en-US" altLang="en-US" sz="2400" b="1" dirty="0">
                <a:solidFill>
                  <a:srgbClr val="002060"/>
                </a:solidFill>
                <a:cs typeface="Times New Roman" panose="02020603050405020304" pitchFamily="18" charset="0"/>
              </a:rPr>
              <a:t> </a:t>
            </a:r>
            <a:r>
              <a:rPr lang="en-US" altLang="en-US" sz="2400" b="1" dirty="0" err="1">
                <a:solidFill>
                  <a:srgbClr val="002060"/>
                </a:solidFill>
                <a:cs typeface="Times New Roman" panose="02020603050405020304" pitchFamily="18" charset="0"/>
              </a:rPr>
              <a:t>diễn</a:t>
            </a:r>
            <a:r>
              <a:rPr lang="en-US" altLang="en-US" sz="2400" b="1" dirty="0">
                <a:solidFill>
                  <a:srgbClr val="002060"/>
                </a:solidFill>
                <a:cs typeface="Times New Roman" panose="02020603050405020304" pitchFamily="18" charset="0"/>
              </a:rPr>
              <a:t> </a:t>
            </a:r>
            <a:r>
              <a:rPr lang="en-US" altLang="en-US" sz="2400" dirty="0" err="1">
                <a:solidFill>
                  <a:srgbClr val="663300"/>
                </a:solidFill>
                <a:cs typeface="Times New Roman" panose="02020603050405020304" pitchFamily="18" charset="0"/>
              </a:rPr>
              <a:t>một</a:t>
            </a:r>
            <a:r>
              <a:rPr lang="en-US" altLang="en-US" sz="2400" dirty="0">
                <a:solidFill>
                  <a:srgbClr val="663300"/>
                </a:solidFill>
                <a:cs typeface="Times New Roman" panose="02020603050405020304" pitchFamily="18" charset="0"/>
              </a:rPr>
              <a:t> </a:t>
            </a:r>
            <a:r>
              <a:rPr lang="en-US" altLang="en-US" sz="2400" dirty="0" err="1">
                <a:solidFill>
                  <a:srgbClr val="663300"/>
                </a:solidFill>
                <a:cs typeface="Times New Roman" panose="02020603050405020304" pitchFamily="18" charset="0"/>
              </a:rPr>
              <a:t>cách</a:t>
            </a:r>
            <a:r>
              <a:rPr lang="en-US" altLang="en-US" sz="2400" dirty="0">
                <a:solidFill>
                  <a:srgbClr val="663300"/>
                </a:solidFill>
                <a:cs typeface="Times New Roman" panose="02020603050405020304" pitchFamily="18" charset="0"/>
              </a:rPr>
              <a:t> </a:t>
            </a:r>
            <a:r>
              <a:rPr lang="en-US" altLang="en-US" sz="2400" dirty="0" err="1">
                <a:solidFill>
                  <a:srgbClr val="663300"/>
                </a:solidFill>
                <a:cs typeface="Times New Roman" panose="02020603050405020304" pitchFamily="18" charset="0"/>
              </a:rPr>
              <a:t>liên</a:t>
            </a:r>
            <a:r>
              <a:rPr lang="en-US" altLang="en-US" sz="2400" dirty="0">
                <a:solidFill>
                  <a:srgbClr val="663300"/>
                </a:solidFill>
                <a:cs typeface="Times New Roman" panose="02020603050405020304" pitchFamily="18" charset="0"/>
              </a:rPr>
              <a:t> </a:t>
            </a:r>
            <a:r>
              <a:rPr lang="en-US" altLang="en-US" sz="2400" dirty="0" err="1">
                <a:solidFill>
                  <a:srgbClr val="663300"/>
                </a:solidFill>
                <a:cs typeface="Times New Roman" panose="02020603050405020304" pitchFamily="18" charset="0"/>
              </a:rPr>
              <a:t>tục</a:t>
            </a:r>
            <a:r>
              <a:rPr lang="en-US" altLang="en-US" sz="2400" dirty="0">
                <a:solidFill>
                  <a:srgbClr val="663300"/>
                </a:solidFill>
                <a:cs typeface="Times New Roman" panose="02020603050405020304" pitchFamily="18" charset="0"/>
              </a:rPr>
              <a:t> </a:t>
            </a:r>
            <a:r>
              <a:rPr lang="en-US" altLang="en-US" sz="2400" dirty="0" err="1">
                <a:solidFill>
                  <a:srgbClr val="663300"/>
                </a:solidFill>
                <a:cs typeface="Times New Roman" panose="02020603050405020304" pitchFamily="18" charset="0"/>
              </a:rPr>
              <a:t>không</a:t>
            </a:r>
            <a:r>
              <a:rPr lang="en-US" altLang="en-US" sz="2400" dirty="0">
                <a:solidFill>
                  <a:srgbClr val="663300"/>
                </a:solidFill>
                <a:cs typeface="Times New Roman" panose="02020603050405020304" pitchFamily="18" charset="0"/>
              </a:rPr>
              <a:t> </a:t>
            </a:r>
            <a:r>
              <a:rPr lang="en-US" altLang="en-US" sz="2400" dirty="0" err="1">
                <a:solidFill>
                  <a:srgbClr val="663300"/>
                </a:solidFill>
                <a:cs typeface="Times New Roman" panose="02020603050405020304" pitchFamily="18" charset="0"/>
              </a:rPr>
              <a:t>ngừng</a:t>
            </a:r>
            <a:r>
              <a:rPr lang="en-US" altLang="en-US" sz="2400" dirty="0">
                <a:solidFill>
                  <a:srgbClr val="663300"/>
                </a:solidFill>
                <a:cs typeface="Times New Roman" panose="02020603050405020304" pitchFamily="18" charset="0"/>
              </a:rPr>
              <a:t>.</a:t>
            </a:r>
          </a:p>
        </p:txBody>
      </p:sp>
      <p:sp>
        <p:nvSpPr>
          <p:cNvPr id="142" name="Rounded Rectangle 8">
            <a:extLst>
              <a:ext uri="{FF2B5EF4-FFF2-40B4-BE49-F238E27FC236}">
                <a16:creationId xmlns:a16="http://schemas.microsoft.com/office/drawing/2014/main" xmlns="" id="{F14050E5-593F-445A-B230-0DCE04E0DFCD}"/>
              </a:ext>
            </a:extLst>
          </p:cNvPr>
          <p:cNvSpPr/>
          <p:nvPr/>
        </p:nvSpPr>
        <p:spPr>
          <a:xfrm>
            <a:off x="6227631" y="4204917"/>
            <a:ext cx="2339975" cy="611187"/>
          </a:xfrm>
          <a:prstGeom prst="roundRect">
            <a:avLst/>
          </a:prstGeom>
          <a:solidFill>
            <a:srgbClr val="CC6600"/>
          </a:solidFill>
        </p:spPr>
        <p:style>
          <a:lnRef idx="2">
            <a:schemeClr val="accent1">
              <a:shade val="50000"/>
            </a:schemeClr>
          </a:lnRef>
          <a:fillRef idx="1">
            <a:schemeClr val="accent1"/>
          </a:fillRef>
          <a:effectRef idx="0">
            <a:schemeClr val="accent1"/>
          </a:effectRef>
          <a:fontRef idx="minor">
            <a:schemeClr val="lt1"/>
          </a:fontRef>
        </p:style>
        <p:txBody>
          <a:bodyPr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defRPr/>
            </a:pPr>
            <a:r>
              <a:rPr lang="en-US" sz="2400" b="1">
                <a:solidFill>
                  <a:srgbClr val="FFFFFF"/>
                </a:solidFill>
                <a:cs typeface="Times New Roman" panose="02020603050405020304" pitchFamily="18" charset="0"/>
              </a:rPr>
              <a:t>Tái sản xuất</a:t>
            </a:r>
            <a:endParaRPr lang="en-US" sz="2400" b="1">
              <a:solidFill>
                <a:srgbClr val="FFFFFF"/>
              </a:solidFill>
            </a:endParaRPr>
          </a:p>
        </p:txBody>
      </p:sp>
      <p:sp>
        <p:nvSpPr>
          <p:cNvPr id="143" name="Rounded Rectangle 9">
            <a:extLst>
              <a:ext uri="{FF2B5EF4-FFF2-40B4-BE49-F238E27FC236}">
                <a16:creationId xmlns:a16="http://schemas.microsoft.com/office/drawing/2014/main" xmlns="" id="{23471ECC-70E4-44AB-B7DF-E0FBAD23D5F5}"/>
              </a:ext>
            </a:extLst>
          </p:cNvPr>
          <p:cNvSpPr/>
          <p:nvPr/>
        </p:nvSpPr>
        <p:spPr>
          <a:xfrm>
            <a:off x="3549519" y="5247904"/>
            <a:ext cx="2339975" cy="1222746"/>
          </a:xfrm>
          <a:prstGeom prst="roundRect">
            <a:avLst/>
          </a:prstGeom>
          <a:solidFill>
            <a:srgbClr val="0033CC"/>
          </a:solidFill>
        </p:spPr>
        <p:style>
          <a:lnRef idx="2">
            <a:schemeClr val="accent1">
              <a:shade val="50000"/>
            </a:schemeClr>
          </a:lnRef>
          <a:fillRef idx="1">
            <a:schemeClr val="accent1"/>
          </a:fillRef>
          <a:effectRef idx="0">
            <a:schemeClr val="accent1"/>
          </a:effectRef>
          <a:fontRef idx="minor">
            <a:schemeClr val="lt1"/>
          </a:fontRef>
        </p:style>
        <p:txBody>
          <a:bodyPr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defRPr/>
            </a:pPr>
            <a:r>
              <a:rPr lang="en-US" sz="2400" dirty="0" err="1">
                <a:solidFill>
                  <a:srgbClr val="FFFFFF"/>
                </a:solidFill>
                <a:cs typeface="Times New Roman" panose="02020603050405020304" pitchFamily="18" charset="0"/>
              </a:rPr>
              <a:t>Tái</a:t>
            </a:r>
            <a:r>
              <a:rPr lang="en-US" sz="2400" dirty="0">
                <a:solidFill>
                  <a:srgbClr val="FFFFFF"/>
                </a:solidFill>
                <a:cs typeface="Times New Roman" panose="02020603050405020304" pitchFamily="18" charset="0"/>
              </a:rPr>
              <a:t> </a:t>
            </a:r>
            <a:r>
              <a:rPr lang="en-US" sz="2400" dirty="0" err="1">
                <a:solidFill>
                  <a:srgbClr val="FFFFFF"/>
                </a:solidFill>
                <a:cs typeface="Times New Roman" panose="02020603050405020304" pitchFamily="18" charset="0"/>
              </a:rPr>
              <a:t>sản</a:t>
            </a:r>
            <a:r>
              <a:rPr lang="en-US" sz="2400" dirty="0">
                <a:solidFill>
                  <a:srgbClr val="FFFFFF"/>
                </a:solidFill>
                <a:cs typeface="Times New Roman" panose="02020603050405020304" pitchFamily="18" charset="0"/>
              </a:rPr>
              <a:t> </a:t>
            </a:r>
            <a:r>
              <a:rPr lang="en-US" sz="2400" dirty="0" err="1">
                <a:solidFill>
                  <a:srgbClr val="FFFFFF"/>
                </a:solidFill>
                <a:cs typeface="Times New Roman" panose="02020603050405020304" pitchFamily="18" charset="0"/>
              </a:rPr>
              <a:t>xuất</a:t>
            </a:r>
            <a:r>
              <a:rPr lang="en-US" sz="2400" dirty="0">
                <a:solidFill>
                  <a:srgbClr val="FFFFFF"/>
                </a:solidFill>
                <a:cs typeface="Times New Roman" panose="02020603050405020304" pitchFamily="18" charset="0"/>
              </a:rPr>
              <a:t> </a:t>
            </a:r>
            <a:r>
              <a:rPr lang="en-US" sz="2400" dirty="0" err="1">
                <a:solidFill>
                  <a:srgbClr val="FFFFFF"/>
                </a:solidFill>
                <a:cs typeface="Times New Roman" panose="02020603050405020304" pitchFamily="18" charset="0"/>
              </a:rPr>
              <a:t>giản</a:t>
            </a:r>
            <a:r>
              <a:rPr lang="en-US" sz="2400" dirty="0">
                <a:solidFill>
                  <a:srgbClr val="FFFFFF"/>
                </a:solidFill>
                <a:cs typeface="Times New Roman" panose="02020603050405020304" pitchFamily="18" charset="0"/>
              </a:rPr>
              <a:t> </a:t>
            </a:r>
            <a:r>
              <a:rPr lang="en-US" sz="2400" dirty="0" err="1">
                <a:solidFill>
                  <a:srgbClr val="FFFFFF"/>
                </a:solidFill>
                <a:cs typeface="Times New Roman" panose="02020603050405020304" pitchFamily="18" charset="0"/>
              </a:rPr>
              <a:t>đơn</a:t>
            </a:r>
            <a:endParaRPr lang="en-US" sz="2400" dirty="0">
              <a:solidFill>
                <a:srgbClr val="FFFFFF"/>
              </a:solidFill>
            </a:endParaRPr>
          </a:p>
        </p:txBody>
      </p:sp>
      <p:sp>
        <p:nvSpPr>
          <p:cNvPr id="144" name="Rounded Rectangle 10">
            <a:extLst>
              <a:ext uri="{FF2B5EF4-FFF2-40B4-BE49-F238E27FC236}">
                <a16:creationId xmlns:a16="http://schemas.microsoft.com/office/drawing/2014/main" xmlns="" id="{72E551B9-C82B-4295-B3DB-0C30FE2BFF06}"/>
              </a:ext>
            </a:extLst>
          </p:cNvPr>
          <p:cNvSpPr/>
          <p:nvPr/>
        </p:nvSpPr>
        <p:spPr>
          <a:xfrm>
            <a:off x="8567606" y="5245174"/>
            <a:ext cx="2464223" cy="1225476"/>
          </a:xfrm>
          <a:prstGeom prst="roundRect">
            <a:avLst/>
          </a:prstGeom>
          <a:solidFill>
            <a:srgbClr val="0033CC"/>
          </a:solidFill>
        </p:spPr>
        <p:style>
          <a:lnRef idx="2">
            <a:schemeClr val="accent1">
              <a:shade val="50000"/>
            </a:schemeClr>
          </a:lnRef>
          <a:fillRef idx="1">
            <a:schemeClr val="accent1"/>
          </a:fillRef>
          <a:effectRef idx="0">
            <a:schemeClr val="accent1"/>
          </a:effectRef>
          <a:fontRef idx="minor">
            <a:schemeClr val="lt1"/>
          </a:fontRef>
        </p:style>
        <p:txBody>
          <a:bodyPr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defRPr/>
            </a:pPr>
            <a:r>
              <a:rPr lang="en-US" sz="2400" dirty="0" err="1">
                <a:solidFill>
                  <a:srgbClr val="FFFFFF"/>
                </a:solidFill>
                <a:cs typeface="Times New Roman" panose="02020603050405020304" pitchFamily="18" charset="0"/>
              </a:rPr>
              <a:t>Tái</a:t>
            </a:r>
            <a:r>
              <a:rPr lang="en-US" sz="2400" dirty="0">
                <a:solidFill>
                  <a:srgbClr val="FFFFFF"/>
                </a:solidFill>
                <a:cs typeface="Times New Roman" panose="02020603050405020304" pitchFamily="18" charset="0"/>
              </a:rPr>
              <a:t> </a:t>
            </a:r>
            <a:r>
              <a:rPr lang="en-US" sz="2400" dirty="0" err="1">
                <a:solidFill>
                  <a:srgbClr val="FFFFFF"/>
                </a:solidFill>
                <a:cs typeface="Times New Roman" panose="02020603050405020304" pitchFamily="18" charset="0"/>
              </a:rPr>
              <a:t>sản</a:t>
            </a:r>
            <a:r>
              <a:rPr lang="en-US" sz="2400" dirty="0">
                <a:solidFill>
                  <a:srgbClr val="FFFFFF"/>
                </a:solidFill>
                <a:cs typeface="Times New Roman" panose="02020603050405020304" pitchFamily="18" charset="0"/>
              </a:rPr>
              <a:t> </a:t>
            </a:r>
            <a:r>
              <a:rPr lang="en-US" sz="2400" dirty="0" err="1">
                <a:solidFill>
                  <a:srgbClr val="FFFFFF"/>
                </a:solidFill>
                <a:cs typeface="Times New Roman" panose="02020603050405020304" pitchFamily="18" charset="0"/>
              </a:rPr>
              <a:t>xuất</a:t>
            </a:r>
            <a:r>
              <a:rPr lang="en-US" sz="2400" dirty="0">
                <a:solidFill>
                  <a:srgbClr val="FFFFFF"/>
                </a:solidFill>
                <a:cs typeface="Times New Roman" panose="02020603050405020304" pitchFamily="18" charset="0"/>
              </a:rPr>
              <a:t> </a:t>
            </a:r>
            <a:r>
              <a:rPr lang="en-US" sz="2400" dirty="0" err="1">
                <a:solidFill>
                  <a:srgbClr val="FFFFFF"/>
                </a:solidFill>
                <a:cs typeface="Times New Roman" panose="02020603050405020304" pitchFamily="18" charset="0"/>
              </a:rPr>
              <a:t>mở</a:t>
            </a:r>
            <a:r>
              <a:rPr lang="en-US" sz="2400" dirty="0">
                <a:solidFill>
                  <a:srgbClr val="FFFFFF"/>
                </a:solidFill>
                <a:cs typeface="Times New Roman" panose="02020603050405020304" pitchFamily="18" charset="0"/>
              </a:rPr>
              <a:t> </a:t>
            </a:r>
            <a:r>
              <a:rPr lang="en-US" sz="2400" dirty="0" err="1">
                <a:solidFill>
                  <a:srgbClr val="FFFFFF"/>
                </a:solidFill>
                <a:cs typeface="Times New Roman" panose="02020603050405020304" pitchFamily="18" charset="0"/>
              </a:rPr>
              <a:t>rộng</a:t>
            </a:r>
            <a:endParaRPr lang="en-US" sz="2400" dirty="0">
              <a:solidFill>
                <a:srgbClr val="FFFFFF"/>
              </a:solidFill>
            </a:endParaRPr>
          </a:p>
        </p:txBody>
      </p:sp>
      <p:cxnSp>
        <p:nvCxnSpPr>
          <p:cNvPr id="145" name="Straight Arrow Connector 144">
            <a:extLst>
              <a:ext uri="{FF2B5EF4-FFF2-40B4-BE49-F238E27FC236}">
                <a16:creationId xmlns:a16="http://schemas.microsoft.com/office/drawing/2014/main" xmlns="" id="{5E1518A8-CA83-4B0C-AD8B-DCC9E4484E43}"/>
              </a:ext>
            </a:extLst>
          </p:cNvPr>
          <p:cNvCxnSpPr>
            <a:cxnSpLocks/>
            <a:endCxn id="143" idx="0"/>
          </p:cNvCxnSpPr>
          <p:nvPr/>
        </p:nvCxnSpPr>
        <p:spPr>
          <a:xfrm flipH="1">
            <a:off x="4719507" y="4816104"/>
            <a:ext cx="2693988" cy="431800"/>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146" name="Straight Arrow Connector 145">
            <a:extLst>
              <a:ext uri="{FF2B5EF4-FFF2-40B4-BE49-F238E27FC236}">
                <a16:creationId xmlns:a16="http://schemas.microsoft.com/office/drawing/2014/main" xmlns="" id="{EB6A6754-C365-44F5-BEFC-8F35D744E389}"/>
              </a:ext>
            </a:extLst>
          </p:cNvPr>
          <p:cNvCxnSpPr>
            <a:cxnSpLocks/>
            <a:stCxn id="142" idx="2"/>
            <a:endCxn id="144" idx="0"/>
          </p:cNvCxnSpPr>
          <p:nvPr/>
        </p:nvCxnSpPr>
        <p:spPr>
          <a:xfrm>
            <a:off x="7397619" y="4816104"/>
            <a:ext cx="2402099" cy="429070"/>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147" name="Rectangle: Rounded Corners 146">
            <a:extLst>
              <a:ext uri="{FF2B5EF4-FFF2-40B4-BE49-F238E27FC236}">
                <a16:creationId xmlns:a16="http://schemas.microsoft.com/office/drawing/2014/main" xmlns="" id="{E434D4AC-E751-4C14-9766-E22A96D20DFB}"/>
              </a:ext>
            </a:extLst>
          </p:cNvPr>
          <p:cNvSpPr/>
          <p:nvPr/>
        </p:nvSpPr>
        <p:spPr>
          <a:xfrm>
            <a:off x="4724400" y="810567"/>
            <a:ext cx="2414588" cy="71438"/>
          </a:xfrm>
          <a:prstGeom prst="roundRect">
            <a:avLst>
              <a:gd name="adj" fmla="val 50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D" sz="1800" b="0" i="0" u="none" strike="noStrike" kern="1200" cap="none" spc="0" normalizeH="0" baseline="0" noProof="0" dirty="0">
              <a:ln>
                <a:noFill/>
              </a:ln>
              <a:solidFill>
                <a:srgbClr val="FFFFFF"/>
              </a:solidFill>
              <a:effectLst/>
              <a:uLnTx/>
              <a:uFillTx/>
              <a:latin typeface="Open Sans"/>
              <a:ea typeface="+mn-ea"/>
              <a:cs typeface="+mn-cs"/>
            </a:endParaRPr>
          </a:p>
        </p:txBody>
      </p:sp>
    </p:spTree>
  </p:cSld>
  <p:clrMapOvr>
    <a:masterClrMapping/>
  </p:clrMapOvr>
  <p:transition spd="slow">
    <p:push dir="u"/>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43"/>
                                        </p:tgtEl>
                                        <p:attrNameLst>
                                          <p:attrName>style.visibility</p:attrName>
                                        </p:attrNameLst>
                                      </p:cBhvr>
                                      <p:to>
                                        <p:strVal val="visible"/>
                                      </p:to>
                                    </p:set>
                                    <p:anim calcmode="lin" valueType="num">
                                      <p:cBhvr>
                                        <p:cTn id="7" dur="500" fill="hold"/>
                                        <p:tgtEl>
                                          <p:spTgt spid="43"/>
                                        </p:tgtEl>
                                        <p:attrNameLst>
                                          <p:attrName>ppt_w</p:attrName>
                                        </p:attrNameLst>
                                      </p:cBhvr>
                                      <p:tavLst>
                                        <p:tav tm="0">
                                          <p:val>
                                            <p:fltVal val="0"/>
                                          </p:val>
                                        </p:tav>
                                        <p:tav tm="100000">
                                          <p:val>
                                            <p:strVal val="#ppt_w"/>
                                          </p:val>
                                        </p:tav>
                                      </p:tavLst>
                                    </p:anim>
                                    <p:anim calcmode="lin" valueType="num">
                                      <p:cBhvr>
                                        <p:cTn id="8" dur="500" fill="hold"/>
                                        <p:tgtEl>
                                          <p:spTgt spid="43"/>
                                        </p:tgtEl>
                                        <p:attrNameLst>
                                          <p:attrName>ppt_h</p:attrName>
                                        </p:attrNameLst>
                                      </p:cBhvr>
                                      <p:tavLst>
                                        <p:tav tm="0">
                                          <p:val>
                                            <p:fltVal val="0"/>
                                          </p:val>
                                        </p:tav>
                                        <p:tav tm="100000">
                                          <p:val>
                                            <p:strVal val="#ppt_h"/>
                                          </p:val>
                                        </p:tav>
                                      </p:tavLst>
                                    </p:anim>
                                    <p:animEffect transition="in" filter="fade">
                                      <p:cBhvr>
                                        <p:cTn id="9" dur="500"/>
                                        <p:tgtEl>
                                          <p:spTgt spid="43"/>
                                        </p:tgtEl>
                                      </p:cBhvr>
                                    </p:animEffect>
                                  </p:childTnLst>
                                </p:cTn>
                              </p:par>
                              <p:par>
                                <p:cTn id="10" presetID="53" presetClass="entr" presetSubtype="16" fill="hold" nodeType="withEffect">
                                  <p:stCondLst>
                                    <p:cond delay="0"/>
                                  </p:stCondLst>
                                  <p:childTnLst>
                                    <p:set>
                                      <p:cBhvr>
                                        <p:cTn id="11" dur="1" fill="hold">
                                          <p:stCondLst>
                                            <p:cond delay="0"/>
                                          </p:stCondLst>
                                        </p:cTn>
                                        <p:tgtEl>
                                          <p:spTgt spid="37"/>
                                        </p:tgtEl>
                                        <p:attrNameLst>
                                          <p:attrName>style.visibility</p:attrName>
                                        </p:attrNameLst>
                                      </p:cBhvr>
                                      <p:to>
                                        <p:strVal val="visible"/>
                                      </p:to>
                                    </p:set>
                                    <p:anim calcmode="lin" valueType="num">
                                      <p:cBhvr>
                                        <p:cTn id="12" dur="500" fill="hold"/>
                                        <p:tgtEl>
                                          <p:spTgt spid="37"/>
                                        </p:tgtEl>
                                        <p:attrNameLst>
                                          <p:attrName>ppt_w</p:attrName>
                                        </p:attrNameLst>
                                      </p:cBhvr>
                                      <p:tavLst>
                                        <p:tav tm="0">
                                          <p:val>
                                            <p:fltVal val="0"/>
                                          </p:val>
                                        </p:tav>
                                        <p:tav tm="100000">
                                          <p:val>
                                            <p:strVal val="#ppt_w"/>
                                          </p:val>
                                        </p:tav>
                                      </p:tavLst>
                                    </p:anim>
                                    <p:anim calcmode="lin" valueType="num">
                                      <p:cBhvr>
                                        <p:cTn id="13" dur="500" fill="hold"/>
                                        <p:tgtEl>
                                          <p:spTgt spid="37"/>
                                        </p:tgtEl>
                                        <p:attrNameLst>
                                          <p:attrName>ppt_h</p:attrName>
                                        </p:attrNameLst>
                                      </p:cBhvr>
                                      <p:tavLst>
                                        <p:tav tm="0">
                                          <p:val>
                                            <p:fltVal val="0"/>
                                          </p:val>
                                        </p:tav>
                                        <p:tav tm="100000">
                                          <p:val>
                                            <p:strVal val="#ppt_h"/>
                                          </p:val>
                                        </p:tav>
                                      </p:tavLst>
                                    </p:anim>
                                    <p:animEffect transition="in" filter="fade">
                                      <p:cBhvr>
                                        <p:cTn id="14" dur="500"/>
                                        <p:tgtEl>
                                          <p:spTgt spid="37"/>
                                        </p:tgtEl>
                                      </p:cBhvr>
                                    </p:animEffect>
                                  </p:childTnLst>
                                </p:cTn>
                              </p:par>
                              <p:par>
                                <p:cTn id="15" presetID="53" presetClass="entr" presetSubtype="16" fill="hold" nodeType="withEffect">
                                  <p:stCondLst>
                                    <p:cond delay="0"/>
                                  </p:stCondLst>
                                  <p:childTnLst>
                                    <p:set>
                                      <p:cBhvr>
                                        <p:cTn id="16" dur="1" fill="hold">
                                          <p:stCondLst>
                                            <p:cond delay="0"/>
                                          </p:stCondLst>
                                        </p:cTn>
                                        <p:tgtEl>
                                          <p:spTgt spid="30"/>
                                        </p:tgtEl>
                                        <p:attrNameLst>
                                          <p:attrName>style.visibility</p:attrName>
                                        </p:attrNameLst>
                                      </p:cBhvr>
                                      <p:to>
                                        <p:strVal val="visible"/>
                                      </p:to>
                                    </p:set>
                                    <p:anim calcmode="lin" valueType="num">
                                      <p:cBhvr>
                                        <p:cTn id="17" dur="500" fill="hold"/>
                                        <p:tgtEl>
                                          <p:spTgt spid="30"/>
                                        </p:tgtEl>
                                        <p:attrNameLst>
                                          <p:attrName>ppt_w</p:attrName>
                                        </p:attrNameLst>
                                      </p:cBhvr>
                                      <p:tavLst>
                                        <p:tav tm="0">
                                          <p:val>
                                            <p:fltVal val="0"/>
                                          </p:val>
                                        </p:tav>
                                        <p:tav tm="100000">
                                          <p:val>
                                            <p:strVal val="#ppt_w"/>
                                          </p:val>
                                        </p:tav>
                                      </p:tavLst>
                                    </p:anim>
                                    <p:anim calcmode="lin" valueType="num">
                                      <p:cBhvr>
                                        <p:cTn id="18" dur="500" fill="hold"/>
                                        <p:tgtEl>
                                          <p:spTgt spid="30"/>
                                        </p:tgtEl>
                                        <p:attrNameLst>
                                          <p:attrName>ppt_h</p:attrName>
                                        </p:attrNameLst>
                                      </p:cBhvr>
                                      <p:tavLst>
                                        <p:tav tm="0">
                                          <p:val>
                                            <p:fltVal val="0"/>
                                          </p:val>
                                        </p:tav>
                                        <p:tav tm="100000">
                                          <p:val>
                                            <p:strVal val="#ppt_h"/>
                                          </p:val>
                                        </p:tav>
                                      </p:tavLst>
                                    </p:anim>
                                    <p:animEffect transition="in" filter="fade">
                                      <p:cBhvr>
                                        <p:cTn id="19" dur="500"/>
                                        <p:tgtEl>
                                          <p:spTgt spid="30"/>
                                        </p:tgtEl>
                                      </p:cBhvr>
                                    </p:animEffect>
                                  </p:childTnLst>
                                </p:cTn>
                              </p:par>
                              <p:par>
                                <p:cTn id="20" presetID="53" presetClass="entr" presetSubtype="16" fill="hold" nodeType="withEffect">
                                  <p:stCondLst>
                                    <p:cond delay="0"/>
                                  </p:stCondLst>
                                  <p:childTnLst>
                                    <p:set>
                                      <p:cBhvr>
                                        <p:cTn id="21" dur="1" fill="hold">
                                          <p:stCondLst>
                                            <p:cond delay="0"/>
                                          </p:stCondLst>
                                        </p:cTn>
                                        <p:tgtEl>
                                          <p:spTgt spid="44"/>
                                        </p:tgtEl>
                                        <p:attrNameLst>
                                          <p:attrName>style.visibility</p:attrName>
                                        </p:attrNameLst>
                                      </p:cBhvr>
                                      <p:to>
                                        <p:strVal val="visible"/>
                                      </p:to>
                                    </p:set>
                                    <p:anim calcmode="lin" valueType="num">
                                      <p:cBhvr>
                                        <p:cTn id="22" dur="500" fill="hold"/>
                                        <p:tgtEl>
                                          <p:spTgt spid="44"/>
                                        </p:tgtEl>
                                        <p:attrNameLst>
                                          <p:attrName>ppt_w</p:attrName>
                                        </p:attrNameLst>
                                      </p:cBhvr>
                                      <p:tavLst>
                                        <p:tav tm="0">
                                          <p:val>
                                            <p:fltVal val="0"/>
                                          </p:val>
                                        </p:tav>
                                        <p:tav tm="100000">
                                          <p:val>
                                            <p:strVal val="#ppt_w"/>
                                          </p:val>
                                        </p:tav>
                                      </p:tavLst>
                                    </p:anim>
                                    <p:anim calcmode="lin" valueType="num">
                                      <p:cBhvr>
                                        <p:cTn id="23" dur="500" fill="hold"/>
                                        <p:tgtEl>
                                          <p:spTgt spid="44"/>
                                        </p:tgtEl>
                                        <p:attrNameLst>
                                          <p:attrName>ppt_h</p:attrName>
                                        </p:attrNameLst>
                                      </p:cBhvr>
                                      <p:tavLst>
                                        <p:tav tm="0">
                                          <p:val>
                                            <p:fltVal val="0"/>
                                          </p:val>
                                        </p:tav>
                                        <p:tav tm="100000">
                                          <p:val>
                                            <p:strVal val="#ppt_h"/>
                                          </p:val>
                                        </p:tav>
                                      </p:tavLst>
                                    </p:anim>
                                    <p:animEffect transition="in" filter="fade">
                                      <p:cBhvr>
                                        <p:cTn id="24" dur="500"/>
                                        <p:tgtEl>
                                          <p:spTgt spid="44"/>
                                        </p:tgtEl>
                                      </p:cBhvr>
                                    </p:animEffect>
                                  </p:childTnLst>
                                </p:cTn>
                              </p:par>
                              <p:par>
                                <p:cTn id="25" presetID="53" presetClass="entr" presetSubtype="16" fill="hold" grpId="0" nodeType="withEffect">
                                  <p:stCondLst>
                                    <p:cond delay="0"/>
                                  </p:stCondLst>
                                  <p:childTnLst>
                                    <p:set>
                                      <p:cBhvr>
                                        <p:cTn id="26" dur="1" fill="hold">
                                          <p:stCondLst>
                                            <p:cond delay="0"/>
                                          </p:stCondLst>
                                        </p:cTn>
                                        <p:tgtEl>
                                          <p:spTgt spid="45"/>
                                        </p:tgtEl>
                                        <p:attrNameLst>
                                          <p:attrName>style.visibility</p:attrName>
                                        </p:attrNameLst>
                                      </p:cBhvr>
                                      <p:to>
                                        <p:strVal val="visible"/>
                                      </p:to>
                                    </p:set>
                                    <p:anim calcmode="lin" valueType="num">
                                      <p:cBhvr>
                                        <p:cTn id="27" dur="500" fill="hold"/>
                                        <p:tgtEl>
                                          <p:spTgt spid="45"/>
                                        </p:tgtEl>
                                        <p:attrNameLst>
                                          <p:attrName>ppt_w</p:attrName>
                                        </p:attrNameLst>
                                      </p:cBhvr>
                                      <p:tavLst>
                                        <p:tav tm="0">
                                          <p:val>
                                            <p:fltVal val="0"/>
                                          </p:val>
                                        </p:tav>
                                        <p:tav tm="100000">
                                          <p:val>
                                            <p:strVal val="#ppt_w"/>
                                          </p:val>
                                        </p:tav>
                                      </p:tavLst>
                                    </p:anim>
                                    <p:anim calcmode="lin" valueType="num">
                                      <p:cBhvr>
                                        <p:cTn id="28" dur="500" fill="hold"/>
                                        <p:tgtEl>
                                          <p:spTgt spid="45"/>
                                        </p:tgtEl>
                                        <p:attrNameLst>
                                          <p:attrName>ppt_h</p:attrName>
                                        </p:attrNameLst>
                                      </p:cBhvr>
                                      <p:tavLst>
                                        <p:tav tm="0">
                                          <p:val>
                                            <p:fltVal val="0"/>
                                          </p:val>
                                        </p:tav>
                                        <p:tav tm="100000">
                                          <p:val>
                                            <p:strVal val="#ppt_h"/>
                                          </p:val>
                                        </p:tav>
                                      </p:tavLst>
                                    </p:anim>
                                    <p:animEffect transition="in" filter="fade">
                                      <p:cBhvr>
                                        <p:cTn id="29" dur="500"/>
                                        <p:tgtEl>
                                          <p:spTgt spid="45"/>
                                        </p:tgtEl>
                                      </p:cBhvr>
                                    </p:animEffect>
                                  </p:childTnLst>
                                </p:cTn>
                              </p:par>
                              <p:par>
                                <p:cTn id="30" presetID="53" presetClass="entr" presetSubtype="16" fill="hold" nodeType="withEffect">
                                  <p:stCondLst>
                                    <p:cond delay="0"/>
                                  </p:stCondLst>
                                  <p:childTnLst>
                                    <p:set>
                                      <p:cBhvr>
                                        <p:cTn id="31" dur="1" fill="hold">
                                          <p:stCondLst>
                                            <p:cond delay="0"/>
                                          </p:stCondLst>
                                        </p:cTn>
                                        <p:tgtEl>
                                          <p:spTgt spid="46"/>
                                        </p:tgtEl>
                                        <p:attrNameLst>
                                          <p:attrName>style.visibility</p:attrName>
                                        </p:attrNameLst>
                                      </p:cBhvr>
                                      <p:to>
                                        <p:strVal val="visible"/>
                                      </p:to>
                                    </p:set>
                                    <p:anim calcmode="lin" valueType="num">
                                      <p:cBhvr>
                                        <p:cTn id="32" dur="500" fill="hold"/>
                                        <p:tgtEl>
                                          <p:spTgt spid="46"/>
                                        </p:tgtEl>
                                        <p:attrNameLst>
                                          <p:attrName>ppt_w</p:attrName>
                                        </p:attrNameLst>
                                      </p:cBhvr>
                                      <p:tavLst>
                                        <p:tav tm="0">
                                          <p:val>
                                            <p:fltVal val="0"/>
                                          </p:val>
                                        </p:tav>
                                        <p:tav tm="100000">
                                          <p:val>
                                            <p:strVal val="#ppt_w"/>
                                          </p:val>
                                        </p:tav>
                                      </p:tavLst>
                                    </p:anim>
                                    <p:anim calcmode="lin" valueType="num">
                                      <p:cBhvr>
                                        <p:cTn id="33" dur="500" fill="hold"/>
                                        <p:tgtEl>
                                          <p:spTgt spid="46"/>
                                        </p:tgtEl>
                                        <p:attrNameLst>
                                          <p:attrName>ppt_h</p:attrName>
                                        </p:attrNameLst>
                                      </p:cBhvr>
                                      <p:tavLst>
                                        <p:tav tm="0">
                                          <p:val>
                                            <p:fltVal val="0"/>
                                          </p:val>
                                        </p:tav>
                                        <p:tav tm="100000">
                                          <p:val>
                                            <p:strVal val="#ppt_h"/>
                                          </p:val>
                                        </p:tav>
                                      </p:tavLst>
                                    </p:anim>
                                    <p:animEffect transition="in" filter="fade">
                                      <p:cBhvr>
                                        <p:cTn id="34" dur="500"/>
                                        <p:tgtEl>
                                          <p:spTgt spid="46"/>
                                        </p:tgtEl>
                                      </p:cBhvr>
                                    </p:animEffect>
                                  </p:childTnLst>
                                </p:cTn>
                              </p:par>
                              <p:par>
                                <p:cTn id="35" presetID="53" presetClass="entr" presetSubtype="16" fill="hold" nodeType="withEffect">
                                  <p:stCondLst>
                                    <p:cond delay="0"/>
                                  </p:stCondLst>
                                  <p:childTnLst>
                                    <p:set>
                                      <p:cBhvr>
                                        <p:cTn id="36" dur="1" fill="hold">
                                          <p:stCondLst>
                                            <p:cond delay="0"/>
                                          </p:stCondLst>
                                        </p:cTn>
                                        <p:tgtEl>
                                          <p:spTgt spid="47"/>
                                        </p:tgtEl>
                                        <p:attrNameLst>
                                          <p:attrName>style.visibility</p:attrName>
                                        </p:attrNameLst>
                                      </p:cBhvr>
                                      <p:to>
                                        <p:strVal val="visible"/>
                                      </p:to>
                                    </p:set>
                                    <p:anim calcmode="lin" valueType="num">
                                      <p:cBhvr>
                                        <p:cTn id="37" dur="500" fill="hold"/>
                                        <p:tgtEl>
                                          <p:spTgt spid="47"/>
                                        </p:tgtEl>
                                        <p:attrNameLst>
                                          <p:attrName>ppt_w</p:attrName>
                                        </p:attrNameLst>
                                      </p:cBhvr>
                                      <p:tavLst>
                                        <p:tav tm="0">
                                          <p:val>
                                            <p:fltVal val="0"/>
                                          </p:val>
                                        </p:tav>
                                        <p:tav tm="100000">
                                          <p:val>
                                            <p:strVal val="#ppt_w"/>
                                          </p:val>
                                        </p:tav>
                                      </p:tavLst>
                                    </p:anim>
                                    <p:anim calcmode="lin" valueType="num">
                                      <p:cBhvr>
                                        <p:cTn id="38" dur="500" fill="hold"/>
                                        <p:tgtEl>
                                          <p:spTgt spid="47"/>
                                        </p:tgtEl>
                                        <p:attrNameLst>
                                          <p:attrName>ppt_h</p:attrName>
                                        </p:attrNameLst>
                                      </p:cBhvr>
                                      <p:tavLst>
                                        <p:tav tm="0">
                                          <p:val>
                                            <p:fltVal val="0"/>
                                          </p:val>
                                        </p:tav>
                                        <p:tav tm="100000">
                                          <p:val>
                                            <p:strVal val="#ppt_h"/>
                                          </p:val>
                                        </p:tav>
                                      </p:tavLst>
                                    </p:anim>
                                    <p:animEffect transition="in" filter="fade">
                                      <p:cBhvr>
                                        <p:cTn id="39" dur="500"/>
                                        <p:tgtEl>
                                          <p:spTgt spid="47"/>
                                        </p:tgtEl>
                                      </p:cBhvr>
                                    </p:animEffect>
                                  </p:childTnLst>
                                </p:cTn>
                              </p:par>
                              <p:par>
                                <p:cTn id="40" presetID="53" presetClass="entr" presetSubtype="16" fill="hold" nodeType="withEffect">
                                  <p:stCondLst>
                                    <p:cond delay="0"/>
                                  </p:stCondLst>
                                  <p:childTnLst>
                                    <p:set>
                                      <p:cBhvr>
                                        <p:cTn id="41" dur="1" fill="hold">
                                          <p:stCondLst>
                                            <p:cond delay="0"/>
                                          </p:stCondLst>
                                        </p:cTn>
                                        <p:tgtEl>
                                          <p:spTgt spid="48"/>
                                        </p:tgtEl>
                                        <p:attrNameLst>
                                          <p:attrName>style.visibility</p:attrName>
                                        </p:attrNameLst>
                                      </p:cBhvr>
                                      <p:to>
                                        <p:strVal val="visible"/>
                                      </p:to>
                                    </p:set>
                                    <p:anim calcmode="lin" valueType="num">
                                      <p:cBhvr>
                                        <p:cTn id="42" dur="500" fill="hold"/>
                                        <p:tgtEl>
                                          <p:spTgt spid="48"/>
                                        </p:tgtEl>
                                        <p:attrNameLst>
                                          <p:attrName>ppt_w</p:attrName>
                                        </p:attrNameLst>
                                      </p:cBhvr>
                                      <p:tavLst>
                                        <p:tav tm="0">
                                          <p:val>
                                            <p:fltVal val="0"/>
                                          </p:val>
                                        </p:tav>
                                        <p:tav tm="100000">
                                          <p:val>
                                            <p:strVal val="#ppt_w"/>
                                          </p:val>
                                        </p:tav>
                                      </p:tavLst>
                                    </p:anim>
                                    <p:anim calcmode="lin" valueType="num">
                                      <p:cBhvr>
                                        <p:cTn id="43" dur="500" fill="hold"/>
                                        <p:tgtEl>
                                          <p:spTgt spid="48"/>
                                        </p:tgtEl>
                                        <p:attrNameLst>
                                          <p:attrName>ppt_h</p:attrName>
                                        </p:attrNameLst>
                                      </p:cBhvr>
                                      <p:tavLst>
                                        <p:tav tm="0">
                                          <p:val>
                                            <p:fltVal val="0"/>
                                          </p:val>
                                        </p:tav>
                                        <p:tav tm="100000">
                                          <p:val>
                                            <p:strVal val="#ppt_h"/>
                                          </p:val>
                                        </p:tav>
                                      </p:tavLst>
                                    </p:anim>
                                    <p:animEffect transition="in" filter="fade">
                                      <p:cBhvr>
                                        <p:cTn id="44" dur="500"/>
                                        <p:tgtEl>
                                          <p:spTgt spid="48"/>
                                        </p:tgtEl>
                                      </p:cBhvr>
                                    </p:animEffect>
                                  </p:childTnLst>
                                </p:cTn>
                              </p:par>
                            </p:childTnLst>
                          </p:cTn>
                        </p:par>
                      </p:childTnLst>
                    </p:cTn>
                  </p:par>
                  <p:par>
                    <p:cTn id="45" fill="hold">
                      <p:stCondLst>
                        <p:cond delay="indefinite"/>
                      </p:stCondLst>
                      <p:childTnLst>
                        <p:par>
                          <p:cTn id="46" fill="hold">
                            <p:stCondLst>
                              <p:cond delay="0"/>
                            </p:stCondLst>
                            <p:childTnLst>
                              <p:par>
                                <p:cTn id="47" presetID="31" presetClass="entr" presetSubtype="0" fill="hold" grpId="0" nodeType="clickEffect">
                                  <p:stCondLst>
                                    <p:cond delay="0"/>
                                  </p:stCondLst>
                                  <p:childTnLst>
                                    <p:set>
                                      <p:cBhvr>
                                        <p:cTn id="48" dur="1" fill="hold">
                                          <p:stCondLst>
                                            <p:cond delay="0"/>
                                          </p:stCondLst>
                                        </p:cTn>
                                        <p:tgtEl>
                                          <p:spTgt spid="126"/>
                                        </p:tgtEl>
                                        <p:attrNameLst>
                                          <p:attrName>style.visibility</p:attrName>
                                        </p:attrNameLst>
                                      </p:cBhvr>
                                      <p:to>
                                        <p:strVal val="visible"/>
                                      </p:to>
                                    </p:set>
                                    <p:anim calcmode="lin" valueType="num">
                                      <p:cBhvr>
                                        <p:cTn id="49" dur="1000" fill="hold"/>
                                        <p:tgtEl>
                                          <p:spTgt spid="126"/>
                                        </p:tgtEl>
                                        <p:attrNameLst>
                                          <p:attrName>ppt_w</p:attrName>
                                        </p:attrNameLst>
                                      </p:cBhvr>
                                      <p:tavLst>
                                        <p:tav tm="0">
                                          <p:val>
                                            <p:fltVal val="0"/>
                                          </p:val>
                                        </p:tav>
                                        <p:tav tm="100000">
                                          <p:val>
                                            <p:strVal val="#ppt_w"/>
                                          </p:val>
                                        </p:tav>
                                      </p:tavLst>
                                    </p:anim>
                                    <p:anim calcmode="lin" valueType="num">
                                      <p:cBhvr>
                                        <p:cTn id="50" dur="1000" fill="hold"/>
                                        <p:tgtEl>
                                          <p:spTgt spid="126"/>
                                        </p:tgtEl>
                                        <p:attrNameLst>
                                          <p:attrName>ppt_h</p:attrName>
                                        </p:attrNameLst>
                                      </p:cBhvr>
                                      <p:tavLst>
                                        <p:tav tm="0">
                                          <p:val>
                                            <p:fltVal val="0"/>
                                          </p:val>
                                        </p:tav>
                                        <p:tav tm="100000">
                                          <p:val>
                                            <p:strVal val="#ppt_h"/>
                                          </p:val>
                                        </p:tav>
                                      </p:tavLst>
                                    </p:anim>
                                    <p:anim calcmode="lin" valueType="num">
                                      <p:cBhvr>
                                        <p:cTn id="51" dur="1000" fill="hold"/>
                                        <p:tgtEl>
                                          <p:spTgt spid="126"/>
                                        </p:tgtEl>
                                        <p:attrNameLst>
                                          <p:attrName>style.rotation</p:attrName>
                                        </p:attrNameLst>
                                      </p:cBhvr>
                                      <p:tavLst>
                                        <p:tav tm="0">
                                          <p:val>
                                            <p:fltVal val="90"/>
                                          </p:val>
                                        </p:tav>
                                        <p:tav tm="100000">
                                          <p:val>
                                            <p:fltVal val="0"/>
                                          </p:val>
                                        </p:tav>
                                      </p:tavLst>
                                    </p:anim>
                                    <p:animEffect transition="in" filter="fade">
                                      <p:cBhvr>
                                        <p:cTn id="52" dur="1000"/>
                                        <p:tgtEl>
                                          <p:spTgt spid="126"/>
                                        </p:tgtEl>
                                      </p:cBhvr>
                                    </p:animEffect>
                                  </p:childTnLst>
                                </p:cTn>
                              </p:par>
                              <p:par>
                                <p:cTn id="53" presetID="31" presetClass="entr" presetSubtype="0" fill="hold" grpId="0" nodeType="withEffect">
                                  <p:stCondLst>
                                    <p:cond delay="0"/>
                                  </p:stCondLst>
                                  <p:childTnLst>
                                    <p:set>
                                      <p:cBhvr>
                                        <p:cTn id="54" dur="1" fill="hold">
                                          <p:stCondLst>
                                            <p:cond delay="0"/>
                                          </p:stCondLst>
                                        </p:cTn>
                                        <p:tgtEl>
                                          <p:spTgt spid="147"/>
                                        </p:tgtEl>
                                        <p:attrNameLst>
                                          <p:attrName>style.visibility</p:attrName>
                                        </p:attrNameLst>
                                      </p:cBhvr>
                                      <p:to>
                                        <p:strVal val="visible"/>
                                      </p:to>
                                    </p:set>
                                    <p:anim calcmode="lin" valueType="num">
                                      <p:cBhvr>
                                        <p:cTn id="55" dur="1000" fill="hold"/>
                                        <p:tgtEl>
                                          <p:spTgt spid="147"/>
                                        </p:tgtEl>
                                        <p:attrNameLst>
                                          <p:attrName>ppt_w</p:attrName>
                                        </p:attrNameLst>
                                      </p:cBhvr>
                                      <p:tavLst>
                                        <p:tav tm="0">
                                          <p:val>
                                            <p:fltVal val="0"/>
                                          </p:val>
                                        </p:tav>
                                        <p:tav tm="100000">
                                          <p:val>
                                            <p:strVal val="#ppt_w"/>
                                          </p:val>
                                        </p:tav>
                                      </p:tavLst>
                                    </p:anim>
                                    <p:anim calcmode="lin" valueType="num">
                                      <p:cBhvr>
                                        <p:cTn id="56" dur="1000" fill="hold"/>
                                        <p:tgtEl>
                                          <p:spTgt spid="147"/>
                                        </p:tgtEl>
                                        <p:attrNameLst>
                                          <p:attrName>ppt_h</p:attrName>
                                        </p:attrNameLst>
                                      </p:cBhvr>
                                      <p:tavLst>
                                        <p:tav tm="0">
                                          <p:val>
                                            <p:fltVal val="0"/>
                                          </p:val>
                                        </p:tav>
                                        <p:tav tm="100000">
                                          <p:val>
                                            <p:strVal val="#ppt_h"/>
                                          </p:val>
                                        </p:tav>
                                      </p:tavLst>
                                    </p:anim>
                                    <p:anim calcmode="lin" valueType="num">
                                      <p:cBhvr>
                                        <p:cTn id="57" dur="1000" fill="hold"/>
                                        <p:tgtEl>
                                          <p:spTgt spid="147"/>
                                        </p:tgtEl>
                                        <p:attrNameLst>
                                          <p:attrName>style.rotation</p:attrName>
                                        </p:attrNameLst>
                                      </p:cBhvr>
                                      <p:tavLst>
                                        <p:tav tm="0">
                                          <p:val>
                                            <p:fltVal val="90"/>
                                          </p:val>
                                        </p:tav>
                                        <p:tav tm="100000">
                                          <p:val>
                                            <p:fltVal val="0"/>
                                          </p:val>
                                        </p:tav>
                                      </p:tavLst>
                                    </p:anim>
                                    <p:animEffect transition="in" filter="fade">
                                      <p:cBhvr>
                                        <p:cTn id="58" dur="1000"/>
                                        <p:tgtEl>
                                          <p:spTgt spid="147"/>
                                        </p:tgtEl>
                                      </p:cBhvr>
                                    </p:animEffect>
                                  </p:childTnLst>
                                </p:cTn>
                              </p:par>
                            </p:childTnLst>
                          </p:cTn>
                        </p:par>
                      </p:childTnLst>
                    </p:cTn>
                  </p:par>
                  <p:par>
                    <p:cTn id="59" fill="hold">
                      <p:stCondLst>
                        <p:cond delay="indefinite"/>
                      </p:stCondLst>
                      <p:childTnLst>
                        <p:par>
                          <p:cTn id="60" fill="hold">
                            <p:stCondLst>
                              <p:cond delay="0"/>
                            </p:stCondLst>
                            <p:childTnLst>
                              <p:par>
                                <p:cTn id="61" presetID="42" presetClass="entr" presetSubtype="0" fill="hold" grpId="0" nodeType="clickEffect">
                                  <p:stCondLst>
                                    <p:cond delay="0"/>
                                  </p:stCondLst>
                                  <p:childTnLst>
                                    <p:set>
                                      <p:cBhvr>
                                        <p:cTn id="62" dur="1" fill="hold">
                                          <p:stCondLst>
                                            <p:cond delay="0"/>
                                          </p:stCondLst>
                                        </p:cTn>
                                        <p:tgtEl>
                                          <p:spTgt spid="132"/>
                                        </p:tgtEl>
                                        <p:attrNameLst>
                                          <p:attrName>style.visibility</p:attrName>
                                        </p:attrNameLst>
                                      </p:cBhvr>
                                      <p:to>
                                        <p:strVal val="visible"/>
                                      </p:to>
                                    </p:set>
                                    <p:animEffect transition="in" filter="fade">
                                      <p:cBhvr>
                                        <p:cTn id="63" dur="1000"/>
                                        <p:tgtEl>
                                          <p:spTgt spid="132"/>
                                        </p:tgtEl>
                                      </p:cBhvr>
                                    </p:animEffect>
                                    <p:anim calcmode="lin" valueType="num">
                                      <p:cBhvr>
                                        <p:cTn id="64" dur="1000" fill="hold"/>
                                        <p:tgtEl>
                                          <p:spTgt spid="132"/>
                                        </p:tgtEl>
                                        <p:attrNameLst>
                                          <p:attrName>ppt_x</p:attrName>
                                        </p:attrNameLst>
                                      </p:cBhvr>
                                      <p:tavLst>
                                        <p:tav tm="0">
                                          <p:val>
                                            <p:strVal val="#ppt_x"/>
                                          </p:val>
                                        </p:tav>
                                        <p:tav tm="100000">
                                          <p:val>
                                            <p:strVal val="#ppt_x"/>
                                          </p:val>
                                        </p:tav>
                                      </p:tavLst>
                                    </p:anim>
                                    <p:anim calcmode="lin" valueType="num">
                                      <p:cBhvr>
                                        <p:cTn id="65" dur="1000" fill="hold"/>
                                        <p:tgtEl>
                                          <p:spTgt spid="132"/>
                                        </p:tgtEl>
                                        <p:attrNameLst>
                                          <p:attrName>ppt_y</p:attrName>
                                        </p:attrNameLst>
                                      </p:cBhvr>
                                      <p:tavLst>
                                        <p:tav tm="0">
                                          <p:val>
                                            <p:strVal val="#ppt_y+.1"/>
                                          </p:val>
                                        </p:tav>
                                        <p:tav tm="100000">
                                          <p:val>
                                            <p:strVal val="#ppt_y"/>
                                          </p:val>
                                        </p:tav>
                                      </p:tavLst>
                                    </p:anim>
                                  </p:childTnLst>
                                </p:cTn>
                              </p:par>
                            </p:childTnLst>
                          </p:cTn>
                        </p:par>
                      </p:childTnLst>
                    </p:cTn>
                  </p:par>
                  <p:par>
                    <p:cTn id="66" fill="hold">
                      <p:stCondLst>
                        <p:cond delay="indefinite"/>
                      </p:stCondLst>
                      <p:childTnLst>
                        <p:par>
                          <p:cTn id="67" fill="hold">
                            <p:stCondLst>
                              <p:cond delay="0"/>
                            </p:stCondLst>
                            <p:childTnLst>
                              <p:par>
                                <p:cTn id="68" presetID="42" presetClass="entr" presetSubtype="0" fill="hold" grpId="0" nodeType="clickEffect">
                                  <p:stCondLst>
                                    <p:cond delay="0"/>
                                  </p:stCondLst>
                                  <p:childTnLst>
                                    <p:set>
                                      <p:cBhvr>
                                        <p:cTn id="69" dur="1" fill="hold">
                                          <p:stCondLst>
                                            <p:cond delay="0"/>
                                          </p:stCondLst>
                                        </p:cTn>
                                        <p:tgtEl>
                                          <p:spTgt spid="140"/>
                                        </p:tgtEl>
                                        <p:attrNameLst>
                                          <p:attrName>style.visibility</p:attrName>
                                        </p:attrNameLst>
                                      </p:cBhvr>
                                      <p:to>
                                        <p:strVal val="visible"/>
                                      </p:to>
                                    </p:set>
                                    <p:animEffect transition="in" filter="fade">
                                      <p:cBhvr>
                                        <p:cTn id="70" dur="1000"/>
                                        <p:tgtEl>
                                          <p:spTgt spid="140"/>
                                        </p:tgtEl>
                                      </p:cBhvr>
                                    </p:animEffect>
                                    <p:anim calcmode="lin" valueType="num">
                                      <p:cBhvr>
                                        <p:cTn id="71" dur="1000" fill="hold"/>
                                        <p:tgtEl>
                                          <p:spTgt spid="140"/>
                                        </p:tgtEl>
                                        <p:attrNameLst>
                                          <p:attrName>ppt_x</p:attrName>
                                        </p:attrNameLst>
                                      </p:cBhvr>
                                      <p:tavLst>
                                        <p:tav tm="0">
                                          <p:val>
                                            <p:strVal val="#ppt_x"/>
                                          </p:val>
                                        </p:tav>
                                        <p:tav tm="100000">
                                          <p:val>
                                            <p:strVal val="#ppt_x"/>
                                          </p:val>
                                        </p:tav>
                                      </p:tavLst>
                                    </p:anim>
                                    <p:anim calcmode="lin" valueType="num">
                                      <p:cBhvr>
                                        <p:cTn id="72" dur="1000" fill="hold"/>
                                        <p:tgtEl>
                                          <p:spTgt spid="140"/>
                                        </p:tgtEl>
                                        <p:attrNameLst>
                                          <p:attrName>ppt_y</p:attrName>
                                        </p:attrNameLst>
                                      </p:cBhvr>
                                      <p:tavLst>
                                        <p:tav tm="0">
                                          <p:val>
                                            <p:strVal val="#ppt_y+.1"/>
                                          </p:val>
                                        </p:tav>
                                        <p:tav tm="100000">
                                          <p:val>
                                            <p:strVal val="#ppt_y"/>
                                          </p:val>
                                        </p:tav>
                                      </p:tavLst>
                                    </p:anim>
                                  </p:childTnLst>
                                </p:cTn>
                              </p:par>
                            </p:childTnLst>
                          </p:cTn>
                        </p:par>
                      </p:childTnLst>
                    </p:cTn>
                  </p:par>
                  <p:par>
                    <p:cTn id="73" fill="hold">
                      <p:stCondLst>
                        <p:cond delay="indefinite"/>
                      </p:stCondLst>
                      <p:childTnLst>
                        <p:par>
                          <p:cTn id="74" fill="hold">
                            <p:stCondLst>
                              <p:cond delay="0"/>
                            </p:stCondLst>
                            <p:childTnLst>
                              <p:par>
                                <p:cTn id="75" presetID="42" presetClass="entr" presetSubtype="0" fill="hold" grpId="0" nodeType="clickEffect">
                                  <p:stCondLst>
                                    <p:cond delay="0"/>
                                  </p:stCondLst>
                                  <p:childTnLst>
                                    <p:set>
                                      <p:cBhvr>
                                        <p:cTn id="76" dur="1" fill="hold">
                                          <p:stCondLst>
                                            <p:cond delay="0"/>
                                          </p:stCondLst>
                                        </p:cTn>
                                        <p:tgtEl>
                                          <p:spTgt spid="141"/>
                                        </p:tgtEl>
                                        <p:attrNameLst>
                                          <p:attrName>style.visibility</p:attrName>
                                        </p:attrNameLst>
                                      </p:cBhvr>
                                      <p:to>
                                        <p:strVal val="visible"/>
                                      </p:to>
                                    </p:set>
                                    <p:animEffect transition="in" filter="fade">
                                      <p:cBhvr>
                                        <p:cTn id="77" dur="1000"/>
                                        <p:tgtEl>
                                          <p:spTgt spid="141"/>
                                        </p:tgtEl>
                                      </p:cBhvr>
                                    </p:animEffect>
                                    <p:anim calcmode="lin" valueType="num">
                                      <p:cBhvr>
                                        <p:cTn id="78" dur="1000" fill="hold"/>
                                        <p:tgtEl>
                                          <p:spTgt spid="141"/>
                                        </p:tgtEl>
                                        <p:attrNameLst>
                                          <p:attrName>ppt_x</p:attrName>
                                        </p:attrNameLst>
                                      </p:cBhvr>
                                      <p:tavLst>
                                        <p:tav tm="0">
                                          <p:val>
                                            <p:strVal val="#ppt_x"/>
                                          </p:val>
                                        </p:tav>
                                        <p:tav tm="100000">
                                          <p:val>
                                            <p:strVal val="#ppt_x"/>
                                          </p:val>
                                        </p:tav>
                                      </p:tavLst>
                                    </p:anim>
                                    <p:anim calcmode="lin" valueType="num">
                                      <p:cBhvr>
                                        <p:cTn id="79" dur="1000" fill="hold"/>
                                        <p:tgtEl>
                                          <p:spTgt spid="141"/>
                                        </p:tgtEl>
                                        <p:attrNameLst>
                                          <p:attrName>ppt_y</p:attrName>
                                        </p:attrNameLst>
                                      </p:cBhvr>
                                      <p:tavLst>
                                        <p:tav tm="0">
                                          <p:val>
                                            <p:strVal val="#ppt_y+.1"/>
                                          </p:val>
                                        </p:tav>
                                        <p:tav tm="100000">
                                          <p:val>
                                            <p:strVal val="#ppt_y"/>
                                          </p:val>
                                        </p:tav>
                                      </p:tavLst>
                                    </p:anim>
                                  </p:childTnLst>
                                </p:cTn>
                              </p:par>
                            </p:childTnLst>
                          </p:cTn>
                        </p:par>
                      </p:childTnLst>
                    </p:cTn>
                  </p:par>
                  <p:par>
                    <p:cTn id="80" fill="hold">
                      <p:stCondLst>
                        <p:cond delay="indefinite"/>
                      </p:stCondLst>
                      <p:childTnLst>
                        <p:par>
                          <p:cTn id="81" fill="hold">
                            <p:stCondLst>
                              <p:cond delay="0"/>
                            </p:stCondLst>
                            <p:childTnLst>
                              <p:par>
                                <p:cTn id="82" presetID="42" presetClass="entr" presetSubtype="0" fill="hold" grpId="0" nodeType="clickEffect">
                                  <p:stCondLst>
                                    <p:cond delay="0"/>
                                  </p:stCondLst>
                                  <p:childTnLst>
                                    <p:set>
                                      <p:cBhvr>
                                        <p:cTn id="83" dur="1" fill="hold">
                                          <p:stCondLst>
                                            <p:cond delay="0"/>
                                          </p:stCondLst>
                                        </p:cTn>
                                        <p:tgtEl>
                                          <p:spTgt spid="142"/>
                                        </p:tgtEl>
                                        <p:attrNameLst>
                                          <p:attrName>style.visibility</p:attrName>
                                        </p:attrNameLst>
                                      </p:cBhvr>
                                      <p:to>
                                        <p:strVal val="visible"/>
                                      </p:to>
                                    </p:set>
                                    <p:animEffect transition="in" filter="fade">
                                      <p:cBhvr>
                                        <p:cTn id="84" dur="1000"/>
                                        <p:tgtEl>
                                          <p:spTgt spid="142"/>
                                        </p:tgtEl>
                                      </p:cBhvr>
                                    </p:animEffect>
                                    <p:anim calcmode="lin" valueType="num">
                                      <p:cBhvr>
                                        <p:cTn id="85" dur="1000" fill="hold"/>
                                        <p:tgtEl>
                                          <p:spTgt spid="142"/>
                                        </p:tgtEl>
                                        <p:attrNameLst>
                                          <p:attrName>ppt_x</p:attrName>
                                        </p:attrNameLst>
                                      </p:cBhvr>
                                      <p:tavLst>
                                        <p:tav tm="0">
                                          <p:val>
                                            <p:strVal val="#ppt_x"/>
                                          </p:val>
                                        </p:tav>
                                        <p:tav tm="100000">
                                          <p:val>
                                            <p:strVal val="#ppt_x"/>
                                          </p:val>
                                        </p:tav>
                                      </p:tavLst>
                                    </p:anim>
                                    <p:anim calcmode="lin" valueType="num">
                                      <p:cBhvr>
                                        <p:cTn id="86" dur="1000" fill="hold"/>
                                        <p:tgtEl>
                                          <p:spTgt spid="142"/>
                                        </p:tgtEl>
                                        <p:attrNameLst>
                                          <p:attrName>ppt_y</p:attrName>
                                        </p:attrNameLst>
                                      </p:cBhvr>
                                      <p:tavLst>
                                        <p:tav tm="0">
                                          <p:val>
                                            <p:strVal val="#ppt_y+.1"/>
                                          </p:val>
                                        </p:tav>
                                        <p:tav tm="100000">
                                          <p:val>
                                            <p:strVal val="#ppt_y"/>
                                          </p:val>
                                        </p:tav>
                                      </p:tavLst>
                                    </p:anim>
                                  </p:childTnLst>
                                </p:cTn>
                              </p:par>
                            </p:childTnLst>
                          </p:cTn>
                        </p:par>
                      </p:childTnLst>
                    </p:cTn>
                  </p:par>
                  <p:par>
                    <p:cTn id="87" fill="hold">
                      <p:stCondLst>
                        <p:cond delay="indefinite"/>
                      </p:stCondLst>
                      <p:childTnLst>
                        <p:par>
                          <p:cTn id="88" fill="hold">
                            <p:stCondLst>
                              <p:cond delay="0"/>
                            </p:stCondLst>
                            <p:childTnLst>
                              <p:par>
                                <p:cTn id="89" presetID="42" presetClass="entr" presetSubtype="0" fill="hold" nodeType="clickEffect">
                                  <p:stCondLst>
                                    <p:cond delay="0"/>
                                  </p:stCondLst>
                                  <p:childTnLst>
                                    <p:set>
                                      <p:cBhvr>
                                        <p:cTn id="90" dur="1" fill="hold">
                                          <p:stCondLst>
                                            <p:cond delay="0"/>
                                          </p:stCondLst>
                                        </p:cTn>
                                        <p:tgtEl>
                                          <p:spTgt spid="145"/>
                                        </p:tgtEl>
                                        <p:attrNameLst>
                                          <p:attrName>style.visibility</p:attrName>
                                        </p:attrNameLst>
                                      </p:cBhvr>
                                      <p:to>
                                        <p:strVal val="visible"/>
                                      </p:to>
                                    </p:set>
                                    <p:animEffect transition="in" filter="fade">
                                      <p:cBhvr>
                                        <p:cTn id="91" dur="1000"/>
                                        <p:tgtEl>
                                          <p:spTgt spid="145"/>
                                        </p:tgtEl>
                                      </p:cBhvr>
                                    </p:animEffect>
                                    <p:anim calcmode="lin" valueType="num">
                                      <p:cBhvr>
                                        <p:cTn id="92" dur="1000" fill="hold"/>
                                        <p:tgtEl>
                                          <p:spTgt spid="145"/>
                                        </p:tgtEl>
                                        <p:attrNameLst>
                                          <p:attrName>ppt_x</p:attrName>
                                        </p:attrNameLst>
                                      </p:cBhvr>
                                      <p:tavLst>
                                        <p:tav tm="0">
                                          <p:val>
                                            <p:strVal val="#ppt_x"/>
                                          </p:val>
                                        </p:tav>
                                        <p:tav tm="100000">
                                          <p:val>
                                            <p:strVal val="#ppt_x"/>
                                          </p:val>
                                        </p:tav>
                                      </p:tavLst>
                                    </p:anim>
                                    <p:anim calcmode="lin" valueType="num">
                                      <p:cBhvr>
                                        <p:cTn id="93" dur="1000" fill="hold"/>
                                        <p:tgtEl>
                                          <p:spTgt spid="145"/>
                                        </p:tgtEl>
                                        <p:attrNameLst>
                                          <p:attrName>ppt_y</p:attrName>
                                        </p:attrNameLst>
                                      </p:cBhvr>
                                      <p:tavLst>
                                        <p:tav tm="0">
                                          <p:val>
                                            <p:strVal val="#ppt_y+.1"/>
                                          </p:val>
                                        </p:tav>
                                        <p:tav tm="100000">
                                          <p:val>
                                            <p:strVal val="#ppt_y"/>
                                          </p:val>
                                        </p:tav>
                                      </p:tavLst>
                                    </p:anim>
                                  </p:childTnLst>
                                </p:cTn>
                              </p:par>
                            </p:childTnLst>
                          </p:cTn>
                        </p:par>
                      </p:childTnLst>
                    </p:cTn>
                  </p:par>
                  <p:par>
                    <p:cTn id="94" fill="hold">
                      <p:stCondLst>
                        <p:cond delay="indefinite"/>
                      </p:stCondLst>
                      <p:childTnLst>
                        <p:par>
                          <p:cTn id="95" fill="hold">
                            <p:stCondLst>
                              <p:cond delay="0"/>
                            </p:stCondLst>
                            <p:childTnLst>
                              <p:par>
                                <p:cTn id="96" presetID="42" presetClass="entr" presetSubtype="0" fill="hold" grpId="0" nodeType="clickEffect">
                                  <p:stCondLst>
                                    <p:cond delay="0"/>
                                  </p:stCondLst>
                                  <p:childTnLst>
                                    <p:set>
                                      <p:cBhvr>
                                        <p:cTn id="97" dur="1" fill="hold">
                                          <p:stCondLst>
                                            <p:cond delay="0"/>
                                          </p:stCondLst>
                                        </p:cTn>
                                        <p:tgtEl>
                                          <p:spTgt spid="143"/>
                                        </p:tgtEl>
                                        <p:attrNameLst>
                                          <p:attrName>style.visibility</p:attrName>
                                        </p:attrNameLst>
                                      </p:cBhvr>
                                      <p:to>
                                        <p:strVal val="visible"/>
                                      </p:to>
                                    </p:set>
                                    <p:animEffect transition="in" filter="fade">
                                      <p:cBhvr>
                                        <p:cTn id="98" dur="1000"/>
                                        <p:tgtEl>
                                          <p:spTgt spid="143"/>
                                        </p:tgtEl>
                                      </p:cBhvr>
                                    </p:animEffect>
                                    <p:anim calcmode="lin" valueType="num">
                                      <p:cBhvr>
                                        <p:cTn id="99" dur="1000" fill="hold"/>
                                        <p:tgtEl>
                                          <p:spTgt spid="143"/>
                                        </p:tgtEl>
                                        <p:attrNameLst>
                                          <p:attrName>ppt_x</p:attrName>
                                        </p:attrNameLst>
                                      </p:cBhvr>
                                      <p:tavLst>
                                        <p:tav tm="0">
                                          <p:val>
                                            <p:strVal val="#ppt_x"/>
                                          </p:val>
                                        </p:tav>
                                        <p:tav tm="100000">
                                          <p:val>
                                            <p:strVal val="#ppt_x"/>
                                          </p:val>
                                        </p:tav>
                                      </p:tavLst>
                                    </p:anim>
                                    <p:anim calcmode="lin" valueType="num">
                                      <p:cBhvr>
                                        <p:cTn id="100" dur="1000" fill="hold"/>
                                        <p:tgtEl>
                                          <p:spTgt spid="143"/>
                                        </p:tgtEl>
                                        <p:attrNameLst>
                                          <p:attrName>ppt_y</p:attrName>
                                        </p:attrNameLst>
                                      </p:cBhvr>
                                      <p:tavLst>
                                        <p:tav tm="0">
                                          <p:val>
                                            <p:strVal val="#ppt_y+.1"/>
                                          </p:val>
                                        </p:tav>
                                        <p:tav tm="100000">
                                          <p:val>
                                            <p:strVal val="#ppt_y"/>
                                          </p:val>
                                        </p:tav>
                                      </p:tavLst>
                                    </p:anim>
                                  </p:childTnLst>
                                </p:cTn>
                              </p:par>
                            </p:childTnLst>
                          </p:cTn>
                        </p:par>
                      </p:childTnLst>
                    </p:cTn>
                  </p:par>
                  <p:par>
                    <p:cTn id="101" fill="hold">
                      <p:stCondLst>
                        <p:cond delay="indefinite"/>
                      </p:stCondLst>
                      <p:childTnLst>
                        <p:par>
                          <p:cTn id="102" fill="hold">
                            <p:stCondLst>
                              <p:cond delay="0"/>
                            </p:stCondLst>
                            <p:childTnLst>
                              <p:par>
                                <p:cTn id="103" presetID="42" presetClass="entr" presetSubtype="0" fill="hold" nodeType="clickEffect">
                                  <p:stCondLst>
                                    <p:cond delay="0"/>
                                  </p:stCondLst>
                                  <p:childTnLst>
                                    <p:set>
                                      <p:cBhvr>
                                        <p:cTn id="104" dur="1" fill="hold">
                                          <p:stCondLst>
                                            <p:cond delay="0"/>
                                          </p:stCondLst>
                                        </p:cTn>
                                        <p:tgtEl>
                                          <p:spTgt spid="146"/>
                                        </p:tgtEl>
                                        <p:attrNameLst>
                                          <p:attrName>style.visibility</p:attrName>
                                        </p:attrNameLst>
                                      </p:cBhvr>
                                      <p:to>
                                        <p:strVal val="visible"/>
                                      </p:to>
                                    </p:set>
                                    <p:animEffect transition="in" filter="fade">
                                      <p:cBhvr>
                                        <p:cTn id="105" dur="1000"/>
                                        <p:tgtEl>
                                          <p:spTgt spid="146"/>
                                        </p:tgtEl>
                                      </p:cBhvr>
                                    </p:animEffect>
                                    <p:anim calcmode="lin" valueType="num">
                                      <p:cBhvr>
                                        <p:cTn id="106" dur="1000" fill="hold"/>
                                        <p:tgtEl>
                                          <p:spTgt spid="146"/>
                                        </p:tgtEl>
                                        <p:attrNameLst>
                                          <p:attrName>ppt_x</p:attrName>
                                        </p:attrNameLst>
                                      </p:cBhvr>
                                      <p:tavLst>
                                        <p:tav tm="0">
                                          <p:val>
                                            <p:strVal val="#ppt_x"/>
                                          </p:val>
                                        </p:tav>
                                        <p:tav tm="100000">
                                          <p:val>
                                            <p:strVal val="#ppt_x"/>
                                          </p:val>
                                        </p:tav>
                                      </p:tavLst>
                                    </p:anim>
                                    <p:anim calcmode="lin" valueType="num">
                                      <p:cBhvr>
                                        <p:cTn id="107" dur="1000" fill="hold"/>
                                        <p:tgtEl>
                                          <p:spTgt spid="146"/>
                                        </p:tgtEl>
                                        <p:attrNameLst>
                                          <p:attrName>ppt_y</p:attrName>
                                        </p:attrNameLst>
                                      </p:cBhvr>
                                      <p:tavLst>
                                        <p:tav tm="0">
                                          <p:val>
                                            <p:strVal val="#ppt_y+.1"/>
                                          </p:val>
                                        </p:tav>
                                        <p:tav tm="100000">
                                          <p:val>
                                            <p:strVal val="#ppt_y"/>
                                          </p:val>
                                        </p:tav>
                                      </p:tavLst>
                                    </p:anim>
                                  </p:childTnLst>
                                </p:cTn>
                              </p:par>
                            </p:childTnLst>
                          </p:cTn>
                        </p:par>
                      </p:childTnLst>
                    </p:cTn>
                  </p:par>
                  <p:par>
                    <p:cTn id="108" fill="hold">
                      <p:stCondLst>
                        <p:cond delay="indefinite"/>
                      </p:stCondLst>
                      <p:childTnLst>
                        <p:par>
                          <p:cTn id="109" fill="hold">
                            <p:stCondLst>
                              <p:cond delay="0"/>
                            </p:stCondLst>
                            <p:childTnLst>
                              <p:par>
                                <p:cTn id="110" presetID="42" presetClass="entr" presetSubtype="0" fill="hold" grpId="0" nodeType="clickEffect">
                                  <p:stCondLst>
                                    <p:cond delay="0"/>
                                  </p:stCondLst>
                                  <p:childTnLst>
                                    <p:set>
                                      <p:cBhvr>
                                        <p:cTn id="111" dur="1" fill="hold">
                                          <p:stCondLst>
                                            <p:cond delay="0"/>
                                          </p:stCondLst>
                                        </p:cTn>
                                        <p:tgtEl>
                                          <p:spTgt spid="144"/>
                                        </p:tgtEl>
                                        <p:attrNameLst>
                                          <p:attrName>style.visibility</p:attrName>
                                        </p:attrNameLst>
                                      </p:cBhvr>
                                      <p:to>
                                        <p:strVal val="visible"/>
                                      </p:to>
                                    </p:set>
                                    <p:animEffect transition="in" filter="fade">
                                      <p:cBhvr>
                                        <p:cTn id="112" dur="1000"/>
                                        <p:tgtEl>
                                          <p:spTgt spid="144"/>
                                        </p:tgtEl>
                                      </p:cBhvr>
                                    </p:animEffect>
                                    <p:anim calcmode="lin" valueType="num">
                                      <p:cBhvr>
                                        <p:cTn id="113" dur="1000" fill="hold"/>
                                        <p:tgtEl>
                                          <p:spTgt spid="144"/>
                                        </p:tgtEl>
                                        <p:attrNameLst>
                                          <p:attrName>ppt_x</p:attrName>
                                        </p:attrNameLst>
                                      </p:cBhvr>
                                      <p:tavLst>
                                        <p:tav tm="0">
                                          <p:val>
                                            <p:strVal val="#ppt_x"/>
                                          </p:val>
                                        </p:tav>
                                        <p:tav tm="100000">
                                          <p:val>
                                            <p:strVal val="#ppt_x"/>
                                          </p:val>
                                        </p:tav>
                                      </p:tavLst>
                                    </p:anim>
                                    <p:anim calcmode="lin" valueType="num">
                                      <p:cBhvr>
                                        <p:cTn id="114" dur="1000" fill="hold"/>
                                        <p:tgtEl>
                                          <p:spTgt spid="144"/>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3" grpId="0" animBg="1"/>
      <p:bldP spid="45" grpId="0" animBg="1"/>
      <p:bldP spid="126" grpId="0"/>
      <p:bldP spid="132" grpId="0" animBg="1"/>
      <p:bldP spid="140" grpId="0"/>
      <p:bldP spid="141" grpId="0"/>
      <p:bldP spid="142" grpId="0" animBg="1"/>
      <p:bldP spid="143" grpId="0" animBg="1"/>
      <p:bldP spid="144" grpId="0" animBg="1"/>
      <p:bldP spid="147" grpId="0" animBg="1"/>
    </p:bldLst>
  </p:timing>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9" name="Rectangle: Rounded Corners 128">
            <a:extLst>
              <a:ext uri="{FF2B5EF4-FFF2-40B4-BE49-F238E27FC236}">
                <a16:creationId xmlns:a16="http://schemas.microsoft.com/office/drawing/2014/main" xmlns="" id="{11AE2401-18A3-46B1-B933-3B93E837CDC7}"/>
              </a:ext>
            </a:extLst>
          </p:cNvPr>
          <p:cNvSpPr/>
          <p:nvPr/>
        </p:nvSpPr>
        <p:spPr>
          <a:xfrm>
            <a:off x="4724400" y="810567"/>
            <a:ext cx="2414588" cy="71438"/>
          </a:xfrm>
          <a:prstGeom prst="roundRect">
            <a:avLst>
              <a:gd name="adj" fmla="val 50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D" sz="1800" b="0" i="0" u="none" strike="noStrike" kern="1200" cap="none" spc="0" normalizeH="0" baseline="0" noProof="0" dirty="0">
              <a:ln>
                <a:noFill/>
              </a:ln>
              <a:solidFill>
                <a:srgbClr val="FFFFFF"/>
              </a:solidFill>
              <a:effectLst/>
              <a:uLnTx/>
              <a:uFillTx/>
              <a:latin typeface="Open Sans"/>
              <a:ea typeface="+mn-ea"/>
              <a:cs typeface="+mn-cs"/>
            </a:endParaRPr>
          </a:p>
        </p:txBody>
      </p:sp>
      <p:sp>
        <p:nvSpPr>
          <p:cNvPr id="96" name="TextBox 95">
            <a:extLst>
              <a:ext uri="{FF2B5EF4-FFF2-40B4-BE49-F238E27FC236}">
                <a16:creationId xmlns:a16="http://schemas.microsoft.com/office/drawing/2014/main" xmlns="" id="{88C1BA62-73EE-4309-9015-AC56A8442FFA}"/>
              </a:ext>
            </a:extLst>
          </p:cNvPr>
          <p:cNvSpPr txBox="1"/>
          <p:nvPr/>
        </p:nvSpPr>
        <p:spPr>
          <a:xfrm>
            <a:off x="4327289" y="301932"/>
            <a:ext cx="3901752" cy="523220"/>
          </a:xfrm>
          <a:prstGeom prst="rect">
            <a:avLst/>
          </a:prstGeom>
          <a:noFill/>
        </p:spPr>
        <p:txBody>
          <a:bodyPr wrap="square">
            <a:spAutoFit/>
          </a:bodyPr>
          <a:lstStyle/>
          <a:p>
            <a:pPr algn="l"/>
            <a:r>
              <a:rPr lang="vi-VN" sz="2800" b="1" i="0" dirty="0">
                <a:solidFill>
                  <a:srgbClr val="000000"/>
                </a:solidFill>
                <a:effectLst/>
              </a:rPr>
              <a:t>3.2. Tích lũy tư bản</a:t>
            </a:r>
          </a:p>
        </p:txBody>
      </p:sp>
      <p:sp>
        <p:nvSpPr>
          <p:cNvPr id="124" name="TextBox 123">
            <a:extLst>
              <a:ext uri="{FF2B5EF4-FFF2-40B4-BE49-F238E27FC236}">
                <a16:creationId xmlns:a16="http://schemas.microsoft.com/office/drawing/2014/main" xmlns="" id="{1334FCCA-7A0D-49FF-B28B-59695D104829}"/>
              </a:ext>
            </a:extLst>
          </p:cNvPr>
          <p:cNvSpPr txBox="1"/>
          <p:nvPr/>
        </p:nvSpPr>
        <p:spPr>
          <a:xfrm>
            <a:off x="3701919" y="1172444"/>
            <a:ext cx="5450423" cy="461665"/>
          </a:xfrm>
          <a:prstGeom prst="rect">
            <a:avLst/>
          </a:prstGeom>
          <a:noFill/>
          <a:ln>
            <a:solidFill>
              <a:srgbClr val="0033CC"/>
            </a:solidFill>
          </a:ln>
        </p:spPr>
        <p:txBody>
          <a:bodyPr wrap="square">
            <a:spAutoFit/>
          </a:bodyPr>
          <a:lstStyle/>
          <a:p>
            <a:pPr algn="l"/>
            <a:r>
              <a:rPr lang="vi-VN" sz="2400" b="1" i="0" dirty="0">
                <a:solidFill>
                  <a:srgbClr val="0033CC"/>
                </a:solidFill>
                <a:effectLst/>
                <a:latin typeface="Arial" panose="020B0604020202020204" pitchFamily="34" charset="0"/>
                <a:cs typeface="Arial" panose="020B0604020202020204" pitchFamily="34" charset="0"/>
              </a:rPr>
              <a:t>3.2. 1. Bản chất của tích lũy tư bản</a:t>
            </a:r>
          </a:p>
        </p:txBody>
      </p:sp>
      <p:sp>
        <p:nvSpPr>
          <p:cNvPr id="131" name="Rectangle 1">
            <a:extLst>
              <a:ext uri="{FF2B5EF4-FFF2-40B4-BE49-F238E27FC236}">
                <a16:creationId xmlns:a16="http://schemas.microsoft.com/office/drawing/2014/main" xmlns="" id="{E7BA6779-D121-46F6-AEE8-3078668747CD}"/>
              </a:ext>
            </a:extLst>
          </p:cNvPr>
          <p:cNvSpPr>
            <a:spLocks noChangeArrowheads="1"/>
          </p:cNvSpPr>
          <p:nvPr/>
        </p:nvSpPr>
        <p:spPr bwMode="auto">
          <a:xfrm>
            <a:off x="1441342" y="1924548"/>
            <a:ext cx="10042902" cy="830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342900" indent="-342900">
              <a:tabLst>
                <a:tab pos="127000" algn="l"/>
                <a:tab pos="228600" algn="l"/>
                <a:tab pos="342900" algn="l"/>
                <a:tab pos="457200" algn="l"/>
                <a:tab pos="571500" algn="l"/>
              </a:tabLst>
              <a:defRPr>
                <a:solidFill>
                  <a:schemeClr val="tx1"/>
                </a:solidFill>
                <a:latin typeface="Arial" panose="020B0604020202020204" pitchFamily="34" charset="0"/>
              </a:defRPr>
            </a:lvl1pPr>
            <a:lvl2pPr marL="742950" indent="-285750">
              <a:tabLst>
                <a:tab pos="127000" algn="l"/>
                <a:tab pos="228600" algn="l"/>
                <a:tab pos="342900" algn="l"/>
                <a:tab pos="457200" algn="l"/>
                <a:tab pos="571500" algn="l"/>
              </a:tabLst>
              <a:defRPr>
                <a:solidFill>
                  <a:schemeClr val="tx1"/>
                </a:solidFill>
                <a:latin typeface="Arial" panose="020B0604020202020204" pitchFamily="34" charset="0"/>
              </a:defRPr>
            </a:lvl2pPr>
            <a:lvl3pPr marL="1143000" indent="-228600">
              <a:tabLst>
                <a:tab pos="127000" algn="l"/>
                <a:tab pos="228600" algn="l"/>
                <a:tab pos="342900" algn="l"/>
                <a:tab pos="457200" algn="l"/>
                <a:tab pos="571500" algn="l"/>
              </a:tabLst>
              <a:defRPr>
                <a:solidFill>
                  <a:schemeClr val="tx1"/>
                </a:solidFill>
                <a:latin typeface="Arial" panose="020B0604020202020204" pitchFamily="34" charset="0"/>
              </a:defRPr>
            </a:lvl3pPr>
            <a:lvl4pPr marL="1600200" indent="-228600">
              <a:tabLst>
                <a:tab pos="127000" algn="l"/>
                <a:tab pos="228600" algn="l"/>
                <a:tab pos="342900" algn="l"/>
                <a:tab pos="457200" algn="l"/>
                <a:tab pos="571500" algn="l"/>
              </a:tabLst>
              <a:defRPr>
                <a:solidFill>
                  <a:schemeClr val="tx1"/>
                </a:solidFill>
                <a:latin typeface="Arial" panose="020B0604020202020204" pitchFamily="34" charset="0"/>
              </a:defRPr>
            </a:lvl4pPr>
            <a:lvl5pPr marL="2057400" indent="-228600">
              <a:tabLst>
                <a:tab pos="127000" algn="l"/>
                <a:tab pos="228600" algn="l"/>
                <a:tab pos="342900" algn="l"/>
                <a:tab pos="457200" algn="l"/>
                <a:tab pos="571500" algn="l"/>
              </a:tabLst>
              <a:defRPr>
                <a:solidFill>
                  <a:schemeClr val="tx1"/>
                </a:solidFill>
                <a:latin typeface="Arial" panose="020B0604020202020204" pitchFamily="34" charset="0"/>
              </a:defRPr>
            </a:lvl5pPr>
            <a:lvl6pPr marL="25146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6pPr>
            <a:lvl7pPr marL="29718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7pPr>
            <a:lvl8pPr marL="34290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8pPr>
            <a:lvl9pPr marL="38862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9pPr>
          </a:lstStyle>
          <a:p>
            <a:pPr algn="ctr">
              <a:spcBef>
                <a:spcPts val="200"/>
              </a:spcBef>
              <a:spcAft>
                <a:spcPts val="200"/>
              </a:spcAft>
              <a:buFont typeface="Wingdings" panose="05000000000000000000" pitchFamily="2" charset="2"/>
              <a:buChar char="ü"/>
            </a:pPr>
            <a:r>
              <a:rPr lang="en-US" altLang="en-US" sz="2400" dirty="0" err="1">
                <a:solidFill>
                  <a:srgbClr val="002060"/>
                </a:solidFill>
                <a:cs typeface="Times New Roman" panose="02020603050405020304" pitchFamily="18" charset="0"/>
              </a:rPr>
              <a:t>Tái</a:t>
            </a:r>
            <a:r>
              <a:rPr lang="en-US" altLang="en-US" sz="2400" dirty="0">
                <a:solidFill>
                  <a:srgbClr val="002060"/>
                </a:solidFill>
                <a:cs typeface="Times New Roman" panose="02020603050405020304" pitchFamily="18" charset="0"/>
              </a:rPr>
              <a:t> </a:t>
            </a:r>
            <a:r>
              <a:rPr lang="en-US" altLang="en-US" sz="2400" dirty="0" err="1">
                <a:solidFill>
                  <a:srgbClr val="002060"/>
                </a:solidFill>
                <a:cs typeface="Times New Roman" panose="02020603050405020304" pitchFamily="18" charset="0"/>
              </a:rPr>
              <a:t>sản</a:t>
            </a:r>
            <a:r>
              <a:rPr lang="en-US" altLang="en-US" sz="2400" dirty="0">
                <a:solidFill>
                  <a:srgbClr val="002060"/>
                </a:solidFill>
                <a:cs typeface="Times New Roman" panose="02020603050405020304" pitchFamily="18" charset="0"/>
              </a:rPr>
              <a:t> </a:t>
            </a:r>
            <a:r>
              <a:rPr lang="en-US" altLang="en-US" sz="2400" dirty="0" err="1">
                <a:solidFill>
                  <a:srgbClr val="002060"/>
                </a:solidFill>
                <a:cs typeface="Times New Roman" panose="02020603050405020304" pitchFamily="18" charset="0"/>
              </a:rPr>
              <a:t>xuất</a:t>
            </a:r>
            <a:r>
              <a:rPr lang="en-US" altLang="en-US" sz="2400" dirty="0">
                <a:solidFill>
                  <a:srgbClr val="002060"/>
                </a:solidFill>
                <a:cs typeface="Times New Roman" panose="02020603050405020304" pitchFamily="18" charset="0"/>
              </a:rPr>
              <a:t> </a:t>
            </a:r>
            <a:r>
              <a:rPr lang="en-US" altLang="en-US" sz="2400" dirty="0" err="1">
                <a:solidFill>
                  <a:srgbClr val="002060"/>
                </a:solidFill>
                <a:cs typeface="Times New Roman" panose="02020603050405020304" pitchFamily="18" charset="0"/>
              </a:rPr>
              <a:t>giản</a:t>
            </a:r>
            <a:r>
              <a:rPr lang="en-US" altLang="en-US" sz="2400" dirty="0">
                <a:solidFill>
                  <a:srgbClr val="002060"/>
                </a:solidFill>
                <a:cs typeface="Times New Roman" panose="02020603050405020304" pitchFamily="18" charset="0"/>
              </a:rPr>
              <a:t> </a:t>
            </a:r>
            <a:r>
              <a:rPr lang="en-US" altLang="en-US" sz="2400" dirty="0" err="1">
                <a:solidFill>
                  <a:srgbClr val="002060"/>
                </a:solidFill>
                <a:cs typeface="Times New Roman" panose="02020603050405020304" pitchFamily="18" charset="0"/>
              </a:rPr>
              <a:t>đơn</a:t>
            </a:r>
            <a:r>
              <a:rPr lang="en-US" altLang="en-US" sz="2400" dirty="0">
                <a:solidFill>
                  <a:srgbClr val="002060"/>
                </a:solidFill>
                <a:cs typeface="Times New Roman" panose="02020603050405020304" pitchFamily="18" charset="0"/>
              </a:rPr>
              <a:t> </a:t>
            </a:r>
            <a:r>
              <a:rPr lang="en-US" altLang="en-US" sz="2400" dirty="0" err="1">
                <a:solidFill>
                  <a:srgbClr val="002060"/>
                </a:solidFill>
                <a:cs typeface="Times New Roman" panose="02020603050405020304" pitchFamily="18" charset="0"/>
              </a:rPr>
              <a:t>là</a:t>
            </a:r>
            <a:r>
              <a:rPr lang="en-US" altLang="en-US" sz="2400" dirty="0">
                <a:solidFill>
                  <a:srgbClr val="002060"/>
                </a:solidFill>
                <a:cs typeface="Times New Roman" panose="02020603050405020304" pitchFamily="18" charset="0"/>
              </a:rPr>
              <a:t> </a:t>
            </a:r>
            <a:r>
              <a:rPr lang="en-US" altLang="en-US" sz="2400" dirty="0" err="1">
                <a:solidFill>
                  <a:srgbClr val="002060"/>
                </a:solidFill>
                <a:cs typeface="Times New Roman" panose="02020603050405020304" pitchFamily="18" charset="0"/>
              </a:rPr>
              <a:t>quá</a:t>
            </a:r>
            <a:r>
              <a:rPr lang="en-US" altLang="en-US" sz="2400" dirty="0">
                <a:solidFill>
                  <a:srgbClr val="002060"/>
                </a:solidFill>
                <a:cs typeface="Times New Roman" panose="02020603050405020304" pitchFamily="18" charset="0"/>
              </a:rPr>
              <a:t> </a:t>
            </a:r>
            <a:r>
              <a:rPr lang="en-US" altLang="en-US" sz="2400" dirty="0" err="1">
                <a:solidFill>
                  <a:srgbClr val="002060"/>
                </a:solidFill>
                <a:cs typeface="Times New Roman" panose="02020603050405020304" pitchFamily="18" charset="0"/>
              </a:rPr>
              <a:t>trình</a:t>
            </a:r>
            <a:r>
              <a:rPr lang="en-US" altLang="en-US" sz="2400" dirty="0">
                <a:solidFill>
                  <a:srgbClr val="002060"/>
                </a:solidFill>
                <a:cs typeface="Times New Roman" panose="02020603050405020304" pitchFamily="18" charset="0"/>
              </a:rPr>
              <a:t> </a:t>
            </a:r>
            <a:r>
              <a:rPr lang="en-US" altLang="en-US" sz="2400" b="1" dirty="0" err="1">
                <a:solidFill>
                  <a:srgbClr val="C00000"/>
                </a:solidFill>
                <a:cs typeface="Times New Roman" panose="02020603050405020304" pitchFamily="18" charset="0"/>
              </a:rPr>
              <a:t>tái</a:t>
            </a:r>
            <a:r>
              <a:rPr lang="en-US" altLang="en-US" sz="2400" b="1" dirty="0">
                <a:solidFill>
                  <a:srgbClr val="C00000"/>
                </a:solidFill>
                <a:cs typeface="Times New Roman" panose="02020603050405020304" pitchFamily="18" charset="0"/>
              </a:rPr>
              <a:t> </a:t>
            </a:r>
            <a:r>
              <a:rPr lang="en-US" altLang="en-US" sz="2400" b="1" dirty="0" err="1">
                <a:solidFill>
                  <a:srgbClr val="C00000"/>
                </a:solidFill>
                <a:cs typeface="Times New Roman" panose="02020603050405020304" pitchFamily="18" charset="0"/>
              </a:rPr>
              <a:t>sản</a:t>
            </a:r>
            <a:r>
              <a:rPr lang="en-US" altLang="en-US" sz="2400" b="1" dirty="0">
                <a:solidFill>
                  <a:srgbClr val="C00000"/>
                </a:solidFill>
                <a:cs typeface="Times New Roman" panose="02020603050405020304" pitchFamily="18" charset="0"/>
              </a:rPr>
              <a:t> </a:t>
            </a:r>
            <a:r>
              <a:rPr lang="en-US" altLang="en-US" sz="2400" b="1" dirty="0" err="1">
                <a:solidFill>
                  <a:srgbClr val="C00000"/>
                </a:solidFill>
                <a:cs typeface="Times New Roman" panose="02020603050405020304" pitchFamily="18" charset="0"/>
              </a:rPr>
              <a:t>xuất</a:t>
            </a:r>
            <a:r>
              <a:rPr lang="en-US" altLang="en-US" sz="2400" b="1" dirty="0">
                <a:solidFill>
                  <a:srgbClr val="C00000"/>
                </a:solidFill>
                <a:cs typeface="Times New Roman" panose="02020603050405020304" pitchFamily="18" charset="0"/>
              </a:rPr>
              <a:t> </a:t>
            </a:r>
            <a:r>
              <a:rPr lang="en-US" altLang="en-US" sz="2400" b="1" dirty="0" err="1">
                <a:solidFill>
                  <a:srgbClr val="C00000"/>
                </a:solidFill>
                <a:cs typeface="Times New Roman" panose="02020603050405020304" pitchFamily="18" charset="0"/>
              </a:rPr>
              <a:t>lặp</a:t>
            </a:r>
            <a:r>
              <a:rPr lang="en-US" altLang="en-US" sz="2400" b="1" dirty="0">
                <a:solidFill>
                  <a:srgbClr val="C00000"/>
                </a:solidFill>
                <a:cs typeface="Times New Roman" panose="02020603050405020304" pitchFamily="18" charset="0"/>
              </a:rPr>
              <a:t> </a:t>
            </a:r>
            <a:r>
              <a:rPr lang="en-US" altLang="en-US" sz="2400" b="1" dirty="0" err="1">
                <a:solidFill>
                  <a:srgbClr val="C00000"/>
                </a:solidFill>
                <a:cs typeface="Times New Roman" panose="02020603050405020304" pitchFamily="18" charset="0"/>
              </a:rPr>
              <a:t>đi</a:t>
            </a:r>
            <a:r>
              <a:rPr lang="en-US" altLang="en-US" sz="2400" b="1" dirty="0">
                <a:solidFill>
                  <a:srgbClr val="C00000"/>
                </a:solidFill>
                <a:cs typeface="Times New Roman" panose="02020603050405020304" pitchFamily="18" charset="0"/>
              </a:rPr>
              <a:t> </a:t>
            </a:r>
            <a:r>
              <a:rPr lang="en-US" altLang="en-US" sz="2400" b="1" dirty="0" err="1">
                <a:solidFill>
                  <a:srgbClr val="C00000"/>
                </a:solidFill>
                <a:cs typeface="Times New Roman" panose="02020603050405020304" pitchFamily="18" charset="0"/>
              </a:rPr>
              <a:t>lặp</a:t>
            </a:r>
            <a:r>
              <a:rPr lang="en-US" altLang="en-US" sz="2400" b="1" dirty="0">
                <a:solidFill>
                  <a:srgbClr val="C00000"/>
                </a:solidFill>
                <a:cs typeface="Times New Roman" panose="02020603050405020304" pitchFamily="18" charset="0"/>
              </a:rPr>
              <a:t> </a:t>
            </a:r>
            <a:r>
              <a:rPr lang="en-US" altLang="en-US" sz="2400" b="1" dirty="0" err="1">
                <a:solidFill>
                  <a:srgbClr val="C00000"/>
                </a:solidFill>
                <a:cs typeface="Times New Roman" panose="02020603050405020304" pitchFamily="18" charset="0"/>
              </a:rPr>
              <a:t>lại</a:t>
            </a:r>
            <a:r>
              <a:rPr lang="en-US" altLang="en-US" sz="2400" b="1" dirty="0">
                <a:solidFill>
                  <a:srgbClr val="C00000"/>
                </a:solidFill>
                <a:cs typeface="Times New Roman" panose="02020603050405020304" pitchFamily="18" charset="0"/>
              </a:rPr>
              <a:t> </a:t>
            </a:r>
            <a:r>
              <a:rPr lang="en-US" altLang="en-US" sz="2400" b="1" dirty="0" err="1">
                <a:solidFill>
                  <a:srgbClr val="C00000"/>
                </a:solidFill>
                <a:cs typeface="Times New Roman" panose="02020603050405020304" pitchFamily="18" charset="0"/>
              </a:rPr>
              <a:t>với</a:t>
            </a:r>
            <a:r>
              <a:rPr lang="en-US" altLang="en-US" sz="2400" b="1" dirty="0">
                <a:solidFill>
                  <a:srgbClr val="C00000"/>
                </a:solidFill>
                <a:cs typeface="Times New Roman" panose="02020603050405020304" pitchFamily="18" charset="0"/>
              </a:rPr>
              <a:t> </a:t>
            </a:r>
            <a:r>
              <a:rPr lang="en-US" altLang="en-US" sz="2400" b="1" dirty="0" err="1">
                <a:solidFill>
                  <a:srgbClr val="C00000"/>
                </a:solidFill>
                <a:cs typeface="Times New Roman" panose="02020603050405020304" pitchFamily="18" charset="0"/>
              </a:rPr>
              <a:t>quy</a:t>
            </a:r>
            <a:r>
              <a:rPr lang="en-US" altLang="en-US" sz="2400" b="1" dirty="0">
                <a:solidFill>
                  <a:srgbClr val="C00000"/>
                </a:solidFill>
                <a:cs typeface="Times New Roman" panose="02020603050405020304" pitchFamily="18" charset="0"/>
              </a:rPr>
              <a:t> </a:t>
            </a:r>
            <a:r>
              <a:rPr lang="en-US" altLang="en-US" sz="2400" b="1" dirty="0" err="1">
                <a:solidFill>
                  <a:srgbClr val="C00000"/>
                </a:solidFill>
                <a:cs typeface="Times New Roman" panose="02020603050405020304" pitchFamily="18" charset="0"/>
              </a:rPr>
              <a:t>mô</a:t>
            </a:r>
            <a:r>
              <a:rPr lang="en-US" altLang="en-US" sz="2400" b="1" dirty="0">
                <a:solidFill>
                  <a:srgbClr val="C00000"/>
                </a:solidFill>
                <a:cs typeface="Times New Roman" panose="02020603050405020304" pitchFamily="18" charset="0"/>
              </a:rPr>
              <a:t> </a:t>
            </a:r>
            <a:r>
              <a:rPr lang="en-US" altLang="en-US" sz="2400" b="1" dirty="0" err="1">
                <a:solidFill>
                  <a:srgbClr val="C00000"/>
                </a:solidFill>
                <a:cs typeface="Times New Roman" panose="02020603050405020304" pitchFamily="18" charset="0"/>
              </a:rPr>
              <a:t>như</a:t>
            </a:r>
            <a:r>
              <a:rPr lang="en-US" altLang="en-US" sz="2400" b="1" dirty="0">
                <a:solidFill>
                  <a:srgbClr val="C00000"/>
                </a:solidFill>
                <a:cs typeface="Times New Roman" panose="02020603050405020304" pitchFamily="18" charset="0"/>
              </a:rPr>
              <a:t> </a:t>
            </a:r>
            <a:r>
              <a:rPr lang="en-US" altLang="en-US" sz="2400" b="1" dirty="0" err="1">
                <a:solidFill>
                  <a:srgbClr val="C00000"/>
                </a:solidFill>
                <a:cs typeface="Times New Roman" panose="02020603050405020304" pitchFamily="18" charset="0"/>
              </a:rPr>
              <a:t>cũ</a:t>
            </a:r>
            <a:endParaRPr lang="en-US" altLang="en-US" sz="2400" b="1" dirty="0">
              <a:solidFill>
                <a:srgbClr val="C00000"/>
              </a:solidFill>
              <a:cs typeface="Times New Roman" panose="02020603050405020304" pitchFamily="18" charset="0"/>
            </a:endParaRPr>
          </a:p>
        </p:txBody>
      </p:sp>
      <p:sp>
        <p:nvSpPr>
          <p:cNvPr id="133" name="Text Box 8">
            <a:extLst>
              <a:ext uri="{FF2B5EF4-FFF2-40B4-BE49-F238E27FC236}">
                <a16:creationId xmlns:a16="http://schemas.microsoft.com/office/drawing/2014/main" xmlns="" id="{F334AEFA-B3D7-4D4B-905D-E1EA07CBB4E2}"/>
              </a:ext>
            </a:extLst>
          </p:cNvPr>
          <p:cNvSpPr txBox="1">
            <a:spLocks noChangeArrowheads="1"/>
          </p:cNvSpPr>
          <p:nvPr/>
        </p:nvSpPr>
        <p:spPr bwMode="auto">
          <a:xfrm>
            <a:off x="2650210" y="3641226"/>
            <a:ext cx="8834034" cy="2751138"/>
          </a:xfrm>
          <a:prstGeom prst="rect">
            <a:avLst/>
          </a:prstGeom>
          <a:noFill/>
          <a:ln>
            <a:noFill/>
          </a:ln>
        </p:spPr>
        <p:txBody>
          <a:bodyPr wrap="square">
            <a:spAutoFit/>
          </a:bodyPr>
          <a:lstStyle>
            <a:lvl1pPr>
              <a:defRPr>
                <a:solidFill>
                  <a:schemeClr val="tx1"/>
                </a:solidFill>
                <a:latin typeface="Tahoma" panose="020B0604030504040204" pitchFamily="34" charset="0"/>
              </a:defRPr>
            </a:lvl1pPr>
            <a:lvl2pPr marL="742950" indent="-285750">
              <a:defRPr>
                <a:solidFill>
                  <a:schemeClr val="tx1"/>
                </a:solidFill>
                <a:latin typeface="Tahoma" panose="020B0604030504040204" pitchFamily="34" charset="0"/>
              </a:defRPr>
            </a:lvl2pPr>
            <a:lvl3pPr marL="1143000" indent="-228600">
              <a:defRPr>
                <a:solidFill>
                  <a:schemeClr val="tx1"/>
                </a:solidFill>
                <a:latin typeface="Tahoma" panose="020B0604030504040204" pitchFamily="34" charset="0"/>
              </a:defRPr>
            </a:lvl3pPr>
            <a:lvl4pPr marL="1600200" indent="-228600">
              <a:defRPr>
                <a:solidFill>
                  <a:schemeClr val="tx1"/>
                </a:solidFill>
                <a:latin typeface="Tahoma" panose="020B0604030504040204" pitchFamily="34" charset="0"/>
              </a:defRPr>
            </a:lvl4pPr>
            <a:lvl5pPr marL="2057400" indent="-228600">
              <a:defRPr>
                <a:solidFill>
                  <a:schemeClr val="tx1"/>
                </a:solidFill>
                <a:latin typeface="Tahoma" panose="020B0604030504040204" pitchFamily="34" charset="0"/>
              </a:defRPr>
            </a:lvl5pPr>
            <a:lvl6pPr marL="2514600" indent="-228600" eaLnBrk="0" fontAlgn="base" hangingPunct="0">
              <a:spcBef>
                <a:spcPct val="0"/>
              </a:spcBef>
              <a:spcAft>
                <a:spcPct val="0"/>
              </a:spcAft>
              <a:defRPr>
                <a:solidFill>
                  <a:schemeClr val="tx1"/>
                </a:solidFill>
                <a:latin typeface="Tahoma" panose="020B0604030504040204" pitchFamily="34" charset="0"/>
              </a:defRPr>
            </a:lvl6pPr>
            <a:lvl7pPr marL="2971800" indent="-228600" eaLnBrk="0" fontAlgn="base" hangingPunct="0">
              <a:spcBef>
                <a:spcPct val="0"/>
              </a:spcBef>
              <a:spcAft>
                <a:spcPct val="0"/>
              </a:spcAft>
              <a:defRPr>
                <a:solidFill>
                  <a:schemeClr val="tx1"/>
                </a:solidFill>
                <a:latin typeface="Tahoma" panose="020B0604030504040204" pitchFamily="34" charset="0"/>
              </a:defRPr>
            </a:lvl7pPr>
            <a:lvl8pPr marL="3429000" indent="-228600" eaLnBrk="0" fontAlgn="base" hangingPunct="0">
              <a:spcBef>
                <a:spcPct val="0"/>
              </a:spcBef>
              <a:spcAft>
                <a:spcPct val="0"/>
              </a:spcAft>
              <a:defRPr>
                <a:solidFill>
                  <a:schemeClr val="tx1"/>
                </a:solidFill>
                <a:latin typeface="Tahoma" panose="020B0604030504040204" pitchFamily="34" charset="0"/>
              </a:defRPr>
            </a:lvl8pPr>
            <a:lvl9pPr marL="3886200" indent="-228600" eaLnBrk="0" fontAlgn="base" hangingPunct="0">
              <a:spcBef>
                <a:spcPct val="0"/>
              </a:spcBef>
              <a:spcAft>
                <a:spcPct val="0"/>
              </a:spcAft>
              <a:defRPr>
                <a:solidFill>
                  <a:schemeClr val="tx1"/>
                </a:solidFill>
                <a:latin typeface="Tahoma" panose="020B0604030504040204" pitchFamily="34" charset="0"/>
              </a:defRPr>
            </a:lvl9pPr>
          </a:lstStyle>
          <a:p>
            <a:pPr marL="342900" indent="-342900" algn="just" eaLnBrk="1" hangingPunct="1">
              <a:lnSpc>
                <a:spcPct val="120000"/>
              </a:lnSpc>
              <a:buFont typeface="Courier New" panose="02070309020205020404" pitchFamily="49" charset="0"/>
              <a:buChar char="o"/>
              <a:defRPr/>
            </a:pPr>
            <a:r>
              <a:rPr lang="en-US" sz="2400" b="1" u="sng" dirty="0" err="1">
                <a:solidFill>
                  <a:srgbClr val="0000CC"/>
                </a:solidFill>
                <a:latin typeface="Arial" panose="020B0604020202020204" pitchFamily="34" charset="0"/>
              </a:rPr>
              <a:t>Quy</a:t>
            </a:r>
            <a:r>
              <a:rPr lang="en-US" sz="2400" b="1" u="sng" dirty="0">
                <a:solidFill>
                  <a:srgbClr val="0000CC"/>
                </a:solidFill>
                <a:latin typeface="Arial" panose="020B0604020202020204" pitchFamily="34" charset="0"/>
              </a:rPr>
              <a:t> </a:t>
            </a:r>
            <a:r>
              <a:rPr lang="en-US" sz="2400" b="1" u="sng" dirty="0" err="1">
                <a:solidFill>
                  <a:srgbClr val="0000CC"/>
                </a:solidFill>
                <a:latin typeface="Arial" panose="020B0604020202020204" pitchFamily="34" charset="0"/>
              </a:rPr>
              <a:t>mô</a:t>
            </a:r>
            <a:r>
              <a:rPr lang="en-US" sz="2400" b="1" u="sng" dirty="0">
                <a:solidFill>
                  <a:srgbClr val="0000CC"/>
                </a:solidFill>
                <a:latin typeface="Arial" panose="020B0604020202020204" pitchFamily="34" charset="0"/>
              </a:rPr>
              <a:t> </a:t>
            </a:r>
            <a:r>
              <a:rPr lang="en-US" sz="2400" b="1" u="sng" dirty="0" err="1">
                <a:solidFill>
                  <a:srgbClr val="0000CC"/>
                </a:solidFill>
                <a:latin typeface="Arial" panose="020B0604020202020204" pitchFamily="34" charset="0"/>
              </a:rPr>
              <a:t>năm</a:t>
            </a:r>
            <a:r>
              <a:rPr lang="en-US" sz="2400" b="1" u="sng" dirty="0">
                <a:solidFill>
                  <a:srgbClr val="0000CC"/>
                </a:solidFill>
                <a:latin typeface="Arial" panose="020B0604020202020204" pitchFamily="34" charset="0"/>
              </a:rPr>
              <a:t> </a:t>
            </a:r>
            <a:r>
              <a:rPr lang="en-US" sz="2400" b="1" dirty="0">
                <a:solidFill>
                  <a:srgbClr val="0000CC"/>
                </a:solidFill>
                <a:latin typeface="Arial" panose="020B0604020202020204" pitchFamily="34" charset="0"/>
              </a:rPr>
              <a:t>I: </a:t>
            </a:r>
          </a:p>
          <a:p>
            <a:pPr algn="just" eaLnBrk="1" hangingPunct="1">
              <a:lnSpc>
                <a:spcPct val="120000"/>
              </a:lnSpc>
              <a:defRPr/>
            </a:pPr>
            <a:r>
              <a:rPr lang="en-US" sz="2400" dirty="0">
                <a:solidFill>
                  <a:srgbClr val="663300"/>
                </a:solidFill>
                <a:latin typeface="Arial" panose="020B0604020202020204" pitchFamily="34" charset="0"/>
              </a:rPr>
              <a:t>W = </a:t>
            </a:r>
            <a:r>
              <a:rPr lang="en-US" sz="2400" dirty="0" smtClean="0">
                <a:solidFill>
                  <a:srgbClr val="663300"/>
                </a:solidFill>
                <a:latin typeface="Arial" panose="020B0604020202020204" pitchFamily="34" charset="0"/>
              </a:rPr>
              <a:t>80c </a:t>
            </a:r>
            <a:r>
              <a:rPr lang="en-US" sz="2400" dirty="0">
                <a:solidFill>
                  <a:srgbClr val="663300"/>
                </a:solidFill>
                <a:latin typeface="Arial" panose="020B0604020202020204" pitchFamily="34" charset="0"/>
              </a:rPr>
              <a:t>+ 20 </a:t>
            </a:r>
            <a:r>
              <a:rPr lang="en-US" sz="2400" dirty="0" smtClean="0">
                <a:solidFill>
                  <a:srgbClr val="663300"/>
                </a:solidFill>
                <a:latin typeface="Arial" panose="020B0604020202020204" pitchFamily="34" charset="0"/>
              </a:rPr>
              <a:t>v + 20m= </a:t>
            </a:r>
            <a:r>
              <a:rPr lang="en-US" sz="2400" dirty="0">
                <a:solidFill>
                  <a:srgbClr val="663300"/>
                </a:solidFill>
                <a:latin typeface="Arial" panose="020B0604020202020204" pitchFamily="34" charset="0"/>
              </a:rPr>
              <a:t>120</a:t>
            </a:r>
          </a:p>
          <a:p>
            <a:pPr algn="just" eaLnBrk="1" hangingPunct="1">
              <a:lnSpc>
                <a:spcPct val="120000"/>
              </a:lnSpc>
              <a:defRPr/>
            </a:pPr>
            <a:r>
              <a:rPr lang="en-US" sz="2400" dirty="0" err="1">
                <a:solidFill>
                  <a:srgbClr val="663300"/>
                </a:solidFill>
                <a:latin typeface="Arial" panose="020B0604020202020204" pitchFamily="34" charset="0"/>
              </a:rPr>
              <a:t>Sau</a:t>
            </a:r>
            <a:r>
              <a:rPr lang="en-US" sz="2400" dirty="0">
                <a:solidFill>
                  <a:srgbClr val="663300"/>
                </a:solidFill>
                <a:latin typeface="Arial" panose="020B0604020202020204" pitchFamily="34" charset="0"/>
              </a:rPr>
              <a:t> </a:t>
            </a:r>
            <a:r>
              <a:rPr lang="en-US" sz="2400" dirty="0" err="1">
                <a:solidFill>
                  <a:srgbClr val="663300"/>
                </a:solidFill>
                <a:latin typeface="Arial" panose="020B0604020202020204" pitchFamily="34" charset="0"/>
              </a:rPr>
              <a:t>năm</a:t>
            </a:r>
            <a:r>
              <a:rPr lang="en-US" sz="2400" dirty="0">
                <a:solidFill>
                  <a:srgbClr val="663300"/>
                </a:solidFill>
                <a:latin typeface="Arial" panose="020B0604020202020204" pitchFamily="34" charset="0"/>
              </a:rPr>
              <a:t> I </a:t>
            </a:r>
            <a:r>
              <a:rPr lang="en-US" sz="2400" dirty="0" err="1">
                <a:solidFill>
                  <a:srgbClr val="663300"/>
                </a:solidFill>
                <a:latin typeface="Arial" panose="020B0604020202020204" pitchFamily="34" charset="0"/>
              </a:rPr>
              <a:t>với</a:t>
            </a:r>
            <a:r>
              <a:rPr lang="en-US" sz="2400" dirty="0">
                <a:solidFill>
                  <a:srgbClr val="663300"/>
                </a:solidFill>
                <a:latin typeface="Arial" panose="020B0604020202020204" pitchFamily="34" charset="0"/>
              </a:rPr>
              <a:t> </a:t>
            </a:r>
            <a:r>
              <a:rPr lang="en-US" sz="2400" dirty="0" smtClean="0">
                <a:solidFill>
                  <a:srgbClr val="663300"/>
                </a:solidFill>
                <a:latin typeface="Arial" panose="020B0604020202020204" pitchFamily="34" charset="0"/>
              </a:rPr>
              <a:t>20m </a:t>
            </a:r>
            <a:r>
              <a:rPr lang="en-US" sz="2400" dirty="0" err="1">
                <a:solidFill>
                  <a:srgbClr val="663300"/>
                </a:solidFill>
                <a:latin typeface="Arial" panose="020B0604020202020204" pitchFamily="34" charset="0"/>
              </a:rPr>
              <a:t>nhà</a:t>
            </a:r>
            <a:r>
              <a:rPr lang="en-US" sz="2400" dirty="0">
                <a:solidFill>
                  <a:srgbClr val="663300"/>
                </a:solidFill>
                <a:latin typeface="Arial" panose="020B0604020202020204" pitchFamily="34" charset="0"/>
              </a:rPr>
              <a:t> TB </a:t>
            </a:r>
            <a:r>
              <a:rPr lang="en-US" sz="2400" dirty="0" err="1">
                <a:solidFill>
                  <a:srgbClr val="663300"/>
                </a:solidFill>
                <a:latin typeface="Arial" panose="020B0604020202020204" pitchFamily="34" charset="0"/>
              </a:rPr>
              <a:t>sử</a:t>
            </a:r>
            <a:r>
              <a:rPr lang="en-US" sz="2400" dirty="0">
                <a:solidFill>
                  <a:srgbClr val="663300"/>
                </a:solidFill>
                <a:latin typeface="Arial" panose="020B0604020202020204" pitchFamily="34" charset="0"/>
              </a:rPr>
              <a:t> </a:t>
            </a:r>
            <a:r>
              <a:rPr lang="en-US" sz="2400" dirty="0" err="1">
                <a:solidFill>
                  <a:srgbClr val="663300"/>
                </a:solidFill>
                <a:latin typeface="Arial" panose="020B0604020202020204" pitchFamily="34" charset="0"/>
              </a:rPr>
              <a:t>dụng</a:t>
            </a:r>
            <a:r>
              <a:rPr lang="en-US" sz="2400" dirty="0">
                <a:solidFill>
                  <a:srgbClr val="663300"/>
                </a:solidFill>
                <a:latin typeface="Arial" panose="020B0604020202020204" pitchFamily="34" charset="0"/>
              </a:rPr>
              <a:t> </a:t>
            </a:r>
            <a:r>
              <a:rPr lang="en-US" sz="2400" dirty="0" err="1">
                <a:solidFill>
                  <a:srgbClr val="663300"/>
                </a:solidFill>
                <a:latin typeface="Arial" panose="020B0604020202020204" pitchFamily="34" charset="0"/>
              </a:rPr>
              <a:t>hết</a:t>
            </a:r>
            <a:r>
              <a:rPr lang="en-US" sz="2400" dirty="0">
                <a:solidFill>
                  <a:srgbClr val="663300"/>
                </a:solidFill>
                <a:latin typeface="Arial" panose="020B0604020202020204" pitchFamily="34" charset="0"/>
              </a:rPr>
              <a:t> </a:t>
            </a:r>
            <a:r>
              <a:rPr lang="en-US" sz="2400" dirty="0" err="1">
                <a:solidFill>
                  <a:srgbClr val="663300"/>
                </a:solidFill>
                <a:latin typeface="Arial" panose="020B0604020202020204" pitchFamily="34" charset="0"/>
              </a:rPr>
              <a:t>cho</a:t>
            </a:r>
            <a:r>
              <a:rPr lang="en-US" sz="2400" dirty="0">
                <a:solidFill>
                  <a:srgbClr val="663300"/>
                </a:solidFill>
                <a:latin typeface="Arial" panose="020B0604020202020204" pitchFamily="34" charset="0"/>
              </a:rPr>
              <a:t> </a:t>
            </a:r>
            <a:r>
              <a:rPr lang="en-US" sz="2400" dirty="0" err="1">
                <a:solidFill>
                  <a:srgbClr val="663300"/>
                </a:solidFill>
                <a:latin typeface="Arial" panose="020B0604020202020204" pitchFamily="34" charset="0"/>
              </a:rPr>
              <a:t>tiêu</a:t>
            </a:r>
            <a:r>
              <a:rPr lang="en-US" sz="2400" dirty="0">
                <a:solidFill>
                  <a:srgbClr val="663300"/>
                </a:solidFill>
                <a:latin typeface="Arial" panose="020B0604020202020204" pitchFamily="34" charset="0"/>
              </a:rPr>
              <a:t> </a:t>
            </a:r>
            <a:r>
              <a:rPr lang="en-US" sz="2400" dirty="0" err="1">
                <a:solidFill>
                  <a:srgbClr val="663300"/>
                </a:solidFill>
                <a:latin typeface="Arial" panose="020B0604020202020204" pitchFamily="34" charset="0"/>
              </a:rPr>
              <a:t>dùng</a:t>
            </a:r>
            <a:endParaRPr lang="en-US" sz="2400" dirty="0">
              <a:solidFill>
                <a:srgbClr val="663300"/>
              </a:solidFill>
              <a:latin typeface="Arial" panose="020B0604020202020204" pitchFamily="34" charset="0"/>
            </a:endParaRPr>
          </a:p>
          <a:p>
            <a:pPr marL="342900" indent="-342900" algn="just" eaLnBrk="1" hangingPunct="1">
              <a:lnSpc>
                <a:spcPct val="120000"/>
              </a:lnSpc>
              <a:buFont typeface="Courier New" panose="02070309020205020404" pitchFamily="49" charset="0"/>
              <a:buChar char="o"/>
              <a:defRPr/>
            </a:pPr>
            <a:r>
              <a:rPr lang="en-US" sz="2400" b="1" u="sng" dirty="0" err="1">
                <a:solidFill>
                  <a:srgbClr val="0000CC"/>
                </a:solidFill>
                <a:latin typeface="Arial" panose="020B0604020202020204" pitchFamily="34" charset="0"/>
              </a:rPr>
              <a:t>Quy</a:t>
            </a:r>
            <a:r>
              <a:rPr lang="en-US" sz="2400" b="1" u="sng" dirty="0">
                <a:solidFill>
                  <a:srgbClr val="0000CC"/>
                </a:solidFill>
                <a:latin typeface="Arial" panose="020B0604020202020204" pitchFamily="34" charset="0"/>
              </a:rPr>
              <a:t> </a:t>
            </a:r>
            <a:r>
              <a:rPr lang="en-US" sz="2400" b="1" u="sng" dirty="0" err="1">
                <a:solidFill>
                  <a:srgbClr val="0000CC"/>
                </a:solidFill>
                <a:latin typeface="Arial" panose="020B0604020202020204" pitchFamily="34" charset="0"/>
              </a:rPr>
              <a:t>mô</a:t>
            </a:r>
            <a:r>
              <a:rPr lang="en-US" sz="2400" b="1" u="sng" dirty="0">
                <a:solidFill>
                  <a:srgbClr val="0000CC"/>
                </a:solidFill>
                <a:latin typeface="Arial" panose="020B0604020202020204" pitchFamily="34" charset="0"/>
              </a:rPr>
              <a:t> </a:t>
            </a:r>
            <a:r>
              <a:rPr lang="en-US" sz="2400" b="1" u="sng" dirty="0" err="1">
                <a:solidFill>
                  <a:srgbClr val="0000CC"/>
                </a:solidFill>
                <a:latin typeface="Arial" panose="020B0604020202020204" pitchFamily="34" charset="0"/>
              </a:rPr>
              <a:t>năm</a:t>
            </a:r>
            <a:r>
              <a:rPr lang="en-US" sz="2400" b="1" u="sng" dirty="0">
                <a:solidFill>
                  <a:srgbClr val="0000CC"/>
                </a:solidFill>
                <a:latin typeface="Arial" panose="020B0604020202020204" pitchFamily="34" charset="0"/>
              </a:rPr>
              <a:t> II</a:t>
            </a:r>
            <a:r>
              <a:rPr lang="en-US" sz="2400" b="1" dirty="0">
                <a:solidFill>
                  <a:srgbClr val="0000CC"/>
                </a:solidFill>
                <a:latin typeface="Arial" panose="020B0604020202020204" pitchFamily="34" charset="0"/>
              </a:rPr>
              <a:t>:</a:t>
            </a:r>
          </a:p>
          <a:p>
            <a:pPr algn="just" eaLnBrk="1" hangingPunct="1">
              <a:lnSpc>
                <a:spcPct val="120000"/>
              </a:lnSpc>
              <a:defRPr/>
            </a:pPr>
            <a:r>
              <a:rPr lang="en-US" sz="2400" dirty="0">
                <a:solidFill>
                  <a:srgbClr val="663300"/>
                </a:solidFill>
                <a:latin typeface="Arial" panose="020B0604020202020204" pitchFamily="34" charset="0"/>
              </a:rPr>
              <a:t>W = 80 c</a:t>
            </a:r>
            <a:r>
              <a:rPr lang="en-US" sz="2400" dirty="0" smtClean="0">
                <a:solidFill>
                  <a:srgbClr val="663300"/>
                </a:solidFill>
                <a:latin typeface="Arial" panose="020B0604020202020204" pitchFamily="34" charset="0"/>
              </a:rPr>
              <a:t> </a:t>
            </a:r>
            <a:r>
              <a:rPr lang="en-US" sz="2400" dirty="0">
                <a:solidFill>
                  <a:srgbClr val="663300"/>
                </a:solidFill>
                <a:latin typeface="Arial" panose="020B0604020202020204" pitchFamily="34" charset="0"/>
              </a:rPr>
              <a:t>+ 20 </a:t>
            </a:r>
            <a:r>
              <a:rPr lang="en-US" sz="2400" dirty="0" smtClean="0">
                <a:solidFill>
                  <a:srgbClr val="663300"/>
                </a:solidFill>
                <a:latin typeface="Arial" panose="020B0604020202020204" pitchFamily="34" charset="0"/>
              </a:rPr>
              <a:t>v </a:t>
            </a:r>
            <a:r>
              <a:rPr lang="en-US" sz="2400" dirty="0">
                <a:solidFill>
                  <a:srgbClr val="663300"/>
                </a:solidFill>
                <a:latin typeface="Arial" panose="020B0604020202020204" pitchFamily="34" charset="0"/>
              </a:rPr>
              <a:t>+ 20 m</a:t>
            </a:r>
            <a:r>
              <a:rPr lang="en-US" sz="2400" dirty="0" smtClean="0">
                <a:solidFill>
                  <a:srgbClr val="663300"/>
                </a:solidFill>
                <a:latin typeface="Arial" panose="020B0604020202020204" pitchFamily="34" charset="0"/>
              </a:rPr>
              <a:t> </a:t>
            </a:r>
            <a:r>
              <a:rPr lang="en-US" sz="2400" dirty="0">
                <a:solidFill>
                  <a:srgbClr val="663300"/>
                </a:solidFill>
                <a:latin typeface="Arial" panose="020B0604020202020204" pitchFamily="34" charset="0"/>
              </a:rPr>
              <a:t>= 120</a:t>
            </a:r>
          </a:p>
          <a:p>
            <a:pPr algn="just" eaLnBrk="1" hangingPunct="1">
              <a:lnSpc>
                <a:spcPct val="120000"/>
              </a:lnSpc>
              <a:defRPr/>
            </a:pPr>
            <a:r>
              <a:rPr lang="en-US" sz="2400" b="1" dirty="0">
                <a:latin typeface="Arial" panose="020B0604020202020204" pitchFamily="34" charset="0"/>
              </a:rPr>
              <a:t> </a:t>
            </a:r>
          </a:p>
        </p:txBody>
      </p:sp>
      <p:sp>
        <p:nvSpPr>
          <p:cNvPr id="8" name="Cloud Callout 19">
            <a:extLst>
              <a:ext uri="{FF2B5EF4-FFF2-40B4-BE49-F238E27FC236}">
                <a16:creationId xmlns:a16="http://schemas.microsoft.com/office/drawing/2014/main" xmlns="" id="{25150B52-EC0A-43AF-9B73-CD8F132293EF}"/>
              </a:ext>
            </a:extLst>
          </p:cNvPr>
          <p:cNvSpPr/>
          <p:nvPr/>
        </p:nvSpPr>
        <p:spPr>
          <a:xfrm>
            <a:off x="1170253" y="2598736"/>
            <a:ext cx="2166506" cy="830264"/>
          </a:xfrm>
          <a:prstGeom prst="cloudCallout">
            <a:avLst/>
          </a:prstGeom>
          <a:solidFill>
            <a:srgbClr val="F8F8F8"/>
          </a:solidFill>
          <a:ln w="9525" cap="flat" cmpd="sng" algn="ctr">
            <a:solidFill>
              <a:srgbClr val="000000">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err="1">
                <a:ln>
                  <a:noFill/>
                </a:ln>
                <a:solidFill>
                  <a:srgbClr val="CC3300"/>
                </a:solidFill>
                <a:effectLst/>
                <a:uLnTx/>
                <a:uFillTx/>
                <a:latin typeface="Times New Roman"/>
                <a:ea typeface="+mn-ea"/>
                <a:cs typeface="+mn-cs"/>
              </a:rPr>
              <a:t>Ví</a:t>
            </a:r>
            <a:r>
              <a:rPr kumimoji="0" lang="en-US" sz="2400" b="1" i="0" u="none" strike="noStrike" kern="0" cap="none" spc="0" normalizeH="0" baseline="0" noProof="0" dirty="0">
                <a:ln>
                  <a:noFill/>
                </a:ln>
                <a:solidFill>
                  <a:srgbClr val="CC3300"/>
                </a:solidFill>
                <a:effectLst/>
                <a:uLnTx/>
                <a:uFillTx/>
                <a:latin typeface="Times New Roman"/>
                <a:ea typeface="+mn-ea"/>
                <a:cs typeface="+mn-cs"/>
              </a:rPr>
              <a:t> </a:t>
            </a:r>
            <a:r>
              <a:rPr kumimoji="0" lang="en-US" sz="2400" b="1" i="0" u="none" strike="noStrike" kern="0" cap="none" spc="0" normalizeH="0" baseline="0" noProof="0" dirty="0" err="1">
                <a:ln>
                  <a:noFill/>
                </a:ln>
                <a:solidFill>
                  <a:srgbClr val="CC3300"/>
                </a:solidFill>
                <a:effectLst/>
                <a:uLnTx/>
                <a:uFillTx/>
                <a:latin typeface="Times New Roman"/>
                <a:ea typeface="+mn-ea"/>
                <a:cs typeface="+mn-cs"/>
              </a:rPr>
              <a:t>dụ</a:t>
            </a:r>
            <a:r>
              <a:rPr kumimoji="0" lang="vi-VN" sz="2400" b="1" i="0" u="none" strike="noStrike" kern="0" cap="none" spc="0" normalizeH="0" baseline="0" noProof="0" dirty="0">
                <a:ln>
                  <a:noFill/>
                </a:ln>
                <a:solidFill>
                  <a:srgbClr val="CC3300"/>
                </a:solidFill>
                <a:effectLst/>
                <a:uLnTx/>
                <a:uFillTx/>
                <a:latin typeface="Times New Roman"/>
                <a:ea typeface="+mn-ea"/>
                <a:cs typeface="+mn-cs"/>
              </a:rPr>
              <a:t>:</a:t>
            </a:r>
            <a:endParaRPr kumimoji="0" lang="en-US" sz="2400" b="1" i="0" u="none" strike="noStrike" kern="0" cap="none" spc="0" normalizeH="0" baseline="0" noProof="0" dirty="0">
              <a:ln>
                <a:noFill/>
              </a:ln>
              <a:solidFill>
                <a:srgbClr val="CC3300"/>
              </a:solidFill>
              <a:effectLst/>
              <a:uLnTx/>
              <a:uFillTx/>
              <a:latin typeface="Times New Roman"/>
              <a:ea typeface="+mn-ea"/>
              <a:cs typeface="+mn-cs"/>
            </a:endParaRPr>
          </a:p>
        </p:txBody>
      </p:sp>
    </p:spTree>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129"/>
                                        </p:tgtEl>
                                        <p:attrNameLst>
                                          <p:attrName>style.visibility</p:attrName>
                                        </p:attrNameLst>
                                      </p:cBhvr>
                                      <p:to>
                                        <p:strVal val="visible"/>
                                      </p:to>
                                    </p:set>
                                    <p:anim calcmode="lin" valueType="num">
                                      <p:cBhvr>
                                        <p:cTn id="7" dur="1000" fill="hold"/>
                                        <p:tgtEl>
                                          <p:spTgt spid="129"/>
                                        </p:tgtEl>
                                        <p:attrNameLst>
                                          <p:attrName>ppt_w</p:attrName>
                                        </p:attrNameLst>
                                      </p:cBhvr>
                                      <p:tavLst>
                                        <p:tav tm="0">
                                          <p:val>
                                            <p:fltVal val="0"/>
                                          </p:val>
                                        </p:tav>
                                        <p:tav tm="100000">
                                          <p:val>
                                            <p:strVal val="#ppt_w"/>
                                          </p:val>
                                        </p:tav>
                                      </p:tavLst>
                                    </p:anim>
                                    <p:anim calcmode="lin" valueType="num">
                                      <p:cBhvr>
                                        <p:cTn id="8" dur="1000" fill="hold"/>
                                        <p:tgtEl>
                                          <p:spTgt spid="129"/>
                                        </p:tgtEl>
                                        <p:attrNameLst>
                                          <p:attrName>ppt_h</p:attrName>
                                        </p:attrNameLst>
                                      </p:cBhvr>
                                      <p:tavLst>
                                        <p:tav tm="0">
                                          <p:val>
                                            <p:fltVal val="0"/>
                                          </p:val>
                                        </p:tav>
                                        <p:tav tm="100000">
                                          <p:val>
                                            <p:strVal val="#ppt_h"/>
                                          </p:val>
                                        </p:tav>
                                      </p:tavLst>
                                    </p:anim>
                                    <p:anim calcmode="lin" valueType="num">
                                      <p:cBhvr>
                                        <p:cTn id="9" dur="1000" fill="hold"/>
                                        <p:tgtEl>
                                          <p:spTgt spid="129"/>
                                        </p:tgtEl>
                                        <p:attrNameLst>
                                          <p:attrName>style.rotation</p:attrName>
                                        </p:attrNameLst>
                                      </p:cBhvr>
                                      <p:tavLst>
                                        <p:tav tm="0">
                                          <p:val>
                                            <p:fltVal val="90"/>
                                          </p:val>
                                        </p:tav>
                                        <p:tav tm="100000">
                                          <p:val>
                                            <p:fltVal val="0"/>
                                          </p:val>
                                        </p:tav>
                                      </p:tavLst>
                                    </p:anim>
                                    <p:animEffect transition="in" filter="fade">
                                      <p:cBhvr>
                                        <p:cTn id="10" dur="1000"/>
                                        <p:tgtEl>
                                          <p:spTgt spid="129"/>
                                        </p:tgtEl>
                                      </p:cBhvr>
                                    </p:animEffect>
                                  </p:childTnLst>
                                </p:cTn>
                              </p:par>
                              <p:par>
                                <p:cTn id="11" presetID="31" presetClass="entr" presetSubtype="0" fill="hold" grpId="0" nodeType="withEffect">
                                  <p:stCondLst>
                                    <p:cond delay="0"/>
                                  </p:stCondLst>
                                  <p:childTnLst>
                                    <p:set>
                                      <p:cBhvr>
                                        <p:cTn id="12" dur="1" fill="hold">
                                          <p:stCondLst>
                                            <p:cond delay="0"/>
                                          </p:stCondLst>
                                        </p:cTn>
                                        <p:tgtEl>
                                          <p:spTgt spid="96"/>
                                        </p:tgtEl>
                                        <p:attrNameLst>
                                          <p:attrName>style.visibility</p:attrName>
                                        </p:attrNameLst>
                                      </p:cBhvr>
                                      <p:to>
                                        <p:strVal val="visible"/>
                                      </p:to>
                                    </p:set>
                                    <p:anim calcmode="lin" valueType="num">
                                      <p:cBhvr>
                                        <p:cTn id="13" dur="1000" fill="hold"/>
                                        <p:tgtEl>
                                          <p:spTgt spid="96"/>
                                        </p:tgtEl>
                                        <p:attrNameLst>
                                          <p:attrName>ppt_w</p:attrName>
                                        </p:attrNameLst>
                                      </p:cBhvr>
                                      <p:tavLst>
                                        <p:tav tm="0">
                                          <p:val>
                                            <p:fltVal val="0"/>
                                          </p:val>
                                        </p:tav>
                                        <p:tav tm="100000">
                                          <p:val>
                                            <p:strVal val="#ppt_w"/>
                                          </p:val>
                                        </p:tav>
                                      </p:tavLst>
                                    </p:anim>
                                    <p:anim calcmode="lin" valueType="num">
                                      <p:cBhvr>
                                        <p:cTn id="14" dur="1000" fill="hold"/>
                                        <p:tgtEl>
                                          <p:spTgt spid="96"/>
                                        </p:tgtEl>
                                        <p:attrNameLst>
                                          <p:attrName>ppt_h</p:attrName>
                                        </p:attrNameLst>
                                      </p:cBhvr>
                                      <p:tavLst>
                                        <p:tav tm="0">
                                          <p:val>
                                            <p:fltVal val="0"/>
                                          </p:val>
                                        </p:tav>
                                        <p:tav tm="100000">
                                          <p:val>
                                            <p:strVal val="#ppt_h"/>
                                          </p:val>
                                        </p:tav>
                                      </p:tavLst>
                                    </p:anim>
                                    <p:anim calcmode="lin" valueType="num">
                                      <p:cBhvr>
                                        <p:cTn id="15" dur="1000" fill="hold"/>
                                        <p:tgtEl>
                                          <p:spTgt spid="96"/>
                                        </p:tgtEl>
                                        <p:attrNameLst>
                                          <p:attrName>style.rotation</p:attrName>
                                        </p:attrNameLst>
                                      </p:cBhvr>
                                      <p:tavLst>
                                        <p:tav tm="0">
                                          <p:val>
                                            <p:fltVal val="90"/>
                                          </p:val>
                                        </p:tav>
                                        <p:tav tm="100000">
                                          <p:val>
                                            <p:fltVal val="0"/>
                                          </p:val>
                                        </p:tav>
                                      </p:tavLst>
                                    </p:anim>
                                    <p:animEffect transition="in" filter="fade">
                                      <p:cBhvr>
                                        <p:cTn id="16" dur="1000"/>
                                        <p:tgtEl>
                                          <p:spTgt spid="96"/>
                                        </p:tgtEl>
                                      </p:cBhvr>
                                    </p:animEffect>
                                  </p:childTnLst>
                                </p:cTn>
                              </p:par>
                              <p:par>
                                <p:cTn id="17" presetID="31" presetClass="entr" presetSubtype="0" fill="hold" grpId="0" nodeType="withEffect">
                                  <p:stCondLst>
                                    <p:cond delay="0"/>
                                  </p:stCondLst>
                                  <p:childTnLst>
                                    <p:set>
                                      <p:cBhvr>
                                        <p:cTn id="18" dur="1" fill="hold">
                                          <p:stCondLst>
                                            <p:cond delay="0"/>
                                          </p:stCondLst>
                                        </p:cTn>
                                        <p:tgtEl>
                                          <p:spTgt spid="124"/>
                                        </p:tgtEl>
                                        <p:attrNameLst>
                                          <p:attrName>style.visibility</p:attrName>
                                        </p:attrNameLst>
                                      </p:cBhvr>
                                      <p:to>
                                        <p:strVal val="visible"/>
                                      </p:to>
                                    </p:set>
                                    <p:anim calcmode="lin" valueType="num">
                                      <p:cBhvr>
                                        <p:cTn id="19" dur="1000" fill="hold"/>
                                        <p:tgtEl>
                                          <p:spTgt spid="124"/>
                                        </p:tgtEl>
                                        <p:attrNameLst>
                                          <p:attrName>ppt_w</p:attrName>
                                        </p:attrNameLst>
                                      </p:cBhvr>
                                      <p:tavLst>
                                        <p:tav tm="0">
                                          <p:val>
                                            <p:fltVal val="0"/>
                                          </p:val>
                                        </p:tav>
                                        <p:tav tm="100000">
                                          <p:val>
                                            <p:strVal val="#ppt_w"/>
                                          </p:val>
                                        </p:tav>
                                      </p:tavLst>
                                    </p:anim>
                                    <p:anim calcmode="lin" valueType="num">
                                      <p:cBhvr>
                                        <p:cTn id="20" dur="1000" fill="hold"/>
                                        <p:tgtEl>
                                          <p:spTgt spid="124"/>
                                        </p:tgtEl>
                                        <p:attrNameLst>
                                          <p:attrName>ppt_h</p:attrName>
                                        </p:attrNameLst>
                                      </p:cBhvr>
                                      <p:tavLst>
                                        <p:tav tm="0">
                                          <p:val>
                                            <p:fltVal val="0"/>
                                          </p:val>
                                        </p:tav>
                                        <p:tav tm="100000">
                                          <p:val>
                                            <p:strVal val="#ppt_h"/>
                                          </p:val>
                                        </p:tav>
                                      </p:tavLst>
                                    </p:anim>
                                    <p:anim calcmode="lin" valueType="num">
                                      <p:cBhvr>
                                        <p:cTn id="21" dur="1000" fill="hold"/>
                                        <p:tgtEl>
                                          <p:spTgt spid="124"/>
                                        </p:tgtEl>
                                        <p:attrNameLst>
                                          <p:attrName>style.rotation</p:attrName>
                                        </p:attrNameLst>
                                      </p:cBhvr>
                                      <p:tavLst>
                                        <p:tav tm="0">
                                          <p:val>
                                            <p:fltVal val="90"/>
                                          </p:val>
                                        </p:tav>
                                        <p:tav tm="100000">
                                          <p:val>
                                            <p:fltVal val="0"/>
                                          </p:val>
                                        </p:tav>
                                      </p:tavLst>
                                    </p:anim>
                                    <p:animEffect transition="in" filter="fade">
                                      <p:cBhvr>
                                        <p:cTn id="22" dur="1000"/>
                                        <p:tgtEl>
                                          <p:spTgt spid="124"/>
                                        </p:tgtEl>
                                      </p:cBhvr>
                                    </p:animEffect>
                                  </p:childTnLst>
                                </p:cTn>
                              </p:par>
                            </p:childTnLst>
                          </p:cTn>
                        </p:par>
                      </p:childTnLst>
                    </p:cTn>
                  </p:par>
                  <p:par>
                    <p:cTn id="23" fill="hold">
                      <p:stCondLst>
                        <p:cond delay="indefinite"/>
                      </p:stCondLst>
                      <p:childTnLst>
                        <p:par>
                          <p:cTn id="24" fill="hold">
                            <p:stCondLst>
                              <p:cond delay="0"/>
                            </p:stCondLst>
                            <p:childTnLst>
                              <p:par>
                                <p:cTn id="25" presetID="42" presetClass="entr" presetSubtype="0" fill="hold" grpId="0" nodeType="clickEffect">
                                  <p:stCondLst>
                                    <p:cond delay="0"/>
                                  </p:stCondLst>
                                  <p:childTnLst>
                                    <p:set>
                                      <p:cBhvr>
                                        <p:cTn id="26" dur="1" fill="hold">
                                          <p:stCondLst>
                                            <p:cond delay="0"/>
                                          </p:stCondLst>
                                        </p:cTn>
                                        <p:tgtEl>
                                          <p:spTgt spid="131"/>
                                        </p:tgtEl>
                                        <p:attrNameLst>
                                          <p:attrName>style.visibility</p:attrName>
                                        </p:attrNameLst>
                                      </p:cBhvr>
                                      <p:to>
                                        <p:strVal val="visible"/>
                                      </p:to>
                                    </p:set>
                                    <p:animEffect transition="in" filter="fade">
                                      <p:cBhvr>
                                        <p:cTn id="27" dur="1000"/>
                                        <p:tgtEl>
                                          <p:spTgt spid="131"/>
                                        </p:tgtEl>
                                      </p:cBhvr>
                                    </p:animEffect>
                                    <p:anim calcmode="lin" valueType="num">
                                      <p:cBhvr>
                                        <p:cTn id="28" dur="1000" fill="hold"/>
                                        <p:tgtEl>
                                          <p:spTgt spid="131"/>
                                        </p:tgtEl>
                                        <p:attrNameLst>
                                          <p:attrName>ppt_x</p:attrName>
                                        </p:attrNameLst>
                                      </p:cBhvr>
                                      <p:tavLst>
                                        <p:tav tm="0">
                                          <p:val>
                                            <p:strVal val="#ppt_x"/>
                                          </p:val>
                                        </p:tav>
                                        <p:tav tm="100000">
                                          <p:val>
                                            <p:strVal val="#ppt_x"/>
                                          </p:val>
                                        </p:tav>
                                      </p:tavLst>
                                    </p:anim>
                                    <p:anim calcmode="lin" valueType="num">
                                      <p:cBhvr>
                                        <p:cTn id="29" dur="1000" fill="hold"/>
                                        <p:tgtEl>
                                          <p:spTgt spid="131"/>
                                        </p:tgtEl>
                                        <p:attrNameLst>
                                          <p:attrName>ppt_y</p:attrName>
                                        </p:attrNameLst>
                                      </p:cBhvr>
                                      <p:tavLst>
                                        <p:tav tm="0">
                                          <p:val>
                                            <p:strVal val="#ppt_y+.1"/>
                                          </p:val>
                                        </p:tav>
                                        <p:tav tm="100000">
                                          <p:val>
                                            <p:strVal val="#ppt_y"/>
                                          </p:val>
                                        </p:tav>
                                      </p:tavLst>
                                    </p:anim>
                                  </p:childTnLst>
                                </p:cTn>
                              </p:par>
                              <p:par>
                                <p:cTn id="30" presetID="22" presetClass="entr" presetSubtype="4" fill="hold" grpId="0" nodeType="withEffect">
                                  <p:stCondLst>
                                    <p:cond delay="0"/>
                                  </p:stCondLst>
                                  <p:childTnLst>
                                    <p:set>
                                      <p:cBhvr>
                                        <p:cTn id="31" dur="1" fill="hold">
                                          <p:stCondLst>
                                            <p:cond delay="0"/>
                                          </p:stCondLst>
                                        </p:cTn>
                                        <p:tgtEl>
                                          <p:spTgt spid="133"/>
                                        </p:tgtEl>
                                        <p:attrNameLst>
                                          <p:attrName>style.visibility</p:attrName>
                                        </p:attrNameLst>
                                      </p:cBhvr>
                                      <p:to>
                                        <p:strVal val="visible"/>
                                      </p:to>
                                    </p:set>
                                    <p:animEffect transition="in" filter="wipe(down)">
                                      <p:cBhvr>
                                        <p:cTn id="32" dur="500"/>
                                        <p:tgtEl>
                                          <p:spTgt spid="133"/>
                                        </p:tgtEl>
                                      </p:cBhvr>
                                    </p:animEffect>
                                  </p:childTnLst>
                                </p:cTn>
                              </p:par>
                              <p:par>
                                <p:cTn id="33" presetID="6" presetClass="entr" presetSubtype="16" fill="hold" grpId="0" nodeType="withEffect">
                                  <p:stCondLst>
                                    <p:cond delay="0"/>
                                  </p:stCondLst>
                                  <p:childTnLst>
                                    <p:set>
                                      <p:cBhvr>
                                        <p:cTn id="34" dur="1" fill="hold">
                                          <p:stCondLst>
                                            <p:cond delay="0"/>
                                          </p:stCondLst>
                                        </p:cTn>
                                        <p:tgtEl>
                                          <p:spTgt spid="8"/>
                                        </p:tgtEl>
                                        <p:attrNameLst>
                                          <p:attrName>style.visibility</p:attrName>
                                        </p:attrNameLst>
                                      </p:cBhvr>
                                      <p:to>
                                        <p:strVal val="visible"/>
                                      </p:to>
                                    </p:set>
                                    <p:animEffect transition="in" filter="circle(in)">
                                      <p:cBhvr>
                                        <p:cTn id="35" dur="20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9" grpId="0" animBg="1"/>
      <p:bldP spid="96" grpId="0"/>
      <p:bldP spid="124" grpId="0" animBg="1"/>
      <p:bldP spid="131" grpId="0"/>
      <p:bldP spid="133" grpId="0"/>
      <p:bldP spid="8" grpId="0" animBg="1"/>
    </p:bldLst>
  </p:timing>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9" name="Rectangle: Rounded Corners 128">
            <a:extLst>
              <a:ext uri="{FF2B5EF4-FFF2-40B4-BE49-F238E27FC236}">
                <a16:creationId xmlns:a16="http://schemas.microsoft.com/office/drawing/2014/main" xmlns="" id="{11AE2401-18A3-46B1-B933-3B93E837CDC7}"/>
              </a:ext>
            </a:extLst>
          </p:cNvPr>
          <p:cNvSpPr/>
          <p:nvPr/>
        </p:nvSpPr>
        <p:spPr>
          <a:xfrm>
            <a:off x="4724400" y="810567"/>
            <a:ext cx="2414588" cy="71438"/>
          </a:xfrm>
          <a:prstGeom prst="roundRect">
            <a:avLst>
              <a:gd name="adj" fmla="val 50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D" sz="1800" b="0" i="0" u="none" strike="noStrike" kern="1200" cap="none" spc="0" normalizeH="0" baseline="0" noProof="0" dirty="0">
              <a:ln>
                <a:noFill/>
              </a:ln>
              <a:solidFill>
                <a:srgbClr val="FFFFFF"/>
              </a:solidFill>
              <a:effectLst/>
              <a:uLnTx/>
              <a:uFillTx/>
              <a:latin typeface="Open Sans"/>
              <a:ea typeface="+mn-ea"/>
              <a:cs typeface="+mn-cs"/>
            </a:endParaRPr>
          </a:p>
        </p:txBody>
      </p:sp>
      <p:sp>
        <p:nvSpPr>
          <p:cNvPr id="96" name="TextBox 95">
            <a:extLst>
              <a:ext uri="{FF2B5EF4-FFF2-40B4-BE49-F238E27FC236}">
                <a16:creationId xmlns:a16="http://schemas.microsoft.com/office/drawing/2014/main" xmlns="" id="{88C1BA62-73EE-4309-9015-AC56A8442FFA}"/>
              </a:ext>
            </a:extLst>
          </p:cNvPr>
          <p:cNvSpPr txBox="1"/>
          <p:nvPr/>
        </p:nvSpPr>
        <p:spPr>
          <a:xfrm>
            <a:off x="4327289" y="301932"/>
            <a:ext cx="3901752" cy="523220"/>
          </a:xfrm>
          <a:prstGeom prst="rect">
            <a:avLst/>
          </a:prstGeom>
          <a:noFill/>
        </p:spPr>
        <p:txBody>
          <a:bodyPr wrap="square">
            <a:spAutoFit/>
          </a:bodyPr>
          <a:lstStyle/>
          <a:p>
            <a:pPr algn="l"/>
            <a:r>
              <a:rPr lang="vi-VN" sz="2800" b="1" i="0" dirty="0">
                <a:solidFill>
                  <a:srgbClr val="000000"/>
                </a:solidFill>
                <a:effectLst/>
              </a:rPr>
              <a:t>3.2. Tích lũy tư bản</a:t>
            </a:r>
          </a:p>
        </p:txBody>
      </p:sp>
      <p:sp>
        <p:nvSpPr>
          <p:cNvPr id="124" name="TextBox 123">
            <a:extLst>
              <a:ext uri="{FF2B5EF4-FFF2-40B4-BE49-F238E27FC236}">
                <a16:creationId xmlns:a16="http://schemas.microsoft.com/office/drawing/2014/main" xmlns="" id="{1334FCCA-7A0D-49FF-B28B-59695D104829}"/>
              </a:ext>
            </a:extLst>
          </p:cNvPr>
          <p:cNvSpPr txBox="1"/>
          <p:nvPr/>
        </p:nvSpPr>
        <p:spPr>
          <a:xfrm>
            <a:off x="3701919" y="1172444"/>
            <a:ext cx="5450423" cy="461665"/>
          </a:xfrm>
          <a:prstGeom prst="rect">
            <a:avLst/>
          </a:prstGeom>
          <a:noFill/>
          <a:ln>
            <a:solidFill>
              <a:srgbClr val="0033CC"/>
            </a:solidFill>
          </a:ln>
        </p:spPr>
        <p:txBody>
          <a:bodyPr wrap="square">
            <a:spAutoFit/>
          </a:bodyPr>
          <a:lstStyle/>
          <a:p>
            <a:pPr algn="l"/>
            <a:r>
              <a:rPr lang="vi-VN" sz="2400" b="1" i="0" dirty="0">
                <a:solidFill>
                  <a:srgbClr val="0033CC"/>
                </a:solidFill>
                <a:effectLst/>
                <a:latin typeface="Arial" panose="020B0604020202020204" pitchFamily="34" charset="0"/>
                <a:cs typeface="Arial" panose="020B0604020202020204" pitchFamily="34" charset="0"/>
              </a:rPr>
              <a:t>3.2. 1. Bản chất của tích lũy tư bản</a:t>
            </a:r>
          </a:p>
        </p:txBody>
      </p:sp>
      <p:sp>
        <p:nvSpPr>
          <p:cNvPr id="8" name="Rectangle 1">
            <a:extLst>
              <a:ext uri="{FF2B5EF4-FFF2-40B4-BE49-F238E27FC236}">
                <a16:creationId xmlns:a16="http://schemas.microsoft.com/office/drawing/2014/main" xmlns="" id="{432E576F-BD71-480F-99F1-2E27F4B52903}"/>
              </a:ext>
            </a:extLst>
          </p:cNvPr>
          <p:cNvSpPr>
            <a:spLocks noChangeArrowheads="1"/>
          </p:cNvSpPr>
          <p:nvPr/>
        </p:nvSpPr>
        <p:spPr bwMode="auto">
          <a:xfrm>
            <a:off x="1408732" y="1734563"/>
            <a:ext cx="10509465" cy="831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2400" dirty="0" err="1">
                <a:solidFill>
                  <a:srgbClr val="800040"/>
                </a:solidFill>
                <a:cs typeface="Times New Roman" panose="02020603050405020304" pitchFamily="18" charset="0"/>
              </a:rPr>
              <a:t>Tái</a:t>
            </a:r>
            <a:r>
              <a:rPr lang="en-US" altLang="en-US" sz="2400" dirty="0">
                <a:solidFill>
                  <a:srgbClr val="800040"/>
                </a:solidFill>
                <a:cs typeface="Times New Roman" panose="02020603050405020304" pitchFamily="18" charset="0"/>
              </a:rPr>
              <a:t> </a:t>
            </a:r>
            <a:r>
              <a:rPr lang="en-US" altLang="en-US" sz="2400" dirty="0" err="1">
                <a:solidFill>
                  <a:srgbClr val="800040"/>
                </a:solidFill>
                <a:cs typeface="Times New Roman" panose="02020603050405020304" pitchFamily="18" charset="0"/>
              </a:rPr>
              <a:t>sản</a:t>
            </a:r>
            <a:r>
              <a:rPr lang="en-US" altLang="en-US" sz="2400" dirty="0">
                <a:solidFill>
                  <a:srgbClr val="800040"/>
                </a:solidFill>
                <a:cs typeface="Times New Roman" panose="02020603050405020304" pitchFamily="18" charset="0"/>
              </a:rPr>
              <a:t> </a:t>
            </a:r>
            <a:r>
              <a:rPr lang="en-US" altLang="en-US" sz="2400" dirty="0" err="1">
                <a:solidFill>
                  <a:srgbClr val="800040"/>
                </a:solidFill>
                <a:cs typeface="Times New Roman" panose="02020603050405020304" pitchFamily="18" charset="0"/>
              </a:rPr>
              <a:t>xuất</a:t>
            </a:r>
            <a:r>
              <a:rPr lang="en-US" altLang="en-US" sz="2400" dirty="0">
                <a:solidFill>
                  <a:srgbClr val="800040"/>
                </a:solidFill>
                <a:cs typeface="Times New Roman" panose="02020603050405020304" pitchFamily="18" charset="0"/>
              </a:rPr>
              <a:t> </a:t>
            </a:r>
            <a:r>
              <a:rPr lang="en-US" altLang="en-US" sz="2400" dirty="0" err="1">
                <a:solidFill>
                  <a:srgbClr val="800040"/>
                </a:solidFill>
                <a:cs typeface="Times New Roman" panose="02020603050405020304" pitchFamily="18" charset="0"/>
              </a:rPr>
              <a:t>mở</a:t>
            </a:r>
            <a:r>
              <a:rPr lang="en-US" altLang="en-US" sz="2400" dirty="0">
                <a:solidFill>
                  <a:srgbClr val="800040"/>
                </a:solidFill>
                <a:cs typeface="Times New Roman" panose="02020603050405020304" pitchFamily="18" charset="0"/>
              </a:rPr>
              <a:t> </a:t>
            </a:r>
            <a:r>
              <a:rPr lang="en-US" altLang="en-US" sz="2400" dirty="0" err="1">
                <a:solidFill>
                  <a:srgbClr val="800040"/>
                </a:solidFill>
                <a:cs typeface="Times New Roman" panose="02020603050405020304" pitchFamily="18" charset="0"/>
              </a:rPr>
              <a:t>rộng</a:t>
            </a:r>
            <a:r>
              <a:rPr lang="en-US" altLang="en-US" sz="2400" dirty="0">
                <a:solidFill>
                  <a:srgbClr val="800040"/>
                </a:solidFill>
                <a:cs typeface="Times New Roman" panose="02020603050405020304" pitchFamily="18" charset="0"/>
              </a:rPr>
              <a:t> </a:t>
            </a:r>
            <a:r>
              <a:rPr lang="en-US" altLang="en-US" sz="2400" dirty="0" err="1">
                <a:solidFill>
                  <a:srgbClr val="800040"/>
                </a:solidFill>
                <a:cs typeface="Times New Roman" panose="02020603050405020304" pitchFamily="18" charset="0"/>
              </a:rPr>
              <a:t>là</a:t>
            </a:r>
            <a:r>
              <a:rPr lang="en-US" altLang="en-US" sz="2400" dirty="0">
                <a:solidFill>
                  <a:srgbClr val="800040"/>
                </a:solidFill>
                <a:cs typeface="Times New Roman" panose="02020603050405020304" pitchFamily="18" charset="0"/>
              </a:rPr>
              <a:t> </a:t>
            </a:r>
            <a:r>
              <a:rPr lang="en-US" altLang="en-US" sz="2400" dirty="0" err="1">
                <a:solidFill>
                  <a:srgbClr val="800040"/>
                </a:solidFill>
                <a:cs typeface="Times New Roman" panose="02020603050405020304" pitchFamily="18" charset="0"/>
              </a:rPr>
              <a:t>quá</a:t>
            </a:r>
            <a:r>
              <a:rPr lang="en-US" altLang="en-US" sz="2400" dirty="0">
                <a:solidFill>
                  <a:srgbClr val="800040"/>
                </a:solidFill>
                <a:cs typeface="Times New Roman" panose="02020603050405020304" pitchFamily="18" charset="0"/>
              </a:rPr>
              <a:t> </a:t>
            </a:r>
            <a:r>
              <a:rPr lang="en-US" altLang="en-US" sz="2400" dirty="0" err="1">
                <a:solidFill>
                  <a:srgbClr val="800040"/>
                </a:solidFill>
                <a:cs typeface="Times New Roman" panose="02020603050405020304" pitchFamily="18" charset="0"/>
              </a:rPr>
              <a:t>trình</a:t>
            </a:r>
            <a:r>
              <a:rPr lang="en-US" altLang="en-US" sz="2400" dirty="0">
                <a:solidFill>
                  <a:srgbClr val="800040"/>
                </a:solidFill>
                <a:cs typeface="Times New Roman" panose="02020603050405020304" pitchFamily="18" charset="0"/>
              </a:rPr>
              <a:t> </a:t>
            </a:r>
            <a:r>
              <a:rPr lang="en-US" altLang="en-US" sz="2400" b="1" dirty="0" err="1">
                <a:solidFill>
                  <a:srgbClr val="336600"/>
                </a:solidFill>
                <a:cs typeface="Times New Roman" panose="02020603050405020304" pitchFamily="18" charset="0"/>
              </a:rPr>
              <a:t>sản</a:t>
            </a:r>
            <a:r>
              <a:rPr lang="en-US" altLang="en-US" sz="2400" b="1" dirty="0">
                <a:solidFill>
                  <a:srgbClr val="336600"/>
                </a:solidFill>
                <a:cs typeface="Times New Roman" panose="02020603050405020304" pitchFamily="18" charset="0"/>
              </a:rPr>
              <a:t> </a:t>
            </a:r>
            <a:r>
              <a:rPr lang="en-US" altLang="en-US" sz="2400" b="1" dirty="0" err="1">
                <a:solidFill>
                  <a:srgbClr val="336600"/>
                </a:solidFill>
                <a:cs typeface="Times New Roman" panose="02020603050405020304" pitchFamily="18" charset="0"/>
              </a:rPr>
              <a:t>xuất</a:t>
            </a:r>
            <a:r>
              <a:rPr lang="en-US" altLang="en-US" sz="2400" b="1" dirty="0">
                <a:solidFill>
                  <a:srgbClr val="336600"/>
                </a:solidFill>
                <a:cs typeface="Times New Roman" panose="02020603050405020304" pitchFamily="18" charset="0"/>
              </a:rPr>
              <a:t> </a:t>
            </a:r>
            <a:r>
              <a:rPr lang="en-US" altLang="en-US" sz="2400" b="1" dirty="0" err="1">
                <a:solidFill>
                  <a:srgbClr val="336600"/>
                </a:solidFill>
                <a:cs typeface="Times New Roman" panose="02020603050405020304" pitchFamily="18" charset="0"/>
              </a:rPr>
              <a:t>lặp</a:t>
            </a:r>
            <a:r>
              <a:rPr lang="en-US" altLang="en-US" sz="2400" b="1" dirty="0">
                <a:solidFill>
                  <a:srgbClr val="336600"/>
                </a:solidFill>
                <a:cs typeface="Times New Roman" panose="02020603050405020304" pitchFamily="18" charset="0"/>
              </a:rPr>
              <a:t> </a:t>
            </a:r>
            <a:r>
              <a:rPr lang="en-US" altLang="en-US" sz="2400" b="1" dirty="0" err="1">
                <a:solidFill>
                  <a:srgbClr val="336600"/>
                </a:solidFill>
                <a:cs typeface="Times New Roman" panose="02020603050405020304" pitchFamily="18" charset="0"/>
              </a:rPr>
              <a:t>đi</a:t>
            </a:r>
            <a:r>
              <a:rPr lang="en-US" altLang="en-US" sz="2400" b="1" dirty="0">
                <a:solidFill>
                  <a:srgbClr val="336600"/>
                </a:solidFill>
                <a:cs typeface="Times New Roman" panose="02020603050405020304" pitchFamily="18" charset="0"/>
              </a:rPr>
              <a:t> </a:t>
            </a:r>
            <a:r>
              <a:rPr lang="en-US" altLang="en-US" sz="2400" b="1" dirty="0" err="1">
                <a:solidFill>
                  <a:srgbClr val="336600"/>
                </a:solidFill>
                <a:cs typeface="Times New Roman" panose="02020603050405020304" pitchFamily="18" charset="0"/>
              </a:rPr>
              <a:t>lặp</a:t>
            </a:r>
            <a:r>
              <a:rPr lang="en-US" altLang="en-US" sz="2400" b="1" dirty="0">
                <a:solidFill>
                  <a:srgbClr val="336600"/>
                </a:solidFill>
                <a:cs typeface="Times New Roman" panose="02020603050405020304" pitchFamily="18" charset="0"/>
              </a:rPr>
              <a:t> </a:t>
            </a:r>
            <a:r>
              <a:rPr lang="en-US" altLang="en-US" sz="2400" b="1" dirty="0" err="1">
                <a:solidFill>
                  <a:srgbClr val="336600"/>
                </a:solidFill>
                <a:cs typeface="Times New Roman" panose="02020603050405020304" pitchFamily="18" charset="0"/>
              </a:rPr>
              <a:t>lại</a:t>
            </a:r>
            <a:r>
              <a:rPr lang="en-US" altLang="en-US" sz="2400" b="1" dirty="0">
                <a:solidFill>
                  <a:srgbClr val="336600"/>
                </a:solidFill>
                <a:cs typeface="Times New Roman" panose="02020603050405020304" pitchFamily="18" charset="0"/>
              </a:rPr>
              <a:t> </a:t>
            </a:r>
            <a:r>
              <a:rPr lang="en-US" altLang="en-US" sz="2400" b="1" dirty="0" err="1">
                <a:solidFill>
                  <a:srgbClr val="336600"/>
                </a:solidFill>
                <a:cs typeface="Times New Roman" panose="02020603050405020304" pitchFamily="18" charset="0"/>
              </a:rPr>
              <a:t>với</a:t>
            </a:r>
            <a:r>
              <a:rPr lang="en-US" altLang="en-US" sz="2400" b="1" dirty="0">
                <a:solidFill>
                  <a:srgbClr val="336600"/>
                </a:solidFill>
                <a:cs typeface="Times New Roman" panose="02020603050405020304" pitchFamily="18" charset="0"/>
              </a:rPr>
              <a:t> </a:t>
            </a:r>
            <a:r>
              <a:rPr lang="en-US" altLang="en-US" sz="2400" b="1" dirty="0" err="1">
                <a:solidFill>
                  <a:srgbClr val="336600"/>
                </a:solidFill>
                <a:cs typeface="Times New Roman" panose="02020603050405020304" pitchFamily="18" charset="0"/>
              </a:rPr>
              <a:t>quy</a:t>
            </a:r>
            <a:r>
              <a:rPr lang="en-US" altLang="en-US" sz="2400" b="1" dirty="0">
                <a:solidFill>
                  <a:srgbClr val="336600"/>
                </a:solidFill>
                <a:cs typeface="Times New Roman" panose="02020603050405020304" pitchFamily="18" charset="0"/>
              </a:rPr>
              <a:t> </a:t>
            </a:r>
            <a:r>
              <a:rPr lang="en-US" altLang="en-US" sz="2400" b="1" dirty="0" err="1">
                <a:solidFill>
                  <a:srgbClr val="336600"/>
                </a:solidFill>
                <a:cs typeface="Times New Roman" panose="02020603050405020304" pitchFamily="18" charset="0"/>
              </a:rPr>
              <a:t>mô</a:t>
            </a:r>
            <a:r>
              <a:rPr lang="en-US" altLang="en-US" sz="2400" b="1" dirty="0">
                <a:solidFill>
                  <a:srgbClr val="336600"/>
                </a:solidFill>
                <a:cs typeface="Times New Roman" panose="02020603050405020304" pitchFamily="18" charset="0"/>
              </a:rPr>
              <a:t> </a:t>
            </a:r>
            <a:r>
              <a:rPr lang="en-US" altLang="en-US" sz="2400" b="1" dirty="0" err="1">
                <a:solidFill>
                  <a:srgbClr val="336600"/>
                </a:solidFill>
                <a:cs typeface="Times New Roman" panose="02020603050405020304" pitchFamily="18" charset="0"/>
              </a:rPr>
              <a:t>lần</a:t>
            </a:r>
            <a:r>
              <a:rPr lang="en-US" altLang="en-US" sz="2400" b="1" dirty="0">
                <a:solidFill>
                  <a:srgbClr val="336600"/>
                </a:solidFill>
                <a:cs typeface="Times New Roman" panose="02020603050405020304" pitchFamily="18" charset="0"/>
              </a:rPr>
              <a:t> </a:t>
            </a:r>
            <a:r>
              <a:rPr lang="en-US" altLang="en-US" sz="2400" b="1" dirty="0" err="1">
                <a:solidFill>
                  <a:srgbClr val="336600"/>
                </a:solidFill>
                <a:cs typeface="Times New Roman" panose="02020603050405020304" pitchFamily="18" charset="0"/>
              </a:rPr>
              <a:t>sau</a:t>
            </a:r>
            <a:r>
              <a:rPr lang="en-US" altLang="en-US" sz="2400" b="1" dirty="0">
                <a:solidFill>
                  <a:srgbClr val="336600"/>
                </a:solidFill>
                <a:cs typeface="Times New Roman" panose="02020603050405020304" pitchFamily="18" charset="0"/>
              </a:rPr>
              <a:t> </a:t>
            </a:r>
            <a:r>
              <a:rPr lang="en-US" altLang="en-US" sz="2400" b="1" dirty="0" err="1">
                <a:solidFill>
                  <a:srgbClr val="336600"/>
                </a:solidFill>
                <a:cs typeface="Times New Roman" panose="02020603050405020304" pitchFamily="18" charset="0"/>
              </a:rPr>
              <a:t>lớn</a:t>
            </a:r>
            <a:r>
              <a:rPr lang="en-US" altLang="en-US" sz="2400" b="1" dirty="0">
                <a:solidFill>
                  <a:srgbClr val="336600"/>
                </a:solidFill>
                <a:cs typeface="Times New Roman" panose="02020603050405020304" pitchFamily="18" charset="0"/>
              </a:rPr>
              <a:t> </a:t>
            </a:r>
            <a:r>
              <a:rPr lang="en-US" altLang="en-US" sz="2400" b="1" dirty="0" err="1">
                <a:solidFill>
                  <a:srgbClr val="336600"/>
                </a:solidFill>
                <a:cs typeface="Times New Roman" panose="02020603050405020304" pitchFamily="18" charset="0"/>
              </a:rPr>
              <a:t>hơn</a:t>
            </a:r>
            <a:r>
              <a:rPr lang="en-US" altLang="en-US" sz="2400" b="1" dirty="0">
                <a:solidFill>
                  <a:srgbClr val="336600"/>
                </a:solidFill>
                <a:cs typeface="Times New Roman" panose="02020603050405020304" pitchFamily="18" charset="0"/>
              </a:rPr>
              <a:t> </a:t>
            </a:r>
            <a:r>
              <a:rPr lang="en-US" altLang="en-US" sz="2400" b="1" dirty="0" err="1">
                <a:solidFill>
                  <a:srgbClr val="336600"/>
                </a:solidFill>
                <a:cs typeface="Times New Roman" panose="02020603050405020304" pitchFamily="18" charset="0"/>
              </a:rPr>
              <a:t>lần</a:t>
            </a:r>
            <a:r>
              <a:rPr lang="en-US" altLang="en-US" sz="2400" b="1" dirty="0">
                <a:solidFill>
                  <a:srgbClr val="336600"/>
                </a:solidFill>
                <a:cs typeface="Times New Roman" panose="02020603050405020304" pitchFamily="18" charset="0"/>
              </a:rPr>
              <a:t> </a:t>
            </a:r>
            <a:r>
              <a:rPr lang="en-US" altLang="en-US" sz="2400" b="1" dirty="0" err="1">
                <a:solidFill>
                  <a:srgbClr val="336600"/>
                </a:solidFill>
                <a:cs typeface="Times New Roman" panose="02020603050405020304" pitchFamily="18" charset="0"/>
              </a:rPr>
              <a:t>trước</a:t>
            </a:r>
            <a:endParaRPr lang="en-US" altLang="en-US" sz="2400" b="1" dirty="0">
              <a:solidFill>
                <a:srgbClr val="336600"/>
              </a:solidFill>
            </a:endParaRPr>
          </a:p>
        </p:txBody>
      </p:sp>
      <p:sp>
        <p:nvSpPr>
          <p:cNvPr id="10" name="Text Box 8">
            <a:extLst>
              <a:ext uri="{FF2B5EF4-FFF2-40B4-BE49-F238E27FC236}">
                <a16:creationId xmlns:a16="http://schemas.microsoft.com/office/drawing/2014/main" xmlns="" id="{43D39B9C-AA40-4E1D-9C23-0091FC0D0DDD}"/>
              </a:ext>
            </a:extLst>
          </p:cNvPr>
          <p:cNvSpPr txBox="1">
            <a:spLocks noChangeArrowheads="1"/>
          </p:cNvSpPr>
          <p:nvPr/>
        </p:nvSpPr>
        <p:spPr bwMode="auto">
          <a:xfrm>
            <a:off x="2040522" y="3385997"/>
            <a:ext cx="9596152" cy="3194721"/>
          </a:xfrm>
          <a:prstGeom prst="rect">
            <a:avLst/>
          </a:prstGeom>
          <a:noFill/>
          <a:ln>
            <a:noFill/>
          </a:ln>
        </p:spPr>
        <p:txBody>
          <a:bodyPr wrap="square">
            <a:spAutoFit/>
          </a:bodyPr>
          <a:lstStyle>
            <a:lvl1pPr>
              <a:defRPr>
                <a:solidFill>
                  <a:schemeClr val="tx1"/>
                </a:solidFill>
                <a:latin typeface="Tahoma" panose="020B0604030504040204" pitchFamily="34" charset="0"/>
              </a:defRPr>
            </a:lvl1pPr>
            <a:lvl2pPr marL="742950" indent="-285750">
              <a:defRPr>
                <a:solidFill>
                  <a:schemeClr val="tx1"/>
                </a:solidFill>
                <a:latin typeface="Tahoma" panose="020B0604030504040204" pitchFamily="34" charset="0"/>
              </a:defRPr>
            </a:lvl2pPr>
            <a:lvl3pPr marL="1143000" indent="-228600">
              <a:defRPr>
                <a:solidFill>
                  <a:schemeClr val="tx1"/>
                </a:solidFill>
                <a:latin typeface="Tahoma" panose="020B0604030504040204" pitchFamily="34" charset="0"/>
              </a:defRPr>
            </a:lvl3pPr>
            <a:lvl4pPr marL="1600200" indent="-228600">
              <a:defRPr>
                <a:solidFill>
                  <a:schemeClr val="tx1"/>
                </a:solidFill>
                <a:latin typeface="Tahoma" panose="020B0604030504040204" pitchFamily="34" charset="0"/>
              </a:defRPr>
            </a:lvl4pPr>
            <a:lvl5pPr marL="2057400" indent="-228600">
              <a:defRPr>
                <a:solidFill>
                  <a:schemeClr val="tx1"/>
                </a:solidFill>
                <a:latin typeface="Tahoma" panose="020B0604030504040204" pitchFamily="34" charset="0"/>
              </a:defRPr>
            </a:lvl5pPr>
            <a:lvl6pPr marL="2514600" indent="-228600" eaLnBrk="0" fontAlgn="base" hangingPunct="0">
              <a:spcBef>
                <a:spcPct val="0"/>
              </a:spcBef>
              <a:spcAft>
                <a:spcPct val="0"/>
              </a:spcAft>
              <a:defRPr>
                <a:solidFill>
                  <a:schemeClr val="tx1"/>
                </a:solidFill>
                <a:latin typeface="Tahoma" panose="020B0604030504040204" pitchFamily="34" charset="0"/>
              </a:defRPr>
            </a:lvl6pPr>
            <a:lvl7pPr marL="2971800" indent="-228600" eaLnBrk="0" fontAlgn="base" hangingPunct="0">
              <a:spcBef>
                <a:spcPct val="0"/>
              </a:spcBef>
              <a:spcAft>
                <a:spcPct val="0"/>
              </a:spcAft>
              <a:defRPr>
                <a:solidFill>
                  <a:schemeClr val="tx1"/>
                </a:solidFill>
                <a:latin typeface="Tahoma" panose="020B0604030504040204" pitchFamily="34" charset="0"/>
              </a:defRPr>
            </a:lvl7pPr>
            <a:lvl8pPr marL="3429000" indent="-228600" eaLnBrk="0" fontAlgn="base" hangingPunct="0">
              <a:spcBef>
                <a:spcPct val="0"/>
              </a:spcBef>
              <a:spcAft>
                <a:spcPct val="0"/>
              </a:spcAft>
              <a:defRPr>
                <a:solidFill>
                  <a:schemeClr val="tx1"/>
                </a:solidFill>
                <a:latin typeface="Tahoma" panose="020B0604030504040204" pitchFamily="34" charset="0"/>
              </a:defRPr>
            </a:lvl8pPr>
            <a:lvl9pPr marL="3886200" indent="-228600" eaLnBrk="0" fontAlgn="base" hangingPunct="0">
              <a:spcBef>
                <a:spcPct val="0"/>
              </a:spcBef>
              <a:spcAft>
                <a:spcPct val="0"/>
              </a:spcAft>
              <a:defRPr>
                <a:solidFill>
                  <a:schemeClr val="tx1"/>
                </a:solidFill>
                <a:latin typeface="Tahoma" panose="020B0604030504040204" pitchFamily="34" charset="0"/>
              </a:defRPr>
            </a:lvl9pPr>
          </a:lstStyle>
          <a:p>
            <a:pPr marL="342900" indent="-342900" algn="just" eaLnBrk="1" hangingPunct="1">
              <a:lnSpc>
                <a:spcPct val="120000"/>
              </a:lnSpc>
              <a:buFont typeface="Courier New" panose="02070309020205020404" pitchFamily="49" charset="0"/>
              <a:buChar char="o"/>
              <a:defRPr/>
            </a:pPr>
            <a:r>
              <a:rPr lang="en-US" sz="2400" b="1" u="sng" dirty="0" err="1">
                <a:solidFill>
                  <a:srgbClr val="0000CC"/>
                </a:solidFill>
                <a:latin typeface="Arial" panose="020B0604020202020204" pitchFamily="34" charset="0"/>
              </a:rPr>
              <a:t>Quy</a:t>
            </a:r>
            <a:r>
              <a:rPr lang="en-US" sz="2400" b="1" u="sng" dirty="0">
                <a:solidFill>
                  <a:srgbClr val="0000CC"/>
                </a:solidFill>
                <a:latin typeface="Arial" panose="020B0604020202020204" pitchFamily="34" charset="0"/>
              </a:rPr>
              <a:t> </a:t>
            </a:r>
            <a:r>
              <a:rPr lang="en-US" sz="2400" b="1" u="sng" dirty="0" err="1">
                <a:solidFill>
                  <a:srgbClr val="0000CC"/>
                </a:solidFill>
                <a:latin typeface="Arial" panose="020B0604020202020204" pitchFamily="34" charset="0"/>
              </a:rPr>
              <a:t>mô</a:t>
            </a:r>
            <a:r>
              <a:rPr lang="en-US" sz="2400" b="1" u="sng" dirty="0">
                <a:solidFill>
                  <a:srgbClr val="0000CC"/>
                </a:solidFill>
                <a:latin typeface="Arial" panose="020B0604020202020204" pitchFamily="34" charset="0"/>
              </a:rPr>
              <a:t> </a:t>
            </a:r>
            <a:r>
              <a:rPr lang="en-US" sz="2400" b="1" u="sng" dirty="0" err="1">
                <a:solidFill>
                  <a:srgbClr val="0000CC"/>
                </a:solidFill>
                <a:latin typeface="Arial" panose="020B0604020202020204" pitchFamily="34" charset="0"/>
              </a:rPr>
              <a:t>năm</a:t>
            </a:r>
            <a:r>
              <a:rPr lang="en-US" sz="2400" b="1" u="sng" dirty="0">
                <a:solidFill>
                  <a:srgbClr val="0000CC"/>
                </a:solidFill>
                <a:latin typeface="Arial" panose="020B0604020202020204" pitchFamily="34" charset="0"/>
              </a:rPr>
              <a:t> </a:t>
            </a:r>
            <a:r>
              <a:rPr lang="en-US" sz="2400" b="1" dirty="0">
                <a:solidFill>
                  <a:srgbClr val="0000CC"/>
                </a:solidFill>
                <a:latin typeface="Arial" panose="020B0604020202020204" pitchFamily="34" charset="0"/>
              </a:rPr>
              <a:t>I: </a:t>
            </a:r>
          </a:p>
          <a:p>
            <a:pPr algn="just" eaLnBrk="1" hangingPunct="1">
              <a:lnSpc>
                <a:spcPct val="120000"/>
              </a:lnSpc>
              <a:defRPr/>
            </a:pPr>
            <a:r>
              <a:rPr lang="en-US" sz="2400" dirty="0">
                <a:solidFill>
                  <a:srgbClr val="6600CC"/>
                </a:solidFill>
                <a:latin typeface="Arial" panose="020B0604020202020204" pitchFamily="34" charset="0"/>
              </a:rPr>
              <a:t>W = </a:t>
            </a:r>
            <a:r>
              <a:rPr lang="en-US" sz="2400" dirty="0" smtClean="0">
                <a:solidFill>
                  <a:srgbClr val="6600CC"/>
                </a:solidFill>
                <a:latin typeface="Arial" panose="020B0604020202020204" pitchFamily="34" charset="0"/>
              </a:rPr>
              <a:t>60c </a:t>
            </a:r>
            <a:r>
              <a:rPr lang="en-US" sz="2400" dirty="0">
                <a:solidFill>
                  <a:srgbClr val="6600CC"/>
                </a:solidFill>
                <a:latin typeface="Arial" panose="020B0604020202020204" pitchFamily="34" charset="0"/>
              </a:rPr>
              <a:t>+ </a:t>
            </a:r>
            <a:r>
              <a:rPr lang="en-US" sz="2400" dirty="0" smtClean="0">
                <a:solidFill>
                  <a:srgbClr val="6600CC"/>
                </a:solidFill>
                <a:latin typeface="Arial" panose="020B0604020202020204" pitchFamily="34" charset="0"/>
              </a:rPr>
              <a:t>40v+ 20m= </a:t>
            </a:r>
            <a:r>
              <a:rPr lang="en-US" sz="2400" dirty="0">
                <a:solidFill>
                  <a:srgbClr val="6600CC"/>
                </a:solidFill>
                <a:latin typeface="Arial" panose="020B0604020202020204" pitchFamily="34" charset="0"/>
              </a:rPr>
              <a:t>120</a:t>
            </a:r>
          </a:p>
          <a:p>
            <a:pPr algn="just" eaLnBrk="1" hangingPunct="1">
              <a:lnSpc>
                <a:spcPct val="120000"/>
              </a:lnSpc>
              <a:defRPr/>
            </a:pPr>
            <a:r>
              <a:rPr lang="en-US" sz="2400" dirty="0" err="1">
                <a:solidFill>
                  <a:srgbClr val="6600CC"/>
                </a:solidFill>
                <a:latin typeface="Arial" panose="020B0604020202020204" pitchFamily="34" charset="0"/>
              </a:rPr>
              <a:t>Sau</a:t>
            </a:r>
            <a:r>
              <a:rPr lang="en-US" sz="2400" dirty="0">
                <a:solidFill>
                  <a:srgbClr val="6600CC"/>
                </a:solidFill>
                <a:latin typeface="Arial" panose="020B0604020202020204" pitchFamily="34" charset="0"/>
              </a:rPr>
              <a:t> </a:t>
            </a:r>
            <a:r>
              <a:rPr lang="en-US" sz="2400" dirty="0" err="1">
                <a:solidFill>
                  <a:srgbClr val="6600CC"/>
                </a:solidFill>
                <a:latin typeface="Arial" panose="020B0604020202020204" pitchFamily="34" charset="0"/>
              </a:rPr>
              <a:t>năm</a:t>
            </a:r>
            <a:r>
              <a:rPr lang="en-US" sz="2400" dirty="0">
                <a:solidFill>
                  <a:srgbClr val="6600CC"/>
                </a:solidFill>
                <a:latin typeface="Arial" panose="020B0604020202020204" pitchFamily="34" charset="0"/>
              </a:rPr>
              <a:t> I </a:t>
            </a:r>
            <a:r>
              <a:rPr lang="en-US" sz="2400" dirty="0" err="1">
                <a:solidFill>
                  <a:srgbClr val="6600CC"/>
                </a:solidFill>
                <a:latin typeface="Arial" panose="020B0604020202020204" pitchFamily="34" charset="0"/>
              </a:rPr>
              <a:t>với</a:t>
            </a:r>
            <a:r>
              <a:rPr lang="en-US" sz="2400" dirty="0">
                <a:solidFill>
                  <a:srgbClr val="6600CC"/>
                </a:solidFill>
                <a:latin typeface="Arial" panose="020B0604020202020204" pitchFamily="34" charset="0"/>
              </a:rPr>
              <a:t> </a:t>
            </a:r>
            <a:r>
              <a:rPr lang="en-US" sz="2400" dirty="0" smtClean="0">
                <a:solidFill>
                  <a:srgbClr val="6600CC"/>
                </a:solidFill>
                <a:latin typeface="Arial" panose="020B0604020202020204" pitchFamily="34" charset="0"/>
              </a:rPr>
              <a:t>20m </a:t>
            </a:r>
            <a:r>
              <a:rPr lang="en-US" sz="2400" dirty="0" err="1">
                <a:solidFill>
                  <a:srgbClr val="6600CC"/>
                </a:solidFill>
                <a:latin typeface="Arial" panose="020B0604020202020204" pitchFamily="34" charset="0"/>
              </a:rPr>
              <a:t>nhà</a:t>
            </a:r>
            <a:r>
              <a:rPr lang="en-US" sz="2400" dirty="0">
                <a:solidFill>
                  <a:srgbClr val="6600CC"/>
                </a:solidFill>
                <a:latin typeface="Arial" panose="020B0604020202020204" pitchFamily="34" charset="0"/>
              </a:rPr>
              <a:t> TB </a:t>
            </a:r>
            <a:r>
              <a:rPr lang="en-US" sz="2400" dirty="0" err="1">
                <a:solidFill>
                  <a:srgbClr val="6600CC"/>
                </a:solidFill>
                <a:latin typeface="Arial" panose="020B0604020202020204" pitchFamily="34" charset="0"/>
              </a:rPr>
              <a:t>sử</a:t>
            </a:r>
            <a:r>
              <a:rPr lang="en-US" sz="2400" dirty="0">
                <a:solidFill>
                  <a:srgbClr val="6600CC"/>
                </a:solidFill>
                <a:latin typeface="Arial" panose="020B0604020202020204" pitchFamily="34" charset="0"/>
              </a:rPr>
              <a:t> </a:t>
            </a:r>
            <a:r>
              <a:rPr lang="en-US" sz="2400" dirty="0" err="1">
                <a:solidFill>
                  <a:srgbClr val="6600CC"/>
                </a:solidFill>
                <a:latin typeface="Arial" panose="020B0604020202020204" pitchFamily="34" charset="0"/>
              </a:rPr>
              <a:t>dụng</a:t>
            </a:r>
            <a:r>
              <a:rPr lang="en-US" sz="2400" dirty="0">
                <a:solidFill>
                  <a:srgbClr val="6600CC"/>
                </a:solidFill>
                <a:latin typeface="Arial" panose="020B0604020202020204" pitchFamily="34" charset="0"/>
              </a:rPr>
              <a:t> 50% </a:t>
            </a:r>
            <a:r>
              <a:rPr lang="en-US" sz="2400" dirty="0" err="1">
                <a:solidFill>
                  <a:srgbClr val="6600CC"/>
                </a:solidFill>
                <a:latin typeface="Arial" panose="020B0604020202020204" pitchFamily="34" charset="0"/>
              </a:rPr>
              <a:t>cho</a:t>
            </a:r>
            <a:r>
              <a:rPr lang="en-US" sz="2400" dirty="0">
                <a:solidFill>
                  <a:srgbClr val="6600CC"/>
                </a:solidFill>
                <a:latin typeface="Arial" panose="020B0604020202020204" pitchFamily="34" charset="0"/>
              </a:rPr>
              <a:t> </a:t>
            </a:r>
            <a:r>
              <a:rPr lang="en-US" sz="2400" dirty="0" err="1">
                <a:solidFill>
                  <a:srgbClr val="6600CC"/>
                </a:solidFill>
                <a:latin typeface="Arial" panose="020B0604020202020204" pitchFamily="34" charset="0"/>
              </a:rPr>
              <a:t>tiêu</a:t>
            </a:r>
            <a:r>
              <a:rPr lang="en-US" sz="2400" dirty="0">
                <a:solidFill>
                  <a:srgbClr val="6600CC"/>
                </a:solidFill>
                <a:latin typeface="Arial" panose="020B0604020202020204" pitchFamily="34" charset="0"/>
              </a:rPr>
              <a:t> </a:t>
            </a:r>
            <a:r>
              <a:rPr lang="en-US" sz="2400" dirty="0" err="1">
                <a:solidFill>
                  <a:srgbClr val="6600CC"/>
                </a:solidFill>
                <a:latin typeface="Arial" panose="020B0604020202020204" pitchFamily="34" charset="0"/>
              </a:rPr>
              <a:t>dùng</a:t>
            </a:r>
            <a:r>
              <a:rPr lang="en-US" sz="2400" dirty="0">
                <a:solidFill>
                  <a:srgbClr val="6600CC"/>
                </a:solidFill>
                <a:latin typeface="Arial" panose="020B0604020202020204" pitchFamily="34" charset="0"/>
              </a:rPr>
              <a:t> </a:t>
            </a:r>
            <a:r>
              <a:rPr lang="en-US" sz="2400" dirty="0" err="1">
                <a:solidFill>
                  <a:srgbClr val="6600CC"/>
                </a:solidFill>
                <a:latin typeface="Arial" panose="020B0604020202020204" pitchFamily="34" charset="0"/>
              </a:rPr>
              <a:t>cá</a:t>
            </a:r>
            <a:r>
              <a:rPr lang="en-US" sz="2400" dirty="0">
                <a:solidFill>
                  <a:srgbClr val="6600CC"/>
                </a:solidFill>
                <a:latin typeface="Arial" panose="020B0604020202020204" pitchFamily="34" charset="0"/>
              </a:rPr>
              <a:t> </a:t>
            </a:r>
            <a:r>
              <a:rPr lang="en-US" sz="2400" dirty="0" err="1">
                <a:solidFill>
                  <a:srgbClr val="6600CC"/>
                </a:solidFill>
                <a:latin typeface="Arial" panose="020B0604020202020204" pitchFamily="34" charset="0"/>
              </a:rPr>
              <a:t>nhân</a:t>
            </a:r>
            <a:r>
              <a:rPr lang="en-US" sz="2400" dirty="0">
                <a:solidFill>
                  <a:srgbClr val="6600CC"/>
                </a:solidFill>
                <a:latin typeface="Arial" panose="020B0604020202020204" pitchFamily="34" charset="0"/>
              </a:rPr>
              <a:t> </a:t>
            </a:r>
            <a:r>
              <a:rPr lang="en-US" sz="2400" dirty="0" err="1">
                <a:solidFill>
                  <a:srgbClr val="6600CC"/>
                </a:solidFill>
                <a:latin typeface="Arial" panose="020B0604020202020204" pitchFamily="34" charset="0"/>
              </a:rPr>
              <a:t>và</a:t>
            </a:r>
            <a:r>
              <a:rPr lang="en-US" sz="2400" dirty="0">
                <a:solidFill>
                  <a:srgbClr val="6600CC"/>
                </a:solidFill>
                <a:latin typeface="Arial" panose="020B0604020202020204" pitchFamily="34" charset="0"/>
              </a:rPr>
              <a:t> 50% </a:t>
            </a:r>
            <a:r>
              <a:rPr lang="en-US" sz="2400" dirty="0" err="1">
                <a:solidFill>
                  <a:srgbClr val="6600CC"/>
                </a:solidFill>
                <a:latin typeface="Arial" panose="020B0604020202020204" pitchFamily="34" charset="0"/>
              </a:rPr>
              <a:t>cho</a:t>
            </a:r>
            <a:r>
              <a:rPr lang="en-US" sz="2400" dirty="0">
                <a:solidFill>
                  <a:srgbClr val="6600CC"/>
                </a:solidFill>
                <a:latin typeface="Arial" panose="020B0604020202020204" pitchFamily="34" charset="0"/>
              </a:rPr>
              <a:t> </a:t>
            </a:r>
            <a:r>
              <a:rPr lang="en-US" sz="2400" dirty="0" err="1">
                <a:solidFill>
                  <a:srgbClr val="6600CC"/>
                </a:solidFill>
                <a:latin typeface="Arial" panose="020B0604020202020204" pitchFamily="34" charset="0"/>
              </a:rPr>
              <a:t>tái</a:t>
            </a:r>
            <a:r>
              <a:rPr lang="en-US" sz="2400" dirty="0">
                <a:solidFill>
                  <a:srgbClr val="6600CC"/>
                </a:solidFill>
                <a:latin typeface="Arial" panose="020B0604020202020204" pitchFamily="34" charset="0"/>
              </a:rPr>
              <a:t> </a:t>
            </a:r>
            <a:r>
              <a:rPr lang="en-US" sz="2400" dirty="0" err="1">
                <a:solidFill>
                  <a:srgbClr val="6600CC"/>
                </a:solidFill>
                <a:latin typeface="Arial" panose="020B0604020202020204" pitchFamily="34" charset="0"/>
              </a:rPr>
              <a:t>sản</a:t>
            </a:r>
            <a:r>
              <a:rPr lang="en-US" sz="2400" dirty="0">
                <a:solidFill>
                  <a:srgbClr val="6600CC"/>
                </a:solidFill>
                <a:latin typeface="Arial" panose="020B0604020202020204" pitchFamily="34" charset="0"/>
              </a:rPr>
              <a:t> </a:t>
            </a:r>
            <a:r>
              <a:rPr lang="en-US" sz="2400" dirty="0" err="1">
                <a:solidFill>
                  <a:srgbClr val="6600CC"/>
                </a:solidFill>
                <a:latin typeface="Arial" panose="020B0604020202020204" pitchFamily="34" charset="0"/>
              </a:rPr>
              <a:t>xuất</a:t>
            </a:r>
            <a:r>
              <a:rPr lang="en-US" sz="2400" dirty="0">
                <a:solidFill>
                  <a:srgbClr val="6600CC"/>
                </a:solidFill>
                <a:latin typeface="Arial" panose="020B0604020202020204" pitchFamily="34" charset="0"/>
              </a:rPr>
              <a:t>, (</a:t>
            </a:r>
            <a:r>
              <a:rPr lang="en-US" sz="2400" dirty="0" err="1">
                <a:solidFill>
                  <a:srgbClr val="6600CC"/>
                </a:solidFill>
                <a:latin typeface="Arial" panose="020B0604020202020204" pitchFamily="34" charset="0"/>
              </a:rPr>
              <a:t>tức</a:t>
            </a:r>
            <a:r>
              <a:rPr lang="en-US" sz="2400" dirty="0">
                <a:solidFill>
                  <a:srgbClr val="6600CC"/>
                </a:solidFill>
                <a:latin typeface="Arial" panose="020B0604020202020204" pitchFamily="34" charset="0"/>
              </a:rPr>
              <a:t> </a:t>
            </a:r>
            <a:r>
              <a:rPr lang="en-US" sz="2400" dirty="0" smtClean="0">
                <a:solidFill>
                  <a:srgbClr val="6600CC"/>
                </a:solidFill>
                <a:latin typeface="Arial" panose="020B0604020202020204" pitchFamily="34" charset="0"/>
              </a:rPr>
              <a:t>10m </a:t>
            </a:r>
            <a:r>
              <a:rPr lang="en-US" sz="2400" dirty="0" err="1">
                <a:solidFill>
                  <a:srgbClr val="6600CC"/>
                </a:solidFill>
                <a:latin typeface="Arial" panose="020B0604020202020204" pitchFamily="34" charset="0"/>
              </a:rPr>
              <a:t>cho</a:t>
            </a:r>
            <a:r>
              <a:rPr lang="en-US" sz="2400" dirty="0">
                <a:solidFill>
                  <a:srgbClr val="6600CC"/>
                </a:solidFill>
                <a:latin typeface="Arial" panose="020B0604020202020204" pitchFamily="34" charset="0"/>
              </a:rPr>
              <a:t> </a:t>
            </a:r>
            <a:r>
              <a:rPr lang="en-US" sz="2400" dirty="0" err="1">
                <a:solidFill>
                  <a:srgbClr val="6600CC"/>
                </a:solidFill>
                <a:latin typeface="Arial" panose="020B0604020202020204" pitchFamily="34" charset="0"/>
              </a:rPr>
              <a:t>tái</a:t>
            </a:r>
            <a:r>
              <a:rPr lang="en-US" sz="2400" dirty="0">
                <a:solidFill>
                  <a:srgbClr val="6600CC"/>
                </a:solidFill>
                <a:latin typeface="Arial" panose="020B0604020202020204" pitchFamily="34" charset="0"/>
              </a:rPr>
              <a:t> </a:t>
            </a:r>
            <a:r>
              <a:rPr lang="en-US" sz="2400" dirty="0" err="1">
                <a:solidFill>
                  <a:srgbClr val="6600CC"/>
                </a:solidFill>
                <a:latin typeface="Arial" panose="020B0604020202020204" pitchFamily="34" charset="0"/>
              </a:rPr>
              <a:t>sản</a:t>
            </a:r>
            <a:r>
              <a:rPr lang="en-US" sz="2400" dirty="0">
                <a:solidFill>
                  <a:srgbClr val="6600CC"/>
                </a:solidFill>
                <a:latin typeface="Arial" panose="020B0604020202020204" pitchFamily="34" charset="0"/>
              </a:rPr>
              <a:t> </a:t>
            </a:r>
            <a:r>
              <a:rPr lang="en-US" sz="2400" dirty="0" err="1">
                <a:solidFill>
                  <a:srgbClr val="6600CC"/>
                </a:solidFill>
                <a:latin typeface="Arial" panose="020B0604020202020204" pitchFamily="34" charset="0"/>
              </a:rPr>
              <a:t>xuất</a:t>
            </a:r>
            <a:r>
              <a:rPr lang="en-US" sz="2400" dirty="0">
                <a:solidFill>
                  <a:srgbClr val="6600CC"/>
                </a:solidFill>
                <a:latin typeface="Arial" panose="020B0604020202020204" pitchFamily="34" charset="0"/>
              </a:rPr>
              <a:t>)</a:t>
            </a:r>
          </a:p>
          <a:p>
            <a:pPr algn="just" eaLnBrk="1" hangingPunct="1">
              <a:lnSpc>
                <a:spcPct val="120000"/>
              </a:lnSpc>
              <a:defRPr/>
            </a:pPr>
            <a:r>
              <a:rPr lang="en-US" sz="2400" dirty="0" err="1">
                <a:solidFill>
                  <a:srgbClr val="6600CC"/>
                </a:solidFill>
                <a:latin typeface="Arial" panose="020B0604020202020204" pitchFamily="34" charset="0"/>
              </a:rPr>
              <a:t>Với</a:t>
            </a:r>
            <a:r>
              <a:rPr lang="en-US" sz="2400" dirty="0">
                <a:solidFill>
                  <a:srgbClr val="6600CC"/>
                </a:solidFill>
                <a:latin typeface="Arial" panose="020B0604020202020204" pitchFamily="34" charset="0"/>
              </a:rPr>
              <a:t> </a:t>
            </a:r>
            <a:r>
              <a:rPr lang="en-US" sz="2400" dirty="0" err="1">
                <a:solidFill>
                  <a:srgbClr val="6600CC"/>
                </a:solidFill>
                <a:latin typeface="Arial" panose="020B0604020202020204" pitchFamily="34" charset="0"/>
              </a:rPr>
              <a:t>cấu</a:t>
            </a:r>
            <a:r>
              <a:rPr lang="en-US" sz="2400" dirty="0">
                <a:solidFill>
                  <a:srgbClr val="6600CC"/>
                </a:solidFill>
                <a:latin typeface="Arial" panose="020B0604020202020204" pitchFamily="34" charset="0"/>
              </a:rPr>
              <a:t> </a:t>
            </a:r>
            <a:r>
              <a:rPr lang="en-US" sz="2400" dirty="0" err="1">
                <a:solidFill>
                  <a:srgbClr val="6600CC"/>
                </a:solidFill>
                <a:latin typeface="Arial" panose="020B0604020202020204" pitchFamily="34" charset="0"/>
              </a:rPr>
              <a:t>tạo</a:t>
            </a:r>
            <a:r>
              <a:rPr lang="en-US" sz="2400" dirty="0">
                <a:solidFill>
                  <a:srgbClr val="6600CC"/>
                </a:solidFill>
                <a:latin typeface="Arial" panose="020B0604020202020204" pitchFamily="34" charset="0"/>
              </a:rPr>
              <a:t> </a:t>
            </a:r>
            <a:r>
              <a:rPr lang="en-US" sz="2400" dirty="0" err="1">
                <a:solidFill>
                  <a:srgbClr val="6600CC"/>
                </a:solidFill>
                <a:latin typeface="Arial" panose="020B0604020202020204" pitchFamily="34" charset="0"/>
              </a:rPr>
              <a:t>hữu</a:t>
            </a:r>
            <a:r>
              <a:rPr lang="en-US" sz="2400" dirty="0">
                <a:solidFill>
                  <a:srgbClr val="6600CC"/>
                </a:solidFill>
                <a:latin typeface="Arial" panose="020B0604020202020204" pitchFamily="34" charset="0"/>
              </a:rPr>
              <a:t> </a:t>
            </a:r>
            <a:r>
              <a:rPr lang="en-US" sz="2400" dirty="0" err="1">
                <a:solidFill>
                  <a:srgbClr val="6600CC"/>
                </a:solidFill>
                <a:latin typeface="Arial" panose="020B0604020202020204" pitchFamily="34" charset="0"/>
              </a:rPr>
              <a:t>cơ</a:t>
            </a:r>
            <a:r>
              <a:rPr lang="en-US" sz="2400" dirty="0">
                <a:solidFill>
                  <a:srgbClr val="6600CC"/>
                </a:solidFill>
                <a:latin typeface="Arial" panose="020B0604020202020204" pitchFamily="34" charset="0"/>
              </a:rPr>
              <a:t> </a:t>
            </a:r>
            <a:r>
              <a:rPr lang="en-US" sz="2400" dirty="0" smtClean="0">
                <a:solidFill>
                  <a:srgbClr val="6600CC"/>
                </a:solidFill>
                <a:latin typeface="Arial" panose="020B0604020202020204" pitchFamily="34" charset="0"/>
              </a:rPr>
              <a:t>c/v </a:t>
            </a:r>
            <a:r>
              <a:rPr lang="en-US" sz="2400" dirty="0">
                <a:solidFill>
                  <a:srgbClr val="6600CC"/>
                </a:solidFill>
                <a:latin typeface="Arial" panose="020B0604020202020204" pitchFamily="34" charset="0"/>
              </a:rPr>
              <a:t>= 6/4, </a:t>
            </a:r>
            <a:r>
              <a:rPr lang="en-US" sz="2400" dirty="0" err="1">
                <a:solidFill>
                  <a:srgbClr val="6600CC"/>
                </a:solidFill>
                <a:latin typeface="Arial" panose="020B0604020202020204" pitchFamily="34" charset="0"/>
              </a:rPr>
              <a:t>thì</a:t>
            </a:r>
            <a:r>
              <a:rPr lang="en-US" sz="2400" dirty="0">
                <a:solidFill>
                  <a:srgbClr val="6600CC"/>
                </a:solidFill>
                <a:latin typeface="Arial" panose="020B0604020202020204" pitchFamily="34" charset="0"/>
              </a:rPr>
              <a:t> </a:t>
            </a:r>
            <a:r>
              <a:rPr lang="en-US" sz="2400" dirty="0" smtClean="0">
                <a:solidFill>
                  <a:srgbClr val="6600CC"/>
                </a:solidFill>
                <a:latin typeface="Arial" panose="020B0604020202020204" pitchFamily="34" charset="0"/>
              </a:rPr>
              <a:t>c </a:t>
            </a:r>
            <a:r>
              <a:rPr lang="en-US" sz="2400" dirty="0" err="1">
                <a:solidFill>
                  <a:srgbClr val="6600CC"/>
                </a:solidFill>
                <a:latin typeface="Arial" panose="020B0604020202020204" pitchFamily="34" charset="0"/>
              </a:rPr>
              <a:t>phụ</a:t>
            </a:r>
            <a:r>
              <a:rPr lang="en-US" sz="2400" dirty="0">
                <a:solidFill>
                  <a:srgbClr val="6600CC"/>
                </a:solidFill>
                <a:latin typeface="Arial" panose="020B0604020202020204" pitchFamily="34" charset="0"/>
              </a:rPr>
              <a:t> </a:t>
            </a:r>
            <a:r>
              <a:rPr lang="en-US" sz="2400" dirty="0" err="1">
                <a:solidFill>
                  <a:srgbClr val="6600CC"/>
                </a:solidFill>
                <a:latin typeface="Arial" panose="020B0604020202020204" pitchFamily="34" charset="0"/>
              </a:rPr>
              <a:t>thêm</a:t>
            </a:r>
            <a:r>
              <a:rPr lang="en-US" sz="2400" dirty="0">
                <a:solidFill>
                  <a:srgbClr val="6600CC"/>
                </a:solidFill>
                <a:latin typeface="Arial" panose="020B0604020202020204" pitchFamily="34" charset="0"/>
              </a:rPr>
              <a:t> </a:t>
            </a:r>
            <a:r>
              <a:rPr lang="en-US" sz="2400" dirty="0" err="1">
                <a:solidFill>
                  <a:srgbClr val="6600CC"/>
                </a:solidFill>
                <a:latin typeface="Arial" panose="020B0604020202020204" pitchFamily="34" charset="0"/>
              </a:rPr>
              <a:t>là</a:t>
            </a:r>
            <a:r>
              <a:rPr lang="en-US" sz="2400" dirty="0">
                <a:solidFill>
                  <a:srgbClr val="6600CC"/>
                </a:solidFill>
                <a:latin typeface="Arial" panose="020B0604020202020204" pitchFamily="34" charset="0"/>
              </a:rPr>
              <a:t> 6, </a:t>
            </a:r>
            <a:r>
              <a:rPr lang="en-US" sz="2400" dirty="0" smtClean="0">
                <a:solidFill>
                  <a:srgbClr val="6600CC"/>
                </a:solidFill>
                <a:latin typeface="Arial" panose="020B0604020202020204" pitchFamily="34" charset="0"/>
              </a:rPr>
              <a:t>v </a:t>
            </a:r>
            <a:r>
              <a:rPr lang="en-US" sz="2400" dirty="0" err="1">
                <a:solidFill>
                  <a:srgbClr val="6600CC"/>
                </a:solidFill>
                <a:latin typeface="Arial" panose="020B0604020202020204" pitchFamily="34" charset="0"/>
              </a:rPr>
              <a:t>phụ</a:t>
            </a:r>
            <a:r>
              <a:rPr lang="en-US" sz="2400" dirty="0">
                <a:solidFill>
                  <a:srgbClr val="6600CC"/>
                </a:solidFill>
                <a:latin typeface="Arial" panose="020B0604020202020204" pitchFamily="34" charset="0"/>
              </a:rPr>
              <a:t> </a:t>
            </a:r>
            <a:r>
              <a:rPr lang="en-US" sz="2400" dirty="0" err="1">
                <a:solidFill>
                  <a:srgbClr val="6600CC"/>
                </a:solidFill>
                <a:latin typeface="Arial" panose="020B0604020202020204" pitchFamily="34" charset="0"/>
              </a:rPr>
              <a:t>thêm</a:t>
            </a:r>
            <a:r>
              <a:rPr lang="en-US" sz="2400" dirty="0">
                <a:solidFill>
                  <a:srgbClr val="6600CC"/>
                </a:solidFill>
                <a:latin typeface="Arial" panose="020B0604020202020204" pitchFamily="34" charset="0"/>
              </a:rPr>
              <a:t> </a:t>
            </a:r>
            <a:r>
              <a:rPr lang="en-US" sz="2400" dirty="0" err="1">
                <a:solidFill>
                  <a:srgbClr val="6600CC"/>
                </a:solidFill>
                <a:latin typeface="Arial" panose="020B0604020202020204" pitchFamily="34" charset="0"/>
              </a:rPr>
              <a:t>là</a:t>
            </a:r>
            <a:r>
              <a:rPr lang="en-US" sz="2400" dirty="0">
                <a:solidFill>
                  <a:srgbClr val="6600CC"/>
                </a:solidFill>
                <a:latin typeface="Arial" panose="020B0604020202020204" pitchFamily="34" charset="0"/>
              </a:rPr>
              <a:t> 4</a:t>
            </a:r>
          </a:p>
          <a:p>
            <a:pPr marL="342900" indent="-342900" algn="just" eaLnBrk="1" hangingPunct="1">
              <a:lnSpc>
                <a:spcPct val="120000"/>
              </a:lnSpc>
              <a:buFont typeface="Courier New" panose="02070309020205020404" pitchFamily="49" charset="0"/>
              <a:buChar char="o"/>
              <a:defRPr/>
            </a:pPr>
            <a:r>
              <a:rPr lang="en-US" sz="2400" b="1" u="sng" dirty="0" err="1">
                <a:solidFill>
                  <a:srgbClr val="0000CC"/>
                </a:solidFill>
                <a:latin typeface="Arial" panose="020B0604020202020204" pitchFamily="34" charset="0"/>
              </a:rPr>
              <a:t>Quy</a:t>
            </a:r>
            <a:r>
              <a:rPr lang="en-US" sz="2400" b="1" u="sng" dirty="0">
                <a:solidFill>
                  <a:srgbClr val="0000CC"/>
                </a:solidFill>
                <a:latin typeface="Arial" panose="020B0604020202020204" pitchFamily="34" charset="0"/>
              </a:rPr>
              <a:t> </a:t>
            </a:r>
            <a:r>
              <a:rPr lang="en-US" sz="2400" b="1" u="sng" dirty="0" err="1">
                <a:solidFill>
                  <a:srgbClr val="0000CC"/>
                </a:solidFill>
                <a:latin typeface="Arial" panose="020B0604020202020204" pitchFamily="34" charset="0"/>
              </a:rPr>
              <a:t>mô</a:t>
            </a:r>
            <a:r>
              <a:rPr lang="en-US" sz="2400" b="1" u="sng" dirty="0">
                <a:solidFill>
                  <a:srgbClr val="0000CC"/>
                </a:solidFill>
                <a:latin typeface="Arial" panose="020B0604020202020204" pitchFamily="34" charset="0"/>
              </a:rPr>
              <a:t> </a:t>
            </a:r>
            <a:r>
              <a:rPr lang="en-US" sz="2400" b="1" u="sng" dirty="0" err="1">
                <a:solidFill>
                  <a:srgbClr val="0000CC"/>
                </a:solidFill>
                <a:latin typeface="Arial" panose="020B0604020202020204" pitchFamily="34" charset="0"/>
              </a:rPr>
              <a:t>năm</a:t>
            </a:r>
            <a:r>
              <a:rPr lang="en-US" sz="2400" b="1" u="sng" dirty="0">
                <a:solidFill>
                  <a:srgbClr val="0000CC"/>
                </a:solidFill>
                <a:latin typeface="Arial" panose="020B0604020202020204" pitchFamily="34" charset="0"/>
              </a:rPr>
              <a:t> II</a:t>
            </a:r>
            <a:r>
              <a:rPr lang="en-US" sz="2400" b="1" dirty="0">
                <a:solidFill>
                  <a:srgbClr val="0000CC"/>
                </a:solidFill>
                <a:latin typeface="Arial" panose="020B0604020202020204" pitchFamily="34" charset="0"/>
              </a:rPr>
              <a:t>:</a:t>
            </a:r>
          </a:p>
          <a:p>
            <a:pPr algn="just" eaLnBrk="1" hangingPunct="1">
              <a:lnSpc>
                <a:spcPct val="120000"/>
              </a:lnSpc>
              <a:defRPr/>
            </a:pPr>
            <a:r>
              <a:rPr lang="en-US" sz="2400" dirty="0">
                <a:solidFill>
                  <a:srgbClr val="663300"/>
                </a:solidFill>
                <a:latin typeface="Arial" panose="020B0604020202020204" pitchFamily="34" charset="0"/>
              </a:rPr>
              <a:t>W = </a:t>
            </a:r>
            <a:r>
              <a:rPr lang="en-US" sz="2400" dirty="0" smtClean="0">
                <a:solidFill>
                  <a:srgbClr val="663300"/>
                </a:solidFill>
                <a:latin typeface="Arial" panose="020B0604020202020204" pitchFamily="34" charset="0"/>
              </a:rPr>
              <a:t>60c </a:t>
            </a:r>
            <a:r>
              <a:rPr lang="en-US" sz="2400" dirty="0">
                <a:solidFill>
                  <a:srgbClr val="663300"/>
                </a:solidFill>
                <a:latin typeface="Arial" panose="020B0604020202020204" pitchFamily="34" charset="0"/>
              </a:rPr>
              <a:t>+ 6 + </a:t>
            </a:r>
            <a:r>
              <a:rPr lang="en-US" sz="2400" dirty="0" smtClean="0">
                <a:solidFill>
                  <a:srgbClr val="663300"/>
                </a:solidFill>
                <a:latin typeface="Arial" panose="020B0604020202020204" pitchFamily="34" charset="0"/>
              </a:rPr>
              <a:t>40v </a:t>
            </a:r>
            <a:r>
              <a:rPr lang="en-US" sz="2400" dirty="0">
                <a:solidFill>
                  <a:srgbClr val="663300"/>
                </a:solidFill>
                <a:latin typeface="Arial" panose="020B0604020202020204" pitchFamily="34" charset="0"/>
              </a:rPr>
              <a:t>+ </a:t>
            </a:r>
            <a:r>
              <a:rPr lang="en-US" sz="2400" dirty="0" smtClean="0">
                <a:solidFill>
                  <a:srgbClr val="663300"/>
                </a:solidFill>
                <a:latin typeface="Arial" panose="020B0604020202020204" pitchFamily="34" charset="0"/>
              </a:rPr>
              <a:t>4v </a:t>
            </a:r>
            <a:r>
              <a:rPr lang="en-US" sz="2400" dirty="0">
                <a:solidFill>
                  <a:srgbClr val="663300"/>
                </a:solidFill>
                <a:latin typeface="Arial" panose="020B0604020202020204" pitchFamily="34" charset="0"/>
              </a:rPr>
              <a:t>+ 20 </a:t>
            </a:r>
            <a:r>
              <a:rPr lang="en-US" sz="2400" dirty="0" smtClean="0">
                <a:solidFill>
                  <a:srgbClr val="663300"/>
                </a:solidFill>
                <a:latin typeface="Arial" panose="020B0604020202020204" pitchFamily="34" charset="0"/>
              </a:rPr>
              <a:t>m </a:t>
            </a:r>
            <a:r>
              <a:rPr lang="en-US" sz="2400" dirty="0">
                <a:solidFill>
                  <a:srgbClr val="663300"/>
                </a:solidFill>
                <a:latin typeface="Arial" panose="020B0604020202020204" pitchFamily="34" charset="0"/>
              </a:rPr>
              <a:t>+</a:t>
            </a:r>
            <a:r>
              <a:rPr lang="en-US" sz="2400" dirty="0" smtClean="0">
                <a:solidFill>
                  <a:srgbClr val="663300"/>
                </a:solidFill>
                <a:latin typeface="Arial" panose="020B0604020202020204" pitchFamily="34" charset="0"/>
              </a:rPr>
              <a:t>2m </a:t>
            </a:r>
            <a:r>
              <a:rPr lang="en-US" sz="2400" dirty="0">
                <a:solidFill>
                  <a:srgbClr val="663300"/>
                </a:solidFill>
                <a:latin typeface="Arial" panose="020B0604020202020204" pitchFamily="34" charset="0"/>
              </a:rPr>
              <a:t>= 132</a:t>
            </a:r>
            <a:r>
              <a:rPr lang="en-US" sz="2400" b="1" dirty="0">
                <a:latin typeface="Arial" panose="020B0604020202020204" pitchFamily="34" charset="0"/>
              </a:rPr>
              <a:t> </a:t>
            </a:r>
          </a:p>
        </p:txBody>
      </p:sp>
      <p:pic>
        <p:nvPicPr>
          <p:cNvPr id="11" name="Picture 10">
            <a:extLst>
              <a:ext uri="{FF2B5EF4-FFF2-40B4-BE49-F238E27FC236}">
                <a16:creationId xmlns:a16="http://schemas.microsoft.com/office/drawing/2014/main" xmlns="" id="{D640D2CC-EE9B-4CAD-B2C7-D7079F16BAAF}"/>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7798" y="151698"/>
            <a:ext cx="1487988" cy="1351884"/>
          </a:xfrm>
          <a:prstGeom prst="rect">
            <a:avLst/>
          </a:prstGeom>
        </p:spPr>
      </p:pic>
      <p:grpSp>
        <p:nvGrpSpPr>
          <p:cNvPr id="12" name="Group 4">
            <a:extLst>
              <a:ext uri="{FF2B5EF4-FFF2-40B4-BE49-F238E27FC236}">
                <a16:creationId xmlns:a16="http://schemas.microsoft.com/office/drawing/2014/main" xmlns="" id="{CAB6C036-0F2C-4F90-9A6D-28726CE0C6A9}"/>
              </a:ext>
            </a:extLst>
          </p:cNvPr>
          <p:cNvGrpSpPr/>
          <p:nvPr/>
        </p:nvGrpSpPr>
        <p:grpSpPr>
          <a:xfrm>
            <a:off x="107159" y="5734373"/>
            <a:ext cx="900231" cy="1123627"/>
            <a:chOff x="903020" y="3403687"/>
            <a:chExt cx="1584176" cy="3061053"/>
          </a:xfrm>
        </p:grpSpPr>
        <p:sp>
          <p:nvSpPr>
            <p:cNvPr id="13" name="Trapezoid 19">
              <a:extLst>
                <a:ext uri="{FF2B5EF4-FFF2-40B4-BE49-F238E27FC236}">
                  <a16:creationId xmlns:a16="http://schemas.microsoft.com/office/drawing/2014/main" xmlns="" id="{569AAA84-3217-4DCA-A6F2-8FB93FD6EC41}"/>
                </a:ext>
              </a:extLst>
            </p:cNvPr>
            <p:cNvSpPr/>
            <p:nvPr/>
          </p:nvSpPr>
          <p:spPr>
            <a:xfrm>
              <a:off x="1605955" y="5636740"/>
              <a:ext cx="178306" cy="828000"/>
            </a:xfrm>
            <a:prstGeom prst="trapezoid">
              <a:avLst/>
            </a:prstGeom>
            <a:solidFill>
              <a:srgbClr val="12E6E6"/>
            </a:solidFill>
            <a:ln w="12700" cap="flat" cmpd="sng" algn="ctr">
              <a:noFill/>
              <a:prstDash val="solid"/>
              <a:miter lim="800000"/>
            </a:ln>
            <a:effectLst/>
          </p:spPr>
          <p:txBody>
            <a:bodyPr rtlCol="0" anchor="ctr"/>
            <a:lstStyle/>
            <a:p>
              <a:pPr marL="0" marR="0" lvl="0" indent="0" algn="ctr" defTabSz="914377"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prstClr val="white"/>
                </a:solidFill>
                <a:effectLst/>
                <a:uLnTx/>
                <a:uFillTx/>
                <a:latin typeface="Arial"/>
                <a:ea typeface="Arial Unicode MS"/>
                <a:cs typeface="+mn-cs"/>
              </a:endParaRPr>
            </a:p>
          </p:txBody>
        </p:sp>
        <p:grpSp>
          <p:nvGrpSpPr>
            <p:cNvPr id="14" name="Group 16">
              <a:extLst>
                <a:ext uri="{FF2B5EF4-FFF2-40B4-BE49-F238E27FC236}">
                  <a16:creationId xmlns:a16="http://schemas.microsoft.com/office/drawing/2014/main" xmlns="" id="{4304E1E8-23E8-4300-8110-2335C9E13CBB}"/>
                </a:ext>
              </a:extLst>
            </p:cNvPr>
            <p:cNvGrpSpPr/>
            <p:nvPr/>
          </p:nvGrpSpPr>
          <p:grpSpPr>
            <a:xfrm>
              <a:off x="903020" y="3403687"/>
              <a:ext cx="1584176" cy="2282988"/>
              <a:chOff x="967240" y="3289369"/>
              <a:chExt cx="1100200" cy="1585520"/>
            </a:xfrm>
          </p:grpSpPr>
          <p:sp>
            <p:nvSpPr>
              <p:cNvPr id="15" name="Freeform 3">
                <a:extLst>
                  <a:ext uri="{FF2B5EF4-FFF2-40B4-BE49-F238E27FC236}">
                    <a16:creationId xmlns:a16="http://schemas.microsoft.com/office/drawing/2014/main" xmlns="" id="{CB624D77-59DF-4EB6-8876-39012DC91A8E}"/>
                  </a:ext>
                </a:extLst>
              </p:cNvPr>
              <p:cNvSpPr/>
              <p:nvPr/>
            </p:nvSpPr>
            <p:spPr>
              <a:xfrm>
                <a:off x="967240" y="3289369"/>
                <a:ext cx="552481" cy="1585520"/>
              </a:xfrm>
              <a:custGeom>
                <a:avLst/>
                <a:gdLst/>
                <a:ahLst/>
                <a:cxnLst/>
                <a:rect l="l" t="t" r="r" b="b"/>
                <a:pathLst>
                  <a:path w="552481" h="1585520">
                    <a:moveTo>
                      <a:pt x="550099" y="0"/>
                    </a:moveTo>
                    <a:lnTo>
                      <a:pt x="550454" y="236086"/>
                    </a:lnTo>
                    <a:lnTo>
                      <a:pt x="488816" y="193543"/>
                    </a:lnTo>
                    <a:lnTo>
                      <a:pt x="550466" y="244157"/>
                    </a:lnTo>
                    <a:lnTo>
                      <a:pt x="550735" y="423083"/>
                    </a:lnTo>
                    <a:lnTo>
                      <a:pt x="440807" y="347209"/>
                    </a:lnTo>
                    <a:lnTo>
                      <a:pt x="550756" y="437477"/>
                    </a:lnTo>
                    <a:lnTo>
                      <a:pt x="551026" y="616991"/>
                    </a:lnTo>
                    <a:lnTo>
                      <a:pt x="372197" y="491984"/>
                    </a:lnTo>
                    <a:lnTo>
                      <a:pt x="551056" y="637056"/>
                    </a:lnTo>
                    <a:lnTo>
                      <a:pt x="551331" y="819782"/>
                    </a:lnTo>
                    <a:lnTo>
                      <a:pt x="270832" y="619203"/>
                    </a:lnTo>
                    <a:lnTo>
                      <a:pt x="551364" y="841805"/>
                    </a:lnTo>
                    <a:lnTo>
                      <a:pt x="551613" y="1007603"/>
                    </a:lnTo>
                    <a:lnTo>
                      <a:pt x="184579" y="741931"/>
                    </a:lnTo>
                    <a:lnTo>
                      <a:pt x="551646" y="1029766"/>
                    </a:lnTo>
                    <a:lnTo>
                      <a:pt x="551910" y="1205103"/>
                    </a:lnTo>
                    <a:lnTo>
                      <a:pt x="119129" y="889458"/>
                    </a:lnTo>
                    <a:lnTo>
                      <a:pt x="551942" y="1226335"/>
                    </a:lnTo>
                    <a:lnTo>
                      <a:pt x="552201" y="1398749"/>
                    </a:lnTo>
                    <a:lnTo>
                      <a:pt x="184579" y="1132651"/>
                    </a:lnTo>
                    <a:lnTo>
                      <a:pt x="552234" y="1420947"/>
                    </a:lnTo>
                    <a:lnTo>
                      <a:pt x="552481" y="1585328"/>
                    </a:lnTo>
                    <a:cubicBezTo>
                      <a:pt x="331520" y="1590267"/>
                      <a:pt x="189138" y="1499959"/>
                      <a:pt x="103908" y="1357263"/>
                    </a:cubicBezTo>
                    <a:cubicBezTo>
                      <a:pt x="-144138" y="933499"/>
                      <a:pt x="70524" y="593019"/>
                      <a:pt x="550099" y="0"/>
                    </a:cubicBezTo>
                    <a:close/>
                  </a:path>
                </a:pathLst>
              </a:custGeom>
              <a:solidFill>
                <a:srgbClr val="12E6E6"/>
              </a:solidFill>
              <a:ln w="12700" cap="flat" cmpd="sng" algn="ctr">
                <a:noFill/>
                <a:prstDash val="solid"/>
                <a:miter lim="800000"/>
              </a:ln>
              <a:effectLst/>
            </p:spPr>
            <p:txBody>
              <a:bodyPr rtlCol="0" anchor="ctr"/>
              <a:lstStyle/>
              <a:p>
                <a:pPr marL="0" marR="0" lvl="0" indent="0" algn="ctr" defTabSz="914377"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prstClr val="white"/>
                  </a:solidFill>
                  <a:effectLst/>
                  <a:uLnTx/>
                  <a:uFillTx/>
                  <a:latin typeface="Arial"/>
                  <a:ea typeface="Arial Unicode MS"/>
                  <a:cs typeface="+mn-cs"/>
                </a:endParaRPr>
              </a:p>
            </p:txBody>
          </p:sp>
          <p:sp>
            <p:nvSpPr>
              <p:cNvPr id="16" name="Freeform 18">
                <a:extLst>
                  <a:ext uri="{FF2B5EF4-FFF2-40B4-BE49-F238E27FC236}">
                    <a16:creationId xmlns:a16="http://schemas.microsoft.com/office/drawing/2014/main" xmlns="" id="{22C9997B-7EBE-4EB1-A09D-42C439509A33}"/>
                  </a:ext>
                </a:extLst>
              </p:cNvPr>
              <p:cNvSpPr/>
              <p:nvPr/>
            </p:nvSpPr>
            <p:spPr>
              <a:xfrm flipH="1">
                <a:off x="1514959" y="3289369"/>
                <a:ext cx="552481" cy="1585520"/>
              </a:xfrm>
              <a:custGeom>
                <a:avLst/>
                <a:gdLst/>
                <a:ahLst/>
                <a:cxnLst/>
                <a:rect l="l" t="t" r="r" b="b"/>
                <a:pathLst>
                  <a:path w="552481" h="1585520">
                    <a:moveTo>
                      <a:pt x="550099" y="0"/>
                    </a:moveTo>
                    <a:lnTo>
                      <a:pt x="550454" y="236086"/>
                    </a:lnTo>
                    <a:lnTo>
                      <a:pt x="488816" y="193543"/>
                    </a:lnTo>
                    <a:lnTo>
                      <a:pt x="550466" y="244157"/>
                    </a:lnTo>
                    <a:lnTo>
                      <a:pt x="550735" y="423083"/>
                    </a:lnTo>
                    <a:lnTo>
                      <a:pt x="440807" y="347209"/>
                    </a:lnTo>
                    <a:lnTo>
                      <a:pt x="550756" y="437477"/>
                    </a:lnTo>
                    <a:lnTo>
                      <a:pt x="551026" y="616991"/>
                    </a:lnTo>
                    <a:lnTo>
                      <a:pt x="372197" y="491984"/>
                    </a:lnTo>
                    <a:lnTo>
                      <a:pt x="551056" y="637056"/>
                    </a:lnTo>
                    <a:lnTo>
                      <a:pt x="551331" y="819782"/>
                    </a:lnTo>
                    <a:lnTo>
                      <a:pt x="270832" y="619203"/>
                    </a:lnTo>
                    <a:lnTo>
                      <a:pt x="551364" y="841805"/>
                    </a:lnTo>
                    <a:lnTo>
                      <a:pt x="551613" y="1007603"/>
                    </a:lnTo>
                    <a:lnTo>
                      <a:pt x="184579" y="741931"/>
                    </a:lnTo>
                    <a:lnTo>
                      <a:pt x="551646" y="1029766"/>
                    </a:lnTo>
                    <a:lnTo>
                      <a:pt x="551910" y="1205103"/>
                    </a:lnTo>
                    <a:lnTo>
                      <a:pt x="119129" y="889458"/>
                    </a:lnTo>
                    <a:lnTo>
                      <a:pt x="551942" y="1226335"/>
                    </a:lnTo>
                    <a:lnTo>
                      <a:pt x="552201" y="1398749"/>
                    </a:lnTo>
                    <a:lnTo>
                      <a:pt x="184579" y="1132651"/>
                    </a:lnTo>
                    <a:lnTo>
                      <a:pt x="552234" y="1420947"/>
                    </a:lnTo>
                    <a:lnTo>
                      <a:pt x="552481" y="1585328"/>
                    </a:lnTo>
                    <a:cubicBezTo>
                      <a:pt x="331520" y="1590267"/>
                      <a:pt x="189138" y="1499959"/>
                      <a:pt x="103908" y="1357263"/>
                    </a:cubicBezTo>
                    <a:cubicBezTo>
                      <a:pt x="-144138" y="933499"/>
                      <a:pt x="70524" y="593019"/>
                      <a:pt x="550099" y="0"/>
                    </a:cubicBezTo>
                    <a:close/>
                  </a:path>
                </a:pathLst>
              </a:custGeom>
              <a:solidFill>
                <a:srgbClr val="12E6E6">
                  <a:lumMod val="75000"/>
                </a:srgbClr>
              </a:solidFill>
              <a:ln w="12700" cap="flat" cmpd="sng" algn="ctr">
                <a:noFill/>
                <a:prstDash val="solid"/>
                <a:miter lim="800000"/>
              </a:ln>
              <a:effectLst/>
            </p:spPr>
            <p:txBody>
              <a:bodyPr rtlCol="0" anchor="ctr"/>
              <a:lstStyle/>
              <a:p>
                <a:pPr marL="0" marR="0" lvl="0" indent="0" algn="ctr" defTabSz="914377"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prstClr val="white"/>
                  </a:solidFill>
                  <a:effectLst/>
                  <a:uLnTx/>
                  <a:uFillTx/>
                  <a:latin typeface="Arial"/>
                  <a:ea typeface="Arial Unicode MS"/>
                  <a:cs typeface="+mn-cs"/>
                </a:endParaRPr>
              </a:p>
            </p:txBody>
          </p:sp>
        </p:grpSp>
      </p:grpSp>
      <p:pic>
        <p:nvPicPr>
          <p:cNvPr id="17" name="Picture 16">
            <a:extLst>
              <a:ext uri="{FF2B5EF4-FFF2-40B4-BE49-F238E27FC236}">
                <a16:creationId xmlns:a16="http://schemas.microsoft.com/office/drawing/2014/main" xmlns="" id="{EE0F20B1-2BEE-42B1-A035-B6F61AC72A73}"/>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0646215" y="135542"/>
            <a:ext cx="1487988" cy="1329259"/>
          </a:xfrm>
          <a:prstGeom prst="rect">
            <a:avLst/>
          </a:prstGeom>
        </p:spPr>
      </p:pic>
      <p:sp>
        <p:nvSpPr>
          <p:cNvPr id="19" name="Cloud Callout 19">
            <a:extLst>
              <a:ext uri="{FF2B5EF4-FFF2-40B4-BE49-F238E27FC236}">
                <a16:creationId xmlns:a16="http://schemas.microsoft.com/office/drawing/2014/main" xmlns="" id="{4976E27E-18CD-41E4-9760-845D3DDE765D}"/>
              </a:ext>
            </a:extLst>
          </p:cNvPr>
          <p:cNvSpPr/>
          <p:nvPr/>
        </p:nvSpPr>
        <p:spPr>
          <a:xfrm>
            <a:off x="462533" y="2421043"/>
            <a:ext cx="2166506" cy="830264"/>
          </a:xfrm>
          <a:prstGeom prst="cloudCallout">
            <a:avLst/>
          </a:prstGeom>
          <a:solidFill>
            <a:srgbClr val="F8F8F8"/>
          </a:solidFill>
          <a:ln w="9525" cap="flat" cmpd="sng" algn="ctr">
            <a:solidFill>
              <a:srgbClr val="000000">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err="1">
                <a:ln>
                  <a:noFill/>
                </a:ln>
                <a:solidFill>
                  <a:srgbClr val="CC3300"/>
                </a:solidFill>
                <a:effectLst/>
                <a:uLnTx/>
                <a:uFillTx/>
                <a:latin typeface="Times New Roman"/>
                <a:ea typeface="+mn-ea"/>
                <a:cs typeface="+mn-cs"/>
              </a:rPr>
              <a:t>Ví</a:t>
            </a:r>
            <a:r>
              <a:rPr kumimoji="0" lang="en-US" sz="2400" b="1" i="0" u="none" strike="noStrike" kern="0" cap="none" spc="0" normalizeH="0" baseline="0" noProof="0" dirty="0">
                <a:ln>
                  <a:noFill/>
                </a:ln>
                <a:solidFill>
                  <a:srgbClr val="CC3300"/>
                </a:solidFill>
                <a:effectLst/>
                <a:uLnTx/>
                <a:uFillTx/>
                <a:latin typeface="Times New Roman"/>
                <a:ea typeface="+mn-ea"/>
                <a:cs typeface="+mn-cs"/>
              </a:rPr>
              <a:t> </a:t>
            </a:r>
            <a:r>
              <a:rPr kumimoji="0" lang="en-US" sz="2400" b="1" i="0" u="none" strike="noStrike" kern="0" cap="none" spc="0" normalizeH="0" baseline="0" noProof="0" dirty="0" err="1">
                <a:ln>
                  <a:noFill/>
                </a:ln>
                <a:solidFill>
                  <a:srgbClr val="CC3300"/>
                </a:solidFill>
                <a:effectLst/>
                <a:uLnTx/>
                <a:uFillTx/>
                <a:latin typeface="Times New Roman"/>
                <a:ea typeface="+mn-ea"/>
                <a:cs typeface="+mn-cs"/>
              </a:rPr>
              <a:t>dụ</a:t>
            </a:r>
            <a:r>
              <a:rPr kumimoji="0" lang="vi-VN" sz="2400" b="1" i="0" u="none" strike="noStrike" kern="0" cap="none" spc="0" normalizeH="0" baseline="0" noProof="0" dirty="0">
                <a:ln>
                  <a:noFill/>
                </a:ln>
                <a:solidFill>
                  <a:srgbClr val="CC3300"/>
                </a:solidFill>
                <a:effectLst/>
                <a:uLnTx/>
                <a:uFillTx/>
                <a:latin typeface="Times New Roman"/>
                <a:ea typeface="+mn-ea"/>
                <a:cs typeface="+mn-cs"/>
              </a:rPr>
              <a:t>:</a:t>
            </a:r>
            <a:endParaRPr kumimoji="0" lang="en-US" sz="2400" b="1" i="0" u="none" strike="noStrike" kern="0" cap="none" spc="0" normalizeH="0" baseline="0" noProof="0" dirty="0">
              <a:ln>
                <a:noFill/>
              </a:ln>
              <a:solidFill>
                <a:srgbClr val="CC3300"/>
              </a:solidFill>
              <a:effectLst/>
              <a:uLnTx/>
              <a:uFillTx/>
              <a:latin typeface="Times New Roman"/>
              <a:ea typeface="+mn-ea"/>
              <a:cs typeface="+mn-cs"/>
            </a:endParaRPr>
          </a:p>
        </p:txBody>
      </p:sp>
    </p:spTree>
    <p:extLst>
      <p:ext uri="{BB962C8B-B14F-4D97-AF65-F5344CB8AC3E}">
        <p14:creationId xmlns:p14="http://schemas.microsoft.com/office/powerpoint/2010/main" val="3044829259"/>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129"/>
                                        </p:tgtEl>
                                        <p:attrNameLst>
                                          <p:attrName>style.visibility</p:attrName>
                                        </p:attrNameLst>
                                      </p:cBhvr>
                                      <p:to>
                                        <p:strVal val="visible"/>
                                      </p:to>
                                    </p:set>
                                    <p:anim calcmode="lin" valueType="num">
                                      <p:cBhvr>
                                        <p:cTn id="7" dur="1000" fill="hold"/>
                                        <p:tgtEl>
                                          <p:spTgt spid="129"/>
                                        </p:tgtEl>
                                        <p:attrNameLst>
                                          <p:attrName>ppt_w</p:attrName>
                                        </p:attrNameLst>
                                      </p:cBhvr>
                                      <p:tavLst>
                                        <p:tav tm="0">
                                          <p:val>
                                            <p:fltVal val="0"/>
                                          </p:val>
                                        </p:tav>
                                        <p:tav tm="100000">
                                          <p:val>
                                            <p:strVal val="#ppt_w"/>
                                          </p:val>
                                        </p:tav>
                                      </p:tavLst>
                                    </p:anim>
                                    <p:anim calcmode="lin" valueType="num">
                                      <p:cBhvr>
                                        <p:cTn id="8" dur="1000" fill="hold"/>
                                        <p:tgtEl>
                                          <p:spTgt spid="129"/>
                                        </p:tgtEl>
                                        <p:attrNameLst>
                                          <p:attrName>ppt_h</p:attrName>
                                        </p:attrNameLst>
                                      </p:cBhvr>
                                      <p:tavLst>
                                        <p:tav tm="0">
                                          <p:val>
                                            <p:fltVal val="0"/>
                                          </p:val>
                                        </p:tav>
                                        <p:tav tm="100000">
                                          <p:val>
                                            <p:strVal val="#ppt_h"/>
                                          </p:val>
                                        </p:tav>
                                      </p:tavLst>
                                    </p:anim>
                                    <p:anim calcmode="lin" valueType="num">
                                      <p:cBhvr>
                                        <p:cTn id="9" dur="1000" fill="hold"/>
                                        <p:tgtEl>
                                          <p:spTgt spid="129"/>
                                        </p:tgtEl>
                                        <p:attrNameLst>
                                          <p:attrName>style.rotation</p:attrName>
                                        </p:attrNameLst>
                                      </p:cBhvr>
                                      <p:tavLst>
                                        <p:tav tm="0">
                                          <p:val>
                                            <p:fltVal val="90"/>
                                          </p:val>
                                        </p:tav>
                                        <p:tav tm="100000">
                                          <p:val>
                                            <p:fltVal val="0"/>
                                          </p:val>
                                        </p:tav>
                                      </p:tavLst>
                                    </p:anim>
                                    <p:animEffect transition="in" filter="fade">
                                      <p:cBhvr>
                                        <p:cTn id="10" dur="1000"/>
                                        <p:tgtEl>
                                          <p:spTgt spid="129"/>
                                        </p:tgtEl>
                                      </p:cBhvr>
                                    </p:animEffect>
                                  </p:childTnLst>
                                </p:cTn>
                              </p:par>
                              <p:par>
                                <p:cTn id="11" presetID="31" presetClass="entr" presetSubtype="0" fill="hold" grpId="0" nodeType="withEffect">
                                  <p:stCondLst>
                                    <p:cond delay="0"/>
                                  </p:stCondLst>
                                  <p:childTnLst>
                                    <p:set>
                                      <p:cBhvr>
                                        <p:cTn id="12" dur="1" fill="hold">
                                          <p:stCondLst>
                                            <p:cond delay="0"/>
                                          </p:stCondLst>
                                        </p:cTn>
                                        <p:tgtEl>
                                          <p:spTgt spid="96"/>
                                        </p:tgtEl>
                                        <p:attrNameLst>
                                          <p:attrName>style.visibility</p:attrName>
                                        </p:attrNameLst>
                                      </p:cBhvr>
                                      <p:to>
                                        <p:strVal val="visible"/>
                                      </p:to>
                                    </p:set>
                                    <p:anim calcmode="lin" valueType="num">
                                      <p:cBhvr>
                                        <p:cTn id="13" dur="1000" fill="hold"/>
                                        <p:tgtEl>
                                          <p:spTgt spid="96"/>
                                        </p:tgtEl>
                                        <p:attrNameLst>
                                          <p:attrName>ppt_w</p:attrName>
                                        </p:attrNameLst>
                                      </p:cBhvr>
                                      <p:tavLst>
                                        <p:tav tm="0">
                                          <p:val>
                                            <p:fltVal val="0"/>
                                          </p:val>
                                        </p:tav>
                                        <p:tav tm="100000">
                                          <p:val>
                                            <p:strVal val="#ppt_w"/>
                                          </p:val>
                                        </p:tav>
                                      </p:tavLst>
                                    </p:anim>
                                    <p:anim calcmode="lin" valueType="num">
                                      <p:cBhvr>
                                        <p:cTn id="14" dur="1000" fill="hold"/>
                                        <p:tgtEl>
                                          <p:spTgt spid="96"/>
                                        </p:tgtEl>
                                        <p:attrNameLst>
                                          <p:attrName>ppt_h</p:attrName>
                                        </p:attrNameLst>
                                      </p:cBhvr>
                                      <p:tavLst>
                                        <p:tav tm="0">
                                          <p:val>
                                            <p:fltVal val="0"/>
                                          </p:val>
                                        </p:tav>
                                        <p:tav tm="100000">
                                          <p:val>
                                            <p:strVal val="#ppt_h"/>
                                          </p:val>
                                        </p:tav>
                                      </p:tavLst>
                                    </p:anim>
                                    <p:anim calcmode="lin" valueType="num">
                                      <p:cBhvr>
                                        <p:cTn id="15" dur="1000" fill="hold"/>
                                        <p:tgtEl>
                                          <p:spTgt spid="96"/>
                                        </p:tgtEl>
                                        <p:attrNameLst>
                                          <p:attrName>style.rotation</p:attrName>
                                        </p:attrNameLst>
                                      </p:cBhvr>
                                      <p:tavLst>
                                        <p:tav tm="0">
                                          <p:val>
                                            <p:fltVal val="90"/>
                                          </p:val>
                                        </p:tav>
                                        <p:tav tm="100000">
                                          <p:val>
                                            <p:fltVal val="0"/>
                                          </p:val>
                                        </p:tav>
                                      </p:tavLst>
                                    </p:anim>
                                    <p:animEffect transition="in" filter="fade">
                                      <p:cBhvr>
                                        <p:cTn id="16" dur="1000"/>
                                        <p:tgtEl>
                                          <p:spTgt spid="96"/>
                                        </p:tgtEl>
                                      </p:cBhvr>
                                    </p:animEffect>
                                  </p:childTnLst>
                                </p:cTn>
                              </p:par>
                              <p:par>
                                <p:cTn id="17" presetID="31" presetClass="entr" presetSubtype="0" fill="hold" grpId="0" nodeType="withEffect">
                                  <p:stCondLst>
                                    <p:cond delay="0"/>
                                  </p:stCondLst>
                                  <p:childTnLst>
                                    <p:set>
                                      <p:cBhvr>
                                        <p:cTn id="18" dur="1" fill="hold">
                                          <p:stCondLst>
                                            <p:cond delay="0"/>
                                          </p:stCondLst>
                                        </p:cTn>
                                        <p:tgtEl>
                                          <p:spTgt spid="124"/>
                                        </p:tgtEl>
                                        <p:attrNameLst>
                                          <p:attrName>style.visibility</p:attrName>
                                        </p:attrNameLst>
                                      </p:cBhvr>
                                      <p:to>
                                        <p:strVal val="visible"/>
                                      </p:to>
                                    </p:set>
                                    <p:anim calcmode="lin" valueType="num">
                                      <p:cBhvr>
                                        <p:cTn id="19" dur="1000" fill="hold"/>
                                        <p:tgtEl>
                                          <p:spTgt spid="124"/>
                                        </p:tgtEl>
                                        <p:attrNameLst>
                                          <p:attrName>ppt_w</p:attrName>
                                        </p:attrNameLst>
                                      </p:cBhvr>
                                      <p:tavLst>
                                        <p:tav tm="0">
                                          <p:val>
                                            <p:fltVal val="0"/>
                                          </p:val>
                                        </p:tav>
                                        <p:tav tm="100000">
                                          <p:val>
                                            <p:strVal val="#ppt_w"/>
                                          </p:val>
                                        </p:tav>
                                      </p:tavLst>
                                    </p:anim>
                                    <p:anim calcmode="lin" valueType="num">
                                      <p:cBhvr>
                                        <p:cTn id="20" dur="1000" fill="hold"/>
                                        <p:tgtEl>
                                          <p:spTgt spid="124"/>
                                        </p:tgtEl>
                                        <p:attrNameLst>
                                          <p:attrName>ppt_h</p:attrName>
                                        </p:attrNameLst>
                                      </p:cBhvr>
                                      <p:tavLst>
                                        <p:tav tm="0">
                                          <p:val>
                                            <p:fltVal val="0"/>
                                          </p:val>
                                        </p:tav>
                                        <p:tav tm="100000">
                                          <p:val>
                                            <p:strVal val="#ppt_h"/>
                                          </p:val>
                                        </p:tav>
                                      </p:tavLst>
                                    </p:anim>
                                    <p:anim calcmode="lin" valueType="num">
                                      <p:cBhvr>
                                        <p:cTn id="21" dur="1000" fill="hold"/>
                                        <p:tgtEl>
                                          <p:spTgt spid="124"/>
                                        </p:tgtEl>
                                        <p:attrNameLst>
                                          <p:attrName>style.rotation</p:attrName>
                                        </p:attrNameLst>
                                      </p:cBhvr>
                                      <p:tavLst>
                                        <p:tav tm="0">
                                          <p:val>
                                            <p:fltVal val="90"/>
                                          </p:val>
                                        </p:tav>
                                        <p:tav tm="100000">
                                          <p:val>
                                            <p:fltVal val="0"/>
                                          </p:val>
                                        </p:tav>
                                      </p:tavLst>
                                    </p:anim>
                                    <p:animEffect transition="in" filter="fade">
                                      <p:cBhvr>
                                        <p:cTn id="22" dur="1000"/>
                                        <p:tgtEl>
                                          <p:spTgt spid="124"/>
                                        </p:tgtEl>
                                      </p:cBhvr>
                                    </p:animEffect>
                                  </p:childTnLst>
                                </p:cTn>
                              </p:par>
                              <p:par>
                                <p:cTn id="23" presetID="31" presetClass="entr" presetSubtype="0" fill="hold" nodeType="withEffect">
                                  <p:stCondLst>
                                    <p:cond delay="0"/>
                                  </p:stCondLst>
                                  <p:childTnLst>
                                    <p:set>
                                      <p:cBhvr>
                                        <p:cTn id="24" dur="1" fill="hold">
                                          <p:stCondLst>
                                            <p:cond delay="0"/>
                                          </p:stCondLst>
                                        </p:cTn>
                                        <p:tgtEl>
                                          <p:spTgt spid="11"/>
                                        </p:tgtEl>
                                        <p:attrNameLst>
                                          <p:attrName>style.visibility</p:attrName>
                                        </p:attrNameLst>
                                      </p:cBhvr>
                                      <p:to>
                                        <p:strVal val="visible"/>
                                      </p:to>
                                    </p:set>
                                    <p:anim calcmode="lin" valueType="num">
                                      <p:cBhvr>
                                        <p:cTn id="25" dur="1000" fill="hold"/>
                                        <p:tgtEl>
                                          <p:spTgt spid="11"/>
                                        </p:tgtEl>
                                        <p:attrNameLst>
                                          <p:attrName>ppt_w</p:attrName>
                                        </p:attrNameLst>
                                      </p:cBhvr>
                                      <p:tavLst>
                                        <p:tav tm="0">
                                          <p:val>
                                            <p:fltVal val="0"/>
                                          </p:val>
                                        </p:tav>
                                        <p:tav tm="100000">
                                          <p:val>
                                            <p:strVal val="#ppt_w"/>
                                          </p:val>
                                        </p:tav>
                                      </p:tavLst>
                                    </p:anim>
                                    <p:anim calcmode="lin" valueType="num">
                                      <p:cBhvr>
                                        <p:cTn id="26" dur="1000" fill="hold"/>
                                        <p:tgtEl>
                                          <p:spTgt spid="11"/>
                                        </p:tgtEl>
                                        <p:attrNameLst>
                                          <p:attrName>ppt_h</p:attrName>
                                        </p:attrNameLst>
                                      </p:cBhvr>
                                      <p:tavLst>
                                        <p:tav tm="0">
                                          <p:val>
                                            <p:fltVal val="0"/>
                                          </p:val>
                                        </p:tav>
                                        <p:tav tm="100000">
                                          <p:val>
                                            <p:strVal val="#ppt_h"/>
                                          </p:val>
                                        </p:tav>
                                      </p:tavLst>
                                    </p:anim>
                                    <p:anim calcmode="lin" valueType="num">
                                      <p:cBhvr>
                                        <p:cTn id="27" dur="1000" fill="hold"/>
                                        <p:tgtEl>
                                          <p:spTgt spid="11"/>
                                        </p:tgtEl>
                                        <p:attrNameLst>
                                          <p:attrName>style.rotation</p:attrName>
                                        </p:attrNameLst>
                                      </p:cBhvr>
                                      <p:tavLst>
                                        <p:tav tm="0">
                                          <p:val>
                                            <p:fltVal val="90"/>
                                          </p:val>
                                        </p:tav>
                                        <p:tav tm="100000">
                                          <p:val>
                                            <p:fltVal val="0"/>
                                          </p:val>
                                        </p:tav>
                                      </p:tavLst>
                                    </p:anim>
                                    <p:animEffect transition="in" filter="fade">
                                      <p:cBhvr>
                                        <p:cTn id="28" dur="1000"/>
                                        <p:tgtEl>
                                          <p:spTgt spid="11"/>
                                        </p:tgtEl>
                                      </p:cBhvr>
                                    </p:animEffect>
                                  </p:childTnLst>
                                </p:cTn>
                              </p:par>
                              <p:par>
                                <p:cTn id="29" presetID="31" presetClass="entr" presetSubtype="0" fill="hold" nodeType="withEffect">
                                  <p:stCondLst>
                                    <p:cond delay="0"/>
                                  </p:stCondLst>
                                  <p:childTnLst>
                                    <p:set>
                                      <p:cBhvr>
                                        <p:cTn id="30" dur="1" fill="hold">
                                          <p:stCondLst>
                                            <p:cond delay="0"/>
                                          </p:stCondLst>
                                        </p:cTn>
                                        <p:tgtEl>
                                          <p:spTgt spid="17"/>
                                        </p:tgtEl>
                                        <p:attrNameLst>
                                          <p:attrName>style.visibility</p:attrName>
                                        </p:attrNameLst>
                                      </p:cBhvr>
                                      <p:to>
                                        <p:strVal val="visible"/>
                                      </p:to>
                                    </p:set>
                                    <p:anim calcmode="lin" valueType="num">
                                      <p:cBhvr>
                                        <p:cTn id="31" dur="1000" fill="hold"/>
                                        <p:tgtEl>
                                          <p:spTgt spid="17"/>
                                        </p:tgtEl>
                                        <p:attrNameLst>
                                          <p:attrName>ppt_w</p:attrName>
                                        </p:attrNameLst>
                                      </p:cBhvr>
                                      <p:tavLst>
                                        <p:tav tm="0">
                                          <p:val>
                                            <p:fltVal val="0"/>
                                          </p:val>
                                        </p:tav>
                                        <p:tav tm="100000">
                                          <p:val>
                                            <p:strVal val="#ppt_w"/>
                                          </p:val>
                                        </p:tav>
                                      </p:tavLst>
                                    </p:anim>
                                    <p:anim calcmode="lin" valueType="num">
                                      <p:cBhvr>
                                        <p:cTn id="32" dur="1000" fill="hold"/>
                                        <p:tgtEl>
                                          <p:spTgt spid="17"/>
                                        </p:tgtEl>
                                        <p:attrNameLst>
                                          <p:attrName>ppt_h</p:attrName>
                                        </p:attrNameLst>
                                      </p:cBhvr>
                                      <p:tavLst>
                                        <p:tav tm="0">
                                          <p:val>
                                            <p:fltVal val="0"/>
                                          </p:val>
                                        </p:tav>
                                        <p:tav tm="100000">
                                          <p:val>
                                            <p:strVal val="#ppt_h"/>
                                          </p:val>
                                        </p:tav>
                                      </p:tavLst>
                                    </p:anim>
                                    <p:anim calcmode="lin" valueType="num">
                                      <p:cBhvr>
                                        <p:cTn id="33" dur="1000" fill="hold"/>
                                        <p:tgtEl>
                                          <p:spTgt spid="17"/>
                                        </p:tgtEl>
                                        <p:attrNameLst>
                                          <p:attrName>style.rotation</p:attrName>
                                        </p:attrNameLst>
                                      </p:cBhvr>
                                      <p:tavLst>
                                        <p:tav tm="0">
                                          <p:val>
                                            <p:fltVal val="90"/>
                                          </p:val>
                                        </p:tav>
                                        <p:tav tm="100000">
                                          <p:val>
                                            <p:fltVal val="0"/>
                                          </p:val>
                                        </p:tav>
                                      </p:tavLst>
                                    </p:anim>
                                    <p:animEffect transition="in" filter="fade">
                                      <p:cBhvr>
                                        <p:cTn id="34" dur="1000"/>
                                        <p:tgtEl>
                                          <p:spTgt spid="17"/>
                                        </p:tgtEl>
                                      </p:cBhvr>
                                    </p:animEffect>
                                  </p:childTnLst>
                                </p:cTn>
                              </p:par>
                            </p:childTnLst>
                          </p:cTn>
                        </p:par>
                      </p:childTnLst>
                    </p:cTn>
                  </p:par>
                  <p:par>
                    <p:cTn id="35" fill="hold">
                      <p:stCondLst>
                        <p:cond delay="indefinite"/>
                      </p:stCondLst>
                      <p:childTnLst>
                        <p:par>
                          <p:cTn id="36" fill="hold">
                            <p:stCondLst>
                              <p:cond delay="0"/>
                            </p:stCondLst>
                            <p:childTnLst>
                              <p:par>
                                <p:cTn id="37" presetID="42" presetClass="entr" presetSubtype="0" fill="hold" grpId="0" nodeType="clickEffect">
                                  <p:stCondLst>
                                    <p:cond delay="0"/>
                                  </p:stCondLst>
                                  <p:childTnLst>
                                    <p:set>
                                      <p:cBhvr>
                                        <p:cTn id="38" dur="1" fill="hold">
                                          <p:stCondLst>
                                            <p:cond delay="0"/>
                                          </p:stCondLst>
                                        </p:cTn>
                                        <p:tgtEl>
                                          <p:spTgt spid="8"/>
                                        </p:tgtEl>
                                        <p:attrNameLst>
                                          <p:attrName>style.visibility</p:attrName>
                                        </p:attrNameLst>
                                      </p:cBhvr>
                                      <p:to>
                                        <p:strVal val="visible"/>
                                      </p:to>
                                    </p:set>
                                    <p:animEffect transition="in" filter="fade">
                                      <p:cBhvr>
                                        <p:cTn id="39" dur="1000"/>
                                        <p:tgtEl>
                                          <p:spTgt spid="8"/>
                                        </p:tgtEl>
                                      </p:cBhvr>
                                    </p:animEffect>
                                    <p:anim calcmode="lin" valueType="num">
                                      <p:cBhvr>
                                        <p:cTn id="40" dur="1000" fill="hold"/>
                                        <p:tgtEl>
                                          <p:spTgt spid="8"/>
                                        </p:tgtEl>
                                        <p:attrNameLst>
                                          <p:attrName>ppt_x</p:attrName>
                                        </p:attrNameLst>
                                      </p:cBhvr>
                                      <p:tavLst>
                                        <p:tav tm="0">
                                          <p:val>
                                            <p:strVal val="#ppt_x"/>
                                          </p:val>
                                        </p:tav>
                                        <p:tav tm="100000">
                                          <p:val>
                                            <p:strVal val="#ppt_x"/>
                                          </p:val>
                                        </p:tav>
                                      </p:tavLst>
                                    </p:anim>
                                    <p:anim calcmode="lin" valueType="num">
                                      <p:cBhvr>
                                        <p:cTn id="41" dur="1000" fill="hold"/>
                                        <p:tgtEl>
                                          <p:spTgt spid="8"/>
                                        </p:tgtEl>
                                        <p:attrNameLst>
                                          <p:attrName>ppt_y</p:attrName>
                                        </p:attrNameLst>
                                      </p:cBhvr>
                                      <p:tavLst>
                                        <p:tav tm="0">
                                          <p:val>
                                            <p:strVal val="#ppt_y+.1"/>
                                          </p:val>
                                        </p:tav>
                                        <p:tav tm="100000">
                                          <p:val>
                                            <p:strVal val="#ppt_y"/>
                                          </p:val>
                                        </p:tav>
                                      </p:tavLst>
                                    </p:anim>
                                  </p:childTnLst>
                                </p:cTn>
                              </p:par>
                              <p:par>
                                <p:cTn id="42" presetID="22" presetClass="entr" presetSubtype="4" fill="hold" grpId="0" nodeType="withEffect">
                                  <p:stCondLst>
                                    <p:cond delay="0"/>
                                  </p:stCondLst>
                                  <p:childTnLst>
                                    <p:set>
                                      <p:cBhvr>
                                        <p:cTn id="43" dur="1" fill="hold">
                                          <p:stCondLst>
                                            <p:cond delay="0"/>
                                          </p:stCondLst>
                                        </p:cTn>
                                        <p:tgtEl>
                                          <p:spTgt spid="10"/>
                                        </p:tgtEl>
                                        <p:attrNameLst>
                                          <p:attrName>style.visibility</p:attrName>
                                        </p:attrNameLst>
                                      </p:cBhvr>
                                      <p:to>
                                        <p:strVal val="visible"/>
                                      </p:to>
                                    </p:set>
                                    <p:animEffect transition="in" filter="wipe(down)">
                                      <p:cBhvr>
                                        <p:cTn id="44" dur="500"/>
                                        <p:tgtEl>
                                          <p:spTgt spid="10"/>
                                        </p:tgtEl>
                                      </p:cBhvr>
                                    </p:animEffect>
                                  </p:childTnLst>
                                </p:cTn>
                              </p:par>
                              <p:par>
                                <p:cTn id="45" presetID="22" presetClass="entr" presetSubtype="4" fill="hold" nodeType="withEffect">
                                  <p:stCondLst>
                                    <p:cond delay="0"/>
                                  </p:stCondLst>
                                  <p:childTnLst>
                                    <p:set>
                                      <p:cBhvr>
                                        <p:cTn id="46" dur="1" fill="hold">
                                          <p:stCondLst>
                                            <p:cond delay="0"/>
                                          </p:stCondLst>
                                        </p:cTn>
                                        <p:tgtEl>
                                          <p:spTgt spid="12"/>
                                        </p:tgtEl>
                                        <p:attrNameLst>
                                          <p:attrName>style.visibility</p:attrName>
                                        </p:attrNameLst>
                                      </p:cBhvr>
                                      <p:to>
                                        <p:strVal val="visible"/>
                                      </p:to>
                                    </p:set>
                                    <p:animEffect transition="in" filter="wipe(down)">
                                      <p:cBhvr>
                                        <p:cTn id="47" dur="500"/>
                                        <p:tgtEl>
                                          <p:spTgt spid="12"/>
                                        </p:tgtEl>
                                      </p:cBhvr>
                                    </p:animEffect>
                                  </p:childTnLst>
                                </p:cTn>
                              </p:par>
                              <p:par>
                                <p:cTn id="48" presetID="6" presetClass="entr" presetSubtype="16" fill="hold" grpId="0" nodeType="withEffect">
                                  <p:stCondLst>
                                    <p:cond delay="0"/>
                                  </p:stCondLst>
                                  <p:childTnLst>
                                    <p:set>
                                      <p:cBhvr>
                                        <p:cTn id="49" dur="1" fill="hold">
                                          <p:stCondLst>
                                            <p:cond delay="0"/>
                                          </p:stCondLst>
                                        </p:cTn>
                                        <p:tgtEl>
                                          <p:spTgt spid="19"/>
                                        </p:tgtEl>
                                        <p:attrNameLst>
                                          <p:attrName>style.visibility</p:attrName>
                                        </p:attrNameLst>
                                      </p:cBhvr>
                                      <p:to>
                                        <p:strVal val="visible"/>
                                      </p:to>
                                    </p:set>
                                    <p:animEffect transition="in" filter="circle(in)">
                                      <p:cBhvr>
                                        <p:cTn id="50" dur="20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9" grpId="0" animBg="1"/>
      <p:bldP spid="96" grpId="0"/>
      <p:bldP spid="124" grpId="0" animBg="1"/>
      <p:bldP spid="8" grpId="0"/>
      <p:bldP spid="10" grpId="0"/>
      <p:bldP spid="19" grpId="0" animBg="1"/>
    </p:bldLst>
  </p:timing>
</p:sld>
</file>

<file path=ppt/slides/slide75.xml><?xml version="1.0" encoding="utf-8"?>
<p:sld xmlns:a="http://schemas.openxmlformats.org/drawingml/2006/main" xmlns:r="http://schemas.openxmlformats.org/officeDocument/2006/relationships" xmlns:p="http://schemas.openxmlformats.org/presentationml/2006/main">
  <p:cSld>
    <p:bg>
      <p:bgPr>
        <a:gradFill rotWithShape="0">
          <a:gsLst>
            <a:gs pos="0">
              <a:schemeClr val="bg2"/>
            </a:gs>
            <a:gs pos="50000">
              <a:schemeClr val="bg1">
                <a:gamma/>
                <a:tint val="0"/>
                <a:invGamma/>
              </a:schemeClr>
            </a:gs>
            <a:gs pos="100000">
              <a:schemeClr val="bg2"/>
            </a:gs>
          </a:gsLst>
          <a:lin ang="2700000" scaled="1"/>
        </a:gradFill>
        <a:effectLst/>
      </p:bgPr>
    </p:bg>
    <p:spTree>
      <p:nvGrpSpPr>
        <p:cNvPr id="1" name=""/>
        <p:cNvGrpSpPr/>
        <p:nvPr/>
      </p:nvGrpSpPr>
      <p:grpSpPr>
        <a:xfrm>
          <a:off x="0" y="0"/>
          <a:ext cx="0" cy="0"/>
          <a:chOff x="0" y="0"/>
          <a:chExt cx="0" cy="0"/>
        </a:xfrm>
      </p:grpSpPr>
      <p:sp>
        <p:nvSpPr>
          <p:cNvPr id="37" name="Rectangle: Rounded Corners 36">
            <a:extLst>
              <a:ext uri="{FF2B5EF4-FFF2-40B4-BE49-F238E27FC236}">
                <a16:creationId xmlns:a16="http://schemas.microsoft.com/office/drawing/2014/main" xmlns="" id="{FA754274-1181-4011-8658-3720ED099DE1}"/>
              </a:ext>
            </a:extLst>
          </p:cNvPr>
          <p:cNvSpPr/>
          <p:nvPr/>
        </p:nvSpPr>
        <p:spPr>
          <a:xfrm>
            <a:off x="5197650" y="635947"/>
            <a:ext cx="2414588" cy="71438"/>
          </a:xfrm>
          <a:prstGeom prst="roundRect">
            <a:avLst>
              <a:gd name="adj" fmla="val 50000"/>
            </a:avLst>
          </a:prstGeom>
          <a:solidFill>
            <a:srgbClr val="006600"/>
          </a:solidFill>
          <a:ln>
            <a:solidFill>
              <a:srgbClr val="0066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D" sz="1800" b="0" i="0" u="none" strike="noStrike" kern="1200" cap="none" spc="0" normalizeH="0" baseline="0" noProof="0" dirty="0">
              <a:ln>
                <a:noFill/>
              </a:ln>
              <a:solidFill>
                <a:srgbClr val="008000"/>
              </a:solidFill>
              <a:effectLst/>
              <a:uLnTx/>
              <a:uFillTx/>
              <a:latin typeface="Open Sans"/>
              <a:ea typeface="+mn-ea"/>
              <a:cs typeface="+mn-cs"/>
            </a:endParaRPr>
          </a:p>
        </p:txBody>
      </p:sp>
      <p:sp>
        <p:nvSpPr>
          <p:cNvPr id="38" name="TextBox 37">
            <a:extLst>
              <a:ext uri="{FF2B5EF4-FFF2-40B4-BE49-F238E27FC236}">
                <a16:creationId xmlns:a16="http://schemas.microsoft.com/office/drawing/2014/main" xmlns="" id="{302BCEF0-C1F5-47F0-B6E3-75250D0AE59A}"/>
              </a:ext>
            </a:extLst>
          </p:cNvPr>
          <p:cNvSpPr txBox="1"/>
          <p:nvPr/>
        </p:nvSpPr>
        <p:spPr>
          <a:xfrm>
            <a:off x="4454068" y="148446"/>
            <a:ext cx="3901752" cy="523220"/>
          </a:xfrm>
          <a:prstGeom prst="rect">
            <a:avLst/>
          </a:prstGeom>
          <a:noFill/>
        </p:spPr>
        <p:txBody>
          <a:bodyPr wrap="square">
            <a:spAutoFit/>
          </a:bodyPr>
          <a:lstStyle/>
          <a:p>
            <a:pPr algn="l"/>
            <a:r>
              <a:rPr lang="vi-VN" sz="2800" b="1" i="0" dirty="0">
                <a:solidFill>
                  <a:srgbClr val="000000"/>
                </a:solidFill>
                <a:effectLst/>
              </a:rPr>
              <a:t>3.2. Tích lũy tư bản</a:t>
            </a:r>
          </a:p>
        </p:txBody>
      </p:sp>
      <p:sp>
        <p:nvSpPr>
          <p:cNvPr id="39" name="TextBox 38">
            <a:extLst>
              <a:ext uri="{FF2B5EF4-FFF2-40B4-BE49-F238E27FC236}">
                <a16:creationId xmlns:a16="http://schemas.microsoft.com/office/drawing/2014/main" xmlns="" id="{70303464-5978-4C3E-B7C9-292228C0DC16}"/>
              </a:ext>
            </a:extLst>
          </p:cNvPr>
          <p:cNvSpPr txBox="1"/>
          <p:nvPr/>
        </p:nvSpPr>
        <p:spPr>
          <a:xfrm>
            <a:off x="3679732" y="866555"/>
            <a:ext cx="5450423" cy="461665"/>
          </a:xfrm>
          <a:prstGeom prst="rect">
            <a:avLst/>
          </a:prstGeom>
          <a:noFill/>
          <a:ln>
            <a:solidFill>
              <a:srgbClr val="0033CC"/>
            </a:solidFill>
          </a:ln>
        </p:spPr>
        <p:txBody>
          <a:bodyPr wrap="square">
            <a:spAutoFit/>
          </a:bodyPr>
          <a:lstStyle/>
          <a:p>
            <a:pPr algn="l"/>
            <a:r>
              <a:rPr lang="vi-VN" sz="2400" b="1" i="0" dirty="0">
                <a:solidFill>
                  <a:srgbClr val="0033CC"/>
                </a:solidFill>
                <a:effectLst/>
                <a:latin typeface="Arial" panose="020B0604020202020204" pitchFamily="34" charset="0"/>
                <a:cs typeface="Arial" panose="020B0604020202020204" pitchFamily="34" charset="0"/>
              </a:rPr>
              <a:t>3.2. 1. Bản chất của tích lũy tư bản</a:t>
            </a:r>
          </a:p>
        </p:txBody>
      </p:sp>
      <p:sp>
        <p:nvSpPr>
          <p:cNvPr id="40" name="Rectangle 39">
            <a:extLst>
              <a:ext uri="{FF2B5EF4-FFF2-40B4-BE49-F238E27FC236}">
                <a16:creationId xmlns:a16="http://schemas.microsoft.com/office/drawing/2014/main" xmlns="" id="{494190A7-8E44-4DDF-9844-F7CD67C7BB7C}"/>
              </a:ext>
            </a:extLst>
          </p:cNvPr>
          <p:cNvSpPr/>
          <p:nvPr/>
        </p:nvSpPr>
        <p:spPr>
          <a:xfrm>
            <a:off x="1704814" y="1458503"/>
            <a:ext cx="10182386" cy="430887"/>
          </a:xfrm>
          <a:prstGeom prst="rect">
            <a:avLst/>
          </a:prstGeom>
        </p:spPr>
        <p:txBody>
          <a:bodyPr wrap="square">
            <a:spAutoFit/>
          </a:bodyPr>
          <a:lstStyle/>
          <a:p>
            <a:pPr>
              <a:defRPr/>
            </a:pPr>
            <a:r>
              <a:rPr lang="en-US" sz="2000" b="1" dirty="0">
                <a:solidFill>
                  <a:srgbClr val="FF0000"/>
                </a:solidFill>
                <a:latin typeface="+mn-lt"/>
                <a:cs typeface="Times New Roman" panose="02020603050405020304" pitchFamily="18" charset="0"/>
              </a:rPr>
              <a:t>T</a:t>
            </a:r>
            <a:r>
              <a:rPr lang="vi-VN" sz="2200" b="1" dirty="0">
                <a:solidFill>
                  <a:srgbClr val="FF0000"/>
                </a:solidFill>
                <a:latin typeface="+mn-lt"/>
                <a:cs typeface="Times New Roman" panose="02020603050405020304" pitchFamily="18" charset="0"/>
              </a:rPr>
              <a:t>ích luỹ tư bản</a:t>
            </a:r>
            <a:r>
              <a:rPr lang="en-US" sz="2200" dirty="0">
                <a:solidFill>
                  <a:srgbClr val="333399"/>
                </a:solidFill>
                <a:latin typeface="+mn-lt"/>
                <a:cs typeface="Times New Roman" panose="02020603050405020304" pitchFamily="18" charset="0"/>
              </a:rPr>
              <a:t>: </a:t>
            </a:r>
            <a:r>
              <a:rPr lang="vi-VN" sz="2200" dirty="0">
                <a:solidFill>
                  <a:srgbClr val="333399"/>
                </a:solidFill>
                <a:latin typeface="+mn-lt"/>
                <a:cs typeface="Times New Roman" panose="02020603050405020304" pitchFamily="18" charset="0"/>
              </a:rPr>
              <a:t>Sự chuyển hóa một phần </a:t>
            </a:r>
            <a:r>
              <a:rPr lang="en-US" sz="2200" dirty="0">
                <a:solidFill>
                  <a:srgbClr val="333399"/>
                </a:solidFill>
                <a:latin typeface="+mn-lt"/>
                <a:cs typeface="Times New Roman" panose="02020603050405020304" pitchFamily="18" charset="0"/>
              </a:rPr>
              <a:t>GTTD (m) </a:t>
            </a:r>
            <a:r>
              <a:rPr lang="vi-VN" sz="2200" dirty="0">
                <a:solidFill>
                  <a:srgbClr val="333399"/>
                </a:solidFill>
                <a:latin typeface="+mn-lt"/>
                <a:cs typeface="Times New Roman" panose="02020603050405020304" pitchFamily="18" charset="0"/>
              </a:rPr>
              <a:t>thành </a:t>
            </a:r>
            <a:r>
              <a:rPr lang="en-US" sz="2200" dirty="0" err="1">
                <a:solidFill>
                  <a:srgbClr val="333399"/>
                </a:solidFill>
                <a:latin typeface="+mn-lt"/>
                <a:cs typeface="Times New Roman" panose="02020603050405020304" pitchFamily="18" charset="0"/>
              </a:rPr>
              <a:t>tư</a:t>
            </a:r>
            <a:r>
              <a:rPr lang="en-US" sz="2200" dirty="0">
                <a:solidFill>
                  <a:srgbClr val="333399"/>
                </a:solidFill>
                <a:latin typeface="+mn-lt"/>
                <a:cs typeface="Times New Roman" panose="02020603050405020304" pitchFamily="18" charset="0"/>
              </a:rPr>
              <a:t> </a:t>
            </a:r>
            <a:r>
              <a:rPr lang="en-US" sz="2200" dirty="0" err="1">
                <a:solidFill>
                  <a:srgbClr val="333399"/>
                </a:solidFill>
                <a:latin typeface="+mn-lt"/>
                <a:cs typeface="Times New Roman" panose="02020603050405020304" pitchFamily="18" charset="0"/>
              </a:rPr>
              <a:t>bản</a:t>
            </a:r>
            <a:endParaRPr lang="en-US" sz="2200" dirty="0">
              <a:solidFill>
                <a:srgbClr val="333399"/>
              </a:solidFill>
              <a:latin typeface="+mn-lt"/>
              <a:cs typeface="Times New Roman" panose="02020603050405020304" pitchFamily="18" charset="0"/>
            </a:endParaRPr>
          </a:p>
        </p:txBody>
      </p:sp>
      <p:sp>
        <p:nvSpPr>
          <p:cNvPr id="41" name="TextBox 40">
            <a:extLst>
              <a:ext uri="{FF2B5EF4-FFF2-40B4-BE49-F238E27FC236}">
                <a16:creationId xmlns:a16="http://schemas.microsoft.com/office/drawing/2014/main" xmlns="" id="{5B4179FC-5B63-448B-A035-4B180F5274E3}"/>
              </a:ext>
            </a:extLst>
          </p:cNvPr>
          <p:cNvSpPr txBox="1"/>
          <p:nvPr/>
        </p:nvSpPr>
        <p:spPr>
          <a:xfrm>
            <a:off x="1055069" y="2024595"/>
            <a:ext cx="10434847" cy="1446550"/>
          </a:xfrm>
          <a:prstGeom prst="rect">
            <a:avLst/>
          </a:prstGeom>
          <a:noFill/>
        </p:spPr>
        <p:txBody>
          <a:bodyPr wrap="square">
            <a:spAutoFit/>
          </a:bodyPr>
          <a:lstStyle/>
          <a:p>
            <a:pPr algn="ctr"/>
            <a:r>
              <a:rPr lang="vi-VN" sz="2200" b="0" i="0" dirty="0">
                <a:solidFill>
                  <a:srgbClr val="010101"/>
                </a:solidFill>
                <a:effectLst/>
                <a:latin typeface="Times New Roman" panose="02020603050405020304" pitchFamily="18" charset="0"/>
                <a:cs typeface="Times New Roman" panose="02020603050405020304" pitchFamily="18" charset="0"/>
              </a:rPr>
              <a:t>→</a:t>
            </a:r>
            <a:r>
              <a:rPr lang="en-US" sz="2200" b="0" i="0" dirty="0">
                <a:solidFill>
                  <a:srgbClr val="010101"/>
                </a:solidFill>
                <a:effectLst/>
                <a:latin typeface="Times New Roman" panose="02020603050405020304" pitchFamily="18" charset="0"/>
                <a:cs typeface="Times New Roman" panose="02020603050405020304" pitchFamily="18" charset="0"/>
              </a:rPr>
              <a:t> </a:t>
            </a:r>
            <a:r>
              <a:rPr lang="vi-VN" sz="2200" b="1" i="0" dirty="0">
                <a:solidFill>
                  <a:srgbClr val="0033CC"/>
                </a:solidFill>
                <a:effectLst/>
                <a:latin typeface="+mj-lt"/>
              </a:rPr>
              <a:t>Bản chất của tích lũy tư bản </a:t>
            </a:r>
            <a:r>
              <a:rPr lang="vi-VN" sz="2200" b="0" i="0" dirty="0">
                <a:solidFill>
                  <a:srgbClr val="010101"/>
                </a:solidFill>
                <a:effectLst/>
                <a:latin typeface="+mj-lt"/>
              </a:rPr>
              <a:t>là quá trình </a:t>
            </a:r>
            <a:r>
              <a:rPr lang="vi-VN" sz="2200" b="1" i="0" dirty="0">
                <a:solidFill>
                  <a:srgbClr val="FF0066"/>
                </a:solidFill>
                <a:effectLst/>
                <a:latin typeface="+mj-lt"/>
              </a:rPr>
              <a:t>tái sản xuất mở rộng </a:t>
            </a:r>
            <a:r>
              <a:rPr lang="en-US" sz="2200" b="1" dirty="0">
                <a:solidFill>
                  <a:srgbClr val="FF0066"/>
                </a:solidFill>
                <a:latin typeface="+mj-lt"/>
              </a:rPr>
              <a:t>TBCN</a:t>
            </a:r>
            <a:r>
              <a:rPr lang="vi-VN" sz="2200" b="1" i="0" dirty="0">
                <a:solidFill>
                  <a:srgbClr val="FF0066"/>
                </a:solidFill>
                <a:effectLst/>
                <a:latin typeface="+mj-lt"/>
              </a:rPr>
              <a:t> </a:t>
            </a:r>
            <a:r>
              <a:rPr lang="vi-VN" sz="2200" b="0" i="0" dirty="0">
                <a:solidFill>
                  <a:srgbClr val="010101"/>
                </a:solidFill>
                <a:effectLst/>
                <a:latin typeface="+mj-lt"/>
              </a:rPr>
              <a:t>thông qua việc chuyển hóa giá </a:t>
            </a:r>
            <a:r>
              <a:rPr lang="en-US" sz="2200" dirty="0">
                <a:solidFill>
                  <a:srgbClr val="010101"/>
                </a:solidFill>
                <a:latin typeface="+mj-lt"/>
              </a:rPr>
              <a:t>GTTD</a:t>
            </a:r>
            <a:r>
              <a:rPr lang="vi-VN" sz="2200" b="0" i="0" dirty="0">
                <a:solidFill>
                  <a:srgbClr val="010101"/>
                </a:solidFill>
                <a:effectLst/>
                <a:latin typeface="+mj-lt"/>
              </a:rPr>
              <a:t> thành tư bản phụ thêm để tiếp tục mở rộng sản xuất kinh doanh thông qua mua thêm hàng hóa sức lao động, mở mang nhà xưởng, mua thêm nguyên vật liệu, trang bị thêm máy móc thiết bị... </a:t>
            </a:r>
            <a:endParaRPr lang="en-US" sz="2200" dirty="0">
              <a:latin typeface="+mj-lt"/>
            </a:endParaRPr>
          </a:p>
        </p:txBody>
      </p:sp>
      <p:sp>
        <p:nvSpPr>
          <p:cNvPr id="42" name="Rectangle 9">
            <a:extLst>
              <a:ext uri="{FF2B5EF4-FFF2-40B4-BE49-F238E27FC236}">
                <a16:creationId xmlns:a16="http://schemas.microsoft.com/office/drawing/2014/main" xmlns="" id="{E6A4A26B-E13C-43A8-BAE3-29613B878B06}"/>
              </a:ext>
            </a:extLst>
          </p:cNvPr>
          <p:cNvSpPr>
            <a:spLocks noChangeArrowheads="1"/>
          </p:cNvSpPr>
          <p:nvPr/>
        </p:nvSpPr>
        <p:spPr bwMode="auto">
          <a:xfrm>
            <a:off x="1055069" y="4581602"/>
            <a:ext cx="1184275" cy="685800"/>
          </a:xfrm>
          <a:prstGeom prst="rect">
            <a:avLst/>
          </a:prstGeom>
          <a:solidFill>
            <a:srgbClr val="00FF00"/>
          </a:solidFill>
          <a:ln w="9525">
            <a:solidFill>
              <a:srgbClr val="FFFF00"/>
            </a:solidFill>
            <a:miter lim="800000"/>
            <a:headEnd/>
            <a:tailEnd/>
          </a:ln>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eaLnBrk="1" hangingPunct="1"/>
            <a:r>
              <a:rPr lang="en-US" altLang="en-US" sz="4000" b="1" dirty="0">
                <a:solidFill>
                  <a:srgbClr val="000000"/>
                </a:solidFill>
                <a:cs typeface="Arial" panose="020B0604020202020204" pitchFamily="34" charset="0"/>
                <a:sym typeface="Arial" panose="020B0604020202020204" pitchFamily="34" charset="0"/>
              </a:rPr>
              <a:t>m</a:t>
            </a:r>
          </a:p>
        </p:txBody>
      </p:sp>
      <p:sp>
        <p:nvSpPr>
          <p:cNvPr id="43" name="Line 10">
            <a:extLst>
              <a:ext uri="{FF2B5EF4-FFF2-40B4-BE49-F238E27FC236}">
                <a16:creationId xmlns:a16="http://schemas.microsoft.com/office/drawing/2014/main" xmlns="" id="{A082B329-E75E-455E-AAF5-1D1F7BB13EBD}"/>
              </a:ext>
            </a:extLst>
          </p:cNvPr>
          <p:cNvSpPr>
            <a:spLocks noChangeShapeType="1"/>
          </p:cNvSpPr>
          <p:nvPr/>
        </p:nvSpPr>
        <p:spPr bwMode="auto">
          <a:xfrm flipV="1">
            <a:off x="2239344" y="4113289"/>
            <a:ext cx="863600" cy="815975"/>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44" name="Line 11">
            <a:extLst>
              <a:ext uri="{FF2B5EF4-FFF2-40B4-BE49-F238E27FC236}">
                <a16:creationId xmlns:a16="http://schemas.microsoft.com/office/drawing/2014/main" xmlns="" id="{2709D012-9D13-46D7-B07B-60BA5C58C45E}"/>
              </a:ext>
            </a:extLst>
          </p:cNvPr>
          <p:cNvSpPr>
            <a:spLocks noChangeShapeType="1"/>
          </p:cNvSpPr>
          <p:nvPr/>
        </p:nvSpPr>
        <p:spPr bwMode="auto">
          <a:xfrm>
            <a:off x="2231407" y="4910214"/>
            <a:ext cx="690562" cy="773113"/>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45" name="Rectangle 12">
            <a:extLst>
              <a:ext uri="{FF2B5EF4-FFF2-40B4-BE49-F238E27FC236}">
                <a16:creationId xmlns:a16="http://schemas.microsoft.com/office/drawing/2014/main" xmlns="" id="{862B86A6-330F-4623-81AD-2C7ECA4CDDFA}"/>
              </a:ext>
            </a:extLst>
          </p:cNvPr>
          <p:cNvSpPr>
            <a:spLocks noChangeArrowheads="1"/>
          </p:cNvSpPr>
          <p:nvPr/>
        </p:nvSpPr>
        <p:spPr bwMode="auto">
          <a:xfrm>
            <a:off x="3102944" y="3905327"/>
            <a:ext cx="2878138" cy="533400"/>
          </a:xfrm>
          <a:prstGeom prst="rect">
            <a:avLst/>
          </a:prstGeom>
          <a:solidFill>
            <a:srgbClr val="000000"/>
          </a:solidFill>
          <a:ln w="9525">
            <a:solidFill>
              <a:srgbClr val="FFFF00"/>
            </a:solidFill>
            <a:miter lim="800000"/>
            <a:headEnd/>
            <a:tailEnd/>
          </a:ln>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eaLnBrk="1" hangingPunct="1"/>
            <a:r>
              <a:rPr lang="en-US" altLang="en-US" sz="2400" b="1" dirty="0">
                <a:solidFill>
                  <a:schemeClr val="bg1"/>
                </a:solidFill>
                <a:cs typeface="Arial" panose="020B0604020202020204" pitchFamily="34" charset="0"/>
                <a:sym typeface="Arial" panose="020B0604020202020204" pitchFamily="34" charset="0"/>
              </a:rPr>
              <a:t>m1(</a:t>
            </a:r>
            <a:r>
              <a:rPr lang="en-US" altLang="en-US" sz="2400" b="1" dirty="0" err="1">
                <a:solidFill>
                  <a:schemeClr val="bg1"/>
                </a:solidFill>
                <a:cs typeface="Arial" panose="020B0604020202020204" pitchFamily="34" charset="0"/>
                <a:sym typeface="Arial" panose="020B0604020202020204" pitchFamily="34" charset="0"/>
              </a:rPr>
              <a:t>tiêu</a:t>
            </a:r>
            <a:r>
              <a:rPr lang="en-US" altLang="en-US" sz="2400" b="1" dirty="0">
                <a:solidFill>
                  <a:schemeClr val="bg1"/>
                </a:solidFill>
                <a:cs typeface="Arial" panose="020B0604020202020204" pitchFamily="34" charset="0"/>
                <a:sym typeface="Arial" panose="020B0604020202020204" pitchFamily="34" charset="0"/>
              </a:rPr>
              <a:t> </a:t>
            </a:r>
            <a:r>
              <a:rPr lang="en-US" altLang="en-US" sz="2400" b="1" dirty="0" err="1">
                <a:solidFill>
                  <a:schemeClr val="bg1"/>
                </a:solidFill>
                <a:cs typeface="Arial" panose="020B0604020202020204" pitchFamily="34" charset="0"/>
                <a:sym typeface="Arial" panose="020B0604020202020204" pitchFamily="34" charset="0"/>
              </a:rPr>
              <a:t>dùng</a:t>
            </a:r>
            <a:r>
              <a:rPr lang="en-US" altLang="en-US" sz="2400" b="1" dirty="0">
                <a:solidFill>
                  <a:schemeClr val="bg1"/>
                </a:solidFill>
                <a:cs typeface="Arial" panose="020B0604020202020204" pitchFamily="34" charset="0"/>
                <a:sym typeface="Arial" panose="020B0604020202020204" pitchFamily="34" charset="0"/>
              </a:rPr>
              <a:t>)</a:t>
            </a:r>
          </a:p>
        </p:txBody>
      </p:sp>
      <p:sp>
        <p:nvSpPr>
          <p:cNvPr id="46" name="Rectangle 13">
            <a:extLst>
              <a:ext uri="{FF2B5EF4-FFF2-40B4-BE49-F238E27FC236}">
                <a16:creationId xmlns:a16="http://schemas.microsoft.com/office/drawing/2014/main" xmlns="" id="{2AB1B542-2A0E-4B5A-A839-03CD09F8A0C0}"/>
              </a:ext>
            </a:extLst>
          </p:cNvPr>
          <p:cNvSpPr>
            <a:spLocks noChangeArrowheads="1"/>
          </p:cNvSpPr>
          <p:nvPr/>
        </p:nvSpPr>
        <p:spPr bwMode="auto">
          <a:xfrm>
            <a:off x="3102944" y="5496002"/>
            <a:ext cx="2867025" cy="533400"/>
          </a:xfrm>
          <a:prstGeom prst="rect">
            <a:avLst/>
          </a:prstGeom>
          <a:solidFill>
            <a:srgbClr val="000000"/>
          </a:solidFill>
          <a:ln w="9525">
            <a:solidFill>
              <a:srgbClr val="FFFF00"/>
            </a:solidFill>
            <a:miter lim="800000"/>
            <a:headEnd/>
            <a:tailEnd/>
          </a:ln>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eaLnBrk="1" hangingPunct="1"/>
            <a:r>
              <a:rPr lang="en-US" altLang="en-US" sz="2400" b="1">
                <a:solidFill>
                  <a:schemeClr val="bg1"/>
                </a:solidFill>
                <a:cs typeface="Arial" panose="020B0604020202020204" pitchFamily="34" charset="0"/>
                <a:sym typeface="Arial" panose="020B0604020202020204" pitchFamily="34" charset="0"/>
              </a:rPr>
              <a:t>m2 (tích lũy</a:t>
            </a:r>
            <a:r>
              <a:rPr lang="en-US" altLang="en-US" sz="2400" b="1">
                <a:cs typeface="Arial" panose="020B0604020202020204" pitchFamily="34" charset="0"/>
                <a:sym typeface="Arial" panose="020B0604020202020204" pitchFamily="34" charset="0"/>
              </a:rPr>
              <a:t>)</a:t>
            </a:r>
          </a:p>
        </p:txBody>
      </p:sp>
      <p:pic>
        <p:nvPicPr>
          <p:cNvPr id="47" name="Picture 4" descr="http://image.diaoconline.vn/Tintuc/2009/12/10_DOOL_TT_091210_P6_1.jpg">
            <a:extLst>
              <a:ext uri="{FF2B5EF4-FFF2-40B4-BE49-F238E27FC236}">
                <a16:creationId xmlns:a16="http://schemas.microsoft.com/office/drawing/2014/main" xmlns="" id="{F270DC51-64C2-4CA3-8AE1-1667A0F449DF}"/>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409707" y="3606350"/>
            <a:ext cx="3119437" cy="1526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8" name="Picture 6" descr="http://www.bpesol.com/bachphuong/media/images/album/large/a85c607946ef718bc7ae65e6fc66a3a2.jpg">
            <a:extLst>
              <a:ext uri="{FF2B5EF4-FFF2-40B4-BE49-F238E27FC236}">
                <a16:creationId xmlns:a16="http://schemas.microsoft.com/office/drawing/2014/main" xmlns="" id="{D7153927-9DDC-460F-856C-40CA5D21F1A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404944" y="5267402"/>
            <a:ext cx="3124200" cy="13193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779157617"/>
      </p:ext>
    </p:extLst>
  </p:cSld>
  <p:clrMapOvr>
    <a:masterClrMapping/>
  </p:clrMapOvr>
  <p:timing>
    <p:tnLst>
      <p:par>
        <p:cTn id="1" dur="indefinite" restart="never" nodeType="tmRoot"/>
      </p:par>
    </p:tnLst>
  </p:timing>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Cloud Callout 7"/>
          <p:cNvSpPr/>
          <p:nvPr/>
        </p:nvSpPr>
        <p:spPr>
          <a:xfrm>
            <a:off x="4042612" y="173872"/>
            <a:ext cx="2859466" cy="849074"/>
          </a:xfrm>
          <a:prstGeom prst="cloudCallout">
            <a:avLst/>
          </a:prstGeom>
          <a:solidFill>
            <a:srgbClr val="F8F8F8"/>
          </a:solidFill>
          <a:ln/>
        </p:spPr>
        <p:style>
          <a:lnRef idx="1">
            <a:schemeClr val="accent4"/>
          </a:lnRef>
          <a:fillRef idx="2">
            <a:schemeClr val="accent4"/>
          </a:fillRef>
          <a:effectRef idx="1">
            <a:schemeClr val="accent4"/>
          </a:effectRef>
          <a:fontRef idx="minor">
            <a:schemeClr val="dk1"/>
          </a:fontRef>
        </p:style>
        <p:txBody>
          <a:bodyPr rtlCol="0" anchor="ctr"/>
          <a:lstStyle/>
          <a:p>
            <a:pPr algn="ctr"/>
            <a:r>
              <a:rPr lang="en-US" sz="2000" b="1" dirty="0" err="1">
                <a:solidFill>
                  <a:srgbClr val="CC3300"/>
                </a:solidFill>
              </a:rPr>
              <a:t>Ví</a:t>
            </a:r>
            <a:r>
              <a:rPr lang="en-US" sz="2000" b="1" dirty="0">
                <a:solidFill>
                  <a:srgbClr val="CC3300"/>
                </a:solidFill>
              </a:rPr>
              <a:t> </a:t>
            </a:r>
            <a:r>
              <a:rPr lang="en-US" sz="2000" b="1" dirty="0" err="1">
                <a:solidFill>
                  <a:srgbClr val="CC3300"/>
                </a:solidFill>
              </a:rPr>
              <a:t>dụ</a:t>
            </a:r>
            <a:endParaRPr lang="en-US" sz="2000" b="1" dirty="0">
              <a:solidFill>
                <a:srgbClr val="CC3300"/>
              </a:solidFill>
            </a:endParaRPr>
          </a:p>
        </p:txBody>
      </p:sp>
      <p:grpSp>
        <p:nvGrpSpPr>
          <p:cNvPr id="13" name="Group 4">
            <a:extLst>
              <a:ext uri="{FF2B5EF4-FFF2-40B4-BE49-F238E27FC236}">
                <a16:creationId xmlns:a16="http://schemas.microsoft.com/office/drawing/2014/main" xmlns="" id="{570AC2E1-77E9-4BB7-8393-535564E21D47}"/>
              </a:ext>
            </a:extLst>
          </p:cNvPr>
          <p:cNvGrpSpPr>
            <a:grpSpLocks/>
          </p:cNvGrpSpPr>
          <p:nvPr/>
        </p:nvGrpSpPr>
        <p:grpSpPr bwMode="auto">
          <a:xfrm>
            <a:off x="3859078" y="1404778"/>
            <a:ext cx="3352800" cy="460903"/>
            <a:chOff x="1728" y="1686"/>
            <a:chExt cx="2112" cy="266"/>
          </a:xfrm>
        </p:grpSpPr>
        <p:sp>
          <p:nvSpPr>
            <p:cNvPr id="14" name="Text Box 5">
              <a:extLst>
                <a:ext uri="{FF2B5EF4-FFF2-40B4-BE49-F238E27FC236}">
                  <a16:creationId xmlns:a16="http://schemas.microsoft.com/office/drawing/2014/main" xmlns="" id="{37334A47-DA05-4CA2-AD52-23C0BDB7FBA5}"/>
                </a:ext>
              </a:extLst>
            </p:cNvPr>
            <p:cNvSpPr txBox="1">
              <a:spLocks noChangeArrowheads="1"/>
            </p:cNvSpPr>
            <p:nvPr/>
          </p:nvSpPr>
          <p:spPr bwMode="auto">
            <a:xfrm>
              <a:off x="1728" y="1692"/>
              <a:ext cx="192" cy="24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0" marR="0" lvl="0" indent="0" defTabSz="914400" eaLnBrk="1" fontAlgn="base" latinLnBrk="0" hangingPunct="1">
                <a:lnSpc>
                  <a:spcPct val="120000"/>
                </a:lnSpc>
                <a:spcBef>
                  <a:spcPct val="130000"/>
                </a:spcBef>
                <a:spcAft>
                  <a:spcPct val="0"/>
                </a:spcAft>
                <a:buClrTx/>
                <a:buSzTx/>
                <a:buFontTx/>
                <a:buNone/>
                <a:tabLst/>
                <a:defRPr/>
              </a:pPr>
              <a:r>
                <a:rPr kumimoji="0" lang="en-US" altLang="en-US" sz="2000" b="0" i="0" u="none" strike="noStrike" kern="0" cap="none" spc="0" normalizeH="0" baseline="0" noProof="0">
                  <a:ln>
                    <a:noFill/>
                  </a:ln>
                  <a:solidFill>
                    <a:srgbClr val="000066"/>
                  </a:solidFill>
                  <a:effectLst/>
                  <a:uLnTx/>
                  <a:uFillTx/>
                  <a:latin typeface="+mj-lt"/>
                  <a:cs typeface="Arial" panose="020B0604020202020204" pitchFamily="34" charset="0"/>
                  <a:sym typeface="Arial" panose="020B0604020202020204" pitchFamily="34" charset="0"/>
                </a:rPr>
                <a:t>=</a:t>
              </a:r>
            </a:p>
          </p:txBody>
        </p:sp>
        <p:sp>
          <p:nvSpPr>
            <p:cNvPr id="15" name="Text Box 6">
              <a:extLst>
                <a:ext uri="{FF2B5EF4-FFF2-40B4-BE49-F238E27FC236}">
                  <a16:creationId xmlns:a16="http://schemas.microsoft.com/office/drawing/2014/main" xmlns="" id="{7D29AE10-C375-4C18-ABAB-AEBFD000829F}"/>
                </a:ext>
              </a:extLst>
            </p:cNvPr>
            <p:cNvSpPr txBox="1">
              <a:spLocks noChangeArrowheads="1"/>
            </p:cNvSpPr>
            <p:nvPr/>
          </p:nvSpPr>
          <p:spPr bwMode="auto">
            <a:xfrm>
              <a:off x="1968" y="1686"/>
              <a:ext cx="480" cy="266"/>
            </a:xfrm>
            <a:prstGeom prst="rect">
              <a:avLst/>
            </a:prstGeom>
            <a:solidFill>
              <a:srgbClr val="FFCC99"/>
            </a:solidFill>
            <a:ln w="9525">
              <a:solidFill>
                <a:srgbClr val="0000FF"/>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eaLnBrk="1" fontAlgn="base" latinLnBrk="0" hangingPunct="1">
                <a:lnSpc>
                  <a:spcPct val="120000"/>
                </a:lnSpc>
                <a:spcBef>
                  <a:spcPct val="130000"/>
                </a:spcBef>
                <a:spcAft>
                  <a:spcPct val="0"/>
                </a:spcAft>
                <a:buClrTx/>
                <a:buSzTx/>
                <a:buFontTx/>
                <a:buNone/>
                <a:tabLst/>
                <a:defRPr/>
              </a:pPr>
              <a:r>
                <a:rPr lang="en-US" altLang="en-US" sz="2000" kern="0" dirty="0">
                  <a:solidFill>
                    <a:srgbClr val="A50021"/>
                  </a:solidFill>
                  <a:latin typeface="+mj-lt"/>
                  <a:cs typeface="Arial" panose="020B0604020202020204" pitchFamily="34" charset="0"/>
                  <a:sym typeface="Arial" panose="020B0604020202020204" pitchFamily="34" charset="0"/>
                </a:rPr>
                <a:t>c</a:t>
              </a:r>
              <a:endParaRPr kumimoji="0" lang="en-US" altLang="en-US" sz="2000" b="0" i="0" u="none" strike="noStrike" kern="0" cap="none" spc="0" normalizeH="0" baseline="0" noProof="0" dirty="0">
                <a:ln>
                  <a:noFill/>
                </a:ln>
                <a:solidFill>
                  <a:srgbClr val="A50021"/>
                </a:solidFill>
                <a:effectLst/>
                <a:uLnTx/>
                <a:uFillTx/>
                <a:latin typeface="+mj-lt"/>
                <a:cs typeface="Arial" panose="020B0604020202020204" pitchFamily="34" charset="0"/>
                <a:sym typeface="Arial" panose="020B0604020202020204" pitchFamily="34" charset="0"/>
              </a:endParaRPr>
            </a:p>
          </p:txBody>
        </p:sp>
        <p:sp>
          <p:nvSpPr>
            <p:cNvPr id="16" name="Text Box 7">
              <a:extLst>
                <a:ext uri="{FF2B5EF4-FFF2-40B4-BE49-F238E27FC236}">
                  <a16:creationId xmlns:a16="http://schemas.microsoft.com/office/drawing/2014/main" xmlns="" id="{5983737C-A5EA-4539-9A8C-0E8B15D8E98D}"/>
                </a:ext>
              </a:extLst>
            </p:cNvPr>
            <p:cNvSpPr txBox="1">
              <a:spLocks noChangeArrowheads="1"/>
            </p:cNvSpPr>
            <p:nvPr/>
          </p:nvSpPr>
          <p:spPr bwMode="auto">
            <a:xfrm>
              <a:off x="2688" y="1686"/>
              <a:ext cx="480" cy="247"/>
            </a:xfrm>
            <a:prstGeom prst="rect">
              <a:avLst/>
            </a:prstGeom>
            <a:solidFill>
              <a:srgbClr val="D89F39"/>
            </a:solidFill>
            <a:ln w="9525">
              <a:solidFill>
                <a:srgbClr val="0000FF"/>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eaLnBrk="1" fontAlgn="base" latinLnBrk="0" hangingPunct="1">
                <a:lnSpc>
                  <a:spcPct val="120000"/>
                </a:lnSpc>
                <a:spcBef>
                  <a:spcPct val="130000"/>
                </a:spcBef>
                <a:spcAft>
                  <a:spcPct val="0"/>
                </a:spcAft>
                <a:buClrTx/>
                <a:buSzTx/>
                <a:buFontTx/>
                <a:buNone/>
                <a:tabLst/>
                <a:defRPr/>
              </a:pPr>
              <a:r>
                <a:rPr kumimoji="0" lang="en-US" altLang="en-US" sz="2000" b="0" i="0" u="none" strike="noStrike" kern="0" cap="none" spc="0" normalizeH="0" baseline="0" noProof="0">
                  <a:ln>
                    <a:noFill/>
                  </a:ln>
                  <a:solidFill>
                    <a:srgbClr val="A50021"/>
                  </a:solidFill>
                  <a:effectLst/>
                  <a:uLnTx/>
                  <a:uFillTx/>
                  <a:latin typeface="+mj-lt"/>
                  <a:cs typeface="Arial" panose="020B0604020202020204" pitchFamily="34" charset="0"/>
                  <a:sym typeface="Arial" panose="020B0604020202020204" pitchFamily="34" charset="0"/>
                </a:rPr>
                <a:t>v</a:t>
              </a:r>
            </a:p>
          </p:txBody>
        </p:sp>
        <p:sp>
          <p:nvSpPr>
            <p:cNvPr id="17" name="Text Box 8">
              <a:extLst>
                <a:ext uri="{FF2B5EF4-FFF2-40B4-BE49-F238E27FC236}">
                  <a16:creationId xmlns:a16="http://schemas.microsoft.com/office/drawing/2014/main" xmlns="" id="{DAA18993-F9FD-49B6-815F-C3EDE327F5E0}"/>
                </a:ext>
              </a:extLst>
            </p:cNvPr>
            <p:cNvSpPr txBox="1">
              <a:spLocks noChangeArrowheads="1"/>
            </p:cNvSpPr>
            <p:nvPr/>
          </p:nvSpPr>
          <p:spPr bwMode="auto">
            <a:xfrm>
              <a:off x="3408" y="1686"/>
              <a:ext cx="432" cy="247"/>
            </a:xfrm>
            <a:prstGeom prst="rect">
              <a:avLst/>
            </a:prstGeom>
            <a:solidFill>
              <a:srgbClr val="B2B2B2"/>
            </a:solidFill>
            <a:ln w="9525">
              <a:solidFill>
                <a:srgbClr val="0000FF"/>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eaLnBrk="1" fontAlgn="base" latinLnBrk="0" hangingPunct="1">
                <a:lnSpc>
                  <a:spcPct val="120000"/>
                </a:lnSpc>
                <a:spcBef>
                  <a:spcPct val="130000"/>
                </a:spcBef>
                <a:spcAft>
                  <a:spcPct val="0"/>
                </a:spcAft>
                <a:buClrTx/>
                <a:buSzTx/>
                <a:buFontTx/>
                <a:buNone/>
                <a:tabLst/>
                <a:defRPr/>
              </a:pPr>
              <a:r>
                <a:rPr kumimoji="0" lang="en-US" altLang="en-US" sz="2000" b="0" i="0" u="none" strike="noStrike" kern="0" cap="none" spc="0" normalizeH="0" baseline="0" noProof="0">
                  <a:ln>
                    <a:noFill/>
                  </a:ln>
                  <a:solidFill>
                    <a:srgbClr val="A50021"/>
                  </a:solidFill>
                  <a:effectLst/>
                  <a:uLnTx/>
                  <a:uFillTx/>
                  <a:latin typeface="+mj-lt"/>
                  <a:cs typeface="Arial" panose="020B0604020202020204" pitchFamily="34" charset="0"/>
                  <a:sym typeface="Arial" panose="020B0604020202020204" pitchFamily="34" charset="0"/>
                </a:rPr>
                <a:t>m</a:t>
              </a:r>
            </a:p>
          </p:txBody>
        </p:sp>
        <p:sp>
          <p:nvSpPr>
            <p:cNvPr id="18" name="Text Box 9">
              <a:extLst>
                <a:ext uri="{FF2B5EF4-FFF2-40B4-BE49-F238E27FC236}">
                  <a16:creationId xmlns:a16="http://schemas.microsoft.com/office/drawing/2014/main" xmlns="" id="{CFEBFC1F-C214-4B5A-96E7-3F32A05193D1}"/>
                </a:ext>
              </a:extLst>
            </p:cNvPr>
            <p:cNvSpPr txBox="1">
              <a:spLocks noChangeArrowheads="1"/>
            </p:cNvSpPr>
            <p:nvPr/>
          </p:nvSpPr>
          <p:spPr bwMode="auto">
            <a:xfrm>
              <a:off x="2448" y="1692"/>
              <a:ext cx="192" cy="24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eaLnBrk="1" fontAlgn="base" latinLnBrk="0" hangingPunct="1">
                <a:lnSpc>
                  <a:spcPct val="120000"/>
                </a:lnSpc>
                <a:spcBef>
                  <a:spcPct val="130000"/>
                </a:spcBef>
                <a:spcAft>
                  <a:spcPct val="0"/>
                </a:spcAft>
                <a:buClrTx/>
                <a:buSzTx/>
                <a:buFontTx/>
                <a:buNone/>
                <a:tabLst/>
                <a:defRPr/>
              </a:pPr>
              <a:r>
                <a:rPr kumimoji="0" lang="en-US" altLang="en-US" sz="2000" b="0" i="0" u="none" strike="noStrike" kern="0" cap="none" spc="0" normalizeH="0" baseline="0" noProof="0">
                  <a:ln>
                    <a:noFill/>
                  </a:ln>
                  <a:solidFill>
                    <a:srgbClr val="000066"/>
                  </a:solidFill>
                  <a:effectLst/>
                  <a:uLnTx/>
                  <a:uFillTx/>
                  <a:latin typeface="+mj-lt"/>
                  <a:cs typeface="Arial" panose="020B0604020202020204" pitchFamily="34" charset="0"/>
                  <a:sym typeface="Arial" panose="020B0604020202020204" pitchFamily="34" charset="0"/>
                </a:rPr>
                <a:t>+</a:t>
              </a:r>
            </a:p>
          </p:txBody>
        </p:sp>
        <p:sp>
          <p:nvSpPr>
            <p:cNvPr id="19" name="Text Box 10">
              <a:extLst>
                <a:ext uri="{FF2B5EF4-FFF2-40B4-BE49-F238E27FC236}">
                  <a16:creationId xmlns:a16="http://schemas.microsoft.com/office/drawing/2014/main" xmlns="" id="{6FE245F9-E82E-4460-814C-DE9A54EC580A}"/>
                </a:ext>
              </a:extLst>
            </p:cNvPr>
            <p:cNvSpPr txBox="1">
              <a:spLocks noChangeArrowheads="1"/>
            </p:cNvSpPr>
            <p:nvPr/>
          </p:nvSpPr>
          <p:spPr bwMode="auto">
            <a:xfrm>
              <a:off x="3168" y="1692"/>
              <a:ext cx="192" cy="24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eaLnBrk="1" fontAlgn="base" latinLnBrk="0" hangingPunct="1">
                <a:lnSpc>
                  <a:spcPct val="120000"/>
                </a:lnSpc>
                <a:spcBef>
                  <a:spcPct val="130000"/>
                </a:spcBef>
                <a:spcAft>
                  <a:spcPct val="0"/>
                </a:spcAft>
                <a:buClrTx/>
                <a:buSzTx/>
                <a:buFontTx/>
                <a:buNone/>
                <a:tabLst/>
                <a:defRPr/>
              </a:pPr>
              <a:r>
                <a:rPr kumimoji="0" lang="en-US" altLang="en-US" sz="2000" b="0" i="0" u="none" strike="noStrike" kern="0" cap="none" spc="0" normalizeH="0" baseline="0" noProof="0">
                  <a:ln>
                    <a:noFill/>
                  </a:ln>
                  <a:solidFill>
                    <a:srgbClr val="000066"/>
                  </a:solidFill>
                  <a:effectLst/>
                  <a:uLnTx/>
                  <a:uFillTx/>
                  <a:latin typeface="+mj-lt"/>
                  <a:cs typeface="Arial" panose="020B0604020202020204" pitchFamily="34" charset="0"/>
                  <a:sym typeface="Arial" panose="020B0604020202020204" pitchFamily="34" charset="0"/>
                </a:rPr>
                <a:t>+</a:t>
              </a:r>
            </a:p>
          </p:txBody>
        </p:sp>
      </p:grpSp>
      <p:sp>
        <p:nvSpPr>
          <p:cNvPr id="20" name="Oval 11">
            <a:extLst>
              <a:ext uri="{FF2B5EF4-FFF2-40B4-BE49-F238E27FC236}">
                <a16:creationId xmlns:a16="http://schemas.microsoft.com/office/drawing/2014/main" xmlns="" id="{F215098E-6630-4B1B-A12B-061CFC361A07}"/>
              </a:ext>
            </a:extLst>
          </p:cNvPr>
          <p:cNvSpPr>
            <a:spLocks noChangeArrowheads="1"/>
          </p:cNvSpPr>
          <p:nvPr/>
        </p:nvSpPr>
        <p:spPr bwMode="auto">
          <a:xfrm>
            <a:off x="2386820" y="957101"/>
            <a:ext cx="1420812" cy="1219200"/>
          </a:xfrm>
          <a:prstGeom prst="ellipse">
            <a:avLst/>
          </a:prstGeom>
          <a:solidFill>
            <a:srgbClr val="FFCC99"/>
          </a:solidFill>
          <a:ln w="38100">
            <a:solidFill>
              <a:srgbClr val="A5002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defTabSz="914400" fontAlgn="base">
              <a:spcBef>
                <a:spcPct val="0"/>
              </a:spcBef>
              <a:spcAft>
                <a:spcPct val="0"/>
              </a:spcAft>
            </a:pPr>
            <a:r>
              <a:rPr lang="en-US" altLang="en-US" sz="2000">
                <a:solidFill>
                  <a:srgbClr val="A50021"/>
                </a:solidFill>
                <a:latin typeface="+mj-lt"/>
                <a:cs typeface="Arial" panose="020B0604020202020204" pitchFamily="34" charset="0"/>
                <a:sym typeface="Arial" panose="020B0604020202020204" pitchFamily="34" charset="0"/>
              </a:rPr>
              <a:t>G</a:t>
            </a:r>
          </a:p>
        </p:txBody>
      </p:sp>
      <p:cxnSp>
        <p:nvCxnSpPr>
          <p:cNvPr id="21" name="AutoShape 12">
            <a:extLst>
              <a:ext uri="{FF2B5EF4-FFF2-40B4-BE49-F238E27FC236}">
                <a16:creationId xmlns:a16="http://schemas.microsoft.com/office/drawing/2014/main" xmlns="" id="{1177B0B0-FCFB-4C6E-9A58-FADB719838DA}"/>
              </a:ext>
            </a:extLst>
          </p:cNvPr>
          <p:cNvCxnSpPr>
            <a:cxnSpLocks noChangeShapeType="1"/>
            <a:stCxn id="16" idx="2"/>
            <a:endCxn id="17" idx="2"/>
          </p:cNvCxnSpPr>
          <p:nvPr/>
        </p:nvCxnSpPr>
        <p:spPr bwMode="auto">
          <a:xfrm rot="16200000" flipH="1">
            <a:off x="6316528" y="1280312"/>
            <a:ext cx="12700" cy="1104900"/>
          </a:xfrm>
          <a:prstGeom prst="bentConnector3">
            <a:avLst>
              <a:gd name="adj1" fmla="val 1800000"/>
            </a:avLst>
          </a:prstGeom>
          <a:noFill/>
          <a:ln w="28575">
            <a:solidFill>
              <a:srgbClr val="800000"/>
            </a:solidFill>
            <a:miter lim="800000"/>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2" name="Rectangle 13">
            <a:extLst>
              <a:ext uri="{FF2B5EF4-FFF2-40B4-BE49-F238E27FC236}">
                <a16:creationId xmlns:a16="http://schemas.microsoft.com/office/drawing/2014/main" xmlns="" id="{DD8D832E-28B2-47D1-A8DF-513DCBA0E260}"/>
              </a:ext>
            </a:extLst>
          </p:cNvPr>
          <p:cNvSpPr>
            <a:spLocks noChangeArrowheads="1"/>
          </p:cNvSpPr>
          <p:nvPr/>
        </p:nvSpPr>
        <p:spPr bwMode="auto">
          <a:xfrm>
            <a:off x="7734166" y="499901"/>
            <a:ext cx="1143000" cy="914400"/>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0" lang="vi-VN" altLang="en-US" sz="2000" b="0" i="0" u="none" strike="noStrike" kern="0" cap="none" spc="0" normalizeH="0" baseline="0" noProof="0" dirty="0">
                <a:ln>
                  <a:noFill/>
                </a:ln>
                <a:solidFill>
                  <a:srgbClr val="000000"/>
                </a:solidFill>
                <a:effectLst/>
                <a:uLnTx/>
                <a:uFillTx/>
                <a:latin typeface="+mj-lt"/>
                <a:cs typeface="Arial" panose="020B0604020202020204" pitchFamily="34" charset="0"/>
                <a:sym typeface="Arial" panose="020B0604020202020204" pitchFamily="34" charset="0"/>
              </a:rPr>
              <a:t>Tiêu </a:t>
            </a:r>
          </a:p>
          <a:p>
            <a:pPr marL="0" marR="0" lvl="0" indent="0" algn="ctr" defTabSz="914400" eaLnBrk="1" fontAlgn="base" latinLnBrk="0" hangingPunct="1">
              <a:lnSpc>
                <a:spcPct val="100000"/>
              </a:lnSpc>
              <a:spcBef>
                <a:spcPct val="0"/>
              </a:spcBef>
              <a:spcAft>
                <a:spcPct val="0"/>
              </a:spcAft>
              <a:buClrTx/>
              <a:buSzTx/>
              <a:buFontTx/>
              <a:buNone/>
              <a:tabLst/>
              <a:defRPr/>
            </a:pPr>
            <a:r>
              <a:rPr kumimoji="0" lang="vi-VN" altLang="en-US" sz="2000" b="0" i="0" u="none" strike="noStrike" kern="0" cap="none" spc="0" normalizeH="0" baseline="0" noProof="0" dirty="0">
                <a:ln>
                  <a:noFill/>
                </a:ln>
                <a:solidFill>
                  <a:srgbClr val="000000"/>
                </a:solidFill>
                <a:effectLst/>
                <a:uLnTx/>
                <a:uFillTx/>
                <a:latin typeface="+mj-lt"/>
                <a:cs typeface="Arial" panose="020B0604020202020204" pitchFamily="34" charset="0"/>
                <a:sym typeface="Arial" panose="020B0604020202020204" pitchFamily="34" charset="0"/>
              </a:rPr>
              <a:t>dùng</a:t>
            </a:r>
            <a:endParaRPr kumimoji="0" lang="en-US" altLang="en-US" sz="2000" b="0" i="0" u="none" strike="noStrike" kern="0" cap="none" spc="0" normalizeH="0" baseline="0" noProof="0" dirty="0">
              <a:ln>
                <a:noFill/>
              </a:ln>
              <a:solidFill>
                <a:srgbClr val="000000"/>
              </a:solidFill>
              <a:effectLst/>
              <a:uLnTx/>
              <a:uFillTx/>
              <a:latin typeface="+mj-lt"/>
              <a:cs typeface="Arial" panose="020B0604020202020204" pitchFamily="34" charset="0"/>
              <a:sym typeface="Arial" panose="020B0604020202020204" pitchFamily="34" charset="0"/>
            </a:endParaRPr>
          </a:p>
        </p:txBody>
      </p:sp>
      <p:sp>
        <p:nvSpPr>
          <p:cNvPr id="23" name="Rectangle 14">
            <a:extLst>
              <a:ext uri="{FF2B5EF4-FFF2-40B4-BE49-F238E27FC236}">
                <a16:creationId xmlns:a16="http://schemas.microsoft.com/office/drawing/2014/main" xmlns="" id="{1B96D84B-9E01-4EF1-91AB-44AF02C7AD1C}"/>
              </a:ext>
            </a:extLst>
          </p:cNvPr>
          <p:cNvSpPr>
            <a:spLocks noChangeArrowheads="1"/>
          </p:cNvSpPr>
          <p:nvPr/>
        </p:nvSpPr>
        <p:spPr bwMode="auto">
          <a:xfrm>
            <a:off x="7782008" y="1730320"/>
            <a:ext cx="1143000" cy="914400"/>
          </a:xfrm>
          <a:prstGeom prst="rect">
            <a:avLst/>
          </a:prstGeom>
          <a:solidFill>
            <a:srgbClr val="F5FEA0"/>
          </a:soli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0" lang="vi-VN" altLang="en-US" sz="2000" b="0" i="0" u="none" strike="noStrike" kern="0" cap="none" spc="0" normalizeH="0" baseline="0" noProof="0" dirty="0">
                <a:ln>
                  <a:noFill/>
                </a:ln>
                <a:solidFill>
                  <a:srgbClr val="000000"/>
                </a:solidFill>
                <a:effectLst/>
                <a:uLnTx/>
                <a:uFillTx/>
                <a:latin typeface="+mj-lt"/>
                <a:cs typeface="Arial" panose="020B0604020202020204" pitchFamily="34" charset="0"/>
                <a:sym typeface="Arial" panose="020B0604020202020204" pitchFamily="34" charset="0"/>
              </a:rPr>
              <a:t>Tích</a:t>
            </a:r>
          </a:p>
          <a:p>
            <a:pPr marL="0" marR="0" lvl="0" indent="0" algn="ctr" defTabSz="914400" eaLnBrk="1" fontAlgn="base" latinLnBrk="0" hangingPunct="1">
              <a:lnSpc>
                <a:spcPct val="100000"/>
              </a:lnSpc>
              <a:spcBef>
                <a:spcPct val="0"/>
              </a:spcBef>
              <a:spcAft>
                <a:spcPct val="0"/>
              </a:spcAft>
              <a:buClrTx/>
              <a:buSzTx/>
              <a:buFontTx/>
              <a:buNone/>
              <a:tabLst/>
              <a:defRPr/>
            </a:pPr>
            <a:r>
              <a:rPr lang="vi-VN" altLang="en-US" sz="2000" kern="0" dirty="0">
                <a:solidFill>
                  <a:srgbClr val="000000"/>
                </a:solidFill>
                <a:latin typeface="+mj-lt"/>
                <a:cs typeface="Arial" panose="020B0604020202020204" pitchFamily="34" charset="0"/>
                <a:sym typeface="Arial" panose="020B0604020202020204" pitchFamily="34" charset="0"/>
              </a:rPr>
              <a:t>lũy</a:t>
            </a:r>
            <a:endParaRPr kumimoji="0" lang="en-US" altLang="en-US" sz="2000" b="0" i="0" u="none" strike="noStrike" kern="0" cap="none" spc="0" normalizeH="0" baseline="0" noProof="0" dirty="0">
              <a:ln>
                <a:noFill/>
              </a:ln>
              <a:solidFill>
                <a:srgbClr val="000000"/>
              </a:solidFill>
              <a:effectLst/>
              <a:uLnTx/>
              <a:uFillTx/>
              <a:latin typeface="+mj-lt"/>
              <a:cs typeface="Arial" panose="020B0604020202020204" pitchFamily="34" charset="0"/>
              <a:sym typeface="Arial" panose="020B0604020202020204" pitchFamily="34" charset="0"/>
            </a:endParaRPr>
          </a:p>
        </p:txBody>
      </p:sp>
      <p:sp>
        <p:nvSpPr>
          <p:cNvPr id="24" name="Rectangle 15">
            <a:extLst>
              <a:ext uri="{FF2B5EF4-FFF2-40B4-BE49-F238E27FC236}">
                <a16:creationId xmlns:a16="http://schemas.microsoft.com/office/drawing/2014/main" xmlns="" id="{B737862C-9C21-408A-A927-AC36C9E50587}"/>
              </a:ext>
            </a:extLst>
          </p:cNvPr>
          <p:cNvSpPr>
            <a:spLocks noChangeArrowheads="1"/>
          </p:cNvSpPr>
          <p:nvPr/>
        </p:nvSpPr>
        <p:spPr bwMode="auto">
          <a:xfrm>
            <a:off x="9711490" y="1719101"/>
            <a:ext cx="2132819" cy="914400"/>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mj-lt"/>
                <a:cs typeface="Arial" panose="020B0604020202020204" pitchFamily="34" charset="0"/>
                <a:sym typeface="Arial" panose="020B0604020202020204" pitchFamily="34" charset="0"/>
              </a:rPr>
              <a:t>c </a:t>
            </a:r>
            <a:r>
              <a:rPr kumimoji="0" lang="vi-VN" altLang="en-US" sz="2000" b="0" i="0" u="none" strike="noStrike" kern="0" cap="none" spc="0" normalizeH="0" baseline="0" noProof="0" dirty="0">
                <a:ln>
                  <a:noFill/>
                </a:ln>
                <a:solidFill>
                  <a:srgbClr val="000000"/>
                </a:solidFill>
                <a:effectLst/>
                <a:uLnTx/>
                <a:uFillTx/>
                <a:latin typeface="+mj-lt"/>
                <a:cs typeface="Arial" panose="020B0604020202020204" pitchFamily="34" charset="0"/>
                <a:sym typeface="Arial" panose="020B0604020202020204" pitchFamily="34" charset="0"/>
              </a:rPr>
              <a:t>phụ </a:t>
            </a:r>
            <a:r>
              <a:rPr lang="vi-VN" altLang="en-US" sz="2000" kern="0" dirty="0">
                <a:solidFill>
                  <a:srgbClr val="000000"/>
                </a:solidFill>
                <a:latin typeface="+mj-lt"/>
                <a:cs typeface="Arial" panose="020B0604020202020204" pitchFamily="34" charset="0"/>
                <a:sym typeface="Arial" panose="020B0604020202020204" pitchFamily="34" charset="0"/>
              </a:rPr>
              <a:t>thêm</a:t>
            </a:r>
            <a:endParaRPr kumimoji="0" lang="en-US" altLang="en-US" sz="2000" b="0" i="0" u="none" strike="noStrike" kern="0" cap="none" spc="0" normalizeH="0" baseline="0" noProof="0" dirty="0">
              <a:ln>
                <a:noFill/>
              </a:ln>
              <a:solidFill>
                <a:srgbClr val="000000"/>
              </a:solidFill>
              <a:effectLst/>
              <a:uLnTx/>
              <a:uFillTx/>
              <a:latin typeface="+mj-lt"/>
              <a:cs typeface="Arial" panose="020B0604020202020204" pitchFamily="34" charset="0"/>
              <a:sym typeface="Arial" panose="020B0604020202020204" pitchFamily="34" charset="0"/>
            </a:endParaRPr>
          </a:p>
        </p:txBody>
      </p:sp>
      <p:sp>
        <p:nvSpPr>
          <p:cNvPr id="25" name="Rectangle 16">
            <a:extLst>
              <a:ext uri="{FF2B5EF4-FFF2-40B4-BE49-F238E27FC236}">
                <a16:creationId xmlns:a16="http://schemas.microsoft.com/office/drawing/2014/main" xmlns="" id="{1257963E-BD84-4915-9C51-FC78E459CCCF}"/>
              </a:ext>
            </a:extLst>
          </p:cNvPr>
          <p:cNvSpPr>
            <a:spLocks noChangeArrowheads="1"/>
          </p:cNvSpPr>
          <p:nvPr/>
        </p:nvSpPr>
        <p:spPr bwMode="auto">
          <a:xfrm>
            <a:off x="9711491" y="2775311"/>
            <a:ext cx="2132818" cy="653689"/>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mj-lt"/>
                <a:cs typeface="Arial" panose="020B0604020202020204" pitchFamily="34" charset="0"/>
                <a:sym typeface="Arial" panose="020B0604020202020204" pitchFamily="34" charset="0"/>
              </a:rPr>
              <a:t>v </a:t>
            </a:r>
            <a:r>
              <a:rPr kumimoji="0" lang="vi-VN" altLang="en-US" sz="2000" b="0" i="0" u="none" strike="noStrike" kern="0" cap="none" spc="0" normalizeH="0" baseline="0" noProof="0" dirty="0">
                <a:ln>
                  <a:noFill/>
                </a:ln>
                <a:solidFill>
                  <a:srgbClr val="000000"/>
                </a:solidFill>
                <a:effectLst/>
                <a:uLnTx/>
                <a:uFillTx/>
                <a:latin typeface="+mj-lt"/>
                <a:cs typeface="Arial" panose="020B0604020202020204" pitchFamily="34" charset="0"/>
                <a:sym typeface="Arial" panose="020B0604020202020204" pitchFamily="34" charset="0"/>
              </a:rPr>
              <a:t>phụ </a:t>
            </a:r>
            <a:r>
              <a:rPr lang="vi-VN" altLang="en-US" sz="2000" kern="0" dirty="0">
                <a:solidFill>
                  <a:srgbClr val="000000"/>
                </a:solidFill>
                <a:latin typeface="+mj-lt"/>
                <a:cs typeface="Arial" panose="020B0604020202020204" pitchFamily="34" charset="0"/>
                <a:sym typeface="Arial" panose="020B0604020202020204" pitchFamily="34" charset="0"/>
              </a:rPr>
              <a:t>thêm</a:t>
            </a:r>
            <a:endParaRPr kumimoji="0" lang="en-US" altLang="en-US" sz="2000" b="0" i="0" u="none" strike="noStrike" kern="0" cap="none" spc="0" normalizeH="0" baseline="0" noProof="0" dirty="0">
              <a:ln>
                <a:noFill/>
              </a:ln>
              <a:solidFill>
                <a:srgbClr val="000000"/>
              </a:solidFill>
              <a:effectLst/>
              <a:uLnTx/>
              <a:uFillTx/>
              <a:latin typeface="+mj-lt"/>
              <a:cs typeface="Arial" panose="020B0604020202020204" pitchFamily="34" charset="0"/>
              <a:sym typeface="Arial" panose="020B0604020202020204" pitchFamily="34" charset="0"/>
            </a:endParaRPr>
          </a:p>
        </p:txBody>
      </p:sp>
      <p:cxnSp>
        <p:nvCxnSpPr>
          <p:cNvPr id="26" name="AutoShape 17">
            <a:extLst>
              <a:ext uri="{FF2B5EF4-FFF2-40B4-BE49-F238E27FC236}">
                <a16:creationId xmlns:a16="http://schemas.microsoft.com/office/drawing/2014/main" xmlns="" id="{647BB384-E092-4188-93F7-0D32060A77D4}"/>
              </a:ext>
            </a:extLst>
          </p:cNvPr>
          <p:cNvCxnSpPr>
            <a:cxnSpLocks noChangeShapeType="1"/>
            <a:stCxn id="17" idx="3"/>
            <a:endCxn id="22" idx="1"/>
          </p:cNvCxnSpPr>
          <p:nvPr/>
        </p:nvCxnSpPr>
        <p:spPr bwMode="auto">
          <a:xfrm flipV="1">
            <a:off x="7211878" y="957101"/>
            <a:ext cx="522288" cy="661670"/>
          </a:xfrm>
          <a:prstGeom prst="straightConnector1">
            <a:avLst/>
          </a:prstGeom>
          <a:noFill/>
          <a:ln w="9525">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7" name="AutoShape 18">
            <a:extLst>
              <a:ext uri="{FF2B5EF4-FFF2-40B4-BE49-F238E27FC236}">
                <a16:creationId xmlns:a16="http://schemas.microsoft.com/office/drawing/2014/main" xmlns="" id="{3056697E-82F8-458F-8D26-82F9F8459A18}"/>
              </a:ext>
            </a:extLst>
          </p:cNvPr>
          <p:cNvCxnSpPr>
            <a:cxnSpLocks noChangeShapeType="1"/>
            <a:stCxn id="17" idx="3"/>
            <a:endCxn id="23" idx="1"/>
          </p:cNvCxnSpPr>
          <p:nvPr/>
        </p:nvCxnSpPr>
        <p:spPr bwMode="auto">
          <a:xfrm>
            <a:off x="7211878" y="1618771"/>
            <a:ext cx="570130" cy="568749"/>
          </a:xfrm>
          <a:prstGeom prst="straightConnector1">
            <a:avLst/>
          </a:prstGeom>
          <a:noFill/>
          <a:ln w="9525">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8" name="AutoShape 19">
            <a:extLst>
              <a:ext uri="{FF2B5EF4-FFF2-40B4-BE49-F238E27FC236}">
                <a16:creationId xmlns:a16="http://schemas.microsoft.com/office/drawing/2014/main" xmlns="" id="{E5CC2923-9AC4-4927-AF28-105148251324}"/>
              </a:ext>
            </a:extLst>
          </p:cNvPr>
          <p:cNvCxnSpPr>
            <a:cxnSpLocks noChangeShapeType="1"/>
            <a:stCxn id="23" idx="3"/>
          </p:cNvCxnSpPr>
          <p:nvPr/>
        </p:nvCxnSpPr>
        <p:spPr bwMode="auto">
          <a:xfrm>
            <a:off x="8925008" y="2187520"/>
            <a:ext cx="786482" cy="0"/>
          </a:xfrm>
          <a:prstGeom prst="straightConnector1">
            <a:avLst/>
          </a:prstGeom>
          <a:noFill/>
          <a:ln w="9525">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9" name="AutoShape 20">
            <a:extLst>
              <a:ext uri="{FF2B5EF4-FFF2-40B4-BE49-F238E27FC236}">
                <a16:creationId xmlns:a16="http://schemas.microsoft.com/office/drawing/2014/main" xmlns="" id="{94E9F7B3-2808-4734-83B2-5D1EA8CC802D}"/>
              </a:ext>
            </a:extLst>
          </p:cNvPr>
          <p:cNvCxnSpPr>
            <a:cxnSpLocks noChangeShapeType="1"/>
            <a:stCxn id="23" idx="3"/>
            <a:endCxn id="25" idx="1"/>
          </p:cNvCxnSpPr>
          <p:nvPr/>
        </p:nvCxnSpPr>
        <p:spPr bwMode="auto">
          <a:xfrm>
            <a:off x="8925008" y="2187520"/>
            <a:ext cx="786483" cy="914636"/>
          </a:xfrm>
          <a:prstGeom prst="bentConnector3">
            <a:avLst>
              <a:gd name="adj1" fmla="val 50000"/>
            </a:avLst>
          </a:prstGeom>
          <a:noFill/>
          <a:ln w="9525">
            <a:solidFill>
              <a:srgbClr val="000000"/>
            </a:solidFill>
            <a:miter lim="800000"/>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30" name="Text Box 22">
            <a:extLst>
              <a:ext uri="{FF2B5EF4-FFF2-40B4-BE49-F238E27FC236}">
                <a16:creationId xmlns:a16="http://schemas.microsoft.com/office/drawing/2014/main" xmlns="" id="{E8AE7CB4-FEBF-47E8-B24F-FB7EDD280774}"/>
              </a:ext>
            </a:extLst>
          </p:cNvPr>
          <p:cNvSpPr txBox="1">
            <a:spLocks noChangeArrowheads="1"/>
          </p:cNvSpPr>
          <p:nvPr/>
        </p:nvSpPr>
        <p:spPr bwMode="auto">
          <a:xfrm>
            <a:off x="3141528" y="2690770"/>
            <a:ext cx="5257800" cy="86177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50000"/>
              </a:spcBef>
              <a:spcAft>
                <a:spcPct val="0"/>
              </a:spcAft>
            </a:pPr>
            <a:r>
              <a:rPr lang="en-US" altLang="en-US" sz="2000" dirty="0">
                <a:solidFill>
                  <a:srgbClr val="000000"/>
                </a:solidFill>
                <a:latin typeface="+mj-lt"/>
                <a:cs typeface="Arial" panose="020B0604020202020204" pitchFamily="34" charset="0"/>
                <a:sym typeface="Arial" panose="020B0604020202020204" pitchFamily="34" charset="0"/>
              </a:rPr>
              <a:t>G</a:t>
            </a:r>
            <a:r>
              <a:rPr lang="en-US" altLang="en-US" sz="2000" baseline="-25000" dirty="0">
                <a:solidFill>
                  <a:srgbClr val="000000"/>
                </a:solidFill>
                <a:latin typeface="+mj-lt"/>
                <a:cs typeface="Arial" panose="020B0604020202020204" pitchFamily="34" charset="0"/>
                <a:sym typeface="Arial" panose="020B0604020202020204" pitchFamily="34" charset="0"/>
              </a:rPr>
              <a:t>1</a:t>
            </a:r>
            <a:r>
              <a:rPr lang="en-US" altLang="en-US" sz="2000" dirty="0">
                <a:solidFill>
                  <a:srgbClr val="000000"/>
                </a:solidFill>
                <a:latin typeface="+mj-lt"/>
                <a:cs typeface="Arial" panose="020B0604020202020204" pitchFamily="34" charset="0"/>
                <a:sym typeface="Arial" panose="020B0604020202020204" pitchFamily="34" charset="0"/>
              </a:rPr>
              <a:t>= 800c + 200v + 200m</a:t>
            </a:r>
          </a:p>
          <a:p>
            <a:pPr defTabSz="914400" fontAlgn="base">
              <a:spcBef>
                <a:spcPct val="50000"/>
              </a:spcBef>
              <a:spcAft>
                <a:spcPct val="0"/>
              </a:spcAft>
            </a:pPr>
            <a:r>
              <a:rPr lang="en-US" altLang="en-US" sz="2000" dirty="0">
                <a:solidFill>
                  <a:srgbClr val="000000"/>
                </a:solidFill>
                <a:latin typeface="+mj-lt"/>
                <a:cs typeface="Arial" panose="020B0604020202020204" pitchFamily="34" charset="0"/>
                <a:sym typeface="Arial" panose="020B0604020202020204" pitchFamily="34" charset="0"/>
              </a:rPr>
              <a:t>G</a:t>
            </a:r>
            <a:r>
              <a:rPr lang="en-US" altLang="en-US" sz="2000" baseline="-25000" dirty="0">
                <a:solidFill>
                  <a:srgbClr val="000000"/>
                </a:solidFill>
                <a:latin typeface="+mj-lt"/>
                <a:cs typeface="Arial" panose="020B0604020202020204" pitchFamily="34" charset="0"/>
                <a:sym typeface="Arial" panose="020B0604020202020204" pitchFamily="34" charset="0"/>
              </a:rPr>
              <a:t>2</a:t>
            </a:r>
            <a:r>
              <a:rPr lang="en-US" altLang="en-US" sz="2000" dirty="0">
                <a:solidFill>
                  <a:srgbClr val="000000"/>
                </a:solidFill>
                <a:latin typeface="+mj-lt"/>
                <a:cs typeface="Arial" panose="020B0604020202020204" pitchFamily="34" charset="0"/>
                <a:sym typeface="Arial" panose="020B0604020202020204" pitchFamily="34" charset="0"/>
              </a:rPr>
              <a:t>= 880c + 220v + 220m </a:t>
            </a:r>
          </a:p>
        </p:txBody>
      </p:sp>
      <p:sp>
        <p:nvSpPr>
          <p:cNvPr id="31" name="Rectangle 23">
            <a:extLst>
              <a:ext uri="{FF2B5EF4-FFF2-40B4-BE49-F238E27FC236}">
                <a16:creationId xmlns:a16="http://schemas.microsoft.com/office/drawing/2014/main" xmlns="" id="{5E5BAD97-3FD5-4ECC-9F93-C83018360F82}"/>
              </a:ext>
            </a:extLst>
          </p:cNvPr>
          <p:cNvSpPr>
            <a:spLocks noChangeArrowheads="1"/>
          </p:cNvSpPr>
          <p:nvPr/>
        </p:nvSpPr>
        <p:spPr bwMode="auto">
          <a:xfrm>
            <a:off x="6543540" y="2866744"/>
            <a:ext cx="1752600" cy="2286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defTabSz="914400" fontAlgn="base">
              <a:spcBef>
                <a:spcPct val="0"/>
              </a:spcBef>
              <a:spcAft>
                <a:spcPct val="0"/>
              </a:spcAft>
            </a:pPr>
            <a:r>
              <a:rPr lang="en-US" altLang="en-US" sz="2000" dirty="0">
                <a:solidFill>
                  <a:srgbClr val="000000"/>
                </a:solidFill>
                <a:latin typeface="+mj-lt"/>
                <a:cs typeface="Arial" panose="020B0604020202020204" pitchFamily="34" charset="0"/>
                <a:sym typeface="Arial" panose="020B0604020202020204" pitchFamily="34" charset="0"/>
              </a:rPr>
              <a:t>  100 </a:t>
            </a:r>
            <a:r>
              <a:rPr lang="vi-VN" altLang="en-US" sz="2000" dirty="0">
                <a:solidFill>
                  <a:srgbClr val="000000"/>
                </a:solidFill>
                <a:latin typeface="+mj-lt"/>
                <a:cs typeface="Arial" panose="020B0604020202020204" pitchFamily="34" charset="0"/>
                <a:sym typeface="Arial" panose="020B0604020202020204" pitchFamily="34" charset="0"/>
              </a:rPr>
              <a:t>tiêu dùng</a:t>
            </a:r>
            <a:endParaRPr lang="en-US" altLang="en-US" sz="2000" dirty="0">
              <a:solidFill>
                <a:srgbClr val="000000"/>
              </a:solidFill>
              <a:latin typeface="+mj-lt"/>
              <a:cs typeface="Arial" panose="020B0604020202020204" pitchFamily="34" charset="0"/>
              <a:sym typeface="Arial" panose="020B0604020202020204" pitchFamily="34" charset="0"/>
            </a:endParaRPr>
          </a:p>
        </p:txBody>
      </p:sp>
      <p:sp>
        <p:nvSpPr>
          <p:cNvPr id="32" name="Rectangle 24">
            <a:extLst>
              <a:ext uri="{FF2B5EF4-FFF2-40B4-BE49-F238E27FC236}">
                <a16:creationId xmlns:a16="http://schemas.microsoft.com/office/drawing/2014/main" xmlns="" id="{3AE4A57E-FEE6-4FCE-8D4C-D513081AD713}"/>
              </a:ext>
            </a:extLst>
          </p:cNvPr>
          <p:cNvSpPr>
            <a:spLocks noChangeArrowheads="1"/>
          </p:cNvSpPr>
          <p:nvPr/>
        </p:nvSpPr>
        <p:spPr bwMode="auto">
          <a:xfrm>
            <a:off x="6543540" y="3552544"/>
            <a:ext cx="1752600" cy="2286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defTabSz="914400" fontAlgn="base">
              <a:spcBef>
                <a:spcPct val="0"/>
              </a:spcBef>
              <a:spcAft>
                <a:spcPct val="0"/>
              </a:spcAft>
            </a:pPr>
            <a:r>
              <a:rPr lang="en-US" altLang="en-US" sz="2000" dirty="0">
                <a:solidFill>
                  <a:srgbClr val="000000"/>
                </a:solidFill>
                <a:latin typeface="+mj-lt"/>
                <a:cs typeface="Arial" panose="020B0604020202020204" pitchFamily="34" charset="0"/>
                <a:sym typeface="Arial" panose="020B0604020202020204" pitchFamily="34" charset="0"/>
              </a:rPr>
              <a:t>100 </a:t>
            </a:r>
            <a:r>
              <a:rPr lang="vi-VN" altLang="en-US" sz="2000" dirty="0">
                <a:solidFill>
                  <a:srgbClr val="000000"/>
                </a:solidFill>
                <a:latin typeface="+mj-lt"/>
                <a:cs typeface="Arial" panose="020B0604020202020204" pitchFamily="34" charset="0"/>
                <a:sym typeface="Arial" panose="020B0604020202020204" pitchFamily="34" charset="0"/>
              </a:rPr>
              <a:t>tích lũy</a:t>
            </a:r>
            <a:endParaRPr lang="en-US" altLang="en-US" sz="2000" dirty="0">
              <a:solidFill>
                <a:srgbClr val="000000"/>
              </a:solidFill>
              <a:latin typeface="+mj-lt"/>
              <a:cs typeface="Arial" panose="020B0604020202020204" pitchFamily="34" charset="0"/>
              <a:sym typeface="Arial" panose="020B0604020202020204" pitchFamily="34" charset="0"/>
            </a:endParaRPr>
          </a:p>
        </p:txBody>
      </p:sp>
      <p:sp>
        <p:nvSpPr>
          <p:cNvPr id="33" name="Rectangle 25">
            <a:extLst>
              <a:ext uri="{FF2B5EF4-FFF2-40B4-BE49-F238E27FC236}">
                <a16:creationId xmlns:a16="http://schemas.microsoft.com/office/drawing/2014/main" xmlns="" id="{7AFE9C7F-44A1-4A88-8EE9-1F94670FE3B9}"/>
              </a:ext>
            </a:extLst>
          </p:cNvPr>
          <p:cNvSpPr>
            <a:spLocks noChangeArrowheads="1"/>
          </p:cNvSpPr>
          <p:nvPr/>
        </p:nvSpPr>
        <p:spPr bwMode="auto">
          <a:xfrm>
            <a:off x="5400540" y="2866744"/>
            <a:ext cx="838200" cy="914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pPr>
            <a:endParaRPr lang="en-US" altLang="en-US" sz="2000">
              <a:solidFill>
                <a:srgbClr val="000000"/>
              </a:solidFill>
              <a:latin typeface="+mj-lt"/>
              <a:cs typeface="Arial" panose="020B0604020202020204" pitchFamily="34" charset="0"/>
              <a:sym typeface="Arial" panose="020B0604020202020204" pitchFamily="34" charset="0"/>
            </a:endParaRPr>
          </a:p>
        </p:txBody>
      </p:sp>
      <p:cxnSp>
        <p:nvCxnSpPr>
          <p:cNvPr id="34" name="AutoShape 26">
            <a:extLst>
              <a:ext uri="{FF2B5EF4-FFF2-40B4-BE49-F238E27FC236}">
                <a16:creationId xmlns:a16="http://schemas.microsoft.com/office/drawing/2014/main" xmlns="" id="{3385F583-8CC1-431D-A3FB-3C864DEB56EE}"/>
              </a:ext>
            </a:extLst>
          </p:cNvPr>
          <p:cNvCxnSpPr>
            <a:cxnSpLocks noChangeShapeType="1"/>
            <a:stCxn id="33" idx="3"/>
            <a:endCxn id="31" idx="1"/>
          </p:cNvCxnSpPr>
          <p:nvPr/>
        </p:nvCxnSpPr>
        <p:spPr bwMode="auto">
          <a:xfrm flipV="1">
            <a:off x="6238740" y="2981044"/>
            <a:ext cx="304800" cy="342900"/>
          </a:xfrm>
          <a:prstGeom prst="straightConnector1">
            <a:avLst/>
          </a:prstGeom>
          <a:noFill/>
          <a:ln w="9525">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5" name="AutoShape 27">
            <a:extLst>
              <a:ext uri="{FF2B5EF4-FFF2-40B4-BE49-F238E27FC236}">
                <a16:creationId xmlns:a16="http://schemas.microsoft.com/office/drawing/2014/main" xmlns="" id="{FE7ADCB2-FC4A-4300-8EDC-9847EC5F5B64}"/>
              </a:ext>
            </a:extLst>
          </p:cNvPr>
          <p:cNvCxnSpPr>
            <a:cxnSpLocks noChangeShapeType="1"/>
            <a:stCxn id="33" idx="3"/>
            <a:endCxn id="32" idx="1"/>
          </p:cNvCxnSpPr>
          <p:nvPr/>
        </p:nvCxnSpPr>
        <p:spPr bwMode="auto">
          <a:xfrm>
            <a:off x="6238740" y="3323944"/>
            <a:ext cx="304800" cy="342900"/>
          </a:xfrm>
          <a:prstGeom prst="straightConnector1">
            <a:avLst/>
          </a:prstGeom>
          <a:noFill/>
          <a:ln w="9525">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36" name="Rectangle 35">
            <a:extLst>
              <a:ext uri="{FF2B5EF4-FFF2-40B4-BE49-F238E27FC236}">
                <a16:creationId xmlns:a16="http://schemas.microsoft.com/office/drawing/2014/main" xmlns="" id="{D563C800-2C75-48E5-96C7-DC731F38F856}"/>
              </a:ext>
            </a:extLst>
          </p:cNvPr>
          <p:cNvSpPr/>
          <p:nvPr/>
        </p:nvSpPr>
        <p:spPr>
          <a:xfrm>
            <a:off x="445845" y="4079486"/>
            <a:ext cx="11398465" cy="707886"/>
          </a:xfrm>
          <a:prstGeom prst="rect">
            <a:avLst/>
          </a:prstGeom>
        </p:spPr>
        <p:txBody>
          <a:bodyPr wrap="square">
            <a:spAutoFit/>
          </a:bodyPr>
          <a:lstStyle/>
          <a:p>
            <a:pPr marL="285750" indent="-285750" algn="ctr">
              <a:buFont typeface="Wingdings" panose="05000000000000000000" pitchFamily="2" charset="2"/>
              <a:buChar char="§"/>
              <a:defRPr/>
            </a:pPr>
            <a:r>
              <a:rPr lang="vi-VN" sz="2000" b="1" u="sng" dirty="0">
                <a:solidFill>
                  <a:srgbClr val="800040"/>
                </a:solidFill>
                <a:latin typeface="+mn-lt"/>
              </a:rPr>
              <a:t>Nguồn gốc</a:t>
            </a:r>
            <a:r>
              <a:rPr lang="vi-VN" sz="2000" dirty="0">
                <a:solidFill>
                  <a:srgbClr val="002060"/>
                </a:solidFill>
                <a:latin typeface="+mn-lt"/>
              </a:rPr>
              <a:t> duy nhất của tư bản tích luỹ là </a:t>
            </a:r>
            <a:r>
              <a:rPr lang="vi-VN" sz="2000" b="1" dirty="0">
                <a:solidFill>
                  <a:srgbClr val="FF0080"/>
                </a:solidFill>
                <a:latin typeface="+mn-lt"/>
              </a:rPr>
              <a:t>giá trị thặng dư </a:t>
            </a:r>
            <a:r>
              <a:rPr lang="vi-VN" sz="2000" dirty="0">
                <a:solidFill>
                  <a:srgbClr val="002060"/>
                </a:solidFill>
                <a:latin typeface="+mn-lt"/>
              </a:rPr>
              <a:t>và tư bản tích</a:t>
            </a:r>
            <a:r>
              <a:rPr lang="en-US" sz="2000" dirty="0">
                <a:solidFill>
                  <a:srgbClr val="002060"/>
                </a:solidFill>
                <a:latin typeface="+mn-lt"/>
              </a:rPr>
              <a:t> </a:t>
            </a:r>
            <a:r>
              <a:rPr lang="vi-VN" sz="2000" dirty="0">
                <a:solidFill>
                  <a:srgbClr val="002060"/>
                </a:solidFill>
                <a:latin typeface="+mn-lt"/>
              </a:rPr>
              <a:t>luỹ </a:t>
            </a:r>
            <a:r>
              <a:rPr lang="vi-VN" sz="2000" b="1" dirty="0">
                <a:solidFill>
                  <a:srgbClr val="C00000"/>
                </a:solidFill>
                <a:latin typeface="+mn-lt"/>
              </a:rPr>
              <a:t>chiếm tỷ trọng ngày càng lớn </a:t>
            </a:r>
            <a:r>
              <a:rPr lang="vi-VN" sz="2000" dirty="0">
                <a:solidFill>
                  <a:srgbClr val="002060"/>
                </a:solidFill>
                <a:latin typeface="+mn-lt"/>
              </a:rPr>
              <a:t>trong toàn bộ tư bản.</a:t>
            </a:r>
            <a:endParaRPr lang="en-US" dirty="0"/>
          </a:p>
        </p:txBody>
      </p:sp>
      <p:sp>
        <p:nvSpPr>
          <p:cNvPr id="37" name="Rectangle 4">
            <a:extLst>
              <a:ext uri="{FF2B5EF4-FFF2-40B4-BE49-F238E27FC236}">
                <a16:creationId xmlns:a16="http://schemas.microsoft.com/office/drawing/2014/main" xmlns="" id="{654180A7-F3D7-4494-839A-6C415DC6003D}"/>
              </a:ext>
            </a:extLst>
          </p:cNvPr>
          <p:cNvSpPr>
            <a:spLocks noChangeArrowheads="1"/>
          </p:cNvSpPr>
          <p:nvPr/>
        </p:nvSpPr>
        <p:spPr bwMode="auto">
          <a:xfrm>
            <a:off x="435566" y="4923475"/>
            <a:ext cx="11606347" cy="1426031"/>
          </a:xfrm>
          <a:prstGeom prst="rect">
            <a:avLst/>
          </a:prstGeom>
          <a:noFill/>
          <a:ln>
            <a:noFill/>
          </a:ln>
        </p:spPr>
        <p:txBody>
          <a:bodyPr wrap="square">
            <a:spAutoFit/>
          </a:bodyPr>
          <a:lstStyle>
            <a:lvl1pPr marL="285750" indent="-285750">
              <a:tabLst>
                <a:tab pos="127000" algn="l"/>
                <a:tab pos="228600" algn="l"/>
                <a:tab pos="342900" algn="l"/>
                <a:tab pos="457200" algn="l"/>
                <a:tab pos="571500" algn="l"/>
              </a:tabLst>
              <a:defRPr>
                <a:solidFill>
                  <a:schemeClr val="tx1"/>
                </a:solidFill>
                <a:latin typeface="Arial" panose="020B0604020202020204" pitchFamily="34" charset="0"/>
              </a:defRPr>
            </a:lvl1pPr>
            <a:lvl2pPr marL="742950" indent="-285750">
              <a:tabLst>
                <a:tab pos="127000" algn="l"/>
                <a:tab pos="228600" algn="l"/>
                <a:tab pos="342900" algn="l"/>
                <a:tab pos="457200" algn="l"/>
                <a:tab pos="571500" algn="l"/>
              </a:tabLst>
              <a:defRPr>
                <a:solidFill>
                  <a:schemeClr val="tx1"/>
                </a:solidFill>
                <a:latin typeface="Arial" panose="020B0604020202020204" pitchFamily="34" charset="0"/>
              </a:defRPr>
            </a:lvl2pPr>
            <a:lvl3pPr marL="1143000" indent="-228600">
              <a:tabLst>
                <a:tab pos="127000" algn="l"/>
                <a:tab pos="228600" algn="l"/>
                <a:tab pos="342900" algn="l"/>
                <a:tab pos="457200" algn="l"/>
                <a:tab pos="571500" algn="l"/>
              </a:tabLst>
              <a:defRPr>
                <a:solidFill>
                  <a:schemeClr val="tx1"/>
                </a:solidFill>
                <a:latin typeface="Arial" panose="020B0604020202020204" pitchFamily="34" charset="0"/>
              </a:defRPr>
            </a:lvl3pPr>
            <a:lvl4pPr marL="1600200" indent="-228600">
              <a:tabLst>
                <a:tab pos="127000" algn="l"/>
                <a:tab pos="228600" algn="l"/>
                <a:tab pos="342900" algn="l"/>
                <a:tab pos="457200" algn="l"/>
                <a:tab pos="571500" algn="l"/>
              </a:tabLst>
              <a:defRPr>
                <a:solidFill>
                  <a:schemeClr val="tx1"/>
                </a:solidFill>
                <a:latin typeface="Arial" panose="020B0604020202020204" pitchFamily="34" charset="0"/>
              </a:defRPr>
            </a:lvl4pPr>
            <a:lvl5pPr marL="2057400" indent="-228600">
              <a:tabLst>
                <a:tab pos="127000" algn="l"/>
                <a:tab pos="228600" algn="l"/>
                <a:tab pos="342900" algn="l"/>
                <a:tab pos="457200" algn="l"/>
                <a:tab pos="571500" algn="l"/>
              </a:tabLst>
              <a:defRPr>
                <a:solidFill>
                  <a:schemeClr val="tx1"/>
                </a:solidFill>
                <a:latin typeface="Arial" panose="020B0604020202020204" pitchFamily="34" charset="0"/>
              </a:defRPr>
            </a:lvl5pPr>
            <a:lvl6pPr marL="25146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6pPr>
            <a:lvl7pPr marL="29718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7pPr>
            <a:lvl8pPr marL="34290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8pPr>
            <a:lvl9pPr marL="38862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9pPr>
          </a:lstStyle>
          <a:p>
            <a:pPr algn="ctr">
              <a:spcBef>
                <a:spcPts val="200"/>
              </a:spcBef>
              <a:spcAft>
                <a:spcPts val="200"/>
              </a:spcAft>
              <a:buFont typeface="Wingdings" panose="05000000000000000000" pitchFamily="2" charset="2"/>
              <a:buChar char="§"/>
              <a:defRPr/>
            </a:pPr>
            <a:r>
              <a:rPr lang="en-US" sz="2000" b="1" u="sng" dirty="0" err="1">
                <a:solidFill>
                  <a:srgbClr val="0000CC"/>
                </a:solidFill>
                <a:cs typeface="Times New Roman" panose="02020603050405020304" pitchFamily="18" charset="0"/>
              </a:rPr>
              <a:t>Quá</a:t>
            </a:r>
            <a:r>
              <a:rPr lang="en-US" sz="2000" b="1" u="sng" dirty="0">
                <a:solidFill>
                  <a:srgbClr val="0000CC"/>
                </a:solidFill>
                <a:cs typeface="Times New Roman" panose="02020603050405020304" pitchFamily="18" charset="0"/>
              </a:rPr>
              <a:t> </a:t>
            </a:r>
            <a:r>
              <a:rPr lang="en-US" sz="2000" b="1" u="sng" dirty="0" err="1">
                <a:solidFill>
                  <a:srgbClr val="0000CC"/>
                </a:solidFill>
                <a:cs typeface="Times New Roman" panose="02020603050405020304" pitchFamily="18" charset="0"/>
              </a:rPr>
              <a:t>trình</a:t>
            </a:r>
            <a:r>
              <a:rPr lang="en-US" sz="2000" b="1" dirty="0">
                <a:solidFill>
                  <a:srgbClr val="0000CC"/>
                </a:solidFill>
                <a:cs typeface="Times New Roman" panose="02020603050405020304" pitchFamily="18" charset="0"/>
              </a:rPr>
              <a:t> </a:t>
            </a:r>
            <a:r>
              <a:rPr lang="en-US" sz="2000" dirty="0" err="1">
                <a:solidFill>
                  <a:srgbClr val="800040"/>
                </a:solidFill>
                <a:cs typeface="Times New Roman" panose="02020603050405020304" pitchFamily="18" charset="0"/>
              </a:rPr>
              <a:t>tích</a:t>
            </a:r>
            <a:r>
              <a:rPr lang="en-US" sz="2000" dirty="0">
                <a:solidFill>
                  <a:srgbClr val="800040"/>
                </a:solidFill>
                <a:cs typeface="Times New Roman" panose="02020603050405020304" pitchFamily="18" charset="0"/>
              </a:rPr>
              <a:t> </a:t>
            </a:r>
            <a:r>
              <a:rPr lang="en-US" sz="2000" dirty="0" err="1">
                <a:solidFill>
                  <a:srgbClr val="800040"/>
                </a:solidFill>
                <a:cs typeface="Times New Roman" panose="02020603050405020304" pitchFamily="18" charset="0"/>
              </a:rPr>
              <a:t>luỹ</a:t>
            </a:r>
            <a:r>
              <a:rPr lang="en-US" sz="2000" dirty="0">
                <a:solidFill>
                  <a:srgbClr val="800040"/>
                </a:solidFill>
                <a:cs typeface="Times New Roman" panose="02020603050405020304" pitchFamily="18" charset="0"/>
              </a:rPr>
              <a:t> </a:t>
            </a:r>
            <a:r>
              <a:rPr lang="en-US" sz="2000" dirty="0" err="1">
                <a:solidFill>
                  <a:srgbClr val="800040"/>
                </a:solidFill>
                <a:cs typeface="Times New Roman" panose="02020603050405020304" pitchFamily="18" charset="0"/>
              </a:rPr>
              <a:t>tư</a:t>
            </a:r>
            <a:r>
              <a:rPr lang="en-US" sz="2000" dirty="0">
                <a:solidFill>
                  <a:srgbClr val="800040"/>
                </a:solidFill>
                <a:cs typeface="Times New Roman" panose="02020603050405020304" pitchFamily="18" charset="0"/>
              </a:rPr>
              <a:t> </a:t>
            </a:r>
            <a:r>
              <a:rPr lang="en-US" sz="2000" dirty="0" err="1">
                <a:solidFill>
                  <a:srgbClr val="800040"/>
                </a:solidFill>
                <a:cs typeface="Times New Roman" panose="02020603050405020304" pitchFamily="18" charset="0"/>
              </a:rPr>
              <a:t>bản</a:t>
            </a:r>
            <a:r>
              <a:rPr lang="en-US" sz="2000" dirty="0">
                <a:solidFill>
                  <a:srgbClr val="800040"/>
                </a:solidFill>
                <a:cs typeface="Times New Roman" panose="02020603050405020304" pitchFamily="18" charset="0"/>
              </a:rPr>
              <a:t> </a:t>
            </a:r>
            <a:r>
              <a:rPr lang="en-US" sz="2000" dirty="0" err="1">
                <a:solidFill>
                  <a:srgbClr val="800040"/>
                </a:solidFill>
                <a:cs typeface="Times New Roman" panose="02020603050405020304" pitchFamily="18" charset="0"/>
              </a:rPr>
              <a:t>làm</a:t>
            </a:r>
            <a:r>
              <a:rPr lang="en-US" sz="2000" dirty="0">
                <a:solidFill>
                  <a:srgbClr val="800040"/>
                </a:solidFill>
                <a:cs typeface="Times New Roman" panose="02020603050405020304" pitchFamily="18" charset="0"/>
              </a:rPr>
              <a:t> </a:t>
            </a:r>
            <a:r>
              <a:rPr lang="en-US" sz="2000" dirty="0" err="1">
                <a:solidFill>
                  <a:srgbClr val="800040"/>
                </a:solidFill>
                <a:cs typeface="Times New Roman" panose="02020603050405020304" pitchFamily="18" charset="0"/>
              </a:rPr>
              <a:t>cho</a:t>
            </a:r>
            <a:r>
              <a:rPr lang="en-US" sz="2000" dirty="0">
                <a:solidFill>
                  <a:srgbClr val="800040"/>
                </a:solidFill>
                <a:cs typeface="Times New Roman" panose="02020603050405020304" pitchFamily="18" charset="0"/>
              </a:rPr>
              <a:t> </a:t>
            </a:r>
            <a:r>
              <a:rPr lang="en-US" sz="2000" b="1" dirty="0" err="1">
                <a:solidFill>
                  <a:srgbClr val="008000"/>
                </a:solidFill>
                <a:cs typeface="Times New Roman" panose="02020603050405020304" pitchFamily="18" charset="0"/>
              </a:rPr>
              <a:t>quyền</a:t>
            </a:r>
            <a:r>
              <a:rPr lang="en-US" sz="2000" b="1" dirty="0">
                <a:solidFill>
                  <a:srgbClr val="008000"/>
                </a:solidFill>
                <a:cs typeface="Times New Roman" panose="02020603050405020304" pitchFamily="18" charset="0"/>
              </a:rPr>
              <a:t> </a:t>
            </a:r>
            <a:r>
              <a:rPr lang="en-US" sz="2000" b="1" dirty="0" err="1">
                <a:solidFill>
                  <a:srgbClr val="008000"/>
                </a:solidFill>
                <a:cs typeface="Times New Roman" panose="02020603050405020304" pitchFamily="18" charset="0"/>
              </a:rPr>
              <a:t>sở</a:t>
            </a:r>
            <a:r>
              <a:rPr lang="en-US" sz="2000" b="1" dirty="0">
                <a:solidFill>
                  <a:srgbClr val="008000"/>
                </a:solidFill>
                <a:cs typeface="Times New Roman" panose="02020603050405020304" pitchFamily="18" charset="0"/>
              </a:rPr>
              <a:t> </a:t>
            </a:r>
            <a:r>
              <a:rPr lang="en-US" sz="2000" b="1" dirty="0" err="1">
                <a:solidFill>
                  <a:srgbClr val="008000"/>
                </a:solidFill>
                <a:cs typeface="Times New Roman" panose="02020603050405020304" pitchFamily="18" charset="0"/>
              </a:rPr>
              <a:t>hữu</a:t>
            </a:r>
            <a:r>
              <a:rPr lang="en-US" sz="2000" b="1" dirty="0">
                <a:solidFill>
                  <a:srgbClr val="008000"/>
                </a:solidFill>
                <a:cs typeface="Times New Roman" panose="02020603050405020304" pitchFamily="18" charset="0"/>
              </a:rPr>
              <a:t> </a:t>
            </a:r>
            <a:r>
              <a:rPr lang="en-US" sz="2000" b="1" dirty="0" err="1">
                <a:solidFill>
                  <a:srgbClr val="008000"/>
                </a:solidFill>
                <a:cs typeface="Times New Roman" panose="02020603050405020304" pitchFamily="18" charset="0"/>
              </a:rPr>
              <a:t>trong</a:t>
            </a:r>
            <a:r>
              <a:rPr lang="en-US" sz="2000" b="1" dirty="0">
                <a:solidFill>
                  <a:srgbClr val="008000"/>
                </a:solidFill>
                <a:cs typeface="Times New Roman" panose="02020603050405020304" pitchFamily="18" charset="0"/>
              </a:rPr>
              <a:t> </a:t>
            </a:r>
            <a:r>
              <a:rPr lang="en-US" sz="2000" b="1" dirty="0" err="1">
                <a:solidFill>
                  <a:srgbClr val="008000"/>
                </a:solidFill>
                <a:cs typeface="Times New Roman" panose="02020603050405020304" pitchFamily="18" charset="0"/>
              </a:rPr>
              <a:t>sản</a:t>
            </a:r>
            <a:r>
              <a:rPr lang="en-US" sz="2000" b="1" dirty="0">
                <a:solidFill>
                  <a:srgbClr val="008000"/>
                </a:solidFill>
                <a:cs typeface="Times New Roman" panose="02020603050405020304" pitchFamily="18" charset="0"/>
              </a:rPr>
              <a:t> </a:t>
            </a:r>
            <a:r>
              <a:rPr lang="en-US" sz="2000" b="1" dirty="0" err="1">
                <a:solidFill>
                  <a:srgbClr val="008000"/>
                </a:solidFill>
                <a:cs typeface="Times New Roman" panose="02020603050405020304" pitchFamily="18" charset="0"/>
              </a:rPr>
              <a:t>xuất</a:t>
            </a:r>
            <a:r>
              <a:rPr lang="en-US" sz="2000" b="1" dirty="0">
                <a:solidFill>
                  <a:srgbClr val="008000"/>
                </a:solidFill>
                <a:cs typeface="Times New Roman" panose="02020603050405020304" pitchFamily="18" charset="0"/>
              </a:rPr>
              <a:t> </a:t>
            </a:r>
            <a:r>
              <a:rPr lang="en-US" sz="2000" b="1" dirty="0" err="1">
                <a:solidFill>
                  <a:srgbClr val="008000"/>
                </a:solidFill>
                <a:cs typeface="Times New Roman" panose="02020603050405020304" pitchFamily="18" charset="0"/>
              </a:rPr>
              <a:t>hàng</a:t>
            </a:r>
            <a:r>
              <a:rPr lang="en-US" sz="2000" b="1" dirty="0">
                <a:solidFill>
                  <a:srgbClr val="008000"/>
                </a:solidFill>
                <a:cs typeface="Times New Roman" panose="02020603050405020304" pitchFamily="18" charset="0"/>
              </a:rPr>
              <a:t> </a:t>
            </a:r>
            <a:r>
              <a:rPr lang="en-US" sz="2000" b="1" dirty="0" err="1">
                <a:solidFill>
                  <a:srgbClr val="008000"/>
                </a:solidFill>
                <a:cs typeface="Times New Roman" panose="02020603050405020304" pitchFamily="18" charset="0"/>
              </a:rPr>
              <a:t>hoá</a:t>
            </a:r>
            <a:r>
              <a:rPr lang="en-US" sz="2000" b="1" dirty="0">
                <a:solidFill>
                  <a:srgbClr val="008000"/>
                </a:solidFill>
                <a:cs typeface="Times New Roman" panose="02020603050405020304" pitchFamily="18" charset="0"/>
              </a:rPr>
              <a:t> </a:t>
            </a:r>
            <a:r>
              <a:rPr lang="en-US" sz="2000" b="1" dirty="0" err="1">
                <a:solidFill>
                  <a:srgbClr val="008000"/>
                </a:solidFill>
                <a:cs typeface="Times New Roman" panose="02020603050405020304" pitchFamily="18" charset="0"/>
              </a:rPr>
              <a:t>biến</a:t>
            </a:r>
            <a:r>
              <a:rPr lang="en-US" sz="2000" b="1" dirty="0">
                <a:solidFill>
                  <a:srgbClr val="008000"/>
                </a:solidFill>
                <a:cs typeface="Times New Roman" panose="02020603050405020304" pitchFamily="18" charset="0"/>
              </a:rPr>
              <a:t> </a:t>
            </a:r>
            <a:r>
              <a:rPr lang="en-US" sz="2000" b="1" dirty="0" err="1">
                <a:solidFill>
                  <a:srgbClr val="008000"/>
                </a:solidFill>
                <a:cs typeface="Times New Roman" panose="02020603050405020304" pitchFamily="18" charset="0"/>
              </a:rPr>
              <a:t>thành</a:t>
            </a:r>
            <a:r>
              <a:rPr lang="en-US" sz="2000" b="1" dirty="0">
                <a:solidFill>
                  <a:srgbClr val="008000"/>
                </a:solidFill>
                <a:cs typeface="Times New Roman" panose="02020603050405020304" pitchFamily="18" charset="0"/>
              </a:rPr>
              <a:t> </a:t>
            </a:r>
            <a:r>
              <a:rPr lang="en-US" sz="2000" b="1" dirty="0" err="1">
                <a:solidFill>
                  <a:srgbClr val="008000"/>
                </a:solidFill>
                <a:cs typeface="Times New Roman" panose="02020603050405020304" pitchFamily="18" charset="0"/>
              </a:rPr>
              <a:t>quyền</a:t>
            </a:r>
            <a:r>
              <a:rPr lang="en-US" sz="2000" b="1" dirty="0">
                <a:solidFill>
                  <a:srgbClr val="008000"/>
                </a:solidFill>
                <a:cs typeface="Times New Roman" panose="02020603050405020304" pitchFamily="18" charset="0"/>
              </a:rPr>
              <a:t> </a:t>
            </a:r>
            <a:r>
              <a:rPr lang="en-US" sz="2000" b="1" dirty="0" err="1">
                <a:solidFill>
                  <a:srgbClr val="008000"/>
                </a:solidFill>
                <a:cs typeface="Times New Roman" panose="02020603050405020304" pitchFamily="18" charset="0"/>
              </a:rPr>
              <a:t>chiếm</a:t>
            </a:r>
            <a:r>
              <a:rPr lang="en-US" sz="2000" b="1" dirty="0">
                <a:solidFill>
                  <a:srgbClr val="008000"/>
                </a:solidFill>
                <a:cs typeface="Times New Roman" panose="02020603050405020304" pitchFamily="18" charset="0"/>
              </a:rPr>
              <a:t> </a:t>
            </a:r>
            <a:r>
              <a:rPr lang="en-US" sz="2000" b="1" dirty="0" err="1">
                <a:solidFill>
                  <a:srgbClr val="008000"/>
                </a:solidFill>
                <a:cs typeface="Times New Roman" panose="02020603050405020304" pitchFamily="18" charset="0"/>
              </a:rPr>
              <a:t>đoạt</a:t>
            </a:r>
            <a:r>
              <a:rPr lang="en-US" sz="2000" b="1" dirty="0">
                <a:solidFill>
                  <a:srgbClr val="008000"/>
                </a:solidFill>
                <a:cs typeface="Times New Roman" panose="02020603050405020304" pitchFamily="18" charset="0"/>
              </a:rPr>
              <a:t> TBCN</a:t>
            </a:r>
            <a:r>
              <a:rPr lang="en-US" sz="2000" dirty="0">
                <a:solidFill>
                  <a:srgbClr val="800040"/>
                </a:solidFill>
                <a:cs typeface="Times New Roman" panose="02020603050405020304" pitchFamily="18" charset="0"/>
              </a:rPr>
              <a:t> </a:t>
            </a:r>
          </a:p>
          <a:p>
            <a:pPr marL="0" indent="0" algn="ctr">
              <a:spcBef>
                <a:spcPts val="200"/>
              </a:spcBef>
              <a:spcAft>
                <a:spcPts val="200"/>
              </a:spcAft>
              <a:defRPr/>
            </a:pPr>
            <a:r>
              <a:rPr lang="en-US" sz="2000" dirty="0">
                <a:solidFill>
                  <a:srgbClr val="7030A0"/>
                </a:solidFill>
                <a:cs typeface="Times New Roman" panose="02020603050405020304" pitchFamily="18" charset="0"/>
              </a:rPr>
              <a:t>(</a:t>
            </a:r>
            <a:r>
              <a:rPr lang="en-US" sz="2000" dirty="0" err="1">
                <a:solidFill>
                  <a:srgbClr val="7030A0"/>
                </a:solidFill>
                <a:cs typeface="Times New Roman" panose="02020603050405020304" pitchFamily="18" charset="0"/>
              </a:rPr>
              <a:t>nhà</a:t>
            </a:r>
            <a:r>
              <a:rPr lang="en-US" sz="2000" dirty="0">
                <a:solidFill>
                  <a:srgbClr val="7030A0"/>
                </a:solidFill>
                <a:cs typeface="Times New Roman" panose="02020603050405020304" pitchFamily="18" charset="0"/>
              </a:rPr>
              <a:t> </a:t>
            </a:r>
            <a:r>
              <a:rPr lang="en-US" sz="2000" dirty="0" err="1">
                <a:solidFill>
                  <a:srgbClr val="7030A0"/>
                </a:solidFill>
                <a:cs typeface="Times New Roman" panose="02020603050405020304" pitchFamily="18" charset="0"/>
              </a:rPr>
              <a:t>tư</a:t>
            </a:r>
            <a:r>
              <a:rPr lang="en-US" sz="2000" dirty="0">
                <a:solidFill>
                  <a:srgbClr val="7030A0"/>
                </a:solidFill>
                <a:cs typeface="Times New Roman" panose="02020603050405020304" pitchFamily="18" charset="0"/>
              </a:rPr>
              <a:t> </a:t>
            </a:r>
            <a:r>
              <a:rPr lang="en-US" sz="2000" dirty="0" err="1">
                <a:solidFill>
                  <a:srgbClr val="7030A0"/>
                </a:solidFill>
                <a:cs typeface="Times New Roman" panose="02020603050405020304" pitchFamily="18" charset="0"/>
              </a:rPr>
              <a:t>bản</a:t>
            </a:r>
            <a:r>
              <a:rPr lang="en-US" sz="2000" dirty="0">
                <a:solidFill>
                  <a:srgbClr val="7030A0"/>
                </a:solidFill>
                <a:cs typeface="Times New Roman" panose="02020603050405020304" pitchFamily="18" charset="0"/>
              </a:rPr>
              <a:t> </a:t>
            </a:r>
            <a:r>
              <a:rPr lang="en-US" sz="2000" dirty="0" err="1">
                <a:solidFill>
                  <a:srgbClr val="7030A0"/>
                </a:solidFill>
                <a:cs typeface="Times New Roman" panose="02020603050405020304" pitchFamily="18" charset="0"/>
              </a:rPr>
              <a:t>sở</a:t>
            </a:r>
            <a:r>
              <a:rPr lang="en-US" sz="2000" dirty="0">
                <a:solidFill>
                  <a:srgbClr val="7030A0"/>
                </a:solidFill>
                <a:cs typeface="Times New Roman" panose="02020603050405020304" pitchFamily="18" charset="0"/>
              </a:rPr>
              <a:t> </a:t>
            </a:r>
            <a:r>
              <a:rPr lang="en-US" sz="2000" dirty="0" err="1">
                <a:solidFill>
                  <a:srgbClr val="7030A0"/>
                </a:solidFill>
                <a:cs typeface="Times New Roman" panose="02020603050405020304" pitchFamily="18" charset="0"/>
              </a:rPr>
              <a:t>hữu</a:t>
            </a:r>
            <a:r>
              <a:rPr lang="en-US" sz="2000" dirty="0">
                <a:solidFill>
                  <a:srgbClr val="7030A0"/>
                </a:solidFill>
                <a:cs typeface="Times New Roman" panose="02020603050405020304" pitchFamily="18" charset="0"/>
              </a:rPr>
              <a:t> </a:t>
            </a:r>
            <a:r>
              <a:rPr lang="en-US" sz="2000" dirty="0" err="1">
                <a:solidFill>
                  <a:srgbClr val="7030A0"/>
                </a:solidFill>
                <a:cs typeface="Times New Roman" panose="02020603050405020304" pitchFamily="18" charset="0"/>
              </a:rPr>
              <a:t>tư</a:t>
            </a:r>
            <a:r>
              <a:rPr lang="en-US" sz="2000" dirty="0">
                <a:solidFill>
                  <a:srgbClr val="7030A0"/>
                </a:solidFill>
                <a:cs typeface="Times New Roman" panose="02020603050405020304" pitchFamily="18" charset="0"/>
              </a:rPr>
              <a:t> </a:t>
            </a:r>
            <a:r>
              <a:rPr lang="en-US" sz="2000" dirty="0" err="1">
                <a:solidFill>
                  <a:srgbClr val="7030A0"/>
                </a:solidFill>
                <a:cs typeface="Times New Roman" panose="02020603050405020304" pitchFamily="18" charset="0"/>
              </a:rPr>
              <a:t>liệu</a:t>
            </a:r>
            <a:r>
              <a:rPr lang="en-US" sz="2000" dirty="0">
                <a:solidFill>
                  <a:srgbClr val="7030A0"/>
                </a:solidFill>
                <a:cs typeface="Times New Roman" panose="02020603050405020304" pitchFamily="18" charset="0"/>
              </a:rPr>
              <a:t> </a:t>
            </a:r>
            <a:r>
              <a:rPr lang="en-US" sz="2000" dirty="0" err="1">
                <a:solidFill>
                  <a:srgbClr val="7030A0"/>
                </a:solidFill>
                <a:cs typeface="Times New Roman" panose="02020603050405020304" pitchFamily="18" charset="0"/>
              </a:rPr>
              <a:t>sản</a:t>
            </a:r>
            <a:r>
              <a:rPr lang="en-US" sz="2000" dirty="0">
                <a:solidFill>
                  <a:srgbClr val="7030A0"/>
                </a:solidFill>
                <a:cs typeface="Times New Roman" panose="02020603050405020304" pitchFamily="18" charset="0"/>
              </a:rPr>
              <a:t> </a:t>
            </a:r>
            <a:r>
              <a:rPr lang="en-US" sz="2000" dirty="0" err="1">
                <a:solidFill>
                  <a:srgbClr val="7030A0"/>
                </a:solidFill>
                <a:cs typeface="Times New Roman" panose="02020603050405020304" pitchFamily="18" charset="0"/>
              </a:rPr>
              <a:t>xuất</a:t>
            </a:r>
            <a:r>
              <a:rPr lang="en-US" sz="2000" dirty="0">
                <a:solidFill>
                  <a:srgbClr val="7030A0"/>
                </a:solidFill>
                <a:cs typeface="Times New Roman" panose="02020603050405020304" pitchFamily="18" charset="0"/>
              </a:rPr>
              <a:t>, </a:t>
            </a:r>
            <a:r>
              <a:rPr lang="en-US" sz="2000" dirty="0" err="1">
                <a:solidFill>
                  <a:srgbClr val="7030A0"/>
                </a:solidFill>
                <a:cs typeface="Times New Roman" panose="02020603050405020304" pitchFamily="18" charset="0"/>
              </a:rPr>
              <a:t>khi</a:t>
            </a:r>
            <a:r>
              <a:rPr lang="en-US" sz="2000" dirty="0">
                <a:solidFill>
                  <a:srgbClr val="7030A0"/>
                </a:solidFill>
                <a:cs typeface="Times New Roman" panose="02020603050405020304" pitchFamily="18" charset="0"/>
              </a:rPr>
              <a:t> </a:t>
            </a:r>
            <a:r>
              <a:rPr lang="en-US" sz="2000" dirty="0" err="1">
                <a:solidFill>
                  <a:srgbClr val="7030A0"/>
                </a:solidFill>
                <a:cs typeface="Times New Roman" panose="02020603050405020304" pitchFamily="18" charset="0"/>
              </a:rPr>
              <a:t>thuê</a:t>
            </a:r>
            <a:r>
              <a:rPr lang="en-US" sz="2000" dirty="0">
                <a:solidFill>
                  <a:srgbClr val="7030A0"/>
                </a:solidFill>
                <a:cs typeface="Times New Roman" panose="02020603050405020304" pitchFamily="18" charset="0"/>
              </a:rPr>
              <a:t> </a:t>
            </a:r>
            <a:r>
              <a:rPr lang="en-US" sz="2000" dirty="0" err="1">
                <a:solidFill>
                  <a:srgbClr val="7030A0"/>
                </a:solidFill>
                <a:cs typeface="Times New Roman" panose="02020603050405020304" pitchFamily="18" charset="0"/>
              </a:rPr>
              <a:t>mướn</a:t>
            </a:r>
            <a:r>
              <a:rPr lang="en-US" sz="2000" dirty="0">
                <a:solidFill>
                  <a:srgbClr val="7030A0"/>
                </a:solidFill>
                <a:cs typeface="Times New Roman" panose="02020603050405020304" pitchFamily="18" charset="0"/>
              </a:rPr>
              <a:t> lao </a:t>
            </a:r>
            <a:r>
              <a:rPr lang="en-US" sz="2000" dirty="0" err="1">
                <a:solidFill>
                  <a:srgbClr val="7030A0"/>
                </a:solidFill>
                <a:cs typeface="Times New Roman" panose="02020603050405020304" pitchFamily="18" charset="0"/>
              </a:rPr>
              <a:t>động</a:t>
            </a:r>
            <a:r>
              <a:rPr lang="en-US" sz="2000" dirty="0">
                <a:solidFill>
                  <a:srgbClr val="7030A0"/>
                </a:solidFill>
                <a:cs typeface="Times New Roman" panose="02020603050405020304" pitchFamily="18" charset="0"/>
              </a:rPr>
              <a:t> </a:t>
            </a:r>
            <a:r>
              <a:rPr lang="en-US" sz="2000" dirty="0" err="1">
                <a:solidFill>
                  <a:srgbClr val="7030A0"/>
                </a:solidFill>
                <a:cs typeface="Times New Roman" panose="02020603050405020304" pitchFamily="18" charset="0"/>
              </a:rPr>
              <a:t>thì</a:t>
            </a:r>
            <a:r>
              <a:rPr lang="en-US" sz="2000" dirty="0">
                <a:solidFill>
                  <a:srgbClr val="7030A0"/>
                </a:solidFill>
                <a:cs typeface="Times New Roman" panose="02020603050405020304" pitchFamily="18" charset="0"/>
              </a:rPr>
              <a:t> </a:t>
            </a:r>
            <a:r>
              <a:rPr lang="en-US" sz="2000" dirty="0" err="1">
                <a:solidFill>
                  <a:srgbClr val="7030A0"/>
                </a:solidFill>
                <a:cs typeface="Times New Roman" panose="02020603050405020304" pitchFamily="18" charset="0"/>
              </a:rPr>
              <a:t>nhà</a:t>
            </a:r>
            <a:r>
              <a:rPr lang="en-US" sz="2000" dirty="0">
                <a:solidFill>
                  <a:srgbClr val="7030A0"/>
                </a:solidFill>
                <a:cs typeface="Times New Roman" panose="02020603050405020304" pitchFamily="18" charset="0"/>
              </a:rPr>
              <a:t> </a:t>
            </a:r>
            <a:r>
              <a:rPr lang="en-US" sz="2000" dirty="0" err="1">
                <a:solidFill>
                  <a:srgbClr val="7030A0"/>
                </a:solidFill>
                <a:cs typeface="Times New Roman" panose="02020603050405020304" pitchFamily="18" charset="0"/>
              </a:rPr>
              <a:t>tư</a:t>
            </a:r>
            <a:r>
              <a:rPr lang="en-US" sz="2000" dirty="0">
                <a:solidFill>
                  <a:srgbClr val="7030A0"/>
                </a:solidFill>
                <a:cs typeface="Times New Roman" panose="02020603050405020304" pitchFamily="18" charset="0"/>
              </a:rPr>
              <a:t> </a:t>
            </a:r>
            <a:r>
              <a:rPr lang="en-US" sz="2000" dirty="0" err="1">
                <a:solidFill>
                  <a:srgbClr val="7030A0"/>
                </a:solidFill>
                <a:cs typeface="Times New Roman" panose="02020603050405020304" pitchFamily="18" charset="0"/>
              </a:rPr>
              <a:t>bản</a:t>
            </a:r>
            <a:r>
              <a:rPr lang="en-US" sz="2000" dirty="0">
                <a:solidFill>
                  <a:srgbClr val="7030A0"/>
                </a:solidFill>
                <a:cs typeface="Times New Roman" panose="02020603050405020304" pitchFamily="18" charset="0"/>
              </a:rPr>
              <a:t> </a:t>
            </a:r>
            <a:r>
              <a:rPr lang="en-US" sz="2000" dirty="0" err="1">
                <a:solidFill>
                  <a:srgbClr val="7030A0"/>
                </a:solidFill>
                <a:cs typeface="Times New Roman" panose="02020603050405020304" pitchFamily="18" charset="0"/>
              </a:rPr>
              <a:t>chiếm</a:t>
            </a:r>
            <a:r>
              <a:rPr lang="en-US" sz="2000" dirty="0">
                <a:solidFill>
                  <a:srgbClr val="7030A0"/>
                </a:solidFill>
                <a:cs typeface="Times New Roman" panose="02020603050405020304" pitchFamily="18" charset="0"/>
              </a:rPr>
              <a:t> </a:t>
            </a:r>
            <a:r>
              <a:rPr lang="en-US" sz="2000" dirty="0" err="1">
                <a:solidFill>
                  <a:srgbClr val="7030A0"/>
                </a:solidFill>
                <a:cs typeface="Times New Roman" panose="02020603050405020304" pitchFamily="18" charset="0"/>
              </a:rPr>
              <a:t>đoạt</a:t>
            </a:r>
            <a:r>
              <a:rPr lang="en-US" sz="2000" dirty="0">
                <a:solidFill>
                  <a:srgbClr val="7030A0"/>
                </a:solidFill>
                <a:cs typeface="Times New Roman" panose="02020603050405020304" pitchFamily="18" charset="0"/>
              </a:rPr>
              <a:t> lao </a:t>
            </a:r>
            <a:r>
              <a:rPr lang="en-US" sz="2000" dirty="0" err="1">
                <a:solidFill>
                  <a:srgbClr val="7030A0"/>
                </a:solidFill>
                <a:cs typeface="Times New Roman" panose="02020603050405020304" pitchFamily="18" charset="0"/>
              </a:rPr>
              <a:t>động</a:t>
            </a:r>
            <a:r>
              <a:rPr lang="en-US" sz="2000" dirty="0">
                <a:solidFill>
                  <a:srgbClr val="7030A0"/>
                </a:solidFill>
                <a:cs typeface="Times New Roman" panose="02020603050405020304" pitchFamily="18" charset="0"/>
              </a:rPr>
              <a:t> </a:t>
            </a:r>
            <a:endParaRPr lang="vi-VN" sz="2000" dirty="0">
              <a:solidFill>
                <a:srgbClr val="7030A0"/>
              </a:solidFill>
              <a:cs typeface="Times New Roman" panose="02020603050405020304" pitchFamily="18" charset="0"/>
            </a:endParaRPr>
          </a:p>
          <a:p>
            <a:pPr marL="0" indent="0" algn="ctr">
              <a:spcBef>
                <a:spcPts val="200"/>
              </a:spcBef>
              <a:spcAft>
                <a:spcPts val="200"/>
              </a:spcAft>
              <a:defRPr/>
            </a:pPr>
            <a:r>
              <a:rPr lang="en-US" sz="2000" dirty="0" err="1">
                <a:solidFill>
                  <a:srgbClr val="7030A0"/>
                </a:solidFill>
                <a:cs typeface="Times New Roman" panose="02020603050405020304" pitchFamily="18" charset="0"/>
              </a:rPr>
              <a:t>của</a:t>
            </a:r>
            <a:r>
              <a:rPr lang="en-US" sz="2000" dirty="0">
                <a:solidFill>
                  <a:srgbClr val="7030A0"/>
                </a:solidFill>
                <a:cs typeface="Times New Roman" panose="02020603050405020304" pitchFamily="18" charset="0"/>
              </a:rPr>
              <a:t> </a:t>
            </a:r>
            <a:r>
              <a:rPr lang="en-US" sz="2000" dirty="0" err="1">
                <a:solidFill>
                  <a:srgbClr val="7030A0"/>
                </a:solidFill>
                <a:cs typeface="Times New Roman" panose="02020603050405020304" pitchFamily="18" charset="0"/>
              </a:rPr>
              <a:t>công</a:t>
            </a:r>
            <a:r>
              <a:rPr lang="en-US" sz="2000" dirty="0">
                <a:solidFill>
                  <a:srgbClr val="7030A0"/>
                </a:solidFill>
                <a:cs typeface="Times New Roman" panose="02020603050405020304" pitchFamily="18" charset="0"/>
              </a:rPr>
              <a:t> </a:t>
            </a:r>
            <a:r>
              <a:rPr lang="en-US" sz="2000" dirty="0" err="1">
                <a:solidFill>
                  <a:srgbClr val="7030A0"/>
                </a:solidFill>
                <a:cs typeface="Times New Roman" panose="02020603050405020304" pitchFamily="18" charset="0"/>
              </a:rPr>
              <a:t>nhân</a:t>
            </a:r>
            <a:r>
              <a:rPr lang="en-US" sz="2000" dirty="0">
                <a:solidFill>
                  <a:srgbClr val="7030A0"/>
                </a:solidFill>
                <a:cs typeface="Times New Roman" panose="02020603050405020304" pitchFamily="18" charset="0"/>
              </a:rPr>
              <a:t>. Do </a:t>
            </a:r>
            <a:r>
              <a:rPr lang="en-US" sz="2000" dirty="0" err="1">
                <a:solidFill>
                  <a:srgbClr val="7030A0"/>
                </a:solidFill>
                <a:cs typeface="Times New Roman" panose="02020603050405020304" pitchFamily="18" charset="0"/>
              </a:rPr>
              <a:t>vậy</a:t>
            </a:r>
            <a:r>
              <a:rPr lang="en-US" sz="2000" dirty="0">
                <a:solidFill>
                  <a:srgbClr val="7030A0"/>
                </a:solidFill>
                <a:cs typeface="Times New Roman" panose="02020603050405020304" pitchFamily="18" charset="0"/>
              </a:rPr>
              <a:t>, </a:t>
            </a:r>
            <a:r>
              <a:rPr lang="en-US" sz="2000" dirty="0" err="1">
                <a:solidFill>
                  <a:srgbClr val="7030A0"/>
                </a:solidFill>
                <a:cs typeface="Times New Roman" panose="02020603050405020304" pitchFamily="18" charset="0"/>
              </a:rPr>
              <a:t>quyền</a:t>
            </a:r>
            <a:r>
              <a:rPr lang="en-US" sz="2000" dirty="0">
                <a:solidFill>
                  <a:srgbClr val="7030A0"/>
                </a:solidFill>
                <a:cs typeface="Times New Roman" panose="02020603050405020304" pitchFamily="18" charset="0"/>
              </a:rPr>
              <a:t> </a:t>
            </a:r>
            <a:r>
              <a:rPr lang="en-US" sz="2000" dirty="0" err="1">
                <a:solidFill>
                  <a:srgbClr val="7030A0"/>
                </a:solidFill>
                <a:cs typeface="Times New Roman" panose="02020603050405020304" pitchFamily="18" charset="0"/>
              </a:rPr>
              <a:t>sở</a:t>
            </a:r>
            <a:r>
              <a:rPr lang="en-US" sz="2000" dirty="0">
                <a:solidFill>
                  <a:srgbClr val="7030A0"/>
                </a:solidFill>
                <a:cs typeface="Times New Roman" panose="02020603050405020304" pitchFamily="18" charset="0"/>
              </a:rPr>
              <a:t> </a:t>
            </a:r>
            <a:r>
              <a:rPr lang="en-US" sz="2000" dirty="0" err="1">
                <a:solidFill>
                  <a:srgbClr val="7030A0"/>
                </a:solidFill>
                <a:cs typeface="Times New Roman" panose="02020603050405020304" pitchFamily="18" charset="0"/>
              </a:rPr>
              <a:t>hữu</a:t>
            </a:r>
            <a:r>
              <a:rPr lang="en-US" sz="2000" dirty="0">
                <a:solidFill>
                  <a:srgbClr val="7030A0"/>
                </a:solidFill>
                <a:cs typeface="Times New Roman" panose="02020603050405020304" pitchFamily="18" charset="0"/>
              </a:rPr>
              <a:t> =&gt; </a:t>
            </a:r>
            <a:r>
              <a:rPr lang="en-US" sz="2000" dirty="0" err="1">
                <a:solidFill>
                  <a:srgbClr val="7030A0"/>
                </a:solidFill>
                <a:cs typeface="Times New Roman" panose="02020603050405020304" pitchFamily="18" charset="0"/>
              </a:rPr>
              <a:t>quyền</a:t>
            </a:r>
            <a:r>
              <a:rPr lang="en-US" sz="2000" dirty="0">
                <a:solidFill>
                  <a:srgbClr val="7030A0"/>
                </a:solidFill>
                <a:cs typeface="Times New Roman" panose="02020603050405020304" pitchFamily="18" charset="0"/>
              </a:rPr>
              <a:t> </a:t>
            </a:r>
            <a:r>
              <a:rPr lang="en-US" sz="2000" dirty="0" err="1">
                <a:solidFill>
                  <a:srgbClr val="7030A0"/>
                </a:solidFill>
                <a:cs typeface="Times New Roman" panose="02020603050405020304" pitchFamily="18" charset="0"/>
              </a:rPr>
              <a:t>chiếm</a:t>
            </a:r>
            <a:r>
              <a:rPr lang="en-US" sz="2000" dirty="0">
                <a:solidFill>
                  <a:srgbClr val="7030A0"/>
                </a:solidFill>
                <a:cs typeface="Times New Roman" panose="02020603050405020304" pitchFamily="18" charset="0"/>
              </a:rPr>
              <a:t> </a:t>
            </a:r>
            <a:r>
              <a:rPr lang="en-US" sz="2000" dirty="0" err="1">
                <a:solidFill>
                  <a:srgbClr val="7030A0"/>
                </a:solidFill>
                <a:cs typeface="Times New Roman" panose="02020603050405020304" pitchFamily="18" charset="0"/>
              </a:rPr>
              <a:t>đoạt</a:t>
            </a:r>
            <a:r>
              <a:rPr lang="en-US" sz="2000" dirty="0">
                <a:solidFill>
                  <a:srgbClr val="7030A0"/>
                </a:solidFill>
                <a:cs typeface="Times New Roman" panose="02020603050405020304" pitchFamily="18" charset="0"/>
              </a:rPr>
              <a:t>).</a:t>
            </a:r>
          </a:p>
        </p:txBody>
      </p:sp>
      <p:sp>
        <p:nvSpPr>
          <p:cNvPr id="49" name="Google Shape;323;p26">
            <a:extLst>
              <a:ext uri="{FF2B5EF4-FFF2-40B4-BE49-F238E27FC236}">
                <a16:creationId xmlns:a16="http://schemas.microsoft.com/office/drawing/2014/main" xmlns="" id="{5B0AA6DC-5E4A-4CB2-BB98-E354BD351AD2}"/>
              </a:ext>
            </a:extLst>
          </p:cNvPr>
          <p:cNvSpPr/>
          <p:nvPr/>
        </p:nvSpPr>
        <p:spPr>
          <a:xfrm rot="5400000">
            <a:off x="11140825" y="5847767"/>
            <a:ext cx="883150" cy="1219200"/>
          </a:xfrm>
          <a:custGeom>
            <a:avLst/>
            <a:gdLst/>
            <a:ahLst/>
            <a:cxnLst/>
            <a:rect l="l" t="t" r="r" b="b"/>
            <a:pathLst>
              <a:path w="81388" h="48797" extrusionOk="0">
                <a:moveTo>
                  <a:pt x="0" y="0"/>
                </a:moveTo>
                <a:cubicBezTo>
                  <a:pt x="647" y="2464"/>
                  <a:pt x="2603" y="5189"/>
                  <a:pt x="4240" y="6842"/>
                </a:cubicBezTo>
                <a:cubicBezTo>
                  <a:pt x="7464" y="10100"/>
                  <a:pt x="11974" y="11778"/>
                  <a:pt x="16476" y="12645"/>
                </a:cubicBezTo>
                <a:cubicBezTo>
                  <a:pt x="20985" y="13513"/>
                  <a:pt x="25593" y="13660"/>
                  <a:pt x="30128" y="14372"/>
                </a:cubicBezTo>
                <a:cubicBezTo>
                  <a:pt x="35382" y="15191"/>
                  <a:pt x="40809" y="16942"/>
                  <a:pt x="44271" y="20985"/>
                </a:cubicBezTo>
                <a:cubicBezTo>
                  <a:pt x="48273" y="25659"/>
                  <a:pt x="49198" y="32869"/>
                  <a:pt x="54371" y="36209"/>
                </a:cubicBezTo>
                <a:cubicBezTo>
                  <a:pt x="57472" y="38211"/>
                  <a:pt x="61323" y="38285"/>
                  <a:pt x="65076" y="38285"/>
                </a:cubicBezTo>
                <a:cubicBezTo>
                  <a:pt x="65375" y="38285"/>
                  <a:pt x="65673" y="38285"/>
                  <a:pt x="65971" y="38285"/>
                </a:cubicBezTo>
                <a:cubicBezTo>
                  <a:pt x="66304" y="38285"/>
                  <a:pt x="66636" y="38285"/>
                  <a:pt x="66967" y="38288"/>
                </a:cubicBezTo>
                <a:cubicBezTo>
                  <a:pt x="71288" y="38320"/>
                  <a:pt x="76166" y="39098"/>
                  <a:pt x="78630" y="42650"/>
                </a:cubicBezTo>
                <a:cubicBezTo>
                  <a:pt x="79898" y="44483"/>
                  <a:pt x="80299" y="46783"/>
                  <a:pt x="81355" y="48748"/>
                </a:cubicBezTo>
                <a:cubicBezTo>
                  <a:pt x="81363" y="48764"/>
                  <a:pt x="81372" y="48780"/>
                  <a:pt x="81380" y="48797"/>
                </a:cubicBezTo>
                <a:lnTo>
                  <a:pt x="81388" y="0"/>
                </a:lnTo>
                <a:close/>
              </a:path>
            </a:pathLst>
          </a:custGeom>
          <a:solidFill>
            <a:schemeClr val="accent1"/>
          </a:solidFill>
          <a:ln>
            <a:noFill/>
          </a:ln>
        </p:spPr>
        <p:txBody>
          <a:bodyPr spcFirstLastPara="1" lIns="91425" tIns="91425" rIns="91425" bIns="91425" anchor="ctr"/>
          <a:lstStyle/>
          <a:p>
            <a:pPr eaLnBrk="1" fontAlgn="auto" hangingPunct="1">
              <a:spcBef>
                <a:spcPts val="0"/>
              </a:spcBef>
              <a:spcAft>
                <a:spcPts val="0"/>
              </a:spcAft>
              <a:buClr>
                <a:srgbClr val="000000"/>
              </a:buClr>
              <a:defRPr/>
            </a:pPr>
            <a:endParaRPr sz="1400" kern="0">
              <a:solidFill>
                <a:srgbClr val="000000"/>
              </a:solidFill>
              <a:latin typeface="Arial"/>
              <a:cs typeface="Arial"/>
              <a:sym typeface="Arial"/>
            </a:endParaRPr>
          </a:p>
        </p:txBody>
      </p:sp>
      <p:sp>
        <p:nvSpPr>
          <p:cNvPr id="2" name="Rectangle 2">
            <a:extLst>
              <a:ext uri="{FF2B5EF4-FFF2-40B4-BE49-F238E27FC236}">
                <a16:creationId xmlns:a16="http://schemas.microsoft.com/office/drawing/2014/main" xmlns="" id="{CE3C7E2C-DB63-4BA0-9203-F501A8D9F1E7}"/>
              </a:ext>
            </a:extLst>
          </p:cNvPr>
          <p:cNvSpPr>
            <a:spLocks noChangeArrowheads="1"/>
          </p:cNvSpPr>
          <p:nvPr/>
        </p:nvSpPr>
        <p:spPr bwMode="auto">
          <a:xfrm>
            <a:off x="10060713" y="166246"/>
            <a:ext cx="12192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en-US"/>
          </a:p>
        </p:txBody>
      </p:sp>
      <p:pic>
        <p:nvPicPr>
          <p:cNvPr id="1025" name="Picture 1">
            <a:extLst>
              <a:ext uri="{FF2B5EF4-FFF2-40B4-BE49-F238E27FC236}">
                <a16:creationId xmlns:a16="http://schemas.microsoft.com/office/drawing/2014/main" xmlns="" id="{5E6DEF32-0EDB-444C-8491-D31A3F376692}"/>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0060713" y="166246"/>
            <a:ext cx="1981200" cy="914400"/>
          </a:xfrm>
          <a:prstGeom prst="rect">
            <a:avLst/>
          </a:prstGeom>
          <a:noFill/>
          <a:extLst>
            <a:ext uri="{909E8E84-426E-40DD-AFC4-6F175D3DCCD1}">
              <a14:hiddenFill xmlns:a14="http://schemas.microsoft.com/office/drawing/2010/main">
                <a:solidFill>
                  <a:srgbClr val="BBE0E3"/>
                </a:solidFill>
              </a14:hiddenFill>
            </a:ext>
          </a:extLst>
        </p:spPr>
      </p:pic>
    </p:spTree>
    <p:extLst>
      <p:ext uri="{BB962C8B-B14F-4D97-AF65-F5344CB8AC3E}">
        <p14:creationId xmlns:p14="http://schemas.microsoft.com/office/powerpoint/2010/main" val="90214904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6" presetClass="entr" presetSubtype="16"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circle(in)">
                                      <p:cBhvr>
                                        <p:cTn id="7" dur="2000"/>
                                        <p:tgtEl>
                                          <p:spTgt spid="8"/>
                                        </p:tgtEl>
                                      </p:cBhvr>
                                    </p:animEffect>
                                  </p:childTnLst>
                                </p:cTn>
                              </p:par>
                              <p:par>
                                <p:cTn id="8" presetID="6" presetClass="entr" presetSubtype="16" fill="hold" nodeType="withEffect">
                                  <p:stCondLst>
                                    <p:cond delay="0"/>
                                  </p:stCondLst>
                                  <p:childTnLst>
                                    <p:set>
                                      <p:cBhvr>
                                        <p:cTn id="9" dur="1" fill="hold">
                                          <p:stCondLst>
                                            <p:cond delay="0"/>
                                          </p:stCondLst>
                                        </p:cTn>
                                        <p:tgtEl>
                                          <p:spTgt spid="13"/>
                                        </p:tgtEl>
                                        <p:attrNameLst>
                                          <p:attrName>style.visibility</p:attrName>
                                        </p:attrNameLst>
                                      </p:cBhvr>
                                      <p:to>
                                        <p:strVal val="visible"/>
                                      </p:to>
                                    </p:set>
                                    <p:animEffect transition="in" filter="circle(in)">
                                      <p:cBhvr>
                                        <p:cTn id="10" dur="2000"/>
                                        <p:tgtEl>
                                          <p:spTgt spid="13"/>
                                        </p:tgtEl>
                                      </p:cBhvr>
                                    </p:animEffect>
                                  </p:childTnLst>
                                </p:cTn>
                              </p:par>
                              <p:par>
                                <p:cTn id="11" presetID="6" presetClass="entr" presetSubtype="16" fill="hold" grpId="0" nodeType="withEffect">
                                  <p:stCondLst>
                                    <p:cond delay="0"/>
                                  </p:stCondLst>
                                  <p:childTnLst>
                                    <p:set>
                                      <p:cBhvr>
                                        <p:cTn id="12" dur="1" fill="hold">
                                          <p:stCondLst>
                                            <p:cond delay="0"/>
                                          </p:stCondLst>
                                        </p:cTn>
                                        <p:tgtEl>
                                          <p:spTgt spid="20"/>
                                        </p:tgtEl>
                                        <p:attrNameLst>
                                          <p:attrName>style.visibility</p:attrName>
                                        </p:attrNameLst>
                                      </p:cBhvr>
                                      <p:to>
                                        <p:strVal val="visible"/>
                                      </p:to>
                                    </p:set>
                                    <p:animEffect transition="in" filter="circle(in)">
                                      <p:cBhvr>
                                        <p:cTn id="13" dur="2000"/>
                                        <p:tgtEl>
                                          <p:spTgt spid="20"/>
                                        </p:tgtEl>
                                      </p:cBhvr>
                                    </p:animEffect>
                                  </p:childTnLst>
                                </p:cTn>
                              </p:par>
                              <p:par>
                                <p:cTn id="14" presetID="6" presetClass="entr" presetSubtype="16" fill="hold" nodeType="withEffect">
                                  <p:stCondLst>
                                    <p:cond delay="0"/>
                                  </p:stCondLst>
                                  <p:childTnLst>
                                    <p:set>
                                      <p:cBhvr>
                                        <p:cTn id="15" dur="1" fill="hold">
                                          <p:stCondLst>
                                            <p:cond delay="0"/>
                                          </p:stCondLst>
                                        </p:cTn>
                                        <p:tgtEl>
                                          <p:spTgt spid="21"/>
                                        </p:tgtEl>
                                        <p:attrNameLst>
                                          <p:attrName>style.visibility</p:attrName>
                                        </p:attrNameLst>
                                      </p:cBhvr>
                                      <p:to>
                                        <p:strVal val="visible"/>
                                      </p:to>
                                    </p:set>
                                    <p:animEffect transition="in" filter="circle(in)">
                                      <p:cBhvr>
                                        <p:cTn id="16" dur="2000"/>
                                        <p:tgtEl>
                                          <p:spTgt spid="21"/>
                                        </p:tgtEl>
                                      </p:cBhvr>
                                    </p:animEffect>
                                  </p:childTnLst>
                                </p:cTn>
                              </p:par>
                              <p:par>
                                <p:cTn id="17" presetID="6" presetClass="entr" presetSubtype="16" fill="hold" grpId="0" nodeType="withEffect">
                                  <p:stCondLst>
                                    <p:cond delay="0"/>
                                  </p:stCondLst>
                                  <p:childTnLst>
                                    <p:set>
                                      <p:cBhvr>
                                        <p:cTn id="18" dur="1" fill="hold">
                                          <p:stCondLst>
                                            <p:cond delay="0"/>
                                          </p:stCondLst>
                                        </p:cTn>
                                        <p:tgtEl>
                                          <p:spTgt spid="22"/>
                                        </p:tgtEl>
                                        <p:attrNameLst>
                                          <p:attrName>style.visibility</p:attrName>
                                        </p:attrNameLst>
                                      </p:cBhvr>
                                      <p:to>
                                        <p:strVal val="visible"/>
                                      </p:to>
                                    </p:set>
                                    <p:animEffect transition="in" filter="circle(in)">
                                      <p:cBhvr>
                                        <p:cTn id="19" dur="2000"/>
                                        <p:tgtEl>
                                          <p:spTgt spid="22"/>
                                        </p:tgtEl>
                                      </p:cBhvr>
                                    </p:animEffect>
                                  </p:childTnLst>
                                </p:cTn>
                              </p:par>
                              <p:par>
                                <p:cTn id="20" presetID="6" presetClass="entr" presetSubtype="16" fill="hold" grpId="0" nodeType="withEffect">
                                  <p:stCondLst>
                                    <p:cond delay="0"/>
                                  </p:stCondLst>
                                  <p:childTnLst>
                                    <p:set>
                                      <p:cBhvr>
                                        <p:cTn id="21" dur="1" fill="hold">
                                          <p:stCondLst>
                                            <p:cond delay="0"/>
                                          </p:stCondLst>
                                        </p:cTn>
                                        <p:tgtEl>
                                          <p:spTgt spid="23"/>
                                        </p:tgtEl>
                                        <p:attrNameLst>
                                          <p:attrName>style.visibility</p:attrName>
                                        </p:attrNameLst>
                                      </p:cBhvr>
                                      <p:to>
                                        <p:strVal val="visible"/>
                                      </p:to>
                                    </p:set>
                                    <p:animEffect transition="in" filter="circle(in)">
                                      <p:cBhvr>
                                        <p:cTn id="22" dur="2000"/>
                                        <p:tgtEl>
                                          <p:spTgt spid="23"/>
                                        </p:tgtEl>
                                      </p:cBhvr>
                                    </p:animEffect>
                                  </p:childTnLst>
                                </p:cTn>
                              </p:par>
                              <p:par>
                                <p:cTn id="23" presetID="6" presetClass="entr" presetSubtype="16" fill="hold" grpId="0" nodeType="withEffect">
                                  <p:stCondLst>
                                    <p:cond delay="0"/>
                                  </p:stCondLst>
                                  <p:childTnLst>
                                    <p:set>
                                      <p:cBhvr>
                                        <p:cTn id="24" dur="1" fill="hold">
                                          <p:stCondLst>
                                            <p:cond delay="0"/>
                                          </p:stCondLst>
                                        </p:cTn>
                                        <p:tgtEl>
                                          <p:spTgt spid="24"/>
                                        </p:tgtEl>
                                        <p:attrNameLst>
                                          <p:attrName>style.visibility</p:attrName>
                                        </p:attrNameLst>
                                      </p:cBhvr>
                                      <p:to>
                                        <p:strVal val="visible"/>
                                      </p:to>
                                    </p:set>
                                    <p:animEffect transition="in" filter="circle(in)">
                                      <p:cBhvr>
                                        <p:cTn id="25" dur="2000"/>
                                        <p:tgtEl>
                                          <p:spTgt spid="24"/>
                                        </p:tgtEl>
                                      </p:cBhvr>
                                    </p:animEffect>
                                  </p:childTnLst>
                                </p:cTn>
                              </p:par>
                              <p:par>
                                <p:cTn id="26" presetID="6" presetClass="entr" presetSubtype="16" fill="hold" grpId="0" nodeType="withEffect">
                                  <p:stCondLst>
                                    <p:cond delay="0"/>
                                  </p:stCondLst>
                                  <p:childTnLst>
                                    <p:set>
                                      <p:cBhvr>
                                        <p:cTn id="27" dur="1" fill="hold">
                                          <p:stCondLst>
                                            <p:cond delay="0"/>
                                          </p:stCondLst>
                                        </p:cTn>
                                        <p:tgtEl>
                                          <p:spTgt spid="25"/>
                                        </p:tgtEl>
                                        <p:attrNameLst>
                                          <p:attrName>style.visibility</p:attrName>
                                        </p:attrNameLst>
                                      </p:cBhvr>
                                      <p:to>
                                        <p:strVal val="visible"/>
                                      </p:to>
                                    </p:set>
                                    <p:animEffect transition="in" filter="circle(in)">
                                      <p:cBhvr>
                                        <p:cTn id="28" dur="2000"/>
                                        <p:tgtEl>
                                          <p:spTgt spid="25"/>
                                        </p:tgtEl>
                                      </p:cBhvr>
                                    </p:animEffect>
                                  </p:childTnLst>
                                </p:cTn>
                              </p:par>
                              <p:par>
                                <p:cTn id="29" presetID="6" presetClass="entr" presetSubtype="16" fill="hold" nodeType="withEffect">
                                  <p:stCondLst>
                                    <p:cond delay="0"/>
                                  </p:stCondLst>
                                  <p:childTnLst>
                                    <p:set>
                                      <p:cBhvr>
                                        <p:cTn id="30" dur="1" fill="hold">
                                          <p:stCondLst>
                                            <p:cond delay="0"/>
                                          </p:stCondLst>
                                        </p:cTn>
                                        <p:tgtEl>
                                          <p:spTgt spid="26"/>
                                        </p:tgtEl>
                                        <p:attrNameLst>
                                          <p:attrName>style.visibility</p:attrName>
                                        </p:attrNameLst>
                                      </p:cBhvr>
                                      <p:to>
                                        <p:strVal val="visible"/>
                                      </p:to>
                                    </p:set>
                                    <p:animEffect transition="in" filter="circle(in)">
                                      <p:cBhvr>
                                        <p:cTn id="31" dur="2000"/>
                                        <p:tgtEl>
                                          <p:spTgt spid="26"/>
                                        </p:tgtEl>
                                      </p:cBhvr>
                                    </p:animEffect>
                                  </p:childTnLst>
                                </p:cTn>
                              </p:par>
                              <p:par>
                                <p:cTn id="32" presetID="6" presetClass="entr" presetSubtype="16" fill="hold" nodeType="withEffect">
                                  <p:stCondLst>
                                    <p:cond delay="0"/>
                                  </p:stCondLst>
                                  <p:childTnLst>
                                    <p:set>
                                      <p:cBhvr>
                                        <p:cTn id="33" dur="1" fill="hold">
                                          <p:stCondLst>
                                            <p:cond delay="0"/>
                                          </p:stCondLst>
                                        </p:cTn>
                                        <p:tgtEl>
                                          <p:spTgt spid="27"/>
                                        </p:tgtEl>
                                        <p:attrNameLst>
                                          <p:attrName>style.visibility</p:attrName>
                                        </p:attrNameLst>
                                      </p:cBhvr>
                                      <p:to>
                                        <p:strVal val="visible"/>
                                      </p:to>
                                    </p:set>
                                    <p:animEffect transition="in" filter="circle(in)">
                                      <p:cBhvr>
                                        <p:cTn id="34" dur="2000"/>
                                        <p:tgtEl>
                                          <p:spTgt spid="27"/>
                                        </p:tgtEl>
                                      </p:cBhvr>
                                    </p:animEffect>
                                  </p:childTnLst>
                                </p:cTn>
                              </p:par>
                              <p:par>
                                <p:cTn id="35" presetID="6" presetClass="entr" presetSubtype="16" fill="hold" nodeType="withEffect">
                                  <p:stCondLst>
                                    <p:cond delay="0"/>
                                  </p:stCondLst>
                                  <p:childTnLst>
                                    <p:set>
                                      <p:cBhvr>
                                        <p:cTn id="36" dur="1" fill="hold">
                                          <p:stCondLst>
                                            <p:cond delay="0"/>
                                          </p:stCondLst>
                                        </p:cTn>
                                        <p:tgtEl>
                                          <p:spTgt spid="28"/>
                                        </p:tgtEl>
                                        <p:attrNameLst>
                                          <p:attrName>style.visibility</p:attrName>
                                        </p:attrNameLst>
                                      </p:cBhvr>
                                      <p:to>
                                        <p:strVal val="visible"/>
                                      </p:to>
                                    </p:set>
                                    <p:animEffect transition="in" filter="circle(in)">
                                      <p:cBhvr>
                                        <p:cTn id="37" dur="2000"/>
                                        <p:tgtEl>
                                          <p:spTgt spid="28"/>
                                        </p:tgtEl>
                                      </p:cBhvr>
                                    </p:animEffect>
                                  </p:childTnLst>
                                </p:cTn>
                              </p:par>
                              <p:par>
                                <p:cTn id="38" presetID="6" presetClass="entr" presetSubtype="16" fill="hold" nodeType="withEffect">
                                  <p:stCondLst>
                                    <p:cond delay="0"/>
                                  </p:stCondLst>
                                  <p:childTnLst>
                                    <p:set>
                                      <p:cBhvr>
                                        <p:cTn id="39" dur="1" fill="hold">
                                          <p:stCondLst>
                                            <p:cond delay="0"/>
                                          </p:stCondLst>
                                        </p:cTn>
                                        <p:tgtEl>
                                          <p:spTgt spid="29"/>
                                        </p:tgtEl>
                                        <p:attrNameLst>
                                          <p:attrName>style.visibility</p:attrName>
                                        </p:attrNameLst>
                                      </p:cBhvr>
                                      <p:to>
                                        <p:strVal val="visible"/>
                                      </p:to>
                                    </p:set>
                                    <p:animEffect transition="in" filter="circle(in)">
                                      <p:cBhvr>
                                        <p:cTn id="40" dur="2000"/>
                                        <p:tgtEl>
                                          <p:spTgt spid="29"/>
                                        </p:tgtEl>
                                      </p:cBhvr>
                                    </p:animEffect>
                                  </p:childTnLst>
                                </p:cTn>
                              </p:par>
                              <p:par>
                                <p:cTn id="41" presetID="6" presetClass="entr" presetSubtype="16" fill="hold" grpId="0" nodeType="withEffect">
                                  <p:stCondLst>
                                    <p:cond delay="0"/>
                                  </p:stCondLst>
                                  <p:childTnLst>
                                    <p:set>
                                      <p:cBhvr>
                                        <p:cTn id="42" dur="1" fill="hold">
                                          <p:stCondLst>
                                            <p:cond delay="0"/>
                                          </p:stCondLst>
                                        </p:cTn>
                                        <p:tgtEl>
                                          <p:spTgt spid="30"/>
                                        </p:tgtEl>
                                        <p:attrNameLst>
                                          <p:attrName>style.visibility</p:attrName>
                                        </p:attrNameLst>
                                      </p:cBhvr>
                                      <p:to>
                                        <p:strVal val="visible"/>
                                      </p:to>
                                    </p:set>
                                    <p:animEffect transition="in" filter="circle(in)">
                                      <p:cBhvr>
                                        <p:cTn id="43" dur="2000"/>
                                        <p:tgtEl>
                                          <p:spTgt spid="30"/>
                                        </p:tgtEl>
                                      </p:cBhvr>
                                    </p:animEffect>
                                  </p:childTnLst>
                                </p:cTn>
                              </p:par>
                              <p:par>
                                <p:cTn id="44" presetID="6" presetClass="entr" presetSubtype="16" fill="hold" grpId="0" nodeType="withEffect">
                                  <p:stCondLst>
                                    <p:cond delay="0"/>
                                  </p:stCondLst>
                                  <p:childTnLst>
                                    <p:set>
                                      <p:cBhvr>
                                        <p:cTn id="45" dur="1" fill="hold">
                                          <p:stCondLst>
                                            <p:cond delay="0"/>
                                          </p:stCondLst>
                                        </p:cTn>
                                        <p:tgtEl>
                                          <p:spTgt spid="31"/>
                                        </p:tgtEl>
                                        <p:attrNameLst>
                                          <p:attrName>style.visibility</p:attrName>
                                        </p:attrNameLst>
                                      </p:cBhvr>
                                      <p:to>
                                        <p:strVal val="visible"/>
                                      </p:to>
                                    </p:set>
                                    <p:animEffect transition="in" filter="circle(in)">
                                      <p:cBhvr>
                                        <p:cTn id="46" dur="2000"/>
                                        <p:tgtEl>
                                          <p:spTgt spid="31"/>
                                        </p:tgtEl>
                                      </p:cBhvr>
                                    </p:animEffect>
                                  </p:childTnLst>
                                </p:cTn>
                              </p:par>
                              <p:par>
                                <p:cTn id="47" presetID="6" presetClass="entr" presetSubtype="16" fill="hold" grpId="0" nodeType="withEffect">
                                  <p:stCondLst>
                                    <p:cond delay="0"/>
                                  </p:stCondLst>
                                  <p:childTnLst>
                                    <p:set>
                                      <p:cBhvr>
                                        <p:cTn id="48" dur="1" fill="hold">
                                          <p:stCondLst>
                                            <p:cond delay="0"/>
                                          </p:stCondLst>
                                        </p:cTn>
                                        <p:tgtEl>
                                          <p:spTgt spid="32"/>
                                        </p:tgtEl>
                                        <p:attrNameLst>
                                          <p:attrName>style.visibility</p:attrName>
                                        </p:attrNameLst>
                                      </p:cBhvr>
                                      <p:to>
                                        <p:strVal val="visible"/>
                                      </p:to>
                                    </p:set>
                                    <p:animEffect transition="in" filter="circle(in)">
                                      <p:cBhvr>
                                        <p:cTn id="49" dur="2000"/>
                                        <p:tgtEl>
                                          <p:spTgt spid="32"/>
                                        </p:tgtEl>
                                      </p:cBhvr>
                                    </p:animEffect>
                                  </p:childTnLst>
                                </p:cTn>
                              </p:par>
                              <p:par>
                                <p:cTn id="50" presetID="6" presetClass="entr" presetSubtype="16" fill="hold" grpId="0" nodeType="withEffect" nodePh="1">
                                  <p:stCondLst>
                                    <p:cond delay="0"/>
                                  </p:stCondLst>
                                  <p:endCondLst>
                                    <p:cond evt="begin" delay="0">
                                      <p:tn val="50"/>
                                    </p:cond>
                                  </p:endCondLst>
                                  <p:childTnLst>
                                    <p:set>
                                      <p:cBhvr>
                                        <p:cTn id="51" dur="1" fill="hold">
                                          <p:stCondLst>
                                            <p:cond delay="0"/>
                                          </p:stCondLst>
                                        </p:cTn>
                                        <p:tgtEl>
                                          <p:spTgt spid="33"/>
                                        </p:tgtEl>
                                        <p:attrNameLst>
                                          <p:attrName>style.visibility</p:attrName>
                                        </p:attrNameLst>
                                      </p:cBhvr>
                                      <p:to>
                                        <p:strVal val="visible"/>
                                      </p:to>
                                    </p:set>
                                    <p:animEffect transition="in" filter="circle(in)">
                                      <p:cBhvr>
                                        <p:cTn id="52" dur="2000"/>
                                        <p:tgtEl>
                                          <p:spTgt spid="33"/>
                                        </p:tgtEl>
                                      </p:cBhvr>
                                    </p:animEffect>
                                  </p:childTnLst>
                                </p:cTn>
                              </p:par>
                              <p:par>
                                <p:cTn id="53" presetID="6" presetClass="entr" presetSubtype="16" fill="hold" nodeType="withEffect">
                                  <p:stCondLst>
                                    <p:cond delay="0"/>
                                  </p:stCondLst>
                                  <p:childTnLst>
                                    <p:set>
                                      <p:cBhvr>
                                        <p:cTn id="54" dur="1" fill="hold">
                                          <p:stCondLst>
                                            <p:cond delay="0"/>
                                          </p:stCondLst>
                                        </p:cTn>
                                        <p:tgtEl>
                                          <p:spTgt spid="34"/>
                                        </p:tgtEl>
                                        <p:attrNameLst>
                                          <p:attrName>style.visibility</p:attrName>
                                        </p:attrNameLst>
                                      </p:cBhvr>
                                      <p:to>
                                        <p:strVal val="visible"/>
                                      </p:to>
                                    </p:set>
                                    <p:animEffect transition="in" filter="circle(in)">
                                      <p:cBhvr>
                                        <p:cTn id="55" dur="2000"/>
                                        <p:tgtEl>
                                          <p:spTgt spid="34"/>
                                        </p:tgtEl>
                                      </p:cBhvr>
                                    </p:animEffect>
                                  </p:childTnLst>
                                </p:cTn>
                              </p:par>
                              <p:par>
                                <p:cTn id="56" presetID="6" presetClass="entr" presetSubtype="16" fill="hold" nodeType="withEffect">
                                  <p:stCondLst>
                                    <p:cond delay="0"/>
                                  </p:stCondLst>
                                  <p:childTnLst>
                                    <p:set>
                                      <p:cBhvr>
                                        <p:cTn id="57" dur="1" fill="hold">
                                          <p:stCondLst>
                                            <p:cond delay="0"/>
                                          </p:stCondLst>
                                        </p:cTn>
                                        <p:tgtEl>
                                          <p:spTgt spid="35"/>
                                        </p:tgtEl>
                                        <p:attrNameLst>
                                          <p:attrName>style.visibility</p:attrName>
                                        </p:attrNameLst>
                                      </p:cBhvr>
                                      <p:to>
                                        <p:strVal val="visible"/>
                                      </p:to>
                                    </p:set>
                                    <p:animEffect transition="in" filter="circle(in)">
                                      <p:cBhvr>
                                        <p:cTn id="58" dur="2000"/>
                                        <p:tgtEl>
                                          <p:spTgt spid="35"/>
                                        </p:tgtEl>
                                      </p:cBhvr>
                                    </p:animEffect>
                                  </p:childTnLst>
                                </p:cTn>
                              </p:par>
                            </p:childTnLst>
                          </p:cTn>
                        </p:par>
                      </p:childTnLst>
                    </p:cTn>
                  </p:par>
                  <p:par>
                    <p:cTn id="59" fill="hold">
                      <p:stCondLst>
                        <p:cond delay="indefinite"/>
                      </p:stCondLst>
                      <p:childTnLst>
                        <p:par>
                          <p:cTn id="60" fill="hold">
                            <p:stCondLst>
                              <p:cond delay="0"/>
                            </p:stCondLst>
                            <p:childTnLst>
                              <p:par>
                                <p:cTn id="61" presetID="42" presetClass="entr" presetSubtype="0" fill="hold" grpId="0" nodeType="clickEffect">
                                  <p:stCondLst>
                                    <p:cond delay="0"/>
                                  </p:stCondLst>
                                  <p:childTnLst>
                                    <p:set>
                                      <p:cBhvr>
                                        <p:cTn id="62" dur="1" fill="hold">
                                          <p:stCondLst>
                                            <p:cond delay="0"/>
                                          </p:stCondLst>
                                        </p:cTn>
                                        <p:tgtEl>
                                          <p:spTgt spid="36"/>
                                        </p:tgtEl>
                                        <p:attrNameLst>
                                          <p:attrName>style.visibility</p:attrName>
                                        </p:attrNameLst>
                                      </p:cBhvr>
                                      <p:to>
                                        <p:strVal val="visible"/>
                                      </p:to>
                                    </p:set>
                                    <p:animEffect transition="in" filter="fade">
                                      <p:cBhvr>
                                        <p:cTn id="63" dur="1000"/>
                                        <p:tgtEl>
                                          <p:spTgt spid="36"/>
                                        </p:tgtEl>
                                      </p:cBhvr>
                                    </p:animEffect>
                                    <p:anim calcmode="lin" valueType="num">
                                      <p:cBhvr>
                                        <p:cTn id="64" dur="1000" fill="hold"/>
                                        <p:tgtEl>
                                          <p:spTgt spid="36"/>
                                        </p:tgtEl>
                                        <p:attrNameLst>
                                          <p:attrName>ppt_x</p:attrName>
                                        </p:attrNameLst>
                                      </p:cBhvr>
                                      <p:tavLst>
                                        <p:tav tm="0">
                                          <p:val>
                                            <p:strVal val="#ppt_x"/>
                                          </p:val>
                                        </p:tav>
                                        <p:tav tm="100000">
                                          <p:val>
                                            <p:strVal val="#ppt_x"/>
                                          </p:val>
                                        </p:tav>
                                      </p:tavLst>
                                    </p:anim>
                                    <p:anim calcmode="lin" valueType="num">
                                      <p:cBhvr>
                                        <p:cTn id="65" dur="1000" fill="hold"/>
                                        <p:tgtEl>
                                          <p:spTgt spid="36"/>
                                        </p:tgtEl>
                                        <p:attrNameLst>
                                          <p:attrName>ppt_y</p:attrName>
                                        </p:attrNameLst>
                                      </p:cBhvr>
                                      <p:tavLst>
                                        <p:tav tm="0">
                                          <p:val>
                                            <p:strVal val="#ppt_y+.1"/>
                                          </p:val>
                                        </p:tav>
                                        <p:tav tm="100000">
                                          <p:val>
                                            <p:strVal val="#ppt_y"/>
                                          </p:val>
                                        </p:tav>
                                      </p:tavLst>
                                    </p:anim>
                                  </p:childTnLst>
                                </p:cTn>
                              </p:par>
                            </p:childTnLst>
                          </p:cTn>
                        </p:par>
                      </p:childTnLst>
                    </p:cTn>
                  </p:par>
                  <p:par>
                    <p:cTn id="66" fill="hold">
                      <p:stCondLst>
                        <p:cond delay="indefinite"/>
                      </p:stCondLst>
                      <p:childTnLst>
                        <p:par>
                          <p:cTn id="67" fill="hold">
                            <p:stCondLst>
                              <p:cond delay="0"/>
                            </p:stCondLst>
                            <p:childTnLst>
                              <p:par>
                                <p:cTn id="68" presetID="42" presetClass="entr" presetSubtype="0" fill="hold" grpId="0" nodeType="clickEffect">
                                  <p:stCondLst>
                                    <p:cond delay="0"/>
                                  </p:stCondLst>
                                  <p:childTnLst>
                                    <p:set>
                                      <p:cBhvr>
                                        <p:cTn id="69" dur="1" fill="hold">
                                          <p:stCondLst>
                                            <p:cond delay="0"/>
                                          </p:stCondLst>
                                        </p:cTn>
                                        <p:tgtEl>
                                          <p:spTgt spid="37"/>
                                        </p:tgtEl>
                                        <p:attrNameLst>
                                          <p:attrName>style.visibility</p:attrName>
                                        </p:attrNameLst>
                                      </p:cBhvr>
                                      <p:to>
                                        <p:strVal val="visible"/>
                                      </p:to>
                                    </p:set>
                                    <p:animEffect transition="in" filter="fade">
                                      <p:cBhvr>
                                        <p:cTn id="70" dur="1000"/>
                                        <p:tgtEl>
                                          <p:spTgt spid="37"/>
                                        </p:tgtEl>
                                      </p:cBhvr>
                                    </p:animEffect>
                                    <p:anim calcmode="lin" valueType="num">
                                      <p:cBhvr>
                                        <p:cTn id="71" dur="1000" fill="hold"/>
                                        <p:tgtEl>
                                          <p:spTgt spid="37"/>
                                        </p:tgtEl>
                                        <p:attrNameLst>
                                          <p:attrName>ppt_x</p:attrName>
                                        </p:attrNameLst>
                                      </p:cBhvr>
                                      <p:tavLst>
                                        <p:tav tm="0">
                                          <p:val>
                                            <p:strVal val="#ppt_x"/>
                                          </p:val>
                                        </p:tav>
                                        <p:tav tm="100000">
                                          <p:val>
                                            <p:strVal val="#ppt_x"/>
                                          </p:val>
                                        </p:tav>
                                      </p:tavLst>
                                    </p:anim>
                                    <p:anim calcmode="lin" valueType="num">
                                      <p:cBhvr>
                                        <p:cTn id="72" dur="1000" fill="hold"/>
                                        <p:tgtEl>
                                          <p:spTgt spid="37"/>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20" grpId="0" animBg="1"/>
      <p:bldP spid="22" grpId="0" animBg="1"/>
      <p:bldP spid="23" grpId="0" animBg="1"/>
      <p:bldP spid="24" grpId="0" animBg="1"/>
      <p:bldP spid="25" grpId="0" animBg="1"/>
      <p:bldP spid="30" grpId="0"/>
      <p:bldP spid="31" grpId="0"/>
      <p:bldP spid="32" grpId="0"/>
      <p:bldP spid="33" grpId="0"/>
      <p:bldP spid="36" grpId="0"/>
      <p:bldP spid="37" grpId="0"/>
    </p:bldLst>
  </p:timing>
</p:sld>
</file>

<file path=ppt/slides/slide77.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36" name="Rectangle: Rounded Corners 35">
            <a:extLst>
              <a:ext uri="{FF2B5EF4-FFF2-40B4-BE49-F238E27FC236}">
                <a16:creationId xmlns:a16="http://schemas.microsoft.com/office/drawing/2014/main" xmlns="" id="{097D4583-F47F-4BA9-B83A-117E8ED7DF97}"/>
              </a:ext>
            </a:extLst>
          </p:cNvPr>
          <p:cNvSpPr/>
          <p:nvPr/>
        </p:nvSpPr>
        <p:spPr>
          <a:xfrm>
            <a:off x="4750024" y="655954"/>
            <a:ext cx="2414588" cy="71438"/>
          </a:xfrm>
          <a:prstGeom prst="roundRect">
            <a:avLst>
              <a:gd name="adj" fmla="val 50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D" sz="1800" b="0" i="0" u="none" strike="noStrike" kern="1200" cap="none" spc="0" normalizeH="0" baseline="0" noProof="0" dirty="0">
              <a:ln>
                <a:noFill/>
              </a:ln>
              <a:solidFill>
                <a:srgbClr val="FFFFFF"/>
              </a:solidFill>
              <a:effectLst/>
              <a:uLnTx/>
              <a:uFillTx/>
              <a:latin typeface="Open Sans"/>
              <a:ea typeface="+mn-ea"/>
              <a:cs typeface="+mn-cs"/>
            </a:endParaRPr>
          </a:p>
        </p:txBody>
      </p:sp>
      <p:sp>
        <p:nvSpPr>
          <p:cNvPr id="37" name="TextBox 36">
            <a:extLst>
              <a:ext uri="{FF2B5EF4-FFF2-40B4-BE49-F238E27FC236}">
                <a16:creationId xmlns:a16="http://schemas.microsoft.com/office/drawing/2014/main" xmlns="" id="{5AB89CDB-6FC7-489B-A5D0-C54A6480B999}"/>
              </a:ext>
            </a:extLst>
          </p:cNvPr>
          <p:cNvSpPr txBox="1"/>
          <p:nvPr/>
        </p:nvSpPr>
        <p:spPr>
          <a:xfrm>
            <a:off x="4312753" y="148125"/>
            <a:ext cx="3901752" cy="523220"/>
          </a:xfrm>
          <a:prstGeom prst="rect">
            <a:avLst/>
          </a:prstGeom>
          <a:noFill/>
        </p:spPr>
        <p:txBody>
          <a:bodyPr wrap="square">
            <a:spAutoFit/>
          </a:bodyPr>
          <a:lstStyle/>
          <a:p>
            <a:pPr algn="l"/>
            <a:r>
              <a:rPr lang="vi-VN" sz="2800" b="1" i="0" dirty="0">
                <a:solidFill>
                  <a:srgbClr val="000000"/>
                </a:solidFill>
                <a:effectLst/>
              </a:rPr>
              <a:t>3.2. Tích lũy tư bản</a:t>
            </a:r>
          </a:p>
        </p:txBody>
      </p:sp>
      <p:sp>
        <p:nvSpPr>
          <p:cNvPr id="38" name="TextBox 37">
            <a:extLst>
              <a:ext uri="{FF2B5EF4-FFF2-40B4-BE49-F238E27FC236}">
                <a16:creationId xmlns:a16="http://schemas.microsoft.com/office/drawing/2014/main" xmlns="" id="{0702A3BB-4FEC-4C6D-B1DD-4CB25413A3C3}"/>
              </a:ext>
            </a:extLst>
          </p:cNvPr>
          <p:cNvSpPr txBox="1"/>
          <p:nvPr/>
        </p:nvSpPr>
        <p:spPr>
          <a:xfrm>
            <a:off x="2527581" y="851542"/>
            <a:ext cx="7826644" cy="461665"/>
          </a:xfrm>
          <a:prstGeom prst="rect">
            <a:avLst/>
          </a:prstGeom>
          <a:noFill/>
          <a:ln>
            <a:solidFill>
              <a:schemeClr val="tx1"/>
            </a:solidFill>
          </a:ln>
        </p:spPr>
        <p:txBody>
          <a:bodyPr wrap="square">
            <a:spAutoFit/>
          </a:bodyPr>
          <a:lstStyle/>
          <a:p>
            <a:pPr algn="ctr"/>
            <a:r>
              <a:rPr lang="vi-VN" sz="2400" b="1" i="0" dirty="0">
                <a:solidFill>
                  <a:srgbClr val="C00000"/>
                </a:solidFill>
                <a:effectLst/>
              </a:rPr>
              <a:t>3.2.2. Những nhân tố ảnh hưởng tới quy mô tích luỹ</a:t>
            </a:r>
          </a:p>
        </p:txBody>
      </p:sp>
      <p:sp>
        <p:nvSpPr>
          <p:cNvPr id="39" name="Google Shape;466;p34">
            <a:extLst>
              <a:ext uri="{FF2B5EF4-FFF2-40B4-BE49-F238E27FC236}">
                <a16:creationId xmlns:a16="http://schemas.microsoft.com/office/drawing/2014/main" xmlns="" id="{DE1CEB3A-2E06-4D5A-9308-A8C8EAA93AAD}"/>
              </a:ext>
            </a:extLst>
          </p:cNvPr>
          <p:cNvSpPr/>
          <p:nvPr/>
        </p:nvSpPr>
        <p:spPr>
          <a:xfrm>
            <a:off x="4312803" y="1494463"/>
            <a:ext cx="1275200" cy="1275200"/>
          </a:xfrm>
          <a:prstGeom prst="ellipse">
            <a:avLst/>
          </a:prstGeom>
          <a:noFill/>
          <a:ln w="19050" cap="flat" cmpd="sng">
            <a:solidFill>
              <a:srgbClr val="434343"/>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0" name="Google Shape;467;p34">
            <a:extLst>
              <a:ext uri="{FF2B5EF4-FFF2-40B4-BE49-F238E27FC236}">
                <a16:creationId xmlns:a16="http://schemas.microsoft.com/office/drawing/2014/main" xmlns="" id="{E9A26B47-8FC9-4E68-A81A-1A6E09D0D718}"/>
              </a:ext>
            </a:extLst>
          </p:cNvPr>
          <p:cNvSpPr/>
          <p:nvPr/>
        </p:nvSpPr>
        <p:spPr>
          <a:xfrm>
            <a:off x="5165703" y="2769647"/>
            <a:ext cx="1275200" cy="1275200"/>
          </a:xfrm>
          <a:prstGeom prst="ellipse">
            <a:avLst/>
          </a:prstGeom>
          <a:noFill/>
          <a:ln w="19050" cap="flat" cmpd="sng">
            <a:solidFill>
              <a:srgbClr val="434343"/>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1" name="Google Shape;468;p34">
            <a:extLst>
              <a:ext uri="{FF2B5EF4-FFF2-40B4-BE49-F238E27FC236}">
                <a16:creationId xmlns:a16="http://schemas.microsoft.com/office/drawing/2014/main" xmlns="" id="{3E1A6381-04A2-4513-8255-DF7BECC49BD9}"/>
              </a:ext>
            </a:extLst>
          </p:cNvPr>
          <p:cNvSpPr/>
          <p:nvPr/>
        </p:nvSpPr>
        <p:spPr>
          <a:xfrm>
            <a:off x="4312753" y="4044863"/>
            <a:ext cx="1275200" cy="1275200"/>
          </a:xfrm>
          <a:prstGeom prst="ellipse">
            <a:avLst/>
          </a:prstGeom>
          <a:noFill/>
          <a:ln w="19050" cap="flat" cmpd="sng">
            <a:solidFill>
              <a:srgbClr val="434343"/>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2" name="Google Shape;469;p34">
            <a:extLst>
              <a:ext uri="{FF2B5EF4-FFF2-40B4-BE49-F238E27FC236}">
                <a16:creationId xmlns:a16="http://schemas.microsoft.com/office/drawing/2014/main" xmlns="" id="{CAF67F49-2C00-4712-8358-82C93A2B6A8D}"/>
              </a:ext>
            </a:extLst>
          </p:cNvPr>
          <p:cNvSpPr/>
          <p:nvPr/>
        </p:nvSpPr>
        <p:spPr>
          <a:xfrm>
            <a:off x="5165703" y="5320047"/>
            <a:ext cx="1275200" cy="1275200"/>
          </a:xfrm>
          <a:prstGeom prst="ellipse">
            <a:avLst/>
          </a:prstGeom>
          <a:noFill/>
          <a:ln w="19050" cap="flat" cmpd="sng">
            <a:solidFill>
              <a:srgbClr val="434343"/>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 name="Google Shape;474;p34">
            <a:extLst>
              <a:ext uri="{FF2B5EF4-FFF2-40B4-BE49-F238E27FC236}">
                <a16:creationId xmlns:a16="http://schemas.microsoft.com/office/drawing/2014/main" xmlns="" id="{C4BDE1B4-5E67-4E97-A29B-6682D0D8DB73}"/>
              </a:ext>
            </a:extLst>
          </p:cNvPr>
          <p:cNvSpPr/>
          <p:nvPr/>
        </p:nvSpPr>
        <p:spPr>
          <a:xfrm>
            <a:off x="4417469" y="2065947"/>
            <a:ext cx="1065800" cy="601800"/>
          </a:xfrm>
          <a:custGeom>
            <a:avLst/>
            <a:gdLst/>
            <a:ahLst/>
            <a:cxnLst/>
            <a:rect l="l" t="t" r="r" b="b"/>
            <a:pathLst>
              <a:path w="31974" h="18054" extrusionOk="0">
                <a:moveTo>
                  <a:pt x="6183" y="0"/>
                </a:moveTo>
                <a:cubicBezTo>
                  <a:pt x="5653" y="0"/>
                  <a:pt x="5123" y="35"/>
                  <a:pt x="4599" y="119"/>
                </a:cubicBezTo>
                <a:cubicBezTo>
                  <a:pt x="2886" y="396"/>
                  <a:pt x="1265" y="1207"/>
                  <a:pt x="1" y="2396"/>
                </a:cubicBezTo>
                <a:cubicBezTo>
                  <a:pt x="177" y="11060"/>
                  <a:pt x="7278" y="18054"/>
                  <a:pt x="15981" y="18054"/>
                </a:cubicBezTo>
                <a:cubicBezTo>
                  <a:pt x="24799" y="18054"/>
                  <a:pt x="31973" y="10879"/>
                  <a:pt x="31973" y="2065"/>
                </a:cubicBezTo>
                <a:cubicBezTo>
                  <a:pt x="31973" y="1612"/>
                  <a:pt x="31947" y="1167"/>
                  <a:pt x="31912" y="727"/>
                </a:cubicBezTo>
                <a:cubicBezTo>
                  <a:pt x="29827" y="2700"/>
                  <a:pt x="26857" y="3466"/>
                  <a:pt x="23873" y="3466"/>
                </a:cubicBezTo>
                <a:cubicBezTo>
                  <a:pt x="22773" y="3466"/>
                  <a:pt x="21670" y="3362"/>
                  <a:pt x="20610" y="3175"/>
                </a:cubicBezTo>
                <a:cubicBezTo>
                  <a:pt x="16377" y="2435"/>
                  <a:pt x="12360" y="656"/>
                  <a:pt x="8092" y="128"/>
                </a:cubicBezTo>
                <a:cubicBezTo>
                  <a:pt x="7460" y="51"/>
                  <a:pt x="6821" y="0"/>
                  <a:pt x="6183" y="0"/>
                </a:cubicBezTo>
                <a:close/>
              </a:path>
            </a:pathLst>
          </a:custGeom>
          <a:solidFill>
            <a:srgbClr val="FFDA8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7" name="Google Shape;475;p34">
            <a:extLst>
              <a:ext uri="{FF2B5EF4-FFF2-40B4-BE49-F238E27FC236}">
                <a16:creationId xmlns:a16="http://schemas.microsoft.com/office/drawing/2014/main" xmlns="" id="{279E4309-1464-4FD0-8C7B-234A946DC0E9}"/>
              </a:ext>
            </a:extLst>
          </p:cNvPr>
          <p:cNvSpPr/>
          <p:nvPr/>
        </p:nvSpPr>
        <p:spPr>
          <a:xfrm>
            <a:off x="4417320" y="4345131"/>
            <a:ext cx="1066067" cy="866100"/>
          </a:xfrm>
          <a:custGeom>
            <a:avLst/>
            <a:gdLst/>
            <a:ahLst/>
            <a:cxnLst/>
            <a:rect l="l" t="t" r="r" b="b"/>
            <a:pathLst>
              <a:path w="31982" h="25983" extrusionOk="0">
                <a:moveTo>
                  <a:pt x="6721" y="1"/>
                </a:moveTo>
                <a:cubicBezTo>
                  <a:pt x="6231" y="1"/>
                  <a:pt x="5743" y="33"/>
                  <a:pt x="5260" y="111"/>
                </a:cubicBezTo>
                <a:cubicBezTo>
                  <a:pt x="4414" y="247"/>
                  <a:pt x="3595" y="525"/>
                  <a:pt x="2837" y="917"/>
                </a:cubicBezTo>
                <a:cubicBezTo>
                  <a:pt x="1054" y="3498"/>
                  <a:pt x="1" y="6626"/>
                  <a:pt x="1" y="9994"/>
                </a:cubicBezTo>
                <a:cubicBezTo>
                  <a:pt x="1" y="18808"/>
                  <a:pt x="7176" y="25983"/>
                  <a:pt x="15993" y="25983"/>
                </a:cubicBezTo>
                <a:cubicBezTo>
                  <a:pt x="24807" y="25983"/>
                  <a:pt x="31982" y="18808"/>
                  <a:pt x="31982" y="9994"/>
                </a:cubicBezTo>
                <a:cubicBezTo>
                  <a:pt x="31982" y="6872"/>
                  <a:pt x="31079" y="3965"/>
                  <a:pt x="29534" y="1503"/>
                </a:cubicBezTo>
                <a:cubicBezTo>
                  <a:pt x="27714" y="2720"/>
                  <a:pt x="25421" y="3211"/>
                  <a:pt x="23119" y="3211"/>
                </a:cubicBezTo>
                <a:cubicBezTo>
                  <a:pt x="22099" y="3211"/>
                  <a:pt x="21077" y="3115"/>
                  <a:pt x="20094" y="2943"/>
                </a:cubicBezTo>
                <a:cubicBezTo>
                  <a:pt x="16170" y="2261"/>
                  <a:pt x="12448" y="609"/>
                  <a:pt x="8492" y="120"/>
                </a:cubicBezTo>
                <a:cubicBezTo>
                  <a:pt x="7905" y="48"/>
                  <a:pt x="7312" y="1"/>
                  <a:pt x="6721" y="1"/>
                </a:cubicBezTo>
                <a:close/>
              </a:path>
            </a:pathLst>
          </a:custGeom>
          <a:solidFill>
            <a:srgbClr val="EE496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8" name="Google Shape;476;p34">
            <a:extLst>
              <a:ext uri="{FF2B5EF4-FFF2-40B4-BE49-F238E27FC236}">
                <a16:creationId xmlns:a16="http://schemas.microsoft.com/office/drawing/2014/main" xmlns="" id="{17929FFB-45DE-4B61-8567-CD853ABCC484}"/>
              </a:ext>
            </a:extLst>
          </p:cNvPr>
          <p:cNvSpPr/>
          <p:nvPr/>
        </p:nvSpPr>
        <p:spPr>
          <a:xfrm>
            <a:off x="5270336" y="2922263"/>
            <a:ext cx="1065933" cy="1020667"/>
          </a:xfrm>
          <a:custGeom>
            <a:avLst/>
            <a:gdLst/>
            <a:ahLst/>
            <a:cxnLst/>
            <a:rect l="l" t="t" r="r" b="b"/>
            <a:pathLst>
              <a:path w="31978" h="30620" extrusionOk="0">
                <a:moveTo>
                  <a:pt x="9541" y="0"/>
                </a:moveTo>
                <a:cubicBezTo>
                  <a:pt x="7960" y="700"/>
                  <a:pt x="6511" y="1647"/>
                  <a:pt x="5247" y="2796"/>
                </a:cubicBezTo>
                <a:cubicBezTo>
                  <a:pt x="2023" y="5726"/>
                  <a:pt x="0" y="9945"/>
                  <a:pt x="0" y="14631"/>
                </a:cubicBezTo>
                <a:cubicBezTo>
                  <a:pt x="0" y="23445"/>
                  <a:pt x="7172" y="30620"/>
                  <a:pt x="15989" y="30620"/>
                </a:cubicBezTo>
                <a:cubicBezTo>
                  <a:pt x="24807" y="30620"/>
                  <a:pt x="31977" y="23445"/>
                  <a:pt x="31977" y="14631"/>
                </a:cubicBezTo>
                <a:cubicBezTo>
                  <a:pt x="31977" y="8778"/>
                  <a:pt x="28820" y="3656"/>
                  <a:pt x="24116" y="867"/>
                </a:cubicBezTo>
                <a:cubicBezTo>
                  <a:pt x="22913" y="1727"/>
                  <a:pt x="21367" y="2072"/>
                  <a:pt x="19813" y="2072"/>
                </a:cubicBezTo>
                <a:cubicBezTo>
                  <a:pt x="19152" y="2072"/>
                  <a:pt x="18490" y="2010"/>
                  <a:pt x="17852" y="1898"/>
                </a:cubicBezTo>
                <a:cubicBezTo>
                  <a:pt x="15297" y="1454"/>
                  <a:pt x="12880" y="383"/>
                  <a:pt x="10307" y="62"/>
                </a:cubicBezTo>
                <a:cubicBezTo>
                  <a:pt x="10052" y="31"/>
                  <a:pt x="9796" y="13"/>
                  <a:pt x="9541" y="0"/>
                </a:cubicBezTo>
                <a:close/>
              </a:path>
            </a:pathLst>
          </a:custGeom>
          <a:solidFill>
            <a:srgbClr val="9DE6D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nvGrpSpPr>
          <p:cNvPr id="49" name="Google Shape;477;p34">
            <a:extLst>
              <a:ext uri="{FF2B5EF4-FFF2-40B4-BE49-F238E27FC236}">
                <a16:creationId xmlns:a16="http://schemas.microsoft.com/office/drawing/2014/main" xmlns="" id="{1F4F5F7B-B841-4246-84A2-64F0B220E038}"/>
              </a:ext>
            </a:extLst>
          </p:cNvPr>
          <p:cNvGrpSpPr/>
          <p:nvPr/>
        </p:nvGrpSpPr>
        <p:grpSpPr>
          <a:xfrm>
            <a:off x="5536986" y="3206956"/>
            <a:ext cx="532641" cy="400591"/>
            <a:chOff x="1165325" y="825700"/>
            <a:chExt cx="5376600" cy="4043650"/>
          </a:xfrm>
        </p:grpSpPr>
        <p:sp>
          <p:nvSpPr>
            <p:cNvPr id="50" name="Google Shape;478;p34">
              <a:extLst>
                <a:ext uri="{FF2B5EF4-FFF2-40B4-BE49-F238E27FC236}">
                  <a16:creationId xmlns:a16="http://schemas.microsoft.com/office/drawing/2014/main" xmlns="" id="{D2ECD325-3538-4323-8B19-6350996E07C1}"/>
                </a:ext>
              </a:extLst>
            </p:cNvPr>
            <p:cNvSpPr/>
            <p:nvPr/>
          </p:nvSpPr>
          <p:spPr>
            <a:xfrm>
              <a:off x="2277675" y="2669925"/>
              <a:ext cx="173725" cy="158225"/>
            </a:xfrm>
            <a:custGeom>
              <a:avLst/>
              <a:gdLst/>
              <a:ahLst/>
              <a:cxnLst/>
              <a:rect l="l" t="t" r="r" b="b"/>
              <a:pathLst>
                <a:path w="6949" h="6329" extrusionOk="0">
                  <a:moveTo>
                    <a:pt x="3572" y="0"/>
                  </a:moveTo>
                  <a:cubicBezTo>
                    <a:pt x="2789" y="0"/>
                    <a:pt x="2006" y="294"/>
                    <a:pt x="1403" y="881"/>
                  </a:cubicBezTo>
                  <a:lnTo>
                    <a:pt x="1207" y="1110"/>
                  </a:lnTo>
                  <a:cubicBezTo>
                    <a:pt x="0" y="2284"/>
                    <a:pt x="0" y="4241"/>
                    <a:pt x="1207" y="5415"/>
                  </a:cubicBezTo>
                  <a:cubicBezTo>
                    <a:pt x="1794" y="6035"/>
                    <a:pt x="2577" y="6329"/>
                    <a:pt x="3360" y="6329"/>
                  </a:cubicBezTo>
                  <a:cubicBezTo>
                    <a:pt x="4143" y="6329"/>
                    <a:pt x="4926" y="6035"/>
                    <a:pt x="5513" y="5415"/>
                  </a:cubicBezTo>
                  <a:lnTo>
                    <a:pt x="5741" y="5220"/>
                  </a:lnTo>
                  <a:cubicBezTo>
                    <a:pt x="6948" y="4013"/>
                    <a:pt x="6948" y="2088"/>
                    <a:pt x="5741" y="881"/>
                  </a:cubicBezTo>
                  <a:cubicBezTo>
                    <a:pt x="5138" y="294"/>
                    <a:pt x="4355" y="0"/>
                    <a:pt x="3572" y="0"/>
                  </a:cubicBezTo>
                  <a:close/>
                </a:path>
              </a:pathLst>
            </a:custGeom>
            <a:solidFill>
              <a:srgbClr val="43434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1" name="Google Shape;479;p34">
              <a:extLst>
                <a:ext uri="{FF2B5EF4-FFF2-40B4-BE49-F238E27FC236}">
                  <a16:creationId xmlns:a16="http://schemas.microsoft.com/office/drawing/2014/main" xmlns="" id="{49E705EB-091A-417C-899C-CF12A82056B5}"/>
                </a:ext>
              </a:extLst>
            </p:cNvPr>
            <p:cNvSpPr/>
            <p:nvPr/>
          </p:nvSpPr>
          <p:spPr>
            <a:xfrm>
              <a:off x="2639750" y="2308050"/>
              <a:ext cx="172900" cy="158850"/>
            </a:xfrm>
            <a:custGeom>
              <a:avLst/>
              <a:gdLst/>
              <a:ahLst/>
              <a:cxnLst/>
              <a:rect l="l" t="t" r="r" b="b"/>
              <a:pathLst>
                <a:path w="6916" h="6354" extrusionOk="0">
                  <a:moveTo>
                    <a:pt x="3556" y="0"/>
                  </a:moveTo>
                  <a:cubicBezTo>
                    <a:pt x="2773" y="0"/>
                    <a:pt x="1990" y="302"/>
                    <a:pt x="1403" y="906"/>
                  </a:cubicBezTo>
                  <a:lnTo>
                    <a:pt x="1175" y="1101"/>
                  </a:lnTo>
                  <a:cubicBezTo>
                    <a:pt x="1" y="2308"/>
                    <a:pt x="1" y="4233"/>
                    <a:pt x="1175" y="5440"/>
                  </a:cubicBezTo>
                  <a:cubicBezTo>
                    <a:pt x="1762" y="6027"/>
                    <a:pt x="2545" y="6353"/>
                    <a:pt x="3328" y="6353"/>
                  </a:cubicBezTo>
                  <a:cubicBezTo>
                    <a:pt x="4111" y="6353"/>
                    <a:pt x="4893" y="6027"/>
                    <a:pt x="5513" y="5440"/>
                  </a:cubicBezTo>
                  <a:lnTo>
                    <a:pt x="5709" y="5211"/>
                  </a:lnTo>
                  <a:cubicBezTo>
                    <a:pt x="6916" y="4037"/>
                    <a:pt x="6916" y="2113"/>
                    <a:pt x="5709" y="906"/>
                  </a:cubicBezTo>
                  <a:cubicBezTo>
                    <a:pt x="5122" y="302"/>
                    <a:pt x="4339" y="0"/>
                    <a:pt x="3556" y="0"/>
                  </a:cubicBezTo>
                  <a:close/>
                </a:path>
              </a:pathLst>
            </a:custGeom>
            <a:solidFill>
              <a:srgbClr val="43434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2" name="Google Shape;480;p34">
              <a:extLst>
                <a:ext uri="{FF2B5EF4-FFF2-40B4-BE49-F238E27FC236}">
                  <a16:creationId xmlns:a16="http://schemas.microsoft.com/office/drawing/2014/main" xmlns="" id="{6B644136-B0D6-4B06-BA62-6EF8291E09EC}"/>
                </a:ext>
              </a:extLst>
            </p:cNvPr>
            <p:cNvSpPr/>
            <p:nvPr/>
          </p:nvSpPr>
          <p:spPr>
            <a:xfrm>
              <a:off x="3001025" y="1946775"/>
              <a:ext cx="172900" cy="158025"/>
            </a:xfrm>
            <a:custGeom>
              <a:avLst/>
              <a:gdLst/>
              <a:ahLst/>
              <a:cxnLst/>
              <a:rect l="l" t="t" r="r" b="b"/>
              <a:pathLst>
                <a:path w="6916" h="6321" extrusionOk="0">
                  <a:moveTo>
                    <a:pt x="3572" y="1"/>
                  </a:moveTo>
                  <a:cubicBezTo>
                    <a:pt x="2789" y="1"/>
                    <a:pt x="2006" y="303"/>
                    <a:pt x="1403" y="906"/>
                  </a:cubicBezTo>
                  <a:lnTo>
                    <a:pt x="1207" y="1102"/>
                  </a:lnTo>
                  <a:cubicBezTo>
                    <a:pt x="0" y="2309"/>
                    <a:pt x="0" y="4233"/>
                    <a:pt x="1207" y="5440"/>
                  </a:cubicBezTo>
                  <a:cubicBezTo>
                    <a:pt x="1794" y="6027"/>
                    <a:pt x="2577" y="6321"/>
                    <a:pt x="3360" y="6321"/>
                  </a:cubicBezTo>
                  <a:cubicBezTo>
                    <a:pt x="4143" y="6321"/>
                    <a:pt x="4926" y="6027"/>
                    <a:pt x="5513" y="5440"/>
                  </a:cubicBezTo>
                  <a:lnTo>
                    <a:pt x="5741" y="5212"/>
                  </a:lnTo>
                  <a:cubicBezTo>
                    <a:pt x="6916" y="4037"/>
                    <a:pt x="6916" y="2080"/>
                    <a:pt x="5741" y="906"/>
                  </a:cubicBezTo>
                  <a:cubicBezTo>
                    <a:pt x="5138" y="303"/>
                    <a:pt x="4355" y="1"/>
                    <a:pt x="3572" y="1"/>
                  </a:cubicBezTo>
                  <a:close/>
                </a:path>
              </a:pathLst>
            </a:custGeom>
            <a:solidFill>
              <a:srgbClr val="43434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3" name="Google Shape;481;p34">
              <a:extLst>
                <a:ext uri="{FF2B5EF4-FFF2-40B4-BE49-F238E27FC236}">
                  <a16:creationId xmlns:a16="http://schemas.microsoft.com/office/drawing/2014/main" xmlns="" id="{27325C6C-62A4-4E87-9EB2-1F41E6915058}"/>
                </a:ext>
              </a:extLst>
            </p:cNvPr>
            <p:cNvSpPr/>
            <p:nvPr/>
          </p:nvSpPr>
          <p:spPr>
            <a:xfrm>
              <a:off x="1449950" y="1841575"/>
              <a:ext cx="172900" cy="158025"/>
            </a:xfrm>
            <a:custGeom>
              <a:avLst/>
              <a:gdLst/>
              <a:ahLst/>
              <a:cxnLst/>
              <a:rect l="l" t="t" r="r" b="b"/>
              <a:pathLst>
                <a:path w="6916" h="6321" extrusionOk="0">
                  <a:moveTo>
                    <a:pt x="3572" y="1"/>
                  </a:moveTo>
                  <a:cubicBezTo>
                    <a:pt x="2789" y="1"/>
                    <a:pt x="2006" y="303"/>
                    <a:pt x="1403" y="906"/>
                  </a:cubicBezTo>
                  <a:lnTo>
                    <a:pt x="1207" y="1102"/>
                  </a:lnTo>
                  <a:cubicBezTo>
                    <a:pt x="0" y="2309"/>
                    <a:pt x="0" y="4233"/>
                    <a:pt x="1174" y="5440"/>
                  </a:cubicBezTo>
                  <a:cubicBezTo>
                    <a:pt x="1794" y="6027"/>
                    <a:pt x="2577" y="6321"/>
                    <a:pt x="3360" y="6321"/>
                  </a:cubicBezTo>
                  <a:cubicBezTo>
                    <a:pt x="4143" y="6321"/>
                    <a:pt x="4926" y="6027"/>
                    <a:pt x="5513" y="5440"/>
                  </a:cubicBezTo>
                  <a:lnTo>
                    <a:pt x="5741" y="5212"/>
                  </a:lnTo>
                  <a:cubicBezTo>
                    <a:pt x="6916" y="4038"/>
                    <a:pt x="6916" y="2113"/>
                    <a:pt x="5741" y="906"/>
                  </a:cubicBezTo>
                  <a:cubicBezTo>
                    <a:pt x="5138" y="303"/>
                    <a:pt x="4355" y="1"/>
                    <a:pt x="3572" y="1"/>
                  </a:cubicBezTo>
                  <a:close/>
                </a:path>
              </a:pathLst>
            </a:custGeom>
            <a:solidFill>
              <a:srgbClr val="43434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4" name="Google Shape;482;p34">
              <a:extLst>
                <a:ext uri="{FF2B5EF4-FFF2-40B4-BE49-F238E27FC236}">
                  <a16:creationId xmlns:a16="http://schemas.microsoft.com/office/drawing/2014/main" xmlns="" id="{6C7B2F56-FFBD-46DB-908E-AAEBC1C708AB}"/>
                </a:ext>
              </a:extLst>
            </p:cNvPr>
            <p:cNvSpPr/>
            <p:nvPr/>
          </p:nvSpPr>
          <p:spPr>
            <a:xfrm>
              <a:off x="1811200" y="1480325"/>
              <a:ext cx="173725" cy="158025"/>
            </a:xfrm>
            <a:custGeom>
              <a:avLst/>
              <a:gdLst/>
              <a:ahLst/>
              <a:cxnLst/>
              <a:rect l="l" t="t" r="r" b="b"/>
              <a:pathLst>
                <a:path w="6949" h="6321" extrusionOk="0">
                  <a:moveTo>
                    <a:pt x="3573" y="0"/>
                  </a:moveTo>
                  <a:cubicBezTo>
                    <a:pt x="2790" y="0"/>
                    <a:pt x="2007" y="302"/>
                    <a:pt x="1403" y="905"/>
                  </a:cubicBezTo>
                  <a:lnTo>
                    <a:pt x="1208" y="1101"/>
                  </a:lnTo>
                  <a:cubicBezTo>
                    <a:pt x="1" y="2308"/>
                    <a:pt x="1" y="4233"/>
                    <a:pt x="1208" y="5440"/>
                  </a:cubicBezTo>
                  <a:cubicBezTo>
                    <a:pt x="1795" y="6027"/>
                    <a:pt x="2578" y="6320"/>
                    <a:pt x="3361" y="6320"/>
                  </a:cubicBezTo>
                  <a:cubicBezTo>
                    <a:pt x="4143" y="6320"/>
                    <a:pt x="4926" y="6027"/>
                    <a:pt x="5513" y="5440"/>
                  </a:cubicBezTo>
                  <a:lnTo>
                    <a:pt x="5742" y="5211"/>
                  </a:lnTo>
                  <a:cubicBezTo>
                    <a:pt x="6949" y="4037"/>
                    <a:pt x="6949" y="2080"/>
                    <a:pt x="5742" y="905"/>
                  </a:cubicBezTo>
                  <a:cubicBezTo>
                    <a:pt x="5138" y="302"/>
                    <a:pt x="4355" y="0"/>
                    <a:pt x="3573" y="0"/>
                  </a:cubicBezTo>
                  <a:close/>
                </a:path>
              </a:pathLst>
            </a:custGeom>
            <a:solidFill>
              <a:srgbClr val="43434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5" name="Google Shape;483;p34">
              <a:extLst>
                <a:ext uri="{FF2B5EF4-FFF2-40B4-BE49-F238E27FC236}">
                  <a16:creationId xmlns:a16="http://schemas.microsoft.com/office/drawing/2014/main" xmlns="" id="{7132DA13-037B-4611-A947-DB4A45DE93EE}"/>
                </a:ext>
              </a:extLst>
            </p:cNvPr>
            <p:cNvSpPr/>
            <p:nvPr/>
          </p:nvSpPr>
          <p:spPr>
            <a:xfrm>
              <a:off x="2173275" y="1118850"/>
              <a:ext cx="172925" cy="158225"/>
            </a:xfrm>
            <a:custGeom>
              <a:avLst/>
              <a:gdLst/>
              <a:ahLst/>
              <a:cxnLst/>
              <a:rect l="l" t="t" r="r" b="b"/>
              <a:pathLst>
                <a:path w="6917" h="6329" extrusionOk="0">
                  <a:moveTo>
                    <a:pt x="3557" y="0"/>
                  </a:moveTo>
                  <a:cubicBezTo>
                    <a:pt x="2774" y="0"/>
                    <a:pt x="1991" y="294"/>
                    <a:pt x="1404" y="881"/>
                  </a:cubicBezTo>
                  <a:lnTo>
                    <a:pt x="1175" y="1110"/>
                  </a:lnTo>
                  <a:cubicBezTo>
                    <a:pt x="1" y="2284"/>
                    <a:pt x="1" y="4241"/>
                    <a:pt x="1175" y="5415"/>
                  </a:cubicBezTo>
                  <a:cubicBezTo>
                    <a:pt x="1762" y="6035"/>
                    <a:pt x="2545" y="6329"/>
                    <a:pt x="3328" y="6329"/>
                  </a:cubicBezTo>
                  <a:cubicBezTo>
                    <a:pt x="4111" y="6329"/>
                    <a:pt x="4894" y="6035"/>
                    <a:pt x="5514" y="5415"/>
                  </a:cubicBezTo>
                  <a:lnTo>
                    <a:pt x="5709" y="5220"/>
                  </a:lnTo>
                  <a:cubicBezTo>
                    <a:pt x="6916" y="4013"/>
                    <a:pt x="6916" y="2088"/>
                    <a:pt x="5709" y="881"/>
                  </a:cubicBezTo>
                  <a:cubicBezTo>
                    <a:pt x="5122" y="294"/>
                    <a:pt x="4339" y="0"/>
                    <a:pt x="3557" y="0"/>
                  </a:cubicBezTo>
                  <a:close/>
                </a:path>
              </a:pathLst>
            </a:custGeom>
            <a:solidFill>
              <a:srgbClr val="43434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6" name="Google Shape;484;p34">
              <a:extLst>
                <a:ext uri="{FF2B5EF4-FFF2-40B4-BE49-F238E27FC236}">
                  <a16:creationId xmlns:a16="http://schemas.microsoft.com/office/drawing/2014/main" xmlns="" id="{3C7F95ED-050F-4FD5-9C4A-42B2B506D027}"/>
                </a:ext>
              </a:extLst>
            </p:cNvPr>
            <p:cNvSpPr/>
            <p:nvPr/>
          </p:nvSpPr>
          <p:spPr>
            <a:xfrm>
              <a:off x="1700300" y="2324975"/>
              <a:ext cx="267500" cy="252825"/>
            </a:xfrm>
            <a:custGeom>
              <a:avLst/>
              <a:gdLst/>
              <a:ahLst/>
              <a:cxnLst/>
              <a:rect l="l" t="t" r="r" b="b"/>
              <a:pathLst>
                <a:path w="10700" h="10113" extrusionOk="0">
                  <a:moveTo>
                    <a:pt x="7356" y="0"/>
                  </a:moveTo>
                  <a:cubicBezTo>
                    <a:pt x="6573" y="0"/>
                    <a:pt x="5790" y="294"/>
                    <a:pt x="5187" y="881"/>
                  </a:cubicBezTo>
                  <a:lnTo>
                    <a:pt x="1207" y="4893"/>
                  </a:lnTo>
                  <a:cubicBezTo>
                    <a:pt x="0" y="6068"/>
                    <a:pt x="0" y="7992"/>
                    <a:pt x="1207" y="9199"/>
                  </a:cubicBezTo>
                  <a:cubicBezTo>
                    <a:pt x="1795" y="9786"/>
                    <a:pt x="2577" y="10112"/>
                    <a:pt x="3360" y="10112"/>
                  </a:cubicBezTo>
                  <a:cubicBezTo>
                    <a:pt x="4143" y="10112"/>
                    <a:pt x="4926" y="9786"/>
                    <a:pt x="5513" y="9199"/>
                  </a:cubicBezTo>
                  <a:lnTo>
                    <a:pt x="9525" y="5219"/>
                  </a:lnTo>
                  <a:cubicBezTo>
                    <a:pt x="10700" y="4012"/>
                    <a:pt x="10700" y="2088"/>
                    <a:pt x="9525" y="881"/>
                  </a:cubicBezTo>
                  <a:cubicBezTo>
                    <a:pt x="8922" y="294"/>
                    <a:pt x="8139" y="0"/>
                    <a:pt x="7356" y="0"/>
                  </a:cubicBezTo>
                  <a:close/>
                </a:path>
              </a:pathLst>
            </a:custGeom>
            <a:solidFill>
              <a:srgbClr val="43434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7" name="Google Shape;485;p34">
              <a:extLst>
                <a:ext uri="{FF2B5EF4-FFF2-40B4-BE49-F238E27FC236}">
                  <a16:creationId xmlns:a16="http://schemas.microsoft.com/office/drawing/2014/main" xmlns="" id="{537B7C83-7AA0-46AB-A186-AB5A7B3CC9C3}"/>
                </a:ext>
              </a:extLst>
            </p:cNvPr>
            <p:cNvSpPr/>
            <p:nvPr/>
          </p:nvSpPr>
          <p:spPr>
            <a:xfrm>
              <a:off x="2019150" y="2006325"/>
              <a:ext cx="267525" cy="252625"/>
            </a:xfrm>
            <a:custGeom>
              <a:avLst/>
              <a:gdLst/>
              <a:ahLst/>
              <a:cxnLst/>
              <a:rect l="l" t="t" r="r" b="b"/>
              <a:pathLst>
                <a:path w="10701" h="10105" extrusionOk="0">
                  <a:moveTo>
                    <a:pt x="7340" y="0"/>
                  </a:moveTo>
                  <a:cubicBezTo>
                    <a:pt x="6557" y="0"/>
                    <a:pt x="5775" y="302"/>
                    <a:pt x="5187" y="905"/>
                  </a:cubicBezTo>
                  <a:lnTo>
                    <a:pt x="1175" y="4885"/>
                  </a:lnTo>
                  <a:cubicBezTo>
                    <a:pt x="1" y="6092"/>
                    <a:pt x="1" y="8016"/>
                    <a:pt x="1175" y="9223"/>
                  </a:cubicBezTo>
                  <a:cubicBezTo>
                    <a:pt x="1795" y="9810"/>
                    <a:pt x="2578" y="10104"/>
                    <a:pt x="3361" y="10104"/>
                  </a:cubicBezTo>
                  <a:cubicBezTo>
                    <a:pt x="4144" y="10104"/>
                    <a:pt x="4926" y="9810"/>
                    <a:pt x="5514" y="9223"/>
                  </a:cubicBezTo>
                  <a:lnTo>
                    <a:pt x="9493" y="5211"/>
                  </a:lnTo>
                  <a:cubicBezTo>
                    <a:pt x="10700" y="4037"/>
                    <a:pt x="10700" y="2080"/>
                    <a:pt x="9493" y="905"/>
                  </a:cubicBezTo>
                  <a:cubicBezTo>
                    <a:pt x="8906" y="302"/>
                    <a:pt x="8123" y="0"/>
                    <a:pt x="7340" y="0"/>
                  </a:cubicBezTo>
                  <a:close/>
                </a:path>
              </a:pathLst>
            </a:custGeom>
            <a:solidFill>
              <a:srgbClr val="43434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8" name="Google Shape;486;p34">
              <a:extLst>
                <a:ext uri="{FF2B5EF4-FFF2-40B4-BE49-F238E27FC236}">
                  <a16:creationId xmlns:a16="http://schemas.microsoft.com/office/drawing/2014/main" xmlns="" id="{49088EBA-A0FF-4CC8-96DE-8344BBB3D3A3}"/>
                </a:ext>
              </a:extLst>
            </p:cNvPr>
            <p:cNvSpPr/>
            <p:nvPr/>
          </p:nvSpPr>
          <p:spPr>
            <a:xfrm>
              <a:off x="2337200" y="1687450"/>
              <a:ext cx="267500" cy="252625"/>
            </a:xfrm>
            <a:custGeom>
              <a:avLst/>
              <a:gdLst/>
              <a:ahLst/>
              <a:cxnLst/>
              <a:rect l="l" t="t" r="r" b="b"/>
              <a:pathLst>
                <a:path w="10700" h="10105" extrusionOk="0">
                  <a:moveTo>
                    <a:pt x="7356" y="1"/>
                  </a:moveTo>
                  <a:cubicBezTo>
                    <a:pt x="6573" y="1"/>
                    <a:pt x="5791" y="302"/>
                    <a:pt x="5187" y="906"/>
                  </a:cubicBezTo>
                  <a:lnTo>
                    <a:pt x="1207" y="4885"/>
                  </a:lnTo>
                  <a:cubicBezTo>
                    <a:pt x="1" y="6092"/>
                    <a:pt x="1" y="8017"/>
                    <a:pt x="1207" y="9224"/>
                  </a:cubicBezTo>
                  <a:cubicBezTo>
                    <a:pt x="1795" y="9811"/>
                    <a:pt x="2578" y="10105"/>
                    <a:pt x="3360" y="10105"/>
                  </a:cubicBezTo>
                  <a:cubicBezTo>
                    <a:pt x="4143" y="10105"/>
                    <a:pt x="4926" y="9811"/>
                    <a:pt x="5513" y="9224"/>
                  </a:cubicBezTo>
                  <a:lnTo>
                    <a:pt x="9526" y="5244"/>
                  </a:lnTo>
                  <a:cubicBezTo>
                    <a:pt x="10700" y="4037"/>
                    <a:pt x="10700" y="2113"/>
                    <a:pt x="9526" y="906"/>
                  </a:cubicBezTo>
                  <a:cubicBezTo>
                    <a:pt x="8922" y="302"/>
                    <a:pt x="8139" y="1"/>
                    <a:pt x="7356" y="1"/>
                  </a:cubicBezTo>
                  <a:close/>
                </a:path>
              </a:pathLst>
            </a:custGeom>
            <a:solidFill>
              <a:srgbClr val="43434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9" name="Google Shape;487;p34">
              <a:extLst>
                <a:ext uri="{FF2B5EF4-FFF2-40B4-BE49-F238E27FC236}">
                  <a16:creationId xmlns:a16="http://schemas.microsoft.com/office/drawing/2014/main" xmlns="" id="{EB9A9AD5-4B7C-4AE6-98C7-F7596D04B8BF}"/>
                </a:ext>
              </a:extLst>
            </p:cNvPr>
            <p:cNvSpPr/>
            <p:nvPr/>
          </p:nvSpPr>
          <p:spPr>
            <a:xfrm>
              <a:off x="2656050" y="1369400"/>
              <a:ext cx="267525" cy="252625"/>
            </a:xfrm>
            <a:custGeom>
              <a:avLst/>
              <a:gdLst/>
              <a:ahLst/>
              <a:cxnLst/>
              <a:rect l="l" t="t" r="r" b="b"/>
              <a:pathLst>
                <a:path w="10701" h="10105" extrusionOk="0">
                  <a:moveTo>
                    <a:pt x="7340" y="1"/>
                  </a:moveTo>
                  <a:cubicBezTo>
                    <a:pt x="6557" y="1"/>
                    <a:pt x="5775" y="303"/>
                    <a:pt x="5187" y="906"/>
                  </a:cubicBezTo>
                  <a:lnTo>
                    <a:pt x="1175" y="4886"/>
                  </a:lnTo>
                  <a:cubicBezTo>
                    <a:pt x="1" y="6093"/>
                    <a:pt x="1" y="8017"/>
                    <a:pt x="1175" y="9192"/>
                  </a:cubicBezTo>
                  <a:cubicBezTo>
                    <a:pt x="1795" y="9811"/>
                    <a:pt x="2578" y="10105"/>
                    <a:pt x="3361" y="10105"/>
                  </a:cubicBezTo>
                  <a:cubicBezTo>
                    <a:pt x="4144" y="10105"/>
                    <a:pt x="4926" y="9811"/>
                    <a:pt x="5514" y="9192"/>
                  </a:cubicBezTo>
                  <a:lnTo>
                    <a:pt x="9493" y="5212"/>
                  </a:lnTo>
                  <a:cubicBezTo>
                    <a:pt x="10700" y="4005"/>
                    <a:pt x="10700" y="2080"/>
                    <a:pt x="9493" y="906"/>
                  </a:cubicBezTo>
                  <a:cubicBezTo>
                    <a:pt x="8906" y="303"/>
                    <a:pt x="8123" y="1"/>
                    <a:pt x="7340" y="1"/>
                  </a:cubicBezTo>
                  <a:close/>
                </a:path>
              </a:pathLst>
            </a:custGeom>
            <a:solidFill>
              <a:srgbClr val="43434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0" name="Google Shape;488;p34">
              <a:extLst>
                <a:ext uri="{FF2B5EF4-FFF2-40B4-BE49-F238E27FC236}">
                  <a16:creationId xmlns:a16="http://schemas.microsoft.com/office/drawing/2014/main" xmlns="" id="{12E8958E-585B-4277-862B-5E703431254C}"/>
                </a:ext>
              </a:extLst>
            </p:cNvPr>
            <p:cNvSpPr/>
            <p:nvPr/>
          </p:nvSpPr>
          <p:spPr>
            <a:xfrm>
              <a:off x="1165325" y="825700"/>
              <a:ext cx="5376600" cy="4043650"/>
            </a:xfrm>
            <a:custGeom>
              <a:avLst/>
              <a:gdLst/>
              <a:ahLst/>
              <a:cxnLst/>
              <a:rect l="l" t="t" r="r" b="b"/>
              <a:pathLst>
                <a:path w="215064" h="161746" extrusionOk="0">
                  <a:moveTo>
                    <a:pt x="42393" y="7177"/>
                  </a:moveTo>
                  <a:cubicBezTo>
                    <a:pt x="47984" y="7177"/>
                    <a:pt x="53770" y="8281"/>
                    <a:pt x="59402" y="10454"/>
                  </a:cubicBezTo>
                  <a:lnTo>
                    <a:pt x="10407" y="59449"/>
                  </a:lnTo>
                  <a:cubicBezTo>
                    <a:pt x="8776" y="55209"/>
                    <a:pt x="7699" y="50805"/>
                    <a:pt x="7308" y="46336"/>
                  </a:cubicBezTo>
                  <a:cubicBezTo>
                    <a:pt x="6264" y="34854"/>
                    <a:pt x="9754" y="24448"/>
                    <a:pt x="17094" y="17109"/>
                  </a:cubicBezTo>
                  <a:cubicBezTo>
                    <a:pt x="23772" y="10430"/>
                    <a:pt x="32795" y="7177"/>
                    <a:pt x="42393" y="7177"/>
                  </a:cubicBezTo>
                  <a:close/>
                  <a:moveTo>
                    <a:pt x="143463" y="13325"/>
                  </a:moveTo>
                  <a:lnTo>
                    <a:pt x="143463" y="21871"/>
                  </a:lnTo>
                  <a:cubicBezTo>
                    <a:pt x="143463" y="23567"/>
                    <a:pt x="144833" y="24905"/>
                    <a:pt x="146529" y="24905"/>
                  </a:cubicBezTo>
                  <a:lnTo>
                    <a:pt x="158142" y="24905"/>
                  </a:lnTo>
                  <a:cubicBezTo>
                    <a:pt x="159773" y="24905"/>
                    <a:pt x="161273" y="25557"/>
                    <a:pt x="162415" y="26699"/>
                  </a:cubicBezTo>
                  <a:cubicBezTo>
                    <a:pt x="163557" y="27808"/>
                    <a:pt x="164177" y="29341"/>
                    <a:pt x="164177" y="30940"/>
                  </a:cubicBezTo>
                  <a:lnTo>
                    <a:pt x="164177" y="42552"/>
                  </a:lnTo>
                  <a:cubicBezTo>
                    <a:pt x="164177" y="44248"/>
                    <a:pt x="165547" y="45618"/>
                    <a:pt x="167243" y="45618"/>
                  </a:cubicBezTo>
                  <a:lnTo>
                    <a:pt x="178856" y="45618"/>
                  </a:lnTo>
                  <a:cubicBezTo>
                    <a:pt x="182183" y="45618"/>
                    <a:pt x="184890" y="48326"/>
                    <a:pt x="184890" y="51653"/>
                  </a:cubicBezTo>
                  <a:lnTo>
                    <a:pt x="184890" y="63266"/>
                  </a:lnTo>
                  <a:cubicBezTo>
                    <a:pt x="184890" y="64962"/>
                    <a:pt x="186260" y="66332"/>
                    <a:pt x="187924" y="66332"/>
                  </a:cubicBezTo>
                  <a:lnTo>
                    <a:pt x="196503" y="66332"/>
                  </a:lnTo>
                  <a:cubicBezTo>
                    <a:pt x="194154" y="70312"/>
                    <a:pt x="191251" y="74063"/>
                    <a:pt x="187793" y="77521"/>
                  </a:cubicBezTo>
                  <a:cubicBezTo>
                    <a:pt x="187500" y="77814"/>
                    <a:pt x="187206" y="78075"/>
                    <a:pt x="186913" y="78369"/>
                  </a:cubicBezTo>
                  <a:lnTo>
                    <a:pt x="178856" y="78369"/>
                  </a:lnTo>
                  <a:cubicBezTo>
                    <a:pt x="177257" y="78369"/>
                    <a:pt x="175757" y="77749"/>
                    <a:pt x="174615" y="76607"/>
                  </a:cubicBezTo>
                  <a:cubicBezTo>
                    <a:pt x="173473" y="75466"/>
                    <a:pt x="172853" y="73965"/>
                    <a:pt x="172853" y="72334"/>
                  </a:cubicBezTo>
                  <a:lnTo>
                    <a:pt x="172853" y="60721"/>
                  </a:lnTo>
                  <a:cubicBezTo>
                    <a:pt x="172853" y="59025"/>
                    <a:pt x="171483" y="57655"/>
                    <a:pt x="169787" y="57655"/>
                  </a:cubicBezTo>
                  <a:lnTo>
                    <a:pt x="158142" y="57655"/>
                  </a:lnTo>
                  <a:cubicBezTo>
                    <a:pt x="156544" y="57655"/>
                    <a:pt x="155043" y="57035"/>
                    <a:pt x="153901" y="55894"/>
                  </a:cubicBezTo>
                  <a:cubicBezTo>
                    <a:pt x="152760" y="54752"/>
                    <a:pt x="152140" y="53252"/>
                    <a:pt x="152140" y="51653"/>
                  </a:cubicBezTo>
                  <a:lnTo>
                    <a:pt x="152140" y="40008"/>
                  </a:lnTo>
                  <a:cubicBezTo>
                    <a:pt x="152140" y="38312"/>
                    <a:pt x="150770" y="36942"/>
                    <a:pt x="149074" y="36942"/>
                  </a:cubicBezTo>
                  <a:lnTo>
                    <a:pt x="137461" y="36942"/>
                  </a:lnTo>
                  <a:cubicBezTo>
                    <a:pt x="135863" y="36942"/>
                    <a:pt x="134329" y="36322"/>
                    <a:pt x="133188" y="35180"/>
                  </a:cubicBezTo>
                  <a:cubicBezTo>
                    <a:pt x="132046" y="34071"/>
                    <a:pt x="131426" y="32538"/>
                    <a:pt x="131426" y="30940"/>
                  </a:cubicBezTo>
                  <a:lnTo>
                    <a:pt x="131426" y="22850"/>
                  </a:lnTo>
                  <a:cubicBezTo>
                    <a:pt x="131720" y="22589"/>
                    <a:pt x="131981" y="22295"/>
                    <a:pt x="132274" y="22002"/>
                  </a:cubicBezTo>
                  <a:cubicBezTo>
                    <a:pt x="135732" y="18577"/>
                    <a:pt x="139516" y="15673"/>
                    <a:pt x="143463" y="13325"/>
                  </a:cubicBezTo>
                  <a:close/>
                  <a:moveTo>
                    <a:pt x="65306" y="13194"/>
                  </a:moveTo>
                  <a:cubicBezTo>
                    <a:pt x="70003" y="15706"/>
                    <a:pt x="74472" y="19001"/>
                    <a:pt x="78549" y="23046"/>
                  </a:cubicBezTo>
                  <a:cubicBezTo>
                    <a:pt x="79104" y="23633"/>
                    <a:pt x="79658" y="24220"/>
                    <a:pt x="80213" y="24807"/>
                  </a:cubicBezTo>
                  <a:lnTo>
                    <a:pt x="24759" y="80261"/>
                  </a:lnTo>
                  <a:cubicBezTo>
                    <a:pt x="24172" y="79706"/>
                    <a:pt x="23585" y="79152"/>
                    <a:pt x="23030" y="78565"/>
                  </a:cubicBezTo>
                  <a:cubicBezTo>
                    <a:pt x="19018" y="74585"/>
                    <a:pt x="15691" y="70116"/>
                    <a:pt x="13147" y="65386"/>
                  </a:cubicBezTo>
                  <a:lnTo>
                    <a:pt x="65306" y="13194"/>
                  </a:lnTo>
                  <a:close/>
                  <a:moveTo>
                    <a:pt x="90586" y="86915"/>
                  </a:moveTo>
                  <a:lnTo>
                    <a:pt x="100568" y="96864"/>
                  </a:lnTo>
                  <a:lnTo>
                    <a:pt x="96849" y="100583"/>
                  </a:lnTo>
                  <a:lnTo>
                    <a:pt x="86867" y="90634"/>
                  </a:lnTo>
                  <a:cubicBezTo>
                    <a:pt x="87520" y="90047"/>
                    <a:pt x="88172" y="89460"/>
                    <a:pt x="88792" y="88840"/>
                  </a:cubicBezTo>
                  <a:cubicBezTo>
                    <a:pt x="89412" y="88220"/>
                    <a:pt x="89999" y="87568"/>
                    <a:pt x="90586" y="86915"/>
                  </a:cubicBezTo>
                  <a:close/>
                  <a:moveTo>
                    <a:pt x="120238" y="85871"/>
                  </a:moveTo>
                  <a:cubicBezTo>
                    <a:pt x="120792" y="86524"/>
                    <a:pt x="121379" y="87144"/>
                    <a:pt x="122032" y="87796"/>
                  </a:cubicBezTo>
                  <a:cubicBezTo>
                    <a:pt x="122651" y="88416"/>
                    <a:pt x="123271" y="89003"/>
                    <a:pt x="123956" y="89557"/>
                  </a:cubicBezTo>
                  <a:lnTo>
                    <a:pt x="102721" y="110793"/>
                  </a:lnTo>
                  <a:lnTo>
                    <a:pt x="84976" y="128538"/>
                  </a:lnTo>
                  <a:cubicBezTo>
                    <a:pt x="80507" y="133007"/>
                    <a:pt x="77571" y="138911"/>
                    <a:pt x="76527" y="145566"/>
                  </a:cubicBezTo>
                  <a:cubicBezTo>
                    <a:pt x="76168" y="147817"/>
                    <a:pt x="75124" y="149872"/>
                    <a:pt x="73526" y="151470"/>
                  </a:cubicBezTo>
                  <a:cubicBezTo>
                    <a:pt x="71465" y="153531"/>
                    <a:pt x="68725" y="154637"/>
                    <a:pt x="65847" y="154637"/>
                  </a:cubicBezTo>
                  <a:cubicBezTo>
                    <a:pt x="65764" y="154637"/>
                    <a:pt x="65682" y="154636"/>
                    <a:pt x="65599" y="154634"/>
                  </a:cubicBezTo>
                  <a:cubicBezTo>
                    <a:pt x="62598" y="154536"/>
                    <a:pt x="59858" y="153231"/>
                    <a:pt x="57836" y="150981"/>
                  </a:cubicBezTo>
                  <a:cubicBezTo>
                    <a:pt x="54215" y="146871"/>
                    <a:pt x="54313" y="140510"/>
                    <a:pt x="58097" y="136530"/>
                  </a:cubicBezTo>
                  <a:cubicBezTo>
                    <a:pt x="59826" y="134671"/>
                    <a:pt x="62044" y="133529"/>
                    <a:pt x="64523" y="133235"/>
                  </a:cubicBezTo>
                  <a:cubicBezTo>
                    <a:pt x="70688" y="132420"/>
                    <a:pt x="76657" y="129419"/>
                    <a:pt x="81322" y="124754"/>
                  </a:cubicBezTo>
                  <a:lnTo>
                    <a:pt x="120238" y="85871"/>
                  </a:lnTo>
                  <a:close/>
                  <a:moveTo>
                    <a:pt x="112931" y="109260"/>
                  </a:moveTo>
                  <a:lnTo>
                    <a:pt x="129534" y="125863"/>
                  </a:lnTo>
                  <a:cubicBezTo>
                    <a:pt x="134036" y="130332"/>
                    <a:pt x="139907" y="133268"/>
                    <a:pt x="146562" y="134312"/>
                  </a:cubicBezTo>
                  <a:cubicBezTo>
                    <a:pt x="148813" y="134671"/>
                    <a:pt x="150868" y="135715"/>
                    <a:pt x="152499" y="137313"/>
                  </a:cubicBezTo>
                  <a:cubicBezTo>
                    <a:pt x="154619" y="139433"/>
                    <a:pt x="155728" y="142271"/>
                    <a:pt x="155630" y="145272"/>
                  </a:cubicBezTo>
                  <a:cubicBezTo>
                    <a:pt x="155532" y="148241"/>
                    <a:pt x="154228" y="151013"/>
                    <a:pt x="151977" y="153003"/>
                  </a:cubicBezTo>
                  <a:cubicBezTo>
                    <a:pt x="149967" y="154773"/>
                    <a:pt x="147427" y="155655"/>
                    <a:pt x="144887" y="155655"/>
                  </a:cubicBezTo>
                  <a:cubicBezTo>
                    <a:pt x="142232" y="155655"/>
                    <a:pt x="139577" y="154692"/>
                    <a:pt x="137526" y="152775"/>
                  </a:cubicBezTo>
                  <a:cubicBezTo>
                    <a:pt x="135699" y="151046"/>
                    <a:pt x="134558" y="148795"/>
                    <a:pt x="134232" y="146316"/>
                  </a:cubicBezTo>
                  <a:cubicBezTo>
                    <a:pt x="133416" y="140151"/>
                    <a:pt x="130415" y="134181"/>
                    <a:pt x="125750" y="129517"/>
                  </a:cubicBezTo>
                  <a:lnTo>
                    <a:pt x="109212" y="112946"/>
                  </a:lnTo>
                  <a:lnTo>
                    <a:pt x="112931" y="109260"/>
                  </a:lnTo>
                  <a:close/>
                  <a:moveTo>
                    <a:pt x="168402" y="1"/>
                  </a:moveTo>
                  <a:cubicBezTo>
                    <a:pt x="165867" y="1"/>
                    <a:pt x="163288" y="200"/>
                    <a:pt x="160686" y="603"/>
                  </a:cubicBezTo>
                  <a:cubicBezTo>
                    <a:pt x="148715" y="2462"/>
                    <a:pt x="137102" y="8530"/>
                    <a:pt x="127936" y="17696"/>
                  </a:cubicBezTo>
                  <a:cubicBezTo>
                    <a:pt x="109506" y="36126"/>
                    <a:pt x="105232" y="62711"/>
                    <a:pt x="116552" y="80881"/>
                  </a:cubicBezTo>
                  <a:lnTo>
                    <a:pt x="104874" y="92558"/>
                  </a:lnTo>
                  <a:lnTo>
                    <a:pt x="94272" y="81924"/>
                  </a:lnTo>
                  <a:cubicBezTo>
                    <a:pt x="105591" y="63755"/>
                    <a:pt x="101318" y="37170"/>
                    <a:pt x="82855" y="18740"/>
                  </a:cubicBezTo>
                  <a:cubicBezTo>
                    <a:pt x="71222" y="7089"/>
                    <a:pt x="56348" y="1084"/>
                    <a:pt x="42388" y="1084"/>
                  </a:cubicBezTo>
                  <a:cubicBezTo>
                    <a:pt x="31216" y="1084"/>
                    <a:pt x="20629" y="4929"/>
                    <a:pt x="12755" y="12803"/>
                  </a:cubicBezTo>
                  <a:cubicBezTo>
                    <a:pt x="4111" y="21447"/>
                    <a:pt x="1" y="33549"/>
                    <a:pt x="1208" y="46891"/>
                  </a:cubicBezTo>
                  <a:cubicBezTo>
                    <a:pt x="2415" y="60036"/>
                    <a:pt x="8612" y="72823"/>
                    <a:pt x="18692" y="82903"/>
                  </a:cubicBezTo>
                  <a:cubicBezTo>
                    <a:pt x="26977" y="91188"/>
                    <a:pt x="37090" y="96864"/>
                    <a:pt x="47887" y="99278"/>
                  </a:cubicBezTo>
                  <a:cubicBezTo>
                    <a:pt x="48119" y="99334"/>
                    <a:pt x="48351" y="99361"/>
                    <a:pt x="48580" y="99361"/>
                  </a:cubicBezTo>
                  <a:cubicBezTo>
                    <a:pt x="49957" y="99361"/>
                    <a:pt x="51204" y="98394"/>
                    <a:pt x="51540" y="96995"/>
                  </a:cubicBezTo>
                  <a:cubicBezTo>
                    <a:pt x="51899" y="95331"/>
                    <a:pt x="50855" y="93700"/>
                    <a:pt x="49224" y="93341"/>
                  </a:cubicBezTo>
                  <a:cubicBezTo>
                    <a:pt x="42211" y="91743"/>
                    <a:pt x="35524" y="88611"/>
                    <a:pt x="29522" y="84175"/>
                  </a:cubicBezTo>
                  <a:lnTo>
                    <a:pt x="84127" y="29537"/>
                  </a:lnTo>
                  <a:cubicBezTo>
                    <a:pt x="97469" y="47608"/>
                    <a:pt x="98089" y="70899"/>
                    <a:pt x="84454" y="84501"/>
                  </a:cubicBezTo>
                  <a:cubicBezTo>
                    <a:pt x="78680" y="90275"/>
                    <a:pt x="71014" y="93668"/>
                    <a:pt x="62239" y="94353"/>
                  </a:cubicBezTo>
                  <a:cubicBezTo>
                    <a:pt x="60576" y="94483"/>
                    <a:pt x="59304" y="95951"/>
                    <a:pt x="59434" y="97615"/>
                  </a:cubicBezTo>
                  <a:cubicBezTo>
                    <a:pt x="59565" y="99213"/>
                    <a:pt x="60902" y="100452"/>
                    <a:pt x="62468" y="100452"/>
                  </a:cubicBezTo>
                  <a:lnTo>
                    <a:pt x="62696" y="100452"/>
                  </a:lnTo>
                  <a:cubicBezTo>
                    <a:pt x="69807" y="99898"/>
                    <a:pt x="76299" y="97810"/>
                    <a:pt x="81909" y="94320"/>
                  </a:cubicBezTo>
                  <a:lnTo>
                    <a:pt x="92511" y="104921"/>
                  </a:lnTo>
                  <a:lnTo>
                    <a:pt x="77016" y="120416"/>
                  </a:lnTo>
                  <a:cubicBezTo>
                    <a:pt x="73298" y="124135"/>
                    <a:pt x="68568" y="126516"/>
                    <a:pt x="63740" y="127168"/>
                  </a:cubicBezTo>
                  <a:cubicBezTo>
                    <a:pt x="59891" y="127657"/>
                    <a:pt x="56303" y="129484"/>
                    <a:pt x="53628" y="132322"/>
                  </a:cubicBezTo>
                  <a:cubicBezTo>
                    <a:pt x="47724" y="138618"/>
                    <a:pt x="47561" y="148567"/>
                    <a:pt x="53269" y="155026"/>
                  </a:cubicBezTo>
                  <a:cubicBezTo>
                    <a:pt x="56401" y="158548"/>
                    <a:pt x="60706" y="160604"/>
                    <a:pt x="65404" y="160734"/>
                  </a:cubicBezTo>
                  <a:lnTo>
                    <a:pt x="65926" y="160734"/>
                  </a:lnTo>
                  <a:cubicBezTo>
                    <a:pt x="70362" y="160734"/>
                    <a:pt x="74700" y="158973"/>
                    <a:pt x="77832" y="155808"/>
                  </a:cubicBezTo>
                  <a:cubicBezTo>
                    <a:pt x="80376" y="153264"/>
                    <a:pt x="82007" y="150067"/>
                    <a:pt x="82562" y="146512"/>
                  </a:cubicBezTo>
                  <a:cubicBezTo>
                    <a:pt x="83410" y="141129"/>
                    <a:pt x="85758" y="136432"/>
                    <a:pt x="89314" y="132877"/>
                  </a:cubicBezTo>
                  <a:lnTo>
                    <a:pt x="104874" y="117284"/>
                  </a:lnTo>
                  <a:lnTo>
                    <a:pt x="121445" y="133855"/>
                  </a:lnTo>
                  <a:cubicBezTo>
                    <a:pt x="125163" y="137541"/>
                    <a:pt x="127544" y="142271"/>
                    <a:pt x="128164" y="147099"/>
                  </a:cubicBezTo>
                  <a:cubicBezTo>
                    <a:pt x="128654" y="150948"/>
                    <a:pt x="130513" y="154536"/>
                    <a:pt x="133351" y="157211"/>
                  </a:cubicBezTo>
                  <a:cubicBezTo>
                    <a:pt x="136548" y="160245"/>
                    <a:pt x="140723" y="161745"/>
                    <a:pt x="144898" y="161745"/>
                  </a:cubicBezTo>
                  <a:cubicBezTo>
                    <a:pt x="148878" y="161745"/>
                    <a:pt x="152890" y="160375"/>
                    <a:pt x="156022" y="157570"/>
                  </a:cubicBezTo>
                  <a:cubicBezTo>
                    <a:pt x="159577" y="154471"/>
                    <a:pt x="161600" y="150165"/>
                    <a:pt x="161730" y="145435"/>
                  </a:cubicBezTo>
                  <a:cubicBezTo>
                    <a:pt x="161893" y="140803"/>
                    <a:pt x="160099" y="136269"/>
                    <a:pt x="156804" y="133007"/>
                  </a:cubicBezTo>
                  <a:cubicBezTo>
                    <a:pt x="154260" y="130463"/>
                    <a:pt x="151063" y="128832"/>
                    <a:pt x="147540" y="128277"/>
                  </a:cubicBezTo>
                  <a:cubicBezTo>
                    <a:pt x="142158" y="127429"/>
                    <a:pt x="137428" y="125113"/>
                    <a:pt x="133873" y="121558"/>
                  </a:cubicBezTo>
                  <a:lnTo>
                    <a:pt x="117237" y="104921"/>
                  </a:lnTo>
                  <a:lnTo>
                    <a:pt x="128914" y="93276"/>
                  </a:lnTo>
                  <a:cubicBezTo>
                    <a:pt x="134134" y="96538"/>
                    <a:pt x="140168" y="98593"/>
                    <a:pt x="146692" y="99278"/>
                  </a:cubicBezTo>
                  <a:lnTo>
                    <a:pt x="147019" y="99278"/>
                  </a:lnTo>
                  <a:cubicBezTo>
                    <a:pt x="148552" y="99278"/>
                    <a:pt x="149889" y="98104"/>
                    <a:pt x="150052" y="96538"/>
                  </a:cubicBezTo>
                  <a:cubicBezTo>
                    <a:pt x="150248" y="94874"/>
                    <a:pt x="149008" y="93374"/>
                    <a:pt x="147345" y="93178"/>
                  </a:cubicBezTo>
                  <a:cubicBezTo>
                    <a:pt x="139092" y="92330"/>
                    <a:pt x="131818" y="88938"/>
                    <a:pt x="126338" y="83458"/>
                  </a:cubicBezTo>
                  <a:cubicBezTo>
                    <a:pt x="113224" y="70312"/>
                    <a:pt x="113290" y="48163"/>
                    <a:pt x="125326" y="30418"/>
                  </a:cubicBezTo>
                  <a:lnTo>
                    <a:pt x="125326" y="30418"/>
                  </a:lnTo>
                  <a:lnTo>
                    <a:pt x="125326" y="30940"/>
                  </a:lnTo>
                  <a:cubicBezTo>
                    <a:pt x="125326" y="34169"/>
                    <a:pt x="126566" y="37235"/>
                    <a:pt x="128882" y="39519"/>
                  </a:cubicBezTo>
                  <a:cubicBezTo>
                    <a:pt x="131165" y="41802"/>
                    <a:pt x="134199" y="43074"/>
                    <a:pt x="137461" y="43074"/>
                  </a:cubicBezTo>
                  <a:lnTo>
                    <a:pt x="146007" y="43074"/>
                  </a:lnTo>
                  <a:lnTo>
                    <a:pt x="146007" y="51653"/>
                  </a:lnTo>
                  <a:cubicBezTo>
                    <a:pt x="146007" y="54883"/>
                    <a:pt x="147279" y="57916"/>
                    <a:pt x="149563" y="60232"/>
                  </a:cubicBezTo>
                  <a:cubicBezTo>
                    <a:pt x="151879" y="62516"/>
                    <a:pt x="154913" y="63788"/>
                    <a:pt x="158142" y="63788"/>
                  </a:cubicBezTo>
                  <a:lnTo>
                    <a:pt x="166721" y="63788"/>
                  </a:lnTo>
                  <a:lnTo>
                    <a:pt x="166721" y="72334"/>
                  </a:lnTo>
                  <a:cubicBezTo>
                    <a:pt x="166721" y="75596"/>
                    <a:pt x="167993" y="78630"/>
                    <a:pt x="170276" y="80913"/>
                  </a:cubicBezTo>
                  <a:cubicBezTo>
                    <a:pt x="172560" y="83229"/>
                    <a:pt x="175626" y="84469"/>
                    <a:pt x="178856" y="84469"/>
                  </a:cubicBezTo>
                  <a:lnTo>
                    <a:pt x="179345" y="84469"/>
                  </a:lnTo>
                  <a:cubicBezTo>
                    <a:pt x="173473" y="88448"/>
                    <a:pt x="166982" y="91221"/>
                    <a:pt x="160360" y="92526"/>
                  </a:cubicBezTo>
                  <a:cubicBezTo>
                    <a:pt x="158696" y="92852"/>
                    <a:pt x="157620" y="94483"/>
                    <a:pt x="157946" y="96147"/>
                  </a:cubicBezTo>
                  <a:cubicBezTo>
                    <a:pt x="158240" y="97582"/>
                    <a:pt x="159512" y="98593"/>
                    <a:pt x="160947" y="98593"/>
                  </a:cubicBezTo>
                  <a:cubicBezTo>
                    <a:pt x="161143" y="98593"/>
                    <a:pt x="161339" y="98593"/>
                    <a:pt x="161534" y="98528"/>
                  </a:cubicBezTo>
                  <a:cubicBezTo>
                    <a:pt x="172005" y="96473"/>
                    <a:pt x="181824" y="91384"/>
                    <a:pt x="190077" y="83784"/>
                  </a:cubicBezTo>
                  <a:cubicBezTo>
                    <a:pt x="190109" y="83751"/>
                    <a:pt x="190142" y="83751"/>
                    <a:pt x="190175" y="83718"/>
                  </a:cubicBezTo>
                  <a:cubicBezTo>
                    <a:pt x="190827" y="83099"/>
                    <a:pt x="191479" y="82479"/>
                    <a:pt x="192132" y="81859"/>
                  </a:cubicBezTo>
                  <a:cubicBezTo>
                    <a:pt x="210268" y="63690"/>
                    <a:pt x="215064" y="37105"/>
                    <a:pt x="203516" y="18609"/>
                  </a:cubicBezTo>
                  <a:cubicBezTo>
                    <a:pt x="202924" y="17678"/>
                    <a:pt x="201920" y="17173"/>
                    <a:pt x="200895" y="17173"/>
                  </a:cubicBezTo>
                  <a:cubicBezTo>
                    <a:pt x="200341" y="17173"/>
                    <a:pt x="199780" y="17321"/>
                    <a:pt x="199276" y="17631"/>
                  </a:cubicBezTo>
                  <a:cubicBezTo>
                    <a:pt x="197873" y="18544"/>
                    <a:pt x="197416" y="20436"/>
                    <a:pt x="198330" y="21871"/>
                  </a:cubicBezTo>
                  <a:cubicBezTo>
                    <a:pt x="205147" y="32799"/>
                    <a:pt x="205310" y="47086"/>
                    <a:pt x="199634" y="60232"/>
                  </a:cubicBezTo>
                  <a:lnTo>
                    <a:pt x="199569" y="60232"/>
                  </a:lnTo>
                  <a:lnTo>
                    <a:pt x="190990" y="60200"/>
                  </a:lnTo>
                  <a:lnTo>
                    <a:pt x="190990" y="51653"/>
                  </a:lnTo>
                  <a:cubicBezTo>
                    <a:pt x="190990" y="44966"/>
                    <a:pt x="185543" y="39519"/>
                    <a:pt x="178856" y="39519"/>
                  </a:cubicBezTo>
                  <a:lnTo>
                    <a:pt x="170276" y="39519"/>
                  </a:lnTo>
                  <a:lnTo>
                    <a:pt x="170276" y="30940"/>
                  </a:lnTo>
                  <a:cubicBezTo>
                    <a:pt x="170276" y="27710"/>
                    <a:pt x="169037" y="24644"/>
                    <a:pt x="166721" y="22361"/>
                  </a:cubicBezTo>
                  <a:cubicBezTo>
                    <a:pt x="164438" y="20077"/>
                    <a:pt x="161404" y="18805"/>
                    <a:pt x="158142" y="18805"/>
                  </a:cubicBezTo>
                  <a:lnTo>
                    <a:pt x="149595" y="18805"/>
                  </a:lnTo>
                  <a:lnTo>
                    <a:pt x="149595" y="10226"/>
                  </a:lnTo>
                  <a:cubicBezTo>
                    <a:pt x="149595" y="10226"/>
                    <a:pt x="149595" y="10226"/>
                    <a:pt x="149595" y="10193"/>
                  </a:cubicBezTo>
                  <a:cubicBezTo>
                    <a:pt x="155791" y="7519"/>
                    <a:pt x="162248" y="6141"/>
                    <a:pt x="168480" y="6141"/>
                  </a:cubicBezTo>
                  <a:cubicBezTo>
                    <a:pt x="176161" y="6141"/>
                    <a:pt x="183501" y="8235"/>
                    <a:pt x="189587" y="12575"/>
                  </a:cubicBezTo>
                  <a:cubicBezTo>
                    <a:pt x="190122" y="12956"/>
                    <a:pt x="190741" y="13140"/>
                    <a:pt x="191355" y="13140"/>
                  </a:cubicBezTo>
                  <a:cubicBezTo>
                    <a:pt x="192315" y="13140"/>
                    <a:pt x="193264" y="12692"/>
                    <a:pt x="193861" y="11857"/>
                  </a:cubicBezTo>
                  <a:cubicBezTo>
                    <a:pt x="194839" y="10487"/>
                    <a:pt x="194513" y="8562"/>
                    <a:pt x="193143" y="7584"/>
                  </a:cubicBezTo>
                  <a:cubicBezTo>
                    <a:pt x="186143" y="2602"/>
                    <a:pt x="177561" y="1"/>
                    <a:pt x="168402" y="1"/>
                  </a:cubicBezTo>
                  <a:close/>
                </a:path>
              </a:pathLst>
            </a:custGeom>
            <a:solidFill>
              <a:srgbClr val="43434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1" name="Google Shape;489;p34">
              <a:extLst>
                <a:ext uri="{FF2B5EF4-FFF2-40B4-BE49-F238E27FC236}">
                  <a16:creationId xmlns:a16="http://schemas.microsoft.com/office/drawing/2014/main" xmlns="" id="{9239CC86-E1F4-425C-8777-BE31CC1CA879}"/>
                </a:ext>
              </a:extLst>
            </p:cNvPr>
            <p:cNvSpPr/>
            <p:nvPr/>
          </p:nvSpPr>
          <p:spPr>
            <a:xfrm>
              <a:off x="4551275" y="1993275"/>
              <a:ext cx="172900" cy="158025"/>
            </a:xfrm>
            <a:custGeom>
              <a:avLst/>
              <a:gdLst/>
              <a:ahLst/>
              <a:cxnLst/>
              <a:rect l="l" t="t" r="r" b="b"/>
              <a:pathLst>
                <a:path w="6916" h="6321" extrusionOk="0">
                  <a:moveTo>
                    <a:pt x="3344" y="0"/>
                  </a:moveTo>
                  <a:cubicBezTo>
                    <a:pt x="2561" y="0"/>
                    <a:pt x="1778" y="302"/>
                    <a:pt x="1175" y="905"/>
                  </a:cubicBezTo>
                  <a:cubicBezTo>
                    <a:pt x="0" y="2080"/>
                    <a:pt x="0" y="4037"/>
                    <a:pt x="1175" y="5211"/>
                  </a:cubicBezTo>
                  <a:lnTo>
                    <a:pt x="1403" y="5439"/>
                  </a:lnTo>
                  <a:cubicBezTo>
                    <a:pt x="1990" y="6027"/>
                    <a:pt x="2773" y="6320"/>
                    <a:pt x="3556" y="6320"/>
                  </a:cubicBezTo>
                  <a:cubicBezTo>
                    <a:pt x="4339" y="6320"/>
                    <a:pt x="5122" y="6027"/>
                    <a:pt x="5709" y="5439"/>
                  </a:cubicBezTo>
                  <a:cubicBezTo>
                    <a:pt x="6916" y="4233"/>
                    <a:pt x="6916" y="2308"/>
                    <a:pt x="5709" y="1101"/>
                  </a:cubicBezTo>
                  <a:lnTo>
                    <a:pt x="5513" y="905"/>
                  </a:lnTo>
                  <a:cubicBezTo>
                    <a:pt x="4910" y="302"/>
                    <a:pt x="4127" y="0"/>
                    <a:pt x="3344" y="0"/>
                  </a:cubicBezTo>
                  <a:close/>
                </a:path>
              </a:pathLst>
            </a:custGeom>
            <a:solidFill>
              <a:srgbClr val="43434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2" name="Google Shape;490;p34">
              <a:extLst>
                <a:ext uri="{FF2B5EF4-FFF2-40B4-BE49-F238E27FC236}">
                  <a16:creationId xmlns:a16="http://schemas.microsoft.com/office/drawing/2014/main" xmlns="" id="{D696DFC6-5FEC-443E-9EB9-53685D517190}"/>
                </a:ext>
              </a:extLst>
            </p:cNvPr>
            <p:cNvSpPr/>
            <p:nvPr/>
          </p:nvSpPr>
          <p:spPr>
            <a:xfrm>
              <a:off x="5077275" y="2519250"/>
              <a:ext cx="172900" cy="158050"/>
            </a:xfrm>
            <a:custGeom>
              <a:avLst/>
              <a:gdLst/>
              <a:ahLst/>
              <a:cxnLst/>
              <a:rect l="l" t="t" r="r" b="b"/>
              <a:pathLst>
                <a:path w="6916" h="6322" extrusionOk="0">
                  <a:moveTo>
                    <a:pt x="3344" y="1"/>
                  </a:moveTo>
                  <a:cubicBezTo>
                    <a:pt x="2561" y="1"/>
                    <a:pt x="1778" y="303"/>
                    <a:pt x="1175" y="906"/>
                  </a:cubicBezTo>
                  <a:cubicBezTo>
                    <a:pt x="0" y="2080"/>
                    <a:pt x="0" y="4038"/>
                    <a:pt x="1175" y="5212"/>
                  </a:cubicBezTo>
                  <a:lnTo>
                    <a:pt x="1403" y="5440"/>
                  </a:lnTo>
                  <a:cubicBezTo>
                    <a:pt x="1990" y="6027"/>
                    <a:pt x="2773" y="6321"/>
                    <a:pt x="3556" y="6321"/>
                  </a:cubicBezTo>
                  <a:cubicBezTo>
                    <a:pt x="4339" y="6321"/>
                    <a:pt x="5122" y="6027"/>
                    <a:pt x="5709" y="5440"/>
                  </a:cubicBezTo>
                  <a:cubicBezTo>
                    <a:pt x="6916" y="4233"/>
                    <a:pt x="6916" y="2309"/>
                    <a:pt x="5709" y="1102"/>
                  </a:cubicBezTo>
                  <a:lnTo>
                    <a:pt x="5513" y="906"/>
                  </a:lnTo>
                  <a:cubicBezTo>
                    <a:pt x="4910" y="303"/>
                    <a:pt x="4127" y="1"/>
                    <a:pt x="3344" y="1"/>
                  </a:cubicBezTo>
                  <a:close/>
                </a:path>
              </a:pathLst>
            </a:custGeom>
            <a:solidFill>
              <a:srgbClr val="43434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3" name="Google Shape;491;p34">
              <a:extLst>
                <a:ext uri="{FF2B5EF4-FFF2-40B4-BE49-F238E27FC236}">
                  <a16:creationId xmlns:a16="http://schemas.microsoft.com/office/drawing/2014/main" xmlns="" id="{C72711E1-CC28-4690-8F7B-B47D94482EF1}"/>
                </a:ext>
              </a:extLst>
            </p:cNvPr>
            <p:cNvSpPr/>
            <p:nvPr/>
          </p:nvSpPr>
          <p:spPr>
            <a:xfrm>
              <a:off x="5505400" y="1564925"/>
              <a:ext cx="173725" cy="158225"/>
            </a:xfrm>
            <a:custGeom>
              <a:avLst/>
              <a:gdLst/>
              <a:ahLst/>
              <a:cxnLst/>
              <a:rect l="l" t="t" r="r" b="b"/>
              <a:pathLst>
                <a:path w="6949" h="6329" extrusionOk="0">
                  <a:moveTo>
                    <a:pt x="3361" y="1"/>
                  </a:moveTo>
                  <a:cubicBezTo>
                    <a:pt x="2578" y="1"/>
                    <a:pt x="1795" y="294"/>
                    <a:pt x="1208" y="881"/>
                  </a:cubicBezTo>
                  <a:cubicBezTo>
                    <a:pt x="1" y="2088"/>
                    <a:pt x="1" y="4013"/>
                    <a:pt x="1208" y="5220"/>
                  </a:cubicBezTo>
                  <a:lnTo>
                    <a:pt x="1403" y="5415"/>
                  </a:lnTo>
                  <a:cubicBezTo>
                    <a:pt x="2023" y="6035"/>
                    <a:pt x="2806" y="6329"/>
                    <a:pt x="3589" y="6329"/>
                  </a:cubicBezTo>
                  <a:cubicBezTo>
                    <a:pt x="4372" y="6329"/>
                    <a:pt x="5155" y="6035"/>
                    <a:pt x="5742" y="5415"/>
                  </a:cubicBezTo>
                  <a:cubicBezTo>
                    <a:pt x="6949" y="4241"/>
                    <a:pt x="6949" y="2284"/>
                    <a:pt x="5742" y="1110"/>
                  </a:cubicBezTo>
                  <a:lnTo>
                    <a:pt x="5513" y="881"/>
                  </a:lnTo>
                  <a:cubicBezTo>
                    <a:pt x="4926" y="294"/>
                    <a:pt x="4143" y="1"/>
                    <a:pt x="3361" y="1"/>
                  </a:cubicBezTo>
                  <a:close/>
                </a:path>
              </a:pathLst>
            </a:custGeom>
            <a:solidFill>
              <a:srgbClr val="43434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4" name="Google Shape;492;p34">
              <a:extLst>
                <a:ext uri="{FF2B5EF4-FFF2-40B4-BE49-F238E27FC236}">
                  <a16:creationId xmlns:a16="http://schemas.microsoft.com/office/drawing/2014/main" xmlns="" id="{54418527-A836-4544-BBDA-8637168F0022}"/>
                </a:ext>
              </a:extLst>
            </p:cNvPr>
            <p:cNvSpPr/>
            <p:nvPr/>
          </p:nvSpPr>
          <p:spPr>
            <a:xfrm>
              <a:off x="6019975" y="2078900"/>
              <a:ext cx="172925" cy="158025"/>
            </a:xfrm>
            <a:custGeom>
              <a:avLst/>
              <a:gdLst/>
              <a:ahLst/>
              <a:cxnLst/>
              <a:rect l="l" t="t" r="r" b="b"/>
              <a:pathLst>
                <a:path w="6917" h="6321" extrusionOk="0">
                  <a:moveTo>
                    <a:pt x="3344" y="0"/>
                  </a:moveTo>
                  <a:cubicBezTo>
                    <a:pt x="2561" y="0"/>
                    <a:pt x="1779" y="302"/>
                    <a:pt x="1175" y="905"/>
                  </a:cubicBezTo>
                  <a:cubicBezTo>
                    <a:pt x="1" y="2080"/>
                    <a:pt x="1" y="4037"/>
                    <a:pt x="1175" y="5211"/>
                  </a:cubicBezTo>
                  <a:lnTo>
                    <a:pt x="1403" y="5440"/>
                  </a:lnTo>
                  <a:cubicBezTo>
                    <a:pt x="1991" y="6027"/>
                    <a:pt x="2774" y="6320"/>
                    <a:pt x="3556" y="6320"/>
                  </a:cubicBezTo>
                  <a:cubicBezTo>
                    <a:pt x="4339" y="6320"/>
                    <a:pt x="5122" y="6027"/>
                    <a:pt x="5742" y="5440"/>
                  </a:cubicBezTo>
                  <a:cubicBezTo>
                    <a:pt x="6916" y="4233"/>
                    <a:pt x="6916" y="2308"/>
                    <a:pt x="5742" y="1101"/>
                  </a:cubicBezTo>
                  <a:lnTo>
                    <a:pt x="5514" y="905"/>
                  </a:lnTo>
                  <a:cubicBezTo>
                    <a:pt x="4910" y="302"/>
                    <a:pt x="4127" y="0"/>
                    <a:pt x="3344" y="0"/>
                  </a:cubicBezTo>
                  <a:close/>
                </a:path>
              </a:pathLst>
            </a:custGeom>
            <a:solidFill>
              <a:srgbClr val="43434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5" name="Google Shape;493;p34">
              <a:extLst>
                <a:ext uri="{FF2B5EF4-FFF2-40B4-BE49-F238E27FC236}">
                  <a16:creationId xmlns:a16="http://schemas.microsoft.com/office/drawing/2014/main" xmlns="" id="{AEDDB4FA-7EA5-43F2-AE33-230CE8C0F939}"/>
                </a:ext>
              </a:extLst>
            </p:cNvPr>
            <p:cNvSpPr/>
            <p:nvPr/>
          </p:nvSpPr>
          <p:spPr>
            <a:xfrm>
              <a:off x="4991650" y="1050350"/>
              <a:ext cx="172900" cy="158225"/>
            </a:xfrm>
            <a:custGeom>
              <a:avLst/>
              <a:gdLst/>
              <a:ahLst/>
              <a:cxnLst/>
              <a:rect l="l" t="t" r="r" b="b"/>
              <a:pathLst>
                <a:path w="6916" h="6329" extrusionOk="0">
                  <a:moveTo>
                    <a:pt x="3344" y="0"/>
                  </a:moveTo>
                  <a:cubicBezTo>
                    <a:pt x="2561" y="0"/>
                    <a:pt x="1778" y="294"/>
                    <a:pt x="1175" y="881"/>
                  </a:cubicBezTo>
                  <a:cubicBezTo>
                    <a:pt x="0" y="2088"/>
                    <a:pt x="0" y="4013"/>
                    <a:pt x="1175" y="5220"/>
                  </a:cubicBezTo>
                  <a:lnTo>
                    <a:pt x="1403" y="5448"/>
                  </a:lnTo>
                  <a:cubicBezTo>
                    <a:pt x="1990" y="6035"/>
                    <a:pt x="2773" y="6329"/>
                    <a:pt x="3556" y="6329"/>
                  </a:cubicBezTo>
                  <a:cubicBezTo>
                    <a:pt x="4339" y="6329"/>
                    <a:pt x="5122" y="6035"/>
                    <a:pt x="5709" y="5448"/>
                  </a:cubicBezTo>
                  <a:cubicBezTo>
                    <a:pt x="6916" y="4241"/>
                    <a:pt x="6916" y="2316"/>
                    <a:pt x="5709" y="1109"/>
                  </a:cubicBezTo>
                  <a:lnTo>
                    <a:pt x="5513" y="881"/>
                  </a:lnTo>
                  <a:cubicBezTo>
                    <a:pt x="4909" y="294"/>
                    <a:pt x="4127" y="0"/>
                    <a:pt x="3344" y="0"/>
                  </a:cubicBezTo>
                  <a:close/>
                </a:path>
              </a:pathLst>
            </a:custGeom>
            <a:solidFill>
              <a:srgbClr val="43434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66" name="Google Shape;494;p34">
            <a:extLst>
              <a:ext uri="{FF2B5EF4-FFF2-40B4-BE49-F238E27FC236}">
                <a16:creationId xmlns:a16="http://schemas.microsoft.com/office/drawing/2014/main" xmlns="" id="{47C98979-C747-4C51-AC0A-23B15F4E14DD}"/>
              </a:ext>
            </a:extLst>
          </p:cNvPr>
          <p:cNvGrpSpPr/>
          <p:nvPr/>
        </p:nvGrpSpPr>
        <p:grpSpPr>
          <a:xfrm>
            <a:off x="4750024" y="1957025"/>
            <a:ext cx="400771" cy="400839"/>
            <a:chOff x="1189800" y="238075"/>
            <a:chExt cx="5218375" cy="5219250"/>
          </a:xfrm>
        </p:grpSpPr>
        <p:sp>
          <p:nvSpPr>
            <p:cNvPr id="67" name="Google Shape;495;p34">
              <a:extLst>
                <a:ext uri="{FF2B5EF4-FFF2-40B4-BE49-F238E27FC236}">
                  <a16:creationId xmlns:a16="http://schemas.microsoft.com/office/drawing/2014/main" xmlns="" id="{7D9A4671-769E-461A-8294-736C4A95C150}"/>
                </a:ext>
              </a:extLst>
            </p:cNvPr>
            <p:cNvSpPr/>
            <p:nvPr/>
          </p:nvSpPr>
          <p:spPr>
            <a:xfrm>
              <a:off x="1194700" y="2987725"/>
              <a:ext cx="556175" cy="1300975"/>
            </a:xfrm>
            <a:custGeom>
              <a:avLst/>
              <a:gdLst/>
              <a:ahLst/>
              <a:cxnLst/>
              <a:rect l="l" t="t" r="r" b="b"/>
              <a:pathLst>
                <a:path w="22247" h="52039" extrusionOk="0">
                  <a:moveTo>
                    <a:pt x="3180" y="1"/>
                  </a:moveTo>
                  <a:cubicBezTo>
                    <a:pt x="3100" y="1"/>
                    <a:pt x="3018" y="4"/>
                    <a:pt x="2936" y="10"/>
                  </a:cubicBezTo>
                  <a:cubicBezTo>
                    <a:pt x="1240" y="173"/>
                    <a:pt x="0" y="1641"/>
                    <a:pt x="163" y="3305"/>
                  </a:cubicBezTo>
                  <a:cubicBezTo>
                    <a:pt x="1566" y="20104"/>
                    <a:pt x="7111" y="36447"/>
                    <a:pt x="16180" y="50604"/>
                  </a:cubicBezTo>
                  <a:cubicBezTo>
                    <a:pt x="16767" y="51517"/>
                    <a:pt x="17745" y="52039"/>
                    <a:pt x="18757" y="52039"/>
                  </a:cubicBezTo>
                  <a:cubicBezTo>
                    <a:pt x="19344" y="52039"/>
                    <a:pt x="19898" y="51876"/>
                    <a:pt x="20420" y="51550"/>
                  </a:cubicBezTo>
                  <a:cubicBezTo>
                    <a:pt x="21823" y="50636"/>
                    <a:pt x="22247" y="48744"/>
                    <a:pt x="21333" y="47309"/>
                  </a:cubicBezTo>
                  <a:cubicBezTo>
                    <a:pt x="12787" y="34000"/>
                    <a:pt x="7568" y="18604"/>
                    <a:pt x="6230" y="2815"/>
                  </a:cubicBezTo>
                  <a:cubicBezTo>
                    <a:pt x="6106" y="1201"/>
                    <a:pt x="4771" y="1"/>
                    <a:pt x="3180" y="1"/>
                  </a:cubicBezTo>
                  <a:close/>
                </a:path>
              </a:pathLst>
            </a:custGeom>
            <a:solidFill>
              <a:srgbClr val="43434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8" name="Google Shape;496;p34">
              <a:extLst>
                <a:ext uri="{FF2B5EF4-FFF2-40B4-BE49-F238E27FC236}">
                  <a16:creationId xmlns:a16="http://schemas.microsoft.com/office/drawing/2014/main" xmlns="" id="{6627EEE8-0C63-4F9F-BCF2-983E80BD3EE4}"/>
                </a:ext>
              </a:extLst>
            </p:cNvPr>
            <p:cNvSpPr/>
            <p:nvPr/>
          </p:nvSpPr>
          <p:spPr>
            <a:xfrm>
              <a:off x="1189800" y="238075"/>
              <a:ext cx="5218375" cy="5219250"/>
            </a:xfrm>
            <a:custGeom>
              <a:avLst/>
              <a:gdLst/>
              <a:ahLst/>
              <a:cxnLst/>
              <a:rect l="l" t="t" r="r" b="b"/>
              <a:pathLst>
                <a:path w="208735" h="208770" extrusionOk="0">
                  <a:moveTo>
                    <a:pt x="104378" y="6126"/>
                  </a:moveTo>
                  <a:cubicBezTo>
                    <a:pt x="106392" y="6126"/>
                    <a:pt x="108408" y="6184"/>
                    <a:pt x="110419" y="6298"/>
                  </a:cubicBezTo>
                  <a:cubicBezTo>
                    <a:pt x="127935" y="7374"/>
                    <a:pt x="137069" y="13050"/>
                    <a:pt x="137069" y="16214"/>
                  </a:cubicBezTo>
                  <a:cubicBezTo>
                    <a:pt x="137069" y="19737"/>
                    <a:pt x="125848" y="26326"/>
                    <a:pt x="104351" y="26326"/>
                  </a:cubicBezTo>
                  <a:cubicBezTo>
                    <a:pt x="82855" y="26326"/>
                    <a:pt x="71601" y="19737"/>
                    <a:pt x="71601" y="16214"/>
                  </a:cubicBezTo>
                  <a:cubicBezTo>
                    <a:pt x="71601" y="13148"/>
                    <a:pt x="80147" y="7766"/>
                    <a:pt x="96523" y="6428"/>
                  </a:cubicBezTo>
                  <a:cubicBezTo>
                    <a:pt x="99126" y="6225"/>
                    <a:pt x="101750" y="6126"/>
                    <a:pt x="104378" y="6126"/>
                  </a:cubicBezTo>
                  <a:close/>
                  <a:moveTo>
                    <a:pt x="117791" y="31513"/>
                  </a:moveTo>
                  <a:cubicBezTo>
                    <a:pt x="133677" y="45931"/>
                    <a:pt x="144343" y="82954"/>
                    <a:pt x="144343" y="123827"/>
                  </a:cubicBezTo>
                  <a:cubicBezTo>
                    <a:pt x="144343" y="152924"/>
                    <a:pt x="138994" y="180422"/>
                    <a:pt x="129697" y="199309"/>
                  </a:cubicBezTo>
                  <a:cubicBezTo>
                    <a:pt x="129664" y="199309"/>
                    <a:pt x="129664" y="199342"/>
                    <a:pt x="129664" y="199375"/>
                  </a:cubicBezTo>
                  <a:cubicBezTo>
                    <a:pt x="121509" y="201528"/>
                    <a:pt x="112996" y="202669"/>
                    <a:pt x="104351" y="202669"/>
                  </a:cubicBezTo>
                  <a:cubicBezTo>
                    <a:pt x="95707" y="202669"/>
                    <a:pt x="87193" y="201495"/>
                    <a:pt x="79006" y="199342"/>
                  </a:cubicBezTo>
                  <a:cubicBezTo>
                    <a:pt x="78973" y="199244"/>
                    <a:pt x="78940" y="199146"/>
                    <a:pt x="78875" y="199048"/>
                  </a:cubicBezTo>
                  <a:cubicBezTo>
                    <a:pt x="69644" y="180162"/>
                    <a:pt x="64327" y="152761"/>
                    <a:pt x="64327" y="123827"/>
                  </a:cubicBezTo>
                  <a:cubicBezTo>
                    <a:pt x="64327" y="82954"/>
                    <a:pt x="75026" y="45931"/>
                    <a:pt x="90912" y="31513"/>
                  </a:cubicBezTo>
                  <a:cubicBezTo>
                    <a:pt x="95153" y="32133"/>
                    <a:pt x="99687" y="32459"/>
                    <a:pt x="104351" y="32459"/>
                  </a:cubicBezTo>
                  <a:cubicBezTo>
                    <a:pt x="109016" y="32459"/>
                    <a:pt x="113550" y="32133"/>
                    <a:pt x="117791" y="31513"/>
                  </a:cubicBezTo>
                  <a:close/>
                  <a:moveTo>
                    <a:pt x="104157" y="1"/>
                  </a:moveTo>
                  <a:cubicBezTo>
                    <a:pt x="102811" y="1"/>
                    <a:pt x="101470" y="37"/>
                    <a:pt x="100143" y="100"/>
                  </a:cubicBezTo>
                  <a:cubicBezTo>
                    <a:pt x="46451" y="2220"/>
                    <a:pt x="2871" y="44887"/>
                    <a:pt x="98" y="98971"/>
                  </a:cubicBezTo>
                  <a:cubicBezTo>
                    <a:pt x="0" y="100634"/>
                    <a:pt x="1305" y="102070"/>
                    <a:pt x="3001" y="102167"/>
                  </a:cubicBezTo>
                  <a:lnTo>
                    <a:pt x="3165" y="102167"/>
                  </a:lnTo>
                  <a:cubicBezTo>
                    <a:pt x="4763" y="102167"/>
                    <a:pt x="6133" y="100895"/>
                    <a:pt x="6198" y="99264"/>
                  </a:cubicBezTo>
                  <a:cubicBezTo>
                    <a:pt x="8188" y="60675"/>
                    <a:pt x="32261" y="28251"/>
                    <a:pt x="65827" y="13963"/>
                  </a:cubicBezTo>
                  <a:lnTo>
                    <a:pt x="65827" y="13963"/>
                  </a:lnTo>
                  <a:cubicBezTo>
                    <a:pt x="65599" y="14746"/>
                    <a:pt x="65501" y="15529"/>
                    <a:pt x="65501" y="16214"/>
                  </a:cubicBezTo>
                  <a:cubicBezTo>
                    <a:pt x="65501" y="19672"/>
                    <a:pt x="67654" y="24597"/>
                    <a:pt x="77994" y="28414"/>
                  </a:cubicBezTo>
                  <a:cubicBezTo>
                    <a:pt x="79756" y="29066"/>
                    <a:pt x="81648" y="29621"/>
                    <a:pt x="83670" y="30143"/>
                  </a:cubicBezTo>
                  <a:cubicBezTo>
                    <a:pt x="76624" y="37972"/>
                    <a:pt x="70622" y="49813"/>
                    <a:pt x="66153" y="64720"/>
                  </a:cubicBezTo>
                  <a:cubicBezTo>
                    <a:pt x="60967" y="82106"/>
                    <a:pt x="58227" y="102559"/>
                    <a:pt x="58227" y="123827"/>
                  </a:cubicBezTo>
                  <a:cubicBezTo>
                    <a:pt x="58227" y="151293"/>
                    <a:pt x="62924" y="177552"/>
                    <a:pt x="71177" y="196896"/>
                  </a:cubicBezTo>
                  <a:cubicBezTo>
                    <a:pt x="55291" y="191187"/>
                    <a:pt x="40971" y="181434"/>
                    <a:pt x="29684" y="168288"/>
                  </a:cubicBezTo>
                  <a:cubicBezTo>
                    <a:pt x="29091" y="167587"/>
                    <a:pt x="28240" y="167222"/>
                    <a:pt x="27377" y="167222"/>
                  </a:cubicBezTo>
                  <a:cubicBezTo>
                    <a:pt x="26675" y="167222"/>
                    <a:pt x="25964" y="167464"/>
                    <a:pt x="25379" y="167962"/>
                  </a:cubicBezTo>
                  <a:cubicBezTo>
                    <a:pt x="24106" y="169038"/>
                    <a:pt x="23943" y="170995"/>
                    <a:pt x="25052" y="172268"/>
                  </a:cubicBezTo>
                  <a:cubicBezTo>
                    <a:pt x="44918" y="195460"/>
                    <a:pt x="73819" y="208769"/>
                    <a:pt x="104351" y="208769"/>
                  </a:cubicBezTo>
                  <a:cubicBezTo>
                    <a:pt x="132241" y="208769"/>
                    <a:pt x="158435" y="197907"/>
                    <a:pt x="178170" y="178204"/>
                  </a:cubicBezTo>
                  <a:cubicBezTo>
                    <a:pt x="197872" y="158469"/>
                    <a:pt x="208735" y="132276"/>
                    <a:pt x="208735" y="104386"/>
                  </a:cubicBezTo>
                  <a:cubicBezTo>
                    <a:pt x="208735" y="89380"/>
                    <a:pt x="205603" y="74865"/>
                    <a:pt x="199438" y="61295"/>
                  </a:cubicBezTo>
                  <a:cubicBezTo>
                    <a:pt x="198938" y="60176"/>
                    <a:pt x="197848" y="59509"/>
                    <a:pt x="196686" y="59509"/>
                  </a:cubicBezTo>
                  <a:cubicBezTo>
                    <a:pt x="196256" y="59509"/>
                    <a:pt x="195817" y="59600"/>
                    <a:pt x="195393" y="59794"/>
                  </a:cubicBezTo>
                  <a:cubicBezTo>
                    <a:pt x="193860" y="60479"/>
                    <a:pt x="193175" y="62306"/>
                    <a:pt x="193893" y="63839"/>
                  </a:cubicBezTo>
                  <a:cubicBezTo>
                    <a:pt x="199667" y="76593"/>
                    <a:pt x="202602" y="90261"/>
                    <a:pt x="202602" y="104386"/>
                  </a:cubicBezTo>
                  <a:cubicBezTo>
                    <a:pt x="202602" y="130645"/>
                    <a:pt x="192392" y="155305"/>
                    <a:pt x="173832" y="173866"/>
                  </a:cubicBezTo>
                  <a:cubicBezTo>
                    <a:pt x="163393" y="184304"/>
                    <a:pt x="150998" y="192133"/>
                    <a:pt x="137493" y="196961"/>
                  </a:cubicBezTo>
                  <a:cubicBezTo>
                    <a:pt x="145779" y="177585"/>
                    <a:pt x="150476" y="151358"/>
                    <a:pt x="150476" y="123827"/>
                  </a:cubicBezTo>
                  <a:cubicBezTo>
                    <a:pt x="150476" y="102559"/>
                    <a:pt x="147736" y="82106"/>
                    <a:pt x="142517" y="64720"/>
                  </a:cubicBezTo>
                  <a:cubicBezTo>
                    <a:pt x="138080" y="49813"/>
                    <a:pt x="132046" y="37972"/>
                    <a:pt x="125000" y="30143"/>
                  </a:cubicBezTo>
                  <a:cubicBezTo>
                    <a:pt x="127022" y="29621"/>
                    <a:pt x="128947" y="29066"/>
                    <a:pt x="130708" y="28414"/>
                  </a:cubicBezTo>
                  <a:cubicBezTo>
                    <a:pt x="141049" y="24597"/>
                    <a:pt x="143202" y="19672"/>
                    <a:pt x="143202" y="16214"/>
                  </a:cubicBezTo>
                  <a:cubicBezTo>
                    <a:pt x="143202" y="15529"/>
                    <a:pt x="143104" y="14746"/>
                    <a:pt x="142875" y="13931"/>
                  </a:cubicBezTo>
                  <a:lnTo>
                    <a:pt x="142875" y="13931"/>
                  </a:lnTo>
                  <a:cubicBezTo>
                    <a:pt x="160784" y="21531"/>
                    <a:pt x="176246" y="34449"/>
                    <a:pt x="187141" y="51444"/>
                  </a:cubicBezTo>
                  <a:cubicBezTo>
                    <a:pt x="187727" y="52365"/>
                    <a:pt x="188718" y="52857"/>
                    <a:pt x="189732" y="52857"/>
                  </a:cubicBezTo>
                  <a:cubicBezTo>
                    <a:pt x="190296" y="52857"/>
                    <a:pt x="190868" y="52704"/>
                    <a:pt x="191381" y="52390"/>
                  </a:cubicBezTo>
                  <a:cubicBezTo>
                    <a:pt x="192816" y="51476"/>
                    <a:pt x="193208" y="49584"/>
                    <a:pt x="192294" y="48149"/>
                  </a:cubicBezTo>
                  <a:cubicBezTo>
                    <a:pt x="173342" y="18563"/>
                    <a:pt x="141342" y="687"/>
                    <a:pt x="106374" y="35"/>
                  </a:cubicBezTo>
                  <a:cubicBezTo>
                    <a:pt x="105634" y="12"/>
                    <a:pt x="104895" y="1"/>
                    <a:pt x="104157" y="1"/>
                  </a:cubicBezTo>
                  <a:close/>
                </a:path>
              </a:pathLst>
            </a:custGeom>
            <a:solidFill>
              <a:srgbClr val="43434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sp>
        <p:nvSpPr>
          <p:cNvPr id="69" name="Google Shape;497;p34">
            <a:extLst>
              <a:ext uri="{FF2B5EF4-FFF2-40B4-BE49-F238E27FC236}">
                <a16:creationId xmlns:a16="http://schemas.microsoft.com/office/drawing/2014/main" xmlns="" id="{D971A0DB-F771-44E6-B312-B556299F873E}"/>
              </a:ext>
            </a:extLst>
          </p:cNvPr>
          <p:cNvSpPr/>
          <p:nvPr/>
        </p:nvSpPr>
        <p:spPr>
          <a:xfrm>
            <a:off x="4734935" y="4482164"/>
            <a:ext cx="430757" cy="400607"/>
          </a:xfrm>
          <a:custGeom>
            <a:avLst/>
            <a:gdLst/>
            <a:ahLst/>
            <a:cxnLst/>
            <a:rect l="l" t="t" r="r" b="b"/>
            <a:pathLst>
              <a:path w="208768" h="194155" extrusionOk="0">
                <a:moveTo>
                  <a:pt x="102394" y="21824"/>
                </a:moveTo>
                <a:lnTo>
                  <a:pt x="120987" y="43744"/>
                </a:lnTo>
                <a:lnTo>
                  <a:pt x="108037" y="56662"/>
                </a:lnTo>
                <a:cubicBezTo>
                  <a:pt x="107417" y="44136"/>
                  <a:pt x="105525" y="32490"/>
                  <a:pt x="102394" y="21824"/>
                </a:cubicBezTo>
                <a:close/>
                <a:moveTo>
                  <a:pt x="124934" y="48441"/>
                </a:moveTo>
                <a:lnTo>
                  <a:pt x="129533" y="53856"/>
                </a:lnTo>
                <a:lnTo>
                  <a:pt x="108102" y="75287"/>
                </a:lnTo>
                <a:cubicBezTo>
                  <a:pt x="108265" y="71830"/>
                  <a:pt x="108331" y="68405"/>
                  <a:pt x="108298" y="65077"/>
                </a:cubicBezTo>
                <a:lnTo>
                  <a:pt x="124934" y="48441"/>
                </a:lnTo>
                <a:close/>
                <a:moveTo>
                  <a:pt x="99262" y="34904"/>
                </a:moveTo>
                <a:cubicBezTo>
                  <a:pt x="103894" y="58521"/>
                  <a:pt x="102263" y="82986"/>
                  <a:pt x="99262" y="102134"/>
                </a:cubicBezTo>
                <a:lnTo>
                  <a:pt x="99262" y="34904"/>
                </a:lnTo>
                <a:close/>
                <a:moveTo>
                  <a:pt x="168808" y="126077"/>
                </a:moveTo>
                <a:cubicBezTo>
                  <a:pt x="168319" y="126501"/>
                  <a:pt x="167731" y="126925"/>
                  <a:pt x="167112" y="127284"/>
                </a:cubicBezTo>
                <a:cubicBezTo>
                  <a:pt x="163336" y="129392"/>
                  <a:pt x="159431" y="130100"/>
                  <a:pt x="155868" y="130100"/>
                </a:cubicBezTo>
                <a:cubicBezTo>
                  <a:pt x="154691" y="130100"/>
                  <a:pt x="153551" y="130023"/>
                  <a:pt x="152465" y="129893"/>
                </a:cubicBezTo>
                <a:lnTo>
                  <a:pt x="168808" y="126077"/>
                </a:lnTo>
                <a:close/>
                <a:moveTo>
                  <a:pt x="132013" y="134688"/>
                </a:moveTo>
                <a:lnTo>
                  <a:pt x="132013" y="134688"/>
                </a:lnTo>
                <a:cubicBezTo>
                  <a:pt x="130936" y="135406"/>
                  <a:pt x="129729" y="136058"/>
                  <a:pt x="128424" y="136645"/>
                </a:cubicBezTo>
                <a:cubicBezTo>
                  <a:pt x="125415" y="137967"/>
                  <a:pt x="122351" y="138462"/>
                  <a:pt x="119452" y="138462"/>
                </a:cubicBezTo>
                <a:cubicBezTo>
                  <a:pt x="118486" y="138462"/>
                  <a:pt x="117538" y="138407"/>
                  <a:pt x="116616" y="138309"/>
                </a:cubicBezTo>
                <a:lnTo>
                  <a:pt x="132013" y="134688"/>
                </a:lnTo>
                <a:close/>
                <a:moveTo>
                  <a:pt x="91727" y="6101"/>
                </a:moveTo>
                <a:cubicBezTo>
                  <a:pt x="92510" y="6101"/>
                  <a:pt x="93162" y="6753"/>
                  <a:pt x="93162" y="7536"/>
                </a:cubicBezTo>
                <a:lnTo>
                  <a:pt x="93162" y="145485"/>
                </a:lnTo>
                <a:lnTo>
                  <a:pt x="90324" y="145485"/>
                </a:lnTo>
                <a:lnTo>
                  <a:pt x="90324" y="7536"/>
                </a:lnTo>
                <a:cubicBezTo>
                  <a:pt x="90324" y="6753"/>
                  <a:pt x="90944" y="6101"/>
                  <a:pt x="91727" y="6101"/>
                </a:cubicBezTo>
                <a:close/>
                <a:moveTo>
                  <a:pt x="58226" y="138929"/>
                </a:moveTo>
                <a:cubicBezTo>
                  <a:pt x="62173" y="138929"/>
                  <a:pt x="65370" y="142126"/>
                  <a:pt x="65370" y="146040"/>
                </a:cubicBezTo>
                <a:cubicBezTo>
                  <a:pt x="65370" y="149987"/>
                  <a:pt x="62173" y="153184"/>
                  <a:pt x="58226" y="153184"/>
                </a:cubicBezTo>
                <a:cubicBezTo>
                  <a:pt x="54312" y="153184"/>
                  <a:pt x="51115" y="149987"/>
                  <a:pt x="51115" y="146040"/>
                </a:cubicBezTo>
                <a:cubicBezTo>
                  <a:pt x="51115" y="142126"/>
                  <a:pt x="54312" y="138929"/>
                  <a:pt x="58226" y="138929"/>
                </a:cubicBezTo>
                <a:close/>
                <a:moveTo>
                  <a:pt x="91727" y="1"/>
                </a:moveTo>
                <a:cubicBezTo>
                  <a:pt x="87584" y="1"/>
                  <a:pt x="84192" y="3361"/>
                  <a:pt x="84192" y="7536"/>
                </a:cubicBezTo>
                <a:lnTo>
                  <a:pt x="84192" y="145485"/>
                </a:lnTo>
                <a:lnTo>
                  <a:pt x="71470" y="145485"/>
                </a:lnTo>
                <a:cubicBezTo>
                  <a:pt x="71144" y="138440"/>
                  <a:pt x="65338" y="132796"/>
                  <a:pt x="58226" y="132796"/>
                </a:cubicBezTo>
                <a:cubicBezTo>
                  <a:pt x="51115" y="132796"/>
                  <a:pt x="45309" y="138440"/>
                  <a:pt x="44983" y="145485"/>
                </a:cubicBezTo>
                <a:lnTo>
                  <a:pt x="32652" y="145485"/>
                </a:lnTo>
                <a:cubicBezTo>
                  <a:pt x="31707" y="145485"/>
                  <a:pt x="30793" y="145910"/>
                  <a:pt x="30239" y="146660"/>
                </a:cubicBezTo>
                <a:cubicBezTo>
                  <a:pt x="29651" y="147410"/>
                  <a:pt x="29456" y="148389"/>
                  <a:pt x="29684" y="149302"/>
                </a:cubicBezTo>
                <a:cubicBezTo>
                  <a:pt x="31380" y="155761"/>
                  <a:pt x="34642" y="161632"/>
                  <a:pt x="39176" y="166493"/>
                </a:cubicBezTo>
                <a:cubicBezTo>
                  <a:pt x="38361" y="167145"/>
                  <a:pt x="37578" y="167830"/>
                  <a:pt x="36828" y="168548"/>
                </a:cubicBezTo>
                <a:cubicBezTo>
                  <a:pt x="32326" y="164046"/>
                  <a:pt x="26324" y="161567"/>
                  <a:pt x="19931" y="161567"/>
                </a:cubicBezTo>
                <a:cubicBezTo>
                  <a:pt x="12657" y="161567"/>
                  <a:pt x="5872" y="164829"/>
                  <a:pt x="1305" y="170505"/>
                </a:cubicBezTo>
                <a:cubicBezTo>
                  <a:pt x="457" y="171581"/>
                  <a:pt x="0" y="172886"/>
                  <a:pt x="0" y="174256"/>
                </a:cubicBezTo>
                <a:lnTo>
                  <a:pt x="0" y="191121"/>
                </a:lnTo>
                <a:cubicBezTo>
                  <a:pt x="0" y="192784"/>
                  <a:pt x="1370" y="194154"/>
                  <a:pt x="3066" y="194154"/>
                </a:cubicBezTo>
                <a:cubicBezTo>
                  <a:pt x="4763" y="194154"/>
                  <a:pt x="6133" y="192784"/>
                  <a:pt x="6133" y="191121"/>
                </a:cubicBezTo>
                <a:lnTo>
                  <a:pt x="6133" y="174289"/>
                </a:lnTo>
                <a:cubicBezTo>
                  <a:pt x="9525" y="170081"/>
                  <a:pt x="14548" y="167667"/>
                  <a:pt x="19931" y="167667"/>
                </a:cubicBezTo>
                <a:cubicBezTo>
                  <a:pt x="24726" y="167667"/>
                  <a:pt x="29195" y="169526"/>
                  <a:pt x="32555" y="172919"/>
                </a:cubicBezTo>
                <a:cubicBezTo>
                  <a:pt x="33696" y="174093"/>
                  <a:pt x="35229" y="174713"/>
                  <a:pt x="36828" y="174713"/>
                </a:cubicBezTo>
                <a:cubicBezTo>
                  <a:pt x="38459" y="174713"/>
                  <a:pt x="39959" y="174093"/>
                  <a:pt x="41101" y="172919"/>
                </a:cubicBezTo>
                <a:cubicBezTo>
                  <a:pt x="44461" y="169526"/>
                  <a:pt x="48962" y="167667"/>
                  <a:pt x="53725" y="167667"/>
                </a:cubicBezTo>
                <a:cubicBezTo>
                  <a:pt x="58487" y="167667"/>
                  <a:pt x="62956" y="169526"/>
                  <a:pt x="66316" y="172919"/>
                </a:cubicBezTo>
                <a:cubicBezTo>
                  <a:pt x="67458" y="174093"/>
                  <a:pt x="68991" y="174713"/>
                  <a:pt x="70622" y="174713"/>
                </a:cubicBezTo>
                <a:cubicBezTo>
                  <a:pt x="72220" y="174713"/>
                  <a:pt x="73754" y="174093"/>
                  <a:pt x="74895" y="172919"/>
                </a:cubicBezTo>
                <a:cubicBezTo>
                  <a:pt x="78255" y="169526"/>
                  <a:pt x="82724" y="167667"/>
                  <a:pt x="87486" y="167667"/>
                </a:cubicBezTo>
                <a:cubicBezTo>
                  <a:pt x="92249" y="167667"/>
                  <a:pt x="96751" y="169526"/>
                  <a:pt x="100110" y="172919"/>
                </a:cubicBezTo>
                <a:cubicBezTo>
                  <a:pt x="101252" y="174093"/>
                  <a:pt x="102753" y="174713"/>
                  <a:pt x="104384" y="174713"/>
                </a:cubicBezTo>
                <a:cubicBezTo>
                  <a:pt x="106015" y="174713"/>
                  <a:pt x="107515" y="174093"/>
                  <a:pt x="108657" y="172919"/>
                </a:cubicBezTo>
                <a:cubicBezTo>
                  <a:pt x="112017" y="169526"/>
                  <a:pt x="116518" y="167667"/>
                  <a:pt x="121281" y="167667"/>
                </a:cubicBezTo>
                <a:cubicBezTo>
                  <a:pt x="126043" y="167667"/>
                  <a:pt x="130512" y="169526"/>
                  <a:pt x="133872" y="172919"/>
                </a:cubicBezTo>
                <a:cubicBezTo>
                  <a:pt x="135014" y="174093"/>
                  <a:pt x="136547" y="174713"/>
                  <a:pt x="138145" y="174713"/>
                </a:cubicBezTo>
                <a:cubicBezTo>
                  <a:pt x="139776" y="174713"/>
                  <a:pt x="141309" y="174093"/>
                  <a:pt x="142451" y="172919"/>
                </a:cubicBezTo>
                <a:cubicBezTo>
                  <a:pt x="145811" y="169526"/>
                  <a:pt x="150280" y="167667"/>
                  <a:pt x="155042" y="167667"/>
                </a:cubicBezTo>
                <a:cubicBezTo>
                  <a:pt x="159805" y="167667"/>
                  <a:pt x="164306" y="169526"/>
                  <a:pt x="167666" y="172919"/>
                </a:cubicBezTo>
                <a:cubicBezTo>
                  <a:pt x="168808" y="174093"/>
                  <a:pt x="170308" y="174713"/>
                  <a:pt x="171939" y="174713"/>
                </a:cubicBezTo>
                <a:cubicBezTo>
                  <a:pt x="173538" y="174713"/>
                  <a:pt x="175071" y="174093"/>
                  <a:pt x="176213" y="172919"/>
                </a:cubicBezTo>
                <a:cubicBezTo>
                  <a:pt x="179572" y="169526"/>
                  <a:pt x="184041" y="167667"/>
                  <a:pt x="188836" y="167667"/>
                </a:cubicBezTo>
                <a:cubicBezTo>
                  <a:pt x="194219" y="167667"/>
                  <a:pt x="199242" y="170081"/>
                  <a:pt x="202667" y="174289"/>
                </a:cubicBezTo>
                <a:lnTo>
                  <a:pt x="202667" y="191121"/>
                </a:lnTo>
                <a:cubicBezTo>
                  <a:pt x="202667" y="192784"/>
                  <a:pt x="204005" y="194154"/>
                  <a:pt x="205701" y="194154"/>
                </a:cubicBezTo>
                <a:cubicBezTo>
                  <a:pt x="207397" y="194154"/>
                  <a:pt x="208767" y="192784"/>
                  <a:pt x="208767" y="191121"/>
                </a:cubicBezTo>
                <a:lnTo>
                  <a:pt x="208767" y="174256"/>
                </a:lnTo>
                <a:cubicBezTo>
                  <a:pt x="208767" y="172886"/>
                  <a:pt x="208310" y="171581"/>
                  <a:pt x="207462" y="170505"/>
                </a:cubicBezTo>
                <a:cubicBezTo>
                  <a:pt x="202896" y="164829"/>
                  <a:pt x="196111" y="161567"/>
                  <a:pt x="188836" y="161567"/>
                </a:cubicBezTo>
                <a:cubicBezTo>
                  <a:pt x="182443" y="161567"/>
                  <a:pt x="176441" y="164046"/>
                  <a:pt x="171939" y="168548"/>
                </a:cubicBezTo>
                <a:cubicBezTo>
                  <a:pt x="171189" y="167830"/>
                  <a:pt x="170439" y="167145"/>
                  <a:pt x="169623" y="166525"/>
                </a:cubicBezTo>
                <a:cubicBezTo>
                  <a:pt x="174157" y="161665"/>
                  <a:pt x="177452" y="155761"/>
                  <a:pt x="179148" y="149302"/>
                </a:cubicBezTo>
                <a:cubicBezTo>
                  <a:pt x="179409" y="148389"/>
                  <a:pt x="179214" y="147410"/>
                  <a:pt x="178626" y="146660"/>
                </a:cubicBezTo>
                <a:cubicBezTo>
                  <a:pt x="178039" y="145910"/>
                  <a:pt x="177158" y="145485"/>
                  <a:pt x="176180" y="145485"/>
                </a:cubicBezTo>
                <a:lnTo>
                  <a:pt x="156021" y="145485"/>
                </a:lnTo>
                <a:cubicBezTo>
                  <a:pt x="154357" y="145485"/>
                  <a:pt x="152987" y="146855"/>
                  <a:pt x="152987" y="148519"/>
                </a:cubicBezTo>
                <a:cubicBezTo>
                  <a:pt x="152987" y="150215"/>
                  <a:pt x="154357" y="151585"/>
                  <a:pt x="156021" y="151585"/>
                </a:cubicBezTo>
                <a:lnTo>
                  <a:pt x="171972" y="151585"/>
                </a:lnTo>
                <a:cubicBezTo>
                  <a:pt x="170243" y="155989"/>
                  <a:pt x="167568" y="160001"/>
                  <a:pt x="164176" y="163361"/>
                </a:cubicBezTo>
                <a:cubicBezTo>
                  <a:pt x="161305" y="162187"/>
                  <a:pt x="158239" y="161567"/>
                  <a:pt x="155042" y="161567"/>
                </a:cubicBezTo>
                <a:cubicBezTo>
                  <a:pt x="148649" y="161567"/>
                  <a:pt x="142679" y="164046"/>
                  <a:pt x="138145" y="168548"/>
                </a:cubicBezTo>
                <a:cubicBezTo>
                  <a:pt x="133644" y="164046"/>
                  <a:pt x="127642" y="161567"/>
                  <a:pt x="121281" y="161567"/>
                </a:cubicBezTo>
                <a:cubicBezTo>
                  <a:pt x="114887" y="161567"/>
                  <a:pt x="108885" y="164046"/>
                  <a:pt x="104384" y="168548"/>
                </a:cubicBezTo>
                <a:cubicBezTo>
                  <a:pt x="99882" y="164046"/>
                  <a:pt x="93880" y="161567"/>
                  <a:pt x="87486" y="161567"/>
                </a:cubicBezTo>
                <a:cubicBezTo>
                  <a:pt x="81126" y="161567"/>
                  <a:pt x="75124" y="164046"/>
                  <a:pt x="70622" y="168548"/>
                </a:cubicBezTo>
                <a:cubicBezTo>
                  <a:pt x="66088" y="164046"/>
                  <a:pt x="60118" y="161567"/>
                  <a:pt x="53725" y="161567"/>
                </a:cubicBezTo>
                <a:cubicBezTo>
                  <a:pt x="50561" y="161567"/>
                  <a:pt x="47495" y="162187"/>
                  <a:pt x="44657" y="163329"/>
                </a:cubicBezTo>
                <a:cubicBezTo>
                  <a:pt x="41264" y="159969"/>
                  <a:pt x="38622" y="155989"/>
                  <a:pt x="36860" y="151585"/>
                </a:cubicBezTo>
                <a:lnTo>
                  <a:pt x="46190" y="151585"/>
                </a:lnTo>
                <a:cubicBezTo>
                  <a:pt x="48310" y="156120"/>
                  <a:pt x="52909" y="159284"/>
                  <a:pt x="58226" y="159284"/>
                </a:cubicBezTo>
                <a:cubicBezTo>
                  <a:pt x="63543" y="159284"/>
                  <a:pt x="68143" y="156120"/>
                  <a:pt x="70263" y="151585"/>
                </a:cubicBezTo>
                <a:lnTo>
                  <a:pt x="142092" y="151585"/>
                </a:lnTo>
                <a:cubicBezTo>
                  <a:pt x="143788" y="151585"/>
                  <a:pt x="145158" y="150215"/>
                  <a:pt x="145158" y="148519"/>
                </a:cubicBezTo>
                <a:cubicBezTo>
                  <a:pt x="145158" y="146855"/>
                  <a:pt x="143788" y="145485"/>
                  <a:pt x="142092" y="145485"/>
                </a:cubicBezTo>
                <a:lnTo>
                  <a:pt x="99262" y="145485"/>
                </a:lnTo>
                <a:lnTo>
                  <a:pt x="99262" y="142387"/>
                </a:lnTo>
                <a:lnTo>
                  <a:pt x="104286" y="141212"/>
                </a:lnTo>
                <a:cubicBezTo>
                  <a:pt x="107809" y="142745"/>
                  <a:pt x="113289" y="144605"/>
                  <a:pt x="119487" y="144605"/>
                </a:cubicBezTo>
                <a:cubicBezTo>
                  <a:pt x="123140" y="144605"/>
                  <a:pt x="127022" y="143952"/>
                  <a:pt x="130904" y="142256"/>
                </a:cubicBezTo>
                <a:cubicBezTo>
                  <a:pt x="135731" y="140103"/>
                  <a:pt x="139417" y="137167"/>
                  <a:pt x="141929" y="133481"/>
                </a:cubicBezTo>
                <a:cubicBezTo>
                  <a:pt x="144865" y="134656"/>
                  <a:pt x="149888" y="136254"/>
                  <a:pt x="155760" y="136254"/>
                </a:cubicBezTo>
                <a:cubicBezTo>
                  <a:pt x="160229" y="136254"/>
                  <a:pt x="165187" y="135341"/>
                  <a:pt x="170080" y="132601"/>
                </a:cubicBezTo>
                <a:cubicBezTo>
                  <a:pt x="173538" y="130676"/>
                  <a:pt x="175952" y="127740"/>
                  <a:pt x="177191" y="124119"/>
                </a:cubicBezTo>
                <a:lnTo>
                  <a:pt x="181138" y="123173"/>
                </a:lnTo>
                <a:cubicBezTo>
                  <a:pt x="183846" y="122554"/>
                  <a:pt x="185998" y="120596"/>
                  <a:pt x="186847" y="117922"/>
                </a:cubicBezTo>
                <a:cubicBezTo>
                  <a:pt x="187727" y="115279"/>
                  <a:pt x="187173" y="112442"/>
                  <a:pt x="185379" y="110321"/>
                </a:cubicBezTo>
                <a:lnTo>
                  <a:pt x="166655" y="88205"/>
                </a:lnTo>
                <a:cubicBezTo>
                  <a:pt x="166061" y="87486"/>
                  <a:pt x="165200" y="87123"/>
                  <a:pt x="164334" y="87123"/>
                </a:cubicBezTo>
                <a:cubicBezTo>
                  <a:pt x="163629" y="87123"/>
                  <a:pt x="162920" y="87363"/>
                  <a:pt x="162349" y="87846"/>
                </a:cubicBezTo>
                <a:cubicBezTo>
                  <a:pt x="161044" y="88955"/>
                  <a:pt x="160881" y="90880"/>
                  <a:pt x="161990" y="92152"/>
                </a:cubicBezTo>
                <a:lnTo>
                  <a:pt x="180714" y="114268"/>
                </a:lnTo>
                <a:cubicBezTo>
                  <a:pt x="181301" y="114953"/>
                  <a:pt x="181138" y="115736"/>
                  <a:pt x="181040" y="116030"/>
                </a:cubicBezTo>
                <a:cubicBezTo>
                  <a:pt x="180942" y="116323"/>
                  <a:pt x="180649" y="117008"/>
                  <a:pt x="179735" y="117237"/>
                </a:cubicBezTo>
                <a:lnTo>
                  <a:pt x="99262" y="136091"/>
                </a:lnTo>
                <a:lnTo>
                  <a:pt x="99262" y="131361"/>
                </a:lnTo>
                <a:cubicBezTo>
                  <a:pt x="99360" y="131165"/>
                  <a:pt x="99458" y="130970"/>
                  <a:pt x="99523" y="130741"/>
                </a:cubicBezTo>
                <a:cubicBezTo>
                  <a:pt x="102394" y="119944"/>
                  <a:pt x="106015" y="103471"/>
                  <a:pt x="107548" y="84486"/>
                </a:cubicBezTo>
                <a:lnTo>
                  <a:pt x="133513" y="58554"/>
                </a:lnTo>
                <a:lnTo>
                  <a:pt x="152955" y="81485"/>
                </a:lnTo>
                <a:cubicBezTo>
                  <a:pt x="153542" y="82203"/>
                  <a:pt x="154422" y="82562"/>
                  <a:pt x="155271" y="82562"/>
                </a:cubicBezTo>
                <a:cubicBezTo>
                  <a:pt x="155988" y="82562"/>
                  <a:pt x="156673" y="82333"/>
                  <a:pt x="157260" y="81844"/>
                </a:cubicBezTo>
                <a:cubicBezTo>
                  <a:pt x="158565" y="80768"/>
                  <a:pt x="158696" y="78810"/>
                  <a:pt x="157619" y="77538"/>
                </a:cubicBezTo>
                <a:lnTo>
                  <a:pt x="99262" y="8645"/>
                </a:lnTo>
                <a:lnTo>
                  <a:pt x="99262" y="7536"/>
                </a:lnTo>
                <a:cubicBezTo>
                  <a:pt x="99262" y="3361"/>
                  <a:pt x="95902" y="1"/>
                  <a:pt x="91727" y="1"/>
                </a:cubicBezTo>
                <a:close/>
              </a:path>
            </a:pathLst>
          </a:custGeom>
          <a:solidFill>
            <a:srgbClr val="43434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1" name="Google Shape;499;p34">
            <a:extLst>
              <a:ext uri="{FF2B5EF4-FFF2-40B4-BE49-F238E27FC236}">
                <a16:creationId xmlns:a16="http://schemas.microsoft.com/office/drawing/2014/main" xmlns="" id="{2E7E4331-0D7B-499D-B7F9-2D7BF63A816B}"/>
              </a:ext>
            </a:extLst>
          </p:cNvPr>
          <p:cNvSpPr/>
          <p:nvPr/>
        </p:nvSpPr>
        <p:spPr>
          <a:xfrm>
            <a:off x="5270336" y="5472663"/>
            <a:ext cx="1065933" cy="1020667"/>
          </a:xfrm>
          <a:custGeom>
            <a:avLst/>
            <a:gdLst/>
            <a:ahLst/>
            <a:cxnLst/>
            <a:rect l="l" t="t" r="r" b="b"/>
            <a:pathLst>
              <a:path w="31978" h="30620" extrusionOk="0">
                <a:moveTo>
                  <a:pt x="9541" y="0"/>
                </a:moveTo>
                <a:cubicBezTo>
                  <a:pt x="7960" y="700"/>
                  <a:pt x="6511" y="1647"/>
                  <a:pt x="5247" y="2796"/>
                </a:cubicBezTo>
                <a:cubicBezTo>
                  <a:pt x="2023" y="5726"/>
                  <a:pt x="0" y="9945"/>
                  <a:pt x="0" y="14631"/>
                </a:cubicBezTo>
                <a:cubicBezTo>
                  <a:pt x="0" y="23445"/>
                  <a:pt x="7172" y="30620"/>
                  <a:pt x="15989" y="30620"/>
                </a:cubicBezTo>
                <a:cubicBezTo>
                  <a:pt x="24807" y="30620"/>
                  <a:pt x="31977" y="23445"/>
                  <a:pt x="31977" y="14631"/>
                </a:cubicBezTo>
                <a:cubicBezTo>
                  <a:pt x="31977" y="8778"/>
                  <a:pt x="28820" y="3656"/>
                  <a:pt x="24116" y="867"/>
                </a:cubicBezTo>
                <a:cubicBezTo>
                  <a:pt x="22913" y="1727"/>
                  <a:pt x="21367" y="2072"/>
                  <a:pt x="19813" y="2072"/>
                </a:cubicBezTo>
                <a:cubicBezTo>
                  <a:pt x="19152" y="2072"/>
                  <a:pt x="18490" y="2010"/>
                  <a:pt x="17852" y="1898"/>
                </a:cubicBezTo>
                <a:cubicBezTo>
                  <a:pt x="15297" y="1454"/>
                  <a:pt x="12880" y="383"/>
                  <a:pt x="10307" y="62"/>
                </a:cubicBezTo>
                <a:cubicBezTo>
                  <a:pt x="10052" y="31"/>
                  <a:pt x="9796" y="13"/>
                  <a:pt x="9541" y="0"/>
                </a:cubicBezTo>
                <a:close/>
              </a:path>
            </a:pathLst>
          </a:custGeom>
          <a:solidFill>
            <a:srgbClr val="FC9F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nvGrpSpPr>
          <p:cNvPr id="72" name="Google Shape;500;p34">
            <a:extLst>
              <a:ext uri="{FF2B5EF4-FFF2-40B4-BE49-F238E27FC236}">
                <a16:creationId xmlns:a16="http://schemas.microsoft.com/office/drawing/2014/main" xmlns="" id="{82847709-FD49-4F14-87AD-48918CE1C062}"/>
              </a:ext>
            </a:extLst>
          </p:cNvPr>
          <p:cNvGrpSpPr/>
          <p:nvPr/>
        </p:nvGrpSpPr>
        <p:grpSpPr>
          <a:xfrm>
            <a:off x="5536986" y="5757356"/>
            <a:ext cx="532641" cy="400591"/>
            <a:chOff x="1165325" y="825700"/>
            <a:chExt cx="5376600" cy="4043650"/>
          </a:xfrm>
        </p:grpSpPr>
        <p:sp>
          <p:nvSpPr>
            <p:cNvPr id="73" name="Google Shape;501;p34">
              <a:extLst>
                <a:ext uri="{FF2B5EF4-FFF2-40B4-BE49-F238E27FC236}">
                  <a16:creationId xmlns:a16="http://schemas.microsoft.com/office/drawing/2014/main" xmlns="" id="{2BBFA9B2-8ADF-4BA6-BF98-FB0EAFCC50B8}"/>
                </a:ext>
              </a:extLst>
            </p:cNvPr>
            <p:cNvSpPr/>
            <p:nvPr/>
          </p:nvSpPr>
          <p:spPr>
            <a:xfrm>
              <a:off x="2277675" y="2669925"/>
              <a:ext cx="173725" cy="158225"/>
            </a:xfrm>
            <a:custGeom>
              <a:avLst/>
              <a:gdLst/>
              <a:ahLst/>
              <a:cxnLst/>
              <a:rect l="l" t="t" r="r" b="b"/>
              <a:pathLst>
                <a:path w="6949" h="6329" extrusionOk="0">
                  <a:moveTo>
                    <a:pt x="3572" y="0"/>
                  </a:moveTo>
                  <a:cubicBezTo>
                    <a:pt x="2789" y="0"/>
                    <a:pt x="2006" y="294"/>
                    <a:pt x="1403" y="881"/>
                  </a:cubicBezTo>
                  <a:lnTo>
                    <a:pt x="1207" y="1110"/>
                  </a:lnTo>
                  <a:cubicBezTo>
                    <a:pt x="0" y="2284"/>
                    <a:pt x="0" y="4241"/>
                    <a:pt x="1207" y="5415"/>
                  </a:cubicBezTo>
                  <a:cubicBezTo>
                    <a:pt x="1794" y="6035"/>
                    <a:pt x="2577" y="6329"/>
                    <a:pt x="3360" y="6329"/>
                  </a:cubicBezTo>
                  <a:cubicBezTo>
                    <a:pt x="4143" y="6329"/>
                    <a:pt x="4926" y="6035"/>
                    <a:pt x="5513" y="5415"/>
                  </a:cubicBezTo>
                  <a:lnTo>
                    <a:pt x="5741" y="5220"/>
                  </a:lnTo>
                  <a:cubicBezTo>
                    <a:pt x="6948" y="4013"/>
                    <a:pt x="6948" y="2088"/>
                    <a:pt x="5741" y="881"/>
                  </a:cubicBezTo>
                  <a:cubicBezTo>
                    <a:pt x="5138" y="294"/>
                    <a:pt x="4355" y="0"/>
                    <a:pt x="3572" y="0"/>
                  </a:cubicBezTo>
                  <a:close/>
                </a:path>
              </a:pathLst>
            </a:custGeom>
            <a:solidFill>
              <a:srgbClr val="43434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4" name="Google Shape;502;p34">
              <a:extLst>
                <a:ext uri="{FF2B5EF4-FFF2-40B4-BE49-F238E27FC236}">
                  <a16:creationId xmlns:a16="http://schemas.microsoft.com/office/drawing/2014/main" xmlns="" id="{3D57CBCB-D958-4131-A16E-657C69ED616A}"/>
                </a:ext>
              </a:extLst>
            </p:cNvPr>
            <p:cNvSpPr/>
            <p:nvPr/>
          </p:nvSpPr>
          <p:spPr>
            <a:xfrm>
              <a:off x="2639750" y="2308050"/>
              <a:ext cx="172900" cy="158850"/>
            </a:xfrm>
            <a:custGeom>
              <a:avLst/>
              <a:gdLst/>
              <a:ahLst/>
              <a:cxnLst/>
              <a:rect l="l" t="t" r="r" b="b"/>
              <a:pathLst>
                <a:path w="6916" h="6354" extrusionOk="0">
                  <a:moveTo>
                    <a:pt x="3556" y="0"/>
                  </a:moveTo>
                  <a:cubicBezTo>
                    <a:pt x="2773" y="0"/>
                    <a:pt x="1990" y="302"/>
                    <a:pt x="1403" y="906"/>
                  </a:cubicBezTo>
                  <a:lnTo>
                    <a:pt x="1175" y="1101"/>
                  </a:lnTo>
                  <a:cubicBezTo>
                    <a:pt x="1" y="2308"/>
                    <a:pt x="1" y="4233"/>
                    <a:pt x="1175" y="5440"/>
                  </a:cubicBezTo>
                  <a:cubicBezTo>
                    <a:pt x="1762" y="6027"/>
                    <a:pt x="2545" y="6353"/>
                    <a:pt x="3328" y="6353"/>
                  </a:cubicBezTo>
                  <a:cubicBezTo>
                    <a:pt x="4111" y="6353"/>
                    <a:pt x="4893" y="6027"/>
                    <a:pt x="5513" y="5440"/>
                  </a:cubicBezTo>
                  <a:lnTo>
                    <a:pt x="5709" y="5211"/>
                  </a:lnTo>
                  <a:cubicBezTo>
                    <a:pt x="6916" y="4037"/>
                    <a:pt x="6916" y="2113"/>
                    <a:pt x="5709" y="906"/>
                  </a:cubicBezTo>
                  <a:cubicBezTo>
                    <a:pt x="5122" y="302"/>
                    <a:pt x="4339" y="0"/>
                    <a:pt x="3556" y="0"/>
                  </a:cubicBezTo>
                  <a:close/>
                </a:path>
              </a:pathLst>
            </a:custGeom>
            <a:solidFill>
              <a:srgbClr val="43434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5" name="Google Shape;503;p34">
              <a:extLst>
                <a:ext uri="{FF2B5EF4-FFF2-40B4-BE49-F238E27FC236}">
                  <a16:creationId xmlns:a16="http://schemas.microsoft.com/office/drawing/2014/main" xmlns="" id="{8C3EE27D-0EE0-44FC-AA79-F2B6135150C9}"/>
                </a:ext>
              </a:extLst>
            </p:cNvPr>
            <p:cNvSpPr/>
            <p:nvPr/>
          </p:nvSpPr>
          <p:spPr>
            <a:xfrm>
              <a:off x="3001025" y="1946775"/>
              <a:ext cx="172900" cy="158025"/>
            </a:xfrm>
            <a:custGeom>
              <a:avLst/>
              <a:gdLst/>
              <a:ahLst/>
              <a:cxnLst/>
              <a:rect l="l" t="t" r="r" b="b"/>
              <a:pathLst>
                <a:path w="6916" h="6321" extrusionOk="0">
                  <a:moveTo>
                    <a:pt x="3572" y="1"/>
                  </a:moveTo>
                  <a:cubicBezTo>
                    <a:pt x="2789" y="1"/>
                    <a:pt x="2006" y="303"/>
                    <a:pt x="1403" y="906"/>
                  </a:cubicBezTo>
                  <a:lnTo>
                    <a:pt x="1207" y="1102"/>
                  </a:lnTo>
                  <a:cubicBezTo>
                    <a:pt x="0" y="2309"/>
                    <a:pt x="0" y="4233"/>
                    <a:pt x="1207" y="5440"/>
                  </a:cubicBezTo>
                  <a:cubicBezTo>
                    <a:pt x="1794" y="6027"/>
                    <a:pt x="2577" y="6321"/>
                    <a:pt x="3360" y="6321"/>
                  </a:cubicBezTo>
                  <a:cubicBezTo>
                    <a:pt x="4143" y="6321"/>
                    <a:pt x="4926" y="6027"/>
                    <a:pt x="5513" y="5440"/>
                  </a:cubicBezTo>
                  <a:lnTo>
                    <a:pt x="5741" y="5212"/>
                  </a:lnTo>
                  <a:cubicBezTo>
                    <a:pt x="6916" y="4037"/>
                    <a:pt x="6916" y="2080"/>
                    <a:pt x="5741" y="906"/>
                  </a:cubicBezTo>
                  <a:cubicBezTo>
                    <a:pt x="5138" y="303"/>
                    <a:pt x="4355" y="1"/>
                    <a:pt x="3572" y="1"/>
                  </a:cubicBezTo>
                  <a:close/>
                </a:path>
              </a:pathLst>
            </a:custGeom>
            <a:solidFill>
              <a:srgbClr val="43434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6" name="Google Shape;504;p34">
              <a:extLst>
                <a:ext uri="{FF2B5EF4-FFF2-40B4-BE49-F238E27FC236}">
                  <a16:creationId xmlns:a16="http://schemas.microsoft.com/office/drawing/2014/main" xmlns="" id="{2F0A5BF7-42BC-4F2F-8293-8B419B207ABE}"/>
                </a:ext>
              </a:extLst>
            </p:cNvPr>
            <p:cNvSpPr/>
            <p:nvPr/>
          </p:nvSpPr>
          <p:spPr>
            <a:xfrm>
              <a:off x="1449950" y="1841575"/>
              <a:ext cx="172900" cy="158025"/>
            </a:xfrm>
            <a:custGeom>
              <a:avLst/>
              <a:gdLst/>
              <a:ahLst/>
              <a:cxnLst/>
              <a:rect l="l" t="t" r="r" b="b"/>
              <a:pathLst>
                <a:path w="6916" h="6321" extrusionOk="0">
                  <a:moveTo>
                    <a:pt x="3572" y="1"/>
                  </a:moveTo>
                  <a:cubicBezTo>
                    <a:pt x="2789" y="1"/>
                    <a:pt x="2006" y="303"/>
                    <a:pt x="1403" y="906"/>
                  </a:cubicBezTo>
                  <a:lnTo>
                    <a:pt x="1207" y="1102"/>
                  </a:lnTo>
                  <a:cubicBezTo>
                    <a:pt x="0" y="2309"/>
                    <a:pt x="0" y="4233"/>
                    <a:pt x="1174" y="5440"/>
                  </a:cubicBezTo>
                  <a:cubicBezTo>
                    <a:pt x="1794" y="6027"/>
                    <a:pt x="2577" y="6321"/>
                    <a:pt x="3360" y="6321"/>
                  </a:cubicBezTo>
                  <a:cubicBezTo>
                    <a:pt x="4143" y="6321"/>
                    <a:pt x="4926" y="6027"/>
                    <a:pt x="5513" y="5440"/>
                  </a:cubicBezTo>
                  <a:lnTo>
                    <a:pt x="5741" y="5212"/>
                  </a:lnTo>
                  <a:cubicBezTo>
                    <a:pt x="6916" y="4038"/>
                    <a:pt x="6916" y="2113"/>
                    <a:pt x="5741" y="906"/>
                  </a:cubicBezTo>
                  <a:cubicBezTo>
                    <a:pt x="5138" y="303"/>
                    <a:pt x="4355" y="1"/>
                    <a:pt x="3572" y="1"/>
                  </a:cubicBezTo>
                  <a:close/>
                </a:path>
              </a:pathLst>
            </a:custGeom>
            <a:solidFill>
              <a:srgbClr val="43434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7" name="Google Shape;505;p34">
              <a:extLst>
                <a:ext uri="{FF2B5EF4-FFF2-40B4-BE49-F238E27FC236}">
                  <a16:creationId xmlns:a16="http://schemas.microsoft.com/office/drawing/2014/main" xmlns="" id="{6E2480C8-5928-4B1A-BB94-8C6C4D7D0DF7}"/>
                </a:ext>
              </a:extLst>
            </p:cNvPr>
            <p:cNvSpPr/>
            <p:nvPr/>
          </p:nvSpPr>
          <p:spPr>
            <a:xfrm>
              <a:off x="1811200" y="1480325"/>
              <a:ext cx="173725" cy="158025"/>
            </a:xfrm>
            <a:custGeom>
              <a:avLst/>
              <a:gdLst/>
              <a:ahLst/>
              <a:cxnLst/>
              <a:rect l="l" t="t" r="r" b="b"/>
              <a:pathLst>
                <a:path w="6949" h="6321" extrusionOk="0">
                  <a:moveTo>
                    <a:pt x="3573" y="0"/>
                  </a:moveTo>
                  <a:cubicBezTo>
                    <a:pt x="2790" y="0"/>
                    <a:pt x="2007" y="302"/>
                    <a:pt x="1403" y="905"/>
                  </a:cubicBezTo>
                  <a:lnTo>
                    <a:pt x="1208" y="1101"/>
                  </a:lnTo>
                  <a:cubicBezTo>
                    <a:pt x="1" y="2308"/>
                    <a:pt x="1" y="4233"/>
                    <a:pt x="1208" y="5440"/>
                  </a:cubicBezTo>
                  <a:cubicBezTo>
                    <a:pt x="1795" y="6027"/>
                    <a:pt x="2578" y="6320"/>
                    <a:pt x="3361" y="6320"/>
                  </a:cubicBezTo>
                  <a:cubicBezTo>
                    <a:pt x="4143" y="6320"/>
                    <a:pt x="4926" y="6027"/>
                    <a:pt x="5513" y="5440"/>
                  </a:cubicBezTo>
                  <a:lnTo>
                    <a:pt x="5742" y="5211"/>
                  </a:lnTo>
                  <a:cubicBezTo>
                    <a:pt x="6949" y="4037"/>
                    <a:pt x="6949" y="2080"/>
                    <a:pt x="5742" y="905"/>
                  </a:cubicBezTo>
                  <a:cubicBezTo>
                    <a:pt x="5138" y="302"/>
                    <a:pt x="4355" y="0"/>
                    <a:pt x="3573" y="0"/>
                  </a:cubicBezTo>
                  <a:close/>
                </a:path>
              </a:pathLst>
            </a:custGeom>
            <a:solidFill>
              <a:srgbClr val="43434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8" name="Google Shape;506;p34">
              <a:extLst>
                <a:ext uri="{FF2B5EF4-FFF2-40B4-BE49-F238E27FC236}">
                  <a16:creationId xmlns:a16="http://schemas.microsoft.com/office/drawing/2014/main" xmlns="" id="{4FF62C10-96EC-42D3-B6C9-765BE035D671}"/>
                </a:ext>
              </a:extLst>
            </p:cNvPr>
            <p:cNvSpPr/>
            <p:nvPr/>
          </p:nvSpPr>
          <p:spPr>
            <a:xfrm>
              <a:off x="2173275" y="1118850"/>
              <a:ext cx="172925" cy="158225"/>
            </a:xfrm>
            <a:custGeom>
              <a:avLst/>
              <a:gdLst/>
              <a:ahLst/>
              <a:cxnLst/>
              <a:rect l="l" t="t" r="r" b="b"/>
              <a:pathLst>
                <a:path w="6917" h="6329" extrusionOk="0">
                  <a:moveTo>
                    <a:pt x="3557" y="0"/>
                  </a:moveTo>
                  <a:cubicBezTo>
                    <a:pt x="2774" y="0"/>
                    <a:pt x="1991" y="294"/>
                    <a:pt x="1404" y="881"/>
                  </a:cubicBezTo>
                  <a:lnTo>
                    <a:pt x="1175" y="1110"/>
                  </a:lnTo>
                  <a:cubicBezTo>
                    <a:pt x="1" y="2284"/>
                    <a:pt x="1" y="4241"/>
                    <a:pt x="1175" y="5415"/>
                  </a:cubicBezTo>
                  <a:cubicBezTo>
                    <a:pt x="1762" y="6035"/>
                    <a:pt x="2545" y="6329"/>
                    <a:pt x="3328" y="6329"/>
                  </a:cubicBezTo>
                  <a:cubicBezTo>
                    <a:pt x="4111" y="6329"/>
                    <a:pt x="4894" y="6035"/>
                    <a:pt x="5514" y="5415"/>
                  </a:cubicBezTo>
                  <a:lnTo>
                    <a:pt x="5709" y="5220"/>
                  </a:lnTo>
                  <a:cubicBezTo>
                    <a:pt x="6916" y="4013"/>
                    <a:pt x="6916" y="2088"/>
                    <a:pt x="5709" y="881"/>
                  </a:cubicBezTo>
                  <a:cubicBezTo>
                    <a:pt x="5122" y="294"/>
                    <a:pt x="4339" y="0"/>
                    <a:pt x="3557" y="0"/>
                  </a:cubicBezTo>
                  <a:close/>
                </a:path>
              </a:pathLst>
            </a:custGeom>
            <a:solidFill>
              <a:srgbClr val="43434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9" name="Google Shape;507;p34">
              <a:extLst>
                <a:ext uri="{FF2B5EF4-FFF2-40B4-BE49-F238E27FC236}">
                  <a16:creationId xmlns:a16="http://schemas.microsoft.com/office/drawing/2014/main" xmlns="" id="{A9B0A98A-DF12-4186-A518-400BE395927A}"/>
                </a:ext>
              </a:extLst>
            </p:cNvPr>
            <p:cNvSpPr/>
            <p:nvPr/>
          </p:nvSpPr>
          <p:spPr>
            <a:xfrm>
              <a:off x="1700300" y="2324975"/>
              <a:ext cx="267500" cy="252825"/>
            </a:xfrm>
            <a:custGeom>
              <a:avLst/>
              <a:gdLst/>
              <a:ahLst/>
              <a:cxnLst/>
              <a:rect l="l" t="t" r="r" b="b"/>
              <a:pathLst>
                <a:path w="10700" h="10113" extrusionOk="0">
                  <a:moveTo>
                    <a:pt x="7356" y="0"/>
                  </a:moveTo>
                  <a:cubicBezTo>
                    <a:pt x="6573" y="0"/>
                    <a:pt x="5790" y="294"/>
                    <a:pt x="5187" y="881"/>
                  </a:cubicBezTo>
                  <a:lnTo>
                    <a:pt x="1207" y="4893"/>
                  </a:lnTo>
                  <a:cubicBezTo>
                    <a:pt x="0" y="6068"/>
                    <a:pt x="0" y="7992"/>
                    <a:pt x="1207" y="9199"/>
                  </a:cubicBezTo>
                  <a:cubicBezTo>
                    <a:pt x="1795" y="9786"/>
                    <a:pt x="2577" y="10112"/>
                    <a:pt x="3360" y="10112"/>
                  </a:cubicBezTo>
                  <a:cubicBezTo>
                    <a:pt x="4143" y="10112"/>
                    <a:pt x="4926" y="9786"/>
                    <a:pt x="5513" y="9199"/>
                  </a:cubicBezTo>
                  <a:lnTo>
                    <a:pt x="9525" y="5219"/>
                  </a:lnTo>
                  <a:cubicBezTo>
                    <a:pt x="10700" y="4012"/>
                    <a:pt x="10700" y="2088"/>
                    <a:pt x="9525" y="881"/>
                  </a:cubicBezTo>
                  <a:cubicBezTo>
                    <a:pt x="8922" y="294"/>
                    <a:pt x="8139" y="0"/>
                    <a:pt x="7356" y="0"/>
                  </a:cubicBezTo>
                  <a:close/>
                </a:path>
              </a:pathLst>
            </a:custGeom>
            <a:solidFill>
              <a:srgbClr val="43434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0" name="Google Shape;508;p34">
              <a:extLst>
                <a:ext uri="{FF2B5EF4-FFF2-40B4-BE49-F238E27FC236}">
                  <a16:creationId xmlns:a16="http://schemas.microsoft.com/office/drawing/2014/main" xmlns="" id="{13515608-414E-43C4-897B-A0D6D512E273}"/>
                </a:ext>
              </a:extLst>
            </p:cNvPr>
            <p:cNvSpPr/>
            <p:nvPr/>
          </p:nvSpPr>
          <p:spPr>
            <a:xfrm>
              <a:off x="2019150" y="2006325"/>
              <a:ext cx="267525" cy="252625"/>
            </a:xfrm>
            <a:custGeom>
              <a:avLst/>
              <a:gdLst/>
              <a:ahLst/>
              <a:cxnLst/>
              <a:rect l="l" t="t" r="r" b="b"/>
              <a:pathLst>
                <a:path w="10701" h="10105" extrusionOk="0">
                  <a:moveTo>
                    <a:pt x="7340" y="0"/>
                  </a:moveTo>
                  <a:cubicBezTo>
                    <a:pt x="6557" y="0"/>
                    <a:pt x="5775" y="302"/>
                    <a:pt x="5187" y="905"/>
                  </a:cubicBezTo>
                  <a:lnTo>
                    <a:pt x="1175" y="4885"/>
                  </a:lnTo>
                  <a:cubicBezTo>
                    <a:pt x="1" y="6092"/>
                    <a:pt x="1" y="8016"/>
                    <a:pt x="1175" y="9223"/>
                  </a:cubicBezTo>
                  <a:cubicBezTo>
                    <a:pt x="1795" y="9810"/>
                    <a:pt x="2578" y="10104"/>
                    <a:pt x="3361" y="10104"/>
                  </a:cubicBezTo>
                  <a:cubicBezTo>
                    <a:pt x="4144" y="10104"/>
                    <a:pt x="4926" y="9810"/>
                    <a:pt x="5514" y="9223"/>
                  </a:cubicBezTo>
                  <a:lnTo>
                    <a:pt x="9493" y="5211"/>
                  </a:lnTo>
                  <a:cubicBezTo>
                    <a:pt x="10700" y="4037"/>
                    <a:pt x="10700" y="2080"/>
                    <a:pt x="9493" y="905"/>
                  </a:cubicBezTo>
                  <a:cubicBezTo>
                    <a:pt x="8906" y="302"/>
                    <a:pt x="8123" y="0"/>
                    <a:pt x="7340" y="0"/>
                  </a:cubicBezTo>
                  <a:close/>
                </a:path>
              </a:pathLst>
            </a:custGeom>
            <a:solidFill>
              <a:srgbClr val="43434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1" name="Google Shape;509;p34">
              <a:extLst>
                <a:ext uri="{FF2B5EF4-FFF2-40B4-BE49-F238E27FC236}">
                  <a16:creationId xmlns:a16="http://schemas.microsoft.com/office/drawing/2014/main" xmlns="" id="{B5B0D711-9E49-4A30-9266-1EEB41FD8138}"/>
                </a:ext>
              </a:extLst>
            </p:cNvPr>
            <p:cNvSpPr/>
            <p:nvPr/>
          </p:nvSpPr>
          <p:spPr>
            <a:xfrm>
              <a:off x="2337200" y="1687450"/>
              <a:ext cx="267500" cy="252625"/>
            </a:xfrm>
            <a:custGeom>
              <a:avLst/>
              <a:gdLst/>
              <a:ahLst/>
              <a:cxnLst/>
              <a:rect l="l" t="t" r="r" b="b"/>
              <a:pathLst>
                <a:path w="10700" h="10105" extrusionOk="0">
                  <a:moveTo>
                    <a:pt x="7356" y="1"/>
                  </a:moveTo>
                  <a:cubicBezTo>
                    <a:pt x="6573" y="1"/>
                    <a:pt x="5791" y="302"/>
                    <a:pt x="5187" y="906"/>
                  </a:cubicBezTo>
                  <a:lnTo>
                    <a:pt x="1207" y="4885"/>
                  </a:lnTo>
                  <a:cubicBezTo>
                    <a:pt x="1" y="6092"/>
                    <a:pt x="1" y="8017"/>
                    <a:pt x="1207" y="9224"/>
                  </a:cubicBezTo>
                  <a:cubicBezTo>
                    <a:pt x="1795" y="9811"/>
                    <a:pt x="2578" y="10105"/>
                    <a:pt x="3360" y="10105"/>
                  </a:cubicBezTo>
                  <a:cubicBezTo>
                    <a:pt x="4143" y="10105"/>
                    <a:pt x="4926" y="9811"/>
                    <a:pt x="5513" y="9224"/>
                  </a:cubicBezTo>
                  <a:lnTo>
                    <a:pt x="9526" y="5244"/>
                  </a:lnTo>
                  <a:cubicBezTo>
                    <a:pt x="10700" y="4037"/>
                    <a:pt x="10700" y="2113"/>
                    <a:pt x="9526" y="906"/>
                  </a:cubicBezTo>
                  <a:cubicBezTo>
                    <a:pt x="8922" y="302"/>
                    <a:pt x="8139" y="1"/>
                    <a:pt x="7356" y="1"/>
                  </a:cubicBezTo>
                  <a:close/>
                </a:path>
              </a:pathLst>
            </a:custGeom>
            <a:solidFill>
              <a:srgbClr val="43434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2" name="Google Shape;510;p34">
              <a:extLst>
                <a:ext uri="{FF2B5EF4-FFF2-40B4-BE49-F238E27FC236}">
                  <a16:creationId xmlns:a16="http://schemas.microsoft.com/office/drawing/2014/main" xmlns="" id="{06063B7D-FD3F-40DC-A345-D00E3847A72F}"/>
                </a:ext>
              </a:extLst>
            </p:cNvPr>
            <p:cNvSpPr/>
            <p:nvPr/>
          </p:nvSpPr>
          <p:spPr>
            <a:xfrm>
              <a:off x="2656050" y="1369400"/>
              <a:ext cx="267525" cy="252625"/>
            </a:xfrm>
            <a:custGeom>
              <a:avLst/>
              <a:gdLst/>
              <a:ahLst/>
              <a:cxnLst/>
              <a:rect l="l" t="t" r="r" b="b"/>
              <a:pathLst>
                <a:path w="10701" h="10105" extrusionOk="0">
                  <a:moveTo>
                    <a:pt x="7340" y="1"/>
                  </a:moveTo>
                  <a:cubicBezTo>
                    <a:pt x="6557" y="1"/>
                    <a:pt x="5775" y="303"/>
                    <a:pt x="5187" y="906"/>
                  </a:cubicBezTo>
                  <a:lnTo>
                    <a:pt x="1175" y="4886"/>
                  </a:lnTo>
                  <a:cubicBezTo>
                    <a:pt x="1" y="6093"/>
                    <a:pt x="1" y="8017"/>
                    <a:pt x="1175" y="9192"/>
                  </a:cubicBezTo>
                  <a:cubicBezTo>
                    <a:pt x="1795" y="9811"/>
                    <a:pt x="2578" y="10105"/>
                    <a:pt x="3361" y="10105"/>
                  </a:cubicBezTo>
                  <a:cubicBezTo>
                    <a:pt x="4144" y="10105"/>
                    <a:pt x="4926" y="9811"/>
                    <a:pt x="5514" y="9192"/>
                  </a:cubicBezTo>
                  <a:lnTo>
                    <a:pt x="9493" y="5212"/>
                  </a:lnTo>
                  <a:cubicBezTo>
                    <a:pt x="10700" y="4005"/>
                    <a:pt x="10700" y="2080"/>
                    <a:pt x="9493" y="906"/>
                  </a:cubicBezTo>
                  <a:cubicBezTo>
                    <a:pt x="8906" y="303"/>
                    <a:pt x="8123" y="1"/>
                    <a:pt x="7340" y="1"/>
                  </a:cubicBezTo>
                  <a:close/>
                </a:path>
              </a:pathLst>
            </a:custGeom>
            <a:solidFill>
              <a:srgbClr val="43434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3" name="Google Shape;511;p34">
              <a:extLst>
                <a:ext uri="{FF2B5EF4-FFF2-40B4-BE49-F238E27FC236}">
                  <a16:creationId xmlns:a16="http://schemas.microsoft.com/office/drawing/2014/main" xmlns="" id="{58DDD928-65F9-4769-BFC6-6905E33D408F}"/>
                </a:ext>
              </a:extLst>
            </p:cNvPr>
            <p:cNvSpPr/>
            <p:nvPr/>
          </p:nvSpPr>
          <p:spPr>
            <a:xfrm>
              <a:off x="1165325" y="825700"/>
              <a:ext cx="5376600" cy="4043650"/>
            </a:xfrm>
            <a:custGeom>
              <a:avLst/>
              <a:gdLst/>
              <a:ahLst/>
              <a:cxnLst/>
              <a:rect l="l" t="t" r="r" b="b"/>
              <a:pathLst>
                <a:path w="215064" h="161746" extrusionOk="0">
                  <a:moveTo>
                    <a:pt x="42393" y="7177"/>
                  </a:moveTo>
                  <a:cubicBezTo>
                    <a:pt x="47984" y="7177"/>
                    <a:pt x="53770" y="8281"/>
                    <a:pt x="59402" y="10454"/>
                  </a:cubicBezTo>
                  <a:lnTo>
                    <a:pt x="10407" y="59449"/>
                  </a:lnTo>
                  <a:cubicBezTo>
                    <a:pt x="8776" y="55209"/>
                    <a:pt x="7699" y="50805"/>
                    <a:pt x="7308" y="46336"/>
                  </a:cubicBezTo>
                  <a:cubicBezTo>
                    <a:pt x="6264" y="34854"/>
                    <a:pt x="9754" y="24448"/>
                    <a:pt x="17094" y="17109"/>
                  </a:cubicBezTo>
                  <a:cubicBezTo>
                    <a:pt x="23772" y="10430"/>
                    <a:pt x="32795" y="7177"/>
                    <a:pt x="42393" y="7177"/>
                  </a:cubicBezTo>
                  <a:close/>
                  <a:moveTo>
                    <a:pt x="143463" y="13325"/>
                  </a:moveTo>
                  <a:lnTo>
                    <a:pt x="143463" y="21871"/>
                  </a:lnTo>
                  <a:cubicBezTo>
                    <a:pt x="143463" y="23567"/>
                    <a:pt x="144833" y="24905"/>
                    <a:pt x="146529" y="24905"/>
                  </a:cubicBezTo>
                  <a:lnTo>
                    <a:pt x="158142" y="24905"/>
                  </a:lnTo>
                  <a:cubicBezTo>
                    <a:pt x="159773" y="24905"/>
                    <a:pt x="161273" y="25557"/>
                    <a:pt x="162415" y="26699"/>
                  </a:cubicBezTo>
                  <a:cubicBezTo>
                    <a:pt x="163557" y="27808"/>
                    <a:pt x="164177" y="29341"/>
                    <a:pt x="164177" y="30940"/>
                  </a:cubicBezTo>
                  <a:lnTo>
                    <a:pt x="164177" y="42552"/>
                  </a:lnTo>
                  <a:cubicBezTo>
                    <a:pt x="164177" y="44248"/>
                    <a:pt x="165547" y="45618"/>
                    <a:pt x="167243" y="45618"/>
                  </a:cubicBezTo>
                  <a:lnTo>
                    <a:pt x="178856" y="45618"/>
                  </a:lnTo>
                  <a:cubicBezTo>
                    <a:pt x="182183" y="45618"/>
                    <a:pt x="184890" y="48326"/>
                    <a:pt x="184890" y="51653"/>
                  </a:cubicBezTo>
                  <a:lnTo>
                    <a:pt x="184890" y="63266"/>
                  </a:lnTo>
                  <a:cubicBezTo>
                    <a:pt x="184890" y="64962"/>
                    <a:pt x="186260" y="66332"/>
                    <a:pt x="187924" y="66332"/>
                  </a:cubicBezTo>
                  <a:lnTo>
                    <a:pt x="196503" y="66332"/>
                  </a:lnTo>
                  <a:cubicBezTo>
                    <a:pt x="194154" y="70312"/>
                    <a:pt x="191251" y="74063"/>
                    <a:pt x="187793" y="77521"/>
                  </a:cubicBezTo>
                  <a:cubicBezTo>
                    <a:pt x="187500" y="77814"/>
                    <a:pt x="187206" y="78075"/>
                    <a:pt x="186913" y="78369"/>
                  </a:cubicBezTo>
                  <a:lnTo>
                    <a:pt x="178856" y="78369"/>
                  </a:lnTo>
                  <a:cubicBezTo>
                    <a:pt x="177257" y="78369"/>
                    <a:pt x="175757" y="77749"/>
                    <a:pt x="174615" y="76607"/>
                  </a:cubicBezTo>
                  <a:cubicBezTo>
                    <a:pt x="173473" y="75466"/>
                    <a:pt x="172853" y="73965"/>
                    <a:pt x="172853" y="72334"/>
                  </a:cubicBezTo>
                  <a:lnTo>
                    <a:pt x="172853" y="60721"/>
                  </a:lnTo>
                  <a:cubicBezTo>
                    <a:pt x="172853" y="59025"/>
                    <a:pt x="171483" y="57655"/>
                    <a:pt x="169787" y="57655"/>
                  </a:cubicBezTo>
                  <a:lnTo>
                    <a:pt x="158142" y="57655"/>
                  </a:lnTo>
                  <a:cubicBezTo>
                    <a:pt x="156544" y="57655"/>
                    <a:pt x="155043" y="57035"/>
                    <a:pt x="153901" y="55894"/>
                  </a:cubicBezTo>
                  <a:cubicBezTo>
                    <a:pt x="152760" y="54752"/>
                    <a:pt x="152140" y="53252"/>
                    <a:pt x="152140" y="51653"/>
                  </a:cubicBezTo>
                  <a:lnTo>
                    <a:pt x="152140" y="40008"/>
                  </a:lnTo>
                  <a:cubicBezTo>
                    <a:pt x="152140" y="38312"/>
                    <a:pt x="150770" y="36942"/>
                    <a:pt x="149074" y="36942"/>
                  </a:cubicBezTo>
                  <a:lnTo>
                    <a:pt x="137461" y="36942"/>
                  </a:lnTo>
                  <a:cubicBezTo>
                    <a:pt x="135863" y="36942"/>
                    <a:pt x="134329" y="36322"/>
                    <a:pt x="133188" y="35180"/>
                  </a:cubicBezTo>
                  <a:cubicBezTo>
                    <a:pt x="132046" y="34071"/>
                    <a:pt x="131426" y="32538"/>
                    <a:pt x="131426" y="30940"/>
                  </a:cubicBezTo>
                  <a:lnTo>
                    <a:pt x="131426" y="22850"/>
                  </a:lnTo>
                  <a:cubicBezTo>
                    <a:pt x="131720" y="22589"/>
                    <a:pt x="131981" y="22295"/>
                    <a:pt x="132274" y="22002"/>
                  </a:cubicBezTo>
                  <a:cubicBezTo>
                    <a:pt x="135732" y="18577"/>
                    <a:pt x="139516" y="15673"/>
                    <a:pt x="143463" y="13325"/>
                  </a:cubicBezTo>
                  <a:close/>
                  <a:moveTo>
                    <a:pt x="65306" y="13194"/>
                  </a:moveTo>
                  <a:cubicBezTo>
                    <a:pt x="70003" y="15706"/>
                    <a:pt x="74472" y="19001"/>
                    <a:pt x="78549" y="23046"/>
                  </a:cubicBezTo>
                  <a:cubicBezTo>
                    <a:pt x="79104" y="23633"/>
                    <a:pt x="79658" y="24220"/>
                    <a:pt x="80213" y="24807"/>
                  </a:cubicBezTo>
                  <a:lnTo>
                    <a:pt x="24759" y="80261"/>
                  </a:lnTo>
                  <a:cubicBezTo>
                    <a:pt x="24172" y="79706"/>
                    <a:pt x="23585" y="79152"/>
                    <a:pt x="23030" y="78565"/>
                  </a:cubicBezTo>
                  <a:cubicBezTo>
                    <a:pt x="19018" y="74585"/>
                    <a:pt x="15691" y="70116"/>
                    <a:pt x="13147" y="65386"/>
                  </a:cubicBezTo>
                  <a:lnTo>
                    <a:pt x="65306" y="13194"/>
                  </a:lnTo>
                  <a:close/>
                  <a:moveTo>
                    <a:pt x="90586" y="86915"/>
                  </a:moveTo>
                  <a:lnTo>
                    <a:pt x="100568" y="96864"/>
                  </a:lnTo>
                  <a:lnTo>
                    <a:pt x="96849" y="100583"/>
                  </a:lnTo>
                  <a:lnTo>
                    <a:pt x="86867" y="90634"/>
                  </a:lnTo>
                  <a:cubicBezTo>
                    <a:pt x="87520" y="90047"/>
                    <a:pt x="88172" y="89460"/>
                    <a:pt x="88792" y="88840"/>
                  </a:cubicBezTo>
                  <a:cubicBezTo>
                    <a:pt x="89412" y="88220"/>
                    <a:pt x="89999" y="87568"/>
                    <a:pt x="90586" y="86915"/>
                  </a:cubicBezTo>
                  <a:close/>
                  <a:moveTo>
                    <a:pt x="120238" y="85871"/>
                  </a:moveTo>
                  <a:cubicBezTo>
                    <a:pt x="120792" y="86524"/>
                    <a:pt x="121379" y="87144"/>
                    <a:pt x="122032" y="87796"/>
                  </a:cubicBezTo>
                  <a:cubicBezTo>
                    <a:pt x="122651" y="88416"/>
                    <a:pt x="123271" y="89003"/>
                    <a:pt x="123956" y="89557"/>
                  </a:cubicBezTo>
                  <a:lnTo>
                    <a:pt x="102721" y="110793"/>
                  </a:lnTo>
                  <a:lnTo>
                    <a:pt x="84976" y="128538"/>
                  </a:lnTo>
                  <a:cubicBezTo>
                    <a:pt x="80507" y="133007"/>
                    <a:pt x="77571" y="138911"/>
                    <a:pt x="76527" y="145566"/>
                  </a:cubicBezTo>
                  <a:cubicBezTo>
                    <a:pt x="76168" y="147817"/>
                    <a:pt x="75124" y="149872"/>
                    <a:pt x="73526" y="151470"/>
                  </a:cubicBezTo>
                  <a:cubicBezTo>
                    <a:pt x="71465" y="153531"/>
                    <a:pt x="68725" y="154637"/>
                    <a:pt x="65847" y="154637"/>
                  </a:cubicBezTo>
                  <a:cubicBezTo>
                    <a:pt x="65764" y="154637"/>
                    <a:pt x="65682" y="154636"/>
                    <a:pt x="65599" y="154634"/>
                  </a:cubicBezTo>
                  <a:cubicBezTo>
                    <a:pt x="62598" y="154536"/>
                    <a:pt x="59858" y="153231"/>
                    <a:pt x="57836" y="150981"/>
                  </a:cubicBezTo>
                  <a:cubicBezTo>
                    <a:pt x="54215" y="146871"/>
                    <a:pt x="54313" y="140510"/>
                    <a:pt x="58097" y="136530"/>
                  </a:cubicBezTo>
                  <a:cubicBezTo>
                    <a:pt x="59826" y="134671"/>
                    <a:pt x="62044" y="133529"/>
                    <a:pt x="64523" y="133235"/>
                  </a:cubicBezTo>
                  <a:cubicBezTo>
                    <a:pt x="70688" y="132420"/>
                    <a:pt x="76657" y="129419"/>
                    <a:pt x="81322" y="124754"/>
                  </a:cubicBezTo>
                  <a:lnTo>
                    <a:pt x="120238" y="85871"/>
                  </a:lnTo>
                  <a:close/>
                  <a:moveTo>
                    <a:pt x="112931" y="109260"/>
                  </a:moveTo>
                  <a:lnTo>
                    <a:pt x="129534" y="125863"/>
                  </a:lnTo>
                  <a:cubicBezTo>
                    <a:pt x="134036" y="130332"/>
                    <a:pt x="139907" y="133268"/>
                    <a:pt x="146562" y="134312"/>
                  </a:cubicBezTo>
                  <a:cubicBezTo>
                    <a:pt x="148813" y="134671"/>
                    <a:pt x="150868" y="135715"/>
                    <a:pt x="152499" y="137313"/>
                  </a:cubicBezTo>
                  <a:cubicBezTo>
                    <a:pt x="154619" y="139433"/>
                    <a:pt x="155728" y="142271"/>
                    <a:pt x="155630" y="145272"/>
                  </a:cubicBezTo>
                  <a:cubicBezTo>
                    <a:pt x="155532" y="148241"/>
                    <a:pt x="154228" y="151013"/>
                    <a:pt x="151977" y="153003"/>
                  </a:cubicBezTo>
                  <a:cubicBezTo>
                    <a:pt x="149967" y="154773"/>
                    <a:pt x="147427" y="155655"/>
                    <a:pt x="144887" y="155655"/>
                  </a:cubicBezTo>
                  <a:cubicBezTo>
                    <a:pt x="142232" y="155655"/>
                    <a:pt x="139577" y="154692"/>
                    <a:pt x="137526" y="152775"/>
                  </a:cubicBezTo>
                  <a:cubicBezTo>
                    <a:pt x="135699" y="151046"/>
                    <a:pt x="134558" y="148795"/>
                    <a:pt x="134232" y="146316"/>
                  </a:cubicBezTo>
                  <a:cubicBezTo>
                    <a:pt x="133416" y="140151"/>
                    <a:pt x="130415" y="134181"/>
                    <a:pt x="125750" y="129517"/>
                  </a:cubicBezTo>
                  <a:lnTo>
                    <a:pt x="109212" y="112946"/>
                  </a:lnTo>
                  <a:lnTo>
                    <a:pt x="112931" y="109260"/>
                  </a:lnTo>
                  <a:close/>
                  <a:moveTo>
                    <a:pt x="168402" y="1"/>
                  </a:moveTo>
                  <a:cubicBezTo>
                    <a:pt x="165867" y="1"/>
                    <a:pt x="163288" y="200"/>
                    <a:pt x="160686" y="603"/>
                  </a:cubicBezTo>
                  <a:cubicBezTo>
                    <a:pt x="148715" y="2462"/>
                    <a:pt x="137102" y="8530"/>
                    <a:pt x="127936" y="17696"/>
                  </a:cubicBezTo>
                  <a:cubicBezTo>
                    <a:pt x="109506" y="36126"/>
                    <a:pt x="105232" y="62711"/>
                    <a:pt x="116552" y="80881"/>
                  </a:cubicBezTo>
                  <a:lnTo>
                    <a:pt x="104874" y="92558"/>
                  </a:lnTo>
                  <a:lnTo>
                    <a:pt x="94272" y="81924"/>
                  </a:lnTo>
                  <a:cubicBezTo>
                    <a:pt x="105591" y="63755"/>
                    <a:pt x="101318" y="37170"/>
                    <a:pt x="82855" y="18740"/>
                  </a:cubicBezTo>
                  <a:cubicBezTo>
                    <a:pt x="71222" y="7089"/>
                    <a:pt x="56348" y="1084"/>
                    <a:pt x="42388" y="1084"/>
                  </a:cubicBezTo>
                  <a:cubicBezTo>
                    <a:pt x="31216" y="1084"/>
                    <a:pt x="20629" y="4929"/>
                    <a:pt x="12755" y="12803"/>
                  </a:cubicBezTo>
                  <a:cubicBezTo>
                    <a:pt x="4111" y="21447"/>
                    <a:pt x="1" y="33549"/>
                    <a:pt x="1208" y="46891"/>
                  </a:cubicBezTo>
                  <a:cubicBezTo>
                    <a:pt x="2415" y="60036"/>
                    <a:pt x="8612" y="72823"/>
                    <a:pt x="18692" y="82903"/>
                  </a:cubicBezTo>
                  <a:cubicBezTo>
                    <a:pt x="26977" y="91188"/>
                    <a:pt x="37090" y="96864"/>
                    <a:pt x="47887" y="99278"/>
                  </a:cubicBezTo>
                  <a:cubicBezTo>
                    <a:pt x="48119" y="99334"/>
                    <a:pt x="48351" y="99361"/>
                    <a:pt x="48580" y="99361"/>
                  </a:cubicBezTo>
                  <a:cubicBezTo>
                    <a:pt x="49957" y="99361"/>
                    <a:pt x="51204" y="98394"/>
                    <a:pt x="51540" y="96995"/>
                  </a:cubicBezTo>
                  <a:cubicBezTo>
                    <a:pt x="51899" y="95331"/>
                    <a:pt x="50855" y="93700"/>
                    <a:pt x="49224" y="93341"/>
                  </a:cubicBezTo>
                  <a:cubicBezTo>
                    <a:pt x="42211" y="91743"/>
                    <a:pt x="35524" y="88611"/>
                    <a:pt x="29522" y="84175"/>
                  </a:cubicBezTo>
                  <a:lnTo>
                    <a:pt x="84127" y="29537"/>
                  </a:lnTo>
                  <a:cubicBezTo>
                    <a:pt x="97469" y="47608"/>
                    <a:pt x="98089" y="70899"/>
                    <a:pt x="84454" y="84501"/>
                  </a:cubicBezTo>
                  <a:cubicBezTo>
                    <a:pt x="78680" y="90275"/>
                    <a:pt x="71014" y="93668"/>
                    <a:pt x="62239" y="94353"/>
                  </a:cubicBezTo>
                  <a:cubicBezTo>
                    <a:pt x="60576" y="94483"/>
                    <a:pt x="59304" y="95951"/>
                    <a:pt x="59434" y="97615"/>
                  </a:cubicBezTo>
                  <a:cubicBezTo>
                    <a:pt x="59565" y="99213"/>
                    <a:pt x="60902" y="100452"/>
                    <a:pt x="62468" y="100452"/>
                  </a:cubicBezTo>
                  <a:lnTo>
                    <a:pt x="62696" y="100452"/>
                  </a:lnTo>
                  <a:cubicBezTo>
                    <a:pt x="69807" y="99898"/>
                    <a:pt x="76299" y="97810"/>
                    <a:pt x="81909" y="94320"/>
                  </a:cubicBezTo>
                  <a:lnTo>
                    <a:pt x="92511" y="104921"/>
                  </a:lnTo>
                  <a:lnTo>
                    <a:pt x="77016" y="120416"/>
                  </a:lnTo>
                  <a:cubicBezTo>
                    <a:pt x="73298" y="124135"/>
                    <a:pt x="68568" y="126516"/>
                    <a:pt x="63740" y="127168"/>
                  </a:cubicBezTo>
                  <a:cubicBezTo>
                    <a:pt x="59891" y="127657"/>
                    <a:pt x="56303" y="129484"/>
                    <a:pt x="53628" y="132322"/>
                  </a:cubicBezTo>
                  <a:cubicBezTo>
                    <a:pt x="47724" y="138618"/>
                    <a:pt x="47561" y="148567"/>
                    <a:pt x="53269" y="155026"/>
                  </a:cubicBezTo>
                  <a:cubicBezTo>
                    <a:pt x="56401" y="158548"/>
                    <a:pt x="60706" y="160604"/>
                    <a:pt x="65404" y="160734"/>
                  </a:cubicBezTo>
                  <a:lnTo>
                    <a:pt x="65926" y="160734"/>
                  </a:lnTo>
                  <a:cubicBezTo>
                    <a:pt x="70362" y="160734"/>
                    <a:pt x="74700" y="158973"/>
                    <a:pt x="77832" y="155808"/>
                  </a:cubicBezTo>
                  <a:cubicBezTo>
                    <a:pt x="80376" y="153264"/>
                    <a:pt x="82007" y="150067"/>
                    <a:pt x="82562" y="146512"/>
                  </a:cubicBezTo>
                  <a:cubicBezTo>
                    <a:pt x="83410" y="141129"/>
                    <a:pt x="85758" y="136432"/>
                    <a:pt x="89314" y="132877"/>
                  </a:cubicBezTo>
                  <a:lnTo>
                    <a:pt x="104874" y="117284"/>
                  </a:lnTo>
                  <a:lnTo>
                    <a:pt x="121445" y="133855"/>
                  </a:lnTo>
                  <a:cubicBezTo>
                    <a:pt x="125163" y="137541"/>
                    <a:pt x="127544" y="142271"/>
                    <a:pt x="128164" y="147099"/>
                  </a:cubicBezTo>
                  <a:cubicBezTo>
                    <a:pt x="128654" y="150948"/>
                    <a:pt x="130513" y="154536"/>
                    <a:pt x="133351" y="157211"/>
                  </a:cubicBezTo>
                  <a:cubicBezTo>
                    <a:pt x="136548" y="160245"/>
                    <a:pt x="140723" y="161745"/>
                    <a:pt x="144898" y="161745"/>
                  </a:cubicBezTo>
                  <a:cubicBezTo>
                    <a:pt x="148878" y="161745"/>
                    <a:pt x="152890" y="160375"/>
                    <a:pt x="156022" y="157570"/>
                  </a:cubicBezTo>
                  <a:cubicBezTo>
                    <a:pt x="159577" y="154471"/>
                    <a:pt x="161600" y="150165"/>
                    <a:pt x="161730" y="145435"/>
                  </a:cubicBezTo>
                  <a:cubicBezTo>
                    <a:pt x="161893" y="140803"/>
                    <a:pt x="160099" y="136269"/>
                    <a:pt x="156804" y="133007"/>
                  </a:cubicBezTo>
                  <a:cubicBezTo>
                    <a:pt x="154260" y="130463"/>
                    <a:pt x="151063" y="128832"/>
                    <a:pt x="147540" y="128277"/>
                  </a:cubicBezTo>
                  <a:cubicBezTo>
                    <a:pt x="142158" y="127429"/>
                    <a:pt x="137428" y="125113"/>
                    <a:pt x="133873" y="121558"/>
                  </a:cubicBezTo>
                  <a:lnTo>
                    <a:pt x="117237" y="104921"/>
                  </a:lnTo>
                  <a:lnTo>
                    <a:pt x="128914" y="93276"/>
                  </a:lnTo>
                  <a:cubicBezTo>
                    <a:pt x="134134" y="96538"/>
                    <a:pt x="140168" y="98593"/>
                    <a:pt x="146692" y="99278"/>
                  </a:cubicBezTo>
                  <a:lnTo>
                    <a:pt x="147019" y="99278"/>
                  </a:lnTo>
                  <a:cubicBezTo>
                    <a:pt x="148552" y="99278"/>
                    <a:pt x="149889" y="98104"/>
                    <a:pt x="150052" y="96538"/>
                  </a:cubicBezTo>
                  <a:cubicBezTo>
                    <a:pt x="150248" y="94874"/>
                    <a:pt x="149008" y="93374"/>
                    <a:pt x="147345" y="93178"/>
                  </a:cubicBezTo>
                  <a:cubicBezTo>
                    <a:pt x="139092" y="92330"/>
                    <a:pt x="131818" y="88938"/>
                    <a:pt x="126338" y="83458"/>
                  </a:cubicBezTo>
                  <a:cubicBezTo>
                    <a:pt x="113224" y="70312"/>
                    <a:pt x="113290" y="48163"/>
                    <a:pt x="125326" y="30418"/>
                  </a:cubicBezTo>
                  <a:lnTo>
                    <a:pt x="125326" y="30418"/>
                  </a:lnTo>
                  <a:lnTo>
                    <a:pt x="125326" y="30940"/>
                  </a:lnTo>
                  <a:cubicBezTo>
                    <a:pt x="125326" y="34169"/>
                    <a:pt x="126566" y="37235"/>
                    <a:pt x="128882" y="39519"/>
                  </a:cubicBezTo>
                  <a:cubicBezTo>
                    <a:pt x="131165" y="41802"/>
                    <a:pt x="134199" y="43074"/>
                    <a:pt x="137461" y="43074"/>
                  </a:cubicBezTo>
                  <a:lnTo>
                    <a:pt x="146007" y="43074"/>
                  </a:lnTo>
                  <a:lnTo>
                    <a:pt x="146007" y="51653"/>
                  </a:lnTo>
                  <a:cubicBezTo>
                    <a:pt x="146007" y="54883"/>
                    <a:pt x="147279" y="57916"/>
                    <a:pt x="149563" y="60232"/>
                  </a:cubicBezTo>
                  <a:cubicBezTo>
                    <a:pt x="151879" y="62516"/>
                    <a:pt x="154913" y="63788"/>
                    <a:pt x="158142" y="63788"/>
                  </a:cubicBezTo>
                  <a:lnTo>
                    <a:pt x="166721" y="63788"/>
                  </a:lnTo>
                  <a:lnTo>
                    <a:pt x="166721" y="72334"/>
                  </a:lnTo>
                  <a:cubicBezTo>
                    <a:pt x="166721" y="75596"/>
                    <a:pt x="167993" y="78630"/>
                    <a:pt x="170276" y="80913"/>
                  </a:cubicBezTo>
                  <a:cubicBezTo>
                    <a:pt x="172560" y="83229"/>
                    <a:pt x="175626" y="84469"/>
                    <a:pt x="178856" y="84469"/>
                  </a:cubicBezTo>
                  <a:lnTo>
                    <a:pt x="179345" y="84469"/>
                  </a:lnTo>
                  <a:cubicBezTo>
                    <a:pt x="173473" y="88448"/>
                    <a:pt x="166982" y="91221"/>
                    <a:pt x="160360" y="92526"/>
                  </a:cubicBezTo>
                  <a:cubicBezTo>
                    <a:pt x="158696" y="92852"/>
                    <a:pt x="157620" y="94483"/>
                    <a:pt x="157946" y="96147"/>
                  </a:cubicBezTo>
                  <a:cubicBezTo>
                    <a:pt x="158240" y="97582"/>
                    <a:pt x="159512" y="98593"/>
                    <a:pt x="160947" y="98593"/>
                  </a:cubicBezTo>
                  <a:cubicBezTo>
                    <a:pt x="161143" y="98593"/>
                    <a:pt x="161339" y="98593"/>
                    <a:pt x="161534" y="98528"/>
                  </a:cubicBezTo>
                  <a:cubicBezTo>
                    <a:pt x="172005" y="96473"/>
                    <a:pt x="181824" y="91384"/>
                    <a:pt x="190077" y="83784"/>
                  </a:cubicBezTo>
                  <a:cubicBezTo>
                    <a:pt x="190109" y="83751"/>
                    <a:pt x="190142" y="83751"/>
                    <a:pt x="190175" y="83718"/>
                  </a:cubicBezTo>
                  <a:cubicBezTo>
                    <a:pt x="190827" y="83099"/>
                    <a:pt x="191479" y="82479"/>
                    <a:pt x="192132" y="81859"/>
                  </a:cubicBezTo>
                  <a:cubicBezTo>
                    <a:pt x="210268" y="63690"/>
                    <a:pt x="215064" y="37105"/>
                    <a:pt x="203516" y="18609"/>
                  </a:cubicBezTo>
                  <a:cubicBezTo>
                    <a:pt x="202924" y="17678"/>
                    <a:pt x="201920" y="17173"/>
                    <a:pt x="200895" y="17173"/>
                  </a:cubicBezTo>
                  <a:cubicBezTo>
                    <a:pt x="200341" y="17173"/>
                    <a:pt x="199780" y="17321"/>
                    <a:pt x="199276" y="17631"/>
                  </a:cubicBezTo>
                  <a:cubicBezTo>
                    <a:pt x="197873" y="18544"/>
                    <a:pt x="197416" y="20436"/>
                    <a:pt x="198330" y="21871"/>
                  </a:cubicBezTo>
                  <a:cubicBezTo>
                    <a:pt x="205147" y="32799"/>
                    <a:pt x="205310" y="47086"/>
                    <a:pt x="199634" y="60232"/>
                  </a:cubicBezTo>
                  <a:lnTo>
                    <a:pt x="199569" y="60232"/>
                  </a:lnTo>
                  <a:lnTo>
                    <a:pt x="190990" y="60200"/>
                  </a:lnTo>
                  <a:lnTo>
                    <a:pt x="190990" y="51653"/>
                  </a:lnTo>
                  <a:cubicBezTo>
                    <a:pt x="190990" y="44966"/>
                    <a:pt x="185543" y="39519"/>
                    <a:pt x="178856" y="39519"/>
                  </a:cubicBezTo>
                  <a:lnTo>
                    <a:pt x="170276" y="39519"/>
                  </a:lnTo>
                  <a:lnTo>
                    <a:pt x="170276" y="30940"/>
                  </a:lnTo>
                  <a:cubicBezTo>
                    <a:pt x="170276" y="27710"/>
                    <a:pt x="169037" y="24644"/>
                    <a:pt x="166721" y="22361"/>
                  </a:cubicBezTo>
                  <a:cubicBezTo>
                    <a:pt x="164438" y="20077"/>
                    <a:pt x="161404" y="18805"/>
                    <a:pt x="158142" y="18805"/>
                  </a:cubicBezTo>
                  <a:lnTo>
                    <a:pt x="149595" y="18805"/>
                  </a:lnTo>
                  <a:lnTo>
                    <a:pt x="149595" y="10226"/>
                  </a:lnTo>
                  <a:cubicBezTo>
                    <a:pt x="149595" y="10226"/>
                    <a:pt x="149595" y="10226"/>
                    <a:pt x="149595" y="10193"/>
                  </a:cubicBezTo>
                  <a:cubicBezTo>
                    <a:pt x="155791" y="7519"/>
                    <a:pt x="162248" y="6141"/>
                    <a:pt x="168480" y="6141"/>
                  </a:cubicBezTo>
                  <a:cubicBezTo>
                    <a:pt x="176161" y="6141"/>
                    <a:pt x="183501" y="8235"/>
                    <a:pt x="189587" y="12575"/>
                  </a:cubicBezTo>
                  <a:cubicBezTo>
                    <a:pt x="190122" y="12956"/>
                    <a:pt x="190741" y="13140"/>
                    <a:pt x="191355" y="13140"/>
                  </a:cubicBezTo>
                  <a:cubicBezTo>
                    <a:pt x="192315" y="13140"/>
                    <a:pt x="193264" y="12692"/>
                    <a:pt x="193861" y="11857"/>
                  </a:cubicBezTo>
                  <a:cubicBezTo>
                    <a:pt x="194839" y="10487"/>
                    <a:pt x="194513" y="8562"/>
                    <a:pt x="193143" y="7584"/>
                  </a:cubicBezTo>
                  <a:cubicBezTo>
                    <a:pt x="186143" y="2602"/>
                    <a:pt x="177561" y="1"/>
                    <a:pt x="168402" y="1"/>
                  </a:cubicBezTo>
                  <a:close/>
                </a:path>
              </a:pathLst>
            </a:custGeom>
            <a:solidFill>
              <a:srgbClr val="43434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4" name="Google Shape;512;p34">
              <a:extLst>
                <a:ext uri="{FF2B5EF4-FFF2-40B4-BE49-F238E27FC236}">
                  <a16:creationId xmlns:a16="http://schemas.microsoft.com/office/drawing/2014/main" xmlns="" id="{EA1A09ED-7F74-4756-9A60-CC0046F07427}"/>
                </a:ext>
              </a:extLst>
            </p:cNvPr>
            <p:cNvSpPr/>
            <p:nvPr/>
          </p:nvSpPr>
          <p:spPr>
            <a:xfrm>
              <a:off x="4551275" y="1993275"/>
              <a:ext cx="172900" cy="158025"/>
            </a:xfrm>
            <a:custGeom>
              <a:avLst/>
              <a:gdLst/>
              <a:ahLst/>
              <a:cxnLst/>
              <a:rect l="l" t="t" r="r" b="b"/>
              <a:pathLst>
                <a:path w="6916" h="6321" extrusionOk="0">
                  <a:moveTo>
                    <a:pt x="3344" y="0"/>
                  </a:moveTo>
                  <a:cubicBezTo>
                    <a:pt x="2561" y="0"/>
                    <a:pt x="1778" y="302"/>
                    <a:pt x="1175" y="905"/>
                  </a:cubicBezTo>
                  <a:cubicBezTo>
                    <a:pt x="0" y="2080"/>
                    <a:pt x="0" y="4037"/>
                    <a:pt x="1175" y="5211"/>
                  </a:cubicBezTo>
                  <a:lnTo>
                    <a:pt x="1403" y="5439"/>
                  </a:lnTo>
                  <a:cubicBezTo>
                    <a:pt x="1990" y="6027"/>
                    <a:pt x="2773" y="6320"/>
                    <a:pt x="3556" y="6320"/>
                  </a:cubicBezTo>
                  <a:cubicBezTo>
                    <a:pt x="4339" y="6320"/>
                    <a:pt x="5122" y="6027"/>
                    <a:pt x="5709" y="5439"/>
                  </a:cubicBezTo>
                  <a:cubicBezTo>
                    <a:pt x="6916" y="4233"/>
                    <a:pt x="6916" y="2308"/>
                    <a:pt x="5709" y="1101"/>
                  </a:cubicBezTo>
                  <a:lnTo>
                    <a:pt x="5513" y="905"/>
                  </a:lnTo>
                  <a:cubicBezTo>
                    <a:pt x="4910" y="302"/>
                    <a:pt x="4127" y="0"/>
                    <a:pt x="3344" y="0"/>
                  </a:cubicBezTo>
                  <a:close/>
                </a:path>
              </a:pathLst>
            </a:custGeom>
            <a:solidFill>
              <a:srgbClr val="43434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5" name="Google Shape;513;p34">
              <a:extLst>
                <a:ext uri="{FF2B5EF4-FFF2-40B4-BE49-F238E27FC236}">
                  <a16:creationId xmlns:a16="http://schemas.microsoft.com/office/drawing/2014/main" xmlns="" id="{79D069D8-210E-4EB8-88CD-B65046555595}"/>
                </a:ext>
              </a:extLst>
            </p:cNvPr>
            <p:cNvSpPr/>
            <p:nvPr/>
          </p:nvSpPr>
          <p:spPr>
            <a:xfrm>
              <a:off x="5077275" y="2519250"/>
              <a:ext cx="172900" cy="158050"/>
            </a:xfrm>
            <a:custGeom>
              <a:avLst/>
              <a:gdLst/>
              <a:ahLst/>
              <a:cxnLst/>
              <a:rect l="l" t="t" r="r" b="b"/>
              <a:pathLst>
                <a:path w="6916" h="6322" extrusionOk="0">
                  <a:moveTo>
                    <a:pt x="3344" y="1"/>
                  </a:moveTo>
                  <a:cubicBezTo>
                    <a:pt x="2561" y="1"/>
                    <a:pt x="1778" y="303"/>
                    <a:pt x="1175" y="906"/>
                  </a:cubicBezTo>
                  <a:cubicBezTo>
                    <a:pt x="0" y="2080"/>
                    <a:pt x="0" y="4038"/>
                    <a:pt x="1175" y="5212"/>
                  </a:cubicBezTo>
                  <a:lnTo>
                    <a:pt x="1403" y="5440"/>
                  </a:lnTo>
                  <a:cubicBezTo>
                    <a:pt x="1990" y="6027"/>
                    <a:pt x="2773" y="6321"/>
                    <a:pt x="3556" y="6321"/>
                  </a:cubicBezTo>
                  <a:cubicBezTo>
                    <a:pt x="4339" y="6321"/>
                    <a:pt x="5122" y="6027"/>
                    <a:pt x="5709" y="5440"/>
                  </a:cubicBezTo>
                  <a:cubicBezTo>
                    <a:pt x="6916" y="4233"/>
                    <a:pt x="6916" y="2309"/>
                    <a:pt x="5709" y="1102"/>
                  </a:cubicBezTo>
                  <a:lnTo>
                    <a:pt x="5513" y="906"/>
                  </a:lnTo>
                  <a:cubicBezTo>
                    <a:pt x="4910" y="303"/>
                    <a:pt x="4127" y="1"/>
                    <a:pt x="3344" y="1"/>
                  </a:cubicBezTo>
                  <a:close/>
                </a:path>
              </a:pathLst>
            </a:custGeom>
            <a:solidFill>
              <a:srgbClr val="43434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6" name="Google Shape;514;p34">
              <a:extLst>
                <a:ext uri="{FF2B5EF4-FFF2-40B4-BE49-F238E27FC236}">
                  <a16:creationId xmlns:a16="http://schemas.microsoft.com/office/drawing/2014/main" xmlns="" id="{60233D78-3F71-4273-8CFD-350EABCD4B7A}"/>
                </a:ext>
              </a:extLst>
            </p:cNvPr>
            <p:cNvSpPr/>
            <p:nvPr/>
          </p:nvSpPr>
          <p:spPr>
            <a:xfrm>
              <a:off x="5505400" y="1564925"/>
              <a:ext cx="173725" cy="158225"/>
            </a:xfrm>
            <a:custGeom>
              <a:avLst/>
              <a:gdLst/>
              <a:ahLst/>
              <a:cxnLst/>
              <a:rect l="l" t="t" r="r" b="b"/>
              <a:pathLst>
                <a:path w="6949" h="6329" extrusionOk="0">
                  <a:moveTo>
                    <a:pt x="3361" y="1"/>
                  </a:moveTo>
                  <a:cubicBezTo>
                    <a:pt x="2578" y="1"/>
                    <a:pt x="1795" y="294"/>
                    <a:pt x="1208" y="881"/>
                  </a:cubicBezTo>
                  <a:cubicBezTo>
                    <a:pt x="1" y="2088"/>
                    <a:pt x="1" y="4013"/>
                    <a:pt x="1208" y="5220"/>
                  </a:cubicBezTo>
                  <a:lnTo>
                    <a:pt x="1403" y="5415"/>
                  </a:lnTo>
                  <a:cubicBezTo>
                    <a:pt x="2023" y="6035"/>
                    <a:pt x="2806" y="6329"/>
                    <a:pt x="3589" y="6329"/>
                  </a:cubicBezTo>
                  <a:cubicBezTo>
                    <a:pt x="4372" y="6329"/>
                    <a:pt x="5155" y="6035"/>
                    <a:pt x="5742" y="5415"/>
                  </a:cubicBezTo>
                  <a:cubicBezTo>
                    <a:pt x="6949" y="4241"/>
                    <a:pt x="6949" y="2284"/>
                    <a:pt x="5742" y="1110"/>
                  </a:cubicBezTo>
                  <a:lnTo>
                    <a:pt x="5513" y="881"/>
                  </a:lnTo>
                  <a:cubicBezTo>
                    <a:pt x="4926" y="294"/>
                    <a:pt x="4143" y="1"/>
                    <a:pt x="3361" y="1"/>
                  </a:cubicBezTo>
                  <a:close/>
                </a:path>
              </a:pathLst>
            </a:custGeom>
            <a:solidFill>
              <a:srgbClr val="43434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7" name="Google Shape;515;p34">
              <a:extLst>
                <a:ext uri="{FF2B5EF4-FFF2-40B4-BE49-F238E27FC236}">
                  <a16:creationId xmlns:a16="http://schemas.microsoft.com/office/drawing/2014/main" xmlns="" id="{61761044-78D4-4F4A-8AE4-CD36A7C2732B}"/>
                </a:ext>
              </a:extLst>
            </p:cNvPr>
            <p:cNvSpPr/>
            <p:nvPr/>
          </p:nvSpPr>
          <p:spPr>
            <a:xfrm>
              <a:off x="6019975" y="2078900"/>
              <a:ext cx="172925" cy="158025"/>
            </a:xfrm>
            <a:custGeom>
              <a:avLst/>
              <a:gdLst/>
              <a:ahLst/>
              <a:cxnLst/>
              <a:rect l="l" t="t" r="r" b="b"/>
              <a:pathLst>
                <a:path w="6917" h="6321" extrusionOk="0">
                  <a:moveTo>
                    <a:pt x="3344" y="0"/>
                  </a:moveTo>
                  <a:cubicBezTo>
                    <a:pt x="2561" y="0"/>
                    <a:pt x="1779" y="302"/>
                    <a:pt x="1175" y="905"/>
                  </a:cubicBezTo>
                  <a:cubicBezTo>
                    <a:pt x="1" y="2080"/>
                    <a:pt x="1" y="4037"/>
                    <a:pt x="1175" y="5211"/>
                  </a:cubicBezTo>
                  <a:lnTo>
                    <a:pt x="1403" y="5440"/>
                  </a:lnTo>
                  <a:cubicBezTo>
                    <a:pt x="1991" y="6027"/>
                    <a:pt x="2774" y="6320"/>
                    <a:pt x="3556" y="6320"/>
                  </a:cubicBezTo>
                  <a:cubicBezTo>
                    <a:pt x="4339" y="6320"/>
                    <a:pt x="5122" y="6027"/>
                    <a:pt x="5742" y="5440"/>
                  </a:cubicBezTo>
                  <a:cubicBezTo>
                    <a:pt x="6916" y="4233"/>
                    <a:pt x="6916" y="2308"/>
                    <a:pt x="5742" y="1101"/>
                  </a:cubicBezTo>
                  <a:lnTo>
                    <a:pt x="5514" y="905"/>
                  </a:lnTo>
                  <a:cubicBezTo>
                    <a:pt x="4910" y="302"/>
                    <a:pt x="4127" y="0"/>
                    <a:pt x="3344" y="0"/>
                  </a:cubicBezTo>
                  <a:close/>
                </a:path>
              </a:pathLst>
            </a:custGeom>
            <a:solidFill>
              <a:srgbClr val="43434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8" name="Google Shape;516;p34">
              <a:extLst>
                <a:ext uri="{FF2B5EF4-FFF2-40B4-BE49-F238E27FC236}">
                  <a16:creationId xmlns:a16="http://schemas.microsoft.com/office/drawing/2014/main" xmlns="" id="{AFEE95C7-08A3-4A5B-A3EB-1C331BA07381}"/>
                </a:ext>
              </a:extLst>
            </p:cNvPr>
            <p:cNvSpPr/>
            <p:nvPr/>
          </p:nvSpPr>
          <p:spPr>
            <a:xfrm>
              <a:off x="4991650" y="1050350"/>
              <a:ext cx="172900" cy="158225"/>
            </a:xfrm>
            <a:custGeom>
              <a:avLst/>
              <a:gdLst/>
              <a:ahLst/>
              <a:cxnLst/>
              <a:rect l="l" t="t" r="r" b="b"/>
              <a:pathLst>
                <a:path w="6916" h="6329" extrusionOk="0">
                  <a:moveTo>
                    <a:pt x="3344" y="0"/>
                  </a:moveTo>
                  <a:cubicBezTo>
                    <a:pt x="2561" y="0"/>
                    <a:pt x="1778" y="294"/>
                    <a:pt x="1175" y="881"/>
                  </a:cubicBezTo>
                  <a:cubicBezTo>
                    <a:pt x="0" y="2088"/>
                    <a:pt x="0" y="4013"/>
                    <a:pt x="1175" y="5220"/>
                  </a:cubicBezTo>
                  <a:lnTo>
                    <a:pt x="1403" y="5448"/>
                  </a:lnTo>
                  <a:cubicBezTo>
                    <a:pt x="1990" y="6035"/>
                    <a:pt x="2773" y="6329"/>
                    <a:pt x="3556" y="6329"/>
                  </a:cubicBezTo>
                  <a:cubicBezTo>
                    <a:pt x="4339" y="6329"/>
                    <a:pt x="5122" y="6035"/>
                    <a:pt x="5709" y="5448"/>
                  </a:cubicBezTo>
                  <a:cubicBezTo>
                    <a:pt x="6916" y="4241"/>
                    <a:pt x="6916" y="2316"/>
                    <a:pt x="5709" y="1109"/>
                  </a:cubicBezTo>
                  <a:lnTo>
                    <a:pt x="5513" y="881"/>
                  </a:lnTo>
                  <a:cubicBezTo>
                    <a:pt x="4909" y="294"/>
                    <a:pt x="4127" y="0"/>
                    <a:pt x="3344" y="0"/>
                  </a:cubicBezTo>
                  <a:close/>
                </a:path>
              </a:pathLst>
            </a:custGeom>
            <a:solidFill>
              <a:srgbClr val="43434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cxnSp>
        <p:nvCxnSpPr>
          <p:cNvPr id="89" name="Google Shape;517;p34">
            <a:extLst>
              <a:ext uri="{FF2B5EF4-FFF2-40B4-BE49-F238E27FC236}">
                <a16:creationId xmlns:a16="http://schemas.microsoft.com/office/drawing/2014/main" xmlns="" id="{813F34D2-06FF-463C-8BF1-3D0E611A7D50}"/>
              </a:ext>
            </a:extLst>
          </p:cNvPr>
          <p:cNvCxnSpPr>
            <a:stCxn id="39" idx="4"/>
            <a:endCxn id="40" idx="2"/>
          </p:cNvCxnSpPr>
          <p:nvPr/>
        </p:nvCxnSpPr>
        <p:spPr>
          <a:xfrm rot="-5400000" flipH="1">
            <a:off x="4739203" y="2980863"/>
            <a:ext cx="637600" cy="215200"/>
          </a:xfrm>
          <a:prstGeom prst="bentConnector2">
            <a:avLst/>
          </a:prstGeom>
          <a:noFill/>
          <a:ln w="19050" cap="flat" cmpd="sng">
            <a:solidFill>
              <a:srgbClr val="434343"/>
            </a:solidFill>
            <a:prstDash val="solid"/>
            <a:round/>
            <a:headEnd type="none" w="med" len="med"/>
            <a:tailEnd type="none" w="med" len="med"/>
          </a:ln>
        </p:spPr>
      </p:cxnSp>
      <p:cxnSp>
        <p:nvCxnSpPr>
          <p:cNvPr id="90" name="Google Shape;518;p34">
            <a:extLst>
              <a:ext uri="{FF2B5EF4-FFF2-40B4-BE49-F238E27FC236}">
                <a16:creationId xmlns:a16="http://schemas.microsoft.com/office/drawing/2014/main" xmlns="" id="{00C572D1-9D44-4238-9018-95273DBB9E7E}"/>
              </a:ext>
            </a:extLst>
          </p:cNvPr>
          <p:cNvCxnSpPr>
            <a:endCxn id="41" idx="6"/>
          </p:cNvCxnSpPr>
          <p:nvPr/>
        </p:nvCxnSpPr>
        <p:spPr>
          <a:xfrm rot="5400000">
            <a:off x="5376753" y="4256063"/>
            <a:ext cx="637600" cy="215200"/>
          </a:xfrm>
          <a:prstGeom prst="bentConnector2">
            <a:avLst/>
          </a:prstGeom>
          <a:noFill/>
          <a:ln w="19050" cap="flat" cmpd="sng">
            <a:solidFill>
              <a:srgbClr val="434343"/>
            </a:solidFill>
            <a:prstDash val="solid"/>
            <a:round/>
            <a:headEnd type="none" w="med" len="med"/>
            <a:tailEnd type="none" w="med" len="med"/>
          </a:ln>
        </p:spPr>
      </p:cxnSp>
      <p:cxnSp>
        <p:nvCxnSpPr>
          <p:cNvPr id="91" name="Google Shape;519;p34">
            <a:extLst>
              <a:ext uri="{FF2B5EF4-FFF2-40B4-BE49-F238E27FC236}">
                <a16:creationId xmlns:a16="http://schemas.microsoft.com/office/drawing/2014/main" xmlns="" id="{E2F417E8-1E47-4AD9-B757-FF7497159F0B}"/>
              </a:ext>
            </a:extLst>
          </p:cNvPr>
          <p:cNvCxnSpPr>
            <a:stCxn id="41" idx="4"/>
            <a:endCxn id="42" idx="2"/>
          </p:cNvCxnSpPr>
          <p:nvPr/>
        </p:nvCxnSpPr>
        <p:spPr>
          <a:xfrm rot="-5400000" flipH="1">
            <a:off x="4739153" y="5531263"/>
            <a:ext cx="637600" cy="215200"/>
          </a:xfrm>
          <a:prstGeom prst="bentConnector2">
            <a:avLst/>
          </a:prstGeom>
          <a:noFill/>
          <a:ln w="19050" cap="flat" cmpd="sng">
            <a:solidFill>
              <a:srgbClr val="434343"/>
            </a:solidFill>
            <a:prstDash val="solid"/>
            <a:round/>
            <a:headEnd type="none" w="med" len="med"/>
            <a:tailEnd type="none" w="med" len="med"/>
          </a:ln>
        </p:spPr>
      </p:cxnSp>
      <p:sp>
        <p:nvSpPr>
          <p:cNvPr id="93" name="TextBox 92">
            <a:extLst>
              <a:ext uri="{FF2B5EF4-FFF2-40B4-BE49-F238E27FC236}">
                <a16:creationId xmlns:a16="http://schemas.microsoft.com/office/drawing/2014/main" xmlns="" id="{B8CD2434-2176-470D-8748-2E1FA6F56C2F}"/>
              </a:ext>
            </a:extLst>
          </p:cNvPr>
          <p:cNvSpPr txBox="1"/>
          <p:nvPr/>
        </p:nvSpPr>
        <p:spPr>
          <a:xfrm>
            <a:off x="1008993" y="1741945"/>
            <a:ext cx="3316058" cy="830997"/>
          </a:xfrm>
          <a:prstGeom prst="rect">
            <a:avLst/>
          </a:prstGeom>
          <a:noFill/>
        </p:spPr>
        <p:txBody>
          <a:bodyPr wrap="square">
            <a:spAutoFit/>
          </a:bodyPr>
          <a:lstStyle/>
          <a:p>
            <a:pPr algn="ctr"/>
            <a:r>
              <a:rPr lang="vi-VN" sz="2400" b="1" dirty="0">
                <a:solidFill>
                  <a:srgbClr val="0033CC"/>
                </a:solidFill>
                <a:effectLst/>
                <a:latin typeface="Muli"/>
              </a:rPr>
              <a:t>T</a:t>
            </a:r>
            <a:r>
              <a:rPr lang="en-US" sz="2400" b="1" dirty="0" err="1">
                <a:solidFill>
                  <a:srgbClr val="0033CC"/>
                </a:solidFill>
                <a:effectLst/>
                <a:latin typeface="Muli"/>
              </a:rPr>
              <a:t>rình</a:t>
            </a:r>
            <a:r>
              <a:rPr lang="en-US" sz="2400" b="1" dirty="0">
                <a:solidFill>
                  <a:srgbClr val="0033CC"/>
                </a:solidFill>
                <a:effectLst/>
                <a:latin typeface="Muli"/>
              </a:rPr>
              <a:t> </a:t>
            </a:r>
            <a:r>
              <a:rPr lang="en-US" sz="2400" b="1" dirty="0" err="1">
                <a:solidFill>
                  <a:srgbClr val="0033CC"/>
                </a:solidFill>
                <a:effectLst/>
                <a:latin typeface="Muli"/>
              </a:rPr>
              <a:t>độ</a:t>
            </a:r>
            <a:r>
              <a:rPr lang="en-US" sz="2400" b="1" dirty="0">
                <a:solidFill>
                  <a:srgbClr val="0033CC"/>
                </a:solidFill>
                <a:effectLst/>
                <a:latin typeface="Muli"/>
              </a:rPr>
              <a:t> </a:t>
            </a:r>
            <a:r>
              <a:rPr lang="en-US" sz="2400" b="1" dirty="0" err="1">
                <a:solidFill>
                  <a:srgbClr val="0033CC"/>
                </a:solidFill>
                <a:effectLst/>
                <a:latin typeface="Muli"/>
              </a:rPr>
              <a:t>khai</a:t>
            </a:r>
            <a:r>
              <a:rPr lang="en-US" sz="2400" b="1" dirty="0">
                <a:solidFill>
                  <a:srgbClr val="0033CC"/>
                </a:solidFill>
                <a:effectLst/>
                <a:latin typeface="Muli"/>
              </a:rPr>
              <a:t> </a:t>
            </a:r>
            <a:r>
              <a:rPr lang="en-US" sz="2400" b="1" dirty="0" err="1">
                <a:solidFill>
                  <a:srgbClr val="0033CC"/>
                </a:solidFill>
                <a:effectLst/>
                <a:latin typeface="Muli"/>
              </a:rPr>
              <a:t>thác</a:t>
            </a:r>
            <a:r>
              <a:rPr lang="en-US" sz="2400" b="1" dirty="0">
                <a:solidFill>
                  <a:srgbClr val="0033CC"/>
                </a:solidFill>
                <a:effectLst/>
                <a:latin typeface="Muli"/>
              </a:rPr>
              <a:t> </a:t>
            </a:r>
            <a:r>
              <a:rPr lang="en-US" sz="2400" b="1" dirty="0" err="1" smtClean="0">
                <a:solidFill>
                  <a:srgbClr val="0033CC"/>
                </a:solidFill>
                <a:effectLst/>
                <a:latin typeface="Muli"/>
              </a:rPr>
              <a:t>sức</a:t>
            </a:r>
            <a:r>
              <a:rPr lang="en-US" sz="2400" b="1" dirty="0" smtClean="0">
                <a:solidFill>
                  <a:srgbClr val="0033CC"/>
                </a:solidFill>
                <a:effectLst/>
                <a:latin typeface="Muli"/>
              </a:rPr>
              <a:t> </a:t>
            </a:r>
            <a:r>
              <a:rPr lang="en-US" sz="2400" b="1" dirty="0" err="1">
                <a:solidFill>
                  <a:srgbClr val="0033CC"/>
                </a:solidFill>
                <a:effectLst/>
                <a:latin typeface="Muli"/>
              </a:rPr>
              <a:t>lao</a:t>
            </a:r>
            <a:r>
              <a:rPr lang="en-US" sz="2400" b="1" dirty="0">
                <a:solidFill>
                  <a:srgbClr val="0033CC"/>
                </a:solidFill>
                <a:effectLst/>
                <a:latin typeface="Muli"/>
              </a:rPr>
              <a:t> </a:t>
            </a:r>
            <a:r>
              <a:rPr lang="en-US" sz="2400" b="1" dirty="0" err="1" smtClean="0">
                <a:solidFill>
                  <a:srgbClr val="0033CC"/>
                </a:solidFill>
                <a:effectLst/>
                <a:latin typeface="Muli"/>
              </a:rPr>
              <a:t>động</a:t>
            </a:r>
            <a:r>
              <a:rPr lang="en-US" sz="2400" b="1" dirty="0" smtClean="0">
                <a:solidFill>
                  <a:srgbClr val="0033CC"/>
                </a:solidFill>
                <a:effectLst/>
                <a:latin typeface="Muli"/>
              </a:rPr>
              <a:t>.</a:t>
            </a:r>
            <a:endParaRPr lang="en-US" sz="2400" b="1" dirty="0">
              <a:solidFill>
                <a:srgbClr val="0033CC"/>
              </a:solidFill>
            </a:endParaRPr>
          </a:p>
        </p:txBody>
      </p:sp>
      <p:sp>
        <p:nvSpPr>
          <p:cNvPr id="95" name="TextBox 94">
            <a:extLst>
              <a:ext uri="{FF2B5EF4-FFF2-40B4-BE49-F238E27FC236}">
                <a16:creationId xmlns:a16="http://schemas.microsoft.com/office/drawing/2014/main" xmlns="" id="{D4A25FB5-69B1-42FA-90C5-8905BD74E5C3}"/>
              </a:ext>
            </a:extLst>
          </p:cNvPr>
          <p:cNvSpPr txBox="1"/>
          <p:nvPr/>
        </p:nvSpPr>
        <p:spPr>
          <a:xfrm>
            <a:off x="6511671" y="2828335"/>
            <a:ext cx="3499432" cy="830997"/>
          </a:xfrm>
          <a:prstGeom prst="rect">
            <a:avLst/>
          </a:prstGeom>
          <a:noFill/>
        </p:spPr>
        <p:txBody>
          <a:bodyPr wrap="square">
            <a:spAutoFit/>
          </a:bodyPr>
          <a:lstStyle/>
          <a:p>
            <a:pPr algn="ctr"/>
            <a:r>
              <a:rPr lang="vi-VN" sz="2400" b="1" dirty="0">
                <a:solidFill>
                  <a:srgbClr val="008000"/>
                </a:solidFill>
                <a:effectLst/>
                <a:latin typeface="Muli"/>
              </a:rPr>
              <a:t>N</a:t>
            </a:r>
            <a:r>
              <a:rPr lang="en-US" sz="2400" b="1" dirty="0" err="1">
                <a:solidFill>
                  <a:srgbClr val="008000"/>
                </a:solidFill>
                <a:effectLst/>
                <a:latin typeface="Muli"/>
              </a:rPr>
              <a:t>ăng</a:t>
            </a:r>
            <a:r>
              <a:rPr lang="en-US" sz="2400" b="1" dirty="0">
                <a:solidFill>
                  <a:srgbClr val="008000"/>
                </a:solidFill>
                <a:effectLst/>
                <a:latin typeface="Muli"/>
              </a:rPr>
              <a:t> </a:t>
            </a:r>
            <a:r>
              <a:rPr lang="en-US" sz="2400" b="1" dirty="0" err="1">
                <a:solidFill>
                  <a:srgbClr val="008000"/>
                </a:solidFill>
                <a:effectLst/>
                <a:latin typeface="Muli"/>
              </a:rPr>
              <a:t>suất</a:t>
            </a:r>
            <a:r>
              <a:rPr lang="en-US" sz="2400" b="1" dirty="0">
                <a:solidFill>
                  <a:srgbClr val="008000"/>
                </a:solidFill>
                <a:effectLst/>
                <a:latin typeface="Muli"/>
              </a:rPr>
              <a:t> lao </a:t>
            </a:r>
            <a:r>
              <a:rPr lang="en-US" sz="2400" b="1" dirty="0" err="1">
                <a:solidFill>
                  <a:srgbClr val="008000"/>
                </a:solidFill>
                <a:effectLst/>
                <a:latin typeface="Muli"/>
              </a:rPr>
              <a:t>động</a:t>
            </a:r>
            <a:endParaRPr lang="vi-VN" sz="2400" b="1" dirty="0">
              <a:solidFill>
                <a:srgbClr val="008000"/>
              </a:solidFill>
              <a:effectLst/>
              <a:latin typeface="Muli"/>
            </a:endParaRPr>
          </a:p>
          <a:p>
            <a:pPr algn="ctr"/>
            <a:r>
              <a:rPr lang="en-US" sz="2400" b="1" dirty="0">
                <a:solidFill>
                  <a:srgbClr val="008000"/>
                </a:solidFill>
                <a:effectLst/>
                <a:latin typeface="Muli"/>
              </a:rPr>
              <a:t> </a:t>
            </a:r>
            <a:r>
              <a:rPr lang="en-US" sz="2400" b="1" dirty="0" err="1">
                <a:solidFill>
                  <a:srgbClr val="008000"/>
                </a:solidFill>
                <a:effectLst/>
                <a:latin typeface="Muli"/>
              </a:rPr>
              <a:t>xã</a:t>
            </a:r>
            <a:r>
              <a:rPr lang="en-US" sz="2400" b="1" dirty="0">
                <a:solidFill>
                  <a:srgbClr val="008000"/>
                </a:solidFill>
                <a:effectLst/>
                <a:latin typeface="Muli"/>
              </a:rPr>
              <a:t> </a:t>
            </a:r>
            <a:r>
              <a:rPr lang="en-US" sz="2400" b="1" dirty="0" err="1">
                <a:solidFill>
                  <a:srgbClr val="008000"/>
                </a:solidFill>
                <a:effectLst/>
                <a:latin typeface="Muli"/>
              </a:rPr>
              <a:t>hội</a:t>
            </a:r>
            <a:r>
              <a:rPr lang="en-US" sz="2400" b="1" dirty="0">
                <a:solidFill>
                  <a:srgbClr val="008000"/>
                </a:solidFill>
                <a:effectLst/>
                <a:latin typeface="Muli"/>
              </a:rPr>
              <a:t>.</a:t>
            </a:r>
            <a:endParaRPr lang="en-US" sz="2400" b="1" dirty="0">
              <a:solidFill>
                <a:srgbClr val="008000"/>
              </a:solidFill>
            </a:endParaRPr>
          </a:p>
        </p:txBody>
      </p:sp>
      <p:sp>
        <p:nvSpPr>
          <p:cNvPr id="97" name="TextBox 96">
            <a:extLst>
              <a:ext uri="{FF2B5EF4-FFF2-40B4-BE49-F238E27FC236}">
                <a16:creationId xmlns:a16="http://schemas.microsoft.com/office/drawing/2014/main" xmlns="" id="{3F91DC0C-9B75-4104-9255-CEE8CC9E90E9}"/>
              </a:ext>
            </a:extLst>
          </p:cNvPr>
          <p:cNvSpPr txBox="1"/>
          <p:nvPr/>
        </p:nvSpPr>
        <p:spPr>
          <a:xfrm>
            <a:off x="788276" y="4221515"/>
            <a:ext cx="3584419" cy="830997"/>
          </a:xfrm>
          <a:prstGeom prst="rect">
            <a:avLst/>
          </a:prstGeom>
          <a:noFill/>
        </p:spPr>
        <p:txBody>
          <a:bodyPr wrap="square">
            <a:spAutoFit/>
          </a:bodyPr>
          <a:lstStyle/>
          <a:p>
            <a:pPr algn="ctr"/>
            <a:r>
              <a:rPr lang="vi-VN" sz="2400" b="1" dirty="0">
                <a:solidFill>
                  <a:srgbClr val="663300"/>
                </a:solidFill>
                <a:latin typeface="Muli"/>
              </a:rPr>
              <a:t>S</a:t>
            </a:r>
            <a:r>
              <a:rPr lang="en-US" sz="2400" b="1" dirty="0">
                <a:solidFill>
                  <a:srgbClr val="663300"/>
                </a:solidFill>
                <a:effectLst/>
                <a:latin typeface="Muli"/>
              </a:rPr>
              <a:t>ử </a:t>
            </a:r>
            <a:r>
              <a:rPr lang="en-US" sz="2400" b="1" dirty="0" err="1">
                <a:solidFill>
                  <a:srgbClr val="663300"/>
                </a:solidFill>
                <a:effectLst/>
                <a:latin typeface="Muli"/>
              </a:rPr>
              <a:t>dụng</a:t>
            </a:r>
            <a:r>
              <a:rPr lang="en-US" sz="2400" b="1" dirty="0">
                <a:solidFill>
                  <a:srgbClr val="663300"/>
                </a:solidFill>
                <a:effectLst/>
                <a:latin typeface="Muli"/>
              </a:rPr>
              <a:t> </a:t>
            </a:r>
            <a:r>
              <a:rPr lang="en-US" sz="2400" b="1" dirty="0" err="1">
                <a:solidFill>
                  <a:srgbClr val="663300"/>
                </a:solidFill>
                <a:effectLst/>
                <a:latin typeface="Muli"/>
              </a:rPr>
              <a:t>hiệu</a:t>
            </a:r>
            <a:r>
              <a:rPr lang="en-US" sz="2400" b="1" dirty="0">
                <a:solidFill>
                  <a:srgbClr val="663300"/>
                </a:solidFill>
                <a:effectLst/>
                <a:latin typeface="Muli"/>
              </a:rPr>
              <a:t> </a:t>
            </a:r>
            <a:r>
              <a:rPr lang="en-US" sz="2400" b="1" dirty="0" err="1">
                <a:solidFill>
                  <a:srgbClr val="663300"/>
                </a:solidFill>
                <a:effectLst/>
                <a:latin typeface="Muli"/>
              </a:rPr>
              <a:t>quả</a:t>
            </a:r>
            <a:endParaRPr lang="vi-VN" sz="2400" b="1" dirty="0">
              <a:solidFill>
                <a:srgbClr val="663300"/>
              </a:solidFill>
              <a:effectLst/>
              <a:latin typeface="Muli"/>
            </a:endParaRPr>
          </a:p>
          <a:p>
            <a:pPr algn="ctr"/>
            <a:r>
              <a:rPr lang="en-US" sz="2400" b="1" dirty="0">
                <a:solidFill>
                  <a:srgbClr val="663300"/>
                </a:solidFill>
                <a:effectLst/>
                <a:latin typeface="Muli"/>
              </a:rPr>
              <a:t> </a:t>
            </a:r>
            <a:r>
              <a:rPr lang="en-US" sz="2400" b="1" dirty="0" err="1">
                <a:solidFill>
                  <a:srgbClr val="663300"/>
                </a:solidFill>
                <a:effectLst/>
                <a:latin typeface="Muli"/>
              </a:rPr>
              <a:t>máy</a:t>
            </a:r>
            <a:r>
              <a:rPr lang="en-US" sz="2400" b="1" dirty="0">
                <a:solidFill>
                  <a:srgbClr val="663300"/>
                </a:solidFill>
                <a:effectLst/>
                <a:latin typeface="Muli"/>
              </a:rPr>
              <a:t> </a:t>
            </a:r>
            <a:r>
              <a:rPr lang="en-US" sz="2400" b="1" dirty="0" err="1">
                <a:solidFill>
                  <a:srgbClr val="663300"/>
                </a:solidFill>
                <a:effectLst/>
                <a:latin typeface="Muli"/>
              </a:rPr>
              <a:t>móc</a:t>
            </a:r>
            <a:r>
              <a:rPr lang="en-US" sz="2400" b="1" dirty="0">
                <a:solidFill>
                  <a:srgbClr val="663300"/>
                </a:solidFill>
                <a:effectLst/>
                <a:latin typeface="Muli"/>
              </a:rPr>
              <a:t>.</a:t>
            </a:r>
            <a:endParaRPr lang="en-US" sz="2400" b="1" dirty="0">
              <a:solidFill>
                <a:srgbClr val="663300"/>
              </a:solidFill>
            </a:endParaRPr>
          </a:p>
        </p:txBody>
      </p:sp>
      <p:sp>
        <p:nvSpPr>
          <p:cNvPr id="99" name="TextBox 98">
            <a:extLst>
              <a:ext uri="{FF2B5EF4-FFF2-40B4-BE49-F238E27FC236}">
                <a16:creationId xmlns:a16="http://schemas.microsoft.com/office/drawing/2014/main" xmlns="" id="{8406F806-4D0F-42AB-91D3-5BF725CAD189}"/>
              </a:ext>
            </a:extLst>
          </p:cNvPr>
          <p:cNvSpPr txBox="1"/>
          <p:nvPr/>
        </p:nvSpPr>
        <p:spPr>
          <a:xfrm>
            <a:off x="6435872" y="5430765"/>
            <a:ext cx="3149561" cy="830997"/>
          </a:xfrm>
          <a:prstGeom prst="rect">
            <a:avLst/>
          </a:prstGeom>
          <a:noFill/>
        </p:spPr>
        <p:txBody>
          <a:bodyPr wrap="square">
            <a:spAutoFit/>
          </a:bodyPr>
          <a:lstStyle/>
          <a:p>
            <a:pPr algn="ctr"/>
            <a:r>
              <a:rPr lang="vi-VN" sz="2400" b="1" dirty="0">
                <a:solidFill>
                  <a:srgbClr val="010101"/>
                </a:solidFill>
                <a:latin typeface="Muli"/>
              </a:rPr>
              <a:t>Đ</a:t>
            </a:r>
            <a:r>
              <a:rPr lang="vi-VN" sz="2400" b="1" dirty="0">
                <a:solidFill>
                  <a:srgbClr val="010101"/>
                </a:solidFill>
                <a:effectLst/>
                <a:latin typeface="Muli"/>
              </a:rPr>
              <a:t>ại lượng tư bản </a:t>
            </a:r>
          </a:p>
          <a:p>
            <a:pPr algn="ctr"/>
            <a:r>
              <a:rPr lang="vi-VN" sz="2400" b="1" dirty="0">
                <a:solidFill>
                  <a:srgbClr val="010101"/>
                </a:solidFill>
                <a:effectLst/>
                <a:latin typeface="Muli"/>
              </a:rPr>
              <a:t>ứng trước.</a:t>
            </a:r>
            <a:endParaRPr lang="en-US" sz="2400" b="1" dirty="0"/>
          </a:p>
        </p:txBody>
      </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36"/>
                                        </p:tgtEl>
                                        <p:attrNameLst>
                                          <p:attrName>style.visibility</p:attrName>
                                        </p:attrNameLst>
                                      </p:cBhvr>
                                      <p:to>
                                        <p:strVal val="visible"/>
                                      </p:to>
                                    </p:set>
                                    <p:anim calcmode="lin" valueType="num">
                                      <p:cBhvr>
                                        <p:cTn id="7" dur="1000" fill="hold"/>
                                        <p:tgtEl>
                                          <p:spTgt spid="36"/>
                                        </p:tgtEl>
                                        <p:attrNameLst>
                                          <p:attrName>ppt_w</p:attrName>
                                        </p:attrNameLst>
                                      </p:cBhvr>
                                      <p:tavLst>
                                        <p:tav tm="0">
                                          <p:val>
                                            <p:fltVal val="0"/>
                                          </p:val>
                                        </p:tav>
                                        <p:tav tm="100000">
                                          <p:val>
                                            <p:strVal val="#ppt_w"/>
                                          </p:val>
                                        </p:tav>
                                      </p:tavLst>
                                    </p:anim>
                                    <p:anim calcmode="lin" valueType="num">
                                      <p:cBhvr>
                                        <p:cTn id="8" dur="1000" fill="hold"/>
                                        <p:tgtEl>
                                          <p:spTgt spid="36"/>
                                        </p:tgtEl>
                                        <p:attrNameLst>
                                          <p:attrName>ppt_h</p:attrName>
                                        </p:attrNameLst>
                                      </p:cBhvr>
                                      <p:tavLst>
                                        <p:tav tm="0">
                                          <p:val>
                                            <p:fltVal val="0"/>
                                          </p:val>
                                        </p:tav>
                                        <p:tav tm="100000">
                                          <p:val>
                                            <p:strVal val="#ppt_h"/>
                                          </p:val>
                                        </p:tav>
                                      </p:tavLst>
                                    </p:anim>
                                    <p:anim calcmode="lin" valueType="num">
                                      <p:cBhvr>
                                        <p:cTn id="9" dur="1000" fill="hold"/>
                                        <p:tgtEl>
                                          <p:spTgt spid="36"/>
                                        </p:tgtEl>
                                        <p:attrNameLst>
                                          <p:attrName>style.rotation</p:attrName>
                                        </p:attrNameLst>
                                      </p:cBhvr>
                                      <p:tavLst>
                                        <p:tav tm="0">
                                          <p:val>
                                            <p:fltVal val="90"/>
                                          </p:val>
                                        </p:tav>
                                        <p:tav tm="100000">
                                          <p:val>
                                            <p:fltVal val="0"/>
                                          </p:val>
                                        </p:tav>
                                      </p:tavLst>
                                    </p:anim>
                                    <p:animEffect transition="in" filter="fade">
                                      <p:cBhvr>
                                        <p:cTn id="10" dur="1000"/>
                                        <p:tgtEl>
                                          <p:spTgt spid="36"/>
                                        </p:tgtEl>
                                      </p:cBhvr>
                                    </p:animEffect>
                                  </p:childTnLst>
                                </p:cTn>
                              </p:par>
                              <p:par>
                                <p:cTn id="11" presetID="31" presetClass="entr" presetSubtype="0" fill="hold" grpId="0" nodeType="withEffect">
                                  <p:stCondLst>
                                    <p:cond delay="0"/>
                                  </p:stCondLst>
                                  <p:childTnLst>
                                    <p:set>
                                      <p:cBhvr>
                                        <p:cTn id="12" dur="1" fill="hold">
                                          <p:stCondLst>
                                            <p:cond delay="0"/>
                                          </p:stCondLst>
                                        </p:cTn>
                                        <p:tgtEl>
                                          <p:spTgt spid="37"/>
                                        </p:tgtEl>
                                        <p:attrNameLst>
                                          <p:attrName>style.visibility</p:attrName>
                                        </p:attrNameLst>
                                      </p:cBhvr>
                                      <p:to>
                                        <p:strVal val="visible"/>
                                      </p:to>
                                    </p:set>
                                    <p:anim calcmode="lin" valueType="num">
                                      <p:cBhvr>
                                        <p:cTn id="13" dur="1000" fill="hold"/>
                                        <p:tgtEl>
                                          <p:spTgt spid="37"/>
                                        </p:tgtEl>
                                        <p:attrNameLst>
                                          <p:attrName>ppt_w</p:attrName>
                                        </p:attrNameLst>
                                      </p:cBhvr>
                                      <p:tavLst>
                                        <p:tav tm="0">
                                          <p:val>
                                            <p:fltVal val="0"/>
                                          </p:val>
                                        </p:tav>
                                        <p:tav tm="100000">
                                          <p:val>
                                            <p:strVal val="#ppt_w"/>
                                          </p:val>
                                        </p:tav>
                                      </p:tavLst>
                                    </p:anim>
                                    <p:anim calcmode="lin" valueType="num">
                                      <p:cBhvr>
                                        <p:cTn id="14" dur="1000" fill="hold"/>
                                        <p:tgtEl>
                                          <p:spTgt spid="37"/>
                                        </p:tgtEl>
                                        <p:attrNameLst>
                                          <p:attrName>ppt_h</p:attrName>
                                        </p:attrNameLst>
                                      </p:cBhvr>
                                      <p:tavLst>
                                        <p:tav tm="0">
                                          <p:val>
                                            <p:fltVal val="0"/>
                                          </p:val>
                                        </p:tav>
                                        <p:tav tm="100000">
                                          <p:val>
                                            <p:strVal val="#ppt_h"/>
                                          </p:val>
                                        </p:tav>
                                      </p:tavLst>
                                    </p:anim>
                                    <p:anim calcmode="lin" valueType="num">
                                      <p:cBhvr>
                                        <p:cTn id="15" dur="1000" fill="hold"/>
                                        <p:tgtEl>
                                          <p:spTgt spid="37"/>
                                        </p:tgtEl>
                                        <p:attrNameLst>
                                          <p:attrName>style.rotation</p:attrName>
                                        </p:attrNameLst>
                                      </p:cBhvr>
                                      <p:tavLst>
                                        <p:tav tm="0">
                                          <p:val>
                                            <p:fltVal val="90"/>
                                          </p:val>
                                        </p:tav>
                                        <p:tav tm="100000">
                                          <p:val>
                                            <p:fltVal val="0"/>
                                          </p:val>
                                        </p:tav>
                                      </p:tavLst>
                                    </p:anim>
                                    <p:animEffect transition="in" filter="fade">
                                      <p:cBhvr>
                                        <p:cTn id="16" dur="1000"/>
                                        <p:tgtEl>
                                          <p:spTgt spid="37"/>
                                        </p:tgtEl>
                                      </p:cBhvr>
                                    </p:animEffect>
                                  </p:childTnLst>
                                </p:cTn>
                              </p:par>
                              <p:par>
                                <p:cTn id="17" presetID="31" presetClass="entr" presetSubtype="0" fill="hold" grpId="0" nodeType="withEffect">
                                  <p:stCondLst>
                                    <p:cond delay="0"/>
                                  </p:stCondLst>
                                  <p:childTnLst>
                                    <p:set>
                                      <p:cBhvr>
                                        <p:cTn id="18" dur="1" fill="hold">
                                          <p:stCondLst>
                                            <p:cond delay="0"/>
                                          </p:stCondLst>
                                        </p:cTn>
                                        <p:tgtEl>
                                          <p:spTgt spid="38"/>
                                        </p:tgtEl>
                                        <p:attrNameLst>
                                          <p:attrName>style.visibility</p:attrName>
                                        </p:attrNameLst>
                                      </p:cBhvr>
                                      <p:to>
                                        <p:strVal val="visible"/>
                                      </p:to>
                                    </p:set>
                                    <p:anim calcmode="lin" valueType="num">
                                      <p:cBhvr>
                                        <p:cTn id="19" dur="1000" fill="hold"/>
                                        <p:tgtEl>
                                          <p:spTgt spid="38"/>
                                        </p:tgtEl>
                                        <p:attrNameLst>
                                          <p:attrName>ppt_w</p:attrName>
                                        </p:attrNameLst>
                                      </p:cBhvr>
                                      <p:tavLst>
                                        <p:tav tm="0">
                                          <p:val>
                                            <p:fltVal val="0"/>
                                          </p:val>
                                        </p:tav>
                                        <p:tav tm="100000">
                                          <p:val>
                                            <p:strVal val="#ppt_w"/>
                                          </p:val>
                                        </p:tav>
                                      </p:tavLst>
                                    </p:anim>
                                    <p:anim calcmode="lin" valueType="num">
                                      <p:cBhvr>
                                        <p:cTn id="20" dur="1000" fill="hold"/>
                                        <p:tgtEl>
                                          <p:spTgt spid="38"/>
                                        </p:tgtEl>
                                        <p:attrNameLst>
                                          <p:attrName>ppt_h</p:attrName>
                                        </p:attrNameLst>
                                      </p:cBhvr>
                                      <p:tavLst>
                                        <p:tav tm="0">
                                          <p:val>
                                            <p:fltVal val="0"/>
                                          </p:val>
                                        </p:tav>
                                        <p:tav tm="100000">
                                          <p:val>
                                            <p:strVal val="#ppt_h"/>
                                          </p:val>
                                        </p:tav>
                                      </p:tavLst>
                                    </p:anim>
                                    <p:anim calcmode="lin" valueType="num">
                                      <p:cBhvr>
                                        <p:cTn id="21" dur="1000" fill="hold"/>
                                        <p:tgtEl>
                                          <p:spTgt spid="38"/>
                                        </p:tgtEl>
                                        <p:attrNameLst>
                                          <p:attrName>style.rotation</p:attrName>
                                        </p:attrNameLst>
                                      </p:cBhvr>
                                      <p:tavLst>
                                        <p:tav tm="0">
                                          <p:val>
                                            <p:fltVal val="90"/>
                                          </p:val>
                                        </p:tav>
                                        <p:tav tm="100000">
                                          <p:val>
                                            <p:fltVal val="0"/>
                                          </p:val>
                                        </p:tav>
                                      </p:tavLst>
                                    </p:anim>
                                    <p:animEffect transition="in" filter="fade">
                                      <p:cBhvr>
                                        <p:cTn id="22" dur="1000"/>
                                        <p:tgtEl>
                                          <p:spTgt spid="38"/>
                                        </p:tgtEl>
                                      </p:cBhvr>
                                    </p:animEffect>
                                  </p:childTnLst>
                                </p:cTn>
                              </p:par>
                            </p:childTnLst>
                          </p:cTn>
                        </p:par>
                      </p:childTnLst>
                    </p:cTn>
                  </p:par>
                  <p:par>
                    <p:cTn id="23" fill="hold">
                      <p:stCondLst>
                        <p:cond delay="indefinite"/>
                      </p:stCondLst>
                      <p:childTnLst>
                        <p:par>
                          <p:cTn id="24" fill="hold">
                            <p:stCondLst>
                              <p:cond delay="0"/>
                            </p:stCondLst>
                            <p:childTnLst>
                              <p:par>
                                <p:cTn id="25" presetID="6" presetClass="entr" presetSubtype="16" fill="hold" grpId="0" nodeType="clickEffect">
                                  <p:stCondLst>
                                    <p:cond delay="0"/>
                                  </p:stCondLst>
                                  <p:childTnLst>
                                    <p:set>
                                      <p:cBhvr>
                                        <p:cTn id="26" dur="1" fill="hold">
                                          <p:stCondLst>
                                            <p:cond delay="0"/>
                                          </p:stCondLst>
                                        </p:cTn>
                                        <p:tgtEl>
                                          <p:spTgt spid="39"/>
                                        </p:tgtEl>
                                        <p:attrNameLst>
                                          <p:attrName>style.visibility</p:attrName>
                                        </p:attrNameLst>
                                      </p:cBhvr>
                                      <p:to>
                                        <p:strVal val="visible"/>
                                      </p:to>
                                    </p:set>
                                    <p:animEffect transition="in" filter="circle(in)">
                                      <p:cBhvr>
                                        <p:cTn id="27" dur="2000"/>
                                        <p:tgtEl>
                                          <p:spTgt spid="39"/>
                                        </p:tgtEl>
                                      </p:cBhvr>
                                    </p:animEffect>
                                  </p:childTnLst>
                                </p:cTn>
                              </p:par>
                              <p:par>
                                <p:cTn id="28" presetID="6" presetClass="entr" presetSubtype="16" fill="hold" grpId="0" nodeType="withEffect">
                                  <p:stCondLst>
                                    <p:cond delay="0"/>
                                  </p:stCondLst>
                                  <p:childTnLst>
                                    <p:set>
                                      <p:cBhvr>
                                        <p:cTn id="29" dur="1" fill="hold">
                                          <p:stCondLst>
                                            <p:cond delay="0"/>
                                          </p:stCondLst>
                                        </p:cTn>
                                        <p:tgtEl>
                                          <p:spTgt spid="40"/>
                                        </p:tgtEl>
                                        <p:attrNameLst>
                                          <p:attrName>style.visibility</p:attrName>
                                        </p:attrNameLst>
                                      </p:cBhvr>
                                      <p:to>
                                        <p:strVal val="visible"/>
                                      </p:to>
                                    </p:set>
                                    <p:animEffect transition="in" filter="circle(in)">
                                      <p:cBhvr>
                                        <p:cTn id="30" dur="2000"/>
                                        <p:tgtEl>
                                          <p:spTgt spid="40"/>
                                        </p:tgtEl>
                                      </p:cBhvr>
                                    </p:animEffect>
                                  </p:childTnLst>
                                </p:cTn>
                              </p:par>
                              <p:par>
                                <p:cTn id="31" presetID="6" presetClass="entr" presetSubtype="16" fill="hold" grpId="0" nodeType="withEffect">
                                  <p:stCondLst>
                                    <p:cond delay="0"/>
                                  </p:stCondLst>
                                  <p:childTnLst>
                                    <p:set>
                                      <p:cBhvr>
                                        <p:cTn id="32" dur="1" fill="hold">
                                          <p:stCondLst>
                                            <p:cond delay="0"/>
                                          </p:stCondLst>
                                        </p:cTn>
                                        <p:tgtEl>
                                          <p:spTgt spid="41"/>
                                        </p:tgtEl>
                                        <p:attrNameLst>
                                          <p:attrName>style.visibility</p:attrName>
                                        </p:attrNameLst>
                                      </p:cBhvr>
                                      <p:to>
                                        <p:strVal val="visible"/>
                                      </p:to>
                                    </p:set>
                                    <p:animEffect transition="in" filter="circle(in)">
                                      <p:cBhvr>
                                        <p:cTn id="33" dur="2000"/>
                                        <p:tgtEl>
                                          <p:spTgt spid="41"/>
                                        </p:tgtEl>
                                      </p:cBhvr>
                                    </p:animEffect>
                                  </p:childTnLst>
                                </p:cTn>
                              </p:par>
                              <p:par>
                                <p:cTn id="34" presetID="6" presetClass="entr" presetSubtype="16" fill="hold" grpId="0" nodeType="withEffect">
                                  <p:stCondLst>
                                    <p:cond delay="0"/>
                                  </p:stCondLst>
                                  <p:childTnLst>
                                    <p:set>
                                      <p:cBhvr>
                                        <p:cTn id="35" dur="1" fill="hold">
                                          <p:stCondLst>
                                            <p:cond delay="0"/>
                                          </p:stCondLst>
                                        </p:cTn>
                                        <p:tgtEl>
                                          <p:spTgt spid="42"/>
                                        </p:tgtEl>
                                        <p:attrNameLst>
                                          <p:attrName>style.visibility</p:attrName>
                                        </p:attrNameLst>
                                      </p:cBhvr>
                                      <p:to>
                                        <p:strVal val="visible"/>
                                      </p:to>
                                    </p:set>
                                    <p:animEffect transition="in" filter="circle(in)">
                                      <p:cBhvr>
                                        <p:cTn id="36" dur="2000"/>
                                        <p:tgtEl>
                                          <p:spTgt spid="42"/>
                                        </p:tgtEl>
                                      </p:cBhvr>
                                    </p:animEffect>
                                  </p:childTnLst>
                                </p:cTn>
                              </p:par>
                              <p:par>
                                <p:cTn id="37" presetID="6" presetClass="entr" presetSubtype="16" fill="hold" grpId="0" nodeType="withEffect">
                                  <p:stCondLst>
                                    <p:cond delay="0"/>
                                  </p:stCondLst>
                                  <p:childTnLst>
                                    <p:set>
                                      <p:cBhvr>
                                        <p:cTn id="38" dur="1" fill="hold">
                                          <p:stCondLst>
                                            <p:cond delay="0"/>
                                          </p:stCondLst>
                                        </p:cTn>
                                        <p:tgtEl>
                                          <p:spTgt spid="46"/>
                                        </p:tgtEl>
                                        <p:attrNameLst>
                                          <p:attrName>style.visibility</p:attrName>
                                        </p:attrNameLst>
                                      </p:cBhvr>
                                      <p:to>
                                        <p:strVal val="visible"/>
                                      </p:to>
                                    </p:set>
                                    <p:animEffect transition="in" filter="circle(in)">
                                      <p:cBhvr>
                                        <p:cTn id="39" dur="2000"/>
                                        <p:tgtEl>
                                          <p:spTgt spid="46"/>
                                        </p:tgtEl>
                                      </p:cBhvr>
                                    </p:animEffect>
                                  </p:childTnLst>
                                </p:cTn>
                              </p:par>
                              <p:par>
                                <p:cTn id="40" presetID="6" presetClass="entr" presetSubtype="16" fill="hold" grpId="0" nodeType="withEffect">
                                  <p:stCondLst>
                                    <p:cond delay="0"/>
                                  </p:stCondLst>
                                  <p:childTnLst>
                                    <p:set>
                                      <p:cBhvr>
                                        <p:cTn id="41" dur="1" fill="hold">
                                          <p:stCondLst>
                                            <p:cond delay="0"/>
                                          </p:stCondLst>
                                        </p:cTn>
                                        <p:tgtEl>
                                          <p:spTgt spid="47"/>
                                        </p:tgtEl>
                                        <p:attrNameLst>
                                          <p:attrName>style.visibility</p:attrName>
                                        </p:attrNameLst>
                                      </p:cBhvr>
                                      <p:to>
                                        <p:strVal val="visible"/>
                                      </p:to>
                                    </p:set>
                                    <p:animEffect transition="in" filter="circle(in)">
                                      <p:cBhvr>
                                        <p:cTn id="42" dur="2000"/>
                                        <p:tgtEl>
                                          <p:spTgt spid="47"/>
                                        </p:tgtEl>
                                      </p:cBhvr>
                                    </p:animEffect>
                                  </p:childTnLst>
                                </p:cTn>
                              </p:par>
                              <p:par>
                                <p:cTn id="43" presetID="6" presetClass="entr" presetSubtype="16" fill="hold" grpId="0" nodeType="withEffect">
                                  <p:stCondLst>
                                    <p:cond delay="0"/>
                                  </p:stCondLst>
                                  <p:childTnLst>
                                    <p:set>
                                      <p:cBhvr>
                                        <p:cTn id="44" dur="1" fill="hold">
                                          <p:stCondLst>
                                            <p:cond delay="0"/>
                                          </p:stCondLst>
                                        </p:cTn>
                                        <p:tgtEl>
                                          <p:spTgt spid="48"/>
                                        </p:tgtEl>
                                        <p:attrNameLst>
                                          <p:attrName>style.visibility</p:attrName>
                                        </p:attrNameLst>
                                      </p:cBhvr>
                                      <p:to>
                                        <p:strVal val="visible"/>
                                      </p:to>
                                    </p:set>
                                    <p:animEffect transition="in" filter="circle(in)">
                                      <p:cBhvr>
                                        <p:cTn id="45" dur="2000"/>
                                        <p:tgtEl>
                                          <p:spTgt spid="48"/>
                                        </p:tgtEl>
                                      </p:cBhvr>
                                    </p:animEffect>
                                  </p:childTnLst>
                                </p:cTn>
                              </p:par>
                              <p:par>
                                <p:cTn id="46" presetID="6" presetClass="entr" presetSubtype="16" fill="hold" nodeType="withEffect">
                                  <p:stCondLst>
                                    <p:cond delay="0"/>
                                  </p:stCondLst>
                                  <p:childTnLst>
                                    <p:set>
                                      <p:cBhvr>
                                        <p:cTn id="47" dur="1" fill="hold">
                                          <p:stCondLst>
                                            <p:cond delay="0"/>
                                          </p:stCondLst>
                                        </p:cTn>
                                        <p:tgtEl>
                                          <p:spTgt spid="49"/>
                                        </p:tgtEl>
                                        <p:attrNameLst>
                                          <p:attrName>style.visibility</p:attrName>
                                        </p:attrNameLst>
                                      </p:cBhvr>
                                      <p:to>
                                        <p:strVal val="visible"/>
                                      </p:to>
                                    </p:set>
                                    <p:animEffect transition="in" filter="circle(in)">
                                      <p:cBhvr>
                                        <p:cTn id="48" dur="2000"/>
                                        <p:tgtEl>
                                          <p:spTgt spid="49"/>
                                        </p:tgtEl>
                                      </p:cBhvr>
                                    </p:animEffect>
                                  </p:childTnLst>
                                </p:cTn>
                              </p:par>
                              <p:par>
                                <p:cTn id="49" presetID="6" presetClass="entr" presetSubtype="16" fill="hold" nodeType="withEffect">
                                  <p:stCondLst>
                                    <p:cond delay="0"/>
                                  </p:stCondLst>
                                  <p:childTnLst>
                                    <p:set>
                                      <p:cBhvr>
                                        <p:cTn id="50" dur="1" fill="hold">
                                          <p:stCondLst>
                                            <p:cond delay="0"/>
                                          </p:stCondLst>
                                        </p:cTn>
                                        <p:tgtEl>
                                          <p:spTgt spid="66"/>
                                        </p:tgtEl>
                                        <p:attrNameLst>
                                          <p:attrName>style.visibility</p:attrName>
                                        </p:attrNameLst>
                                      </p:cBhvr>
                                      <p:to>
                                        <p:strVal val="visible"/>
                                      </p:to>
                                    </p:set>
                                    <p:animEffect transition="in" filter="circle(in)">
                                      <p:cBhvr>
                                        <p:cTn id="51" dur="2000"/>
                                        <p:tgtEl>
                                          <p:spTgt spid="66"/>
                                        </p:tgtEl>
                                      </p:cBhvr>
                                    </p:animEffect>
                                  </p:childTnLst>
                                </p:cTn>
                              </p:par>
                              <p:par>
                                <p:cTn id="52" presetID="6" presetClass="entr" presetSubtype="16" fill="hold" grpId="0" nodeType="withEffect">
                                  <p:stCondLst>
                                    <p:cond delay="0"/>
                                  </p:stCondLst>
                                  <p:childTnLst>
                                    <p:set>
                                      <p:cBhvr>
                                        <p:cTn id="53" dur="1" fill="hold">
                                          <p:stCondLst>
                                            <p:cond delay="0"/>
                                          </p:stCondLst>
                                        </p:cTn>
                                        <p:tgtEl>
                                          <p:spTgt spid="69"/>
                                        </p:tgtEl>
                                        <p:attrNameLst>
                                          <p:attrName>style.visibility</p:attrName>
                                        </p:attrNameLst>
                                      </p:cBhvr>
                                      <p:to>
                                        <p:strVal val="visible"/>
                                      </p:to>
                                    </p:set>
                                    <p:animEffect transition="in" filter="circle(in)">
                                      <p:cBhvr>
                                        <p:cTn id="54" dur="2000"/>
                                        <p:tgtEl>
                                          <p:spTgt spid="69"/>
                                        </p:tgtEl>
                                      </p:cBhvr>
                                    </p:animEffect>
                                  </p:childTnLst>
                                </p:cTn>
                              </p:par>
                              <p:par>
                                <p:cTn id="55" presetID="6" presetClass="entr" presetSubtype="16" fill="hold" grpId="0" nodeType="withEffect">
                                  <p:stCondLst>
                                    <p:cond delay="0"/>
                                  </p:stCondLst>
                                  <p:childTnLst>
                                    <p:set>
                                      <p:cBhvr>
                                        <p:cTn id="56" dur="1" fill="hold">
                                          <p:stCondLst>
                                            <p:cond delay="0"/>
                                          </p:stCondLst>
                                        </p:cTn>
                                        <p:tgtEl>
                                          <p:spTgt spid="71"/>
                                        </p:tgtEl>
                                        <p:attrNameLst>
                                          <p:attrName>style.visibility</p:attrName>
                                        </p:attrNameLst>
                                      </p:cBhvr>
                                      <p:to>
                                        <p:strVal val="visible"/>
                                      </p:to>
                                    </p:set>
                                    <p:animEffect transition="in" filter="circle(in)">
                                      <p:cBhvr>
                                        <p:cTn id="57" dur="2000"/>
                                        <p:tgtEl>
                                          <p:spTgt spid="71"/>
                                        </p:tgtEl>
                                      </p:cBhvr>
                                    </p:animEffect>
                                  </p:childTnLst>
                                </p:cTn>
                              </p:par>
                              <p:par>
                                <p:cTn id="58" presetID="6" presetClass="entr" presetSubtype="16" fill="hold" nodeType="withEffect">
                                  <p:stCondLst>
                                    <p:cond delay="0"/>
                                  </p:stCondLst>
                                  <p:childTnLst>
                                    <p:set>
                                      <p:cBhvr>
                                        <p:cTn id="59" dur="1" fill="hold">
                                          <p:stCondLst>
                                            <p:cond delay="0"/>
                                          </p:stCondLst>
                                        </p:cTn>
                                        <p:tgtEl>
                                          <p:spTgt spid="72"/>
                                        </p:tgtEl>
                                        <p:attrNameLst>
                                          <p:attrName>style.visibility</p:attrName>
                                        </p:attrNameLst>
                                      </p:cBhvr>
                                      <p:to>
                                        <p:strVal val="visible"/>
                                      </p:to>
                                    </p:set>
                                    <p:animEffect transition="in" filter="circle(in)">
                                      <p:cBhvr>
                                        <p:cTn id="60" dur="2000"/>
                                        <p:tgtEl>
                                          <p:spTgt spid="72"/>
                                        </p:tgtEl>
                                      </p:cBhvr>
                                    </p:animEffect>
                                  </p:childTnLst>
                                </p:cTn>
                              </p:par>
                              <p:par>
                                <p:cTn id="61" presetID="6" presetClass="entr" presetSubtype="16" fill="hold" nodeType="withEffect">
                                  <p:stCondLst>
                                    <p:cond delay="0"/>
                                  </p:stCondLst>
                                  <p:childTnLst>
                                    <p:set>
                                      <p:cBhvr>
                                        <p:cTn id="62" dur="1" fill="hold">
                                          <p:stCondLst>
                                            <p:cond delay="0"/>
                                          </p:stCondLst>
                                        </p:cTn>
                                        <p:tgtEl>
                                          <p:spTgt spid="89"/>
                                        </p:tgtEl>
                                        <p:attrNameLst>
                                          <p:attrName>style.visibility</p:attrName>
                                        </p:attrNameLst>
                                      </p:cBhvr>
                                      <p:to>
                                        <p:strVal val="visible"/>
                                      </p:to>
                                    </p:set>
                                    <p:animEffect transition="in" filter="circle(in)">
                                      <p:cBhvr>
                                        <p:cTn id="63" dur="2000"/>
                                        <p:tgtEl>
                                          <p:spTgt spid="89"/>
                                        </p:tgtEl>
                                      </p:cBhvr>
                                    </p:animEffect>
                                  </p:childTnLst>
                                </p:cTn>
                              </p:par>
                              <p:par>
                                <p:cTn id="64" presetID="6" presetClass="entr" presetSubtype="16" fill="hold" nodeType="withEffect">
                                  <p:stCondLst>
                                    <p:cond delay="0"/>
                                  </p:stCondLst>
                                  <p:childTnLst>
                                    <p:set>
                                      <p:cBhvr>
                                        <p:cTn id="65" dur="1" fill="hold">
                                          <p:stCondLst>
                                            <p:cond delay="0"/>
                                          </p:stCondLst>
                                        </p:cTn>
                                        <p:tgtEl>
                                          <p:spTgt spid="90"/>
                                        </p:tgtEl>
                                        <p:attrNameLst>
                                          <p:attrName>style.visibility</p:attrName>
                                        </p:attrNameLst>
                                      </p:cBhvr>
                                      <p:to>
                                        <p:strVal val="visible"/>
                                      </p:to>
                                    </p:set>
                                    <p:animEffect transition="in" filter="circle(in)">
                                      <p:cBhvr>
                                        <p:cTn id="66" dur="2000"/>
                                        <p:tgtEl>
                                          <p:spTgt spid="90"/>
                                        </p:tgtEl>
                                      </p:cBhvr>
                                    </p:animEffect>
                                  </p:childTnLst>
                                </p:cTn>
                              </p:par>
                              <p:par>
                                <p:cTn id="67" presetID="6" presetClass="entr" presetSubtype="16" fill="hold" nodeType="withEffect">
                                  <p:stCondLst>
                                    <p:cond delay="0"/>
                                  </p:stCondLst>
                                  <p:childTnLst>
                                    <p:set>
                                      <p:cBhvr>
                                        <p:cTn id="68" dur="1" fill="hold">
                                          <p:stCondLst>
                                            <p:cond delay="0"/>
                                          </p:stCondLst>
                                        </p:cTn>
                                        <p:tgtEl>
                                          <p:spTgt spid="91"/>
                                        </p:tgtEl>
                                        <p:attrNameLst>
                                          <p:attrName>style.visibility</p:attrName>
                                        </p:attrNameLst>
                                      </p:cBhvr>
                                      <p:to>
                                        <p:strVal val="visible"/>
                                      </p:to>
                                    </p:set>
                                    <p:animEffect transition="in" filter="circle(in)">
                                      <p:cBhvr>
                                        <p:cTn id="69" dur="2000"/>
                                        <p:tgtEl>
                                          <p:spTgt spid="91"/>
                                        </p:tgtEl>
                                      </p:cBhvr>
                                    </p:animEffect>
                                  </p:childTnLst>
                                </p:cTn>
                              </p:par>
                              <p:par>
                                <p:cTn id="70" presetID="6" presetClass="entr" presetSubtype="16" fill="hold" grpId="0" nodeType="withEffect">
                                  <p:stCondLst>
                                    <p:cond delay="0"/>
                                  </p:stCondLst>
                                  <p:childTnLst>
                                    <p:set>
                                      <p:cBhvr>
                                        <p:cTn id="71" dur="1" fill="hold">
                                          <p:stCondLst>
                                            <p:cond delay="0"/>
                                          </p:stCondLst>
                                        </p:cTn>
                                        <p:tgtEl>
                                          <p:spTgt spid="93"/>
                                        </p:tgtEl>
                                        <p:attrNameLst>
                                          <p:attrName>style.visibility</p:attrName>
                                        </p:attrNameLst>
                                      </p:cBhvr>
                                      <p:to>
                                        <p:strVal val="visible"/>
                                      </p:to>
                                    </p:set>
                                    <p:animEffect transition="in" filter="circle(in)">
                                      <p:cBhvr>
                                        <p:cTn id="72" dur="2000"/>
                                        <p:tgtEl>
                                          <p:spTgt spid="93"/>
                                        </p:tgtEl>
                                      </p:cBhvr>
                                    </p:animEffect>
                                  </p:childTnLst>
                                </p:cTn>
                              </p:par>
                              <p:par>
                                <p:cTn id="73" presetID="6" presetClass="entr" presetSubtype="16" fill="hold" grpId="0" nodeType="withEffect">
                                  <p:stCondLst>
                                    <p:cond delay="0"/>
                                  </p:stCondLst>
                                  <p:childTnLst>
                                    <p:set>
                                      <p:cBhvr>
                                        <p:cTn id="74" dur="1" fill="hold">
                                          <p:stCondLst>
                                            <p:cond delay="0"/>
                                          </p:stCondLst>
                                        </p:cTn>
                                        <p:tgtEl>
                                          <p:spTgt spid="95"/>
                                        </p:tgtEl>
                                        <p:attrNameLst>
                                          <p:attrName>style.visibility</p:attrName>
                                        </p:attrNameLst>
                                      </p:cBhvr>
                                      <p:to>
                                        <p:strVal val="visible"/>
                                      </p:to>
                                    </p:set>
                                    <p:animEffect transition="in" filter="circle(in)">
                                      <p:cBhvr>
                                        <p:cTn id="75" dur="2000"/>
                                        <p:tgtEl>
                                          <p:spTgt spid="95"/>
                                        </p:tgtEl>
                                      </p:cBhvr>
                                    </p:animEffect>
                                  </p:childTnLst>
                                </p:cTn>
                              </p:par>
                              <p:par>
                                <p:cTn id="76" presetID="6" presetClass="entr" presetSubtype="16" fill="hold" grpId="0" nodeType="withEffect">
                                  <p:stCondLst>
                                    <p:cond delay="0"/>
                                  </p:stCondLst>
                                  <p:childTnLst>
                                    <p:set>
                                      <p:cBhvr>
                                        <p:cTn id="77" dur="1" fill="hold">
                                          <p:stCondLst>
                                            <p:cond delay="0"/>
                                          </p:stCondLst>
                                        </p:cTn>
                                        <p:tgtEl>
                                          <p:spTgt spid="97"/>
                                        </p:tgtEl>
                                        <p:attrNameLst>
                                          <p:attrName>style.visibility</p:attrName>
                                        </p:attrNameLst>
                                      </p:cBhvr>
                                      <p:to>
                                        <p:strVal val="visible"/>
                                      </p:to>
                                    </p:set>
                                    <p:animEffect transition="in" filter="circle(in)">
                                      <p:cBhvr>
                                        <p:cTn id="78" dur="2000"/>
                                        <p:tgtEl>
                                          <p:spTgt spid="97"/>
                                        </p:tgtEl>
                                      </p:cBhvr>
                                    </p:animEffect>
                                  </p:childTnLst>
                                </p:cTn>
                              </p:par>
                              <p:par>
                                <p:cTn id="79" presetID="6" presetClass="entr" presetSubtype="16" fill="hold" grpId="0" nodeType="withEffect">
                                  <p:stCondLst>
                                    <p:cond delay="0"/>
                                  </p:stCondLst>
                                  <p:childTnLst>
                                    <p:set>
                                      <p:cBhvr>
                                        <p:cTn id="80" dur="1" fill="hold">
                                          <p:stCondLst>
                                            <p:cond delay="0"/>
                                          </p:stCondLst>
                                        </p:cTn>
                                        <p:tgtEl>
                                          <p:spTgt spid="99"/>
                                        </p:tgtEl>
                                        <p:attrNameLst>
                                          <p:attrName>style.visibility</p:attrName>
                                        </p:attrNameLst>
                                      </p:cBhvr>
                                      <p:to>
                                        <p:strVal val="visible"/>
                                      </p:to>
                                    </p:set>
                                    <p:animEffect transition="in" filter="circle(in)">
                                      <p:cBhvr>
                                        <p:cTn id="81" dur="2000"/>
                                        <p:tgtEl>
                                          <p:spTgt spid="9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 grpId="0" animBg="1"/>
      <p:bldP spid="37" grpId="0"/>
      <p:bldP spid="38" grpId="0" animBg="1"/>
      <p:bldP spid="39" grpId="0" animBg="1"/>
      <p:bldP spid="40" grpId="0" animBg="1"/>
      <p:bldP spid="41" grpId="0" animBg="1"/>
      <p:bldP spid="42" grpId="0" animBg="1"/>
      <p:bldP spid="46" grpId="0" animBg="1"/>
      <p:bldP spid="47" grpId="0" animBg="1"/>
      <p:bldP spid="48" grpId="0" animBg="1"/>
      <p:bldP spid="69" grpId="0" animBg="1"/>
      <p:bldP spid="71" grpId="0" animBg="1"/>
      <p:bldP spid="93" grpId="0"/>
      <p:bldP spid="95" grpId="0"/>
      <p:bldP spid="97" grpId="0"/>
      <p:bldP spid="99" grpId="0"/>
    </p:bldLst>
  </p:timing>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73442" name="Group 3">
            <a:extLst>
              <a:ext uri="{FF2B5EF4-FFF2-40B4-BE49-F238E27FC236}">
                <a16:creationId xmlns:a16="http://schemas.microsoft.com/office/drawing/2014/main" xmlns="" id="{AFF6E0FA-7C60-45DA-9FFB-16C818B97AD6}"/>
              </a:ext>
            </a:extLst>
          </p:cNvPr>
          <p:cNvGrpSpPr>
            <a:grpSpLocks/>
          </p:cNvGrpSpPr>
          <p:nvPr/>
        </p:nvGrpSpPr>
        <p:grpSpPr bwMode="auto">
          <a:xfrm>
            <a:off x="1794782" y="2192980"/>
            <a:ext cx="1912938" cy="3605213"/>
            <a:chOff x="513" y="998"/>
            <a:chExt cx="1109" cy="2271"/>
          </a:xfrm>
        </p:grpSpPr>
        <p:sp>
          <p:nvSpPr>
            <p:cNvPr id="573462" name="Freeform 4">
              <a:extLst>
                <a:ext uri="{FF2B5EF4-FFF2-40B4-BE49-F238E27FC236}">
                  <a16:creationId xmlns:a16="http://schemas.microsoft.com/office/drawing/2014/main" xmlns="" id="{A06313C2-0B6A-493F-B9DB-3AF11376D185}"/>
                </a:ext>
              </a:extLst>
            </p:cNvPr>
            <p:cNvSpPr>
              <a:spLocks/>
            </p:cNvSpPr>
            <p:nvPr/>
          </p:nvSpPr>
          <p:spPr bwMode="gray">
            <a:xfrm flipV="1">
              <a:off x="683" y="2087"/>
              <a:ext cx="933" cy="1182"/>
            </a:xfrm>
            <a:custGeom>
              <a:avLst/>
              <a:gdLst>
                <a:gd name="T0" fmla="*/ 118 w 933"/>
                <a:gd name="T1" fmla="*/ 1044 h 1182"/>
                <a:gd name="T2" fmla="*/ 128 w 933"/>
                <a:gd name="T3" fmla="*/ 340 h 1182"/>
                <a:gd name="T4" fmla="*/ 264 w 933"/>
                <a:gd name="T5" fmla="*/ 210 h 1182"/>
                <a:gd name="T6" fmla="*/ 720 w 933"/>
                <a:gd name="T7" fmla="*/ 202 h 1182"/>
                <a:gd name="T8" fmla="*/ 720 w 933"/>
                <a:gd name="T9" fmla="*/ 320 h 1182"/>
                <a:gd name="T10" fmla="*/ 933 w 933"/>
                <a:gd name="T11" fmla="*/ 153 h 1182"/>
                <a:gd name="T12" fmla="*/ 712 w 933"/>
                <a:gd name="T13" fmla="*/ 0 h 1182"/>
                <a:gd name="T14" fmla="*/ 714 w 933"/>
                <a:gd name="T15" fmla="*/ 92 h 1182"/>
                <a:gd name="T16" fmla="*/ 234 w 933"/>
                <a:gd name="T17" fmla="*/ 94 h 1182"/>
                <a:gd name="T18" fmla="*/ 0 w 933"/>
                <a:gd name="T19" fmla="*/ 298 h 1182"/>
                <a:gd name="T20" fmla="*/ 0 w 933"/>
                <a:gd name="T21" fmla="*/ 1058 h 1182"/>
                <a:gd name="T22" fmla="*/ 118 w 933"/>
                <a:gd name="T23" fmla="*/ 1044 h 118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933" h="1182">
                  <a:moveTo>
                    <a:pt x="118" y="1044"/>
                  </a:moveTo>
                  <a:lnTo>
                    <a:pt x="128" y="340"/>
                  </a:lnTo>
                  <a:cubicBezTo>
                    <a:pt x="134" y="214"/>
                    <a:pt x="182" y="212"/>
                    <a:pt x="264" y="210"/>
                  </a:cubicBezTo>
                  <a:lnTo>
                    <a:pt x="720" y="202"/>
                  </a:lnTo>
                  <a:lnTo>
                    <a:pt x="720" y="320"/>
                  </a:lnTo>
                  <a:lnTo>
                    <a:pt x="933" y="153"/>
                  </a:lnTo>
                  <a:lnTo>
                    <a:pt x="712" y="0"/>
                  </a:lnTo>
                  <a:lnTo>
                    <a:pt x="714" y="92"/>
                  </a:lnTo>
                  <a:cubicBezTo>
                    <a:pt x="714" y="92"/>
                    <a:pt x="406" y="94"/>
                    <a:pt x="234" y="94"/>
                  </a:cubicBezTo>
                  <a:cubicBezTo>
                    <a:pt x="60" y="96"/>
                    <a:pt x="2" y="156"/>
                    <a:pt x="0" y="298"/>
                  </a:cubicBezTo>
                  <a:lnTo>
                    <a:pt x="0" y="1058"/>
                  </a:lnTo>
                  <a:cubicBezTo>
                    <a:pt x="20" y="1182"/>
                    <a:pt x="93" y="1170"/>
                    <a:pt x="118" y="1044"/>
                  </a:cubicBezTo>
                  <a:close/>
                </a:path>
              </a:pathLst>
            </a:custGeom>
            <a:solidFill>
              <a:srgbClr val="0033CC"/>
            </a:solidFill>
            <a:ln>
              <a:noFill/>
            </a:ln>
            <a:extLst>
              <a:ext uri="{91240B29-F687-4F45-9708-019B960494DF}">
                <a14:hiddenLine xmlns:a14="http://schemas.microsoft.com/office/drawing/2010/main" w="9525" cap="flat" cmpd="sng">
                  <a:solidFill>
                    <a:srgbClr val="000000"/>
                  </a:solidFill>
                  <a:prstDash val="solid"/>
                  <a:round/>
                  <a:headEnd type="none" w="med" len="med"/>
                  <a:tailEnd type="none" w="med" len="med"/>
                </a14:hiddenLine>
              </a:ext>
            </a:extLst>
          </p:spPr>
          <p:txBody>
            <a:bodyPr wrap="none" anchor="ctr"/>
            <a:lstStyle/>
            <a:p>
              <a:pPr defTabSz="914400" eaLnBrk="0" fontAlgn="base" hangingPunct="0">
                <a:spcBef>
                  <a:spcPct val="0"/>
                </a:spcBef>
                <a:spcAft>
                  <a:spcPct val="0"/>
                </a:spcAft>
              </a:pPr>
              <a:endParaRPr lang="en-US">
                <a:solidFill>
                  <a:srgbClr val="000000"/>
                </a:solidFill>
                <a:latin typeface=".VnTime" panose="020B7200000000000000" pitchFamily="34" charset="0"/>
                <a:cs typeface="Arial" panose="020B0604020202020204" pitchFamily="34" charset="0"/>
              </a:endParaRPr>
            </a:p>
          </p:txBody>
        </p:sp>
        <p:sp>
          <p:nvSpPr>
            <p:cNvPr id="573463" name="Freeform 5">
              <a:extLst>
                <a:ext uri="{FF2B5EF4-FFF2-40B4-BE49-F238E27FC236}">
                  <a16:creationId xmlns:a16="http://schemas.microsoft.com/office/drawing/2014/main" xmlns="" id="{8D89CF12-EDA3-447B-8BC5-B805B6B99FAB}"/>
                </a:ext>
              </a:extLst>
            </p:cNvPr>
            <p:cNvSpPr>
              <a:spLocks/>
            </p:cNvSpPr>
            <p:nvPr/>
          </p:nvSpPr>
          <p:spPr bwMode="gray">
            <a:xfrm rot="-5400000">
              <a:off x="917" y="1548"/>
              <a:ext cx="301" cy="1109"/>
            </a:xfrm>
            <a:custGeom>
              <a:avLst/>
              <a:gdLst>
                <a:gd name="T0" fmla="*/ 31753 w 142"/>
                <a:gd name="T1" fmla="*/ 274 h 604"/>
                <a:gd name="T2" fmla="*/ 38642 w 142"/>
                <a:gd name="T3" fmla="*/ 111992 h 604"/>
                <a:gd name="T4" fmla="*/ 0 w 142"/>
                <a:gd name="T5" fmla="*/ 112332 h 604"/>
                <a:gd name="T6" fmla="*/ 62299 w 142"/>
                <a:gd name="T7" fmla="*/ 143217 h 604"/>
                <a:gd name="T8" fmla="*/ 122647 w 142"/>
                <a:gd name="T9" fmla="*/ 112332 h 604"/>
                <a:gd name="T10" fmla="*/ 86368 w 142"/>
                <a:gd name="T11" fmla="*/ 112332 h 604"/>
                <a:gd name="T12" fmla="*/ 85537 w 142"/>
                <a:gd name="T13" fmla="*/ 0 h 604"/>
                <a:gd name="T14" fmla="*/ 31753 w 142"/>
                <a:gd name="T15" fmla="*/ 274 h 604"/>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2" h="604">
                  <a:moveTo>
                    <a:pt x="37" y="1"/>
                  </a:moveTo>
                  <a:lnTo>
                    <a:pt x="45" y="472"/>
                  </a:lnTo>
                  <a:lnTo>
                    <a:pt x="0" y="474"/>
                  </a:lnTo>
                  <a:lnTo>
                    <a:pt x="72" y="604"/>
                  </a:lnTo>
                  <a:lnTo>
                    <a:pt x="142" y="474"/>
                  </a:lnTo>
                  <a:lnTo>
                    <a:pt x="100" y="474"/>
                  </a:lnTo>
                  <a:lnTo>
                    <a:pt x="99" y="0"/>
                  </a:lnTo>
                  <a:lnTo>
                    <a:pt x="37" y="1"/>
                  </a:lnTo>
                  <a:close/>
                </a:path>
              </a:pathLst>
            </a:custGeom>
            <a:solidFill>
              <a:srgbClr val="0033CC"/>
            </a:solidFill>
            <a:ln>
              <a:noFill/>
            </a:ln>
            <a:extLst>
              <a:ext uri="{91240B29-F687-4F45-9708-019B960494DF}">
                <a14:hiddenLine xmlns:a14="http://schemas.microsoft.com/office/drawing/2010/main" w="9525" cap="flat" cmpd="sng">
                  <a:solidFill>
                    <a:srgbClr val="000000"/>
                  </a:solidFill>
                  <a:prstDash val="solid"/>
                  <a:round/>
                  <a:headEnd type="none" w="med" len="med"/>
                  <a:tailEnd type="none" w="med" len="med"/>
                </a14:hiddenLine>
              </a:ext>
            </a:extLst>
          </p:spPr>
          <p:txBody>
            <a:bodyPr wrap="none" anchor="ctr"/>
            <a:lstStyle/>
            <a:p>
              <a:pPr defTabSz="914400" eaLnBrk="0" fontAlgn="base" hangingPunct="0">
                <a:spcBef>
                  <a:spcPct val="0"/>
                </a:spcBef>
                <a:spcAft>
                  <a:spcPct val="0"/>
                </a:spcAft>
              </a:pPr>
              <a:endParaRPr lang="en-US">
                <a:solidFill>
                  <a:srgbClr val="000000"/>
                </a:solidFill>
                <a:latin typeface=".VnTime" panose="020B7200000000000000" pitchFamily="34" charset="0"/>
                <a:cs typeface="Arial" panose="020B0604020202020204" pitchFamily="34" charset="0"/>
              </a:endParaRPr>
            </a:p>
          </p:txBody>
        </p:sp>
        <p:sp>
          <p:nvSpPr>
            <p:cNvPr id="573464" name="Freeform 6">
              <a:extLst>
                <a:ext uri="{FF2B5EF4-FFF2-40B4-BE49-F238E27FC236}">
                  <a16:creationId xmlns:a16="http://schemas.microsoft.com/office/drawing/2014/main" xmlns="" id="{4841AA44-597B-4EA2-BC99-EC445DEF0E04}"/>
                </a:ext>
              </a:extLst>
            </p:cNvPr>
            <p:cNvSpPr>
              <a:spLocks/>
            </p:cNvSpPr>
            <p:nvPr/>
          </p:nvSpPr>
          <p:spPr bwMode="gray">
            <a:xfrm>
              <a:off x="677" y="998"/>
              <a:ext cx="933" cy="1182"/>
            </a:xfrm>
            <a:custGeom>
              <a:avLst/>
              <a:gdLst>
                <a:gd name="T0" fmla="*/ 118 w 933"/>
                <a:gd name="T1" fmla="*/ 1044 h 1182"/>
                <a:gd name="T2" fmla="*/ 128 w 933"/>
                <a:gd name="T3" fmla="*/ 340 h 1182"/>
                <a:gd name="T4" fmla="*/ 264 w 933"/>
                <a:gd name="T5" fmla="*/ 210 h 1182"/>
                <a:gd name="T6" fmla="*/ 720 w 933"/>
                <a:gd name="T7" fmla="*/ 202 h 1182"/>
                <a:gd name="T8" fmla="*/ 720 w 933"/>
                <a:gd name="T9" fmla="*/ 320 h 1182"/>
                <a:gd name="T10" fmla="*/ 933 w 933"/>
                <a:gd name="T11" fmla="*/ 153 h 1182"/>
                <a:gd name="T12" fmla="*/ 712 w 933"/>
                <a:gd name="T13" fmla="*/ 0 h 1182"/>
                <a:gd name="T14" fmla="*/ 714 w 933"/>
                <a:gd name="T15" fmla="*/ 92 h 1182"/>
                <a:gd name="T16" fmla="*/ 234 w 933"/>
                <a:gd name="T17" fmla="*/ 94 h 1182"/>
                <a:gd name="T18" fmla="*/ 0 w 933"/>
                <a:gd name="T19" fmla="*/ 298 h 1182"/>
                <a:gd name="T20" fmla="*/ 0 w 933"/>
                <a:gd name="T21" fmla="*/ 1058 h 1182"/>
                <a:gd name="T22" fmla="*/ 118 w 933"/>
                <a:gd name="T23" fmla="*/ 1044 h 118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933" h="1182">
                  <a:moveTo>
                    <a:pt x="118" y="1044"/>
                  </a:moveTo>
                  <a:lnTo>
                    <a:pt x="128" y="340"/>
                  </a:lnTo>
                  <a:cubicBezTo>
                    <a:pt x="134" y="214"/>
                    <a:pt x="182" y="212"/>
                    <a:pt x="264" y="210"/>
                  </a:cubicBezTo>
                  <a:lnTo>
                    <a:pt x="720" y="202"/>
                  </a:lnTo>
                  <a:lnTo>
                    <a:pt x="720" y="320"/>
                  </a:lnTo>
                  <a:lnTo>
                    <a:pt x="933" y="153"/>
                  </a:lnTo>
                  <a:lnTo>
                    <a:pt x="712" y="0"/>
                  </a:lnTo>
                  <a:lnTo>
                    <a:pt x="714" y="92"/>
                  </a:lnTo>
                  <a:cubicBezTo>
                    <a:pt x="714" y="92"/>
                    <a:pt x="406" y="94"/>
                    <a:pt x="234" y="94"/>
                  </a:cubicBezTo>
                  <a:cubicBezTo>
                    <a:pt x="60" y="96"/>
                    <a:pt x="2" y="156"/>
                    <a:pt x="0" y="298"/>
                  </a:cubicBezTo>
                  <a:lnTo>
                    <a:pt x="0" y="1058"/>
                  </a:lnTo>
                  <a:cubicBezTo>
                    <a:pt x="20" y="1182"/>
                    <a:pt x="93" y="1170"/>
                    <a:pt x="118" y="1044"/>
                  </a:cubicBezTo>
                  <a:close/>
                </a:path>
              </a:pathLst>
            </a:custGeom>
            <a:solidFill>
              <a:srgbClr val="0033CC"/>
            </a:solidFill>
            <a:ln>
              <a:noFill/>
            </a:ln>
            <a:extLst>
              <a:ext uri="{91240B29-F687-4F45-9708-019B960494DF}">
                <a14:hiddenLine xmlns:a14="http://schemas.microsoft.com/office/drawing/2010/main" w="9525" cap="flat" cmpd="sng">
                  <a:solidFill>
                    <a:srgbClr val="000000"/>
                  </a:solidFill>
                  <a:prstDash val="solid"/>
                  <a:round/>
                  <a:headEnd type="none" w="med" len="med"/>
                  <a:tailEnd type="none" w="med" len="med"/>
                </a14:hiddenLine>
              </a:ext>
            </a:extLst>
          </p:spPr>
          <p:txBody>
            <a:bodyPr wrap="none" anchor="ctr"/>
            <a:lstStyle/>
            <a:p>
              <a:pPr defTabSz="914400" eaLnBrk="0" fontAlgn="base" hangingPunct="0">
                <a:spcBef>
                  <a:spcPct val="0"/>
                </a:spcBef>
                <a:spcAft>
                  <a:spcPct val="0"/>
                </a:spcAft>
              </a:pPr>
              <a:endParaRPr lang="en-US">
                <a:solidFill>
                  <a:srgbClr val="000000"/>
                </a:solidFill>
                <a:latin typeface=".VnTime" panose="020B7200000000000000" pitchFamily="34" charset="0"/>
                <a:cs typeface="Arial" panose="020B0604020202020204" pitchFamily="34" charset="0"/>
              </a:endParaRPr>
            </a:p>
          </p:txBody>
        </p:sp>
      </p:grpSp>
      <p:sp>
        <p:nvSpPr>
          <p:cNvPr id="573443" name="AutoShape 7">
            <a:extLst>
              <a:ext uri="{FF2B5EF4-FFF2-40B4-BE49-F238E27FC236}">
                <a16:creationId xmlns:a16="http://schemas.microsoft.com/office/drawing/2014/main" xmlns="" id="{D1976E51-A51C-447E-A79D-3F9792708237}"/>
              </a:ext>
            </a:extLst>
          </p:cNvPr>
          <p:cNvSpPr>
            <a:spLocks noChangeArrowheads="1"/>
          </p:cNvSpPr>
          <p:nvPr/>
        </p:nvSpPr>
        <p:spPr bwMode="gray">
          <a:xfrm>
            <a:off x="4380821" y="3347093"/>
            <a:ext cx="5946829" cy="1304925"/>
          </a:xfrm>
          <a:prstGeom prst="roundRect">
            <a:avLst>
              <a:gd name="adj" fmla="val 11505"/>
            </a:avLst>
          </a:prstGeom>
          <a:solidFill>
            <a:srgbClr val="FFC000"/>
          </a:solidFill>
          <a:ln>
            <a:noFill/>
          </a:ln>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defTabSz="914400" eaLnBrk="0" fontAlgn="base" hangingPunct="0">
              <a:spcBef>
                <a:spcPct val="0"/>
              </a:spcBef>
              <a:spcAft>
                <a:spcPct val="0"/>
              </a:spcAft>
              <a:buNone/>
            </a:pPr>
            <a:endParaRPr lang="en-US" altLang="en-US" sz="1800">
              <a:solidFill>
                <a:srgbClr val="000000"/>
              </a:solidFill>
              <a:latin typeface=".VnTime" panose="020B7200000000000000" pitchFamily="34" charset="0"/>
            </a:endParaRPr>
          </a:p>
        </p:txBody>
      </p:sp>
      <p:sp>
        <p:nvSpPr>
          <p:cNvPr id="573444" name="AutoShape 8">
            <a:extLst>
              <a:ext uri="{FF2B5EF4-FFF2-40B4-BE49-F238E27FC236}">
                <a16:creationId xmlns:a16="http://schemas.microsoft.com/office/drawing/2014/main" xmlns="" id="{3A39825D-1E18-4174-A1B0-489A4C8A69E5}"/>
              </a:ext>
            </a:extLst>
          </p:cNvPr>
          <p:cNvSpPr>
            <a:spLocks noChangeArrowheads="1"/>
          </p:cNvSpPr>
          <p:nvPr/>
        </p:nvSpPr>
        <p:spPr bwMode="gray">
          <a:xfrm>
            <a:off x="4788807" y="3774129"/>
            <a:ext cx="376238" cy="344488"/>
          </a:xfrm>
          <a:prstGeom prst="rightArrow">
            <a:avLst>
              <a:gd name="adj1" fmla="val 50000"/>
              <a:gd name="adj2" fmla="val 45507"/>
            </a:avLst>
          </a:prstGeom>
          <a:solidFill>
            <a:srgbClr val="FEFEFE"/>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defTabSz="914400" eaLnBrk="0" fontAlgn="base" hangingPunct="0">
              <a:spcBef>
                <a:spcPct val="0"/>
              </a:spcBef>
              <a:spcAft>
                <a:spcPct val="0"/>
              </a:spcAft>
              <a:buNone/>
            </a:pPr>
            <a:endParaRPr lang="en-US" altLang="en-US" sz="1800">
              <a:solidFill>
                <a:srgbClr val="000000"/>
              </a:solidFill>
              <a:latin typeface=".VnTime" panose="020B7200000000000000" pitchFamily="34" charset="0"/>
            </a:endParaRPr>
          </a:p>
        </p:txBody>
      </p:sp>
      <p:sp>
        <p:nvSpPr>
          <p:cNvPr id="573445" name="AutoShape 9">
            <a:extLst>
              <a:ext uri="{FF2B5EF4-FFF2-40B4-BE49-F238E27FC236}">
                <a16:creationId xmlns:a16="http://schemas.microsoft.com/office/drawing/2014/main" xmlns="" id="{F98CAFDB-2C5F-423D-86AE-7F2A6C6BDC4D}"/>
              </a:ext>
            </a:extLst>
          </p:cNvPr>
          <p:cNvSpPr>
            <a:spLocks noChangeArrowheads="1"/>
          </p:cNvSpPr>
          <p:nvPr/>
        </p:nvSpPr>
        <p:spPr bwMode="ltGray">
          <a:xfrm>
            <a:off x="4418919" y="4869504"/>
            <a:ext cx="5946829" cy="1314450"/>
          </a:xfrm>
          <a:prstGeom prst="roundRect">
            <a:avLst>
              <a:gd name="adj" fmla="val 11505"/>
            </a:avLst>
          </a:prstGeom>
          <a:solidFill>
            <a:srgbClr val="00CC00"/>
          </a:solidFill>
          <a:ln>
            <a:noFill/>
          </a:ln>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defTabSz="914400" eaLnBrk="0" fontAlgn="base" hangingPunct="0">
              <a:spcBef>
                <a:spcPct val="0"/>
              </a:spcBef>
              <a:spcAft>
                <a:spcPct val="0"/>
              </a:spcAft>
              <a:buNone/>
            </a:pPr>
            <a:endParaRPr lang="en-US" altLang="en-US" sz="1800">
              <a:solidFill>
                <a:srgbClr val="000000"/>
              </a:solidFill>
              <a:latin typeface=".VnTime" panose="020B7200000000000000" pitchFamily="34" charset="0"/>
            </a:endParaRPr>
          </a:p>
        </p:txBody>
      </p:sp>
      <p:sp>
        <p:nvSpPr>
          <p:cNvPr id="573446" name="AutoShape 10">
            <a:extLst>
              <a:ext uri="{FF2B5EF4-FFF2-40B4-BE49-F238E27FC236}">
                <a16:creationId xmlns:a16="http://schemas.microsoft.com/office/drawing/2014/main" xmlns="" id="{C3C4A628-6DE1-4824-B25F-367056B6CFF3}"/>
              </a:ext>
            </a:extLst>
          </p:cNvPr>
          <p:cNvSpPr>
            <a:spLocks noChangeArrowheads="1"/>
          </p:cNvSpPr>
          <p:nvPr/>
        </p:nvSpPr>
        <p:spPr bwMode="gray">
          <a:xfrm>
            <a:off x="4788807" y="5334642"/>
            <a:ext cx="376238" cy="347662"/>
          </a:xfrm>
          <a:prstGeom prst="rightArrow">
            <a:avLst>
              <a:gd name="adj1" fmla="val 50000"/>
              <a:gd name="adj2" fmla="val 45091"/>
            </a:avLst>
          </a:prstGeom>
          <a:solidFill>
            <a:srgbClr val="FEFEFE"/>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defTabSz="914400" eaLnBrk="0" fontAlgn="base" hangingPunct="0">
              <a:spcBef>
                <a:spcPct val="0"/>
              </a:spcBef>
              <a:spcAft>
                <a:spcPct val="0"/>
              </a:spcAft>
              <a:buNone/>
            </a:pPr>
            <a:endParaRPr lang="en-US" altLang="en-US" sz="1800">
              <a:solidFill>
                <a:srgbClr val="000000"/>
              </a:solidFill>
              <a:latin typeface=".VnTime" panose="020B7200000000000000" pitchFamily="34" charset="0"/>
            </a:endParaRPr>
          </a:p>
        </p:txBody>
      </p:sp>
      <p:sp>
        <p:nvSpPr>
          <p:cNvPr id="573447" name="AutoShape 11">
            <a:extLst>
              <a:ext uri="{FF2B5EF4-FFF2-40B4-BE49-F238E27FC236}">
                <a16:creationId xmlns:a16="http://schemas.microsoft.com/office/drawing/2014/main" xmlns="" id="{85888644-5722-466D-8006-1EFA6E573636}"/>
              </a:ext>
            </a:extLst>
          </p:cNvPr>
          <p:cNvSpPr>
            <a:spLocks noChangeArrowheads="1"/>
          </p:cNvSpPr>
          <p:nvPr/>
        </p:nvSpPr>
        <p:spPr bwMode="gray">
          <a:xfrm>
            <a:off x="4380821" y="1851668"/>
            <a:ext cx="5946829" cy="1304925"/>
          </a:xfrm>
          <a:prstGeom prst="roundRect">
            <a:avLst>
              <a:gd name="adj" fmla="val 11505"/>
            </a:avLst>
          </a:prstGeom>
          <a:solidFill>
            <a:srgbClr val="0033CC"/>
          </a:solidFill>
          <a:ln>
            <a:noFill/>
          </a:ln>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defTabSz="914400" eaLnBrk="0" fontAlgn="base" hangingPunct="0">
              <a:spcBef>
                <a:spcPct val="0"/>
              </a:spcBef>
              <a:spcAft>
                <a:spcPct val="0"/>
              </a:spcAft>
              <a:buNone/>
            </a:pPr>
            <a:endParaRPr lang="en-US" altLang="en-US" sz="1800">
              <a:solidFill>
                <a:srgbClr val="000000"/>
              </a:solidFill>
              <a:latin typeface=".VnTime" panose="020B7200000000000000" pitchFamily="34" charset="0"/>
            </a:endParaRPr>
          </a:p>
        </p:txBody>
      </p:sp>
      <p:sp>
        <p:nvSpPr>
          <p:cNvPr id="573448" name="AutoShape 12">
            <a:extLst>
              <a:ext uri="{FF2B5EF4-FFF2-40B4-BE49-F238E27FC236}">
                <a16:creationId xmlns:a16="http://schemas.microsoft.com/office/drawing/2014/main" xmlns="" id="{1E3E0369-96BD-4FA6-B107-5CB2FF4B352A}"/>
              </a:ext>
            </a:extLst>
          </p:cNvPr>
          <p:cNvSpPr>
            <a:spLocks noChangeArrowheads="1"/>
          </p:cNvSpPr>
          <p:nvPr/>
        </p:nvSpPr>
        <p:spPr bwMode="gray">
          <a:xfrm>
            <a:off x="4788807" y="2246954"/>
            <a:ext cx="376238" cy="344488"/>
          </a:xfrm>
          <a:prstGeom prst="rightArrow">
            <a:avLst>
              <a:gd name="adj1" fmla="val 50000"/>
              <a:gd name="adj2" fmla="val 45507"/>
            </a:avLst>
          </a:prstGeom>
          <a:solidFill>
            <a:srgbClr val="FEFEFE"/>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defTabSz="914400" eaLnBrk="0" fontAlgn="base" hangingPunct="0">
              <a:spcBef>
                <a:spcPct val="0"/>
              </a:spcBef>
              <a:spcAft>
                <a:spcPct val="0"/>
              </a:spcAft>
              <a:buNone/>
            </a:pPr>
            <a:endParaRPr lang="en-US" altLang="en-US" sz="1800">
              <a:solidFill>
                <a:srgbClr val="000000"/>
              </a:solidFill>
              <a:latin typeface=".VnTime" panose="020B7200000000000000" pitchFamily="34" charset="0"/>
            </a:endParaRPr>
          </a:p>
        </p:txBody>
      </p:sp>
      <p:sp>
        <p:nvSpPr>
          <p:cNvPr id="9229" name="AutoShape 13">
            <a:extLst>
              <a:ext uri="{FF2B5EF4-FFF2-40B4-BE49-F238E27FC236}">
                <a16:creationId xmlns:a16="http://schemas.microsoft.com/office/drawing/2014/main" xmlns="" id="{2A912A96-9801-408C-831D-B18A6F60D599}"/>
              </a:ext>
            </a:extLst>
          </p:cNvPr>
          <p:cNvSpPr>
            <a:spLocks noChangeArrowheads="1"/>
          </p:cNvSpPr>
          <p:nvPr/>
        </p:nvSpPr>
        <p:spPr bwMode="gray">
          <a:xfrm>
            <a:off x="3798208" y="1835793"/>
            <a:ext cx="1158875" cy="1298575"/>
          </a:xfrm>
          <a:prstGeom prst="roundRect">
            <a:avLst>
              <a:gd name="adj" fmla="val 11921"/>
            </a:avLst>
          </a:prstGeom>
          <a:gradFill rotWithShape="1">
            <a:gsLst>
              <a:gs pos="0">
                <a:srgbClr val="FF9900"/>
              </a:gs>
              <a:gs pos="100000">
                <a:schemeClr val="hlink">
                  <a:gamma/>
                  <a:shade val="69804"/>
                  <a:invGamma/>
                </a:schemeClr>
              </a:gs>
            </a:gsLst>
            <a:lin ang="5400000" scaled="1"/>
          </a:gradFill>
          <a:ln w="25400">
            <a:solidFill>
              <a:srgbClr val="FEFEFE"/>
            </a:solidFill>
            <a:round/>
            <a:headEnd/>
            <a:tailEnd/>
          </a:ln>
          <a:effectLst>
            <a:outerShdw dist="53882" dir="2700000" algn="ctr" rotWithShape="0">
              <a:srgbClr val="000000">
                <a:alpha val="50000"/>
              </a:srgbClr>
            </a:outerShdw>
          </a:effectLst>
        </p:spPr>
        <p:txBody>
          <a:bodyPr wrap="none" anchor="ctr"/>
          <a:lstStyle/>
          <a:p>
            <a:pPr algn="ctr" defTabSz="914400" eaLnBrk="0" fontAlgn="base" hangingPunct="0">
              <a:spcBef>
                <a:spcPct val="0"/>
              </a:spcBef>
              <a:spcAft>
                <a:spcPct val="0"/>
              </a:spcAft>
              <a:defRPr/>
            </a:pPr>
            <a:r>
              <a:rPr lang="vi-VN" sz="2400" b="1" dirty="0">
                <a:solidFill>
                  <a:schemeClr val="bg1"/>
                </a:solidFill>
                <a:latin typeface="+mj-lt"/>
                <a:cs typeface="Arial" panose="020B0604020202020204" pitchFamily="34" charset="0"/>
              </a:rPr>
              <a:t>Thứ </a:t>
            </a:r>
          </a:p>
          <a:p>
            <a:pPr algn="ctr" defTabSz="914400" eaLnBrk="0" fontAlgn="base" hangingPunct="0">
              <a:spcBef>
                <a:spcPct val="0"/>
              </a:spcBef>
              <a:spcAft>
                <a:spcPct val="0"/>
              </a:spcAft>
              <a:defRPr/>
            </a:pPr>
            <a:r>
              <a:rPr lang="vi-VN" sz="2400" b="1" dirty="0">
                <a:solidFill>
                  <a:schemeClr val="bg1"/>
                </a:solidFill>
                <a:latin typeface="+mj-lt"/>
                <a:cs typeface="Arial" panose="020B0604020202020204" pitchFamily="34" charset="0"/>
              </a:rPr>
              <a:t>nhất</a:t>
            </a:r>
            <a:endParaRPr lang="en-US" sz="2400" b="1" dirty="0">
              <a:solidFill>
                <a:schemeClr val="bg1"/>
              </a:solidFill>
              <a:latin typeface="+mj-lt"/>
              <a:cs typeface="Arial" panose="020B0604020202020204" pitchFamily="34" charset="0"/>
            </a:endParaRPr>
          </a:p>
        </p:txBody>
      </p:sp>
      <p:sp>
        <p:nvSpPr>
          <p:cNvPr id="9230" name="Freeform 14">
            <a:extLst>
              <a:ext uri="{FF2B5EF4-FFF2-40B4-BE49-F238E27FC236}">
                <a16:creationId xmlns:a16="http://schemas.microsoft.com/office/drawing/2014/main" xmlns="" id="{B1B65EE5-BCED-4FE3-AA03-7140C21C02EC}"/>
              </a:ext>
            </a:extLst>
          </p:cNvPr>
          <p:cNvSpPr>
            <a:spLocks/>
          </p:cNvSpPr>
          <p:nvPr/>
        </p:nvSpPr>
        <p:spPr bwMode="gray">
          <a:xfrm>
            <a:off x="3861708" y="1900879"/>
            <a:ext cx="811213" cy="649288"/>
          </a:xfrm>
          <a:custGeom>
            <a:avLst/>
            <a:gdLst/>
            <a:ahLst/>
            <a:cxnLst>
              <a:cxn ang="0">
                <a:pos x="118" y="0"/>
              </a:cxn>
              <a:cxn ang="0">
                <a:pos x="0" y="118"/>
              </a:cxn>
              <a:cxn ang="0">
                <a:pos x="0" y="589"/>
              </a:cxn>
              <a:cxn ang="0">
                <a:pos x="161" y="174"/>
              </a:cxn>
              <a:cxn ang="0">
                <a:pos x="589" y="0"/>
              </a:cxn>
              <a:cxn ang="0">
                <a:pos x="118" y="0"/>
              </a:cxn>
            </a:cxnLst>
            <a:rect l="0" t="0" r="r" b="b"/>
            <a:pathLst>
              <a:path w="596" h="598">
                <a:moveTo>
                  <a:pt x="118" y="0"/>
                </a:moveTo>
                <a:cubicBezTo>
                  <a:pt x="53" y="0"/>
                  <a:pt x="0" y="53"/>
                  <a:pt x="0" y="118"/>
                </a:cubicBezTo>
                <a:lnTo>
                  <a:pt x="0" y="589"/>
                </a:lnTo>
                <a:cubicBezTo>
                  <a:pt x="27" y="598"/>
                  <a:pt x="12" y="309"/>
                  <a:pt x="161" y="174"/>
                </a:cubicBezTo>
                <a:cubicBezTo>
                  <a:pt x="310" y="39"/>
                  <a:pt x="596" y="29"/>
                  <a:pt x="589" y="0"/>
                </a:cubicBezTo>
                <a:lnTo>
                  <a:pt x="118" y="0"/>
                </a:lnTo>
                <a:close/>
              </a:path>
            </a:pathLst>
          </a:custGeom>
          <a:gradFill rotWithShape="1">
            <a:gsLst>
              <a:gs pos="0">
                <a:schemeClr val="hlink">
                  <a:gamma/>
                  <a:tint val="48627"/>
                  <a:invGamma/>
                </a:schemeClr>
              </a:gs>
              <a:gs pos="50000">
                <a:schemeClr val="hlink">
                  <a:alpha val="0"/>
                </a:schemeClr>
              </a:gs>
              <a:gs pos="100000">
                <a:schemeClr val="hlink">
                  <a:gamma/>
                  <a:tint val="48627"/>
                  <a:invGamma/>
                </a:schemeClr>
              </a:gs>
            </a:gsLst>
            <a:lin ang="2700000" scaled="1"/>
          </a:gradFill>
          <a:ln w="0">
            <a:noFill/>
            <a:prstDash val="solid"/>
            <a:round/>
            <a:headEnd/>
            <a:tailEnd/>
          </a:ln>
        </p:spPr>
        <p:txBody>
          <a:bodyPr/>
          <a:lstStyle/>
          <a:p>
            <a:pPr defTabSz="914400" eaLnBrk="0" fontAlgn="base" hangingPunct="0">
              <a:spcBef>
                <a:spcPct val="0"/>
              </a:spcBef>
              <a:spcAft>
                <a:spcPct val="0"/>
              </a:spcAft>
              <a:defRPr/>
            </a:pPr>
            <a:endParaRPr lang="en-US">
              <a:solidFill>
                <a:srgbClr val="000000"/>
              </a:solidFill>
              <a:latin typeface=".VnTime" panose="020B7200000000000000" pitchFamily="34" charset="0"/>
              <a:cs typeface="Arial" panose="020B0604020202020204" pitchFamily="34" charset="0"/>
            </a:endParaRPr>
          </a:p>
        </p:txBody>
      </p:sp>
      <p:sp>
        <p:nvSpPr>
          <p:cNvPr id="573451" name="AutoShape 15">
            <a:extLst>
              <a:ext uri="{FF2B5EF4-FFF2-40B4-BE49-F238E27FC236}">
                <a16:creationId xmlns:a16="http://schemas.microsoft.com/office/drawing/2014/main" xmlns="" id="{E75119C7-5A96-43F5-B9CC-3BAFB7A98B0C}"/>
              </a:ext>
            </a:extLst>
          </p:cNvPr>
          <p:cNvSpPr>
            <a:spLocks noChangeArrowheads="1"/>
          </p:cNvSpPr>
          <p:nvPr/>
        </p:nvSpPr>
        <p:spPr bwMode="gray">
          <a:xfrm>
            <a:off x="3810908" y="3337568"/>
            <a:ext cx="1146175" cy="1298575"/>
          </a:xfrm>
          <a:prstGeom prst="roundRect">
            <a:avLst>
              <a:gd name="adj" fmla="val 11921"/>
            </a:avLst>
          </a:prstGeom>
          <a:gradFill rotWithShape="1">
            <a:gsLst>
              <a:gs pos="0">
                <a:schemeClr val="folHlink"/>
              </a:gs>
              <a:gs pos="100000">
                <a:srgbClr val="D60093"/>
              </a:gs>
            </a:gsLst>
            <a:lin ang="5400000" scaled="1"/>
          </a:gradFill>
          <a:ln w="25400">
            <a:solidFill>
              <a:srgbClr val="FEFEFE"/>
            </a:solidFill>
            <a:round/>
            <a:headEnd/>
            <a:tailEnd/>
          </a:ln>
          <a:effectLst>
            <a:outerShdw dist="53882" dir="2700000" algn="ctr" rotWithShape="0">
              <a:srgbClr val="000000">
                <a:alpha val="50000"/>
              </a:srgbClr>
            </a:outerShdw>
          </a:effectLst>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defTabSz="914400" eaLnBrk="0" fontAlgn="base" hangingPunct="0">
              <a:spcBef>
                <a:spcPct val="0"/>
              </a:spcBef>
              <a:spcAft>
                <a:spcPct val="0"/>
              </a:spcAft>
              <a:buNone/>
              <a:defRPr/>
            </a:pPr>
            <a:r>
              <a:rPr lang="vi-VN" sz="2400" b="1" dirty="0">
                <a:solidFill>
                  <a:schemeClr val="bg1"/>
                </a:solidFill>
                <a:latin typeface="+mj-lt"/>
                <a:cs typeface="Arial" panose="020B0604020202020204" pitchFamily="34" charset="0"/>
              </a:rPr>
              <a:t>Thứ </a:t>
            </a:r>
          </a:p>
          <a:p>
            <a:pPr algn="ctr" defTabSz="914400" eaLnBrk="0" fontAlgn="base" hangingPunct="0">
              <a:spcBef>
                <a:spcPct val="0"/>
              </a:spcBef>
              <a:spcAft>
                <a:spcPct val="0"/>
              </a:spcAft>
              <a:buNone/>
              <a:defRPr/>
            </a:pPr>
            <a:r>
              <a:rPr lang="vi-VN" sz="2400" b="1" dirty="0">
                <a:solidFill>
                  <a:schemeClr val="bg1"/>
                </a:solidFill>
                <a:latin typeface="+mj-lt"/>
              </a:rPr>
              <a:t>hai</a:t>
            </a:r>
            <a:endParaRPr lang="en-US" sz="2400" b="1" dirty="0">
              <a:solidFill>
                <a:schemeClr val="bg1"/>
              </a:solidFill>
              <a:latin typeface="+mj-lt"/>
              <a:cs typeface="Arial" panose="020B0604020202020204" pitchFamily="34" charset="0"/>
            </a:endParaRPr>
          </a:p>
        </p:txBody>
      </p:sp>
      <p:sp>
        <p:nvSpPr>
          <p:cNvPr id="9232" name="Freeform 16">
            <a:extLst>
              <a:ext uri="{FF2B5EF4-FFF2-40B4-BE49-F238E27FC236}">
                <a16:creationId xmlns:a16="http://schemas.microsoft.com/office/drawing/2014/main" xmlns="" id="{EAF78691-FC25-459A-B2F2-8806C208E793}"/>
              </a:ext>
            </a:extLst>
          </p:cNvPr>
          <p:cNvSpPr>
            <a:spLocks/>
          </p:cNvSpPr>
          <p:nvPr/>
        </p:nvSpPr>
        <p:spPr bwMode="gray">
          <a:xfrm>
            <a:off x="3864883" y="3402654"/>
            <a:ext cx="811213" cy="649288"/>
          </a:xfrm>
          <a:custGeom>
            <a:avLst/>
            <a:gdLst/>
            <a:ahLst/>
            <a:cxnLst>
              <a:cxn ang="0">
                <a:pos x="118" y="0"/>
              </a:cxn>
              <a:cxn ang="0">
                <a:pos x="0" y="118"/>
              </a:cxn>
              <a:cxn ang="0">
                <a:pos x="0" y="589"/>
              </a:cxn>
              <a:cxn ang="0">
                <a:pos x="161" y="174"/>
              </a:cxn>
              <a:cxn ang="0">
                <a:pos x="589" y="0"/>
              </a:cxn>
              <a:cxn ang="0">
                <a:pos x="118" y="0"/>
              </a:cxn>
            </a:cxnLst>
            <a:rect l="0" t="0" r="r" b="b"/>
            <a:pathLst>
              <a:path w="596" h="598">
                <a:moveTo>
                  <a:pt x="118" y="0"/>
                </a:moveTo>
                <a:cubicBezTo>
                  <a:pt x="53" y="0"/>
                  <a:pt x="0" y="53"/>
                  <a:pt x="0" y="118"/>
                </a:cubicBezTo>
                <a:lnTo>
                  <a:pt x="0" y="589"/>
                </a:lnTo>
                <a:cubicBezTo>
                  <a:pt x="27" y="598"/>
                  <a:pt x="12" y="309"/>
                  <a:pt x="161" y="174"/>
                </a:cubicBezTo>
                <a:cubicBezTo>
                  <a:pt x="310" y="39"/>
                  <a:pt x="596" y="29"/>
                  <a:pt x="589" y="0"/>
                </a:cubicBezTo>
                <a:lnTo>
                  <a:pt x="118" y="0"/>
                </a:lnTo>
                <a:close/>
              </a:path>
            </a:pathLst>
          </a:custGeom>
          <a:gradFill rotWithShape="1">
            <a:gsLst>
              <a:gs pos="0">
                <a:schemeClr val="folHlink">
                  <a:gamma/>
                  <a:tint val="48627"/>
                  <a:invGamma/>
                </a:schemeClr>
              </a:gs>
              <a:gs pos="50000">
                <a:schemeClr val="folHlink">
                  <a:alpha val="0"/>
                </a:schemeClr>
              </a:gs>
              <a:gs pos="100000">
                <a:schemeClr val="folHlink">
                  <a:gamma/>
                  <a:tint val="48627"/>
                  <a:invGamma/>
                </a:schemeClr>
              </a:gs>
            </a:gsLst>
            <a:lin ang="2700000" scaled="1"/>
          </a:gradFill>
          <a:ln w="0">
            <a:noFill/>
            <a:prstDash val="solid"/>
            <a:round/>
            <a:headEnd/>
            <a:tailEnd/>
          </a:ln>
        </p:spPr>
        <p:txBody>
          <a:bodyPr/>
          <a:lstStyle/>
          <a:p>
            <a:pPr defTabSz="914400" eaLnBrk="0" fontAlgn="base" hangingPunct="0">
              <a:spcBef>
                <a:spcPct val="0"/>
              </a:spcBef>
              <a:spcAft>
                <a:spcPct val="0"/>
              </a:spcAft>
              <a:defRPr/>
            </a:pPr>
            <a:endParaRPr lang="en-US">
              <a:solidFill>
                <a:srgbClr val="000000"/>
              </a:solidFill>
              <a:latin typeface=".VnTime" panose="020B7200000000000000" pitchFamily="34" charset="0"/>
              <a:cs typeface="Arial" panose="020B0604020202020204" pitchFamily="34" charset="0"/>
            </a:endParaRPr>
          </a:p>
        </p:txBody>
      </p:sp>
      <p:sp>
        <p:nvSpPr>
          <p:cNvPr id="573453" name="AutoShape 17">
            <a:extLst>
              <a:ext uri="{FF2B5EF4-FFF2-40B4-BE49-F238E27FC236}">
                <a16:creationId xmlns:a16="http://schemas.microsoft.com/office/drawing/2014/main" xmlns="" id="{2E613600-EC45-4207-84FE-56B80EA6973A}"/>
              </a:ext>
            </a:extLst>
          </p:cNvPr>
          <p:cNvSpPr>
            <a:spLocks noChangeArrowheads="1"/>
          </p:cNvSpPr>
          <p:nvPr/>
        </p:nvSpPr>
        <p:spPr bwMode="gray">
          <a:xfrm>
            <a:off x="3791858" y="4859980"/>
            <a:ext cx="1165225" cy="1298575"/>
          </a:xfrm>
          <a:prstGeom prst="roundRect">
            <a:avLst>
              <a:gd name="adj" fmla="val 11921"/>
            </a:avLst>
          </a:prstGeom>
          <a:gradFill rotWithShape="1">
            <a:gsLst>
              <a:gs pos="0">
                <a:schemeClr val="accent2"/>
              </a:gs>
              <a:gs pos="100000">
                <a:srgbClr val="FF0066"/>
              </a:gs>
            </a:gsLst>
            <a:lin ang="5400000" scaled="1"/>
          </a:gradFill>
          <a:ln w="25400">
            <a:solidFill>
              <a:srgbClr val="FEFEFE"/>
            </a:solidFill>
            <a:round/>
            <a:headEnd/>
            <a:tailEnd/>
          </a:ln>
          <a:effectLst>
            <a:outerShdw dist="53882" dir="2700000" algn="ctr" rotWithShape="0">
              <a:srgbClr val="000000">
                <a:alpha val="50000"/>
              </a:srgbClr>
            </a:outerShdw>
          </a:effectLst>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defTabSz="914400" eaLnBrk="0" fontAlgn="base" hangingPunct="0">
              <a:spcBef>
                <a:spcPct val="0"/>
              </a:spcBef>
              <a:spcAft>
                <a:spcPct val="0"/>
              </a:spcAft>
              <a:buNone/>
              <a:defRPr/>
            </a:pPr>
            <a:r>
              <a:rPr lang="vi-VN" sz="2400" b="1" dirty="0">
                <a:solidFill>
                  <a:schemeClr val="bg1"/>
                </a:solidFill>
                <a:latin typeface="+mj-lt"/>
                <a:cs typeface="Arial" panose="020B0604020202020204" pitchFamily="34" charset="0"/>
              </a:rPr>
              <a:t>Thứ </a:t>
            </a:r>
          </a:p>
          <a:p>
            <a:pPr algn="ctr" defTabSz="914400" eaLnBrk="0" fontAlgn="base" hangingPunct="0">
              <a:spcBef>
                <a:spcPct val="0"/>
              </a:spcBef>
              <a:spcAft>
                <a:spcPct val="0"/>
              </a:spcAft>
              <a:buNone/>
              <a:defRPr/>
            </a:pPr>
            <a:r>
              <a:rPr lang="vi-VN" sz="2400" b="1" dirty="0">
                <a:solidFill>
                  <a:schemeClr val="bg1"/>
                </a:solidFill>
                <a:latin typeface="+mj-lt"/>
              </a:rPr>
              <a:t>ba</a:t>
            </a:r>
            <a:endParaRPr lang="en-US" sz="2400" b="1" dirty="0">
              <a:solidFill>
                <a:schemeClr val="bg1"/>
              </a:solidFill>
              <a:latin typeface="+mj-lt"/>
              <a:cs typeface="Arial" panose="020B0604020202020204" pitchFamily="34" charset="0"/>
            </a:endParaRPr>
          </a:p>
        </p:txBody>
      </p:sp>
      <p:sp>
        <p:nvSpPr>
          <p:cNvPr id="9234" name="Freeform 18">
            <a:extLst>
              <a:ext uri="{FF2B5EF4-FFF2-40B4-BE49-F238E27FC236}">
                <a16:creationId xmlns:a16="http://schemas.microsoft.com/office/drawing/2014/main" xmlns="" id="{34A689F5-2C9F-428F-9274-00EC972FDCDE}"/>
              </a:ext>
            </a:extLst>
          </p:cNvPr>
          <p:cNvSpPr>
            <a:spLocks/>
          </p:cNvSpPr>
          <p:nvPr/>
        </p:nvSpPr>
        <p:spPr bwMode="gray">
          <a:xfrm>
            <a:off x="3845833" y="4915543"/>
            <a:ext cx="811213" cy="649287"/>
          </a:xfrm>
          <a:custGeom>
            <a:avLst/>
            <a:gdLst/>
            <a:ahLst/>
            <a:cxnLst>
              <a:cxn ang="0">
                <a:pos x="118" y="0"/>
              </a:cxn>
              <a:cxn ang="0">
                <a:pos x="0" y="118"/>
              </a:cxn>
              <a:cxn ang="0">
                <a:pos x="0" y="589"/>
              </a:cxn>
              <a:cxn ang="0">
                <a:pos x="161" y="174"/>
              </a:cxn>
              <a:cxn ang="0">
                <a:pos x="589" y="0"/>
              </a:cxn>
              <a:cxn ang="0">
                <a:pos x="118" y="0"/>
              </a:cxn>
            </a:cxnLst>
            <a:rect l="0" t="0" r="r" b="b"/>
            <a:pathLst>
              <a:path w="596" h="598">
                <a:moveTo>
                  <a:pt x="118" y="0"/>
                </a:moveTo>
                <a:cubicBezTo>
                  <a:pt x="53" y="0"/>
                  <a:pt x="0" y="53"/>
                  <a:pt x="0" y="118"/>
                </a:cubicBezTo>
                <a:lnTo>
                  <a:pt x="0" y="589"/>
                </a:lnTo>
                <a:cubicBezTo>
                  <a:pt x="27" y="598"/>
                  <a:pt x="12" y="309"/>
                  <a:pt x="161" y="174"/>
                </a:cubicBezTo>
                <a:cubicBezTo>
                  <a:pt x="310" y="39"/>
                  <a:pt x="596" y="29"/>
                  <a:pt x="589" y="0"/>
                </a:cubicBezTo>
                <a:lnTo>
                  <a:pt x="118" y="0"/>
                </a:lnTo>
                <a:close/>
              </a:path>
            </a:pathLst>
          </a:custGeom>
          <a:gradFill rotWithShape="1">
            <a:gsLst>
              <a:gs pos="0">
                <a:schemeClr val="accent2">
                  <a:gamma/>
                  <a:tint val="48627"/>
                  <a:invGamma/>
                </a:schemeClr>
              </a:gs>
              <a:gs pos="50000">
                <a:schemeClr val="accent2">
                  <a:alpha val="0"/>
                </a:schemeClr>
              </a:gs>
              <a:gs pos="100000">
                <a:schemeClr val="accent2">
                  <a:gamma/>
                  <a:tint val="48627"/>
                  <a:invGamma/>
                </a:schemeClr>
              </a:gs>
            </a:gsLst>
            <a:lin ang="2700000" scaled="1"/>
          </a:gradFill>
          <a:ln w="0">
            <a:noFill/>
            <a:prstDash val="solid"/>
            <a:round/>
            <a:headEnd/>
            <a:tailEnd/>
          </a:ln>
        </p:spPr>
        <p:txBody>
          <a:bodyPr/>
          <a:lstStyle/>
          <a:p>
            <a:pPr defTabSz="914400" eaLnBrk="0" fontAlgn="base" hangingPunct="0">
              <a:spcBef>
                <a:spcPct val="0"/>
              </a:spcBef>
              <a:spcAft>
                <a:spcPct val="0"/>
              </a:spcAft>
              <a:defRPr/>
            </a:pPr>
            <a:endParaRPr lang="en-US">
              <a:solidFill>
                <a:srgbClr val="000000"/>
              </a:solidFill>
              <a:latin typeface=".VnTime" panose="020B7200000000000000" pitchFamily="34" charset="0"/>
              <a:cs typeface="Arial" panose="020B0604020202020204" pitchFamily="34" charset="0"/>
            </a:endParaRPr>
          </a:p>
        </p:txBody>
      </p:sp>
      <p:pic>
        <p:nvPicPr>
          <p:cNvPr id="573455" name="Picture 19" descr="YG_circle001">
            <a:extLst>
              <a:ext uri="{FF2B5EF4-FFF2-40B4-BE49-F238E27FC236}">
                <a16:creationId xmlns:a16="http://schemas.microsoft.com/office/drawing/2014/main" xmlns="" id="{CBC9CB26-F6F2-4B37-ADD7-0D509E5EC80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215346" y="3012129"/>
            <a:ext cx="1882775" cy="187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 name="Rectangle 2">
            <a:extLst>
              <a:ext uri="{FF2B5EF4-FFF2-40B4-BE49-F238E27FC236}">
                <a16:creationId xmlns:a16="http://schemas.microsoft.com/office/drawing/2014/main" xmlns="" id="{849906AC-214F-4863-8ED1-173E0E20FABE}"/>
              </a:ext>
            </a:extLst>
          </p:cNvPr>
          <p:cNvSpPr/>
          <p:nvPr/>
        </p:nvSpPr>
        <p:spPr>
          <a:xfrm>
            <a:off x="1697945" y="3439167"/>
            <a:ext cx="831850" cy="830997"/>
          </a:xfrm>
          <a:prstGeom prst="rect">
            <a:avLst/>
          </a:prstGeom>
        </p:spPr>
        <p:txBody>
          <a:bodyPr>
            <a:spAutoFit/>
          </a:bodyPr>
          <a:lstStyle/>
          <a:p>
            <a:pPr algn="ctr" defTabSz="914400" eaLnBrk="0" fontAlgn="base" hangingPunct="0">
              <a:spcBef>
                <a:spcPct val="0"/>
              </a:spcBef>
              <a:spcAft>
                <a:spcPct val="0"/>
              </a:spcAft>
              <a:defRPr/>
            </a:pPr>
            <a:r>
              <a:rPr lang="vi-VN" sz="2400" b="1" dirty="0">
                <a:solidFill>
                  <a:srgbClr val="FF0000"/>
                </a:solidFill>
                <a:latin typeface="Arial"/>
                <a:cs typeface="Arial" panose="020B0604020202020204" pitchFamily="34" charset="0"/>
              </a:rPr>
              <a:t>Hệ quả</a:t>
            </a:r>
            <a:r>
              <a:rPr lang="pt-BR" sz="2400" b="1" dirty="0">
                <a:solidFill>
                  <a:srgbClr val="FF0000"/>
                </a:solidFill>
                <a:latin typeface="Arial"/>
                <a:cs typeface="Arial" panose="020B0604020202020204" pitchFamily="34" charset="0"/>
              </a:rPr>
              <a:t> </a:t>
            </a:r>
            <a:endParaRPr lang="en-US" sz="2400" b="1" dirty="0">
              <a:solidFill>
                <a:srgbClr val="FF0000"/>
              </a:solidFill>
              <a:latin typeface="Arial"/>
              <a:cs typeface="Arial" panose="020B0604020202020204" pitchFamily="34" charset="0"/>
            </a:endParaRPr>
          </a:p>
        </p:txBody>
      </p:sp>
      <p:sp>
        <p:nvSpPr>
          <p:cNvPr id="25" name="Rectangle: Rounded Corners 24">
            <a:extLst>
              <a:ext uri="{FF2B5EF4-FFF2-40B4-BE49-F238E27FC236}">
                <a16:creationId xmlns:a16="http://schemas.microsoft.com/office/drawing/2014/main" xmlns="" id="{FC17F246-57DF-4415-9B8B-B1545491F622}"/>
              </a:ext>
            </a:extLst>
          </p:cNvPr>
          <p:cNvSpPr/>
          <p:nvPr/>
        </p:nvSpPr>
        <p:spPr>
          <a:xfrm>
            <a:off x="4750024" y="655954"/>
            <a:ext cx="2414588" cy="71438"/>
          </a:xfrm>
          <a:prstGeom prst="roundRect">
            <a:avLst>
              <a:gd name="adj" fmla="val 50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D" sz="1800" b="0" i="0" u="none" strike="noStrike" kern="1200" cap="none" spc="0" normalizeH="0" baseline="0" noProof="0" dirty="0">
              <a:ln>
                <a:noFill/>
              </a:ln>
              <a:solidFill>
                <a:srgbClr val="FFFFFF"/>
              </a:solidFill>
              <a:effectLst/>
              <a:uLnTx/>
              <a:uFillTx/>
              <a:latin typeface="Open Sans"/>
              <a:ea typeface="+mn-ea"/>
              <a:cs typeface="+mn-cs"/>
            </a:endParaRPr>
          </a:p>
        </p:txBody>
      </p:sp>
      <p:sp>
        <p:nvSpPr>
          <p:cNvPr id="26" name="TextBox 25">
            <a:extLst>
              <a:ext uri="{FF2B5EF4-FFF2-40B4-BE49-F238E27FC236}">
                <a16:creationId xmlns:a16="http://schemas.microsoft.com/office/drawing/2014/main" xmlns="" id="{5AF2A51A-3335-4AF4-AB31-C3BCBDCAB728}"/>
              </a:ext>
            </a:extLst>
          </p:cNvPr>
          <p:cNvSpPr txBox="1"/>
          <p:nvPr/>
        </p:nvSpPr>
        <p:spPr>
          <a:xfrm>
            <a:off x="4145124" y="71753"/>
            <a:ext cx="3901752" cy="523220"/>
          </a:xfrm>
          <a:prstGeom prst="rect">
            <a:avLst/>
          </a:prstGeom>
          <a:noFill/>
        </p:spPr>
        <p:txBody>
          <a:bodyPr wrap="square">
            <a:spAutoFit/>
          </a:bodyPr>
          <a:lstStyle/>
          <a:p>
            <a:pPr algn="l"/>
            <a:r>
              <a:rPr lang="vi-VN" sz="2800" b="1" i="0" dirty="0">
                <a:solidFill>
                  <a:srgbClr val="000000"/>
                </a:solidFill>
                <a:effectLst/>
              </a:rPr>
              <a:t>3.2. Tích lũy tư bản</a:t>
            </a:r>
          </a:p>
        </p:txBody>
      </p:sp>
      <p:sp>
        <p:nvSpPr>
          <p:cNvPr id="27" name="TextBox 26">
            <a:extLst>
              <a:ext uri="{FF2B5EF4-FFF2-40B4-BE49-F238E27FC236}">
                <a16:creationId xmlns:a16="http://schemas.microsoft.com/office/drawing/2014/main" xmlns="" id="{EF43A282-11F4-49D3-BE1C-4948F0F551F5}"/>
              </a:ext>
            </a:extLst>
          </p:cNvPr>
          <p:cNvSpPr txBox="1"/>
          <p:nvPr/>
        </p:nvSpPr>
        <p:spPr>
          <a:xfrm>
            <a:off x="2983903" y="864046"/>
            <a:ext cx="5946829" cy="461665"/>
          </a:xfrm>
          <a:prstGeom prst="rect">
            <a:avLst/>
          </a:prstGeom>
          <a:noFill/>
          <a:ln>
            <a:solidFill>
              <a:srgbClr val="0033CC"/>
            </a:solidFill>
          </a:ln>
        </p:spPr>
        <p:txBody>
          <a:bodyPr wrap="square">
            <a:spAutoFit/>
          </a:bodyPr>
          <a:lstStyle/>
          <a:p>
            <a:pPr algn="ctr"/>
            <a:r>
              <a:rPr lang="vi-VN" sz="2400" b="1" i="0" dirty="0">
                <a:solidFill>
                  <a:srgbClr val="008000"/>
                </a:solidFill>
                <a:effectLst/>
              </a:rPr>
              <a:t>3.2.3. Một số hệ quả của tích luỹ tư bản</a:t>
            </a:r>
          </a:p>
        </p:txBody>
      </p:sp>
      <p:sp>
        <p:nvSpPr>
          <p:cNvPr id="30" name="TextBox 29">
            <a:extLst>
              <a:ext uri="{FF2B5EF4-FFF2-40B4-BE49-F238E27FC236}">
                <a16:creationId xmlns:a16="http://schemas.microsoft.com/office/drawing/2014/main" xmlns="" id="{8B5FB3C2-A777-456B-848D-9682CA7EB448}"/>
              </a:ext>
            </a:extLst>
          </p:cNvPr>
          <p:cNvSpPr txBox="1"/>
          <p:nvPr/>
        </p:nvSpPr>
        <p:spPr>
          <a:xfrm>
            <a:off x="5109030" y="1998570"/>
            <a:ext cx="4583112" cy="830997"/>
          </a:xfrm>
          <a:prstGeom prst="rect">
            <a:avLst/>
          </a:prstGeom>
          <a:noFill/>
        </p:spPr>
        <p:txBody>
          <a:bodyPr wrap="square">
            <a:spAutoFit/>
          </a:bodyPr>
          <a:lstStyle/>
          <a:p>
            <a:pPr algn="ctr"/>
            <a:r>
              <a:rPr lang="vi-VN" sz="2400" dirty="0">
                <a:solidFill>
                  <a:schemeClr val="bg1"/>
                </a:solidFill>
                <a:latin typeface="+mj-lt"/>
              </a:rPr>
              <a:t>T</a:t>
            </a:r>
            <a:r>
              <a:rPr lang="vi-VN" sz="2400" b="0" dirty="0">
                <a:solidFill>
                  <a:schemeClr val="bg1"/>
                </a:solidFill>
                <a:effectLst/>
                <a:latin typeface="+mj-lt"/>
              </a:rPr>
              <a:t>ích lũy tư bản làm tăng cấu tạo hữu cơ tư bản.</a:t>
            </a:r>
            <a:endParaRPr lang="en-US" sz="2400" dirty="0">
              <a:solidFill>
                <a:schemeClr val="bg1"/>
              </a:solidFill>
              <a:latin typeface="+mj-lt"/>
            </a:endParaRPr>
          </a:p>
        </p:txBody>
      </p:sp>
      <p:sp>
        <p:nvSpPr>
          <p:cNvPr id="31" name="TextBox 30">
            <a:extLst>
              <a:ext uri="{FF2B5EF4-FFF2-40B4-BE49-F238E27FC236}">
                <a16:creationId xmlns:a16="http://schemas.microsoft.com/office/drawing/2014/main" xmlns="" id="{46062312-0C87-4567-B220-516E72094A07}"/>
              </a:ext>
            </a:extLst>
          </p:cNvPr>
          <p:cNvSpPr txBox="1"/>
          <p:nvPr/>
        </p:nvSpPr>
        <p:spPr>
          <a:xfrm>
            <a:off x="5160965" y="3697125"/>
            <a:ext cx="4531177" cy="830997"/>
          </a:xfrm>
          <a:prstGeom prst="rect">
            <a:avLst/>
          </a:prstGeom>
          <a:noFill/>
        </p:spPr>
        <p:txBody>
          <a:bodyPr wrap="square">
            <a:spAutoFit/>
          </a:bodyPr>
          <a:lstStyle/>
          <a:p>
            <a:pPr algn="ctr"/>
            <a:r>
              <a:rPr lang="vi-VN" sz="2400" dirty="0">
                <a:solidFill>
                  <a:schemeClr val="bg1"/>
                </a:solidFill>
                <a:latin typeface="+mj-lt"/>
              </a:rPr>
              <a:t>T</a:t>
            </a:r>
            <a:r>
              <a:rPr lang="vi-VN" sz="2400" b="0" dirty="0">
                <a:solidFill>
                  <a:schemeClr val="bg1"/>
                </a:solidFill>
                <a:effectLst/>
                <a:latin typeface="+mj-lt"/>
              </a:rPr>
              <a:t>ích luỹ tư bản làm tăng tích tụ và tập trung tư bản.</a:t>
            </a:r>
            <a:endParaRPr lang="en-US" sz="2400" dirty="0">
              <a:solidFill>
                <a:schemeClr val="bg1"/>
              </a:solidFill>
              <a:latin typeface="+mj-lt"/>
            </a:endParaRPr>
          </a:p>
        </p:txBody>
      </p:sp>
      <p:sp>
        <p:nvSpPr>
          <p:cNvPr id="33" name="TextBox 32">
            <a:extLst>
              <a:ext uri="{FF2B5EF4-FFF2-40B4-BE49-F238E27FC236}">
                <a16:creationId xmlns:a16="http://schemas.microsoft.com/office/drawing/2014/main" xmlns="" id="{7F0609CA-E185-4232-909F-F94DA8D0CAF8}"/>
              </a:ext>
            </a:extLst>
          </p:cNvPr>
          <p:cNvSpPr txBox="1"/>
          <p:nvPr/>
        </p:nvSpPr>
        <p:spPr>
          <a:xfrm>
            <a:off x="5109030" y="5000641"/>
            <a:ext cx="5238806" cy="1015663"/>
          </a:xfrm>
          <a:prstGeom prst="rect">
            <a:avLst/>
          </a:prstGeom>
          <a:noFill/>
        </p:spPr>
        <p:txBody>
          <a:bodyPr wrap="square">
            <a:spAutoFit/>
          </a:bodyPr>
          <a:lstStyle/>
          <a:p>
            <a:pPr algn="ctr"/>
            <a:r>
              <a:rPr lang="vi-VN" sz="2000" b="0" dirty="0">
                <a:solidFill>
                  <a:schemeClr val="bg1"/>
                </a:solidFill>
                <a:effectLst/>
                <a:latin typeface="+mj-lt"/>
              </a:rPr>
              <a:t>Làm tăng chênh lệch giữa thu nhập của nhà tư bản với thu nhập của người lao động làm thuê cả tuyệt đối lẫn tương đối.</a:t>
            </a:r>
            <a:endParaRPr lang="en-US" sz="2000" dirty="0">
              <a:solidFill>
                <a:schemeClr val="bg1"/>
              </a:solidFill>
              <a:latin typeface="+mj-lt"/>
            </a:endParaRPr>
          </a:p>
        </p:txBody>
      </p:sp>
      <p:sp>
        <p:nvSpPr>
          <p:cNvPr id="45" name="Freeform 8">
            <a:extLst>
              <a:ext uri="{FF2B5EF4-FFF2-40B4-BE49-F238E27FC236}">
                <a16:creationId xmlns:a16="http://schemas.microsoft.com/office/drawing/2014/main" xmlns="" id="{4381AB5A-CB58-4A3E-B98A-37C1045EAB0D}"/>
              </a:ext>
            </a:extLst>
          </p:cNvPr>
          <p:cNvSpPr>
            <a:spLocks noEditPoints="1"/>
          </p:cNvSpPr>
          <p:nvPr/>
        </p:nvSpPr>
        <p:spPr bwMode="auto">
          <a:xfrm>
            <a:off x="1290160" y="6461695"/>
            <a:ext cx="295967" cy="363249"/>
          </a:xfrm>
          <a:custGeom>
            <a:avLst/>
            <a:gdLst>
              <a:gd name="T0" fmla="*/ 2147483646 w 223"/>
              <a:gd name="T1" fmla="*/ 2147483646 h 223"/>
              <a:gd name="T2" fmla="*/ 2147483646 w 223"/>
              <a:gd name="T3" fmla="*/ 2147483646 h 223"/>
              <a:gd name="T4" fmla="*/ 2147483646 w 223"/>
              <a:gd name="T5" fmla="*/ 2147483646 h 223"/>
              <a:gd name="T6" fmla="*/ 2147483646 w 223"/>
              <a:gd name="T7" fmla="*/ 2147483646 h 223"/>
              <a:gd name="T8" fmla="*/ 2147483646 w 223"/>
              <a:gd name="T9" fmla="*/ 2147483646 h 223"/>
              <a:gd name="T10" fmla="*/ 2147483646 w 223"/>
              <a:gd name="T11" fmla="*/ 2147483646 h 223"/>
              <a:gd name="T12" fmla="*/ 2147483646 w 223"/>
              <a:gd name="T13" fmla="*/ 2147483646 h 223"/>
              <a:gd name="T14" fmla="*/ 2147483646 w 223"/>
              <a:gd name="T15" fmla="*/ 2147483646 h 223"/>
              <a:gd name="T16" fmla="*/ 2147483646 w 223"/>
              <a:gd name="T17" fmla="*/ 2147483646 h 223"/>
              <a:gd name="T18" fmla="*/ 2147483646 w 223"/>
              <a:gd name="T19" fmla="*/ 2147483646 h 223"/>
              <a:gd name="T20" fmla="*/ 2147483646 w 223"/>
              <a:gd name="T21" fmla="*/ 2147483646 h 223"/>
              <a:gd name="T22" fmla="*/ 2147483646 w 223"/>
              <a:gd name="T23" fmla="*/ 2147483646 h 223"/>
              <a:gd name="T24" fmla="*/ 2147483646 w 223"/>
              <a:gd name="T25" fmla="*/ 2147483646 h 223"/>
              <a:gd name="T26" fmla="*/ 2147483646 w 223"/>
              <a:gd name="T27" fmla="*/ 2147483646 h 223"/>
              <a:gd name="T28" fmla="*/ 2147483646 w 223"/>
              <a:gd name="T29" fmla="*/ 2147483646 h 223"/>
              <a:gd name="T30" fmla="*/ 2147483646 w 223"/>
              <a:gd name="T31" fmla="*/ 2147483646 h 223"/>
              <a:gd name="T32" fmla="*/ 2147483646 w 223"/>
              <a:gd name="T33" fmla="*/ 2147483646 h 223"/>
              <a:gd name="T34" fmla="*/ 2147483646 w 223"/>
              <a:gd name="T35" fmla="*/ 2147483646 h 223"/>
              <a:gd name="T36" fmla="*/ 2147483646 w 223"/>
              <a:gd name="T37" fmla="*/ 2147483646 h 223"/>
              <a:gd name="T38" fmla="*/ 2147483646 w 223"/>
              <a:gd name="T39" fmla="*/ 2147483646 h 223"/>
              <a:gd name="T40" fmla="*/ 2147483646 w 223"/>
              <a:gd name="T41" fmla="*/ 2147483646 h 223"/>
              <a:gd name="T42" fmla="*/ 2147483646 w 223"/>
              <a:gd name="T43" fmla="*/ 2147483646 h 223"/>
              <a:gd name="T44" fmla="*/ 2147483646 w 223"/>
              <a:gd name="T45" fmla="*/ 2147483646 h 223"/>
              <a:gd name="T46" fmla="*/ 2147483646 w 223"/>
              <a:gd name="T47" fmla="*/ 2147483646 h 223"/>
              <a:gd name="T48" fmla="*/ 2147483646 w 223"/>
              <a:gd name="T49" fmla="*/ 2147483646 h 223"/>
              <a:gd name="T50" fmla="*/ 2147483646 w 223"/>
              <a:gd name="T51" fmla="*/ 2147483646 h 223"/>
              <a:gd name="T52" fmla="*/ 2147483646 w 223"/>
              <a:gd name="T53" fmla="*/ 2147483646 h 223"/>
              <a:gd name="T54" fmla="*/ 2147483646 w 223"/>
              <a:gd name="T55" fmla="*/ 2147483646 h 223"/>
              <a:gd name="T56" fmla="*/ 2147483646 w 223"/>
              <a:gd name="T57" fmla="*/ 2147483646 h 223"/>
              <a:gd name="T58" fmla="*/ 0 w 223"/>
              <a:gd name="T59" fmla="*/ 2147483646 h 223"/>
              <a:gd name="T60" fmla="*/ 2147483646 w 223"/>
              <a:gd name="T61" fmla="*/ 2147483646 h 223"/>
              <a:gd name="T62" fmla="*/ 2147483646 w 223"/>
              <a:gd name="T63" fmla="*/ 2147483646 h 223"/>
              <a:gd name="T64" fmla="*/ 2147483646 w 223"/>
              <a:gd name="T65" fmla="*/ 2147483646 h 223"/>
              <a:gd name="T66" fmla="*/ 2147483646 w 223"/>
              <a:gd name="T67" fmla="*/ 2147483646 h 223"/>
              <a:gd name="T68" fmla="*/ 2147483646 w 223"/>
              <a:gd name="T69" fmla="*/ 2147483646 h 223"/>
              <a:gd name="T70" fmla="*/ 2147483646 w 223"/>
              <a:gd name="T71" fmla="*/ 2147483646 h 223"/>
              <a:gd name="T72" fmla="*/ 2147483646 w 223"/>
              <a:gd name="T73" fmla="*/ 2147483646 h 223"/>
              <a:gd name="T74" fmla="*/ 2147483646 w 223"/>
              <a:gd name="T75" fmla="*/ 2147483646 h 223"/>
              <a:gd name="T76" fmla="*/ 2147483646 w 223"/>
              <a:gd name="T77" fmla="*/ 2147483646 h 223"/>
              <a:gd name="T78" fmla="*/ 2147483646 w 223"/>
              <a:gd name="T79" fmla="*/ 2147483646 h 223"/>
              <a:gd name="T80" fmla="*/ 2147483646 w 223"/>
              <a:gd name="T81" fmla="*/ 2147483646 h 223"/>
              <a:gd name="T82" fmla="*/ 2147483646 w 223"/>
              <a:gd name="T83" fmla="*/ 2147483646 h 223"/>
              <a:gd name="T84" fmla="*/ 2147483646 w 223"/>
              <a:gd name="T85" fmla="*/ 2147483646 h 223"/>
              <a:gd name="T86" fmla="*/ 2147483646 w 223"/>
              <a:gd name="T87" fmla="*/ 2147483646 h 223"/>
              <a:gd name="T88" fmla="*/ 2147483646 w 223"/>
              <a:gd name="T89" fmla="*/ 2147483646 h 223"/>
              <a:gd name="T90" fmla="*/ 2147483646 w 223"/>
              <a:gd name="T91" fmla="*/ 2147483646 h 223"/>
              <a:gd name="T92" fmla="*/ 2147483646 w 223"/>
              <a:gd name="T93" fmla="*/ 2147483646 h 223"/>
              <a:gd name="T94" fmla="*/ 2147483646 w 223"/>
              <a:gd name="T95" fmla="*/ 2147483646 h 223"/>
              <a:gd name="T96" fmla="*/ 2147483646 w 223"/>
              <a:gd name="T97" fmla="*/ 2147483646 h 223"/>
              <a:gd name="T98" fmla="*/ 2147483646 w 223"/>
              <a:gd name="T99" fmla="*/ 2147483646 h 223"/>
              <a:gd name="T100" fmla="*/ 2147483646 w 223"/>
              <a:gd name="T101" fmla="*/ 2147483646 h 223"/>
              <a:gd name="T102" fmla="*/ 2147483646 w 223"/>
              <a:gd name="T103" fmla="*/ 2147483646 h 223"/>
              <a:gd name="T104" fmla="*/ 2147483646 w 223"/>
              <a:gd name="T105" fmla="*/ 2147483646 h 223"/>
              <a:gd name="T106" fmla="*/ 2147483646 w 223"/>
              <a:gd name="T107" fmla="*/ 2147483646 h 223"/>
              <a:gd name="T108" fmla="*/ 2147483646 w 223"/>
              <a:gd name="T109" fmla="*/ 0 h 223"/>
              <a:gd name="T110" fmla="*/ 2147483646 w 223"/>
              <a:gd name="T111" fmla="*/ 2147483646 h 223"/>
              <a:gd name="T112" fmla="*/ 2147483646 w 223"/>
              <a:gd name="T113" fmla="*/ 2147483646 h 22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rgbClr val="ED0F7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Open Sans" panose="020B0606030504020204" pitchFamily="34" charset="0"/>
            </a:endParaRPr>
          </a:p>
        </p:txBody>
      </p:sp>
      <p:sp>
        <p:nvSpPr>
          <p:cNvPr id="46" name="Oval 45">
            <a:extLst>
              <a:ext uri="{FF2B5EF4-FFF2-40B4-BE49-F238E27FC236}">
                <a16:creationId xmlns:a16="http://schemas.microsoft.com/office/drawing/2014/main" xmlns="" id="{97981F5F-B129-411F-8B55-FE7366702259}"/>
              </a:ext>
            </a:extLst>
          </p:cNvPr>
          <p:cNvSpPr/>
          <p:nvPr/>
        </p:nvSpPr>
        <p:spPr>
          <a:xfrm>
            <a:off x="529953" y="6247892"/>
            <a:ext cx="472757" cy="580228"/>
          </a:xfrm>
          <a:prstGeom prst="ellipse">
            <a:avLst/>
          </a:prstGeom>
          <a:solidFill>
            <a:srgbClr val="758AC5"/>
          </a:solidFill>
          <a:ln w="12700" cap="flat" cmpd="sng" algn="ctr">
            <a:noFill/>
            <a:prstDash val="solid"/>
            <a:miter lim="800000"/>
          </a:ln>
          <a:effectLst/>
        </p:spPr>
        <p:txBody>
          <a:bodyPr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Open Sans"/>
              <a:ea typeface="+mn-ea"/>
              <a:cs typeface="+mn-cs"/>
            </a:endParaRPr>
          </a:p>
        </p:txBody>
      </p:sp>
      <p:sp>
        <p:nvSpPr>
          <p:cNvPr id="47" name="Oval 46">
            <a:extLst>
              <a:ext uri="{FF2B5EF4-FFF2-40B4-BE49-F238E27FC236}">
                <a16:creationId xmlns:a16="http://schemas.microsoft.com/office/drawing/2014/main" xmlns="" id="{CD62E125-8DED-469B-AE00-EA7DBD33233E}"/>
              </a:ext>
            </a:extLst>
          </p:cNvPr>
          <p:cNvSpPr/>
          <p:nvPr/>
        </p:nvSpPr>
        <p:spPr>
          <a:xfrm>
            <a:off x="270398" y="5842802"/>
            <a:ext cx="412321" cy="506053"/>
          </a:xfrm>
          <a:prstGeom prst="ellipse">
            <a:avLst/>
          </a:prstGeom>
          <a:solidFill>
            <a:srgbClr val="ED0F7B"/>
          </a:solidFill>
          <a:ln w="12700" cap="flat" cmpd="sng" algn="ctr">
            <a:noFill/>
            <a:prstDash val="solid"/>
            <a:miter lim="800000"/>
          </a:ln>
          <a:effectLst/>
        </p:spPr>
        <p:txBody>
          <a:bodyPr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Open Sans"/>
              <a:ea typeface="+mn-ea"/>
              <a:cs typeface="+mn-cs"/>
            </a:endParaRPr>
          </a:p>
        </p:txBody>
      </p:sp>
      <p:sp>
        <p:nvSpPr>
          <p:cNvPr id="48" name="Oval 47">
            <a:extLst>
              <a:ext uri="{FF2B5EF4-FFF2-40B4-BE49-F238E27FC236}">
                <a16:creationId xmlns:a16="http://schemas.microsoft.com/office/drawing/2014/main" xmlns="" id="{47B57734-58A1-462E-9D57-5227B460EC6D}"/>
              </a:ext>
            </a:extLst>
          </p:cNvPr>
          <p:cNvSpPr/>
          <p:nvPr/>
        </p:nvSpPr>
        <p:spPr>
          <a:xfrm>
            <a:off x="1030636" y="5881579"/>
            <a:ext cx="531499" cy="652323"/>
          </a:xfrm>
          <a:prstGeom prst="ellipse">
            <a:avLst/>
          </a:prstGeom>
          <a:solidFill>
            <a:srgbClr val="FEBA12"/>
          </a:solidFill>
          <a:ln w="12700" cap="flat" cmpd="sng" algn="ctr">
            <a:noFill/>
            <a:prstDash val="solid"/>
            <a:miter lim="800000"/>
          </a:ln>
          <a:effectLst/>
        </p:spPr>
        <p:txBody>
          <a:bodyPr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Open Sans"/>
              <a:ea typeface="+mn-ea"/>
              <a:cs typeface="+mn-cs"/>
            </a:endParaRPr>
          </a:p>
        </p:txBody>
      </p:sp>
      <p:sp>
        <p:nvSpPr>
          <p:cNvPr id="49" name="Oval 48">
            <a:extLst>
              <a:ext uri="{FF2B5EF4-FFF2-40B4-BE49-F238E27FC236}">
                <a16:creationId xmlns:a16="http://schemas.microsoft.com/office/drawing/2014/main" xmlns="" id="{A103774C-2BE3-4206-BFC2-909F4329F7F3}"/>
              </a:ext>
            </a:extLst>
          </p:cNvPr>
          <p:cNvSpPr/>
          <p:nvPr/>
        </p:nvSpPr>
        <p:spPr>
          <a:xfrm>
            <a:off x="810074" y="5513586"/>
            <a:ext cx="274504" cy="336907"/>
          </a:xfrm>
          <a:prstGeom prst="ellipse">
            <a:avLst/>
          </a:prstGeom>
          <a:solidFill>
            <a:srgbClr val="0CAEDF"/>
          </a:solidFill>
          <a:ln w="12700" cap="flat" cmpd="sng" algn="ctr">
            <a:noFill/>
            <a:prstDash val="solid"/>
            <a:miter lim="800000"/>
          </a:ln>
          <a:effectLst/>
        </p:spPr>
        <p:txBody>
          <a:bodyPr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Open Sans"/>
              <a:ea typeface="+mn-ea"/>
              <a:cs typeface="+mn-cs"/>
            </a:endParaRPr>
          </a:p>
        </p:txBody>
      </p:sp>
      <p:sp>
        <p:nvSpPr>
          <p:cNvPr id="50" name="Oval 49">
            <a:extLst>
              <a:ext uri="{FF2B5EF4-FFF2-40B4-BE49-F238E27FC236}">
                <a16:creationId xmlns:a16="http://schemas.microsoft.com/office/drawing/2014/main" xmlns="" id="{6B0A96CF-1DBE-453B-BE9E-9EE66A7CB5AC}"/>
              </a:ext>
            </a:extLst>
          </p:cNvPr>
          <p:cNvSpPr/>
          <p:nvPr/>
        </p:nvSpPr>
        <p:spPr>
          <a:xfrm>
            <a:off x="710645" y="5855394"/>
            <a:ext cx="648982" cy="796514"/>
          </a:xfrm>
          <a:prstGeom prst="ellipse">
            <a:avLst/>
          </a:prstGeom>
          <a:solidFill>
            <a:srgbClr val="81C341"/>
          </a:solidFill>
          <a:ln w="12700" cap="flat" cmpd="sng" algn="ctr">
            <a:noFill/>
            <a:prstDash val="solid"/>
            <a:miter lim="800000"/>
          </a:ln>
          <a:effectLst/>
        </p:spPr>
        <p:txBody>
          <a:bodyPr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Open Sans"/>
              <a:ea typeface="+mn-ea"/>
              <a:cs typeface="+mn-cs"/>
            </a:endParaRPr>
          </a:p>
        </p:txBody>
      </p:sp>
      <p:sp>
        <p:nvSpPr>
          <p:cNvPr id="51" name="Oval 50">
            <a:extLst>
              <a:ext uri="{FF2B5EF4-FFF2-40B4-BE49-F238E27FC236}">
                <a16:creationId xmlns:a16="http://schemas.microsoft.com/office/drawing/2014/main" xmlns="" id="{C0A41853-F8B0-4595-83C9-E52EBD34712F}"/>
              </a:ext>
            </a:extLst>
          </p:cNvPr>
          <p:cNvSpPr/>
          <p:nvPr/>
        </p:nvSpPr>
        <p:spPr>
          <a:xfrm>
            <a:off x="766497" y="5836896"/>
            <a:ext cx="544490" cy="668961"/>
          </a:xfrm>
          <a:prstGeom prst="ellipse">
            <a:avLst/>
          </a:prstGeom>
          <a:noFill/>
          <a:ln w="12700" cap="flat" cmpd="sng" algn="ctr">
            <a:solidFill>
              <a:srgbClr val="FFFFFF"/>
            </a:solidFill>
            <a:prstDash val="dash"/>
            <a:miter lim="800000"/>
          </a:ln>
          <a:effectLst/>
        </p:spPr>
        <p:txBody>
          <a:bodyPr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Open Sans"/>
              <a:ea typeface="+mn-ea"/>
              <a:cs typeface="+mn-cs"/>
            </a:endParaRPr>
          </a:p>
        </p:txBody>
      </p:sp>
      <p:sp>
        <p:nvSpPr>
          <p:cNvPr id="52" name="Oval 51">
            <a:extLst>
              <a:ext uri="{FF2B5EF4-FFF2-40B4-BE49-F238E27FC236}">
                <a16:creationId xmlns:a16="http://schemas.microsoft.com/office/drawing/2014/main" xmlns="" id="{84F053F1-F84A-4987-82A8-570B55C6CDB4}"/>
              </a:ext>
            </a:extLst>
          </p:cNvPr>
          <p:cNvSpPr/>
          <p:nvPr/>
        </p:nvSpPr>
        <p:spPr>
          <a:xfrm>
            <a:off x="1262213" y="4629267"/>
            <a:ext cx="57612" cy="70016"/>
          </a:xfrm>
          <a:prstGeom prst="ellipse">
            <a:avLst/>
          </a:prstGeom>
          <a:solidFill>
            <a:srgbClr val="ED0F7B"/>
          </a:solidFill>
          <a:ln w="12700" cap="flat" cmpd="sng" algn="ctr">
            <a:noFill/>
            <a:prstDash val="solid"/>
            <a:miter lim="800000"/>
          </a:ln>
          <a:effectLst/>
        </p:spPr>
        <p:txBody>
          <a:bodyPr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Open Sans"/>
              <a:ea typeface="+mn-ea"/>
              <a:cs typeface="+mn-cs"/>
            </a:endParaRPr>
          </a:p>
        </p:txBody>
      </p:sp>
      <p:sp>
        <p:nvSpPr>
          <p:cNvPr id="53" name="Oval 52">
            <a:extLst>
              <a:ext uri="{FF2B5EF4-FFF2-40B4-BE49-F238E27FC236}">
                <a16:creationId xmlns:a16="http://schemas.microsoft.com/office/drawing/2014/main" xmlns="" id="{CF4EB790-9D83-4558-A4B0-8C23DBC65C1C}"/>
              </a:ext>
            </a:extLst>
          </p:cNvPr>
          <p:cNvSpPr/>
          <p:nvPr/>
        </p:nvSpPr>
        <p:spPr>
          <a:xfrm>
            <a:off x="1537277" y="4363746"/>
            <a:ext cx="94891" cy="116462"/>
          </a:xfrm>
          <a:prstGeom prst="ellipse">
            <a:avLst/>
          </a:prstGeom>
          <a:solidFill>
            <a:srgbClr val="FEBA12"/>
          </a:solidFill>
          <a:ln w="12700" cap="flat" cmpd="sng" algn="ctr">
            <a:noFill/>
            <a:prstDash val="solid"/>
            <a:miter lim="800000"/>
          </a:ln>
          <a:effectLst/>
        </p:spPr>
        <p:txBody>
          <a:bodyPr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Open Sans"/>
              <a:ea typeface="+mn-ea"/>
              <a:cs typeface="+mn-cs"/>
            </a:endParaRPr>
          </a:p>
        </p:txBody>
      </p:sp>
      <p:sp>
        <p:nvSpPr>
          <p:cNvPr id="54" name="Oval 53">
            <a:extLst>
              <a:ext uri="{FF2B5EF4-FFF2-40B4-BE49-F238E27FC236}">
                <a16:creationId xmlns:a16="http://schemas.microsoft.com/office/drawing/2014/main" xmlns="" id="{CADA33F9-5BE0-4B64-A2C0-AB0109CF64D5}"/>
              </a:ext>
            </a:extLst>
          </p:cNvPr>
          <p:cNvSpPr/>
          <p:nvPr/>
        </p:nvSpPr>
        <p:spPr>
          <a:xfrm>
            <a:off x="1133102" y="7031800"/>
            <a:ext cx="79075" cy="96358"/>
          </a:xfrm>
          <a:prstGeom prst="ellipse">
            <a:avLst/>
          </a:prstGeom>
          <a:solidFill>
            <a:srgbClr val="10B39C"/>
          </a:solidFill>
          <a:ln w="12700" cap="flat" cmpd="sng" algn="ctr">
            <a:noFill/>
            <a:prstDash val="solid"/>
            <a:miter lim="800000"/>
          </a:ln>
          <a:effectLst/>
        </p:spPr>
        <p:txBody>
          <a:bodyPr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Open Sans"/>
              <a:ea typeface="+mn-ea"/>
              <a:cs typeface="+mn-cs"/>
            </a:endParaRPr>
          </a:p>
        </p:txBody>
      </p:sp>
      <p:sp>
        <p:nvSpPr>
          <p:cNvPr id="55" name="Oval 54">
            <a:extLst>
              <a:ext uri="{FF2B5EF4-FFF2-40B4-BE49-F238E27FC236}">
                <a16:creationId xmlns:a16="http://schemas.microsoft.com/office/drawing/2014/main" xmlns="" id="{60698BE4-2BFE-4E4A-AA57-1D72556FB81D}"/>
              </a:ext>
            </a:extLst>
          </p:cNvPr>
          <p:cNvSpPr/>
          <p:nvPr/>
        </p:nvSpPr>
        <p:spPr>
          <a:xfrm>
            <a:off x="-371848" y="5676075"/>
            <a:ext cx="79075" cy="96358"/>
          </a:xfrm>
          <a:prstGeom prst="ellipse">
            <a:avLst/>
          </a:prstGeom>
          <a:solidFill>
            <a:srgbClr val="81C341"/>
          </a:solidFill>
          <a:ln w="12700" cap="flat" cmpd="sng" algn="ctr">
            <a:noFill/>
            <a:prstDash val="solid"/>
            <a:miter lim="800000"/>
          </a:ln>
          <a:effectLst/>
        </p:spPr>
        <p:txBody>
          <a:bodyPr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Open Sans"/>
              <a:ea typeface="+mn-ea"/>
              <a:cs typeface="+mn-cs"/>
            </a:endParaRPr>
          </a:p>
        </p:txBody>
      </p:sp>
    </p:spTree>
  </p:cSld>
  <p:clrMapOvr>
    <a:masterClrMapping/>
  </p:clrMapOvr>
  <p:transition>
    <p:wedge/>
  </p:transition>
  <p:timing>
    <p:tnLst>
      <p:par>
        <p:cTn id="1" dur="indefinite" restart="never" nodeType="tmRoot"/>
      </p:par>
    </p:tnLst>
  </p:timing>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37635" name="Arc 20">
            <a:extLst>
              <a:ext uri="{FF2B5EF4-FFF2-40B4-BE49-F238E27FC236}">
                <a16:creationId xmlns:a16="http://schemas.microsoft.com/office/drawing/2014/main" xmlns="" id="{DD789950-A27C-4AE0-908E-9F35024AC559}"/>
              </a:ext>
            </a:extLst>
          </p:cNvPr>
          <p:cNvSpPr>
            <a:spLocks/>
          </p:cNvSpPr>
          <p:nvPr/>
        </p:nvSpPr>
        <p:spPr bwMode="gray">
          <a:xfrm rot="692470">
            <a:off x="5324476" y="2520950"/>
            <a:ext cx="1382713" cy="1074738"/>
          </a:xfrm>
          <a:custGeom>
            <a:avLst/>
            <a:gdLst>
              <a:gd name="T0" fmla="*/ 0 w 12831"/>
              <a:gd name="T1" fmla="*/ 2218239 h 21600"/>
              <a:gd name="T2" fmla="*/ 149005942 w 12831"/>
              <a:gd name="T3" fmla="*/ 2619276 h 21600"/>
              <a:gd name="T4" fmla="*/ 71477781 w 12831"/>
              <a:gd name="T5" fmla="*/ 53475082 h 21600"/>
              <a:gd name="T6" fmla="*/ 0 60000 65536"/>
              <a:gd name="T7" fmla="*/ 0 60000 65536"/>
              <a:gd name="T8" fmla="*/ 0 60000 65536"/>
            </a:gdLst>
            <a:ahLst/>
            <a:cxnLst>
              <a:cxn ang="T6">
                <a:pos x="T0" y="T1"/>
              </a:cxn>
              <a:cxn ang="T7">
                <a:pos x="T2" y="T3"/>
              </a:cxn>
              <a:cxn ang="T8">
                <a:pos x="T4" y="T5"/>
              </a:cxn>
            </a:cxnLst>
            <a:rect l="0" t="0" r="r" b="b"/>
            <a:pathLst>
              <a:path w="12831" h="21600" fill="none" extrusionOk="0">
                <a:moveTo>
                  <a:pt x="-1" y="895"/>
                </a:moveTo>
                <a:cubicBezTo>
                  <a:pt x="1997" y="301"/>
                  <a:pt x="4070" y="-1"/>
                  <a:pt x="6155" y="0"/>
                </a:cubicBezTo>
                <a:cubicBezTo>
                  <a:pt x="8422" y="0"/>
                  <a:pt x="10675" y="356"/>
                  <a:pt x="12831" y="1057"/>
                </a:cubicBezTo>
              </a:path>
              <a:path w="12831" h="21600" stroke="0" extrusionOk="0">
                <a:moveTo>
                  <a:pt x="-1" y="895"/>
                </a:moveTo>
                <a:cubicBezTo>
                  <a:pt x="1997" y="301"/>
                  <a:pt x="4070" y="-1"/>
                  <a:pt x="6155" y="0"/>
                </a:cubicBezTo>
                <a:cubicBezTo>
                  <a:pt x="8422" y="0"/>
                  <a:pt x="10675" y="356"/>
                  <a:pt x="12831" y="1057"/>
                </a:cubicBezTo>
                <a:lnTo>
                  <a:pt x="6155" y="21600"/>
                </a:lnTo>
                <a:lnTo>
                  <a:pt x="-1" y="895"/>
                </a:lnTo>
                <a:close/>
              </a:path>
            </a:pathLst>
          </a:custGeom>
          <a:noFill/>
          <a:ln w="9525">
            <a:solidFill>
              <a:schemeClr val="tx1"/>
            </a:solidFill>
            <a:prstDash val="sysDot"/>
            <a:round/>
            <a:headEnd/>
            <a:tailEnd type="triangle" w="med" len="med"/>
          </a:ln>
          <a:extLst>
            <a:ext uri="{909E8E84-426E-40DD-AFC4-6F175D3DCCD1}">
              <a14:hiddenFill xmlns:a14="http://schemas.microsoft.com/office/drawing/2010/main">
                <a:solidFill>
                  <a:srgbClr val="FFFFFF"/>
                </a:solidFill>
              </a14:hiddenFill>
            </a:ext>
          </a:extLst>
        </p:spPr>
        <p:txBody>
          <a:bodyPr wrap="none" anchor="ctr"/>
          <a:lstStyle/>
          <a:p>
            <a:pPr defTabSz="914400" eaLnBrk="0" fontAlgn="base" hangingPunct="0">
              <a:spcBef>
                <a:spcPct val="0"/>
              </a:spcBef>
              <a:spcAft>
                <a:spcPct val="0"/>
              </a:spcAft>
            </a:pPr>
            <a:endParaRPr lang="en-US">
              <a:solidFill>
                <a:srgbClr val="000000"/>
              </a:solidFill>
              <a:latin typeface=".VnTime" panose="020B7200000000000000" pitchFamily="34" charset="0"/>
              <a:cs typeface="Arial" panose="020B0604020202020204" pitchFamily="34" charset="0"/>
            </a:endParaRPr>
          </a:p>
        </p:txBody>
      </p:sp>
      <p:grpSp>
        <p:nvGrpSpPr>
          <p:cNvPr id="837636" name="Group 21">
            <a:extLst>
              <a:ext uri="{FF2B5EF4-FFF2-40B4-BE49-F238E27FC236}">
                <a16:creationId xmlns:a16="http://schemas.microsoft.com/office/drawing/2014/main" xmlns="" id="{1A49C4FC-14E2-4AA2-93EF-B681B690544F}"/>
              </a:ext>
            </a:extLst>
          </p:cNvPr>
          <p:cNvGrpSpPr>
            <a:grpSpLocks/>
          </p:cNvGrpSpPr>
          <p:nvPr/>
        </p:nvGrpSpPr>
        <p:grpSpPr bwMode="auto">
          <a:xfrm>
            <a:off x="4191000" y="5772150"/>
            <a:ext cx="3581400" cy="914400"/>
            <a:chOff x="2309" y="1872"/>
            <a:chExt cx="1915" cy="749"/>
          </a:xfrm>
        </p:grpSpPr>
        <p:pic>
          <p:nvPicPr>
            <p:cNvPr id="837686" name="Picture 22" descr="shadow_1_m">
              <a:extLst>
                <a:ext uri="{FF2B5EF4-FFF2-40B4-BE49-F238E27FC236}">
                  <a16:creationId xmlns:a16="http://schemas.microsoft.com/office/drawing/2014/main" xmlns="" id="{DF5377DB-7606-4293-BA69-E18CFDBA7C89}"/>
                </a:ext>
              </a:extLst>
            </p:cNvPr>
            <p:cNvPicPr>
              <a:picLocks noChangeAspect="1" noChangeArrowheads="1"/>
            </p:cNvPicPr>
            <p:nvPr/>
          </p:nvPicPr>
          <p:blipFill>
            <a:blip r:embed="rId2">
              <a:lum bright="18000"/>
              <a:extLst>
                <a:ext uri="{28A0092B-C50C-407E-A947-70E740481C1C}">
                  <a14:useLocalDpi xmlns:a14="http://schemas.microsoft.com/office/drawing/2010/main" val="0"/>
                </a:ext>
              </a:extLst>
            </a:blip>
            <a:srcRect/>
            <a:stretch>
              <a:fillRect/>
            </a:stretch>
          </p:blipFill>
          <p:spPr bwMode="gray">
            <a:xfrm>
              <a:off x="2309" y="2352"/>
              <a:ext cx="1915" cy="2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837687" name="Group 23">
              <a:extLst>
                <a:ext uri="{FF2B5EF4-FFF2-40B4-BE49-F238E27FC236}">
                  <a16:creationId xmlns:a16="http://schemas.microsoft.com/office/drawing/2014/main" xmlns="" id="{E3FBFFF4-E01E-4B74-8BEC-EA46A18729EE}"/>
                </a:ext>
              </a:extLst>
            </p:cNvPr>
            <p:cNvGrpSpPr>
              <a:grpSpLocks/>
            </p:cNvGrpSpPr>
            <p:nvPr/>
          </p:nvGrpSpPr>
          <p:grpSpPr bwMode="auto">
            <a:xfrm>
              <a:off x="2310" y="1872"/>
              <a:ext cx="1901" cy="645"/>
              <a:chOff x="2310" y="1872"/>
              <a:chExt cx="1901" cy="645"/>
            </a:xfrm>
          </p:grpSpPr>
          <p:sp>
            <p:nvSpPr>
              <p:cNvPr id="837688" name="Oval 24">
                <a:extLst>
                  <a:ext uri="{FF2B5EF4-FFF2-40B4-BE49-F238E27FC236}">
                    <a16:creationId xmlns:a16="http://schemas.microsoft.com/office/drawing/2014/main" xmlns="" id="{BCB2B531-8402-4BFE-BCF7-B512794B092C}"/>
                  </a:ext>
                </a:extLst>
              </p:cNvPr>
              <p:cNvSpPr>
                <a:spLocks noChangeArrowheads="1"/>
              </p:cNvSpPr>
              <p:nvPr/>
            </p:nvSpPr>
            <p:spPr bwMode="gray">
              <a:xfrm>
                <a:off x="2316" y="1872"/>
                <a:ext cx="1895" cy="645"/>
              </a:xfrm>
              <a:prstGeom prst="ellipse">
                <a:avLst/>
              </a:prstGeom>
              <a:gradFill rotWithShape="1">
                <a:gsLst>
                  <a:gs pos="0">
                    <a:srgbClr val="7A7A7A"/>
                  </a:gs>
                  <a:gs pos="50000">
                    <a:srgbClr val="C0C0C0"/>
                  </a:gs>
                  <a:gs pos="100000">
                    <a:srgbClr val="7A7A7A"/>
                  </a:gs>
                </a:gsLst>
                <a:lin ang="0" scaled="1"/>
              </a:gradFill>
              <a:ln>
                <a:noFill/>
              </a:ln>
              <a:extLst>
                <a:ext uri="{91240B29-F687-4F45-9708-019B960494DF}">
                  <a14:hiddenLine xmlns:a14="http://schemas.microsoft.com/office/drawing/2010/main" w="9525" algn="ctr">
                    <a:solidFill>
                      <a:srgbClr val="000000"/>
                    </a:solidFill>
                    <a:round/>
                    <a:headEnd/>
                    <a:tailEnd/>
                  </a14:hiddenLine>
                </a:ext>
              </a:extLst>
            </p:spPr>
            <p:txBody>
              <a:bodyPr wrap="none" anchor="ctr"/>
              <a:lstStyle>
                <a:lvl1pPr>
                  <a:spcBef>
                    <a:spcPct val="20000"/>
                  </a:spcBef>
                  <a:buClr>
                    <a:schemeClr val="tx2"/>
                  </a:buClr>
                  <a:buFont typeface="Wingdings" panose="05000000000000000000" pitchFamily="2" charset="2"/>
                  <a:buChar char="v"/>
                  <a:defRPr sz="28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600">
                    <a:solidFill>
                      <a:schemeClr val="tx1"/>
                    </a:solidFill>
                    <a:latin typeface="Arial" panose="020B0604020202020204" pitchFamily="34" charset="0"/>
                  </a:defRPr>
                </a:lvl2pPr>
                <a:lvl3pPr marL="1143000" indent="-228600">
                  <a:spcBef>
                    <a:spcPct val="20000"/>
                  </a:spcBef>
                  <a:buClr>
                    <a:schemeClr val="accent2"/>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defTabSz="914400" fontAlgn="base">
                  <a:spcBef>
                    <a:spcPct val="0"/>
                  </a:spcBef>
                  <a:spcAft>
                    <a:spcPct val="0"/>
                  </a:spcAft>
                  <a:buClrTx/>
                  <a:buNone/>
                </a:pPr>
                <a:endParaRPr lang="en-US" altLang="en-US" sz="1800">
                  <a:solidFill>
                    <a:srgbClr val="000000"/>
                  </a:solidFill>
                  <a:cs typeface="Arial" panose="020B0604020202020204" pitchFamily="34" charset="0"/>
                </a:endParaRPr>
              </a:p>
            </p:txBody>
          </p:sp>
          <p:sp>
            <p:nvSpPr>
              <p:cNvPr id="837689" name="Oval 25">
                <a:extLst>
                  <a:ext uri="{FF2B5EF4-FFF2-40B4-BE49-F238E27FC236}">
                    <a16:creationId xmlns:a16="http://schemas.microsoft.com/office/drawing/2014/main" xmlns="" id="{2FE39A56-3FA2-4074-897C-22CDEDB2EBB3}"/>
                  </a:ext>
                </a:extLst>
              </p:cNvPr>
              <p:cNvSpPr>
                <a:spLocks noChangeArrowheads="1"/>
              </p:cNvSpPr>
              <p:nvPr/>
            </p:nvSpPr>
            <p:spPr bwMode="gray">
              <a:xfrm>
                <a:off x="2310" y="1872"/>
                <a:ext cx="1901" cy="555"/>
              </a:xfrm>
              <a:prstGeom prst="ellipse">
                <a:avLst/>
              </a:prstGeom>
              <a:solidFill>
                <a:srgbClr val="FFCCFF"/>
              </a:solidFill>
              <a:ln w="9525" algn="ctr">
                <a:solidFill>
                  <a:srgbClr val="FFFFFF">
                    <a:alpha val="50195"/>
                  </a:srgbClr>
                </a:solidFill>
                <a:round/>
                <a:headEnd/>
                <a:tailEnd/>
              </a:ln>
            </p:spPr>
            <p:txBody>
              <a:bodyPr wrap="none" anchor="ctr"/>
              <a:lstStyle>
                <a:lvl1pPr>
                  <a:spcBef>
                    <a:spcPct val="20000"/>
                  </a:spcBef>
                  <a:buClr>
                    <a:schemeClr val="tx2"/>
                  </a:buClr>
                  <a:buFont typeface="Wingdings" panose="05000000000000000000" pitchFamily="2" charset="2"/>
                  <a:buChar char="v"/>
                  <a:defRPr sz="28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600">
                    <a:solidFill>
                      <a:schemeClr val="tx1"/>
                    </a:solidFill>
                    <a:latin typeface="Arial" panose="020B0604020202020204" pitchFamily="34" charset="0"/>
                  </a:defRPr>
                </a:lvl2pPr>
                <a:lvl3pPr marL="1143000" indent="-228600">
                  <a:spcBef>
                    <a:spcPct val="20000"/>
                  </a:spcBef>
                  <a:buClr>
                    <a:schemeClr val="accent2"/>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defTabSz="914400" fontAlgn="base">
                  <a:spcBef>
                    <a:spcPct val="0"/>
                  </a:spcBef>
                  <a:spcAft>
                    <a:spcPct val="0"/>
                  </a:spcAft>
                  <a:buClrTx/>
                  <a:buNone/>
                </a:pPr>
                <a:endParaRPr lang="en-US" altLang="en-US" sz="1800">
                  <a:solidFill>
                    <a:srgbClr val="000000"/>
                  </a:solidFill>
                  <a:cs typeface="Arial" panose="020B0604020202020204" pitchFamily="34" charset="0"/>
                </a:endParaRPr>
              </a:p>
            </p:txBody>
          </p:sp>
        </p:grpSp>
      </p:grpSp>
      <p:sp>
        <p:nvSpPr>
          <p:cNvPr id="313370" name="Freeform 26">
            <a:extLst>
              <a:ext uri="{FF2B5EF4-FFF2-40B4-BE49-F238E27FC236}">
                <a16:creationId xmlns:a16="http://schemas.microsoft.com/office/drawing/2014/main" xmlns="" id="{9B430539-1F4D-42E9-9FC0-066D2DD960C2}"/>
              </a:ext>
            </a:extLst>
          </p:cNvPr>
          <p:cNvSpPr>
            <a:spLocks/>
          </p:cNvSpPr>
          <p:nvPr/>
        </p:nvSpPr>
        <p:spPr bwMode="gray">
          <a:xfrm>
            <a:off x="5029201" y="1428750"/>
            <a:ext cx="2200275" cy="4800600"/>
          </a:xfrm>
          <a:custGeom>
            <a:avLst/>
            <a:gdLst/>
            <a:ahLst/>
            <a:cxnLst>
              <a:cxn ang="0">
                <a:pos x="682" y="350"/>
              </a:cxn>
              <a:cxn ang="0">
                <a:pos x="720" y="242"/>
              </a:cxn>
              <a:cxn ang="0">
                <a:pos x="660" y="39"/>
              </a:cxn>
              <a:cxn ang="0">
                <a:pos x="409" y="118"/>
              </a:cxn>
              <a:cxn ang="0">
                <a:pos x="330" y="348"/>
              </a:cxn>
              <a:cxn ang="0">
                <a:pos x="319" y="450"/>
              </a:cxn>
              <a:cxn ang="0">
                <a:pos x="42" y="826"/>
              </a:cxn>
              <a:cxn ang="0">
                <a:pos x="126" y="994"/>
              </a:cxn>
              <a:cxn ang="0">
                <a:pos x="397" y="1105"/>
              </a:cxn>
              <a:cxn ang="0">
                <a:pos x="126" y="879"/>
              </a:cxn>
              <a:cxn ang="0">
                <a:pos x="348" y="655"/>
              </a:cxn>
              <a:cxn ang="0">
                <a:pos x="480" y="957"/>
              </a:cxn>
              <a:cxn ang="0">
                <a:pos x="336" y="1212"/>
              </a:cxn>
              <a:cxn ang="0">
                <a:pos x="343" y="1683"/>
              </a:cxn>
              <a:cxn ang="0">
                <a:pos x="462" y="2019"/>
              </a:cxn>
              <a:cxn ang="0">
                <a:pos x="427" y="2716"/>
              </a:cxn>
              <a:cxn ang="0">
                <a:pos x="354" y="2784"/>
              </a:cxn>
              <a:cxn ang="0">
                <a:pos x="376" y="3013"/>
              </a:cxn>
              <a:cxn ang="0">
                <a:pos x="402" y="2959"/>
              </a:cxn>
              <a:cxn ang="0">
                <a:pos x="430" y="2925"/>
              </a:cxn>
              <a:cxn ang="0">
                <a:pos x="628" y="3094"/>
              </a:cxn>
              <a:cxn ang="0">
                <a:pos x="636" y="3036"/>
              </a:cxn>
              <a:cxn ang="0">
                <a:pos x="604" y="2913"/>
              </a:cxn>
              <a:cxn ang="0">
                <a:pos x="619" y="2146"/>
              </a:cxn>
              <a:cxn ang="0">
                <a:pos x="639" y="1968"/>
              </a:cxn>
              <a:cxn ang="0">
                <a:pos x="724" y="1692"/>
              </a:cxn>
              <a:cxn ang="0">
                <a:pos x="772" y="1138"/>
              </a:cxn>
              <a:cxn ang="0">
                <a:pos x="712" y="816"/>
              </a:cxn>
              <a:cxn ang="0">
                <a:pos x="820" y="934"/>
              </a:cxn>
              <a:cxn ang="0">
                <a:pos x="1060" y="838"/>
              </a:cxn>
              <a:cxn ang="0">
                <a:pos x="1314" y="592"/>
              </a:cxn>
              <a:cxn ang="0">
                <a:pos x="1414" y="445"/>
              </a:cxn>
              <a:cxn ang="0">
                <a:pos x="1288" y="501"/>
              </a:cxn>
              <a:cxn ang="0">
                <a:pos x="1234" y="445"/>
              </a:cxn>
              <a:cxn ang="0">
                <a:pos x="1167" y="573"/>
              </a:cxn>
              <a:cxn ang="0">
                <a:pos x="775" y="607"/>
              </a:cxn>
              <a:cxn ang="0">
                <a:pos x="664" y="439"/>
              </a:cxn>
              <a:cxn ang="0">
                <a:pos x="609" y="378"/>
              </a:cxn>
            </a:cxnLst>
            <a:rect l="0" t="0" r="r" b="b"/>
            <a:pathLst>
              <a:path w="1416" h="3094">
                <a:moveTo>
                  <a:pt x="609" y="378"/>
                </a:moveTo>
                <a:cubicBezTo>
                  <a:pt x="609" y="378"/>
                  <a:pt x="645" y="364"/>
                  <a:pt x="682" y="350"/>
                </a:cubicBezTo>
                <a:cubicBezTo>
                  <a:pt x="672" y="314"/>
                  <a:pt x="692" y="278"/>
                  <a:pt x="692" y="278"/>
                </a:cubicBezTo>
                <a:cubicBezTo>
                  <a:pt x="698" y="260"/>
                  <a:pt x="715" y="264"/>
                  <a:pt x="720" y="242"/>
                </a:cubicBezTo>
                <a:cubicBezTo>
                  <a:pt x="746" y="212"/>
                  <a:pt x="730" y="180"/>
                  <a:pt x="720" y="146"/>
                </a:cubicBezTo>
                <a:cubicBezTo>
                  <a:pt x="732" y="106"/>
                  <a:pt x="703" y="61"/>
                  <a:pt x="660" y="39"/>
                </a:cubicBezTo>
                <a:cubicBezTo>
                  <a:pt x="617" y="10"/>
                  <a:pt x="531" y="0"/>
                  <a:pt x="483" y="16"/>
                </a:cubicBezTo>
                <a:cubicBezTo>
                  <a:pt x="435" y="32"/>
                  <a:pt x="422" y="83"/>
                  <a:pt x="409" y="118"/>
                </a:cubicBezTo>
                <a:lnTo>
                  <a:pt x="384" y="223"/>
                </a:lnTo>
                <a:cubicBezTo>
                  <a:pt x="384" y="223"/>
                  <a:pt x="376" y="324"/>
                  <a:pt x="330" y="348"/>
                </a:cubicBezTo>
                <a:cubicBezTo>
                  <a:pt x="386" y="358"/>
                  <a:pt x="415" y="391"/>
                  <a:pt x="415" y="391"/>
                </a:cubicBezTo>
                <a:lnTo>
                  <a:pt x="319" y="450"/>
                </a:lnTo>
                <a:lnTo>
                  <a:pt x="244" y="550"/>
                </a:lnTo>
                <a:lnTo>
                  <a:pt x="42" y="826"/>
                </a:lnTo>
                <a:cubicBezTo>
                  <a:pt x="2" y="886"/>
                  <a:pt x="0" y="892"/>
                  <a:pt x="4" y="907"/>
                </a:cubicBezTo>
                <a:cubicBezTo>
                  <a:pt x="8" y="922"/>
                  <a:pt x="70" y="943"/>
                  <a:pt x="126" y="994"/>
                </a:cubicBezTo>
                <a:lnTo>
                  <a:pt x="368" y="1150"/>
                </a:lnTo>
                <a:lnTo>
                  <a:pt x="397" y="1105"/>
                </a:lnTo>
                <a:lnTo>
                  <a:pt x="265" y="1008"/>
                </a:lnTo>
                <a:lnTo>
                  <a:pt x="126" y="879"/>
                </a:lnTo>
                <a:lnTo>
                  <a:pt x="147" y="841"/>
                </a:lnTo>
                <a:cubicBezTo>
                  <a:pt x="147" y="841"/>
                  <a:pt x="247" y="748"/>
                  <a:pt x="348" y="655"/>
                </a:cubicBezTo>
                <a:cubicBezTo>
                  <a:pt x="384" y="708"/>
                  <a:pt x="404" y="724"/>
                  <a:pt x="426" y="774"/>
                </a:cubicBezTo>
                <a:cubicBezTo>
                  <a:pt x="448" y="824"/>
                  <a:pt x="484" y="902"/>
                  <a:pt x="480" y="957"/>
                </a:cubicBezTo>
                <a:lnTo>
                  <a:pt x="399" y="1102"/>
                </a:lnTo>
                <a:lnTo>
                  <a:pt x="336" y="1212"/>
                </a:lnTo>
                <a:cubicBezTo>
                  <a:pt x="322" y="1244"/>
                  <a:pt x="314" y="1268"/>
                  <a:pt x="315" y="1293"/>
                </a:cubicBezTo>
                <a:cubicBezTo>
                  <a:pt x="316" y="1318"/>
                  <a:pt x="334" y="1618"/>
                  <a:pt x="343" y="1683"/>
                </a:cubicBezTo>
                <a:lnTo>
                  <a:pt x="367" y="1686"/>
                </a:lnTo>
                <a:cubicBezTo>
                  <a:pt x="367" y="1686"/>
                  <a:pt x="414" y="1852"/>
                  <a:pt x="462" y="2019"/>
                </a:cubicBezTo>
                <a:cubicBezTo>
                  <a:pt x="417" y="2130"/>
                  <a:pt x="413" y="2159"/>
                  <a:pt x="409" y="2274"/>
                </a:cubicBezTo>
                <a:cubicBezTo>
                  <a:pt x="405" y="2389"/>
                  <a:pt x="430" y="2635"/>
                  <a:pt x="427" y="2716"/>
                </a:cubicBezTo>
                <a:lnTo>
                  <a:pt x="402" y="2755"/>
                </a:lnTo>
                <a:lnTo>
                  <a:pt x="354" y="2784"/>
                </a:lnTo>
                <a:cubicBezTo>
                  <a:pt x="354" y="2784"/>
                  <a:pt x="347" y="2819"/>
                  <a:pt x="340" y="2854"/>
                </a:cubicBezTo>
                <a:cubicBezTo>
                  <a:pt x="375" y="2899"/>
                  <a:pt x="376" y="3013"/>
                  <a:pt x="376" y="3013"/>
                </a:cubicBezTo>
                <a:lnTo>
                  <a:pt x="393" y="3009"/>
                </a:lnTo>
                <a:lnTo>
                  <a:pt x="402" y="2959"/>
                </a:lnTo>
                <a:lnTo>
                  <a:pt x="424" y="2961"/>
                </a:lnTo>
                <a:lnTo>
                  <a:pt x="430" y="2925"/>
                </a:lnTo>
                <a:lnTo>
                  <a:pt x="487" y="3058"/>
                </a:lnTo>
                <a:cubicBezTo>
                  <a:pt x="520" y="3086"/>
                  <a:pt x="599" y="3091"/>
                  <a:pt x="628" y="3094"/>
                </a:cubicBezTo>
                <a:lnTo>
                  <a:pt x="661" y="3075"/>
                </a:lnTo>
                <a:lnTo>
                  <a:pt x="636" y="3036"/>
                </a:lnTo>
                <a:lnTo>
                  <a:pt x="690" y="3021"/>
                </a:lnTo>
                <a:lnTo>
                  <a:pt x="604" y="2913"/>
                </a:lnTo>
                <a:cubicBezTo>
                  <a:pt x="578" y="2861"/>
                  <a:pt x="574" y="2833"/>
                  <a:pt x="532" y="2710"/>
                </a:cubicBezTo>
                <a:cubicBezTo>
                  <a:pt x="534" y="2582"/>
                  <a:pt x="602" y="2260"/>
                  <a:pt x="619" y="2146"/>
                </a:cubicBezTo>
                <a:cubicBezTo>
                  <a:pt x="635" y="2031"/>
                  <a:pt x="634" y="2055"/>
                  <a:pt x="637" y="2025"/>
                </a:cubicBezTo>
                <a:cubicBezTo>
                  <a:pt x="640" y="1995"/>
                  <a:pt x="642" y="1980"/>
                  <a:pt x="639" y="1968"/>
                </a:cubicBezTo>
                <a:cubicBezTo>
                  <a:pt x="670" y="1830"/>
                  <a:pt x="702" y="1693"/>
                  <a:pt x="702" y="1693"/>
                </a:cubicBezTo>
                <a:lnTo>
                  <a:pt x="724" y="1692"/>
                </a:lnTo>
                <a:cubicBezTo>
                  <a:pt x="724" y="1692"/>
                  <a:pt x="763" y="1505"/>
                  <a:pt x="771" y="1413"/>
                </a:cubicBezTo>
                <a:cubicBezTo>
                  <a:pt x="779" y="1321"/>
                  <a:pt x="778" y="1218"/>
                  <a:pt x="772" y="1138"/>
                </a:cubicBezTo>
                <a:cubicBezTo>
                  <a:pt x="766" y="1082"/>
                  <a:pt x="745" y="994"/>
                  <a:pt x="735" y="934"/>
                </a:cubicBezTo>
                <a:lnTo>
                  <a:pt x="712" y="816"/>
                </a:lnTo>
                <a:lnTo>
                  <a:pt x="735" y="786"/>
                </a:lnTo>
                <a:lnTo>
                  <a:pt x="820" y="934"/>
                </a:lnTo>
                <a:cubicBezTo>
                  <a:pt x="849" y="968"/>
                  <a:pt x="867" y="1006"/>
                  <a:pt x="907" y="990"/>
                </a:cubicBezTo>
                <a:cubicBezTo>
                  <a:pt x="947" y="974"/>
                  <a:pt x="1004" y="894"/>
                  <a:pt x="1060" y="838"/>
                </a:cubicBezTo>
                <a:lnTo>
                  <a:pt x="1204" y="646"/>
                </a:lnTo>
                <a:cubicBezTo>
                  <a:pt x="1246" y="605"/>
                  <a:pt x="1286" y="608"/>
                  <a:pt x="1314" y="592"/>
                </a:cubicBezTo>
                <a:cubicBezTo>
                  <a:pt x="1342" y="576"/>
                  <a:pt x="1357" y="572"/>
                  <a:pt x="1374" y="547"/>
                </a:cubicBezTo>
                <a:cubicBezTo>
                  <a:pt x="1391" y="522"/>
                  <a:pt x="1416" y="462"/>
                  <a:pt x="1414" y="445"/>
                </a:cubicBezTo>
                <a:cubicBezTo>
                  <a:pt x="1401" y="435"/>
                  <a:pt x="1386" y="436"/>
                  <a:pt x="1365" y="445"/>
                </a:cubicBezTo>
                <a:lnTo>
                  <a:pt x="1288" y="501"/>
                </a:lnTo>
                <a:lnTo>
                  <a:pt x="1209" y="528"/>
                </a:lnTo>
                <a:lnTo>
                  <a:pt x="1234" y="445"/>
                </a:lnTo>
                <a:cubicBezTo>
                  <a:pt x="1231" y="435"/>
                  <a:pt x="1203" y="447"/>
                  <a:pt x="1192" y="468"/>
                </a:cubicBezTo>
                <a:lnTo>
                  <a:pt x="1167" y="573"/>
                </a:lnTo>
                <a:cubicBezTo>
                  <a:pt x="1117" y="639"/>
                  <a:pt x="957" y="856"/>
                  <a:pt x="892" y="862"/>
                </a:cubicBezTo>
                <a:cubicBezTo>
                  <a:pt x="852" y="790"/>
                  <a:pt x="801" y="672"/>
                  <a:pt x="775" y="607"/>
                </a:cubicBezTo>
                <a:cubicBezTo>
                  <a:pt x="751" y="543"/>
                  <a:pt x="766" y="508"/>
                  <a:pt x="747" y="480"/>
                </a:cubicBezTo>
                <a:cubicBezTo>
                  <a:pt x="728" y="449"/>
                  <a:pt x="683" y="452"/>
                  <a:pt x="664" y="439"/>
                </a:cubicBezTo>
                <a:cubicBezTo>
                  <a:pt x="645" y="426"/>
                  <a:pt x="643" y="412"/>
                  <a:pt x="634" y="402"/>
                </a:cubicBezTo>
                <a:lnTo>
                  <a:pt x="609" y="378"/>
                </a:lnTo>
                <a:close/>
              </a:path>
            </a:pathLst>
          </a:custGeom>
          <a:gradFill rotWithShape="1">
            <a:gsLst>
              <a:gs pos="0">
                <a:schemeClr val="tx2"/>
              </a:gs>
              <a:gs pos="100000">
                <a:schemeClr val="tx2">
                  <a:gamma/>
                  <a:shade val="57255"/>
                  <a:invGamma/>
                </a:schemeClr>
              </a:gs>
            </a:gsLst>
            <a:lin ang="5400000" scaled="1"/>
          </a:gradFill>
          <a:ln w="9525">
            <a:noFill/>
            <a:round/>
            <a:headEnd/>
            <a:tailEnd/>
          </a:ln>
          <a:effectLst/>
        </p:spPr>
        <p:txBody>
          <a:bodyPr/>
          <a:lstStyle/>
          <a:p>
            <a:pPr defTabSz="914400" fontAlgn="base">
              <a:spcBef>
                <a:spcPct val="0"/>
              </a:spcBef>
              <a:spcAft>
                <a:spcPct val="0"/>
              </a:spcAft>
              <a:defRPr/>
            </a:pPr>
            <a:endParaRPr lang="en-US">
              <a:solidFill>
                <a:srgbClr val="000000"/>
              </a:solidFill>
              <a:latin typeface="Arial" charset="0"/>
              <a:cs typeface="Arial" panose="020B0604020202020204" pitchFamily="34" charset="0"/>
            </a:endParaRPr>
          </a:p>
        </p:txBody>
      </p:sp>
      <p:grpSp>
        <p:nvGrpSpPr>
          <p:cNvPr id="837638" name="Group 27">
            <a:extLst>
              <a:ext uri="{FF2B5EF4-FFF2-40B4-BE49-F238E27FC236}">
                <a16:creationId xmlns:a16="http://schemas.microsoft.com/office/drawing/2014/main" xmlns="" id="{BD73805F-629B-4C97-A67A-EC650C75758E}"/>
              </a:ext>
            </a:extLst>
          </p:cNvPr>
          <p:cNvGrpSpPr>
            <a:grpSpLocks/>
          </p:cNvGrpSpPr>
          <p:nvPr/>
        </p:nvGrpSpPr>
        <p:grpSpPr bwMode="auto">
          <a:xfrm>
            <a:off x="4848226" y="2190750"/>
            <a:ext cx="409575" cy="393700"/>
            <a:chOff x="1833" y="1596"/>
            <a:chExt cx="368" cy="355"/>
          </a:xfrm>
        </p:grpSpPr>
        <p:pic>
          <p:nvPicPr>
            <p:cNvPr id="837681" name="Picture 28" descr="circuler_1">
              <a:extLst>
                <a:ext uri="{FF2B5EF4-FFF2-40B4-BE49-F238E27FC236}">
                  <a16:creationId xmlns:a16="http://schemas.microsoft.com/office/drawing/2014/main" xmlns="" id="{0B1D80CB-72BB-40D1-B63B-28249CA86702}"/>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gray">
            <a:xfrm>
              <a:off x="1833" y="1596"/>
              <a:ext cx="368" cy="3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3373" name="Oval 29">
              <a:extLst>
                <a:ext uri="{FF2B5EF4-FFF2-40B4-BE49-F238E27FC236}">
                  <a16:creationId xmlns:a16="http://schemas.microsoft.com/office/drawing/2014/main" xmlns="" id="{E92E64A3-0C78-472D-BC0E-E62B066C02CD}"/>
                </a:ext>
              </a:extLst>
            </p:cNvPr>
            <p:cNvSpPr>
              <a:spLocks noChangeArrowheads="1"/>
            </p:cNvSpPr>
            <p:nvPr/>
          </p:nvSpPr>
          <p:spPr bwMode="gray">
            <a:xfrm>
              <a:off x="1833" y="1596"/>
              <a:ext cx="366" cy="355"/>
            </a:xfrm>
            <a:prstGeom prst="ellipse">
              <a:avLst/>
            </a:prstGeom>
            <a:solidFill>
              <a:srgbClr val="0033CC"/>
            </a:solidFill>
            <a:ln w="9525" algn="ctr">
              <a:noFill/>
              <a:round/>
              <a:headEnd/>
              <a:tailEnd/>
            </a:ln>
            <a:effectLst/>
          </p:spPr>
          <p:txBody>
            <a:bodyPr wrap="none" anchor="ctr"/>
            <a:lstStyle/>
            <a:p>
              <a:pPr defTabSz="914400" fontAlgn="base">
                <a:spcBef>
                  <a:spcPct val="0"/>
                </a:spcBef>
                <a:spcAft>
                  <a:spcPct val="0"/>
                </a:spcAft>
                <a:defRPr/>
              </a:pPr>
              <a:endParaRPr lang="en-US" dirty="0">
                <a:solidFill>
                  <a:srgbClr val="000000"/>
                </a:solidFill>
                <a:latin typeface="Arial" charset="0"/>
                <a:cs typeface="Arial" panose="020B0604020202020204" pitchFamily="34" charset="0"/>
              </a:endParaRPr>
            </a:p>
          </p:txBody>
        </p:sp>
        <p:pic>
          <p:nvPicPr>
            <p:cNvPr id="837685" name="Picture 30" descr="Picture2">
              <a:extLst>
                <a:ext uri="{FF2B5EF4-FFF2-40B4-BE49-F238E27FC236}">
                  <a16:creationId xmlns:a16="http://schemas.microsoft.com/office/drawing/2014/main" xmlns="" id="{ADD1C595-0C8C-4AE5-8915-15A93FEEF51A}"/>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gray">
            <a:xfrm>
              <a:off x="1869" y="1600"/>
              <a:ext cx="291" cy="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837639" name="Group 31">
            <a:extLst>
              <a:ext uri="{FF2B5EF4-FFF2-40B4-BE49-F238E27FC236}">
                <a16:creationId xmlns:a16="http://schemas.microsoft.com/office/drawing/2014/main" xmlns="" id="{CB4E0E0E-FA68-485D-A6F0-225C4689AA09}"/>
              </a:ext>
            </a:extLst>
          </p:cNvPr>
          <p:cNvGrpSpPr>
            <a:grpSpLocks/>
          </p:cNvGrpSpPr>
          <p:nvPr/>
        </p:nvGrpSpPr>
        <p:grpSpPr bwMode="auto">
          <a:xfrm>
            <a:off x="6829426" y="2620964"/>
            <a:ext cx="333375" cy="320675"/>
            <a:chOff x="3206" y="1632"/>
            <a:chExt cx="298" cy="289"/>
          </a:xfrm>
        </p:grpSpPr>
        <p:pic>
          <p:nvPicPr>
            <p:cNvPr id="837676" name="Picture 32" descr="circuler_1">
              <a:extLst>
                <a:ext uri="{FF2B5EF4-FFF2-40B4-BE49-F238E27FC236}">
                  <a16:creationId xmlns:a16="http://schemas.microsoft.com/office/drawing/2014/main" xmlns="" id="{3EA84C00-9AC9-4092-B236-246659C1EE17}"/>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gray">
            <a:xfrm>
              <a:off x="3206" y="1632"/>
              <a:ext cx="298"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3377" name="Oval 33">
              <a:extLst>
                <a:ext uri="{FF2B5EF4-FFF2-40B4-BE49-F238E27FC236}">
                  <a16:creationId xmlns:a16="http://schemas.microsoft.com/office/drawing/2014/main" xmlns="" id="{9195DAEC-C3E0-4EED-AB73-8C3B52A5AC83}"/>
                </a:ext>
              </a:extLst>
            </p:cNvPr>
            <p:cNvSpPr>
              <a:spLocks noChangeArrowheads="1"/>
            </p:cNvSpPr>
            <p:nvPr/>
          </p:nvSpPr>
          <p:spPr bwMode="gray">
            <a:xfrm>
              <a:off x="3206" y="1632"/>
              <a:ext cx="296" cy="289"/>
            </a:xfrm>
            <a:prstGeom prst="ellipse">
              <a:avLst/>
            </a:prstGeom>
            <a:solidFill>
              <a:srgbClr val="CC6600"/>
            </a:solidFill>
            <a:ln w="9525" algn="ctr">
              <a:noFill/>
              <a:round/>
              <a:headEnd/>
              <a:tailEnd/>
            </a:ln>
            <a:effectLst/>
          </p:spPr>
          <p:txBody>
            <a:bodyPr wrap="none" anchor="ctr"/>
            <a:lstStyle/>
            <a:p>
              <a:pPr defTabSz="914400" fontAlgn="base">
                <a:spcBef>
                  <a:spcPct val="0"/>
                </a:spcBef>
                <a:spcAft>
                  <a:spcPct val="0"/>
                </a:spcAft>
                <a:defRPr/>
              </a:pPr>
              <a:endParaRPr lang="en-US">
                <a:solidFill>
                  <a:srgbClr val="000000"/>
                </a:solidFill>
                <a:latin typeface="Arial" charset="0"/>
                <a:cs typeface="Arial" panose="020B0604020202020204" pitchFamily="34" charset="0"/>
              </a:endParaRPr>
            </a:p>
          </p:txBody>
        </p:sp>
        <p:pic>
          <p:nvPicPr>
            <p:cNvPr id="837680" name="Picture 34" descr="Picture2">
              <a:extLst>
                <a:ext uri="{FF2B5EF4-FFF2-40B4-BE49-F238E27FC236}">
                  <a16:creationId xmlns:a16="http://schemas.microsoft.com/office/drawing/2014/main" xmlns="" id="{B4BB140B-1D24-4004-9A02-C0D9FDD76223}"/>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gray">
            <a:xfrm>
              <a:off x="3236" y="1635"/>
              <a:ext cx="235" cy="1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837640" name="Group 35">
            <a:extLst>
              <a:ext uri="{FF2B5EF4-FFF2-40B4-BE49-F238E27FC236}">
                <a16:creationId xmlns:a16="http://schemas.microsoft.com/office/drawing/2014/main" xmlns="" id="{E825602D-082B-4DD7-AA0C-8FA6337487AB}"/>
              </a:ext>
            </a:extLst>
          </p:cNvPr>
          <p:cNvGrpSpPr>
            <a:grpSpLocks/>
          </p:cNvGrpSpPr>
          <p:nvPr/>
        </p:nvGrpSpPr>
        <p:grpSpPr bwMode="auto">
          <a:xfrm rot="692470">
            <a:off x="7686675" y="3343276"/>
            <a:ext cx="914400" cy="885825"/>
            <a:chOff x="4055" y="2088"/>
            <a:chExt cx="436" cy="422"/>
          </a:xfrm>
        </p:grpSpPr>
        <p:pic>
          <p:nvPicPr>
            <p:cNvPr id="837673" name="Picture 36" descr="circuler_1">
              <a:extLst>
                <a:ext uri="{FF2B5EF4-FFF2-40B4-BE49-F238E27FC236}">
                  <a16:creationId xmlns:a16="http://schemas.microsoft.com/office/drawing/2014/main" xmlns="" id="{52756F5A-1BD9-4853-B904-32A1BB89D2FE}"/>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gray">
            <a:xfrm>
              <a:off x="4055" y="2088"/>
              <a:ext cx="436" cy="4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3381" name="Oval 37">
              <a:extLst>
                <a:ext uri="{FF2B5EF4-FFF2-40B4-BE49-F238E27FC236}">
                  <a16:creationId xmlns:a16="http://schemas.microsoft.com/office/drawing/2014/main" xmlns="" id="{E8262F6C-99BE-48CB-97F8-8CA3A87B19C2}"/>
                </a:ext>
              </a:extLst>
            </p:cNvPr>
            <p:cNvSpPr>
              <a:spLocks noChangeArrowheads="1"/>
            </p:cNvSpPr>
            <p:nvPr/>
          </p:nvSpPr>
          <p:spPr bwMode="gray">
            <a:xfrm>
              <a:off x="4055" y="2088"/>
              <a:ext cx="433" cy="422"/>
            </a:xfrm>
            <a:prstGeom prst="ellipse">
              <a:avLst/>
            </a:prstGeom>
            <a:solidFill>
              <a:srgbClr val="FF0066"/>
            </a:solidFill>
            <a:ln w="9525" algn="ctr">
              <a:noFill/>
              <a:round/>
              <a:headEnd/>
              <a:tailEnd/>
            </a:ln>
            <a:effectLst/>
          </p:spPr>
          <p:txBody>
            <a:bodyPr wrap="none" anchor="ctr"/>
            <a:lstStyle/>
            <a:p>
              <a:pPr defTabSz="914400" fontAlgn="base">
                <a:spcBef>
                  <a:spcPct val="0"/>
                </a:spcBef>
                <a:spcAft>
                  <a:spcPct val="0"/>
                </a:spcAft>
                <a:defRPr/>
              </a:pPr>
              <a:endParaRPr lang="en-US">
                <a:solidFill>
                  <a:srgbClr val="000000"/>
                </a:solidFill>
                <a:latin typeface="Arial" charset="0"/>
                <a:cs typeface="Arial" panose="020B0604020202020204" pitchFamily="34" charset="0"/>
              </a:endParaRPr>
            </a:p>
          </p:txBody>
        </p:sp>
        <p:pic>
          <p:nvPicPr>
            <p:cNvPr id="837675" name="Picture 38" descr="Picture2">
              <a:extLst>
                <a:ext uri="{FF2B5EF4-FFF2-40B4-BE49-F238E27FC236}">
                  <a16:creationId xmlns:a16="http://schemas.microsoft.com/office/drawing/2014/main" xmlns="" id="{E600843B-1C6A-4D10-9B35-DBCE05D3F842}"/>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gray">
            <a:xfrm>
              <a:off x="4098" y="2092"/>
              <a:ext cx="345" cy="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837641" name="Group 39">
            <a:extLst>
              <a:ext uri="{FF2B5EF4-FFF2-40B4-BE49-F238E27FC236}">
                <a16:creationId xmlns:a16="http://schemas.microsoft.com/office/drawing/2014/main" xmlns="" id="{FE32DD71-7A7B-47B1-9765-D2ADDBA3E1E2}"/>
              </a:ext>
            </a:extLst>
          </p:cNvPr>
          <p:cNvGrpSpPr>
            <a:grpSpLocks/>
          </p:cNvGrpSpPr>
          <p:nvPr/>
        </p:nvGrpSpPr>
        <p:grpSpPr bwMode="auto">
          <a:xfrm>
            <a:off x="3286125" y="2278063"/>
            <a:ext cx="984250" cy="952500"/>
            <a:chOff x="887" y="2040"/>
            <a:chExt cx="433" cy="422"/>
          </a:xfrm>
        </p:grpSpPr>
        <p:pic>
          <p:nvPicPr>
            <p:cNvPr id="837670" name="Picture 40" descr="circuler_1">
              <a:extLst>
                <a:ext uri="{FF2B5EF4-FFF2-40B4-BE49-F238E27FC236}">
                  <a16:creationId xmlns:a16="http://schemas.microsoft.com/office/drawing/2014/main" xmlns="" id="{82B93277-F478-4B50-9A87-4E6A194C36F2}"/>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gray">
            <a:xfrm>
              <a:off x="887" y="2040"/>
              <a:ext cx="430" cy="4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3385" name="Oval 41">
              <a:extLst>
                <a:ext uri="{FF2B5EF4-FFF2-40B4-BE49-F238E27FC236}">
                  <a16:creationId xmlns:a16="http://schemas.microsoft.com/office/drawing/2014/main" xmlns="" id="{10F637A9-2746-4813-9513-D1B2BDB6BECF}"/>
                </a:ext>
              </a:extLst>
            </p:cNvPr>
            <p:cNvSpPr>
              <a:spLocks noChangeArrowheads="1"/>
            </p:cNvSpPr>
            <p:nvPr/>
          </p:nvSpPr>
          <p:spPr bwMode="gray">
            <a:xfrm>
              <a:off x="887" y="2040"/>
              <a:ext cx="433" cy="422"/>
            </a:xfrm>
            <a:prstGeom prst="ellipse">
              <a:avLst/>
            </a:prstGeom>
            <a:solidFill>
              <a:srgbClr val="008000"/>
            </a:solidFill>
            <a:ln w="9525" algn="ctr">
              <a:noFill/>
              <a:round/>
              <a:headEnd/>
              <a:tailEnd/>
            </a:ln>
            <a:effectLst/>
          </p:spPr>
          <p:txBody>
            <a:bodyPr wrap="none" anchor="ctr"/>
            <a:lstStyle/>
            <a:p>
              <a:pPr defTabSz="914400" fontAlgn="base">
                <a:spcBef>
                  <a:spcPct val="0"/>
                </a:spcBef>
                <a:spcAft>
                  <a:spcPct val="0"/>
                </a:spcAft>
                <a:defRPr/>
              </a:pPr>
              <a:endParaRPr lang="en-US" dirty="0">
                <a:solidFill>
                  <a:srgbClr val="000000"/>
                </a:solidFill>
                <a:latin typeface="Arial" charset="0"/>
                <a:cs typeface="Arial" panose="020B0604020202020204" pitchFamily="34" charset="0"/>
              </a:endParaRPr>
            </a:p>
          </p:txBody>
        </p:sp>
        <p:pic>
          <p:nvPicPr>
            <p:cNvPr id="837672" name="Picture 42" descr="Picture2">
              <a:extLst>
                <a:ext uri="{FF2B5EF4-FFF2-40B4-BE49-F238E27FC236}">
                  <a16:creationId xmlns:a16="http://schemas.microsoft.com/office/drawing/2014/main" xmlns="" id="{8E1C44E4-B77B-4BED-B0E7-59A2F09B824E}"/>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gray">
            <a:xfrm>
              <a:off x="930" y="2044"/>
              <a:ext cx="345" cy="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837642" name="Group 43">
            <a:extLst>
              <a:ext uri="{FF2B5EF4-FFF2-40B4-BE49-F238E27FC236}">
                <a16:creationId xmlns:a16="http://schemas.microsoft.com/office/drawing/2014/main" xmlns="" id="{AB4F274D-E0FB-4482-AD41-181EDBBE661E}"/>
              </a:ext>
            </a:extLst>
          </p:cNvPr>
          <p:cNvGrpSpPr>
            <a:grpSpLocks/>
          </p:cNvGrpSpPr>
          <p:nvPr/>
        </p:nvGrpSpPr>
        <p:grpSpPr bwMode="auto">
          <a:xfrm>
            <a:off x="3671888" y="3551239"/>
            <a:ext cx="660400" cy="631825"/>
            <a:chOff x="1224" y="2711"/>
            <a:chExt cx="530" cy="512"/>
          </a:xfrm>
        </p:grpSpPr>
        <p:pic>
          <p:nvPicPr>
            <p:cNvPr id="837665" name="Picture 44" descr="circuler_1">
              <a:extLst>
                <a:ext uri="{FF2B5EF4-FFF2-40B4-BE49-F238E27FC236}">
                  <a16:creationId xmlns:a16="http://schemas.microsoft.com/office/drawing/2014/main" xmlns="" id="{7B6269CC-3025-43BA-9DE3-8A310C35C0BC}"/>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gray">
            <a:xfrm>
              <a:off x="1224" y="2711"/>
              <a:ext cx="530" cy="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3389" name="Oval 45">
              <a:extLst>
                <a:ext uri="{FF2B5EF4-FFF2-40B4-BE49-F238E27FC236}">
                  <a16:creationId xmlns:a16="http://schemas.microsoft.com/office/drawing/2014/main" xmlns="" id="{245EC3CE-B639-4BEE-BFA4-9053EFC50766}"/>
                </a:ext>
              </a:extLst>
            </p:cNvPr>
            <p:cNvSpPr>
              <a:spLocks noChangeArrowheads="1"/>
            </p:cNvSpPr>
            <p:nvPr/>
          </p:nvSpPr>
          <p:spPr bwMode="gray">
            <a:xfrm>
              <a:off x="1224" y="2711"/>
              <a:ext cx="526" cy="512"/>
            </a:xfrm>
            <a:prstGeom prst="ellipse">
              <a:avLst/>
            </a:prstGeom>
            <a:solidFill>
              <a:schemeClr val="tx1"/>
            </a:solidFill>
            <a:ln w="9525" algn="ctr">
              <a:noFill/>
              <a:round/>
              <a:headEnd/>
              <a:tailEnd/>
            </a:ln>
            <a:effectLst/>
          </p:spPr>
          <p:txBody>
            <a:bodyPr wrap="none" anchor="ctr"/>
            <a:lstStyle/>
            <a:p>
              <a:pPr defTabSz="914400" fontAlgn="base">
                <a:spcBef>
                  <a:spcPct val="0"/>
                </a:spcBef>
                <a:spcAft>
                  <a:spcPct val="0"/>
                </a:spcAft>
                <a:defRPr/>
              </a:pPr>
              <a:endParaRPr lang="en-US">
                <a:solidFill>
                  <a:srgbClr val="000000"/>
                </a:solidFill>
                <a:latin typeface="Arial" charset="0"/>
                <a:cs typeface="Arial" panose="020B0604020202020204" pitchFamily="34" charset="0"/>
              </a:endParaRPr>
            </a:p>
          </p:txBody>
        </p:sp>
        <p:pic>
          <p:nvPicPr>
            <p:cNvPr id="837669" name="Picture 46" descr="Picture2">
              <a:extLst>
                <a:ext uri="{FF2B5EF4-FFF2-40B4-BE49-F238E27FC236}">
                  <a16:creationId xmlns:a16="http://schemas.microsoft.com/office/drawing/2014/main" xmlns="" id="{0726D529-2B98-4303-ACEB-1D41B489626D}"/>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gray">
            <a:xfrm>
              <a:off x="1277" y="2716"/>
              <a:ext cx="419" cy="1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837643" name="Group 47">
            <a:extLst>
              <a:ext uri="{FF2B5EF4-FFF2-40B4-BE49-F238E27FC236}">
                <a16:creationId xmlns:a16="http://schemas.microsoft.com/office/drawing/2014/main" xmlns="" id="{DA971081-C32E-45B2-BAAA-E79897ABCEA0}"/>
              </a:ext>
            </a:extLst>
          </p:cNvPr>
          <p:cNvGrpSpPr>
            <a:grpSpLocks/>
          </p:cNvGrpSpPr>
          <p:nvPr/>
        </p:nvGrpSpPr>
        <p:grpSpPr bwMode="auto">
          <a:xfrm>
            <a:off x="4951413" y="3911601"/>
            <a:ext cx="1263650" cy="1222375"/>
            <a:chOff x="2323" y="2847"/>
            <a:chExt cx="636" cy="616"/>
          </a:xfrm>
        </p:grpSpPr>
        <p:pic>
          <p:nvPicPr>
            <p:cNvPr id="837662" name="Picture 48" descr="circuler_1">
              <a:extLst>
                <a:ext uri="{FF2B5EF4-FFF2-40B4-BE49-F238E27FC236}">
                  <a16:creationId xmlns:a16="http://schemas.microsoft.com/office/drawing/2014/main" xmlns="" id="{344F3C83-8739-421A-A962-E8B23309C451}"/>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gray">
            <a:xfrm>
              <a:off x="2323" y="2847"/>
              <a:ext cx="636" cy="6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3393" name="Oval 49">
              <a:extLst>
                <a:ext uri="{FF2B5EF4-FFF2-40B4-BE49-F238E27FC236}">
                  <a16:creationId xmlns:a16="http://schemas.microsoft.com/office/drawing/2014/main" xmlns="" id="{F1EFDEFF-BB83-48E7-8629-83A829BC9C44}"/>
                </a:ext>
              </a:extLst>
            </p:cNvPr>
            <p:cNvSpPr>
              <a:spLocks noChangeArrowheads="1"/>
            </p:cNvSpPr>
            <p:nvPr/>
          </p:nvSpPr>
          <p:spPr bwMode="gray">
            <a:xfrm>
              <a:off x="2323" y="2847"/>
              <a:ext cx="632" cy="616"/>
            </a:xfrm>
            <a:prstGeom prst="ellipse">
              <a:avLst/>
            </a:prstGeom>
            <a:solidFill>
              <a:srgbClr val="663300"/>
            </a:solidFill>
            <a:ln w="9525" algn="ctr">
              <a:noFill/>
              <a:round/>
              <a:headEnd/>
              <a:tailEnd/>
            </a:ln>
            <a:effectLst/>
          </p:spPr>
          <p:txBody>
            <a:bodyPr wrap="none" anchor="ctr"/>
            <a:lstStyle/>
            <a:p>
              <a:pPr defTabSz="914400" fontAlgn="base">
                <a:spcBef>
                  <a:spcPct val="0"/>
                </a:spcBef>
                <a:spcAft>
                  <a:spcPct val="0"/>
                </a:spcAft>
                <a:defRPr/>
              </a:pPr>
              <a:endParaRPr lang="en-US">
                <a:solidFill>
                  <a:srgbClr val="000000"/>
                </a:solidFill>
                <a:latin typeface="Arial" charset="0"/>
                <a:cs typeface="Arial" panose="020B0604020202020204" pitchFamily="34" charset="0"/>
              </a:endParaRPr>
            </a:p>
          </p:txBody>
        </p:sp>
        <p:pic>
          <p:nvPicPr>
            <p:cNvPr id="837664" name="Picture 50" descr="Picture2">
              <a:extLst>
                <a:ext uri="{FF2B5EF4-FFF2-40B4-BE49-F238E27FC236}">
                  <a16:creationId xmlns:a16="http://schemas.microsoft.com/office/drawing/2014/main" xmlns="" id="{7DABDE0A-F5FE-43BC-892A-985057BCDF57}"/>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gray">
            <a:xfrm>
              <a:off x="2386" y="2853"/>
              <a:ext cx="503" cy="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837644" name="Group 51">
            <a:extLst>
              <a:ext uri="{FF2B5EF4-FFF2-40B4-BE49-F238E27FC236}">
                <a16:creationId xmlns:a16="http://schemas.microsoft.com/office/drawing/2014/main" xmlns="" id="{1EFDEA3B-1AA5-4EC2-8DCB-3F19BB2F0D57}"/>
              </a:ext>
            </a:extLst>
          </p:cNvPr>
          <p:cNvGrpSpPr>
            <a:grpSpLocks/>
          </p:cNvGrpSpPr>
          <p:nvPr/>
        </p:nvGrpSpPr>
        <p:grpSpPr bwMode="auto">
          <a:xfrm>
            <a:off x="6978650" y="4313238"/>
            <a:ext cx="660400" cy="635000"/>
            <a:chOff x="3528" y="2759"/>
            <a:chExt cx="530" cy="512"/>
          </a:xfrm>
        </p:grpSpPr>
        <p:pic>
          <p:nvPicPr>
            <p:cNvPr id="837657" name="Picture 52" descr="circuler_1">
              <a:extLst>
                <a:ext uri="{FF2B5EF4-FFF2-40B4-BE49-F238E27FC236}">
                  <a16:creationId xmlns:a16="http://schemas.microsoft.com/office/drawing/2014/main" xmlns="" id="{56D9CB79-3FEF-4EB7-BB40-8DED176CD30E}"/>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gray">
            <a:xfrm>
              <a:off x="3528" y="2759"/>
              <a:ext cx="530" cy="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3397" name="Oval 53">
              <a:extLst>
                <a:ext uri="{FF2B5EF4-FFF2-40B4-BE49-F238E27FC236}">
                  <a16:creationId xmlns:a16="http://schemas.microsoft.com/office/drawing/2014/main" xmlns="" id="{2B44CA02-4470-4CBA-B5CB-84CDBC2DC807}"/>
                </a:ext>
              </a:extLst>
            </p:cNvPr>
            <p:cNvSpPr>
              <a:spLocks noChangeArrowheads="1"/>
            </p:cNvSpPr>
            <p:nvPr/>
          </p:nvSpPr>
          <p:spPr bwMode="gray">
            <a:xfrm>
              <a:off x="3528" y="2759"/>
              <a:ext cx="526" cy="512"/>
            </a:xfrm>
            <a:prstGeom prst="ellipse">
              <a:avLst/>
            </a:prstGeom>
            <a:solidFill>
              <a:srgbClr val="7030A0"/>
            </a:solidFill>
            <a:ln w="9525" algn="ctr">
              <a:noFill/>
              <a:round/>
              <a:headEnd/>
              <a:tailEnd/>
            </a:ln>
            <a:effectLst/>
          </p:spPr>
          <p:txBody>
            <a:bodyPr wrap="none" anchor="ctr"/>
            <a:lstStyle/>
            <a:p>
              <a:pPr defTabSz="914400" fontAlgn="base">
                <a:spcBef>
                  <a:spcPct val="0"/>
                </a:spcBef>
                <a:spcAft>
                  <a:spcPct val="0"/>
                </a:spcAft>
                <a:defRPr/>
              </a:pPr>
              <a:endParaRPr lang="en-US">
                <a:solidFill>
                  <a:srgbClr val="000000"/>
                </a:solidFill>
                <a:latin typeface="Arial" charset="0"/>
                <a:cs typeface="Arial" panose="020B0604020202020204" pitchFamily="34" charset="0"/>
              </a:endParaRPr>
            </a:p>
          </p:txBody>
        </p:sp>
        <p:pic>
          <p:nvPicPr>
            <p:cNvPr id="837661" name="Picture 54" descr="Picture2">
              <a:extLst>
                <a:ext uri="{FF2B5EF4-FFF2-40B4-BE49-F238E27FC236}">
                  <a16:creationId xmlns:a16="http://schemas.microsoft.com/office/drawing/2014/main" xmlns="" id="{BE4871DC-EFA1-4DFF-80A0-559E96BEF145}"/>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gray">
            <a:xfrm>
              <a:off x="3581" y="2764"/>
              <a:ext cx="419" cy="1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837645" name="Arc 55">
            <a:extLst>
              <a:ext uri="{FF2B5EF4-FFF2-40B4-BE49-F238E27FC236}">
                <a16:creationId xmlns:a16="http://schemas.microsoft.com/office/drawing/2014/main" xmlns="" id="{4561F50F-1A52-49AA-99C7-5508AF355056}"/>
              </a:ext>
            </a:extLst>
          </p:cNvPr>
          <p:cNvSpPr>
            <a:spLocks/>
          </p:cNvSpPr>
          <p:nvPr/>
        </p:nvSpPr>
        <p:spPr bwMode="gray">
          <a:xfrm rot="692470">
            <a:off x="5956300" y="2849563"/>
            <a:ext cx="1951038" cy="933450"/>
          </a:xfrm>
          <a:custGeom>
            <a:avLst/>
            <a:gdLst>
              <a:gd name="T0" fmla="*/ 124385144 w 18088"/>
              <a:gd name="T1" fmla="*/ 0 h 18769"/>
              <a:gd name="T2" fmla="*/ 210446112 w 18088"/>
              <a:gd name="T3" fmla="*/ 17224985 h 18769"/>
              <a:gd name="T4" fmla="*/ 0 w 18088"/>
              <a:gd name="T5" fmla="*/ 46423832 h 18769"/>
              <a:gd name="T6" fmla="*/ 0 60000 65536"/>
              <a:gd name="T7" fmla="*/ 0 60000 65536"/>
              <a:gd name="T8" fmla="*/ 0 60000 65536"/>
            </a:gdLst>
            <a:ahLst/>
            <a:cxnLst>
              <a:cxn ang="T6">
                <a:pos x="T0" y="T1"/>
              </a:cxn>
              <a:cxn ang="T7">
                <a:pos x="T2" y="T3"/>
              </a:cxn>
              <a:cxn ang="T8">
                <a:pos x="T4" y="T5"/>
              </a:cxn>
            </a:cxnLst>
            <a:rect l="0" t="0" r="r" b="b"/>
            <a:pathLst>
              <a:path w="18088" h="18769" fill="none" extrusionOk="0">
                <a:moveTo>
                  <a:pt x="10690" y="0"/>
                </a:moveTo>
                <a:cubicBezTo>
                  <a:pt x="13675" y="1700"/>
                  <a:pt x="16211" y="4087"/>
                  <a:pt x="18088" y="6963"/>
                </a:cubicBezTo>
              </a:path>
              <a:path w="18088" h="18769" stroke="0" extrusionOk="0">
                <a:moveTo>
                  <a:pt x="10690" y="0"/>
                </a:moveTo>
                <a:cubicBezTo>
                  <a:pt x="13675" y="1700"/>
                  <a:pt x="16211" y="4087"/>
                  <a:pt x="18088" y="6963"/>
                </a:cubicBezTo>
                <a:lnTo>
                  <a:pt x="0" y="18769"/>
                </a:lnTo>
                <a:lnTo>
                  <a:pt x="10690" y="0"/>
                </a:lnTo>
                <a:close/>
              </a:path>
            </a:pathLst>
          </a:custGeom>
          <a:noFill/>
          <a:ln w="12700">
            <a:solidFill>
              <a:schemeClr val="tx1"/>
            </a:solidFill>
            <a:prstDash val="sysDot"/>
            <a:round/>
            <a:headEnd/>
            <a:tailEnd type="triangle" w="med" len="med"/>
          </a:ln>
          <a:extLst>
            <a:ext uri="{909E8E84-426E-40DD-AFC4-6F175D3DCCD1}">
              <a14:hiddenFill xmlns:a14="http://schemas.microsoft.com/office/drawing/2010/main">
                <a:solidFill>
                  <a:srgbClr val="FFFFFF"/>
                </a:solidFill>
              </a14:hiddenFill>
            </a:ext>
          </a:extLst>
        </p:spPr>
        <p:txBody>
          <a:bodyPr wrap="none" anchor="ctr"/>
          <a:lstStyle/>
          <a:p>
            <a:pPr defTabSz="914400" eaLnBrk="0" fontAlgn="base" hangingPunct="0">
              <a:spcBef>
                <a:spcPct val="0"/>
              </a:spcBef>
              <a:spcAft>
                <a:spcPct val="0"/>
              </a:spcAft>
            </a:pPr>
            <a:endParaRPr lang="en-US">
              <a:solidFill>
                <a:srgbClr val="000000"/>
              </a:solidFill>
              <a:latin typeface=".VnTime" panose="020B7200000000000000" pitchFamily="34" charset="0"/>
              <a:cs typeface="Arial" panose="020B0604020202020204" pitchFamily="34" charset="0"/>
            </a:endParaRPr>
          </a:p>
        </p:txBody>
      </p:sp>
      <p:sp>
        <p:nvSpPr>
          <p:cNvPr id="837646" name="Arc 56">
            <a:extLst>
              <a:ext uri="{FF2B5EF4-FFF2-40B4-BE49-F238E27FC236}">
                <a16:creationId xmlns:a16="http://schemas.microsoft.com/office/drawing/2014/main" xmlns="" id="{CA840FDD-661C-4349-8C98-7354D0CB90AC}"/>
              </a:ext>
            </a:extLst>
          </p:cNvPr>
          <p:cNvSpPr>
            <a:spLocks/>
          </p:cNvSpPr>
          <p:nvPr/>
        </p:nvSpPr>
        <p:spPr bwMode="gray">
          <a:xfrm rot="692470">
            <a:off x="5802313" y="3754439"/>
            <a:ext cx="2328862" cy="657225"/>
          </a:xfrm>
          <a:custGeom>
            <a:avLst/>
            <a:gdLst>
              <a:gd name="T0" fmla="*/ 250801941 w 21600"/>
              <a:gd name="T1" fmla="*/ 0 h 13223"/>
              <a:gd name="T2" fmla="*/ 207348934 w 21600"/>
              <a:gd name="T3" fmla="*/ 32666165 h 13223"/>
              <a:gd name="T4" fmla="*/ 0 w 21600"/>
              <a:gd name="T5" fmla="*/ 2574177 h 13223"/>
              <a:gd name="T6" fmla="*/ 0 60000 65536"/>
              <a:gd name="T7" fmla="*/ 0 60000 65536"/>
              <a:gd name="T8" fmla="*/ 0 60000 65536"/>
            </a:gdLst>
            <a:ahLst/>
            <a:cxnLst>
              <a:cxn ang="T6">
                <a:pos x="T0" y="T1"/>
              </a:cxn>
              <a:cxn ang="T7">
                <a:pos x="T2" y="T3"/>
              </a:cxn>
              <a:cxn ang="T8">
                <a:pos x="T4" y="T5"/>
              </a:cxn>
            </a:cxnLst>
            <a:rect l="0" t="0" r="r" b="b"/>
            <a:pathLst>
              <a:path w="21600" h="13223" fill="none" extrusionOk="0">
                <a:moveTo>
                  <a:pt x="21574" y="0"/>
                </a:moveTo>
                <a:cubicBezTo>
                  <a:pt x="21591" y="347"/>
                  <a:pt x="21600" y="694"/>
                  <a:pt x="21600" y="1042"/>
                </a:cubicBezTo>
                <a:cubicBezTo>
                  <a:pt x="21600" y="5388"/>
                  <a:pt x="20288" y="9633"/>
                  <a:pt x="17837" y="13223"/>
                </a:cubicBezTo>
              </a:path>
              <a:path w="21600" h="13223" stroke="0" extrusionOk="0">
                <a:moveTo>
                  <a:pt x="21574" y="0"/>
                </a:moveTo>
                <a:cubicBezTo>
                  <a:pt x="21591" y="347"/>
                  <a:pt x="21600" y="694"/>
                  <a:pt x="21600" y="1042"/>
                </a:cubicBezTo>
                <a:cubicBezTo>
                  <a:pt x="21600" y="5388"/>
                  <a:pt x="20288" y="9633"/>
                  <a:pt x="17837" y="13223"/>
                </a:cubicBezTo>
                <a:lnTo>
                  <a:pt x="0" y="1042"/>
                </a:lnTo>
                <a:lnTo>
                  <a:pt x="21574" y="0"/>
                </a:lnTo>
                <a:close/>
              </a:path>
            </a:pathLst>
          </a:custGeom>
          <a:noFill/>
          <a:ln w="12700">
            <a:solidFill>
              <a:schemeClr val="tx1"/>
            </a:solidFill>
            <a:prstDash val="sysDot"/>
            <a:round/>
            <a:headEnd/>
            <a:tailEnd type="triangle" w="med" len="med"/>
          </a:ln>
          <a:extLst>
            <a:ext uri="{909E8E84-426E-40DD-AFC4-6F175D3DCCD1}">
              <a14:hiddenFill xmlns:a14="http://schemas.microsoft.com/office/drawing/2010/main">
                <a:solidFill>
                  <a:srgbClr val="FFFFFF"/>
                </a:solidFill>
              </a14:hiddenFill>
            </a:ext>
          </a:extLst>
        </p:spPr>
        <p:txBody>
          <a:bodyPr wrap="none" anchor="ctr"/>
          <a:lstStyle/>
          <a:p>
            <a:pPr defTabSz="914400" eaLnBrk="0" fontAlgn="base" hangingPunct="0">
              <a:spcBef>
                <a:spcPct val="0"/>
              </a:spcBef>
              <a:spcAft>
                <a:spcPct val="0"/>
              </a:spcAft>
            </a:pPr>
            <a:endParaRPr lang="en-US">
              <a:solidFill>
                <a:srgbClr val="000000"/>
              </a:solidFill>
              <a:latin typeface=".VnTime" panose="020B7200000000000000" pitchFamily="34" charset="0"/>
              <a:cs typeface="Arial" panose="020B0604020202020204" pitchFamily="34" charset="0"/>
            </a:endParaRPr>
          </a:p>
        </p:txBody>
      </p:sp>
      <p:sp>
        <p:nvSpPr>
          <p:cNvPr id="837647" name="Arc 57">
            <a:extLst>
              <a:ext uri="{FF2B5EF4-FFF2-40B4-BE49-F238E27FC236}">
                <a16:creationId xmlns:a16="http://schemas.microsoft.com/office/drawing/2014/main" xmlns="" id="{988A219C-CAF4-45F6-AEC6-FF094345F433}"/>
              </a:ext>
            </a:extLst>
          </p:cNvPr>
          <p:cNvSpPr>
            <a:spLocks/>
          </p:cNvSpPr>
          <p:nvPr/>
        </p:nvSpPr>
        <p:spPr bwMode="gray">
          <a:xfrm rot="692470">
            <a:off x="5764214" y="3683000"/>
            <a:ext cx="1309687" cy="1047750"/>
          </a:xfrm>
          <a:custGeom>
            <a:avLst/>
            <a:gdLst>
              <a:gd name="T0" fmla="*/ 141443064 w 12127"/>
              <a:gd name="T1" fmla="*/ 44163266 h 21079"/>
              <a:gd name="T2" fmla="*/ 54981691 w 12127"/>
              <a:gd name="T3" fmla="*/ 52079324 h 21079"/>
              <a:gd name="T4" fmla="*/ 0 w 12127"/>
              <a:gd name="T5" fmla="*/ 0 h 21079"/>
              <a:gd name="T6" fmla="*/ 0 60000 65536"/>
              <a:gd name="T7" fmla="*/ 0 60000 65536"/>
              <a:gd name="T8" fmla="*/ 0 60000 65536"/>
            </a:gdLst>
            <a:ahLst/>
            <a:cxnLst>
              <a:cxn ang="T6">
                <a:pos x="T0" y="T1"/>
              </a:cxn>
              <a:cxn ang="T7">
                <a:pos x="T2" y="T3"/>
              </a:cxn>
              <a:cxn ang="T8">
                <a:pos x="T4" y="T5"/>
              </a:cxn>
            </a:cxnLst>
            <a:rect l="0" t="0" r="r" b="b"/>
            <a:pathLst>
              <a:path w="12127" h="21079" fill="none" extrusionOk="0">
                <a:moveTo>
                  <a:pt x="12126" y="17874"/>
                </a:moveTo>
                <a:cubicBezTo>
                  <a:pt x="9879" y="19399"/>
                  <a:pt x="7364" y="20486"/>
                  <a:pt x="4714" y="21079"/>
                </a:cubicBezTo>
              </a:path>
              <a:path w="12127" h="21079" stroke="0" extrusionOk="0">
                <a:moveTo>
                  <a:pt x="12126" y="17874"/>
                </a:moveTo>
                <a:cubicBezTo>
                  <a:pt x="9879" y="19399"/>
                  <a:pt x="7364" y="20486"/>
                  <a:pt x="4714" y="21079"/>
                </a:cubicBezTo>
                <a:lnTo>
                  <a:pt x="0" y="0"/>
                </a:lnTo>
                <a:lnTo>
                  <a:pt x="12126" y="17874"/>
                </a:lnTo>
                <a:close/>
              </a:path>
            </a:pathLst>
          </a:custGeom>
          <a:noFill/>
          <a:ln w="12700">
            <a:solidFill>
              <a:schemeClr val="tx1"/>
            </a:solidFill>
            <a:prstDash val="sysDot"/>
            <a:round/>
            <a:headEnd/>
            <a:tailEnd type="triangle" w="med" len="med"/>
          </a:ln>
          <a:extLst>
            <a:ext uri="{909E8E84-426E-40DD-AFC4-6F175D3DCCD1}">
              <a14:hiddenFill xmlns:a14="http://schemas.microsoft.com/office/drawing/2010/main">
                <a:solidFill>
                  <a:srgbClr val="FFFFFF"/>
                </a:solidFill>
              </a14:hiddenFill>
            </a:ext>
          </a:extLst>
        </p:spPr>
        <p:txBody>
          <a:bodyPr wrap="none" anchor="ctr"/>
          <a:lstStyle/>
          <a:p>
            <a:pPr defTabSz="914400" eaLnBrk="0" fontAlgn="base" hangingPunct="0">
              <a:spcBef>
                <a:spcPct val="0"/>
              </a:spcBef>
              <a:spcAft>
                <a:spcPct val="0"/>
              </a:spcAft>
            </a:pPr>
            <a:endParaRPr lang="en-US">
              <a:solidFill>
                <a:srgbClr val="000000"/>
              </a:solidFill>
              <a:latin typeface=".VnTime" panose="020B7200000000000000" pitchFamily="34" charset="0"/>
              <a:cs typeface="Arial" panose="020B0604020202020204" pitchFamily="34" charset="0"/>
            </a:endParaRPr>
          </a:p>
        </p:txBody>
      </p:sp>
      <p:sp>
        <p:nvSpPr>
          <p:cNvPr id="837648" name="Arc 58">
            <a:extLst>
              <a:ext uri="{FF2B5EF4-FFF2-40B4-BE49-F238E27FC236}">
                <a16:creationId xmlns:a16="http://schemas.microsoft.com/office/drawing/2014/main" xmlns="" id="{DA113D4F-4E3E-4E0E-9329-3EFCBD64CA33}"/>
              </a:ext>
            </a:extLst>
          </p:cNvPr>
          <p:cNvSpPr>
            <a:spLocks/>
          </p:cNvSpPr>
          <p:nvPr/>
        </p:nvSpPr>
        <p:spPr bwMode="gray">
          <a:xfrm rot="692470">
            <a:off x="4300538" y="3386138"/>
            <a:ext cx="1503362" cy="1009650"/>
          </a:xfrm>
          <a:custGeom>
            <a:avLst/>
            <a:gdLst>
              <a:gd name="T0" fmla="*/ 78478260 w 13927"/>
              <a:gd name="T1" fmla="*/ 50051216 h 20367"/>
              <a:gd name="T2" fmla="*/ 0 w 13927"/>
              <a:gd name="T3" fmla="*/ 40575220 h 20367"/>
              <a:gd name="T4" fmla="*/ 162281705 w 13927"/>
              <a:gd name="T5" fmla="*/ 0 h 20367"/>
              <a:gd name="T6" fmla="*/ 0 60000 65536"/>
              <a:gd name="T7" fmla="*/ 0 60000 65536"/>
              <a:gd name="T8" fmla="*/ 0 60000 65536"/>
            </a:gdLst>
            <a:ahLst/>
            <a:cxnLst>
              <a:cxn ang="T6">
                <a:pos x="T0" y="T1"/>
              </a:cxn>
              <a:cxn ang="T7">
                <a:pos x="T2" y="T3"/>
              </a:cxn>
              <a:cxn ang="T8">
                <a:pos x="T4" y="T5"/>
              </a:cxn>
            </a:cxnLst>
            <a:rect l="0" t="0" r="r" b="b"/>
            <a:pathLst>
              <a:path w="13927" h="20367" fill="none" extrusionOk="0">
                <a:moveTo>
                  <a:pt x="6734" y="20367"/>
                </a:moveTo>
                <a:cubicBezTo>
                  <a:pt x="4275" y="19499"/>
                  <a:pt x="1993" y="18192"/>
                  <a:pt x="0" y="16510"/>
                </a:cubicBezTo>
              </a:path>
              <a:path w="13927" h="20367" stroke="0" extrusionOk="0">
                <a:moveTo>
                  <a:pt x="6734" y="20367"/>
                </a:moveTo>
                <a:cubicBezTo>
                  <a:pt x="4275" y="19499"/>
                  <a:pt x="1993" y="18192"/>
                  <a:pt x="0" y="16510"/>
                </a:cubicBezTo>
                <a:lnTo>
                  <a:pt x="13927" y="0"/>
                </a:lnTo>
                <a:lnTo>
                  <a:pt x="6734" y="20367"/>
                </a:lnTo>
                <a:close/>
              </a:path>
            </a:pathLst>
          </a:custGeom>
          <a:noFill/>
          <a:ln w="12700">
            <a:solidFill>
              <a:schemeClr val="tx1"/>
            </a:solidFill>
            <a:prstDash val="sysDot"/>
            <a:round/>
            <a:headEnd/>
            <a:tailEnd type="triangle" w="med" len="med"/>
          </a:ln>
          <a:extLst>
            <a:ext uri="{909E8E84-426E-40DD-AFC4-6F175D3DCCD1}">
              <a14:hiddenFill xmlns:a14="http://schemas.microsoft.com/office/drawing/2010/main">
                <a:solidFill>
                  <a:srgbClr val="FFFFFF"/>
                </a:solidFill>
              </a14:hiddenFill>
            </a:ext>
          </a:extLst>
        </p:spPr>
        <p:txBody>
          <a:bodyPr wrap="none" anchor="ctr"/>
          <a:lstStyle/>
          <a:p>
            <a:pPr defTabSz="914400" eaLnBrk="0" fontAlgn="base" hangingPunct="0">
              <a:spcBef>
                <a:spcPct val="0"/>
              </a:spcBef>
              <a:spcAft>
                <a:spcPct val="0"/>
              </a:spcAft>
            </a:pPr>
            <a:endParaRPr lang="en-US">
              <a:solidFill>
                <a:srgbClr val="000000"/>
              </a:solidFill>
              <a:latin typeface=".VnTime" panose="020B7200000000000000" pitchFamily="34" charset="0"/>
              <a:cs typeface="Arial" panose="020B0604020202020204" pitchFamily="34" charset="0"/>
            </a:endParaRPr>
          </a:p>
        </p:txBody>
      </p:sp>
      <p:sp>
        <p:nvSpPr>
          <p:cNvPr id="837649" name="Arc 59">
            <a:extLst>
              <a:ext uri="{FF2B5EF4-FFF2-40B4-BE49-F238E27FC236}">
                <a16:creationId xmlns:a16="http://schemas.microsoft.com/office/drawing/2014/main" xmlns="" id="{876AA244-91E2-4F2E-A333-4D97893937D3}"/>
              </a:ext>
            </a:extLst>
          </p:cNvPr>
          <p:cNvSpPr>
            <a:spLocks/>
          </p:cNvSpPr>
          <p:nvPr/>
        </p:nvSpPr>
        <p:spPr bwMode="gray">
          <a:xfrm rot="692470">
            <a:off x="3502025" y="3184525"/>
            <a:ext cx="2332038" cy="604838"/>
          </a:xfrm>
          <a:custGeom>
            <a:avLst/>
            <a:gdLst>
              <a:gd name="T0" fmla="*/ 27241011 w 21600"/>
              <a:gd name="T1" fmla="*/ 29990901 h 12198"/>
              <a:gd name="T2" fmla="*/ 1596906 w 21600"/>
              <a:gd name="T3" fmla="*/ 0 h 12198"/>
              <a:gd name="T4" fmla="*/ 251777835 w 21600"/>
              <a:gd name="T5" fmla="*/ 5964730 h 12198"/>
              <a:gd name="T6" fmla="*/ 0 60000 65536"/>
              <a:gd name="T7" fmla="*/ 0 60000 65536"/>
              <a:gd name="T8" fmla="*/ 0 60000 65536"/>
            </a:gdLst>
            <a:ahLst/>
            <a:cxnLst>
              <a:cxn ang="T6">
                <a:pos x="T0" y="T1"/>
              </a:cxn>
              <a:cxn ang="T7">
                <a:pos x="T2" y="T3"/>
              </a:cxn>
              <a:cxn ang="T8">
                <a:pos x="T4" y="T5"/>
              </a:cxn>
            </a:cxnLst>
            <a:rect l="0" t="0" r="r" b="b"/>
            <a:pathLst>
              <a:path w="21600" h="12198" fill="none" extrusionOk="0">
                <a:moveTo>
                  <a:pt x="2336" y="12198"/>
                </a:moveTo>
                <a:cubicBezTo>
                  <a:pt x="800" y="9169"/>
                  <a:pt x="0" y="5821"/>
                  <a:pt x="0" y="2426"/>
                </a:cubicBezTo>
                <a:cubicBezTo>
                  <a:pt x="-1" y="1615"/>
                  <a:pt x="45" y="805"/>
                  <a:pt x="136" y="-1"/>
                </a:cubicBezTo>
              </a:path>
              <a:path w="21600" h="12198" stroke="0" extrusionOk="0">
                <a:moveTo>
                  <a:pt x="2336" y="12198"/>
                </a:moveTo>
                <a:cubicBezTo>
                  <a:pt x="800" y="9169"/>
                  <a:pt x="0" y="5821"/>
                  <a:pt x="0" y="2426"/>
                </a:cubicBezTo>
                <a:cubicBezTo>
                  <a:pt x="-1" y="1615"/>
                  <a:pt x="45" y="805"/>
                  <a:pt x="136" y="-1"/>
                </a:cubicBezTo>
                <a:lnTo>
                  <a:pt x="21600" y="2426"/>
                </a:lnTo>
                <a:lnTo>
                  <a:pt x="2336" y="12198"/>
                </a:lnTo>
                <a:close/>
              </a:path>
            </a:pathLst>
          </a:custGeom>
          <a:noFill/>
          <a:ln w="12700">
            <a:solidFill>
              <a:schemeClr val="tx1"/>
            </a:solidFill>
            <a:prstDash val="sysDot"/>
            <a:round/>
            <a:headEnd/>
            <a:tailEnd type="triangle" w="med" len="med"/>
          </a:ln>
          <a:extLst>
            <a:ext uri="{909E8E84-426E-40DD-AFC4-6F175D3DCCD1}">
              <a14:hiddenFill xmlns:a14="http://schemas.microsoft.com/office/drawing/2010/main">
                <a:solidFill>
                  <a:srgbClr val="FFFFFF"/>
                </a:solidFill>
              </a14:hiddenFill>
            </a:ext>
          </a:extLst>
        </p:spPr>
        <p:txBody>
          <a:bodyPr wrap="none" anchor="ctr"/>
          <a:lstStyle/>
          <a:p>
            <a:pPr defTabSz="914400" eaLnBrk="0" fontAlgn="base" hangingPunct="0">
              <a:spcBef>
                <a:spcPct val="0"/>
              </a:spcBef>
              <a:spcAft>
                <a:spcPct val="0"/>
              </a:spcAft>
            </a:pPr>
            <a:endParaRPr lang="en-US">
              <a:solidFill>
                <a:srgbClr val="000000"/>
              </a:solidFill>
              <a:latin typeface=".VnTime" panose="020B7200000000000000" pitchFamily="34" charset="0"/>
              <a:cs typeface="Arial" panose="020B0604020202020204" pitchFamily="34" charset="0"/>
            </a:endParaRPr>
          </a:p>
        </p:txBody>
      </p:sp>
      <p:sp>
        <p:nvSpPr>
          <p:cNvPr id="837650" name="Arc 60">
            <a:extLst>
              <a:ext uri="{FF2B5EF4-FFF2-40B4-BE49-F238E27FC236}">
                <a16:creationId xmlns:a16="http://schemas.microsoft.com/office/drawing/2014/main" xmlns="" id="{12476FD9-515A-477B-A846-920C258B52BB}"/>
              </a:ext>
            </a:extLst>
          </p:cNvPr>
          <p:cNvSpPr>
            <a:spLocks/>
          </p:cNvSpPr>
          <p:nvPr/>
        </p:nvSpPr>
        <p:spPr bwMode="gray">
          <a:xfrm rot="692470">
            <a:off x="4156076" y="2465389"/>
            <a:ext cx="1808163" cy="903287"/>
          </a:xfrm>
          <a:custGeom>
            <a:avLst/>
            <a:gdLst>
              <a:gd name="T0" fmla="*/ 0 w 16756"/>
              <a:gd name="T1" fmla="*/ 11265612 h 18207"/>
              <a:gd name="T2" fmla="*/ 59784736 w 16756"/>
              <a:gd name="T3" fmla="*/ 0 h 18207"/>
              <a:gd name="T4" fmla="*/ 195121356 w 16756"/>
              <a:gd name="T5" fmla="*/ 44813940 h 18207"/>
              <a:gd name="T6" fmla="*/ 0 60000 65536"/>
              <a:gd name="T7" fmla="*/ 0 60000 65536"/>
              <a:gd name="T8" fmla="*/ 0 60000 65536"/>
            </a:gdLst>
            <a:ahLst/>
            <a:cxnLst>
              <a:cxn ang="T6">
                <a:pos x="T0" y="T1"/>
              </a:cxn>
              <a:cxn ang="T7">
                <a:pos x="T2" y="T3"/>
              </a:cxn>
              <a:cxn ang="T8">
                <a:pos x="T4" y="T5"/>
              </a:cxn>
            </a:cxnLst>
            <a:rect l="0" t="0" r="r" b="b"/>
            <a:pathLst>
              <a:path w="16756" h="18207" fill="none" extrusionOk="0">
                <a:moveTo>
                  <a:pt x="-1" y="4576"/>
                </a:moveTo>
                <a:cubicBezTo>
                  <a:pt x="1455" y="2786"/>
                  <a:pt x="3189" y="1241"/>
                  <a:pt x="5134" y="0"/>
                </a:cubicBezTo>
              </a:path>
              <a:path w="16756" h="18207" stroke="0" extrusionOk="0">
                <a:moveTo>
                  <a:pt x="-1" y="4576"/>
                </a:moveTo>
                <a:cubicBezTo>
                  <a:pt x="1455" y="2786"/>
                  <a:pt x="3189" y="1241"/>
                  <a:pt x="5134" y="0"/>
                </a:cubicBezTo>
                <a:lnTo>
                  <a:pt x="16756" y="18207"/>
                </a:lnTo>
                <a:lnTo>
                  <a:pt x="-1" y="4576"/>
                </a:lnTo>
                <a:close/>
              </a:path>
            </a:pathLst>
          </a:custGeom>
          <a:noFill/>
          <a:ln w="12700">
            <a:solidFill>
              <a:schemeClr val="tx1"/>
            </a:solidFill>
            <a:prstDash val="sysDot"/>
            <a:round/>
            <a:headEnd/>
            <a:tailEnd type="triangle" w="med" len="med"/>
          </a:ln>
          <a:extLst>
            <a:ext uri="{909E8E84-426E-40DD-AFC4-6F175D3DCCD1}">
              <a14:hiddenFill xmlns:a14="http://schemas.microsoft.com/office/drawing/2010/main">
                <a:solidFill>
                  <a:srgbClr val="FFFFFF"/>
                </a:solidFill>
              </a14:hiddenFill>
            </a:ext>
          </a:extLst>
        </p:spPr>
        <p:txBody>
          <a:bodyPr wrap="none" anchor="ctr"/>
          <a:lstStyle/>
          <a:p>
            <a:pPr defTabSz="914400" eaLnBrk="0" fontAlgn="base" hangingPunct="0">
              <a:spcBef>
                <a:spcPct val="0"/>
              </a:spcBef>
              <a:spcAft>
                <a:spcPct val="0"/>
              </a:spcAft>
            </a:pPr>
            <a:endParaRPr lang="en-US">
              <a:solidFill>
                <a:srgbClr val="000000"/>
              </a:solidFill>
              <a:latin typeface=".VnTime" panose="020B7200000000000000" pitchFamily="34" charset="0"/>
              <a:cs typeface="Arial" panose="020B0604020202020204" pitchFamily="34" charset="0"/>
            </a:endParaRPr>
          </a:p>
        </p:txBody>
      </p:sp>
      <p:sp>
        <p:nvSpPr>
          <p:cNvPr id="837651" name="Rectangle 61">
            <a:extLst>
              <a:ext uri="{FF2B5EF4-FFF2-40B4-BE49-F238E27FC236}">
                <a16:creationId xmlns:a16="http://schemas.microsoft.com/office/drawing/2014/main" xmlns="" id="{F766A043-B335-4E28-89A9-020C0968789B}"/>
              </a:ext>
            </a:extLst>
          </p:cNvPr>
          <p:cNvSpPr>
            <a:spLocks noChangeArrowheads="1"/>
          </p:cNvSpPr>
          <p:nvPr/>
        </p:nvSpPr>
        <p:spPr bwMode="gray">
          <a:xfrm>
            <a:off x="3422650" y="2568576"/>
            <a:ext cx="69762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tx2"/>
              </a:buClr>
              <a:buFont typeface="Wingdings" panose="05000000000000000000" pitchFamily="2" charset="2"/>
              <a:buChar char="v"/>
              <a:defRPr sz="28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600">
                <a:solidFill>
                  <a:schemeClr val="tx1"/>
                </a:solidFill>
                <a:latin typeface="Arial" panose="020B0604020202020204" pitchFamily="34" charset="0"/>
              </a:defRPr>
            </a:lvl2pPr>
            <a:lvl3pPr marL="1143000" indent="-228600">
              <a:spcBef>
                <a:spcPct val="20000"/>
              </a:spcBef>
              <a:buClr>
                <a:schemeClr val="accent2"/>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defTabSz="914400" fontAlgn="base">
              <a:spcBef>
                <a:spcPct val="0"/>
              </a:spcBef>
              <a:spcAft>
                <a:spcPct val="0"/>
              </a:spcAft>
              <a:buClr>
                <a:srgbClr val="FF0066"/>
              </a:buClr>
              <a:buSzPct val="75000"/>
              <a:buNone/>
            </a:pPr>
            <a:r>
              <a:rPr lang="vi-VN" altLang="en-US" sz="1800" b="1" dirty="0">
                <a:solidFill>
                  <a:srgbClr val="FFFFFF"/>
                </a:solidFill>
                <a:cs typeface="Arial" panose="020B0604020202020204" pitchFamily="34" charset="0"/>
              </a:rPr>
              <a:t>3.3.1</a:t>
            </a:r>
            <a:endParaRPr lang="en-US" altLang="en-US" sz="1800" b="1" dirty="0">
              <a:solidFill>
                <a:srgbClr val="FFFFFF"/>
              </a:solidFill>
              <a:cs typeface="Arial" panose="020B0604020202020204" pitchFamily="34" charset="0"/>
            </a:endParaRPr>
          </a:p>
        </p:txBody>
      </p:sp>
      <p:sp>
        <p:nvSpPr>
          <p:cNvPr id="837652" name="Rectangle 62">
            <a:extLst>
              <a:ext uri="{FF2B5EF4-FFF2-40B4-BE49-F238E27FC236}">
                <a16:creationId xmlns:a16="http://schemas.microsoft.com/office/drawing/2014/main" xmlns="" id="{D7A3029E-2717-4A31-AEF6-D1705E1190B0}"/>
              </a:ext>
            </a:extLst>
          </p:cNvPr>
          <p:cNvSpPr>
            <a:spLocks noChangeArrowheads="1"/>
          </p:cNvSpPr>
          <p:nvPr/>
        </p:nvSpPr>
        <p:spPr bwMode="gray">
          <a:xfrm>
            <a:off x="5164139" y="4327525"/>
            <a:ext cx="95410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tx2"/>
              </a:buClr>
              <a:buFont typeface="Wingdings" panose="05000000000000000000" pitchFamily="2" charset="2"/>
              <a:buChar char="v"/>
              <a:defRPr sz="28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600">
                <a:solidFill>
                  <a:schemeClr val="tx1"/>
                </a:solidFill>
                <a:latin typeface="Arial" panose="020B0604020202020204" pitchFamily="34" charset="0"/>
              </a:defRPr>
            </a:lvl2pPr>
            <a:lvl3pPr marL="1143000" indent="-228600">
              <a:spcBef>
                <a:spcPct val="20000"/>
              </a:spcBef>
              <a:buClr>
                <a:schemeClr val="accent2"/>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defTabSz="914400" fontAlgn="base">
              <a:spcBef>
                <a:spcPct val="0"/>
              </a:spcBef>
              <a:spcAft>
                <a:spcPct val="0"/>
              </a:spcAft>
              <a:buClr>
                <a:srgbClr val="FF0066"/>
              </a:buClr>
              <a:buSzPct val="75000"/>
              <a:buNone/>
            </a:pPr>
            <a:r>
              <a:rPr lang="vi-VN" altLang="en-US" sz="2400" b="1" dirty="0">
                <a:solidFill>
                  <a:srgbClr val="FFFFFF"/>
                </a:solidFill>
                <a:cs typeface="Arial" panose="020B0604020202020204" pitchFamily="34" charset="0"/>
              </a:rPr>
              <a:t>3.3.3.</a:t>
            </a:r>
            <a:endParaRPr lang="en-US" altLang="en-US" sz="2400" b="1" dirty="0">
              <a:solidFill>
                <a:srgbClr val="FFFFFF"/>
              </a:solidFill>
              <a:cs typeface="Arial" panose="020B0604020202020204" pitchFamily="34" charset="0"/>
            </a:endParaRPr>
          </a:p>
        </p:txBody>
      </p:sp>
      <p:sp>
        <p:nvSpPr>
          <p:cNvPr id="837653" name="Rectangle 63">
            <a:extLst>
              <a:ext uri="{FF2B5EF4-FFF2-40B4-BE49-F238E27FC236}">
                <a16:creationId xmlns:a16="http://schemas.microsoft.com/office/drawing/2014/main" xmlns="" id="{7F3114C2-3C1D-4E86-8BDD-D1E470CA5677}"/>
              </a:ext>
            </a:extLst>
          </p:cNvPr>
          <p:cNvSpPr>
            <a:spLocks noChangeArrowheads="1"/>
          </p:cNvSpPr>
          <p:nvPr/>
        </p:nvSpPr>
        <p:spPr bwMode="gray">
          <a:xfrm>
            <a:off x="7783949" y="3595688"/>
            <a:ext cx="69762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tx2"/>
              </a:buClr>
              <a:buFont typeface="Wingdings" panose="05000000000000000000" pitchFamily="2" charset="2"/>
              <a:buChar char="v"/>
              <a:defRPr sz="28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600">
                <a:solidFill>
                  <a:schemeClr val="tx1"/>
                </a:solidFill>
                <a:latin typeface="Arial" panose="020B0604020202020204" pitchFamily="34" charset="0"/>
              </a:defRPr>
            </a:lvl2pPr>
            <a:lvl3pPr marL="1143000" indent="-228600">
              <a:spcBef>
                <a:spcPct val="20000"/>
              </a:spcBef>
              <a:buClr>
                <a:schemeClr val="accent2"/>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defTabSz="914400" fontAlgn="base">
              <a:spcBef>
                <a:spcPct val="0"/>
              </a:spcBef>
              <a:spcAft>
                <a:spcPct val="0"/>
              </a:spcAft>
              <a:buClr>
                <a:srgbClr val="FF0066"/>
              </a:buClr>
              <a:buSzPct val="75000"/>
              <a:buNone/>
            </a:pPr>
            <a:r>
              <a:rPr lang="vi-VN" altLang="en-US" sz="1800" b="1" dirty="0">
                <a:solidFill>
                  <a:srgbClr val="FFFFFF"/>
                </a:solidFill>
                <a:cs typeface="Arial" panose="020B0604020202020204" pitchFamily="34" charset="0"/>
              </a:rPr>
              <a:t>3.3.2</a:t>
            </a:r>
            <a:endParaRPr lang="en-US" altLang="en-US" sz="1800" b="1" dirty="0">
              <a:solidFill>
                <a:srgbClr val="FFFFFF"/>
              </a:solidFill>
              <a:cs typeface="Arial" panose="020B0604020202020204" pitchFamily="34" charset="0"/>
            </a:endParaRPr>
          </a:p>
        </p:txBody>
      </p:sp>
      <p:sp>
        <p:nvSpPr>
          <p:cNvPr id="837654" name="AutoShape 64">
            <a:extLst>
              <a:ext uri="{FF2B5EF4-FFF2-40B4-BE49-F238E27FC236}">
                <a16:creationId xmlns:a16="http://schemas.microsoft.com/office/drawing/2014/main" xmlns="" id="{89376D66-1ACC-4D5E-8020-CD38A6915AB1}"/>
              </a:ext>
            </a:extLst>
          </p:cNvPr>
          <p:cNvSpPr>
            <a:spLocks/>
          </p:cNvSpPr>
          <p:nvPr/>
        </p:nvSpPr>
        <p:spPr bwMode="black">
          <a:xfrm>
            <a:off x="8610600" y="2713038"/>
            <a:ext cx="1898650" cy="544512"/>
          </a:xfrm>
          <a:prstGeom prst="accentCallout2">
            <a:avLst>
              <a:gd name="adj1" fmla="val 20991"/>
              <a:gd name="adj2" fmla="val -4014"/>
              <a:gd name="adj3" fmla="val 20991"/>
              <a:gd name="adj4" fmla="val -12375"/>
              <a:gd name="adj5" fmla="val 125657"/>
              <a:gd name="adj6" fmla="val -20736"/>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lr>
                <a:schemeClr val="tx2"/>
              </a:buClr>
              <a:buFont typeface="Wingdings" panose="05000000000000000000" pitchFamily="2" charset="2"/>
              <a:buChar char="v"/>
              <a:defRPr sz="28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600">
                <a:solidFill>
                  <a:schemeClr val="tx1"/>
                </a:solidFill>
                <a:latin typeface="Arial" panose="020B0604020202020204" pitchFamily="34" charset="0"/>
              </a:defRPr>
            </a:lvl2pPr>
            <a:lvl3pPr marL="1143000" indent="-228600">
              <a:spcBef>
                <a:spcPct val="20000"/>
              </a:spcBef>
              <a:buClr>
                <a:schemeClr val="accent2"/>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defTabSz="914400" fontAlgn="base">
              <a:lnSpc>
                <a:spcPct val="90000"/>
              </a:lnSpc>
              <a:spcBef>
                <a:spcPct val="0"/>
              </a:spcBef>
              <a:spcAft>
                <a:spcPct val="0"/>
              </a:spcAft>
              <a:buClrTx/>
              <a:buNone/>
            </a:pPr>
            <a:r>
              <a:rPr lang="vi-VN" altLang="en-US" sz="2400" b="1" dirty="0">
                <a:solidFill>
                  <a:srgbClr val="FF0066"/>
                </a:solidFill>
                <a:cs typeface="Arial" panose="020B0604020202020204" pitchFamily="34" charset="0"/>
              </a:rPr>
              <a:t>Lợi tức</a:t>
            </a:r>
            <a:endParaRPr lang="en-US" altLang="en-US" sz="2400" b="1" dirty="0">
              <a:solidFill>
                <a:srgbClr val="FF0066"/>
              </a:solidFill>
              <a:cs typeface="Arial" panose="020B0604020202020204" pitchFamily="34" charset="0"/>
            </a:endParaRPr>
          </a:p>
        </p:txBody>
      </p:sp>
      <p:sp>
        <p:nvSpPr>
          <p:cNvPr id="837655" name="AutoShape 65">
            <a:extLst>
              <a:ext uri="{FF2B5EF4-FFF2-40B4-BE49-F238E27FC236}">
                <a16:creationId xmlns:a16="http://schemas.microsoft.com/office/drawing/2014/main" xmlns="" id="{E0E8026A-7560-4D91-B9EC-E11ADC41FD72}"/>
              </a:ext>
            </a:extLst>
          </p:cNvPr>
          <p:cNvSpPr>
            <a:spLocks/>
          </p:cNvSpPr>
          <p:nvPr/>
        </p:nvSpPr>
        <p:spPr bwMode="black">
          <a:xfrm>
            <a:off x="6553202" y="5151438"/>
            <a:ext cx="2121080" cy="745154"/>
          </a:xfrm>
          <a:prstGeom prst="accentCallout2">
            <a:avLst>
              <a:gd name="adj1" fmla="val 20991"/>
              <a:gd name="adj2" fmla="val -3213"/>
              <a:gd name="adj3" fmla="val 20991"/>
              <a:gd name="adj4" fmla="val -13051"/>
              <a:gd name="adj5" fmla="val -40523"/>
              <a:gd name="adj6" fmla="val -23227"/>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lstStyle>
            <a:lvl1pPr>
              <a:spcBef>
                <a:spcPct val="20000"/>
              </a:spcBef>
              <a:buClr>
                <a:schemeClr val="tx2"/>
              </a:buClr>
              <a:buFont typeface="Wingdings" panose="05000000000000000000" pitchFamily="2" charset="2"/>
              <a:buChar char="v"/>
              <a:defRPr sz="28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600">
                <a:solidFill>
                  <a:schemeClr val="tx1"/>
                </a:solidFill>
                <a:latin typeface="Arial" panose="020B0604020202020204" pitchFamily="34" charset="0"/>
              </a:defRPr>
            </a:lvl2pPr>
            <a:lvl3pPr marL="1143000" indent="-228600">
              <a:spcBef>
                <a:spcPct val="20000"/>
              </a:spcBef>
              <a:buClr>
                <a:schemeClr val="accent2"/>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defTabSz="914400" fontAlgn="base">
              <a:lnSpc>
                <a:spcPct val="90000"/>
              </a:lnSpc>
              <a:spcBef>
                <a:spcPct val="0"/>
              </a:spcBef>
              <a:spcAft>
                <a:spcPct val="0"/>
              </a:spcAft>
              <a:buClrTx/>
              <a:buNone/>
            </a:pPr>
            <a:r>
              <a:rPr lang="vi-VN" altLang="en-US" sz="2400" b="1" dirty="0">
                <a:solidFill>
                  <a:srgbClr val="663300"/>
                </a:solidFill>
                <a:cs typeface="Arial" panose="020B0604020202020204" pitchFamily="34" charset="0"/>
              </a:rPr>
              <a:t>Địa tô tư bản chủ nghĩa</a:t>
            </a:r>
            <a:endParaRPr lang="en-US" altLang="en-US" sz="2400" b="1" dirty="0">
              <a:solidFill>
                <a:srgbClr val="663300"/>
              </a:solidFill>
              <a:cs typeface="Arial" panose="020B0604020202020204" pitchFamily="34" charset="0"/>
            </a:endParaRPr>
          </a:p>
        </p:txBody>
      </p:sp>
      <p:sp>
        <p:nvSpPr>
          <p:cNvPr id="837656" name="AutoShape 66">
            <a:extLst>
              <a:ext uri="{FF2B5EF4-FFF2-40B4-BE49-F238E27FC236}">
                <a16:creationId xmlns:a16="http://schemas.microsoft.com/office/drawing/2014/main" xmlns="" id="{616AC71F-1BF5-4209-A33B-595B5C17FB44}"/>
              </a:ext>
            </a:extLst>
          </p:cNvPr>
          <p:cNvSpPr>
            <a:spLocks/>
          </p:cNvSpPr>
          <p:nvPr/>
        </p:nvSpPr>
        <p:spPr bwMode="black">
          <a:xfrm>
            <a:off x="1676400" y="1809751"/>
            <a:ext cx="1790700" cy="544513"/>
          </a:xfrm>
          <a:prstGeom prst="accentCallout2">
            <a:avLst>
              <a:gd name="adj1" fmla="val 20991"/>
              <a:gd name="adj2" fmla="val 104255"/>
              <a:gd name="adj3" fmla="val 20991"/>
              <a:gd name="adj4" fmla="val 109218"/>
              <a:gd name="adj5" fmla="val 107287"/>
              <a:gd name="adj6" fmla="val 114449"/>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lstStyle>
            <a:lvl1pPr>
              <a:spcBef>
                <a:spcPct val="20000"/>
              </a:spcBef>
              <a:buClr>
                <a:schemeClr val="tx2"/>
              </a:buClr>
              <a:buFont typeface="Wingdings" panose="05000000000000000000" pitchFamily="2" charset="2"/>
              <a:buChar char="v"/>
              <a:defRPr sz="28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600">
                <a:solidFill>
                  <a:schemeClr val="tx1"/>
                </a:solidFill>
                <a:latin typeface="Arial" panose="020B0604020202020204" pitchFamily="34" charset="0"/>
              </a:defRPr>
            </a:lvl2pPr>
            <a:lvl3pPr marL="1143000" indent="-228600">
              <a:spcBef>
                <a:spcPct val="20000"/>
              </a:spcBef>
              <a:buClr>
                <a:schemeClr val="accent2"/>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r" defTabSz="914400" fontAlgn="base">
              <a:lnSpc>
                <a:spcPct val="90000"/>
              </a:lnSpc>
              <a:spcBef>
                <a:spcPct val="0"/>
              </a:spcBef>
              <a:spcAft>
                <a:spcPct val="0"/>
              </a:spcAft>
              <a:buClrTx/>
              <a:buNone/>
            </a:pPr>
            <a:r>
              <a:rPr lang="vi-VN" altLang="en-US" sz="2400" b="1" dirty="0">
                <a:solidFill>
                  <a:srgbClr val="008000"/>
                </a:solidFill>
                <a:cs typeface="Arial" panose="020B0604020202020204" pitchFamily="34" charset="0"/>
              </a:rPr>
              <a:t>Lợi nhuận</a:t>
            </a:r>
            <a:endParaRPr lang="en-US" altLang="en-US" sz="2400" b="1" dirty="0">
              <a:solidFill>
                <a:srgbClr val="008000"/>
              </a:solidFill>
              <a:cs typeface="Arial" panose="020B0604020202020204" pitchFamily="34" charset="0"/>
            </a:endParaRPr>
          </a:p>
        </p:txBody>
      </p:sp>
      <p:sp>
        <p:nvSpPr>
          <p:cNvPr id="52" name="TextBox 51">
            <a:extLst>
              <a:ext uri="{FF2B5EF4-FFF2-40B4-BE49-F238E27FC236}">
                <a16:creationId xmlns:a16="http://schemas.microsoft.com/office/drawing/2014/main" xmlns="" id="{9B999B8F-DBAE-45D5-B941-CFDDDAD491EB}"/>
              </a:ext>
            </a:extLst>
          </p:cNvPr>
          <p:cNvSpPr txBox="1"/>
          <p:nvPr/>
        </p:nvSpPr>
        <p:spPr>
          <a:xfrm>
            <a:off x="870952" y="38478"/>
            <a:ext cx="8769246" cy="892552"/>
          </a:xfrm>
          <a:prstGeom prst="rect">
            <a:avLst/>
          </a:prstGeom>
          <a:noFill/>
        </p:spPr>
        <p:txBody>
          <a:bodyPr wrap="square">
            <a:spAutoFit/>
          </a:bodyPr>
          <a:lstStyle/>
          <a:p>
            <a:pPr algn="ctr"/>
            <a:r>
              <a:rPr lang="vi-VN" sz="2600" b="1" i="0" dirty="0">
                <a:solidFill>
                  <a:srgbClr val="0033CC"/>
                </a:solidFill>
                <a:effectLst/>
                <a:latin typeface="+mj-lt"/>
              </a:rPr>
              <a:t>3.3. Các hình thức biểu hiện của giá trị thặng dư trong nền kinh tế thị trường</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52"/>
                                        </p:tgtEl>
                                        <p:attrNameLst>
                                          <p:attrName>style.visibility</p:attrName>
                                        </p:attrNameLst>
                                      </p:cBhvr>
                                      <p:to>
                                        <p:strVal val="visible"/>
                                      </p:to>
                                    </p:set>
                                    <p:anim calcmode="lin" valueType="num">
                                      <p:cBhvr>
                                        <p:cTn id="7" dur="1000" fill="hold"/>
                                        <p:tgtEl>
                                          <p:spTgt spid="52"/>
                                        </p:tgtEl>
                                        <p:attrNameLst>
                                          <p:attrName>ppt_w</p:attrName>
                                        </p:attrNameLst>
                                      </p:cBhvr>
                                      <p:tavLst>
                                        <p:tav tm="0">
                                          <p:val>
                                            <p:fltVal val="0"/>
                                          </p:val>
                                        </p:tav>
                                        <p:tav tm="100000">
                                          <p:val>
                                            <p:strVal val="#ppt_w"/>
                                          </p:val>
                                        </p:tav>
                                      </p:tavLst>
                                    </p:anim>
                                    <p:anim calcmode="lin" valueType="num">
                                      <p:cBhvr>
                                        <p:cTn id="8" dur="1000" fill="hold"/>
                                        <p:tgtEl>
                                          <p:spTgt spid="52"/>
                                        </p:tgtEl>
                                        <p:attrNameLst>
                                          <p:attrName>ppt_h</p:attrName>
                                        </p:attrNameLst>
                                      </p:cBhvr>
                                      <p:tavLst>
                                        <p:tav tm="0">
                                          <p:val>
                                            <p:fltVal val="0"/>
                                          </p:val>
                                        </p:tav>
                                        <p:tav tm="100000">
                                          <p:val>
                                            <p:strVal val="#ppt_h"/>
                                          </p:val>
                                        </p:tav>
                                      </p:tavLst>
                                    </p:anim>
                                    <p:anim calcmode="lin" valueType="num">
                                      <p:cBhvr>
                                        <p:cTn id="9" dur="1000" fill="hold"/>
                                        <p:tgtEl>
                                          <p:spTgt spid="52"/>
                                        </p:tgtEl>
                                        <p:attrNameLst>
                                          <p:attrName>style.rotation</p:attrName>
                                        </p:attrNameLst>
                                      </p:cBhvr>
                                      <p:tavLst>
                                        <p:tav tm="0">
                                          <p:val>
                                            <p:fltVal val="90"/>
                                          </p:val>
                                        </p:tav>
                                        <p:tav tm="100000">
                                          <p:val>
                                            <p:fltVal val="0"/>
                                          </p:val>
                                        </p:tav>
                                      </p:tavLst>
                                    </p:anim>
                                    <p:animEffect transition="in" filter="fade">
                                      <p:cBhvr>
                                        <p:cTn id="10" dur="1000"/>
                                        <p:tgtEl>
                                          <p:spTgt spid="52"/>
                                        </p:tgtEl>
                                      </p:cBhvr>
                                    </p:animEffect>
                                  </p:childTnLst>
                                </p:cTn>
                              </p:par>
                            </p:childTnLst>
                          </p:cTn>
                        </p:par>
                      </p:childTnLst>
                    </p:cTn>
                  </p:par>
                  <p:par>
                    <p:cTn id="11" fill="hold">
                      <p:stCondLst>
                        <p:cond delay="indefinite"/>
                      </p:stCondLst>
                      <p:childTnLst>
                        <p:par>
                          <p:cTn id="12" fill="hold">
                            <p:stCondLst>
                              <p:cond delay="0"/>
                            </p:stCondLst>
                            <p:childTnLst>
                              <p:par>
                                <p:cTn id="13" presetID="6" presetClass="entr" presetSubtype="16" fill="hold" grpId="0" nodeType="clickEffect">
                                  <p:stCondLst>
                                    <p:cond delay="0"/>
                                  </p:stCondLst>
                                  <p:childTnLst>
                                    <p:set>
                                      <p:cBhvr>
                                        <p:cTn id="14" dur="1" fill="hold">
                                          <p:stCondLst>
                                            <p:cond delay="0"/>
                                          </p:stCondLst>
                                        </p:cTn>
                                        <p:tgtEl>
                                          <p:spTgt spid="837635"/>
                                        </p:tgtEl>
                                        <p:attrNameLst>
                                          <p:attrName>style.visibility</p:attrName>
                                        </p:attrNameLst>
                                      </p:cBhvr>
                                      <p:to>
                                        <p:strVal val="visible"/>
                                      </p:to>
                                    </p:set>
                                    <p:animEffect transition="in" filter="circle(in)">
                                      <p:cBhvr>
                                        <p:cTn id="15" dur="2000"/>
                                        <p:tgtEl>
                                          <p:spTgt spid="837635"/>
                                        </p:tgtEl>
                                      </p:cBhvr>
                                    </p:animEffect>
                                  </p:childTnLst>
                                </p:cTn>
                              </p:par>
                              <p:par>
                                <p:cTn id="16" presetID="6" presetClass="entr" presetSubtype="16" fill="hold" nodeType="withEffect">
                                  <p:stCondLst>
                                    <p:cond delay="0"/>
                                  </p:stCondLst>
                                  <p:childTnLst>
                                    <p:set>
                                      <p:cBhvr>
                                        <p:cTn id="17" dur="1" fill="hold">
                                          <p:stCondLst>
                                            <p:cond delay="0"/>
                                          </p:stCondLst>
                                        </p:cTn>
                                        <p:tgtEl>
                                          <p:spTgt spid="837636"/>
                                        </p:tgtEl>
                                        <p:attrNameLst>
                                          <p:attrName>style.visibility</p:attrName>
                                        </p:attrNameLst>
                                      </p:cBhvr>
                                      <p:to>
                                        <p:strVal val="visible"/>
                                      </p:to>
                                    </p:set>
                                    <p:animEffect transition="in" filter="circle(in)">
                                      <p:cBhvr>
                                        <p:cTn id="18" dur="2000"/>
                                        <p:tgtEl>
                                          <p:spTgt spid="837636"/>
                                        </p:tgtEl>
                                      </p:cBhvr>
                                    </p:animEffect>
                                  </p:childTnLst>
                                </p:cTn>
                              </p:par>
                              <p:par>
                                <p:cTn id="19" presetID="6" presetClass="entr" presetSubtype="16" fill="hold" grpId="0" nodeType="withEffect">
                                  <p:stCondLst>
                                    <p:cond delay="0"/>
                                  </p:stCondLst>
                                  <p:childTnLst>
                                    <p:set>
                                      <p:cBhvr>
                                        <p:cTn id="20" dur="1" fill="hold">
                                          <p:stCondLst>
                                            <p:cond delay="0"/>
                                          </p:stCondLst>
                                        </p:cTn>
                                        <p:tgtEl>
                                          <p:spTgt spid="313370"/>
                                        </p:tgtEl>
                                        <p:attrNameLst>
                                          <p:attrName>style.visibility</p:attrName>
                                        </p:attrNameLst>
                                      </p:cBhvr>
                                      <p:to>
                                        <p:strVal val="visible"/>
                                      </p:to>
                                    </p:set>
                                    <p:animEffect transition="in" filter="circle(in)">
                                      <p:cBhvr>
                                        <p:cTn id="21" dur="2000"/>
                                        <p:tgtEl>
                                          <p:spTgt spid="313370"/>
                                        </p:tgtEl>
                                      </p:cBhvr>
                                    </p:animEffect>
                                  </p:childTnLst>
                                </p:cTn>
                              </p:par>
                              <p:par>
                                <p:cTn id="22" presetID="6" presetClass="entr" presetSubtype="16" fill="hold" nodeType="withEffect">
                                  <p:stCondLst>
                                    <p:cond delay="0"/>
                                  </p:stCondLst>
                                  <p:childTnLst>
                                    <p:set>
                                      <p:cBhvr>
                                        <p:cTn id="23" dur="1" fill="hold">
                                          <p:stCondLst>
                                            <p:cond delay="0"/>
                                          </p:stCondLst>
                                        </p:cTn>
                                        <p:tgtEl>
                                          <p:spTgt spid="837638"/>
                                        </p:tgtEl>
                                        <p:attrNameLst>
                                          <p:attrName>style.visibility</p:attrName>
                                        </p:attrNameLst>
                                      </p:cBhvr>
                                      <p:to>
                                        <p:strVal val="visible"/>
                                      </p:to>
                                    </p:set>
                                    <p:animEffect transition="in" filter="circle(in)">
                                      <p:cBhvr>
                                        <p:cTn id="24" dur="2000"/>
                                        <p:tgtEl>
                                          <p:spTgt spid="837638"/>
                                        </p:tgtEl>
                                      </p:cBhvr>
                                    </p:animEffect>
                                  </p:childTnLst>
                                </p:cTn>
                              </p:par>
                              <p:par>
                                <p:cTn id="25" presetID="6" presetClass="entr" presetSubtype="16" fill="hold" nodeType="withEffect">
                                  <p:stCondLst>
                                    <p:cond delay="0"/>
                                  </p:stCondLst>
                                  <p:childTnLst>
                                    <p:set>
                                      <p:cBhvr>
                                        <p:cTn id="26" dur="1" fill="hold">
                                          <p:stCondLst>
                                            <p:cond delay="0"/>
                                          </p:stCondLst>
                                        </p:cTn>
                                        <p:tgtEl>
                                          <p:spTgt spid="837639"/>
                                        </p:tgtEl>
                                        <p:attrNameLst>
                                          <p:attrName>style.visibility</p:attrName>
                                        </p:attrNameLst>
                                      </p:cBhvr>
                                      <p:to>
                                        <p:strVal val="visible"/>
                                      </p:to>
                                    </p:set>
                                    <p:animEffect transition="in" filter="circle(in)">
                                      <p:cBhvr>
                                        <p:cTn id="27" dur="2000"/>
                                        <p:tgtEl>
                                          <p:spTgt spid="837639"/>
                                        </p:tgtEl>
                                      </p:cBhvr>
                                    </p:animEffect>
                                  </p:childTnLst>
                                </p:cTn>
                              </p:par>
                              <p:par>
                                <p:cTn id="28" presetID="6" presetClass="entr" presetSubtype="16" fill="hold" nodeType="withEffect">
                                  <p:stCondLst>
                                    <p:cond delay="0"/>
                                  </p:stCondLst>
                                  <p:childTnLst>
                                    <p:set>
                                      <p:cBhvr>
                                        <p:cTn id="29" dur="1" fill="hold">
                                          <p:stCondLst>
                                            <p:cond delay="0"/>
                                          </p:stCondLst>
                                        </p:cTn>
                                        <p:tgtEl>
                                          <p:spTgt spid="837640"/>
                                        </p:tgtEl>
                                        <p:attrNameLst>
                                          <p:attrName>style.visibility</p:attrName>
                                        </p:attrNameLst>
                                      </p:cBhvr>
                                      <p:to>
                                        <p:strVal val="visible"/>
                                      </p:to>
                                    </p:set>
                                    <p:animEffect transition="in" filter="circle(in)">
                                      <p:cBhvr>
                                        <p:cTn id="30" dur="2000"/>
                                        <p:tgtEl>
                                          <p:spTgt spid="837640"/>
                                        </p:tgtEl>
                                      </p:cBhvr>
                                    </p:animEffect>
                                  </p:childTnLst>
                                </p:cTn>
                              </p:par>
                              <p:par>
                                <p:cTn id="31" presetID="6" presetClass="entr" presetSubtype="16" fill="hold" nodeType="withEffect">
                                  <p:stCondLst>
                                    <p:cond delay="0"/>
                                  </p:stCondLst>
                                  <p:childTnLst>
                                    <p:set>
                                      <p:cBhvr>
                                        <p:cTn id="32" dur="1" fill="hold">
                                          <p:stCondLst>
                                            <p:cond delay="0"/>
                                          </p:stCondLst>
                                        </p:cTn>
                                        <p:tgtEl>
                                          <p:spTgt spid="837641"/>
                                        </p:tgtEl>
                                        <p:attrNameLst>
                                          <p:attrName>style.visibility</p:attrName>
                                        </p:attrNameLst>
                                      </p:cBhvr>
                                      <p:to>
                                        <p:strVal val="visible"/>
                                      </p:to>
                                    </p:set>
                                    <p:animEffect transition="in" filter="circle(in)">
                                      <p:cBhvr>
                                        <p:cTn id="33" dur="2000"/>
                                        <p:tgtEl>
                                          <p:spTgt spid="837641"/>
                                        </p:tgtEl>
                                      </p:cBhvr>
                                    </p:animEffect>
                                  </p:childTnLst>
                                </p:cTn>
                              </p:par>
                              <p:par>
                                <p:cTn id="34" presetID="6" presetClass="entr" presetSubtype="16" fill="hold" nodeType="withEffect">
                                  <p:stCondLst>
                                    <p:cond delay="0"/>
                                  </p:stCondLst>
                                  <p:childTnLst>
                                    <p:set>
                                      <p:cBhvr>
                                        <p:cTn id="35" dur="1" fill="hold">
                                          <p:stCondLst>
                                            <p:cond delay="0"/>
                                          </p:stCondLst>
                                        </p:cTn>
                                        <p:tgtEl>
                                          <p:spTgt spid="837642"/>
                                        </p:tgtEl>
                                        <p:attrNameLst>
                                          <p:attrName>style.visibility</p:attrName>
                                        </p:attrNameLst>
                                      </p:cBhvr>
                                      <p:to>
                                        <p:strVal val="visible"/>
                                      </p:to>
                                    </p:set>
                                    <p:animEffect transition="in" filter="circle(in)">
                                      <p:cBhvr>
                                        <p:cTn id="36" dur="2000"/>
                                        <p:tgtEl>
                                          <p:spTgt spid="837642"/>
                                        </p:tgtEl>
                                      </p:cBhvr>
                                    </p:animEffect>
                                  </p:childTnLst>
                                </p:cTn>
                              </p:par>
                              <p:par>
                                <p:cTn id="37" presetID="6" presetClass="entr" presetSubtype="16" fill="hold" nodeType="withEffect">
                                  <p:stCondLst>
                                    <p:cond delay="0"/>
                                  </p:stCondLst>
                                  <p:childTnLst>
                                    <p:set>
                                      <p:cBhvr>
                                        <p:cTn id="38" dur="1" fill="hold">
                                          <p:stCondLst>
                                            <p:cond delay="0"/>
                                          </p:stCondLst>
                                        </p:cTn>
                                        <p:tgtEl>
                                          <p:spTgt spid="837643"/>
                                        </p:tgtEl>
                                        <p:attrNameLst>
                                          <p:attrName>style.visibility</p:attrName>
                                        </p:attrNameLst>
                                      </p:cBhvr>
                                      <p:to>
                                        <p:strVal val="visible"/>
                                      </p:to>
                                    </p:set>
                                    <p:animEffect transition="in" filter="circle(in)">
                                      <p:cBhvr>
                                        <p:cTn id="39" dur="2000"/>
                                        <p:tgtEl>
                                          <p:spTgt spid="837643"/>
                                        </p:tgtEl>
                                      </p:cBhvr>
                                    </p:animEffect>
                                  </p:childTnLst>
                                </p:cTn>
                              </p:par>
                              <p:par>
                                <p:cTn id="40" presetID="6" presetClass="entr" presetSubtype="16" fill="hold" nodeType="withEffect">
                                  <p:stCondLst>
                                    <p:cond delay="0"/>
                                  </p:stCondLst>
                                  <p:childTnLst>
                                    <p:set>
                                      <p:cBhvr>
                                        <p:cTn id="41" dur="1" fill="hold">
                                          <p:stCondLst>
                                            <p:cond delay="0"/>
                                          </p:stCondLst>
                                        </p:cTn>
                                        <p:tgtEl>
                                          <p:spTgt spid="837644"/>
                                        </p:tgtEl>
                                        <p:attrNameLst>
                                          <p:attrName>style.visibility</p:attrName>
                                        </p:attrNameLst>
                                      </p:cBhvr>
                                      <p:to>
                                        <p:strVal val="visible"/>
                                      </p:to>
                                    </p:set>
                                    <p:animEffect transition="in" filter="circle(in)">
                                      <p:cBhvr>
                                        <p:cTn id="42" dur="2000"/>
                                        <p:tgtEl>
                                          <p:spTgt spid="837644"/>
                                        </p:tgtEl>
                                      </p:cBhvr>
                                    </p:animEffect>
                                  </p:childTnLst>
                                </p:cTn>
                              </p:par>
                              <p:par>
                                <p:cTn id="43" presetID="6" presetClass="entr" presetSubtype="16" fill="hold" grpId="0" nodeType="withEffect">
                                  <p:stCondLst>
                                    <p:cond delay="0"/>
                                  </p:stCondLst>
                                  <p:childTnLst>
                                    <p:set>
                                      <p:cBhvr>
                                        <p:cTn id="44" dur="1" fill="hold">
                                          <p:stCondLst>
                                            <p:cond delay="0"/>
                                          </p:stCondLst>
                                        </p:cTn>
                                        <p:tgtEl>
                                          <p:spTgt spid="837645"/>
                                        </p:tgtEl>
                                        <p:attrNameLst>
                                          <p:attrName>style.visibility</p:attrName>
                                        </p:attrNameLst>
                                      </p:cBhvr>
                                      <p:to>
                                        <p:strVal val="visible"/>
                                      </p:to>
                                    </p:set>
                                    <p:animEffect transition="in" filter="circle(in)">
                                      <p:cBhvr>
                                        <p:cTn id="45" dur="2000"/>
                                        <p:tgtEl>
                                          <p:spTgt spid="837645"/>
                                        </p:tgtEl>
                                      </p:cBhvr>
                                    </p:animEffect>
                                  </p:childTnLst>
                                </p:cTn>
                              </p:par>
                              <p:par>
                                <p:cTn id="46" presetID="6" presetClass="entr" presetSubtype="16" fill="hold" grpId="0" nodeType="withEffect">
                                  <p:stCondLst>
                                    <p:cond delay="0"/>
                                  </p:stCondLst>
                                  <p:childTnLst>
                                    <p:set>
                                      <p:cBhvr>
                                        <p:cTn id="47" dur="1" fill="hold">
                                          <p:stCondLst>
                                            <p:cond delay="0"/>
                                          </p:stCondLst>
                                        </p:cTn>
                                        <p:tgtEl>
                                          <p:spTgt spid="837646"/>
                                        </p:tgtEl>
                                        <p:attrNameLst>
                                          <p:attrName>style.visibility</p:attrName>
                                        </p:attrNameLst>
                                      </p:cBhvr>
                                      <p:to>
                                        <p:strVal val="visible"/>
                                      </p:to>
                                    </p:set>
                                    <p:animEffect transition="in" filter="circle(in)">
                                      <p:cBhvr>
                                        <p:cTn id="48" dur="2000"/>
                                        <p:tgtEl>
                                          <p:spTgt spid="837646"/>
                                        </p:tgtEl>
                                      </p:cBhvr>
                                    </p:animEffect>
                                  </p:childTnLst>
                                </p:cTn>
                              </p:par>
                              <p:par>
                                <p:cTn id="49" presetID="6" presetClass="entr" presetSubtype="16" fill="hold" grpId="0" nodeType="withEffect">
                                  <p:stCondLst>
                                    <p:cond delay="0"/>
                                  </p:stCondLst>
                                  <p:childTnLst>
                                    <p:set>
                                      <p:cBhvr>
                                        <p:cTn id="50" dur="1" fill="hold">
                                          <p:stCondLst>
                                            <p:cond delay="0"/>
                                          </p:stCondLst>
                                        </p:cTn>
                                        <p:tgtEl>
                                          <p:spTgt spid="837647"/>
                                        </p:tgtEl>
                                        <p:attrNameLst>
                                          <p:attrName>style.visibility</p:attrName>
                                        </p:attrNameLst>
                                      </p:cBhvr>
                                      <p:to>
                                        <p:strVal val="visible"/>
                                      </p:to>
                                    </p:set>
                                    <p:animEffect transition="in" filter="circle(in)">
                                      <p:cBhvr>
                                        <p:cTn id="51" dur="2000"/>
                                        <p:tgtEl>
                                          <p:spTgt spid="837647"/>
                                        </p:tgtEl>
                                      </p:cBhvr>
                                    </p:animEffect>
                                  </p:childTnLst>
                                </p:cTn>
                              </p:par>
                              <p:par>
                                <p:cTn id="52" presetID="6" presetClass="entr" presetSubtype="16" fill="hold" grpId="0" nodeType="withEffect">
                                  <p:stCondLst>
                                    <p:cond delay="0"/>
                                  </p:stCondLst>
                                  <p:childTnLst>
                                    <p:set>
                                      <p:cBhvr>
                                        <p:cTn id="53" dur="1" fill="hold">
                                          <p:stCondLst>
                                            <p:cond delay="0"/>
                                          </p:stCondLst>
                                        </p:cTn>
                                        <p:tgtEl>
                                          <p:spTgt spid="837648"/>
                                        </p:tgtEl>
                                        <p:attrNameLst>
                                          <p:attrName>style.visibility</p:attrName>
                                        </p:attrNameLst>
                                      </p:cBhvr>
                                      <p:to>
                                        <p:strVal val="visible"/>
                                      </p:to>
                                    </p:set>
                                    <p:animEffect transition="in" filter="circle(in)">
                                      <p:cBhvr>
                                        <p:cTn id="54" dur="2000"/>
                                        <p:tgtEl>
                                          <p:spTgt spid="837648"/>
                                        </p:tgtEl>
                                      </p:cBhvr>
                                    </p:animEffect>
                                  </p:childTnLst>
                                </p:cTn>
                              </p:par>
                              <p:par>
                                <p:cTn id="55" presetID="6" presetClass="entr" presetSubtype="16" fill="hold" grpId="0" nodeType="withEffect">
                                  <p:stCondLst>
                                    <p:cond delay="0"/>
                                  </p:stCondLst>
                                  <p:childTnLst>
                                    <p:set>
                                      <p:cBhvr>
                                        <p:cTn id="56" dur="1" fill="hold">
                                          <p:stCondLst>
                                            <p:cond delay="0"/>
                                          </p:stCondLst>
                                        </p:cTn>
                                        <p:tgtEl>
                                          <p:spTgt spid="837649"/>
                                        </p:tgtEl>
                                        <p:attrNameLst>
                                          <p:attrName>style.visibility</p:attrName>
                                        </p:attrNameLst>
                                      </p:cBhvr>
                                      <p:to>
                                        <p:strVal val="visible"/>
                                      </p:to>
                                    </p:set>
                                    <p:animEffect transition="in" filter="circle(in)">
                                      <p:cBhvr>
                                        <p:cTn id="57" dur="2000"/>
                                        <p:tgtEl>
                                          <p:spTgt spid="837649"/>
                                        </p:tgtEl>
                                      </p:cBhvr>
                                    </p:animEffect>
                                  </p:childTnLst>
                                </p:cTn>
                              </p:par>
                              <p:par>
                                <p:cTn id="58" presetID="6" presetClass="entr" presetSubtype="16" fill="hold" grpId="0" nodeType="withEffect">
                                  <p:stCondLst>
                                    <p:cond delay="0"/>
                                  </p:stCondLst>
                                  <p:childTnLst>
                                    <p:set>
                                      <p:cBhvr>
                                        <p:cTn id="59" dur="1" fill="hold">
                                          <p:stCondLst>
                                            <p:cond delay="0"/>
                                          </p:stCondLst>
                                        </p:cTn>
                                        <p:tgtEl>
                                          <p:spTgt spid="837650"/>
                                        </p:tgtEl>
                                        <p:attrNameLst>
                                          <p:attrName>style.visibility</p:attrName>
                                        </p:attrNameLst>
                                      </p:cBhvr>
                                      <p:to>
                                        <p:strVal val="visible"/>
                                      </p:to>
                                    </p:set>
                                    <p:animEffect transition="in" filter="circle(in)">
                                      <p:cBhvr>
                                        <p:cTn id="60" dur="2000"/>
                                        <p:tgtEl>
                                          <p:spTgt spid="837650"/>
                                        </p:tgtEl>
                                      </p:cBhvr>
                                    </p:animEffect>
                                  </p:childTnLst>
                                </p:cTn>
                              </p:par>
                              <p:par>
                                <p:cTn id="61" presetID="6" presetClass="entr" presetSubtype="16" fill="hold" grpId="0" nodeType="withEffect">
                                  <p:stCondLst>
                                    <p:cond delay="0"/>
                                  </p:stCondLst>
                                  <p:childTnLst>
                                    <p:set>
                                      <p:cBhvr>
                                        <p:cTn id="62" dur="1" fill="hold">
                                          <p:stCondLst>
                                            <p:cond delay="0"/>
                                          </p:stCondLst>
                                        </p:cTn>
                                        <p:tgtEl>
                                          <p:spTgt spid="837651"/>
                                        </p:tgtEl>
                                        <p:attrNameLst>
                                          <p:attrName>style.visibility</p:attrName>
                                        </p:attrNameLst>
                                      </p:cBhvr>
                                      <p:to>
                                        <p:strVal val="visible"/>
                                      </p:to>
                                    </p:set>
                                    <p:animEffect transition="in" filter="circle(in)">
                                      <p:cBhvr>
                                        <p:cTn id="63" dur="2000"/>
                                        <p:tgtEl>
                                          <p:spTgt spid="837651"/>
                                        </p:tgtEl>
                                      </p:cBhvr>
                                    </p:animEffect>
                                  </p:childTnLst>
                                </p:cTn>
                              </p:par>
                              <p:par>
                                <p:cTn id="64" presetID="6" presetClass="entr" presetSubtype="16" fill="hold" grpId="0" nodeType="withEffect">
                                  <p:stCondLst>
                                    <p:cond delay="0"/>
                                  </p:stCondLst>
                                  <p:childTnLst>
                                    <p:set>
                                      <p:cBhvr>
                                        <p:cTn id="65" dur="1" fill="hold">
                                          <p:stCondLst>
                                            <p:cond delay="0"/>
                                          </p:stCondLst>
                                        </p:cTn>
                                        <p:tgtEl>
                                          <p:spTgt spid="837652"/>
                                        </p:tgtEl>
                                        <p:attrNameLst>
                                          <p:attrName>style.visibility</p:attrName>
                                        </p:attrNameLst>
                                      </p:cBhvr>
                                      <p:to>
                                        <p:strVal val="visible"/>
                                      </p:to>
                                    </p:set>
                                    <p:animEffect transition="in" filter="circle(in)">
                                      <p:cBhvr>
                                        <p:cTn id="66" dur="2000"/>
                                        <p:tgtEl>
                                          <p:spTgt spid="837652"/>
                                        </p:tgtEl>
                                      </p:cBhvr>
                                    </p:animEffect>
                                  </p:childTnLst>
                                </p:cTn>
                              </p:par>
                              <p:par>
                                <p:cTn id="67" presetID="6" presetClass="entr" presetSubtype="16" fill="hold" grpId="0" nodeType="withEffect">
                                  <p:stCondLst>
                                    <p:cond delay="0"/>
                                  </p:stCondLst>
                                  <p:childTnLst>
                                    <p:set>
                                      <p:cBhvr>
                                        <p:cTn id="68" dur="1" fill="hold">
                                          <p:stCondLst>
                                            <p:cond delay="0"/>
                                          </p:stCondLst>
                                        </p:cTn>
                                        <p:tgtEl>
                                          <p:spTgt spid="837653"/>
                                        </p:tgtEl>
                                        <p:attrNameLst>
                                          <p:attrName>style.visibility</p:attrName>
                                        </p:attrNameLst>
                                      </p:cBhvr>
                                      <p:to>
                                        <p:strVal val="visible"/>
                                      </p:to>
                                    </p:set>
                                    <p:animEffect transition="in" filter="circle(in)">
                                      <p:cBhvr>
                                        <p:cTn id="69" dur="2000"/>
                                        <p:tgtEl>
                                          <p:spTgt spid="837653"/>
                                        </p:tgtEl>
                                      </p:cBhvr>
                                    </p:animEffect>
                                  </p:childTnLst>
                                </p:cTn>
                              </p:par>
                              <p:par>
                                <p:cTn id="70" presetID="6" presetClass="entr" presetSubtype="16" fill="hold" grpId="0" nodeType="withEffect">
                                  <p:stCondLst>
                                    <p:cond delay="0"/>
                                  </p:stCondLst>
                                  <p:childTnLst>
                                    <p:set>
                                      <p:cBhvr>
                                        <p:cTn id="71" dur="1" fill="hold">
                                          <p:stCondLst>
                                            <p:cond delay="0"/>
                                          </p:stCondLst>
                                        </p:cTn>
                                        <p:tgtEl>
                                          <p:spTgt spid="837654"/>
                                        </p:tgtEl>
                                        <p:attrNameLst>
                                          <p:attrName>style.visibility</p:attrName>
                                        </p:attrNameLst>
                                      </p:cBhvr>
                                      <p:to>
                                        <p:strVal val="visible"/>
                                      </p:to>
                                    </p:set>
                                    <p:animEffect transition="in" filter="circle(in)">
                                      <p:cBhvr>
                                        <p:cTn id="72" dur="2000"/>
                                        <p:tgtEl>
                                          <p:spTgt spid="837654"/>
                                        </p:tgtEl>
                                      </p:cBhvr>
                                    </p:animEffect>
                                  </p:childTnLst>
                                </p:cTn>
                              </p:par>
                              <p:par>
                                <p:cTn id="73" presetID="6" presetClass="entr" presetSubtype="16" fill="hold" grpId="0" nodeType="withEffect">
                                  <p:stCondLst>
                                    <p:cond delay="0"/>
                                  </p:stCondLst>
                                  <p:childTnLst>
                                    <p:set>
                                      <p:cBhvr>
                                        <p:cTn id="74" dur="1" fill="hold">
                                          <p:stCondLst>
                                            <p:cond delay="0"/>
                                          </p:stCondLst>
                                        </p:cTn>
                                        <p:tgtEl>
                                          <p:spTgt spid="837655"/>
                                        </p:tgtEl>
                                        <p:attrNameLst>
                                          <p:attrName>style.visibility</p:attrName>
                                        </p:attrNameLst>
                                      </p:cBhvr>
                                      <p:to>
                                        <p:strVal val="visible"/>
                                      </p:to>
                                    </p:set>
                                    <p:animEffect transition="in" filter="circle(in)">
                                      <p:cBhvr>
                                        <p:cTn id="75" dur="2000"/>
                                        <p:tgtEl>
                                          <p:spTgt spid="837655"/>
                                        </p:tgtEl>
                                      </p:cBhvr>
                                    </p:animEffect>
                                  </p:childTnLst>
                                </p:cTn>
                              </p:par>
                              <p:par>
                                <p:cTn id="76" presetID="6" presetClass="entr" presetSubtype="16" fill="hold" grpId="0" nodeType="withEffect">
                                  <p:stCondLst>
                                    <p:cond delay="0"/>
                                  </p:stCondLst>
                                  <p:childTnLst>
                                    <p:set>
                                      <p:cBhvr>
                                        <p:cTn id="77" dur="1" fill="hold">
                                          <p:stCondLst>
                                            <p:cond delay="0"/>
                                          </p:stCondLst>
                                        </p:cTn>
                                        <p:tgtEl>
                                          <p:spTgt spid="837656"/>
                                        </p:tgtEl>
                                        <p:attrNameLst>
                                          <p:attrName>style.visibility</p:attrName>
                                        </p:attrNameLst>
                                      </p:cBhvr>
                                      <p:to>
                                        <p:strVal val="visible"/>
                                      </p:to>
                                    </p:set>
                                    <p:animEffect transition="in" filter="circle(in)">
                                      <p:cBhvr>
                                        <p:cTn id="78" dur="2000"/>
                                        <p:tgtEl>
                                          <p:spTgt spid="8376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37635" grpId="0" animBg="1"/>
      <p:bldP spid="313370" grpId="0" animBg="1"/>
      <p:bldP spid="837645" grpId="0" animBg="1"/>
      <p:bldP spid="837646" grpId="0" animBg="1"/>
      <p:bldP spid="837647" grpId="0" animBg="1"/>
      <p:bldP spid="837648" grpId="0" animBg="1"/>
      <p:bldP spid="837649" grpId="0" animBg="1"/>
      <p:bldP spid="837650" grpId="0" animBg="1"/>
      <p:bldP spid="837651" grpId="0"/>
      <p:bldP spid="837652" grpId="0"/>
      <p:bldP spid="837653" grpId="0"/>
      <p:bldP spid="837654" grpId="0" animBg="1"/>
      <p:bldP spid="837655" grpId="0" animBg="1"/>
      <p:bldP spid="837656" grpId="0" animBg="1"/>
      <p:bldP spid="52" grpId="0"/>
    </p:bldLst>
  </p:timing>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 name="TextBox 62">
            <a:extLst>
              <a:ext uri="{FF2B5EF4-FFF2-40B4-BE49-F238E27FC236}">
                <a16:creationId xmlns:a16="http://schemas.microsoft.com/office/drawing/2014/main" xmlns="" id="{52BB968C-6A7C-4B72-951C-25CAE0A76CD3}"/>
              </a:ext>
            </a:extLst>
          </p:cNvPr>
          <p:cNvSpPr txBox="1"/>
          <p:nvPr/>
        </p:nvSpPr>
        <p:spPr>
          <a:xfrm>
            <a:off x="1911916" y="213094"/>
            <a:ext cx="3446695" cy="480131"/>
          </a:xfrm>
          <a:prstGeom prst="rect">
            <a:avLst/>
          </a:prstGeom>
          <a:noFill/>
        </p:spPr>
        <p:txBody>
          <a:bodyPr wrap="square">
            <a:spAutoFit/>
          </a:bodyPr>
          <a:lstStyle/>
          <a:p>
            <a:pPr defTabSz="914400" fontAlgn="base">
              <a:lnSpc>
                <a:spcPct val="90000"/>
              </a:lnSpc>
              <a:spcBef>
                <a:spcPct val="0"/>
              </a:spcBef>
              <a:spcAft>
                <a:spcPct val="0"/>
              </a:spcAft>
              <a:buClrTx/>
              <a:buNone/>
            </a:pPr>
            <a:r>
              <a:rPr lang="en-US" altLang="en-US" sz="2800" b="1" dirty="0">
                <a:solidFill>
                  <a:srgbClr val="FF0000"/>
                </a:solidFill>
                <a:cs typeface="Arial" panose="020B0604020202020204" pitchFamily="34" charset="0"/>
              </a:rPr>
              <a:t>3.3.1. </a:t>
            </a:r>
            <a:r>
              <a:rPr lang="vi-VN" altLang="en-US" sz="2800" b="1" dirty="0">
                <a:solidFill>
                  <a:srgbClr val="FF0000"/>
                </a:solidFill>
                <a:cs typeface="Arial" panose="020B0604020202020204" pitchFamily="34" charset="0"/>
              </a:rPr>
              <a:t>Lợi nhuận</a:t>
            </a:r>
            <a:endParaRPr lang="en-US" altLang="en-US" sz="2800" b="1" dirty="0">
              <a:solidFill>
                <a:srgbClr val="FF0000"/>
              </a:solidFill>
              <a:cs typeface="Arial" panose="020B0604020202020204" pitchFamily="34" charset="0"/>
            </a:endParaRPr>
          </a:p>
        </p:txBody>
      </p:sp>
      <p:grpSp>
        <p:nvGrpSpPr>
          <p:cNvPr id="65" name="Group 21">
            <a:extLst>
              <a:ext uri="{FF2B5EF4-FFF2-40B4-BE49-F238E27FC236}">
                <a16:creationId xmlns:a16="http://schemas.microsoft.com/office/drawing/2014/main" xmlns="" id="{95F9AC74-4F9D-474A-B4FC-1E3E3B4834B1}"/>
              </a:ext>
            </a:extLst>
          </p:cNvPr>
          <p:cNvGrpSpPr>
            <a:grpSpLocks/>
          </p:cNvGrpSpPr>
          <p:nvPr/>
        </p:nvGrpSpPr>
        <p:grpSpPr bwMode="auto">
          <a:xfrm>
            <a:off x="-39998" y="943020"/>
            <a:ext cx="11570321" cy="69411"/>
            <a:chOff x="269" y="-3698"/>
            <a:chExt cx="5298" cy="1751"/>
          </a:xfrm>
        </p:grpSpPr>
        <p:sp>
          <p:nvSpPr>
            <p:cNvPr id="66" name="Line 7">
              <a:extLst>
                <a:ext uri="{FF2B5EF4-FFF2-40B4-BE49-F238E27FC236}">
                  <a16:creationId xmlns:a16="http://schemas.microsoft.com/office/drawing/2014/main" xmlns="" id="{71E8E2F6-1BC5-4E23-9A86-8D177C459D0D}"/>
                </a:ext>
              </a:extLst>
            </p:cNvPr>
            <p:cNvSpPr>
              <a:spLocks noChangeShapeType="1"/>
            </p:cNvSpPr>
            <p:nvPr/>
          </p:nvSpPr>
          <p:spPr bwMode="auto">
            <a:xfrm>
              <a:off x="269" y="-3698"/>
              <a:ext cx="2472" cy="761"/>
            </a:xfrm>
            <a:prstGeom prst="line">
              <a:avLst/>
            </a:prstGeom>
            <a:noFill/>
            <a:ln w="127000">
              <a:solidFill>
                <a:srgbClr val="00B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67" name="Line 8">
              <a:extLst>
                <a:ext uri="{FF2B5EF4-FFF2-40B4-BE49-F238E27FC236}">
                  <a16:creationId xmlns:a16="http://schemas.microsoft.com/office/drawing/2014/main" xmlns="" id="{177B9393-AF5C-4467-9E36-2502E4639763}"/>
                </a:ext>
              </a:extLst>
            </p:cNvPr>
            <p:cNvSpPr>
              <a:spLocks noChangeShapeType="1"/>
            </p:cNvSpPr>
            <p:nvPr/>
          </p:nvSpPr>
          <p:spPr bwMode="auto">
            <a:xfrm>
              <a:off x="269" y="-1947"/>
              <a:ext cx="5298" cy="0"/>
            </a:xfrm>
            <a:prstGeom prst="line">
              <a:avLst/>
            </a:prstGeom>
            <a:noFill/>
            <a:ln w="12700">
              <a:solidFill>
                <a:srgbClr val="00B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68" name="Rectangle 6">
            <a:extLst>
              <a:ext uri="{FF2B5EF4-FFF2-40B4-BE49-F238E27FC236}">
                <a16:creationId xmlns:a16="http://schemas.microsoft.com/office/drawing/2014/main" xmlns="" id="{AB106B7D-E341-4D04-9336-D7912EAB2D43}"/>
              </a:ext>
            </a:extLst>
          </p:cNvPr>
          <p:cNvSpPr>
            <a:spLocks noChangeArrowheads="1"/>
          </p:cNvSpPr>
          <p:nvPr/>
        </p:nvSpPr>
        <p:spPr bwMode="auto">
          <a:xfrm>
            <a:off x="2271033" y="1225461"/>
            <a:ext cx="384592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tabLst>
                <a:tab pos="127000" algn="l"/>
                <a:tab pos="228600" algn="l"/>
                <a:tab pos="342900" algn="l"/>
                <a:tab pos="457200" algn="l"/>
                <a:tab pos="571500" algn="l"/>
              </a:tabLst>
              <a:defRPr>
                <a:solidFill>
                  <a:schemeClr val="tx1"/>
                </a:solidFill>
                <a:latin typeface="Arial" panose="020B0604020202020204" pitchFamily="34" charset="0"/>
              </a:defRPr>
            </a:lvl1pPr>
            <a:lvl2pPr marL="742950" indent="-285750">
              <a:tabLst>
                <a:tab pos="127000" algn="l"/>
                <a:tab pos="228600" algn="l"/>
                <a:tab pos="342900" algn="l"/>
                <a:tab pos="457200" algn="l"/>
                <a:tab pos="571500" algn="l"/>
              </a:tabLst>
              <a:defRPr>
                <a:solidFill>
                  <a:schemeClr val="tx1"/>
                </a:solidFill>
                <a:latin typeface="Arial" panose="020B0604020202020204" pitchFamily="34" charset="0"/>
              </a:defRPr>
            </a:lvl2pPr>
            <a:lvl3pPr marL="1143000" indent="-228600">
              <a:tabLst>
                <a:tab pos="127000" algn="l"/>
                <a:tab pos="228600" algn="l"/>
                <a:tab pos="342900" algn="l"/>
                <a:tab pos="457200" algn="l"/>
                <a:tab pos="571500" algn="l"/>
              </a:tabLst>
              <a:defRPr>
                <a:solidFill>
                  <a:schemeClr val="tx1"/>
                </a:solidFill>
                <a:latin typeface="Arial" panose="020B0604020202020204" pitchFamily="34" charset="0"/>
              </a:defRPr>
            </a:lvl3pPr>
            <a:lvl4pPr marL="1600200" indent="-228600">
              <a:tabLst>
                <a:tab pos="127000" algn="l"/>
                <a:tab pos="228600" algn="l"/>
                <a:tab pos="342900" algn="l"/>
                <a:tab pos="457200" algn="l"/>
                <a:tab pos="571500" algn="l"/>
              </a:tabLst>
              <a:defRPr>
                <a:solidFill>
                  <a:schemeClr val="tx1"/>
                </a:solidFill>
                <a:latin typeface="Arial" panose="020B0604020202020204" pitchFamily="34" charset="0"/>
              </a:defRPr>
            </a:lvl4pPr>
            <a:lvl5pPr marL="2057400" indent="-228600">
              <a:tabLst>
                <a:tab pos="127000" algn="l"/>
                <a:tab pos="228600" algn="l"/>
                <a:tab pos="342900" algn="l"/>
                <a:tab pos="457200" algn="l"/>
                <a:tab pos="571500" algn="l"/>
              </a:tabLst>
              <a:defRPr>
                <a:solidFill>
                  <a:schemeClr val="tx1"/>
                </a:solidFill>
                <a:latin typeface="Arial" panose="020B0604020202020204" pitchFamily="34" charset="0"/>
              </a:defRPr>
            </a:lvl5pPr>
            <a:lvl6pPr marL="25146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6pPr>
            <a:lvl7pPr marL="29718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7pPr>
            <a:lvl8pPr marL="34290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8pPr>
            <a:lvl9pPr marL="38862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9pPr>
          </a:lstStyle>
          <a:p>
            <a:pPr marL="342900" indent="-342900" algn="just" defTabSz="914400" eaLnBrk="0" fontAlgn="base" hangingPunct="0">
              <a:spcBef>
                <a:spcPts val="200"/>
              </a:spcBef>
              <a:spcAft>
                <a:spcPts val="200"/>
              </a:spcAft>
              <a:buFont typeface="Wingdings" panose="05000000000000000000" pitchFamily="2" charset="2"/>
              <a:buChar char="q"/>
            </a:pPr>
            <a:r>
              <a:rPr lang="en-US" altLang="en-US" sz="2400" b="1" dirty="0">
                <a:solidFill>
                  <a:srgbClr val="CC6600"/>
                </a:solidFill>
                <a:latin typeface="+mj-lt"/>
                <a:cs typeface="Times New Roman" panose="02020603050405020304" pitchFamily="18" charset="0"/>
              </a:rPr>
              <a:t>Chi </a:t>
            </a:r>
            <a:r>
              <a:rPr lang="en-US" altLang="en-US" sz="2400" b="1" dirty="0" err="1">
                <a:solidFill>
                  <a:srgbClr val="CC6600"/>
                </a:solidFill>
                <a:latin typeface="+mj-lt"/>
                <a:cs typeface="Times New Roman" panose="02020603050405020304" pitchFamily="18" charset="0"/>
              </a:rPr>
              <a:t>phí</a:t>
            </a:r>
            <a:r>
              <a:rPr lang="en-US" altLang="en-US" sz="2400" b="1" dirty="0">
                <a:solidFill>
                  <a:srgbClr val="CC6600"/>
                </a:solidFill>
                <a:latin typeface="+mj-lt"/>
                <a:cs typeface="Times New Roman" panose="02020603050405020304" pitchFamily="18" charset="0"/>
              </a:rPr>
              <a:t> </a:t>
            </a:r>
            <a:r>
              <a:rPr lang="en-US" altLang="en-US" sz="2400" b="1" dirty="0" err="1">
                <a:solidFill>
                  <a:srgbClr val="CC6600"/>
                </a:solidFill>
                <a:latin typeface="+mj-lt"/>
                <a:cs typeface="Times New Roman" panose="02020603050405020304" pitchFamily="18" charset="0"/>
              </a:rPr>
              <a:t>sản</a:t>
            </a:r>
            <a:r>
              <a:rPr lang="en-US" altLang="en-US" sz="2400" b="1" dirty="0">
                <a:solidFill>
                  <a:srgbClr val="CC6600"/>
                </a:solidFill>
                <a:latin typeface="+mj-lt"/>
                <a:cs typeface="Times New Roman" panose="02020603050405020304" pitchFamily="18" charset="0"/>
              </a:rPr>
              <a:t> </a:t>
            </a:r>
            <a:r>
              <a:rPr lang="en-US" altLang="en-US" sz="2400" b="1" dirty="0" err="1">
                <a:solidFill>
                  <a:srgbClr val="CC6600"/>
                </a:solidFill>
                <a:latin typeface="+mj-lt"/>
                <a:cs typeface="Times New Roman" panose="02020603050405020304" pitchFamily="18" charset="0"/>
              </a:rPr>
              <a:t>xuất</a:t>
            </a:r>
            <a:r>
              <a:rPr lang="en-US" altLang="en-US" sz="2400" b="1" dirty="0">
                <a:solidFill>
                  <a:srgbClr val="CC6600"/>
                </a:solidFill>
                <a:latin typeface="+mj-lt"/>
                <a:cs typeface="Times New Roman" panose="02020603050405020304" pitchFamily="18" charset="0"/>
              </a:rPr>
              <a:t> TBCN</a:t>
            </a:r>
          </a:p>
        </p:txBody>
      </p:sp>
      <p:sp>
        <p:nvSpPr>
          <p:cNvPr id="69" name="Rectangle 68">
            <a:extLst>
              <a:ext uri="{FF2B5EF4-FFF2-40B4-BE49-F238E27FC236}">
                <a16:creationId xmlns:a16="http://schemas.microsoft.com/office/drawing/2014/main" xmlns="" id="{CB0AAC0E-B5E6-4EB6-BA24-32A9303012AA}"/>
              </a:ext>
            </a:extLst>
          </p:cNvPr>
          <p:cNvSpPr/>
          <p:nvPr/>
        </p:nvSpPr>
        <p:spPr>
          <a:xfrm>
            <a:off x="490877" y="1709224"/>
            <a:ext cx="7274265" cy="1107996"/>
          </a:xfrm>
          <a:prstGeom prst="rect">
            <a:avLst/>
          </a:prstGeom>
        </p:spPr>
        <p:txBody>
          <a:bodyPr wrap="square">
            <a:spAutoFit/>
          </a:bodyPr>
          <a:lstStyle/>
          <a:p>
            <a:pPr marL="285750" marR="0" lvl="0" indent="-285750" algn="just" defTabSz="914400" eaLnBrk="1" fontAlgn="base" latinLnBrk="0" hangingPunct="1">
              <a:lnSpc>
                <a:spcPct val="100000"/>
              </a:lnSpc>
              <a:spcBef>
                <a:spcPct val="0"/>
              </a:spcBef>
              <a:spcAft>
                <a:spcPct val="0"/>
              </a:spcAft>
              <a:buClrTx/>
              <a:buSzTx/>
              <a:buFont typeface="Wingdings" panose="05000000000000000000" pitchFamily="2" charset="2"/>
              <a:buChar char="Ø"/>
              <a:tabLst/>
              <a:defRPr/>
            </a:pPr>
            <a:r>
              <a:rPr kumimoji="0" lang="en-US" sz="2200" b="0" i="0" u="none" strike="noStrike" kern="0" cap="none" spc="0" normalizeH="0" baseline="0" noProof="0" dirty="0" err="1">
                <a:ln>
                  <a:noFill/>
                </a:ln>
                <a:solidFill>
                  <a:srgbClr val="0000CC"/>
                </a:solidFill>
                <a:effectLst/>
                <a:uLnTx/>
                <a:uFillTx/>
              </a:rPr>
              <a:t>Để</a:t>
            </a:r>
            <a:r>
              <a:rPr kumimoji="0" lang="en-US" sz="2200" b="0" i="0" u="none" strike="noStrike" kern="0" cap="none" spc="0" normalizeH="0" baseline="0" noProof="0" dirty="0">
                <a:ln>
                  <a:noFill/>
                </a:ln>
                <a:solidFill>
                  <a:srgbClr val="0000CC"/>
                </a:solidFill>
                <a:effectLst/>
                <a:uLnTx/>
                <a:uFillTx/>
              </a:rPr>
              <a:t> </a:t>
            </a:r>
            <a:r>
              <a:rPr lang="vi-VN" sz="2200" kern="0" dirty="0">
                <a:solidFill>
                  <a:srgbClr val="0000CC"/>
                </a:solidFill>
              </a:rPr>
              <a:t>sản xuất</a:t>
            </a:r>
            <a:r>
              <a:rPr kumimoji="0" lang="en-US" sz="2200" b="0" i="0" u="none" strike="noStrike" kern="0" cap="none" spc="0" normalizeH="0" baseline="0" noProof="0" dirty="0">
                <a:ln>
                  <a:noFill/>
                </a:ln>
                <a:solidFill>
                  <a:srgbClr val="0000CC"/>
                </a:solidFill>
                <a:effectLst/>
                <a:uLnTx/>
                <a:uFillTx/>
              </a:rPr>
              <a:t> ra </a:t>
            </a:r>
            <a:r>
              <a:rPr kumimoji="0" lang="en-US" sz="2200" b="0" i="0" u="none" strike="noStrike" kern="0" cap="none" spc="0" normalizeH="0" baseline="0" noProof="0" dirty="0" err="1">
                <a:ln>
                  <a:noFill/>
                </a:ln>
                <a:solidFill>
                  <a:srgbClr val="0000CC"/>
                </a:solidFill>
                <a:effectLst/>
                <a:uLnTx/>
                <a:uFillTx/>
              </a:rPr>
              <a:t>hàng</a:t>
            </a:r>
            <a:r>
              <a:rPr kumimoji="0" lang="en-US" sz="2200" b="0" i="0" u="none" strike="noStrike" kern="0" cap="none" spc="0" normalizeH="0" baseline="0" noProof="0" dirty="0">
                <a:ln>
                  <a:noFill/>
                </a:ln>
                <a:solidFill>
                  <a:srgbClr val="0000CC"/>
                </a:solidFill>
                <a:effectLst/>
                <a:uLnTx/>
                <a:uFillTx/>
              </a:rPr>
              <a:t> </a:t>
            </a:r>
            <a:r>
              <a:rPr kumimoji="0" lang="en-US" sz="2200" b="0" i="0" u="none" strike="noStrike" kern="0" cap="none" spc="0" normalizeH="0" baseline="0" noProof="0" dirty="0" err="1">
                <a:ln>
                  <a:noFill/>
                </a:ln>
                <a:solidFill>
                  <a:srgbClr val="0000CC"/>
                </a:solidFill>
                <a:effectLst/>
                <a:uLnTx/>
                <a:uFillTx/>
              </a:rPr>
              <a:t>hóa</a:t>
            </a:r>
            <a:r>
              <a:rPr kumimoji="0" lang="en-US" sz="2200" b="0" i="0" u="none" strike="noStrike" kern="0" cap="none" spc="0" normalizeH="0" baseline="0" noProof="0" dirty="0">
                <a:ln>
                  <a:noFill/>
                </a:ln>
                <a:solidFill>
                  <a:srgbClr val="0000CC"/>
                </a:solidFill>
                <a:effectLst/>
                <a:uLnTx/>
                <a:uFillTx/>
              </a:rPr>
              <a:t> </a:t>
            </a:r>
            <a:r>
              <a:rPr kumimoji="0" lang="en-US" sz="2200" b="0" i="0" u="none" strike="noStrike" kern="0" cap="none" spc="0" normalizeH="0" baseline="0" noProof="0" dirty="0" err="1">
                <a:ln>
                  <a:noFill/>
                </a:ln>
                <a:solidFill>
                  <a:srgbClr val="0000CC"/>
                </a:solidFill>
                <a:effectLst/>
                <a:uLnTx/>
                <a:uFillTx/>
              </a:rPr>
              <a:t>phải</a:t>
            </a:r>
            <a:r>
              <a:rPr kumimoji="0" lang="en-US" sz="2200" b="0" i="0" u="none" strike="noStrike" kern="0" cap="none" spc="0" normalizeH="0" baseline="0" noProof="0" dirty="0">
                <a:ln>
                  <a:noFill/>
                </a:ln>
                <a:solidFill>
                  <a:srgbClr val="0000CC"/>
                </a:solidFill>
                <a:effectLst/>
                <a:uLnTx/>
                <a:uFillTx/>
              </a:rPr>
              <a:t> </a:t>
            </a:r>
            <a:r>
              <a:rPr kumimoji="0" lang="en-US" sz="2200" b="0" i="0" u="none" strike="noStrike" kern="0" cap="none" spc="0" normalizeH="0" baseline="0" noProof="0" dirty="0" err="1">
                <a:ln>
                  <a:noFill/>
                </a:ln>
                <a:solidFill>
                  <a:srgbClr val="0000CC"/>
                </a:solidFill>
                <a:effectLst/>
                <a:uLnTx/>
                <a:uFillTx/>
              </a:rPr>
              <a:t>có</a:t>
            </a:r>
            <a:r>
              <a:rPr kumimoji="0" lang="en-US" sz="2200" b="0" i="0" u="none" strike="noStrike" kern="0" cap="none" spc="0" normalizeH="0" baseline="0" noProof="0" dirty="0">
                <a:ln>
                  <a:noFill/>
                </a:ln>
                <a:solidFill>
                  <a:srgbClr val="0000CC"/>
                </a:solidFill>
                <a:effectLst/>
                <a:uLnTx/>
                <a:uFillTx/>
              </a:rPr>
              <a:t> chi </a:t>
            </a:r>
            <a:r>
              <a:rPr kumimoji="0" lang="en-US" sz="2200" b="0" i="0" u="none" strike="noStrike" kern="0" cap="none" spc="0" normalizeH="0" baseline="0" noProof="0" dirty="0" err="1">
                <a:ln>
                  <a:noFill/>
                </a:ln>
                <a:solidFill>
                  <a:srgbClr val="0000CC"/>
                </a:solidFill>
                <a:effectLst/>
                <a:uLnTx/>
                <a:uFillTx/>
              </a:rPr>
              <a:t>phí</a:t>
            </a:r>
            <a:r>
              <a:rPr kumimoji="0" lang="en-US" sz="2200" b="0" i="0" u="none" strike="noStrike" kern="0" cap="none" spc="0" normalizeH="0" baseline="0" noProof="0" dirty="0">
                <a:ln>
                  <a:noFill/>
                </a:ln>
                <a:solidFill>
                  <a:srgbClr val="0000CC"/>
                </a:solidFill>
                <a:effectLst/>
                <a:uLnTx/>
                <a:uFillTx/>
              </a:rPr>
              <a:t> </a:t>
            </a:r>
            <a:r>
              <a:rPr kumimoji="0" lang="en-US" sz="2200" b="0" i="0" u="none" strike="noStrike" kern="0" cap="none" spc="0" normalizeH="0" baseline="0" noProof="0" dirty="0" err="1">
                <a:ln>
                  <a:noFill/>
                </a:ln>
                <a:solidFill>
                  <a:srgbClr val="000000"/>
                </a:solidFill>
                <a:effectLst/>
                <a:uLnTx/>
                <a:uFillTx/>
              </a:rPr>
              <a:t>gồm</a:t>
            </a:r>
            <a:r>
              <a:rPr kumimoji="0" lang="en-US" sz="2200" b="0" i="0" u="none" strike="noStrike" kern="0" cap="none" spc="0" normalizeH="0" baseline="0" noProof="0" dirty="0">
                <a:ln>
                  <a:noFill/>
                </a:ln>
                <a:solidFill>
                  <a:srgbClr val="000000"/>
                </a:solidFill>
                <a:effectLst/>
                <a:uLnTx/>
                <a:uFillTx/>
              </a:rPr>
              <a:t> </a:t>
            </a:r>
            <a:r>
              <a:rPr kumimoji="0" lang="en-US" sz="2200" b="1" i="0" strike="noStrike" kern="0" cap="none" spc="0" normalizeH="0" baseline="0" noProof="0" dirty="0">
                <a:ln>
                  <a:noFill/>
                </a:ln>
                <a:solidFill>
                  <a:srgbClr val="663300"/>
                </a:solidFill>
                <a:effectLst/>
                <a:uLnTx/>
                <a:uFillTx/>
              </a:rPr>
              <a:t>lao </a:t>
            </a:r>
            <a:r>
              <a:rPr kumimoji="0" lang="en-US" sz="2200" b="1" i="0" strike="noStrike" kern="0" cap="none" spc="0" normalizeH="0" baseline="0" noProof="0" dirty="0" err="1">
                <a:ln>
                  <a:noFill/>
                </a:ln>
                <a:solidFill>
                  <a:srgbClr val="663300"/>
                </a:solidFill>
                <a:effectLst/>
                <a:uLnTx/>
                <a:uFillTx/>
              </a:rPr>
              <a:t>động</a:t>
            </a:r>
            <a:r>
              <a:rPr kumimoji="0" lang="en-US" sz="2200" b="1" i="0" strike="noStrike" kern="0" cap="none" spc="0" normalizeH="0" baseline="0" noProof="0" dirty="0">
                <a:ln>
                  <a:noFill/>
                </a:ln>
                <a:solidFill>
                  <a:srgbClr val="663300"/>
                </a:solidFill>
                <a:effectLst/>
                <a:uLnTx/>
                <a:uFillTx/>
              </a:rPr>
              <a:t> </a:t>
            </a:r>
            <a:r>
              <a:rPr kumimoji="0" lang="en-US" sz="2200" b="1" i="0" strike="noStrike" kern="0" cap="none" spc="0" normalizeH="0" baseline="0" noProof="0" dirty="0" err="1">
                <a:ln>
                  <a:noFill/>
                </a:ln>
                <a:solidFill>
                  <a:srgbClr val="663300"/>
                </a:solidFill>
                <a:effectLst/>
                <a:uLnTx/>
                <a:uFillTx/>
              </a:rPr>
              <a:t>quá</a:t>
            </a:r>
            <a:r>
              <a:rPr kumimoji="0" lang="en-US" sz="2200" b="1" i="0" strike="noStrike" kern="0" cap="none" spc="0" normalizeH="0" baseline="0" noProof="0" dirty="0">
                <a:ln>
                  <a:noFill/>
                </a:ln>
                <a:solidFill>
                  <a:srgbClr val="663300"/>
                </a:solidFill>
                <a:effectLst/>
                <a:uLnTx/>
                <a:uFillTx/>
              </a:rPr>
              <a:t> </a:t>
            </a:r>
            <a:r>
              <a:rPr kumimoji="0" lang="en-US" sz="2200" b="1" i="0" strike="noStrike" kern="0" cap="none" spc="0" normalizeH="0" baseline="0" noProof="0" dirty="0" err="1">
                <a:ln>
                  <a:noFill/>
                </a:ln>
                <a:solidFill>
                  <a:srgbClr val="663300"/>
                </a:solidFill>
                <a:effectLst/>
                <a:uLnTx/>
                <a:uFillTx/>
              </a:rPr>
              <a:t>khứ</a:t>
            </a:r>
            <a:r>
              <a:rPr kumimoji="0" lang="en-US" sz="2200" b="1" i="0" strike="noStrike" kern="0" cap="none" spc="0" normalizeH="0" baseline="0" noProof="0" dirty="0">
                <a:ln>
                  <a:noFill/>
                </a:ln>
                <a:solidFill>
                  <a:srgbClr val="663300"/>
                </a:solidFill>
                <a:effectLst/>
                <a:uLnTx/>
                <a:uFillTx/>
              </a:rPr>
              <a:t> (c)</a:t>
            </a:r>
            <a:r>
              <a:rPr kumimoji="0" lang="en-US" sz="2200" b="0" i="0" strike="noStrike" kern="0" cap="none" spc="0" normalizeH="0" baseline="0" noProof="0" dirty="0">
                <a:ln>
                  <a:noFill/>
                </a:ln>
                <a:solidFill>
                  <a:srgbClr val="000000"/>
                </a:solidFill>
                <a:effectLst/>
                <a:uLnTx/>
                <a:uFillTx/>
              </a:rPr>
              <a:t> </a:t>
            </a:r>
            <a:r>
              <a:rPr kumimoji="0" lang="en-US" sz="2200" b="0" i="0" strike="noStrike" kern="0" cap="none" spc="0" normalizeH="0" baseline="0" noProof="0" dirty="0" err="1">
                <a:ln>
                  <a:noFill/>
                </a:ln>
                <a:solidFill>
                  <a:srgbClr val="000000"/>
                </a:solidFill>
                <a:effectLst/>
                <a:uLnTx/>
                <a:uFillTx/>
              </a:rPr>
              <a:t>và</a:t>
            </a:r>
            <a:r>
              <a:rPr kumimoji="0" lang="en-US" sz="2200" b="0" i="0" strike="noStrike" kern="0" cap="none" spc="0" normalizeH="0" baseline="0" noProof="0" dirty="0">
                <a:ln>
                  <a:noFill/>
                </a:ln>
                <a:solidFill>
                  <a:srgbClr val="000000"/>
                </a:solidFill>
                <a:effectLst/>
                <a:uLnTx/>
                <a:uFillTx/>
              </a:rPr>
              <a:t> </a:t>
            </a:r>
            <a:r>
              <a:rPr kumimoji="0" lang="en-US" sz="2200" b="1" i="0" strike="noStrike" kern="0" cap="none" spc="0" normalizeH="0" baseline="0" noProof="0" dirty="0">
                <a:ln>
                  <a:noFill/>
                </a:ln>
                <a:solidFill>
                  <a:srgbClr val="663300"/>
                </a:solidFill>
                <a:effectLst/>
                <a:uLnTx/>
                <a:uFillTx/>
              </a:rPr>
              <a:t>lao </a:t>
            </a:r>
            <a:r>
              <a:rPr kumimoji="0" lang="en-US" sz="2200" b="1" i="0" strike="noStrike" kern="0" cap="none" spc="0" normalizeH="0" baseline="0" noProof="0" dirty="0" err="1">
                <a:ln>
                  <a:noFill/>
                </a:ln>
                <a:solidFill>
                  <a:srgbClr val="663300"/>
                </a:solidFill>
                <a:effectLst/>
                <a:uLnTx/>
                <a:uFillTx/>
              </a:rPr>
              <a:t>động</a:t>
            </a:r>
            <a:r>
              <a:rPr kumimoji="0" lang="en-US" sz="2200" b="1" i="0" strike="noStrike" kern="0" cap="none" spc="0" normalizeH="0" baseline="0" noProof="0" dirty="0">
                <a:ln>
                  <a:noFill/>
                </a:ln>
                <a:solidFill>
                  <a:srgbClr val="663300"/>
                </a:solidFill>
                <a:effectLst/>
                <a:uLnTx/>
                <a:uFillTx/>
              </a:rPr>
              <a:t> </a:t>
            </a:r>
            <a:r>
              <a:rPr kumimoji="0" lang="en-US" sz="2200" b="1" i="0" strike="noStrike" kern="0" cap="none" spc="0" normalizeH="0" baseline="0" noProof="0" dirty="0" err="1">
                <a:ln>
                  <a:noFill/>
                </a:ln>
                <a:solidFill>
                  <a:srgbClr val="663300"/>
                </a:solidFill>
                <a:effectLst/>
                <a:uLnTx/>
                <a:uFillTx/>
              </a:rPr>
              <a:t>hiện</a:t>
            </a:r>
            <a:r>
              <a:rPr kumimoji="0" lang="en-US" sz="2200" b="1" i="0" strike="noStrike" kern="0" cap="none" spc="0" normalizeH="0" baseline="0" noProof="0" dirty="0">
                <a:ln>
                  <a:noFill/>
                </a:ln>
                <a:solidFill>
                  <a:srgbClr val="663300"/>
                </a:solidFill>
                <a:effectLst/>
                <a:uLnTx/>
                <a:uFillTx/>
              </a:rPr>
              <a:t> </a:t>
            </a:r>
            <a:r>
              <a:rPr kumimoji="0" lang="en-US" sz="2200" b="1" i="0" strike="noStrike" kern="0" cap="none" spc="0" normalizeH="0" baseline="0" noProof="0" dirty="0" err="1">
                <a:ln>
                  <a:noFill/>
                </a:ln>
                <a:solidFill>
                  <a:srgbClr val="663300"/>
                </a:solidFill>
                <a:effectLst/>
                <a:uLnTx/>
                <a:uFillTx/>
              </a:rPr>
              <a:t>tại</a:t>
            </a:r>
            <a:r>
              <a:rPr kumimoji="0" lang="en-US" sz="2200" b="1" i="0" strike="noStrike" kern="0" cap="none" spc="0" normalizeH="0" baseline="0" noProof="0" dirty="0">
                <a:ln>
                  <a:noFill/>
                </a:ln>
                <a:solidFill>
                  <a:srgbClr val="663300"/>
                </a:solidFill>
                <a:effectLst/>
                <a:uLnTx/>
                <a:uFillTx/>
              </a:rPr>
              <a:t> (v).</a:t>
            </a:r>
            <a:endParaRPr kumimoji="0" lang="vi-VN" sz="2200" b="1" i="0" strike="noStrike" kern="0" cap="none" spc="0" normalizeH="0" baseline="0" noProof="0" dirty="0">
              <a:ln>
                <a:noFill/>
              </a:ln>
              <a:solidFill>
                <a:srgbClr val="663300"/>
              </a:solidFill>
              <a:effectLst/>
              <a:uLnTx/>
              <a:uFillTx/>
            </a:endParaRPr>
          </a:p>
          <a:p>
            <a:pPr marL="285750" marR="0" lvl="0" indent="-285750" algn="just" defTabSz="914400" eaLnBrk="1" fontAlgn="base" latinLnBrk="0" hangingPunct="1">
              <a:lnSpc>
                <a:spcPct val="100000"/>
              </a:lnSpc>
              <a:spcBef>
                <a:spcPct val="0"/>
              </a:spcBef>
              <a:spcAft>
                <a:spcPct val="0"/>
              </a:spcAft>
              <a:buClrTx/>
              <a:buSzTx/>
              <a:buFont typeface="Wingdings" panose="05000000000000000000" pitchFamily="2" charset="2"/>
              <a:buChar char="Ø"/>
              <a:tabLst/>
              <a:defRPr/>
            </a:pPr>
            <a:endParaRPr kumimoji="0" lang="en-US" sz="2200" b="1" i="0" strike="noStrike" kern="0" cap="none" spc="0" normalizeH="0" baseline="0" noProof="0" dirty="0">
              <a:ln>
                <a:noFill/>
              </a:ln>
              <a:solidFill>
                <a:srgbClr val="663300"/>
              </a:solidFill>
              <a:effectLst/>
              <a:uLnTx/>
              <a:uFillTx/>
            </a:endParaRPr>
          </a:p>
        </p:txBody>
      </p:sp>
      <p:pic>
        <p:nvPicPr>
          <p:cNvPr id="71" name="Picture 2" descr="http://images02.jaovat.com/ui/3/98/09/45478909_2.jpg">
            <a:extLst>
              <a:ext uri="{FF2B5EF4-FFF2-40B4-BE49-F238E27FC236}">
                <a16:creationId xmlns:a16="http://schemas.microsoft.com/office/drawing/2014/main" xmlns="" id="{898F9E64-13DB-4748-A13D-17943146FF8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924800" y="1709224"/>
            <a:ext cx="4050168" cy="22496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2" name="Picture 4" descr="http://www.tienhungjsc.com/images/News/news_813news_806det20may.jpg">
            <a:extLst>
              <a:ext uri="{FF2B5EF4-FFF2-40B4-BE49-F238E27FC236}">
                <a16:creationId xmlns:a16="http://schemas.microsoft.com/office/drawing/2014/main" xmlns="" id="{0B8EAAE2-DF3C-4548-ABAF-AC7AD5FDDFF2}"/>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924800" y="4179280"/>
            <a:ext cx="4050168" cy="25602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4" name="TextBox 73">
            <a:extLst>
              <a:ext uri="{FF2B5EF4-FFF2-40B4-BE49-F238E27FC236}">
                <a16:creationId xmlns:a16="http://schemas.microsoft.com/office/drawing/2014/main" xmlns="" id="{F47152D8-58AF-41B8-A127-7B381D3AE7B6}"/>
              </a:ext>
            </a:extLst>
          </p:cNvPr>
          <p:cNvSpPr txBox="1"/>
          <p:nvPr/>
        </p:nvSpPr>
        <p:spPr>
          <a:xfrm>
            <a:off x="490877" y="2873643"/>
            <a:ext cx="7274264" cy="1446550"/>
          </a:xfrm>
          <a:prstGeom prst="rect">
            <a:avLst/>
          </a:prstGeom>
          <a:noFill/>
        </p:spPr>
        <p:txBody>
          <a:bodyPr wrap="square">
            <a:spAutoFit/>
          </a:bodyPr>
          <a:lstStyle/>
          <a:p>
            <a:pPr marL="342900" indent="-342900" algn="just">
              <a:buFont typeface="Wingdings" panose="05000000000000000000" pitchFamily="2" charset="2"/>
              <a:buChar char="Ø"/>
            </a:pPr>
            <a:r>
              <a:rPr lang="vi-VN" sz="2200" b="1" i="0" dirty="0">
                <a:solidFill>
                  <a:srgbClr val="CC6600"/>
                </a:solidFill>
                <a:effectLst/>
              </a:rPr>
              <a:t>Chi </a:t>
            </a:r>
            <a:r>
              <a:rPr lang="vi-VN" sz="2200" b="1" dirty="0">
                <a:solidFill>
                  <a:srgbClr val="CC6600"/>
                </a:solidFill>
              </a:rPr>
              <a:t>phí</a:t>
            </a:r>
            <a:r>
              <a:rPr lang="vi-VN" sz="2200" b="1" i="0" dirty="0">
                <a:solidFill>
                  <a:srgbClr val="CC6600"/>
                </a:solidFill>
                <a:effectLst/>
              </a:rPr>
              <a:t> sản xuất </a:t>
            </a:r>
            <a:r>
              <a:rPr lang="vi-VN" sz="2200" b="1" dirty="0">
                <a:solidFill>
                  <a:srgbClr val="CC6600"/>
                </a:solidFill>
              </a:rPr>
              <a:t>TBCN</a:t>
            </a:r>
            <a:r>
              <a:rPr lang="vi-VN" sz="2200" b="1" i="0" dirty="0">
                <a:solidFill>
                  <a:srgbClr val="CC6600"/>
                </a:solidFill>
                <a:effectLst/>
              </a:rPr>
              <a:t> </a:t>
            </a:r>
            <a:r>
              <a:rPr lang="vi-VN" sz="2200" b="0" i="0" dirty="0">
                <a:solidFill>
                  <a:srgbClr val="010101"/>
                </a:solidFill>
                <a:effectLst/>
              </a:rPr>
              <a:t>là phần giá trị của hàng hóa, bù lại giá cả của những tư liệu sản xuất đã tiêu dùng và giá </a:t>
            </a:r>
            <a:r>
              <a:rPr lang="vi-VN" sz="2200" dirty="0">
                <a:solidFill>
                  <a:srgbClr val="010101"/>
                </a:solidFill>
              </a:rPr>
              <a:t>cả </a:t>
            </a:r>
            <a:r>
              <a:rPr lang="vi-VN" sz="2200" b="0" i="0" dirty="0">
                <a:solidFill>
                  <a:srgbClr val="010101"/>
                </a:solidFill>
                <a:effectLst/>
              </a:rPr>
              <a:t>của sức lao động đã được sử dụng để sản xuất ra hàng hóa ấy.</a:t>
            </a:r>
            <a:endParaRPr lang="en-US" sz="2200" dirty="0"/>
          </a:p>
        </p:txBody>
      </p:sp>
      <p:sp>
        <p:nvSpPr>
          <p:cNvPr id="76" name="TextBox 75">
            <a:extLst>
              <a:ext uri="{FF2B5EF4-FFF2-40B4-BE49-F238E27FC236}">
                <a16:creationId xmlns:a16="http://schemas.microsoft.com/office/drawing/2014/main" xmlns="" id="{53B522AA-25EB-419D-B206-F12B92E6A88B}"/>
              </a:ext>
            </a:extLst>
          </p:cNvPr>
          <p:cNvSpPr txBox="1"/>
          <p:nvPr/>
        </p:nvSpPr>
        <p:spPr>
          <a:xfrm>
            <a:off x="947963" y="4405704"/>
            <a:ext cx="5387974" cy="830997"/>
          </a:xfrm>
          <a:prstGeom prst="rect">
            <a:avLst/>
          </a:prstGeom>
          <a:noFill/>
        </p:spPr>
        <p:txBody>
          <a:bodyPr wrap="square">
            <a:spAutoFit/>
          </a:bodyPr>
          <a:lstStyle/>
          <a:p>
            <a:pPr algn="ctr"/>
            <a:r>
              <a:rPr lang="vi-VN" sz="2400" b="0" i="0" dirty="0">
                <a:solidFill>
                  <a:srgbClr val="010101"/>
                </a:solidFill>
                <a:effectLst/>
                <a:latin typeface="Muli"/>
              </a:rPr>
              <a:t>Chi phí sản xuất được ký hiệu là k.</a:t>
            </a:r>
            <a:endParaRPr lang="vi-VN" sz="2400" b="1" dirty="0">
              <a:solidFill>
                <a:srgbClr val="FF0080"/>
              </a:solidFill>
            </a:endParaRPr>
          </a:p>
          <a:p>
            <a:pPr algn="ctr"/>
            <a:r>
              <a:rPr lang="en-US" sz="2400" b="1" dirty="0">
                <a:solidFill>
                  <a:srgbClr val="FF0080"/>
                </a:solidFill>
              </a:rPr>
              <a:t>k = c + v</a:t>
            </a:r>
            <a:endParaRPr lang="en-US" sz="2400" dirty="0"/>
          </a:p>
        </p:txBody>
      </p:sp>
      <p:sp>
        <p:nvSpPr>
          <p:cNvPr id="78" name="TextBox 77">
            <a:extLst>
              <a:ext uri="{FF2B5EF4-FFF2-40B4-BE49-F238E27FC236}">
                <a16:creationId xmlns:a16="http://schemas.microsoft.com/office/drawing/2014/main" xmlns="" id="{A7F105F9-3BA6-4151-92B0-1B94AF43A319}"/>
              </a:ext>
            </a:extLst>
          </p:cNvPr>
          <p:cNvSpPr txBox="1"/>
          <p:nvPr/>
        </p:nvSpPr>
        <p:spPr>
          <a:xfrm>
            <a:off x="1694634" y="5459413"/>
            <a:ext cx="4422324" cy="461665"/>
          </a:xfrm>
          <a:prstGeom prst="rect">
            <a:avLst/>
          </a:prstGeom>
          <a:noFill/>
          <a:ln>
            <a:solidFill>
              <a:srgbClr val="CC6600"/>
            </a:solidFill>
          </a:ln>
        </p:spPr>
        <p:txBody>
          <a:bodyPr wrap="square">
            <a:spAutoFit/>
          </a:bodyPr>
          <a:lstStyle/>
          <a:p>
            <a:r>
              <a:rPr lang="en-US" b="0" i="0" dirty="0">
                <a:solidFill>
                  <a:srgbClr val="010101"/>
                </a:solidFill>
                <a:effectLst/>
                <a:latin typeface="Muli"/>
              </a:rPr>
              <a:t> </a:t>
            </a:r>
            <a:r>
              <a:rPr lang="en-US" sz="2400" b="1" i="0" dirty="0">
                <a:solidFill>
                  <a:srgbClr val="7030A0"/>
                </a:solidFill>
                <a:effectLst/>
                <a:latin typeface="+mj-lt"/>
              </a:rPr>
              <a:t>G = c + (</a:t>
            </a:r>
            <a:r>
              <a:rPr lang="en-US" sz="2400" b="1" i="0" dirty="0" err="1">
                <a:solidFill>
                  <a:srgbClr val="7030A0"/>
                </a:solidFill>
                <a:effectLst/>
                <a:latin typeface="+mj-lt"/>
              </a:rPr>
              <a:t>v+m</a:t>
            </a:r>
            <a:r>
              <a:rPr lang="en-US" sz="2400" b="1" i="0" dirty="0">
                <a:solidFill>
                  <a:srgbClr val="7030A0"/>
                </a:solidFill>
                <a:effectLst/>
                <a:latin typeface="+mj-lt"/>
              </a:rPr>
              <a:t>) </a:t>
            </a:r>
            <a:r>
              <a:rPr lang="en-US" sz="2400" b="1" dirty="0">
                <a:solidFill>
                  <a:srgbClr val="7030A0"/>
                </a:solidFill>
                <a:latin typeface="+mj-lt"/>
                <a:cs typeface="Times New Roman" panose="02020603050405020304" pitchFamily="18" charset="0"/>
              </a:rPr>
              <a:t>→</a:t>
            </a:r>
            <a:r>
              <a:rPr lang="vi-VN" sz="2400" b="1" dirty="0">
                <a:solidFill>
                  <a:srgbClr val="7030A0"/>
                </a:solidFill>
                <a:latin typeface="+mj-lt"/>
                <a:cs typeface="Times New Roman" panose="02020603050405020304" pitchFamily="18" charset="0"/>
              </a:rPr>
              <a:t>  </a:t>
            </a:r>
            <a:r>
              <a:rPr lang="en-US" sz="2400" b="1" i="0" dirty="0">
                <a:solidFill>
                  <a:srgbClr val="7030A0"/>
                </a:solidFill>
                <a:effectLst/>
                <a:latin typeface="+mj-lt"/>
              </a:rPr>
              <a:t>G = k + m.</a:t>
            </a:r>
            <a:endParaRPr lang="en-US" sz="2400" b="1" dirty="0">
              <a:solidFill>
                <a:srgbClr val="7030A0"/>
              </a:solidFill>
              <a:latin typeface="+mj-lt"/>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63"/>
                                        </p:tgtEl>
                                        <p:attrNameLst>
                                          <p:attrName>style.visibility</p:attrName>
                                        </p:attrNameLst>
                                      </p:cBhvr>
                                      <p:to>
                                        <p:strVal val="visible"/>
                                      </p:to>
                                    </p:set>
                                    <p:anim calcmode="lin" valueType="num">
                                      <p:cBhvr>
                                        <p:cTn id="7" dur="500" fill="hold"/>
                                        <p:tgtEl>
                                          <p:spTgt spid="63"/>
                                        </p:tgtEl>
                                        <p:attrNameLst>
                                          <p:attrName>ppt_w</p:attrName>
                                        </p:attrNameLst>
                                      </p:cBhvr>
                                      <p:tavLst>
                                        <p:tav tm="0">
                                          <p:val>
                                            <p:fltVal val="0"/>
                                          </p:val>
                                        </p:tav>
                                        <p:tav tm="100000">
                                          <p:val>
                                            <p:strVal val="#ppt_w"/>
                                          </p:val>
                                        </p:tav>
                                      </p:tavLst>
                                    </p:anim>
                                    <p:anim calcmode="lin" valueType="num">
                                      <p:cBhvr>
                                        <p:cTn id="8" dur="500" fill="hold"/>
                                        <p:tgtEl>
                                          <p:spTgt spid="63"/>
                                        </p:tgtEl>
                                        <p:attrNameLst>
                                          <p:attrName>ppt_h</p:attrName>
                                        </p:attrNameLst>
                                      </p:cBhvr>
                                      <p:tavLst>
                                        <p:tav tm="0">
                                          <p:val>
                                            <p:fltVal val="0"/>
                                          </p:val>
                                        </p:tav>
                                        <p:tav tm="100000">
                                          <p:val>
                                            <p:strVal val="#ppt_h"/>
                                          </p:val>
                                        </p:tav>
                                      </p:tavLst>
                                    </p:anim>
                                    <p:animEffect transition="in" filter="fade">
                                      <p:cBhvr>
                                        <p:cTn id="9" dur="500"/>
                                        <p:tgtEl>
                                          <p:spTgt spid="63"/>
                                        </p:tgtEl>
                                      </p:cBhvr>
                                    </p:animEffect>
                                  </p:childTnLst>
                                </p:cTn>
                              </p:par>
                              <p:par>
                                <p:cTn id="10" presetID="53" presetClass="entr" presetSubtype="16" fill="hold" nodeType="withEffect">
                                  <p:stCondLst>
                                    <p:cond delay="0"/>
                                  </p:stCondLst>
                                  <p:childTnLst>
                                    <p:set>
                                      <p:cBhvr>
                                        <p:cTn id="11" dur="1" fill="hold">
                                          <p:stCondLst>
                                            <p:cond delay="0"/>
                                          </p:stCondLst>
                                        </p:cTn>
                                        <p:tgtEl>
                                          <p:spTgt spid="65"/>
                                        </p:tgtEl>
                                        <p:attrNameLst>
                                          <p:attrName>style.visibility</p:attrName>
                                        </p:attrNameLst>
                                      </p:cBhvr>
                                      <p:to>
                                        <p:strVal val="visible"/>
                                      </p:to>
                                    </p:set>
                                    <p:anim calcmode="lin" valueType="num">
                                      <p:cBhvr>
                                        <p:cTn id="12" dur="500" fill="hold"/>
                                        <p:tgtEl>
                                          <p:spTgt spid="65"/>
                                        </p:tgtEl>
                                        <p:attrNameLst>
                                          <p:attrName>ppt_w</p:attrName>
                                        </p:attrNameLst>
                                      </p:cBhvr>
                                      <p:tavLst>
                                        <p:tav tm="0">
                                          <p:val>
                                            <p:fltVal val="0"/>
                                          </p:val>
                                        </p:tav>
                                        <p:tav tm="100000">
                                          <p:val>
                                            <p:strVal val="#ppt_w"/>
                                          </p:val>
                                        </p:tav>
                                      </p:tavLst>
                                    </p:anim>
                                    <p:anim calcmode="lin" valueType="num">
                                      <p:cBhvr>
                                        <p:cTn id="13" dur="500" fill="hold"/>
                                        <p:tgtEl>
                                          <p:spTgt spid="65"/>
                                        </p:tgtEl>
                                        <p:attrNameLst>
                                          <p:attrName>ppt_h</p:attrName>
                                        </p:attrNameLst>
                                      </p:cBhvr>
                                      <p:tavLst>
                                        <p:tav tm="0">
                                          <p:val>
                                            <p:fltVal val="0"/>
                                          </p:val>
                                        </p:tav>
                                        <p:tav tm="100000">
                                          <p:val>
                                            <p:strVal val="#ppt_h"/>
                                          </p:val>
                                        </p:tav>
                                      </p:tavLst>
                                    </p:anim>
                                    <p:animEffect transition="in" filter="fade">
                                      <p:cBhvr>
                                        <p:cTn id="14" dur="500"/>
                                        <p:tgtEl>
                                          <p:spTgt spid="65"/>
                                        </p:tgtEl>
                                      </p:cBhvr>
                                    </p:animEffect>
                                  </p:childTnLst>
                                </p:cTn>
                              </p:par>
                            </p:childTnLst>
                          </p:cTn>
                        </p:par>
                      </p:childTnLst>
                    </p:cTn>
                  </p:par>
                  <p:par>
                    <p:cTn id="15" fill="hold">
                      <p:stCondLst>
                        <p:cond delay="indefinite"/>
                      </p:stCondLst>
                      <p:childTnLst>
                        <p:par>
                          <p:cTn id="16" fill="hold">
                            <p:stCondLst>
                              <p:cond delay="0"/>
                            </p:stCondLst>
                            <p:childTnLst>
                              <p:par>
                                <p:cTn id="17" presetID="6" presetClass="entr" presetSubtype="16" fill="hold" grpId="0" nodeType="clickEffect">
                                  <p:stCondLst>
                                    <p:cond delay="0"/>
                                  </p:stCondLst>
                                  <p:childTnLst>
                                    <p:set>
                                      <p:cBhvr>
                                        <p:cTn id="18" dur="1" fill="hold">
                                          <p:stCondLst>
                                            <p:cond delay="0"/>
                                          </p:stCondLst>
                                        </p:cTn>
                                        <p:tgtEl>
                                          <p:spTgt spid="68"/>
                                        </p:tgtEl>
                                        <p:attrNameLst>
                                          <p:attrName>style.visibility</p:attrName>
                                        </p:attrNameLst>
                                      </p:cBhvr>
                                      <p:to>
                                        <p:strVal val="visible"/>
                                      </p:to>
                                    </p:set>
                                    <p:animEffect transition="in" filter="circle(in)">
                                      <p:cBhvr>
                                        <p:cTn id="19" dur="2000"/>
                                        <p:tgtEl>
                                          <p:spTgt spid="68"/>
                                        </p:tgtEl>
                                      </p:cBhvr>
                                    </p:animEffect>
                                  </p:childTnLst>
                                </p:cTn>
                              </p:par>
                              <p:par>
                                <p:cTn id="20" presetID="6" presetClass="entr" presetSubtype="16" fill="hold" grpId="0" nodeType="withEffect">
                                  <p:stCondLst>
                                    <p:cond delay="0"/>
                                  </p:stCondLst>
                                  <p:childTnLst>
                                    <p:set>
                                      <p:cBhvr>
                                        <p:cTn id="21" dur="1" fill="hold">
                                          <p:stCondLst>
                                            <p:cond delay="0"/>
                                          </p:stCondLst>
                                        </p:cTn>
                                        <p:tgtEl>
                                          <p:spTgt spid="69"/>
                                        </p:tgtEl>
                                        <p:attrNameLst>
                                          <p:attrName>style.visibility</p:attrName>
                                        </p:attrNameLst>
                                      </p:cBhvr>
                                      <p:to>
                                        <p:strVal val="visible"/>
                                      </p:to>
                                    </p:set>
                                    <p:animEffect transition="in" filter="circle(in)">
                                      <p:cBhvr>
                                        <p:cTn id="22" dur="2000"/>
                                        <p:tgtEl>
                                          <p:spTgt spid="69"/>
                                        </p:tgtEl>
                                      </p:cBhvr>
                                    </p:animEffect>
                                  </p:childTnLst>
                                </p:cTn>
                              </p:par>
                              <p:par>
                                <p:cTn id="23" presetID="6" presetClass="entr" presetSubtype="16" fill="hold" nodeType="withEffect">
                                  <p:stCondLst>
                                    <p:cond delay="0"/>
                                  </p:stCondLst>
                                  <p:childTnLst>
                                    <p:set>
                                      <p:cBhvr>
                                        <p:cTn id="24" dur="1" fill="hold">
                                          <p:stCondLst>
                                            <p:cond delay="0"/>
                                          </p:stCondLst>
                                        </p:cTn>
                                        <p:tgtEl>
                                          <p:spTgt spid="71"/>
                                        </p:tgtEl>
                                        <p:attrNameLst>
                                          <p:attrName>style.visibility</p:attrName>
                                        </p:attrNameLst>
                                      </p:cBhvr>
                                      <p:to>
                                        <p:strVal val="visible"/>
                                      </p:to>
                                    </p:set>
                                    <p:animEffect transition="in" filter="circle(in)">
                                      <p:cBhvr>
                                        <p:cTn id="25" dur="2000"/>
                                        <p:tgtEl>
                                          <p:spTgt spid="71"/>
                                        </p:tgtEl>
                                      </p:cBhvr>
                                    </p:animEffect>
                                  </p:childTnLst>
                                </p:cTn>
                              </p:par>
                              <p:par>
                                <p:cTn id="26" presetID="6" presetClass="entr" presetSubtype="16" fill="hold" nodeType="withEffect">
                                  <p:stCondLst>
                                    <p:cond delay="0"/>
                                  </p:stCondLst>
                                  <p:childTnLst>
                                    <p:set>
                                      <p:cBhvr>
                                        <p:cTn id="27" dur="1" fill="hold">
                                          <p:stCondLst>
                                            <p:cond delay="0"/>
                                          </p:stCondLst>
                                        </p:cTn>
                                        <p:tgtEl>
                                          <p:spTgt spid="72"/>
                                        </p:tgtEl>
                                        <p:attrNameLst>
                                          <p:attrName>style.visibility</p:attrName>
                                        </p:attrNameLst>
                                      </p:cBhvr>
                                      <p:to>
                                        <p:strVal val="visible"/>
                                      </p:to>
                                    </p:set>
                                    <p:animEffect transition="in" filter="circle(in)">
                                      <p:cBhvr>
                                        <p:cTn id="28" dur="2000"/>
                                        <p:tgtEl>
                                          <p:spTgt spid="72"/>
                                        </p:tgtEl>
                                      </p:cBhvr>
                                    </p:animEffect>
                                  </p:childTnLst>
                                </p:cTn>
                              </p:par>
                              <p:par>
                                <p:cTn id="29" presetID="6" presetClass="entr" presetSubtype="16" fill="hold" grpId="0" nodeType="withEffect">
                                  <p:stCondLst>
                                    <p:cond delay="0"/>
                                  </p:stCondLst>
                                  <p:childTnLst>
                                    <p:set>
                                      <p:cBhvr>
                                        <p:cTn id="30" dur="1" fill="hold">
                                          <p:stCondLst>
                                            <p:cond delay="0"/>
                                          </p:stCondLst>
                                        </p:cTn>
                                        <p:tgtEl>
                                          <p:spTgt spid="74"/>
                                        </p:tgtEl>
                                        <p:attrNameLst>
                                          <p:attrName>style.visibility</p:attrName>
                                        </p:attrNameLst>
                                      </p:cBhvr>
                                      <p:to>
                                        <p:strVal val="visible"/>
                                      </p:to>
                                    </p:set>
                                    <p:animEffect transition="in" filter="circle(in)">
                                      <p:cBhvr>
                                        <p:cTn id="31" dur="2000"/>
                                        <p:tgtEl>
                                          <p:spTgt spid="74"/>
                                        </p:tgtEl>
                                      </p:cBhvr>
                                    </p:animEffect>
                                  </p:childTnLst>
                                </p:cTn>
                              </p:par>
                              <p:par>
                                <p:cTn id="32" presetID="6" presetClass="entr" presetSubtype="16" fill="hold" grpId="0" nodeType="withEffect">
                                  <p:stCondLst>
                                    <p:cond delay="0"/>
                                  </p:stCondLst>
                                  <p:childTnLst>
                                    <p:set>
                                      <p:cBhvr>
                                        <p:cTn id="33" dur="1" fill="hold">
                                          <p:stCondLst>
                                            <p:cond delay="0"/>
                                          </p:stCondLst>
                                        </p:cTn>
                                        <p:tgtEl>
                                          <p:spTgt spid="76"/>
                                        </p:tgtEl>
                                        <p:attrNameLst>
                                          <p:attrName>style.visibility</p:attrName>
                                        </p:attrNameLst>
                                      </p:cBhvr>
                                      <p:to>
                                        <p:strVal val="visible"/>
                                      </p:to>
                                    </p:set>
                                    <p:animEffect transition="in" filter="circle(in)">
                                      <p:cBhvr>
                                        <p:cTn id="34" dur="2000"/>
                                        <p:tgtEl>
                                          <p:spTgt spid="76"/>
                                        </p:tgtEl>
                                      </p:cBhvr>
                                    </p:animEffect>
                                  </p:childTnLst>
                                </p:cTn>
                              </p:par>
                              <p:par>
                                <p:cTn id="35" presetID="6" presetClass="entr" presetSubtype="16" fill="hold" grpId="0" nodeType="withEffect">
                                  <p:stCondLst>
                                    <p:cond delay="0"/>
                                  </p:stCondLst>
                                  <p:childTnLst>
                                    <p:set>
                                      <p:cBhvr>
                                        <p:cTn id="36" dur="1" fill="hold">
                                          <p:stCondLst>
                                            <p:cond delay="0"/>
                                          </p:stCondLst>
                                        </p:cTn>
                                        <p:tgtEl>
                                          <p:spTgt spid="78"/>
                                        </p:tgtEl>
                                        <p:attrNameLst>
                                          <p:attrName>style.visibility</p:attrName>
                                        </p:attrNameLst>
                                      </p:cBhvr>
                                      <p:to>
                                        <p:strVal val="visible"/>
                                      </p:to>
                                    </p:set>
                                    <p:animEffect transition="in" filter="circle(in)">
                                      <p:cBhvr>
                                        <p:cTn id="37" dur="2000"/>
                                        <p:tgtEl>
                                          <p:spTgt spid="7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3" grpId="0"/>
      <p:bldP spid="68" grpId="0"/>
      <p:bldP spid="69" grpId="0"/>
      <p:bldP spid="74" grpId="0"/>
      <p:bldP spid="76" grpId="0"/>
      <p:bldP spid="78" grpId="0" animBg="1"/>
    </p:bldLst>
  </p:timing>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35204" name="Google Shape;137;p26">
            <a:extLst>
              <a:ext uri="{FF2B5EF4-FFF2-40B4-BE49-F238E27FC236}">
                <a16:creationId xmlns:a16="http://schemas.microsoft.com/office/drawing/2014/main" xmlns="" id="{224E8802-4041-4316-A7A9-E37C85603CCB}"/>
              </a:ext>
            </a:extLst>
          </p:cNvPr>
          <p:cNvGrpSpPr>
            <a:grpSpLocks/>
          </p:cNvGrpSpPr>
          <p:nvPr/>
        </p:nvGrpSpPr>
        <p:grpSpPr bwMode="auto">
          <a:xfrm>
            <a:off x="221117" y="1134088"/>
            <a:ext cx="2913970" cy="3234418"/>
            <a:chOff x="1607675" y="243225"/>
            <a:chExt cx="4403850" cy="5232600"/>
          </a:xfrm>
        </p:grpSpPr>
        <p:sp>
          <p:nvSpPr>
            <p:cNvPr id="138" name="Google Shape;138;p26">
              <a:extLst>
                <a:ext uri="{FF2B5EF4-FFF2-40B4-BE49-F238E27FC236}">
                  <a16:creationId xmlns:a16="http://schemas.microsoft.com/office/drawing/2014/main" xmlns="" id="{1F84CEAD-BCBB-4346-9A50-CE367C97175E}"/>
                </a:ext>
              </a:extLst>
            </p:cNvPr>
            <p:cNvSpPr/>
            <p:nvPr/>
          </p:nvSpPr>
          <p:spPr>
            <a:xfrm>
              <a:off x="1839275" y="3735658"/>
              <a:ext cx="1327377" cy="1721159"/>
            </a:xfrm>
            <a:custGeom>
              <a:avLst/>
              <a:gdLst/>
              <a:ahLst/>
              <a:cxnLst/>
              <a:rect l="l" t="t" r="r" b="b"/>
              <a:pathLst>
                <a:path w="53156" h="68848" extrusionOk="0">
                  <a:moveTo>
                    <a:pt x="6683" y="0"/>
                  </a:moveTo>
                  <a:cubicBezTo>
                    <a:pt x="4088" y="0"/>
                    <a:pt x="1425" y="1584"/>
                    <a:pt x="734" y="4076"/>
                  </a:cubicBezTo>
                  <a:cubicBezTo>
                    <a:pt x="0" y="6718"/>
                    <a:pt x="1526" y="9431"/>
                    <a:pt x="3199" y="11603"/>
                  </a:cubicBezTo>
                  <a:cubicBezTo>
                    <a:pt x="5685" y="14831"/>
                    <a:pt x="8625" y="17682"/>
                    <a:pt x="11926" y="20068"/>
                  </a:cubicBezTo>
                  <a:cubicBezTo>
                    <a:pt x="12521" y="20498"/>
                    <a:pt x="13165" y="20963"/>
                    <a:pt x="13384" y="21663"/>
                  </a:cubicBezTo>
                  <a:cubicBezTo>
                    <a:pt x="13777" y="22922"/>
                    <a:pt x="12555" y="24151"/>
                    <a:pt x="11294" y="24544"/>
                  </a:cubicBezTo>
                  <a:cubicBezTo>
                    <a:pt x="9866" y="24989"/>
                    <a:pt x="8327" y="24821"/>
                    <a:pt x="6839" y="24972"/>
                  </a:cubicBezTo>
                  <a:cubicBezTo>
                    <a:pt x="5350" y="25122"/>
                    <a:pt x="3729" y="25744"/>
                    <a:pt x="3147" y="27121"/>
                  </a:cubicBezTo>
                  <a:cubicBezTo>
                    <a:pt x="2337" y="29033"/>
                    <a:pt x="3934" y="31072"/>
                    <a:pt x="5517" y="32416"/>
                  </a:cubicBezTo>
                  <a:cubicBezTo>
                    <a:pt x="8693" y="35113"/>
                    <a:pt x="12309" y="37245"/>
                    <a:pt x="16206" y="38722"/>
                  </a:cubicBezTo>
                  <a:cubicBezTo>
                    <a:pt x="17600" y="39250"/>
                    <a:pt x="19069" y="39715"/>
                    <a:pt x="20184" y="40704"/>
                  </a:cubicBezTo>
                  <a:cubicBezTo>
                    <a:pt x="21299" y="41693"/>
                    <a:pt x="21955" y="43394"/>
                    <a:pt x="21252" y="44709"/>
                  </a:cubicBezTo>
                  <a:cubicBezTo>
                    <a:pt x="20692" y="45755"/>
                    <a:pt x="19462" y="46221"/>
                    <a:pt x="18245" y="46221"/>
                  </a:cubicBezTo>
                  <a:cubicBezTo>
                    <a:pt x="17934" y="46221"/>
                    <a:pt x="17623" y="46190"/>
                    <a:pt x="17324" y="46131"/>
                  </a:cubicBezTo>
                  <a:cubicBezTo>
                    <a:pt x="15860" y="45839"/>
                    <a:pt x="14558" y="45034"/>
                    <a:pt x="13166" y="44491"/>
                  </a:cubicBezTo>
                  <a:cubicBezTo>
                    <a:pt x="12167" y="44102"/>
                    <a:pt x="11054" y="43881"/>
                    <a:pt x="9964" y="43881"/>
                  </a:cubicBezTo>
                  <a:cubicBezTo>
                    <a:pt x="8212" y="43881"/>
                    <a:pt x="6521" y="44452"/>
                    <a:pt x="5465" y="45813"/>
                  </a:cubicBezTo>
                  <a:cubicBezTo>
                    <a:pt x="4340" y="47265"/>
                    <a:pt x="4211" y="49309"/>
                    <a:pt x="4743" y="51067"/>
                  </a:cubicBezTo>
                  <a:cubicBezTo>
                    <a:pt x="5273" y="52825"/>
                    <a:pt x="6380" y="54350"/>
                    <a:pt x="7559" y="55759"/>
                  </a:cubicBezTo>
                  <a:cubicBezTo>
                    <a:pt x="11680" y="60682"/>
                    <a:pt x="16993" y="64676"/>
                    <a:pt x="23037" y="66845"/>
                  </a:cubicBezTo>
                  <a:cubicBezTo>
                    <a:pt x="26536" y="68101"/>
                    <a:pt x="29893" y="68847"/>
                    <a:pt x="33278" y="68847"/>
                  </a:cubicBezTo>
                  <a:cubicBezTo>
                    <a:pt x="35740" y="68847"/>
                    <a:pt x="38216" y="68453"/>
                    <a:pt x="40773" y="67573"/>
                  </a:cubicBezTo>
                  <a:lnTo>
                    <a:pt x="40773" y="67573"/>
                  </a:lnTo>
                  <a:lnTo>
                    <a:pt x="40771" y="67574"/>
                  </a:lnTo>
                  <a:cubicBezTo>
                    <a:pt x="50725" y="60930"/>
                    <a:pt x="53156" y="48359"/>
                    <a:pt x="52943" y="37024"/>
                  </a:cubicBezTo>
                  <a:cubicBezTo>
                    <a:pt x="52907" y="35131"/>
                    <a:pt x="53148" y="33141"/>
                    <a:pt x="52263" y="31468"/>
                  </a:cubicBezTo>
                  <a:cubicBezTo>
                    <a:pt x="51569" y="30157"/>
                    <a:pt x="50123" y="29158"/>
                    <a:pt x="48699" y="29158"/>
                  </a:cubicBezTo>
                  <a:cubicBezTo>
                    <a:pt x="48306" y="29158"/>
                    <a:pt x="47914" y="29234"/>
                    <a:pt x="47540" y="29401"/>
                  </a:cubicBezTo>
                  <a:cubicBezTo>
                    <a:pt x="46107" y="30041"/>
                    <a:pt x="45460" y="31665"/>
                    <a:pt x="44644" y="33004"/>
                  </a:cubicBezTo>
                  <a:cubicBezTo>
                    <a:pt x="43556" y="34786"/>
                    <a:pt x="41955" y="36250"/>
                    <a:pt x="40084" y="37174"/>
                  </a:cubicBezTo>
                  <a:cubicBezTo>
                    <a:pt x="39323" y="37549"/>
                    <a:pt x="38452" y="37830"/>
                    <a:pt x="37617" y="37830"/>
                  </a:cubicBezTo>
                  <a:cubicBezTo>
                    <a:pt x="37101" y="37830"/>
                    <a:pt x="36599" y="37723"/>
                    <a:pt x="36144" y="37466"/>
                  </a:cubicBezTo>
                  <a:cubicBezTo>
                    <a:pt x="34504" y="36542"/>
                    <a:pt x="34345" y="34285"/>
                    <a:pt x="34386" y="32403"/>
                  </a:cubicBezTo>
                  <a:cubicBezTo>
                    <a:pt x="34463" y="28899"/>
                    <a:pt x="34539" y="25393"/>
                    <a:pt x="34617" y="21888"/>
                  </a:cubicBezTo>
                  <a:cubicBezTo>
                    <a:pt x="34657" y="20007"/>
                    <a:pt x="34693" y="18088"/>
                    <a:pt x="34127" y="16293"/>
                  </a:cubicBezTo>
                  <a:cubicBezTo>
                    <a:pt x="33562" y="14499"/>
                    <a:pt x="32279" y="12821"/>
                    <a:pt x="30475" y="12293"/>
                  </a:cubicBezTo>
                  <a:cubicBezTo>
                    <a:pt x="30149" y="12198"/>
                    <a:pt x="29809" y="12152"/>
                    <a:pt x="29467" y="12152"/>
                  </a:cubicBezTo>
                  <a:cubicBezTo>
                    <a:pt x="27914" y="12152"/>
                    <a:pt x="26336" y="13094"/>
                    <a:pt x="25999" y="14599"/>
                  </a:cubicBezTo>
                  <a:cubicBezTo>
                    <a:pt x="25827" y="15363"/>
                    <a:pt x="25974" y="16161"/>
                    <a:pt x="25909" y="16940"/>
                  </a:cubicBezTo>
                  <a:cubicBezTo>
                    <a:pt x="25844" y="17720"/>
                    <a:pt x="25462" y="18579"/>
                    <a:pt x="24706" y="18785"/>
                  </a:cubicBezTo>
                  <a:cubicBezTo>
                    <a:pt x="24592" y="18817"/>
                    <a:pt x="24478" y="18831"/>
                    <a:pt x="24364" y="18831"/>
                  </a:cubicBezTo>
                  <a:cubicBezTo>
                    <a:pt x="23721" y="18831"/>
                    <a:pt x="23105" y="18365"/>
                    <a:pt x="22627" y="17891"/>
                  </a:cubicBezTo>
                  <a:cubicBezTo>
                    <a:pt x="20689" y="15962"/>
                    <a:pt x="19393" y="13496"/>
                    <a:pt x="18183" y="11044"/>
                  </a:cubicBezTo>
                  <a:cubicBezTo>
                    <a:pt x="16974" y="8592"/>
                    <a:pt x="15801" y="6083"/>
                    <a:pt x="14048" y="3985"/>
                  </a:cubicBezTo>
                  <a:cubicBezTo>
                    <a:pt x="12296" y="1887"/>
                    <a:pt x="9852" y="209"/>
                    <a:pt x="7126" y="16"/>
                  </a:cubicBezTo>
                  <a:cubicBezTo>
                    <a:pt x="6979" y="5"/>
                    <a:pt x="6831" y="0"/>
                    <a:pt x="6683" y="0"/>
                  </a:cubicBezTo>
                  <a:close/>
                </a:path>
              </a:pathLst>
            </a:custGeom>
            <a:solidFill>
              <a:schemeClr val="accent5"/>
            </a:solidFill>
            <a:ln>
              <a:noFill/>
            </a:ln>
          </p:spPr>
          <p:txBody>
            <a:bodyPr spcFirstLastPara="1" lIns="91425" tIns="91425" rIns="91425" bIns="91425" anchor="ctr"/>
            <a:lstStyle/>
            <a:p>
              <a:pPr defTabSz="914400">
                <a:buClr>
                  <a:srgbClr val="000000"/>
                </a:buClr>
                <a:defRPr/>
              </a:pPr>
              <a:endParaRPr sz="1400" kern="0">
                <a:solidFill>
                  <a:srgbClr val="000000"/>
                </a:solidFill>
                <a:latin typeface="Arial"/>
                <a:cs typeface="Arial"/>
                <a:sym typeface="Arial"/>
              </a:endParaRPr>
            </a:p>
          </p:txBody>
        </p:sp>
        <p:sp>
          <p:nvSpPr>
            <p:cNvPr id="139" name="Google Shape;139;p26">
              <a:extLst>
                <a:ext uri="{FF2B5EF4-FFF2-40B4-BE49-F238E27FC236}">
                  <a16:creationId xmlns:a16="http://schemas.microsoft.com/office/drawing/2014/main" xmlns="" id="{B84BA812-F8AA-4291-B51A-CDA26BECE6D2}"/>
                </a:ext>
              </a:extLst>
            </p:cNvPr>
            <p:cNvSpPr/>
            <p:nvPr/>
          </p:nvSpPr>
          <p:spPr>
            <a:xfrm>
              <a:off x="1927420" y="3773675"/>
              <a:ext cx="910844" cy="1657220"/>
            </a:xfrm>
            <a:custGeom>
              <a:avLst/>
              <a:gdLst/>
              <a:ahLst/>
              <a:cxnLst/>
              <a:rect l="l" t="t" r="r" b="b"/>
              <a:pathLst>
                <a:path w="36464" h="66329" extrusionOk="0">
                  <a:moveTo>
                    <a:pt x="1" y="0"/>
                  </a:moveTo>
                  <a:cubicBezTo>
                    <a:pt x="1" y="0"/>
                    <a:pt x="60" y="65"/>
                    <a:pt x="184" y="179"/>
                  </a:cubicBezTo>
                  <a:lnTo>
                    <a:pt x="745" y="684"/>
                  </a:lnTo>
                  <a:cubicBezTo>
                    <a:pt x="1239" y="1125"/>
                    <a:pt x="1967" y="1777"/>
                    <a:pt x="2879" y="2642"/>
                  </a:cubicBezTo>
                  <a:cubicBezTo>
                    <a:pt x="4708" y="4366"/>
                    <a:pt x="7273" y="6961"/>
                    <a:pt x="10047" y="10499"/>
                  </a:cubicBezTo>
                  <a:cubicBezTo>
                    <a:pt x="11440" y="12263"/>
                    <a:pt x="12885" y="14260"/>
                    <a:pt x="14395" y="16429"/>
                  </a:cubicBezTo>
                  <a:cubicBezTo>
                    <a:pt x="15902" y="18603"/>
                    <a:pt x="17498" y="20935"/>
                    <a:pt x="19081" y="23450"/>
                  </a:cubicBezTo>
                  <a:cubicBezTo>
                    <a:pt x="20666" y="25963"/>
                    <a:pt x="22249" y="28655"/>
                    <a:pt x="23663" y="31561"/>
                  </a:cubicBezTo>
                  <a:cubicBezTo>
                    <a:pt x="24376" y="33010"/>
                    <a:pt x="25008" y="34526"/>
                    <a:pt x="25652" y="36070"/>
                  </a:cubicBezTo>
                  <a:cubicBezTo>
                    <a:pt x="26293" y="37614"/>
                    <a:pt x="26943" y="39179"/>
                    <a:pt x="27602" y="40764"/>
                  </a:cubicBezTo>
                  <a:cubicBezTo>
                    <a:pt x="30212" y="47112"/>
                    <a:pt x="34599" y="60605"/>
                    <a:pt x="36211" y="66328"/>
                  </a:cubicBezTo>
                  <a:lnTo>
                    <a:pt x="36464" y="66257"/>
                  </a:lnTo>
                  <a:cubicBezTo>
                    <a:pt x="34861" y="60516"/>
                    <a:pt x="30477" y="47010"/>
                    <a:pt x="27865" y="40657"/>
                  </a:cubicBezTo>
                  <a:cubicBezTo>
                    <a:pt x="27206" y="39072"/>
                    <a:pt x="26556" y="37507"/>
                    <a:pt x="25913" y="35961"/>
                  </a:cubicBezTo>
                  <a:cubicBezTo>
                    <a:pt x="25270" y="34420"/>
                    <a:pt x="24631" y="32895"/>
                    <a:pt x="23913" y="31439"/>
                  </a:cubicBezTo>
                  <a:cubicBezTo>
                    <a:pt x="22490" y="28523"/>
                    <a:pt x="20898" y="25825"/>
                    <a:pt x="19304" y="23310"/>
                  </a:cubicBezTo>
                  <a:cubicBezTo>
                    <a:pt x="17710" y="20796"/>
                    <a:pt x="16106" y="18463"/>
                    <a:pt x="14589" y="16294"/>
                  </a:cubicBezTo>
                  <a:cubicBezTo>
                    <a:pt x="13068" y="14128"/>
                    <a:pt x="11611" y="12136"/>
                    <a:pt x="10205" y="10375"/>
                  </a:cubicBezTo>
                  <a:cubicBezTo>
                    <a:pt x="7403" y="6843"/>
                    <a:pt x="4808" y="4262"/>
                    <a:pt x="2955" y="2562"/>
                  </a:cubicBezTo>
                  <a:cubicBezTo>
                    <a:pt x="2029" y="1708"/>
                    <a:pt x="1289" y="1068"/>
                    <a:pt x="782" y="640"/>
                  </a:cubicBezTo>
                  <a:lnTo>
                    <a:pt x="204" y="158"/>
                  </a:lnTo>
                  <a:cubicBezTo>
                    <a:pt x="73" y="51"/>
                    <a:pt x="1" y="0"/>
                    <a:pt x="1" y="0"/>
                  </a:cubicBezTo>
                  <a:close/>
                </a:path>
              </a:pathLst>
            </a:custGeom>
            <a:solidFill>
              <a:schemeClr val="accent2"/>
            </a:solidFill>
            <a:ln>
              <a:noFill/>
            </a:ln>
          </p:spPr>
          <p:txBody>
            <a:bodyPr spcFirstLastPara="1" lIns="91425" tIns="91425" rIns="91425" bIns="91425" anchor="ctr"/>
            <a:lstStyle/>
            <a:p>
              <a:pPr defTabSz="914400">
                <a:buClr>
                  <a:srgbClr val="000000"/>
                </a:buClr>
                <a:defRPr/>
              </a:pPr>
              <a:endParaRPr sz="1400" kern="0">
                <a:solidFill>
                  <a:srgbClr val="000000"/>
                </a:solidFill>
                <a:latin typeface="Arial"/>
                <a:cs typeface="Arial"/>
                <a:sym typeface="Arial"/>
              </a:endParaRPr>
            </a:p>
          </p:txBody>
        </p:sp>
        <p:sp>
          <p:nvSpPr>
            <p:cNvPr id="140" name="Google Shape;140;p26">
              <a:extLst>
                <a:ext uri="{FF2B5EF4-FFF2-40B4-BE49-F238E27FC236}">
                  <a16:creationId xmlns:a16="http://schemas.microsoft.com/office/drawing/2014/main" xmlns="" id="{768856CB-14C3-4D92-965F-5AD4DFB55D16}"/>
                </a:ext>
              </a:extLst>
            </p:cNvPr>
            <p:cNvSpPr/>
            <p:nvPr/>
          </p:nvSpPr>
          <p:spPr>
            <a:xfrm>
              <a:off x="2521975" y="4043254"/>
              <a:ext cx="79504" cy="514965"/>
            </a:xfrm>
            <a:custGeom>
              <a:avLst/>
              <a:gdLst/>
              <a:ahLst/>
              <a:cxnLst/>
              <a:rect l="l" t="t" r="r" b="b"/>
              <a:pathLst>
                <a:path w="3143" h="20654" extrusionOk="0">
                  <a:moveTo>
                    <a:pt x="3123" y="1"/>
                  </a:moveTo>
                  <a:cubicBezTo>
                    <a:pt x="3104" y="1"/>
                    <a:pt x="3020" y="281"/>
                    <a:pt x="2885" y="789"/>
                  </a:cubicBezTo>
                  <a:cubicBezTo>
                    <a:pt x="2746" y="1300"/>
                    <a:pt x="2573" y="2047"/>
                    <a:pt x="2385" y="2975"/>
                  </a:cubicBezTo>
                  <a:cubicBezTo>
                    <a:pt x="1999" y="4828"/>
                    <a:pt x="1604" y="7417"/>
                    <a:pt x="1258" y="10282"/>
                  </a:cubicBezTo>
                  <a:cubicBezTo>
                    <a:pt x="919" y="13121"/>
                    <a:pt x="614" y="15687"/>
                    <a:pt x="385" y="17615"/>
                  </a:cubicBezTo>
                  <a:cubicBezTo>
                    <a:pt x="269" y="18513"/>
                    <a:pt x="172" y="19258"/>
                    <a:pt x="96" y="19835"/>
                  </a:cubicBezTo>
                  <a:cubicBezTo>
                    <a:pt x="28" y="20359"/>
                    <a:pt x="0" y="20650"/>
                    <a:pt x="19" y="20653"/>
                  </a:cubicBezTo>
                  <a:cubicBezTo>
                    <a:pt x="19" y="20653"/>
                    <a:pt x="19" y="20653"/>
                    <a:pt x="19" y="20653"/>
                  </a:cubicBezTo>
                  <a:cubicBezTo>
                    <a:pt x="39" y="20653"/>
                    <a:pt x="105" y="20368"/>
                    <a:pt x="206" y="19852"/>
                  </a:cubicBezTo>
                  <a:cubicBezTo>
                    <a:pt x="309" y="19334"/>
                    <a:pt x="437" y="18578"/>
                    <a:pt x="583" y="17644"/>
                  </a:cubicBezTo>
                  <a:cubicBezTo>
                    <a:pt x="876" y="15774"/>
                    <a:pt x="1195" y="13180"/>
                    <a:pt x="1541" y="10317"/>
                  </a:cubicBezTo>
                  <a:cubicBezTo>
                    <a:pt x="1886" y="7455"/>
                    <a:pt x="2249" y="4871"/>
                    <a:pt x="2582" y="3012"/>
                  </a:cubicBezTo>
                  <a:cubicBezTo>
                    <a:pt x="2746" y="2082"/>
                    <a:pt x="2887" y="1331"/>
                    <a:pt x="2993" y="813"/>
                  </a:cubicBezTo>
                  <a:cubicBezTo>
                    <a:pt x="3095" y="295"/>
                    <a:pt x="3142" y="6"/>
                    <a:pt x="3124" y="1"/>
                  </a:cubicBezTo>
                  <a:cubicBezTo>
                    <a:pt x="3123" y="1"/>
                    <a:pt x="3123" y="1"/>
                    <a:pt x="3123" y="1"/>
                  </a:cubicBezTo>
                  <a:close/>
                </a:path>
              </a:pathLst>
            </a:custGeom>
            <a:solidFill>
              <a:schemeClr val="accent2"/>
            </a:solidFill>
            <a:ln>
              <a:noFill/>
            </a:ln>
          </p:spPr>
          <p:txBody>
            <a:bodyPr spcFirstLastPara="1" lIns="91425" tIns="91425" rIns="91425" bIns="91425" anchor="ctr"/>
            <a:lstStyle/>
            <a:p>
              <a:pPr defTabSz="914400">
                <a:buClr>
                  <a:srgbClr val="000000"/>
                </a:buClr>
                <a:defRPr/>
              </a:pPr>
              <a:endParaRPr sz="1400" kern="0">
                <a:solidFill>
                  <a:srgbClr val="000000"/>
                </a:solidFill>
                <a:latin typeface="Arial"/>
                <a:cs typeface="Arial"/>
                <a:sym typeface="Arial"/>
              </a:endParaRPr>
            </a:p>
          </p:txBody>
        </p:sp>
        <p:sp>
          <p:nvSpPr>
            <p:cNvPr id="141" name="Google Shape;141;p26">
              <a:extLst>
                <a:ext uri="{FF2B5EF4-FFF2-40B4-BE49-F238E27FC236}">
                  <a16:creationId xmlns:a16="http://schemas.microsoft.com/office/drawing/2014/main" xmlns="" id="{0D9C5D61-1D92-4387-9997-F200BC59FA12}"/>
                </a:ext>
              </a:extLst>
            </p:cNvPr>
            <p:cNvSpPr/>
            <p:nvPr/>
          </p:nvSpPr>
          <p:spPr>
            <a:xfrm>
              <a:off x="1911866" y="4435526"/>
              <a:ext cx="610109" cy="122694"/>
            </a:xfrm>
            <a:custGeom>
              <a:avLst/>
              <a:gdLst/>
              <a:ahLst/>
              <a:cxnLst/>
              <a:rect l="l" t="t" r="r" b="b"/>
              <a:pathLst>
                <a:path w="24438" h="4901" extrusionOk="0">
                  <a:moveTo>
                    <a:pt x="256" y="0"/>
                  </a:moveTo>
                  <a:cubicBezTo>
                    <a:pt x="89" y="0"/>
                    <a:pt x="1" y="3"/>
                    <a:pt x="1" y="13"/>
                  </a:cubicBezTo>
                  <a:cubicBezTo>
                    <a:pt x="1" y="23"/>
                    <a:pt x="87" y="38"/>
                    <a:pt x="252" y="58"/>
                  </a:cubicBezTo>
                  <a:cubicBezTo>
                    <a:pt x="452" y="79"/>
                    <a:pt x="690" y="103"/>
                    <a:pt x="977" y="131"/>
                  </a:cubicBezTo>
                  <a:cubicBezTo>
                    <a:pt x="1606" y="191"/>
                    <a:pt x="2515" y="276"/>
                    <a:pt x="3635" y="419"/>
                  </a:cubicBezTo>
                  <a:cubicBezTo>
                    <a:pt x="5876" y="686"/>
                    <a:pt x="8960" y="1166"/>
                    <a:pt x="12337" y="1846"/>
                  </a:cubicBezTo>
                  <a:cubicBezTo>
                    <a:pt x="15715" y="2533"/>
                    <a:pt x="18742" y="3286"/>
                    <a:pt x="20915" y="3896"/>
                  </a:cubicBezTo>
                  <a:cubicBezTo>
                    <a:pt x="22005" y="4194"/>
                    <a:pt x="22879" y="4460"/>
                    <a:pt x="23484" y="4641"/>
                  </a:cubicBezTo>
                  <a:cubicBezTo>
                    <a:pt x="23761" y="4722"/>
                    <a:pt x="23992" y="4789"/>
                    <a:pt x="24183" y="4845"/>
                  </a:cubicBezTo>
                  <a:cubicBezTo>
                    <a:pt x="24315" y="4882"/>
                    <a:pt x="24397" y="4901"/>
                    <a:pt x="24424" y="4901"/>
                  </a:cubicBezTo>
                  <a:cubicBezTo>
                    <a:pt x="24429" y="4901"/>
                    <a:pt x="24432" y="4900"/>
                    <a:pt x="24433" y="4898"/>
                  </a:cubicBezTo>
                  <a:cubicBezTo>
                    <a:pt x="24437" y="4889"/>
                    <a:pt x="24356" y="4853"/>
                    <a:pt x="24201" y="4790"/>
                  </a:cubicBezTo>
                  <a:cubicBezTo>
                    <a:pt x="24014" y="4721"/>
                    <a:pt x="23790" y="4636"/>
                    <a:pt x="23519" y="4535"/>
                  </a:cubicBezTo>
                  <a:cubicBezTo>
                    <a:pt x="22924" y="4322"/>
                    <a:pt x="22056" y="4026"/>
                    <a:pt x="20972" y="3703"/>
                  </a:cubicBezTo>
                  <a:cubicBezTo>
                    <a:pt x="18807" y="3041"/>
                    <a:pt x="15778" y="2255"/>
                    <a:pt x="12393" y="1567"/>
                  </a:cubicBezTo>
                  <a:cubicBezTo>
                    <a:pt x="9008" y="884"/>
                    <a:pt x="5911" y="435"/>
                    <a:pt x="3657" y="219"/>
                  </a:cubicBezTo>
                  <a:cubicBezTo>
                    <a:pt x="2531" y="103"/>
                    <a:pt x="1617" y="47"/>
                    <a:pt x="985" y="21"/>
                  </a:cubicBezTo>
                  <a:lnTo>
                    <a:pt x="256" y="0"/>
                  </a:lnTo>
                  <a:close/>
                </a:path>
              </a:pathLst>
            </a:custGeom>
            <a:solidFill>
              <a:schemeClr val="accent2"/>
            </a:solidFill>
            <a:ln>
              <a:noFill/>
            </a:ln>
          </p:spPr>
          <p:txBody>
            <a:bodyPr spcFirstLastPara="1" lIns="91425" tIns="91425" rIns="91425" bIns="91425" anchor="ctr"/>
            <a:lstStyle/>
            <a:p>
              <a:pPr defTabSz="914400">
                <a:buClr>
                  <a:srgbClr val="000000"/>
                </a:buClr>
                <a:defRPr/>
              </a:pPr>
              <a:endParaRPr sz="1400" kern="0">
                <a:solidFill>
                  <a:srgbClr val="000000"/>
                </a:solidFill>
                <a:latin typeface="Arial"/>
                <a:cs typeface="Arial"/>
                <a:sym typeface="Arial"/>
              </a:endParaRPr>
            </a:p>
          </p:txBody>
        </p:sp>
        <p:sp>
          <p:nvSpPr>
            <p:cNvPr id="142" name="Google Shape;142;p26">
              <a:extLst>
                <a:ext uri="{FF2B5EF4-FFF2-40B4-BE49-F238E27FC236}">
                  <a16:creationId xmlns:a16="http://schemas.microsoft.com/office/drawing/2014/main" xmlns="" id="{003D290E-F06A-4C05-92C7-B62D14610CA6}"/>
                </a:ext>
              </a:extLst>
            </p:cNvPr>
            <p:cNvSpPr/>
            <p:nvPr/>
          </p:nvSpPr>
          <p:spPr>
            <a:xfrm>
              <a:off x="2779500" y="4466631"/>
              <a:ext cx="319745" cy="767264"/>
            </a:xfrm>
            <a:custGeom>
              <a:avLst/>
              <a:gdLst/>
              <a:ahLst/>
              <a:cxnLst/>
              <a:rect l="l" t="t" r="r" b="b"/>
              <a:pathLst>
                <a:path w="12835" h="30703" extrusionOk="0">
                  <a:moveTo>
                    <a:pt x="12825" y="0"/>
                  </a:moveTo>
                  <a:cubicBezTo>
                    <a:pt x="12814" y="0"/>
                    <a:pt x="12757" y="103"/>
                    <a:pt x="12659" y="296"/>
                  </a:cubicBezTo>
                  <a:cubicBezTo>
                    <a:pt x="12548" y="522"/>
                    <a:pt x="12406" y="810"/>
                    <a:pt x="12232" y="1166"/>
                  </a:cubicBezTo>
                  <a:cubicBezTo>
                    <a:pt x="11863" y="1924"/>
                    <a:pt x="11357" y="3033"/>
                    <a:pt x="10748" y="4411"/>
                  </a:cubicBezTo>
                  <a:cubicBezTo>
                    <a:pt x="9528" y="7165"/>
                    <a:pt x="7960" y="11021"/>
                    <a:pt x="6284" y="15300"/>
                  </a:cubicBezTo>
                  <a:cubicBezTo>
                    <a:pt x="4608" y="19576"/>
                    <a:pt x="3072" y="23440"/>
                    <a:pt x="1901" y="26213"/>
                  </a:cubicBezTo>
                  <a:cubicBezTo>
                    <a:pt x="1320" y="27571"/>
                    <a:pt x="845" y="28682"/>
                    <a:pt x="502" y="29490"/>
                  </a:cubicBezTo>
                  <a:cubicBezTo>
                    <a:pt x="347" y="29855"/>
                    <a:pt x="221" y="30151"/>
                    <a:pt x="123" y="30383"/>
                  </a:cubicBezTo>
                  <a:cubicBezTo>
                    <a:pt x="40" y="30588"/>
                    <a:pt x="0" y="30698"/>
                    <a:pt x="8" y="30702"/>
                  </a:cubicBezTo>
                  <a:cubicBezTo>
                    <a:pt x="8" y="30702"/>
                    <a:pt x="9" y="30702"/>
                    <a:pt x="9" y="30702"/>
                  </a:cubicBezTo>
                  <a:cubicBezTo>
                    <a:pt x="20" y="30702"/>
                    <a:pt x="77" y="30601"/>
                    <a:pt x="175" y="30407"/>
                  </a:cubicBezTo>
                  <a:cubicBezTo>
                    <a:pt x="287" y="30180"/>
                    <a:pt x="427" y="29892"/>
                    <a:pt x="602" y="29536"/>
                  </a:cubicBezTo>
                  <a:cubicBezTo>
                    <a:pt x="971" y="28778"/>
                    <a:pt x="1478" y="27669"/>
                    <a:pt x="2087" y="26291"/>
                  </a:cubicBezTo>
                  <a:cubicBezTo>
                    <a:pt x="3306" y="23537"/>
                    <a:pt x="4874" y="19681"/>
                    <a:pt x="6548" y="15404"/>
                  </a:cubicBezTo>
                  <a:cubicBezTo>
                    <a:pt x="8223" y="11127"/>
                    <a:pt x="9761" y="7262"/>
                    <a:pt x="10933" y="4490"/>
                  </a:cubicBezTo>
                  <a:cubicBezTo>
                    <a:pt x="11513" y="3131"/>
                    <a:pt x="11987" y="2020"/>
                    <a:pt x="12332" y="1212"/>
                  </a:cubicBezTo>
                  <a:cubicBezTo>
                    <a:pt x="12487" y="847"/>
                    <a:pt x="12613" y="552"/>
                    <a:pt x="12711" y="320"/>
                  </a:cubicBezTo>
                  <a:cubicBezTo>
                    <a:pt x="12794" y="115"/>
                    <a:pt x="12834" y="5"/>
                    <a:pt x="12826" y="0"/>
                  </a:cubicBezTo>
                  <a:cubicBezTo>
                    <a:pt x="12825" y="0"/>
                    <a:pt x="12825" y="0"/>
                    <a:pt x="12825" y="0"/>
                  </a:cubicBezTo>
                  <a:close/>
                </a:path>
              </a:pathLst>
            </a:custGeom>
            <a:solidFill>
              <a:srgbClr val="E0E0E0"/>
            </a:solidFill>
            <a:ln>
              <a:noFill/>
            </a:ln>
          </p:spPr>
          <p:txBody>
            <a:bodyPr spcFirstLastPara="1" lIns="91425" tIns="91425" rIns="91425" bIns="91425" anchor="ctr"/>
            <a:lstStyle/>
            <a:p>
              <a:pPr defTabSz="914400">
                <a:buClr>
                  <a:srgbClr val="000000"/>
                </a:buClr>
                <a:defRPr/>
              </a:pPr>
              <a:endParaRPr sz="1400" kern="0">
                <a:solidFill>
                  <a:srgbClr val="000000"/>
                </a:solidFill>
                <a:latin typeface="Arial"/>
                <a:cs typeface="Arial"/>
                <a:sym typeface="Arial"/>
              </a:endParaRPr>
            </a:p>
          </p:txBody>
        </p:sp>
        <p:sp>
          <p:nvSpPr>
            <p:cNvPr id="143" name="Google Shape;143;p26">
              <a:extLst>
                <a:ext uri="{FF2B5EF4-FFF2-40B4-BE49-F238E27FC236}">
                  <a16:creationId xmlns:a16="http://schemas.microsoft.com/office/drawing/2014/main" xmlns="" id="{6E286943-6594-41F9-BD9C-5F32D356F28B}"/>
                </a:ext>
              </a:extLst>
            </p:cNvPr>
            <p:cNvSpPr/>
            <p:nvPr/>
          </p:nvSpPr>
          <p:spPr>
            <a:xfrm>
              <a:off x="1968901" y="4962588"/>
              <a:ext cx="810599" cy="271307"/>
            </a:xfrm>
            <a:custGeom>
              <a:avLst/>
              <a:gdLst/>
              <a:ahLst/>
              <a:cxnLst/>
              <a:rect l="l" t="t" r="r" b="b"/>
              <a:pathLst>
                <a:path w="32406" h="10847" extrusionOk="0">
                  <a:moveTo>
                    <a:pt x="11" y="0"/>
                  </a:moveTo>
                  <a:cubicBezTo>
                    <a:pt x="6" y="0"/>
                    <a:pt x="4" y="1"/>
                    <a:pt x="3" y="2"/>
                  </a:cubicBezTo>
                  <a:cubicBezTo>
                    <a:pt x="1" y="11"/>
                    <a:pt x="112" y="56"/>
                    <a:pt x="326" y="132"/>
                  </a:cubicBezTo>
                  <a:lnTo>
                    <a:pt x="1269" y="453"/>
                  </a:lnTo>
                  <a:cubicBezTo>
                    <a:pt x="2123" y="738"/>
                    <a:pt x="3301" y="1131"/>
                    <a:pt x="4742" y="1610"/>
                  </a:cubicBezTo>
                  <a:cubicBezTo>
                    <a:pt x="7673" y="2591"/>
                    <a:pt x="11705" y="3996"/>
                    <a:pt x="16156" y="5558"/>
                  </a:cubicBezTo>
                  <a:cubicBezTo>
                    <a:pt x="20605" y="7120"/>
                    <a:pt x="24653" y="8496"/>
                    <a:pt x="27602" y="9428"/>
                  </a:cubicBezTo>
                  <a:cubicBezTo>
                    <a:pt x="29077" y="9895"/>
                    <a:pt x="30272" y="10261"/>
                    <a:pt x="31104" y="10500"/>
                  </a:cubicBezTo>
                  <a:lnTo>
                    <a:pt x="32063" y="10770"/>
                  </a:lnTo>
                  <a:cubicBezTo>
                    <a:pt x="32253" y="10820"/>
                    <a:pt x="32366" y="10847"/>
                    <a:pt x="32395" y="10847"/>
                  </a:cubicBezTo>
                  <a:cubicBezTo>
                    <a:pt x="32399" y="10847"/>
                    <a:pt x="32402" y="10846"/>
                    <a:pt x="32402" y="10845"/>
                  </a:cubicBezTo>
                  <a:cubicBezTo>
                    <a:pt x="32405" y="10835"/>
                    <a:pt x="32293" y="10791"/>
                    <a:pt x="32079" y="10715"/>
                  </a:cubicBezTo>
                  <a:cubicBezTo>
                    <a:pt x="31836" y="10632"/>
                    <a:pt x="31523" y="10525"/>
                    <a:pt x="31137" y="10394"/>
                  </a:cubicBezTo>
                  <a:cubicBezTo>
                    <a:pt x="30283" y="10109"/>
                    <a:pt x="29105" y="9717"/>
                    <a:pt x="27664" y="9237"/>
                  </a:cubicBezTo>
                  <a:cubicBezTo>
                    <a:pt x="24733" y="8256"/>
                    <a:pt x="20701" y="6851"/>
                    <a:pt x="16250" y="5289"/>
                  </a:cubicBezTo>
                  <a:cubicBezTo>
                    <a:pt x="11797" y="3727"/>
                    <a:pt x="7753" y="2352"/>
                    <a:pt x="4804" y="1419"/>
                  </a:cubicBezTo>
                  <a:cubicBezTo>
                    <a:pt x="3331" y="952"/>
                    <a:pt x="2134" y="585"/>
                    <a:pt x="1302" y="347"/>
                  </a:cubicBezTo>
                  <a:lnTo>
                    <a:pt x="344" y="78"/>
                  </a:lnTo>
                  <a:cubicBezTo>
                    <a:pt x="153" y="27"/>
                    <a:pt x="40" y="0"/>
                    <a:pt x="11" y="0"/>
                  </a:cubicBezTo>
                  <a:close/>
                </a:path>
              </a:pathLst>
            </a:custGeom>
            <a:solidFill>
              <a:schemeClr val="accent2"/>
            </a:solidFill>
            <a:ln>
              <a:noFill/>
            </a:ln>
          </p:spPr>
          <p:txBody>
            <a:bodyPr spcFirstLastPara="1" lIns="91425" tIns="91425" rIns="91425" bIns="91425" anchor="ctr"/>
            <a:lstStyle/>
            <a:p>
              <a:pPr defTabSz="914400">
                <a:buClr>
                  <a:srgbClr val="000000"/>
                </a:buClr>
                <a:defRPr/>
              </a:pPr>
              <a:endParaRPr sz="1400" kern="0">
                <a:solidFill>
                  <a:srgbClr val="000000"/>
                </a:solidFill>
                <a:latin typeface="Arial"/>
                <a:cs typeface="Arial"/>
                <a:sym typeface="Arial"/>
              </a:endParaRPr>
            </a:p>
          </p:txBody>
        </p:sp>
        <p:sp>
          <p:nvSpPr>
            <p:cNvPr id="144" name="Google Shape;144;p26">
              <a:extLst>
                <a:ext uri="{FF2B5EF4-FFF2-40B4-BE49-F238E27FC236}">
                  <a16:creationId xmlns:a16="http://schemas.microsoft.com/office/drawing/2014/main" xmlns="" id="{8331383E-3C08-445E-9D3E-206553D7E994}"/>
                </a:ext>
              </a:extLst>
            </p:cNvPr>
            <p:cNvSpPr/>
            <p:nvPr/>
          </p:nvSpPr>
          <p:spPr>
            <a:xfrm>
              <a:off x="4120704" y="3244885"/>
              <a:ext cx="1341204" cy="2230940"/>
            </a:xfrm>
            <a:custGeom>
              <a:avLst/>
              <a:gdLst/>
              <a:ahLst/>
              <a:cxnLst/>
              <a:rect l="l" t="t" r="r" b="b"/>
              <a:pathLst>
                <a:path w="53642" h="89217" extrusionOk="0">
                  <a:moveTo>
                    <a:pt x="47307" y="1"/>
                  </a:moveTo>
                  <a:cubicBezTo>
                    <a:pt x="45643" y="1"/>
                    <a:pt x="42458" y="1179"/>
                    <a:pt x="39522" y="8936"/>
                  </a:cubicBezTo>
                  <a:cubicBezTo>
                    <a:pt x="35305" y="20079"/>
                    <a:pt x="33936" y="26387"/>
                    <a:pt x="33936" y="26387"/>
                  </a:cubicBezTo>
                  <a:cubicBezTo>
                    <a:pt x="33936" y="26387"/>
                    <a:pt x="33205" y="27855"/>
                    <a:pt x="32076" y="27855"/>
                  </a:cubicBezTo>
                  <a:cubicBezTo>
                    <a:pt x="31771" y="27855"/>
                    <a:pt x="31437" y="27748"/>
                    <a:pt x="31081" y="27476"/>
                  </a:cubicBezTo>
                  <a:cubicBezTo>
                    <a:pt x="29595" y="26345"/>
                    <a:pt x="27440" y="23179"/>
                    <a:pt x="25231" y="23179"/>
                  </a:cubicBezTo>
                  <a:cubicBezTo>
                    <a:pt x="24945" y="23179"/>
                    <a:pt x="24658" y="23232"/>
                    <a:pt x="24372" y="23349"/>
                  </a:cubicBezTo>
                  <a:cubicBezTo>
                    <a:pt x="21780" y="24409"/>
                    <a:pt x="21226" y="27493"/>
                    <a:pt x="22220" y="31827"/>
                  </a:cubicBezTo>
                  <a:cubicBezTo>
                    <a:pt x="23213" y="36161"/>
                    <a:pt x="25040" y="45737"/>
                    <a:pt x="25202" y="46603"/>
                  </a:cubicBezTo>
                  <a:cubicBezTo>
                    <a:pt x="25330" y="47288"/>
                    <a:pt x="25127" y="48276"/>
                    <a:pt x="24374" y="48276"/>
                  </a:cubicBezTo>
                  <a:cubicBezTo>
                    <a:pt x="24191" y="48276"/>
                    <a:pt x="23977" y="48218"/>
                    <a:pt x="23727" y="48084"/>
                  </a:cubicBezTo>
                  <a:cubicBezTo>
                    <a:pt x="22722" y="47545"/>
                    <a:pt x="17774" y="43199"/>
                    <a:pt x="14214" y="43199"/>
                  </a:cubicBezTo>
                  <a:cubicBezTo>
                    <a:pt x="13233" y="43199"/>
                    <a:pt x="12357" y="43529"/>
                    <a:pt x="11698" y="44361"/>
                  </a:cubicBezTo>
                  <a:cubicBezTo>
                    <a:pt x="8650" y="48209"/>
                    <a:pt x="13401" y="59828"/>
                    <a:pt x="13895" y="61109"/>
                  </a:cubicBezTo>
                  <a:cubicBezTo>
                    <a:pt x="14391" y="62388"/>
                    <a:pt x="14195" y="62980"/>
                    <a:pt x="13604" y="63375"/>
                  </a:cubicBezTo>
                  <a:cubicBezTo>
                    <a:pt x="13563" y="63403"/>
                    <a:pt x="13513" y="63416"/>
                    <a:pt x="13455" y="63416"/>
                  </a:cubicBezTo>
                  <a:cubicBezTo>
                    <a:pt x="12683" y="63416"/>
                    <a:pt x="10486" y="61082"/>
                    <a:pt x="8375" y="59345"/>
                  </a:cubicBezTo>
                  <a:cubicBezTo>
                    <a:pt x="6886" y="58119"/>
                    <a:pt x="5100" y="56936"/>
                    <a:pt x="3604" y="56936"/>
                  </a:cubicBezTo>
                  <a:cubicBezTo>
                    <a:pt x="2819" y="56936"/>
                    <a:pt x="2114" y="57262"/>
                    <a:pt x="1574" y="58076"/>
                  </a:cubicBezTo>
                  <a:cubicBezTo>
                    <a:pt x="0" y="60443"/>
                    <a:pt x="411" y="69508"/>
                    <a:pt x="10585" y="83187"/>
                  </a:cubicBezTo>
                  <a:lnTo>
                    <a:pt x="15714" y="89216"/>
                  </a:lnTo>
                  <a:lnTo>
                    <a:pt x="23557" y="87911"/>
                  </a:lnTo>
                  <a:cubicBezTo>
                    <a:pt x="40172" y="84094"/>
                    <a:pt x="46362" y="77459"/>
                    <a:pt x="46701" y="74637"/>
                  </a:cubicBezTo>
                  <a:cubicBezTo>
                    <a:pt x="47038" y="71815"/>
                    <a:pt x="43638" y="71242"/>
                    <a:pt x="40700" y="71193"/>
                  </a:cubicBezTo>
                  <a:cubicBezTo>
                    <a:pt x="40525" y="71190"/>
                    <a:pt x="40349" y="71188"/>
                    <a:pt x="40171" y="71188"/>
                  </a:cubicBezTo>
                  <a:cubicBezTo>
                    <a:pt x="38758" y="71188"/>
                    <a:pt x="37279" y="71271"/>
                    <a:pt x="36133" y="71271"/>
                  </a:cubicBezTo>
                  <a:cubicBezTo>
                    <a:pt x="35001" y="71271"/>
                    <a:pt x="34195" y="71190"/>
                    <a:pt x="34105" y="70871"/>
                  </a:cubicBezTo>
                  <a:cubicBezTo>
                    <a:pt x="33912" y="70187"/>
                    <a:pt x="34145" y="69610"/>
                    <a:pt x="35353" y="68956"/>
                  </a:cubicBezTo>
                  <a:cubicBezTo>
                    <a:pt x="36560" y="68302"/>
                    <a:pt x="47709" y="62537"/>
                    <a:pt x="47885" y="57631"/>
                  </a:cubicBezTo>
                  <a:cubicBezTo>
                    <a:pt x="48060" y="52724"/>
                    <a:pt x="37736" y="52973"/>
                    <a:pt x="36313" y="52666"/>
                  </a:cubicBezTo>
                  <a:cubicBezTo>
                    <a:pt x="34891" y="52358"/>
                    <a:pt x="35477" y="51126"/>
                    <a:pt x="36149" y="50582"/>
                  </a:cubicBezTo>
                  <a:cubicBezTo>
                    <a:pt x="36835" y="50027"/>
                    <a:pt x="44434" y="43922"/>
                    <a:pt x="48001" y="41267"/>
                  </a:cubicBezTo>
                  <a:cubicBezTo>
                    <a:pt x="51567" y="38612"/>
                    <a:pt x="53145" y="35905"/>
                    <a:pt x="51859" y="33417"/>
                  </a:cubicBezTo>
                  <a:cubicBezTo>
                    <a:pt x="51252" y="32243"/>
                    <a:pt x="49879" y="31956"/>
                    <a:pt x="48388" y="31956"/>
                  </a:cubicBezTo>
                  <a:cubicBezTo>
                    <a:pt x="46967" y="31956"/>
                    <a:pt x="45440" y="32217"/>
                    <a:pt x="44367" y="32217"/>
                  </a:cubicBezTo>
                  <a:cubicBezTo>
                    <a:pt x="44266" y="32217"/>
                    <a:pt x="44170" y="32214"/>
                    <a:pt x="44077" y="32209"/>
                  </a:cubicBezTo>
                  <a:cubicBezTo>
                    <a:pt x="41971" y="32095"/>
                    <a:pt x="42609" y="29528"/>
                    <a:pt x="42609" y="29528"/>
                  </a:cubicBezTo>
                  <a:cubicBezTo>
                    <a:pt x="42609" y="29528"/>
                    <a:pt x="45658" y="23838"/>
                    <a:pt x="49672" y="12621"/>
                  </a:cubicBezTo>
                  <a:cubicBezTo>
                    <a:pt x="53641" y="1529"/>
                    <a:pt x="48488" y="211"/>
                    <a:pt x="48373" y="183"/>
                  </a:cubicBezTo>
                  <a:lnTo>
                    <a:pt x="48373" y="183"/>
                  </a:lnTo>
                  <a:cubicBezTo>
                    <a:pt x="48206" y="118"/>
                    <a:pt x="47832" y="1"/>
                    <a:pt x="47307" y="1"/>
                  </a:cubicBezTo>
                  <a:close/>
                </a:path>
              </a:pathLst>
            </a:custGeom>
            <a:solidFill>
              <a:schemeClr val="accent5"/>
            </a:solidFill>
            <a:ln>
              <a:noFill/>
            </a:ln>
          </p:spPr>
          <p:txBody>
            <a:bodyPr spcFirstLastPara="1" lIns="91425" tIns="91425" rIns="91425" bIns="91425" anchor="ctr"/>
            <a:lstStyle/>
            <a:p>
              <a:pPr defTabSz="914400">
                <a:buClr>
                  <a:srgbClr val="000000"/>
                </a:buClr>
                <a:defRPr/>
              </a:pPr>
              <a:endParaRPr sz="1400" kern="0">
                <a:solidFill>
                  <a:srgbClr val="000000"/>
                </a:solidFill>
                <a:latin typeface="Arial"/>
                <a:cs typeface="Arial"/>
                <a:sym typeface="Arial"/>
              </a:endParaRPr>
            </a:p>
          </p:txBody>
        </p:sp>
        <p:sp>
          <p:nvSpPr>
            <p:cNvPr id="145" name="Google Shape;145;p26">
              <a:extLst>
                <a:ext uri="{FF2B5EF4-FFF2-40B4-BE49-F238E27FC236}">
                  <a16:creationId xmlns:a16="http://schemas.microsoft.com/office/drawing/2014/main" xmlns="" id="{41B64628-805E-455D-8619-A738CCD876D3}"/>
                </a:ext>
              </a:extLst>
            </p:cNvPr>
            <p:cNvSpPr/>
            <p:nvPr/>
          </p:nvSpPr>
          <p:spPr>
            <a:xfrm>
              <a:off x="4518226" y="3498911"/>
              <a:ext cx="718996" cy="1935440"/>
            </a:xfrm>
            <a:custGeom>
              <a:avLst/>
              <a:gdLst/>
              <a:ahLst/>
              <a:cxnLst/>
              <a:rect l="l" t="t" r="r" b="b"/>
              <a:pathLst>
                <a:path w="28737" h="77434" extrusionOk="0">
                  <a:moveTo>
                    <a:pt x="28736" y="1"/>
                  </a:moveTo>
                  <a:lnTo>
                    <a:pt x="28736" y="1"/>
                  </a:lnTo>
                  <a:cubicBezTo>
                    <a:pt x="28736" y="1"/>
                    <a:pt x="28700" y="78"/>
                    <a:pt x="28640" y="232"/>
                  </a:cubicBezTo>
                  <a:cubicBezTo>
                    <a:pt x="28578" y="396"/>
                    <a:pt x="28492" y="623"/>
                    <a:pt x="28380" y="918"/>
                  </a:cubicBezTo>
                  <a:cubicBezTo>
                    <a:pt x="28155" y="1532"/>
                    <a:pt x="27828" y="2421"/>
                    <a:pt x="27409" y="3562"/>
                  </a:cubicBezTo>
                  <a:cubicBezTo>
                    <a:pt x="26563" y="5869"/>
                    <a:pt x="25344" y="9190"/>
                    <a:pt x="23840" y="13289"/>
                  </a:cubicBezTo>
                  <a:cubicBezTo>
                    <a:pt x="20818" y="21499"/>
                    <a:pt x="16580" y="32818"/>
                    <a:pt x="11888" y="45315"/>
                  </a:cubicBezTo>
                  <a:cubicBezTo>
                    <a:pt x="7194" y="57817"/>
                    <a:pt x="2981" y="69147"/>
                    <a:pt x="1" y="77373"/>
                  </a:cubicBezTo>
                  <a:lnTo>
                    <a:pt x="165" y="77433"/>
                  </a:lnTo>
                  <a:cubicBezTo>
                    <a:pt x="3185" y="69223"/>
                    <a:pt x="7424" y="57903"/>
                    <a:pt x="12119" y="45402"/>
                  </a:cubicBezTo>
                  <a:cubicBezTo>
                    <a:pt x="16811" y="32903"/>
                    <a:pt x="21023" y="21575"/>
                    <a:pt x="24004" y="13349"/>
                  </a:cubicBezTo>
                  <a:cubicBezTo>
                    <a:pt x="25496" y="9237"/>
                    <a:pt x="26690" y="5904"/>
                    <a:pt x="27499" y="3595"/>
                  </a:cubicBezTo>
                  <a:lnTo>
                    <a:pt x="28428" y="934"/>
                  </a:lnTo>
                  <a:cubicBezTo>
                    <a:pt x="28529" y="636"/>
                    <a:pt x="28607" y="406"/>
                    <a:pt x="28664" y="240"/>
                  </a:cubicBezTo>
                  <a:cubicBezTo>
                    <a:pt x="28715" y="83"/>
                    <a:pt x="28736" y="1"/>
                    <a:pt x="28736" y="1"/>
                  </a:cubicBezTo>
                  <a:close/>
                </a:path>
              </a:pathLst>
            </a:custGeom>
            <a:solidFill>
              <a:schemeClr val="accent2"/>
            </a:solidFill>
            <a:ln>
              <a:noFill/>
            </a:ln>
          </p:spPr>
          <p:txBody>
            <a:bodyPr spcFirstLastPara="1" lIns="91425" tIns="91425" rIns="91425" bIns="91425" anchor="ctr"/>
            <a:lstStyle/>
            <a:p>
              <a:pPr defTabSz="914400">
                <a:buClr>
                  <a:srgbClr val="000000"/>
                </a:buClr>
                <a:defRPr/>
              </a:pPr>
              <a:endParaRPr sz="1400" kern="0">
                <a:solidFill>
                  <a:srgbClr val="000000"/>
                </a:solidFill>
                <a:latin typeface="Arial"/>
                <a:cs typeface="Arial"/>
                <a:sym typeface="Arial"/>
              </a:endParaRPr>
            </a:p>
          </p:txBody>
        </p:sp>
        <p:sp>
          <p:nvSpPr>
            <p:cNvPr id="146" name="Google Shape;146;p26">
              <a:extLst>
                <a:ext uri="{FF2B5EF4-FFF2-40B4-BE49-F238E27FC236}">
                  <a16:creationId xmlns:a16="http://schemas.microsoft.com/office/drawing/2014/main" xmlns="" id="{AE6624C7-3FDA-4795-AB7D-B2EA57A54576}"/>
                </a:ext>
              </a:extLst>
            </p:cNvPr>
            <p:cNvSpPr/>
            <p:nvPr/>
          </p:nvSpPr>
          <p:spPr>
            <a:xfrm>
              <a:off x="4812046" y="3965491"/>
              <a:ext cx="127898" cy="340431"/>
            </a:xfrm>
            <a:custGeom>
              <a:avLst/>
              <a:gdLst/>
              <a:ahLst/>
              <a:cxnLst/>
              <a:rect l="l" t="t" r="r" b="b"/>
              <a:pathLst>
                <a:path w="5106" h="13610" extrusionOk="0">
                  <a:moveTo>
                    <a:pt x="17" y="0"/>
                  </a:moveTo>
                  <a:cubicBezTo>
                    <a:pt x="16" y="0"/>
                    <a:pt x="16" y="0"/>
                    <a:pt x="16" y="0"/>
                  </a:cubicBezTo>
                  <a:cubicBezTo>
                    <a:pt x="1" y="7"/>
                    <a:pt x="62" y="202"/>
                    <a:pt x="184" y="548"/>
                  </a:cubicBezTo>
                  <a:cubicBezTo>
                    <a:pt x="328" y="941"/>
                    <a:pt x="506" y="1430"/>
                    <a:pt x="718" y="2010"/>
                  </a:cubicBezTo>
                  <a:cubicBezTo>
                    <a:pt x="1181" y="3297"/>
                    <a:pt x="1787" y="4979"/>
                    <a:pt x="2456" y="6839"/>
                  </a:cubicBezTo>
                  <a:cubicBezTo>
                    <a:pt x="3128" y="8728"/>
                    <a:pt x="3746" y="10437"/>
                    <a:pt x="4230" y="11661"/>
                  </a:cubicBezTo>
                  <a:cubicBezTo>
                    <a:pt x="4472" y="12273"/>
                    <a:pt x="4677" y="12764"/>
                    <a:pt x="4829" y="13099"/>
                  </a:cubicBezTo>
                  <a:cubicBezTo>
                    <a:pt x="4979" y="13429"/>
                    <a:pt x="5070" y="13609"/>
                    <a:pt x="5089" y="13609"/>
                  </a:cubicBezTo>
                  <a:cubicBezTo>
                    <a:pt x="5089" y="13609"/>
                    <a:pt x="5090" y="13609"/>
                    <a:pt x="5090" y="13609"/>
                  </a:cubicBezTo>
                  <a:cubicBezTo>
                    <a:pt x="5105" y="13603"/>
                    <a:pt x="5043" y="13409"/>
                    <a:pt x="4918" y="13063"/>
                  </a:cubicBezTo>
                  <a:cubicBezTo>
                    <a:pt x="4777" y="12670"/>
                    <a:pt x="4601" y="12180"/>
                    <a:pt x="4392" y="11601"/>
                  </a:cubicBezTo>
                  <a:lnTo>
                    <a:pt x="2687" y="6757"/>
                  </a:lnTo>
                  <a:cubicBezTo>
                    <a:pt x="2015" y="4868"/>
                    <a:pt x="1375" y="3166"/>
                    <a:pt x="879" y="1948"/>
                  </a:cubicBezTo>
                  <a:cubicBezTo>
                    <a:pt x="632" y="1339"/>
                    <a:pt x="424" y="848"/>
                    <a:pt x="274" y="512"/>
                  </a:cubicBezTo>
                  <a:cubicBezTo>
                    <a:pt x="125" y="183"/>
                    <a:pt x="35" y="0"/>
                    <a:pt x="17" y="0"/>
                  </a:cubicBezTo>
                  <a:close/>
                </a:path>
              </a:pathLst>
            </a:custGeom>
            <a:solidFill>
              <a:schemeClr val="accent2"/>
            </a:solidFill>
            <a:ln>
              <a:noFill/>
            </a:ln>
          </p:spPr>
          <p:txBody>
            <a:bodyPr spcFirstLastPara="1" lIns="91425" tIns="91425" rIns="91425" bIns="91425" anchor="ctr"/>
            <a:lstStyle/>
            <a:p>
              <a:pPr defTabSz="914400">
                <a:buClr>
                  <a:srgbClr val="000000"/>
                </a:buClr>
                <a:defRPr/>
              </a:pPr>
              <a:endParaRPr sz="1400" kern="0">
                <a:solidFill>
                  <a:srgbClr val="000000"/>
                </a:solidFill>
                <a:latin typeface="Arial"/>
                <a:cs typeface="Arial"/>
                <a:sym typeface="Arial"/>
              </a:endParaRPr>
            </a:p>
          </p:txBody>
        </p:sp>
        <p:sp>
          <p:nvSpPr>
            <p:cNvPr id="147" name="Google Shape;147;p26">
              <a:extLst>
                <a:ext uri="{FF2B5EF4-FFF2-40B4-BE49-F238E27FC236}">
                  <a16:creationId xmlns:a16="http://schemas.microsoft.com/office/drawing/2014/main" xmlns="" id="{90E63B6A-C066-47E4-98EF-AF6CE9D48E1D}"/>
                </a:ext>
              </a:extLst>
            </p:cNvPr>
            <p:cNvSpPr/>
            <p:nvPr/>
          </p:nvSpPr>
          <p:spPr>
            <a:xfrm>
              <a:off x="4957228" y="4148666"/>
              <a:ext cx="388879" cy="158983"/>
            </a:xfrm>
            <a:custGeom>
              <a:avLst/>
              <a:gdLst/>
              <a:ahLst/>
              <a:cxnLst/>
              <a:rect l="l" t="t" r="r" b="b"/>
              <a:pathLst>
                <a:path w="15550" h="6364" extrusionOk="0">
                  <a:moveTo>
                    <a:pt x="15517" y="0"/>
                  </a:moveTo>
                  <a:cubicBezTo>
                    <a:pt x="15342" y="0"/>
                    <a:pt x="11912" y="1351"/>
                    <a:pt x="7728" y="3068"/>
                  </a:cubicBezTo>
                  <a:cubicBezTo>
                    <a:pt x="3449" y="4824"/>
                    <a:pt x="1" y="6298"/>
                    <a:pt x="27" y="6361"/>
                  </a:cubicBezTo>
                  <a:cubicBezTo>
                    <a:pt x="28" y="6363"/>
                    <a:pt x="30" y="6363"/>
                    <a:pt x="34" y="6363"/>
                  </a:cubicBezTo>
                  <a:cubicBezTo>
                    <a:pt x="206" y="6363"/>
                    <a:pt x="3635" y="5014"/>
                    <a:pt x="7822" y="3296"/>
                  </a:cubicBezTo>
                  <a:cubicBezTo>
                    <a:pt x="12101" y="1539"/>
                    <a:pt x="15550" y="64"/>
                    <a:pt x="15523" y="2"/>
                  </a:cubicBezTo>
                  <a:cubicBezTo>
                    <a:pt x="15523" y="1"/>
                    <a:pt x="15521" y="0"/>
                    <a:pt x="15517" y="0"/>
                  </a:cubicBezTo>
                  <a:close/>
                </a:path>
              </a:pathLst>
            </a:custGeom>
            <a:solidFill>
              <a:schemeClr val="accent2"/>
            </a:solidFill>
            <a:ln>
              <a:noFill/>
            </a:ln>
          </p:spPr>
          <p:txBody>
            <a:bodyPr spcFirstLastPara="1" lIns="91425" tIns="91425" rIns="91425" bIns="91425" anchor="ctr"/>
            <a:lstStyle/>
            <a:p>
              <a:pPr defTabSz="914400">
                <a:buClr>
                  <a:srgbClr val="000000"/>
                </a:buClr>
                <a:defRPr/>
              </a:pPr>
              <a:endParaRPr sz="1400" kern="0">
                <a:solidFill>
                  <a:srgbClr val="000000"/>
                </a:solidFill>
                <a:latin typeface="Arial"/>
                <a:cs typeface="Arial"/>
                <a:sym typeface="Arial"/>
              </a:endParaRPr>
            </a:p>
          </p:txBody>
        </p:sp>
        <p:sp>
          <p:nvSpPr>
            <p:cNvPr id="148" name="Google Shape;148;p26">
              <a:extLst>
                <a:ext uri="{FF2B5EF4-FFF2-40B4-BE49-F238E27FC236}">
                  <a16:creationId xmlns:a16="http://schemas.microsoft.com/office/drawing/2014/main" xmlns="" id="{9537FDAF-FBA2-47CF-A619-13D199156F16}"/>
                </a:ext>
              </a:extLst>
            </p:cNvPr>
            <p:cNvSpPr/>
            <p:nvPr/>
          </p:nvSpPr>
          <p:spPr>
            <a:xfrm>
              <a:off x="4755010" y="4725842"/>
              <a:ext cx="368140" cy="53571"/>
            </a:xfrm>
            <a:custGeom>
              <a:avLst/>
              <a:gdLst/>
              <a:ahLst/>
              <a:cxnLst/>
              <a:rect l="l" t="t" r="r" b="b"/>
              <a:pathLst>
                <a:path w="14662" h="2190" extrusionOk="0">
                  <a:moveTo>
                    <a:pt x="14637" y="1"/>
                  </a:moveTo>
                  <a:cubicBezTo>
                    <a:pt x="14577" y="1"/>
                    <a:pt x="14383" y="31"/>
                    <a:pt x="14078" y="87"/>
                  </a:cubicBezTo>
                  <a:lnTo>
                    <a:pt x="12518" y="383"/>
                  </a:lnTo>
                  <a:cubicBezTo>
                    <a:pt x="11201" y="636"/>
                    <a:pt x="9378" y="969"/>
                    <a:pt x="7356" y="1267"/>
                  </a:cubicBezTo>
                  <a:cubicBezTo>
                    <a:pt x="5333" y="1569"/>
                    <a:pt x="3492" y="1775"/>
                    <a:pt x="2159" y="1920"/>
                  </a:cubicBezTo>
                  <a:lnTo>
                    <a:pt x="580" y="2088"/>
                  </a:lnTo>
                  <a:cubicBezTo>
                    <a:pt x="207" y="2129"/>
                    <a:pt x="1" y="2161"/>
                    <a:pt x="2" y="2177"/>
                  </a:cubicBezTo>
                  <a:cubicBezTo>
                    <a:pt x="3" y="2186"/>
                    <a:pt x="59" y="2190"/>
                    <a:pt x="166" y="2190"/>
                  </a:cubicBezTo>
                  <a:cubicBezTo>
                    <a:pt x="265" y="2190"/>
                    <a:pt x="407" y="2187"/>
                    <a:pt x="587" y="2182"/>
                  </a:cubicBezTo>
                  <a:cubicBezTo>
                    <a:pt x="963" y="2171"/>
                    <a:pt x="1505" y="2138"/>
                    <a:pt x="2176" y="2091"/>
                  </a:cubicBezTo>
                  <a:cubicBezTo>
                    <a:pt x="3514" y="1992"/>
                    <a:pt x="5363" y="1811"/>
                    <a:pt x="7392" y="1509"/>
                  </a:cubicBezTo>
                  <a:cubicBezTo>
                    <a:pt x="9421" y="1211"/>
                    <a:pt x="11243" y="850"/>
                    <a:pt x="12553" y="554"/>
                  </a:cubicBezTo>
                  <a:cubicBezTo>
                    <a:pt x="13208" y="408"/>
                    <a:pt x="13736" y="277"/>
                    <a:pt x="14099" y="180"/>
                  </a:cubicBezTo>
                  <a:cubicBezTo>
                    <a:pt x="14462" y="83"/>
                    <a:pt x="14661" y="21"/>
                    <a:pt x="14657" y="5"/>
                  </a:cubicBezTo>
                  <a:cubicBezTo>
                    <a:pt x="14656" y="2"/>
                    <a:pt x="14650" y="1"/>
                    <a:pt x="14637" y="1"/>
                  </a:cubicBezTo>
                  <a:close/>
                </a:path>
              </a:pathLst>
            </a:custGeom>
            <a:solidFill>
              <a:schemeClr val="accent2"/>
            </a:solidFill>
            <a:ln>
              <a:noFill/>
            </a:ln>
          </p:spPr>
          <p:txBody>
            <a:bodyPr spcFirstLastPara="1" lIns="91425" tIns="91425" rIns="91425" bIns="91425" anchor="ctr"/>
            <a:lstStyle/>
            <a:p>
              <a:pPr defTabSz="914400">
                <a:buClr>
                  <a:srgbClr val="000000"/>
                </a:buClr>
                <a:defRPr/>
              </a:pPr>
              <a:endParaRPr sz="1400" kern="0">
                <a:solidFill>
                  <a:srgbClr val="000000"/>
                </a:solidFill>
                <a:latin typeface="Arial"/>
                <a:cs typeface="Arial"/>
                <a:sym typeface="Arial"/>
              </a:endParaRPr>
            </a:p>
          </p:txBody>
        </p:sp>
        <p:sp>
          <p:nvSpPr>
            <p:cNvPr id="149" name="Google Shape;149;p26">
              <a:extLst>
                <a:ext uri="{FF2B5EF4-FFF2-40B4-BE49-F238E27FC236}">
                  <a16:creationId xmlns:a16="http://schemas.microsoft.com/office/drawing/2014/main" xmlns="" id="{5E624C92-074B-4D37-A00C-ED1E042DB0A0}"/>
                </a:ext>
              </a:extLst>
            </p:cNvPr>
            <p:cNvSpPr/>
            <p:nvPr/>
          </p:nvSpPr>
          <p:spPr>
            <a:xfrm>
              <a:off x="4556250" y="4499465"/>
              <a:ext cx="202217" cy="276491"/>
            </a:xfrm>
            <a:custGeom>
              <a:avLst/>
              <a:gdLst/>
              <a:ahLst/>
              <a:cxnLst/>
              <a:rect l="l" t="t" r="r" b="b"/>
              <a:pathLst>
                <a:path w="8118" h="11063" extrusionOk="0">
                  <a:moveTo>
                    <a:pt x="17" y="0"/>
                  </a:moveTo>
                  <a:cubicBezTo>
                    <a:pt x="16" y="0"/>
                    <a:pt x="15" y="1"/>
                    <a:pt x="15" y="1"/>
                  </a:cubicBezTo>
                  <a:cubicBezTo>
                    <a:pt x="1" y="12"/>
                    <a:pt x="101" y="176"/>
                    <a:pt x="294" y="465"/>
                  </a:cubicBezTo>
                  <a:cubicBezTo>
                    <a:pt x="522" y="795"/>
                    <a:pt x="800" y="1197"/>
                    <a:pt x="1130" y="1673"/>
                  </a:cubicBezTo>
                  <a:cubicBezTo>
                    <a:pt x="1844" y="2687"/>
                    <a:pt x="2844" y="4077"/>
                    <a:pt x="3960" y="5604"/>
                  </a:cubicBezTo>
                  <a:cubicBezTo>
                    <a:pt x="5077" y="7132"/>
                    <a:pt x="6099" y="8506"/>
                    <a:pt x="6849" y="9494"/>
                  </a:cubicBezTo>
                  <a:lnTo>
                    <a:pt x="7747" y="10656"/>
                  </a:lnTo>
                  <a:cubicBezTo>
                    <a:pt x="7958" y="10919"/>
                    <a:pt x="8082" y="11062"/>
                    <a:pt x="8103" y="11062"/>
                  </a:cubicBezTo>
                  <a:cubicBezTo>
                    <a:pt x="8103" y="11062"/>
                    <a:pt x="8104" y="11062"/>
                    <a:pt x="8104" y="11062"/>
                  </a:cubicBezTo>
                  <a:cubicBezTo>
                    <a:pt x="8117" y="11052"/>
                    <a:pt x="8018" y="10888"/>
                    <a:pt x="7825" y="10599"/>
                  </a:cubicBezTo>
                  <a:lnTo>
                    <a:pt x="6990" y="9392"/>
                  </a:lnTo>
                  <a:cubicBezTo>
                    <a:pt x="6276" y="8377"/>
                    <a:pt x="5276" y="6985"/>
                    <a:pt x="4159" y="5459"/>
                  </a:cubicBezTo>
                  <a:cubicBezTo>
                    <a:pt x="3042" y="3932"/>
                    <a:pt x="2020" y="2558"/>
                    <a:pt x="1269" y="1570"/>
                  </a:cubicBezTo>
                  <a:lnTo>
                    <a:pt x="372" y="408"/>
                  </a:lnTo>
                  <a:cubicBezTo>
                    <a:pt x="162" y="145"/>
                    <a:pt x="37" y="0"/>
                    <a:pt x="17" y="0"/>
                  </a:cubicBezTo>
                  <a:close/>
                </a:path>
              </a:pathLst>
            </a:custGeom>
            <a:solidFill>
              <a:schemeClr val="accent2"/>
            </a:solidFill>
            <a:ln>
              <a:noFill/>
            </a:ln>
          </p:spPr>
          <p:txBody>
            <a:bodyPr spcFirstLastPara="1" lIns="91425" tIns="91425" rIns="91425" bIns="91425" anchor="ctr"/>
            <a:lstStyle/>
            <a:p>
              <a:pPr defTabSz="914400">
                <a:buClr>
                  <a:srgbClr val="000000"/>
                </a:buClr>
                <a:defRPr/>
              </a:pPr>
              <a:endParaRPr sz="1400" kern="0">
                <a:solidFill>
                  <a:srgbClr val="000000"/>
                </a:solidFill>
                <a:latin typeface="Arial"/>
                <a:cs typeface="Arial"/>
                <a:sym typeface="Arial"/>
              </a:endParaRPr>
            </a:p>
          </p:txBody>
        </p:sp>
        <p:sp>
          <p:nvSpPr>
            <p:cNvPr id="150" name="Google Shape;150;p26">
              <a:extLst>
                <a:ext uri="{FF2B5EF4-FFF2-40B4-BE49-F238E27FC236}">
                  <a16:creationId xmlns:a16="http://schemas.microsoft.com/office/drawing/2014/main" xmlns="" id="{2920B439-DFCD-400E-A804-2CB36381577A}"/>
                </a:ext>
              </a:extLst>
            </p:cNvPr>
            <p:cNvSpPr/>
            <p:nvPr/>
          </p:nvSpPr>
          <p:spPr>
            <a:xfrm>
              <a:off x="4324650" y="4893466"/>
              <a:ext cx="264438" cy="352527"/>
            </a:xfrm>
            <a:custGeom>
              <a:avLst/>
              <a:gdLst/>
              <a:ahLst/>
              <a:cxnLst/>
              <a:rect l="l" t="t" r="r" b="b"/>
              <a:pathLst>
                <a:path w="10530" h="14079" extrusionOk="0">
                  <a:moveTo>
                    <a:pt x="15" y="1"/>
                  </a:moveTo>
                  <a:cubicBezTo>
                    <a:pt x="14" y="1"/>
                    <a:pt x="14" y="1"/>
                    <a:pt x="14" y="1"/>
                  </a:cubicBezTo>
                  <a:cubicBezTo>
                    <a:pt x="1" y="11"/>
                    <a:pt x="135" y="218"/>
                    <a:pt x="388" y="583"/>
                  </a:cubicBezTo>
                  <a:lnTo>
                    <a:pt x="1482" y="2114"/>
                  </a:lnTo>
                  <a:cubicBezTo>
                    <a:pt x="2415" y="3402"/>
                    <a:pt x="3717" y="5169"/>
                    <a:pt x="5166" y="7113"/>
                  </a:cubicBezTo>
                  <a:cubicBezTo>
                    <a:pt x="6616" y="9057"/>
                    <a:pt x="7941" y="10809"/>
                    <a:pt x="8909" y="12068"/>
                  </a:cubicBezTo>
                  <a:lnTo>
                    <a:pt x="10066" y="13554"/>
                  </a:lnTo>
                  <a:cubicBezTo>
                    <a:pt x="10336" y="13893"/>
                    <a:pt x="10495" y="14079"/>
                    <a:pt x="10514" y="14079"/>
                  </a:cubicBezTo>
                  <a:cubicBezTo>
                    <a:pt x="10515" y="14079"/>
                    <a:pt x="10515" y="14079"/>
                    <a:pt x="10516" y="14078"/>
                  </a:cubicBezTo>
                  <a:cubicBezTo>
                    <a:pt x="10530" y="14068"/>
                    <a:pt x="10396" y="13861"/>
                    <a:pt x="10142" y="13496"/>
                  </a:cubicBezTo>
                  <a:lnTo>
                    <a:pt x="9047" y="11965"/>
                  </a:lnTo>
                  <a:cubicBezTo>
                    <a:pt x="8116" y="10678"/>
                    <a:pt x="6813" y="8909"/>
                    <a:pt x="5363" y="6966"/>
                  </a:cubicBezTo>
                  <a:cubicBezTo>
                    <a:pt x="3914" y="5023"/>
                    <a:pt x="2590" y="3272"/>
                    <a:pt x="1622" y="2011"/>
                  </a:cubicBezTo>
                  <a:lnTo>
                    <a:pt x="465" y="526"/>
                  </a:lnTo>
                  <a:cubicBezTo>
                    <a:pt x="194" y="188"/>
                    <a:pt x="36" y="1"/>
                    <a:pt x="15" y="1"/>
                  </a:cubicBezTo>
                  <a:close/>
                </a:path>
              </a:pathLst>
            </a:custGeom>
            <a:solidFill>
              <a:schemeClr val="accent2"/>
            </a:solidFill>
            <a:ln>
              <a:noFill/>
            </a:ln>
          </p:spPr>
          <p:txBody>
            <a:bodyPr spcFirstLastPara="1" lIns="91425" tIns="91425" rIns="91425" bIns="91425" anchor="ctr"/>
            <a:lstStyle/>
            <a:p>
              <a:pPr defTabSz="914400">
                <a:buClr>
                  <a:srgbClr val="000000"/>
                </a:buClr>
                <a:defRPr/>
              </a:pPr>
              <a:endParaRPr sz="1400" kern="0">
                <a:solidFill>
                  <a:srgbClr val="000000"/>
                </a:solidFill>
                <a:latin typeface="Arial"/>
                <a:cs typeface="Arial"/>
                <a:sym typeface="Arial"/>
              </a:endParaRPr>
            </a:p>
          </p:txBody>
        </p:sp>
        <p:sp>
          <p:nvSpPr>
            <p:cNvPr id="151" name="Google Shape;151;p26">
              <a:extLst>
                <a:ext uri="{FF2B5EF4-FFF2-40B4-BE49-F238E27FC236}">
                  <a16:creationId xmlns:a16="http://schemas.microsoft.com/office/drawing/2014/main" xmlns="" id="{2A327D6A-CCC6-4BE0-A147-4E585D50B8D7}"/>
                </a:ext>
              </a:extLst>
            </p:cNvPr>
            <p:cNvSpPr/>
            <p:nvPr/>
          </p:nvSpPr>
          <p:spPr>
            <a:xfrm>
              <a:off x="4583903" y="5154404"/>
              <a:ext cx="463199" cy="81220"/>
            </a:xfrm>
            <a:custGeom>
              <a:avLst/>
              <a:gdLst/>
              <a:ahLst/>
              <a:cxnLst/>
              <a:rect l="l" t="t" r="r" b="b"/>
              <a:pathLst>
                <a:path w="18522" h="3272" extrusionOk="0">
                  <a:moveTo>
                    <a:pt x="18503" y="1"/>
                  </a:moveTo>
                  <a:cubicBezTo>
                    <a:pt x="18440" y="1"/>
                    <a:pt x="18191" y="46"/>
                    <a:pt x="17788" y="129"/>
                  </a:cubicBezTo>
                  <a:lnTo>
                    <a:pt x="15816" y="541"/>
                  </a:lnTo>
                  <a:cubicBezTo>
                    <a:pt x="14150" y="891"/>
                    <a:pt x="11846" y="1358"/>
                    <a:pt x="9290" y="1807"/>
                  </a:cubicBezTo>
                  <a:cubicBezTo>
                    <a:pt x="6735" y="2260"/>
                    <a:pt x="4410" y="2604"/>
                    <a:pt x="2726" y="2846"/>
                  </a:cubicBezTo>
                  <a:lnTo>
                    <a:pt x="731" y="3132"/>
                  </a:lnTo>
                  <a:cubicBezTo>
                    <a:pt x="260" y="3202"/>
                    <a:pt x="0" y="3248"/>
                    <a:pt x="3" y="3265"/>
                  </a:cubicBezTo>
                  <a:cubicBezTo>
                    <a:pt x="3" y="3269"/>
                    <a:pt x="22" y="3272"/>
                    <a:pt x="59" y="3272"/>
                  </a:cubicBezTo>
                  <a:cubicBezTo>
                    <a:pt x="160" y="3272"/>
                    <a:pt x="395" y="3256"/>
                    <a:pt x="742" y="3227"/>
                  </a:cubicBezTo>
                  <a:cubicBezTo>
                    <a:pt x="1217" y="3188"/>
                    <a:pt x="1902" y="3116"/>
                    <a:pt x="2748" y="3018"/>
                  </a:cubicBezTo>
                  <a:cubicBezTo>
                    <a:pt x="4439" y="2820"/>
                    <a:pt x="6772" y="2502"/>
                    <a:pt x="9332" y="2049"/>
                  </a:cubicBezTo>
                  <a:cubicBezTo>
                    <a:pt x="11894" y="1599"/>
                    <a:pt x="14196" y="1105"/>
                    <a:pt x="15853" y="711"/>
                  </a:cubicBezTo>
                  <a:cubicBezTo>
                    <a:pt x="16683" y="515"/>
                    <a:pt x="17351" y="346"/>
                    <a:pt x="17810" y="221"/>
                  </a:cubicBezTo>
                  <a:cubicBezTo>
                    <a:pt x="18270" y="97"/>
                    <a:pt x="18522" y="21"/>
                    <a:pt x="18519" y="4"/>
                  </a:cubicBezTo>
                  <a:cubicBezTo>
                    <a:pt x="18518" y="2"/>
                    <a:pt x="18513" y="1"/>
                    <a:pt x="18503" y="1"/>
                  </a:cubicBezTo>
                  <a:close/>
                </a:path>
              </a:pathLst>
            </a:custGeom>
            <a:solidFill>
              <a:schemeClr val="accent2"/>
            </a:solidFill>
            <a:ln>
              <a:noFill/>
            </a:ln>
          </p:spPr>
          <p:txBody>
            <a:bodyPr spcFirstLastPara="1" lIns="91425" tIns="91425" rIns="91425" bIns="91425" anchor="ctr"/>
            <a:lstStyle/>
            <a:p>
              <a:pPr defTabSz="914400">
                <a:buClr>
                  <a:srgbClr val="000000"/>
                </a:buClr>
                <a:defRPr/>
              </a:pPr>
              <a:endParaRPr sz="1400" kern="0">
                <a:solidFill>
                  <a:srgbClr val="000000"/>
                </a:solidFill>
                <a:latin typeface="Arial"/>
                <a:cs typeface="Arial"/>
                <a:sym typeface="Arial"/>
              </a:endParaRPr>
            </a:p>
          </p:txBody>
        </p:sp>
        <p:sp>
          <p:nvSpPr>
            <p:cNvPr id="152" name="Google Shape;152;p26">
              <a:extLst>
                <a:ext uri="{FF2B5EF4-FFF2-40B4-BE49-F238E27FC236}">
                  <a16:creationId xmlns:a16="http://schemas.microsoft.com/office/drawing/2014/main" xmlns="" id="{EB058867-61A5-48F8-8C0C-AB5E2CD6668A}"/>
                </a:ext>
              </a:extLst>
            </p:cNvPr>
            <p:cNvSpPr/>
            <p:nvPr/>
          </p:nvSpPr>
          <p:spPr>
            <a:xfrm>
              <a:off x="1802979" y="1860700"/>
              <a:ext cx="247155" cy="247115"/>
            </a:xfrm>
            <a:custGeom>
              <a:avLst/>
              <a:gdLst/>
              <a:ahLst/>
              <a:cxnLst/>
              <a:rect l="l" t="t" r="r" b="b"/>
              <a:pathLst>
                <a:path w="9851" h="9851" extrusionOk="0">
                  <a:moveTo>
                    <a:pt x="4926" y="1"/>
                  </a:moveTo>
                  <a:lnTo>
                    <a:pt x="3184" y="3185"/>
                  </a:lnTo>
                  <a:lnTo>
                    <a:pt x="1" y="4926"/>
                  </a:lnTo>
                  <a:lnTo>
                    <a:pt x="3184" y="6668"/>
                  </a:lnTo>
                  <a:lnTo>
                    <a:pt x="4926" y="9851"/>
                  </a:lnTo>
                  <a:lnTo>
                    <a:pt x="6667" y="6668"/>
                  </a:lnTo>
                  <a:lnTo>
                    <a:pt x="9850" y="4926"/>
                  </a:lnTo>
                  <a:lnTo>
                    <a:pt x="6667" y="3185"/>
                  </a:lnTo>
                  <a:lnTo>
                    <a:pt x="4926" y="1"/>
                  </a:lnTo>
                  <a:close/>
                </a:path>
              </a:pathLst>
            </a:custGeom>
            <a:solidFill>
              <a:schemeClr val="accent5"/>
            </a:solidFill>
            <a:ln>
              <a:noFill/>
            </a:ln>
          </p:spPr>
          <p:txBody>
            <a:bodyPr spcFirstLastPara="1" lIns="91425" tIns="91425" rIns="91425" bIns="91425" anchor="ctr"/>
            <a:lstStyle/>
            <a:p>
              <a:pPr defTabSz="914400">
                <a:buClr>
                  <a:srgbClr val="000000"/>
                </a:buClr>
                <a:defRPr/>
              </a:pPr>
              <a:endParaRPr sz="1400" kern="0">
                <a:solidFill>
                  <a:srgbClr val="000000"/>
                </a:solidFill>
                <a:latin typeface="Arial"/>
                <a:cs typeface="Arial"/>
                <a:sym typeface="Arial"/>
              </a:endParaRPr>
            </a:p>
          </p:txBody>
        </p:sp>
        <p:sp>
          <p:nvSpPr>
            <p:cNvPr id="153" name="Google Shape;153;p26">
              <a:extLst>
                <a:ext uri="{FF2B5EF4-FFF2-40B4-BE49-F238E27FC236}">
                  <a16:creationId xmlns:a16="http://schemas.microsoft.com/office/drawing/2014/main" xmlns="" id="{4A9A33D8-0F36-48E7-83A9-676A1A7BC08B}"/>
                </a:ext>
              </a:extLst>
            </p:cNvPr>
            <p:cNvSpPr/>
            <p:nvPr/>
          </p:nvSpPr>
          <p:spPr>
            <a:xfrm>
              <a:off x="5043646" y="2361840"/>
              <a:ext cx="184934" cy="184904"/>
            </a:xfrm>
            <a:custGeom>
              <a:avLst/>
              <a:gdLst/>
              <a:ahLst/>
              <a:cxnLst/>
              <a:rect l="l" t="t" r="r" b="b"/>
              <a:pathLst>
                <a:path w="7388" h="7389" extrusionOk="0">
                  <a:moveTo>
                    <a:pt x="3693" y="1"/>
                  </a:moveTo>
                  <a:lnTo>
                    <a:pt x="2388" y="2389"/>
                  </a:lnTo>
                  <a:lnTo>
                    <a:pt x="0" y="3695"/>
                  </a:lnTo>
                  <a:lnTo>
                    <a:pt x="2388" y="5001"/>
                  </a:lnTo>
                  <a:lnTo>
                    <a:pt x="3693" y="7388"/>
                  </a:lnTo>
                  <a:lnTo>
                    <a:pt x="5000" y="5001"/>
                  </a:lnTo>
                  <a:lnTo>
                    <a:pt x="7388" y="3695"/>
                  </a:lnTo>
                  <a:lnTo>
                    <a:pt x="5000" y="2389"/>
                  </a:lnTo>
                  <a:lnTo>
                    <a:pt x="3693" y="1"/>
                  </a:lnTo>
                  <a:close/>
                </a:path>
              </a:pathLst>
            </a:custGeom>
            <a:solidFill>
              <a:schemeClr val="accent5"/>
            </a:solidFill>
            <a:ln>
              <a:noFill/>
            </a:ln>
          </p:spPr>
          <p:txBody>
            <a:bodyPr spcFirstLastPara="1" lIns="91425" tIns="91425" rIns="91425" bIns="91425" anchor="ctr"/>
            <a:lstStyle/>
            <a:p>
              <a:pPr defTabSz="914400">
                <a:buClr>
                  <a:srgbClr val="000000"/>
                </a:buClr>
                <a:defRPr/>
              </a:pPr>
              <a:endParaRPr sz="1400" kern="0">
                <a:solidFill>
                  <a:srgbClr val="000000"/>
                </a:solidFill>
                <a:latin typeface="Arial"/>
                <a:cs typeface="Arial"/>
                <a:sym typeface="Arial"/>
              </a:endParaRPr>
            </a:p>
          </p:txBody>
        </p:sp>
        <p:sp>
          <p:nvSpPr>
            <p:cNvPr id="154" name="Google Shape;154;p26">
              <a:extLst>
                <a:ext uri="{FF2B5EF4-FFF2-40B4-BE49-F238E27FC236}">
                  <a16:creationId xmlns:a16="http://schemas.microsoft.com/office/drawing/2014/main" xmlns="" id="{9B606B8C-07D2-4B95-ACEC-5C820AC63B12}"/>
                </a:ext>
              </a:extLst>
            </p:cNvPr>
            <p:cNvSpPr/>
            <p:nvPr/>
          </p:nvSpPr>
          <p:spPr>
            <a:xfrm>
              <a:off x="5311540" y="474787"/>
              <a:ext cx="122714" cy="124421"/>
            </a:xfrm>
            <a:custGeom>
              <a:avLst/>
              <a:gdLst/>
              <a:ahLst/>
              <a:cxnLst/>
              <a:rect l="l" t="t" r="r" b="b"/>
              <a:pathLst>
                <a:path w="4925" h="4927" extrusionOk="0">
                  <a:moveTo>
                    <a:pt x="2463" y="1"/>
                  </a:moveTo>
                  <a:lnTo>
                    <a:pt x="1592" y="1593"/>
                  </a:lnTo>
                  <a:lnTo>
                    <a:pt x="0" y="2464"/>
                  </a:lnTo>
                  <a:lnTo>
                    <a:pt x="1592" y="3334"/>
                  </a:lnTo>
                  <a:lnTo>
                    <a:pt x="2463" y="4927"/>
                  </a:lnTo>
                  <a:lnTo>
                    <a:pt x="3333" y="3334"/>
                  </a:lnTo>
                  <a:lnTo>
                    <a:pt x="4925" y="2464"/>
                  </a:lnTo>
                  <a:lnTo>
                    <a:pt x="3333" y="1593"/>
                  </a:lnTo>
                  <a:lnTo>
                    <a:pt x="2463" y="1"/>
                  </a:lnTo>
                  <a:close/>
                </a:path>
              </a:pathLst>
            </a:custGeom>
            <a:solidFill>
              <a:schemeClr val="accent5"/>
            </a:solidFill>
            <a:ln>
              <a:noFill/>
            </a:ln>
          </p:spPr>
          <p:txBody>
            <a:bodyPr spcFirstLastPara="1" lIns="91425" tIns="91425" rIns="91425" bIns="91425" anchor="ctr"/>
            <a:lstStyle/>
            <a:p>
              <a:pPr defTabSz="914400">
                <a:buClr>
                  <a:srgbClr val="000000"/>
                </a:buClr>
                <a:defRPr/>
              </a:pPr>
              <a:endParaRPr sz="1400" kern="0">
                <a:solidFill>
                  <a:srgbClr val="000000"/>
                </a:solidFill>
                <a:latin typeface="Arial"/>
                <a:cs typeface="Arial"/>
                <a:sym typeface="Arial"/>
              </a:endParaRPr>
            </a:p>
          </p:txBody>
        </p:sp>
        <p:sp>
          <p:nvSpPr>
            <p:cNvPr id="155" name="Google Shape;155;p26">
              <a:extLst>
                <a:ext uri="{FF2B5EF4-FFF2-40B4-BE49-F238E27FC236}">
                  <a16:creationId xmlns:a16="http://schemas.microsoft.com/office/drawing/2014/main" xmlns="" id="{A2136345-D5F4-4BF7-847A-DCD50539CAE3}"/>
                </a:ext>
              </a:extLst>
            </p:cNvPr>
            <p:cNvSpPr/>
            <p:nvPr/>
          </p:nvSpPr>
          <p:spPr>
            <a:xfrm>
              <a:off x="2796784" y="2681534"/>
              <a:ext cx="82961" cy="82947"/>
            </a:xfrm>
            <a:custGeom>
              <a:avLst/>
              <a:gdLst/>
              <a:ahLst/>
              <a:cxnLst/>
              <a:rect l="l" t="t" r="r" b="b"/>
              <a:pathLst>
                <a:path w="3334" h="3335" extrusionOk="0">
                  <a:moveTo>
                    <a:pt x="1668" y="0"/>
                  </a:moveTo>
                  <a:lnTo>
                    <a:pt x="1078" y="1078"/>
                  </a:lnTo>
                  <a:lnTo>
                    <a:pt x="1" y="1667"/>
                  </a:lnTo>
                  <a:lnTo>
                    <a:pt x="1078" y="2257"/>
                  </a:lnTo>
                  <a:lnTo>
                    <a:pt x="1668" y="3334"/>
                  </a:lnTo>
                  <a:lnTo>
                    <a:pt x="2256" y="2257"/>
                  </a:lnTo>
                  <a:lnTo>
                    <a:pt x="3334" y="1667"/>
                  </a:lnTo>
                  <a:lnTo>
                    <a:pt x="2256" y="1078"/>
                  </a:lnTo>
                  <a:lnTo>
                    <a:pt x="1668" y="0"/>
                  </a:lnTo>
                  <a:close/>
                </a:path>
              </a:pathLst>
            </a:custGeom>
            <a:solidFill>
              <a:schemeClr val="accent5"/>
            </a:solidFill>
            <a:ln>
              <a:noFill/>
            </a:ln>
          </p:spPr>
          <p:txBody>
            <a:bodyPr spcFirstLastPara="1" lIns="91425" tIns="91425" rIns="91425" bIns="91425" anchor="ctr"/>
            <a:lstStyle/>
            <a:p>
              <a:pPr defTabSz="914400">
                <a:buClr>
                  <a:srgbClr val="000000"/>
                </a:buClr>
                <a:defRPr/>
              </a:pPr>
              <a:endParaRPr sz="1400" kern="0">
                <a:solidFill>
                  <a:srgbClr val="000000"/>
                </a:solidFill>
                <a:latin typeface="Arial"/>
                <a:cs typeface="Arial"/>
                <a:sym typeface="Arial"/>
              </a:endParaRPr>
            </a:p>
          </p:txBody>
        </p:sp>
        <p:sp>
          <p:nvSpPr>
            <p:cNvPr id="156" name="Google Shape;156;p26">
              <a:extLst>
                <a:ext uri="{FF2B5EF4-FFF2-40B4-BE49-F238E27FC236}">
                  <a16:creationId xmlns:a16="http://schemas.microsoft.com/office/drawing/2014/main" xmlns="" id="{812B87B3-31A3-4CFB-A6E1-EDCF2B30E492}"/>
                </a:ext>
              </a:extLst>
            </p:cNvPr>
            <p:cNvSpPr/>
            <p:nvPr/>
          </p:nvSpPr>
          <p:spPr>
            <a:xfrm>
              <a:off x="5491289" y="1867612"/>
              <a:ext cx="82961" cy="82947"/>
            </a:xfrm>
            <a:custGeom>
              <a:avLst/>
              <a:gdLst/>
              <a:ahLst/>
              <a:cxnLst/>
              <a:rect l="l" t="t" r="r" b="b"/>
              <a:pathLst>
                <a:path w="3334" h="3334" extrusionOk="0">
                  <a:moveTo>
                    <a:pt x="1667" y="0"/>
                  </a:moveTo>
                  <a:lnTo>
                    <a:pt x="1078" y="1077"/>
                  </a:lnTo>
                  <a:lnTo>
                    <a:pt x="0" y="1666"/>
                  </a:lnTo>
                  <a:lnTo>
                    <a:pt x="1078" y="2256"/>
                  </a:lnTo>
                  <a:lnTo>
                    <a:pt x="1667" y="3333"/>
                  </a:lnTo>
                  <a:lnTo>
                    <a:pt x="2256" y="2256"/>
                  </a:lnTo>
                  <a:lnTo>
                    <a:pt x="3333" y="1666"/>
                  </a:lnTo>
                  <a:lnTo>
                    <a:pt x="2256" y="1077"/>
                  </a:lnTo>
                  <a:lnTo>
                    <a:pt x="1667" y="0"/>
                  </a:lnTo>
                  <a:close/>
                </a:path>
              </a:pathLst>
            </a:custGeom>
            <a:solidFill>
              <a:schemeClr val="accent5"/>
            </a:solidFill>
            <a:ln>
              <a:noFill/>
            </a:ln>
          </p:spPr>
          <p:txBody>
            <a:bodyPr spcFirstLastPara="1" lIns="91425" tIns="91425" rIns="91425" bIns="91425" anchor="ctr"/>
            <a:lstStyle/>
            <a:p>
              <a:pPr defTabSz="914400">
                <a:buClr>
                  <a:srgbClr val="000000"/>
                </a:buClr>
                <a:defRPr/>
              </a:pPr>
              <a:endParaRPr sz="1400" kern="0">
                <a:solidFill>
                  <a:srgbClr val="000000"/>
                </a:solidFill>
                <a:latin typeface="Arial"/>
                <a:cs typeface="Arial"/>
                <a:sym typeface="Arial"/>
              </a:endParaRPr>
            </a:p>
          </p:txBody>
        </p:sp>
        <p:sp>
          <p:nvSpPr>
            <p:cNvPr id="157" name="Google Shape;157;p26">
              <a:extLst>
                <a:ext uri="{FF2B5EF4-FFF2-40B4-BE49-F238E27FC236}">
                  <a16:creationId xmlns:a16="http://schemas.microsoft.com/office/drawing/2014/main" xmlns="" id="{72F322E1-81FC-45A4-A52F-6DA476898766}"/>
                </a:ext>
              </a:extLst>
            </p:cNvPr>
            <p:cNvSpPr/>
            <p:nvPr/>
          </p:nvSpPr>
          <p:spPr>
            <a:xfrm>
              <a:off x="2362966" y="975927"/>
              <a:ext cx="84690" cy="82947"/>
            </a:xfrm>
            <a:custGeom>
              <a:avLst/>
              <a:gdLst/>
              <a:ahLst/>
              <a:cxnLst/>
              <a:rect l="l" t="t" r="r" b="b"/>
              <a:pathLst>
                <a:path w="3334" h="3334" extrusionOk="0">
                  <a:moveTo>
                    <a:pt x="1668" y="0"/>
                  </a:moveTo>
                  <a:lnTo>
                    <a:pt x="1078" y="1078"/>
                  </a:lnTo>
                  <a:lnTo>
                    <a:pt x="1" y="1666"/>
                  </a:lnTo>
                  <a:lnTo>
                    <a:pt x="1078" y="2256"/>
                  </a:lnTo>
                  <a:lnTo>
                    <a:pt x="1668" y="3333"/>
                  </a:lnTo>
                  <a:lnTo>
                    <a:pt x="2256" y="2256"/>
                  </a:lnTo>
                  <a:lnTo>
                    <a:pt x="3334" y="1666"/>
                  </a:lnTo>
                  <a:lnTo>
                    <a:pt x="2256" y="1078"/>
                  </a:lnTo>
                  <a:lnTo>
                    <a:pt x="1668" y="0"/>
                  </a:lnTo>
                  <a:close/>
                </a:path>
              </a:pathLst>
            </a:custGeom>
            <a:solidFill>
              <a:schemeClr val="accent5"/>
            </a:solidFill>
            <a:ln>
              <a:noFill/>
            </a:ln>
          </p:spPr>
          <p:txBody>
            <a:bodyPr spcFirstLastPara="1" lIns="91425" tIns="91425" rIns="91425" bIns="91425" anchor="ctr"/>
            <a:lstStyle/>
            <a:p>
              <a:pPr defTabSz="914400">
                <a:buClr>
                  <a:srgbClr val="000000"/>
                </a:buClr>
                <a:defRPr/>
              </a:pPr>
              <a:endParaRPr sz="1400" kern="0">
                <a:solidFill>
                  <a:srgbClr val="000000"/>
                </a:solidFill>
                <a:latin typeface="Arial"/>
                <a:cs typeface="Arial"/>
                <a:sym typeface="Arial"/>
              </a:endParaRPr>
            </a:p>
          </p:txBody>
        </p:sp>
        <p:sp>
          <p:nvSpPr>
            <p:cNvPr id="158" name="Google Shape;158;p26">
              <a:extLst>
                <a:ext uri="{FF2B5EF4-FFF2-40B4-BE49-F238E27FC236}">
                  <a16:creationId xmlns:a16="http://schemas.microsoft.com/office/drawing/2014/main" xmlns="" id="{2CDF2BBD-EFA5-4271-A15D-465BE15778D9}"/>
                </a:ext>
              </a:extLst>
            </p:cNvPr>
            <p:cNvSpPr/>
            <p:nvPr/>
          </p:nvSpPr>
          <p:spPr>
            <a:xfrm>
              <a:off x="5512030" y="730541"/>
              <a:ext cx="174564" cy="172807"/>
            </a:xfrm>
            <a:custGeom>
              <a:avLst/>
              <a:gdLst/>
              <a:ahLst/>
              <a:cxnLst/>
              <a:rect l="l" t="t" r="r" b="b"/>
              <a:pathLst>
                <a:path w="6960" h="6958" extrusionOk="0">
                  <a:moveTo>
                    <a:pt x="3480" y="1"/>
                  </a:moveTo>
                  <a:lnTo>
                    <a:pt x="2250" y="2249"/>
                  </a:lnTo>
                  <a:lnTo>
                    <a:pt x="1" y="3480"/>
                  </a:lnTo>
                  <a:lnTo>
                    <a:pt x="2250" y="4709"/>
                  </a:lnTo>
                  <a:lnTo>
                    <a:pt x="3480" y="6958"/>
                  </a:lnTo>
                  <a:lnTo>
                    <a:pt x="4709" y="4709"/>
                  </a:lnTo>
                  <a:lnTo>
                    <a:pt x="6959" y="3480"/>
                  </a:lnTo>
                  <a:lnTo>
                    <a:pt x="4709" y="2249"/>
                  </a:lnTo>
                  <a:lnTo>
                    <a:pt x="3480" y="1"/>
                  </a:lnTo>
                  <a:close/>
                </a:path>
              </a:pathLst>
            </a:custGeom>
            <a:solidFill>
              <a:schemeClr val="accent5"/>
            </a:solidFill>
            <a:ln>
              <a:noFill/>
            </a:ln>
          </p:spPr>
          <p:txBody>
            <a:bodyPr spcFirstLastPara="1" lIns="91425" tIns="91425" rIns="91425" bIns="91425" anchor="ctr"/>
            <a:lstStyle/>
            <a:p>
              <a:pPr defTabSz="914400">
                <a:buClr>
                  <a:srgbClr val="000000"/>
                </a:buClr>
                <a:defRPr/>
              </a:pPr>
              <a:endParaRPr sz="1400" kern="0">
                <a:solidFill>
                  <a:srgbClr val="000000"/>
                </a:solidFill>
                <a:latin typeface="Arial"/>
                <a:cs typeface="Arial"/>
                <a:sym typeface="Arial"/>
              </a:endParaRPr>
            </a:p>
          </p:txBody>
        </p:sp>
        <p:sp>
          <p:nvSpPr>
            <p:cNvPr id="159" name="Google Shape;159;p26">
              <a:extLst>
                <a:ext uri="{FF2B5EF4-FFF2-40B4-BE49-F238E27FC236}">
                  <a16:creationId xmlns:a16="http://schemas.microsoft.com/office/drawing/2014/main" xmlns="" id="{79D826BC-D64D-4FC3-AD35-03FEF5CD9409}"/>
                </a:ext>
              </a:extLst>
            </p:cNvPr>
            <p:cNvSpPr/>
            <p:nvPr/>
          </p:nvSpPr>
          <p:spPr>
            <a:xfrm>
              <a:off x="1607675" y="5436080"/>
              <a:ext cx="4403850" cy="6912"/>
            </a:xfrm>
            <a:custGeom>
              <a:avLst/>
              <a:gdLst/>
              <a:ahLst/>
              <a:cxnLst/>
              <a:rect l="l" t="t" r="r" b="b"/>
              <a:pathLst>
                <a:path w="176154" h="241" extrusionOk="0">
                  <a:moveTo>
                    <a:pt x="88082" y="0"/>
                  </a:moveTo>
                  <a:cubicBezTo>
                    <a:pt x="39428" y="0"/>
                    <a:pt x="0" y="54"/>
                    <a:pt x="0" y="120"/>
                  </a:cubicBezTo>
                  <a:cubicBezTo>
                    <a:pt x="0" y="187"/>
                    <a:pt x="39428" y="240"/>
                    <a:pt x="88080" y="240"/>
                  </a:cubicBezTo>
                  <a:cubicBezTo>
                    <a:pt x="136716" y="240"/>
                    <a:pt x="176153" y="187"/>
                    <a:pt x="176153" y="120"/>
                  </a:cubicBezTo>
                  <a:cubicBezTo>
                    <a:pt x="176153" y="54"/>
                    <a:pt x="136717" y="0"/>
                    <a:pt x="88082" y="0"/>
                  </a:cubicBezTo>
                  <a:close/>
                </a:path>
              </a:pathLst>
            </a:custGeom>
            <a:solidFill>
              <a:schemeClr val="accent3"/>
            </a:solidFill>
            <a:ln>
              <a:noFill/>
            </a:ln>
          </p:spPr>
          <p:txBody>
            <a:bodyPr spcFirstLastPara="1" lIns="91425" tIns="91425" rIns="91425" bIns="91425" anchor="ctr"/>
            <a:lstStyle/>
            <a:p>
              <a:pPr defTabSz="914400">
                <a:buClr>
                  <a:srgbClr val="000000"/>
                </a:buClr>
                <a:defRPr/>
              </a:pPr>
              <a:endParaRPr sz="1400" kern="0">
                <a:solidFill>
                  <a:srgbClr val="000000"/>
                </a:solidFill>
                <a:latin typeface="Arial"/>
                <a:cs typeface="Arial"/>
                <a:sym typeface="Arial"/>
              </a:endParaRPr>
            </a:p>
          </p:txBody>
        </p:sp>
        <p:sp>
          <p:nvSpPr>
            <p:cNvPr id="160" name="Google Shape;160;p26">
              <a:extLst>
                <a:ext uri="{FF2B5EF4-FFF2-40B4-BE49-F238E27FC236}">
                  <a16:creationId xmlns:a16="http://schemas.microsoft.com/office/drawing/2014/main" xmlns="" id="{BD3ED9F5-0212-4324-BDFE-BCBC78C78975}"/>
                </a:ext>
              </a:extLst>
            </p:cNvPr>
            <p:cNvSpPr/>
            <p:nvPr/>
          </p:nvSpPr>
          <p:spPr>
            <a:xfrm>
              <a:off x="2316301" y="4584140"/>
              <a:ext cx="186662" cy="371536"/>
            </a:xfrm>
            <a:custGeom>
              <a:avLst/>
              <a:gdLst/>
              <a:ahLst/>
              <a:cxnLst/>
              <a:rect l="l" t="t" r="r" b="b"/>
              <a:pathLst>
                <a:path w="7488" h="14796" extrusionOk="0">
                  <a:moveTo>
                    <a:pt x="4172" y="1"/>
                  </a:moveTo>
                  <a:cubicBezTo>
                    <a:pt x="4010" y="1"/>
                    <a:pt x="3848" y="21"/>
                    <a:pt x="3689" y="65"/>
                  </a:cubicBezTo>
                  <a:cubicBezTo>
                    <a:pt x="2772" y="316"/>
                    <a:pt x="2209" y="1223"/>
                    <a:pt x="1804" y="2085"/>
                  </a:cubicBezTo>
                  <a:cubicBezTo>
                    <a:pt x="611" y="4627"/>
                    <a:pt x="0" y="7403"/>
                    <a:pt x="15" y="10211"/>
                  </a:cubicBezTo>
                  <a:cubicBezTo>
                    <a:pt x="23" y="11517"/>
                    <a:pt x="190" y="12886"/>
                    <a:pt x="938" y="13957"/>
                  </a:cubicBezTo>
                  <a:cubicBezTo>
                    <a:pt x="1369" y="14560"/>
                    <a:pt x="1978" y="14795"/>
                    <a:pt x="2593" y="14795"/>
                  </a:cubicBezTo>
                  <a:cubicBezTo>
                    <a:pt x="3337" y="14795"/>
                    <a:pt x="4089" y="14452"/>
                    <a:pt x="4547" y="14000"/>
                  </a:cubicBezTo>
                  <a:cubicBezTo>
                    <a:pt x="5385" y="13174"/>
                    <a:pt x="5731" y="11984"/>
                    <a:pt x="6046" y="10850"/>
                  </a:cubicBezTo>
                  <a:cubicBezTo>
                    <a:pt x="6764" y="8259"/>
                    <a:pt x="7488" y="5541"/>
                    <a:pt x="6909" y="2914"/>
                  </a:cubicBezTo>
                  <a:cubicBezTo>
                    <a:pt x="6737" y="2129"/>
                    <a:pt x="6434" y="1348"/>
                    <a:pt x="5877" y="769"/>
                  </a:cubicBezTo>
                  <a:cubicBezTo>
                    <a:pt x="5432" y="309"/>
                    <a:pt x="4802" y="1"/>
                    <a:pt x="4172" y="1"/>
                  </a:cubicBezTo>
                  <a:close/>
                </a:path>
              </a:pathLst>
            </a:custGeom>
            <a:solidFill>
              <a:schemeClr val="accent1"/>
            </a:solidFill>
            <a:ln>
              <a:noFill/>
            </a:ln>
          </p:spPr>
          <p:txBody>
            <a:bodyPr spcFirstLastPara="1" lIns="91425" tIns="91425" rIns="91425" bIns="91425" anchor="ctr"/>
            <a:lstStyle/>
            <a:p>
              <a:pPr defTabSz="914400">
                <a:buClr>
                  <a:srgbClr val="000000"/>
                </a:buClr>
                <a:defRPr/>
              </a:pPr>
              <a:endParaRPr sz="1400" kern="0">
                <a:solidFill>
                  <a:srgbClr val="000000"/>
                </a:solidFill>
                <a:latin typeface="Arial"/>
                <a:cs typeface="Arial"/>
                <a:sym typeface="Arial"/>
              </a:endParaRPr>
            </a:p>
          </p:txBody>
        </p:sp>
        <p:sp>
          <p:nvSpPr>
            <p:cNvPr id="161" name="Google Shape;161;p26">
              <a:extLst>
                <a:ext uri="{FF2B5EF4-FFF2-40B4-BE49-F238E27FC236}">
                  <a16:creationId xmlns:a16="http://schemas.microsoft.com/office/drawing/2014/main" xmlns="" id="{EFB84C7C-533C-4F5D-AB6C-85E33AC39DB3}"/>
                </a:ext>
              </a:extLst>
            </p:cNvPr>
            <p:cNvSpPr/>
            <p:nvPr/>
          </p:nvSpPr>
          <p:spPr>
            <a:xfrm>
              <a:off x="2381978" y="5083553"/>
              <a:ext cx="254068" cy="155526"/>
            </a:xfrm>
            <a:custGeom>
              <a:avLst/>
              <a:gdLst/>
              <a:ahLst/>
              <a:cxnLst/>
              <a:rect l="l" t="t" r="r" b="b"/>
              <a:pathLst>
                <a:path w="10184" h="6234" extrusionOk="0">
                  <a:moveTo>
                    <a:pt x="5331" y="1"/>
                  </a:moveTo>
                  <a:cubicBezTo>
                    <a:pt x="4130" y="1"/>
                    <a:pt x="2937" y="231"/>
                    <a:pt x="1879" y="790"/>
                  </a:cubicBezTo>
                  <a:cubicBezTo>
                    <a:pt x="340" y="1602"/>
                    <a:pt x="170" y="3181"/>
                    <a:pt x="170" y="3181"/>
                  </a:cubicBezTo>
                  <a:cubicBezTo>
                    <a:pt x="1" y="3907"/>
                    <a:pt x="22" y="4709"/>
                    <a:pt x="405" y="5347"/>
                  </a:cubicBezTo>
                  <a:cubicBezTo>
                    <a:pt x="715" y="5864"/>
                    <a:pt x="1303" y="6233"/>
                    <a:pt x="1893" y="6233"/>
                  </a:cubicBezTo>
                  <a:cubicBezTo>
                    <a:pt x="2031" y="6233"/>
                    <a:pt x="2169" y="6213"/>
                    <a:pt x="2303" y="6170"/>
                  </a:cubicBezTo>
                  <a:cubicBezTo>
                    <a:pt x="3028" y="5938"/>
                    <a:pt x="3426" y="5173"/>
                    <a:pt x="4029" y="4709"/>
                  </a:cubicBezTo>
                  <a:cubicBezTo>
                    <a:pt x="4713" y="4184"/>
                    <a:pt x="5572" y="4090"/>
                    <a:pt x="6455" y="4090"/>
                  </a:cubicBezTo>
                  <a:cubicBezTo>
                    <a:pt x="6940" y="4090"/>
                    <a:pt x="7432" y="4119"/>
                    <a:pt x="7905" y="4120"/>
                  </a:cubicBezTo>
                  <a:cubicBezTo>
                    <a:pt x="7910" y="4120"/>
                    <a:pt x="7914" y="4120"/>
                    <a:pt x="7919" y="4120"/>
                  </a:cubicBezTo>
                  <a:cubicBezTo>
                    <a:pt x="8468" y="4120"/>
                    <a:pt x="9054" y="4058"/>
                    <a:pt x="9473" y="3705"/>
                  </a:cubicBezTo>
                  <a:cubicBezTo>
                    <a:pt x="10183" y="3108"/>
                    <a:pt x="10053" y="1898"/>
                    <a:pt x="9423" y="1217"/>
                  </a:cubicBezTo>
                  <a:cubicBezTo>
                    <a:pt x="8793" y="535"/>
                    <a:pt x="7837" y="270"/>
                    <a:pt x="6920" y="127"/>
                  </a:cubicBezTo>
                  <a:cubicBezTo>
                    <a:pt x="6396" y="46"/>
                    <a:pt x="5863" y="1"/>
                    <a:pt x="5331" y="1"/>
                  </a:cubicBezTo>
                  <a:close/>
                </a:path>
              </a:pathLst>
            </a:custGeom>
            <a:solidFill>
              <a:schemeClr val="accent1"/>
            </a:solidFill>
            <a:ln>
              <a:noFill/>
            </a:ln>
          </p:spPr>
          <p:txBody>
            <a:bodyPr spcFirstLastPara="1" lIns="91425" tIns="91425" rIns="91425" bIns="91425" anchor="ctr"/>
            <a:lstStyle/>
            <a:p>
              <a:pPr defTabSz="914400">
                <a:buClr>
                  <a:srgbClr val="000000"/>
                </a:buClr>
                <a:defRPr/>
              </a:pPr>
              <a:endParaRPr sz="1400" kern="0">
                <a:solidFill>
                  <a:srgbClr val="000000"/>
                </a:solidFill>
                <a:latin typeface="Arial"/>
                <a:cs typeface="Arial"/>
                <a:sym typeface="Arial"/>
              </a:endParaRPr>
            </a:p>
          </p:txBody>
        </p:sp>
        <p:sp>
          <p:nvSpPr>
            <p:cNvPr id="162" name="Google Shape;162;p26">
              <a:extLst>
                <a:ext uri="{FF2B5EF4-FFF2-40B4-BE49-F238E27FC236}">
                  <a16:creationId xmlns:a16="http://schemas.microsoft.com/office/drawing/2014/main" xmlns="" id="{84791388-5429-413D-AD68-2112FC07933F}"/>
                </a:ext>
              </a:extLst>
            </p:cNvPr>
            <p:cNvSpPr/>
            <p:nvPr/>
          </p:nvSpPr>
          <p:spPr>
            <a:xfrm>
              <a:off x="1996554" y="4696465"/>
              <a:ext cx="307647" cy="304141"/>
            </a:xfrm>
            <a:custGeom>
              <a:avLst/>
              <a:gdLst/>
              <a:ahLst/>
              <a:cxnLst/>
              <a:rect l="l" t="t" r="r" b="b"/>
              <a:pathLst>
                <a:path w="12355" h="12149" extrusionOk="0">
                  <a:moveTo>
                    <a:pt x="2619" y="0"/>
                  </a:moveTo>
                  <a:cubicBezTo>
                    <a:pt x="2506" y="0"/>
                    <a:pt x="2393" y="6"/>
                    <a:pt x="2279" y="18"/>
                  </a:cubicBezTo>
                  <a:cubicBezTo>
                    <a:pt x="1553" y="94"/>
                    <a:pt x="825" y="473"/>
                    <a:pt x="492" y="1123"/>
                  </a:cubicBezTo>
                  <a:cubicBezTo>
                    <a:pt x="1" y="2082"/>
                    <a:pt x="492" y="3237"/>
                    <a:pt x="1021" y="4178"/>
                  </a:cubicBezTo>
                  <a:cubicBezTo>
                    <a:pt x="1953" y="5836"/>
                    <a:pt x="3014" y="7419"/>
                    <a:pt x="4194" y="8910"/>
                  </a:cubicBezTo>
                  <a:cubicBezTo>
                    <a:pt x="5143" y="10110"/>
                    <a:pt x="6228" y="11291"/>
                    <a:pt x="7662" y="11823"/>
                  </a:cubicBezTo>
                  <a:cubicBezTo>
                    <a:pt x="8230" y="12034"/>
                    <a:pt x="8805" y="12149"/>
                    <a:pt x="9340" y="12149"/>
                  </a:cubicBezTo>
                  <a:cubicBezTo>
                    <a:pt x="10127" y="12149"/>
                    <a:pt x="10825" y="11900"/>
                    <a:pt x="11279" y="11340"/>
                  </a:cubicBezTo>
                  <a:lnTo>
                    <a:pt x="11279" y="11340"/>
                  </a:lnTo>
                  <a:lnTo>
                    <a:pt x="11192" y="11452"/>
                  </a:lnTo>
                  <a:cubicBezTo>
                    <a:pt x="11236" y="11399"/>
                    <a:pt x="11279" y="11344"/>
                    <a:pt x="11320" y="11288"/>
                  </a:cubicBezTo>
                  <a:lnTo>
                    <a:pt x="11320" y="11288"/>
                  </a:lnTo>
                  <a:cubicBezTo>
                    <a:pt x="11322" y="11285"/>
                    <a:pt x="11325" y="11282"/>
                    <a:pt x="11327" y="11279"/>
                  </a:cubicBezTo>
                  <a:lnTo>
                    <a:pt x="11327" y="11279"/>
                  </a:lnTo>
                  <a:lnTo>
                    <a:pt x="11324" y="11283"/>
                  </a:lnTo>
                  <a:lnTo>
                    <a:pt x="11324" y="11283"/>
                  </a:lnTo>
                  <a:cubicBezTo>
                    <a:pt x="12214" y="10073"/>
                    <a:pt x="12355" y="8398"/>
                    <a:pt x="11908" y="6956"/>
                  </a:cubicBezTo>
                  <a:cubicBezTo>
                    <a:pt x="11440" y="5445"/>
                    <a:pt x="10403" y="4165"/>
                    <a:pt x="9213" y="3124"/>
                  </a:cubicBezTo>
                  <a:cubicBezTo>
                    <a:pt x="7811" y="1901"/>
                    <a:pt x="6184" y="962"/>
                    <a:pt x="4423" y="361"/>
                  </a:cubicBezTo>
                  <a:cubicBezTo>
                    <a:pt x="3841" y="163"/>
                    <a:pt x="3231" y="0"/>
                    <a:pt x="2619" y="0"/>
                  </a:cubicBezTo>
                  <a:close/>
                </a:path>
              </a:pathLst>
            </a:custGeom>
            <a:solidFill>
              <a:schemeClr val="accent1"/>
            </a:solidFill>
            <a:ln>
              <a:noFill/>
            </a:ln>
          </p:spPr>
          <p:txBody>
            <a:bodyPr spcFirstLastPara="1" lIns="91425" tIns="91425" rIns="91425" bIns="91425" anchor="ctr"/>
            <a:lstStyle/>
            <a:p>
              <a:pPr defTabSz="914400">
                <a:buClr>
                  <a:srgbClr val="000000"/>
                </a:buClr>
                <a:defRPr/>
              </a:pPr>
              <a:endParaRPr sz="1400" kern="0">
                <a:solidFill>
                  <a:srgbClr val="000000"/>
                </a:solidFill>
                <a:latin typeface="Arial"/>
                <a:cs typeface="Arial"/>
                <a:sym typeface="Arial"/>
              </a:endParaRPr>
            </a:p>
          </p:txBody>
        </p:sp>
        <p:sp>
          <p:nvSpPr>
            <p:cNvPr id="163" name="Google Shape;163;p26">
              <a:extLst>
                <a:ext uri="{FF2B5EF4-FFF2-40B4-BE49-F238E27FC236}">
                  <a16:creationId xmlns:a16="http://schemas.microsoft.com/office/drawing/2014/main" xmlns="" id="{6C9F09B7-D08F-4241-A18F-D357FDA194C8}"/>
                </a:ext>
              </a:extLst>
            </p:cNvPr>
            <p:cNvSpPr/>
            <p:nvPr/>
          </p:nvSpPr>
          <p:spPr>
            <a:xfrm>
              <a:off x="2342226" y="5130211"/>
              <a:ext cx="172836" cy="309325"/>
            </a:xfrm>
            <a:custGeom>
              <a:avLst/>
              <a:gdLst/>
              <a:ahLst/>
              <a:cxnLst/>
              <a:rect l="l" t="t" r="r" b="b"/>
              <a:pathLst>
                <a:path w="6913" h="12395" extrusionOk="0">
                  <a:moveTo>
                    <a:pt x="6725" y="0"/>
                  </a:moveTo>
                  <a:cubicBezTo>
                    <a:pt x="6622" y="0"/>
                    <a:pt x="6477" y="4"/>
                    <a:pt x="6295" y="10"/>
                  </a:cubicBezTo>
                  <a:cubicBezTo>
                    <a:pt x="5899" y="41"/>
                    <a:pt x="5320" y="147"/>
                    <a:pt x="4668" y="451"/>
                  </a:cubicBezTo>
                  <a:cubicBezTo>
                    <a:pt x="4013" y="748"/>
                    <a:pt x="3314" y="1286"/>
                    <a:pt x="2722" y="2028"/>
                  </a:cubicBezTo>
                  <a:cubicBezTo>
                    <a:pt x="2126" y="2767"/>
                    <a:pt x="1625" y="3689"/>
                    <a:pt x="1224" y="4699"/>
                  </a:cubicBezTo>
                  <a:cubicBezTo>
                    <a:pt x="838" y="5714"/>
                    <a:pt x="550" y="6708"/>
                    <a:pt x="373" y="7633"/>
                  </a:cubicBezTo>
                  <a:cubicBezTo>
                    <a:pt x="197" y="8559"/>
                    <a:pt x="121" y="9400"/>
                    <a:pt x="73" y="10105"/>
                  </a:cubicBezTo>
                  <a:cubicBezTo>
                    <a:pt x="27" y="10812"/>
                    <a:pt x="13" y="11384"/>
                    <a:pt x="7" y="11780"/>
                  </a:cubicBezTo>
                  <a:cubicBezTo>
                    <a:pt x="1" y="12175"/>
                    <a:pt x="8" y="12393"/>
                    <a:pt x="26" y="12394"/>
                  </a:cubicBezTo>
                  <a:cubicBezTo>
                    <a:pt x="26" y="12394"/>
                    <a:pt x="26" y="12394"/>
                    <a:pt x="26" y="12394"/>
                  </a:cubicBezTo>
                  <a:cubicBezTo>
                    <a:pt x="43" y="12394"/>
                    <a:pt x="70" y="12177"/>
                    <a:pt x="104" y="11784"/>
                  </a:cubicBezTo>
                  <a:cubicBezTo>
                    <a:pt x="144" y="11341"/>
                    <a:pt x="192" y="10783"/>
                    <a:pt x="251" y="10120"/>
                  </a:cubicBezTo>
                  <a:cubicBezTo>
                    <a:pt x="321" y="9420"/>
                    <a:pt x="416" y="8586"/>
                    <a:pt x="601" y="7678"/>
                  </a:cubicBezTo>
                  <a:cubicBezTo>
                    <a:pt x="786" y="6772"/>
                    <a:pt x="1079" y="5788"/>
                    <a:pt x="1459" y="4791"/>
                  </a:cubicBezTo>
                  <a:cubicBezTo>
                    <a:pt x="1853" y="3799"/>
                    <a:pt x="2336" y="2897"/>
                    <a:pt x="2904" y="2173"/>
                  </a:cubicBezTo>
                  <a:cubicBezTo>
                    <a:pt x="3467" y="1446"/>
                    <a:pt x="4126" y="917"/>
                    <a:pt x="4747" y="609"/>
                  </a:cubicBezTo>
                  <a:cubicBezTo>
                    <a:pt x="5238" y="362"/>
                    <a:pt x="5764" y="191"/>
                    <a:pt x="6307" y="107"/>
                  </a:cubicBezTo>
                  <a:cubicBezTo>
                    <a:pt x="6695" y="64"/>
                    <a:pt x="6912" y="31"/>
                    <a:pt x="6912" y="14"/>
                  </a:cubicBezTo>
                  <a:cubicBezTo>
                    <a:pt x="6912" y="5"/>
                    <a:pt x="6848" y="0"/>
                    <a:pt x="6725" y="0"/>
                  </a:cubicBezTo>
                  <a:close/>
                </a:path>
              </a:pathLst>
            </a:custGeom>
            <a:solidFill>
              <a:schemeClr val="accent3"/>
            </a:solidFill>
            <a:ln>
              <a:noFill/>
            </a:ln>
          </p:spPr>
          <p:txBody>
            <a:bodyPr spcFirstLastPara="1" lIns="91425" tIns="91425" rIns="91425" bIns="91425" anchor="ctr"/>
            <a:lstStyle/>
            <a:p>
              <a:pPr defTabSz="914400">
                <a:buClr>
                  <a:srgbClr val="000000"/>
                </a:buClr>
                <a:defRPr/>
              </a:pPr>
              <a:endParaRPr sz="1400" kern="0">
                <a:solidFill>
                  <a:srgbClr val="000000"/>
                </a:solidFill>
                <a:latin typeface="Arial"/>
                <a:cs typeface="Arial"/>
                <a:sym typeface="Arial"/>
              </a:endParaRPr>
            </a:p>
          </p:txBody>
        </p:sp>
        <p:sp>
          <p:nvSpPr>
            <p:cNvPr id="164" name="Google Shape;164;p26">
              <a:extLst>
                <a:ext uri="{FF2B5EF4-FFF2-40B4-BE49-F238E27FC236}">
                  <a16:creationId xmlns:a16="http://schemas.microsoft.com/office/drawing/2014/main" xmlns="" id="{D3F517C8-37FA-43CC-8C1D-C98EA83B19EF}"/>
                </a:ext>
              </a:extLst>
            </p:cNvPr>
            <p:cNvSpPr/>
            <p:nvPr/>
          </p:nvSpPr>
          <p:spPr>
            <a:xfrm>
              <a:off x="2340498" y="4718930"/>
              <a:ext cx="76048" cy="687772"/>
            </a:xfrm>
            <a:custGeom>
              <a:avLst/>
              <a:gdLst/>
              <a:ahLst/>
              <a:cxnLst/>
              <a:rect l="l" t="t" r="r" b="b"/>
              <a:pathLst>
                <a:path w="3031" h="27511" extrusionOk="0">
                  <a:moveTo>
                    <a:pt x="3022" y="0"/>
                  </a:moveTo>
                  <a:cubicBezTo>
                    <a:pt x="3013" y="0"/>
                    <a:pt x="2980" y="92"/>
                    <a:pt x="2926" y="266"/>
                  </a:cubicBezTo>
                  <a:cubicBezTo>
                    <a:pt x="2866" y="471"/>
                    <a:pt x="2792" y="727"/>
                    <a:pt x="2699" y="1043"/>
                  </a:cubicBezTo>
                  <a:cubicBezTo>
                    <a:pt x="2599" y="1380"/>
                    <a:pt x="2496" y="1798"/>
                    <a:pt x="2378" y="2283"/>
                  </a:cubicBezTo>
                  <a:cubicBezTo>
                    <a:pt x="2256" y="2767"/>
                    <a:pt x="2128" y="3321"/>
                    <a:pt x="2003" y="3937"/>
                  </a:cubicBezTo>
                  <a:cubicBezTo>
                    <a:pt x="1473" y="6395"/>
                    <a:pt x="921" y="9829"/>
                    <a:pt x="537" y="13645"/>
                  </a:cubicBezTo>
                  <a:cubicBezTo>
                    <a:pt x="156" y="17462"/>
                    <a:pt x="1" y="20934"/>
                    <a:pt x="8" y="23447"/>
                  </a:cubicBezTo>
                  <a:cubicBezTo>
                    <a:pt x="5" y="24705"/>
                    <a:pt x="42" y="25721"/>
                    <a:pt x="80" y="26422"/>
                  </a:cubicBezTo>
                  <a:cubicBezTo>
                    <a:pt x="104" y="26750"/>
                    <a:pt x="123" y="27018"/>
                    <a:pt x="138" y="27230"/>
                  </a:cubicBezTo>
                  <a:cubicBezTo>
                    <a:pt x="155" y="27414"/>
                    <a:pt x="167" y="27511"/>
                    <a:pt x="175" y="27511"/>
                  </a:cubicBezTo>
                  <a:cubicBezTo>
                    <a:pt x="175" y="27511"/>
                    <a:pt x="175" y="27511"/>
                    <a:pt x="175" y="27511"/>
                  </a:cubicBezTo>
                  <a:cubicBezTo>
                    <a:pt x="184" y="27511"/>
                    <a:pt x="189" y="27413"/>
                    <a:pt x="189" y="27228"/>
                  </a:cubicBezTo>
                  <a:cubicBezTo>
                    <a:pt x="186" y="27016"/>
                    <a:pt x="183" y="26749"/>
                    <a:pt x="179" y="26420"/>
                  </a:cubicBezTo>
                  <a:cubicBezTo>
                    <a:pt x="170" y="25718"/>
                    <a:pt x="160" y="24703"/>
                    <a:pt x="186" y="23450"/>
                  </a:cubicBezTo>
                  <a:cubicBezTo>
                    <a:pt x="225" y="20942"/>
                    <a:pt x="407" y="17479"/>
                    <a:pt x="787" y="13670"/>
                  </a:cubicBezTo>
                  <a:cubicBezTo>
                    <a:pt x="1170" y="9861"/>
                    <a:pt x="1694" y="6433"/>
                    <a:pt x="2178" y="3973"/>
                  </a:cubicBezTo>
                  <a:cubicBezTo>
                    <a:pt x="2291" y="3356"/>
                    <a:pt x="2407" y="2800"/>
                    <a:pt x="2516" y="2314"/>
                  </a:cubicBezTo>
                  <a:cubicBezTo>
                    <a:pt x="2620" y="1828"/>
                    <a:pt x="2708" y="1407"/>
                    <a:pt x="2794" y="1068"/>
                  </a:cubicBezTo>
                  <a:cubicBezTo>
                    <a:pt x="2868" y="747"/>
                    <a:pt x="2928" y="487"/>
                    <a:pt x="2976" y="280"/>
                  </a:cubicBezTo>
                  <a:cubicBezTo>
                    <a:pt x="3014" y="98"/>
                    <a:pt x="3030" y="2"/>
                    <a:pt x="3023" y="0"/>
                  </a:cubicBezTo>
                  <a:cubicBezTo>
                    <a:pt x="3022" y="0"/>
                    <a:pt x="3022" y="0"/>
                    <a:pt x="3022" y="0"/>
                  </a:cubicBezTo>
                  <a:close/>
                </a:path>
              </a:pathLst>
            </a:custGeom>
            <a:solidFill>
              <a:schemeClr val="accent3"/>
            </a:solidFill>
            <a:ln>
              <a:noFill/>
            </a:ln>
          </p:spPr>
          <p:txBody>
            <a:bodyPr spcFirstLastPara="1" lIns="91425" tIns="91425" rIns="91425" bIns="91425" anchor="ctr"/>
            <a:lstStyle/>
            <a:p>
              <a:pPr defTabSz="914400">
                <a:buClr>
                  <a:srgbClr val="000000"/>
                </a:buClr>
                <a:defRPr/>
              </a:pPr>
              <a:endParaRPr sz="1400" kern="0">
                <a:solidFill>
                  <a:srgbClr val="000000"/>
                </a:solidFill>
                <a:latin typeface="Arial"/>
                <a:cs typeface="Arial"/>
                <a:sym typeface="Arial"/>
              </a:endParaRPr>
            </a:p>
          </p:txBody>
        </p:sp>
        <p:sp>
          <p:nvSpPr>
            <p:cNvPr id="165" name="Google Shape;165;p26">
              <a:extLst>
                <a:ext uri="{FF2B5EF4-FFF2-40B4-BE49-F238E27FC236}">
                  <a16:creationId xmlns:a16="http://schemas.microsoft.com/office/drawing/2014/main" xmlns="" id="{2B9CF8C9-72E7-41E4-B661-166525C0DFEA}"/>
                </a:ext>
              </a:extLst>
            </p:cNvPr>
            <p:cNvSpPr/>
            <p:nvPr/>
          </p:nvSpPr>
          <p:spPr>
            <a:xfrm>
              <a:off x="2114083" y="4774228"/>
              <a:ext cx="229872" cy="466579"/>
            </a:xfrm>
            <a:custGeom>
              <a:avLst/>
              <a:gdLst/>
              <a:ahLst/>
              <a:cxnLst/>
              <a:rect l="l" t="t" r="r" b="b"/>
              <a:pathLst>
                <a:path w="9192" h="18654" extrusionOk="0">
                  <a:moveTo>
                    <a:pt x="43" y="1"/>
                  </a:moveTo>
                  <a:cubicBezTo>
                    <a:pt x="42" y="1"/>
                    <a:pt x="41" y="1"/>
                    <a:pt x="40" y="2"/>
                  </a:cubicBezTo>
                  <a:cubicBezTo>
                    <a:pt x="1" y="56"/>
                    <a:pt x="1054" y="663"/>
                    <a:pt x="2391" y="2058"/>
                  </a:cubicBezTo>
                  <a:cubicBezTo>
                    <a:pt x="3721" y="3449"/>
                    <a:pt x="5269" y="5661"/>
                    <a:pt x="6443" y="8370"/>
                  </a:cubicBezTo>
                  <a:cubicBezTo>
                    <a:pt x="7042" y="9716"/>
                    <a:pt x="7523" y="11039"/>
                    <a:pt x="7883" y="12264"/>
                  </a:cubicBezTo>
                  <a:cubicBezTo>
                    <a:pt x="8261" y="13485"/>
                    <a:pt x="8514" y="14610"/>
                    <a:pt x="8706" y="15556"/>
                  </a:cubicBezTo>
                  <a:cubicBezTo>
                    <a:pt x="8889" y="16506"/>
                    <a:pt x="8999" y="17281"/>
                    <a:pt x="9064" y="17818"/>
                  </a:cubicBezTo>
                  <a:cubicBezTo>
                    <a:pt x="9120" y="18354"/>
                    <a:pt x="9158" y="18653"/>
                    <a:pt x="9175" y="18653"/>
                  </a:cubicBezTo>
                  <a:cubicBezTo>
                    <a:pt x="9175" y="18653"/>
                    <a:pt x="9175" y="18653"/>
                    <a:pt x="9175" y="18653"/>
                  </a:cubicBezTo>
                  <a:cubicBezTo>
                    <a:pt x="9192" y="18652"/>
                    <a:pt x="9186" y="18353"/>
                    <a:pt x="9161" y="17810"/>
                  </a:cubicBezTo>
                  <a:cubicBezTo>
                    <a:pt x="9125" y="17267"/>
                    <a:pt x="9043" y="16483"/>
                    <a:pt x="8881" y="15524"/>
                  </a:cubicBezTo>
                  <a:cubicBezTo>
                    <a:pt x="8709" y="14567"/>
                    <a:pt x="8472" y="13431"/>
                    <a:pt x="8104" y="12198"/>
                  </a:cubicBezTo>
                  <a:cubicBezTo>
                    <a:pt x="7754" y="10960"/>
                    <a:pt x="7277" y="9625"/>
                    <a:pt x="6673" y="8268"/>
                  </a:cubicBezTo>
                  <a:cubicBezTo>
                    <a:pt x="5490" y="5537"/>
                    <a:pt x="3898" y="3310"/>
                    <a:pt x="2518" y="1934"/>
                  </a:cubicBezTo>
                  <a:cubicBezTo>
                    <a:pt x="2194" y="1568"/>
                    <a:pt x="1835" y="1306"/>
                    <a:pt x="1547" y="1048"/>
                  </a:cubicBezTo>
                  <a:cubicBezTo>
                    <a:pt x="1397" y="925"/>
                    <a:pt x="1266" y="801"/>
                    <a:pt x="1132" y="704"/>
                  </a:cubicBezTo>
                  <a:lnTo>
                    <a:pt x="755" y="451"/>
                  </a:lnTo>
                  <a:cubicBezTo>
                    <a:pt x="323" y="160"/>
                    <a:pt x="73" y="1"/>
                    <a:pt x="43" y="1"/>
                  </a:cubicBezTo>
                  <a:close/>
                </a:path>
              </a:pathLst>
            </a:custGeom>
            <a:solidFill>
              <a:schemeClr val="accent3"/>
            </a:solidFill>
            <a:ln>
              <a:noFill/>
            </a:ln>
          </p:spPr>
          <p:txBody>
            <a:bodyPr spcFirstLastPara="1" lIns="91425" tIns="91425" rIns="91425" bIns="91425" anchor="ctr"/>
            <a:lstStyle/>
            <a:p>
              <a:pPr defTabSz="914400">
                <a:buClr>
                  <a:srgbClr val="000000"/>
                </a:buClr>
                <a:defRPr/>
              </a:pPr>
              <a:endParaRPr sz="1400" kern="0">
                <a:solidFill>
                  <a:srgbClr val="000000"/>
                </a:solidFill>
                <a:latin typeface="Arial"/>
                <a:cs typeface="Arial"/>
                <a:sym typeface="Arial"/>
              </a:endParaRPr>
            </a:p>
          </p:txBody>
        </p:sp>
        <p:sp>
          <p:nvSpPr>
            <p:cNvPr id="166" name="Google Shape;166;p26">
              <a:extLst>
                <a:ext uri="{FF2B5EF4-FFF2-40B4-BE49-F238E27FC236}">
                  <a16:creationId xmlns:a16="http://schemas.microsoft.com/office/drawing/2014/main" xmlns="" id="{422D700C-A763-4CD9-9E4D-F2D9A50FAC1A}"/>
                </a:ext>
              </a:extLst>
            </p:cNvPr>
            <p:cNvSpPr/>
            <p:nvPr/>
          </p:nvSpPr>
          <p:spPr>
            <a:xfrm>
              <a:off x="5166359" y="4774228"/>
              <a:ext cx="183206" cy="352527"/>
            </a:xfrm>
            <a:custGeom>
              <a:avLst/>
              <a:gdLst/>
              <a:ahLst/>
              <a:cxnLst/>
              <a:rect l="l" t="t" r="r" b="b"/>
              <a:pathLst>
                <a:path w="7324" h="14120" extrusionOk="0">
                  <a:moveTo>
                    <a:pt x="4648" y="1"/>
                  </a:moveTo>
                  <a:cubicBezTo>
                    <a:pt x="2666" y="1"/>
                    <a:pt x="738" y="4158"/>
                    <a:pt x="426" y="6647"/>
                  </a:cubicBezTo>
                  <a:cubicBezTo>
                    <a:pt x="211" y="8365"/>
                    <a:pt x="0" y="11766"/>
                    <a:pt x="1757" y="14119"/>
                  </a:cubicBezTo>
                  <a:cubicBezTo>
                    <a:pt x="3771" y="12404"/>
                    <a:pt x="5788" y="10125"/>
                    <a:pt x="6632" y="7619"/>
                  </a:cubicBezTo>
                  <a:cubicBezTo>
                    <a:pt x="7068" y="6324"/>
                    <a:pt x="7323" y="4942"/>
                    <a:pt x="7141" y="3587"/>
                  </a:cubicBezTo>
                  <a:cubicBezTo>
                    <a:pt x="6958" y="2232"/>
                    <a:pt x="6301" y="904"/>
                    <a:pt x="5190" y="109"/>
                  </a:cubicBezTo>
                  <a:cubicBezTo>
                    <a:pt x="5010" y="35"/>
                    <a:pt x="4828" y="1"/>
                    <a:pt x="4648" y="1"/>
                  </a:cubicBezTo>
                  <a:close/>
                </a:path>
              </a:pathLst>
            </a:custGeom>
            <a:solidFill>
              <a:schemeClr val="accent2"/>
            </a:solidFill>
            <a:ln>
              <a:noFill/>
            </a:ln>
          </p:spPr>
          <p:txBody>
            <a:bodyPr spcFirstLastPara="1" lIns="91425" tIns="91425" rIns="91425" bIns="91425" anchor="ctr"/>
            <a:lstStyle/>
            <a:p>
              <a:pPr defTabSz="914400">
                <a:buClr>
                  <a:srgbClr val="000000"/>
                </a:buClr>
                <a:defRPr/>
              </a:pPr>
              <a:endParaRPr sz="1400" kern="0">
                <a:solidFill>
                  <a:srgbClr val="000000"/>
                </a:solidFill>
                <a:latin typeface="Arial"/>
                <a:cs typeface="Arial"/>
                <a:sym typeface="Arial"/>
              </a:endParaRPr>
            </a:p>
          </p:txBody>
        </p:sp>
        <p:sp>
          <p:nvSpPr>
            <p:cNvPr id="167" name="Google Shape;167;p26">
              <a:extLst>
                <a:ext uri="{FF2B5EF4-FFF2-40B4-BE49-F238E27FC236}">
                  <a16:creationId xmlns:a16="http://schemas.microsoft.com/office/drawing/2014/main" xmlns="" id="{50CC2292-FB23-481D-843F-E7B9F5971102}"/>
                </a:ext>
              </a:extLst>
            </p:cNvPr>
            <p:cNvSpPr/>
            <p:nvPr/>
          </p:nvSpPr>
          <p:spPr>
            <a:xfrm>
              <a:off x="5251049" y="5135395"/>
              <a:ext cx="212587" cy="131333"/>
            </a:xfrm>
            <a:custGeom>
              <a:avLst/>
              <a:gdLst/>
              <a:ahLst/>
              <a:cxnLst/>
              <a:rect l="l" t="t" r="r" b="b"/>
              <a:pathLst>
                <a:path w="8539" h="5270" extrusionOk="0">
                  <a:moveTo>
                    <a:pt x="5147" y="1"/>
                  </a:moveTo>
                  <a:cubicBezTo>
                    <a:pt x="4072" y="1"/>
                    <a:pt x="3000" y="278"/>
                    <a:pt x="2109" y="872"/>
                  </a:cubicBezTo>
                  <a:cubicBezTo>
                    <a:pt x="839" y="1719"/>
                    <a:pt x="1" y="3247"/>
                    <a:pt x="144" y="4766"/>
                  </a:cubicBezTo>
                  <a:lnTo>
                    <a:pt x="145" y="4766"/>
                  </a:lnTo>
                  <a:cubicBezTo>
                    <a:pt x="914" y="5120"/>
                    <a:pt x="1699" y="5270"/>
                    <a:pt x="2488" y="5270"/>
                  </a:cubicBezTo>
                  <a:cubicBezTo>
                    <a:pt x="3809" y="5270"/>
                    <a:pt x="5143" y="4852"/>
                    <a:pt x="6436" y="4273"/>
                  </a:cubicBezTo>
                  <a:cubicBezTo>
                    <a:pt x="7039" y="4003"/>
                    <a:pt x="7624" y="3644"/>
                    <a:pt x="8008" y="3108"/>
                  </a:cubicBezTo>
                  <a:cubicBezTo>
                    <a:pt x="8391" y="2571"/>
                    <a:pt x="8539" y="1828"/>
                    <a:pt x="8241" y="1239"/>
                  </a:cubicBezTo>
                  <a:cubicBezTo>
                    <a:pt x="7923" y="609"/>
                    <a:pt x="7198" y="299"/>
                    <a:pt x="6508" y="149"/>
                  </a:cubicBezTo>
                  <a:cubicBezTo>
                    <a:pt x="6063" y="51"/>
                    <a:pt x="5605" y="1"/>
                    <a:pt x="5147" y="1"/>
                  </a:cubicBezTo>
                  <a:close/>
                </a:path>
              </a:pathLst>
            </a:custGeom>
            <a:solidFill>
              <a:schemeClr val="accent2"/>
            </a:solidFill>
            <a:ln>
              <a:noFill/>
            </a:ln>
          </p:spPr>
          <p:txBody>
            <a:bodyPr spcFirstLastPara="1" lIns="91425" tIns="91425" rIns="91425" bIns="91425" anchor="ctr"/>
            <a:lstStyle/>
            <a:p>
              <a:pPr defTabSz="914400">
                <a:buClr>
                  <a:srgbClr val="000000"/>
                </a:buClr>
                <a:defRPr/>
              </a:pPr>
              <a:endParaRPr sz="1400" kern="0">
                <a:solidFill>
                  <a:srgbClr val="000000"/>
                </a:solidFill>
                <a:latin typeface="Arial"/>
                <a:cs typeface="Arial"/>
                <a:sym typeface="Arial"/>
              </a:endParaRPr>
            </a:p>
          </p:txBody>
        </p:sp>
        <p:sp>
          <p:nvSpPr>
            <p:cNvPr id="168" name="Google Shape;168;p26">
              <a:extLst>
                <a:ext uri="{FF2B5EF4-FFF2-40B4-BE49-F238E27FC236}">
                  <a16:creationId xmlns:a16="http://schemas.microsoft.com/office/drawing/2014/main" xmlns="" id="{91FADCDA-308E-439B-B6B1-049359D2E9E1}"/>
                </a:ext>
              </a:extLst>
            </p:cNvPr>
            <p:cNvSpPr/>
            <p:nvPr/>
          </p:nvSpPr>
          <p:spPr>
            <a:xfrm>
              <a:off x="5142162" y="5195877"/>
              <a:ext cx="238513" cy="233290"/>
            </a:xfrm>
            <a:custGeom>
              <a:avLst/>
              <a:gdLst/>
              <a:ahLst/>
              <a:cxnLst/>
              <a:rect l="l" t="t" r="r" b="b"/>
              <a:pathLst>
                <a:path w="9571" h="9319" extrusionOk="0">
                  <a:moveTo>
                    <a:pt x="9297" y="1"/>
                  </a:moveTo>
                  <a:cubicBezTo>
                    <a:pt x="9217" y="1"/>
                    <a:pt x="9120" y="4"/>
                    <a:pt x="9007" y="10"/>
                  </a:cubicBezTo>
                  <a:cubicBezTo>
                    <a:pt x="8648" y="29"/>
                    <a:pt x="8128" y="112"/>
                    <a:pt x="7513" y="308"/>
                  </a:cubicBezTo>
                  <a:cubicBezTo>
                    <a:pt x="6280" y="688"/>
                    <a:pt x="4704" y="1654"/>
                    <a:pt x="3423" y="3155"/>
                  </a:cubicBezTo>
                  <a:cubicBezTo>
                    <a:pt x="2144" y="4656"/>
                    <a:pt x="1347" y="6259"/>
                    <a:pt x="806" y="7408"/>
                  </a:cubicBezTo>
                  <a:cubicBezTo>
                    <a:pt x="536" y="7986"/>
                    <a:pt x="333" y="8461"/>
                    <a:pt x="199" y="8792"/>
                  </a:cubicBezTo>
                  <a:cubicBezTo>
                    <a:pt x="66" y="9121"/>
                    <a:pt x="0" y="9309"/>
                    <a:pt x="19" y="9318"/>
                  </a:cubicBezTo>
                  <a:cubicBezTo>
                    <a:pt x="19" y="9318"/>
                    <a:pt x="20" y="9318"/>
                    <a:pt x="21" y="9318"/>
                  </a:cubicBezTo>
                  <a:cubicBezTo>
                    <a:pt x="68" y="9318"/>
                    <a:pt x="420" y="8617"/>
                    <a:pt x="994" y="7501"/>
                  </a:cubicBezTo>
                  <a:cubicBezTo>
                    <a:pt x="1581" y="6379"/>
                    <a:pt x="2399" y="4813"/>
                    <a:pt x="3648" y="3348"/>
                  </a:cubicBezTo>
                  <a:cubicBezTo>
                    <a:pt x="4897" y="1886"/>
                    <a:pt x="6401" y="926"/>
                    <a:pt x="7582" y="506"/>
                  </a:cubicBezTo>
                  <a:cubicBezTo>
                    <a:pt x="8765" y="70"/>
                    <a:pt x="9570" y="85"/>
                    <a:pt x="9563" y="25"/>
                  </a:cubicBezTo>
                  <a:cubicBezTo>
                    <a:pt x="9563" y="13"/>
                    <a:pt x="9471" y="1"/>
                    <a:pt x="9297" y="1"/>
                  </a:cubicBezTo>
                  <a:close/>
                </a:path>
              </a:pathLst>
            </a:custGeom>
            <a:solidFill>
              <a:schemeClr val="accent3"/>
            </a:solidFill>
            <a:ln>
              <a:noFill/>
            </a:ln>
          </p:spPr>
          <p:txBody>
            <a:bodyPr spcFirstLastPara="1" lIns="91425" tIns="91425" rIns="91425" bIns="91425" anchor="ctr"/>
            <a:lstStyle/>
            <a:p>
              <a:pPr defTabSz="914400">
                <a:buClr>
                  <a:srgbClr val="000000"/>
                </a:buClr>
                <a:defRPr/>
              </a:pPr>
              <a:endParaRPr sz="1400" kern="0">
                <a:solidFill>
                  <a:srgbClr val="000000"/>
                </a:solidFill>
                <a:latin typeface="Arial"/>
                <a:cs typeface="Arial"/>
                <a:sym typeface="Arial"/>
              </a:endParaRPr>
            </a:p>
          </p:txBody>
        </p:sp>
        <p:sp>
          <p:nvSpPr>
            <p:cNvPr id="169" name="Google Shape;169;p26">
              <a:extLst>
                <a:ext uri="{FF2B5EF4-FFF2-40B4-BE49-F238E27FC236}">
                  <a16:creationId xmlns:a16="http://schemas.microsoft.com/office/drawing/2014/main" xmlns="" id="{786845D0-A604-4E06-AD06-D900CDA7A7F9}"/>
                </a:ext>
              </a:extLst>
            </p:cNvPr>
            <p:cNvSpPr/>
            <p:nvPr/>
          </p:nvSpPr>
          <p:spPr>
            <a:xfrm>
              <a:off x="5138705" y="4871000"/>
              <a:ext cx="126171" cy="568536"/>
            </a:xfrm>
            <a:custGeom>
              <a:avLst/>
              <a:gdLst/>
              <a:ahLst/>
              <a:cxnLst/>
              <a:rect l="l" t="t" r="r" b="b"/>
              <a:pathLst>
                <a:path w="5033" h="22731" extrusionOk="0">
                  <a:moveTo>
                    <a:pt x="5012" y="0"/>
                  </a:moveTo>
                  <a:cubicBezTo>
                    <a:pt x="4992" y="0"/>
                    <a:pt x="4914" y="317"/>
                    <a:pt x="4793" y="890"/>
                  </a:cubicBezTo>
                  <a:cubicBezTo>
                    <a:pt x="4664" y="1518"/>
                    <a:pt x="4495" y="2340"/>
                    <a:pt x="4290" y="3332"/>
                  </a:cubicBezTo>
                  <a:cubicBezTo>
                    <a:pt x="3871" y="5396"/>
                    <a:pt x="3286" y="8243"/>
                    <a:pt x="2596" y="11382"/>
                  </a:cubicBezTo>
                  <a:cubicBezTo>
                    <a:pt x="1907" y="14520"/>
                    <a:pt x="1245" y="17353"/>
                    <a:pt x="761" y="19402"/>
                  </a:cubicBezTo>
                  <a:cubicBezTo>
                    <a:pt x="530" y="20389"/>
                    <a:pt x="339" y="21206"/>
                    <a:pt x="193" y="21831"/>
                  </a:cubicBezTo>
                  <a:cubicBezTo>
                    <a:pt x="62" y="22405"/>
                    <a:pt x="0" y="22725"/>
                    <a:pt x="20" y="22730"/>
                  </a:cubicBezTo>
                  <a:cubicBezTo>
                    <a:pt x="20" y="22730"/>
                    <a:pt x="20" y="22730"/>
                    <a:pt x="20" y="22730"/>
                  </a:cubicBezTo>
                  <a:cubicBezTo>
                    <a:pt x="41" y="22730"/>
                    <a:pt x="140" y="22420"/>
                    <a:pt x="305" y="21859"/>
                  </a:cubicBezTo>
                  <a:cubicBezTo>
                    <a:pt x="471" y="21294"/>
                    <a:pt x="696" y="20472"/>
                    <a:pt x="964" y="19453"/>
                  </a:cubicBezTo>
                  <a:cubicBezTo>
                    <a:pt x="1500" y="17415"/>
                    <a:pt x="2197" y="14586"/>
                    <a:pt x="2885" y="11445"/>
                  </a:cubicBezTo>
                  <a:cubicBezTo>
                    <a:pt x="3574" y="8306"/>
                    <a:pt x="4129" y="5447"/>
                    <a:pt x="4496" y="3372"/>
                  </a:cubicBezTo>
                  <a:cubicBezTo>
                    <a:pt x="4679" y="2335"/>
                    <a:pt x="4819" y="1494"/>
                    <a:pt x="4906" y="911"/>
                  </a:cubicBezTo>
                  <a:cubicBezTo>
                    <a:pt x="4994" y="328"/>
                    <a:pt x="5033" y="4"/>
                    <a:pt x="5012" y="0"/>
                  </a:cubicBezTo>
                  <a:cubicBezTo>
                    <a:pt x="5012" y="0"/>
                    <a:pt x="5012" y="0"/>
                    <a:pt x="5012" y="0"/>
                  </a:cubicBezTo>
                  <a:close/>
                </a:path>
              </a:pathLst>
            </a:custGeom>
            <a:solidFill>
              <a:schemeClr val="accent3"/>
            </a:solidFill>
            <a:ln>
              <a:noFill/>
            </a:ln>
          </p:spPr>
          <p:txBody>
            <a:bodyPr spcFirstLastPara="1" lIns="91425" tIns="91425" rIns="91425" bIns="91425" anchor="ctr"/>
            <a:lstStyle/>
            <a:p>
              <a:pPr defTabSz="914400">
                <a:buClr>
                  <a:srgbClr val="000000"/>
                </a:buClr>
                <a:defRPr/>
              </a:pPr>
              <a:endParaRPr sz="1400" kern="0">
                <a:solidFill>
                  <a:srgbClr val="000000"/>
                </a:solidFill>
                <a:latin typeface="Arial"/>
                <a:cs typeface="Arial"/>
                <a:sym typeface="Arial"/>
              </a:endParaRPr>
            </a:p>
          </p:txBody>
        </p:sp>
        <p:sp>
          <p:nvSpPr>
            <p:cNvPr id="170" name="Google Shape;170;p26">
              <a:extLst>
                <a:ext uri="{FF2B5EF4-FFF2-40B4-BE49-F238E27FC236}">
                  <a16:creationId xmlns:a16="http://schemas.microsoft.com/office/drawing/2014/main" xmlns="" id="{BC9435CC-8B47-45C1-A7D9-E808E4F61158}"/>
                </a:ext>
              </a:extLst>
            </p:cNvPr>
            <p:cNvSpPr/>
            <p:nvPr/>
          </p:nvSpPr>
          <p:spPr>
            <a:xfrm>
              <a:off x="4977968" y="5035167"/>
              <a:ext cx="174563" cy="236745"/>
            </a:xfrm>
            <a:custGeom>
              <a:avLst/>
              <a:gdLst/>
              <a:ahLst/>
              <a:cxnLst/>
              <a:rect l="l" t="t" r="r" b="b"/>
              <a:pathLst>
                <a:path w="6982" h="9444" extrusionOk="0">
                  <a:moveTo>
                    <a:pt x="1419" y="0"/>
                  </a:moveTo>
                  <a:cubicBezTo>
                    <a:pt x="1211" y="0"/>
                    <a:pt x="1008" y="46"/>
                    <a:pt x="816" y="151"/>
                  </a:cubicBezTo>
                  <a:cubicBezTo>
                    <a:pt x="97" y="545"/>
                    <a:pt x="1" y="1540"/>
                    <a:pt x="113" y="2353"/>
                  </a:cubicBezTo>
                  <a:cubicBezTo>
                    <a:pt x="582" y="5737"/>
                    <a:pt x="3302" y="8694"/>
                    <a:pt x="6636" y="9444"/>
                  </a:cubicBezTo>
                  <a:lnTo>
                    <a:pt x="6736" y="9246"/>
                  </a:lnTo>
                  <a:cubicBezTo>
                    <a:pt x="6982" y="6036"/>
                    <a:pt x="5560" y="2744"/>
                    <a:pt x="3057" y="720"/>
                  </a:cubicBezTo>
                  <a:cubicBezTo>
                    <a:pt x="2590" y="342"/>
                    <a:pt x="1989" y="0"/>
                    <a:pt x="1419" y="0"/>
                  </a:cubicBezTo>
                  <a:close/>
                </a:path>
              </a:pathLst>
            </a:custGeom>
            <a:solidFill>
              <a:schemeClr val="accent2"/>
            </a:solidFill>
            <a:ln>
              <a:noFill/>
            </a:ln>
          </p:spPr>
          <p:txBody>
            <a:bodyPr spcFirstLastPara="1" lIns="91425" tIns="91425" rIns="91425" bIns="91425" anchor="ctr"/>
            <a:lstStyle/>
            <a:p>
              <a:pPr defTabSz="914400">
                <a:buClr>
                  <a:srgbClr val="000000"/>
                </a:buClr>
                <a:defRPr/>
              </a:pPr>
              <a:endParaRPr sz="1400" kern="0">
                <a:solidFill>
                  <a:srgbClr val="000000"/>
                </a:solidFill>
                <a:latin typeface="Arial"/>
                <a:cs typeface="Arial"/>
                <a:sym typeface="Arial"/>
              </a:endParaRPr>
            </a:p>
          </p:txBody>
        </p:sp>
        <p:sp>
          <p:nvSpPr>
            <p:cNvPr id="171" name="Google Shape;171;p26">
              <a:extLst>
                <a:ext uri="{FF2B5EF4-FFF2-40B4-BE49-F238E27FC236}">
                  <a16:creationId xmlns:a16="http://schemas.microsoft.com/office/drawing/2014/main" xmlns="" id="{761F4266-A23E-43C3-AEDA-E073B33AD8E0}"/>
                </a:ext>
              </a:extLst>
            </p:cNvPr>
            <p:cNvSpPr/>
            <p:nvPr/>
          </p:nvSpPr>
          <p:spPr>
            <a:xfrm>
              <a:off x="5045374" y="5114659"/>
              <a:ext cx="112344" cy="302412"/>
            </a:xfrm>
            <a:custGeom>
              <a:avLst/>
              <a:gdLst/>
              <a:ahLst/>
              <a:cxnLst/>
              <a:rect l="l" t="t" r="r" b="b"/>
              <a:pathLst>
                <a:path w="4501" h="12091" extrusionOk="0">
                  <a:moveTo>
                    <a:pt x="42" y="1"/>
                  </a:moveTo>
                  <a:cubicBezTo>
                    <a:pt x="39" y="1"/>
                    <a:pt x="38" y="1"/>
                    <a:pt x="37" y="2"/>
                  </a:cubicBezTo>
                  <a:cubicBezTo>
                    <a:pt x="1" y="47"/>
                    <a:pt x="604" y="507"/>
                    <a:pt x="1387" y="1424"/>
                  </a:cubicBezTo>
                  <a:cubicBezTo>
                    <a:pt x="1783" y="1879"/>
                    <a:pt x="2199" y="2465"/>
                    <a:pt x="2604" y="3150"/>
                  </a:cubicBezTo>
                  <a:cubicBezTo>
                    <a:pt x="2994" y="3842"/>
                    <a:pt x="3364" y="4637"/>
                    <a:pt x="3652" y="5509"/>
                  </a:cubicBezTo>
                  <a:cubicBezTo>
                    <a:pt x="3927" y="6384"/>
                    <a:pt x="4087" y="7247"/>
                    <a:pt x="4173" y="8037"/>
                  </a:cubicBezTo>
                  <a:cubicBezTo>
                    <a:pt x="4242" y="8829"/>
                    <a:pt x="4245" y="9548"/>
                    <a:pt x="4189" y="10149"/>
                  </a:cubicBezTo>
                  <a:cubicBezTo>
                    <a:pt x="4086" y="11351"/>
                    <a:pt x="3863" y="12075"/>
                    <a:pt x="3920" y="12091"/>
                  </a:cubicBezTo>
                  <a:cubicBezTo>
                    <a:pt x="3920" y="12091"/>
                    <a:pt x="3921" y="12091"/>
                    <a:pt x="3921" y="12091"/>
                  </a:cubicBezTo>
                  <a:cubicBezTo>
                    <a:pt x="3942" y="12091"/>
                    <a:pt x="4006" y="11914"/>
                    <a:pt x="4106" y="11592"/>
                  </a:cubicBezTo>
                  <a:cubicBezTo>
                    <a:pt x="4172" y="11394"/>
                    <a:pt x="4224" y="11192"/>
                    <a:pt x="4260" y="10987"/>
                  </a:cubicBezTo>
                  <a:cubicBezTo>
                    <a:pt x="4305" y="10748"/>
                    <a:pt x="4373" y="10476"/>
                    <a:pt x="4397" y="10170"/>
                  </a:cubicBezTo>
                  <a:cubicBezTo>
                    <a:pt x="4482" y="9561"/>
                    <a:pt x="4501" y="8826"/>
                    <a:pt x="4445" y="8013"/>
                  </a:cubicBezTo>
                  <a:cubicBezTo>
                    <a:pt x="4305" y="6244"/>
                    <a:pt x="3755" y="4531"/>
                    <a:pt x="2839" y="3011"/>
                  </a:cubicBezTo>
                  <a:cubicBezTo>
                    <a:pt x="2411" y="2318"/>
                    <a:pt x="1967" y="1731"/>
                    <a:pt x="1544" y="1285"/>
                  </a:cubicBezTo>
                  <a:cubicBezTo>
                    <a:pt x="1346" y="1050"/>
                    <a:pt x="1133" y="869"/>
                    <a:pt x="956" y="701"/>
                  </a:cubicBezTo>
                  <a:cubicBezTo>
                    <a:pt x="808" y="556"/>
                    <a:pt x="647" y="422"/>
                    <a:pt x="479" y="299"/>
                  </a:cubicBezTo>
                  <a:cubicBezTo>
                    <a:pt x="225" y="106"/>
                    <a:pt x="72" y="1"/>
                    <a:pt x="42" y="1"/>
                  </a:cubicBezTo>
                  <a:close/>
                </a:path>
              </a:pathLst>
            </a:custGeom>
            <a:solidFill>
              <a:schemeClr val="accent3"/>
            </a:solidFill>
            <a:ln>
              <a:noFill/>
            </a:ln>
          </p:spPr>
          <p:txBody>
            <a:bodyPr spcFirstLastPara="1" lIns="91425" tIns="91425" rIns="91425" bIns="91425" anchor="ctr"/>
            <a:lstStyle/>
            <a:p>
              <a:pPr defTabSz="914400">
                <a:buClr>
                  <a:srgbClr val="000000"/>
                </a:buClr>
                <a:defRPr/>
              </a:pPr>
              <a:endParaRPr sz="1400" kern="0">
                <a:solidFill>
                  <a:srgbClr val="000000"/>
                </a:solidFill>
                <a:latin typeface="Arial"/>
                <a:cs typeface="Arial"/>
                <a:sym typeface="Arial"/>
              </a:endParaRPr>
            </a:p>
          </p:txBody>
        </p:sp>
        <p:sp>
          <p:nvSpPr>
            <p:cNvPr id="172" name="Google Shape;172;p26">
              <a:extLst>
                <a:ext uri="{FF2B5EF4-FFF2-40B4-BE49-F238E27FC236}">
                  <a16:creationId xmlns:a16="http://schemas.microsoft.com/office/drawing/2014/main" xmlns="" id="{8C304886-F851-4075-B6F6-C581001505B3}"/>
                </a:ext>
              </a:extLst>
            </p:cNvPr>
            <p:cNvSpPr/>
            <p:nvPr/>
          </p:nvSpPr>
          <p:spPr>
            <a:xfrm>
              <a:off x="4409339" y="2771394"/>
              <a:ext cx="152095" cy="127877"/>
            </a:xfrm>
            <a:custGeom>
              <a:avLst/>
              <a:gdLst/>
              <a:ahLst/>
              <a:cxnLst/>
              <a:rect l="l" t="t" r="r" b="b"/>
              <a:pathLst>
                <a:path w="6073" h="5090" extrusionOk="0">
                  <a:moveTo>
                    <a:pt x="2979" y="1"/>
                  </a:moveTo>
                  <a:cubicBezTo>
                    <a:pt x="2383" y="1"/>
                    <a:pt x="1796" y="188"/>
                    <a:pt x="1350" y="596"/>
                  </a:cubicBezTo>
                  <a:lnTo>
                    <a:pt x="846" y="1232"/>
                  </a:lnTo>
                  <a:cubicBezTo>
                    <a:pt x="1" y="2725"/>
                    <a:pt x="1141" y="4916"/>
                    <a:pt x="2849" y="5080"/>
                  </a:cubicBezTo>
                  <a:cubicBezTo>
                    <a:pt x="2917" y="5087"/>
                    <a:pt x="2986" y="5090"/>
                    <a:pt x="3054" y="5090"/>
                  </a:cubicBezTo>
                  <a:cubicBezTo>
                    <a:pt x="4677" y="5090"/>
                    <a:pt x="6073" y="3247"/>
                    <a:pt x="5551" y="1686"/>
                  </a:cubicBezTo>
                  <a:cubicBezTo>
                    <a:pt x="5199" y="632"/>
                    <a:pt x="4073" y="1"/>
                    <a:pt x="2979" y="1"/>
                  </a:cubicBezTo>
                  <a:close/>
                </a:path>
              </a:pathLst>
            </a:custGeom>
            <a:solidFill>
              <a:srgbClr val="E8505B"/>
            </a:solidFill>
            <a:ln>
              <a:noFill/>
            </a:ln>
          </p:spPr>
          <p:txBody>
            <a:bodyPr spcFirstLastPara="1" lIns="91425" tIns="91425" rIns="91425" bIns="91425" anchor="ctr"/>
            <a:lstStyle/>
            <a:p>
              <a:pPr defTabSz="914400">
                <a:buClr>
                  <a:srgbClr val="000000"/>
                </a:buClr>
                <a:defRPr/>
              </a:pPr>
              <a:endParaRPr sz="1400" kern="0">
                <a:solidFill>
                  <a:srgbClr val="000000"/>
                </a:solidFill>
                <a:latin typeface="Arial"/>
                <a:cs typeface="Arial"/>
                <a:sym typeface="Arial"/>
              </a:endParaRPr>
            </a:p>
          </p:txBody>
        </p:sp>
        <p:sp>
          <p:nvSpPr>
            <p:cNvPr id="173" name="Google Shape;173;p26">
              <a:extLst>
                <a:ext uri="{FF2B5EF4-FFF2-40B4-BE49-F238E27FC236}">
                  <a16:creationId xmlns:a16="http://schemas.microsoft.com/office/drawing/2014/main" xmlns="" id="{8B9B46D8-0797-415F-9B9C-129FB630A83B}"/>
                </a:ext>
              </a:extLst>
            </p:cNvPr>
            <p:cNvSpPr/>
            <p:nvPr/>
          </p:nvSpPr>
          <p:spPr>
            <a:xfrm>
              <a:off x="4404154" y="2766209"/>
              <a:ext cx="162465" cy="136518"/>
            </a:xfrm>
            <a:custGeom>
              <a:avLst/>
              <a:gdLst/>
              <a:ahLst/>
              <a:cxnLst/>
              <a:rect l="l" t="t" r="r" b="b"/>
              <a:pathLst>
                <a:path w="6486" h="5437" extrusionOk="0">
                  <a:moveTo>
                    <a:pt x="3182" y="1"/>
                  </a:moveTo>
                  <a:cubicBezTo>
                    <a:pt x="2546" y="1"/>
                    <a:pt x="1920" y="201"/>
                    <a:pt x="1443" y="637"/>
                  </a:cubicBezTo>
                  <a:lnTo>
                    <a:pt x="903" y="1315"/>
                  </a:lnTo>
                  <a:cubicBezTo>
                    <a:pt x="1" y="2910"/>
                    <a:pt x="1219" y="5250"/>
                    <a:pt x="3042" y="5425"/>
                  </a:cubicBezTo>
                  <a:cubicBezTo>
                    <a:pt x="3116" y="5433"/>
                    <a:pt x="3189" y="5436"/>
                    <a:pt x="3262" y="5436"/>
                  </a:cubicBezTo>
                  <a:cubicBezTo>
                    <a:pt x="4996" y="5436"/>
                    <a:pt x="6486" y="3468"/>
                    <a:pt x="5929" y="1800"/>
                  </a:cubicBezTo>
                  <a:cubicBezTo>
                    <a:pt x="5553" y="675"/>
                    <a:pt x="4350" y="1"/>
                    <a:pt x="3182" y="1"/>
                  </a:cubicBezTo>
                  <a:close/>
                </a:path>
              </a:pathLst>
            </a:custGeom>
            <a:solidFill>
              <a:srgbClr val="FFFFFF"/>
            </a:solidFill>
            <a:ln>
              <a:noFill/>
            </a:ln>
          </p:spPr>
          <p:txBody>
            <a:bodyPr spcFirstLastPara="1" lIns="91425" tIns="91425" rIns="91425" bIns="91425" anchor="ctr"/>
            <a:lstStyle/>
            <a:p>
              <a:pPr defTabSz="914400">
                <a:buClr>
                  <a:srgbClr val="000000"/>
                </a:buClr>
                <a:defRPr/>
              </a:pPr>
              <a:endParaRPr sz="1400" kern="0">
                <a:solidFill>
                  <a:srgbClr val="000000"/>
                </a:solidFill>
                <a:latin typeface="Arial"/>
                <a:cs typeface="Arial"/>
                <a:sym typeface="Arial"/>
              </a:endParaRPr>
            </a:p>
          </p:txBody>
        </p:sp>
        <p:sp>
          <p:nvSpPr>
            <p:cNvPr id="174" name="Google Shape;174;p26">
              <a:extLst>
                <a:ext uri="{FF2B5EF4-FFF2-40B4-BE49-F238E27FC236}">
                  <a16:creationId xmlns:a16="http://schemas.microsoft.com/office/drawing/2014/main" xmlns="" id="{EF30875A-5237-4293-BE87-553AB061CC80}"/>
                </a:ext>
              </a:extLst>
            </p:cNvPr>
            <p:cNvSpPr/>
            <p:nvPr/>
          </p:nvSpPr>
          <p:spPr>
            <a:xfrm>
              <a:off x="4549336" y="2422323"/>
              <a:ext cx="260981" cy="219465"/>
            </a:xfrm>
            <a:custGeom>
              <a:avLst/>
              <a:gdLst/>
              <a:ahLst/>
              <a:cxnLst/>
              <a:rect l="l" t="t" r="r" b="b"/>
              <a:pathLst>
                <a:path w="10441" h="8753" extrusionOk="0">
                  <a:moveTo>
                    <a:pt x="5122" y="1"/>
                  </a:moveTo>
                  <a:cubicBezTo>
                    <a:pt x="4097" y="1"/>
                    <a:pt x="3090" y="322"/>
                    <a:pt x="2323" y="1024"/>
                  </a:cubicBezTo>
                  <a:lnTo>
                    <a:pt x="1454" y="2116"/>
                  </a:lnTo>
                  <a:cubicBezTo>
                    <a:pt x="1" y="4684"/>
                    <a:pt x="1961" y="8451"/>
                    <a:pt x="4898" y="8735"/>
                  </a:cubicBezTo>
                  <a:cubicBezTo>
                    <a:pt x="5016" y="8747"/>
                    <a:pt x="5134" y="8752"/>
                    <a:pt x="5251" y="8752"/>
                  </a:cubicBezTo>
                  <a:cubicBezTo>
                    <a:pt x="8042" y="8752"/>
                    <a:pt x="10441" y="5583"/>
                    <a:pt x="9544" y="2898"/>
                  </a:cubicBezTo>
                  <a:cubicBezTo>
                    <a:pt x="8939" y="1086"/>
                    <a:pt x="7002" y="1"/>
                    <a:pt x="5122" y="1"/>
                  </a:cubicBezTo>
                  <a:close/>
                </a:path>
              </a:pathLst>
            </a:custGeom>
            <a:solidFill>
              <a:srgbClr val="E8505B"/>
            </a:solidFill>
            <a:ln>
              <a:noFill/>
            </a:ln>
          </p:spPr>
          <p:txBody>
            <a:bodyPr spcFirstLastPara="1" lIns="91425" tIns="91425" rIns="91425" bIns="91425" anchor="ctr"/>
            <a:lstStyle/>
            <a:p>
              <a:pPr defTabSz="914400">
                <a:buClr>
                  <a:srgbClr val="000000"/>
                </a:buClr>
                <a:defRPr/>
              </a:pPr>
              <a:endParaRPr sz="1400" kern="0">
                <a:solidFill>
                  <a:srgbClr val="000000"/>
                </a:solidFill>
                <a:latin typeface="Arial"/>
                <a:cs typeface="Arial"/>
                <a:sym typeface="Arial"/>
              </a:endParaRPr>
            </a:p>
          </p:txBody>
        </p:sp>
        <p:sp>
          <p:nvSpPr>
            <p:cNvPr id="175" name="Google Shape;175;p26">
              <a:extLst>
                <a:ext uri="{FF2B5EF4-FFF2-40B4-BE49-F238E27FC236}">
                  <a16:creationId xmlns:a16="http://schemas.microsoft.com/office/drawing/2014/main" xmlns="" id="{179BE892-3643-43B7-875F-761B0820A3F3}"/>
                </a:ext>
              </a:extLst>
            </p:cNvPr>
            <p:cNvSpPr/>
            <p:nvPr/>
          </p:nvSpPr>
          <p:spPr>
            <a:xfrm>
              <a:off x="4545879" y="2420595"/>
              <a:ext cx="267895" cy="224649"/>
            </a:xfrm>
            <a:custGeom>
              <a:avLst/>
              <a:gdLst/>
              <a:ahLst/>
              <a:cxnLst/>
              <a:rect l="l" t="t" r="r" b="b"/>
              <a:pathLst>
                <a:path w="10728" h="8976" extrusionOk="0">
                  <a:moveTo>
                    <a:pt x="5262" y="1"/>
                  </a:moveTo>
                  <a:cubicBezTo>
                    <a:pt x="4209" y="1"/>
                    <a:pt x="3174" y="331"/>
                    <a:pt x="2386" y="1051"/>
                  </a:cubicBezTo>
                  <a:lnTo>
                    <a:pt x="1493" y="2171"/>
                  </a:lnTo>
                  <a:cubicBezTo>
                    <a:pt x="0" y="4805"/>
                    <a:pt x="2014" y="8667"/>
                    <a:pt x="5032" y="8958"/>
                  </a:cubicBezTo>
                  <a:cubicBezTo>
                    <a:pt x="5153" y="8970"/>
                    <a:pt x="5274" y="8976"/>
                    <a:pt x="5394" y="8976"/>
                  </a:cubicBezTo>
                  <a:cubicBezTo>
                    <a:pt x="8261" y="8976"/>
                    <a:pt x="10728" y="5725"/>
                    <a:pt x="9806" y="2972"/>
                  </a:cubicBezTo>
                  <a:cubicBezTo>
                    <a:pt x="9184" y="1114"/>
                    <a:pt x="7194" y="1"/>
                    <a:pt x="5262" y="1"/>
                  </a:cubicBezTo>
                  <a:close/>
                </a:path>
              </a:pathLst>
            </a:custGeom>
            <a:solidFill>
              <a:srgbClr val="FFFFFF"/>
            </a:solidFill>
            <a:ln>
              <a:noFill/>
            </a:ln>
          </p:spPr>
          <p:txBody>
            <a:bodyPr spcFirstLastPara="1" lIns="91425" tIns="91425" rIns="91425" bIns="91425" anchor="ctr"/>
            <a:lstStyle/>
            <a:p>
              <a:pPr defTabSz="914400">
                <a:buClr>
                  <a:srgbClr val="000000"/>
                </a:buClr>
                <a:defRPr/>
              </a:pPr>
              <a:endParaRPr sz="1400" kern="0">
                <a:solidFill>
                  <a:srgbClr val="000000"/>
                </a:solidFill>
                <a:latin typeface="Arial"/>
                <a:cs typeface="Arial"/>
                <a:sym typeface="Arial"/>
              </a:endParaRPr>
            </a:p>
          </p:txBody>
        </p:sp>
        <p:sp>
          <p:nvSpPr>
            <p:cNvPr id="176" name="Google Shape;176;p26">
              <a:extLst>
                <a:ext uri="{FF2B5EF4-FFF2-40B4-BE49-F238E27FC236}">
                  <a16:creationId xmlns:a16="http://schemas.microsoft.com/office/drawing/2014/main" xmlns="" id="{779C41A5-F2D8-47D2-AA26-08456B250D01}"/>
                </a:ext>
              </a:extLst>
            </p:cNvPr>
            <p:cNvSpPr/>
            <p:nvPr/>
          </p:nvSpPr>
          <p:spPr>
            <a:xfrm>
              <a:off x="2269635" y="243225"/>
              <a:ext cx="3050548" cy="2436581"/>
            </a:xfrm>
            <a:custGeom>
              <a:avLst/>
              <a:gdLst/>
              <a:ahLst/>
              <a:cxnLst/>
              <a:rect l="l" t="t" r="r" b="b"/>
              <a:pathLst>
                <a:path w="121990" h="97441" extrusionOk="0">
                  <a:moveTo>
                    <a:pt x="87552" y="0"/>
                  </a:moveTo>
                  <a:cubicBezTo>
                    <a:pt x="84189" y="0"/>
                    <a:pt x="80833" y="644"/>
                    <a:pt x="77737" y="1972"/>
                  </a:cubicBezTo>
                  <a:cubicBezTo>
                    <a:pt x="75499" y="794"/>
                    <a:pt x="72981" y="243"/>
                    <a:pt x="70398" y="243"/>
                  </a:cubicBezTo>
                  <a:cubicBezTo>
                    <a:pt x="63395" y="243"/>
                    <a:pt x="55911" y="4288"/>
                    <a:pt x="52209" y="10840"/>
                  </a:cubicBezTo>
                  <a:cubicBezTo>
                    <a:pt x="49284" y="9583"/>
                    <a:pt x="46107" y="8967"/>
                    <a:pt x="42926" y="8967"/>
                  </a:cubicBezTo>
                  <a:cubicBezTo>
                    <a:pt x="38081" y="8967"/>
                    <a:pt x="33227" y="10396"/>
                    <a:pt x="29246" y="13164"/>
                  </a:cubicBezTo>
                  <a:cubicBezTo>
                    <a:pt x="22650" y="17749"/>
                    <a:pt x="18666" y="25857"/>
                    <a:pt x="19067" y="33880"/>
                  </a:cubicBezTo>
                  <a:cubicBezTo>
                    <a:pt x="9281" y="37573"/>
                    <a:pt x="1981" y="47131"/>
                    <a:pt x="991" y="57544"/>
                  </a:cubicBezTo>
                  <a:cubicBezTo>
                    <a:pt x="0" y="67957"/>
                    <a:pt x="5370" y="78719"/>
                    <a:pt x="14285" y="84189"/>
                  </a:cubicBezTo>
                  <a:cubicBezTo>
                    <a:pt x="18683" y="86888"/>
                    <a:pt x="23837" y="88235"/>
                    <a:pt x="28992" y="88235"/>
                  </a:cubicBezTo>
                  <a:cubicBezTo>
                    <a:pt x="34288" y="88235"/>
                    <a:pt x="39585" y="86814"/>
                    <a:pt x="44062" y="83977"/>
                  </a:cubicBezTo>
                  <a:cubicBezTo>
                    <a:pt x="46724" y="92268"/>
                    <a:pt x="55577" y="97441"/>
                    <a:pt x="64314" y="97441"/>
                  </a:cubicBezTo>
                  <a:cubicBezTo>
                    <a:pt x="65736" y="97441"/>
                    <a:pt x="67155" y="97304"/>
                    <a:pt x="68543" y="97021"/>
                  </a:cubicBezTo>
                  <a:cubicBezTo>
                    <a:pt x="78463" y="95000"/>
                    <a:pt x="86387" y="86832"/>
                    <a:pt x="90065" y="77400"/>
                  </a:cubicBezTo>
                  <a:cubicBezTo>
                    <a:pt x="92752" y="78876"/>
                    <a:pt x="95752" y="79561"/>
                    <a:pt x="98778" y="79561"/>
                  </a:cubicBezTo>
                  <a:cubicBezTo>
                    <a:pt x="105707" y="79561"/>
                    <a:pt x="112774" y="75969"/>
                    <a:pt x="116555" y="70053"/>
                  </a:cubicBezTo>
                  <a:cubicBezTo>
                    <a:pt x="121990" y="61553"/>
                    <a:pt x="120640" y="49603"/>
                    <a:pt x="114157" y="41874"/>
                  </a:cubicBezTo>
                  <a:cubicBezTo>
                    <a:pt x="113111" y="40627"/>
                    <a:pt x="111911" y="39409"/>
                    <a:pt x="111496" y="37836"/>
                  </a:cubicBezTo>
                  <a:cubicBezTo>
                    <a:pt x="110995" y="35939"/>
                    <a:pt x="111742" y="33968"/>
                    <a:pt x="112263" y="32077"/>
                  </a:cubicBezTo>
                  <a:cubicBezTo>
                    <a:pt x="114786" y="22909"/>
                    <a:pt x="111626" y="12424"/>
                    <a:pt x="104461" y="6175"/>
                  </a:cubicBezTo>
                  <a:cubicBezTo>
                    <a:pt x="99833" y="2140"/>
                    <a:pt x="93682" y="0"/>
                    <a:pt x="87552" y="0"/>
                  </a:cubicBezTo>
                  <a:close/>
                </a:path>
              </a:pathLst>
            </a:custGeom>
            <a:solidFill>
              <a:srgbClr val="E8505B">
                <a:alpha val="26339"/>
              </a:srgbClr>
            </a:solidFill>
            <a:ln>
              <a:noFill/>
            </a:ln>
          </p:spPr>
          <p:txBody>
            <a:bodyPr spcFirstLastPara="1" lIns="91425" tIns="91425" rIns="91425" bIns="91425" anchor="ctr"/>
            <a:lstStyle/>
            <a:p>
              <a:pPr defTabSz="914400">
                <a:buClr>
                  <a:srgbClr val="000000"/>
                </a:buClr>
                <a:defRPr/>
              </a:pPr>
              <a:endParaRPr sz="1400" kern="0">
                <a:solidFill>
                  <a:srgbClr val="000000"/>
                </a:solidFill>
                <a:latin typeface="Arial"/>
                <a:cs typeface="Arial"/>
                <a:sym typeface="Arial"/>
              </a:endParaRPr>
            </a:p>
          </p:txBody>
        </p:sp>
        <p:sp>
          <p:nvSpPr>
            <p:cNvPr id="177" name="Google Shape;177;p26">
              <a:extLst>
                <a:ext uri="{FF2B5EF4-FFF2-40B4-BE49-F238E27FC236}">
                  <a16:creationId xmlns:a16="http://schemas.microsoft.com/office/drawing/2014/main" xmlns="" id="{30FCDA0D-0A52-4389-95CB-6F9E1A17B26B}"/>
                </a:ext>
              </a:extLst>
            </p:cNvPr>
            <p:cNvSpPr/>
            <p:nvPr/>
          </p:nvSpPr>
          <p:spPr>
            <a:xfrm>
              <a:off x="3356771" y="972471"/>
              <a:ext cx="978249" cy="1054124"/>
            </a:xfrm>
            <a:custGeom>
              <a:avLst/>
              <a:gdLst/>
              <a:ahLst/>
              <a:cxnLst/>
              <a:rect l="l" t="t" r="r" b="b"/>
              <a:pathLst>
                <a:path w="39089" h="42159" extrusionOk="0">
                  <a:moveTo>
                    <a:pt x="19545" y="0"/>
                  </a:moveTo>
                  <a:cubicBezTo>
                    <a:pt x="8750" y="0"/>
                    <a:pt x="0" y="8750"/>
                    <a:pt x="0" y="19545"/>
                  </a:cubicBezTo>
                  <a:cubicBezTo>
                    <a:pt x="0" y="27359"/>
                    <a:pt x="4588" y="34100"/>
                    <a:pt x="11217" y="37228"/>
                  </a:cubicBezTo>
                  <a:lnTo>
                    <a:pt x="11217" y="42158"/>
                  </a:lnTo>
                  <a:lnTo>
                    <a:pt x="28347" y="42158"/>
                  </a:lnTo>
                  <a:cubicBezTo>
                    <a:pt x="28347" y="42158"/>
                    <a:pt x="28451" y="39391"/>
                    <a:pt x="28489" y="36921"/>
                  </a:cubicBezTo>
                  <a:cubicBezTo>
                    <a:pt x="34783" y="33675"/>
                    <a:pt x="39089" y="27115"/>
                    <a:pt x="39089" y="19545"/>
                  </a:cubicBezTo>
                  <a:cubicBezTo>
                    <a:pt x="39089" y="8750"/>
                    <a:pt x="30339" y="0"/>
                    <a:pt x="19545" y="0"/>
                  </a:cubicBezTo>
                  <a:close/>
                </a:path>
              </a:pathLst>
            </a:custGeom>
            <a:solidFill>
              <a:schemeClr val="accent1"/>
            </a:solidFill>
            <a:ln>
              <a:noFill/>
            </a:ln>
          </p:spPr>
          <p:txBody>
            <a:bodyPr spcFirstLastPara="1" lIns="91425" tIns="91425" rIns="91425" bIns="91425" anchor="ctr"/>
            <a:lstStyle/>
            <a:p>
              <a:pPr defTabSz="914400">
                <a:buClr>
                  <a:srgbClr val="000000"/>
                </a:buClr>
                <a:defRPr/>
              </a:pPr>
              <a:endParaRPr sz="1400" kern="0">
                <a:solidFill>
                  <a:srgbClr val="000000"/>
                </a:solidFill>
                <a:latin typeface="Arial"/>
                <a:cs typeface="Arial"/>
                <a:sym typeface="Arial"/>
              </a:endParaRPr>
            </a:p>
          </p:txBody>
        </p:sp>
        <p:sp>
          <p:nvSpPr>
            <p:cNvPr id="178" name="Google Shape;178;p26">
              <a:extLst>
                <a:ext uri="{FF2B5EF4-FFF2-40B4-BE49-F238E27FC236}">
                  <a16:creationId xmlns:a16="http://schemas.microsoft.com/office/drawing/2014/main" xmlns="" id="{4A2DD606-9AEA-4C76-B9F3-CC01D90F8414}"/>
                </a:ext>
              </a:extLst>
            </p:cNvPr>
            <p:cNvSpPr/>
            <p:nvPr/>
          </p:nvSpPr>
          <p:spPr>
            <a:xfrm>
              <a:off x="3579728" y="1463243"/>
              <a:ext cx="544433" cy="563351"/>
            </a:xfrm>
            <a:custGeom>
              <a:avLst/>
              <a:gdLst/>
              <a:ahLst/>
              <a:cxnLst/>
              <a:rect l="l" t="t" r="r" b="b"/>
              <a:pathLst>
                <a:path w="21775" h="22543" extrusionOk="0">
                  <a:moveTo>
                    <a:pt x="14779" y="1203"/>
                  </a:moveTo>
                  <a:cubicBezTo>
                    <a:pt x="14817" y="1203"/>
                    <a:pt x="14855" y="1205"/>
                    <a:pt x="14892" y="1208"/>
                  </a:cubicBezTo>
                  <a:cubicBezTo>
                    <a:pt x="15236" y="1235"/>
                    <a:pt x="15541" y="1461"/>
                    <a:pt x="15702" y="1775"/>
                  </a:cubicBezTo>
                  <a:cubicBezTo>
                    <a:pt x="15868" y="2087"/>
                    <a:pt x="15914" y="2466"/>
                    <a:pt x="15835" y="2818"/>
                  </a:cubicBezTo>
                  <a:cubicBezTo>
                    <a:pt x="15673" y="3539"/>
                    <a:pt x="15119" y="4131"/>
                    <a:pt x="14541" y="4626"/>
                  </a:cubicBezTo>
                  <a:cubicBezTo>
                    <a:pt x="14289" y="4835"/>
                    <a:pt x="14017" y="5024"/>
                    <a:pt x="13730" y="5189"/>
                  </a:cubicBezTo>
                  <a:lnTo>
                    <a:pt x="13730" y="5189"/>
                  </a:lnTo>
                  <a:cubicBezTo>
                    <a:pt x="13630" y="4973"/>
                    <a:pt x="13544" y="4749"/>
                    <a:pt x="13474" y="4520"/>
                  </a:cubicBezTo>
                  <a:cubicBezTo>
                    <a:pt x="13272" y="3838"/>
                    <a:pt x="13169" y="3087"/>
                    <a:pt x="13363" y="2397"/>
                  </a:cubicBezTo>
                  <a:cubicBezTo>
                    <a:pt x="13461" y="2056"/>
                    <a:pt x="13643" y="1738"/>
                    <a:pt x="13920" y="1522"/>
                  </a:cubicBezTo>
                  <a:cubicBezTo>
                    <a:pt x="14163" y="1326"/>
                    <a:pt x="14472" y="1203"/>
                    <a:pt x="14779" y="1203"/>
                  </a:cubicBezTo>
                  <a:close/>
                  <a:moveTo>
                    <a:pt x="7544" y="236"/>
                  </a:moveTo>
                  <a:cubicBezTo>
                    <a:pt x="7761" y="236"/>
                    <a:pt x="7981" y="298"/>
                    <a:pt x="8176" y="402"/>
                  </a:cubicBezTo>
                  <a:cubicBezTo>
                    <a:pt x="8827" y="736"/>
                    <a:pt x="9126" y="1484"/>
                    <a:pt x="9177" y="2197"/>
                  </a:cubicBezTo>
                  <a:cubicBezTo>
                    <a:pt x="9228" y="2922"/>
                    <a:pt x="9132" y="3651"/>
                    <a:pt x="8895" y="4337"/>
                  </a:cubicBezTo>
                  <a:cubicBezTo>
                    <a:pt x="8785" y="4666"/>
                    <a:pt x="8645" y="4983"/>
                    <a:pt x="8479" y="5283"/>
                  </a:cubicBezTo>
                  <a:lnTo>
                    <a:pt x="8479" y="5283"/>
                  </a:lnTo>
                  <a:cubicBezTo>
                    <a:pt x="7650" y="4796"/>
                    <a:pt x="6968" y="4074"/>
                    <a:pt x="6576" y="3216"/>
                  </a:cubicBezTo>
                  <a:cubicBezTo>
                    <a:pt x="6239" y="2534"/>
                    <a:pt x="6172" y="1724"/>
                    <a:pt x="6445" y="1040"/>
                  </a:cubicBezTo>
                  <a:cubicBezTo>
                    <a:pt x="6583" y="705"/>
                    <a:pt x="6832" y="419"/>
                    <a:pt x="7164" y="306"/>
                  </a:cubicBezTo>
                  <a:cubicBezTo>
                    <a:pt x="7286" y="258"/>
                    <a:pt x="7414" y="236"/>
                    <a:pt x="7544" y="236"/>
                  </a:cubicBezTo>
                  <a:close/>
                  <a:moveTo>
                    <a:pt x="1468" y="5191"/>
                  </a:moveTo>
                  <a:cubicBezTo>
                    <a:pt x="1712" y="5191"/>
                    <a:pt x="1961" y="5250"/>
                    <a:pt x="2173" y="5355"/>
                  </a:cubicBezTo>
                  <a:cubicBezTo>
                    <a:pt x="2688" y="5605"/>
                    <a:pt x="3033" y="6106"/>
                    <a:pt x="3287" y="6607"/>
                  </a:cubicBezTo>
                  <a:cubicBezTo>
                    <a:pt x="3530" y="7124"/>
                    <a:pt x="3752" y="7642"/>
                    <a:pt x="3964" y="8153"/>
                  </a:cubicBezTo>
                  <a:lnTo>
                    <a:pt x="3964" y="8153"/>
                  </a:lnTo>
                  <a:cubicBezTo>
                    <a:pt x="3827" y="8163"/>
                    <a:pt x="3691" y="8168"/>
                    <a:pt x="3555" y="8168"/>
                  </a:cubicBezTo>
                  <a:cubicBezTo>
                    <a:pt x="3149" y="8168"/>
                    <a:pt x="2748" y="8125"/>
                    <a:pt x="2360" y="8039"/>
                  </a:cubicBezTo>
                  <a:cubicBezTo>
                    <a:pt x="1730" y="7904"/>
                    <a:pt x="1106" y="7653"/>
                    <a:pt x="712" y="7181"/>
                  </a:cubicBezTo>
                  <a:cubicBezTo>
                    <a:pt x="326" y="6729"/>
                    <a:pt x="230" y="6001"/>
                    <a:pt x="599" y="5558"/>
                  </a:cubicBezTo>
                  <a:cubicBezTo>
                    <a:pt x="814" y="5301"/>
                    <a:pt x="1137" y="5191"/>
                    <a:pt x="1468" y="5191"/>
                  </a:cubicBezTo>
                  <a:close/>
                  <a:moveTo>
                    <a:pt x="20062" y="4996"/>
                  </a:moveTo>
                  <a:cubicBezTo>
                    <a:pt x="20371" y="4996"/>
                    <a:pt x="20681" y="5072"/>
                    <a:pt x="20949" y="5229"/>
                  </a:cubicBezTo>
                  <a:cubicBezTo>
                    <a:pt x="21465" y="5511"/>
                    <a:pt x="21685" y="6205"/>
                    <a:pt x="21402" y="6748"/>
                  </a:cubicBezTo>
                  <a:cubicBezTo>
                    <a:pt x="21135" y="7295"/>
                    <a:pt x="20593" y="7707"/>
                    <a:pt x="20001" y="7939"/>
                  </a:cubicBezTo>
                  <a:cubicBezTo>
                    <a:pt x="19510" y="8110"/>
                    <a:pt x="18982" y="8194"/>
                    <a:pt x="18445" y="8194"/>
                  </a:cubicBezTo>
                  <a:cubicBezTo>
                    <a:pt x="17961" y="8194"/>
                    <a:pt x="17470" y="8125"/>
                    <a:pt x="16995" y="7989"/>
                  </a:cubicBezTo>
                  <a:lnTo>
                    <a:pt x="16995" y="7989"/>
                  </a:lnTo>
                  <a:cubicBezTo>
                    <a:pt x="17294" y="7422"/>
                    <a:pt x="17628" y="6856"/>
                    <a:pt x="18009" y="6307"/>
                  </a:cubicBezTo>
                  <a:cubicBezTo>
                    <a:pt x="18342" y="5849"/>
                    <a:pt x="18751" y="5417"/>
                    <a:pt x="19276" y="5171"/>
                  </a:cubicBezTo>
                  <a:cubicBezTo>
                    <a:pt x="19517" y="5056"/>
                    <a:pt x="19789" y="4996"/>
                    <a:pt x="20062" y="4996"/>
                  </a:cubicBezTo>
                  <a:close/>
                  <a:moveTo>
                    <a:pt x="7542" y="1"/>
                  </a:moveTo>
                  <a:cubicBezTo>
                    <a:pt x="7387" y="1"/>
                    <a:pt x="7232" y="27"/>
                    <a:pt x="7083" y="84"/>
                  </a:cubicBezTo>
                  <a:cubicBezTo>
                    <a:pt x="6679" y="222"/>
                    <a:pt x="6381" y="573"/>
                    <a:pt x="6226" y="949"/>
                  </a:cubicBezTo>
                  <a:cubicBezTo>
                    <a:pt x="5919" y="1711"/>
                    <a:pt x="6004" y="2590"/>
                    <a:pt x="6358" y="3316"/>
                  </a:cubicBezTo>
                  <a:cubicBezTo>
                    <a:pt x="6774" y="4223"/>
                    <a:pt x="7489" y="4980"/>
                    <a:pt x="8359" y="5490"/>
                  </a:cubicBezTo>
                  <a:lnTo>
                    <a:pt x="8359" y="5490"/>
                  </a:lnTo>
                  <a:cubicBezTo>
                    <a:pt x="7840" y="6341"/>
                    <a:pt x="7106" y="7043"/>
                    <a:pt x="6254" y="7493"/>
                  </a:cubicBezTo>
                  <a:cubicBezTo>
                    <a:pt x="5593" y="7848"/>
                    <a:pt x="4873" y="8062"/>
                    <a:pt x="4149" y="8137"/>
                  </a:cubicBezTo>
                  <a:lnTo>
                    <a:pt x="4149" y="8137"/>
                  </a:lnTo>
                  <a:cubicBezTo>
                    <a:pt x="3933" y="7609"/>
                    <a:pt x="3706" y="7070"/>
                    <a:pt x="3452" y="6523"/>
                  </a:cubicBezTo>
                  <a:cubicBezTo>
                    <a:pt x="3190" y="6006"/>
                    <a:pt x="2837" y="5468"/>
                    <a:pt x="2256" y="5181"/>
                  </a:cubicBezTo>
                  <a:cubicBezTo>
                    <a:pt x="2004" y="5059"/>
                    <a:pt x="1728" y="4996"/>
                    <a:pt x="1449" y="4996"/>
                  </a:cubicBezTo>
                  <a:cubicBezTo>
                    <a:pt x="1407" y="4996"/>
                    <a:pt x="1365" y="4997"/>
                    <a:pt x="1323" y="5000"/>
                  </a:cubicBezTo>
                  <a:cubicBezTo>
                    <a:pt x="1000" y="5025"/>
                    <a:pt x="667" y="5166"/>
                    <a:pt x="446" y="5430"/>
                  </a:cubicBezTo>
                  <a:cubicBezTo>
                    <a:pt x="0" y="5979"/>
                    <a:pt x="122" y="6797"/>
                    <a:pt x="555" y="7313"/>
                  </a:cubicBezTo>
                  <a:cubicBezTo>
                    <a:pt x="997" y="7842"/>
                    <a:pt x="1663" y="8102"/>
                    <a:pt x="2314" y="8245"/>
                  </a:cubicBezTo>
                  <a:cubicBezTo>
                    <a:pt x="2722" y="8337"/>
                    <a:pt x="3145" y="8383"/>
                    <a:pt x="3572" y="8383"/>
                  </a:cubicBezTo>
                  <a:cubicBezTo>
                    <a:pt x="3731" y="8383"/>
                    <a:pt x="3891" y="8377"/>
                    <a:pt x="4051" y="8364"/>
                  </a:cubicBezTo>
                  <a:lnTo>
                    <a:pt x="4051" y="8364"/>
                  </a:lnTo>
                  <a:cubicBezTo>
                    <a:pt x="4232" y="8804"/>
                    <a:pt x="4407" y="9238"/>
                    <a:pt x="4580" y="9659"/>
                  </a:cubicBezTo>
                  <a:cubicBezTo>
                    <a:pt x="6161" y="13586"/>
                    <a:pt x="7294" y="16822"/>
                    <a:pt x="8064" y="19060"/>
                  </a:cubicBezTo>
                  <a:lnTo>
                    <a:pt x="8935" y="21644"/>
                  </a:lnTo>
                  <a:cubicBezTo>
                    <a:pt x="9032" y="21932"/>
                    <a:pt x="9107" y="22156"/>
                    <a:pt x="9161" y="22316"/>
                  </a:cubicBezTo>
                  <a:cubicBezTo>
                    <a:pt x="9213" y="22467"/>
                    <a:pt x="9246" y="22542"/>
                    <a:pt x="9246" y="22542"/>
                  </a:cubicBezTo>
                  <a:cubicBezTo>
                    <a:pt x="9246" y="22542"/>
                    <a:pt x="9228" y="22463"/>
                    <a:pt x="9185" y="22309"/>
                  </a:cubicBezTo>
                  <a:lnTo>
                    <a:pt x="8981" y="21628"/>
                  </a:lnTo>
                  <a:cubicBezTo>
                    <a:pt x="8797" y="21034"/>
                    <a:pt x="8523" y="20156"/>
                    <a:pt x="8152" y="19030"/>
                  </a:cubicBezTo>
                  <a:cubicBezTo>
                    <a:pt x="7410" y="16781"/>
                    <a:pt x="6300" y="13536"/>
                    <a:pt x="4737" y="9596"/>
                  </a:cubicBezTo>
                  <a:cubicBezTo>
                    <a:pt x="4571" y="9187"/>
                    <a:pt x="4406" y="8770"/>
                    <a:pt x="4234" y="8346"/>
                  </a:cubicBezTo>
                  <a:lnTo>
                    <a:pt x="4234" y="8346"/>
                  </a:lnTo>
                  <a:cubicBezTo>
                    <a:pt x="4965" y="8264"/>
                    <a:pt x="5690" y="8047"/>
                    <a:pt x="6358" y="7690"/>
                  </a:cubicBezTo>
                  <a:cubicBezTo>
                    <a:pt x="7251" y="7221"/>
                    <a:pt x="8017" y="6489"/>
                    <a:pt x="8559" y="5601"/>
                  </a:cubicBezTo>
                  <a:lnTo>
                    <a:pt x="8559" y="5601"/>
                  </a:lnTo>
                  <a:cubicBezTo>
                    <a:pt x="9050" y="5861"/>
                    <a:pt x="9585" y="6044"/>
                    <a:pt x="10139" y="6132"/>
                  </a:cubicBezTo>
                  <a:cubicBezTo>
                    <a:pt x="10410" y="6175"/>
                    <a:pt x="10681" y="6196"/>
                    <a:pt x="10951" y="6196"/>
                  </a:cubicBezTo>
                  <a:cubicBezTo>
                    <a:pt x="11892" y="6196"/>
                    <a:pt x="12818" y="5945"/>
                    <a:pt x="13638" y="5513"/>
                  </a:cubicBezTo>
                  <a:lnTo>
                    <a:pt x="13638" y="5513"/>
                  </a:lnTo>
                  <a:cubicBezTo>
                    <a:pt x="14172" y="6531"/>
                    <a:pt x="15016" y="7364"/>
                    <a:pt x="16016" y="7849"/>
                  </a:cubicBezTo>
                  <a:cubicBezTo>
                    <a:pt x="16246" y="7961"/>
                    <a:pt x="16482" y="8056"/>
                    <a:pt x="16723" y="8135"/>
                  </a:cubicBezTo>
                  <a:lnTo>
                    <a:pt x="16723" y="8135"/>
                  </a:lnTo>
                  <a:cubicBezTo>
                    <a:pt x="16556" y="8466"/>
                    <a:pt x="16400" y="8796"/>
                    <a:pt x="16252" y="9123"/>
                  </a:cubicBezTo>
                  <a:cubicBezTo>
                    <a:pt x="15378" y="11062"/>
                    <a:pt x="14859" y="12923"/>
                    <a:pt x="14478" y="14562"/>
                  </a:cubicBezTo>
                  <a:cubicBezTo>
                    <a:pt x="14105" y="16206"/>
                    <a:pt x="13874" y="17638"/>
                    <a:pt x="13701" y="18811"/>
                  </a:cubicBezTo>
                  <a:cubicBezTo>
                    <a:pt x="13529" y="19983"/>
                    <a:pt x="13418" y="20896"/>
                    <a:pt x="13342" y="21515"/>
                  </a:cubicBezTo>
                  <a:cubicBezTo>
                    <a:pt x="13308" y="21817"/>
                    <a:pt x="13282" y="22052"/>
                    <a:pt x="13262" y="22220"/>
                  </a:cubicBezTo>
                  <a:cubicBezTo>
                    <a:pt x="13246" y="22380"/>
                    <a:pt x="13244" y="22461"/>
                    <a:pt x="13244" y="22461"/>
                  </a:cubicBezTo>
                  <a:cubicBezTo>
                    <a:pt x="13244" y="22461"/>
                    <a:pt x="13262" y="22381"/>
                    <a:pt x="13286" y="22222"/>
                  </a:cubicBezTo>
                  <a:cubicBezTo>
                    <a:pt x="13311" y="22055"/>
                    <a:pt x="13346" y="21822"/>
                    <a:pt x="13390" y="21520"/>
                  </a:cubicBezTo>
                  <a:cubicBezTo>
                    <a:pt x="13484" y="20894"/>
                    <a:pt x="13619" y="19987"/>
                    <a:pt x="13793" y="18824"/>
                  </a:cubicBezTo>
                  <a:cubicBezTo>
                    <a:pt x="13980" y="17656"/>
                    <a:pt x="14224" y="16227"/>
                    <a:pt x="14608" y="14591"/>
                  </a:cubicBezTo>
                  <a:cubicBezTo>
                    <a:pt x="15000" y="12962"/>
                    <a:pt x="15529" y="11112"/>
                    <a:pt x="16406" y="9192"/>
                  </a:cubicBezTo>
                  <a:cubicBezTo>
                    <a:pt x="16558" y="8860"/>
                    <a:pt x="16719" y="8524"/>
                    <a:pt x="16892" y="8188"/>
                  </a:cubicBezTo>
                  <a:lnTo>
                    <a:pt x="16892" y="8188"/>
                  </a:lnTo>
                  <a:cubicBezTo>
                    <a:pt x="17396" y="8335"/>
                    <a:pt x="17915" y="8411"/>
                    <a:pt x="18431" y="8411"/>
                  </a:cubicBezTo>
                  <a:cubicBezTo>
                    <a:pt x="18995" y="8411"/>
                    <a:pt x="19554" y="8320"/>
                    <a:pt x="20080" y="8136"/>
                  </a:cubicBezTo>
                  <a:cubicBezTo>
                    <a:pt x="20711" y="7884"/>
                    <a:pt x="21287" y="7454"/>
                    <a:pt x="21588" y="6835"/>
                  </a:cubicBezTo>
                  <a:cubicBezTo>
                    <a:pt x="21741" y="6529"/>
                    <a:pt x="21774" y="6158"/>
                    <a:pt x="21670" y="5833"/>
                  </a:cubicBezTo>
                  <a:cubicBezTo>
                    <a:pt x="21579" y="5501"/>
                    <a:pt x="21337" y="5224"/>
                    <a:pt x="21052" y="5059"/>
                  </a:cubicBezTo>
                  <a:cubicBezTo>
                    <a:pt x="20750" y="4884"/>
                    <a:pt x="20410" y="4801"/>
                    <a:pt x="20073" y="4801"/>
                  </a:cubicBezTo>
                  <a:cubicBezTo>
                    <a:pt x="19769" y="4801"/>
                    <a:pt x="19466" y="4869"/>
                    <a:pt x="19197" y="4999"/>
                  </a:cubicBezTo>
                  <a:cubicBezTo>
                    <a:pt x="18627" y="5267"/>
                    <a:pt x="18201" y="5727"/>
                    <a:pt x="17860" y="6199"/>
                  </a:cubicBezTo>
                  <a:cubicBezTo>
                    <a:pt x="17465" y="6772"/>
                    <a:pt x="17126" y="7355"/>
                    <a:pt x="16824" y="7937"/>
                  </a:cubicBezTo>
                  <a:lnTo>
                    <a:pt x="16824" y="7937"/>
                  </a:lnTo>
                  <a:cubicBezTo>
                    <a:pt x="16581" y="7859"/>
                    <a:pt x="16343" y="7763"/>
                    <a:pt x="16113" y="7649"/>
                  </a:cubicBezTo>
                  <a:cubicBezTo>
                    <a:pt x="15156" y="7184"/>
                    <a:pt x="14347" y="6382"/>
                    <a:pt x="13837" y="5404"/>
                  </a:cubicBezTo>
                  <a:lnTo>
                    <a:pt x="13837" y="5404"/>
                  </a:lnTo>
                  <a:cubicBezTo>
                    <a:pt x="14140" y="5230"/>
                    <a:pt x="14428" y="5031"/>
                    <a:pt x="14694" y="4811"/>
                  </a:cubicBezTo>
                  <a:cubicBezTo>
                    <a:pt x="15292" y="4295"/>
                    <a:pt x="15880" y="3684"/>
                    <a:pt x="16069" y="2869"/>
                  </a:cubicBezTo>
                  <a:cubicBezTo>
                    <a:pt x="16157" y="2465"/>
                    <a:pt x="16107" y="2030"/>
                    <a:pt x="15912" y="1664"/>
                  </a:cubicBezTo>
                  <a:cubicBezTo>
                    <a:pt x="15724" y="1295"/>
                    <a:pt x="15340" y="1005"/>
                    <a:pt x="14917" y="974"/>
                  </a:cubicBezTo>
                  <a:cubicBezTo>
                    <a:pt x="14872" y="970"/>
                    <a:pt x="14828" y="968"/>
                    <a:pt x="14783" y="968"/>
                  </a:cubicBezTo>
                  <a:cubicBezTo>
                    <a:pt x="13986" y="968"/>
                    <a:pt x="13316" y="1614"/>
                    <a:pt x="13141" y="2333"/>
                  </a:cubicBezTo>
                  <a:cubicBezTo>
                    <a:pt x="12930" y="3095"/>
                    <a:pt x="13045" y="3875"/>
                    <a:pt x="13257" y="4587"/>
                  </a:cubicBezTo>
                  <a:cubicBezTo>
                    <a:pt x="13332" y="4832"/>
                    <a:pt x="13424" y="5069"/>
                    <a:pt x="13532" y="5299"/>
                  </a:cubicBezTo>
                  <a:lnTo>
                    <a:pt x="13532" y="5299"/>
                  </a:lnTo>
                  <a:cubicBezTo>
                    <a:pt x="12742" y="5715"/>
                    <a:pt x="11851" y="5956"/>
                    <a:pt x="10951" y="5956"/>
                  </a:cubicBezTo>
                  <a:cubicBezTo>
                    <a:pt x="10692" y="5956"/>
                    <a:pt x="10433" y="5936"/>
                    <a:pt x="10175" y="5895"/>
                  </a:cubicBezTo>
                  <a:cubicBezTo>
                    <a:pt x="9652" y="5812"/>
                    <a:pt x="9146" y="5640"/>
                    <a:pt x="8680" y="5394"/>
                  </a:cubicBezTo>
                  <a:lnTo>
                    <a:pt x="8680" y="5394"/>
                  </a:lnTo>
                  <a:cubicBezTo>
                    <a:pt x="8853" y="5083"/>
                    <a:pt x="8999" y="4754"/>
                    <a:pt x="9114" y="4413"/>
                  </a:cubicBezTo>
                  <a:cubicBezTo>
                    <a:pt x="9362" y="3695"/>
                    <a:pt x="9462" y="2935"/>
                    <a:pt x="9410" y="2179"/>
                  </a:cubicBezTo>
                  <a:cubicBezTo>
                    <a:pt x="9377" y="1797"/>
                    <a:pt x="9293" y="1407"/>
                    <a:pt x="9112" y="1052"/>
                  </a:cubicBezTo>
                  <a:cubicBezTo>
                    <a:pt x="8938" y="696"/>
                    <a:pt x="8647" y="384"/>
                    <a:pt x="8287" y="194"/>
                  </a:cubicBezTo>
                  <a:cubicBezTo>
                    <a:pt x="8065" y="74"/>
                    <a:pt x="7804" y="1"/>
                    <a:pt x="7542" y="1"/>
                  </a:cubicBezTo>
                  <a:close/>
                </a:path>
              </a:pathLst>
            </a:custGeom>
            <a:solidFill>
              <a:schemeClr val="accent2"/>
            </a:solidFill>
            <a:ln>
              <a:noFill/>
            </a:ln>
          </p:spPr>
          <p:txBody>
            <a:bodyPr spcFirstLastPara="1" lIns="91425" tIns="91425" rIns="91425" bIns="91425" anchor="ctr"/>
            <a:lstStyle/>
            <a:p>
              <a:pPr defTabSz="914400">
                <a:buClr>
                  <a:srgbClr val="000000"/>
                </a:buClr>
                <a:defRPr/>
              </a:pPr>
              <a:endParaRPr sz="1400" kern="0">
                <a:solidFill>
                  <a:srgbClr val="000000"/>
                </a:solidFill>
                <a:latin typeface="Arial"/>
                <a:cs typeface="Arial"/>
                <a:sym typeface="Arial"/>
              </a:endParaRPr>
            </a:p>
          </p:txBody>
        </p:sp>
        <p:sp>
          <p:nvSpPr>
            <p:cNvPr id="179" name="Google Shape;179;p26">
              <a:extLst>
                <a:ext uri="{FF2B5EF4-FFF2-40B4-BE49-F238E27FC236}">
                  <a16:creationId xmlns:a16="http://schemas.microsoft.com/office/drawing/2014/main" xmlns="" id="{821F19E1-1801-4928-87C4-52F90C053F06}"/>
                </a:ext>
              </a:extLst>
            </p:cNvPr>
            <p:cNvSpPr/>
            <p:nvPr/>
          </p:nvSpPr>
          <p:spPr>
            <a:xfrm>
              <a:off x="3636764" y="2050788"/>
              <a:ext cx="423447" cy="55298"/>
            </a:xfrm>
            <a:custGeom>
              <a:avLst/>
              <a:gdLst/>
              <a:ahLst/>
              <a:cxnLst/>
              <a:rect l="l" t="t" r="r" b="b"/>
              <a:pathLst>
                <a:path w="16915" h="2208" extrusionOk="0">
                  <a:moveTo>
                    <a:pt x="26" y="0"/>
                  </a:moveTo>
                  <a:cubicBezTo>
                    <a:pt x="12" y="0"/>
                    <a:pt x="0" y="12"/>
                    <a:pt x="0" y="27"/>
                  </a:cubicBezTo>
                  <a:lnTo>
                    <a:pt x="0" y="2181"/>
                  </a:lnTo>
                  <a:cubicBezTo>
                    <a:pt x="0" y="2196"/>
                    <a:pt x="12" y="2208"/>
                    <a:pt x="26" y="2208"/>
                  </a:cubicBezTo>
                  <a:lnTo>
                    <a:pt x="16889" y="2208"/>
                  </a:lnTo>
                  <a:cubicBezTo>
                    <a:pt x="16904" y="2208"/>
                    <a:pt x="16915" y="2196"/>
                    <a:pt x="16915" y="2181"/>
                  </a:cubicBezTo>
                  <a:lnTo>
                    <a:pt x="16915" y="27"/>
                  </a:lnTo>
                  <a:cubicBezTo>
                    <a:pt x="16915" y="12"/>
                    <a:pt x="16904" y="0"/>
                    <a:pt x="16889" y="0"/>
                  </a:cubicBezTo>
                  <a:close/>
                </a:path>
              </a:pathLst>
            </a:custGeom>
            <a:solidFill>
              <a:schemeClr val="accent2"/>
            </a:solidFill>
            <a:ln>
              <a:noFill/>
            </a:ln>
          </p:spPr>
          <p:txBody>
            <a:bodyPr spcFirstLastPara="1" lIns="91425" tIns="91425" rIns="91425" bIns="91425" anchor="ctr"/>
            <a:lstStyle/>
            <a:p>
              <a:pPr defTabSz="914400">
                <a:buClr>
                  <a:srgbClr val="000000"/>
                </a:buClr>
                <a:defRPr/>
              </a:pPr>
              <a:endParaRPr sz="1400" kern="0">
                <a:solidFill>
                  <a:srgbClr val="000000"/>
                </a:solidFill>
                <a:latin typeface="Arial"/>
                <a:cs typeface="Arial"/>
                <a:sym typeface="Arial"/>
              </a:endParaRPr>
            </a:p>
          </p:txBody>
        </p:sp>
        <p:sp>
          <p:nvSpPr>
            <p:cNvPr id="180" name="Google Shape;180;p26">
              <a:extLst>
                <a:ext uri="{FF2B5EF4-FFF2-40B4-BE49-F238E27FC236}">
                  <a16:creationId xmlns:a16="http://schemas.microsoft.com/office/drawing/2014/main" xmlns="" id="{ABAE1A97-1BFA-4BA0-9C61-26F65740F77D}"/>
                </a:ext>
              </a:extLst>
            </p:cNvPr>
            <p:cNvSpPr/>
            <p:nvPr/>
          </p:nvSpPr>
          <p:spPr>
            <a:xfrm>
              <a:off x="3636764" y="2130279"/>
              <a:ext cx="423447" cy="176263"/>
            </a:xfrm>
            <a:custGeom>
              <a:avLst/>
              <a:gdLst/>
              <a:ahLst/>
              <a:cxnLst/>
              <a:rect l="l" t="t" r="r" b="b"/>
              <a:pathLst>
                <a:path w="16916" h="7044" extrusionOk="0">
                  <a:moveTo>
                    <a:pt x="1102" y="1"/>
                  </a:moveTo>
                  <a:cubicBezTo>
                    <a:pt x="493" y="1"/>
                    <a:pt x="0" y="495"/>
                    <a:pt x="0" y="1104"/>
                  </a:cubicBezTo>
                  <a:cubicBezTo>
                    <a:pt x="0" y="1714"/>
                    <a:pt x="494" y="2208"/>
                    <a:pt x="1104" y="2208"/>
                  </a:cubicBezTo>
                  <a:lnTo>
                    <a:pt x="2718" y="2208"/>
                  </a:lnTo>
                  <a:lnTo>
                    <a:pt x="4860" y="6284"/>
                  </a:lnTo>
                  <a:cubicBezTo>
                    <a:pt x="5105" y="6751"/>
                    <a:pt x="5589" y="7043"/>
                    <a:pt x="6116" y="7043"/>
                  </a:cubicBezTo>
                  <a:lnTo>
                    <a:pt x="11371" y="7043"/>
                  </a:lnTo>
                  <a:cubicBezTo>
                    <a:pt x="11904" y="7043"/>
                    <a:pt x="12391" y="6745"/>
                    <a:pt x="12633" y="6271"/>
                  </a:cubicBezTo>
                  <a:lnTo>
                    <a:pt x="14715" y="2208"/>
                  </a:lnTo>
                  <a:lnTo>
                    <a:pt x="15812" y="2208"/>
                  </a:lnTo>
                  <a:cubicBezTo>
                    <a:pt x="16422" y="2208"/>
                    <a:pt x="16916" y="1714"/>
                    <a:pt x="16916" y="1104"/>
                  </a:cubicBezTo>
                  <a:cubicBezTo>
                    <a:pt x="16916" y="494"/>
                    <a:pt x="16422" y="1"/>
                    <a:pt x="15812" y="1"/>
                  </a:cubicBezTo>
                  <a:lnTo>
                    <a:pt x="1104" y="1"/>
                  </a:lnTo>
                  <a:cubicBezTo>
                    <a:pt x="1103" y="1"/>
                    <a:pt x="1103" y="1"/>
                    <a:pt x="1102" y="1"/>
                  </a:cubicBezTo>
                  <a:close/>
                </a:path>
              </a:pathLst>
            </a:custGeom>
            <a:solidFill>
              <a:schemeClr val="accent2"/>
            </a:solidFill>
            <a:ln>
              <a:noFill/>
            </a:ln>
          </p:spPr>
          <p:txBody>
            <a:bodyPr spcFirstLastPara="1" lIns="91425" tIns="91425" rIns="91425" bIns="91425" anchor="ctr"/>
            <a:lstStyle/>
            <a:p>
              <a:pPr defTabSz="914400">
                <a:buClr>
                  <a:srgbClr val="000000"/>
                </a:buClr>
                <a:defRPr/>
              </a:pPr>
              <a:endParaRPr sz="1400" kern="0">
                <a:solidFill>
                  <a:srgbClr val="000000"/>
                </a:solidFill>
                <a:latin typeface="Arial"/>
                <a:cs typeface="Arial"/>
                <a:sym typeface="Arial"/>
              </a:endParaRPr>
            </a:p>
          </p:txBody>
        </p:sp>
        <p:sp>
          <p:nvSpPr>
            <p:cNvPr id="181" name="Google Shape;181;p26">
              <a:extLst>
                <a:ext uri="{FF2B5EF4-FFF2-40B4-BE49-F238E27FC236}">
                  <a16:creationId xmlns:a16="http://schemas.microsoft.com/office/drawing/2014/main" xmlns="" id="{30A71EE5-997E-48AA-A78B-7FB7C6D58FAC}"/>
                </a:ext>
              </a:extLst>
            </p:cNvPr>
            <p:cNvSpPr/>
            <p:nvPr/>
          </p:nvSpPr>
          <p:spPr>
            <a:xfrm>
              <a:off x="3410349" y="1062331"/>
              <a:ext cx="326660" cy="556439"/>
            </a:xfrm>
            <a:custGeom>
              <a:avLst/>
              <a:gdLst/>
              <a:ahLst/>
              <a:cxnLst/>
              <a:rect l="l" t="t" r="r" b="b"/>
              <a:pathLst>
                <a:path w="13087" h="22212" extrusionOk="0">
                  <a:moveTo>
                    <a:pt x="12340" y="0"/>
                  </a:moveTo>
                  <a:cubicBezTo>
                    <a:pt x="12186" y="0"/>
                    <a:pt x="12007" y="10"/>
                    <a:pt x="11805" y="31"/>
                  </a:cubicBezTo>
                  <a:cubicBezTo>
                    <a:pt x="11066" y="106"/>
                    <a:pt x="10015" y="367"/>
                    <a:pt x="8793" y="906"/>
                  </a:cubicBezTo>
                  <a:cubicBezTo>
                    <a:pt x="7570" y="1442"/>
                    <a:pt x="6193" y="2295"/>
                    <a:pt x="4879" y="3508"/>
                  </a:cubicBezTo>
                  <a:cubicBezTo>
                    <a:pt x="3565" y="4716"/>
                    <a:pt x="2335" y="6309"/>
                    <a:pt x="1447" y="8199"/>
                  </a:cubicBezTo>
                  <a:cubicBezTo>
                    <a:pt x="577" y="10097"/>
                    <a:pt x="153" y="12065"/>
                    <a:pt x="79" y="13848"/>
                  </a:cubicBezTo>
                  <a:cubicBezTo>
                    <a:pt x="0" y="15636"/>
                    <a:pt x="238" y="17237"/>
                    <a:pt x="618" y="18518"/>
                  </a:cubicBezTo>
                  <a:cubicBezTo>
                    <a:pt x="995" y="19800"/>
                    <a:pt x="1474" y="20771"/>
                    <a:pt x="1893" y="21383"/>
                  </a:cubicBezTo>
                  <a:cubicBezTo>
                    <a:pt x="2268" y="21933"/>
                    <a:pt x="2569" y="22211"/>
                    <a:pt x="2730" y="22211"/>
                  </a:cubicBezTo>
                  <a:cubicBezTo>
                    <a:pt x="2749" y="22211"/>
                    <a:pt x="2766" y="22208"/>
                    <a:pt x="2781" y="22200"/>
                  </a:cubicBezTo>
                  <a:cubicBezTo>
                    <a:pt x="3106" y="22035"/>
                    <a:pt x="2552" y="20565"/>
                    <a:pt x="2282" y="18179"/>
                  </a:cubicBezTo>
                  <a:cubicBezTo>
                    <a:pt x="1995" y="15818"/>
                    <a:pt x="2130" y="12441"/>
                    <a:pt x="3625" y="9210"/>
                  </a:cubicBezTo>
                  <a:cubicBezTo>
                    <a:pt x="5128" y="5984"/>
                    <a:pt x="7619" y="3700"/>
                    <a:pt x="9608" y="2396"/>
                  </a:cubicBezTo>
                  <a:cubicBezTo>
                    <a:pt x="11605" y="1063"/>
                    <a:pt x="13086" y="536"/>
                    <a:pt x="13001" y="182"/>
                  </a:cubicBezTo>
                  <a:cubicBezTo>
                    <a:pt x="12975" y="69"/>
                    <a:pt x="12746" y="0"/>
                    <a:pt x="12340" y="0"/>
                  </a:cubicBezTo>
                  <a:close/>
                </a:path>
              </a:pathLst>
            </a:custGeom>
            <a:solidFill>
              <a:srgbClr val="FFFFFF"/>
            </a:solidFill>
            <a:ln>
              <a:noFill/>
            </a:ln>
          </p:spPr>
          <p:txBody>
            <a:bodyPr spcFirstLastPara="1" lIns="91425" tIns="91425" rIns="91425" bIns="91425" anchor="ctr"/>
            <a:lstStyle/>
            <a:p>
              <a:pPr defTabSz="914400">
                <a:buClr>
                  <a:srgbClr val="000000"/>
                </a:buClr>
                <a:defRPr/>
              </a:pPr>
              <a:endParaRPr sz="1400" kern="0">
                <a:solidFill>
                  <a:srgbClr val="000000"/>
                </a:solidFill>
                <a:latin typeface="Arial"/>
                <a:cs typeface="Arial"/>
                <a:sym typeface="Arial"/>
              </a:endParaRPr>
            </a:p>
          </p:txBody>
        </p:sp>
        <p:sp>
          <p:nvSpPr>
            <p:cNvPr id="182" name="Google Shape;182;p26">
              <a:extLst>
                <a:ext uri="{FF2B5EF4-FFF2-40B4-BE49-F238E27FC236}">
                  <a16:creationId xmlns:a16="http://schemas.microsoft.com/office/drawing/2014/main" xmlns="" id="{915FC63A-278A-4C6B-A0DC-AAAE6AFF9EA3}"/>
                </a:ext>
              </a:extLst>
            </p:cNvPr>
            <p:cNvSpPr/>
            <p:nvPr/>
          </p:nvSpPr>
          <p:spPr>
            <a:xfrm>
              <a:off x="3788860" y="1027769"/>
              <a:ext cx="126169" cy="60483"/>
            </a:xfrm>
            <a:custGeom>
              <a:avLst/>
              <a:gdLst/>
              <a:ahLst/>
              <a:cxnLst/>
              <a:rect l="l" t="t" r="r" b="b"/>
              <a:pathLst>
                <a:path w="5042" h="2402" extrusionOk="0">
                  <a:moveTo>
                    <a:pt x="2508" y="1"/>
                  </a:moveTo>
                  <a:cubicBezTo>
                    <a:pt x="1774" y="1"/>
                    <a:pt x="1118" y="184"/>
                    <a:pt x="678" y="453"/>
                  </a:cubicBezTo>
                  <a:cubicBezTo>
                    <a:pt x="230" y="723"/>
                    <a:pt x="1" y="1071"/>
                    <a:pt x="55" y="1395"/>
                  </a:cubicBezTo>
                  <a:cubicBezTo>
                    <a:pt x="182" y="2051"/>
                    <a:pt x="1276" y="2390"/>
                    <a:pt x="2514" y="2401"/>
                  </a:cubicBezTo>
                  <a:cubicBezTo>
                    <a:pt x="2518" y="2401"/>
                    <a:pt x="2522" y="2401"/>
                    <a:pt x="2526" y="2401"/>
                  </a:cubicBezTo>
                  <a:cubicBezTo>
                    <a:pt x="3760" y="2401"/>
                    <a:pt x="4851" y="2074"/>
                    <a:pt x="4983" y="1421"/>
                  </a:cubicBezTo>
                  <a:cubicBezTo>
                    <a:pt x="5041" y="1096"/>
                    <a:pt x="4815" y="747"/>
                    <a:pt x="4371" y="472"/>
                  </a:cubicBezTo>
                  <a:cubicBezTo>
                    <a:pt x="3929" y="197"/>
                    <a:pt x="3267" y="4"/>
                    <a:pt x="2527" y="1"/>
                  </a:cubicBezTo>
                  <a:cubicBezTo>
                    <a:pt x="2521" y="1"/>
                    <a:pt x="2514" y="1"/>
                    <a:pt x="2508" y="1"/>
                  </a:cubicBezTo>
                  <a:close/>
                </a:path>
              </a:pathLst>
            </a:custGeom>
            <a:solidFill>
              <a:srgbClr val="FFFFFF"/>
            </a:solidFill>
            <a:ln>
              <a:noFill/>
            </a:ln>
          </p:spPr>
          <p:txBody>
            <a:bodyPr spcFirstLastPara="1" lIns="91425" tIns="91425" rIns="91425" bIns="91425" anchor="ctr"/>
            <a:lstStyle/>
            <a:p>
              <a:pPr defTabSz="914400">
                <a:buClr>
                  <a:srgbClr val="000000"/>
                </a:buClr>
                <a:defRPr/>
              </a:pPr>
              <a:endParaRPr sz="1400" kern="0">
                <a:solidFill>
                  <a:srgbClr val="000000"/>
                </a:solidFill>
                <a:latin typeface="Arial"/>
                <a:cs typeface="Arial"/>
                <a:sym typeface="Arial"/>
              </a:endParaRPr>
            </a:p>
          </p:txBody>
        </p:sp>
        <p:sp>
          <p:nvSpPr>
            <p:cNvPr id="183" name="Google Shape;183;p26">
              <a:extLst>
                <a:ext uri="{FF2B5EF4-FFF2-40B4-BE49-F238E27FC236}">
                  <a16:creationId xmlns:a16="http://schemas.microsoft.com/office/drawing/2014/main" xmlns="" id="{E533B31F-7810-47FE-BB33-50C193FD4F74}"/>
                </a:ext>
              </a:extLst>
            </p:cNvPr>
            <p:cNvSpPr/>
            <p:nvPr/>
          </p:nvSpPr>
          <p:spPr>
            <a:xfrm>
              <a:off x="3771576" y="2273709"/>
              <a:ext cx="174563" cy="27649"/>
            </a:xfrm>
            <a:custGeom>
              <a:avLst/>
              <a:gdLst/>
              <a:ahLst/>
              <a:cxnLst/>
              <a:rect l="l" t="t" r="r" b="b"/>
              <a:pathLst>
                <a:path w="6996" h="1074" extrusionOk="0">
                  <a:moveTo>
                    <a:pt x="3664" y="0"/>
                  </a:moveTo>
                  <a:cubicBezTo>
                    <a:pt x="3600" y="0"/>
                    <a:pt x="3536" y="1"/>
                    <a:pt x="3471" y="3"/>
                  </a:cubicBezTo>
                  <a:cubicBezTo>
                    <a:pt x="2453" y="35"/>
                    <a:pt x="1552" y="280"/>
                    <a:pt x="944" y="542"/>
                  </a:cubicBezTo>
                  <a:cubicBezTo>
                    <a:pt x="333" y="803"/>
                    <a:pt x="1" y="1049"/>
                    <a:pt x="14" y="1069"/>
                  </a:cubicBezTo>
                  <a:cubicBezTo>
                    <a:pt x="15" y="1072"/>
                    <a:pt x="20" y="1074"/>
                    <a:pt x="26" y="1074"/>
                  </a:cubicBezTo>
                  <a:cubicBezTo>
                    <a:pt x="96" y="1074"/>
                    <a:pt x="446" y="900"/>
                    <a:pt x="1005" y="702"/>
                  </a:cubicBezTo>
                  <a:cubicBezTo>
                    <a:pt x="1615" y="485"/>
                    <a:pt x="2491" y="274"/>
                    <a:pt x="3478" y="243"/>
                  </a:cubicBezTo>
                  <a:cubicBezTo>
                    <a:pt x="3551" y="241"/>
                    <a:pt x="3624" y="240"/>
                    <a:pt x="3696" y="240"/>
                  </a:cubicBezTo>
                  <a:cubicBezTo>
                    <a:pt x="4595" y="240"/>
                    <a:pt x="5396" y="392"/>
                    <a:pt x="5973" y="557"/>
                  </a:cubicBezTo>
                  <a:cubicBezTo>
                    <a:pt x="6538" y="719"/>
                    <a:pt x="6896" y="873"/>
                    <a:pt x="6970" y="873"/>
                  </a:cubicBezTo>
                  <a:cubicBezTo>
                    <a:pt x="6977" y="873"/>
                    <a:pt x="6982" y="872"/>
                    <a:pt x="6983" y="869"/>
                  </a:cubicBezTo>
                  <a:cubicBezTo>
                    <a:pt x="6995" y="846"/>
                    <a:pt x="6649" y="621"/>
                    <a:pt x="6025" y="395"/>
                  </a:cubicBezTo>
                  <a:cubicBezTo>
                    <a:pt x="5442" y="183"/>
                    <a:pt x="4604" y="0"/>
                    <a:pt x="3664" y="0"/>
                  </a:cubicBezTo>
                  <a:close/>
                </a:path>
              </a:pathLst>
            </a:custGeom>
            <a:solidFill>
              <a:srgbClr val="455A64"/>
            </a:solidFill>
            <a:ln>
              <a:noFill/>
            </a:ln>
          </p:spPr>
          <p:txBody>
            <a:bodyPr spcFirstLastPara="1" lIns="91425" tIns="91425" rIns="91425" bIns="91425" anchor="ctr"/>
            <a:lstStyle/>
            <a:p>
              <a:pPr defTabSz="914400">
                <a:buClr>
                  <a:srgbClr val="000000"/>
                </a:buClr>
                <a:defRPr/>
              </a:pPr>
              <a:endParaRPr sz="1400" kern="0">
                <a:solidFill>
                  <a:srgbClr val="000000"/>
                </a:solidFill>
                <a:latin typeface="Arial"/>
                <a:cs typeface="Arial"/>
                <a:sym typeface="Arial"/>
              </a:endParaRPr>
            </a:p>
          </p:txBody>
        </p:sp>
        <p:sp>
          <p:nvSpPr>
            <p:cNvPr id="184" name="Google Shape;184;p26">
              <a:extLst>
                <a:ext uri="{FF2B5EF4-FFF2-40B4-BE49-F238E27FC236}">
                  <a16:creationId xmlns:a16="http://schemas.microsoft.com/office/drawing/2014/main" xmlns="" id="{15E00598-6A10-4B26-8004-7156B7EB463B}"/>
                </a:ext>
              </a:extLst>
            </p:cNvPr>
            <p:cNvSpPr/>
            <p:nvPr/>
          </p:nvSpPr>
          <p:spPr>
            <a:xfrm>
              <a:off x="3709355" y="2183850"/>
              <a:ext cx="297277" cy="6912"/>
            </a:xfrm>
            <a:custGeom>
              <a:avLst/>
              <a:gdLst/>
              <a:ahLst/>
              <a:cxnLst/>
              <a:rect l="l" t="t" r="r" b="b"/>
              <a:pathLst>
                <a:path w="11878" h="241" extrusionOk="0">
                  <a:moveTo>
                    <a:pt x="5939" y="0"/>
                  </a:moveTo>
                  <a:cubicBezTo>
                    <a:pt x="2658" y="0"/>
                    <a:pt x="0" y="54"/>
                    <a:pt x="0" y="120"/>
                  </a:cubicBezTo>
                  <a:cubicBezTo>
                    <a:pt x="0" y="187"/>
                    <a:pt x="2659" y="240"/>
                    <a:pt x="5939" y="240"/>
                  </a:cubicBezTo>
                  <a:cubicBezTo>
                    <a:pt x="9218" y="240"/>
                    <a:pt x="11878" y="187"/>
                    <a:pt x="11878" y="120"/>
                  </a:cubicBezTo>
                  <a:cubicBezTo>
                    <a:pt x="11878" y="54"/>
                    <a:pt x="9219" y="0"/>
                    <a:pt x="5939" y="0"/>
                  </a:cubicBezTo>
                  <a:close/>
                </a:path>
              </a:pathLst>
            </a:custGeom>
            <a:solidFill>
              <a:srgbClr val="455A64"/>
            </a:solidFill>
            <a:ln>
              <a:noFill/>
            </a:ln>
          </p:spPr>
          <p:txBody>
            <a:bodyPr spcFirstLastPara="1" lIns="91425" tIns="91425" rIns="91425" bIns="91425" anchor="ctr"/>
            <a:lstStyle/>
            <a:p>
              <a:pPr defTabSz="914400">
                <a:buClr>
                  <a:srgbClr val="000000"/>
                </a:buClr>
                <a:defRPr/>
              </a:pPr>
              <a:endParaRPr sz="1400" kern="0">
                <a:solidFill>
                  <a:srgbClr val="000000"/>
                </a:solidFill>
                <a:latin typeface="Arial"/>
                <a:cs typeface="Arial"/>
                <a:sym typeface="Arial"/>
              </a:endParaRPr>
            </a:p>
          </p:txBody>
        </p:sp>
        <p:sp>
          <p:nvSpPr>
            <p:cNvPr id="185" name="Google Shape;185;p26">
              <a:extLst>
                <a:ext uri="{FF2B5EF4-FFF2-40B4-BE49-F238E27FC236}">
                  <a16:creationId xmlns:a16="http://schemas.microsoft.com/office/drawing/2014/main" xmlns="" id="{F5C908E7-795E-441B-A5E9-19BEA2306CD9}"/>
                </a:ext>
              </a:extLst>
            </p:cNvPr>
            <p:cNvSpPr/>
            <p:nvPr/>
          </p:nvSpPr>
          <p:spPr>
            <a:xfrm>
              <a:off x="3735280" y="2230507"/>
              <a:ext cx="247155" cy="6912"/>
            </a:xfrm>
            <a:custGeom>
              <a:avLst/>
              <a:gdLst/>
              <a:ahLst/>
              <a:cxnLst/>
              <a:rect l="l" t="t" r="r" b="b"/>
              <a:pathLst>
                <a:path w="9920" h="313" extrusionOk="0">
                  <a:moveTo>
                    <a:pt x="9311" y="0"/>
                  </a:moveTo>
                  <a:cubicBezTo>
                    <a:pt x="9083" y="0"/>
                    <a:pt x="8797" y="3"/>
                    <a:pt x="8464" y="8"/>
                  </a:cubicBezTo>
                  <a:lnTo>
                    <a:pt x="4959" y="65"/>
                  </a:lnTo>
                  <a:lnTo>
                    <a:pt x="1454" y="106"/>
                  </a:lnTo>
                  <a:cubicBezTo>
                    <a:pt x="557" y="119"/>
                    <a:pt x="1" y="138"/>
                    <a:pt x="0" y="169"/>
                  </a:cubicBezTo>
                  <a:cubicBezTo>
                    <a:pt x="0" y="202"/>
                    <a:pt x="555" y="245"/>
                    <a:pt x="1452" y="276"/>
                  </a:cubicBezTo>
                  <a:cubicBezTo>
                    <a:pt x="2090" y="298"/>
                    <a:pt x="2900" y="313"/>
                    <a:pt x="3806" y="313"/>
                  </a:cubicBezTo>
                  <a:cubicBezTo>
                    <a:pt x="4177" y="313"/>
                    <a:pt x="4565" y="310"/>
                    <a:pt x="4963" y="305"/>
                  </a:cubicBezTo>
                  <a:cubicBezTo>
                    <a:pt x="6333" y="285"/>
                    <a:pt x="7573" y="234"/>
                    <a:pt x="8470" y="177"/>
                  </a:cubicBezTo>
                  <a:cubicBezTo>
                    <a:pt x="9366" y="121"/>
                    <a:pt x="9919" y="62"/>
                    <a:pt x="9918" y="30"/>
                  </a:cubicBezTo>
                  <a:cubicBezTo>
                    <a:pt x="9917" y="8"/>
                    <a:pt x="9697" y="0"/>
                    <a:pt x="9311" y="0"/>
                  </a:cubicBezTo>
                  <a:close/>
                </a:path>
              </a:pathLst>
            </a:custGeom>
            <a:solidFill>
              <a:srgbClr val="455A64"/>
            </a:solidFill>
            <a:ln>
              <a:noFill/>
            </a:ln>
          </p:spPr>
          <p:txBody>
            <a:bodyPr spcFirstLastPara="1" lIns="91425" tIns="91425" rIns="91425" bIns="91425" anchor="ctr"/>
            <a:lstStyle/>
            <a:p>
              <a:pPr defTabSz="914400">
                <a:buClr>
                  <a:srgbClr val="000000"/>
                </a:buClr>
                <a:defRPr/>
              </a:pPr>
              <a:endParaRPr sz="1400" kern="0">
                <a:solidFill>
                  <a:srgbClr val="000000"/>
                </a:solidFill>
                <a:latin typeface="Arial"/>
                <a:cs typeface="Arial"/>
                <a:sym typeface="Arial"/>
              </a:endParaRPr>
            </a:p>
          </p:txBody>
        </p:sp>
        <p:sp>
          <p:nvSpPr>
            <p:cNvPr id="186" name="Google Shape;186;p26">
              <a:extLst>
                <a:ext uri="{FF2B5EF4-FFF2-40B4-BE49-F238E27FC236}">
                  <a16:creationId xmlns:a16="http://schemas.microsoft.com/office/drawing/2014/main" xmlns="" id="{30AC6609-F0B4-494B-A68A-72EAC8EE6210}"/>
                </a:ext>
              </a:extLst>
            </p:cNvPr>
            <p:cNvSpPr/>
            <p:nvPr/>
          </p:nvSpPr>
          <p:spPr>
            <a:xfrm>
              <a:off x="4214035" y="765103"/>
              <a:ext cx="324931" cy="324877"/>
            </a:xfrm>
            <a:custGeom>
              <a:avLst/>
              <a:gdLst/>
              <a:ahLst/>
              <a:cxnLst/>
              <a:rect l="l" t="t" r="r" b="b"/>
              <a:pathLst>
                <a:path w="13000" h="12999" extrusionOk="0">
                  <a:moveTo>
                    <a:pt x="6499" y="0"/>
                  </a:moveTo>
                  <a:cubicBezTo>
                    <a:pt x="2910" y="0"/>
                    <a:pt x="1" y="2911"/>
                    <a:pt x="1" y="6499"/>
                  </a:cubicBezTo>
                  <a:cubicBezTo>
                    <a:pt x="1" y="10088"/>
                    <a:pt x="2911" y="12999"/>
                    <a:pt x="6499" y="12999"/>
                  </a:cubicBezTo>
                  <a:cubicBezTo>
                    <a:pt x="10089" y="12999"/>
                    <a:pt x="12999" y="10088"/>
                    <a:pt x="12999" y="6499"/>
                  </a:cubicBezTo>
                  <a:cubicBezTo>
                    <a:pt x="12999" y="2909"/>
                    <a:pt x="10089" y="0"/>
                    <a:pt x="6499" y="0"/>
                  </a:cubicBezTo>
                  <a:close/>
                </a:path>
              </a:pathLst>
            </a:custGeom>
            <a:solidFill>
              <a:schemeClr val="accent2"/>
            </a:solidFill>
            <a:ln>
              <a:noFill/>
            </a:ln>
          </p:spPr>
          <p:txBody>
            <a:bodyPr spcFirstLastPara="1" lIns="91425" tIns="91425" rIns="91425" bIns="91425" anchor="ctr"/>
            <a:lstStyle/>
            <a:p>
              <a:pPr defTabSz="914400">
                <a:buClr>
                  <a:srgbClr val="000000"/>
                </a:buClr>
                <a:defRPr/>
              </a:pPr>
              <a:endParaRPr sz="1400" kern="0">
                <a:solidFill>
                  <a:srgbClr val="000000"/>
                </a:solidFill>
                <a:latin typeface="Arial"/>
                <a:cs typeface="Arial"/>
                <a:sym typeface="Arial"/>
              </a:endParaRPr>
            </a:p>
          </p:txBody>
        </p:sp>
        <p:sp>
          <p:nvSpPr>
            <p:cNvPr id="187" name="Google Shape;187;p26">
              <a:extLst>
                <a:ext uri="{FF2B5EF4-FFF2-40B4-BE49-F238E27FC236}">
                  <a16:creationId xmlns:a16="http://schemas.microsoft.com/office/drawing/2014/main" xmlns="" id="{D2589B1D-E5B9-431C-AAD9-DE83CD367A3E}"/>
                </a:ext>
              </a:extLst>
            </p:cNvPr>
            <p:cNvSpPr/>
            <p:nvPr/>
          </p:nvSpPr>
          <p:spPr>
            <a:xfrm>
              <a:off x="2758760" y="1293892"/>
              <a:ext cx="2286614" cy="758624"/>
            </a:xfrm>
            <a:custGeom>
              <a:avLst/>
              <a:gdLst/>
              <a:ahLst/>
              <a:cxnLst/>
              <a:rect l="l" t="t" r="r" b="b"/>
              <a:pathLst>
                <a:path w="91497" h="30377" extrusionOk="0">
                  <a:moveTo>
                    <a:pt x="81819" y="0"/>
                  </a:moveTo>
                  <a:cubicBezTo>
                    <a:pt x="81356" y="0"/>
                    <a:pt x="80899" y="6"/>
                    <a:pt x="80450" y="14"/>
                  </a:cubicBezTo>
                  <a:cubicBezTo>
                    <a:pt x="78831" y="49"/>
                    <a:pt x="77307" y="137"/>
                    <a:pt x="75884" y="246"/>
                  </a:cubicBezTo>
                  <a:cubicBezTo>
                    <a:pt x="73038" y="467"/>
                    <a:pt x="70597" y="756"/>
                    <a:pt x="68604" y="1019"/>
                  </a:cubicBezTo>
                  <a:cubicBezTo>
                    <a:pt x="66613" y="1282"/>
                    <a:pt x="65072" y="1520"/>
                    <a:pt x="64028" y="1686"/>
                  </a:cubicBezTo>
                  <a:lnTo>
                    <a:pt x="62841" y="1885"/>
                  </a:lnTo>
                  <a:cubicBezTo>
                    <a:pt x="62575" y="1931"/>
                    <a:pt x="62439" y="1960"/>
                    <a:pt x="62439" y="1960"/>
                  </a:cubicBezTo>
                  <a:cubicBezTo>
                    <a:pt x="62439" y="1960"/>
                    <a:pt x="62577" y="1947"/>
                    <a:pt x="62846" y="1909"/>
                  </a:cubicBezTo>
                  <a:lnTo>
                    <a:pt x="64036" y="1734"/>
                  </a:lnTo>
                  <a:cubicBezTo>
                    <a:pt x="65081" y="1584"/>
                    <a:pt x="66625" y="1360"/>
                    <a:pt x="68616" y="1112"/>
                  </a:cubicBezTo>
                  <a:cubicBezTo>
                    <a:pt x="70609" y="864"/>
                    <a:pt x="73050" y="588"/>
                    <a:pt x="75894" y="380"/>
                  </a:cubicBezTo>
                  <a:cubicBezTo>
                    <a:pt x="77315" y="278"/>
                    <a:pt x="78838" y="195"/>
                    <a:pt x="80453" y="167"/>
                  </a:cubicBezTo>
                  <a:cubicBezTo>
                    <a:pt x="80837" y="161"/>
                    <a:pt x="81226" y="157"/>
                    <a:pt x="81621" y="157"/>
                  </a:cubicBezTo>
                  <a:cubicBezTo>
                    <a:pt x="82885" y="157"/>
                    <a:pt x="84202" y="195"/>
                    <a:pt x="85560" y="330"/>
                  </a:cubicBezTo>
                  <a:cubicBezTo>
                    <a:pt x="86450" y="421"/>
                    <a:pt x="87359" y="550"/>
                    <a:pt x="88265" y="779"/>
                  </a:cubicBezTo>
                  <a:cubicBezTo>
                    <a:pt x="89156" y="1011"/>
                    <a:pt x="90101" y="1327"/>
                    <a:pt x="90776" y="1999"/>
                  </a:cubicBezTo>
                  <a:cubicBezTo>
                    <a:pt x="91113" y="2338"/>
                    <a:pt x="91304" y="2793"/>
                    <a:pt x="91307" y="3270"/>
                  </a:cubicBezTo>
                  <a:cubicBezTo>
                    <a:pt x="91305" y="3751"/>
                    <a:pt x="91149" y="4229"/>
                    <a:pt x="90910" y="4665"/>
                  </a:cubicBezTo>
                  <a:cubicBezTo>
                    <a:pt x="90430" y="5545"/>
                    <a:pt x="89703" y="6300"/>
                    <a:pt x="88927" y="6999"/>
                  </a:cubicBezTo>
                  <a:cubicBezTo>
                    <a:pt x="87353" y="8392"/>
                    <a:pt x="85511" y="9580"/>
                    <a:pt x="83571" y="10705"/>
                  </a:cubicBezTo>
                  <a:cubicBezTo>
                    <a:pt x="81625" y="11824"/>
                    <a:pt x="79559" y="12869"/>
                    <a:pt x="77409" y="13868"/>
                  </a:cubicBezTo>
                  <a:cubicBezTo>
                    <a:pt x="68790" y="17841"/>
                    <a:pt x="58874" y="21213"/>
                    <a:pt x="48300" y="24065"/>
                  </a:cubicBezTo>
                  <a:cubicBezTo>
                    <a:pt x="37722" y="26882"/>
                    <a:pt x="27451" y="28925"/>
                    <a:pt x="18004" y="29807"/>
                  </a:cubicBezTo>
                  <a:cubicBezTo>
                    <a:pt x="15642" y="30020"/>
                    <a:pt x="13331" y="30155"/>
                    <a:pt x="11087" y="30165"/>
                  </a:cubicBezTo>
                  <a:cubicBezTo>
                    <a:pt x="11040" y="30165"/>
                    <a:pt x="10993" y="30165"/>
                    <a:pt x="10946" y="30165"/>
                  </a:cubicBezTo>
                  <a:cubicBezTo>
                    <a:pt x="8752" y="30165"/>
                    <a:pt x="6614" y="30063"/>
                    <a:pt x="4591" y="29680"/>
                  </a:cubicBezTo>
                  <a:cubicBezTo>
                    <a:pt x="3563" y="29481"/>
                    <a:pt x="2556" y="29203"/>
                    <a:pt x="1674" y="28725"/>
                  </a:cubicBezTo>
                  <a:cubicBezTo>
                    <a:pt x="1235" y="28488"/>
                    <a:pt x="839" y="28178"/>
                    <a:pt x="550" y="27794"/>
                  </a:cubicBezTo>
                  <a:cubicBezTo>
                    <a:pt x="271" y="27403"/>
                    <a:pt x="110" y="26929"/>
                    <a:pt x="219" y="26468"/>
                  </a:cubicBezTo>
                  <a:cubicBezTo>
                    <a:pt x="305" y="26005"/>
                    <a:pt x="554" y="25583"/>
                    <a:pt x="819" y="25196"/>
                  </a:cubicBezTo>
                  <a:cubicBezTo>
                    <a:pt x="1084" y="24804"/>
                    <a:pt x="1405" y="24456"/>
                    <a:pt x="1723" y="24116"/>
                  </a:cubicBezTo>
                  <a:cubicBezTo>
                    <a:pt x="2373" y="23446"/>
                    <a:pt x="3078" y="22856"/>
                    <a:pt x="3783" y="22306"/>
                  </a:cubicBezTo>
                  <a:cubicBezTo>
                    <a:pt x="6629" y="20128"/>
                    <a:pt x="9471" y="18528"/>
                    <a:pt x="11971" y="17166"/>
                  </a:cubicBezTo>
                  <a:cubicBezTo>
                    <a:pt x="14482" y="15816"/>
                    <a:pt x="16698" y="14754"/>
                    <a:pt x="18520" y="13912"/>
                  </a:cubicBezTo>
                  <a:cubicBezTo>
                    <a:pt x="20345" y="13074"/>
                    <a:pt x="21776" y="12456"/>
                    <a:pt x="22750" y="12044"/>
                  </a:cubicBezTo>
                  <a:cubicBezTo>
                    <a:pt x="23234" y="11840"/>
                    <a:pt x="23603" y="11684"/>
                    <a:pt x="23859" y="11577"/>
                  </a:cubicBezTo>
                  <a:cubicBezTo>
                    <a:pt x="24108" y="11471"/>
                    <a:pt x="24234" y="11411"/>
                    <a:pt x="24234" y="11411"/>
                  </a:cubicBezTo>
                  <a:lnTo>
                    <a:pt x="24234" y="11411"/>
                  </a:lnTo>
                  <a:cubicBezTo>
                    <a:pt x="24234" y="11411"/>
                    <a:pt x="24102" y="11456"/>
                    <a:pt x="23849" y="11555"/>
                  </a:cubicBezTo>
                  <a:lnTo>
                    <a:pt x="22732" y="12000"/>
                  </a:lnTo>
                  <a:cubicBezTo>
                    <a:pt x="21751" y="12398"/>
                    <a:pt x="20313" y="13002"/>
                    <a:pt x="18482" y="13828"/>
                  </a:cubicBezTo>
                  <a:cubicBezTo>
                    <a:pt x="16652" y="14657"/>
                    <a:pt x="14428" y="15708"/>
                    <a:pt x="11908" y="17048"/>
                  </a:cubicBezTo>
                  <a:cubicBezTo>
                    <a:pt x="9398" y="18401"/>
                    <a:pt x="6547" y="19992"/>
                    <a:pt x="3679" y="22173"/>
                  </a:cubicBezTo>
                  <a:cubicBezTo>
                    <a:pt x="2968" y="22724"/>
                    <a:pt x="2256" y="23315"/>
                    <a:pt x="1596" y="23993"/>
                  </a:cubicBezTo>
                  <a:cubicBezTo>
                    <a:pt x="1271" y="24338"/>
                    <a:pt x="945" y="24689"/>
                    <a:pt x="671" y="25093"/>
                  </a:cubicBezTo>
                  <a:cubicBezTo>
                    <a:pt x="397" y="25493"/>
                    <a:pt x="135" y="25926"/>
                    <a:pt x="38" y="26434"/>
                  </a:cubicBezTo>
                  <a:cubicBezTo>
                    <a:pt x="15" y="26559"/>
                    <a:pt x="13" y="26690"/>
                    <a:pt x="1" y="26819"/>
                  </a:cubicBezTo>
                  <a:cubicBezTo>
                    <a:pt x="14" y="26950"/>
                    <a:pt x="32" y="27080"/>
                    <a:pt x="57" y="27209"/>
                  </a:cubicBezTo>
                  <a:cubicBezTo>
                    <a:pt x="127" y="27459"/>
                    <a:pt x="251" y="27691"/>
                    <a:pt x="398" y="27905"/>
                  </a:cubicBezTo>
                  <a:cubicBezTo>
                    <a:pt x="709" y="28322"/>
                    <a:pt x="1128" y="28647"/>
                    <a:pt x="1581" y="28894"/>
                  </a:cubicBezTo>
                  <a:cubicBezTo>
                    <a:pt x="2494" y="29390"/>
                    <a:pt x="3515" y="29671"/>
                    <a:pt x="4553" y="29877"/>
                  </a:cubicBezTo>
                  <a:cubicBezTo>
                    <a:pt x="6628" y="30273"/>
                    <a:pt x="8814" y="30377"/>
                    <a:pt x="11052" y="30377"/>
                  </a:cubicBezTo>
                  <a:cubicBezTo>
                    <a:pt x="11064" y="30377"/>
                    <a:pt x="11076" y="30377"/>
                    <a:pt x="11088" y="30377"/>
                  </a:cubicBezTo>
                  <a:cubicBezTo>
                    <a:pt x="13341" y="30370"/>
                    <a:pt x="15658" y="30238"/>
                    <a:pt x="18024" y="30028"/>
                  </a:cubicBezTo>
                  <a:cubicBezTo>
                    <a:pt x="27493" y="29156"/>
                    <a:pt x="37774" y="27117"/>
                    <a:pt x="48363" y="24296"/>
                  </a:cubicBezTo>
                  <a:cubicBezTo>
                    <a:pt x="58948" y="21442"/>
                    <a:pt x="68872" y="18062"/>
                    <a:pt x="77502" y="14070"/>
                  </a:cubicBezTo>
                  <a:cubicBezTo>
                    <a:pt x="79655" y="13065"/>
                    <a:pt x="81724" y="12015"/>
                    <a:pt x="83676" y="10888"/>
                  </a:cubicBezTo>
                  <a:cubicBezTo>
                    <a:pt x="85622" y="9755"/>
                    <a:pt x="87470" y="8559"/>
                    <a:pt x="89059" y="7149"/>
                  </a:cubicBezTo>
                  <a:cubicBezTo>
                    <a:pt x="89844" y="6437"/>
                    <a:pt x="90582" y="5673"/>
                    <a:pt x="91079" y="4756"/>
                  </a:cubicBezTo>
                  <a:cubicBezTo>
                    <a:pt x="91327" y="4301"/>
                    <a:pt x="91497" y="3791"/>
                    <a:pt x="91496" y="3269"/>
                  </a:cubicBezTo>
                  <a:cubicBezTo>
                    <a:pt x="91495" y="2746"/>
                    <a:pt x="91270" y="2230"/>
                    <a:pt x="90911" y="1872"/>
                  </a:cubicBezTo>
                  <a:cubicBezTo>
                    <a:pt x="90179" y="1151"/>
                    <a:pt x="89214" y="843"/>
                    <a:pt x="88308" y="606"/>
                  </a:cubicBezTo>
                  <a:cubicBezTo>
                    <a:pt x="87390" y="376"/>
                    <a:pt x="86473" y="251"/>
                    <a:pt x="85578" y="161"/>
                  </a:cubicBezTo>
                  <a:cubicBezTo>
                    <a:pt x="84282" y="37"/>
                    <a:pt x="83026" y="0"/>
                    <a:pt x="81819" y="0"/>
                  </a:cubicBezTo>
                  <a:close/>
                </a:path>
              </a:pathLst>
            </a:custGeom>
            <a:solidFill>
              <a:schemeClr val="accent2"/>
            </a:solidFill>
            <a:ln>
              <a:noFill/>
            </a:ln>
          </p:spPr>
          <p:txBody>
            <a:bodyPr spcFirstLastPara="1" lIns="91425" tIns="91425" rIns="91425" bIns="91425" anchor="ctr"/>
            <a:lstStyle/>
            <a:p>
              <a:pPr defTabSz="914400">
                <a:buClr>
                  <a:srgbClr val="000000"/>
                </a:buClr>
                <a:defRPr/>
              </a:pPr>
              <a:endParaRPr sz="1400" kern="0">
                <a:solidFill>
                  <a:srgbClr val="000000"/>
                </a:solidFill>
                <a:latin typeface="Arial"/>
                <a:cs typeface="Arial"/>
                <a:sym typeface="Arial"/>
              </a:endParaRPr>
            </a:p>
          </p:txBody>
        </p:sp>
        <p:sp>
          <p:nvSpPr>
            <p:cNvPr id="188" name="Google Shape;188;p26">
              <a:extLst>
                <a:ext uri="{FF2B5EF4-FFF2-40B4-BE49-F238E27FC236}">
                  <a16:creationId xmlns:a16="http://schemas.microsoft.com/office/drawing/2014/main" xmlns="" id="{DDACE783-E5F7-40E1-95DC-7CF2339AA173}"/>
                </a:ext>
              </a:extLst>
            </p:cNvPr>
            <p:cNvSpPr/>
            <p:nvPr/>
          </p:nvSpPr>
          <p:spPr>
            <a:xfrm>
              <a:off x="2960977" y="1013945"/>
              <a:ext cx="1719714" cy="414737"/>
            </a:xfrm>
            <a:custGeom>
              <a:avLst/>
              <a:gdLst/>
              <a:ahLst/>
              <a:cxnLst/>
              <a:rect l="l" t="t" r="r" b="b"/>
              <a:pathLst>
                <a:path w="68810" h="16609" extrusionOk="0">
                  <a:moveTo>
                    <a:pt x="16295" y="1"/>
                  </a:moveTo>
                  <a:cubicBezTo>
                    <a:pt x="14000" y="1"/>
                    <a:pt x="11358" y="86"/>
                    <a:pt x="8428" y="406"/>
                  </a:cubicBezTo>
                  <a:cubicBezTo>
                    <a:pt x="7056" y="569"/>
                    <a:pt x="5617" y="779"/>
                    <a:pt x="4151" y="1161"/>
                  </a:cubicBezTo>
                  <a:cubicBezTo>
                    <a:pt x="3418" y="1352"/>
                    <a:pt x="2679" y="1591"/>
                    <a:pt x="1961" y="1927"/>
                  </a:cubicBezTo>
                  <a:cubicBezTo>
                    <a:pt x="1605" y="2102"/>
                    <a:pt x="1253" y="2300"/>
                    <a:pt x="932" y="2553"/>
                  </a:cubicBezTo>
                  <a:cubicBezTo>
                    <a:pt x="613" y="2806"/>
                    <a:pt x="319" y="3127"/>
                    <a:pt x="166" y="3534"/>
                  </a:cubicBezTo>
                  <a:cubicBezTo>
                    <a:pt x="0" y="3941"/>
                    <a:pt x="64" y="4410"/>
                    <a:pt x="230" y="4801"/>
                  </a:cubicBezTo>
                  <a:cubicBezTo>
                    <a:pt x="389" y="5207"/>
                    <a:pt x="679" y="5530"/>
                    <a:pt x="964" y="5848"/>
                  </a:cubicBezTo>
                  <a:cubicBezTo>
                    <a:pt x="1570" y="6450"/>
                    <a:pt x="2284" y="6942"/>
                    <a:pt x="3033" y="7382"/>
                  </a:cubicBezTo>
                  <a:cubicBezTo>
                    <a:pt x="4537" y="8257"/>
                    <a:pt x="6183" y="8967"/>
                    <a:pt x="7894" y="9609"/>
                  </a:cubicBezTo>
                  <a:cubicBezTo>
                    <a:pt x="11322" y="10889"/>
                    <a:pt x="15030" y="11907"/>
                    <a:pt x="18905" y="12794"/>
                  </a:cubicBezTo>
                  <a:cubicBezTo>
                    <a:pt x="22783" y="13678"/>
                    <a:pt x="26836" y="14411"/>
                    <a:pt x="31010" y="15008"/>
                  </a:cubicBezTo>
                  <a:cubicBezTo>
                    <a:pt x="38276" y="16039"/>
                    <a:pt x="45310" y="16609"/>
                    <a:pt x="51832" y="16609"/>
                  </a:cubicBezTo>
                  <a:cubicBezTo>
                    <a:pt x="52803" y="16609"/>
                    <a:pt x="53763" y="16596"/>
                    <a:pt x="54710" y="16570"/>
                  </a:cubicBezTo>
                  <a:cubicBezTo>
                    <a:pt x="58358" y="16445"/>
                    <a:pt x="61849" y="16179"/>
                    <a:pt x="65004" y="15322"/>
                  </a:cubicBezTo>
                  <a:cubicBezTo>
                    <a:pt x="65789" y="15099"/>
                    <a:pt x="66551" y="14825"/>
                    <a:pt x="67247" y="14440"/>
                  </a:cubicBezTo>
                  <a:cubicBezTo>
                    <a:pt x="67598" y="14253"/>
                    <a:pt x="67917" y="14012"/>
                    <a:pt x="68206" y="13740"/>
                  </a:cubicBezTo>
                  <a:cubicBezTo>
                    <a:pt x="68472" y="13445"/>
                    <a:pt x="68691" y="13094"/>
                    <a:pt x="68754" y="12693"/>
                  </a:cubicBezTo>
                  <a:cubicBezTo>
                    <a:pt x="68809" y="12284"/>
                    <a:pt x="68660" y="11891"/>
                    <a:pt x="68461" y="11570"/>
                  </a:cubicBezTo>
                  <a:cubicBezTo>
                    <a:pt x="68254" y="11250"/>
                    <a:pt x="67999" y="10975"/>
                    <a:pt x="67733" y="10724"/>
                  </a:cubicBezTo>
                  <a:cubicBezTo>
                    <a:pt x="67190" y="10231"/>
                    <a:pt x="66595" y="9835"/>
                    <a:pt x="66004" y="9474"/>
                  </a:cubicBezTo>
                  <a:cubicBezTo>
                    <a:pt x="63606" y="8073"/>
                    <a:pt x="61244" y="7206"/>
                    <a:pt x="59180" y="6470"/>
                  </a:cubicBezTo>
                  <a:cubicBezTo>
                    <a:pt x="57105" y="5748"/>
                    <a:pt x="55290" y="5217"/>
                    <a:pt x="53800" y="4809"/>
                  </a:cubicBezTo>
                  <a:cubicBezTo>
                    <a:pt x="52310" y="4402"/>
                    <a:pt x="51145" y="4118"/>
                    <a:pt x="50353" y="3933"/>
                  </a:cubicBezTo>
                  <a:lnTo>
                    <a:pt x="49452" y="3728"/>
                  </a:lnTo>
                  <a:cubicBezTo>
                    <a:pt x="49247" y="3684"/>
                    <a:pt x="49142" y="3666"/>
                    <a:pt x="49142" y="3666"/>
                  </a:cubicBezTo>
                  <a:lnTo>
                    <a:pt x="49142" y="3666"/>
                  </a:lnTo>
                  <a:cubicBezTo>
                    <a:pt x="49142" y="3667"/>
                    <a:pt x="49244" y="3699"/>
                    <a:pt x="49445" y="3752"/>
                  </a:cubicBezTo>
                  <a:lnTo>
                    <a:pt x="50341" y="3979"/>
                  </a:lnTo>
                  <a:cubicBezTo>
                    <a:pt x="51129" y="4180"/>
                    <a:pt x="52291" y="4478"/>
                    <a:pt x="53775" y="4900"/>
                  </a:cubicBezTo>
                  <a:cubicBezTo>
                    <a:pt x="55259" y="5321"/>
                    <a:pt x="57069" y="5864"/>
                    <a:pt x="59135" y="6595"/>
                  </a:cubicBezTo>
                  <a:cubicBezTo>
                    <a:pt x="61190" y="7341"/>
                    <a:pt x="63545" y="8220"/>
                    <a:pt x="65915" y="9619"/>
                  </a:cubicBezTo>
                  <a:cubicBezTo>
                    <a:pt x="66500" y="9978"/>
                    <a:pt x="67087" y="10373"/>
                    <a:pt x="67612" y="10855"/>
                  </a:cubicBezTo>
                  <a:cubicBezTo>
                    <a:pt x="67870" y="11100"/>
                    <a:pt x="68114" y="11365"/>
                    <a:pt x="68307" y="11666"/>
                  </a:cubicBezTo>
                  <a:cubicBezTo>
                    <a:pt x="68493" y="11968"/>
                    <a:pt x="68619" y="12319"/>
                    <a:pt x="68570" y="12667"/>
                  </a:cubicBezTo>
                  <a:cubicBezTo>
                    <a:pt x="68513" y="13020"/>
                    <a:pt x="68317" y="13334"/>
                    <a:pt x="68069" y="13609"/>
                  </a:cubicBezTo>
                  <a:cubicBezTo>
                    <a:pt x="67798" y="13863"/>
                    <a:pt x="67494" y="14092"/>
                    <a:pt x="67153" y="14272"/>
                  </a:cubicBezTo>
                  <a:cubicBezTo>
                    <a:pt x="66476" y="14643"/>
                    <a:pt x="65725" y="14913"/>
                    <a:pt x="64950" y="15131"/>
                  </a:cubicBezTo>
                  <a:cubicBezTo>
                    <a:pt x="61825" y="15972"/>
                    <a:pt x="58341" y="16231"/>
                    <a:pt x="54704" y="16350"/>
                  </a:cubicBezTo>
                  <a:cubicBezTo>
                    <a:pt x="53810" y="16372"/>
                    <a:pt x="52905" y="16384"/>
                    <a:pt x="51990" y="16384"/>
                  </a:cubicBezTo>
                  <a:cubicBezTo>
                    <a:pt x="45437" y="16384"/>
                    <a:pt x="38358" y="15809"/>
                    <a:pt x="31044" y="14771"/>
                  </a:cubicBezTo>
                  <a:cubicBezTo>
                    <a:pt x="26877" y="14174"/>
                    <a:pt x="22828" y="13444"/>
                    <a:pt x="18958" y="12565"/>
                  </a:cubicBezTo>
                  <a:cubicBezTo>
                    <a:pt x="15090" y="11682"/>
                    <a:pt x="11388" y="10671"/>
                    <a:pt x="7972" y="9401"/>
                  </a:cubicBezTo>
                  <a:cubicBezTo>
                    <a:pt x="6267" y="8766"/>
                    <a:pt x="4629" y="8062"/>
                    <a:pt x="3140" y="7200"/>
                  </a:cubicBezTo>
                  <a:cubicBezTo>
                    <a:pt x="2400" y="6768"/>
                    <a:pt x="1698" y="6283"/>
                    <a:pt x="1111" y="5704"/>
                  </a:cubicBezTo>
                  <a:cubicBezTo>
                    <a:pt x="839" y="5400"/>
                    <a:pt x="559" y="5090"/>
                    <a:pt x="416" y="4722"/>
                  </a:cubicBezTo>
                  <a:cubicBezTo>
                    <a:pt x="265" y="4364"/>
                    <a:pt x="209" y="3959"/>
                    <a:pt x="354" y="3603"/>
                  </a:cubicBezTo>
                  <a:cubicBezTo>
                    <a:pt x="486" y="3245"/>
                    <a:pt x="753" y="2947"/>
                    <a:pt x="1054" y="2706"/>
                  </a:cubicBezTo>
                  <a:cubicBezTo>
                    <a:pt x="1358" y="2465"/>
                    <a:pt x="1699" y="2271"/>
                    <a:pt x="2045" y="2101"/>
                  </a:cubicBezTo>
                  <a:cubicBezTo>
                    <a:pt x="2745" y="1770"/>
                    <a:pt x="3474" y="1531"/>
                    <a:pt x="4199" y="1340"/>
                  </a:cubicBezTo>
                  <a:cubicBezTo>
                    <a:pt x="5650" y="957"/>
                    <a:pt x="7081" y="743"/>
                    <a:pt x="8448" y="574"/>
                  </a:cubicBezTo>
                  <a:cubicBezTo>
                    <a:pt x="11625" y="215"/>
                    <a:pt x="14466" y="130"/>
                    <a:pt x="16893" y="130"/>
                  </a:cubicBezTo>
                  <a:cubicBezTo>
                    <a:pt x="18657" y="130"/>
                    <a:pt x="20203" y="175"/>
                    <a:pt x="21501" y="191"/>
                  </a:cubicBezTo>
                  <a:lnTo>
                    <a:pt x="25058" y="242"/>
                  </a:lnTo>
                  <a:lnTo>
                    <a:pt x="25983" y="249"/>
                  </a:lnTo>
                  <a:cubicBezTo>
                    <a:pt x="26191" y="249"/>
                    <a:pt x="26298" y="244"/>
                    <a:pt x="26298" y="244"/>
                  </a:cubicBezTo>
                  <a:cubicBezTo>
                    <a:pt x="26298" y="244"/>
                    <a:pt x="26191" y="233"/>
                    <a:pt x="25983" y="225"/>
                  </a:cubicBezTo>
                  <a:lnTo>
                    <a:pt x="25058" y="194"/>
                  </a:lnTo>
                  <a:lnTo>
                    <a:pt x="21502" y="98"/>
                  </a:lnTo>
                  <a:cubicBezTo>
                    <a:pt x="20061" y="67"/>
                    <a:pt x="18312" y="1"/>
                    <a:pt x="16295" y="1"/>
                  </a:cubicBezTo>
                  <a:close/>
                </a:path>
              </a:pathLst>
            </a:custGeom>
            <a:solidFill>
              <a:schemeClr val="accent2"/>
            </a:solidFill>
            <a:ln>
              <a:noFill/>
            </a:ln>
          </p:spPr>
          <p:txBody>
            <a:bodyPr spcFirstLastPara="1" lIns="91425" tIns="91425" rIns="91425" bIns="91425" anchor="ctr"/>
            <a:lstStyle/>
            <a:p>
              <a:pPr defTabSz="914400">
                <a:buClr>
                  <a:srgbClr val="000000"/>
                </a:buClr>
                <a:defRPr/>
              </a:pPr>
              <a:endParaRPr sz="1400" kern="0">
                <a:solidFill>
                  <a:srgbClr val="000000"/>
                </a:solidFill>
                <a:latin typeface="Arial"/>
                <a:cs typeface="Arial"/>
                <a:sym typeface="Arial"/>
              </a:endParaRPr>
            </a:p>
          </p:txBody>
        </p:sp>
        <p:sp>
          <p:nvSpPr>
            <p:cNvPr id="189" name="Google Shape;189;p26">
              <a:extLst>
                <a:ext uri="{FF2B5EF4-FFF2-40B4-BE49-F238E27FC236}">
                  <a16:creationId xmlns:a16="http://schemas.microsoft.com/office/drawing/2014/main" xmlns="" id="{1FCD64D6-A2DB-4FD1-B1F2-290FA3459A21}"/>
                </a:ext>
              </a:extLst>
            </p:cNvPr>
            <p:cNvSpPr/>
            <p:nvPr/>
          </p:nvSpPr>
          <p:spPr>
            <a:xfrm>
              <a:off x="2565184" y="1798489"/>
              <a:ext cx="499494" cy="440659"/>
            </a:xfrm>
            <a:custGeom>
              <a:avLst/>
              <a:gdLst/>
              <a:ahLst/>
              <a:cxnLst/>
              <a:rect l="l" t="t" r="r" b="b"/>
              <a:pathLst>
                <a:path w="20031" h="17660" extrusionOk="0">
                  <a:moveTo>
                    <a:pt x="10019" y="1"/>
                  </a:moveTo>
                  <a:cubicBezTo>
                    <a:pt x="6540" y="1"/>
                    <a:pt x="3242" y="2071"/>
                    <a:pt x="1844" y="5491"/>
                  </a:cubicBezTo>
                  <a:cubicBezTo>
                    <a:pt x="0" y="10004"/>
                    <a:pt x="2164" y="15158"/>
                    <a:pt x="6677" y="17001"/>
                  </a:cubicBezTo>
                  <a:cubicBezTo>
                    <a:pt x="7770" y="17448"/>
                    <a:pt x="8901" y="17660"/>
                    <a:pt x="10013" y="17660"/>
                  </a:cubicBezTo>
                  <a:cubicBezTo>
                    <a:pt x="13492" y="17660"/>
                    <a:pt x="16789" y="15589"/>
                    <a:pt x="18187" y="12170"/>
                  </a:cubicBezTo>
                  <a:cubicBezTo>
                    <a:pt x="20030" y="7657"/>
                    <a:pt x="17868" y="2503"/>
                    <a:pt x="13355" y="659"/>
                  </a:cubicBezTo>
                  <a:cubicBezTo>
                    <a:pt x="12262" y="212"/>
                    <a:pt x="11131" y="1"/>
                    <a:pt x="10019" y="1"/>
                  </a:cubicBezTo>
                  <a:close/>
                </a:path>
              </a:pathLst>
            </a:custGeom>
            <a:solidFill>
              <a:schemeClr val="accent1"/>
            </a:solidFill>
            <a:ln>
              <a:noFill/>
            </a:ln>
          </p:spPr>
          <p:txBody>
            <a:bodyPr spcFirstLastPara="1" lIns="91425" tIns="91425" rIns="91425" bIns="91425" anchor="ctr"/>
            <a:lstStyle/>
            <a:p>
              <a:pPr defTabSz="914400">
                <a:buClr>
                  <a:srgbClr val="000000"/>
                </a:buClr>
                <a:defRPr/>
              </a:pPr>
              <a:endParaRPr sz="1400" kern="0">
                <a:solidFill>
                  <a:srgbClr val="000000"/>
                </a:solidFill>
                <a:latin typeface="Arial"/>
                <a:cs typeface="Arial"/>
                <a:sym typeface="Arial"/>
              </a:endParaRPr>
            </a:p>
          </p:txBody>
        </p:sp>
        <p:sp>
          <p:nvSpPr>
            <p:cNvPr id="190" name="Google Shape;190;p26">
              <a:extLst>
                <a:ext uri="{FF2B5EF4-FFF2-40B4-BE49-F238E27FC236}">
                  <a16:creationId xmlns:a16="http://schemas.microsoft.com/office/drawing/2014/main" xmlns="" id="{F120840D-2FDD-446F-AF65-DD22B09664C1}"/>
                </a:ext>
              </a:extLst>
            </p:cNvPr>
            <p:cNvSpPr/>
            <p:nvPr/>
          </p:nvSpPr>
          <p:spPr>
            <a:xfrm>
              <a:off x="4886365" y="1136638"/>
              <a:ext cx="378510" cy="378447"/>
            </a:xfrm>
            <a:custGeom>
              <a:avLst/>
              <a:gdLst/>
              <a:ahLst/>
              <a:cxnLst/>
              <a:rect l="l" t="t" r="r" b="b"/>
              <a:pathLst>
                <a:path w="15130" h="15129" extrusionOk="0">
                  <a:moveTo>
                    <a:pt x="7565" y="0"/>
                  </a:moveTo>
                  <a:cubicBezTo>
                    <a:pt x="3387" y="0"/>
                    <a:pt x="1" y="3388"/>
                    <a:pt x="1" y="7564"/>
                  </a:cubicBezTo>
                  <a:cubicBezTo>
                    <a:pt x="1" y="11742"/>
                    <a:pt x="3387" y="15129"/>
                    <a:pt x="7565" y="15129"/>
                  </a:cubicBezTo>
                  <a:cubicBezTo>
                    <a:pt x="11743" y="15129"/>
                    <a:pt x="15129" y="11742"/>
                    <a:pt x="15129" y="7564"/>
                  </a:cubicBezTo>
                  <a:cubicBezTo>
                    <a:pt x="15129" y="3388"/>
                    <a:pt x="11743" y="0"/>
                    <a:pt x="7565" y="0"/>
                  </a:cubicBezTo>
                  <a:close/>
                </a:path>
              </a:pathLst>
            </a:custGeom>
            <a:solidFill>
              <a:schemeClr val="accent1"/>
            </a:solidFill>
            <a:ln>
              <a:noFill/>
            </a:ln>
          </p:spPr>
          <p:txBody>
            <a:bodyPr spcFirstLastPara="1" lIns="91425" tIns="91425" rIns="91425" bIns="91425" anchor="ctr"/>
            <a:lstStyle/>
            <a:p>
              <a:pPr defTabSz="914400">
                <a:buClr>
                  <a:srgbClr val="000000"/>
                </a:buClr>
                <a:defRPr/>
              </a:pPr>
              <a:endParaRPr sz="1400" kern="0">
                <a:solidFill>
                  <a:srgbClr val="000000"/>
                </a:solidFill>
                <a:latin typeface="Arial"/>
                <a:cs typeface="Arial"/>
                <a:sym typeface="Arial"/>
              </a:endParaRPr>
            </a:p>
          </p:txBody>
        </p:sp>
        <p:sp>
          <p:nvSpPr>
            <p:cNvPr id="191" name="Google Shape;191;p26">
              <a:extLst>
                <a:ext uri="{FF2B5EF4-FFF2-40B4-BE49-F238E27FC236}">
                  <a16:creationId xmlns:a16="http://schemas.microsoft.com/office/drawing/2014/main" xmlns="" id="{C772958D-7A26-4D57-9CE8-2B12E2DDB498}"/>
                </a:ext>
              </a:extLst>
            </p:cNvPr>
            <p:cNvSpPr/>
            <p:nvPr/>
          </p:nvSpPr>
          <p:spPr>
            <a:xfrm>
              <a:off x="3132085" y="695980"/>
              <a:ext cx="416533" cy="414737"/>
            </a:xfrm>
            <a:custGeom>
              <a:avLst/>
              <a:gdLst/>
              <a:ahLst/>
              <a:cxnLst/>
              <a:rect l="l" t="t" r="r" b="b"/>
              <a:pathLst>
                <a:path w="16636" h="16635" extrusionOk="0">
                  <a:moveTo>
                    <a:pt x="8318" y="0"/>
                  </a:moveTo>
                  <a:cubicBezTo>
                    <a:pt x="3724" y="0"/>
                    <a:pt x="1" y="3724"/>
                    <a:pt x="1" y="8317"/>
                  </a:cubicBezTo>
                  <a:cubicBezTo>
                    <a:pt x="1" y="12910"/>
                    <a:pt x="3724" y="16634"/>
                    <a:pt x="8318" y="16634"/>
                  </a:cubicBezTo>
                  <a:cubicBezTo>
                    <a:pt x="12912" y="16634"/>
                    <a:pt x="16636" y="12910"/>
                    <a:pt x="16636" y="8317"/>
                  </a:cubicBezTo>
                  <a:cubicBezTo>
                    <a:pt x="16636" y="3724"/>
                    <a:pt x="12912" y="0"/>
                    <a:pt x="8318" y="0"/>
                  </a:cubicBezTo>
                  <a:close/>
                </a:path>
              </a:pathLst>
            </a:custGeom>
            <a:solidFill>
              <a:schemeClr val="accent1"/>
            </a:solidFill>
            <a:ln>
              <a:noFill/>
            </a:ln>
          </p:spPr>
          <p:txBody>
            <a:bodyPr spcFirstLastPara="1" lIns="91425" tIns="91425" rIns="91425" bIns="91425" anchor="ctr"/>
            <a:lstStyle/>
            <a:p>
              <a:pPr defTabSz="914400">
                <a:buClr>
                  <a:srgbClr val="000000"/>
                </a:buClr>
                <a:defRPr/>
              </a:pPr>
              <a:endParaRPr sz="1400" kern="0">
                <a:solidFill>
                  <a:srgbClr val="000000"/>
                </a:solidFill>
                <a:latin typeface="Arial"/>
                <a:cs typeface="Arial"/>
                <a:sym typeface="Arial"/>
              </a:endParaRPr>
            </a:p>
          </p:txBody>
        </p:sp>
        <p:sp>
          <p:nvSpPr>
            <p:cNvPr id="192" name="Google Shape;192;p26">
              <a:extLst>
                <a:ext uri="{FF2B5EF4-FFF2-40B4-BE49-F238E27FC236}">
                  <a16:creationId xmlns:a16="http://schemas.microsoft.com/office/drawing/2014/main" xmlns="" id="{D3DC85AD-3CE2-48D4-A2B7-11A6AFEA8D0B}"/>
                </a:ext>
              </a:extLst>
            </p:cNvPr>
            <p:cNvSpPr/>
            <p:nvPr/>
          </p:nvSpPr>
          <p:spPr>
            <a:xfrm>
              <a:off x="4343661" y="1653331"/>
              <a:ext cx="267896" cy="266123"/>
            </a:xfrm>
            <a:custGeom>
              <a:avLst/>
              <a:gdLst/>
              <a:ahLst/>
              <a:cxnLst/>
              <a:rect l="l" t="t" r="r" b="b"/>
              <a:pathLst>
                <a:path w="10696" h="10696" extrusionOk="0">
                  <a:moveTo>
                    <a:pt x="5348" y="0"/>
                  </a:moveTo>
                  <a:cubicBezTo>
                    <a:pt x="2395" y="0"/>
                    <a:pt x="1" y="2394"/>
                    <a:pt x="1" y="5347"/>
                  </a:cubicBezTo>
                  <a:cubicBezTo>
                    <a:pt x="1" y="8302"/>
                    <a:pt x="2395" y="10696"/>
                    <a:pt x="5348" y="10696"/>
                  </a:cubicBezTo>
                  <a:cubicBezTo>
                    <a:pt x="8301" y="10696"/>
                    <a:pt x="10695" y="8302"/>
                    <a:pt x="10695" y="5347"/>
                  </a:cubicBezTo>
                  <a:cubicBezTo>
                    <a:pt x="10695" y="2394"/>
                    <a:pt x="8301" y="0"/>
                    <a:pt x="5348" y="0"/>
                  </a:cubicBezTo>
                  <a:close/>
                </a:path>
              </a:pathLst>
            </a:custGeom>
            <a:solidFill>
              <a:schemeClr val="accent2"/>
            </a:solidFill>
            <a:ln>
              <a:noFill/>
            </a:ln>
          </p:spPr>
          <p:txBody>
            <a:bodyPr spcFirstLastPara="1" lIns="91425" tIns="91425" rIns="91425" bIns="91425" anchor="ctr"/>
            <a:lstStyle/>
            <a:p>
              <a:pPr defTabSz="914400">
                <a:buClr>
                  <a:srgbClr val="000000"/>
                </a:buClr>
                <a:defRPr/>
              </a:pPr>
              <a:endParaRPr sz="1400" kern="0">
                <a:solidFill>
                  <a:srgbClr val="000000"/>
                </a:solidFill>
                <a:latin typeface="Arial"/>
                <a:cs typeface="Arial"/>
                <a:sym typeface="Arial"/>
              </a:endParaRPr>
            </a:p>
          </p:txBody>
        </p:sp>
        <p:sp>
          <p:nvSpPr>
            <p:cNvPr id="193" name="Google Shape;193;p26">
              <a:extLst>
                <a:ext uri="{FF2B5EF4-FFF2-40B4-BE49-F238E27FC236}">
                  <a16:creationId xmlns:a16="http://schemas.microsoft.com/office/drawing/2014/main" xmlns="" id="{A7C4CC9E-78F5-4ADE-A785-9262633DE316}"/>
                </a:ext>
              </a:extLst>
            </p:cNvPr>
            <p:cNvSpPr/>
            <p:nvPr/>
          </p:nvSpPr>
          <p:spPr>
            <a:xfrm>
              <a:off x="2895299" y="1347463"/>
              <a:ext cx="224686" cy="224649"/>
            </a:xfrm>
            <a:custGeom>
              <a:avLst/>
              <a:gdLst/>
              <a:ahLst/>
              <a:cxnLst/>
              <a:rect l="l" t="t" r="r" b="b"/>
              <a:pathLst>
                <a:path w="8967" h="8967" extrusionOk="0">
                  <a:moveTo>
                    <a:pt x="4483" y="0"/>
                  </a:moveTo>
                  <a:cubicBezTo>
                    <a:pt x="2008" y="0"/>
                    <a:pt x="0" y="2008"/>
                    <a:pt x="0" y="4484"/>
                  </a:cubicBezTo>
                  <a:cubicBezTo>
                    <a:pt x="0" y="6959"/>
                    <a:pt x="2008" y="8967"/>
                    <a:pt x="4483" y="8967"/>
                  </a:cubicBezTo>
                  <a:cubicBezTo>
                    <a:pt x="6960" y="8967"/>
                    <a:pt x="8966" y="6959"/>
                    <a:pt x="8966" y="4484"/>
                  </a:cubicBezTo>
                  <a:cubicBezTo>
                    <a:pt x="8966" y="2008"/>
                    <a:pt x="6959" y="0"/>
                    <a:pt x="4483" y="0"/>
                  </a:cubicBezTo>
                  <a:close/>
                </a:path>
              </a:pathLst>
            </a:custGeom>
            <a:solidFill>
              <a:schemeClr val="accent2"/>
            </a:solidFill>
            <a:ln>
              <a:noFill/>
            </a:ln>
          </p:spPr>
          <p:txBody>
            <a:bodyPr spcFirstLastPara="1" lIns="91425" tIns="91425" rIns="91425" bIns="91425" anchor="ctr"/>
            <a:lstStyle/>
            <a:p>
              <a:pPr defTabSz="914400">
                <a:buClr>
                  <a:srgbClr val="000000"/>
                </a:buClr>
                <a:defRPr/>
              </a:pPr>
              <a:endParaRPr sz="1400" kern="0">
                <a:solidFill>
                  <a:srgbClr val="000000"/>
                </a:solidFill>
                <a:latin typeface="Arial"/>
                <a:cs typeface="Arial"/>
                <a:sym typeface="Arial"/>
              </a:endParaRPr>
            </a:p>
          </p:txBody>
        </p:sp>
        <p:sp>
          <p:nvSpPr>
            <p:cNvPr id="194" name="Google Shape;194;p26">
              <a:extLst>
                <a:ext uri="{FF2B5EF4-FFF2-40B4-BE49-F238E27FC236}">
                  <a16:creationId xmlns:a16="http://schemas.microsoft.com/office/drawing/2014/main" xmlns="" id="{271A1905-5A93-4ABA-B99C-75CAF952AA67}"/>
                </a:ext>
              </a:extLst>
            </p:cNvPr>
            <p:cNvSpPr/>
            <p:nvPr/>
          </p:nvSpPr>
          <p:spPr>
            <a:xfrm>
              <a:off x="4677234" y="996664"/>
              <a:ext cx="60492" cy="60483"/>
            </a:xfrm>
            <a:custGeom>
              <a:avLst/>
              <a:gdLst/>
              <a:ahLst/>
              <a:cxnLst/>
              <a:rect l="l" t="t" r="r" b="b"/>
              <a:pathLst>
                <a:path w="2371" h="2371" extrusionOk="0">
                  <a:moveTo>
                    <a:pt x="1185" y="1"/>
                  </a:moveTo>
                  <a:lnTo>
                    <a:pt x="765" y="767"/>
                  </a:lnTo>
                  <a:lnTo>
                    <a:pt x="0" y="1187"/>
                  </a:lnTo>
                  <a:lnTo>
                    <a:pt x="765" y="1605"/>
                  </a:lnTo>
                  <a:lnTo>
                    <a:pt x="1185" y="2371"/>
                  </a:lnTo>
                  <a:lnTo>
                    <a:pt x="1604" y="1605"/>
                  </a:lnTo>
                  <a:lnTo>
                    <a:pt x="2370" y="1187"/>
                  </a:lnTo>
                  <a:lnTo>
                    <a:pt x="1604" y="767"/>
                  </a:lnTo>
                  <a:lnTo>
                    <a:pt x="1185" y="1"/>
                  </a:lnTo>
                  <a:close/>
                </a:path>
              </a:pathLst>
            </a:custGeom>
            <a:solidFill>
              <a:schemeClr val="accent1"/>
            </a:solidFill>
            <a:ln>
              <a:noFill/>
            </a:ln>
          </p:spPr>
          <p:txBody>
            <a:bodyPr spcFirstLastPara="1" lIns="91425" tIns="91425" rIns="91425" bIns="91425" anchor="ctr"/>
            <a:lstStyle/>
            <a:p>
              <a:pPr defTabSz="914400">
                <a:buClr>
                  <a:srgbClr val="000000"/>
                </a:buClr>
                <a:defRPr/>
              </a:pPr>
              <a:endParaRPr sz="1400" kern="0">
                <a:solidFill>
                  <a:srgbClr val="000000"/>
                </a:solidFill>
                <a:latin typeface="Arial"/>
                <a:cs typeface="Arial"/>
                <a:sym typeface="Arial"/>
              </a:endParaRPr>
            </a:p>
          </p:txBody>
        </p:sp>
        <p:sp>
          <p:nvSpPr>
            <p:cNvPr id="195" name="Google Shape;195;p26">
              <a:extLst>
                <a:ext uri="{FF2B5EF4-FFF2-40B4-BE49-F238E27FC236}">
                  <a16:creationId xmlns:a16="http://schemas.microsoft.com/office/drawing/2014/main" xmlns="" id="{14148D9F-E7AE-4230-A4DA-70A27ED9F6F0}"/>
                </a:ext>
              </a:extLst>
            </p:cNvPr>
            <p:cNvSpPr/>
            <p:nvPr/>
          </p:nvSpPr>
          <p:spPr>
            <a:xfrm>
              <a:off x="4203665" y="2059429"/>
              <a:ext cx="58764" cy="58754"/>
            </a:xfrm>
            <a:custGeom>
              <a:avLst/>
              <a:gdLst/>
              <a:ahLst/>
              <a:cxnLst/>
              <a:rect l="l" t="t" r="r" b="b"/>
              <a:pathLst>
                <a:path w="2371" h="2372" extrusionOk="0">
                  <a:moveTo>
                    <a:pt x="1185" y="1"/>
                  </a:moveTo>
                  <a:lnTo>
                    <a:pt x="766" y="767"/>
                  </a:lnTo>
                  <a:lnTo>
                    <a:pt x="0" y="1186"/>
                  </a:lnTo>
                  <a:lnTo>
                    <a:pt x="766" y="1605"/>
                  </a:lnTo>
                  <a:lnTo>
                    <a:pt x="1185" y="2372"/>
                  </a:lnTo>
                  <a:lnTo>
                    <a:pt x="1604" y="1605"/>
                  </a:lnTo>
                  <a:lnTo>
                    <a:pt x="2371" y="1186"/>
                  </a:lnTo>
                  <a:lnTo>
                    <a:pt x="1604" y="767"/>
                  </a:lnTo>
                  <a:lnTo>
                    <a:pt x="1185" y="1"/>
                  </a:lnTo>
                  <a:close/>
                </a:path>
              </a:pathLst>
            </a:custGeom>
            <a:solidFill>
              <a:schemeClr val="accent1"/>
            </a:solidFill>
            <a:ln>
              <a:noFill/>
            </a:ln>
          </p:spPr>
          <p:txBody>
            <a:bodyPr spcFirstLastPara="1" lIns="91425" tIns="91425" rIns="91425" bIns="91425" anchor="ctr"/>
            <a:lstStyle/>
            <a:p>
              <a:pPr defTabSz="914400">
                <a:buClr>
                  <a:srgbClr val="000000"/>
                </a:buClr>
                <a:defRPr/>
              </a:pPr>
              <a:endParaRPr sz="1400" kern="0">
                <a:solidFill>
                  <a:srgbClr val="000000"/>
                </a:solidFill>
                <a:latin typeface="Arial"/>
                <a:cs typeface="Arial"/>
                <a:sym typeface="Arial"/>
              </a:endParaRPr>
            </a:p>
          </p:txBody>
        </p:sp>
        <p:sp>
          <p:nvSpPr>
            <p:cNvPr id="196" name="Google Shape;196;p26">
              <a:extLst>
                <a:ext uri="{FF2B5EF4-FFF2-40B4-BE49-F238E27FC236}">
                  <a16:creationId xmlns:a16="http://schemas.microsoft.com/office/drawing/2014/main" xmlns="" id="{516B9BAF-7ED7-4200-B475-DDFA2F8171CB}"/>
                </a:ext>
              </a:extLst>
            </p:cNvPr>
            <p:cNvSpPr/>
            <p:nvPr/>
          </p:nvSpPr>
          <p:spPr>
            <a:xfrm>
              <a:off x="2610121" y="1497805"/>
              <a:ext cx="86418" cy="88132"/>
            </a:xfrm>
            <a:custGeom>
              <a:avLst/>
              <a:gdLst/>
              <a:ahLst/>
              <a:cxnLst/>
              <a:rect l="l" t="t" r="r" b="b"/>
              <a:pathLst>
                <a:path w="3503" h="3503" extrusionOk="0">
                  <a:moveTo>
                    <a:pt x="1752" y="0"/>
                  </a:moveTo>
                  <a:lnTo>
                    <a:pt x="1133" y="1133"/>
                  </a:lnTo>
                  <a:lnTo>
                    <a:pt x="1" y="1752"/>
                  </a:lnTo>
                  <a:lnTo>
                    <a:pt x="1133" y="2371"/>
                  </a:lnTo>
                  <a:lnTo>
                    <a:pt x="1752" y="3503"/>
                  </a:lnTo>
                  <a:lnTo>
                    <a:pt x="2371" y="2371"/>
                  </a:lnTo>
                  <a:lnTo>
                    <a:pt x="3503" y="1752"/>
                  </a:lnTo>
                  <a:lnTo>
                    <a:pt x="2371" y="1133"/>
                  </a:lnTo>
                  <a:lnTo>
                    <a:pt x="1752" y="0"/>
                  </a:lnTo>
                  <a:close/>
                </a:path>
              </a:pathLst>
            </a:custGeom>
            <a:solidFill>
              <a:schemeClr val="accent1"/>
            </a:solidFill>
            <a:ln>
              <a:noFill/>
            </a:ln>
          </p:spPr>
          <p:txBody>
            <a:bodyPr spcFirstLastPara="1" lIns="91425" tIns="91425" rIns="91425" bIns="91425" anchor="ctr"/>
            <a:lstStyle/>
            <a:p>
              <a:pPr defTabSz="914400">
                <a:buClr>
                  <a:srgbClr val="000000"/>
                </a:buClr>
                <a:defRPr/>
              </a:pPr>
              <a:endParaRPr sz="1400" kern="0">
                <a:solidFill>
                  <a:srgbClr val="000000"/>
                </a:solidFill>
                <a:latin typeface="Arial"/>
                <a:cs typeface="Arial"/>
                <a:sym typeface="Arial"/>
              </a:endParaRPr>
            </a:p>
          </p:txBody>
        </p:sp>
        <p:sp>
          <p:nvSpPr>
            <p:cNvPr id="197" name="Google Shape;197;p26">
              <a:extLst>
                <a:ext uri="{FF2B5EF4-FFF2-40B4-BE49-F238E27FC236}">
                  <a16:creationId xmlns:a16="http://schemas.microsoft.com/office/drawing/2014/main" xmlns="" id="{1B06AD4B-8A9A-4EFF-9A9B-454B1F95F93E}"/>
                </a:ext>
              </a:extLst>
            </p:cNvPr>
            <p:cNvSpPr/>
            <p:nvPr/>
          </p:nvSpPr>
          <p:spPr>
            <a:xfrm>
              <a:off x="3939226" y="566375"/>
              <a:ext cx="88147" cy="86404"/>
            </a:xfrm>
            <a:custGeom>
              <a:avLst/>
              <a:gdLst/>
              <a:ahLst/>
              <a:cxnLst/>
              <a:rect l="l" t="t" r="r" b="b"/>
              <a:pathLst>
                <a:path w="3503" h="3503" extrusionOk="0">
                  <a:moveTo>
                    <a:pt x="1751" y="0"/>
                  </a:moveTo>
                  <a:lnTo>
                    <a:pt x="1132" y="1132"/>
                  </a:lnTo>
                  <a:lnTo>
                    <a:pt x="0" y="1751"/>
                  </a:lnTo>
                  <a:lnTo>
                    <a:pt x="1132" y="2370"/>
                  </a:lnTo>
                  <a:lnTo>
                    <a:pt x="1751" y="3502"/>
                  </a:lnTo>
                  <a:lnTo>
                    <a:pt x="2370" y="2370"/>
                  </a:lnTo>
                  <a:lnTo>
                    <a:pt x="3502" y="1751"/>
                  </a:lnTo>
                  <a:lnTo>
                    <a:pt x="2370" y="1132"/>
                  </a:lnTo>
                  <a:lnTo>
                    <a:pt x="1751" y="0"/>
                  </a:lnTo>
                  <a:close/>
                </a:path>
              </a:pathLst>
            </a:custGeom>
            <a:solidFill>
              <a:schemeClr val="accent1"/>
            </a:solidFill>
            <a:ln>
              <a:noFill/>
            </a:ln>
          </p:spPr>
          <p:txBody>
            <a:bodyPr spcFirstLastPara="1" lIns="91425" tIns="91425" rIns="91425" bIns="91425" anchor="ctr"/>
            <a:lstStyle/>
            <a:p>
              <a:pPr defTabSz="914400">
                <a:buClr>
                  <a:srgbClr val="000000"/>
                </a:buClr>
                <a:defRPr/>
              </a:pPr>
              <a:endParaRPr sz="1400" kern="0">
                <a:solidFill>
                  <a:srgbClr val="000000"/>
                </a:solidFill>
                <a:latin typeface="Arial"/>
                <a:cs typeface="Arial"/>
                <a:sym typeface="Arial"/>
              </a:endParaRPr>
            </a:p>
          </p:txBody>
        </p:sp>
        <p:sp>
          <p:nvSpPr>
            <p:cNvPr id="198" name="Google Shape;198;p26">
              <a:extLst>
                <a:ext uri="{FF2B5EF4-FFF2-40B4-BE49-F238E27FC236}">
                  <a16:creationId xmlns:a16="http://schemas.microsoft.com/office/drawing/2014/main" xmlns="" id="{5FFBA7CB-7056-422C-B573-614E99957162}"/>
                </a:ext>
              </a:extLst>
            </p:cNvPr>
            <p:cNvSpPr/>
            <p:nvPr/>
          </p:nvSpPr>
          <p:spPr>
            <a:xfrm>
              <a:off x="4753282" y="1772569"/>
              <a:ext cx="136540" cy="136517"/>
            </a:xfrm>
            <a:custGeom>
              <a:avLst/>
              <a:gdLst/>
              <a:ahLst/>
              <a:cxnLst/>
              <a:rect l="l" t="t" r="r" b="b"/>
              <a:pathLst>
                <a:path w="5461" h="5463" extrusionOk="0">
                  <a:moveTo>
                    <a:pt x="2731" y="0"/>
                  </a:moveTo>
                  <a:lnTo>
                    <a:pt x="1766" y="1766"/>
                  </a:lnTo>
                  <a:lnTo>
                    <a:pt x="0" y="2732"/>
                  </a:lnTo>
                  <a:lnTo>
                    <a:pt x="1766" y="3697"/>
                  </a:lnTo>
                  <a:lnTo>
                    <a:pt x="2731" y="5462"/>
                  </a:lnTo>
                  <a:lnTo>
                    <a:pt x="3696" y="3697"/>
                  </a:lnTo>
                  <a:lnTo>
                    <a:pt x="5461" y="2732"/>
                  </a:lnTo>
                  <a:lnTo>
                    <a:pt x="3696" y="1766"/>
                  </a:lnTo>
                  <a:lnTo>
                    <a:pt x="2731" y="0"/>
                  </a:lnTo>
                  <a:close/>
                </a:path>
              </a:pathLst>
            </a:custGeom>
            <a:solidFill>
              <a:schemeClr val="accent1"/>
            </a:solidFill>
            <a:ln>
              <a:noFill/>
            </a:ln>
          </p:spPr>
          <p:txBody>
            <a:bodyPr spcFirstLastPara="1" lIns="91425" tIns="91425" rIns="91425" bIns="91425" anchor="ctr"/>
            <a:lstStyle/>
            <a:p>
              <a:pPr defTabSz="914400">
                <a:buClr>
                  <a:srgbClr val="000000"/>
                </a:buClr>
                <a:defRPr/>
              </a:pPr>
              <a:endParaRPr sz="1400" kern="0">
                <a:solidFill>
                  <a:srgbClr val="000000"/>
                </a:solidFill>
                <a:latin typeface="Arial"/>
                <a:cs typeface="Arial"/>
                <a:sym typeface="Arial"/>
              </a:endParaRPr>
            </a:p>
          </p:txBody>
        </p:sp>
        <p:sp>
          <p:nvSpPr>
            <p:cNvPr id="199" name="Google Shape;199;p26">
              <a:extLst>
                <a:ext uri="{FF2B5EF4-FFF2-40B4-BE49-F238E27FC236}">
                  <a16:creationId xmlns:a16="http://schemas.microsoft.com/office/drawing/2014/main" xmlns="" id="{321BDF03-EB66-4AA0-B52A-BE4933131792}"/>
                </a:ext>
              </a:extLst>
            </p:cNvPr>
            <p:cNvSpPr/>
            <p:nvPr/>
          </p:nvSpPr>
          <p:spPr>
            <a:xfrm>
              <a:off x="3398251" y="2481078"/>
              <a:ext cx="1424165" cy="1766089"/>
            </a:xfrm>
            <a:custGeom>
              <a:avLst/>
              <a:gdLst/>
              <a:ahLst/>
              <a:cxnLst/>
              <a:rect l="l" t="t" r="r" b="b"/>
              <a:pathLst>
                <a:path w="56978" h="70630" extrusionOk="0">
                  <a:moveTo>
                    <a:pt x="19463" y="0"/>
                  </a:moveTo>
                  <a:cubicBezTo>
                    <a:pt x="15594" y="0"/>
                    <a:pt x="11286" y="1700"/>
                    <a:pt x="7115" y="7193"/>
                  </a:cubicBezTo>
                  <a:lnTo>
                    <a:pt x="558" y="31378"/>
                  </a:lnTo>
                  <a:cubicBezTo>
                    <a:pt x="1" y="42375"/>
                    <a:pt x="4600" y="53526"/>
                    <a:pt x="12749" y="60931"/>
                  </a:cubicBezTo>
                  <a:cubicBezTo>
                    <a:pt x="19596" y="67154"/>
                    <a:pt x="28837" y="70629"/>
                    <a:pt x="38077" y="70629"/>
                  </a:cubicBezTo>
                  <a:cubicBezTo>
                    <a:pt x="39833" y="70629"/>
                    <a:pt x="41590" y="70504"/>
                    <a:pt x="43330" y="70248"/>
                  </a:cubicBezTo>
                  <a:cubicBezTo>
                    <a:pt x="47073" y="69696"/>
                    <a:pt x="50916" y="68459"/>
                    <a:pt x="53475" y="65672"/>
                  </a:cubicBezTo>
                  <a:cubicBezTo>
                    <a:pt x="56089" y="62824"/>
                    <a:pt x="56978" y="58573"/>
                    <a:pt x="55969" y="54842"/>
                  </a:cubicBezTo>
                  <a:cubicBezTo>
                    <a:pt x="54959" y="51109"/>
                    <a:pt x="52162" y="47959"/>
                    <a:pt x="48685" y="46271"/>
                  </a:cubicBezTo>
                  <a:cubicBezTo>
                    <a:pt x="46053" y="44992"/>
                    <a:pt x="42861" y="44349"/>
                    <a:pt x="41187" y="41950"/>
                  </a:cubicBezTo>
                  <a:cubicBezTo>
                    <a:pt x="39359" y="39330"/>
                    <a:pt x="40136" y="35782"/>
                    <a:pt x="40874" y="32674"/>
                  </a:cubicBezTo>
                  <a:cubicBezTo>
                    <a:pt x="41612" y="29566"/>
                    <a:pt x="42096" y="25876"/>
                    <a:pt x="39911" y="23545"/>
                  </a:cubicBezTo>
                  <a:cubicBezTo>
                    <a:pt x="38313" y="21841"/>
                    <a:pt x="35553" y="21239"/>
                    <a:pt x="34605" y="19104"/>
                  </a:cubicBezTo>
                  <a:cubicBezTo>
                    <a:pt x="34015" y="17778"/>
                    <a:pt x="34325" y="16250"/>
                    <a:pt x="34414" y="14801"/>
                  </a:cubicBezTo>
                  <a:cubicBezTo>
                    <a:pt x="34749" y="9312"/>
                    <a:pt x="31362" y="3784"/>
                    <a:pt x="26319" y="1591"/>
                  </a:cubicBezTo>
                  <a:cubicBezTo>
                    <a:pt x="24327" y="724"/>
                    <a:pt x="21988" y="0"/>
                    <a:pt x="19463" y="0"/>
                  </a:cubicBezTo>
                  <a:close/>
                </a:path>
              </a:pathLst>
            </a:custGeom>
            <a:solidFill>
              <a:schemeClr val="accent3"/>
            </a:solidFill>
            <a:ln>
              <a:noFill/>
            </a:ln>
          </p:spPr>
          <p:txBody>
            <a:bodyPr spcFirstLastPara="1" lIns="91425" tIns="91425" rIns="91425" bIns="91425" anchor="ctr"/>
            <a:lstStyle/>
            <a:p>
              <a:pPr defTabSz="914400">
                <a:buClr>
                  <a:srgbClr val="000000"/>
                </a:buClr>
                <a:defRPr/>
              </a:pPr>
              <a:endParaRPr sz="1400" kern="0">
                <a:solidFill>
                  <a:srgbClr val="000000"/>
                </a:solidFill>
                <a:latin typeface="Arial"/>
                <a:cs typeface="Arial"/>
                <a:sym typeface="Arial"/>
              </a:endParaRPr>
            </a:p>
          </p:txBody>
        </p:sp>
        <p:sp>
          <p:nvSpPr>
            <p:cNvPr id="200" name="Google Shape;200;p26">
              <a:extLst>
                <a:ext uri="{FF2B5EF4-FFF2-40B4-BE49-F238E27FC236}">
                  <a16:creationId xmlns:a16="http://schemas.microsoft.com/office/drawing/2014/main" xmlns="" id="{008F619D-D944-46C3-B68A-FFF8A60A855F}"/>
                </a:ext>
              </a:extLst>
            </p:cNvPr>
            <p:cNvSpPr/>
            <p:nvPr/>
          </p:nvSpPr>
          <p:spPr>
            <a:xfrm>
              <a:off x="3709355" y="2496630"/>
              <a:ext cx="988619" cy="1650309"/>
            </a:xfrm>
            <a:custGeom>
              <a:avLst/>
              <a:gdLst/>
              <a:ahLst/>
              <a:cxnLst/>
              <a:rect l="l" t="t" r="r" b="b"/>
              <a:pathLst>
                <a:path w="39539" h="66005" extrusionOk="0">
                  <a:moveTo>
                    <a:pt x="9197" y="1"/>
                  </a:moveTo>
                  <a:cubicBezTo>
                    <a:pt x="7058" y="1"/>
                    <a:pt x="5202" y="721"/>
                    <a:pt x="3869" y="1564"/>
                  </a:cubicBezTo>
                  <a:cubicBezTo>
                    <a:pt x="2239" y="2584"/>
                    <a:pt x="1273" y="3785"/>
                    <a:pt x="720" y="4631"/>
                  </a:cubicBezTo>
                  <a:cubicBezTo>
                    <a:pt x="170" y="5491"/>
                    <a:pt x="1" y="6011"/>
                    <a:pt x="1" y="6011"/>
                  </a:cubicBezTo>
                  <a:cubicBezTo>
                    <a:pt x="1" y="6011"/>
                    <a:pt x="2" y="6011"/>
                    <a:pt x="2" y="6011"/>
                  </a:cubicBezTo>
                  <a:cubicBezTo>
                    <a:pt x="38" y="6011"/>
                    <a:pt x="252" y="5513"/>
                    <a:pt x="817" y="4697"/>
                  </a:cubicBezTo>
                  <a:cubicBezTo>
                    <a:pt x="1395" y="3882"/>
                    <a:pt x="2372" y="2726"/>
                    <a:pt x="3987" y="1755"/>
                  </a:cubicBezTo>
                  <a:cubicBezTo>
                    <a:pt x="5286" y="965"/>
                    <a:pt x="7062" y="301"/>
                    <a:pt x="9093" y="301"/>
                  </a:cubicBezTo>
                  <a:cubicBezTo>
                    <a:pt x="9537" y="301"/>
                    <a:pt x="9992" y="332"/>
                    <a:pt x="10458" y="401"/>
                  </a:cubicBezTo>
                  <a:cubicBezTo>
                    <a:pt x="13016" y="758"/>
                    <a:pt x="15857" y="2268"/>
                    <a:pt x="17580" y="4994"/>
                  </a:cubicBezTo>
                  <a:lnTo>
                    <a:pt x="17582" y="4999"/>
                  </a:lnTo>
                  <a:lnTo>
                    <a:pt x="17596" y="5015"/>
                  </a:lnTo>
                  <a:cubicBezTo>
                    <a:pt x="18620" y="6397"/>
                    <a:pt x="19395" y="8112"/>
                    <a:pt x="19904" y="9943"/>
                  </a:cubicBezTo>
                  <a:cubicBezTo>
                    <a:pt x="20157" y="10862"/>
                    <a:pt x="20358" y="11817"/>
                    <a:pt x="20459" y="12802"/>
                  </a:cubicBezTo>
                  <a:cubicBezTo>
                    <a:pt x="20577" y="13777"/>
                    <a:pt x="20576" y="14803"/>
                    <a:pt x="20703" y="15843"/>
                  </a:cubicBezTo>
                  <a:cubicBezTo>
                    <a:pt x="20824" y="16879"/>
                    <a:pt x="20985" y="17932"/>
                    <a:pt x="21352" y="18969"/>
                  </a:cubicBezTo>
                  <a:cubicBezTo>
                    <a:pt x="21729" y="19981"/>
                    <a:pt x="22199" y="20953"/>
                    <a:pt x="22599" y="21955"/>
                  </a:cubicBezTo>
                  <a:cubicBezTo>
                    <a:pt x="23002" y="22953"/>
                    <a:pt x="23297" y="23997"/>
                    <a:pt x="23324" y="25079"/>
                  </a:cubicBezTo>
                  <a:cubicBezTo>
                    <a:pt x="23337" y="26153"/>
                    <a:pt x="23147" y="27271"/>
                    <a:pt x="22943" y="28374"/>
                  </a:cubicBezTo>
                  <a:cubicBezTo>
                    <a:pt x="22645" y="29934"/>
                    <a:pt x="22255" y="31467"/>
                    <a:pt x="21973" y="33008"/>
                  </a:cubicBezTo>
                  <a:cubicBezTo>
                    <a:pt x="21686" y="34547"/>
                    <a:pt x="21541" y="36101"/>
                    <a:pt x="21581" y="37625"/>
                  </a:cubicBezTo>
                  <a:cubicBezTo>
                    <a:pt x="21651" y="40668"/>
                    <a:pt x="22544" y="43627"/>
                    <a:pt x="24246" y="45888"/>
                  </a:cubicBezTo>
                  <a:cubicBezTo>
                    <a:pt x="25085" y="47019"/>
                    <a:pt x="26111" y="47972"/>
                    <a:pt x="27250" y="48675"/>
                  </a:cubicBezTo>
                  <a:cubicBezTo>
                    <a:pt x="28389" y="49379"/>
                    <a:pt x="29589" y="49851"/>
                    <a:pt x="30724" y="50320"/>
                  </a:cubicBezTo>
                  <a:cubicBezTo>
                    <a:pt x="31861" y="50787"/>
                    <a:pt x="32949" y="51251"/>
                    <a:pt x="33900" y="51856"/>
                  </a:cubicBezTo>
                  <a:cubicBezTo>
                    <a:pt x="34818" y="52429"/>
                    <a:pt x="35658" y="53120"/>
                    <a:pt x="36394" y="53913"/>
                  </a:cubicBezTo>
                  <a:cubicBezTo>
                    <a:pt x="37805" y="55428"/>
                    <a:pt x="38633" y="57174"/>
                    <a:pt x="38955" y="58784"/>
                  </a:cubicBezTo>
                  <a:cubicBezTo>
                    <a:pt x="39305" y="60395"/>
                    <a:pt x="39235" y="61847"/>
                    <a:pt x="38919" y="62959"/>
                  </a:cubicBezTo>
                  <a:cubicBezTo>
                    <a:pt x="38679" y="63818"/>
                    <a:pt x="38261" y="64617"/>
                    <a:pt x="37692" y="65306"/>
                  </a:cubicBezTo>
                  <a:cubicBezTo>
                    <a:pt x="37306" y="65781"/>
                    <a:pt x="37047" y="65983"/>
                    <a:pt x="37068" y="66004"/>
                  </a:cubicBezTo>
                  <a:cubicBezTo>
                    <a:pt x="37068" y="66004"/>
                    <a:pt x="37346" y="65828"/>
                    <a:pt x="37762" y="65365"/>
                  </a:cubicBezTo>
                  <a:cubicBezTo>
                    <a:pt x="38176" y="64908"/>
                    <a:pt x="38738" y="64149"/>
                    <a:pt x="39090" y="63008"/>
                  </a:cubicBezTo>
                  <a:cubicBezTo>
                    <a:pt x="39440" y="61876"/>
                    <a:pt x="39538" y="60384"/>
                    <a:pt x="39205" y="58733"/>
                  </a:cubicBezTo>
                  <a:cubicBezTo>
                    <a:pt x="38900" y="57081"/>
                    <a:pt x="38066" y="55264"/>
                    <a:pt x="36631" y="53695"/>
                  </a:cubicBezTo>
                  <a:cubicBezTo>
                    <a:pt x="35882" y="52873"/>
                    <a:pt x="35027" y="52154"/>
                    <a:pt x="34088" y="51558"/>
                  </a:cubicBezTo>
                  <a:cubicBezTo>
                    <a:pt x="33112" y="50926"/>
                    <a:pt x="32004" y="50446"/>
                    <a:pt x="30869" y="49971"/>
                  </a:cubicBezTo>
                  <a:cubicBezTo>
                    <a:pt x="29735" y="49493"/>
                    <a:pt x="28556" y="49018"/>
                    <a:pt x="27462" y="48334"/>
                  </a:cubicBezTo>
                  <a:cubicBezTo>
                    <a:pt x="26371" y="47653"/>
                    <a:pt x="25389" y="46732"/>
                    <a:pt x="24583" y="45637"/>
                  </a:cubicBezTo>
                  <a:cubicBezTo>
                    <a:pt x="22950" y="43448"/>
                    <a:pt x="22091" y="40584"/>
                    <a:pt x="22028" y="37613"/>
                  </a:cubicBezTo>
                  <a:cubicBezTo>
                    <a:pt x="21992" y="36124"/>
                    <a:pt x="22135" y="34607"/>
                    <a:pt x="22420" y="33089"/>
                  </a:cubicBezTo>
                  <a:cubicBezTo>
                    <a:pt x="22698" y="31568"/>
                    <a:pt x="23089" y="30039"/>
                    <a:pt x="23391" y="28460"/>
                  </a:cubicBezTo>
                  <a:cubicBezTo>
                    <a:pt x="23597" y="27337"/>
                    <a:pt x="23792" y="26223"/>
                    <a:pt x="23779" y="25067"/>
                  </a:cubicBezTo>
                  <a:cubicBezTo>
                    <a:pt x="23750" y="23917"/>
                    <a:pt x="23431" y="22805"/>
                    <a:pt x="23018" y="21788"/>
                  </a:cubicBezTo>
                  <a:cubicBezTo>
                    <a:pt x="22609" y="20766"/>
                    <a:pt x="22137" y="19796"/>
                    <a:pt x="21770" y="18816"/>
                  </a:cubicBezTo>
                  <a:cubicBezTo>
                    <a:pt x="21424" y="17846"/>
                    <a:pt x="21258" y="16809"/>
                    <a:pt x="21137" y="15795"/>
                  </a:cubicBezTo>
                  <a:cubicBezTo>
                    <a:pt x="21010" y="14783"/>
                    <a:pt x="21008" y="13767"/>
                    <a:pt x="20884" y="12754"/>
                  </a:cubicBezTo>
                  <a:cubicBezTo>
                    <a:pt x="20777" y="11747"/>
                    <a:pt x="20567" y="10770"/>
                    <a:pt x="20305" y="9830"/>
                  </a:cubicBezTo>
                  <a:cubicBezTo>
                    <a:pt x="19770" y="7961"/>
                    <a:pt x="18993" y="6240"/>
                    <a:pt x="17906" y="4788"/>
                  </a:cubicBezTo>
                  <a:lnTo>
                    <a:pt x="17906" y="4788"/>
                  </a:lnTo>
                  <a:cubicBezTo>
                    <a:pt x="16091" y="1960"/>
                    <a:pt x="13144" y="434"/>
                    <a:pt x="10502" y="90"/>
                  </a:cubicBezTo>
                  <a:cubicBezTo>
                    <a:pt x="10057" y="29"/>
                    <a:pt x="9622" y="1"/>
                    <a:pt x="9197" y="1"/>
                  </a:cubicBezTo>
                  <a:close/>
                </a:path>
              </a:pathLst>
            </a:custGeom>
            <a:solidFill>
              <a:srgbClr val="455A64"/>
            </a:solidFill>
            <a:ln>
              <a:noFill/>
            </a:ln>
          </p:spPr>
          <p:txBody>
            <a:bodyPr spcFirstLastPara="1" lIns="91425" tIns="91425" rIns="91425" bIns="91425" anchor="ctr"/>
            <a:lstStyle/>
            <a:p>
              <a:pPr defTabSz="914400">
                <a:buClr>
                  <a:srgbClr val="000000"/>
                </a:buClr>
                <a:defRPr/>
              </a:pPr>
              <a:endParaRPr sz="1400" kern="0">
                <a:solidFill>
                  <a:srgbClr val="000000"/>
                </a:solidFill>
                <a:latin typeface="Arial"/>
                <a:cs typeface="Arial"/>
                <a:sym typeface="Arial"/>
              </a:endParaRPr>
            </a:p>
          </p:txBody>
        </p:sp>
        <p:sp>
          <p:nvSpPr>
            <p:cNvPr id="201" name="Google Shape;201;p26">
              <a:extLst>
                <a:ext uri="{FF2B5EF4-FFF2-40B4-BE49-F238E27FC236}">
                  <a16:creationId xmlns:a16="http://schemas.microsoft.com/office/drawing/2014/main" xmlns="" id="{27B3C2B7-1B6D-4E06-82F9-1DD8A2EE2AB8}"/>
                </a:ext>
              </a:extLst>
            </p:cNvPr>
            <p:cNvSpPr/>
            <p:nvPr/>
          </p:nvSpPr>
          <p:spPr>
            <a:xfrm>
              <a:off x="2865918" y="3744298"/>
              <a:ext cx="1759466" cy="1710791"/>
            </a:xfrm>
            <a:custGeom>
              <a:avLst/>
              <a:gdLst/>
              <a:ahLst/>
              <a:cxnLst/>
              <a:rect l="l" t="t" r="r" b="b"/>
              <a:pathLst>
                <a:path w="70384" h="68473" extrusionOk="0">
                  <a:moveTo>
                    <a:pt x="45401" y="1"/>
                  </a:moveTo>
                  <a:cubicBezTo>
                    <a:pt x="44126" y="1"/>
                    <a:pt x="43335" y="42"/>
                    <a:pt x="43335" y="42"/>
                  </a:cubicBezTo>
                  <a:lnTo>
                    <a:pt x="22551" y="2573"/>
                  </a:lnTo>
                  <a:cubicBezTo>
                    <a:pt x="22551" y="2573"/>
                    <a:pt x="7394" y="4145"/>
                    <a:pt x="3224" y="16282"/>
                  </a:cubicBezTo>
                  <a:lnTo>
                    <a:pt x="0" y="30722"/>
                  </a:lnTo>
                  <a:lnTo>
                    <a:pt x="16680" y="31386"/>
                  </a:lnTo>
                  <a:lnTo>
                    <a:pt x="17010" y="34140"/>
                  </a:lnTo>
                  <a:cubicBezTo>
                    <a:pt x="17413" y="35619"/>
                    <a:pt x="17924" y="37379"/>
                    <a:pt x="18483" y="38808"/>
                  </a:cubicBezTo>
                  <a:cubicBezTo>
                    <a:pt x="19416" y="41199"/>
                    <a:pt x="21630" y="46238"/>
                    <a:pt x="20316" y="48576"/>
                  </a:cubicBezTo>
                  <a:cubicBezTo>
                    <a:pt x="16999" y="54473"/>
                    <a:pt x="13760" y="68472"/>
                    <a:pt x="13760" y="68472"/>
                  </a:cubicBezTo>
                  <a:lnTo>
                    <a:pt x="61568" y="67851"/>
                  </a:lnTo>
                  <a:lnTo>
                    <a:pt x="55867" y="33055"/>
                  </a:lnTo>
                  <a:lnTo>
                    <a:pt x="70383" y="24595"/>
                  </a:lnTo>
                  <a:lnTo>
                    <a:pt x="70383" y="24595"/>
                  </a:lnTo>
                  <a:cubicBezTo>
                    <a:pt x="70383" y="24595"/>
                    <a:pt x="70383" y="24596"/>
                    <a:pt x="70383" y="24596"/>
                  </a:cubicBezTo>
                  <a:lnTo>
                    <a:pt x="70383" y="24595"/>
                  </a:lnTo>
                  <a:lnTo>
                    <a:pt x="70383" y="24595"/>
                  </a:lnTo>
                  <a:lnTo>
                    <a:pt x="70383" y="24595"/>
                  </a:lnTo>
                  <a:cubicBezTo>
                    <a:pt x="68205" y="12057"/>
                    <a:pt x="64284" y="5910"/>
                    <a:pt x="62933" y="4429"/>
                  </a:cubicBezTo>
                  <a:cubicBezTo>
                    <a:pt x="59307" y="458"/>
                    <a:pt x="49657" y="1"/>
                    <a:pt x="45401" y="1"/>
                  </a:cubicBezTo>
                  <a:close/>
                </a:path>
              </a:pathLst>
            </a:custGeom>
            <a:solidFill>
              <a:schemeClr val="accent1"/>
            </a:solidFill>
            <a:ln>
              <a:noFill/>
            </a:ln>
          </p:spPr>
          <p:txBody>
            <a:bodyPr spcFirstLastPara="1" lIns="91425" tIns="91425" rIns="91425" bIns="91425" anchor="ctr"/>
            <a:lstStyle/>
            <a:p>
              <a:pPr defTabSz="914400">
                <a:buClr>
                  <a:srgbClr val="000000"/>
                </a:buClr>
                <a:defRPr/>
              </a:pPr>
              <a:endParaRPr sz="1400" kern="0">
                <a:solidFill>
                  <a:srgbClr val="000000"/>
                </a:solidFill>
                <a:latin typeface="Arial"/>
                <a:cs typeface="Arial"/>
                <a:sym typeface="Arial"/>
              </a:endParaRPr>
            </a:p>
          </p:txBody>
        </p:sp>
        <p:sp>
          <p:nvSpPr>
            <p:cNvPr id="202" name="Google Shape;202;p26">
              <a:extLst>
                <a:ext uri="{FF2B5EF4-FFF2-40B4-BE49-F238E27FC236}">
                  <a16:creationId xmlns:a16="http://schemas.microsoft.com/office/drawing/2014/main" xmlns="" id="{3E21C5B7-2EF7-4B6B-9E85-AADAD62723DC}"/>
                </a:ext>
              </a:extLst>
            </p:cNvPr>
            <p:cNvSpPr/>
            <p:nvPr/>
          </p:nvSpPr>
          <p:spPr>
            <a:xfrm>
              <a:off x="3405165" y="2683262"/>
              <a:ext cx="743193" cy="1399738"/>
            </a:xfrm>
            <a:custGeom>
              <a:avLst/>
              <a:gdLst/>
              <a:ahLst/>
              <a:cxnLst/>
              <a:rect l="l" t="t" r="r" b="b"/>
              <a:pathLst>
                <a:path w="29754" h="55998" extrusionOk="0">
                  <a:moveTo>
                    <a:pt x="19223" y="0"/>
                  </a:moveTo>
                  <a:cubicBezTo>
                    <a:pt x="18707" y="0"/>
                    <a:pt x="18183" y="44"/>
                    <a:pt x="17656" y="134"/>
                  </a:cubicBezTo>
                  <a:lnTo>
                    <a:pt x="2672" y="2705"/>
                  </a:lnTo>
                  <a:cubicBezTo>
                    <a:pt x="1103" y="2975"/>
                    <a:pt x="0" y="4399"/>
                    <a:pt x="135" y="5985"/>
                  </a:cubicBezTo>
                  <a:lnTo>
                    <a:pt x="3411" y="47978"/>
                  </a:lnTo>
                  <a:cubicBezTo>
                    <a:pt x="3770" y="52574"/>
                    <a:pt x="7787" y="55998"/>
                    <a:pt x="12618" y="55998"/>
                  </a:cubicBezTo>
                  <a:cubicBezTo>
                    <a:pt x="12910" y="55998"/>
                    <a:pt x="13205" y="55985"/>
                    <a:pt x="13502" y="55960"/>
                  </a:cubicBezTo>
                  <a:cubicBezTo>
                    <a:pt x="18771" y="55509"/>
                    <a:pt x="22793" y="51149"/>
                    <a:pt x="22490" y="46217"/>
                  </a:cubicBezTo>
                  <a:cubicBezTo>
                    <a:pt x="22171" y="41041"/>
                    <a:pt x="21931" y="35587"/>
                    <a:pt x="21931" y="35587"/>
                  </a:cubicBezTo>
                  <a:cubicBezTo>
                    <a:pt x="21931" y="35587"/>
                    <a:pt x="28526" y="34050"/>
                    <a:pt x="29346" y="25263"/>
                  </a:cubicBezTo>
                  <a:cubicBezTo>
                    <a:pt x="29753" y="20895"/>
                    <a:pt x="29078" y="13820"/>
                    <a:pt x="28339" y="8047"/>
                  </a:cubicBezTo>
                  <a:cubicBezTo>
                    <a:pt x="27742" y="3380"/>
                    <a:pt x="23768" y="0"/>
                    <a:pt x="19223" y="0"/>
                  </a:cubicBezTo>
                  <a:close/>
                </a:path>
              </a:pathLst>
            </a:custGeom>
            <a:solidFill>
              <a:schemeClr val="accent4"/>
            </a:solidFill>
            <a:ln>
              <a:noFill/>
            </a:ln>
          </p:spPr>
          <p:txBody>
            <a:bodyPr spcFirstLastPara="1" lIns="91425" tIns="91425" rIns="91425" bIns="91425" anchor="ctr"/>
            <a:lstStyle/>
            <a:p>
              <a:pPr defTabSz="914400">
                <a:buClr>
                  <a:srgbClr val="000000"/>
                </a:buClr>
                <a:defRPr/>
              </a:pPr>
              <a:endParaRPr sz="1400" kern="0">
                <a:solidFill>
                  <a:srgbClr val="000000"/>
                </a:solidFill>
                <a:latin typeface="Arial"/>
                <a:cs typeface="Arial"/>
                <a:sym typeface="Arial"/>
              </a:endParaRPr>
            </a:p>
          </p:txBody>
        </p:sp>
        <p:sp>
          <p:nvSpPr>
            <p:cNvPr id="203" name="Google Shape;203;p26">
              <a:extLst>
                <a:ext uri="{FF2B5EF4-FFF2-40B4-BE49-F238E27FC236}">
                  <a16:creationId xmlns:a16="http://schemas.microsoft.com/office/drawing/2014/main" xmlns="" id="{9524A9E8-5D31-4480-8644-BB73913DAAB4}"/>
                </a:ext>
              </a:extLst>
            </p:cNvPr>
            <p:cNvSpPr/>
            <p:nvPr/>
          </p:nvSpPr>
          <p:spPr>
            <a:xfrm>
              <a:off x="3984163" y="2983946"/>
              <a:ext cx="58764" cy="53571"/>
            </a:xfrm>
            <a:custGeom>
              <a:avLst/>
              <a:gdLst/>
              <a:ahLst/>
              <a:cxnLst/>
              <a:rect l="l" t="t" r="r" b="b"/>
              <a:pathLst>
                <a:path w="2337" h="2144" extrusionOk="0">
                  <a:moveTo>
                    <a:pt x="1201" y="1"/>
                  </a:moveTo>
                  <a:cubicBezTo>
                    <a:pt x="1155" y="1"/>
                    <a:pt x="1109" y="3"/>
                    <a:pt x="1062" y="9"/>
                  </a:cubicBezTo>
                  <a:cubicBezTo>
                    <a:pt x="451" y="81"/>
                    <a:pt x="1" y="616"/>
                    <a:pt x="60" y="1204"/>
                  </a:cubicBezTo>
                  <a:cubicBezTo>
                    <a:pt x="114" y="1747"/>
                    <a:pt x="582" y="2144"/>
                    <a:pt x="1136" y="2144"/>
                  </a:cubicBezTo>
                  <a:cubicBezTo>
                    <a:pt x="1182" y="2144"/>
                    <a:pt x="1228" y="2141"/>
                    <a:pt x="1275" y="2136"/>
                  </a:cubicBezTo>
                  <a:cubicBezTo>
                    <a:pt x="1887" y="2062"/>
                    <a:pt x="2336" y="1529"/>
                    <a:pt x="2277" y="941"/>
                  </a:cubicBezTo>
                  <a:cubicBezTo>
                    <a:pt x="2223" y="398"/>
                    <a:pt x="1754" y="1"/>
                    <a:pt x="1201" y="1"/>
                  </a:cubicBezTo>
                  <a:close/>
                </a:path>
              </a:pathLst>
            </a:custGeom>
            <a:solidFill>
              <a:schemeClr val="accent3"/>
            </a:solidFill>
            <a:ln>
              <a:noFill/>
            </a:ln>
          </p:spPr>
          <p:txBody>
            <a:bodyPr spcFirstLastPara="1" lIns="91425" tIns="91425" rIns="91425" bIns="91425" anchor="ctr"/>
            <a:lstStyle/>
            <a:p>
              <a:pPr defTabSz="914400">
                <a:buClr>
                  <a:srgbClr val="000000"/>
                </a:buClr>
                <a:defRPr/>
              </a:pPr>
              <a:endParaRPr sz="1400" kern="0">
                <a:solidFill>
                  <a:srgbClr val="000000"/>
                </a:solidFill>
                <a:latin typeface="Arial"/>
                <a:cs typeface="Arial"/>
                <a:sym typeface="Arial"/>
              </a:endParaRPr>
            </a:p>
          </p:txBody>
        </p:sp>
        <p:sp>
          <p:nvSpPr>
            <p:cNvPr id="204" name="Google Shape;204;p26">
              <a:extLst>
                <a:ext uri="{FF2B5EF4-FFF2-40B4-BE49-F238E27FC236}">
                  <a16:creationId xmlns:a16="http://schemas.microsoft.com/office/drawing/2014/main" xmlns="" id="{E0939902-D8E6-481D-B60F-040F1D390302}"/>
                </a:ext>
              </a:extLst>
            </p:cNvPr>
            <p:cNvSpPr/>
            <p:nvPr/>
          </p:nvSpPr>
          <p:spPr>
            <a:xfrm>
              <a:off x="3968609" y="2952841"/>
              <a:ext cx="114071" cy="32834"/>
            </a:xfrm>
            <a:custGeom>
              <a:avLst/>
              <a:gdLst/>
              <a:ahLst/>
              <a:cxnLst/>
              <a:rect l="l" t="t" r="r" b="b"/>
              <a:pathLst>
                <a:path w="4528" h="1321" extrusionOk="0">
                  <a:moveTo>
                    <a:pt x="2410" y="0"/>
                  </a:moveTo>
                  <a:cubicBezTo>
                    <a:pt x="2349" y="0"/>
                    <a:pt x="2286" y="2"/>
                    <a:pt x="2223" y="6"/>
                  </a:cubicBezTo>
                  <a:cubicBezTo>
                    <a:pt x="1475" y="51"/>
                    <a:pt x="849" y="363"/>
                    <a:pt x="489" y="665"/>
                  </a:cubicBezTo>
                  <a:cubicBezTo>
                    <a:pt x="124" y="969"/>
                    <a:pt x="0" y="1241"/>
                    <a:pt x="68" y="1302"/>
                  </a:cubicBezTo>
                  <a:cubicBezTo>
                    <a:pt x="81" y="1315"/>
                    <a:pt x="100" y="1320"/>
                    <a:pt x="124" y="1320"/>
                  </a:cubicBezTo>
                  <a:cubicBezTo>
                    <a:pt x="366" y="1320"/>
                    <a:pt x="1159" y="760"/>
                    <a:pt x="2248" y="703"/>
                  </a:cubicBezTo>
                  <a:cubicBezTo>
                    <a:pt x="2328" y="697"/>
                    <a:pt x="2407" y="695"/>
                    <a:pt x="2484" y="695"/>
                  </a:cubicBezTo>
                  <a:cubicBezTo>
                    <a:pt x="3425" y="695"/>
                    <a:pt x="4138" y="1065"/>
                    <a:pt x="4385" y="1065"/>
                  </a:cubicBezTo>
                  <a:cubicBezTo>
                    <a:pt x="4421" y="1065"/>
                    <a:pt x="4448" y="1057"/>
                    <a:pt x="4463" y="1039"/>
                  </a:cubicBezTo>
                  <a:cubicBezTo>
                    <a:pt x="4528" y="969"/>
                    <a:pt x="4385" y="715"/>
                    <a:pt x="3997" y="455"/>
                  </a:cubicBezTo>
                  <a:cubicBezTo>
                    <a:pt x="3650" y="219"/>
                    <a:pt x="3078" y="0"/>
                    <a:pt x="2410" y="0"/>
                  </a:cubicBezTo>
                  <a:close/>
                </a:path>
              </a:pathLst>
            </a:custGeom>
            <a:solidFill>
              <a:schemeClr val="accent3"/>
            </a:solidFill>
            <a:ln>
              <a:noFill/>
            </a:ln>
          </p:spPr>
          <p:txBody>
            <a:bodyPr spcFirstLastPara="1" lIns="91425" tIns="91425" rIns="91425" bIns="91425" anchor="ctr"/>
            <a:lstStyle/>
            <a:p>
              <a:pPr defTabSz="914400">
                <a:buClr>
                  <a:srgbClr val="000000"/>
                </a:buClr>
                <a:defRPr/>
              </a:pPr>
              <a:endParaRPr sz="1400" kern="0">
                <a:solidFill>
                  <a:srgbClr val="000000"/>
                </a:solidFill>
                <a:latin typeface="Arial"/>
                <a:cs typeface="Arial"/>
                <a:sym typeface="Arial"/>
              </a:endParaRPr>
            </a:p>
          </p:txBody>
        </p:sp>
        <p:sp>
          <p:nvSpPr>
            <p:cNvPr id="205" name="Google Shape;205;p26">
              <a:extLst>
                <a:ext uri="{FF2B5EF4-FFF2-40B4-BE49-F238E27FC236}">
                  <a16:creationId xmlns:a16="http://schemas.microsoft.com/office/drawing/2014/main" xmlns="" id="{AD25FB48-0D14-40B8-A93D-A0683CA595DD}"/>
                </a:ext>
              </a:extLst>
            </p:cNvPr>
            <p:cNvSpPr/>
            <p:nvPr/>
          </p:nvSpPr>
          <p:spPr>
            <a:xfrm>
              <a:off x="3688615" y="3011595"/>
              <a:ext cx="58764" cy="53571"/>
            </a:xfrm>
            <a:custGeom>
              <a:avLst/>
              <a:gdLst/>
              <a:ahLst/>
              <a:cxnLst/>
              <a:rect l="l" t="t" r="r" b="b"/>
              <a:pathLst>
                <a:path w="2336" h="2144" extrusionOk="0">
                  <a:moveTo>
                    <a:pt x="1198" y="1"/>
                  </a:moveTo>
                  <a:cubicBezTo>
                    <a:pt x="1153" y="1"/>
                    <a:pt x="1107" y="3"/>
                    <a:pt x="1061" y="9"/>
                  </a:cubicBezTo>
                  <a:cubicBezTo>
                    <a:pt x="449" y="82"/>
                    <a:pt x="1" y="617"/>
                    <a:pt x="60" y="1204"/>
                  </a:cubicBezTo>
                  <a:cubicBezTo>
                    <a:pt x="114" y="1748"/>
                    <a:pt x="581" y="2144"/>
                    <a:pt x="1134" y="2144"/>
                  </a:cubicBezTo>
                  <a:cubicBezTo>
                    <a:pt x="1180" y="2144"/>
                    <a:pt x="1227" y="2141"/>
                    <a:pt x="1273" y="2135"/>
                  </a:cubicBezTo>
                  <a:cubicBezTo>
                    <a:pt x="1886" y="2063"/>
                    <a:pt x="2336" y="1528"/>
                    <a:pt x="2277" y="941"/>
                  </a:cubicBezTo>
                  <a:cubicBezTo>
                    <a:pt x="2222" y="398"/>
                    <a:pt x="1752" y="1"/>
                    <a:pt x="1198" y="1"/>
                  </a:cubicBezTo>
                  <a:close/>
                </a:path>
              </a:pathLst>
            </a:custGeom>
            <a:solidFill>
              <a:schemeClr val="accent3"/>
            </a:solidFill>
            <a:ln>
              <a:noFill/>
            </a:ln>
          </p:spPr>
          <p:txBody>
            <a:bodyPr spcFirstLastPara="1" lIns="91425" tIns="91425" rIns="91425" bIns="91425" anchor="ctr"/>
            <a:lstStyle/>
            <a:p>
              <a:pPr defTabSz="914400">
                <a:buClr>
                  <a:srgbClr val="000000"/>
                </a:buClr>
                <a:defRPr/>
              </a:pPr>
              <a:endParaRPr sz="1400" kern="0">
                <a:solidFill>
                  <a:srgbClr val="000000"/>
                </a:solidFill>
                <a:latin typeface="Arial"/>
                <a:cs typeface="Arial"/>
                <a:sym typeface="Arial"/>
              </a:endParaRPr>
            </a:p>
          </p:txBody>
        </p:sp>
        <p:sp>
          <p:nvSpPr>
            <p:cNvPr id="206" name="Google Shape;206;p26">
              <a:extLst>
                <a:ext uri="{FF2B5EF4-FFF2-40B4-BE49-F238E27FC236}">
                  <a16:creationId xmlns:a16="http://schemas.microsoft.com/office/drawing/2014/main" xmlns="" id="{B50E751E-2B9B-4CA3-9BA5-C4C0FDEAF037}"/>
                </a:ext>
              </a:extLst>
            </p:cNvPr>
            <p:cNvSpPr/>
            <p:nvPr/>
          </p:nvSpPr>
          <p:spPr>
            <a:xfrm>
              <a:off x="3674788" y="2977034"/>
              <a:ext cx="112343" cy="34561"/>
            </a:xfrm>
            <a:custGeom>
              <a:avLst/>
              <a:gdLst/>
              <a:ahLst/>
              <a:cxnLst/>
              <a:rect l="l" t="t" r="r" b="b"/>
              <a:pathLst>
                <a:path w="4528" h="1321" extrusionOk="0">
                  <a:moveTo>
                    <a:pt x="2410" y="0"/>
                  </a:moveTo>
                  <a:cubicBezTo>
                    <a:pt x="2349" y="0"/>
                    <a:pt x="2286" y="2"/>
                    <a:pt x="2223" y="6"/>
                  </a:cubicBezTo>
                  <a:cubicBezTo>
                    <a:pt x="1477" y="51"/>
                    <a:pt x="850" y="363"/>
                    <a:pt x="491" y="665"/>
                  </a:cubicBezTo>
                  <a:cubicBezTo>
                    <a:pt x="124" y="969"/>
                    <a:pt x="1" y="1241"/>
                    <a:pt x="69" y="1302"/>
                  </a:cubicBezTo>
                  <a:cubicBezTo>
                    <a:pt x="82" y="1315"/>
                    <a:pt x="101" y="1320"/>
                    <a:pt x="126" y="1320"/>
                  </a:cubicBezTo>
                  <a:cubicBezTo>
                    <a:pt x="368" y="1320"/>
                    <a:pt x="1161" y="760"/>
                    <a:pt x="2249" y="702"/>
                  </a:cubicBezTo>
                  <a:cubicBezTo>
                    <a:pt x="2329" y="697"/>
                    <a:pt x="2408" y="694"/>
                    <a:pt x="2485" y="694"/>
                  </a:cubicBezTo>
                  <a:cubicBezTo>
                    <a:pt x="3426" y="694"/>
                    <a:pt x="4139" y="1065"/>
                    <a:pt x="4386" y="1065"/>
                  </a:cubicBezTo>
                  <a:cubicBezTo>
                    <a:pt x="4423" y="1065"/>
                    <a:pt x="4449" y="1057"/>
                    <a:pt x="4465" y="1039"/>
                  </a:cubicBezTo>
                  <a:cubicBezTo>
                    <a:pt x="4528" y="969"/>
                    <a:pt x="4385" y="713"/>
                    <a:pt x="3997" y="455"/>
                  </a:cubicBezTo>
                  <a:cubicBezTo>
                    <a:pt x="3650" y="219"/>
                    <a:pt x="3078" y="0"/>
                    <a:pt x="2410" y="0"/>
                  </a:cubicBezTo>
                  <a:close/>
                </a:path>
              </a:pathLst>
            </a:custGeom>
            <a:solidFill>
              <a:schemeClr val="accent3"/>
            </a:solidFill>
            <a:ln>
              <a:noFill/>
            </a:ln>
          </p:spPr>
          <p:txBody>
            <a:bodyPr spcFirstLastPara="1" lIns="91425" tIns="91425" rIns="91425" bIns="91425" anchor="ctr"/>
            <a:lstStyle/>
            <a:p>
              <a:pPr defTabSz="914400">
                <a:buClr>
                  <a:srgbClr val="000000"/>
                </a:buClr>
                <a:defRPr/>
              </a:pPr>
              <a:endParaRPr sz="1400" kern="0">
                <a:solidFill>
                  <a:srgbClr val="000000"/>
                </a:solidFill>
                <a:latin typeface="Arial"/>
                <a:cs typeface="Arial"/>
                <a:sym typeface="Arial"/>
              </a:endParaRPr>
            </a:p>
          </p:txBody>
        </p:sp>
        <p:sp>
          <p:nvSpPr>
            <p:cNvPr id="207" name="Google Shape;207;p26">
              <a:extLst>
                <a:ext uri="{FF2B5EF4-FFF2-40B4-BE49-F238E27FC236}">
                  <a16:creationId xmlns:a16="http://schemas.microsoft.com/office/drawing/2014/main" xmlns="" id="{E796799C-EDCB-4741-BCBA-4CF9115293DF}"/>
                </a:ext>
              </a:extLst>
            </p:cNvPr>
            <p:cNvSpPr/>
            <p:nvPr/>
          </p:nvSpPr>
          <p:spPr>
            <a:xfrm>
              <a:off x="3877005" y="2970122"/>
              <a:ext cx="110615" cy="250571"/>
            </a:xfrm>
            <a:custGeom>
              <a:avLst/>
              <a:gdLst/>
              <a:ahLst/>
              <a:cxnLst/>
              <a:rect l="l" t="t" r="r" b="b"/>
              <a:pathLst>
                <a:path w="4420" h="9996" extrusionOk="0">
                  <a:moveTo>
                    <a:pt x="137" y="1"/>
                  </a:moveTo>
                  <a:cubicBezTo>
                    <a:pt x="135" y="1"/>
                    <a:pt x="134" y="1"/>
                    <a:pt x="132" y="2"/>
                  </a:cubicBezTo>
                  <a:cubicBezTo>
                    <a:pt x="0" y="59"/>
                    <a:pt x="1088" y="2733"/>
                    <a:pt x="2561" y="5974"/>
                  </a:cubicBezTo>
                  <a:cubicBezTo>
                    <a:pt x="2929" y="6768"/>
                    <a:pt x="3282" y="7527"/>
                    <a:pt x="3618" y="8249"/>
                  </a:cubicBezTo>
                  <a:cubicBezTo>
                    <a:pt x="3789" y="8596"/>
                    <a:pt x="3939" y="8919"/>
                    <a:pt x="3881" y="9145"/>
                  </a:cubicBezTo>
                  <a:cubicBezTo>
                    <a:pt x="3843" y="9357"/>
                    <a:pt x="3557" y="9437"/>
                    <a:pt x="3252" y="9488"/>
                  </a:cubicBezTo>
                  <a:cubicBezTo>
                    <a:pt x="2054" y="9721"/>
                    <a:pt x="1316" y="9898"/>
                    <a:pt x="1326" y="9967"/>
                  </a:cubicBezTo>
                  <a:cubicBezTo>
                    <a:pt x="1328" y="9986"/>
                    <a:pt x="1392" y="9995"/>
                    <a:pt x="1512" y="9995"/>
                  </a:cubicBezTo>
                  <a:cubicBezTo>
                    <a:pt x="1807" y="9995"/>
                    <a:pt x="2439" y="9938"/>
                    <a:pt x="3303" y="9836"/>
                  </a:cubicBezTo>
                  <a:cubicBezTo>
                    <a:pt x="3453" y="9817"/>
                    <a:pt x="3626" y="9803"/>
                    <a:pt x="3818" y="9730"/>
                  </a:cubicBezTo>
                  <a:cubicBezTo>
                    <a:pt x="4011" y="9664"/>
                    <a:pt x="4225" y="9484"/>
                    <a:pt x="4293" y="9249"/>
                  </a:cubicBezTo>
                  <a:cubicBezTo>
                    <a:pt x="4419" y="8780"/>
                    <a:pt x="4195" y="8398"/>
                    <a:pt x="4056" y="8056"/>
                  </a:cubicBezTo>
                  <a:cubicBezTo>
                    <a:pt x="3732" y="7328"/>
                    <a:pt x="3392" y="6565"/>
                    <a:pt x="3036" y="5765"/>
                  </a:cubicBezTo>
                  <a:cubicBezTo>
                    <a:pt x="1580" y="2560"/>
                    <a:pt x="293" y="1"/>
                    <a:pt x="137" y="1"/>
                  </a:cubicBezTo>
                  <a:close/>
                </a:path>
              </a:pathLst>
            </a:custGeom>
            <a:solidFill>
              <a:schemeClr val="accent3"/>
            </a:solidFill>
            <a:ln>
              <a:noFill/>
            </a:ln>
          </p:spPr>
          <p:txBody>
            <a:bodyPr spcFirstLastPara="1" lIns="91425" tIns="91425" rIns="91425" bIns="91425" anchor="ctr"/>
            <a:lstStyle/>
            <a:p>
              <a:pPr defTabSz="914400">
                <a:buClr>
                  <a:srgbClr val="000000"/>
                </a:buClr>
                <a:defRPr/>
              </a:pPr>
              <a:endParaRPr sz="1400" kern="0">
                <a:solidFill>
                  <a:srgbClr val="000000"/>
                </a:solidFill>
                <a:latin typeface="Arial"/>
                <a:cs typeface="Arial"/>
                <a:sym typeface="Arial"/>
              </a:endParaRPr>
            </a:p>
          </p:txBody>
        </p:sp>
        <p:sp>
          <p:nvSpPr>
            <p:cNvPr id="208" name="Google Shape;208;p26">
              <a:extLst>
                <a:ext uri="{FF2B5EF4-FFF2-40B4-BE49-F238E27FC236}">
                  <a16:creationId xmlns:a16="http://schemas.microsoft.com/office/drawing/2014/main" xmlns="" id="{5DDA5AA8-F83F-47B3-8B93-10AC7E3284F7}"/>
                </a:ext>
              </a:extLst>
            </p:cNvPr>
            <p:cNvSpPr/>
            <p:nvPr/>
          </p:nvSpPr>
          <p:spPr>
            <a:xfrm>
              <a:off x="3657505" y="3514465"/>
              <a:ext cx="295548" cy="115780"/>
            </a:xfrm>
            <a:custGeom>
              <a:avLst/>
              <a:gdLst/>
              <a:ahLst/>
              <a:cxnLst/>
              <a:rect l="l" t="t" r="r" b="b"/>
              <a:pathLst>
                <a:path w="11864" h="4629" extrusionOk="0">
                  <a:moveTo>
                    <a:pt x="0" y="0"/>
                  </a:moveTo>
                  <a:cubicBezTo>
                    <a:pt x="0" y="0"/>
                    <a:pt x="2566" y="4628"/>
                    <a:pt x="9290" y="4628"/>
                  </a:cubicBezTo>
                  <a:cubicBezTo>
                    <a:pt x="10088" y="4628"/>
                    <a:pt x="10945" y="4563"/>
                    <a:pt x="11863" y="4417"/>
                  </a:cubicBezTo>
                  <a:lnTo>
                    <a:pt x="11849" y="2356"/>
                  </a:lnTo>
                  <a:cubicBezTo>
                    <a:pt x="11849" y="2356"/>
                    <a:pt x="11228" y="2436"/>
                    <a:pt x="10180" y="2436"/>
                  </a:cubicBezTo>
                  <a:cubicBezTo>
                    <a:pt x="8022" y="2436"/>
                    <a:pt x="4055" y="2094"/>
                    <a:pt x="0" y="0"/>
                  </a:cubicBezTo>
                  <a:close/>
                </a:path>
              </a:pathLst>
            </a:custGeom>
            <a:solidFill>
              <a:schemeClr val="accent6"/>
            </a:solidFill>
            <a:ln>
              <a:noFill/>
            </a:ln>
          </p:spPr>
          <p:txBody>
            <a:bodyPr spcFirstLastPara="1" lIns="91425" tIns="91425" rIns="91425" bIns="91425" anchor="ctr"/>
            <a:lstStyle/>
            <a:p>
              <a:pPr defTabSz="914400">
                <a:buClr>
                  <a:srgbClr val="000000"/>
                </a:buClr>
                <a:defRPr/>
              </a:pPr>
              <a:endParaRPr sz="1400" kern="0">
                <a:solidFill>
                  <a:srgbClr val="000000"/>
                </a:solidFill>
                <a:latin typeface="Arial"/>
                <a:cs typeface="Arial"/>
                <a:sym typeface="Arial"/>
              </a:endParaRPr>
            </a:p>
          </p:txBody>
        </p:sp>
        <p:sp>
          <p:nvSpPr>
            <p:cNvPr id="209" name="Google Shape;209;p26">
              <a:extLst>
                <a:ext uri="{FF2B5EF4-FFF2-40B4-BE49-F238E27FC236}">
                  <a16:creationId xmlns:a16="http://schemas.microsoft.com/office/drawing/2014/main" xmlns="" id="{BB6D06EB-DE3D-4A4E-8259-611151FD4C28}"/>
                </a:ext>
              </a:extLst>
            </p:cNvPr>
            <p:cNvSpPr/>
            <p:nvPr/>
          </p:nvSpPr>
          <p:spPr>
            <a:xfrm>
              <a:off x="3648862" y="2866437"/>
              <a:ext cx="138268" cy="44930"/>
            </a:xfrm>
            <a:custGeom>
              <a:avLst/>
              <a:gdLst/>
              <a:ahLst/>
              <a:cxnLst/>
              <a:rect l="l" t="t" r="r" b="b"/>
              <a:pathLst>
                <a:path w="5554" h="1802" extrusionOk="0">
                  <a:moveTo>
                    <a:pt x="3466" y="1"/>
                  </a:moveTo>
                  <a:cubicBezTo>
                    <a:pt x="3190" y="1"/>
                    <a:pt x="2898" y="24"/>
                    <a:pt x="2598" y="77"/>
                  </a:cubicBezTo>
                  <a:cubicBezTo>
                    <a:pt x="1759" y="226"/>
                    <a:pt x="1051" y="572"/>
                    <a:pt x="617" y="917"/>
                  </a:cubicBezTo>
                  <a:cubicBezTo>
                    <a:pt x="178" y="1263"/>
                    <a:pt x="0" y="1583"/>
                    <a:pt x="93" y="1717"/>
                  </a:cubicBezTo>
                  <a:cubicBezTo>
                    <a:pt x="137" y="1777"/>
                    <a:pt x="222" y="1802"/>
                    <a:pt x="342" y="1802"/>
                  </a:cubicBezTo>
                  <a:cubicBezTo>
                    <a:pt x="785" y="1802"/>
                    <a:pt x="1706" y="1462"/>
                    <a:pt x="2810" y="1279"/>
                  </a:cubicBezTo>
                  <a:cubicBezTo>
                    <a:pt x="4207" y="1019"/>
                    <a:pt x="5416" y="1097"/>
                    <a:pt x="5513" y="763"/>
                  </a:cubicBezTo>
                  <a:cubicBezTo>
                    <a:pt x="5553" y="605"/>
                    <a:pt x="5277" y="364"/>
                    <a:pt x="4747" y="190"/>
                  </a:cubicBezTo>
                  <a:cubicBezTo>
                    <a:pt x="4408" y="77"/>
                    <a:pt x="3963" y="1"/>
                    <a:pt x="3466" y="1"/>
                  </a:cubicBezTo>
                  <a:close/>
                </a:path>
              </a:pathLst>
            </a:custGeom>
            <a:solidFill>
              <a:schemeClr val="accent3"/>
            </a:solidFill>
            <a:ln>
              <a:noFill/>
            </a:ln>
          </p:spPr>
          <p:txBody>
            <a:bodyPr spcFirstLastPara="1" lIns="91425" tIns="91425" rIns="91425" bIns="91425" anchor="ctr"/>
            <a:lstStyle/>
            <a:p>
              <a:pPr defTabSz="914400">
                <a:buClr>
                  <a:srgbClr val="000000"/>
                </a:buClr>
                <a:defRPr/>
              </a:pPr>
              <a:endParaRPr sz="1400" kern="0">
                <a:solidFill>
                  <a:srgbClr val="000000"/>
                </a:solidFill>
                <a:latin typeface="Arial"/>
                <a:cs typeface="Arial"/>
                <a:sym typeface="Arial"/>
              </a:endParaRPr>
            </a:p>
          </p:txBody>
        </p:sp>
        <p:sp>
          <p:nvSpPr>
            <p:cNvPr id="210" name="Google Shape;210;p26">
              <a:extLst>
                <a:ext uri="{FF2B5EF4-FFF2-40B4-BE49-F238E27FC236}">
                  <a16:creationId xmlns:a16="http://schemas.microsoft.com/office/drawing/2014/main" xmlns="" id="{881D0FDB-6BE6-40ED-92C2-7FF7F9BDB785}"/>
                </a:ext>
              </a:extLst>
            </p:cNvPr>
            <p:cNvSpPr/>
            <p:nvPr/>
          </p:nvSpPr>
          <p:spPr>
            <a:xfrm>
              <a:off x="3959966" y="2864710"/>
              <a:ext cx="107158" cy="34561"/>
            </a:xfrm>
            <a:custGeom>
              <a:avLst/>
              <a:gdLst/>
              <a:ahLst/>
              <a:cxnLst/>
              <a:rect l="l" t="t" r="r" b="b"/>
              <a:pathLst>
                <a:path w="4250" h="1369" extrusionOk="0">
                  <a:moveTo>
                    <a:pt x="2197" y="0"/>
                  </a:moveTo>
                  <a:cubicBezTo>
                    <a:pt x="2162" y="0"/>
                    <a:pt x="2126" y="1"/>
                    <a:pt x="2090" y="2"/>
                  </a:cubicBezTo>
                  <a:cubicBezTo>
                    <a:pt x="1406" y="25"/>
                    <a:pt x="813" y="275"/>
                    <a:pt x="467" y="555"/>
                  </a:cubicBezTo>
                  <a:cubicBezTo>
                    <a:pt x="115" y="836"/>
                    <a:pt x="1" y="1118"/>
                    <a:pt x="94" y="1251"/>
                  </a:cubicBezTo>
                  <a:cubicBezTo>
                    <a:pt x="162" y="1338"/>
                    <a:pt x="293" y="1368"/>
                    <a:pt x="473" y="1368"/>
                  </a:cubicBezTo>
                  <a:cubicBezTo>
                    <a:pt x="854" y="1368"/>
                    <a:pt x="1454" y="1233"/>
                    <a:pt x="2130" y="1222"/>
                  </a:cubicBezTo>
                  <a:cubicBezTo>
                    <a:pt x="2237" y="1217"/>
                    <a:pt x="2343" y="1215"/>
                    <a:pt x="2446" y="1215"/>
                  </a:cubicBezTo>
                  <a:cubicBezTo>
                    <a:pt x="2915" y="1215"/>
                    <a:pt x="3335" y="1262"/>
                    <a:pt x="3647" y="1262"/>
                  </a:cubicBezTo>
                  <a:cubicBezTo>
                    <a:pt x="3903" y="1262"/>
                    <a:pt x="4086" y="1230"/>
                    <a:pt x="4164" y="1114"/>
                  </a:cubicBezTo>
                  <a:cubicBezTo>
                    <a:pt x="4249" y="976"/>
                    <a:pt x="4115" y="702"/>
                    <a:pt x="3746" y="445"/>
                  </a:cubicBezTo>
                  <a:cubicBezTo>
                    <a:pt x="3402" y="201"/>
                    <a:pt x="2839" y="0"/>
                    <a:pt x="2197" y="0"/>
                  </a:cubicBezTo>
                  <a:close/>
                </a:path>
              </a:pathLst>
            </a:custGeom>
            <a:solidFill>
              <a:schemeClr val="accent3"/>
            </a:solidFill>
            <a:ln>
              <a:noFill/>
            </a:ln>
          </p:spPr>
          <p:txBody>
            <a:bodyPr spcFirstLastPara="1" lIns="91425" tIns="91425" rIns="91425" bIns="91425" anchor="ctr"/>
            <a:lstStyle/>
            <a:p>
              <a:pPr defTabSz="914400">
                <a:buClr>
                  <a:srgbClr val="000000"/>
                </a:buClr>
                <a:defRPr/>
              </a:pPr>
              <a:endParaRPr sz="1400" kern="0">
                <a:solidFill>
                  <a:srgbClr val="000000"/>
                </a:solidFill>
                <a:latin typeface="Arial"/>
                <a:cs typeface="Arial"/>
                <a:sym typeface="Arial"/>
              </a:endParaRPr>
            </a:p>
          </p:txBody>
        </p:sp>
        <p:sp>
          <p:nvSpPr>
            <p:cNvPr id="211" name="Google Shape;211;p26">
              <a:extLst>
                <a:ext uri="{FF2B5EF4-FFF2-40B4-BE49-F238E27FC236}">
                  <a16:creationId xmlns:a16="http://schemas.microsoft.com/office/drawing/2014/main" xmlns="" id="{52F6814D-870E-4979-B148-EBF33950EB9C}"/>
                </a:ext>
              </a:extLst>
            </p:cNvPr>
            <p:cNvSpPr/>
            <p:nvPr/>
          </p:nvSpPr>
          <p:spPr>
            <a:xfrm>
              <a:off x="3838982" y="3248342"/>
              <a:ext cx="101974" cy="86404"/>
            </a:xfrm>
            <a:custGeom>
              <a:avLst/>
              <a:gdLst/>
              <a:ahLst/>
              <a:cxnLst/>
              <a:rect l="l" t="t" r="r" b="b"/>
              <a:pathLst>
                <a:path w="4091" h="3450" extrusionOk="0">
                  <a:moveTo>
                    <a:pt x="1168" y="0"/>
                  </a:moveTo>
                  <a:cubicBezTo>
                    <a:pt x="435" y="311"/>
                    <a:pt x="1" y="1182"/>
                    <a:pt x="162" y="1962"/>
                  </a:cubicBezTo>
                  <a:cubicBezTo>
                    <a:pt x="323" y="2741"/>
                    <a:pt x="1040" y="3360"/>
                    <a:pt x="1833" y="3440"/>
                  </a:cubicBezTo>
                  <a:cubicBezTo>
                    <a:pt x="1894" y="3446"/>
                    <a:pt x="1955" y="3449"/>
                    <a:pt x="2016" y="3449"/>
                  </a:cubicBezTo>
                  <a:cubicBezTo>
                    <a:pt x="2747" y="3449"/>
                    <a:pt x="3464" y="3020"/>
                    <a:pt x="3822" y="2378"/>
                  </a:cubicBezTo>
                  <a:cubicBezTo>
                    <a:pt x="3998" y="2060"/>
                    <a:pt x="4090" y="1664"/>
                    <a:pt x="3941" y="1333"/>
                  </a:cubicBezTo>
                  <a:cubicBezTo>
                    <a:pt x="3828" y="1088"/>
                    <a:pt x="3601" y="915"/>
                    <a:pt x="3373" y="772"/>
                  </a:cubicBezTo>
                  <a:cubicBezTo>
                    <a:pt x="2577" y="275"/>
                    <a:pt x="2105" y="9"/>
                    <a:pt x="1168" y="0"/>
                  </a:cubicBezTo>
                  <a:close/>
                </a:path>
              </a:pathLst>
            </a:custGeom>
            <a:solidFill>
              <a:schemeClr val="accent6"/>
            </a:solidFill>
            <a:ln>
              <a:noFill/>
            </a:ln>
          </p:spPr>
          <p:txBody>
            <a:bodyPr spcFirstLastPara="1" lIns="91425" tIns="91425" rIns="91425" bIns="91425" anchor="ctr"/>
            <a:lstStyle/>
            <a:p>
              <a:pPr defTabSz="914400">
                <a:buClr>
                  <a:srgbClr val="000000"/>
                </a:buClr>
                <a:defRPr/>
              </a:pPr>
              <a:endParaRPr sz="1400" kern="0">
                <a:solidFill>
                  <a:srgbClr val="000000"/>
                </a:solidFill>
                <a:latin typeface="Arial"/>
                <a:cs typeface="Arial"/>
                <a:sym typeface="Arial"/>
              </a:endParaRPr>
            </a:p>
          </p:txBody>
        </p:sp>
        <p:sp>
          <p:nvSpPr>
            <p:cNvPr id="212" name="Google Shape;212;p26">
              <a:extLst>
                <a:ext uri="{FF2B5EF4-FFF2-40B4-BE49-F238E27FC236}">
                  <a16:creationId xmlns:a16="http://schemas.microsoft.com/office/drawing/2014/main" xmlns="" id="{E96FEDDF-5E82-41CD-8A23-577612102A6F}"/>
                </a:ext>
              </a:extLst>
            </p:cNvPr>
            <p:cNvSpPr/>
            <p:nvPr/>
          </p:nvSpPr>
          <p:spPr>
            <a:xfrm>
              <a:off x="3826884" y="3244885"/>
              <a:ext cx="115799" cy="67394"/>
            </a:xfrm>
            <a:custGeom>
              <a:avLst/>
              <a:gdLst/>
              <a:ahLst/>
              <a:cxnLst/>
              <a:rect l="l" t="t" r="r" b="b"/>
              <a:pathLst>
                <a:path w="4630" h="2661" extrusionOk="0">
                  <a:moveTo>
                    <a:pt x="112" y="1"/>
                  </a:moveTo>
                  <a:cubicBezTo>
                    <a:pt x="99" y="1"/>
                    <a:pt x="88" y="3"/>
                    <a:pt x="79" y="9"/>
                  </a:cubicBezTo>
                  <a:cubicBezTo>
                    <a:pt x="0" y="61"/>
                    <a:pt x="94" y="377"/>
                    <a:pt x="408" y="780"/>
                  </a:cubicBezTo>
                  <a:cubicBezTo>
                    <a:pt x="717" y="1185"/>
                    <a:pt x="1242" y="1659"/>
                    <a:pt x="1913" y="2042"/>
                  </a:cubicBezTo>
                  <a:cubicBezTo>
                    <a:pt x="2583" y="2422"/>
                    <a:pt x="3273" y="2633"/>
                    <a:pt x="3794" y="2657"/>
                  </a:cubicBezTo>
                  <a:cubicBezTo>
                    <a:pt x="3844" y="2660"/>
                    <a:pt x="3892" y="2661"/>
                    <a:pt x="3938" y="2661"/>
                  </a:cubicBezTo>
                  <a:cubicBezTo>
                    <a:pt x="4374" y="2661"/>
                    <a:pt x="4630" y="2539"/>
                    <a:pt x="4617" y="2457"/>
                  </a:cubicBezTo>
                  <a:cubicBezTo>
                    <a:pt x="4605" y="2351"/>
                    <a:pt x="4314" y="2303"/>
                    <a:pt x="3886" y="2156"/>
                  </a:cubicBezTo>
                  <a:cubicBezTo>
                    <a:pt x="3456" y="2017"/>
                    <a:pt x="2879" y="1760"/>
                    <a:pt x="2269" y="1416"/>
                  </a:cubicBezTo>
                  <a:cubicBezTo>
                    <a:pt x="1100" y="772"/>
                    <a:pt x="332" y="1"/>
                    <a:pt x="112" y="1"/>
                  </a:cubicBezTo>
                  <a:close/>
                </a:path>
              </a:pathLst>
            </a:custGeom>
            <a:solidFill>
              <a:schemeClr val="accent3"/>
            </a:solidFill>
            <a:ln>
              <a:noFill/>
            </a:ln>
          </p:spPr>
          <p:txBody>
            <a:bodyPr spcFirstLastPara="1" lIns="91425" tIns="91425" rIns="91425" bIns="91425" anchor="ctr"/>
            <a:lstStyle/>
            <a:p>
              <a:pPr defTabSz="914400">
                <a:buClr>
                  <a:srgbClr val="000000"/>
                </a:buClr>
                <a:defRPr/>
              </a:pPr>
              <a:endParaRPr sz="1400" kern="0">
                <a:solidFill>
                  <a:srgbClr val="000000"/>
                </a:solidFill>
                <a:latin typeface="Arial"/>
                <a:cs typeface="Arial"/>
                <a:sym typeface="Arial"/>
              </a:endParaRPr>
            </a:p>
          </p:txBody>
        </p:sp>
        <p:sp>
          <p:nvSpPr>
            <p:cNvPr id="213" name="Google Shape;213;p26">
              <a:extLst>
                <a:ext uri="{FF2B5EF4-FFF2-40B4-BE49-F238E27FC236}">
                  <a16:creationId xmlns:a16="http://schemas.microsoft.com/office/drawing/2014/main" xmlns="" id="{1387DC62-A9FB-42D3-B1B7-005B55DFE62C}"/>
                </a:ext>
              </a:extLst>
            </p:cNvPr>
            <p:cNvSpPr/>
            <p:nvPr/>
          </p:nvSpPr>
          <p:spPr>
            <a:xfrm>
              <a:off x="3164923" y="2645244"/>
              <a:ext cx="591098" cy="1221747"/>
            </a:xfrm>
            <a:custGeom>
              <a:avLst/>
              <a:gdLst/>
              <a:ahLst/>
              <a:cxnLst/>
              <a:rect l="l" t="t" r="r" b="b"/>
              <a:pathLst>
                <a:path w="23684" h="48892" extrusionOk="0">
                  <a:moveTo>
                    <a:pt x="17559" y="1"/>
                  </a:moveTo>
                  <a:cubicBezTo>
                    <a:pt x="16957" y="1"/>
                    <a:pt x="16338" y="69"/>
                    <a:pt x="15725" y="237"/>
                  </a:cubicBezTo>
                  <a:cubicBezTo>
                    <a:pt x="12414" y="1142"/>
                    <a:pt x="10046" y="3713"/>
                    <a:pt x="8515" y="9927"/>
                  </a:cubicBezTo>
                  <a:cubicBezTo>
                    <a:pt x="6983" y="16141"/>
                    <a:pt x="8405" y="21556"/>
                    <a:pt x="5819" y="25443"/>
                  </a:cubicBezTo>
                  <a:cubicBezTo>
                    <a:pt x="3233" y="29329"/>
                    <a:pt x="0" y="32229"/>
                    <a:pt x="388" y="36339"/>
                  </a:cubicBezTo>
                  <a:cubicBezTo>
                    <a:pt x="776" y="40449"/>
                    <a:pt x="3541" y="48891"/>
                    <a:pt x="3541" y="48891"/>
                  </a:cubicBezTo>
                  <a:lnTo>
                    <a:pt x="13421" y="46021"/>
                  </a:lnTo>
                  <a:cubicBezTo>
                    <a:pt x="19404" y="43909"/>
                    <a:pt x="20021" y="30732"/>
                    <a:pt x="15935" y="24429"/>
                  </a:cubicBezTo>
                  <a:cubicBezTo>
                    <a:pt x="18670" y="21434"/>
                    <a:pt x="19244" y="16666"/>
                    <a:pt x="17297" y="13107"/>
                  </a:cubicBezTo>
                  <a:cubicBezTo>
                    <a:pt x="19661" y="12447"/>
                    <a:pt x="21692" y="10690"/>
                    <a:pt x="22688" y="8446"/>
                  </a:cubicBezTo>
                  <a:cubicBezTo>
                    <a:pt x="23683" y="6204"/>
                    <a:pt x="23622" y="3518"/>
                    <a:pt x="22525" y="1323"/>
                  </a:cubicBezTo>
                  <a:cubicBezTo>
                    <a:pt x="22525" y="1323"/>
                    <a:pt x="20209" y="1"/>
                    <a:pt x="17559" y="1"/>
                  </a:cubicBezTo>
                  <a:close/>
                </a:path>
              </a:pathLst>
            </a:custGeom>
            <a:solidFill>
              <a:schemeClr val="accent3"/>
            </a:solidFill>
            <a:ln>
              <a:noFill/>
            </a:ln>
          </p:spPr>
          <p:txBody>
            <a:bodyPr spcFirstLastPara="1" lIns="91425" tIns="91425" rIns="91425" bIns="91425" anchor="ctr"/>
            <a:lstStyle/>
            <a:p>
              <a:pPr defTabSz="914400">
                <a:buClr>
                  <a:srgbClr val="000000"/>
                </a:buClr>
                <a:defRPr/>
              </a:pPr>
              <a:endParaRPr sz="1400" kern="0">
                <a:solidFill>
                  <a:srgbClr val="000000"/>
                </a:solidFill>
                <a:latin typeface="Arial"/>
                <a:cs typeface="Arial"/>
                <a:sym typeface="Arial"/>
              </a:endParaRPr>
            </a:p>
          </p:txBody>
        </p:sp>
        <p:sp>
          <p:nvSpPr>
            <p:cNvPr id="214" name="Google Shape;214;p26">
              <a:extLst>
                <a:ext uri="{FF2B5EF4-FFF2-40B4-BE49-F238E27FC236}">
                  <a16:creationId xmlns:a16="http://schemas.microsoft.com/office/drawing/2014/main" xmlns="" id="{31F6E79B-3902-4826-B6B7-69132E60DDB6}"/>
                </a:ext>
              </a:extLst>
            </p:cNvPr>
            <p:cNvSpPr/>
            <p:nvPr/>
          </p:nvSpPr>
          <p:spPr>
            <a:xfrm>
              <a:off x="3182206" y="2681534"/>
              <a:ext cx="466656" cy="972904"/>
            </a:xfrm>
            <a:custGeom>
              <a:avLst/>
              <a:gdLst/>
              <a:ahLst/>
              <a:cxnLst/>
              <a:rect l="l" t="t" r="r" b="b"/>
              <a:pathLst>
                <a:path w="18632" h="38901" extrusionOk="0">
                  <a:moveTo>
                    <a:pt x="18442" y="1"/>
                  </a:moveTo>
                  <a:cubicBezTo>
                    <a:pt x="18442" y="1"/>
                    <a:pt x="18442" y="1"/>
                    <a:pt x="18442" y="1"/>
                  </a:cubicBezTo>
                  <a:cubicBezTo>
                    <a:pt x="18400" y="1"/>
                    <a:pt x="18631" y="637"/>
                    <a:pt x="18411" y="1766"/>
                  </a:cubicBezTo>
                  <a:cubicBezTo>
                    <a:pt x="18193" y="2887"/>
                    <a:pt x="17359" y="4394"/>
                    <a:pt x="15851" y="5780"/>
                  </a:cubicBezTo>
                  <a:cubicBezTo>
                    <a:pt x="15102" y="6474"/>
                    <a:pt x="14192" y="7144"/>
                    <a:pt x="13251" y="7907"/>
                  </a:cubicBezTo>
                  <a:cubicBezTo>
                    <a:pt x="12316" y="8670"/>
                    <a:pt x="11316" y="9541"/>
                    <a:pt x="10570" y="10710"/>
                  </a:cubicBezTo>
                  <a:cubicBezTo>
                    <a:pt x="10379" y="11004"/>
                    <a:pt x="10215" y="11314"/>
                    <a:pt x="10083" y="11638"/>
                  </a:cubicBezTo>
                  <a:cubicBezTo>
                    <a:pt x="9928" y="11958"/>
                    <a:pt x="9826" y="12301"/>
                    <a:pt x="9721" y="12647"/>
                  </a:cubicBezTo>
                  <a:cubicBezTo>
                    <a:pt x="9531" y="13357"/>
                    <a:pt x="9411" y="14082"/>
                    <a:pt x="9363" y="14815"/>
                  </a:cubicBezTo>
                  <a:cubicBezTo>
                    <a:pt x="9238" y="16302"/>
                    <a:pt x="9322" y="17840"/>
                    <a:pt x="9229" y="19398"/>
                  </a:cubicBezTo>
                  <a:cubicBezTo>
                    <a:pt x="9191" y="20164"/>
                    <a:pt x="9080" y="20926"/>
                    <a:pt x="8898" y="21672"/>
                  </a:cubicBezTo>
                  <a:cubicBezTo>
                    <a:pt x="8713" y="22404"/>
                    <a:pt x="8393" y="23077"/>
                    <a:pt x="8008" y="23692"/>
                  </a:cubicBezTo>
                  <a:cubicBezTo>
                    <a:pt x="7181" y="24898"/>
                    <a:pt x="5978" y="25711"/>
                    <a:pt x="4907" y="26542"/>
                  </a:cubicBezTo>
                  <a:cubicBezTo>
                    <a:pt x="3816" y="27359"/>
                    <a:pt x="2868" y="28290"/>
                    <a:pt x="2179" y="29297"/>
                  </a:cubicBezTo>
                  <a:cubicBezTo>
                    <a:pt x="1532" y="30225"/>
                    <a:pt x="1019" y="31241"/>
                    <a:pt x="655" y="32313"/>
                  </a:cubicBezTo>
                  <a:cubicBezTo>
                    <a:pt x="357" y="33196"/>
                    <a:pt x="160" y="34111"/>
                    <a:pt x="67" y="35039"/>
                  </a:cubicBezTo>
                  <a:cubicBezTo>
                    <a:pt x="0" y="35857"/>
                    <a:pt x="10" y="36567"/>
                    <a:pt x="69" y="37142"/>
                  </a:cubicBezTo>
                  <a:cubicBezTo>
                    <a:pt x="186" y="38294"/>
                    <a:pt x="399" y="38901"/>
                    <a:pt x="399" y="38901"/>
                  </a:cubicBezTo>
                  <a:cubicBezTo>
                    <a:pt x="402" y="38900"/>
                    <a:pt x="399" y="38861"/>
                    <a:pt x="386" y="38785"/>
                  </a:cubicBezTo>
                  <a:cubicBezTo>
                    <a:pt x="370" y="38695"/>
                    <a:pt x="351" y="38583"/>
                    <a:pt x="327" y="38446"/>
                  </a:cubicBezTo>
                  <a:cubicBezTo>
                    <a:pt x="266" y="38150"/>
                    <a:pt x="206" y="37708"/>
                    <a:pt x="162" y="37136"/>
                  </a:cubicBezTo>
                  <a:cubicBezTo>
                    <a:pt x="118" y="36565"/>
                    <a:pt x="123" y="35862"/>
                    <a:pt x="200" y="35053"/>
                  </a:cubicBezTo>
                  <a:cubicBezTo>
                    <a:pt x="306" y="34138"/>
                    <a:pt x="512" y="33238"/>
                    <a:pt x="816" y="32369"/>
                  </a:cubicBezTo>
                  <a:cubicBezTo>
                    <a:pt x="1185" y="31317"/>
                    <a:pt x="1698" y="30322"/>
                    <a:pt x="2342" y="29413"/>
                  </a:cubicBezTo>
                  <a:cubicBezTo>
                    <a:pt x="3029" y="28424"/>
                    <a:pt x="3953" y="27526"/>
                    <a:pt x="5043" y="26719"/>
                  </a:cubicBezTo>
                  <a:cubicBezTo>
                    <a:pt x="6111" y="25896"/>
                    <a:pt x="7336" y="25079"/>
                    <a:pt x="8202" y="23824"/>
                  </a:cubicBezTo>
                  <a:cubicBezTo>
                    <a:pt x="8606" y="23187"/>
                    <a:pt x="8938" y="22486"/>
                    <a:pt x="9129" y="21733"/>
                  </a:cubicBezTo>
                  <a:cubicBezTo>
                    <a:pt x="9317" y="20972"/>
                    <a:pt x="9430" y="20196"/>
                    <a:pt x="9469" y="19413"/>
                  </a:cubicBezTo>
                  <a:cubicBezTo>
                    <a:pt x="9562" y="17836"/>
                    <a:pt x="9477" y="16301"/>
                    <a:pt x="9597" y="14834"/>
                  </a:cubicBezTo>
                  <a:cubicBezTo>
                    <a:pt x="9642" y="14116"/>
                    <a:pt x="9758" y="13403"/>
                    <a:pt x="9942" y="12708"/>
                  </a:cubicBezTo>
                  <a:cubicBezTo>
                    <a:pt x="10043" y="12372"/>
                    <a:pt x="10140" y="12039"/>
                    <a:pt x="10291" y="11729"/>
                  </a:cubicBezTo>
                  <a:cubicBezTo>
                    <a:pt x="10417" y="11414"/>
                    <a:pt x="10573" y="11113"/>
                    <a:pt x="10757" y="10828"/>
                  </a:cubicBezTo>
                  <a:cubicBezTo>
                    <a:pt x="11474" y="9692"/>
                    <a:pt x="12451" y="8827"/>
                    <a:pt x="13377" y="8061"/>
                  </a:cubicBezTo>
                  <a:cubicBezTo>
                    <a:pt x="14309" y="7294"/>
                    <a:pt x="15214" y="6616"/>
                    <a:pt x="15967" y="5904"/>
                  </a:cubicBezTo>
                  <a:cubicBezTo>
                    <a:pt x="17480" y="4484"/>
                    <a:pt x="18309" y="2934"/>
                    <a:pt x="18502" y="1785"/>
                  </a:cubicBezTo>
                  <a:cubicBezTo>
                    <a:pt x="18609" y="1210"/>
                    <a:pt x="18571" y="755"/>
                    <a:pt x="18542" y="454"/>
                  </a:cubicBezTo>
                  <a:cubicBezTo>
                    <a:pt x="18514" y="316"/>
                    <a:pt x="18491" y="205"/>
                    <a:pt x="18474" y="114"/>
                  </a:cubicBezTo>
                  <a:cubicBezTo>
                    <a:pt x="18457" y="39"/>
                    <a:pt x="18446" y="1"/>
                    <a:pt x="18442" y="1"/>
                  </a:cubicBezTo>
                  <a:close/>
                </a:path>
              </a:pathLst>
            </a:custGeom>
            <a:solidFill>
              <a:srgbClr val="455A64"/>
            </a:solidFill>
            <a:ln>
              <a:noFill/>
            </a:ln>
          </p:spPr>
          <p:txBody>
            <a:bodyPr spcFirstLastPara="1" lIns="91425" tIns="91425" rIns="91425" bIns="91425" anchor="ctr"/>
            <a:lstStyle/>
            <a:p>
              <a:pPr defTabSz="914400">
                <a:buClr>
                  <a:srgbClr val="000000"/>
                </a:buClr>
                <a:defRPr/>
              </a:pPr>
              <a:endParaRPr sz="1400" kern="0">
                <a:solidFill>
                  <a:srgbClr val="000000"/>
                </a:solidFill>
                <a:latin typeface="Arial"/>
                <a:cs typeface="Arial"/>
                <a:sym typeface="Arial"/>
              </a:endParaRPr>
            </a:p>
          </p:txBody>
        </p:sp>
        <p:sp>
          <p:nvSpPr>
            <p:cNvPr id="215" name="Google Shape;215;p26">
              <a:extLst>
                <a:ext uri="{FF2B5EF4-FFF2-40B4-BE49-F238E27FC236}">
                  <a16:creationId xmlns:a16="http://schemas.microsoft.com/office/drawing/2014/main" xmlns="" id="{7A2263D6-8D67-4949-BFA9-A30DCAF6ABDB}"/>
                </a:ext>
              </a:extLst>
            </p:cNvPr>
            <p:cNvSpPr/>
            <p:nvPr/>
          </p:nvSpPr>
          <p:spPr>
            <a:xfrm>
              <a:off x="3284180" y="4407877"/>
              <a:ext cx="114071" cy="492501"/>
            </a:xfrm>
            <a:custGeom>
              <a:avLst/>
              <a:gdLst/>
              <a:ahLst/>
              <a:cxnLst/>
              <a:rect l="l" t="t" r="r" b="b"/>
              <a:pathLst>
                <a:path w="4610" h="19641" extrusionOk="0">
                  <a:moveTo>
                    <a:pt x="385" y="1"/>
                  </a:moveTo>
                  <a:cubicBezTo>
                    <a:pt x="376" y="1"/>
                    <a:pt x="359" y="70"/>
                    <a:pt x="332" y="202"/>
                  </a:cubicBezTo>
                  <a:cubicBezTo>
                    <a:pt x="307" y="335"/>
                    <a:pt x="262" y="531"/>
                    <a:pt x="229" y="788"/>
                  </a:cubicBezTo>
                  <a:cubicBezTo>
                    <a:pt x="151" y="1298"/>
                    <a:pt x="77" y="2044"/>
                    <a:pt x="55" y="2969"/>
                  </a:cubicBezTo>
                  <a:cubicBezTo>
                    <a:pt x="0" y="4818"/>
                    <a:pt x="262" y="7385"/>
                    <a:pt x="989" y="10114"/>
                  </a:cubicBezTo>
                  <a:cubicBezTo>
                    <a:pt x="1712" y="12843"/>
                    <a:pt x="2667" y="15216"/>
                    <a:pt x="3375" y="16917"/>
                  </a:cubicBezTo>
                  <a:cubicBezTo>
                    <a:pt x="3732" y="17766"/>
                    <a:pt x="4031" y="18449"/>
                    <a:pt x="4242" y="18920"/>
                  </a:cubicBezTo>
                  <a:cubicBezTo>
                    <a:pt x="4452" y="19384"/>
                    <a:pt x="4576" y="19640"/>
                    <a:pt x="4593" y="19640"/>
                  </a:cubicBezTo>
                  <a:cubicBezTo>
                    <a:pt x="4594" y="19640"/>
                    <a:pt x="4594" y="19640"/>
                    <a:pt x="4594" y="19640"/>
                  </a:cubicBezTo>
                  <a:cubicBezTo>
                    <a:pt x="4609" y="19634"/>
                    <a:pt x="4514" y="19364"/>
                    <a:pt x="4329" y="18883"/>
                  </a:cubicBezTo>
                  <a:cubicBezTo>
                    <a:pt x="4126" y="18366"/>
                    <a:pt x="3857" y="17681"/>
                    <a:pt x="3532" y="16852"/>
                  </a:cubicBezTo>
                  <a:cubicBezTo>
                    <a:pt x="2866" y="15137"/>
                    <a:pt x="1939" y="12763"/>
                    <a:pt x="1221" y="10053"/>
                  </a:cubicBezTo>
                  <a:cubicBezTo>
                    <a:pt x="500" y="7343"/>
                    <a:pt x="214" y="4805"/>
                    <a:pt x="224" y="2970"/>
                  </a:cubicBezTo>
                  <a:cubicBezTo>
                    <a:pt x="224" y="2053"/>
                    <a:pt x="274" y="1310"/>
                    <a:pt x="322" y="799"/>
                  </a:cubicBezTo>
                  <a:cubicBezTo>
                    <a:pt x="370" y="287"/>
                    <a:pt x="404" y="3"/>
                    <a:pt x="385" y="1"/>
                  </a:cubicBezTo>
                  <a:cubicBezTo>
                    <a:pt x="385" y="1"/>
                    <a:pt x="385" y="1"/>
                    <a:pt x="385" y="1"/>
                  </a:cubicBezTo>
                  <a:close/>
                </a:path>
              </a:pathLst>
            </a:custGeom>
            <a:solidFill>
              <a:schemeClr val="accent3"/>
            </a:solidFill>
            <a:ln>
              <a:noFill/>
            </a:ln>
          </p:spPr>
          <p:txBody>
            <a:bodyPr spcFirstLastPara="1" lIns="91425" tIns="91425" rIns="91425" bIns="91425" anchor="ctr"/>
            <a:lstStyle/>
            <a:p>
              <a:pPr defTabSz="914400">
                <a:buClr>
                  <a:srgbClr val="000000"/>
                </a:buClr>
                <a:defRPr/>
              </a:pPr>
              <a:endParaRPr sz="1400" kern="0">
                <a:solidFill>
                  <a:srgbClr val="000000"/>
                </a:solidFill>
                <a:latin typeface="Arial"/>
                <a:cs typeface="Arial"/>
                <a:sym typeface="Arial"/>
              </a:endParaRPr>
            </a:p>
          </p:txBody>
        </p:sp>
        <p:sp>
          <p:nvSpPr>
            <p:cNvPr id="216" name="Google Shape;216;p26">
              <a:extLst>
                <a:ext uri="{FF2B5EF4-FFF2-40B4-BE49-F238E27FC236}">
                  <a16:creationId xmlns:a16="http://schemas.microsoft.com/office/drawing/2014/main" xmlns="" id="{57A1D653-7013-4B41-AC72-6E8FCC9311A9}"/>
                </a:ext>
              </a:extLst>
            </p:cNvPr>
            <p:cNvSpPr/>
            <p:nvPr/>
          </p:nvSpPr>
          <p:spPr>
            <a:xfrm>
              <a:off x="3769847" y="4083000"/>
              <a:ext cx="150367" cy="331790"/>
            </a:xfrm>
            <a:custGeom>
              <a:avLst/>
              <a:gdLst/>
              <a:ahLst/>
              <a:cxnLst/>
              <a:rect l="l" t="t" r="r" b="b"/>
              <a:pathLst>
                <a:path w="6004" h="13295" extrusionOk="0">
                  <a:moveTo>
                    <a:pt x="17" y="0"/>
                  </a:moveTo>
                  <a:cubicBezTo>
                    <a:pt x="17" y="0"/>
                    <a:pt x="17" y="0"/>
                    <a:pt x="17" y="0"/>
                  </a:cubicBezTo>
                  <a:cubicBezTo>
                    <a:pt x="0" y="5"/>
                    <a:pt x="35" y="233"/>
                    <a:pt x="112" y="644"/>
                  </a:cubicBezTo>
                  <a:cubicBezTo>
                    <a:pt x="203" y="1100"/>
                    <a:pt x="320" y="1681"/>
                    <a:pt x="460" y="2380"/>
                  </a:cubicBezTo>
                  <a:cubicBezTo>
                    <a:pt x="764" y="3844"/>
                    <a:pt x="1202" y="5861"/>
                    <a:pt x="1699" y="8089"/>
                  </a:cubicBezTo>
                  <a:cubicBezTo>
                    <a:pt x="1950" y="9198"/>
                    <a:pt x="2189" y="10256"/>
                    <a:pt x="2409" y="11224"/>
                  </a:cubicBezTo>
                  <a:cubicBezTo>
                    <a:pt x="2533" y="11702"/>
                    <a:pt x="2584" y="12168"/>
                    <a:pt x="2791" y="12596"/>
                  </a:cubicBezTo>
                  <a:cubicBezTo>
                    <a:pt x="3002" y="13035"/>
                    <a:pt x="3460" y="13253"/>
                    <a:pt x="3843" y="13285"/>
                  </a:cubicBezTo>
                  <a:cubicBezTo>
                    <a:pt x="3905" y="13292"/>
                    <a:pt x="3966" y="13295"/>
                    <a:pt x="4026" y="13295"/>
                  </a:cubicBezTo>
                  <a:cubicBezTo>
                    <a:pt x="4346" y="13295"/>
                    <a:pt x="4633" y="13207"/>
                    <a:pt x="4863" y="13097"/>
                  </a:cubicBezTo>
                  <a:cubicBezTo>
                    <a:pt x="5139" y="12966"/>
                    <a:pt x="5350" y="12811"/>
                    <a:pt x="5516" y="12682"/>
                  </a:cubicBezTo>
                  <a:cubicBezTo>
                    <a:pt x="5843" y="12417"/>
                    <a:pt x="6003" y="12251"/>
                    <a:pt x="5995" y="12239"/>
                  </a:cubicBezTo>
                  <a:cubicBezTo>
                    <a:pt x="5994" y="12238"/>
                    <a:pt x="5993" y="12238"/>
                    <a:pt x="5992" y="12238"/>
                  </a:cubicBezTo>
                  <a:cubicBezTo>
                    <a:pt x="5966" y="12238"/>
                    <a:pt x="5784" y="12379"/>
                    <a:pt x="5461" y="12607"/>
                  </a:cubicBezTo>
                  <a:cubicBezTo>
                    <a:pt x="5160" y="12801"/>
                    <a:pt x="4695" y="13129"/>
                    <a:pt x="4080" y="13129"/>
                  </a:cubicBezTo>
                  <a:cubicBezTo>
                    <a:pt x="4010" y="13129"/>
                    <a:pt x="3939" y="13125"/>
                    <a:pt x="3865" y="13116"/>
                  </a:cubicBezTo>
                  <a:cubicBezTo>
                    <a:pt x="3516" y="13073"/>
                    <a:pt x="3142" y="12882"/>
                    <a:pt x="2970" y="12508"/>
                  </a:cubicBezTo>
                  <a:cubicBezTo>
                    <a:pt x="2796" y="12137"/>
                    <a:pt x="2742" y="11654"/>
                    <a:pt x="2625" y="11176"/>
                  </a:cubicBezTo>
                  <a:cubicBezTo>
                    <a:pt x="2412" y="10206"/>
                    <a:pt x="2178" y="9147"/>
                    <a:pt x="1934" y="8036"/>
                  </a:cubicBezTo>
                  <a:cubicBezTo>
                    <a:pt x="1437" y="5809"/>
                    <a:pt x="973" y="3797"/>
                    <a:pt x="626" y="2343"/>
                  </a:cubicBezTo>
                  <a:cubicBezTo>
                    <a:pt x="457" y="1652"/>
                    <a:pt x="315" y="1074"/>
                    <a:pt x="203" y="624"/>
                  </a:cubicBezTo>
                  <a:cubicBezTo>
                    <a:pt x="99" y="221"/>
                    <a:pt x="34" y="0"/>
                    <a:pt x="17" y="0"/>
                  </a:cubicBezTo>
                  <a:close/>
                </a:path>
              </a:pathLst>
            </a:custGeom>
            <a:solidFill>
              <a:schemeClr val="accent3"/>
            </a:solidFill>
            <a:ln>
              <a:noFill/>
            </a:ln>
          </p:spPr>
          <p:txBody>
            <a:bodyPr spcFirstLastPara="1" lIns="91425" tIns="91425" rIns="91425" bIns="91425" anchor="ctr"/>
            <a:lstStyle/>
            <a:p>
              <a:pPr defTabSz="914400">
                <a:buClr>
                  <a:srgbClr val="000000"/>
                </a:buClr>
                <a:defRPr/>
              </a:pPr>
              <a:endParaRPr sz="1400" kern="0">
                <a:solidFill>
                  <a:srgbClr val="000000"/>
                </a:solidFill>
                <a:latin typeface="Arial"/>
                <a:cs typeface="Arial"/>
                <a:sym typeface="Arial"/>
              </a:endParaRPr>
            </a:p>
          </p:txBody>
        </p:sp>
        <p:sp>
          <p:nvSpPr>
            <p:cNvPr id="217" name="Google Shape;217;p26">
              <a:extLst>
                <a:ext uri="{FF2B5EF4-FFF2-40B4-BE49-F238E27FC236}">
                  <a16:creationId xmlns:a16="http://schemas.microsoft.com/office/drawing/2014/main" xmlns="" id="{9E311E93-43E1-4090-A61F-800D802D277F}"/>
                </a:ext>
              </a:extLst>
            </p:cNvPr>
            <p:cNvSpPr/>
            <p:nvPr/>
          </p:nvSpPr>
          <p:spPr>
            <a:xfrm>
              <a:off x="3816513" y="4110649"/>
              <a:ext cx="63949" cy="60483"/>
            </a:xfrm>
            <a:custGeom>
              <a:avLst/>
              <a:gdLst/>
              <a:ahLst/>
              <a:cxnLst/>
              <a:rect l="l" t="t" r="r" b="b"/>
              <a:pathLst>
                <a:path w="2544" h="2420" extrusionOk="0">
                  <a:moveTo>
                    <a:pt x="1212" y="1"/>
                  </a:moveTo>
                  <a:cubicBezTo>
                    <a:pt x="1148" y="1"/>
                    <a:pt x="1091" y="7"/>
                    <a:pt x="1042" y="17"/>
                  </a:cubicBezTo>
                  <a:cubicBezTo>
                    <a:pt x="859" y="53"/>
                    <a:pt x="777" y="122"/>
                    <a:pt x="783" y="131"/>
                  </a:cubicBezTo>
                  <a:cubicBezTo>
                    <a:pt x="784" y="135"/>
                    <a:pt x="790" y="137"/>
                    <a:pt x="800" y="137"/>
                  </a:cubicBezTo>
                  <a:cubicBezTo>
                    <a:pt x="835" y="137"/>
                    <a:pt x="920" y="114"/>
                    <a:pt x="1051" y="110"/>
                  </a:cubicBezTo>
                  <a:cubicBezTo>
                    <a:pt x="1062" y="109"/>
                    <a:pt x="1073" y="109"/>
                    <a:pt x="1084" y="109"/>
                  </a:cubicBezTo>
                  <a:cubicBezTo>
                    <a:pt x="1249" y="109"/>
                    <a:pt x="1482" y="157"/>
                    <a:pt x="1717" y="305"/>
                  </a:cubicBezTo>
                  <a:cubicBezTo>
                    <a:pt x="1961" y="464"/>
                    <a:pt x="2218" y="753"/>
                    <a:pt x="2252" y="1127"/>
                  </a:cubicBezTo>
                  <a:cubicBezTo>
                    <a:pt x="2297" y="1500"/>
                    <a:pt x="2031" y="1895"/>
                    <a:pt x="1629" y="2076"/>
                  </a:cubicBezTo>
                  <a:cubicBezTo>
                    <a:pt x="1474" y="2147"/>
                    <a:pt x="1307" y="2183"/>
                    <a:pt x="1147" y="2183"/>
                  </a:cubicBezTo>
                  <a:cubicBezTo>
                    <a:pt x="895" y="2183"/>
                    <a:pt x="657" y="2095"/>
                    <a:pt x="503" y="1924"/>
                  </a:cubicBezTo>
                  <a:cubicBezTo>
                    <a:pt x="243" y="1653"/>
                    <a:pt x="193" y="1269"/>
                    <a:pt x="234" y="982"/>
                  </a:cubicBezTo>
                  <a:cubicBezTo>
                    <a:pt x="278" y="688"/>
                    <a:pt x="407" y="473"/>
                    <a:pt x="523" y="352"/>
                  </a:cubicBezTo>
                  <a:cubicBezTo>
                    <a:pt x="638" y="227"/>
                    <a:pt x="726" y="181"/>
                    <a:pt x="715" y="161"/>
                  </a:cubicBezTo>
                  <a:cubicBezTo>
                    <a:pt x="715" y="160"/>
                    <a:pt x="712" y="159"/>
                    <a:pt x="707" y="159"/>
                  </a:cubicBezTo>
                  <a:cubicBezTo>
                    <a:pt x="679" y="159"/>
                    <a:pt x="585" y="186"/>
                    <a:pt x="460" y="282"/>
                  </a:cubicBezTo>
                  <a:cubicBezTo>
                    <a:pt x="311" y="394"/>
                    <a:pt x="140" y="622"/>
                    <a:pt x="66" y="951"/>
                  </a:cubicBezTo>
                  <a:cubicBezTo>
                    <a:pt x="0" y="1272"/>
                    <a:pt x="26" y="1721"/>
                    <a:pt x="342" y="2076"/>
                  </a:cubicBezTo>
                  <a:cubicBezTo>
                    <a:pt x="537" y="2304"/>
                    <a:pt x="846" y="2419"/>
                    <a:pt x="1165" y="2419"/>
                  </a:cubicBezTo>
                  <a:cubicBezTo>
                    <a:pt x="1356" y="2419"/>
                    <a:pt x="1552" y="2378"/>
                    <a:pt x="1728" y="2294"/>
                  </a:cubicBezTo>
                  <a:cubicBezTo>
                    <a:pt x="2204" y="2086"/>
                    <a:pt x="2544" y="1581"/>
                    <a:pt x="2472" y="1104"/>
                  </a:cubicBezTo>
                  <a:cubicBezTo>
                    <a:pt x="2412" y="634"/>
                    <a:pt x="2090" y="319"/>
                    <a:pt x="1805" y="159"/>
                  </a:cubicBezTo>
                  <a:cubicBezTo>
                    <a:pt x="1589" y="43"/>
                    <a:pt x="1379" y="1"/>
                    <a:pt x="1212" y="1"/>
                  </a:cubicBezTo>
                  <a:close/>
                </a:path>
              </a:pathLst>
            </a:custGeom>
            <a:solidFill>
              <a:schemeClr val="accent3"/>
            </a:solidFill>
            <a:ln>
              <a:noFill/>
            </a:ln>
          </p:spPr>
          <p:txBody>
            <a:bodyPr spcFirstLastPara="1" lIns="91425" tIns="91425" rIns="91425" bIns="91425" anchor="ctr"/>
            <a:lstStyle/>
            <a:p>
              <a:pPr defTabSz="914400">
                <a:buClr>
                  <a:srgbClr val="000000"/>
                </a:buClr>
                <a:defRPr/>
              </a:pPr>
              <a:endParaRPr sz="1400" kern="0">
                <a:solidFill>
                  <a:srgbClr val="000000"/>
                </a:solidFill>
                <a:latin typeface="Arial"/>
                <a:cs typeface="Arial"/>
                <a:sym typeface="Arial"/>
              </a:endParaRPr>
            </a:p>
          </p:txBody>
        </p:sp>
        <p:sp>
          <p:nvSpPr>
            <p:cNvPr id="218" name="Google Shape;218;p26">
              <a:extLst>
                <a:ext uri="{FF2B5EF4-FFF2-40B4-BE49-F238E27FC236}">
                  <a16:creationId xmlns:a16="http://schemas.microsoft.com/office/drawing/2014/main" xmlns="" id="{FD61B9FA-1208-47CA-93DD-18D74DDC8037}"/>
                </a:ext>
              </a:extLst>
            </p:cNvPr>
            <p:cNvSpPr/>
            <p:nvPr/>
          </p:nvSpPr>
          <p:spPr>
            <a:xfrm>
              <a:off x="3859722" y="4252350"/>
              <a:ext cx="63950" cy="60483"/>
            </a:xfrm>
            <a:custGeom>
              <a:avLst/>
              <a:gdLst/>
              <a:ahLst/>
              <a:cxnLst/>
              <a:rect l="l" t="t" r="r" b="b"/>
              <a:pathLst>
                <a:path w="2545" h="2420" extrusionOk="0">
                  <a:moveTo>
                    <a:pt x="1212" y="1"/>
                  </a:moveTo>
                  <a:cubicBezTo>
                    <a:pt x="1149" y="1"/>
                    <a:pt x="1092" y="7"/>
                    <a:pt x="1042" y="17"/>
                  </a:cubicBezTo>
                  <a:cubicBezTo>
                    <a:pt x="860" y="53"/>
                    <a:pt x="778" y="122"/>
                    <a:pt x="783" y="131"/>
                  </a:cubicBezTo>
                  <a:cubicBezTo>
                    <a:pt x="785" y="135"/>
                    <a:pt x="791" y="137"/>
                    <a:pt x="801" y="137"/>
                  </a:cubicBezTo>
                  <a:cubicBezTo>
                    <a:pt x="835" y="137"/>
                    <a:pt x="921" y="115"/>
                    <a:pt x="1052" y="111"/>
                  </a:cubicBezTo>
                  <a:cubicBezTo>
                    <a:pt x="1064" y="111"/>
                    <a:pt x="1076" y="110"/>
                    <a:pt x="1089" y="110"/>
                  </a:cubicBezTo>
                  <a:cubicBezTo>
                    <a:pt x="1255" y="110"/>
                    <a:pt x="1485" y="159"/>
                    <a:pt x="1719" y="306"/>
                  </a:cubicBezTo>
                  <a:cubicBezTo>
                    <a:pt x="1961" y="464"/>
                    <a:pt x="2219" y="754"/>
                    <a:pt x="2253" y="1128"/>
                  </a:cubicBezTo>
                  <a:cubicBezTo>
                    <a:pt x="2297" y="1500"/>
                    <a:pt x="2031" y="1895"/>
                    <a:pt x="1629" y="2076"/>
                  </a:cubicBezTo>
                  <a:cubicBezTo>
                    <a:pt x="1474" y="2148"/>
                    <a:pt x="1308" y="2183"/>
                    <a:pt x="1148" y="2183"/>
                  </a:cubicBezTo>
                  <a:cubicBezTo>
                    <a:pt x="895" y="2183"/>
                    <a:pt x="658" y="2095"/>
                    <a:pt x="504" y="1925"/>
                  </a:cubicBezTo>
                  <a:cubicBezTo>
                    <a:pt x="244" y="1654"/>
                    <a:pt x="194" y="1269"/>
                    <a:pt x="234" y="983"/>
                  </a:cubicBezTo>
                  <a:cubicBezTo>
                    <a:pt x="279" y="690"/>
                    <a:pt x="408" y="474"/>
                    <a:pt x="523" y="352"/>
                  </a:cubicBezTo>
                  <a:cubicBezTo>
                    <a:pt x="638" y="228"/>
                    <a:pt x="726" y="181"/>
                    <a:pt x="716" y="161"/>
                  </a:cubicBezTo>
                  <a:cubicBezTo>
                    <a:pt x="715" y="160"/>
                    <a:pt x="712" y="159"/>
                    <a:pt x="707" y="159"/>
                  </a:cubicBezTo>
                  <a:cubicBezTo>
                    <a:pt x="680" y="159"/>
                    <a:pt x="585" y="186"/>
                    <a:pt x="460" y="284"/>
                  </a:cubicBezTo>
                  <a:cubicBezTo>
                    <a:pt x="313" y="394"/>
                    <a:pt x="141" y="622"/>
                    <a:pt x="67" y="952"/>
                  </a:cubicBezTo>
                  <a:cubicBezTo>
                    <a:pt x="1" y="1273"/>
                    <a:pt x="27" y="1721"/>
                    <a:pt x="342" y="2076"/>
                  </a:cubicBezTo>
                  <a:cubicBezTo>
                    <a:pt x="538" y="2305"/>
                    <a:pt x="846" y="2420"/>
                    <a:pt x="1165" y="2420"/>
                  </a:cubicBezTo>
                  <a:cubicBezTo>
                    <a:pt x="1357" y="2420"/>
                    <a:pt x="1552" y="2378"/>
                    <a:pt x="1729" y="2295"/>
                  </a:cubicBezTo>
                  <a:cubicBezTo>
                    <a:pt x="2205" y="2086"/>
                    <a:pt x="2544" y="1582"/>
                    <a:pt x="2472" y="1105"/>
                  </a:cubicBezTo>
                  <a:cubicBezTo>
                    <a:pt x="2412" y="634"/>
                    <a:pt x="2091" y="320"/>
                    <a:pt x="1805" y="159"/>
                  </a:cubicBezTo>
                  <a:cubicBezTo>
                    <a:pt x="1589" y="43"/>
                    <a:pt x="1380" y="1"/>
                    <a:pt x="1212" y="1"/>
                  </a:cubicBezTo>
                  <a:close/>
                </a:path>
              </a:pathLst>
            </a:custGeom>
            <a:solidFill>
              <a:schemeClr val="accent3"/>
            </a:solidFill>
            <a:ln>
              <a:noFill/>
            </a:ln>
          </p:spPr>
          <p:txBody>
            <a:bodyPr spcFirstLastPara="1" lIns="91425" tIns="91425" rIns="91425" bIns="91425" anchor="ctr"/>
            <a:lstStyle/>
            <a:p>
              <a:pPr defTabSz="914400">
                <a:buClr>
                  <a:srgbClr val="000000"/>
                </a:buClr>
                <a:defRPr/>
              </a:pPr>
              <a:endParaRPr sz="1400" kern="0">
                <a:solidFill>
                  <a:srgbClr val="000000"/>
                </a:solidFill>
                <a:latin typeface="Arial"/>
                <a:cs typeface="Arial"/>
                <a:sym typeface="Arial"/>
              </a:endParaRPr>
            </a:p>
          </p:txBody>
        </p:sp>
        <p:sp>
          <p:nvSpPr>
            <p:cNvPr id="219" name="Google Shape;219;p26">
              <a:extLst>
                <a:ext uri="{FF2B5EF4-FFF2-40B4-BE49-F238E27FC236}">
                  <a16:creationId xmlns:a16="http://schemas.microsoft.com/office/drawing/2014/main" xmlns="" id="{37FF974C-18ED-481C-A34A-E41AE6030BC1}"/>
                </a:ext>
              </a:extLst>
            </p:cNvPr>
            <p:cNvSpPr/>
            <p:nvPr/>
          </p:nvSpPr>
          <p:spPr>
            <a:xfrm>
              <a:off x="3251341" y="3879087"/>
              <a:ext cx="48394" cy="466579"/>
            </a:xfrm>
            <a:custGeom>
              <a:avLst/>
              <a:gdLst/>
              <a:ahLst/>
              <a:cxnLst/>
              <a:rect l="l" t="t" r="r" b="b"/>
              <a:pathLst>
                <a:path w="1960" h="18688" extrusionOk="0">
                  <a:moveTo>
                    <a:pt x="17" y="0"/>
                  </a:moveTo>
                  <a:cubicBezTo>
                    <a:pt x="17" y="0"/>
                    <a:pt x="17" y="0"/>
                    <a:pt x="17" y="0"/>
                  </a:cubicBezTo>
                  <a:cubicBezTo>
                    <a:pt x="0" y="4"/>
                    <a:pt x="50" y="264"/>
                    <a:pt x="150" y="730"/>
                  </a:cubicBezTo>
                  <a:cubicBezTo>
                    <a:pt x="255" y="1195"/>
                    <a:pt x="397" y="1869"/>
                    <a:pt x="560" y="2705"/>
                  </a:cubicBezTo>
                  <a:cubicBezTo>
                    <a:pt x="1424" y="7058"/>
                    <a:pt x="1808" y="11494"/>
                    <a:pt x="1709" y="15930"/>
                  </a:cubicBezTo>
                  <a:cubicBezTo>
                    <a:pt x="1691" y="16782"/>
                    <a:pt x="1668" y="17471"/>
                    <a:pt x="1646" y="17947"/>
                  </a:cubicBezTo>
                  <a:cubicBezTo>
                    <a:pt x="1626" y="18423"/>
                    <a:pt x="1624" y="18687"/>
                    <a:pt x="1640" y="18688"/>
                  </a:cubicBezTo>
                  <a:cubicBezTo>
                    <a:pt x="1640" y="18688"/>
                    <a:pt x="1640" y="18688"/>
                    <a:pt x="1640" y="18688"/>
                  </a:cubicBezTo>
                  <a:cubicBezTo>
                    <a:pt x="1657" y="18688"/>
                    <a:pt x="1692" y="18426"/>
                    <a:pt x="1739" y="17953"/>
                  </a:cubicBezTo>
                  <a:cubicBezTo>
                    <a:pt x="1790" y="17478"/>
                    <a:pt x="1840" y="16788"/>
                    <a:pt x="1879" y="15936"/>
                  </a:cubicBezTo>
                  <a:cubicBezTo>
                    <a:pt x="1960" y="14231"/>
                    <a:pt x="1959" y="11865"/>
                    <a:pt x="1735" y="9265"/>
                  </a:cubicBezTo>
                  <a:cubicBezTo>
                    <a:pt x="1507" y="6666"/>
                    <a:pt x="1101" y="4337"/>
                    <a:pt x="727" y="2671"/>
                  </a:cubicBezTo>
                  <a:cubicBezTo>
                    <a:pt x="542" y="1837"/>
                    <a:pt x="374" y="1166"/>
                    <a:pt x="242" y="708"/>
                  </a:cubicBezTo>
                  <a:cubicBezTo>
                    <a:pt x="113" y="251"/>
                    <a:pt x="34" y="0"/>
                    <a:pt x="17" y="0"/>
                  </a:cubicBezTo>
                  <a:close/>
                </a:path>
              </a:pathLst>
            </a:custGeom>
            <a:solidFill>
              <a:schemeClr val="accent3"/>
            </a:solidFill>
            <a:ln>
              <a:noFill/>
            </a:ln>
          </p:spPr>
          <p:txBody>
            <a:bodyPr spcFirstLastPara="1" lIns="91425" tIns="91425" rIns="91425" bIns="91425" anchor="ctr"/>
            <a:lstStyle/>
            <a:p>
              <a:pPr defTabSz="914400">
                <a:buClr>
                  <a:srgbClr val="000000"/>
                </a:buClr>
                <a:defRPr/>
              </a:pPr>
              <a:endParaRPr sz="1400" kern="0">
                <a:solidFill>
                  <a:srgbClr val="000000"/>
                </a:solidFill>
                <a:latin typeface="Arial"/>
                <a:cs typeface="Arial"/>
                <a:sym typeface="Arial"/>
              </a:endParaRPr>
            </a:p>
          </p:txBody>
        </p:sp>
        <p:sp>
          <p:nvSpPr>
            <p:cNvPr id="220" name="Google Shape;220;p26">
              <a:extLst>
                <a:ext uri="{FF2B5EF4-FFF2-40B4-BE49-F238E27FC236}">
                  <a16:creationId xmlns:a16="http://schemas.microsoft.com/office/drawing/2014/main" xmlns="" id="{8FCFBC17-F599-4370-9D89-549ECD62E773}"/>
                </a:ext>
              </a:extLst>
            </p:cNvPr>
            <p:cNvSpPr/>
            <p:nvPr/>
          </p:nvSpPr>
          <p:spPr>
            <a:xfrm>
              <a:off x="3688615" y="3343385"/>
              <a:ext cx="452829" cy="708509"/>
            </a:xfrm>
            <a:custGeom>
              <a:avLst/>
              <a:gdLst/>
              <a:ahLst/>
              <a:cxnLst/>
              <a:rect l="l" t="t" r="r" b="b"/>
              <a:pathLst>
                <a:path w="18103" h="28400" extrusionOk="0">
                  <a:moveTo>
                    <a:pt x="14033" y="1"/>
                  </a:moveTo>
                  <a:cubicBezTo>
                    <a:pt x="13838" y="1"/>
                    <a:pt x="13582" y="69"/>
                    <a:pt x="13251" y="235"/>
                  </a:cubicBezTo>
                  <a:cubicBezTo>
                    <a:pt x="12118" y="801"/>
                    <a:pt x="13251" y="7271"/>
                    <a:pt x="13251" y="7271"/>
                  </a:cubicBezTo>
                  <a:lnTo>
                    <a:pt x="12604" y="10747"/>
                  </a:lnTo>
                  <a:cubicBezTo>
                    <a:pt x="12604" y="10747"/>
                    <a:pt x="8641" y="9858"/>
                    <a:pt x="8318" y="9696"/>
                  </a:cubicBezTo>
                  <a:cubicBezTo>
                    <a:pt x="8313" y="9694"/>
                    <a:pt x="8307" y="9693"/>
                    <a:pt x="8300" y="9693"/>
                  </a:cubicBezTo>
                  <a:cubicBezTo>
                    <a:pt x="7776" y="9693"/>
                    <a:pt x="0" y="15321"/>
                    <a:pt x="0" y="15321"/>
                  </a:cubicBezTo>
                  <a:cubicBezTo>
                    <a:pt x="0" y="15321"/>
                    <a:pt x="869" y="16035"/>
                    <a:pt x="1920" y="16035"/>
                  </a:cubicBezTo>
                  <a:cubicBezTo>
                    <a:pt x="2162" y="16035"/>
                    <a:pt x="2414" y="15997"/>
                    <a:pt x="2667" y="15904"/>
                  </a:cubicBezTo>
                  <a:cubicBezTo>
                    <a:pt x="3278" y="15679"/>
                    <a:pt x="6457" y="13739"/>
                    <a:pt x="6457" y="13739"/>
                  </a:cubicBezTo>
                  <a:lnTo>
                    <a:pt x="6457" y="13739"/>
                  </a:lnTo>
                  <a:lnTo>
                    <a:pt x="3870" y="17298"/>
                  </a:lnTo>
                  <a:cubicBezTo>
                    <a:pt x="3870" y="17298"/>
                    <a:pt x="2900" y="22635"/>
                    <a:pt x="3142" y="23039"/>
                  </a:cubicBezTo>
                  <a:cubicBezTo>
                    <a:pt x="3200" y="23135"/>
                    <a:pt x="3368" y="23172"/>
                    <a:pt x="3590" y="23172"/>
                  </a:cubicBezTo>
                  <a:cubicBezTo>
                    <a:pt x="4301" y="23172"/>
                    <a:pt x="5569" y="22797"/>
                    <a:pt x="5569" y="22797"/>
                  </a:cubicBezTo>
                  <a:lnTo>
                    <a:pt x="5892" y="20613"/>
                  </a:lnTo>
                  <a:cubicBezTo>
                    <a:pt x="5892" y="20613"/>
                    <a:pt x="6134" y="22149"/>
                    <a:pt x="6377" y="22474"/>
                  </a:cubicBezTo>
                  <a:cubicBezTo>
                    <a:pt x="6430" y="22545"/>
                    <a:pt x="6544" y="22573"/>
                    <a:pt x="6688" y="22573"/>
                  </a:cubicBezTo>
                  <a:cubicBezTo>
                    <a:pt x="7193" y="22573"/>
                    <a:pt x="8075" y="22230"/>
                    <a:pt x="8075" y="22230"/>
                  </a:cubicBezTo>
                  <a:lnTo>
                    <a:pt x="8398" y="24575"/>
                  </a:lnTo>
                  <a:lnTo>
                    <a:pt x="10296" y="28399"/>
                  </a:lnTo>
                  <a:lnTo>
                    <a:pt x="18102" y="26274"/>
                  </a:lnTo>
                  <a:lnTo>
                    <a:pt x="18102" y="13821"/>
                  </a:lnTo>
                  <a:lnTo>
                    <a:pt x="16404" y="12284"/>
                  </a:lnTo>
                  <a:lnTo>
                    <a:pt x="15919" y="5976"/>
                  </a:lnTo>
                  <a:cubicBezTo>
                    <a:pt x="15919" y="5976"/>
                    <a:pt x="14625" y="1367"/>
                    <a:pt x="14625" y="801"/>
                  </a:cubicBezTo>
                  <a:cubicBezTo>
                    <a:pt x="14625" y="401"/>
                    <a:pt x="14504" y="1"/>
                    <a:pt x="14033" y="1"/>
                  </a:cubicBezTo>
                  <a:close/>
                </a:path>
              </a:pathLst>
            </a:custGeom>
            <a:solidFill>
              <a:schemeClr val="accent4"/>
            </a:solidFill>
            <a:ln>
              <a:noFill/>
            </a:ln>
          </p:spPr>
          <p:txBody>
            <a:bodyPr spcFirstLastPara="1" lIns="91425" tIns="91425" rIns="91425" bIns="91425" anchor="ctr"/>
            <a:lstStyle/>
            <a:p>
              <a:pPr defTabSz="914400">
                <a:buClr>
                  <a:srgbClr val="000000"/>
                </a:buClr>
                <a:defRPr/>
              </a:pPr>
              <a:endParaRPr sz="1400" kern="0">
                <a:solidFill>
                  <a:srgbClr val="000000"/>
                </a:solidFill>
                <a:latin typeface="Arial"/>
                <a:cs typeface="Arial"/>
                <a:sym typeface="Arial"/>
              </a:endParaRPr>
            </a:p>
          </p:txBody>
        </p:sp>
        <p:sp>
          <p:nvSpPr>
            <p:cNvPr id="221" name="Google Shape;221;p26">
              <a:extLst>
                <a:ext uri="{FF2B5EF4-FFF2-40B4-BE49-F238E27FC236}">
                  <a16:creationId xmlns:a16="http://schemas.microsoft.com/office/drawing/2014/main" xmlns="" id="{902822DE-C9A7-47B2-BC35-2B3323B28D54}"/>
                </a:ext>
              </a:extLst>
            </p:cNvPr>
            <p:cNvSpPr/>
            <p:nvPr/>
          </p:nvSpPr>
          <p:spPr>
            <a:xfrm>
              <a:off x="3940955" y="4000052"/>
              <a:ext cx="684429" cy="1245940"/>
            </a:xfrm>
            <a:custGeom>
              <a:avLst/>
              <a:gdLst/>
              <a:ahLst/>
              <a:cxnLst/>
              <a:rect l="l" t="t" r="r" b="b"/>
              <a:pathLst>
                <a:path w="27415" h="49839" extrusionOk="0">
                  <a:moveTo>
                    <a:pt x="8052" y="1"/>
                  </a:moveTo>
                  <a:lnTo>
                    <a:pt x="0" y="1851"/>
                  </a:lnTo>
                  <a:cubicBezTo>
                    <a:pt x="0" y="2306"/>
                    <a:pt x="1213" y="27686"/>
                    <a:pt x="1486" y="29506"/>
                  </a:cubicBezTo>
                  <a:cubicBezTo>
                    <a:pt x="1759" y="31325"/>
                    <a:pt x="1919" y="48518"/>
                    <a:pt x="11801" y="49839"/>
                  </a:cubicBezTo>
                  <a:cubicBezTo>
                    <a:pt x="11801" y="49839"/>
                    <a:pt x="16747" y="49778"/>
                    <a:pt x="17215" y="49387"/>
                  </a:cubicBezTo>
                  <a:lnTo>
                    <a:pt x="17231" y="49375"/>
                  </a:lnTo>
                  <a:cubicBezTo>
                    <a:pt x="22610" y="45338"/>
                    <a:pt x="26005" y="39191"/>
                    <a:pt x="26387" y="32478"/>
                  </a:cubicBezTo>
                  <a:lnTo>
                    <a:pt x="27414" y="14375"/>
                  </a:lnTo>
                  <a:lnTo>
                    <a:pt x="27414" y="14375"/>
                  </a:lnTo>
                  <a:cubicBezTo>
                    <a:pt x="27414" y="14375"/>
                    <a:pt x="21743" y="15110"/>
                    <a:pt x="14390" y="15746"/>
                  </a:cubicBezTo>
                  <a:lnTo>
                    <a:pt x="14390" y="20498"/>
                  </a:lnTo>
                  <a:cubicBezTo>
                    <a:pt x="14390" y="20498"/>
                    <a:pt x="12676" y="15711"/>
                    <a:pt x="12403" y="14375"/>
                  </a:cubicBezTo>
                  <a:cubicBezTo>
                    <a:pt x="12130" y="13038"/>
                    <a:pt x="8052" y="1"/>
                    <a:pt x="8052" y="1"/>
                  </a:cubicBezTo>
                  <a:close/>
                </a:path>
              </a:pathLst>
            </a:custGeom>
            <a:solidFill>
              <a:schemeClr val="accent4"/>
            </a:solidFill>
            <a:ln>
              <a:noFill/>
            </a:ln>
          </p:spPr>
          <p:txBody>
            <a:bodyPr spcFirstLastPara="1" lIns="91425" tIns="91425" rIns="91425" bIns="91425" anchor="ctr"/>
            <a:lstStyle/>
            <a:p>
              <a:pPr defTabSz="914400">
                <a:buClr>
                  <a:srgbClr val="000000"/>
                </a:buClr>
                <a:defRPr/>
              </a:pPr>
              <a:endParaRPr sz="1400" kern="0">
                <a:solidFill>
                  <a:srgbClr val="000000"/>
                </a:solidFill>
                <a:latin typeface="Arial"/>
                <a:cs typeface="Arial"/>
                <a:sym typeface="Arial"/>
              </a:endParaRPr>
            </a:p>
          </p:txBody>
        </p:sp>
        <p:sp>
          <p:nvSpPr>
            <p:cNvPr id="222" name="Google Shape;222;p26">
              <a:extLst>
                <a:ext uri="{FF2B5EF4-FFF2-40B4-BE49-F238E27FC236}">
                  <a16:creationId xmlns:a16="http://schemas.microsoft.com/office/drawing/2014/main" xmlns="" id="{84EF61A4-5782-49EF-BDAF-933C29D6F7B6}"/>
                </a:ext>
              </a:extLst>
            </p:cNvPr>
            <p:cNvSpPr/>
            <p:nvPr/>
          </p:nvSpPr>
          <p:spPr>
            <a:xfrm>
              <a:off x="3997990" y="3336473"/>
              <a:ext cx="101974" cy="312781"/>
            </a:xfrm>
            <a:custGeom>
              <a:avLst/>
              <a:gdLst/>
              <a:ahLst/>
              <a:cxnLst/>
              <a:rect l="l" t="t" r="r" b="b"/>
              <a:pathLst>
                <a:path w="4028" h="12518" extrusionOk="0">
                  <a:moveTo>
                    <a:pt x="1558" y="0"/>
                  </a:moveTo>
                  <a:lnTo>
                    <a:pt x="1524" y="19"/>
                  </a:lnTo>
                  <a:cubicBezTo>
                    <a:pt x="762" y="428"/>
                    <a:pt x="350" y="1219"/>
                    <a:pt x="180" y="1960"/>
                  </a:cubicBezTo>
                  <a:cubicBezTo>
                    <a:pt x="0" y="2719"/>
                    <a:pt x="67" y="3473"/>
                    <a:pt x="181" y="4152"/>
                  </a:cubicBezTo>
                  <a:cubicBezTo>
                    <a:pt x="295" y="4837"/>
                    <a:pt x="454" y="5470"/>
                    <a:pt x="553" y="6066"/>
                  </a:cubicBezTo>
                  <a:cubicBezTo>
                    <a:pt x="648" y="6616"/>
                    <a:pt x="690" y="7174"/>
                    <a:pt x="679" y="7733"/>
                  </a:cubicBezTo>
                  <a:cubicBezTo>
                    <a:pt x="662" y="8757"/>
                    <a:pt x="469" y="9570"/>
                    <a:pt x="313" y="10117"/>
                  </a:cubicBezTo>
                  <a:cubicBezTo>
                    <a:pt x="150" y="10665"/>
                    <a:pt x="26" y="10956"/>
                    <a:pt x="44" y="10963"/>
                  </a:cubicBezTo>
                  <a:cubicBezTo>
                    <a:pt x="44" y="10963"/>
                    <a:pt x="44" y="10963"/>
                    <a:pt x="45" y="10963"/>
                  </a:cubicBezTo>
                  <a:cubicBezTo>
                    <a:pt x="52" y="10963"/>
                    <a:pt x="90" y="10894"/>
                    <a:pt x="153" y="10760"/>
                  </a:cubicBezTo>
                  <a:cubicBezTo>
                    <a:pt x="218" y="10623"/>
                    <a:pt x="303" y="10416"/>
                    <a:pt x="399" y="10144"/>
                  </a:cubicBezTo>
                  <a:cubicBezTo>
                    <a:pt x="663" y="9368"/>
                    <a:pt x="813" y="8557"/>
                    <a:pt x="844" y="7738"/>
                  </a:cubicBezTo>
                  <a:cubicBezTo>
                    <a:pt x="866" y="7169"/>
                    <a:pt x="832" y="6599"/>
                    <a:pt x="744" y="6035"/>
                  </a:cubicBezTo>
                  <a:cubicBezTo>
                    <a:pt x="652" y="5428"/>
                    <a:pt x="499" y="4791"/>
                    <a:pt x="393" y="4118"/>
                  </a:cubicBezTo>
                  <a:cubicBezTo>
                    <a:pt x="289" y="3446"/>
                    <a:pt x="233" y="2728"/>
                    <a:pt x="405" y="2014"/>
                  </a:cubicBezTo>
                  <a:cubicBezTo>
                    <a:pt x="568" y="1324"/>
                    <a:pt x="945" y="618"/>
                    <a:pt x="1602" y="249"/>
                  </a:cubicBezTo>
                  <a:lnTo>
                    <a:pt x="1602" y="249"/>
                  </a:lnTo>
                  <a:lnTo>
                    <a:pt x="2252" y="341"/>
                  </a:lnTo>
                  <a:lnTo>
                    <a:pt x="2252" y="341"/>
                  </a:lnTo>
                  <a:cubicBezTo>
                    <a:pt x="2252" y="341"/>
                    <a:pt x="2252" y="341"/>
                    <a:pt x="2252" y="341"/>
                  </a:cubicBezTo>
                  <a:cubicBezTo>
                    <a:pt x="2652" y="2386"/>
                    <a:pt x="3029" y="4311"/>
                    <a:pt x="3356" y="5978"/>
                  </a:cubicBezTo>
                  <a:lnTo>
                    <a:pt x="3356" y="5978"/>
                  </a:lnTo>
                  <a:cubicBezTo>
                    <a:pt x="3537" y="7905"/>
                    <a:pt x="3689" y="9529"/>
                    <a:pt x="3801" y="10711"/>
                  </a:cubicBezTo>
                  <a:cubicBezTo>
                    <a:pt x="3860" y="11261"/>
                    <a:pt x="3907" y="11706"/>
                    <a:pt x="3944" y="12046"/>
                  </a:cubicBezTo>
                  <a:cubicBezTo>
                    <a:pt x="3980" y="12353"/>
                    <a:pt x="4005" y="12518"/>
                    <a:pt x="4017" y="12518"/>
                  </a:cubicBezTo>
                  <a:cubicBezTo>
                    <a:pt x="4017" y="12518"/>
                    <a:pt x="4017" y="12518"/>
                    <a:pt x="4017" y="12518"/>
                  </a:cubicBezTo>
                  <a:cubicBezTo>
                    <a:pt x="4028" y="12517"/>
                    <a:pt x="4024" y="12351"/>
                    <a:pt x="4009" y="12040"/>
                  </a:cubicBezTo>
                  <a:cubicBezTo>
                    <a:pt x="3987" y="11697"/>
                    <a:pt x="3959" y="11250"/>
                    <a:pt x="3925" y="10699"/>
                  </a:cubicBezTo>
                  <a:cubicBezTo>
                    <a:pt x="3836" y="9512"/>
                    <a:pt x="3712" y="7882"/>
                    <a:pt x="3566" y="5948"/>
                  </a:cubicBezTo>
                  <a:lnTo>
                    <a:pt x="3566" y="5943"/>
                  </a:lnTo>
                  <a:lnTo>
                    <a:pt x="3565" y="5937"/>
                  </a:lnTo>
                  <a:cubicBezTo>
                    <a:pt x="3246" y="4268"/>
                    <a:pt x="2878" y="2341"/>
                    <a:pt x="2487" y="294"/>
                  </a:cubicBezTo>
                  <a:cubicBezTo>
                    <a:pt x="2481" y="265"/>
                    <a:pt x="2475" y="236"/>
                    <a:pt x="2471" y="210"/>
                  </a:cubicBezTo>
                  <a:lnTo>
                    <a:pt x="2455" y="126"/>
                  </a:lnTo>
                  <a:lnTo>
                    <a:pt x="2369" y="114"/>
                  </a:lnTo>
                  <a:lnTo>
                    <a:pt x="1598" y="6"/>
                  </a:lnTo>
                  <a:lnTo>
                    <a:pt x="1558" y="0"/>
                  </a:lnTo>
                  <a:close/>
                </a:path>
              </a:pathLst>
            </a:custGeom>
            <a:solidFill>
              <a:schemeClr val="accent6"/>
            </a:solidFill>
            <a:ln>
              <a:noFill/>
            </a:ln>
          </p:spPr>
          <p:txBody>
            <a:bodyPr spcFirstLastPara="1" lIns="91425" tIns="91425" rIns="91425" bIns="91425" anchor="ctr"/>
            <a:lstStyle/>
            <a:p>
              <a:pPr defTabSz="914400">
                <a:buClr>
                  <a:srgbClr val="000000"/>
                </a:buClr>
                <a:defRPr/>
              </a:pPr>
              <a:endParaRPr sz="1400" kern="0">
                <a:solidFill>
                  <a:srgbClr val="000000"/>
                </a:solidFill>
                <a:latin typeface="Arial"/>
                <a:cs typeface="Arial"/>
                <a:sym typeface="Arial"/>
              </a:endParaRPr>
            </a:p>
          </p:txBody>
        </p:sp>
        <p:sp>
          <p:nvSpPr>
            <p:cNvPr id="223" name="Google Shape;223;p26">
              <a:extLst>
                <a:ext uri="{FF2B5EF4-FFF2-40B4-BE49-F238E27FC236}">
                  <a16:creationId xmlns:a16="http://schemas.microsoft.com/office/drawing/2014/main" xmlns="" id="{EA770785-5EDE-46A3-9827-34FB84618480}"/>
                </a:ext>
              </a:extLst>
            </p:cNvPr>
            <p:cNvSpPr/>
            <p:nvPr/>
          </p:nvSpPr>
          <p:spPr>
            <a:xfrm>
              <a:off x="3690343" y="3581859"/>
              <a:ext cx="366411" cy="165895"/>
            </a:xfrm>
            <a:custGeom>
              <a:avLst/>
              <a:gdLst/>
              <a:ahLst/>
              <a:cxnLst/>
              <a:rect l="l" t="t" r="r" b="b"/>
              <a:pathLst>
                <a:path w="14715" h="6639" extrusionOk="0">
                  <a:moveTo>
                    <a:pt x="8303" y="1"/>
                  </a:moveTo>
                  <a:lnTo>
                    <a:pt x="8263" y="28"/>
                  </a:lnTo>
                  <a:lnTo>
                    <a:pt x="3941" y="2931"/>
                  </a:lnTo>
                  <a:lnTo>
                    <a:pt x="106" y="5530"/>
                  </a:lnTo>
                  <a:lnTo>
                    <a:pt x="0" y="5601"/>
                  </a:lnTo>
                  <a:lnTo>
                    <a:pt x="85" y="5693"/>
                  </a:lnTo>
                  <a:cubicBezTo>
                    <a:pt x="454" y="6096"/>
                    <a:pt x="883" y="6411"/>
                    <a:pt x="1372" y="6567"/>
                  </a:cubicBezTo>
                  <a:cubicBezTo>
                    <a:pt x="1517" y="6614"/>
                    <a:pt x="1669" y="6638"/>
                    <a:pt x="1821" y="6638"/>
                  </a:cubicBezTo>
                  <a:cubicBezTo>
                    <a:pt x="1920" y="6638"/>
                    <a:pt x="2020" y="6628"/>
                    <a:pt x="2117" y="6608"/>
                  </a:cubicBezTo>
                  <a:cubicBezTo>
                    <a:pt x="2365" y="6556"/>
                    <a:pt x="2567" y="6441"/>
                    <a:pt x="2758" y="6345"/>
                  </a:cubicBezTo>
                  <a:cubicBezTo>
                    <a:pt x="3530" y="5942"/>
                    <a:pt x="4188" y="5559"/>
                    <a:pt x="4733" y="5239"/>
                  </a:cubicBezTo>
                  <a:cubicBezTo>
                    <a:pt x="5277" y="4919"/>
                    <a:pt x="5703" y="4660"/>
                    <a:pt x="5993" y="4479"/>
                  </a:cubicBezTo>
                  <a:cubicBezTo>
                    <a:pt x="6282" y="4297"/>
                    <a:pt x="6435" y="4193"/>
                    <a:pt x="6428" y="4183"/>
                  </a:cubicBezTo>
                  <a:cubicBezTo>
                    <a:pt x="6428" y="4182"/>
                    <a:pt x="6427" y="4182"/>
                    <a:pt x="6426" y="4182"/>
                  </a:cubicBezTo>
                  <a:cubicBezTo>
                    <a:pt x="6403" y="4182"/>
                    <a:pt x="6240" y="4265"/>
                    <a:pt x="5958" y="4417"/>
                  </a:cubicBezTo>
                  <a:lnTo>
                    <a:pt x="4667" y="5122"/>
                  </a:lnTo>
                  <a:cubicBezTo>
                    <a:pt x="4114" y="5423"/>
                    <a:pt x="3447" y="5793"/>
                    <a:pt x="2675" y="6179"/>
                  </a:cubicBezTo>
                  <a:cubicBezTo>
                    <a:pt x="2480" y="6275"/>
                    <a:pt x="2284" y="6380"/>
                    <a:pt x="2080" y="6417"/>
                  </a:cubicBezTo>
                  <a:cubicBezTo>
                    <a:pt x="2002" y="6431"/>
                    <a:pt x="1922" y="6439"/>
                    <a:pt x="1843" y="6439"/>
                  </a:cubicBezTo>
                  <a:cubicBezTo>
                    <a:pt x="1704" y="6439"/>
                    <a:pt x="1565" y="6416"/>
                    <a:pt x="1432" y="6371"/>
                  </a:cubicBezTo>
                  <a:cubicBezTo>
                    <a:pt x="1035" y="6242"/>
                    <a:pt x="655" y="5971"/>
                    <a:pt x="338" y="5641"/>
                  </a:cubicBezTo>
                  <a:lnTo>
                    <a:pt x="338" y="5641"/>
                  </a:lnTo>
                  <a:lnTo>
                    <a:pt x="4076" y="3129"/>
                  </a:lnTo>
                  <a:lnTo>
                    <a:pt x="8345" y="232"/>
                  </a:lnTo>
                  <a:lnTo>
                    <a:pt x="8345" y="232"/>
                  </a:lnTo>
                  <a:lnTo>
                    <a:pt x="12926" y="1296"/>
                  </a:lnTo>
                  <a:lnTo>
                    <a:pt x="14239" y="1582"/>
                  </a:lnTo>
                  <a:cubicBezTo>
                    <a:pt x="14498" y="1635"/>
                    <a:pt x="14656" y="1664"/>
                    <a:pt x="14700" y="1664"/>
                  </a:cubicBezTo>
                  <a:cubicBezTo>
                    <a:pt x="14707" y="1664"/>
                    <a:pt x="14712" y="1663"/>
                    <a:pt x="14712" y="1661"/>
                  </a:cubicBezTo>
                  <a:cubicBezTo>
                    <a:pt x="14714" y="1650"/>
                    <a:pt x="14556" y="1599"/>
                    <a:pt x="14256" y="1516"/>
                  </a:cubicBezTo>
                  <a:lnTo>
                    <a:pt x="12957" y="1171"/>
                  </a:lnTo>
                  <a:lnTo>
                    <a:pt x="8349" y="13"/>
                  </a:lnTo>
                  <a:lnTo>
                    <a:pt x="8303" y="1"/>
                  </a:lnTo>
                  <a:close/>
                </a:path>
              </a:pathLst>
            </a:custGeom>
            <a:solidFill>
              <a:schemeClr val="accent6"/>
            </a:solidFill>
            <a:ln>
              <a:noFill/>
            </a:ln>
          </p:spPr>
          <p:txBody>
            <a:bodyPr spcFirstLastPara="1" lIns="91425" tIns="91425" rIns="91425" bIns="91425" anchor="ctr"/>
            <a:lstStyle/>
            <a:p>
              <a:pPr defTabSz="914400">
                <a:buClr>
                  <a:srgbClr val="000000"/>
                </a:buClr>
                <a:defRPr/>
              </a:pPr>
              <a:endParaRPr sz="1400" kern="0">
                <a:solidFill>
                  <a:srgbClr val="000000"/>
                </a:solidFill>
                <a:latin typeface="Arial"/>
                <a:cs typeface="Arial"/>
                <a:sym typeface="Arial"/>
              </a:endParaRPr>
            </a:p>
          </p:txBody>
        </p:sp>
        <p:sp>
          <p:nvSpPr>
            <p:cNvPr id="224" name="Google Shape;224;p26">
              <a:extLst>
                <a:ext uri="{FF2B5EF4-FFF2-40B4-BE49-F238E27FC236}">
                  <a16:creationId xmlns:a16="http://schemas.microsoft.com/office/drawing/2014/main" xmlns="" id="{D6E998F3-03EA-4140-B548-62FFBFAAE1AA}"/>
                </a:ext>
              </a:extLst>
            </p:cNvPr>
            <p:cNvSpPr/>
            <p:nvPr/>
          </p:nvSpPr>
          <p:spPr>
            <a:xfrm>
              <a:off x="3762934" y="3647526"/>
              <a:ext cx="207403" cy="271308"/>
            </a:xfrm>
            <a:custGeom>
              <a:avLst/>
              <a:gdLst/>
              <a:ahLst/>
              <a:cxnLst/>
              <a:rect l="l" t="t" r="r" b="b"/>
              <a:pathLst>
                <a:path w="8269" h="10855" extrusionOk="0">
                  <a:moveTo>
                    <a:pt x="6570" y="0"/>
                  </a:moveTo>
                  <a:cubicBezTo>
                    <a:pt x="6522" y="0"/>
                    <a:pt x="6474" y="4"/>
                    <a:pt x="6425" y="12"/>
                  </a:cubicBezTo>
                  <a:cubicBezTo>
                    <a:pt x="6009" y="64"/>
                    <a:pt x="5568" y="240"/>
                    <a:pt x="5087" y="367"/>
                  </a:cubicBezTo>
                  <a:lnTo>
                    <a:pt x="5063" y="373"/>
                  </a:lnTo>
                  <a:lnTo>
                    <a:pt x="5045" y="391"/>
                  </a:lnTo>
                  <a:cubicBezTo>
                    <a:pt x="4481" y="946"/>
                    <a:pt x="3837" y="1593"/>
                    <a:pt x="3140" y="2313"/>
                  </a:cubicBezTo>
                  <a:cubicBezTo>
                    <a:pt x="2792" y="2674"/>
                    <a:pt x="2431" y="3053"/>
                    <a:pt x="2062" y="3452"/>
                  </a:cubicBezTo>
                  <a:cubicBezTo>
                    <a:pt x="1696" y="3859"/>
                    <a:pt x="1312" y="4251"/>
                    <a:pt x="969" y="4757"/>
                  </a:cubicBezTo>
                  <a:lnTo>
                    <a:pt x="960" y="4772"/>
                  </a:lnTo>
                  <a:lnTo>
                    <a:pt x="956" y="4796"/>
                  </a:lnTo>
                  <a:cubicBezTo>
                    <a:pt x="878" y="5243"/>
                    <a:pt x="800" y="5704"/>
                    <a:pt x="719" y="6171"/>
                  </a:cubicBezTo>
                  <a:cubicBezTo>
                    <a:pt x="468" y="7662"/>
                    <a:pt x="229" y="9080"/>
                    <a:pt x="13" y="10365"/>
                  </a:cubicBezTo>
                  <a:lnTo>
                    <a:pt x="1" y="10437"/>
                  </a:lnTo>
                  <a:lnTo>
                    <a:pt x="58" y="10473"/>
                  </a:lnTo>
                  <a:cubicBezTo>
                    <a:pt x="439" y="10716"/>
                    <a:pt x="864" y="10855"/>
                    <a:pt x="1281" y="10855"/>
                  </a:cubicBezTo>
                  <a:cubicBezTo>
                    <a:pt x="1376" y="10855"/>
                    <a:pt x="1470" y="10847"/>
                    <a:pt x="1564" y="10833"/>
                  </a:cubicBezTo>
                  <a:cubicBezTo>
                    <a:pt x="2067" y="10749"/>
                    <a:pt x="2470" y="10442"/>
                    <a:pt x="2730" y="10107"/>
                  </a:cubicBezTo>
                  <a:lnTo>
                    <a:pt x="2746" y="10086"/>
                  </a:lnTo>
                  <a:lnTo>
                    <a:pt x="2750" y="10063"/>
                  </a:lnTo>
                  <a:cubicBezTo>
                    <a:pt x="2884" y="9004"/>
                    <a:pt x="2994" y="8131"/>
                    <a:pt x="3077" y="7480"/>
                  </a:cubicBezTo>
                  <a:cubicBezTo>
                    <a:pt x="3108" y="7197"/>
                    <a:pt x="3133" y="6964"/>
                    <a:pt x="3154" y="6773"/>
                  </a:cubicBezTo>
                  <a:cubicBezTo>
                    <a:pt x="3169" y="6610"/>
                    <a:pt x="3172" y="6524"/>
                    <a:pt x="3163" y="6523"/>
                  </a:cubicBezTo>
                  <a:cubicBezTo>
                    <a:pt x="3163" y="6523"/>
                    <a:pt x="3163" y="6523"/>
                    <a:pt x="3163" y="6523"/>
                  </a:cubicBezTo>
                  <a:cubicBezTo>
                    <a:pt x="3154" y="6523"/>
                    <a:pt x="3134" y="6607"/>
                    <a:pt x="3103" y="6766"/>
                  </a:cubicBezTo>
                  <a:lnTo>
                    <a:pt x="2979" y="7466"/>
                  </a:lnTo>
                  <a:cubicBezTo>
                    <a:pt x="2877" y="8109"/>
                    <a:pt x="2741" y="8971"/>
                    <a:pt x="2576" y="10014"/>
                  </a:cubicBezTo>
                  <a:lnTo>
                    <a:pt x="2576" y="10014"/>
                  </a:lnTo>
                  <a:cubicBezTo>
                    <a:pt x="2325" y="10314"/>
                    <a:pt x="1966" y="10567"/>
                    <a:pt x="1534" y="10633"/>
                  </a:cubicBezTo>
                  <a:cubicBezTo>
                    <a:pt x="1459" y="10645"/>
                    <a:pt x="1382" y="10650"/>
                    <a:pt x="1304" y="10650"/>
                  </a:cubicBezTo>
                  <a:cubicBezTo>
                    <a:pt x="948" y="10650"/>
                    <a:pt x="569" y="10531"/>
                    <a:pt x="243" y="10332"/>
                  </a:cubicBezTo>
                  <a:lnTo>
                    <a:pt x="243" y="10332"/>
                  </a:lnTo>
                  <a:cubicBezTo>
                    <a:pt x="462" y="9066"/>
                    <a:pt x="703" y="7674"/>
                    <a:pt x="956" y="6213"/>
                  </a:cubicBezTo>
                  <a:cubicBezTo>
                    <a:pt x="1034" y="5754"/>
                    <a:pt x="1111" y="5301"/>
                    <a:pt x="1187" y="4860"/>
                  </a:cubicBezTo>
                  <a:lnTo>
                    <a:pt x="1187" y="4860"/>
                  </a:lnTo>
                  <a:cubicBezTo>
                    <a:pt x="1487" y="4417"/>
                    <a:pt x="1880" y="4002"/>
                    <a:pt x="2232" y="3608"/>
                  </a:cubicBezTo>
                  <a:lnTo>
                    <a:pt x="3297" y="2463"/>
                  </a:lnTo>
                  <a:lnTo>
                    <a:pt x="5154" y="528"/>
                  </a:lnTo>
                  <a:lnTo>
                    <a:pt x="5154" y="528"/>
                  </a:lnTo>
                  <a:cubicBezTo>
                    <a:pt x="5646" y="384"/>
                    <a:pt x="6059" y="209"/>
                    <a:pt x="6444" y="148"/>
                  </a:cubicBezTo>
                  <a:cubicBezTo>
                    <a:pt x="6499" y="137"/>
                    <a:pt x="6553" y="132"/>
                    <a:pt x="6605" y="132"/>
                  </a:cubicBezTo>
                  <a:cubicBezTo>
                    <a:pt x="6734" y="132"/>
                    <a:pt x="6854" y="162"/>
                    <a:pt x="6972" y="198"/>
                  </a:cubicBezTo>
                  <a:cubicBezTo>
                    <a:pt x="7135" y="249"/>
                    <a:pt x="7281" y="309"/>
                    <a:pt x="7413" y="363"/>
                  </a:cubicBezTo>
                  <a:cubicBezTo>
                    <a:pt x="7859" y="565"/>
                    <a:pt x="8164" y="624"/>
                    <a:pt x="8245" y="624"/>
                  </a:cubicBezTo>
                  <a:cubicBezTo>
                    <a:pt x="8259" y="624"/>
                    <a:pt x="8266" y="622"/>
                    <a:pt x="8266" y="619"/>
                  </a:cubicBezTo>
                  <a:cubicBezTo>
                    <a:pt x="8268" y="609"/>
                    <a:pt x="8192" y="591"/>
                    <a:pt x="8051" y="541"/>
                  </a:cubicBezTo>
                  <a:cubicBezTo>
                    <a:pt x="7910" y="492"/>
                    <a:pt x="7710" y="400"/>
                    <a:pt x="7453" y="276"/>
                  </a:cubicBezTo>
                  <a:cubicBezTo>
                    <a:pt x="7323" y="215"/>
                    <a:pt x="7178" y="146"/>
                    <a:pt x="7009" y="87"/>
                  </a:cubicBezTo>
                  <a:cubicBezTo>
                    <a:pt x="6885" y="41"/>
                    <a:pt x="6731" y="0"/>
                    <a:pt x="6570" y="0"/>
                  </a:cubicBezTo>
                  <a:close/>
                </a:path>
              </a:pathLst>
            </a:custGeom>
            <a:solidFill>
              <a:schemeClr val="accent6"/>
            </a:solidFill>
            <a:ln>
              <a:noFill/>
            </a:ln>
          </p:spPr>
          <p:txBody>
            <a:bodyPr spcFirstLastPara="1" lIns="91425" tIns="91425" rIns="91425" bIns="91425" anchor="ctr"/>
            <a:lstStyle/>
            <a:p>
              <a:pPr defTabSz="914400">
                <a:buClr>
                  <a:srgbClr val="000000"/>
                </a:buClr>
                <a:defRPr/>
              </a:pPr>
              <a:endParaRPr sz="1400" kern="0">
                <a:solidFill>
                  <a:srgbClr val="000000"/>
                </a:solidFill>
                <a:latin typeface="Arial"/>
                <a:cs typeface="Arial"/>
                <a:sym typeface="Arial"/>
              </a:endParaRPr>
            </a:p>
          </p:txBody>
        </p:sp>
        <p:sp>
          <p:nvSpPr>
            <p:cNvPr id="225" name="Google Shape;225;p26">
              <a:extLst>
                <a:ext uri="{FF2B5EF4-FFF2-40B4-BE49-F238E27FC236}">
                  <a16:creationId xmlns:a16="http://schemas.microsoft.com/office/drawing/2014/main" xmlns="" id="{F11A8CA8-0DC7-4D82-BD22-A7F63C6A72F0}"/>
                </a:ext>
              </a:extLst>
            </p:cNvPr>
            <p:cNvSpPr/>
            <p:nvPr/>
          </p:nvSpPr>
          <p:spPr>
            <a:xfrm>
              <a:off x="3837254" y="3732202"/>
              <a:ext cx="152095" cy="177991"/>
            </a:xfrm>
            <a:custGeom>
              <a:avLst/>
              <a:gdLst/>
              <a:ahLst/>
              <a:cxnLst/>
              <a:rect l="l" t="t" r="r" b="b"/>
              <a:pathLst>
                <a:path w="6054" h="7167" extrusionOk="0">
                  <a:moveTo>
                    <a:pt x="5781" y="1"/>
                  </a:moveTo>
                  <a:lnTo>
                    <a:pt x="5011" y="15"/>
                  </a:lnTo>
                  <a:lnTo>
                    <a:pt x="2209" y="119"/>
                  </a:lnTo>
                  <a:lnTo>
                    <a:pt x="2167" y="121"/>
                  </a:lnTo>
                  <a:lnTo>
                    <a:pt x="2140" y="156"/>
                  </a:lnTo>
                  <a:lnTo>
                    <a:pt x="28" y="2885"/>
                  </a:lnTo>
                  <a:lnTo>
                    <a:pt x="5" y="2916"/>
                  </a:lnTo>
                  <a:lnTo>
                    <a:pt x="5" y="2956"/>
                  </a:lnTo>
                  <a:cubicBezTo>
                    <a:pt x="3" y="3780"/>
                    <a:pt x="2" y="4648"/>
                    <a:pt x="1" y="5545"/>
                  </a:cubicBezTo>
                  <a:cubicBezTo>
                    <a:pt x="1" y="6041"/>
                    <a:pt x="2" y="6529"/>
                    <a:pt x="2" y="6994"/>
                  </a:cubicBezTo>
                  <a:lnTo>
                    <a:pt x="2" y="7089"/>
                  </a:lnTo>
                  <a:lnTo>
                    <a:pt x="91" y="7109"/>
                  </a:lnTo>
                  <a:cubicBezTo>
                    <a:pt x="258" y="7145"/>
                    <a:pt x="427" y="7166"/>
                    <a:pt x="594" y="7166"/>
                  </a:cubicBezTo>
                  <a:cubicBezTo>
                    <a:pt x="794" y="7166"/>
                    <a:pt x="993" y="7135"/>
                    <a:pt x="1185" y="7060"/>
                  </a:cubicBezTo>
                  <a:cubicBezTo>
                    <a:pt x="1358" y="6989"/>
                    <a:pt x="1521" y="6870"/>
                    <a:pt x="1624" y="6712"/>
                  </a:cubicBezTo>
                  <a:cubicBezTo>
                    <a:pt x="1728" y="6550"/>
                    <a:pt x="1782" y="6391"/>
                    <a:pt x="1832" y="6231"/>
                  </a:cubicBezTo>
                  <a:cubicBezTo>
                    <a:pt x="2008" y="5610"/>
                    <a:pt x="2055" y="5013"/>
                    <a:pt x="2066" y="4455"/>
                  </a:cubicBezTo>
                  <a:lnTo>
                    <a:pt x="2066" y="4455"/>
                  </a:lnTo>
                  <a:cubicBezTo>
                    <a:pt x="2527" y="4123"/>
                    <a:pt x="2887" y="3739"/>
                    <a:pt x="3136" y="3338"/>
                  </a:cubicBezTo>
                  <a:lnTo>
                    <a:pt x="3136" y="3338"/>
                  </a:lnTo>
                  <a:lnTo>
                    <a:pt x="5262" y="3229"/>
                  </a:lnTo>
                  <a:cubicBezTo>
                    <a:pt x="5773" y="3197"/>
                    <a:pt x="6053" y="3171"/>
                    <a:pt x="6053" y="3155"/>
                  </a:cubicBezTo>
                  <a:cubicBezTo>
                    <a:pt x="6053" y="3141"/>
                    <a:pt x="5857" y="3134"/>
                    <a:pt x="5495" y="3134"/>
                  </a:cubicBezTo>
                  <a:cubicBezTo>
                    <a:pt x="5423" y="3134"/>
                    <a:pt x="5344" y="3135"/>
                    <a:pt x="5259" y="3135"/>
                  </a:cubicBezTo>
                  <a:lnTo>
                    <a:pt x="3084" y="3170"/>
                  </a:lnTo>
                  <a:lnTo>
                    <a:pt x="3039" y="3171"/>
                  </a:lnTo>
                  <a:lnTo>
                    <a:pt x="3013" y="3212"/>
                  </a:lnTo>
                  <a:cubicBezTo>
                    <a:pt x="2764" y="3605"/>
                    <a:pt x="2380" y="3999"/>
                    <a:pt x="1910" y="4317"/>
                  </a:cubicBezTo>
                  <a:lnTo>
                    <a:pt x="1866" y="4347"/>
                  </a:lnTo>
                  <a:lnTo>
                    <a:pt x="1863" y="4402"/>
                  </a:lnTo>
                  <a:cubicBezTo>
                    <a:pt x="1847" y="4954"/>
                    <a:pt x="1794" y="5566"/>
                    <a:pt x="1617" y="6167"/>
                  </a:cubicBezTo>
                  <a:cubicBezTo>
                    <a:pt x="1570" y="6314"/>
                    <a:pt x="1513" y="6466"/>
                    <a:pt x="1437" y="6582"/>
                  </a:cubicBezTo>
                  <a:cubicBezTo>
                    <a:pt x="1357" y="6702"/>
                    <a:pt x="1236" y="6789"/>
                    <a:pt x="1097" y="6846"/>
                  </a:cubicBezTo>
                  <a:cubicBezTo>
                    <a:pt x="947" y="6906"/>
                    <a:pt x="775" y="6932"/>
                    <a:pt x="600" y="6932"/>
                  </a:cubicBezTo>
                  <a:cubicBezTo>
                    <a:pt x="480" y="6932"/>
                    <a:pt x="357" y="6919"/>
                    <a:pt x="239" y="6898"/>
                  </a:cubicBezTo>
                  <a:lnTo>
                    <a:pt x="239" y="6898"/>
                  </a:lnTo>
                  <a:cubicBezTo>
                    <a:pt x="239" y="6462"/>
                    <a:pt x="240" y="6007"/>
                    <a:pt x="240" y="5545"/>
                  </a:cubicBezTo>
                  <a:cubicBezTo>
                    <a:pt x="239" y="4663"/>
                    <a:pt x="238" y="3808"/>
                    <a:pt x="236" y="2995"/>
                  </a:cubicBezTo>
                  <a:lnTo>
                    <a:pt x="236" y="2995"/>
                  </a:lnTo>
                  <a:lnTo>
                    <a:pt x="2263" y="306"/>
                  </a:lnTo>
                  <a:lnTo>
                    <a:pt x="2263" y="306"/>
                  </a:lnTo>
                  <a:lnTo>
                    <a:pt x="5016" y="122"/>
                  </a:lnTo>
                  <a:lnTo>
                    <a:pt x="5785" y="57"/>
                  </a:lnTo>
                  <a:cubicBezTo>
                    <a:pt x="5960" y="38"/>
                    <a:pt x="6053" y="24"/>
                    <a:pt x="6053" y="15"/>
                  </a:cubicBezTo>
                  <a:cubicBezTo>
                    <a:pt x="6053" y="5"/>
                    <a:pt x="5959" y="1"/>
                    <a:pt x="5781" y="1"/>
                  </a:cubicBezTo>
                  <a:close/>
                </a:path>
              </a:pathLst>
            </a:custGeom>
            <a:solidFill>
              <a:schemeClr val="accent6"/>
            </a:solidFill>
            <a:ln>
              <a:noFill/>
            </a:ln>
          </p:spPr>
          <p:txBody>
            <a:bodyPr spcFirstLastPara="1" lIns="91425" tIns="91425" rIns="91425" bIns="91425" anchor="ctr"/>
            <a:lstStyle/>
            <a:p>
              <a:pPr defTabSz="914400">
                <a:buClr>
                  <a:srgbClr val="000000"/>
                </a:buClr>
                <a:defRPr/>
              </a:pPr>
              <a:endParaRPr sz="1400" kern="0">
                <a:solidFill>
                  <a:srgbClr val="000000"/>
                </a:solidFill>
                <a:latin typeface="Arial"/>
                <a:cs typeface="Arial"/>
                <a:sym typeface="Arial"/>
              </a:endParaRPr>
            </a:p>
          </p:txBody>
        </p:sp>
        <p:sp>
          <p:nvSpPr>
            <p:cNvPr id="226" name="Google Shape;226;p26">
              <a:extLst>
                <a:ext uri="{FF2B5EF4-FFF2-40B4-BE49-F238E27FC236}">
                  <a16:creationId xmlns:a16="http://schemas.microsoft.com/office/drawing/2014/main" xmlns="" id="{C0F87963-D9B2-4FC6-9F4E-C4AD8B2027EB}"/>
                </a:ext>
              </a:extLst>
            </p:cNvPr>
            <p:cNvSpPr/>
            <p:nvPr/>
          </p:nvSpPr>
          <p:spPr>
            <a:xfrm>
              <a:off x="3885648" y="3873903"/>
              <a:ext cx="62221" cy="171079"/>
            </a:xfrm>
            <a:custGeom>
              <a:avLst/>
              <a:gdLst/>
              <a:ahLst/>
              <a:cxnLst/>
              <a:rect l="l" t="t" r="r" b="b"/>
              <a:pathLst>
                <a:path w="2481" h="6863" extrusionOk="0">
                  <a:moveTo>
                    <a:pt x="76" y="1"/>
                  </a:moveTo>
                  <a:cubicBezTo>
                    <a:pt x="76" y="1"/>
                    <a:pt x="75" y="1"/>
                    <a:pt x="75" y="1"/>
                  </a:cubicBezTo>
                  <a:cubicBezTo>
                    <a:pt x="75" y="1"/>
                    <a:pt x="75" y="1"/>
                    <a:pt x="75" y="1"/>
                  </a:cubicBezTo>
                  <a:cubicBezTo>
                    <a:pt x="47" y="1"/>
                    <a:pt x="0" y="418"/>
                    <a:pt x="36" y="1089"/>
                  </a:cubicBezTo>
                  <a:cubicBezTo>
                    <a:pt x="72" y="1762"/>
                    <a:pt x="217" y="2691"/>
                    <a:pt x="549" y="3669"/>
                  </a:cubicBezTo>
                  <a:cubicBezTo>
                    <a:pt x="883" y="4646"/>
                    <a:pt x="1337" y="5468"/>
                    <a:pt x="1718" y="6025"/>
                  </a:cubicBezTo>
                  <a:cubicBezTo>
                    <a:pt x="2089" y="6565"/>
                    <a:pt x="2376" y="6863"/>
                    <a:pt x="2411" y="6863"/>
                  </a:cubicBezTo>
                  <a:cubicBezTo>
                    <a:pt x="2412" y="6863"/>
                    <a:pt x="2413" y="6863"/>
                    <a:pt x="2414" y="6862"/>
                  </a:cubicBezTo>
                  <a:cubicBezTo>
                    <a:pt x="2480" y="6819"/>
                    <a:pt x="1421" y="5516"/>
                    <a:pt x="776" y="3592"/>
                  </a:cubicBezTo>
                  <a:cubicBezTo>
                    <a:pt x="111" y="1675"/>
                    <a:pt x="155" y="1"/>
                    <a:pt x="76" y="1"/>
                  </a:cubicBezTo>
                  <a:close/>
                </a:path>
              </a:pathLst>
            </a:custGeom>
            <a:solidFill>
              <a:schemeClr val="accent6"/>
            </a:solidFill>
            <a:ln>
              <a:noFill/>
            </a:ln>
          </p:spPr>
          <p:txBody>
            <a:bodyPr spcFirstLastPara="1" lIns="91425" tIns="91425" rIns="91425" bIns="91425" anchor="ctr"/>
            <a:lstStyle/>
            <a:p>
              <a:pPr defTabSz="914400">
                <a:buClr>
                  <a:srgbClr val="000000"/>
                </a:buClr>
                <a:defRPr/>
              </a:pPr>
              <a:endParaRPr sz="1400" kern="0">
                <a:solidFill>
                  <a:srgbClr val="000000"/>
                </a:solidFill>
                <a:latin typeface="Arial"/>
                <a:cs typeface="Arial"/>
                <a:sym typeface="Arial"/>
              </a:endParaRPr>
            </a:p>
          </p:txBody>
        </p:sp>
        <p:sp>
          <p:nvSpPr>
            <p:cNvPr id="227" name="Google Shape;227;p26">
              <a:extLst>
                <a:ext uri="{FF2B5EF4-FFF2-40B4-BE49-F238E27FC236}">
                  <a16:creationId xmlns:a16="http://schemas.microsoft.com/office/drawing/2014/main" xmlns="" id="{D0A09D57-8AEA-474E-9FFA-7B3AFEB72095}"/>
                </a:ext>
              </a:extLst>
            </p:cNvPr>
            <p:cNvSpPr/>
            <p:nvPr/>
          </p:nvSpPr>
          <p:spPr>
            <a:xfrm>
              <a:off x="3901202" y="3865263"/>
              <a:ext cx="77777" cy="32834"/>
            </a:xfrm>
            <a:custGeom>
              <a:avLst/>
              <a:gdLst/>
              <a:ahLst/>
              <a:cxnLst/>
              <a:rect l="l" t="t" r="r" b="b"/>
              <a:pathLst>
                <a:path w="3087" h="1302" extrusionOk="0">
                  <a:moveTo>
                    <a:pt x="1012" y="0"/>
                  </a:moveTo>
                  <a:cubicBezTo>
                    <a:pt x="813" y="0"/>
                    <a:pt x="634" y="25"/>
                    <a:pt x="489" y="62"/>
                  </a:cubicBezTo>
                  <a:cubicBezTo>
                    <a:pt x="170" y="141"/>
                    <a:pt x="0" y="256"/>
                    <a:pt x="12" y="284"/>
                  </a:cubicBezTo>
                  <a:cubicBezTo>
                    <a:pt x="14" y="291"/>
                    <a:pt x="24" y="294"/>
                    <a:pt x="43" y="294"/>
                  </a:cubicBezTo>
                  <a:cubicBezTo>
                    <a:pt x="137" y="294"/>
                    <a:pt x="435" y="214"/>
                    <a:pt x="835" y="214"/>
                  </a:cubicBezTo>
                  <a:cubicBezTo>
                    <a:pt x="1086" y="214"/>
                    <a:pt x="1377" y="246"/>
                    <a:pt x="1683" y="349"/>
                  </a:cubicBezTo>
                  <a:cubicBezTo>
                    <a:pt x="2547" y="633"/>
                    <a:pt x="2977" y="1301"/>
                    <a:pt x="3054" y="1301"/>
                  </a:cubicBezTo>
                  <a:cubicBezTo>
                    <a:pt x="3056" y="1301"/>
                    <a:pt x="3058" y="1300"/>
                    <a:pt x="3060" y="1299"/>
                  </a:cubicBezTo>
                  <a:cubicBezTo>
                    <a:pt x="3086" y="1285"/>
                    <a:pt x="3020" y="1090"/>
                    <a:pt x="2810" y="836"/>
                  </a:cubicBezTo>
                  <a:cubicBezTo>
                    <a:pt x="2606" y="584"/>
                    <a:pt x="2242" y="281"/>
                    <a:pt x="1760" y="121"/>
                  </a:cubicBezTo>
                  <a:cubicBezTo>
                    <a:pt x="1500" y="34"/>
                    <a:pt x="1243" y="0"/>
                    <a:pt x="1012" y="0"/>
                  </a:cubicBezTo>
                  <a:close/>
                </a:path>
              </a:pathLst>
            </a:custGeom>
            <a:solidFill>
              <a:schemeClr val="accent6"/>
            </a:solidFill>
            <a:ln>
              <a:noFill/>
            </a:ln>
          </p:spPr>
          <p:txBody>
            <a:bodyPr spcFirstLastPara="1" lIns="91425" tIns="91425" rIns="91425" bIns="91425" anchor="ctr"/>
            <a:lstStyle/>
            <a:p>
              <a:pPr defTabSz="914400">
                <a:buClr>
                  <a:srgbClr val="000000"/>
                </a:buClr>
                <a:defRPr/>
              </a:pPr>
              <a:endParaRPr sz="1400" kern="0">
                <a:solidFill>
                  <a:srgbClr val="000000"/>
                </a:solidFill>
                <a:latin typeface="Arial"/>
                <a:cs typeface="Arial"/>
                <a:sym typeface="Arial"/>
              </a:endParaRPr>
            </a:p>
          </p:txBody>
        </p:sp>
        <p:sp>
          <p:nvSpPr>
            <p:cNvPr id="228" name="Google Shape;228;p26">
              <a:extLst>
                <a:ext uri="{FF2B5EF4-FFF2-40B4-BE49-F238E27FC236}">
                  <a16:creationId xmlns:a16="http://schemas.microsoft.com/office/drawing/2014/main" xmlns="" id="{51DD3BE3-1F39-4A2B-B56C-8C7A4C062184}"/>
                </a:ext>
              </a:extLst>
            </p:cNvPr>
            <p:cNvSpPr/>
            <p:nvPr/>
          </p:nvSpPr>
          <p:spPr>
            <a:xfrm>
              <a:off x="3973793" y="3816877"/>
              <a:ext cx="10370" cy="76035"/>
            </a:xfrm>
            <a:custGeom>
              <a:avLst/>
              <a:gdLst/>
              <a:ahLst/>
              <a:cxnLst/>
              <a:rect l="l" t="t" r="r" b="b"/>
              <a:pathLst>
                <a:path w="429" h="3033" extrusionOk="0">
                  <a:moveTo>
                    <a:pt x="362" y="1"/>
                  </a:moveTo>
                  <a:cubicBezTo>
                    <a:pt x="296" y="1"/>
                    <a:pt x="177" y="669"/>
                    <a:pt x="96" y="1502"/>
                  </a:cubicBezTo>
                  <a:cubicBezTo>
                    <a:pt x="14" y="2341"/>
                    <a:pt x="1" y="3027"/>
                    <a:pt x="67" y="3032"/>
                  </a:cubicBezTo>
                  <a:cubicBezTo>
                    <a:pt x="68" y="3032"/>
                    <a:pt x="68" y="3032"/>
                    <a:pt x="68" y="3032"/>
                  </a:cubicBezTo>
                  <a:cubicBezTo>
                    <a:pt x="134" y="3032"/>
                    <a:pt x="253" y="2362"/>
                    <a:pt x="334" y="1531"/>
                  </a:cubicBezTo>
                  <a:cubicBezTo>
                    <a:pt x="416" y="697"/>
                    <a:pt x="429" y="12"/>
                    <a:pt x="363" y="1"/>
                  </a:cubicBezTo>
                  <a:cubicBezTo>
                    <a:pt x="363" y="1"/>
                    <a:pt x="362" y="1"/>
                    <a:pt x="362" y="1"/>
                  </a:cubicBezTo>
                  <a:close/>
                </a:path>
              </a:pathLst>
            </a:custGeom>
            <a:solidFill>
              <a:schemeClr val="accent6"/>
            </a:solidFill>
            <a:ln>
              <a:noFill/>
            </a:ln>
          </p:spPr>
          <p:txBody>
            <a:bodyPr spcFirstLastPara="1" lIns="91425" tIns="91425" rIns="91425" bIns="91425" anchor="ctr"/>
            <a:lstStyle/>
            <a:p>
              <a:pPr defTabSz="914400">
                <a:buClr>
                  <a:srgbClr val="000000"/>
                </a:buClr>
                <a:defRPr/>
              </a:pPr>
              <a:endParaRPr sz="1400" kern="0">
                <a:solidFill>
                  <a:srgbClr val="000000"/>
                </a:solidFill>
                <a:latin typeface="Arial"/>
                <a:cs typeface="Arial"/>
                <a:sym typeface="Arial"/>
              </a:endParaRPr>
            </a:p>
          </p:txBody>
        </p:sp>
        <p:sp>
          <p:nvSpPr>
            <p:cNvPr id="229" name="Google Shape;229;p26">
              <a:extLst>
                <a:ext uri="{FF2B5EF4-FFF2-40B4-BE49-F238E27FC236}">
                  <a16:creationId xmlns:a16="http://schemas.microsoft.com/office/drawing/2014/main" xmlns="" id="{5F517505-1511-4F07-A1A5-20479929B9FB}"/>
                </a:ext>
              </a:extLst>
            </p:cNvPr>
            <p:cNvSpPr/>
            <p:nvPr/>
          </p:nvSpPr>
          <p:spPr>
            <a:xfrm>
              <a:off x="4141444" y="4000052"/>
              <a:ext cx="305918" cy="1024747"/>
            </a:xfrm>
            <a:custGeom>
              <a:avLst/>
              <a:gdLst/>
              <a:ahLst/>
              <a:cxnLst/>
              <a:rect l="l" t="t" r="r" b="b"/>
              <a:pathLst>
                <a:path w="12236" h="41000" extrusionOk="0">
                  <a:moveTo>
                    <a:pt x="6" y="1"/>
                  </a:moveTo>
                  <a:cubicBezTo>
                    <a:pt x="5" y="1"/>
                    <a:pt x="5" y="1"/>
                    <a:pt x="5" y="1"/>
                  </a:cubicBezTo>
                  <a:cubicBezTo>
                    <a:pt x="1" y="2"/>
                    <a:pt x="8" y="40"/>
                    <a:pt x="24" y="111"/>
                  </a:cubicBezTo>
                  <a:cubicBezTo>
                    <a:pt x="46" y="197"/>
                    <a:pt x="72" y="301"/>
                    <a:pt x="105" y="429"/>
                  </a:cubicBezTo>
                  <a:cubicBezTo>
                    <a:pt x="187" y="726"/>
                    <a:pt x="298" y="1131"/>
                    <a:pt x="439" y="1642"/>
                  </a:cubicBezTo>
                  <a:cubicBezTo>
                    <a:pt x="735" y="2694"/>
                    <a:pt x="1173" y="4213"/>
                    <a:pt x="1729" y="6086"/>
                  </a:cubicBezTo>
                  <a:cubicBezTo>
                    <a:pt x="2840" y="9831"/>
                    <a:pt x="4418" y="14996"/>
                    <a:pt x="6286" y="20661"/>
                  </a:cubicBezTo>
                  <a:cubicBezTo>
                    <a:pt x="7225" y="23490"/>
                    <a:pt x="8155" y="26175"/>
                    <a:pt x="9040" y="28603"/>
                  </a:cubicBezTo>
                  <a:cubicBezTo>
                    <a:pt x="9496" y="29812"/>
                    <a:pt x="9920" y="30964"/>
                    <a:pt x="10357" y="32029"/>
                  </a:cubicBezTo>
                  <a:cubicBezTo>
                    <a:pt x="10774" y="33101"/>
                    <a:pt x="11215" y="34076"/>
                    <a:pt x="11528" y="34996"/>
                  </a:cubicBezTo>
                  <a:cubicBezTo>
                    <a:pt x="11844" y="35914"/>
                    <a:pt x="12035" y="36778"/>
                    <a:pt x="12074" y="37545"/>
                  </a:cubicBezTo>
                  <a:cubicBezTo>
                    <a:pt x="12113" y="38313"/>
                    <a:pt x="12018" y="38977"/>
                    <a:pt x="11864" y="39496"/>
                  </a:cubicBezTo>
                  <a:cubicBezTo>
                    <a:pt x="11550" y="40541"/>
                    <a:pt x="11087" y="40982"/>
                    <a:pt x="11121" y="40999"/>
                  </a:cubicBezTo>
                  <a:cubicBezTo>
                    <a:pt x="11121" y="40999"/>
                    <a:pt x="11237" y="40898"/>
                    <a:pt x="11400" y="40661"/>
                  </a:cubicBezTo>
                  <a:cubicBezTo>
                    <a:pt x="11642" y="40313"/>
                    <a:pt x="11827" y="39929"/>
                    <a:pt x="11953" y="39524"/>
                  </a:cubicBezTo>
                  <a:cubicBezTo>
                    <a:pt x="12124" y="39000"/>
                    <a:pt x="12235" y="38325"/>
                    <a:pt x="12208" y="37541"/>
                  </a:cubicBezTo>
                  <a:cubicBezTo>
                    <a:pt x="12181" y="36756"/>
                    <a:pt x="11998" y="35875"/>
                    <a:pt x="11687" y="34944"/>
                  </a:cubicBezTo>
                  <a:cubicBezTo>
                    <a:pt x="11383" y="34009"/>
                    <a:pt x="10949" y="33028"/>
                    <a:pt x="10541" y="31957"/>
                  </a:cubicBezTo>
                  <a:cubicBezTo>
                    <a:pt x="10114" y="30891"/>
                    <a:pt x="9698" y="29737"/>
                    <a:pt x="9248" y="28528"/>
                  </a:cubicBezTo>
                  <a:cubicBezTo>
                    <a:pt x="8374" y="26099"/>
                    <a:pt x="7453" y="23414"/>
                    <a:pt x="6514" y="20586"/>
                  </a:cubicBezTo>
                  <a:cubicBezTo>
                    <a:pt x="4647" y="14924"/>
                    <a:pt x="3045" y="9770"/>
                    <a:pt x="1892" y="6038"/>
                  </a:cubicBezTo>
                  <a:cubicBezTo>
                    <a:pt x="1321" y="4185"/>
                    <a:pt x="856" y="2681"/>
                    <a:pt x="528" y="1617"/>
                  </a:cubicBezTo>
                  <a:cubicBezTo>
                    <a:pt x="369" y="1109"/>
                    <a:pt x="243" y="708"/>
                    <a:pt x="152" y="416"/>
                  </a:cubicBezTo>
                  <a:cubicBezTo>
                    <a:pt x="110" y="290"/>
                    <a:pt x="75" y="189"/>
                    <a:pt x="48" y="105"/>
                  </a:cubicBezTo>
                  <a:cubicBezTo>
                    <a:pt x="24" y="36"/>
                    <a:pt x="9" y="1"/>
                    <a:pt x="6" y="1"/>
                  </a:cubicBezTo>
                  <a:close/>
                </a:path>
              </a:pathLst>
            </a:custGeom>
            <a:solidFill>
              <a:schemeClr val="accent6"/>
            </a:solidFill>
            <a:ln>
              <a:noFill/>
            </a:ln>
          </p:spPr>
          <p:txBody>
            <a:bodyPr spcFirstLastPara="1" lIns="91425" tIns="91425" rIns="91425" bIns="91425" anchor="ctr"/>
            <a:lstStyle/>
            <a:p>
              <a:pPr defTabSz="914400">
                <a:buClr>
                  <a:srgbClr val="000000"/>
                </a:buClr>
                <a:defRPr/>
              </a:pPr>
              <a:endParaRPr sz="1400" kern="0">
                <a:solidFill>
                  <a:srgbClr val="000000"/>
                </a:solidFill>
                <a:latin typeface="Arial"/>
                <a:cs typeface="Arial"/>
                <a:sym typeface="Arial"/>
              </a:endParaRPr>
            </a:p>
          </p:txBody>
        </p:sp>
        <p:sp>
          <p:nvSpPr>
            <p:cNvPr id="230" name="Google Shape;230;p26">
              <a:extLst>
                <a:ext uri="{FF2B5EF4-FFF2-40B4-BE49-F238E27FC236}">
                  <a16:creationId xmlns:a16="http://schemas.microsoft.com/office/drawing/2014/main" xmlns="" id="{94DD514B-90EF-4524-9EA9-A257EB136BA5}"/>
                </a:ext>
              </a:extLst>
            </p:cNvPr>
            <p:cNvSpPr/>
            <p:nvPr/>
          </p:nvSpPr>
          <p:spPr>
            <a:xfrm>
              <a:off x="2736291" y="4511561"/>
              <a:ext cx="1244416" cy="959080"/>
            </a:xfrm>
            <a:custGeom>
              <a:avLst/>
              <a:gdLst/>
              <a:ahLst/>
              <a:cxnLst/>
              <a:rect l="l" t="t" r="r" b="b"/>
              <a:pathLst>
                <a:path w="49764" h="38369" extrusionOk="0">
                  <a:moveTo>
                    <a:pt x="5614" y="1"/>
                  </a:moveTo>
                  <a:lnTo>
                    <a:pt x="1501" y="23232"/>
                  </a:lnTo>
                  <a:cubicBezTo>
                    <a:pt x="1" y="31033"/>
                    <a:pt x="5932" y="38287"/>
                    <a:pt x="13875" y="38368"/>
                  </a:cubicBezTo>
                  <a:lnTo>
                    <a:pt x="49764" y="37970"/>
                  </a:lnTo>
                  <a:lnTo>
                    <a:pt x="48821" y="26349"/>
                  </a:lnTo>
                  <a:lnTo>
                    <a:pt x="18050" y="21759"/>
                  </a:lnTo>
                  <a:lnTo>
                    <a:pt x="21881" y="665"/>
                  </a:lnTo>
                  <a:lnTo>
                    <a:pt x="5614" y="1"/>
                  </a:lnTo>
                  <a:close/>
                </a:path>
              </a:pathLst>
            </a:custGeom>
            <a:solidFill>
              <a:schemeClr val="accent4"/>
            </a:solidFill>
            <a:ln>
              <a:noFill/>
            </a:ln>
          </p:spPr>
          <p:txBody>
            <a:bodyPr spcFirstLastPara="1" lIns="91425" tIns="91425" rIns="91425" bIns="91425" anchor="ctr"/>
            <a:lstStyle/>
            <a:p>
              <a:pPr defTabSz="914400">
                <a:buClr>
                  <a:srgbClr val="000000"/>
                </a:buClr>
                <a:defRPr/>
              </a:pPr>
              <a:endParaRPr sz="1400" kern="0">
                <a:solidFill>
                  <a:srgbClr val="000000"/>
                </a:solidFill>
                <a:latin typeface="Arial"/>
                <a:cs typeface="Arial"/>
                <a:sym typeface="Arial"/>
              </a:endParaRPr>
            </a:p>
          </p:txBody>
        </p:sp>
        <p:sp>
          <p:nvSpPr>
            <p:cNvPr id="231" name="Google Shape;231;p26">
              <a:extLst>
                <a:ext uri="{FF2B5EF4-FFF2-40B4-BE49-F238E27FC236}">
                  <a16:creationId xmlns:a16="http://schemas.microsoft.com/office/drawing/2014/main" xmlns="" id="{33E91CDC-1611-4283-BEE5-EE3CCA3B440F}"/>
                </a:ext>
              </a:extLst>
            </p:cNvPr>
            <p:cNvSpPr/>
            <p:nvPr/>
          </p:nvSpPr>
          <p:spPr>
            <a:xfrm>
              <a:off x="3901202" y="5106018"/>
              <a:ext cx="506409" cy="368080"/>
            </a:xfrm>
            <a:custGeom>
              <a:avLst/>
              <a:gdLst/>
              <a:ahLst/>
              <a:cxnLst/>
              <a:rect l="l" t="t" r="r" b="b"/>
              <a:pathLst>
                <a:path w="20288" h="14751" extrusionOk="0">
                  <a:moveTo>
                    <a:pt x="7057" y="0"/>
                  </a:moveTo>
                  <a:cubicBezTo>
                    <a:pt x="7057" y="0"/>
                    <a:pt x="510" y="3127"/>
                    <a:pt x="19" y="3127"/>
                  </a:cubicBezTo>
                  <a:cubicBezTo>
                    <a:pt x="11" y="3127"/>
                    <a:pt x="5" y="3126"/>
                    <a:pt x="0" y="3125"/>
                  </a:cubicBezTo>
                  <a:lnTo>
                    <a:pt x="0" y="3342"/>
                  </a:lnTo>
                  <a:lnTo>
                    <a:pt x="0" y="13273"/>
                  </a:lnTo>
                  <a:lnTo>
                    <a:pt x="3260" y="14247"/>
                  </a:lnTo>
                  <a:cubicBezTo>
                    <a:pt x="4388" y="14583"/>
                    <a:pt x="5553" y="14751"/>
                    <a:pt x="6718" y="14751"/>
                  </a:cubicBezTo>
                  <a:cubicBezTo>
                    <a:pt x="7822" y="14751"/>
                    <a:pt x="8927" y="14600"/>
                    <a:pt x="10001" y="14297"/>
                  </a:cubicBezTo>
                  <a:cubicBezTo>
                    <a:pt x="11368" y="13914"/>
                    <a:pt x="12653" y="13515"/>
                    <a:pt x="12818" y="13326"/>
                  </a:cubicBezTo>
                  <a:cubicBezTo>
                    <a:pt x="13186" y="12905"/>
                    <a:pt x="14079" y="11066"/>
                    <a:pt x="14079" y="11066"/>
                  </a:cubicBezTo>
                  <a:cubicBezTo>
                    <a:pt x="14079" y="11066"/>
                    <a:pt x="15498" y="10541"/>
                    <a:pt x="15655" y="10016"/>
                  </a:cubicBezTo>
                  <a:cubicBezTo>
                    <a:pt x="15813" y="9491"/>
                    <a:pt x="15866" y="8492"/>
                    <a:pt x="15866" y="8492"/>
                  </a:cubicBezTo>
                  <a:cubicBezTo>
                    <a:pt x="15866" y="8492"/>
                    <a:pt x="18473" y="8274"/>
                    <a:pt x="19380" y="7669"/>
                  </a:cubicBezTo>
                  <a:cubicBezTo>
                    <a:pt x="20287" y="7064"/>
                    <a:pt x="20162" y="3731"/>
                    <a:pt x="20162" y="3731"/>
                  </a:cubicBezTo>
                  <a:lnTo>
                    <a:pt x="20162" y="3731"/>
                  </a:lnTo>
                  <a:lnTo>
                    <a:pt x="18952" y="4738"/>
                  </a:lnTo>
                  <a:lnTo>
                    <a:pt x="14114" y="5141"/>
                  </a:lnTo>
                  <a:lnTo>
                    <a:pt x="11291" y="3128"/>
                  </a:lnTo>
                  <a:lnTo>
                    <a:pt x="11291" y="3128"/>
                  </a:lnTo>
                  <a:cubicBezTo>
                    <a:pt x="11291" y="3128"/>
                    <a:pt x="13755" y="3351"/>
                    <a:pt x="15666" y="3351"/>
                  </a:cubicBezTo>
                  <a:cubicBezTo>
                    <a:pt x="16622" y="3351"/>
                    <a:pt x="17440" y="3295"/>
                    <a:pt x="17742" y="3128"/>
                  </a:cubicBezTo>
                  <a:cubicBezTo>
                    <a:pt x="18650" y="2626"/>
                    <a:pt x="18952" y="605"/>
                    <a:pt x="18952" y="605"/>
                  </a:cubicBezTo>
                  <a:lnTo>
                    <a:pt x="7057" y="0"/>
                  </a:lnTo>
                  <a:close/>
                </a:path>
              </a:pathLst>
            </a:custGeom>
            <a:solidFill>
              <a:srgbClr val="B78876"/>
            </a:solidFill>
            <a:ln>
              <a:noFill/>
            </a:ln>
          </p:spPr>
          <p:txBody>
            <a:bodyPr spcFirstLastPara="1" lIns="91425" tIns="91425" rIns="91425" bIns="91425" anchor="ctr"/>
            <a:lstStyle/>
            <a:p>
              <a:pPr defTabSz="914400">
                <a:buClr>
                  <a:srgbClr val="000000"/>
                </a:buClr>
                <a:defRPr/>
              </a:pPr>
              <a:endParaRPr sz="1400" kern="0">
                <a:solidFill>
                  <a:srgbClr val="000000"/>
                </a:solidFill>
                <a:latin typeface="Arial"/>
                <a:cs typeface="Arial"/>
                <a:sym typeface="Arial"/>
              </a:endParaRPr>
            </a:p>
          </p:txBody>
        </p:sp>
        <p:sp>
          <p:nvSpPr>
            <p:cNvPr id="232" name="Google Shape;232;p26">
              <a:extLst>
                <a:ext uri="{FF2B5EF4-FFF2-40B4-BE49-F238E27FC236}">
                  <a16:creationId xmlns:a16="http://schemas.microsoft.com/office/drawing/2014/main" xmlns="" id="{FBD3AF87-79DE-4CBF-AE8A-C5974A51B162}"/>
                </a:ext>
              </a:extLst>
            </p:cNvPr>
            <p:cNvSpPr/>
            <p:nvPr/>
          </p:nvSpPr>
          <p:spPr>
            <a:xfrm>
              <a:off x="4074038" y="5109474"/>
              <a:ext cx="337030" cy="124421"/>
            </a:xfrm>
            <a:custGeom>
              <a:avLst/>
              <a:gdLst/>
              <a:ahLst/>
              <a:cxnLst/>
              <a:rect l="l" t="t" r="r" b="b"/>
              <a:pathLst>
                <a:path w="13440" h="4982" extrusionOk="0">
                  <a:moveTo>
                    <a:pt x="168" y="0"/>
                  </a:moveTo>
                  <a:cubicBezTo>
                    <a:pt x="59" y="0"/>
                    <a:pt x="1" y="3"/>
                    <a:pt x="1" y="9"/>
                  </a:cubicBezTo>
                  <a:cubicBezTo>
                    <a:pt x="0" y="16"/>
                    <a:pt x="80" y="27"/>
                    <a:pt x="234" y="42"/>
                  </a:cubicBezTo>
                  <a:lnTo>
                    <a:pt x="909" y="98"/>
                  </a:lnTo>
                  <a:lnTo>
                    <a:pt x="3426" y="267"/>
                  </a:lnTo>
                  <a:lnTo>
                    <a:pt x="11912" y="762"/>
                  </a:lnTo>
                  <a:lnTo>
                    <a:pt x="11912" y="762"/>
                  </a:lnTo>
                  <a:cubicBezTo>
                    <a:pt x="11809" y="1797"/>
                    <a:pt x="10898" y="2709"/>
                    <a:pt x="9819" y="3028"/>
                  </a:cubicBezTo>
                  <a:cubicBezTo>
                    <a:pt x="9259" y="3204"/>
                    <a:pt x="8678" y="3263"/>
                    <a:pt x="8102" y="3263"/>
                  </a:cubicBezTo>
                  <a:cubicBezTo>
                    <a:pt x="7712" y="3263"/>
                    <a:pt x="7324" y="3236"/>
                    <a:pt x="6946" y="3200"/>
                  </a:cubicBezTo>
                  <a:cubicBezTo>
                    <a:pt x="6108" y="3120"/>
                    <a:pt x="5287" y="3006"/>
                    <a:pt x="4489" y="3006"/>
                  </a:cubicBezTo>
                  <a:cubicBezTo>
                    <a:pt x="4389" y="3006"/>
                    <a:pt x="4289" y="3007"/>
                    <a:pt x="4189" y="3011"/>
                  </a:cubicBezTo>
                  <a:lnTo>
                    <a:pt x="3625" y="3033"/>
                  </a:lnTo>
                  <a:lnTo>
                    <a:pt x="4154" y="3227"/>
                  </a:lnTo>
                  <a:cubicBezTo>
                    <a:pt x="4813" y="3470"/>
                    <a:pt x="5367" y="3912"/>
                    <a:pt x="5977" y="4209"/>
                  </a:cubicBezTo>
                  <a:cubicBezTo>
                    <a:pt x="6550" y="4499"/>
                    <a:pt x="7161" y="4710"/>
                    <a:pt x="7791" y="4837"/>
                  </a:cubicBezTo>
                  <a:cubicBezTo>
                    <a:pt x="8274" y="4933"/>
                    <a:pt x="8763" y="4982"/>
                    <a:pt x="9253" y="4982"/>
                  </a:cubicBezTo>
                  <a:cubicBezTo>
                    <a:pt x="9814" y="4982"/>
                    <a:pt x="10374" y="4918"/>
                    <a:pt x="10924" y="4792"/>
                  </a:cubicBezTo>
                  <a:cubicBezTo>
                    <a:pt x="11784" y="4596"/>
                    <a:pt x="12421" y="4292"/>
                    <a:pt x="12832" y="4054"/>
                  </a:cubicBezTo>
                  <a:cubicBezTo>
                    <a:pt x="13042" y="3941"/>
                    <a:pt x="13189" y="3831"/>
                    <a:pt x="13289" y="3760"/>
                  </a:cubicBezTo>
                  <a:cubicBezTo>
                    <a:pt x="13390" y="3688"/>
                    <a:pt x="13440" y="3649"/>
                    <a:pt x="13437" y="3643"/>
                  </a:cubicBezTo>
                  <a:cubicBezTo>
                    <a:pt x="13436" y="3643"/>
                    <a:pt x="13435" y="3642"/>
                    <a:pt x="13434" y="3642"/>
                  </a:cubicBezTo>
                  <a:cubicBezTo>
                    <a:pt x="13404" y="3642"/>
                    <a:pt x="13195" y="3786"/>
                    <a:pt x="12797" y="3989"/>
                  </a:cubicBezTo>
                  <a:cubicBezTo>
                    <a:pt x="12197" y="4299"/>
                    <a:pt x="11557" y="4524"/>
                    <a:pt x="10895" y="4658"/>
                  </a:cubicBezTo>
                  <a:cubicBezTo>
                    <a:pt x="10394" y="4762"/>
                    <a:pt x="9886" y="4814"/>
                    <a:pt x="9377" y="4814"/>
                  </a:cubicBezTo>
                  <a:cubicBezTo>
                    <a:pt x="8858" y="4814"/>
                    <a:pt x="8339" y="4760"/>
                    <a:pt x="7829" y="4651"/>
                  </a:cubicBezTo>
                  <a:cubicBezTo>
                    <a:pt x="7217" y="4522"/>
                    <a:pt x="6627" y="4310"/>
                    <a:pt x="6072" y="4023"/>
                  </a:cubicBezTo>
                  <a:cubicBezTo>
                    <a:pt x="5627" y="3804"/>
                    <a:pt x="5201" y="3490"/>
                    <a:pt x="4712" y="3235"/>
                  </a:cubicBezTo>
                  <a:lnTo>
                    <a:pt x="4712" y="3235"/>
                  </a:lnTo>
                  <a:cubicBezTo>
                    <a:pt x="5421" y="3257"/>
                    <a:pt x="6159" y="3359"/>
                    <a:pt x="6924" y="3435"/>
                  </a:cubicBezTo>
                  <a:cubicBezTo>
                    <a:pt x="7312" y="3472"/>
                    <a:pt x="7713" y="3502"/>
                    <a:pt x="8120" y="3502"/>
                  </a:cubicBezTo>
                  <a:cubicBezTo>
                    <a:pt x="8706" y="3502"/>
                    <a:pt x="9305" y="3441"/>
                    <a:pt x="9893" y="3256"/>
                  </a:cubicBezTo>
                  <a:cubicBezTo>
                    <a:pt x="10490" y="3075"/>
                    <a:pt x="11039" y="2732"/>
                    <a:pt x="11449" y="2282"/>
                  </a:cubicBezTo>
                  <a:cubicBezTo>
                    <a:pt x="11859" y="1831"/>
                    <a:pt x="12132" y="1253"/>
                    <a:pt x="12155" y="657"/>
                  </a:cubicBezTo>
                  <a:lnTo>
                    <a:pt x="12158" y="541"/>
                  </a:lnTo>
                  <a:lnTo>
                    <a:pt x="12042" y="535"/>
                  </a:lnTo>
                  <a:cubicBezTo>
                    <a:pt x="8607" y="368"/>
                    <a:pt x="5608" y="222"/>
                    <a:pt x="3435" y="117"/>
                  </a:cubicBezTo>
                  <a:lnTo>
                    <a:pt x="914" y="17"/>
                  </a:lnTo>
                  <a:lnTo>
                    <a:pt x="236" y="0"/>
                  </a:lnTo>
                  <a:cubicBezTo>
                    <a:pt x="212" y="0"/>
                    <a:pt x="189" y="0"/>
                    <a:pt x="168" y="0"/>
                  </a:cubicBezTo>
                  <a:close/>
                </a:path>
              </a:pathLst>
            </a:custGeom>
            <a:solidFill>
              <a:schemeClr val="accent6"/>
            </a:solidFill>
            <a:ln>
              <a:noFill/>
            </a:ln>
          </p:spPr>
          <p:txBody>
            <a:bodyPr spcFirstLastPara="1" lIns="91425" tIns="91425" rIns="91425" bIns="91425" anchor="ctr"/>
            <a:lstStyle/>
            <a:p>
              <a:pPr defTabSz="914400">
                <a:buClr>
                  <a:srgbClr val="000000"/>
                </a:buClr>
                <a:defRPr/>
              </a:pPr>
              <a:endParaRPr sz="1400" kern="0">
                <a:solidFill>
                  <a:srgbClr val="000000"/>
                </a:solidFill>
                <a:latin typeface="Arial"/>
                <a:cs typeface="Arial"/>
                <a:sym typeface="Arial"/>
              </a:endParaRPr>
            </a:p>
          </p:txBody>
        </p:sp>
        <p:sp>
          <p:nvSpPr>
            <p:cNvPr id="233" name="Google Shape;233;p26">
              <a:extLst>
                <a:ext uri="{FF2B5EF4-FFF2-40B4-BE49-F238E27FC236}">
                  <a16:creationId xmlns:a16="http://schemas.microsoft.com/office/drawing/2014/main" xmlns="" id="{CB666814-1F56-415E-A8DE-38DB024D0417}"/>
                </a:ext>
              </a:extLst>
            </p:cNvPr>
            <p:cNvSpPr/>
            <p:nvPr/>
          </p:nvSpPr>
          <p:spPr>
            <a:xfrm>
              <a:off x="4208850" y="5311659"/>
              <a:ext cx="138268" cy="15552"/>
            </a:xfrm>
            <a:custGeom>
              <a:avLst/>
              <a:gdLst/>
              <a:ahLst/>
              <a:cxnLst/>
              <a:rect l="l" t="t" r="r" b="b"/>
              <a:pathLst>
                <a:path w="5518" h="659" extrusionOk="0">
                  <a:moveTo>
                    <a:pt x="5411" y="1"/>
                  </a:moveTo>
                  <a:cubicBezTo>
                    <a:pt x="5094" y="1"/>
                    <a:pt x="4024" y="137"/>
                    <a:pt x="2750" y="275"/>
                  </a:cubicBezTo>
                  <a:cubicBezTo>
                    <a:pt x="1234" y="442"/>
                    <a:pt x="0" y="551"/>
                    <a:pt x="4" y="619"/>
                  </a:cubicBezTo>
                  <a:cubicBezTo>
                    <a:pt x="5" y="644"/>
                    <a:pt x="185" y="659"/>
                    <a:pt x="490" y="659"/>
                  </a:cubicBezTo>
                  <a:cubicBezTo>
                    <a:pt x="991" y="659"/>
                    <a:pt x="1830" y="619"/>
                    <a:pt x="2777" y="513"/>
                  </a:cubicBezTo>
                  <a:cubicBezTo>
                    <a:pt x="4302" y="349"/>
                    <a:pt x="5518" y="80"/>
                    <a:pt x="5507" y="17"/>
                  </a:cubicBezTo>
                  <a:cubicBezTo>
                    <a:pt x="5505" y="6"/>
                    <a:pt x="5472" y="1"/>
                    <a:pt x="5411" y="1"/>
                  </a:cubicBezTo>
                  <a:close/>
                </a:path>
              </a:pathLst>
            </a:custGeom>
            <a:solidFill>
              <a:schemeClr val="accent6"/>
            </a:solidFill>
            <a:ln>
              <a:noFill/>
            </a:ln>
          </p:spPr>
          <p:txBody>
            <a:bodyPr spcFirstLastPara="1" lIns="91425" tIns="91425" rIns="91425" bIns="91425" anchor="ctr"/>
            <a:lstStyle/>
            <a:p>
              <a:pPr defTabSz="914400">
                <a:buClr>
                  <a:srgbClr val="000000"/>
                </a:buClr>
                <a:defRPr/>
              </a:pPr>
              <a:endParaRPr sz="1400" kern="0">
                <a:solidFill>
                  <a:srgbClr val="000000"/>
                </a:solidFill>
                <a:latin typeface="Arial"/>
                <a:cs typeface="Arial"/>
                <a:sym typeface="Arial"/>
              </a:endParaRPr>
            </a:p>
          </p:txBody>
        </p:sp>
        <p:sp>
          <p:nvSpPr>
            <p:cNvPr id="234" name="Google Shape;234;p26">
              <a:extLst>
                <a:ext uri="{FF2B5EF4-FFF2-40B4-BE49-F238E27FC236}">
                  <a16:creationId xmlns:a16="http://schemas.microsoft.com/office/drawing/2014/main" xmlns="" id="{B9A5A0CC-929D-4072-8687-646503C27EC0}"/>
                </a:ext>
              </a:extLst>
            </p:cNvPr>
            <p:cNvSpPr/>
            <p:nvPr/>
          </p:nvSpPr>
          <p:spPr>
            <a:xfrm>
              <a:off x="4203665" y="5368685"/>
              <a:ext cx="77775" cy="29378"/>
            </a:xfrm>
            <a:custGeom>
              <a:avLst/>
              <a:gdLst/>
              <a:ahLst/>
              <a:cxnLst/>
              <a:rect l="l" t="t" r="r" b="b"/>
              <a:pathLst>
                <a:path w="3076" h="1194" extrusionOk="0">
                  <a:moveTo>
                    <a:pt x="3017" y="1"/>
                  </a:moveTo>
                  <a:cubicBezTo>
                    <a:pt x="2864" y="1"/>
                    <a:pt x="2234" y="200"/>
                    <a:pt x="1495" y="485"/>
                  </a:cubicBezTo>
                  <a:cubicBezTo>
                    <a:pt x="659" y="808"/>
                    <a:pt x="1" y="1121"/>
                    <a:pt x="25" y="1183"/>
                  </a:cubicBezTo>
                  <a:cubicBezTo>
                    <a:pt x="27" y="1190"/>
                    <a:pt x="39" y="1194"/>
                    <a:pt x="60" y="1194"/>
                  </a:cubicBezTo>
                  <a:cubicBezTo>
                    <a:pt x="214" y="1194"/>
                    <a:pt x="844" y="994"/>
                    <a:pt x="1581" y="709"/>
                  </a:cubicBezTo>
                  <a:cubicBezTo>
                    <a:pt x="2418" y="386"/>
                    <a:pt x="3076" y="74"/>
                    <a:pt x="3052" y="11"/>
                  </a:cubicBezTo>
                  <a:cubicBezTo>
                    <a:pt x="3049" y="4"/>
                    <a:pt x="3037" y="1"/>
                    <a:pt x="3017" y="1"/>
                  </a:cubicBezTo>
                  <a:close/>
                </a:path>
              </a:pathLst>
            </a:custGeom>
            <a:solidFill>
              <a:schemeClr val="accent6"/>
            </a:solidFill>
            <a:ln>
              <a:noFill/>
            </a:ln>
          </p:spPr>
          <p:txBody>
            <a:bodyPr spcFirstLastPara="1" lIns="91425" tIns="91425" rIns="91425" bIns="91425" anchor="ctr"/>
            <a:lstStyle/>
            <a:p>
              <a:pPr defTabSz="914400">
                <a:buClr>
                  <a:srgbClr val="000000"/>
                </a:buClr>
                <a:defRPr/>
              </a:pPr>
              <a:endParaRPr sz="1400" kern="0">
                <a:solidFill>
                  <a:srgbClr val="000000"/>
                </a:solidFill>
                <a:latin typeface="Arial"/>
                <a:cs typeface="Arial"/>
                <a:sym typeface="Arial"/>
              </a:endParaRPr>
            </a:p>
          </p:txBody>
        </p:sp>
        <p:sp>
          <p:nvSpPr>
            <p:cNvPr id="235" name="Google Shape;235;p26">
              <a:extLst>
                <a:ext uri="{FF2B5EF4-FFF2-40B4-BE49-F238E27FC236}">
                  <a16:creationId xmlns:a16="http://schemas.microsoft.com/office/drawing/2014/main" xmlns="" id="{A3F3B61E-DAF7-4E65-A618-86BC46D25F3B}"/>
                </a:ext>
              </a:extLst>
            </p:cNvPr>
            <p:cNvSpPr/>
            <p:nvPr/>
          </p:nvSpPr>
          <p:spPr>
            <a:xfrm>
              <a:off x="3864907" y="4292097"/>
              <a:ext cx="62221" cy="36289"/>
            </a:xfrm>
            <a:custGeom>
              <a:avLst/>
              <a:gdLst/>
              <a:ahLst/>
              <a:cxnLst/>
              <a:rect l="l" t="t" r="r" b="b"/>
              <a:pathLst>
                <a:path w="2517" h="1498" extrusionOk="0">
                  <a:moveTo>
                    <a:pt x="0" y="106"/>
                  </a:moveTo>
                  <a:cubicBezTo>
                    <a:pt x="51" y="209"/>
                    <a:pt x="116" y="303"/>
                    <a:pt x="193" y="386"/>
                  </a:cubicBezTo>
                  <a:lnTo>
                    <a:pt x="193" y="386"/>
                  </a:lnTo>
                  <a:cubicBezTo>
                    <a:pt x="194" y="367"/>
                    <a:pt x="195" y="347"/>
                    <a:pt x="197" y="328"/>
                  </a:cubicBezTo>
                  <a:lnTo>
                    <a:pt x="0" y="106"/>
                  </a:lnTo>
                  <a:close/>
                  <a:moveTo>
                    <a:pt x="2261" y="1"/>
                  </a:moveTo>
                  <a:cubicBezTo>
                    <a:pt x="2091" y="446"/>
                    <a:pt x="1642" y="771"/>
                    <a:pt x="1165" y="794"/>
                  </a:cubicBezTo>
                  <a:cubicBezTo>
                    <a:pt x="1148" y="795"/>
                    <a:pt x="1130" y="795"/>
                    <a:pt x="1113" y="795"/>
                  </a:cubicBezTo>
                  <a:cubicBezTo>
                    <a:pt x="768" y="795"/>
                    <a:pt x="427" y="639"/>
                    <a:pt x="193" y="386"/>
                  </a:cubicBezTo>
                  <a:lnTo>
                    <a:pt x="193" y="386"/>
                  </a:lnTo>
                  <a:cubicBezTo>
                    <a:pt x="179" y="965"/>
                    <a:pt x="719" y="1498"/>
                    <a:pt x="1294" y="1498"/>
                  </a:cubicBezTo>
                  <a:cubicBezTo>
                    <a:pt x="1342" y="1498"/>
                    <a:pt x="1390" y="1494"/>
                    <a:pt x="1438" y="1486"/>
                  </a:cubicBezTo>
                  <a:cubicBezTo>
                    <a:pt x="2082" y="1385"/>
                    <a:pt x="2517" y="601"/>
                    <a:pt x="2261" y="1"/>
                  </a:cubicBezTo>
                  <a:close/>
                </a:path>
              </a:pathLst>
            </a:custGeom>
            <a:solidFill>
              <a:schemeClr val="accent3"/>
            </a:solidFill>
            <a:ln>
              <a:noFill/>
            </a:ln>
          </p:spPr>
          <p:txBody>
            <a:bodyPr spcFirstLastPara="1" lIns="91425" tIns="91425" rIns="91425" bIns="91425" anchor="ctr"/>
            <a:lstStyle/>
            <a:p>
              <a:pPr defTabSz="914400">
                <a:buClr>
                  <a:srgbClr val="000000"/>
                </a:buClr>
                <a:defRPr/>
              </a:pPr>
              <a:endParaRPr sz="1400" kern="0">
                <a:solidFill>
                  <a:srgbClr val="000000"/>
                </a:solidFill>
                <a:latin typeface="Arial"/>
                <a:cs typeface="Arial"/>
                <a:sym typeface="Arial"/>
              </a:endParaRPr>
            </a:p>
          </p:txBody>
        </p:sp>
        <p:sp>
          <p:nvSpPr>
            <p:cNvPr id="236" name="Google Shape;236;p26">
              <a:extLst>
                <a:ext uri="{FF2B5EF4-FFF2-40B4-BE49-F238E27FC236}">
                  <a16:creationId xmlns:a16="http://schemas.microsoft.com/office/drawing/2014/main" xmlns="" id="{50E3F8E2-361D-468B-9423-010CB33AA05A}"/>
                </a:ext>
              </a:extLst>
            </p:cNvPr>
            <p:cNvSpPr/>
            <p:nvPr/>
          </p:nvSpPr>
          <p:spPr>
            <a:xfrm>
              <a:off x="3823427" y="4150395"/>
              <a:ext cx="63949" cy="38018"/>
            </a:xfrm>
            <a:custGeom>
              <a:avLst/>
              <a:gdLst/>
              <a:ahLst/>
              <a:cxnLst/>
              <a:rect l="l" t="t" r="r" b="b"/>
              <a:pathLst>
                <a:path w="2518" h="1499" extrusionOk="0">
                  <a:moveTo>
                    <a:pt x="1" y="108"/>
                  </a:moveTo>
                  <a:cubicBezTo>
                    <a:pt x="51" y="210"/>
                    <a:pt x="117" y="304"/>
                    <a:pt x="194" y="387"/>
                  </a:cubicBezTo>
                  <a:lnTo>
                    <a:pt x="194" y="387"/>
                  </a:lnTo>
                  <a:cubicBezTo>
                    <a:pt x="195" y="367"/>
                    <a:pt x="196" y="348"/>
                    <a:pt x="197" y="328"/>
                  </a:cubicBezTo>
                  <a:lnTo>
                    <a:pt x="1" y="108"/>
                  </a:lnTo>
                  <a:close/>
                  <a:moveTo>
                    <a:pt x="2262" y="1"/>
                  </a:moveTo>
                  <a:cubicBezTo>
                    <a:pt x="2091" y="447"/>
                    <a:pt x="1643" y="773"/>
                    <a:pt x="1167" y="794"/>
                  </a:cubicBezTo>
                  <a:cubicBezTo>
                    <a:pt x="1149" y="795"/>
                    <a:pt x="1132" y="796"/>
                    <a:pt x="1115" y="796"/>
                  </a:cubicBezTo>
                  <a:cubicBezTo>
                    <a:pt x="769" y="796"/>
                    <a:pt x="429" y="640"/>
                    <a:pt x="194" y="387"/>
                  </a:cubicBezTo>
                  <a:lnTo>
                    <a:pt x="194" y="387"/>
                  </a:lnTo>
                  <a:cubicBezTo>
                    <a:pt x="181" y="966"/>
                    <a:pt x="722" y="1499"/>
                    <a:pt x="1297" y="1499"/>
                  </a:cubicBezTo>
                  <a:cubicBezTo>
                    <a:pt x="1345" y="1499"/>
                    <a:pt x="1392" y="1495"/>
                    <a:pt x="1440" y="1488"/>
                  </a:cubicBezTo>
                  <a:cubicBezTo>
                    <a:pt x="2083" y="1385"/>
                    <a:pt x="2517" y="601"/>
                    <a:pt x="2262" y="1"/>
                  </a:cubicBezTo>
                  <a:close/>
                </a:path>
              </a:pathLst>
            </a:custGeom>
            <a:solidFill>
              <a:schemeClr val="accent3"/>
            </a:solidFill>
            <a:ln>
              <a:noFill/>
            </a:ln>
          </p:spPr>
          <p:txBody>
            <a:bodyPr spcFirstLastPara="1" lIns="91425" tIns="91425" rIns="91425" bIns="91425" anchor="ctr"/>
            <a:lstStyle/>
            <a:p>
              <a:pPr defTabSz="914400">
                <a:buClr>
                  <a:srgbClr val="000000"/>
                </a:buClr>
                <a:defRPr/>
              </a:pPr>
              <a:endParaRPr sz="1400" kern="0">
                <a:solidFill>
                  <a:srgbClr val="000000"/>
                </a:solidFill>
                <a:latin typeface="Arial"/>
                <a:cs typeface="Arial"/>
                <a:sym typeface="Arial"/>
              </a:endParaRPr>
            </a:p>
          </p:txBody>
        </p:sp>
        <p:sp>
          <p:nvSpPr>
            <p:cNvPr id="237" name="Google Shape;237;p26">
              <a:extLst>
                <a:ext uri="{FF2B5EF4-FFF2-40B4-BE49-F238E27FC236}">
                  <a16:creationId xmlns:a16="http://schemas.microsoft.com/office/drawing/2014/main" xmlns="" id="{8FA7CB69-A314-46D8-A6B0-0257DAECABCF}"/>
                </a:ext>
              </a:extLst>
            </p:cNvPr>
            <p:cNvSpPr/>
            <p:nvPr/>
          </p:nvSpPr>
          <p:spPr>
            <a:xfrm>
              <a:off x="4281441" y="4022518"/>
              <a:ext cx="20740" cy="459667"/>
            </a:xfrm>
            <a:custGeom>
              <a:avLst/>
              <a:gdLst/>
              <a:ahLst/>
              <a:cxnLst/>
              <a:rect l="l" t="t" r="r" b="b"/>
              <a:pathLst>
                <a:path w="838" h="18393" extrusionOk="0">
                  <a:moveTo>
                    <a:pt x="18" y="1"/>
                  </a:moveTo>
                  <a:cubicBezTo>
                    <a:pt x="17" y="1"/>
                    <a:pt x="17" y="1"/>
                    <a:pt x="17" y="1"/>
                  </a:cubicBezTo>
                  <a:cubicBezTo>
                    <a:pt x="1" y="2"/>
                    <a:pt x="12" y="260"/>
                    <a:pt x="44" y="724"/>
                  </a:cubicBezTo>
                  <a:cubicBezTo>
                    <a:pt x="80" y="1232"/>
                    <a:pt x="128" y="1895"/>
                    <a:pt x="184" y="2693"/>
                  </a:cubicBezTo>
                  <a:cubicBezTo>
                    <a:pt x="302" y="4354"/>
                    <a:pt x="443" y="6649"/>
                    <a:pt x="520" y="9189"/>
                  </a:cubicBezTo>
                  <a:cubicBezTo>
                    <a:pt x="596" y="11729"/>
                    <a:pt x="597" y="14030"/>
                    <a:pt x="581" y="15695"/>
                  </a:cubicBezTo>
                  <a:cubicBezTo>
                    <a:pt x="572" y="16495"/>
                    <a:pt x="565" y="17159"/>
                    <a:pt x="560" y="17667"/>
                  </a:cubicBezTo>
                  <a:cubicBezTo>
                    <a:pt x="556" y="18132"/>
                    <a:pt x="562" y="18391"/>
                    <a:pt x="578" y="18392"/>
                  </a:cubicBezTo>
                  <a:cubicBezTo>
                    <a:pt x="578" y="18392"/>
                    <a:pt x="579" y="18392"/>
                    <a:pt x="579" y="18392"/>
                  </a:cubicBezTo>
                  <a:cubicBezTo>
                    <a:pt x="595" y="18392"/>
                    <a:pt x="619" y="18135"/>
                    <a:pt x="653" y="17671"/>
                  </a:cubicBezTo>
                  <a:cubicBezTo>
                    <a:pt x="687" y="17206"/>
                    <a:pt x="720" y="16532"/>
                    <a:pt x="750" y="15698"/>
                  </a:cubicBezTo>
                  <a:cubicBezTo>
                    <a:pt x="811" y="14032"/>
                    <a:pt x="837" y="11725"/>
                    <a:pt x="759" y="9182"/>
                  </a:cubicBezTo>
                  <a:cubicBezTo>
                    <a:pt x="681" y="6638"/>
                    <a:pt x="515" y="4338"/>
                    <a:pt x="354" y="2678"/>
                  </a:cubicBezTo>
                  <a:cubicBezTo>
                    <a:pt x="273" y="1849"/>
                    <a:pt x="197" y="1178"/>
                    <a:pt x="136" y="716"/>
                  </a:cubicBezTo>
                  <a:cubicBezTo>
                    <a:pt x="75" y="255"/>
                    <a:pt x="35" y="1"/>
                    <a:pt x="18" y="1"/>
                  </a:cubicBezTo>
                  <a:close/>
                </a:path>
              </a:pathLst>
            </a:custGeom>
            <a:solidFill>
              <a:schemeClr val="accent3"/>
            </a:solidFill>
            <a:ln>
              <a:noFill/>
            </a:ln>
          </p:spPr>
          <p:txBody>
            <a:bodyPr spcFirstLastPara="1" lIns="91425" tIns="91425" rIns="91425" bIns="91425" anchor="ctr"/>
            <a:lstStyle/>
            <a:p>
              <a:pPr defTabSz="914400">
                <a:buClr>
                  <a:srgbClr val="000000"/>
                </a:buClr>
                <a:defRPr/>
              </a:pPr>
              <a:endParaRPr sz="1400" kern="0">
                <a:solidFill>
                  <a:srgbClr val="000000"/>
                </a:solidFill>
                <a:latin typeface="Arial"/>
                <a:cs typeface="Arial"/>
                <a:sym typeface="Arial"/>
              </a:endParaRPr>
            </a:p>
          </p:txBody>
        </p:sp>
      </p:grpSp>
      <p:sp>
        <p:nvSpPr>
          <p:cNvPr id="108" name="Cloud Callout 7">
            <a:extLst>
              <a:ext uri="{FF2B5EF4-FFF2-40B4-BE49-F238E27FC236}">
                <a16:creationId xmlns:a16="http://schemas.microsoft.com/office/drawing/2014/main" xmlns="" id="{80599FCF-68BD-4ED6-A3BB-79626033B539}"/>
              </a:ext>
            </a:extLst>
          </p:cNvPr>
          <p:cNvSpPr/>
          <p:nvPr/>
        </p:nvSpPr>
        <p:spPr>
          <a:xfrm>
            <a:off x="5607063" y="184405"/>
            <a:ext cx="2139017" cy="708503"/>
          </a:xfrm>
          <a:prstGeom prst="cloudCallout">
            <a:avLst/>
          </a:prstGeom>
          <a:solidFill>
            <a:srgbClr val="F8F8F8"/>
          </a:solidFill>
          <a:ln/>
        </p:spPr>
        <p:style>
          <a:lnRef idx="1">
            <a:schemeClr val="accent4"/>
          </a:lnRef>
          <a:fillRef idx="2">
            <a:schemeClr val="accent4"/>
          </a:fillRef>
          <a:effectRef idx="1">
            <a:schemeClr val="accent4"/>
          </a:effectRef>
          <a:fontRef idx="minor">
            <a:schemeClr val="dk1"/>
          </a:fontRef>
        </p:style>
        <p:txBody>
          <a:bodyPr rtlCol="0" anchor="ctr"/>
          <a:lstStyle/>
          <a:p>
            <a:pPr algn="ctr"/>
            <a:r>
              <a:rPr lang="en-US" sz="2400" b="1" dirty="0" err="1">
                <a:solidFill>
                  <a:srgbClr val="CC3300"/>
                </a:solidFill>
              </a:rPr>
              <a:t>Ví</a:t>
            </a:r>
            <a:r>
              <a:rPr lang="en-US" sz="2400" b="1" dirty="0">
                <a:solidFill>
                  <a:srgbClr val="CC3300"/>
                </a:solidFill>
              </a:rPr>
              <a:t> </a:t>
            </a:r>
            <a:r>
              <a:rPr lang="en-US" sz="2400" b="1" dirty="0" err="1">
                <a:solidFill>
                  <a:srgbClr val="CC3300"/>
                </a:solidFill>
              </a:rPr>
              <a:t>dụ</a:t>
            </a:r>
            <a:endParaRPr lang="en-US" sz="2400" b="1" dirty="0">
              <a:solidFill>
                <a:srgbClr val="CC3300"/>
              </a:solidFill>
            </a:endParaRPr>
          </a:p>
        </p:txBody>
      </p:sp>
      <p:sp>
        <p:nvSpPr>
          <p:cNvPr id="110" name="TextBox 109">
            <a:extLst>
              <a:ext uri="{FF2B5EF4-FFF2-40B4-BE49-F238E27FC236}">
                <a16:creationId xmlns:a16="http://schemas.microsoft.com/office/drawing/2014/main" xmlns="" id="{4152A13A-7136-48EC-8D24-929AAFF24ABF}"/>
              </a:ext>
            </a:extLst>
          </p:cNvPr>
          <p:cNvSpPr txBox="1"/>
          <p:nvPr/>
        </p:nvSpPr>
        <p:spPr>
          <a:xfrm>
            <a:off x="3402611" y="1198407"/>
            <a:ext cx="8453754" cy="3170099"/>
          </a:xfrm>
          <a:prstGeom prst="rect">
            <a:avLst/>
          </a:prstGeom>
          <a:noFill/>
          <a:ln>
            <a:solidFill>
              <a:schemeClr val="tx1"/>
            </a:solidFill>
          </a:ln>
        </p:spPr>
        <p:txBody>
          <a:bodyPr wrap="square">
            <a:spAutoFit/>
          </a:bodyPr>
          <a:lstStyle/>
          <a:p>
            <a:r>
              <a:rPr lang="vi-VN" sz="2000" dirty="0"/>
              <a:t>Để sản xuất hàng hóa nhà tư bản phải đầu tư khối lượng tổng tư bản có giá trị là 1.000.000 USD.</a:t>
            </a:r>
            <a:r>
              <a:rPr lang="en-US" sz="2000" dirty="0"/>
              <a:t> </a:t>
            </a:r>
            <a:r>
              <a:rPr lang="vi-VN" sz="2000" dirty="0"/>
              <a:t>Trong đó:</a:t>
            </a:r>
          </a:p>
          <a:p>
            <a:pPr marL="285750" indent="-285750">
              <a:buFont typeface="Wingdings" panose="05000000000000000000" pitchFamily="2" charset="2"/>
              <a:buChar char="§"/>
            </a:pPr>
            <a:r>
              <a:rPr lang="vi-VN" sz="2000" dirty="0"/>
              <a:t>Mua máy móc: 500.000 USD. Máy móc này được sử dụng trong 10 chu kỳ sản xuất (giả định là 10 năm). Nghĩa là mỗi năm sẽ khấu hao 50.000 USD, phần này sẽ được chuyển vào giá trị hàng hóa của 1 năm.</a:t>
            </a:r>
          </a:p>
          <a:p>
            <a:pPr marL="285750" indent="-285750">
              <a:buFont typeface="Wingdings" panose="05000000000000000000" pitchFamily="2" charset="2"/>
              <a:buChar char="§"/>
            </a:pPr>
            <a:r>
              <a:rPr lang="vi-VN" sz="2000" dirty="0"/>
              <a:t>Nguyên nhiên vật liệu cho một năm: 400.000 USD</a:t>
            </a:r>
          </a:p>
          <a:p>
            <a:pPr marL="285750" indent="-285750">
              <a:buFont typeface="Wingdings" panose="05000000000000000000" pitchFamily="2" charset="2"/>
              <a:buChar char="§"/>
            </a:pPr>
            <a:r>
              <a:rPr lang="vi-VN" sz="2000" dirty="0"/>
              <a:t>Tư bản khả biến: 100.000 USD cho 1 năm;</a:t>
            </a:r>
          </a:p>
          <a:p>
            <a:pPr marL="285750" indent="-285750">
              <a:buFont typeface="Wingdings" panose="05000000000000000000" pitchFamily="2" charset="2"/>
              <a:buChar char="§"/>
            </a:pPr>
            <a:r>
              <a:rPr lang="vi-VN" sz="2000" dirty="0"/>
              <a:t>Tỷ suất giá trị thặng dư: 100%</a:t>
            </a:r>
          </a:p>
          <a:p>
            <a:r>
              <a:rPr lang="vi-VN" sz="2000" b="1" dirty="0">
                <a:solidFill>
                  <a:srgbClr val="FF0066"/>
                </a:solidFill>
                <a:cs typeface="Times New Roman" panose="02020603050405020304" pitchFamily="18" charset="0"/>
              </a:rPr>
              <a:t>→ Tính chi phí sản xuất?</a:t>
            </a:r>
            <a:endParaRPr lang="vi-VN" b="1" dirty="0">
              <a:solidFill>
                <a:srgbClr val="FF0066"/>
              </a:solidFill>
            </a:endParaRPr>
          </a:p>
        </p:txBody>
      </p:sp>
      <p:sp>
        <p:nvSpPr>
          <p:cNvPr id="112" name="TextBox 111">
            <a:extLst>
              <a:ext uri="{FF2B5EF4-FFF2-40B4-BE49-F238E27FC236}">
                <a16:creationId xmlns:a16="http://schemas.microsoft.com/office/drawing/2014/main" xmlns="" id="{DC970219-92AB-4A15-A805-B4D55084A593}"/>
              </a:ext>
            </a:extLst>
          </p:cNvPr>
          <p:cNvSpPr txBox="1"/>
          <p:nvPr/>
        </p:nvSpPr>
        <p:spPr>
          <a:xfrm>
            <a:off x="3402610" y="5097812"/>
            <a:ext cx="8621750" cy="1785104"/>
          </a:xfrm>
          <a:prstGeom prst="rect">
            <a:avLst/>
          </a:prstGeom>
          <a:noFill/>
          <a:ln>
            <a:solidFill>
              <a:schemeClr val="bg1"/>
            </a:solidFill>
          </a:ln>
        </p:spPr>
        <p:txBody>
          <a:bodyPr wrap="square">
            <a:spAutoFit/>
          </a:bodyPr>
          <a:lstStyle/>
          <a:p>
            <a:pPr marL="342900" indent="-342900">
              <a:buFont typeface="Wingdings" panose="05000000000000000000" pitchFamily="2" charset="2"/>
              <a:buChar char="Ø"/>
            </a:pPr>
            <a:r>
              <a:rPr lang="vi-VN" sz="2200" b="1" dirty="0">
                <a:solidFill>
                  <a:srgbClr val="C00000"/>
                </a:solidFill>
              </a:rPr>
              <a:t>Giá trị hàng hóa được tạo ra trong một năm là:</a:t>
            </a:r>
          </a:p>
          <a:p>
            <a:r>
              <a:rPr lang="vi-VN" sz="2200" dirty="0"/>
              <a:t> </a:t>
            </a:r>
            <a:r>
              <a:rPr lang="en-US" sz="2000" b="1" dirty="0">
                <a:solidFill>
                  <a:srgbClr val="7030A0"/>
                </a:solidFill>
              </a:rPr>
              <a:t>G = c + (</a:t>
            </a:r>
            <a:r>
              <a:rPr lang="en-US" sz="2000" b="1" dirty="0" err="1">
                <a:solidFill>
                  <a:srgbClr val="7030A0"/>
                </a:solidFill>
              </a:rPr>
              <a:t>v+m</a:t>
            </a:r>
            <a:r>
              <a:rPr lang="en-US" sz="2000" b="1" dirty="0">
                <a:solidFill>
                  <a:srgbClr val="7030A0"/>
                </a:solidFill>
              </a:rPr>
              <a:t>) </a:t>
            </a:r>
            <a:r>
              <a:rPr lang="en-US" sz="2000" b="1" dirty="0" smtClean="0">
                <a:solidFill>
                  <a:srgbClr val="7030A0"/>
                </a:solidFill>
              </a:rPr>
              <a:t>= </a:t>
            </a:r>
            <a:r>
              <a:rPr lang="vi-VN" sz="2200" dirty="0" smtClean="0"/>
              <a:t>450.000c </a:t>
            </a:r>
            <a:r>
              <a:rPr lang="vi-VN" sz="2200" dirty="0"/>
              <a:t>+ 100.000v + 100.000m = 650.000 (USD)</a:t>
            </a:r>
          </a:p>
          <a:p>
            <a:pPr marL="342900" indent="-342900">
              <a:buFont typeface="Wingdings" panose="05000000000000000000" pitchFamily="2" charset="2"/>
              <a:buChar char="Ø"/>
            </a:pPr>
            <a:r>
              <a:rPr lang="vi-VN" sz="2200" b="1" dirty="0">
                <a:solidFill>
                  <a:srgbClr val="C00000"/>
                </a:solidFill>
                <a:cs typeface="Times New Roman" panose="02020603050405020304" pitchFamily="18" charset="0"/>
              </a:rPr>
              <a:t>Chi phí sản xuất là: </a:t>
            </a:r>
            <a:endParaRPr lang="vi-VN" sz="2200" b="1" dirty="0"/>
          </a:p>
          <a:p>
            <a:r>
              <a:rPr lang="vi-VN" sz="2200" dirty="0"/>
              <a:t>    </a:t>
            </a:r>
            <a:r>
              <a:rPr lang="en-US" sz="2200" dirty="0" smtClean="0"/>
              <a:t>k= G – m = </a:t>
            </a:r>
            <a:r>
              <a:rPr lang="vi-VN" sz="2200" dirty="0" smtClean="0"/>
              <a:t>650.000 </a:t>
            </a:r>
            <a:r>
              <a:rPr lang="vi-VN" sz="2200" dirty="0"/>
              <a:t>-  100.000 = 550.000 (USD). </a:t>
            </a:r>
          </a:p>
          <a:p>
            <a:endParaRPr lang="en-US" sz="2200" dirty="0"/>
          </a:p>
        </p:txBody>
      </p:sp>
      <p:sp>
        <p:nvSpPr>
          <p:cNvPr id="114" name="TextBox 113">
            <a:extLst>
              <a:ext uri="{FF2B5EF4-FFF2-40B4-BE49-F238E27FC236}">
                <a16:creationId xmlns:a16="http://schemas.microsoft.com/office/drawing/2014/main" xmlns="" id="{6C136CEC-CD54-4FA2-BC03-6907F9171766}"/>
              </a:ext>
            </a:extLst>
          </p:cNvPr>
          <p:cNvSpPr txBox="1"/>
          <p:nvPr/>
        </p:nvSpPr>
        <p:spPr>
          <a:xfrm>
            <a:off x="3135087" y="4530344"/>
            <a:ext cx="6096000" cy="523220"/>
          </a:xfrm>
          <a:prstGeom prst="rect">
            <a:avLst/>
          </a:prstGeom>
          <a:noFill/>
        </p:spPr>
        <p:txBody>
          <a:bodyPr wrap="square">
            <a:sp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lang="vi-VN" sz="2800" b="1" dirty="0">
                <a:solidFill>
                  <a:srgbClr val="0033CC"/>
                </a:solidFill>
                <a:latin typeface="Arial"/>
              </a:rPr>
              <a:t>Giải</a:t>
            </a:r>
            <a:endParaRPr kumimoji="0" lang="en-US" sz="2800" b="1" i="0" u="none" strike="noStrike" kern="1200" cap="none" spc="0" normalizeH="0" baseline="0" noProof="0" dirty="0">
              <a:ln>
                <a:noFill/>
              </a:ln>
              <a:solidFill>
                <a:srgbClr val="0033CC"/>
              </a:solidFill>
              <a:effectLst/>
              <a:uLnTx/>
              <a:uFillTx/>
              <a:latin typeface="Arial"/>
              <a:ea typeface="+mn-ea"/>
              <a:cs typeface="+mn-cs"/>
            </a:endParaRPr>
          </a:p>
        </p:txBody>
      </p:sp>
      <p:sp>
        <p:nvSpPr>
          <p:cNvPr id="115" name="Google Shape;323;p26">
            <a:extLst>
              <a:ext uri="{FF2B5EF4-FFF2-40B4-BE49-F238E27FC236}">
                <a16:creationId xmlns:a16="http://schemas.microsoft.com/office/drawing/2014/main" xmlns="" id="{70B6278B-57BB-46BC-BA87-373F2876BF11}"/>
              </a:ext>
            </a:extLst>
          </p:cNvPr>
          <p:cNvSpPr/>
          <p:nvPr/>
        </p:nvSpPr>
        <p:spPr>
          <a:xfrm rot="5400000">
            <a:off x="11467336" y="6133336"/>
            <a:ext cx="750390" cy="698938"/>
          </a:xfrm>
          <a:custGeom>
            <a:avLst/>
            <a:gdLst/>
            <a:ahLst/>
            <a:cxnLst/>
            <a:rect l="l" t="t" r="r" b="b"/>
            <a:pathLst>
              <a:path w="81388" h="48797" extrusionOk="0">
                <a:moveTo>
                  <a:pt x="0" y="0"/>
                </a:moveTo>
                <a:cubicBezTo>
                  <a:pt x="647" y="2464"/>
                  <a:pt x="2603" y="5189"/>
                  <a:pt x="4240" y="6842"/>
                </a:cubicBezTo>
                <a:cubicBezTo>
                  <a:pt x="7464" y="10100"/>
                  <a:pt x="11974" y="11778"/>
                  <a:pt x="16476" y="12645"/>
                </a:cubicBezTo>
                <a:cubicBezTo>
                  <a:pt x="20985" y="13513"/>
                  <a:pt x="25593" y="13660"/>
                  <a:pt x="30128" y="14372"/>
                </a:cubicBezTo>
                <a:cubicBezTo>
                  <a:pt x="35382" y="15191"/>
                  <a:pt x="40809" y="16942"/>
                  <a:pt x="44271" y="20985"/>
                </a:cubicBezTo>
                <a:cubicBezTo>
                  <a:pt x="48273" y="25659"/>
                  <a:pt x="49198" y="32869"/>
                  <a:pt x="54371" y="36209"/>
                </a:cubicBezTo>
                <a:cubicBezTo>
                  <a:pt x="57472" y="38211"/>
                  <a:pt x="61323" y="38285"/>
                  <a:pt x="65076" y="38285"/>
                </a:cubicBezTo>
                <a:cubicBezTo>
                  <a:pt x="65375" y="38285"/>
                  <a:pt x="65673" y="38285"/>
                  <a:pt x="65971" y="38285"/>
                </a:cubicBezTo>
                <a:cubicBezTo>
                  <a:pt x="66304" y="38285"/>
                  <a:pt x="66636" y="38285"/>
                  <a:pt x="66967" y="38288"/>
                </a:cubicBezTo>
                <a:cubicBezTo>
                  <a:pt x="71288" y="38320"/>
                  <a:pt x="76166" y="39098"/>
                  <a:pt x="78630" y="42650"/>
                </a:cubicBezTo>
                <a:cubicBezTo>
                  <a:pt x="79898" y="44483"/>
                  <a:pt x="80299" y="46783"/>
                  <a:pt x="81355" y="48748"/>
                </a:cubicBezTo>
                <a:cubicBezTo>
                  <a:pt x="81363" y="48764"/>
                  <a:pt x="81372" y="48780"/>
                  <a:pt x="81380" y="48797"/>
                </a:cubicBezTo>
                <a:lnTo>
                  <a:pt x="81388" y="0"/>
                </a:lnTo>
                <a:close/>
              </a:path>
            </a:pathLst>
          </a:custGeom>
          <a:solidFill>
            <a:schemeClr val="accent1"/>
          </a:solidFill>
          <a:ln>
            <a:noFill/>
          </a:ln>
        </p:spPr>
        <p:txBody>
          <a:bodyPr spcFirstLastPara="1" lIns="91425" tIns="91425" rIns="91425" bIns="91425" anchor="ctr"/>
          <a:lstStyle/>
          <a:p>
            <a:pPr eaLnBrk="1" fontAlgn="auto" hangingPunct="1">
              <a:spcBef>
                <a:spcPts val="0"/>
              </a:spcBef>
              <a:spcAft>
                <a:spcPts val="0"/>
              </a:spcAft>
              <a:buClr>
                <a:srgbClr val="000000"/>
              </a:buClr>
              <a:defRPr/>
            </a:pPr>
            <a:endParaRPr sz="1400" kern="0">
              <a:solidFill>
                <a:srgbClr val="000000"/>
              </a:solidFill>
              <a:latin typeface="Arial"/>
              <a:cs typeface="Arial"/>
              <a:sym typeface="Arial"/>
            </a:endParaRPr>
          </a:p>
        </p:txBody>
      </p:sp>
      <p:sp>
        <p:nvSpPr>
          <p:cNvPr id="109" name="Google Shape;323;p26">
            <a:extLst>
              <a:ext uri="{FF2B5EF4-FFF2-40B4-BE49-F238E27FC236}">
                <a16:creationId xmlns:a16="http://schemas.microsoft.com/office/drawing/2014/main" xmlns="" id="{70B6278B-57BB-46BC-BA87-373F2876BF11}"/>
              </a:ext>
            </a:extLst>
          </p:cNvPr>
          <p:cNvSpPr/>
          <p:nvPr/>
        </p:nvSpPr>
        <p:spPr>
          <a:xfrm rot="16200000">
            <a:off x="-50024" y="60133"/>
            <a:ext cx="750390" cy="698938"/>
          </a:xfrm>
          <a:custGeom>
            <a:avLst/>
            <a:gdLst/>
            <a:ahLst/>
            <a:cxnLst/>
            <a:rect l="l" t="t" r="r" b="b"/>
            <a:pathLst>
              <a:path w="81388" h="48797" extrusionOk="0">
                <a:moveTo>
                  <a:pt x="0" y="0"/>
                </a:moveTo>
                <a:cubicBezTo>
                  <a:pt x="647" y="2464"/>
                  <a:pt x="2603" y="5189"/>
                  <a:pt x="4240" y="6842"/>
                </a:cubicBezTo>
                <a:cubicBezTo>
                  <a:pt x="7464" y="10100"/>
                  <a:pt x="11974" y="11778"/>
                  <a:pt x="16476" y="12645"/>
                </a:cubicBezTo>
                <a:cubicBezTo>
                  <a:pt x="20985" y="13513"/>
                  <a:pt x="25593" y="13660"/>
                  <a:pt x="30128" y="14372"/>
                </a:cubicBezTo>
                <a:cubicBezTo>
                  <a:pt x="35382" y="15191"/>
                  <a:pt x="40809" y="16942"/>
                  <a:pt x="44271" y="20985"/>
                </a:cubicBezTo>
                <a:cubicBezTo>
                  <a:pt x="48273" y="25659"/>
                  <a:pt x="49198" y="32869"/>
                  <a:pt x="54371" y="36209"/>
                </a:cubicBezTo>
                <a:cubicBezTo>
                  <a:pt x="57472" y="38211"/>
                  <a:pt x="61323" y="38285"/>
                  <a:pt x="65076" y="38285"/>
                </a:cubicBezTo>
                <a:cubicBezTo>
                  <a:pt x="65375" y="38285"/>
                  <a:pt x="65673" y="38285"/>
                  <a:pt x="65971" y="38285"/>
                </a:cubicBezTo>
                <a:cubicBezTo>
                  <a:pt x="66304" y="38285"/>
                  <a:pt x="66636" y="38285"/>
                  <a:pt x="66967" y="38288"/>
                </a:cubicBezTo>
                <a:cubicBezTo>
                  <a:pt x="71288" y="38320"/>
                  <a:pt x="76166" y="39098"/>
                  <a:pt x="78630" y="42650"/>
                </a:cubicBezTo>
                <a:cubicBezTo>
                  <a:pt x="79898" y="44483"/>
                  <a:pt x="80299" y="46783"/>
                  <a:pt x="81355" y="48748"/>
                </a:cubicBezTo>
                <a:cubicBezTo>
                  <a:pt x="81363" y="48764"/>
                  <a:pt x="81372" y="48780"/>
                  <a:pt x="81380" y="48797"/>
                </a:cubicBezTo>
                <a:lnTo>
                  <a:pt x="81388" y="0"/>
                </a:lnTo>
                <a:close/>
              </a:path>
            </a:pathLst>
          </a:custGeom>
          <a:solidFill>
            <a:schemeClr val="accent1"/>
          </a:solidFill>
          <a:ln>
            <a:noFill/>
          </a:ln>
        </p:spPr>
        <p:txBody>
          <a:bodyPr spcFirstLastPara="1" lIns="91425" tIns="91425" rIns="91425" bIns="91425" anchor="ctr"/>
          <a:lstStyle/>
          <a:p>
            <a:pPr eaLnBrk="1" fontAlgn="auto" hangingPunct="1">
              <a:spcBef>
                <a:spcPts val="0"/>
              </a:spcBef>
              <a:spcAft>
                <a:spcPts val="0"/>
              </a:spcAft>
              <a:buClr>
                <a:srgbClr val="000000"/>
              </a:buClr>
              <a:defRPr/>
            </a:pPr>
            <a:endParaRPr sz="1400" kern="0">
              <a:solidFill>
                <a:srgbClr val="000000"/>
              </a:solidFill>
              <a:latin typeface="Arial"/>
              <a:cs typeface="Arial"/>
              <a:sym typeface="Arial"/>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nodeType="clickEffect">
                                  <p:stCondLst>
                                    <p:cond delay="0"/>
                                  </p:stCondLst>
                                  <p:childTnLst>
                                    <p:set>
                                      <p:cBhvr>
                                        <p:cTn id="6" dur="1" fill="hold">
                                          <p:stCondLst>
                                            <p:cond delay="0"/>
                                          </p:stCondLst>
                                        </p:cTn>
                                        <p:tgtEl>
                                          <p:spTgt spid="435204"/>
                                        </p:tgtEl>
                                        <p:attrNameLst>
                                          <p:attrName>style.visibility</p:attrName>
                                        </p:attrNameLst>
                                      </p:cBhvr>
                                      <p:to>
                                        <p:strVal val="visible"/>
                                      </p:to>
                                    </p:set>
                                    <p:anim calcmode="lin" valueType="num">
                                      <p:cBhvr>
                                        <p:cTn id="7" dur="500" fill="hold"/>
                                        <p:tgtEl>
                                          <p:spTgt spid="435204"/>
                                        </p:tgtEl>
                                        <p:attrNameLst>
                                          <p:attrName>ppt_w</p:attrName>
                                        </p:attrNameLst>
                                      </p:cBhvr>
                                      <p:tavLst>
                                        <p:tav tm="0">
                                          <p:val>
                                            <p:fltVal val="0"/>
                                          </p:val>
                                        </p:tav>
                                        <p:tav tm="100000">
                                          <p:val>
                                            <p:strVal val="#ppt_w"/>
                                          </p:val>
                                        </p:tav>
                                      </p:tavLst>
                                    </p:anim>
                                    <p:anim calcmode="lin" valueType="num">
                                      <p:cBhvr>
                                        <p:cTn id="8" dur="500" fill="hold"/>
                                        <p:tgtEl>
                                          <p:spTgt spid="435204"/>
                                        </p:tgtEl>
                                        <p:attrNameLst>
                                          <p:attrName>ppt_h</p:attrName>
                                        </p:attrNameLst>
                                      </p:cBhvr>
                                      <p:tavLst>
                                        <p:tav tm="0">
                                          <p:val>
                                            <p:fltVal val="0"/>
                                          </p:val>
                                        </p:tav>
                                        <p:tav tm="100000">
                                          <p:val>
                                            <p:strVal val="#ppt_h"/>
                                          </p:val>
                                        </p:tav>
                                      </p:tavLst>
                                    </p:anim>
                                    <p:animEffect transition="in" filter="fade">
                                      <p:cBhvr>
                                        <p:cTn id="9" dur="500"/>
                                        <p:tgtEl>
                                          <p:spTgt spid="435204"/>
                                        </p:tgtEl>
                                      </p:cBhvr>
                                    </p:animEffect>
                                  </p:childTnLst>
                                </p:cTn>
                              </p:par>
                              <p:par>
                                <p:cTn id="10" presetID="53" presetClass="entr" presetSubtype="16" fill="hold" grpId="0" nodeType="withEffect">
                                  <p:stCondLst>
                                    <p:cond delay="0"/>
                                  </p:stCondLst>
                                  <p:childTnLst>
                                    <p:set>
                                      <p:cBhvr>
                                        <p:cTn id="11" dur="1" fill="hold">
                                          <p:stCondLst>
                                            <p:cond delay="0"/>
                                          </p:stCondLst>
                                        </p:cTn>
                                        <p:tgtEl>
                                          <p:spTgt spid="108"/>
                                        </p:tgtEl>
                                        <p:attrNameLst>
                                          <p:attrName>style.visibility</p:attrName>
                                        </p:attrNameLst>
                                      </p:cBhvr>
                                      <p:to>
                                        <p:strVal val="visible"/>
                                      </p:to>
                                    </p:set>
                                    <p:anim calcmode="lin" valueType="num">
                                      <p:cBhvr>
                                        <p:cTn id="12" dur="500" fill="hold"/>
                                        <p:tgtEl>
                                          <p:spTgt spid="108"/>
                                        </p:tgtEl>
                                        <p:attrNameLst>
                                          <p:attrName>ppt_w</p:attrName>
                                        </p:attrNameLst>
                                      </p:cBhvr>
                                      <p:tavLst>
                                        <p:tav tm="0">
                                          <p:val>
                                            <p:fltVal val="0"/>
                                          </p:val>
                                        </p:tav>
                                        <p:tav tm="100000">
                                          <p:val>
                                            <p:strVal val="#ppt_w"/>
                                          </p:val>
                                        </p:tav>
                                      </p:tavLst>
                                    </p:anim>
                                    <p:anim calcmode="lin" valueType="num">
                                      <p:cBhvr>
                                        <p:cTn id="13" dur="500" fill="hold"/>
                                        <p:tgtEl>
                                          <p:spTgt spid="108"/>
                                        </p:tgtEl>
                                        <p:attrNameLst>
                                          <p:attrName>ppt_h</p:attrName>
                                        </p:attrNameLst>
                                      </p:cBhvr>
                                      <p:tavLst>
                                        <p:tav tm="0">
                                          <p:val>
                                            <p:fltVal val="0"/>
                                          </p:val>
                                        </p:tav>
                                        <p:tav tm="100000">
                                          <p:val>
                                            <p:strVal val="#ppt_h"/>
                                          </p:val>
                                        </p:tav>
                                      </p:tavLst>
                                    </p:anim>
                                    <p:animEffect transition="in" filter="fade">
                                      <p:cBhvr>
                                        <p:cTn id="14" dur="500"/>
                                        <p:tgtEl>
                                          <p:spTgt spid="108"/>
                                        </p:tgtEl>
                                      </p:cBhvr>
                                    </p:animEffect>
                                  </p:childTnLst>
                                </p:cTn>
                              </p:par>
                              <p:par>
                                <p:cTn id="15" presetID="53" presetClass="entr" presetSubtype="16" fill="hold" grpId="0" nodeType="withEffect">
                                  <p:stCondLst>
                                    <p:cond delay="0"/>
                                  </p:stCondLst>
                                  <p:childTnLst>
                                    <p:set>
                                      <p:cBhvr>
                                        <p:cTn id="16" dur="1" fill="hold">
                                          <p:stCondLst>
                                            <p:cond delay="0"/>
                                          </p:stCondLst>
                                        </p:cTn>
                                        <p:tgtEl>
                                          <p:spTgt spid="110"/>
                                        </p:tgtEl>
                                        <p:attrNameLst>
                                          <p:attrName>style.visibility</p:attrName>
                                        </p:attrNameLst>
                                      </p:cBhvr>
                                      <p:to>
                                        <p:strVal val="visible"/>
                                      </p:to>
                                    </p:set>
                                    <p:anim calcmode="lin" valueType="num">
                                      <p:cBhvr>
                                        <p:cTn id="17" dur="500" fill="hold"/>
                                        <p:tgtEl>
                                          <p:spTgt spid="110"/>
                                        </p:tgtEl>
                                        <p:attrNameLst>
                                          <p:attrName>ppt_w</p:attrName>
                                        </p:attrNameLst>
                                      </p:cBhvr>
                                      <p:tavLst>
                                        <p:tav tm="0">
                                          <p:val>
                                            <p:fltVal val="0"/>
                                          </p:val>
                                        </p:tav>
                                        <p:tav tm="100000">
                                          <p:val>
                                            <p:strVal val="#ppt_w"/>
                                          </p:val>
                                        </p:tav>
                                      </p:tavLst>
                                    </p:anim>
                                    <p:anim calcmode="lin" valueType="num">
                                      <p:cBhvr>
                                        <p:cTn id="18" dur="500" fill="hold"/>
                                        <p:tgtEl>
                                          <p:spTgt spid="110"/>
                                        </p:tgtEl>
                                        <p:attrNameLst>
                                          <p:attrName>ppt_h</p:attrName>
                                        </p:attrNameLst>
                                      </p:cBhvr>
                                      <p:tavLst>
                                        <p:tav tm="0">
                                          <p:val>
                                            <p:fltVal val="0"/>
                                          </p:val>
                                        </p:tav>
                                        <p:tav tm="100000">
                                          <p:val>
                                            <p:strVal val="#ppt_h"/>
                                          </p:val>
                                        </p:tav>
                                      </p:tavLst>
                                    </p:anim>
                                    <p:animEffect transition="in" filter="fade">
                                      <p:cBhvr>
                                        <p:cTn id="19" dur="500"/>
                                        <p:tgtEl>
                                          <p:spTgt spid="110"/>
                                        </p:tgtEl>
                                      </p:cBhvr>
                                    </p:animEffect>
                                  </p:childTnLst>
                                </p:cTn>
                              </p:par>
                            </p:childTnLst>
                          </p:cTn>
                        </p:par>
                      </p:childTnLst>
                    </p:cTn>
                  </p:par>
                  <p:par>
                    <p:cTn id="20" fill="hold">
                      <p:stCondLst>
                        <p:cond delay="indefinite"/>
                      </p:stCondLst>
                      <p:childTnLst>
                        <p:par>
                          <p:cTn id="21" fill="hold">
                            <p:stCondLst>
                              <p:cond delay="0"/>
                            </p:stCondLst>
                            <p:childTnLst>
                              <p:par>
                                <p:cTn id="22" presetID="6" presetClass="entr" presetSubtype="16" fill="hold" grpId="0" nodeType="clickEffect">
                                  <p:stCondLst>
                                    <p:cond delay="0"/>
                                  </p:stCondLst>
                                  <p:childTnLst>
                                    <p:set>
                                      <p:cBhvr>
                                        <p:cTn id="23" dur="1" fill="hold">
                                          <p:stCondLst>
                                            <p:cond delay="0"/>
                                          </p:stCondLst>
                                        </p:cTn>
                                        <p:tgtEl>
                                          <p:spTgt spid="114"/>
                                        </p:tgtEl>
                                        <p:attrNameLst>
                                          <p:attrName>style.visibility</p:attrName>
                                        </p:attrNameLst>
                                      </p:cBhvr>
                                      <p:to>
                                        <p:strVal val="visible"/>
                                      </p:to>
                                    </p:set>
                                    <p:animEffect transition="in" filter="circle(in)">
                                      <p:cBhvr>
                                        <p:cTn id="24" dur="2000"/>
                                        <p:tgtEl>
                                          <p:spTgt spid="114"/>
                                        </p:tgtEl>
                                      </p:cBhvr>
                                    </p:animEffect>
                                  </p:childTnLst>
                                </p:cTn>
                              </p:par>
                            </p:childTnLst>
                          </p:cTn>
                        </p:par>
                      </p:childTnLst>
                    </p:cTn>
                  </p:par>
                  <p:par>
                    <p:cTn id="25" fill="hold">
                      <p:stCondLst>
                        <p:cond delay="indefinite"/>
                      </p:stCondLst>
                      <p:childTnLst>
                        <p:par>
                          <p:cTn id="26" fill="hold">
                            <p:stCondLst>
                              <p:cond delay="0"/>
                            </p:stCondLst>
                            <p:childTnLst>
                              <p:par>
                                <p:cTn id="27" presetID="6" presetClass="entr" presetSubtype="16" fill="hold" grpId="0" nodeType="clickEffect">
                                  <p:stCondLst>
                                    <p:cond delay="0"/>
                                  </p:stCondLst>
                                  <p:childTnLst>
                                    <p:set>
                                      <p:cBhvr>
                                        <p:cTn id="28" dur="1" fill="hold">
                                          <p:stCondLst>
                                            <p:cond delay="0"/>
                                          </p:stCondLst>
                                        </p:cTn>
                                        <p:tgtEl>
                                          <p:spTgt spid="112"/>
                                        </p:tgtEl>
                                        <p:attrNameLst>
                                          <p:attrName>style.visibility</p:attrName>
                                        </p:attrNameLst>
                                      </p:cBhvr>
                                      <p:to>
                                        <p:strVal val="visible"/>
                                      </p:to>
                                    </p:set>
                                    <p:animEffect transition="in" filter="circle(in)">
                                      <p:cBhvr>
                                        <p:cTn id="29" dur="2000"/>
                                        <p:tgtEl>
                                          <p:spTgt spid="1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8" grpId="0" animBg="1"/>
      <p:bldP spid="110" grpId="0" animBg="1"/>
      <p:bldP spid="112" grpId="0" animBg="1"/>
      <p:bldP spid="114" grpId="0"/>
    </p:bldLst>
  </p:timing>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Shape 264"/>
        <p:cNvGrpSpPr/>
        <p:nvPr/>
      </p:nvGrpSpPr>
      <p:grpSpPr>
        <a:xfrm>
          <a:off x="0" y="0"/>
          <a:ext cx="0" cy="0"/>
          <a:chOff x="0" y="0"/>
          <a:chExt cx="0" cy="0"/>
        </a:xfrm>
      </p:grpSpPr>
      <p:cxnSp>
        <p:nvCxnSpPr>
          <p:cNvPr id="267" name="Google Shape;267;p29"/>
          <p:cNvCxnSpPr/>
          <p:nvPr/>
        </p:nvCxnSpPr>
        <p:spPr>
          <a:xfrm>
            <a:off x="54609" y="4209713"/>
            <a:ext cx="10931200" cy="0"/>
          </a:xfrm>
          <a:prstGeom prst="straightConnector1">
            <a:avLst/>
          </a:prstGeom>
          <a:noFill/>
          <a:ln w="9525" cap="flat" cmpd="sng">
            <a:solidFill>
              <a:srgbClr val="162D5A"/>
            </a:solidFill>
            <a:prstDash val="dash"/>
            <a:round/>
            <a:headEnd type="none" w="med" len="med"/>
            <a:tailEnd type="none" w="med" len="med"/>
          </a:ln>
        </p:spPr>
      </p:cxnSp>
      <p:sp>
        <p:nvSpPr>
          <p:cNvPr id="268" name="Google Shape;268;p29"/>
          <p:cNvSpPr/>
          <p:nvPr/>
        </p:nvSpPr>
        <p:spPr>
          <a:xfrm>
            <a:off x="2323705" y="3959294"/>
            <a:ext cx="500400" cy="500800"/>
          </a:xfrm>
          <a:prstGeom prst="donut">
            <a:avLst>
              <a:gd name="adj" fmla="val 24108"/>
            </a:avLst>
          </a:prstGeom>
          <a:solidFill>
            <a:srgbClr val="33CCFF"/>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cxnSp>
        <p:nvCxnSpPr>
          <p:cNvPr id="269" name="Google Shape;269;p29"/>
          <p:cNvCxnSpPr/>
          <p:nvPr/>
        </p:nvCxnSpPr>
        <p:spPr>
          <a:xfrm rot="10800000">
            <a:off x="2574125" y="3208812"/>
            <a:ext cx="0" cy="1046400"/>
          </a:xfrm>
          <a:prstGeom prst="straightConnector1">
            <a:avLst/>
          </a:prstGeom>
          <a:noFill/>
          <a:ln w="19050" cap="flat" cmpd="sng">
            <a:solidFill>
              <a:srgbClr val="162D5A"/>
            </a:solidFill>
            <a:prstDash val="solid"/>
            <a:round/>
            <a:headEnd type="oval" w="med" len="med"/>
            <a:tailEnd type="oval" w="med" len="med"/>
          </a:ln>
        </p:spPr>
      </p:cxnSp>
      <p:sp>
        <p:nvSpPr>
          <p:cNvPr id="270" name="Google Shape;270;p29"/>
          <p:cNvSpPr/>
          <p:nvPr/>
        </p:nvSpPr>
        <p:spPr>
          <a:xfrm>
            <a:off x="5269901" y="3959294"/>
            <a:ext cx="500400" cy="500800"/>
          </a:xfrm>
          <a:prstGeom prst="donut">
            <a:avLst>
              <a:gd name="adj" fmla="val 24108"/>
            </a:avLst>
          </a:prstGeom>
          <a:solidFill>
            <a:srgbClr val="FF0066"/>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1" name="Google Shape;271;p29"/>
          <p:cNvSpPr/>
          <p:nvPr/>
        </p:nvSpPr>
        <p:spPr>
          <a:xfrm>
            <a:off x="8215740" y="3959294"/>
            <a:ext cx="500400" cy="500800"/>
          </a:xfrm>
          <a:prstGeom prst="donut">
            <a:avLst>
              <a:gd name="adj" fmla="val 24108"/>
            </a:avLst>
          </a:prstGeom>
          <a:solidFill>
            <a:srgbClr val="A7EA52"/>
          </a:solidFill>
          <a:ln>
            <a:noFill/>
          </a:ln>
        </p:spPr>
        <p:txBody>
          <a:bodyPr spcFirstLastPara="1" wrap="square" lIns="121900" tIns="121900" rIns="121900" bIns="1219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cxnSp>
        <p:nvCxnSpPr>
          <p:cNvPr id="272" name="Google Shape;272;p29"/>
          <p:cNvCxnSpPr/>
          <p:nvPr/>
        </p:nvCxnSpPr>
        <p:spPr>
          <a:xfrm>
            <a:off x="5520142" y="4152840"/>
            <a:ext cx="0" cy="1046400"/>
          </a:xfrm>
          <a:prstGeom prst="straightConnector1">
            <a:avLst/>
          </a:prstGeom>
          <a:noFill/>
          <a:ln w="19050" cap="flat" cmpd="sng">
            <a:solidFill>
              <a:srgbClr val="162D5A"/>
            </a:solidFill>
            <a:prstDash val="solid"/>
            <a:round/>
            <a:headEnd type="oval" w="med" len="med"/>
            <a:tailEnd type="oval" w="med" len="med"/>
          </a:ln>
        </p:spPr>
      </p:cxnSp>
      <p:cxnSp>
        <p:nvCxnSpPr>
          <p:cNvPr id="273" name="Google Shape;273;p29"/>
          <p:cNvCxnSpPr/>
          <p:nvPr/>
        </p:nvCxnSpPr>
        <p:spPr>
          <a:xfrm rot="10800000">
            <a:off x="8466160" y="3208812"/>
            <a:ext cx="0" cy="1046400"/>
          </a:xfrm>
          <a:prstGeom prst="straightConnector1">
            <a:avLst/>
          </a:prstGeom>
          <a:noFill/>
          <a:ln w="19050" cap="flat" cmpd="sng">
            <a:solidFill>
              <a:srgbClr val="162D5A"/>
            </a:solidFill>
            <a:prstDash val="solid"/>
            <a:round/>
            <a:headEnd type="oval" w="med" len="med"/>
            <a:tailEnd type="oval" w="med" len="med"/>
          </a:ln>
        </p:spPr>
      </p:cxnSp>
      <p:sp>
        <p:nvSpPr>
          <p:cNvPr id="274" name="Google Shape;274;p29"/>
          <p:cNvSpPr txBox="1"/>
          <p:nvPr/>
        </p:nvSpPr>
        <p:spPr>
          <a:xfrm>
            <a:off x="784851" y="2328295"/>
            <a:ext cx="4078508" cy="932089"/>
          </a:xfrm>
          <a:prstGeom prst="rect">
            <a:avLst/>
          </a:prstGeom>
          <a:noFill/>
          <a:ln>
            <a:noFill/>
          </a:ln>
        </p:spPr>
        <p:txBody>
          <a:bodyPr spcFirstLastPara="1" wrap="square" lIns="121900" tIns="121900" rIns="121900" bIns="121900" anchor="t"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lang="vi-VN" sz="2400" b="1" dirty="0">
                <a:solidFill>
                  <a:srgbClr val="0070C0"/>
                </a:solidFill>
                <a:latin typeface="Muli"/>
              </a:rPr>
              <a:t>B</a:t>
            </a:r>
            <a:r>
              <a:rPr lang="vi-VN" sz="2400" b="1" i="0" dirty="0">
                <a:solidFill>
                  <a:srgbClr val="0070C0"/>
                </a:solidFill>
                <a:effectLst/>
                <a:latin typeface="Muli"/>
              </a:rPr>
              <a:t>ù đắp tư bản về giá trị và hiện vật.</a:t>
            </a:r>
            <a:endParaRPr kumimoji="0" sz="2400" b="1" i="0" u="none" strike="noStrike" kern="0" cap="none" spc="0" normalizeH="0" baseline="0" noProof="0" dirty="0">
              <a:ln>
                <a:noFill/>
              </a:ln>
              <a:solidFill>
                <a:srgbClr val="0070C0"/>
              </a:solidFill>
              <a:effectLst/>
              <a:uLnTx/>
              <a:uFillTx/>
              <a:latin typeface="Pontano Sans"/>
              <a:ea typeface="Pontano Sans"/>
              <a:cs typeface="Pontano Sans"/>
              <a:sym typeface="Pontano Sans"/>
            </a:endParaRPr>
          </a:p>
        </p:txBody>
      </p:sp>
      <p:sp>
        <p:nvSpPr>
          <p:cNvPr id="275" name="Google Shape;275;p29"/>
          <p:cNvSpPr txBox="1"/>
          <p:nvPr/>
        </p:nvSpPr>
        <p:spPr>
          <a:xfrm>
            <a:off x="3355229" y="5199240"/>
            <a:ext cx="3707324" cy="1299615"/>
          </a:xfrm>
          <a:prstGeom prst="rect">
            <a:avLst/>
          </a:prstGeom>
          <a:noFill/>
          <a:ln>
            <a:noFill/>
          </a:ln>
        </p:spPr>
        <p:txBody>
          <a:bodyPr spcFirstLastPara="1" wrap="square" lIns="121900" tIns="121900" rIns="121900" bIns="121900" anchor="t"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lang="vi-VN" sz="2400" b="1" dirty="0">
                <a:solidFill>
                  <a:srgbClr val="FF0066"/>
                </a:solidFill>
                <a:latin typeface="Muli"/>
              </a:rPr>
              <a:t>Đ</a:t>
            </a:r>
            <a:r>
              <a:rPr lang="vi-VN" sz="2400" b="1" i="0" dirty="0">
                <a:solidFill>
                  <a:srgbClr val="FF0066"/>
                </a:solidFill>
                <a:effectLst/>
                <a:latin typeface="Muli"/>
              </a:rPr>
              <a:t>ảm bảo điều kiện cho tái sản xuất trong kinh tế thị trường</a:t>
            </a:r>
            <a:endParaRPr kumimoji="0" sz="2400" b="1" i="0" u="none" strike="noStrike" kern="0" cap="none" spc="0" normalizeH="0" baseline="0" noProof="0" dirty="0">
              <a:ln>
                <a:noFill/>
              </a:ln>
              <a:solidFill>
                <a:srgbClr val="FF0066"/>
              </a:solidFill>
              <a:effectLst/>
              <a:uLnTx/>
              <a:uFillTx/>
              <a:latin typeface="Pontano Sans"/>
              <a:ea typeface="Pontano Sans"/>
              <a:cs typeface="Pontano Sans"/>
              <a:sym typeface="Pontano Sans"/>
            </a:endParaRPr>
          </a:p>
        </p:txBody>
      </p:sp>
      <p:sp>
        <p:nvSpPr>
          <p:cNvPr id="276" name="Google Shape;276;p29"/>
          <p:cNvSpPr txBox="1"/>
          <p:nvPr/>
        </p:nvSpPr>
        <p:spPr>
          <a:xfrm>
            <a:off x="6647544" y="2734814"/>
            <a:ext cx="4078507" cy="496400"/>
          </a:xfrm>
          <a:prstGeom prst="rect">
            <a:avLst/>
          </a:prstGeom>
          <a:noFill/>
          <a:ln>
            <a:noFill/>
          </a:ln>
        </p:spPr>
        <p:txBody>
          <a:bodyPr spcFirstLastPara="1" wrap="square" lIns="121900" tIns="121900" rIns="121900" bIns="121900" anchor="t"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lang="vi-VN" sz="2400" b="1" i="0" dirty="0">
                <a:solidFill>
                  <a:srgbClr val="008000"/>
                </a:solidFill>
                <a:effectLst/>
                <a:latin typeface="Muli"/>
              </a:rPr>
              <a:t>Tạo cơ sở cho cạnh tranh</a:t>
            </a:r>
            <a:endParaRPr kumimoji="0" sz="2400" b="1" i="0" u="none" strike="noStrike" kern="0" cap="none" spc="0" normalizeH="0" baseline="0" noProof="0" dirty="0">
              <a:ln>
                <a:noFill/>
              </a:ln>
              <a:solidFill>
                <a:srgbClr val="008000"/>
              </a:solidFill>
              <a:effectLst/>
              <a:uLnTx/>
              <a:uFillTx/>
              <a:latin typeface="Pontano Sans"/>
              <a:ea typeface="Pontano Sans"/>
              <a:cs typeface="Pontano Sans"/>
              <a:sym typeface="Pontano Sans"/>
            </a:endParaRPr>
          </a:p>
        </p:txBody>
      </p:sp>
      <p:sp>
        <p:nvSpPr>
          <p:cNvPr id="14" name="TextBox 13">
            <a:extLst>
              <a:ext uri="{FF2B5EF4-FFF2-40B4-BE49-F238E27FC236}">
                <a16:creationId xmlns:a16="http://schemas.microsoft.com/office/drawing/2014/main" xmlns="" id="{93BC4D67-CD43-4042-99D2-A8A42247E956}"/>
              </a:ext>
            </a:extLst>
          </p:cNvPr>
          <p:cNvSpPr txBox="1"/>
          <p:nvPr/>
        </p:nvSpPr>
        <p:spPr>
          <a:xfrm>
            <a:off x="547685" y="296700"/>
            <a:ext cx="3446695" cy="480131"/>
          </a:xfrm>
          <a:prstGeom prst="rect">
            <a:avLst/>
          </a:prstGeom>
          <a:noFill/>
        </p:spPr>
        <p:txBody>
          <a:bodyPr wrap="square">
            <a:spAutoFit/>
          </a:bodyPr>
          <a:lstStyle/>
          <a:p>
            <a:pPr defTabSz="914400" fontAlgn="base">
              <a:lnSpc>
                <a:spcPct val="90000"/>
              </a:lnSpc>
              <a:spcBef>
                <a:spcPct val="0"/>
              </a:spcBef>
              <a:spcAft>
                <a:spcPct val="0"/>
              </a:spcAft>
              <a:buClrTx/>
              <a:buNone/>
            </a:pPr>
            <a:r>
              <a:rPr lang="en-US" altLang="en-US" sz="2800" b="1" dirty="0">
                <a:solidFill>
                  <a:srgbClr val="FF0000"/>
                </a:solidFill>
                <a:cs typeface="Arial" panose="020B0604020202020204" pitchFamily="34" charset="0"/>
              </a:rPr>
              <a:t>3.3.1. </a:t>
            </a:r>
            <a:r>
              <a:rPr lang="vi-VN" altLang="en-US" sz="2800" b="1" dirty="0">
                <a:solidFill>
                  <a:srgbClr val="FF0000"/>
                </a:solidFill>
                <a:cs typeface="Arial" panose="020B0604020202020204" pitchFamily="34" charset="0"/>
              </a:rPr>
              <a:t>Lợi nhuận</a:t>
            </a:r>
            <a:endParaRPr lang="en-US" altLang="en-US" sz="2800" b="1" dirty="0">
              <a:solidFill>
                <a:srgbClr val="FF0000"/>
              </a:solidFill>
              <a:cs typeface="Arial" panose="020B0604020202020204" pitchFamily="34" charset="0"/>
            </a:endParaRPr>
          </a:p>
        </p:txBody>
      </p:sp>
      <p:grpSp>
        <p:nvGrpSpPr>
          <p:cNvPr id="15" name="Group 21">
            <a:extLst>
              <a:ext uri="{FF2B5EF4-FFF2-40B4-BE49-F238E27FC236}">
                <a16:creationId xmlns:a16="http://schemas.microsoft.com/office/drawing/2014/main" xmlns="" id="{C3AD98C4-DEA0-49A1-93FE-231A79FA5A31}"/>
              </a:ext>
            </a:extLst>
          </p:cNvPr>
          <p:cNvGrpSpPr>
            <a:grpSpLocks/>
          </p:cNvGrpSpPr>
          <p:nvPr/>
        </p:nvGrpSpPr>
        <p:grpSpPr bwMode="auto">
          <a:xfrm>
            <a:off x="1" y="946712"/>
            <a:ext cx="10931200" cy="79304"/>
            <a:chOff x="269" y="-3698"/>
            <a:chExt cx="5298" cy="1751"/>
          </a:xfrm>
        </p:grpSpPr>
        <p:sp>
          <p:nvSpPr>
            <p:cNvPr id="16" name="Line 7">
              <a:extLst>
                <a:ext uri="{FF2B5EF4-FFF2-40B4-BE49-F238E27FC236}">
                  <a16:creationId xmlns:a16="http://schemas.microsoft.com/office/drawing/2014/main" xmlns="" id="{96D6634C-832A-490F-B0A4-AA74D48DF669}"/>
                </a:ext>
              </a:extLst>
            </p:cNvPr>
            <p:cNvSpPr>
              <a:spLocks noChangeShapeType="1"/>
            </p:cNvSpPr>
            <p:nvPr/>
          </p:nvSpPr>
          <p:spPr bwMode="auto">
            <a:xfrm>
              <a:off x="269" y="-3698"/>
              <a:ext cx="2472" cy="761"/>
            </a:xfrm>
            <a:prstGeom prst="line">
              <a:avLst/>
            </a:prstGeom>
            <a:noFill/>
            <a:ln w="127000">
              <a:solidFill>
                <a:srgbClr val="00B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7" name="Line 8">
              <a:extLst>
                <a:ext uri="{FF2B5EF4-FFF2-40B4-BE49-F238E27FC236}">
                  <a16:creationId xmlns:a16="http://schemas.microsoft.com/office/drawing/2014/main" xmlns="" id="{79FDFF23-9914-4946-9092-8DE2C96F732C}"/>
                </a:ext>
              </a:extLst>
            </p:cNvPr>
            <p:cNvSpPr>
              <a:spLocks noChangeShapeType="1"/>
            </p:cNvSpPr>
            <p:nvPr/>
          </p:nvSpPr>
          <p:spPr bwMode="auto">
            <a:xfrm>
              <a:off x="269" y="-1947"/>
              <a:ext cx="5298" cy="0"/>
            </a:xfrm>
            <a:prstGeom prst="line">
              <a:avLst/>
            </a:prstGeom>
            <a:noFill/>
            <a:ln w="12700">
              <a:solidFill>
                <a:srgbClr val="00B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18" name="Rectangle 6">
            <a:extLst>
              <a:ext uri="{FF2B5EF4-FFF2-40B4-BE49-F238E27FC236}">
                <a16:creationId xmlns:a16="http://schemas.microsoft.com/office/drawing/2014/main" xmlns="" id="{1F6A7502-F4B7-4210-B015-F597568DE97A}"/>
              </a:ext>
            </a:extLst>
          </p:cNvPr>
          <p:cNvSpPr>
            <a:spLocks noChangeArrowheads="1"/>
          </p:cNvSpPr>
          <p:nvPr/>
        </p:nvSpPr>
        <p:spPr bwMode="auto">
          <a:xfrm>
            <a:off x="2271033" y="1225461"/>
            <a:ext cx="384592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tabLst>
                <a:tab pos="127000" algn="l"/>
                <a:tab pos="228600" algn="l"/>
                <a:tab pos="342900" algn="l"/>
                <a:tab pos="457200" algn="l"/>
                <a:tab pos="571500" algn="l"/>
              </a:tabLst>
              <a:defRPr>
                <a:solidFill>
                  <a:schemeClr val="tx1"/>
                </a:solidFill>
                <a:latin typeface="Arial" panose="020B0604020202020204" pitchFamily="34" charset="0"/>
              </a:defRPr>
            </a:lvl1pPr>
            <a:lvl2pPr marL="742950" indent="-285750">
              <a:tabLst>
                <a:tab pos="127000" algn="l"/>
                <a:tab pos="228600" algn="l"/>
                <a:tab pos="342900" algn="l"/>
                <a:tab pos="457200" algn="l"/>
                <a:tab pos="571500" algn="l"/>
              </a:tabLst>
              <a:defRPr>
                <a:solidFill>
                  <a:schemeClr val="tx1"/>
                </a:solidFill>
                <a:latin typeface="Arial" panose="020B0604020202020204" pitchFamily="34" charset="0"/>
              </a:defRPr>
            </a:lvl2pPr>
            <a:lvl3pPr marL="1143000" indent="-228600">
              <a:tabLst>
                <a:tab pos="127000" algn="l"/>
                <a:tab pos="228600" algn="l"/>
                <a:tab pos="342900" algn="l"/>
                <a:tab pos="457200" algn="l"/>
                <a:tab pos="571500" algn="l"/>
              </a:tabLst>
              <a:defRPr>
                <a:solidFill>
                  <a:schemeClr val="tx1"/>
                </a:solidFill>
                <a:latin typeface="Arial" panose="020B0604020202020204" pitchFamily="34" charset="0"/>
              </a:defRPr>
            </a:lvl3pPr>
            <a:lvl4pPr marL="1600200" indent="-228600">
              <a:tabLst>
                <a:tab pos="127000" algn="l"/>
                <a:tab pos="228600" algn="l"/>
                <a:tab pos="342900" algn="l"/>
                <a:tab pos="457200" algn="l"/>
                <a:tab pos="571500" algn="l"/>
              </a:tabLst>
              <a:defRPr>
                <a:solidFill>
                  <a:schemeClr val="tx1"/>
                </a:solidFill>
                <a:latin typeface="Arial" panose="020B0604020202020204" pitchFamily="34" charset="0"/>
              </a:defRPr>
            </a:lvl4pPr>
            <a:lvl5pPr marL="2057400" indent="-228600">
              <a:tabLst>
                <a:tab pos="127000" algn="l"/>
                <a:tab pos="228600" algn="l"/>
                <a:tab pos="342900" algn="l"/>
                <a:tab pos="457200" algn="l"/>
                <a:tab pos="571500" algn="l"/>
              </a:tabLst>
              <a:defRPr>
                <a:solidFill>
                  <a:schemeClr val="tx1"/>
                </a:solidFill>
                <a:latin typeface="Arial" panose="020B0604020202020204" pitchFamily="34" charset="0"/>
              </a:defRPr>
            </a:lvl5pPr>
            <a:lvl6pPr marL="25146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6pPr>
            <a:lvl7pPr marL="29718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7pPr>
            <a:lvl8pPr marL="34290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8pPr>
            <a:lvl9pPr marL="38862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9pPr>
          </a:lstStyle>
          <a:p>
            <a:pPr marL="342900" indent="-342900" algn="just" defTabSz="914400" eaLnBrk="0" fontAlgn="base" hangingPunct="0">
              <a:spcBef>
                <a:spcPts val="200"/>
              </a:spcBef>
              <a:spcAft>
                <a:spcPts val="200"/>
              </a:spcAft>
              <a:buFont typeface="Wingdings" panose="05000000000000000000" pitchFamily="2" charset="2"/>
              <a:buChar char="q"/>
            </a:pPr>
            <a:r>
              <a:rPr lang="en-US" altLang="en-US" sz="2400" b="1" dirty="0">
                <a:solidFill>
                  <a:srgbClr val="CC6600"/>
                </a:solidFill>
                <a:latin typeface="+mj-lt"/>
                <a:cs typeface="Times New Roman" panose="02020603050405020304" pitchFamily="18" charset="0"/>
              </a:rPr>
              <a:t>Chi </a:t>
            </a:r>
            <a:r>
              <a:rPr lang="en-US" altLang="en-US" sz="2400" b="1" dirty="0" err="1">
                <a:solidFill>
                  <a:srgbClr val="CC6600"/>
                </a:solidFill>
                <a:latin typeface="+mj-lt"/>
                <a:cs typeface="Times New Roman" panose="02020603050405020304" pitchFamily="18" charset="0"/>
              </a:rPr>
              <a:t>phí</a:t>
            </a:r>
            <a:r>
              <a:rPr lang="en-US" altLang="en-US" sz="2400" b="1" dirty="0">
                <a:solidFill>
                  <a:srgbClr val="CC6600"/>
                </a:solidFill>
                <a:latin typeface="+mj-lt"/>
                <a:cs typeface="Times New Roman" panose="02020603050405020304" pitchFamily="18" charset="0"/>
              </a:rPr>
              <a:t> </a:t>
            </a:r>
            <a:r>
              <a:rPr lang="en-US" altLang="en-US" sz="2400" b="1" dirty="0" err="1">
                <a:solidFill>
                  <a:srgbClr val="CC6600"/>
                </a:solidFill>
                <a:latin typeface="+mj-lt"/>
                <a:cs typeface="Times New Roman" panose="02020603050405020304" pitchFamily="18" charset="0"/>
              </a:rPr>
              <a:t>sản</a:t>
            </a:r>
            <a:r>
              <a:rPr lang="en-US" altLang="en-US" sz="2400" b="1" dirty="0">
                <a:solidFill>
                  <a:srgbClr val="CC6600"/>
                </a:solidFill>
                <a:latin typeface="+mj-lt"/>
                <a:cs typeface="Times New Roman" panose="02020603050405020304" pitchFamily="18" charset="0"/>
              </a:rPr>
              <a:t> </a:t>
            </a:r>
            <a:r>
              <a:rPr lang="en-US" altLang="en-US" sz="2400" b="1" dirty="0" err="1">
                <a:solidFill>
                  <a:srgbClr val="CC6600"/>
                </a:solidFill>
                <a:latin typeface="+mj-lt"/>
                <a:cs typeface="Times New Roman" panose="02020603050405020304" pitchFamily="18" charset="0"/>
              </a:rPr>
              <a:t>xuất</a:t>
            </a:r>
            <a:r>
              <a:rPr lang="en-US" altLang="en-US" sz="2400" b="1" dirty="0">
                <a:solidFill>
                  <a:srgbClr val="CC6600"/>
                </a:solidFill>
                <a:latin typeface="+mj-lt"/>
                <a:cs typeface="Times New Roman" panose="02020603050405020304" pitchFamily="18" charset="0"/>
              </a:rPr>
              <a:t> TBCN</a:t>
            </a:r>
          </a:p>
        </p:txBody>
      </p:sp>
      <p:sp>
        <p:nvSpPr>
          <p:cNvPr id="20" name="TextBox 19">
            <a:extLst>
              <a:ext uri="{FF2B5EF4-FFF2-40B4-BE49-F238E27FC236}">
                <a16:creationId xmlns:a16="http://schemas.microsoft.com/office/drawing/2014/main" xmlns="" id="{92366454-65C1-497F-896D-A15035AEAFA2}"/>
              </a:ext>
            </a:extLst>
          </p:cNvPr>
          <p:cNvSpPr txBox="1"/>
          <p:nvPr/>
        </p:nvSpPr>
        <p:spPr>
          <a:xfrm>
            <a:off x="2573904" y="1918201"/>
            <a:ext cx="6443971" cy="461665"/>
          </a:xfrm>
          <a:prstGeom prst="rect">
            <a:avLst/>
          </a:prstGeom>
          <a:noFill/>
        </p:spPr>
        <p:txBody>
          <a:bodyPr wrap="square">
            <a:spAutoFit/>
          </a:bodyPr>
          <a:lstStyle/>
          <a:p>
            <a:r>
              <a:rPr lang="en-US" sz="2400" b="1" i="0" dirty="0">
                <a:solidFill>
                  <a:srgbClr val="010101"/>
                </a:solidFill>
                <a:effectLst/>
                <a:latin typeface="Muli"/>
              </a:rPr>
              <a:t>Chi </a:t>
            </a:r>
            <a:r>
              <a:rPr lang="en-US" sz="2400" b="1" i="0" dirty="0" err="1">
                <a:solidFill>
                  <a:srgbClr val="010101"/>
                </a:solidFill>
                <a:effectLst/>
                <a:latin typeface="Muli"/>
              </a:rPr>
              <a:t>phí</a:t>
            </a:r>
            <a:r>
              <a:rPr lang="en-US" sz="2400" b="1" i="0" dirty="0">
                <a:solidFill>
                  <a:srgbClr val="010101"/>
                </a:solidFill>
                <a:effectLst/>
                <a:latin typeface="Muli"/>
              </a:rPr>
              <a:t> </a:t>
            </a:r>
            <a:r>
              <a:rPr lang="en-US" sz="2400" b="1" i="0" dirty="0" err="1">
                <a:solidFill>
                  <a:srgbClr val="010101"/>
                </a:solidFill>
                <a:effectLst/>
                <a:latin typeface="Muli"/>
              </a:rPr>
              <a:t>sản</a:t>
            </a:r>
            <a:r>
              <a:rPr lang="en-US" sz="2400" b="1" i="0" dirty="0">
                <a:solidFill>
                  <a:srgbClr val="010101"/>
                </a:solidFill>
                <a:effectLst/>
                <a:latin typeface="Muli"/>
              </a:rPr>
              <a:t> </a:t>
            </a:r>
            <a:r>
              <a:rPr lang="en-US" sz="2400" b="1" i="0" dirty="0" err="1">
                <a:solidFill>
                  <a:srgbClr val="010101"/>
                </a:solidFill>
                <a:effectLst/>
                <a:latin typeface="Muli"/>
              </a:rPr>
              <a:t>xuất</a:t>
            </a:r>
            <a:r>
              <a:rPr lang="en-US" sz="2400" b="1" i="0" dirty="0">
                <a:solidFill>
                  <a:srgbClr val="010101"/>
                </a:solidFill>
                <a:effectLst/>
                <a:latin typeface="Muli"/>
              </a:rPr>
              <a:t> </a:t>
            </a:r>
            <a:r>
              <a:rPr lang="en-US" sz="2400" b="1" i="0" dirty="0" err="1">
                <a:solidFill>
                  <a:srgbClr val="010101"/>
                </a:solidFill>
                <a:effectLst/>
                <a:latin typeface="Muli"/>
              </a:rPr>
              <a:t>có</a:t>
            </a:r>
            <a:r>
              <a:rPr lang="en-US" sz="2400" b="1" i="0" dirty="0">
                <a:solidFill>
                  <a:srgbClr val="010101"/>
                </a:solidFill>
                <a:effectLst/>
                <a:latin typeface="Muli"/>
              </a:rPr>
              <a:t> </a:t>
            </a:r>
            <a:r>
              <a:rPr lang="en-US" sz="2400" b="1" i="0" dirty="0" err="1">
                <a:solidFill>
                  <a:srgbClr val="010101"/>
                </a:solidFill>
                <a:effectLst/>
                <a:latin typeface="Muli"/>
              </a:rPr>
              <a:t>vai</a:t>
            </a:r>
            <a:r>
              <a:rPr lang="en-US" sz="2400" b="1" i="0" dirty="0">
                <a:solidFill>
                  <a:srgbClr val="010101"/>
                </a:solidFill>
                <a:effectLst/>
                <a:latin typeface="Muli"/>
              </a:rPr>
              <a:t> </a:t>
            </a:r>
            <a:r>
              <a:rPr lang="en-US" sz="2400" b="1" i="0" dirty="0" err="1">
                <a:solidFill>
                  <a:srgbClr val="010101"/>
                </a:solidFill>
                <a:effectLst/>
                <a:latin typeface="Muli"/>
              </a:rPr>
              <a:t>trò</a:t>
            </a:r>
            <a:r>
              <a:rPr lang="vi-VN" sz="2400" b="1" i="0" dirty="0">
                <a:solidFill>
                  <a:srgbClr val="010101"/>
                </a:solidFill>
                <a:effectLst/>
                <a:latin typeface="Muli"/>
              </a:rPr>
              <a:t> như thế nào</a:t>
            </a:r>
            <a:r>
              <a:rPr lang="vi-VN" sz="2400" b="0" i="0" dirty="0">
                <a:solidFill>
                  <a:srgbClr val="010101"/>
                </a:solidFill>
                <a:effectLst/>
                <a:latin typeface="Muli"/>
              </a:rPr>
              <a:t>?</a:t>
            </a:r>
            <a:endParaRPr lang="en-US" sz="2400" dirty="0"/>
          </a:p>
        </p:txBody>
      </p:sp>
      <p:sp>
        <p:nvSpPr>
          <p:cNvPr id="2" name="Rectangle 5">
            <a:extLst>
              <a:ext uri="{FF2B5EF4-FFF2-40B4-BE49-F238E27FC236}">
                <a16:creationId xmlns:a16="http://schemas.microsoft.com/office/drawing/2014/main" xmlns="" id="{49AD01C8-F0E7-4BEF-9447-51F39FC37B22}"/>
              </a:ext>
            </a:extLst>
          </p:cNvPr>
          <p:cNvSpPr>
            <a:spLocks noChangeArrowheads="1"/>
          </p:cNvSpPr>
          <p:nvPr/>
        </p:nvSpPr>
        <p:spPr bwMode="auto">
          <a:xfrm>
            <a:off x="-2330623" y="3774294"/>
            <a:ext cx="11976203"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spAutoFit/>
          </a:bodyPr>
          <a:lstStyle/>
          <a:p>
            <a:endParaRPr lang="en-US"/>
          </a:p>
        </p:txBody>
      </p:sp>
      <p:grpSp>
        <p:nvGrpSpPr>
          <p:cNvPr id="3" name="Group 1">
            <a:extLst>
              <a:ext uri="{FF2B5EF4-FFF2-40B4-BE49-F238E27FC236}">
                <a16:creationId xmlns:a16="http://schemas.microsoft.com/office/drawing/2014/main" xmlns="" id="{5F939361-FEC6-457B-9DAA-CAEB11E06403}"/>
              </a:ext>
            </a:extLst>
          </p:cNvPr>
          <p:cNvGrpSpPr>
            <a:grpSpLocks/>
          </p:cNvGrpSpPr>
          <p:nvPr/>
        </p:nvGrpSpPr>
        <p:grpSpPr bwMode="auto">
          <a:xfrm>
            <a:off x="54608" y="4710512"/>
            <a:ext cx="2769497" cy="2025943"/>
            <a:chOff x="3476" y="5994"/>
            <a:chExt cx="5180" cy="5000"/>
          </a:xfrm>
        </p:grpSpPr>
        <p:pic>
          <p:nvPicPr>
            <p:cNvPr id="3076" name="Picture 4">
              <a:extLst>
                <a:ext uri="{FF2B5EF4-FFF2-40B4-BE49-F238E27FC236}">
                  <a16:creationId xmlns:a16="http://schemas.microsoft.com/office/drawing/2014/main" xmlns="" id="{1348999D-1C60-4EF6-937B-87550C4BAD10}"/>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rot="21301926" flipH="1">
              <a:off x="3476" y="6206"/>
              <a:ext cx="2907" cy="3780"/>
            </a:xfrm>
            <a:prstGeom prst="rect">
              <a:avLst/>
            </a:prstGeom>
            <a:noFill/>
            <a:extLst>
              <a:ext uri="{909E8E84-426E-40DD-AFC4-6F175D3DCCD1}">
                <a14:hiddenFill xmlns:a14="http://schemas.microsoft.com/office/drawing/2010/main">
                  <a:solidFill>
                    <a:srgbClr val="FFFFFF"/>
                  </a:solidFill>
                </a14:hiddenFill>
              </a:ext>
            </a:extLst>
          </p:spPr>
        </p:pic>
        <p:pic>
          <p:nvPicPr>
            <p:cNvPr id="3075" name="Picture 3">
              <a:extLst>
                <a:ext uri="{FF2B5EF4-FFF2-40B4-BE49-F238E27FC236}">
                  <a16:creationId xmlns:a16="http://schemas.microsoft.com/office/drawing/2014/main" xmlns="" id="{927350DC-AF0E-42A2-B1FF-4BB68CE0DE0B}"/>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rot="2104921">
              <a:off x="5916" y="6837"/>
              <a:ext cx="2740" cy="3780"/>
            </a:xfrm>
            <a:prstGeom prst="rect">
              <a:avLst/>
            </a:prstGeom>
            <a:noFill/>
            <a:extLst>
              <a:ext uri="{909E8E84-426E-40DD-AFC4-6F175D3DCCD1}">
                <a14:hiddenFill xmlns:a14="http://schemas.microsoft.com/office/drawing/2010/main">
                  <a:solidFill>
                    <a:srgbClr val="FFFFFF"/>
                  </a:solidFill>
                </a14:hiddenFill>
              </a:ext>
            </a:extLst>
          </p:spPr>
        </p:pic>
        <p:pic>
          <p:nvPicPr>
            <p:cNvPr id="3074" name="Picture 2">
              <a:extLst>
                <a:ext uri="{FF2B5EF4-FFF2-40B4-BE49-F238E27FC236}">
                  <a16:creationId xmlns:a16="http://schemas.microsoft.com/office/drawing/2014/main" xmlns="" id="{A7D1CCA3-6BBD-466F-944D-3B88A92D1E33}"/>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610" y="5994"/>
              <a:ext cx="2760" cy="5000"/>
            </a:xfrm>
            <a:prstGeom prst="rect">
              <a:avLst/>
            </a:prstGeom>
            <a:noFill/>
            <a:extLst>
              <a:ext uri="{909E8E84-426E-40DD-AFC4-6F175D3DCCD1}">
                <a14:hiddenFill xmlns:a14="http://schemas.microsoft.com/office/drawing/2010/main">
                  <a:solidFill>
                    <a:srgbClr val="FFFFFF"/>
                  </a:solidFill>
                </a14:hiddenFill>
              </a:ext>
            </a:extLst>
          </p:spPr>
        </p:pic>
      </p:grpSp>
      <p:sp>
        <p:nvSpPr>
          <p:cNvPr id="4" name="Rectangle 6">
            <a:extLst>
              <a:ext uri="{FF2B5EF4-FFF2-40B4-BE49-F238E27FC236}">
                <a16:creationId xmlns:a16="http://schemas.microsoft.com/office/drawing/2014/main" xmlns="" id="{A491A38E-1828-471B-AB58-759DC79F25F5}"/>
              </a:ext>
            </a:extLst>
          </p:cNvPr>
          <p:cNvSpPr>
            <a:spLocks noChangeArrowheads="1"/>
          </p:cNvSpPr>
          <p:nvPr/>
        </p:nvSpPr>
        <p:spPr bwMode="auto">
          <a:xfrm>
            <a:off x="-2330623" y="4231494"/>
            <a:ext cx="11976203"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spAutoFit/>
          </a:bodyPr>
          <a:lstStyle/>
          <a:p>
            <a:endParaRPr lang="en-US"/>
          </a:p>
        </p:txBody>
      </p:sp>
    </p:spTree>
    <p:extLst>
      <p:ext uri="{BB962C8B-B14F-4D97-AF65-F5344CB8AC3E}">
        <p14:creationId xmlns:p14="http://schemas.microsoft.com/office/powerpoint/2010/main" val="4114059335"/>
      </p:ext>
    </p:extLst>
  </p:cSld>
  <p:clrMapOvr>
    <a:masterClrMapping/>
  </p:clrMapOvr>
  <p:timing>
    <p:tnLst>
      <p:par>
        <p:cTn id="1" dur="indefinite" restart="never" nodeType="tmRoot"/>
      </p:par>
    </p:tnLst>
  </p:timing>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Shape 238"/>
        <p:cNvGrpSpPr/>
        <p:nvPr/>
      </p:nvGrpSpPr>
      <p:grpSpPr>
        <a:xfrm>
          <a:off x="0" y="0"/>
          <a:ext cx="0" cy="0"/>
          <a:chOff x="0" y="0"/>
          <a:chExt cx="0" cy="0"/>
        </a:xfrm>
      </p:grpSpPr>
      <p:sp>
        <p:nvSpPr>
          <p:cNvPr id="239" name="Google Shape;239;p19"/>
          <p:cNvSpPr txBox="1">
            <a:spLocks noGrp="1"/>
          </p:cNvSpPr>
          <p:nvPr>
            <p:ph type="ctrTitle" idx="4294967295"/>
          </p:nvPr>
        </p:nvSpPr>
        <p:spPr>
          <a:xfrm>
            <a:off x="2053000" y="-2016500"/>
            <a:ext cx="8712400" cy="1546400"/>
          </a:xfrm>
          <a:prstGeom prst="rect">
            <a:avLst/>
          </a:prstGeom>
        </p:spPr>
        <p:txBody>
          <a:bodyPr spcFirstLastPara="1" wrap="square" lIns="121900" tIns="121900" rIns="121900" bIns="121900" anchor="b" anchorCtr="0">
            <a:noAutofit/>
          </a:bodyPr>
          <a:lstStyle/>
          <a:p>
            <a:pPr algn="ctr"/>
            <a:r>
              <a:rPr lang="en" sz="8000"/>
              <a:t>Big concept</a:t>
            </a:r>
            <a:endParaRPr sz="8000"/>
          </a:p>
        </p:txBody>
      </p:sp>
      <p:sp>
        <p:nvSpPr>
          <p:cNvPr id="14" name="TextBox 13">
            <a:extLst>
              <a:ext uri="{FF2B5EF4-FFF2-40B4-BE49-F238E27FC236}">
                <a16:creationId xmlns:a16="http://schemas.microsoft.com/office/drawing/2014/main" xmlns="" id="{DF66E400-7707-4355-B494-923DA87308FE}"/>
              </a:ext>
            </a:extLst>
          </p:cNvPr>
          <p:cNvSpPr txBox="1"/>
          <p:nvPr/>
        </p:nvSpPr>
        <p:spPr>
          <a:xfrm>
            <a:off x="1808484" y="180586"/>
            <a:ext cx="3446695" cy="480131"/>
          </a:xfrm>
          <a:prstGeom prst="rect">
            <a:avLst/>
          </a:prstGeom>
          <a:noFill/>
        </p:spPr>
        <p:txBody>
          <a:bodyPr wrap="square">
            <a:spAutoFit/>
          </a:bodyPr>
          <a:lstStyle/>
          <a:p>
            <a:pPr defTabSz="914400" fontAlgn="base">
              <a:lnSpc>
                <a:spcPct val="90000"/>
              </a:lnSpc>
              <a:spcBef>
                <a:spcPct val="0"/>
              </a:spcBef>
              <a:spcAft>
                <a:spcPct val="0"/>
              </a:spcAft>
              <a:buClrTx/>
              <a:buNone/>
            </a:pPr>
            <a:r>
              <a:rPr lang="en-US" altLang="en-US" sz="2800" b="1" dirty="0">
                <a:solidFill>
                  <a:srgbClr val="FF0000"/>
                </a:solidFill>
                <a:cs typeface="Arial" panose="020B0604020202020204" pitchFamily="34" charset="0"/>
              </a:rPr>
              <a:t>3.3.1. </a:t>
            </a:r>
            <a:r>
              <a:rPr lang="vi-VN" altLang="en-US" sz="2800" b="1" dirty="0">
                <a:solidFill>
                  <a:srgbClr val="FF0000"/>
                </a:solidFill>
                <a:cs typeface="Arial" panose="020B0604020202020204" pitchFamily="34" charset="0"/>
              </a:rPr>
              <a:t>Lợi nhuận</a:t>
            </a:r>
            <a:endParaRPr lang="en-US" altLang="en-US" sz="2800" b="1" dirty="0">
              <a:solidFill>
                <a:srgbClr val="FF0000"/>
              </a:solidFill>
              <a:cs typeface="Arial" panose="020B0604020202020204" pitchFamily="34" charset="0"/>
            </a:endParaRPr>
          </a:p>
        </p:txBody>
      </p:sp>
      <p:grpSp>
        <p:nvGrpSpPr>
          <p:cNvPr id="15" name="Group 21">
            <a:extLst>
              <a:ext uri="{FF2B5EF4-FFF2-40B4-BE49-F238E27FC236}">
                <a16:creationId xmlns:a16="http://schemas.microsoft.com/office/drawing/2014/main" xmlns="" id="{8D933134-9305-4FD0-87C7-2224B03951C8}"/>
              </a:ext>
            </a:extLst>
          </p:cNvPr>
          <p:cNvGrpSpPr>
            <a:grpSpLocks/>
          </p:cNvGrpSpPr>
          <p:nvPr/>
        </p:nvGrpSpPr>
        <p:grpSpPr bwMode="auto">
          <a:xfrm>
            <a:off x="1260800" y="856342"/>
            <a:ext cx="9504600" cy="53559"/>
            <a:chOff x="269" y="-3698"/>
            <a:chExt cx="5298" cy="1751"/>
          </a:xfrm>
        </p:grpSpPr>
        <p:sp>
          <p:nvSpPr>
            <p:cNvPr id="16" name="Line 7">
              <a:extLst>
                <a:ext uri="{FF2B5EF4-FFF2-40B4-BE49-F238E27FC236}">
                  <a16:creationId xmlns:a16="http://schemas.microsoft.com/office/drawing/2014/main" xmlns="" id="{04D978CA-5941-4AB5-BCBC-BB2142736FC3}"/>
                </a:ext>
              </a:extLst>
            </p:cNvPr>
            <p:cNvSpPr>
              <a:spLocks noChangeShapeType="1"/>
            </p:cNvSpPr>
            <p:nvPr/>
          </p:nvSpPr>
          <p:spPr bwMode="auto">
            <a:xfrm>
              <a:off x="269" y="-3698"/>
              <a:ext cx="2472" cy="761"/>
            </a:xfrm>
            <a:prstGeom prst="line">
              <a:avLst/>
            </a:prstGeom>
            <a:noFill/>
            <a:ln w="127000">
              <a:solidFill>
                <a:srgbClr val="00B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7" name="Line 8">
              <a:extLst>
                <a:ext uri="{FF2B5EF4-FFF2-40B4-BE49-F238E27FC236}">
                  <a16:creationId xmlns:a16="http://schemas.microsoft.com/office/drawing/2014/main" xmlns="" id="{A81FB183-17AA-4242-8851-7863B4150C29}"/>
                </a:ext>
              </a:extLst>
            </p:cNvPr>
            <p:cNvSpPr>
              <a:spLocks noChangeShapeType="1"/>
            </p:cNvSpPr>
            <p:nvPr/>
          </p:nvSpPr>
          <p:spPr bwMode="auto">
            <a:xfrm>
              <a:off x="269" y="-1947"/>
              <a:ext cx="5298" cy="0"/>
            </a:xfrm>
            <a:prstGeom prst="line">
              <a:avLst/>
            </a:prstGeom>
            <a:noFill/>
            <a:ln w="12700">
              <a:solidFill>
                <a:srgbClr val="00B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18" name="Rectangle 6">
            <a:extLst>
              <a:ext uri="{FF2B5EF4-FFF2-40B4-BE49-F238E27FC236}">
                <a16:creationId xmlns:a16="http://schemas.microsoft.com/office/drawing/2014/main" xmlns="" id="{D2ED8DD3-D659-406C-B3BC-ACDE84D4557B}"/>
              </a:ext>
            </a:extLst>
          </p:cNvPr>
          <p:cNvSpPr>
            <a:spLocks noChangeArrowheads="1"/>
          </p:cNvSpPr>
          <p:nvPr/>
        </p:nvSpPr>
        <p:spPr bwMode="auto">
          <a:xfrm>
            <a:off x="2390026" y="1125049"/>
            <a:ext cx="357501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tabLst>
                <a:tab pos="127000" algn="l"/>
                <a:tab pos="228600" algn="l"/>
                <a:tab pos="342900" algn="l"/>
                <a:tab pos="457200" algn="l"/>
                <a:tab pos="571500" algn="l"/>
              </a:tabLst>
              <a:defRPr>
                <a:solidFill>
                  <a:schemeClr val="tx1"/>
                </a:solidFill>
                <a:latin typeface="Arial" panose="020B0604020202020204" pitchFamily="34" charset="0"/>
              </a:defRPr>
            </a:lvl1pPr>
            <a:lvl2pPr marL="742950" indent="-285750">
              <a:tabLst>
                <a:tab pos="127000" algn="l"/>
                <a:tab pos="228600" algn="l"/>
                <a:tab pos="342900" algn="l"/>
                <a:tab pos="457200" algn="l"/>
                <a:tab pos="571500" algn="l"/>
              </a:tabLst>
              <a:defRPr>
                <a:solidFill>
                  <a:schemeClr val="tx1"/>
                </a:solidFill>
                <a:latin typeface="Arial" panose="020B0604020202020204" pitchFamily="34" charset="0"/>
              </a:defRPr>
            </a:lvl2pPr>
            <a:lvl3pPr marL="1143000" indent="-228600">
              <a:tabLst>
                <a:tab pos="127000" algn="l"/>
                <a:tab pos="228600" algn="l"/>
                <a:tab pos="342900" algn="l"/>
                <a:tab pos="457200" algn="l"/>
                <a:tab pos="571500" algn="l"/>
              </a:tabLst>
              <a:defRPr>
                <a:solidFill>
                  <a:schemeClr val="tx1"/>
                </a:solidFill>
                <a:latin typeface="Arial" panose="020B0604020202020204" pitchFamily="34" charset="0"/>
              </a:defRPr>
            </a:lvl3pPr>
            <a:lvl4pPr marL="1600200" indent="-228600">
              <a:tabLst>
                <a:tab pos="127000" algn="l"/>
                <a:tab pos="228600" algn="l"/>
                <a:tab pos="342900" algn="l"/>
                <a:tab pos="457200" algn="l"/>
                <a:tab pos="571500" algn="l"/>
              </a:tabLst>
              <a:defRPr>
                <a:solidFill>
                  <a:schemeClr val="tx1"/>
                </a:solidFill>
                <a:latin typeface="Arial" panose="020B0604020202020204" pitchFamily="34" charset="0"/>
              </a:defRPr>
            </a:lvl4pPr>
            <a:lvl5pPr marL="2057400" indent="-228600">
              <a:tabLst>
                <a:tab pos="127000" algn="l"/>
                <a:tab pos="228600" algn="l"/>
                <a:tab pos="342900" algn="l"/>
                <a:tab pos="457200" algn="l"/>
                <a:tab pos="571500" algn="l"/>
              </a:tabLst>
              <a:defRPr>
                <a:solidFill>
                  <a:schemeClr val="tx1"/>
                </a:solidFill>
                <a:latin typeface="Arial" panose="020B0604020202020204" pitchFamily="34" charset="0"/>
              </a:defRPr>
            </a:lvl5pPr>
            <a:lvl6pPr marL="25146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6pPr>
            <a:lvl7pPr marL="29718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7pPr>
            <a:lvl8pPr marL="34290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8pPr>
            <a:lvl9pPr marL="38862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9pPr>
          </a:lstStyle>
          <a:p>
            <a:pPr marL="342900" indent="-342900" algn="just" defTabSz="914400" eaLnBrk="0" fontAlgn="base" hangingPunct="0">
              <a:spcBef>
                <a:spcPts val="200"/>
              </a:spcBef>
              <a:spcAft>
                <a:spcPts val="200"/>
              </a:spcAft>
              <a:buFont typeface="Wingdings" panose="05000000000000000000" pitchFamily="2" charset="2"/>
              <a:buChar char="q"/>
            </a:pPr>
            <a:r>
              <a:rPr lang="vi-VN" altLang="en-US" sz="2400" b="1">
                <a:solidFill>
                  <a:srgbClr val="CC6600"/>
                </a:solidFill>
                <a:latin typeface="+mj-lt"/>
                <a:cs typeface="Times New Roman" panose="02020603050405020304" pitchFamily="18" charset="0"/>
              </a:rPr>
              <a:t>Bản chất của lợi nhuận</a:t>
            </a:r>
            <a:endParaRPr lang="en-US" altLang="en-US" sz="2400" b="1" dirty="0">
              <a:solidFill>
                <a:srgbClr val="CC6600"/>
              </a:solidFill>
              <a:latin typeface="+mj-lt"/>
              <a:cs typeface="Times New Roman" panose="02020603050405020304" pitchFamily="18" charset="0"/>
            </a:endParaRPr>
          </a:p>
        </p:txBody>
      </p:sp>
      <p:sp>
        <p:nvSpPr>
          <p:cNvPr id="24" name="Rectangle 3">
            <a:extLst>
              <a:ext uri="{FF2B5EF4-FFF2-40B4-BE49-F238E27FC236}">
                <a16:creationId xmlns:a16="http://schemas.microsoft.com/office/drawing/2014/main" xmlns="" id="{04D796FD-817B-493E-9A81-381AED124410}"/>
              </a:ext>
            </a:extLst>
          </p:cNvPr>
          <p:cNvSpPr txBox="1">
            <a:spLocks noChangeArrowheads="1"/>
          </p:cNvSpPr>
          <p:nvPr/>
        </p:nvSpPr>
        <p:spPr bwMode="auto">
          <a:xfrm>
            <a:off x="1096721" y="1586714"/>
            <a:ext cx="10224421" cy="23928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nSpc>
                <a:spcPct val="110000"/>
              </a:lnSpc>
              <a:spcBef>
                <a:spcPct val="20000"/>
              </a:spcBef>
            </a:pPr>
            <a:r>
              <a:rPr lang="en-US" altLang="en-US" sz="3200" dirty="0">
                <a:solidFill>
                  <a:srgbClr val="006600"/>
                </a:solidFill>
                <a:cs typeface="Arial" panose="020B0604020202020204" pitchFamily="34" charset="0"/>
                <a:sym typeface="Arial" panose="020B0604020202020204" pitchFamily="34" charset="0"/>
              </a:rPr>
              <a:t> 	</a:t>
            </a:r>
            <a:r>
              <a:rPr lang="en-US" altLang="en-US" sz="2000" b="1" dirty="0" err="1">
                <a:solidFill>
                  <a:srgbClr val="FF0000"/>
                </a:solidFill>
                <a:cs typeface="Arial" panose="020B0604020202020204" pitchFamily="34" charset="0"/>
                <a:sym typeface="Arial" panose="020B0604020202020204" pitchFamily="34" charset="0"/>
              </a:rPr>
              <a:t>Lợi</a:t>
            </a:r>
            <a:r>
              <a:rPr lang="en-US" altLang="en-US" sz="2000" b="1" dirty="0">
                <a:solidFill>
                  <a:srgbClr val="FF0000"/>
                </a:solidFill>
                <a:cs typeface="Arial" panose="020B0604020202020204" pitchFamily="34" charset="0"/>
                <a:sym typeface="Arial" panose="020B0604020202020204" pitchFamily="34" charset="0"/>
              </a:rPr>
              <a:t> </a:t>
            </a:r>
            <a:r>
              <a:rPr lang="en-US" altLang="en-US" sz="2000" b="1" dirty="0" err="1">
                <a:solidFill>
                  <a:srgbClr val="FF0000"/>
                </a:solidFill>
                <a:cs typeface="Arial" panose="020B0604020202020204" pitchFamily="34" charset="0"/>
                <a:sym typeface="Arial" panose="020B0604020202020204" pitchFamily="34" charset="0"/>
              </a:rPr>
              <a:t>nhuận</a:t>
            </a:r>
            <a:r>
              <a:rPr lang="en-US" altLang="en-US" sz="2000" dirty="0">
                <a:solidFill>
                  <a:srgbClr val="663300"/>
                </a:solidFill>
                <a:cs typeface="Arial" panose="020B0604020202020204" pitchFamily="34" charset="0"/>
                <a:sym typeface="Arial" panose="020B0604020202020204" pitchFamily="34" charset="0"/>
              </a:rPr>
              <a:t> </a:t>
            </a:r>
            <a:r>
              <a:rPr lang="en-US" altLang="en-US" sz="2000" dirty="0" err="1">
                <a:solidFill>
                  <a:srgbClr val="663300"/>
                </a:solidFill>
                <a:cs typeface="Arial" panose="020B0604020202020204" pitchFamily="34" charset="0"/>
                <a:sym typeface="Arial" panose="020B0604020202020204" pitchFamily="34" charset="0"/>
              </a:rPr>
              <a:t>là</a:t>
            </a:r>
            <a:r>
              <a:rPr lang="en-US" altLang="en-US" sz="2000" dirty="0">
                <a:solidFill>
                  <a:srgbClr val="663300"/>
                </a:solidFill>
                <a:cs typeface="Arial" panose="020B0604020202020204" pitchFamily="34" charset="0"/>
                <a:sym typeface="Arial" panose="020B0604020202020204" pitchFamily="34" charset="0"/>
              </a:rPr>
              <a:t> </a:t>
            </a:r>
            <a:r>
              <a:rPr lang="en-US" altLang="en-US" sz="2000" dirty="0" err="1">
                <a:solidFill>
                  <a:srgbClr val="663300"/>
                </a:solidFill>
                <a:cs typeface="Arial" panose="020B0604020202020204" pitchFamily="34" charset="0"/>
                <a:sym typeface="Arial" panose="020B0604020202020204" pitchFamily="34" charset="0"/>
              </a:rPr>
              <a:t>phần</a:t>
            </a:r>
            <a:r>
              <a:rPr lang="en-US" altLang="en-US" sz="2000" dirty="0">
                <a:solidFill>
                  <a:srgbClr val="663300"/>
                </a:solidFill>
                <a:cs typeface="Arial" panose="020B0604020202020204" pitchFamily="34" charset="0"/>
                <a:sym typeface="Arial" panose="020B0604020202020204" pitchFamily="34" charset="0"/>
              </a:rPr>
              <a:t> </a:t>
            </a:r>
            <a:r>
              <a:rPr lang="en-US" altLang="en-US" sz="2000" b="1" dirty="0" err="1">
                <a:solidFill>
                  <a:srgbClr val="FF0080"/>
                </a:solidFill>
                <a:cs typeface="Arial" panose="020B0604020202020204" pitchFamily="34" charset="0"/>
                <a:sym typeface="Arial" panose="020B0604020202020204" pitchFamily="34" charset="0"/>
              </a:rPr>
              <a:t>chênh</a:t>
            </a:r>
            <a:r>
              <a:rPr lang="en-US" altLang="en-US" sz="2000" b="1" dirty="0">
                <a:solidFill>
                  <a:srgbClr val="FF0080"/>
                </a:solidFill>
                <a:cs typeface="Arial" panose="020B0604020202020204" pitchFamily="34" charset="0"/>
                <a:sym typeface="Arial" panose="020B0604020202020204" pitchFamily="34" charset="0"/>
              </a:rPr>
              <a:t> </a:t>
            </a:r>
            <a:r>
              <a:rPr lang="en-US" altLang="en-US" sz="2000" b="1" dirty="0" err="1">
                <a:solidFill>
                  <a:srgbClr val="FF0080"/>
                </a:solidFill>
                <a:cs typeface="Arial" panose="020B0604020202020204" pitchFamily="34" charset="0"/>
                <a:sym typeface="Arial" panose="020B0604020202020204" pitchFamily="34" charset="0"/>
              </a:rPr>
              <a:t>lệch</a:t>
            </a:r>
            <a:r>
              <a:rPr lang="en-US" altLang="en-US" sz="2000" b="1" dirty="0">
                <a:solidFill>
                  <a:srgbClr val="FF0080"/>
                </a:solidFill>
                <a:cs typeface="Arial" panose="020B0604020202020204" pitchFamily="34" charset="0"/>
                <a:sym typeface="Arial" panose="020B0604020202020204" pitchFamily="34" charset="0"/>
              </a:rPr>
              <a:t> </a:t>
            </a:r>
            <a:r>
              <a:rPr lang="en-US" altLang="en-US" sz="2000" dirty="0" err="1">
                <a:solidFill>
                  <a:srgbClr val="663300"/>
                </a:solidFill>
                <a:cs typeface="Arial" panose="020B0604020202020204" pitchFamily="34" charset="0"/>
                <a:sym typeface="Arial" panose="020B0604020202020204" pitchFamily="34" charset="0"/>
              </a:rPr>
              <a:t>giữa</a:t>
            </a:r>
            <a:r>
              <a:rPr lang="en-US" altLang="en-US" sz="2000" dirty="0">
                <a:solidFill>
                  <a:srgbClr val="663300"/>
                </a:solidFill>
                <a:cs typeface="Arial" panose="020B0604020202020204" pitchFamily="34" charset="0"/>
                <a:sym typeface="Arial" panose="020B0604020202020204" pitchFamily="34" charset="0"/>
              </a:rPr>
              <a:t> </a:t>
            </a:r>
            <a:r>
              <a:rPr lang="en-US" altLang="en-US" sz="2000" dirty="0" err="1">
                <a:solidFill>
                  <a:srgbClr val="663300"/>
                </a:solidFill>
                <a:cs typeface="Arial" panose="020B0604020202020204" pitchFamily="34" charset="0"/>
                <a:sym typeface="Arial" panose="020B0604020202020204" pitchFamily="34" charset="0"/>
              </a:rPr>
              <a:t>tổng</a:t>
            </a:r>
            <a:r>
              <a:rPr lang="en-US" altLang="en-US" sz="2000" dirty="0">
                <a:solidFill>
                  <a:srgbClr val="663300"/>
                </a:solidFill>
                <a:cs typeface="Arial" panose="020B0604020202020204" pitchFamily="34" charset="0"/>
                <a:sym typeface="Arial" panose="020B0604020202020204" pitchFamily="34" charset="0"/>
              </a:rPr>
              <a:t> </a:t>
            </a:r>
            <a:r>
              <a:rPr lang="en-US" altLang="en-US" sz="2000" dirty="0" err="1">
                <a:solidFill>
                  <a:srgbClr val="663300"/>
                </a:solidFill>
                <a:cs typeface="Arial" panose="020B0604020202020204" pitchFamily="34" charset="0"/>
                <a:sym typeface="Arial" panose="020B0604020202020204" pitchFamily="34" charset="0"/>
              </a:rPr>
              <a:t>doanh</a:t>
            </a:r>
            <a:r>
              <a:rPr lang="en-US" altLang="en-US" sz="2000" dirty="0">
                <a:solidFill>
                  <a:srgbClr val="663300"/>
                </a:solidFill>
                <a:cs typeface="Arial" panose="020B0604020202020204" pitchFamily="34" charset="0"/>
                <a:sym typeface="Arial" panose="020B0604020202020204" pitchFamily="34" charset="0"/>
              </a:rPr>
              <a:t> </a:t>
            </a:r>
            <a:r>
              <a:rPr lang="en-US" altLang="en-US" sz="2000" dirty="0" err="1">
                <a:solidFill>
                  <a:srgbClr val="663300"/>
                </a:solidFill>
                <a:cs typeface="Arial" panose="020B0604020202020204" pitchFamily="34" charset="0"/>
                <a:sym typeface="Arial" panose="020B0604020202020204" pitchFamily="34" charset="0"/>
              </a:rPr>
              <a:t>thu</a:t>
            </a:r>
            <a:r>
              <a:rPr lang="en-US" altLang="en-US" sz="2000" dirty="0">
                <a:solidFill>
                  <a:srgbClr val="663300"/>
                </a:solidFill>
                <a:cs typeface="Arial" panose="020B0604020202020204" pitchFamily="34" charset="0"/>
                <a:sym typeface="Arial" panose="020B0604020202020204" pitchFamily="34" charset="0"/>
              </a:rPr>
              <a:t> </a:t>
            </a:r>
            <a:r>
              <a:rPr lang="en-US" altLang="en-US" sz="2000" dirty="0" err="1">
                <a:solidFill>
                  <a:srgbClr val="663300"/>
                </a:solidFill>
                <a:cs typeface="Arial" panose="020B0604020202020204" pitchFamily="34" charset="0"/>
                <a:sym typeface="Arial" panose="020B0604020202020204" pitchFamily="34" charset="0"/>
              </a:rPr>
              <a:t>và</a:t>
            </a:r>
            <a:r>
              <a:rPr lang="en-US" altLang="en-US" sz="2000" dirty="0">
                <a:solidFill>
                  <a:srgbClr val="663300"/>
                </a:solidFill>
                <a:cs typeface="Arial" panose="020B0604020202020204" pitchFamily="34" charset="0"/>
                <a:sym typeface="Arial" panose="020B0604020202020204" pitchFamily="34" charset="0"/>
              </a:rPr>
              <a:t> chi </a:t>
            </a:r>
            <a:r>
              <a:rPr lang="en-US" altLang="en-US" sz="2000" dirty="0" err="1">
                <a:solidFill>
                  <a:srgbClr val="663300"/>
                </a:solidFill>
                <a:cs typeface="Arial" panose="020B0604020202020204" pitchFamily="34" charset="0"/>
                <a:sym typeface="Arial" panose="020B0604020202020204" pitchFamily="34" charset="0"/>
              </a:rPr>
              <a:t>phí</a:t>
            </a:r>
            <a:r>
              <a:rPr lang="en-US" altLang="en-US" sz="2000" dirty="0">
                <a:solidFill>
                  <a:srgbClr val="663300"/>
                </a:solidFill>
                <a:cs typeface="Arial" panose="020B0604020202020204" pitchFamily="34" charset="0"/>
                <a:sym typeface="Arial" panose="020B0604020202020204" pitchFamily="34" charset="0"/>
              </a:rPr>
              <a:t> </a:t>
            </a:r>
            <a:r>
              <a:rPr lang="en-US" altLang="en-US" sz="2000" dirty="0" err="1">
                <a:solidFill>
                  <a:srgbClr val="663300"/>
                </a:solidFill>
                <a:cs typeface="Arial" panose="020B0604020202020204" pitchFamily="34" charset="0"/>
                <a:sym typeface="Arial" panose="020B0604020202020204" pitchFamily="34" charset="0"/>
              </a:rPr>
              <a:t>sau</a:t>
            </a:r>
            <a:r>
              <a:rPr lang="en-US" altLang="en-US" sz="2000" dirty="0">
                <a:solidFill>
                  <a:srgbClr val="663300"/>
                </a:solidFill>
                <a:cs typeface="Arial" panose="020B0604020202020204" pitchFamily="34" charset="0"/>
                <a:sym typeface="Arial" panose="020B0604020202020204" pitchFamily="34" charset="0"/>
              </a:rPr>
              <a:t> </a:t>
            </a:r>
            <a:r>
              <a:rPr lang="en-US" altLang="en-US" sz="2000" dirty="0" err="1">
                <a:solidFill>
                  <a:srgbClr val="663300"/>
                </a:solidFill>
                <a:cs typeface="Arial" panose="020B0604020202020204" pitchFamily="34" charset="0"/>
                <a:sym typeface="Arial" panose="020B0604020202020204" pitchFamily="34" charset="0"/>
              </a:rPr>
              <a:t>khi</a:t>
            </a:r>
            <a:r>
              <a:rPr lang="en-US" altLang="en-US" sz="2000" dirty="0">
                <a:solidFill>
                  <a:srgbClr val="663300"/>
                </a:solidFill>
                <a:cs typeface="Arial" panose="020B0604020202020204" pitchFamily="34" charset="0"/>
                <a:sym typeface="Arial" panose="020B0604020202020204" pitchFamily="34" charset="0"/>
              </a:rPr>
              <a:t> </a:t>
            </a:r>
            <a:r>
              <a:rPr lang="en-US" altLang="en-US" sz="2000" dirty="0" err="1">
                <a:solidFill>
                  <a:srgbClr val="663300"/>
                </a:solidFill>
                <a:cs typeface="Arial" panose="020B0604020202020204" pitchFamily="34" charset="0"/>
                <a:sym typeface="Arial" panose="020B0604020202020204" pitchFamily="34" charset="0"/>
              </a:rPr>
              <a:t>bán</a:t>
            </a:r>
            <a:r>
              <a:rPr lang="en-US" altLang="en-US" sz="2000" dirty="0">
                <a:solidFill>
                  <a:srgbClr val="663300"/>
                </a:solidFill>
                <a:cs typeface="Arial" panose="020B0604020202020204" pitchFamily="34" charset="0"/>
                <a:sym typeface="Arial" panose="020B0604020202020204" pitchFamily="34" charset="0"/>
              </a:rPr>
              <a:t> </a:t>
            </a:r>
            <a:r>
              <a:rPr lang="en-US" altLang="en-US" sz="2000" dirty="0" err="1">
                <a:solidFill>
                  <a:srgbClr val="663300"/>
                </a:solidFill>
                <a:cs typeface="Arial" panose="020B0604020202020204" pitchFamily="34" charset="0"/>
                <a:sym typeface="Arial" panose="020B0604020202020204" pitchFamily="34" charset="0"/>
              </a:rPr>
              <a:t>hàng</a:t>
            </a:r>
            <a:r>
              <a:rPr lang="en-US" altLang="en-US" sz="2000" dirty="0">
                <a:solidFill>
                  <a:srgbClr val="663300"/>
                </a:solidFill>
                <a:cs typeface="Arial" panose="020B0604020202020204" pitchFamily="34" charset="0"/>
                <a:sym typeface="Arial" panose="020B0604020202020204" pitchFamily="34" charset="0"/>
              </a:rPr>
              <a:t> </a:t>
            </a:r>
            <a:r>
              <a:rPr lang="en-US" altLang="en-US" sz="2000" dirty="0" err="1">
                <a:solidFill>
                  <a:srgbClr val="663300"/>
                </a:solidFill>
                <a:cs typeface="Arial" panose="020B0604020202020204" pitchFamily="34" charset="0"/>
                <a:sym typeface="Arial" panose="020B0604020202020204" pitchFamily="34" charset="0"/>
              </a:rPr>
              <a:t>hóa</a:t>
            </a:r>
            <a:r>
              <a:rPr lang="en-US" altLang="en-US" sz="2000" dirty="0">
                <a:solidFill>
                  <a:srgbClr val="663300"/>
                </a:solidFill>
                <a:cs typeface="Arial" panose="020B0604020202020204" pitchFamily="34" charset="0"/>
                <a:sym typeface="Arial" panose="020B0604020202020204" pitchFamily="34" charset="0"/>
              </a:rPr>
              <a:t>. </a:t>
            </a:r>
          </a:p>
          <a:p>
            <a:pPr>
              <a:lnSpc>
                <a:spcPct val="110000"/>
              </a:lnSpc>
              <a:spcBef>
                <a:spcPct val="20000"/>
              </a:spcBef>
            </a:pPr>
            <a:r>
              <a:rPr lang="en-US" altLang="en-US" sz="2000" dirty="0">
                <a:solidFill>
                  <a:srgbClr val="006600"/>
                </a:solidFill>
                <a:cs typeface="Arial" panose="020B0604020202020204" pitchFamily="34" charset="0"/>
                <a:sym typeface="Arial" panose="020B0604020202020204" pitchFamily="34" charset="0"/>
              </a:rPr>
              <a:t>	</a:t>
            </a:r>
            <a:r>
              <a:rPr lang="en-US" altLang="en-US" sz="2000" u="sng" dirty="0" err="1">
                <a:solidFill>
                  <a:srgbClr val="006600"/>
                </a:solidFill>
                <a:cs typeface="Arial" panose="020B0604020202020204" pitchFamily="34" charset="0"/>
                <a:sym typeface="Arial" panose="020B0604020202020204" pitchFamily="34" charset="0"/>
              </a:rPr>
              <a:t>Kí</a:t>
            </a:r>
            <a:r>
              <a:rPr lang="en-US" altLang="en-US" sz="2000" u="sng" dirty="0">
                <a:solidFill>
                  <a:srgbClr val="006600"/>
                </a:solidFill>
                <a:cs typeface="Arial" panose="020B0604020202020204" pitchFamily="34" charset="0"/>
                <a:sym typeface="Arial" panose="020B0604020202020204" pitchFamily="34" charset="0"/>
              </a:rPr>
              <a:t> </a:t>
            </a:r>
            <a:r>
              <a:rPr lang="en-US" altLang="en-US" sz="2000" u="sng" dirty="0" err="1">
                <a:solidFill>
                  <a:srgbClr val="006600"/>
                </a:solidFill>
                <a:cs typeface="Arial" panose="020B0604020202020204" pitchFamily="34" charset="0"/>
                <a:sym typeface="Arial" panose="020B0604020202020204" pitchFamily="34" charset="0"/>
              </a:rPr>
              <a:t>hiệu</a:t>
            </a:r>
            <a:r>
              <a:rPr lang="en-US" altLang="en-US" sz="2000" dirty="0">
                <a:solidFill>
                  <a:srgbClr val="006600"/>
                </a:solidFill>
                <a:cs typeface="Arial" panose="020B0604020202020204" pitchFamily="34" charset="0"/>
                <a:sym typeface="Arial" panose="020B0604020202020204" pitchFamily="34" charset="0"/>
              </a:rPr>
              <a:t>: </a:t>
            </a:r>
            <a:r>
              <a:rPr lang="en-US" altLang="en-US" sz="2000" b="1" dirty="0">
                <a:solidFill>
                  <a:srgbClr val="006600"/>
                </a:solidFill>
                <a:cs typeface="Arial" panose="020B0604020202020204" pitchFamily="34" charset="0"/>
                <a:sym typeface="Arial" panose="020B0604020202020204" pitchFamily="34" charset="0"/>
              </a:rPr>
              <a:t>P</a:t>
            </a:r>
            <a:r>
              <a:rPr lang="en-US" altLang="en-US" sz="2000" dirty="0">
                <a:solidFill>
                  <a:srgbClr val="FFFFFF"/>
                </a:solidFill>
                <a:cs typeface="Arial" panose="020B0604020202020204" pitchFamily="34" charset="0"/>
                <a:sym typeface="Arial" panose="020B0604020202020204" pitchFamily="34" charset="0"/>
              </a:rPr>
              <a:t>	</a:t>
            </a:r>
          </a:p>
          <a:p>
            <a:pPr>
              <a:lnSpc>
                <a:spcPct val="110000"/>
              </a:lnSpc>
              <a:spcBef>
                <a:spcPct val="20000"/>
              </a:spcBef>
            </a:pPr>
            <a:r>
              <a:rPr lang="en-US" altLang="en-US" sz="2000" dirty="0">
                <a:solidFill>
                  <a:srgbClr val="FFFFFF"/>
                </a:solidFill>
                <a:cs typeface="Arial" panose="020B0604020202020204" pitchFamily="34" charset="0"/>
                <a:sym typeface="Arial" panose="020B0604020202020204" pitchFamily="34" charset="0"/>
              </a:rPr>
              <a:t>		</a:t>
            </a:r>
            <a:r>
              <a:rPr lang="en-US" altLang="en-US" sz="2000" dirty="0">
                <a:solidFill>
                  <a:srgbClr val="800040"/>
                </a:solidFill>
                <a:cs typeface="Arial" panose="020B0604020202020204" pitchFamily="34" charset="0"/>
                <a:sym typeface="Arial" panose="020B0604020202020204" pitchFamily="34" charset="0"/>
              </a:rPr>
              <a:t>	</a:t>
            </a:r>
            <a:r>
              <a:rPr lang="vi-VN" altLang="en-US" sz="2400" dirty="0">
                <a:solidFill>
                  <a:srgbClr val="002060"/>
                </a:solidFill>
                <a:cs typeface="Arial" panose="020B0604020202020204" pitchFamily="34" charset="0"/>
                <a:sym typeface="Arial" panose="020B0604020202020204" pitchFamily="34" charset="0"/>
              </a:rPr>
              <a:t>G</a:t>
            </a:r>
            <a:r>
              <a:rPr lang="en-US" altLang="en-US" sz="2400" dirty="0">
                <a:solidFill>
                  <a:srgbClr val="002060"/>
                </a:solidFill>
                <a:cs typeface="Arial" panose="020B0604020202020204" pitchFamily="34" charset="0"/>
                <a:sym typeface="Arial" panose="020B0604020202020204" pitchFamily="34" charset="0"/>
              </a:rPr>
              <a:t> =  c  +  v  +  m  =  k  +  m </a:t>
            </a:r>
            <a:endParaRPr lang="vi-VN" altLang="en-US" sz="2400" dirty="0">
              <a:solidFill>
                <a:srgbClr val="002060"/>
              </a:solidFill>
              <a:cs typeface="Arial" panose="020B0604020202020204" pitchFamily="34" charset="0"/>
              <a:sym typeface="Arial" panose="020B0604020202020204" pitchFamily="34" charset="0"/>
            </a:endParaRPr>
          </a:p>
          <a:p>
            <a:pPr>
              <a:lnSpc>
                <a:spcPct val="110000"/>
              </a:lnSpc>
              <a:spcBef>
                <a:spcPct val="20000"/>
              </a:spcBef>
            </a:pPr>
            <a:r>
              <a:rPr lang="vi-VN" altLang="en-US" sz="2400" dirty="0">
                <a:solidFill>
                  <a:srgbClr val="002060"/>
                </a:solidFill>
                <a:cs typeface="Arial" panose="020B0604020202020204" pitchFamily="34" charset="0"/>
                <a:sym typeface="Arial" panose="020B0604020202020204" pitchFamily="34" charset="0"/>
              </a:rPr>
              <a:t>			G</a:t>
            </a:r>
            <a:r>
              <a:rPr lang="en-US" altLang="en-US" sz="2400" dirty="0">
                <a:solidFill>
                  <a:srgbClr val="002060"/>
                </a:solidFill>
                <a:cs typeface="Arial" panose="020B0604020202020204" pitchFamily="34" charset="0"/>
                <a:sym typeface="Arial" panose="020B0604020202020204" pitchFamily="34" charset="0"/>
              </a:rPr>
              <a:t>  =  k  +  </a:t>
            </a:r>
            <a:r>
              <a:rPr lang="vi-VN" altLang="en-US" sz="2400" dirty="0">
                <a:solidFill>
                  <a:srgbClr val="002060"/>
                </a:solidFill>
                <a:cs typeface="Arial" panose="020B0604020202020204" pitchFamily="34" charset="0"/>
                <a:sym typeface="Arial" panose="020B0604020202020204" pitchFamily="34" charset="0"/>
              </a:rPr>
              <a:t>p</a:t>
            </a:r>
          </a:p>
          <a:p>
            <a:pPr>
              <a:lnSpc>
                <a:spcPct val="110000"/>
              </a:lnSpc>
              <a:spcBef>
                <a:spcPct val="20000"/>
              </a:spcBef>
            </a:pPr>
            <a:r>
              <a:rPr lang="vi-VN" altLang="en-US" sz="2400" b="1" dirty="0">
                <a:solidFill>
                  <a:srgbClr val="C00000"/>
                </a:solidFill>
                <a:cs typeface="Arial" panose="020B0604020202020204" pitchFamily="34" charset="0"/>
                <a:sym typeface="Arial" panose="020B0604020202020204" pitchFamily="34" charset="0"/>
              </a:rPr>
              <a:t>		       </a:t>
            </a:r>
            <a:r>
              <a:rPr lang="vi-VN" altLang="en-US" sz="2400" b="1" dirty="0">
                <a:solidFill>
                  <a:srgbClr val="00B050"/>
                </a:solidFill>
                <a:latin typeface="Times New Roman" panose="02020603050405020304" pitchFamily="18" charset="0"/>
                <a:cs typeface="Times New Roman" panose="02020603050405020304" pitchFamily="18" charset="0"/>
                <a:sym typeface="Arial" panose="020B0604020202020204" pitchFamily="34" charset="0"/>
              </a:rPr>
              <a:t>→ </a:t>
            </a:r>
            <a:r>
              <a:rPr lang="vi-VN" altLang="en-US" sz="2400" b="1" dirty="0">
                <a:solidFill>
                  <a:srgbClr val="00B050"/>
                </a:solidFill>
                <a:cs typeface="Arial" panose="020B0604020202020204" pitchFamily="34" charset="0"/>
                <a:sym typeface="Arial" panose="020B0604020202020204" pitchFamily="34" charset="0"/>
              </a:rPr>
              <a:t>p = G - k</a:t>
            </a:r>
            <a:r>
              <a:rPr lang="en-US" altLang="en-US" sz="2400" b="1" dirty="0">
                <a:solidFill>
                  <a:srgbClr val="00B050"/>
                </a:solidFill>
                <a:cs typeface="Arial" panose="020B0604020202020204" pitchFamily="34" charset="0"/>
                <a:sym typeface="Arial" panose="020B0604020202020204" pitchFamily="34" charset="0"/>
              </a:rPr>
              <a:t> </a:t>
            </a:r>
            <a:endParaRPr lang="vi-VN" altLang="en-US" sz="2400" b="1" dirty="0">
              <a:solidFill>
                <a:srgbClr val="00B050"/>
              </a:solidFill>
              <a:cs typeface="Arial" panose="020B0604020202020204" pitchFamily="34" charset="0"/>
              <a:sym typeface="Arial" panose="020B0604020202020204" pitchFamily="34" charset="0"/>
            </a:endParaRPr>
          </a:p>
          <a:p>
            <a:pPr>
              <a:lnSpc>
                <a:spcPct val="110000"/>
              </a:lnSpc>
              <a:spcBef>
                <a:spcPct val="20000"/>
              </a:spcBef>
            </a:pPr>
            <a:endParaRPr lang="vi-VN" altLang="en-US" sz="2400" b="1" dirty="0">
              <a:solidFill>
                <a:srgbClr val="C00000"/>
              </a:solidFill>
              <a:cs typeface="Arial" panose="020B0604020202020204" pitchFamily="34" charset="0"/>
              <a:sym typeface="Arial" panose="020B0604020202020204" pitchFamily="34" charset="0"/>
            </a:endParaRPr>
          </a:p>
        </p:txBody>
      </p:sp>
      <p:pic>
        <p:nvPicPr>
          <p:cNvPr id="25" name="Picture 5" descr="42-16216186">
            <a:extLst>
              <a:ext uri="{FF2B5EF4-FFF2-40B4-BE49-F238E27FC236}">
                <a16:creationId xmlns:a16="http://schemas.microsoft.com/office/drawing/2014/main" xmlns="" id="{924B7062-66FC-49BB-A8D8-AA6A79E250D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053000" y="4206240"/>
            <a:ext cx="3962400" cy="2307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 name="Picture 3" descr="rich">
            <a:extLst>
              <a:ext uri="{FF2B5EF4-FFF2-40B4-BE49-F238E27FC236}">
                <a16:creationId xmlns:a16="http://schemas.microsoft.com/office/drawing/2014/main" xmlns="" id="{055D90D5-6B0B-4A30-8CA1-E334F0F48A34}"/>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409200" y="4206240"/>
            <a:ext cx="3505200" cy="2307264"/>
          </a:xfrm>
          <a:prstGeom prst="rect">
            <a:avLst/>
          </a:prstGeom>
          <a:noFill/>
          <a:ln w="57150">
            <a:solidFill>
              <a:srgbClr val="808080"/>
            </a:solidFill>
            <a:miter lim="800000"/>
            <a:headEnd/>
            <a:tailEnd/>
          </a:ln>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97100712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nodeType="clickEffect">
                                  <p:stCondLst>
                                    <p:cond delay="0"/>
                                  </p:stCondLst>
                                  <p:childTnLst>
                                    <p:set>
                                      <p:cBhvr>
                                        <p:cTn id="6" dur="1" fill="hold">
                                          <p:stCondLst>
                                            <p:cond delay="0"/>
                                          </p:stCondLst>
                                        </p:cTn>
                                        <p:tgtEl>
                                          <p:spTgt spid="15"/>
                                        </p:tgtEl>
                                        <p:attrNameLst>
                                          <p:attrName>style.visibility</p:attrName>
                                        </p:attrNameLst>
                                      </p:cBhvr>
                                      <p:to>
                                        <p:strVal val="visible"/>
                                      </p:to>
                                    </p:set>
                                    <p:anim calcmode="lin" valueType="num">
                                      <p:cBhvr>
                                        <p:cTn id="7" dur="1000" fill="hold"/>
                                        <p:tgtEl>
                                          <p:spTgt spid="15"/>
                                        </p:tgtEl>
                                        <p:attrNameLst>
                                          <p:attrName>ppt_w</p:attrName>
                                        </p:attrNameLst>
                                      </p:cBhvr>
                                      <p:tavLst>
                                        <p:tav tm="0">
                                          <p:val>
                                            <p:fltVal val="0"/>
                                          </p:val>
                                        </p:tav>
                                        <p:tav tm="100000">
                                          <p:val>
                                            <p:strVal val="#ppt_w"/>
                                          </p:val>
                                        </p:tav>
                                      </p:tavLst>
                                    </p:anim>
                                    <p:anim calcmode="lin" valueType="num">
                                      <p:cBhvr>
                                        <p:cTn id="8" dur="1000" fill="hold"/>
                                        <p:tgtEl>
                                          <p:spTgt spid="15"/>
                                        </p:tgtEl>
                                        <p:attrNameLst>
                                          <p:attrName>ppt_h</p:attrName>
                                        </p:attrNameLst>
                                      </p:cBhvr>
                                      <p:tavLst>
                                        <p:tav tm="0">
                                          <p:val>
                                            <p:fltVal val="0"/>
                                          </p:val>
                                        </p:tav>
                                        <p:tav tm="100000">
                                          <p:val>
                                            <p:strVal val="#ppt_h"/>
                                          </p:val>
                                        </p:tav>
                                      </p:tavLst>
                                    </p:anim>
                                    <p:anim calcmode="lin" valueType="num">
                                      <p:cBhvr>
                                        <p:cTn id="9" dur="1000" fill="hold"/>
                                        <p:tgtEl>
                                          <p:spTgt spid="15"/>
                                        </p:tgtEl>
                                        <p:attrNameLst>
                                          <p:attrName>style.rotation</p:attrName>
                                        </p:attrNameLst>
                                      </p:cBhvr>
                                      <p:tavLst>
                                        <p:tav tm="0">
                                          <p:val>
                                            <p:fltVal val="90"/>
                                          </p:val>
                                        </p:tav>
                                        <p:tav tm="100000">
                                          <p:val>
                                            <p:fltVal val="0"/>
                                          </p:val>
                                        </p:tav>
                                      </p:tavLst>
                                    </p:anim>
                                    <p:animEffect transition="in" filter="fade">
                                      <p:cBhvr>
                                        <p:cTn id="10" dur="1000"/>
                                        <p:tgtEl>
                                          <p:spTgt spid="15"/>
                                        </p:tgtEl>
                                      </p:cBhvr>
                                    </p:animEffect>
                                  </p:childTnLst>
                                </p:cTn>
                              </p:par>
                              <p:par>
                                <p:cTn id="11" presetID="31" presetClass="entr" presetSubtype="0" fill="hold" grpId="0" nodeType="withEffect">
                                  <p:stCondLst>
                                    <p:cond delay="0"/>
                                  </p:stCondLst>
                                  <p:childTnLst>
                                    <p:set>
                                      <p:cBhvr>
                                        <p:cTn id="12" dur="1" fill="hold">
                                          <p:stCondLst>
                                            <p:cond delay="0"/>
                                          </p:stCondLst>
                                        </p:cTn>
                                        <p:tgtEl>
                                          <p:spTgt spid="18"/>
                                        </p:tgtEl>
                                        <p:attrNameLst>
                                          <p:attrName>style.visibility</p:attrName>
                                        </p:attrNameLst>
                                      </p:cBhvr>
                                      <p:to>
                                        <p:strVal val="visible"/>
                                      </p:to>
                                    </p:set>
                                    <p:anim calcmode="lin" valueType="num">
                                      <p:cBhvr>
                                        <p:cTn id="13" dur="1000" fill="hold"/>
                                        <p:tgtEl>
                                          <p:spTgt spid="18"/>
                                        </p:tgtEl>
                                        <p:attrNameLst>
                                          <p:attrName>ppt_w</p:attrName>
                                        </p:attrNameLst>
                                      </p:cBhvr>
                                      <p:tavLst>
                                        <p:tav tm="0">
                                          <p:val>
                                            <p:fltVal val="0"/>
                                          </p:val>
                                        </p:tav>
                                        <p:tav tm="100000">
                                          <p:val>
                                            <p:strVal val="#ppt_w"/>
                                          </p:val>
                                        </p:tav>
                                      </p:tavLst>
                                    </p:anim>
                                    <p:anim calcmode="lin" valueType="num">
                                      <p:cBhvr>
                                        <p:cTn id="14" dur="1000" fill="hold"/>
                                        <p:tgtEl>
                                          <p:spTgt spid="18"/>
                                        </p:tgtEl>
                                        <p:attrNameLst>
                                          <p:attrName>ppt_h</p:attrName>
                                        </p:attrNameLst>
                                      </p:cBhvr>
                                      <p:tavLst>
                                        <p:tav tm="0">
                                          <p:val>
                                            <p:fltVal val="0"/>
                                          </p:val>
                                        </p:tav>
                                        <p:tav tm="100000">
                                          <p:val>
                                            <p:strVal val="#ppt_h"/>
                                          </p:val>
                                        </p:tav>
                                      </p:tavLst>
                                    </p:anim>
                                    <p:anim calcmode="lin" valueType="num">
                                      <p:cBhvr>
                                        <p:cTn id="15" dur="1000" fill="hold"/>
                                        <p:tgtEl>
                                          <p:spTgt spid="18"/>
                                        </p:tgtEl>
                                        <p:attrNameLst>
                                          <p:attrName>style.rotation</p:attrName>
                                        </p:attrNameLst>
                                      </p:cBhvr>
                                      <p:tavLst>
                                        <p:tav tm="0">
                                          <p:val>
                                            <p:fltVal val="90"/>
                                          </p:val>
                                        </p:tav>
                                        <p:tav tm="100000">
                                          <p:val>
                                            <p:fltVal val="0"/>
                                          </p:val>
                                        </p:tav>
                                      </p:tavLst>
                                    </p:anim>
                                    <p:animEffect transition="in" filter="fade">
                                      <p:cBhvr>
                                        <p:cTn id="16" dur="1000"/>
                                        <p:tgtEl>
                                          <p:spTgt spid="18"/>
                                        </p:tgtEl>
                                      </p:cBhvr>
                                    </p:animEffect>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24"/>
                                        </p:tgtEl>
                                        <p:attrNameLst>
                                          <p:attrName>style.visibility</p:attrName>
                                        </p:attrNameLst>
                                      </p:cBhvr>
                                      <p:to>
                                        <p:strVal val="visible"/>
                                      </p:to>
                                    </p:set>
                                    <p:animEffect transition="in" filter="fade">
                                      <p:cBhvr>
                                        <p:cTn id="21" dur="1000"/>
                                        <p:tgtEl>
                                          <p:spTgt spid="24"/>
                                        </p:tgtEl>
                                      </p:cBhvr>
                                    </p:animEffect>
                                    <p:anim calcmode="lin" valueType="num">
                                      <p:cBhvr>
                                        <p:cTn id="22" dur="1000" fill="hold"/>
                                        <p:tgtEl>
                                          <p:spTgt spid="24"/>
                                        </p:tgtEl>
                                        <p:attrNameLst>
                                          <p:attrName>ppt_x</p:attrName>
                                        </p:attrNameLst>
                                      </p:cBhvr>
                                      <p:tavLst>
                                        <p:tav tm="0">
                                          <p:val>
                                            <p:strVal val="#ppt_x"/>
                                          </p:val>
                                        </p:tav>
                                        <p:tav tm="100000">
                                          <p:val>
                                            <p:strVal val="#ppt_x"/>
                                          </p:val>
                                        </p:tav>
                                      </p:tavLst>
                                    </p:anim>
                                    <p:anim calcmode="lin" valueType="num">
                                      <p:cBhvr>
                                        <p:cTn id="23" dur="1000" fill="hold"/>
                                        <p:tgtEl>
                                          <p:spTgt spid="24"/>
                                        </p:tgtEl>
                                        <p:attrNameLst>
                                          <p:attrName>ppt_y</p:attrName>
                                        </p:attrNameLst>
                                      </p:cBhvr>
                                      <p:tavLst>
                                        <p:tav tm="0">
                                          <p:val>
                                            <p:strVal val="#ppt_y+.1"/>
                                          </p:val>
                                        </p:tav>
                                        <p:tav tm="100000">
                                          <p:val>
                                            <p:strVal val="#ppt_y"/>
                                          </p:val>
                                        </p:tav>
                                      </p:tavLst>
                                    </p:anim>
                                  </p:childTnLst>
                                </p:cTn>
                              </p:par>
                              <p:par>
                                <p:cTn id="24" presetID="42" presetClass="entr" presetSubtype="0" fill="hold" nodeType="withEffect">
                                  <p:stCondLst>
                                    <p:cond delay="0"/>
                                  </p:stCondLst>
                                  <p:childTnLst>
                                    <p:set>
                                      <p:cBhvr>
                                        <p:cTn id="25" dur="1" fill="hold">
                                          <p:stCondLst>
                                            <p:cond delay="0"/>
                                          </p:stCondLst>
                                        </p:cTn>
                                        <p:tgtEl>
                                          <p:spTgt spid="25"/>
                                        </p:tgtEl>
                                        <p:attrNameLst>
                                          <p:attrName>style.visibility</p:attrName>
                                        </p:attrNameLst>
                                      </p:cBhvr>
                                      <p:to>
                                        <p:strVal val="visible"/>
                                      </p:to>
                                    </p:set>
                                    <p:animEffect transition="in" filter="fade">
                                      <p:cBhvr>
                                        <p:cTn id="26" dur="1000"/>
                                        <p:tgtEl>
                                          <p:spTgt spid="25"/>
                                        </p:tgtEl>
                                      </p:cBhvr>
                                    </p:animEffect>
                                    <p:anim calcmode="lin" valueType="num">
                                      <p:cBhvr>
                                        <p:cTn id="27" dur="1000" fill="hold"/>
                                        <p:tgtEl>
                                          <p:spTgt spid="25"/>
                                        </p:tgtEl>
                                        <p:attrNameLst>
                                          <p:attrName>ppt_x</p:attrName>
                                        </p:attrNameLst>
                                      </p:cBhvr>
                                      <p:tavLst>
                                        <p:tav tm="0">
                                          <p:val>
                                            <p:strVal val="#ppt_x"/>
                                          </p:val>
                                        </p:tav>
                                        <p:tav tm="100000">
                                          <p:val>
                                            <p:strVal val="#ppt_x"/>
                                          </p:val>
                                        </p:tav>
                                      </p:tavLst>
                                    </p:anim>
                                    <p:anim calcmode="lin" valueType="num">
                                      <p:cBhvr>
                                        <p:cTn id="28" dur="1000" fill="hold"/>
                                        <p:tgtEl>
                                          <p:spTgt spid="25"/>
                                        </p:tgtEl>
                                        <p:attrNameLst>
                                          <p:attrName>ppt_y</p:attrName>
                                        </p:attrNameLst>
                                      </p:cBhvr>
                                      <p:tavLst>
                                        <p:tav tm="0">
                                          <p:val>
                                            <p:strVal val="#ppt_y+.1"/>
                                          </p:val>
                                        </p:tav>
                                        <p:tav tm="100000">
                                          <p:val>
                                            <p:strVal val="#ppt_y"/>
                                          </p:val>
                                        </p:tav>
                                      </p:tavLst>
                                    </p:anim>
                                  </p:childTnLst>
                                </p:cTn>
                              </p:par>
                              <p:par>
                                <p:cTn id="29" presetID="42" presetClass="entr" presetSubtype="0" fill="hold" nodeType="withEffect">
                                  <p:stCondLst>
                                    <p:cond delay="0"/>
                                  </p:stCondLst>
                                  <p:childTnLst>
                                    <p:set>
                                      <p:cBhvr>
                                        <p:cTn id="30" dur="1" fill="hold">
                                          <p:stCondLst>
                                            <p:cond delay="0"/>
                                          </p:stCondLst>
                                        </p:cTn>
                                        <p:tgtEl>
                                          <p:spTgt spid="26"/>
                                        </p:tgtEl>
                                        <p:attrNameLst>
                                          <p:attrName>style.visibility</p:attrName>
                                        </p:attrNameLst>
                                      </p:cBhvr>
                                      <p:to>
                                        <p:strVal val="visible"/>
                                      </p:to>
                                    </p:set>
                                    <p:animEffect transition="in" filter="fade">
                                      <p:cBhvr>
                                        <p:cTn id="31" dur="1000"/>
                                        <p:tgtEl>
                                          <p:spTgt spid="26"/>
                                        </p:tgtEl>
                                      </p:cBhvr>
                                    </p:animEffect>
                                    <p:anim calcmode="lin" valueType="num">
                                      <p:cBhvr>
                                        <p:cTn id="32" dur="1000" fill="hold"/>
                                        <p:tgtEl>
                                          <p:spTgt spid="26"/>
                                        </p:tgtEl>
                                        <p:attrNameLst>
                                          <p:attrName>ppt_x</p:attrName>
                                        </p:attrNameLst>
                                      </p:cBhvr>
                                      <p:tavLst>
                                        <p:tav tm="0">
                                          <p:val>
                                            <p:strVal val="#ppt_x"/>
                                          </p:val>
                                        </p:tav>
                                        <p:tav tm="100000">
                                          <p:val>
                                            <p:strVal val="#ppt_x"/>
                                          </p:val>
                                        </p:tav>
                                      </p:tavLst>
                                    </p:anim>
                                    <p:anim calcmode="lin" valueType="num">
                                      <p:cBhvr>
                                        <p:cTn id="33" dur="1000" fill="hold"/>
                                        <p:tgtEl>
                                          <p:spTgt spid="26"/>
                                        </p:tgtEl>
                                        <p:attrNameLst>
                                          <p:attrName>ppt_y</p:attrName>
                                        </p:attrNameLst>
                                      </p:cBhvr>
                                      <p:tavLst>
                                        <p:tav tm="0">
                                          <p:val>
                                            <p:strVal val="#ppt_y+.1"/>
                                          </p:val>
                                        </p:tav>
                                        <p:tav tm="100000">
                                          <p:val>
                                            <p:strVal val="#ppt_y"/>
                                          </p:val>
                                        </p:tav>
                                      </p:tavLst>
                                    </p:anim>
                                  </p:childTnLst>
                                </p:cTn>
                              </p:par>
                              <p:par>
                                <p:cTn id="34" presetID="31" presetClass="entr" presetSubtype="0" fill="hold" grpId="0" nodeType="withEffect">
                                  <p:stCondLst>
                                    <p:cond delay="0"/>
                                  </p:stCondLst>
                                  <p:childTnLst>
                                    <p:set>
                                      <p:cBhvr>
                                        <p:cTn id="35" dur="1" fill="hold">
                                          <p:stCondLst>
                                            <p:cond delay="0"/>
                                          </p:stCondLst>
                                        </p:cTn>
                                        <p:tgtEl>
                                          <p:spTgt spid="14"/>
                                        </p:tgtEl>
                                        <p:attrNameLst>
                                          <p:attrName>style.visibility</p:attrName>
                                        </p:attrNameLst>
                                      </p:cBhvr>
                                      <p:to>
                                        <p:strVal val="visible"/>
                                      </p:to>
                                    </p:set>
                                    <p:anim calcmode="lin" valueType="num">
                                      <p:cBhvr>
                                        <p:cTn id="36" dur="1000" fill="hold"/>
                                        <p:tgtEl>
                                          <p:spTgt spid="14"/>
                                        </p:tgtEl>
                                        <p:attrNameLst>
                                          <p:attrName>ppt_w</p:attrName>
                                        </p:attrNameLst>
                                      </p:cBhvr>
                                      <p:tavLst>
                                        <p:tav tm="0">
                                          <p:val>
                                            <p:fltVal val="0"/>
                                          </p:val>
                                        </p:tav>
                                        <p:tav tm="100000">
                                          <p:val>
                                            <p:strVal val="#ppt_w"/>
                                          </p:val>
                                        </p:tav>
                                      </p:tavLst>
                                    </p:anim>
                                    <p:anim calcmode="lin" valueType="num">
                                      <p:cBhvr>
                                        <p:cTn id="37" dur="1000" fill="hold"/>
                                        <p:tgtEl>
                                          <p:spTgt spid="14"/>
                                        </p:tgtEl>
                                        <p:attrNameLst>
                                          <p:attrName>ppt_h</p:attrName>
                                        </p:attrNameLst>
                                      </p:cBhvr>
                                      <p:tavLst>
                                        <p:tav tm="0">
                                          <p:val>
                                            <p:fltVal val="0"/>
                                          </p:val>
                                        </p:tav>
                                        <p:tav tm="100000">
                                          <p:val>
                                            <p:strVal val="#ppt_h"/>
                                          </p:val>
                                        </p:tav>
                                      </p:tavLst>
                                    </p:anim>
                                    <p:anim calcmode="lin" valueType="num">
                                      <p:cBhvr>
                                        <p:cTn id="38" dur="1000" fill="hold"/>
                                        <p:tgtEl>
                                          <p:spTgt spid="14"/>
                                        </p:tgtEl>
                                        <p:attrNameLst>
                                          <p:attrName>style.rotation</p:attrName>
                                        </p:attrNameLst>
                                      </p:cBhvr>
                                      <p:tavLst>
                                        <p:tav tm="0">
                                          <p:val>
                                            <p:fltVal val="90"/>
                                          </p:val>
                                        </p:tav>
                                        <p:tav tm="100000">
                                          <p:val>
                                            <p:fltVal val="0"/>
                                          </p:val>
                                        </p:tav>
                                      </p:tavLst>
                                    </p:anim>
                                    <p:animEffect transition="in" filter="fade">
                                      <p:cBhvr>
                                        <p:cTn id="39" dur="10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p:bldP spid="18" grpId="0"/>
      <p:bldP spid="24" grpId="0"/>
    </p:bldLst>
  </p:timing>
</p:sld>
</file>

<file path=ppt/slides/slide84.xml><?xml version="1.0" encoding="utf-8"?>
<p:sld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449"/>
        <p:cNvGrpSpPr/>
        <p:nvPr/>
      </p:nvGrpSpPr>
      <p:grpSpPr>
        <a:xfrm>
          <a:off x="0" y="0"/>
          <a:ext cx="0" cy="0"/>
          <a:chOff x="0" y="0"/>
          <a:chExt cx="0" cy="0"/>
        </a:xfrm>
      </p:grpSpPr>
      <p:sp>
        <p:nvSpPr>
          <p:cNvPr id="450" name="Google Shape;450;p41"/>
          <p:cNvSpPr txBox="1">
            <a:spLocks noGrp="1"/>
          </p:cNvSpPr>
          <p:nvPr>
            <p:ph type="sldNum" idx="12"/>
          </p:nvPr>
        </p:nvSpPr>
        <p:spPr>
          <a:xfrm>
            <a:off x="101612" y="6333135"/>
            <a:ext cx="731600" cy="524800"/>
          </a:xfrm>
          <a:prstGeom prst="rect">
            <a:avLst/>
          </a:prstGeom>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fld id="{00000000-1234-1234-1234-123412341234}" type="slidenum">
              <a:rPr kumimoji="0" lang="en" sz="1733" b="0" i="0" u="none" strike="noStrike" kern="0" cap="none" spc="0" normalizeH="0" baseline="0" noProof="0">
                <a:ln>
                  <a:noFill/>
                </a:ln>
                <a:solidFill>
                  <a:srgbClr val="FFFFFF"/>
                </a:solidFill>
                <a:effectLst/>
                <a:uLnTx/>
                <a:uFillTx/>
                <a:latin typeface="Dosis ExtraLight"/>
                <a:sym typeface="Dosis ExtraLight"/>
              </a:rPr>
              <a:pPr marL="0" marR="0" lvl="0" indent="0" algn="l" defTabSz="1219170" rtl="0" eaLnBrk="1" fontAlgn="auto" latinLnBrk="0" hangingPunct="1">
                <a:lnSpc>
                  <a:spcPct val="100000"/>
                </a:lnSpc>
                <a:spcBef>
                  <a:spcPts val="0"/>
                </a:spcBef>
                <a:spcAft>
                  <a:spcPts val="0"/>
                </a:spcAft>
                <a:buClr>
                  <a:srgbClr val="000000"/>
                </a:buClr>
                <a:buSzTx/>
                <a:buFontTx/>
                <a:buNone/>
                <a:tabLst/>
                <a:defRPr/>
              </a:pPr>
              <a:t>84</a:t>
            </a:fld>
            <a:endParaRPr kumimoji="0" sz="1733" b="0" i="0" u="none" strike="noStrike" kern="0" cap="none" spc="0" normalizeH="0" baseline="0" noProof="0">
              <a:ln>
                <a:noFill/>
              </a:ln>
              <a:solidFill>
                <a:srgbClr val="FFFFFF"/>
              </a:solidFill>
              <a:effectLst/>
              <a:uLnTx/>
              <a:uFillTx/>
              <a:latin typeface="Dosis ExtraLight"/>
              <a:sym typeface="Dosis ExtraLight"/>
            </a:endParaRPr>
          </a:p>
        </p:txBody>
      </p:sp>
      <p:sp>
        <p:nvSpPr>
          <p:cNvPr id="30" name="Text Box 2">
            <a:extLst>
              <a:ext uri="{FF2B5EF4-FFF2-40B4-BE49-F238E27FC236}">
                <a16:creationId xmlns:a16="http://schemas.microsoft.com/office/drawing/2014/main" xmlns="" id="{9406D1FD-2B0A-4B03-ADBD-A9A6EE361385}"/>
              </a:ext>
            </a:extLst>
          </p:cNvPr>
          <p:cNvSpPr txBox="1">
            <a:spLocks noChangeArrowheads="1"/>
          </p:cNvSpPr>
          <p:nvPr/>
        </p:nvSpPr>
        <p:spPr bwMode="auto">
          <a:xfrm>
            <a:off x="4348843" y="420563"/>
            <a:ext cx="3200400" cy="523220"/>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eaLnBrk="1" hangingPunct="1"/>
            <a:r>
              <a:rPr lang="en-US" altLang="en-US" sz="2800" b="1" dirty="0">
                <a:solidFill>
                  <a:srgbClr val="00B050"/>
                </a:solidFill>
                <a:latin typeface="+mn-lt"/>
                <a:cs typeface="Arial" panose="020B0604020202020204" pitchFamily="34" charset="0"/>
                <a:sym typeface="Arial" panose="020B0604020202020204" pitchFamily="34" charset="0"/>
              </a:rPr>
              <a:t>So </a:t>
            </a:r>
            <a:r>
              <a:rPr lang="vi-VN" altLang="en-US" sz="2800" b="1" dirty="0">
                <a:solidFill>
                  <a:srgbClr val="00B050"/>
                </a:solidFill>
                <a:latin typeface="+mn-lt"/>
                <a:cs typeface="Arial" panose="020B0604020202020204" pitchFamily="34" charset="0"/>
                <a:sym typeface="Arial" panose="020B0604020202020204" pitchFamily="34" charset="0"/>
              </a:rPr>
              <a:t>sánh p và m?</a:t>
            </a:r>
            <a:endParaRPr lang="en-US" altLang="en-US" sz="2800" b="1" dirty="0">
              <a:solidFill>
                <a:srgbClr val="00B050"/>
              </a:solidFill>
              <a:latin typeface="+mn-lt"/>
              <a:cs typeface="Arial" panose="020B0604020202020204" pitchFamily="34" charset="0"/>
              <a:sym typeface="Arial" panose="020B0604020202020204" pitchFamily="34" charset="0"/>
            </a:endParaRPr>
          </a:p>
        </p:txBody>
      </p:sp>
      <p:sp>
        <p:nvSpPr>
          <p:cNvPr id="31" name="Rectangle 3">
            <a:extLst>
              <a:ext uri="{FF2B5EF4-FFF2-40B4-BE49-F238E27FC236}">
                <a16:creationId xmlns:a16="http://schemas.microsoft.com/office/drawing/2014/main" xmlns="" id="{46B49721-C642-4978-963D-EBF3E408E5D2}"/>
              </a:ext>
            </a:extLst>
          </p:cNvPr>
          <p:cNvSpPr>
            <a:spLocks noChangeArrowheads="1"/>
          </p:cNvSpPr>
          <p:nvPr/>
        </p:nvSpPr>
        <p:spPr bwMode="auto">
          <a:xfrm>
            <a:off x="2151742" y="2112510"/>
            <a:ext cx="3944257" cy="914400"/>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eaLnBrk="1" hangingPunct="1"/>
            <a:r>
              <a:rPr lang="en-US" altLang="en-US" sz="2400" dirty="0">
                <a:latin typeface="+mn-lt"/>
                <a:cs typeface="Arial" panose="020B0604020202020204" pitchFamily="34" charset="0"/>
                <a:sym typeface="Arial" panose="020B0604020202020204" pitchFamily="34" charset="0"/>
              </a:rPr>
              <a:t>m: </a:t>
            </a:r>
            <a:r>
              <a:rPr lang="vi-VN" altLang="en-US" sz="2400" dirty="0">
                <a:latin typeface="+mn-lt"/>
                <a:cs typeface="Arial" panose="020B0604020202020204" pitchFamily="34" charset="0"/>
                <a:sym typeface="Arial" panose="020B0604020202020204" pitchFamily="34" charset="0"/>
              </a:rPr>
              <a:t>Nội dung bên trong</a:t>
            </a:r>
            <a:endParaRPr lang="en-US" altLang="en-US" sz="2400" dirty="0">
              <a:latin typeface="+mn-lt"/>
              <a:cs typeface="Arial" panose="020B0604020202020204" pitchFamily="34" charset="0"/>
              <a:sym typeface="Arial" panose="020B0604020202020204" pitchFamily="34" charset="0"/>
            </a:endParaRPr>
          </a:p>
        </p:txBody>
      </p:sp>
      <p:sp>
        <p:nvSpPr>
          <p:cNvPr id="32" name="Text Box 4">
            <a:extLst>
              <a:ext uri="{FF2B5EF4-FFF2-40B4-BE49-F238E27FC236}">
                <a16:creationId xmlns:a16="http://schemas.microsoft.com/office/drawing/2014/main" xmlns="" id="{923E6E18-2D46-4A38-B80A-D9CF2959468B}"/>
              </a:ext>
            </a:extLst>
          </p:cNvPr>
          <p:cNvSpPr txBox="1">
            <a:spLocks noChangeArrowheads="1"/>
          </p:cNvSpPr>
          <p:nvPr/>
        </p:nvSpPr>
        <p:spPr bwMode="auto">
          <a:xfrm>
            <a:off x="1994581" y="1409247"/>
            <a:ext cx="2354262" cy="461963"/>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342900" indent="-342900" eaLnBrk="1" hangingPunct="1">
              <a:buFont typeface="Wingdings" panose="05000000000000000000" pitchFamily="2" charset="2"/>
              <a:buChar char="§"/>
            </a:pPr>
            <a:r>
              <a:rPr lang="vi-VN" altLang="en-US" sz="2400" b="1" dirty="0">
                <a:solidFill>
                  <a:srgbClr val="0000CC"/>
                </a:solidFill>
                <a:latin typeface="+mn-lt"/>
                <a:cs typeface="Arial" panose="020B0604020202020204" pitchFamily="34" charset="0"/>
                <a:sym typeface="Arial" panose="020B0604020202020204" pitchFamily="34" charset="0"/>
              </a:rPr>
              <a:t>Về mặt chất:</a:t>
            </a:r>
            <a:endParaRPr lang="en-US" altLang="en-US" sz="2400" b="1" dirty="0">
              <a:solidFill>
                <a:srgbClr val="0000CC"/>
              </a:solidFill>
              <a:latin typeface="+mn-lt"/>
              <a:cs typeface="Arial" panose="020B0604020202020204" pitchFamily="34" charset="0"/>
              <a:sym typeface="Arial" panose="020B0604020202020204" pitchFamily="34" charset="0"/>
            </a:endParaRPr>
          </a:p>
        </p:txBody>
      </p:sp>
      <p:sp>
        <p:nvSpPr>
          <p:cNvPr id="33" name="Rectangle 5">
            <a:extLst>
              <a:ext uri="{FF2B5EF4-FFF2-40B4-BE49-F238E27FC236}">
                <a16:creationId xmlns:a16="http://schemas.microsoft.com/office/drawing/2014/main" xmlns="" id="{9E886F39-38EE-432A-9118-3CE3EF2FC16F}"/>
              </a:ext>
            </a:extLst>
          </p:cNvPr>
          <p:cNvSpPr>
            <a:spLocks noChangeArrowheads="1"/>
          </p:cNvSpPr>
          <p:nvPr/>
        </p:nvSpPr>
        <p:spPr bwMode="auto">
          <a:xfrm>
            <a:off x="6809468" y="2112510"/>
            <a:ext cx="2944132" cy="914400"/>
          </a:xfrm>
          <a:prstGeom prst="rect">
            <a:avLst/>
          </a:prstGeom>
          <a:solidFill>
            <a:schemeClr val="bg1"/>
          </a:solidFill>
          <a:ln w="9525">
            <a:solidFill>
              <a:schemeClr val="tx1"/>
            </a:solidFill>
            <a:miter lim="800000"/>
            <a:headEnd/>
            <a:tailEnd/>
          </a:ln>
          <a:effec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eaLnBrk="1" hangingPunct="1">
              <a:defRPr/>
            </a:pPr>
            <a:r>
              <a:rPr lang="vi-VN" sz="2400" dirty="0">
                <a:latin typeface="+mn-lt"/>
                <a:cs typeface="Arial" panose="020B0604020202020204" pitchFamily="34" charset="0"/>
                <a:sym typeface="Arial" panose="020B0604020202020204" pitchFamily="34" charset="0"/>
              </a:rPr>
              <a:t>p</a:t>
            </a:r>
            <a:r>
              <a:rPr lang="en-US" sz="2400" dirty="0">
                <a:latin typeface="+mn-lt"/>
                <a:cs typeface="Arial" panose="020B0604020202020204" pitchFamily="34" charset="0"/>
                <a:sym typeface="Arial" panose="020B0604020202020204" pitchFamily="34" charset="0"/>
              </a:rPr>
              <a:t>: </a:t>
            </a:r>
            <a:r>
              <a:rPr lang="en-US" sz="2400" dirty="0" err="1">
                <a:latin typeface="+mn-lt"/>
                <a:cs typeface="Arial" panose="020B0604020202020204" pitchFamily="34" charset="0"/>
                <a:sym typeface="Arial" panose="020B0604020202020204" pitchFamily="34" charset="0"/>
              </a:rPr>
              <a:t>Hình</a:t>
            </a:r>
            <a:r>
              <a:rPr lang="en-US" sz="2400" dirty="0">
                <a:latin typeface="+mn-lt"/>
                <a:cs typeface="Arial" panose="020B0604020202020204" pitchFamily="34" charset="0"/>
                <a:sym typeface="Arial" panose="020B0604020202020204" pitchFamily="34" charset="0"/>
              </a:rPr>
              <a:t> </a:t>
            </a:r>
            <a:r>
              <a:rPr lang="en-US" sz="2400" dirty="0" err="1">
                <a:latin typeface="+mn-lt"/>
                <a:cs typeface="Arial" panose="020B0604020202020204" pitchFamily="34" charset="0"/>
                <a:sym typeface="Arial" panose="020B0604020202020204" pitchFamily="34" charset="0"/>
              </a:rPr>
              <a:t>thức</a:t>
            </a:r>
            <a:r>
              <a:rPr lang="en-US" sz="2400" dirty="0">
                <a:latin typeface="+mn-lt"/>
                <a:cs typeface="Arial" panose="020B0604020202020204" pitchFamily="34" charset="0"/>
                <a:sym typeface="Arial" panose="020B0604020202020204" pitchFamily="34" charset="0"/>
              </a:rPr>
              <a:t> </a:t>
            </a:r>
            <a:r>
              <a:rPr lang="en-US" sz="2400" dirty="0" err="1">
                <a:latin typeface="+mn-lt"/>
                <a:cs typeface="Arial" panose="020B0604020202020204" pitchFamily="34" charset="0"/>
                <a:sym typeface="Arial" panose="020B0604020202020204" pitchFamily="34" charset="0"/>
              </a:rPr>
              <a:t>biểu</a:t>
            </a:r>
            <a:endParaRPr lang="vi-VN" sz="2400" dirty="0">
              <a:latin typeface="+mn-lt"/>
              <a:cs typeface="Arial" panose="020B0604020202020204" pitchFamily="34" charset="0"/>
              <a:sym typeface="Arial" panose="020B0604020202020204" pitchFamily="34" charset="0"/>
            </a:endParaRPr>
          </a:p>
          <a:p>
            <a:pPr algn="ctr" eaLnBrk="1" hangingPunct="1">
              <a:defRPr/>
            </a:pPr>
            <a:r>
              <a:rPr lang="vi-VN" sz="2400" dirty="0">
                <a:latin typeface="+mn-lt"/>
                <a:cs typeface="Arial" panose="020B0604020202020204" pitchFamily="34" charset="0"/>
                <a:sym typeface="Arial" panose="020B0604020202020204" pitchFamily="34" charset="0"/>
              </a:rPr>
              <a:t>H</a:t>
            </a:r>
            <a:r>
              <a:rPr lang="en-US" sz="2400" dirty="0" err="1">
                <a:latin typeface="+mn-lt"/>
                <a:cs typeface="Arial" panose="020B0604020202020204" pitchFamily="34" charset="0"/>
                <a:sym typeface="Arial" panose="020B0604020202020204" pitchFamily="34" charset="0"/>
              </a:rPr>
              <a:t>iện</a:t>
            </a:r>
            <a:r>
              <a:rPr lang="vi-VN" sz="2400" dirty="0">
                <a:latin typeface="+mn-lt"/>
                <a:cs typeface="Arial" panose="020B0604020202020204" pitchFamily="34" charset="0"/>
                <a:sym typeface="Arial" panose="020B0604020202020204" pitchFamily="34" charset="0"/>
              </a:rPr>
              <a:t> </a:t>
            </a:r>
            <a:r>
              <a:rPr lang="en-US" sz="2400" dirty="0" err="1">
                <a:latin typeface="+mn-lt"/>
                <a:cs typeface="Arial" panose="020B0604020202020204" pitchFamily="34" charset="0"/>
                <a:sym typeface="Arial" panose="020B0604020202020204" pitchFamily="34" charset="0"/>
              </a:rPr>
              <a:t>bên</a:t>
            </a:r>
            <a:r>
              <a:rPr lang="en-US" sz="2400" dirty="0">
                <a:latin typeface="+mn-lt"/>
                <a:cs typeface="Arial" panose="020B0604020202020204" pitchFamily="34" charset="0"/>
                <a:sym typeface="Arial" panose="020B0604020202020204" pitchFamily="34" charset="0"/>
              </a:rPr>
              <a:t> </a:t>
            </a:r>
            <a:r>
              <a:rPr lang="en-US" sz="2400" dirty="0" err="1">
                <a:latin typeface="+mn-lt"/>
                <a:cs typeface="Arial" panose="020B0604020202020204" pitchFamily="34" charset="0"/>
                <a:sym typeface="Arial" panose="020B0604020202020204" pitchFamily="34" charset="0"/>
              </a:rPr>
              <a:t>ngoài</a:t>
            </a:r>
            <a:endParaRPr lang="en-US" sz="2400" dirty="0">
              <a:latin typeface="+mn-lt"/>
              <a:cs typeface="Arial" panose="020B0604020202020204" pitchFamily="34" charset="0"/>
              <a:sym typeface="Arial" panose="020B0604020202020204" pitchFamily="34" charset="0"/>
            </a:endParaRPr>
          </a:p>
        </p:txBody>
      </p:sp>
      <p:sp>
        <p:nvSpPr>
          <p:cNvPr id="34" name="Line 6">
            <a:extLst>
              <a:ext uri="{FF2B5EF4-FFF2-40B4-BE49-F238E27FC236}">
                <a16:creationId xmlns:a16="http://schemas.microsoft.com/office/drawing/2014/main" xmlns="" id="{3C15286A-644C-4345-930B-E5BD4A2ED385}"/>
              </a:ext>
            </a:extLst>
          </p:cNvPr>
          <p:cNvSpPr>
            <a:spLocks noChangeShapeType="1"/>
          </p:cNvSpPr>
          <p:nvPr/>
        </p:nvSpPr>
        <p:spPr bwMode="auto">
          <a:xfrm>
            <a:off x="6095998" y="2569030"/>
            <a:ext cx="713469" cy="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sz="2400">
              <a:latin typeface="+mj-lt"/>
            </a:endParaRPr>
          </a:p>
        </p:txBody>
      </p:sp>
      <p:sp>
        <p:nvSpPr>
          <p:cNvPr id="35" name="Text Box 7">
            <a:extLst>
              <a:ext uri="{FF2B5EF4-FFF2-40B4-BE49-F238E27FC236}">
                <a16:creationId xmlns:a16="http://schemas.microsoft.com/office/drawing/2014/main" xmlns="" id="{C0B94B8E-F398-4FEA-BC2A-A8F96F9848CC}"/>
              </a:ext>
            </a:extLst>
          </p:cNvPr>
          <p:cNvSpPr txBox="1">
            <a:spLocks noChangeArrowheads="1"/>
          </p:cNvSpPr>
          <p:nvPr/>
        </p:nvSpPr>
        <p:spPr bwMode="auto">
          <a:xfrm>
            <a:off x="2151743" y="3185660"/>
            <a:ext cx="2630848" cy="461665"/>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342900" indent="-342900" eaLnBrk="1" hangingPunct="1">
              <a:buFont typeface="Wingdings" panose="05000000000000000000" pitchFamily="2" charset="2"/>
              <a:buChar char="§"/>
            </a:pPr>
            <a:r>
              <a:rPr lang="vi-VN" altLang="en-US" sz="2400" b="1" dirty="0">
                <a:solidFill>
                  <a:srgbClr val="0000CC"/>
                </a:solidFill>
                <a:latin typeface="+mn-lt"/>
                <a:cs typeface="Arial" panose="020B0604020202020204" pitchFamily="34" charset="0"/>
                <a:sym typeface="Arial" panose="020B0604020202020204" pitchFamily="34" charset="0"/>
              </a:rPr>
              <a:t>Về mặt lượng:</a:t>
            </a:r>
            <a:endParaRPr lang="en-US" altLang="en-US" sz="2400" b="1" dirty="0">
              <a:solidFill>
                <a:srgbClr val="0000CC"/>
              </a:solidFill>
              <a:latin typeface="+mn-lt"/>
              <a:cs typeface="Arial" panose="020B0604020202020204" pitchFamily="34" charset="0"/>
              <a:sym typeface="Arial" panose="020B0604020202020204" pitchFamily="34" charset="0"/>
            </a:endParaRPr>
          </a:p>
        </p:txBody>
      </p:sp>
      <p:graphicFrame>
        <p:nvGraphicFramePr>
          <p:cNvPr id="36" name="Group 8">
            <a:extLst>
              <a:ext uri="{FF2B5EF4-FFF2-40B4-BE49-F238E27FC236}">
                <a16:creationId xmlns:a16="http://schemas.microsoft.com/office/drawing/2014/main" xmlns="" id="{1FC3CCEC-194C-4EA6-8D5A-16690649C35A}"/>
              </a:ext>
            </a:extLst>
          </p:cNvPr>
          <p:cNvGraphicFramePr>
            <a:graphicFrameLocks noGrp="1"/>
          </p:cNvGraphicFramePr>
          <p:nvPr>
            <p:extLst>
              <p:ext uri="{D42A27DB-BD31-4B8C-83A1-F6EECF244321}">
                <p14:modId xmlns:p14="http://schemas.microsoft.com/office/powerpoint/2010/main" val="678595353"/>
              </p:ext>
            </p:extLst>
          </p:nvPr>
        </p:nvGraphicFramePr>
        <p:xfrm>
          <a:off x="2151743" y="3800022"/>
          <a:ext cx="7703457" cy="2700337"/>
        </p:xfrm>
        <a:graphic>
          <a:graphicData uri="http://schemas.openxmlformats.org/drawingml/2006/table">
            <a:tbl>
              <a:tblPr/>
              <a:tblGrid>
                <a:gridCol w="3944257">
                  <a:extLst>
                    <a:ext uri="{9D8B030D-6E8A-4147-A177-3AD203B41FA5}">
                      <a16:colId xmlns:a16="http://schemas.microsoft.com/office/drawing/2014/main" xmlns="" val="20000"/>
                    </a:ext>
                  </a:extLst>
                </a:gridCol>
                <a:gridCol w="3759200">
                  <a:extLst>
                    <a:ext uri="{9D8B030D-6E8A-4147-A177-3AD203B41FA5}">
                      <a16:colId xmlns:a16="http://schemas.microsoft.com/office/drawing/2014/main" xmlns="" val="20001"/>
                    </a:ext>
                  </a:extLst>
                </a:gridCol>
              </a:tblGrid>
              <a:tr h="539997">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vi-VN" sz="2400" b="0" i="0" u="none" strike="noStrike" cap="none" normalizeH="0" baseline="0" dirty="0">
                          <a:ln>
                            <a:noFill/>
                          </a:ln>
                          <a:solidFill>
                            <a:schemeClr val="bg1"/>
                          </a:solidFill>
                          <a:effectLst/>
                          <a:latin typeface="+mn-lt"/>
                        </a:rPr>
                        <a:t>Tư bản cá biệt</a:t>
                      </a:r>
                      <a:endParaRPr kumimoji="0" lang="en-US" sz="2400" b="0" i="0" u="none" strike="noStrike" cap="none" normalizeH="0" baseline="0" dirty="0">
                        <a:ln>
                          <a:noFill/>
                        </a:ln>
                        <a:solidFill>
                          <a:schemeClr val="bg1"/>
                        </a:solidFill>
                        <a:effectLst/>
                        <a:latin typeface="+mn-lt"/>
                      </a:endParaRPr>
                    </a:p>
                  </a:txBody>
                  <a:tcPr marT="45715" marB="45715"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7030A0"/>
                    </a:solid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2400" b="0" i="0" u="none" strike="noStrike" cap="none" normalizeH="0" baseline="0" dirty="0" err="1">
                          <a:ln>
                            <a:noFill/>
                          </a:ln>
                          <a:solidFill>
                            <a:schemeClr val="bg1"/>
                          </a:solidFill>
                          <a:effectLst/>
                          <a:latin typeface="+mn-lt"/>
                        </a:rPr>
                        <a:t>Tư</a:t>
                      </a:r>
                      <a:r>
                        <a:rPr kumimoji="0" lang="en-US" sz="2400" b="0" i="0" u="none" strike="noStrike" cap="none" normalizeH="0" baseline="0" dirty="0">
                          <a:ln>
                            <a:noFill/>
                          </a:ln>
                          <a:solidFill>
                            <a:schemeClr val="bg1"/>
                          </a:solidFill>
                          <a:effectLst/>
                          <a:latin typeface="+mn-lt"/>
                        </a:rPr>
                        <a:t> </a:t>
                      </a:r>
                      <a:r>
                        <a:rPr kumimoji="0" lang="vi-VN" sz="2400" b="0" i="0" u="none" strike="noStrike" cap="none" normalizeH="0" baseline="0" dirty="0">
                          <a:ln>
                            <a:noFill/>
                          </a:ln>
                          <a:solidFill>
                            <a:schemeClr val="bg1"/>
                          </a:solidFill>
                          <a:effectLst/>
                          <a:latin typeface="+mn-lt"/>
                        </a:rPr>
                        <a:t>bản xã hội</a:t>
                      </a:r>
                      <a:endParaRPr kumimoji="0" lang="en-US" sz="2400" b="0" i="0" u="none" strike="noStrike" cap="none" normalizeH="0" baseline="0" dirty="0">
                        <a:ln>
                          <a:noFill/>
                        </a:ln>
                        <a:solidFill>
                          <a:schemeClr val="bg1"/>
                        </a:solidFill>
                        <a:effectLst/>
                        <a:latin typeface="+mn-lt"/>
                      </a:endParaRPr>
                    </a:p>
                  </a:txBody>
                  <a:tcPr marT="45715" marB="45715"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7030A0"/>
                    </a:solidFill>
                  </a:tcPr>
                </a:tc>
                <a:extLst>
                  <a:ext uri="{0D108BD9-81ED-4DB2-BD59-A6C34878D82A}">
                    <a16:rowId xmlns:a16="http://schemas.microsoft.com/office/drawing/2014/main" xmlns="" val="10000"/>
                  </a:ext>
                </a:extLst>
              </a:tr>
              <a:tr h="747626">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0" i="0" u="none" strike="noStrike" cap="none" normalizeH="0" baseline="0" dirty="0" err="1">
                          <a:ln>
                            <a:noFill/>
                          </a:ln>
                          <a:solidFill>
                            <a:srgbClr val="002060"/>
                          </a:solidFill>
                          <a:effectLst/>
                          <a:latin typeface=".VnTime" pitchFamily="34" charset="0"/>
                        </a:rPr>
                        <a:t>Gi</a:t>
                      </a:r>
                      <a:r>
                        <a:rPr kumimoji="0" lang="en-US" sz="2400" b="0" i="0" u="none" strike="noStrike" cap="none" normalizeH="0" baseline="0" dirty="0">
                          <a:ln>
                            <a:noFill/>
                          </a:ln>
                          <a:solidFill>
                            <a:srgbClr val="002060"/>
                          </a:solidFill>
                          <a:effectLst/>
                          <a:latin typeface=".VnTime" pitchFamily="34" charset="0"/>
                        </a:rPr>
                        <a:t>¸ c¶  &gt; </a:t>
                      </a:r>
                      <a:r>
                        <a:rPr kumimoji="0" lang="en-US" sz="2400" b="0" i="0" u="none" strike="noStrike" cap="none" normalizeH="0" baseline="0" dirty="0" err="1">
                          <a:ln>
                            <a:noFill/>
                          </a:ln>
                          <a:solidFill>
                            <a:srgbClr val="002060"/>
                          </a:solidFill>
                          <a:effectLst/>
                          <a:latin typeface=".VnTime" pitchFamily="34" charset="0"/>
                        </a:rPr>
                        <a:t>Gi</a:t>
                      </a:r>
                      <a:r>
                        <a:rPr kumimoji="0" lang="en-US" sz="2400" b="0" i="0" u="none" strike="noStrike" cap="none" normalizeH="0" baseline="0" dirty="0">
                          <a:ln>
                            <a:noFill/>
                          </a:ln>
                          <a:solidFill>
                            <a:srgbClr val="002060"/>
                          </a:solidFill>
                          <a:effectLst/>
                          <a:latin typeface=".VnTime" pitchFamily="34" charset="0"/>
                        </a:rPr>
                        <a:t>¸ </a:t>
                      </a:r>
                      <a:r>
                        <a:rPr kumimoji="0" lang="en-US" sz="2400" b="0" i="0" u="none" strike="noStrike" cap="none" normalizeH="0" baseline="0" dirty="0" err="1">
                          <a:ln>
                            <a:noFill/>
                          </a:ln>
                          <a:solidFill>
                            <a:srgbClr val="002060"/>
                          </a:solidFill>
                          <a:effectLst/>
                          <a:latin typeface=".VnTime" pitchFamily="34" charset="0"/>
                        </a:rPr>
                        <a:t>trÞ</a:t>
                      </a:r>
                      <a:r>
                        <a:rPr kumimoji="0" lang="en-US" sz="2400" b="0" i="0" u="none" strike="noStrike" cap="none" normalizeH="0" baseline="0" dirty="0">
                          <a:ln>
                            <a:noFill/>
                          </a:ln>
                          <a:solidFill>
                            <a:srgbClr val="002060"/>
                          </a:solidFill>
                          <a:effectLst/>
                          <a:latin typeface=".VnTime" pitchFamily="34" charset="0"/>
                        </a:rPr>
                        <a:t>            p &gt; m</a:t>
                      </a:r>
                    </a:p>
                  </a:txBody>
                  <a:tcPr marT="45715" marB="45715"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rowSpan="3">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en-US" sz="2400" b="0" i="0" u="none" strike="noStrike" cap="none" normalizeH="0" baseline="0" dirty="0">
                        <a:ln>
                          <a:noFill/>
                        </a:ln>
                        <a:solidFill>
                          <a:schemeClr val="tx1"/>
                        </a:solidFill>
                        <a:effectLst/>
                        <a:latin typeface=".VnTime" pitchFamily="34" charset="0"/>
                      </a:endParaRP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2400" b="0" i="0" u="none" strike="noStrike" cap="none" normalizeH="0" baseline="0" dirty="0">
                          <a:ln>
                            <a:noFill/>
                          </a:ln>
                          <a:solidFill>
                            <a:schemeClr val="tx1"/>
                          </a:solidFill>
                          <a:effectLst/>
                          <a:latin typeface=".VnTime" pitchFamily="34" charset="0"/>
                        </a:rPr>
                        <a:t>   </a:t>
                      </a:r>
                      <a:r>
                        <a:rPr kumimoji="0" lang="en-US" sz="2400" b="0" i="0" u="none" strike="noStrike" cap="none" normalizeH="0" baseline="0" dirty="0">
                          <a:ln>
                            <a:noFill/>
                          </a:ln>
                          <a:solidFill>
                            <a:srgbClr val="002060"/>
                          </a:solidFill>
                          <a:effectLst/>
                          <a:latin typeface=".VnTime" pitchFamily="34" charset="0"/>
                        </a:rPr>
                        <a:t>p  =   m</a:t>
                      </a:r>
                    </a:p>
                  </a:txBody>
                  <a:tcPr marT="45715" marB="45715"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xmlns="" val="10001"/>
                  </a:ext>
                </a:extLst>
              </a:tr>
              <a:tr h="706357">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0" i="0" u="none" strike="noStrike" cap="none" normalizeH="0" baseline="0" dirty="0" err="1">
                          <a:ln>
                            <a:noFill/>
                          </a:ln>
                          <a:solidFill>
                            <a:srgbClr val="002060"/>
                          </a:solidFill>
                          <a:effectLst/>
                          <a:latin typeface=".VnTime" pitchFamily="34" charset="0"/>
                        </a:rPr>
                        <a:t>Gi</a:t>
                      </a:r>
                      <a:r>
                        <a:rPr kumimoji="0" lang="en-US" sz="2400" b="0" i="0" u="none" strike="noStrike" cap="none" normalizeH="0" baseline="0" dirty="0">
                          <a:ln>
                            <a:noFill/>
                          </a:ln>
                          <a:solidFill>
                            <a:srgbClr val="002060"/>
                          </a:solidFill>
                          <a:effectLst/>
                          <a:latin typeface=".VnTime" pitchFamily="34" charset="0"/>
                        </a:rPr>
                        <a:t>¸ c¶ = </a:t>
                      </a:r>
                      <a:r>
                        <a:rPr kumimoji="0" lang="en-US" sz="2400" b="0" i="0" u="none" strike="noStrike" cap="none" normalizeH="0" baseline="0" dirty="0" err="1">
                          <a:ln>
                            <a:noFill/>
                          </a:ln>
                          <a:solidFill>
                            <a:srgbClr val="002060"/>
                          </a:solidFill>
                          <a:effectLst/>
                          <a:latin typeface=".VnTime" pitchFamily="34" charset="0"/>
                        </a:rPr>
                        <a:t>Gi</a:t>
                      </a:r>
                      <a:r>
                        <a:rPr kumimoji="0" lang="en-US" sz="2400" b="0" i="0" u="none" strike="noStrike" cap="none" normalizeH="0" baseline="0" dirty="0">
                          <a:ln>
                            <a:noFill/>
                          </a:ln>
                          <a:solidFill>
                            <a:srgbClr val="002060"/>
                          </a:solidFill>
                          <a:effectLst/>
                          <a:latin typeface=".VnTime" pitchFamily="34" charset="0"/>
                        </a:rPr>
                        <a:t>¸ </a:t>
                      </a:r>
                      <a:r>
                        <a:rPr kumimoji="0" lang="en-US" sz="2400" b="0" i="0" u="none" strike="noStrike" cap="none" normalizeH="0" baseline="0" dirty="0" err="1">
                          <a:ln>
                            <a:noFill/>
                          </a:ln>
                          <a:solidFill>
                            <a:srgbClr val="002060"/>
                          </a:solidFill>
                          <a:effectLst/>
                          <a:latin typeface=".VnTime" pitchFamily="34" charset="0"/>
                        </a:rPr>
                        <a:t>trÞ</a:t>
                      </a:r>
                      <a:r>
                        <a:rPr kumimoji="0" lang="en-US" sz="2400" b="0" i="0" u="none" strike="noStrike" cap="none" normalizeH="0" baseline="0" dirty="0">
                          <a:ln>
                            <a:noFill/>
                          </a:ln>
                          <a:solidFill>
                            <a:srgbClr val="002060"/>
                          </a:solidFill>
                          <a:effectLst/>
                          <a:latin typeface=".VnTime" pitchFamily="34" charset="0"/>
                        </a:rPr>
                        <a:t>             p = m</a:t>
                      </a:r>
                    </a:p>
                  </a:txBody>
                  <a:tcPr marT="45715" marB="45715"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vMerge="1">
                  <a:txBody>
                    <a:bodyPr/>
                    <a:lstStyle/>
                    <a:p>
                      <a:endParaRPr lang="en-US"/>
                    </a:p>
                  </a:txBody>
                  <a:tcPr/>
                </a:tc>
                <a:extLst>
                  <a:ext uri="{0D108BD9-81ED-4DB2-BD59-A6C34878D82A}">
                    <a16:rowId xmlns:a16="http://schemas.microsoft.com/office/drawing/2014/main" xmlns="" val="10002"/>
                  </a:ext>
                </a:extLst>
              </a:tr>
              <a:tr h="706357">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0" i="0" u="none" strike="noStrike" cap="none" normalizeH="0" baseline="0" dirty="0" err="1">
                          <a:ln>
                            <a:noFill/>
                          </a:ln>
                          <a:solidFill>
                            <a:srgbClr val="002060"/>
                          </a:solidFill>
                          <a:effectLst/>
                          <a:latin typeface=".VnTime" pitchFamily="34" charset="0"/>
                        </a:rPr>
                        <a:t>Gi</a:t>
                      </a:r>
                      <a:r>
                        <a:rPr kumimoji="0" lang="en-US" sz="2400" b="0" i="0" u="none" strike="noStrike" cap="none" normalizeH="0" baseline="0" dirty="0">
                          <a:ln>
                            <a:noFill/>
                          </a:ln>
                          <a:solidFill>
                            <a:srgbClr val="002060"/>
                          </a:solidFill>
                          <a:effectLst/>
                          <a:latin typeface=".VnTime" pitchFamily="34" charset="0"/>
                        </a:rPr>
                        <a:t>¸ c¶  &lt; </a:t>
                      </a:r>
                      <a:r>
                        <a:rPr kumimoji="0" lang="en-US" sz="2400" b="0" i="0" u="none" strike="noStrike" cap="none" normalizeH="0" baseline="0" dirty="0" err="1">
                          <a:ln>
                            <a:noFill/>
                          </a:ln>
                          <a:solidFill>
                            <a:srgbClr val="002060"/>
                          </a:solidFill>
                          <a:effectLst/>
                          <a:latin typeface=".VnTime" pitchFamily="34" charset="0"/>
                        </a:rPr>
                        <a:t>Gi</a:t>
                      </a:r>
                      <a:r>
                        <a:rPr kumimoji="0" lang="en-US" sz="2400" b="0" i="0" u="none" strike="noStrike" cap="none" normalizeH="0" baseline="0" dirty="0">
                          <a:ln>
                            <a:noFill/>
                          </a:ln>
                          <a:solidFill>
                            <a:srgbClr val="002060"/>
                          </a:solidFill>
                          <a:effectLst/>
                          <a:latin typeface=".VnTime" pitchFamily="34" charset="0"/>
                        </a:rPr>
                        <a:t>¸ </a:t>
                      </a:r>
                      <a:r>
                        <a:rPr kumimoji="0" lang="en-US" sz="2400" b="0" i="0" u="none" strike="noStrike" cap="none" normalizeH="0" baseline="0" dirty="0" err="1">
                          <a:ln>
                            <a:noFill/>
                          </a:ln>
                          <a:solidFill>
                            <a:srgbClr val="002060"/>
                          </a:solidFill>
                          <a:effectLst/>
                          <a:latin typeface=".VnTime" pitchFamily="34" charset="0"/>
                        </a:rPr>
                        <a:t>trÞ</a:t>
                      </a:r>
                      <a:r>
                        <a:rPr kumimoji="0" lang="en-US" sz="2400" b="0" i="0" u="none" strike="noStrike" cap="none" normalizeH="0" baseline="0" dirty="0">
                          <a:ln>
                            <a:noFill/>
                          </a:ln>
                          <a:solidFill>
                            <a:srgbClr val="002060"/>
                          </a:solidFill>
                          <a:effectLst/>
                          <a:latin typeface=".VnTime" pitchFamily="34" charset="0"/>
                        </a:rPr>
                        <a:t>            p &lt; m</a:t>
                      </a:r>
                    </a:p>
                  </a:txBody>
                  <a:tcPr marT="45715" marB="45715"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vMerge="1">
                  <a:txBody>
                    <a:bodyPr/>
                    <a:lstStyle/>
                    <a:p>
                      <a:endParaRPr lang="en-US"/>
                    </a:p>
                  </a:txBody>
                  <a:tcPr/>
                </a:tc>
                <a:extLst>
                  <a:ext uri="{0D108BD9-81ED-4DB2-BD59-A6C34878D82A}">
                    <a16:rowId xmlns:a16="http://schemas.microsoft.com/office/drawing/2014/main" xmlns="" val="10003"/>
                  </a:ext>
                </a:extLst>
              </a:tr>
            </a:tbl>
          </a:graphicData>
        </a:graphic>
      </p:graphicFrame>
      <p:sp>
        <p:nvSpPr>
          <p:cNvPr id="37" name="Line 23">
            <a:extLst>
              <a:ext uri="{FF2B5EF4-FFF2-40B4-BE49-F238E27FC236}">
                <a16:creationId xmlns:a16="http://schemas.microsoft.com/office/drawing/2014/main" xmlns="" id="{470DD06D-2B71-421C-9544-B75D81BA265E}"/>
              </a:ext>
            </a:extLst>
          </p:cNvPr>
          <p:cNvSpPr>
            <a:spLocks noChangeShapeType="1"/>
          </p:cNvSpPr>
          <p:nvPr/>
        </p:nvSpPr>
        <p:spPr bwMode="auto">
          <a:xfrm>
            <a:off x="4437743" y="5376410"/>
            <a:ext cx="381000" cy="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sz="2400">
              <a:latin typeface="+mj-lt"/>
            </a:endParaRPr>
          </a:p>
        </p:txBody>
      </p:sp>
      <p:sp>
        <p:nvSpPr>
          <p:cNvPr id="38" name="Line 24">
            <a:extLst>
              <a:ext uri="{FF2B5EF4-FFF2-40B4-BE49-F238E27FC236}">
                <a16:creationId xmlns:a16="http://schemas.microsoft.com/office/drawing/2014/main" xmlns="" id="{E54BC2B1-3F07-4301-B8A6-1AAED6D19619}"/>
              </a:ext>
            </a:extLst>
          </p:cNvPr>
          <p:cNvSpPr>
            <a:spLocks noChangeShapeType="1"/>
          </p:cNvSpPr>
          <p:nvPr/>
        </p:nvSpPr>
        <p:spPr bwMode="auto">
          <a:xfrm>
            <a:off x="4437743" y="4592185"/>
            <a:ext cx="381000" cy="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sz="2400">
              <a:latin typeface="+mj-lt"/>
            </a:endParaRPr>
          </a:p>
        </p:txBody>
      </p:sp>
      <p:sp>
        <p:nvSpPr>
          <p:cNvPr id="39" name="Line 25">
            <a:extLst>
              <a:ext uri="{FF2B5EF4-FFF2-40B4-BE49-F238E27FC236}">
                <a16:creationId xmlns:a16="http://schemas.microsoft.com/office/drawing/2014/main" xmlns="" id="{9F3AE75C-FB4E-4047-B84E-E046E036A59A}"/>
              </a:ext>
            </a:extLst>
          </p:cNvPr>
          <p:cNvSpPr>
            <a:spLocks noChangeShapeType="1"/>
          </p:cNvSpPr>
          <p:nvPr/>
        </p:nvSpPr>
        <p:spPr bwMode="auto">
          <a:xfrm>
            <a:off x="4437743" y="6103485"/>
            <a:ext cx="381000" cy="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sz="2400">
              <a:latin typeface="+mj-lt"/>
            </a:endParaRPr>
          </a:p>
        </p:txBody>
      </p:sp>
      <p:graphicFrame>
        <p:nvGraphicFramePr>
          <p:cNvPr id="40" name="Object 26">
            <a:extLst>
              <a:ext uri="{FF2B5EF4-FFF2-40B4-BE49-F238E27FC236}">
                <a16:creationId xmlns:a16="http://schemas.microsoft.com/office/drawing/2014/main" xmlns="" id="{92BA64A4-7AA4-4B79-BA9E-2F6D8A50ED68}"/>
              </a:ext>
            </a:extLst>
          </p:cNvPr>
          <p:cNvGraphicFramePr>
            <a:graphicFrameLocks noChangeAspect="1"/>
          </p:cNvGraphicFramePr>
          <p:nvPr>
            <p:extLst>
              <p:ext uri="{D42A27DB-BD31-4B8C-83A1-F6EECF244321}">
                <p14:modId xmlns:p14="http://schemas.microsoft.com/office/powerpoint/2010/main" val="3942570206"/>
              </p:ext>
            </p:extLst>
          </p:nvPr>
        </p:nvGraphicFramePr>
        <p:xfrm>
          <a:off x="7535182" y="5287837"/>
          <a:ext cx="533400" cy="595312"/>
        </p:xfrm>
        <a:graphic>
          <a:graphicData uri="http://schemas.openxmlformats.org/presentationml/2006/ole">
            <mc:AlternateContent xmlns:mc="http://schemas.openxmlformats.org/markup-compatibility/2006">
              <mc:Choice xmlns:v="urn:schemas-microsoft-com:vml" Requires="v">
                <p:oleObj spid="_x0000_s1086" name="Equation" r:id="rId4" imgW="291973" imgH="253890" progId="Equation.3">
                  <p:embed/>
                </p:oleObj>
              </mc:Choice>
              <mc:Fallback>
                <p:oleObj name="Equation" r:id="rId4" imgW="291973" imgH="253890" progId="Equation.3">
                  <p:embed/>
                  <p:pic>
                    <p:nvPicPr>
                      <p:cNvPr id="88090" name="Object 26">
                        <a:extLst>
                          <a:ext uri="{FF2B5EF4-FFF2-40B4-BE49-F238E27FC236}">
                            <a16:creationId xmlns:a16="http://schemas.microsoft.com/office/drawing/2014/main" xmlns="" id="{ECB96791-A3A4-416D-A975-DEBA5A565628}"/>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535182" y="5287837"/>
                        <a:ext cx="533400" cy="59531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41" name="Object 27">
            <a:extLst>
              <a:ext uri="{FF2B5EF4-FFF2-40B4-BE49-F238E27FC236}">
                <a16:creationId xmlns:a16="http://schemas.microsoft.com/office/drawing/2014/main" xmlns="" id="{2DA702FF-7BBF-44B4-8A97-439A1D7582D2}"/>
              </a:ext>
            </a:extLst>
          </p:cNvPr>
          <p:cNvGraphicFramePr>
            <a:graphicFrameLocks noChangeAspect="1"/>
          </p:cNvGraphicFramePr>
          <p:nvPr>
            <p:extLst>
              <p:ext uri="{D42A27DB-BD31-4B8C-83A1-F6EECF244321}">
                <p14:modId xmlns:p14="http://schemas.microsoft.com/office/powerpoint/2010/main" val="3440777471"/>
              </p:ext>
            </p:extLst>
          </p:nvPr>
        </p:nvGraphicFramePr>
        <p:xfrm>
          <a:off x="8161791" y="5287837"/>
          <a:ext cx="533400" cy="579438"/>
        </p:xfrm>
        <a:graphic>
          <a:graphicData uri="http://schemas.openxmlformats.org/presentationml/2006/ole">
            <mc:AlternateContent xmlns:mc="http://schemas.openxmlformats.org/markup-compatibility/2006">
              <mc:Choice xmlns:v="urn:schemas-microsoft-com:vml" Requires="v">
                <p:oleObj spid="_x0000_s1087" name="Microsoft Equation 3.0" r:id="rId6" imgW="291973" imgH="253890" progId="Equation.3">
                  <p:embed/>
                </p:oleObj>
              </mc:Choice>
              <mc:Fallback>
                <p:oleObj name="Microsoft Equation 3.0" r:id="rId6" imgW="291973" imgH="253890" progId="Equation.3">
                  <p:embed/>
                  <p:pic>
                    <p:nvPicPr>
                      <p:cNvPr id="88091" name="Object 27">
                        <a:extLst>
                          <a:ext uri="{FF2B5EF4-FFF2-40B4-BE49-F238E27FC236}">
                            <a16:creationId xmlns:a16="http://schemas.microsoft.com/office/drawing/2014/main" xmlns="" id="{420BADDD-A2E8-4026-9DDE-6BC2E3444E84}"/>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8161791" y="5287837"/>
                        <a:ext cx="533400" cy="57943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Tree>
    <p:extLst>
      <p:ext uri="{BB962C8B-B14F-4D97-AF65-F5344CB8AC3E}">
        <p14:creationId xmlns:p14="http://schemas.microsoft.com/office/powerpoint/2010/main" val="356309613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 presetClass="entr" presetSubtype="16" fill="hold" grpId="0" nodeType="clickEffect">
                                  <p:stCondLst>
                                    <p:cond delay="0"/>
                                  </p:stCondLst>
                                  <p:childTnLst>
                                    <p:set>
                                      <p:cBhvr>
                                        <p:cTn id="6" dur="1" fill="hold">
                                          <p:stCondLst>
                                            <p:cond delay="0"/>
                                          </p:stCondLst>
                                        </p:cTn>
                                        <p:tgtEl>
                                          <p:spTgt spid="30"/>
                                        </p:tgtEl>
                                        <p:attrNameLst>
                                          <p:attrName>style.visibility</p:attrName>
                                        </p:attrNameLst>
                                      </p:cBhvr>
                                      <p:to>
                                        <p:strVal val="visible"/>
                                      </p:to>
                                    </p:set>
                                    <p:animEffect transition="in" filter="box(in)">
                                      <p:cBhvr>
                                        <p:cTn id="7" dur="500"/>
                                        <p:tgtEl>
                                          <p:spTgt spid="30"/>
                                        </p:tgtEl>
                                      </p:cBhvr>
                                    </p:animEffect>
                                  </p:childTnLst>
                                </p:cTn>
                              </p:par>
                            </p:childTnLst>
                          </p:cTn>
                        </p:par>
                      </p:childTnLst>
                    </p:cTn>
                  </p:par>
                  <p:par>
                    <p:cTn id="8" fill="hold">
                      <p:stCondLst>
                        <p:cond delay="indefinite"/>
                      </p:stCondLst>
                      <p:childTnLst>
                        <p:par>
                          <p:cTn id="9" fill="hold">
                            <p:stCondLst>
                              <p:cond delay="0"/>
                            </p:stCondLst>
                            <p:childTnLst>
                              <p:par>
                                <p:cTn id="10" presetID="8" presetClass="entr" presetSubtype="16" fill="hold" grpId="0" nodeType="clickEffect">
                                  <p:stCondLst>
                                    <p:cond delay="0"/>
                                  </p:stCondLst>
                                  <p:childTnLst>
                                    <p:set>
                                      <p:cBhvr>
                                        <p:cTn id="11" dur="1" fill="hold">
                                          <p:stCondLst>
                                            <p:cond delay="0"/>
                                          </p:stCondLst>
                                        </p:cTn>
                                        <p:tgtEl>
                                          <p:spTgt spid="32"/>
                                        </p:tgtEl>
                                        <p:attrNameLst>
                                          <p:attrName>style.visibility</p:attrName>
                                        </p:attrNameLst>
                                      </p:cBhvr>
                                      <p:to>
                                        <p:strVal val="visible"/>
                                      </p:to>
                                    </p:set>
                                    <p:animEffect transition="in" filter="diamond(in)">
                                      <p:cBhvr>
                                        <p:cTn id="12" dur="2000"/>
                                        <p:tgtEl>
                                          <p:spTgt spid="32"/>
                                        </p:tgtEl>
                                      </p:cBhvr>
                                    </p:animEffect>
                                  </p:childTnLst>
                                </p:cTn>
                              </p:par>
                            </p:childTnLst>
                          </p:cTn>
                        </p:par>
                      </p:childTnLst>
                    </p:cTn>
                  </p:par>
                  <p:par>
                    <p:cTn id="13" fill="hold">
                      <p:stCondLst>
                        <p:cond delay="indefinite"/>
                      </p:stCondLst>
                      <p:childTnLst>
                        <p:par>
                          <p:cTn id="14" fill="hold">
                            <p:stCondLst>
                              <p:cond delay="0"/>
                            </p:stCondLst>
                            <p:childTnLst>
                              <p:par>
                                <p:cTn id="15" presetID="6" presetClass="entr" presetSubtype="16" fill="hold" grpId="0" nodeType="clickEffect">
                                  <p:stCondLst>
                                    <p:cond delay="0"/>
                                  </p:stCondLst>
                                  <p:childTnLst>
                                    <p:set>
                                      <p:cBhvr>
                                        <p:cTn id="16" dur="1" fill="hold">
                                          <p:stCondLst>
                                            <p:cond delay="0"/>
                                          </p:stCondLst>
                                        </p:cTn>
                                        <p:tgtEl>
                                          <p:spTgt spid="31"/>
                                        </p:tgtEl>
                                        <p:attrNameLst>
                                          <p:attrName>style.visibility</p:attrName>
                                        </p:attrNameLst>
                                      </p:cBhvr>
                                      <p:to>
                                        <p:strVal val="visible"/>
                                      </p:to>
                                    </p:set>
                                    <p:animEffect transition="in" filter="circle(in)">
                                      <p:cBhvr>
                                        <p:cTn id="17" dur="2000"/>
                                        <p:tgtEl>
                                          <p:spTgt spid="31"/>
                                        </p:tgtEl>
                                      </p:cBhvr>
                                    </p:animEffect>
                                  </p:childTnLst>
                                </p:cTn>
                              </p:par>
                              <p:par>
                                <p:cTn id="18" presetID="6" presetClass="entr" presetSubtype="16" fill="hold" nodeType="withEffect">
                                  <p:stCondLst>
                                    <p:cond delay="0"/>
                                  </p:stCondLst>
                                  <p:childTnLst>
                                    <p:set>
                                      <p:cBhvr>
                                        <p:cTn id="19" dur="1" fill="hold">
                                          <p:stCondLst>
                                            <p:cond delay="0"/>
                                          </p:stCondLst>
                                        </p:cTn>
                                        <p:tgtEl>
                                          <p:spTgt spid="34"/>
                                        </p:tgtEl>
                                        <p:attrNameLst>
                                          <p:attrName>style.visibility</p:attrName>
                                        </p:attrNameLst>
                                      </p:cBhvr>
                                      <p:to>
                                        <p:strVal val="visible"/>
                                      </p:to>
                                    </p:set>
                                    <p:animEffect transition="in" filter="circle(in)">
                                      <p:cBhvr>
                                        <p:cTn id="20" dur="2000"/>
                                        <p:tgtEl>
                                          <p:spTgt spid="34"/>
                                        </p:tgtEl>
                                      </p:cBhvr>
                                    </p:animEffect>
                                  </p:childTnLst>
                                </p:cTn>
                              </p:par>
                              <p:par>
                                <p:cTn id="21" presetID="6" presetClass="entr" presetSubtype="16" fill="hold" grpId="0" nodeType="withEffect">
                                  <p:stCondLst>
                                    <p:cond delay="0"/>
                                  </p:stCondLst>
                                  <p:childTnLst>
                                    <p:set>
                                      <p:cBhvr>
                                        <p:cTn id="22" dur="1" fill="hold">
                                          <p:stCondLst>
                                            <p:cond delay="0"/>
                                          </p:stCondLst>
                                        </p:cTn>
                                        <p:tgtEl>
                                          <p:spTgt spid="33"/>
                                        </p:tgtEl>
                                        <p:attrNameLst>
                                          <p:attrName>style.visibility</p:attrName>
                                        </p:attrNameLst>
                                      </p:cBhvr>
                                      <p:to>
                                        <p:strVal val="visible"/>
                                      </p:to>
                                    </p:set>
                                    <p:animEffect transition="in" filter="circle(in)">
                                      <p:cBhvr>
                                        <p:cTn id="23" dur="2000"/>
                                        <p:tgtEl>
                                          <p:spTgt spid="33"/>
                                        </p:tgtEl>
                                      </p:cBhvr>
                                    </p:animEffect>
                                  </p:childTnLst>
                                </p:cTn>
                              </p:par>
                            </p:childTnLst>
                          </p:cTn>
                        </p:par>
                      </p:childTnLst>
                    </p:cTn>
                  </p:par>
                  <p:par>
                    <p:cTn id="24" fill="hold">
                      <p:stCondLst>
                        <p:cond delay="indefinite"/>
                      </p:stCondLst>
                      <p:childTnLst>
                        <p:par>
                          <p:cTn id="25" fill="hold">
                            <p:stCondLst>
                              <p:cond delay="0"/>
                            </p:stCondLst>
                            <p:childTnLst>
                              <p:par>
                                <p:cTn id="26" presetID="8" presetClass="entr" presetSubtype="16" fill="hold" grpId="0" nodeType="clickEffect">
                                  <p:stCondLst>
                                    <p:cond delay="0"/>
                                  </p:stCondLst>
                                  <p:childTnLst>
                                    <p:set>
                                      <p:cBhvr>
                                        <p:cTn id="27" dur="1" fill="hold">
                                          <p:stCondLst>
                                            <p:cond delay="0"/>
                                          </p:stCondLst>
                                        </p:cTn>
                                        <p:tgtEl>
                                          <p:spTgt spid="35"/>
                                        </p:tgtEl>
                                        <p:attrNameLst>
                                          <p:attrName>style.visibility</p:attrName>
                                        </p:attrNameLst>
                                      </p:cBhvr>
                                      <p:to>
                                        <p:strVal val="visible"/>
                                      </p:to>
                                    </p:set>
                                    <p:animEffect transition="in" filter="diamond(in)">
                                      <p:cBhvr>
                                        <p:cTn id="28" dur="2000"/>
                                        <p:tgtEl>
                                          <p:spTgt spid="35"/>
                                        </p:tgtEl>
                                      </p:cBhvr>
                                    </p:animEffect>
                                  </p:childTnLst>
                                </p:cTn>
                              </p:par>
                            </p:childTnLst>
                          </p:cTn>
                        </p:par>
                      </p:childTnLst>
                    </p:cTn>
                  </p:par>
                  <p:par>
                    <p:cTn id="29" fill="hold">
                      <p:stCondLst>
                        <p:cond delay="indefinite"/>
                      </p:stCondLst>
                      <p:childTnLst>
                        <p:par>
                          <p:cTn id="30" fill="hold">
                            <p:stCondLst>
                              <p:cond delay="0"/>
                            </p:stCondLst>
                            <p:childTnLst>
                              <p:par>
                                <p:cTn id="31" presetID="8" presetClass="entr" presetSubtype="16" fill="hold" nodeType="clickEffect">
                                  <p:stCondLst>
                                    <p:cond delay="0"/>
                                  </p:stCondLst>
                                  <p:childTnLst>
                                    <p:set>
                                      <p:cBhvr>
                                        <p:cTn id="32" dur="1" fill="hold">
                                          <p:stCondLst>
                                            <p:cond delay="0"/>
                                          </p:stCondLst>
                                        </p:cTn>
                                        <p:tgtEl>
                                          <p:spTgt spid="36"/>
                                        </p:tgtEl>
                                        <p:attrNameLst>
                                          <p:attrName>style.visibility</p:attrName>
                                        </p:attrNameLst>
                                      </p:cBhvr>
                                      <p:to>
                                        <p:strVal val="visible"/>
                                      </p:to>
                                    </p:set>
                                    <p:animEffect transition="in" filter="diamond(in)">
                                      <p:cBhvr>
                                        <p:cTn id="33" dur="2000"/>
                                        <p:tgtEl>
                                          <p:spTgt spid="36"/>
                                        </p:tgtEl>
                                      </p:cBhvr>
                                    </p:animEffect>
                                  </p:childTnLst>
                                </p:cTn>
                              </p:par>
                            </p:childTnLst>
                          </p:cTn>
                        </p:par>
                      </p:childTnLst>
                    </p:cTn>
                  </p:par>
                  <p:par>
                    <p:cTn id="34" fill="hold">
                      <p:stCondLst>
                        <p:cond delay="indefinite"/>
                      </p:stCondLst>
                      <p:childTnLst>
                        <p:par>
                          <p:cTn id="35" fill="hold">
                            <p:stCondLst>
                              <p:cond delay="0"/>
                            </p:stCondLst>
                            <p:childTnLst>
                              <p:par>
                                <p:cTn id="36" presetID="20" presetClass="entr" presetSubtype="0" fill="hold" nodeType="clickEffect">
                                  <p:stCondLst>
                                    <p:cond delay="0"/>
                                  </p:stCondLst>
                                  <p:childTnLst>
                                    <p:set>
                                      <p:cBhvr>
                                        <p:cTn id="37" dur="1" fill="hold">
                                          <p:stCondLst>
                                            <p:cond delay="0"/>
                                          </p:stCondLst>
                                        </p:cTn>
                                        <p:tgtEl>
                                          <p:spTgt spid="37"/>
                                        </p:tgtEl>
                                        <p:attrNameLst>
                                          <p:attrName>style.visibility</p:attrName>
                                        </p:attrNameLst>
                                      </p:cBhvr>
                                      <p:to>
                                        <p:strVal val="visible"/>
                                      </p:to>
                                    </p:set>
                                    <p:animEffect transition="in" filter="wedge">
                                      <p:cBhvr>
                                        <p:cTn id="38" dur="2000"/>
                                        <p:tgtEl>
                                          <p:spTgt spid="37"/>
                                        </p:tgtEl>
                                      </p:cBhvr>
                                    </p:animEffect>
                                  </p:childTnLst>
                                </p:cTn>
                              </p:par>
                              <p:par>
                                <p:cTn id="39" presetID="20" presetClass="entr" presetSubtype="0" fill="hold" nodeType="withEffect">
                                  <p:stCondLst>
                                    <p:cond delay="0"/>
                                  </p:stCondLst>
                                  <p:childTnLst>
                                    <p:set>
                                      <p:cBhvr>
                                        <p:cTn id="40" dur="1" fill="hold">
                                          <p:stCondLst>
                                            <p:cond delay="0"/>
                                          </p:stCondLst>
                                        </p:cTn>
                                        <p:tgtEl>
                                          <p:spTgt spid="38"/>
                                        </p:tgtEl>
                                        <p:attrNameLst>
                                          <p:attrName>style.visibility</p:attrName>
                                        </p:attrNameLst>
                                      </p:cBhvr>
                                      <p:to>
                                        <p:strVal val="visible"/>
                                      </p:to>
                                    </p:set>
                                    <p:animEffect transition="in" filter="wedge">
                                      <p:cBhvr>
                                        <p:cTn id="41" dur="2000"/>
                                        <p:tgtEl>
                                          <p:spTgt spid="38"/>
                                        </p:tgtEl>
                                      </p:cBhvr>
                                    </p:animEffect>
                                  </p:childTnLst>
                                </p:cTn>
                              </p:par>
                              <p:par>
                                <p:cTn id="42" presetID="20" presetClass="entr" presetSubtype="0" fill="hold" nodeType="withEffect">
                                  <p:stCondLst>
                                    <p:cond delay="0"/>
                                  </p:stCondLst>
                                  <p:childTnLst>
                                    <p:set>
                                      <p:cBhvr>
                                        <p:cTn id="43" dur="1" fill="hold">
                                          <p:stCondLst>
                                            <p:cond delay="0"/>
                                          </p:stCondLst>
                                        </p:cTn>
                                        <p:tgtEl>
                                          <p:spTgt spid="39"/>
                                        </p:tgtEl>
                                        <p:attrNameLst>
                                          <p:attrName>style.visibility</p:attrName>
                                        </p:attrNameLst>
                                      </p:cBhvr>
                                      <p:to>
                                        <p:strVal val="visible"/>
                                      </p:to>
                                    </p:set>
                                    <p:animEffect transition="in" filter="wedge">
                                      <p:cBhvr>
                                        <p:cTn id="44" dur="2000"/>
                                        <p:tgtEl>
                                          <p:spTgt spid="39"/>
                                        </p:tgtEl>
                                      </p:cBhvr>
                                    </p:animEffect>
                                  </p:childTnLst>
                                </p:cTn>
                              </p:par>
                              <p:par>
                                <p:cTn id="45" presetID="20" presetClass="entr" presetSubtype="0" fill="hold" nodeType="withEffect">
                                  <p:stCondLst>
                                    <p:cond delay="0"/>
                                  </p:stCondLst>
                                  <p:childTnLst>
                                    <p:set>
                                      <p:cBhvr>
                                        <p:cTn id="46" dur="1" fill="hold">
                                          <p:stCondLst>
                                            <p:cond delay="0"/>
                                          </p:stCondLst>
                                        </p:cTn>
                                        <p:tgtEl>
                                          <p:spTgt spid="40"/>
                                        </p:tgtEl>
                                        <p:attrNameLst>
                                          <p:attrName>style.visibility</p:attrName>
                                        </p:attrNameLst>
                                      </p:cBhvr>
                                      <p:to>
                                        <p:strVal val="visible"/>
                                      </p:to>
                                    </p:set>
                                    <p:animEffect transition="in" filter="wedge">
                                      <p:cBhvr>
                                        <p:cTn id="47" dur="2000"/>
                                        <p:tgtEl>
                                          <p:spTgt spid="40"/>
                                        </p:tgtEl>
                                      </p:cBhvr>
                                    </p:animEffect>
                                  </p:childTnLst>
                                </p:cTn>
                              </p:par>
                              <p:par>
                                <p:cTn id="48" presetID="20" presetClass="entr" presetSubtype="0" fill="hold" nodeType="withEffect">
                                  <p:stCondLst>
                                    <p:cond delay="0"/>
                                  </p:stCondLst>
                                  <p:childTnLst>
                                    <p:set>
                                      <p:cBhvr>
                                        <p:cTn id="49" dur="1" fill="hold">
                                          <p:stCondLst>
                                            <p:cond delay="0"/>
                                          </p:stCondLst>
                                        </p:cTn>
                                        <p:tgtEl>
                                          <p:spTgt spid="41"/>
                                        </p:tgtEl>
                                        <p:attrNameLst>
                                          <p:attrName>style.visibility</p:attrName>
                                        </p:attrNameLst>
                                      </p:cBhvr>
                                      <p:to>
                                        <p:strVal val="visible"/>
                                      </p:to>
                                    </p:set>
                                    <p:animEffect transition="in" filter="wedge">
                                      <p:cBhvr>
                                        <p:cTn id="50" dur="2000"/>
                                        <p:tgtEl>
                                          <p:spTgt spid="4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 grpId="0" animBg="1"/>
      <p:bldP spid="31" grpId="0" animBg="1"/>
      <p:bldP spid="32" grpId="0" animBg="1"/>
      <p:bldP spid="33" grpId="0" animBg="1"/>
      <p:bldP spid="35" grpId="0" animBg="1"/>
    </p:bldLst>
  </p:timing>
</p:sld>
</file>

<file path=ppt/slides/slide85.xml><?xml version="1.0" encoding="utf-8"?>
<p:sld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Shape 230"/>
        <p:cNvGrpSpPr/>
        <p:nvPr/>
      </p:nvGrpSpPr>
      <p:grpSpPr>
        <a:xfrm>
          <a:off x="0" y="0"/>
          <a:ext cx="0" cy="0"/>
          <a:chOff x="0" y="0"/>
          <a:chExt cx="0" cy="0"/>
        </a:xfrm>
      </p:grpSpPr>
      <p:grpSp>
        <p:nvGrpSpPr>
          <p:cNvPr id="235" name="Google Shape;235;p26"/>
          <p:cNvGrpSpPr/>
          <p:nvPr/>
        </p:nvGrpSpPr>
        <p:grpSpPr>
          <a:xfrm>
            <a:off x="214571" y="627884"/>
            <a:ext cx="3239830" cy="5558483"/>
            <a:chOff x="160927" y="477350"/>
            <a:chExt cx="3989323" cy="4168862"/>
          </a:xfrm>
        </p:grpSpPr>
        <p:sp>
          <p:nvSpPr>
            <p:cNvPr id="236" name="Google Shape;236;p26"/>
            <p:cNvSpPr/>
            <p:nvPr/>
          </p:nvSpPr>
          <p:spPr>
            <a:xfrm flipH="1">
              <a:off x="803418" y="3411698"/>
              <a:ext cx="3303988" cy="1233905"/>
            </a:xfrm>
            <a:custGeom>
              <a:avLst/>
              <a:gdLst/>
              <a:ahLst/>
              <a:cxnLst/>
              <a:rect l="l" t="t" r="r" b="b"/>
              <a:pathLst>
                <a:path w="121526" h="45385" extrusionOk="0">
                  <a:moveTo>
                    <a:pt x="37474" y="1"/>
                  </a:moveTo>
                  <a:cubicBezTo>
                    <a:pt x="12078" y="1"/>
                    <a:pt x="1" y="21570"/>
                    <a:pt x="3660" y="45384"/>
                  </a:cubicBezTo>
                  <a:lnTo>
                    <a:pt x="109589" y="45384"/>
                  </a:lnTo>
                  <a:cubicBezTo>
                    <a:pt x="109589" y="45384"/>
                    <a:pt x="121526" y="21383"/>
                    <a:pt x="91367" y="18575"/>
                  </a:cubicBezTo>
                  <a:cubicBezTo>
                    <a:pt x="61209" y="15770"/>
                    <a:pt x="66864" y="1444"/>
                    <a:pt x="39847" y="62"/>
                  </a:cubicBezTo>
                  <a:cubicBezTo>
                    <a:pt x="39044" y="21"/>
                    <a:pt x="38252" y="1"/>
                    <a:pt x="37474" y="1"/>
                  </a:cubicBezTo>
                  <a:close/>
                </a:path>
              </a:pathLst>
            </a:custGeom>
            <a:gradFill>
              <a:gsLst>
                <a:gs pos="0">
                  <a:schemeClr val="accent5"/>
                </a:gs>
                <a:gs pos="100000">
                  <a:schemeClr val="accent4"/>
                </a:gs>
              </a:gsLst>
              <a:lin ang="5400012" scaled="0"/>
            </a:gra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7" name="Google Shape;237;p26"/>
            <p:cNvSpPr/>
            <p:nvPr/>
          </p:nvSpPr>
          <p:spPr>
            <a:xfrm flipH="1">
              <a:off x="160927" y="2701225"/>
              <a:ext cx="2840365" cy="1944336"/>
            </a:xfrm>
            <a:custGeom>
              <a:avLst/>
              <a:gdLst/>
              <a:ahLst/>
              <a:cxnLst/>
              <a:rect l="l" t="t" r="r" b="b"/>
              <a:pathLst>
                <a:path w="57384" h="34826" extrusionOk="0">
                  <a:moveTo>
                    <a:pt x="36243" y="0"/>
                  </a:moveTo>
                  <a:cubicBezTo>
                    <a:pt x="21440" y="0"/>
                    <a:pt x="21675" y="11797"/>
                    <a:pt x="11185" y="15728"/>
                  </a:cubicBezTo>
                  <a:cubicBezTo>
                    <a:pt x="0" y="19915"/>
                    <a:pt x="921" y="28628"/>
                    <a:pt x="4526" y="34826"/>
                  </a:cubicBezTo>
                  <a:lnTo>
                    <a:pt x="45824" y="34826"/>
                  </a:lnTo>
                  <a:cubicBezTo>
                    <a:pt x="48504" y="29632"/>
                    <a:pt x="57383" y="1905"/>
                    <a:pt x="39373" y="159"/>
                  </a:cubicBezTo>
                  <a:cubicBezTo>
                    <a:pt x="38259" y="51"/>
                    <a:pt x="37218" y="0"/>
                    <a:pt x="36243" y="0"/>
                  </a:cubicBezTo>
                  <a:close/>
                </a:path>
              </a:pathLst>
            </a:custGeom>
            <a:gradFill>
              <a:gsLst>
                <a:gs pos="0">
                  <a:schemeClr val="accent2"/>
                </a:gs>
                <a:gs pos="100000">
                  <a:schemeClr val="accent1"/>
                </a:gs>
              </a:gsLst>
              <a:lin ang="5400012" scaled="0"/>
            </a:gra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cxnSp>
          <p:nvCxnSpPr>
            <p:cNvPr id="238" name="Google Shape;238;p26"/>
            <p:cNvCxnSpPr/>
            <p:nvPr/>
          </p:nvCxnSpPr>
          <p:spPr>
            <a:xfrm>
              <a:off x="1532679" y="3412222"/>
              <a:ext cx="0" cy="1233900"/>
            </a:xfrm>
            <a:prstGeom prst="straightConnector1">
              <a:avLst/>
            </a:prstGeom>
            <a:noFill/>
            <a:ln w="9525" cap="flat" cmpd="sng">
              <a:solidFill>
                <a:schemeClr val="dk1"/>
              </a:solidFill>
              <a:prstDash val="solid"/>
              <a:round/>
              <a:headEnd type="none" w="med" len="med"/>
              <a:tailEnd type="none" w="med" len="med"/>
            </a:ln>
          </p:spPr>
        </p:cxnSp>
        <p:cxnSp>
          <p:nvCxnSpPr>
            <p:cNvPr id="239" name="Google Shape;239;p26"/>
            <p:cNvCxnSpPr/>
            <p:nvPr/>
          </p:nvCxnSpPr>
          <p:spPr>
            <a:xfrm>
              <a:off x="2264504" y="3447067"/>
              <a:ext cx="0" cy="1198800"/>
            </a:xfrm>
            <a:prstGeom prst="straightConnector1">
              <a:avLst/>
            </a:prstGeom>
            <a:noFill/>
            <a:ln w="9525" cap="flat" cmpd="sng">
              <a:solidFill>
                <a:schemeClr val="dk1"/>
              </a:solidFill>
              <a:prstDash val="solid"/>
              <a:round/>
              <a:headEnd type="none" w="med" len="med"/>
              <a:tailEnd type="none" w="med" len="med"/>
            </a:ln>
          </p:spPr>
        </p:cxnSp>
        <p:cxnSp>
          <p:nvCxnSpPr>
            <p:cNvPr id="240" name="Google Shape;240;p26"/>
            <p:cNvCxnSpPr/>
            <p:nvPr/>
          </p:nvCxnSpPr>
          <p:spPr>
            <a:xfrm>
              <a:off x="1922948" y="3481912"/>
              <a:ext cx="0" cy="1164300"/>
            </a:xfrm>
            <a:prstGeom prst="straightConnector1">
              <a:avLst/>
            </a:prstGeom>
            <a:noFill/>
            <a:ln w="9525" cap="flat" cmpd="sng">
              <a:solidFill>
                <a:schemeClr val="dk1"/>
              </a:solidFill>
              <a:prstDash val="solid"/>
              <a:round/>
              <a:headEnd type="none" w="med" len="med"/>
              <a:tailEnd type="none" w="med" len="med"/>
            </a:ln>
          </p:spPr>
        </p:cxnSp>
        <p:sp>
          <p:nvSpPr>
            <p:cNvPr id="241" name="Google Shape;241;p26"/>
            <p:cNvSpPr/>
            <p:nvPr/>
          </p:nvSpPr>
          <p:spPr>
            <a:xfrm flipH="1">
              <a:off x="1349063" y="2219173"/>
              <a:ext cx="835013" cy="1285806"/>
            </a:xfrm>
            <a:custGeom>
              <a:avLst/>
              <a:gdLst/>
              <a:ahLst/>
              <a:cxnLst/>
              <a:rect l="l" t="t" r="r" b="b"/>
              <a:pathLst>
                <a:path w="5359" h="8252" extrusionOk="0">
                  <a:moveTo>
                    <a:pt x="5295" y="0"/>
                  </a:moveTo>
                  <a:lnTo>
                    <a:pt x="4969" y="7"/>
                  </a:lnTo>
                  <a:cubicBezTo>
                    <a:pt x="5033" y="2971"/>
                    <a:pt x="4677" y="5526"/>
                    <a:pt x="4358" y="6812"/>
                  </a:cubicBezTo>
                  <a:cubicBezTo>
                    <a:pt x="4193" y="7469"/>
                    <a:pt x="3606" y="7926"/>
                    <a:pt x="2932" y="7926"/>
                  </a:cubicBezTo>
                  <a:lnTo>
                    <a:pt x="0" y="7926"/>
                  </a:lnTo>
                  <a:lnTo>
                    <a:pt x="0" y="8252"/>
                  </a:lnTo>
                  <a:lnTo>
                    <a:pt x="2932" y="8252"/>
                  </a:lnTo>
                  <a:cubicBezTo>
                    <a:pt x="3757" y="8252"/>
                    <a:pt x="4472" y="7691"/>
                    <a:pt x="4674" y="6889"/>
                  </a:cubicBezTo>
                  <a:cubicBezTo>
                    <a:pt x="4999" y="5583"/>
                    <a:pt x="5358" y="2994"/>
                    <a:pt x="5295" y="0"/>
                  </a:cubicBez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2" name="Google Shape;242;p26"/>
            <p:cNvSpPr/>
            <p:nvPr/>
          </p:nvSpPr>
          <p:spPr>
            <a:xfrm flipH="1">
              <a:off x="1399859" y="2220108"/>
              <a:ext cx="846075" cy="1234230"/>
            </a:xfrm>
            <a:custGeom>
              <a:avLst/>
              <a:gdLst/>
              <a:ahLst/>
              <a:cxnLst/>
              <a:rect l="l" t="t" r="r" b="b"/>
              <a:pathLst>
                <a:path w="5430" h="7921" extrusionOk="0">
                  <a:moveTo>
                    <a:pt x="2035" y="1"/>
                  </a:moveTo>
                  <a:cubicBezTo>
                    <a:pt x="2100" y="2965"/>
                    <a:pt x="1747" y="5520"/>
                    <a:pt x="1425" y="6806"/>
                  </a:cubicBezTo>
                  <a:cubicBezTo>
                    <a:pt x="1260" y="7463"/>
                    <a:pt x="676" y="7920"/>
                    <a:pt x="1" y="7920"/>
                  </a:cubicBezTo>
                  <a:lnTo>
                    <a:pt x="3329" y="7920"/>
                  </a:lnTo>
                  <a:cubicBezTo>
                    <a:pt x="4003" y="7920"/>
                    <a:pt x="4590" y="7463"/>
                    <a:pt x="4755" y="6806"/>
                  </a:cubicBezTo>
                  <a:cubicBezTo>
                    <a:pt x="5074" y="5520"/>
                    <a:pt x="5430" y="2965"/>
                    <a:pt x="5366" y="1"/>
                  </a:cubicBezTo>
                  <a:close/>
                </a:path>
              </a:pathLst>
            </a:custGeom>
            <a:gradFill>
              <a:gsLst>
                <a:gs pos="0">
                  <a:schemeClr val="accent5"/>
                </a:gs>
                <a:gs pos="100000">
                  <a:schemeClr val="accent4"/>
                </a:gs>
              </a:gsLst>
              <a:lin ang="5400012" scaled="0"/>
            </a:gra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3" name="Google Shape;243;p26"/>
            <p:cNvSpPr/>
            <p:nvPr/>
          </p:nvSpPr>
          <p:spPr>
            <a:xfrm flipH="1">
              <a:off x="2183925" y="3454181"/>
              <a:ext cx="519020" cy="50797"/>
            </a:xfrm>
            <a:custGeom>
              <a:avLst/>
              <a:gdLst/>
              <a:ahLst/>
              <a:cxnLst/>
              <a:rect l="l" t="t" r="r" b="b"/>
              <a:pathLst>
                <a:path w="3331" h="326" extrusionOk="0">
                  <a:moveTo>
                    <a:pt x="0" y="0"/>
                  </a:moveTo>
                  <a:lnTo>
                    <a:pt x="0" y="326"/>
                  </a:lnTo>
                  <a:lnTo>
                    <a:pt x="3330" y="326"/>
                  </a:lnTo>
                  <a:lnTo>
                    <a:pt x="3330" y="0"/>
                  </a:lnTo>
                  <a:close/>
                </a:path>
              </a:pathLst>
            </a:custGeom>
            <a:solidFill>
              <a:srgbClr val="FC7E7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4" name="Google Shape;244;p26"/>
            <p:cNvSpPr/>
            <p:nvPr/>
          </p:nvSpPr>
          <p:spPr>
            <a:xfrm flipH="1">
              <a:off x="1895205" y="3132418"/>
              <a:ext cx="1346086" cy="1138870"/>
            </a:xfrm>
            <a:custGeom>
              <a:avLst/>
              <a:gdLst/>
              <a:ahLst/>
              <a:cxnLst/>
              <a:rect l="l" t="t" r="r" b="b"/>
              <a:pathLst>
                <a:path w="8639" h="7309" extrusionOk="0">
                  <a:moveTo>
                    <a:pt x="6601" y="1"/>
                  </a:moveTo>
                  <a:cubicBezTo>
                    <a:pt x="3985" y="645"/>
                    <a:pt x="1055" y="2730"/>
                    <a:pt x="0" y="7051"/>
                  </a:cubicBezTo>
                  <a:lnTo>
                    <a:pt x="645" y="7309"/>
                  </a:lnTo>
                  <a:cubicBezTo>
                    <a:pt x="645" y="7309"/>
                    <a:pt x="2575" y="3700"/>
                    <a:pt x="5600" y="2864"/>
                  </a:cubicBezTo>
                  <a:cubicBezTo>
                    <a:pt x="8622" y="2028"/>
                    <a:pt x="8638" y="964"/>
                    <a:pt x="8638" y="964"/>
                  </a:cubicBezTo>
                  <a:lnTo>
                    <a:pt x="8531" y="1"/>
                  </a:lnTo>
                  <a:close/>
                </a:path>
              </a:pathLst>
            </a:custGeom>
            <a:solidFill>
              <a:schemeClr val="l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5" name="Google Shape;245;p26"/>
            <p:cNvSpPr/>
            <p:nvPr/>
          </p:nvSpPr>
          <p:spPr>
            <a:xfrm flipH="1">
              <a:off x="3140792" y="4230930"/>
              <a:ext cx="293555" cy="153948"/>
            </a:xfrm>
            <a:custGeom>
              <a:avLst/>
              <a:gdLst/>
              <a:ahLst/>
              <a:cxnLst/>
              <a:rect l="l" t="t" r="r" b="b"/>
              <a:pathLst>
                <a:path w="1884" h="988" extrusionOk="0">
                  <a:moveTo>
                    <a:pt x="1239" y="1"/>
                  </a:moveTo>
                  <a:lnTo>
                    <a:pt x="1" y="135"/>
                  </a:lnTo>
                  <a:lnTo>
                    <a:pt x="1649" y="988"/>
                  </a:lnTo>
                  <a:lnTo>
                    <a:pt x="1884" y="259"/>
                  </a:lnTo>
                  <a:lnTo>
                    <a:pt x="1239"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6" name="Google Shape;246;p26"/>
            <p:cNvSpPr/>
            <p:nvPr/>
          </p:nvSpPr>
          <p:spPr>
            <a:xfrm flipH="1">
              <a:off x="1895199" y="3132418"/>
              <a:ext cx="759131" cy="555178"/>
            </a:xfrm>
            <a:custGeom>
              <a:avLst/>
              <a:gdLst/>
              <a:ahLst/>
              <a:cxnLst/>
              <a:rect l="l" t="t" r="r" b="b"/>
              <a:pathLst>
                <a:path w="4872" h="3563" extrusionOk="0">
                  <a:moveTo>
                    <a:pt x="2834" y="1"/>
                  </a:moveTo>
                  <a:cubicBezTo>
                    <a:pt x="1944" y="218"/>
                    <a:pt x="1018" y="605"/>
                    <a:pt x="141" y="1189"/>
                  </a:cubicBezTo>
                  <a:cubicBezTo>
                    <a:pt x="88" y="1595"/>
                    <a:pt x="0" y="2615"/>
                    <a:pt x="285" y="3562"/>
                  </a:cubicBezTo>
                  <a:cubicBezTo>
                    <a:pt x="762" y="3264"/>
                    <a:pt x="1280" y="3015"/>
                    <a:pt x="1833" y="2864"/>
                  </a:cubicBezTo>
                  <a:cubicBezTo>
                    <a:pt x="4855" y="2028"/>
                    <a:pt x="4871" y="964"/>
                    <a:pt x="4871" y="964"/>
                  </a:cubicBezTo>
                  <a:lnTo>
                    <a:pt x="4764" y="1"/>
                  </a:lnTo>
                  <a:close/>
                </a:path>
              </a:pathLst>
            </a:custGeom>
            <a:gradFill>
              <a:gsLst>
                <a:gs pos="0">
                  <a:srgbClr val="3A305F">
                    <a:alpha val="46666"/>
                  </a:srgbClr>
                </a:gs>
                <a:gs pos="50000">
                  <a:srgbClr val="FFFFFF">
                    <a:alpha val="0"/>
                  </a:srgbClr>
                </a:gs>
                <a:gs pos="100000">
                  <a:srgbClr val="FFFFFF">
                    <a:alpha val="0"/>
                  </a:srgbClr>
                </a:gs>
              </a:gsLst>
              <a:lin ang="5400012" scaled="0"/>
            </a:gra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7" name="Google Shape;247;p26"/>
            <p:cNvSpPr/>
            <p:nvPr/>
          </p:nvSpPr>
          <p:spPr>
            <a:xfrm flipH="1">
              <a:off x="1662411" y="3132418"/>
              <a:ext cx="930683" cy="1320397"/>
            </a:xfrm>
            <a:custGeom>
              <a:avLst/>
              <a:gdLst/>
              <a:ahLst/>
              <a:cxnLst/>
              <a:rect l="l" t="t" r="r" b="b"/>
              <a:pathLst>
                <a:path w="5973" h="8474" extrusionOk="0">
                  <a:moveTo>
                    <a:pt x="3384" y="1"/>
                  </a:moveTo>
                  <a:cubicBezTo>
                    <a:pt x="1521" y="813"/>
                    <a:pt x="0" y="2253"/>
                    <a:pt x="41" y="4523"/>
                  </a:cubicBezTo>
                  <a:cubicBezTo>
                    <a:pt x="84" y="6792"/>
                    <a:pt x="1065" y="8474"/>
                    <a:pt x="1065" y="8474"/>
                  </a:cubicBezTo>
                  <a:lnTo>
                    <a:pt x="1712" y="8229"/>
                  </a:lnTo>
                  <a:cubicBezTo>
                    <a:pt x="1712" y="8229"/>
                    <a:pt x="1212" y="6080"/>
                    <a:pt x="1638" y="4727"/>
                  </a:cubicBezTo>
                  <a:cubicBezTo>
                    <a:pt x="2059" y="3405"/>
                    <a:pt x="3105" y="2083"/>
                    <a:pt x="4214" y="2083"/>
                  </a:cubicBezTo>
                  <a:cubicBezTo>
                    <a:pt x="4237" y="2083"/>
                    <a:pt x="4260" y="2084"/>
                    <a:pt x="4283" y="2085"/>
                  </a:cubicBezTo>
                  <a:cubicBezTo>
                    <a:pt x="4319" y="2087"/>
                    <a:pt x="4353" y="2088"/>
                    <a:pt x="4387" y="2088"/>
                  </a:cubicBezTo>
                  <a:cubicBezTo>
                    <a:pt x="5437" y="2088"/>
                    <a:pt x="5715" y="1229"/>
                    <a:pt x="5972" y="85"/>
                  </a:cubicBezTo>
                  <a:lnTo>
                    <a:pt x="3384" y="1"/>
                  </a:lnTo>
                  <a:close/>
                </a:path>
              </a:pathLst>
            </a:custGeom>
            <a:solidFill>
              <a:schemeClr val="l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8" name="Google Shape;248;p26"/>
            <p:cNvSpPr/>
            <p:nvPr/>
          </p:nvSpPr>
          <p:spPr>
            <a:xfrm flipH="1">
              <a:off x="1584972" y="2164482"/>
              <a:ext cx="1155212" cy="1000037"/>
            </a:xfrm>
            <a:custGeom>
              <a:avLst/>
              <a:gdLst/>
              <a:ahLst/>
              <a:cxnLst/>
              <a:rect l="l" t="t" r="r" b="b"/>
              <a:pathLst>
                <a:path w="7414" h="6418" extrusionOk="0">
                  <a:moveTo>
                    <a:pt x="5230" y="1"/>
                  </a:moveTo>
                  <a:cubicBezTo>
                    <a:pt x="4766" y="1"/>
                    <a:pt x="4270" y="298"/>
                    <a:pt x="3814" y="955"/>
                  </a:cubicBezTo>
                  <a:cubicBezTo>
                    <a:pt x="2643" y="2640"/>
                    <a:pt x="1445" y="3725"/>
                    <a:pt x="1" y="4168"/>
                  </a:cubicBezTo>
                  <a:lnTo>
                    <a:pt x="1" y="4812"/>
                  </a:lnTo>
                  <a:cubicBezTo>
                    <a:pt x="1" y="4812"/>
                    <a:pt x="2528" y="4295"/>
                    <a:pt x="4056" y="3026"/>
                  </a:cubicBezTo>
                  <a:lnTo>
                    <a:pt x="4056" y="3026"/>
                  </a:lnTo>
                  <a:cubicBezTo>
                    <a:pt x="4056" y="3026"/>
                    <a:pt x="4029" y="5125"/>
                    <a:pt x="3385" y="6213"/>
                  </a:cubicBezTo>
                  <a:cubicBezTo>
                    <a:pt x="3385" y="6213"/>
                    <a:pt x="4370" y="6418"/>
                    <a:pt x="5523" y="6418"/>
                  </a:cubicBezTo>
                  <a:cubicBezTo>
                    <a:pt x="5978" y="6418"/>
                    <a:pt x="6459" y="6386"/>
                    <a:pt x="6916" y="6297"/>
                  </a:cubicBezTo>
                  <a:cubicBezTo>
                    <a:pt x="6916" y="6297"/>
                    <a:pt x="7413" y="3953"/>
                    <a:pt x="6916" y="1952"/>
                  </a:cubicBezTo>
                  <a:cubicBezTo>
                    <a:pt x="6611" y="732"/>
                    <a:pt x="5958" y="1"/>
                    <a:pt x="5230" y="1"/>
                  </a:cubicBezTo>
                  <a:close/>
                </a:path>
              </a:pathLst>
            </a:custGeom>
            <a:solidFill>
              <a:schemeClr val="accent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9" name="Google Shape;249;p26"/>
            <p:cNvSpPr/>
            <p:nvPr/>
          </p:nvSpPr>
          <p:spPr>
            <a:xfrm flipH="1">
              <a:off x="1709618" y="2416282"/>
              <a:ext cx="431608" cy="513886"/>
            </a:xfrm>
            <a:custGeom>
              <a:avLst/>
              <a:gdLst/>
              <a:ahLst/>
              <a:cxnLst/>
              <a:rect l="l" t="t" r="r" b="b"/>
              <a:pathLst>
                <a:path w="2770" h="3298" extrusionOk="0">
                  <a:moveTo>
                    <a:pt x="2015" y="0"/>
                  </a:moveTo>
                  <a:lnTo>
                    <a:pt x="209" y="1591"/>
                  </a:lnTo>
                  <a:lnTo>
                    <a:pt x="206" y="1595"/>
                  </a:lnTo>
                  <a:cubicBezTo>
                    <a:pt x="192" y="1914"/>
                    <a:pt x="145" y="2603"/>
                    <a:pt x="1" y="3297"/>
                  </a:cubicBezTo>
                  <a:cubicBezTo>
                    <a:pt x="7" y="3297"/>
                    <a:pt x="13" y="3297"/>
                    <a:pt x="18" y="3297"/>
                  </a:cubicBezTo>
                  <a:cubicBezTo>
                    <a:pt x="1267" y="3297"/>
                    <a:pt x="2770" y="2182"/>
                    <a:pt x="2015" y="0"/>
                  </a:cubicBezTo>
                  <a:close/>
                </a:path>
              </a:pathLst>
            </a:custGeom>
            <a:gradFill>
              <a:gsLst>
                <a:gs pos="0">
                  <a:srgbClr val="3A305F">
                    <a:alpha val="46666"/>
                  </a:srgbClr>
                </a:gs>
                <a:gs pos="80000">
                  <a:srgbClr val="FFFFFF">
                    <a:alpha val="0"/>
                  </a:srgbClr>
                </a:gs>
                <a:gs pos="100000">
                  <a:srgbClr val="FFFFFF">
                    <a:alpha val="0"/>
                  </a:srgbClr>
                </a:gs>
              </a:gsLst>
              <a:lin ang="5400012" scaled="0"/>
            </a:gra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0" name="Google Shape;250;p26"/>
            <p:cNvSpPr/>
            <p:nvPr/>
          </p:nvSpPr>
          <p:spPr>
            <a:xfrm flipH="1">
              <a:off x="2039014" y="2389170"/>
              <a:ext cx="431763" cy="428031"/>
            </a:xfrm>
            <a:custGeom>
              <a:avLst/>
              <a:gdLst/>
              <a:ahLst/>
              <a:cxnLst/>
              <a:rect l="l" t="t" r="r" b="b"/>
              <a:pathLst>
                <a:path w="2771" h="2747" extrusionOk="0">
                  <a:moveTo>
                    <a:pt x="2693" y="0"/>
                  </a:moveTo>
                  <a:lnTo>
                    <a:pt x="2693" y="0"/>
                  </a:lnTo>
                  <a:cubicBezTo>
                    <a:pt x="2096" y="940"/>
                    <a:pt x="1" y="2746"/>
                    <a:pt x="1" y="2746"/>
                  </a:cubicBezTo>
                  <a:cubicBezTo>
                    <a:pt x="1" y="2746"/>
                    <a:pt x="21" y="2747"/>
                    <a:pt x="57" y="2747"/>
                  </a:cubicBezTo>
                  <a:cubicBezTo>
                    <a:pt x="300" y="2747"/>
                    <a:pt x="1276" y="2711"/>
                    <a:pt x="1972" y="2168"/>
                  </a:cubicBezTo>
                  <a:cubicBezTo>
                    <a:pt x="2770" y="1541"/>
                    <a:pt x="2693" y="0"/>
                    <a:pt x="2693" y="0"/>
                  </a:cubicBezTo>
                  <a:close/>
                </a:path>
              </a:pathLst>
            </a:custGeom>
            <a:gradFill>
              <a:gsLst>
                <a:gs pos="0">
                  <a:srgbClr val="3A305F">
                    <a:alpha val="46666"/>
                  </a:srgbClr>
                </a:gs>
                <a:gs pos="80000">
                  <a:srgbClr val="FFFFFF">
                    <a:alpha val="0"/>
                  </a:srgbClr>
                </a:gs>
                <a:gs pos="100000">
                  <a:srgbClr val="FFFFFF">
                    <a:alpha val="0"/>
                  </a:srgbClr>
                </a:gs>
              </a:gsLst>
              <a:lin ang="5400012" scaled="0"/>
            </a:gra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1" name="Google Shape;251;p26"/>
            <p:cNvSpPr/>
            <p:nvPr/>
          </p:nvSpPr>
          <p:spPr>
            <a:xfrm flipH="1">
              <a:off x="1738293" y="2180219"/>
              <a:ext cx="882069" cy="765220"/>
            </a:xfrm>
            <a:custGeom>
              <a:avLst/>
              <a:gdLst/>
              <a:ahLst/>
              <a:cxnLst/>
              <a:rect l="l" t="t" r="r" b="b"/>
              <a:pathLst>
                <a:path w="5661" h="4911" extrusionOk="0">
                  <a:moveTo>
                    <a:pt x="4538" y="0"/>
                  </a:moveTo>
                  <a:cubicBezTo>
                    <a:pt x="3722" y="0"/>
                    <a:pt x="3581" y="1785"/>
                    <a:pt x="2800" y="2852"/>
                  </a:cubicBezTo>
                  <a:cubicBezTo>
                    <a:pt x="1981" y="3966"/>
                    <a:pt x="0" y="4251"/>
                    <a:pt x="0" y="4251"/>
                  </a:cubicBezTo>
                  <a:lnTo>
                    <a:pt x="0" y="4910"/>
                  </a:lnTo>
                  <a:cubicBezTo>
                    <a:pt x="35" y="4910"/>
                    <a:pt x="69" y="4911"/>
                    <a:pt x="103" y="4911"/>
                  </a:cubicBezTo>
                  <a:cubicBezTo>
                    <a:pt x="1842" y="4911"/>
                    <a:pt x="3589" y="4172"/>
                    <a:pt x="4446" y="3023"/>
                  </a:cubicBezTo>
                  <a:cubicBezTo>
                    <a:pt x="5318" y="1851"/>
                    <a:pt x="5661" y="206"/>
                    <a:pt x="4653" y="12"/>
                  </a:cubicBezTo>
                  <a:cubicBezTo>
                    <a:pt x="4614" y="4"/>
                    <a:pt x="4575" y="0"/>
                    <a:pt x="4538" y="0"/>
                  </a:cubicBezTo>
                  <a:close/>
                </a:path>
              </a:pathLst>
            </a:custGeom>
            <a:solidFill>
              <a:schemeClr val="accent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2" name="Google Shape;252;p26"/>
            <p:cNvSpPr/>
            <p:nvPr/>
          </p:nvSpPr>
          <p:spPr>
            <a:xfrm flipH="1">
              <a:off x="1728317" y="1631275"/>
              <a:ext cx="527901" cy="495811"/>
            </a:xfrm>
            <a:custGeom>
              <a:avLst/>
              <a:gdLst/>
              <a:ahLst/>
              <a:cxnLst/>
              <a:rect l="l" t="t" r="r" b="b"/>
              <a:pathLst>
                <a:path w="3388" h="3182" extrusionOk="0">
                  <a:moveTo>
                    <a:pt x="917" y="0"/>
                  </a:moveTo>
                  <a:cubicBezTo>
                    <a:pt x="684" y="0"/>
                    <a:pt x="434" y="98"/>
                    <a:pt x="299" y="459"/>
                  </a:cubicBezTo>
                  <a:cubicBezTo>
                    <a:pt x="0" y="1255"/>
                    <a:pt x="1085" y="1590"/>
                    <a:pt x="1085" y="1590"/>
                  </a:cubicBezTo>
                  <a:lnTo>
                    <a:pt x="2206" y="3182"/>
                  </a:lnTo>
                  <a:cubicBezTo>
                    <a:pt x="2561" y="2980"/>
                    <a:pt x="2690" y="2615"/>
                    <a:pt x="2615" y="2356"/>
                  </a:cubicBezTo>
                  <a:cubicBezTo>
                    <a:pt x="2615" y="2356"/>
                    <a:pt x="3387" y="1993"/>
                    <a:pt x="3055" y="1349"/>
                  </a:cubicBezTo>
                  <a:cubicBezTo>
                    <a:pt x="2723" y="707"/>
                    <a:pt x="3045" y="342"/>
                    <a:pt x="2478" y="140"/>
                  </a:cubicBezTo>
                  <a:cubicBezTo>
                    <a:pt x="2287" y="72"/>
                    <a:pt x="2110" y="49"/>
                    <a:pt x="1957" y="49"/>
                  </a:cubicBezTo>
                  <a:cubicBezTo>
                    <a:pt x="1652" y="49"/>
                    <a:pt x="1447" y="140"/>
                    <a:pt x="1447" y="140"/>
                  </a:cubicBezTo>
                  <a:cubicBezTo>
                    <a:pt x="1447" y="140"/>
                    <a:pt x="1195" y="0"/>
                    <a:pt x="917" y="0"/>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3" name="Google Shape;253;p26"/>
            <p:cNvSpPr/>
            <p:nvPr/>
          </p:nvSpPr>
          <p:spPr>
            <a:xfrm flipH="1">
              <a:off x="1859668" y="1826046"/>
              <a:ext cx="303995" cy="359315"/>
            </a:xfrm>
            <a:custGeom>
              <a:avLst/>
              <a:gdLst/>
              <a:ahLst/>
              <a:cxnLst/>
              <a:rect l="l" t="t" r="r" b="b"/>
              <a:pathLst>
                <a:path w="1951" h="2306" extrusionOk="0">
                  <a:moveTo>
                    <a:pt x="349" y="0"/>
                  </a:moveTo>
                  <a:cubicBezTo>
                    <a:pt x="274" y="0"/>
                    <a:pt x="229" y="12"/>
                    <a:pt x="229" y="12"/>
                  </a:cubicBezTo>
                  <a:cubicBezTo>
                    <a:pt x="229" y="12"/>
                    <a:pt x="185" y="582"/>
                    <a:pt x="1" y="888"/>
                  </a:cubicBezTo>
                  <a:cubicBezTo>
                    <a:pt x="1" y="888"/>
                    <a:pt x="71" y="968"/>
                    <a:pt x="215" y="968"/>
                  </a:cubicBezTo>
                  <a:cubicBezTo>
                    <a:pt x="215" y="968"/>
                    <a:pt x="154" y="1792"/>
                    <a:pt x="978" y="1792"/>
                  </a:cubicBezTo>
                  <a:cubicBezTo>
                    <a:pt x="994" y="1792"/>
                    <a:pt x="1011" y="1791"/>
                    <a:pt x="1028" y="1791"/>
                  </a:cubicBezTo>
                  <a:lnTo>
                    <a:pt x="1095" y="2274"/>
                  </a:lnTo>
                  <a:cubicBezTo>
                    <a:pt x="1095" y="2274"/>
                    <a:pt x="1153" y="2306"/>
                    <a:pt x="1266" y="2306"/>
                  </a:cubicBezTo>
                  <a:cubicBezTo>
                    <a:pt x="1356" y="2306"/>
                    <a:pt x="1479" y="2286"/>
                    <a:pt x="1635" y="2217"/>
                  </a:cubicBezTo>
                  <a:cubicBezTo>
                    <a:pt x="1635" y="2217"/>
                    <a:pt x="1602" y="1825"/>
                    <a:pt x="1602" y="1667"/>
                  </a:cubicBezTo>
                  <a:cubicBezTo>
                    <a:pt x="1602" y="1512"/>
                    <a:pt x="1313" y="1234"/>
                    <a:pt x="1558" y="975"/>
                  </a:cubicBezTo>
                  <a:cubicBezTo>
                    <a:pt x="1800" y="717"/>
                    <a:pt x="1951" y="240"/>
                    <a:pt x="1578" y="216"/>
                  </a:cubicBezTo>
                  <a:cubicBezTo>
                    <a:pt x="1569" y="216"/>
                    <a:pt x="1561" y="216"/>
                    <a:pt x="1553" y="216"/>
                  </a:cubicBezTo>
                  <a:cubicBezTo>
                    <a:pt x="1215" y="216"/>
                    <a:pt x="1333" y="611"/>
                    <a:pt x="1179" y="690"/>
                  </a:cubicBezTo>
                  <a:cubicBezTo>
                    <a:pt x="1167" y="696"/>
                    <a:pt x="1157" y="698"/>
                    <a:pt x="1147" y="698"/>
                  </a:cubicBezTo>
                  <a:cubicBezTo>
                    <a:pt x="1027" y="698"/>
                    <a:pt x="1055" y="276"/>
                    <a:pt x="722" y="96"/>
                  </a:cubicBezTo>
                  <a:cubicBezTo>
                    <a:pt x="575" y="18"/>
                    <a:pt x="440" y="0"/>
                    <a:pt x="349" y="0"/>
                  </a:cubicBezTo>
                  <a:close/>
                </a:path>
              </a:pathLst>
            </a:custGeom>
            <a:solidFill>
              <a:srgbClr val="A16A7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4" name="Google Shape;254;p26"/>
            <p:cNvSpPr/>
            <p:nvPr/>
          </p:nvSpPr>
          <p:spPr>
            <a:xfrm flipH="1">
              <a:off x="2003485" y="1958959"/>
              <a:ext cx="95826" cy="93490"/>
            </a:xfrm>
            <a:custGeom>
              <a:avLst/>
              <a:gdLst/>
              <a:ahLst/>
              <a:cxnLst/>
              <a:rect l="l" t="t" r="r" b="b"/>
              <a:pathLst>
                <a:path w="615" h="600" extrusionOk="0">
                  <a:moveTo>
                    <a:pt x="312" y="1"/>
                  </a:moveTo>
                  <a:cubicBezTo>
                    <a:pt x="305" y="1"/>
                    <a:pt x="299" y="1"/>
                    <a:pt x="293" y="2"/>
                  </a:cubicBezTo>
                  <a:cubicBezTo>
                    <a:pt x="127" y="8"/>
                    <a:pt x="0" y="149"/>
                    <a:pt x="7" y="313"/>
                  </a:cubicBezTo>
                  <a:cubicBezTo>
                    <a:pt x="17" y="472"/>
                    <a:pt x="148" y="599"/>
                    <a:pt x="304" y="599"/>
                  </a:cubicBezTo>
                  <a:cubicBezTo>
                    <a:pt x="310" y="599"/>
                    <a:pt x="316" y="599"/>
                    <a:pt x="322" y="599"/>
                  </a:cubicBezTo>
                  <a:cubicBezTo>
                    <a:pt x="487" y="592"/>
                    <a:pt x="615" y="451"/>
                    <a:pt x="608" y="287"/>
                  </a:cubicBezTo>
                  <a:cubicBezTo>
                    <a:pt x="598" y="126"/>
                    <a:pt x="471" y="1"/>
                    <a:pt x="312" y="1"/>
                  </a:cubicBezTo>
                  <a:close/>
                </a:path>
              </a:pathLst>
            </a:custGeom>
            <a:gradFill>
              <a:gsLst>
                <a:gs pos="0">
                  <a:schemeClr val="accent3"/>
                </a:gs>
                <a:gs pos="73000">
                  <a:srgbClr val="FFFFFF">
                    <a:alpha val="0"/>
                  </a:srgbClr>
                </a:gs>
                <a:gs pos="100000">
                  <a:srgbClr val="FFFFFF">
                    <a:alpha val="0"/>
                  </a:srgbClr>
                </a:gs>
              </a:gsLst>
              <a:path path="circle">
                <a:fillToRect l="50000" t="50000" r="50000" b="50000"/>
              </a:path>
              <a:tileRect/>
            </a:gra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5" name="Google Shape;255;p26"/>
            <p:cNvSpPr/>
            <p:nvPr/>
          </p:nvSpPr>
          <p:spPr>
            <a:xfrm flipH="1">
              <a:off x="1951130" y="2090936"/>
              <a:ext cx="52510" cy="58120"/>
            </a:xfrm>
            <a:custGeom>
              <a:avLst/>
              <a:gdLst/>
              <a:ahLst/>
              <a:cxnLst/>
              <a:rect l="l" t="t" r="r" b="b"/>
              <a:pathLst>
                <a:path w="337" h="373" extrusionOk="0">
                  <a:moveTo>
                    <a:pt x="336" y="1"/>
                  </a:moveTo>
                  <a:cubicBezTo>
                    <a:pt x="336" y="1"/>
                    <a:pt x="195" y="71"/>
                    <a:pt x="1" y="91"/>
                  </a:cubicBezTo>
                  <a:lnTo>
                    <a:pt x="41" y="373"/>
                  </a:lnTo>
                  <a:cubicBezTo>
                    <a:pt x="303" y="262"/>
                    <a:pt x="336" y="1"/>
                    <a:pt x="336" y="1"/>
                  </a:cubicBezTo>
                  <a:close/>
                </a:path>
              </a:pathLst>
            </a:custGeom>
            <a:solidFill>
              <a:srgbClr val="00000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6" name="Google Shape;256;p26"/>
            <p:cNvSpPr/>
            <p:nvPr/>
          </p:nvSpPr>
          <p:spPr>
            <a:xfrm flipH="1">
              <a:off x="2508805" y="2960765"/>
              <a:ext cx="774868" cy="44564"/>
            </a:xfrm>
            <a:custGeom>
              <a:avLst/>
              <a:gdLst/>
              <a:ahLst/>
              <a:cxnLst/>
              <a:rect l="l" t="t" r="r" b="b"/>
              <a:pathLst>
                <a:path w="4973" h="286" extrusionOk="0">
                  <a:moveTo>
                    <a:pt x="1" y="0"/>
                  </a:moveTo>
                  <a:lnTo>
                    <a:pt x="1" y="265"/>
                  </a:lnTo>
                  <a:cubicBezTo>
                    <a:pt x="1" y="275"/>
                    <a:pt x="10" y="285"/>
                    <a:pt x="21" y="285"/>
                  </a:cubicBezTo>
                  <a:lnTo>
                    <a:pt x="4973" y="285"/>
                  </a:lnTo>
                  <a:lnTo>
                    <a:pt x="4973" y="0"/>
                  </a:lnTo>
                  <a:close/>
                </a:path>
              </a:pathLst>
            </a:custGeom>
            <a:solidFill>
              <a:schemeClr val="lt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7" name="Google Shape;257;p26"/>
            <p:cNvSpPr/>
            <p:nvPr/>
          </p:nvSpPr>
          <p:spPr>
            <a:xfrm flipH="1">
              <a:off x="2470626" y="2394397"/>
              <a:ext cx="425375" cy="568266"/>
            </a:xfrm>
            <a:custGeom>
              <a:avLst/>
              <a:gdLst/>
              <a:ahLst/>
              <a:cxnLst/>
              <a:rect l="l" t="t" r="r" b="b"/>
              <a:pathLst>
                <a:path w="2730" h="3647" extrusionOk="0">
                  <a:moveTo>
                    <a:pt x="0" y="0"/>
                  </a:moveTo>
                  <a:lnTo>
                    <a:pt x="0" y="3646"/>
                  </a:lnTo>
                  <a:lnTo>
                    <a:pt x="2730" y="3646"/>
                  </a:lnTo>
                  <a:lnTo>
                    <a:pt x="1813" y="131"/>
                  </a:lnTo>
                  <a:cubicBezTo>
                    <a:pt x="1793" y="53"/>
                    <a:pt x="1726" y="0"/>
                    <a:pt x="1645" y="0"/>
                  </a:cubicBezTo>
                  <a:close/>
                </a:path>
              </a:pathLst>
            </a:custGeom>
            <a:solidFill>
              <a:schemeClr val="dk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8" name="Google Shape;258;p26"/>
            <p:cNvSpPr/>
            <p:nvPr/>
          </p:nvSpPr>
          <p:spPr>
            <a:xfrm flipH="1">
              <a:off x="2006974" y="2960765"/>
              <a:ext cx="505464" cy="44564"/>
            </a:xfrm>
            <a:custGeom>
              <a:avLst/>
              <a:gdLst/>
              <a:ahLst/>
              <a:cxnLst/>
              <a:rect l="l" t="t" r="r" b="b"/>
              <a:pathLst>
                <a:path w="3244" h="286" extrusionOk="0">
                  <a:moveTo>
                    <a:pt x="1" y="0"/>
                  </a:moveTo>
                  <a:lnTo>
                    <a:pt x="1" y="285"/>
                  </a:lnTo>
                  <a:lnTo>
                    <a:pt x="3103" y="285"/>
                  </a:lnTo>
                  <a:cubicBezTo>
                    <a:pt x="3179" y="285"/>
                    <a:pt x="3244" y="222"/>
                    <a:pt x="3244" y="141"/>
                  </a:cubicBezTo>
                  <a:cubicBezTo>
                    <a:pt x="3244" y="64"/>
                    <a:pt x="3179" y="0"/>
                    <a:pt x="3103" y="0"/>
                  </a:cubicBezTo>
                  <a:close/>
                </a:path>
              </a:pathLst>
            </a:custGeom>
            <a:solidFill>
              <a:schemeClr val="dk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9" name="Google Shape;259;p26"/>
            <p:cNvSpPr/>
            <p:nvPr/>
          </p:nvSpPr>
          <p:spPr>
            <a:xfrm flipH="1">
              <a:off x="2508806" y="2394397"/>
              <a:ext cx="918685" cy="568266"/>
            </a:xfrm>
            <a:custGeom>
              <a:avLst/>
              <a:gdLst/>
              <a:ahLst/>
              <a:cxnLst/>
              <a:rect l="l" t="t" r="r" b="b"/>
              <a:pathLst>
                <a:path w="5896" h="3647" extrusionOk="0">
                  <a:moveTo>
                    <a:pt x="175" y="0"/>
                  </a:moveTo>
                  <a:cubicBezTo>
                    <a:pt x="75" y="0"/>
                    <a:pt x="0" y="98"/>
                    <a:pt x="24" y="194"/>
                  </a:cubicBezTo>
                  <a:lnTo>
                    <a:pt x="924" y="3646"/>
                  </a:lnTo>
                  <a:lnTo>
                    <a:pt x="5896" y="3646"/>
                  </a:lnTo>
                  <a:lnTo>
                    <a:pt x="4945" y="0"/>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0" name="Google Shape;260;p26"/>
            <p:cNvSpPr/>
            <p:nvPr/>
          </p:nvSpPr>
          <p:spPr>
            <a:xfrm flipH="1">
              <a:off x="1457994" y="3001688"/>
              <a:ext cx="2324137" cy="66067"/>
            </a:xfrm>
            <a:custGeom>
              <a:avLst/>
              <a:gdLst/>
              <a:ahLst/>
              <a:cxnLst/>
              <a:rect l="l" t="t" r="r" b="b"/>
              <a:pathLst>
                <a:path w="14916" h="424" extrusionOk="0">
                  <a:moveTo>
                    <a:pt x="0" y="0"/>
                  </a:moveTo>
                  <a:lnTo>
                    <a:pt x="0" y="423"/>
                  </a:lnTo>
                  <a:lnTo>
                    <a:pt x="14916" y="423"/>
                  </a:lnTo>
                  <a:lnTo>
                    <a:pt x="14916" y="0"/>
                  </a:lnTo>
                  <a:close/>
                </a:path>
              </a:pathLst>
            </a:custGeom>
            <a:solidFill>
              <a:schemeClr val="lt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1" name="Google Shape;261;p26"/>
            <p:cNvSpPr/>
            <p:nvPr/>
          </p:nvSpPr>
          <p:spPr>
            <a:xfrm flipH="1">
              <a:off x="887687" y="3001688"/>
              <a:ext cx="570439" cy="66067"/>
            </a:xfrm>
            <a:custGeom>
              <a:avLst/>
              <a:gdLst/>
              <a:ahLst/>
              <a:cxnLst/>
              <a:rect l="l" t="t" r="r" b="b"/>
              <a:pathLst>
                <a:path w="3661" h="424" extrusionOk="0">
                  <a:moveTo>
                    <a:pt x="1" y="0"/>
                  </a:moveTo>
                  <a:lnTo>
                    <a:pt x="1" y="423"/>
                  </a:lnTo>
                  <a:lnTo>
                    <a:pt x="3660" y="423"/>
                  </a:lnTo>
                  <a:lnTo>
                    <a:pt x="3660" y="0"/>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cxnSp>
          <p:nvCxnSpPr>
            <p:cNvPr id="262" name="Google Shape;262;p26"/>
            <p:cNvCxnSpPr/>
            <p:nvPr/>
          </p:nvCxnSpPr>
          <p:spPr>
            <a:xfrm>
              <a:off x="1045201" y="3042820"/>
              <a:ext cx="0" cy="1603200"/>
            </a:xfrm>
            <a:prstGeom prst="straightConnector1">
              <a:avLst/>
            </a:prstGeom>
            <a:noFill/>
            <a:ln w="9525" cap="flat" cmpd="sng">
              <a:solidFill>
                <a:schemeClr val="dk1"/>
              </a:solidFill>
              <a:prstDash val="solid"/>
              <a:round/>
              <a:headEnd type="none" w="med" len="med"/>
              <a:tailEnd type="none" w="med" len="med"/>
            </a:ln>
          </p:spPr>
        </p:cxnSp>
        <p:cxnSp>
          <p:nvCxnSpPr>
            <p:cNvPr id="263" name="Google Shape;263;p26"/>
            <p:cNvCxnSpPr/>
            <p:nvPr/>
          </p:nvCxnSpPr>
          <p:spPr>
            <a:xfrm>
              <a:off x="3582098" y="3042820"/>
              <a:ext cx="0" cy="1603200"/>
            </a:xfrm>
            <a:prstGeom prst="straightConnector1">
              <a:avLst/>
            </a:prstGeom>
            <a:noFill/>
            <a:ln w="9525" cap="flat" cmpd="sng">
              <a:solidFill>
                <a:schemeClr val="dk1"/>
              </a:solidFill>
              <a:prstDash val="solid"/>
              <a:round/>
              <a:headEnd type="none" w="med" len="med"/>
              <a:tailEnd type="none" w="med" len="med"/>
            </a:ln>
          </p:spPr>
        </p:cxnSp>
        <p:grpSp>
          <p:nvGrpSpPr>
            <p:cNvPr id="264" name="Google Shape;264;p26"/>
            <p:cNvGrpSpPr/>
            <p:nvPr/>
          </p:nvGrpSpPr>
          <p:grpSpPr>
            <a:xfrm>
              <a:off x="718213" y="477350"/>
              <a:ext cx="1284300" cy="521400"/>
              <a:chOff x="2408325" y="1411675"/>
              <a:chExt cx="1284300" cy="521400"/>
            </a:xfrm>
          </p:grpSpPr>
          <p:sp>
            <p:nvSpPr>
              <p:cNvPr id="265" name="Google Shape;265;p26"/>
              <p:cNvSpPr/>
              <p:nvPr/>
            </p:nvSpPr>
            <p:spPr>
              <a:xfrm flipH="1">
                <a:off x="2408325" y="1411675"/>
                <a:ext cx="1284300" cy="521400"/>
              </a:xfrm>
              <a:prstGeom prst="wedgeRectCallout">
                <a:avLst>
                  <a:gd name="adj1" fmla="val -33739"/>
                  <a:gd name="adj2" fmla="val 80001"/>
                </a:avLst>
              </a:prstGeom>
              <a:noFill/>
              <a:ln w="9525" cap="flat" cmpd="sng">
                <a:solidFill>
                  <a:schemeClr val="dk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6" name="Google Shape;266;p26"/>
              <p:cNvSpPr/>
              <p:nvPr/>
            </p:nvSpPr>
            <p:spPr>
              <a:xfrm flipH="1">
                <a:off x="2631705" y="1604766"/>
                <a:ext cx="78030" cy="78028"/>
              </a:xfrm>
              <a:custGeom>
                <a:avLst/>
                <a:gdLst/>
                <a:ahLst/>
                <a:cxnLst/>
                <a:rect l="l" t="t" r="r" b="b"/>
                <a:pathLst>
                  <a:path w="743" h="743" extrusionOk="0">
                    <a:moveTo>
                      <a:pt x="374" y="1"/>
                    </a:moveTo>
                    <a:cubicBezTo>
                      <a:pt x="169" y="1"/>
                      <a:pt x="1" y="165"/>
                      <a:pt x="1" y="370"/>
                    </a:cubicBezTo>
                    <a:cubicBezTo>
                      <a:pt x="1" y="574"/>
                      <a:pt x="169" y="742"/>
                      <a:pt x="374" y="742"/>
                    </a:cubicBezTo>
                    <a:cubicBezTo>
                      <a:pt x="578" y="742"/>
                      <a:pt x="743" y="574"/>
                      <a:pt x="743" y="370"/>
                    </a:cubicBezTo>
                    <a:cubicBezTo>
                      <a:pt x="743" y="165"/>
                      <a:pt x="578" y="1"/>
                      <a:pt x="374" y="1"/>
                    </a:cubicBez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7" name="Google Shape;267;p26"/>
              <p:cNvSpPr/>
              <p:nvPr/>
            </p:nvSpPr>
            <p:spPr>
              <a:xfrm flipH="1">
                <a:off x="2589382" y="1696446"/>
                <a:ext cx="162676" cy="117410"/>
              </a:xfrm>
              <a:custGeom>
                <a:avLst/>
                <a:gdLst/>
                <a:ahLst/>
                <a:cxnLst/>
                <a:rect l="l" t="t" r="r" b="b"/>
                <a:pathLst>
                  <a:path w="1549" h="1118" extrusionOk="0">
                    <a:moveTo>
                      <a:pt x="777" y="0"/>
                    </a:moveTo>
                    <a:cubicBezTo>
                      <a:pt x="350" y="0"/>
                      <a:pt x="1" y="346"/>
                      <a:pt x="1" y="772"/>
                    </a:cubicBezTo>
                    <a:cubicBezTo>
                      <a:pt x="1" y="800"/>
                      <a:pt x="4" y="826"/>
                      <a:pt x="8" y="853"/>
                    </a:cubicBezTo>
                    <a:cubicBezTo>
                      <a:pt x="219" y="1017"/>
                      <a:pt x="484" y="1118"/>
                      <a:pt x="777" y="1118"/>
                    </a:cubicBezTo>
                    <a:cubicBezTo>
                      <a:pt x="1065" y="1118"/>
                      <a:pt x="1333" y="1017"/>
                      <a:pt x="1545" y="853"/>
                    </a:cubicBezTo>
                    <a:cubicBezTo>
                      <a:pt x="1548" y="826"/>
                      <a:pt x="1548" y="800"/>
                      <a:pt x="1548" y="772"/>
                    </a:cubicBezTo>
                    <a:cubicBezTo>
                      <a:pt x="1548" y="346"/>
                      <a:pt x="1203" y="0"/>
                      <a:pt x="777" y="0"/>
                    </a:cubicBez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8" name="Google Shape;268;p26"/>
              <p:cNvSpPr/>
              <p:nvPr/>
            </p:nvSpPr>
            <p:spPr>
              <a:xfrm flipH="1">
                <a:off x="2916251" y="1537350"/>
                <a:ext cx="668224" cy="50150"/>
              </a:xfrm>
              <a:custGeom>
                <a:avLst/>
                <a:gdLst/>
                <a:ahLst/>
                <a:cxnLst/>
                <a:rect l="l" t="t" r="r" b="b"/>
                <a:pathLst>
                  <a:path w="6135" h="348" extrusionOk="0">
                    <a:moveTo>
                      <a:pt x="0" y="1"/>
                    </a:moveTo>
                    <a:lnTo>
                      <a:pt x="0" y="347"/>
                    </a:lnTo>
                    <a:lnTo>
                      <a:pt x="6134" y="347"/>
                    </a:lnTo>
                    <a:lnTo>
                      <a:pt x="6134" y="1"/>
                    </a:lnTo>
                    <a:close/>
                  </a:path>
                </a:pathLst>
              </a:custGeom>
              <a:solidFill>
                <a:schemeClr val="accent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9" name="Google Shape;269;p26"/>
              <p:cNvSpPr/>
              <p:nvPr/>
            </p:nvSpPr>
            <p:spPr>
              <a:xfrm flipH="1">
                <a:off x="3461110" y="1683686"/>
                <a:ext cx="123361" cy="117401"/>
              </a:xfrm>
              <a:custGeom>
                <a:avLst/>
                <a:gdLst/>
                <a:ahLst/>
                <a:cxnLst/>
                <a:rect l="l" t="t" r="r" b="b"/>
                <a:pathLst>
                  <a:path w="890" h="847" extrusionOk="0">
                    <a:moveTo>
                      <a:pt x="447" y="1"/>
                    </a:moveTo>
                    <a:lnTo>
                      <a:pt x="309" y="280"/>
                    </a:lnTo>
                    <a:lnTo>
                      <a:pt x="0" y="323"/>
                    </a:lnTo>
                    <a:lnTo>
                      <a:pt x="222" y="542"/>
                    </a:lnTo>
                    <a:lnTo>
                      <a:pt x="172" y="847"/>
                    </a:lnTo>
                    <a:lnTo>
                      <a:pt x="447" y="703"/>
                    </a:lnTo>
                    <a:lnTo>
                      <a:pt x="719" y="847"/>
                    </a:lnTo>
                    <a:lnTo>
                      <a:pt x="719" y="847"/>
                    </a:lnTo>
                    <a:lnTo>
                      <a:pt x="668" y="542"/>
                    </a:lnTo>
                    <a:lnTo>
                      <a:pt x="890" y="323"/>
                    </a:lnTo>
                    <a:lnTo>
                      <a:pt x="581" y="280"/>
                    </a:lnTo>
                    <a:lnTo>
                      <a:pt x="447"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0" name="Google Shape;270;p26"/>
              <p:cNvSpPr/>
              <p:nvPr/>
            </p:nvSpPr>
            <p:spPr>
              <a:xfrm flipH="1">
                <a:off x="3279532" y="1683686"/>
                <a:ext cx="123083" cy="117401"/>
              </a:xfrm>
              <a:custGeom>
                <a:avLst/>
                <a:gdLst/>
                <a:ahLst/>
                <a:cxnLst/>
                <a:rect l="l" t="t" r="r" b="b"/>
                <a:pathLst>
                  <a:path w="888" h="847" extrusionOk="0">
                    <a:moveTo>
                      <a:pt x="444" y="1"/>
                    </a:moveTo>
                    <a:lnTo>
                      <a:pt x="306" y="280"/>
                    </a:lnTo>
                    <a:lnTo>
                      <a:pt x="1" y="323"/>
                    </a:lnTo>
                    <a:lnTo>
                      <a:pt x="222" y="542"/>
                    </a:lnTo>
                    <a:lnTo>
                      <a:pt x="172" y="847"/>
                    </a:lnTo>
                    <a:lnTo>
                      <a:pt x="444" y="703"/>
                    </a:lnTo>
                    <a:lnTo>
                      <a:pt x="719" y="847"/>
                    </a:lnTo>
                    <a:lnTo>
                      <a:pt x="719" y="847"/>
                    </a:lnTo>
                    <a:lnTo>
                      <a:pt x="665" y="542"/>
                    </a:lnTo>
                    <a:lnTo>
                      <a:pt x="887" y="323"/>
                    </a:lnTo>
                    <a:lnTo>
                      <a:pt x="582" y="280"/>
                    </a:lnTo>
                    <a:lnTo>
                      <a:pt x="444"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1" name="Google Shape;271;p26"/>
              <p:cNvSpPr/>
              <p:nvPr/>
            </p:nvSpPr>
            <p:spPr>
              <a:xfrm flipH="1">
                <a:off x="3097677" y="1683686"/>
                <a:ext cx="122945" cy="117401"/>
              </a:xfrm>
              <a:custGeom>
                <a:avLst/>
                <a:gdLst/>
                <a:ahLst/>
                <a:cxnLst/>
                <a:rect l="l" t="t" r="r" b="b"/>
                <a:pathLst>
                  <a:path w="887" h="847" extrusionOk="0">
                    <a:moveTo>
                      <a:pt x="443" y="1"/>
                    </a:moveTo>
                    <a:lnTo>
                      <a:pt x="306" y="280"/>
                    </a:lnTo>
                    <a:lnTo>
                      <a:pt x="0" y="323"/>
                    </a:lnTo>
                    <a:lnTo>
                      <a:pt x="222" y="542"/>
                    </a:lnTo>
                    <a:lnTo>
                      <a:pt x="169" y="847"/>
                    </a:lnTo>
                    <a:lnTo>
                      <a:pt x="443" y="703"/>
                    </a:lnTo>
                    <a:lnTo>
                      <a:pt x="716" y="847"/>
                    </a:lnTo>
                    <a:lnTo>
                      <a:pt x="665" y="542"/>
                    </a:lnTo>
                    <a:lnTo>
                      <a:pt x="887" y="323"/>
                    </a:lnTo>
                    <a:lnTo>
                      <a:pt x="581" y="280"/>
                    </a:lnTo>
                    <a:lnTo>
                      <a:pt x="443"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2" name="Google Shape;272;p26"/>
              <p:cNvSpPr/>
              <p:nvPr/>
            </p:nvSpPr>
            <p:spPr>
              <a:xfrm flipH="1">
                <a:off x="2916238" y="1683686"/>
                <a:ext cx="122945" cy="117401"/>
              </a:xfrm>
              <a:custGeom>
                <a:avLst/>
                <a:gdLst/>
                <a:ahLst/>
                <a:cxnLst/>
                <a:rect l="l" t="t" r="r" b="b"/>
                <a:pathLst>
                  <a:path w="887" h="847" extrusionOk="0">
                    <a:moveTo>
                      <a:pt x="444" y="1"/>
                    </a:moveTo>
                    <a:lnTo>
                      <a:pt x="310" y="280"/>
                    </a:lnTo>
                    <a:lnTo>
                      <a:pt x="1" y="323"/>
                    </a:lnTo>
                    <a:lnTo>
                      <a:pt x="222" y="542"/>
                    </a:lnTo>
                    <a:lnTo>
                      <a:pt x="172" y="847"/>
                    </a:lnTo>
                    <a:lnTo>
                      <a:pt x="444" y="703"/>
                    </a:lnTo>
                    <a:lnTo>
                      <a:pt x="719" y="847"/>
                    </a:lnTo>
                    <a:lnTo>
                      <a:pt x="719" y="847"/>
                    </a:lnTo>
                    <a:lnTo>
                      <a:pt x="665" y="542"/>
                    </a:lnTo>
                    <a:lnTo>
                      <a:pt x="887" y="323"/>
                    </a:lnTo>
                    <a:lnTo>
                      <a:pt x="582" y="280"/>
                    </a:lnTo>
                    <a:lnTo>
                      <a:pt x="444"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3" name="Google Shape;273;p26"/>
              <p:cNvSpPr/>
              <p:nvPr/>
            </p:nvSpPr>
            <p:spPr>
              <a:xfrm flipH="1">
                <a:off x="2534772" y="1547216"/>
                <a:ext cx="271477" cy="271365"/>
              </a:xfrm>
              <a:custGeom>
                <a:avLst/>
                <a:gdLst/>
                <a:ahLst/>
                <a:cxnLst/>
                <a:rect l="l" t="t" r="r" b="b"/>
                <a:pathLst>
                  <a:path w="2585" h="2584" extrusionOk="0">
                    <a:moveTo>
                      <a:pt x="1293" y="89"/>
                    </a:moveTo>
                    <a:cubicBezTo>
                      <a:pt x="1954" y="89"/>
                      <a:pt x="2494" y="629"/>
                      <a:pt x="2494" y="1294"/>
                    </a:cubicBezTo>
                    <a:cubicBezTo>
                      <a:pt x="2494" y="1955"/>
                      <a:pt x="1954" y="2495"/>
                      <a:pt x="1293" y="2495"/>
                    </a:cubicBezTo>
                    <a:cubicBezTo>
                      <a:pt x="628" y="2495"/>
                      <a:pt x="90" y="1955"/>
                      <a:pt x="90" y="1294"/>
                    </a:cubicBezTo>
                    <a:cubicBezTo>
                      <a:pt x="90" y="629"/>
                      <a:pt x="628" y="89"/>
                      <a:pt x="1293" y="89"/>
                    </a:cubicBezTo>
                    <a:close/>
                    <a:moveTo>
                      <a:pt x="1293" y="1"/>
                    </a:moveTo>
                    <a:cubicBezTo>
                      <a:pt x="580" y="1"/>
                      <a:pt x="0" y="579"/>
                      <a:pt x="0" y="1294"/>
                    </a:cubicBezTo>
                    <a:cubicBezTo>
                      <a:pt x="0" y="2006"/>
                      <a:pt x="580" y="2583"/>
                      <a:pt x="1293" y="2583"/>
                    </a:cubicBezTo>
                    <a:cubicBezTo>
                      <a:pt x="2004" y="2583"/>
                      <a:pt x="2585" y="2006"/>
                      <a:pt x="2585" y="1294"/>
                    </a:cubicBezTo>
                    <a:cubicBezTo>
                      <a:pt x="2585" y="579"/>
                      <a:pt x="2004" y="1"/>
                      <a:pt x="1293" y="1"/>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74" name="Google Shape;274;p26"/>
            <p:cNvGrpSpPr/>
            <p:nvPr/>
          </p:nvGrpSpPr>
          <p:grpSpPr>
            <a:xfrm>
              <a:off x="2865950" y="1376250"/>
              <a:ext cx="1284300" cy="521400"/>
              <a:chOff x="2408325" y="1411675"/>
              <a:chExt cx="1284300" cy="521400"/>
            </a:xfrm>
          </p:grpSpPr>
          <p:sp>
            <p:nvSpPr>
              <p:cNvPr id="275" name="Google Shape;275;p26"/>
              <p:cNvSpPr/>
              <p:nvPr/>
            </p:nvSpPr>
            <p:spPr>
              <a:xfrm>
                <a:off x="2408325" y="1411675"/>
                <a:ext cx="1284300" cy="521400"/>
              </a:xfrm>
              <a:prstGeom prst="wedgeRectCallout">
                <a:avLst>
                  <a:gd name="adj1" fmla="val -33739"/>
                  <a:gd name="adj2" fmla="val 80001"/>
                </a:avLst>
              </a:prstGeom>
              <a:noFill/>
              <a:ln w="9525" cap="flat" cmpd="sng">
                <a:solidFill>
                  <a:schemeClr val="dk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6" name="Google Shape;276;p26"/>
              <p:cNvSpPr/>
              <p:nvPr/>
            </p:nvSpPr>
            <p:spPr>
              <a:xfrm flipH="1">
                <a:off x="2631705" y="1604766"/>
                <a:ext cx="78030" cy="78028"/>
              </a:xfrm>
              <a:custGeom>
                <a:avLst/>
                <a:gdLst/>
                <a:ahLst/>
                <a:cxnLst/>
                <a:rect l="l" t="t" r="r" b="b"/>
                <a:pathLst>
                  <a:path w="743" h="743" extrusionOk="0">
                    <a:moveTo>
                      <a:pt x="374" y="1"/>
                    </a:moveTo>
                    <a:cubicBezTo>
                      <a:pt x="169" y="1"/>
                      <a:pt x="1" y="165"/>
                      <a:pt x="1" y="370"/>
                    </a:cubicBezTo>
                    <a:cubicBezTo>
                      <a:pt x="1" y="574"/>
                      <a:pt x="169" y="742"/>
                      <a:pt x="374" y="742"/>
                    </a:cubicBezTo>
                    <a:cubicBezTo>
                      <a:pt x="578" y="742"/>
                      <a:pt x="743" y="574"/>
                      <a:pt x="743" y="370"/>
                    </a:cubicBezTo>
                    <a:cubicBezTo>
                      <a:pt x="743" y="165"/>
                      <a:pt x="578" y="1"/>
                      <a:pt x="374" y="1"/>
                    </a:cubicBezTo>
                    <a:close/>
                  </a:path>
                </a:pathLst>
              </a:custGeom>
              <a:solidFill>
                <a:schemeClr val="accent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7" name="Google Shape;277;p26"/>
              <p:cNvSpPr/>
              <p:nvPr/>
            </p:nvSpPr>
            <p:spPr>
              <a:xfrm flipH="1">
                <a:off x="2589382" y="1696446"/>
                <a:ext cx="162676" cy="117410"/>
              </a:xfrm>
              <a:custGeom>
                <a:avLst/>
                <a:gdLst/>
                <a:ahLst/>
                <a:cxnLst/>
                <a:rect l="l" t="t" r="r" b="b"/>
                <a:pathLst>
                  <a:path w="1549" h="1118" extrusionOk="0">
                    <a:moveTo>
                      <a:pt x="777" y="0"/>
                    </a:moveTo>
                    <a:cubicBezTo>
                      <a:pt x="350" y="0"/>
                      <a:pt x="1" y="346"/>
                      <a:pt x="1" y="772"/>
                    </a:cubicBezTo>
                    <a:cubicBezTo>
                      <a:pt x="1" y="800"/>
                      <a:pt x="4" y="826"/>
                      <a:pt x="8" y="853"/>
                    </a:cubicBezTo>
                    <a:cubicBezTo>
                      <a:pt x="219" y="1017"/>
                      <a:pt x="484" y="1118"/>
                      <a:pt x="777" y="1118"/>
                    </a:cubicBezTo>
                    <a:cubicBezTo>
                      <a:pt x="1065" y="1118"/>
                      <a:pt x="1333" y="1017"/>
                      <a:pt x="1545" y="853"/>
                    </a:cubicBezTo>
                    <a:cubicBezTo>
                      <a:pt x="1548" y="826"/>
                      <a:pt x="1548" y="800"/>
                      <a:pt x="1548" y="772"/>
                    </a:cubicBezTo>
                    <a:cubicBezTo>
                      <a:pt x="1548" y="346"/>
                      <a:pt x="1203" y="0"/>
                      <a:pt x="777" y="0"/>
                    </a:cubicBezTo>
                    <a:close/>
                  </a:path>
                </a:pathLst>
              </a:custGeom>
              <a:solidFill>
                <a:schemeClr val="accent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8" name="Google Shape;278;p26"/>
              <p:cNvSpPr/>
              <p:nvPr/>
            </p:nvSpPr>
            <p:spPr>
              <a:xfrm flipH="1">
                <a:off x="2916251" y="1537350"/>
                <a:ext cx="668224" cy="50150"/>
              </a:xfrm>
              <a:custGeom>
                <a:avLst/>
                <a:gdLst/>
                <a:ahLst/>
                <a:cxnLst/>
                <a:rect l="l" t="t" r="r" b="b"/>
                <a:pathLst>
                  <a:path w="6135" h="348" extrusionOk="0">
                    <a:moveTo>
                      <a:pt x="0" y="1"/>
                    </a:moveTo>
                    <a:lnTo>
                      <a:pt x="0" y="347"/>
                    </a:lnTo>
                    <a:lnTo>
                      <a:pt x="6134" y="347"/>
                    </a:lnTo>
                    <a:lnTo>
                      <a:pt x="6134" y="1"/>
                    </a:lnTo>
                    <a:close/>
                  </a:path>
                </a:pathLst>
              </a:custGeom>
              <a:solidFill>
                <a:schemeClr val="accent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9" name="Google Shape;279;p26"/>
              <p:cNvSpPr/>
              <p:nvPr/>
            </p:nvSpPr>
            <p:spPr>
              <a:xfrm flipH="1">
                <a:off x="3461110" y="1683686"/>
                <a:ext cx="123361" cy="117401"/>
              </a:xfrm>
              <a:custGeom>
                <a:avLst/>
                <a:gdLst/>
                <a:ahLst/>
                <a:cxnLst/>
                <a:rect l="l" t="t" r="r" b="b"/>
                <a:pathLst>
                  <a:path w="890" h="847" extrusionOk="0">
                    <a:moveTo>
                      <a:pt x="447" y="1"/>
                    </a:moveTo>
                    <a:lnTo>
                      <a:pt x="309" y="280"/>
                    </a:lnTo>
                    <a:lnTo>
                      <a:pt x="0" y="323"/>
                    </a:lnTo>
                    <a:lnTo>
                      <a:pt x="222" y="542"/>
                    </a:lnTo>
                    <a:lnTo>
                      <a:pt x="172" y="847"/>
                    </a:lnTo>
                    <a:lnTo>
                      <a:pt x="447" y="703"/>
                    </a:lnTo>
                    <a:lnTo>
                      <a:pt x="719" y="847"/>
                    </a:lnTo>
                    <a:lnTo>
                      <a:pt x="719" y="847"/>
                    </a:lnTo>
                    <a:lnTo>
                      <a:pt x="668" y="542"/>
                    </a:lnTo>
                    <a:lnTo>
                      <a:pt x="890" y="323"/>
                    </a:lnTo>
                    <a:lnTo>
                      <a:pt x="581" y="280"/>
                    </a:lnTo>
                    <a:lnTo>
                      <a:pt x="447"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0" name="Google Shape;280;p26"/>
              <p:cNvSpPr/>
              <p:nvPr/>
            </p:nvSpPr>
            <p:spPr>
              <a:xfrm flipH="1">
                <a:off x="3279532" y="1683686"/>
                <a:ext cx="123083" cy="117401"/>
              </a:xfrm>
              <a:custGeom>
                <a:avLst/>
                <a:gdLst/>
                <a:ahLst/>
                <a:cxnLst/>
                <a:rect l="l" t="t" r="r" b="b"/>
                <a:pathLst>
                  <a:path w="888" h="847" extrusionOk="0">
                    <a:moveTo>
                      <a:pt x="444" y="1"/>
                    </a:moveTo>
                    <a:lnTo>
                      <a:pt x="306" y="280"/>
                    </a:lnTo>
                    <a:lnTo>
                      <a:pt x="1" y="323"/>
                    </a:lnTo>
                    <a:lnTo>
                      <a:pt x="222" y="542"/>
                    </a:lnTo>
                    <a:lnTo>
                      <a:pt x="172" y="847"/>
                    </a:lnTo>
                    <a:lnTo>
                      <a:pt x="444" y="703"/>
                    </a:lnTo>
                    <a:lnTo>
                      <a:pt x="719" y="847"/>
                    </a:lnTo>
                    <a:lnTo>
                      <a:pt x="719" y="847"/>
                    </a:lnTo>
                    <a:lnTo>
                      <a:pt x="665" y="542"/>
                    </a:lnTo>
                    <a:lnTo>
                      <a:pt x="887" y="323"/>
                    </a:lnTo>
                    <a:lnTo>
                      <a:pt x="582" y="280"/>
                    </a:lnTo>
                    <a:lnTo>
                      <a:pt x="444"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1" name="Google Shape;281;p26"/>
              <p:cNvSpPr/>
              <p:nvPr/>
            </p:nvSpPr>
            <p:spPr>
              <a:xfrm flipH="1">
                <a:off x="3097677" y="1683686"/>
                <a:ext cx="122945" cy="117401"/>
              </a:xfrm>
              <a:custGeom>
                <a:avLst/>
                <a:gdLst/>
                <a:ahLst/>
                <a:cxnLst/>
                <a:rect l="l" t="t" r="r" b="b"/>
                <a:pathLst>
                  <a:path w="887" h="847" extrusionOk="0">
                    <a:moveTo>
                      <a:pt x="443" y="1"/>
                    </a:moveTo>
                    <a:lnTo>
                      <a:pt x="306" y="280"/>
                    </a:lnTo>
                    <a:lnTo>
                      <a:pt x="0" y="323"/>
                    </a:lnTo>
                    <a:lnTo>
                      <a:pt x="222" y="542"/>
                    </a:lnTo>
                    <a:lnTo>
                      <a:pt x="169" y="847"/>
                    </a:lnTo>
                    <a:lnTo>
                      <a:pt x="443" y="703"/>
                    </a:lnTo>
                    <a:lnTo>
                      <a:pt x="716" y="847"/>
                    </a:lnTo>
                    <a:lnTo>
                      <a:pt x="665" y="542"/>
                    </a:lnTo>
                    <a:lnTo>
                      <a:pt x="887" y="323"/>
                    </a:lnTo>
                    <a:lnTo>
                      <a:pt x="581" y="280"/>
                    </a:lnTo>
                    <a:lnTo>
                      <a:pt x="443"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2" name="Google Shape;282;p26"/>
              <p:cNvSpPr/>
              <p:nvPr/>
            </p:nvSpPr>
            <p:spPr>
              <a:xfrm flipH="1">
                <a:off x="2916238" y="1683686"/>
                <a:ext cx="122945" cy="117401"/>
              </a:xfrm>
              <a:custGeom>
                <a:avLst/>
                <a:gdLst/>
                <a:ahLst/>
                <a:cxnLst/>
                <a:rect l="l" t="t" r="r" b="b"/>
                <a:pathLst>
                  <a:path w="887" h="847" extrusionOk="0">
                    <a:moveTo>
                      <a:pt x="444" y="1"/>
                    </a:moveTo>
                    <a:lnTo>
                      <a:pt x="310" y="280"/>
                    </a:lnTo>
                    <a:lnTo>
                      <a:pt x="1" y="323"/>
                    </a:lnTo>
                    <a:lnTo>
                      <a:pt x="222" y="542"/>
                    </a:lnTo>
                    <a:lnTo>
                      <a:pt x="172" y="847"/>
                    </a:lnTo>
                    <a:lnTo>
                      <a:pt x="444" y="703"/>
                    </a:lnTo>
                    <a:lnTo>
                      <a:pt x="719" y="847"/>
                    </a:lnTo>
                    <a:lnTo>
                      <a:pt x="719" y="847"/>
                    </a:lnTo>
                    <a:lnTo>
                      <a:pt x="665" y="542"/>
                    </a:lnTo>
                    <a:lnTo>
                      <a:pt x="887" y="323"/>
                    </a:lnTo>
                    <a:lnTo>
                      <a:pt x="582" y="280"/>
                    </a:lnTo>
                    <a:lnTo>
                      <a:pt x="444"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3" name="Google Shape;283;p26"/>
              <p:cNvSpPr/>
              <p:nvPr/>
            </p:nvSpPr>
            <p:spPr>
              <a:xfrm flipH="1">
                <a:off x="2534772" y="1547216"/>
                <a:ext cx="271477" cy="271365"/>
              </a:xfrm>
              <a:custGeom>
                <a:avLst/>
                <a:gdLst/>
                <a:ahLst/>
                <a:cxnLst/>
                <a:rect l="l" t="t" r="r" b="b"/>
                <a:pathLst>
                  <a:path w="2585" h="2584" extrusionOk="0">
                    <a:moveTo>
                      <a:pt x="1293" y="89"/>
                    </a:moveTo>
                    <a:cubicBezTo>
                      <a:pt x="1954" y="89"/>
                      <a:pt x="2494" y="629"/>
                      <a:pt x="2494" y="1294"/>
                    </a:cubicBezTo>
                    <a:cubicBezTo>
                      <a:pt x="2494" y="1955"/>
                      <a:pt x="1954" y="2495"/>
                      <a:pt x="1293" y="2495"/>
                    </a:cubicBezTo>
                    <a:cubicBezTo>
                      <a:pt x="628" y="2495"/>
                      <a:pt x="90" y="1955"/>
                      <a:pt x="90" y="1294"/>
                    </a:cubicBezTo>
                    <a:cubicBezTo>
                      <a:pt x="90" y="629"/>
                      <a:pt x="628" y="89"/>
                      <a:pt x="1293" y="89"/>
                    </a:cubicBezTo>
                    <a:close/>
                    <a:moveTo>
                      <a:pt x="1293" y="1"/>
                    </a:moveTo>
                    <a:cubicBezTo>
                      <a:pt x="580" y="1"/>
                      <a:pt x="0" y="579"/>
                      <a:pt x="0" y="1294"/>
                    </a:cubicBezTo>
                    <a:cubicBezTo>
                      <a:pt x="0" y="2006"/>
                      <a:pt x="580" y="2583"/>
                      <a:pt x="1293" y="2583"/>
                    </a:cubicBezTo>
                    <a:cubicBezTo>
                      <a:pt x="2004" y="2583"/>
                      <a:pt x="2585" y="2006"/>
                      <a:pt x="2585" y="1294"/>
                    </a:cubicBezTo>
                    <a:cubicBezTo>
                      <a:pt x="2585" y="579"/>
                      <a:pt x="2004" y="1"/>
                      <a:pt x="1293" y="1"/>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284" name="Google Shape;284;p26"/>
            <p:cNvSpPr/>
            <p:nvPr/>
          </p:nvSpPr>
          <p:spPr>
            <a:xfrm flipH="1">
              <a:off x="2276010" y="4414483"/>
              <a:ext cx="278909" cy="184332"/>
            </a:xfrm>
            <a:custGeom>
              <a:avLst/>
              <a:gdLst/>
              <a:ahLst/>
              <a:cxnLst/>
              <a:rect l="l" t="t" r="r" b="b"/>
              <a:pathLst>
                <a:path w="1790" h="1183" extrusionOk="0">
                  <a:moveTo>
                    <a:pt x="1467" y="1"/>
                  </a:moveTo>
                  <a:lnTo>
                    <a:pt x="820" y="246"/>
                  </a:lnTo>
                  <a:lnTo>
                    <a:pt x="0" y="1183"/>
                  </a:lnTo>
                  <a:lnTo>
                    <a:pt x="1790" y="696"/>
                  </a:lnTo>
                  <a:lnTo>
                    <a:pt x="1467"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62" name="Rectangle 1">
            <a:extLst>
              <a:ext uri="{FF2B5EF4-FFF2-40B4-BE49-F238E27FC236}">
                <a16:creationId xmlns:a16="http://schemas.microsoft.com/office/drawing/2014/main" xmlns="" id="{60F2F312-A3A5-45D0-A44D-0FC45D5AD836}"/>
              </a:ext>
            </a:extLst>
          </p:cNvPr>
          <p:cNvSpPr>
            <a:spLocks noChangeArrowheads="1"/>
          </p:cNvSpPr>
          <p:nvPr/>
        </p:nvSpPr>
        <p:spPr bwMode="auto">
          <a:xfrm>
            <a:off x="3532898" y="564342"/>
            <a:ext cx="8368816" cy="11079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2200" b="1" dirty="0" err="1">
                <a:solidFill>
                  <a:srgbClr val="C00000"/>
                </a:solidFill>
                <a:latin typeface="+mn-lt"/>
                <a:cs typeface="Times New Roman" panose="02020603050405020304" pitchFamily="18" charset="0"/>
              </a:rPr>
              <a:t>Phạm</a:t>
            </a:r>
            <a:r>
              <a:rPr lang="en-US" altLang="en-US" sz="2200" b="1" dirty="0">
                <a:solidFill>
                  <a:srgbClr val="C00000"/>
                </a:solidFill>
                <a:latin typeface="+mn-lt"/>
                <a:cs typeface="Times New Roman" panose="02020603050405020304" pitchFamily="18" charset="0"/>
              </a:rPr>
              <a:t> </a:t>
            </a:r>
            <a:r>
              <a:rPr lang="en-US" altLang="en-US" sz="2200" b="1" dirty="0" err="1">
                <a:solidFill>
                  <a:srgbClr val="C00000"/>
                </a:solidFill>
                <a:latin typeface="+mn-lt"/>
                <a:cs typeface="Times New Roman" panose="02020603050405020304" pitchFamily="18" charset="0"/>
              </a:rPr>
              <a:t>trù</a:t>
            </a:r>
            <a:r>
              <a:rPr lang="en-US" altLang="en-US" sz="2200" b="1" dirty="0">
                <a:solidFill>
                  <a:srgbClr val="C00000"/>
                </a:solidFill>
                <a:latin typeface="+mn-lt"/>
                <a:cs typeface="Times New Roman" panose="02020603050405020304" pitchFamily="18" charset="0"/>
              </a:rPr>
              <a:t> </a:t>
            </a:r>
            <a:r>
              <a:rPr lang="en-US" altLang="en-US" sz="2200" b="1" dirty="0" err="1">
                <a:solidFill>
                  <a:srgbClr val="C00000"/>
                </a:solidFill>
                <a:latin typeface="+mn-lt"/>
                <a:cs typeface="Times New Roman" panose="02020603050405020304" pitchFamily="18" charset="0"/>
              </a:rPr>
              <a:t>lợi</a:t>
            </a:r>
            <a:r>
              <a:rPr lang="en-US" altLang="en-US" sz="2200" b="1" dirty="0">
                <a:solidFill>
                  <a:srgbClr val="C00000"/>
                </a:solidFill>
                <a:latin typeface="+mn-lt"/>
                <a:cs typeface="Times New Roman" panose="02020603050405020304" pitchFamily="18" charset="0"/>
              </a:rPr>
              <a:t> </a:t>
            </a:r>
            <a:r>
              <a:rPr lang="en-US" altLang="en-US" sz="2200" b="1" dirty="0" err="1">
                <a:solidFill>
                  <a:srgbClr val="C00000"/>
                </a:solidFill>
                <a:latin typeface="+mn-lt"/>
                <a:cs typeface="Times New Roman" panose="02020603050405020304" pitchFamily="18" charset="0"/>
              </a:rPr>
              <a:t>nhuận</a:t>
            </a:r>
            <a:r>
              <a:rPr lang="en-US" altLang="en-US" sz="2200" dirty="0">
                <a:solidFill>
                  <a:srgbClr val="0000CC"/>
                </a:solidFill>
                <a:latin typeface="+mn-lt"/>
                <a:cs typeface="Times New Roman" panose="02020603050405020304" pitchFamily="18" charset="0"/>
              </a:rPr>
              <a:t> </a:t>
            </a:r>
            <a:r>
              <a:rPr lang="en-US" altLang="en-US" sz="2200" dirty="0" err="1">
                <a:solidFill>
                  <a:srgbClr val="0000CC"/>
                </a:solidFill>
                <a:latin typeface="+mn-lt"/>
                <a:cs typeface="Times New Roman" panose="02020603050405020304" pitchFamily="18" charset="0"/>
              </a:rPr>
              <a:t>phản</a:t>
            </a:r>
            <a:r>
              <a:rPr lang="en-US" altLang="en-US" sz="2200" dirty="0">
                <a:solidFill>
                  <a:srgbClr val="0000CC"/>
                </a:solidFill>
                <a:latin typeface="+mn-lt"/>
                <a:cs typeface="Times New Roman" panose="02020603050405020304" pitchFamily="18" charset="0"/>
              </a:rPr>
              <a:t> </a:t>
            </a:r>
            <a:r>
              <a:rPr lang="en-US" altLang="en-US" sz="2200" dirty="0" err="1">
                <a:solidFill>
                  <a:srgbClr val="0000CC"/>
                </a:solidFill>
                <a:latin typeface="+mn-lt"/>
                <a:cs typeface="Times New Roman" panose="02020603050405020304" pitchFamily="18" charset="0"/>
              </a:rPr>
              <a:t>ánh</a:t>
            </a:r>
            <a:r>
              <a:rPr lang="en-US" altLang="en-US" sz="2200" dirty="0">
                <a:solidFill>
                  <a:srgbClr val="0000CC"/>
                </a:solidFill>
                <a:latin typeface="+mn-lt"/>
                <a:cs typeface="Times New Roman" panose="02020603050405020304" pitchFamily="18" charset="0"/>
              </a:rPr>
              <a:t> </a:t>
            </a:r>
            <a:r>
              <a:rPr lang="en-US" altLang="en-US" sz="2200" dirty="0" err="1">
                <a:solidFill>
                  <a:srgbClr val="0000CC"/>
                </a:solidFill>
                <a:latin typeface="+mn-lt"/>
                <a:cs typeface="Times New Roman" panose="02020603050405020304" pitchFamily="18" charset="0"/>
              </a:rPr>
              <a:t>sai</a:t>
            </a:r>
            <a:r>
              <a:rPr lang="en-US" altLang="en-US" sz="2200" dirty="0">
                <a:solidFill>
                  <a:srgbClr val="0000CC"/>
                </a:solidFill>
                <a:latin typeface="+mn-lt"/>
                <a:cs typeface="Times New Roman" panose="02020603050405020304" pitchFamily="18" charset="0"/>
              </a:rPr>
              <a:t> </a:t>
            </a:r>
            <a:r>
              <a:rPr lang="en-US" altLang="en-US" sz="2200" dirty="0" err="1">
                <a:solidFill>
                  <a:srgbClr val="0000CC"/>
                </a:solidFill>
                <a:latin typeface="+mn-lt"/>
                <a:cs typeface="Times New Roman" panose="02020603050405020304" pitchFamily="18" charset="0"/>
              </a:rPr>
              <a:t>lệch</a:t>
            </a:r>
            <a:r>
              <a:rPr lang="en-US" altLang="en-US" sz="2200" dirty="0">
                <a:solidFill>
                  <a:srgbClr val="0000CC"/>
                </a:solidFill>
                <a:latin typeface="+mn-lt"/>
                <a:cs typeface="Times New Roman" panose="02020603050405020304" pitchFamily="18" charset="0"/>
              </a:rPr>
              <a:t> </a:t>
            </a:r>
            <a:r>
              <a:rPr lang="en-US" altLang="en-US" sz="2200" dirty="0" err="1">
                <a:solidFill>
                  <a:srgbClr val="0000CC"/>
                </a:solidFill>
                <a:latin typeface="+mn-lt"/>
                <a:cs typeface="Times New Roman" panose="02020603050405020304" pitchFamily="18" charset="0"/>
              </a:rPr>
              <a:t>bản</a:t>
            </a:r>
            <a:r>
              <a:rPr lang="en-US" altLang="en-US" sz="2200" dirty="0">
                <a:solidFill>
                  <a:srgbClr val="0000CC"/>
                </a:solidFill>
                <a:latin typeface="+mn-lt"/>
                <a:cs typeface="Times New Roman" panose="02020603050405020304" pitchFamily="18" charset="0"/>
              </a:rPr>
              <a:t> </a:t>
            </a:r>
            <a:r>
              <a:rPr lang="en-US" altLang="en-US" sz="2200" dirty="0" err="1">
                <a:solidFill>
                  <a:srgbClr val="0000CC"/>
                </a:solidFill>
                <a:latin typeface="+mn-lt"/>
                <a:cs typeface="Times New Roman" panose="02020603050405020304" pitchFamily="18" charset="0"/>
              </a:rPr>
              <a:t>chất</a:t>
            </a:r>
            <a:r>
              <a:rPr lang="en-US" altLang="en-US" sz="2200" dirty="0">
                <a:solidFill>
                  <a:srgbClr val="0000CC"/>
                </a:solidFill>
                <a:latin typeface="+mn-lt"/>
                <a:cs typeface="Times New Roman" panose="02020603050405020304" pitchFamily="18" charset="0"/>
              </a:rPr>
              <a:t> QHSX </a:t>
            </a:r>
            <a:r>
              <a:rPr lang="en-US" altLang="en-US" sz="2200" dirty="0" err="1">
                <a:solidFill>
                  <a:srgbClr val="0000CC"/>
                </a:solidFill>
                <a:latin typeface="+mn-lt"/>
                <a:cs typeface="Times New Roman" panose="02020603050405020304" pitchFamily="18" charset="0"/>
              </a:rPr>
              <a:t>giữa</a:t>
            </a:r>
            <a:r>
              <a:rPr lang="en-US" altLang="en-US" sz="2200" dirty="0">
                <a:solidFill>
                  <a:srgbClr val="0000CC"/>
                </a:solidFill>
                <a:latin typeface="+mn-lt"/>
                <a:cs typeface="Times New Roman" panose="02020603050405020304" pitchFamily="18" charset="0"/>
              </a:rPr>
              <a:t> </a:t>
            </a:r>
            <a:r>
              <a:rPr lang="en-US" altLang="en-US" sz="2200" dirty="0" err="1">
                <a:solidFill>
                  <a:srgbClr val="0000CC"/>
                </a:solidFill>
                <a:latin typeface="+mn-lt"/>
                <a:cs typeface="Times New Roman" panose="02020603050405020304" pitchFamily="18" charset="0"/>
              </a:rPr>
              <a:t>nhà</a:t>
            </a:r>
            <a:r>
              <a:rPr lang="en-US" altLang="en-US" sz="2200" dirty="0">
                <a:solidFill>
                  <a:srgbClr val="0000CC"/>
                </a:solidFill>
                <a:latin typeface="+mn-lt"/>
                <a:cs typeface="Times New Roman" panose="02020603050405020304" pitchFamily="18" charset="0"/>
              </a:rPr>
              <a:t> </a:t>
            </a:r>
            <a:r>
              <a:rPr lang="en-US" altLang="en-US" sz="2200" dirty="0" err="1">
                <a:solidFill>
                  <a:srgbClr val="0000CC"/>
                </a:solidFill>
                <a:latin typeface="+mn-lt"/>
                <a:cs typeface="Times New Roman" panose="02020603050405020304" pitchFamily="18" charset="0"/>
              </a:rPr>
              <a:t>tư</a:t>
            </a:r>
            <a:r>
              <a:rPr lang="en-US" altLang="en-US" sz="2200" dirty="0">
                <a:solidFill>
                  <a:srgbClr val="0000CC"/>
                </a:solidFill>
                <a:latin typeface="+mn-lt"/>
                <a:cs typeface="Times New Roman" panose="02020603050405020304" pitchFamily="18" charset="0"/>
              </a:rPr>
              <a:t> </a:t>
            </a:r>
            <a:r>
              <a:rPr lang="en-US" altLang="en-US" sz="2200" dirty="0" err="1">
                <a:solidFill>
                  <a:srgbClr val="0000CC"/>
                </a:solidFill>
                <a:latin typeface="+mn-lt"/>
                <a:cs typeface="Times New Roman" panose="02020603050405020304" pitchFamily="18" charset="0"/>
              </a:rPr>
              <a:t>bản</a:t>
            </a:r>
            <a:r>
              <a:rPr lang="en-US" altLang="en-US" sz="2200" dirty="0">
                <a:solidFill>
                  <a:srgbClr val="0000CC"/>
                </a:solidFill>
                <a:latin typeface="+mn-lt"/>
                <a:cs typeface="Times New Roman" panose="02020603050405020304" pitchFamily="18" charset="0"/>
              </a:rPr>
              <a:t> </a:t>
            </a:r>
            <a:r>
              <a:rPr lang="en-US" altLang="en-US" sz="2200" dirty="0" err="1">
                <a:solidFill>
                  <a:srgbClr val="0000CC"/>
                </a:solidFill>
                <a:latin typeface="+mn-lt"/>
                <a:cs typeface="Times New Roman" panose="02020603050405020304" pitchFamily="18" charset="0"/>
              </a:rPr>
              <a:t>và</a:t>
            </a:r>
            <a:r>
              <a:rPr lang="en-US" altLang="en-US" sz="2200" dirty="0">
                <a:solidFill>
                  <a:srgbClr val="0000CC"/>
                </a:solidFill>
                <a:latin typeface="+mn-lt"/>
                <a:cs typeface="Times New Roman" panose="02020603050405020304" pitchFamily="18" charset="0"/>
              </a:rPr>
              <a:t> lao </a:t>
            </a:r>
            <a:r>
              <a:rPr lang="en-US" altLang="en-US" sz="2200" dirty="0" err="1">
                <a:solidFill>
                  <a:srgbClr val="0000CC"/>
                </a:solidFill>
                <a:latin typeface="+mn-lt"/>
                <a:cs typeface="Times New Roman" panose="02020603050405020304" pitchFamily="18" charset="0"/>
              </a:rPr>
              <a:t>động</a:t>
            </a:r>
            <a:r>
              <a:rPr lang="en-US" altLang="en-US" sz="2200" dirty="0">
                <a:solidFill>
                  <a:srgbClr val="0000CC"/>
                </a:solidFill>
                <a:latin typeface="+mn-lt"/>
                <a:cs typeface="Times New Roman" panose="02020603050405020304" pitchFamily="18" charset="0"/>
              </a:rPr>
              <a:t> </a:t>
            </a:r>
            <a:r>
              <a:rPr lang="en-US" altLang="en-US" sz="2200" dirty="0" err="1">
                <a:solidFill>
                  <a:srgbClr val="0000CC"/>
                </a:solidFill>
                <a:latin typeface="+mn-lt"/>
                <a:cs typeface="Times New Roman" panose="02020603050405020304" pitchFamily="18" charset="0"/>
              </a:rPr>
              <a:t>làm</a:t>
            </a:r>
            <a:r>
              <a:rPr lang="en-US" altLang="en-US" sz="2200" dirty="0">
                <a:solidFill>
                  <a:srgbClr val="0000CC"/>
                </a:solidFill>
                <a:latin typeface="+mn-lt"/>
                <a:cs typeface="Times New Roman" panose="02020603050405020304" pitchFamily="18" charset="0"/>
              </a:rPr>
              <a:t> </a:t>
            </a:r>
            <a:r>
              <a:rPr lang="en-US" altLang="en-US" sz="2200" dirty="0" err="1">
                <a:solidFill>
                  <a:srgbClr val="0000CC"/>
                </a:solidFill>
                <a:latin typeface="+mn-lt"/>
                <a:cs typeface="Times New Roman" panose="02020603050405020304" pitchFamily="18" charset="0"/>
              </a:rPr>
              <a:t>thuê</a:t>
            </a:r>
            <a:r>
              <a:rPr lang="en-US" altLang="en-US" sz="2200" dirty="0">
                <a:solidFill>
                  <a:srgbClr val="0000CC"/>
                </a:solidFill>
                <a:latin typeface="+mn-lt"/>
                <a:cs typeface="Times New Roman" panose="02020603050405020304" pitchFamily="18" charset="0"/>
              </a:rPr>
              <a:t> </a:t>
            </a:r>
            <a:r>
              <a:rPr lang="en-US" altLang="en-US" sz="2200" dirty="0" err="1">
                <a:solidFill>
                  <a:srgbClr val="0000CC"/>
                </a:solidFill>
                <a:latin typeface="+mn-lt"/>
                <a:cs typeface="Times New Roman" panose="02020603050405020304" pitchFamily="18" charset="0"/>
              </a:rPr>
              <a:t>vì</a:t>
            </a:r>
            <a:r>
              <a:rPr lang="en-US" altLang="en-US" sz="2200" dirty="0">
                <a:solidFill>
                  <a:srgbClr val="0000CC"/>
                </a:solidFill>
                <a:latin typeface="+mn-lt"/>
                <a:cs typeface="Times New Roman" panose="02020603050405020304" pitchFamily="18" charset="0"/>
              </a:rPr>
              <a:t> </a:t>
            </a:r>
            <a:r>
              <a:rPr lang="en-US" altLang="en-US" sz="2200" dirty="0" err="1">
                <a:solidFill>
                  <a:srgbClr val="0000CC"/>
                </a:solidFill>
                <a:latin typeface="+mn-lt"/>
                <a:cs typeface="Times New Roman" panose="02020603050405020304" pitchFamily="18" charset="0"/>
              </a:rPr>
              <a:t>nó</a:t>
            </a:r>
            <a:r>
              <a:rPr lang="en-US" altLang="en-US" sz="2200" dirty="0">
                <a:solidFill>
                  <a:srgbClr val="0000CC"/>
                </a:solidFill>
                <a:latin typeface="+mn-lt"/>
                <a:cs typeface="Times New Roman" panose="02020603050405020304" pitchFamily="18" charset="0"/>
              </a:rPr>
              <a:t> </a:t>
            </a:r>
            <a:r>
              <a:rPr lang="en-US" altLang="en-US" sz="2200" dirty="0" err="1">
                <a:solidFill>
                  <a:srgbClr val="0000CC"/>
                </a:solidFill>
                <a:latin typeface="+mn-lt"/>
                <a:cs typeface="Times New Roman" panose="02020603050405020304" pitchFamily="18" charset="0"/>
              </a:rPr>
              <a:t>làm</a:t>
            </a:r>
            <a:r>
              <a:rPr lang="en-US" altLang="en-US" sz="2200" dirty="0">
                <a:solidFill>
                  <a:srgbClr val="0000CC"/>
                </a:solidFill>
                <a:latin typeface="+mn-lt"/>
                <a:cs typeface="Times New Roman" panose="02020603050405020304" pitchFamily="18" charset="0"/>
              </a:rPr>
              <a:t> </a:t>
            </a:r>
            <a:r>
              <a:rPr lang="en-US" altLang="en-US" sz="2200" dirty="0" err="1">
                <a:solidFill>
                  <a:srgbClr val="0000CC"/>
                </a:solidFill>
                <a:latin typeface="+mn-lt"/>
                <a:cs typeface="Times New Roman" panose="02020603050405020304" pitchFamily="18" charset="0"/>
              </a:rPr>
              <a:t>cho</a:t>
            </a:r>
            <a:r>
              <a:rPr lang="en-US" altLang="en-US" sz="2200" dirty="0">
                <a:solidFill>
                  <a:srgbClr val="0000CC"/>
                </a:solidFill>
                <a:latin typeface="+mn-lt"/>
                <a:cs typeface="Times New Roman" panose="02020603050405020304" pitchFamily="18" charset="0"/>
              </a:rPr>
              <a:t> </a:t>
            </a:r>
            <a:r>
              <a:rPr lang="en-US" altLang="en-US" sz="2200" dirty="0" err="1">
                <a:solidFill>
                  <a:srgbClr val="0000CC"/>
                </a:solidFill>
                <a:latin typeface="+mn-lt"/>
                <a:cs typeface="Times New Roman" panose="02020603050405020304" pitchFamily="18" charset="0"/>
              </a:rPr>
              <a:t>người</a:t>
            </a:r>
            <a:r>
              <a:rPr lang="en-US" altLang="en-US" sz="2200" dirty="0">
                <a:solidFill>
                  <a:srgbClr val="0000CC"/>
                </a:solidFill>
                <a:latin typeface="+mn-lt"/>
                <a:cs typeface="Times New Roman" panose="02020603050405020304" pitchFamily="18" charset="0"/>
              </a:rPr>
              <a:t> ta </a:t>
            </a:r>
            <a:r>
              <a:rPr lang="en-US" altLang="en-US" sz="2200" dirty="0" err="1">
                <a:solidFill>
                  <a:srgbClr val="0000CC"/>
                </a:solidFill>
                <a:latin typeface="+mn-lt"/>
                <a:cs typeface="Times New Roman" panose="02020603050405020304" pitchFamily="18" charset="0"/>
              </a:rPr>
              <a:t>lầm</a:t>
            </a:r>
            <a:r>
              <a:rPr lang="en-US" altLang="en-US" sz="2200" dirty="0">
                <a:solidFill>
                  <a:srgbClr val="0000CC"/>
                </a:solidFill>
                <a:latin typeface="+mn-lt"/>
                <a:cs typeface="Times New Roman" panose="02020603050405020304" pitchFamily="18" charset="0"/>
              </a:rPr>
              <a:t> </a:t>
            </a:r>
            <a:r>
              <a:rPr lang="en-US" altLang="en-US" sz="2200" dirty="0" err="1">
                <a:solidFill>
                  <a:srgbClr val="0000CC"/>
                </a:solidFill>
                <a:latin typeface="+mn-lt"/>
                <a:cs typeface="Times New Roman" panose="02020603050405020304" pitchFamily="18" charset="0"/>
              </a:rPr>
              <a:t>tưởng</a:t>
            </a:r>
            <a:r>
              <a:rPr lang="en-US" altLang="en-US" sz="2200" dirty="0">
                <a:solidFill>
                  <a:srgbClr val="0000CC"/>
                </a:solidFill>
                <a:latin typeface="+mn-lt"/>
                <a:cs typeface="Times New Roman" panose="02020603050405020304" pitchFamily="18" charset="0"/>
              </a:rPr>
              <a:t> </a:t>
            </a:r>
            <a:r>
              <a:rPr lang="en-US" altLang="en-US" sz="2200" dirty="0" err="1">
                <a:solidFill>
                  <a:srgbClr val="0000CC"/>
                </a:solidFill>
                <a:latin typeface="+mn-lt"/>
                <a:cs typeface="Times New Roman" panose="02020603050405020304" pitchFamily="18" charset="0"/>
              </a:rPr>
              <a:t>rằng</a:t>
            </a:r>
            <a:r>
              <a:rPr lang="en-US" altLang="en-US" sz="2200" dirty="0">
                <a:solidFill>
                  <a:srgbClr val="0000CC"/>
                </a:solidFill>
                <a:latin typeface="+mn-lt"/>
                <a:cs typeface="Times New Roman" panose="02020603050405020304" pitchFamily="18" charset="0"/>
              </a:rPr>
              <a:t> m </a:t>
            </a:r>
            <a:r>
              <a:rPr lang="en-US" altLang="en-US" sz="2200" dirty="0" err="1">
                <a:solidFill>
                  <a:srgbClr val="0000CC"/>
                </a:solidFill>
                <a:latin typeface="+mn-lt"/>
                <a:cs typeface="Times New Roman" panose="02020603050405020304" pitchFamily="18" charset="0"/>
              </a:rPr>
              <a:t>không</a:t>
            </a:r>
            <a:r>
              <a:rPr lang="en-US" altLang="en-US" sz="2200" dirty="0">
                <a:solidFill>
                  <a:srgbClr val="0000CC"/>
                </a:solidFill>
                <a:latin typeface="+mn-lt"/>
                <a:cs typeface="Times New Roman" panose="02020603050405020304" pitchFamily="18" charset="0"/>
              </a:rPr>
              <a:t> </a:t>
            </a:r>
            <a:r>
              <a:rPr lang="en-US" altLang="en-US" sz="2200" dirty="0" err="1">
                <a:solidFill>
                  <a:srgbClr val="0000CC"/>
                </a:solidFill>
                <a:latin typeface="+mn-lt"/>
                <a:cs typeface="Times New Roman" panose="02020603050405020304" pitchFamily="18" charset="0"/>
              </a:rPr>
              <a:t>phải</a:t>
            </a:r>
            <a:r>
              <a:rPr lang="en-US" altLang="en-US" sz="2200" dirty="0">
                <a:solidFill>
                  <a:srgbClr val="0000CC"/>
                </a:solidFill>
                <a:latin typeface="+mn-lt"/>
                <a:cs typeface="Times New Roman" panose="02020603050405020304" pitchFamily="18" charset="0"/>
              </a:rPr>
              <a:t> do lao </a:t>
            </a:r>
            <a:r>
              <a:rPr lang="en-US" altLang="en-US" sz="2200" dirty="0" err="1">
                <a:solidFill>
                  <a:srgbClr val="0000CC"/>
                </a:solidFill>
                <a:latin typeface="+mn-lt"/>
                <a:cs typeface="Times New Roman" panose="02020603050405020304" pitchFamily="18" charset="0"/>
              </a:rPr>
              <a:t>động</a:t>
            </a:r>
            <a:r>
              <a:rPr lang="en-US" altLang="en-US" sz="2200" dirty="0">
                <a:solidFill>
                  <a:srgbClr val="0000CC"/>
                </a:solidFill>
                <a:latin typeface="+mn-lt"/>
                <a:cs typeface="Times New Roman" panose="02020603050405020304" pitchFamily="18" charset="0"/>
              </a:rPr>
              <a:t> </a:t>
            </a:r>
            <a:r>
              <a:rPr lang="en-US" altLang="en-US" sz="2200" dirty="0" err="1">
                <a:solidFill>
                  <a:srgbClr val="0000CC"/>
                </a:solidFill>
                <a:latin typeface="+mn-lt"/>
                <a:cs typeface="Times New Roman" panose="02020603050405020304" pitchFamily="18" charset="0"/>
              </a:rPr>
              <a:t>làm</a:t>
            </a:r>
            <a:r>
              <a:rPr lang="en-US" altLang="en-US" sz="2200" dirty="0">
                <a:solidFill>
                  <a:srgbClr val="0000CC"/>
                </a:solidFill>
                <a:latin typeface="+mn-lt"/>
                <a:cs typeface="Times New Roman" panose="02020603050405020304" pitchFamily="18" charset="0"/>
              </a:rPr>
              <a:t> </a:t>
            </a:r>
            <a:r>
              <a:rPr lang="en-US" altLang="en-US" sz="2200" dirty="0" err="1">
                <a:solidFill>
                  <a:srgbClr val="0000CC"/>
                </a:solidFill>
                <a:latin typeface="+mn-lt"/>
                <a:cs typeface="Times New Roman" panose="02020603050405020304" pitchFamily="18" charset="0"/>
              </a:rPr>
              <a:t>thuê</a:t>
            </a:r>
            <a:r>
              <a:rPr lang="en-US" altLang="en-US" sz="2200" dirty="0">
                <a:solidFill>
                  <a:srgbClr val="0000CC"/>
                </a:solidFill>
                <a:latin typeface="+mn-lt"/>
                <a:cs typeface="Times New Roman" panose="02020603050405020304" pitchFamily="18" charset="0"/>
              </a:rPr>
              <a:t> </a:t>
            </a:r>
            <a:r>
              <a:rPr lang="en-US" altLang="en-US" sz="2200" dirty="0" err="1">
                <a:solidFill>
                  <a:srgbClr val="0000CC"/>
                </a:solidFill>
                <a:latin typeface="+mn-lt"/>
                <a:cs typeface="Times New Roman" panose="02020603050405020304" pitchFamily="18" charset="0"/>
              </a:rPr>
              <a:t>tạo</a:t>
            </a:r>
            <a:r>
              <a:rPr lang="en-US" altLang="en-US" sz="2200" dirty="0">
                <a:solidFill>
                  <a:srgbClr val="0000CC"/>
                </a:solidFill>
                <a:latin typeface="+mn-lt"/>
                <a:cs typeface="Times New Roman" panose="02020603050405020304" pitchFamily="18" charset="0"/>
              </a:rPr>
              <a:t> ra:</a:t>
            </a:r>
            <a:endParaRPr lang="en-US" altLang="en-US" sz="2200" dirty="0">
              <a:solidFill>
                <a:srgbClr val="0000CC"/>
              </a:solidFill>
              <a:latin typeface="+mn-lt"/>
            </a:endParaRPr>
          </a:p>
        </p:txBody>
      </p:sp>
      <p:sp>
        <p:nvSpPr>
          <p:cNvPr id="63" name="Rectangle 2">
            <a:extLst>
              <a:ext uri="{FF2B5EF4-FFF2-40B4-BE49-F238E27FC236}">
                <a16:creationId xmlns:a16="http://schemas.microsoft.com/office/drawing/2014/main" xmlns="" id="{9F475890-0152-4CEE-91AB-E5F541FAC734}"/>
              </a:ext>
            </a:extLst>
          </p:cNvPr>
          <p:cNvSpPr>
            <a:spLocks noChangeArrowheads="1"/>
          </p:cNvSpPr>
          <p:nvPr/>
        </p:nvSpPr>
        <p:spPr bwMode="auto">
          <a:xfrm>
            <a:off x="4383314" y="2023669"/>
            <a:ext cx="7184571" cy="11079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tabLst>
                <a:tab pos="127000" algn="l"/>
                <a:tab pos="228600" algn="l"/>
                <a:tab pos="342900" algn="l"/>
                <a:tab pos="457200" algn="l"/>
                <a:tab pos="571500" algn="l"/>
              </a:tabLst>
              <a:defRPr>
                <a:solidFill>
                  <a:schemeClr val="tx1"/>
                </a:solidFill>
                <a:latin typeface="Arial" panose="020B0604020202020204" pitchFamily="34" charset="0"/>
              </a:defRPr>
            </a:lvl1pPr>
            <a:lvl2pPr marL="742950" indent="-285750">
              <a:tabLst>
                <a:tab pos="127000" algn="l"/>
                <a:tab pos="228600" algn="l"/>
                <a:tab pos="342900" algn="l"/>
                <a:tab pos="457200" algn="l"/>
                <a:tab pos="571500" algn="l"/>
              </a:tabLst>
              <a:defRPr>
                <a:solidFill>
                  <a:schemeClr val="tx1"/>
                </a:solidFill>
                <a:latin typeface="Arial" panose="020B0604020202020204" pitchFamily="34" charset="0"/>
              </a:defRPr>
            </a:lvl2pPr>
            <a:lvl3pPr marL="1143000" indent="-228600">
              <a:tabLst>
                <a:tab pos="127000" algn="l"/>
                <a:tab pos="228600" algn="l"/>
                <a:tab pos="342900" algn="l"/>
                <a:tab pos="457200" algn="l"/>
                <a:tab pos="571500" algn="l"/>
              </a:tabLst>
              <a:defRPr>
                <a:solidFill>
                  <a:schemeClr val="tx1"/>
                </a:solidFill>
                <a:latin typeface="Arial" panose="020B0604020202020204" pitchFamily="34" charset="0"/>
              </a:defRPr>
            </a:lvl3pPr>
            <a:lvl4pPr marL="1600200" indent="-228600">
              <a:tabLst>
                <a:tab pos="127000" algn="l"/>
                <a:tab pos="228600" algn="l"/>
                <a:tab pos="342900" algn="l"/>
                <a:tab pos="457200" algn="l"/>
                <a:tab pos="571500" algn="l"/>
              </a:tabLst>
              <a:defRPr>
                <a:solidFill>
                  <a:schemeClr val="tx1"/>
                </a:solidFill>
                <a:latin typeface="Arial" panose="020B0604020202020204" pitchFamily="34" charset="0"/>
              </a:defRPr>
            </a:lvl4pPr>
            <a:lvl5pPr marL="2057400" indent="-228600">
              <a:tabLst>
                <a:tab pos="127000" algn="l"/>
                <a:tab pos="228600" algn="l"/>
                <a:tab pos="342900" algn="l"/>
                <a:tab pos="457200" algn="l"/>
                <a:tab pos="571500" algn="l"/>
              </a:tabLst>
              <a:defRPr>
                <a:solidFill>
                  <a:schemeClr val="tx1"/>
                </a:solidFill>
                <a:latin typeface="Arial" panose="020B0604020202020204" pitchFamily="34" charset="0"/>
              </a:defRPr>
            </a:lvl5pPr>
            <a:lvl6pPr marL="25146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6pPr>
            <a:lvl7pPr marL="29718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7pPr>
            <a:lvl8pPr marL="34290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8pPr>
            <a:lvl9pPr marL="38862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9pPr>
          </a:lstStyle>
          <a:p>
            <a:pPr marL="342900" indent="-342900" algn="just">
              <a:spcBef>
                <a:spcPts val="200"/>
              </a:spcBef>
              <a:spcAft>
                <a:spcPts val="200"/>
              </a:spcAft>
              <a:buFont typeface="Wingdings" panose="05000000000000000000" pitchFamily="2" charset="2"/>
              <a:buChar char="Ø"/>
            </a:pPr>
            <a:r>
              <a:rPr lang="en-US" altLang="en-US" sz="2200" dirty="0">
                <a:solidFill>
                  <a:srgbClr val="336600"/>
                </a:solidFill>
                <a:cs typeface="Times New Roman" panose="02020603050405020304" pitchFamily="18" charset="0"/>
              </a:rPr>
              <a:t> </a:t>
            </a:r>
            <a:r>
              <a:rPr lang="en-US" altLang="en-US" sz="2200" dirty="0" err="1">
                <a:solidFill>
                  <a:srgbClr val="006600"/>
                </a:solidFill>
                <a:cs typeface="Times New Roman" panose="02020603050405020304" pitchFamily="18" charset="0"/>
              </a:rPr>
              <a:t>Sự</a:t>
            </a:r>
            <a:r>
              <a:rPr lang="en-US" altLang="en-US" sz="2200" dirty="0">
                <a:solidFill>
                  <a:srgbClr val="006600"/>
                </a:solidFill>
                <a:cs typeface="Times New Roman" panose="02020603050405020304" pitchFamily="18" charset="0"/>
              </a:rPr>
              <a:t> </a:t>
            </a:r>
            <a:r>
              <a:rPr lang="en-US" altLang="en-US" sz="2200" dirty="0" err="1">
                <a:solidFill>
                  <a:srgbClr val="006600"/>
                </a:solidFill>
                <a:cs typeface="Times New Roman" panose="02020603050405020304" pitchFamily="18" charset="0"/>
              </a:rPr>
              <a:t>hình</a:t>
            </a:r>
            <a:r>
              <a:rPr lang="en-US" altLang="en-US" sz="2200" dirty="0">
                <a:solidFill>
                  <a:srgbClr val="006600"/>
                </a:solidFill>
                <a:cs typeface="Times New Roman" panose="02020603050405020304" pitchFamily="18" charset="0"/>
              </a:rPr>
              <a:t> </a:t>
            </a:r>
            <a:r>
              <a:rPr lang="en-US" altLang="en-US" sz="2200" dirty="0" err="1">
                <a:solidFill>
                  <a:srgbClr val="006600"/>
                </a:solidFill>
                <a:cs typeface="Times New Roman" panose="02020603050405020304" pitchFamily="18" charset="0"/>
              </a:rPr>
              <a:t>thành</a:t>
            </a:r>
            <a:r>
              <a:rPr lang="en-US" altLang="en-US" sz="2200" dirty="0">
                <a:solidFill>
                  <a:srgbClr val="006600"/>
                </a:solidFill>
                <a:cs typeface="Times New Roman" panose="02020603050405020304" pitchFamily="18" charset="0"/>
              </a:rPr>
              <a:t> k </a:t>
            </a:r>
            <a:r>
              <a:rPr lang="en-US" altLang="en-US" sz="2200" dirty="0" err="1">
                <a:solidFill>
                  <a:srgbClr val="006600"/>
                </a:solidFill>
                <a:cs typeface="Times New Roman" panose="02020603050405020304" pitchFamily="18" charset="0"/>
              </a:rPr>
              <a:t>đã</a:t>
            </a:r>
            <a:r>
              <a:rPr lang="en-US" altLang="en-US" sz="2200" dirty="0">
                <a:solidFill>
                  <a:srgbClr val="006600"/>
                </a:solidFill>
                <a:cs typeface="Times New Roman" panose="02020603050405020304" pitchFamily="18" charset="0"/>
              </a:rPr>
              <a:t> </a:t>
            </a:r>
            <a:r>
              <a:rPr lang="en-US" altLang="en-US" sz="2200" dirty="0" err="1">
                <a:solidFill>
                  <a:srgbClr val="006600"/>
                </a:solidFill>
                <a:cs typeface="Times New Roman" panose="02020603050405020304" pitchFamily="18" charset="0"/>
              </a:rPr>
              <a:t>xoá</a:t>
            </a:r>
            <a:r>
              <a:rPr lang="en-US" altLang="en-US" sz="2200" dirty="0">
                <a:solidFill>
                  <a:srgbClr val="006600"/>
                </a:solidFill>
                <a:cs typeface="Times New Roman" panose="02020603050405020304" pitchFamily="18" charset="0"/>
              </a:rPr>
              <a:t> </a:t>
            </a:r>
            <a:r>
              <a:rPr lang="en-US" altLang="en-US" sz="2200" dirty="0" err="1">
                <a:solidFill>
                  <a:srgbClr val="006600"/>
                </a:solidFill>
                <a:cs typeface="Times New Roman" panose="02020603050405020304" pitchFamily="18" charset="0"/>
              </a:rPr>
              <a:t>nhoà</a:t>
            </a:r>
            <a:r>
              <a:rPr lang="en-US" altLang="en-US" sz="2200" dirty="0">
                <a:solidFill>
                  <a:srgbClr val="006600"/>
                </a:solidFill>
                <a:cs typeface="Times New Roman" panose="02020603050405020304" pitchFamily="18" charset="0"/>
              </a:rPr>
              <a:t> </a:t>
            </a:r>
            <a:r>
              <a:rPr lang="en-US" altLang="en-US" sz="2200" dirty="0" err="1">
                <a:solidFill>
                  <a:srgbClr val="006600"/>
                </a:solidFill>
                <a:cs typeface="Times New Roman" panose="02020603050405020304" pitchFamily="18" charset="0"/>
              </a:rPr>
              <a:t>sự</a:t>
            </a:r>
            <a:r>
              <a:rPr lang="en-US" altLang="en-US" sz="2200" dirty="0">
                <a:solidFill>
                  <a:srgbClr val="006600"/>
                </a:solidFill>
                <a:cs typeface="Times New Roman" panose="02020603050405020304" pitchFamily="18" charset="0"/>
              </a:rPr>
              <a:t> </a:t>
            </a:r>
            <a:r>
              <a:rPr lang="en-US" altLang="en-US" sz="2200" dirty="0" err="1">
                <a:solidFill>
                  <a:srgbClr val="006600"/>
                </a:solidFill>
                <a:cs typeface="Times New Roman" panose="02020603050405020304" pitchFamily="18" charset="0"/>
              </a:rPr>
              <a:t>khác</a:t>
            </a:r>
            <a:r>
              <a:rPr lang="en-US" altLang="en-US" sz="2200" dirty="0">
                <a:solidFill>
                  <a:srgbClr val="006600"/>
                </a:solidFill>
                <a:cs typeface="Times New Roman" panose="02020603050405020304" pitchFamily="18" charset="0"/>
              </a:rPr>
              <a:t> </a:t>
            </a:r>
            <a:r>
              <a:rPr lang="en-US" altLang="en-US" sz="2200" dirty="0" err="1">
                <a:solidFill>
                  <a:srgbClr val="006600"/>
                </a:solidFill>
                <a:cs typeface="Times New Roman" panose="02020603050405020304" pitchFamily="18" charset="0"/>
              </a:rPr>
              <a:t>biệt</a:t>
            </a:r>
            <a:r>
              <a:rPr lang="en-US" altLang="en-US" sz="2200" dirty="0">
                <a:solidFill>
                  <a:srgbClr val="006600"/>
                </a:solidFill>
                <a:cs typeface="Times New Roman" panose="02020603050405020304" pitchFamily="18" charset="0"/>
              </a:rPr>
              <a:t> </a:t>
            </a:r>
            <a:r>
              <a:rPr lang="en-US" altLang="en-US" sz="2200" dirty="0" err="1">
                <a:solidFill>
                  <a:srgbClr val="006600"/>
                </a:solidFill>
                <a:cs typeface="Times New Roman" panose="02020603050405020304" pitchFamily="18" charset="0"/>
              </a:rPr>
              <a:t>giữa</a:t>
            </a:r>
            <a:r>
              <a:rPr lang="en-US" altLang="en-US" sz="2200" dirty="0">
                <a:solidFill>
                  <a:srgbClr val="006600"/>
                </a:solidFill>
                <a:cs typeface="Times New Roman" panose="02020603050405020304" pitchFamily="18" charset="0"/>
              </a:rPr>
              <a:t> c </a:t>
            </a:r>
            <a:r>
              <a:rPr lang="en-US" altLang="en-US" sz="2200" dirty="0" err="1">
                <a:solidFill>
                  <a:srgbClr val="006600"/>
                </a:solidFill>
                <a:cs typeface="Times New Roman" panose="02020603050405020304" pitchFamily="18" charset="0"/>
              </a:rPr>
              <a:t>và</a:t>
            </a:r>
            <a:r>
              <a:rPr lang="en-US" altLang="en-US" sz="2200" dirty="0">
                <a:solidFill>
                  <a:srgbClr val="006600"/>
                </a:solidFill>
                <a:cs typeface="Times New Roman" panose="02020603050405020304" pitchFamily="18" charset="0"/>
              </a:rPr>
              <a:t> v </a:t>
            </a:r>
            <a:r>
              <a:rPr lang="en-US" altLang="en-US" sz="2200" dirty="0">
                <a:solidFill>
                  <a:srgbClr val="006600"/>
                </a:solidFill>
                <a:latin typeface="Times New Roman" panose="02020603050405020304" pitchFamily="18" charset="0"/>
                <a:cs typeface="Times New Roman" panose="02020603050405020304" pitchFamily="18" charset="0"/>
              </a:rPr>
              <a:t>→</a:t>
            </a:r>
            <a:r>
              <a:rPr lang="vi-VN" altLang="en-US" sz="2200" dirty="0">
                <a:solidFill>
                  <a:srgbClr val="006600"/>
                </a:solidFill>
                <a:latin typeface="Times New Roman" panose="02020603050405020304" pitchFamily="18" charset="0"/>
                <a:cs typeface="Times New Roman" panose="02020603050405020304" pitchFamily="18" charset="0"/>
              </a:rPr>
              <a:t> </a:t>
            </a:r>
            <a:r>
              <a:rPr lang="en-US" altLang="en-US" sz="2200" dirty="0" err="1">
                <a:solidFill>
                  <a:srgbClr val="006600"/>
                </a:solidFill>
                <a:cs typeface="Times New Roman" panose="02020603050405020304" pitchFamily="18" charset="0"/>
              </a:rPr>
              <a:t>người</a:t>
            </a:r>
            <a:r>
              <a:rPr lang="en-US" altLang="en-US" sz="2200" dirty="0">
                <a:solidFill>
                  <a:srgbClr val="006600"/>
                </a:solidFill>
                <a:cs typeface="Times New Roman" panose="02020603050405020304" pitchFamily="18" charset="0"/>
              </a:rPr>
              <a:t> ta </a:t>
            </a:r>
            <a:r>
              <a:rPr lang="en-US" altLang="en-US" sz="2200" dirty="0" err="1">
                <a:solidFill>
                  <a:srgbClr val="006600"/>
                </a:solidFill>
                <a:cs typeface="Times New Roman" panose="02020603050405020304" pitchFamily="18" charset="0"/>
              </a:rPr>
              <a:t>lầm</a:t>
            </a:r>
            <a:r>
              <a:rPr lang="en-US" altLang="en-US" sz="2200" dirty="0">
                <a:solidFill>
                  <a:srgbClr val="006600"/>
                </a:solidFill>
                <a:cs typeface="Times New Roman" panose="02020603050405020304" pitchFamily="18" charset="0"/>
              </a:rPr>
              <a:t> </a:t>
            </a:r>
            <a:r>
              <a:rPr lang="en-US" altLang="en-US" sz="2200" dirty="0" err="1">
                <a:solidFill>
                  <a:srgbClr val="006600"/>
                </a:solidFill>
                <a:cs typeface="Times New Roman" panose="02020603050405020304" pitchFamily="18" charset="0"/>
              </a:rPr>
              <a:t>tưởng</a:t>
            </a:r>
            <a:r>
              <a:rPr lang="en-US" altLang="en-US" sz="2200" dirty="0">
                <a:solidFill>
                  <a:srgbClr val="006600"/>
                </a:solidFill>
                <a:cs typeface="Times New Roman" panose="02020603050405020304" pitchFamily="18" charset="0"/>
              </a:rPr>
              <a:t> </a:t>
            </a:r>
            <a:r>
              <a:rPr lang="vi-VN" altLang="en-US" sz="2200" dirty="0">
                <a:solidFill>
                  <a:srgbClr val="006600"/>
                </a:solidFill>
                <a:cs typeface="Times New Roman" panose="02020603050405020304" pitchFamily="18" charset="0"/>
              </a:rPr>
              <a:t>p</a:t>
            </a:r>
            <a:r>
              <a:rPr lang="en-US" altLang="en-US" sz="2200" dirty="0">
                <a:solidFill>
                  <a:srgbClr val="006600"/>
                </a:solidFill>
                <a:cs typeface="Times New Roman" panose="02020603050405020304" pitchFamily="18" charset="0"/>
              </a:rPr>
              <a:t> </a:t>
            </a:r>
            <a:r>
              <a:rPr lang="en-US" altLang="en-US" sz="2200" dirty="0" err="1">
                <a:solidFill>
                  <a:srgbClr val="006600"/>
                </a:solidFill>
                <a:cs typeface="Times New Roman" panose="02020603050405020304" pitchFamily="18" charset="0"/>
              </a:rPr>
              <a:t>là</a:t>
            </a:r>
            <a:r>
              <a:rPr lang="en-US" altLang="en-US" sz="2200" dirty="0">
                <a:solidFill>
                  <a:srgbClr val="006600"/>
                </a:solidFill>
                <a:cs typeface="Times New Roman" panose="02020603050405020304" pitchFamily="18" charset="0"/>
              </a:rPr>
              <a:t> do k </a:t>
            </a:r>
            <a:r>
              <a:rPr lang="en-US" altLang="en-US" sz="2200" dirty="0" err="1">
                <a:solidFill>
                  <a:srgbClr val="006600"/>
                </a:solidFill>
                <a:cs typeface="Times New Roman" panose="02020603050405020304" pitchFamily="18" charset="0"/>
              </a:rPr>
              <a:t>tạo</a:t>
            </a:r>
            <a:r>
              <a:rPr lang="en-US" altLang="en-US" sz="2200" dirty="0">
                <a:solidFill>
                  <a:srgbClr val="006600"/>
                </a:solidFill>
                <a:cs typeface="Times New Roman" panose="02020603050405020304" pitchFamily="18" charset="0"/>
              </a:rPr>
              <a:t> ra </a:t>
            </a:r>
            <a:r>
              <a:rPr lang="en-US" altLang="en-US" sz="2200" dirty="0" err="1">
                <a:solidFill>
                  <a:srgbClr val="006600"/>
                </a:solidFill>
                <a:cs typeface="Times New Roman" panose="02020603050405020304" pitchFamily="18" charset="0"/>
              </a:rPr>
              <a:t>chứ</a:t>
            </a:r>
            <a:r>
              <a:rPr lang="en-US" altLang="en-US" sz="2200" dirty="0">
                <a:solidFill>
                  <a:srgbClr val="006600"/>
                </a:solidFill>
                <a:cs typeface="Times New Roman" panose="02020603050405020304" pitchFamily="18" charset="0"/>
              </a:rPr>
              <a:t> </a:t>
            </a:r>
            <a:r>
              <a:rPr lang="en-US" altLang="en-US" sz="2200" dirty="0" err="1">
                <a:solidFill>
                  <a:srgbClr val="006600"/>
                </a:solidFill>
                <a:cs typeface="Times New Roman" panose="02020603050405020304" pitchFamily="18" charset="0"/>
              </a:rPr>
              <a:t>không</a:t>
            </a:r>
            <a:r>
              <a:rPr lang="en-US" altLang="en-US" sz="2200" dirty="0">
                <a:solidFill>
                  <a:srgbClr val="006600"/>
                </a:solidFill>
                <a:cs typeface="Times New Roman" panose="02020603050405020304" pitchFamily="18" charset="0"/>
              </a:rPr>
              <a:t> </a:t>
            </a:r>
            <a:r>
              <a:rPr lang="en-US" altLang="en-US" sz="2200" dirty="0" err="1">
                <a:solidFill>
                  <a:srgbClr val="006600"/>
                </a:solidFill>
                <a:cs typeface="Times New Roman" panose="02020603050405020304" pitchFamily="18" charset="0"/>
              </a:rPr>
              <a:t>phải</a:t>
            </a:r>
            <a:r>
              <a:rPr lang="en-US" altLang="en-US" sz="2200" dirty="0">
                <a:solidFill>
                  <a:srgbClr val="006600"/>
                </a:solidFill>
                <a:cs typeface="Times New Roman" panose="02020603050405020304" pitchFamily="18" charset="0"/>
              </a:rPr>
              <a:t> </a:t>
            </a:r>
            <a:r>
              <a:rPr lang="en-US" altLang="en-US" sz="2200" dirty="0" err="1">
                <a:solidFill>
                  <a:srgbClr val="006600"/>
                </a:solidFill>
                <a:cs typeface="Times New Roman" panose="02020603050405020304" pitchFamily="18" charset="0"/>
              </a:rPr>
              <a:t>là</a:t>
            </a:r>
            <a:r>
              <a:rPr lang="en-US" altLang="en-US" sz="2200" dirty="0">
                <a:solidFill>
                  <a:srgbClr val="006600"/>
                </a:solidFill>
                <a:cs typeface="Times New Roman" panose="02020603050405020304" pitchFamily="18" charset="0"/>
              </a:rPr>
              <a:t> do v </a:t>
            </a:r>
            <a:r>
              <a:rPr lang="en-US" altLang="en-US" sz="2200" dirty="0" err="1">
                <a:solidFill>
                  <a:srgbClr val="006600"/>
                </a:solidFill>
                <a:cs typeface="Times New Roman" panose="02020603050405020304" pitchFamily="18" charset="0"/>
              </a:rPr>
              <a:t>tạo</a:t>
            </a:r>
            <a:r>
              <a:rPr lang="en-US" altLang="en-US" sz="2200" dirty="0">
                <a:solidFill>
                  <a:srgbClr val="006600"/>
                </a:solidFill>
                <a:cs typeface="Times New Roman" panose="02020603050405020304" pitchFamily="18" charset="0"/>
              </a:rPr>
              <a:t> </a:t>
            </a:r>
            <a:r>
              <a:rPr lang="vi-VN" altLang="en-US" sz="2200" dirty="0">
                <a:solidFill>
                  <a:srgbClr val="006600"/>
                </a:solidFill>
                <a:cs typeface="Times New Roman" panose="02020603050405020304" pitchFamily="18" charset="0"/>
              </a:rPr>
              <a:t>ra.</a:t>
            </a:r>
            <a:endParaRPr lang="en-US" altLang="en-US" sz="2200" dirty="0">
              <a:solidFill>
                <a:srgbClr val="006600"/>
              </a:solidFill>
              <a:cs typeface="Times New Roman" panose="02020603050405020304" pitchFamily="18" charset="0"/>
            </a:endParaRPr>
          </a:p>
        </p:txBody>
      </p:sp>
      <p:sp>
        <p:nvSpPr>
          <p:cNvPr id="64" name="Rectangle 3">
            <a:extLst>
              <a:ext uri="{FF2B5EF4-FFF2-40B4-BE49-F238E27FC236}">
                <a16:creationId xmlns:a16="http://schemas.microsoft.com/office/drawing/2014/main" xmlns="" id="{53D99E09-4DAB-4F01-B1AA-ACF87874B5BA}"/>
              </a:ext>
            </a:extLst>
          </p:cNvPr>
          <p:cNvSpPr>
            <a:spLocks noChangeArrowheads="1"/>
          </p:cNvSpPr>
          <p:nvPr/>
        </p:nvSpPr>
        <p:spPr bwMode="auto">
          <a:xfrm>
            <a:off x="4383314" y="3544084"/>
            <a:ext cx="7415591" cy="144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tabLst>
                <a:tab pos="127000" algn="l"/>
                <a:tab pos="228600" algn="l"/>
                <a:tab pos="342900" algn="l"/>
                <a:tab pos="457200" algn="l"/>
                <a:tab pos="571500" algn="l"/>
              </a:tabLst>
              <a:defRPr>
                <a:solidFill>
                  <a:schemeClr val="tx1"/>
                </a:solidFill>
                <a:latin typeface="Arial" panose="020B0604020202020204" pitchFamily="34" charset="0"/>
              </a:defRPr>
            </a:lvl1pPr>
            <a:lvl2pPr marL="742950" indent="-285750">
              <a:tabLst>
                <a:tab pos="127000" algn="l"/>
                <a:tab pos="228600" algn="l"/>
                <a:tab pos="342900" algn="l"/>
                <a:tab pos="457200" algn="l"/>
                <a:tab pos="571500" algn="l"/>
              </a:tabLst>
              <a:defRPr>
                <a:solidFill>
                  <a:schemeClr val="tx1"/>
                </a:solidFill>
                <a:latin typeface="Arial" panose="020B0604020202020204" pitchFamily="34" charset="0"/>
              </a:defRPr>
            </a:lvl2pPr>
            <a:lvl3pPr marL="1143000" indent="-228600">
              <a:tabLst>
                <a:tab pos="127000" algn="l"/>
                <a:tab pos="228600" algn="l"/>
                <a:tab pos="342900" algn="l"/>
                <a:tab pos="457200" algn="l"/>
                <a:tab pos="571500" algn="l"/>
              </a:tabLst>
              <a:defRPr>
                <a:solidFill>
                  <a:schemeClr val="tx1"/>
                </a:solidFill>
                <a:latin typeface="Arial" panose="020B0604020202020204" pitchFamily="34" charset="0"/>
              </a:defRPr>
            </a:lvl3pPr>
            <a:lvl4pPr marL="1600200" indent="-228600">
              <a:tabLst>
                <a:tab pos="127000" algn="l"/>
                <a:tab pos="228600" algn="l"/>
                <a:tab pos="342900" algn="l"/>
                <a:tab pos="457200" algn="l"/>
                <a:tab pos="571500" algn="l"/>
              </a:tabLst>
              <a:defRPr>
                <a:solidFill>
                  <a:schemeClr val="tx1"/>
                </a:solidFill>
                <a:latin typeface="Arial" panose="020B0604020202020204" pitchFamily="34" charset="0"/>
              </a:defRPr>
            </a:lvl4pPr>
            <a:lvl5pPr marL="2057400" indent="-228600">
              <a:tabLst>
                <a:tab pos="127000" algn="l"/>
                <a:tab pos="228600" algn="l"/>
                <a:tab pos="342900" algn="l"/>
                <a:tab pos="457200" algn="l"/>
                <a:tab pos="571500" algn="l"/>
              </a:tabLst>
              <a:defRPr>
                <a:solidFill>
                  <a:schemeClr val="tx1"/>
                </a:solidFill>
                <a:latin typeface="Arial" panose="020B0604020202020204" pitchFamily="34" charset="0"/>
              </a:defRPr>
            </a:lvl5pPr>
            <a:lvl6pPr marL="25146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6pPr>
            <a:lvl7pPr marL="29718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7pPr>
            <a:lvl8pPr marL="34290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8pPr>
            <a:lvl9pPr marL="38862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9pPr>
          </a:lstStyle>
          <a:p>
            <a:pPr marL="285750" indent="-285750" algn="just">
              <a:spcBef>
                <a:spcPts val="200"/>
              </a:spcBef>
              <a:spcAft>
                <a:spcPts val="200"/>
              </a:spcAft>
              <a:buFont typeface="Wingdings" panose="05000000000000000000" pitchFamily="2" charset="2"/>
              <a:buChar char="Ø"/>
            </a:pPr>
            <a:r>
              <a:rPr lang="en-US" altLang="en-US" sz="2200" dirty="0">
                <a:solidFill>
                  <a:schemeClr val="tx1">
                    <a:lumMod val="90000"/>
                    <a:lumOff val="10000"/>
                  </a:schemeClr>
                </a:solidFill>
                <a:latin typeface="Times New Roman" panose="02020603050405020304" pitchFamily="18" charset="0"/>
                <a:cs typeface="Times New Roman" panose="02020603050405020304" pitchFamily="18" charset="0"/>
              </a:rPr>
              <a:t>	</a:t>
            </a:r>
            <a:r>
              <a:rPr lang="en-US" altLang="en-US" sz="2200" dirty="0">
                <a:solidFill>
                  <a:schemeClr val="tx1">
                    <a:lumMod val="90000"/>
                    <a:lumOff val="10000"/>
                  </a:schemeClr>
                </a:solidFill>
                <a:cs typeface="Times New Roman" panose="02020603050405020304" pitchFamily="18" charset="0"/>
              </a:rPr>
              <a:t>Do k </a:t>
            </a:r>
            <a:r>
              <a:rPr lang="en-US" altLang="en-US" sz="2200" dirty="0" err="1">
                <a:solidFill>
                  <a:schemeClr val="tx1">
                    <a:lumMod val="90000"/>
                    <a:lumOff val="10000"/>
                  </a:schemeClr>
                </a:solidFill>
                <a:cs typeface="Times New Roman" panose="02020603050405020304" pitchFamily="18" charset="0"/>
              </a:rPr>
              <a:t>luôn</a:t>
            </a:r>
            <a:r>
              <a:rPr lang="en-US" altLang="en-US" sz="2200" dirty="0">
                <a:solidFill>
                  <a:schemeClr val="tx1">
                    <a:lumMod val="90000"/>
                    <a:lumOff val="10000"/>
                  </a:schemeClr>
                </a:solidFill>
                <a:cs typeface="Times New Roman" panose="02020603050405020304" pitchFamily="18" charset="0"/>
              </a:rPr>
              <a:t> </a:t>
            </a:r>
            <a:r>
              <a:rPr lang="en-US" altLang="en-US" sz="2200" dirty="0" err="1">
                <a:solidFill>
                  <a:schemeClr val="tx1">
                    <a:lumMod val="90000"/>
                    <a:lumOff val="10000"/>
                  </a:schemeClr>
                </a:solidFill>
                <a:cs typeface="Times New Roman" panose="02020603050405020304" pitchFamily="18" charset="0"/>
              </a:rPr>
              <a:t>nhỏ</a:t>
            </a:r>
            <a:r>
              <a:rPr lang="en-US" altLang="en-US" sz="2200" dirty="0">
                <a:solidFill>
                  <a:schemeClr val="tx1">
                    <a:lumMod val="90000"/>
                    <a:lumOff val="10000"/>
                  </a:schemeClr>
                </a:solidFill>
                <a:cs typeface="Times New Roman" panose="02020603050405020304" pitchFamily="18" charset="0"/>
              </a:rPr>
              <a:t> </a:t>
            </a:r>
            <a:r>
              <a:rPr lang="en-US" altLang="en-US" sz="2200" dirty="0" err="1">
                <a:solidFill>
                  <a:schemeClr val="tx1">
                    <a:lumMod val="90000"/>
                    <a:lumOff val="10000"/>
                  </a:schemeClr>
                </a:solidFill>
                <a:cs typeface="Times New Roman" panose="02020603050405020304" pitchFamily="18" charset="0"/>
              </a:rPr>
              <a:t>hơn</a:t>
            </a:r>
            <a:r>
              <a:rPr lang="en-US" altLang="en-US" sz="2200" dirty="0">
                <a:solidFill>
                  <a:schemeClr val="tx1">
                    <a:lumMod val="90000"/>
                    <a:lumOff val="10000"/>
                  </a:schemeClr>
                </a:solidFill>
                <a:cs typeface="Times New Roman" panose="02020603050405020304" pitchFamily="18" charset="0"/>
              </a:rPr>
              <a:t> chi </a:t>
            </a:r>
            <a:r>
              <a:rPr lang="en-US" altLang="en-US" sz="2200" dirty="0" err="1">
                <a:solidFill>
                  <a:schemeClr val="tx1">
                    <a:lumMod val="90000"/>
                    <a:lumOff val="10000"/>
                  </a:schemeClr>
                </a:solidFill>
                <a:cs typeface="Times New Roman" panose="02020603050405020304" pitchFamily="18" charset="0"/>
              </a:rPr>
              <a:t>phí</a:t>
            </a:r>
            <a:r>
              <a:rPr lang="en-US" altLang="en-US" sz="2200" dirty="0">
                <a:solidFill>
                  <a:schemeClr val="tx1">
                    <a:lumMod val="90000"/>
                    <a:lumOff val="10000"/>
                  </a:schemeClr>
                </a:solidFill>
                <a:cs typeface="Times New Roman" panose="02020603050405020304" pitchFamily="18" charset="0"/>
              </a:rPr>
              <a:t> </a:t>
            </a:r>
            <a:r>
              <a:rPr lang="en-US" altLang="en-US" sz="2200" dirty="0" err="1">
                <a:solidFill>
                  <a:schemeClr val="tx1">
                    <a:lumMod val="90000"/>
                    <a:lumOff val="10000"/>
                  </a:schemeClr>
                </a:solidFill>
                <a:cs typeface="Times New Roman" panose="02020603050405020304" pitchFamily="18" charset="0"/>
              </a:rPr>
              <a:t>sản</a:t>
            </a:r>
            <a:r>
              <a:rPr lang="en-US" altLang="en-US" sz="2200" dirty="0">
                <a:solidFill>
                  <a:schemeClr val="tx1">
                    <a:lumMod val="90000"/>
                    <a:lumOff val="10000"/>
                  </a:schemeClr>
                </a:solidFill>
                <a:cs typeface="Times New Roman" panose="02020603050405020304" pitchFamily="18" charset="0"/>
              </a:rPr>
              <a:t> </a:t>
            </a:r>
            <a:r>
              <a:rPr lang="en-US" altLang="en-US" sz="2200" dirty="0" err="1">
                <a:solidFill>
                  <a:schemeClr val="tx1">
                    <a:lumMod val="90000"/>
                    <a:lumOff val="10000"/>
                  </a:schemeClr>
                </a:solidFill>
                <a:cs typeface="Times New Roman" panose="02020603050405020304" pitchFamily="18" charset="0"/>
              </a:rPr>
              <a:t>xuất</a:t>
            </a:r>
            <a:r>
              <a:rPr lang="en-US" altLang="en-US" sz="2200" dirty="0">
                <a:solidFill>
                  <a:schemeClr val="tx1">
                    <a:lumMod val="90000"/>
                    <a:lumOff val="10000"/>
                  </a:schemeClr>
                </a:solidFill>
                <a:cs typeface="Times New Roman" panose="02020603050405020304" pitchFamily="18" charset="0"/>
              </a:rPr>
              <a:t> </a:t>
            </a:r>
            <a:r>
              <a:rPr lang="en-US" altLang="en-US" sz="2200" dirty="0" err="1">
                <a:solidFill>
                  <a:schemeClr val="tx1">
                    <a:lumMod val="90000"/>
                    <a:lumOff val="10000"/>
                  </a:schemeClr>
                </a:solidFill>
                <a:cs typeface="Times New Roman" panose="02020603050405020304" pitchFamily="18" charset="0"/>
              </a:rPr>
              <a:t>thực</a:t>
            </a:r>
            <a:r>
              <a:rPr lang="en-US" altLang="en-US" sz="2200" dirty="0">
                <a:solidFill>
                  <a:schemeClr val="tx1">
                    <a:lumMod val="90000"/>
                    <a:lumOff val="10000"/>
                  </a:schemeClr>
                </a:solidFill>
                <a:cs typeface="Times New Roman" panose="02020603050405020304" pitchFamily="18" charset="0"/>
              </a:rPr>
              <a:t> </a:t>
            </a:r>
            <a:r>
              <a:rPr lang="en-US" altLang="en-US" sz="2200" dirty="0" err="1">
                <a:solidFill>
                  <a:schemeClr val="tx1">
                    <a:lumMod val="90000"/>
                    <a:lumOff val="10000"/>
                  </a:schemeClr>
                </a:solidFill>
                <a:cs typeface="Times New Roman" panose="02020603050405020304" pitchFamily="18" charset="0"/>
              </a:rPr>
              <a:t>tế</a:t>
            </a:r>
            <a:r>
              <a:rPr lang="en-US" altLang="en-US" sz="2200" dirty="0">
                <a:solidFill>
                  <a:schemeClr val="tx1">
                    <a:lumMod val="90000"/>
                    <a:lumOff val="10000"/>
                  </a:schemeClr>
                </a:solidFill>
                <a:cs typeface="Times New Roman" panose="02020603050405020304" pitchFamily="18" charset="0"/>
              </a:rPr>
              <a:t> (W) </a:t>
            </a:r>
            <a:r>
              <a:rPr lang="en-US" altLang="en-US" sz="2200" dirty="0" err="1">
                <a:solidFill>
                  <a:schemeClr val="tx1">
                    <a:lumMod val="90000"/>
                    <a:lumOff val="10000"/>
                  </a:schemeClr>
                </a:solidFill>
                <a:cs typeface="Times New Roman" panose="02020603050405020304" pitchFamily="18" charset="0"/>
              </a:rPr>
              <a:t>nên</a:t>
            </a:r>
            <a:r>
              <a:rPr lang="en-US" altLang="en-US" sz="2200" dirty="0">
                <a:solidFill>
                  <a:schemeClr val="tx1">
                    <a:lumMod val="90000"/>
                    <a:lumOff val="10000"/>
                  </a:schemeClr>
                </a:solidFill>
                <a:cs typeface="Times New Roman" panose="02020603050405020304" pitchFamily="18" charset="0"/>
              </a:rPr>
              <a:t> </a:t>
            </a:r>
            <a:r>
              <a:rPr lang="en-US" altLang="en-US" sz="2200" dirty="0" err="1">
                <a:solidFill>
                  <a:schemeClr val="tx1">
                    <a:lumMod val="90000"/>
                    <a:lumOff val="10000"/>
                  </a:schemeClr>
                </a:solidFill>
                <a:cs typeface="Times New Roman" panose="02020603050405020304" pitchFamily="18" charset="0"/>
              </a:rPr>
              <a:t>nhà</a:t>
            </a:r>
            <a:r>
              <a:rPr lang="en-US" altLang="en-US" sz="2200" dirty="0">
                <a:solidFill>
                  <a:schemeClr val="tx1">
                    <a:lumMod val="90000"/>
                    <a:lumOff val="10000"/>
                  </a:schemeClr>
                </a:solidFill>
                <a:cs typeface="Times New Roman" panose="02020603050405020304" pitchFamily="18" charset="0"/>
              </a:rPr>
              <a:t> </a:t>
            </a:r>
            <a:r>
              <a:rPr lang="en-US" altLang="en-US" sz="2200" dirty="0" err="1">
                <a:solidFill>
                  <a:schemeClr val="tx1">
                    <a:lumMod val="90000"/>
                    <a:lumOff val="10000"/>
                  </a:schemeClr>
                </a:solidFill>
                <a:cs typeface="Times New Roman" panose="02020603050405020304" pitchFamily="18" charset="0"/>
              </a:rPr>
              <a:t>tư</a:t>
            </a:r>
            <a:r>
              <a:rPr lang="en-US" altLang="en-US" sz="2200" dirty="0">
                <a:solidFill>
                  <a:schemeClr val="tx1">
                    <a:lumMod val="90000"/>
                    <a:lumOff val="10000"/>
                  </a:schemeClr>
                </a:solidFill>
                <a:cs typeface="Times New Roman" panose="02020603050405020304" pitchFamily="18" charset="0"/>
              </a:rPr>
              <a:t> </a:t>
            </a:r>
            <a:r>
              <a:rPr lang="en-US" altLang="en-US" sz="2200" dirty="0" err="1">
                <a:solidFill>
                  <a:schemeClr val="tx1">
                    <a:lumMod val="90000"/>
                    <a:lumOff val="10000"/>
                  </a:schemeClr>
                </a:solidFill>
                <a:cs typeface="Times New Roman" panose="02020603050405020304" pitchFamily="18" charset="0"/>
              </a:rPr>
              <a:t>bản</a:t>
            </a:r>
            <a:r>
              <a:rPr lang="en-US" altLang="en-US" sz="2200" dirty="0">
                <a:solidFill>
                  <a:schemeClr val="tx1">
                    <a:lumMod val="90000"/>
                    <a:lumOff val="10000"/>
                  </a:schemeClr>
                </a:solidFill>
                <a:cs typeface="Times New Roman" panose="02020603050405020304" pitchFamily="18" charset="0"/>
              </a:rPr>
              <a:t> </a:t>
            </a:r>
            <a:r>
              <a:rPr lang="en-US" altLang="en-US" sz="2200" dirty="0" err="1">
                <a:solidFill>
                  <a:schemeClr val="tx1">
                    <a:lumMod val="90000"/>
                    <a:lumOff val="10000"/>
                  </a:schemeClr>
                </a:solidFill>
                <a:cs typeface="Times New Roman" panose="02020603050405020304" pitchFamily="18" charset="0"/>
              </a:rPr>
              <a:t>bán</a:t>
            </a:r>
            <a:r>
              <a:rPr lang="en-US" altLang="en-US" sz="2200" dirty="0">
                <a:solidFill>
                  <a:schemeClr val="tx1">
                    <a:lumMod val="90000"/>
                    <a:lumOff val="10000"/>
                  </a:schemeClr>
                </a:solidFill>
                <a:cs typeface="Times New Roman" panose="02020603050405020304" pitchFamily="18" charset="0"/>
              </a:rPr>
              <a:t> </a:t>
            </a:r>
            <a:r>
              <a:rPr lang="en-US" altLang="en-US" sz="2200" dirty="0" err="1">
                <a:solidFill>
                  <a:schemeClr val="tx1">
                    <a:lumMod val="90000"/>
                    <a:lumOff val="10000"/>
                  </a:schemeClr>
                </a:solidFill>
                <a:cs typeface="Times New Roman" panose="02020603050405020304" pitchFamily="18" charset="0"/>
              </a:rPr>
              <a:t>hàng</a:t>
            </a:r>
            <a:r>
              <a:rPr lang="en-US" altLang="en-US" sz="2200" dirty="0">
                <a:solidFill>
                  <a:schemeClr val="tx1">
                    <a:lumMod val="90000"/>
                    <a:lumOff val="10000"/>
                  </a:schemeClr>
                </a:solidFill>
                <a:cs typeface="Times New Roman" panose="02020603050405020304" pitchFamily="18" charset="0"/>
              </a:rPr>
              <a:t> </a:t>
            </a:r>
            <a:r>
              <a:rPr lang="en-US" altLang="en-US" sz="2200" dirty="0" err="1">
                <a:solidFill>
                  <a:schemeClr val="tx1">
                    <a:lumMod val="90000"/>
                    <a:lumOff val="10000"/>
                  </a:schemeClr>
                </a:solidFill>
                <a:cs typeface="Times New Roman" panose="02020603050405020304" pitchFamily="18" charset="0"/>
              </a:rPr>
              <a:t>hoá</a:t>
            </a:r>
            <a:r>
              <a:rPr lang="en-US" altLang="en-US" sz="2200" dirty="0">
                <a:solidFill>
                  <a:schemeClr val="tx1">
                    <a:lumMod val="90000"/>
                    <a:lumOff val="10000"/>
                  </a:schemeClr>
                </a:solidFill>
                <a:cs typeface="Times New Roman" panose="02020603050405020304" pitchFamily="18" charset="0"/>
              </a:rPr>
              <a:t> </a:t>
            </a:r>
            <a:r>
              <a:rPr lang="en-US" altLang="en-US" sz="2200" dirty="0" err="1">
                <a:solidFill>
                  <a:schemeClr val="tx1">
                    <a:lumMod val="90000"/>
                    <a:lumOff val="10000"/>
                  </a:schemeClr>
                </a:solidFill>
                <a:cs typeface="Times New Roman" panose="02020603050405020304" pitchFamily="18" charset="0"/>
              </a:rPr>
              <a:t>cao</a:t>
            </a:r>
            <a:r>
              <a:rPr lang="en-US" altLang="en-US" sz="2200" dirty="0">
                <a:solidFill>
                  <a:schemeClr val="tx1">
                    <a:lumMod val="90000"/>
                    <a:lumOff val="10000"/>
                  </a:schemeClr>
                </a:solidFill>
                <a:cs typeface="Times New Roman" panose="02020603050405020304" pitchFamily="18" charset="0"/>
              </a:rPr>
              <a:t> </a:t>
            </a:r>
            <a:r>
              <a:rPr lang="en-US" altLang="en-US" sz="2200" dirty="0" err="1">
                <a:solidFill>
                  <a:schemeClr val="tx1">
                    <a:lumMod val="90000"/>
                    <a:lumOff val="10000"/>
                  </a:schemeClr>
                </a:solidFill>
                <a:cs typeface="Times New Roman" panose="02020603050405020304" pitchFamily="18" charset="0"/>
              </a:rPr>
              <a:t>hơn</a:t>
            </a:r>
            <a:r>
              <a:rPr lang="en-US" altLang="en-US" sz="2200" dirty="0">
                <a:solidFill>
                  <a:schemeClr val="tx1">
                    <a:lumMod val="90000"/>
                    <a:lumOff val="10000"/>
                  </a:schemeClr>
                </a:solidFill>
                <a:cs typeface="Times New Roman" panose="02020603050405020304" pitchFamily="18" charset="0"/>
              </a:rPr>
              <a:t> k </a:t>
            </a:r>
            <a:r>
              <a:rPr lang="en-US" altLang="en-US" sz="2200" dirty="0" err="1">
                <a:solidFill>
                  <a:schemeClr val="tx1">
                    <a:lumMod val="90000"/>
                    <a:lumOff val="10000"/>
                  </a:schemeClr>
                </a:solidFill>
                <a:cs typeface="Times New Roman" panose="02020603050405020304" pitchFamily="18" charset="0"/>
              </a:rPr>
              <a:t>là</a:t>
            </a:r>
            <a:r>
              <a:rPr lang="en-US" altLang="en-US" sz="2200" dirty="0">
                <a:solidFill>
                  <a:schemeClr val="tx1">
                    <a:lumMod val="90000"/>
                    <a:lumOff val="10000"/>
                  </a:schemeClr>
                </a:solidFill>
                <a:cs typeface="Times New Roman" panose="02020603050405020304" pitchFamily="18" charset="0"/>
              </a:rPr>
              <a:t> </a:t>
            </a:r>
            <a:r>
              <a:rPr lang="en-US" altLang="en-US" sz="2200" dirty="0" err="1">
                <a:solidFill>
                  <a:schemeClr val="tx1">
                    <a:lumMod val="90000"/>
                    <a:lumOff val="10000"/>
                  </a:schemeClr>
                </a:solidFill>
                <a:cs typeface="Times New Roman" panose="02020603050405020304" pitchFamily="18" charset="0"/>
              </a:rPr>
              <a:t>đã</a:t>
            </a:r>
            <a:r>
              <a:rPr lang="en-US" altLang="en-US" sz="2200" dirty="0">
                <a:solidFill>
                  <a:schemeClr val="tx1">
                    <a:lumMod val="90000"/>
                    <a:lumOff val="10000"/>
                  </a:schemeClr>
                </a:solidFill>
                <a:cs typeface="Times New Roman" panose="02020603050405020304" pitchFamily="18" charset="0"/>
              </a:rPr>
              <a:t> </a:t>
            </a:r>
            <a:r>
              <a:rPr lang="en-US" altLang="en-US" sz="2200" dirty="0" err="1">
                <a:solidFill>
                  <a:schemeClr val="tx1">
                    <a:lumMod val="90000"/>
                    <a:lumOff val="10000"/>
                  </a:schemeClr>
                </a:solidFill>
                <a:cs typeface="Times New Roman" panose="02020603050405020304" pitchFamily="18" charset="0"/>
              </a:rPr>
              <a:t>thu</a:t>
            </a:r>
            <a:r>
              <a:rPr lang="en-US" altLang="en-US" sz="2200" dirty="0">
                <a:solidFill>
                  <a:schemeClr val="tx1">
                    <a:lumMod val="90000"/>
                    <a:lumOff val="10000"/>
                  </a:schemeClr>
                </a:solidFill>
                <a:cs typeface="Times New Roman" panose="02020603050405020304" pitchFamily="18" charset="0"/>
              </a:rPr>
              <a:t> </a:t>
            </a:r>
            <a:r>
              <a:rPr lang="en-US" altLang="en-US" sz="2200" dirty="0" err="1">
                <a:solidFill>
                  <a:schemeClr val="tx1">
                    <a:lumMod val="90000"/>
                    <a:lumOff val="10000"/>
                  </a:schemeClr>
                </a:solidFill>
                <a:cs typeface="Times New Roman" panose="02020603050405020304" pitchFamily="18" charset="0"/>
              </a:rPr>
              <a:t>được</a:t>
            </a:r>
            <a:r>
              <a:rPr lang="en-US" altLang="en-US" sz="2200" dirty="0">
                <a:solidFill>
                  <a:schemeClr val="tx1">
                    <a:lumMod val="90000"/>
                    <a:lumOff val="10000"/>
                  </a:schemeClr>
                </a:solidFill>
                <a:cs typeface="Times New Roman" panose="02020603050405020304" pitchFamily="18" charset="0"/>
              </a:rPr>
              <a:t> </a:t>
            </a:r>
            <a:r>
              <a:rPr lang="en-US" altLang="en-US" sz="2200" dirty="0" err="1">
                <a:solidFill>
                  <a:schemeClr val="tx1">
                    <a:lumMod val="90000"/>
                    <a:lumOff val="10000"/>
                  </a:schemeClr>
                </a:solidFill>
                <a:cs typeface="Times New Roman" panose="02020603050405020304" pitchFamily="18" charset="0"/>
              </a:rPr>
              <a:t>lợi</a:t>
            </a:r>
            <a:r>
              <a:rPr lang="en-US" altLang="en-US" sz="2200" dirty="0">
                <a:solidFill>
                  <a:schemeClr val="tx1">
                    <a:lumMod val="90000"/>
                    <a:lumOff val="10000"/>
                  </a:schemeClr>
                </a:solidFill>
                <a:cs typeface="Times New Roman" panose="02020603050405020304" pitchFamily="18" charset="0"/>
              </a:rPr>
              <a:t> </a:t>
            </a:r>
            <a:r>
              <a:rPr lang="en-US" altLang="en-US" sz="2200" dirty="0" err="1">
                <a:solidFill>
                  <a:schemeClr val="tx1">
                    <a:lumMod val="90000"/>
                    <a:lumOff val="10000"/>
                  </a:schemeClr>
                </a:solidFill>
                <a:cs typeface="Times New Roman" panose="02020603050405020304" pitchFamily="18" charset="0"/>
              </a:rPr>
              <a:t>nhuận</a:t>
            </a:r>
            <a:r>
              <a:rPr lang="en-US" altLang="en-US" sz="2200" dirty="0">
                <a:solidFill>
                  <a:schemeClr val="tx1">
                    <a:lumMod val="90000"/>
                    <a:lumOff val="10000"/>
                  </a:schemeClr>
                </a:solidFill>
                <a:cs typeface="Times New Roman" panose="02020603050405020304" pitchFamily="18" charset="0"/>
              </a:rPr>
              <a:t> =&gt; </a:t>
            </a:r>
            <a:r>
              <a:rPr lang="en-US" altLang="en-US" sz="2200" dirty="0" err="1">
                <a:solidFill>
                  <a:schemeClr val="tx1">
                    <a:lumMod val="90000"/>
                    <a:lumOff val="10000"/>
                  </a:schemeClr>
                </a:solidFill>
                <a:cs typeface="Times New Roman" panose="02020603050405020304" pitchFamily="18" charset="0"/>
              </a:rPr>
              <a:t>cho</a:t>
            </a:r>
            <a:r>
              <a:rPr lang="en-US" altLang="en-US" sz="2200" dirty="0">
                <a:solidFill>
                  <a:schemeClr val="tx1">
                    <a:lumMod val="90000"/>
                    <a:lumOff val="10000"/>
                  </a:schemeClr>
                </a:solidFill>
                <a:cs typeface="Times New Roman" panose="02020603050405020304" pitchFamily="18" charset="0"/>
              </a:rPr>
              <a:t> </a:t>
            </a:r>
            <a:r>
              <a:rPr lang="en-US" altLang="en-US" sz="2200" dirty="0" err="1">
                <a:solidFill>
                  <a:schemeClr val="tx1">
                    <a:lumMod val="90000"/>
                    <a:lumOff val="10000"/>
                  </a:schemeClr>
                </a:solidFill>
                <a:cs typeface="Times New Roman" panose="02020603050405020304" pitchFamily="18" charset="0"/>
              </a:rPr>
              <a:t>rằng</a:t>
            </a:r>
            <a:r>
              <a:rPr lang="en-US" altLang="en-US" sz="2200" dirty="0">
                <a:solidFill>
                  <a:schemeClr val="tx1">
                    <a:lumMod val="90000"/>
                    <a:lumOff val="10000"/>
                  </a:schemeClr>
                </a:solidFill>
                <a:cs typeface="Times New Roman" panose="02020603050405020304" pitchFamily="18" charset="0"/>
              </a:rPr>
              <a:t> </a:t>
            </a:r>
            <a:r>
              <a:rPr lang="vi-VN" altLang="en-US" sz="2200" dirty="0">
                <a:solidFill>
                  <a:schemeClr val="tx1">
                    <a:lumMod val="90000"/>
                    <a:lumOff val="10000"/>
                  </a:schemeClr>
                </a:solidFill>
                <a:cs typeface="Times New Roman" panose="02020603050405020304" pitchFamily="18" charset="0"/>
              </a:rPr>
              <a:t>p</a:t>
            </a:r>
            <a:r>
              <a:rPr lang="en-US" altLang="en-US" sz="2200" dirty="0">
                <a:solidFill>
                  <a:schemeClr val="tx1">
                    <a:lumMod val="90000"/>
                    <a:lumOff val="10000"/>
                  </a:schemeClr>
                </a:solidFill>
                <a:cs typeface="Times New Roman" panose="02020603050405020304" pitchFamily="18" charset="0"/>
              </a:rPr>
              <a:t> </a:t>
            </a:r>
            <a:r>
              <a:rPr lang="en-US" altLang="en-US" sz="2200" dirty="0" err="1">
                <a:solidFill>
                  <a:schemeClr val="tx1">
                    <a:lumMod val="90000"/>
                    <a:lumOff val="10000"/>
                  </a:schemeClr>
                </a:solidFill>
                <a:cs typeface="Times New Roman" panose="02020603050405020304" pitchFamily="18" charset="0"/>
              </a:rPr>
              <a:t>là</a:t>
            </a:r>
            <a:r>
              <a:rPr lang="en-US" altLang="en-US" sz="2200" dirty="0">
                <a:solidFill>
                  <a:schemeClr val="tx1">
                    <a:lumMod val="90000"/>
                    <a:lumOff val="10000"/>
                  </a:schemeClr>
                </a:solidFill>
                <a:cs typeface="Times New Roman" panose="02020603050405020304" pitchFamily="18" charset="0"/>
              </a:rPr>
              <a:t> do </a:t>
            </a:r>
            <a:r>
              <a:rPr lang="en-US" altLang="en-US" sz="2200" dirty="0" err="1">
                <a:solidFill>
                  <a:schemeClr val="tx1">
                    <a:lumMod val="90000"/>
                    <a:lumOff val="10000"/>
                  </a:schemeClr>
                </a:solidFill>
                <a:cs typeface="Times New Roman" panose="02020603050405020304" pitchFamily="18" charset="0"/>
              </a:rPr>
              <a:t>mua</a:t>
            </a:r>
            <a:r>
              <a:rPr lang="en-US" altLang="en-US" sz="2200" dirty="0">
                <a:solidFill>
                  <a:schemeClr val="tx1">
                    <a:lumMod val="90000"/>
                    <a:lumOff val="10000"/>
                  </a:schemeClr>
                </a:solidFill>
                <a:cs typeface="Times New Roman" panose="02020603050405020304" pitchFamily="18" charset="0"/>
              </a:rPr>
              <a:t> </a:t>
            </a:r>
            <a:r>
              <a:rPr lang="en-US" altLang="en-US" sz="2200" dirty="0" err="1">
                <a:solidFill>
                  <a:schemeClr val="tx1">
                    <a:lumMod val="90000"/>
                    <a:lumOff val="10000"/>
                  </a:schemeClr>
                </a:solidFill>
                <a:cs typeface="Times New Roman" panose="02020603050405020304" pitchFamily="18" charset="0"/>
              </a:rPr>
              <a:t>bán</a:t>
            </a:r>
            <a:r>
              <a:rPr lang="en-US" altLang="en-US" sz="2200" dirty="0">
                <a:solidFill>
                  <a:schemeClr val="tx1">
                    <a:lumMod val="90000"/>
                    <a:lumOff val="10000"/>
                  </a:schemeClr>
                </a:solidFill>
                <a:cs typeface="Times New Roman" panose="02020603050405020304" pitchFamily="18" charset="0"/>
              </a:rPr>
              <a:t>, do </a:t>
            </a:r>
            <a:r>
              <a:rPr lang="en-US" altLang="en-US" sz="2200" dirty="0" err="1">
                <a:solidFill>
                  <a:schemeClr val="tx1">
                    <a:lumMod val="90000"/>
                    <a:lumOff val="10000"/>
                  </a:schemeClr>
                </a:solidFill>
                <a:cs typeface="Times New Roman" panose="02020603050405020304" pitchFamily="18" charset="0"/>
              </a:rPr>
              <a:t>lưu</a:t>
            </a:r>
            <a:r>
              <a:rPr lang="en-US" altLang="en-US" sz="2200" dirty="0">
                <a:solidFill>
                  <a:schemeClr val="tx1">
                    <a:lumMod val="90000"/>
                    <a:lumOff val="10000"/>
                  </a:schemeClr>
                </a:solidFill>
                <a:cs typeface="Times New Roman" panose="02020603050405020304" pitchFamily="18" charset="0"/>
              </a:rPr>
              <a:t> </a:t>
            </a:r>
            <a:r>
              <a:rPr lang="en-US" altLang="en-US" sz="2200" dirty="0" err="1">
                <a:solidFill>
                  <a:schemeClr val="tx1">
                    <a:lumMod val="90000"/>
                    <a:lumOff val="10000"/>
                  </a:schemeClr>
                </a:solidFill>
                <a:cs typeface="Times New Roman" panose="02020603050405020304" pitchFamily="18" charset="0"/>
              </a:rPr>
              <a:t>thông</a:t>
            </a:r>
            <a:r>
              <a:rPr lang="en-US" altLang="en-US" sz="2200" dirty="0">
                <a:solidFill>
                  <a:schemeClr val="tx1">
                    <a:lumMod val="90000"/>
                    <a:lumOff val="10000"/>
                  </a:schemeClr>
                </a:solidFill>
                <a:cs typeface="Times New Roman" panose="02020603050405020304" pitchFamily="18" charset="0"/>
              </a:rPr>
              <a:t>, do </a:t>
            </a:r>
            <a:r>
              <a:rPr lang="en-US" altLang="en-US" sz="2200" dirty="0" err="1">
                <a:solidFill>
                  <a:schemeClr val="tx1">
                    <a:lumMod val="90000"/>
                    <a:lumOff val="10000"/>
                  </a:schemeClr>
                </a:solidFill>
                <a:cs typeface="Times New Roman" panose="02020603050405020304" pitchFamily="18" charset="0"/>
              </a:rPr>
              <a:t>tài</a:t>
            </a:r>
            <a:r>
              <a:rPr lang="en-US" altLang="en-US" sz="2200" dirty="0">
                <a:solidFill>
                  <a:schemeClr val="tx1">
                    <a:lumMod val="90000"/>
                    <a:lumOff val="10000"/>
                  </a:schemeClr>
                </a:solidFill>
                <a:cs typeface="Times New Roman" panose="02020603050405020304" pitchFamily="18" charset="0"/>
              </a:rPr>
              <a:t> </a:t>
            </a:r>
            <a:r>
              <a:rPr lang="en-US" altLang="en-US" sz="2200" dirty="0" err="1">
                <a:solidFill>
                  <a:schemeClr val="tx1">
                    <a:lumMod val="90000"/>
                    <a:lumOff val="10000"/>
                  </a:schemeClr>
                </a:solidFill>
                <a:cs typeface="Times New Roman" panose="02020603050405020304" pitchFamily="18" charset="0"/>
              </a:rPr>
              <a:t>kinh</a:t>
            </a:r>
            <a:r>
              <a:rPr lang="en-US" altLang="en-US" sz="2200" dirty="0">
                <a:solidFill>
                  <a:schemeClr val="tx1">
                    <a:lumMod val="90000"/>
                    <a:lumOff val="10000"/>
                  </a:schemeClr>
                </a:solidFill>
                <a:cs typeface="Times New Roman" panose="02020603050405020304" pitchFamily="18" charset="0"/>
              </a:rPr>
              <a:t> </a:t>
            </a:r>
            <a:r>
              <a:rPr lang="en-US" altLang="en-US" sz="2200" dirty="0" err="1">
                <a:solidFill>
                  <a:schemeClr val="tx1">
                    <a:lumMod val="90000"/>
                    <a:lumOff val="10000"/>
                  </a:schemeClr>
                </a:solidFill>
                <a:cs typeface="Times New Roman" panose="02020603050405020304" pitchFamily="18" charset="0"/>
              </a:rPr>
              <a:t>doanh</a:t>
            </a:r>
            <a:r>
              <a:rPr lang="en-US" altLang="en-US" sz="2200" dirty="0">
                <a:solidFill>
                  <a:schemeClr val="tx1">
                    <a:lumMod val="90000"/>
                    <a:lumOff val="10000"/>
                  </a:schemeClr>
                </a:solidFill>
                <a:cs typeface="Times New Roman" panose="02020603050405020304" pitchFamily="18" charset="0"/>
              </a:rPr>
              <a:t> </a:t>
            </a:r>
            <a:r>
              <a:rPr lang="en-US" altLang="en-US" sz="2200" dirty="0" err="1">
                <a:solidFill>
                  <a:schemeClr val="tx1">
                    <a:lumMod val="90000"/>
                    <a:lumOff val="10000"/>
                  </a:schemeClr>
                </a:solidFill>
                <a:cs typeface="Times New Roman" panose="02020603050405020304" pitchFamily="18" charset="0"/>
              </a:rPr>
              <a:t>mà</a:t>
            </a:r>
            <a:r>
              <a:rPr lang="en-US" altLang="en-US" sz="2200" dirty="0">
                <a:solidFill>
                  <a:schemeClr val="tx1">
                    <a:lumMod val="90000"/>
                    <a:lumOff val="10000"/>
                  </a:schemeClr>
                </a:solidFill>
                <a:cs typeface="Times New Roman" panose="02020603050405020304" pitchFamily="18" charset="0"/>
              </a:rPr>
              <a:t> </a:t>
            </a:r>
            <a:r>
              <a:rPr lang="en-US" altLang="en-US" sz="2200" dirty="0" err="1">
                <a:solidFill>
                  <a:schemeClr val="tx1">
                    <a:lumMod val="90000"/>
                    <a:lumOff val="10000"/>
                  </a:schemeClr>
                </a:solidFill>
                <a:cs typeface="Times New Roman" panose="02020603050405020304" pitchFamily="18" charset="0"/>
              </a:rPr>
              <a:t>có</a:t>
            </a:r>
            <a:r>
              <a:rPr lang="en-US" altLang="en-US" sz="2200" dirty="0">
                <a:solidFill>
                  <a:schemeClr val="tx1">
                    <a:lumMod val="90000"/>
                    <a:lumOff val="10000"/>
                  </a:schemeClr>
                </a:solidFill>
                <a:cs typeface="Times New Roman" panose="02020603050405020304" pitchFamily="18" charset="0"/>
              </a:rPr>
              <a:t>.</a:t>
            </a:r>
          </a:p>
        </p:txBody>
      </p:sp>
      <p:sp>
        <p:nvSpPr>
          <p:cNvPr id="67" name="TextBox 66">
            <a:extLst>
              <a:ext uri="{FF2B5EF4-FFF2-40B4-BE49-F238E27FC236}">
                <a16:creationId xmlns:a16="http://schemas.microsoft.com/office/drawing/2014/main" xmlns="" id="{47BDE750-2780-4F1C-8EC7-E65E8A1152F1}"/>
              </a:ext>
            </a:extLst>
          </p:cNvPr>
          <p:cNvSpPr txBox="1"/>
          <p:nvPr/>
        </p:nvSpPr>
        <p:spPr>
          <a:xfrm>
            <a:off x="3868739" y="5217159"/>
            <a:ext cx="8205330" cy="830997"/>
          </a:xfrm>
          <a:prstGeom prst="rect">
            <a:avLst/>
          </a:prstGeom>
          <a:noFill/>
          <a:ln>
            <a:solidFill>
              <a:schemeClr val="tx1"/>
            </a:solidFill>
          </a:ln>
        </p:spPr>
        <p:txBody>
          <a:bodyPr wrap="square">
            <a:spAutoFit/>
          </a:bodyPr>
          <a:lstStyle/>
          <a:p>
            <a:pPr algn="ctr"/>
            <a:r>
              <a:rPr lang="vi-VN" sz="2400" b="1" dirty="0">
                <a:solidFill>
                  <a:srgbClr val="010101"/>
                </a:solidFill>
              </a:rPr>
              <a:t>L</a:t>
            </a:r>
            <a:r>
              <a:rPr lang="vi-VN" sz="2400" b="1" i="0" dirty="0">
                <a:solidFill>
                  <a:srgbClr val="010101"/>
                </a:solidFill>
                <a:effectLst/>
              </a:rPr>
              <a:t>ợi nhuận chẳng qua chỉ là hình thái biểu hiện của giá trị thặng dư trên bề mặt nền kinh tế thị trường.</a:t>
            </a:r>
            <a:endParaRPr lang="en-US" sz="2400" b="1" dirty="0"/>
          </a:p>
        </p:txBody>
      </p:sp>
      <p:sp>
        <p:nvSpPr>
          <p:cNvPr id="68" name="AutoShape 21">
            <a:extLst>
              <a:ext uri="{FF2B5EF4-FFF2-40B4-BE49-F238E27FC236}">
                <a16:creationId xmlns:a16="http://schemas.microsoft.com/office/drawing/2014/main" xmlns="" id="{31F7A986-656A-4527-9D96-2956820B2331}"/>
              </a:ext>
            </a:extLst>
          </p:cNvPr>
          <p:cNvSpPr>
            <a:spLocks/>
          </p:cNvSpPr>
          <p:nvPr/>
        </p:nvSpPr>
        <p:spPr bwMode="auto">
          <a:xfrm>
            <a:off x="3810683" y="2208487"/>
            <a:ext cx="542126" cy="2723115"/>
          </a:xfrm>
          <a:prstGeom prst="leftBrace">
            <a:avLst>
              <a:gd name="adj1" fmla="val 38897"/>
              <a:gd name="adj2" fmla="val 500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endParaRPr lang="en-US" altLang="en-US">
              <a:solidFill>
                <a:schemeClr val="bg1">
                  <a:lumMod val="50000"/>
                </a:schemeClr>
              </a:solidFill>
              <a:latin typeface="Tahoma" panose="020B0604030504040204" pitchFamily="34" charset="0"/>
            </a:endParaRPr>
          </a:p>
        </p:txBody>
      </p:sp>
    </p:spTree>
    <p:extLst>
      <p:ext uri="{BB962C8B-B14F-4D97-AF65-F5344CB8AC3E}">
        <p14:creationId xmlns:p14="http://schemas.microsoft.com/office/powerpoint/2010/main" val="172403283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62"/>
                                        </p:tgtEl>
                                        <p:attrNameLst>
                                          <p:attrName>style.visibility</p:attrName>
                                        </p:attrNameLst>
                                      </p:cBhvr>
                                      <p:to>
                                        <p:strVal val="visible"/>
                                      </p:to>
                                    </p:set>
                                    <p:animEffect transition="in" filter="fade">
                                      <p:cBhvr>
                                        <p:cTn id="7" dur="1000"/>
                                        <p:tgtEl>
                                          <p:spTgt spid="62"/>
                                        </p:tgtEl>
                                      </p:cBhvr>
                                    </p:animEffect>
                                    <p:anim calcmode="lin" valueType="num">
                                      <p:cBhvr>
                                        <p:cTn id="8" dur="1000" fill="hold"/>
                                        <p:tgtEl>
                                          <p:spTgt spid="62"/>
                                        </p:tgtEl>
                                        <p:attrNameLst>
                                          <p:attrName>ppt_x</p:attrName>
                                        </p:attrNameLst>
                                      </p:cBhvr>
                                      <p:tavLst>
                                        <p:tav tm="0">
                                          <p:val>
                                            <p:strVal val="#ppt_x"/>
                                          </p:val>
                                        </p:tav>
                                        <p:tav tm="100000">
                                          <p:val>
                                            <p:strVal val="#ppt_x"/>
                                          </p:val>
                                        </p:tav>
                                      </p:tavLst>
                                    </p:anim>
                                    <p:anim calcmode="lin" valueType="num">
                                      <p:cBhvr>
                                        <p:cTn id="9" dur="1000" fill="hold"/>
                                        <p:tgtEl>
                                          <p:spTgt spid="62"/>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63"/>
                                        </p:tgtEl>
                                        <p:attrNameLst>
                                          <p:attrName>style.visibility</p:attrName>
                                        </p:attrNameLst>
                                      </p:cBhvr>
                                      <p:to>
                                        <p:strVal val="visible"/>
                                      </p:to>
                                    </p:set>
                                    <p:animEffect transition="in" filter="fade">
                                      <p:cBhvr>
                                        <p:cTn id="14" dur="1000"/>
                                        <p:tgtEl>
                                          <p:spTgt spid="63"/>
                                        </p:tgtEl>
                                      </p:cBhvr>
                                    </p:animEffect>
                                    <p:anim calcmode="lin" valueType="num">
                                      <p:cBhvr>
                                        <p:cTn id="15" dur="1000" fill="hold"/>
                                        <p:tgtEl>
                                          <p:spTgt spid="63"/>
                                        </p:tgtEl>
                                        <p:attrNameLst>
                                          <p:attrName>ppt_x</p:attrName>
                                        </p:attrNameLst>
                                      </p:cBhvr>
                                      <p:tavLst>
                                        <p:tav tm="0">
                                          <p:val>
                                            <p:strVal val="#ppt_x"/>
                                          </p:val>
                                        </p:tav>
                                        <p:tav tm="100000">
                                          <p:val>
                                            <p:strVal val="#ppt_x"/>
                                          </p:val>
                                        </p:tav>
                                      </p:tavLst>
                                    </p:anim>
                                    <p:anim calcmode="lin" valueType="num">
                                      <p:cBhvr>
                                        <p:cTn id="16" dur="1000" fill="hold"/>
                                        <p:tgtEl>
                                          <p:spTgt spid="63"/>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nodeType="clickEffect">
                                  <p:stCondLst>
                                    <p:cond delay="0"/>
                                  </p:stCondLst>
                                  <p:childTnLst>
                                    <p:set>
                                      <p:cBhvr>
                                        <p:cTn id="20" dur="1" fill="hold">
                                          <p:stCondLst>
                                            <p:cond delay="0"/>
                                          </p:stCondLst>
                                        </p:cTn>
                                        <p:tgtEl>
                                          <p:spTgt spid="64">
                                            <p:txEl>
                                              <p:pRg st="0" end="0"/>
                                            </p:txEl>
                                          </p:spTgt>
                                        </p:tgtEl>
                                        <p:attrNameLst>
                                          <p:attrName>style.visibility</p:attrName>
                                        </p:attrNameLst>
                                      </p:cBhvr>
                                      <p:to>
                                        <p:strVal val="visible"/>
                                      </p:to>
                                    </p:set>
                                    <p:animEffect transition="in" filter="fade">
                                      <p:cBhvr>
                                        <p:cTn id="21" dur="1000"/>
                                        <p:tgtEl>
                                          <p:spTgt spid="64">
                                            <p:txEl>
                                              <p:pRg st="0" end="0"/>
                                            </p:txEl>
                                          </p:spTgt>
                                        </p:tgtEl>
                                      </p:cBhvr>
                                    </p:animEffect>
                                    <p:anim calcmode="lin" valueType="num">
                                      <p:cBhvr>
                                        <p:cTn id="22" dur="1000" fill="hold"/>
                                        <p:tgtEl>
                                          <p:spTgt spid="64">
                                            <p:txEl>
                                              <p:pRg st="0" end="0"/>
                                            </p:txEl>
                                          </p:spTgt>
                                        </p:tgtEl>
                                        <p:attrNameLst>
                                          <p:attrName>ppt_x</p:attrName>
                                        </p:attrNameLst>
                                      </p:cBhvr>
                                      <p:tavLst>
                                        <p:tav tm="0">
                                          <p:val>
                                            <p:strVal val="#ppt_x"/>
                                          </p:val>
                                        </p:tav>
                                        <p:tav tm="100000">
                                          <p:val>
                                            <p:strVal val="#ppt_x"/>
                                          </p:val>
                                        </p:tav>
                                      </p:tavLst>
                                    </p:anim>
                                    <p:anim calcmode="lin" valueType="num">
                                      <p:cBhvr>
                                        <p:cTn id="23" dur="1000" fill="hold"/>
                                        <p:tgtEl>
                                          <p:spTgt spid="64">
                                            <p:txEl>
                                              <p:pRg st="0" end="0"/>
                                            </p:txEl>
                                          </p:spTgt>
                                        </p:tgtEl>
                                        <p:attrNameLst>
                                          <p:attrName>ppt_y</p:attrName>
                                        </p:attrNameLst>
                                      </p:cBhvr>
                                      <p:tavLst>
                                        <p:tav tm="0">
                                          <p:val>
                                            <p:strVal val="#ppt_y+.1"/>
                                          </p:val>
                                        </p:tav>
                                        <p:tav tm="100000">
                                          <p:val>
                                            <p:strVal val="#ppt_y"/>
                                          </p:val>
                                        </p:tav>
                                      </p:tavLst>
                                    </p:anim>
                                  </p:childTnLst>
                                </p:cTn>
                              </p:par>
                            </p:childTnLst>
                          </p:cTn>
                        </p:par>
                        <p:par>
                          <p:cTn id="24" fill="hold">
                            <p:stCondLst>
                              <p:cond delay="1000"/>
                            </p:stCondLst>
                            <p:childTnLst>
                              <p:par>
                                <p:cTn id="25" presetID="5" presetClass="entr" presetSubtype="10" fill="hold" grpId="0" nodeType="afterEffect">
                                  <p:stCondLst>
                                    <p:cond delay="0"/>
                                  </p:stCondLst>
                                  <p:childTnLst>
                                    <p:set>
                                      <p:cBhvr>
                                        <p:cTn id="26" dur="1" fill="hold">
                                          <p:stCondLst>
                                            <p:cond delay="0"/>
                                          </p:stCondLst>
                                        </p:cTn>
                                        <p:tgtEl>
                                          <p:spTgt spid="68"/>
                                        </p:tgtEl>
                                        <p:attrNameLst>
                                          <p:attrName>style.visibility</p:attrName>
                                        </p:attrNameLst>
                                      </p:cBhvr>
                                      <p:to>
                                        <p:strVal val="visible"/>
                                      </p:to>
                                    </p:set>
                                    <p:animEffect transition="in" filter="checkerboard(across)">
                                      <p:cBhvr>
                                        <p:cTn id="27" dur="500"/>
                                        <p:tgtEl>
                                          <p:spTgt spid="68"/>
                                        </p:tgtEl>
                                      </p:cBhvr>
                                    </p:animEffect>
                                  </p:childTnLst>
                                </p:cTn>
                              </p:par>
                            </p:childTnLst>
                          </p:cTn>
                        </p:par>
                      </p:childTnLst>
                    </p:cTn>
                  </p:par>
                  <p:par>
                    <p:cTn id="28" fill="hold">
                      <p:stCondLst>
                        <p:cond delay="indefinite"/>
                      </p:stCondLst>
                      <p:childTnLst>
                        <p:par>
                          <p:cTn id="29" fill="hold">
                            <p:stCondLst>
                              <p:cond delay="0"/>
                            </p:stCondLst>
                            <p:childTnLst>
                              <p:par>
                                <p:cTn id="30" presetID="2" presetClass="entr" presetSubtype="9" fill="hold" grpId="0" nodeType="clickEffect">
                                  <p:stCondLst>
                                    <p:cond delay="0"/>
                                  </p:stCondLst>
                                  <p:childTnLst>
                                    <p:set>
                                      <p:cBhvr>
                                        <p:cTn id="31" dur="1" fill="hold">
                                          <p:stCondLst>
                                            <p:cond delay="0"/>
                                          </p:stCondLst>
                                        </p:cTn>
                                        <p:tgtEl>
                                          <p:spTgt spid="67"/>
                                        </p:tgtEl>
                                        <p:attrNameLst>
                                          <p:attrName>style.visibility</p:attrName>
                                        </p:attrNameLst>
                                      </p:cBhvr>
                                      <p:to>
                                        <p:strVal val="visible"/>
                                      </p:to>
                                    </p:set>
                                    <p:anim calcmode="lin" valueType="num">
                                      <p:cBhvr additive="base">
                                        <p:cTn id="32" dur="500" fill="hold"/>
                                        <p:tgtEl>
                                          <p:spTgt spid="67"/>
                                        </p:tgtEl>
                                        <p:attrNameLst>
                                          <p:attrName>ppt_x</p:attrName>
                                        </p:attrNameLst>
                                      </p:cBhvr>
                                      <p:tavLst>
                                        <p:tav tm="0">
                                          <p:val>
                                            <p:strVal val="0-#ppt_w/2"/>
                                          </p:val>
                                        </p:tav>
                                        <p:tav tm="100000">
                                          <p:val>
                                            <p:strVal val="#ppt_x"/>
                                          </p:val>
                                        </p:tav>
                                      </p:tavLst>
                                    </p:anim>
                                    <p:anim calcmode="lin" valueType="num">
                                      <p:cBhvr additive="base">
                                        <p:cTn id="33" dur="500" fill="hold"/>
                                        <p:tgtEl>
                                          <p:spTgt spid="67"/>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2" grpId="0"/>
      <p:bldP spid="63" grpId="0"/>
      <p:bldP spid="67" grpId="0" animBg="1"/>
      <p:bldP spid="68" grpId="0" animBg="1" autoUpdateAnimBg="0"/>
    </p:bldLst>
  </p:timing>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46500" name="Google Shape;224;p26">
            <a:extLst>
              <a:ext uri="{FF2B5EF4-FFF2-40B4-BE49-F238E27FC236}">
                <a16:creationId xmlns:a16="http://schemas.microsoft.com/office/drawing/2014/main" xmlns="" id="{3CC1EA15-0083-433E-80F7-BC035A6C789D}"/>
              </a:ext>
            </a:extLst>
          </p:cNvPr>
          <p:cNvPicPr preferRelativeResize="0">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rot="18900000">
            <a:off x="73814" y="5235316"/>
            <a:ext cx="1289170" cy="11262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4" name="TextBox 113">
            <a:extLst>
              <a:ext uri="{FF2B5EF4-FFF2-40B4-BE49-F238E27FC236}">
                <a16:creationId xmlns:a16="http://schemas.microsoft.com/office/drawing/2014/main" xmlns="" id="{40509476-2531-475B-B752-09BECDE2844A}"/>
              </a:ext>
            </a:extLst>
          </p:cNvPr>
          <p:cNvSpPr txBox="1"/>
          <p:nvPr/>
        </p:nvSpPr>
        <p:spPr>
          <a:xfrm>
            <a:off x="823457" y="282186"/>
            <a:ext cx="3446695" cy="480131"/>
          </a:xfrm>
          <a:prstGeom prst="rect">
            <a:avLst/>
          </a:prstGeom>
          <a:noFill/>
        </p:spPr>
        <p:txBody>
          <a:bodyPr wrap="square">
            <a:spAutoFit/>
          </a:bodyPr>
          <a:lstStyle/>
          <a:p>
            <a:pPr defTabSz="914400" fontAlgn="base">
              <a:lnSpc>
                <a:spcPct val="90000"/>
              </a:lnSpc>
              <a:spcBef>
                <a:spcPct val="0"/>
              </a:spcBef>
              <a:spcAft>
                <a:spcPct val="0"/>
              </a:spcAft>
              <a:buClrTx/>
              <a:buNone/>
            </a:pPr>
            <a:r>
              <a:rPr lang="en-US" altLang="en-US" sz="2800" b="1" dirty="0">
                <a:solidFill>
                  <a:srgbClr val="FF0000"/>
                </a:solidFill>
                <a:cs typeface="Arial" panose="020B0604020202020204" pitchFamily="34" charset="0"/>
              </a:rPr>
              <a:t>3.3.1. </a:t>
            </a:r>
            <a:r>
              <a:rPr lang="vi-VN" altLang="en-US" sz="2800" b="1" dirty="0">
                <a:solidFill>
                  <a:srgbClr val="FF0000"/>
                </a:solidFill>
                <a:cs typeface="Arial" panose="020B0604020202020204" pitchFamily="34" charset="0"/>
              </a:rPr>
              <a:t>Lợi nhuận</a:t>
            </a:r>
            <a:endParaRPr lang="en-US" altLang="en-US" sz="2800" b="1" dirty="0">
              <a:solidFill>
                <a:srgbClr val="FF0000"/>
              </a:solidFill>
              <a:cs typeface="Arial" panose="020B0604020202020204" pitchFamily="34" charset="0"/>
            </a:endParaRPr>
          </a:p>
        </p:txBody>
      </p:sp>
      <p:grpSp>
        <p:nvGrpSpPr>
          <p:cNvPr id="115" name="Group 21">
            <a:extLst>
              <a:ext uri="{FF2B5EF4-FFF2-40B4-BE49-F238E27FC236}">
                <a16:creationId xmlns:a16="http://schemas.microsoft.com/office/drawing/2014/main" xmlns="" id="{9B5A251D-5057-4CBC-8A2E-C81868AA155C}"/>
              </a:ext>
            </a:extLst>
          </p:cNvPr>
          <p:cNvGrpSpPr>
            <a:grpSpLocks/>
          </p:cNvGrpSpPr>
          <p:nvPr/>
        </p:nvGrpSpPr>
        <p:grpSpPr bwMode="auto">
          <a:xfrm>
            <a:off x="275773" y="932198"/>
            <a:ext cx="10931200" cy="79304"/>
            <a:chOff x="269" y="-3698"/>
            <a:chExt cx="5298" cy="1751"/>
          </a:xfrm>
        </p:grpSpPr>
        <p:sp>
          <p:nvSpPr>
            <p:cNvPr id="116" name="Line 7">
              <a:extLst>
                <a:ext uri="{FF2B5EF4-FFF2-40B4-BE49-F238E27FC236}">
                  <a16:creationId xmlns:a16="http://schemas.microsoft.com/office/drawing/2014/main" xmlns="" id="{6B24023A-4D5E-44E9-9B4B-251FAC793E36}"/>
                </a:ext>
              </a:extLst>
            </p:cNvPr>
            <p:cNvSpPr>
              <a:spLocks noChangeShapeType="1"/>
            </p:cNvSpPr>
            <p:nvPr/>
          </p:nvSpPr>
          <p:spPr bwMode="auto">
            <a:xfrm>
              <a:off x="269" y="-3698"/>
              <a:ext cx="2472" cy="761"/>
            </a:xfrm>
            <a:prstGeom prst="line">
              <a:avLst/>
            </a:prstGeom>
            <a:noFill/>
            <a:ln w="127000">
              <a:solidFill>
                <a:srgbClr val="00B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17" name="Line 8">
              <a:extLst>
                <a:ext uri="{FF2B5EF4-FFF2-40B4-BE49-F238E27FC236}">
                  <a16:creationId xmlns:a16="http://schemas.microsoft.com/office/drawing/2014/main" xmlns="" id="{A85CC08A-4D70-4FC8-B042-70E3251FE94B}"/>
                </a:ext>
              </a:extLst>
            </p:cNvPr>
            <p:cNvSpPr>
              <a:spLocks noChangeShapeType="1"/>
            </p:cNvSpPr>
            <p:nvPr/>
          </p:nvSpPr>
          <p:spPr bwMode="auto">
            <a:xfrm>
              <a:off x="269" y="-1947"/>
              <a:ext cx="5298" cy="0"/>
            </a:xfrm>
            <a:prstGeom prst="line">
              <a:avLst/>
            </a:prstGeom>
            <a:noFill/>
            <a:ln w="12700">
              <a:solidFill>
                <a:srgbClr val="00B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118" name="Rectangle 6">
            <a:extLst>
              <a:ext uri="{FF2B5EF4-FFF2-40B4-BE49-F238E27FC236}">
                <a16:creationId xmlns:a16="http://schemas.microsoft.com/office/drawing/2014/main" xmlns="" id="{2FB7DFFB-9F4E-4547-8241-B95680FCDC53}"/>
              </a:ext>
            </a:extLst>
          </p:cNvPr>
          <p:cNvSpPr>
            <a:spLocks noChangeArrowheads="1"/>
          </p:cNvSpPr>
          <p:nvPr/>
        </p:nvSpPr>
        <p:spPr bwMode="auto">
          <a:xfrm>
            <a:off x="366629" y="1155490"/>
            <a:ext cx="1001908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tabLst>
                <a:tab pos="127000" algn="l"/>
                <a:tab pos="228600" algn="l"/>
                <a:tab pos="342900" algn="l"/>
                <a:tab pos="457200" algn="l"/>
                <a:tab pos="571500" algn="l"/>
              </a:tabLst>
              <a:defRPr>
                <a:solidFill>
                  <a:schemeClr val="tx1"/>
                </a:solidFill>
                <a:latin typeface="Arial" panose="020B0604020202020204" pitchFamily="34" charset="0"/>
              </a:defRPr>
            </a:lvl1pPr>
            <a:lvl2pPr marL="742950" indent="-285750">
              <a:tabLst>
                <a:tab pos="127000" algn="l"/>
                <a:tab pos="228600" algn="l"/>
                <a:tab pos="342900" algn="l"/>
                <a:tab pos="457200" algn="l"/>
                <a:tab pos="571500" algn="l"/>
              </a:tabLst>
              <a:defRPr>
                <a:solidFill>
                  <a:schemeClr val="tx1"/>
                </a:solidFill>
                <a:latin typeface="Arial" panose="020B0604020202020204" pitchFamily="34" charset="0"/>
              </a:defRPr>
            </a:lvl2pPr>
            <a:lvl3pPr marL="1143000" indent="-228600">
              <a:tabLst>
                <a:tab pos="127000" algn="l"/>
                <a:tab pos="228600" algn="l"/>
                <a:tab pos="342900" algn="l"/>
                <a:tab pos="457200" algn="l"/>
                <a:tab pos="571500" algn="l"/>
              </a:tabLst>
              <a:defRPr>
                <a:solidFill>
                  <a:schemeClr val="tx1"/>
                </a:solidFill>
                <a:latin typeface="Arial" panose="020B0604020202020204" pitchFamily="34" charset="0"/>
              </a:defRPr>
            </a:lvl3pPr>
            <a:lvl4pPr marL="1600200" indent="-228600">
              <a:tabLst>
                <a:tab pos="127000" algn="l"/>
                <a:tab pos="228600" algn="l"/>
                <a:tab pos="342900" algn="l"/>
                <a:tab pos="457200" algn="l"/>
                <a:tab pos="571500" algn="l"/>
              </a:tabLst>
              <a:defRPr>
                <a:solidFill>
                  <a:schemeClr val="tx1"/>
                </a:solidFill>
                <a:latin typeface="Arial" panose="020B0604020202020204" pitchFamily="34" charset="0"/>
              </a:defRPr>
            </a:lvl4pPr>
            <a:lvl5pPr marL="2057400" indent="-228600">
              <a:tabLst>
                <a:tab pos="127000" algn="l"/>
                <a:tab pos="228600" algn="l"/>
                <a:tab pos="342900" algn="l"/>
                <a:tab pos="457200" algn="l"/>
                <a:tab pos="571500" algn="l"/>
              </a:tabLst>
              <a:defRPr>
                <a:solidFill>
                  <a:schemeClr val="tx1"/>
                </a:solidFill>
                <a:latin typeface="Arial" panose="020B0604020202020204" pitchFamily="34" charset="0"/>
              </a:defRPr>
            </a:lvl5pPr>
            <a:lvl6pPr marL="25146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6pPr>
            <a:lvl7pPr marL="29718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7pPr>
            <a:lvl8pPr marL="34290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8pPr>
            <a:lvl9pPr marL="3886200" indent="-228600" eaLnBrk="0" fontAlgn="base" hangingPunct="0">
              <a:spcBef>
                <a:spcPct val="0"/>
              </a:spcBef>
              <a:spcAft>
                <a:spcPct val="0"/>
              </a:spcAft>
              <a:tabLst>
                <a:tab pos="127000" algn="l"/>
                <a:tab pos="228600" algn="l"/>
                <a:tab pos="342900" algn="l"/>
                <a:tab pos="457200" algn="l"/>
                <a:tab pos="571500" algn="l"/>
              </a:tabLst>
              <a:defRPr>
                <a:solidFill>
                  <a:schemeClr val="tx1"/>
                </a:solidFill>
                <a:latin typeface="Arial" panose="020B0604020202020204" pitchFamily="34" charset="0"/>
              </a:defRPr>
            </a:lvl9pPr>
          </a:lstStyle>
          <a:p>
            <a:pPr marL="342900" indent="-342900" algn="just" defTabSz="914400" eaLnBrk="0" fontAlgn="base" hangingPunct="0">
              <a:spcBef>
                <a:spcPts val="200"/>
              </a:spcBef>
              <a:spcAft>
                <a:spcPts val="200"/>
              </a:spcAft>
              <a:buFont typeface="Wingdings" panose="05000000000000000000" pitchFamily="2" charset="2"/>
              <a:buChar char="q"/>
            </a:pPr>
            <a:r>
              <a:rPr lang="vi-VN" altLang="en-US" sz="2400" b="1" dirty="0">
                <a:solidFill>
                  <a:srgbClr val="CC6600"/>
                </a:solidFill>
                <a:latin typeface="+mn-lt"/>
                <a:cs typeface="Times New Roman" panose="02020603050405020304" pitchFamily="18" charset="0"/>
              </a:rPr>
              <a:t>Tỷ suất lợi nhuận và các yếu tố ảnh hưởng đến tỷ suất lợi nhuận</a:t>
            </a:r>
            <a:endParaRPr lang="en-US" altLang="en-US" sz="2400" b="1" dirty="0">
              <a:solidFill>
                <a:srgbClr val="CC6600"/>
              </a:solidFill>
              <a:latin typeface="+mn-lt"/>
              <a:cs typeface="Times New Roman" panose="02020603050405020304" pitchFamily="18" charset="0"/>
            </a:endParaRPr>
          </a:p>
        </p:txBody>
      </p:sp>
      <p:sp>
        <p:nvSpPr>
          <p:cNvPr id="121" name="TextBox 120">
            <a:extLst>
              <a:ext uri="{FF2B5EF4-FFF2-40B4-BE49-F238E27FC236}">
                <a16:creationId xmlns:a16="http://schemas.microsoft.com/office/drawing/2014/main" xmlns="" id="{B8692DBD-F648-40D4-A6BF-D0F246BCDCFC}"/>
              </a:ext>
            </a:extLst>
          </p:cNvPr>
          <p:cNvSpPr txBox="1"/>
          <p:nvPr/>
        </p:nvSpPr>
        <p:spPr>
          <a:xfrm>
            <a:off x="3798430" y="1617155"/>
            <a:ext cx="3168427" cy="461665"/>
          </a:xfrm>
          <a:prstGeom prst="rect">
            <a:avLst/>
          </a:prstGeom>
          <a:noFill/>
        </p:spPr>
        <p:txBody>
          <a:bodyPr wrap="square">
            <a:spAutoFit/>
          </a:bodyPr>
          <a:lstStyle/>
          <a:p>
            <a:pPr marL="342900" indent="-342900">
              <a:buFont typeface="Wingdings" panose="05000000000000000000" pitchFamily="2" charset="2"/>
              <a:buChar char="§"/>
            </a:pPr>
            <a:r>
              <a:rPr kumimoji="0" lang="en-US" altLang="en-US" sz="2400" b="1" u="none" strike="noStrike" kern="1200" cap="none" spc="0" normalizeH="0" baseline="0" noProof="0" dirty="0" err="1">
                <a:ln>
                  <a:noFill/>
                </a:ln>
                <a:solidFill>
                  <a:srgbClr val="336600"/>
                </a:solidFill>
                <a:effectLst/>
                <a:uLnTx/>
                <a:uFillTx/>
                <a:latin typeface="Arial" panose="020B0604020202020204" pitchFamily="34" charset="0"/>
                <a:cs typeface="Arial" panose="020B0604020202020204" pitchFamily="34" charset="0"/>
              </a:rPr>
              <a:t>Tỷ</a:t>
            </a:r>
            <a:r>
              <a:rPr kumimoji="0" lang="en-US" altLang="en-US" sz="2400" b="1" u="none" strike="noStrike" kern="1200" cap="none" spc="0" normalizeH="0" baseline="0" noProof="0" dirty="0">
                <a:ln>
                  <a:noFill/>
                </a:ln>
                <a:solidFill>
                  <a:srgbClr val="336600"/>
                </a:solidFill>
                <a:effectLst/>
                <a:uLnTx/>
                <a:uFillTx/>
                <a:latin typeface="Arial" panose="020B0604020202020204" pitchFamily="34" charset="0"/>
                <a:cs typeface="Arial" panose="020B0604020202020204" pitchFamily="34" charset="0"/>
              </a:rPr>
              <a:t> </a:t>
            </a:r>
            <a:r>
              <a:rPr kumimoji="0" lang="en-US" altLang="en-US" sz="2400" b="1" u="none" strike="noStrike" kern="1200" cap="none" spc="0" normalizeH="0" baseline="0" noProof="0" dirty="0" err="1">
                <a:ln>
                  <a:noFill/>
                </a:ln>
                <a:solidFill>
                  <a:srgbClr val="336600"/>
                </a:solidFill>
                <a:effectLst/>
                <a:uLnTx/>
                <a:uFillTx/>
                <a:latin typeface="Arial" panose="020B0604020202020204" pitchFamily="34" charset="0"/>
                <a:cs typeface="Arial" panose="020B0604020202020204" pitchFamily="34" charset="0"/>
              </a:rPr>
              <a:t>suất</a:t>
            </a:r>
            <a:r>
              <a:rPr kumimoji="0" lang="en-US" altLang="en-US" sz="2400" b="1" u="none" strike="noStrike" kern="1200" cap="none" spc="0" normalizeH="0" baseline="0" noProof="0" dirty="0">
                <a:ln>
                  <a:noFill/>
                </a:ln>
                <a:solidFill>
                  <a:srgbClr val="336600"/>
                </a:solidFill>
                <a:effectLst/>
                <a:uLnTx/>
                <a:uFillTx/>
                <a:latin typeface="Arial" panose="020B0604020202020204" pitchFamily="34" charset="0"/>
                <a:cs typeface="Arial" panose="020B0604020202020204" pitchFamily="34" charset="0"/>
              </a:rPr>
              <a:t> </a:t>
            </a:r>
            <a:r>
              <a:rPr kumimoji="0" lang="en-US" altLang="en-US" sz="2400" b="1" u="none" strike="noStrike" kern="1200" cap="none" spc="0" normalizeH="0" baseline="0" noProof="0" dirty="0" err="1">
                <a:ln>
                  <a:noFill/>
                </a:ln>
                <a:solidFill>
                  <a:srgbClr val="336600"/>
                </a:solidFill>
                <a:effectLst/>
                <a:uLnTx/>
                <a:uFillTx/>
                <a:latin typeface="Arial" panose="020B0604020202020204" pitchFamily="34" charset="0"/>
                <a:cs typeface="Arial" panose="020B0604020202020204" pitchFamily="34" charset="0"/>
              </a:rPr>
              <a:t>lợi</a:t>
            </a:r>
            <a:r>
              <a:rPr kumimoji="0" lang="en-US" altLang="en-US" sz="2400" b="1" u="none" strike="noStrike" kern="1200" cap="none" spc="0" normalizeH="0" baseline="0" noProof="0" dirty="0">
                <a:ln>
                  <a:noFill/>
                </a:ln>
                <a:solidFill>
                  <a:srgbClr val="336600"/>
                </a:solidFill>
                <a:effectLst/>
                <a:uLnTx/>
                <a:uFillTx/>
                <a:latin typeface="Arial" panose="020B0604020202020204" pitchFamily="34" charset="0"/>
                <a:cs typeface="Arial" panose="020B0604020202020204" pitchFamily="34" charset="0"/>
              </a:rPr>
              <a:t> </a:t>
            </a:r>
            <a:r>
              <a:rPr kumimoji="0" lang="en-US" altLang="en-US" sz="2400" b="1" u="none" strike="noStrike" kern="1200" cap="none" spc="0" normalizeH="0" baseline="0" noProof="0" dirty="0" err="1">
                <a:ln>
                  <a:noFill/>
                </a:ln>
                <a:solidFill>
                  <a:srgbClr val="336600"/>
                </a:solidFill>
                <a:effectLst/>
                <a:uLnTx/>
                <a:uFillTx/>
                <a:latin typeface="Arial" panose="020B0604020202020204" pitchFamily="34" charset="0"/>
                <a:cs typeface="Arial" panose="020B0604020202020204" pitchFamily="34" charset="0"/>
              </a:rPr>
              <a:t>nhuận</a:t>
            </a:r>
            <a:endParaRPr lang="en-US" sz="2400" dirty="0">
              <a:latin typeface="Arial" panose="020B0604020202020204" pitchFamily="34" charset="0"/>
              <a:cs typeface="Arial" panose="020B0604020202020204" pitchFamily="34" charset="0"/>
            </a:endParaRPr>
          </a:p>
        </p:txBody>
      </p:sp>
      <p:sp>
        <p:nvSpPr>
          <p:cNvPr id="122" name="Rectangle 5">
            <a:extLst>
              <a:ext uri="{FF2B5EF4-FFF2-40B4-BE49-F238E27FC236}">
                <a16:creationId xmlns:a16="http://schemas.microsoft.com/office/drawing/2014/main" xmlns="" id="{69B4B44A-9D7C-4E9B-B225-A4188DC32DE7}"/>
              </a:ext>
            </a:extLst>
          </p:cNvPr>
          <p:cNvSpPr>
            <a:spLocks noChangeArrowheads="1"/>
          </p:cNvSpPr>
          <p:nvPr/>
        </p:nvSpPr>
        <p:spPr bwMode="auto">
          <a:xfrm>
            <a:off x="517751" y="1995339"/>
            <a:ext cx="11238819" cy="800219"/>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2300" i="1" dirty="0" err="1">
                <a:solidFill>
                  <a:schemeClr val="tx2">
                    <a:lumMod val="50000"/>
                  </a:schemeClr>
                </a:solidFill>
                <a:latin typeface="Times New Roman" panose="02020603050405020304" pitchFamily="18" charset="0"/>
                <a:cs typeface="Times New Roman" panose="02020603050405020304" pitchFamily="18" charset="0"/>
              </a:rPr>
              <a:t>Là</a:t>
            </a:r>
            <a:r>
              <a:rPr lang="en-US" altLang="en-US" sz="2300" i="1" dirty="0">
                <a:solidFill>
                  <a:schemeClr val="tx2">
                    <a:lumMod val="50000"/>
                  </a:schemeClr>
                </a:solidFill>
                <a:latin typeface="Times New Roman" panose="02020603050405020304" pitchFamily="18" charset="0"/>
                <a:cs typeface="Times New Roman" panose="02020603050405020304" pitchFamily="18" charset="0"/>
              </a:rPr>
              <a:t> </a:t>
            </a:r>
            <a:r>
              <a:rPr lang="en-US" altLang="en-US" sz="2300" b="1" i="1" dirty="0" err="1">
                <a:solidFill>
                  <a:srgbClr val="0033CC"/>
                </a:solidFill>
                <a:latin typeface="Times New Roman" panose="02020603050405020304" pitchFamily="18" charset="0"/>
                <a:cs typeface="Times New Roman" panose="02020603050405020304" pitchFamily="18" charset="0"/>
              </a:rPr>
              <a:t>tỷ</a:t>
            </a:r>
            <a:r>
              <a:rPr lang="en-US" altLang="en-US" sz="2300" b="1" i="1" dirty="0">
                <a:solidFill>
                  <a:srgbClr val="0033CC"/>
                </a:solidFill>
                <a:latin typeface="Times New Roman" panose="02020603050405020304" pitchFamily="18" charset="0"/>
                <a:cs typeface="Times New Roman" panose="02020603050405020304" pitchFamily="18" charset="0"/>
              </a:rPr>
              <a:t> </a:t>
            </a:r>
            <a:r>
              <a:rPr lang="en-US" altLang="en-US" sz="2300" b="1" i="1" dirty="0" err="1">
                <a:solidFill>
                  <a:srgbClr val="0033CC"/>
                </a:solidFill>
                <a:latin typeface="Times New Roman" panose="02020603050405020304" pitchFamily="18" charset="0"/>
                <a:cs typeface="Times New Roman" panose="02020603050405020304" pitchFamily="18" charset="0"/>
              </a:rPr>
              <a:t>số</a:t>
            </a:r>
            <a:r>
              <a:rPr lang="en-US" altLang="en-US" sz="2300" b="1" i="1" dirty="0">
                <a:solidFill>
                  <a:srgbClr val="0033CC"/>
                </a:solidFill>
                <a:latin typeface="Times New Roman" panose="02020603050405020304" pitchFamily="18" charset="0"/>
                <a:cs typeface="Times New Roman" panose="02020603050405020304" pitchFamily="18" charset="0"/>
              </a:rPr>
              <a:t> </a:t>
            </a:r>
            <a:r>
              <a:rPr lang="en-US" altLang="en-US" sz="2300" b="1" i="1" dirty="0" err="1">
                <a:solidFill>
                  <a:srgbClr val="0033CC"/>
                </a:solidFill>
                <a:latin typeface="Times New Roman" panose="02020603050405020304" pitchFamily="18" charset="0"/>
                <a:cs typeface="Times New Roman" panose="02020603050405020304" pitchFamily="18" charset="0"/>
              </a:rPr>
              <a:t>tính</a:t>
            </a:r>
            <a:r>
              <a:rPr lang="en-US" altLang="en-US" sz="2300" b="1" i="1" dirty="0">
                <a:solidFill>
                  <a:srgbClr val="0033CC"/>
                </a:solidFill>
                <a:latin typeface="Times New Roman" panose="02020603050405020304" pitchFamily="18" charset="0"/>
                <a:cs typeface="Times New Roman" panose="02020603050405020304" pitchFamily="18" charset="0"/>
              </a:rPr>
              <a:t> </a:t>
            </a:r>
            <a:r>
              <a:rPr lang="en-US" altLang="en-US" sz="2300" b="1" i="1" dirty="0" err="1">
                <a:solidFill>
                  <a:srgbClr val="0033CC"/>
                </a:solidFill>
                <a:latin typeface="Times New Roman" panose="02020603050405020304" pitchFamily="18" charset="0"/>
                <a:cs typeface="Times New Roman" panose="02020603050405020304" pitchFamily="18" charset="0"/>
              </a:rPr>
              <a:t>theo</a:t>
            </a:r>
            <a:r>
              <a:rPr lang="en-US" altLang="en-US" sz="2300" b="1" i="1" dirty="0">
                <a:solidFill>
                  <a:srgbClr val="0033CC"/>
                </a:solidFill>
                <a:latin typeface="Times New Roman" panose="02020603050405020304" pitchFamily="18" charset="0"/>
                <a:cs typeface="Times New Roman" panose="02020603050405020304" pitchFamily="18" charset="0"/>
              </a:rPr>
              <a:t> </a:t>
            </a:r>
            <a:r>
              <a:rPr lang="en-US" altLang="en-US" sz="2300" b="1" i="1" dirty="0" err="1">
                <a:solidFill>
                  <a:srgbClr val="0033CC"/>
                </a:solidFill>
                <a:latin typeface="Times New Roman" panose="02020603050405020304" pitchFamily="18" charset="0"/>
                <a:cs typeface="Times New Roman" panose="02020603050405020304" pitchFamily="18" charset="0"/>
              </a:rPr>
              <a:t>phần</a:t>
            </a:r>
            <a:r>
              <a:rPr lang="en-US" altLang="en-US" sz="2300" b="1" i="1" dirty="0">
                <a:solidFill>
                  <a:srgbClr val="0033CC"/>
                </a:solidFill>
                <a:latin typeface="Times New Roman" panose="02020603050405020304" pitchFamily="18" charset="0"/>
                <a:cs typeface="Times New Roman" panose="02020603050405020304" pitchFamily="18" charset="0"/>
              </a:rPr>
              <a:t> </a:t>
            </a:r>
            <a:r>
              <a:rPr lang="en-US" altLang="en-US" sz="2300" b="1" i="1" dirty="0" err="1">
                <a:solidFill>
                  <a:srgbClr val="0033CC"/>
                </a:solidFill>
                <a:latin typeface="Times New Roman" panose="02020603050405020304" pitchFamily="18" charset="0"/>
                <a:cs typeface="Times New Roman" panose="02020603050405020304" pitchFamily="18" charset="0"/>
              </a:rPr>
              <a:t>trăm</a:t>
            </a:r>
            <a:r>
              <a:rPr lang="en-US" altLang="en-US" sz="2300" b="1" i="1" dirty="0">
                <a:solidFill>
                  <a:srgbClr val="0033CC"/>
                </a:solidFill>
                <a:latin typeface="Times New Roman" panose="02020603050405020304" pitchFamily="18" charset="0"/>
                <a:cs typeface="Times New Roman" panose="02020603050405020304" pitchFamily="18" charset="0"/>
              </a:rPr>
              <a:t> </a:t>
            </a:r>
            <a:r>
              <a:rPr lang="en-US" altLang="en-US" sz="2300" i="1" dirty="0" err="1">
                <a:solidFill>
                  <a:schemeClr val="tx2">
                    <a:lumMod val="50000"/>
                  </a:schemeClr>
                </a:solidFill>
                <a:latin typeface="Times New Roman" panose="02020603050405020304" pitchFamily="18" charset="0"/>
                <a:cs typeface="Times New Roman" panose="02020603050405020304" pitchFamily="18" charset="0"/>
              </a:rPr>
              <a:t>giữa</a:t>
            </a:r>
            <a:r>
              <a:rPr lang="en-US" altLang="en-US" sz="2300" i="1" dirty="0">
                <a:solidFill>
                  <a:schemeClr val="tx2">
                    <a:lumMod val="50000"/>
                  </a:schemeClr>
                </a:solidFill>
                <a:latin typeface="Times New Roman" panose="02020603050405020304" pitchFamily="18" charset="0"/>
                <a:cs typeface="Times New Roman" panose="02020603050405020304" pitchFamily="18" charset="0"/>
              </a:rPr>
              <a:t> </a:t>
            </a:r>
            <a:r>
              <a:rPr lang="en-US" altLang="en-US" sz="2300" i="1" dirty="0" err="1">
                <a:solidFill>
                  <a:schemeClr val="tx2">
                    <a:lumMod val="50000"/>
                  </a:schemeClr>
                </a:solidFill>
                <a:latin typeface="Times New Roman" panose="02020603050405020304" pitchFamily="18" charset="0"/>
                <a:cs typeface="Times New Roman" panose="02020603050405020304" pitchFamily="18" charset="0"/>
              </a:rPr>
              <a:t>giá</a:t>
            </a:r>
            <a:r>
              <a:rPr lang="en-US" altLang="en-US" sz="2300" i="1" dirty="0">
                <a:solidFill>
                  <a:schemeClr val="tx2">
                    <a:lumMod val="50000"/>
                  </a:schemeClr>
                </a:solidFill>
                <a:latin typeface="Times New Roman" panose="02020603050405020304" pitchFamily="18" charset="0"/>
                <a:cs typeface="Times New Roman" panose="02020603050405020304" pitchFamily="18" charset="0"/>
              </a:rPr>
              <a:t> </a:t>
            </a:r>
            <a:r>
              <a:rPr lang="en-US" altLang="en-US" sz="2300" i="1" dirty="0" err="1">
                <a:solidFill>
                  <a:schemeClr val="tx2">
                    <a:lumMod val="50000"/>
                  </a:schemeClr>
                </a:solidFill>
                <a:latin typeface="Times New Roman" panose="02020603050405020304" pitchFamily="18" charset="0"/>
                <a:cs typeface="Times New Roman" panose="02020603050405020304" pitchFamily="18" charset="0"/>
              </a:rPr>
              <a:t>trị</a:t>
            </a:r>
            <a:r>
              <a:rPr lang="en-US" altLang="en-US" sz="2300" i="1" dirty="0">
                <a:solidFill>
                  <a:schemeClr val="tx2">
                    <a:lumMod val="50000"/>
                  </a:schemeClr>
                </a:solidFill>
                <a:latin typeface="Times New Roman" panose="02020603050405020304" pitchFamily="18" charset="0"/>
                <a:cs typeface="Times New Roman" panose="02020603050405020304" pitchFamily="18" charset="0"/>
              </a:rPr>
              <a:t> </a:t>
            </a:r>
            <a:r>
              <a:rPr lang="en-US" altLang="en-US" sz="2300" i="1" dirty="0" err="1">
                <a:solidFill>
                  <a:schemeClr val="tx2">
                    <a:lumMod val="50000"/>
                  </a:schemeClr>
                </a:solidFill>
                <a:latin typeface="Times New Roman" panose="02020603050405020304" pitchFamily="18" charset="0"/>
                <a:cs typeface="Times New Roman" panose="02020603050405020304" pitchFamily="18" charset="0"/>
              </a:rPr>
              <a:t>thặng</a:t>
            </a:r>
            <a:r>
              <a:rPr lang="en-US" altLang="en-US" sz="2300" i="1" dirty="0">
                <a:solidFill>
                  <a:schemeClr val="tx2">
                    <a:lumMod val="50000"/>
                  </a:schemeClr>
                </a:solidFill>
                <a:latin typeface="Times New Roman" panose="02020603050405020304" pitchFamily="18" charset="0"/>
                <a:cs typeface="Times New Roman" panose="02020603050405020304" pitchFamily="18" charset="0"/>
              </a:rPr>
              <a:t> </a:t>
            </a:r>
            <a:r>
              <a:rPr lang="en-US" altLang="en-US" sz="2300" i="1" dirty="0" err="1">
                <a:solidFill>
                  <a:schemeClr val="tx2">
                    <a:lumMod val="50000"/>
                  </a:schemeClr>
                </a:solidFill>
                <a:latin typeface="Times New Roman" panose="02020603050405020304" pitchFamily="18" charset="0"/>
                <a:cs typeface="Times New Roman" panose="02020603050405020304" pitchFamily="18" charset="0"/>
              </a:rPr>
              <a:t>dư</a:t>
            </a:r>
            <a:r>
              <a:rPr lang="en-US" altLang="en-US" sz="2300" i="1" dirty="0">
                <a:solidFill>
                  <a:schemeClr val="tx2">
                    <a:lumMod val="50000"/>
                  </a:schemeClr>
                </a:solidFill>
                <a:latin typeface="Times New Roman" panose="02020603050405020304" pitchFamily="18" charset="0"/>
                <a:cs typeface="Times New Roman" panose="02020603050405020304" pitchFamily="18" charset="0"/>
              </a:rPr>
              <a:t> </a:t>
            </a:r>
            <a:r>
              <a:rPr lang="en-US" altLang="en-US" sz="2300" i="1" dirty="0" err="1">
                <a:solidFill>
                  <a:schemeClr val="tx2">
                    <a:lumMod val="50000"/>
                  </a:schemeClr>
                </a:solidFill>
                <a:latin typeface="Times New Roman" panose="02020603050405020304" pitchFamily="18" charset="0"/>
                <a:cs typeface="Times New Roman" panose="02020603050405020304" pitchFamily="18" charset="0"/>
              </a:rPr>
              <a:t>và</a:t>
            </a:r>
            <a:r>
              <a:rPr lang="en-US" altLang="en-US" sz="2300" i="1" dirty="0">
                <a:solidFill>
                  <a:schemeClr val="tx2">
                    <a:lumMod val="50000"/>
                  </a:schemeClr>
                </a:solidFill>
                <a:latin typeface="Times New Roman" panose="02020603050405020304" pitchFamily="18" charset="0"/>
                <a:cs typeface="Times New Roman" panose="02020603050405020304" pitchFamily="18" charset="0"/>
              </a:rPr>
              <a:t> </a:t>
            </a:r>
            <a:r>
              <a:rPr lang="en-US" altLang="en-US" sz="2300" i="1" dirty="0" err="1">
                <a:solidFill>
                  <a:schemeClr val="tx2">
                    <a:lumMod val="50000"/>
                  </a:schemeClr>
                </a:solidFill>
                <a:latin typeface="Times New Roman" panose="02020603050405020304" pitchFamily="18" charset="0"/>
                <a:cs typeface="Times New Roman" panose="02020603050405020304" pitchFamily="18" charset="0"/>
              </a:rPr>
              <a:t>toàn</a:t>
            </a:r>
            <a:r>
              <a:rPr lang="en-US" altLang="en-US" sz="2300" i="1" dirty="0">
                <a:solidFill>
                  <a:schemeClr val="tx2">
                    <a:lumMod val="50000"/>
                  </a:schemeClr>
                </a:solidFill>
                <a:latin typeface="Times New Roman" panose="02020603050405020304" pitchFamily="18" charset="0"/>
                <a:cs typeface="Times New Roman" panose="02020603050405020304" pitchFamily="18" charset="0"/>
              </a:rPr>
              <a:t> </a:t>
            </a:r>
            <a:r>
              <a:rPr lang="en-US" altLang="en-US" sz="2300" i="1" dirty="0" err="1">
                <a:solidFill>
                  <a:schemeClr val="tx2">
                    <a:lumMod val="50000"/>
                  </a:schemeClr>
                </a:solidFill>
                <a:latin typeface="Times New Roman" panose="02020603050405020304" pitchFamily="18" charset="0"/>
                <a:cs typeface="Times New Roman" panose="02020603050405020304" pitchFamily="18" charset="0"/>
              </a:rPr>
              <a:t>bộ</a:t>
            </a:r>
            <a:r>
              <a:rPr lang="en-US" altLang="en-US" sz="2300" i="1" dirty="0">
                <a:solidFill>
                  <a:schemeClr val="tx2">
                    <a:lumMod val="50000"/>
                  </a:schemeClr>
                </a:solidFill>
                <a:latin typeface="Times New Roman" panose="02020603050405020304" pitchFamily="18" charset="0"/>
                <a:cs typeface="Times New Roman" panose="02020603050405020304" pitchFamily="18" charset="0"/>
              </a:rPr>
              <a:t> </a:t>
            </a:r>
            <a:r>
              <a:rPr lang="en-US" altLang="en-US" sz="2300" i="1" dirty="0" err="1">
                <a:solidFill>
                  <a:schemeClr val="tx2">
                    <a:lumMod val="50000"/>
                  </a:schemeClr>
                </a:solidFill>
                <a:latin typeface="Times New Roman" panose="02020603050405020304" pitchFamily="18" charset="0"/>
                <a:cs typeface="Times New Roman" panose="02020603050405020304" pitchFamily="18" charset="0"/>
              </a:rPr>
              <a:t>tư</a:t>
            </a:r>
            <a:r>
              <a:rPr lang="en-US" altLang="en-US" sz="2300" i="1" dirty="0">
                <a:solidFill>
                  <a:schemeClr val="tx2">
                    <a:lumMod val="50000"/>
                  </a:schemeClr>
                </a:solidFill>
                <a:latin typeface="Times New Roman" panose="02020603050405020304" pitchFamily="18" charset="0"/>
                <a:cs typeface="Times New Roman" panose="02020603050405020304" pitchFamily="18" charset="0"/>
              </a:rPr>
              <a:t> </a:t>
            </a:r>
            <a:r>
              <a:rPr lang="en-US" altLang="en-US" sz="2300" i="1" dirty="0" err="1">
                <a:solidFill>
                  <a:schemeClr val="tx2">
                    <a:lumMod val="50000"/>
                  </a:schemeClr>
                </a:solidFill>
                <a:latin typeface="Times New Roman" panose="02020603050405020304" pitchFamily="18" charset="0"/>
                <a:cs typeface="Times New Roman" panose="02020603050405020304" pitchFamily="18" charset="0"/>
              </a:rPr>
              <a:t>bản</a:t>
            </a:r>
            <a:r>
              <a:rPr lang="en-US" altLang="en-US" sz="2300" i="1" dirty="0">
                <a:solidFill>
                  <a:schemeClr val="tx2">
                    <a:lumMod val="50000"/>
                  </a:schemeClr>
                </a:solidFill>
                <a:latin typeface="Times New Roman" panose="02020603050405020304" pitchFamily="18" charset="0"/>
                <a:cs typeface="Times New Roman" panose="02020603050405020304" pitchFamily="18" charset="0"/>
              </a:rPr>
              <a:t> </a:t>
            </a:r>
            <a:r>
              <a:rPr lang="en-US" altLang="en-US" sz="2300" i="1" dirty="0" err="1">
                <a:solidFill>
                  <a:schemeClr val="tx2">
                    <a:lumMod val="50000"/>
                  </a:schemeClr>
                </a:solidFill>
                <a:latin typeface="Times New Roman" panose="02020603050405020304" pitchFamily="18" charset="0"/>
                <a:cs typeface="Times New Roman" panose="02020603050405020304" pitchFamily="18" charset="0"/>
              </a:rPr>
              <a:t>ứng</a:t>
            </a:r>
            <a:r>
              <a:rPr lang="en-US" altLang="en-US" sz="2300" i="1" dirty="0">
                <a:solidFill>
                  <a:schemeClr val="tx2">
                    <a:lumMod val="50000"/>
                  </a:schemeClr>
                </a:solidFill>
                <a:latin typeface="Times New Roman" panose="02020603050405020304" pitchFamily="18" charset="0"/>
                <a:cs typeface="Times New Roman" panose="02020603050405020304" pitchFamily="18" charset="0"/>
              </a:rPr>
              <a:t> </a:t>
            </a:r>
            <a:r>
              <a:rPr lang="en-US" altLang="en-US" sz="2300" i="1" dirty="0" err="1">
                <a:solidFill>
                  <a:schemeClr val="tx2">
                    <a:lumMod val="50000"/>
                  </a:schemeClr>
                </a:solidFill>
                <a:latin typeface="Times New Roman" panose="02020603050405020304" pitchFamily="18" charset="0"/>
                <a:cs typeface="Times New Roman" panose="02020603050405020304" pitchFamily="18" charset="0"/>
              </a:rPr>
              <a:t>trước</a:t>
            </a:r>
            <a:r>
              <a:rPr lang="en-US" altLang="en-US" sz="2300" i="1" dirty="0">
                <a:solidFill>
                  <a:schemeClr val="tx2">
                    <a:lumMod val="50000"/>
                  </a:schemeClr>
                </a:solidFill>
                <a:latin typeface="Times New Roman" panose="02020603050405020304" pitchFamily="18" charset="0"/>
                <a:cs typeface="Times New Roman" panose="02020603050405020304" pitchFamily="18" charset="0"/>
              </a:rPr>
              <a:t>. </a:t>
            </a:r>
          </a:p>
          <a:p>
            <a:pPr algn="ctr"/>
            <a:r>
              <a:rPr lang="en-US" altLang="en-US" sz="2300" i="1" dirty="0" err="1">
                <a:solidFill>
                  <a:schemeClr val="tx2">
                    <a:lumMod val="50000"/>
                  </a:schemeClr>
                </a:solidFill>
                <a:latin typeface="Times New Roman" panose="02020603050405020304" pitchFamily="18" charset="0"/>
                <a:cs typeface="Times New Roman" panose="02020603050405020304" pitchFamily="18" charset="0"/>
              </a:rPr>
              <a:t>Ký</a:t>
            </a:r>
            <a:r>
              <a:rPr lang="en-US" altLang="en-US" sz="2300" i="1" dirty="0">
                <a:solidFill>
                  <a:schemeClr val="tx2">
                    <a:lumMod val="50000"/>
                  </a:schemeClr>
                </a:solidFill>
                <a:latin typeface="Times New Roman" panose="02020603050405020304" pitchFamily="18" charset="0"/>
                <a:cs typeface="Times New Roman" panose="02020603050405020304" pitchFamily="18" charset="0"/>
              </a:rPr>
              <a:t> </a:t>
            </a:r>
            <a:r>
              <a:rPr lang="en-US" altLang="en-US" sz="2300" i="1" dirty="0" err="1">
                <a:solidFill>
                  <a:schemeClr val="tx2">
                    <a:lumMod val="50000"/>
                  </a:schemeClr>
                </a:solidFill>
                <a:latin typeface="Times New Roman" panose="02020603050405020304" pitchFamily="18" charset="0"/>
                <a:cs typeface="Times New Roman" panose="02020603050405020304" pitchFamily="18" charset="0"/>
              </a:rPr>
              <a:t>hiệu</a:t>
            </a:r>
            <a:r>
              <a:rPr lang="en-US" altLang="en-US" sz="2300" i="1" dirty="0">
                <a:solidFill>
                  <a:schemeClr val="tx2">
                    <a:lumMod val="50000"/>
                  </a:schemeClr>
                </a:solidFill>
                <a:latin typeface="Times New Roman" panose="02020603050405020304" pitchFamily="18" charset="0"/>
                <a:cs typeface="Times New Roman" panose="02020603050405020304" pitchFamily="18" charset="0"/>
              </a:rPr>
              <a:t> </a:t>
            </a:r>
            <a:r>
              <a:rPr lang="en-US" altLang="en-US" sz="2300" i="1" dirty="0" err="1">
                <a:solidFill>
                  <a:schemeClr val="tx2">
                    <a:lumMod val="50000"/>
                  </a:schemeClr>
                </a:solidFill>
                <a:latin typeface="Times New Roman" panose="02020603050405020304" pitchFamily="18" charset="0"/>
                <a:cs typeface="Times New Roman" panose="02020603050405020304" pitchFamily="18" charset="0"/>
              </a:rPr>
              <a:t>là</a:t>
            </a:r>
            <a:r>
              <a:rPr lang="en-US" altLang="en-US" sz="2300" i="1" dirty="0">
                <a:solidFill>
                  <a:schemeClr val="tx2">
                    <a:lumMod val="50000"/>
                  </a:schemeClr>
                </a:solidFill>
                <a:latin typeface="Times New Roman" panose="02020603050405020304" pitchFamily="18" charset="0"/>
                <a:cs typeface="Times New Roman" panose="02020603050405020304" pitchFamily="18" charset="0"/>
              </a:rPr>
              <a:t> </a:t>
            </a:r>
            <a:r>
              <a:rPr lang="vi-VN" altLang="en-US" sz="2300" i="1" dirty="0">
                <a:solidFill>
                  <a:schemeClr val="tx2">
                    <a:lumMod val="50000"/>
                  </a:schemeClr>
                </a:solidFill>
                <a:latin typeface="Times New Roman" panose="02020603050405020304" pitchFamily="18" charset="0"/>
                <a:cs typeface="Times New Roman" panose="02020603050405020304" pitchFamily="18" charset="0"/>
              </a:rPr>
              <a:t>p</a:t>
            </a:r>
            <a:r>
              <a:rPr lang="en-US" altLang="en-US" sz="2300" i="1" dirty="0">
                <a:solidFill>
                  <a:schemeClr val="tx2">
                    <a:lumMod val="50000"/>
                  </a:schemeClr>
                </a:solidFill>
                <a:latin typeface="Times New Roman" panose="02020603050405020304" pitchFamily="18" charset="0"/>
                <a:cs typeface="Times New Roman" panose="02020603050405020304" pitchFamily="18" charset="0"/>
              </a:rPr>
              <a:t>’</a:t>
            </a:r>
            <a:endParaRPr lang="en-US" altLang="en-US" sz="2300" i="1" dirty="0">
              <a:solidFill>
                <a:schemeClr val="tx2">
                  <a:lumMod val="50000"/>
                </a:schemeClr>
              </a:solidFill>
            </a:endParaRPr>
          </a:p>
        </p:txBody>
      </p:sp>
      <p:graphicFrame>
        <p:nvGraphicFramePr>
          <p:cNvPr id="123" name="Object 3">
            <a:extLst>
              <a:ext uri="{FF2B5EF4-FFF2-40B4-BE49-F238E27FC236}">
                <a16:creationId xmlns:a16="http://schemas.microsoft.com/office/drawing/2014/main" xmlns="" id="{6A75BEAE-DD13-4F61-9A35-AC6F60700E04}"/>
              </a:ext>
            </a:extLst>
          </p:cNvPr>
          <p:cNvGraphicFramePr>
            <a:graphicFrameLocks noChangeAspect="1"/>
          </p:cNvGraphicFramePr>
          <p:nvPr>
            <p:extLst>
              <p:ext uri="{D42A27DB-BD31-4B8C-83A1-F6EECF244321}">
                <p14:modId xmlns:p14="http://schemas.microsoft.com/office/powerpoint/2010/main" val="2390099117"/>
              </p:ext>
            </p:extLst>
          </p:nvPr>
        </p:nvGraphicFramePr>
        <p:xfrm>
          <a:off x="3377237" y="2998439"/>
          <a:ext cx="5437526" cy="969744"/>
        </p:xfrm>
        <a:graphic>
          <a:graphicData uri="http://schemas.openxmlformats.org/presentationml/2006/ole">
            <mc:AlternateContent xmlns:mc="http://schemas.openxmlformats.org/markup-compatibility/2006">
              <mc:Choice xmlns:v="urn:schemas-microsoft-com:vml" Requires="v">
                <p:oleObj spid="_x0000_s2080" name="Document" r:id="rId5" imgW="5141173" imgH="954152" progId="Word.Document.8">
                  <p:embed/>
                </p:oleObj>
              </mc:Choice>
              <mc:Fallback>
                <p:oleObj name="Document" r:id="rId5" imgW="5141173" imgH="954152" progId="Word.Document.8">
                  <p:embed/>
                  <p:pic>
                    <p:nvPicPr>
                      <p:cNvPr id="174083" name="Object 3">
                        <a:extLst>
                          <a:ext uri="{FF2B5EF4-FFF2-40B4-BE49-F238E27FC236}">
                            <a16:creationId xmlns:a16="http://schemas.microsoft.com/office/drawing/2014/main" xmlns="" id="{33E2A1D5-9908-4679-8AEF-2839467F1474}"/>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377237" y="2998439"/>
                        <a:ext cx="5437526" cy="969744"/>
                      </a:xfrm>
                      <a:prstGeom prst="rect">
                        <a:avLst/>
                      </a:prstGeom>
                      <a:solidFill>
                        <a:srgbClr val="FFFF99"/>
                      </a:solidFill>
                      <a:ln w="57150">
                        <a:pattFill prst="lgConfetti">
                          <a:fgClr>
                            <a:schemeClr val="tx1"/>
                          </a:fgClr>
                          <a:bgClr>
                            <a:srgbClr val="FFFFFF"/>
                          </a:bgClr>
                        </a:pattFill>
                        <a:miter lim="800000"/>
                        <a:headEnd/>
                        <a:tailEnd/>
                      </a:ln>
                      <a:effectLst/>
                    </p:spPr>
                  </p:pic>
                </p:oleObj>
              </mc:Fallback>
            </mc:AlternateContent>
          </a:graphicData>
        </a:graphic>
      </p:graphicFrame>
      <p:pic>
        <p:nvPicPr>
          <p:cNvPr id="126" name="Picture 5" descr="42-17660283">
            <a:extLst>
              <a:ext uri="{FF2B5EF4-FFF2-40B4-BE49-F238E27FC236}">
                <a16:creationId xmlns:a16="http://schemas.microsoft.com/office/drawing/2014/main" xmlns="" id="{8A00E5B0-ADCB-401E-B3BD-4958F0CDCE8F}"/>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6263878" y="4114541"/>
            <a:ext cx="2550885" cy="2628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7" name="Picture 4" descr="70668-48">
            <a:extLst>
              <a:ext uri="{FF2B5EF4-FFF2-40B4-BE49-F238E27FC236}">
                <a16:creationId xmlns:a16="http://schemas.microsoft.com/office/drawing/2014/main" xmlns="" id="{681C428C-0D0E-435A-B690-4ED27FE36623}"/>
              </a:ext>
            </a:extLst>
          </p:cNvPr>
          <p:cNvPicPr>
            <a:picLocks noChangeAspect="1" noChangeArrowheads="1"/>
          </p:cNvPicPr>
          <p:nvPr/>
        </p:nvPicPr>
        <p:blipFill>
          <a:blip r:embed="rId8">
            <a:extLst>
              <a:ext uri="{28A0092B-C50C-407E-A947-70E740481C1C}">
                <a14:useLocalDpi xmlns:a14="http://schemas.microsoft.com/office/drawing/2010/main" val="0"/>
              </a:ext>
            </a:extLst>
          </a:blip>
          <a:srcRect l="7181" r="2911"/>
          <a:stretch>
            <a:fillRect/>
          </a:stretch>
        </p:blipFill>
        <p:spPr bwMode="auto">
          <a:xfrm>
            <a:off x="9046029" y="4131496"/>
            <a:ext cx="2550885" cy="2520950"/>
          </a:xfrm>
          <a:prstGeom prst="rect">
            <a:avLst/>
          </a:prstGeom>
          <a:noFill/>
          <a:ln w="57150">
            <a:pattFill prst="horzBrick">
              <a:fgClr>
                <a:schemeClr val="tx1"/>
              </a:fgClr>
              <a:bgClr>
                <a:srgbClr val="FFFFFF"/>
              </a:bgClr>
            </a:pattFill>
            <a:miter lim="800000"/>
            <a:headEnd/>
            <a:tailEnd/>
          </a:ln>
          <a:extLst>
            <a:ext uri="{909E8E84-426E-40DD-AFC4-6F175D3DCCD1}">
              <a14:hiddenFill xmlns:a14="http://schemas.microsoft.com/office/drawing/2010/main">
                <a:solidFill>
                  <a:srgbClr val="FFFFFF"/>
                </a:solidFill>
              </a14:hiddenFill>
            </a:ext>
          </a:extLst>
        </p:spPr>
      </p:pic>
      <p:sp>
        <p:nvSpPr>
          <p:cNvPr id="128" name="Rectangle 6">
            <a:extLst>
              <a:ext uri="{FF2B5EF4-FFF2-40B4-BE49-F238E27FC236}">
                <a16:creationId xmlns:a16="http://schemas.microsoft.com/office/drawing/2014/main" xmlns="" id="{CFF8E0AB-5EEB-4D10-90D7-78698AC724D1}"/>
              </a:ext>
            </a:extLst>
          </p:cNvPr>
          <p:cNvSpPr>
            <a:spLocks noChangeArrowheads="1"/>
          </p:cNvSpPr>
          <p:nvPr/>
        </p:nvSpPr>
        <p:spPr bwMode="auto">
          <a:xfrm>
            <a:off x="1500792" y="4254768"/>
            <a:ext cx="4240581" cy="22744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just" eaLnBrk="1" hangingPunct="1">
              <a:lnSpc>
                <a:spcPct val="120000"/>
              </a:lnSpc>
            </a:pPr>
            <a:r>
              <a:rPr lang="en-US" altLang="en-US" sz="2000" dirty="0" err="1">
                <a:solidFill>
                  <a:srgbClr val="0000CC"/>
                </a:solidFill>
              </a:rPr>
              <a:t>Tỷ</a:t>
            </a:r>
            <a:r>
              <a:rPr lang="en-US" altLang="en-US" sz="2000" dirty="0">
                <a:solidFill>
                  <a:srgbClr val="0000CC"/>
                </a:solidFill>
              </a:rPr>
              <a:t> </a:t>
            </a:r>
            <a:r>
              <a:rPr lang="en-US" altLang="en-US" sz="2000" dirty="0" err="1">
                <a:solidFill>
                  <a:srgbClr val="0000CC"/>
                </a:solidFill>
              </a:rPr>
              <a:t>suất</a:t>
            </a:r>
            <a:r>
              <a:rPr lang="en-US" altLang="en-US" sz="2000" dirty="0">
                <a:solidFill>
                  <a:srgbClr val="0000CC"/>
                </a:solidFill>
              </a:rPr>
              <a:t> </a:t>
            </a:r>
            <a:r>
              <a:rPr lang="en-US" altLang="en-US" sz="2000" dirty="0" err="1">
                <a:solidFill>
                  <a:srgbClr val="0000CC"/>
                </a:solidFill>
              </a:rPr>
              <a:t>lợi</a:t>
            </a:r>
            <a:r>
              <a:rPr lang="en-US" altLang="en-US" sz="2000" dirty="0">
                <a:solidFill>
                  <a:srgbClr val="0000CC"/>
                </a:solidFill>
              </a:rPr>
              <a:t> </a:t>
            </a:r>
            <a:r>
              <a:rPr lang="en-US" altLang="en-US" sz="2000" dirty="0" err="1">
                <a:solidFill>
                  <a:srgbClr val="0000CC"/>
                </a:solidFill>
              </a:rPr>
              <a:t>nhuận</a:t>
            </a:r>
            <a:r>
              <a:rPr lang="en-US" altLang="en-US" sz="2000" dirty="0">
                <a:solidFill>
                  <a:srgbClr val="0000CC"/>
                </a:solidFill>
              </a:rPr>
              <a:t> </a:t>
            </a:r>
            <a:r>
              <a:rPr lang="en-US" altLang="en-US" sz="2000" dirty="0" err="1">
                <a:solidFill>
                  <a:srgbClr val="0000CC"/>
                </a:solidFill>
              </a:rPr>
              <a:t>chỉ</a:t>
            </a:r>
            <a:r>
              <a:rPr lang="en-US" altLang="en-US" sz="2000" dirty="0">
                <a:solidFill>
                  <a:srgbClr val="0000CC"/>
                </a:solidFill>
              </a:rPr>
              <a:t> </a:t>
            </a:r>
            <a:r>
              <a:rPr lang="en-US" altLang="en-US" sz="2000" dirty="0" err="1">
                <a:solidFill>
                  <a:srgbClr val="0000CC"/>
                </a:solidFill>
              </a:rPr>
              <a:t>cho</a:t>
            </a:r>
            <a:r>
              <a:rPr lang="en-US" altLang="en-US" sz="2000" dirty="0">
                <a:solidFill>
                  <a:srgbClr val="0000CC"/>
                </a:solidFill>
              </a:rPr>
              <a:t> </a:t>
            </a:r>
            <a:r>
              <a:rPr lang="en-US" altLang="en-US" sz="2000" dirty="0" err="1">
                <a:solidFill>
                  <a:srgbClr val="0000CC"/>
                </a:solidFill>
              </a:rPr>
              <a:t>nhà</a:t>
            </a:r>
            <a:r>
              <a:rPr lang="en-US" altLang="en-US" sz="2000" dirty="0">
                <a:solidFill>
                  <a:srgbClr val="0000CC"/>
                </a:solidFill>
              </a:rPr>
              <a:t> </a:t>
            </a:r>
            <a:r>
              <a:rPr lang="en-US" altLang="en-US" sz="2000" dirty="0" err="1">
                <a:solidFill>
                  <a:srgbClr val="0000CC"/>
                </a:solidFill>
              </a:rPr>
              <a:t>tư</a:t>
            </a:r>
            <a:r>
              <a:rPr lang="en-US" altLang="en-US" sz="2000" dirty="0">
                <a:solidFill>
                  <a:srgbClr val="0000CC"/>
                </a:solidFill>
              </a:rPr>
              <a:t> </a:t>
            </a:r>
            <a:r>
              <a:rPr lang="en-US" altLang="en-US" sz="2000" dirty="0" err="1">
                <a:solidFill>
                  <a:srgbClr val="0000CC"/>
                </a:solidFill>
              </a:rPr>
              <a:t>bản</a:t>
            </a:r>
            <a:r>
              <a:rPr lang="en-US" altLang="en-US" sz="2000" dirty="0">
                <a:solidFill>
                  <a:srgbClr val="0000CC"/>
                </a:solidFill>
              </a:rPr>
              <a:t> </a:t>
            </a:r>
            <a:r>
              <a:rPr lang="en-US" altLang="en-US" sz="2000" dirty="0" err="1">
                <a:solidFill>
                  <a:srgbClr val="0000CC"/>
                </a:solidFill>
              </a:rPr>
              <a:t>biết</a:t>
            </a:r>
            <a:r>
              <a:rPr lang="en-US" altLang="en-US" sz="2000" dirty="0">
                <a:solidFill>
                  <a:srgbClr val="0000CC"/>
                </a:solidFill>
              </a:rPr>
              <a:t> </a:t>
            </a:r>
            <a:r>
              <a:rPr lang="en-US" altLang="en-US" sz="2000" b="1" dirty="0" err="1">
                <a:solidFill>
                  <a:srgbClr val="C00000"/>
                </a:solidFill>
              </a:rPr>
              <a:t>tư</a:t>
            </a:r>
            <a:r>
              <a:rPr lang="en-US" altLang="en-US" sz="2000" b="1" dirty="0">
                <a:solidFill>
                  <a:srgbClr val="C00000"/>
                </a:solidFill>
              </a:rPr>
              <a:t> </a:t>
            </a:r>
            <a:r>
              <a:rPr lang="en-US" altLang="en-US" sz="2000" b="1" dirty="0" err="1">
                <a:solidFill>
                  <a:srgbClr val="C00000"/>
                </a:solidFill>
              </a:rPr>
              <a:t>bản</a:t>
            </a:r>
            <a:r>
              <a:rPr lang="en-US" altLang="en-US" sz="2000" b="1" dirty="0">
                <a:solidFill>
                  <a:srgbClr val="C00000"/>
                </a:solidFill>
              </a:rPr>
              <a:t> </a:t>
            </a:r>
            <a:r>
              <a:rPr lang="en-US" altLang="en-US" sz="2000" b="1" dirty="0" err="1">
                <a:solidFill>
                  <a:srgbClr val="C00000"/>
                </a:solidFill>
              </a:rPr>
              <a:t>của</a:t>
            </a:r>
            <a:r>
              <a:rPr lang="en-US" altLang="en-US" sz="2000" b="1" dirty="0">
                <a:solidFill>
                  <a:srgbClr val="C00000"/>
                </a:solidFill>
              </a:rPr>
              <a:t> </a:t>
            </a:r>
            <a:r>
              <a:rPr lang="en-US" altLang="en-US" sz="2000" b="1" dirty="0" err="1">
                <a:solidFill>
                  <a:srgbClr val="C00000"/>
                </a:solidFill>
              </a:rPr>
              <a:t>họ</a:t>
            </a:r>
            <a:r>
              <a:rPr lang="en-US" altLang="en-US" sz="2000" b="1" dirty="0">
                <a:solidFill>
                  <a:srgbClr val="C00000"/>
                </a:solidFill>
              </a:rPr>
              <a:t> </a:t>
            </a:r>
            <a:r>
              <a:rPr lang="en-US" altLang="en-US" sz="2000" b="1" dirty="0" err="1">
                <a:solidFill>
                  <a:srgbClr val="C00000"/>
                </a:solidFill>
              </a:rPr>
              <a:t>đầu</a:t>
            </a:r>
            <a:r>
              <a:rPr lang="en-US" altLang="en-US" sz="2000" b="1" dirty="0">
                <a:solidFill>
                  <a:srgbClr val="C00000"/>
                </a:solidFill>
              </a:rPr>
              <a:t> </a:t>
            </a:r>
            <a:r>
              <a:rPr lang="en-US" altLang="en-US" sz="2000" b="1" dirty="0" err="1">
                <a:solidFill>
                  <a:srgbClr val="C00000"/>
                </a:solidFill>
              </a:rPr>
              <a:t>tư</a:t>
            </a:r>
            <a:r>
              <a:rPr lang="en-US" altLang="en-US" sz="2000" b="1" dirty="0">
                <a:solidFill>
                  <a:srgbClr val="C00000"/>
                </a:solidFill>
              </a:rPr>
              <a:t> </a:t>
            </a:r>
            <a:r>
              <a:rPr lang="en-US" altLang="en-US" sz="2000" b="1" dirty="0" err="1">
                <a:solidFill>
                  <a:srgbClr val="C00000"/>
                </a:solidFill>
              </a:rPr>
              <a:t>vào</a:t>
            </a:r>
            <a:r>
              <a:rPr lang="en-US" altLang="en-US" sz="2000" b="1" dirty="0">
                <a:solidFill>
                  <a:srgbClr val="C00000"/>
                </a:solidFill>
              </a:rPr>
              <a:t> </a:t>
            </a:r>
            <a:r>
              <a:rPr lang="en-US" altLang="en-US" sz="2000" b="1" dirty="0" err="1">
                <a:solidFill>
                  <a:srgbClr val="C00000"/>
                </a:solidFill>
              </a:rPr>
              <a:t>đâu</a:t>
            </a:r>
            <a:r>
              <a:rPr lang="en-US" altLang="en-US" sz="2000" b="1" dirty="0">
                <a:solidFill>
                  <a:srgbClr val="C00000"/>
                </a:solidFill>
              </a:rPr>
              <a:t> </a:t>
            </a:r>
            <a:r>
              <a:rPr lang="en-US" altLang="en-US" sz="2000" b="1" dirty="0" err="1">
                <a:solidFill>
                  <a:srgbClr val="C00000"/>
                </a:solidFill>
              </a:rPr>
              <a:t>thì</a:t>
            </a:r>
            <a:r>
              <a:rPr lang="en-US" altLang="en-US" sz="2000" b="1" dirty="0">
                <a:solidFill>
                  <a:srgbClr val="C00000"/>
                </a:solidFill>
              </a:rPr>
              <a:t> </a:t>
            </a:r>
            <a:r>
              <a:rPr lang="en-US" altLang="en-US" sz="2000" b="1" dirty="0" err="1">
                <a:solidFill>
                  <a:srgbClr val="C00000"/>
                </a:solidFill>
              </a:rPr>
              <a:t>có</a:t>
            </a:r>
            <a:r>
              <a:rPr lang="en-US" altLang="en-US" sz="2000" b="1" dirty="0">
                <a:solidFill>
                  <a:srgbClr val="C00000"/>
                </a:solidFill>
              </a:rPr>
              <a:t> </a:t>
            </a:r>
            <a:r>
              <a:rPr lang="en-US" altLang="en-US" sz="2000" b="1" dirty="0" err="1">
                <a:solidFill>
                  <a:srgbClr val="C00000"/>
                </a:solidFill>
              </a:rPr>
              <a:t>lợi</a:t>
            </a:r>
            <a:r>
              <a:rPr lang="en-US" altLang="en-US" sz="2000" b="1" dirty="0">
                <a:solidFill>
                  <a:srgbClr val="C00000"/>
                </a:solidFill>
              </a:rPr>
              <a:t> </a:t>
            </a:r>
            <a:r>
              <a:rPr lang="en-US" altLang="en-US" sz="2000" b="1" dirty="0" err="1">
                <a:solidFill>
                  <a:srgbClr val="C00000"/>
                </a:solidFill>
              </a:rPr>
              <a:t>hơn</a:t>
            </a:r>
            <a:r>
              <a:rPr lang="en-US" altLang="en-US" sz="2000" dirty="0">
                <a:solidFill>
                  <a:srgbClr val="0000CC"/>
                </a:solidFill>
              </a:rPr>
              <a:t>. Do </a:t>
            </a:r>
            <a:r>
              <a:rPr lang="en-US" altLang="en-US" sz="2000" dirty="0" err="1">
                <a:solidFill>
                  <a:srgbClr val="0000CC"/>
                </a:solidFill>
              </a:rPr>
              <a:t>đó</a:t>
            </a:r>
            <a:r>
              <a:rPr lang="en-US" altLang="en-US" sz="2000" dirty="0">
                <a:solidFill>
                  <a:srgbClr val="0000CC"/>
                </a:solidFill>
              </a:rPr>
              <a:t>, </a:t>
            </a:r>
            <a:r>
              <a:rPr lang="en-US" altLang="en-US" sz="2000" dirty="0" err="1">
                <a:solidFill>
                  <a:srgbClr val="0000CC"/>
                </a:solidFill>
              </a:rPr>
              <a:t>việc</a:t>
            </a:r>
            <a:r>
              <a:rPr lang="en-US" altLang="en-US" sz="2000" dirty="0">
                <a:solidFill>
                  <a:srgbClr val="0000CC"/>
                </a:solidFill>
              </a:rPr>
              <a:t> </a:t>
            </a:r>
            <a:r>
              <a:rPr lang="en-US" altLang="en-US" sz="2000" dirty="0" err="1">
                <a:solidFill>
                  <a:srgbClr val="0000CC"/>
                </a:solidFill>
              </a:rPr>
              <a:t>thu</a:t>
            </a:r>
            <a:r>
              <a:rPr lang="en-US" altLang="en-US" sz="2000" dirty="0">
                <a:solidFill>
                  <a:srgbClr val="0000CC"/>
                </a:solidFill>
              </a:rPr>
              <a:t> </a:t>
            </a:r>
            <a:r>
              <a:rPr lang="en-US" altLang="en-US" sz="2000" dirty="0" err="1">
                <a:solidFill>
                  <a:srgbClr val="0000CC"/>
                </a:solidFill>
              </a:rPr>
              <a:t>lợi</a:t>
            </a:r>
            <a:r>
              <a:rPr lang="en-US" altLang="en-US" sz="2000" dirty="0">
                <a:solidFill>
                  <a:srgbClr val="0000CC"/>
                </a:solidFill>
              </a:rPr>
              <a:t> </a:t>
            </a:r>
            <a:r>
              <a:rPr lang="en-US" altLang="en-US" sz="2000" dirty="0" err="1">
                <a:solidFill>
                  <a:srgbClr val="0000CC"/>
                </a:solidFill>
              </a:rPr>
              <a:t>nhuận</a:t>
            </a:r>
            <a:r>
              <a:rPr lang="en-US" altLang="en-US" sz="2000" dirty="0">
                <a:solidFill>
                  <a:srgbClr val="0000CC"/>
                </a:solidFill>
              </a:rPr>
              <a:t> </a:t>
            </a:r>
            <a:r>
              <a:rPr lang="en-US" altLang="en-US" sz="2000" dirty="0" err="1">
                <a:solidFill>
                  <a:srgbClr val="0000CC"/>
                </a:solidFill>
              </a:rPr>
              <a:t>và</a:t>
            </a:r>
            <a:r>
              <a:rPr lang="en-US" altLang="en-US" sz="2000" dirty="0">
                <a:solidFill>
                  <a:srgbClr val="0000CC"/>
                </a:solidFill>
              </a:rPr>
              <a:t> </a:t>
            </a:r>
            <a:r>
              <a:rPr lang="en-US" altLang="en-US" sz="2000" dirty="0" err="1">
                <a:solidFill>
                  <a:srgbClr val="0000CC"/>
                </a:solidFill>
              </a:rPr>
              <a:t>theo</a:t>
            </a:r>
            <a:r>
              <a:rPr lang="en-US" altLang="en-US" sz="2000" dirty="0">
                <a:solidFill>
                  <a:srgbClr val="0000CC"/>
                </a:solidFill>
              </a:rPr>
              <a:t> </a:t>
            </a:r>
            <a:r>
              <a:rPr lang="en-US" altLang="en-US" sz="2000" dirty="0" err="1">
                <a:solidFill>
                  <a:srgbClr val="0000CC"/>
                </a:solidFill>
              </a:rPr>
              <a:t>đuổi</a:t>
            </a:r>
            <a:r>
              <a:rPr lang="en-US" altLang="en-US" sz="2000" dirty="0">
                <a:solidFill>
                  <a:srgbClr val="0000CC"/>
                </a:solidFill>
              </a:rPr>
              <a:t> </a:t>
            </a:r>
            <a:r>
              <a:rPr lang="en-US" altLang="en-US" sz="2000" dirty="0" err="1">
                <a:solidFill>
                  <a:srgbClr val="0000CC"/>
                </a:solidFill>
              </a:rPr>
              <a:t>tỷ</a:t>
            </a:r>
            <a:r>
              <a:rPr lang="en-US" altLang="en-US" sz="2000" dirty="0">
                <a:solidFill>
                  <a:srgbClr val="0000CC"/>
                </a:solidFill>
              </a:rPr>
              <a:t> </a:t>
            </a:r>
            <a:r>
              <a:rPr lang="en-US" altLang="en-US" sz="2000" dirty="0" err="1">
                <a:solidFill>
                  <a:srgbClr val="0000CC"/>
                </a:solidFill>
              </a:rPr>
              <a:t>suất</a:t>
            </a:r>
            <a:r>
              <a:rPr lang="en-US" altLang="en-US" sz="2000" dirty="0">
                <a:solidFill>
                  <a:srgbClr val="0000CC"/>
                </a:solidFill>
              </a:rPr>
              <a:t> </a:t>
            </a:r>
            <a:r>
              <a:rPr lang="en-US" altLang="en-US" sz="2000" dirty="0" err="1">
                <a:solidFill>
                  <a:srgbClr val="0000CC"/>
                </a:solidFill>
              </a:rPr>
              <a:t>lợi</a:t>
            </a:r>
            <a:r>
              <a:rPr lang="en-US" altLang="en-US" sz="2000" dirty="0">
                <a:solidFill>
                  <a:srgbClr val="0000CC"/>
                </a:solidFill>
              </a:rPr>
              <a:t> </a:t>
            </a:r>
            <a:r>
              <a:rPr lang="en-US" altLang="en-US" sz="2000" dirty="0" err="1">
                <a:solidFill>
                  <a:srgbClr val="0000CC"/>
                </a:solidFill>
              </a:rPr>
              <a:t>nhuận</a:t>
            </a:r>
            <a:r>
              <a:rPr lang="en-US" altLang="en-US" sz="2000" dirty="0">
                <a:solidFill>
                  <a:srgbClr val="0000CC"/>
                </a:solidFill>
              </a:rPr>
              <a:t> </a:t>
            </a:r>
            <a:r>
              <a:rPr lang="en-US" altLang="en-US" sz="2000" dirty="0" err="1">
                <a:solidFill>
                  <a:srgbClr val="0000CC"/>
                </a:solidFill>
              </a:rPr>
              <a:t>là</a:t>
            </a:r>
            <a:r>
              <a:rPr lang="en-US" altLang="en-US" sz="2000" dirty="0">
                <a:solidFill>
                  <a:srgbClr val="0000CC"/>
                </a:solidFill>
              </a:rPr>
              <a:t> </a:t>
            </a:r>
            <a:r>
              <a:rPr lang="en-US" altLang="en-US" sz="2000" dirty="0" err="1">
                <a:solidFill>
                  <a:srgbClr val="0000CC"/>
                </a:solidFill>
              </a:rPr>
              <a:t>động</a:t>
            </a:r>
            <a:r>
              <a:rPr lang="en-US" altLang="en-US" sz="2000" dirty="0">
                <a:solidFill>
                  <a:srgbClr val="0000CC"/>
                </a:solidFill>
              </a:rPr>
              <a:t> </a:t>
            </a:r>
            <a:r>
              <a:rPr lang="en-US" altLang="en-US" sz="2000" dirty="0" err="1">
                <a:solidFill>
                  <a:srgbClr val="0000CC"/>
                </a:solidFill>
              </a:rPr>
              <a:t>lực</a:t>
            </a:r>
            <a:r>
              <a:rPr lang="en-US" altLang="en-US" sz="2000" dirty="0">
                <a:solidFill>
                  <a:srgbClr val="0000CC"/>
                </a:solidFill>
              </a:rPr>
              <a:t>, </a:t>
            </a:r>
            <a:r>
              <a:rPr lang="en-US" altLang="en-US" sz="2000" dirty="0" err="1">
                <a:solidFill>
                  <a:srgbClr val="0000CC"/>
                </a:solidFill>
              </a:rPr>
              <a:t>là</a:t>
            </a:r>
            <a:r>
              <a:rPr lang="en-US" altLang="en-US" sz="2000" dirty="0">
                <a:solidFill>
                  <a:srgbClr val="0000CC"/>
                </a:solidFill>
              </a:rPr>
              <a:t> </a:t>
            </a:r>
            <a:r>
              <a:rPr lang="en-US" altLang="en-US" sz="2000" dirty="0" err="1">
                <a:solidFill>
                  <a:srgbClr val="0000CC"/>
                </a:solidFill>
              </a:rPr>
              <a:t>mục</a:t>
            </a:r>
            <a:r>
              <a:rPr lang="en-US" altLang="en-US" sz="2000" dirty="0">
                <a:solidFill>
                  <a:srgbClr val="0000CC"/>
                </a:solidFill>
              </a:rPr>
              <a:t> </a:t>
            </a:r>
            <a:r>
              <a:rPr lang="en-US" altLang="en-US" sz="2000" dirty="0" err="1">
                <a:solidFill>
                  <a:srgbClr val="0000CC"/>
                </a:solidFill>
              </a:rPr>
              <a:t>tiêu</a:t>
            </a:r>
            <a:r>
              <a:rPr lang="en-US" altLang="en-US" sz="2000" dirty="0">
                <a:solidFill>
                  <a:srgbClr val="0000CC"/>
                </a:solidFill>
              </a:rPr>
              <a:t> </a:t>
            </a:r>
            <a:r>
              <a:rPr lang="en-US" altLang="en-US" sz="2000" dirty="0" err="1">
                <a:solidFill>
                  <a:srgbClr val="0000CC"/>
                </a:solidFill>
              </a:rPr>
              <a:t>cạnh</a:t>
            </a:r>
            <a:r>
              <a:rPr lang="en-US" altLang="en-US" sz="2000" dirty="0">
                <a:solidFill>
                  <a:srgbClr val="0000CC"/>
                </a:solidFill>
              </a:rPr>
              <a:t> </a:t>
            </a:r>
            <a:r>
              <a:rPr lang="en-US" altLang="en-US" sz="2000" dirty="0" err="1">
                <a:solidFill>
                  <a:srgbClr val="0000CC"/>
                </a:solidFill>
              </a:rPr>
              <a:t>tranh</a:t>
            </a:r>
            <a:r>
              <a:rPr lang="en-US" altLang="en-US" sz="2000" dirty="0">
                <a:solidFill>
                  <a:srgbClr val="0000CC"/>
                </a:solidFill>
              </a:rPr>
              <a:t> </a:t>
            </a:r>
            <a:r>
              <a:rPr lang="en-US" altLang="en-US" sz="2000" dirty="0" err="1">
                <a:solidFill>
                  <a:srgbClr val="0000CC"/>
                </a:solidFill>
              </a:rPr>
              <a:t>của</a:t>
            </a:r>
            <a:r>
              <a:rPr lang="en-US" altLang="en-US" sz="2000" dirty="0">
                <a:solidFill>
                  <a:srgbClr val="0000CC"/>
                </a:solidFill>
              </a:rPr>
              <a:t> </a:t>
            </a:r>
            <a:r>
              <a:rPr lang="en-US" altLang="en-US" sz="2000" dirty="0" err="1">
                <a:solidFill>
                  <a:srgbClr val="0000CC"/>
                </a:solidFill>
              </a:rPr>
              <a:t>các</a:t>
            </a:r>
            <a:r>
              <a:rPr lang="en-US" altLang="en-US" sz="2000" dirty="0">
                <a:solidFill>
                  <a:srgbClr val="0000CC"/>
                </a:solidFill>
              </a:rPr>
              <a:t> </a:t>
            </a:r>
            <a:r>
              <a:rPr lang="en-US" altLang="en-US" sz="2000" dirty="0" err="1">
                <a:solidFill>
                  <a:srgbClr val="0000CC"/>
                </a:solidFill>
              </a:rPr>
              <a:t>nhà</a:t>
            </a:r>
            <a:r>
              <a:rPr lang="en-US" altLang="en-US" sz="2000" dirty="0">
                <a:solidFill>
                  <a:srgbClr val="0000CC"/>
                </a:solidFill>
              </a:rPr>
              <a:t> </a:t>
            </a:r>
            <a:r>
              <a:rPr lang="en-US" altLang="en-US" sz="2000" dirty="0" err="1">
                <a:solidFill>
                  <a:srgbClr val="0000CC"/>
                </a:solidFill>
              </a:rPr>
              <a:t>tư</a:t>
            </a:r>
            <a:r>
              <a:rPr lang="en-US" altLang="en-US" sz="2000" dirty="0">
                <a:solidFill>
                  <a:srgbClr val="0000CC"/>
                </a:solidFill>
              </a:rPr>
              <a:t> </a:t>
            </a:r>
            <a:r>
              <a:rPr lang="en-US" altLang="en-US" sz="2000" dirty="0" err="1">
                <a:solidFill>
                  <a:srgbClr val="0000CC"/>
                </a:solidFill>
              </a:rPr>
              <a:t>bản</a:t>
            </a:r>
            <a:r>
              <a:rPr lang="en-US" altLang="en-US" sz="2000" dirty="0">
                <a:solidFill>
                  <a:srgbClr val="0000CC"/>
                </a:solidFill>
              </a:rPr>
              <a:t> .</a:t>
            </a:r>
          </a:p>
        </p:txBody>
      </p:sp>
    </p:spTree>
    <p:extLst>
      <p:ext uri="{BB962C8B-B14F-4D97-AF65-F5344CB8AC3E}">
        <p14:creationId xmlns:p14="http://schemas.microsoft.com/office/powerpoint/2010/main" val="284818979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nodeType="clickEffect">
                                  <p:stCondLst>
                                    <p:cond delay="0"/>
                                  </p:stCondLst>
                                  <p:childTnLst>
                                    <p:set>
                                      <p:cBhvr>
                                        <p:cTn id="6" dur="1" fill="hold">
                                          <p:stCondLst>
                                            <p:cond delay="0"/>
                                          </p:stCondLst>
                                        </p:cTn>
                                        <p:tgtEl>
                                          <p:spTgt spid="115"/>
                                        </p:tgtEl>
                                        <p:attrNameLst>
                                          <p:attrName>style.visibility</p:attrName>
                                        </p:attrNameLst>
                                      </p:cBhvr>
                                      <p:to>
                                        <p:strVal val="visible"/>
                                      </p:to>
                                    </p:set>
                                    <p:anim calcmode="lin" valueType="num">
                                      <p:cBhvr>
                                        <p:cTn id="7" dur="1000" fill="hold"/>
                                        <p:tgtEl>
                                          <p:spTgt spid="115"/>
                                        </p:tgtEl>
                                        <p:attrNameLst>
                                          <p:attrName>ppt_w</p:attrName>
                                        </p:attrNameLst>
                                      </p:cBhvr>
                                      <p:tavLst>
                                        <p:tav tm="0">
                                          <p:val>
                                            <p:fltVal val="0"/>
                                          </p:val>
                                        </p:tav>
                                        <p:tav tm="100000">
                                          <p:val>
                                            <p:strVal val="#ppt_w"/>
                                          </p:val>
                                        </p:tav>
                                      </p:tavLst>
                                    </p:anim>
                                    <p:anim calcmode="lin" valueType="num">
                                      <p:cBhvr>
                                        <p:cTn id="8" dur="1000" fill="hold"/>
                                        <p:tgtEl>
                                          <p:spTgt spid="115"/>
                                        </p:tgtEl>
                                        <p:attrNameLst>
                                          <p:attrName>ppt_h</p:attrName>
                                        </p:attrNameLst>
                                      </p:cBhvr>
                                      <p:tavLst>
                                        <p:tav tm="0">
                                          <p:val>
                                            <p:fltVal val="0"/>
                                          </p:val>
                                        </p:tav>
                                        <p:tav tm="100000">
                                          <p:val>
                                            <p:strVal val="#ppt_h"/>
                                          </p:val>
                                        </p:tav>
                                      </p:tavLst>
                                    </p:anim>
                                    <p:anim calcmode="lin" valueType="num">
                                      <p:cBhvr>
                                        <p:cTn id="9" dur="1000" fill="hold"/>
                                        <p:tgtEl>
                                          <p:spTgt spid="115"/>
                                        </p:tgtEl>
                                        <p:attrNameLst>
                                          <p:attrName>style.rotation</p:attrName>
                                        </p:attrNameLst>
                                      </p:cBhvr>
                                      <p:tavLst>
                                        <p:tav tm="0">
                                          <p:val>
                                            <p:fltVal val="90"/>
                                          </p:val>
                                        </p:tav>
                                        <p:tav tm="100000">
                                          <p:val>
                                            <p:fltVal val="0"/>
                                          </p:val>
                                        </p:tav>
                                      </p:tavLst>
                                    </p:anim>
                                    <p:animEffect transition="in" filter="fade">
                                      <p:cBhvr>
                                        <p:cTn id="10" dur="1000"/>
                                        <p:tgtEl>
                                          <p:spTgt spid="115"/>
                                        </p:tgtEl>
                                      </p:cBhvr>
                                    </p:animEffect>
                                  </p:childTnLst>
                                </p:cTn>
                              </p:par>
                              <p:par>
                                <p:cTn id="11" presetID="31" presetClass="entr" presetSubtype="0" fill="hold" grpId="0" nodeType="withEffect">
                                  <p:stCondLst>
                                    <p:cond delay="0"/>
                                  </p:stCondLst>
                                  <p:childTnLst>
                                    <p:set>
                                      <p:cBhvr>
                                        <p:cTn id="12" dur="1" fill="hold">
                                          <p:stCondLst>
                                            <p:cond delay="0"/>
                                          </p:stCondLst>
                                        </p:cTn>
                                        <p:tgtEl>
                                          <p:spTgt spid="114"/>
                                        </p:tgtEl>
                                        <p:attrNameLst>
                                          <p:attrName>style.visibility</p:attrName>
                                        </p:attrNameLst>
                                      </p:cBhvr>
                                      <p:to>
                                        <p:strVal val="visible"/>
                                      </p:to>
                                    </p:set>
                                    <p:anim calcmode="lin" valueType="num">
                                      <p:cBhvr>
                                        <p:cTn id="13" dur="1000" fill="hold"/>
                                        <p:tgtEl>
                                          <p:spTgt spid="114"/>
                                        </p:tgtEl>
                                        <p:attrNameLst>
                                          <p:attrName>ppt_w</p:attrName>
                                        </p:attrNameLst>
                                      </p:cBhvr>
                                      <p:tavLst>
                                        <p:tav tm="0">
                                          <p:val>
                                            <p:fltVal val="0"/>
                                          </p:val>
                                        </p:tav>
                                        <p:tav tm="100000">
                                          <p:val>
                                            <p:strVal val="#ppt_w"/>
                                          </p:val>
                                        </p:tav>
                                      </p:tavLst>
                                    </p:anim>
                                    <p:anim calcmode="lin" valueType="num">
                                      <p:cBhvr>
                                        <p:cTn id="14" dur="1000" fill="hold"/>
                                        <p:tgtEl>
                                          <p:spTgt spid="114"/>
                                        </p:tgtEl>
                                        <p:attrNameLst>
                                          <p:attrName>ppt_h</p:attrName>
                                        </p:attrNameLst>
                                      </p:cBhvr>
                                      <p:tavLst>
                                        <p:tav tm="0">
                                          <p:val>
                                            <p:fltVal val="0"/>
                                          </p:val>
                                        </p:tav>
                                        <p:tav tm="100000">
                                          <p:val>
                                            <p:strVal val="#ppt_h"/>
                                          </p:val>
                                        </p:tav>
                                      </p:tavLst>
                                    </p:anim>
                                    <p:anim calcmode="lin" valueType="num">
                                      <p:cBhvr>
                                        <p:cTn id="15" dur="1000" fill="hold"/>
                                        <p:tgtEl>
                                          <p:spTgt spid="114"/>
                                        </p:tgtEl>
                                        <p:attrNameLst>
                                          <p:attrName>style.rotation</p:attrName>
                                        </p:attrNameLst>
                                      </p:cBhvr>
                                      <p:tavLst>
                                        <p:tav tm="0">
                                          <p:val>
                                            <p:fltVal val="90"/>
                                          </p:val>
                                        </p:tav>
                                        <p:tav tm="100000">
                                          <p:val>
                                            <p:fltVal val="0"/>
                                          </p:val>
                                        </p:tav>
                                      </p:tavLst>
                                    </p:anim>
                                    <p:animEffect transition="in" filter="fade">
                                      <p:cBhvr>
                                        <p:cTn id="16" dur="1000"/>
                                        <p:tgtEl>
                                          <p:spTgt spid="114"/>
                                        </p:tgtEl>
                                      </p:cBhvr>
                                    </p:animEffect>
                                  </p:childTnLst>
                                </p:cTn>
                              </p:par>
                              <p:par>
                                <p:cTn id="17" presetID="31" presetClass="entr" presetSubtype="0" fill="hold" grpId="0" nodeType="withEffect">
                                  <p:stCondLst>
                                    <p:cond delay="0"/>
                                  </p:stCondLst>
                                  <p:childTnLst>
                                    <p:set>
                                      <p:cBhvr>
                                        <p:cTn id="18" dur="1" fill="hold">
                                          <p:stCondLst>
                                            <p:cond delay="0"/>
                                          </p:stCondLst>
                                        </p:cTn>
                                        <p:tgtEl>
                                          <p:spTgt spid="118"/>
                                        </p:tgtEl>
                                        <p:attrNameLst>
                                          <p:attrName>style.visibility</p:attrName>
                                        </p:attrNameLst>
                                      </p:cBhvr>
                                      <p:to>
                                        <p:strVal val="visible"/>
                                      </p:to>
                                    </p:set>
                                    <p:anim calcmode="lin" valueType="num">
                                      <p:cBhvr>
                                        <p:cTn id="19" dur="1000" fill="hold"/>
                                        <p:tgtEl>
                                          <p:spTgt spid="118"/>
                                        </p:tgtEl>
                                        <p:attrNameLst>
                                          <p:attrName>ppt_w</p:attrName>
                                        </p:attrNameLst>
                                      </p:cBhvr>
                                      <p:tavLst>
                                        <p:tav tm="0">
                                          <p:val>
                                            <p:fltVal val="0"/>
                                          </p:val>
                                        </p:tav>
                                        <p:tav tm="100000">
                                          <p:val>
                                            <p:strVal val="#ppt_w"/>
                                          </p:val>
                                        </p:tav>
                                      </p:tavLst>
                                    </p:anim>
                                    <p:anim calcmode="lin" valueType="num">
                                      <p:cBhvr>
                                        <p:cTn id="20" dur="1000" fill="hold"/>
                                        <p:tgtEl>
                                          <p:spTgt spid="118"/>
                                        </p:tgtEl>
                                        <p:attrNameLst>
                                          <p:attrName>ppt_h</p:attrName>
                                        </p:attrNameLst>
                                      </p:cBhvr>
                                      <p:tavLst>
                                        <p:tav tm="0">
                                          <p:val>
                                            <p:fltVal val="0"/>
                                          </p:val>
                                        </p:tav>
                                        <p:tav tm="100000">
                                          <p:val>
                                            <p:strVal val="#ppt_h"/>
                                          </p:val>
                                        </p:tav>
                                      </p:tavLst>
                                    </p:anim>
                                    <p:anim calcmode="lin" valueType="num">
                                      <p:cBhvr>
                                        <p:cTn id="21" dur="1000" fill="hold"/>
                                        <p:tgtEl>
                                          <p:spTgt spid="118"/>
                                        </p:tgtEl>
                                        <p:attrNameLst>
                                          <p:attrName>style.rotation</p:attrName>
                                        </p:attrNameLst>
                                      </p:cBhvr>
                                      <p:tavLst>
                                        <p:tav tm="0">
                                          <p:val>
                                            <p:fltVal val="90"/>
                                          </p:val>
                                        </p:tav>
                                        <p:tav tm="100000">
                                          <p:val>
                                            <p:fltVal val="0"/>
                                          </p:val>
                                        </p:tav>
                                      </p:tavLst>
                                    </p:anim>
                                    <p:animEffect transition="in" filter="fade">
                                      <p:cBhvr>
                                        <p:cTn id="22" dur="1000"/>
                                        <p:tgtEl>
                                          <p:spTgt spid="118"/>
                                        </p:tgtEl>
                                      </p:cBhvr>
                                    </p:animEffect>
                                  </p:childTnLst>
                                </p:cTn>
                              </p:par>
                            </p:childTnLst>
                          </p:cTn>
                        </p:par>
                      </p:childTnLst>
                    </p:cTn>
                  </p:par>
                  <p:par>
                    <p:cTn id="23" fill="hold">
                      <p:stCondLst>
                        <p:cond delay="indefinite"/>
                      </p:stCondLst>
                      <p:childTnLst>
                        <p:par>
                          <p:cTn id="24" fill="hold">
                            <p:stCondLst>
                              <p:cond delay="0"/>
                            </p:stCondLst>
                            <p:childTnLst>
                              <p:par>
                                <p:cTn id="25" presetID="42" presetClass="entr" presetSubtype="0" fill="hold" grpId="0" nodeType="clickEffect">
                                  <p:stCondLst>
                                    <p:cond delay="0"/>
                                  </p:stCondLst>
                                  <p:childTnLst>
                                    <p:set>
                                      <p:cBhvr>
                                        <p:cTn id="26" dur="1" fill="hold">
                                          <p:stCondLst>
                                            <p:cond delay="0"/>
                                          </p:stCondLst>
                                        </p:cTn>
                                        <p:tgtEl>
                                          <p:spTgt spid="121"/>
                                        </p:tgtEl>
                                        <p:attrNameLst>
                                          <p:attrName>style.visibility</p:attrName>
                                        </p:attrNameLst>
                                      </p:cBhvr>
                                      <p:to>
                                        <p:strVal val="visible"/>
                                      </p:to>
                                    </p:set>
                                    <p:animEffect transition="in" filter="fade">
                                      <p:cBhvr>
                                        <p:cTn id="27" dur="1000"/>
                                        <p:tgtEl>
                                          <p:spTgt spid="121"/>
                                        </p:tgtEl>
                                      </p:cBhvr>
                                    </p:animEffect>
                                    <p:anim calcmode="lin" valueType="num">
                                      <p:cBhvr>
                                        <p:cTn id="28" dur="1000" fill="hold"/>
                                        <p:tgtEl>
                                          <p:spTgt spid="121"/>
                                        </p:tgtEl>
                                        <p:attrNameLst>
                                          <p:attrName>ppt_x</p:attrName>
                                        </p:attrNameLst>
                                      </p:cBhvr>
                                      <p:tavLst>
                                        <p:tav tm="0">
                                          <p:val>
                                            <p:strVal val="#ppt_x"/>
                                          </p:val>
                                        </p:tav>
                                        <p:tav tm="100000">
                                          <p:val>
                                            <p:strVal val="#ppt_x"/>
                                          </p:val>
                                        </p:tav>
                                      </p:tavLst>
                                    </p:anim>
                                    <p:anim calcmode="lin" valueType="num">
                                      <p:cBhvr>
                                        <p:cTn id="29" dur="1000" fill="hold"/>
                                        <p:tgtEl>
                                          <p:spTgt spid="121"/>
                                        </p:tgtEl>
                                        <p:attrNameLst>
                                          <p:attrName>ppt_y</p:attrName>
                                        </p:attrNameLst>
                                      </p:cBhvr>
                                      <p:tavLst>
                                        <p:tav tm="0">
                                          <p:val>
                                            <p:strVal val="#ppt_y+.1"/>
                                          </p:val>
                                        </p:tav>
                                        <p:tav tm="100000">
                                          <p:val>
                                            <p:strVal val="#ppt_y"/>
                                          </p:val>
                                        </p:tav>
                                      </p:tavLst>
                                    </p:anim>
                                  </p:childTnLst>
                                </p:cTn>
                              </p:par>
                            </p:childTnLst>
                          </p:cTn>
                        </p:par>
                      </p:childTnLst>
                    </p:cTn>
                  </p:par>
                  <p:par>
                    <p:cTn id="30" fill="hold">
                      <p:stCondLst>
                        <p:cond delay="indefinite"/>
                      </p:stCondLst>
                      <p:childTnLst>
                        <p:par>
                          <p:cTn id="31" fill="hold">
                            <p:stCondLst>
                              <p:cond delay="0"/>
                            </p:stCondLst>
                            <p:childTnLst>
                              <p:par>
                                <p:cTn id="32" presetID="42" presetClass="entr" presetSubtype="0" fill="hold" grpId="0" nodeType="clickEffect">
                                  <p:stCondLst>
                                    <p:cond delay="0"/>
                                  </p:stCondLst>
                                  <p:childTnLst>
                                    <p:set>
                                      <p:cBhvr>
                                        <p:cTn id="33" dur="1" fill="hold">
                                          <p:stCondLst>
                                            <p:cond delay="0"/>
                                          </p:stCondLst>
                                        </p:cTn>
                                        <p:tgtEl>
                                          <p:spTgt spid="122"/>
                                        </p:tgtEl>
                                        <p:attrNameLst>
                                          <p:attrName>style.visibility</p:attrName>
                                        </p:attrNameLst>
                                      </p:cBhvr>
                                      <p:to>
                                        <p:strVal val="visible"/>
                                      </p:to>
                                    </p:set>
                                    <p:animEffect transition="in" filter="fade">
                                      <p:cBhvr>
                                        <p:cTn id="34" dur="1000"/>
                                        <p:tgtEl>
                                          <p:spTgt spid="122"/>
                                        </p:tgtEl>
                                      </p:cBhvr>
                                    </p:animEffect>
                                    <p:anim calcmode="lin" valueType="num">
                                      <p:cBhvr>
                                        <p:cTn id="35" dur="1000" fill="hold"/>
                                        <p:tgtEl>
                                          <p:spTgt spid="122"/>
                                        </p:tgtEl>
                                        <p:attrNameLst>
                                          <p:attrName>ppt_x</p:attrName>
                                        </p:attrNameLst>
                                      </p:cBhvr>
                                      <p:tavLst>
                                        <p:tav tm="0">
                                          <p:val>
                                            <p:strVal val="#ppt_x"/>
                                          </p:val>
                                        </p:tav>
                                        <p:tav tm="100000">
                                          <p:val>
                                            <p:strVal val="#ppt_x"/>
                                          </p:val>
                                        </p:tav>
                                      </p:tavLst>
                                    </p:anim>
                                    <p:anim calcmode="lin" valueType="num">
                                      <p:cBhvr>
                                        <p:cTn id="36" dur="1000" fill="hold"/>
                                        <p:tgtEl>
                                          <p:spTgt spid="122"/>
                                        </p:tgtEl>
                                        <p:attrNameLst>
                                          <p:attrName>ppt_y</p:attrName>
                                        </p:attrNameLst>
                                      </p:cBhvr>
                                      <p:tavLst>
                                        <p:tav tm="0">
                                          <p:val>
                                            <p:strVal val="#ppt_y+.1"/>
                                          </p:val>
                                        </p:tav>
                                        <p:tav tm="100000">
                                          <p:val>
                                            <p:strVal val="#ppt_y"/>
                                          </p:val>
                                        </p:tav>
                                      </p:tavLst>
                                    </p:anim>
                                  </p:childTnLst>
                                </p:cTn>
                              </p:par>
                            </p:childTnLst>
                          </p:cTn>
                        </p:par>
                      </p:childTnLst>
                    </p:cTn>
                  </p:par>
                  <p:par>
                    <p:cTn id="37" fill="hold">
                      <p:stCondLst>
                        <p:cond delay="indefinite"/>
                      </p:stCondLst>
                      <p:childTnLst>
                        <p:par>
                          <p:cTn id="38" fill="hold">
                            <p:stCondLst>
                              <p:cond delay="0"/>
                            </p:stCondLst>
                            <p:childTnLst>
                              <p:par>
                                <p:cTn id="39" presetID="42" presetClass="entr" presetSubtype="0" fill="hold" nodeType="clickEffect">
                                  <p:stCondLst>
                                    <p:cond delay="0"/>
                                  </p:stCondLst>
                                  <p:childTnLst>
                                    <p:set>
                                      <p:cBhvr>
                                        <p:cTn id="40" dur="1" fill="hold">
                                          <p:stCondLst>
                                            <p:cond delay="0"/>
                                          </p:stCondLst>
                                        </p:cTn>
                                        <p:tgtEl>
                                          <p:spTgt spid="123"/>
                                        </p:tgtEl>
                                        <p:attrNameLst>
                                          <p:attrName>style.visibility</p:attrName>
                                        </p:attrNameLst>
                                      </p:cBhvr>
                                      <p:to>
                                        <p:strVal val="visible"/>
                                      </p:to>
                                    </p:set>
                                    <p:animEffect transition="in" filter="fade">
                                      <p:cBhvr>
                                        <p:cTn id="41" dur="1000"/>
                                        <p:tgtEl>
                                          <p:spTgt spid="123"/>
                                        </p:tgtEl>
                                      </p:cBhvr>
                                    </p:animEffect>
                                    <p:anim calcmode="lin" valueType="num">
                                      <p:cBhvr>
                                        <p:cTn id="42" dur="1000" fill="hold"/>
                                        <p:tgtEl>
                                          <p:spTgt spid="123"/>
                                        </p:tgtEl>
                                        <p:attrNameLst>
                                          <p:attrName>ppt_x</p:attrName>
                                        </p:attrNameLst>
                                      </p:cBhvr>
                                      <p:tavLst>
                                        <p:tav tm="0">
                                          <p:val>
                                            <p:strVal val="#ppt_x"/>
                                          </p:val>
                                        </p:tav>
                                        <p:tav tm="100000">
                                          <p:val>
                                            <p:strVal val="#ppt_x"/>
                                          </p:val>
                                        </p:tav>
                                      </p:tavLst>
                                    </p:anim>
                                    <p:anim calcmode="lin" valueType="num">
                                      <p:cBhvr>
                                        <p:cTn id="43" dur="1000" fill="hold"/>
                                        <p:tgtEl>
                                          <p:spTgt spid="123"/>
                                        </p:tgtEl>
                                        <p:attrNameLst>
                                          <p:attrName>ppt_y</p:attrName>
                                        </p:attrNameLst>
                                      </p:cBhvr>
                                      <p:tavLst>
                                        <p:tav tm="0">
                                          <p:val>
                                            <p:strVal val="#ppt_y+.1"/>
                                          </p:val>
                                        </p:tav>
                                        <p:tav tm="100000">
                                          <p:val>
                                            <p:strVal val="#ppt_y"/>
                                          </p:val>
                                        </p:tav>
                                      </p:tavLst>
                                    </p:anim>
                                  </p:childTnLst>
                                </p:cTn>
                              </p:par>
                            </p:childTnLst>
                          </p:cTn>
                        </p:par>
                      </p:childTnLst>
                    </p:cTn>
                  </p:par>
                  <p:par>
                    <p:cTn id="44" fill="hold">
                      <p:stCondLst>
                        <p:cond delay="indefinite"/>
                      </p:stCondLst>
                      <p:childTnLst>
                        <p:par>
                          <p:cTn id="45" fill="hold">
                            <p:stCondLst>
                              <p:cond delay="0"/>
                            </p:stCondLst>
                            <p:childTnLst>
                              <p:par>
                                <p:cTn id="46" presetID="42" presetClass="entr" presetSubtype="0" fill="hold" grpId="0" nodeType="clickEffect">
                                  <p:stCondLst>
                                    <p:cond delay="0"/>
                                  </p:stCondLst>
                                  <p:childTnLst>
                                    <p:set>
                                      <p:cBhvr>
                                        <p:cTn id="47" dur="1" fill="hold">
                                          <p:stCondLst>
                                            <p:cond delay="0"/>
                                          </p:stCondLst>
                                        </p:cTn>
                                        <p:tgtEl>
                                          <p:spTgt spid="128"/>
                                        </p:tgtEl>
                                        <p:attrNameLst>
                                          <p:attrName>style.visibility</p:attrName>
                                        </p:attrNameLst>
                                      </p:cBhvr>
                                      <p:to>
                                        <p:strVal val="visible"/>
                                      </p:to>
                                    </p:set>
                                    <p:animEffect transition="in" filter="fade">
                                      <p:cBhvr>
                                        <p:cTn id="48" dur="1000"/>
                                        <p:tgtEl>
                                          <p:spTgt spid="128"/>
                                        </p:tgtEl>
                                      </p:cBhvr>
                                    </p:animEffect>
                                    <p:anim calcmode="lin" valueType="num">
                                      <p:cBhvr>
                                        <p:cTn id="49" dur="1000" fill="hold"/>
                                        <p:tgtEl>
                                          <p:spTgt spid="128"/>
                                        </p:tgtEl>
                                        <p:attrNameLst>
                                          <p:attrName>ppt_x</p:attrName>
                                        </p:attrNameLst>
                                      </p:cBhvr>
                                      <p:tavLst>
                                        <p:tav tm="0">
                                          <p:val>
                                            <p:strVal val="#ppt_x"/>
                                          </p:val>
                                        </p:tav>
                                        <p:tav tm="100000">
                                          <p:val>
                                            <p:strVal val="#ppt_x"/>
                                          </p:val>
                                        </p:tav>
                                      </p:tavLst>
                                    </p:anim>
                                    <p:anim calcmode="lin" valueType="num">
                                      <p:cBhvr>
                                        <p:cTn id="50" dur="1000" fill="hold"/>
                                        <p:tgtEl>
                                          <p:spTgt spid="128"/>
                                        </p:tgtEl>
                                        <p:attrNameLst>
                                          <p:attrName>ppt_y</p:attrName>
                                        </p:attrNameLst>
                                      </p:cBhvr>
                                      <p:tavLst>
                                        <p:tav tm="0">
                                          <p:val>
                                            <p:strVal val="#ppt_y+.1"/>
                                          </p:val>
                                        </p:tav>
                                        <p:tav tm="100000">
                                          <p:val>
                                            <p:strVal val="#ppt_y"/>
                                          </p:val>
                                        </p:tav>
                                      </p:tavLst>
                                    </p:anim>
                                  </p:childTnLst>
                                </p:cTn>
                              </p:par>
                              <p:par>
                                <p:cTn id="51" presetID="42" presetClass="entr" presetSubtype="0" fill="hold" nodeType="withEffect">
                                  <p:stCondLst>
                                    <p:cond delay="0"/>
                                  </p:stCondLst>
                                  <p:childTnLst>
                                    <p:set>
                                      <p:cBhvr>
                                        <p:cTn id="52" dur="1" fill="hold">
                                          <p:stCondLst>
                                            <p:cond delay="0"/>
                                          </p:stCondLst>
                                        </p:cTn>
                                        <p:tgtEl>
                                          <p:spTgt spid="126"/>
                                        </p:tgtEl>
                                        <p:attrNameLst>
                                          <p:attrName>style.visibility</p:attrName>
                                        </p:attrNameLst>
                                      </p:cBhvr>
                                      <p:to>
                                        <p:strVal val="visible"/>
                                      </p:to>
                                    </p:set>
                                    <p:animEffect transition="in" filter="fade">
                                      <p:cBhvr>
                                        <p:cTn id="53" dur="1000"/>
                                        <p:tgtEl>
                                          <p:spTgt spid="126"/>
                                        </p:tgtEl>
                                      </p:cBhvr>
                                    </p:animEffect>
                                    <p:anim calcmode="lin" valueType="num">
                                      <p:cBhvr>
                                        <p:cTn id="54" dur="1000" fill="hold"/>
                                        <p:tgtEl>
                                          <p:spTgt spid="126"/>
                                        </p:tgtEl>
                                        <p:attrNameLst>
                                          <p:attrName>ppt_x</p:attrName>
                                        </p:attrNameLst>
                                      </p:cBhvr>
                                      <p:tavLst>
                                        <p:tav tm="0">
                                          <p:val>
                                            <p:strVal val="#ppt_x"/>
                                          </p:val>
                                        </p:tav>
                                        <p:tav tm="100000">
                                          <p:val>
                                            <p:strVal val="#ppt_x"/>
                                          </p:val>
                                        </p:tav>
                                      </p:tavLst>
                                    </p:anim>
                                    <p:anim calcmode="lin" valueType="num">
                                      <p:cBhvr>
                                        <p:cTn id="55" dur="1000" fill="hold"/>
                                        <p:tgtEl>
                                          <p:spTgt spid="126"/>
                                        </p:tgtEl>
                                        <p:attrNameLst>
                                          <p:attrName>ppt_y</p:attrName>
                                        </p:attrNameLst>
                                      </p:cBhvr>
                                      <p:tavLst>
                                        <p:tav tm="0">
                                          <p:val>
                                            <p:strVal val="#ppt_y+.1"/>
                                          </p:val>
                                        </p:tav>
                                        <p:tav tm="100000">
                                          <p:val>
                                            <p:strVal val="#ppt_y"/>
                                          </p:val>
                                        </p:tav>
                                      </p:tavLst>
                                    </p:anim>
                                  </p:childTnLst>
                                </p:cTn>
                              </p:par>
                              <p:par>
                                <p:cTn id="56" presetID="42" presetClass="entr" presetSubtype="0" fill="hold" nodeType="withEffect">
                                  <p:stCondLst>
                                    <p:cond delay="0"/>
                                  </p:stCondLst>
                                  <p:childTnLst>
                                    <p:set>
                                      <p:cBhvr>
                                        <p:cTn id="57" dur="1" fill="hold">
                                          <p:stCondLst>
                                            <p:cond delay="0"/>
                                          </p:stCondLst>
                                        </p:cTn>
                                        <p:tgtEl>
                                          <p:spTgt spid="127"/>
                                        </p:tgtEl>
                                        <p:attrNameLst>
                                          <p:attrName>style.visibility</p:attrName>
                                        </p:attrNameLst>
                                      </p:cBhvr>
                                      <p:to>
                                        <p:strVal val="visible"/>
                                      </p:to>
                                    </p:set>
                                    <p:animEffect transition="in" filter="fade">
                                      <p:cBhvr>
                                        <p:cTn id="58" dur="1000"/>
                                        <p:tgtEl>
                                          <p:spTgt spid="127"/>
                                        </p:tgtEl>
                                      </p:cBhvr>
                                    </p:animEffect>
                                    <p:anim calcmode="lin" valueType="num">
                                      <p:cBhvr>
                                        <p:cTn id="59" dur="1000" fill="hold"/>
                                        <p:tgtEl>
                                          <p:spTgt spid="127"/>
                                        </p:tgtEl>
                                        <p:attrNameLst>
                                          <p:attrName>ppt_x</p:attrName>
                                        </p:attrNameLst>
                                      </p:cBhvr>
                                      <p:tavLst>
                                        <p:tav tm="0">
                                          <p:val>
                                            <p:strVal val="#ppt_x"/>
                                          </p:val>
                                        </p:tav>
                                        <p:tav tm="100000">
                                          <p:val>
                                            <p:strVal val="#ppt_x"/>
                                          </p:val>
                                        </p:tav>
                                      </p:tavLst>
                                    </p:anim>
                                    <p:anim calcmode="lin" valueType="num">
                                      <p:cBhvr>
                                        <p:cTn id="60" dur="1000" fill="hold"/>
                                        <p:tgtEl>
                                          <p:spTgt spid="127"/>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4" grpId="0"/>
      <p:bldP spid="118" grpId="0"/>
      <p:bldP spid="121" grpId="0"/>
      <p:bldP spid="122" grpId="0" animBg="1"/>
      <p:bldP spid="128" grpId="0"/>
    </p:bldLst>
  </p:timing>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1138" name="Text Box 2">
            <a:extLst>
              <a:ext uri="{FF2B5EF4-FFF2-40B4-BE49-F238E27FC236}">
                <a16:creationId xmlns:a16="http://schemas.microsoft.com/office/drawing/2014/main" xmlns="" id="{5B6774B2-4F08-42D7-B5E0-8917B467220F}"/>
              </a:ext>
            </a:extLst>
          </p:cNvPr>
          <p:cNvSpPr txBox="1">
            <a:spLocks noChangeArrowheads="1"/>
          </p:cNvSpPr>
          <p:nvPr/>
        </p:nvSpPr>
        <p:spPr bwMode="auto">
          <a:xfrm>
            <a:off x="5013326" y="455613"/>
            <a:ext cx="3351213" cy="523220"/>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defTabSz="914400" fontAlgn="base">
              <a:spcBef>
                <a:spcPct val="0"/>
              </a:spcBef>
              <a:spcAft>
                <a:spcPct val="0"/>
              </a:spcAft>
            </a:pPr>
            <a:r>
              <a:rPr lang="en-US" altLang="en-US" sz="2800" dirty="0">
                <a:solidFill>
                  <a:srgbClr val="800040"/>
                </a:solidFill>
                <a:latin typeface=".VnTime" panose="020B7200000000000000" pitchFamily="34" charset="0"/>
                <a:cs typeface="Arial" panose="020B0604020202020204" pitchFamily="34" charset="0"/>
                <a:sym typeface="Arial" panose="020B0604020202020204" pitchFamily="34" charset="0"/>
              </a:rPr>
              <a:t>So </a:t>
            </a:r>
            <a:r>
              <a:rPr lang="en-US" altLang="en-US" sz="2800" dirty="0" err="1">
                <a:solidFill>
                  <a:srgbClr val="800040"/>
                </a:solidFill>
                <a:latin typeface=".VnTime" panose="020B7200000000000000" pitchFamily="34" charset="0"/>
                <a:cs typeface="Arial" panose="020B0604020202020204" pitchFamily="34" charset="0"/>
                <a:sym typeface="Arial" panose="020B0604020202020204" pitchFamily="34" charset="0"/>
              </a:rPr>
              <a:t>s¸nh</a:t>
            </a:r>
            <a:r>
              <a:rPr lang="en-US" altLang="en-US" sz="2800" dirty="0">
                <a:solidFill>
                  <a:srgbClr val="800040"/>
                </a:solidFill>
                <a:latin typeface=".VnTime" panose="020B7200000000000000" pitchFamily="34" charset="0"/>
                <a:cs typeface="Arial" panose="020B0604020202020204" pitchFamily="34" charset="0"/>
                <a:sym typeface="Arial" panose="020B0604020202020204" pitchFamily="34" charset="0"/>
              </a:rPr>
              <a:t> </a:t>
            </a:r>
            <a:r>
              <a:rPr lang="vi-VN" altLang="en-US" sz="2800" dirty="0">
                <a:solidFill>
                  <a:srgbClr val="663300"/>
                </a:solidFill>
                <a:latin typeface=".VnTime" panose="020B7200000000000000" pitchFamily="34" charset="0"/>
                <a:sym typeface="Arial" panose="020B0604020202020204" pitchFamily="34" charset="0"/>
              </a:rPr>
              <a:t>p</a:t>
            </a:r>
            <a:r>
              <a:rPr lang="en-US" altLang="en-US" sz="2800" dirty="0">
                <a:solidFill>
                  <a:srgbClr val="663300"/>
                </a:solidFill>
                <a:latin typeface=".VnTime" panose="020B7200000000000000" pitchFamily="34" charset="0"/>
              </a:rPr>
              <a:t>’ </a:t>
            </a:r>
            <a:r>
              <a:rPr lang="en-US" altLang="en-US" sz="2800" dirty="0">
                <a:solidFill>
                  <a:srgbClr val="800040"/>
                </a:solidFill>
                <a:latin typeface=".VnTime" panose="020B7200000000000000" pitchFamily="34" charset="0"/>
                <a:cs typeface="Arial" panose="020B0604020202020204" pitchFamily="34" charset="0"/>
                <a:sym typeface="Arial" panose="020B0604020202020204" pitchFamily="34" charset="0"/>
              </a:rPr>
              <a:t>vµ </a:t>
            </a:r>
            <a:r>
              <a:rPr lang="en-US" altLang="en-US" sz="2800" dirty="0">
                <a:solidFill>
                  <a:srgbClr val="663300"/>
                </a:solidFill>
                <a:latin typeface=".VnTime" panose="020B7200000000000000" pitchFamily="34" charset="0"/>
              </a:rPr>
              <a:t>m’</a:t>
            </a:r>
            <a:r>
              <a:rPr lang="vi-VN" altLang="en-US" sz="2800" dirty="0">
                <a:solidFill>
                  <a:srgbClr val="663300"/>
                </a:solidFill>
                <a:latin typeface=".VnTime" panose="020B7200000000000000" pitchFamily="34" charset="0"/>
              </a:rPr>
              <a:t>?</a:t>
            </a:r>
            <a:endParaRPr lang="en-US" altLang="en-US" sz="2800" dirty="0">
              <a:solidFill>
                <a:srgbClr val="800040"/>
              </a:solidFill>
              <a:latin typeface=".VnTime" panose="020B7200000000000000" pitchFamily="34" charset="0"/>
              <a:cs typeface="Arial" panose="020B0604020202020204" pitchFamily="34" charset="0"/>
              <a:sym typeface="Arial" panose="020B0604020202020204" pitchFamily="34" charset="0"/>
            </a:endParaRPr>
          </a:p>
        </p:txBody>
      </p:sp>
      <p:graphicFrame>
        <p:nvGraphicFramePr>
          <p:cNvPr id="91139" name="Group 3">
            <a:extLst>
              <a:ext uri="{FF2B5EF4-FFF2-40B4-BE49-F238E27FC236}">
                <a16:creationId xmlns:a16="http://schemas.microsoft.com/office/drawing/2014/main" xmlns="" id="{1489E0C4-B70C-44F4-A446-C1D07362E259}"/>
              </a:ext>
            </a:extLst>
          </p:cNvPr>
          <p:cNvGraphicFramePr>
            <a:graphicFrameLocks noGrp="1"/>
          </p:cNvGraphicFramePr>
          <p:nvPr>
            <p:extLst>
              <p:ext uri="{D42A27DB-BD31-4B8C-83A1-F6EECF244321}">
                <p14:modId xmlns:p14="http://schemas.microsoft.com/office/powerpoint/2010/main" val="1555073758"/>
              </p:ext>
            </p:extLst>
          </p:nvPr>
        </p:nvGraphicFramePr>
        <p:xfrm>
          <a:off x="1930400" y="1268413"/>
          <a:ext cx="8623300" cy="4284662"/>
        </p:xfrm>
        <a:graphic>
          <a:graphicData uri="http://schemas.openxmlformats.org/drawingml/2006/table">
            <a:tbl>
              <a:tblPr/>
              <a:tblGrid>
                <a:gridCol w="2146300">
                  <a:extLst>
                    <a:ext uri="{9D8B030D-6E8A-4147-A177-3AD203B41FA5}">
                      <a16:colId xmlns:a16="http://schemas.microsoft.com/office/drawing/2014/main" xmlns="" val="20000"/>
                    </a:ext>
                  </a:extLst>
                </a:gridCol>
                <a:gridCol w="2971800">
                  <a:extLst>
                    <a:ext uri="{9D8B030D-6E8A-4147-A177-3AD203B41FA5}">
                      <a16:colId xmlns:a16="http://schemas.microsoft.com/office/drawing/2014/main" xmlns="" val="20001"/>
                    </a:ext>
                  </a:extLst>
                </a:gridCol>
                <a:gridCol w="3505200">
                  <a:extLst>
                    <a:ext uri="{9D8B030D-6E8A-4147-A177-3AD203B41FA5}">
                      <a16:colId xmlns:a16="http://schemas.microsoft.com/office/drawing/2014/main" xmlns="" val="20002"/>
                    </a:ext>
                  </a:extLst>
                </a:gridCol>
              </a:tblGrid>
              <a:tr h="83220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dirty="0" err="1">
                          <a:ln>
                            <a:noFill/>
                          </a:ln>
                          <a:solidFill>
                            <a:srgbClr val="0000CC"/>
                          </a:solidFill>
                          <a:effectLst/>
                          <a:latin typeface=".VnTime" pitchFamily="34" charset="0"/>
                        </a:rPr>
                        <a:t>Lư­îng</a:t>
                      </a:r>
                      <a:endParaRPr kumimoji="0" lang="en-US" sz="2400" b="1" i="0" u="none" strike="noStrike" cap="none" normalizeH="0" baseline="0" dirty="0">
                        <a:ln>
                          <a:noFill/>
                        </a:ln>
                        <a:solidFill>
                          <a:srgbClr val="0000CC"/>
                        </a:solidFill>
                        <a:effectLst/>
                        <a:latin typeface=".VnTime" pitchFamily="34" charset="0"/>
                      </a:endParaRPr>
                    </a:p>
                  </a:txBody>
                  <a:tcPr marT="45727" marB="45727"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dirty="0" err="1">
                          <a:ln>
                            <a:noFill/>
                          </a:ln>
                          <a:solidFill>
                            <a:srgbClr val="0000CC"/>
                          </a:solidFill>
                          <a:effectLst/>
                          <a:latin typeface=".VnTime" pitchFamily="34" charset="0"/>
                        </a:rPr>
                        <a:t>ChÊt</a:t>
                      </a:r>
                      <a:endParaRPr kumimoji="0" lang="en-US" sz="2400" b="1" i="0" u="none" strike="noStrike" cap="none" normalizeH="0" baseline="0" dirty="0">
                        <a:ln>
                          <a:noFill/>
                        </a:ln>
                        <a:solidFill>
                          <a:srgbClr val="0000CC"/>
                        </a:solidFill>
                        <a:effectLst/>
                        <a:latin typeface=".VnTime" pitchFamily="34" charset="0"/>
                      </a:endParaRPr>
                    </a:p>
                  </a:txBody>
                  <a:tcPr marT="45727" marB="45727"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CC"/>
                    </a:solidFill>
                  </a:tcPr>
                </a:tc>
                <a:tc hMerge="1">
                  <a:txBody>
                    <a:bodyPr/>
                    <a:lstStyle/>
                    <a:p>
                      <a:endParaRPr lang="en-US"/>
                    </a:p>
                  </a:txBody>
                  <a:tcPr/>
                </a:tc>
                <a:extLst>
                  <a:ext uri="{0D108BD9-81ED-4DB2-BD59-A6C34878D82A}">
                    <a16:rowId xmlns:a16="http://schemas.microsoft.com/office/drawing/2014/main" xmlns="" val="10000"/>
                  </a:ext>
                </a:extLst>
              </a:tr>
              <a:tr h="785489">
                <a:tc rowSpan="2">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en-US" sz="2400" b="0" i="0" u="none" strike="noStrike" cap="none" normalizeH="0" baseline="0" dirty="0">
                        <a:ln>
                          <a:noFill/>
                        </a:ln>
                        <a:solidFill>
                          <a:schemeClr val="tx1"/>
                        </a:solidFill>
                        <a:effectLst/>
                        <a:latin typeface=".VnTime" pitchFamily="34" charset="0"/>
                      </a:endParaRP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en-US" sz="2400" b="0" i="0" u="none" strike="noStrike" cap="none" normalizeH="0" baseline="0" dirty="0">
                        <a:ln>
                          <a:noFill/>
                        </a:ln>
                        <a:solidFill>
                          <a:schemeClr val="tx1"/>
                        </a:solidFill>
                        <a:effectLst/>
                        <a:latin typeface=".VnTime" pitchFamily="34" charset="0"/>
                      </a:endParaRP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a:ln>
                            <a:noFill/>
                          </a:ln>
                          <a:solidFill>
                            <a:srgbClr val="663300"/>
                          </a:solidFill>
                          <a:effectLst/>
                          <a:latin typeface=".VnTime" pitchFamily="34" charset="0"/>
                        </a:rPr>
                        <a:t>P’ &lt; m’</a:t>
                      </a: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en-US" sz="2400" b="0" i="0" u="none" strike="noStrike" cap="none" normalizeH="0" baseline="0" dirty="0">
                        <a:ln>
                          <a:noFill/>
                        </a:ln>
                        <a:solidFill>
                          <a:schemeClr val="tx1"/>
                        </a:solidFill>
                        <a:effectLst/>
                        <a:latin typeface=".VnTime" pitchFamily="34" charset="0"/>
                      </a:endParaRPr>
                    </a:p>
                  </a:txBody>
                  <a:tcPr marT="45727" marB="45727"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vi-VN" sz="2800" b="0" i="0" u="none" strike="noStrike" cap="none" normalizeH="0" baseline="0" dirty="0">
                          <a:ln>
                            <a:noFill/>
                          </a:ln>
                          <a:solidFill>
                            <a:schemeClr val="tx1"/>
                          </a:solidFill>
                          <a:effectLst/>
                          <a:latin typeface=".VnTime" pitchFamily="34" charset="0"/>
                        </a:rPr>
                        <a:t>p</a:t>
                      </a:r>
                      <a:r>
                        <a:rPr kumimoji="0" lang="en-US" sz="2800" b="0" i="0" u="none" strike="noStrike" cap="none" normalizeH="0" baseline="0" dirty="0">
                          <a:ln>
                            <a:noFill/>
                          </a:ln>
                          <a:solidFill>
                            <a:schemeClr val="tx1"/>
                          </a:solidFill>
                          <a:effectLst/>
                          <a:latin typeface=".VnTime" pitchFamily="34" charset="0"/>
                        </a:rPr>
                        <a:t>’</a:t>
                      </a:r>
                    </a:p>
                  </a:txBody>
                  <a:tcPr marT="45727" marB="45727"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CC"/>
                    </a:solid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tx1"/>
                          </a:solidFill>
                          <a:effectLst/>
                          <a:latin typeface=".VnTime" pitchFamily="34" charset="0"/>
                        </a:rPr>
                        <a:t>m’</a:t>
                      </a:r>
                    </a:p>
                  </a:txBody>
                  <a:tcPr marT="45727" marB="45727"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CC"/>
                    </a:solidFill>
                  </a:tcPr>
                </a:tc>
                <a:extLst>
                  <a:ext uri="{0D108BD9-81ED-4DB2-BD59-A6C34878D82A}">
                    <a16:rowId xmlns:a16="http://schemas.microsoft.com/office/drawing/2014/main" xmlns="" val="10001"/>
                  </a:ext>
                </a:extLst>
              </a:tr>
              <a:tr h="2666973">
                <a:tc vMerge="1">
                  <a:txBody>
                    <a:bodyPr/>
                    <a:lstStyle/>
                    <a:p>
                      <a:endParaRPr lang="en-US"/>
                    </a:p>
                  </a:txBody>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rgbClr val="002060"/>
                          </a:solidFill>
                          <a:effectLst/>
                          <a:latin typeface=".VnTime" pitchFamily="34" charset="0"/>
                        </a:rPr>
                        <a:t>Ph¶n</a:t>
                      </a:r>
                      <a:r>
                        <a:rPr kumimoji="0" lang="en-US" sz="2800" b="0" i="0" u="none" strike="noStrike" cap="none" normalizeH="0" baseline="0" dirty="0">
                          <a:ln>
                            <a:noFill/>
                          </a:ln>
                          <a:solidFill>
                            <a:srgbClr val="002060"/>
                          </a:solidFill>
                          <a:effectLst/>
                          <a:latin typeface=".VnTime" pitchFamily="34" charset="0"/>
                        </a:rPr>
                        <a:t> ¸</a:t>
                      </a:r>
                      <a:r>
                        <a:rPr kumimoji="0" lang="en-US" sz="2800" b="0" i="0" u="none" strike="noStrike" cap="none" normalizeH="0" baseline="0" dirty="0" err="1">
                          <a:ln>
                            <a:noFill/>
                          </a:ln>
                          <a:solidFill>
                            <a:srgbClr val="002060"/>
                          </a:solidFill>
                          <a:effectLst/>
                          <a:latin typeface=".VnTime" pitchFamily="34" charset="0"/>
                        </a:rPr>
                        <a:t>nh</a:t>
                      </a:r>
                      <a:r>
                        <a:rPr kumimoji="0" lang="en-US" sz="2800" b="0" i="0" u="none" strike="noStrike" cap="none" normalizeH="0" baseline="0" dirty="0">
                          <a:ln>
                            <a:noFill/>
                          </a:ln>
                          <a:solidFill>
                            <a:srgbClr val="002060"/>
                          </a:solidFill>
                          <a:effectLst/>
                          <a:latin typeface=".VnTime" pitchFamily="34" charset="0"/>
                        </a:rPr>
                        <a:t> </a:t>
                      </a:r>
                      <a:r>
                        <a:rPr kumimoji="0" lang="en-US" sz="2800" b="0" i="0" u="none" strike="noStrike" cap="none" normalizeH="0" baseline="0" dirty="0" err="1">
                          <a:ln>
                            <a:noFill/>
                          </a:ln>
                          <a:solidFill>
                            <a:srgbClr val="002060"/>
                          </a:solidFill>
                          <a:effectLst/>
                          <a:latin typeface=".VnTime" pitchFamily="34" charset="0"/>
                        </a:rPr>
                        <a:t>møc</a:t>
                      </a:r>
                      <a:r>
                        <a:rPr kumimoji="0" lang="en-US" sz="2800" b="0" i="0" u="none" strike="noStrike" cap="none" normalizeH="0" baseline="0" dirty="0">
                          <a:ln>
                            <a:noFill/>
                          </a:ln>
                          <a:solidFill>
                            <a:srgbClr val="002060"/>
                          </a:solidFill>
                          <a:effectLst/>
                          <a:latin typeface=".VnTime" pitchFamily="34" charset="0"/>
                        </a:rPr>
                        <a:t> </a:t>
                      </a:r>
                      <a:r>
                        <a:rPr kumimoji="0" lang="en-US" sz="2800" b="0" i="0" u="none" strike="noStrike" cap="none" normalizeH="0" baseline="0" dirty="0" err="1">
                          <a:ln>
                            <a:noFill/>
                          </a:ln>
                          <a:solidFill>
                            <a:srgbClr val="002060"/>
                          </a:solidFill>
                          <a:effectLst/>
                          <a:latin typeface=".VnTime" pitchFamily="34" charset="0"/>
                        </a:rPr>
                        <a:t>doanh</a:t>
                      </a:r>
                      <a:r>
                        <a:rPr kumimoji="0" lang="en-US" sz="2800" b="0" i="0" u="none" strike="noStrike" cap="none" normalizeH="0" baseline="0" dirty="0">
                          <a:ln>
                            <a:noFill/>
                          </a:ln>
                          <a:solidFill>
                            <a:srgbClr val="002060"/>
                          </a:solidFill>
                          <a:effectLst/>
                          <a:latin typeface=".VnTime" pitchFamily="34" charset="0"/>
                        </a:rPr>
                        <a:t> </a:t>
                      </a:r>
                      <a:r>
                        <a:rPr kumimoji="0" lang="en-US" sz="2800" b="0" i="0" u="none" strike="noStrike" cap="none" normalizeH="0" baseline="0" dirty="0" err="1">
                          <a:ln>
                            <a:noFill/>
                          </a:ln>
                          <a:solidFill>
                            <a:srgbClr val="002060"/>
                          </a:solidFill>
                          <a:effectLst/>
                          <a:latin typeface=".VnTime" pitchFamily="34" charset="0"/>
                        </a:rPr>
                        <a:t>lîi</a:t>
                      </a:r>
                      <a:r>
                        <a:rPr kumimoji="0" lang="en-US" sz="2800" b="0" i="0" u="none" strike="noStrike" cap="none" normalizeH="0" baseline="0" dirty="0">
                          <a:ln>
                            <a:noFill/>
                          </a:ln>
                          <a:solidFill>
                            <a:srgbClr val="002060"/>
                          </a:solidFill>
                          <a:effectLst/>
                          <a:latin typeface=".VnTime" pitchFamily="34" charset="0"/>
                        </a:rPr>
                        <a:t> </a:t>
                      </a:r>
                      <a:r>
                        <a:rPr kumimoji="0" lang="en-US" sz="2800" b="0" i="0" u="none" strike="noStrike" cap="none" normalizeH="0" baseline="0" dirty="0" err="1">
                          <a:ln>
                            <a:noFill/>
                          </a:ln>
                          <a:solidFill>
                            <a:srgbClr val="002060"/>
                          </a:solidFill>
                          <a:effectLst/>
                          <a:latin typeface=".VnTime" pitchFamily="34" charset="0"/>
                        </a:rPr>
                        <a:t>cña</a:t>
                      </a:r>
                      <a:r>
                        <a:rPr kumimoji="0" lang="en-US" sz="2800" b="0" i="0" u="none" strike="noStrike" cap="none" normalizeH="0" baseline="0" dirty="0">
                          <a:ln>
                            <a:noFill/>
                          </a:ln>
                          <a:solidFill>
                            <a:srgbClr val="002060"/>
                          </a:solidFill>
                          <a:effectLst/>
                          <a:latin typeface=".VnTime" pitchFamily="34" charset="0"/>
                        </a:rPr>
                        <a:t> </a:t>
                      </a:r>
                      <a:r>
                        <a:rPr kumimoji="0" lang="en-US" sz="2800" b="0" i="0" u="none" strike="noStrike" cap="none" normalizeH="0" baseline="0" dirty="0" err="1">
                          <a:ln>
                            <a:noFill/>
                          </a:ln>
                          <a:solidFill>
                            <a:srgbClr val="002060"/>
                          </a:solidFill>
                          <a:effectLst/>
                          <a:latin typeface=".VnTime" pitchFamily="34" charset="0"/>
                        </a:rPr>
                        <a:t>viÖc</a:t>
                      </a:r>
                      <a:r>
                        <a:rPr kumimoji="0" lang="en-US" sz="2800" b="0" i="0" u="none" strike="noStrike" cap="none" normalizeH="0" baseline="0" dirty="0">
                          <a:ln>
                            <a:noFill/>
                          </a:ln>
                          <a:solidFill>
                            <a:srgbClr val="002060"/>
                          </a:solidFill>
                          <a:effectLst/>
                          <a:latin typeface=".VnTime" pitchFamily="34" charset="0"/>
                        </a:rPr>
                        <a:t> ®</a:t>
                      </a:r>
                      <a:r>
                        <a:rPr kumimoji="0" lang="en-US" sz="2800" b="0" i="0" u="none" strike="noStrike" cap="none" normalizeH="0" baseline="0" dirty="0" err="1">
                          <a:ln>
                            <a:noFill/>
                          </a:ln>
                          <a:solidFill>
                            <a:srgbClr val="002060"/>
                          </a:solidFill>
                          <a:effectLst/>
                          <a:latin typeface=".VnTime" pitchFamily="34" charset="0"/>
                        </a:rPr>
                        <a:t>Çu</a:t>
                      </a:r>
                      <a:r>
                        <a:rPr kumimoji="0" lang="en-US" sz="2800" b="0" i="0" u="none" strike="noStrike" cap="none" normalizeH="0" baseline="0" dirty="0">
                          <a:ln>
                            <a:noFill/>
                          </a:ln>
                          <a:solidFill>
                            <a:srgbClr val="002060"/>
                          </a:solidFill>
                          <a:effectLst/>
                          <a:latin typeface=".VnTime" pitchFamily="34" charset="0"/>
                        </a:rPr>
                        <a:t> </a:t>
                      </a:r>
                      <a:r>
                        <a:rPr kumimoji="0" lang="en-US" sz="2800" b="0" i="0" u="none" strike="noStrike" cap="none" normalizeH="0" baseline="0" dirty="0" err="1">
                          <a:ln>
                            <a:noFill/>
                          </a:ln>
                          <a:solidFill>
                            <a:srgbClr val="002060"/>
                          </a:solidFill>
                          <a:effectLst/>
                          <a:latin typeface=".VnTime" pitchFamily="34" charset="0"/>
                        </a:rPr>
                        <a:t>t­ư</a:t>
                      </a:r>
                      <a:r>
                        <a:rPr kumimoji="0" lang="en-US" sz="2800" b="0" i="0" u="none" strike="noStrike" cap="none" normalizeH="0" baseline="0" dirty="0">
                          <a:ln>
                            <a:noFill/>
                          </a:ln>
                          <a:solidFill>
                            <a:srgbClr val="002060"/>
                          </a:solidFill>
                          <a:effectLst/>
                          <a:latin typeface=".VnTime" pitchFamily="34" charset="0"/>
                        </a:rPr>
                        <a:t> </a:t>
                      </a:r>
                      <a:r>
                        <a:rPr kumimoji="0" lang="en-US" sz="2800" b="0" i="0" u="none" strike="noStrike" cap="none" normalizeH="0" baseline="0" dirty="0" err="1">
                          <a:ln>
                            <a:noFill/>
                          </a:ln>
                          <a:solidFill>
                            <a:srgbClr val="002060"/>
                          </a:solidFill>
                          <a:effectLst/>
                          <a:latin typeface=".VnTime" pitchFamily="34" charset="0"/>
                        </a:rPr>
                        <a:t>t­ư</a:t>
                      </a:r>
                      <a:r>
                        <a:rPr kumimoji="0" lang="en-US" sz="2800" b="0" i="0" u="none" strike="noStrike" cap="none" normalizeH="0" baseline="0" dirty="0">
                          <a:ln>
                            <a:noFill/>
                          </a:ln>
                          <a:solidFill>
                            <a:srgbClr val="002060"/>
                          </a:solidFill>
                          <a:effectLst/>
                          <a:latin typeface=".VnTime" pitchFamily="34" charset="0"/>
                        </a:rPr>
                        <a:t> </a:t>
                      </a:r>
                      <a:r>
                        <a:rPr kumimoji="0" lang="en-US" sz="2800" b="0" i="0" u="none" strike="noStrike" cap="none" normalizeH="0" baseline="0" dirty="0" err="1">
                          <a:ln>
                            <a:noFill/>
                          </a:ln>
                          <a:solidFill>
                            <a:srgbClr val="002060"/>
                          </a:solidFill>
                          <a:effectLst/>
                          <a:latin typeface=".VnTime" pitchFamily="34" charset="0"/>
                        </a:rPr>
                        <a:t>b¶n</a:t>
                      </a:r>
                      <a:endParaRPr kumimoji="0" lang="en-US" sz="2800" b="0" i="0" u="none" strike="noStrike" cap="none" normalizeH="0" baseline="0" dirty="0">
                        <a:ln>
                          <a:noFill/>
                        </a:ln>
                        <a:solidFill>
                          <a:srgbClr val="002060"/>
                        </a:solidFill>
                        <a:effectLst/>
                        <a:latin typeface=".VnTime" pitchFamily="34" charset="0"/>
                      </a:endParaRPr>
                    </a:p>
                  </a:txBody>
                  <a:tcPr marT="45727" marB="45727"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rgbClr val="002060"/>
                          </a:solidFill>
                          <a:effectLst/>
                          <a:latin typeface=".VnTime" pitchFamily="34" charset="0"/>
                        </a:rPr>
                        <a:t>Ph¶n</a:t>
                      </a:r>
                      <a:r>
                        <a:rPr kumimoji="0" lang="en-US" sz="2800" b="0" i="0" u="none" strike="noStrike" cap="none" normalizeH="0" baseline="0" dirty="0">
                          <a:ln>
                            <a:noFill/>
                          </a:ln>
                          <a:solidFill>
                            <a:srgbClr val="002060"/>
                          </a:solidFill>
                          <a:effectLst/>
                          <a:latin typeface=".VnTime" pitchFamily="34" charset="0"/>
                        </a:rPr>
                        <a:t> ¸</a:t>
                      </a:r>
                      <a:r>
                        <a:rPr kumimoji="0" lang="en-US" sz="2800" b="0" i="0" u="none" strike="noStrike" cap="none" normalizeH="0" baseline="0" dirty="0" err="1">
                          <a:ln>
                            <a:noFill/>
                          </a:ln>
                          <a:solidFill>
                            <a:srgbClr val="002060"/>
                          </a:solidFill>
                          <a:effectLst/>
                          <a:latin typeface=".VnTime" pitchFamily="34" charset="0"/>
                        </a:rPr>
                        <a:t>nh</a:t>
                      </a:r>
                      <a:r>
                        <a:rPr kumimoji="0" lang="en-US" sz="2800" b="0" i="0" u="none" strike="noStrike" cap="none" normalizeH="0" baseline="0" dirty="0">
                          <a:ln>
                            <a:noFill/>
                          </a:ln>
                          <a:solidFill>
                            <a:srgbClr val="002060"/>
                          </a:solidFill>
                          <a:effectLst/>
                          <a:latin typeface=".VnTime" pitchFamily="34" charset="0"/>
                        </a:rPr>
                        <a:t> </a:t>
                      </a:r>
                      <a:r>
                        <a:rPr kumimoji="0" lang="en-US" sz="2800" b="0" i="0" u="none" strike="noStrike" cap="none" normalizeH="0" baseline="0" dirty="0" err="1">
                          <a:ln>
                            <a:noFill/>
                          </a:ln>
                          <a:solidFill>
                            <a:srgbClr val="002060"/>
                          </a:solidFill>
                          <a:effectLst/>
                          <a:latin typeface=".VnTime" pitchFamily="34" charset="0"/>
                        </a:rPr>
                        <a:t>tr×nh</a:t>
                      </a:r>
                      <a:r>
                        <a:rPr kumimoji="0" lang="en-US" sz="2800" b="0" i="0" u="none" strike="noStrike" cap="none" normalizeH="0" baseline="0" dirty="0">
                          <a:ln>
                            <a:noFill/>
                          </a:ln>
                          <a:solidFill>
                            <a:srgbClr val="002060"/>
                          </a:solidFill>
                          <a:effectLst/>
                          <a:latin typeface=".VnTime" pitchFamily="34" charset="0"/>
                        </a:rPr>
                        <a:t> ®é </a:t>
                      </a:r>
                      <a:r>
                        <a:rPr kumimoji="0" lang="en-US" sz="2800" b="0" i="0" u="none" strike="noStrike" cap="none" normalizeH="0" baseline="0" dirty="0" err="1">
                          <a:ln>
                            <a:noFill/>
                          </a:ln>
                          <a:solidFill>
                            <a:srgbClr val="002060"/>
                          </a:solidFill>
                          <a:effectLst/>
                          <a:latin typeface=".VnTime" pitchFamily="34" charset="0"/>
                        </a:rPr>
                        <a:t>bãc</a:t>
                      </a:r>
                      <a:r>
                        <a:rPr kumimoji="0" lang="en-US" sz="2800" b="0" i="0" u="none" strike="noStrike" cap="none" normalizeH="0" baseline="0" dirty="0">
                          <a:ln>
                            <a:noFill/>
                          </a:ln>
                          <a:solidFill>
                            <a:srgbClr val="002060"/>
                          </a:solidFill>
                          <a:effectLst/>
                          <a:latin typeface=".VnTime" pitchFamily="34" charset="0"/>
                        </a:rPr>
                        <a:t> </a:t>
                      </a:r>
                      <a:r>
                        <a:rPr kumimoji="0" lang="en-US" sz="2800" b="0" i="0" u="none" strike="noStrike" cap="none" normalizeH="0" baseline="0" dirty="0" err="1">
                          <a:ln>
                            <a:noFill/>
                          </a:ln>
                          <a:solidFill>
                            <a:srgbClr val="002060"/>
                          </a:solidFill>
                          <a:effectLst/>
                          <a:latin typeface=".VnTime" pitchFamily="34" charset="0"/>
                        </a:rPr>
                        <a:t>lét</a:t>
                      </a:r>
                      <a:r>
                        <a:rPr kumimoji="0" lang="en-US" sz="2800" b="0" i="0" u="none" strike="noStrike" cap="none" normalizeH="0" baseline="0" dirty="0">
                          <a:ln>
                            <a:noFill/>
                          </a:ln>
                          <a:solidFill>
                            <a:srgbClr val="002060"/>
                          </a:solidFill>
                          <a:effectLst/>
                          <a:latin typeface=".VnTime" pitchFamily="34" charset="0"/>
                        </a:rPr>
                        <a:t> </a:t>
                      </a:r>
                      <a:r>
                        <a:rPr kumimoji="0" lang="en-US" sz="2800" b="0" i="0" u="none" strike="noStrike" cap="none" normalizeH="0" baseline="0" dirty="0" err="1">
                          <a:ln>
                            <a:noFill/>
                          </a:ln>
                          <a:solidFill>
                            <a:srgbClr val="002060"/>
                          </a:solidFill>
                          <a:effectLst/>
                          <a:latin typeface=".VnTime" pitchFamily="34" charset="0"/>
                        </a:rPr>
                        <a:t>cña</a:t>
                      </a:r>
                      <a:r>
                        <a:rPr kumimoji="0" lang="en-US" sz="2800" b="0" i="0" u="none" strike="noStrike" cap="none" normalizeH="0" baseline="0" dirty="0">
                          <a:ln>
                            <a:noFill/>
                          </a:ln>
                          <a:solidFill>
                            <a:srgbClr val="002060"/>
                          </a:solidFill>
                          <a:effectLst/>
                          <a:latin typeface=".VnTime" pitchFamily="34" charset="0"/>
                        </a:rPr>
                        <a:t>  </a:t>
                      </a:r>
                      <a:r>
                        <a:rPr kumimoji="0" lang="en-US" sz="2800" b="0" i="0" u="none" strike="noStrike" cap="none" normalizeH="0" baseline="0" dirty="0" err="1">
                          <a:ln>
                            <a:noFill/>
                          </a:ln>
                          <a:solidFill>
                            <a:srgbClr val="002060"/>
                          </a:solidFill>
                          <a:effectLst/>
                          <a:latin typeface=".VnTime" pitchFamily="34" charset="0"/>
                        </a:rPr>
                        <a:t>tư</a:t>
                      </a:r>
                      <a:r>
                        <a:rPr kumimoji="0" lang="en-US" sz="2800" b="0" i="0" u="none" strike="noStrike" cap="none" normalizeH="0" baseline="0" dirty="0">
                          <a:ln>
                            <a:noFill/>
                          </a:ln>
                          <a:solidFill>
                            <a:srgbClr val="002060"/>
                          </a:solidFill>
                          <a:effectLst/>
                          <a:latin typeface=".VnTime" pitchFamily="34" charset="0"/>
                        </a:rPr>
                        <a:t>­ </a:t>
                      </a:r>
                      <a:r>
                        <a:rPr kumimoji="0" lang="en-US" sz="2800" b="0" i="0" u="none" strike="noStrike" cap="none" normalizeH="0" baseline="0" dirty="0" err="1">
                          <a:ln>
                            <a:noFill/>
                          </a:ln>
                          <a:solidFill>
                            <a:srgbClr val="002060"/>
                          </a:solidFill>
                          <a:effectLst/>
                          <a:latin typeface=".VnTime" pitchFamily="34" charset="0"/>
                        </a:rPr>
                        <a:t>b¶n</a:t>
                      </a:r>
                      <a:r>
                        <a:rPr kumimoji="0" lang="en-US" sz="2800" b="0" i="0" u="none" strike="noStrike" cap="none" normalizeH="0" baseline="0" dirty="0">
                          <a:ln>
                            <a:noFill/>
                          </a:ln>
                          <a:solidFill>
                            <a:srgbClr val="002060"/>
                          </a:solidFill>
                          <a:effectLst/>
                          <a:latin typeface=".VnTime" pitchFamily="34" charset="0"/>
                        </a:rPr>
                        <a:t> ®</a:t>
                      </a:r>
                      <a:r>
                        <a:rPr kumimoji="0" lang="en-US" sz="2800" b="0" i="0" u="none" strike="noStrike" cap="none" normalizeH="0" baseline="0" dirty="0" err="1">
                          <a:ln>
                            <a:noFill/>
                          </a:ln>
                          <a:solidFill>
                            <a:srgbClr val="002060"/>
                          </a:solidFill>
                          <a:effectLst/>
                          <a:latin typeface=".VnTime" pitchFamily="34" charset="0"/>
                        </a:rPr>
                        <a:t>èi</a:t>
                      </a:r>
                      <a:r>
                        <a:rPr kumimoji="0" lang="en-US" sz="2800" b="0" i="0" u="none" strike="noStrike" cap="none" normalizeH="0" baseline="0" dirty="0">
                          <a:ln>
                            <a:noFill/>
                          </a:ln>
                          <a:solidFill>
                            <a:srgbClr val="002060"/>
                          </a:solidFill>
                          <a:effectLst/>
                          <a:latin typeface=".VnTime" pitchFamily="34" charset="0"/>
                        </a:rPr>
                        <a:t> </a:t>
                      </a:r>
                      <a:r>
                        <a:rPr kumimoji="0" lang="en-US" sz="2800" b="0" i="0" u="none" strike="noStrike" cap="none" normalizeH="0" baseline="0" dirty="0" err="1">
                          <a:ln>
                            <a:noFill/>
                          </a:ln>
                          <a:solidFill>
                            <a:srgbClr val="002060"/>
                          </a:solidFill>
                          <a:effectLst/>
                          <a:latin typeface=".VnTime" pitchFamily="34" charset="0"/>
                        </a:rPr>
                        <a:t>víi</a:t>
                      </a:r>
                      <a:r>
                        <a:rPr kumimoji="0" lang="en-US" sz="2800" b="0" i="0" u="none" strike="noStrike" cap="none" normalizeH="0" baseline="0" dirty="0">
                          <a:ln>
                            <a:noFill/>
                          </a:ln>
                          <a:solidFill>
                            <a:srgbClr val="002060"/>
                          </a:solidFill>
                          <a:effectLst/>
                          <a:latin typeface=".VnTime" pitchFamily="34" charset="0"/>
                        </a:rPr>
                        <a:t> </a:t>
                      </a:r>
                      <a:r>
                        <a:rPr kumimoji="0" lang="en-US" sz="2800" b="0" i="0" u="none" strike="noStrike" cap="none" normalizeH="0" baseline="0" dirty="0" err="1">
                          <a:ln>
                            <a:noFill/>
                          </a:ln>
                          <a:solidFill>
                            <a:srgbClr val="002060"/>
                          </a:solidFill>
                          <a:effectLst/>
                          <a:latin typeface=".VnTime" pitchFamily="34" charset="0"/>
                        </a:rPr>
                        <a:t>lao</a:t>
                      </a:r>
                      <a:r>
                        <a:rPr kumimoji="0" lang="en-US" sz="2800" b="0" i="0" u="none" strike="noStrike" cap="none" normalizeH="0" baseline="0" dirty="0">
                          <a:ln>
                            <a:noFill/>
                          </a:ln>
                          <a:solidFill>
                            <a:srgbClr val="002060"/>
                          </a:solidFill>
                          <a:effectLst/>
                          <a:latin typeface=".VnTime" pitchFamily="34" charset="0"/>
                        </a:rPr>
                        <a:t> ®</a:t>
                      </a:r>
                      <a:r>
                        <a:rPr kumimoji="0" lang="en-US" sz="2800" b="0" i="0" u="none" strike="noStrike" cap="none" normalizeH="0" baseline="0" dirty="0" err="1">
                          <a:ln>
                            <a:noFill/>
                          </a:ln>
                          <a:solidFill>
                            <a:srgbClr val="002060"/>
                          </a:solidFill>
                          <a:effectLst/>
                          <a:latin typeface=".VnTime" pitchFamily="34" charset="0"/>
                        </a:rPr>
                        <a:t>éng</a:t>
                      </a:r>
                      <a:r>
                        <a:rPr kumimoji="0" lang="en-US" sz="2800" b="0" i="0" u="none" strike="noStrike" cap="none" normalizeH="0" baseline="0" dirty="0">
                          <a:ln>
                            <a:noFill/>
                          </a:ln>
                          <a:solidFill>
                            <a:srgbClr val="002060"/>
                          </a:solidFill>
                          <a:effectLst/>
                          <a:latin typeface=".VnTime" pitchFamily="34" charset="0"/>
                        </a:rPr>
                        <a:t> </a:t>
                      </a:r>
                      <a:r>
                        <a:rPr kumimoji="0" lang="en-US" sz="2800" b="0" i="0" u="none" strike="noStrike" cap="none" normalizeH="0" baseline="0" dirty="0" err="1">
                          <a:ln>
                            <a:noFill/>
                          </a:ln>
                          <a:solidFill>
                            <a:srgbClr val="002060"/>
                          </a:solidFill>
                          <a:effectLst/>
                          <a:latin typeface=".VnTime" pitchFamily="34" charset="0"/>
                        </a:rPr>
                        <a:t>lµm</a:t>
                      </a:r>
                      <a:r>
                        <a:rPr kumimoji="0" lang="en-US" sz="2800" b="0" i="0" u="none" strike="noStrike" cap="none" normalizeH="0" baseline="0" dirty="0">
                          <a:ln>
                            <a:noFill/>
                          </a:ln>
                          <a:solidFill>
                            <a:srgbClr val="002060"/>
                          </a:solidFill>
                          <a:effectLst/>
                          <a:latin typeface=".VnTime" pitchFamily="34" charset="0"/>
                        </a:rPr>
                        <a:t> </a:t>
                      </a:r>
                      <a:r>
                        <a:rPr kumimoji="0" lang="en-US" sz="2800" b="0" i="0" u="none" strike="noStrike" cap="none" normalizeH="0" baseline="0" dirty="0" err="1">
                          <a:ln>
                            <a:noFill/>
                          </a:ln>
                          <a:solidFill>
                            <a:srgbClr val="002060"/>
                          </a:solidFill>
                          <a:effectLst/>
                          <a:latin typeface=".VnTime" pitchFamily="34" charset="0"/>
                        </a:rPr>
                        <a:t>thu</a:t>
                      </a:r>
                      <a:r>
                        <a:rPr kumimoji="0" lang="en-US" sz="2800" b="0" i="0" u="none" strike="noStrike" cap="none" normalizeH="0" baseline="0" dirty="0">
                          <a:ln>
                            <a:noFill/>
                          </a:ln>
                          <a:solidFill>
                            <a:srgbClr val="002060"/>
                          </a:solidFill>
                          <a:effectLst/>
                          <a:latin typeface=".VnTime" pitchFamily="34" charset="0"/>
                        </a:rPr>
                        <a:t>ª.</a:t>
                      </a:r>
                    </a:p>
                  </a:txBody>
                  <a:tcPr marT="45727" marB="45727"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xmlns="" val="10002"/>
                  </a:ext>
                </a:extLst>
              </a:tr>
            </a:tbl>
          </a:graphicData>
        </a:graphic>
      </p:graphicFrame>
    </p:spTree>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499"/>
                                          </p:stCondLst>
                                        </p:cTn>
                                        <p:tgtEl>
                                          <p:spTgt spid="91138"/>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499"/>
                                          </p:stCondLst>
                                        </p:cTn>
                                        <p:tgtEl>
                                          <p:spTgt spid="9113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1138" grpId="0" animBg="1"/>
    </p:bldLst>
  </p:timing>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534" name="AutoShape 54">
            <a:extLst>
              <a:ext uri="{FF2B5EF4-FFF2-40B4-BE49-F238E27FC236}">
                <a16:creationId xmlns:a16="http://schemas.microsoft.com/office/drawing/2014/main" xmlns="" id="{5F802ACA-736A-4BA2-BFD2-7D2DEDB85D61}"/>
              </a:ext>
            </a:extLst>
          </p:cNvPr>
          <p:cNvSpPr>
            <a:spLocks noChangeArrowheads="1"/>
          </p:cNvSpPr>
          <p:nvPr/>
        </p:nvSpPr>
        <p:spPr bwMode="gray">
          <a:xfrm>
            <a:off x="420914" y="4339191"/>
            <a:ext cx="4816023" cy="1987918"/>
          </a:xfrm>
          <a:prstGeom prst="roundRect">
            <a:avLst>
              <a:gd name="adj" fmla="val 12699"/>
            </a:avLst>
          </a:prstGeom>
          <a:solidFill>
            <a:srgbClr val="006600"/>
          </a:solidFill>
          <a:ln w="9525" algn="ctr">
            <a:noFill/>
            <a:round/>
            <a:headEnd/>
            <a:tailEnd/>
          </a:ln>
          <a:effectLst/>
        </p:spPr>
        <p:txBody>
          <a:bodyPr wrap="none"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sp>
        <p:nvSpPr>
          <p:cNvPr id="654341" name="AutoShape 56">
            <a:extLst>
              <a:ext uri="{FF2B5EF4-FFF2-40B4-BE49-F238E27FC236}">
                <a16:creationId xmlns:a16="http://schemas.microsoft.com/office/drawing/2014/main" xmlns="" id="{A3031EE0-5467-4589-BC0D-EC260903FC19}"/>
              </a:ext>
            </a:extLst>
          </p:cNvPr>
          <p:cNvSpPr>
            <a:spLocks noChangeArrowheads="1"/>
          </p:cNvSpPr>
          <p:nvPr/>
        </p:nvSpPr>
        <p:spPr bwMode="gray">
          <a:xfrm>
            <a:off x="507520" y="4721331"/>
            <a:ext cx="4607397" cy="1384443"/>
          </a:xfrm>
          <a:prstGeom prst="roundRect">
            <a:avLst>
              <a:gd name="adj" fmla="val 16667"/>
            </a:avLst>
          </a:prstGeom>
          <a:solidFill>
            <a:srgbClr val="FFFFFF"/>
          </a:solidFill>
          <a:ln>
            <a:noFill/>
          </a:ln>
          <a:effectLst>
            <a:prstShdw prst="shdw17" dist="17961" dir="13500000">
              <a:srgbClr val="999999"/>
            </a:prstShdw>
          </a:effectLst>
          <a:extLst>
            <a:ext uri="{91240B29-F687-4F45-9708-019B960494DF}">
              <a14:hiddenLine xmlns:a14="http://schemas.microsoft.com/office/drawing/2010/main" w="9525">
                <a:solidFill>
                  <a:srgbClr val="000000"/>
                </a:solidFill>
                <a:round/>
                <a:headEnd/>
                <a:tailEnd/>
              </a14:hiddenLine>
            </a:ext>
          </a:extLst>
        </p:spPr>
        <p:txBody>
          <a:bodyPr wrap="none" anchor="ct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VnTime" panose="020B7200000000000000" pitchFamily="34" charset="0"/>
              <a:ea typeface="+mn-ea"/>
              <a:cs typeface="+mn-cs"/>
            </a:endParaRPr>
          </a:p>
        </p:txBody>
      </p:sp>
      <p:sp>
        <p:nvSpPr>
          <p:cNvPr id="654342" name="Text Box 18">
            <a:extLst>
              <a:ext uri="{FF2B5EF4-FFF2-40B4-BE49-F238E27FC236}">
                <a16:creationId xmlns:a16="http://schemas.microsoft.com/office/drawing/2014/main" xmlns="" id="{4563FB5A-5E9D-4164-AAD5-6B222C5A91D6}"/>
              </a:ext>
            </a:extLst>
          </p:cNvPr>
          <p:cNvSpPr txBox="1">
            <a:spLocks noChangeArrowheads="1"/>
          </p:cNvSpPr>
          <p:nvPr/>
        </p:nvSpPr>
        <p:spPr bwMode="white">
          <a:xfrm>
            <a:off x="597658" y="4351360"/>
            <a:ext cx="393125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marL="0" marR="0" lvl="0" indent="0" algn="ctr" defTabSz="914286" rtl="0" eaLnBrk="1" fontAlgn="auto" latinLnBrk="0" hangingPunct="1">
              <a:lnSpc>
                <a:spcPct val="100000"/>
              </a:lnSpc>
              <a:spcBef>
                <a:spcPct val="50000"/>
              </a:spcBef>
              <a:spcAft>
                <a:spcPts val="0"/>
              </a:spcAft>
              <a:buClrTx/>
              <a:buSzTx/>
              <a:buFontTx/>
              <a:buNone/>
              <a:tabLst/>
              <a:defRPr/>
            </a:pPr>
            <a:r>
              <a:rPr lang="vi-VN" sz="2400" b="1" dirty="0">
                <a:solidFill>
                  <a:schemeClr val="bg1"/>
                </a:solidFill>
                <a:latin typeface="+mn-lt"/>
              </a:rPr>
              <a:t>Ti</a:t>
            </a:r>
            <a:r>
              <a:rPr lang="vi-VN" sz="2400" b="1" i="0" dirty="0">
                <a:solidFill>
                  <a:schemeClr val="bg1"/>
                </a:solidFill>
                <a:effectLst/>
                <a:latin typeface="+mn-lt"/>
              </a:rPr>
              <a:t>ết kiệm tư bản bất biến </a:t>
            </a:r>
            <a:endParaRPr kumimoji="0" lang="en-US" altLang="en-US" sz="2400" b="1" i="0" u="none" strike="noStrike" kern="1200" cap="none" spc="0" normalizeH="0" baseline="0" noProof="0" dirty="0">
              <a:ln>
                <a:noFill/>
              </a:ln>
              <a:solidFill>
                <a:schemeClr val="bg1"/>
              </a:solidFill>
              <a:effectLst/>
              <a:uLnTx/>
              <a:uFillTx/>
              <a:latin typeface="+mn-lt"/>
            </a:endParaRPr>
          </a:p>
        </p:txBody>
      </p:sp>
      <p:sp>
        <p:nvSpPr>
          <p:cNvPr id="654343" name="Text Box 9">
            <a:extLst>
              <a:ext uri="{FF2B5EF4-FFF2-40B4-BE49-F238E27FC236}">
                <a16:creationId xmlns:a16="http://schemas.microsoft.com/office/drawing/2014/main" xmlns="" id="{86AC8A79-F127-411A-A03E-24374D760D55}"/>
              </a:ext>
            </a:extLst>
          </p:cNvPr>
          <p:cNvSpPr txBox="1">
            <a:spLocks noChangeArrowheads="1"/>
          </p:cNvSpPr>
          <p:nvPr/>
        </p:nvSpPr>
        <p:spPr bwMode="gray">
          <a:xfrm>
            <a:off x="550894" y="4774607"/>
            <a:ext cx="4465159" cy="923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lvl="0" algn="ctr">
              <a:spcBef>
                <a:spcPct val="0"/>
              </a:spcBef>
              <a:buNone/>
            </a:pPr>
            <a:r>
              <a:rPr lang="en-US" sz="1800" dirty="0" err="1">
                <a:solidFill>
                  <a:srgbClr val="CC6600"/>
                </a:solidFill>
              </a:rPr>
              <a:t>Trong</a:t>
            </a:r>
            <a:r>
              <a:rPr lang="en-US" sz="1800" dirty="0">
                <a:solidFill>
                  <a:srgbClr val="CC6600"/>
                </a:solidFill>
              </a:rPr>
              <a:t> </a:t>
            </a:r>
            <a:r>
              <a:rPr lang="en-US" sz="1800" dirty="0" err="1">
                <a:solidFill>
                  <a:srgbClr val="CC6600"/>
                </a:solidFill>
              </a:rPr>
              <a:t>điều</a:t>
            </a:r>
            <a:r>
              <a:rPr lang="en-US" sz="1800" dirty="0">
                <a:solidFill>
                  <a:srgbClr val="CC6600"/>
                </a:solidFill>
              </a:rPr>
              <a:t> </a:t>
            </a:r>
            <a:r>
              <a:rPr lang="en-US" sz="1800" dirty="0" err="1">
                <a:solidFill>
                  <a:srgbClr val="CC6600"/>
                </a:solidFill>
              </a:rPr>
              <a:t>kiện</a:t>
            </a:r>
            <a:r>
              <a:rPr lang="en-US" sz="1800" dirty="0">
                <a:solidFill>
                  <a:srgbClr val="CC6600"/>
                </a:solidFill>
              </a:rPr>
              <a:t> </a:t>
            </a:r>
            <a:r>
              <a:rPr lang="en-US" sz="1800" dirty="0" err="1">
                <a:solidFill>
                  <a:srgbClr val="CC6600"/>
                </a:solidFill>
              </a:rPr>
              <a:t>tỷ</a:t>
            </a:r>
            <a:r>
              <a:rPr lang="en-US" sz="1800" dirty="0">
                <a:solidFill>
                  <a:srgbClr val="CC6600"/>
                </a:solidFill>
              </a:rPr>
              <a:t> </a:t>
            </a:r>
            <a:r>
              <a:rPr lang="en-US" sz="1800" dirty="0" err="1">
                <a:solidFill>
                  <a:srgbClr val="CC6600"/>
                </a:solidFill>
              </a:rPr>
              <a:t>suất</a:t>
            </a:r>
            <a:r>
              <a:rPr lang="en-US" sz="1800" dirty="0">
                <a:solidFill>
                  <a:srgbClr val="CC6600"/>
                </a:solidFill>
              </a:rPr>
              <a:t> GTTD </a:t>
            </a:r>
            <a:r>
              <a:rPr lang="en-US" sz="1800" dirty="0" err="1">
                <a:solidFill>
                  <a:srgbClr val="CC6600"/>
                </a:solidFill>
              </a:rPr>
              <a:t>và</a:t>
            </a:r>
            <a:r>
              <a:rPr lang="en-US" sz="1800" dirty="0">
                <a:solidFill>
                  <a:srgbClr val="CC6600"/>
                </a:solidFill>
              </a:rPr>
              <a:t> </a:t>
            </a:r>
            <a:r>
              <a:rPr lang="en-US" sz="1800" dirty="0" err="1">
                <a:solidFill>
                  <a:srgbClr val="CC6600"/>
                </a:solidFill>
              </a:rPr>
              <a:t>tư</a:t>
            </a:r>
            <a:r>
              <a:rPr lang="en-US" sz="1800" dirty="0">
                <a:solidFill>
                  <a:srgbClr val="CC6600"/>
                </a:solidFill>
              </a:rPr>
              <a:t> </a:t>
            </a:r>
            <a:r>
              <a:rPr lang="en-US" sz="1800" dirty="0" err="1">
                <a:solidFill>
                  <a:srgbClr val="CC6600"/>
                </a:solidFill>
              </a:rPr>
              <a:t>bản</a:t>
            </a:r>
            <a:r>
              <a:rPr lang="en-US" sz="1800" dirty="0">
                <a:solidFill>
                  <a:srgbClr val="CC6600"/>
                </a:solidFill>
              </a:rPr>
              <a:t> </a:t>
            </a:r>
            <a:r>
              <a:rPr lang="en-US" sz="1800" dirty="0" err="1">
                <a:solidFill>
                  <a:srgbClr val="CC6600"/>
                </a:solidFill>
              </a:rPr>
              <a:t>khả</a:t>
            </a:r>
            <a:r>
              <a:rPr lang="en-US" sz="1800" dirty="0">
                <a:solidFill>
                  <a:srgbClr val="CC6600"/>
                </a:solidFill>
              </a:rPr>
              <a:t> </a:t>
            </a:r>
            <a:r>
              <a:rPr lang="en-US" sz="1800" dirty="0" err="1">
                <a:solidFill>
                  <a:srgbClr val="CC6600"/>
                </a:solidFill>
              </a:rPr>
              <a:t>biến</a:t>
            </a:r>
            <a:r>
              <a:rPr lang="en-US" sz="1800" dirty="0">
                <a:solidFill>
                  <a:srgbClr val="CC6600"/>
                </a:solidFill>
              </a:rPr>
              <a:t> </a:t>
            </a:r>
            <a:r>
              <a:rPr lang="en-US" sz="1800" dirty="0" err="1">
                <a:solidFill>
                  <a:srgbClr val="CC6600"/>
                </a:solidFill>
              </a:rPr>
              <a:t>không</a:t>
            </a:r>
            <a:r>
              <a:rPr lang="en-US" sz="1800" dirty="0">
                <a:solidFill>
                  <a:srgbClr val="CC6600"/>
                </a:solidFill>
              </a:rPr>
              <a:t> </a:t>
            </a:r>
            <a:r>
              <a:rPr lang="en-US" sz="1800" dirty="0" err="1">
                <a:solidFill>
                  <a:srgbClr val="CC6600"/>
                </a:solidFill>
              </a:rPr>
              <a:t>đổi</a:t>
            </a:r>
            <a:r>
              <a:rPr lang="en-US" sz="1800" dirty="0">
                <a:solidFill>
                  <a:srgbClr val="CC6600"/>
                </a:solidFill>
              </a:rPr>
              <a:t>, </a:t>
            </a:r>
            <a:r>
              <a:rPr lang="en-US" sz="1800" dirty="0" err="1">
                <a:solidFill>
                  <a:srgbClr val="CC6600"/>
                </a:solidFill>
              </a:rPr>
              <a:t>tư</a:t>
            </a:r>
            <a:r>
              <a:rPr lang="en-US" sz="1800" dirty="0">
                <a:solidFill>
                  <a:srgbClr val="CC6600"/>
                </a:solidFill>
              </a:rPr>
              <a:t> </a:t>
            </a:r>
            <a:r>
              <a:rPr lang="en-US" sz="1800" dirty="0" err="1">
                <a:solidFill>
                  <a:srgbClr val="CC6600"/>
                </a:solidFill>
              </a:rPr>
              <a:t>bản</a:t>
            </a:r>
            <a:r>
              <a:rPr lang="en-US" sz="1800" dirty="0">
                <a:solidFill>
                  <a:srgbClr val="CC6600"/>
                </a:solidFill>
              </a:rPr>
              <a:t> </a:t>
            </a:r>
            <a:r>
              <a:rPr lang="en-US" sz="1800" dirty="0" err="1">
                <a:solidFill>
                  <a:srgbClr val="CC6600"/>
                </a:solidFill>
              </a:rPr>
              <a:t>bất</a:t>
            </a:r>
            <a:r>
              <a:rPr lang="en-US" sz="1800" dirty="0">
                <a:solidFill>
                  <a:srgbClr val="CC6600"/>
                </a:solidFill>
              </a:rPr>
              <a:t> </a:t>
            </a:r>
            <a:r>
              <a:rPr lang="en-US" sz="1800" dirty="0" err="1">
                <a:solidFill>
                  <a:srgbClr val="CC6600"/>
                </a:solidFill>
              </a:rPr>
              <a:t>biến</a:t>
            </a:r>
            <a:r>
              <a:rPr lang="en-US" sz="1800" dirty="0">
                <a:solidFill>
                  <a:srgbClr val="CC6600"/>
                </a:solidFill>
              </a:rPr>
              <a:t> </a:t>
            </a:r>
            <a:r>
              <a:rPr lang="en-US" sz="1800" dirty="0" err="1">
                <a:solidFill>
                  <a:srgbClr val="CC6600"/>
                </a:solidFill>
              </a:rPr>
              <a:t>càng</a:t>
            </a:r>
            <a:r>
              <a:rPr lang="en-US" sz="1800" dirty="0">
                <a:solidFill>
                  <a:srgbClr val="CC6600"/>
                </a:solidFill>
              </a:rPr>
              <a:t> </a:t>
            </a:r>
            <a:r>
              <a:rPr lang="en-US" sz="1800" dirty="0" err="1">
                <a:solidFill>
                  <a:srgbClr val="CC6600"/>
                </a:solidFill>
              </a:rPr>
              <a:t>nhỏ</a:t>
            </a:r>
            <a:r>
              <a:rPr lang="en-US" sz="1800" dirty="0">
                <a:solidFill>
                  <a:srgbClr val="CC6600"/>
                </a:solidFill>
              </a:rPr>
              <a:t> </a:t>
            </a:r>
            <a:r>
              <a:rPr lang="en-US" sz="1800" dirty="0" err="1">
                <a:solidFill>
                  <a:srgbClr val="CC6600"/>
                </a:solidFill>
              </a:rPr>
              <a:t>thì</a:t>
            </a:r>
            <a:r>
              <a:rPr lang="en-US" sz="1800" dirty="0">
                <a:solidFill>
                  <a:srgbClr val="CC6600"/>
                </a:solidFill>
              </a:rPr>
              <a:t> </a:t>
            </a:r>
            <a:r>
              <a:rPr lang="en-US" sz="1800" dirty="0" err="1">
                <a:solidFill>
                  <a:srgbClr val="CC6600"/>
                </a:solidFill>
              </a:rPr>
              <a:t>tỷ</a:t>
            </a:r>
            <a:r>
              <a:rPr lang="en-US" sz="1800" dirty="0">
                <a:solidFill>
                  <a:srgbClr val="CC6600"/>
                </a:solidFill>
              </a:rPr>
              <a:t> </a:t>
            </a:r>
            <a:r>
              <a:rPr lang="en-US" sz="1800" dirty="0" err="1">
                <a:solidFill>
                  <a:srgbClr val="CC6600"/>
                </a:solidFill>
              </a:rPr>
              <a:t>suất</a:t>
            </a:r>
            <a:r>
              <a:rPr lang="en-US" sz="1800" dirty="0">
                <a:solidFill>
                  <a:srgbClr val="CC6600"/>
                </a:solidFill>
              </a:rPr>
              <a:t> </a:t>
            </a:r>
            <a:r>
              <a:rPr lang="en-US" sz="1800" dirty="0" err="1">
                <a:solidFill>
                  <a:srgbClr val="CC6600"/>
                </a:solidFill>
              </a:rPr>
              <a:t>lợi</a:t>
            </a:r>
            <a:r>
              <a:rPr lang="en-US" sz="1800" dirty="0">
                <a:solidFill>
                  <a:srgbClr val="CC6600"/>
                </a:solidFill>
              </a:rPr>
              <a:t> </a:t>
            </a:r>
            <a:r>
              <a:rPr lang="en-US" sz="1800" dirty="0" err="1">
                <a:solidFill>
                  <a:srgbClr val="CC6600"/>
                </a:solidFill>
              </a:rPr>
              <a:t>nhuận</a:t>
            </a:r>
            <a:r>
              <a:rPr lang="en-US" sz="1800" dirty="0">
                <a:solidFill>
                  <a:srgbClr val="CC6600"/>
                </a:solidFill>
              </a:rPr>
              <a:t> </a:t>
            </a:r>
            <a:r>
              <a:rPr lang="en-US" sz="1800" dirty="0" err="1">
                <a:solidFill>
                  <a:srgbClr val="CC6600"/>
                </a:solidFill>
              </a:rPr>
              <a:t>càng</a:t>
            </a:r>
            <a:r>
              <a:rPr lang="en-US" sz="1800" dirty="0">
                <a:solidFill>
                  <a:srgbClr val="CC6600"/>
                </a:solidFill>
              </a:rPr>
              <a:t> </a:t>
            </a:r>
            <a:r>
              <a:rPr lang="en-US" sz="1800" dirty="0" err="1">
                <a:solidFill>
                  <a:srgbClr val="CC6600"/>
                </a:solidFill>
              </a:rPr>
              <a:t>lớn</a:t>
            </a:r>
            <a:r>
              <a:rPr lang="en-US" sz="1800" dirty="0">
                <a:solidFill>
                  <a:srgbClr val="CC6600"/>
                </a:solidFill>
              </a:rPr>
              <a:t>.</a:t>
            </a:r>
            <a:endParaRPr kumimoji="0" lang="en-US" altLang="en-US" sz="1800" b="1" i="0" u="none" strike="noStrike" kern="1200" cap="none" spc="0" normalizeH="0" baseline="0" noProof="0" dirty="0">
              <a:ln>
                <a:noFill/>
              </a:ln>
              <a:solidFill>
                <a:srgbClr val="CC6600"/>
              </a:solidFill>
              <a:effectLst/>
              <a:uLnTx/>
              <a:uFillTx/>
              <a:latin typeface=".VnTime" panose="020B7200000000000000" pitchFamily="34" charset="0"/>
            </a:endParaRPr>
          </a:p>
        </p:txBody>
      </p:sp>
      <p:sp>
        <p:nvSpPr>
          <p:cNvPr id="20539" name="AutoShape 59">
            <a:extLst>
              <a:ext uri="{FF2B5EF4-FFF2-40B4-BE49-F238E27FC236}">
                <a16:creationId xmlns:a16="http://schemas.microsoft.com/office/drawing/2014/main" xmlns="" id="{A20C50C3-0B28-4E3D-A02C-05EA7E46EC73}"/>
              </a:ext>
            </a:extLst>
          </p:cNvPr>
          <p:cNvSpPr>
            <a:spLocks noChangeArrowheads="1"/>
          </p:cNvSpPr>
          <p:nvPr/>
        </p:nvSpPr>
        <p:spPr bwMode="gray">
          <a:xfrm>
            <a:off x="420914" y="1976991"/>
            <a:ext cx="4816023" cy="1987918"/>
          </a:xfrm>
          <a:prstGeom prst="roundRect">
            <a:avLst>
              <a:gd name="adj" fmla="val 12699"/>
            </a:avLst>
          </a:prstGeom>
          <a:gradFill rotWithShape="1">
            <a:gsLst>
              <a:gs pos="0">
                <a:schemeClr val="folHlink">
                  <a:gamma/>
                  <a:shade val="69804"/>
                  <a:invGamma/>
                </a:schemeClr>
              </a:gs>
              <a:gs pos="100000">
                <a:schemeClr val="folHlink"/>
              </a:gs>
            </a:gsLst>
            <a:lin ang="5400000" scaled="1"/>
          </a:gradFill>
          <a:ln w="9525" algn="ctr">
            <a:noFill/>
            <a:round/>
            <a:headEnd/>
            <a:tailEnd/>
          </a:ln>
          <a:effectLst/>
        </p:spPr>
        <p:txBody>
          <a:bodyPr wrap="none"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sp>
        <p:nvSpPr>
          <p:cNvPr id="654345" name="AutoShape 60">
            <a:extLst>
              <a:ext uri="{FF2B5EF4-FFF2-40B4-BE49-F238E27FC236}">
                <a16:creationId xmlns:a16="http://schemas.microsoft.com/office/drawing/2014/main" xmlns="" id="{6F266AF3-0C0B-435E-81E3-A4D0ED783438}"/>
              </a:ext>
            </a:extLst>
          </p:cNvPr>
          <p:cNvSpPr>
            <a:spLocks noChangeArrowheads="1"/>
          </p:cNvSpPr>
          <p:nvPr/>
        </p:nvSpPr>
        <p:spPr bwMode="gray">
          <a:xfrm>
            <a:off x="507521" y="2389270"/>
            <a:ext cx="4607398" cy="1384443"/>
          </a:xfrm>
          <a:prstGeom prst="roundRect">
            <a:avLst>
              <a:gd name="adj" fmla="val 16667"/>
            </a:avLst>
          </a:prstGeom>
          <a:solidFill>
            <a:srgbClr val="FFFFFF"/>
          </a:solidFill>
          <a:ln>
            <a:noFill/>
          </a:ln>
          <a:effectLst>
            <a:prstShdw prst="shdw17" dist="17961" dir="13500000">
              <a:srgbClr val="999999"/>
            </a:prstShdw>
          </a:effectLst>
          <a:extLst>
            <a:ext uri="{91240B29-F687-4F45-9708-019B960494DF}">
              <a14:hiddenLine xmlns:a14="http://schemas.microsoft.com/office/drawing/2010/main" w="9525">
                <a:solidFill>
                  <a:srgbClr val="000000"/>
                </a:solidFill>
                <a:round/>
                <a:headEnd/>
                <a:tailEnd/>
              </a14:hiddenLine>
            </a:ext>
          </a:extLst>
        </p:spPr>
        <p:txBody>
          <a:bodyPr wrap="none" anchor="ct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VnTime" panose="020B7200000000000000" pitchFamily="34" charset="0"/>
              <a:ea typeface="+mn-ea"/>
              <a:cs typeface="+mn-cs"/>
            </a:endParaRPr>
          </a:p>
        </p:txBody>
      </p:sp>
      <p:sp>
        <p:nvSpPr>
          <p:cNvPr id="654346" name="Text Box 18">
            <a:extLst>
              <a:ext uri="{FF2B5EF4-FFF2-40B4-BE49-F238E27FC236}">
                <a16:creationId xmlns:a16="http://schemas.microsoft.com/office/drawing/2014/main" xmlns="" id="{E06D352A-FB21-489A-9389-7A519C2C0885}"/>
              </a:ext>
            </a:extLst>
          </p:cNvPr>
          <p:cNvSpPr txBox="1">
            <a:spLocks noChangeArrowheads="1"/>
          </p:cNvSpPr>
          <p:nvPr/>
        </p:nvSpPr>
        <p:spPr bwMode="white">
          <a:xfrm>
            <a:off x="622539" y="2003089"/>
            <a:ext cx="441356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marL="0" marR="0" lvl="0" indent="0" algn="ctr" defTabSz="914286" rtl="0" eaLnBrk="1" fontAlgn="auto" latinLnBrk="0" hangingPunct="1">
              <a:lnSpc>
                <a:spcPct val="100000"/>
              </a:lnSpc>
              <a:spcBef>
                <a:spcPct val="50000"/>
              </a:spcBef>
              <a:spcAft>
                <a:spcPts val="0"/>
              </a:spcAft>
              <a:buClrTx/>
              <a:buSzTx/>
              <a:buFontTx/>
              <a:buNone/>
              <a:tabLst/>
              <a:defRPr/>
            </a:pPr>
            <a:r>
              <a:rPr lang="vi-VN" sz="2400" b="1" dirty="0">
                <a:solidFill>
                  <a:schemeClr val="bg1"/>
                </a:solidFill>
                <a:latin typeface="+mn-lt"/>
              </a:rPr>
              <a:t>T</a:t>
            </a:r>
            <a:r>
              <a:rPr lang="vi-VN" sz="2400" b="1" i="0" dirty="0">
                <a:solidFill>
                  <a:schemeClr val="bg1"/>
                </a:solidFill>
                <a:effectLst/>
                <a:latin typeface="+mn-lt"/>
              </a:rPr>
              <a:t>ỷ suất giá trị thặng dư </a:t>
            </a:r>
            <a:endParaRPr kumimoji="0" lang="en-US" altLang="en-US" sz="2400" b="1" i="0" u="none" strike="noStrike" kern="1200" cap="none" spc="0" normalizeH="0" baseline="0" noProof="0" dirty="0">
              <a:ln>
                <a:noFill/>
              </a:ln>
              <a:solidFill>
                <a:schemeClr val="bg1"/>
              </a:solidFill>
              <a:effectLst/>
              <a:uLnTx/>
              <a:uFillTx/>
              <a:latin typeface="+mn-lt"/>
            </a:endParaRPr>
          </a:p>
        </p:txBody>
      </p:sp>
      <p:sp>
        <p:nvSpPr>
          <p:cNvPr id="654347" name="Text Box 9">
            <a:extLst>
              <a:ext uri="{FF2B5EF4-FFF2-40B4-BE49-F238E27FC236}">
                <a16:creationId xmlns:a16="http://schemas.microsoft.com/office/drawing/2014/main" xmlns="" id="{B670B0E4-039E-4615-AE79-5896D034D5C1}"/>
              </a:ext>
            </a:extLst>
          </p:cNvPr>
          <p:cNvSpPr txBox="1">
            <a:spLocks noChangeArrowheads="1"/>
          </p:cNvSpPr>
          <p:nvPr/>
        </p:nvSpPr>
        <p:spPr bwMode="gray">
          <a:xfrm>
            <a:off x="950970" y="2588320"/>
            <a:ext cx="3577947" cy="11387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lgn="ctr">
              <a:spcBef>
                <a:spcPct val="0"/>
              </a:spcBef>
              <a:buNone/>
            </a:pPr>
            <a:r>
              <a:rPr lang="en-US" altLang="en-US" sz="1800" dirty="0" err="1">
                <a:solidFill>
                  <a:srgbClr val="663300"/>
                </a:solidFill>
                <a:cs typeface="Arial" panose="020B0604020202020204" pitchFamily="34" charset="0"/>
                <a:sym typeface="Arial" panose="020B0604020202020204" pitchFamily="34" charset="0"/>
              </a:rPr>
              <a:t>Tỷ</a:t>
            </a:r>
            <a:r>
              <a:rPr lang="en-US" altLang="en-US" sz="1800" dirty="0">
                <a:solidFill>
                  <a:srgbClr val="663300"/>
                </a:solidFill>
                <a:cs typeface="Arial" panose="020B0604020202020204" pitchFamily="34" charset="0"/>
                <a:sym typeface="Arial" panose="020B0604020202020204" pitchFamily="34" charset="0"/>
              </a:rPr>
              <a:t> </a:t>
            </a:r>
            <a:r>
              <a:rPr lang="en-US" altLang="en-US" sz="1800" dirty="0" err="1">
                <a:solidFill>
                  <a:srgbClr val="663300"/>
                </a:solidFill>
                <a:cs typeface="Arial" panose="020B0604020202020204" pitchFamily="34" charset="0"/>
                <a:sym typeface="Arial" panose="020B0604020202020204" pitchFamily="34" charset="0"/>
              </a:rPr>
              <a:t>suất</a:t>
            </a:r>
            <a:r>
              <a:rPr lang="en-US" altLang="en-US" sz="1800" dirty="0">
                <a:solidFill>
                  <a:srgbClr val="663300"/>
                </a:solidFill>
                <a:cs typeface="Arial" panose="020B0604020202020204" pitchFamily="34" charset="0"/>
                <a:sym typeface="Arial" panose="020B0604020202020204" pitchFamily="34" charset="0"/>
              </a:rPr>
              <a:t> GTTD </a:t>
            </a:r>
            <a:r>
              <a:rPr lang="en-US" altLang="en-US" sz="1800" dirty="0" err="1">
                <a:solidFill>
                  <a:srgbClr val="663300"/>
                </a:solidFill>
                <a:cs typeface="Arial" panose="020B0604020202020204" pitchFamily="34" charset="0"/>
                <a:sym typeface="Arial" panose="020B0604020202020204" pitchFamily="34" charset="0"/>
              </a:rPr>
              <a:t>càng</a:t>
            </a:r>
            <a:r>
              <a:rPr lang="en-US" altLang="en-US" sz="1800" dirty="0">
                <a:solidFill>
                  <a:srgbClr val="663300"/>
                </a:solidFill>
                <a:cs typeface="Arial" panose="020B0604020202020204" pitchFamily="34" charset="0"/>
                <a:sym typeface="Arial" panose="020B0604020202020204" pitchFamily="34" charset="0"/>
              </a:rPr>
              <a:t> </a:t>
            </a:r>
            <a:r>
              <a:rPr lang="en-US" altLang="en-US" sz="1800" dirty="0" err="1">
                <a:solidFill>
                  <a:srgbClr val="663300"/>
                </a:solidFill>
                <a:cs typeface="Arial" panose="020B0604020202020204" pitchFamily="34" charset="0"/>
                <a:sym typeface="Arial" panose="020B0604020202020204" pitchFamily="34" charset="0"/>
              </a:rPr>
              <a:t>cao</a:t>
            </a:r>
            <a:r>
              <a:rPr lang="en-US" altLang="en-US" sz="1800" dirty="0">
                <a:solidFill>
                  <a:srgbClr val="663300"/>
                </a:solidFill>
                <a:cs typeface="Arial" panose="020B0604020202020204" pitchFamily="34" charset="0"/>
                <a:sym typeface="Arial" panose="020B0604020202020204" pitchFamily="34" charset="0"/>
              </a:rPr>
              <a:t> </a:t>
            </a:r>
            <a:r>
              <a:rPr lang="en-US" altLang="en-US" sz="1800" dirty="0" err="1">
                <a:solidFill>
                  <a:srgbClr val="663300"/>
                </a:solidFill>
                <a:cs typeface="Arial" panose="020B0604020202020204" pitchFamily="34" charset="0"/>
                <a:sym typeface="Arial" panose="020B0604020202020204" pitchFamily="34" charset="0"/>
              </a:rPr>
              <a:t>thì</a:t>
            </a:r>
            <a:r>
              <a:rPr lang="en-US" altLang="en-US" sz="1800" dirty="0">
                <a:solidFill>
                  <a:srgbClr val="663300"/>
                </a:solidFill>
                <a:cs typeface="Arial" panose="020B0604020202020204" pitchFamily="34" charset="0"/>
                <a:sym typeface="Arial" panose="020B0604020202020204" pitchFamily="34" charset="0"/>
              </a:rPr>
              <a:t> </a:t>
            </a:r>
            <a:r>
              <a:rPr lang="en-US" altLang="en-US" sz="1800" dirty="0" err="1">
                <a:solidFill>
                  <a:srgbClr val="663300"/>
                </a:solidFill>
                <a:cs typeface="Arial" panose="020B0604020202020204" pitchFamily="34" charset="0"/>
                <a:sym typeface="Arial" panose="020B0604020202020204" pitchFamily="34" charset="0"/>
              </a:rPr>
              <a:t>tỷ</a:t>
            </a:r>
            <a:r>
              <a:rPr lang="en-US" altLang="en-US" sz="1800" dirty="0">
                <a:solidFill>
                  <a:srgbClr val="663300"/>
                </a:solidFill>
                <a:cs typeface="Arial" panose="020B0604020202020204" pitchFamily="34" charset="0"/>
                <a:sym typeface="Arial" panose="020B0604020202020204" pitchFamily="34" charset="0"/>
              </a:rPr>
              <a:t> </a:t>
            </a:r>
            <a:r>
              <a:rPr lang="en-US" altLang="en-US" sz="1800" dirty="0" err="1">
                <a:solidFill>
                  <a:srgbClr val="663300"/>
                </a:solidFill>
                <a:cs typeface="Arial" panose="020B0604020202020204" pitchFamily="34" charset="0"/>
                <a:sym typeface="Arial" panose="020B0604020202020204" pitchFamily="34" charset="0"/>
              </a:rPr>
              <a:t>suất</a:t>
            </a:r>
            <a:r>
              <a:rPr lang="en-US" altLang="en-US" sz="1800" dirty="0">
                <a:solidFill>
                  <a:srgbClr val="663300"/>
                </a:solidFill>
                <a:cs typeface="Arial" panose="020B0604020202020204" pitchFamily="34" charset="0"/>
                <a:sym typeface="Arial" panose="020B0604020202020204" pitchFamily="34" charset="0"/>
              </a:rPr>
              <a:t> </a:t>
            </a:r>
            <a:r>
              <a:rPr lang="en-US" altLang="en-US" sz="1800" dirty="0" err="1">
                <a:solidFill>
                  <a:srgbClr val="663300"/>
                </a:solidFill>
                <a:cs typeface="Arial" panose="020B0604020202020204" pitchFamily="34" charset="0"/>
                <a:sym typeface="Arial" panose="020B0604020202020204" pitchFamily="34" charset="0"/>
              </a:rPr>
              <a:t>lợi</a:t>
            </a:r>
            <a:r>
              <a:rPr lang="en-US" altLang="en-US" sz="1800" dirty="0">
                <a:solidFill>
                  <a:srgbClr val="663300"/>
                </a:solidFill>
                <a:cs typeface="Arial" panose="020B0604020202020204" pitchFamily="34" charset="0"/>
                <a:sym typeface="Arial" panose="020B0604020202020204" pitchFamily="34" charset="0"/>
              </a:rPr>
              <a:t> </a:t>
            </a:r>
            <a:r>
              <a:rPr lang="en-US" altLang="en-US" sz="1800" dirty="0" err="1">
                <a:solidFill>
                  <a:srgbClr val="663300"/>
                </a:solidFill>
                <a:cs typeface="Arial" panose="020B0604020202020204" pitchFamily="34" charset="0"/>
                <a:sym typeface="Arial" panose="020B0604020202020204" pitchFamily="34" charset="0"/>
              </a:rPr>
              <a:t>nhuận</a:t>
            </a:r>
            <a:r>
              <a:rPr lang="en-US" altLang="en-US" sz="1800" dirty="0">
                <a:solidFill>
                  <a:srgbClr val="663300"/>
                </a:solidFill>
                <a:cs typeface="Arial" panose="020B0604020202020204" pitchFamily="34" charset="0"/>
                <a:sym typeface="Arial" panose="020B0604020202020204" pitchFamily="34" charset="0"/>
              </a:rPr>
              <a:t> </a:t>
            </a:r>
            <a:r>
              <a:rPr lang="en-US" altLang="en-US" sz="1800" dirty="0" err="1">
                <a:solidFill>
                  <a:srgbClr val="663300"/>
                </a:solidFill>
                <a:cs typeface="Arial" panose="020B0604020202020204" pitchFamily="34" charset="0"/>
                <a:sym typeface="Arial" panose="020B0604020202020204" pitchFamily="34" charset="0"/>
              </a:rPr>
              <a:t>càng</a:t>
            </a:r>
            <a:r>
              <a:rPr lang="en-US" altLang="en-US" sz="1800" dirty="0">
                <a:solidFill>
                  <a:srgbClr val="663300"/>
                </a:solidFill>
                <a:cs typeface="Arial" panose="020B0604020202020204" pitchFamily="34" charset="0"/>
                <a:sym typeface="Arial" panose="020B0604020202020204" pitchFamily="34" charset="0"/>
              </a:rPr>
              <a:t> </a:t>
            </a:r>
            <a:r>
              <a:rPr lang="en-US" altLang="en-US" sz="1800" dirty="0" err="1">
                <a:solidFill>
                  <a:srgbClr val="663300"/>
                </a:solidFill>
                <a:cs typeface="Arial" panose="020B0604020202020204" pitchFamily="34" charset="0"/>
                <a:sym typeface="Arial" panose="020B0604020202020204" pitchFamily="34" charset="0"/>
              </a:rPr>
              <a:t>lớn</a:t>
            </a:r>
            <a:r>
              <a:rPr lang="en-US" altLang="en-US" sz="1800" dirty="0">
                <a:solidFill>
                  <a:srgbClr val="663300"/>
                </a:solidFill>
                <a:cs typeface="Arial" panose="020B0604020202020204" pitchFamily="34" charset="0"/>
                <a:sym typeface="Arial" panose="020B0604020202020204" pitchFamily="34" charset="0"/>
              </a:rPr>
              <a:t> </a:t>
            </a:r>
            <a:r>
              <a:rPr lang="en-US" altLang="en-US" sz="1800" dirty="0" err="1">
                <a:solidFill>
                  <a:srgbClr val="663300"/>
                </a:solidFill>
                <a:cs typeface="Arial" panose="020B0604020202020204" pitchFamily="34" charset="0"/>
                <a:sym typeface="Arial" panose="020B0604020202020204" pitchFamily="34" charset="0"/>
              </a:rPr>
              <a:t>và</a:t>
            </a:r>
            <a:r>
              <a:rPr lang="en-US" altLang="en-US" sz="1800" dirty="0">
                <a:solidFill>
                  <a:srgbClr val="663300"/>
                </a:solidFill>
                <a:cs typeface="Arial" panose="020B0604020202020204" pitchFamily="34" charset="0"/>
                <a:sym typeface="Arial" panose="020B0604020202020204" pitchFamily="34" charset="0"/>
              </a:rPr>
              <a:t> </a:t>
            </a:r>
            <a:r>
              <a:rPr lang="en-US" altLang="en-US" sz="1800" dirty="0" err="1">
                <a:solidFill>
                  <a:srgbClr val="663300"/>
                </a:solidFill>
                <a:cs typeface="Arial" panose="020B0604020202020204" pitchFamily="34" charset="0"/>
                <a:sym typeface="Arial" panose="020B0604020202020204" pitchFamily="34" charset="0"/>
              </a:rPr>
              <a:t>ngược</a:t>
            </a:r>
            <a:r>
              <a:rPr lang="en-US" altLang="en-US" sz="1800" dirty="0">
                <a:solidFill>
                  <a:srgbClr val="663300"/>
                </a:solidFill>
                <a:cs typeface="Arial" panose="020B0604020202020204" pitchFamily="34" charset="0"/>
                <a:sym typeface="Arial" panose="020B0604020202020204" pitchFamily="34" charset="0"/>
              </a:rPr>
              <a:t> </a:t>
            </a:r>
            <a:r>
              <a:rPr lang="en-US" altLang="en-US" sz="1800" dirty="0" err="1">
                <a:solidFill>
                  <a:srgbClr val="663300"/>
                </a:solidFill>
                <a:cs typeface="Arial" panose="020B0604020202020204" pitchFamily="34" charset="0"/>
                <a:sym typeface="Arial" panose="020B0604020202020204" pitchFamily="34" charset="0"/>
              </a:rPr>
              <a:t>lại</a:t>
            </a:r>
            <a:r>
              <a:rPr lang="en-US" altLang="en-US" sz="1800" dirty="0">
                <a:solidFill>
                  <a:srgbClr val="663300"/>
                </a:solidFill>
                <a:cs typeface="Arial" panose="020B0604020202020204" pitchFamily="34" charset="0"/>
                <a:sym typeface="Arial" panose="020B0604020202020204" pitchFamily="34" charset="0"/>
              </a:rPr>
              <a:t>.</a:t>
            </a:r>
          </a:p>
          <a:p>
            <a:pPr marL="0" marR="0" lvl="0" indent="0" algn="ctr" defTabSz="914286" rtl="0" eaLnBrk="1" fontAlgn="auto" latinLnBrk="0" hangingPunct="1">
              <a:lnSpc>
                <a:spcPct val="100000"/>
              </a:lnSpc>
              <a:spcBef>
                <a:spcPct val="0"/>
              </a:spcBef>
              <a:spcAft>
                <a:spcPts val="0"/>
              </a:spcAft>
              <a:buClrTx/>
              <a:buSzTx/>
              <a:buFontTx/>
              <a:buNone/>
              <a:tabLst/>
              <a:defRPr/>
            </a:pPr>
            <a:endParaRPr kumimoji="0" lang="en-US" altLang="en-US" sz="1400" b="1" i="0" u="none" strike="noStrike" kern="1200" cap="none" spc="0" normalizeH="0" baseline="0" noProof="0" dirty="0">
              <a:ln>
                <a:noFill/>
              </a:ln>
              <a:solidFill>
                <a:srgbClr val="000000"/>
              </a:solidFill>
              <a:effectLst/>
              <a:uLnTx/>
              <a:uFillTx/>
              <a:latin typeface=".VnTime" panose="020B7200000000000000" pitchFamily="34" charset="0"/>
              <a:ea typeface="+mn-ea"/>
              <a:cs typeface="+mn-cs"/>
            </a:endParaRPr>
          </a:p>
        </p:txBody>
      </p:sp>
      <p:sp>
        <p:nvSpPr>
          <p:cNvPr id="20543" name="AutoShape 63">
            <a:extLst>
              <a:ext uri="{FF2B5EF4-FFF2-40B4-BE49-F238E27FC236}">
                <a16:creationId xmlns:a16="http://schemas.microsoft.com/office/drawing/2014/main" xmlns="" id="{9B1C6F82-752C-4F89-8BE4-0162D1E7AA81}"/>
              </a:ext>
            </a:extLst>
          </p:cNvPr>
          <p:cNvSpPr>
            <a:spLocks noChangeArrowheads="1"/>
          </p:cNvSpPr>
          <p:nvPr/>
        </p:nvSpPr>
        <p:spPr bwMode="gray">
          <a:xfrm>
            <a:off x="7253968" y="4339191"/>
            <a:ext cx="4517117" cy="1987918"/>
          </a:xfrm>
          <a:prstGeom prst="roundRect">
            <a:avLst>
              <a:gd name="adj" fmla="val 12699"/>
            </a:avLst>
          </a:prstGeom>
          <a:gradFill rotWithShape="1">
            <a:gsLst>
              <a:gs pos="0">
                <a:schemeClr val="hlink">
                  <a:gamma/>
                  <a:shade val="79216"/>
                  <a:invGamma/>
                </a:schemeClr>
              </a:gs>
              <a:gs pos="100000">
                <a:schemeClr val="hlink"/>
              </a:gs>
            </a:gsLst>
            <a:lin ang="5400000" scaled="1"/>
          </a:gradFill>
          <a:ln w="9525" algn="ctr">
            <a:noFill/>
            <a:round/>
            <a:headEnd/>
            <a:tailEnd/>
          </a:ln>
          <a:effectLst/>
        </p:spPr>
        <p:txBody>
          <a:bodyPr wrap="none"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sp>
        <p:nvSpPr>
          <p:cNvPr id="654349" name="AutoShape 64">
            <a:extLst>
              <a:ext uri="{FF2B5EF4-FFF2-40B4-BE49-F238E27FC236}">
                <a16:creationId xmlns:a16="http://schemas.microsoft.com/office/drawing/2014/main" xmlns="" id="{E6185113-4D55-4A66-9272-6F64C0FC4117}"/>
              </a:ext>
            </a:extLst>
          </p:cNvPr>
          <p:cNvSpPr>
            <a:spLocks noChangeArrowheads="1"/>
          </p:cNvSpPr>
          <p:nvPr/>
        </p:nvSpPr>
        <p:spPr bwMode="gray">
          <a:xfrm>
            <a:off x="7307942" y="4751470"/>
            <a:ext cx="4376538" cy="1384443"/>
          </a:xfrm>
          <a:prstGeom prst="roundRect">
            <a:avLst>
              <a:gd name="adj" fmla="val 16667"/>
            </a:avLst>
          </a:prstGeom>
          <a:solidFill>
            <a:srgbClr val="FFFFFF"/>
          </a:solidFill>
          <a:ln>
            <a:noFill/>
          </a:ln>
          <a:effectLst>
            <a:prstShdw prst="shdw17" dist="17961" dir="13500000">
              <a:srgbClr val="999999"/>
            </a:prstShdw>
          </a:effectLst>
          <a:extLst>
            <a:ext uri="{91240B29-F687-4F45-9708-019B960494DF}">
              <a14:hiddenLine xmlns:a14="http://schemas.microsoft.com/office/drawing/2010/main" w="9525">
                <a:solidFill>
                  <a:srgbClr val="000000"/>
                </a:solidFill>
                <a:round/>
                <a:headEnd/>
                <a:tailEnd/>
              </a14:hiddenLine>
            </a:ext>
          </a:extLst>
        </p:spPr>
        <p:txBody>
          <a:bodyPr wrap="none" anchor="ct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VnTime" panose="020B7200000000000000" pitchFamily="34" charset="0"/>
              <a:ea typeface="+mn-ea"/>
              <a:cs typeface="+mn-cs"/>
            </a:endParaRPr>
          </a:p>
        </p:txBody>
      </p:sp>
      <p:sp>
        <p:nvSpPr>
          <p:cNvPr id="654350" name="Text Box 18">
            <a:extLst>
              <a:ext uri="{FF2B5EF4-FFF2-40B4-BE49-F238E27FC236}">
                <a16:creationId xmlns:a16="http://schemas.microsoft.com/office/drawing/2014/main" xmlns="" id="{30417D67-E4F6-410D-9EC7-8089E25BCEC6}"/>
              </a:ext>
            </a:extLst>
          </p:cNvPr>
          <p:cNvSpPr txBox="1">
            <a:spLocks noChangeArrowheads="1"/>
          </p:cNvSpPr>
          <p:nvPr/>
        </p:nvSpPr>
        <p:spPr bwMode="white">
          <a:xfrm>
            <a:off x="7671402" y="4290408"/>
            <a:ext cx="4099683"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marL="0" marR="0" lvl="0" indent="0" algn="ctr" defTabSz="914286" rtl="0" eaLnBrk="1" fontAlgn="auto" latinLnBrk="0" hangingPunct="1">
              <a:lnSpc>
                <a:spcPct val="100000"/>
              </a:lnSpc>
              <a:spcBef>
                <a:spcPct val="50000"/>
              </a:spcBef>
              <a:spcAft>
                <a:spcPts val="0"/>
              </a:spcAft>
              <a:buClrTx/>
              <a:buSzTx/>
              <a:buFontTx/>
              <a:buNone/>
              <a:tabLst/>
              <a:defRPr/>
            </a:pPr>
            <a:r>
              <a:rPr lang="vi-VN" sz="2000" b="1" i="0" dirty="0">
                <a:solidFill>
                  <a:schemeClr val="bg1"/>
                </a:solidFill>
                <a:effectLst/>
                <a:latin typeface="+mn-lt"/>
              </a:rPr>
              <a:t>Tốc độ chu chuyển của tư bản </a:t>
            </a:r>
            <a:endParaRPr kumimoji="0" lang="en-US" altLang="en-US" sz="2000" b="1" i="0" u="none" strike="noStrike" kern="1200" cap="none" spc="0" normalizeH="0" baseline="0" noProof="0" dirty="0">
              <a:ln>
                <a:noFill/>
              </a:ln>
              <a:solidFill>
                <a:schemeClr val="bg1"/>
              </a:solidFill>
              <a:effectLst/>
              <a:uLnTx/>
              <a:uFillTx/>
              <a:latin typeface="+mn-lt"/>
              <a:ea typeface="+mn-ea"/>
              <a:cs typeface="+mn-cs"/>
            </a:endParaRPr>
          </a:p>
        </p:txBody>
      </p:sp>
      <p:sp>
        <p:nvSpPr>
          <p:cNvPr id="654351" name="Text Box 9">
            <a:extLst>
              <a:ext uri="{FF2B5EF4-FFF2-40B4-BE49-F238E27FC236}">
                <a16:creationId xmlns:a16="http://schemas.microsoft.com/office/drawing/2014/main" xmlns="" id="{D15F4DF5-2836-4FE9-8D64-4D9D0CA959F4}"/>
              </a:ext>
            </a:extLst>
          </p:cNvPr>
          <p:cNvSpPr txBox="1">
            <a:spLocks noChangeArrowheads="1"/>
          </p:cNvSpPr>
          <p:nvPr/>
        </p:nvSpPr>
        <p:spPr bwMode="gray">
          <a:xfrm>
            <a:off x="7297270" y="4727973"/>
            <a:ext cx="4430512" cy="16927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lgn="ctr">
              <a:spcBef>
                <a:spcPct val="0"/>
              </a:spcBef>
              <a:buNone/>
            </a:pPr>
            <a:r>
              <a:rPr lang="en-US" altLang="en-US" sz="1800" dirty="0" err="1">
                <a:solidFill>
                  <a:schemeClr val="tx2">
                    <a:lumMod val="50000"/>
                  </a:schemeClr>
                </a:solidFill>
                <a:cs typeface="Arial" panose="020B0604020202020204" pitchFamily="34" charset="0"/>
                <a:sym typeface="Arial" panose="020B0604020202020204" pitchFamily="34" charset="0"/>
              </a:rPr>
              <a:t>Nếu</a:t>
            </a:r>
            <a:r>
              <a:rPr lang="en-US" altLang="en-US" sz="1800" dirty="0">
                <a:solidFill>
                  <a:schemeClr val="tx2">
                    <a:lumMod val="50000"/>
                  </a:schemeClr>
                </a:solidFill>
                <a:cs typeface="Arial" panose="020B0604020202020204" pitchFamily="34" charset="0"/>
                <a:sym typeface="Arial" panose="020B0604020202020204" pitchFamily="34" charset="0"/>
              </a:rPr>
              <a:t> </a:t>
            </a:r>
            <a:r>
              <a:rPr lang="en-US" altLang="en-US" sz="1800" dirty="0" err="1">
                <a:solidFill>
                  <a:schemeClr val="tx2">
                    <a:lumMod val="50000"/>
                  </a:schemeClr>
                </a:solidFill>
                <a:cs typeface="Arial" panose="020B0604020202020204" pitchFamily="34" charset="0"/>
                <a:sym typeface="Arial" panose="020B0604020202020204" pitchFamily="34" charset="0"/>
              </a:rPr>
              <a:t>tốc</a:t>
            </a:r>
            <a:r>
              <a:rPr lang="en-US" altLang="en-US" sz="1800" dirty="0">
                <a:solidFill>
                  <a:schemeClr val="tx2">
                    <a:lumMod val="50000"/>
                  </a:schemeClr>
                </a:solidFill>
                <a:cs typeface="Arial" panose="020B0604020202020204" pitchFamily="34" charset="0"/>
                <a:sym typeface="Arial" panose="020B0604020202020204" pitchFamily="34" charset="0"/>
              </a:rPr>
              <a:t> </a:t>
            </a:r>
            <a:r>
              <a:rPr lang="en-US" altLang="en-US" sz="1800" dirty="0" err="1">
                <a:solidFill>
                  <a:schemeClr val="tx2">
                    <a:lumMod val="50000"/>
                  </a:schemeClr>
                </a:solidFill>
                <a:cs typeface="Arial" panose="020B0604020202020204" pitchFamily="34" charset="0"/>
                <a:sym typeface="Arial" panose="020B0604020202020204" pitchFamily="34" charset="0"/>
              </a:rPr>
              <a:t>độ</a:t>
            </a:r>
            <a:r>
              <a:rPr lang="en-US" altLang="en-US" sz="1800" dirty="0">
                <a:solidFill>
                  <a:schemeClr val="tx2">
                    <a:lumMod val="50000"/>
                  </a:schemeClr>
                </a:solidFill>
                <a:cs typeface="Arial" panose="020B0604020202020204" pitchFamily="34" charset="0"/>
                <a:sym typeface="Arial" panose="020B0604020202020204" pitchFamily="34" charset="0"/>
              </a:rPr>
              <a:t> chu </a:t>
            </a:r>
            <a:r>
              <a:rPr lang="en-US" altLang="en-US" sz="1800" dirty="0" err="1">
                <a:solidFill>
                  <a:schemeClr val="tx2">
                    <a:lumMod val="50000"/>
                  </a:schemeClr>
                </a:solidFill>
                <a:cs typeface="Arial" panose="020B0604020202020204" pitchFamily="34" charset="0"/>
                <a:sym typeface="Arial" panose="020B0604020202020204" pitchFamily="34" charset="0"/>
              </a:rPr>
              <a:t>chuyển</a:t>
            </a:r>
            <a:r>
              <a:rPr lang="en-US" altLang="en-US" sz="1800" dirty="0">
                <a:solidFill>
                  <a:schemeClr val="tx2">
                    <a:lumMod val="50000"/>
                  </a:schemeClr>
                </a:solidFill>
                <a:cs typeface="Arial" panose="020B0604020202020204" pitchFamily="34" charset="0"/>
                <a:sym typeface="Arial" panose="020B0604020202020204" pitchFamily="34" charset="0"/>
              </a:rPr>
              <a:t> </a:t>
            </a:r>
            <a:r>
              <a:rPr lang="en-US" altLang="en-US" sz="1800" dirty="0" err="1">
                <a:solidFill>
                  <a:schemeClr val="tx2">
                    <a:lumMod val="50000"/>
                  </a:schemeClr>
                </a:solidFill>
                <a:cs typeface="Arial" panose="020B0604020202020204" pitchFamily="34" charset="0"/>
                <a:sym typeface="Arial" panose="020B0604020202020204" pitchFamily="34" charset="0"/>
              </a:rPr>
              <a:t>tư</a:t>
            </a:r>
            <a:r>
              <a:rPr lang="en-US" altLang="en-US" sz="1800" dirty="0">
                <a:solidFill>
                  <a:schemeClr val="tx2">
                    <a:lumMod val="50000"/>
                  </a:schemeClr>
                </a:solidFill>
                <a:cs typeface="Arial" panose="020B0604020202020204" pitchFamily="34" charset="0"/>
                <a:sym typeface="Arial" panose="020B0604020202020204" pitchFamily="34" charset="0"/>
              </a:rPr>
              <a:t> </a:t>
            </a:r>
            <a:r>
              <a:rPr lang="en-US" altLang="en-US" sz="1800" dirty="0" err="1">
                <a:solidFill>
                  <a:schemeClr val="tx2">
                    <a:lumMod val="50000"/>
                  </a:schemeClr>
                </a:solidFill>
                <a:cs typeface="Arial" panose="020B0604020202020204" pitchFamily="34" charset="0"/>
                <a:sym typeface="Arial" panose="020B0604020202020204" pitchFamily="34" charset="0"/>
              </a:rPr>
              <a:t>bản</a:t>
            </a:r>
            <a:r>
              <a:rPr lang="en-US" altLang="en-US" sz="1800" dirty="0">
                <a:solidFill>
                  <a:schemeClr val="tx2">
                    <a:lumMod val="50000"/>
                  </a:schemeClr>
                </a:solidFill>
                <a:cs typeface="Arial" panose="020B0604020202020204" pitchFamily="34" charset="0"/>
                <a:sym typeface="Arial" panose="020B0604020202020204" pitchFamily="34" charset="0"/>
              </a:rPr>
              <a:t> </a:t>
            </a:r>
            <a:r>
              <a:rPr lang="en-US" altLang="en-US" sz="1800" dirty="0" err="1">
                <a:solidFill>
                  <a:schemeClr val="tx2">
                    <a:lumMod val="50000"/>
                  </a:schemeClr>
                </a:solidFill>
                <a:cs typeface="Arial" panose="020B0604020202020204" pitchFamily="34" charset="0"/>
                <a:sym typeface="Arial" panose="020B0604020202020204" pitchFamily="34" charset="0"/>
              </a:rPr>
              <a:t>càng</a:t>
            </a:r>
            <a:r>
              <a:rPr lang="en-US" altLang="en-US" sz="1800" dirty="0">
                <a:solidFill>
                  <a:schemeClr val="tx2">
                    <a:lumMod val="50000"/>
                  </a:schemeClr>
                </a:solidFill>
                <a:cs typeface="Arial" panose="020B0604020202020204" pitchFamily="34" charset="0"/>
                <a:sym typeface="Arial" panose="020B0604020202020204" pitchFamily="34" charset="0"/>
              </a:rPr>
              <a:t> </a:t>
            </a:r>
            <a:r>
              <a:rPr lang="en-US" altLang="en-US" sz="1800" dirty="0" err="1">
                <a:solidFill>
                  <a:schemeClr val="tx2">
                    <a:lumMod val="50000"/>
                  </a:schemeClr>
                </a:solidFill>
                <a:cs typeface="Arial" panose="020B0604020202020204" pitchFamily="34" charset="0"/>
                <a:sym typeface="Arial" panose="020B0604020202020204" pitchFamily="34" charset="0"/>
              </a:rPr>
              <a:t>lớn</a:t>
            </a:r>
            <a:r>
              <a:rPr lang="en-US" altLang="en-US" sz="1800" dirty="0">
                <a:solidFill>
                  <a:schemeClr val="tx2">
                    <a:lumMod val="50000"/>
                  </a:schemeClr>
                </a:solidFill>
                <a:cs typeface="Arial" panose="020B0604020202020204" pitchFamily="34" charset="0"/>
                <a:sym typeface="Arial" panose="020B0604020202020204" pitchFamily="34" charset="0"/>
              </a:rPr>
              <a:t>, </a:t>
            </a:r>
            <a:r>
              <a:rPr lang="en-US" altLang="en-US" sz="1800" dirty="0" err="1">
                <a:solidFill>
                  <a:schemeClr val="tx2">
                    <a:lumMod val="50000"/>
                  </a:schemeClr>
                </a:solidFill>
                <a:cs typeface="Arial" panose="020B0604020202020204" pitchFamily="34" charset="0"/>
                <a:sym typeface="Arial" panose="020B0604020202020204" pitchFamily="34" charset="0"/>
              </a:rPr>
              <a:t>thì</a:t>
            </a:r>
            <a:r>
              <a:rPr lang="en-US" altLang="en-US" sz="1800" dirty="0">
                <a:solidFill>
                  <a:schemeClr val="tx2">
                    <a:lumMod val="50000"/>
                  </a:schemeClr>
                </a:solidFill>
                <a:cs typeface="Arial" panose="020B0604020202020204" pitchFamily="34" charset="0"/>
                <a:sym typeface="Arial" panose="020B0604020202020204" pitchFamily="34" charset="0"/>
              </a:rPr>
              <a:t> </a:t>
            </a:r>
            <a:r>
              <a:rPr lang="en-US" altLang="en-US" sz="1800" dirty="0" err="1">
                <a:solidFill>
                  <a:schemeClr val="tx2">
                    <a:lumMod val="50000"/>
                  </a:schemeClr>
                </a:solidFill>
                <a:cs typeface="Arial" panose="020B0604020202020204" pitchFamily="34" charset="0"/>
                <a:sym typeface="Arial" panose="020B0604020202020204" pitchFamily="34" charset="0"/>
              </a:rPr>
              <a:t>tần</a:t>
            </a:r>
            <a:r>
              <a:rPr lang="en-US" altLang="en-US" sz="1800" dirty="0">
                <a:solidFill>
                  <a:schemeClr val="tx2">
                    <a:lumMod val="50000"/>
                  </a:schemeClr>
                </a:solidFill>
                <a:cs typeface="Arial" panose="020B0604020202020204" pitchFamily="34" charset="0"/>
                <a:sym typeface="Arial" panose="020B0604020202020204" pitchFamily="34" charset="0"/>
              </a:rPr>
              <a:t> </a:t>
            </a:r>
            <a:r>
              <a:rPr lang="en-US" altLang="en-US" sz="1800" dirty="0" err="1">
                <a:solidFill>
                  <a:schemeClr val="tx2">
                    <a:lumMod val="50000"/>
                  </a:schemeClr>
                </a:solidFill>
                <a:cs typeface="Arial" panose="020B0604020202020204" pitchFamily="34" charset="0"/>
                <a:sym typeface="Arial" panose="020B0604020202020204" pitchFamily="34" charset="0"/>
              </a:rPr>
              <a:t>suất</a:t>
            </a:r>
            <a:r>
              <a:rPr lang="en-US" altLang="en-US" sz="1800" dirty="0">
                <a:solidFill>
                  <a:schemeClr val="tx2">
                    <a:lumMod val="50000"/>
                  </a:schemeClr>
                </a:solidFill>
                <a:cs typeface="Arial" panose="020B0604020202020204" pitchFamily="34" charset="0"/>
                <a:sym typeface="Arial" panose="020B0604020202020204" pitchFamily="34" charset="0"/>
              </a:rPr>
              <a:t> </a:t>
            </a:r>
            <a:r>
              <a:rPr lang="en-US" altLang="en-US" sz="1800" dirty="0" err="1">
                <a:solidFill>
                  <a:schemeClr val="tx2">
                    <a:lumMod val="50000"/>
                  </a:schemeClr>
                </a:solidFill>
                <a:cs typeface="Arial" panose="020B0604020202020204" pitchFamily="34" charset="0"/>
                <a:sym typeface="Arial" panose="020B0604020202020204" pitchFamily="34" charset="0"/>
              </a:rPr>
              <a:t>sản</a:t>
            </a:r>
            <a:r>
              <a:rPr lang="en-US" altLang="en-US" sz="1800" dirty="0">
                <a:solidFill>
                  <a:schemeClr val="tx2">
                    <a:lumMod val="50000"/>
                  </a:schemeClr>
                </a:solidFill>
                <a:cs typeface="Arial" panose="020B0604020202020204" pitchFamily="34" charset="0"/>
                <a:sym typeface="Arial" panose="020B0604020202020204" pitchFamily="34" charset="0"/>
              </a:rPr>
              <a:t> </a:t>
            </a:r>
            <a:r>
              <a:rPr lang="en-US" altLang="en-US" sz="1800" dirty="0" err="1">
                <a:solidFill>
                  <a:schemeClr val="tx2">
                    <a:lumMod val="50000"/>
                  </a:schemeClr>
                </a:solidFill>
                <a:cs typeface="Arial" panose="020B0604020202020204" pitchFamily="34" charset="0"/>
                <a:sym typeface="Arial" panose="020B0604020202020204" pitchFamily="34" charset="0"/>
              </a:rPr>
              <a:t>sinh</a:t>
            </a:r>
            <a:r>
              <a:rPr lang="en-US" altLang="en-US" sz="1800" dirty="0">
                <a:solidFill>
                  <a:schemeClr val="tx2">
                    <a:lumMod val="50000"/>
                  </a:schemeClr>
                </a:solidFill>
                <a:cs typeface="Arial" panose="020B0604020202020204" pitchFamily="34" charset="0"/>
                <a:sym typeface="Arial" panose="020B0604020202020204" pitchFamily="34" charset="0"/>
              </a:rPr>
              <a:t> ra GTTD </a:t>
            </a:r>
            <a:r>
              <a:rPr lang="en-US" altLang="en-US" sz="1800" dirty="0" err="1">
                <a:solidFill>
                  <a:schemeClr val="tx2">
                    <a:lumMod val="50000"/>
                  </a:schemeClr>
                </a:solidFill>
                <a:cs typeface="Arial" panose="020B0604020202020204" pitchFamily="34" charset="0"/>
                <a:sym typeface="Arial" panose="020B0604020202020204" pitchFamily="34" charset="0"/>
              </a:rPr>
              <a:t>trong</a:t>
            </a:r>
            <a:r>
              <a:rPr lang="en-US" altLang="en-US" sz="1800" dirty="0">
                <a:solidFill>
                  <a:schemeClr val="tx2">
                    <a:lumMod val="50000"/>
                  </a:schemeClr>
                </a:solidFill>
                <a:cs typeface="Arial" panose="020B0604020202020204" pitchFamily="34" charset="0"/>
                <a:sym typeface="Arial" panose="020B0604020202020204" pitchFamily="34" charset="0"/>
              </a:rPr>
              <a:t> </a:t>
            </a:r>
            <a:r>
              <a:rPr lang="en-US" altLang="en-US" sz="1800" dirty="0" err="1">
                <a:solidFill>
                  <a:schemeClr val="tx2">
                    <a:lumMod val="50000"/>
                  </a:schemeClr>
                </a:solidFill>
                <a:cs typeface="Arial" panose="020B0604020202020204" pitchFamily="34" charset="0"/>
                <a:sym typeface="Arial" panose="020B0604020202020204" pitchFamily="34" charset="0"/>
              </a:rPr>
              <a:t>năm</a:t>
            </a:r>
            <a:r>
              <a:rPr lang="en-US" altLang="en-US" sz="1800" dirty="0">
                <a:solidFill>
                  <a:schemeClr val="tx2">
                    <a:lumMod val="50000"/>
                  </a:schemeClr>
                </a:solidFill>
                <a:cs typeface="Arial" panose="020B0604020202020204" pitchFamily="34" charset="0"/>
                <a:sym typeface="Arial" panose="020B0604020202020204" pitchFamily="34" charset="0"/>
              </a:rPr>
              <a:t> </a:t>
            </a:r>
            <a:r>
              <a:rPr lang="en-US" altLang="en-US" sz="1800" dirty="0" err="1">
                <a:solidFill>
                  <a:schemeClr val="tx2">
                    <a:lumMod val="50000"/>
                  </a:schemeClr>
                </a:solidFill>
                <a:cs typeface="Arial" panose="020B0604020202020204" pitchFamily="34" charset="0"/>
                <a:sym typeface="Arial" panose="020B0604020202020204" pitchFamily="34" charset="0"/>
              </a:rPr>
              <a:t>của</a:t>
            </a:r>
            <a:r>
              <a:rPr lang="en-US" altLang="en-US" sz="1800" dirty="0">
                <a:solidFill>
                  <a:schemeClr val="tx2">
                    <a:lumMod val="50000"/>
                  </a:schemeClr>
                </a:solidFill>
                <a:cs typeface="Arial" panose="020B0604020202020204" pitchFamily="34" charset="0"/>
                <a:sym typeface="Arial" panose="020B0604020202020204" pitchFamily="34" charset="0"/>
              </a:rPr>
              <a:t> </a:t>
            </a:r>
            <a:r>
              <a:rPr lang="en-US" altLang="en-US" sz="1800" dirty="0" err="1">
                <a:solidFill>
                  <a:schemeClr val="tx2">
                    <a:lumMod val="50000"/>
                  </a:schemeClr>
                </a:solidFill>
                <a:cs typeface="Arial" panose="020B0604020202020204" pitchFamily="34" charset="0"/>
                <a:sym typeface="Arial" panose="020B0604020202020204" pitchFamily="34" charset="0"/>
              </a:rPr>
              <a:t>nhà</a:t>
            </a:r>
            <a:r>
              <a:rPr lang="en-US" altLang="en-US" sz="1800" dirty="0">
                <a:solidFill>
                  <a:schemeClr val="tx2">
                    <a:lumMod val="50000"/>
                  </a:schemeClr>
                </a:solidFill>
                <a:cs typeface="Arial" panose="020B0604020202020204" pitchFamily="34" charset="0"/>
                <a:sym typeface="Arial" panose="020B0604020202020204" pitchFamily="34" charset="0"/>
              </a:rPr>
              <a:t> </a:t>
            </a:r>
            <a:r>
              <a:rPr lang="en-US" altLang="en-US" sz="1800" dirty="0" err="1">
                <a:solidFill>
                  <a:schemeClr val="tx2">
                    <a:lumMod val="50000"/>
                  </a:schemeClr>
                </a:solidFill>
                <a:cs typeface="Arial" panose="020B0604020202020204" pitchFamily="34" charset="0"/>
                <a:sym typeface="Arial" panose="020B0604020202020204" pitchFamily="34" charset="0"/>
              </a:rPr>
              <a:t>tư</a:t>
            </a:r>
            <a:r>
              <a:rPr lang="en-US" altLang="en-US" sz="1800" dirty="0">
                <a:solidFill>
                  <a:schemeClr val="tx2">
                    <a:lumMod val="50000"/>
                  </a:schemeClr>
                </a:solidFill>
                <a:cs typeface="Arial" panose="020B0604020202020204" pitchFamily="34" charset="0"/>
                <a:sym typeface="Arial" panose="020B0604020202020204" pitchFamily="34" charset="0"/>
              </a:rPr>
              <a:t> </a:t>
            </a:r>
            <a:r>
              <a:rPr lang="en-US" altLang="en-US" sz="1800" dirty="0" err="1">
                <a:solidFill>
                  <a:schemeClr val="tx2">
                    <a:lumMod val="50000"/>
                  </a:schemeClr>
                </a:solidFill>
                <a:cs typeface="Arial" panose="020B0604020202020204" pitchFamily="34" charset="0"/>
                <a:sym typeface="Arial" panose="020B0604020202020204" pitchFamily="34" charset="0"/>
              </a:rPr>
              <a:t>bản</a:t>
            </a:r>
            <a:r>
              <a:rPr lang="en-US" altLang="en-US" sz="1800" dirty="0">
                <a:solidFill>
                  <a:schemeClr val="tx2">
                    <a:lumMod val="50000"/>
                  </a:schemeClr>
                </a:solidFill>
                <a:cs typeface="Arial" panose="020B0604020202020204" pitchFamily="34" charset="0"/>
                <a:sym typeface="Arial" panose="020B0604020202020204" pitchFamily="34" charset="0"/>
              </a:rPr>
              <a:t> </a:t>
            </a:r>
            <a:r>
              <a:rPr lang="en-US" altLang="en-US" sz="1800" dirty="0" err="1">
                <a:solidFill>
                  <a:schemeClr val="tx2">
                    <a:lumMod val="50000"/>
                  </a:schemeClr>
                </a:solidFill>
                <a:cs typeface="Arial" panose="020B0604020202020204" pitchFamily="34" charset="0"/>
                <a:sym typeface="Arial" panose="020B0604020202020204" pitchFamily="34" charset="0"/>
              </a:rPr>
              <a:t>ứng</a:t>
            </a:r>
            <a:r>
              <a:rPr lang="en-US" altLang="en-US" sz="1800" dirty="0">
                <a:solidFill>
                  <a:schemeClr val="tx2">
                    <a:lumMod val="50000"/>
                  </a:schemeClr>
                </a:solidFill>
                <a:cs typeface="Arial" panose="020B0604020202020204" pitchFamily="34" charset="0"/>
                <a:sym typeface="Arial" panose="020B0604020202020204" pitchFamily="34" charset="0"/>
              </a:rPr>
              <a:t> </a:t>
            </a:r>
            <a:r>
              <a:rPr lang="en-US" altLang="en-US" sz="1800" dirty="0" err="1">
                <a:solidFill>
                  <a:schemeClr val="tx2">
                    <a:lumMod val="50000"/>
                  </a:schemeClr>
                </a:solidFill>
                <a:cs typeface="Arial" panose="020B0604020202020204" pitchFamily="34" charset="0"/>
                <a:sym typeface="Arial" panose="020B0604020202020204" pitchFamily="34" charset="0"/>
              </a:rPr>
              <a:t>trước</a:t>
            </a:r>
            <a:r>
              <a:rPr lang="en-US" altLang="en-US" sz="1800" dirty="0">
                <a:solidFill>
                  <a:schemeClr val="tx2">
                    <a:lumMod val="50000"/>
                  </a:schemeClr>
                </a:solidFill>
                <a:cs typeface="Arial" panose="020B0604020202020204" pitchFamily="34" charset="0"/>
                <a:sym typeface="Arial" panose="020B0604020202020204" pitchFamily="34" charset="0"/>
              </a:rPr>
              <a:t> </a:t>
            </a:r>
            <a:r>
              <a:rPr lang="en-US" altLang="en-US" sz="1800" dirty="0" err="1">
                <a:solidFill>
                  <a:schemeClr val="tx2">
                    <a:lumMod val="50000"/>
                  </a:schemeClr>
                </a:solidFill>
                <a:cs typeface="Arial" panose="020B0604020202020204" pitchFamily="34" charset="0"/>
                <a:sym typeface="Arial" panose="020B0604020202020204" pitchFamily="34" charset="0"/>
              </a:rPr>
              <a:t>càng</a:t>
            </a:r>
            <a:r>
              <a:rPr lang="en-US" altLang="en-US" sz="1800" dirty="0">
                <a:solidFill>
                  <a:schemeClr val="tx2">
                    <a:lumMod val="50000"/>
                  </a:schemeClr>
                </a:solidFill>
                <a:cs typeface="Arial" panose="020B0604020202020204" pitchFamily="34" charset="0"/>
                <a:sym typeface="Arial" panose="020B0604020202020204" pitchFamily="34" charset="0"/>
              </a:rPr>
              <a:t> </a:t>
            </a:r>
            <a:r>
              <a:rPr lang="en-US" altLang="en-US" sz="1800" dirty="0" err="1">
                <a:solidFill>
                  <a:schemeClr val="tx2">
                    <a:lumMod val="50000"/>
                  </a:schemeClr>
                </a:solidFill>
                <a:cs typeface="Arial" panose="020B0604020202020204" pitchFamily="34" charset="0"/>
                <a:sym typeface="Arial" panose="020B0604020202020204" pitchFamily="34" charset="0"/>
              </a:rPr>
              <a:t>nhiều</a:t>
            </a:r>
            <a:r>
              <a:rPr lang="en-US" altLang="en-US" sz="1800" dirty="0">
                <a:solidFill>
                  <a:schemeClr val="tx2">
                    <a:lumMod val="50000"/>
                  </a:schemeClr>
                </a:solidFill>
                <a:cs typeface="Arial" panose="020B0604020202020204" pitchFamily="34" charset="0"/>
                <a:sym typeface="Arial" panose="020B0604020202020204" pitchFamily="34" charset="0"/>
              </a:rPr>
              <a:t> </a:t>
            </a:r>
            <a:r>
              <a:rPr lang="en-US" altLang="en-US" sz="1800" dirty="0" err="1">
                <a:solidFill>
                  <a:schemeClr val="tx2">
                    <a:lumMod val="50000"/>
                  </a:schemeClr>
                </a:solidFill>
                <a:cs typeface="Arial" panose="020B0604020202020204" pitchFamily="34" charset="0"/>
                <a:sym typeface="Arial" panose="020B0604020202020204" pitchFamily="34" charset="0"/>
              </a:rPr>
              <a:t>lần</a:t>
            </a:r>
            <a:r>
              <a:rPr lang="en-US" altLang="en-US" sz="1800" dirty="0">
                <a:solidFill>
                  <a:schemeClr val="tx2">
                    <a:lumMod val="50000"/>
                  </a:schemeClr>
                </a:solidFill>
                <a:cs typeface="Arial" panose="020B0604020202020204" pitchFamily="34" charset="0"/>
                <a:sym typeface="Arial" panose="020B0604020202020204" pitchFamily="34" charset="0"/>
              </a:rPr>
              <a:t>, GTTD </a:t>
            </a:r>
            <a:r>
              <a:rPr lang="en-US" altLang="en-US" sz="1800" dirty="0" err="1">
                <a:solidFill>
                  <a:schemeClr val="tx2">
                    <a:lumMod val="50000"/>
                  </a:schemeClr>
                </a:solidFill>
                <a:cs typeface="Arial" panose="020B0604020202020204" pitchFamily="34" charset="0"/>
                <a:sym typeface="Arial" panose="020B0604020202020204" pitchFamily="34" charset="0"/>
              </a:rPr>
              <a:t>tăng</a:t>
            </a:r>
            <a:r>
              <a:rPr lang="en-US" altLang="en-US" sz="1800" dirty="0">
                <a:solidFill>
                  <a:schemeClr val="tx2">
                    <a:lumMod val="50000"/>
                  </a:schemeClr>
                </a:solidFill>
                <a:cs typeface="Arial" panose="020B0604020202020204" pitchFamily="34" charset="0"/>
                <a:sym typeface="Arial" panose="020B0604020202020204" pitchFamily="34" charset="0"/>
              </a:rPr>
              <a:t> </a:t>
            </a:r>
            <a:r>
              <a:rPr lang="en-US" altLang="en-US" sz="1800" dirty="0" err="1">
                <a:solidFill>
                  <a:schemeClr val="tx2">
                    <a:lumMod val="50000"/>
                  </a:schemeClr>
                </a:solidFill>
                <a:cs typeface="Arial" panose="020B0604020202020204" pitchFamily="34" charset="0"/>
                <a:sym typeface="Arial" panose="020B0604020202020204" pitchFamily="34" charset="0"/>
              </a:rPr>
              <a:t>lên</a:t>
            </a:r>
            <a:r>
              <a:rPr lang="en-US" altLang="en-US" sz="1800" dirty="0">
                <a:solidFill>
                  <a:schemeClr val="tx2">
                    <a:lumMod val="50000"/>
                  </a:schemeClr>
                </a:solidFill>
                <a:cs typeface="Arial" panose="020B0604020202020204" pitchFamily="34" charset="0"/>
                <a:sym typeface="Arial" panose="020B0604020202020204" pitchFamily="34" charset="0"/>
              </a:rPr>
              <a:t> </a:t>
            </a:r>
            <a:r>
              <a:rPr lang="en-US" altLang="en-US" sz="1800" dirty="0" err="1">
                <a:solidFill>
                  <a:schemeClr val="tx2">
                    <a:lumMod val="50000"/>
                  </a:schemeClr>
                </a:solidFill>
                <a:cs typeface="Arial" panose="020B0604020202020204" pitchFamily="34" charset="0"/>
                <a:sym typeface="Arial" panose="020B0604020202020204" pitchFamily="34" charset="0"/>
              </a:rPr>
              <a:t>làm</a:t>
            </a:r>
            <a:r>
              <a:rPr lang="en-US" altLang="en-US" sz="1800" dirty="0">
                <a:solidFill>
                  <a:schemeClr val="tx2">
                    <a:lumMod val="50000"/>
                  </a:schemeClr>
                </a:solidFill>
                <a:cs typeface="Arial" panose="020B0604020202020204" pitchFamily="34" charset="0"/>
                <a:sym typeface="Arial" panose="020B0604020202020204" pitchFamily="34" charset="0"/>
              </a:rPr>
              <a:t> </a:t>
            </a:r>
            <a:r>
              <a:rPr lang="en-US" altLang="en-US" sz="1800" dirty="0" err="1">
                <a:solidFill>
                  <a:schemeClr val="tx2">
                    <a:lumMod val="50000"/>
                  </a:schemeClr>
                </a:solidFill>
                <a:cs typeface="Arial" panose="020B0604020202020204" pitchFamily="34" charset="0"/>
                <a:sym typeface="Arial" panose="020B0604020202020204" pitchFamily="34" charset="0"/>
              </a:rPr>
              <a:t>cho</a:t>
            </a:r>
            <a:r>
              <a:rPr lang="en-US" altLang="en-US" sz="1800" dirty="0">
                <a:solidFill>
                  <a:schemeClr val="tx2">
                    <a:lumMod val="50000"/>
                  </a:schemeClr>
                </a:solidFill>
                <a:cs typeface="Arial" panose="020B0604020202020204" pitchFamily="34" charset="0"/>
                <a:sym typeface="Arial" panose="020B0604020202020204" pitchFamily="34" charset="0"/>
              </a:rPr>
              <a:t> </a:t>
            </a:r>
            <a:r>
              <a:rPr lang="en-US" altLang="en-US" sz="1800" dirty="0" err="1">
                <a:solidFill>
                  <a:schemeClr val="tx2">
                    <a:lumMod val="50000"/>
                  </a:schemeClr>
                </a:solidFill>
                <a:cs typeface="Arial" panose="020B0604020202020204" pitchFamily="34" charset="0"/>
                <a:sym typeface="Arial" panose="020B0604020202020204" pitchFamily="34" charset="0"/>
              </a:rPr>
              <a:t>tỷ</a:t>
            </a:r>
            <a:r>
              <a:rPr lang="en-US" altLang="en-US" sz="1800" dirty="0">
                <a:solidFill>
                  <a:schemeClr val="tx2">
                    <a:lumMod val="50000"/>
                  </a:schemeClr>
                </a:solidFill>
                <a:cs typeface="Arial" panose="020B0604020202020204" pitchFamily="34" charset="0"/>
                <a:sym typeface="Arial" panose="020B0604020202020204" pitchFamily="34" charset="0"/>
              </a:rPr>
              <a:t> </a:t>
            </a:r>
            <a:r>
              <a:rPr lang="en-US" altLang="en-US" sz="1800" dirty="0" err="1">
                <a:solidFill>
                  <a:schemeClr val="tx2">
                    <a:lumMod val="50000"/>
                  </a:schemeClr>
                </a:solidFill>
                <a:cs typeface="Arial" panose="020B0604020202020204" pitchFamily="34" charset="0"/>
                <a:sym typeface="Arial" panose="020B0604020202020204" pitchFamily="34" charset="0"/>
              </a:rPr>
              <a:t>suất</a:t>
            </a:r>
            <a:r>
              <a:rPr lang="en-US" altLang="en-US" sz="1800" dirty="0">
                <a:solidFill>
                  <a:schemeClr val="tx2">
                    <a:lumMod val="50000"/>
                  </a:schemeClr>
                </a:solidFill>
                <a:cs typeface="Arial" panose="020B0604020202020204" pitchFamily="34" charset="0"/>
                <a:sym typeface="Arial" panose="020B0604020202020204" pitchFamily="34" charset="0"/>
              </a:rPr>
              <a:t> </a:t>
            </a:r>
            <a:r>
              <a:rPr lang="en-US" altLang="en-US" sz="1800" dirty="0" err="1">
                <a:solidFill>
                  <a:schemeClr val="tx2">
                    <a:lumMod val="50000"/>
                  </a:schemeClr>
                </a:solidFill>
                <a:cs typeface="Arial" panose="020B0604020202020204" pitchFamily="34" charset="0"/>
                <a:sym typeface="Arial" panose="020B0604020202020204" pitchFamily="34" charset="0"/>
              </a:rPr>
              <a:t>lợi</a:t>
            </a:r>
            <a:r>
              <a:rPr lang="en-US" altLang="en-US" sz="1800" dirty="0">
                <a:solidFill>
                  <a:schemeClr val="tx2">
                    <a:lumMod val="50000"/>
                  </a:schemeClr>
                </a:solidFill>
                <a:cs typeface="Arial" panose="020B0604020202020204" pitchFamily="34" charset="0"/>
                <a:sym typeface="Arial" panose="020B0604020202020204" pitchFamily="34" charset="0"/>
              </a:rPr>
              <a:t> </a:t>
            </a:r>
            <a:r>
              <a:rPr lang="en-US" altLang="en-US" sz="1800" dirty="0" err="1">
                <a:solidFill>
                  <a:schemeClr val="tx2">
                    <a:lumMod val="50000"/>
                  </a:schemeClr>
                </a:solidFill>
                <a:cs typeface="Arial" panose="020B0604020202020204" pitchFamily="34" charset="0"/>
                <a:sym typeface="Arial" panose="020B0604020202020204" pitchFamily="34" charset="0"/>
              </a:rPr>
              <a:t>nhuận</a:t>
            </a:r>
            <a:r>
              <a:rPr lang="en-US" altLang="en-US" sz="1800" dirty="0">
                <a:solidFill>
                  <a:schemeClr val="tx2">
                    <a:lumMod val="50000"/>
                  </a:schemeClr>
                </a:solidFill>
                <a:cs typeface="Arial" panose="020B0604020202020204" pitchFamily="34" charset="0"/>
                <a:sym typeface="Arial" panose="020B0604020202020204" pitchFamily="34" charset="0"/>
              </a:rPr>
              <a:t> </a:t>
            </a:r>
            <a:r>
              <a:rPr lang="en-US" altLang="en-US" sz="1800" dirty="0" err="1">
                <a:solidFill>
                  <a:schemeClr val="tx2">
                    <a:lumMod val="50000"/>
                  </a:schemeClr>
                </a:solidFill>
                <a:cs typeface="Arial" panose="020B0604020202020204" pitchFamily="34" charset="0"/>
                <a:sym typeface="Arial" panose="020B0604020202020204" pitchFamily="34" charset="0"/>
              </a:rPr>
              <a:t>tăng</a:t>
            </a:r>
            <a:r>
              <a:rPr lang="en-US" altLang="en-US" sz="1800" dirty="0">
                <a:solidFill>
                  <a:schemeClr val="tx2">
                    <a:lumMod val="50000"/>
                  </a:schemeClr>
                </a:solidFill>
                <a:cs typeface="Arial" panose="020B0604020202020204" pitchFamily="34" charset="0"/>
                <a:sym typeface="Arial" panose="020B0604020202020204" pitchFamily="34" charset="0"/>
              </a:rPr>
              <a:t>.</a:t>
            </a:r>
            <a:endParaRPr kumimoji="0" lang="en-US" altLang="en-US" sz="1800" b="1" i="0" u="none" strike="noStrike" kern="1200" cap="none" spc="0" normalizeH="0" baseline="0" noProof="0" dirty="0">
              <a:ln>
                <a:noFill/>
              </a:ln>
              <a:solidFill>
                <a:schemeClr val="tx2">
                  <a:lumMod val="50000"/>
                </a:schemeClr>
              </a:solidFill>
              <a:effectLst/>
              <a:uLnTx/>
              <a:uFillTx/>
              <a:latin typeface=".VnTime" panose="020B7200000000000000" pitchFamily="34" charset="0"/>
              <a:ea typeface="+mn-ea"/>
              <a:cs typeface="+mn-cs"/>
            </a:endParaRPr>
          </a:p>
          <a:p>
            <a:pPr marL="0" marR="0" lvl="0" indent="0" algn="ctr" defTabSz="914286" rtl="0" eaLnBrk="1" fontAlgn="auto" latinLnBrk="0" hangingPunct="1">
              <a:lnSpc>
                <a:spcPct val="100000"/>
              </a:lnSpc>
              <a:spcBef>
                <a:spcPct val="0"/>
              </a:spcBef>
              <a:spcAft>
                <a:spcPts val="0"/>
              </a:spcAft>
              <a:buClrTx/>
              <a:buSzTx/>
              <a:buFontTx/>
              <a:buNone/>
              <a:tabLst/>
              <a:defRPr/>
            </a:pPr>
            <a:endParaRPr kumimoji="0" lang="en-US" altLang="en-US" sz="1400" b="1" i="0" u="none" strike="noStrike" kern="1200" cap="none" spc="0" normalizeH="0" baseline="0" noProof="0" dirty="0">
              <a:ln>
                <a:noFill/>
              </a:ln>
              <a:solidFill>
                <a:srgbClr val="000000"/>
              </a:solidFill>
              <a:effectLst/>
              <a:uLnTx/>
              <a:uFillTx/>
              <a:latin typeface=".VnTime" panose="020B7200000000000000" pitchFamily="34" charset="0"/>
              <a:ea typeface="+mn-ea"/>
              <a:cs typeface="+mn-cs"/>
            </a:endParaRPr>
          </a:p>
        </p:txBody>
      </p:sp>
      <p:sp>
        <p:nvSpPr>
          <p:cNvPr id="20547" name="AutoShape 67">
            <a:extLst>
              <a:ext uri="{FF2B5EF4-FFF2-40B4-BE49-F238E27FC236}">
                <a16:creationId xmlns:a16="http://schemas.microsoft.com/office/drawing/2014/main" xmlns="" id="{D947FD78-DD1F-4F11-A2DD-DFD903D0749B}"/>
              </a:ext>
            </a:extLst>
          </p:cNvPr>
          <p:cNvSpPr>
            <a:spLocks noChangeArrowheads="1"/>
          </p:cNvSpPr>
          <p:nvPr/>
        </p:nvSpPr>
        <p:spPr bwMode="gray">
          <a:xfrm>
            <a:off x="7253968" y="1976991"/>
            <a:ext cx="4517118" cy="1987918"/>
          </a:xfrm>
          <a:prstGeom prst="roundRect">
            <a:avLst>
              <a:gd name="adj" fmla="val 12699"/>
            </a:avLst>
          </a:prstGeom>
          <a:solidFill>
            <a:srgbClr val="FF0066"/>
          </a:solidFill>
          <a:ln w="9525" algn="ctr">
            <a:noFill/>
            <a:round/>
            <a:headEnd/>
            <a:tailEnd/>
          </a:ln>
          <a:effectLst/>
        </p:spPr>
        <p:txBody>
          <a:bodyPr wrap="none"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sp>
        <p:nvSpPr>
          <p:cNvPr id="654353" name="AutoShape 68">
            <a:extLst>
              <a:ext uri="{FF2B5EF4-FFF2-40B4-BE49-F238E27FC236}">
                <a16:creationId xmlns:a16="http://schemas.microsoft.com/office/drawing/2014/main" xmlns="" id="{04BB5EF7-E2F3-4A60-9F1B-43633E7E63BB}"/>
              </a:ext>
            </a:extLst>
          </p:cNvPr>
          <p:cNvSpPr>
            <a:spLocks noChangeArrowheads="1"/>
          </p:cNvSpPr>
          <p:nvPr/>
        </p:nvSpPr>
        <p:spPr bwMode="gray">
          <a:xfrm>
            <a:off x="7307942" y="2389270"/>
            <a:ext cx="4376538" cy="1384443"/>
          </a:xfrm>
          <a:prstGeom prst="roundRect">
            <a:avLst>
              <a:gd name="adj" fmla="val 16667"/>
            </a:avLst>
          </a:prstGeom>
          <a:solidFill>
            <a:srgbClr val="FFFFFF"/>
          </a:solidFill>
          <a:ln>
            <a:noFill/>
          </a:ln>
          <a:effectLst>
            <a:prstShdw prst="shdw17" dist="17961" dir="13500000">
              <a:srgbClr val="999999"/>
            </a:prstShdw>
          </a:effectLst>
          <a:extLst>
            <a:ext uri="{91240B29-F687-4F45-9708-019B960494DF}">
              <a14:hiddenLine xmlns:a14="http://schemas.microsoft.com/office/drawing/2010/main" w="9525">
                <a:solidFill>
                  <a:srgbClr val="000000"/>
                </a:solidFill>
                <a:round/>
                <a:headEnd/>
                <a:tailEnd/>
              </a14:hiddenLine>
            </a:ext>
          </a:extLst>
        </p:spPr>
        <p:txBody>
          <a:bodyPr wrap="none" anchor="ct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VnTime" panose="020B7200000000000000" pitchFamily="34" charset="0"/>
              <a:ea typeface="+mn-ea"/>
              <a:cs typeface="+mn-cs"/>
            </a:endParaRPr>
          </a:p>
        </p:txBody>
      </p:sp>
      <p:sp>
        <p:nvSpPr>
          <p:cNvPr id="654354" name="Text Box 18">
            <a:extLst>
              <a:ext uri="{FF2B5EF4-FFF2-40B4-BE49-F238E27FC236}">
                <a16:creationId xmlns:a16="http://schemas.microsoft.com/office/drawing/2014/main" xmlns="" id="{03DF7C9A-BBCE-405E-A092-1C54B94A8143}"/>
              </a:ext>
            </a:extLst>
          </p:cNvPr>
          <p:cNvSpPr txBox="1">
            <a:spLocks noChangeArrowheads="1"/>
          </p:cNvSpPr>
          <p:nvPr/>
        </p:nvSpPr>
        <p:spPr bwMode="white">
          <a:xfrm>
            <a:off x="7606278" y="1976991"/>
            <a:ext cx="385988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marL="0" marR="0" lvl="0" indent="0" algn="ctr" defTabSz="914286" rtl="0" eaLnBrk="1" fontAlgn="auto" latinLnBrk="0" hangingPunct="1">
              <a:lnSpc>
                <a:spcPct val="100000"/>
              </a:lnSpc>
              <a:spcBef>
                <a:spcPct val="50000"/>
              </a:spcBef>
              <a:spcAft>
                <a:spcPts val="0"/>
              </a:spcAft>
              <a:buClrTx/>
              <a:buSzTx/>
              <a:buFontTx/>
              <a:buNone/>
              <a:tabLst/>
              <a:defRPr/>
            </a:pPr>
            <a:r>
              <a:rPr lang="vi-VN" sz="2400" b="1" dirty="0">
                <a:solidFill>
                  <a:schemeClr val="bg1"/>
                </a:solidFill>
                <a:latin typeface="+mn-lt"/>
              </a:rPr>
              <a:t>C</a:t>
            </a:r>
            <a:r>
              <a:rPr lang="vi-VN" sz="2400" b="1" i="0" dirty="0">
                <a:solidFill>
                  <a:schemeClr val="bg1"/>
                </a:solidFill>
                <a:effectLst/>
                <a:latin typeface="+mn-lt"/>
              </a:rPr>
              <a:t>ấu tạo hữu cơ tư bản </a:t>
            </a:r>
            <a:endParaRPr kumimoji="0" lang="en-US" altLang="en-US" sz="2400" b="1" i="0" u="none" strike="noStrike" kern="1200" cap="none" spc="0" normalizeH="0" baseline="0" noProof="0" dirty="0">
              <a:ln>
                <a:noFill/>
              </a:ln>
              <a:solidFill>
                <a:schemeClr val="bg1"/>
              </a:solidFill>
              <a:effectLst/>
              <a:uLnTx/>
              <a:uFillTx/>
              <a:latin typeface="+mn-lt"/>
            </a:endParaRPr>
          </a:p>
        </p:txBody>
      </p:sp>
      <p:sp>
        <p:nvSpPr>
          <p:cNvPr id="654355" name="Text Box 9">
            <a:extLst>
              <a:ext uri="{FF2B5EF4-FFF2-40B4-BE49-F238E27FC236}">
                <a16:creationId xmlns:a16="http://schemas.microsoft.com/office/drawing/2014/main" xmlns="" id="{5D5C52E5-92D7-4BF4-92EC-00177B432A2F}"/>
              </a:ext>
            </a:extLst>
          </p:cNvPr>
          <p:cNvSpPr txBox="1">
            <a:spLocks noChangeArrowheads="1"/>
          </p:cNvSpPr>
          <p:nvPr/>
        </p:nvSpPr>
        <p:spPr bwMode="gray">
          <a:xfrm>
            <a:off x="7627498" y="2411649"/>
            <a:ext cx="4099683" cy="144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lgn="ctr">
              <a:spcBef>
                <a:spcPct val="0"/>
              </a:spcBef>
              <a:buNone/>
            </a:pPr>
            <a:r>
              <a:rPr lang="en-US" altLang="en-US" sz="1800" dirty="0" err="1">
                <a:solidFill>
                  <a:srgbClr val="002060"/>
                </a:solidFill>
                <a:cs typeface="Arial" panose="020B0604020202020204" pitchFamily="34" charset="0"/>
                <a:sym typeface="Arial" panose="020B0604020202020204" pitchFamily="34" charset="0"/>
              </a:rPr>
              <a:t>Trong</a:t>
            </a:r>
            <a:r>
              <a:rPr lang="en-US" altLang="en-US" sz="1800" dirty="0">
                <a:solidFill>
                  <a:srgbClr val="002060"/>
                </a:solidFill>
                <a:cs typeface="Arial" panose="020B0604020202020204" pitchFamily="34" charset="0"/>
                <a:sym typeface="Arial" panose="020B0604020202020204" pitchFamily="34" charset="0"/>
              </a:rPr>
              <a:t> </a:t>
            </a:r>
            <a:r>
              <a:rPr lang="en-US" altLang="en-US" sz="1800" dirty="0" err="1">
                <a:solidFill>
                  <a:srgbClr val="002060"/>
                </a:solidFill>
                <a:cs typeface="Arial" panose="020B0604020202020204" pitchFamily="34" charset="0"/>
                <a:sym typeface="Arial" panose="020B0604020202020204" pitchFamily="34" charset="0"/>
              </a:rPr>
              <a:t>điều</a:t>
            </a:r>
            <a:r>
              <a:rPr lang="en-US" altLang="en-US" sz="1800" dirty="0">
                <a:solidFill>
                  <a:srgbClr val="002060"/>
                </a:solidFill>
                <a:cs typeface="Arial" panose="020B0604020202020204" pitchFamily="34" charset="0"/>
                <a:sym typeface="Arial" panose="020B0604020202020204" pitchFamily="34" charset="0"/>
              </a:rPr>
              <a:t> </a:t>
            </a:r>
            <a:r>
              <a:rPr lang="en-US" altLang="en-US" sz="1800" dirty="0" err="1">
                <a:solidFill>
                  <a:srgbClr val="002060"/>
                </a:solidFill>
                <a:cs typeface="Arial" panose="020B0604020202020204" pitchFamily="34" charset="0"/>
                <a:sym typeface="Arial" panose="020B0604020202020204" pitchFamily="34" charset="0"/>
              </a:rPr>
              <a:t>kiện</a:t>
            </a:r>
            <a:r>
              <a:rPr lang="en-US" altLang="en-US" sz="1800" dirty="0">
                <a:solidFill>
                  <a:srgbClr val="002060"/>
                </a:solidFill>
                <a:cs typeface="Arial" panose="020B0604020202020204" pitchFamily="34" charset="0"/>
                <a:sym typeface="Arial" panose="020B0604020202020204" pitchFamily="34" charset="0"/>
              </a:rPr>
              <a:t> </a:t>
            </a:r>
            <a:r>
              <a:rPr lang="en-US" altLang="en-US" sz="1800" dirty="0" err="1">
                <a:solidFill>
                  <a:srgbClr val="002060"/>
                </a:solidFill>
                <a:cs typeface="Arial" panose="020B0604020202020204" pitchFamily="34" charset="0"/>
                <a:sym typeface="Arial" panose="020B0604020202020204" pitchFamily="34" charset="0"/>
              </a:rPr>
              <a:t>tỷ</a:t>
            </a:r>
            <a:r>
              <a:rPr lang="en-US" altLang="en-US" sz="1800" dirty="0">
                <a:solidFill>
                  <a:srgbClr val="002060"/>
                </a:solidFill>
                <a:cs typeface="Arial" panose="020B0604020202020204" pitchFamily="34" charset="0"/>
                <a:sym typeface="Arial" panose="020B0604020202020204" pitchFamily="34" charset="0"/>
              </a:rPr>
              <a:t> </a:t>
            </a:r>
            <a:r>
              <a:rPr lang="en-US" altLang="en-US" sz="1800" dirty="0" err="1">
                <a:solidFill>
                  <a:srgbClr val="002060"/>
                </a:solidFill>
                <a:cs typeface="Arial" panose="020B0604020202020204" pitchFamily="34" charset="0"/>
                <a:sym typeface="Arial" panose="020B0604020202020204" pitchFamily="34" charset="0"/>
              </a:rPr>
              <a:t>suất</a:t>
            </a:r>
            <a:r>
              <a:rPr lang="en-US" altLang="en-US" sz="1800" dirty="0">
                <a:solidFill>
                  <a:srgbClr val="002060"/>
                </a:solidFill>
                <a:cs typeface="Arial" panose="020B0604020202020204" pitchFamily="34" charset="0"/>
                <a:sym typeface="Arial" panose="020B0604020202020204" pitchFamily="34" charset="0"/>
              </a:rPr>
              <a:t> GTTD </a:t>
            </a:r>
            <a:r>
              <a:rPr lang="en-US" altLang="en-US" sz="1800" dirty="0" err="1">
                <a:solidFill>
                  <a:srgbClr val="002060"/>
                </a:solidFill>
                <a:cs typeface="Arial" panose="020B0604020202020204" pitchFamily="34" charset="0"/>
                <a:sym typeface="Arial" panose="020B0604020202020204" pitchFamily="34" charset="0"/>
              </a:rPr>
              <a:t>không</a:t>
            </a:r>
            <a:r>
              <a:rPr lang="en-US" altLang="en-US" sz="1800" dirty="0">
                <a:solidFill>
                  <a:srgbClr val="002060"/>
                </a:solidFill>
                <a:cs typeface="Arial" panose="020B0604020202020204" pitchFamily="34" charset="0"/>
                <a:sym typeface="Arial" panose="020B0604020202020204" pitchFamily="34" charset="0"/>
              </a:rPr>
              <a:t> </a:t>
            </a:r>
            <a:r>
              <a:rPr lang="en-US" altLang="en-US" sz="1800" dirty="0" err="1">
                <a:solidFill>
                  <a:srgbClr val="002060"/>
                </a:solidFill>
                <a:cs typeface="Arial" panose="020B0604020202020204" pitchFamily="34" charset="0"/>
                <a:sym typeface="Arial" panose="020B0604020202020204" pitchFamily="34" charset="0"/>
              </a:rPr>
              <a:t>đổi</a:t>
            </a:r>
            <a:r>
              <a:rPr lang="en-US" altLang="en-US" sz="1800" dirty="0">
                <a:solidFill>
                  <a:srgbClr val="002060"/>
                </a:solidFill>
                <a:cs typeface="Arial" panose="020B0604020202020204" pitchFamily="34" charset="0"/>
                <a:sym typeface="Arial" panose="020B0604020202020204" pitchFamily="34" charset="0"/>
              </a:rPr>
              <a:t>, </a:t>
            </a:r>
            <a:r>
              <a:rPr lang="en-US" altLang="en-US" sz="1800" dirty="0" err="1">
                <a:solidFill>
                  <a:srgbClr val="002060"/>
                </a:solidFill>
                <a:cs typeface="Arial" panose="020B0604020202020204" pitchFamily="34" charset="0"/>
                <a:sym typeface="Arial" panose="020B0604020202020204" pitchFamily="34" charset="0"/>
              </a:rPr>
              <a:t>nếu</a:t>
            </a:r>
            <a:r>
              <a:rPr lang="en-US" altLang="en-US" sz="1800" dirty="0">
                <a:solidFill>
                  <a:srgbClr val="002060"/>
                </a:solidFill>
                <a:cs typeface="Arial" panose="020B0604020202020204" pitchFamily="34" charset="0"/>
                <a:sym typeface="Arial" panose="020B0604020202020204" pitchFamily="34" charset="0"/>
              </a:rPr>
              <a:t> </a:t>
            </a:r>
            <a:r>
              <a:rPr lang="en-US" altLang="en-US" sz="1800" dirty="0" err="1">
                <a:solidFill>
                  <a:srgbClr val="002060"/>
                </a:solidFill>
                <a:cs typeface="Arial" panose="020B0604020202020204" pitchFamily="34" charset="0"/>
                <a:sym typeface="Arial" panose="020B0604020202020204" pitchFamily="34" charset="0"/>
              </a:rPr>
              <a:t>cấu</a:t>
            </a:r>
            <a:r>
              <a:rPr lang="en-US" altLang="en-US" sz="1800" dirty="0">
                <a:solidFill>
                  <a:srgbClr val="002060"/>
                </a:solidFill>
                <a:cs typeface="Arial" panose="020B0604020202020204" pitchFamily="34" charset="0"/>
                <a:sym typeface="Arial" panose="020B0604020202020204" pitchFamily="34" charset="0"/>
              </a:rPr>
              <a:t> </a:t>
            </a:r>
            <a:r>
              <a:rPr lang="en-US" altLang="en-US" sz="1800" dirty="0" err="1">
                <a:solidFill>
                  <a:srgbClr val="002060"/>
                </a:solidFill>
                <a:cs typeface="Arial" panose="020B0604020202020204" pitchFamily="34" charset="0"/>
                <a:sym typeface="Arial" panose="020B0604020202020204" pitchFamily="34" charset="0"/>
              </a:rPr>
              <a:t>tạo</a:t>
            </a:r>
            <a:r>
              <a:rPr lang="en-US" altLang="en-US" sz="1800" dirty="0">
                <a:solidFill>
                  <a:srgbClr val="002060"/>
                </a:solidFill>
                <a:cs typeface="Arial" panose="020B0604020202020204" pitchFamily="34" charset="0"/>
                <a:sym typeface="Arial" panose="020B0604020202020204" pitchFamily="34" charset="0"/>
              </a:rPr>
              <a:t> </a:t>
            </a:r>
            <a:r>
              <a:rPr lang="en-US" altLang="en-US" sz="1800" dirty="0" err="1">
                <a:solidFill>
                  <a:srgbClr val="002060"/>
                </a:solidFill>
                <a:cs typeface="Arial" panose="020B0604020202020204" pitchFamily="34" charset="0"/>
                <a:sym typeface="Arial" panose="020B0604020202020204" pitchFamily="34" charset="0"/>
              </a:rPr>
              <a:t>hữu</a:t>
            </a:r>
            <a:r>
              <a:rPr lang="en-US" altLang="en-US" sz="1800" dirty="0">
                <a:solidFill>
                  <a:srgbClr val="002060"/>
                </a:solidFill>
                <a:cs typeface="Arial" panose="020B0604020202020204" pitchFamily="34" charset="0"/>
                <a:sym typeface="Arial" panose="020B0604020202020204" pitchFamily="34" charset="0"/>
              </a:rPr>
              <a:t> </a:t>
            </a:r>
            <a:r>
              <a:rPr lang="en-US" altLang="en-US" sz="1800" dirty="0" err="1">
                <a:solidFill>
                  <a:srgbClr val="002060"/>
                </a:solidFill>
                <a:cs typeface="Arial" panose="020B0604020202020204" pitchFamily="34" charset="0"/>
                <a:sym typeface="Arial" panose="020B0604020202020204" pitchFamily="34" charset="0"/>
              </a:rPr>
              <a:t>cơ</a:t>
            </a:r>
            <a:r>
              <a:rPr lang="en-US" altLang="en-US" sz="1800" dirty="0">
                <a:solidFill>
                  <a:srgbClr val="002060"/>
                </a:solidFill>
                <a:cs typeface="Arial" panose="020B0604020202020204" pitchFamily="34" charset="0"/>
                <a:sym typeface="Arial" panose="020B0604020202020204" pitchFamily="34" charset="0"/>
              </a:rPr>
              <a:t> </a:t>
            </a:r>
            <a:r>
              <a:rPr lang="en-US" altLang="en-US" sz="1800" dirty="0" err="1">
                <a:solidFill>
                  <a:srgbClr val="002060"/>
                </a:solidFill>
                <a:cs typeface="Arial" panose="020B0604020202020204" pitchFamily="34" charset="0"/>
                <a:sym typeface="Arial" panose="020B0604020202020204" pitchFamily="34" charset="0"/>
              </a:rPr>
              <a:t>tư</a:t>
            </a:r>
            <a:r>
              <a:rPr lang="en-US" altLang="en-US" sz="1800" dirty="0">
                <a:solidFill>
                  <a:srgbClr val="002060"/>
                </a:solidFill>
                <a:cs typeface="Arial" panose="020B0604020202020204" pitchFamily="34" charset="0"/>
                <a:sym typeface="Arial" panose="020B0604020202020204" pitchFamily="34" charset="0"/>
              </a:rPr>
              <a:t> </a:t>
            </a:r>
            <a:r>
              <a:rPr lang="en-US" altLang="en-US" sz="1800" dirty="0" err="1">
                <a:solidFill>
                  <a:srgbClr val="002060"/>
                </a:solidFill>
                <a:cs typeface="Arial" panose="020B0604020202020204" pitchFamily="34" charset="0"/>
                <a:sym typeface="Arial" panose="020B0604020202020204" pitchFamily="34" charset="0"/>
              </a:rPr>
              <a:t>bản</a:t>
            </a:r>
            <a:r>
              <a:rPr lang="en-US" altLang="en-US" sz="1800" dirty="0">
                <a:solidFill>
                  <a:srgbClr val="002060"/>
                </a:solidFill>
                <a:cs typeface="Arial" panose="020B0604020202020204" pitchFamily="34" charset="0"/>
                <a:sym typeface="Arial" panose="020B0604020202020204" pitchFamily="34" charset="0"/>
              </a:rPr>
              <a:t> </a:t>
            </a:r>
            <a:r>
              <a:rPr lang="en-US" altLang="en-US" sz="1800" dirty="0" err="1">
                <a:solidFill>
                  <a:srgbClr val="002060"/>
                </a:solidFill>
                <a:cs typeface="Arial" panose="020B0604020202020204" pitchFamily="34" charset="0"/>
                <a:sym typeface="Arial" panose="020B0604020202020204" pitchFamily="34" charset="0"/>
              </a:rPr>
              <a:t>càng</a:t>
            </a:r>
            <a:r>
              <a:rPr lang="en-US" altLang="en-US" sz="1800" dirty="0">
                <a:solidFill>
                  <a:srgbClr val="002060"/>
                </a:solidFill>
                <a:cs typeface="Arial" panose="020B0604020202020204" pitchFamily="34" charset="0"/>
                <a:sym typeface="Arial" panose="020B0604020202020204" pitchFamily="34" charset="0"/>
              </a:rPr>
              <a:t> </a:t>
            </a:r>
            <a:r>
              <a:rPr lang="en-US" altLang="en-US" sz="1800" dirty="0" err="1">
                <a:solidFill>
                  <a:srgbClr val="002060"/>
                </a:solidFill>
                <a:cs typeface="Arial" panose="020B0604020202020204" pitchFamily="34" charset="0"/>
                <a:sym typeface="Arial" panose="020B0604020202020204" pitchFamily="34" charset="0"/>
              </a:rPr>
              <a:t>cao</a:t>
            </a:r>
            <a:r>
              <a:rPr lang="en-US" altLang="en-US" sz="1800" dirty="0">
                <a:solidFill>
                  <a:srgbClr val="002060"/>
                </a:solidFill>
                <a:cs typeface="Arial" panose="020B0604020202020204" pitchFamily="34" charset="0"/>
                <a:sym typeface="Arial" panose="020B0604020202020204" pitchFamily="34" charset="0"/>
              </a:rPr>
              <a:t> </a:t>
            </a:r>
            <a:r>
              <a:rPr lang="en-US" altLang="en-US" sz="1800" dirty="0" err="1">
                <a:solidFill>
                  <a:srgbClr val="002060"/>
                </a:solidFill>
                <a:cs typeface="Arial" panose="020B0604020202020204" pitchFamily="34" charset="0"/>
                <a:sym typeface="Arial" panose="020B0604020202020204" pitchFamily="34" charset="0"/>
              </a:rPr>
              <a:t>thì</a:t>
            </a:r>
            <a:r>
              <a:rPr lang="en-US" altLang="en-US" sz="1800" dirty="0">
                <a:solidFill>
                  <a:srgbClr val="002060"/>
                </a:solidFill>
                <a:cs typeface="Arial" panose="020B0604020202020204" pitchFamily="34" charset="0"/>
                <a:sym typeface="Arial" panose="020B0604020202020204" pitchFamily="34" charset="0"/>
              </a:rPr>
              <a:t> </a:t>
            </a:r>
            <a:r>
              <a:rPr lang="en-US" altLang="en-US" sz="1800" dirty="0" err="1">
                <a:solidFill>
                  <a:srgbClr val="002060"/>
                </a:solidFill>
                <a:cs typeface="Arial" panose="020B0604020202020204" pitchFamily="34" charset="0"/>
                <a:sym typeface="Arial" panose="020B0604020202020204" pitchFamily="34" charset="0"/>
              </a:rPr>
              <a:t>tỷ</a:t>
            </a:r>
            <a:r>
              <a:rPr lang="en-US" altLang="en-US" sz="1800" dirty="0">
                <a:solidFill>
                  <a:srgbClr val="002060"/>
                </a:solidFill>
                <a:cs typeface="Arial" panose="020B0604020202020204" pitchFamily="34" charset="0"/>
                <a:sym typeface="Arial" panose="020B0604020202020204" pitchFamily="34" charset="0"/>
              </a:rPr>
              <a:t> </a:t>
            </a:r>
            <a:r>
              <a:rPr lang="en-US" altLang="en-US" sz="1800" dirty="0" err="1">
                <a:solidFill>
                  <a:srgbClr val="002060"/>
                </a:solidFill>
                <a:cs typeface="Arial" panose="020B0604020202020204" pitchFamily="34" charset="0"/>
                <a:sym typeface="Arial" panose="020B0604020202020204" pitchFamily="34" charset="0"/>
              </a:rPr>
              <a:t>suất</a:t>
            </a:r>
            <a:r>
              <a:rPr lang="en-US" altLang="en-US" sz="1800" dirty="0">
                <a:solidFill>
                  <a:srgbClr val="002060"/>
                </a:solidFill>
                <a:cs typeface="Arial" panose="020B0604020202020204" pitchFamily="34" charset="0"/>
                <a:sym typeface="Arial" panose="020B0604020202020204" pitchFamily="34" charset="0"/>
              </a:rPr>
              <a:t> </a:t>
            </a:r>
            <a:r>
              <a:rPr lang="en-US" altLang="en-US" sz="1800" dirty="0" err="1">
                <a:solidFill>
                  <a:srgbClr val="002060"/>
                </a:solidFill>
                <a:cs typeface="Arial" panose="020B0604020202020204" pitchFamily="34" charset="0"/>
                <a:sym typeface="Arial" panose="020B0604020202020204" pitchFamily="34" charset="0"/>
              </a:rPr>
              <a:t>lợi</a:t>
            </a:r>
            <a:r>
              <a:rPr lang="en-US" altLang="en-US" sz="1800" dirty="0">
                <a:solidFill>
                  <a:srgbClr val="002060"/>
                </a:solidFill>
                <a:cs typeface="Arial" panose="020B0604020202020204" pitchFamily="34" charset="0"/>
                <a:sym typeface="Arial" panose="020B0604020202020204" pitchFamily="34" charset="0"/>
              </a:rPr>
              <a:t> </a:t>
            </a:r>
            <a:r>
              <a:rPr lang="en-US" altLang="en-US" sz="1800" dirty="0" err="1">
                <a:solidFill>
                  <a:srgbClr val="002060"/>
                </a:solidFill>
                <a:cs typeface="Arial" panose="020B0604020202020204" pitchFamily="34" charset="0"/>
                <a:sym typeface="Arial" panose="020B0604020202020204" pitchFamily="34" charset="0"/>
              </a:rPr>
              <a:t>nhuận</a:t>
            </a:r>
            <a:r>
              <a:rPr lang="en-US" altLang="en-US" sz="1800" dirty="0">
                <a:solidFill>
                  <a:srgbClr val="002060"/>
                </a:solidFill>
                <a:cs typeface="Arial" panose="020B0604020202020204" pitchFamily="34" charset="0"/>
                <a:sym typeface="Arial" panose="020B0604020202020204" pitchFamily="34" charset="0"/>
              </a:rPr>
              <a:t> </a:t>
            </a:r>
            <a:r>
              <a:rPr lang="en-US" altLang="en-US" sz="1800" dirty="0" err="1">
                <a:solidFill>
                  <a:srgbClr val="002060"/>
                </a:solidFill>
                <a:cs typeface="Arial" panose="020B0604020202020204" pitchFamily="34" charset="0"/>
                <a:sym typeface="Arial" panose="020B0604020202020204" pitchFamily="34" charset="0"/>
              </a:rPr>
              <a:t>càng</a:t>
            </a:r>
            <a:r>
              <a:rPr lang="en-US" altLang="en-US" sz="1800" dirty="0">
                <a:solidFill>
                  <a:srgbClr val="002060"/>
                </a:solidFill>
                <a:cs typeface="Arial" panose="020B0604020202020204" pitchFamily="34" charset="0"/>
                <a:sym typeface="Arial" panose="020B0604020202020204" pitchFamily="34" charset="0"/>
              </a:rPr>
              <a:t> </a:t>
            </a:r>
            <a:r>
              <a:rPr lang="en-US" altLang="en-US" sz="1800" dirty="0" err="1">
                <a:solidFill>
                  <a:srgbClr val="002060"/>
                </a:solidFill>
                <a:cs typeface="Arial" panose="020B0604020202020204" pitchFamily="34" charset="0"/>
                <a:sym typeface="Arial" panose="020B0604020202020204" pitchFamily="34" charset="0"/>
              </a:rPr>
              <a:t>giảm</a:t>
            </a:r>
            <a:r>
              <a:rPr lang="en-US" altLang="en-US" sz="1800" dirty="0">
                <a:solidFill>
                  <a:srgbClr val="002060"/>
                </a:solidFill>
                <a:cs typeface="Arial" panose="020B0604020202020204" pitchFamily="34" charset="0"/>
                <a:sym typeface="Arial" panose="020B0604020202020204" pitchFamily="34" charset="0"/>
              </a:rPr>
              <a:t> </a:t>
            </a:r>
            <a:r>
              <a:rPr lang="en-US" altLang="en-US" sz="1800" dirty="0" err="1">
                <a:solidFill>
                  <a:srgbClr val="002060"/>
                </a:solidFill>
                <a:cs typeface="Arial" panose="020B0604020202020204" pitchFamily="34" charset="0"/>
                <a:sym typeface="Arial" panose="020B0604020202020204" pitchFamily="34" charset="0"/>
              </a:rPr>
              <a:t>và</a:t>
            </a:r>
            <a:r>
              <a:rPr lang="en-US" altLang="en-US" sz="1800" dirty="0">
                <a:solidFill>
                  <a:srgbClr val="002060"/>
                </a:solidFill>
                <a:cs typeface="Arial" panose="020B0604020202020204" pitchFamily="34" charset="0"/>
                <a:sym typeface="Arial" panose="020B0604020202020204" pitchFamily="34" charset="0"/>
              </a:rPr>
              <a:t> </a:t>
            </a:r>
            <a:r>
              <a:rPr lang="en-US" altLang="en-US" sz="1800" dirty="0" err="1">
                <a:solidFill>
                  <a:srgbClr val="002060"/>
                </a:solidFill>
                <a:cs typeface="Arial" panose="020B0604020202020204" pitchFamily="34" charset="0"/>
                <a:sym typeface="Arial" panose="020B0604020202020204" pitchFamily="34" charset="0"/>
              </a:rPr>
              <a:t>ngược</a:t>
            </a:r>
            <a:r>
              <a:rPr lang="en-US" altLang="en-US" sz="1800" dirty="0">
                <a:solidFill>
                  <a:srgbClr val="002060"/>
                </a:solidFill>
                <a:cs typeface="Arial" panose="020B0604020202020204" pitchFamily="34" charset="0"/>
                <a:sym typeface="Arial" panose="020B0604020202020204" pitchFamily="34" charset="0"/>
              </a:rPr>
              <a:t> </a:t>
            </a:r>
            <a:r>
              <a:rPr lang="en-US" altLang="en-US" sz="1800" dirty="0" err="1">
                <a:solidFill>
                  <a:srgbClr val="002060"/>
                </a:solidFill>
                <a:cs typeface="Arial" panose="020B0604020202020204" pitchFamily="34" charset="0"/>
                <a:sym typeface="Arial" panose="020B0604020202020204" pitchFamily="34" charset="0"/>
              </a:rPr>
              <a:t>lại</a:t>
            </a:r>
            <a:r>
              <a:rPr lang="en-US" altLang="en-US" sz="1800" dirty="0">
                <a:solidFill>
                  <a:srgbClr val="002060"/>
                </a:solidFill>
                <a:cs typeface="Arial" panose="020B0604020202020204" pitchFamily="34" charset="0"/>
                <a:sym typeface="Arial" panose="020B0604020202020204" pitchFamily="34" charset="0"/>
              </a:rPr>
              <a:t> </a:t>
            </a:r>
            <a:r>
              <a:rPr lang="en-US" altLang="en-US" sz="2000" dirty="0">
                <a:solidFill>
                  <a:srgbClr val="002060"/>
                </a:solidFill>
                <a:cs typeface="Arial" panose="020B0604020202020204" pitchFamily="34" charset="0"/>
                <a:sym typeface="Arial" panose="020B0604020202020204" pitchFamily="34" charset="0"/>
              </a:rPr>
              <a:t>.</a:t>
            </a:r>
          </a:p>
          <a:p>
            <a:pPr marL="0" marR="0" lvl="0" indent="0" algn="ctr" defTabSz="914286" rtl="0" eaLnBrk="1" fontAlgn="auto" latinLnBrk="0" hangingPunct="1">
              <a:lnSpc>
                <a:spcPct val="100000"/>
              </a:lnSpc>
              <a:spcBef>
                <a:spcPct val="0"/>
              </a:spcBef>
              <a:spcAft>
                <a:spcPts val="0"/>
              </a:spcAft>
              <a:buClrTx/>
              <a:buSzTx/>
              <a:buFontTx/>
              <a:buNone/>
              <a:tabLst/>
              <a:defRPr/>
            </a:pPr>
            <a:endParaRPr kumimoji="0" lang="en-US" altLang="en-US" sz="1400" b="1" i="0" u="none" strike="noStrike" kern="1200" cap="none" spc="0" normalizeH="0" baseline="0" noProof="0" dirty="0">
              <a:ln>
                <a:noFill/>
              </a:ln>
              <a:solidFill>
                <a:srgbClr val="000000"/>
              </a:solidFill>
              <a:effectLst/>
              <a:uLnTx/>
              <a:uFillTx/>
              <a:latin typeface=".VnTime" panose="020B7200000000000000" pitchFamily="34" charset="0"/>
              <a:ea typeface="+mn-ea"/>
              <a:cs typeface="+mn-cs"/>
            </a:endParaRPr>
          </a:p>
        </p:txBody>
      </p:sp>
      <p:grpSp>
        <p:nvGrpSpPr>
          <p:cNvPr id="654356" name="Group 71">
            <a:extLst>
              <a:ext uri="{FF2B5EF4-FFF2-40B4-BE49-F238E27FC236}">
                <a16:creationId xmlns:a16="http://schemas.microsoft.com/office/drawing/2014/main" xmlns="" id="{6DEE80F5-79E3-4AA3-9BB1-B632087E51C6}"/>
              </a:ext>
            </a:extLst>
          </p:cNvPr>
          <p:cNvGrpSpPr>
            <a:grpSpLocks/>
          </p:cNvGrpSpPr>
          <p:nvPr/>
        </p:nvGrpSpPr>
        <p:grpSpPr bwMode="auto">
          <a:xfrm>
            <a:off x="4424564" y="2317704"/>
            <a:ext cx="3437263" cy="3294410"/>
            <a:chOff x="1968" y="1488"/>
            <a:chExt cx="1776" cy="1766"/>
          </a:xfrm>
        </p:grpSpPr>
        <p:sp>
          <p:nvSpPr>
            <p:cNvPr id="20552" name="AutoShape 72">
              <a:extLst>
                <a:ext uri="{FF2B5EF4-FFF2-40B4-BE49-F238E27FC236}">
                  <a16:creationId xmlns:a16="http://schemas.microsoft.com/office/drawing/2014/main" xmlns="" id="{D57B5F55-D7D8-4393-B71A-171039D15585}"/>
                </a:ext>
              </a:extLst>
            </p:cNvPr>
            <p:cNvSpPr>
              <a:spLocks noChangeArrowheads="1"/>
            </p:cNvSpPr>
            <p:nvPr/>
          </p:nvSpPr>
          <p:spPr bwMode="gray">
            <a:xfrm rot="6774404">
              <a:off x="2004" y="1578"/>
              <a:ext cx="1688" cy="1664"/>
            </a:xfrm>
            <a:custGeom>
              <a:avLst/>
              <a:gdLst>
                <a:gd name="G0" fmla="+- -1509893 0 0"/>
                <a:gd name="G1" fmla="+- -5955455 0 0"/>
                <a:gd name="G2" fmla="+- -1509893 0 -5955455"/>
                <a:gd name="G3" fmla="+- 10800 0 0"/>
                <a:gd name="G4" fmla="+- 0 0 -1509893"/>
                <a:gd name="T0" fmla="*/ 360 256 1"/>
                <a:gd name="T1" fmla="*/ 0 256 1"/>
                <a:gd name="G5" fmla="+- G2 T0 T1"/>
                <a:gd name="G6" fmla="?: G2 G2 G5"/>
                <a:gd name="G7" fmla="+- 0 0 G6"/>
                <a:gd name="G8" fmla="+- 7926 0 0"/>
                <a:gd name="G9" fmla="+- 0 0 -5955455"/>
                <a:gd name="G10" fmla="+- 7926 0 2700"/>
                <a:gd name="G11" fmla="cos G10 -1509893"/>
                <a:gd name="G12" fmla="sin G10 -1509893"/>
                <a:gd name="G13" fmla="cos 13500 -1509893"/>
                <a:gd name="G14" fmla="sin 13500 -1509893"/>
                <a:gd name="G15" fmla="+- G11 10800 0"/>
                <a:gd name="G16" fmla="+- G12 10800 0"/>
                <a:gd name="G17" fmla="+- G13 10800 0"/>
                <a:gd name="G18" fmla="+- G14 10800 0"/>
                <a:gd name="G19" fmla="*/ 7926 1 2"/>
                <a:gd name="G20" fmla="+- G19 5400 0"/>
                <a:gd name="G21" fmla="cos G20 -1509893"/>
                <a:gd name="G22" fmla="sin G20 -1509893"/>
                <a:gd name="G23" fmla="+- G21 10800 0"/>
                <a:gd name="G24" fmla="+- G12 G23 G22"/>
                <a:gd name="G25" fmla="+- G22 G23 G11"/>
                <a:gd name="G26" fmla="cos 10800 -1509893"/>
                <a:gd name="G27" fmla="sin 10800 -1509893"/>
                <a:gd name="G28" fmla="cos 7926 -1509893"/>
                <a:gd name="G29" fmla="sin 7926 -1509893"/>
                <a:gd name="G30" fmla="+- G26 10800 0"/>
                <a:gd name="G31" fmla="+- G27 10800 0"/>
                <a:gd name="G32" fmla="+- G28 10800 0"/>
                <a:gd name="G33" fmla="+- G29 10800 0"/>
                <a:gd name="G34" fmla="+- G19 5400 0"/>
                <a:gd name="G35" fmla="cos G34 -5955455"/>
                <a:gd name="G36" fmla="sin G34 -5955455"/>
                <a:gd name="G37" fmla="+/ -5955455 -1509893 2"/>
                <a:gd name="T2" fmla="*/ 180 256 1"/>
                <a:gd name="T3" fmla="*/ 0 256 1"/>
                <a:gd name="G38" fmla="+- G37 T2 T3"/>
                <a:gd name="G39" fmla="?: G2 G37 G38"/>
                <a:gd name="G40" fmla="cos 10800 G39"/>
                <a:gd name="G41" fmla="sin 10800 G39"/>
                <a:gd name="G42" fmla="cos 7926 G39"/>
                <a:gd name="G43" fmla="sin 7926 G39"/>
                <a:gd name="G44" fmla="+- G40 10800 0"/>
                <a:gd name="G45" fmla="+- G41 10800 0"/>
                <a:gd name="G46" fmla="+- G42 10800 0"/>
                <a:gd name="G47" fmla="+- G43 10800 0"/>
                <a:gd name="G48" fmla="+- G35 10800 0"/>
                <a:gd name="G49" fmla="+- G36 10800 0"/>
                <a:gd name="T4" fmla="*/ 16689 w 21600"/>
                <a:gd name="T5" fmla="*/ 1746 h 21600"/>
                <a:gd name="T6" fmla="*/ 10657 w 21600"/>
                <a:gd name="T7" fmla="*/ 1438 h 21600"/>
                <a:gd name="T8" fmla="*/ 15121 w 21600"/>
                <a:gd name="T9" fmla="*/ 4156 h 21600"/>
                <a:gd name="T10" fmla="*/ 23223 w 21600"/>
                <a:gd name="T11" fmla="*/ 5516 h 21600"/>
                <a:gd name="T12" fmla="*/ 21035 w 21600"/>
                <a:gd name="T13" fmla="*/ 10942 h 21600"/>
                <a:gd name="T14" fmla="*/ 15609 w 21600"/>
                <a:gd name="T15" fmla="*/ 8754 h 21600"/>
                <a:gd name="T16" fmla="*/ 3163 w 21600"/>
                <a:gd name="T17" fmla="*/ 3163 h 21600"/>
                <a:gd name="T18" fmla="*/ 18437 w 21600"/>
                <a:gd name="T19" fmla="*/ 18437 h 21600"/>
              </a:gdLst>
              <a:ahLst/>
              <a:cxnLst>
                <a:cxn ang="0">
                  <a:pos x="T4" y="T5"/>
                </a:cxn>
                <a:cxn ang="0">
                  <a:pos x="T6" y="T7"/>
                </a:cxn>
                <a:cxn ang="0">
                  <a:pos x="T8" y="T9"/>
                </a:cxn>
                <a:cxn ang="0">
                  <a:pos x="T10" y="T11"/>
                </a:cxn>
                <a:cxn ang="0">
                  <a:pos x="T12" y="T13"/>
                </a:cxn>
                <a:cxn ang="0">
                  <a:pos x="T14" y="T15"/>
                </a:cxn>
              </a:cxnLst>
              <a:rect l="T16" t="T17" r="T18" b="T19"/>
              <a:pathLst>
                <a:path w="21600" h="21600">
                  <a:moveTo>
                    <a:pt x="18093" y="7698"/>
                  </a:moveTo>
                  <a:cubicBezTo>
                    <a:pt x="16849" y="4772"/>
                    <a:pt x="13978" y="2874"/>
                    <a:pt x="10800" y="2874"/>
                  </a:cubicBezTo>
                  <a:cubicBezTo>
                    <a:pt x="10759" y="2873"/>
                    <a:pt x="10719" y="2874"/>
                    <a:pt x="10679" y="2874"/>
                  </a:cubicBezTo>
                  <a:lnTo>
                    <a:pt x="10635" y="1"/>
                  </a:lnTo>
                  <a:cubicBezTo>
                    <a:pt x="10690" y="0"/>
                    <a:pt x="10745" y="-1"/>
                    <a:pt x="10800" y="0"/>
                  </a:cubicBezTo>
                  <a:cubicBezTo>
                    <a:pt x="15131" y="0"/>
                    <a:pt x="19043" y="2587"/>
                    <a:pt x="20738" y="6573"/>
                  </a:cubicBezTo>
                  <a:lnTo>
                    <a:pt x="23223" y="5516"/>
                  </a:lnTo>
                  <a:lnTo>
                    <a:pt x="21035" y="10942"/>
                  </a:lnTo>
                  <a:lnTo>
                    <a:pt x="15609" y="8754"/>
                  </a:lnTo>
                  <a:lnTo>
                    <a:pt x="18093" y="7698"/>
                  </a:lnTo>
                  <a:close/>
                </a:path>
              </a:pathLst>
            </a:custGeom>
            <a:gradFill rotWithShape="1">
              <a:gsLst>
                <a:gs pos="0">
                  <a:schemeClr val="hlink">
                    <a:gamma/>
                    <a:shade val="0"/>
                    <a:invGamma/>
                  </a:schemeClr>
                </a:gs>
                <a:gs pos="100000">
                  <a:schemeClr val="hlink"/>
                </a:gs>
              </a:gsLst>
              <a:lin ang="2700000" scaled="1"/>
            </a:gradFill>
            <a:ln w="9525">
              <a:noFill/>
              <a:miter lim="800000"/>
              <a:headEnd/>
              <a:tailEnd/>
            </a:ln>
            <a:effectLst/>
            <a:scene3d>
              <a:camera prst="legacyObliqueTopRight"/>
              <a:lightRig rig="legacyFlat3" dir="b"/>
            </a:scene3d>
            <a:sp3d extrusionH="176200" prstMaterial="legacyMatte">
              <a:bevelT w="13500" h="13500" prst="angle"/>
              <a:bevelB w="13500" h="13500" prst="angle"/>
              <a:extrusionClr>
                <a:schemeClr val="hlink"/>
              </a:extrusionClr>
            </a:sp3d>
          </p:spPr>
          <p:txBody>
            <a:bodyPr wrap="none" anchor="ctr">
              <a:flatTx/>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sp>
          <p:nvSpPr>
            <p:cNvPr id="20553" name="AutoShape 73">
              <a:extLst>
                <a:ext uri="{FF2B5EF4-FFF2-40B4-BE49-F238E27FC236}">
                  <a16:creationId xmlns:a16="http://schemas.microsoft.com/office/drawing/2014/main" xmlns="" id="{9A81668E-ABA2-4611-AA56-3F544D78FF17}"/>
                </a:ext>
              </a:extLst>
            </p:cNvPr>
            <p:cNvSpPr>
              <a:spLocks noChangeArrowheads="1"/>
            </p:cNvSpPr>
            <p:nvPr/>
          </p:nvSpPr>
          <p:spPr bwMode="gray">
            <a:xfrm rot="12174404">
              <a:off x="1968" y="1567"/>
              <a:ext cx="1688" cy="1664"/>
            </a:xfrm>
            <a:custGeom>
              <a:avLst/>
              <a:gdLst>
                <a:gd name="G0" fmla="+- -1509893 0 0"/>
                <a:gd name="G1" fmla="+- -5955455 0 0"/>
                <a:gd name="G2" fmla="+- -1509893 0 -5955455"/>
                <a:gd name="G3" fmla="+- 10800 0 0"/>
                <a:gd name="G4" fmla="+- 0 0 -1509893"/>
                <a:gd name="T0" fmla="*/ 360 256 1"/>
                <a:gd name="T1" fmla="*/ 0 256 1"/>
                <a:gd name="G5" fmla="+- G2 T0 T1"/>
                <a:gd name="G6" fmla="?: G2 G2 G5"/>
                <a:gd name="G7" fmla="+- 0 0 G6"/>
                <a:gd name="G8" fmla="+- 7926 0 0"/>
                <a:gd name="G9" fmla="+- 0 0 -5955455"/>
                <a:gd name="G10" fmla="+- 7926 0 2700"/>
                <a:gd name="G11" fmla="cos G10 -1509893"/>
                <a:gd name="G12" fmla="sin G10 -1509893"/>
                <a:gd name="G13" fmla="cos 13500 -1509893"/>
                <a:gd name="G14" fmla="sin 13500 -1509893"/>
                <a:gd name="G15" fmla="+- G11 10800 0"/>
                <a:gd name="G16" fmla="+- G12 10800 0"/>
                <a:gd name="G17" fmla="+- G13 10800 0"/>
                <a:gd name="G18" fmla="+- G14 10800 0"/>
                <a:gd name="G19" fmla="*/ 7926 1 2"/>
                <a:gd name="G20" fmla="+- G19 5400 0"/>
                <a:gd name="G21" fmla="cos G20 -1509893"/>
                <a:gd name="G22" fmla="sin G20 -1509893"/>
                <a:gd name="G23" fmla="+- G21 10800 0"/>
                <a:gd name="G24" fmla="+- G12 G23 G22"/>
                <a:gd name="G25" fmla="+- G22 G23 G11"/>
                <a:gd name="G26" fmla="cos 10800 -1509893"/>
                <a:gd name="G27" fmla="sin 10800 -1509893"/>
                <a:gd name="G28" fmla="cos 7926 -1509893"/>
                <a:gd name="G29" fmla="sin 7926 -1509893"/>
                <a:gd name="G30" fmla="+- G26 10800 0"/>
                <a:gd name="G31" fmla="+- G27 10800 0"/>
                <a:gd name="G32" fmla="+- G28 10800 0"/>
                <a:gd name="G33" fmla="+- G29 10800 0"/>
                <a:gd name="G34" fmla="+- G19 5400 0"/>
                <a:gd name="G35" fmla="cos G34 -5955455"/>
                <a:gd name="G36" fmla="sin G34 -5955455"/>
                <a:gd name="G37" fmla="+/ -5955455 -1509893 2"/>
                <a:gd name="T2" fmla="*/ 180 256 1"/>
                <a:gd name="T3" fmla="*/ 0 256 1"/>
                <a:gd name="G38" fmla="+- G37 T2 T3"/>
                <a:gd name="G39" fmla="?: G2 G37 G38"/>
                <a:gd name="G40" fmla="cos 10800 G39"/>
                <a:gd name="G41" fmla="sin 10800 G39"/>
                <a:gd name="G42" fmla="cos 7926 G39"/>
                <a:gd name="G43" fmla="sin 7926 G39"/>
                <a:gd name="G44" fmla="+- G40 10800 0"/>
                <a:gd name="G45" fmla="+- G41 10800 0"/>
                <a:gd name="G46" fmla="+- G42 10800 0"/>
                <a:gd name="G47" fmla="+- G43 10800 0"/>
                <a:gd name="G48" fmla="+- G35 10800 0"/>
                <a:gd name="G49" fmla="+- G36 10800 0"/>
                <a:gd name="T4" fmla="*/ 16689 w 21600"/>
                <a:gd name="T5" fmla="*/ 1746 h 21600"/>
                <a:gd name="T6" fmla="*/ 10657 w 21600"/>
                <a:gd name="T7" fmla="*/ 1438 h 21600"/>
                <a:gd name="T8" fmla="*/ 15121 w 21600"/>
                <a:gd name="T9" fmla="*/ 4156 h 21600"/>
                <a:gd name="T10" fmla="*/ 23223 w 21600"/>
                <a:gd name="T11" fmla="*/ 5516 h 21600"/>
                <a:gd name="T12" fmla="*/ 21035 w 21600"/>
                <a:gd name="T13" fmla="*/ 10942 h 21600"/>
                <a:gd name="T14" fmla="*/ 15609 w 21600"/>
                <a:gd name="T15" fmla="*/ 8754 h 21600"/>
                <a:gd name="T16" fmla="*/ 3163 w 21600"/>
                <a:gd name="T17" fmla="*/ 3163 h 21600"/>
                <a:gd name="T18" fmla="*/ 18437 w 21600"/>
                <a:gd name="T19" fmla="*/ 18437 h 21600"/>
              </a:gdLst>
              <a:ahLst/>
              <a:cxnLst>
                <a:cxn ang="0">
                  <a:pos x="T4" y="T5"/>
                </a:cxn>
                <a:cxn ang="0">
                  <a:pos x="T6" y="T7"/>
                </a:cxn>
                <a:cxn ang="0">
                  <a:pos x="T8" y="T9"/>
                </a:cxn>
                <a:cxn ang="0">
                  <a:pos x="T10" y="T11"/>
                </a:cxn>
                <a:cxn ang="0">
                  <a:pos x="T12" y="T13"/>
                </a:cxn>
                <a:cxn ang="0">
                  <a:pos x="T14" y="T15"/>
                </a:cxn>
              </a:cxnLst>
              <a:rect l="T16" t="T17" r="T18" b="T19"/>
              <a:pathLst>
                <a:path w="21600" h="21600">
                  <a:moveTo>
                    <a:pt x="18093" y="7698"/>
                  </a:moveTo>
                  <a:cubicBezTo>
                    <a:pt x="16849" y="4772"/>
                    <a:pt x="13978" y="2874"/>
                    <a:pt x="10800" y="2874"/>
                  </a:cubicBezTo>
                  <a:cubicBezTo>
                    <a:pt x="10759" y="2873"/>
                    <a:pt x="10719" y="2874"/>
                    <a:pt x="10679" y="2874"/>
                  </a:cubicBezTo>
                  <a:lnTo>
                    <a:pt x="10635" y="1"/>
                  </a:lnTo>
                  <a:cubicBezTo>
                    <a:pt x="10690" y="0"/>
                    <a:pt x="10745" y="-1"/>
                    <a:pt x="10800" y="0"/>
                  </a:cubicBezTo>
                  <a:cubicBezTo>
                    <a:pt x="15131" y="0"/>
                    <a:pt x="19043" y="2587"/>
                    <a:pt x="20738" y="6573"/>
                  </a:cubicBezTo>
                  <a:lnTo>
                    <a:pt x="23223" y="5516"/>
                  </a:lnTo>
                  <a:lnTo>
                    <a:pt x="21035" y="10942"/>
                  </a:lnTo>
                  <a:lnTo>
                    <a:pt x="15609" y="8754"/>
                  </a:lnTo>
                  <a:lnTo>
                    <a:pt x="18093" y="7698"/>
                  </a:lnTo>
                  <a:close/>
                </a:path>
              </a:pathLst>
            </a:custGeom>
            <a:solidFill>
              <a:srgbClr val="006600"/>
            </a:solidFill>
            <a:ln w="9525">
              <a:solidFill>
                <a:srgbClr val="006600"/>
              </a:solidFill>
              <a:miter lim="800000"/>
              <a:headEnd/>
              <a:tailEnd/>
            </a:ln>
            <a:effectLst/>
            <a:scene3d>
              <a:camera prst="legacyObliqueTopRight"/>
              <a:lightRig rig="legacyFlat3" dir="b"/>
            </a:scene3d>
            <a:sp3d extrusionH="176200" prstMaterial="legacyMatte">
              <a:bevelT w="13500" h="13500" prst="angle"/>
              <a:bevelB w="13500" h="13500" prst="angle"/>
              <a:extrusionClr>
                <a:schemeClr val="accent1"/>
              </a:extrusionClr>
            </a:sp3d>
          </p:spPr>
          <p:txBody>
            <a:bodyPr wrap="none" anchor="ctr">
              <a:flatTx/>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sp>
          <p:nvSpPr>
            <p:cNvPr id="20554" name="AutoShape 74">
              <a:extLst>
                <a:ext uri="{FF2B5EF4-FFF2-40B4-BE49-F238E27FC236}">
                  <a16:creationId xmlns:a16="http://schemas.microsoft.com/office/drawing/2014/main" xmlns="" id="{74FE7DA9-F0D6-4789-A164-C0D7CD33ED24}"/>
                </a:ext>
              </a:extLst>
            </p:cNvPr>
            <p:cNvSpPr>
              <a:spLocks noChangeArrowheads="1"/>
            </p:cNvSpPr>
            <p:nvPr/>
          </p:nvSpPr>
          <p:spPr bwMode="gray">
            <a:xfrm rot="17574404">
              <a:off x="2029" y="1500"/>
              <a:ext cx="1688" cy="1664"/>
            </a:xfrm>
            <a:custGeom>
              <a:avLst/>
              <a:gdLst>
                <a:gd name="G0" fmla="+- -1509893 0 0"/>
                <a:gd name="G1" fmla="+- -5955455 0 0"/>
                <a:gd name="G2" fmla="+- -1509893 0 -5955455"/>
                <a:gd name="G3" fmla="+- 10800 0 0"/>
                <a:gd name="G4" fmla="+- 0 0 -1509893"/>
                <a:gd name="T0" fmla="*/ 360 256 1"/>
                <a:gd name="T1" fmla="*/ 0 256 1"/>
                <a:gd name="G5" fmla="+- G2 T0 T1"/>
                <a:gd name="G6" fmla="?: G2 G2 G5"/>
                <a:gd name="G7" fmla="+- 0 0 G6"/>
                <a:gd name="G8" fmla="+- 7926 0 0"/>
                <a:gd name="G9" fmla="+- 0 0 -5955455"/>
                <a:gd name="G10" fmla="+- 7926 0 2700"/>
                <a:gd name="G11" fmla="cos G10 -1509893"/>
                <a:gd name="G12" fmla="sin G10 -1509893"/>
                <a:gd name="G13" fmla="cos 13500 -1509893"/>
                <a:gd name="G14" fmla="sin 13500 -1509893"/>
                <a:gd name="G15" fmla="+- G11 10800 0"/>
                <a:gd name="G16" fmla="+- G12 10800 0"/>
                <a:gd name="G17" fmla="+- G13 10800 0"/>
                <a:gd name="G18" fmla="+- G14 10800 0"/>
                <a:gd name="G19" fmla="*/ 7926 1 2"/>
                <a:gd name="G20" fmla="+- G19 5400 0"/>
                <a:gd name="G21" fmla="cos G20 -1509893"/>
                <a:gd name="G22" fmla="sin G20 -1509893"/>
                <a:gd name="G23" fmla="+- G21 10800 0"/>
                <a:gd name="G24" fmla="+- G12 G23 G22"/>
                <a:gd name="G25" fmla="+- G22 G23 G11"/>
                <a:gd name="G26" fmla="cos 10800 -1509893"/>
                <a:gd name="G27" fmla="sin 10800 -1509893"/>
                <a:gd name="G28" fmla="cos 7926 -1509893"/>
                <a:gd name="G29" fmla="sin 7926 -1509893"/>
                <a:gd name="G30" fmla="+- G26 10800 0"/>
                <a:gd name="G31" fmla="+- G27 10800 0"/>
                <a:gd name="G32" fmla="+- G28 10800 0"/>
                <a:gd name="G33" fmla="+- G29 10800 0"/>
                <a:gd name="G34" fmla="+- G19 5400 0"/>
                <a:gd name="G35" fmla="cos G34 -5955455"/>
                <a:gd name="G36" fmla="sin G34 -5955455"/>
                <a:gd name="G37" fmla="+/ -5955455 -1509893 2"/>
                <a:gd name="T2" fmla="*/ 180 256 1"/>
                <a:gd name="T3" fmla="*/ 0 256 1"/>
                <a:gd name="G38" fmla="+- G37 T2 T3"/>
                <a:gd name="G39" fmla="?: G2 G37 G38"/>
                <a:gd name="G40" fmla="cos 10800 G39"/>
                <a:gd name="G41" fmla="sin 10800 G39"/>
                <a:gd name="G42" fmla="cos 7926 G39"/>
                <a:gd name="G43" fmla="sin 7926 G39"/>
                <a:gd name="G44" fmla="+- G40 10800 0"/>
                <a:gd name="G45" fmla="+- G41 10800 0"/>
                <a:gd name="G46" fmla="+- G42 10800 0"/>
                <a:gd name="G47" fmla="+- G43 10800 0"/>
                <a:gd name="G48" fmla="+- G35 10800 0"/>
                <a:gd name="G49" fmla="+- G36 10800 0"/>
                <a:gd name="T4" fmla="*/ 16689 w 21600"/>
                <a:gd name="T5" fmla="*/ 1746 h 21600"/>
                <a:gd name="T6" fmla="*/ 10657 w 21600"/>
                <a:gd name="T7" fmla="*/ 1438 h 21600"/>
                <a:gd name="T8" fmla="*/ 15121 w 21600"/>
                <a:gd name="T9" fmla="*/ 4156 h 21600"/>
                <a:gd name="T10" fmla="*/ 23223 w 21600"/>
                <a:gd name="T11" fmla="*/ 5516 h 21600"/>
                <a:gd name="T12" fmla="*/ 21035 w 21600"/>
                <a:gd name="T13" fmla="*/ 10942 h 21600"/>
                <a:gd name="T14" fmla="*/ 15609 w 21600"/>
                <a:gd name="T15" fmla="*/ 8754 h 21600"/>
                <a:gd name="T16" fmla="*/ 3163 w 21600"/>
                <a:gd name="T17" fmla="*/ 3163 h 21600"/>
                <a:gd name="T18" fmla="*/ 18437 w 21600"/>
                <a:gd name="T19" fmla="*/ 18437 h 21600"/>
              </a:gdLst>
              <a:ahLst/>
              <a:cxnLst>
                <a:cxn ang="0">
                  <a:pos x="T4" y="T5"/>
                </a:cxn>
                <a:cxn ang="0">
                  <a:pos x="T6" y="T7"/>
                </a:cxn>
                <a:cxn ang="0">
                  <a:pos x="T8" y="T9"/>
                </a:cxn>
                <a:cxn ang="0">
                  <a:pos x="T10" y="T11"/>
                </a:cxn>
                <a:cxn ang="0">
                  <a:pos x="T12" y="T13"/>
                </a:cxn>
                <a:cxn ang="0">
                  <a:pos x="T14" y="T15"/>
                </a:cxn>
              </a:cxnLst>
              <a:rect l="T16" t="T17" r="T18" b="T19"/>
              <a:pathLst>
                <a:path w="21600" h="21600">
                  <a:moveTo>
                    <a:pt x="18093" y="7698"/>
                  </a:moveTo>
                  <a:cubicBezTo>
                    <a:pt x="16849" y="4772"/>
                    <a:pt x="13978" y="2874"/>
                    <a:pt x="10800" y="2874"/>
                  </a:cubicBezTo>
                  <a:cubicBezTo>
                    <a:pt x="10759" y="2873"/>
                    <a:pt x="10719" y="2874"/>
                    <a:pt x="10679" y="2874"/>
                  </a:cubicBezTo>
                  <a:lnTo>
                    <a:pt x="10635" y="1"/>
                  </a:lnTo>
                  <a:cubicBezTo>
                    <a:pt x="10690" y="0"/>
                    <a:pt x="10745" y="-1"/>
                    <a:pt x="10800" y="0"/>
                  </a:cubicBezTo>
                  <a:cubicBezTo>
                    <a:pt x="15131" y="0"/>
                    <a:pt x="19043" y="2587"/>
                    <a:pt x="20738" y="6573"/>
                  </a:cubicBezTo>
                  <a:lnTo>
                    <a:pt x="23223" y="5516"/>
                  </a:lnTo>
                  <a:lnTo>
                    <a:pt x="21035" y="10942"/>
                  </a:lnTo>
                  <a:lnTo>
                    <a:pt x="15609" y="8754"/>
                  </a:lnTo>
                  <a:lnTo>
                    <a:pt x="18093" y="7698"/>
                  </a:lnTo>
                  <a:close/>
                </a:path>
              </a:pathLst>
            </a:custGeom>
            <a:gradFill rotWithShape="1">
              <a:gsLst>
                <a:gs pos="0">
                  <a:schemeClr val="folHlink">
                    <a:gamma/>
                    <a:shade val="6275"/>
                    <a:invGamma/>
                  </a:schemeClr>
                </a:gs>
                <a:gs pos="100000">
                  <a:schemeClr val="folHlink"/>
                </a:gs>
              </a:gsLst>
              <a:lin ang="2700000" scaled="1"/>
            </a:gradFill>
            <a:ln w="9525">
              <a:noFill/>
              <a:miter lim="800000"/>
              <a:headEnd/>
              <a:tailEnd/>
            </a:ln>
            <a:effectLst/>
            <a:scene3d>
              <a:camera prst="legacyObliqueTopRight"/>
              <a:lightRig rig="legacyFlat3" dir="b"/>
            </a:scene3d>
            <a:sp3d extrusionH="176200" prstMaterial="legacyMatte">
              <a:bevelT w="13500" h="13500" prst="angle"/>
              <a:bevelB w="13500" h="13500" prst="angle"/>
              <a:extrusionClr>
                <a:schemeClr val="folHlink"/>
              </a:extrusionClr>
            </a:sp3d>
          </p:spPr>
          <p:txBody>
            <a:bodyPr wrap="none" anchor="ctr">
              <a:flatTx/>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sp>
          <p:nvSpPr>
            <p:cNvPr id="20555" name="AutoShape 75">
              <a:extLst>
                <a:ext uri="{FF2B5EF4-FFF2-40B4-BE49-F238E27FC236}">
                  <a16:creationId xmlns:a16="http://schemas.microsoft.com/office/drawing/2014/main" xmlns="" id="{19F28641-9E55-402F-A1EC-E1737A4BDD05}"/>
                </a:ext>
              </a:extLst>
            </p:cNvPr>
            <p:cNvSpPr>
              <a:spLocks noChangeArrowheads="1"/>
            </p:cNvSpPr>
            <p:nvPr/>
          </p:nvSpPr>
          <p:spPr bwMode="gray">
            <a:xfrm rot="22974404">
              <a:off x="2056" y="1536"/>
              <a:ext cx="1688" cy="1664"/>
            </a:xfrm>
            <a:custGeom>
              <a:avLst/>
              <a:gdLst>
                <a:gd name="G0" fmla="+- -1509893 0 0"/>
                <a:gd name="G1" fmla="+- -5955455 0 0"/>
                <a:gd name="G2" fmla="+- -1509893 0 -5955455"/>
                <a:gd name="G3" fmla="+- 10800 0 0"/>
                <a:gd name="G4" fmla="+- 0 0 -1509893"/>
                <a:gd name="T0" fmla="*/ 360 256 1"/>
                <a:gd name="T1" fmla="*/ 0 256 1"/>
                <a:gd name="G5" fmla="+- G2 T0 T1"/>
                <a:gd name="G6" fmla="?: G2 G2 G5"/>
                <a:gd name="G7" fmla="+- 0 0 G6"/>
                <a:gd name="G8" fmla="+- 7926 0 0"/>
                <a:gd name="G9" fmla="+- 0 0 -5955455"/>
                <a:gd name="G10" fmla="+- 7926 0 2700"/>
                <a:gd name="G11" fmla="cos G10 -1509893"/>
                <a:gd name="G12" fmla="sin G10 -1509893"/>
                <a:gd name="G13" fmla="cos 13500 -1509893"/>
                <a:gd name="G14" fmla="sin 13500 -1509893"/>
                <a:gd name="G15" fmla="+- G11 10800 0"/>
                <a:gd name="G16" fmla="+- G12 10800 0"/>
                <a:gd name="G17" fmla="+- G13 10800 0"/>
                <a:gd name="G18" fmla="+- G14 10800 0"/>
                <a:gd name="G19" fmla="*/ 7926 1 2"/>
                <a:gd name="G20" fmla="+- G19 5400 0"/>
                <a:gd name="G21" fmla="cos G20 -1509893"/>
                <a:gd name="G22" fmla="sin G20 -1509893"/>
                <a:gd name="G23" fmla="+- G21 10800 0"/>
                <a:gd name="G24" fmla="+- G12 G23 G22"/>
                <a:gd name="G25" fmla="+- G22 G23 G11"/>
                <a:gd name="G26" fmla="cos 10800 -1509893"/>
                <a:gd name="G27" fmla="sin 10800 -1509893"/>
                <a:gd name="G28" fmla="cos 7926 -1509893"/>
                <a:gd name="G29" fmla="sin 7926 -1509893"/>
                <a:gd name="G30" fmla="+- G26 10800 0"/>
                <a:gd name="G31" fmla="+- G27 10800 0"/>
                <a:gd name="G32" fmla="+- G28 10800 0"/>
                <a:gd name="G33" fmla="+- G29 10800 0"/>
                <a:gd name="G34" fmla="+- G19 5400 0"/>
                <a:gd name="G35" fmla="cos G34 -5955455"/>
                <a:gd name="G36" fmla="sin G34 -5955455"/>
                <a:gd name="G37" fmla="+/ -5955455 -1509893 2"/>
                <a:gd name="T2" fmla="*/ 180 256 1"/>
                <a:gd name="T3" fmla="*/ 0 256 1"/>
                <a:gd name="G38" fmla="+- G37 T2 T3"/>
                <a:gd name="G39" fmla="?: G2 G37 G38"/>
                <a:gd name="G40" fmla="cos 10800 G39"/>
                <a:gd name="G41" fmla="sin 10800 G39"/>
                <a:gd name="G42" fmla="cos 7926 G39"/>
                <a:gd name="G43" fmla="sin 7926 G39"/>
                <a:gd name="G44" fmla="+- G40 10800 0"/>
                <a:gd name="G45" fmla="+- G41 10800 0"/>
                <a:gd name="G46" fmla="+- G42 10800 0"/>
                <a:gd name="G47" fmla="+- G43 10800 0"/>
                <a:gd name="G48" fmla="+- G35 10800 0"/>
                <a:gd name="G49" fmla="+- G36 10800 0"/>
                <a:gd name="T4" fmla="*/ 16689 w 21600"/>
                <a:gd name="T5" fmla="*/ 1746 h 21600"/>
                <a:gd name="T6" fmla="*/ 10657 w 21600"/>
                <a:gd name="T7" fmla="*/ 1438 h 21600"/>
                <a:gd name="T8" fmla="*/ 15121 w 21600"/>
                <a:gd name="T9" fmla="*/ 4156 h 21600"/>
                <a:gd name="T10" fmla="*/ 23223 w 21600"/>
                <a:gd name="T11" fmla="*/ 5516 h 21600"/>
                <a:gd name="T12" fmla="*/ 21035 w 21600"/>
                <a:gd name="T13" fmla="*/ 10942 h 21600"/>
                <a:gd name="T14" fmla="*/ 15609 w 21600"/>
                <a:gd name="T15" fmla="*/ 8754 h 21600"/>
                <a:gd name="T16" fmla="*/ 3163 w 21600"/>
                <a:gd name="T17" fmla="*/ 3163 h 21600"/>
                <a:gd name="T18" fmla="*/ 18437 w 21600"/>
                <a:gd name="T19" fmla="*/ 18437 h 21600"/>
              </a:gdLst>
              <a:ahLst/>
              <a:cxnLst>
                <a:cxn ang="0">
                  <a:pos x="T4" y="T5"/>
                </a:cxn>
                <a:cxn ang="0">
                  <a:pos x="T6" y="T7"/>
                </a:cxn>
                <a:cxn ang="0">
                  <a:pos x="T8" y="T9"/>
                </a:cxn>
                <a:cxn ang="0">
                  <a:pos x="T10" y="T11"/>
                </a:cxn>
                <a:cxn ang="0">
                  <a:pos x="T12" y="T13"/>
                </a:cxn>
                <a:cxn ang="0">
                  <a:pos x="T14" y="T15"/>
                </a:cxn>
              </a:cxnLst>
              <a:rect l="T16" t="T17" r="T18" b="T19"/>
              <a:pathLst>
                <a:path w="21600" h="21600">
                  <a:moveTo>
                    <a:pt x="18093" y="7698"/>
                  </a:moveTo>
                  <a:cubicBezTo>
                    <a:pt x="16849" y="4772"/>
                    <a:pt x="13978" y="2874"/>
                    <a:pt x="10800" y="2874"/>
                  </a:cubicBezTo>
                  <a:cubicBezTo>
                    <a:pt x="10759" y="2873"/>
                    <a:pt x="10719" y="2874"/>
                    <a:pt x="10679" y="2874"/>
                  </a:cubicBezTo>
                  <a:lnTo>
                    <a:pt x="10635" y="1"/>
                  </a:lnTo>
                  <a:cubicBezTo>
                    <a:pt x="10690" y="0"/>
                    <a:pt x="10745" y="-1"/>
                    <a:pt x="10800" y="0"/>
                  </a:cubicBezTo>
                  <a:cubicBezTo>
                    <a:pt x="15131" y="0"/>
                    <a:pt x="19043" y="2587"/>
                    <a:pt x="20738" y="6573"/>
                  </a:cubicBezTo>
                  <a:lnTo>
                    <a:pt x="23223" y="5516"/>
                  </a:lnTo>
                  <a:lnTo>
                    <a:pt x="21035" y="10942"/>
                  </a:lnTo>
                  <a:lnTo>
                    <a:pt x="15609" y="8754"/>
                  </a:lnTo>
                  <a:lnTo>
                    <a:pt x="18093" y="7698"/>
                  </a:lnTo>
                  <a:close/>
                </a:path>
              </a:pathLst>
            </a:custGeom>
            <a:solidFill>
              <a:srgbClr val="FF0066"/>
            </a:solidFill>
            <a:ln w="9525">
              <a:noFill/>
              <a:miter lim="800000"/>
              <a:headEnd/>
              <a:tailEnd/>
            </a:ln>
            <a:effectLst/>
            <a:scene3d>
              <a:camera prst="legacyObliqueTopRight"/>
              <a:lightRig rig="legacyFlat3" dir="b"/>
            </a:scene3d>
            <a:sp3d extrusionH="176200" prstMaterial="legacyMatte">
              <a:bevelT w="13500" h="13500" prst="angle"/>
              <a:bevelB w="13500" h="13500" prst="angle"/>
              <a:extrusionClr>
                <a:schemeClr val="accent2"/>
              </a:extrusionClr>
            </a:sp3d>
          </p:spPr>
          <p:txBody>
            <a:bodyPr wrap="none" anchor="ctr">
              <a:flatTx/>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sp>
        <p:nvSpPr>
          <p:cNvPr id="26" name="TextBox 25">
            <a:extLst>
              <a:ext uri="{FF2B5EF4-FFF2-40B4-BE49-F238E27FC236}">
                <a16:creationId xmlns:a16="http://schemas.microsoft.com/office/drawing/2014/main" xmlns="" id="{EB460B92-F0F7-4299-8B26-7EFBAADA0C44}"/>
              </a:ext>
            </a:extLst>
          </p:cNvPr>
          <p:cNvSpPr txBox="1"/>
          <p:nvPr/>
        </p:nvSpPr>
        <p:spPr>
          <a:xfrm>
            <a:off x="823457" y="282186"/>
            <a:ext cx="3446695" cy="480131"/>
          </a:xfrm>
          <a:prstGeom prst="rect">
            <a:avLst/>
          </a:prstGeom>
          <a:noFill/>
        </p:spPr>
        <p:txBody>
          <a:bodyPr wrap="square">
            <a:spAutoFit/>
          </a:bodyPr>
          <a:lstStyle/>
          <a:p>
            <a:pPr defTabSz="914400" fontAlgn="base">
              <a:lnSpc>
                <a:spcPct val="90000"/>
              </a:lnSpc>
              <a:spcBef>
                <a:spcPct val="0"/>
              </a:spcBef>
              <a:spcAft>
                <a:spcPct val="0"/>
              </a:spcAft>
              <a:buClrTx/>
              <a:buNone/>
            </a:pPr>
            <a:r>
              <a:rPr lang="en-US" altLang="en-US" sz="2800" b="1" dirty="0">
                <a:solidFill>
                  <a:srgbClr val="FF0000"/>
                </a:solidFill>
                <a:cs typeface="Arial" panose="020B0604020202020204" pitchFamily="34" charset="0"/>
              </a:rPr>
              <a:t>3.3.1. </a:t>
            </a:r>
            <a:r>
              <a:rPr lang="vi-VN" altLang="en-US" sz="2800" b="1" dirty="0">
                <a:solidFill>
                  <a:srgbClr val="FF0000"/>
                </a:solidFill>
                <a:cs typeface="Arial" panose="020B0604020202020204" pitchFamily="34" charset="0"/>
              </a:rPr>
              <a:t>Lợi nhuận</a:t>
            </a:r>
            <a:endParaRPr lang="en-US" altLang="en-US" sz="2800" b="1" dirty="0">
              <a:solidFill>
                <a:srgbClr val="FF0000"/>
              </a:solidFill>
              <a:cs typeface="Arial" panose="020B0604020202020204" pitchFamily="34" charset="0"/>
            </a:endParaRPr>
          </a:p>
        </p:txBody>
      </p:sp>
      <p:grpSp>
        <p:nvGrpSpPr>
          <p:cNvPr id="27" name="Group 21">
            <a:extLst>
              <a:ext uri="{FF2B5EF4-FFF2-40B4-BE49-F238E27FC236}">
                <a16:creationId xmlns:a16="http://schemas.microsoft.com/office/drawing/2014/main" xmlns="" id="{62B577A0-D11C-44B0-BC74-23B23BE7E670}"/>
              </a:ext>
            </a:extLst>
          </p:cNvPr>
          <p:cNvGrpSpPr>
            <a:grpSpLocks/>
          </p:cNvGrpSpPr>
          <p:nvPr/>
        </p:nvGrpSpPr>
        <p:grpSpPr bwMode="auto">
          <a:xfrm>
            <a:off x="275773" y="932198"/>
            <a:ext cx="10931200" cy="79304"/>
            <a:chOff x="269" y="-3698"/>
            <a:chExt cx="5298" cy="1751"/>
          </a:xfrm>
        </p:grpSpPr>
        <p:sp>
          <p:nvSpPr>
            <p:cNvPr id="28" name="Line 7">
              <a:extLst>
                <a:ext uri="{FF2B5EF4-FFF2-40B4-BE49-F238E27FC236}">
                  <a16:creationId xmlns:a16="http://schemas.microsoft.com/office/drawing/2014/main" xmlns="" id="{081DD973-F915-400E-A53F-B899048D3EDE}"/>
                </a:ext>
              </a:extLst>
            </p:cNvPr>
            <p:cNvSpPr>
              <a:spLocks noChangeShapeType="1"/>
            </p:cNvSpPr>
            <p:nvPr/>
          </p:nvSpPr>
          <p:spPr bwMode="auto">
            <a:xfrm>
              <a:off x="269" y="-3698"/>
              <a:ext cx="2472" cy="761"/>
            </a:xfrm>
            <a:prstGeom prst="line">
              <a:avLst/>
            </a:prstGeom>
            <a:noFill/>
            <a:ln w="127000">
              <a:solidFill>
                <a:srgbClr val="00B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 name="Line 8">
              <a:extLst>
                <a:ext uri="{FF2B5EF4-FFF2-40B4-BE49-F238E27FC236}">
                  <a16:creationId xmlns:a16="http://schemas.microsoft.com/office/drawing/2014/main" xmlns="" id="{60DE41AB-050D-4157-8C71-291B13863FBE}"/>
                </a:ext>
              </a:extLst>
            </p:cNvPr>
            <p:cNvSpPr>
              <a:spLocks noChangeShapeType="1"/>
            </p:cNvSpPr>
            <p:nvPr/>
          </p:nvSpPr>
          <p:spPr bwMode="auto">
            <a:xfrm>
              <a:off x="269" y="-1947"/>
              <a:ext cx="5298" cy="0"/>
            </a:xfrm>
            <a:prstGeom prst="line">
              <a:avLst/>
            </a:prstGeom>
            <a:noFill/>
            <a:ln w="12700">
              <a:solidFill>
                <a:srgbClr val="00B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31" name="TextBox 30">
            <a:extLst>
              <a:ext uri="{FF2B5EF4-FFF2-40B4-BE49-F238E27FC236}">
                <a16:creationId xmlns:a16="http://schemas.microsoft.com/office/drawing/2014/main" xmlns="" id="{59407D1A-B049-4CAE-9E46-C1017D56E4CF}"/>
              </a:ext>
            </a:extLst>
          </p:cNvPr>
          <p:cNvSpPr txBox="1"/>
          <p:nvPr/>
        </p:nvSpPr>
        <p:spPr>
          <a:xfrm>
            <a:off x="1928472" y="1209296"/>
            <a:ext cx="8436656" cy="461665"/>
          </a:xfrm>
          <a:prstGeom prst="rect">
            <a:avLst/>
          </a:prstGeom>
          <a:noFill/>
        </p:spPr>
        <p:txBody>
          <a:bodyPr wrap="square">
            <a:spAutoFit/>
          </a:bodyPr>
          <a:lstStyle/>
          <a:p>
            <a:pPr marL="342900" indent="-342900">
              <a:buFont typeface="Wingdings" panose="05000000000000000000" pitchFamily="2" charset="2"/>
              <a:buChar char="§"/>
            </a:pPr>
            <a:r>
              <a:rPr lang="vi-VN" altLang="en-US" sz="2400" b="1" dirty="0">
                <a:solidFill>
                  <a:srgbClr val="0033CC"/>
                </a:solidFill>
                <a:latin typeface="Arial" panose="020B0604020202020204" pitchFamily="34" charset="0"/>
                <a:cs typeface="Arial" panose="020B0604020202020204" pitchFamily="34" charset="0"/>
              </a:rPr>
              <a:t>Các yếu tố ảnh hưởng đến tỷ </a:t>
            </a:r>
            <a:r>
              <a:rPr kumimoji="0" lang="en-US" altLang="en-US" sz="2400" b="1" u="none" strike="noStrike" kern="1200" cap="none" spc="0" normalizeH="0" baseline="0" noProof="0" dirty="0" err="1">
                <a:ln>
                  <a:noFill/>
                </a:ln>
                <a:solidFill>
                  <a:srgbClr val="0033CC"/>
                </a:solidFill>
                <a:effectLst/>
                <a:uLnTx/>
                <a:uFillTx/>
                <a:latin typeface="Arial" panose="020B0604020202020204" pitchFamily="34" charset="0"/>
                <a:cs typeface="Arial" panose="020B0604020202020204" pitchFamily="34" charset="0"/>
              </a:rPr>
              <a:t>suất</a:t>
            </a:r>
            <a:r>
              <a:rPr kumimoji="0" lang="en-US" altLang="en-US" sz="2400" b="1" u="none" strike="noStrike" kern="1200" cap="none" spc="0" normalizeH="0" baseline="0" noProof="0" dirty="0">
                <a:ln>
                  <a:noFill/>
                </a:ln>
                <a:solidFill>
                  <a:srgbClr val="0033CC"/>
                </a:solidFill>
                <a:effectLst/>
                <a:uLnTx/>
                <a:uFillTx/>
                <a:latin typeface="Arial" panose="020B0604020202020204" pitchFamily="34" charset="0"/>
                <a:cs typeface="Arial" panose="020B0604020202020204" pitchFamily="34" charset="0"/>
              </a:rPr>
              <a:t> </a:t>
            </a:r>
            <a:r>
              <a:rPr kumimoji="0" lang="en-US" altLang="en-US" sz="2400" b="1" u="none" strike="noStrike" kern="1200" cap="none" spc="0" normalizeH="0" baseline="0" noProof="0" dirty="0" err="1">
                <a:ln>
                  <a:noFill/>
                </a:ln>
                <a:solidFill>
                  <a:srgbClr val="0033CC"/>
                </a:solidFill>
                <a:effectLst/>
                <a:uLnTx/>
                <a:uFillTx/>
                <a:latin typeface="Arial" panose="020B0604020202020204" pitchFamily="34" charset="0"/>
                <a:cs typeface="Arial" panose="020B0604020202020204" pitchFamily="34" charset="0"/>
              </a:rPr>
              <a:t>lợi</a:t>
            </a:r>
            <a:r>
              <a:rPr kumimoji="0" lang="en-US" altLang="en-US" sz="2400" b="1" u="none" strike="noStrike" kern="1200" cap="none" spc="0" normalizeH="0" baseline="0" noProof="0" dirty="0">
                <a:ln>
                  <a:noFill/>
                </a:ln>
                <a:solidFill>
                  <a:srgbClr val="0033CC"/>
                </a:solidFill>
                <a:effectLst/>
                <a:uLnTx/>
                <a:uFillTx/>
                <a:latin typeface="Arial" panose="020B0604020202020204" pitchFamily="34" charset="0"/>
                <a:cs typeface="Arial" panose="020B0604020202020204" pitchFamily="34" charset="0"/>
              </a:rPr>
              <a:t> </a:t>
            </a:r>
            <a:r>
              <a:rPr kumimoji="0" lang="en-US" altLang="en-US" sz="2400" b="1" u="none" strike="noStrike" kern="1200" cap="none" spc="0" normalizeH="0" baseline="0" noProof="0" dirty="0" err="1">
                <a:ln>
                  <a:noFill/>
                </a:ln>
                <a:solidFill>
                  <a:srgbClr val="0033CC"/>
                </a:solidFill>
                <a:effectLst/>
                <a:uLnTx/>
                <a:uFillTx/>
                <a:latin typeface="Arial" panose="020B0604020202020204" pitchFamily="34" charset="0"/>
                <a:cs typeface="Arial" panose="020B0604020202020204" pitchFamily="34" charset="0"/>
              </a:rPr>
              <a:t>nhuận</a:t>
            </a:r>
            <a:endParaRPr lang="en-US" sz="2400" dirty="0">
              <a:solidFill>
                <a:srgbClr val="0033CC"/>
              </a:solidFill>
              <a:latin typeface="Arial" panose="020B0604020202020204" pitchFamily="34" charset="0"/>
              <a:cs typeface="Arial" panose="020B0604020202020204" pitchFamily="34" charset="0"/>
            </a:endParaRPr>
          </a:p>
        </p:txBody>
      </p:sp>
      <p:sp>
        <p:nvSpPr>
          <p:cNvPr id="33" name="TextBox 32">
            <a:extLst>
              <a:ext uri="{FF2B5EF4-FFF2-40B4-BE49-F238E27FC236}">
                <a16:creationId xmlns:a16="http://schemas.microsoft.com/office/drawing/2014/main" xmlns="" id="{C385E278-B414-4AF3-BC65-D9302C9EF44E}"/>
              </a:ext>
            </a:extLst>
          </p:cNvPr>
          <p:cNvSpPr txBox="1"/>
          <p:nvPr/>
        </p:nvSpPr>
        <p:spPr>
          <a:xfrm>
            <a:off x="5276514" y="3151671"/>
            <a:ext cx="1830730" cy="1569660"/>
          </a:xfrm>
          <a:prstGeom prst="rect">
            <a:avLst/>
          </a:prstGeom>
          <a:noFill/>
        </p:spPr>
        <p:txBody>
          <a:bodyPr wrap="square">
            <a:spAutoFit/>
          </a:bodyPr>
          <a:lstStyle/>
          <a:p>
            <a:pPr algn="ctr"/>
            <a:r>
              <a:rPr lang="vi-VN" altLang="en-US" sz="2400" b="1" dirty="0">
                <a:latin typeface="Arial" panose="020B0604020202020204" pitchFamily="34" charset="0"/>
                <a:cs typeface="Arial" panose="020B0604020202020204" pitchFamily="34" charset="0"/>
              </a:rPr>
              <a:t>Các</a:t>
            </a:r>
          </a:p>
          <a:p>
            <a:pPr algn="ctr"/>
            <a:r>
              <a:rPr lang="vi-VN" altLang="en-US" sz="2400" b="1" dirty="0">
                <a:latin typeface="Arial" panose="020B0604020202020204" pitchFamily="34" charset="0"/>
                <a:cs typeface="Arial" panose="020B0604020202020204" pitchFamily="34" charset="0"/>
              </a:rPr>
              <a:t> yếu</a:t>
            </a:r>
            <a:r>
              <a:rPr lang="en-US" altLang="en-US" sz="2400" b="1" dirty="0">
                <a:latin typeface="Arial" panose="020B0604020202020204" pitchFamily="34" charset="0"/>
                <a:cs typeface="Arial" panose="020B0604020202020204" pitchFamily="34" charset="0"/>
              </a:rPr>
              <a:t> </a:t>
            </a:r>
            <a:r>
              <a:rPr lang="vi-VN" altLang="en-US" sz="2400" b="1" dirty="0">
                <a:latin typeface="Arial" panose="020B0604020202020204" pitchFamily="34" charset="0"/>
                <a:cs typeface="Arial" panose="020B0604020202020204" pitchFamily="34" charset="0"/>
              </a:rPr>
              <a:t>tố</a:t>
            </a:r>
          </a:p>
          <a:p>
            <a:pPr algn="ctr"/>
            <a:r>
              <a:rPr lang="vi-VN" altLang="en-US" sz="2400" b="1" dirty="0">
                <a:latin typeface="Arial" panose="020B0604020202020204" pitchFamily="34" charset="0"/>
                <a:cs typeface="Arial" panose="020B0604020202020204" pitchFamily="34" charset="0"/>
              </a:rPr>
              <a:t> ảnh hưởng</a:t>
            </a:r>
            <a:r>
              <a:rPr lang="vi-VN" altLang="en-US" sz="2400" b="1" dirty="0">
                <a:solidFill>
                  <a:srgbClr val="0033CC"/>
                </a:solidFill>
                <a:latin typeface="Arial" panose="020B0604020202020204" pitchFamily="34" charset="0"/>
                <a:cs typeface="Arial" panose="020B0604020202020204" pitchFamily="34" charset="0"/>
              </a:rPr>
              <a:t> </a:t>
            </a:r>
            <a:endParaRPr lang="en-US" sz="2400" dirty="0"/>
          </a:p>
        </p:txBody>
      </p:sp>
    </p:spTree>
    <p:extLst>
      <p:ext uri="{BB962C8B-B14F-4D97-AF65-F5344CB8AC3E}">
        <p14:creationId xmlns:p14="http://schemas.microsoft.com/office/powerpoint/2010/main" val="1356983805"/>
      </p:ext>
    </p:extLst>
  </p:cSld>
  <p:clrMapOvr>
    <a:masterClrMapping/>
  </p:clrMapOvr>
  <p:timing>
    <p:tnLst>
      <p:par>
        <p:cTn id="1" dur="indefinite" restart="never" nodeType="tmRoot"/>
      </p:par>
    </p:tnLst>
  </p:timing>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Box 3">
            <a:extLst>
              <a:ext uri="{FF2B5EF4-FFF2-40B4-BE49-F238E27FC236}">
                <a16:creationId xmlns:a16="http://schemas.microsoft.com/office/drawing/2014/main" xmlns="" id="{EB460B92-F0F7-4299-8B26-7EFBAADA0C44}"/>
              </a:ext>
            </a:extLst>
          </p:cNvPr>
          <p:cNvSpPr txBox="1"/>
          <p:nvPr/>
        </p:nvSpPr>
        <p:spPr>
          <a:xfrm>
            <a:off x="2464231" y="2281467"/>
            <a:ext cx="6772760" cy="757130"/>
          </a:xfrm>
          <a:prstGeom prst="rect">
            <a:avLst/>
          </a:prstGeom>
          <a:noFill/>
        </p:spPr>
        <p:txBody>
          <a:bodyPr wrap="square">
            <a:spAutoFit/>
          </a:bodyPr>
          <a:lstStyle/>
          <a:p>
            <a:pPr defTabSz="914400" fontAlgn="base">
              <a:lnSpc>
                <a:spcPct val="90000"/>
              </a:lnSpc>
              <a:spcBef>
                <a:spcPct val="0"/>
              </a:spcBef>
              <a:spcAft>
                <a:spcPct val="0"/>
              </a:spcAft>
              <a:buClrTx/>
              <a:buNone/>
            </a:pPr>
            <a:r>
              <a:rPr lang="en-US" altLang="en-US" sz="4800" b="1" dirty="0" smtClean="0">
                <a:solidFill>
                  <a:srgbClr val="FF0000"/>
                </a:solidFill>
                <a:cs typeface="Arial" panose="020B0604020202020204" pitchFamily="34" charset="0"/>
              </a:rPr>
              <a:t>KIỂM TRA THƯỜNG KỲ</a:t>
            </a:r>
            <a:endParaRPr lang="en-US" altLang="en-US" sz="4800" b="1" dirty="0">
              <a:solidFill>
                <a:srgbClr val="FF0000"/>
              </a:solidFill>
              <a:cs typeface="Arial" panose="020B0604020202020204" pitchFamily="34" charset="0"/>
            </a:endParaRPr>
          </a:p>
        </p:txBody>
      </p:sp>
    </p:spTree>
    <p:extLst>
      <p:ext uri="{BB962C8B-B14F-4D97-AF65-F5344CB8AC3E}">
        <p14:creationId xmlns:p14="http://schemas.microsoft.com/office/powerpoint/2010/main" val="4161239699"/>
      </p:ext>
    </p:extLst>
  </p:cSld>
  <p:clrMapOvr>
    <a:masterClrMapping/>
  </p:clrMapOvr>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 name="TextBox 42">
            <a:extLst>
              <a:ext uri="{FF2B5EF4-FFF2-40B4-BE49-F238E27FC236}">
                <a16:creationId xmlns:a16="http://schemas.microsoft.com/office/drawing/2014/main" xmlns="" id="{663CE2EE-C186-460C-B99B-733E8D2B1EF9}"/>
              </a:ext>
            </a:extLst>
          </p:cNvPr>
          <p:cNvSpPr txBox="1"/>
          <p:nvPr/>
        </p:nvSpPr>
        <p:spPr>
          <a:xfrm>
            <a:off x="1102625" y="189583"/>
            <a:ext cx="3446695" cy="480131"/>
          </a:xfrm>
          <a:prstGeom prst="rect">
            <a:avLst/>
          </a:prstGeom>
          <a:noFill/>
        </p:spPr>
        <p:txBody>
          <a:bodyPr wrap="square">
            <a:spAutoFit/>
          </a:bodyPr>
          <a:lstStyle/>
          <a:p>
            <a:pPr defTabSz="914400" fontAlgn="base">
              <a:lnSpc>
                <a:spcPct val="90000"/>
              </a:lnSpc>
              <a:spcBef>
                <a:spcPct val="0"/>
              </a:spcBef>
              <a:spcAft>
                <a:spcPct val="0"/>
              </a:spcAft>
              <a:buClrTx/>
              <a:buNone/>
            </a:pPr>
            <a:r>
              <a:rPr lang="en-US" altLang="en-US" sz="2800" b="1" dirty="0">
                <a:solidFill>
                  <a:srgbClr val="FF0000"/>
                </a:solidFill>
                <a:cs typeface="Arial" panose="020B0604020202020204" pitchFamily="34" charset="0"/>
              </a:rPr>
              <a:t>3.3.1. </a:t>
            </a:r>
            <a:r>
              <a:rPr lang="vi-VN" altLang="en-US" sz="2800" b="1" dirty="0">
                <a:solidFill>
                  <a:srgbClr val="FF0000"/>
                </a:solidFill>
                <a:cs typeface="Arial" panose="020B0604020202020204" pitchFamily="34" charset="0"/>
              </a:rPr>
              <a:t>Lợi nhuận</a:t>
            </a:r>
            <a:endParaRPr lang="en-US" altLang="en-US" sz="2800" b="1" dirty="0">
              <a:solidFill>
                <a:srgbClr val="FF0000"/>
              </a:solidFill>
              <a:cs typeface="Arial" panose="020B0604020202020204" pitchFamily="34" charset="0"/>
            </a:endParaRPr>
          </a:p>
        </p:txBody>
      </p:sp>
      <p:grpSp>
        <p:nvGrpSpPr>
          <p:cNvPr id="46" name="Group 21">
            <a:extLst>
              <a:ext uri="{FF2B5EF4-FFF2-40B4-BE49-F238E27FC236}">
                <a16:creationId xmlns:a16="http://schemas.microsoft.com/office/drawing/2014/main" xmlns="" id="{70AEB175-F735-4179-88BF-D4BA5D49EDC1}"/>
              </a:ext>
            </a:extLst>
          </p:cNvPr>
          <p:cNvGrpSpPr>
            <a:grpSpLocks/>
          </p:cNvGrpSpPr>
          <p:nvPr/>
        </p:nvGrpSpPr>
        <p:grpSpPr bwMode="auto">
          <a:xfrm>
            <a:off x="0" y="764242"/>
            <a:ext cx="11057059" cy="34466"/>
            <a:chOff x="269" y="-3698"/>
            <a:chExt cx="5359" cy="761"/>
          </a:xfrm>
        </p:grpSpPr>
        <p:sp>
          <p:nvSpPr>
            <p:cNvPr id="55" name="Line 7">
              <a:extLst>
                <a:ext uri="{FF2B5EF4-FFF2-40B4-BE49-F238E27FC236}">
                  <a16:creationId xmlns:a16="http://schemas.microsoft.com/office/drawing/2014/main" xmlns="" id="{A73F81F8-6EA9-419C-8F11-4D6E0FE7C19B}"/>
                </a:ext>
              </a:extLst>
            </p:cNvPr>
            <p:cNvSpPr>
              <a:spLocks noChangeShapeType="1"/>
            </p:cNvSpPr>
            <p:nvPr/>
          </p:nvSpPr>
          <p:spPr bwMode="auto">
            <a:xfrm>
              <a:off x="269" y="-3698"/>
              <a:ext cx="2472" cy="761"/>
            </a:xfrm>
            <a:prstGeom prst="line">
              <a:avLst/>
            </a:prstGeom>
            <a:noFill/>
            <a:ln w="127000">
              <a:solidFill>
                <a:srgbClr val="00B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60" name="Line 8">
              <a:extLst>
                <a:ext uri="{FF2B5EF4-FFF2-40B4-BE49-F238E27FC236}">
                  <a16:creationId xmlns:a16="http://schemas.microsoft.com/office/drawing/2014/main" xmlns="" id="{E3DCCCD4-8A95-41EB-8F7C-AB0D52BBA3D2}"/>
                </a:ext>
              </a:extLst>
            </p:cNvPr>
            <p:cNvSpPr>
              <a:spLocks noChangeShapeType="1"/>
            </p:cNvSpPr>
            <p:nvPr/>
          </p:nvSpPr>
          <p:spPr bwMode="auto">
            <a:xfrm>
              <a:off x="330" y="-3318"/>
              <a:ext cx="5298" cy="0"/>
            </a:xfrm>
            <a:prstGeom prst="line">
              <a:avLst/>
            </a:prstGeom>
            <a:noFill/>
            <a:ln w="12700">
              <a:solidFill>
                <a:srgbClr val="00B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61" name="TextBox 60">
            <a:extLst>
              <a:ext uri="{FF2B5EF4-FFF2-40B4-BE49-F238E27FC236}">
                <a16:creationId xmlns:a16="http://schemas.microsoft.com/office/drawing/2014/main" xmlns="" id="{AE7C8D04-E95F-4887-BCB1-2421C90CA6AB}"/>
              </a:ext>
            </a:extLst>
          </p:cNvPr>
          <p:cNvSpPr txBox="1"/>
          <p:nvPr/>
        </p:nvSpPr>
        <p:spPr>
          <a:xfrm>
            <a:off x="1603824" y="843545"/>
            <a:ext cx="3788229" cy="461665"/>
          </a:xfrm>
          <a:prstGeom prst="rect">
            <a:avLst/>
          </a:prstGeom>
          <a:noFill/>
        </p:spPr>
        <p:txBody>
          <a:bodyPr wrap="square">
            <a:spAutoFit/>
          </a:bodyPr>
          <a:lstStyle/>
          <a:p>
            <a:pPr marL="285750" indent="-285750" algn="l">
              <a:buFont typeface="Wingdings" panose="05000000000000000000" pitchFamily="2" charset="2"/>
              <a:buChar char="q"/>
            </a:pPr>
            <a:r>
              <a:rPr lang="vi-VN" sz="2400" b="1" i="0" dirty="0">
                <a:solidFill>
                  <a:srgbClr val="000000"/>
                </a:solidFill>
                <a:effectLst/>
                <a:latin typeface="Arial" panose="020B0604020202020204" pitchFamily="34" charset="0"/>
                <a:cs typeface="Arial" panose="020B0604020202020204" pitchFamily="34" charset="0"/>
              </a:rPr>
              <a:t> </a:t>
            </a:r>
            <a:r>
              <a:rPr lang="en-US" sz="2400" b="1" i="0" dirty="0" err="1">
                <a:solidFill>
                  <a:srgbClr val="000000"/>
                </a:solidFill>
                <a:effectLst/>
                <a:latin typeface="Arial" panose="020B0604020202020204" pitchFamily="34" charset="0"/>
                <a:cs typeface="Arial" panose="020B0604020202020204" pitchFamily="34" charset="0"/>
              </a:rPr>
              <a:t>Lợi</a:t>
            </a:r>
            <a:r>
              <a:rPr lang="en-US" sz="2400" b="1" i="0" dirty="0">
                <a:solidFill>
                  <a:srgbClr val="000000"/>
                </a:solidFill>
                <a:effectLst/>
                <a:latin typeface="Arial" panose="020B0604020202020204" pitchFamily="34" charset="0"/>
                <a:cs typeface="Arial" panose="020B0604020202020204" pitchFamily="34" charset="0"/>
              </a:rPr>
              <a:t> </a:t>
            </a:r>
            <a:r>
              <a:rPr lang="en-US" sz="2400" b="1" i="0" dirty="0" err="1">
                <a:solidFill>
                  <a:srgbClr val="000000"/>
                </a:solidFill>
                <a:effectLst/>
                <a:latin typeface="Arial" panose="020B0604020202020204" pitchFamily="34" charset="0"/>
                <a:cs typeface="Arial" panose="020B0604020202020204" pitchFamily="34" charset="0"/>
              </a:rPr>
              <a:t>nhuận</a:t>
            </a:r>
            <a:r>
              <a:rPr lang="en-US" sz="2400" b="1" i="0" dirty="0">
                <a:solidFill>
                  <a:srgbClr val="000000"/>
                </a:solidFill>
                <a:effectLst/>
                <a:latin typeface="Arial" panose="020B0604020202020204" pitchFamily="34" charset="0"/>
                <a:cs typeface="Arial" panose="020B0604020202020204" pitchFamily="34" charset="0"/>
              </a:rPr>
              <a:t> </a:t>
            </a:r>
            <a:r>
              <a:rPr lang="en-US" sz="2400" b="1" i="0" dirty="0" err="1">
                <a:solidFill>
                  <a:srgbClr val="000000"/>
                </a:solidFill>
                <a:effectLst/>
                <a:latin typeface="Arial" panose="020B0604020202020204" pitchFamily="34" charset="0"/>
                <a:cs typeface="Arial" panose="020B0604020202020204" pitchFamily="34" charset="0"/>
              </a:rPr>
              <a:t>bình</a:t>
            </a:r>
            <a:r>
              <a:rPr lang="en-US" sz="2400" b="1" i="0" dirty="0">
                <a:solidFill>
                  <a:srgbClr val="000000"/>
                </a:solidFill>
                <a:effectLst/>
                <a:latin typeface="Arial" panose="020B0604020202020204" pitchFamily="34" charset="0"/>
                <a:cs typeface="Arial" panose="020B0604020202020204" pitchFamily="34" charset="0"/>
              </a:rPr>
              <a:t> </a:t>
            </a:r>
            <a:r>
              <a:rPr lang="en-US" sz="2400" b="1" i="0" dirty="0" err="1">
                <a:solidFill>
                  <a:srgbClr val="000000"/>
                </a:solidFill>
                <a:effectLst/>
                <a:latin typeface="Arial" panose="020B0604020202020204" pitchFamily="34" charset="0"/>
                <a:cs typeface="Arial" panose="020B0604020202020204" pitchFamily="34" charset="0"/>
              </a:rPr>
              <a:t>quân</a:t>
            </a:r>
            <a:endParaRPr lang="en-US" sz="2400" b="1" i="0" dirty="0">
              <a:solidFill>
                <a:srgbClr val="000000"/>
              </a:solidFill>
              <a:effectLst/>
              <a:latin typeface="Arial" panose="020B0604020202020204" pitchFamily="34" charset="0"/>
              <a:cs typeface="Arial" panose="020B0604020202020204" pitchFamily="34" charset="0"/>
            </a:endParaRPr>
          </a:p>
        </p:txBody>
      </p:sp>
      <p:sp>
        <p:nvSpPr>
          <p:cNvPr id="62" name="TextBox 61">
            <a:extLst>
              <a:ext uri="{FF2B5EF4-FFF2-40B4-BE49-F238E27FC236}">
                <a16:creationId xmlns:a16="http://schemas.microsoft.com/office/drawing/2014/main" xmlns="" id="{8C96082F-5901-4ECE-829A-F85B8EB08E69}"/>
              </a:ext>
            </a:extLst>
          </p:cNvPr>
          <p:cNvSpPr txBox="1"/>
          <p:nvPr/>
        </p:nvSpPr>
        <p:spPr>
          <a:xfrm>
            <a:off x="841829" y="1355431"/>
            <a:ext cx="10931200" cy="923330"/>
          </a:xfrm>
          <a:prstGeom prst="rect">
            <a:avLst/>
          </a:prstGeom>
          <a:noFill/>
        </p:spPr>
        <p:txBody>
          <a:bodyPr wrap="square">
            <a:spAutoFit/>
          </a:bodyPr>
          <a:lstStyle/>
          <a:p>
            <a:pPr marL="342900" indent="-342900" algn="l">
              <a:buFont typeface="Wingdings" panose="05000000000000000000" pitchFamily="2" charset="2"/>
              <a:buChar char="Ø"/>
            </a:pPr>
            <a:r>
              <a:rPr lang="vi-VN" b="0" i="0" dirty="0">
                <a:solidFill>
                  <a:srgbClr val="002060"/>
                </a:solidFill>
                <a:effectLst/>
                <a:latin typeface="Arial" panose="020B0604020202020204" pitchFamily="34" charset="0"/>
                <a:cs typeface="Arial" panose="020B0604020202020204" pitchFamily="34" charset="0"/>
              </a:rPr>
              <a:t>Cạnh tranh giữa các ngành là cơ chế cho sự hình thành lợi nhuận bình quân.</a:t>
            </a:r>
          </a:p>
          <a:p>
            <a:pPr marL="342900" indent="-342900" algn="l">
              <a:buFont typeface="Wingdings" panose="05000000000000000000" pitchFamily="2" charset="2"/>
              <a:buChar char="Ø"/>
            </a:pPr>
            <a:r>
              <a:rPr lang="vi-VN" b="0" i="0" dirty="0">
                <a:solidFill>
                  <a:srgbClr val="002060"/>
                </a:solidFill>
                <a:effectLst/>
                <a:latin typeface="Arial" panose="020B0604020202020204" pitchFamily="34" charset="0"/>
                <a:cs typeface="Arial" panose="020B0604020202020204" pitchFamily="34" charset="0"/>
              </a:rPr>
              <a:t>Ở các ngành sán xuất kinh doanh khác nhau, do có những điều kiện tự nhiên, kinh tế, kỹ thuật và tổ chức quản lý khác nhau, nên tỷ suất lợi nhuận giữa các ngành cũng khác nhau.</a:t>
            </a:r>
          </a:p>
        </p:txBody>
      </p:sp>
      <p:sp>
        <p:nvSpPr>
          <p:cNvPr id="63" name="Text Box 2">
            <a:extLst>
              <a:ext uri="{FF2B5EF4-FFF2-40B4-BE49-F238E27FC236}">
                <a16:creationId xmlns:a16="http://schemas.microsoft.com/office/drawing/2014/main" xmlns="" id="{B6E72E0C-8739-488C-8737-17255B933C6B}"/>
              </a:ext>
            </a:extLst>
          </p:cNvPr>
          <p:cNvSpPr txBox="1">
            <a:spLocks noChangeArrowheads="1"/>
          </p:cNvSpPr>
          <p:nvPr/>
        </p:nvSpPr>
        <p:spPr bwMode="auto">
          <a:xfrm>
            <a:off x="609600" y="2278761"/>
            <a:ext cx="11364685" cy="1138773"/>
          </a:xfrm>
          <a:prstGeom prst="rect">
            <a:avLst/>
          </a:prstGeom>
          <a:noFill/>
          <a:ln>
            <a:noFill/>
          </a:ln>
          <a:effectLst/>
          <a:extLst>
            <a:ext uri="{909E8E84-426E-40DD-AFC4-6F175D3DCCD1}">
              <a14:hiddenFill xmlns:a14="http://schemas.microsoft.com/office/drawing/2010/main">
                <a:solidFill>
                  <a:srgbClr val="FFFF66"/>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r>
              <a:rPr lang="en-US" altLang="en-US" sz="2800" b="1" dirty="0">
                <a:solidFill>
                  <a:schemeClr val="accent2"/>
                </a:solidFill>
                <a:latin typeface=".VnTime" panose="020B7200000000000000" pitchFamily="34" charset="0"/>
                <a:cs typeface="Arial" panose="020B0604020202020204" pitchFamily="34" charset="0"/>
                <a:sym typeface="Arial" panose="020B0604020202020204" pitchFamily="34" charset="0"/>
              </a:rPr>
              <a:t>  </a:t>
            </a:r>
            <a:r>
              <a:rPr lang="en-US" altLang="en-US" sz="2000" b="1" dirty="0">
                <a:solidFill>
                  <a:schemeClr val="accent2"/>
                </a:solidFill>
                <a:latin typeface=".VnTime" panose="020B7200000000000000" pitchFamily="34" charset="0"/>
                <a:cs typeface="Arial" panose="020B0604020202020204" pitchFamily="34" charset="0"/>
                <a:sym typeface="Arial" panose="020B0604020202020204" pitchFamily="34" charset="0"/>
              </a:rPr>
              <a:t>Gi¶ ®</a:t>
            </a:r>
            <a:r>
              <a:rPr lang="en-US" altLang="en-US" sz="2000" b="1" dirty="0" err="1">
                <a:solidFill>
                  <a:schemeClr val="accent2"/>
                </a:solidFill>
                <a:latin typeface=".VnTime" panose="020B7200000000000000" pitchFamily="34" charset="0"/>
                <a:cs typeface="Arial" panose="020B0604020202020204" pitchFamily="34" charset="0"/>
                <a:sym typeface="Arial" panose="020B0604020202020204" pitchFamily="34" charset="0"/>
              </a:rPr>
              <a:t>Þnh</a:t>
            </a:r>
            <a:r>
              <a:rPr lang="en-US" altLang="en-US" sz="2000" b="1" dirty="0">
                <a:solidFill>
                  <a:schemeClr val="accent2"/>
                </a:solidFill>
                <a:latin typeface=".VnTime" panose="020B7200000000000000" pitchFamily="34" charset="0"/>
                <a:cs typeface="Arial" panose="020B0604020202020204" pitchFamily="34" charset="0"/>
                <a:sym typeface="Arial" panose="020B0604020202020204" pitchFamily="34" charset="0"/>
              </a:rPr>
              <a:t>:</a:t>
            </a:r>
          </a:p>
          <a:p>
            <a:pPr eaLnBrk="1" hangingPunct="1"/>
            <a:r>
              <a:rPr lang="en-US" altLang="en-US" sz="2000" dirty="0">
                <a:latin typeface=".VnTime" panose="020B7200000000000000" pitchFamily="34" charset="0"/>
                <a:cs typeface="Arial" panose="020B0604020202020204" pitchFamily="34" charset="0"/>
                <a:sym typeface="Arial" panose="020B0604020202020204" pitchFamily="34" charset="0"/>
              </a:rPr>
              <a:t>- </a:t>
            </a:r>
            <a:r>
              <a:rPr lang="en-US" altLang="en-US" sz="2000" dirty="0" err="1">
                <a:latin typeface=".VnTime" panose="020B7200000000000000" pitchFamily="34" charset="0"/>
                <a:cs typeface="Arial" panose="020B0604020202020204" pitchFamily="34" charset="0"/>
                <a:sym typeface="Arial" panose="020B0604020202020204" pitchFamily="34" charset="0"/>
              </a:rPr>
              <a:t>Cã</a:t>
            </a:r>
            <a:r>
              <a:rPr lang="en-US" altLang="en-US" sz="2000" dirty="0">
                <a:latin typeface=".VnTime" panose="020B7200000000000000" pitchFamily="34" charset="0"/>
                <a:cs typeface="Arial" panose="020B0604020202020204" pitchFamily="34" charset="0"/>
                <a:sym typeface="Arial" panose="020B0604020202020204" pitchFamily="34" charset="0"/>
              </a:rPr>
              <a:t> 3 </a:t>
            </a:r>
            <a:r>
              <a:rPr lang="en-US" altLang="en-US" sz="2000" dirty="0" err="1">
                <a:latin typeface=".VnTime" panose="020B7200000000000000" pitchFamily="34" charset="0"/>
                <a:cs typeface="Arial" panose="020B0604020202020204" pitchFamily="34" charset="0"/>
                <a:sym typeface="Arial" panose="020B0604020202020204" pitchFamily="34" charset="0"/>
              </a:rPr>
              <a:t>ngµnh</a:t>
            </a:r>
            <a:r>
              <a:rPr lang="en-US" altLang="en-US" sz="2000" dirty="0">
                <a:latin typeface=".VnTime" panose="020B7200000000000000" pitchFamily="34" charset="0"/>
                <a:cs typeface="Arial" panose="020B0604020202020204" pitchFamily="34" charset="0"/>
                <a:sym typeface="Arial" panose="020B0604020202020204" pitchFamily="34" charset="0"/>
              </a:rPr>
              <a:t> </a:t>
            </a:r>
            <a:r>
              <a:rPr lang="en-US" altLang="en-US" sz="2000" dirty="0" err="1">
                <a:latin typeface=".VnTime" panose="020B7200000000000000" pitchFamily="34" charset="0"/>
                <a:cs typeface="Arial" panose="020B0604020202020204" pitchFamily="34" charset="0"/>
                <a:sym typeface="Arial" panose="020B0604020202020204" pitchFamily="34" charset="0"/>
              </a:rPr>
              <a:t>kh¸c</a:t>
            </a:r>
            <a:r>
              <a:rPr lang="en-US" altLang="en-US" sz="2000" dirty="0">
                <a:latin typeface=".VnTime" panose="020B7200000000000000" pitchFamily="34" charset="0"/>
                <a:cs typeface="Arial" panose="020B0604020202020204" pitchFamily="34" charset="0"/>
                <a:sym typeface="Arial" panose="020B0604020202020204" pitchFamily="34" charset="0"/>
              </a:rPr>
              <a:t> </a:t>
            </a:r>
            <a:r>
              <a:rPr lang="en-US" altLang="en-US" sz="2000" dirty="0" err="1">
                <a:latin typeface=".VnTime" panose="020B7200000000000000" pitchFamily="34" charset="0"/>
                <a:cs typeface="Arial" panose="020B0604020202020204" pitchFamily="34" charset="0"/>
                <a:sym typeface="Arial" panose="020B0604020202020204" pitchFamily="34" charset="0"/>
              </a:rPr>
              <a:t>nhau</a:t>
            </a:r>
            <a:r>
              <a:rPr lang="en-US" altLang="en-US" sz="2000" dirty="0">
                <a:latin typeface=".VnTime" panose="020B7200000000000000" pitchFamily="34" charset="0"/>
                <a:cs typeface="Arial" panose="020B0604020202020204" pitchFamily="34" charset="0"/>
                <a:sym typeface="Arial" panose="020B0604020202020204" pitchFamily="34" charset="0"/>
              </a:rPr>
              <a:t>: C¬ </a:t>
            </a:r>
            <a:r>
              <a:rPr lang="en-US" altLang="en-US" sz="2000" dirty="0" err="1">
                <a:latin typeface=".VnTime" panose="020B7200000000000000" pitchFamily="34" charset="0"/>
                <a:cs typeface="Arial" panose="020B0604020202020204" pitchFamily="34" charset="0"/>
                <a:sym typeface="Arial" panose="020B0604020202020204" pitchFamily="34" charset="0"/>
              </a:rPr>
              <a:t>khÝ</a:t>
            </a:r>
            <a:r>
              <a:rPr lang="en-US" altLang="en-US" sz="2000" dirty="0">
                <a:latin typeface=".VnTime" panose="020B7200000000000000" pitchFamily="34" charset="0"/>
                <a:cs typeface="Arial" panose="020B0604020202020204" pitchFamily="34" charset="0"/>
                <a:sym typeface="Arial" panose="020B0604020202020204" pitchFamily="34" charset="0"/>
              </a:rPr>
              <a:t>, </a:t>
            </a:r>
            <a:r>
              <a:rPr lang="en-US" altLang="en-US" sz="2000" dirty="0" err="1">
                <a:latin typeface=".VnTime" panose="020B7200000000000000" pitchFamily="34" charset="0"/>
                <a:cs typeface="Arial" panose="020B0604020202020204" pitchFamily="34" charset="0"/>
                <a:sym typeface="Arial" panose="020B0604020202020204" pitchFamily="34" charset="0"/>
              </a:rPr>
              <a:t>dÖt</a:t>
            </a:r>
            <a:r>
              <a:rPr lang="en-US" altLang="en-US" sz="2000" dirty="0">
                <a:latin typeface=".VnTime" panose="020B7200000000000000" pitchFamily="34" charset="0"/>
                <a:cs typeface="Arial" panose="020B0604020202020204" pitchFamily="34" charset="0"/>
                <a:sym typeface="Arial" panose="020B0604020202020204" pitchFamily="34" charset="0"/>
              </a:rPr>
              <a:t>, da. </a:t>
            </a:r>
            <a:r>
              <a:rPr lang="en-US" altLang="en-US" sz="2000" dirty="0" err="1">
                <a:latin typeface=".VnTime" panose="020B7200000000000000" pitchFamily="34" charset="0"/>
                <a:cs typeface="Arial" panose="020B0604020202020204" pitchFamily="34" charset="0"/>
                <a:sym typeface="Arial" panose="020B0604020202020204" pitchFamily="34" charset="0"/>
              </a:rPr>
              <a:t>Tèc</a:t>
            </a:r>
            <a:r>
              <a:rPr lang="en-US" altLang="en-US" sz="2000" dirty="0">
                <a:latin typeface=".VnTime" panose="020B7200000000000000" pitchFamily="34" charset="0"/>
                <a:cs typeface="Arial" panose="020B0604020202020204" pitchFamily="34" charset="0"/>
                <a:sym typeface="Arial" panose="020B0604020202020204" pitchFamily="34" charset="0"/>
              </a:rPr>
              <a:t> ®é chu </a:t>
            </a:r>
            <a:r>
              <a:rPr lang="en-US" altLang="en-US" sz="2000" dirty="0" err="1">
                <a:latin typeface=".VnTime" panose="020B7200000000000000" pitchFamily="34" charset="0"/>
                <a:cs typeface="Arial" panose="020B0604020202020204" pitchFamily="34" charset="0"/>
                <a:sym typeface="Arial" panose="020B0604020202020204" pitchFamily="34" charset="0"/>
              </a:rPr>
              <a:t>chuyÓn</a:t>
            </a:r>
            <a:r>
              <a:rPr lang="en-US" altLang="en-US" sz="2000" dirty="0">
                <a:latin typeface=".VnTime" panose="020B7200000000000000" pitchFamily="34" charset="0"/>
                <a:cs typeface="Arial" panose="020B0604020202020204" pitchFamily="34" charset="0"/>
                <a:sym typeface="Arial" panose="020B0604020202020204" pitchFamily="34" charset="0"/>
              </a:rPr>
              <a:t> </a:t>
            </a:r>
            <a:r>
              <a:rPr lang="en-US" altLang="en-US" sz="2000" dirty="0" err="1">
                <a:latin typeface=".VnTime" panose="020B7200000000000000" pitchFamily="34" charset="0"/>
                <a:cs typeface="Arial" panose="020B0604020202020204" pitchFamily="34" charset="0"/>
                <a:sym typeface="Arial" panose="020B0604020202020204" pitchFamily="34" charset="0"/>
              </a:rPr>
              <a:t>cña</a:t>
            </a:r>
            <a:r>
              <a:rPr lang="en-US" altLang="en-US" sz="2000" dirty="0">
                <a:latin typeface=".VnTime" panose="020B7200000000000000" pitchFamily="34" charset="0"/>
                <a:cs typeface="Arial" panose="020B0604020202020204" pitchFamily="34" charset="0"/>
                <a:sym typeface="Arial" panose="020B0604020202020204" pitchFamily="34" charset="0"/>
              </a:rPr>
              <a:t> </a:t>
            </a:r>
            <a:r>
              <a:rPr lang="en-US" altLang="en-US" sz="2000" dirty="0" err="1">
                <a:latin typeface=".VnTime" panose="020B7200000000000000" pitchFamily="34" charset="0"/>
                <a:cs typeface="Arial" panose="020B0604020202020204" pitchFamily="34" charset="0"/>
                <a:sym typeface="Arial" panose="020B0604020202020204" pitchFamily="34" charset="0"/>
              </a:rPr>
              <a:t>c¸c</a:t>
            </a:r>
            <a:r>
              <a:rPr lang="en-US" altLang="en-US" sz="2000" dirty="0">
                <a:latin typeface=".VnTime" panose="020B7200000000000000" pitchFamily="34" charset="0"/>
                <a:cs typeface="Arial" panose="020B0604020202020204" pitchFamily="34" charset="0"/>
                <a:sym typeface="Arial" panose="020B0604020202020204" pitchFamily="34" charset="0"/>
              </a:rPr>
              <a:t> </a:t>
            </a:r>
            <a:r>
              <a:rPr lang="en-US" altLang="en-US" sz="2000" dirty="0" err="1">
                <a:latin typeface=".VnTime" panose="020B7200000000000000" pitchFamily="34" charset="0"/>
                <a:cs typeface="Arial" panose="020B0604020202020204" pitchFamily="34" charset="0"/>
                <a:sym typeface="Arial" panose="020B0604020202020204" pitchFamily="34" charset="0"/>
              </a:rPr>
              <a:t>ngµnh</a:t>
            </a:r>
            <a:r>
              <a:rPr lang="en-US" altLang="en-US" sz="2000" dirty="0">
                <a:latin typeface=".VnTime" panose="020B7200000000000000" pitchFamily="34" charset="0"/>
                <a:cs typeface="Arial" panose="020B0604020202020204" pitchFamily="34" charset="0"/>
                <a:sym typeface="Arial" panose="020B0604020202020204" pitchFamily="34" charset="0"/>
              </a:rPr>
              <a:t> </a:t>
            </a:r>
            <a:r>
              <a:rPr lang="vi-VN" altLang="en-US" sz="2000" dirty="0">
                <a:latin typeface=".VnTime" panose="020B7200000000000000" pitchFamily="34" charset="0"/>
                <a:cs typeface="Arial" panose="020B0604020202020204" pitchFamily="34" charset="0"/>
                <a:sym typeface="Arial" panose="020B0604020202020204" pitchFamily="34" charset="0"/>
              </a:rPr>
              <a:t>như</a:t>
            </a:r>
            <a:r>
              <a:rPr lang="en-US" altLang="en-US" sz="2000" dirty="0">
                <a:latin typeface=".VnTime" panose="020B7200000000000000" pitchFamily="34" charset="0"/>
                <a:cs typeface="Arial" panose="020B0604020202020204" pitchFamily="34" charset="0"/>
                <a:sym typeface="Arial" panose="020B0604020202020204" pitchFamily="34" charset="0"/>
              </a:rPr>
              <a:t>­ </a:t>
            </a:r>
            <a:r>
              <a:rPr lang="vi-VN" altLang="en-US" sz="2000" dirty="0">
                <a:latin typeface=".VnTime" panose="020B7200000000000000" pitchFamily="34" charset="0"/>
                <a:cs typeface="Arial" panose="020B0604020202020204" pitchFamily="34" charset="0"/>
                <a:sym typeface="Arial" panose="020B0604020202020204" pitchFamily="34" charset="0"/>
              </a:rPr>
              <a:t>nhau, </a:t>
            </a:r>
            <a:r>
              <a:rPr lang="en-US" altLang="en-US" sz="2000" dirty="0">
                <a:latin typeface=".VnTime" panose="020B7200000000000000" pitchFamily="34" charset="0"/>
                <a:cs typeface="Arial" panose="020B0604020202020204" pitchFamily="34" charset="0"/>
                <a:sym typeface="Arial" panose="020B0604020202020204" pitchFamily="34" charset="0"/>
              </a:rPr>
              <a:t>m’ </a:t>
            </a:r>
            <a:r>
              <a:rPr lang="en-US" altLang="en-US" sz="2000" dirty="0" err="1">
                <a:latin typeface=".VnTime" panose="020B7200000000000000" pitchFamily="34" charset="0"/>
                <a:cs typeface="Arial" panose="020B0604020202020204" pitchFamily="34" charset="0"/>
                <a:sym typeface="Arial" panose="020B0604020202020204" pitchFamily="34" charset="0"/>
              </a:rPr>
              <a:t>cña</a:t>
            </a:r>
            <a:r>
              <a:rPr lang="en-US" altLang="en-US" sz="2000" dirty="0">
                <a:latin typeface=".VnTime" panose="020B7200000000000000" pitchFamily="34" charset="0"/>
                <a:cs typeface="Arial" panose="020B0604020202020204" pitchFamily="34" charset="0"/>
                <a:sym typeface="Arial" panose="020B0604020202020204" pitchFamily="34" charset="0"/>
              </a:rPr>
              <a:t> </a:t>
            </a:r>
            <a:r>
              <a:rPr lang="en-US" altLang="en-US" sz="2000" dirty="0" err="1">
                <a:latin typeface=".VnTime" panose="020B7200000000000000" pitchFamily="34" charset="0"/>
                <a:cs typeface="Arial" panose="020B0604020202020204" pitchFamily="34" charset="0"/>
                <a:sym typeface="Arial" panose="020B0604020202020204" pitchFamily="34" charset="0"/>
              </a:rPr>
              <a:t>c¸c</a:t>
            </a:r>
            <a:r>
              <a:rPr lang="en-US" altLang="en-US" sz="2000" dirty="0">
                <a:latin typeface=".VnTime" panose="020B7200000000000000" pitchFamily="34" charset="0"/>
                <a:cs typeface="Arial" panose="020B0604020202020204" pitchFamily="34" charset="0"/>
                <a:sym typeface="Arial" panose="020B0604020202020204" pitchFamily="34" charset="0"/>
              </a:rPr>
              <a:t> </a:t>
            </a:r>
            <a:r>
              <a:rPr lang="en-US" altLang="en-US" sz="2000" dirty="0" err="1">
                <a:latin typeface=".VnTime" panose="020B7200000000000000" pitchFamily="34" charset="0"/>
                <a:cs typeface="Arial" panose="020B0604020202020204" pitchFamily="34" charset="0"/>
                <a:sym typeface="Arial" panose="020B0604020202020204" pitchFamily="34" charset="0"/>
              </a:rPr>
              <a:t>ngµnh</a:t>
            </a:r>
            <a:r>
              <a:rPr lang="en-US" altLang="en-US" sz="2000" dirty="0">
                <a:latin typeface=".VnTime" panose="020B7200000000000000" pitchFamily="34" charset="0"/>
                <a:cs typeface="Arial" panose="020B0604020202020204" pitchFamily="34" charset="0"/>
                <a:sym typeface="Arial" panose="020B0604020202020204" pitchFamily="34" charset="0"/>
              </a:rPr>
              <a:t> ®</a:t>
            </a:r>
            <a:r>
              <a:rPr lang="en-US" altLang="en-US" sz="2000" dirty="0" err="1">
                <a:latin typeface=".VnTime" panose="020B7200000000000000" pitchFamily="34" charset="0"/>
                <a:cs typeface="Arial" panose="020B0604020202020204" pitchFamily="34" charset="0"/>
                <a:sym typeface="Arial" panose="020B0604020202020204" pitchFamily="34" charset="0"/>
              </a:rPr>
              <a:t>Òu</a:t>
            </a:r>
            <a:r>
              <a:rPr lang="vi-VN" altLang="en-US" sz="2000" dirty="0">
                <a:latin typeface=".VnTime" panose="020B7200000000000000" pitchFamily="34" charset="0"/>
                <a:cs typeface="Arial" panose="020B0604020202020204" pitchFamily="34" charset="0"/>
                <a:sym typeface="Arial" panose="020B0604020202020204" pitchFamily="34" charset="0"/>
              </a:rPr>
              <a:t> </a:t>
            </a:r>
            <a:r>
              <a:rPr lang="en-US" altLang="en-US" sz="2000" dirty="0">
                <a:latin typeface=".VnTime" panose="020B7200000000000000" pitchFamily="34" charset="0"/>
                <a:cs typeface="Arial" panose="020B0604020202020204" pitchFamily="34" charset="0"/>
                <a:sym typeface="Arial" panose="020B0604020202020204" pitchFamily="34" charset="0"/>
              </a:rPr>
              <a:t>=100%, </a:t>
            </a:r>
            <a:r>
              <a:rPr lang="en-US" altLang="en-US" sz="2000" dirty="0" err="1">
                <a:latin typeface=".VnTime" panose="020B7200000000000000" pitchFamily="34" charset="0"/>
                <a:cs typeface="Arial" panose="020B0604020202020204" pitchFamily="34" charset="0"/>
                <a:sym typeface="Arial" panose="020B0604020202020204" pitchFamily="34" charset="0"/>
              </a:rPr>
              <a:t>cÊu</a:t>
            </a:r>
            <a:r>
              <a:rPr lang="en-US" altLang="en-US" sz="2000" dirty="0">
                <a:latin typeface=".VnTime" panose="020B7200000000000000" pitchFamily="34" charset="0"/>
                <a:cs typeface="Arial" panose="020B0604020202020204" pitchFamily="34" charset="0"/>
                <a:sym typeface="Arial" panose="020B0604020202020204" pitchFamily="34" charset="0"/>
              </a:rPr>
              <a:t> t¹o </a:t>
            </a:r>
            <a:r>
              <a:rPr lang="vi-VN" altLang="en-US" sz="2000" dirty="0">
                <a:latin typeface=".VnTime" panose="020B7200000000000000" pitchFamily="34" charset="0"/>
                <a:cs typeface="Arial" panose="020B0604020202020204" pitchFamily="34" charset="0"/>
                <a:sym typeface="Arial" panose="020B0604020202020204" pitchFamily="34" charset="0"/>
              </a:rPr>
              <a:t>h</a:t>
            </a:r>
            <a:r>
              <a:rPr lang="en-US" altLang="en-US" sz="2000" dirty="0" err="1">
                <a:latin typeface=".VnTime" panose="020B7200000000000000" pitchFamily="34" charset="0"/>
                <a:cs typeface="Arial" panose="020B0604020202020204" pitchFamily="34" charset="0"/>
                <a:sym typeface="Arial" panose="020B0604020202020204" pitchFamily="34" charset="0"/>
              </a:rPr>
              <a:t>ữu</a:t>
            </a:r>
            <a:r>
              <a:rPr lang="en-US" altLang="en-US" sz="2000" dirty="0">
                <a:latin typeface=".VnTime" panose="020B7200000000000000" pitchFamily="34" charset="0"/>
                <a:cs typeface="Arial" panose="020B0604020202020204" pitchFamily="34" charset="0"/>
                <a:sym typeface="Arial" panose="020B0604020202020204" pitchFamily="34" charset="0"/>
              </a:rPr>
              <a:t> c¬ TB </a:t>
            </a:r>
            <a:r>
              <a:rPr lang="en-US" altLang="en-US" sz="2000" dirty="0" err="1">
                <a:latin typeface=".VnTime" panose="020B7200000000000000" pitchFamily="34" charset="0"/>
                <a:cs typeface="Arial" panose="020B0604020202020204" pitchFamily="34" charset="0"/>
                <a:sym typeface="Arial" panose="020B0604020202020204" pitchFamily="34" charset="0"/>
              </a:rPr>
              <a:t>kh¸c</a:t>
            </a:r>
            <a:r>
              <a:rPr lang="en-US" altLang="en-US" sz="2000" dirty="0">
                <a:latin typeface=".VnTime" panose="020B7200000000000000" pitchFamily="34" charset="0"/>
                <a:cs typeface="Arial" panose="020B0604020202020204" pitchFamily="34" charset="0"/>
                <a:sym typeface="Arial" panose="020B0604020202020204" pitchFamily="34" charset="0"/>
              </a:rPr>
              <a:t> </a:t>
            </a:r>
            <a:r>
              <a:rPr lang="en-US" altLang="en-US" sz="2000" dirty="0" err="1">
                <a:latin typeface=".VnTime" panose="020B7200000000000000" pitchFamily="34" charset="0"/>
                <a:cs typeface="Arial" panose="020B0604020202020204" pitchFamily="34" charset="0"/>
                <a:sym typeface="Arial" panose="020B0604020202020204" pitchFamily="34" charset="0"/>
              </a:rPr>
              <a:t>nhau</a:t>
            </a:r>
            <a:r>
              <a:rPr lang="en-US" altLang="en-US" sz="2000" dirty="0">
                <a:latin typeface=".VnTime" panose="020B7200000000000000" pitchFamily="34" charset="0"/>
                <a:cs typeface="Arial" panose="020B0604020202020204" pitchFamily="34" charset="0"/>
                <a:sym typeface="Arial" panose="020B0604020202020204" pitchFamily="34" charset="0"/>
              </a:rPr>
              <a:t>. TB </a:t>
            </a:r>
            <a:r>
              <a:rPr lang="en-US" altLang="en-US" sz="2000" dirty="0" err="1">
                <a:latin typeface=".VnTime" panose="020B7200000000000000" pitchFamily="34" charset="0"/>
                <a:cs typeface="Arial" panose="020B0604020202020204" pitchFamily="34" charset="0"/>
                <a:sym typeface="Arial" panose="020B0604020202020204" pitchFamily="34" charset="0"/>
              </a:rPr>
              <a:t>øng</a:t>
            </a:r>
            <a:r>
              <a:rPr lang="en-US" altLang="en-US" sz="2000" dirty="0">
                <a:latin typeface=".VnTime" panose="020B7200000000000000" pitchFamily="34" charset="0"/>
                <a:cs typeface="Arial" panose="020B0604020202020204" pitchFamily="34" charset="0"/>
                <a:sym typeface="Arial" panose="020B0604020202020204" pitchFamily="34" charset="0"/>
              </a:rPr>
              <a:t> </a:t>
            </a:r>
            <a:r>
              <a:rPr lang="en-US" altLang="en-US" sz="2000" dirty="0" err="1">
                <a:latin typeface=".VnTime" panose="020B7200000000000000" pitchFamily="34" charset="0"/>
                <a:cs typeface="Arial" panose="020B0604020202020204" pitchFamily="34" charset="0"/>
                <a:sym typeface="Arial" panose="020B0604020202020204" pitchFamily="34" charset="0"/>
              </a:rPr>
              <a:t>trư­íc</a:t>
            </a:r>
            <a:r>
              <a:rPr lang="en-US" altLang="en-US" sz="2000" dirty="0">
                <a:latin typeface=".VnTime" panose="020B7200000000000000" pitchFamily="34" charset="0"/>
                <a:cs typeface="Arial" panose="020B0604020202020204" pitchFamily="34" charset="0"/>
                <a:sym typeface="Arial" panose="020B0604020202020204" pitchFamily="34" charset="0"/>
              </a:rPr>
              <a:t> </a:t>
            </a:r>
            <a:r>
              <a:rPr lang="en-US" altLang="en-US" sz="2000" dirty="0" err="1">
                <a:latin typeface=".VnTime" panose="020B7200000000000000" pitchFamily="34" charset="0"/>
                <a:cs typeface="Arial" panose="020B0604020202020204" pitchFamily="34" charset="0"/>
                <a:sym typeface="Arial" panose="020B0604020202020204" pitchFamily="34" charset="0"/>
              </a:rPr>
              <a:t>chuyÓn</a:t>
            </a:r>
            <a:r>
              <a:rPr lang="en-US" altLang="en-US" sz="2000" dirty="0">
                <a:latin typeface=".VnTime" panose="020B7200000000000000" pitchFamily="34" charset="0"/>
                <a:cs typeface="Arial" panose="020B0604020202020204" pitchFamily="34" charset="0"/>
                <a:sym typeface="Arial" panose="020B0604020202020204" pitchFamily="34" charset="0"/>
              </a:rPr>
              <a:t> </a:t>
            </a:r>
            <a:r>
              <a:rPr lang="en-US" altLang="en-US" sz="2000" dirty="0" err="1">
                <a:latin typeface=".VnTime" panose="020B7200000000000000" pitchFamily="34" charset="0"/>
                <a:cs typeface="Arial" panose="020B0604020202020204" pitchFamily="34" charset="0"/>
                <a:sym typeface="Arial" panose="020B0604020202020204" pitchFamily="34" charset="0"/>
              </a:rPr>
              <a:t>hÕt</a:t>
            </a:r>
            <a:r>
              <a:rPr lang="en-US" altLang="en-US" sz="2000" dirty="0">
                <a:latin typeface=".VnTime" panose="020B7200000000000000" pitchFamily="34" charset="0"/>
                <a:cs typeface="Arial" panose="020B0604020202020204" pitchFamily="34" charset="0"/>
                <a:sym typeface="Arial" panose="020B0604020202020204" pitchFamily="34" charset="0"/>
              </a:rPr>
              <a:t> </a:t>
            </a:r>
            <a:r>
              <a:rPr lang="en-US" altLang="en-US" sz="2000" dirty="0" err="1">
                <a:latin typeface=".VnTime" panose="020B7200000000000000" pitchFamily="34" charset="0"/>
                <a:cs typeface="Arial" panose="020B0604020202020204" pitchFamily="34" charset="0"/>
                <a:sym typeface="Arial" panose="020B0604020202020204" pitchFamily="34" charset="0"/>
              </a:rPr>
              <a:t>gi</a:t>
            </a:r>
            <a:r>
              <a:rPr lang="en-US" altLang="en-US" sz="2000" dirty="0">
                <a:latin typeface=".VnTime" panose="020B7200000000000000" pitchFamily="34" charset="0"/>
                <a:cs typeface="Arial" panose="020B0604020202020204" pitchFamily="34" charset="0"/>
                <a:sym typeface="Arial" panose="020B0604020202020204" pitchFamily="34" charset="0"/>
              </a:rPr>
              <a:t>¸ </a:t>
            </a:r>
            <a:r>
              <a:rPr lang="en-US" altLang="en-US" sz="2000" dirty="0" err="1">
                <a:latin typeface=".VnTime" panose="020B7200000000000000" pitchFamily="34" charset="0"/>
                <a:cs typeface="Arial" panose="020B0604020202020204" pitchFamily="34" charset="0"/>
                <a:sym typeface="Arial" panose="020B0604020202020204" pitchFamily="34" charset="0"/>
              </a:rPr>
              <a:t>trÞ</a:t>
            </a:r>
            <a:r>
              <a:rPr lang="en-US" altLang="en-US" sz="2000" dirty="0">
                <a:latin typeface=".VnTime" panose="020B7200000000000000" pitchFamily="34" charset="0"/>
                <a:cs typeface="Arial" panose="020B0604020202020204" pitchFamily="34" charset="0"/>
                <a:sym typeface="Arial" panose="020B0604020202020204" pitchFamily="34" charset="0"/>
              </a:rPr>
              <a:t> </a:t>
            </a:r>
            <a:r>
              <a:rPr lang="en-US" altLang="en-US" sz="2000" dirty="0" err="1">
                <a:latin typeface=".VnTime" panose="020B7200000000000000" pitchFamily="34" charset="0"/>
                <a:cs typeface="Arial" panose="020B0604020202020204" pitchFamily="34" charset="0"/>
                <a:sym typeface="Arial" panose="020B0604020202020204" pitchFamily="34" charset="0"/>
              </a:rPr>
              <a:t>vµo</a:t>
            </a:r>
            <a:r>
              <a:rPr lang="en-US" altLang="en-US" sz="2000" dirty="0">
                <a:latin typeface=".VnTime" panose="020B7200000000000000" pitchFamily="34" charset="0"/>
                <a:cs typeface="Arial" panose="020B0604020202020204" pitchFamily="34" charset="0"/>
                <a:sym typeface="Arial" panose="020B0604020202020204" pitchFamily="34" charset="0"/>
              </a:rPr>
              <a:t> SP </a:t>
            </a:r>
            <a:r>
              <a:rPr lang="en-US" altLang="en-US" sz="2000" dirty="0" err="1">
                <a:latin typeface=".VnTime" panose="020B7200000000000000" pitchFamily="34" charset="0"/>
                <a:cs typeface="Arial" panose="020B0604020202020204" pitchFamily="34" charset="0"/>
                <a:sym typeface="Arial" panose="020B0604020202020204" pitchFamily="34" charset="0"/>
              </a:rPr>
              <a:t>trong</a:t>
            </a:r>
            <a:r>
              <a:rPr lang="en-US" altLang="en-US" sz="2000" dirty="0">
                <a:latin typeface=".VnTime" panose="020B7200000000000000" pitchFamily="34" charset="0"/>
                <a:cs typeface="Arial" panose="020B0604020202020204" pitchFamily="34" charset="0"/>
                <a:sym typeface="Arial" panose="020B0604020202020204" pitchFamily="34" charset="0"/>
              </a:rPr>
              <a:t> </a:t>
            </a:r>
            <a:r>
              <a:rPr lang="en-US" altLang="en-US" sz="2000" dirty="0" err="1">
                <a:latin typeface=".VnTime" panose="020B7200000000000000" pitchFamily="34" charset="0"/>
                <a:cs typeface="Arial" panose="020B0604020202020204" pitchFamily="34" charset="0"/>
                <a:sym typeface="Arial" panose="020B0604020202020204" pitchFamily="34" charset="0"/>
              </a:rPr>
              <a:t>mét</a:t>
            </a:r>
            <a:r>
              <a:rPr lang="en-US" altLang="en-US" sz="2000" dirty="0">
                <a:latin typeface=".VnTime" panose="020B7200000000000000" pitchFamily="34" charset="0"/>
                <a:cs typeface="Arial" panose="020B0604020202020204" pitchFamily="34" charset="0"/>
                <a:sym typeface="Arial" panose="020B0604020202020204" pitchFamily="34" charset="0"/>
              </a:rPr>
              <a:t> chu </a:t>
            </a:r>
            <a:r>
              <a:rPr lang="en-US" altLang="en-US" sz="2000" dirty="0" err="1">
                <a:latin typeface=".VnTime" panose="020B7200000000000000" pitchFamily="34" charset="0"/>
                <a:cs typeface="Arial" panose="020B0604020202020204" pitchFamily="34" charset="0"/>
                <a:sym typeface="Arial" panose="020B0604020202020204" pitchFamily="34" charset="0"/>
              </a:rPr>
              <a:t>kú</a:t>
            </a:r>
            <a:r>
              <a:rPr lang="en-US" altLang="en-US" sz="2000" dirty="0">
                <a:latin typeface=".VnTime" panose="020B7200000000000000" pitchFamily="34" charset="0"/>
                <a:cs typeface="Arial" panose="020B0604020202020204" pitchFamily="34" charset="0"/>
                <a:sym typeface="Arial" panose="020B0604020202020204" pitchFamily="34" charset="0"/>
              </a:rPr>
              <a:t> SX</a:t>
            </a:r>
          </a:p>
        </p:txBody>
      </p:sp>
      <p:graphicFrame>
        <p:nvGraphicFramePr>
          <p:cNvPr id="64" name="Group 59">
            <a:extLst>
              <a:ext uri="{FF2B5EF4-FFF2-40B4-BE49-F238E27FC236}">
                <a16:creationId xmlns:a16="http://schemas.microsoft.com/office/drawing/2014/main" xmlns="" id="{6A3B2B25-B1C2-4128-B7C7-1649D0A36D33}"/>
              </a:ext>
            </a:extLst>
          </p:cNvPr>
          <p:cNvGraphicFramePr>
            <a:graphicFrameLocks noGrp="1"/>
          </p:cNvGraphicFramePr>
          <p:nvPr>
            <p:extLst>
              <p:ext uri="{D42A27DB-BD31-4B8C-83A1-F6EECF244321}">
                <p14:modId xmlns:p14="http://schemas.microsoft.com/office/powerpoint/2010/main" val="3747939307"/>
              </p:ext>
            </p:extLst>
          </p:nvPr>
        </p:nvGraphicFramePr>
        <p:xfrm>
          <a:off x="841829" y="3542629"/>
          <a:ext cx="10392691" cy="2820988"/>
        </p:xfrm>
        <a:graphic>
          <a:graphicData uri="http://schemas.openxmlformats.org/drawingml/2006/table">
            <a:tbl>
              <a:tblPr/>
              <a:tblGrid>
                <a:gridCol w="1309664">
                  <a:extLst>
                    <a:ext uri="{9D8B030D-6E8A-4147-A177-3AD203B41FA5}">
                      <a16:colId xmlns:a16="http://schemas.microsoft.com/office/drawing/2014/main" xmlns="" val="20000"/>
                    </a:ext>
                  </a:extLst>
                </a:gridCol>
                <a:gridCol w="1659398">
                  <a:extLst>
                    <a:ext uri="{9D8B030D-6E8A-4147-A177-3AD203B41FA5}">
                      <a16:colId xmlns:a16="http://schemas.microsoft.com/office/drawing/2014/main" xmlns="" val="20001"/>
                    </a:ext>
                  </a:extLst>
                </a:gridCol>
                <a:gridCol w="730629">
                  <a:extLst>
                    <a:ext uri="{9D8B030D-6E8A-4147-A177-3AD203B41FA5}">
                      <a16:colId xmlns:a16="http://schemas.microsoft.com/office/drawing/2014/main" xmlns="" val="20002"/>
                    </a:ext>
                  </a:extLst>
                </a:gridCol>
                <a:gridCol w="1103444">
                  <a:extLst>
                    <a:ext uri="{9D8B030D-6E8A-4147-A177-3AD203B41FA5}">
                      <a16:colId xmlns:a16="http://schemas.microsoft.com/office/drawing/2014/main" xmlns="" val="20003"/>
                    </a:ext>
                  </a:extLst>
                </a:gridCol>
                <a:gridCol w="1048042">
                  <a:extLst>
                    <a:ext uri="{9D8B030D-6E8A-4147-A177-3AD203B41FA5}">
                      <a16:colId xmlns:a16="http://schemas.microsoft.com/office/drawing/2014/main" xmlns="" val="20004"/>
                    </a:ext>
                  </a:extLst>
                </a:gridCol>
                <a:gridCol w="1135379">
                  <a:extLst>
                    <a:ext uri="{9D8B030D-6E8A-4147-A177-3AD203B41FA5}">
                      <a16:colId xmlns:a16="http://schemas.microsoft.com/office/drawing/2014/main" xmlns="" val="20005"/>
                    </a:ext>
                  </a:extLst>
                </a:gridCol>
                <a:gridCol w="873368">
                  <a:extLst>
                    <a:ext uri="{9D8B030D-6E8A-4147-A177-3AD203B41FA5}">
                      <a16:colId xmlns:a16="http://schemas.microsoft.com/office/drawing/2014/main" xmlns="" val="20006"/>
                    </a:ext>
                  </a:extLst>
                </a:gridCol>
                <a:gridCol w="1135379">
                  <a:extLst>
                    <a:ext uri="{9D8B030D-6E8A-4147-A177-3AD203B41FA5}">
                      <a16:colId xmlns:a16="http://schemas.microsoft.com/office/drawing/2014/main" xmlns="" val="20007"/>
                    </a:ext>
                  </a:extLst>
                </a:gridCol>
                <a:gridCol w="1397388">
                  <a:extLst>
                    <a:ext uri="{9D8B030D-6E8A-4147-A177-3AD203B41FA5}">
                      <a16:colId xmlns:a16="http://schemas.microsoft.com/office/drawing/2014/main" xmlns="" val="20008"/>
                    </a:ext>
                  </a:extLst>
                </a:gridCol>
              </a:tblGrid>
              <a:tr h="1033463">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2000" b="0" i="0" u="none" strike="noStrike" cap="none" normalizeH="0" baseline="0" dirty="0" err="1">
                          <a:ln>
                            <a:noFill/>
                          </a:ln>
                          <a:solidFill>
                            <a:schemeClr val="tx1"/>
                          </a:solidFill>
                          <a:effectLst/>
                          <a:latin typeface=".VnTime" pitchFamily="34" charset="0"/>
                        </a:rPr>
                        <a:t>Ngµnh</a:t>
                      </a:r>
                      <a:r>
                        <a:rPr kumimoji="0" lang="en-US" sz="2000" b="0" i="0" u="none" strike="noStrike" cap="none" normalizeH="0" baseline="0" dirty="0">
                          <a:ln>
                            <a:noFill/>
                          </a:ln>
                          <a:solidFill>
                            <a:schemeClr val="tx1"/>
                          </a:solidFill>
                          <a:effectLst/>
                          <a:latin typeface=".VnTime" pitchFamily="34" charset="0"/>
                        </a:rPr>
                        <a:t> </a:t>
                      </a:r>
                      <a:r>
                        <a:rPr kumimoji="0" lang="en-US" sz="2000" b="0" i="0" u="none" strike="noStrike" cap="none" normalizeH="0" baseline="0" dirty="0" err="1">
                          <a:ln>
                            <a:noFill/>
                          </a:ln>
                          <a:solidFill>
                            <a:schemeClr val="tx1"/>
                          </a:solidFill>
                          <a:effectLst/>
                          <a:latin typeface=".VnTime" pitchFamily="34" charset="0"/>
                        </a:rPr>
                        <a:t>sx</a:t>
                      </a:r>
                      <a:endParaRPr kumimoji="0" lang="en-US" sz="2000" b="0" i="0" u="none" strike="noStrike" cap="none" normalizeH="0" baseline="0" dirty="0">
                        <a:ln>
                          <a:noFill/>
                        </a:ln>
                        <a:solidFill>
                          <a:schemeClr val="tx1"/>
                        </a:solidFill>
                        <a:effectLst/>
                        <a:latin typeface=".VnTime" pitchFamily="34" charset="0"/>
                      </a:endParaRPr>
                    </a:p>
                  </a:txBody>
                  <a:tcPr marL="91442" marR="91442"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CC"/>
                    </a:solid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2000" b="0" i="0" u="none" strike="noStrike" cap="none" normalizeH="0" baseline="0" dirty="0">
                          <a:ln>
                            <a:noFill/>
                          </a:ln>
                          <a:solidFill>
                            <a:schemeClr val="tx1"/>
                          </a:solidFill>
                          <a:effectLst/>
                          <a:latin typeface=".VnTime" pitchFamily="34" charset="0"/>
                        </a:rPr>
                        <a:t>K</a:t>
                      </a:r>
                    </a:p>
                  </a:txBody>
                  <a:tcPr marL="91442" marR="91442"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CC"/>
                    </a:solid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2000" b="0" i="0" u="none" strike="noStrike" cap="none" normalizeH="0" baseline="0" dirty="0">
                          <a:ln>
                            <a:noFill/>
                          </a:ln>
                          <a:solidFill>
                            <a:schemeClr val="tx1"/>
                          </a:solidFill>
                          <a:effectLst/>
                          <a:latin typeface=".VnTime" pitchFamily="34" charset="0"/>
                        </a:rPr>
                        <a:t>M</a:t>
                      </a:r>
                    </a:p>
                  </a:txBody>
                  <a:tcPr marL="91442" marR="91442"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CC"/>
                    </a:solid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2000" b="0" i="0" u="none" strike="noStrike" cap="none" normalizeH="0" baseline="0">
                          <a:ln>
                            <a:noFill/>
                          </a:ln>
                          <a:solidFill>
                            <a:schemeClr val="tx1"/>
                          </a:solidFill>
                          <a:effectLst/>
                          <a:latin typeface=".VnTime" pitchFamily="34" charset="0"/>
                        </a:rPr>
                        <a:t>G</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2000" b="0" i="0" u="none" strike="noStrike" cap="none" normalizeH="0" baseline="0">
                          <a:ln>
                            <a:noFill/>
                          </a:ln>
                          <a:solidFill>
                            <a:schemeClr val="tx1"/>
                          </a:solidFill>
                          <a:effectLst/>
                          <a:latin typeface=".VnTime" pitchFamily="34" charset="0"/>
                        </a:rPr>
                        <a:t>c¸ biÖt</a:t>
                      </a:r>
                    </a:p>
                  </a:txBody>
                  <a:tcPr marL="91442" marR="91442"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CC"/>
                    </a:solid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2000" b="0" i="0" u="none" strike="noStrike" cap="none" normalizeH="0" baseline="0" dirty="0">
                          <a:ln>
                            <a:noFill/>
                          </a:ln>
                          <a:solidFill>
                            <a:schemeClr val="tx1"/>
                          </a:solidFill>
                          <a:effectLst/>
                          <a:latin typeface=".VnTime" pitchFamily="34" charset="0"/>
                        </a:rPr>
                        <a:t>P’</a:t>
                      </a:r>
                    </a:p>
                    <a:p>
                      <a:pPr marL="0" marR="0" lvl="0" indent="0" algn="ctr" defTabSz="914400" rtl="0" eaLnBrk="1" fontAlgn="base" latinLnBrk="0" hangingPunct="1">
                        <a:lnSpc>
                          <a:spcPct val="100000"/>
                        </a:lnSpc>
                        <a:spcBef>
                          <a:spcPct val="20000"/>
                        </a:spcBef>
                        <a:spcAft>
                          <a:spcPct val="0"/>
                        </a:spcAft>
                        <a:buClrTx/>
                        <a:buSzTx/>
                        <a:buFontTx/>
                        <a:buNone/>
                        <a:tabLst/>
                      </a:pPr>
                      <a:endParaRPr kumimoji="0" lang="en-US" sz="2000" b="0" i="0" u="none" strike="noStrike" cap="none" normalizeH="0" baseline="0" dirty="0">
                        <a:ln>
                          <a:noFill/>
                        </a:ln>
                        <a:solidFill>
                          <a:schemeClr val="tx1"/>
                        </a:solidFill>
                        <a:effectLst/>
                        <a:latin typeface=".VnTime" pitchFamily="34" charset="0"/>
                      </a:endParaRPr>
                    </a:p>
                  </a:txBody>
                  <a:tcPr marL="91442" marR="91442"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CC"/>
                    </a:solid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vi-VN" sz="2000" b="0" i="0" u="none" strike="noStrike" cap="none" normalizeH="0" baseline="0" dirty="0">
                        <a:ln>
                          <a:noFill/>
                        </a:ln>
                        <a:solidFill>
                          <a:schemeClr val="tx1"/>
                        </a:solidFill>
                        <a:effectLst/>
                        <a:latin typeface=".VnTime" pitchFamily="34" charset="0"/>
                      </a:endParaRPr>
                    </a:p>
                  </a:txBody>
                  <a:tcPr marL="91442" marR="91442"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CC"/>
                    </a:solid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vi-VN" sz="2000" b="0" i="0" u="none" strike="noStrike" cap="none" normalizeH="0" baseline="0" dirty="0">
                        <a:ln>
                          <a:noFill/>
                        </a:ln>
                        <a:solidFill>
                          <a:srgbClr val="FF0000"/>
                        </a:solidFill>
                        <a:effectLst/>
                        <a:latin typeface=".VnTime" pitchFamily="34" charset="0"/>
                      </a:endParaRPr>
                    </a:p>
                  </a:txBody>
                  <a:tcPr marL="91442" marR="91442"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CC"/>
                    </a:solid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000" b="0" i="0" u="none" strike="noStrike" cap="none" normalizeH="0" baseline="0" dirty="0">
                          <a:ln>
                            <a:noFill/>
                          </a:ln>
                          <a:solidFill>
                            <a:schemeClr val="tx1"/>
                          </a:solidFill>
                          <a:effectLst/>
                          <a:latin typeface=".VnTime" pitchFamily="34" charset="0"/>
                        </a:rPr>
                        <a:t>GCSX</a:t>
                      </a:r>
                    </a:p>
                  </a:txBody>
                  <a:tcPr marL="91442" marR="91442"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CC"/>
                    </a:solid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2000" b="0" i="0" u="none" strike="noStrike" cap="none" normalizeH="0" baseline="0" dirty="0" err="1">
                          <a:ln>
                            <a:noFill/>
                          </a:ln>
                          <a:solidFill>
                            <a:schemeClr val="tx1"/>
                          </a:solidFill>
                          <a:effectLst/>
                          <a:latin typeface=".VnTime" pitchFamily="34" charset="0"/>
                        </a:rPr>
                        <a:t>Chªnh</a:t>
                      </a:r>
                      <a:endParaRPr kumimoji="0" lang="en-US" sz="2000" b="0" i="0" u="none" strike="noStrike" cap="none" normalizeH="0" baseline="0" dirty="0">
                        <a:ln>
                          <a:noFill/>
                        </a:ln>
                        <a:solidFill>
                          <a:schemeClr val="tx1"/>
                        </a:solidFill>
                        <a:effectLst/>
                        <a:latin typeface=".VnTime" pitchFamily="34" charset="0"/>
                      </a:endParaRP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2000" b="0" i="0" u="none" strike="noStrike" cap="none" normalizeH="0" baseline="0" dirty="0" err="1">
                          <a:ln>
                            <a:noFill/>
                          </a:ln>
                          <a:solidFill>
                            <a:schemeClr val="tx1"/>
                          </a:solidFill>
                          <a:effectLst/>
                          <a:latin typeface=".VnTime" pitchFamily="34" charset="0"/>
                        </a:rPr>
                        <a:t>lÖch</a:t>
                      </a:r>
                      <a:r>
                        <a:rPr kumimoji="0" lang="en-US" sz="2000" b="0" i="0" u="none" strike="noStrike" cap="none" normalizeH="0" baseline="0" dirty="0">
                          <a:ln>
                            <a:noFill/>
                          </a:ln>
                          <a:solidFill>
                            <a:schemeClr val="tx1"/>
                          </a:solidFill>
                          <a:effectLst/>
                          <a:latin typeface=".VnTime" pitchFamily="34" charset="0"/>
                        </a:rPr>
                        <a:t> </a:t>
                      </a:r>
                      <a:r>
                        <a:rPr kumimoji="0" lang="en-US" sz="2000" b="0" i="0" u="none" strike="noStrike" cap="none" normalizeH="0" baseline="0" dirty="0" err="1">
                          <a:ln>
                            <a:noFill/>
                          </a:ln>
                          <a:solidFill>
                            <a:schemeClr val="tx1"/>
                          </a:solidFill>
                          <a:effectLst/>
                          <a:latin typeface=".VnTime" pitchFamily="34" charset="0"/>
                        </a:rPr>
                        <a:t>gi÷a</a:t>
                      </a:r>
                      <a:r>
                        <a:rPr kumimoji="0" lang="en-US" sz="2000" b="0" i="0" u="none" strike="noStrike" cap="none" normalizeH="0" baseline="0" dirty="0">
                          <a:ln>
                            <a:noFill/>
                          </a:ln>
                          <a:solidFill>
                            <a:schemeClr val="tx1"/>
                          </a:solidFill>
                          <a:effectLst/>
                          <a:latin typeface=".VnTime" pitchFamily="34" charset="0"/>
                        </a:rPr>
                        <a:t> GCSX vµ G</a:t>
                      </a:r>
                    </a:p>
                  </a:txBody>
                  <a:tcPr marL="91442" marR="91442"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CC"/>
                    </a:solidFill>
                  </a:tcPr>
                </a:tc>
                <a:extLst>
                  <a:ext uri="{0D108BD9-81ED-4DB2-BD59-A6C34878D82A}">
                    <a16:rowId xmlns:a16="http://schemas.microsoft.com/office/drawing/2014/main" xmlns="" val="10000"/>
                  </a:ext>
                </a:extLst>
              </a:tr>
              <a:tr h="582613">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2000" b="0" i="0" u="none" strike="noStrike" cap="none" normalizeH="0" baseline="0">
                          <a:ln>
                            <a:noFill/>
                          </a:ln>
                          <a:solidFill>
                            <a:srgbClr val="6600CC"/>
                          </a:solidFill>
                          <a:effectLst/>
                          <a:latin typeface=".VnTime" pitchFamily="34" charset="0"/>
                        </a:rPr>
                        <a:t>C¬ khÝ</a:t>
                      </a:r>
                    </a:p>
                  </a:txBody>
                  <a:tcPr marL="91442" marR="91442"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2000" b="0" i="0" u="none" strike="noStrike" cap="none" normalizeH="0" baseline="0">
                          <a:ln>
                            <a:noFill/>
                          </a:ln>
                          <a:solidFill>
                            <a:srgbClr val="6600CC"/>
                          </a:solidFill>
                          <a:effectLst/>
                          <a:latin typeface=".VnTime" pitchFamily="34" charset="0"/>
                        </a:rPr>
                        <a:t>80c+20v</a:t>
                      </a:r>
                    </a:p>
                  </a:txBody>
                  <a:tcPr marL="91442" marR="91442"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2000" b="0" i="0" u="none" strike="noStrike" cap="none" normalizeH="0" baseline="0">
                          <a:ln>
                            <a:noFill/>
                          </a:ln>
                          <a:solidFill>
                            <a:srgbClr val="6600CC"/>
                          </a:solidFill>
                          <a:effectLst/>
                          <a:latin typeface=".VnTime" pitchFamily="34" charset="0"/>
                        </a:rPr>
                        <a:t>20</a:t>
                      </a:r>
                    </a:p>
                  </a:txBody>
                  <a:tcPr marL="91442" marR="91442"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2000" b="0" i="0" u="none" strike="noStrike" cap="none" normalizeH="0" baseline="0">
                          <a:ln>
                            <a:noFill/>
                          </a:ln>
                          <a:solidFill>
                            <a:srgbClr val="6600CC"/>
                          </a:solidFill>
                          <a:effectLst/>
                          <a:latin typeface=".VnTime" pitchFamily="34" charset="0"/>
                        </a:rPr>
                        <a:t>120</a:t>
                      </a:r>
                    </a:p>
                  </a:txBody>
                  <a:tcPr marL="91442" marR="91442"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2000" b="0" i="0" u="none" strike="noStrike" cap="none" normalizeH="0" baseline="0">
                          <a:ln>
                            <a:noFill/>
                          </a:ln>
                          <a:solidFill>
                            <a:srgbClr val="6600CC"/>
                          </a:solidFill>
                          <a:effectLst/>
                          <a:latin typeface=".VnTime" pitchFamily="34" charset="0"/>
                        </a:rPr>
                        <a:t>20%</a:t>
                      </a:r>
                    </a:p>
                  </a:txBody>
                  <a:tcPr marL="91442" marR="91442"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2000" b="0" i="0" u="none" strike="noStrike" cap="none" normalizeH="0" baseline="0" dirty="0">
                          <a:ln>
                            <a:noFill/>
                          </a:ln>
                          <a:solidFill>
                            <a:srgbClr val="6600CC"/>
                          </a:solidFill>
                          <a:effectLst/>
                          <a:latin typeface=".VnTime" pitchFamily="34" charset="0"/>
                        </a:rPr>
                        <a:t>30%</a:t>
                      </a:r>
                    </a:p>
                  </a:txBody>
                  <a:tcPr marL="91442" marR="91442"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2000" b="0" i="0" u="none" strike="noStrike" cap="none" normalizeH="0" baseline="0">
                          <a:ln>
                            <a:noFill/>
                          </a:ln>
                          <a:solidFill>
                            <a:srgbClr val="6600CC"/>
                          </a:solidFill>
                          <a:effectLst/>
                          <a:latin typeface=".VnTime" pitchFamily="34" charset="0"/>
                        </a:rPr>
                        <a:t>30</a:t>
                      </a:r>
                    </a:p>
                  </a:txBody>
                  <a:tcPr marL="91442" marR="91442"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2000" b="0" i="0" u="none" strike="noStrike" cap="none" normalizeH="0" baseline="0">
                          <a:ln>
                            <a:noFill/>
                          </a:ln>
                          <a:solidFill>
                            <a:srgbClr val="6600CC"/>
                          </a:solidFill>
                          <a:effectLst/>
                          <a:latin typeface=".VnTime" pitchFamily="34" charset="0"/>
                        </a:rPr>
                        <a:t>130</a:t>
                      </a:r>
                    </a:p>
                  </a:txBody>
                  <a:tcPr marL="91442" marR="91442"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2000" b="0" i="0" u="none" strike="noStrike" cap="none" normalizeH="0" baseline="0">
                          <a:ln>
                            <a:noFill/>
                          </a:ln>
                          <a:solidFill>
                            <a:srgbClr val="6600CC"/>
                          </a:solidFill>
                          <a:effectLst/>
                          <a:latin typeface=".VnTime" pitchFamily="34" charset="0"/>
                        </a:rPr>
                        <a:t>+10</a:t>
                      </a:r>
                    </a:p>
                  </a:txBody>
                  <a:tcPr marL="91442" marR="91442"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xmlns="" val="10001"/>
                  </a:ext>
                </a:extLst>
              </a:tr>
              <a:tr h="58420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2000" b="0" i="0" u="none" strike="noStrike" cap="none" normalizeH="0" baseline="0">
                          <a:ln>
                            <a:noFill/>
                          </a:ln>
                          <a:solidFill>
                            <a:srgbClr val="6600CC"/>
                          </a:solidFill>
                          <a:effectLst/>
                          <a:latin typeface=".VnTime" pitchFamily="34" charset="0"/>
                        </a:rPr>
                        <a:t>DÖt</a:t>
                      </a:r>
                    </a:p>
                  </a:txBody>
                  <a:tcPr marL="91442" marR="91442"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2000" b="0" i="0" u="none" strike="noStrike" cap="none" normalizeH="0" baseline="0">
                          <a:ln>
                            <a:noFill/>
                          </a:ln>
                          <a:solidFill>
                            <a:srgbClr val="6600CC"/>
                          </a:solidFill>
                          <a:effectLst/>
                          <a:latin typeface=".VnTime" pitchFamily="34" charset="0"/>
                        </a:rPr>
                        <a:t>70c+30v</a:t>
                      </a:r>
                    </a:p>
                  </a:txBody>
                  <a:tcPr marL="91442" marR="91442"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2000" b="0" i="0" u="none" strike="noStrike" cap="none" normalizeH="0" baseline="0">
                          <a:ln>
                            <a:noFill/>
                          </a:ln>
                          <a:solidFill>
                            <a:srgbClr val="6600CC"/>
                          </a:solidFill>
                          <a:effectLst/>
                          <a:latin typeface=".VnTime" pitchFamily="34" charset="0"/>
                        </a:rPr>
                        <a:t>30</a:t>
                      </a:r>
                    </a:p>
                  </a:txBody>
                  <a:tcPr marL="91442" marR="91442"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2000" b="0" i="0" u="none" strike="noStrike" cap="none" normalizeH="0" baseline="0" dirty="0">
                          <a:ln>
                            <a:noFill/>
                          </a:ln>
                          <a:solidFill>
                            <a:srgbClr val="6600CC"/>
                          </a:solidFill>
                          <a:effectLst/>
                          <a:latin typeface=".VnTime" pitchFamily="34" charset="0"/>
                        </a:rPr>
                        <a:t>130</a:t>
                      </a:r>
                    </a:p>
                  </a:txBody>
                  <a:tcPr marL="91442" marR="91442"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2000" b="0" i="0" u="none" strike="noStrike" cap="none" normalizeH="0" baseline="0">
                          <a:ln>
                            <a:noFill/>
                          </a:ln>
                          <a:solidFill>
                            <a:srgbClr val="6600CC"/>
                          </a:solidFill>
                          <a:effectLst/>
                          <a:latin typeface=".VnTime" pitchFamily="34" charset="0"/>
                        </a:rPr>
                        <a:t>30%</a:t>
                      </a:r>
                    </a:p>
                  </a:txBody>
                  <a:tcPr marL="91442" marR="91442"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2000" b="0" i="0" u="none" strike="noStrike" cap="none" normalizeH="0" baseline="0" dirty="0">
                          <a:ln>
                            <a:noFill/>
                          </a:ln>
                          <a:solidFill>
                            <a:srgbClr val="6600CC"/>
                          </a:solidFill>
                          <a:effectLst/>
                          <a:latin typeface=".VnTime" pitchFamily="34" charset="0"/>
                        </a:rPr>
                        <a:t>30%</a:t>
                      </a:r>
                    </a:p>
                  </a:txBody>
                  <a:tcPr marL="91442" marR="91442"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2000" b="0" i="0" u="none" strike="noStrike" cap="none" normalizeH="0" baseline="0">
                          <a:ln>
                            <a:noFill/>
                          </a:ln>
                          <a:solidFill>
                            <a:srgbClr val="6600CC"/>
                          </a:solidFill>
                          <a:effectLst/>
                          <a:latin typeface=".VnTime" pitchFamily="34" charset="0"/>
                        </a:rPr>
                        <a:t>30</a:t>
                      </a:r>
                    </a:p>
                  </a:txBody>
                  <a:tcPr marL="91442" marR="91442"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2000" b="0" i="0" u="none" strike="noStrike" cap="none" normalizeH="0" baseline="0">
                          <a:ln>
                            <a:noFill/>
                          </a:ln>
                          <a:solidFill>
                            <a:srgbClr val="6600CC"/>
                          </a:solidFill>
                          <a:effectLst/>
                          <a:latin typeface=".VnTime" pitchFamily="34" charset="0"/>
                        </a:rPr>
                        <a:t>130</a:t>
                      </a:r>
                    </a:p>
                  </a:txBody>
                  <a:tcPr marL="91442" marR="91442"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2000" b="0" i="0" u="none" strike="noStrike" cap="none" normalizeH="0" baseline="0">
                          <a:ln>
                            <a:noFill/>
                          </a:ln>
                          <a:solidFill>
                            <a:srgbClr val="6600CC"/>
                          </a:solidFill>
                          <a:effectLst/>
                          <a:latin typeface=".VnTime" pitchFamily="34" charset="0"/>
                        </a:rPr>
                        <a:t>0</a:t>
                      </a:r>
                    </a:p>
                  </a:txBody>
                  <a:tcPr marL="91442" marR="91442"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xmlns="" val="10002"/>
                  </a:ext>
                </a:extLst>
              </a:tr>
              <a:tr h="587375">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2000" b="0" i="0" u="none" strike="noStrike" cap="none" normalizeH="0" baseline="0">
                          <a:ln>
                            <a:noFill/>
                          </a:ln>
                          <a:solidFill>
                            <a:srgbClr val="6600CC"/>
                          </a:solidFill>
                          <a:effectLst/>
                          <a:latin typeface=".VnTime" pitchFamily="34" charset="0"/>
                        </a:rPr>
                        <a:t>Da</a:t>
                      </a:r>
                    </a:p>
                  </a:txBody>
                  <a:tcPr marL="91442" marR="91442"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2000" b="0" i="0" u="none" strike="noStrike" cap="none" normalizeH="0" baseline="0" dirty="0">
                          <a:ln>
                            <a:noFill/>
                          </a:ln>
                          <a:solidFill>
                            <a:srgbClr val="6600CC"/>
                          </a:solidFill>
                          <a:effectLst/>
                          <a:latin typeface=".VnTime" pitchFamily="34" charset="0"/>
                        </a:rPr>
                        <a:t>60c+40v</a:t>
                      </a:r>
                    </a:p>
                  </a:txBody>
                  <a:tcPr marL="91442" marR="91442"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2000" b="0" i="0" u="none" strike="noStrike" cap="none" normalizeH="0" baseline="0">
                          <a:ln>
                            <a:noFill/>
                          </a:ln>
                          <a:solidFill>
                            <a:srgbClr val="6600CC"/>
                          </a:solidFill>
                          <a:effectLst/>
                          <a:latin typeface=".VnTime" pitchFamily="34" charset="0"/>
                        </a:rPr>
                        <a:t>40</a:t>
                      </a:r>
                    </a:p>
                  </a:txBody>
                  <a:tcPr marL="91442" marR="91442"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2000" b="0" i="0" u="none" strike="noStrike" cap="none" normalizeH="0" baseline="0" dirty="0">
                          <a:ln>
                            <a:noFill/>
                          </a:ln>
                          <a:solidFill>
                            <a:srgbClr val="6600CC"/>
                          </a:solidFill>
                          <a:effectLst/>
                          <a:latin typeface=".VnTime" pitchFamily="34" charset="0"/>
                        </a:rPr>
                        <a:t>140</a:t>
                      </a:r>
                    </a:p>
                  </a:txBody>
                  <a:tcPr marL="91442" marR="91442"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2000" b="0" i="0" u="none" strike="noStrike" cap="none" normalizeH="0" baseline="0">
                          <a:ln>
                            <a:noFill/>
                          </a:ln>
                          <a:solidFill>
                            <a:srgbClr val="6600CC"/>
                          </a:solidFill>
                          <a:effectLst/>
                          <a:latin typeface=".VnTime" pitchFamily="34" charset="0"/>
                        </a:rPr>
                        <a:t>40%</a:t>
                      </a:r>
                    </a:p>
                  </a:txBody>
                  <a:tcPr marL="91442" marR="91442"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2000" b="0" i="0" u="none" strike="noStrike" cap="none" normalizeH="0" baseline="0">
                          <a:ln>
                            <a:noFill/>
                          </a:ln>
                          <a:solidFill>
                            <a:srgbClr val="6600CC"/>
                          </a:solidFill>
                          <a:effectLst/>
                          <a:latin typeface=".VnTime" pitchFamily="34" charset="0"/>
                        </a:rPr>
                        <a:t>30%</a:t>
                      </a:r>
                    </a:p>
                  </a:txBody>
                  <a:tcPr marL="91442" marR="91442"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2000" b="0" i="0" u="none" strike="noStrike" cap="none" normalizeH="0" baseline="0">
                          <a:ln>
                            <a:noFill/>
                          </a:ln>
                          <a:solidFill>
                            <a:srgbClr val="6600CC"/>
                          </a:solidFill>
                          <a:effectLst/>
                          <a:latin typeface=".VnTime" pitchFamily="34" charset="0"/>
                        </a:rPr>
                        <a:t>30</a:t>
                      </a:r>
                    </a:p>
                  </a:txBody>
                  <a:tcPr marL="91442" marR="91442"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2000" b="0" i="0" u="none" strike="noStrike" cap="none" normalizeH="0" baseline="0">
                          <a:ln>
                            <a:noFill/>
                          </a:ln>
                          <a:solidFill>
                            <a:srgbClr val="6600CC"/>
                          </a:solidFill>
                          <a:effectLst/>
                          <a:latin typeface=".VnTime" pitchFamily="34" charset="0"/>
                        </a:rPr>
                        <a:t>130</a:t>
                      </a:r>
                    </a:p>
                  </a:txBody>
                  <a:tcPr marL="91442" marR="91442"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2000" b="0" i="0" u="none" strike="noStrike" cap="none" normalizeH="0" baseline="0" dirty="0">
                          <a:ln>
                            <a:noFill/>
                          </a:ln>
                          <a:solidFill>
                            <a:srgbClr val="6600CC"/>
                          </a:solidFill>
                          <a:effectLst/>
                          <a:latin typeface=".VnTime" pitchFamily="34" charset="0"/>
                        </a:rPr>
                        <a:t>-10</a:t>
                      </a:r>
                    </a:p>
                  </a:txBody>
                  <a:tcPr marL="91442" marR="91442"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xmlns="" val="10003"/>
                  </a:ext>
                </a:extLst>
              </a:tr>
            </a:tbl>
          </a:graphicData>
        </a:graphic>
      </p:graphicFrame>
      <p:graphicFrame>
        <p:nvGraphicFramePr>
          <p:cNvPr id="65" name="Object 55">
            <a:extLst>
              <a:ext uri="{FF2B5EF4-FFF2-40B4-BE49-F238E27FC236}">
                <a16:creationId xmlns:a16="http://schemas.microsoft.com/office/drawing/2014/main" xmlns="" id="{17EF907F-5915-467D-9787-12A55CBE4FA0}"/>
              </a:ext>
            </a:extLst>
          </p:cNvPr>
          <p:cNvGraphicFramePr>
            <a:graphicFrameLocks noChangeAspect="1"/>
          </p:cNvGraphicFramePr>
          <p:nvPr>
            <p:extLst>
              <p:ext uri="{D42A27DB-BD31-4B8C-83A1-F6EECF244321}">
                <p14:modId xmlns:p14="http://schemas.microsoft.com/office/powerpoint/2010/main" val="4096776954"/>
              </p:ext>
            </p:extLst>
          </p:nvPr>
        </p:nvGraphicFramePr>
        <p:xfrm>
          <a:off x="7283268" y="3627120"/>
          <a:ext cx="431573" cy="547087"/>
        </p:xfrm>
        <a:graphic>
          <a:graphicData uri="http://schemas.openxmlformats.org/presentationml/2006/ole">
            <mc:AlternateContent xmlns:mc="http://schemas.openxmlformats.org/markup-compatibility/2006">
              <mc:Choice xmlns:v="urn:schemas-microsoft-com:vml" Requires="v">
                <p:oleObj spid="_x0000_s3128" name="Equation" r:id="rId4" imgW="164957" imgH="241091" progId="Equation.3">
                  <p:embed/>
                </p:oleObj>
              </mc:Choice>
              <mc:Fallback>
                <p:oleObj name="Equation" r:id="rId4" imgW="164957" imgH="241091" progId="Equation.3">
                  <p:embed/>
                  <p:pic>
                    <p:nvPicPr>
                      <p:cNvPr id="94263" name="Object 55">
                        <a:extLst>
                          <a:ext uri="{FF2B5EF4-FFF2-40B4-BE49-F238E27FC236}">
                            <a16:creationId xmlns:a16="http://schemas.microsoft.com/office/drawing/2014/main" xmlns="" id="{5BC02C8C-FFC1-4A0D-A3D7-52D2F53743CC}"/>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283268" y="3627120"/>
                        <a:ext cx="431573" cy="547087"/>
                      </a:xfrm>
                      <a:prstGeom prst="rect">
                        <a:avLst/>
                      </a:prstGeom>
                      <a:noFill/>
                      <a:ln>
                        <a:noFill/>
                      </a:ln>
                      <a:effectLst/>
                    </p:spPr>
                  </p:pic>
                </p:oleObj>
              </mc:Fallback>
            </mc:AlternateContent>
          </a:graphicData>
        </a:graphic>
      </p:graphicFrame>
      <p:graphicFrame>
        <p:nvGraphicFramePr>
          <p:cNvPr id="11" name="Object 56"/>
          <p:cNvGraphicFramePr>
            <a:graphicFrameLocks noChangeAspect="1"/>
          </p:cNvGraphicFramePr>
          <p:nvPr>
            <p:extLst>
              <p:ext uri="{D42A27DB-BD31-4B8C-83A1-F6EECF244321}">
                <p14:modId xmlns:p14="http://schemas.microsoft.com/office/powerpoint/2010/main" val="598692067"/>
              </p:ext>
            </p:extLst>
          </p:nvPr>
        </p:nvGraphicFramePr>
        <p:xfrm>
          <a:off x="8107680" y="3627120"/>
          <a:ext cx="520700" cy="579120"/>
        </p:xfrm>
        <a:graphic>
          <a:graphicData uri="http://schemas.openxmlformats.org/presentationml/2006/ole">
            <mc:AlternateContent xmlns:mc="http://schemas.openxmlformats.org/markup-compatibility/2006">
              <mc:Choice xmlns:v="urn:schemas-microsoft-com:vml" Requires="v">
                <p:oleObj spid="_x0000_s3129" name="Equation" r:id="rId6" imgW="152334" imgH="241195" progId="Equation.3">
                  <p:embed/>
                </p:oleObj>
              </mc:Choice>
              <mc:Fallback>
                <p:oleObj name="Equation" r:id="rId6" imgW="152334" imgH="241195" progId="Equation.3">
                  <p:embed/>
                  <p:pic>
                    <p:nvPicPr>
                      <p:cNvPr id="0" name=""/>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8107680" y="3627120"/>
                        <a:ext cx="520700" cy="579120"/>
                      </a:xfrm>
                      <a:prstGeom prst="rect">
                        <a:avLst/>
                      </a:prstGeom>
                      <a:solidFill>
                        <a:srgbClr val="FFFFCC"/>
                      </a:solidFill>
                      <a:ln>
                        <a:noFill/>
                      </a:ln>
                    </p:spPr>
                  </p:pic>
                </p:oleObj>
              </mc:Fallback>
            </mc:AlternateContent>
          </a:graphicData>
        </a:graphic>
      </p:graphicFrame>
    </p:spTree>
    <p:extLst>
      <p:ext uri="{BB962C8B-B14F-4D97-AF65-F5344CB8AC3E}">
        <p14:creationId xmlns:p14="http://schemas.microsoft.com/office/powerpoint/2010/main" val="2032369390"/>
      </p:ext>
    </p:extLst>
  </p:cSld>
  <p:clrMapOvr>
    <a:masterClrMapping/>
  </p:clrMapOvr>
  <mc:AlternateContent xmlns:mc="http://schemas.openxmlformats.org/markup-compatibility/2006" xmlns:p14="http://schemas.microsoft.com/office/powerpoint/2010/main">
    <mc:Choice Requires="p14">
      <p:transition spd="slow" p14:dur="1600">
        <p:blinds dir="vert"/>
      </p:transition>
    </mc:Choice>
    <mc:Fallback xmlns="">
      <p:transition spd="slow">
        <p:blinds dir="vert"/>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6" presetClass="entr" presetSubtype="16" fill="hold" grpId="0" nodeType="clickEffect">
                                  <p:stCondLst>
                                    <p:cond delay="0"/>
                                  </p:stCondLst>
                                  <p:childTnLst>
                                    <p:set>
                                      <p:cBhvr>
                                        <p:cTn id="6" dur="1" fill="hold">
                                          <p:stCondLst>
                                            <p:cond delay="0"/>
                                          </p:stCondLst>
                                        </p:cTn>
                                        <p:tgtEl>
                                          <p:spTgt spid="43"/>
                                        </p:tgtEl>
                                        <p:attrNameLst>
                                          <p:attrName>style.visibility</p:attrName>
                                        </p:attrNameLst>
                                      </p:cBhvr>
                                      <p:to>
                                        <p:strVal val="visible"/>
                                      </p:to>
                                    </p:set>
                                    <p:animEffect transition="in" filter="circle(in)">
                                      <p:cBhvr>
                                        <p:cTn id="7" dur="2000"/>
                                        <p:tgtEl>
                                          <p:spTgt spid="43"/>
                                        </p:tgtEl>
                                      </p:cBhvr>
                                    </p:animEffect>
                                  </p:childTnLst>
                                </p:cTn>
                              </p:par>
                              <p:par>
                                <p:cTn id="8" presetID="6" presetClass="entr" presetSubtype="16" fill="hold" nodeType="withEffect">
                                  <p:stCondLst>
                                    <p:cond delay="0"/>
                                  </p:stCondLst>
                                  <p:childTnLst>
                                    <p:set>
                                      <p:cBhvr>
                                        <p:cTn id="9" dur="1" fill="hold">
                                          <p:stCondLst>
                                            <p:cond delay="0"/>
                                          </p:stCondLst>
                                        </p:cTn>
                                        <p:tgtEl>
                                          <p:spTgt spid="46"/>
                                        </p:tgtEl>
                                        <p:attrNameLst>
                                          <p:attrName>style.visibility</p:attrName>
                                        </p:attrNameLst>
                                      </p:cBhvr>
                                      <p:to>
                                        <p:strVal val="visible"/>
                                      </p:to>
                                    </p:set>
                                    <p:animEffect transition="in" filter="circle(in)">
                                      <p:cBhvr>
                                        <p:cTn id="10" dur="2000"/>
                                        <p:tgtEl>
                                          <p:spTgt spid="46"/>
                                        </p:tgtEl>
                                      </p:cBhvr>
                                    </p:animEffect>
                                  </p:childTnLst>
                                </p:cTn>
                              </p:par>
                              <p:par>
                                <p:cTn id="11" presetID="6" presetClass="entr" presetSubtype="16" fill="hold" grpId="0" nodeType="withEffect">
                                  <p:stCondLst>
                                    <p:cond delay="0"/>
                                  </p:stCondLst>
                                  <p:childTnLst>
                                    <p:set>
                                      <p:cBhvr>
                                        <p:cTn id="12" dur="1" fill="hold">
                                          <p:stCondLst>
                                            <p:cond delay="0"/>
                                          </p:stCondLst>
                                        </p:cTn>
                                        <p:tgtEl>
                                          <p:spTgt spid="61"/>
                                        </p:tgtEl>
                                        <p:attrNameLst>
                                          <p:attrName>style.visibility</p:attrName>
                                        </p:attrNameLst>
                                      </p:cBhvr>
                                      <p:to>
                                        <p:strVal val="visible"/>
                                      </p:to>
                                    </p:set>
                                    <p:animEffect transition="in" filter="circle(in)">
                                      <p:cBhvr>
                                        <p:cTn id="13" dur="2000"/>
                                        <p:tgtEl>
                                          <p:spTgt spid="61"/>
                                        </p:tgtEl>
                                      </p:cBhvr>
                                    </p:animEffect>
                                  </p:childTnLst>
                                </p:cTn>
                              </p:par>
                              <p:par>
                                <p:cTn id="14" presetID="6" presetClass="entr" presetSubtype="16" fill="hold" grpId="0" nodeType="withEffect">
                                  <p:stCondLst>
                                    <p:cond delay="0"/>
                                  </p:stCondLst>
                                  <p:childTnLst>
                                    <p:set>
                                      <p:cBhvr>
                                        <p:cTn id="15" dur="1" fill="hold">
                                          <p:stCondLst>
                                            <p:cond delay="0"/>
                                          </p:stCondLst>
                                        </p:cTn>
                                        <p:tgtEl>
                                          <p:spTgt spid="62"/>
                                        </p:tgtEl>
                                        <p:attrNameLst>
                                          <p:attrName>style.visibility</p:attrName>
                                        </p:attrNameLst>
                                      </p:cBhvr>
                                      <p:to>
                                        <p:strVal val="visible"/>
                                      </p:to>
                                    </p:set>
                                    <p:animEffect transition="in" filter="circle(in)">
                                      <p:cBhvr>
                                        <p:cTn id="16" dur="2000"/>
                                        <p:tgtEl>
                                          <p:spTgt spid="62"/>
                                        </p:tgtEl>
                                      </p:cBhvr>
                                    </p:animEffect>
                                  </p:childTnLst>
                                </p:cTn>
                              </p:par>
                            </p:childTnLst>
                          </p:cTn>
                        </p:par>
                      </p:childTnLst>
                    </p:cTn>
                  </p:par>
                  <p:par>
                    <p:cTn id="17" fill="hold">
                      <p:stCondLst>
                        <p:cond delay="indefinite"/>
                      </p:stCondLst>
                      <p:childTnLst>
                        <p:par>
                          <p:cTn id="18" fill="hold">
                            <p:stCondLst>
                              <p:cond delay="0"/>
                            </p:stCondLst>
                            <p:childTnLst>
                              <p:par>
                                <p:cTn id="19" presetID="6" presetClass="entr" presetSubtype="16" fill="hold" grpId="0" nodeType="clickEffect">
                                  <p:stCondLst>
                                    <p:cond delay="0"/>
                                  </p:stCondLst>
                                  <p:childTnLst>
                                    <p:set>
                                      <p:cBhvr>
                                        <p:cTn id="20" dur="1" fill="hold">
                                          <p:stCondLst>
                                            <p:cond delay="0"/>
                                          </p:stCondLst>
                                        </p:cTn>
                                        <p:tgtEl>
                                          <p:spTgt spid="63"/>
                                        </p:tgtEl>
                                        <p:attrNameLst>
                                          <p:attrName>style.visibility</p:attrName>
                                        </p:attrNameLst>
                                      </p:cBhvr>
                                      <p:to>
                                        <p:strVal val="visible"/>
                                      </p:to>
                                    </p:set>
                                    <p:animEffect transition="in" filter="circle(in)">
                                      <p:cBhvr>
                                        <p:cTn id="21" dur="2000"/>
                                        <p:tgtEl>
                                          <p:spTgt spid="63"/>
                                        </p:tgtEl>
                                      </p:cBhvr>
                                    </p:animEffect>
                                  </p:childTnLst>
                                </p:cTn>
                              </p:par>
                              <p:par>
                                <p:cTn id="22" presetID="6" presetClass="entr" presetSubtype="16" fill="hold" nodeType="withEffect">
                                  <p:stCondLst>
                                    <p:cond delay="0"/>
                                  </p:stCondLst>
                                  <p:childTnLst>
                                    <p:set>
                                      <p:cBhvr>
                                        <p:cTn id="23" dur="1" fill="hold">
                                          <p:stCondLst>
                                            <p:cond delay="0"/>
                                          </p:stCondLst>
                                        </p:cTn>
                                        <p:tgtEl>
                                          <p:spTgt spid="64"/>
                                        </p:tgtEl>
                                        <p:attrNameLst>
                                          <p:attrName>style.visibility</p:attrName>
                                        </p:attrNameLst>
                                      </p:cBhvr>
                                      <p:to>
                                        <p:strVal val="visible"/>
                                      </p:to>
                                    </p:set>
                                    <p:animEffect transition="in" filter="circle(in)">
                                      <p:cBhvr>
                                        <p:cTn id="24" dur="2000"/>
                                        <p:tgtEl>
                                          <p:spTgt spid="64"/>
                                        </p:tgtEl>
                                      </p:cBhvr>
                                    </p:animEffect>
                                  </p:childTnLst>
                                </p:cTn>
                              </p:par>
                              <p:par>
                                <p:cTn id="25" presetID="6" presetClass="entr" presetSubtype="16" fill="hold" nodeType="withEffect">
                                  <p:stCondLst>
                                    <p:cond delay="0"/>
                                  </p:stCondLst>
                                  <p:childTnLst>
                                    <p:set>
                                      <p:cBhvr>
                                        <p:cTn id="26" dur="1" fill="hold">
                                          <p:stCondLst>
                                            <p:cond delay="0"/>
                                          </p:stCondLst>
                                        </p:cTn>
                                        <p:tgtEl>
                                          <p:spTgt spid="65"/>
                                        </p:tgtEl>
                                        <p:attrNameLst>
                                          <p:attrName>style.visibility</p:attrName>
                                        </p:attrNameLst>
                                      </p:cBhvr>
                                      <p:to>
                                        <p:strVal val="visible"/>
                                      </p:to>
                                    </p:set>
                                    <p:animEffect transition="in" filter="circle(in)">
                                      <p:cBhvr>
                                        <p:cTn id="27" dur="2000"/>
                                        <p:tgtEl>
                                          <p:spTgt spid="65"/>
                                        </p:tgtEl>
                                      </p:cBhvr>
                                    </p:animEffect>
                                  </p:childTnLst>
                                </p:cTn>
                              </p:par>
                              <p:par>
                                <p:cTn id="28" presetID="2" presetClass="entr" presetSubtype="4" fill="hold" nodeType="withEffect">
                                  <p:stCondLst>
                                    <p:cond delay="0"/>
                                  </p:stCondLst>
                                  <p:childTnLst>
                                    <p:set>
                                      <p:cBhvr>
                                        <p:cTn id="29" dur="1" fill="hold">
                                          <p:stCondLst>
                                            <p:cond delay="0"/>
                                          </p:stCondLst>
                                        </p:cTn>
                                        <p:tgtEl>
                                          <p:spTgt spid="11"/>
                                        </p:tgtEl>
                                        <p:attrNameLst>
                                          <p:attrName>style.visibility</p:attrName>
                                        </p:attrNameLst>
                                      </p:cBhvr>
                                      <p:to>
                                        <p:strVal val="visible"/>
                                      </p:to>
                                    </p:set>
                                    <p:anim calcmode="lin" valueType="num">
                                      <p:cBhvr additive="base">
                                        <p:cTn id="30" dur="500" fill="hold"/>
                                        <p:tgtEl>
                                          <p:spTgt spid="11"/>
                                        </p:tgtEl>
                                        <p:attrNameLst>
                                          <p:attrName>ppt_x</p:attrName>
                                        </p:attrNameLst>
                                      </p:cBhvr>
                                      <p:tavLst>
                                        <p:tav tm="0">
                                          <p:val>
                                            <p:strVal val="#ppt_x"/>
                                          </p:val>
                                        </p:tav>
                                        <p:tav tm="100000">
                                          <p:val>
                                            <p:strVal val="#ppt_x"/>
                                          </p:val>
                                        </p:tav>
                                      </p:tavLst>
                                    </p:anim>
                                    <p:anim calcmode="lin" valueType="num">
                                      <p:cBhvr additive="base">
                                        <p:cTn id="31" dur="500" fill="hold"/>
                                        <p:tgtEl>
                                          <p:spTgt spid="1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3" grpId="0"/>
      <p:bldP spid="61" grpId="0"/>
      <p:bldP spid="62" grpId="0"/>
      <p:bldP spid="63" grpId="0"/>
    </p:bldLst>
  </p:timing>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73137" name="Google Shape;769;p39">
            <a:extLst>
              <a:ext uri="{FF2B5EF4-FFF2-40B4-BE49-F238E27FC236}">
                <a16:creationId xmlns:a16="http://schemas.microsoft.com/office/drawing/2014/main" xmlns="" id="{D4A2E4FC-8169-4BC9-8D62-1BF62920E479}"/>
              </a:ext>
            </a:extLst>
          </p:cNvPr>
          <p:cNvPicPr preferRelativeResize="0">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rot="5400000">
            <a:off x="10731613" y="5525407"/>
            <a:ext cx="1208087" cy="1192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 name="TextBox 22">
            <a:extLst>
              <a:ext uri="{FF2B5EF4-FFF2-40B4-BE49-F238E27FC236}">
                <a16:creationId xmlns:a16="http://schemas.microsoft.com/office/drawing/2014/main" xmlns="" id="{10BDCD7D-ECFC-4023-B71F-0F39EB27091D}"/>
              </a:ext>
            </a:extLst>
          </p:cNvPr>
          <p:cNvSpPr txBox="1"/>
          <p:nvPr/>
        </p:nvSpPr>
        <p:spPr>
          <a:xfrm>
            <a:off x="2649305" y="332967"/>
            <a:ext cx="3446695" cy="480131"/>
          </a:xfrm>
          <a:prstGeom prst="rect">
            <a:avLst/>
          </a:prstGeom>
          <a:noFill/>
        </p:spPr>
        <p:txBody>
          <a:bodyPr wrap="square">
            <a:spAutoFit/>
          </a:bodyPr>
          <a:lstStyle/>
          <a:p>
            <a:pPr defTabSz="914400" fontAlgn="base">
              <a:lnSpc>
                <a:spcPct val="90000"/>
              </a:lnSpc>
              <a:spcBef>
                <a:spcPct val="0"/>
              </a:spcBef>
              <a:spcAft>
                <a:spcPct val="0"/>
              </a:spcAft>
              <a:buClrTx/>
              <a:buNone/>
            </a:pPr>
            <a:r>
              <a:rPr lang="en-US" altLang="en-US" sz="2800" b="1" dirty="0">
                <a:solidFill>
                  <a:srgbClr val="FF0000"/>
                </a:solidFill>
                <a:cs typeface="Arial" panose="020B0604020202020204" pitchFamily="34" charset="0"/>
              </a:rPr>
              <a:t>3.3.1. </a:t>
            </a:r>
            <a:r>
              <a:rPr lang="vi-VN" altLang="en-US" sz="2800" b="1" dirty="0">
                <a:solidFill>
                  <a:srgbClr val="FF0000"/>
                </a:solidFill>
                <a:cs typeface="Arial" panose="020B0604020202020204" pitchFamily="34" charset="0"/>
              </a:rPr>
              <a:t>Lợi nhuận</a:t>
            </a:r>
            <a:endParaRPr lang="en-US" altLang="en-US" sz="2800" b="1" dirty="0">
              <a:solidFill>
                <a:srgbClr val="FF0000"/>
              </a:solidFill>
              <a:cs typeface="Arial" panose="020B0604020202020204" pitchFamily="34" charset="0"/>
            </a:endParaRPr>
          </a:p>
        </p:txBody>
      </p:sp>
      <p:grpSp>
        <p:nvGrpSpPr>
          <p:cNvPr id="24" name="Group 21">
            <a:extLst>
              <a:ext uri="{FF2B5EF4-FFF2-40B4-BE49-F238E27FC236}">
                <a16:creationId xmlns:a16="http://schemas.microsoft.com/office/drawing/2014/main" xmlns="" id="{591A665A-6E72-405E-BBCE-4FA04062ED08}"/>
              </a:ext>
            </a:extLst>
          </p:cNvPr>
          <p:cNvGrpSpPr>
            <a:grpSpLocks/>
          </p:cNvGrpSpPr>
          <p:nvPr/>
        </p:nvGrpSpPr>
        <p:grpSpPr bwMode="auto">
          <a:xfrm flipV="1">
            <a:off x="260238" y="900013"/>
            <a:ext cx="11075420" cy="50426"/>
            <a:chOff x="269" y="-3698"/>
            <a:chExt cx="5298" cy="1751"/>
          </a:xfrm>
        </p:grpSpPr>
        <p:sp>
          <p:nvSpPr>
            <p:cNvPr id="25" name="Line 7">
              <a:extLst>
                <a:ext uri="{FF2B5EF4-FFF2-40B4-BE49-F238E27FC236}">
                  <a16:creationId xmlns:a16="http://schemas.microsoft.com/office/drawing/2014/main" xmlns="" id="{1336EE5C-6D68-48EB-93F2-F8B96BBD9ED9}"/>
                </a:ext>
              </a:extLst>
            </p:cNvPr>
            <p:cNvSpPr>
              <a:spLocks noChangeShapeType="1"/>
            </p:cNvSpPr>
            <p:nvPr/>
          </p:nvSpPr>
          <p:spPr bwMode="auto">
            <a:xfrm>
              <a:off x="269" y="-3698"/>
              <a:ext cx="2472" cy="761"/>
            </a:xfrm>
            <a:prstGeom prst="line">
              <a:avLst/>
            </a:prstGeom>
            <a:noFill/>
            <a:ln w="127000">
              <a:solidFill>
                <a:srgbClr val="00B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6" name="Line 8">
              <a:extLst>
                <a:ext uri="{FF2B5EF4-FFF2-40B4-BE49-F238E27FC236}">
                  <a16:creationId xmlns:a16="http://schemas.microsoft.com/office/drawing/2014/main" xmlns="" id="{5BF0A5EA-DE88-4EC9-869C-2F06EDD80EFD}"/>
                </a:ext>
              </a:extLst>
            </p:cNvPr>
            <p:cNvSpPr>
              <a:spLocks noChangeShapeType="1"/>
            </p:cNvSpPr>
            <p:nvPr/>
          </p:nvSpPr>
          <p:spPr bwMode="auto">
            <a:xfrm>
              <a:off x="269" y="-1947"/>
              <a:ext cx="5298" cy="0"/>
            </a:xfrm>
            <a:prstGeom prst="line">
              <a:avLst/>
            </a:prstGeom>
            <a:noFill/>
            <a:ln w="12700">
              <a:solidFill>
                <a:srgbClr val="00B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27" name="TextBox 26">
            <a:extLst>
              <a:ext uri="{FF2B5EF4-FFF2-40B4-BE49-F238E27FC236}">
                <a16:creationId xmlns:a16="http://schemas.microsoft.com/office/drawing/2014/main" xmlns="" id="{914F15F0-87FE-4348-B942-A0DBC1686B23}"/>
              </a:ext>
            </a:extLst>
          </p:cNvPr>
          <p:cNvSpPr txBox="1"/>
          <p:nvPr/>
        </p:nvSpPr>
        <p:spPr>
          <a:xfrm>
            <a:off x="2725756" y="1081981"/>
            <a:ext cx="3788229" cy="461665"/>
          </a:xfrm>
          <a:prstGeom prst="rect">
            <a:avLst/>
          </a:prstGeom>
          <a:noFill/>
        </p:spPr>
        <p:txBody>
          <a:bodyPr wrap="square">
            <a:spAutoFit/>
          </a:bodyPr>
          <a:lstStyle/>
          <a:p>
            <a:pPr marL="285750" indent="-285750" algn="l">
              <a:buFont typeface="Wingdings" panose="05000000000000000000" pitchFamily="2" charset="2"/>
              <a:buChar char="q"/>
            </a:pPr>
            <a:r>
              <a:rPr lang="vi-VN" sz="2400" b="1" i="0" dirty="0">
                <a:solidFill>
                  <a:srgbClr val="000000"/>
                </a:solidFill>
                <a:effectLst/>
                <a:latin typeface="Arial" panose="020B0604020202020204" pitchFamily="34" charset="0"/>
                <a:cs typeface="Arial" panose="020B0604020202020204" pitchFamily="34" charset="0"/>
              </a:rPr>
              <a:t> </a:t>
            </a:r>
            <a:r>
              <a:rPr lang="en-US" sz="2400" b="1" i="0" dirty="0" err="1">
                <a:solidFill>
                  <a:srgbClr val="000000"/>
                </a:solidFill>
                <a:effectLst/>
                <a:latin typeface="Arial" panose="020B0604020202020204" pitchFamily="34" charset="0"/>
                <a:cs typeface="Arial" panose="020B0604020202020204" pitchFamily="34" charset="0"/>
              </a:rPr>
              <a:t>Lợi</a:t>
            </a:r>
            <a:r>
              <a:rPr lang="en-US" sz="2400" b="1" i="0" dirty="0">
                <a:solidFill>
                  <a:srgbClr val="000000"/>
                </a:solidFill>
                <a:effectLst/>
                <a:latin typeface="Arial" panose="020B0604020202020204" pitchFamily="34" charset="0"/>
                <a:cs typeface="Arial" panose="020B0604020202020204" pitchFamily="34" charset="0"/>
              </a:rPr>
              <a:t> </a:t>
            </a:r>
            <a:r>
              <a:rPr lang="en-US" sz="2400" b="1" i="0" dirty="0" err="1">
                <a:solidFill>
                  <a:srgbClr val="000000"/>
                </a:solidFill>
                <a:effectLst/>
                <a:latin typeface="Arial" panose="020B0604020202020204" pitchFamily="34" charset="0"/>
                <a:cs typeface="Arial" panose="020B0604020202020204" pitchFamily="34" charset="0"/>
              </a:rPr>
              <a:t>nhuận</a:t>
            </a:r>
            <a:r>
              <a:rPr lang="en-US" sz="2400" b="1" i="0" dirty="0">
                <a:solidFill>
                  <a:srgbClr val="000000"/>
                </a:solidFill>
                <a:effectLst/>
                <a:latin typeface="Arial" panose="020B0604020202020204" pitchFamily="34" charset="0"/>
                <a:cs typeface="Arial" panose="020B0604020202020204" pitchFamily="34" charset="0"/>
              </a:rPr>
              <a:t> </a:t>
            </a:r>
            <a:r>
              <a:rPr lang="en-US" sz="2400" b="1" i="0" dirty="0" err="1">
                <a:solidFill>
                  <a:srgbClr val="000000"/>
                </a:solidFill>
                <a:effectLst/>
                <a:latin typeface="Arial" panose="020B0604020202020204" pitchFamily="34" charset="0"/>
                <a:cs typeface="Arial" panose="020B0604020202020204" pitchFamily="34" charset="0"/>
              </a:rPr>
              <a:t>bình</a:t>
            </a:r>
            <a:r>
              <a:rPr lang="en-US" sz="2400" b="1" i="0" dirty="0">
                <a:solidFill>
                  <a:srgbClr val="000000"/>
                </a:solidFill>
                <a:effectLst/>
                <a:latin typeface="Arial" panose="020B0604020202020204" pitchFamily="34" charset="0"/>
                <a:cs typeface="Arial" panose="020B0604020202020204" pitchFamily="34" charset="0"/>
              </a:rPr>
              <a:t> </a:t>
            </a:r>
            <a:r>
              <a:rPr lang="en-US" sz="2400" b="1" i="0" dirty="0" err="1">
                <a:solidFill>
                  <a:srgbClr val="000000"/>
                </a:solidFill>
                <a:effectLst/>
                <a:latin typeface="Arial" panose="020B0604020202020204" pitchFamily="34" charset="0"/>
                <a:cs typeface="Arial" panose="020B0604020202020204" pitchFamily="34" charset="0"/>
              </a:rPr>
              <a:t>quân</a:t>
            </a:r>
            <a:endParaRPr lang="en-US" sz="2400" b="1" i="0" dirty="0">
              <a:solidFill>
                <a:srgbClr val="000000"/>
              </a:solidFill>
              <a:effectLst/>
              <a:latin typeface="Arial" panose="020B0604020202020204" pitchFamily="34" charset="0"/>
              <a:cs typeface="Arial" panose="020B0604020202020204" pitchFamily="34" charset="0"/>
            </a:endParaRPr>
          </a:p>
        </p:txBody>
      </p:sp>
      <p:sp>
        <p:nvSpPr>
          <p:cNvPr id="28" name="Rectangle 2">
            <a:extLst>
              <a:ext uri="{FF2B5EF4-FFF2-40B4-BE49-F238E27FC236}">
                <a16:creationId xmlns:a16="http://schemas.microsoft.com/office/drawing/2014/main" xmlns="" id="{13A52F58-16BA-40B2-AAEF-69B15FAE33EE}"/>
              </a:ext>
            </a:extLst>
          </p:cNvPr>
          <p:cNvSpPr>
            <a:spLocks noChangeArrowheads="1"/>
          </p:cNvSpPr>
          <p:nvPr/>
        </p:nvSpPr>
        <p:spPr bwMode="auto">
          <a:xfrm>
            <a:off x="3531052" y="1686044"/>
            <a:ext cx="4002088" cy="461962"/>
          </a:xfrm>
          <a:prstGeom prst="rect">
            <a:avLst/>
          </a:prstGeom>
          <a:noFill/>
          <a:ln w="9525">
            <a:solidFill>
              <a:schemeClr val="accent1"/>
            </a:solidFill>
            <a:miter lim="800000"/>
            <a:headEnd/>
            <a:tailEnd/>
          </a:ln>
          <a:extLst>
            <a:ext uri="{909E8E84-426E-40DD-AFC4-6F175D3DCCD1}">
              <a14:hiddenFill xmlns:a14="http://schemas.microsoft.com/office/drawing/2010/main">
                <a:solidFill>
                  <a:srgbClr val="FFFFFF"/>
                </a:solidFill>
              </a14:hiddenFill>
            </a:ext>
          </a:extLst>
        </p:spPr>
        <p:txBody>
          <a:bodyPr wrap="non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en-US" altLang="en-US" sz="2400" b="1">
                <a:solidFill>
                  <a:srgbClr val="00B0F0"/>
                </a:solidFill>
                <a:latin typeface="Times New Roman" panose="02020603050405020304" pitchFamily="18" charset="0"/>
                <a:cs typeface="Times New Roman" panose="02020603050405020304" pitchFamily="18" charset="0"/>
              </a:rPr>
              <a:t>Tỷ suất lợi nhuận bình quân </a:t>
            </a:r>
            <a:endParaRPr lang="en-US" altLang="en-US" sz="2400" b="1">
              <a:solidFill>
                <a:srgbClr val="00B0F0"/>
              </a:solidFill>
            </a:endParaRPr>
          </a:p>
        </p:txBody>
      </p:sp>
      <p:sp>
        <p:nvSpPr>
          <p:cNvPr id="29" name="Rectangle 3">
            <a:extLst>
              <a:ext uri="{FF2B5EF4-FFF2-40B4-BE49-F238E27FC236}">
                <a16:creationId xmlns:a16="http://schemas.microsoft.com/office/drawing/2014/main" xmlns="" id="{B990B742-A8BE-40D6-9EA0-FCC524948A9A}"/>
              </a:ext>
            </a:extLst>
          </p:cNvPr>
          <p:cNvSpPr>
            <a:spLocks noChangeArrowheads="1"/>
          </p:cNvSpPr>
          <p:nvPr/>
        </p:nvSpPr>
        <p:spPr bwMode="auto">
          <a:xfrm>
            <a:off x="263117" y="2240399"/>
            <a:ext cx="10643734"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eaLnBrk="1" hangingPunct="1"/>
            <a:r>
              <a:rPr lang="en-US" altLang="en-US" sz="2400" dirty="0" err="1">
                <a:solidFill>
                  <a:srgbClr val="663300"/>
                </a:solidFill>
                <a:latin typeface="Times New Roman" panose="02020603050405020304" pitchFamily="18" charset="0"/>
                <a:cs typeface="Times New Roman" panose="02020603050405020304" pitchFamily="18" charset="0"/>
              </a:rPr>
              <a:t>Là</a:t>
            </a:r>
            <a:r>
              <a:rPr lang="en-US" altLang="en-US" sz="2400" i="1" dirty="0">
                <a:solidFill>
                  <a:srgbClr val="663300"/>
                </a:solidFill>
                <a:latin typeface="Times New Roman" panose="02020603050405020304" pitchFamily="18" charset="0"/>
                <a:cs typeface="Times New Roman" panose="02020603050405020304" pitchFamily="18" charset="0"/>
              </a:rPr>
              <a:t> </a:t>
            </a:r>
            <a:r>
              <a:rPr lang="en-US" altLang="en-US" sz="2400" b="1" i="1" dirty="0" err="1">
                <a:solidFill>
                  <a:srgbClr val="002060"/>
                </a:solidFill>
                <a:latin typeface="Times New Roman" panose="02020603050405020304" pitchFamily="18" charset="0"/>
                <a:cs typeface="Times New Roman" panose="02020603050405020304" pitchFamily="18" charset="0"/>
              </a:rPr>
              <a:t>tỷ</a:t>
            </a:r>
            <a:r>
              <a:rPr lang="en-US" altLang="en-US" sz="2400" b="1" i="1" dirty="0">
                <a:solidFill>
                  <a:srgbClr val="002060"/>
                </a:solidFill>
                <a:latin typeface="Times New Roman" panose="02020603050405020304" pitchFamily="18" charset="0"/>
                <a:cs typeface="Times New Roman" panose="02020603050405020304" pitchFamily="18" charset="0"/>
              </a:rPr>
              <a:t> </a:t>
            </a:r>
            <a:r>
              <a:rPr lang="en-US" altLang="en-US" sz="2400" b="1" i="1" dirty="0" err="1">
                <a:solidFill>
                  <a:srgbClr val="002060"/>
                </a:solidFill>
                <a:latin typeface="Times New Roman" panose="02020603050405020304" pitchFamily="18" charset="0"/>
                <a:cs typeface="Times New Roman" panose="02020603050405020304" pitchFamily="18" charset="0"/>
              </a:rPr>
              <a:t>số</a:t>
            </a:r>
            <a:r>
              <a:rPr lang="en-US" altLang="en-US" sz="2400" b="1" i="1" dirty="0">
                <a:solidFill>
                  <a:srgbClr val="002060"/>
                </a:solidFill>
                <a:latin typeface="Times New Roman" panose="02020603050405020304" pitchFamily="18" charset="0"/>
                <a:cs typeface="Times New Roman" panose="02020603050405020304" pitchFamily="18" charset="0"/>
              </a:rPr>
              <a:t> </a:t>
            </a:r>
            <a:r>
              <a:rPr lang="en-US" altLang="en-US" sz="2400" b="1" i="1" dirty="0" err="1">
                <a:solidFill>
                  <a:srgbClr val="002060"/>
                </a:solidFill>
                <a:latin typeface="Times New Roman" panose="02020603050405020304" pitchFamily="18" charset="0"/>
                <a:cs typeface="Times New Roman" panose="02020603050405020304" pitchFamily="18" charset="0"/>
              </a:rPr>
              <a:t>tính</a:t>
            </a:r>
            <a:r>
              <a:rPr lang="en-US" altLang="en-US" sz="2400" b="1" i="1" dirty="0">
                <a:solidFill>
                  <a:srgbClr val="002060"/>
                </a:solidFill>
                <a:latin typeface="Times New Roman" panose="02020603050405020304" pitchFamily="18" charset="0"/>
                <a:cs typeface="Times New Roman" panose="02020603050405020304" pitchFamily="18" charset="0"/>
              </a:rPr>
              <a:t> </a:t>
            </a:r>
            <a:r>
              <a:rPr lang="en-US" altLang="en-US" sz="2400" b="1" i="1" dirty="0" err="1">
                <a:solidFill>
                  <a:srgbClr val="002060"/>
                </a:solidFill>
                <a:latin typeface="Times New Roman" panose="02020603050405020304" pitchFamily="18" charset="0"/>
                <a:cs typeface="Times New Roman" panose="02020603050405020304" pitchFamily="18" charset="0"/>
              </a:rPr>
              <a:t>theo</a:t>
            </a:r>
            <a:r>
              <a:rPr lang="en-US" altLang="en-US" sz="2400" b="1" i="1" dirty="0">
                <a:solidFill>
                  <a:srgbClr val="002060"/>
                </a:solidFill>
                <a:latin typeface="Times New Roman" panose="02020603050405020304" pitchFamily="18" charset="0"/>
                <a:cs typeface="Times New Roman" panose="02020603050405020304" pitchFamily="18" charset="0"/>
              </a:rPr>
              <a:t> % </a:t>
            </a:r>
            <a:r>
              <a:rPr lang="en-US" altLang="en-US" sz="2400" b="1" i="1" dirty="0" err="1">
                <a:solidFill>
                  <a:srgbClr val="002060"/>
                </a:solidFill>
                <a:latin typeface="Times New Roman" panose="02020603050405020304" pitchFamily="18" charset="0"/>
                <a:cs typeface="Times New Roman" panose="02020603050405020304" pitchFamily="18" charset="0"/>
              </a:rPr>
              <a:t>giữa</a:t>
            </a:r>
            <a:r>
              <a:rPr lang="en-US" altLang="en-US" sz="2400" b="1" i="1" dirty="0">
                <a:solidFill>
                  <a:srgbClr val="002060"/>
                </a:solidFill>
                <a:latin typeface="Times New Roman" panose="02020603050405020304" pitchFamily="18" charset="0"/>
                <a:cs typeface="Times New Roman" panose="02020603050405020304" pitchFamily="18" charset="0"/>
              </a:rPr>
              <a:t> </a:t>
            </a:r>
            <a:r>
              <a:rPr lang="en-US" altLang="en-US" sz="2400" b="1" i="1" dirty="0" err="1">
                <a:solidFill>
                  <a:srgbClr val="002060"/>
                </a:solidFill>
                <a:latin typeface="Times New Roman" panose="02020603050405020304" pitchFamily="18" charset="0"/>
                <a:cs typeface="Times New Roman" panose="02020603050405020304" pitchFamily="18" charset="0"/>
              </a:rPr>
              <a:t>tổng</a:t>
            </a:r>
            <a:r>
              <a:rPr lang="en-US" altLang="en-US" sz="2400" b="1" i="1" dirty="0">
                <a:solidFill>
                  <a:srgbClr val="002060"/>
                </a:solidFill>
                <a:latin typeface="Times New Roman" panose="02020603050405020304" pitchFamily="18" charset="0"/>
                <a:cs typeface="Times New Roman" panose="02020603050405020304" pitchFamily="18" charset="0"/>
              </a:rPr>
              <a:t> </a:t>
            </a:r>
            <a:r>
              <a:rPr lang="en-US" altLang="en-US" sz="2400" b="1" i="1" dirty="0" err="1">
                <a:solidFill>
                  <a:srgbClr val="002060"/>
                </a:solidFill>
                <a:latin typeface="Times New Roman" panose="02020603050405020304" pitchFamily="18" charset="0"/>
                <a:cs typeface="Times New Roman" panose="02020603050405020304" pitchFamily="18" charset="0"/>
              </a:rPr>
              <a:t>giá</a:t>
            </a:r>
            <a:r>
              <a:rPr lang="en-US" altLang="en-US" sz="2400" b="1" i="1" dirty="0">
                <a:solidFill>
                  <a:srgbClr val="002060"/>
                </a:solidFill>
                <a:latin typeface="Times New Roman" panose="02020603050405020304" pitchFamily="18" charset="0"/>
                <a:cs typeface="Times New Roman" panose="02020603050405020304" pitchFamily="18" charset="0"/>
              </a:rPr>
              <a:t> </a:t>
            </a:r>
            <a:r>
              <a:rPr lang="en-US" altLang="en-US" sz="2400" b="1" i="1" dirty="0" err="1">
                <a:solidFill>
                  <a:srgbClr val="002060"/>
                </a:solidFill>
                <a:latin typeface="Times New Roman" panose="02020603050405020304" pitchFamily="18" charset="0"/>
                <a:cs typeface="Times New Roman" panose="02020603050405020304" pitchFamily="18" charset="0"/>
              </a:rPr>
              <a:t>trị</a:t>
            </a:r>
            <a:r>
              <a:rPr lang="en-US" altLang="en-US" sz="2400" b="1" i="1" dirty="0">
                <a:solidFill>
                  <a:srgbClr val="002060"/>
                </a:solidFill>
                <a:latin typeface="Times New Roman" panose="02020603050405020304" pitchFamily="18" charset="0"/>
                <a:cs typeface="Times New Roman" panose="02020603050405020304" pitchFamily="18" charset="0"/>
              </a:rPr>
              <a:t> </a:t>
            </a:r>
            <a:r>
              <a:rPr lang="en-US" altLang="en-US" sz="2400" b="1" i="1" dirty="0" err="1">
                <a:solidFill>
                  <a:srgbClr val="002060"/>
                </a:solidFill>
                <a:latin typeface="Times New Roman" panose="02020603050405020304" pitchFamily="18" charset="0"/>
                <a:cs typeface="Times New Roman" panose="02020603050405020304" pitchFamily="18" charset="0"/>
              </a:rPr>
              <a:t>thặng</a:t>
            </a:r>
            <a:r>
              <a:rPr lang="en-US" altLang="en-US" sz="2400" b="1" i="1" dirty="0">
                <a:solidFill>
                  <a:srgbClr val="002060"/>
                </a:solidFill>
                <a:latin typeface="Times New Roman" panose="02020603050405020304" pitchFamily="18" charset="0"/>
                <a:cs typeface="Times New Roman" panose="02020603050405020304" pitchFamily="18" charset="0"/>
              </a:rPr>
              <a:t> </a:t>
            </a:r>
            <a:r>
              <a:rPr lang="en-US" altLang="en-US" sz="2400" b="1" i="1" dirty="0" err="1">
                <a:solidFill>
                  <a:srgbClr val="002060"/>
                </a:solidFill>
                <a:latin typeface="Times New Roman" panose="02020603050405020304" pitchFamily="18" charset="0"/>
                <a:cs typeface="Times New Roman" panose="02020603050405020304" pitchFamily="18" charset="0"/>
              </a:rPr>
              <a:t>dư</a:t>
            </a:r>
            <a:r>
              <a:rPr lang="en-US" altLang="en-US" sz="2400" b="1" i="1" dirty="0">
                <a:solidFill>
                  <a:srgbClr val="002060"/>
                </a:solidFill>
                <a:latin typeface="Times New Roman" panose="02020603050405020304" pitchFamily="18" charset="0"/>
                <a:cs typeface="Times New Roman" panose="02020603050405020304" pitchFamily="18" charset="0"/>
              </a:rPr>
              <a:t> </a:t>
            </a:r>
            <a:r>
              <a:rPr lang="en-US" altLang="en-US" sz="2400" b="1" i="1" dirty="0" err="1">
                <a:solidFill>
                  <a:srgbClr val="002060"/>
                </a:solidFill>
                <a:latin typeface="Times New Roman" panose="02020603050405020304" pitchFamily="18" charset="0"/>
                <a:cs typeface="Times New Roman" panose="02020603050405020304" pitchFamily="18" charset="0"/>
              </a:rPr>
              <a:t>và</a:t>
            </a:r>
            <a:r>
              <a:rPr lang="en-US" altLang="en-US" sz="2400" b="1" i="1" dirty="0">
                <a:solidFill>
                  <a:srgbClr val="002060"/>
                </a:solidFill>
                <a:latin typeface="Times New Roman" panose="02020603050405020304" pitchFamily="18" charset="0"/>
                <a:cs typeface="Times New Roman" panose="02020603050405020304" pitchFamily="18" charset="0"/>
              </a:rPr>
              <a:t> </a:t>
            </a:r>
            <a:r>
              <a:rPr lang="en-US" altLang="en-US" sz="2400" b="1" i="1" dirty="0" err="1">
                <a:solidFill>
                  <a:srgbClr val="002060"/>
                </a:solidFill>
                <a:latin typeface="Times New Roman" panose="02020603050405020304" pitchFamily="18" charset="0"/>
                <a:cs typeface="Times New Roman" panose="02020603050405020304" pitchFamily="18" charset="0"/>
              </a:rPr>
              <a:t>tổng</a:t>
            </a:r>
            <a:r>
              <a:rPr lang="en-US" altLang="en-US" sz="2400" b="1" i="1" dirty="0">
                <a:solidFill>
                  <a:srgbClr val="002060"/>
                </a:solidFill>
                <a:latin typeface="Times New Roman" panose="02020603050405020304" pitchFamily="18" charset="0"/>
                <a:cs typeface="Times New Roman" panose="02020603050405020304" pitchFamily="18" charset="0"/>
              </a:rPr>
              <a:t> </a:t>
            </a:r>
            <a:r>
              <a:rPr lang="en-US" altLang="en-US" sz="2400" b="1" i="1" dirty="0" err="1">
                <a:solidFill>
                  <a:srgbClr val="002060"/>
                </a:solidFill>
                <a:latin typeface="Times New Roman" panose="02020603050405020304" pitchFamily="18" charset="0"/>
                <a:cs typeface="Times New Roman" panose="02020603050405020304" pitchFamily="18" charset="0"/>
              </a:rPr>
              <a:t>số</a:t>
            </a:r>
            <a:r>
              <a:rPr lang="en-US" altLang="en-US" sz="2400" b="1" i="1" dirty="0">
                <a:solidFill>
                  <a:srgbClr val="002060"/>
                </a:solidFill>
                <a:latin typeface="Times New Roman" panose="02020603050405020304" pitchFamily="18" charset="0"/>
                <a:cs typeface="Times New Roman" panose="02020603050405020304" pitchFamily="18" charset="0"/>
              </a:rPr>
              <a:t> </a:t>
            </a:r>
            <a:r>
              <a:rPr lang="en-US" altLang="en-US" sz="2400" b="1" i="1" dirty="0" err="1">
                <a:solidFill>
                  <a:srgbClr val="002060"/>
                </a:solidFill>
                <a:latin typeface="Times New Roman" panose="02020603050405020304" pitchFamily="18" charset="0"/>
                <a:cs typeface="Times New Roman" panose="02020603050405020304" pitchFamily="18" charset="0"/>
              </a:rPr>
              <a:t>tư</a:t>
            </a:r>
            <a:r>
              <a:rPr lang="en-US" altLang="en-US" sz="2400" b="1" i="1" dirty="0">
                <a:solidFill>
                  <a:srgbClr val="002060"/>
                </a:solidFill>
                <a:latin typeface="Times New Roman" panose="02020603050405020304" pitchFamily="18" charset="0"/>
                <a:cs typeface="Times New Roman" panose="02020603050405020304" pitchFamily="18" charset="0"/>
              </a:rPr>
              <a:t> </a:t>
            </a:r>
            <a:r>
              <a:rPr lang="en-US" altLang="en-US" sz="2400" b="1" i="1" dirty="0" err="1">
                <a:solidFill>
                  <a:srgbClr val="002060"/>
                </a:solidFill>
                <a:latin typeface="Times New Roman" panose="02020603050405020304" pitchFamily="18" charset="0"/>
                <a:cs typeface="Times New Roman" panose="02020603050405020304" pitchFamily="18" charset="0"/>
              </a:rPr>
              <a:t>bản</a:t>
            </a:r>
            <a:r>
              <a:rPr lang="en-US" altLang="en-US" sz="2400" b="1" i="1" dirty="0">
                <a:solidFill>
                  <a:srgbClr val="002060"/>
                </a:solidFill>
                <a:latin typeface="Times New Roman" panose="02020603050405020304" pitchFamily="18" charset="0"/>
                <a:cs typeface="Times New Roman" panose="02020603050405020304" pitchFamily="18" charset="0"/>
              </a:rPr>
              <a:t> </a:t>
            </a:r>
            <a:r>
              <a:rPr lang="en-US" altLang="en-US" sz="2400" b="1" i="1" dirty="0" err="1">
                <a:solidFill>
                  <a:srgbClr val="002060"/>
                </a:solidFill>
                <a:latin typeface="Times New Roman" panose="02020603050405020304" pitchFamily="18" charset="0"/>
                <a:cs typeface="Times New Roman" panose="02020603050405020304" pitchFamily="18" charset="0"/>
              </a:rPr>
              <a:t>xã</a:t>
            </a:r>
            <a:r>
              <a:rPr lang="en-US" altLang="en-US" sz="2400" b="1" i="1" dirty="0">
                <a:solidFill>
                  <a:srgbClr val="002060"/>
                </a:solidFill>
                <a:latin typeface="Times New Roman" panose="02020603050405020304" pitchFamily="18" charset="0"/>
                <a:cs typeface="Times New Roman" panose="02020603050405020304" pitchFamily="18" charset="0"/>
              </a:rPr>
              <a:t> </a:t>
            </a:r>
            <a:r>
              <a:rPr lang="en-US" altLang="en-US" sz="2400" b="1" i="1" dirty="0" err="1">
                <a:solidFill>
                  <a:srgbClr val="002060"/>
                </a:solidFill>
                <a:latin typeface="Times New Roman" panose="02020603050405020304" pitchFamily="18" charset="0"/>
                <a:cs typeface="Times New Roman" panose="02020603050405020304" pitchFamily="18" charset="0"/>
              </a:rPr>
              <a:t>hội</a:t>
            </a:r>
            <a:r>
              <a:rPr lang="en-US" altLang="en-US" sz="2400" b="1" i="1" dirty="0">
                <a:solidFill>
                  <a:srgbClr val="002060"/>
                </a:solidFill>
                <a:latin typeface="Times New Roman" panose="02020603050405020304" pitchFamily="18" charset="0"/>
                <a:cs typeface="Times New Roman" panose="02020603050405020304" pitchFamily="18" charset="0"/>
              </a:rPr>
              <a:t> </a:t>
            </a:r>
            <a:r>
              <a:rPr lang="en-US" altLang="en-US" sz="2400" i="1" dirty="0" err="1">
                <a:solidFill>
                  <a:srgbClr val="663300"/>
                </a:solidFill>
                <a:latin typeface="Times New Roman" panose="02020603050405020304" pitchFamily="18" charset="0"/>
                <a:cs typeface="Times New Roman" panose="02020603050405020304" pitchFamily="18" charset="0"/>
              </a:rPr>
              <a:t>đã</a:t>
            </a:r>
            <a:r>
              <a:rPr lang="en-US" altLang="en-US" sz="2400" i="1" dirty="0">
                <a:solidFill>
                  <a:srgbClr val="663300"/>
                </a:solidFill>
                <a:latin typeface="Times New Roman" panose="02020603050405020304" pitchFamily="18" charset="0"/>
                <a:cs typeface="Times New Roman" panose="02020603050405020304" pitchFamily="18" charset="0"/>
              </a:rPr>
              <a:t> </a:t>
            </a:r>
            <a:r>
              <a:rPr lang="en-US" altLang="en-US" sz="2400" i="1" dirty="0" err="1">
                <a:solidFill>
                  <a:srgbClr val="663300"/>
                </a:solidFill>
                <a:latin typeface="Times New Roman" panose="02020603050405020304" pitchFamily="18" charset="0"/>
                <a:cs typeface="Times New Roman" panose="02020603050405020304" pitchFamily="18" charset="0"/>
              </a:rPr>
              <a:t>đầu</a:t>
            </a:r>
            <a:r>
              <a:rPr lang="en-US" altLang="en-US" sz="2400" i="1" dirty="0">
                <a:solidFill>
                  <a:srgbClr val="663300"/>
                </a:solidFill>
                <a:latin typeface="Times New Roman" panose="02020603050405020304" pitchFamily="18" charset="0"/>
                <a:cs typeface="Times New Roman" panose="02020603050405020304" pitchFamily="18" charset="0"/>
              </a:rPr>
              <a:t> </a:t>
            </a:r>
            <a:r>
              <a:rPr lang="en-US" altLang="en-US" sz="2400" i="1" dirty="0" err="1">
                <a:solidFill>
                  <a:srgbClr val="663300"/>
                </a:solidFill>
                <a:latin typeface="Times New Roman" panose="02020603050405020304" pitchFamily="18" charset="0"/>
                <a:cs typeface="Times New Roman" panose="02020603050405020304" pitchFamily="18" charset="0"/>
              </a:rPr>
              <a:t>tư</a:t>
            </a:r>
            <a:r>
              <a:rPr lang="en-US" altLang="en-US" sz="2400" i="1" dirty="0">
                <a:solidFill>
                  <a:srgbClr val="663300"/>
                </a:solidFill>
                <a:latin typeface="Times New Roman" panose="02020603050405020304" pitchFamily="18" charset="0"/>
                <a:cs typeface="Times New Roman" panose="02020603050405020304" pitchFamily="18" charset="0"/>
              </a:rPr>
              <a:t> </a:t>
            </a:r>
            <a:r>
              <a:rPr lang="en-US" altLang="en-US" sz="2400" i="1" dirty="0" err="1">
                <a:solidFill>
                  <a:srgbClr val="663300"/>
                </a:solidFill>
                <a:latin typeface="Times New Roman" panose="02020603050405020304" pitchFamily="18" charset="0"/>
                <a:cs typeface="Times New Roman" panose="02020603050405020304" pitchFamily="18" charset="0"/>
              </a:rPr>
              <a:t>vào</a:t>
            </a:r>
            <a:r>
              <a:rPr lang="en-US" altLang="en-US" sz="2400" i="1" dirty="0">
                <a:solidFill>
                  <a:srgbClr val="663300"/>
                </a:solidFill>
                <a:latin typeface="Times New Roman" panose="02020603050405020304" pitchFamily="18" charset="0"/>
                <a:cs typeface="Times New Roman" panose="02020603050405020304" pitchFamily="18" charset="0"/>
              </a:rPr>
              <a:t> </a:t>
            </a:r>
            <a:r>
              <a:rPr lang="en-US" altLang="en-US" sz="2400" i="1" dirty="0" err="1">
                <a:solidFill>
                  <a:srgbClr val="663300"/>
                </a:solidFill>
                <a:latin typeface="Times New Roman" panose="02020603050405020304" pitchFamily="18" charset="0"/>
                <a:cs typeface="Times New Roman" panose="02020603050405020304" pitchFamily="18" charset="0"/>
              </a:rPr>
              <a:t>các</a:t>
            </a:r>
            <a:r>
              <a:rPr lang="en-US" altLang="en-US" sz="2400" i="1" dirty="0">
                <a:solidFill>
                  <a:srgbClr val="663300"/>
                </a:solidFill>
                <a:latin typeface="Times New Roman" panose="02020603050405020304" pitchFamily="18" charset="0"/>
                <a:cs typeface="Times New Roman" panose="02020603050405020304" pitchFamily="18" charset="0"/>
              </a:rPr>
              <a:t> </a:t>
            </a:r>
            <a:r>
              <a:rPr lang="en-US" altLang="en-US" sz="2400" i="1" dirty="0" err="1">
                <a:solidFill>
                  <a:srgbClr val="663300"/>
                </a:solidFill>
                <a:latin typeface="Times New Roman" panose="02020603050405020304" pitchFamily="18" charset="0"/>
                <a:cs typeface="Times New Roman" panose="02020603050405020304" pitchFamily="18" charset="0"/>
              </a:rPr>
              <a:t>ngành</a:t>
            </a:r>
            <a:r>
              <a:rPr lang="en-US" altLang="en-US" sz="2400" i="1" dirty="0">
                <a:solidFill>
                  <a:srgbClr val="663300"/>
                </a:solidFill>
                <a:latin typeface="Times New Roman" panose="02020603050405020304" pitchFamily="18" charset="0"/>
                <a:cs typeface="Times New Roman" panose="02020603050405020304" pitchFamily="18" charset="0"/>
              </a:rPr>
              <a:t> </a:t>
            </a:r>
            <a:r>
              <a:rPr lang="en-US" altLang="en-US" sz="2400" i="1" dirty="0" err="1">
                <a:solidFill>
                  <a:srgbClr val="663300"/>
                </a:solidFill>
                <a:latin typeface="Times New Roman" panose="02020603050405020304" pitchFamily="18" charset="0"/>
                <a:cs typeface="Times New Roman" panose="02020603050405020304" pitchFamily="18" charset="0"/>
              </a:rPr>
              <a:t>của</a:t>
            </a:r>
            <a:r>
              <a:rPr lang="en-US" altLang="en-US" sz="2400" i="1" dirty="0">
                <a:solidFill>
                  <a:srgbClr val="663300"/>
                </a:solidFill>
                <a:latin typeface="Times New Roman" panose="02020603050405020304" pitchFamily="18" charset="0"/>
                <a:cs typeface="Times New Roman" panose="02020603050405020304" pitchFamily="18" charset="0"/>
              </a:rPr>
              <a:t> </a:t>
            </a:r>
            <a:r>
              <a:rPr lang="en-US" altLang="en-US" sz="2400" i="1" dirty="0" err="1">
                <a:solidFill>
                  <a:srgbClr val="663300"/>
                </a:solidFill>
                <a:latin typeface="Times New Roman" panose="02020603050405020304" pitchFamily="18" charset="0"/>
                <a:cs typeface="Times New Roman" panose="02020603050405020304" pitchFamily="18" charset="0"/>
              </a:rPr>
              <a:t>nền</a:t>
            </a:r>
            <a:r>
              <a:rPr lang="en-US" altLang="en-US" sz="2400" i="1" dirty="0">
                <a:solidFill>
                  <a:srgbClr val="663300"/>
                </a:solidFill>
                <a:latin typeface="Times New Roman" panose="02020603050405020304" pitchFamily="18" charset="0"/>
                <a:cs typeface="Times New Roman" panose="02020603050405020304" pitchFamily="18" charset="0"/>
              </a:rPr>
              <a:t> </a:t>
            </a:r>
            <a:r>
              <a:rPr lang="en-US" altLang="en-US" sz="2400" i="1" dirty="0" err="1">
                <a:solidFill>
                  <a:srgbClr val="663300"/>
                </a:solidFill>
                <a:latin typeface="Times New Roman" panose="02020603050405020304" pitchFamily="18" charset="0"/>
                <a:cs typeface="Times New Roman" panose="02020603050405020304" pitchFamily="18" charset="0"/>
              </a:rPr>
              <a:t>sản</a:t>
            </a:r>
            <a:r>
              <a:rPr lang="en-US" altLang="en-US" sz="2400" i="1" dirty="0">
                <a:solidFill>
                  <a:srgbClr val="663300"/>
                </a:solidFill>
                <a:latin typeface="Times New Roman" panose="02020603050405020304" pitchFamily="18" charset="0"/>
                <a:cs typeface="Times New Roman" panose="02020603050405020304" pitchFamily="18" charset="0"/>
              </a:rPr>
              <a:t> </a:t>
            </a:r>
            <a:r>
              <a:rPr lang="en-US" altLang="en-US" sz="2400" i="1" dirty="0" err="1">
                <a:solidFill>
                  <a:srgbClr val="663300"/>
                </a:solidFill>
                <a:latin typeface="Times New Roman" panose="02020603050405020304" pitchFamily="18" charset="0"/>
                <a:cs typeface="Times New Roman" panose="02020603050405020304" pitchFamily="18" charset="0"/>
              </a:rPr>
              <a:t>xuất</a:t>
            </a:r>
            <a:r>
              <a:rPr lang="en-US" altLang="en-US" sz="2400" i="1" dirty="0">
                <a:solidFill>
                  <a:srgbClr val="663300"/>
                </a:solidFill>
                <a:latin typeface="Times New Roman" panose="02020603050405020304" pitchFamily="18" charset="0"/>
                <a:cs typeface="Times New Roman" panose="02020603050405020304" pitchFamily="18" charset="0"/>
              </a:rPr>
              <a:t> </a:t>
            </a:r>
            <a:r>
              <a:rPr lang="en-US" altLang="en-US" sz="2400" i="1" dirty="0" err="1">
                <a:solidFill>
                  <a:srgbClr val="663300"/>
                </a:solidFill>
                <a:latin typeface="Times New Roman" panose="02020603050405020304" pitchFamily="18" charset="0"/>
                <a:cs typeface="Times New Roman" panose="02020603050405020304" pitchFamily="18" charset="0"/>
              </a:rPr>
              <a:t>tư</a:t>
            </a:r>
            <a:r>
              <a:rPr lang="en-US" altLang="en-US" sz="2400" i="1" dirty="0">
                <a:solidFill>
                  <a:srgbClr val="663300"/>
                </a:solidFill>
                <a:latin typeface="Times New Roman" panose="02020603050405020304" pitchFamily="18" charset="0"/>
                <a:cs typeface="Times New Roman" panose="02020603050405020304" pitchFamily="18" charset="0"/>
              </a:rPr>
              <a:t> </a:t>
            </a:r>
            <a:r>
              <a:rPr lang="en-US" altLang="en-US" sz="2400" i="1" dirty="0" err="1">
                <a:solidFill>
                  <a:srgbClr val="663300"/>
                </a:solidFill>
                <a:latin typeface="Times New Roman" panose="02020603050405020304" pitchFamily="18" charset="0"/>
                <a:cs typeface="Times New Roman" panose="02020603050405020304" pitchFamily="18" charset="0"/>
              </a:rPr>
              <a:t>bản</a:t>
            </a:r>
            <a:r>
              <a:rPr lang="en-US" altLang="en-US" sz="2400" i="1" dirty="0">
                <a:solidFill>
                  <a:srgbClr val="663300"/>
                </a:solidFill>
                <a:latin typeface="Times New Roman" panose="02020603050405020304" pitchFamily="18" charset="0"/>
                <a:cs typeface="Times New Roman" panose="02020603050405020304" pitchFamily="18" charset="0"/>
              </a:rPr>
              <a:t> </a:t>
            </a:r>
            <a:r>
              <a:rPr lang="en-US" altLang="en-US" sz="2400" i="1" dirty="0" err="1">
                <a:solidFill>
                  <a:srgbClr val="663300"/>
                </a:solidFill>
                <a:latin typeface="Times New Roman" panose="02020603050405020304" pitchFamily="18" charset="0"/>
                <a:cs typeface="Times New Roman" panose="02020603050405020304" pitchFamily="18" charset="0"/>
              </a:rPr>
              <a:t>chủ</a:t>
            </a:r>
            <a:r>
              <a:rPr lang="en-US" altLang="en-US" sz="2400" i="1" dirty="0">
                <a:solidFill>
                  <a:srgbClr val="663300"/>
                </a:solidFill>
                <a:latin typeface="Times New Roman" panose="02020603050405020304" pitchFamily="18" charset="0"/>
                <a:cs typeface="Times New Roman" panose="02020603050405020304" pitchFamily="18" charset="0"/>
              </a:rPr>
              <a:t> </a:t>
            </a:r>
            <a:r>
              <a:rPr lang="en-US" altLang="en-US" sz="2400" i="1" dirty="0" err="1">
                <a:solidFill>
                  <a:srgbClr val="663300"/>
                </a:solidFill>
                <a:latin typeface="Times New Roman" panose="02020603050405020304" pitchFamily="18" charset="0"/>
                <a:cs typeface="Times New Roman" panose="02020603050405020304" pitchFamily="18" charset="0"/>
              </a:rPr>
              <a:t>nghĩa</a:t>
            </a:r>
            <a:r>
              <a:rPr lang="en-US" altLang="en-US" sz="2400" i="1" dirty="0">
                <a:solidFill>
                  <a:srgbClr val="663300"/>
                </a:solidFill>
                <a:latin typeface="Times New Roman" panose="02020603050405020304" pitchFamily="18" charset="0"/>
                <a:cs typeface="Times New Roman" panose="02020603050405020304" pitchFamily="18" charset="0"/>
              </a:rPr>
              <a:t>.</a:t>
            </a:r>
          </a:p>
          <a:p>
            <a:pPr algn="ctr" eaLnBrk="1" hangingPunct="1"/>
            <a:r>
              <a:rPr lang="en-US" altLang="en-US" sz="2400" i="1" dirty="0">
                <a:solidFill>
                  <a:srgbClr val="663300"/>
                </a:solidFill>
                <a:latin typeface="Times New Roman" panose="02020603050405020304" pitchFamily="18" charset="0"/>
                <a:cs typeface="Times New Roman" panose="02020603050405020304" pitchFamily="18" charset="0"/>
              </a:rPr>
              <a:t> </a:t>
            </a:r>
            <a:r>
              <a:rPr lang="en-US" altLang="en-US" sz="2400" i="1" dirty="0" err="1">
                <a:solidFill>
                  <a:srgbClr val="663300"/>
                </a:solidFill>
                <a:latin typeface="Times New Roman" panose="02020603050405020304" pitchFamily="18" charset="0"/>
                <a:cs typeface="Times New Roman" panose="02020603050405020304" pitchFamily="18" charset="0"/>
              </a:rPr>
              <a:t>Ký</a:t>
            </a:r>
            <a:r>
              <a:rPr lang="en-US" altLang="en-US" sz="2400" i="1" dirty="0">
                <a:solidFill>
                  <a:srgbClr val="663300"/>
                </a:solidFill>
                <a:latin typeface="Times New Roman" panose="02020603050405020304" pitchFamily="18" charset="0"/>
                <a:cs typeface="Times New Roman" panose="02020603050405020304" pitchFamily="18" charset="0"/>
              </a:rPr>
              <a:t> </a:t>
            </a:r>
            <a:r>
              <a:rPr lang="en-US" altLang="en-US" sz="2400" i="1" dirty="0" err="1">
                <a:solidFill>
                  <a:srgbClr val="663300"/>
                </a:solidFill>
                <a:latin typeface="Times New Roman" panose="02020603050405020304" pitchFamily="18" charset="0"/>
                <a:cs typeface="Times New Roman" panose="02020603050405020304" pitchFamily="18" charset="0"/>
              </a:rPr>
              <a:t>hiệu</a:t>
            </a:r>
            <a:r>
              <a:rPr lang="en-US" altLang="en-US" sz="2400" i="1" dirty="0">
                <a:solidFill>
                  <a:srgbClr val="663300"/>
                </a:solidFill>
                <a:latin typeface="Times New Roman" panose="02020603050405020304" pitchFamily="18" charset="0"/>
                <a:cs typeface="Times New Roman" panose="02020603050405020304" pitchFamily="18" charset="0"/>
              </a:rPr>
              <a:t> </a:t>
            </a:r>
            <a:r>
              <a:rPr lang="en-US" altLang="en-US" sz="2400" i="1" dirty="0" err="1" smtClean="0">
                <a:solidFill>
                  <a:srgbClr val="663300"/>
                </a:solidFill>
                <a:latin typeface="Times New Roman" panose="02020603050405020304" pitchFamily="18" charset="0"/>
                <a:cs typeface="Times New Roman" panose="02020603050405020304" pitchFamily="18" charset="0"/>
              </a:rPr>
              <a:t>là</a:t>
            </a:r>
            <a:r>
              <a:rPr lang="en-US" altLang="en-US" sz="2400" i="1" dirty="0" smtClean="0">
                <a:solidFill>
                  <a:srgbClr val="663300"/>
                </a:solidFill>
                <a:latin typeface="Times New Roman" panose="02020603050405020304" pitchFamily="18" charset="0"/>
                <a:cs typeface="Times New Roman" panose="02020603050405020304" pitchFamily="18" charset="0"/>
              </a:rPr>
              <a:t>: </a:t>
            </a:r>
            <a:endParaRPr lang="en-US" altLang="en-US" sz="2400" i="1" dirty="0">
              <a:solidFill>
                <a:srgbClr val="663300"/>
              </a:solidFill>
              <a:latin typeface="Times New Roman" panose="02020603050405020304" pitchFamily="18" charset="0"/>
              <a:cs typeface="Times New Roman" panose="02020603050405020304" pitchFamily="18" charset="0"/>
            </a:endParaRPr>
          </a:p>
        </p:txBody>
      </p:sp>
      <p:sp>
        <p:nvSpPr>
          <p:cNvPr id="30" name="Rectangle 5">
            <a:extLst>
              <a:ext uri="{FF2B5EF4-FFF2-40B4-BE49-F238E27FC236}">
                <a16:creationId xmlns:a16="http://schemas.microsoft.com/office/drawing/2014/main" xmlns="" id="{F812A215-0196-4E1A-BF15-0715DFF63421}"/>
              </a:ext>
            </a:extLst>
          </p:cNvPr>
          <p:cNvSpPr txBox="1">
            <a:spLocks noChangeArrowheads="1"/>
          </p:cNvSpPr>
          <p:nvPr/>
        </p:nvSpPr>
        <p:spPr bwMode="auto">
          <a:xfrm>
            <a:off x="1925538" y="3686827"/>
            <a:ext cx="8229600" cy="587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2400" b="1" dirty="0" err="1">
                <a:solidFill>
                  <a:srgbClr val="800040"/>
                </a:solidFill>
                <a:cs typeface="Arial" panose="020B0604020202020204" pitchFamily="34" charset="0"/>
                <a:sym typeface="Arial" panose="020B0604020202020204" pitchFamily="34" charset="0"/>
              </a:rPr>
              <a:t>Công</a:t>
            </a:r>
            <a:r>
              <a:rPr lang="en-US" altLang="en-US" sz="2400" b="1" dirty="0">
                <a:solidFill>
                  <a:srgbClr val="800040"/>
                </a:solidFill>
                <a:cs typeface="Arial" panose="020B0604020202020204" pitchFamily="34" charset="0"/>
                <a:sym typeface="Arial" panose="020B0604020202020204" pitchFamily="34" charset="0"/>
              </a:rPr>
              <a:t> </a:t>
            </a:r>
            <a:r>
              <a:rPr lang="en-US" altLang="en-US" sz="2400" b="1" dirty="0" err="1">
                <a:solidFill>
                  <a:srgbClr val="800040"/>
                </a:solidFill>
                <a:cs typeface="Arial" panose="020B0604020202020204" pitchFamily="34" charset="0"/>
                <a:sym typeface="Arial" panose="020B0604020202020204" pitchFamily="34" charset="0"/>
              </a:rPr>
              <a:t>thức</a:t>
            </a:r>
            <a:r>
              <a:rPr lang="en-US" altLang="en-US" sz="2400" b="1" dirty="0">
                <a:solidFill>
                  <a:srgbClr val="800040"/>
                </a:solidFill>
                <a:cs typeface="Arial" panose="020B0604020202020204" pitchFamily="34" charset="0"/>
                <a:sym typeface="Arial" panose="020B0604020202020204" pitchFamily="34" charset="0"/>
              </a:rPr>
              <a:t> </a:t>
            </a:r>
            <a:r>
              <a:rPr lang="en-US" altLang="en-US" sz="2400" b="1" dirty="0" err="1">
                <a:solidFill>
                  <a:srgbClr val="800040"/>
                </a:solidFill>
                <a:cs typeface="Arial" panose="020B0604020202020204" pitchFamily="34" charset="0"/>
                <a:sym typeface="Arial" panose="020B0604020202020204" pitchFamily="34" charset="0"/>
              </a:rPr>
              <a:t>tính</a:t>
            </a:r>
            <a:r>
              <a:rPr lang="en-US" altLang="en-US" sz="2400" b="1" dirty="0">
                <a:solidFill>
                  <a:srgbClr val="800040"/>
                </a:solidFill>
                <a:cs typeface="Arial" panose="020B0604020202020204" pitchFamily="34" charset="0"/>
                <a:sym typeface="Arial" panose="020B0604020202020204" pitchFamily="34" charset="0"/>
              </a:rPr>
              <a:t> </a:t>
            </a:r>
            <a:r>
              <a:rPr lang="en-US" altLang="en-US" sz="2400" b="1" dirty="0" err="1">
                <a:solidFill>
                  <a:srgbClr val="800040"/>
                </a:solidFill>
                <a:cs typeface="Arial" panose="020B0604020202020204" pitchFamily="34" charset="0"/>
                <a:sym typeface="Arial" panose="020B0604020202020204" pitchFamily="34" charset="0"/>
              </a:rPr>
              <a:t>tỉ</a:t>
            </a:r>
            <a:r>
              <a:rPr lang="en-US" altLang="en-US" sz="2400" b="1" dirty="0">
                <a:solidFill>
                  <a:srgbClr val="800040"/>
                </a:solidFill>
                <a:cs typeface="Arial" panose="020B0604020202020204" pitchFamily="34" charset="0"/>
                <a:sym typeface="Arial" panose="020B0604020202020204" pitchFamily="34" charset="0"/>
              </a:rPr>
              <a:t> </a:t>
            </a:r>
            <a:r>
              <a:rPr lang="en-US" altLang="en-US" sz="2400" b="1" dirty="0" err="1">
                <a:solidFill>
                  <a:srgbClr val="800040"/>
                </a:solidFill>
                <a:cs typeface="Arial" panose="020B0604020202020204" pitchFamily="34" charset="0"/>
                <a:sym typeface="Arial" panose="020B0604020202020204" pitchFamily="34" charset="0"/>
              </a:rPr>
              <a:t>suất</a:t>
            </a:r>
            <a:r>
              <a:rPr lang="en-US" altLang="en-US" sz="2400" b="1" dirty="0">
                <a:solidFill>
                  <a:srgbClr val="800040"/>
                </a:solidFill>
                <a:cs typeface="Arial" panose="020B0604020202020204" pitchFamily="34" charset="0"/>
                <a:sym typeface="Arial" panose="020B0604020202020204" pitchFamily="34" charset="0"/>
              </a:rPr>
              <a:t> </a:t>
            </a:r>
            <a:r>
              <a:rPr lang="en-US" altLang="en-US" sz="2400" b="1" dirty="0" err="1">
                <a:solidFill>
                  <a:srgbClr val="800040"/>
                </a:solidFill>
                <a:cs typeface="Arial" panose="020B0604020202020204" pitchFamily="34" charset="0"/>
                <a:sym typeface="Arial" panose="020B0604020202020204" pitchFamily="34" charset="0"/>
              </a:rPr>
              <a:t>lợi</a:t>
            </a:r>
            <a:r>
              <a:rPr lang="en-US" altLang="en-US" sz="2400" b="1" dirty="0">
                <a:solidFill>
                  <a:srgbClr val="800040"/>
                </a:solidFill>
                <a:cs typeface="Arial" panose="020B0604020202020204" pitchFamily="34" charset="0"/>
                <a:sym typeface="Arial" panose="020B0604020202020204" pitchFamily="34" charset="0"/>
              </a:rPr>
              <a:t> </a:t>
            </a:r>
            <a:r>
              <a:rPr lang="en-US" altLang="en-US" sz="2400" b="1" dirty="0" err="1">
                <a:solidFill>
                  <a:srgbClr val="800040"/>
                </a:solidFill>
                <a:cs typeface="Arial" panose="020B0604020202020204" pitchFamily="34" charset="0"/>
                <a:sym typeface="Arial" panose="020B0604020202020204" pitchFamily="34" charset="0"/>
              </a:rPr>
              <a:t>nhuận</a:t>
            </a:r>
            <a:r>
              <a:rPr lang="en-US" altLang="en-US" sz="2400" b="1" dirty="0">
                <a:solidFill>
                  <a:srgbClr val="800040"/>
                </a:solidFill>
                <a:cs typeface="Arial" panose="020B0604020202020204" pitchFamily="34" charset="0"/>
                <a:sym typeface="Arial" panose="020B0604020202020204" pitchFamily="34" charset="0"/>
              </a:rPr>
              <a:t> </a:t>
            </a:r>
            <a:r>
              <a:rPr lang="en-US" altLang="en-US" sz="2400" b="1" dirty="0" err="1">
                <a:solidFill>
                  <a:srgbClr val="800040"/>
                </a:solidFill>
                <a:cs typeface="Arial" panose="020B0604020202020204" pitchFamily="34" charset="0"/>
                <a:sym typeface="Arial" panose="020B0604020202020204" pitchFamily="34" charset="0"/>
              </a:rPr>
              <a:t>bình</a:t>
            </a:r>
            <a:r>
              <a:rPr lang="en-US" altLang="en-US" sz="2400" b="1" dirty="0">
                <a:solidFill>
                  <a:srgbClr val="800040"/>
                </a:solidFill>
                <a:cs typeface="Arial" panose="020B0604020202020204" pitchFamily="34" charset="0"/>
                <a:sym typeface="Arial" panose="020B0604020202020204" pitchFamily="34" charset="0"/>
              </a:rPr>
              <a:t> </a:t>
            </a:r>
            <a:r>
              <a:rPr lang="en-US" altLang="en-US" sz="2400" b="1" dirty="0" err="1">
                <a:solidFill>
                  <a:srgbClr val="800040"/>
                </a:solidFill>
                <a:cs typeface="Arial" panose="020B0604020202020204" pitchFamily="34" charset="0"/>
                <a:sym typeface="Arial" panose="020B0604020202020204" pitchFamily="34" charset="0"/>
              </a:rPr>
              <a:t>quân</a:t>
            </a:r>
            <a:endParaRPr lang="en-US" altLang="en-US" sz="2400" b="1" dirty="0">
              <a:solidFill>
                <a:srgbClr val="800040"/>
              </a:solidFill>
              <a:cs typeface="Arial" panose="020B0604020202020204" pitchFamily="34" charset="0"/>
              <a:sym typeface="Arial" panose="020B0604020202020204" pitchFamily="34" charset="0"/>
            </a:endParaRPr>
          </a:p>
        </p:txBody>
      </p:sp>
      <p:sp>
        <p:nvSpPr>
          <p:cNvPr id="31" name="Rectangle 7">
            <a:extLst>
              <a:ext uri="{FF2B5EF4-FFF2-40B4-BE49-F238E27FC236}">
                <a16:creationId xmlns:a16="http://schemas.microsoft.com/office/drawing/2014/main" xmlns="" id="{07ECC11F-760D-4CF3-B023-03A090CD2430}"/>
              </a:ext>
            </a:extLst>
          </p:cNvPr>
          <p:cNvSpPr>
            <a:spLocks noChangeArrowheads="1"/>
          </p:cNvSpPr>
          <p:nvPr/>
        </p:nvSpPr>
        <p:spPr bwMode="auto">
          <a:xfrm>
            <a:off x="2192238" y="4366595"/>
            <a:ext cx="7696200" cy="2022436"/>
          </a:xfrm>
          <a:prstGeom prst="rect">
            <a:avLst/>
          </a:prstGeom>
          <a:solidFill>
            <a:srgbClr val="CCFF99"/>
          </a:solidFill>
          <a:ln w="9525">
            <a:solidFill>
              <a:schemeClr val="tx1"/>
            </a:solidFill>
            <a:miter lim="800000"/>
            <a:headEnd/>
            <a:tailEnd/>
          </a:ln>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eaLnBrk="1" hangingPunct="1"/>
            <a:endParaRPr lang="en-US" altLang="en-US">
              <a:cs typeface="Arial" panose="020B0604020202020204" pitchFamily="34" charset="0"/>
              <a:sym typeface="Arial" panose="020B0604020202020204" pitchFamily="34" charset="0"/>
            </a:endParaRPr>
          </a:p>
        </p:txBody>
      </p:sp>
      <p:graphicFrame>
        <p:nvGraphicFramePr>
          <p:cNvPr id="32" name="Object 3">
            <a:extLst>
              <a:ext uri="{FF2B5EF4-FFF2-40B4-BE49-F238E27FC236}">
                <a16:creationId xmlns:a16="http://schemas.microsoft.com/office/drawing/2014/main" xmlns="" id="{B772D0F1-944C-4D1B-A44A-FCAA30A28BA5}"/>
              </a:ext>
            </a:extLst>
          </p:cNvPr>
          <p:cNvGraphicFramePr>
            <a:graphicFrameLocks noChangeAspect="1"/>
          </p:cNvGraphicFramePr>
          <p:nvPr>
            <p:extLst>
              <p:ext uri="{D42A27DB-BD31-4B8C-83A1-F6EECF244321}">
                <p14:modId xmlns:p14="http://schemas.microsoft.com/office/powerpoint/2010/main" val="3535922263"/>
              </p:ext>
            </p:extLst>
          </p:nvPr>
        </p:nvGraphicFramePr>
        <p:xfrm>
          <a:off x="2999581" y="4485454"/>
          <a:ext cx="6192838" cy="1636059"/>
        </p:xfrm>
        <a:graphic>
          <a:graphicData uri="http://schemas.openxmlformats.org/presentationml/2006/ole">
            <mc:AlternateContent xmlns:mc="http://schemas.openxmlformats.org/markup-compatibility/2006">
              <mc:Choice xmlns:v="urn:schemas-microsoft-com:vml" Requires="v">
                <p:oleObj spid="_x0000_s4151" name="Equation" r:id="rId5" imgW="1358640" imgH="482400" progId="Equation.3">
                  <p:embed/>
                </p:oleObj>
              </mc:Choice>
              <mc:Fallback>
                <p:oleObj name="Equation" r:id="rId5" imgW="1358640" imgH="482400" progId="Equation.3">
                  <p:embed/>
                  <p:pic>
                    <p:nvPicPr>
                      <p:cNvPr id="7" name="Object 3">
                        <a:extLst>
                          <a:ext uri="{FF2B5EF4-FFF2-40B4-BE49-F238E27FC236}">
                            <a16:creationId xmlns:a16="http://schemas.microsoft.com/office/drawing/2014/main" xmlns="" id="{C872E9F3-93EE-4B1E-B0E8-EBDC2DC87650}"/>
                          </a:ext>
                        </a:extLst>
                      </p:cNvPr>
                      <p:cNvPicPr>
                        <a:picLocks noChangeAspect="1" noChangeArrowheads="1"/>
                      </p:cNvPicPr>
                      <p:nvPr/>
                    </p:nvPicPr>
                    <p:blipFill>
                      <a:blip r:embed="rId6"/>
                      <a:srcRect/>
                      <a:stretch>
                        <a:fillRect/>
                      </a:stretch>
                    </p:blipFill>
                    <p:spPr bwMode="auto">
                      <a:xfrm>
                        <a:off x="2999581" y="4485454"/>
                        <a:ext cx="6192838" cy="1636059"/>
                      </a:xfrm>
                      <a:prstGeom prst="rect">
                        <a:avLst/>
                      </a:prstGeom>
                      <a:noFill/>
                      <a:ln>
                        <a:noFill/>
                      </a:ln>
                    </p:spPr>
                  </p:pic>
                </p:oleObj>
              </mc:Fallback>
            </mc:AlternateContent>
          </a:graphicData>
        </a:graphic>
      </p:graphicFrame>
      <p:pic>
        <p:nvPicPr>
          <p:cNvPr id="33" name="Google Shape;225;p26">
            <a:extLst>
              <a:ext uri="{FF2B5EF4-FFF2-40B4-BE49-F238E27FC236}">
                <a16:creationId xmlns:a16="http://schemas.microsoft.com/office/drawing/2014/main" xmlns="" id="{F8684748-F9D2-402C-B80E-D86CCA5A7A72}"/>
              </a:ext>
            </a:extLst>
          </p:cNvPr>
          <p:cNvPicPr preferRelativeResize="0">
            <a:picLocks noChangeAspect="1" noChangeArrowheads="1"/>
          </p:cNvPicPr>
          <p:nvPr/>
        </p:nvPicPr>
        <p:blipFill>
          <a:blip r:embed="rId7" cstate="print">
            <a:extLst>
              <a:ext uri="{28A0092B-C50C-407E-A947-70E740481C1C}">
                <a14:useLocalDpi xmlns:a14="http://schemas.microsoft.com/office/drawing/2010/main" val="0"/>
              </a:ext>
            </a:extLst>
          </a:blip>
          <a:srcRect l="7182" r="27167"/>
          <a:stretch>
            <a:fillRect/>
          </a:stretch>
        </p:blipFill>
        <p:spPr bwMode="auto">
          <a:xfrm>
            <a:off x="260237" y="5397939"/>
            <a:ext cx="876300" cy="1319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aphicFrame>
        <p:nvGraphicFramePr>
          <p:cNvPr id="15" name="Object 55"/>
          <p:cNvGraphicFramePr>
            <a:graphicFrameLocks noChangeAspect="1"/>
          </p:cNvGraphicFramePr>
          <p:nvPr>
            <p:extLst>
              <p:ext uri="{D42A27DB-BD31-4B8C-83A1-F6EECF244321}">
                <p14:modId xmlns:p14="http://schemas.microsoft.com/office/powerpoint/2010/main" val="3870793962"/>
              </p:ext>
            </p:extLst>
          </p:nvPr>
        </p:nvGraphicFramePr>
        <p:xfrm>
          <a:off x="6317110" y="3023854"/>
          <a:ext cx="393749" cy="454191"/>
        </p:xfrm>
        <a:graphic>
          <a:graphicData uri="http://schemas.openxmlformats.org/presentationml/2006/ole">
            <mc:AlternateContent xmlns:mc="http://schemas.openxmlformats.org/markup-compatibility/2006">
              <mc:Choice xmlns:v="urn:schemas-microsoft-com:vml" Requires="v">
                <p:oleObj spid="_x0000_s4152" name="Equation" r:id="rId8" imgW="164957" imgH="241091" progId="Equation.3">
                  <p:embed/>
                </p:oleObj>
              </mc:Choice>
              <mc:Fallback>
                <p:oleObj name="Equation" r:id="rId8" imgW="164957" imgH="241091" progId="Equation.3">
                  <p:embed/>
                  <p:pic>
                    <p:nvPicPr>
                      <p:cNvPr id="0" name=""/>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6317110" y="3023854"/>
                        <a:ext cx="393749" cy="454191"/>
                      </a:xfrm>
                      <a:prstGeom prst="rect">
                        <a:avLst/>
                      </a:prstGeom>
                      <a:noFill/>
                      <a:ln>
                        <a:noFill/>
                      </a:ln>
                      <a:effectLst/>
                    </p:spPr>
                  </p:pic>
                </p:oleObj>
              </mc:Fallback>
            </mc:AlternateContent>
          </a:graphicData>
        </a:graphic>
      </p:graphicFrame>
    </p:spTree>
    <p:extLst>
      <p:ext uri="{BB962C8B-B14F-4D97-AF65-F5344CB8AC3E}">
        <p14:creationId xmlns:p14="http://schemas.microsoft.com/office/powerpoint/2010/main" val="276214402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23"/>
                                        </p:tgtEl>
                                        <p:attrNameLst>
                                          <p:attrName>style.visibility</p:attrName>
                                        </p:attrNameLst>
                                      </p:cBhvr>
                                      <p:to>
                                        <p:strVal val="visible"/>
                                      </p:to>
                                    </p:set>
                                    <p:anim calcmode="lin" valueType="num">
                                      <p:cBhvr>
                                        <p:cTn id="7" dur="500" fill="hold"/>
                                        <p:tgtEl>
                                          <p:spTgt spid="23"/>
                                        </p:tgtEl>
                                        <p:attrNameLst>
                                          <p:attrName>ppt_w</p:attrName>
                                        </p:attrNameLst>
                                      </p:cBhvr>
                                      <p:tavLst>
                                        <p:tav tm="0">
                                          <p:val>
                                            <p:fltVal val="0"/>
                                          </p:val>
                                        </p:tav>
                                        <p:tav tm="100000">
                                          <p:val>
                                            <p:strVal val="#ppt_w"/>
                                          </p:val>
                                        </p:tav>
                                      </p:tavLst>
                                    </p:anim>
                                    <p:anim calcmode="lin" valueType="num">
                                      <p:cBhvr>
                                        <p:cTn id="8" dur="500" fill="hold"/>
                                        <p:tgtEl>
                                          <p:spTgt spid="23"/>
                                        </p:tgtEl>
                                        <p:attrNameLst>
                                          <p:attrName>ppt_h</p:attrName>
                                        </p:attrNameLst>
                                      </p:cBhvr>
                                      <p:tavLst>
                                        <p:tav tm="0">
                                          <p:val>
                                            <p:fltVal val="0"/>
                                          </p:val>
                                        </p:tav>
                                        <p:tav tm="100000">
                                          <p:val>
                                            <p:strVal val="#ppt_h"/>
                                          </p:val>
                                        </p:tav>
                                      </p:tavLst>
                                    </p:anim>
                                    <p:animEffect transition="in" filter="fade">
                                      <p:cBhvr>
                                        <p:cTn id="9" dur="500"/>
                                        <p:tgtEl>
                                          <p:spTgt spid="23"/>
                                        </p:tgtEl>
                                      </p:cBhvr>
                                    </p:animEffect>
                                  </p:childTnLst>
                                </p:cTn>
                              </p:par>
                              <p:par>
                                <p:cTn id="10" presetID="53" presetClass="entr" presetSubtype="16" fill="hold" nodeType="withEffect">
                                  <p:stCondLst>
                                    <p:cond delay="0"/>
                                  </p:stCondLst>
                                  <p:childTnLst>
                                    <p:set>
                                      <p:cBhvr>
                                        <p:cTn id="11" dur="1" fill="hold">
                                          <p:stCondLst>
                                            <p:cond delay="0"/>
                                          </p:stCondLst>
                                        </p:cTn>
                                        <p:tgtEl>
                                          <p:spTgt spid="24"/>
                                        </p:tgtEl>
                                        <p:attrNameLst>
                                          <p:attrName>style.visibility</p:attrName>
                                        </p:attrNameLst>
                                      </p:cBhvr>
                                      <p:to>
                                        <p:strVal val="visible"/>
                                      </p:to>
                                    </p:set>
                                    <p:anim calcmode="lin" valueType="num">
                                      <p:cBhvr>
                                        <p:cTn id="12" dur="500" fill="hold"/>
                                        <p:tgtEl>
                                          <p:spTgt spid="24"/>
                                        </p:tgtEl>
                                        <p:attrNameLst>
                                          <p:attrName>ppt_w</p:attrName>
                                        </p:attrNameLst>
                                      </p:cBhvr>
                                      <p:tavLst>
                                        <p:tav tm="0">
                                          <p:val>
                                            <p:fltVal val="0"/>
                                          </p:val>
                                        </p:tav>
                                        <p:tav tm="100000">
                                          <p:val>
                                            <p:strVal val="#ppt_w"/>
                                          </p:val>
                                        </p:tav>
                                      </p:tavLst>
                                    </p:anim>
                                    <p:anim calcmode="lin" valueType="num">
                                      <p:cBhvr>
                                        <p:cTn id="13" dur="500" fill="hold"/>
                                        <p:tgtEl>
                                          <p:spTgt spid="24"/>
                                        </p:tgtEl>
                                        <p:attrNameLst>
                                          <p:attrName>ppt_h</p:attrName>
                                        </p:attrNameLst>
                                      </p:cBhvr>
                                      <p:tavLst>
                                        <p:tav tm="0">
                                          <p:val>
                                            <p:fltVal val="0"/>
                                          </p:val>
                                        </p:tav>
                                        <p:tav tm="100000">
                                          <p:val>
                                            <p:strVal val="#ppt_h"/>
                                          </p:val>
                                        </p:tav>
                                      </p:tavLst>
                                    </p:anim>
                                    <p:animEffect transition="in" filter="fade">
                                      <p:cBhvr>
                                        <p:cTn id="14" dur="500"/>
                                        <p:tgtEl>
                                          <p:spTgt spid="24"/>
                                        </p:tgtEl>
                                      </p:cBhvr>
                                    </p:animEffect>
                                  </p:childTnLst>
                                </p:cTn>
                              </p:par>
                              <p:par>
                                <p:cTn id="15" presetID="53" presetClass="entr" presetSubtype="16" fill="hold" grpId="0" nodeType="withEffect">
                                  <p:stCondLst>
                                    <p:cond delay="0"/>
                                  </p:stCondLst>
                                  <p:childTnLst>
                                    <p:set>
                                      <p:cBhvr>
                                        <p:cTn id="16" dur="1" fill="hold">
                                          <p:stCondLst>
                                            <p:cond delay="0"/>
                                          </p:stCondLst>
                                        </p:cTn>
                                        <p:tgtEl>
                                          <p:spTgt spid="27"/>
                                        </p:tgtEl>
                                        <p:attrNameLst>
                                          <p:attrName>style.visibility</p:attrName>
                                        </p:attrNameLst>
                                      </p:cBhvr>
                                      <p:to>
                                        <p:strVal val="visible"/>
                                      </p:to>
                                    </p:set>
                                    <p:anim calcmode="lin" valueType="num">
                                      <p:cBhvr>
                                        <p:cTn id="17" dur="500" fill="hold"/>
                                        <p:tgtEl>
                                          <p:spTgt spid="27"/>
                                        </p:tgtEl>
                                        <p:attrNameLst>
                                          <p:attrName>ppt_w</p:attrName>
                                        </p:attrNameLst>
                                      </p:cBhvr>
                                      <p:tavLst>
                                        <p:tav tm="0">
                                          <p:val>
                                            <p:fltVal val="0"/>
                                          </p:val>
                                        </p:tav>
                                        <p:tav tm="100000">
                                          <p:val>
                                            <p:strVal val="#ppt_w"/>
                                          </p:val>
                                        </p:tav>
                                      </p:tavLst>
                                    </p:anim>
                                    <p:anim calcmode="lin" valueType="num">
                                      <p:cBhvr>
                                        <p:cTn id="18" dur="500" fill="hold"/>
                                        <p:tgtEl>
                                          <p:spTgt spid="27"/>
                                        </p:tgtEl>
                                        <p:attrNameLst>
                                          <p:attrName>ppt_h</p:attrName>
                                        </p:attrNameLst>
                                      </p:cBhvr>
                                      <p:tavLst>
                                        <p:tav tm="0">
                                          <p:val>
                                            <p:fltVal val="0"/>
                                          </p:val>
                                        </p:tav>
                                        <p:tav tm="100000">
                                          <p:val>
                                            <p:strVal val="#ppt_h"/>
                                          </p:val>
                                        </p:tav>
                                      </p:tavLst>
                                    </p:anim>
                                    <p:animEffect transition="in" filter="fade">
                                      <p:cBhvr>
                                        <p:cTn id="19" dur="500"/>
                                        <p:tgtEl>
                                          <p:spTgt spid="27"/>
                                        </p:tgtEl>
                                      </p:cBhvr>
                                    </p:animEffect>
                                  </p:childTnLst>
                                </p:cTn>
                              </p:par>
                              <p:par>
                                <p:cTn id="20" presetID="53" presetClass="entr" presetSubtype="16" fill="hold" grpId="0" nodeType="withEffect">
                                  <p:stCondLst>
                                    <p:cond delay="0"/>
                                  </p:stCondLst>
                                  <p:childTnLst>
                                    <p:set>
                                      <p:cBhvr>
                                        <p:cTn id="21" dur="1" fill="hold">
                                          <p:stCondLst>
                                            <p:cond delay="0"/>
                                          </p:stCondLst>
                                        </p:cTn>
                                        <p:tgtEl>
                                          <p:spTgt spid="28"/>
                                        </p:tgtEl>
                                        <p:attrNameLst>
                                          <p:attrName>style.visibility</p:attrName>
                                        </p:attrNameLst>
                                      </p:cBhvr>
                                      <p:to>
                                        <p:strVal val="visible"/>
                                      </p:to>
                                    </p:set>
                                    <p:anim calcmode="lin" valueType="num">
                                      <p:cBhvr>
                                        <p:cTn id="22" dur="500" fill="hold"/>
                                        <p:tgtEl>
                                          <p:spTgt spid="28"/>
                                        </p:tgtEl>
                                        <p:attrNameLst>
                                          <p:attrName>ppt_w</p:attrName>
                                        </p:attrNameLst>
                                      </p:cBhvr>
                                      <p:tavLst>
                                        <p:tav tm="0">
                                          <p:val>
                                            <p:fltVal val="0"/>
                                          </p:val>
                                        </p:tav>
                                        <p:tav tm="100000">
                                          <p:val>
                                            <p:strVal val="#ppt_w"/>
                                          </p:val>
                                        </p:tav>
                                      </p:tavLst>
                                    </p:anim>
                                    <p:anim calcmode="lin" valueType="num">
                                      <p:cBhvr>
                                        <p:cTn id="23" dur="500" fill="hold"/>
                                        <p:tgtEl>
                                          <p:spTgt spid="28"/>
                                        </p:tgtEl>
                                        <p:attrNameLst>
                                          <p:attrName>ppt_h</p:attrName>
                                        </p:attrNameLst>
                                      </p:cBhvr>
                                      <p:tavLst>
                                        <p:tav tm="0">
                                          <p:val>
                                            <p:fltVal val="0"/>
                                          </p:val>
                                        </p:tav>
                                        <p:tav tm="100000">
                                          <p:val>
                                            <p:strVal val="#ppt_h"/>
                                          </p:val>
                                        </p:tav>
                                      </p:tavLst>
                                    </p:anim>
                                    <p:animEffect transition="in" filter="fade">
                                      <p:cBhvr>
                                        <p:cTn id="24" dur="500"/>
                                        <p:tgtEl>
                                          <p:spTgt spid="28"/>
                                        </p:tgtEl>
                                      </p:cBhvr>
                                    </p:animEffect>
                                  </p:childTnLst>
                                </p:cTn>
                              </p:par>
                            </p:childTnLst>
                          </p:cTn>
                        </p:par>
                      </p:childTnLst>
                    </p:cTn>
                  </p:par>
                  <p:par>
                    <p:cTn id="25" fill="hold">
                      <p:stCondLst>
                        <p:cond delay="indefinite"/>
                      </p:stCondLst>
                      <p:childTnLst>
                        <p:par>
                          <p:cTn id="26" fill="hold">
                            <p:stCondLst>
                              <p:cond delay="0"/>
                            </p:stCondLst>
                            <p:childTnLst>
                              <p:par>
                                <p:cTn id="27" presetID="42" presetClass="entr" presetSubtype="0" fill="hold" grpId="0" nodeType="clickEffect">
                                  <p:stCondLst>
                                    <p:cond delay="0"/>
                                  </p:stCondLst>
                                  <p:childTnLst>
                                    <p:set>
                                      <p:cBhvr>
                                        <p:cTn id="28" dur="1" fill="hold">
                                          <p:stCondLst>
                                            <p:cond delay="0"/>
                                          </p:stCondLst>
                                        </p:cTn>
                                        <p:tgtEl>
                                          <p:spTgt spid="29"/>
                                        </p:tgtEl>
                                        <p:attrNameLst>
                                          <p:attrName>style.visibility</p:attrName>
                                        </p:attrNameLst>
                                      </p:cBhvr>
                                      <p:to>
                                        <p:strVal val="visible"/>
                                      </p:to>
                                    </p:set>
                                    <p:animEffect transition="in" filter="fade">
                                      <p:cBhvr>
                                        <p:cTn id="29" dur="1000"/>
                                        <p:tgtEl>
                                          <p:spTgt spid="29"/>
                                        </p:tgtEl>
                                      </p:cBhvr>
                                    </p:animEffect>
                                    <p:anim calcmode="lin" valueType="num">
                                      <p:cBhvr>
                                        <p:cTn id="30" dur="1000" fill="hold"/>
                                        <p:tgtEl>
                                          <p:spTgt spid="29"/>
                                        </p:tgtEl>
                                        <p:attrNameLst>
                                          <p:attrName>ppt_x</p:attrName>
                                        </p:attrNameLst>
                                      </p:cBhvr>
                                      <p:tavLst>
                                        <p:tav tm="0">
                                          <p:val>
                                            <p:strVal val="#ppt_x"/>
                                          </p:val>
                                        </p:tav>
                                        <p:tav tm="100000">
                                          <p:val>
                                            <p:strVal val="#ppt_x"/>
                                          </p:val>
                                        </p:tav>
                                      </p:tavLst>
                                    </p:anim>
                                    <p:anim calcmode="lin" valueType="num">
                                      <p:cBhvr>
                                        <p:cTn id="31" dur="1000" fill="hold"/>
                                        <p:tgtEl>
                                          <p:spTgt spid="29"/>
                                        </p:tgtEl>
                                        <p:attrNameLst>
                                          <p:attrName>ppt_y</p:attrName>
                                        </p:attrNameLst>
                                      </p:cBhvr>
                                      <p:tavLst>
                                        <p:tav tm="0">
                                          <p:val>
                                            <p:strVal val="#ppt_y+.1"/>
                                          </p:val>
                                        </p:tav>
                                        <p:tav tm="100000">
                                          <p:val>
                                            <p:strVal val="#ppt_y"/>
                                          </p:val>
                                        </p:tav>
                                      </p:tavLst>
                                    </p:anim>
                                  </p:childTnLst>
                                </p:cTn>
                              </p:par>
                            </p:childTnLst>
                          </p:cTn>
                        </p:par>
                      </p:childTnLst>
                    </p:cTn>
                  </p:par>
                  <p:par>
                    <p:cTn id="32" fill="hold">
                      <p:stCondLst>
                        <p:cond delay="indefinite"/>
                      </p:stCondLst>
                      <p:childTnLst>
                        <p:par>
                          <p:cTn id="33" fill="hold">
                            <p:stCondLst>
                              <p:cond delay="0"/>
                            </p:stCondLst>
                            <p:childTnLst>
                              <p:par>
                                <p:cTn id="34" presetID="6" presetClass="entr" presetSubtype="16" fill="hold" grpId="0" nodeType="clickEffect">
                                  <p:stCondLst>
                                    <p:cond delay="0"/>
                                  </p:stCondLst>
                                  <p:childTnLst>
                                    <p:set>
                                      <p:cBhvr>
                                        <p:cTn id="35" dur="1" fill="hold">
                                          <p:stCondLst>
                                            <p:cond delay="0"/>
                                          </p:stCondLst>
                                        </p:cTn>
                                        <p:tgtEl>
                                          <p:spTgt spid="30"/>
                                        </p:tgtEl>
                                        <p:attrNameLst>
                                          <p:attrName>style.visibility</p:attrName>
                                        </p:attrNameLst>
                                      </p:cBhvr>
                                      <p:to>
                                        <p:strVal val="visible"/>
                                      </p:to>
                                    </p:set>
                                    <p:animEffect transition="in" filter="circle(in)">
                                      <p:cBhvr>
                                        <p:cTn id="36" dur="2000"/>
                                        <p:tgtEl>
                                          <p:spTgt spid="30"/>
                                        </p:tgtEl>
                                      </p:cBhvr>
                                    </p:animEffect>
                                  </p:childTnLst>
                                </p:cTn>
                              </p:par>
                              <p:par>
                                <p:cTn id="37" presetID="6" presetClass="entr" presetSubtype="16" fill="hold" grpId="0" nodeType="withEffect">
                                  <p:stCondLst>
                                    <p:cond delay="0"/>
                                  </p:stCondLst>
                                  <p:childTnLst>
                                    <p:set>
                                      <p:cBhvr>
                                        <p:cTn id="38" dur="1" fill="hold">
                                          <p:stCondLst>
                                            <p:cond delay="0"/>
                                          </p:stCondLst>
                                        </p:cTn>
                                        <p:tgtEl>
                                          <p:spTgt spid="31"/>
                                        </p:tgtEl>
                                        <p:attrNameLst>
                                          <p:attrName>style.visibility</p:attrName>
                                        </p:attrNameLst>
                                      </p:cBhvr>
                                      <p:to>
                                        <p:strVal val="visible"/>
                                      </p:to>
                                    </p:set>
                                    <p:animEffect transition="in" filter="circle(in)">
                                      <p:cBhvr>
                                        <p:cTn id="39" dur="2000"/>
                                        <p:tgtEl>
                                          <p:spTgt spid="31"/>
                                        </p:tgtEl>
                                      </p:cBhvr>
                                    </p:animEffect>
                                  </p:childTnLst>
                                </p:cTn>
                              </p:par>
                              <p:par>
                                <p:cTn id="40" presetID="6" presetClass="entr" presetSubtype="16" fill="hold" nodeType="withEffect">
                                  <p:stCondLst>
                                    <p:cond delay="0"/>
                                  </p:stCondLst>
                                  <p:childTnLst>
                                    <p:set>
                                      <p:cBhvr>
                                        <p:cTn id="41" dur="1" fill="hold">
                                          <p:stCondLst>
                                            <p:cond delay="0"/>
                                          </p:stCondLst>
                                        </p:cTn>
                                        <p:tgtEl>
                                          <p:spTgt spid="32"/>
                                        </p:tgtEl>
                                        <p:attrNameLst>
                                          <p:attrName>style.visibility</p:attrName>
                                        </p:attrNameLst>
                                      </p:cBhvr>
                                      <p:to>
                                        <p:strVal val="visible"/>
                                      </p:to>
                                    </p:set>
                                    <p:animEffect transition="in" filter="circle(in)">
                                      <p:cBhvr>
                                        <p:cTn id="42" dur="2000"/>
                                        <p:tgtEl>
                                          <p:spTgt spid="32"/>
                                        </p:tgtEl>
                                      </p:cBhvr>
                                    </p:animEffect>
                                  </p:childTnLst>
                                </p:cTn>
                              </p:par>
                              <p:par>
                                <p:cTn id="43" presetID="2" presetClass="entr" presetSubtype="4" fill="hold" nodeType="withEffect">
                                  <p:stCondLst>
                                    <p:cond delay="0"/>
                                  </p:stCondLst>
                                  <p:childTnLst>
                                    <p:set>
                                      <p:cBhvr>
                                        <p:cTn id="44" dur="1" fill="hold">
                                          <p:stCondLst>
                                            <p:cond delay="0"/>
                                          </p:stCondLst>
                                        </p:cTn>
                                        <p:tgtEl>
                                          <p:spTgt spid="15"/>
                                        </p:tgtEl>
                                        <p:attrNameLst>
                                          <p:attrName>style.visibility</p:attrName>
                                        </p:attrNameLst>
                                      </p:cBhvr>
                                      <p:to>
                                        <p:strVal val="visible"/>
                                      </p:to>
                                    </p:set>
                                    <p:anim calcmode="lin" valueType="num">
                                      <p:cBhvr additive="base">
                                        <p:cTn id="45" dur="500" fill="hold"/>
                                        <p:tgtEl>
                                          <p:spTgt spid="15"/>
                                        </p:tgtEl>
                                        <p:attrNameLst>
                                          <p:attrName>ppt_x</p:attrName>
                                        </p:attrNameLst>
                                      </p:cBhvr>
                                      <p:tavLst>
                                        <p:tav tm="0">
                                          <p:val>
                                            <p:strVal val="#ppt_x"/>
                                          </p:val>
                                        </p:tav>
                                        <p:tav tm="100000">
                                          <p:val>
                                            <p:strVal val="#ppt_x"/>
                                          </p:val>
                                        </p:tav>
                                      </p:tavLst>
                                    </p:anim>
                                    <p:anim calcmode="lin" valueType="num">
                                      <p:cBhvr additive="base">
                                        <p:cTn id="46" dur="500" fill="hold"/>
                                        <p:tgtEl>
                                          <p:spTgt spid="1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 grpId="0"/>
      <p:bldP spid="27" grpId="0"/>
      <p:bldP spid="28" grpId="0" animBg="1"/>
      <p:bldP spid="29" grpId="0"/>
      <p:bldP spid="30" grpId="0"/>
      <p:bldP spid="31" grpId="0" animBg="1"/>
    </p:bldLst>
  </p:timing>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 name="Text Box 2">
            <a:extLst>
              <a:ext uri="{FF2B5EF4-FFF2-40B4-BE49-F238E27FC236}">
                <a16:creationId xmlns:a16="http://schemas.microsoft.com/office/drawing/2014/main" xmlns="" id="{AE50D515-A185-4657-A163-0FA2907FD169}"/>
              </a:ext>
            </a:extLst>
          </p:cNvPr>
          <p:cNvSpPr txBox="1">
            <a:spLocks noChangeArrowheads="1"/>
          </p:cNvSpPr>
          <p:nvPr/>
        </p:nvSpPr>
        <p:spPr bwMode="auto">
          <a:xfrm>
            <a:off x="2035629" y="3210151"/>
            <a:ext cx="8077200" cy="461962"/>
          </a:xfrm>
          <a:prstGeom prst="rect">
            <a:avLst/>
          </a:prstGeom>
          <a:solidFill>
            <a:srgbClr val="FFFFFF"/>
          </a:solidFill>
          <a:ln w="9525">
            <a:solidFill>
              <a:srgbClr val="FFFFFF"/>
            </a:solidFill>
            <a:miter lim="800000"/>
            <a:headEnd/>
            <a:tailEnd/>
          </a:ln>
          <a:effec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0" lang="en-US" sz="2400" b="1" i="0" u="none" strike="noStrike" kern="0" cap="none" spc="0" normalizeH="0" baseline="0" noProof="0" dirty="0" err="1">
                <a:ln>
                  <a:noFill/>
                </a:ln>
                <a:solidFill>
                  <a:srgbClr val="006600"/>
                </a:solidFill>
                <a:effectLst/>
                <a:uLnTx/>
                <a:uFillTx/>
                <a:latin typeface=".VnTime" panose="020B7200000000000000" pitchFamily="34" charset="0"/>
                <a:cs typeface="Arial" panose="020B0604020202020204" pitchFamily="34" charset="0"/>
                <a:sym typeface="Arial" panose="020B0604020202020204" pitchFamily="34" charset="0"/>
              </a:rPr>
              <a:t>Tû</a:t>
            </a:r>
            <a:r>
              <a:rPr kumimoji="0" lang="en-US" sz="2400" b="1" i="0" u="none" strike="noStrike" kern="0" cap="none" spc="0" normalizeH="0" baseline="0" noProof="0" dirty="0">
                <a:ln>
                  <a:noFill/>
                </a:ln>
                <a:solidFill>
                  <a:srgbClr val="006600"/>
                </a:solidFill>
                <a:effectLst/>
                <a:uLnTx/>
                <a:uFillTx/>
                <a:latin typeface=".VnTime" panose="020B7200000000000000" pitchFamily="34" charset="0"/>
                <a:cs typeface="Arial" panose="020B0604020202020204" pitchFamily="34" charset="0"/>
                <a:sym typeface="Arial" panose="020B0604020202020204" pitchFamily="34" charset="0"/>
              </a:rPr>
              <a:t> </a:t>
            </a:r>
            <a:r>
              <a:rPr kumimoji="0" lang="en-US" sz="2400" b="1" i="0" u="none" strike="noStrike" kern="0" cap="none" spc="0" normalizeH="0" baseline="0" noProof="0" dirty="0" err="1">
                <a:ln>
                  <a:noFill/>
                </a:ln>
                <a:solidFill>
                  <a:srgbClr val="006600"/>
                </a:solidFill>
                <a:effectLst/>
                <a:uLnTx/>
                <a:uFillTx/>
                <a:latin typeface=".VnTime" panose="020B7200000000000000" pitchFamily="34" charset="0"/>
                <a:cs typeface="Arial" panose="020B0604020202020204" pitchFamily="34" charset="0"/>
                <a:sym typeface="Arial" panose="020B0604020202020204" pitchFamily="34" charset="0"/>
              </a:rPr>
              <a:t>suÊt</a:t>
            </a:r>
            <a:r>
              <a:rPr kumimoji="0" lang="en-US" sz="2400" b="1" i="0" u="none" strike="noStrike" kern="0" cap="none" spc="0" normalizeH="0" baseline="0" noProof="0" dirty="0">
                <a:ln>
                  <a:noFill/>
                </a:ln>
                <a:solidFill>
                  <a:srgbClr val="006600"/>
                </a:solidFill>
                <a:effectLst/>
                <a:uLnTx/>
                <a:uFillTx/>
                <a:latin typeface=".VnTime" panose="020B7200000000000000" pitchFamily="34" charset="0"/>
                <a:cs typeface="Arial" panose="020B0604020202020204" pitchFamily="34" charset="0"/>
                <a:sym typeface="Arial" panose="020B0604020202020204" pitchFamily="34" charset="0"/>
              </a:rPr>
              <a:t> </a:t>
            </a:r>
            <a:r>
              <a:rPr kumimoji="0" lang="en-US" sz="2400" b="1" i="0" u="none" strike="noStrike" kern="0" cap="none" spc="0" normalizeH="0" baseline="0" noProof="0" dirty="0" err="1">
                <a:ln>
                  <a:noFill/>
                </a:ln>
                <a:solidFill>
                  <a:srgbClr val="006600"/>
                </a:solidFill>
                <a:effectLst/>
                <a:uLnTx/>
                <a:uFillTx/>
                <a:latin typeface=".VnTime" panose="020B7200000000000000" pitchFamily="34" charset="0"/>
                <a:cs typeface="Arial" panose="020B0604020202020204" pitchFamily="34" charset="0"/>
                <a:sym typeface="Arial" panose="020B0604020202020204" pitchFamily="34" charset="0"/>
              </a:rPr>
              <a:t>lîi</a:t>
            </a:r>
            <a:r>
              <a:rPr kumimoji="0" lang="en-US" sz="2400" b="1" i="0" u="none" strike="noStrike" kern="0" cap="none" spc="0" normalizeH="0" baseline="0" noProof="0" dirty="0">
                <a:ln>
                  <a:noFill/>
                </a:ln>
                <a:solidFill>
                  <a:srgbClr val="006600"/>
                </a:solidFill>
                <a:effectLst/>
                <a:uLnTx/>
                <a:uFillTx/>
                <a:latin typeface=".VnTime" panose="020B7200000000000000" pitchFamily="34" charset="0"/>
                <a:cs typeface="Arial" panose="020B0604020202020204" pitchFamily="34" charset="0"/>
                <a:sym typeface="Arial" panose="020B0604020202020204" pitchFamily="34" charset="0"/>
              </a:rPr>
              <a:t> </a:t>
            </a:r>
            <a:r>
              <a:rPr kumimoji="0" lang="en-US" sz="2400" b="1" i="0" u="none" strike="noStrike" kern="0" cap="none" spc="0" normalizeH="0" baseline="0" noProof="0" dirty="0" err="1">
                <a:ln>
                  <a:noFill/>
                </a:ln>
                <a:solidFill>
                  <a:srgbClr val="006600"/>
                </a:solidFill>
                <a:effectLst/>
                <a:uLnTx/>
                <a:uFillTx/>
                <a:latin typeface=".VnTime" panose="020B7200000000000000" pitchFamily="34" charset="0"/>
                <a:cs typeface="Arial" panose="020B0604020202020204" pitchFamily="34" charset="0"/>
                <a:sym typeface="Arial" panose="020B0604020202020204" pitchFamily="34" charset="0"/>
              </a:rPr>
              <a:t>nhuËn</a:t>
            </a:r>
            <a:r>
              <a:rPr kumimoji="0" lang="en-US" sz="2400" b="1" i="0" u="none" strike="noStrike" kern="0" cap="none" spc="0" normalizeH="0" baseline="0" noProof="0" dirty="0">
                <a:ln>
                  <a:noFill/>
                </a:ln>
                <a:solidFill>
                  <a:srgbClr val="006600"/>
                </a:solidFill>
                <a:effectLst/>
                <a:uLnTx/>
                <a:uFillTx/>
                <a:latin typeface=".VnTime" panose="020B7200000000000000" pitchFamily="34" charset="0"/>
                <a:cs typeface="Arial" panose="020B0604020202020204" pitchFamily="34" charset="0"/>
                <a:sym typeface="Arial" panose="020B0604020202020204" pitchFamily="34" charset="0"/>
              </a:rPr>
              <a:t> </a:t>
            </a:r>
            <a:r>
              <a:rPr kumimoji="0" lang="en-US" sz="2400" b="1" i="0" u="none" strike="noStrike" kern="0" cap="none" spc="0" normalizeH="0" baseline="0" noProof="0" dirty="0" err="1">
                <a:ln>
                  <a:noFill/>
                </a:ln>
                <a:solidFill>
                  <a:srgbClr val="006600"/>
                </a:solidFill>
                <a:effectLst/>
                <a:uLnTx/>
                <a:uFillTx/>
                <a:latin typeface=".VnTime" panose="020B7200000000000000" pitchFamily="34" charset="0"/>
                <a:cs typeface="Arial" panose="020B0604020202020204" pitchFamily="34" charset="0"/>
                <a:sym typeface="Arial" panose="020B0604020202020204" pitchFamily="34" charset="0"/>
              </a:rPr>
              <a:t>b</a:t>
            </a:r>
            <a:r>
              <a:rPr kumimoji="0" lang="en-US" sz="2400" b="1" i="0" u="none" strike="noStrike" kern="0" cap="none" spc="0" normalizeH="0" baseline="0" noProof="0" dirty="0" err="1">
                <a:ln>
                  <a:noFill/>
                </a:ln>
                <a:solidFill>
                  <a:srgbClr val="006600"/>
                </a:solidFill>
                <a:effectLst/>
                <a:uLnTx/>
                <a:uFillTx/>
                <a:latin typeface="Arial"/>
                <a:cs typeface="Arial" panose="020B0604020202020204" pitchFamily="34" charset="0"/>
                <a:sym typeface="Arial" panose="020B0604020202020204" pitchFamily="34" charset="0"/>
              </a:rPr>
              <a:t>ì</a:t>
            </a:r>
            <a:r>
              <a:rPr kumimoji="0" lang="en-US" sz="2400" b="1" i="0" u="none" strike="noStrike" kern="0" cap="none" spc="0" normalizeH="0" baseline="0" noProof="0" dirty="0" err="1">
                <a:ln>
                  <a:noFill/>
                </a:ln>
                <a:solidFill>
                  <a:srgbClr val="006600"/>
                </a:solidFill>
                <a:effectLst/>
                <a:uLnTx/>
                <a:uFillTx/>
                <a:latin typeface=".VnTime" panose="020B7200000000000000" pitchFamily="34" charset="0"/>
                <a:cs typeface="Arial" panose="020B0604020202020204" pitchFamily="34" charset="0"/>
                <a:sym typeface="Arial" panose="020B0604020202020204" pitchFamily="34" charset="0"/>
              </a:rPr>
              <a:t>nh</a:t>
            </a:r>
            <a:r>
              <a:rPr kumimoji="0" lang="en-US" sz="2400" b="1" i="0" u="none" strike="noStrike" kern="0" cap="none" spc="0" normalizeH="0" baseline="0" noProof="0" dirty="0">
                <a:ln>
                  <a:noFill/>
                </a:ln>
                <a:solidFill>
                  <a:srgbClr val="006600"/>
                </a:solidFill>
                <a:effectLst/>
                <a:uLnTx/>
                <a:uFillTx/>
                <a:latin typeface=".VnTime" panose="020B7200000000000000" pitchFamily="34" charset="0"/>
                <a:cs typeface="Arial" panose="020B0604020202020204" pitchFamily="34" charset="0"/>
                <a:sym typeface="Arial" panose="020B0604020202020204" pitchFamily="34" charset="0"/>
              </a:rPr>
              <a:t> </a:t>
            </a:r>
            <a:r>
              <a:rPr kumimoji="0" lang="en-US" sz="2400" b="1" i="0" u="none" strike="noStrike" kern="0" cap="none" spc="0" normalizeH="0" baseline="0" noProof="0" dirty="0" err="1">
                <a:ln>
                  <a:noFill/>
                </a:ln>
                <a:solidFill>
                  <a:srgbClr val="006600"/>
                </a:solidFill>
                <a:effectLst/>
                <a:uLnTx/>
                <a:uFillTx/>
                <a:latin typeface=".VnTime" panose="020B7200000000000000" pitchFamily="34" charset="0"/>
                <a:cs typeface="Arial" panose="020B0604020202020204" pitchFamily="34" charset="0"/>
                <a:sym typeface="Arial" panose="020B0604020202020204" pitchFamily="34" charset="0"/>
              </a:rPr>
              <a:t>qu©n</a:t>
            </a:r>
            <a:r>
              <a:rPr kumimoji="0" lang="en-US" sz="2400" b="0" i="0" u="none" strike="noStrike" kern="0" cap="none" spc="0" normalizeH="0" baseline="0" noProof="0" dirty="0">
                <a:ln>
                  <a:noFill/>
                </a:ln>
                <a:solidFill>
                  <a:srgbClr val="006600"/>
                </a:solidFill>
                <a:effectLst/>
                <a:uLnTx/>
                <a:uFillTx/>
                <a:latin typeface=".VnTime" panose="020B7200000000000000" pitchFamily="34" charset="0"/>
                <a:cs typeface="Arial" panose="020B0604020202020204" pitchFamily="34" charset="0"/>
                <a:sym typeface="Arial" panose="020B0604020202020204" pitchFamily="34" charset="0"/>
              </a:rPr>
              <a:t> (      )</a:t>
            </a:r>
          </a:p>
        </p:txBody>
      </p:sp>
      <p:graphicFrame>
        <p:nvGraphicFramePr>
          <p:cNvPr id="26" name="Object 3">
            <a:extLst>
              <a:ext uri="{FF2B5EF4-FFF2-40B4-BE49-F238E27FC236}">
                <a16:creationId xmlns:a16="http://schemas.microsoft.com/office/drawing/2014/main" xmlns="" id="{9EBD6905-AE75-4706-B804-6B66BC4415C8}"/>
              </a:ext>
            </a:extLst>
          </p:cNvPr>
          <p:cNvGraphicFramePr>
            <a:graphicFrameLocks noChangeAspect="1"/>
          </p:cNvGraphicFramePr>
          <p:nvPr>
            <p:extLst>
              <p:ext uri="{D42A27DB-BD31-4B8C-83A1-F6EECF244321}">
                <p14:modId xmlns:p14="http://schemas.microsoft.com/office/powerpoint/2010/main" val="4083361078"/>
              </p:ext>
            </p:extLst>
          </p:nvPr>
        </p:nvGraphicFramePr>
        <p:xfrm>
          <a:off x="9419090" y="3222685"/>
          <a:ext cx="838200" cy="685800"/>
        </p:xfrm>
        <a:graphic>
          <a:graphicData uri="http://schemas.openxmlformats.org/presentationml/2006/ole">
            <mc:AlternateContent xmlns:mc="http://schemas.openxmlformats.org/markup-compatibility/2006">
              <mc:Choice xmlns:v="urn:schemas-microsoft-com:vml" Requires="v">
                <p:oleObj spid="_x0000_s5246" name="Equation" r:id="rId4" imgW="164957" imgH="241091" progId="Equation.3">
                  <p:embed/>
                </p:oleObj>
              </mc:Choice>
              <mc:Fallback>
                <p:oleObj name="Equation" r:id="rId4" imgW="164957" imgH="241091" progId="Equation.3">
                  <p:embed/>
                  <p:pic>
                    <p:nvPicPr>
                      <p:cNvPr id="100355" name="Object 3">
                        <a:extLst>
                          <a:ext uri="{FF2B5EF4-FFF2-40B4-BE49-F238E27FC236}">
                            <a16:creationId xmlns:a16="http://schemas.microsoft.com/office/drawing/2014/main" xmlns="" id="{E19F1756-FC3F-4269-9CE7-7F7671B4CA10}"/>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9419090" y="3222685"/>
                        <a:ext cx="838200" cy="685800"/>
                      </a:xfrm>
                      <a:prstGeom prst="rect">
                        <a:avLst/>
                      </a:prstGeom>
                      <a:noFill/>
                      <a:ln>
                        <a:noFill/>
                      </a:ln>
                      <a:effectLst/>
                      <a:extLst>
                        <a:ext uri="{909E8E84-426E-40DD-AFC4-6F175D3DCCD1}">
                          <a14:hiddenFill xmlns:a14="http://schemas.microsoft.com/office/drawing/2010/main">
                            <a:solidFill>
                              <a:srgbClr val="990000"/>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27" name="Text Box 4">
            <a:extLst>
              <a:ext uri="{FF2B5EF4-FFF2-40B4-BE49-F238E27FC236}">
                <a16:creationId xmlns:a16="http://schemas.microsoft.com/office/drawing/2014/main" xmlns="" id="{DD582000-FCF3-46A3-9FCE-9945799FDB99}"/>
              </a:ext>
            </a:extLst>
          </p:cNvPr>
          <p:cNvSpPr txBox="1">
            <a:spLocks noChangeArrowheads="1"/>
          </p:cNvSpPr>
          <p:nvPr/>
        </p:nvSpPr>
        <p:spPr bwMode="auto">
          <a:xfrm>
            <a:off x="2484891" y="3805235"/>
            <a:ext cx="664527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pPr>
            <a:endParaRPr lang="vi-VN" altLang="en-US" sz="2400">
              <a:solidFill>
                <a:srgbClr val="000000"/>
              </a:solidFill>
              <a:latin typeface=".VnTime" panose="020B7200000000000000" pitchFamily="34" charset="0"/>
              <a:cs typeface="Arial" panose="020B0604020202020204" pitchFamily="34" charset="0"/>
              <a:sym typeface="Arial" panose="020B0604020202020204" pitchFamily="34" charset="0"/>
            </a:endParaRPr>
          </a:p>
        </p:txBody>
      </p:sp>
      <p:graphicFrame>
        <p:nvGraphicFramePr>
          <p:cNvPr id="28" name="Object 5">
            <a:extLst>
              <a:ext uri="{FF2B5EF4-FFF2-40B4-BE49-F238E27FC236}">
                <a16:creationId xmlns:a16="http://schemas.microsoft.com/office/drawing/2014/main" xmlns="" id="{DAB3FAA4-48AB-4F1F-A3FD-BD4AD1891CD4}"/>
              </a:ext>
            </a:extLst>
          </p:cNvPr>
          <p:cNvGraphicFramePr>
            <a:graphicFrameLocks noChangeAspect="1"/>
          </p:cNvGraphicFramePr>
          <p:nvPr>
            <p:extLst>
              <p:ext uri="{D42A27DB-BD31-4B8C-83A1-F6EECF244321}">
                <p14:modId xmlns:p14="http://schemas.microsoft.com/office/powerpoint/2010/main" val="3022658663"/>
              </p:ext>
            </p:extLst>
          </p:nvPr>
        </p:nvGraphicFramePr>
        <p:xfrm>
          <a:off x="3254829" y="3646713"/>
          <a:ext cx="884238" cy="910773"/>
        </p:xfrm>
        <a:graphic>
          <a:graphicData uri="http://schemas.openxmlformats.org/presentationml/2006/ole">
            <mc:AlternateContent xmlns:mc="http://schemas.openxmlformats.org/markup-compatibility/2006">
              <mc:Choice xmlns:v="urn:schemas-microsoft-com:vml" Requires="v">
                <p:oleObj spid="_x0000_s5247" name="Equation" r:id="rId6" imgW="164957" imgH="241091" progId="Equation.3">
                  <p:embed/>
                </p:oleObj>
              </mc:Choice>
              <mc:Fallback>
                <p:oleObj name="Equation" r:id="rId6" imgW="164957" imgH="241091" progId="Equation.3">
                  <p:embed/>
                  <p:pic>
                    <p:nvPicPr>
                      <p:cNvPr id="100357" name="Object 5">
                        <a:extLst>
                          <a:ext uri="{FF2B5EF4-FFF2-40B4-BE49-F238E27FC236}">
                            <a16:creationId xmlns:a16="http://schemas.microsoft.com/office/drawing/2014/main" xmlns="" id="{94F09DB7-84AE-4800-BE1E-3CC16ECFAC67}"/>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254829" y="3646713"/>
                        <a:ext cx="884238" cy="910773"/>
                      </a:xfrm>
                      <a:prstGeom prst="rect">
                        <a:avLst/>
                      </a:prstGeom>
                      <a:noFill/>
                      <a:ln>
                        <a:noFill/>
                      </a:ln>
                      <a:effectLst/>
                    </p:spPr>
                  </p:pic>
                </p:oleObj>
              </mc:Fallback>
            </mc:AlternateContent>
          </a:graphicData>
        </a:graphic>
      </p:graphicFrame>
      <p:sp>
        <p:nvSpPr>
          <p:cNvPr id="29" name="Text Box 6">
            <a:extLst>
              <a:ext uri="{FF2B5EF4-FFF2-40B4-BE49-F238E27FC236}">
                <a16:creationId xmlns:a16="http://schemas.microsoft.com/office/drawing/2014/main" xmlns="" id="{C3757690-00B6-46DB-975F-ABC21D29F81C}"/>
              </a:ext>
            </a:extLst>
          </p:cNvPr>
          <p:cNvSpPr txBox="1">
            <a:spLocks noChangeArrowheads="1"/>
          </p:cNvSpPr>
          <p:nvPr/>
        </p:nvSpPr>
        <p:spPr bwMode="auto">
          <a:xfrm>
            <a:off x="4315280" y="3826564"/>
            <a:ext cx="593725" cy="641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pPr>
            <a:r>
              <a:rPr lang="en-US" altLang="en-US" sz="3600" dirty="0">
                <a:solidFill>
                  <a:srgbClr val="000000"/>
                </a:solidFill>
                <a:latin typeface=".VnTime" panose="020B7200000000000000" pitchFamily="34" charset="0"/>
                <a:cs typeface="Arial" panose="020B0604020202020204" pitchFamily="34" charset="0"/>
                <a:sym typeface="Arial" panose="020B0604020202020204" pitchFamily="34" charset="0"/>
              </a:rPr>
              <a:t>=</a:t>
            </a:r>
          </a:p>
        </p:txBody>
      </p:sp>
      <p:graphicFrame>
        <p:nvGraphicFramePr>
          <p:cNvPr id="30" name="Object 7">
            <a:extLst>
              <a:ext uri="{FF2B5EF4-FFF2-40B4-BE49-F238E27FC236}">
                <a16:creationId xmlns:a16="http://schemas.microsoft.com/office/drawing/2014/main" xmlns="" id="{885550FB-F4A5-4EF3-878D-0B0FF679613F}"/>
              </a:ext>
            </a:extLst>
          </p:cNvPr>
          <p:cNvGraphicFramePr>
            <a:graphicFrameLocks noChangeAspect="1"/>
          </p:cNvGraphicFramePr>
          <p:nvPr>
            <p:extLst>
              <p:ext uri="{D42A27DB-BD31-4B8C-83A1-F6EECF244321}">
                <p14:modId xmlns:p14="http://schemas.microsoft.com/office/powerpoint/2010/main" val="1235194335"/>
              </p:ext>
            </p:extLst>
          </p:nvPr>
        </p:nvGraphicFramePr>
        <p:xfrm>
          <a:off x="4847091" y="3642013"/>
          <a:ext cx="3962400" cy="957738"/>
        </p:xfrm>
        <a:graphic>
          <a:graphicData uri="http://schemas.openxmlformats.org/presentationml/2006/ole">
            <mc:AlternateContent xmlns:mc="http://schemas.openxmlformats.org/markup-compatibility/2006">
              <mc:Choice xmlns:v="urn:schemas-microsoft-com:vml" Requires="v">
                <p:oleObj spid="_x0000_s5248" name="Equation" r:id="rId8" imgW="1143000" imgH="393700" progId="Equation.3">
                  <p:embed/>
                </p:oleObj>
              </mc:Choice>
              <mc:Fallback>
                <p:oleObj name="Equation" r:id="rId8" imgW="1143000" imgH="393700" progId="Equation.3">
                  <p:embed/>
                  <p:pic>
                    <p:nvPicPr>
                      <p:cNvPr id="100359" name="Object 7">
                        <a:extLst>
                          <a:ext uri="{FF2B5EF4-FFF2-40B4-BE49-F238E27FC236}">
                            <a16:creationId xmlns:a16="http://schemas.microsoft.com/office/drawing/2014/main" xmlns="" id="{EA441661-19B7-4BE5-851B-29B730C4EA23}"/>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4847091" y="3642013"/>
                        <a:ext cx="3962400" cy="957738"/>
                      </a:xfrm>
                      <a:prstGeom prst="rect">
                        <a:avLst/>
                      </a:prstGeom>
                      <a:noFill/>
                      <a:ln>
                        <a:noFill/>
                      </a:ln>
                      <a:effectLst/>
                    </p:spPr>
                  </p:pic>
                </p:oleObj>
              </mc:Fallback>
            </mc:AlternateContent>
          </a:graphicData>
        </a:graphic>
      </p:graphicFrame>
      <p:sp>
        <p:nvSpPr>
          <p:cNvPr id="31" name="Text Box 8">
            <a:extLst>
              <a:ext uri="{FF2B5EF4-FFF2-40B4-BE49-F238E27FC236}">
                <a16:creationId xmlns:a16="http://schemas.microsoft.com/office/drawing/2014/main" xmlns="" id="{9CBCB538-18BD-4FDE-AFD7-08F3F1849A19}"/>
              </a:ext>
            </a:extLst>
          </p:cNvPr>
          <p:cNvSpPr txBox="1">
            <a:spLocks noChangeArrowheads="1"/>
          </p:cNvSpPr>
          <p:nvPr/>
        </p:nvSpPr>
        <p:spPr bwMode="auto">
          <a:xfrm>
            <a:off x="1921329" y="1729013"/>
            <a:ext cx="8648700" cy="1200150"/>
          </a:xfrm>
          <a:prstGeom prst="rect">
            <a:avLst/>
          </a:prstGeom>
          <a:solidFill>
            <a:srgbClr val="FFFFCC"/>
          </a:soli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eaLnBrk="1" fontAlgn="base" latinLnBrk="0" hangingPunct="1">
              <a:lnSpc>
                <a:spcPct val="100000"/>
              </a:lnSpc>
              <a:spcBef>
                <a:spcPct val="50000"/>
              </a:spcBef>
              <a:spcAft>
                <a:spcPct val="0"/>
              </a:spcAft>
              <a:buClrTx/>
              <a:buSzTx/>
              <a:buFontTx/>
              <a:buNone/>
              <a:tabLst/>
              <a:defRPr/>
            </a:pPr>
            <a:r>
              <a:rPr kumimoji="0" lang="en-US" altLang="en-US" sz="2400" b="0" i="0" u="none" strike="noStrike" kern="0" cap="none" spc="0" normalizeH="0" baseline="0" noProof="0">
                <a:ln>
                  <a:noFill/>
                </a:ln>
                <a:solidFill>
                  <a:srgbClr val="663300"/>
                </a:solidFill>
                <a:effectLst/>
                <a:uLnTx/>
                <a:uFillTx/>
                <a:latin typeface=".VnTime" panose="020B7200000000000000" pitchFamily="34" charset="0"/>
                <a:cs typeface="Arial" panose="020B0604020202020204" pitchFamily="34" charset="0"/>
                <a:sym typeface="Arial" panose="020B0604020202020204" pitchFamily="34" charset="0"/>
              </a:rPr>
              <a:t>Lµ sè </a:t>
            </a:r>
            <a:r>
              <a:rPr kumimoji="0" lang="en-US" altLang="en-US" sz="2400" b="1" i="0" u="none" strike="noStrike" kern="0" cap="none" spc="0" normalizeH="0" baseline="0" noProof="0">
                <a:ln>
                  <a:noFill/>
                </a:ln>
                <a:solidFill>
                  <a:srgbClr val="0070C0"/>
                </a:solidFill>
                <a:effectLst/>
                <a:uLnTx/>
                <a:uFillTx/>
                <a:latin typeface=".VnTime" panose="020B7200000000000000" pitchFamily="34" charset="0"/>
                <a:cs typeface="Arial" panose="020B0604020202020204" pitchFamily="34" charset="0"/>
                <a:sym typeface="Arial" panose="020B0604020202020204" pitchFamily="34" charset="0"/>
              </a:rPr>
              <a:t>lîi nhuËn ngang nhau </a:t>
            </a:r>
            <a:r>
              <a:rPr kumimoji="0" lang="en-US" altLang="en-US" sz="2400" b="0" i="0" u="none" strike="noStrike" kern="0" cap="none" spc="0" normalizeH="0" baseline="0" noProof="0">
                <a:ln>
                  <a:noFill/>
                </a:ln>
                <a:solidFill>
                  <a:srgbClr val="663300"/>
                </a:solidFill>
                <a:effectLst/>
                <a:uLnTx/>
                <a:uFillTx/>
                <a:latin typeface=".VnTime" panose="020B7200000000000000" pitchFamily="34" charset="0"/>
                <a:cs typeface="Arial" panose="020B0604020202020204" pitchFamily="34" charset="0"/>
                <a:sym typeface="Arial" panose="020B0604020202020204" pitchFamily="34" charset="0"/>
              </a:rPr>
              <a:t>khi </a:t>
            </a:r>
            <a:r>
              <a:rPr kumimoji="0" lang="en-US" altLang="en-US" sz="2400" b="1" i="0" u="none" strike="noStrike" kern="0" cap="none" spc="0" normalizeH="0" baseline="0" noProof="0">
                <a:ln>
                  <a:noFill/>
                </a:ln>
                <a:solidFill>
                  <a:srgbClr val="3333CC"/>
                </a:solidFill>
                <a:effectLst/>
                <a:uLnTx/>
                <a:uFillTx/>
                <a:latin typeface=".VnTime" panose="020B7200000000000000" pitchFamily="34" charset="0"/>
                <a:cs typeface="Arial" panose="020B0604020202020204" pitchFamily="34" charset="0"/>
                <a:sym typeface="Arial" panose="020B0604020202020204" pitchFamily="34" charset="0"/>
              </a:rPr>
              <a:t>c¸c nhµ tư­ b¶n cã sè vèn b»ng nhau ®Çu t­ư vµo c¸c ngµnh kh¸c nhau </a:t>
            </a:r>
            <a:r>
              <a:rPr kumimoji="0" lang="en-US" altLang="en-US" sz="2400" b="0" i="0" u="none" strike="noStrike" kern="0" cap="none" spc="0" normalizeH="0" baseline="0" noProof="0">
                <a:ln>
                  <a:noFill/>
                </a:ln>
                <a:solidFill>
                  <a:srgbClr val="663300"/>
                </a:solidFill>
                <a:effectLst/>
                <a:uLnTx/>
                <a:uFillTx/>
                <a:latin typeface=".VnTime" panose="020B7200000000000000" pitchFamily="34" charset="0"/>
                <a:cs typeface="Arial" panose="020B0604020202020204" pitchFamily="34" charset="0"/>
                <a:sym typeface="Arial" panose="020B0604020202020204" pitchFamily="34" charset="0"/>
              </a:rPr>
              <a:t>dï cÊu t¹o hữu c¬ cña t­ư b¶n cã thÓ kh¸c nhau. </a:t>
            </a:r>
          </a:p>
        </p:txBody>
      </p:sp>
      <p:sp>
        <p:nvSpPr>
          <p:cNvPr id="32" name="Text Box 9">
            <a:extLst>
              <a:ext uri="{FF2B5EF4-FFF2-40B4-BE49-F238E27FC236}">
                <a16:creationId xmlns:a16="http://schemas.microsoft.com/office/drawing/2014/main" xmlns="" id="{0C6D1D35-4058-4BED-8AA1-4B8B173137D1}"/>
              </a:ext>
            </a:extLst>
          </p:cNvPr>
          <p:cNvSpPr txBox="1">
            <a:spLocks noChangeArrowheads="1"/>
          </p:cNvSpPr>
          <p:nvPr/>
        </p:nvSpPr>
        <p:spPr bwMode="auto">
          <a:xfrm>
            <a:off x="3010354" y="944788"/>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pPr>
            <a:endParaRPr lang="vi-VN" altLang="en-US" sz="2400">
              <a:solidFill>
                <a:srgbClr val="000000"/>
              </a:solidFill>
              <a:latin typeface=".VnTime" panose="020B7200000000000000" pitchFamily="34" charset="0"/>
              <a:cs typeface="Arial" panose="020B0604020202020204" pitchFamily="34" charset="0"/>
              <a:sym typeface="Arial" panose="020B0604020202020204" pitchFamily="34" charset="0"/>
            </a:endParaRPr>
          </a:p>
        </p:txBody>
      </p:sp>
      <p:graphicFrame>
        <p:nvGraphicFramePr>
          <p:cNvPr id="34" name="Object 11">
            <a:extLst>
              <a:ext uri="{FF2B5EF4-FFF2-40B4-BE49-F238E27FC236}">
                <a16:creationId xmlns:a16="http://schemas.microsoft.com/office/drawing/2014/main" xmlns="" id="{F96C0F95-A498-49E3-BEC7-957A90163E94}"/>
              </a:ext>
            </a:extLst>
          </p:cNvPr>
          <p:cNvGraphicFramePr>
            <a:graphicFrameLocks noChangeAspect="1"/>
          </p:cNvGraphicFramePr>
          <p:nvPr>
            <p:extLst>
              <p:ext uri="{D42A27DB-BD31-4B8C-83A1-F6EECF244321}">
                <p14:modId xmlns:p14="http://schemas.microsoft.com/office/powerpoint/2010/main" val="1771443878"/>
              </p:ext>
            </p:extLst>
          </p:nvPr>
        </p:nvGraphicFramePr>
        <p:xfrm>
          <a:off x="5397500" y="968631"/>
          <a:ext cx="698500" cy="731807"/>
        </p:xfrm>
        <a:graphic>
          <a:graphicData uri="http://schemas.openxmlformats.org/presentationml/2006/ole">
            <mc:AlternateContent xmlns:mc="http://schemas.openxmlformats.org/markup-compatibility/2006">
              <mc:Choice xmlns:v="urn:schemas-microsoft-com:vml" Requires="v">
                <p:oleObj spid="_x0000_s5249" name="Equation" r:id="rId10" imgW="152334" imgH="241195" progId="Equation.3">
                  <p:embed/>
                </p:oleObj>
              </mc:Choice>
              <mc:Fallback>
                <p:oleObj name="Equation" r:id="rId10" imgW="152334" imgH="241195" progId="Equation.3">
                  <p:embed/>
                  <p:pic>
                    <p:nvPicPr>
                      <p:cNvPr id="100363" name="Object 11">
                        <a:extLst>
                          <a:ext uri="{FF2B5EF4-FFF2-40B4-BE49-F238E27FC236}">
                            <a16:creationId xmlns:a16="http://schemas.microsoft.com/office/drawing/2014/main" xmlns="" id="{35467EA8-F864-4B75-9AC7-402C7C384CA3}"/>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397500" y="968631"/>
                        <a:ext cx="698500" cy="731807"/>
                      </a:xfrm>
                      <a:prstGeom prst="rect">
                        <a:avLst/>
                      </a:prstGeom>
                      <a:noFill/>
                      <a:ln>
                        <a:noFill/>
                      </a:ln>
                      <a:effectLst/>
                    </p:spPr>
                  </p:pic>
                </p:oleObj>
              </mc:Fallback>
            </mc:AlternateContent>
          </a:graphicData>
        </a:graphic>
      </p:graphicFrame>
      <p:grpSp>
        <p:nvGrpSpPr>
          <p:cNvPr id="35" name="Group 34">
            <a:extLst>
              <a:ext uri="{FF2B5EF4-FFF2-40B4-BE49-F238E27FC236}">
                <a16:creationId xmlns:a16="http://schemas.microsoft.com/office/drawing/2014/main" xmlns="" id="{8A148409-154A-45EB-BD1B-309137B61B83}"/>
              </a:ext>
            </a:extLst>
          </p:cNvPr>
          <p:cNvGrpSpPr>
            <a:grpSpLocks/>
          </p:cNvGrpSpPr>
          <p:nvPr/>
        </p:nvGrpSpPr>
        <p:grpSpPr bwMode="auto">
          <a:xfrm>
            <a:off x="4642985" y="5249152"/>
            <a:ext cx="3352800" cy="890351"/>
            <a:chOff x="1968" y="2943"/>
            <a:chExt cx="2112" cy="825"/>
          </a:xfrm>
          <a:solidFill>
            <a:srgbClr val="D89F39"/>
          </a:solidFill>
        </p:grpSpPr>
        <p:sp>
          <p:nvSpPr>
            <p:cNvPr id="36" name="Rectangle 10">
              <a:extLst>
                <a:ext uri="{FF2B5EF4-FFF2-40B4-BE49-F238E27FC236}">
                  <a16:creationId xmlns:a16="http://schemas.microsoft.com/office/drawing/2014/main" xmlns="" id="{E9D6FA4C-2CD7-4F89-956E-C229AD7D36E2}"/>
                </a:ext>
              </a:extLst>
            </p:cNvPr>
            <p:cNvSpPr>
              <a:spLocks noChangeArrowheads="1"/>
            </p:cNvSpPr>
            <p:nvPr/>
          </p:nvSpPr>
          <p:spPr bwMode="auto">
            <a:xfrm>
              <a:off x="1968" y="3000"/>
              <a:ext cx="2112" cy="768"/>
            </a:xfrm>
            <a:prstGeom prst="rect">
              <a:avLst/>
            </a:prstGeom>
            <a:grpFill/>
            <a:ln w="9525">
              <a:solidFill>
                <a:srgbClr val="000000"/>
              </a:solidFill>
              <a:miter lim="800000"/>
              <a:headEnd/>
              <a:tailEnd/>
            </a:ln>
          </p:spPr>
          <p:txBody>
            <a:bodyPr wrap="none" anchor="ctr"/>
            <a:lstStyle>
              <a:lvl1pPr>
                <a:defRPr>
                  <a:solidFill>
                    <a:schemeClr val="tx1"/>
                  </a:solidFill>
                  <a:latin typeface="Tahoma" panose="020B0604030504040204" pitchFamily="34" charset="0"/>
                </a:defRPr>
              </a:lvl1pPr>
              <a:lvl2pPr marL="742950" indent="-285750">
                <a:defRPr>
                  <a:solidFill>
                    <a:schemeClr val="tx1"/>
                  </a:solidFill>
                  <a:latin typeface="Tahoma" panose="020B0604030504040204" pitchFamily="34" charset="0"/>
                </a:defRPr>
              </a:lvl2pPr>
              <a:lvl3pPr marL="1143000" indent="-228600">
                <a:defRPr>
                  <a:solidFill>
                    <a:schemeClr val="tx1"/>
                  </a:solidFill>
                  <a:latin typeface="Tahoma" panose="020B0604030504040204" pitchFamily="34" charset="0"/>
                </a:defRPr>
              </a:lvl3pPr>
              <a:lvl4pPr marL="1600200" indent="-228600">
                <a:defRPr>
                  <a:solidFill>
                    <a:schemeClr val="tx1"/>
                  </a:solidFill>
                  <a:latin typeface="Tahoma" panose="020B0604030504040204" pitchFamily="34" charset="0"/>
                </a:defRPr>
              </a:lvl4pPr>
              <a:lvl5pPr marL="2057400" indent="-228600">
                <a:defRPr>
                  <a:solidFill>
                    <a:schemeClr val="tx1"/>
                  </a:solidFill>
                  <a:latin typeface="Tahoma" panose="020B0604030504040204" pitchFamily="34" charset="0"/>
                </a:defRPr>
              </a:lvl5pPr>
              <a:lvl6pPr marL="2514600" indent="-228600" eaLnBrk="0" fontAlgn="base" hangingPunct="0">
                <a:spcBef>
                  <a:spcPct val="0"/>
                </a:spcBef>
                <a:spcAft>
                  <a:spcPct val="0"/>
                </a:spcAft>
                <a:defRPr>
                  <a:solidFill>
                    <a:schemeClr val="tx1"/>
                  </a:solidFill>
                  <a:latin typeface="Tahoma" panose="020B0604030504040204" pitchFamily="34" charset="0"/>
                </a:defRPr>
              </a:lvl6pPr>
              <a:lvl7pPr marL="2971800" indent="-228600" eaLnBrk="0" fontAlgn="base" hangingPunct="0">
                <a:spcBef>
                  <a:spcPct val="0"/>
                </a:spcBef>
                <a:spcAft>
                  <a:spcPct val="0"/>
                </a:spcAft>
                <a:defRPr>
                  <a:solidFill>
                    <a:schemeClr val="tx1"/>
                  </a:solidFill>
                  <a:latin typeface="Tahoma" panose="020B0604030504040204" pitchFamily="34" charset="0"/>
                </a:defRPr>
              </a:lvl7pPr>
              <a:lvl8pPr marL="3429000" indent="-228600" eaLnBrk="0" fontAlgn="base" hangingPunct="0">
                <a:spcBef>
                  <a:spcPct val="0"/>
                </a:spcBef>
                <a:spcAft>
                  <a:spcPct val="0"/>
                </a:spcAft>
                <a:defRPr>
                  <a:solidFill>
                    <a:schemeClr val="tx1"/>
                  </a:solidFill>
                  <a:latin typeface="Tahoma" panose="020B0604030504040204" pitchFamily="34" charset="0"/>
                </a:defRPr>
              </a:lvl8pPr>
              <a:lvl9pPr marL="3886200" indent="-228600" eaLnBrk="0" fontAlgn="base" hangingPunct="0">
                <a:spcBef>
                  <a:spcPct val="0"/>
                </a:spcBef>
                <a:spcAft>
                  <a:spcPct val="0"/>
                </a:spcAft>
                <a:defRPr>
                  <a:solidFill>
                    <a:schemeClr val="tx1"/>
                  </a:solidFill>
                  <a:latin typeface="Tahoma" panose="020B0604030504040204" pitchFamily="34"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3600" b="0" i="0" u="none" strike="noStrike" kern="0" cap="none" spc="0" normalizeH="0" baseline="0" noProof="0" dirty="0">
                  <a:ln>
                    <a:noFill/>
                  </a:ln>
                  <a:solidFill>
                    <a:srgbClr val="FFFFFF"/>
                  </a:solidFill>
                  <a:effectLst/>
                  <a:uLnTx/>
                  <a:uFillTx/>
                  <a:latin typeface="Tahoma" panose="020B0604030504040204" pitchFamily="34" charset="0"/>
                </a:rPr>
                <a:t>P = p’. </a:t>
              </a:r>
              <a:r>
                <a:rPr kumimoji="0" lang="en-US" sz="3600" b="0" i="0" u="none" strike="noStrike" kern="0" cap="none" spc="0" normalizeH="0" baseline="0" noProof="0" dirty="0" smtClean="0">
                  <a:ln>
                    <a:noFill/>
                  </a:ln>
                  <a:solidFill>
                    <a:srgbClr val="FFFFFF"/>
                  </a:solidFill>
                  <a:effectLst/>
                  <a:uLnTx/>
                  <a:uFillTx/>
                  <a:latin typeface="Tahoma" panose="020B0604030504040204" pitchFamily="34" charset="0"/>
                </a:rPr>
                <a:t>K</a:t>
              </a:r>
              <a:endParaRPr kumimoji="0" lang="en-US" sz="3600" b="0" i="0" u="none" strike="noStrike" kern="0" cap="none" spc="0" normalizeH="0" baseline="0" noProof="0" dirty="0">
                <a:ln>
                  <a:noFill/>
                </a:ln>
                <a:solidFill>
                  <a:srgbClr val="FFFFFF"/>
                </a:solidFill>
                <a:effectLst/>
                <a:uLnTx/>
                <a:uFillTx/>
                <a:latin typeface="Tahoma" panose="020B0604030504040204" pitchFamily="34" charset="0"/>
              </a:endParaRPr>
            </a:p>
          </p:txBody>
        </p:sp>
        <p:sp>
          <p:nvSpPr>
            <p:cNvPr id="37" name="Line 11">
              <a:extLst>
                <a:ext uri="{FF2B5EF4-FFF2-40B4-BE49-F238E27FC236}">
                  <a16:creationId xmlns:a16="http://schemas.microsoft.com/office/drawing/2014/main" xmlns="" id="{9BC5EBCB-8462-4D95-9C1C-09DBA17FDE97}"/>
                </a:ext>
              </a:extLst>
            </p:cNvPr>
            <p:cNvSpPr>
              <a:spLocks noChangeShapeType="1"/>
            </p:cNvSpPr>
            <p:nvPr/>
          </p:nvSpPr>
          <p:spPr bwMode="auto">
            <a:xfrm>
              <a:off x="3239" y="2943"/>
              <a:ext cx="192" cy="0"/>
            </a:xfrm>
            <a:prstGeom prst="line">
              <a:avLst/>
            </a:prstGeom>
            <a:grpFill/>
            <a:ln w="28575">
              <a:solidFill>
                <a:srgbClr val="FFFFFF"/>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ndParaRPr>
            </a:p>
          </p:txBody>
        </p:sp>
        <p:sp>
          <p:nvSpPr>
            <p:cNvPr id="38" name="Line 12">
              <a:extLst>
                <a:ext uri="{FF2B5EF4-FFF2-40B4-BE49-F238E27FC236}">
                  <a16:creationId xmlns:a16="http://schemas.microsoft.com/office/drawing/2014/main" xmlns="" id="{76374A42-6C3C-410B-AE26-5D34646099F5}"/>
                </a:ext>
              </a:extLst>
            </p:cNvPr>
            <p:cNvSpPr>
              <a:spLocks noChangeShapeType="1"/>
            </p:cNvSpPr>
            <p:nvPr/>
          </p:nvSpPr>
          <p:spPr bwMode="auto">
            <a:xfrm>
              <a:off x="2443" y="3112"/>
              <a:ext cx="192" cy="0"/>
            </a:xfrm>
            <a:prstGeom prst="line">
              <a:avLst/>
            </a:prstGeom>
            <a:grpFill/>
            <a:ln w="28575">
              <a:solidFill>
                <a:srgbClr val="FFFFFF"/>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ndParaRPr>
            </a:p>
          </p:txBody>
        </p:sp>
      </p:grpSp>
      <p:sp>
        <p:nvSpPr>
          <p:cNvPr id="39" name="TextBox 38">
            <a:extLst>
              <a:ext uri="{FF2B5EF4-FFF2-40B4-BE49-F238E27FC236}">
                <a16:creationId xmlns:a16="http://schemas.microsoft.com/office/drawing/2014/main" xmlns="" id="{D95D14B1-83C0-4A3E-9CA2-3EEFDB123155}"/>
              </a:ext>
            </a:extLst>
          </p:cNvPr>
          <p:cNvSpPr txBox="1"/>
          <p:nvPr/>
        </p:nvSpPr>
        <p:spPr>
          <a:xfrm>
            <a:off x="778163" y="374557"/>
            <a:ext cx="3446695" cy="480131"/>
          </a:xfrm>
          <a:prstGeom prst="rect">
            <a:avLst/>
          </a:prstGeom>
          <a:noFill/>
        </p:spPr>
        <p:txBody>
          <a:bodyPr wrap="square">
            <a:spAutoFit/>
          </a:bodyPr>
          <a:lstStyle/>
          <a:p>
            <a:pPr defTabSz="914400" fontAlgn="base">
              <a:lnSpc>
                <a:spcPct val="90000"/>
              </a:lnSpc>
              <a:spcBef>
                <a:spcPct val="0"/>
              </a:spcBef>
              <a:spcAft>
                <a:spcPct val="0"/>
              </a:spcAft>
              <a:buClrTx/>
              <a:buNone/>
            </a:pPr>
            <a:r>
              <a:rPr lang="en-US" altLang="en-US" sz="2800" b="1" dirty="0">
                <a:solidFill>
                  <a:srgbClr val="FF0000"/>
                </a:solidFill>
                <a:cs typeface="Arial" panose="020B0604020202020204" pitchFamily="34" charset="0"/>
              </a:rPr>
              <a:t>3.3.1. </a:t>
            </a:r>
            <a:r>
              <a:rPr lang="vi-VN" altLang="en-US" sz="2800" b="1" dirty="0">
                <a:solidFill>
                  <a:srgbClr val="FF0000"/>
                </a:solidFill>
                <a:cs typeface="Arial" panose="020B0604020202020204" pitchFamily="34" charset="0"/>
              </a:rPr>
              <a:t>Lợi nhuận</a:t>
            </a:r>
            <a:endParaRPr lang="en-US" altLang="en-US" sz="2800" b="1" dirty="0">
              <a:solidFill>
                <a:srgbClr val="FF0000"/>
              </a:solidFill>
              <a:cs typeface="Arial" panose="020B0604020202020204" pitchFamily="34" charset="0"/>
            </a:endParaRPr>
          </a:p>
        </p:txBody>
      </p:sp>
      <p:grpSp>
        <p:nvGrpSpPr>
          <p:cNvPr id="40" name="Group 21">
            <a:extLst>
              <a:ext uri="{FF2B5EF4-FFF2-40B4-BE49-F238E27FC236}">
                <a16:creationId xmlns:a16="http://schemas.microsoft.com/office/drawing/2014/main" xmlns="" id="{22D46020-5F2E-468B-95E2-A0B7642C9154}"/>
              </a:ext>
            </a:extLst>
          </p:cNvPr>
          <p:cNvGrpSpPr>
            <a:grpSpLocks/>
          </p:cNvGrpSpPr>
          <p:nvPr/>
        </p:nvGrpSpPr>
        <p:grpSpPr bwMode="auto">
          <a:xfrm flipV="1">
            <a:off x="185512" y="936127"/>
            <a:ext cx="9927317" cy="86916"/>
            <a:chOff x="269" y="-3698"/>
            <a:chExt cx="5298" cy="1751"/>
          </a:xfrm>
        </p:grpSpPr>
        <p:sp>
          <p:nvSpPr>
            <p:cNvPr id="41" name="Line 7">
              <a:extLst>
                <a:ext uri="{FF2B5EF4-FFF2-40B4-BE49-F238E27FC236}">
                  <a16:creationId xmlns:a16="http://schemas.microsoft.com/office/drawing/2014/main" xmlns="" id="{5DA0C97A-2DD7-4030-BFA7-05AAC646B0AA}"/>
                </a:ext>
              </a:extLst>
            </p:cNvPr>
            <p:cNvSpPr>
              <a:spLocks noChangeShapeType="1"/>
            </p:cNvSpPr>
            <p:nvPr/>
          </p:nvSpPr>
          <p:spPr bwMode="auto">
            <a:xfrm>
              <a:off x="269" y="-3698"/>
              <a:ext cx="2472" cy="761"/>
            </a:xfrm>
            <a:prstGeom prst="line">
              <a:avLst/>
            </a:prstGeom>
            <a:noFill/>
            <a:ln w="127000">
              <a:solidFill>
                <a:srgbClr val="00B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2" name="Line 8">
              <a:extLst>
                <a:ext uri="{FF2B5EF4-FFF2-40B4-BE49-F238E27FC236}">
                  <a16:creationId xmlns:a16="http://schemas.microsoft.com/office/drawing/2014/main" xmlns="" id="{D67C9928-6269-4448-8637-8E252FA3DC55}"/>
                </a:ext>
              </a:extLst>
            </p:cNvPr>
            <p:cNvSpPr>
              <a:spLocks noChangeShapeType="1"/>
            </p:cNvSpPr>
            <p:nvPr/>
          </p:nvSpPr>
          <p:spPr bwMode="auto">
            <a:xfrm>
              <a:off x="269" y="-1947"/>
              <a:ext cx="5298" cy="0"/>
            </a:xfrm>
            <a:prstGeom prst="line">
              <a:avLst/>
            </a:prstGeom>
            <a:noFill/>
            <a:ln w="12700">
              <a:solidFill>
                <a:srgbClr val="00B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43" name="TextBox 42">
            <a:extLst>
              <a:ext uri="{FF2B5EF4-FFF2-40B4-BE49-F238E27FC236}">
                <a16:creationId xmlns:a16="http://schemas.microsoft.com/office/drawing/2014/main" xmlns="" id="{507F64BF-7461-4E9F-BAC2-6ADEE6246C6B}"/>
              </a:ext>
            </a:extLst>
          </p:cNvPr>
          <p:cNvSpPr txBox="1"/>
          <p:nvPr/>
        </p:nvSpPr>
        <p:spPr>
          <a:xfrm>
            <a:off x="1802833" y="1155649"/>
            <a:ext cx="3788229" cy="461665"/>
          </a:xfrm>
          <a:prstGeom prst="rect">
            <a:avLst/>
          </a:prstGeom>
          <a:noFill/>
        </p:spPr>
        <p:txBody>
          <a:bodyPr wrap="square">
            <a:spAutoFit/>
          </a:bodyPr>
          <a:lstStyle/>
          <a:p>
            <a:pPr marL="285750" indent="-285750" algn="l">
              <a:buFont typeface="Wingdings" panose="05000000000000000000" pitchFamily="2" charset="2"/>
              <a:buChar char="q"/>
            </a:pPr>
            <a:r>
              <a:rPr lang="vi-VN" sz="2400" b="1" i="0" dirty="0">
                <a:solidFill>
                  <a:srgbClr val="000000"/>
                </a:solidFill>
                <a:effectLst/>
                <a:latin typeface="Arial" panose="020B0604020202020204" pitchFamily="34" charset="0"/>
                <a:cs typeface="Arial" panose="020B0604020202020204" pitchFamily="34" charset="0"/>
              </a:rPr>
              <a:t> </a:t>
            </a:r>
            <a:r>
              <a:rPr lang="en-US" sz="2400" b="1" i="0" dirty="0" err="1">
                <a:solidFill>
                  <a:srgbClr val="000000"/>
                </a:solidFill>
                <a:effectLst/>
                <a:latin typeface="Arial" panose="020B0604020202020204" pitchFamily="34" charset="0"/>
                <a:cs typeface="Arial" panose="020B0604020202020204" pitchFamily="34" charset="0"/>
              </a:rPr>
              <a:t>Lợi</a:t>
            </a:r>
            <a:r>
              <a:rPr lang="en-US" sz="2400" b="1" i="0" dirty="0">
                <a:solidFill>
                  <a:srgbClr val="000000"/>
                </a:solidFill>
                <a:effectLst/>
                <a:latin typeface="Arial" panose="020B0604020202020204" pitchFamily="34" charset="0"/>
                <a:cs typeface="Arial" panose="020B0604020202020204" pitchFamily="34" charset="0"/>
              </a:rPr>
              <a:t> </a:t>
            </a:r>
            <a:r>
              <a:rPr lang="en-US" sz="2400" b="1" i="0" dirty="0" err="1">
                <a:solidFill>
                  <a:srgbClr val="000000"/>
                </a:solidFill>
                <a:effectLst/>
                <a:latin typeface="Arial" panose="020B0604020202020204" pitchFamily="34" charset="0"/>
                <a:cs typeface="Arial" panose="020B0604020202020204" pitchFamily="34" charset="0"/>
              </a:rPr>
              <a:t>nhuận</a:t>
            </a:r>
            <a:r>
              <a:rPr lang="en-US" sz="2400" b="1" i="0" dirty="0">
                <a:solidFill>
                  <a:srgbClr val="000000"/>
                </a:solidFill>
                <a:effectLst/>
                <a:latin typeface="Arial" panose="020B0604020202020204" pitchFamily="34" charset="0"/>
                <a:cs typeface="Arial" panose="020B0604020202020204" pitchFamily="34" charset="0"/>
              </a:rPr>
              <a:t> </a:t>
            </a:r>
            <a:r>
              <a:rPr lang="en-US" sz="2400" b="1" i="0" dirty="0" err="1">
                <a:solidFill>
                  <a:srgbClr val="000000"/>
                </a:solidFill>
                <a:effectLst/>
                <a:latin typeface="Arial" panose="020B0604020202020204" pitchFamily="34" charset="0"/>
                <a:cs typeface="Arial" panose="020B0604020202020204" pitchFamily="34" charset="0"/>
              </a:rPr>
              <a:t>bình</a:t>
            </a:r>
            <a:r>
              <a:rPr lang="en-US" sz="2400" b="1" i="0" dirty="0">
                <a:solidFill>
                  <a:srgbClr val="000000"/>
                </a:solidFill>
                <a:effectLst/>
                <a:latin typeface="Arial" panose="020B0604020202020204" pitchFamily="34" charset="0"/>
                <a:cs typeface="Arial" panose="020B0604020202020204" pitchFamily="34" charset="0"/>
              </a:rPr>
              <a:t> </a:t>
            </a:r>
            <a:r>
              <a:rPr lang="en-US" sz="2400" b="1" i="0" dirty="0" err="1">
                <a:solidFill>
                  <a:srgbClr val="000000"/>
                </a:solidFill>
                <a:effectLst/>
                <a:latin typeface="Arial" panose="020B0604020202020204" pitchFamily="34" charset="0"/>
                <a:cs typeface="Arial" panose="020B0604020202020204" pitchFamily="34" charset="0"/>
              </a:rPr>
              <a:t>quân</a:t>
            </a:r>
            <a:endParaRPr lang="en-US" sz="2400" b="1" i="0" dirty="0">
              <a:solidFill>
                <a:srgbClr val="000000"/>
              </a:solidFill>
              <a:effectLst/>
              <a:latin typeface="Arial" panose="020B0604020202020204" pitchFamily="34" charset="0"/>
              <a:cs typeface="Arial" panose="020B0604020202020204" pitchFamily="34" charset="0"/>
            </a:endParaRPr>
          </a:p>
        </p:txBody>
      </p:sp>
      <p:sp>
        <p:nvSpPr>
          <p:cNvPr id="45" name="TextBox 44">
            <a:extLst>
              <a:ext uri="{FF2B5EF4-FFF2-40B4-BE49-F238E27FC236}">
                <a16:creationId xmlns:a16="http://schemas.microsoft.com/office/drawing/2014/main" xmlns="" id="{5EF17C20-85A5-41E1-80BF-30E984AB93F7}"/>
              </a:ext>
            </a:extLst>
          </p:cNvPr>
          <p:cNvSpPr txBox="1"/>
          <p:nvPr/>
        </p:nvSpPr>
        <p:spPr>
          <a:xfrm>
            <a:off x="1921329" y="4689235"/>
            <a:ext cx="9777186" cy="400110"/>
          </a:xfrm>
          <a:prstGeom prst="rect">
            <a:avLst/>
          </a:prstGeom>
          <a:noFill/>
        </p:spPr>
        <p:txBody>
          <a:bodyPr wrap="square">
            <a:spAutoFit/>
          </a:bodyPr>
          <a:lstStyle/>
          <a:p>
            <a:r>
              <a:rPr lang="vi-VN" sz="2000" b="0" i="0" dirty="0">
                <a:solidFill>
                  <a:srgbClr val="010101"/>
                </a:solidFill>
                <a:effectLst/>
              </a:rPr>
              <a:t>Nếu ký hiệu giá trị tư bản ứng trước là K thì lợi nhuận bình quân được tính như sau:</a:t>
            </a:r>
            <a:endParaRPr lang="en-US" sz="2000" dirty="0"/>
          </a:p>
        </p:txBody>
      </p:sp>
      <p:sp>
        <p:nvSpPr>
          <p:cNvPr id="21" name="Line 12">
            <a:extLst>
              <a:ext uri="{FF2B5EF4-FFF2-40B4-BE49-F238E27FC236}">
                <a16:creationId xmlns:a16="http://schemas.microsoft.com/office/drawing/2014/main" xmlns="" id="{76374A42-6C3C-410B-AE26-5D34646099F5}"/>
              </a:ext>
            </a:extLst>
          </p:cNvPr>
          <p:cNvSpPr>
            <a:spLocks noChangeShapeType="1"/>
          </p:cNvSpPr>
          <p:nvPr/>
        </p:nvSpPr>
        <p:spPr bwMode="auto">
          <a:xfrm>
            <a:off x="6355898" y="5431539"/>
            <a:ext cx="304800" cy="0"/>
          </a:xfrm>
          <a:prstGeom prst="line">
            <a:avLst/>
          </a:prstGeom>
          <a:solidFill>
            <a:srgbClr val="D89F39"/>
          </a:solidFill>
          <a:ln w="28575">
            <a:solidFill>
              <a:srgbClr val="FFFFFF"/>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ndParaRPr>
          </a:p>
        </p:txBody>
      </p:sp>
    </p:spTree>
    <p:extLst>
      <p:ext uri="{BB962C8B-B14F-4D97-AF65-F5344CB8AC3E}">
        <p14:creationId xmlns:p14="http://schemas.microsoft.com/office/powerpoint/2010/main" val="3551918802"/>
      </p:ext>
    </p:extLst>
  </p:cSld>
  <p:clrMapOvr>
    <a:masterClrMapping/>
  </p:clrMapOvr>
  <p:timing>
    <p:tnLst>
      <p:par>
        <p:cTn id="1" dur="indefinite" restart="never" nodeType="tmRoot"/>
      </p:par>
    </p:tnLst>
  </p:timing>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62" name="Rectangle 2">
            <a:extLst>
              <a:ext uri="{FF2B5EF4-FFF2-40B4-BE49-F238E27FC236}">
                <a16:creationId xmlns:a16="http://schemas.microsoft.com/office/drawing/2014/main" xmlns="" id="{B40C0E89-6BF9-48A8-9A9C-10BEA1210C77}"/>
              </a:ext>
            </a:extLst>
          </p:cNvPr>
          <p:cNvSpPr txBox="1">
            <a:spLocks noChangeArrowheads="1"/>
          </p:cNvSpPr>
          <p:nvPr/>
        </p:nvSpPr>
        <p:spPr bwMode="auto">
          <a:xfrm>
            <a:off x="5418137" y="174171"/>
            <a:ext cx="1355725" cy="533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pPr>
            <a:r>
              <a:rPr lang="en-US" altLang="en-US" sz="2800" b="1" dirty="0" err="1">
                <a:solidFill>
                  <a:srgbClr val="FF0000"/>
                </a:solidFill>
                <a:latin typeface="Times New Roman" panose="02020603050405020304" pitchFamily="18" charset="0"/>
                <a:cs typeface="Arial" panose="020B0604020202020204" pitchFamily="34" charset="0"/>
                <a:sym typeface="Arial" panose="020B0604020202020204" pitchFamily="34" charset="0"/>
              </a:rPr>
              <a:t>Bài</a:t>
            </a:r>
            <a:r>
              <a:rPr lang="en-US" altLang="en-US" sz="2800" b="1" dirty="0">
                <a:solidFill>
                  <a:srgbClr val="FF0000"/>
                </a:solidFill>
                <a:latin typeface="Times New Roman" panose="02020603050405020304" pitchFamily="18" charset="0"/>
                <a:cs typeface="Arial" panose="020B0604020202020204" pitchFamily="34" charset="0"/>
                <a:sym typeface="Arial" panose="020B0604020202020204" pitchFamily="34" charset="0"/>
              </a:rPr>
              <a:t> </a:t>
            </a:r>
            <a:r>
              <a:rPr lang="en-US" altLang="en-US" sz="2800" b="1" dirty="0" err="1">
                <a:solidFill>
                  <a:srgbClr val="FF0000"/>
                </a:solidFill>
                <a:latin typeface="Times New Roman" panose="02020603050405020304" pitchFamily="18" charset="0"/>
                <a:cs typeface="Arial" panose="020B0604020202020204" pitchFamily="34" charset="0"/>
                <a:sym typeface="Arial" panose="020B0604020202020204" pitchFamily="34" charset="0"/>
              </a:rPr>
              <a:t>tập</a:t>
            </a:r>
            <a:endParaRPr lang="en-US" altLang="en-US" sz="2800" b="1" dirty="0">
              <a:solidFill>
                <a:srgbClr val="FF0000"/>
              </a:solidFill>
              <a:latin typeface="Times New Roman" panose="02020603050405020304" pitchFamily="18" charset="0"/>
              <a:cs typeface="Arial" panose="020B0604020202020204" pitchFamily="34" charset="0"/>
              <a:sym typeface="Arial" panose="020B0604020202020204" pitchFamily="34" charset="0"/>
            </a:endParaRPr>
          </a:p>
        </p:txBody>
      </p:sp>
      <p:sp>
        <p:nvSpPr>
          <p:cNvPr id="194563" name="Rectangle 3">
            <a:extLst>
              <a:ext uri="{FF2B5EF4-FFF2-40B4-BE49-F238E27FC236}">
                <a16:creationId xmlns:a16="http://schemas.microsoft.com/office/drawing/2014/main" xmlns="" id="{9100BB9B-65CE-474C-A1EC-E552B80C9F02}"/>
              </a:ext>
            </a:extLst>
          </p:cNvPr>
          <p:cNvSpPr txBox="1">
            <a:spLocks noChangeArrowheads="1"/>
          </p:cNvSpPr>
          <p:nvPr/>
        </p:nvSpPr>
        <p:spPr bwMode="auto">
          <a:xfrm>
            <a:off x="2057400" y="821871"/>
            <a:ext cx="8686800" cy="762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6350" indent="465138">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lnSpc>
                <a:spcPct val="130000"/>
              </a:lnSpc>
              <a:spcBef>
                <a:spcPct val="0"/>
              </a:spcBef>
              <a:spcAft>
                <a:spcPct val="0"/>
              </a:spcAft>
            </a:pPr>
            <a:r>
              <a:rPr lang="en-US" altLang="en-US" sz="2400" dirty="0" err="1">
                <a:solidFill>
                  <a:srgbClr val="000000"/>
                </a:solidFill>
                <a:cs typeface="Arial" panose="020B0604020202020204" pitchFamily="34" charset="0"/>
                <a:sym typeface="Arial" panose="020B0604020202020204" pitchFamily="34" charset="0"/>
              </a:rPr>
              <a:t>Giả</a:t>
            </a:r>
            <a:r>
              <a:rPr lang="en-US" altLang="en-US" sz="2400" dirty="0">
                <a:solidFill>
                  <a:srgbClr val="000000"/>
                </a:solidFill>
                <a:cs typeface="Arial" panose="020B0604020202020204" pitchFamily="34" charset="0"/>
                <a:sym typeface="Arial" panose="020B0604020202020204" pitchFamily="34" charset="0"/>
              </a:rPr>
              <a:t> </a:t>
            </a:r>
            <a:r>
              <a:rPr lang="en-US" altLang="en-US" sz="2400" dirty="0" err="1">
                <a:solidFill>
                  <a:srgbClr val="000000"/>
                </a:solidFill>
                <a:cs typeface="Arial" panose="020B0604020202020204" pitchFamily="34" charset="0"/>
                <a:sym typeface="Arial" panose="020B0604020202020204" pitchFamily="34" charset="0"/>
              </a:rPr>
              <a:t>sử</a:t>
            </a:r>
            <a:r>
              <a:rPr lang="en-US" altLang="en-US" sz="2400" dirty="0">
                <a:solidFill>
                  <a:srgbClr val="000000"/>
                </a:solidFill>
                <a:cs typeface="Arial" panose="020B0604020202020204" pitchFamily="34" charset="0"/>
                <a:sym typeface="Arial" panose="020B0604020202020204" pitchFamily="34" charset="0"/>
              </a:rPr>
              <a:t> </a:t>
            </a:r>
            <a:r>
              <a:rPr lang="en-US" altLang="en-US" sz="2400" dirty="0" err="1">
                <a:solidFill>
                  <a:srgbClr val="000000"/>
                </a:solidFill>
                <a:cs typeface="Arial" panose="020B0604020202020204" pitchFamily="34" charset="0"/>
                <a:sym typeface="Arial" panose="020B0604020202020204" pitchFamily="34" charset="0"/>
              </a:rPr>
              <a:t>xã</a:t>
            </a:r>
            <a:r>
              <a:rPr lang="en-US" altLang="en-US" sz="2400" dirty="0">
                <a:solidFill>
                  <a:srgbClr val="000000"/>
                </a:solidFill>
                <a:cs typeface="Arial" panose="020B0604020202020204" pitchFamily="34" charset="0"/>
                <a:sym typeface="Arial" panose="020B0604020202020204" pitchFamily="34" charset="0"/>
              </a:rPr>
              <a:t> </a:t>
            </a:r>
            <a:r>
              <a:rPr lang="en-US" altLang="en-US" sz="2400" dirty="0" err="1">
                <a:solidFill>
                  <a:srgbClr val="000000"/>
                </a:solidFill>
                <a:cs typeface="Arial" panose="020B0604020202020204" pitchFamily="34" charset="0"/>
                <a:sym typeface="Arial" panose="020B0604020202020204" pitchFamily="34" charset="0"/>
              </a:rPr>
              <a:t>hội</a:t>
            </a:r>
            <a:r>
              <a:rPr lang="en-US" altLang="en-US" sz="2400" dirty="0">
                <a:solidFill>
                  <a:srgbClr val="000000"/>
                </a:solidFill>
                <a:cs typeface="Arial" panose="020B0604020202020204" pitchFamily="34" charset="0"/>
                <a:sym typeface="Arial" panose="020B0604020202020204" pitchFamily="34" charset="0"/>
              </a:rPr>
              <a:t> </a:t>
            </a:r>
            <a:r>
              <a:rPr lang="en-US" altLang="en-US" sz="2400" dirty="0" err="1">
                <a:solidFill>
                  <a:srgbClr val="000000"/>
                </a:solidFill>
                <a:cs typeface="Arial" panose="020B0604020202020204" pitchFamily="34" charset="0"/>
                <a:sym typeface="Arial" panose="020B0604020202020204" pitchFamily="34" charset="0"/>
              </a:rPr>
              <a:t>có</a:t>
            </a:r>
            <a:r>
              <a:rPr lang="en-US" altLang="en-US" sz="2400" dirty="0">
                <a:solidFill>
                  <a:srgbClr val="000000"/>
                </a:solidFill>
                <a:cs typeface="Arial" panose="020B0604020202020204" pitchFamily="34" charset="0"/>
                <a:sym typeface="Arial" panose="020B0604020202020204" pitchFamily="34" charset="0"/>
              </a:rPr>
              <a:t> 3 </a:t>
            </a:r>
            <a:r>
              <a:rPr lang="en-US" altLang="en-US" sz="2400" dirty="0" err="1">
                <a:solidFill>
                  <a:srgbClr val="000000"/>
                </a:solidFill>
                <a:cs typeface="Arial" panose="020B0604020202020204" pitchFamily="34" charset="0"/>
                <a:sym typeface="Arial" panose="020B0604020202020204" pitchFamily="34" charset="0"/>
              </a:rPr>
              <a:t>ngành</a:t>
            </a:r>
            <a:r>
              <a:rPr lang="en-US" altLang="en-US" sz="2400" dirty="0">
                <a:solidFill>
                  <a:srgbClr val="000000"/>
                </a:solidFill>
                <a:cs typeface="Arial" panose="020B0604020202020204" pitchFamily="34" charset="0"/>
                <a:sym typeface="Arial" panose="020B0604020202020204" pitchFamily="34" charset="0"/>
              </a:rPr>
              <a:t> </a:t>
            </a:r>
            <a:r>
              <a:rPr lang="en-US" altLang="en-US" sz="2400" dirty="0" err="1">
                <a:solidFill>
                  <a:srgbClr val="000000"/>
                </a:solidFill>
                <a:cs typeface="Arial" panose="020B0604020202020204" pitchFamily="34" charset="0"/>
                <a:sym typeface="Arial" panose="020B0604020202020204" pitchFamily="34" charset="0"/>
              </a:rPr>
              <a:t>sản</a:t>
            </a:r>
            <a:r>
              <a:rPr lang="en-US" altLang="en-US" sz="2400" dirty="0">
                <a:solidFill>
                  <a:srgbClr val="000000"/>
                </a:solidFill>
                <a:cs typeface="Arial" panose="020B0604020202020204" pitchFamily="34" charset="0"/>
                <a:sym typeface="Arial" panose="020B0604020202020204" pitchFamily="34" charset="0"/>
              </a:rPr>
              <a:t> </a:t>
            </a:r>
            <a:r>
              <a:rPr lang="en-US" altLang="en-US" sz="2400" dirty="0" err="1">
                <a:solidFill>
                  <a:srgbClr val="000000"/>
                </a:solidFill>
                <a:cs typeface="Arial" panose="020B0604020202020204" pitchFamily="34" charset="0"/>
                <a:sym typeface="Arial" panose="020B0604020202020204" pitchFamily="34" charset="0"/>
              </a:rPr>
              <a:t>xuất</a:t>
            </a:r>
            <a:r>
              <a:rPr lang="en-US" altLang="en-US" sz="2400" dirty="0">
                <a:solidFill>
                  <a:srgbClr val="000000"/>
                </a:solidFill>
                <a:cs typeface="Arial" panose="020B0604020202020204" pitchFamily="34" charset="0"/>
                <a:sym typeface="Arial" panose="020B0604020202020204" pitchFamily="34" charset="0"/>
              </a:rPr>
              <a:t> </a:t>
            </a:r>
            <a:r>
              <a:rPr lang="en-US" altLang="en-US" sz="2400" dirty="0" err="1">
                <a:solidFill>
                  <a:srgbClr val="000000"/>
                </a:solidFill>
                <a:cs typeface="Arial" panose="020B0604020202020204" pitchFamily="34" charset="0"/>
                <a:sym typeface="Arial" panose="020B0604020202020204" pitchFamily="34" charset="0"/>
              </a:rPr>
              <a:t>với</a:t>
            </a:r>
            <a:r>
              <a:rPr lang="en-US" altLang="en-US" sz="2400" dirty="0">
                <a:solidFill>
                  <a:srgbClr val="000000"/>
                </a:solidFill>
                <a:cs typeface="Arial" panose="020B0604020202020204" pitchFamily="34" charset="0"/>
                <a:sym typeface="Arial" panose="020B0604020202020204" pitchFamily="34" charset="0"/>
              </a:rPr>
              <a:t> </a:t>
            </a:r>
            <a:r>
              <a:rPr lang="en-US" altLang="en-US" sz="2400" dirty="0" err="1">
                <a:solidFill>
                  <a:srgbClr val="000000"/>
                </a:solidFill>
                <a:cs typeface="Arial" panose="020B0604020202020204" pitchFamily="34" charset="0"/>
                <a:sym typeface="Arial" panose="020B0604020202020204" pitchFamily="34" charset="0"/>
              </a:rPr>
              <a:t>số</a:t>
            </a:r>
            <a:r>
              <a:rPr lang="en-US" altLang="en-US" sz="2400" dirty="0">
                <a:solidFill>
                  <a:srgbClr val="000000"/>
                </a:solidFill>
                <a:cs typeface="Arial" panose="020B0604020202020204" pitchFamily="34" charset="0"/>
                <a:sym typeface="Arial" panose="020B0604020202020204" pitchFamily="34" charset="0"/>
              </a:rPr>
              <a:t> </a:t>
            </a:r>
            <a:r>
              <a:rPr lang="en-US" altLang="en-US" sz="2400" dirty="0" err="1">
                <a:solidFill>
                  <a:srgbClr val="000000"/>
                </a:solidFill>
                <a:cs typeface="Arial" panose="020B0604020202020204" pitchFamily="34" charset="0"/>
                <a:sym typeface="Arial" panose="020B0604020202020204" pitchFamily="34" charset="0"/>
              </a:rPr>
              <a:t>liệu</a:t>
            </a:r>
            <a:r>
              <a:rPr lang="en-US" altLang="en-US" sz="2400" dirty="0">
                <a:solidFill>
                  <a:srgbClr val="000000"/>
                </a:solidFill>
                <a:cs typeface="Arial" panose="020B0604020202020204" pitchFamily="34" charset="0"/>
                <a:sym typeface="Arial" panose="020B0604020202020204" pitchFamily="34" charset="0"/>
              </a:rPr>
              <a:t> </a:t>
            </a:r>
            <a:r>
              <a:rPr lang="en-US" altLang="en-US" sz="2400" dirty="0" err="1">
                <a:solidFill>
                  <a:srgbClr val="000000"/>
                </a:solidFill>
                <a:cs typeface="Arial" panose="020B0604020202020204" pitchFamily="34" charset="0"/>
                <a:sym typeface="Arial" panose="020B0604020202020204" pitchFamily="34" charset="0"/>
              </a:rPr>
              <a:t>như</a:t>
            </a:r>
            <a:r>
              <a:rPr lang="en-US" altLang="en-US" sz="2400" dirty="0">
                <a:solidFill>
                  <a:srgbClr val="000000"/>
                </a:solidFill>
                <a:cs typeface="Arial" panose="020B0604020202020204" pitchFamily="34" charset="0"/>
                <a:sym typeface="Arial" panose="020B0604020202020204" pitchFamily="34" charset="0"/>
              </a:rPr>
              <a:t> </a:t>
            </a:r>
            <a:r>
              <a:rPr lang="en-US" altLang="en-US" sz="2400" dirty="0" err="1">
                <a:solidFill>
                  <a:srgbClr val="000000"/>
                </a:solidFill>
                <a:cs typeface="Arial" panose="020B0604020202020204" pitchFamily="34" charset="0"/>
                <a:sym typeface="Arial" panose="020B0604020202020204" pitchFamily="34" charset="0"/>
              </a:rPr>
              <a:t>sau</a:t>
            </a:r>
            <a:r>
              <a:rPr lang="en-US" altLang="en-US" sz="2400" dirty="0">
                <a:solidFill>
                  <a:srgbClr val="000000"/>
                </a:solidFill>
                <a:cs typeface="Arial" panose="020B0604020202020204" pitchFamily="34" charset="0"/>
                <a:sym typeface="Arial" panose="020B0604020202020204" pitchFamily="34" charset="0"/>
              </a:rPr>
              <a:t>:</a:t>
            </a:r>
          </a:p>
        </p:txBody>
      </p:sp>
      <p:graphicFrame>
        <p:nvGraphicFramePr>
          <p:cNvPr id="5" name="Group 4">
            <a:extLst>
              <a:ext uri="{FF2B5EF4-FFF2-40B4-BE49-F238E27FC236}">
                <a16:creationId xmlns:a16="http://schemas.microsoft.com/office/drawing/2014/main" xmlns="" id="{5F871822-73F6-49EC-8A0F-640347508D67}"/>
              </a:ext>
            </a:extLst>
          </p:cNvPr>
          <p:cNvGraphicFramePr>
            <a:graphicFrameLocks noGrp="1"/>
          </p:cNvGraphicFramePr>
          <p:nvPr>
            <p:extLst>
              <p:ext uri="{D42A27DB-BD31-4B8C-83A1-F6EECF244321}">
                <p14:modId xmlns:p14="http://schemas.microsoft.com/office/powerpoint/2010/main" val="3714249679"/>
              </p:ext>
            </p:extLst>
          </p:nvPr>
        </p:nvGraphicFramePr>
        <p:xfrm>
          <a:off x="2057400" y="1583871"/>
          <a:ext cx="8077200" cy="2941638"/>
        </p:xfrm>
        <a:graphic>
          <a:graphicData uri="http://schemas.openxmlformats.org/drawingml/2006/table">
            <a:tbl>
              <a:tblPr/>
              <a:tblGrid>
                <a:gridCol w="1981200">
                  <a:extLst>
                    <a:ext uri="{9D8B030D-6E8A-4147-A177-3AD203B41FA5}">
                      <a16:colId xmlns:a16="http://schemas.microsoft.com/office/drawing/2014/main" xmlns="" val="20000"/>
                    </a:ext>
                  </a:extLst>
                </a:gridCol>
                <a:gridCol w="2514600">
                  <a:extLst>
                    <a:ext uri="{9D8B030D-6E8A-4147-A177-3AD203B41FA5}">
                      <a16:colId xmlns:a16="http://schemas.microsoft.com/office/drawing/2014/main" xmlns="" val="20001"/>
                    </a:ext>
                  </a:extLst>
                </a:gridCol>
                <a:gridCol w="1524000">
                  <a:extLst>
                    <a:ext uri="{9D8B030D-6E8A-4147-A177-3AD203B41FA5}">
                      <a16:colId xmlns:a16="http://schemas.microsoft.com/office/drawing/2014/main" xmlns="" val="20002"/>
                    </a:ext>
                  </a:extLst>
                </a:gridCol>
                <a:gridCol w="2057400">
                  <a:extLst>
                    <a:ext uri="{9D8B030D-6E8A-4147-A177-3AD203B41FA5}">
                      <a16:colId xmlns:a16="http://schemas.microsoft.com/office/drawing/2014/main" xmlns="" val="20003"/>
                    </a:ext>
                  </a:extLst>
                </a:gridCol>
              </a:tblGrid>
              <a:tr h="1282839">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sz="2400" b="0" i="0" u="none" strike="noStrike" cap="none" normalizeH="0" baseline="0" dirty="0" err="1">
                          <a:ln>
                            <a:noFill/>
                          </a:ln>
                          <a:solidFill>
                            <a:schemeClr val="tx1"/>
                          </a:solidFill>
                          <a:effectLst/>
                          <a:latin typeface="+mj-lt"/>
                        </a:rPr>
                        <a:t>Ngành</a:t>
                      </a:r>
                      <a:r>
                        <a:rPr kumimoji="0" lang="en-US" sz="2400" b="0" i="0" u="none" strike="noStrike" cap="none" normalizeH="0" baseline="0" dirty="0">
                          <a:ln>
                            <a:noFill/>
                          </a:ln>
                          <a:solidFill>
                            <a:schemeClr val="tx1"/>
                          </a:solidFill>
                          <a:effectLst/>
                          <a:latin typeface="+mj-lt"/>
                        </a:rPr>
                        <a:t> </a:t>
                      </a:r>
                      <a:r>
                        <a:rPr kumimoji="0" lang="en-US" sz="2400" b="0" i="0" u="none" strike="noStrike" cap="none" normalizeH="0" baseline="0" dirty="0" err="1">
                          <a:ln>
                            <a:noFill/>
                          </a:ln>
                          <a:solidFill>
                            <a:schemeClr val="tx1"/>
                          </a:solidFill>
                          <a:effectLst/>
                          <a:latin typeface="+mj-lt"/>
                        </a:rPr>
                        <a:t>sx</a:t>
                      </a:r>
                      <a:endParaRPr kumimoji="0" lang="en-US" sz="2400" b="0" i="0" u="none" strike="noStrike" cap="none" normalizeH="0" baseline="0" dirty="0">
                        <a:ln>
                          <a:noFill/>
                        </a:ln>
                        <a:solidFill>
                          <a:schemeClr val="tx1"/>
                        </a:solidFill>
                        <a:effectLst/>
                        <a:latin typeface="+mj-lt"/>
                      </a:endParaRPr>
                    </a:p>
                  </a:txBody>
                  <a:tcPr marT="45725" marB="45725"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sz="2400" b="0" i="0" u="none" strike="noStrike" cap="none" normalizeH="0" baseline="0" dirty="0" err="1">
                          <a:ln>
                            <a:noFill/>
                          </a:ln>
                          <a:solidFill>
                            <a:schemeClr val="tx1"/>
                          </a:solidFill>
                          <a:effectLst/>
                          <a:latin typeface="+mj-lt"/>
                        </a:rPr>
                        <a:t>Tư</a:t>
                      </a:r>
                      <a:r>
                        <a:rPr kumimoji="0" lang="en-US" sz="2400" b="0" i="0" u="none" strike="noStrike" cap="none" normalizeH="0" baseline="0" dirty="0">
                          <a:ln>
                            <a:noFill/>
                          </a:ln>
                          <a:solidFill>
                            <a:schemeClr val="tx1"/>
                          </a:solidFill>
                          <a:effectLst/>
                          <a:latin typeface="+mj-lt"/>
                        </a:rPr>
                        <a:t> </a:t>
                      </a:r>
                      <a:r>
                        <a:rPr kumimoji="0" lang="en-US" sz="2400" b="0" i="0" u="none" strike="noStrike" cap="none" normalizeH="0" baseline="0" dirty="0" err="1">
                          <a:ln>
                            <a:noFill/>
                          </a:ln>
                          <a:solidFill>
                            <a:schemeClr val="tx1"/>
                          </a:solidFill>
                          <a:effectLst/>
                          <a:latin typeface="+mj-lt"/>
                        </a:rPr>
                        <a:t>bản</a:t>
                      </a:r>
                      <a:r>
                        <a:rPr kumimoji="0" lang="en-US" sz="2400" b="0" i="0" u="none" strike="noStrike" cap="none" normalizeH="0" baseline="0" dirty="0">
                          <a:ln>
                            <a:noFill/>
                          </a:ln>
                          <a:solidFill>
                            <a:schemeClr val="tx1"/>
                          </a:solidFill>
                          <a:effectLst/>
                          <a:latin typeface="+mj-lt"/>
                        </a:rPr>
                        <a:t> </a:t>
                      </a:r>
                      <a:r>
                        <a:rPr kumimoji="0" lang="en-US" sz="2400" b="0" i="0" u="none" strike="noStrike" cap="none" normalizeH="0" baseline="0" dirty="0" err="1">
                          <a:ln>
                            <a:noFill/>
                          </a:ln>
                          <a:solidFill>
                            <a:schemeClr val="tx1"/>
                          </a:solidFill>
                          <a:effectLst/>
                          <a:latin typeface="+mj-lt"/>
                        </a:rPr>
                        <a:t>đầu</a:t>
                      </a:r>
                      <a:r>
                        <a:rPr kumimoji="0" lang="en-US" sz="2400" b="0" i="0" u="none" strike="noStrike" cap="none" normalizeH="0" baseline="0" dirty="0">
                          <a:ln>
                            <a:noFill/>
                          </a:ln>
                          <a:solidFill>
                            <a:schemeClr val="tx1"/>
                          </a:solidFill>
                          <a:effectLst/>
                          <a:latin typeface="+mj-lt"/>
                        </a:rPr>
                        <a:t> </a:t>
                      </a:r>
                      <a:r>
                        <a:rPr kumimoji="0" lang="en-US" sz="2400" b="0" i="0" u="none" strike="noStrike" cap="none" normalizeH="0" baseline="0" dirty="0" err="1">
                          <a:ln>
                            <a:noFill/>
                          </a:ln>
                          <a:solidFill>
                            <a:schemeClr val="tx1"/>
                          </a:solidFill>
                          <a:effectLst/>
                          <a:latin typeface="+mj-lt"/>
                        </a:rPr>
                        <a:t>tư</a:t>
                      </a:r>
                      <a:endParaRPr kumimoji="0" lang="en-US" sz="2400" b="0" i="0" u="none" strike="noStrike" cap="none" normalizeH="0" baseline="0" dirty="0">
                        <a:ln>
                          <a:noFill/>
                        </a:ln>
                        <a:solidFill>
                          <a:schemeClr val="tx1"/>
                        </a:solidFill>
                        <a:effectLst/>
                        <a:latin typeface="+mj-lt"/>
                      </a:endParaRPr>
                    </a:p>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sz="2400" b="0" i="0" u="none" strike="noStrike" cap="none" normalizeH="0" baseline="0" dirty="0">
                          <a:ln>
                            <a:noFill/>
                          </a:ln>
                          <a:solidFill>
                            <a:schemeClr val="tx1"/>
                          </a:solidFill>
                          <a:effectLst/>
                          <a:latin typeface="+mj-lt"/>
                        </a:rPr>
                        <a:t>(</a:t>
                      </a:r>
                      <a:r>
                        <a:rPr kumimoji="0" lang="en-US" sz="2400" b="0" i="0" u="none" strike="noStrike" cap="none" normalizeH="0" baseline="0" dirty="0" err="1">
                          <a:ln>
                            <a:noFill/>
                          </a:ln>
                          <a:solidFill>
                            <a:schemeClr val="tx1"/>
                          </a:solidFill>
                          <a:effectLst/>
                          <a:latin typeface="+mj-lt"/>
                        </a:rPr>
                        <a:t>triệu</a:t>
                      </a:r>
                      <a:r>
                        <a:rPr kumimoji="0" lang="en-US" sz="2400" b="0" i="0" u="none" strike="noStrike" cap="none" normalizeH="0" baseline="0" dirty="0">
                          <a:ln>
                            <a:noFill/>
                          </a:ln>
                          <a:solidFill>
                            <a:schemeClr val="tx1"/>
                          </a:solidFill>
                          <a:effectLst/>
                          <a:latin typeface="+mj-lt"/>
                        </a:rPr>
                        <a:t> USD)</a:t>
                      </a:r>
                    </a:p>
                  </a:txBody>
                  <a:tcPr marT="45725" marB="45725"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sz="2400" b="0" i="0" u="none" strike="noStrike" cap="none" normalizeH="0" baseline="0" dirty="0">
                          <a:ln>
                            <a:noFill/>
                          </a:ln>
                          <a:solidFill>
                            <a:schemeClr val="tx1"/>
                          </a:solidFill>
                          <a:effectLst/>
                          <a:latin typeface="+mj-lt"/>
                        </a:rPr>
                        <a:t>c/v</a:t>
                      </a:r>
                    </a:p>
                  </a:txBody>
                  <a:tcPr marT="45725" marB="45725"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sz="2400" b="0" i="0" u="none" strike="noStrike" cap="none" normalizeH="0" baseline="0" dirty="0">
                          <a:ln>
                            <a:noFill/>
                          </a:ln>
                          <a:solidFill>
                            <a:schemeClr val="tx1"/>
                          </a:solidFill>
                          <a:effectLst/>
                          <a:latin typeface="+mj-lt"/>
                        </a:rPr>
                        <a:t>m’</a:t>
                      </a:r>
                    </a:p>
                  </a:txBody>
                  <a:tcPr marT="45725" marB="45725"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xmlns="" val="10000"/>
                  </a:ext>
                </a:extLst>
              </a:tr>
              <a:tr h="622367">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sz="2400" b="0" i="0" u="none" strike="noStrike" cap="none" normalizeH="0" baseline="0">
                          <a:ln>
                            <a:noFill/>
                          </a:ln>
                          <a:solidFill>
                            <a:schemeClr val="tx1"/>
                          </a:solidFill>
                          <a:effectLst/>
                          <a:latin typeface="+mj-lt"/>
                        </a:rPr>
                        <a:t>Dệt</a:t>
                      </a:r>
                    </a:p>
                  </a:txBody>
                  <a:tcPr marT="45725" marB="45725"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sz="2400" b="0" i="0" u="none" strike="noStrike" cap="none" normalizeH="0" baseline="0">
                          <a:ln>
                            <a:noFill/>
                          </a:ln>
                          <a:solidFill>
                            <a:schemeClr val="tx1"/>
                          </a:solidFill>
                          <a:effectLst/>
                          <a:latin typeface="+mj-lt"/>
                        </a:rPr>
                        <a:t>320 </a:t>
                      </a:r>
                    </a:p>
                  </a:txBody>
                  <a:tcPr marT="45725" marB="45725"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sz="2400" b="0" i="0" u="none" strike="noStrike" cap="none" normalizeH="0" baseline="0">
                          <a:ln>
                            <a:noFill/>
                          </a:ln>
                          <a:solidFill>
                            <a:schemeClr val="tx1"/>
                          </a:solidFill>
                          <a:effectLst/>
                          <a:latin typeface="+mj-lt"/>
                        </a:rPr>
                        <a:t>4/1</a:t>
                      </a:r>
                    </a:p>
                  </a:txBody>
                  <a:tcPr marT="45725" marB="45725"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sz="2400" b="0" i="0" u="none" strike="noStrike" cap="none" normalizeH="0" baseline="0" dirty="0">
                          <a:ln>
                            <a:noFill/>
                          </a:ln>
                          <a:solidFill>
                            <a:schemeClr val="tx1"/>
                          </a:solidFill>
                          <a:effectLst/>
                          <a:latin typeface="+mj-lt"/>
                        </a:rPr>
                        <a:t>100%</a:t>
                      </a:r>
                    </a:p>
                  </a:txBody>
                  <a:tcPr marT="45725" marB="45725"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xmlns="" val="10001"/>
                  </a:ext>
                </a:extLst>
              </a:tr>
              <a:tr h="518216">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sz="2400" b="0" i="0" u="none" strike="noStrike" cap="none" normalizeH="0" baseline="0" dirty="0">
                          <a:ln>
                            <a:noFill/>
                          </a:ln>
                          <a:solidFill>
                            <a:schemeClr val="tx1"/>
                          </a:solidFill>
                          <a:effectLst/>
                          <a:latin typeface="+mj-lt"/>
                        </a:rPr>
                        <a:t>Da</a:t>
                      </a:r>
                    </a:p>
                  </a:txBody>
                  <a:tcPr marT="45725" marB="45725"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sz="2400" b="0" i="0" u="none" strike="noStrike" cap="none" normalizeH="0" baseline="0">
                          <a:ln>
                            <a:noFill/>
                          </a:ln>
                          <a:solidFill>
                            <a:schemeClr val="tx1"/>
                          </a:solidFill>
                          <a:effectLst/>
                          <a:latin typeface="+mj-lt"/>
                        </a:rPr>
                        <a:t>450</a:t>
                      </a:r>
                    </a:p>
                  </a:txBody>
                  <a:tcPr marT="45725" marB="45725"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sz="2400" b="0" i="0" u="none" strike="noStrike" cap="none" normalizeH="0" baseline="0">
                          <a:ln>
                            <a:noFill/>
                          </a:ln>
                          <a:solidFill>
                            <a:schemeClr val="tx1"/>
                          </a:solidFill>
                          <a:effectLst/>
                          <a:latin typeface="+mj-lt"/>
                        </a:rPr>
                        <a:t>5/1</a:t>
                      </a:r>
                    </a:p>
                  </a:txBody>
                  <a:tcPr marT="45725" marB="45725"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sz="2400" b="0" i="0" u="none" strike="noStrike" cap="none" normalizeH="0" baseline="0" dirty="0">
                          <a:ln>
                            <a:noFill/>
                          </a:ln>
                          <a:solidFill>
                            <a:schemeClr val="tx1"/>
                          </a:solidFill>
                          <a:effectLst/>
                          <a:latin typeface="+mj-lt"/>
                        </a:rPr>
                        <a:t>150%</a:t>
                      </a:r>
                    </a:p>
                  </a:txBody>
                  <a:tcPr marT="45725" marB="45725"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xmlns="" val="10002"/>
                  </a:ext>
                </a:extLst>
              </a:tr>
              <a:tr h="518216">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sz="2400" b="0" i="0" u="none" strike="noStrike" cap="none" normalizeH="0" baseline="0">
                          <a:ln>
                            <a:noFill/>
                          </a:ln>
                          <a:solidFill>
                            <a:schemeClr val="tx1"/>
                          </a:solidFill>
                          <a:effectLst/>
                          <a:latin typeface="+mj-lt"/>
                        </a:rPr>
                        <a:t>Cơ khí</a:t>
                      </a:r>
                    </a:p>
                  </a:txBody>
                  <a:tcPr marT="45725" marB="45725"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sz="2400" b="0" i="0" u="none" strike="noStrike" cap="none" normalizeH="0" baseline="0" dirty="0">
                          <a:ln>
                            <a:noFill/>
                          </a:ln>
                          <a:solidFill>
                            <a:schemeClr val="tx1"/>
                          </a:solidFill>
                          <a:effectLst/>
                          <a:latin typeface="+mj-lt"/>
                        </a:rPr>
                        <a:t>720</a:t>
                      </a:r>
                    </a:p>
                  </a:txBody>
                  <a:tcPr marT="45725" marB="45725"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sz="2400" b="0" i="0" u="none" strike="noStrike" cap="none" normalizeH="0" baseline="0">
                          <a:ln>
                            <a:noFill/>
                          </a:ln>
                          <a:solidFill>
                            <a:schemeClr val="tx1"/>
                          </a:solidFill>
                          <a:effectLst/>
                          <a:latin typeface="+mj-lt"/>
                        </a:rPr>
                        <a:t>7/2</a:t>
                      </a:r>
                    </a:p>
                  </a:txBody>
                  <a:tcPr marT="45725" marB="45725"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sz="2400" b="0" i="0" u="none" strike="noStrike" cap="none" normalizeH="0" baseline="0" dirty="0">
                          <a:ln>
                            <a:noFill/>
                          </a:ln>
                          <a:solidFill>
                            <a:schemeClr val="tx1"/>
                          </a:solidFill>
                          <a:effectLst/>
                          <a:latin typeface="+mj-lt"/>
                        </a:rPr>
                        <a:t>200%</a:t>
                      </a:r>
                    </a:p>
                  </a:txBody>
                  <a:tcPr marT="45725" marB="45725"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xmlns="" val="10003"/>
                  </a:ext>
                </a:extLst>
              </a:tr>
            </a:tbl>
          </a:graphicData>
        </a:graphic>
      </p:graphicFrame>
      <p:sp>
        <p:nvSpPr>
          <p:cNvPr id="194591" name="Rectangle 31">
            <a:extLst>
              <a:ext uri="{FF2B5EF4-FFF2-40B4-BE49-F238E27FC236}">
                <a16:creationId xmlns:a16="http://schemas.microsoft.com/office/drawing/2014/main" xmlns="" id="{F0307FFE-0CE4-4E97-9F51-EC782764A929}"/>
              </a:ext>
            </a:extLst>
          </p:cNvPr>
          <p:cNvSpPr>
            <a:spLocks noChangeArrowheads="1"/>
          </p:cNvSpPr>
          <p:nvPr/>
        </p:nvSpPr>
        <p:spPr bwMode="auto">
          <a:xfrm>
            <a:off x="1905000" y="4495800"/>
            <a:ext cx="8382000" cy="2057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6350" indent="465138">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lnSpc>
                <a:spcPct val="130000"/>
              </a:lnSpc>
              <a:spcBef>
                <a:spcPct val="20000"/>
              </a:spcBef>
              <a:spcAft>
                <a:spcPct val="0"/>
              </a:spcAft>
              <a:buClr>
                <a:srgbClr val="6611CC"/>
              </a:buClr>
              <a:buSzPct val="60000"/>
            </a:pPr>
            <a:r>
              <a:rPr lang="en-US" altLang="en-US" sz="2400" dirty="0">
                <a:solidFill>
                  <a:srgbClr val="000000"/>
                </a:solidFill>
              </a:rPr>
              <a:t>a. </a:t>
            </a:r>
            <a:r>
              <a:rPr lang="en-US" altLang="en-US" sz="2400" dirty="0" err="1">
                <a:solidFill>
                  <a:srgbClr val="000000"/>
                </a:solidFill>
              </a:rPr>
              <a:t>Tính</a:t>
            </a:r>
            <a:r>
              <a:rPr lang="en-US" altLang="en-US" sz="2400" dirty="0">
                <a:solidFill>
                  <a:srgbClr val="000000"/>
                </a:solidFill>
              </a:rPr>
              <a:t> </a:t>
            </a:r>
            <a:r>
              <a:rPr lang="en-US" altLang="en-US" sz="2400" dirty="0" err="1">
                <a:solidFill>
                  <a:srgbClr val="000000"/>
                </a:solidFill>
              </a:rPr>
              <a:t>tổng</a:t>
            </a:r>
            <a:r>
              <a:rPr lang="en-US" altLang="en-US" sz="2400" dirty="0">
                <a:solidFill>
                  <a:srgbClr val="000000"/>
                </a:solidFill>
              </a:rPr>
              <a:t> </a:t>
            </a:r>
            <a:r>
              <a:rPr lang="en-US" altLang="en-US" sz="2400" dirty="0" err="1">
                <a:solidFill>
                  <a:srgbClr val="000000"/>
                </a:solidFill>
              </a:rPr>
              <a:t>giá</a:t>
            </a:r>
            <a:r>
              <a:rPr lang="en-US" altLang="en-US" sz="2400" dirty="0">
                <a:solidFill>
                  <a:srgbClr val="000000"/>
                </a:solidFill>
              </a:rPr>
              <a:t> </a:t>
            </a:r>
            <a:r>
              <a:rPr lang="en-US" altLang="en-US" sz="2400" dirty="0" err="1">
                <a:solidFill>
                  <a:srgbClr val="000000"/>
                </a:solidFill>
              </a:rPr>
              <a:t>trị</a:t>
            </a:r>
            <a:r>
              <a:rPr lang="en-US" altLang="en-US" sz="2400" dirty="0">
                <a:solidFill>
                  <a:srgbClr val="000000"/>
                </a:solidFill>
              </a:rPr>
              <a:t> </a:t>
            </a:r>
            <a:r>
              <a:rPr lang="en-US" altLang="en-US" sz="2400" dirty="0" err="1">
                <a:solidFill>
                  <a:srgbClr val="000000"/>
                </a:solidFill>
              </a:rPr>
              <a:t>sản</a:t>
            </a:r>
            <a:r>
              <a:rPr lang="en-US" altLang="en-US" sz="2400" dirty="0">
                <a:solidFill>
                  <a:srgbClr val="000000"/>
                </a:solidFill>
              </a:rPr>
              <a:t> </a:t>
            </a:r>
            <a:r>
              <a:rPr lang="en-US" altLang="en-US" sz="2400" dirty="0" err="1">
                <a:solidFill>
                  <a:srgbClr val="000000"/>
                </a:solidFill>
              </a:rPr>
              <a:t>phẩm</a:t>
            </a:r>
            <a:r>
              <a:rPr lang="en-US" altLang="en-US" sz="2400" dirty="0">
                <a:solidFill>
                  <a:srgbClr val="000000"/>
                </a:solidFill>
              </a:rPr>
              <a:t> </a:t>
            </a:r>
            <a:r>
              <a:rPr lang="en-US" altLang="en-US" sz="2400" dirty="0" err="1">
                <a:solidFill>
                  <a:srgbClr val="000000"/>
                </a:solidFill>
              </a:rPr>
              <a:t>của</a:t>
            </a:r>
            <a:r>
              <a:rPr lang="en-US" altLang="en-US" sz="2400" dirty="0">
                <a:solidFill>
                  <a:srgbClr val="000000"/>
                </a:solidFill>
              </a:rPr>
              <a:t> </a:t>
            </a:r>
            <a:r>
              <a:rPr lang="en-US" altLang="en-US" sz="2400" dirty="0" err="1">
                <a:solidFill>
                  <a:srgbClr val="000000"/>
                </a:solidFill>
              </a:rPr>
              <a:t>mỗi</a:t>
            </a:r>
            <a:r>
              <a:rPr lang="en-US" altLang="en-US" sz="2400" dirty="0">
                <a:solidFill>
                  <a:srgbClr val="000000"/>
                </a:solidFill>
              </a:rPr>
              <a:t> </a:t>
            </a:r>
            <a:r>
              <a:rPr lang="en-US" altLang="en-US" sz="2400" dirty="0" err="1">
                <a:solidFill>
                  <a:srgbClr val="000000"/>
                </a:solidFill>
              </a:rPr>
              <a:t>ngành</a:t>
            </a:r>
            <a:endParaRPr lang="en-US" altLang="en-US" sz="2400" dirty="0">
              <a:solidFill>
                <a:srgbClr val="000000"/>
              </a:solidFill>
            </a:endParaRPr>
          </a:p>
          <a:p>
            <a:pPr defTabSz="914400" fontAlgn="base">
              <a:lnSpc>
                <a:spcPct val="130000"/>
              </a:lnSpc>
              <a:spcBef>
                <a:spcPct val="20000"/>
              </a:spcBef>
              <a:spcAft>
                <a:spcPct val="0"/>
              </a:spcAft>
              <a:buClr>
                <a:srgbClr val="6611CC"/>
              </a:buClr>
              <a:buSzPct val="60000"/>
            </a:pPr>
            <a:r>
              <a:rPr lang="en-US" altLang="en-US" sz="2400" dirty="0">
                <a:solidFill>
                  <a:srgbClr val="000000"/>
                </a:solidFill>
              </a:rPr>
              <a:t>b. </a:t>
            </a:r>
            <a:r>
              <a:rPr lang="en-US" altLang="en-US" sz="2400" dirty="0" err="1">
                <a:solidFill>
                  <a:srgbClr val="000000"/>
                </a:solidFill>
              </a:rPr>
              <a:t>Đầu</a:t>
            </a:r>
            <a:r>
              <a:rPr lang="en-US" altLang="en-US" sz="2400" dirty="0">
                <a:solidFill>
                  <a:srgbClr val="000000"/>
                </a:solidFill>
              </a:rPr>
              <a:t> </a:t>
            </a:r>
            <a:r>
              <a:rPr lang="en-US" altLang="en-US" sz="2400" dirty="0" err="1">
                <a:solidFill>
                  <a:srgbClr val="000000"/>
                </a:solidFill>
              </a:rPr>
              <a:t>tư</a:t>
            </a:r>
            <a:r>
              <a:rPr lang="en-US" altLang="en-US" sz="2400" dirty="0">
                <a:solidFill>
                  <a:srgbClr val="000000"/>
                </a:solidFill>
              </a:rPr>
              <a:t> </a:t>
            </a:r>
            <a:r>
              <a:rPr lang="en-US" altLang="en-US" sz="2400" dirty="0" err="1">
                <a:solidFill>
                  <a:srgbClr val="000000"/>
                </a:solidFill>
              </a:rPr>
              <a:t>vào</a:t>
            </a:r>
            <a:r>
              <a:rPr lang="en-US" altLang="en-US" sz="2400" dirty="0">
                <a:solidFill>
                  <a:srgbClr val="000000"/>
                </a:solidFill>
              </a:rPr>
              <a:t> </a:t>
            </a:r>
            <a:r>
              <a:rPr lang="en-US" altLang="en-US" sz="2400" dirty="0" err="1">
                <a:solidFill>
                  <a:srgbClr val="000000"/>
                </a:solidFill>
              </a:rPr>
              <a:t>ngành</a:t>
            </a:r>
            <a:r>
              <a:rPr lang="en-US" altLang="en-US" sz="2400" dirty="0">
                <a:solidFill>
                  <a:srgbClr val="000000"/>
                </a:solidFill>
              </a:rPr>
              <a:t> </a:t>
            </a:r>
            <a:r>
              <a:rPr lang="en-US" altLang="en-US" sz="2400" dirty="0" err="1">
                <a:solidFill>
                  <a:srgbClr val="000000"/>
                </a:solidFill>
              </a:rPr>
              <a:t>nào</a:t>
            </a:r>
            <a:r>
              <a:rPr lang="en-US" altLang="en-US" sz="2400" dirty="0">
                <a:solidFill>
                  <a:srgbClr val="000000"/>
                </a:solidFill>
              </a:rPr>
              <a:t> </a:t>
            </a:r>
            <a:r>
              <a:rPr lang="en-US" altLang="en-US" sz="2400" dirty="0" err="1">
                <a:solidFill>
                  <a:srgbClr val="000000"/>
                </a:solidFill>
              </a:rPr>
              <a:t>là</a:t>
            </a:r>
            <a:r>
              <a:rPr lang="en-US" altLang="en-US" sz="2400" dirty="0">
                <a:solidFill>
                  <a:srgbClr val="000000"/>
                </a:solidFill>
              </a:rPr>
              <a:t> </a:t>
            </a:r>
            <a:r>
              <a:rPr lang="en-US" altLang="en-US" sz="2400" dirty="0" err="1">
                <a:solidFill>
                  <a:srgbClr val="000000"/>
                </a:solidFill>
              </a:rPr>
              <a:t>có</a:t>
            </a:r>
            <a:r>
              <a:rPr lang="en-US" altLang="en-US" sz="2400" dirty="0">
                <a:solidFill>
                  <a:srgbClr val="000000"/>
                </a:solidFill>
              </a:rPr>
              <a:t> </a:t>
            </a:r>
            <a:r>
              <a:rPr lang="en-US" altLang="en-US" sz="2400" dirty="0" err="1">
                <a:solidFill>
                  <a:srgbClr val="000000"/>
                </a:solidFill>
              </a:rPr>
              <a:t>lợi</a:t>
            </a:r>
            <a:r>
              <a:rPr lang="en-US" altLang="en-US" sz="2400" dirty="0">
                <a:solidFill>
                  <a:srgbClr val="000000"/>
                </a:solidFill>
              </a:rPr>
              <a:t> </a:t>
            </a:r>
            <a:r>
              <a:rPr lang="en-US" altLang="en-US" sz="2400" dirty="0" err="1">
                <a:solidFill>
                  <a:srgbClr val="000000"/>
                </a:solidFill>
              </a:rPr>
              <a:t>nhất</a:t>
            </a:r>
            <a:endParaRPr lang="en-US" altLang="en-US" sz="2400" dirty="0">
              <a:solidFill>
                <a:srgbClr val="000000"/>
              </a:solidFill>
            </a:endParaRPr>
          </a:p>
          <a:p>
            <a:pPr defTabSz="914400" fontAlgn="base">
              <a:lnSpc>
                <a:spcPct val="130000"/>
              </a:lnSpc>
              <a:spcBef>
                <a:spcPct val="20000"/>
              </a:spcBef>
              <a:spcAft>
                <a:spcPct val="0"/>
              </a:spcAft>
              <a:buClr>
                <a:srgbClr val="6611CC"/>
              </a:buClr>
              <a:buSzPct val="60000"/>
            </a:pPr>
            <a:r>
              <a:rPr lang="en-US" altLang="en-US" sz="2400" dirty="0">
                <a:solidFill>
                  <a:srgbClr val="000000"/>
                </a:solidFill>
              </a:rPr>
              <a:t>c. </a:t>
            </a:r>
            <a:r>
              <a:rPr lang="en-US" altLang="en-US" sz="2400" dirty="0" err="1">
                <a:solidFill>
                  <a:srgbClr val="000000"/>
                </a:solidFill>
              </a:rPr>
              <a:t>Tính</a:t>
            </a:r>
            <a:r>
              <a:rPr lang="en-US" altLang="en-US" sz="2400" dirty="0">
                <a:solidFill>
                  <a:srgbClr val="000000"/>
                </a:solidFill>
              </a:rPr>
              <a:t> </a:t>
            </a:r>
            <a:r>
              <a:rPr lang="en-US" altLang="en-US" sz="2400" dirty="0" err="1">
                <a:solidFill>
                  <a:srgbClr val="000000"/>
                </a:solidFill>
              </a:rPr>
              <a:t>tỉ</a:t>
            </a:r>
            <a:r>
              <a:rPr lang="en-US" altLang="en-US" sz="2400" dirty="0">
                <a:solidFill>
                  <a:srgbClr val="000000"/>
                </a:solidFill>
              </a:rPr>
              <a:t> </a:t>
            </a:r>
            <a:r>
              <a:rPr lang="en-US" altLang="en-US" sz="2400" dirty="0" err="1">
                <a:solidFill>
                  <a:srgbClr val="000000"/>
                </a:solidFill>
              </a:rPr>
              <a:t>suất</a:t>
            </a:r>
            <a:r>
              <a:rPr lang="en-US" altLang="en-US" sz="2400" dirty="0">
                <a:solidFill>
                  <a:srgbClr val="000000"/>
                </a:solidFill>
              </a:rPr>
              <a:t> </a:t>
            </a:r>
            <a:r>
              <a:rPr lang="en-US" altLang="en-US" sz="2400" dirty="0" err="1">
                <a:solidFill>
                  <a:srgbClr val="000000"/>
                </a:solidFill>
              </a:rPr>
              <a:t>lợi</a:t>
            </a:r>
            <a:r>
              <a:rPr lang="en-US" altLang="en-US" sz="2400" dirty="0">
                <a:solidFill>
                  <a:srgbClr val="000000"/>
                </a:solidFill>
              </a:rPr>
              <a:t> </a:t>
            </a:r>
            <a:r>
              <a:rPr lang="en-US" altLang="en-US" sz="2400" dirty="0" err="1">
                <a:solidFill>
                  <a:srgbClr val="000000"/>
                </a:solidFill>
              </a:rPr>
              <a:t>nhuận</a:t>
            </a:r>
            <a:r>
              <a:rPr lang="en-US" altLang="en-US" sz="2400" dirty="0">
                <a:solidFill>
                  <a:srgbClr val="000000"/>
                </a:solidFill>
              </a:rPr>
              <a:t> </a:t>
            </a:r>
            <a:r>
              <a:rPr lang="en-US" altLang="en-US" sz="2400" dirty="0" err="1">
                <a:solidFill>
                  <a:srgbClr val="000000"/>
                </a:solidFill>
              </a:rPr>
              <a:t>bình</a:t>
            </a:r>
            <a:r>
              <a:rPr lang="en-US" altLang="en-US" sz="2400" dirty="0">
                <a:solidFill>
                  <a:srgbClr val="000000"/>
                </a:solidFill>
              </a:rPr>
              <a:t> </a:t>
            </a:r>
            <a:r>
              <a:rPr lang="en-US" altLang="en-US" sz="2400" dirty="0" err="1">
                <a:solidFill>
                  <a:srgbClr val="000000"/>
                </a:solidFill>
              </a:rPr>
              <a:t>quân</a:t>
            </a:r>
            <a:r>
              <a:rPr lang="en-US" altLang="en-US" sz="2400" dirty="0">
                <a:solidFill>
                  <a:srgbClr val="000000"/>
                </a:solidFill>
              </a:rPr>
              <a:t> </a:t>
            </a:r>
            <a:r>
              <a:rPr lang="en-US" altLang="en-US" sz="2400" dirty="0" err="1">
                <a:solidFill>
                  <a:srgbClr val="000000"/>
                </a:solidFill>
              </a:rPr>
              <a:t>của</a:t>
            </a:r>
            <a:r>
              <a:rPr lang="en-US" altLang="en-US" sz="2400" dirty="0">
                <a:solidFill>
                  <a:srgbClr val="000000"/>
                </a:solidFill>
              </a:rPr>
              <a:t> </a:t>
            </a:r>
            <a:r>
              <a:rPr lang="en-US" altLang="en-US" sz="2400" dirty="0" err="1">
                <a:solidFill>
                  <a:srgbClr val="000000"/>
                </a:solidFill>
              </a:rPr>
              <a:t>các</a:t>
            </a:r>
            <a:r>
              <a:rPr lang="en-US" altLang="en-US" sz="2400" dirty="0">
                <a:solidFill>
                  <a:srgbClr val="000000"/>
                </a:solidFill>
              </a:rPr>
              <a:t> </a:t>
            </a:r>
            <a:r>
              <a:rPr lang="en-US" altLang="en-US" sz="2400" dirty="0" err="1">
                <a:solidFill>
                  <a:srgbClr val="000000"/>
                </a:solidFill>
              </a:rPr>
              <a:t>ngành</a:t>
            </a:r>
            <a:endParaRPr lang="en-US" altLang="en-US" sz="2400" dirty="0">
              <a:solidFill>
                <a:srgbClr val="000000"/>
              </a:solidFill>
            </a:endParaRPr>
          </a:p>
        </p:txBody>
      </p:sp>
    </p:spTree>
  </p:cSld>
  <p:clrMapOvr>
    <a:masterClrMapping/>
  </p:clrMapOvr>
  <p:timing>
    <p:tnLst>
      <p:par>
        <p:cTn id="1" dur="indefinite" restart="never" nodeType="tmRoot"/>
      </p:par>
    </p:tnLst>
  </p:timing>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31">
            <a:extLst>
              <a:ext uri="{FF2B5EF4-FFF2-40B4-BE49-F238E27FC236}">
                <a16:creationId xmlns:a16="http://schemas.microsoft.com/office/drawing/2014/main" xmlns="" id="{240AE901-4CEE-4671-B34B-05B66605AB73}"/>
              </a:ext>
            </a:extLst>
          </p:cNvPr>
          <p:cNvSpPr>
            <a:spLocks noChangeArrowheads="1"/>
          </p:cNvSpPr>
          <p:nvPr/>
        </p:nvSpPr>
        <p:spPr bwMode="auto">
          <a:xfrm>
            <a:off x="911226" y="662577"/>
            <a:ext cx="9398000" cy="1660924"/>
          </a:xfrm>
          <a:prstGeom prst="rect">
            <a:avLst/>
          </a:prstGeom>
          <a:noFill/>
          <a:ln>
            <a:noFill/>
          </a:ln>
        </p:spPr>
        <p:txBody>
          <a:bodyPr/>
          <a:lstStyle>
            <a:lvl1pPr marL="6350" indent="465138">
              <a:defRPr>
                <a:solidFill>
                  <a:schemeClr val="tx1"/>
                </a:solidFill>
                <a:latin typeface="Tahoma" panose="020B0604030504040204" pitchFamily="34" charset="0"/>
              </a:defRPr>
            </a:lvl1pPr>
            <a:lvl2pPr marL="742950" indent="-285750">
              <a:defRPr>
                <a:solidFill>
                  <a:schemeClr val="tx1"/>
                </a:solidFill>
                <a:latin typeface="Tahoma" panose="020B0604030504040204" pitchFamily="34" charset="0"/>
              </a:defRPr>
            </a:lvl2pPr>
            <a:lvl3pPr marL="1143000" indent="-228600">
              <a:defRPr>
                <a:solidFill>
                  <a:schemeClr val="tx1"/>
                </a:solidFill>
                <a:latin typeface="Tahoma" panose="020B0604030504040204" pitchFamily="34" charset="0"/>
              </a:defRPr>
            </a:lvl3pPr>
            <a:lvl4pPr marL="1600200" indent="-228600">
              <a:defRPr>
                <a:solidFill>
                  <a:schemeClr val="tx1"/>
                </a:solidFill>
                <a:latin typeface="Tahoma" panose="020B0604030504040204" pitchFamily="34" charset="0"/>
              </a:defRPr>
            </a:lvl4pPr>
            <a:lvl5pPr marL="2057400" indent="-228600">
              <a:defRPr>
                <a:solidFill>
                  <a:schemeClr val="tx1"/>
                </a:solidFill>
                <a:latin typeface="Tahoma" panose="020B0604030504040204" pitchFamily="34" charset="0"/>
              </a:defRPr>
            </a:lvl5pPr>
            <a:lvl6pPr marL="2514600" indent="-228600" eaLnBrk="0" fontAlgn="base" hangingPunct="0">
              <a:spcBef>
                <a:spcPct val="0"/>
              </a:spcBef>
              <a:spcAft>
                <a:spcPct val="0"/>
              </a:spcAft>
              <a:defRPr>
                <a:solidFill>
                  <a:schemeClr val="tx1"/>
                </a:solidFill>
                <a:latin typeface="Tahoma" panose="020B0604030504040204" pitchFamily="34" charset="0"/>
              </a:defRPr>
            </a:lvl6pPr>
            <a:lvl7pPr marL="2971800" indent="-228600" eaLnBrk="0" fontAlgn="base" hangingPunct="0">
              <a:spcBef>
                <a:spcPct val="0"/>
              </a:spcBef>
              <a:spcAft>
                <a:spcPct val="0"/>
              </a:spcAft>
              <a:defRPr>
                <a:solidFill>
                  <a:schemeClr val="tx1"/>
                </a:solidFill>
                <a:latin typeface="Tahoma" panose="020B0604030504040204" pitchFamily="34" charset="0"/>
              </a:defRPr>
            </a:lvl7pPr>
            <a:lvl8pPr marL="3429000" indent="-228600" eaLnBrk="0" fontAlgn="base" hangingPunct="0">
              <a:spcBef>
                <a:spcPct val="0"/>
              </a:spcBef>
              <a:spcAft>
                <a:spcPct val="0"/>
              </a:spcAft>
              <a:defRPr>
                <a:solidFill>
                  <a:schemeClr val="tx1"/>
                </a:solidFill>
                <a:latin typeface="Tahoma" panose="020B0604030504040204" pitchFamily="34" charset="0"/>
              </a:defRPr>
            </a:lvl8pPr>
            <a:lvl9pPr marL="3886200" indent="-228600" eaLnBrk="0" fontAlgn="base" hangingPunct="0">
              <a:spcBef>
                <a:spcPct val="0"/>
              </a:spcBef>
              <a:spcAft>
                <a:spcPct val="0"/>
              </a:spcAft>
              <a:defRPr>
                <a:solidFill>
                  <a:schemeClr val="tx1"/>
                </a:solidFill>
                <a:latin typeface="Tahoma" panose="020B0604030504040204" pitchFamily="34" charset="0"/>
              </a:defRPr>
            </a:lvl9pPr>
          </a:lstStyle>
          <a:p>
            <a:pPr indent="0" defTabSz="914400" fontAlgn="base">
              <a:lnSpc>
                <a:spcPct val="130000"/>
              </a:lnSpc>
              <a:spcBef>
                <a:spcPct val="20000"/>
              </a:spcBef>
              <a:spcAft>
                <a:spcPct val="0"/>
              </a:spcAft>
              <a:buClr>
                <a:srgbClr val="6611CC"/>
              </a:buClr>
              <a:buSzPct val="60000"/>
              <a:defRPr/>
            </a:pPr>
            <a:r>
              <a:rPr lang="en-US" b="1" dirty="0">
                <a:solidFill>
                  <a:srgbClr val="000000"/>
                </a:solidFill>
                <a:latin typeface="Arial" panose="020B0604020202020204" pitchFamily="34" charset="0"/>
              </a:rPr>
              <a:t>a)</a:t>
            </a:r>
            <a:r>
              <a:rPr lang="en-US" b="1" dirty="0" err="1">
                <a:solidFill>
                  <a:srgbClr val="000000"/>
                </a:solidFill>
                <a:latin typeface="Arial" panose="020B0604020202020204" pitchFamily="34" charset="0"/>
              </a:rPr>
              <a:t>Tính</a:t>
            </a:r>
            <a:r>
              <a:rPr lang="en-US" b="1" dirty="0">
                <a:solidFill>
                  <a:srgbClr val="000000"/>
                </a:solidFill>
                <a:latin typeface="Arial" panose="020B0604020202020204" pitchFamily="34" charset="0"/>
              </a:rPr>
              <a:t> </a:t>
            </a:r>
            <a:r>
              <a:rPr lang="en-US" b="1" dirty="0" err="1">
                <a:solidFill>
                  <a:srgbClr val="000000"/>
                </a:solidFill>
                <a:latin typeface="Arial" panose="020B0604020202020204" pitchFamily="34" charset="0"/>
              </a:rPr>
              <a:t>tổng</a:t>
            </a:r>
            <a:r>
              <a:rPr lang="en-US" b="1" dirty="0">
                <a:solidFill>
                  <a:srgbClr val="000000"/>
                </a:solidFill>
                <a:latin typeface="Arial" panose="020B0604020202020204" pitchFamily="34" charset="0"/>
              </a:rPr>
              <a:t> </a:t>
            </a:r>
            <a:r>
              <a:rPr lang="en-US" b="1" dirty="0" err="1">
                <a:solidFill>
                  <a:srgbClr val="000000"/>
                </a:solidFill>
                <a:latin typeface="Arial" panose="020B0604020202020204" pitchFamily="34" charset="0"/>
              </a:rPr>
              <a:t>giá</a:t>
            </a:r>
            <a:r>
              <a:rPr lang="en-US" b="1" dirty="0">
                <a:solidFill>
                  <a:srgbClr val="000000"/>
                </a:solidFill>
                <a:latin typeface="Arial" panose="020B0604020202020204" pitchFamily="34" charset="0"/>
              </a:rPr>
              <a:t> </a:t>
            </a:r>
            <a:r>
              <a:rPr lang="en-US" b="1" dirty="0" err="1">
                <a:solidFill>
                  <a:srgbClr val="000000"/>
                </a:solidFill>
                <a:latin typeface="Arial" panose="020B0604020202020204" pitchFamily="34" charset="0"/>
              </a:rPr>
              <a:t>trị</a:t>
            </a:r>
            <a:r>
              <a:rPr lang="en-US" b="1" dirty="0">
                <a:solidFill>
                  <a:srgbClr val="000000"/>
                </a:solidFill>
                <a:latin typeface="Arial" panose="020B0604020202020204" pitchFamily="34" charset="0"/>
              </a:rPr>
              <a:t> </a:t>
            </a:r>
            <a:r>
              <a:rPr lang="en-US" b="1" dirty="0" err="1">
                <a:solidFill>
                  <a:srgbClr val="000000"/>
                </a:solidFill>
                <a:latin typeface="Arial" panose="020B0604020202020204" pitchFamily="34" charset="0"/>
              </a:rPr>
              <a:t>sản</a:t>
            </a:r>
            <a:r>
              <a:rPr lang="en-US" b="1" dirty="0">
                <a:solidFill>
                  <a:srgbClr val="000000"/>
                </a:solidFill>
                <a:latin typeface="Arial" panose="020B0604020202020204" pitchFamily="34" charset="0"/>
              </a:rPr>
              <a:t> </a:t>
            </a:r>
            <a:r>
              <a:rPr lang="en-US" b="1" dirty="0" err="1">
                <a:solidFill>
                  <a:srgbClr val="000000"/>
                </a:solidFill>
                <a:latin typeface="Arial" panose="020B0604020202020204" pitchFamily="34" charset="0"/>
              </a:rPr>
              <a:t>phẩm</a:t>
            </a:r>
            <a:r>
              <a:rPr lang="en-US" b="1" dirty="0">
                <a:solidFill>
                  <a:srgbClr val="000000"/>
                </a:solidFill>
                <a:latin typeface="Arial" panose="020B0604020202020204" pitchFamily="34" charset="0"/>
              </a:rPr>
              <a:t> </a:t>
            </a:r>
            <a:r>
              <a:rPr lang="en-US" b="1" dirty="0" err="1">
                <a:solidFill>
                  <a:srgbClr val="000000"/>
                </a:solidFill>
                <a:latin typeface="Arial" panose="020B0604020202020204" pitchFamily="34" charset="0"/>
              </a:rPr>
              <a:t>của</a:t>
            </a:r>
            <a:r>
              <a:rPr lang="en-US" b="1" dirty="0">
                <a:solidFill>
                  <a:srgbClr val="000000"/>
                </a:solidFill>
                <a:latin typeface="Arial" panose="020B0604020202020204" pitchFamily="34" charset="0"/>
              </a:rPr>
              <a:t> </a:t>
            </a:r>
            <a:r>
              <a:rPr lang="en-US" b="1" dirty="0" err="1">
                <a:solidFill>
                  <a:srgbClr val="000000"/>
                </a:solidFill>
                <a:latin typeface="Arial" panose="020B0604020202020204" pitchFamily="34" charset="0"/>
              </a:rPr>
              <a:t>mỗi</a:t>
            </a:r>
            <a:r>
              <a:rPr lang="en-US" b="1" dirty="0">
                <a:solidFill>
                  <a:srgbClr val="000000"/>
                </a:solidFill>
                <a:latin typeface="Arial" panose="020B0604020202020204" pitchFamily="34" charset="0"/>
              </a:rPr>
              <a:t> </a:t>
            </a:r>
            <a:r>
              <a:rPr lang="en-US" b="1" dirty="0" err="1">
                <a:solidFill>
                  <a:srgbClr val="000000"/>
                </a:solidFill>
                <a:latin typeface="Arial" panose="020B0604020202020204" pitchFamily="34" charset="0"/>
              </a:rPr>
              <a:t>ngành</a:t>
            </a:r>
            <a:endParaRPr lang="en-US" b="1" dirty="0">
              <a:solidFill>
                <a:srgbClr val="000000"/>
              </a:solidFill>
              <a:latin typeface="Arial" panose="020B0604020202020204" pitchFamily="34" charset="0"/>
            </a:endParaRPr>
          </a:p>
          <a:p>
            <a:pPr defTabSz="914400" fontAlgn="base">
              <a:lnSpc>
                <a:spcPct val="130000"/>
              </a:lnSpc>
              <a:spcBef>
                <a:spcPct val="20000"/>
              </a:spcBef>
              <a:spcAft>
                <a:spcPct val="0"/>
              </a:spcAft>
              <a:buClr>
                <a:srgbClr val="6611CC"/>
              </a:buClr>
              <a:buSzPct val="60000"/>
              <a:defRPr/>
            </a:pPr>
            <a:r>
              <a:rPr lang="en-US" dirty="0" err="1" smtClean="0">
                <a:solidFill>
                  <a:srgbClr val="000000"/>
                </a:solidFill>
                <a:latin typeface="Arial" panose="020B0604020202020204" pitchFamily="34" charset="0"/>
              </a:rPr>
              <a:t>c+v</a:t>
            </a:r>
            <a:r>
              <a:rPr lang="en-US" dirty="0" smtClean="0">
                <a:solidFill>
                  <a:srgbClr val="000000"/>
                </a:solidFill>
                <a:latin typeface="Arial" panose="020B0604020202020204" pitchFamily="34" charset="0"/>
              </a:rPr>
              <a:t> </a:t>
            </a:r>
            <a:r>
              <a:rPr lang="en-US" dirty="0">
                <a:solidFill>
                  <a:srgbClr val="000000"/>
                </a:solidFill>
                <a:latin typeface="Arial" panose="020B0604020202020204" pitchFamily="34" charset="0"/>
              </a:rPr>
              <a:t>= 320; </a:t>
            </a:r>
            <a:r>
              <a:rPr lang="en-US" dirty="0" smtClean="0">
                <a:solidFill>
                  <a:srgbClr val="000000"/>
                </a:solidFill>
                <a:latin typeface="Arial" panose="020B0604020202020204" pitchFamily="34" charset="0"/>
              </a:rPr>
              <a:t>c/v=4/1 </a:t>
            </a:r>
            <a:r>
              <a:rPr lang="en-US" dirty="0">
                <a:solidFill>
                  <a:srgbClr val="000000"/>
                </a:solidFill>
                <a:latin typeface="Times New Roman" panose="02020603050405020304" pitchFamily="18" charset="0"/>
                <a:cs typeface="Times New Roman" panose="02020603050405020304" pitchFamily="18" charset="0"/>
              </a:rPr>
              <a:t>→ </a:t>
            </a:r>
            <a:r>
              <a:rPr lang="en-US" dirty="0" err="1">
                <a:solidFill>
                  <a:srgbClr val="000000"/>
                </a:solidFill>
                <a:latin typeface="Arial" panose="020B0604020202020204" pitchFamily="34" charset="0"/>
              </a:rPr>
              <a:t>Nên</a:t>
            </a:r>
            <a:r>
              <a:rPr lang="en-US" dirty="0">
                <a:solidFill>
                  <a:srgbClr val="000000"/>
                </a:solidFill>
                <a:latin typeface="Arial" panose="020B0604020202020204" pitchFamily="34" charset="0"/>
              </a:rPr>
              <a:t> </a:t>
            </a:r>
            <a:r>
              <a:rPr lang="en-US" dirty="0" smtClean="0">
                <a:solidFill>
                  <a:srgbClr val="000000"/>
                </a:solidFill>
                <a:latin typeface="Arial" panose="020B0604020202020204" pitchFamily="34" charset="0"/>
              </a:rPr>
              <a:t>c= </a:t>
            </a:r>
            <a:r>
              <a:rPr lang="en-US" dirty="0">
                <a:solidFill>
                  <a:srgbClr val="000000"/>
                </a:solidFill>
                <a:latin typeface="Arial" panose="020B0604020202020204" pitchFamily="34" charset="0"/>
              </a:rPr>
              <a:t>256, </a:t>
            </a:r>
            <a:r>
              <a:rPr lang="en-US" dirty="0" smtClean="0">
                <a:solidFill>
                  <a:srgbClr val="000000"/>
                </a:solidFill>
                <a:latin typeface="Arial" panose="020B0604020202020204" pitchFamily="34" charset="0"/>
              </a:rPr>
              <a:t>v= </a:t>
            </a:r>
            <a:r>
              <a:rPr lang="en-US" dirty="0">
                <a:solidFill>
                  <a:srgbClr val="000000"/>
                </a:solidFill>
                <a:latin typeface="Arial" panose="020B0604020202020204" pitchFamily="34" charset="0"/>
              </a:rPr>
              <a:t>64</a:t>
            </a:r>
          </a:p>
          <a:p>
            <a:pPr defTabSz="914400" fontAlgn="base">
              <a:lnSpc>
                <a:spcPct val="130000"/>
              </a:lnSpc>
              <a:spcBef>
                <a:spcPct val="20000"/>
              </a:spcBef>
              <a:spcAft>
                <a:spcPct val="0"/>
              </a:spcAft>
              <a:buClr>
                <a:srgbClr val="6611CC"/>
              </a:buClr>
              <a:buSzPct val="60000"/>
              <a:defRPr/>
            </a:pPr>
            <a:r>
              <a:rPr lang="en-US" dirty="0">
                <a:solidFill>
                  <a:srgbClr val="000000"/>
                </a:solidFill>
                <a:latin typeface="Arial" panose="020B0604020202020204" pitchFamily="34" charset="0"/>
              </a:rPr>
              <a:t>m’= </a:t>
            </a:r>
            <a:r>
              <a:rPr lang="en-US" dirty="0" smtClean="0">
                <a:solidFill>
                  <a:srgbClr val="000000"/>
                </a:solidFill>
                <a:latin typeface="Arial" panose="020B0604020202020204" pitchFamily="34" charset="0"/>
              </a:rPr>
              <a:t>m/v </a:t>
            </a:r>
            <a:r>
              <a:rPr lang="en-US" dirty="0">
                <a:solidFill>
                  <a:srgbClr val="000000"/>
                </a:solidFill>
                <a:latin typeface="Arial" panose="020B0604020202020204" pitchFamily="34" charset="0"/>
              </a:rPr>
              <a:t>do </a:t>
            </a:r>
            <a:r>
              <a:rPr lang="en-US" dirty="0" err="1">
                <a:solidFill>
                  <a:srgbClr val="000000"/>
                </a:solidFill>
                <a:latin typeface="Arial" panose="020B0604020202020204" pitchFamily="34" charset="0"/>
              </a:rPr>
              <a:t>đó</a:t>
            </a:r>
            <a:r>
              <a:rPr lang="en-US" dirty="0">
                <a:solidFill>
                  <a:srgbClr val="000000"/>
                </a:solidFill>
                <a:latin typeface="Arial" panose="020B0604020202020204" pitchFamily="34" charset="0"/>
              </a:rPr>
              <a:t> m=</a:t>
            </a:r>
            <a:r>
              <a:rPr lang="en-US" dirty="0" err="1">
                <a:solidFill>
                  <a:srgbClr val="000000"/>
                </a:solidFill>
                <a:latin typeface="Arial" panose="020B0604020202020204" pitchFamily="34" charset="0"/>
              </a:rPr>
              <a:t>m</a:t>
            </a:r>
            <a:r>
              <a:rPr lang="en-US" dirty="0" err="1" smtClean="0">
                <a:solidFill>
                  <a:srgbClr val="000000"/>
                </a:solidFill>
                <a:latin typeface="Arial" panose="020B0604020202020204" pitchFamily="34" charset="0"/>
              </a:rPr>
              <a:t>’.v</a:t>
            </a:r>
            <a:r>
              <a:rPr lang="en-US" dirty="0" smtClean="0">
                <a:solidFill>
                  <a:srgbClr val="000000"/>
                </a:solidFill>
                <a:latin typeface="Arial" panose="020B0604020202020204" pitchFamily="34" charset="0"/>
              </a:rPr>
              <a:t>= </a:t>
            </a:r>
            <a:r>
              <a:rPr lang="en-US" dirty="0">
                <a:solidFill>
                  <a:srgbClr val="000000"/>
                </a:solidFill>
                <a:latin typeface="Arial" panose="020B0604020202020204" pitchFamily="34" charset="0"/>
              </a:rPr>
              <a:t>100%.64=64</a:t>
            </a:r>
          </a:p>
          <a:p>
            <a:pPr defTabSz="914400" fontAlgn="base">
              <a:lnSpc>
                <a:spcPct val="130000"/>
              </a:lnSpc>
              <a:spcBef>
                <a:spcPct val="20000"/>
              </a:spcBef>
              <a:spcAft>
                <a:spcPct val="0"/>
              </a:spcAft>
              <a:buClr>
                <a:srgbClr val="6611CC"/>
              </a:buClr>
              <a:buSzPct val="60000"/>
              <a:defRPr/>
            </a:pPr>
            <a:r>
              <a:rPr lang="en-US" sz="2400" b="1" dirty="0">
                <a:solidFill>
                  <a:srgbClr val="000000"/>
                </a:solidFill>
                <a:latin typeface="Arial" panose="020B0604020202020204" pitchFamily="34" charset="0"/>
              </a:rPr>
              <a:t> </a:t>
            </a:r>
          </a:p>
        </p:txBody>
      </p:sp>
      <p:sp>
        <p:nvSpPr>
          <p:cNvPr id="195587" name="Rectangle 31">
            <a:extLst>
              <a:ext uri="{FF2B5EF4-FFF2-40B4-BE49-F238E27FC236}">
                <a16:creationId xmlns:a16="http://schemas.microsoft.com/office/drawing/2014/main" xmlns="" id="{D5E13784-3EA1-4EFB-B093-D9E3414E0D4A}"/>
              </a:ext>
            </a:extLst>
          </p:cNvPr>
          <p:cNvSpPr>
            <a:spLocks noChangeArrowheads="1"/>
          </p:cNvSpPr>
          <p:nvPr/>
        </p:nvSpPr>
        <p:spPr bwMode="auto">
          <a:xfrm>
            <a:off x="479881" y="2304257"/>
            <a:ext cx="8945563" cy="1908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6350" indent="465138">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20000"/>
              </a:spcBef>
              <a:spcAft>
                <a:spcPct val="0"/>
              </a:spcAft>
              <a:buClr>
                <a:srgbClr val="6611CC"/>
              </a:buClr>
              <a:buSzPct val="60000"/>
            </a:pPr>
            <a:r>
              <a:rPr lang="en-US" altLang="en-US" b="1" dirty="0">
                <a:solidFill>
                  <a:srgbClr val="000000"/>
                </a:solidFill>
              </a:rPr>
              <a:t>b) </a:t>
            </a:r>
            <a:r>
              <a:rPr lang="en-US" altLang="en-US" b="1" dirty="0" err="1">
                <a:solidFill>
                  <a:srgbClr val="000000"/>
                </a:solidFill>
              </a:rPr>
              <a:t>Muốn</a:t>
            </a:r>
            <a:r>
              <a:rPr lang="en-US" altLang="en-US" b="1" dirty="0">
                <a:solidFill>
                  <a:srgbClr val="000000"/>
                </a:solidFill>
              </a:rPr>
              <a:t> </a:t>
            </a:r>
            <a:r>
              <a:rPr lang="en-US" altLang="en-US" b="1" dirty="0" err="1">
                <a:solidFill>
                  <a:srgbClr val="000000"/>
                </a:solidFill>
              </a:rPr>
              <a:t>biết</a:t>
            </a:r>
            <a:r>
              <a:rPr lang="en-US" altLang="en-US" b="1" dirty="0">
                <a:solidFill>
                  <a:srgbClr val="000000"/>
                </a:solidFill>
              </a:rPr>
              <a:t> </a:t>
            </a:r>
            <a:r>
              <a:rPr lang="en-US" altLang="en-US" b="1" dirty="0" err="1">
                <a:solidFill>
                  <a:srgbClr val="000000"/>
                </a:solidFill>
              </a:rPr>
              <a:t>đầu</a:t>
            </a:r>
            <a:r>
              <a:rPr lang="en-US" altLang="en-US" b="1" dirty="0">
                <a:solidFill>
                  <a:srgbClr val="000000"/>
                </a:solidFill>
              </a:rPr>
              <a:t> </a:t>
            </a:r>
            <a:r>
              <a:rPr lang="en-US" altLang="en-US" b="1" dirty="0" err="1">
                <a:solidFill>
                  <a:srgbClr val="000000"/>
                </a:solidFill>
              </a:rPr>
              <a:t>tư</a:t>
            </a:r>
            <a:r>
              <a:rPr lang="en-US" altLang="en-US" b="1" dirty="0">
                <a:solidFill>
                  <a:srgbClr val="000000"/>
                </a:solidFill>
              </a:rPr>
              <a:t> </a:t>
            </a:r>
            <a:r>
              <a:rPr lang="en-US" altLang="en-US" b="1" dirty="0" err="1">
                <a:solidFill>
                  <a:srgbClr val="000000"/>
                </a:solidFill>
              </a:rPr>
              <a:t>vào</a:t>
            </a:r>
            <a:r>
              <a:rPr lang="en-US" altLang="en-US" b="1" dirty="0">
                <a:solidFill>
                  <a:srgbClr val="000000"/>
                </a:solidFill>
              </a:rPr>
              <a:t> </a:t>
            </a:r>
            <a:r>
              <a:rPr lang="en-US" altLang="en-US" b="1" dirty="0" err="1">
                <a:solidFill>
                  <a:srgbClr val="000000"/>
                </a:solidFill>
              </a:rPr>
              <a:t>ngành</a:t>
            </a:r>
            <a:r>
              <a:rPr lang="en-US" altLang="en-US" b="1" dirty="0">
                <a:solidFill>
                  <a:srgbClr val="000000"/>
                </a:solidFill>
              </a:rPr>
              <a:t> </a:t>
            </a:r>
            <a:r>
              <a:rPr lang="en-US" altLang="en-US" b="1" dirty="0" err="1">
                <a:solidFill>
                  <a:srgbClr val="000000"/>
                </a:solidFill>
              </a:rPr>
              <a:t>nào</a:t>
            </a:r>
            <a:r>
              <a:rPr lang="en-US" altLang="en-US" b="1" dirty="0">
                <a:solidFill>
                  <a:srgbClr val="000000"/>
                </a:solidFill>
              </a:rPr>
              <a:t> </a:t>
            </a:r>
            <a:r>
              <a:rPr lang="en-US" altLang="en-US" b="1" dirty="0" err="1">
                <a:solidFill>
                  <a:srgbClr val="000000"/>
                </a:solidFill>
              </a:rPr>
              <a:t>có</a:t>
            </a:r>
            <a:r>
              <a:rPr lang="en-US" altLang="en-US" b="1" dirty="0">
                <a:solidFill>
                  <a:srgbClr val="000000"/>
                </a:solidFill>
              </a:rPr>
              <a:t> </a:t>
            </a:r>
            <a:r>
              <a:rPr lang="en-US" altLang="en-US" b="1" dirty="0" err="1">
                <a:solidFill>
                  <a:srgbClr val="000000"/>
                </a:solidFill>
              </a:rPr>
              <a:t>lợi</a:t>
            </a:r>
            <a:r>
              <a:rPr lang="en-US" altLang="en-US" b="1" dirty="0">
                <a:solidFill>
                  <a:srgbClr val="000000"/>
                </a:solidFill>
              </a:rPr>
              <a:t> </a:t>
            </a:r>
            <a:r>
              <a:rPr lang="en-US" altLang="en-US" b="1" dirty="0" err="1">
                <a:solidFill>
                  <a:srgbClr val="000000"/>
                </a:solidFill>
              </a:rPr>
              <a:t>thì</a:t>
            </a:r>
            <a:r>
              <a:rPr lang="en-US" altLang="en-US" b="1" dirty="0">
                <a:solidFill>
                  <a:srgbClr val="000000"/>
                </a:solidFill>
              </a:rPr>
              <a:t> </a:t>
            </a:r>
            <a:r>
              <a:rPr lang="en-US" altLang="en-US" b="1" dirty="0" err="1">
                <a:solidFill>
                  <a:srgbClr val="000000"/>
                </a:solidFill>
              </a:rPr>
              <a:t>tính</a:t>
            </a:r>
            <a:r>
              <a:rPr lang="en-US" altLang="en-US" b="1" dirty="0">
                <a:solidFill>
                  <a:srgbClr val="000000"/>
                </a:solidFill>
              </a:rPr>
              <a:t> p’</a:t>
            </a:r>
          </a:p>
          <a:p>
            <a:pPr defTabSz="914400" fontAlgn="base">
              <a:spcBef>
                <a:spcPct val="20000"/>
              </a:spcBef>
              <a:spcAft>
                <a:spcPct val="0"/>
              </a:spcAft>
              <a:buClr>
                <a:srgbClr val="6611CC"/>
              </a:buClr>
              <a:buSzPct val="60000"/>
            </a:pPr>
            <a:r>
              <a:rPr lang="en-US" altLang="en-US" dirty="0">
                <a:solidFill>
                  <a:srgbClr val="000000"/>
                </a:solidFill>
              </a:rPr>
              <a:t>P’ (</a:t>
            </a:r>
            <a:r>
              <a:rPr lang="en-US" altLang="en-US" dirty="0" err="1">
                <a:solidFill>
                  <a:srgbClr val="000000"/>
                </a:solidFill>
              </a:rPr>
              <a:t>dệt</a:t>
            </a:r>
            <a:r>
              <a:rPr lang="en-US" altLang="en-US" dirty="0">
                <a:solidFill>
                  <a:srgbClr val="000000"/>
                </a:solidFill>
              </a:rPr>
              <a:t>) = </a:t>
            </a:r>
            <a:r>
              <a:rPr lang="en-US" altLang="en-US" dirty="0" smtClean="0">
                <a:solidFill>
                  <a:srgbClr val="000000"/>
                </a:solidFill>
              </a:rPr>
              <a:t>m/</a:t>
            </a:r>
            <a:r>
              <a:rPr lang="en-US" altLang="en-US" dirty="0" err="1" smtClean="0">
                <a:solidFill>
                  <a:srgbClr val="000000"/>
                </a:solidFill>
              </a:rPr>
              <a:t>c+v</a:t>
            </a:r>
            <a:r>
              <a:rPr lang="en-US" altLang="en-US" dirty="0" smtClean="0">
                <a:solidFill>
                  <a:srgbClr val="000000"/>
                </a:solidFill>
              </a:rPr>
              <a:t> </a:t>
            </a:r>
            <a:r>
              <a:rPr lang="en-US" altLang="en-US" dirty="0">
                <a:solidFill>
                  <a:srgbClr val="000000"/>
                </a:solidFill>
              </a:rPr>
              <a:t>.100% = 64/320 .100%= 20%</a:t>
            </a:r>
          </a:p>
          <a:p>
            <a:pPr defTabSz="914400" fontAlgn="base">
              <a:spcBef>
                <a:spcPct val="20000"/>
              </a:spcBef>
              <a:spcAft>
                <a:spcPct val="0"/>
              </a:spcAft>
              <a:buClr>
                <a:srgbClr val="6611CC"/>
              </a:buClr>
              <a:buSzPct val="60000"/>
            </a:pPr>
            <a:r>
              <a:rPr lang="en-US" altLang="en-US" dirty="0">
                <a:solidFill>
                  <a:srgbClr val="000000"/>
                </a:solidFill>
              </a:rPr>
              <a:t>P’(da) = 112.5/450 = 25%</a:t>
            </a:r>
          </a:p>
          <a:p>
            <a:pPr defTabSz="914400" fontAlgn="base">
              <a:spcBef>
                <a:spcPct val="20000"/>
              </a:spcBef>
              <a:spcAft>
                <a:spcPct val="0"/>
              </a:spcAft>
              <a:buClr>
                <a:srgbClr val="6611CC"/>
              </a:buClr>
              <a:buSzPct val="60000"/>
            </a:pPr>
            <a:r>
              <a:rPr lang="en-US" altLang="en-US" dirty="0">
                <a:solidFill>
                  <a:srgbClr val="000000"/>
                </a:solidFill>
              </a:rPr>
              <a:t>P’(</a:t>
            </a:r>
            <a:r>
              <a:rPr lang="en-US" altLang="en-US" dirty="0" err="1">
                <a:solidFill>
                  <a:srgbClr val="000000"/>
                </a:solidFill>
              </a:rPr>
              <a:t>cơ</a:t>
            </a:r>
            <a:r>
              <a:rPr lang="en-US" altLang="en-US" dirty="0">
                <a:solidFill>
                  <a:srgbClr val="000000"/>
                </a:solidFill>
              </a:rPr>
              <a:t> </a:t>
            </a:r>
            <a:r>
              <a:rPr lang="en-US" altLang="en-US" dirty="0" err="1">
                <a:solidFill>
                  <a:srgbClr val="000000"/>
                </a:solidFill>
              </a:rPr>
              <a:t>khí</a:t>
            </a:r>
            <a:r>
              <a:rPr lang="en-US" altLang="en-US" dirty="0">
                <a:solidFill>
                  <a:srgbClr val="000000"/>
                </a:solidFill>
              </a:rPr>
              <a:t>) = 320/720 = 44.4%</a:t>
            </a:r>
          </a:p>
        </p:txBody>
      </p:sp>
      <mc:AlternateContent xmlns:mc="http://schemas.openxmlformats.org/markup-compatibility/2006" xmlns:a14="http://schemas.microsoft.com/office/drawing/2010/main">
        <mc:Choice Requires="a14">
          <p:sp>
            <p:nvSpPr>
              <p:cNvPr id="195588" name="Object 11">
                <a:extLst>
                  <a:ext uri="{FF2B5EF4-FFF2-40B4-BE49-F238E27FC236}">
                    <a16:creationId xmlns:a16="http://schemas.microsoft.com/office/drawing/2014/main" xmlns="" id="{0F983803-35C7-4FBD-B9C4-3FAEF0F98176}"/>
                  </a:ext>
                </a:extLst>
              </p:cNvPr>
              <p:cNvSpPr txBox="1"/>
              <p:nvPr/>
            </p:nvSpPr>
            <p:spPr bwMode="auto">
              <a:xfrm>
                <a:off x="1068277" y="4499103"/>
                <a:ext cx="2081323" cy="795988"/>
              </a:xfrm>
              <a:prstGeom prst="rect">
                <a:avLst/>
              </a:prstGeom>
              <a:solidFill>
                <a:schemeClr val="bg1"/>
              </a:solidFill>
              <a:ln>
                <a:noFill/>
              </a:ln>
            </p:spPr>
            <p:txBody>
              <a:bodyPr>
                <a:normAutofit fontScale="77500" lnSpcReduction="20000"/>
              </a:bodyPr>
              <a:lstStyle/>
              <a:p>
                <a:pPr/>
                <a14:m>
                  <m:oMathPara xmlns:m="http://schemas.openxmlformats.org/officeDocument/2006/math">
                    <m:oMathParaPr>
                      <m:jc m:val="left"/>
                    </m:oMathParaPr>
                    <m:oMath xmlns:m="http://schemas.openxmlformats.org/officeDocument/2006/math">
                      <m:r>
                        <a:rPr lang="en-US" sz="2000" i="1">
                          <a:solidFill>
                            <a:srgbClr val="000000"/>
                          </a:solidFill>
                          <a:highlight>
                            <a:srgbClr val="FFFFFF"/>
                          </a:highlight>
                          <a:latin typeface="Cambria Math" panose="02040503050406030204" pitchFamily="18" charset="0"/>
                        </a:rPr>
                        <m:t>𝑝</m:t>
                      </m:r>
                      <m:r>
                        <a:rPr lang="en-US" sz="2000" i="1">
                          <a:solidFill>
                            <a:srgbClr val="000000"/>
                          </a:solidFill>
                          <a:highlight>
                            <a:srgbClr val="FFFFFF"/>
                          </a:highlight>
                          <a:latin typeface="Cambria Math" panose="02040503050406030204" pitchFamily="18" charset="0"/>
                        </a:rPr>
                        <m:t>′=</m:t>
                      </m:r>
                      <m:f>
                        <m:fPr>
                          <m:ctrlPr>
                            <a:rPr lang="en-US" sz="2000" i="1">
                              <a:solidFill>
                                <a:srgbClr val="000000"/>
                              </a:solidFill>
                              <a:highlight>
                                <a:srgbClr val="FFFFFF"/>
                              </a:highlight>
                              <a:latin typeface="Cambria Math" panose="02040503050406030204" pitchFamily="18" charset="0"/>
                            </a:rPr>
                          </m:ctrlPr>
                        </m:fPr>
                        <m:num>
                          <m:nary>
                            <m:naryPr>
                              <m:chr m:val="∑"/>
                              <m:subHide m:val="on"/>
                              <m:supHide m:val="on"/>
                              <m:ctrlPr>
                                <a:rPr lang="en-US" sz="2000" i="1">
                                  <a:solidFill>
                                    <a:srgbClr val="000000"/>
                                  </a:solidFill>
                                  <a:highlight>
                                    <a:srgbClr val="FFFFFF"/>
                                  </a:highlight>
                                  <a:latin typeface="Cambria Math" panose="02040503050406030204" pitchFamily="18" charset="0"/>
                                </a:rPr>
                              </m:ctrlPr>
                            </m:naryPr>
                            <m:sub/>
                            <m:sup/>
                            <m:e>
                              <m:r>
                                <a:rPr lang="en-US" sz="2000" i="1">
                                  <a:solidFill>
                                    <a:srgbClr val="000000"/>
                                  </a:solidFill>
                                  <a:highlight>
                                    <a:srgbClr val="FFFFFF"/>
                                  </a:highlight>
                                  <a:latin typeface="Cambria Math" panose="02040503050406030204" pitchFamily="18" charset="0"/>
                                </a:rPr>
                                <m:t>𝑚</m:t>
                              </m:r>
                            </m:e>
                          </m:nary>
                        </m:num>
                        <m:den>
                          <m:nary>
                            <m:naryPr>
                              <m:chr m:val="∑"/>
                              <m:subHide m:val="on"/>
                              <m:supHide m:val="on"/>
                              <m:ctrlPr>
                                <a:rPr lang="en-US" sz="2000" i="1">
                                  <a:solidFill>
                                    <a:srgbClr val="000000"/>
                                  </a:solidFill>
                                  <a:highlight>
                                    <a:srgbClr val="FFFFFF"/>
                                  </a:highlight>
                                  <a:latin typeface="Cambria Math" panose="02040503050406030204" pitchFamily="18" charset="0"/>
                                </a:rPr>
                              </m:ctrlPr>
                            </m:naryPr>
                            <m:sub/>
                            <m:sup/>
                            <m:e>
                              <m:r>
                                <a:rPr lang="en-US" sz="2000" i="1">
                                  <a:solidFill>
                                    <a:srgbClr val="000000"/>
                                  </a:solidFill>
                                  <a:highlight>
                                    <a:srgbClr val="FFFFFF"/>
                                  </a:highlight>
                                  <a:latin typeface="Cambria Math" panose="02040503050406030204" pitchFamily="18" charset="0"/>
                                </a:rPr>
                                <m:t>(</m:t>
                              </m:r>
                              <m:r>
                                <a:rPr lang="en-US" sz="2000" i="1">
                                  <a:solidFill>
                                    <a:srgbClr val="000000"/>
                                  </a:solidFill>
                                  <a:highlight>
                                    <a:srgbClr val="FFFFFF"/>
                                  </a:highlight>
                                  <a:latin typeface="Cambria Math" panose="02040503050406030204" pitchFamily="18" charset="0"/>
                                </a:rPr>
                                <m:t>𝑐</m:t>
                              </m:r>
                              <m:r>
                                <a:rPr lang="en-US" sz="2000" i="1">
                                  <a:solidFill>
                                    <a:srgbClr val="000000"/>
                                  </a:solidFill>
                                  <a:highlight>
                                    <a:srgbClr val="FFFFFF"/>
                                  </a:highlight>
                                  <a:latin typeface="Cambria Math" panose="02040503050406030204" pitchFamily="18" charset="0"/>
                                </a:rPr>
                                <m:t>+</m:t>
                              </m:r>
                              <m:r>
                                <a:rPr lang="en-US" sz="2000" i="1">
                                  <a:solidFill>
                                    <a:srgbClr val="000000"/>
                                  </a:solidFill>
                                  <a:highlight>
                                    <a:srgbClr val="FFFFFF"/>
                                  </a:highlight>
                                  <a:latin typeface="Cambria Math" panose="02040503050406030204" pitchFamily="18" charset="0"/>
                                </a:rPr>
                                <m:t>𝑣</m:t>
                              </m:r>
                              <m:r>
                                <a:rPr lang="en-US" sz="2000" i="1">
                                  <a:solidFill>
                                    <a:srgbClr val="000000"/>
                                  </a:solidFill>
                                  <a:highlight>
                                    <a:srgbClr val="FFFFFF"/>
                                  </a:highlight>
                                  <a:latin typeface="Cambria Math" panose="02040503050406030204" pitchFamily="18" charset="0"/>
                                </a:rPr>
                                <m:t>)</m:t>
                              </m:r>
                            </m:e>
                          </m:nary>
                        </m:den>
                      </m:f>
                      <m:r>
                        <a:rPr lang="en-US" sz="2000" i="1">
                          <a:solidFill>
                            <a:srgbClr val="000000"/>
                          </a:solidFill>
                          <a:highlight>
                            <a:srgbClr val="FFFFFF"/>
                          </a:highlight>
                          <a:latin typeface="Cambria Math" panose="02040503050406030204" pitchFamily="18" charset="0"/>
                        </a:rPr>
                        <m:t>𝑥</m:t>
                      </m:r>
                      <m:r>
                        <a:rPr lang="en-US" sz="2000" i="1">
                          <a:solidFill>
                            <a:srgbClr val="000000"/>
                          </a:solidFill>
                          <a:highlight>
                            <a:srgbClr val="FFFFFF"/>
                          </a:highlight>
                          <a:latin typeface="Cambria Math" panose="02040503050406030204" pitchFamily="18" charset="0"/>
                        </a:rPr>
                        <m:t>100%</m:t>
                      </m:r>
                    </m:oMath>
                  </m:oMathPara>
                </a14:m>
                <a:endParaRPr lang="en-US" sz="2000" dirty="0">
                  <a:highlight>
                    <a:srgbClr val="FFFFFF"/>
                  </a:highlight>
                </a:endParaRPr>
              </a:p>
            </p:txBody>
          </p:sp>
        </mc:Choice>
        <mc:Fallback xmlns="">
          <p:sp>
            <p:nvSpPr>
              <p:cNvPr id="195588" name="Object 11">
                <a:extLst>
                  <a:ext uri="{FF2B5EF4-FFF2-40B4-BE49-F238E27FC236}">
                    <a16:creationId xmlns:a16="http://schemas.microsoft.com/office/drawing/2014/main" id="{0F983803-35C7-4FBD-B9C4-3FAEF0F98176}"/>
                  </a:ext>
                </a:extLst>
              </p:cNvPr>
              <p:cNvSpPr txBox="1">
                <a:spLocks noRot="1" noChangeAspect="1" noMove="1" noResize="1" noEditPoints="1" noAdjustHandles="1" noChangeArrowheads="1" noChangeShapeType="1" noTextEdit="1"/>
              </p:cNvSpPr>
              <p:nvPr/>
            </p:nvSpPr>
            <p:spPr bwMode="auto">
              <a:xfrm>
                <a:off x="1068277" y="4499103"/>
                <a:ext cx="2081323" cy="795988"/>
              </a:xfrm>
              <a:prstGeom prst="rect">
                <a:avLst/>
              </a:prstGeom>
              <a:blipFill>
                <a:blip r:embed="rId2"/>
                <a:stretch>
                  <a:fillRect/>
                </a:stretch>
              </a:blipFill>
              <a:ln>
                <a:noFill/>
              </a:ln>
            </p:spPr>
            <p:txBody>
              <a:bodyPr/>
              <a:lstStyle/>
              <a:p>
                <a:r>
                  <a:rPr lang="en-US">
                    <a:noFill/>
                  </a:rPr>
                  <a:t> </a:t>
                </a:r>
              </a:p>
            </p:txBody>
          </p:sp>
        </mc:Fallback>
      </mc:AlternateContent>
      <mc:AlternateContent xmlns:mc="http://schemas.openxmlformats.org/markup-compatibility/2006" xmlns:a14="http://schemas.microsoft.com/office/drawing/2010/main">
        <mc:Choice Requires="a14">
          <p:sp>
            <p:nvSpPr>
              <p:cNvPr id="195589" name="Object 3">
                <a:extLst>
                  <a:ext uri="{FF2B5EF4-FFF2-40B4-BE49-F238E27FC236}">
                    <a16:creationId xmlns:a16="http://schemas.microsoft.com/office/drawing/2014/main" xmlns="" id="{BCC7C184-3186-4E7B-B4FE-EF916595743F}"/>
                  </a:ext>
                </a:extLst>
              </p:cNvPr>
              <p:cNvSpPr txBox="1"/>
              <p:nvPr/>
            </p:nvSpPr>
            <p:spPr bwMode="auto">
              <a:xfrm>
                <a:off x="3759121" y="4593476"/>
                <a:ext cx="5028293" cy="1331518"/>
              </a:xfrm>
              <a:prstGeom prst="rect">
                <a:avLst/>
              </a:prstGeom>
              <a:solidFill>
                <a:schemeClr val="bg1"/>
              </a:solidFill>
              <a:ln>
                <a:noFill/>
              </a:ln>
            </p:spPr>
            <p:txBody>
              <a:bodyPr>
                <a:noAutofit/>
              </a:bodyPr>
              <a:lstStyle/>
              <a:p>
                <a14:m>
                  <m:oMath xmlns:m="http://schemas.openxmlformats.org/officeDocument/2006/math">
                    <m:r>
                      <a:rPr lang="en-US" sz="2000" i="1">
                        <a:solidFill>
                          <a:srgbClr val="000000"/>
                        </a:solidFill>
                        <a:latin typeface="Cambria Math" panose="02040503050406030204" pitchFamily="18" charset="0"/>
                      </a:rPr>
                      <m:t>𝑝</m:t>
                    </m:r>
                    <m:r>
                      <a:rPr lang="en-US" sz="2000" i="1">
                        <a:solidFill>
                          <a:srgbClr val="000000"/>
                        </a:solidFill>
                        <a:latin typeface="Cambria Math" panose="02040503050406030204" pitchFamily="18" charset="0"/>
                      </a:rPr>
                      <m:t>′=</m:t>
                    </m:r>
                    <m:f>
                      <m:fPr>
                        <m:ctrlPr>
                          <a:rPr lang="en-US" sz="2000" i="1">
                            <a:solidFill>
                              <a:srgbClr val="000000"/>
                            </a:solidFill>
                            <a:latin typeface="Cambria Math" panose="02040503050406030204" pitchFamily="18" charset="0"/>
                          </a:rPr>
                        </m:ctrlPr>
                      </m:fPr>
                      <m:num>
                        <m:nary>
                          <m:naryPr>
                            <m:chr m:val="∑"/>
                            <m:subHide m:val="on"/>
                            <m:supHide m:val="on"/>
                            <m:ctrlPr>
                              <a:rPr lang="en-US" sz="2000" i="1">
                                <a:solidFill>
                                  <a:srgbClr val="000000"/>
                                </a:solidFill>
                                <a:latin typeface="Cambria Math" panose="02040503050406030204" pitchFamily="18" charset="0"/>
                              </a:rPr>
                            </m:ctrlPr>
                          </m:naryPr>
                          <m:sub/>
                          <m:sup/>
                          <m:e>
                            <m:eqArr>
                              <m:eqArrPr>
                                <m:ctrlPr>
                                  <a:rPr lang="en-US" sz="2000" i="1">
                                    <a:solidFill>
                                      <a:srgbClr val="000000"/>
                                    </a:solidFill>
                                    <a:latin typeface="Cambria Math" panose="02040503050406030204" pitchFamily="18" charset="0"/>
                                  </a:rPr>
                                </m:ctrlPr>
                              </m:eqArrPr>
                              <m:e>
                                <m:r>
                                  <a:rPr lang="en-US" sz="2000" i="1">
                                    <a:solidFill>
                                      <a:srgbClr val="000000"/>
                                    </a:solidFill>
                                    <a:latin typeface="Cambria Math" panose="02040503050406030204" pitchFamily="18" charset="0"/>
                                  </a:rPr>
                                  <m:t>&amp;64+112.5+320</m:t>
                                </m:r>
                              </m:e>
                              <m:e>
                                <m:r>
                                  <a:rPr lang="en-US" sz="2000" i="1">
                                    <a:solidFill>
                                      <a:srgbClr val="000000"/>
                                    </a:solidFill>
                                    <a:latin typeface="Cambria Math" panose="02040503050406030204" pitchFamily="18" charset="0"/>
                                  </a:rPr>
                                  <m:t>&amp;</m:t>
                                </m:r>
                              </m:e>
                            </m:eqArr>
                          </m:e>
                        </m:nary>
                      </m:num>
                      <m:den>
                        <m:nary>
                          <m:naryPr>
                            <m:chr m:val="∑"/>
                            <m:subHide m:val="on"/>
                            <m:supHide m:val="on"/>
                            <m:ctrlPr>
                              <a:rPr lang="en-US" sz="2000" i="1">
                                <a:solidFill>
                                  <a:srgbClr val="000000"/>
                                </a:solidFill>
                                <a:latin typeface="Cambria Math" panose="02040503050406030204" pitchFamily="18" charset="0"/>
                              </a:rPr>
                            </m:ctrlPr>
                          </m:naryPr>
                          <m:sub/>
                          <m:sup/>
                          <m:e>
                            <m:r>
                              <a:rPr lang="en-US" sz="2000" i="1">
                                <a:solidFill>
                                  <a:srgbClr val="000000"/>
                                </a:solidFill>
                                <a:latin typeface="Cambria Math" panose="02040503050406030204" pitchFamily="18" charset="0"/>
                              </a:rPr>
                              <m:t>320+450+720</m:t>
                            </m:r>
                          </m:e>
                        </m:nary>
                      </m:den>
                    </m:f>
                    <m:r>
                      <a:rPr lang="en-US" sz="2000" i="1">
                        <a:solidFill>
                          <a:srgbClr val="000000"/>
                        </a:solidFill>
                        <a:latin typeface="Cambria Math" panose="02040503050406030204" pitchFamily="18" charset="0"/>
                      </a:rPr>
                      <m:t>𝑥</m:t>
                    </m:r>
                    <m:r>
                      <a:rPr lang="en-US" sz="2000" i="1">
                        <a:solidFill>
                          <a:srgbClr val="000000"/>
                        </a:solidFill>
                        <a:latin typeface="Cambria Math" panose="02040503050406030204" pitchFamily="18" charset="0"/>
                      </a:rPr>
                      <m:t>100%</m:t>
                    </m:r>
                  </m:oMath>
                </a14:m>
                <a:r>
                  <a:rPr lang="en-US" sz="2000" i="1" dirty="0">
                    <a:solidFill>
                      <a:srgbClr val="000000"/>
                    </a:solidFill>
                    <a:latin typeface="+mj-lt"/>
                  </a:rPr>
                  <a:t> </a:t>
                </a:r>
                <a:r>
                  <a:rPr lang="en-US" sz="2000" dirty="0">
                    <a:solidFill>
                      <a:srgbClr val="000000"/>
                    </a:solidFill>
                    <a:latin typeface="+mj-lt"/>
                  </a:rPr>
                  <a:t>= </a:t>
                </a:r>
                <a:r>
                  <a:rPr lang="en-US" sz="2000" b="1" dirty="0">
                    <a:solidFill>
                      <a:srgbClr val="0033CC"/>
                    </a:solidFill>
                    <a:latin typeface="+mj-lt"/>
                  </a:rPr>
                  <a:t>33,33%</a:t>
                </a:r>
                <a:r>
                  <a:rPr lang="en-US" sz="2000" dirty="0">
                    <a:solidFill>
                      <a:srgbClr val="000000"/>
                    </a:solidFill>
                    <a:latin typeface="+mj-lt"/>
                  </a:rPr>
                  <a:t/>
                </a:r>
                <a:br>
                  <a:rPr lang="en-US" sz="2000" dirty="0">
                    <a:solidFill>
                      <a:srgbClr val="000000"/>
                    </a:solidFill>
                    <a:latin typeface="+mj-lt"/>
                  </a:rPr>
                </a:br>
                <a:endParaRPr lang="en-US" sz="2000" dirty="0">
                  <a:latin typeface="+mj-lt"/>
                </a:endParaRPr>
              </a:p>
            </p:txBody>
          </p:sp>
        </mc:Choice>
        <mc:Fallback xmlns="">
          <p:sp>
            <p:nvSpPr>
              <p:cNvPr id="195589" name="Object 3">
                <a:extLst>
                  <a:ext uri="{FF2B5EF4-FFF2-40B4-BE49-F238E27FC236}">
                    <a16:creationId xmlns:a16="http://schemas.microsoft.com/office/drawing/2014/main" id="{BCC7C184-3186-4E7B-B4FE-EF916595743F}"/>
                  </a:ext>
                </a:extLst>
              </p:cNvPr>
              <p:cNvSpPr txBox="1">
                <a:spLocks noRot="1" noChangeAspect="1" noMove="1" noResize="1" noEditPoints="1" noAdjustHandles="1" noChangeArrowheads="1" noChangeShapeType="1" noTextEdit="1"/>
              </p:cNvSpPr>
              <p:nvPr/>
            </p:nvSpPr>
            <p:spPr bwMode="auto">
              <a:xfrm>
                <a:off x="3759121" y="4593476"/>
                <a:ext cx="5028293" cy="1331518"/>
              </a:xfrm>
              <a:prstGeom prst="rect">
                <a:avLst/>
              </a:prstGeom>
              <a:blipFill>
                <a:blip r:embed="rId3"/>
                <a:stretch>
                  <a:fillRect/>
                </a:stretch>
              </a:blipFill>
              <a:ln>
                <a:noFill/>
              </a:ln>
            </p:spPr>
            <p:txBody>
              <a:bodyPr/>
              <a:lstStyle/>
              <a:p>
                <a:r>
                  <a:rPr lang="en-US">
                    <a:noFill/>
                  </a:rPr>
                  <a:t> </a:t>
                </a:r>
              </a:p>
            </p:txBody>
          </p:sp>
        </mc:Fallback>
      </mc:AlternateContent>
      <p:sp>
        <p:nvSpPr>
          <p:cNvPr id="195590" name="Rectangle 6">
            <a:extLst>
              <a:ext uri="{FF2B5EF4-FFF2-40B4-BE49-F238E27FC236}">
                <a16:creationId xmlns:a16="http://schemas.microsoft.com/office/drawing/2014/main" xmlns="" id="{58E15D6E-B504-48F7-88E1-1ACD473365C9}"/>
              </a:ext>
            </a:extLst>
          </p:cNvPr>
          <p:cNvSpPr>
            <a:spLocks noChangeArrowheads="1"/>
          </p:cNvSpPr>
          <p:nvPr/>
        </p:nvSpPr>
        <p:spPr bwMode="auto">
          <a:xfrm>
            <a:off x="911226" y="3843100"/>
            <a:ext cx="569579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eaLnBrk="0" fontAlgn="base" hangingPunct="0">
              <a:spcBef>
                <a:spcPct val="0"/>
              </a:spcBef>
              <a:spcAft>
                <a:spcPct val="0"/>
              </a:spcAft>
            </a:pPr>
            <a:r>
              <a:rPr lang="en-US" altLang="en-US" b="1" dirty="0">
                <a:solidFill>
                  <a:srgbClr val="000000"/>
                </a:solidFill>
              </a:rPr>
              <a:t>c) </a:t>
            </a:r>
            <a:r>
              <a:rPr lang="en-US" altLang="en-US" sz="1800" b="1" dirty="0" err="1">
                <a:solidFill>
                  <a:srgbClr val="000000"/>
                </a:solidFill>
              </a:rPr>
              <a:t>Tính</a:t>
            </a:r>
            <a:r>
              <a:rPr lang="en-US" altLang="en-US" sz="1800" b="1" dirty="0">
                <a:solidFill>
                  <a:srgbClr val="000000"/>
                </a:solidFill>
              </a:rPr>
              <a:t> </a:t>
            </a:r>
            <a:r>
              <a:rPr lang="en-US" altLang="en-US" sz="1800" b="1" dirty="0" err="1">
                <a:solidFill>
                  <a:srgbClr val="000000"/>
                </a:solidFill>
              </a:rPr>
              <a:t>tỉ</a:t>
            </a:r>
            <a:r>
              <a:rPr lang="en-US" altLang="en-US" sz="1800" b="1" dirty="0">
                <a:solidFill>
                  <a:srgbClr val="000000"/>
                </a:solidFill>
              </a:rPr>
              <a:t> </a:t>
            </a:r>
            <a:r>
              <a:rPr lang="en-US" altLang="en-US" sz="1800" b="1" dirty="0" err="1">
                <a:solidFill>
                  <a:srgbClr val="000000"/>
                </a:solidFill>
              </a:rPr>
              <a:t>suất</a:t>
            </a:r>
            <a:r>
              <a:rPr lang="en-US" altLang="en-US" sz="1800" b="1" dirty="0">
                <a:solidFill>
                  <a:srgbClr val="000000"/>
                </a:solidFill>
              </a:rPr>
              <a:t> </a:t>
            </a:r>
            <a:r>
              <a:rPr lang="en-US" altLang="en-US" sz="1800" b="1" dirty="0" err="1">
                <a:solidFill>
                  <a:srgbClr val="000000"/>
                </a:solidFill>
              </a:rPr>
              <a:t>lợi</a:t>
            </a:r>
            <a:r>
              <a:rPr lang="en-US" altLang="en-US" sz="1800" b="1" dirty="0">
                <a:solidFill>
                  <a:srgbClr val="000000"/>
                </a:solidFill>
              </a:rPr>
              <a:t> </a:t>
            </a:r>
            <a:r>
              <a:rPr lang="en-US" altLang="en-US" sz="1800" b="1" dirty="0" err="1">
                <a:solidFill>
                  <a:srgbClr val="000000"/>
                </a:solidFill>
              </a:rPr>
              <a:t>nhuận</a:t>
            </a:r>
            <a:r>
              <a:rPr lang="en-US" altLang="en-US" sz="1800" b="1" dirty="0">
                <a:solidFill>
                  <a:srgbClr val="000000"/>
                </a:solidFill>
              </a:rPr>
              <a:t> </a:t>
            </a:r>
            <a:r>
              <a:rPr lang="en-US" altLang="en-US" sz="1800" b="1" dirty="0" err="1">
                <a:solidFill>
                  <a:srgbClr val="000000"/>
                </a:solidFill>
              </a:rPr>
              <a:t>bình</a:t>
            </a:r>
            <a:r>
              <a:rPr lang="en-US" altLang="en-US" sz="1800" b="1" dirty="0">
                <a:solidFill>
                  <a:srgbClr val="000000"/>
                </a:solidFill>
              </a:rPr>
              <a:t> </a:t>
            </a:r>
            <a:r>
              <a:rPr lang="en-US" altLang="en-US" sz="1800" b="1" dirty="0" err="1">
                <a:solidFill>
                  <a:srgbClr val="000000"/>
                </a:solidFill>
              </a:rPr>
              <a:t>quân</a:t>
            </a:r>
            <a:r>
              <a:rPr lang="en-US" altLang="en-US" sz="1800" b="1" dirty="0">
                <a:solidFill>
                  <a:srgbClr val="000000"/>
                </a:solidFill>
              </a:rPr>
              <a:t> </a:t>
            </a:r>
            <a:r>
              <a:rPr lang="en-US" altLang="en-US" sz="1800" b="1" dirty="0" err="1">
                <a:solidFill>
                  <a:srgbClr val="000000"/>
                </a:solidFill>
              </a:rPr>
              <a:t>của</a:t>
            </a:r>
            <a:r>
              <a:rPr lang="en-US" altLang="en-US" sz="1800" b="1" dirty="0">
                <a:solidFill>
                  <a:srgbClr val="000000"/>
                </a:solidFill>
              </a:rPr>
              <a:t> </a:t>
            </a:r>
            <a:r>
              <a:rPr lang="en-US" altLang="en-US" sz="1800" b="1" dirty="0" err="1">
                <a:solidFill>
                  <a:srgbClr val="000000"/>
                </a:solidFill>
              </a:rPr>
              <a:t>các</a:t>
            </a:r>
            <a:r>
              <a:rPr lang="en-US" altLang="en-US" sz="1800" b="1" dirty="0">
                <a:solidFill>
                  <a:srgbClr val="000000"/>
                </a:solidFill>
              </a:rPr>
              <a:t> </a:t>
            </a:r>
            <a:r>
              <a:rPr lang="en-US" altLang="en-US" sz="1800" b="1" dirty="0" err="1">
                <a:solidFill>
                  <a:srgbClr val="000000"/>
                </a:solidFill>
              </a:rPr>
              <a:t>ngành</a:t>
            </a:r>
            <a:r>
              <a:rPr lang="en-US" altLang="en-US" b="1" dirty="0">
                <a:solidFill>
                  <a:srgbClr val="000000"/>
                </a:solidFill>
              </a:rPr>
              <a:t> </a:t>
            </a:r>
            <a:endParaRPr lang="en-US" altLang="en-US" dirty="0">
              <a:solidFill>
                <a:srgbClr val="000000"/>
              </a:solidFill>
            </a:endParaRPr>
          </a:p>
        </p:txBody>
      </p:sp>
      <p:sp>
        <p:nvSpPr>
          <p:cNvPr id="7" name="TextBox 6">
            <a:extLst>
              <a:ext uri="{FF2B5EF4-FFF2-40B4-BE49-F238E27FC236}">
                <a16:creationId xmlns:a16="http://schemas.microsoft.com/office/drawing/2014/main" xmlns="" id="{4DEA7A59-3F27-4EF8-A944-41B9AE991260}"/>
              </a:ext>
            </a:extLst>
          </p:cNvPr>
          <p:cNvSpPr txBox="1"/>
          <p:nvPr/>
        </p:nvSpPr>
        <p:spPr>
          <a:xfrm>
            <a:off x="2286907" y="108842"/>
            <a:ext cx="6096000" cy="523220"/>
          </a:xfrm>
          <a:prstGeom prst="rect">
            <a:avLst/>
          </a:prstGeom>
          <a:noFill/>
        </p:spPr>
        <p:txBody>
          <a:bodyPr wrap="square">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vi-VN" sz="2800" b="1" i="0" u="sng" strike="noStrike" kern="0" cap="none" spc="0" normalizeH="0" baseline="0" noProof="0" dirty="0">
                <a:ln>
                  <a:noFill/>
                </a:ln>
                <a:solidFill>
                  <a:srgbClr val="CC3300"/>
                </a:solidFill>
                <a:effectLst/>
                <a:uLnTx/>
                <a:uFillTx/>
              </a:rPr>
              <a:t>Giải</a:t>
            </a:r>
            <a:endParaRPr kumimoji="0" lang="en-US" sz="2800" b="1" i="0" u="sng" strike="noStrike" kern="0" cap="none" spc="0" normalizeH="0" baseline="0" noProof="0" dirty="0">
              <a:ln>
                <a:noFill/>
              </a:ln>
              <a:solidFill>
                <a:srgbClr val="CC3300"/>
              </a:solidFill>
              <a:effectLst/>
              <a:uLnTx/>
              <a:uFillTx/>
            </a:endParaRPr>
          </a:p>
        </p:txBody>
      </p:sp>
      <p:sp>
        <p:nvSpPr>
          <p:cNvPr id="8" name="AutoShape 21">
            <a:extLst>
              <a:ext uri="{FF2B5EF4-FFF2-40B4-BE49-F238E27FC236}">
                <a16:creationId xmlns:a16="http://schemas.microsoft.com/office/drawing/2014/main" xmlns="" id="{343AE892-2648-4095-B4BF-A826B83B6E4C}"/>
              </a:ext>
            </a:extLst>
          </p:cNvPr>
          <p:cNvSpPr>
            <a:spLocks/>
          </p:cNvSpPr>
          <p:nvPr/>
        </p:nvSpPr>
        <p:spPr bwMode="auto">
          <a:xfrm rot="10800000">
            <a:off x="5933169" y="988522"/>
            <a:ext cx="246743" cy="947136"/>
          </a:xfrm>
          <a:prstGeom prst="leftBrace">
            <a:avLst>
              <a:gd name="adj1" fmla="val 38897"/>
              <a:gd name="adj2" fmla="val 50000"/>
            </a:avLst>
          </a:prstGeom>
          <a:noFill/>
          <a:ln w="9525">
            <a:solidFill>
              <a:srgbClr val="1F1A33"/>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altLang="en-US" sz="1800" b="0" i="0" u="none" strike="noStrike" kern="0" cap="none" spc="0" normalizeH="0" baseline="0" noProof="0">
              <a:ln>
                <a:noFill/>
              </a:ln>
              <a:solidFill>
                <a:srgbClr val="423A64">
                  <a:lumMod val="50000"/>
                </a:srgbClr>
              </a:solidFill>
              <a:effectLst/>
              <a:uLnTx/>
              <a:uFillTx/>
              <a:latin typeface="Tahoma" panose="020B0604030504040204" pitchFamily="34" charset="0"/>
            </a:endParaRPr>
          </a:p>
        </p:txBody>
      </p:sp>
      <p:sp>
        <p:nvSpPr>
          <p:cNvPr id="10" name="TextBox 9">
            <a:extLst>
              <a:ext uri="{FF2B5EF4-FFF2-40B4-BE49-F238E27FC236}">
                <a16:creationId xmlns:a16="http://schemas.microsoft.com/office/drawing/2014/main" xmlns="" id="{2E4DE4E8-F08B-4A76-9E9D-6DE8820DDEED}"/>
              </a:ext>
            </a:extLst>
          </p:cNvPr>
          <p:cNvSpPr txBox="1"/>
          <p:nvPr/>
        </p:nvSpPr>
        <p:spPr>
          <a:xfrm>
            <a:off x="6487886" y="933006"/>
            <a:ext cx="4252685" cy="1245982"/>
          </a:xfrm>
          <a:prstGeom prst="rect">
            <a:avLst/>
          </a:prstGeom>
          <a:noFill/>
        </p:spPr>
        <p:txBody>
          <a:bodyPr wrap="square">
            <a:spAutoFit/>
          </a:bodyPr>
          <a:lstStyle/>
          <a:p>
            <a:pPr marL="0" marR="0" lvl="0" indent="0" algn="l" defTabSz="914400" rtl="0" eaLnBrk="1" fontAlgn="base" latinLnBrk="0" hangingPunct="1">
              <a:lnSpc>
                <a:spcPct val="130000"/>
              </a:lnSpc>
              <a:spcBef>
                <a:spcPct val="20000"/>
              </a:spcBef>
              <a:spcAft>
                <a:spcPct val="0"/>
              </a:spcAft>
              <a:buClr>
                <a:srgbClr val="6611CC"/>
              </a:buClr>
              <a:buSzPct val="60000"/>
              <a:buFontTx/>
              <a:buNone/>
              <a:tabLst/>
              <a:defRPr/>
            </a:pPr>
            <a:r>
              <a:rPr kumimoji="0" lang="en-US" sz="1800" b="0" i="0" u="none" strike="noStrike" kern="1200" cap="none" spc="0" normalizeH="0" baseline="0" noProof="0" dirty="0">
                <a:ln>
                  <a:noFill/>
                </a:ln>
                <a:solidFill>
                  <a:srgbClr val="7030A0"/>
                </a:solidFill>
                <a:effectLst/>
                <a:uLnTx/>
                <a:uFillTx/>
                <a:latin typeface="Arial" panose="020B0604020202020204" pitchFamily="34" charset="0"/>
                <a:ea typeface="+mn-ea"/>
                <a:cs typeface="+mn-cs"/>
              </a:rPr>
              <a:t>W (</a:t>
            </a:r>
            <a:r>
              <a:rPr kumimoji="0" lang="en-US" sz="1800" b="0" i="0" u="none" strike="noStrike" kern="1200" cap="none" spc="0" normalizeH="0" baseline="0" noProof="0" dirty="0" err="1">
                <a:ln>
                  <a:noFill/>
                </a:ln>
                <a:solidFill>
                  <a:srgbClr val="7030A0"/>
                </a:solidFill>
                <a:effectLst/>
                <a:uLnTx/>
                <a:uFillTx/>
                <a:latin typeface="Arial" panose="020B0604020202020204" pitchFamily="34" charset="0"/>
                <a:ea typeface="+mn-ea"/>
                <a:cs typeface="+mn-cs"/>
              </a:rPr>
              <a:t>dệt</a:t>
            </a:r>
            <a:r>
              <a:rPr kumimoji="0" lang="en-US" sz="1800" b="0" i="0" u="none" strike="noStrike" kern="1200" cap="none" spc="0" normalizeH="0" baseline="0" noProof="0" dirty="0">
                <a:ln>
                  <a:noFill/>
                </a:ln>
                <a:solidFill>
                  <a:srgbClr val="7030A0"/>
                </a:solidFill>
                <a:effectLst/>
                <a:uLnTx/>
                <a:uFillTx/>
                <a:latin typeface="Arial" panose="020B0604020202020204" pitchFamily="34" charset="0"/>
                <a:ea typeface="+mn-ea"/>
                <a:cs typeface="+mn-cs"/>
              </a:rPr>
              <a:t>) = 256+ 64+ 64 = 384</a:t>
            </a:r>
          </a:p>
          <a:p>
            <a:pPr marL="0" marR="0" lvl="0" indent="0" algn="l" defTabSz="914400" rtl="0" eaLnBrk="1" fontAlgn="base" latinLnBrk="0" hangingPunct="1">
              <a:lnSpc>
                <a:spcPct val="130000"/>
              </a:lnSpc>
              <a:spcBef>
                <a:spcPct val="20000"/>
              </a:spcBef>
              <a:spcAft>
                <a:spcPct val="0"/>
              </a:spcAft>
              <a:buClr>
                <a:srgbClr val="6611CC"/>
              </a:buClr>
              <a:buSzPct val="60000"/>
              <a:buFontTx/>
              <a:buNone/>
              <a:tabLst/>
              <a:defRPr/>
            </a:pPr>
            <a:r>
              <a:rPr kumimoji="0" lang="en-US" sz="1800" b="0" i="0" u="none" strike="noStrike" kern="1200" cap="none" spc="0" normalizeH="0" baseline="0" noProof="0" dirty="0">
                <a:ln>
                  <a:noFill/>
                </a:ln>
                <a:solidFill>
                  <a:srgbClr val="FF0000"/>
                </a:solidFill>
                <a:effectLst/>
                <a:uLnTx/>
                <a:uFillTx/>
                <a:latin typeface="Arial" panose="020B0604020202020204" pitchFamily="34" charset="0"/>
                <a:ea typeface="+mn-ea"/>
                <a:cs typeface="+mn-cs"/>
              </a:rPr>
              <a:t>W (da) = 375+75+112.5 = 562.5</a:t>
            </a:r>
          </a:p>
          <a:p>
            <a:pPr marL="0" marR="0" lvl="0" indent="0" algn="l" defTabSz="914400" rtl="0" eaLnBrk="1" fontAlgn="base" latinLnBrk="0" hangingPunct="1">
              <a:lnSpc>
                <a:spcPct val="130000"/>
              </a:lnSpc>
              <a:spcBef>
                <a:spcPct val="20000"/>
              </a:spcBef>
              <a:spcAft>
                <a:spcPct val="0"/>
              </a:spcAft>
              <a:buClr>
                <a:srgbClr val="6611CC"/>
              </a:buClr>
              <a:buSzPct val="60000"/>
              <a:buFontTx/>
              <a:buNone/>
              <a:tabLst/>
              <a:defRPr/>
            </a:pPr>
            <a:r>
              <a:rPr kumimoji="0" lang="en-US" sz="1800" b="0" i="0" u="none" strike="noStrike" kern="1200" cap="none" spc="0" normalizeH="0" baseline="0" noProof="0" dirty="0">
                <a:ln>
                  <a:noFill/>
                </a:ln>
                <a:solidFill>
                  <a:srgbClr val="0000FF"/>
                </a:solidFill>
                <a:effectLst/>
                <a:uLnTx/>
                <a:uFillTx/>
                <a:latin typeface="Arial" panose="020B0604020202020204" pitchFamily="34" charset="0"/>
                <a:ea typeface="+mn-ea"/>
                <a:cs typeface="+mn-cs"/>
              </a:rPr>
              <a:t>W (</a:t>
            </a:r>
            <a:r>
              <a:rPr kumimoji="0" lang="en-US" sz="1800" b="0" i="0" u="none" strike="noStrike" kern="1200" cap="none" spc="0" normalizeH="0" baseline="0" noProof="0" dirty="0" err="1">
                <a:ln>
                  <a:noFill/>
                </a:ln>
                <a:solidFill>
                  <a:srgbClr val="0000FF"/>
                </a:solidFill>
                <a:effectLst/>
                <a:uLnTx/>
                <a:uFillTx/>
                <a:latin typeface="Arial" panose="020B0604020202020204" pitchFamily="34" charset="0"/>
                <a:ea typeface="+mn-ea"/>
                <a:cs typeface="+mn-cs"/>
              </a:rPr>
              <a:t>cơ</a:t>
            </a:r>
            <a:r>
              <a:rPr kumimoji="0" lang="en-US" sz="1800" b="0" i="0" u="none" strike="noStrike" kern="1200" cap="none" spc="0" normalizeH="0" baseline="0" noProof="0" dirty="0">
                <a:ln>
                  <a:noFill/>
                </a:ln>
                <a:solidFill>
                  <a:srgbClr val="0000FF"/>
                </a:solidFill>
                <a:effectLst/>
                <a:uLnTx/>
                <a:uFillTx/>
                <a:latin typeface="Arial" panose="020B0604020202020204" pitchFamily="34" charset="0"/>
                <a:ea typeface="+mn-ea"/>
                <a:cs typeface="+mn-cs"/>
              </a:rPr>
              <a:t> </a:t>
            </a:r>
            <a:r>
              <a:rPr kumimoji="0" lang="en-US" sz="1800" b="0" i="0" u="none" strike="noStrike" kern="1200" cap="none" spc="0" normalizeH="0" baseline="0" noProof="0" dirty="0" err="1">
                <a:ln>
                  <a:noFill/>
                </a:ln>
                <a:solidFill>
                  <a:srgbClr val="0000FF"/>
                </a:solidFill>
                <a:effectLst/>
                <a:uLnTx/>
                <a:uFillTx/>
                <a:latin typeface="Arial" panose="020B0604020202020204" pitchFamily="34" charset="0"/>
                <a:ea typeface="+mn-ea"/>
                <a:cs typeface="+mn-cs"/>
              </a:rPr>
              <a:t>khí</a:t>
            </a:r>
            <a:r>
              <a:rPr kumimoji="0" lang="en-US" sz="1800" b="0" i="0" u="none" strike="noStrike" kern="1200" cap="none" spc="0" normalizeH="0" baseline="0" noProof="0" dirty="0">
                <a:ln>
                  <a:noFill/>
                </a:ln>
                <a:solidFill>
                  <a:srgbClr val="0000FF"/>
                </a:solidFill>
                <a:effectLst/>
                <a:uLnTx/>
                <a:uFillTx/>
                <a:latin typeface="Arial" panose="020B0604020202020204" pitchFamily="34" charset="0"/>
                <a:ea typeface="+mn-ea"/>
                <a:cs typeface="+mn-cs"/>
              </a:rPr>
              <a:t>) = 560 + 160 + 320 = 1040</a:t>
            </a:r>
          </a:p>
        </p:txBody>
      </p:sp>
      <p:sp>
        <p:nvSpPr>
          <p:cNvPr id="11" name="AutoShape 21">
            <a:extLst>
              <a:ext uri="{FF2B5EF4-FFF2-40B4-BE49-F238E27FC236}">
                <a16:creationId xmlns:a16="http://schemas.microsoft.com/office/drawing/2014/main" xmlns="" id="{F59385D2-6DD1-4D74-B816-6C68BC6DF044}"/>
              </a:ext>
            </a:extLst>
          </p:cNvPr>
          <p:cNvSpPr>
            <a:spLocks/>
          </p:cNvSpPr>
          <p:nvPr/>
        </p:nvSpPr>
        <p:spPr bwMode="auto">
          <a:xfrm rot="10800000">
            <a:off x="5933169" y="2692100"/>
            <a:ext cx="246743" cy="947136"/>
          </a:xfrm>
          <a:prstGeom prst="leftBrace">
            <a:avLst>
              <a:gd name="adj1" fmla="val 38897"/>
              <a:gd name="adj2" fmla="val 50000"/>
            </a:avLst>
          </a:prstGeom>
          <a:noFill/>
          <a:ln w="9525">
            <a:solidFill>
              <a:srgbClr val="1F1A33"/>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altLang="en-US" sz="1800" b="0" i="0" u="none" strike="noStrike" kern="0" cap="none" spc="0" normalizeH="0" baseline="0" noProof="0">
              <a:ln>
                <a:noFill/>
              </a:ln>
              <a:solidFill>
                <a:srgbClr val="423A64">
                  <a:lumMod val="50000"/>
                </a:srgbClr>
              </a:solidFill>
              <a:effectLst/>
              <a:uLnTx/>
              <a:uFillTx/>
              <a:latin typeface="Tahoma" panose="020B0604030504040204" pitchFamily="34" charset="0"/>
            </a:endParaRPr>
          </a:p>
        </p:txBody>
      </p:sp>
      <p:sp>
        <p:nvSpPr>
          <p:cNvPr id="13" name="TextBox 12">
            <a:extLst>
              <a:ext uri="{FF2B5EF4-FFF2-40B4-BE49-F238E27FC236}">
                <a16:creationId xmlns:a16="http://schemas.microsoft.com/office/drawing/2014/main" xmlns="" id="{DC8D7CCE-78F5-4CC6-90E2-18E74DBD2A13}"/>
              </a:ext>
            </a:extLst>
          </p:cNvPr>
          <p:cNvSpPr txBox="1"/>
          <p:nvPr/>
        </p:nvSpPr>
        <p:spPr>
          <a:xfrm>
            <a:off x="6464530" y="2898634"/>
            <a:ext cx="5727470" cy="369332"/>
          </a:xfrm>
          <a:prstGeom prst="rect">
            <a:avLst/>
          </a:prstGeom>
          <a:noFill/>
        </p:spPr>
        <p:txBody>
          <a:bodyPr wrap="square">
            <a:spAutoFit/>
          </a:bodyPr>
          <a:lstStyle/>
          <a:p>
            <a:pPr marL="0" marR="0" lvl="0" indent="0" algn="l" defTabSz="914400" rtl="0" eaLnBrk="1" fontAlgn="base" latinLnBrk="0" hangingPunct="1">
              <a:lnSpc>
                <a:spcPct val="100000"/>
              </a:lnSpc>
              <a:spcBef>
                <a:spcPct val="20000"/>
              </a:spcBef>
              <a:spcAft>
                <a:spcPct val="0"/>
              </a:spcAft>
              <a:buClr>
                <a:srgbClr val="6611CC"/>
              </a:buClr>
              <a:buSzPct val="60000"/>
              <a:buFontTx/>
              <a:buNone/>
              <a:tabLst/>
              <a:defRPr/>
            </a:pPr>
            <a:r>
              <a:rPr kumimoji="0" lang="en-US" altLang="en-US" sz="1800" b="0" i="0" u="none" strike="noStrike" kern="1200" cap="none" spc="0" normalizeH="0" baseline="0" noProof="0" dirty="0" err="1">
                <a:ln>
                  <a:noFill/>
                </a:ln>
                <a:solidFill>
                  <a:srgbClr val="000000"/>
                </a:solidFill>
                <a:effectLst/>
                <a:uLnTx/>
                <a:uFillTx/>
                <a:latin typeface="Arial"/>
                <a:ea typeface="+mn-ea"/>
                <a:cs typeface="+mn-cs"/>
              </a:rPr>
              <a:t>Vậy</a:t>
            </a:r>
            <a:r>
              <a:rPr kumimoji="0" lang="en-US" altLang="en-US" sz="1800" b="0" i="0" u="none" strike="noStrike" kern="1200" cap="none" spc="0" normalizeH="0" baseline="0" noProof="0" dirty="0">
                <a:ln>
                  <a:noFill/>
                </a:ln>
                <a:solidFill>
                  <a:srgbClr val="000000"/>
                </a:solidFill>
                <a:effectLst/>
                <a:uLnTx/>
                <a:uFillTx/>
                <a:latin typeface="Arial"/>
                <a:ea typeface="+mn-ea"/>
                <a:cs typeface="+mn-cs"/>
              </a:rPr>
              <a:t> </a:t>
            </a:r>
            <a:r>
              <a:rPr kumimoji="0" lang="en-US" altLang="en-US" sz="1800" b="0" i="0" u="none" strike="noStrike" kern="1200" cap="none" spc="0" normalizeH="0" baseline="0" noProof="0" dirty="0" err="1">
                <a:ln>
                  <a:noFill/>
                </a:ln>
                <a:solidFill>
                  <a:srgbClr val="000000"/>
                </a:solidFill>
                <a:effectLst/>
                <a:uLnTx/>
                <a:uFillTx/>
                <a:latin typeface="Arial"/>
                <a:ea typeface="+mn-ea"/>
                <a:cs typeface="+mn-cs"/>
              </a:rPr>
              <a:t>đầu</a:t>
            </a:r>
            <a:r>
              <a:rPr kumimoji="0" lang="en-US" altLang="en-US" sz="1800" b="0" i="0" u="none" strike="noStrike" kern="1200" cap="none" spc="0" normalizeH="0" baseline="0" noProof="0" dirty="0">
                <a:ln>
                  <a:noFill/>
                </a:ln>
                <a:solidFill>
                  <a:srgbClr val="000000"/>
                </a:solidFill>
                <a:effectLst/>
                <a:uLnTx/>
                <a:uFillTx/>
                <a:latin typeface="Arial"/>
                <a:ea typeface="+mn-ea"/>
                <a:cs typeface="+mn-cs"/>
              </a:rPr>
              <a:t> </a:t>
            </a:r>
            <a:r>
              <a:rPr kumimoji="0" lang="en-US" altLang="en-US" sz="1800" b="0" i="0" u="none" strike="noStrike" kern="1200" cap="none" spc="0" normalizeH="0" baseline="0" noProof="0" dirty="0" err="1">
                <a:ln>
                  <a:noFill/>
                </a:ln>
                <a:solidFill>
                  <a:srgbClr val="000000"/>
                </a:solidFill>
                <a:effectLst/>
                <a:uLnTx/>
                <a:uFillTx/>
                <a:latin typeface="Arial"/>
                <a:ea typeface="+mn-ea"/>
                <a:cs typeface="+mn-cs"/>
              </a:rPr>
              <a:t>tư</a:t>
            </a:r>
            <a:r>
              <a:rPr kumimoji="0" lang="en-US" altLang="en-US" sz="1800" b="0" i="0" u="none" strike="noStrike" kern="1200" cap="none" spc="0" normalizeH="0" baseline="0" noProof="0" dirty="0">
                <a:ln>
                  <a:noFill/>
                </a:ln>
                <a:solidFill>
                  <a:srgbClr val="000000"/>
                </a:solidFill>
                <a:effectLst/>
                <a:uLnTx/>
                <a:uFillTx/>
                <a:latin typeface="Arial"/>
                <a:ea typeface="+mn-ea"/>
                <a:cs typeface="+mn-cs"/>
              </a:rPr>
              <a:t> </a:t>
            </a:r>
            <a:r>
              <a:rPr kumimoji="0" lang="en-US" altLang="en-US" sz="1800" b="0" i="0" u="none" strike="noStrike" kern="1200" cap="none" spc="0" normalizeH="0" baseline="0" noProof="0" dirty="0" err="1">
                <a:ln>
                  <a:noFill/>
                </a:ln>
                <a:solidFill>
                  <a:srgbClr val="000000"/>
                </a:solidFill>
                <a:effectLst/>
                <a:uLnTx/>
                <a:uFillTx/>
                <a:latin typeface="Arial"/>
                <a:ea typeface="+mn-ea"/>
                <a:cs typeface="+mn-cs"/>
              </a:rPr>
              <a:t>vào</a:t>
            </a:r>
            <a:r>
              <a:rPr kumimoji="0" lang="en-US" altLang="en-US" sz="1800" b="0" i="0" u="none" strike="noStrike" kern="1200" cap="none" spc="0" normalizeH="0" baseline="0" noProof="0" dirty="0">
                <a:ln>
                  <a:noFill/>
                </a:ln>
                <a:solidFill>
                  <a:srgbClr val="000000"/>
                </a:solidFill>
                <a:effectLst/>
                <a:uLnTx/>
                <a:uFillTx/>
                <a:latin typeface="Arial"/>
                <a:ea typeface="+mn-ea"/>
                <a:cs typeface="+mn-cs"/>
              </a:rPr>
              <a:t> </a:t>
            </a:r>
            <a:r>
              <a:rPr kumimoji="0" lang="en-US" altLang="en-US" sz="1800" b="0" i="0" u="none" strike="noStrike" kern="1200" cap="none" spc="0" normalizeH="0" baseline="0" noProof="0" dirty="0" err="1">
                <a:ln>
                  <a:noFill/>
                </a:ln>
                <a:solidFill>
                  <a:srgbClr val="000000"/>
                </a:solidFill>
                <a:effectLst/>
                <a:uLnTx/>
                <a:uFillTx/>
                <a:latin typeface="Arial"/>
                <a:ea typeface="+mn-ea"/>
                <a:cs typeface="+mn-cs"/>
              </a:rPr>
              <a:t>ngành</a:t>
            </a:r>
            <a:r>
              <a:rPr kumimoji="0" lang="en-US" altLang="en-US" sz="1800" b="0" i="0" u="none" strike="noStrike" kern="1200" cap="none" spc="0" normalizeH="0" baseline="0" noProof="0" dirty="0">
                <a:ln>
                  <a:noFill/>
                </a:ln>
                <a:solidFill>
                  <a:srgbClr val="000000"/>
                </a:solidFill>
                <a:effectLst/>
                <a:uLnTx/>
                <a:uFillTx/>
                <a:latin typeface="Arial"/>
                <a:ea typeface="+mn-ea"/>
                <a:cs typeface="+mn-cs"/>
              </a:rPr>
              <a:t> </a:t>
            </a:r>
            <a:r>
              <a:rPr kumimoji="0" lang="en-US" altLang="en-US" sz="1800" b="0" i="0" u="none" strike="noStrike" kern="1200" cap="none" spc="0" normalizeH="0" baseline="0" noProof="0" dirty="0" err="1">
                <a:ln>
                  <a:noFill/>
                </a:ln>
                <a:solidFill>
                  <a:srgbClr val="FF0000"/>
                </a:solidFill>
                <a:effectLst/>
                <a:uLnTx/>
                <a:uFillTx/>
                <a:latin typeface="Arial"/>
                <a:ea typeface="+mn-ea"/>
                <a:cs typeface="+mn-cs"/>
              </a:rPr>
              <a:t>cơ</a:t>
            </a:r>
            <a:r>
              <a:rPr kumimoji="0" lang="en-US" altLang="en-US" sz="1800" b="0" i="0" u="none" strike="noStrike" kern="1200" cap="none" spc="0" normalizeH="0" baseline="0" noProof="0" dirty="0">
                <a:ln>
                  <a:noFill/>
                </a:ln>
                <a:solidFill>
                  <a:srgbClr val="FF0000"/>
                </a:solidFill>
                <a:effectLst/>
                <a:uLnTx/>
                <a:uFillTx/>
                <a:latin typeface="Arial"/>
                <a:ea typeface="+mn-ea"/>
                <a:cs typeface="+mn-cs"/>
              </a:rPr>
              <a:t> </a:t>
            </a:r>
            <a:r>
              <a:rPr kumimoji="0" lang="en-US" altLang="en-US" sz="1800" b="0" i="0" u="none" strike="noStrike" kern="1200" cap="none" spc="0" normalizeH="0" baseline="0" noProof="0" dirty="0" err="1">
                <a:ln>
                  <a:noFill/>
                </a:ln>
                <a:solidFill>
                  <a:srgbClr val="FF0000"/>
                </a:solidFill>
                <a:effectLst/>
                <a:uLnTx/>
                <a:uFillTx/>
                <a:latin typeface="Arial"/>
                <a:ea typeface="+mn-ea"/>
                <a:cs typeface="+mn-cs"/>
              </a:rPr>
              <a:t>khí</a:t>
            </a:r>
            <a:r>
              <a:rPr kumimoji="0" lang="en-US" altLang="en-US" sz="1800" b="0" i="0" u="none" strike="noStrike" kern="1200" cap="none" spc="0" normalizeH="0" baseline="0" noProof="0" dirty="0">
                <a:ln>
                  <a:noFill/>
                </a:ln>
                <a:solidFill>
                  <a:srgbClr val="FF0000"/>
                </a:solidFill>
                <a:effectLst/>
                <a:uLnTx/>
                <a:uFillTx/>
                <a:latin typeface="Arial"/>
                <a:ea typeface="+mn-ea"/>
                <a:cs typeface="+mn-cs"/>
              </a:rPr>
              <a:t> </a:t>
            </a:r>
            <a:r>
              <a:rPr kumimoji="0" lang="en-US" altLang="en-US" sz="1800" b="0" i="0" u="none" strike="noStrike" kern="1200" cap="none" spc="0" normalizeH="0" baseline="0" noProof="0" dirty="0" err="1">
                <a:ln>
                  <a:noFill/>
                </a:ln>
                <a:solidFill>
                  <a:srgbClr val="000000"/>
                </a:solidFill>
                <a:effectLst/>
                <a:uLnTx/>
                <a:uFillTx/>
                <a:latin typeface="Arial"/>
                <a:ea typeface="+mn-ea"/>
                <a:cs typeface="+mn-cs"/>
              </a:rPr>
              <a:t>sẽ</a:t>
            </a:r>
            <a:r>
              <a:rPr kumimoji="0" lang="en-US" altLang="en-US" sz="1800" b="0" i="0" u="none" strike="noStrike" kern="1200" cap="none" spc="0" normalizeH="0" baseline="0" noProof="0" dirty="0">
                <a:ln>
                  <a:noFill/>
                </a:ln>
                <a:solidFill>
                  <a:srgbClr val="000000"/>
                </a:solidFill>
                <a:effectLst/>
                <a:uLnTx/>
                <a:uFillTx/>
                <a:latin typeface="Arial"/>
                <a:ea typeface="+mn-ea"/>
                <a:cs typeface="+mn-cs"/>
              </a:rPr>
              <a:t> </a:t>
            </a:r>
            <a:r>
              <a:rPr kumimoji="0" lang="en-US" altLang="en-US" sz="1800" b="0" i="0" u="none" strike="noStrike" kern="1200" cap="none" spc="0" normalizeH="0" baseline="0" noProof="0" dirty="0" err="1">
                <a:ln>
                  <a:noFill/>
                </a:ln>
                <a:solidFill>
                  <a:srgbClr val="000000"/>
                </a:solidFill>
                <a:effectLst/>
                <a:uLnTx/>
                <a:uFillTx/>
                <a:latin typeface="Arial"/>
                <a:ea typeface="+mn-ea"/>
                <a:cs typeface="+mn-cs"/>
              </a:rPr>
              <a:t>có</a:t>
            </a:r>
            <a:r>
              <a:rPr kumimoji="0" lang="en-US" altLang="en-US" sz="1800" b="0" i="0" u="none" strike="noStrike" kern="1200" cap="none" spc="0" normalizeH="0" baseline="0" noProof="0" dirty="0">
                <a:ln>
                  <a:noFill/>
                </a:ln>
                <a:solidFill>
                  <a:srgbClr val="000000"/>
                </a:solidFill>
                <a:effectLst/>
                <a:uLnTx/>
                <a:uFillTx/>
                <a:latin typeface="Arial"/>
                <a:ea typeface="+mn-ea"/>
                <a:cs typeface="+mn-cs"/>
              </a:rPr>
              <a:t> </a:t>
            </a:r>
            <a:r>
              <a:rPr kumimoji="0" lang="en-US" altLang="en-US" sz="1800" b="0" i="0" u="none" strike="noStrike" kern="1200" cap="none" spc="0" normalizeH="0" baseline="0" noProof="0" dirty="0" err="1">
                <a:ln>
                  <a:noFill/>
                </a:ln>
                <a:solidFill>
                  <a:srgbClr val="000000"/>
                </a:solidFill>
                <a:effectLst/>
                <a:uLnTx/>
                <a:uFillTx/>
                <a:latin typeface="Arial"/>
                <a:ea typeface="+mn-ea"/>
                <a:cs typeface="+mn-cs"/>
              </a:rPr>
              <a:t>lợi</a:t>
            </a:r>
            <a:r>
              <a:rPr kumimoji="0" lang="en-US" altLang="en-US" sz="1800" b="0" i="0" u="none" strike="noStrike" kern="1200" cap="none" spc="0" normalizeH="0" baseline="0" noProof="0" dirty="0">
                <a:ln>
                  <a:noFill/>
                </a:ln>
                <a:solidFill>
                  <a:srgbClr val="000000"/>
                </a:solidFill>
                <a:effectLst/>
                <a:uLnTx/>
                <a:uFillTx/>
                <a:latin typeface="Arial"/>
                <a:ea typeface="+mn-ea"/>
                <a:cs typeface="+mn-cs"/>
              </a:rPr>
              <a:t> </a:t>
            </a:r>
            <a:r>
              <a:rPr kumimoji="0" lang="en-US" altLang="en-US" sz="1800" b="0" i="0" u="none" strike="noStrike" kern="1200" cap="none" spc="0" normalizeH="0" baseline="0" noProof="0" dirty="0" err="1">
                <a:ln>
                  <a:noFill/>
                </a:ln>
                <a:solidFill>
                  <a:srgbClr val="000000"/>
                </a:solidFill>
                <a:effectLst/>
                <a:uLnTx/>
                <a:uFillTx/>
                <a:latin typeface="Arial"/>
                <a:ea typeface="+mn-ea"/>
                <a:cs typeface="+mn-cs"/>
              </a:rPr>
              <a:t>nhuận</a:t>
            </a:r>
            <a:r>
              <a:rPr kumimoji="0" lang="en-US" altLang="en-US" sz="1800" b="0" i="0" u="none" strike="noStrike" kern="1200" cap="none" spc="0" normalizeH="0" baseline="0" noProof="0" dirty="0">
                <a:ln>
                  <a:noFill/>
                </a:ln>
                <a:solidFill>
                  <a:srgbClr val="000000"/>
                </a:solidFill>
                <a:effectLst/>
                <a:uLnTx/>
                <a:uFillTx/>
                <a:latin typeface="Arial"/>
                <a:ea typeface="+mn-ea"/>
                <a:cs typeface="+mn-cs"/>
              </a:rPr>
              <a:t> </a:t>
            </a:r>
            <a:r>
              <a:rPr kumimoji="0" lang="en-US" altLang="en-US" sz="1800" b="0" i="0" u="none" strike="noStrike" kern="1200" cap="none" spc="0" normalizeH="0" baseline="0" noProof="0" dirty="0" err="1">
                <a:ln>
                  <a:noFill/>
                </a:ln>
                <a:solidFill>
                  <a:srgbClr val="000000"/>
                </a:solidFill>
                <a:effectLst/>
                <a:uLnTx/>
                <a:uFillTx/>
                <a:latin typeface="Arial"/>
                <a:ea typeface="+mn-ea"/>
                <a:cs typeface="+mn-cs"/>
              </a:rPr>
              <a:t>cao</a:t>
            </a:r>
            <a:r>
              <a:rPr kumimoji="0" lang="en-US" altLang="en-US" sz="1800" b="0" i="0" u="none" strike="noStrike" kern="1200" cap="none" spc="0" normalizeH="0" baseline="0" noProof="0" dirty="0">
                <a:ln>
                  <a:noFill/>
                </a:ln>
                <a:solidFill>
                  <a:srgbClr val="000000"/>
                </a:solidFill>
                <a:effectLst/>
                <a:uLnTx/>
                <a:uFillTx/>
                <a:latin typeface="Arial"/>
                <a:ea typeface="+mn-ea"/>
                <a:cs typeface="+mn-cs"/>
              </a:rPr>
              <a:t> </a:t>
            </a:r>
            <a:r>
              <a:rPr kumimoji="0" lang="en-US" altLang="en-US" sz="1800" b="0" i="0" u="none" strike="noStrike" kern="1200" cap="none" spc="0" normalizeH="0" baseline="0" noProof="0" dirty="0" err="1">
                <a:ln>
                  <a:noFill/>
                </a:ln>
                <a:solidFill>
                  <a:srgbClr val="000000"/>
                </a:solidFill>
                <a:effectLst/>
                <a:uLnTx/>
                <a:uFillTx/>
                <a:latin typeface="Arial"/>
                <a:ea typeface="+mn-ea"/>
                <a:cs typeface="+mn-cs"/>
              </a:rPr>
              <a:t>nhất</a:t>
            </a:r>
            <a:endParaRPr kumimoji="0" lang="en-US" altLang="en-US" sz="1800" b="0" i="0" u="none" strike="noStrike" kern="1200" cap="none" spc="0" normalizeH="0" baseline="0" noProof="0" dirty="0">
              <a:ln>
                <a:noFill/>
              </a:ln>
              <a:solidFill>
                <a:srgbClr val="000000"/>
              </a:solidFill>
              <a:effectLst/>
              <a:uLnTx/>
              <a:uFillTx/>
              <a:latin typeface="Arial"/>
              <a:ea typeface="+mn-ea"/>
              <a:cs typeface="+mn-cs"/>
            </a:endParaRPr>
          </a:p>
        </p:txBody>
      </p:sp>
      <p:cxnSp>
        <p:nvCxnSpPr>
          <p:cNvPr id="4" name="Straight Connector 3"/>
          <p:cNvCxnSpPr/>
          <p:nvPr/>
        </p:nvCxnSpPr>
        <p:spPr>
          <a:xfrm>
            <a:off x="1190197" y="4630192"/>
            <a:ext cx="135683"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4" name="Straight Connector 13"/>
          <p:cNvCxnSpPr/>
          <p:nvPr/>
        </p:nvCxnSpPr>
        <p:spPr>
          <a:xfrm>
            <a:off x="3881041" y="4642664"/>
            <a:ext cx="135683" cy="0"/>
          </a:xfrm>
          <a:prstGeom prst="line">
            <a:avLst/>
          </a:prstGeom>
        </p:spPr>
        <p:style>
          <a:lnRef idx="1">
            <a:schemeClr val="accent1"/>
          </a:lnRef>
          <a:fillRef idx="0">
            <a:schemeClr val="accent1"/>
          </a:fillRef>
          <a:effectRef idx="0">
            <a:schemeClr val="accent1"/>
          </a:effectRef>
          <a:fontRef idx="minor">
            <a:schemeClr val="tx1"/>
          </a:fontRef>
        </p:style>
      </p:cxn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 presetClass="entr" presetSubtype="10" fill="hold" grpId="0" nodeType="after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checkerboard(across)">
                                      <p:cBhvr>
                                        <p:cTn id="7" dur="500"/>
                                        <p:tgtEl>
                                          <p:spTgt spid="8"/>
                                        </p:tgtEl>
                                      </p:cBhvr>
                                    </p:animEffect>
                                  </p:childTnLst>
                                </p:cTn>
                              </p:par>
                            </p:childTnLst>
                          </p:cTn>
                        </p:par>
                        <p:par>
                          <p:cTn id="8" fill="hold">
                            <p:stCondLst>
                              <p:cond delay="500"/>
                            </p:stCondLst>
                            <p:childTnLst>
                              <p:par>
                                <p:cTn id="9" presetID="5" presetClass="entr" presetSubtype="10" fill="hold" grpId="0" nodeType="afterEffect">
                                  <p:stCondLst>
                                    <p:cond delay="0"/>
                                  </p:stCondLst>
                                  <p:childTnLst>
                                    <p:set>
                                      <p:cBhvr>
                                        <p:cTn id="10" dur="1" fill="hold">
                                          <p:stCondLst>
                                            <p:cond delay="0"/>
                                          </p:stCondLst>
                                        </p:cTn>
                                        <p:tgtEl>
                                          <p:spTgt spid="11"/>
                                        </p:tgtEl>
                                        <p:attrNameLst>
                                          <p:attrName>style.visibility</p:attrName>
                                        </p:attrNameLst>
                                      </p:cBhvr>
                                      <p:to>
                                        <p:strVal val="visible"/>
                                      </p:to>
                                    </p:set>
                                    <p:animEffect transition="in" filter="checkerboard(across)">
                                      <p:cBhvr>
                                        <p:cTn id="11"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autoUpdateAnimBg="0"/>
      <p:bldP spid="11" grpId="0" animBg="1" autoUpdateAnimBg="0"/>
    </p:bldLst>
  </p:timing>
</p:sld>
</file>

<file path=ppt/slides/slide95.xml><?xml version="1.0" encoding="utf-8"?>
<p:sld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406"/>
        <p:cNvGrpSpPr/>
        <p:nvPr/>
      </p:nvGrpSpPr>
      <p:grpSpPr>
        <a:xfrm>
          <a:off x="0" y="0"/>
          <a:ext cx="0" cy="0"/>
          <a:chOff x="0" y="0"/>
          <a:chExt cx="0" cy="0"/>
        </a:xfrm>
      </p:grpSpPr>
      <p:sp>
        <p:nvSpPr>
          <p:cNvPr id="407" name="Google Shape;407;p40"/>
          <p:cNvSpPr txBox="1">
            <a:spLocks noGrp="1"/>
          </p:cNvSpPr>
          <p:nvPr>
            <p:ph type="sldNum" idx="12"/>
          </p:nvPr>
        </p:nvSpPr>
        <p:spPr>
          <a:xfrm>
            <a:off x="101612" y="6333135"/>
            <a:ext cx="731600" cy="524800"/>
          </a:xfrm>
          <a:prstGeom prst="rect">
            <a:avLst/>
          </a:prstGeom>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fld id="{00000000-1234-1234-1234-123412341234}" type="slidenum">
              <a:rPr kumimoji="0" lang="en" sz="1733" b="0" i="0" u="none" strike="noStrike" kern="0" cap="none" spc="0" normalizeH="0" baseline="0" noProof="0">
                <a:ln>
                  <a:noFill/>
                </a:ln>
                <a:solidFill>
                  <a:srgbClr val="FFFFFF"/>
                </a:solidFill>
                <a:effectLst/>
                <a:uLnTx/>
                <a:uFillTx/>
                <a:latin typeface="Dosis ExtraLight"/>
                <a:sym typeface="Dosis ExtraLight"/>
              </a:rPr>
              <a:pPr marL="0" marR="0" lvl="0" indent="0" algn="l" defTabSz="1219170" rtl="0" eaLnBrk="1" fontAlgn="auto" latinLnBrk="0" hangingPunct="1">
                <a:lnSpc>
                  <a:spcPct val="100000"/>
                </a:lnSpc>
                <a:spcBef>
                  <a:spcPts val="0"/>
                </a:spcBef>
                <a:spcAft>
                  <a:spcPts val="0"/>
                </a:spcAft>
                <a:buClr>
                  <a:srgbClr val="000000"/>
                </a:buClr>
                <a:buSzTx/>
                <a:buFontTx/>
                <a:buNone/>
                <a:tabLst/>
                <a:defRPr/>
              </a:pPr>
              <a:t>95</a:t>
            </a:fld>
            <a:endParaRPr kumimoji="0" sz="1733" b="0" i="0" u="none" strike="noStrike" kern="0" cap="none" spc="0" normalizeH="0" baseline="0" noProof="0">
              <a:ln>
                <a:noFill/>
              </a:ln>
              <a:solidFill>
                <a:srgbClr val="FFFFFF"/>
              </a:solidFill>
              <a:effectLst/>
              <a:uLnTx/>
              <a:uFillTx/>
              <a:latin typeface="Dosis ExtraLight"/>
              <a:sym typeface="Dosis ExtraLight"/>
            </a:endParaRPr>
          </a:p>
        </p:txBody>
      </p:sp>
      <p:sp>
        <p:nvSpPr>
          <p:cNvPr id="420" name="Google Shape;420;p40"/>
          <p:cNvSpPr/>
          <p:nvPr/>
        </p:nvSpPr>
        <p:spPr>
          <a:xfrm>
            <a:off x="0" y="3166600"/>
            <a:ext cx="849600" cy="524800"/>
          </a:xfrm>
          <a:prstGeom prst="homePlate">
            <a:avLst>
              <a:gd name="adj" fmla="val 32030"/>
            </a:avLst>
          </a:prstGeom>
          <a:solidFill>
            <a:schemeClr val="lt2"/>
          </a:solidFill>
          <a:ln>
            <a:noFill/>
          </a:ln>
          <a:effectLst>
            <a:outerShdw blurRad="28575" dist="9525" algn="bl" rotWithShape="0">
              <a:srgbClr val="000000">
                <a:alpha val="20000"/>
              </a:srgbClr>
            </a:outerShdw>
          </a:effectLst>
        </p:spPr>
        <p:txBody>
          <a:bodyPr spcFirstLastPara="1" wrap="square" lIns="121900" tIns="121900" rIns="121900" bIns="1219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endParaRPr kumimoji="0" sz="1333" b="0" i="0" u="none" strike="noStrike" kern="0" cap="none" spc="0" normalizeH="0" baseline="0" noProof="0">
              <a:ln>
                <a:noFill/>
              </a:ln>
              <a:solidFill>
                <a:srgbClr val="484F56"/>
              </a:solidFill>
              <a:effectLst/>
              <a:uLnTx/>
              <a:uFillTx/>
              <a:latin typeface="Arial"/>
              <a:ea typeface="+mn-ea"/>
              <a:cs typeface="Arial"/>
              <a:sym typeface="Arial"/>
            </a:endParaRPr>
          </a:p>
        </p:txBody>
      </p:sp>
      <p:sp>
        <p:nvSpPr>
          <p:cNvPr id="10" name="Text Box 9">
            <a:extLst>
              <a:ext uri="{FF2B5EF4-FFF2-40B4-BE49-F238E27FC236}">
                <a16:creationId xmlns:a16="http://schemas.microsoft.com/office/drawing/2014/main" xmlns="" id="{2FCCFB24-96A6-4BD8-86C2-22FC71231D07}"/>
              </a:ext>
            </a:extLst>
          </p:cNvPr>
          <p:cNvSpPr txBox="1">
            <a:spLocks noChangeArrowheads="1"/>
          </p:cNvSpPr>
          <p:nvPr/>
        </p:nvSpPr>
        <p:spPr bwMode="auto">
          <a:xfrm>
            <a:off x="5274583" y="843188"/>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pPr>
            <a:endParaRPr lang="vi-VN" altLang="en-US" sz="2400">
              <a:solidFill>
                <a:srgbClr val="000000"/>
              </a:solidFill>
              <a:latin typeface=".VnTime" panose="020B7200000000000000" pitchFamily="34" charset="0"/>
              <a:cs typeface="Arial" panose="020B0604020202020204" pitchFamily="34" charset="0"/>
              <a:sym typeface="Arial" panose="020B0604020202020204" pitchFamily="34" charset="0"/>
            </a:endParaRPr>
          </a:p>
        </p:txBody>
      </p:sp>
      <p:sp>
        <p:nvSpPr>
          <p:cNvPr id="12" name="TextBox 11">
            <a:extLst>
              <a:ext uri="{FF2B5EF4-FFF2-40B4-BE49-F238E27FC236}">
                <a16:creationId xmlns:a16="http://schemas.microsoft.com/office/drawing/2014/main" xmlns="" id="{0BD39F30-D4C7-4FB2-B226-C1E3BB714DBC}"/>
              </a:ext>
            </a:extLst>
          </p:cNvPr>
          <p:cNvSpPr txBox="1"/>
          <p:nvPr/>
        </p:nvSpPr>
        <p:spPr>
          <a:xfrm>
            <a:off x="3042392" y="272957"/>
            <a:ext cx="3446695" cy="480131"/>
          </a:xfrm>
          <a:prstGeom prst="rect">
            <a:avLst/>
          </a:prstGeom>
          <a:noFill/>
        </p:spPr>
        <p:txBody>
          <a:bodyPr wrap="square">
            <a:spAutoFit/>
          </a:bodyPr>
          <a:lstStyle/>
          <a:p>
            <a:pPr defTabSz="914400" fontAlgn="base">
              <a:lnSpc>
                <a:spcPct val="90000"/>
              </a:lnSpc>
              <a:spcBef>
                <a:spcPct val="0"/>
              </a:spcBef>
              <a:spcAft>
                <a:spcPct val="0"/>
              </a:spcAft>
              <a:buClrTx/>
              <a:buNone/>
            </a:pPr>
            <a:r>
              <a:rPr lang="en-US" altLang="en-US" sz="2800" b="1" dirty="0">
                <a:solidFill>
                  <a:srgbClr val="FF0000"/>
                </a:solidFill>
                <a:cs typeface="Arial" panose="020B0604020202020204" pitchFamily="34" charset="0"/>
              </a:rPr>
              <a:t>3.3.1. </a:t>
            </a:r>
            <a:r>
              <a:rPr lang="vi-VN" altLang="en-US" sz="2800" b="1" dirty="0">
                <a:solidFill>
                  <a:srgbClr val="FF0000"/>
                </a:solidFill>
                <a:cs typeface="Arial" panose="020B0604020202020204" pitchFamily="34" charset="0"/>
              </a:rPr>
              <a:t>Lợi nhuận</a:t>
            </a:r>
            <a:endParaRPr lang="en-US" altLang="en-US" sz="2800" b="1" dirty="0">
              <a:solidFill>
                <a:srgbClr val="FF0000"/>
              </a:solidFill>
              <a:cs typeface="Arial" panose="020B0604020202020204" pitchFamily="34" charset="0"/>
            </a:endParaRPr>
          </a:p>
        </p:txBody>
      </p:sp>
      <p:grpSp>
        <p:nvGrpSpPr>
          <p:cNvPr id="13" name="Group 21">
            <a:extLst>
              <a:ext uri="{FF2B5EF4-FFF2-40B4-BE49-F238E27FC236}">
                <a16:creationId xmlns:a16="http://schemas.microsoft.com/office/drawing/2014/main" xmlns="" id="{7AF55858-4CBC-4EE9-A551-BFF4314317F3}"/>
              </a:ext>
            </a:extLst>
          </p:cNvPr>
          <p:cNvGrpSpPr>
            <a:grpSpLocks/>
          </p:cNvGrpSpPr>
          <p:nvPr/>
        </p:nvGrpSpPr>
        <p:grpSpPr bwMode="auto">
          <a:xfrm flipV="1">
            <a:off x="2336801" y="753087"/>
            <a:ext cx="9855200" cy="54321"/>
            <a:chOff x="269" y="-3698"/>
            <a:chExt cx="5298" cy="1751"/>
          </a:xfrm>
        </p:grpSpPr>
        <p:sp>
          <p:nvSpPr>
            <p:cNvPr id="14" name="Line 7">
              <a:extLst>
                <a:ext uri="{FF2B5EF4-FFF2-40B4-BE49-F238E27FC236}">
                  <a16:creationId xmlns:a16="http://schemas.microsoft.com/office/drawing/2014/main" xmlns="" id="{BEA50D61-D75D-4AF6-8DC7-B978D83216E1}"/>
                </a:ext>
              </a:extLst>
            </p:cNvPr>
            <p:cNvSpPr>
              <a:spLocks noChangeShapeType="1"/>
            </p:cNvSpPr>
            <p:nvPr/>
          </p:nvSpPr>
          <p:spPr bwMode="auto">
            <a:xfrm>
              <a:off x="269" y="-3698"/>
              <a:ext cx="2472" cy="761"/>
            </a:xfrm>
            <a:prstGeom prst="line">
              <a:avLst/>
            </a:prstGeom>
            <a:noFill/>
            <a:ln w="127000">
              <a:solidFill>
                <a:srgbClr val="00B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5" name="Line 8">
              <a:extLst>
                <a:ext uri="{FF2B5EF4-FFF2-40B4-BE49-F238E27FC236}">
                  <a16:creationId xmlns:a16="http://schemas.microsoft.com/office/drawing/2014/main" xmlns="" id="{E0E4D07B-51DA-4A46-83AF-E78B3A3DC10A}"/>
                </a:ext>
              </a:extLst>
            </p:cNvPr>
            <p:cNvSpPr>
              <a:spLocks noChangeShapeType="1"/>
            </p:cNvSpPr>
            <p:nvPr/>
          </p:nvSpPr>
          <p:spPr bwMode="auto">
            <a:xfrm>
              <a:off x="269" y="-1947"/>
              <a:ext cx="5298" cy="0"/>
            </a:xfrm>
            <a:prstGeom prst="line">
              <a:avLst/>
            </a:prstGeom>
            <a:noFill/>
            <a:ln w="12700">
              <a:solidFill>
                <a:srgbClr val="00B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16" name="TextBox 15">
            <a:extLst>
              <a:ext uri="{FF2B5EF4-FFF2-40B4-BE49-F238E27FC236}">
                <a16:creationId xmlns:a16="http://schemas.microsoft.com/office/drawing/2014/main" xmlns="" id="{CBBB4234-DFFF-46A8-8E72-6C83095D9AA5}"/>
              </a:ext>
            </a:extLst>
          </p:cNvPr>
          <p:cNvSpPr txBox="1"/>
          <p:nvPr/>
        </p:nvSpPr>
        <p:spPr>
          <a:xfrm>
            <a:off x="3148283" y="1002385"/>
            <a:ext cx="3788229" cy="461665"/>
          </a:xfrm>
          <a:prstGeom prst="rect">
            <a:avLst/>
          </a:prstGeom>
          <a:noFill/>
        </p:spPr>
        <p:txBody>
          <a:bodyPr wrap="square">
            <a:spAutoFit/>
          </a:bodyPr>
          <a:lstStyle/>
          <a:p>
            <a:pPr marL="285750" indent="-285750" algn="l">
              <a:buFont typeface="Wingdings" panose="05000000000000000000" pitchFamily="2" charset="2"/>
              <a:buChar char="q"/>
            </a:pPr>
            <a:r>
              <a:rPr lang="vi-VN" sz="2400" b="1" i="0" dirty="0">
                <a:solidFill>
                  <a:srgbClr val="000000"/>
                </a:solidFill>
                <a:effectLst/>
                <a:latin typeface="Arial" panose="020B0604020202020204" pitchFamily="34" charset="0"/>
                <a:cs typeface="Arial" panose="020B0604020202020204" pitchFamily="34" charset="0"/>
              </a:rPr>
              <a:t> </a:t>
            </a:r>
            <a:r>
              <a:rPr lang="en-US" sz="2400" b="1" i="0" dirty="0" err="1">
                <a:solidFill>
                  <a:srgbClr val="000000"/>
                </a:solidFill>
                <a:effectLst/>
                <a:latin typeface="Arial" panose="020B0604020202020204" pitchFamily="34" charset="0"/>
                <a:cs typeface="Arial" panose="020B0604020202020204" pitchFamily="34" charset="0"/>
              </a:rPr>
              <a:t>Lợi</a:t>
            </a:r>
            <a:r>
              <a:rPr lang="en-US" sz="2400" b="1" i="0" dirty="0">
                <a:solidFill>
                  <a:srgbClr val="000000"/>
                </a:solidFill>
                <a:effectLst/>
                <a:latin typeface="Arial" panose="020B0604020202020204" pitchFamily="34" charset="0"/>
                <a:cs typeface="Arial" panose="020B0604020202020204" pitchFamily="34" charset="0"/>
              </a:rPr>
              <a:t> </a:t>
            </a:r>
            <a:r>
              <a:rPr lang="en-US" sz="2400" b="1" i="0" dirty="0" err="1">
                <a:solidFill>
                  <a:srgbClr val="000000"/>
                </a:solidFill>
                <a:effectLst/>
                <a:latin typeface="Arial" panose="020B0604020202020204" pitchFamily="34" charset="0"/>
                <a:cs typeface="Arial" panose="020B0604020202020204" pitchFamily="34" charset="0"/>
              </a:rPr>
              <a:t>nhuận</a:t>
            </a:r>
            <a:r>
              <a:rPr lang="en-US" sz="2400" b="1" i="0" dirty="0">
                <a:solidFill>
                  <a:srgbClr val="000000"/>
                </a:solidFill>
                <a:effectLst/>
                <a:latin typeface="Arial" panose="020B0604020202020204" pitchFamily="34" charset="0"/>
                <a:cs typeface="Arial" panose="020B0604020202020204" pitchFamily="34" charset="0"/>
              </a:rPr>
              <a:t> </a:t>
            </a:r>
            <a:r>
              <a:rPr lang="en-US" sz="2400" b="1" i="0" dirty="0" err="1">
                <a:solidFill>
                  <a:srgbClr val="000000"/>
                </a:solidFill>
                <a:effectLst/>
                <a:latin typeface="Arial" panose="020B0604020202020204" pitchFamily="34" charset="0"/>
                <a:cs typeface="Arial" panose="020B0604020202020204" pitchFamily="34" charset="0"/>
              </a:rPr>
              <a:t>bình</a:t>
            </a:r>
            <a:r>
              <a:rPr lang="en-US" sz="2400" b="1" i="0" dirty="0">
                <a:solidFill>
                  <a:srgbClr val="000000"/>
                </a:solidFill>
                <a:effectLst/>
                <a:latin typeface="Arial" panose="020B0604020202020204" pitchFamily="34" charset="0"/>
                <a:cs typeface="Arial" panose="020B0604020202020204" pitchFamily="34" charset="0"/>
              </a:rPr>
              <a:t> </a:t>
            </a:r>
            <a:r>
              <a:rPr lang="en-US" sz="2400" b="1" i="0" dirty="0" err="1">
                <a:solidFill>
                  <a:srgbClr val="000000"/>
                </a:solidFill>
                <a:effectLst/>
                <a:latin typeface="Arial" panose="020B0604020202020204" pitchFamily="34" charset="0"/>
                <a:cs typeface="Arial" panose="020B0604020202020204" pitchFamily="34" charset="0"/>
              </a:rPr>
              <a:t>quân</a:t>
            </a:r>
            <a:endParaRPr lang="en-US" sz="2400" b="1" i="0" dirty="0">
              <a:solidFill>
                <a:srgbClr val="000000"/>
              </a:solidFill>
              <a:effectLst/>
              <a:latin typeface="Arial" panose="020B0604020202020204" pitchFamily="34" charset="0"/>
              <a:cs typeface="Arial" panose="020B0604020202020204" pitchFamily="34" charset="0"/>
            </a:endParaRPr>
          </a:p>
        </p:txBody>
      </p:sp>
      <p:sp>
        <p:nvSpPr>
          <p:cNvPr id="20" name="TextBox 19">
            <a:extLst>
              <a:ext uri="{FF2B5EF4-FFF2-40B4-BE49-F238E27FC236}">
                <a16:creationId xmlns:a16="http://schemas.microsoft.com/office/drawing/2014/main" xmlns="" id="{0C1AB744-6B6A-496B-B0F2-67236FAD2A18}"/>
              </a:ext>
            </a:extLst>
          </p:cNvPr>
          <p:cNvSpPr txBox="1"/>
          <p:nvPr/>
        </p:nvSpPr>
        <p:spPr>
          <a:xfrm>
            <a:off x="2007550" y="1478247"/>
            <a:ext cx="9429708" cy="1015663"/>
          </a:xfrm>
          <a:prstGeom prst="rect">
            <a:avLst/>
          </a:prstGeom>
          <a:noFill/>
        </p:spPr>
        <p:txBody>
          <a:bodyPr wrap="square">
            <a:spAutoFit/>
          </a:bodyPr>
          <a:lstStyle/>
          <a:p>
            <a:pPr marL="342900" indent="-342900">
              <a:buFont typeface="Wingdings" panose="05000000000000000000" pitchFamily="2" charset="2"/>
              <a:buChar char="§"/>
            </a:pPr>
            <a:r>
              <a:rPr lang="vi-VN" sz="2000" dirty="0">
                <a:solidFill>
                  <a:srgbClr val="002060"/>
                </a:solidFill>
              </a:rPr>
              <a:t>Khi lợi nhuận chuyền hóa thành lợi nhuận bình quân thì giá trị của hàng hóa chuyển hóa thành giá c</a:t>
            </a:r>
            <a:r>
              <a:rPr lang="en-US" sz="2000" dirty="0">
                <a:solidFill>
                  <a:srgbClr val="002060"/>
                </a:solidFill>
              </a:rPr>
              <a:t>ả</a:t>
            </a:r>
            <a:r>
              <a:rPr lang="vi-VN" sz="2000" dirty="0">
                <a:solidFill>
                  <a:srgbClr val="002060"/>
                </a:solidFill>
              </a:rPr>
              <a:t> sản xuất. </a:t>
            </a:r>
            <a:endParaRPr lang="en-US" sz="2000" dirty="0">
              <a:solidFill>
                <a:srgbClr val="002060"/>
              </a:solidFill>
            </a:endParaRPr>
          </a:p>
          <a:p>
            <a:pPr marL="285750" indent="-285750">
              <a:buFont typeface="Wingdings" panose="05000000000000000000" pitchFamily="2" charset="2"/>
              <a:buChar char="§"/>
            </a:pPr>
            <a:r>
              <a:rPr lang="vi-VN" sz="2000" dirty="0">
                <a:solidFill>
                  <a:srgbClr val="002060"/>
                </a:solidFill>
              </a:rPr>
              <a:t>Giá cả sản xuất được tính như sau: </a:t>
            </a:r>
            <a:endParaRPr lang="en-US" dirty="0"/>
          </a:p>
        </p:txBody>
      </p:sp>
      <p:sp>
        <p:nvSpPr>
          <p:cNvPr id="22" name="TextBox 21">
            <a:extLst>
              <a:ext uri="{FF2B5EF4-FFF2-40B4-BE49-F238E27FC236}">
                <a16:creationId xmlns:a16="http://schemas.microsoft.com/office/drawing/2014/main" xmlns="" id="{54A1C2E4-A44F-4F00-A65A-B28B434A7EE9}"/>
              </a:ext>
            </a:extLst>
          </p:cNvPr>
          <p:cNvSpPr txBox="1"/>
          <p:nvPr/>
        </p:nvSpPr>
        <p:spPr>
          <a:xfrm>
            <a:off x="6320066" y="2570854"/>
            <a:ext cx="2644320" cy="461665"/>
          </a:xfrm>
          <a:prstGeom prst="rect">
            <a:avLst/>
          </a:prstGeom>
          <a:noFill/>
          <a:ln>
            <a:solidFill>
              <a:srgbClr val="FF0066"/>
            </a:solidFill>
          </a:ln>
        </p:spPr>
        <p:txBody>
          <a:bodyPr wrap="square">
            <a:spAutoFit/>
          </a:bodyPr>
          <a:lstStyle/>
          <a:p>
            <a:r>
              <a:rPr lang="en-US" sz="2400" b="1" i="0" dirty="0">
                <a:solidFill>
                  <a:srgbClr val="010101"/>
                </a:solidFill>
                <a:effectLst/>
                <a:latin typeface="+mj-lt"/>
              </a:rPr>
              <a:t>GCSX = </a:t>
            </a:r>
            <a:r>
              <a:rPr lang="en-US" sz="2400" b="1" i="0" dirty="0" err="1">
                <a:solidFill>
                  <a:srgbClr val="010101"/>
                </a:solidFill>
                <a:effectLst/>
                <a:latin typeface="+mj-lt"/>
              </a:rPr>
              <a:t>k+P</a:t>
            </a:r>
            <a:endParaRPr lang="en-US" sz="2400" b="1" dirty="0">
              <a:latin typeface="+mj-lt"/>
            </a:endParaRPr>
          </a:p>
        </p:txBody>
      </p:sp>
      <p:graphicFrame>
        <p:nvGraphicFramePr>
          <p:cNvPr id="23" name="Group 74">
            <a:extLst>
              <a:ext uri="{FF2B5EF4-FFF2-40B4-BE49-F238E27FC236}">
                <a16:creationId xmlns:a16="http://schemas.microsoft.com/office/drawing/2014/main" xmlns="" id="{AB32A4C8-CA50-45C1-B4C7-4844555F9E9C}"/>
              </a:ext>
            </a:extLst>
          </p:cNvPr>
          <p:cNvGraphicFramePr>
            <a:graphicFrameLocks/>
          </p:cNvGraphicFramePr>
          <p:nvPr>
            <p:extLst>
              <p:ext uri="{D42A27DB-BD31-4B8C-83A1-F6EECF244321}">
                <p14:modId xmlns:p14="http://schemas.microsoft.com/office/powerpoint/2010/main" val="2850430744"/>
              </p:ext>
            </p:extLst>
          </p:nvPr>
        </p:nvGraphicFramePr>
        <p:xfrm>
          <a:off x="754742" y="3441748"/>
          <a:ext cx="10682516" cy="2769743"/>
        </p:xfrm>
        <a:graphic>
          <a:graphicData uri="http://schemas.openxmlformats.org/drawingml/2006/table">
            <a:tbl>
              <a:tblPr/>
              <a:tblGrid>
                <a:gridCol w="1407885">
                  <a:extLst>
                    <a:ext uri="{9D8B030D-6E8A-4147-A177-3AD203B41FA5}">
                      <a16:colId xmlns:a16="http://schemas.microsoft.com/office/drawing/2014/main" xmlns="" val="20000"/>
                    </a:ext>
                  </a:extLst>
                </a:gridCol>
                <a:gridCol w="1161143">
                  <a:extLst>
                    <a:ext uri="{9D8B030D-6E8A-4147-A177-3AD203B41FA5}">
                      <a16:colId xmlns:a16="http://schemas.microsoft.com/office/drawing/2014/main" xmlns="" val="20001"/>
                    </a:ext>
                  </a:extLst>
                </a:gridCol>
                <a:gridCol w="1132115">
                  <a:extLst>
                    <a:ext uri="{9D8B030D-6E8A-4147-A177-3AD203B41FA5}">
                      <a16:colId xmlns:a16="http://schemas.microsoft.com/office/drawing/2014/main" xmlns="" val="20002"/>
                    </a:ext>
                  </a:extLst>
                </a:gridCol>
                <a:gridCol w="1320800">
                  <a:extLst>
                    <a:ext uri="{9D8B030D-6E8A-4147-A177-3AD203B41FA5}">
                      <a16:colId xmlns:a16="http://schemas.microsoft.com/office/drawing/2014/main" xmlns="" val="20003"/>
                    </a:ext>
                  </a:extLst>
                </a:gridCol>
                <a:gridCol w="1320800">
                  <a:extLst>
                    <a:ext uri="{9D8B030D-6E8A-4147-A177-3AD203B41FA5}">
                      <a16:colId xmlns:a16="http://schemas.microsoft.com/office/drawing/2014/main" xmlns="" val="20004"/>
                    </a:ext>
                  </a:extLst>
                </a:gridCol>
                <a:gridCol w="957942">
                  <a:extLst>
                    <a:ext uri="{9D8B030D-6E8A-4147-A177-3AD203B41FA5}">
                      <a16:colId xmlns:a16="http://schemas.microsoft.com/office/drawing/2014/main" xmlns="" val="20005"/>
                    </a:ext>
                  </a:extLst>
                </a:gridCol>
                <a:gridCol w="1161143">
                  <a:extLst>
                    <a:ext uri="{9D8B030D-6E8A-4147-A177-3AD203B41FA5}">
                      <a16:colId xmlns:a16="http://schemas.microsoft.com/office/drawing/2014/main" xmlns="" val="20006"/>
                    </a:ext>
                  </a:extLst>
                </a:gridCol>
                <a:gridCol w="2220688">
                  <a:extLst>
                    <a:ext uri="{9D8B030D-6E8A-4147-A177-3AD203B41FA5}">
                      <a16:colId xmlns:a16="http://schemas.microsoft.com/office/drawing/2014/main" xmlns="" val="20007"/>
                    </a:ext>
                  </a:extLst>
                </a:gridCol>
              </a:tblGrid>
              <a:tr h="727556">
                <a:tc>
                  <a:txBody>
                    <a:bodyPr/>
                    <a:lstStyle>
                      <a:lvl1pPr eaLnBrk="0" hangingPunct="0">
                        <a:spcBef>
                          <a:spcPct val="20000"/>
                        </a:spcBef>
                        <a:defRPr sz="2800">
                          <a:solidFill>
                            <a:schemeClr val="tx1"/>
                          </a:solidFill>
                          <a:latin typeface="Arial" panose="020B0604020202020204" pitchFamily="34" charset="0"/>
                          <a:cs typeface="Arial" panose="020B0604020202020204" pitchFamily="34" charset="0"/>
                        </a:defRPr>
                      </a:lvl1pPr>
                      <a:lvl2pPr marL="742950" indent="-285750" eaLnBrk="0" hangingPunct="0">
                        <a:spcBef>
                          <a:spcPct val="20000"/>
                        </a:spcBef>
                        <a:defRPr sz="2400">
                          <a:solidFill>
                            <a:schemeClr val="tx1"/>
                          </a:solidFill>
                          <a:latin typeface="Arial" panose="020B0604020202020204" pitchFamily="34" charset="0"/>
                          <a:cs typeface="Arial" panose="020B0604020202020204" pitchFamily="34" charset="0"/>
                        </a:defRPr>
                      </a:lvl2pPr>
                      <a:lvl3pPr marL="1143000" indent="-228600" eaLnBrk="0" hangingPunct="0">
                        <a:spcBef>
                          <a:spcPct val="20000"/>
                        </a:spcBef>
                        <a:defRPr sz="2000">
                          <a:solidFill>
                            <a:schemeClr val="tx1"/>
                          </a:solidFill>
                          <a:latin typeface="Arial" panose="020B0604020202020204" pitchFamily="34" charset="0"/>
                          <a:cs typeface="Arial" panose="020B0604020202020204" pitchFamily="34" charset="0"/>
                        </a:defRPr>
                      </a:lvl3pPr>
                      <a:lvl4pPr marL="1600200" indent="-228600" eaLnBrk="0" hangingPunct="0">
                        <a:spcBef>
                          <a:spcPct val="20000"/>
                        </a:spcBef>
                        <a:defRPr>
                          <a:solidFill>
                            <a:schemeClr val="tx1"/>
                          </a:solidFill>
                          <a:latin typeface="Arial" panose="020B0604020202020204" pitchFamily="34" charset="0"/>
                          <a:cs typeface="Arial" panose="020B0604020202020204" pitchFamily="34" charset="0"/>
                        </a:defRPr>
                      </a:lvl4pPr>
                      <a:lvl5pPr marL="2057400" indent="-228600" eaLnBrk="0" hangingPunct="0">
                        <a:spcBef>
                          <a:spcPct val="20000"/>
                        </a:spcBef>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0" lang="en-US" sz="1800" b="0" i="0" u="none" strike="noStrike" cap="none" normalizeH="0" baseline="0" dirty="0">
                        <a:ln>
                          <a:noFill/>
                        </a:ln>
                        <a:solidFill>
                          <a:srgbClr val="0033CC"/>
                        </a:solidFill>
                        <a:effectLst/>
                        <a:latin typeface="Arial" panose="020B0604020202020204" pitchFamily="34" charset="0"/>
                        <a:cs typeface="Arial" panose="020B0604020202020204" pitchFamily="34" charset="0"/>
                      </a:endParaRP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800" b="0" i="0" u="none" strike="noStrike" cap="none" normalizeH="0" baseline="0" dirty="0" err="1">
                          <a:ln>
                            <a:noFill/>
                          </a:ln>
                          <a:solidFill>
                            <a:srgbClr val="0033CC"/>
                          </a:solidFill>
                          <a:effectLst/>
                          <a:latin typeface="Arial" panose="020B0604020202020204" pitchFamily="34" charset="0"/>
                          <a:cs typeface="Arial" panose="020B0604020202020204" pitchFamily="34" charset="0"/>
                        </a:rPr>
                        <a:t>Ngành</a:t>
                      </a:r>
                      <a:r>
                        <a:rPr kumimoji="0" lang="en-US" sz="1800" b="0" i="0" u="none" strike="noStrike" cap="none" normalizeH="0" baseline="0" dirty="0">
                          <a:ln>
                            <a:noFill/>
                          </a:ln>
                          <a:solidFill>
                            <a:srgbClr val="0033CC"/>
                          </a:solidFill>
                          <a:effectLst/>
                          <a:latin typeface="Arial" panose="020B0604020202020204" pitchFamily="34" charset="0"/>
                          <a:cs typeface="Arial" panose="020B0604020202020204" pitchFamily="34" charset="0"/>
                        </a:rPr>
                        <a:t> SX</a:t>
                      </a:r>
                    </a:p>
                  </a:txBody>
                  <a:tcPr marT="45709" marB="45709"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defRPr sz="2800">
                          <a:solidFill>
                            <a:schemeClr val="tx1"/>
                          </a:solidFill>
                          <a:latin typeface="Arial" panose="020B0604020202020204" pitchFamily="34" charset="0"/>
                          <a:cs typeface="Arial" panose="020B0604020202020204" pitchFamily="34" charset="0"/>
                        </a:defRPr>
                      </a:lvl1pPr>
                      <a:lvl2pPr marL="742950" indent="-285750" eaLnBrk="0" hangingPunct="0">
                        <a:spcBef>
                          <a:spcPct val="20000"/>
                        </a:spcBef>
                        <a:defRPr sz="2400">
                          <a:solidFill>
                            <a:schemeClr val="tx1"/>
                          </a:solidFill>
                          <a:latin typeface="Arial" panose="020B0604020202020204" pitchFamily="34" charset="0"/>
                          <a:cs typeface="Arial" panose="020B0604020202020204" pitchFamily="34" charset="0"/>
                        </a:defRPr>
                      </a:lvl2pPr>
                      <a:lvl3pPr marL="1143000" indent="-228600" eaLnBrk="0" hangingPunct="0">
                        <a:spcBef>
                          <a:spcPct val="20000"/>
                        </a:spcBef>
                        <a:defRPr sz="2000">
                          <a:solidFill>
                            <a:schemeClr val="tx1"/>
                          </a:solidFill>
                          <a:latin typeface="Arial" panose="020B0604020202020204" pitchFamily="34" charset="0"/>
                          <a:cs typeface="Arial" panose="020B0604020202020204" pitchFamily="34" charset="0"/>
                        </a:defRPr>
                      </a:lvl3pPr>
                      <a:lvl4pPr marL="1600200" indent="-228600" eaLnBrk="0" hangingPunct="0">
                        <a:spcBef>
                          <a:spcPct val="20000"/>
                        </a:spcBef>
                        <a:defRPr>
                          <a:solidFill>
                            <a:schemeClr val="tx1"/>
                          </a:solidFill>
                          <a:latin typeface="Arial" panose="020B0604020202020204" pitchFamily="34" charset="0"/>
                          <a:cs typeface="Arial" panose="020B0604020202020204" pitchFamily="34" charset="0"/>
                        </a:defRPr>
                      </a:lvl4pPr>
                      <a:lvl5pPr marL="2057400" indent="-228600" eaLnBrk="0" hangingPunct="0">
                        <a:spcBef>
                          <a:spcPct val="20000"/>
                        </a:spcBef>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800" b="0" i="0" u="none" strike="noStrike" cap="none" normalizeH="0" baseline="0" dirty="0" err="1">
                          <a:ln>
                            <a:noFill/>
                          </a:ln>
                          <a:solidFill>
                            <a:srgbClr val="800040"/>
                          </a:solidFill>
                          <a:effectLst/>
                          <a:latin typeface="Arial" panose="020B0604020202020204" pitchFamily="34" charset="0"/>
                          <a:cs typeface="Arial" panose="020B0604020202020204" pitchFamily="34" charset="0"/>
                        </a:rPr>
                        <a:t>Tư</a:t>
                      </a:r>
                      <a:r>
                        <a:rPr kumimoji="0" lang="en-US" sz="1800" b="0" i="0" u="none" strike="noStrike" cap="none" normalizeH="0" baseline="0" dirty="0">
                          <a:ln>
                            <a:noFill/>
                          </a:ln>
                          <a:solidFill>
                            <a:srgbClr val="800040"/>
                          </a:solidFill>
                          <a:effectLst/>
                          <a:latin typeface="Arial" panose="020B0604020202020204" pitchFamily="34" charset="0"/>
                          <a:cs typeface="Arial" panose="020B0604020202020204" pitchFamily="34" charset="0"/>
                        </a:rPr>
                        <a:t> </a:t>
                      </a:r>
                      <a:r>
                        <a:rPr kumimoji="0" lang="en-US" sz="1800" b="0" i="0" u="none" strike="noStrike" cap="none" normalizeH="0" baseline="0" dirty="0" err="1">
                          <a:ln>
                            <a:noFill/>
                          </a:ln>
                          <a:solidFill>
                            <a:srgbClr val="800040"/>
                          </a:solidFill>
                          <a:effectLst/>
                          <a:latin typeface="Arial" panose="020B0604020202020204" pitchFamily="34" charset="0"/>
                          <a:cs typeface="Arial" panose="020B0604020202020204" pitchFamily="34" charset="0"/>
                        </a:rPr>
                        <a:t>bản</a:t>
                      </a:r>
                      <a:r>
                        <a:rPr kumimoji="0" lang="en-US" sz="1800" b="0" i="0" u="none" strike="noStrike" cap="none" normalizeH="0" baseline="0" dirty="0">
                          <a:ln>
                            <a:noFill/>
                          </a:ln>
                          <a:solidFill>
                            <a:srgbClr val="800040"/>
                          </a:solidFill>
                          <a:effectLst/>
                          <a:latin typeface="Arial" panose="020B0604020202020204" pitchFamily="34" charset="0"/>
                          <a:cs typeface="Arial" panose="020B0604020202020204" pitchFamily="34" charset="0"/>
                        </a:rPr>
                        <a:t> </a:t>
                      </a:r>
                      <a:r>
                        <a:rPr kumimoji="0" lang="en-US" sz="1800" b="0" i="0" u="none" strike="noStrike" cap="none" normalizeH="0" baseline="0" dirty="0" err="1">
                          <a:ln>
                            <a:noFill/>
                          </a:ln>
                          <a:solidFill>
                            <a:srgbClr val="800040"/>
                          </a:solidFill>
                          <a:effectLst/>
                          <a:latin typeface="Arial" panose="020B0604020202020204" pitchFamily="34" charset="0"/>
                          <a:cs typeface="Arial" panose="020B0604020202020204" pitchFamily="34" charset="0"/>
                        </a:rPr>
                        <a:t>bất</a:t>
                      </a:r>
                      <a:r>
                        <a:rPr kumimoji="0" lang="en-US" sz="1800" b="0" i="0" u="none" strike="noStrike" cap="none" normalizeH="0" baseline="0" dirty="0">
                          <a:ln>
                            <a:noFill/>
                          </a:ln>
                          <a:solidFill>
                            <a:srgbClr val="800040"/>
                          </a:solidFill>
                          <a:effectLst/>
                          <a:latin typeface="Arial" panose="020B0604020202020204" pitchFamily="34" charset="0"/>
                          <a:cs typeface="Arial" panose="020B0604020202020204" pitchFamily="34" charset="0"/>
                        </a:rPr>
                        <a:t> </a:t>
                      </a:r>
                      <a:r>
                        <a:rPr kumimoji="0" lang="en-US" sz="1800" b="0" i="0" u="none" strike="noStrike" cap="none" normalizeH="0" baseline="0" dirty="0" err="1">
                          <a:ln>
                            <a:noFill/>
                          </a:ln>
                          <a:solidFill>
                            <a:srgbClr val="800040"/>
                          </a:solidFill>
                          <a:effectLst/>
                          <a:latin typeface="Arial" panose="020B0604020202020204" pitchFamily="34" charset="0"/>
                          <a:cs typeface="Arial" panose="020B0604020202020204" pitchFamily="34" charset="0"/>
                        </a:rPr>
                        <a:t>biến</a:t>
                      </a:r>
                      <a:endParaRPr kumimoji="0" lang="en-US" sz="1800" b="0" i="0" u="none" strike="noStrike" cap="none" normalizeH="0" baseline="0" dirty="0">
                        <a:ln>
                          <a:noFill/>
                        </a:ln>
                        <a:solidFill>
                          <a:srgbClr val="800040"/>
                        </a:solidFill>
                        <a:effectLst/>
                        <a:latin typeface="Arial" panose="020B0604020202020204" pitchFamily="34" charset="0"/>
                        <a:cs typeface="Arial" panose="020B0604020202020204" pitchFamily="34" charset="0"/>
                      </a:endParaRPr>
                    </a:p>
                  </a:txBody>
                  <a:tcPr marT="45709" marB="4570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defRPr sz="2800">
                          <a:solidFill>
                            <a:schemeClr val="tx1"/>
                          </a:solidFill>
                          <a:latin typeface="Arial" panose="020B0604020202020204" pitchFamily="34" charset="0"/>
                          <a:cs typeface="Arial" panose="020B0604020202020204" pitchFamily="34" charset="0"/>
                        </a:defRPr>
                      </a:lvl1pPr>
                      <a:lvl2pPr marL="742950" indent="-285750" eaLnBrk="0" hangingPunct="0">
                        <a:spcBef>
                          <a:spcPct val="20000"/>
                        </a:spcBef>
                        <a:defRPr sz="2400">
                          <a:solidFill>
                            <a:schemeClr val="tx1"/>
                          </a:solidFill>
                          <a:latin typeface="Arial" panose="020B0604020202020204" pitchFamily="34" charset="0"/>
                          <a:cs typeface="Arial" panose="020B0604020202020204" pitchFamily="34" charset="0"/>
                        </a:defRPr>
                      </a:lvl2pPr>
                      <a:lvl3pPr marL="1143000" indent="-228600" eaLnBrk="0" hangingPunct="0">
                        <a:spcBef>
                          <a:spcPct val="20000"/>
                        </a:spcBef>
                        <a:defRPr sz="2000">
                          <a:solidFill>
                            <a:schemeClr val="tx1"/>
                          </a:solidFill>
                          <a:latin typeface="Arial" panose="020B0604020202020204" pitchFamily="34" charset="0"/>
                          <a:cs typeface="Arial" panose="020B0604020202020204" pitchFamily="34" charset="0"/>
                        </a:defRPr>
                      </a:lvl3pPr>
                      <a:lvl4pPr marL="1600200" indent="-228600" eaLnBrk="0" hangingPunct="0">
                        <a:spcBef>
                          <a:spcPct val="20000"/>
                        </a:spcBef>
                        <a:defRPr>
                          <a:solidFill>
                            <a:schemeClr val="tx1"/>
                          </a:solidFill>
                          <a:latin typeface="Arial" panose="020B0604020202020204" pitchFamily="34" charset="0"/>
                          <a:cs typeface="Arial" panose="020B0604020202020204" pitchFamily="34" charset="0"/>
                        </a:defRPr>
                      </a:lvl4pPr>
                      <a:lvl5pPr marL="2057400" indent="-228600" eaLnBrk="0" hangingPunct="0">
                        <a:spcBef>
                          <a:spcPct val="20000"/>
                        </a:spcBef>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800" b="0" i="0" u="none" strike="noStrike" cap="none" normalizeH="0" baseline="0" dirty="0" err="1">
                          <a:ln>
                            <a:noFill/>
                          </a:ln>
                          <a:solidFill>
                            <a:srgbClr val="800040"/>
                          </a:solidFill>
                          <a:effectLst/>
                          <a:latin typeface="Arial" panose="020B0604020202020204" pitchFamily="34" charset="0"/>
                          <a:cs typeface="Arial" panose="020B0604020202020204" pitchFamily="34" charset="0"/>
                        </a:rPr>
                        <a:t>Tư</a:t>
                      </a:r>
                      <a:r>
                        <a:rPr kumimoji="0" lang="en-US" sz="1800" b="0" i="0" u="none" strike="noStrike" cap="none" normalizeH="0" baseline="0" dirty="0">
                          <a:ln>
                            <a:noFill/>
                          </a:ln>
                          <a:solidFill>
                            <a:srgbClr val="800040"/>
                          </a:solidFill>
                          <a:effectLst/>
                          <a:latin typeface="Arial" panose="020B0604020202020204" pitchFamily="34" charset="0"/>
                          <a:cs typeface="Arial" panose="020B0604020202020204" pitchFamily="34" charset="0"/>
                        </a:rPr>
                        <a:t> </a:t>
                      </a:r>
                      <a:r>
                        <a:rPr kumimoji="0" lang="en-US" sz="1800" b="0" i="0" u="none" strike="noStrike" cap="none" normalizeH="0" baseline="0" dirty="0" err="1">
                          <a:ln>
                            <a:noFill/>
                          </a:ln>
                          <a:solidFill>
                            <a:srgbClr val="800040"/>
                          </a:solidFill>
                          <a:effectLst/>
                          <a:latin typeface="Arial" panose="020B0604020202020204" pitchFamily="34" charset="0"/>
                          <a:cs typeface="Arial" panose="020B0604020202020204" pitchFamily="34" charset="0"/>
                        </a:rPr>
                        <a:t>bản</a:t>
                      </a:r>
                      <a:r>
                        <a:rPr kumimoji="0" lang="en-US" sz="1800" b="0" i="0" u="none" strike="noStrike" cap="none" normalizeH="0" baseline="0" dirty="0">
                          <a:ln>
                            <a:noFill/>
                          </a:ln>
                          <a:solidFill>
                            <a:srgbClr val="800040"/>
                          </a:solidFill>
                          <a:effectLst/>
                          <a:latin typeface="Arial" panose="020B0604020202020204" pitchFamily="34" charset="0"/>
                          <a:cs typeface="Arial" panose="020B0604020202020204" pitchFamily="34" charset="0"/>
                        </a:rPr>
                        <a:t> </a:t>
                      </a:r>
                      <a:r>
                        <a:rPr kumimoji="0" lang="en-US" sz="1800" b="0" i="0" u="none" strike="noStrike" cap="none" normalizeH="0" baseline="0" dirty="0" err="1">
                          <a:ln>
                            <a:noFill/>
                          </a:ln>
                          <a:solidFill>
                            <a:srgbClr val="800040"/>
                          </a:solidFill>
                          <a:effectLst/>
                          <a:latin typeface="Arial" panose="020B0604020202020204" pitchFamily="34" charset="0"/>
                          <a:cs typeface="Arial" panose="020B0604020202020204" pitchFamily="34" charset="0"/>
                        </a:rPr>
                        <a:t>khả</a:t>
                      </a:r>
                      <a:r>
                        <a:rPr kumimoji="0" lang="en-US" sz="1800" b="0" i="0" u="none" strike="noStrike" cap="none" normalizeH="0" baseline="0" dirty="0">
                          <a:ln>
                            <a:noFill/>
                          </a:ln>
                          <a:solidFill>
                            <a:srgbClr val="800040"/>
                          </a:solidFill>
                          <a:effectLst/>
                          <a:latin typeface="Arial" panose="020B0604020202020204" pitchFamily="34" charset="0"/>
                          <a:cs typeface="Arial" panose="020B0604020202020204" pitchFamily="34" charset="0"/>
                        </a:rPr>
                        <a:t> </a:t>
                      </a:r>
                      <a:r>
                        <a:rPr kumimoji="0" lang="en-US" sz="1800" b="0" i="0" u="none" strike="noStrike" cap="none" normalizeH="0" baseline="0" dirty="0" err="1">
                          <a:ln>
                            <a:noFill/>
                          </a:ln>
                          <a:solidFill>
                            <a:srgbClr val="800040"/>
                          </a:solidFill>
                          <a:effectLst/>
                          <a:latin typeface="Arial" panose="020B0604020202020204" pitchFamily="34" charset="0"/>
                          <a:cs typeface="Arial" panose="020B0604020202020204" pitchFamily="34" charset="0"/>
                        </a:rPr>
                        <a:t>biến</a:t>
                      </a:r>
                      <a:endParaRPr kumimoji="0" lang="en-US" sz="1800" b="0" i="0" u="none" strike="noStrike" cap="none" normalizeH="0" baseline="0" dirty="0">
                        <a:ln>
                          <a:noFill/>
                        </a:ln>
                        <a:solidFill>
                          <a:srgbClr val="800040"/>
                        </a:solidFill>
                        <a:effectLst/>
                        <a:latin typeface="Arial" panose="020B0604020202020204" pitchFamily="34" charset="0"/>
                        <a:cs typeface="Arial" panose="020B0604020202020204" pitchFamily="34" charset="0"/>
                      </a:endParaRPr>
                    </a:p>
                  </a:txBody>
                  <a:tcPr marT="45709" marB="4570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defRPr sz="2800">
                          <a:solidFill>
                            <a:schemeClr val="tx1"/>
                          </a:solidFill>
                          <a:latin typeface="Arial" panose="020B0604020202020204" pitchFamily="34" charset="0"/>
                          <a:cs typeface="Arial" panose="020B0604020202020204" pitchFamily="34" charset="0"/>
                        </a:defRPr>
                      </a:lvl1pPr>
                      <a:lvl2pPr marL="742950" indent="-285750" eaLnBrk="0" hangingPunct="0">
                        <a:spcBef>
                          <a:spcPct val="20000"/>
                        </a:spcBef>
                        <a:defRPr sz="2400">
                          <a:solidFill>
                            <a:schemeClr val="tx1"/>
                          </a:solidFill>
                          <a:latin typeface="Arial" panose="020B0604020202020204" pitchFamily="34" charset="0"/>
                          <a:cs typeface="Arial" panose="020B0604020202020204" pitchFamily="34" charset="0"/>
                        </a:defRPr>
                      </a:lvl2pPr>
                      <a:lvl3pPr marL="1143000" indent="-228600" eaLnBrk="0" hangingPunct="0">
                        <a:spcBef>
                          <a:spcPct val="20000"/>
                        </a:spcBef>
                        <a:defRPr sz="2000">
                          <a:solidFill>
                            <a:schemeClr val="tx1"/>
                          </a:solidFill>
                          <a:latin typeface="Arial" panose="020B0604020202020204" pitchFamily="34" charset="0"/>
                          <a:cs typeface="Arial" panose="020B0604020202020204" pitchFamily="34" charset="0"/>
                        </a:defRPr>
                      </a:lvl3pPr>
                      <a:lvl4pPr marL="1600200" indent="-228600" eaLnBrk="0" hangingPunct="0">
                        <a:spcBef>
                          <a:spcPct val="20000"/>
                        </a:spcBef>
                        <a:defRPr>
                          <a:solidFill>
                            <a:schemeClr val="tx1"/>
                          </a:solidFill>
                          <a:latin typeface="Arial" panose="020B0604020202020204" pitchFamily="34" charset="0"/>
                          <a:cs typeface="Arial" panose="020B0604020202020204" pitchFamily="34" charset="0"/>
                        </a:defRPr>
                      </a:lvl4pPr>
                      <a:lvl5pPr marL="2057400" indent="-228600" eaLnBrk="0" hangingPunct="0">
                        <a:spcBef>
                          <a:spcPct val="20000"/>
                        </a:spcBef>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800" b="0" i="0" u="none" strike="noStrike" cap="none" normalizeH="0" baseline="0" dirty="0">
                          <a:ln>
                            <a:noFill/>
                          </a:ln>
                          <a:solidFill>
                            <a:srgbClr val="800040"/>
                          </a:solidFill>
                          <a:effectLst/>
                          <a:latin typeface="Arial" panose="020B0604020202020204" pitchFamily="34" charset="0"/>
                          <a:cs typeface="Arial" panose="020B0604020202020204" pitchFamily="34" charset="0"/>
                        </a:rPr>
                        <a:t>m </a:t>
                      </a:r>
                      <a:r>
                        <a:rPr kumimoji="0" lang="en-US" sz="1800" b="0" i="0" u="none" strike="noStrike" cap="none" normalizeH="0" baseline="0" dirty="0" err="1">
                          <a:ln>
                            <a:noFill/>
                          </a:ln>
                          <a:solidFill>
                            <a:srgbClr val="800040"/>
                          </a:solidFill>
                          <a:effectLst/>
                          <a:latin typeface="Arial" panose="020B0604020202020204" pitchFamily="34" charset="0"/>
                          <a:cs typeface="Arial" panose="020B0604020202020204" pitchFamily="34" charset="0"/>
                        </a:rPr>
                        <a:t>với</a:t>
                      </a:r>
                      <a:r>
                        <a:rPr kumimoji="0" lang="en-US" sz="1800" b="0" i="0" u="none" strike="noStrike" cap="none" normalizeH="0" baseline="0" dirty="0">
                          <a:ln>
                            <a:noFill/>
                          </a:ln>
                          <a:solidFill>
                            <a:srgbClr val="800040"/>
                          </a:solidFill>
                          <a:effectLst/>
                          <a:latin typeface="Arial" panose="020B0604020202020204" pitchFamily="34" charset="0"/>
                          <a:cs typeface="Arial" panose="020B0604020202020204" pitchFamily="34"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800" b="0" i="0" u="none" strike="noStrike" cap="none" normalizeH="0" baseline="0" dirty="0">
                          <a:ln>
                            <a:noFill/>
                          </a:ln>
                          <a:solidFill>
                            <a:srgbClr val="800040"/>
                          </a:solidFill>
                          <a:effectLst/>
                          <a:latin typeface="Arial" panose="020B0604020202020204" pitchFamily="34" charset="0"/>
                          <a:cs typeface="Arial" panose="020B0604020202020204" pitchFamily="34" charset="0"/>
                        </a:rPr>
                        <a:t>m’ = 100%</a:t>
                      </a:r>
                    </a:p>
                  </a:txBody>
                  <a:tcPr marT="45709" marB="4570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defRPr sz="2800">
                          <a:solidFill>
                            <a:schemeClr val="tx1"/>
                          </a:solidFill>
                          <a:latin typeface="Arial" panose="020B0604020202020204" pitchFamily="34" charset="0"/>
                          <a:cs typeface="Arial" panose="020B0604020202020204" pitchFamily="34" charset="0"/>
                        </a:defRPr>
                      </a:lvl1pPr>
                      <a:lvl2pPr marL="742950" indent="-285750" eaLnBrk="0" hangingPunct="0">
                        <a:spcBef>
                          <a:spcPct val="20000"/>
                        </a:spcBef>
                        <a:defRPr sz="2400">
                          <a:solidFill>
                            <a:schemeClr val="tx1"/>
                          </a:solidFill>
                          <a:latin typeface="Arial" panose="020B0604020202020204" pitchFamily="34" charset="0"/>
                          <a:cs typeface="Arial" panose="020B0604020202020204" pitchFamily="34" charset="0"/>
                        </a:defRPr>
                      </a:lvl2pPr>
                      <a:lvl3pPr marL="1143000" indent="-228600" eaLnBrk="0" hangingPunct="0">
                        <a:spcBef>
                          <a:spcPct val="20000"/>
                        </a:spcBef>
                        <a:defRPr sz="2000">
                          <a:solidFill>
                            <a:schemeClr val="tx1"/>
                          </a:solidFill>
                          <a:latin typeface="Arial" panose="020B0604020202020204" pitchFamily="34" charset="0"/>
                          <a:cs typeface="Arial" panose="020B0604020202020204" pitchFamily="34" charset="0"/>
                        </a:defRPr>
                      </a:lvl3pPr>
                      <a:lvl4pPr marL="1600200" indent="-228600" eaLnBrk="0" hangingPunct="0">
                        <a:spcBef>
                          <a:spcPct val="20000"/>
                        </a:spcBef>
                        <a:defRPr>
                          <a:solidFill>
                            <a:schemeClr val="tx1"/>
                          </a:solidFill>
                          <a:latin typeface="Arial" panose="020B0604020202020204" pitchFamily="34" charset="0"/>
                          <a:cs typeface="Arial" panose="020B0604020202020204" pitchFamily="34" charset="0"/>
                        </a:defRPr>
                      </a:lvl4pPr>
                      <a:lvl5pPr marL="2057400" indent="-228600" eaLnBrk="0" hangingPunct="0">
                        <a:spcBef>
                          <a:spcPct val="20000"/>
                        </a:spcBef>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800" b="0" i="0" u="none" strike="noStrike" cap="none" normalizeH="0" baseline="0" dirty="0" err="1">
                          <a:ln>
                            <a:noFill/>
                          </a:ln>
                          <a:solidFill>
                            <a:srgbClr val="800040"/>
                          </a:solidFill>
                          <a:effectLst/>
                          <a:latin typeface="Arial" panose="020B0604020202020204" pitchFamily="34" charset="0"/>
                          <a:cs typeface="Arial" panose="020B0604020202020204" pitchFamily="34" charset="0"/>
                        </a:rPr>
                        <a:t>Giá</a:t>
                      </a:r>
                      <a:r>
                        <a:rPr kumimoji="0" lang="en-US" sz="1800" b="0" i="0" u="none" strike="noStrike" cap="none" normalizeH="0" baseline="0" dirty="0">
                          <a:ln>
                            <a:noFill/>
                          </a:ln>
                          <a:solidFill>
                            <a:srgbClr val="800040"/>
                          </a:solidFill>
                          <a:effectLst/>
                          <a:latin typeface="Arial" panose="020B0604020202020204" pitchFamily="34" charset="0"/>
                          <a:cs typeface="Arial" panose="020B0604020202020204" pitchFamily="34" charset="0"/>
                        </a:rPr>
                        <a:t> </a:t>
                      </a:r>
                      <a:r>
                        <a:rPr kumimoji="0" lang="en-US" sz="1800" b="0" i="0" u="none" strike="noStrike" cap="none" normalizeH="0" baseline="0" dirty="0" err="1">
                          <a:ln>
                            <a:noFill/>
                          </a:ln>
                          <a:solidFill>
                            <a:srgbClr val="800040"/>
                          </a:solidFill>
                          <a:effectLst/>
                          <a:latin typeface="Arial" panose="020B0604020202020204" pitchFamily="34" charset="0"/>
                          <a:cs typeface="Arial" panose="020B0604020202020204" pitchFamily="34" charset="0"/>
                        </a:rPr>
                        <a:t>trị</a:t>
                      </a:r>
                      <a:r>
                        <a:rPr kumimoji="0" lang="en-US" sz="1800" b="0" i="0" u="none" strike="noStrike" cap="none" normalizeH="0" baseline="0" dirty="0">
                          <a:ln>
                            <a:noFill/>
                          </a:ln>
                          <a:solidFill>
                            <a:srgbClr val="800040"/>
                          </a:solidFill>
                          <a:effectLst/>
                          <a:latin typeface="Arial" panose="020B0604020202020204" pitchFamily="34" charset="0"/>
                          <a:cs typeface="Arial" panose="020B0604020202020204" pitchFamily="34"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800" b="0" i="0" u="none" strike="noStrike" cap="none" normalizeH="0" baseline="0" dirty="0" err="1">
                          <a:ln>
                            <a:noFill/>
                          </a:ln>
                          <a:solidFill>
                            <a:srgbClr val="800040"/>
                          </a:solidFill>
                          <a:effectLst/>
                          <a:latin typeface="Arial" panose="020B0604020202020204" pitchFamily="34" charset="0"/>
                          <a:cs typeface="Arial" panose="020B0604020202020204" pitchFamily="34" charset="0"/>
                        </a:rPr>
                        <a:t>Hàng</a:t>
                      </a:r>
                      <a:r>
                        <a:rPr kumimoji="0" lang="en-US" sz="1800" b="0" i="0" u="none" strike="noStrike" cap="none" normalizeH="0" baseline="0" dirty="0">
                          <a:ln>
                            <a:noFill/>
                          </a:ln>
                          <a:solidFill>
                            <a:srgbClr val="800040"/>
                          </a:solidFill>
                          <a:effectLst/>
                          <a:latin typeface="Arial" panose="020B0604020202020204" pitchFamily="34" charset="0"/>
                          <a:cs typeface="Arial" panose="020B0604020202020204" pitchFamily="34" charset="0"/>
                        </a:rPr>
                        <a:t> </a:t>
                      </a:r>
                      <a:r>
                        <a:rPr kumimoji="0" lang="en-US" sz="1800" b="0" i="0" u="none" strike="noStrike" cap="none" normalizeH="0" baseline="0" dirty="0" err="1">
                          <a:ln>
                            <a:noFill/>
                          </a:ln>
                          <a:solidFill>
                            <a:srgbClr val="800040"/>
                          </a:solidFill>
                          <a:effectLst/>
                          <a:latin typeface="Arial" panose="020B0604020202020204" pitchFamily="34" charset="0"/>
                          <a:cs typeface="Arial" panose="020B0604020202020204" pitchFamily="34" charset="0"/>
                        </a:rPr>
                        <a:t>hóa</a:t>
                      </a:r>
                      <a:endParaRPr kumimoji="0" lang="en-US" sz="1800" b="0" i="0" u="none" strike="noStrike" cap="none" normalizeH="0" baseline="0" dirty="0">
                        <a:ln>
                          <a:noFill/>
                        </a:ln>
                        <a:solidFill>
                          <a:srgbClr val="800040"/>
                        </a:solidFill>
                        <a:effectLst/>
                        <a:latin typeface="Arial" panose="020B0604020202020204" pitchFamily="34" charset="0"/>
                        <a:cs typeface="Arial" panose="020B0604020202020204" pitchFamily="34" charset="0"/>
                      </a:endParaRPr>
                    </a:p>
                  </a:txBody>
                  <a:tcPr marT="45709" marB="4570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defRPr sz="2800">
                          <a:solidFill>
                            <a:schemeClr val="tx1"/>
                          </a:solidFill>
                          <a:latin typeface="Arial" panose="020B0604020202020204" pitchFamily="34" charset="0"/>
                          <a:cs typeface="Arial" panose="020B0604020202020204" pitchFamily="34" charset="0"/>
                        </a:defRPr>
                      </a:lvl1pPr>
                      <a:lvl2pPr marL="742950" indent="-285750" eaLnBrk="0" hangingPunct="0">
                        <a:spcBef>
                          <a:spcPct val="20000"/>
                        </a:spcBef>
                        <a:defRPr sz="2400">
                          <a:solidFill>
                            <a:schemeClr val="tx1"/>
                          </a:solidFill>
                          <a:latin typeface="Arial" panose="020B0604020202020204" pitchFamily="34" charset="0"/>
                          <a:cs typeface="Arial" panose="020B0604020202020204" pitchFamily="34" charset="0"/>
                        </a:defRPr>
                      </a:lvl2pPr>
                      <a:lvl3pPr marL="1143000" indent="-228600" eaLnBrk="0" hangingPunct="0">
                        <a:spcBef>
                          <a:spcPct val="20000"/>
                        </a:spcBef>
                        <a:defRPr sz="2000">
                          <a:solidFill>
                            <a:schemeClr val="tx1"/>
                          </a:solidFill>
                          <a:latin typeface="Arial" panose="020B0604020202020204" pitchFamily="34" charset="0"/>
                          <a:cs typeface="Arial" panose="020B0604020202020204" pitchFamily="34" charset="0"/>
                        </a:defRPr>
                      </a:lvl3pPr>
                      <a:lvl4pPr marL="1600200" indent="-228600" eaLnBrk="0" hangingPunct="0">
                        <a:spcBef>
                          <a:spcPct val="20000"/>
                        </a:spcBef>
                        <a:defRPr>
                          <a:solidFill>
                            <a:schemeClr val="tx1"/>
                          </a:solidFill>
                          <a:latin typeface="Arial" panose="020B0604020202020204" pitchFamily="34" charset="0"/>
                          <a:cs typeface="Arial" panose="020B0604020202020204" pitchFamily="34" charset="0"/>
                        </a:defRPr>
                      </a:lvl4pPr>
                      <a:lvl5pPr marL="2057400" indent="-228600" eaLnBrk="0" hangingPunct="0">
                        <a:spcBef>
                          <a:spcPct val="20000"/>
                        </a:spcBef>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800" b="0" i="0" u="none" strike="noStrike" cap="none" normalizeH="0" baseline="0" dirty="0">
                          <a:ln>
                            <a:noFill/>
                          </a:ln>
                          <a:solidFill>
                            <a:srgbClr val="800040"/>
                          </a:solidFill>
                          <a:effectLst/>
                          <a:latin typeface="Arial" panose="020B0604020202020204" pitchFamily="34" charset="0"/>
                          <a:cs typeface="Arial" panose="020B0604020202020204" pitchFamily="34" charset="0"/>
                        </a:rPr>
                        <a:t>p</a:t>
                      </a:r>
                    </a:p>
                  </a:txBody>
                  <a:tcPr marT="45709" marB="4570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defRPr sz="2800">
                          <a:solidFill>
                            <a:schemeClr val="tx1"/>
                          </a:solidFill>
                          <a:latin typeface="Arial" panose="020B0604020202020204" pitchFamily="34" charset="0"/>
                          <a:cs typeface="Arial" panose="020B0604020202020204" pitchFamily="34" charset="0"/>
                        </a:defRPr>
                      </a:lvl1pPr>
                      <a:lvl2pPr marL="742950" indent="-285750" eaLnBrk="0" hangingPunct="0">
                        <a:spcBef>
                          <a:spcPct val="20000"/>
                        </a:spcBef>
                        <a:defRPr sz="2400">
                          <a:solidFill>
                            <a:schemeClr val="tx1"/>
                          </a:solidFill>
                          <a:latin typeface="Arial" panose="020B0604020202020204" pitchFamily="34" charset="0"/>
                          <a:cs typeface="Arial" panose="020B0604020202020204" pitchFamily="34" charset="0"/>
                        </a:defRPr>
                      </a:lvl2pPr>
                      <a:lvl3pPr marL="1143000" indent="-228600" eaLnBrk="0" hangingPunct="0">
                        <a:spcBef>
                          <a:spcPct val="20000"/>
                        </a:spcBef>
                        <a:defRPr sz="2000">
                          <a:solidFill>
                            <a:schemeClr val="tx1"/>
                          </a:solidFill>
                          <a:latin typeface="Arial" panose="020B0604020202020204" pitchFamily="34" charset="0"/>
                          <a:cs typeface="Arial" panose="020B0604020202020204" pitchFamily="34" charset="0"/>
                        </a:defRPr>
                      </a:lvl3pPr>
                      <a:lvl4pPr marL="1600200" indent="-228600" eaLnBrk="0" hangingPunct="0">
                        <a:spcBef>
                          <a:spcPct val="20000"/>
                        </a:spcBef>
                        <a:defRPr>
                          <a:solidFill>
                            <a:schemeClr val="tx1"/>
                          </a:solidFill>
                          <a:latin typeface="Arial" panose="020B0604020202020204" pitchFamily="34" charset="0"/>
                          <a:cs typeface="Arial" panose="020B0604020202020204" pitchFamily="34" charset="0"/>
                        </a:defRPr>
                      </a:lvl4pPr>
                      <a:lvl5pPr marL="2057400" indent="-228600" eaLnBrk="0" hangingPunct="0">
                        <a:spcBef>
                          <a:spcPct val="20000"/>
                        </a:spcBef>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800" b="0" i="0" u="none" strike="noStrike" cap="none" normalizeH="0" baseline="0" dirty="0">
                          <a:ln>
                            <a:noFill/>
                          </a:ln>
                          <a:solidFill>
                            <a:srgbClr val="800040"/>
                          </a:solidFill>
                          <a:effectLst/>
                          <a:latin typeface="Arial" panose="020B0604020202020204" pitchFamily="34" charset="0"/>
                          <a:cs typeface="Arial" panose="020B0604020202020204" pitchFamily="34" charset="0"/>
                        </a:rPr>
                        <a:t>GCSX</a:t>
                      </a:r>
                    </a:p>
                  </a:txBody>
                  <a:tcPr marT="45709" marB="4570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defRPr sz="2800">
                          <a:solidFill>
                            <a:schemeClr val="tx1"/>
                          </a:solidFill>
                          <a:latin typeface="Arial" panose="020B0604020202020204" pitchFamily="34" charset="0"/>
                          <a:cs typeface="Arial" panose="020B0604020202020204" pitchFamily="34" charset="0"/>
                        </a:defRPr>
                      </a:lvl1pPr>
                      <a:lvl2pPr marL="742950" indent="-285750" eaLnBrk="0" hangingPunct="0">
                        <a:spcBef>
                          <a:spcPct val="20000"/>
                        </a:spcBef>
                        <a:defRPr sz="2400">
                          <a:solidFill>
                            <a:schemeClr val="tx1"/>
                          </a:solidFill>
                          <a:latin typeface="Arial" panose="020B0604020202020204" pitchFamily="34" charset="0"/>
                          <a:cs typeface="Arial" panose="020B0604020202020204" pitchFamily="34" charset="0"/>
                        </a:defRPr>
                      </a:lvl2pPr>
                      <a:lvl3pPr marL="1143000" indent="-228600" eaLnBrk="0" hangingPunct="0">
                        <a:spcBef>
                          <a:spcPct val="20000"/>
                        </a:spcBef>
                        <a:defRPr sz="2000">
                          <a:solidFill>
                            <a:schemeClr val="tx1"/>
                          </a:solidFill>
                          <a:latin typeface="Arial" panose="020B0604020202020204" pitchFamily="34" charset="0"/>
                          <a:cs typeface="Arial" panose="020B0604020202020204" pitchFamily="34" charset="0"/>
                        </a:defRPr>
                      </a:lvl3pPr>
                      <a:lvl4pPr marL="1600200" indent="-228600" eaLnBrk="0" hangingPunct="0">
                        <a:spcBef>
                          <a:spcPct val="20000"/>
                        </a:spcBef>
                        <a:defRPr>
                          <a:solidFill>
                            <a:schemeClr val="tx1"/>
                          </a:solidFill>
                          <a:latin typeface="Arial" panose="020B0604020202020204" pitchFamily="34" charset="0"/>
                          <a:cs typeface="Arial" panose="020B0604020202020204" pitchFamily="34" charset="0"/>
                        </a:defRPr>
                      </a:lvl4pPr>
                      <a:lvl5pPr marL="2057400" indent="-228600" eaLnBrk="0" hangingPunct="0">
                        <a:spcBef>
                          <a:spcPct val="20000"/>
                        </a:spcBef>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800" b="0" i="0" u="none" strike="noStrike" cap="none" normalizeH="0" baseline="0" dirty="0" err="1">
                          <a:ln>
                            <a:noFill/>
                          </a:ln>
                          <a:solidFill>
                            <a:srgbClr val="800040"/>
                          </a:solidFill>
                          <a:effectLst/>
                          <a:latin typeface="Arial" panose="020B0604020202020204" pitchFamily="34" charset="0"/>
                          <a:cs typeface="Arial" panose="020B0604020202020204" pitchFamily="34" charset="0"/>
                        </a:rPr>
                        <a:t>Chênh</a:t>
                      </a:r>
                      <a:r>
                        <a:rPr kumimoji="0" lang="en-US" sz="1800" b="0" i="0" u="none" strike="noStrike" cap="none" normalizeH="0" baseline="0" dirty="0">
                          <a:ln>
                            <a:noFill/>
                          </a:ln>
                          <a:solidFill>
                            <a:srgbClr val="800040"/>
                          </a:solidFill>
                          <a:effectLst/>
                          <a:latin typeface="Arial" panose="020B0604020202020204" pitchFamily="34" charset="0"/>
                          <a:cs typeface="Arial" panose="020B0604020202020204" pitchFamily="34" charset="0"/>
                        </a:rPr>
                        <a:t> </a:t>
                      </a:r>
                      <a:r>
                        <a:rPr kumimoji="0" lang="en-US" sz="1800" b="0" i="0" u="none" strike="noStrike" cap="none" normalizeH="0" baseline="0" dirty="0" err="1">
                          <a:ln>
                            <a:noFill/>
                          </a:ln>
                          <a:solidFill>
                            <a:srgbClr val="800040"/>
                          </a:solidFill>
                          <a:effectLst/>
                          <a:latin typeface="Arial" panose="020B0604020202020204" pitchFamily="34" charset="0"/>
                          <a:cs typeface="Arial" panose="020B0604020202020204" pitchFamily="34" charset="0"/>
                        </a:rPr>
                        <a:t>Lệch</a:t>
                      </a:r>
                      <a:r>
                        <a:rPr kumimoji="0" lang="en-US" sz="1800" b="0" i="0" u="none" strike="noStrike" cap="none" normalizeH="0" baseline="0" dirty="0">
                          <a:ln>
                            <a:noFill/>
                          </a:ln>
                          <a:solidFill>
                            <a:srgbClr val="800040"/>
                          </a:solidFill>
                          <a:effectLst/>
                          <a:latin typeface="Arial" panose="020B0604020202020204" pitchFamily="34" charset="0"/>
                          <a:cs typeface="Arial" panose="020B0604020202020204" pitchFamily="34" charset="0"/>
                        </a:rPr>
                        <a:t> </a:t>
                      </a:r>
                      <a:r>
                        <a:rPr kumimoji="0" lang="en-US" sz="1800" b="0" i="0" u="none" strike="noStrike" cap="none" normalizeH="0" baseline="0" dirty="0" err="1">
                          <a:ln>
                            <a:noFill/>
                          </a:ln>
                          <a:solidFill>
                            <a:srgbClr val="800040"/>
                          </a:solidFill>
                          <a:effectLst/>
                          <a:latin typeface="Arial" panose="020B0604020202020204" pitchFamily="34" charset="0"/>
                          <a:cs typeface="Arial" panose="020B0604020202020204" pitchFamily="34" charset="0"/>
                        </a:rPr>
                        <a:t>giữa</a:t>
                      </a:r>
                      <a:endParaRPr kumimoji="0" lang="en-US" sz="1800" b="0" i="0" u="none" strike="noStrike" cap="none" normalizeH="0" baseline="0" dirty="0">
                        <a:ln>
                          <a:noFill/>
                        </a:ln>
                        <a:solidFill>
                          <a:srgbClr val="800040"/>
                        </a:solidFill>
                        <a:effectLst/>
                        <a:latin typeface="Arial" panose="020B0604020202020204" pitchFamily="34" charset="0"/>
                        <a:cs typeface="Arial" panose="020B0604020202020204" pitchFamily="34" charset="0"/>
                      </a:endParaRP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800" b="0" i="0" u="none" strike="noStrike" cap="none" normalizeH="0" baseline="0" dirty="0">
                          <a:ln>
                            <a:noFill/>
                          </a:ln>
                          <a:solidFill>
                            <a:srgbClr val="800040"/>
                          </a:solidFill>
                          <a:effectLst/>
                          <a:latin typeface="Arial" panose="020B0604020202020204" pitchFamily="34" charset="0"/>
                          <a:cs typeface="Arial" panose="020B0604020202020204" pitchFamily="34" charset="0"/>
                        </a:rPr>
                        <a:t>GCSX </a:t>
                      </a:r>
                      <a:r>
                        <a:rPr kumimoji="0" lang="en-US" sz="1800" b="0" i="0" u="none" strike="noStrike" cap="none" normalizeH="0" baseline="0" dirty="0" err="1">
                          <a:ln>
                            <a:noFill/>
                          </a:ln>
                          <a:solidFill>
                            <a:srgbClr val="800040"/>
                          </a:solidFill>
                          <a:effectLst/>
                          <a:latin typeface="Arial" panose="020B0604020202020204" pitchFamily="34" charset="0"/>
                          <a:cs typeface="Arial" panose="020B0604020202020204" pitchFamily="34" charset="0"/>
                        </a:rPr>
                        <a:t>và</a:t>
                      </a:r>
                      <a:r>
                        <a:rPr kumimoji="0" lang="en-US" sz="1800" b="0" i="0" u="none" strike="noStrike" cap="none" normalizeH="0" baseline="0" dirty="0">
                          <a:ln>
                            <a:noFill/>
                          </a:ln>
                          <a:solidFill>
                            <a:srgbClr val="800040"/>
                          </a:solidFill>
                          <a:effectLst/>
                          <a:latin typeface="Arial" panose="020B0604020202020204" pitchFamily="34" charset="0"/>
                          <a:cs typeface="Arial" panose="020B0604020202020204" pitchFamily="34" charset="0"/>
                        </a:rPr>
                        <a:t> </a:t>
                      </a:r>
                      <a:r>
                        <a:rPr kumimoji="0" lang="en-US" sz="1800" b="0" i="0" u="none" strike="noStrike" cap="none" normalizeH="0" baseline="0" dirty="0" err="1">
                          <a:ln>
                            <a:noFill/>
                          </a:ln>
                          <a:solidFill>
                            <a:srgbClr val="800040"/>
                          </a:solidFill>
                          <a:effectLst/>
                          <a:latin typeface="Arial" panose="020B0604020202020204" pitchFamily="34" charset="0"/>
                          <a:cs typeface="Arial" panose="020B0604020202020204" pitchFamily="34" charset="0"/>
                        </a:rPr>
                        <a:t>Giá</a:t>
                      </a:r>
                      <a:r>
                        <a:rPr kumimoji="0" lang="en-US" sz="1800" b="0" i="0" u="none" strike="noStrike" cap="none" normalizeH="0" baseline="0" dirty="0">
                          <a:ln>
                            <a:noFill/>
                          </a:ln>
                          <a:solidFill>
                            <a:srgbClr val="800040"/>
                          </a:solidFill>
                          <a:effectLst/>
                          <a:latin typeface="Arial" panose="020B0604020202020204" pitchFamily="34" charset="0"/>
                          <a:cs typeface="Arial" panose="020B0604020202020204" pitchFamily="34" charset="0"/>
                        </a:rPr>
                        <a:t> </a:t>
                      </a:r>
                      <a:r>
                        <a:rPr kumimoji="0" lang="en-US" sz="1800" b="0" i="0" u="none" strike="noStrike" cap="none" normalizeH="0" baseline="0" dirty="0" err="1">
                          <a:ln>
                            <a:noFill/>
                          </a:ln>
                          <a:solidFill>
                            <a:srgbClr val="800040"/>
                          </a:solidFill>
                          <a:effectLst/>
                          <a:latin typeface="Arial" panose="020B0604020202020204" pitchFamily="34" charset="0"/>
                          <a:cs typeface="Arial" panose="020B0604020202020204" pitchFamily="34" charset="0"/>
                        </a:rPr>
                        <a:t>trị</a:t>
                      </a:r>
                      <a:endParaRPr kumimoji="0" lang="en-US" sz="1800" b="0" i="0" u="none" strike="noStrike" cap="none" normalizeH="0" baseline="0" dirty="0">
                        <a:ln>
                          <a:noFill/>
                        </a:ln>
                        <a:solidFill>
                          <a:srgbClr val="800040"/>
                        </a:solidFill>
                        <a:effectLst/>
                        <a:latin typeface="Arial" panose="020B0604020202020204" pitchFamily="34" charset="0"/>
                        <a:cs typeface="Arial" panose="020B0604020202020204" pitchFamily="34" charset="0"/>
                      </a:endParaRPr>
                    </a:p>
                  </a:txBody>
                  <a:tcPr marT="45709" marB="45709"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xmlns="" val="10000"/>
                  </a:ext>
                </a:extLst>
              </a:tr>
              <a:tr h="505421">
                <a:tc>
                  <a:txBody>
                    <a:bodyPr/>
                    <a:lstStyle>
                      <a:lvl1pPr eaLnBrk="0" hangingPunct="0">
                        <a:spcBef>
                          <a:spcPct val="20000"/>
                        </a:spcBef>
                        <a:defRPr sz="2800">
                          <a:solidFill>
                            <a:schemeClr val="tx1"/>
                          </a:solidFill>
                          <a:latin typeface="Arial" panose="020B0604020202020204" pitchFamily="34" charset="0"/>
                          <a:cs typeface="Arial" panose="020B0604020202020204" pitchFamily="34" charset="0"/>
                        </a:defRPr>
                      </a:lvl1pPr>
                      <a:lvl2pPr marL="742950" indent="-285750" eaLnBrk="0" hangingPunct="0">
                        <a:spcBef>
                          <a:spcPct val="20000"/>
                        </a:spcBef>
                        <a:defRPr sz="2400">
                          <a:solidFill>
                            <a:schemeClr val="tx1"/>
                          </a:solidFill>
                          <a:latin typeface="Arial" panose="020B0604020202020204" pitchFamily="34" charset="0"/>
                          <a:cs typeface="Arial" panose="020B0604020202020204" pitchFamily="34" charset="0"/>
                        </a:defRPr>
                      </a:lvl2pPr>
                      <a:lvl3pPr marL="1143000" indent="-228600" eaLnBrk="0" hangingPunct="0">
                        <a:spcBef>
                          <a:spcPct val="20000"/>
                        </a:spcBef>
                        <a:defRPr sz="2000">
                          <a:solidFill>
                            <a:schemeClr val="tx1"/>
                          </a:solidFill>
                          <a:latin typeface="Arial" panose="020B0604020202020204" pitchFamily="34" charset="0"/>
                          <a:cs typeface="Arial" panose="020B0604020202020204" pitchFamily="34" charset="0"/>
                        </a:defRPr>
                      </a:lvl3pPr>
                      <a:lvl4pPr marL="1600200" indent="-228600" eaLnBrk="0" hangingPunct="0">
                        <a:spcBef>
                          <a:spcPct val="20000"/>
                        </a:spcBef>
                        <a:defRPr>
                          <a:solidFill>
                            <a:schemeClr val="tx1"/>
                          </a:solidFill>
                          <a:latin typeface="Arial" panose="020B0604020202020204" pitchFamily="34" charset="0"/>
                          <a:cs typeface="Arial" panose="020B0604020202020204" pitchFamily="34" charset="0"/>
                        </a:defRPr>
                      </a:lvl4pPr>
                      <a:lvl5pPr marL="2057400" indent="-228600" eaLnBrk="0" hangingPunct="0">
                        <a:spcBef>
                          <a:spcPct val="20000"/>
                        </a:spcBef>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800" b="1" i="0" u="none" strike="noStrike" cap="none" normalizeH="0" baseline="0" dirty="0" err="1">
                          <a:ln>
                            <a:noFill/>
                          </a:ln>
                          <a:solidFill>
                            <a:srgbClr val="0033CC"/>
                          </a:solidFill>
                          <a:effectLst/>
                          <a:latin typeface="Arial" panose="020B0604020202020204" pitchFamily="34" charset="0"/>
                          <a:cs typeface="Arial" panose="020B0604020202020204" pitchFamily="34" charset="0"/>
                        </a:rPr>
                        <a:t>Cơ</a:t>
                      </a:r>
                      <a:r>
                        <a:rPr kumimoji="0" lang="en-US" sz="1800" b="1" i="0" u="none" strike="noStrike" cap="none" normalizeH="0" baseline="0" dirty="0">
                          <a:ln>
                            <a:noFill/>
                          </a:ln>
                          <a:solidFill>
                            <a:srgbClr val="0033CC"/>
                          </a:solidFill>
                          <a:effectLst/>
                          <a:latin typeface="Arial" panose="020B0604020202020204" pitchFamily="34" charset="0"/>
                          <a:cs typeface="Arial" panose="020B0604020202020204" pitchFamily="34" charset="0"/>
                        </a:rPr>
                        <a:t> </a:t>
                      </a:r>
                      <a:r>
                        <a:rPr kumimoji="0" lang="en-US" sz="1800" b="1" i="0" u="none" strike="noStrike" cap="none" normalizeH="0" baseline="0" dirty="0" err="1">
                          <a:ln>
                            <a:noFill/>
                          </a:ln>
                          <a:solidFill>
                            <a:srgbClr val="0033CC"/>
                          </a:solidFill>
                          <a:effectLst/>
                          <a:latin typeface="Arial" panose="020B0604020202020204" pitchFamily="34" charset="0"/>
                          <a:cs typeface="Arial" panose="020B0604020202020204" pitchFamily="34" charset="0"/>
                        </a:rPr>
                        <a:t>khí</a:t>
                      </a:r>
                      <a:endParaRPr kumimoji="0" lang="en-US" sz="1800" b="1" i="0" u="none" strike="noStrike" cap="none" normalizeH="0" baseline="0" dirty="0">
                        <a:ln>
                          <a:noFill/>
                        </a:ln>
                        <a:solidFill>
                          <a:srgbClr val="0033CC"/>
                        </a:solidFill>
                        <a:effectLst/>
                        <a:latin typeface="Arial" panose="020B0604020202020204" pitchFamily="34" charset="0"/>
                        <a:cs typeface="Arial" panose="020B0604020202020204" pitchFamily="34" charset="0"/>
                      </a:endParaRPr>
                    </a:p>
                  </a:txBody>
                  <a:tcPr marT="45709" marB="45709"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defRPr sz="2800">
                          <a:solidFill>
                            <a:schemeClr val="tx1"/>
                          </a:solidFill>
                          <a:latin typeface="Arial" panose="020B0604020202020204" pitchFamily="34" charset="0"/>
                          <a:cs typeface="Arial" panose="020B0604020202020204" pitchFamily="34" charset="0"/>
                        </a:defRPr>
                      </a:lvl1pPr>
                      <a:lvl2pPr marL="742950" indent="-285750" eaLnBrk="0" hangingPunct="0">
                        <a:spcBef>
                          <a:spcPct val="20000"/>
                        </a:spcBef>
                        <a:defRPr sz="2400">
                          <a:solidFill>
                            <a:schemeClr val="tx1"/>
                          </a:solidFill>
                          <a:latin typeface="Arial" panose="020B0604020202020204" pitchFamily="34" charset="0"/>
                          <a:cs typeface="Arial" panose="020B0604020202020204" pitchFamily="34" charset="0"/>
                        </a:defRPr>
                      </a:lvl2pPr>
                      <a:lvl3pPr marL="1143000" indent="-228600" eaLnBrk="0" hangingPunct="0">
                        <a:spcBef>
                          <a:spcPct val="20000"/>
                        </a:spcBef>
                        <a:defRPr sz="2000">
                          <a:solidFill>
                            <a:schemeClr val="tx1"/>
                          </a:solidFill>
                          <a:latin typeface="Arial" panose="020B0604020202020204" pitchFamily="34" charset="0"/>
                          <a:cs typeface="Arial" panose="020B0604020202020204" pitchFamily="34" charset="0"/>
                        </a:defRPr>
                      </a:lvl3pPr>
                      <a:lvl4pPr marL="1600200" indent="-228600" eaLnBrk="0" hangingPunct="0">
                        <a:spcBef>
                          <a:spcPct val="20000"/>
                        </a:spcBef>
                        <a:defRPr>
                          <a:solidFill>
                            <a:schemeClr val="tx1"/>
                          </a:solidFill>
                          <a:latin typeface="Arial" panose="020B0604020202020204" pitchFamily="34" charset="0"/>
                          <a:cs typeface="Arial" panose="020B0604020202020204" pitchFamily="34" charset="0"/>
                        </a:defRPr>
                      </a:lvl4pPr>
                      <a:lvl5pPr marL="2057400" indent="-228600" eaLnBrk="0" hangingPunct="0">
                        <a:spcBef>
                          <a:spcPct val="20000"/>
                        </a:spcBef>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2000" b="0" i="0" u="none" strike="noStrike" cap="none" normalizeH="0" baseline="0" dirty="0">
                          <a:ln>
                            <a:noFill/>
                          </a:ln>
                          <a:solidFill>
                            <a:schemeClr val="bg2">
                              <a:lumMod val="50000"/>
                            </a:schemeClr>
                          </a:solidFill>
                          <a:effectLst/>
                          <a:latin typeface="Arial" panose="020B0604020202020204" pitchFamily="34" charset="0"/>
                          <a:cs typeface="Arial" panose="020B0604020202020204" pitchFamily="34" charset="0"/>
                        </a:rPr>
                        <a:t>80</a:t>
                      </a:r>
                    </a:p>
                  </a:txBody>
                  <a:tcPr marT="45709" marB="4570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defRPr sz="2800">
                          <a:solidFill>
                            <a:schemeClr val="tx1"/>
                          </a:solidFill>
                          <a:latin typeface="Arial" panose="020B0604020202020204" pitchFamily="34" charset="0"/>
                          <a:cs typeface="Arial" panose="020B0604020202020204" pitchFamily="34" charset="0"/>
                        </a:defRPr>
                      </a:lvl1pPr>
                      <a:lvl2pPr marL="742950" indent="-285750" eaLnBrk="0" hangingPunct="0">
                        <a:spcBef>
                          <a:spcPct val="20000"/>
                        </a:spcBef>
                        <a:defRPr sz="2400">
                          <a:solidFill>
                            <a:schemeClr val="tx1"/>
                          </a:solidFill>
                          <a:latin typeface="Arial" panose="020B0604020202020204" pitchFamily="34" charset="0"/>
                          <a:cs typeface="Arial" panose="020B0604020202020204" pitchFamily="34" charset="0"/>
                        </a:defRPr>
                      </a:lvl2pPr>
                      <a:lvl3pPr marL="1143000" indent="-228600" eaLnBrk="0" hangingPunct="0">
                        <a:spcBef>
                          <a:spcPct val="20000"/>
                        </a:spcBef>
                        <a:defRPr sz="2000">
                          <a:solidFill>
                            <a:schemeClr val="tx1"/>
                          </a:solidFill>
                          <a:latin typeface="Arial" panose="020B0604020202020204" pitchFamily="34" charset="0"/>
                          <a:cs typeface="Arial" panose="020B0604020202020204" pitchFamily="34" charset="0"/>
                        </a:defRPr>
                      </a:lvl3pPr>
                      <a:lvl4pPr marL="1600200" indent="-228600" eaLnBrk="0" hangingPunct="0">
                        <a:spcBef>
                          <a:spcPct val="20000"/>
                        </a:spcBef>
                        <a:defRPr>
                          <a:solidFill>
                            <a:schemeClr val="tx1"/>
                          </a:solidFill>
                          <a:latin typeface="Arial" panose="020B0604020202020204" pitchFamily="34" charset="0"/>
                          <a:cs typeface="Arial" panose="020B0604020202020204" pitchFamily="34" charset="0"/>
                        </a:defRPr>
                      </a:lvl4pPr>
                      <a:lvl5pPr marL="2057400" indent="-228600" eaLnBrk="0" hangingPunct="0">
                        <a:spcBef>
                          <a:spcPct val="20000"/>
                        </a:spcBef>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2000" b="0" i="0" u="none" strike="noStrike" cap="none" normalizeH="0" baseline="0" dirty="0">
                          <a:ln>
                            <a:noFill/>
                          </a:ln>
                          <a:solidFill>
                            <a:schemeClr val="bg2">
                              <a:lumMod val="50000"/>
                            </a:schemeClr>
                          </a:solidFill>
                          <a:effectLst/>
                          <a:latin typeface="Arial" panose="020B0604020202020204" pitchFamily="34" charset="0"/>
                          <a:cs typeface="Arial" panose="020B0604020202020204" pitchFamily="34" charset="0"/>
                        </a:rPr>
                        <a:t>20</a:t>
                      </a:r>
                    </a:p>
                  </a:txBody>
                  <a:tcPr marT="45709" marB="4570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defRPr sz="2800">
                          <a:solidFill>
                            <a:schemeClr val="tx1"/>
                          </a:solidFill>
                          <a:latin typeface="Arial" panose="020B0604020202020204" pitchFamily="34" charset="0"/>
                          <a:cs typeface="Arial" panose="020B0604020202020204" pitchFamily="34" charset="0"/>
                        </a:defRPr>
                      </a:lvl1pPr>
                      <a:lvl2pPr marL="742950" indent="-285750" eaLnBrk="0" hangingPunct="0">
                        <a:spcBef>
                          <a:spcPct val="20000"/>
                        </a:spcBef>
                        <a:defRPr sz="2400">
                          <a:solidFill>
                            <a:schemeClr val="tx1"/>
                          </a:solidFill>
                          <a:latin typeface="Arial" panose="020B0604020202020204" pitchFamily="34" charset="0"/>
                          <a:cs typeface="Arial" panose="020B0604020202020204" pitchFamily="34" charset="0"/>
                        </a:defRPr>
                      </a:lvl2pPr>
                      <a:lvl3pPr marL="1143000" indent="-228600" eaLnBrk="0" hangingPunct="0">
                        <a:spcBef>
                          <a:spcPct val="20000"/>
                        </a:spcBef>
                        <a:defRPr sz="2000">
                          <a:solidFill>
                            <a:schemeClr val="tx1"/>
                          </a:solidFill>
                          <a:latin typeface="Arial" panose="020B0604020202020204" pitchFamily="34" charset="0"/>
                          <a:cs typeface="Arial" panose="020B0604020202020204" pitchFamily="34" charset="0"/>
                        </a:defRPr>
                      </a:lvl3pPr>
                      <a:lvl4pPr marL="1600200" indent="-228600" eaLnBrk="0" hangingPunct="0">
                        <a:spcBef>
                          <a:spcPct val="20000"/>
                        </a:spcBef>
                        <a:defRPr>
                          <a:solidFill>
                            <a:schemeClr val="tx1"/>
                          </a:solidFill>
                          <a:latin typeface="Arial" panose="020B0604020202020204" pitchFamily="34" charset="0"/>
                          <a:cs typeface="Arial" panose="020B0604020202020204" pitchFamily="34" charset="0"/>
                        </a:defRPr>
                      </a:lvl4pPr>
                      <a:lvl5pPr marL="2057400" indent="-228600" eaLnBrk="0" hangingPunct="0">
                        <a:spcBef>
                          <a:spcPct val="20000"/>
                        </a:spcBef>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2000" b="0" i="0" u="none" strike="noStrike" cap="none" normalizeH="0" baseline="0" dirty="0">
                          <a:ln>
                            <a:noFill/>
                          </a:ln>
                          <a:solidFill>
                            <a:schemeClr val="bg2">
                              <a:lumMod val="50000"/>
                            </a:schemeClr>
                          </a:solidFill>
                          <a:effectLst/>
                          <a:latin typeface="Arial" panose="020B0604020202020204" pitchFamily="34" charset="0"/>
                          <a:cs typeface="Arial" panose="020B0604020202020204" pitchFamily="34" charset="0"/>
                        </a:rPr>
                        <a:t>20</a:t>
                      </a:r>
                    </a:p>
                  </a:txBody>
                  <a:tcPr marT="45709" marB="4570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defRPr sz="2800">
                          <a:solidFill>
                            <a:schemeClr val="tx1"/>
                          </a:solidFill>
                          <a:latin typeface="Arial" panose="020B0604020202020204" pitchFamily="34" charset="0"/>
                          <a:cs typeface="Arial" panose="020B0604020202020204" pitchFamily="34" charset="0"/>
                        </a:defRPr>
                      </a:lvl1pPr>
                      <a:lvl2pPr marL="742950" indent="-285750" eaLnBrk="0" hangingPunct="0">
                        <a:spcBef>
                          <a:spcPct val="20000"/>
                        </a:spcBef>
                        <a:defRPr sz="2400">
                          <a:solidFill>
                            <a:schemeClr val="tx1"/>
                          </a:solidFill>
                          <a:latin typeface="Arial" panose="020B0604020202020204" pitchFamily="34" charset="0"/>
                          <a:cs typeface="Arial" panose="020B0604020202020204" pitchFamily="34" charset="0"/>
                        </a:defRPr>
                      </a:lvl2pPr>
                      <a:lvl3pPr marL="1143000" indent="-228600" eaLnBrk="0" hangingPunct="0">
                        <a:spcBef>
                          <a:spcPct val="20000"/>
                        </a:spcBef>
                        <a:defRPr sz="2000">
                          <a:solidFill>
                            <a:schemeClr val="tx1"/>
                          </a:solidFill>
                          <a:latin typeface="Arial" panose="020B0604020202020204" pitchFamily="34" charset="0"/>
                          <a:cs typeface="Arial" panose="020B0604020202020204" pitchFamily="34" charset="0"/>
                        </a:defRPr>
                      </a:lvl3pPr>
                      <a:lvl4pPr marL="1600200" indent="-228600" eaLnBrk="0" hangingPunct="0">
                        <a:spcBef>
                          <a:spcPct val="20000"/>
                        </a:spcBef>
                        <a:defRPr>
                          <a:solidFill>
                            <a:schemeClr val="tx1"/>
                          </a:solidFill>
                          <a:latin typeface="Arial" panose="020B0604020202020204" pitchFamily="34" charset="0"/>
                          <a:cs typeface="Arial" panose="020B0604020202020204" pitchFamily="34" charset="0"/>
                        </a:defRPr>
                      </a:lvl4pPr>
                      <a:lvl5pPr marL="2057400" indent="-228600" eaLnBrk="0" hangingPunct="0">
                        <a:spcBef>
                          <a:spcPct val="20000"/>
                        </a:spcBef>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2000" b="0" i="0" u="none" strike="noStrike" cap="none" normalizeH="0" baseline="0" dirty="0">
                          <a:ln>
                            <a:noFill/>
                          </a:ln>
                          <a:solidFill>
                            <a:schemeClr val="bg2">
                              <a:lumMod val="50000"/>
                            </a:schemeClr>
                          </a:solidFill>
                          <a:effectLst/>
                          <a:latin typeface="Arial" panose="020B0604020202020204" pitchFamily="34" charset="0"/>
                          <a:cs typeface="Arial" panose="020B0604020202020204" pitchFamily="34" charset="0"/>
                        </a:rPr>
                        <a:t>120</a:t>
                      </a:r>
                    </a:p>
                  </a:txBody>
                  <a:tcPr marT="45709" marB="4570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defRPr sz="2800">
                          <a:solidFill>
                            <a:schemeClr val="tx1"/>
                          </a:solidFill>
                          <a:latin typeface="Arial" panose="020B0604020202020204" pitchFamily="34" charset="0"/>
                          <a:cs typeface="Arial" panose="020B0604020202020204" pitchFamily="34" charset="0"/>
                        </a:defRPr>
                      </a:lvl1pPr>
                      <a:lvl2pPr marL="742950" indent="-285750" eaLnBrk="0" hangingPunct="0">
                        <a:spcBef>
                          <a:spcPct val="20000"/>
                        </a:spcBef>
                        <a:defRPr sz="2400">
                          <a:solidFill>
                            <a:schemeClr val="tx1"/>
                          </a:solidFill>
                          <a:latin typeface="Arial" panose="020B0604020202020204" pitchFamily="34" charset="0"/>
                          <a:cs typeface="Arial" panose="020B0604020202020204" pitchFamily="34" charset="0"/>
                        </a:defRPr>
                      </a:lvl2pPr>
                      <a:lvl3pPr marL="1143000" indent="-228600" eaLnBrk="0" hangingPunct="0">
                        <a:spcBef>
                          <a:spcPct val="20000"/>
                        </a:spcBef>
                        <a:defRPr sz="2000">
                          <a:solidFill>
                            <a:schemeClr val="tx1"/>
                          </a:solidFill>
                          <a:latin typeface="Arial" panose="020B0604020202020204" pitchFamily="34" charset="0"/>
                          <a:cs typeface="Arial" panose="020B0604020202020204" pitchFamily="34" charset="0"/>
                        </a:defRPr>
                      </a:lvl3pPr>
                      <a:lvl4pPr marL="1600200" indent="-228600" eaLnBrk="0" hangingPunct="0">
                        <a:spcBef>
                          <a:spcPct val="20000"/>
                        </a:spcBef>
                        <a:defRPr>
                          <a:solidFill>
                            <a:schemeClr val="tx1"/>
                          </a:solidFill>
                          <a:latin typeface="Arial" panose="020B0604020202020204" pitchFamily="34" charset="0"/>
                          <a:cs typeface="Arial" panose="020B0604020202020204" pitchFamily="34" charset="0"/>
                        </a:defRPr>
                      </a:lvl4pPr>
                      <a:lvl5pPr marL="2057400" indent="-228600" eaLnBrk="0" hangingPunct="0">
                        <a:spcBef>
                          <a:spcPct val="20000"/>
                        </a:spcBef>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2000" b="0" i="0" u="none" strike="noStrike" cap="none" normalizeH="0" baseline="0" dirty="0">
                          <a:ln>
                            <a:noFill/>
                          </a:ln>
                          <a:solidFill>
                            <a:schemeClr val="bg2">
                              <a:lumMod val="50000"/>
                            </a:schemeClr>
                          </a:solidFill>
                          <a:effectLst/>
                          <a:latin typeface="Arial" panose="020B0604020202020204" pitchFamily="34" charset="0"/>
                          <a:cs typeface="Arial" panose="020B0604020202020204" pitchFamily="34" charset="0"/>
                        </a:rPr>
                        <a:t>30</a:t>
                      </a:r>
                    </a:p>
                  </a:txBody>
                  <a:tcPr marT="45709" marB="4570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defRPr sz="2800">
                          <a:solidFill>
                            <a:schemeClr val="tx1"/>
                          </a:solidFill>
                          <a:latin typeface="Arial" panose="020B0604020202020204" pitchFamily="34" charset="0"/>
                          <a:cs typeface="Arial" panose="020B0604020202020204" pitchFamily="34" charset="0"/>
                        </a:defRPr>
                      </a:lvl1pPr>
                      <a:lvl2pPr marL="742950" indent="-285750" eaLnBrk="0" hangingPunct="0">
                        <a:spcBef>
                          <a:spcPct val="20000"/>
                        </a:spcBef>
                        <a:defRPr sz="2400">
                          <a:solidFill>
                            <a:schemeClr val="tx1"/>
                          </a:solidFill>
                          <a:latin typeface="Arial" panose="020B0604020202020204" pitchFamily="34" charset="0"/>
                          <a:cs typeface="Arial" panose="020B0604020202020204" pitchFamily="34" charset="0"/>
                        </a:defRPr>
                      </a:lvl2pPr>
                      <a:lvl3pPr marL="1143000" indent="-228600" eaLnBrk="0" hangingPunct="0">
                        <a:spcBef>
                          <a:spcPct val="20000"/>
                        </a:spcBef>
                        <a:defRPr sz="2000">
                          <a:solidFill>
                            <a:schemeClr val="tx1"/>
                          </a:solidFill>
                          <a:latin typeface="Arial" panose="020B0604020202020204" pitchFamily="34" charset="0"/>
                          <a:cs typeface="Arial" panose="020B0604020202020204" pitchFamily="34" charset="0"/>
                        </a:defRPr>
                      </a:lvl3pPr>
                      <a:lvl4pPr marL="1600200" indent="-228600" eaLnBrk="0" hangingPunct="0">
                        <a:spcBef>
                          <a:spcPct val="20000"/>
                        </a:spcBef>
                        <a:defRPr>
                          <a:solidFill>
                            <a:schemeClr val="tx1"/>
                          </a:solidFill>
                          <a:latin typeface="Arial" panose="020B0604020202020204" pitchFamily="34" charset="0"/>
                          <a:cs typeface="Arial" panose="020B0604020202020204" pitchFamily="34" charset="0"/>
                        </a:defRPr>
                      </a:lvl4pPr>
                      <a:lvl5pPr marL="2057400" indent="-228600" eaLnBrk="0" hangingPunct="0">
                        <a:spcBef>
                          <a:spcPct val="20000"/>
                        </a:spcBef>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2000" b="0" i="0" u="none" strike="noStrike" cap="none" normalizeH="0" baseline="0" dirty="0">
                          <a:ln>
                            <a:noFill/>
                          </a:ln>
                          <a:solidFill>
                            <a:schemeClr val="bg2">
                              <a:lumMod val="50000"/>
                            </a:schemeClr>
                          </a:solidFill>
                          <a:effectLst/>
                          <a:latin typeface="Arial" panose="020B0604020202020204" pitchFamily="34" charset="0"/>
                          <a:cs typeface="Arial" panose="020B0604020202020204" pitchFamily="34" charset="0"/>
                        </a:rPr>
                        <a:t>130</a:t>
                      </a:r>
                    </a:p>
                  </a:txBody>
                  <a:tcPr marT="45709" marB="4570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defRPr sz="2800">
                          <a:solidFill>
                            <a:schemeClr val="tx1"/>
                          </a:solidFill>
                          <a:latin typeface="Arial" panose="020B0604020202020204" pitchFamily="34" charset="0"/>
                          <a:cs typeface="Arial" panose="020B0604020202020204" pitchFamily="34" charset="0"/>
                        </a:defRPr>
                      </a:lvl1pPr>
                      <a:lvl2pPr marL="742950" indent="-285750" eaLnBrk="0" hangingPunct="0">
                        <a:spcBef>
                          <a:spcPct val="20000"/>
                        </a:spcBef>
                        <a:defRPr sz="2400">
                          <a:solidFill>
                            <a:schemeClr val="tx1"/>
                          </a:solidFill>
                          <a:latin typeface="Arial" panose="020B0604020202020204" pitchFamily="34" charset="0"/>
                          <a:cs typeface="Arial" panose="020B0604020202020204" pitchFamily="34" charset="0"/>
                        </a:defRPr>
                      </a:lvl2pPr>
                      <a:lvl3pPr marL="1143000" indent="-228600" eaLnBrk="0" hangingPunct="0">
                        <a:spcBef>
                          <a:spcPct val="20000"/>
                        </a:spcBef>
                        <a:defRPr sz="2000">
                          <a:solidFill>
                            <a:schemeClr val="tx1"/>
                          </a:solidFill>
                          <a:latin typeface="Arial" panose="020B0604020202020204" pitchFamily="34" charset="0"/>
                          <a:cs typeface="Arial" panose="020B0604020202020204" pitchFamily="34" charset="0"/>
                        </a:defRPr>
                      </a:lvl3pPr>
                      <a:lvl4pPr marL="1600200" indent="-228600" eaLnBrk="0" hangingPunct="0">
                        <a:spcBef>
                          <a:spcPct val="20000"/>
                        </a:spcBef>
                        <a:defRPr>
                          <a:solidFill>
                            <a:schemeClr val="tx1"/>
                          </a:solidFill>
                          <a:latin typeface="Arial" panose="020B0604020202020204" pitchFamily="34" charset="0"/>
                          <a:cs typeface="Arial" panose="020B0604020202020204" pitchFamily="34" charset="0"/>
                        </a:defRPr>
                      </a:lvl4pPr>
                      <a:lvl5pPr marL="2057400" indent="-228600" eaLnBrk="0" hangingPunct="0">
                        <a:spcBef>
                          <a:spcPct val="20000"/>
                        </a:spcBef>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2000" b="0" i="0" u="none" strike="noStrike" cap="none" normalizeH="0" baseline="0" dirty="0">
                          <a:ln>
                            <a:noFill/>
                          </a:ln>
                          <a:solidFill>
                            <a:schemeClr val="bg2">
                              <a:lumMod val="50000"/>
                            </a:schemeClr>
                          </a:solidFill>
                          <a:effectLst/>
                          <a:latin typeface="Arial" panose="020B0604020202020204" pitchFamily="34" charset="0"/>
                          <a:cs typeface="Arial" panose="020B0604020202020204" pitchFamily="34" charset="0"/>
                        </a:rPr>
                        <a:t>+10</a:t>
                      </a:r>
                    </a:p>
                  </a:txBody>
                  <a:tcPr marT="45709" marB="45709"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xmlns="" val="10001"/>
                  </a:ext>
                </a:extLst>
              </a:tr>
              <a:tr h="566057">
                <a:tc>
                  <a:txBody>
                    <a:bodyPr/>
                    <a:lstStyle>
                      <a:lvl1pPr eaLnBrk="0" hangingPunct="0">
                        <a:spcBef>
                          <a:spcPct val="20000"/>
                        </a:spcBef>
                        <a:defRPr sz="2800">
                          <a:solidFill>
                            <a:schemeClr val="tx1"/>
                          </a:solidFill>
                          <a:latin typeface="Arial" panose="020B0604020202020204" pitchFamily="34" charset="0"/>
                          <a:cs typeface="Arial" panose="020B0604020202020204" pitchFamily="34" charset="0"/>
                        </a:defRPr>
                      </a:lvl1pPr>
                      <a:lvl2pPr marL="742950" indent="-285750" eaLnBrk="0" hangingPunct="0">
                        <a:spcBef>
                          <a:spcPct val="20000"/>
                        </a:spcBef>
                        <a:defRPr sz="2400">
                          <a:solidFill>
                            <a:schemeClr val="tx1"/>
                          </a:solidFill>
                          <a:latin typeface="Arial" panose="020B0604020202020204" pitchFamily="34" charset="0"/>
                          <a:cs typeface="Arial" panose="020B0604020202020204" pitchFamily="34" charset="0"/>
                        </a:defRPr>
                      </a:lvl2pPr>
                      <a:lvl3pPr marL="1143000" indent="-228600" eaLnBrk="0" hangingPunct="0">
                        <a:spcBef>
                          <a:spcPct val="20000"/>
                        </a:spcBef>
                        <a:defRPr sz="2000">
                          <a:solidFill>
                            <a:schemeClr val="tx1"/>
                          </a:solidFill>
                          <a:latin typeface="Arial" panose="020B0604020202020204" pitchFamily="34" charset="0"/>
                          <a:cs typeface="Arial" panose="020B0604020202020204" pitchFamily="34" charset="0"/>
                        </a:defRPr>
                      </a:lvl3pPr>
                      <a:lvl4pPr marL="1600200" indent="-228600" eaLnBrk="0" hangingPunct="0">
                        <a:spcBef>
                          <a:spcPct val="20000"/>
                        </a:spcBef>
                        <a:defRPr>
                          <a:solidFill>
                            <a:schemeClr val="tx1"/>
                          </a:solidFill>
                          <a:latin typeface="Arial" panose="020B0604020202020204" pitchFamily="34" charset="0"/>
                          <a:cs typeface="Arial" panose="020B0604020202020204" pitchFamily="34" charset="0"/>
                        </a:defRPr>
                      </a:lvl4pPr>
                      <a:lvl5pPr marL="2057400" indent="-228600" eaLnBrk="0" hangingPunct="0">
                        <a:spcBef>
                          <a:spcPct val="20000"/>
                        </a:spcBef>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800" b="1" i="0" u="none" strike="noStrike" cap="none" normalizeH="0" baseline="0" dirty="0" err="1">
                          <a:ln>
                            <a:noFill/>
                          </a:ln>
                          <a:solidFill>
                            <a:srgbClr val="0033CC"/>
                          </a:solidFill>
                          <a:effectLst/>
                          <a:latin typeface="Arial" panose="020B0604020202020204" pitchFamily="34" charset="0"/>
                          <a:cs typeface="Arial" panose="020B0604020202020204" pitchFamily="34" charset="0"/>
                        </a:rPr>
                        <a:t>Dệt</a:t>
                      </a:r>
                      <a:endParaRPr kumimoji="0" lang="en-US" sz="1800" b="1" i="0" u="none" strike="noStrike" cap="none" normalizeH="0" baseline="0" dirty="0">
                        <a:ln>
                          <a:noFill/>
                        </a:ln>
                        <a:solidFill>
                          <a:srgbClr val="0033CC"/>
                        </a:solidFill>
                        <a:effectLst/>
                        <a:latin typeface="Arial" panose="020B0604020202020204" pitchFamily="34" charset="0"/>
                        <a:cs typeface="Arial" panose="020B0604020202020204" pitchFamily="34" charset="0"/>
                      </a:endParaRPr>
                    </a:p>
                  </a:txBody>
                  <a:tcPr marT="45709" marB="45709"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defRPr sz="2800">
                          <a:solidFill>
                            <a:schemeClr val="tx1"/>
                          </a:solidFill>
                          <a:latin typeface="Arial" panose="020B0604020202020204" pitchFamily="34" charset="0"/>
                          <a:cs typeface="Arial" panose="020B0604020202020204" pitchFamily="34" charset="0"/>
                        </a:defRPr>
                      </a:lvl1pPr>
                      <a:lvl2pPr marL="742950" indent="-285750" eaLnBrk="0" hangingPunct="0">
                        <a:spcBef>
                          <a:spcPct val="20000"/>
                        </a:spcBef>
                        <a:defRPr sz="2400">
                          <a:solidFill>
                            <a:schemeClr val="tx1"/>
                          </a:solidFill>
                          <a:latin typeface="Arial" panose="020B0604020202020204" pitchFamily="34" charset="0"/>
                          <a:cs typeface="Arial" panose="020B0604020202020204" pitchFamily="34" charset="0"/>
                        </a:defRPr>
                      </a:lvl2pPr>
                      <a:lvl3pPr marL="1143000" indent="-228600" eaLnBrk="0" hangingPunct="0">
                        <a:spcBef>
                          <a:spcPct val="20000"/>
                        </a:spcBef>
                        <a:defRPr sz="2000">
                          <a:solidFill>
                            <a:schemeClr val="tx1"/>
                          </a:solidFill>
                          <a:latin typeface="Arial" panose="020B0604020202020204" pitchFamily="34" charset="0"/>
                          <a:cs typeface="Arial" panose="020B0604020202020204" pitchFamily="34" charset="0"/>
                        </a:defRPr>
                      </a:lvl3pPr>
                      <a:lvl4pPr marL="1600200" indent="-228600" eaLnBrk="0" hangingPunct="0">
                        <a:spcBef>
                          <a:spcPct val="20000"/>
                        </a:spcBef>
                        <a:defRPr>
                          <a:solidFill>
                            <a:schemeClr val="tx1"/>
                          </a:solidFill>
                          <a:latin typeface="Arial" panose="020B0604020202020204" pitchFamily="34" charset="0"/>
                          <a:cs typeface="Arial" panose="020B0604020202020204" pitchFamily="34" charset="0"/>
                        </a:defRPr>
                      </a:lvl4pPr>
                      <a:lvl5pPr marL="2057400" indent="-228600" eaLnBrk="0" hangingPunct="0">
                        <a:spcBef>
                          <a:spcPct val="20000"/>
                        </a:spcBef>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2000" b="0" i="0" u="none" strike="noStrike" cap="none" normalizeH="0" baseline="0" dirty="0">
                          <a:ln>
                            <a:noFill/>
                          </a:ln>
                          <a:solidFill>
                            <a:schemeClr val="bg2">
                              <a:lumMod val="50000"/>
                            </a:schemeClr>
                          </a:solidFill>
                          <a:effectLst/>
                          <a:latin typeface="Arial" panose="020B0604020202020204" pitchFamily="34" charset="0"/>
                          <a:cs typeface="Arial" panose="020B0604020202020204" pitchFamily="34" charset="0"/>
                        </a:rPr>
                        <a:t>70</a:t>
                      </a:r>
                    </a:p>
                  </a:txBody>
                  <a:tcPr marT="45709" marB="4570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defRPr sz="2800">
                          <a:solidFill>
                            <a:schemeClr val="tx1"/>
                          </a:solidFill>
                          <a:latin typeface="Arial" panose="020B0604020202020204" pitchFamily="34" charset="0"/>
                          <a:cs typeface="Arial" panose="020B0604020202020204" pitchFamily="34" charset="0"/>
                        </a:defRPr>
                      </a:lvl1pPr>
                      <a:lvl2pPr marL="742950" indent="-285750" eaLnBrk="0" hangingPunct="0">
                        <a:spcBef>
                          <a:spcPct val="20000"/>
                        </a:spcBef>
                        <a:defRPr sz="2400">
                          <a:solidFill>
                            <a:schemeClr val="tx1"/>
                          </a:solidFill>
                          <a:latin typeface="Arial" panose="020B0604020202020204" pitchFamily="34" charset="0"/>
                          <a:cs typeface="Arial" panose="020B0604020202020204" pitchFamily="34" charset="0"/>
                        </a:defRPr>
                      </a:lvl2pPr>
                      <a:lvl3pPr marL="1143000" indent="-228600" eaLnBrk="0" hangingPunct="0">
                        <a:spcBef>
                          <a:spcPct val="20000"/>
                        </a:spcBef>
                        <a:defRPr sz="2000">
                          <a:solidFill>
                            <a:schemeClr val="tx1"/>
                          </a:solidFill>
                          <a:latin typeface="Arial" panose="020B0604020202020204" pitchFamily="34" charset="0"/>
                          <a:cs typeface="Arial" panose="020B0604020202020204" pitchFamily="34" charset="0"/>
                        </a:defRPr>
                      </a:lvl3pPr>
                      <a:lvl4pPr marL="1600200" indent="-228600" eaLnBrk="0" hangingPunct="0">
                        <a:spcBef>
                          <a:spcPct val="20000"/>
                        </a:spcBef>
                        <a:defRPr>
                          <a:solidFill>
                            <a:schemeClr val="tx1"/>
                          </a:solidFill>
                          <a:latin typeface="Arial" panose="020B0604020202020204" pitchFamily="34" charset="0"/>
                          <a:cs typeface="Arial" panose="020B0604020202020204" pitchFamily="34" charset="0"/>
                        </a:defRPr>
                      </a:lvl4pPr>
                      <a:lvl5pPr marL="2057400" indent="-228600" eaLnBrk="0" hangingPunct="0">
                        <a:spcBef>
                          <a:spcPct val="20000"/>
                        </a:spcBef>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2000" b="0" i="0" u="none" strike="noStrike" cap="none" normalizeH="0" baseline="0" dirty="0">
                          <a:ln>
                            <a:noFill/>
                          </a:ln>
                          <a:solidFill>
                            <a:schemeClr val="bg2">
                              <a:lumMod val="50000"/>
                            </a:schemeClr>
                          </a:solidFill>
                          <a:effectLst/>
                          <a:latin typeface="Arial" panose="020B0604020202020204" pitchFamily="34" charset="0"/>
                          <a:cs typeface="Arial" panose="020B0604020202020204" pitchFamily="34" charset="0"/>
                        </a:rPr>
                        <a:t>30</a:t>
                      </a:r>
                    </a:p>
                  </a:txBody>
                  <a:tcPr marT="45709" marB="4570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defRPr sz="2800">
                          <a:solidFill>
                            <a:schemeClr val="tx1"/>
                          </a:solidFill>
                          <a:latin typeface="Arial" panose="020B0604020202020204" pitchFamily="34" charset="0"/>
                          <a:cs typeface="Arial" panose="020B0604020202020204" pitchFamily="34" charset="0"/>
                        </a:defRPr>
                      </a:lvl1pPr>
                      <a:lvl2pPr marL="742950" indent="-285750" eaLnBrk="0" hangingPunct="0">
                        <a:spcBef>
                          <a:spcPct val="20000"/>
                        </a:spcBef>
                        <a:defRPr sz="2400">
                          <a:solidFill>
                            <a:schemeClr val="tx1"/>
                          </a:solidFill>
                          <a:latin typeface="Arial" panose="020B0604020202020204" pitchFamily="34" charset="0"/>
                          <a:cs typeface="Arial" panose="020B0604020202020204" pitchFamily="34" charset="0"/>
                        </a:defRPr>
                      </a:lvl2pPr>
                      <a:lvl3pPr marL="1143000" indent="-228600" eaLnBrk="0" hangingPunct="0">
                        <a:spcBef>
                          <a:spcPct val="20000"/>
                        </a:spcBef>
                        <a:defRPr sz="2000">
                          <a:solidFill>
                            <a:schemeClr val="tx1"/>
                          </a:solidFill>
                          <a:latin typeface="Arial" panose="020B0604020202020204" pitchFamily="34" charset="0"/>
                          <a:cs typeface="Arial" panose="020B0604020202020204" pitchFamily="34" charset="0"/>
                        </a:defRPr>
                      </a:lvl3pPr>
                      <a:lvl4pPr marL="1600200" indent="-228600" eaLnBrk="0" hangingPunct="0">
                        <a:spcBef>
                          <a:spcPct val="20000"/>
                        </a:spcBef>
                        <a:defRPr>
                          <a:solidFill>
                            <a:schemeClr val="tx1"/>
                          </a:solidFill>
                          <a:latin typeface="Arial" panose="020B0604020202020204" pitchFamily="34" charset="0"/>
                          <a:cs typeface="Arial" panose="020B0604020202020204" pitchFamily="34" charset="0"/>
                        </a:defRPr>
                      </a:lvl4pPr>
                      <a:lvl5pPr marL="2057400" indent="-228600" eaLnBrk="0" hangingPunct="0">
                        <a:spcBef>
                          <a:spcPct val="20000"/>
                        </a:spcBef>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2000" b="0" i="0" u="none" strike="noStrike" cap="none" normalizeH="0" baseline="0" dirty="0">
                          <a:ln>
                            <a:noFill/>
                          </a:ln>
                          <a:solidFill>
                            <a:schemeClr val="bg2">
                              <a:lumMod val="50000"/>
                            </a:schemeClr>
                          </a:solidFill>
                          <a:effectLst/>
                          <a:latin typeface="Arial" panose="020B0604020202020204" pitchFamily="34" charset="0"/>
                          <a:cs typeface="Arial" panose="020B0604020202020204" pitchFamily="34" charset="0"/>
                        </a:rPr>
                        <a:t>30</a:t>
                      </a:r>
                    </a:p>
                  </a:txBody>
                  <a:tcPr marT="45709" marB="4570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defRPr sz="2800">
                          <a:solidFill>
                            <a:schemeClr val="tx1"/>
                          </a:solidFill>
                          <a:latin typeface="Arial" panose="020B0604020202020204" pitchFamily="34" charset="0"/>
                          <a:cs typeface="Arial" panose="020B0604020202020204" pitchFamily="34" charset="0"/>
                        </a:defRPr>
                      </a:lvl1pPr>
                      <a:lvl2pPr marL="742950" indent="-285750" eaLnBrk="0" hangingPunct="0">
                        <a:spcBef>
                          <a:spcPct val="20000"/>
                        </a:spcBef>
                        <a:defRPr sz="2400">
                          <a:solidFill>
                            <a:schemeClr val="tx1"/>
                          </a:solidFill>
                          <a:latin typeface="Arial" panose="020B0604020202020204" pitchFamily="34" charset="0"/>
                          <a:cs typeface="Arial" panose="020B0604020202020204" pitchFamily="34" charset="0"/>
                        </a:defRPr>
                      </a:lvl2pPr>
                      <a:lvl3pPr marL="1143000" indent="-228600" eaLnBrk="0" hangingPunct="0">
                        <a:spcBef>
                          <a:spcPct val="20000"/>
                        </a:spcBef>
                        <a:defRPr sz="2000">
                          <a:solidFill>
                            <a:schemeClr val="tx1"/>
                          </a:solidFill>
                          <a:latin typeface="Arial" panose="020B0604020202020204" pitchFamily="34" charset="0"/>
                          <a:cs typeface="Arial" panose="020B0604020202020204" pitchFamily="34" charset="0"/>
                        </a:defRPr>
                      </a:lvl3pPr>
                      <a:lvl4pPr marL="1600200" indent="-228600" eaLnBrk="0" hangingPunct="0">
                        <a:spcBef>
                          <a:spcPct val="20000"/>
                        </a:spcBef>
                        <a:defRPr>
                          <a:solidFill>
                            <a:schemeClr val="tx1"/>
                          </a:solidFill>
                          <a:latin typeface="Arial" panose="020B0604020202020204" pitchFamily="34" charset="0"/>
                          <a:cs typeface="Arial" panose="020B0604020202020204" pitchFamily="34" charset="0"/>
                        </a:defRPr>
                      </a:lvl4pPr>
                      <a:lvl5pPr marL="2057400" indent="-228600" eaLnBrk="0" hangingPunct="0">
                        <a:spcBef>
                          <a:spcPct val="20000"/>
                        </a:spcBef>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2000" b="0" i="0" u="none" strike="noStrike" cap="none" normalizeH="0" baseline="0" smtClean="0">
                          <a:ln>
                            <a:noFill/>
                          </a:ln>
                          <a:solidFill>
                            <a:schemeClr val="bg2">
                              <a:lumMod val="50000"/>
                            </a:schemeClr>
                          </a:solidFill>
                          <a:effectLst/>
                          <a:latin typeface="Arial" panose="020B0604020202020204" pitchFamily="34" charset="0"/>
                          <a:cs typeface="Arial" panose="020B0604020202020204" pitchFamily="34" charset="0"/>
                        </a:rPr>
                        <a:t>130</a:t>
                      </a:r>
                      <a:endParaRPr kumimoji="0" lang="en-US" sz="2000" b="0" i="0" u="none" strike="noStrike" cap="none" normalizeH="0" baseline="0" dirty="0">
                        <a:ln>
                          <a:noFill/>
                        </a:ln>
                        <a:solidFill>
                          <a:schemeClr val="bg2">
                            <a:lumMod val="50000"/>
                          </a:schemeClr>
                        </a:solidFill>
                        <a:effectLst/>
                        <a:latin typeface="Arial" panose="020B0604020202020204" pitchFamily="34" charset="0"/>
                        <a:cs typeface="Arial" panose="020B0604020202020204" pitchFamily="34" charset="0"/>
                      </a:endParaRPr>
                    </a:p>
                  </a:txBody>
                  <a:tcPr marT="45709" marB="4570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defRPr sz="2800">
                          <a:solidFill>
                            <a:schemeClr val="tx1"/>
                          </a:solidFill>
                          <a:latin typeface="Arial" panose="020B0604020202020204" pitchFamily="34" charset="0"/>
                          <a:cs typeface="Arial" panose="020B0604020202020204" pitchFamily="34" charset="0"/>
                        </a:defRPr>
                      </a:lvl1pPr>
                      <a:lvl2pPr marL="742950" indent="-285750" eaLnBrk="0" hangingPunct="0">
                        <a:spcBef>
                          <a:spcPct val="20000"/>
                        </a:spcBef>
                        <a:defRPr sz="2400">
                          <a:solidFill>
                            <a:schemeClr val="tx1"/>
                          </a:solidFill>
                          <a:latin typeface="Arial" panose="020B0604020202020204" pitchFamily="34" charset="0"/>
                          <a:cs typeface="Arial" panose="020B0604020202020204" pitchFamily="34" charset="0"/>
                        </a:defRPr>
                      </a:lvl2pPr>
                      <a:lvl3pPr marL="1143000" indent="-228600" eaLnBrk="0" hangingPunct="0">
                        <a:spcBef>
                          <a:spcPct val="20000"/>
                        </a:spcBef>
                        <a:defRPr sz="2000">
                          <a:solidFill>
                            <a:schemeClr val="tx1"/>
                          </a:solidFill>
                          <a:latin typeface="Arial" panose="020B0604020202020204" pitchFamily="34" charset="0"/>
                          <a:cs typeface="Arial" panose="020B0604020202020204" pitchFamily="34" charset="0"/>
                        </a:defRPr>
                      </a:lvl3pPr>
                      <a:lvl4pPr marL="1600200" indent="-228600" eaLnBrk="0" hangingPunct="0">
                        <a:spcBef>
                          <a:spcPct val="20000"/>
                        </a:spcBef>
                        <a:defRPr>
                          <a:solidFill>
                            <a:schemeClr val="tx1"/>
                          </a:solidFill>
                          <a:latin typeface="Arial" panose="020B0604020202020204" pitchFamily="34" charset="0"/>
                          <a:cs typeface="Arial" panose="020B0604020202020204" pitchFamily="34" charset="0"/>
                        </a:defRPr>
                      </a:lvl4pPr>
                      <a:lvl5pPr marL="2057400" indent="-228600" eaLnBrk="0" hangingPunct="0">
                        <a:spcBef>
                          <a:spcPct val="20000"/>
                        </a:spcBef>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2000" b="0" i="0" u="none" strike="noStrike" cap="none" normalizeH="0" baseline="0" dirty="0">
                          <a:ln>
                            <a:noFill/>
                          </a:ln>
                          <a:solidFill>
                            <a:schemeClr val="bg2">
                              <a:lumMod val="50000"/>
                            </a:schemeClr>
                          </a:solidFill>
                          <a:effectLst/>
                          <a:latin typeface="Arial" panose="020B0604020202020204" pitchFamily="34" charset="0"/>
                          <a:cs typeface="Arial" panose="020B0604020202020204" pitchFamily="34" charset="0"/>
                        </a:rPr>
                        <a:t>30</a:t>
                      </a:r>
                    </a:p>
                  </a:txBody>
                  <a:tcPr marT="45709" marB="4570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defRPr sz="2800">
                          <a:solidFill>
                            <a:schemeClr val="tx1"/>
                          </a:solidFill>
                          <a:latin typeface="Arial" panose="020B0604020202020204" pitchFamily="34" charset="0"/>
                          <a:cs typeface="Arial" panose="020B0604020202020204" pitchFamily="34" charset="0"/>
                        </a:defRPr>
                      </a:lvl1pPr>
                      <a:lvl2pPr marL="742950" indent="-285750" eaLnBrk="0" hangingPunct="0">
                        <a:spcBef>
                          <a:spcPct val="20000"/>
                        </a:spcBef>
                        <a:defRPr sz="2400">
                          <a:solidFill>
                            <a:schemeClr val="tx1"/>
                          </a:solidFill>
                          <a:latin typeface="Arial" panose="020B0604020202020204" pitchFamily="34" charset="0"/>
                          <a:cs typeface="Arial" panose="020B0604020202020204" pitchFamily="34" charset="0"/>
                        </a:defRPr>
                      </a:lvl2pPr>
                      <a:lvl3pPr marL="1143000" indent="-228600" eaLnBrk="0" hangingPunct="0">
                        <a:spcBef>
                          <a:spcPct val="20000"/>
                        </a:spcBef>
                        <a:defRPr sz="2000">
                          <a:solidFill>
                            <a:schemeClr val="tx1"/>
                          </a:solidFill>
                          <a:latin typeface="Arial" panose="020B0604020202020204" pitchFamily="34" charset="0"/>
                          <a:cs typeface="Arial" panose="020B0604020202020204" pitchFamily="34" charset="0"/>
                        </a:defRPr>
                      </a:lvl3pPr>
                      <a:lvl4pPr marL="1600200" indent="-228600" eaLnBrk="0" hangingPunct="0">
                        <a:spcBef>
                          <a:spcPct val="20000"/>
                        </a:spcBef>
                        <a:defRPr>
                          <a:solidFill>
                            <a:schemeClr val="tx1"/>
                          </a:solidFill>
                          <a:latin typeface="Arial" panose="020B0604020202020204" pitchFamily="34" charset="0"/>
                          <a:cs typeface="Arial" panose="020B0604020202020204" pitchFamily="34" charset="0"/>
                        </a:defRPr>
                      </a:lvl4pPr>
                      <a:lvl5pPr marL="2057400" indent="-228600" eaLnBrk="0" hangingPunct="0">
                        <a:spcBef>
                          <a:spcPct val="20000"/>
                        </a:spcBef>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2000" b="0" i="0" u="none" strike="noStrike" cap="none" normalizeH="0" baseline="0" dirty="0">
                          <a:ln>
                            <a:noFill/>
                          </a:ln>
                          <a:solidFill>
                            <a:schemeClr val="bg2">
                              <a:lumMod val="50000"/>
                            </a:schemeClr>
                          </a:solidFill>
                          <a:effectLst/>
                          <a:latin typeface="Arial" panose="020B0604020202020204" pitchFamily="34" charset="0"/>
                          <a:cs typeface="Arial" panose="020B0604020202020204" pitchFamily="34" charset="0"/>
                        </a:rPr>
                        <a:t>130</a:t>
                      </a:r>
                    </a:p>
                  </a:txBody>
                  <a:tcPr marT="45709" marB="4570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defRPr sz="2800">
                          <a:solidFill>
                            <a:schemeClr val="tx1"/>
                          </a:solidFill>
                          <a:latin typeface="Arial" panose="020B0604020202020204" pitchFamily="34" charset="0"/>
                          <a:cs typeface="Arial" panose="020B0604020202020204" pitchFamily="34" charset="0"/>
                        </a:defRPr>
                      </a:lvl1pPr>
                      <a:lvl2pPr marL="742950" indent="-285750" eaLnBrk="0" hangingPunct="0">
                        <a:spcBef>
                          <a:spcPct val="20000"/>
                        </a:spcBef>
                        <a:defRPr sz="2400">
                          <a:solidFill>
                            <a:schemeClr val="tx1"/>
                          </a:solidFill>
                          <a:latin typeface="Arial" panose="020B0604020202020204" pitchFamily="34" charset="0"/>
                          <a:cs typeface="Arial" panose="020B0604020202020204" pitchFamily="34" charset="0"/>
                        </a:defRPr>
                      </a:lvl2pPr>
                      <a:lvl3pPr marL="1143000" indent="-228600" eaLnBrk="0" hangingPunct="0">
                        <a:spcBef>
                          <a:spcPct val="20000"/>
                        </a:spcBef>
                        <a:defRPr sz="2000">
                          <a:solidFill>
                            <a:schemeClr val="tx1"/>
                          </a:solidFill>
                          <a:latin typeface="Arial" panose="020B0604020202020204" pitchFamily="34" charset="0"/>
                          <a:cs typeface="Arial" panose="020B0604020202020204" pitchFamily="34" charset="0"/>
                        </a:defRPr>
                      </a:lvl3pPr>
                      <a:lvl4pPr marL="1600200" indent="-228600" eaLnBrk="0" hangingPunct="0">
                        <a:spcBef>
                          <a:spcPct val="20000"/>
                        </a:spcBef>
                        <a:defRPr>
                          <a:solidFill>
                            <a:schemeClr val="tx1"/>
                          </a:solidFill>
                          <a:latin typeface="Arial" panose="020B0604020202020204" pitchFamily="34" charset="0"/>
                          <a:cs typeface="Arial" panose="020B0604020202020204" pitchFamily="34" charset="0"/>
                        </a:defRPr>
                      </a:lvl4pPr>
                      <a:lvl5pPr marL="2057400" indent="-228600" eaLnBrk="0" hangingPunct="0">
                        <a:spcBef>
                          <a:spcPct val="20000"/>
                        </a:spcBef>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2000" b="0" i="0" u="none" strike="noStrike" cap="none" normalizeH="0" baseline="0" dirty="0">
                          <a:ln>
                            <a:noFill/>
                          </a:ln>
                          <a:solidFill>
                            <a:schemeClr val="bg2">
                              <a:lumMod val="50000"/>
                            </a:schemeClr>
                          </a:solidFill>
                          <a:effectLst/>
                          <a:latin typeface="Arial" panose="020B0604020202020204" pitchFamily="34" charset="0"/>
                          <a:cs typeface="Arial" panose="020B0604020202020204" pitchFamily="34" charset="0"/>
                        </a:rPr>
                        <a:t>0</a:t>
                      </a:r>
                    </a:p>
                  </a:txBody>
                  <a:tcPr marT="45709" marB="45709"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xmlns="" val="10002"/>
                  </a:ext>
                </a:extLst>
              </a:tr>
              <a:tr h="508000">
                <a:tc>
                  <a:txBody>
                    <a:bodyPr/>
                    <a:lstStyle>
                      <a:lvl1pPr eaLnBrk="0" hangingPunct="0">
                        <a:spcBef>
                          <a:spcPct val="20000"/>
                        </a:spcBef>
                        <a:defRPr sz="2800">
                          <a:solidFill>
                            <a:schemeClr val="tx1"/>
                          </a:solidFill>
                          <a:latin typeface="Arial" panose="020B0604020202020204" pitchFamily="34" charset="0"/>
                          <a:cs typeface="Arial" panose="020B0604020202020204" pitchFamily="34" charset="0"/>
                        </a:defRPr>
                      </a:lvl1pPr>
                      <a:lvl2pPr marL="742950" indent="-285750" eaLnBrk="0" hangingPunct="0">
                        <a:spcBef>
                          <a:spcPct val="20000"/>
                        </a:spcBef>
                        <a:defRPr sz="2400">
                          <a:solidFill>
                            <a:schemeClr val="tx1"/>
                          </a:solidFill>
                          <a:latin typeface="Arial" panose="020B0604020202020204" pitchFamily="34" charset="0"/>
                          <a:cs typeface="Arial" panose="020B0604020202020204" pitchFamily="34" charset="0"/>
                        </a:defRPr>
                      </a:lvl2pPr>
                      <a:lvl3pPr marL="1143000" indent="-228600" eaLnBrk="0" hangingPunct="0">
                        <a:spcBef>
                          <a:spcPct val="20000"/>
                        </a:spcBef>
                        <a:defRPr sz="2000">
                          <a:solidFill>
                            <a:schemeClr val="tx1"/>
                          </a:solidFill>
                          <a:latin typeface="Arial" panose="020B0604020202020204" pitchFamily="34" charset="0"/>
                          <a:cs typeface="Arial" panose="020B0604020202020204" pitchFamily="34" charset="0"/>
                        </a:defRPr>
                      </a:lvl3pPr>
                      <a:lvl4pPr marL="1600200" indent="-228600" eaLnBrk="0" hangingPunct="0">
                        <a:spcBef>
                          <a:spcPct val="20000"/>
                        </a:spcBef>
                        <a:defRPr>
                          <a:solidFill>
                            <a:schemeClr val="tx1"/>
                          </a:solidFill>
                          <a:latin typeface="Arial" panose="020B0604020202020204" pitchFamily="34" charset="0"/>
                          <a:cs typeface="Arial" panose="020B0604020202020204" pitchFamily="34" charset="0"/>
                        </a:defRPr>
                      </a:lvl4pPr>
                      <a:lvl5pPr marL="2057400" indent="-228600" eaLnBrk="0" hangingPunct="0">
                        <a:spcBef>
                          <a:spcPct val="20000"/>
                        </a:spcBef>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800" b="1" i="0" u="none" strike="noStrike" cap="none" normalizeH="0" baseline="0" dirty="0">
                          <a:ln>
                            <a:noFill/>
                          </a:ln>
                          <a:solidFill>
                            <a:srgbClr val="0033CC"/>
                          </a:solidFill>
                          <a:effectLst/>
                          <a:latin typeface="Arial" panose="020B0604020202020204" pitchFamily="34" charset="0"/>
                          <a:cs typeface="Arial" panose="020B0604020202020204" pitchFamily="34" charset="0"/>
                        </a:rPr>
                        <a:t>Da</a:t>
                      </a:r>
                    </a:p>
                  </a:txBody>
                  <a:tcPr marT="45709" marB="45709"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defRPr sz="2800">
                          <a:solidFill>
                            <a:schemeClr val="tx1"/>
                          </a:solidFill>
                          <a:latin typeface="Arial" panose="020B0604020202020204" pitchFamily="34" charset="0"/>
                          <a:cs typeface="Arial" panose="020B0604020202020204" pitchFamily="34" charset="0"/>
                        </a:defRPr>
                      </a:lvl1pPr>
                      <a:lvl2pPr marL="742950" indent="-285750" eaLnBrk="0" hangingPunct="0">
                        <a:spcBef>
                          <a:spcPct val="20000"/>
                        </a:spcBef>
                        <a:defRPr sz="2400">
                          <a:solidFill>
                            <a:schemeClr val="tx1"/>
                          </a:solidFill>
                          <a:latin typeface="Arial" panose="020B0604020202020204" pitchFamily="34" charset="0"/>
                          <a:cs typeface="Arial" panose="020B0604020202020204" pitchFamily="34" charset="0"/>
                        </a:defRPr>
                      </a:lvl2pPr>
                      <a:lvl3pPr marL="1143000" indent="-228600" eaLnBrk="0" hangingPunct="0">
                        <a:spcBef>
                          <a:spcPct val="20000"/>
                        </a:spcBef>
                        <a:defRPr sz="2000">
                          <a:solidFill>
                            <a:schemeClr val="tx1"/>
                          </a:solidFill>
                          <a:latin typeface="Arial" panose="020B0604020202020204" pitchFamily="34" charset="0"/>
                          <a:cs typeface="Arial" panose="020B0604020202020204" pitchFamily="34" charset="0"/>
                        </a:defRPr>
                      </a:lvl3pPr>
                      <a:lvl4pPr marL="1600200" indent="-228600" eaLnBrk="0" hangingPunct="0">
                        <a:spcBef>
                          <a:spcPct val="20000"/>
                        </a:spcBef>
                        <a:defRPr>
                          <a:solidFill>
                            <a:schemeClr val="tx1"/>
                          </a:solidFill>
                          <a:latin typeface="Arial" panose="020B0604020202020204" pitchFamily="34" charset="0"/>
                          <a:cs typeface="Arial" panose="020B0604020202020204" pitchFamily="34" charset="0"/>
                        </a:defRPr>
                      </a:lvl4pPr>
                      <a:lvl5pPr marL="2057400" indent="-228600" eaLnBrk="0" hangingPunct="0">
                        <a:spcBef>
                          <a:spcPct val="20000"/>
                        </a:spcBef>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2000" b="0" i="0" u="none" strike="noStrike" cap="none" normalizeH="0" baseline="0" dirty="0">
                          <a:ln>
                            <a:noFill/>
                          </a:ln>
                          <a:solidFill>
                            <a:schemeClr val="bg2">
                              <a:lumMod val="50000"/>
                            </a:schemeClr>
                          </a:solidFill>
                          <a:effectLst/>
                          <a:latin typeface="Arial" panose="020B0604020202020204" pitchFamily="34" charset="0"/>
                          <a:cs typeface="Arial" panose="020B0604020202020204" pitchFamily="34" charset="0"/>
                        </a:rPr>
                        <a:t>60</a:t>
                      </a:r>
                    </a:p>
                  </a:txBody>
                  <a:tcPr marT="45709" marB="4570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defRPr sz="2800">
                          <a:solidFill>
                            <a:schemeClr val="tx1"/>
                          </a:solidFill>
                          <a:latin typeface="Arial" panose="020B0604020202020204" pitchFamily="34" charset="0"/>
                          <a:cs typeface="Arial" panose="020B0604020202020204" pitchFamily="34" charset="0"/>
                        </a:defRPr>
                      </a:lvl1pPr>
                      <a:lvl2pPr marL="742950" indent="-285750" eaLnBrk="0" hangingPunct="0">
                        <a:spcBef>
                          <a:spcPct val="20000"/>
                        </a:spcBef>
                        <a:defRPr sz="2400">
                          <a:solidFill>
                            <a:schemeClr val="tx1"/>
                          </a:solidFill>
                          <a:latin typeface="Arial" panose="020B0604020202020204" pitchFamily="34" charset="0"/>
                          <a:cs typeface="Arial" panose="020B0604020202020204" pitchFamily="34" charset="0"/>
                        </a:defRPr>
                      </a:lvl2pPr>
                      <a:lvl3pPr marL="1143000" indent="-228600" eaLnBrk="0" hangingPunct="0">
                        <a:spcBef>
                          <a:spcPct val="20000"/>
                        </a:spcBef>
                        <a:defRPr sz="2000">
                          <a:solidFill>
                            <a:schemeClr val="tx1"/>
                          </a:solidFill>
                          <a:latin typeface="Arial" panose="020B0604020202020204" pitchFamily="34" charset="0"/>
                          <a:cs typeface="Arial" panose="020B0604020202020204" pitchFamily="34" charset="0"/>
                        </a:defRPr>
                      </a:lvl3pPr>
                      <a:lvl4pPr marL="1600200" indent="-228600" eaLnBrk="0" hangingPunct="0">
                        <a:spcBef>
                          <a:spcPct val="20000"/>
                        </a:spcBef>
                        <a:defRPr>
                          <a:solidFill>
                            <a:schemeClr val="tx1"/>
                          </a:solidFill>
                          <a:latin typeface="Arial" panose="020B0604020202020204" pitchFamily="34" charset="0"/>
                          <a:cs typeface="Arial" panose="020B0604020202020204" pitchFamily="34" charset="0"/>
                        </a:defRPr>
                      </a:lvl4pPr>
                      <a:lvl5pPr marL="2057400" indent="-228600" eaLnBrk="0" hangingPunct="0">
                        <a:spcBef>
                          <a:spcPct val="20000"/>
                        </a:spcBef>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2000" b="0" i="0" u="none" strike="noStrike" cap="none" normalizeH="0" baseline="0" dirty="0">
                          <a:ln>
                            <a:noFill/>
                          </a:ln>
                          <a:solidFill>
                            <a:schemeClr val="bg2">
                              <a:lumMod val="50000"/>
                            </a:schemeClr>
                          </a:solidFill>
                          <a:effectLst/>
                          <a:latin typeface="Arial" panose="020B0604020202020204" pitchFamily="34" charset="0"/>
                          <a:cs typeface="Arial" panose="020B0604020202020204" pitchFamily="34" charset="0"/>
                        </a:rPr>
                        <a:t>40</a:t>
                      </a:r>
                    </a:p>
                  </a:txBody>
                  <a:tcPr marT="45709" marB="4570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defRPr sz="2800">
                          <a:solidFill>
                            <a:schemeClr val="tx1"/>
                          </a:solidFill>
                          <a:latin typeface="Arial" panose="020B0604020202020204" pitchFamily="34" charset="0"/>
                          <a:cs typeface="Arial" panose="020B0604020202020204" pitchFamily="34" charset="0"/>
                        </a:defRPr>
                      </a:lvl1pPr>
                      <a:lvl2pPr marL="742950" indent="-285750" eaLnBrk="0" hangingPunct="0">
                        <a:spcBef>
                          <a:spcPct val="20000"/>
                        </a:spcBef>
                        <a:defRPr sz="2400">
                          <a:solidFill>
                            <a:schemeClr val="tx1"/>
                          </a:solidFill>
                          <a:latin typeface="Arial" panose="020B0604020202020204" pitchFamily="34" charset="0"/>
                          <a:cs typeface="Arial" panose="020B0604020202020204" pitchFamily="34" charset="0"/>
                        </a:defRPr>
                      </a:lvl2pPr>
                      <a:lvl3pPr marL="1143000" indent="-228600" eaLnBrk="0" hangingPunct="0">
                        <a:spcBef>
                          <a:spcPct val="20000"/>
                        </a:spcBef>
                        <a:defRPr sz="2000">
                          <a:solidFill>
                            <a:schemeClr val="tx1"/>
                          </a:solidFill>
                          <a:latin typeface="Arial" panose="020B0604020202020204" pitchFamily="34" charset="0"/>
                          <a:cs typeface="Arial" panose="020B0604020202020204" pitchFamily="34" charset="0"/>
                        </a:defRPr>
                      </a:lvl3pPr>
                      <a:lvl4pPr marL="1600200" indent="-228600" eaLnBrk="0" hangingPunct="0">
                        <a:spcBef>
                          <a:spcPct val="20000"/>
                        </a:spcBef>
                        <a:defRPr>
                          <a:solidFill>
                            <a:schemeClr val="tx1"/>
                          </a:solidFill>
                          <a:latin typeface="Arial" panose="020B0604020202020204" pitchFamily="34" charset="0"/>
                          <a:cs typeface="Arial" panose="020B0604020202020204" pitchFamily="34" charset="0"/>
                        </a:defRPr>
                      </a:lvl4pPr>
                      <a:lvl5pPr marL="2057400" indent="-228600" eaLnBrk="0" hangingPunct="0">
                        <a:spcBef>
                          <a:spcPct val="20000"/>
                        </a:spcBef>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2000" b="0" i="0" u="none" strike="noStrike" cap="none" normalizeH="0" baseline="0" dirty="0">
                          <a:ln>
                            <a:noFill/>
                          </a:ln>
                          <a:solidFill>
                            <a:schemeClr val="bg2">
                              <a:lumMod val="50000"/>
                            </a:schemeClr>
                          </a:solidFill>
                          <a:effectLst/>
                          <a:latin typeface="Arial" panose="020B0604020202020204" pitchFamily="34" charset="0"/>
                          <a:cs typeface="Arial" panose="020B0604020202020204" pitchFamily="34" charset="0"/>
                        </a:rPr>
                        <a:t>40</a:t>
                      </a:r>
                    </a:p>
                  </a:txBody>
                  <a:tcPr marT="45709" marB="4570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defRPr sz="2800">
                          <a:solidFill>
                            <a:schemeClr val="tx1"/>
                          </a:solidFill>
                          <a:latin typeface="Arial" panose="020B0604020202020204" pitchFamily="34" charset="0"/>
                          <a:cs typeface="Arial" panose="020B0604020202020204" pitchFamily="34" charset="0"/>
                        </a:defRPr>
                      </a:lvl1pPr>
                      <a:lvl2pPr marL="742950" indent="-285750" eaLnBrk="0" hangingPunct="0">
                        <a:spcBef>
                          <a:spcPct val="20000"/>
                        </a:spcBef>
                        <a:defRPr sz="2400">
                          <a:solidFill>
                            <a:schemeClr val="tx1"/>
                          </a:solidFill>
                          <a:latin typeface="Arial" panose="020B0604020202020204" pitchFamily="34" charset="0"/>
                          <a:cs typeface="Arial" panose="020B0604020202020204" pitchFamily="34" charset="0"/>
                        </a:defRPr>
                      </a:lvl2pPr>
                      <a:lvl3pPr marL="1143000" indent="-228600" eaLnBrk="0" hangingPunct="0">
                        <a:spcBef>
                          <a:spcPct val="20000"/>
                        </a:spcBef>
                        <a:defRPr sz="2000">
                          <a:solidFill>
                            <a:schemeClr val="tx1"/>
                          </a:solidFill>
                          <a:latin typeface="Arial" panose="020B0604020202020204" pitchFamily="34" charset="0"/>
                          <a:cs typeface="Arial" panose="020B0604020202020204" pitchFamily="34" charset="0"/>
                        </a:defRPr>
                      </a:lvl3pPr>
                      <a:lvl4pPr marL="1600200" indent="-228600" eaLnBrk="0" hangingPunct="0">
                        <a:spcBef>
                          <a:spcPct val="20000"/>
                        </a:spcBef>
                        <a:defRPr>
                          <a:solidFill>
                            <a:schemeClr val="tx1"/>
                          </a:solidFill>
                          <a:latin typeface="Arial" panose="020B0604020202020204" pitchFamily="34" charset="0"/>
                          <a:cs typeface="Arial" panose="020B0604020202020204" pitchFamily="34" charset="0"/>
                        </a:defRPr>
                      </a:lvl4pPr>
                      <a:lvl5pPr marL="2057400" indent="-228600" eaLnBrk="0" hangingPunct="0">
                        <a:spcBef>
                          <a:spcPct val="20000"/>
                        </a:spcBef>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2000" b="0" i="0" u="none" strike="noStrike" cap="none" normalizeH="0" baseline="0" dirty="0">
                          <a:ln>
                            <a:noFill/>
                          </a:ln>
                          <a:solidFill>
                            <a:schemeClr val="bg2">
                              <a:lumMod val="50000"/>
                            </a:schemeClr>
                          </a:solidFill>
                          <a:effectLst/>
                          <a:latin typeface="Arial" panose="020B0604020202020204" pitchFamily="34" charset="0"/>
                          <a:cs typeface="Arial" panose="020B0604020202020204" pitchFamily="34" charset="0"/>
                        </a:rPr>
                        <a:t>140</a:t>
                      </a:r>
                    </a:p>
                  </a:txBody>
                  <a:tcPr marT="45709" marB="4570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defRPr sz="2800">
                          <a:solidFill>
                            <a:schemeClr val="tx1"/>
                          </a:solidFill>
                          <a:latin typeface="Arial" panose="020B0604020202020204" pitchFamily="34" charset="0"/>
                          <a:cs typeface="Arial" panose="020B0604020202020204" pitchFamily="34" charset="0"/>
                        </a:defRPr>
                      </a:lvl1pPr>
                      <a:lvl2pPr marL="742950" indent="-285750" eaLnBrk="0" hangingPunct="0">
                        <a:spcBef>
                          <a:spcPct val="20000"/>
                        </a:spcBef>
                        <a:defRPr sz="2400">
                          <a:solidFill>
                            <a:schemeClr val="tx1"/>
                          </a:solidFill>
                          <a:latin typeface="Arial" panose="020B0604020202020204" pitchFamily="34" charset="0"/>
                          <a:cs typeface="Arial" panose="020B0604020202020204" pitchFamily="34" charset="0"/>
                        </a:defRPr>
                      </a:lvl2pPr>
                      <a:lvl3pPr marL="1143000" indent="-228600" eaLnBrk="0" hangingPunct="0">
                        <a:spcBef>
                          <a:spcPct val="20000"/>
                        </a:spcBef>
                        <a:defRPr sz="2000">
                          <a:solidFill>
                            <a:schemeClr val="tx1"/>
                          </a:solidFill>
                          <a:latin typeface="Arial" panose="020B0604020202020204" pitchFamily="34" charset="0"/>
                          <a:cs typeface="Arial" panose="020B0604020202020204" pitchFamily="34" charset="0"/>
                        </a:defRPr>
                      </a:lvl3pPr>
                      <a:lvl4pPr marL="1600200" indent="-228600" eaLnBrk="0" hangingPunct="0">
                        <a:spcBef>
                          <a:spcPct val="20000"/>
                        </a:spcBef>
                        <a:defRPr>
                          <a:solidFill>
                            <a:schemeClr val="tx1"/>
                          </a:solidFill>
                          <a:latin typeface="Arial" panose="020B0604020202020204" pitchFamily="34" charset="0"/>
                          <a:cs typeface="Arial" panose="020B0604020202020204" pitchFamily="34" charset="0"/>
                        </a:defRPr>
                      </a:lvl4pPr>
                      <a:lvl5pPr marL="2057400" indent="-228600" eaLnBrk="0" hangingPunct="0">
                        <a:spcBef>
                          <a:spcPct val="20000"/>
                        </a:spcBef>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2000" b="0" i="0" u="none" strike="noStrike" cap="none" normalizeH="0" baseline="0" dirty="0">
                          <a:ln>
                            <a:noFill/>
                          </a:ln>
                          <a:solidFill>
                            <a:schemeClr val="bg2">
                              <a:lumMod val="50000"/>
                            </a:schemeClr>
                          </a:solidFill>
                          <a:effectLst/>
                          <a:latin typeface="Arial" panose="020B0604020202020204" pitchFamily="34" charset="0"/>
                          <a:cs typeface="Arial" panose="020B0604020202020204" pitchFamily="34" charset="0"/>
                        </a:rPr>
                        <a:t>30</a:t>
                      </a:r>
                    </a:p>
                  </a:txBody>
                  <a:tcPr marT="45709" marB="4570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defRPr sz="2800">
                          <a:solidFill>
                            <a:schemeClr val="tx1"/>
                          </a:solidFill>
                          <a:latin typeface="Arial" panose="020B0604020202020204" pitchFamily="34" charset="0"/>
                          <a:cs typeface="Arial" panose="020B0604020202020204" pitchFamily="34" charset="0"/>
                        </a:defRPr>
                      </a:lvl1pPr>
                      <a:lvl2pPr marL="742950" indent="-285750" eaLnBrk="0" hangingPunct="0">
                        <a:spcBef>
                          <a:spcPct val="20000"/>
                        </a:spcBef>
                        <a:defRPr sz="2400">
                          <a:solidFill>
                            <a:schemeClr val="tx1"/>
                          </a:solidFill>
                          <a:latin typeface="Arial" panose="020B0604020202020204" pitchFamily="34" charset="0"/>
                          <a:cs typeface="Arial" panose="020B0604020202020204" pitchFamily="34" charset="0"/>
                        </a:defRPr>
                      </a:lvl2pPr>
                      <a:lvl3pPr marL="1143000" indent="-228600" eaLnBrk="0" hangingPunct="0">
                        <a:spcBef>
                          <a:spcPct val="20000"/>
                        </a:spcBef>
                        <a:defRPr sz="2000">
                          <a:solidFill>
                            <a:schemeClr val="tx1"/>
                          </a:solidFill>
                          <a:latin typeface="Arial" panose="020B0604020202020204" pitchFamily="34" charset="0"/>
                          <a:cs typeface="Arial" panose="020B0604020202020204" pitchFamily="34" charset="0"/>
                        </a:defRPr>
                      </a:lvl3pPr>
                      <a:lvl4pPr marL="1600200" indent="-228600" eaLnBrk="0" hangingPunct="0">
                        <a:spcBef>
                          <a:spcPct val="20000"/>
                        </a:spcBef>
                        <a:defRPr>
                          <a:solidFill>
                            <a:schemeClr val="tx1"/>
                          </a:solidFill>
                          <a:latin typeface="Arial" panose="020B0604020202020204" pitchFamily="34" charset="0"/>
                          <a:cs typeface="Arial" panose="020B0604020202020204" pitchFamily="34" charset="0"/>
                        </a:defRPr>
                      </a:lvl4pPr>
                      <a:lvl5pPr marL="2057400" indent="-228600" eaLnBrk="0" hangingPunct="0">
                        <a:spcBef>
                          <a:spcPct val="20000"/>
                        </a:spcBef>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2000" b="0" i="0" u="none" strike="noStrike" cap="none" normalizeH="0" baseline="0" dirty="0">
                          <a:ln>
                            <a:noFill/>
                          </a:ln>
                          <a:solidFill>
                            <a:schemeClr val="bg2">
                              <a:lumMod val="50000"/>
                            </a:schemeClr>
                          </a:solidFill>
                          <a:effectLst/>
                          <a:latin typeface="Arial" panose="020B0604020202020204" pitchFamily="34" charset="0"/>
                          <a:cs typeface="Arial" panose="020B0604020202020204" pitchFamily="34" charset="0"/>
                        </a:rPr>
                        <a:t>130</a:t>
                      </a:r>
                    </a:p>
                  </a:txBody>
                  <a:tcPr marT="45709" marB="4570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defRPr sz="2800">
                          <a:solidFill>
                            <a:schemeClr val="tx1"/>
                          </a:solidFill>
                          <a:latin typeface="Arial" panose="020B0604020202020204" pitchFamily="34" charset="0"/>
                          <a:cs typeface="Arial" panose="020B0604020202020204" pitchFamily="34" charset="0"/>
                        </a:defRPr>
                      </a:lvl1pPr>
                      <a:lvl2pPr marL="742950" indent="-285750" eaLnBrk="0" hangingPunct="0">
                        <a:spcBef>
                          <a:spcPct val="20000"/>
                        </a:spcBef>
                        <a:defRPr sz="2400">
                          <a:solidFill>
                            <a:schemeClr val="tx1"/>
                          </a:solidFill>
                          <a:latin typeface="Arial" panose="020B0604020202020204" pitchFamily="34" charset="0"/>
                          <a:cs typeface="Arial" panose="020B0604020202020204" pitchFamily="34" charset="0"/>
                        </a:defRPr>
                      </a:lvl2pPr>
                      <a:lvl3pPr marL="1143000" indent="-228600" eaLnBrk="0" hangingPunct="0">
                        <a:spcBef>
                          <a:spcPct val="20000"/>
                        </a:spcBef>
                        <a:defRPr sz="2000">
                          <a:solidFill>
                            <a:schemeClr val="tx1"/>
                          </a:solidFill>
                          <a:latin typeface="Arial" panose="020B0604020202020204" pitchFamily="34" charset="0"/>
                          <a:cs typeface="Arial" panose="020B0604020202020204" pitchFamily="34" charset="0"/>
                        </a:defRPr>
                      </a:lvl3pPr>
                      <a:lvl4pPr marL="1600200" indent="-228600" eaLnBrk="0" hangingPunct="0">
                        <a:spcBef>
                          <a:spcPct val="20000"/>
                        </a:spcBef>
                        <a:defRPr>
                          <a:solidFill>
                            <a:schemeClr val="tx1"/>
                          </a:solidFill>
                          <a:latin typeface="Arial" panose="020B0604020202020204" pitchFamily="34" charset="0"/>
                          <a:cs typeface="Arial" panose="020B0604020202020204" pitchFamily="34" charset="0"/>
                        </a:defRPr>
                      </a:lvl4pPr>
                      <a:lvl5pPr marL="2057400" indent="-228600" eaLnBrk="0" hangingPunct="0">
                        <a:spcBef>
                          <a:spcPct val="20000"/>
                        </a:spcBef>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2000" b="0" i="0" u="none" strike="noStrike" cap="none" normalizeH="0" baseline="0" dirty="0">
                          <a:ln>
                            <a:noFill/>
                          </a:ln>
                          <a:solidFill>
                            <a:schemeClr val="bg2">
                              <a:lumMod val="50000"/>
                            </a:schemeClr>
                          </a:solidFill>
                          <a:effectLst/>
                          <a:latin typeface="Arial" panose="020B0604020202020204" pitchFamily="34" charset="0"/>
                          <a:cs typeface="Arial" panose="020B0604020202020204" pitchFamily="34" charset="0"/>
                        </a:rPr>
                        <a:t>-10</a:t>
                      </a:r>
                    </a:p>
                  </a:txBody>
                  <a:tcPr marT="45709" marB="45709"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xmlns="" val="10003"/>
                  </a:ext>
                </a:extLst>
              </a:tr>
              <a:tr h="462709">
                <a:tc>
                  <a:txBody>
                    <a:bodyPr/>
                    <a:lstStyle>
                      <a:lvl1pPr eaLnBrk="0" hangingPunct="0">
                        <a:spcBef>
                          <a:spcPct val="20000"/>
                        </a:spcBef>
                        <a:defRPr sz="2800">
                          <a:solidFill>
                            <a:schemeClr val="tx1"/>
                          </a:solidFill>
                          <a:latin typeface="Arial" panose="020B0604020202020204" pitchFamily="34" charset="0"/>
                          <a:cs typeface="Arial" panose="020B0604020202020204" pitchFamily="34" charset="0"/>
                        </a:defRPr>
                      </a:lvl1pPr>
                      <a:lvl2pPr marL="742950" indent="-285750" eaLnBrk="0" hangingPunct="0">
                        <a:spcBef>
                          <a:spcPct val="20000"/>
                        </a:spcBef>
                        <a:defRPr sz="2400">
                          <a:solidFill>
                            <a:schemeClr val="tx1"/>
                          </a:solidFill>
                          <a:latin typeface="Arial" panose="020B0604020202020204" pitchFamily="34" charset="0"/>
                          <a:cs typeface="Arial" panose="020B0604020202020204" pitchFamily="34" charset="0"/>
                        </a:defRPr>
                      </a:lvl2pPr>
                      <a:lvl3pPr marL="1143000" indent="-228600" eaLnBrk="0" hangingPunct="0">
                        <a:spcBef>
                          <a:spcPct val="20000"/>
                        </a:spcBef>
                        <a:defRPr sz="2000">
                          <a:solidFill>
                            <a:schemeClr val="tx1"/>
                          </a:solidFill>
                          <a:latin typeface="Arial" panose="020B0604020202020204" pitchFamily="34" charset="0"/>
                          <a:cs typeface="Arial" panose="020B0604020202020204" pitchFamily="34" charset="0"/>
                        </a:defRPr>
                      </a:lvl3pPr>
                      <a:lvl4pPr marL="1600200" indent="-228600" eaLnBrk="0" hangingPunct="0">
                        <a:spcBef>
                          <a:spcPct val="20000"/>
                        </a:spcBef>
                        <a:defRPr>
                          <a:solidFill>
                            <a:schemeClr val="tx1"/>
                          </a:solidFill>
                          <a:latin typeface="Arial" panose="020B0604020202020204" pitchFamily="34" charset="0"/>
                          <a:cs typeface="Arial" panose="020B0604020202020204" pitchFamily="34" charset="0"/>
                        </a:defRPr>
                      </a:lvl4pPr>
                      <a:lvl5pPr marL="2057400" indent="-228600" eaLnBrk="0" hangingPunct="0">
                        <a:spcBef>
                          <a:spcPct val="20000"/>
                        </a:spcBef>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800" b="1" i="0" u="none" strike="noStrike" cap="none" normalizeH="0" baseline="0" dirty="0" err="1">
                          <a:ln>
                            <a:noFill/>
                          </a:ln>
                          <a:solidFill>
                            <a:srgbClr val="0033CC"/>
                          </a:solidFill>
                          <a:effectLst/>
                          <a:latin typeface="Arial" panose="020B0604020202020204" pitchFamily="34" charset="0"/>
                          <a:cs typeface="Arial" panose="020B0604020202020204" pitchFamily="34" charset="0"/>
                        </a:rPr>
                        <a:t>Tổng</a:t>
                      </a:r>
                      <a:r>
                        <a:rPr kumimoji="0" lang="en-US" sz="1800" b="1" i="0" u="none" strike="noStrike" cap="none" normalizeH="0" baseline="0" dirty="0">
                          <a:ln>
                            <a:noFill/>
                          </a:ln>
                          <a:solidFill>
                            <a:srgbClr val="0033CC"/>
                          </a:solidFill>
                          <a:effectLst/>
                          <a:latin typeface="Arial" panose="020B0604020202020204" pitchFamily="34" charset="0"/>
                          <a:cs typeface="Arial" panose="020B0604020202020204" pitchFamily="34" charset="0"/>
                        </a:rPr>
                        <a:t> </a:t>
                      </a:r>
                      <a:r>
                        <a:rPr kumimoji="0" lang="en-US" sz="1800" b="1" i="0" u="none" strike="noStrike" cap="none" normalizeH="0" baseline="0" dirty="0" err="1">
                          <a:ln>
                            <a:noFill/>
                          </a:ln>
                          <a:solidFill>
                            <a:srgbClr val="0033CC"/>
                          </a:solidFill>
                          <a:effectLst/>
                          <a:latin typeface="Arial" panose="020B0604020202020204" pitchFamily="34" charset="0"/>
                          <a:cs typeface="Arial" panose="020B0604020202020204" pitchFamily="34" charset="0"/>
                        </a:rPr>
                        <a:t>số</a:t>
                      </a:r>
                      <a:endParaRPr kumimoji="0" lang="en-US" sz="1800" b="1" i="0" u="none" strike="noStrike" cap="none" normalizeH="0" baseline="0" dirty="0">
                        <a:ln>
                          <a:noFill/>
                        </a:ln>
                        <a:solidFill>
                          <a:srgbClr val="0033CC"/>
                        </a:solidFill>
                        <a:effectLst/>
                        <a:latin typeface="Arial" panose="020B0604020202020204" pitchFamily="34" charset="0"/>
                        <a:cs typeface="Arial" panose="020B0604020202020204" pitchFamily="34" charset="0"/>
                      </a:endParaRPr>
                    </a:p>
                  </a:txBody>
                  <a:tcPr marT="45709" marB="45709"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defRPr sz="2800">
                          <a:solidFill>
                            <a:schemeClr val="tx1"/>
                          </a:solidFill>
                          <a:latin typeface="Arial" panose="020B0604020202020204" pitchFamily="34" charset="0"/>
                          <a:cs typeface="Arial" panose="020B0604020202020204" pitchFamily="34" charset="0"/>
                        </a:defRPr>
                      </a:lvl1pPr>
                      <a:lvl2pPr marL="742950" indent="-285750" eaLnBrk="0" hangingPunct="0">
                        <a:spcBef>
                          <a:spcPct val="20000"/>
                        </a:spcBef>
                        <a:defRPr sz="2400">
                          <a:solidFill>
                            <a:schemeClr val="tx1"/>
                          </a:solidFill>
                          <a:latin typeface="Arial" panose="020B0604020202020204" pitchFamily="34" charset="0"/>
                          <a:cs typeface="Arial" panose="020B0604020202020204" pitchFamily="34" charset="0"/>
                        </a:defRPr>
                      </a:lvl2pPr>
                      <a:lvl3pPr marL="1143000" indent="-228600" eaLnBrk="0" hangingPunct="0">
                        <a:spcBef>
                          <a:spcPct val="20000"/>
                        </a:spcBef>
                        <a:defRPr sz="2000">
                          <a:solidFill>
                            <a:schemeClr val="tx1"/>
                          </a:solidFill>
                          <a:latin typeface="Arial" panose="020B0604020202020204" pitchFamily="34" charset="0"/>
                          <a:cs typeface="Arial" panose="020B0604020202020204" pitchFamily="34" charset="0"/>
                        </a:defRPr>
                      </a:lvl3pPr>
                      <a:lvl4pPr marL="1600200" indent="-228600" eaLnBrk="0" hangingPunct="0">
                        <a:spcBef>
                          <a:spcPct val="20000"/>
                        </a:spcBef>
                        <a:defRPr>
                          <a:solidFill>
                            <a:schemeClr val="tx1"/>
                          </a:solidFill>
                          <a:latin typeface="Arial" panose="020B0604020202020204" pitchFamily="34" charset="0"/>
                          <a:cs typeface="Arial" panose="020B0604020202020204" pitchFamily="34" charset="0"/>
                        </a:defRPr>
                      </a:lvl4pPr>
                      <a:lvl5pPr marL="2057400" indent="-228600" eaLnBrk="0" hangingPunct="0">
                        <a:spcBef>
                          <a:spcPct val="20000"/>
                        </a:spcBef>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2000" b="0" i="0" u="none" strike="noStrike" cap="none" normalizeH="0" baseline="0" dirty="0">
                          <a:ln>
                            <a:noFill/>
                          </a:ln>
                          <a:solidFill>
                            <a:schemeClr val="bg2">
                              <a:lumMod val="50000"/>
                            </a:schemeClr>
                          </a:solidFill>
                          <a:effectLst/>
                          <a:latin typeface="Arial" panose="020B0604020202020204" pitchFamily="34" charset="0"/>
                          <a:cs typeface="Arial" panose="020B0604020202020204" pitchFamily="34" charset="0"/>
                        </a:rPr>
                        <a:t>210</a:t>
                      </a:r>
                    </a:p>
                  </a:txBody>
                  <a:tcPr marT="45709" marB="4570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defRPr sz="2800">
                          <a:solidFill>
                            <a:schemeClr val="tx1"/>
                          </a:solidFill>
                          <a:latin typeface="Arial" panose="020B0604020202020204" pitchFamily="34" charset="0"/>
                          <a:cs typeface="Arial" panose="020B0604020202020204" pitchFamily="34" charset="0"/>
                        </a:defRPr>
                      </a:lvl1pPr>
                      <a:lvl2pPr marL="742950" indent="-285750" eaLnBrk="0" hangingPunct="0">
                        <a:spcBef>
                          <a:spcPct val="20000"/>
                        </a:spcBef>
                        <a:defRPr sz="2400">
                          <a:solidFill>
                            <a:schemeClr val="tx1"/>
                          </a:solidFill>
                          <a:latin typeface="Arial" panose="020B0604020202020204" pitchFamily="34" charset="0"/>
                          <a:cs typeface="Arial" panose="020B0604020202020204" pitchFamily="34" charset="0"/>
                        </a:defRPr>
                      </a:lvl2pPr>
                      <a:lvl3pPr marL="1143000" indent="-228600" eaLnBrk="0" hangingPunct="0">
                        <a:spcBef>
                          <a:spcPct val="20000"/>
                        </a:spcBef>
                        <a:defRPr sz="2000">
                          <a:solidFill>
                            <a:schemeClr val="tx1"/>
                          </a:solidFill>
                          <a:latin typeface="Arial" panose="020B0604020202020204" pitchFamily="34" charset="0"/>
                          <a:cs typeface="Arial" panose="020B0604020202020204" pitchFamily="34" charset="0"/>
                        </a:defRPr>
                      </a:lvl3pPr>
                      <a:lvl4pPr marL="1600200" indent="-228600" eaLnBrk="0" hangingPunct="0">
                        <a:spcBef>
                          <a:spcPct val="20000"/>
                        </a:spcBef>
                        <a:defRPr>
                          <a:solidFill>
                            <a:schemeClr val="tx1"/>
                          </a:solidFill>
                          <a:latin typeface="Arial" panose="020B0604020202020204" pitchFamily="34" charset="0"/>
                          <a:cs typeface="Arial" panose="020B0604020202020204" pitchFamily="34" charset="0"/>
                        </a:defRPr>
                      </a:lvl4pPr>
                      <a:lvl5pPr marL="2057400" indent="-228600" eaLnBrk="0" hangingPunct="0">
                        <a:spcBef>
                          <a:spcPct val="20000"/>
                        </a:spcBef>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2000" b="0" i="0" u="none" strike="noStrike" cap="none" normalizeH="0" baseline="0" dirty="0">
                          <a:ln>
                            <a:noFill/>
                          </a:ln>
                          <a:solidFill>
                            <a:schemeClr val="bg2">
                              <a:lumMod val="50000"/>
                            </a:schemeClr>
                          </a:solidFill>
                          <a:effectLst/>
                          <a:latin typeface="Arial" panose="020B0604020202020204" pitchFamily="34" charset="0"/>
                          <a:cs typeface="Arial" panose="020B0604020202020204" pitchFamily="34" charset="0"/>
                        </a:rPr>
                        <a:t>90</a:t>
                      </a:r>
                    </a:p>
                  </a:txBody>
                  <a:tcPr marT="45709" marB="4570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defRPr sz="2800">
                          <a:solidFill>
                            <a:schemeClr val="tx1"/>
                          </a:solidFill>
                          <a:latin typeface="Arial" panose="020B0604020202020204" pitchFamily="34" charset="0"/>
                          <a:cs typeface="Arial" panose="020B0604020202020204" pitchFamily="34" charset="0"/>
                        </a:defRPr>
                      </a:lvl1pPr>
                      <a:lvl2pPr marL="742950" indent="-285750" eaLnBrk="0" hangingPunct="0">
                        <a:spcBef>
                          <a:spcPct val="20000"/>
                        </a:spcBef>
                        <a:defRPr sz="2400">
                          <a:solidFill>
                            <a:schemeClr val="tx1"/>
                          </a:solidFill>
                          <a:latin typeface="Arial" panose="020B0604020202020204" pitchFamily="34" charset="0"/>
                          <a:cs typeface="Arial" panose="020B0604020202020204" pitchFamily="34" charset="0"/>
                        </a:defRPr>
                      </a:lvl2pPr>
                      <a:lvl3pPr marL="1143000" indent="-228600" eaLnBrk="0" hangingPunct="0">
                        <a:spcBef>
                          <a:spcPct val="20000"/>
                        </a:spcBef>
                        <a:defRPr sz="2000">
                          <a:solidFill>
                            <a:schemeClr val="tx1"/>
                          </a:solidFill>
                          <a:latin typeface="Arial" panose="020B0604020202020204" pitchFamily="34" charset="0"/>
                          <a:cs typeface="Arial" panose="020B0604020202020204" pitchFamily="34" charset="0"/>
                        </a:defRPr>
                      </a:lvl3pPr>
                      <a:lvl4pPr marL="1600200" indent="-228600" eaLnBrk="0" hangingPunct="0">
                        <a:spcBef>
                          <a:spcPct val="20000"/>
                        </a:spcBef>
                        <a:defRPr>
                          <a:solidFill>
                            <a:schemeClr val="tx1"/>
                          </a:solidFill>
                          <a:latin typeface="Arial" panose="020B0604020202020204" pitchFamily="34" charset="0"/>
                          <a:cs typeface="Arial" panose="020B0604020202020204" pitchFamily="34" charset="0"/>
                        </a:defRPr>
                      </a:lvl4pPr>
                      <a:lvl5pPr marL="2057400" indent="-228600" eaLnBrk="0" hangingPunct="0">
                        <a:spcBef>
                          <a:spcPct val="20000"/>
                        </a:spcBef>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2000" b="0" i="0" u="none" strike="noStrike" cap="none" normalizeH="0" baseline="0" dirty="0">
                          <a:ln>
                            <a:noFill/>
                          </a:ln>
                          <a:solidFill>
                            <a:schemeClr val="bg2">
                              <a:lumMod val="50000"/>
                            </a:schemeClr>
                          </a:solidFill>
                          <a:effectLst/>
                          <a:latin typeface="Arial" panose="020B0604020202020204" pitchFamily="34" charset="0"/>
                          <a:cs typeface="Arial" panose="020B0604020202020204" pitchFamily="34" charset="0"/>
                        </a:rPr>
                        <a:t>90</a:t>
                      </a:r>
                    </a:p>
                  </a:txBody>
                  <a:tcPr marT="45709" marB="4570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defRPr sz="2800">
                          <a:solidFill>
                            <a:schemeClr val="tx1"/>
                          </a:solidFill>
                          <a:latin typeface="Arial" panose="020B0604020202020204" pitchFamily="34" charset="0"/>
                          <a:cs typeface="Arial" panose="020B0604020202020204" pitchFamily="34" charset="0"/>
                        </a:defRPr>
                      </a:lvl1pPr>
                      <a:lvl2pPr marL="742950" indent="-285750" eaLnBrk="0" hangingPunct="0">
                        <a:spcBef>
                          <a:spcPct val="20000"/>
                        </a:spcBef>
                        <a:defRPr sz="2400">
                          <a:solidFill>
                            <a:schemeClr val="tx1"/>
                          </a:solidFill>
                          <a:latin typeface="Arial" panose="020B0604020202020204" pitchFamily="34" charset="0"/>
                          <a:cs typeface="Arial" panose="020B0604020202020204" pitchFamily="34" charset="0"/>
                        </a:defRPr>
                      </a:lvl2pPr>
                      <a:lvl3pPr marL="1143000" indent="-228600" eaLnBrk="0" hangingPunct="0">
                        <a:spcBef>
                          <a:spcPct val="20000"/>
                        </a:spcBef>
                        <a:defRPr sz="2000">
                          <a:solidFill>
                            <a:schemeClr val="tx1"/>
                          </a:solidFill>
                          <a:latin typeface="Arial" panose="020B0604020202020204" pitchFamily="34" charset="0"/>
                          <a:cs typeface="Arial" panose="020B0604020202020204" pitchFamily="34" charset="0"/>
                        </a:defRPr>
                      </a:lvl3pPr>
                      <a:lvl4pPr marL="1600200" indent="-228600" eaLnBrk="0" hangingPunct="0">
                        <a:spcBef>
                          <a:spcPct val="20000"/>
                        </a:spcBef>
                        <a:defRPr>
                          <a:solidFill>
                            <a:schemeClr val="tx1"/>
                          </a:solidFill>
                          <a:latin typeface="Arial" panose="020B0604020202020204" pitchFamily="34" charset="0"/>
                          <a:cs typeface="Arial" panose="020B0604020202020204" pitchFamily="34" charset="0"/>
                        </a:defRPr>
                      </a:lvl4pPr>
                      <a:lvl5pPr marL="2057400" indent="-228600" eaLnBrk="0" hangingPunct="0">
                        <a:spcBef>
                          <a:spcPct val="20000"/>
                        </a:spcBef>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2000" b="0" i="0" u="none" strike="noStrike" cap="none" normalizeH="0" baseline="0" dirty="0">
                          <a:ln>
                            <a:noFill/>
                          </a:ln>
                          <a:solidFill>
                            <a:schemeClr val="bg2">
                              <a:lumMod val="50000"/>
                            </a:schemeClr>
                          </a:solidFill>
                          <a:effectLst/>
                          <a:latin typeface="Arial" panose="020B0604020202020204" pitchFamily="34" charset="0"/>
                          <a:cs typeface="Arial" panose="020B0604020202020204" pitchFamily="34" charset="0"/>
                        </a:rPr>
                        <a:t>390</a:t>
                      </a:r>
                    </a:p>
                  </a:txBody>
                  <a:tcPr marT="45709" marB="4570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defRPr sz="2800">
                          <a:solidFill>
                            <a:schemeClr val="tx1"/>
                          </a:solidFill>
                          <a:latin typeface="Arial" panose="020B0604020202020204" pitchFamily="34" charset="0"/>
                          <a:cs typeface="Arial" panose="020B0604020202020204" pitchFamily="34" charset="0"/>
                        </a:defRPr>
                      </a:lvl1pPr>
                      <a:lvl2pPr marL="742950" indent="-285750" eaLnBrk="0" hangingPunct="0">
                        <a:spcBef>
                          <a:spcPct val="20000"/>
                        </a:spcBef>
                        <a:defRPr sz="2400">
                          <a:solidFill>
                            <a:schemeClr val="tx1"/>
                          </a:solidFill>
                          <a:latin typeface="Arial" panose="020B0604020202020204" pitchFamily="34" charset="0"/>
                          <a:cs typeface="Arial" panose="020B0604020202020204" pitchFamily="34" charset="0"/>
                        </a:defRPr>
                      </a:lvl2pPr>
                      <a:lvl3pPr marL="1143000" indent="-228600" eaLnBrk="0" hangingPunct="0">
                        <a:spcBef>
                          <a:spcPct val="20000"/>
                        </a:spcBef>
                        <a:defRPr sz="2000">
                          <a:solidFill>
                            <a:schemeClr val="tx1"/>
                          </a:solidFill>
                          <a:latin typeface="Arial" panose="020B0604020202020204" pitchFamily="34" charset="0"/>
                          <a:cs typeface="Arial" panose="020B0604020202020204" pitchFamily="34" charset="0"/>
                        </a:defRPr>
                      </a:lvl3pPr>
                      <a:lvl4pPr marL="1600200" indent="-228600" eaLnBrk="0" hangingPunct="0">
                        <a:spcBef>
                          <a:spcPct val="20000"/>
                        </a:spcBef>
                        <a:defRPr>
                          <a:solidFill>
                            <a:schemeClr val="tx1"/>
                          </a:solidFill>
                          <a:latin typeface="Arial" panose="020B0604020202020204" pitchFamily="34" charset="0"/>
                          <a:cs typeface="Arial" panose="020B0604020202020204" pitchFamily="34" charset="0"/>
                        </a:defRPr>
                      </a:lvl4pPr>
                      <a:lvl5pPr marL="2057400" indent="-228600" eaLnBrk="0" hangingPunct="0">
                        <a:spcBef>
                          <a:spcPct val="20000"/>
                        </a:spcBef>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2000" b="0" i="0" u="none" strike="noStrike" cap="none" normalizeH="0" baseline="0" dirty="0">
                          <a:ln>
                            <a:noFill/>
                          </a:ln>
                          <a:solidFill>
                            <a:schemeClr val="bg2">
                              <a:lumMod val="50000"/>
                            </a:schemeClr>
                          </a:solidFill>
                          <a:effectLst/>
                          <a:latin typeface="Arial" panose="020B0604020202020204" pitchFamily="34" charset="0"/>
                          <a:cs typeface="Arial" panose="020B0604020202020204" pitchFamily="34" charset="0"/>
                        </a:rPr>
                        <a:t>90</a:t>
                      </a:r>
                    </a:p>
                  </a:txBody>
                  <a:tcPr marT="45709" marB="4570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defRPr sz="2800">
                          <a:solidFill>
                            <a:schemeClr val="tx1"/>
                          </a:solidFill>
                          <a:latin typeface="Arial" panose="020B0604020202020204" pitchFamily="34" charset="0"/>
                          <a:cs typeface="Arial" panose="020B0604020202020204" pitchFamily="34" charset="0"/>
                        </a:defRPr>
                      </a:lvl1pPr>
                      <a:lvl2pPr marL="742950" indent="-285750" eaLnBrk="0" hangingPunct="0">
                        <a:spcBef>
                          <a:spcPct val="20000"/>
                        </a:spcBef>
                        <a:defRPr sz="2400">
                          <a:solidFill>
                            <a:schemeClr val="tx1"/>
                          </a:solidFill>
                          <a:latin typeface="Arial" panose="020B0604020202020204" pitchFamily="34" charset="0"/>
                          <a:cs typeface="Arial" panose="020B0604020202020204" pitchFamily="34" charset="0"/>
                        </a:defRPr>
                      </a:lvl2pPr>
                      <a:lvl3pPr marL="1143000" indent="-228600" eaLnBrk="0" hangingPunct="0">
                        <a:spcBef>
                          <a:spcPct val="20000"/>
                        </a:spcBef>
                        <a:defRPr sz="2000">
                          <a:solidFill>
                            <a:schemeClr val="tx1"/>
                          </a:solidFill>
                          <a:latin typeface="Arial" panose="020B0604020202020204" pitchFamily="34" charset="0"/>
                          <a:cs typeface="Arial" panose="020B0604020202020204" pitchFamily="34" charset="0"/>
                        </a:defRPr>
                      </a:lvl3pPr>
                      <a:lvl4pPr marL="1600200" indent="-228600" eaLnBrk="0" hangingPunct="0">
                        <a:spcBef>
                          <a:spcPct val="20000"/>
                        </a:spcBef>
                        <a:defRPr>
                          <a:solidFill>
                            <a:schemeClr val="tx1"/>
                          </a:solidFill>
                          <a:latin typeface="Arial" panose="020B0604020202020204" pitchFamily="34" charset="0"/>
                          <a:cs typeface="Arial" panose="020B0604020202020204" pitchFamily="34" charset="0"/>
                        </a:defRPr>
                      </a:lvl4pPr>
                      <a:lvl5pPr marL="2057400" indent="-228600" eaLnBrk="0" hangingPunct="0">
                        <a:spcBef>
                          <a:spcPct val="20000"/>
                        </a:spcBef>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2000" b="0" i="0" u="none" strike="noStrike" cap="none" normalizeH="0" baseline="0" dirty="0">
                          <a:ln>
                            <a:noFill/>
                          </a:ln>
                          <a:solidFill>
                            <a:schemeClr val="bg2">
                              <a:lumMod val="50000"/>
                            </a:schemeClr>
                          </a:solidFill>
                          <a:effectLst/>
                          <a:latin typeface="Arial" panose="020B0604020202020204" pitchFamily="34" charset="0"/>
                          <a:cs typeface="Arial" panose="020B0604020202020204" pitchFamily="34" charset="0"/>
                        </a:rPr>
                        <a:t>390</a:t>
                      </a:r>
                    </a:p>
                  </a:txBody>
                  <a:tcPr marT="45709" marB="45709"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eaLnBrk="0" hangingPunct="0">
                        <a:spcBef>
                          <a:spcPct val="20000"/>
                        </a:spcBef>
                        <a:defRPr sz="2800">
                          <a:solidFill>
                            <a:schemeClr val="tx1"/>
                          </a:solidFill>
                          <a:latin typeface="Arial" panose="020B0604020202020204" pitchFamily="34" charset="0"/>
                          <a:cs typeface="Arial" panose="020B0604020202020204" pitchFamily="34" charset="0"/>
                        </a:defRPr>
                      </a:lvl1pPr>
                      <a:lvl2pPr marL="742950" indent="-285750" eaLnBrk="0" hangingPunct="0">
                        <a:spcBef>
                          <a:spcPct val="20000"/>
                        </a:spcBef>
                        <a:defRPr sz="2400">
                          <a:solidFill>
                            <a:schemeClr val="tx1"/>
                          </a:solidFill>
                          <a:latin typeface="Arial" panose="020B0604020202020204" pitchFamily="34" charset="0"/>
                          <a:cs typeface="Arial" panose="020B0604020202020204" pitchFamily="34" charset="0"/>
                        </a:defRPr>
                      </a:lvl2pPr>
                      <a:lvl3pPr marL="1143000" indent="-228600" eaLnBrk="0" hangingPunct="0">
                        <a:spcBef>
                          <a:spcPct val="20000"/>
                        </a:spcBef>
                        <a:defRPr sz="2000">
                          <a:solidFill>
                            <a:schemeClr val="tx1"/>
                          </a:solidFill>
                          <a:latin typeface="Arial" panose="020B0604020202020204" pitchFamily="34" charset="0"/>
                          <a:cs typeface="Arial" panose="020B0604020202020204" pitchFamily="34" charset="0"/>
                        </a:defRPr>
                      </a:lvl3pPr>
                      <a:lvl4pPr marL="1600200" indent="-228600" eaLnBrk="0" hangingPunct="0">
                        <a:spcBef>
                          <a:spcPct val="20000"/>
                        </a:spcBef>
                        <a:defRPr>
                          <a:solidFill>
                            <a:schemeClr val="tx1"/>
                          </a:solidFill>
                          <a:latin typeface="Arial" panose="020B0604020202020204" pitchFamily="34" charset="0"/>
                          <a:cs typeface="Arial" panose="020B0604020202020204" pitchFamily="34" charset="0"/>
                        </a:defRPr>
                      </a:lvl4pPr>
                      <a:lvl5pPr marL="2057400" indent="-228600" eaLnBrk="0" hangingPunct="0">
                        <a:spcBef>
                          <a:spcPct val="20000"/>
                        </a:spcBef>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2000" b="0" i="0" u="none" strike="noStrike" cap="none" normalizeH="0" baseline="0" dirty="0">
                          <a:ln>
                            <a:noFill/>
                          </a:ln>
                          <a:solidFill>
                            <a:schemeClr val="bg2">
                              <a:lumMod val="50000"/>
                            </a:schemeClr>
                          </a:solidFill>
                          <a:effectLst/>
                          <a:latin typeface="Arial" panose="020B0604020202020204" pitchFamily="34" charset="0"/>
                          <a:cs typeface="Arial" panose="020B0604020202020204" pitchFamily="34" charset="0"/>
                        </a:rPr>
                        <a:t>0</a:t>
                      </a:r>
                    </a:p>
                  </a:txBody>
                  <a:tcPr marT="45709" marB="45709"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xmlns="" val="10004"/>
                  </a:ext>
                </a:extLst>
              </a:tr>
            </a:tbl>
          </a:graphicData>
        </a:graphic>
      </p:graphicFrame>
      <p:sp>
        <p:nvSpPr>
          <p:cNvPr id="24" name="Cloud Callout 7">
            <a:extLst>
              <a:ext uri="{FF2B5EF4-FFF2-40B4-BE49-F238E27FC236}">
                <a16:creationId xmlns:a16="http://schemas.microsoft.com/office/drawing/2014/main" xmlns="" id="{035AC0F1-E7B6-40BA-B83B-CC7E4325D1BB}"/>
              </a:ext>
            </a:extLst>
          </p:cNvPr>
          <p:cNvSpPr/>
          <p:nvPr/>
        </p:nvSpPr>
        <p:spPr>
          <a:xfrm>
            <a:off x="294172" y="2570855"/>
            <a:ext cx="2139017" cy="685930"/>
          </a:xfrm>
          <a:prstGeom prst="cloudCallout">
            <a:avLst/>
          </a:prstGeom>
          <a:solidFill>
            <a:srgbClr val="F8F8F8"/>
          </a:solidFill>
          <a:ln/>
        </p:spPr>
        <p:style>
          <a:lnRef idx="1">
            <a:schemeClr val="accent4"/>
          </a:lnRef>
          <a:fillRef idx="2">
            <a:schemeClr val="accent4"/>
          </a:fillRef>
          <a:effectRef idx="1">
            <a:schemeClr val="accent4"/>
          </a:effectRef>
          <a:fontRef idx="minor">
            <a:schemeClr val="dk1"/>
          </a:fontRef>
        </p:style>
        <p:txBody>
          <a:bodyPr rtlCol="0" anchor="ctr"/>
          <a:lstStyle/>
          <a:p>
            <a:pPr algn="ctr"/>
            <a:r>
              <a:rPr lang="en-US" sz="2400" b="1" dirty="0" err="1">
                <a:solidFill>
                  <a:srgbClr val="CC3300"/>
                </a:solidFill>
              </a:rPr>
              <a:t>Ví</a:t>
            </a:r>
            <a:r>
              <a:rPr lang="en-US" sz="2400" b="1" dirty="0">
                <a:solidFill>
                  <a:srgbClr val="CC3300"/>
                </a:solidFill>
              </a:rPr>
              <a:t> </a:t>
            </a:r>
            <a:r>
              <a:rPr lang="en-US" sz="2400" b="1" dirty="0" err="1">
                <a:solidFill>
                  <a:srgbClr val="CC3300"/>
                </a:solidFill>
              </a:rPr>
              <a:t>dụ</a:t>
            </a:r>
            <a:endParaRPr lang="en-US" sz="2400" b="1" dirty="0">
              <a:solidFill>
                <a:srgbClr val="CC3300"/>
              </a:solidFill>
            </a:endParaRPr>
          </a:p>
        </p:txBody>
      </p:sp>
    </p:spTree>
    <p:extLst>
      <p:ext uri="{BB962C8B-B14F-4D97-AF65-F5344CB8AC3E}">
        <p14:creationId xmlns:p14="http://schemas.microsoft.com/office/powerpoint/2010/main" val="67804918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nodePh="1">
                                  <p:stCondLst>
                                    <p:cond delay="0"/>
                                  </p:stCondLst>
                                  <p:endCondLst>
                                    <p:cond evt="begin" delay="0">
                                      <p:tn val="5"/>
                                    </p:cond>
                                  </p:endCondLst>
                                  <p:childTnLst>
                                    <p:set>
                                      <p:cBhvr>
                                        <p:cTn id="6" dur="1" fill="hold">
                                          <p:stCondLst>
                                            <p:cond delay="0"/>
                                          </p:stCondLst>
                                        </p:cTn>
                                        <p:tgtEl>
                                          <p:spTgt spid="10"/>
                                        </p:tgtEl>
                                        <p:attrNameLst>
                                          <p:attrName>style.visibility</p:attrName>
                                        </p:attrNameLst>
                                      </p:cBhvr>
                                      <p:to>
                                        <p:strVal val="visible"/>
                                      </p:to>
                                    </p:set>
                                    <p:animEffect transition="in" filter="fade">
                                      <p:cBhvr>
                                        <p:cTn id="7" dur="1000"/>
                                        <p:tgtEl>
                                          <p:spTgt spid="10"/>
                                        </p:tgtEl>
                                      </p:cBhvr>
                                    </p:animEffect>
                                    <p:anim calcmode="lin" valueType="num">
                                      <p:cBhvr>
                                        <p:cTn id="8" dur="1000" fill="hold"/>
                                        <p:tgtEl>
                                          <p:spTgt spid="10"/>
                                        </p:tgtEl>
                                        <p:attrNameLst>
                                          <p:attrName>ppt_x</p:attrName>
                                        </p:attrNameLst>
                                      </p:cBhvr>
                                      <p:tavLst>
                                        <p:tav tm="0">
                                          <p:val>
                                            <p:strVal val="#ppt_x"/>
                                          </p:val>
                                        </p:tav>
                                        <p:tav tm="100000">
                                          <p:val>
                                            <p:strVal val="#ppt_x"/>
                                          </p:val>
                                        </p:tav>
                                      </p:tavLst>
                                    </p:anim>
                                    <p:anim calcmode="lin" valueType="num">
                                      <p:cBhvr>
                                        <p:cTn id="9" dur="1000" fill="hold"/>
                                        <p:tgtEl>
                                          <p:spTgt spid="10"/>
                                        </p:tgtEl>
                                        <p:attrNameLst>
                                          <p:attrName>ppt_y</p:attrName>
                                        </p:attrNameLst>
                                      </p:cBhvr>
                                      <p:tavLst>
                                        <p:tav tm="0">
                                          <p:val>
                                            <p:strVal val="#ppt_y+.1"/>
                                          </p:val>
                                        </p:tav>
                                        <p:tav tm="100000">
                                          <p:val>
                                            <p:strVal val="#ppt_y"/>
                                          </p:val>
                                        </p:tav>
                                      </p:tavLst>
                                    </p:anim>
                                  </p:childTnLst>
                                </p:cTn>
                              </p:par>
                              <p:par>
                                <p:cTn id="10" presetID="42" presetClass="entr" presetSubtype="0" fill="hold" grpId="0" nodeType="withEffect">
                                  <p:stCondLst>
                                    <p:cond delay="0"/>
                                  </p:stCondLst>
                                  <p:childTnLst>
                                    <p:set>
                                      <p:cBhvr>
                                        <p:cTn id="11" dur="1" fill="hold">
                                          <p:stCondLst>
                                            <p:cond delay="0"/>
                                          </p:stCondLst>
                                        </p:cTn>
                                        <p:tgtEl>
                                          <p:spTgt spid="12"/>
                                        </p:tgtEl>
                                        <p:attrNameLst>
                                          <p:attrName>style.visibility</p:attrName>
                                        </p:attrNameLst>
                                      </p:cBhvr>
                                      <p:to>
                                        <p:strVal val="visible"/>
                                      </p:to>
                                    </p:set>
                                    <p:animEffect transition="in" filter="fade">
                                      <p:cBhvr>
                                        <p:cTn id="12" dur="1000"/>
                                        <p:tgtEl>
                                          <p:spTgt spid="12"/>
                                        </p:tgtEl>
                                      </p:cBhvr>
                                    </p:animEffect>
                                    <p:anim calcmode="lin" valueType="num">
                                      <p:cBhvr>
                                        <p:cTn id="13" dur="1000" fill="hold"/>
                                        <p:tgtEl>
                                          <p:spTgt spid="12"/>
                                        </p:tgtEl>
                                        <p:attrNameLst>
                                          <p:attrName>ppt_x</p:attrName>
                                        </p:attrNameLst>
                                      </p:cBhvr>
                                      <p:tavLst>
                                        <p:tav tm="0">
                                          <p:val>
                                            <p:strVal val="#ppt_x"/>
                                          </p:val>
                                        </p:tav>
                                        <p:tav tm="100000">
                                          <p:val>
                                            <p:strVal val="#ppt_x"/>
                                          </p:val>
                                        </p:tav>
                                      </p:tavLst>
                                    </p:anim>
                                    <p:anim calcmode="lin" valueType="num">
                                      <p:cBhvr>
                                        <p:cTn id="14" dur="1000" fill="hold"/>
                                        <p:tgtEl>
                                          <p:spTgt spid="12"/>
                                        </p:tgtEl>
                                        <p:attrNameLst>
                                          <p:attrName>ppt_y</p:attrName>
                                        </p:attrNameLst>
                                      </p:cBhvr>
                                      <p:tavLst>
                                        <p:tav tm="0">
                                          <p:val>
                                            <p:strVal val="#ppt_y+.1"/>
                                          </p:val>
                                        </p:tav>
                                        <p:tav tm="100000">
                                          <p:val>
                                            <p:strVal val="#ppt_y"/>
                                          </p:val>
                                        </p:tav>
                                      </p:tavLst>
                                    </p:anim>
                                  </p:childTnLst>
                                </p:cTn>
                              </p:par>
                              <p:par>
                                <p:cTn id="15" presetID="42" presetClass="entr" presetSubtype="0" fill="hold" grpId="0" nodeType="withEffect">
                                  <p:stCondLst>
                                    <p:cond delay="0"/>
                                  </p:stCondLst>
                                  <p:childTnLst>
                                    <p:set>
                                      <p:cBhvr>
                                        <p:cTn id="16" dur="1" fill="hold">
                                          <p:stCondLst>
                                            <p:cond delay="0"/>
                                          </p:stCondLst>
                                        </p:cTn>
                                        <p:tgtEl>
                                          <p:spTgt spid="16"/>
                                        </p:tgtEl>
                                        <p:attrNameLst>
                                          <p:attrName>style.visibility</p:attrName>
                                        </p:attrNameLst>
                                      </p:cBhvr>
                                      <p:to>
                                        <p:strVal val="visible"/>
                                      </p:to>
                                    </p:set>
                                    <p:animEffect transition="in" filter="fade">
                                      <p:cBhvr>
                                        <p:cTn id="17" dur="1000"/>
                                        <p:tgtEl>
                                          <p:spTgt spid="16"/>
                                        </p:tgtEl>
                                      </p:cBhvr>
                                    </p:animEffect>
                                    <p:anim calcmode="lin" valueType="num">
                                      <p:cBhvr>
                                        <p:cTn id="18" dur="1000" fill="hold"/>
                                        <p:tgtEl>
                                          <p:spTgt spid="16"/>
                                        </p:tgtEl>
                                        <p:attrNameLst>
                                          <p:attrName>ppt_x</p:attrName>
                                        </p:attrNameLst>
                                      </p:cBhvr>
                                      <p:tavLst>
                                        <p:tav tm="0">
                                          <p:val>
                                            <p:strVal val="#ppt_x"/>
                                          </p:val>
                                        </p:tav>
                                        <p:tav tm="100000">
                                          <p:val>
                                            <p:strVal val="#ppt_x"/>
                                          </p:val>
                                        </p:tav>
                                      </p:tavLst>
                                    </p:anim>
                                    <p:anim calcmode="lin" valueType="num">
                                      <p:cBhvr>
                                        <p:cTn id="19" dur="1000" fill="hold"/>
                                        <p:tgtEl>
                                          <p:spTgt spid="16"/>
                                        </p:tgtEl>
                                        <p:attrNameLst>
                                          <p:attrName>ppt_y</p:attrName>
                                        </p:attrNameLst>
                                      </p:cBhvr>
                                      <p:tavLst>
                                        <p:tav tm="0">
                                          <p:val>
                                            <p:strVal val="#ppt_y+.1"/>
                                          </p:val>
                                        </p:tav>
                                        <p:tav tm="100000">
                                          <p:val>
                                            <p:strVal val="#ppt_y"/>
                                          </p:val>
                                        </p:tav>
                                      </p:tavLst>
                                    </p:anim>
                                  </p:childTnLst>
                                </p:cTn>
                              </p:par>
                              <p:par>
                                <p:cTn id="20" presetID="42" presetClass="entr" presetSubtype="0" fill="hold" grpId="0" nodeType="withEffect">
                                  <p:stCondLst>
                                    <p:cond delay="0"/>
                                  </p:stCondLst>
                                  <p:childTnLst>
                                    <p:set>
                                      <p:cBhvr>
                                        <p:cTn id="21" dur="1" fill="hold">
                                          <p:stCondLst>
                                            <p:cond delay="0"/>
                                          </p:stCondLst>
                                        </p:cTn>
                                        <p:tgtEl>
                                          <p:spTgt spid="22"/>
                                        </p:tgtEl>
                                        <p:attrNameLst>
                                          <p:attrName>style.visibility</p:attrName>
                                        </p:attrNameLst>
                                      </p:cBhvr>
                                      <p:to>
                                        <p:strVal val="visible"/>
                                      </p:to>
                                    </p:set>
                                    <p:animEffect transition="in" filter="fade">
                                      <p:cBhvr>
                                        <p:cTn id="22" dur="1000"/>
                                        <p:tgtEl>
                                          <p:spTgt spid="22"/>
                                        </p:tgtEl>
                                      </p:cBhvr>
                                    </p:animEffect>
                                    <p:anim calcmode="lin" valueType="num">
                                      <p:cBhvr>
                                        <p:cTn id="23" dur="1000" fill="hold"/>
                                        <p:tgtEl>
                                          <p:spTgt spid="22"/>
                                        </p:tgtEl>
                                        <p:attrNameLst>
                                          <p:attrName>ppt_x</p:attrName>
                                        </p:attrNameLst>
                                      </p:cBhvr>
                                      <p:tavLst>
                                        <p:tav tm="0">
                                          <p:val>
                                            <p:strVal val="#ppt_x"/>
                                          </p:val>
                                        </p:tav>
                                        <p:tav tm="100000">
                                          <p:val>
                                            <p:strVal val="#ppt_x"/>
                                          </p:val>
                                        </p:tav>
                                      </p:tavLst>
                                    </p:anim>
                                    <p:anim calcmode="lin" valueType="num">
                                      <p:cBhvr>
                                        <p:cTn id="24" dur="1000" fill="hold"/>
                                        <p:tgtEl>
                                          <p:spTgt spid="22"/>
                                        </p:tgtEl>
                                        <p:attrNameLst>
                                          <p:attrName>ppt_y</p:attrName>
                                        </p:attrNameLst>
                                      </p:cBhvr>
                                      <p:tavLst>
                                        <p:tav tm="0">
                                          <p:val>
                                            <p:strVal val="#ppt_y+.1"/>
                                          </p:val>
                                        </p:tav>
                                        <p:tav tm="100000">
                                          <p:val>
                                            <p:strVal val="#ppt_y"/>
                                          </p:val>
                                        </p:tav>
                                      </p:tavLst>
                                    </p:anim>
                                  </p:childTnLst>
                                </p:cTn>
                              </p:par>
                              <p:par>
                                <p:cTn id="25" presetID="42" presetClass="entr" presetSubtype="0" fill="hold" grpId="0" nodeType="withEffect">
                                  <p:stCondLst>
                                    <p:cond delay="0"/>
                                  </p:stCondLst>
                                  <p:childTnLst>
                                    <p:set>
                                      <p:cBhvr>
                                        <p:cTn id="26" dur="1" fill="hold">
                                          <p:stCondLst>
                                            <p:cond delay="0"/>
                                          </p:stCondLst>
                                        </p:cTn>
                                        <p:tgtEl>
                                          <p:spTgt spid="20"/>
                                        </p:tgtEl>
                                        <p:attrNameLst>
                                          <p:attrName>style.visibility</p:attrName>
                                        </p:attrNameLst>
                                      </p:cBhvr>
                                      <p:to>
                                        <p:strVal val="visible"/>
                                      </p:to>
                                    </p:set>
                                    <p:animEffect transition="in" filter="fade">
                                      <p:cBhvr>
                                        <p:cTn id="27" dur="1000"/>
                                        <p:tgtEl>
                                          <p:spTgt spid="20"/>
                                        </p:tgtEl>
                                      </p:cBhvr>
                                    </p:animEffect>
                                    <p:anim calcmode="lin" valueType="num">
                                      <p:cBhvr>
                                        <p:cTn id="28" dur="1000" fill="hold"/>
                                        <p:tgtEl>
                                          <p:spTgt spid="20"/>
                                        </p:tgtEl>
                                        <p:attrNameLst>
                                          <p:attrName>ppt_x</p:attrName>
                                        </p:attrNameLst>
                                      </p:cBhvr>
                                      <p:tavLst>
                                        <p:tav tm="0">
                                          <p:val>
                                            <p:strVal val="#ppt_x"/>
                                          </p:val>
                                        </p:tav>
                                        <p:tav tm="100000">
                                          <p:val>
                                            <p:strVal val="#ppt_x"/>
                                          </p:val>
                                        </p:tav>
                                      </p:tavLst>
                                    </p:anim>
                                    <p:anim calcmode="lin" valueType="num">
                                      <p:cBhvr>
                                        <p:cTn id="29" dur="1000" fill="hold"/>
                                        <p:tgtEl>
                                          <p:spTgt spid="20"/>
                                        </p:tgtEl>
                                        <p:attrNameLst>
                                          <p:attrName>ppt_y</p:attrName>
                                        </p:attrNameLst>
                                      </p:cBhvr>
                                      <p:tavLst>
                                        <p:tav tm="0">
                                          <p:val>
                                            <p:strVal val="#ppt_y+.1"/>
                                          </p:val>
                                        </p:tav>
                                        <p:tav tm="100000">
                                          <p:val>
                                            <p:strVal val="#ppt_y"/>
                                          </p:val>
                                        </p:tav>
                                      </p:tavLst>
                                    </p:anim>
                                  </p:childTnLst>
                                </p:cTn>
                              </p:par>
                            </p:childTnLst>
                          </p:cTn>
                        </p:par>
                      </p:childTnLst>
                    </p:cTn>
                  </p:par>
                  <p:par>
                    <p:cTn id="30" fill="hold">
                      <p:stCondLst>
                        <p:cond delay="indefinite"/>
                      </p:stCondLst>
                      <p:childTnLst>
                        <p:par>
                          <p:cTn id="31" fill="hold">
                            <p:stCondLst>
                              <p:cond delay="0"/>
                            </p:stCondLst>
                            <p:childTnLst>
                              <p:par>
                                <p:cTn id="32" presetID="42" presetClass="entr" presetSubtype="0" fill="hold" grpId="0" nodeType="clickEffect">
                                  <p:stCondLst>
                                    <p:cond delay="0"/>
                                  </p:stCondLst>
                                  <p:childTnLst>
                                    <p:set>
                                      <p:cBhvr>
                                        <p:cTn id="33" dur="1" fill="hold">
                                          <p:stCondLst>
                                            <p:cond delay="0"/>
                                          </p:stCondLst>
                                        </p:cTn>
                                        <p:tgtEl>
                                          <p:spTgt spid="24"/>
                                        </p:tgtEl>
                                        <p:attrNameLst>
                                          <p:attrName>style.visibility</p:attrName>
                                        </p:attrNameLst>
                                      </p:cBhvr>
                                      <p:to>
                                        <p:strVal val="visible"/>
                                      </p:to>
                                    </p:set>
                                    <p:animEffect transition="in" filter="fade">
                                      <p:cBhvr>
                                        <p:cTn id="34" dur="1000"/>
                                        <p:tgtEl>
                                          <p:spTgt spid="24"/>
                                        </p:tgtEl>
                                      </p:cBhvr>
                                    </p:animEffect>
                                    <p:anim calcmode="lin" valueType="num">
                                      <p:cBhvr>
                                        <p:cTn id="35" dur="1000" fill="hold"/>
                                        <p:tgtEl>
                                          <p:spTgt spid="24"/>
                                        </p:tgtEl>
                                        <p:attrNameLst>
                                          <p:attrName>ppt_x</p:attrName>
                                        </p:attrNameLst>
                                      </p:cBhvr>
                                      <p:tavLst>
                                        <p:tav tm="0">
                                          <p:val>
                                            <p:strVal val="#ppt_x"/>
                                          </p:val>
                                        </p:tav>
                                        <p:tav tm="100000">
                                          <p:val>
                                            <p:strVal val="#ppt_x"/>
                                          </p:val>
                                        </p:tav>
                                      </p:tavLst>
                                    </p:anim>
                                    <p:anim calcmode="lin" valueType="num">
                                      <p:cBhvr>
                                        <p:cTn id="36" dur="1000" fill="hold"/>
                                        <p:tgtEl>
                                          <p:spTgt spid="24"/>
                                        </p:tgtEl>
                                        <p:attrNameLst>
                                          <p:attrName>ppt_y</p:attrName>
                                        </p:attrNameLst>
                                      </p:cBhvr>
                                      <p:tavLst>
                                        <p:tav tm="0">
                                          <p:val>
                                            <p:strVal val="#ppt_y+.1"/>
                                          </p:val>
                                        </p:tav>
                                        <p:tav tm="100000">
                                          <p:val>
                                            <p:strVal val="#ppt_y"/>
                                          </p:val>
                                        </p:tav>
                                      </p:tavLst>
                                    </p:anim>
                                  </p:childTnLst>
                                </p:cTn>
                              </p:par>
                            </p:childTnLst>
                          </p:cTn>
                        </p:par>
                      </p:childTnLst>
                    </p:cTn>
                  </p:par>
                  <p:par>
                    <p:cTn id="37" fill="hold">
                      <p:stCondLst>
                        <p:cond delay="indefinite"/>
                      </p:stCondLst>
                      <p:childTnLst>
                        <p:par>
                          <p:cTn id="38" fill="hold">
                            <p:stCondLst>
                              <p:cond delay="0"/>
                            </p:stCondLst>
                            <p:childTnLst>
                              <p:par>
                                <p:cTn id="39" presetID="42" presetClass="entr" presetSubtype="0" fill="hold" nodeType="clickEffect">
                                  <p:stCondLst>
                                    <p:cond delay="0"/>
                                  </p:stCondLst>
                                  <p:childTnLst>
                                    <p:set>
                                      <p:cBhvr>
                                        <p:cTn id="40" dur="1" fill="hold">
                                          <p:stCondLst>
                                            <p:cond delay="0"/>
                                          </p:stCondLst>
                                        </p:cTn>
                                        <p:tgtEl>
                                          <p:spTgt spid="23"/>
                                        </p:tgtEl>
                                        <p:attrNameLst>
                                          <p:attrName>style.visibility</p:attrName>
                                        </p:attrNameLst>
                                      </p:cBhvr>
                                      <p:to>
                                        <p:strVal val="visible"/>
                                      </p:to>
                                    </p:set>
                                    <p:animEffect transition="in" filter="fade">
                                      <p:cBhvr>
                                        <p:cTn id="41" dur="1000"/>
                                        <p:tgtEl>
                                          <p:spTgt spid="23"/>
                                        </p:tgtEl>
                                      </p:cBhvr>
                                    </p:animEffect>
                                    <p:anim calcmode="lin" valueType="num">
                                      <p:cBhvr>
                                        <p:cTn id="42" dur="1000" fill="hold"/>
                                        <p:tgtEl>
                                          <p:spTgt spid="23"/>
                                        </p:tgtEl>
                                        <p:attrNameLst>
                                          <p:attrName>ppt_x</p:attrName>
                                        </p:attrNameLst>
                                      </p:cBhvr>
                                      <p:tavLst>
                                        <p:tav tm="0">
                                          <p:val>
                                            <p:strVal val="#ppt_x"/>
                                          </p:val>
                                        </p:tav>
                                        <p:tav tm="100000">
                                          <p:val>
                                            <p:strVal val="#ppt_x"/>
                                          </p:val>
                                        </p:tav>
                                      </p:tavLst>
                                    </p:anim>
                                    <p:anim calcmode="lin" valueType="num">
                                      <p:cBhvr>
                                        <p:cTn id="43" dur="1000" fill="hold"/>
                                        <p:tgtEl>
                                          <p:spTgt spid="2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p:bldP spid="12" grpId="0"/>
      <p:bldP spid="16" grpId="0"/>
      <p:bldP spid="20" grpId="0"/>
      <p:bldP spid="22" grpId="0" animBg="1"/>
      <p:bldP spid="24" grpId="0" animBg="1"/>
    </p:bldLst>
  </p:timing>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 name="Text Box 9">
            <a:extLst>
              <a:ext uri="{FF2B5EF4-FFF2-40B4-BE49-F238E27FC236}">
                <a16:creationId xmlns:a16="http://schemas.microsoft.com/office/drawing/2014/main" xmlns="" id="{22F7D160-B2C8-404E-8F59-71ACCA597670}"/>
              </a:ext>
            </a:extLst>
          </p:cNvPr>
          <p:cNvSpPr txBox="1">
            <a:spLocks noChangeArrowheads="1"/>
          </p:cNvSpPr>
          <p:nvPr/>
        </p:nvSpPr>
        <p:spPr bwMode="auto">
          <a:xfrm>
            <a:off x="3039383" y="770616"/>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pPr>
            <a:endParaRPr lang="vi-VN" altLang="en-US" sz="2400">
              <a:solidFill>
                <a:srgbClr val="000000"/>
              </a:solidFill>
              <a:latin typeface=".VnTime" panose="020B7200000000000000" pitchFamily="34" charset="0"/>
              <a:cs typeface="Arial" panose="020B0604020202020204" pitchFamily="34" charset="0"/>
              <a:sym typeface="Arial" panose="020B0604020202020204" pitchFamily="34" charset="0"/>
            </a:endParaRPr>
          </a:p>
        </p:txBody>
      </p:sp>
      <p:sp>
        <p:nvSpPr>
          <p:cNvPr id="64" name="TextBox 63">
            <a:extLst>
              <a:ext uri="{FF2B5EF4-FFF2-40B4-BE49-F238E27FC236}">
                <a16:creationId xmlns:a16="http://schemas.microsoft.com/office/drawing/2014/main" xmlns="" id="{47AAC344-D514-43C9-A0B6-EBDA8201A95E}"/>
              </a:ext>
            </a:extLst>
          </p:cNvPr>
          <p:cNvSpPr txBox="1"/>
          <p:nvPr/>
        </p:nvSpPr>
        <p:spPr>
          <a:xfrm>
            <a:off x="807192" y="200385"/>
            <a:ext cx="3446695" cy="480131"/>
          </a:xfrm>
          <a:prstGeom prst="rect">
            <a:avLst/>
          </a:prstGeom>
          <a:noFill/>
        </p:spPr>
        <p:txBody>
          <a:bodyPr wrap="square">
            <a:spAutoFit/>
          </a:bodyPr>
          <a:lstStyle/>
          <a:p>
            <a:pPr defTabSz="914400" fontAlgn="base">
              <a:lnSpc>
                <a:spcPct val="90000"/>
              </a:lnSpc>
              <a:spcBef>
                <a:spcPct val="0"/>
              </a:spcBef>
              <a:spcAft>
                <a:spcPct val="0"/>
              </a:spcAft>
              <a:buClrTx/>
              <a:buNone/>
            </a:pPr>
            <a:r>
              <a:rPr lang="en-US" altLang="en-US" sz="2800" b="1" dirty="0">
                <a:solidFill>
                  <a:srgbClr val="FF0000"/>
                </a:solidFill>
                <a:cs typeface="Arial" panose="020B0604020202020204" pitchFamily="34" charset="0"/>
              </a:rPr>
              <a:t>3.3.1. </a:t>
            </a:r>
            <a:r>
              <a:rPr lang="vi-VN" altLang="en-US" sz="2800" b="1" dirty="0">
                <a:solidFill>
                  <a:srgbClr val="FF0000"/>
                </a:solidFill>
                <a:cs typeface="Arial" panose="020B0604020202020204" pitchFamily="34" charset="0"/>
              </a:rPr>
              <a:t>Lợi nhuận</a:t>
            </a:r>
            <a:endParaRPr lang="en-US" altLang="en-US" sz="2800" b="1" dirty="0">
              <a:solidFill>
                <a:srgbClr val="FF0000"/>
              </a:solidFill>
              <a:cs typeface="Arial" panose="020B0604020202020204" pitchFamily="34" charset="0"/>
            </a:endParaRPr>
          </a:p>
        </p:txBody>
      </p:sp>
      <p:grpSp>
        <p:nvGrpSpPr>
          <p:cNvPr id="65" name="Group 21">
            <a:extLst>
              <a:ext uri="{FF2B5EF4-FFF2-40B4-BE49-F238E27FC236}">
                <a16:creationId xmlns:a16="http://schemas.microsoft.com/office/drawing/2014/main" xmlns="" id="{200B3AD2-5F42-4D30-84F4-4419C02C7996}"/>
              </a:ext>
            </a:extLst>
          </p:cNvPr>
          <p:cNvGrpSpPr>
            <a:grpSpLocks/>
          </p:cNvGrpSpPr>
          <p:nvPr/>
        </p:nvGrpSpPr>
        <p:grpSpPr bwMode="auto">
          <a:xfrm flipV="1">
            <a:off x="8430" y="777774"/>
            <a:ext cx="9855200" cy="54321"/>
            <a:chOff x="269" y="-3698"/>
            <a:chExt cx="5298" cy="1751"/>
          </a:xfrm>
        </p:grpSpPr>
        <p:sp>
          <p:nvSpPr>
            <p:cNvPr id="66" name="Line 7">
              <a:extLst>
                <a:ext uri="{FF2B5EF4-FFF2-40B4-BE49-F238E27FC236}">
                  <a16:creationId xmlns:a16="http://schemas.microsoft.com/office/drawing/2014/main" xmlns="" id="{DCF00FC0-368B-4C6B-BAEC-8B6EB4397A6F}"/>
                </a:ext>
              </a:extLst>
            </p:cNvPr>
            <p:cNvSpPr>
              <a:spLocks noChangeShapeType="1"/>
            </p:cNvSpPr>
            <p:nvPr/>
          </p:nvSpPr>
          <p:spPr bwMode="auto">
            <a:xfrm>
              <a:off x="269" y="-3698"/>
              <a:ext cx="2472" cy="761"/>
            </a:xfrm>
            <a:prstGeom prst="line">
              <a:avLst/>
            </a:prstGeom>
            <a:noFill/>
            <a:ln w="127000">
              <a:solidFill>
                <a:srgbClr val="00B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67" name="Line 8">
              <a:extLst>
                <a:ext uri="{FF2B5EF4-FFF2-40B4-BE49-F238E27FC236}">
                  <a16:creationId xmlns:a16="http://schemas.microsoft.com/office/drawing/2014/main" xmlns="" id="{12A6C550-A205-4F00-A387-DE897016F049}"/>
                </a:ext>
              </a:extLst>
            </p:cNvPr>
            <p:cNvSpPr>
              <a:spLocks noChangeShapeType="1"/>
            </p:cNvSpPr>
            <p:nvPr/>
          </p:nvSpPr>
          <p:spPr bwMode="auto">
            <a:xfrm>
              <a:off x="269" y="-1947"/>
              <a:ext cx="5298" cy="0"/>
            </a:xfrm>
            <a:prstGeom prst="line">
              <a:avLst/>
            </a:prstGeom>
            <a:noFill/>
            <a:ln w="12700">
              <a:solidFill>
                <a:srgbClr val="00B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68" name="TextBox 67">
            <a:extLst>
              <a:ext uri="{FF2B5EF4-FFF2-40B4-BE49-F238E27FC236}">
                <a16:creationId xmlns:a16="http://schemas.microsoft.com/office/drawing/2014/main" xmlns="" id="{6CD3EE22-EDD4-42A5-BFB8-143427DF113C}"/>
              </a:ext>
            </a:extLst>
          </p:cNvPr>
          <p:cNvSpPr txBox="1"/>
          <p:nvPr/>
        </p:nvSpPr>
        <p:spPr>
          <a:xfrm>
            <a:off x="1319070" y="1082925"/>
            <a:ext cx="4994231" cy="461665"/>
          </a:xfrm>
          <a:prstGeom prst="rect">
            <a:avLst/>
          </a:prstGeom>
          <a:noFill/>
        </p:spPr>
        <p:txBody>
          <a:bodyPr wrap="square">
            <a:spAutoFit/>
          </a:bodyPr>
          <a:lstStyle/>
          <a:p>
            <a:pPr marL="285750" indent="-285750" algn="l">
              <a:buFont typeface="Wingdings" panose="05000000000000000000" pitchFamily="2" charset="2"/>
              <a:buChar char="q"/>
            </a:pPr>
            <a:r>
              <a:rPr lang="vi-VN" sz="2400" b="1" i="0" dirty="0">
                <a:solidFill>
                  <a:srgbClr val="000000"/>
                </a:solidFill>
                <a:effectLst/>
                <a:latin typeface="Arial" panose="020B0604020202020204" pitchFamily="34" charset="0"/>
                <a:cs typeface="Arial" panose="020B0604020202020204" pitchFamily="34" charset="0"/>
              </a:rPr>
              <a:t> </a:t>
            </a:r>
            <a:r>
              <a:rPr lang="en-US" sz="2400" b="1" i="0" dirty="0" err="1">
                <a:solidFill>
                  <a:srgbClr val="000000"/>
                </a:solidFill>
                <a:effectLst/>
                <a:latin typeface="Arial" panose="020B0604020202020204" pitchFamily="34" charset="0"/>
                <a:cs typeface="Arial" panose="020B0604020202020204" pitchFamily="34" charset="0"/>
              </a:rPr>
              <a:t>Lợi</a:t>
            </a:r>
            <a:r>
              <a:rPr lang="en-US" sz="2400" b="1" i="0" dirty="0">
                <a:solidFill>
                  <a:srgbClr val="000000"/>
                </a:solidFill>
                <a:effectLst/>
                <a:latin typeface="Arial" panose="020B0604020202020204" pitchFamily="34" charset="0"/>
                <a:cs typeface="Arial" panose="020B0604020202020204" pitchFamily="34" charset="0"/>
              </a:rPr>
              <a:t> </a:t>
            </a:r>
            <a:r>
              <a:rPr lang="en-US" sz="2400" b="1" i="0" dirty="0" err="1">
                <a:solidFill>
                  <a:srgbClr val="000000"/>
                </a:solidFill>
                <a:effectLst/>
                <a:latin typeface="Arial" panose="020B0604020202020204" pitchFamily="34" charset="0"/>
                <a:cs typeface="Arial" panose="020B0604020202020204" pitchFamily="34" charset="0"/>
              </a:rPr>
              <a:t>nhuận</a:t>
            </a:r>
            <a:r>
              <a:rPr lang="en-US" sz="2400" b="1" i="0" dirty="0">
                <a:solidFill>
                  <a:srgbClr val="000000"/>
                </a:solidFill>
                <a:effectLst/>
                <a:latin typeface="Arial" panose="020B0604020202020204" pitchFamily="34" charset="0"/>
                <a:cs typeface="Arial" panose="020B0604020202020204" pitchFamily="34" charset="0"/>
              </a:rPr>
              <a:t> </a:t>
            </a:r>
            <a:r>
              <a:rPr lang="en-US" sz="2400" b="1" dirty="0" err="1">
                <a:solidFill>
                  <a:srgbClr val="000000"/>
                </a:solidFill>
                <a:latin typeface="Arial" panose="020B0604020202020204" pitchFamily="34" charset="0"/>
                <a:cs typeface="Arial" panose="020B0604020202020204" pitchFamily="34" charset="0"/>
              </a:rPr>
              <a:t>thương</a:t>
            </a:r>
            <a:r>
              <a:rPr lang="en-US" sz="2400" b="1" dirty="0">
                <a:solidFill>
                  <a:srgbClr val="000000"/>
                </a:solidFill>
                <a:latin typeface="Arial" panose="020B0604020202020204" pitchFamily="34" charset="0"/>
                <a:cs typeface="Arial" panose="020B0604020202020204" pitchFamily="34" charset="0"/>
              </a:rPr>
              <a:t> </a:t>
            </a:r>
            <a:r>
              <a:rPr lang="en-US" sz="2400" b="1" dirty="0" err="1">
                <a:solidFill>
                  <a:srgbClr val="000000"/>
                </a:solidFill>
                <a:latin typeface="Arial" panose="020B0604020202020204" pitchFamily="34" charset="0"/>
                <a:cs typeface="Arial" panose="020B0604020202020204" pitchFamily="34" charset="0"/>
              </a:rPr>
              <a:t>nghiệp</a:t>
            </a:r>
            <a:endParaRPr lang="en-US" sz="2400" b="1" i="0" dirty="0">
              <a:solidFill>
                <a:srgbClr val="000000"/>
              </a:solidFill>
              <a:effectLst/>
              <a:latin typeface="Arial" panose="020B0604020202020204" pitchFamily="34" charset="0"/>
              <a:cs typeface="Arial" panose="020B0604020202020204" pitchFamily="34" charset="0"/>
            </a:endParaRPr>
          </a:p>
        </p:txBody>
      </p:sp>
      <p:sp>
        <p:nvSpPr>
          <p:cNvPr id="69" name="TextBox 68">
            <a:extLst>
              <a:ext uri="{FF2B5EF4-FFF2-40B4-BE49-F238E27FC236}">
                <a16:creationId xmlns:a16="http://schemas.microsoft.com/office/drawing/2014/main" xmlns="" id="{811CEA95-C3CF-4AF0-A008-B85C4AF8110B}"/>
              </a:ext>
            </a:extLst>
          </p:cNvPr>
          <p:cNvSpPr txBox="1"/>
          <p:nvPr/>
        </p:nvSpPr>
        <p:spPr>
          <a:xfrm>
            <a:off x="913083" y="1640775"/>
            <a:ext cx="10693892" cy="769441"/>
          </a:xfrm>
          <a:prstGeom prst="rect">
            <a:avLst/>
          </a:prstGeom>
          <a:noFill/>
        </p:spPr>
        <p:txBody>
          <a:bodyPr wrap="square">
            <a:spAutoFit/>
          </a:bodyPr>
          <a:lstStyle/>
          <a:p>
            <a:pPr marL="342900" indent="-342900" algn="ctr">
              <a:buFont typeface="Wingdings" panose="05000000000000000000" pitchFamily="2" charset="2"/>
              <a:buChar char="Ø"/>
            </a:pPr>
            <a:r>
              <a:rPr lang="vi-VN" sz="2200" b="0" i="0" dirty="0">
                <a:solidFill>
                  <a:srgbClr val="002060"/>
                </a:solidFill>
                <a:effectLst/>
              </a:rPr>
              <a:t>Trong nền kinh tế thị trường </a:t>
            </a:r>
            <a:r>
              <a:rPr lang="en-US" sz="2200" dirty="0">
                <a:solidFill>
                  <a:srgbClr val="002060"/>
                </a:solidFill>
              </a:rPr>
              <a:t>TBCN</a:t>
            </a:r>
            <a:r>
              <a:rPr lang="vi-VN" sz="2200" b="0" i="0" dirty="0">
                <a:solidFill>
                  <a:srgbClr val="002060"/>
                </a:solidFill>
                <a:effectLst/>
              </a:rPr>
              <a:t>, do sự phân công lao động xã hội, xuất hiện bộ phận </a:t>
            </a:r>
            <a:r>
              <a:rPr lang="vi-VN" sz="2200" b="1" i="0" dirty="0">
                <a:solidFill>
                  <a:srgbClr val="006600"/>
                </a:solidFill>
                <a:effectLst/>
              </a:rPr>
              <a:t>chuyên môn hóa việc lưu thông hàng hóa</a:t>
            </a:r>
            <a:r>
              <a:rPr lang="en-US" sz="2200" b="1" dirty="0">
                <a:solidFill>
                  <a:srgbClr val="006600"/>
                </a:solidFill>
              </a:rPr>
              <a:t> </a:t>
            </a:r>
            <a:r>
              <a:rPr lang="vi-VN" sz="2200" dirty="0">
                <a:solidFill>
                  <a:srgbClr val="002060"/>
                </a:solidFill>
                <a:cs typeface="Times New Roman" panose="02020603050405020304" pitchFamily="18" charset="0"/>
              </a:rPr>
              <a:t>→</a:t>
            </a:r>
            <a:r>
              <a:rPr lang="en-US" sz="2200" dirty="0">
                <a:solidFill>
                  <a:srgbClr val="002060"/>
                </a:solidFill>
                <a:cs typeface="Times New Roman" panose="02020603050405020304" pitchFamily="18" charset="0"/>
              </a:rPr>
              <a:t> </a:t>
            </a:r>
            <a:r>
              <a:rPr lang="vi-VN" sz="2200" b="1" i="0" u="sng" dirty="0">
                <a:solidFill>
                  <a:srgbClr val="7030A0"/>
                </a:solidFill>
                <a:effectLst/>
              </a:rPr>
              <a:t>tư bản thương nghiệp.</a:t>
            </a:r>
            <a:endParaRPr lang="en-US" sz="2200" b="1" u="sng" dirty="0">
              <a:solidFill>
                <a:srgbClr val="7030A0"/>
              </a:solidFill>
            </a:endParaRPr>
          </a:p>
        </p:txBody>
      </p:sp>
      <p:sp>
        <p:nvSpPr>
          <p:cNvPr id="70" name="Rectangle 69">
            <a:extLst>
              <a:ext uri="{FF2B5EF4-FFF2-40B4-BE49-F238E27FC236}">
                <a16:creationId xmlns:a16="http://schemas.microsoft.com/office/drawing/2014/main" xmlns="" id="{661361E3-F8CE-4C06-9444-9229DA9E0841}"/>
              </a:ext>
            </a:extLst>
          </p:cNvPr>
          <p:cNvSpPr>
            <a:spLocks noChangeArrowheads="1"/>
          </p:cNvSpPr>
          <p:nvPr/>
        </p:nvSpPr>
        <p:spPr bwMode="auto">
          <a:xfrm>
            <a:off x="1502229" y="2546575"/>
            <a:ext cx="9118383" cy="830997"/>
          </a:xfrm>
          <a:prstGeom prst="rect">
            <a:avLst/>
          </a:prstGeom>
          <a:noFill/>
          <a:ln w="9525">
            <a:solidFill>
              <a:schemeClr val="accent1"/>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tabLst>
                <a:tab pos="114300" algn="l"/>
                <a:tab pos="228600" algn="l"/>
                <a:tab pos="342900" algn="l"/>
                <a:tab pos="457200" algn="l"/>
                <a:tab pos="571500" algn="l"/>
              </a:tabLst>
              <a:defRPr>
                <a:solidFill>
                  <a:schemeClr val="tx1"/>
                </a:solidFill>
                <a:latin typeface="Arial" panose="020B0604020202020204" pitchFamily="34" charset="0"/>
              </a:defRPr>
            </a:lvl1pPr>
            <a:lvl2pPr marL="742950" indent="-285750">
              <a:tabLst>
                <a:tab pos="114300" algn="l"/>
                <a:tab pos="228600" algn="l"/>
                <a:tab pos="342900" algn="l"/>
                <a:tab pos="457200" algn="l"/>
                <a:tab pos="571500" algn="l"/>
              </a:tabLst>
              <a:defRPr>
                <a:solidFill>
                  <a:schemeClr val="tx1"/>
                </a:solidFill>
                <a:latin typeface="Arial" panose="020B0604020202020204" pitchFamily="34" charset="0"/>
              </a:defRPr>
            </a:lvl2pPr>
            <a:lvl3pPr marL="1143000" indent="-228600">
              <a:tabLst>
                <a:tab pos="114300" algn="l"/>
                <a:tab pos="228600" algn="l"/>
                <a:tab pos="342900" algn="l"/>
                <a:tab pos="457200" algn="l"/>
                <a:tab pos="571500" algn="l"/>
              </a:tabLst>
              <a:defRPr>
                <a:solidFill>
                  <a:schemeClr val="tx1"/>
                </a:solidFill>
                <a:latin typeface="Arial" panose="020B0604020202020204" pitchFamily="34" charset="0"/>
              </a:defRPr>
            </a:lvl3pPr>
            <a:lvl4pPr marL="1600200" indent="-228600">
              <a:tabLst>
                <a:tab pos="114300" algn="l"/>
                <a:tab pos="228600" algn="l"/>
                <a:tab pos="342900" algn="l"/>
                <a:tab pos="457200" algn="l"/>
                <a:tab pos="571500" algn="l"/>
              </a:tabLst>
              <a:defRPr>
                <a:solidFill>
                  <a:schemeClr val="tx1"/>
                </a:solidFill>
                <a:latin typeface="Arial" panose="020B0604020202020204" pitchFamily="34" charset="0"/>
              </a:defRPr>
            </a:lvl4pPr>
            <a:lvl5pPr marL="2057400" indent="-228600">
              <a:tabLst>
                <a:tab pos="114300" algn="l"/>
                <a:tab pos="228600" algn="l"/>
                <a:tab pos="342900" algn="l"/>
                <a:tab pos="457200" algn="l"/>
                <a:tab pos="571500" algn="l"/>
              </a:tabLst>
              <a:defRPr>
                <a:solidFill>
                  <a:schemeClr val="tx1"/>
                </a:solidFill>
                <a:latin typeface="Arial" panose="020B0604020202020204" pitchFamily="34" charset="0"/>
              </a:defRPr>
            </a:lvl5pPr>
            <a:lvl6pPr marL="2514600" indent="-228600" eaLnBrk="0" fontAlgn="base" hangingPunct="0">
              <a:spcBef>
                <a:spcPct val="0"/>
              </a:spcBef>
              <a:spcAft>
                <a:spcPct val="0"/>
              </a:spcAft>
              <a:tabLst>
                <a:tab pos="114300" algn="l"/>
                <a:tab pos="228600" algn="l"/>
                <a:tab pos="342900" algn="l"/>
                <a:tab pos="457200" algn="l"/>
                <a:tab pos="571500" algn="l"/>
              </a:tabLst>
              <a:defRPr>
                <a:solidFill>
                  <a:schemeClr val="tx1"/>
                </a:solidFill>
                <a:latin typeface="Arial" panose="020B0604020202020204" pitchFamily="34" charset="0"/>
              </a:defRPr>
            </a:lvl6pPr>
            <a:lvl7pPr marL="2971800" indent="-228600" eaLnBrk="0" fontAlgn="base" hangingPunct="0">
              <a:spcBef>
                <a:spcPct val="0"/>
              </a:spcBef>
              <a:spcAft>
                <a:spcPct val="0"/>
              </a:spcAft>
              <a:tabLst>
                <a:tab pos="114300" algn="l"/>
                <a:tab pos="228600" algn="l"/>
                <a:tab pos="342900" algn="l"/>
                <a:tab pos="457200" algn="l"/>
                <a:tab pos="571500" algn="l"/>
              </a:tabLst>
              <a:defRPr>
                <a:solidFill>
                  <a:schemeClr val="tx1"/>
                </a:solidFill>
                <a:latin typeface="Arial" panose="020B0604020202020204" pitchFamily="34" charset="0"/>
              </a:defRPr>
            </a:lvl7pPr>
            <a:lvl8pPr marL="3429000" indent="-228600" eaLnBrk="0" fontAlgn="base" hangingPunct="0">
              <a:spcBef>
                <a:spcPct val="0"/>
              </a:spcBef>
              <a:spcAft>
                <a:spcPct val="0"/>
              </a:spcAft>
              <a:tabLst>
                <a:tab pos="114300" algn="l"/>
                <a:tab pos="228600" algn="l"/>
                <a:tab pos="342900" algn="l"/>
                <a:tab pos="457200" algn="l"/>
                <a:tab pos="571500" algn="l"/>
              </a:tabLst>
              <a:defRPr>
                <a:solidFill>
                  <a:schemeClr val="tx1"/>
                </a:solidFill>
                <a:latin typeface="Arial" panose="020B0604020202020204" pitchFamily="34" charset="0"/>
              </a:defRPr>
            </a:lvl8pPr>
            <a:lvl9pPr marL="3886200" indent="-228600" eaLnBrk="0" fontAlgn="base" hangingPunct="0">
              <a:spcBef>
                <a:spcPct val="0"/>
              </a:spcBef>
              <a:spcAft>
                <a:spcPct val="0"/>
              </a:spcAft>
              <a:tabLst>
                <a:tab pos="114300" algn="l"/>
                <a:tab pos="228600" algn="l"/>
                <a:tab pos="342900" algn="l"/>
                <a:tab pos="457200" algn="l"/>
                <a:tab pos="571500" algn="l"/>
              </a:tabLst>
              <a:defRPr>
                <a:solidFill>
                  <a:schemeClr val="tx1"/>
                </a:solidFill>
                <a:latin typeface="Arial" panose="020B0604020202020204" pitchFamily="34" charset="0"/>
              </a:defRPr>
            </a:lvl9pPr>
          </a:lstStyle>
          <a:p>
            <a:pPr algn="ctr">
              <a:spcBef>
                <a:spcPts val="200"/>
              </a:spcBef>
              <a:spcAft>
                <a:spcPts val="200"/>
              </a:spcAft>
            </a:pPr>
            <a:r>
              <a:rPr lang="en-US" altLang="en-US" sz="2400" dirty="0" err="1">
                <a:solidFill>
                  <a:srgbClr val="663300"/>
                </a:solidFill>
                <a:cs typeface="Times New Roman" panose="02020603050405020304" pitchFamily="18" charset="0"/>
              </a:rPr>
              <a:t>Tư</a:t>
            </a:r>
            <a:r>
              <a:rPr lang="en-US" altLang="en-US" sz="2400" dirty="0">
                <a:solidFill>
                  <a:srgbClr val="663300"/>
                </a:solidFill>
                <a:cs typeface="Times New Roman" panose="02020603050405020304" pitchFamily="18" charset="0"/>
              </a:rPr>
              <a:t> </a:t>
            </a:r>
            <a:r>
              <a:rPr lang="en-US" altLang="en-US" sz="2400" dirty="0" err="1">
                <a:solidFill>
                  <a:srgbClr val="663300"/>
                </a:solidFill>
                <a:cs typeface="Times New Roman" panose="02020603050405020304" pitchFamily="18" charset="0"/>
              </a:rPr>
              <a:t>bản</a:t>
            </a:r>
            <a:r>
              <a:rPr lang="en-US" altLang="en-US" sz="2400" dirty="0">
                <a:solidFill>
                  <a:srgbClr val="663300"/>
                </a:solidFill>
                <a:cs typeface="Times New Roman" panose="02020603050405020304" pitchFamily="18" charset="0"/>
              </a:rPr>
              <a:t> </a:t>
            </a:r>
            <a:r>
              <a:rPr lang="en-US" altLang="en-US" sz="2400" dirty="0" err="1">
                <a:solidFill>
                  <a:srgbClr val="663300"/>
                </a:solidFill>
                <a:cs typeface="Times New Roman" panose="02020603050405020304" pitchFamily="18" charset="0"/>
              </a:rPr>
              <a:t>thương</a:t>
            </a:r>
            <a:r>
              <a:rPr lang="en-US" altLang="en-US" sz="2400" dirty="0">
                <a:solidFill>
                  <a:srgbClr val="663300"/>
                </a:solidFill>
                <a:cs typeface="Times New Roman" panose="02020603050405020304" pitchFamily="18" charset="0"/>
              </a:rPr>
              <a:t> </a:t>
            </a:r>
            <a:r>
              <a:rPr lang="en-US" altLang="en-US" sz="2400" dirty="0" err="1">
                <a:solidFill>
                  <a:srgbClr val="663300"/>
                </a:solidFill>
                <a:cs typeface="Times New Roman" panose="02020603050405020304" pitchFamily="18" charset="0"/>
              </a:rPr>
              <a:t>nghiệp</a:t>
            </a:r>
            <a:r>
              <a:rPr lang="en-US" altLang="en-US" sz="2400" dirty="0">
                <a:solidFill>
                  <a:srgbClr val="663300"/>
                </a:solidFill>
                <a:cs typeface="Times New Roman" panose="02020603050405020304" pitchFamily="18" charset="0"/>
              </a:rPr>
              <a:t> </a:t>
            </a:r>
            <a:r>
              <a:rPr lang="en-US" altLang="en-US" sz="2400" dirty="0" err="1">
                <a:solidFill>
                  <a:srgbClr val="663300"/>
                </a:solidFill>
                <a:cs typeface="Times New Roman" panose="02020603050405020304" pitchFamily="18" charset="0"/>
              </a:rPr>
              <a:t>là</a:t>
            </a:r>
            <a:r>
              <a:rPr lang="en-US" altLang="en-US" sz="2400" dirty="0">
                <a:solidFill>
                  <a:srgbClr val="663300"/>
                </a:solidFill>
                <a:cs typeface="Times New Roman" panose="02020603050405020304" pitchFamily="18" charset="0"/>
              </a:rPr>
              <a:t> </a:t>
            </a:r>
            <a:r>
              <a:rPr lang="en-US" altLang="en-US" sz="2400" dirty="0" err="1">
                <a:solidFill>
                  <a:srgbClr val="663300"/>
                </a:solidFill>
                <a:cs typeface="Times New Roman" panose="02020603050405020304" pitchFamily="18" charset="0"/>
              </a:rPr>
              <a:t>một</a:t>
            </a:r>
            <a:r>
              <a:rPr lang="en-US" altLang="en-US" sz="2400" dirty="0">
                <a:solidFill>
                  <a:srgbClr val="663300"/>
                </a:solidFill>
                <a:cs typeface="Times New Roman" panose="02020603050405020304" pitchFamily="18" charset="0"/>
              </a:rPr>
              <a:t> </a:t>
            </a:r>
            <a:r>
              <a:rPr lang="en-US" altLang="en-US" sz="2400" dirty="0" err="1">
                <a:solidFill>
                  <a:srgbClr val="663300"/>
                </a:solidFill>
                <a:cs typeface="Times New Roman" panose="02020603050405020304" pitchFamily="18" charset="0"/>
              </a:rPr>
              <a:t>bộ</a:t>
            </a:r>
            <a:r>
              <a:rPr lang="en-US" altLang="en-US" sz="2400" dirty="0">
                <a:solidFill>
                  <a:srgbClr val="663300"/>
                </a:solidFill>
                <a:cs typeface="Times New Roman" panose="02020603050405020304" pitchFamily="18" charset="0"/>
              </a:rPr>
              <a:t> </a:t>
            </a:r>
            <a:r>
              <a:rPr lang="en-US" altLang="en-US" sz="2400" dirty="0" err="1">
                <a:solidFill>
                  <a:srgbClr val="663300"/>
                </a:solidFill>
                <a:cs typeface="Times New Roman" panose="02020603050405020304" pitchFamily="18" charset="0"/>
              </a:rPr>
              <a:t>phận</a:t>
            </a:r>
            <a:r>
              <a:rPr lang="en-US" altLang="en-US" sz="2400" dirty="0">
                <a:solidFill>
                  <a:srgbClr val="663300"/>
                </a:solidFill>
                <a:cs typeface="Times New Roman" panose="02020603050405020304" pitchFamily="18" charset="0"/>
              </a:rPr>
              <a:t> </a:t>
            </a:r>
            <a:r>
              <a:rPr lang="en-US" altLang="en-US" sz="2400" dirty="0" err="1">
                <a:solidFill>
                  <a:srgbClr val="663300"/>
                </a:solidFill>
                <a:cs typeface="Times New Roman" panose="02020603050405020304" pitchFamily="18" charset="0"/>
              </a:rPr>
              <a:t>của</a:t>
            </a:r>
            <a:r>
              <a:rPr lang="en-US" altLang="en-US" sz="2400" dirty="0">
                <a:solidFill>
                  <a:srgbClr val="663300"/>
                </a:solidFill>
                <a:cs typeface="Times New Roman" panose="02020603050405020304" pitchFamily="18" charset="0"/>
              </a:rPr>
              <a:t> </a:t>
            </a:r>
            <a:r>
              <a:rPr lang="en-US" altLang="en-US" sz="2400" dirty="0" err="1">
                <a:solidFill>
                  <a:srgbClr val="663300"/>
                </a:solidFill>
                <a:cs typeface="Times New Roman" panose="02020603050405020304" pitchFamily="18" charset="0"/>
              </a:rPr>
              <a:t>tư</a:t>
            </a:r>
            <a:r>
              <a:rPr lang="en-US" altLang="en-US" sz="2400" dirty="0">
                <a:solidFill>
                  <a:srgbClr val="663300"/>
                </a:solidFill>
                <a:cs typeface="Times New Roman" panose="02020603050405020304" pitchFamily="18" charset="0"/>
              </a:rPr>
              <a:t> </a:t>
            </a:r>
            <a:r>
              <a:rPr lang="en-US" altLang="en-US" sz="2400" dirty="0" err="1">
                <a:solidFill>
                  <a:srgbClr val="663300"/>
                </a:solidFill>
                <a:cs typeface="Times New Roman" panose="02020603050405020304" pitchFamily="18" charset="0"/>
              </a:rPr>
              <a:t>bản</a:t>
            </a:r>
            <a:r>
              <a:rPr lang="en-US" altLang="en-US" sz="2400" dirty="0">
                <a:solidFill>
                  <a:srgbClr val="663300"/>
                </a:solidFill>
                <a:cs typeface="Times New Roman" panose="02020603050405020304" pitchFamily="18" charset="0"/>
              </a:rPr>
              <a:t> </a:t>
            </a:r>
            <a:r>
              <a:rPr lang="en-US" altLang="en-US" sz="2400" dirty="0" err="1">
                <a:solidFill>
                  <a:srgbClr val="663300"/>
                </a:solidFill>
                <a:cs typeface="Times New Roman" panose="02020603050405020304" pitchFamily="18" charset="0"/>
              </a:rPr>
              <a:t>công</a:t>
            </a:r>
            <a:r>
              <a:rPr lang="en-US" altLang="en-US" sz="2400" dirty="0">
                <a:solidFill>
                  <a:srgbClr val="663300"/>
                </a:solidFill>
                <a:cs typeface="Times New Roman" panose="02020603050405020304" pitchFamily="18" charset="0"/>
              </a:rPr>
              <a:t> </a:t>
            </a:r>
            <a:r>
              <a:rPr lang="en-US" altLang="en-US" sz="2400" dirty="0" err="1">
                <a:solidFill>
                  <a:srgbClr val="663300"/>
                </a:solidFill>
                <a:cs typeface="Times New Roman" panose="02020603050405020304" pitchFamily="18" charset="0"/>
              </a:rPr>
              <a:t>nghiệp</a:t>
            </a:r>
            <a:r>
              <a:rPr lang="en-US" altLang="en-US" sz="2400" dirty="0">
                <a:solidFill>
                  <a:srgbClr val="663300"/>
                </a:solidFill>
                <a:cs typeface="Times New Roman" panose="02020603050405020304" pitchFamily="18" charset="0"/>
              </a:rPr>
              <a:t> </a:t>
            </a:r>
            <a:r>
              <a:rPr lang="en-US" altLang="en-US" sz="2400" dirty="0" err="1">
                <a:solidFill>
                  <a:srgbClr val="663300"/>
                </a:solidFill>
                <a:cs typeface="Times New Roman" panose="02020603050405020304" pitchFamily="18" charset="0"/>
              </a:rPr>
              <a:t>tách</a:t>
            </a:r>
            <a:r>
              <a:rPr lang="en-US" altLang="en-US" sz="2400" dirty="0">
                <a:solidFill>
                  <a:srgbClr val="663300"/>
                </a:solidFill>
                <a:cs typeface="Times New Roman" panose="02020603050405020304" pitchFamily="18" charset="0"/>
              </a:rPr>
              <a:t> ra </a:t>
            </a:r>
            <a:r>
              <a:rPr lang="en-US" altLang="en-US" sz="2400" dirty="0" err="1">
                <a:solidFill>
                  <a:srgbClr val="663300"/>
                </a:solidFill>
                <a:cs typeface="Times New Roman" panose="02020603050405020304" pitchFamily="18" charset="0"/>
              </a:rPr>
              <a:t>chuyên</a:t>
            </a:r>
            <a:r>
              <a:rPr lang="en-US" altLang="en-US" sz="2400" dirty="0">
                <a:solidFill>
                  <a:srgbClr val="663300"/>
                </a:solidFill>
                <a:cs typeface="Times New Roman" panose="02020603050405020304" pitchFamily="18" charset="0"/>
              </a:rPr>
              <a:t> </a:t>
            </a:r>
            <a:r>
              <a:rPr lang="en-US" altLang="en-US" sz="2400" dirty="0" err="1">
                <a:solidFill>
                  <a:srgbClr val="663300"/>
                </a:solidFill>
                <a:cs typeface="Times New Roman" panose="02020603050405020304" pitchFamily="18" charset="0"/>
              </a:rPr>
              <a:t>đảm</a:t>
            </a:r>
            <a:r>
              <a:rPr lang="en-US" altLang="en-US" sz="2400" dirty="0">
                <a:solidFill>
                  <a:srgbClr val="663300"/>
                </a:solidFill>
                <a:cs typeface="Times New Roman" panose="02020603050405020304" pitchFamily="18" charset="0"/>
              </a:rPr>
              <a:t> </a:t>
            </a:r>
            <a:r>
              <a:rPr lang="en-US" altLang="en-US" sz="2400" dirty="0" err="1">
                <a:solidFill>
                  <a:srgbClr val="663300"/>
                </a:solidFill>
                <a:cs typeface="Times New Roman" panose="02020603050405020304" pitchFamily="18" charset="0"/>
              </a:rPr>
              <a:t>nhận</a:t>
            </a:r>
            <a:r>
              <a:rPr lang="en-US" altLang="en-US" sz="2400" dirty="0">
                <a:solidFill>
                  <a:srgbClr val="663300"/>
                </a:solidFill>
                <a:cs typeface="Times New Roman" panose="02020603050405020304" pitchFamily="18" charset="0"/>
              </a:rPr>
              <a:t> </a:t>
            </a:r>
            <a:r>
              <a:rPr lang="en-US" altLang="en-US" sz="2400" dirty="0" err="1">
                <a:solidFill>
                  <a:srgbClr val="663300"/>
                </a:solidFill>
                <a:cs typeface="Times New Roman" panose="02020603050405020304" pitchFamily="18" charset="0"/>
              </a:rPr>
              <a:t>khâu</a:t>
            </a:r>
            <a:r>
              <a:rPr lang="en-US" altLang="en-US" sz="2400" dirty="0">
                <a:solidFill>
                  <a:srgbClr val="663300"/>
                </a:solidFill>
                <a:cs typeface="Times New Roman" panose="02020603050405020304" pitchFamily="18" charset="0"/>
              </a:rPr>
              <a:t> </a:t>
            </a:r>
            <a:r>
              <a:rPr lang="en-US" altLang="en-US" sz="2400" dirty="0" err="1">
                <a:solidFill>
                  <a:srgbClr val="663300"/>
                </a:solidFill>
                <a:cs typeface="Times New Roman" panose="02020603050405020304" pitchFamily="18" charset="0"/>
              </a:rPr>
              <a:t>lưu</a:t>
            </a:r>
            <a:r>
              <a:rPr lang="en-US" altLang="en-US" sz="2400" dirty="0">
                <a:solidFill>
                  <a:srgbClr val="663300"/>
                </a:solidFill>
                <a:cs typeface="Times New Roman" panose="02020603050405020304" pitchFamily="18" charset="0"/>
              </a:rPr>
              <a:t> </a:t>
            </a:r>
            <a:r>
              <a:rPr lang="en-US" altLang="en-US" sz="2400" dirty="0" err="1">
                <a:solidFill>
                  <a:srgbClr val="663300"/>
                </a:solidFill>
                <a:cs typeface="Times New Roman" panose="02020603050405020304" pitchFamily="18" charset="0"/>
              </a:rPr>
              <a:t>thông</a:t>
            </a:r>
            <a:r>
              <a:rPr lang="en-US" altLang="en-US" sz="2400" dirty="0">
                <a:solidFill>
                  <a:srgbClr val="663300"/>
                </a:solidFill>
                <a:cs typeface="Times New Roman" panose="02020603050405020304" pitchFamily="18" charset="0"/>
              </a:rPr>
              <a:t> </a:t>
            </a:r>
            <a:r>
              <a:rPr lang="en-US" altLang="en-US" sz="2400" dirty="0" err="1">
                <a:solidFill>
                  <a:srgbClr val="663300"/>
                </a:solidFill>
                <a:cs typeface="Times New Roman" panose="02020603050405020304" pitchFamily="18" charset="0"/>
              </a:rPr>
              <a:t>hàng</a:t>
            </a:r>
            <a:r>
              <a:rPr lang="en-US" altLang="en-US" sz="2400" dirty="0">
                <a:solidFill>
                  <a:srgbClr val="663300"/>
                </a:solidFill>
                <a:cs typeface="Times New Roman" panose="02020603050405020304" pitchFamily="18" charset="0"/>
              </a:rPr>
              <a:t> </a:t>
            </a:r>
            <a:r>
              <a:rPr lang="en-US" altLang="en-US" sz="2400" dirty="0" err="1">
                <a:solidFill>
                  <a:srgbClr val="663300"/>
                </a:solidFill>
                <a:cs typeface="Times New Roman" panose="02020603050405020304" pitchFamily="18" charset="0"/>
              </a:rPr>
              <a:t>hoá</a:t>
            </a:r>
            <a:r>
              <a:rPr lang="en-US" altLang="en-US" sz="2400" dirty="0">
                <a:solidFill>
                  <a:srgbClr val="663300"/>
                </a:solidFill>
                <a:cs typeface="Times New Roman" panose="02020603050405020304" pitchFamily="18" charset="0"/>
              </a:rPr>
              <a:t> </a:t>
            </a:r>
          </a:p>
        </p:txBody>
      </p:sp>
      <p:sp>
        <p:nvSpPr>
          <p:cNvPr id="71" name="Rectangle 70">
            <a:extLst>
              <a:ext uri="{FF2B5EF4-FFF2-40B4-BE49-F238E27FC236}">
                <a16:creationId xmlns:a16="http://schemas.microsoft.com/office/drawing/2014/main" xmlns="" id="{6D82E402-0B78-4C5E-A860-B7150C49EDBC}"/>
              </a:ext>
            </a:extLst>
          </p:cNvPr>
          <p:cNvSpPr>
            <a:spLocks noChangeArrowheads="1"/>
          </p:cNvSpPr>
          <p:nvPr/>
        </p:nvSpPr>
        <p:spPr bwMode="auto">
          <a:xfrm>
            <a:off x="913083" y="3505430"/>
            <a:ext cx="970752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tabLst>
                <a:tab pos="114300" algn="l"/>
                <a:tab pos="228600" algn="l"/>
                <a:tab pos="342900" algn="l"/>
                <a:tab pos="457200" algn="l"/>
                <a:tab pos="571500" algn="l"/>
              </a:tabLst>
              <a:defRPr>
                <a:solidFill>
                  <a:schemeClr val="tx1"/>
                </a:solidFill>
                <a:latin typeface="Arial" panose="020B0604020202020204" pitchFamily="34" charset="0"/>
              </a:defRPr>
            </a:lvl1pPr>
            <a:lvl2pPr marL="742950" indent="-285750">
              <a:tabLst>
                <a:tab pos="114300" algn="l"/>
                <a:tab pos="228600" algn="l"/>
                <a:tab pos="342900" algn="l"/>
                <a:tab pos="457200" algn="l"/>
                <a:tab pos="571500" algn="l"/>
              </a:tabLst>
              <a:defRPr>
                <a:solidFill>
                  <a:schemeClr val="tx1"/>
                </a:solidFill>
                <a:latin typeface="Arial" panose="020B0604020202020204" pitchFamily="34" charset="0"/>
              </a:defRPr>
            </a:lvl2pPr>
            <a:lvl3pPr marL="1143000" indent="-228600">
              <a:tabLst>
                <a:tab pos="114300" algn="l"/>
                <a:tab pos="228600" algn="l"/>
                <a:tab pos="342900" algn="l"/>
                <a:tab pos="457200" algn="l"/>
                <a:tab pos="571500" algn="l"/>
              </a:tabLst>
              <a:defRPr>
                <a:solidFill>
                  <a:schemeClr val="tx1"/>
                </a:solidFill>
                <a:latin typeface="Arial" panose="020B0604020202020204" pitchFamily="34" charset="0"/>
              </a:defRPr>
            </a:lvl3pPr>
            <a:lvl4pPr marL="1600200" indent="-228600">
              <a:tabLst>
                <a:tab pos="114300" algn="l"/>
                <a:tab pos="228600" algn="l"/>
                <a:tab pos="342900" algn="l"/>
                <a:tab pos="457200" algn="l"/>
                <a:tab pos="571500" algn="l"/>
              </a:tabLst>
              <a:defRPr>
                <a:solidFill>
                  <a:schemeClr val="tx1"/>
                </a:solidFill>
                <a:latin typeface="Arial" panose="020B0604020202020204" pitchFamily="34" charset="0"/>
              </a:defRPr>
            </a:lvl4pPr>
            <a:lvl5pPr marL="2057400" indent="-228600">
              <a:tabLst>
                <a:tab pos="114300" algn="l"/>
                <a:tab pos="228600" algn="l"/>
                <a:tab pos="342900" algn="l"/>
                <a:tab pos="457200" algn="l"/>
                <a:tab pos="571500" algn="l"/>
              </a:tabLst>
              <a:defRPr>
                <a:solidFill>
                  <a:schemeClr val="tx1"/>
                </a:solidFill>
                <a:latin typeface="Arial" panose="020B0604020202020204" pitchFamily="34" charset="0"/>
              </a:defRPr>
            </a:lvl5pPr>
            <a:lvl6pPr marL="2514600" indent="-228600" eaLnBrk="0" fontAlgn="base" hangingPunct="0">
              <a:spcBef>
                <a:spcPct val="0"/>
              </a:spcBef>
              <a:spcAft>
                <a:spcPct val="0"/>
              </a:spcAft>
              <a:tabLst>
                <a:tab pos="114300" algn="l"/>
                <a:tab pos="228600" algn="l"/>
                <a:tab pos="342900" algn="l"/>
                <a:tab pos="457200" algn="l"/>
                <a:tab pos="571500" algn="l"/>
              </a:tabLst>
              <a:defRPr>
                <a:solidFill>
                  <a:schemeClr val="tx1"/>
                </a:solidFill>
                <a:latin typeface="Arial" panose="020B0604020202020204" pitchFamily="34" charset="0"/>
              </a:defRPr>
            </a:lvl6pPr>
            <a:lvl7pPr marL="2971800" indent="-228600" eaLnBrk="0" fontAlgn="base" hangingPunct="0">
              <a:spcBef>
                <a:spcPct val="0"/>
              </a:spcBef>
              <a:spcAft>
                <a:spcPct val="0"/>
              </a:spcAft>
              <a:tabLst>
                <a:tab pos="114300" algn="l"/>
                <a:tab pos="228600" algn="l"/>
                <a:tab pos="342900" algn="l"/>
                <a:tab pos="457200" algn="l"/>
                <a:tab pos="571500" algn="l"/>
              </a:tabLst>
              <a:defRPr>
                <a:solidFill>
                  <a:schemeClr val="tx1"/>
                </a:solidFill>
                <a:latin typeface="Arial" panose="020B0604020202020204" pitchFamily="34" charset="0"/>
              </a:defRPr>
            </a:lvl7pPr>
            <a:lvl8pPr marL="3429000" indent="-228600" eaLnBrk="0" fontAlgn="base" hangingPunct="0">
              <a:spcBef>
                <a:spcPct val="0"/>
              </a:spcBef>
              <a:spcAft>
                <a:spcPct val="0"/>
              </a:spcAft>
              <a:tabLst>
                <a:tab pos="114300" algn="l"/>
                <a:tab pos="228600" algn="l"/>
                <a:tab pos="342900" algn="l"/>
                <a:tab pos="457200" algn="l"/>
                <a:tab pos="571500" algn="l"/>
              </a:tabLst>
              <a:defRPr>
                <a:solidFill>
                  <a:schemeClr val="tx1"/>
                </a:solidFill>
                <a:latin typeface="Arial" panose="020B0604020202020204" pitchFamily="34" charset="0"/>
              </a:defRPr>
            </a:lvl8pPr>
            <a:lvl9pPr marL="3886200" indent="-228600" eaLnBrk="0" fontAlgn="base" hangingPunct="0">
              <a:spcBef>
                <a:spcPct val="0"/>
              </a:spcBef>
              <a:spcAft>
                <a:spcPct val="0"/>
              </a:spcAft>
              <a:tabLst>
                <a:tab pos="114300" algn="l"/>
                <a:tab pos="228600" algn="l"/>
                <a:tab pos="342900" algn="l"/>
                <a:tab pos="457200" algn="l"/>
                <a:tab pos="571500" algn="l"/>
              </a:tabLst>
              <a:defRPr>
                <a:solidFill>
                  <a:schemeClr val="tx1"/>
                </a:solidFill>
                <a:latin typeface="Arial" panose="020B0604020202020204" pitchFamily="34" charset="0"/>
              </a:defRPr>
            </a:lvl9pPr>
          </a:lstStyle>
          <a:p>
            <a:pPr marL="342900" indent="-342900" algn="just">
              <a:spcBef>
                <a:spcPts val="200"/>
              </a:spcBef>
              <a:spcAft>
                <a:spcPts val="200"/>
              </a:spcAft>
              <a:buFont typeface="Wingdings" panose="05000000000000000000" pitchFamily="2" charset="2"/>
              <a:buChar char="Ø"/>
            </a:pPr>
            <a:r>
              <a:rPr lang="en-US" altLang="en-US" sz="2400" dirty="0" err="1">
                <a:solidFill>
                  <a:srgbClr val="008000"/>
                </a:solidFill>
                <a:cs typeface="Arial" panose="020B0604020202020204" pitchFamily="34" charset="0"/>
              </a:rPr>
              <a:t>Tư</a:t>
            </a:r>
            <a:r>
              <a:rPr lang="en-US" altLang="en-US" sz="2400" dirty="0">
                <a:solidFill>
                  <a:srgbClr val="008000"/>
                </a:solidFill>
                <a:cs typeface="Arial" panose="020B0604020202020204" pitchFamily="34" charset="0"/>
              </a:rPr>
              <a:t> </a:t>
            </a:r>
            <a:r>
              <a:rPr lang="en-US" altLang="en-US" sz="2400" dirty="0" err="1">
                <a:solidFill>
                  <a:srgbClr val="008000"/>
                </a:solidFill>
                <a:cs typeface="Arial" panose="020B0604020202020204" pitchFamily="34" charset="0"/>
              </a:rPr>
              <a:t>bản</a:t>
            </a:r>
            <a:r>
              <a:rPr lang="en-US" altLang="en-US" sz="2400" dirty="0">
                <a:solidFill>
                  <a:srgbClr val="008000"/>
                </a:solidFill>
                <a:cs typeface="Arial" panose="020B0604020202020204" pitchFamily="34" charset="0"/>
              </a:rPr>
              <a:t> </a:t>
            </a:r>
            <a:r>
              <a:rPr lang="en-US" altLang="en-US" sz="2400" dirty="0" err="1">
                <a:solidFill>
                  <a:srgbClr val="008000"/>
                </a:solidFill>
                <a:cs typeface="Arial" panose="020B0604020202020204" pitchFamily="34" charset="0"/>
              </a:rPr>
              <a:t>thương</a:t>
            </a:r>
            <a:r>
              <a:rPr lang="en-US" altLang="en-US" sz="2400" dirty="0">
                <a:solidFill>
                  <a:srgbClr val="008000"/>
                </a:solidFill>
                <a:cs typeface="Arial" panose="020B0604020202020204" pitchFamily="34" charset="0"/>
              </a:rPr>
              <a:t> </a:t>
            </a:r>
            <a:r>
              <a:rPr lang="en-US" altLang="en-US" sz="2400" dirty="0" err="1">
                <a:solidFill>
                  <a:srgbClr val="008000"/>
                </a:solidFill>
                <a:cs typeface="Arial" panose="020B0604020202020204" pitchFamily="34" charset="0"/>
              </a:rPr>
              <a:t>nghiệp</a:t>
            </a:r>
            <a:r>
              <a:rPr lang="en-US" altLang="en-US" sz="2400" dirty="0">
                <a:solidFill>
                  <a:srgbClr val="008000"/>
                </a:solidFill>
                <a:cs typeface="Arial" panose="020B0604020202020204" pitchFamily="34" charset="0"/>
              </a:rPr>
              <a:t> </a:t>
            </a:r>
            <a:r>
              <a:rPr lang="en-US" altLang="en-US" sz="2400" dirty="0" err="1">
                <a:solidFill>
                  <a:srgbClr val="008000"/>
                </a:solidFill>
                <a:cs typeface="Arial" panose="020B0604020202020204" pitchFamily="34" charset="0"/>
              </a:rPr>
              <a:t>vận</a:t>
            </a:r>
            <a:r>
              <a:rPr lang="en-US" altLang="en-US" sz="2400" dirty="0">
                <a:solidFill>
                  <a:srgbClr val="008000"/>
                </a:solidFill>
                <a:cs typeface="Arial" panose="020B0604020202020204" pitchFamily="34" charset="0"/>
              </a:rPr>
              <a:t> </a:t>
            </a:r>
            <a:r>
              <a:rPr lang="en-US" altLang="en-US" sz="2400" dirty="0" err="1">
                <a:solidFill>
                  <a:srgbClr val="008000"/>
                </a:solidFill>
                <a:cs typeface="Arial" panose="020B0604020202020204" pitchFamily="34" charset="0"/>
              </a:rPr>
              <a:t>động</a:t>
            </a:r>
            <a:r>
              <a:rPr lang="en-US" altLang="en-US" sz="2400" dirty="0">
                <a:solidFill>
                  <a:srgbClr val="008000"/>
                </a:solidFill>
                <a:cs typeface="Arial" panose="020B0604020202020204" pitchFamily="34" charset="0"/>
              </a:rPr>
              <a:t> </a:t>
            </a:r>
            <a:r>
              <a:rPr lang="en-US" altLang="en-US" sz="2400" dirty="0" err="1">
                <a:solidFill>
                  <a:srgbClr val="008000"/>
                </a:solidFill>
                <a:cs typeface="Arial" panose="020B0604020202020204" pitchFamily="34" charset="0"/>
              </a:rPr>
              <a:t>theo</a:t>
            </a:r>
            <a:r>
              <a:rPr lang="en-US" altLang="en-US" sz="2400" dirty="0">
                <a:solidFill>
                  <a:srgbClr val="008000"/>
                </a:solidFill>
                <a:cs typeface="Arial" panose="020B0604020202020204" pitchFamily="34" charset="0"/>
              </a:rPr>
              <a:t> </a:t>
            </a:r>
            <a:r>
              <a:rPr lang="en-US" altLang="en-US" sz="2400" dirty="0" err="1">
                <a:solidFill>
                  <a:srgbClr val="008000"/>
                </a:solidFill>
                <a:cs typeface="Arial" panose="020B0604020202020204" pitchFamily="34" charset="0"/>
              </a:rPr>
              <a:t>công</a:t>
            </a:r>
            <a:r>
              <a:rPr lang="en-US" altLang="en-US" sz="2400" dirty="0">
                <a:solidFill>
                  <a:srgbClr val="008000"/>
                </a:solidFill>
                <a:cs typeface="Arial" panose="020B0604020202020204" pitchFamily="34" charset="0"/>
              </a:rPr>
              <a:t> </a:t>
            </a:r>
            <a:r>
              <a:rPr lang="en-US" altLang="en-US" sz="2400" dirty="0" err="1">
                <a:solidFill>
                  <a:srgbClr val="008000"/>
                </a:solidFill>
                <a:cs typeface="Arial" panose="020B0604020202020204" pitchFamily="34" charset="0"/>
              </a:rPr>
              <a:t>thức</a:t>
            </a:r>
            <a:r>
              <a:rPr lang="en-US" altLang="en-US" sz="2400" dirty="0">
                <a:solidFill>
                  <a:srgbClr val="008000"/>
                </a:solidFill>
                <a:cs typeface="Arial" panose="020B0604020202020204" pitchFamily="34" charset="0"/>
              </a:rPr>
              <a:t>: </a:t>
            </a:r>
            <a:r>
              <a:rPr lang="en-US" altLang="en-US" sz="2400" b="1" dirty="0">
                <a:solidFill>
                  <a:srgbClr val="FF0066"/>
                </a:solidFill>
                <a:cs typeface="Arial" panose="020B0604020202020204" pitchFamily="34" charset="0"/>
              </a:rPr>
              <a:t>T  -  H  -  T’</a:t>
            </a:r>
          </a:p>
        </p:txBody>
      </p:sp>
      <p:sp>
        <p:nvSpPr>
          <p:cNvPr id="72" name="Rectangle 71">
            <a:extLst>
              <a:ext uri="{FF2B5EF4-FFF2-40B4-BE49-F238E27FC236}">
                <a16:creationId xmlns:a16="http://schemas.microsoft.com/office/drawing/2014/main" xmlns="" id="{67C41F80-B8F6-4461-A59B-EF4ADCA16C20}"/>
              </a:ext>
            </a:extLst>
          </p:cNvPr>
          <p:cNvSpPr/>
          <p:nvPr/>
        </p:nvSpPr>
        <p:spPr>
          <a:xfrm>
            <a:off x="3759200" y="5010150"/>
            <a:ext cx="7692571" cy="830997"/>
          </a:xfrm>
          <a:prstGeom prst="rect">
            <a:avLst/>
          </a:prstGeom>
        </p:spPr>
        <p:txBody>
          <a:bodyPr wrap="square">
            <a:spAutoFit/>
          </a:bodyPr>
          <a:lstStyle/>
          <a:p>
            <a:pPr algn="ctr" eaLnBrk="1" hangingPunct="1">
              <a:spcBef>
                <a:spcPct val="50000"/>
              </a:spcBef>
              <a:defRPr/>
            </a:pPr>
            <a:r>
              <a:rPr lang="en-US" sz="2200" dirty="0">
                <a:solidFill>
                  <a:srgbClr val="002060"/>
                </a:solidFill>
                <a:latin typeface="Arial" panose="020B0604020202020204" pitchFamily="34" charset="0"/>
                <a:cs typeface="Arial" panose="020B0604020202020204" pitchFamily="34" charset="0"/>
                <a:sym typeface="Wingdings" panose="05000000000000000000" pitchFamily="2" charset="2"/>
              </a:rPr>
              <a:t> + </a:t>
            </a:r>
            <a:r>
              <a:rPr lang="en-US" sz="2200" dirty="0" err="1">
                <a:solidFill>
                  <a:srgbClr val="002060"/>
                </a:solidFill>
                <a:latin typeface="Arial" panose="020B0604020202020204" pitchFamily="34" charset="0"/>
                <a:cs typeface="Arial" panose="020B0604020202020204" pitchFamily="34" charset="0"/>
                <a:sym typeface="Wingdings" panose="05000000000000000000" pitchFamily="2" charset="2"/>
              </a:rPr>
              <a:t>Tính</a:t>
            </a:r>
            <a:r>
              <a:rPr lang="en-US" sz="2200" dirty="0">
                <a:solidFill>
                  <a:srgbClr val="002060"/>
                </a:solidFill>
                <a:latin typeface="Arial" panose="020B0604020202020204" pitchFamily="34" charset="0"/>
                <a:cs typeface="Arial" panose="020B0604020202020204" pitchFamily="34" charset="0"/>
                <a:sym typeface="Wingdings" panose="05000000000000000000" pitchFamily="2" charset="2"/>
              </a:rPr>
              <a:t> </a:t>
            </a:r>
            <a:r>
              <a:rPr lang="en-US" sz="2200" dirty="0" err="1">
                <a:solidFill>
                  <a:srgbClr val="002060"/>
                </a:solidFill>
                <a:latin typeface="Arial" panose="020B0604020202020204" pitchFamily="34" charset="0"/>
                <a:cs typeface="Arial" panose="020B0604020202020204" pitchFamily="34" charset="0"/>
                <a:sym typeface="Wingdings" panose="05000000000000000000" pitchFamily="2" charset="2"/>
              </a:rPr>
              <a:t>độc</a:t>
            </a:r>
            <a:r>
              <a:rPr lang="en-US" sz="2200" dirty="0">
                <a:solidFill>
                  <a:srgbClr val="002060"/>
                </a:solidFill>
                <a:latin typeface="Arial" panose="020B0604020202020204" pitchFamily="34" charset="0"/>
                <a:cs typeface="Arial" panose="020B0604020202020204" pitchFamily="34" charset="0"/>
                <a:sym typeface="Wingdings" panose="05000000000000000000" pitchFamily="2" charset="2"/>
              </a:rPr>
              <a:t> </a:t>
            </a:r>
            <a:r>
              <a:rPr lang="en-US" sz="2200" dirty="0" err="1">
                <a:solidFill>
                  <a:srgbClr val="002060"/>
                </a:solidFill>
                <a:latin typeface="Arial" panose="020B0604020202020204" pitchFamily="34" charset="0"/>
                <a:cs typeface="Arial" panose="020B0604020202020204" pitchFamily="34" charset="0"/>
                <a:sym typeface="Wingdings" panose="05000000000000000000" pitchFamily="2" charset="2"/>
              </a:rPr>
              <a:t>lập</a:t>
            </a:r>
            <a:r>
              <a:rPr lang="en-US" sz="2200" dirty="0">
                <a:solidFill>
                  <a:srgbClr val="002060"/>
                </a:solidFill>
                <a:latin typeface="Arial" panose="020B0604020202020204" pitchFamily="34" charset="0"/>
                <a:cs typeface="Arial" panose="020B0604020202020204" pitchFamily="34" charset="0"/>
                <a:sym typeface="Wingdings" panose="05000000000000000000" pitchFamily="2" charset="2"/>
              </a:rPr>
              <a:t> </a:t>
            </a:r>
            <a:r>
              <a:rPr lang="en-US" sz="2200" dirty="0" err="1">
                <a:solidFill>
                  <a:srgbClr val="002060"/>
                </a:solidFill>
                <a:latin typeface="Arial" panose="020B0604020202020204" pitchFamily="34" charset="0"/>
                <a:cs typeface="Arial" panose="020B0604020202020204" pitchFamily="34" charset="0"/>
                <a:sym typeface="Wingdings" panose="05000000000000000000" pitchFamily="2" charset="2"/>
              </a:rPr>
              <a:t>tương</a:t>
            </a:r>
            <a:r>
              <a:rPr lang="en-US" sz="2200" dirty="0">
                <a:solidFill>
                  <a:srgbClr val="002060"/>
                </a:solidFill>
                <a:latin typeface="Arial" panose="020B0604020202020204" pitchFamily="34" charset="0"/>
                <a:cs typeface="Arial" panose="020B0604020202020204" pitchFamily="34" charset="0"/>
                <a:sym typeface="Wingdings" panose="05000000000000000000" pitchFamily="2" charset="2"/>
              </a:rPr>
              <a:t> </a:t>
            </a:r>
            <a:r>
              <a:rPr lang="en-US" sz="2200" dirty="0" err="1">
                <a:solidFill>
                  <a:srgbClr val="002060"/>
                </a:solidFill>
                <a:latin typeface="Arial" panose="020B0604020202020204" pitchFamily="34" charset="0"/>
                <a:cs typeface="Arial" panose="020B0604020202020204" pitchFamily="34" charset="0"/>
                <a:sym typeface="Wingdings" panose="05000000000000000000" pitchFamily="2" charset="2"/>
              </a:rPr>
              <a:t>đối</a:t>
            </a:r>
            <a:r>
              <a:rPr lang="en-US" sz="2200" dirty="0">
                <a:solidFill>
                  <a:srgbClr val="002060"/>
                </a:solidFill>
                <a:latin typeface="Arial" panose="020B0604020202020204" pitchFamily="34" charset="0"/>
                <a:cs typeface="Arial" panose="020B0604020202020204" pitchFamily="34" charset="0"/>
                <a:sym typeface="Wingdings" panose="05000000000000000000" pitchFamily="2" charset="2"/>
              </a:rPr>
              <a:t>  </a:t>
            </a:r>
            <a:r>
              <a:rPr lang="en-US" sz="2200" dirty="0" err="1">
                <a:solidFill>
                  <a:srgbClr val="002060"/>
                </a:solidFill>
                <a:latin typeface="Arial" panose="020B0604020202020204" pitchFamily="34" charset="0"/>
                <a:cs typeface="Arial" panose="020B0604020202020204" pitchFamily="34" charset="0"/>
                <a:sym typeface="Wingdings" panose="05000000000000000000" pitchFamily="2" charset="2"/>
              </a:rPr>
              <a:t>đảm</a:t>
            </a:r>
            <a:r>
              <a:rPr lang="en-US" sz="2200" dirty="0">
                <a:solidFill>
                  <a:srgbClr val="002060"/>
                </a:solidFill>
                <a:latin typeface="Arial" panose="020B0604020202020204" pitchFamily="34" charset="0"/>
                <a:cs typeface="Arial" panose="020B0604020202020204" pitchFamily="34" charset="0"/>
                <a:sym typeface="Wingdings" panose="05000000000000000000" pitchFamily="2" charset="2"/>
              </a:rPr>
              <a:t> </a:t>
            </a:r>
            <a:r>
              <a:rPr lang="en-US" sz="2200" dirty="0" err="1">
                <a:solidFill>
                  <a:srgbClr val="002060"/>
                </a:solidFill>
                <a:latin typeface="Arial" panose="020B0604020202020204" pitchFamily="34" charset="0"/>
                <a:cs typeface="Arial" panose="020B0604020202020204" pitchFamily="34" charset="0"/>
                <a:sym typeface="Wingdings" panose="05000000000000000000" pitchFamily="2" charset="2"/>
              </a:rPr>
              <a:t>nhiệm</a:t>
            </a:r>
            <a:r>
              <a:rPr lang="en-US" sz="2200" dirty="0">
                <a:solidFill>
                  <a:srgbClr val="002060"/>
                </a:solidFill>
                <a:latin typeface="Arial" panose="020B0604020202020204" pitchFamily="34" charset="0"/>
                <a:cs typeface="Arial" panose="020B0604020202020204" pitchFamily="34" charset="0"/>
                <a:sym typeface="Wingdings" panose="05000000000000000000" pitchFamily="2" charset="2"/>
              </a:rPr>
              <a:t> </a:t>
            </a:r>
            <a:r>
              <a:rPr lang="en-US" sz="2200" dirty="0" err="1">
                <a:solidFill>
                  <a:srgbClr val="002060"/>
                </a:solidFill>
                <a:latin typeface="Arial" panose="020B0604020202020204" pitchFamily="34" charset="0"/>
                <a:cs typeface="Arial" panose="020B0604020202020204" pitchFamily="34" charset="0"/>
                <a:sym typeface="Wingdings" panose="05000000000000000000" pitchFamily="2" charset="2"/>
              </a:rPr>
              <a:t>chức</a:t>
            </a:r>
            <a:r>
              <a:rPr lang="en-US" sz="2200" dirty="0">
                <a:solidFill>
                  <a:srgbClr val="002060"/>
                </a:solidFill>
                <a:latin typeface="Arial" panose="020B0604020202020204" pitchFamily="34" charset="0"/>
                <a:cs typeface="Arial" panose="020B0604020202020204" pitchFamily="34" charset="0"/>
                <a:sym typeface="Wingdings" panose="05000000000000000000" pitchFamily="2" charset="2"/>
              </a:rPr>
              <a:t> </a:t>
            </a:r>
            <a:r>
              <a:rPr lang="en-US" sz="2200" dirty="0" err="1">
                <a:solidFill>
                  <a:srgbClr val="002060"/>
                </a:solidFill>
                <a:latin typeface="Arial" panose="020B0604020202020204" pitchFamily="34" charset="0"/>
                <a:cs typeface="Arial" panose="020B0604020202020204" pitchFamily="34" charset="0"/>
                <a:sym typeface="Wingdings" panose="05000000000000000000" pitchFamily="2" charset="2"/>
              </a:rPr>
              <a:t>năng</a:t>
            </a:r>
            <a:r>
              <a:rPr lang="en-US" sz="2200" dirty="0">
                <a:solidFill>
                  <a:srgbClr val="002060"/>
                </a:solidFill>
                <a:latin typeface="Arial" panose="020B0604020202020204" pitchFamily="34" charset="0"/>
                <a:cs typeface="Arial" panose="020B0604020202020204" pitchFamily="34" charset="0"/>
                <a:sym typeface="Wingdings" panose="05000000000000000000" pitchFamily="2" charset="2"/>
              </a:rPr>
              <a:t> </a:t>
            </a:r>
            <a:r>
              <a:rPr lang="en-US" sz="2200" dirty="0" err="1">
                <a:solidFill>
                  <a:srgbClr val="002060"/>
                </a:solidFill>
                <a:latin typeface="Arial" panose="020B0604020202020204" pitchFamily="34" charset="0"/>
                <a:cs typeface="Arial" panose="020B0604020202020204" pitchFamily="34" charset="0"/>
                <a:sym typeface="Wingdings" panose="05000000000000000000" pitchFamily="2" charset="2"/>
              </a:rPr>
              <a:t>riêng</a:t>
            </a:r>
            <a:r>
              <a:rPr lang="en-US" sz="2200" dirty="0">
                <a:solidFill>
                  <a:srgbClr val="002060"/>
                </a:solidFill>
                <a:latin typeface="Arial" panose="020B0604020202020204" pitchFamily="34" charset="0"/>
                <a:cs typeface="Arial" panose="020B0604020202020204" pitchFamily="34" charset="0"/>
                <a:sym typeface="Wingdings" panose="05000000000000000000" pitchFamily="2" charset="2"/>
              </a:rPr>
              <a:t> </a:t>
            </a:r>
            <a:r>
              <a:rPr lang="en-US" sz="2200" dirty="0" err="1">
                <a:solidFill>
                  <a:srgbClr val="002060"/>
                </a:solidFill>
                <a:latin typeface="Arial" panose="020B0604020202020204" pitchFamily="34" charset="0"/>
                <a:cs typeface="Arial" panose="020B0604020202020204" pitchFamily="34" charset="0"/>
                <a:sym typeface="Wingdings" panose="05000000000000000000" pitchFamily="2" charset="2"/>
              </a:rPr>
              <a:t>biệt</a:t>
            </a:r>
            <a:r>
              <a:rPr lang="en-US" sz="2200" dirty="0">
                <a:solidFill>
                  <a:srgbClr val="002060"/>
                </a:solidFill>
                <a:latin typeface="Arial" panose="020B0604020202020204" pitchFamily="34" charset="0"/>
                <a:cs typeface="Arial" panose="020B0604020202020204" pitchFamily="34" charset="0"/>
                <a:sym typeface="Wingdings" panose="05000000000000000000" pitchFamily="2" charset="2"/>
              </a:rPr>
              <a:t> </a:t>
            </a:r>
            <a:r>
              <a:rPr lang="en-US" sz="2200" dirty="0" err="1">
                <a:solidFill>
                  <a:srgbClr val="002060"/>
                </a:solidFill>
                <a:latin typeface="Arial" panose="020B0604020202020204" pitchFamily="34" charset="0"/>
                <a:cs typeface="Arial" panose="020B0604020202020204" pitchFamily="34" charset="0"/>
                <a:sym typeface="Wingdings" panose="05000000000000000000" pitchFamily="2" charset="2"/>
              </a:rPr>
              <a:t>tách</a:t>
            </a:r>
            <a:r>
              <a:rPr lang="en-US" sz="2200" dirty="0">
                <a:solidFill>
                  <a:srgbClr val="002060"/>
                </a:solidFill>
                <a:latin typeface="Arial" panose="020B0604020202020204" pitchFamily="34" charset="0"/>
                <a:cs typeface="Arial" panose="020B0604020202020204" pitchFamily="34" charset="0"/>
                <a:sym typeface="Wingdings" panose="05000000000000000000" pitchFamily="2" charset="2"/>
              </a:rPr>
              <a:t> </a:t>
            </a:r>
            <a:r>
              <a:rPr lang="en-US" sz="2200" dirty="0" err="1">
                <a:solidFill>
                  <a:srgbClr val="002060"/>
                </a:solidFill>
                <a:latin typeface="Arial" panose="020B0604020202020204" pitchFamily="34" charset="0"/>
                <a:cs typeface="Arial" panose="020B0604020202020204" pitchFamily="34" charset="0"/>
                <a:sym typeface="Wingdings" panose="05000000000000000000" pitchFamily="2" charset="2"/>
              </a:rPr>
              <a:t>hàng</a:t>
            </a:r>
            <a:r>
              <a:rPr lang="en-US" sz="2200" dirty="0">
                <a:solidFill>
                  <a:srgbClr val="002060"/>
                </a:solidFill>
                <a:latin typeface="Arial" panose="020B0604020202020204" pitchFamily="34" charset="0"/>
                <a:cs typeface="Arial" panose="020B0604020202020204" pitchFamily="34" charset="0"/>
                <a:sym typeface="Wingdings" panose="05000000000000000000" pitchFamily="2" charset="2"/>
              </a:rPr>
              <a:t> </a:t>
            </a:r>
            <a:r>
              <a:rPr lang="en-US" sz="2200" dirty="0" err="1">
                <a:solidFill>
                  <a:srgbClr val="002060"/>
                </a:solidFill>
                <a:latin typeface="Arial" panose="020B0604020202020204" pitchFamily="34" charset="0"/>
                <a:cs typeface="Arial" panose="020B0604020202020204" pitchFamily="34" charset="0"/>
                <a:sym typeface="Wingdings" panose="05000000000000000000" pitchFamily="2" charset="2"/>
              </a:rPr>
              <a:t>hóa</a:t>
            </a:r>
            <a:r>
              <a:rPr lang="en-US" sz="2200" dirty="0">
                <a:solidFill>
                  <a:srgbClr val="002060"/>
                </a:solidFill>
                <a:latin typeface="Arial" panose="020B0604020202020204" pitchFamily="34" charset="0"/>
                <a:cs typeface="Arial" panose="020B0604020202020204" pitchFamily="34" charset="0"/>
                <a:sym typeface="Wingdings" panose="05000000000000000000" pitchFamily="2" charset="2"/>
              </a:rPr>
              <a:t> </a:t>
            </a:r>
            <a:r>
              <a:rPr lang="en-US" sz="2200" dirty="0" err="1">
                <a:solidFill>
                  <a:srgbClr val="002060"/>
                </a:solidFill>
                <a:latin typeface="Arial" panose="020B0604020202020204" pitchFamily="34" charset="0"/>
                <a:cs typeface="Arial" panose="020B0604020202020204" pitchFamily="34" charset="0"/>
                <a:sym typeface="Wingdings" panose="05000000000000000000" pitchFamily="2" charset="2"/>
              </a:rPr>
              <a:t>thành</a:t>
            </a:r>
            <a:r>
              <a:rPr lang="en-US" sz="2200" dirty="0">
                <a:solidFill>
                  <a:srgbClr val="002060"/>
                </a:solidFill>
                <a:latin typeface="Arial" panose="020B0604020202020204" pitchFamily="34" charset="0"/>
                <a:cs typeface="Arial" panose="020B0604020202020204" pitchFamily="34" charset="0"/>
                <a:sym typeface="Wingdings" panose="05000000000000000000" pitchFamily="2" charset="2"/>
              </a:rPr>
              <a:t> </a:t>
            </a:r>
            <a:r>
              <a:rPr lang="en-US" sz="2200" dirty="0" err="1">
                <a:solidFill>
                  <a:srgbClr val="002060"/>
                </a:solidFill>
                <a:latin typeface="Arial" panose="020B0604020202020204" pitchFamily="34" charset="0"/>
                <a:cs typeface="Arial" panose="020B0604020202020204" pitchFamily="34" charset="0"/>
                <a:sym typeface="Wingdings" panose="05000000000000000000" pitchFamily="2" charset="2"/>
              </a:rPr>
              <a:t>tiền</a:t>
            </a:r>
            <a:r>
              <a:rPr lang="en-US" sz="2400" dirty="0">
                <a:solidFill>
                  <a:srgbClr val="002060"/>
                </a:solidFill>
                <a:latin typeface="Arial" panose="020B0604020202020204" pitchFamily="34" charset="0"/>
                <a:cs typeface="Arial" panose="020B0604020202020204" pitchFamily="34" charset="0"/>
                <a:sym typeface="Wingdings" panose="05000000000000000000" pitchFamily="2" charset="2"/>
              </a:rPr>
              <a:t>.</a:t>
            </a:r>
          </a:p>
        </p:txBody>
      </p:sp>
      <p:pic>
        <p:nvPicPr>
          <p:cNvPr id="1026" name="Picture 2">
            <a:extLst>
              <a:ext uri="{FF2B5EF4-FFF2-40B4-BE49-F238E27FC236}">
                <a16:creationId xmlns:a16="http://schemas.microsoft.com/office/drawing/2014/main" xmlns="" id="{462E3AF1-D104-44E9-8628-032131B122A4}"/>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99870" y="5010150"/>
            <a:ext cx="1219200" cy="1847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 name="TextBox 13">
            <a:extLst>
              <a:ext uri="{FF2B5EF4-FFF2-40B4-BE49-F238E27FC236}">
                <a16:creationId xmlns:a16="http://schemas.microsoft.com/office/drawing/2014/main" xmlns="" id="{CAA3B671-3F4B-4ACC-B492-CEA4C5E0EA9D}"/>
              </a:ext>
            </a:extLst>
          </p:cNvPr>
          <p:cNvSpPr txBox="1"/>
          <p:nvPr/>
        </p:nvSpPr>
        <p:spPr>
          <a:xfrm>
            <a:off x="913083" y="4254705"/>
            <a:ext cx="10693892" cy="769441"/>
          </a:xfrm>
          <a:prstGeom prst="rect">
            <a:avLst/>
          </a:prstGeom>
          <a:noFill/>
        </p:spPr>
        <p:txBody>
          <a:bodyPr wrap="square">
            <a:spAutoFit/>
          </a:bodyPr>
          <a:lstStyle/>
          <a:p>
            <a:pPr marL="342900" indent="-342900">
              <a:spcBef>
                <a:spcPct val="50000"/>
              </a:spcBef>
              <a:buFont typeface="Wingdings" panose="05000000000000000000" pitchFamily="2" charset="2"/>
              <a:buChar char="Ø"/>
              <a:defRPr/>
            </a:pPr>
            <a:r>
              <a:rPr lang="en-US" sz="2200" dirty="0" err="1">
                <a:solidFill>
                  <a:srgbClr val="C00000"/>
                </a:solidFill>
                <a:latin typeface="Arial" panose="020B0604020202020204" pitchFamily="34" charset="0"/>
                <a:cs typeface="Arial" panose="020B0604020202020204" pitchFamily="34" charset="0"/>
              </a:rPr>
              <a:t>Đặc</a:t>
            </a:r>
            <a:r>
              <a:rPr lang="en-US" sz="2200" dirty="0">
                <a:solidFill>
                  <a:srgbClr val="C00000"/>
                </a:solidFill>
                <a:latin typeface="Arial" panose="020B0604020202020204" pitchFamily="34" charset="0"/>
                <a:cs typeface="Arial" panose="020B0604020202020204" pitchFamily="34" charset="0"/>
              </a:rPr>
              <a:t> </a:t>
            </a:r>
            <a:r>
              <a:rPr lang="en-US" sz="2200" dirty="0" err="1">
                <a:solidFill>
                  <a:srgbClr val="C00000"/>
                </a:solidFill>
                <a:latin typeface="Arial" panose="020B0604020202020204" pitchFamily="34" charset="0"/>
                <a:cs typeface="Arial" panose="020B0604020202020204" pitchFamily="34" charset="0"/>
              </a:rPr>
              <a:t>điểm</a:t>
            </a:r>
            <a:r>
              <a:rPr lang="en-US" sz="2200" dirty="0">
                <a:solidFill>
                  <a:srgbClr val="C00000"/>
                </a:solidFill>
                <a:latin typeface="Arial" panose="020B0604020202020204" pitchFamily="34" charset="0"/>
                <a:cs typeface="Arial" panose="020B0604020202020204" pitchFamily="34" charset="0"/>
              </a:rPr>
              <a:t> </a:t>
            </a:r>
            <a:r>
              <a:rPr lang="en-US" sz="2200" dirty="0" err="1">
                <a:solidFill>
                  <a:srgbClr val="C00000"/>
                </a:solidFill>
                <a:latin typeface="Arial" panose="020B0604020202020204" pitchFamily="34" charset="0"/>
                <a:cs typeface="Arial" panose="020B0604020202020204" pitchFamily="34" charset="0"/>
              </a:rPr>
              <a:t>của</a:t>
            </a:r>
            <a:r>
              <a:rPr lang="en-US" sz="2200" dirty="0">
                <a:solidFill>
                  <a:srgbClr val="C00000"/>
                </a:solidFill>
                <a:latin typeface="Arial" panose="020B0604020202020204" pitchFamily="34" charset="0"/>
                <a:cs typeface="Arial" panose="020B0604020202020204" pitchFamily="34" charset="0"/>
              </a:rPr>
              <a:t> TBTN:   + </a:t>
            </a:r>
            <a:r>
              <a:rPr lang="en-US" sz="2200" dirty="0" err="1">
                <a:solidFill>
                  <a:srgbClr val="002060"/>
                </a:solidFill>
                <a:latin typeface="Arial" panose="020B0604020202020204" pitchFamily="34" charset="0"/>
                <a:cs typeface="Arial" panose="020B0604020202020204" pitchFamily="34" charset="0"/>
              </a:rPr>
              <a:t>Phụ</a:t>
            </a:r>
            <a:r>
              <a:rPr lang="en-US" sz="2200" dirty="0">
                <a:solidFill>
                  <a:srgbClr val="002060"/>
                </a:solidFill>
                <a:latin typeface="Arial" panose="020B0604020202020204" pitchFamily="34" charset="0"/>
                <a:cs typeface="Arial" panose="020B0604020202020204" pitchFamily="34" charset="0"/>
              </a:rPr>
              <a:t> </a:t>
            </a:r>
            <a:r>
              <a:rPr lang="en-US" sz="2200" dirty="0" err="1">
                <a:solidFill>
                  <a:srgbClr val="002060"/>
                </a:solidFill>
                <a:latin typeface="Arial" panose="020B0604020202020204" pitchFamily="34" charset="0"/>
                <a:cs typeface="Arial" panose="020B0604020202020204" pitchFamily="34" charset="0"/>
              </a:rPr>
              <a:t>thuộc</a:t>
            </a:r>
            <a:r>
              <a:rPr lang="en-US" sz="2200" dirty="0">
                <a:solidFill>
                  <a:srgbClr val="002060"/>
                </a:solidFill>
                <a:latin typeface="Arial" panose="020B0604020202020204" pitchFamily="34" charset="0"/>
                <a:cs typeface="Arial" panose="020B0604020202020204" pitchFamily="34" charset="0"/>
              </a:rPr>
              <a:t> </a:t>
            </a:r>
            <a:r>
              <a:rPr lang="en-US" sz="2200" dirty="0" err="1">
                <a:solidFill>
                  <a:srgbClr val="002060"/>
                </a:solidFill>
                <a:latin typeface="Arial" panose="020B0604020202020204" pitchFamily="34" charset="0"/>
                <a:cs typeface="Arial" panose="020B0604020202020204" pitchFamily="34" charset="0"/>
              </a:rPr>
              <a:t>vào</a:t>
            </a:r>
            <a:r>
              <a:rPr lang="en-US" sz="2200" dirty="0">
                <a:solidFill>
                  <a:srgbClr val="002060"/>
                </a:solidFill>
                <a:latin typeface="Arial" panose="020B0604020202020204" pitchFamily="34" charset="0"/>
                <a:cs typeface="Arial" panose="020B0604020202020204" pitchFamily="34" charset="0"/>
              </a:rPr>
              <a:t> TB </a:t>
            </a:r>
            <a:r>
              <a:rPr lang="en-US" sz="2200" dirty="0" err="1">
                <a:solidFill>
                  <a:srgbClr val="002060"/>
                </a:solidFill>
                <a:latin typeface="Arial" panose="020B0604020202020204" pitchFamily="34" charset="0"/>
                <a:cs typeface="Arial" panose="020B0604020202020204" pitchFamily="34" charset="0"/>
              </a:rPr>
              <a:t>công</a:t>
            </a:r>
            <a:r>
              <a:rPr lang="en-US" sz="2200" dirty="0">
                <a:solidFill>
                  <a:srgbClr val="002060"/>
                </a:solidFill>
                <a:latin typeface="Arial" panose="020B0604020202020204" pitchFamily="34" charset="0"/>
                <a:cs typeface="Arial" panose="020B0604020202020204" pitchFamily="34" charset="0"/>
              </a:rPr>
              <a:t> </a:t>
            </a:r>
            <a:r>
              <a:rPr lang="en-US" sz="2200" dirty="0" err="1">
                <a:solidFill>
                  <a:srgbClr val="002060"/>
                </a:solidFill>
                <a:latin typeface="Arial" panose="020B0604020202020204" pitchFamily="34" charset="0"/>
                <a:cs typeface="Arial" panose="020B0604020202020204" pitchFamily="34" charset="0"/>
              </a:rPr>
              <a:t>nghiệp</a:t>
            </a:r>
            <a:r>
              <a:rPr lang="en-US" sz="2200" dirty="0">
                <a:solidFill>
                  <a:srgbClr val="002060"/>
                </a:solidFill>
                <a:latin typeface="Arial" panose="020B0604020202020204" pitchFamily="34" charset="0"/>
                <a:cs typeface="Arial" panose="020B0604020202020204" pitchFamily="34" charset="0"/>
              </a:rPr>
              <a:t> </a:t>
            </a:r>
            <a:r>
              <a:rPr lang="en-US" sz="2200" dirty="0">
                <a:solidFill>
                  <a:srgbClr val="002060"/>
                </a:solidFill>
                <a:latin typeface="Arial" panose="020B0604020202020204" pitchFamily="34" charset="0"/>
                <a:cs typeface="Arial" panose="020B0604020202020204" pitchFamily="34" charset="0"/>
                <a:sym typeface="Wingdings" panose="05000000000000000000" pitchFamily="2" charset="2"/>
              </a:rPr>
              <a:t>  </a:t>
            </a:r>
            <a:r>
              <a:rPr lang="en-US" sz="2200" dirty="0" err="1">
                <a:solidFill>
                  <a:srgbClr val="002060"/>
                </a:solidFill>
                <a:latin typeface="Arial" panose="020B0604020202020204" pitchFamily="34" charset="0"/>
                <a:cs typeface="Arial" panose="020B0604020202020204" pitchFamily="34" charset="0"/>
                <a:sym typeface="Wingdings" panose="05000000000000000000" pitchFamily="2" charset="2"/>
              </a:rPr>
              <a:t>vì</a:t>
            </a:r>
            <a:r>
              <a:rPr lang="en-US" sz="2200" dirty="0">
                <a:solidFill>
                  <a:srgbClr val="002060"/>
                </a:solidFill>
                <a:latin typeface="Arial" panose="020B0604020202020204" pitchFamily="34" charset="0"/>
                <a:cs typeface="Arial" panose="020B0604020202020204" pitchFamily="34" charset="0"/>
                <a:sym typeface="Wingdings" panose="05000000000000000000" pitchFamily="2" charset="2"/>
              </a:rPr>
              <a:t> TBTN </a:t>
            </a:r>
            <a:r>
              <a:rPr lang="en-US" sz="2200" dirty="0" err="1">
                <a:solidFill>
                  <a:srgbClr val="002060"/>
                </a:solidFill>
                <a:latin typeface="Arial" panose="020B0604020202020204" pitchFamily="34" charset="0"/>
                <a:cs typeface="Arial" panose="020B0604020202020204" pitchFamily="34" charset="0"/>
                <a:sym typeface="Wingdings" panose="05000000000000000000" pitchFamily="2" charset="2"/>
              </a:rPr>
              <a:t>là</a:t>
            </a:r>
            <a:r>
              <a:rPr lang="en-US" sz="2200" dirty="0">
                <a:solidFill>
                  <a:srgbClr val="002060"/>
                </a:solidFill>
                <a:latin typeface="Arial" panose="020B0604020202020204" pitchFamily="34" charset="0"/>
                <a:cs typeface="Arial" panose="020B0604020202020204" pitchFamily="34" charset="0"/>
                <a:sym typeface="Wingdings" panose="05000000000000000000" pitchFamily="2" charset="2"/>
              </a:rPr>
              <a:t> </a:t>
            </a:r>
            <a:r>
              <a:rPr lang="en-US" sz="2200" dirty="0" err="1">
                <a:solidFill>
                  <a:srgbClr val="002060"/>
                </a:solidFill>
                <a:latin typeface="Arial" panose="020B0604020202020204" pitchFamily="34" charset="0"/>
                <a:cs typeface="Arial" panose="020B0604020202020204" pitchFamily="34" charset="0"/>
                <a:sym typeface="Wingdings" panose="05000000000000000000" pitchFamily="2" charset="2"/>
              </a:rPr>
              <a:t>bộ</a:t>
            </a:r>
            <a:r>
              <a:rPr lang="en-US" sz="2200" dirty="0">
                <a:solidFill>
                  <a:srgbClr val="002060"/>
                </a:solidFill>
                <a:latin typeface="Arial" panose="020B0604020202020204" pitchFamily="34" charset="0"/>
                <a:cs typeface="Arial" panose="020B0604020202020204" pitchFamily="34" charset="0"/>
                <a:sym typeface="Wingdings" panose="05000000000000000000" pitchFamily="2" charset="2"/>
              </a:rPr>
              <a:t> </a:t>
            </a:r>
            <a:r>
              <a:rPr lang="en-US" sz="2200" dirty="0" err="1">
                <a:solidFill>
                  <a:srgbClr val="002060"/>
                </a:solidFill>
                <a:latin typeface="Arial" panose="020B0604020202020204" pitchFamily="34" charset="0"/>
                <a:cs typeface="Arial" panose="020B0604020202020204" pitchFamily="34" charset="0"/>
                <a:sym typeface="Wingdings" panose="05000000000000000000" pitchFamily="2" charset="2"/>
              </a:rPr>
              <a:t>phận</a:t>
            </a:r>
            <a:r>
              <a:rPr lang="en-US" sz="2200" dirty="0">
                <a:solidFill>
                  <a:srgbClr val="002060"/>
                </a:solidFill>
                <a:latin typeface="Arial" panose="020B0604020202020204" pitchFamily="34" charset="0"/>
                <a:cs typeface="Arial" panose="020B0604020202020204" pitchFamily="34" charset="0"/>
                <a:sym typeface="Wingdings" panose="05000000000000000000" pitchFamily="2" charset="2"/>
              </a:rPr>
              <a:t> 						</a:t>
            </a:r>
            <a:r>
              <a:rPr lang="en-US" sz="2200" dirty="0" err="1">
                <a:solidFill>
                  <a:srgbClr val="002060"/>
                </a:solidFill>
                <a:latin typeface="Arial" panose="020B0604020202020204" pitchFamily="34" charset="0"/>
                <a:cs typeface="Arial" panose="020B0604020202020204" pitchFamily="34" charset="0"/>
                <a:sym typeface="Wingdings" panose="05000000000000000000" pitchFamily="2" charset="2"/>
              </a:rPr>
              <a:t>của</a:t>
            </a:r>
            <a:r>
              <a:rPr lang="en-US" sz="2200" dirty="0">
                <a:solidFill>
                  <a:srgbClr val="002060"/>
                </a:solidFill>
                <a:latin typeface="Arial" panose="020B0604020202020204" pitchFamily="34" charset="0"/>
                <a:cs typeface="Arial" panose="020B0604020202020204" pitchFamily="34" charset="0"/>
                <a:sym typeface="Wingdings" panose="05000000000000000000" pitchFamily="2" charset="2"/>
              </a:rPr>
              <a:t> TBCN.</a:t>
            </a:r>
            <a:endParaRPr lang="en-US" sz="2200" dirty="0">
              <a:solidFill>
                <a:srgbClr val="C00000"/>
              </a:solidFill>
              <a:latin typeface="Arial" panose="020B0604020202020204" pitchFamily="34" charset="0"/>
              <a:cs typeface="Arial" panose="020B0604020202020204" pitchFamily="34" charset="0"/>
            </a:endParaRPr>
          </a:p>
        </p:txBody>
      </p:sp>
      <p:pic>
        <p:nvPicPr>
          <p:cNvPr id="1027" name="Picture 3">
            <a:extLst>
              <a:ext uri="{FF2B5EF4-FFF2-40B4-BE49-F238E27FC236}">
                <a16:creationId xmlns:a16="http://schemas.microsoft.com/office/drawing/2014/main" xmlns="" id="{B7C19BC8-1457-4F99-A4B0-3829C6C07354}"/>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0900497" y="5600700"/>
            <a:ext cx="1238250" cy="1257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28" name="Picture 4">
            <a:extLst>
              <a:ext uri="{FF2B5EF4-FFF2-40B4-BE49-F238E27FC236}">
                <a16:creationId xmlns:a16="http://schemas.microsoft.com/office/drawing/2014/main" xmlns="" id="{4B557463-DB29-4589-860C-A38E1F0E688F}"/>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11262447" y="96278"/>
            <a:ext cx="876300" cy="1200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158690819"/>
      </p:ext>
    </p:extLst>
  </p:cSld>
  <p:clrMapOvr>
    <a:masterClrMapping/>
  </p:clrMapOvr>
  <mc:AlternateContent xmlns:mc="http://schemas.openxmlformats.org/markup-compatibility/2006" xmlns:p14="http://schemas.microsoft.com/office/powerpoint/2010/main">
    <mc:Choice Requires="p14">
      <p:transition spd="slow" p14:dur="1600">
        <p:blinds dir="vert"/>
      </p:transition>
    </mc:Choice>
    <mc:Fallback xmlns="">
      <p:transition spd="slow">
        <p:blinds dir="vert"/>
      </p:transition>
    </mc:Fallback>
  </mc:AlternateContent>
  <p:timing>
    <p:tnLst>
      <p:par>
        <p:cTn id="1" dur="indefinite" restart="never" nodeType="tmRoot"/>
      </p:par>
    </p:tnLst>
  </p:timing>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4" name="Group 23">
            <a:extLst>
              <a:ext uri="{FF2B5EF4-FFF2-40B4-BE49-F238E27FC236}">
                <a16:creationId xmlns:a16="http://schemas.microsoft.com/office/drawing/2014/main" xmlns="" id="{B8881EAC-857F-49E4-BD81-915667BAB474}"/>
              </a:ext>
            </a:extLst>
          </p:cNvPr>
          <p:cNvGrpSpPr/>
          <p:nvPr/>
        </p:nvGrpSpPr>
        <p:grpSpPr>
          <a:xfrm>
            <a:off x="1465083" y="1238103"/>
            <a:ext cx="2670349" cy="4876948"/>
            <a:chOff x="1103630" y="1238103"/>
            <a:chExt cx="1980946" cy="4876948"/>
          </a:xfrm>
        </p:grpSpPr>
        <p:sp>
          <p:nvSpPr>
            <p:cNvPr id="13" name="Freeform 12">
              <a:extLst>
                <a:ext uri="{FF2B5EF4-FFF2-40B4-BE49-F238E27FC236}">
                  <a16:creationId xmlns:a16="http://schemas.microsoft.com/office/drawing/2014/main" xmlns="" id="{DF2723B8-885F-4C3A-AECD-F32119D7CDC4}"/>
                </a:ext>
              </a:extLst>
            </p:cNvPr>
            <p:cNvSpPr/>
            <p:nvPr/>
          </p:nvSpPr>
          <p:spPr>
            <a:xfrm>
              <a:off x="1103630" y="1243330"/>
              <a:ext cx="986410" cy="927100"/>
            </a:xfrm>
            <a:custGeom>
              <a:avLst/>
              <a:gdLst>
                <a:gd name="connsiteX0" fmla="*/ 977900 w 977900"/>
                <a:gd name="connsiteY0" fmla="*/ 0 h 927100"/>
                <a:gd name="connsiteX1" fmla="*/ 514350 w 977900"/>
                <a:gd name="connsiteY1" fmla="*/ 927100 h 927100"/>
                <a:gd name="connsiteX2" fmla="*/ 57150 w 977900"/>
                <a:gd name="connsiteY2" fmla="*/ 812800 h 927100"/>
                <a:gd name="connsiteX3" fmla="*/ 0 w 977900"/>
                <a:gd name="connsiteY3" fmla="*/ 723900 h 927100"/>
                <a:gd name="connsiteX4" fmla="*/ 787400 w 977900"/>
                <a:gd name="connsiteY4" fmla="*/ 107950 h 927100"/>
                <a:gd name="connsiteX5" fmla="*/ 977900 w 977900"/>
                <a:gd name="connsiteY5" fmla="*/ 0 h 927100"/>
                <a:gd name="connsiteX0" fmla="*/ 977900 w 977900"/>
                <a:gd name="connsiteY0" fmla="*/ 0 h 927100"/>
                <a:gd name="connsiteX1" fmla="*/ 514350 w 977900"/>
                <a:gd name="connsiteY1" fmla="*/ 927100 h 927100"/>
                <a:gd name="connsiteX2" fmla="*/ 57150 w 977900"/>
                <a:gd name="connsiteY2" fmla="*/ 812800 h 927100"/>
                <a:gd name="connsiteX3" fmla="*/ 0 w 977900"/>
                <a:gd name="connsiteY3" fmla="*/ 723900 h 927100"/>
                <a:gd name="connsiteX4" fmla="*/ 787400 w 977900"/>
                <a:gd name="connsiteY4" fmla="*/ 107950 h 927100"/>
                <a:gd name="connsiteX5" fmla="*/ 977900 w 977900"/>
                <a:gd name="connsiteY5" fmla="*/ 0 h 927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77900" h="927100">
                  <a:moveTo>
                    <a:pt x="977900" y="0"/>
                  </a:moveTo>
                  <a:lnTo>
                    <a:pt x="514350" y="927100"/>
                  </a:lnTo>
                  <a:lnTo>
                    <a:pt x="57150" y="812800"/>
                  </a:lnTo>
                  <a:lnTo>
                    <a:pt x="0" y="723900"/>
                  </a:lnTo>
                  <a:lnTo>
                    <a:pt x="787400" y="107950"/>
                  </a:lnTo>
                  <a:cubicBezTo>
                    <a:pt x="850900" y="71967"/>
                    <a:pt x="892175" y="32808"/>
                    <a:pt x="977900" y="0"/>
                  </a:cubicBezTo>
                  <a:close/>
                </a:path>
              </a:pathLst>
            </a:custGeom>
            <a:solidFill>
              <a:srgbClr val="EACCB0"/>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20" name="Freeform 19">
              <a:extLst>
                <a:ext uri="{FF2B5EF4-FFF2-40B4-BE49-F238E27FC236}">
                  <a16:creationId xmlns:a16="http://schemas.microsoft.com/office/drawing/2014/main" xmlns="" id="{0C1ACB5E-1178-45A0-9D11-DC031AB7EC94}"/>
                </a:ext>
              </a:extLst>
            </p:cNvPr>
            <p:cNvSpPr/>
            <p:nvPr/>
          </p:nvSpPr>
          <p:spPr>
            <a:xfrm flipH="1">
              <a:off x="2090738" y="1243330"/>
              <a:ext cx="993140" cy="927100"/>
            </a:xfrm>
            <a:custGeom>
              <a:avLst/>
              <a:gdLst>
                <a:gd name="connsiteX0" fmla="*/ 977900 w 977900"/>
                <a:gd name="connsiteY0" fmla="*/ 0 h 927100"/>
                <a:gd name="connsiteX1" fmla="*/ 514350 w 977900"/>
                <a:gd name="connsiteY1" fmla="*/ 927100 h 927100"/>
                <a:gd name="connsiteX2" fmla="*/ 57150 w 977900"/>
                <a:gd name="connsiteY2" fmla="*/ 812800 h 927100"/>
                <a:gd name="connsiteX3" fmla="*/ 0 w 977900"/>
                <a:gd name="connsiteY3" fmla="*/ 723900 h 927100"/>
                <a:gd name="connsiteX4" fmla="*/ 787400 w 977900"/>
                <a:gd name="connsiteY4" fmla="*/ 107950 h 927100"/>
                <a:gd name="connsiteX5" fmla="*/ 977900 w 977900"/>
                <a:gd name="connsiteY5" fmla="*/ 0 h 927100"/>
                <a:gd name="connsiteX0" fmla="*/ 977900 w 977900"/>
                <a:gd name="connsiteY0" fmla="*/ 0 h 927100"/>
                <a:gd name="connsiteX1" fmla="*/ 514350 w 977900"/>
                <a:gd name="connsiteY1" fmla="*/ 927100 h 927100"/>
                <a:gd name="connsiteX2" fmla="*/ 57150 w 977900"/>
                <a:gd name="connsiteY2" fmla="*/ 812800 h 927100"/>
                <a:gd name="connsiteX3" fmla="*/ 0 w 977900"/>
                <a:gd name="connsiteY3" fmla="*/ 723900 h 927100"/>
                <a:gd name="connsiteX4" fmla="*/ 787400 w 977900"/>
                <a:gd name="connsiteY4" fmla="*/ 107950 h 927100"/>
                <a:gd name="connsiteX5" fmla="*/ 977900 w 977900"/>
                <a:gd name="connsiteY5" fmla="*/ 0 h 927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77900" h="927100">
                  <a:moveTo>
                    <a:pt x="977900" y="0"/>
                  </a:moveTo>
                  <a:lnTo>
                    <a:pt x="514350" y="927100"/>
                  </a:lnTo>
                  <a:lnTo>
                    <a:pt x="57150" y="812800"/>
                  </a:lnTo>
                  <a:lnTo>
                    <a:pt x="0" y="723900"/>
                  </a:lnTo>
                  <a:lnTo>
                    <a:pt x="787400" y="107950"/>
                  </a:lnTo>
                  <a:cubicBezTo>
                    <a:pt x="850900" y="71967"/>
                    <a:pt x="892175" y="32808"/>
                    <a:pt x="977900" y="0"/>
                  </a:cubicBezTo>
                  <a:close/>
                </a:path>
              </a:pathLst>
            </a:custGeom>
            <a:solidFill>
              <a:srgbClr val="EBC8AC"/>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22" name="Isosceles Triangle 21">
              <a:extLst>
                <a:ext uri="{FF2B5EF4-FFF2-40B4-BE49-F238E27FC236}">
                  <a16:creationId xmlns:a16="http://schemas.microsoft.com/office/drawing/2014/main" xmlns="" id="{EB765F39-FD28-48FE-83F9-29C41958D2D7}"/>
                </a:ext>
              </a:extLst>
            </p:cNvPr>
            <p:cNvSpPr/>
            <p:nvPr/>
          </p:nvSpPr>
          <p:spPr>
            <a:xfrm>
              <a:off x="1650206" y="1245396"/>
              <a:ext cx="883444" cy="869156"/>
            </a:xfrm>
            <a:prstGeom prst="triangle">
              <a:avLst/>
            </a:prstGeom>
            <a:solidFill>
              <a:srgbClr val="FFE3CD"/>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2" name="Freeform 11">
              <a:extLst>
                <a:ext uri="{FF2B5EF4-FFF2-40B4-BE49-F238E27FC236}">
                  <a16:creationId xmlns:a16="http://schemas.microsoft.com/office/drawing/2014/main" xmlns="" id="{8DECCA68-C3A0-41C4-83E1-F58E57323A11}"/>
                </a:ext>
              </a:extLst>
            </p:cNvPr>
            <p:cNvSpPr/>
            <p:nvPr/>
          </p:nvSpPr>
          <p:spPr>
            <a:xfrm>
              <a:off x="1104900" y="1953120"/>
              <a:ext cx="1979676" cy="4161931"/>
            </a:xfrm>
            <a:custGeom>
              <a:avLst/>
              <a:gdLst>
                <a:gd name="connsiteX0" fmla="*/ 1346752 w 1979676"/>
                <a:gd name="connsiteY0" fmla="*/ 0 h 4161931"/>
                <a:gd name="connsiteX1" fmla="*/ 1377820 w 1979676"/>
                <a:gd name="connsiteY1" fmla="*/ 23011 h 4161931"/>
                <a:gd name="connsiteX2" fmla="*/ 1668780 w 1979676"/>
                <a:gd name="connsiteY2" fmla="*/ 96661 h 4161931"/>
                <a:gd name="connsiteX3" fmla="*/ 1959740 w 1979676"/>
                <a:gd name="connsiteY3" fmla="*/ 23011 h 4161931"/>
                <a:gd name="connsiteX4" fmla="*/ 1979676 w 1979676"/>
                <a:gd name="connsiteY4" fmla="*/ 8245 h 4161931"/>
                <a:gd name="connsiteX5" fmla="*/ 1979676 w 1979676"/>
                <a:gd name="connsiteY5" fmla="*/ 3998746 h 4161931"/>
                <a:gd name="connsiteX6" fmla="*/ 1816491 w 1979676"/>
                <a:gd name="connsiteY6" fmla="*/ 4161931 h 4161931"/>
                <a:gd name="connsiteX7" fmla="*/ 163185 w 1979676"/>
                <a:gd name="connsiteY7" fmla="*/ 4161931 h 4161931"/>
                <a:gd name="connsiteX8" fmla="*/ 0 w 1979676"/>
                <a:gd name="connsiteY8" fmla="*/ 3998746 h 4161931"/>
                <a:gd name="connsiteX9" fmla="*/ 0 w 1979676"/>
                <a:gd name="connsiteY9" fmla="*/ 7116 h 4161931"/>
                <a:gd name="connsiteX10" fmla="*/ 21460 w 1979676"/>
                <a:gd name="connsiteY10" fmla="*/ 23010 h 4161931"/>
                <a:gd name="connsiteX11" fmla="*/ 312420 w 1979676"/>
                <a:gd name="connsiteY11" fmla="*/ 96661 h 4161931"/>
                <a:gd name="connsiteX12" fmla="*/ 603380 w 1979676"/>
                <a:gd name="connsiteY12" fmla="*/ 23010 h 4161931"/>
                <a:gd name="connsiteX13" fmla="*/ 627292 w 1979676"/>
                <a:gd name="connsiteY13" fmla="*/ 5300 h 4161931"/>
                <a:gd name="connsiteX14" fmla="*/ 654303 w 1979676"/>
                <a:gd name="connsiteY14" fmla="*/ 23010 h 4161931"/>
                <a:gd name="connsiteX15" fmla="*/ 982980 w 1979676"/>
                <a:gd name="connsiteY15" fmla="*/ 96661 h 4161931"/>
                <a:gd name="connsiteX16" fmla="*/ 1311658 w 1979676"/>
                <a:gd name="connsiteY16" fmla="*/ 23011 h 4161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979676" h="4161931">
                  <a:moveTo>
                    <a:pt x="1346752" y="0"/>
                  </a:moveTo>
                  <a:lnTo>
                    <a:pt x="1377820" y="23011"/>
                  </a:lnTo>
                  <a:cubicBezTo>
                    <a:pt x="1452283" y="68516"/>
                    <a:pt x="1555153" y="96661"/>
                    <a:pt x="1668780" y="96661"/>
                  </a:cubicBezTo>
                  <a:cubicBezTo>
                    <a:pt x="1782407" y="96661"/>
                    <a:pt x="1885277" y="68516"/>
                    <a:pt x="1959740" y="23011"/>
                  </a:cubicBezTo>
                  <a:lnTo>
                    <a:pt x="1979676" y="8245"/>
                  </a:lnTo>
                  <a:lnTo>
                    <a:pt x="1979676" y="3998746"/>
                  </a:lnTo>
                  <a:cubicBezTo>
                    <a:pt x="1979676" y="4088871"/>
                    <a:pt x="1906616" y="4161931"/>
                    <a:pt x="1816491" y="4161931"/>
                  </a:cubicBezTo>
                  <a:lnTo>
                    <a:pt x="163185" y="4161931"/>
                  </a:lnTo>
                  <a:cubicBezTo>
                    <a:pt x="73060" y="4161931"/>
                    <a:pt x="0" y="4088871"/>
                    <a:pt x="0" y="3998746"/>
                  </a:cubicBezTo>
                  <a:lnTo>
                    <a:pt x="0" y="7116"/>
                  </a:lnTo>
                  <a:lnTo>
                    <a:pt x="21460" y="23010"/>
                  </a:lnTo>
                  <a:cubicBezTo>
                    <a:pt x="95923" y="68516"/>
                    <a:pt x="198793" y="96661"/>
                    <a:pt x="312420" y="96661"/>
                  </a:cubicBezTo>
                  <a:cubicBezTo>
                    <a:pt x="426047" y="96661"/>
                    <a:pt x="528917" y="68516"/>
                    <a:pt x="603380" y="23010"/>
                  </a:cubicBezTo>
                  <a:lnTo>
                    <a:pt x="627292" y="5300"/>
                  </a:lnTo>
                  <a:lnTo>
                    <a:pt x="654303" y="23010"/>
                  </a:lnTo>
                  <a:cubicBezTo>
                    <a:pt x="738419" y="68516"/>
                    <a:pt x="854624" y="96661"/>
                    <a:pt x="982980" y="96661"/>
                  </a:cubicBezTo>
                  <a:cubicBezTo>
                    <a:pt x="1111337" y="96661"/>
                    <a:pt x="1227542" y="68516"/>
                    <a:pt x="1311658" y="23011"/>
                  </a:cubicBezTo>
                  <a:close/>
                </a:path>
              </a:pathLst>
            </a:custGeom>
            <a:gradFill flip="none" rotWithShape="1">
              <a:gsLst>
                <a:gs pos="0">
                  <a:schemeClr val="accent1">
                    <a:lumMod val="88000"/>
                  </a:schemeClr>
                </a:gs>
                <a:gs pos="69000">
                  <a:schemeClr val="accent1"/>
                </a:gs>
                <a:gs pos="65000">
                  <a:schemeClr val="accent1">
                    <a:lumMod val="60000"/>
                    <a:lumOff val="40000"/>
                  </a:schemeClr>
                </a:gs>
                <a:gs pos="33000">
                  <a:schemeClr val="accent1">
                    <a:lumMod val="60000"/>
                    <a:lumOff val="40000"/>
                  </a:schemeClr>
                </a:gs>
                <a:gs pos="30000">
                  <a:schemeClr val="accent1">
                    <a:lumMod val="75000"/>
                  </a:schemeClr>
                </a:gs>
                <a:gs pos="100000">
                  <a:schemeClr val="accent1"/>
                </a:gs>
              </a:gsLst>
              <a:lin ang="0" scaled="1"/>
              <a:tileRect/>
            </a:gra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8" name="Rounded Rectangle 7">
              <a:extLst>
                <a:ext uri="{FF2B5EF4-FFF2-40B4-BE49-F238E27FC236}">
                  <a16:creationId xmlns:a16="http://schemas.microsoft.com/office/drawing/2014/main" xmlns="" id="{703AC572-BDE2-465A-88C0-C84520F4F0FE}"/>
                </a:ext>
              </a:extLst>
            </p:cNvPr>
            <p:cNvSpPr/>
            <p:nvPr/>
          </p:nvSpPr>
          <p:spPr>
            <a:xfrm>
              <a:off x="1314450" y="2247900"/>
              <a:ext cx="1581150" cy="3628644"/>
            </a:xfrm>
            <a:prstGeom prst="roundRect">
              <a:avLst>
                <a:gd name="adj" fmla="val 10643"/>
              </a:avLst>
            </a:prstGeom>
            <a:gradFill flip="none" rotWithShape="1">
              <a:gsLst>
                <a:gs pos="0">
                  <a:schemeClr val="bg1">
                    <a:lumMod val="95000"/>
                  </a:schemeClr>
                </a:gs>
                <a:gs pos="50000">
                  <a:schemeClr val="bg1">
                    <a:lumMod val="83000"/>
                    <a:lumOff val="17000"/>
                  </a:schemeClr>
                </a:gs>
                <a:gs pos="100000">
                  <a:srgbClr val="FDFDFD">
                    <a:shade val="100000"/>
                    <a:satMod val="115000"/>
                  </a:srgbClr>
                </a:gs>
              </a:gsLst>
              <a:lin ang="8100000" scaled="1"/>
              <a:tileRect/>
            </a:gra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32" name="Freeform 31">
              <a:extLst>
                <a:ext uri="{FF2B5EF4-FFF2-40B4-BE49-F238E27FC236}">
                  <a16:creationId xmlns:a16="http://schemas.microsoft.com/office/drawing/2014/main" xmlns="" id="{6A5C58D0-0951-49A1-9F0E-8691410B2569}"/>
                </a:ext>
              </a:extLst>
            </p:cNvPr>
            <p:cNvSpPr/>
            <p:nvPr/>
          </p:nvSpPr>
          <p:spPr>
            <a:xfrm>
              <a:off x="1884839" y="1238103"/>
              <a:ext cx="420211" cy="212081"/>
            </a:xfrm>
            <a:custGeom>
              <a:avLst/>
              <a:gdLst>
                <a:gd name="connsiteX0" fmla="*/ 445294 w 445294"/>
                <a:gd name="connsiteY0" fmla="*/ 46584 h 212081"/>
                <a:gd name="connsiteX1" fmla="*/ 427797 w 445294"/>
                <a:gd name="connsiteY1" fmla="*/ 111003 h 212081"/>
                <a:gd name="connsiteX2" fmla="*/ 427094 w 445294"/>
                <a:gd name="connsiteY2" fmla="*/ 111778 h 212081"/>
                <a:gd name="connsiteX3" fmla="*/ 427797 w 445294"/>
                <a:gd name="connsiteY3" fmla="*/ 111003 h 212081"/>
                <a:gd name="connsiteX4" fmla="*/ 445294 w 445294"/>
                <a:gd name="connsiteY4" fmla="*/ 46584 h 212081"/>
                <a:gd name="connsiteX5" fmla="*/ 218933 w 445294"/>
                <a:gd name="connsiteY5" fmla="*/ 0 h 212081"/>
                <a:gd name="connsiteX6" fmla="*/ 211793 w 445294"/>
                <a:gd name="connsiteY6" fmla="*/ 14156 h 212081"/>
                <a:gd name="connsiteX7" fmla="*/ 220737 w 445294"/>
                <a:gd name="connsiteY7" fmla="*/ 2178 h 212081"/>
                <a:gd name="connsiteX8" fmla="*/ 219631 w 445294"/>
                <a:gd name="connsiteY8" fmla="*/ 0 h 212081"/>
                <a:gd name="connsiteX9" fmla="*/ 413100 w 445294"/>
                <a:gd name="connsiteY9" fmla="*/ 107950 h 212081"/>
                <a:gd name="connsiteX10" fmla="*/ 423383 w 445294"/>
                <a:gd name="connsiteY10" fmla="*/ 115870 h 212081"/>
                <a:gd name="connsiteX11" fmla="*/ 380082 w 445294"/>
                <a:gd name="connsiteY11" fmla="*/ 163608 h 212081"/>
                <a:gd name="connsiteX12" fmla="*/ 222647 w 445294"/>
                <a:gd name="connsiteY12" fmla="*/ 212081 h 212081"/>
                <a:gd name="connsiteX13" fmla="*/ 0 w 445294"/>
                <a:gd name="connsiteY13" fmla="*/ 46584 h 212081"/>
                <a:gd name="connsiteX14" fmla="*/ 17497 w 445294"/>
                <a:gd name="connsiteY14" fmla="*/ 111003 h 212081"/>
                <a:gd name="connsiteX15" fmla="*/ 19703 w 445294"/>
                <a:gd name="connsiteY15" fmla="*/ 113435 h 212081"/>
                <a:gd name="connsiteX16" fmla="*/ 26775 w 445294"/>
                <a:gd name="connsiteY16" fmla="*/ 107950 h 212081"/>
                <a:gd name="connsiteX17" fmla="*/ 218933 w 445294"/>
                <a:gd name="connsiteY17" fmla="*/ 0 h 212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45294" h="212081">
                  <a:moveTo>
                    <a:pt x="445294" y="46584"/>
                  </a:moveTo>
                  <a:cubicBezTo>
                    <a:pt x="445294" y="69434"/>
                    <a:pt x="439064" y="91203"/>
                    <a:pt x="427797" y="111003"/>
                  </a:cubicBezTo>
                  <a:lnTo>
                    <a:pt x="427094" y="111778"/>
                  </a:lnTo>
                  <a:lnTo>
                    <a:pt x="427797" y="111003"/>
                  </a:lnTo>
                  <a:cubicBezTo>
                    <a:pt x="439064" y="91203"/>
                    <a:pt x="445294" y="69434"/>
                    <a:pt x="445294" y="46584"/>
                  </a:cubicBezTo>
                  <a:close/>
                  <a:moveTo>
                    <a:pt x="218933" y="0"/>
                  </a:moveTo>
                  <a:lnTo>
                    <a:pt x="211793" y="14156"/>
                  </a:lnTo>
                  <a:lnTo>
                    <a:pt x="220737" y="2178"/>
                  </a:lnTo>
                  <a:lnTo>
                    <a:pt x="219631" y="0"/>
                  </a:lnTo>
                  <a:cubicBezTo>
                    <a:pt x="306692" y="32808"/>
                    <a:pt x="348610" y="71967"/>
                    <a:pt x="413100" y="107950"/>
                  </a:cubicBezTo>
                  <a:lnTo>
                    <a:pt x="423383" y="115870"/>
                  </a:lnTo>
                  <a:lnTo>
                    <a:pt x="380082" y="163608"/>
                  </a:lnTo>
                  <a:cubicBezTo>
                    <a:pt x="339791" y="193557"/>
                    <a:pt x="284130" y="212081"/>
                    <a:pt x="222647" y="212081"/>
                  </a:cubicBezTo>
                  <a:cubicBezTo>
                    <a:pt x="99682" y="212081"/>
                    <a:pt x="0" y="137985"/>
                    <a:pt x="0" y="46584"/>
                  </a:cubicBezTo>
                  <a:cubicBezTo>
                    <a:pt x="0" y="69434"/>
                    <a:pt x="6230" y="91203"/>
                    <a:pt x="17497" y="111003"/>
                  </a:cubicBezTo>
                  <a:lnTo>
                    <a:pt x="19703" y="113435"/>
                  </a:lnTo>
                  <a:lnTo>
                    <a:pt x="26775" y="107950"/>
                  </a:lnTo>
                  <a:cubicBezTo>
                    <a:pt x="90828" y="71967"/>
                    <a:pt x="132462" y="32808"/>
                    <a:pt x="218933" y="0"/>
                  </a:cubicBezTo>
                  <a:close/>
                </a:path>
              </a:pathLst>
            </a:custGeom>
            <a:solidFill>
              <a:schemeClr val="tx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grpSp>
      <p:grpSp>
        <p:nvGrpSpPr>
          <p:cNvPr id="34" name="Group 33">
            <a:extLst>
              <a:ext uri="{FF2B5EF4-FFF2-40B4-BE49-F238E27FC236}">
                <a16:creationId xmlns:a16="http://schemas.microsoft.com/office/drawing/2014/main" xmlns="" id="{B1EB1EC2-7E32-44C9-939A-F94010811133}"/>
              </a:ext>
            </a:extLst>
          </p:cNvPr>
          <p:cNvGrpSpPr/>
          <p:nvPr/>
        </p:nvGrpSpPr>
        <p:grpSpPr>
          <a:xfrm>
            <a:off x="4648199" y="1238103"/>
            <a:ext cx="2760987" cy="4876948"/>
            <a:chOff x="1103630" y="1238103"/>
            <a:chExt cx="1980946" cy="4876948"/>
          </a:xfrm>
        </p:grpSpPr>
        <p:sp>
          <p:nvSpPr>
            <p:cNvPr id="35" name="Freeform 34">
              <a:extLst>
                <a:ext uri="{FF2B5EF4-FFF2-40B4-BE49-F238E27FC236}">
                  <a16:creationId xmlns:a16="http://schemas.microsoft.com/office/drawing/2014/main" xmlns="" id="{E916844F-F396-4676-A3B8-BDCB3EE7EF1F}"/>
                </a:ext>
              </a:extLst>
            </p:cNvPr>
            <p:cNvSpPr/>
            <p:nvPr/>
          </p:nvSpPr>
          <p:spPr>
            <a:xfrm>
              <a:off x="1103630" y="1243330"/>
              <a:ext cx="986410" cy="927100"/>
            </a:xfrm>
            <a:custGeom>
              <a:avLst/>
              <a:gdLst>
                <a:gd name="connsiteX0" fmla="*/ 977900 w 977900"/>
                <a:gd name="connsiteY0" fmla="*/ 0 h 927100"/>
                <a:gd name="connsiteX1" fmla="*/ 514350 w 977900"/>
                <a:gd name="connsiteY1" fmla="*/ 927100 h 927100"/>
                <a:gd name="connsiteX2" fmla="*/ 57150 w 977900"/>
                <a:gd name="connsiteY2" fmla="*/ 812800 h 927100"/>
                <a:gd name="connsiteX3" fmla="*/ 0 w 977900"/>
                <a:gd name="connsiteY3" fmla="*/ 723900 h 927100"/>
                <a:gd name="connsiteX4" fmla="*/ 787400 w 977900"/>
                <a:gd name="connsiteY4" fmla="*/ 107950 h 927100"/>
                <a:gd name="connsiteX5" fmla="*/ 977900 w 977900"/>
                <a:gd name="connsiteY5" fmla="*/ 0 h 927100"/>
                <a:gd name="connsiteX0" fmla="*/ 977900 w 977900"/>
                <a:gd name="connsiteY0" fmla="*/ 0 h 927100"/>
                <a:gd name="connsiteX1" fmla="*/ 514350 w 977900"/>
                <a:gd name="connsiteY1" fmla="*/ 927100 h 927100"/>
                <a:gd name="connsiteX2" fmla="*/ 57150 w 977900"/>
                <a:gd name="connsiteY2" fmla="*/ 812800 h 927100"/>
                <a:gd name="connsiteX3" fmla="*/ 0 w 977900"/>
                <a:gd name="connsiteY3" fmla="*/ 723900 h 927100"/>
                <a:gd name="connsiteX4" fmla="*/ 787400 w 977900"/>
                <a:gd name="connsiteY4" fmla="*/ 107950 h 927100"/>
                <a:gd name="connsiteX5" fmla="*/ 977900 w 977900"/>
                <a:gd name="connsiteY5" fmla="*/ 0 h 927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77900" h="927100">
                  <a:moveTo>
                    <a:pt x="977900" y="0"/>
                  </a:moveTo>
                  <a:lnTo>
                    <a:pt x="514350" y="927100"/>
                  </a:lnTo>
                  <a:lnTo>
                    <a:pt x="57150" y="812800"/>
                  </a:lnTo>
                  <a:lnTo>
                    <a:pt x="0" y="723900"/>
                  </a:lnTo>
                  <a:lnTo>
                    <a:pt x="787400" y="107950"/>
                  </a:lnTo>
                  <a:cubicBezTo>
                    <a:pt x="850900" y="71967"/>
                    <a:pt x="892175" y="32808"/>
                    <a:pt x="977900" y="0"/>
                  </a:cubicBezTo>
                  <a:close/>
                </a:path>
              </a:pathLst>
            </a:custGeom>
            <a:solidFill>
              <a:srgbClr val="EACCB0"/>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36" name="Freeform 35">
              <a:extLst>
                <a:ext uri="{FF2B5EF4-FFF2-40B4-BE49-F238E27FC236}">
                  <a16:creationId xmlns:a16="http://schemas.microsoft.com/office/drawing/2014/main" xmlns="" id="{B476E883-BD31-40B4-9F16-FB8BBAA3A795}"/>
                </a:ext>
              </a:extLst>
            </p:cNvPr>
            <p:cNvSpPr/>
            <p:nvPr/>
          </p:nvSpPr>
          <p:spPr>
            <a:xfrm flipH="1">
              <a:off x="2090738" y="1243330"/>
              <a:ext cx="993140" cy="927100"/>
            </a:xfrm>
            <a:custGeom>
              <a:avLst/>
              <a:gdLst>
                <a:gd name="connsiteX0" fmla="*/ 977900 w 977900"/>
                <a:gd name="connsiteY0" fmla="*/ 0 h 927100"/>
                <a:gd name="connsiteX1" fmla="*/ 514350 w 977900"/>
                <a:gd name="connsiteY1" fmla="*/ 927100 h 927100"/>
                <a:gd name="connsiteX2" fmla="*/ 57150 w 977900"/>
                <a:gd name="connsiteY2" fmla="*/ 812800 h 927100"/>
                <a:gd name="connsiteX3" fmla="*/ 0 w 977900"/>
                <a:gd name="connsiteY3" fmla="*/ 723900 h 927100"/>
                <a:gd name="connsiteX4" fmla="*/ 787400 w 977900"/>
                <a:gd name="connsiteY4" fmla="*/ 107950 h 927100"/>
                <a:gd name="connsiteX5" fmla="*/ 977900 w 977900"/>
                <a:gd name="connsiteY5" fmla="*/ 0 h 927100"/>
                <a:gd name="connsiteX0" fmla="*/ 977900 w 977900"/>
                <a:gd name="connsiteY0" fmla="*/ 0 h 927100"/>
                <a:gd name="connsiteX1" fmla="*/ 514350 w 977900"/>
                <a:gd name="connsiteY1" fmla="*/ 927100 h 927100"/>
                <a:gd name="connsiteX2" fmla="*/ 57150 w 977900"/>
                <a:gd name="connsiteY2" fmla="*/ 812800 h 927100"/>
                <a:gd name="connsiteX3" fmla="*/ 0 w 977900"/>
                <a:gd name="connsiteY3" fmla="*/ 723900 h 927100"/>
                <a:gd name="connsiteX4" fmla="*/ 787400 w 977900"/>
                <a:gd name="connsiteY4" fmla="*/ 107950 h 927100"/>
                <a:gd name="connsiteX5" fmla="*/ 977900 w 977900"/>
                <a:gd name="connsiteY5" fmla="*/ 0 h 927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77900" h="927100">
                  <a:moveTo>
                    <a:pt x="977900" y="0"/>
                  </a:moveTo>
                  <a:lnTo>
                    <a:pt x="514350" y="927100"/>
                  </a:lnTo>
                  <a:lnTo>
                    <a:pt x="57150" y="812800"/>
                  </a:lnTo>
                  <a:lnTo>
                    <a:pt x="0" y="723900"/>
                  </a:lnTo>
                  <a:lnTo>
                    <a:pt x="787400" y="107950"/>
                  </a:lnTo>
                  <a:cubicBezTo>
                    <a:pt x="850900" y="71967"/>
                    <a:pt x="892175" y="32808"/>
                    <a:pt x="977900" y="0"/>
                  </a:cubicBezTo>
                  <a:close/>
                </a:path>
              </a:pathLst>
            </a:custGeom>
            <a:solidFill>
              <a:srgbClr val="EBC8AC"/>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37" name="Isosceles Triangle 36">
              <a:extLst>
                <a:ext uri="{FF2B5EF4-FFF2-40B4-BE49-F238E27FC236}">
                  <a16:creationId xmlns:a16="http://schemas.microsoft.com/office/drawing/2014/main" xmlns="" id="{406783D2-7F1A-4FEE-B9EB-EC98DF56B8F1}"/>
                </a:ext>
              </a:extLst>
            </p:cNvPr>
            <p:cNvSpPr/>
            <p:nvPr/>
          </p:nvSpPr>
          <p:spPr>
            <a:xfrm>
              <a:off x="1650206" y="1245396"/>
              <a:ext cx="883444" cy="869156"/>
            </a:xfrm>
            <a:prstGeom prst="triangle">
              <a:avLst/>
            </a:prstGeom>
            <a:solidFill>
              <a:srgbClr val="FFE3CD"/>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38" name="Freeform 37">
              <a:extLst>
                <a:ext uri="{FF2B5EF4-FFF2-40B4-BE49-F238E27FC236}">
                  <a16:creationId xmlns:a16="http://schemas.microsoft.com/office/drawing/2014/main" xmlns="" id="{DAC2A6C3-9140-4BFE-88D2-F07867EDC763}"/>
                </a:ext>
              </a:extLst>
            </p:cNvPr>
            <p:cNvSpPr/>
            <p:nvPr/>
          </p:nvSpPr>
          <p:spPr>
            <a:xfrm>
              <a:off x="1104900" y="1953120"/>
              <a:ext cx="1979676" cy="4161931"/>
            </a:xfrm>
            <a:custGeom>
              <a:avLst/>
              <a:gdLst>
                <a:gd name="connsiteX0" fmla="*/ 1346752 w 1979676"/>
                <a:gd name="connsiteY0" fmla="*/ 0 h 4161931"/>
                <a:gd name="connsiteX1" fmla="*/ 1377820 w 1979676"/>
                <a:gd name="connsiteY1" fmla="*/ 23011 h 4161931"/>
                <a:gd name="connsiteX2" fmla="*/ 1668780 w 1979676"/>
                <a:gd name="connsiteY2" fmla="*/ 96661 h 4161931"/>
                <a:gd name="connsiteX3" fmla="*/ 1959740 w 1979676"/>
                <a:gd name="connsiteY3" fmla="*/ 23011 h 4161931"/>
                <a:gd name="connsiteX4" fmla="*/ 1979676 w 1979676"/>
                <a:gd name="connsiteY4" fmla="*/ 8245 h 4161931"/>
                <a:gd name="connsiteX5" fmla="*/ 1979676 w 1979676"/>
                <a:gd name="connsiteY5" fmla="*/ 3998746 h 4161931"/>
                <a:gd name="connsiteX6" fmla="*/ 1816491 w 1979676"/>
                <a:gd name="connsiteY6" fmla="*/ 4161931 h 4161931"/>
                <a:gd name="connsiteX7" fmla="*/ 163185 w 1979676"/>
                <a:gd name="connsiteY7" fmla="*/ 4161931 h 4161931"/>
                <a:gd name="connsiteX8" fmla="*/ 0 w 1979676"/>
                <a:gd name="connsiteY8" fmla="*/ 3998746 h 4161931"/>
                <a:gd name="connsiteX9" fmla="*/ 0 w 1979676"/>
                <a:gd name="connsiteY9" fmla="*/ 7116 h 4161931"/>
                <a:gd name="connsiteX10" fmla="*/ 21460 w 1979676"/>
                <a:gd name="connsiteY10" fmla="*/ 23010 h 4161931"/>
                <a:gd name="connsiteX11" fmla="*/ 312420 w 1979676"/>
                <a:gd name="connsiteY11" fmla="*/ 96661 h 4161931"/>
                <a:gd name="connsiteX12" fmla="*/ 603380 w 1979676"/>
                <a:gd name="connsiteY12" fmla="*/ 23010 h 4161931"/>
                <a:gd name="connsiteX13" fmla="*/ 627292 w 1979676"/>
                <a:gd name="connsiteY13" fmla="*/ 5300 h 4161931"/>
                <a:gd name="connsiteX14" fmla="*/ 654303 w 1979676"/>
                <a:gd name="connsiteY14" fmla="*/ 23010 h 4161931"/>
                <a:gd name="connsiteX15" fmla="*/ 982980 w 1979676"/>
                <a:gd name="connsiteY15" fmla="*/ 96661 h 4161931"/>
                <a:gd name="connsiteX16" fmla="*/ 1311658 w 1979676"/>
                <a:gd name="connsiteY16" fmla="*/ 23011 h 4161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979676" h="4161931">
                  <a:moveTo>
                    <a:pt x="1346752" y="0"/>
                  </a:moveTo>
                  <a:lnTo>
                    <a:pt x="1377820" y="23011"/>
                  </a:lnTo>
                  <a:cubicBezTo>
                    <a:pt x="1452283" y="68516"/>
                    <a:pt x="1555153" y="96661"/>
                    <a:pt x="1668780" y="96661"/>
                  </a:cubicBezTo>
                  <a:cubicBezTo>
                    <a:pt x="1782407" y="96661"/>
                    <a:pt x="1885277" y="68516"/>
                    <a:pt x="1959740" y="23011"/>
                  </a:cubicBezTo>
                  <a:lnTo>
                    <a:pt x="1979676" y="8245"/>
                  </a:lnTo>
                  <a:lnTo>
                    <a:pt x="1979676" y="3998746"/>
                  </a:lnTo>
                  <a:cubicBezTo>
                    <a:pt x="1979676" y="4088871"/>
                    <a:pt x="1906616" y="4161931"/>
                    <a:pt x="1816491" y="4161931"/>
                  </a:cubicBezTo>
                  <a:lnTo>
                    <a:pt x="163185" y="4161931"/>
                  </a:lnTo>
                  <a:cubicBezTo>
                    <a:pt x="73060" y="4161931"/>
                    <a:pt x="0" y="4088871"/>
                    <a:pt x="0" y="3998746"/>
                  </a:cubicBezTo>
                  <a:lnTo>
                    <a:pt x="0" y="7116"/>
                  </a:lnTo>
                  <a:lnTo>
                    <a:pt x="21460" y="23010"/>
                  </a:lnTo>
                  <a:cubicBezTo>
                    <a:pt x="95923" y="68516"/>
                    <a:pt x="198793" y="96661"/>
                    <a:pt x="312420" y="96661"/>
                  </a:cubicBezTo>
                  <a:cubicBezTo>
                    <a:pt x="426047" y="96661"/>
                    <a:pt x="528917" y="68516"/>
                    <a:pt x="603380" y="23010"/>
                  </a:cubicBezTo>
                  <a:lnTo>
                    <a:pt x="627292" y="5300"/>
                  </a:lnTo>
                  <a:lnTo>
                    <a:pt x="654303" y="23010"/>
                  </a:lnTo>
                  <a:cubicBezTo>
                    <a:pt x="738419" y="68516"/>
                    <a:pt x="854624" y="96661"/>
                    <a:pt x="982980" y="96661"/>
                  </a:cubicBezTo>
                  <a:cubicBezTo>
                    <a:pt x="1111337" y="96661"/>
                    <a:pt x="1227542" y="68516"/>
                    <a:pt x="1311658" y="23011"/>
                  </a:cubicBezTo>
                  <a:close/>
                </a:path>
              </a:pathLst>
            </a:custGeom>
            <a:gradFill flip="none" rotWithShape="1">
              <a:gsLst>
                <a:gs pos="0">
                  <a:schemeClr val="accent2">
                    <a:lumMod val="75000"/>
                  </a:schemeClr>
                </a:gs>
                <a:gs pos="69000">
                  <a:schemeClr val="accent2">
                    <a:lumMod val="88000"/>
                  </a:schemeClr>
                </a:gs>
                <a:gs pos="65000">
                  <a:schemeClr val="accent2">
                    <a:lumMod val="60000"/>
                    <a:lumOff val="40000"/>
                  </a:schemeClr>
                </a:gs>
                <a:gs pos="33000">
                  <a:schemeClr val="accent2">
                    <a:lumMod val="60000"/>
                    <a:lumOff val="40000"/>
                  </a:schemeClr>
                </a:gs>
                <a:gs pos="30000">
                  <a:schemeClr val="accent2">
                    <a:lumMod val="75000"/>
                  </a:schemeClr>
                </a:gs>
                <a:gs pos="100000">
                  <a:schemeClr val="accent2">
                    <a:lumMod val="88000"/>
                  </a:schemeClr>
                </a:gs>
              </a:gsLst>
              <a:lin ang="0" scaled="1"/>
              <a:tileRect/>
            </a:gra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39" name="Rounded Rectangle 38">
              <a:extLst>
                <a:ext uri="{FF2B5EF4-FFF2-40B4-BE49-F238E27FC236}">
                  <a16:creationId xmlns:a16="http://schemas.microsoft.com/office/drawing/2014/main" xmlns="" id="{8F10587A-5114-43FA-AA8F-B787E9C06855}"/>
                </a:ext>
              </a:extLst>
            </p:cNvPr>
            <p:cNvSpPr/>
            <p:nvPr/>
          </p:nvSpPr>
          <p:spPr>
            <a:xfrm>
              <a:off x="1314450" y="2247900"/>
              <a:ext cx="1581150" cy="3628644"/>
            </a:xfrm>
            <a:prstGeom prst="roundRect">
              <a:avLst>
                <a:gd name="adj" fmla="val 10643"/>
              </a:avLst>
            </a:prstGeom>
            <a:gradFill flip="none" rotWithShape="1">
              <a:gsLst>
                <a:gs pos="0">
                  <a:schemeClr val="bg1">
                    <a:lumMod val="95000"/>
                  </a:schemeClr>
                </a:gs>
                <a:gs pos="50000">
                  <a:schemeClr val="bg1">
                    <a:lumMod val="83000"/>
                    <a:lumOff val="17000"/>
                  </a:schemeClr>
                </a:gs>
                <a:gs pos="100000">
                  <a:srgbClr val="FDFDFD">
                    <a:shade val="100000"/>
                    <a:satMod val="115000"/>
                  </a:srgbClr>
                </a:gs>
              </a:gsLst>
              <a:lin ang="8100000" scaled="1"/>
              <a:tileRect/>
            </a:gra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40" name="Freeform 39">
              <a:extLst>
                <a:ext uri="{FF2B5EF4-FFF2-40B4-BE49-F238E27FC236}">
                  <a16:creationId xmlns:a16="http://schemas.microsoft.com/office/drawing/2014/main" xmlns="" id="{4498CD9B-6397-4255-9B7C-808877204605}"/>
                </a:ext>
              </a:extLst>
            </p:cNvPr>
            <p:cNvSpPr/>
            <p:nvPr/>
          </p:nvSpPr>
          <p:spPr>
            <a:xfrm>
              <a:off x="1884839" y="1238103"/>
              <a:ext cx="420211" cy="212081"/>
            </a:xfrm>
            <a:custGeom>
              <a:avLst/>
              <a:gdLst>
                <a:gd name="connsiteX0" fmla="*/ 445294 w 445294"/>
                <a:gd name="connsiteY0" fmla="*/ 46584 h 212081"/>
                <a:gd name="connsiteX1" fmla="*/ 427797 w 445294"/>
                <a:gd name="connsiteY1" fmla="*/ 111003 h 212081"/>
                <a:gd name="connsiteX2" fmla="*/ 427094 w 445294"/>
                <a:gd name="connsiteY2" fmla="*/ 111778 h 212081"/>
                <a:gd name="connsiteX3" fmla="*/ 427797 w 445294"/>
                <a:gd name="connsiteY3" fmla="*/ 111003 h 212081"/>
                <a:gd name="connsiteX4" fmla="*/ 445294 w 445294"/>
                <a:gd name="connsiteY4" fmla="*/ 46584 h 212081"/>
                <a:gd name="connsiteX5" fmla="*/ 218933 w 445294"/>
                <a:gd name="connsiteY5" fmla="*/ 0 h 212081"/>
                <a:gd name="connsiteX6" fmla="*/ 211793 w 445294"/>
                <a:gd name="connsiteY6" fmla="*/ 14156 h 212081"/>
                <a:gd name="connsiteX7" fmla="*/ 220737 w 445294"/>
                <a:gd name="connsiteY7" fmla="*/ 2178 h 212081"/>
                <a:gd name="connsiteX8" fmla="*/ 219631 w 445294"/>
                <a:gd name="connsiteY8" fmla="*/ 0 h 212081"/>
                <a:gd name="connsiteX9" fmla="*/ 413100 w 445294"/>
                <a:gd name="connsiteY9" fmla="*/ 107950 h 212081"/>
                <a:gd name="connsiteX10" fmla="*/ 423383 w 445294"/>
                <a:gd name="connsiteY10" fmla="*/ 115870 h 212081"/>
                <a:gd name="connsiteX11" fmla="*/ 380082 w 445294"/>
                <a:gd name="connsiteY11" fmla="*/ 163608 h 212081"/>
                <a:gd name="connsiteX12" fmla="*/ 222647 w 445294"/>
                <a:gd name="connsiteY12" fmla="*/ 212081 h 212081"/>
                <a:gd name="connsiteX13" fmla="*/ 0 w 445294"/>
                <a:gd name="connsiteY13" fmla="*/ 46584 h 212081"/>
                <a:gd name="connsiteX14" fmla="*/ 17497 w 445294"/>
                <a:gd name="connsiteY14" fmla="*/ 111003 h 212081"/>
                <a:gd name="connsiteX15" fmla="*/ 19703 w 445294"/>
                <a:gd name="connsiteY15" fmla="*/ 113435 h 212081"/>
                <a:gd name="connsiteX16" fmla="*/ 26775 w 445294"/>
                <a:gd name="connsiteY16" fmla="*/ 107950 h 212081"/>
                <a:gd name="connsiteX17" fmla="*/ 218933 w 445294"/>
                <a:gd name="connsiteY17" fmla="*/ 0 h 212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45294" h="212081">
                  <a:moveTo>
                    <a:pt x="445294" y="46584"/>
                  </a:moveTo>
                  <a:cubicBezTo>
                    <a:pt x="445294" y="69434"/>
                    <a:pt x="439064" y="91203"/>
                    <a:pt x="427797" y="111003"/>
                  </a:cubicBezTo>
                  <a:lnTo>
                    <a:pt x="427094" y="111778"/>
                  </a:lnTo>
                  <a:lnTo>
                    <a:pt x="427797" y="111003"/>
                  </a:lnTo>
                  <a:cubicBezTo>
                    <a:pt x="439064" y="91203"/>
                    <a:pt x="445294" y="69434"/>
                    <a:pt x="445294" y="46584"/>
                  </a:cubicBezTo>
                  <a:close/>
                  <a:moveTo>
                    <a:pt x="218933" y="0"/>
                  </a:moveTo>
                  <a:lnTo>
                    <a:pt x="211793" y="14156"/>
                  </a:lnTo>
                  <a:lnTo>
                    <a:pt x="220737" y="2178"/>
                  </a:lnTo>
                  <a:lnTo>
                    <a:pt x="219631" y="0"/>
                  </a:lnTo>
                  <a:cubicBezTo>
                    <a:pt x="306692" y="32808"/>
                    <a:pt x="348610" y="71967"/>
                    <a:pt x="413100" y="107950"/>
                  </a:cubicBezTo>
                  <a:lnTo>
                    <a:pt x="423383" y="115870"/>
                  </a:lnTo>
                  <a:lnTo>
                    <a:pt x="380082" y="163608"/>
                  </a:lnTo>
                  <a:cubicBezTo>
                    <a:pt x="339791" y="193557"/>
                    <a:pt x="284130" y="212081"/>
                    <a:pt x="222647" y="212081"/>
                  </a:cubicBezTo>
                  <a:cubicBezTo>
                    <a:pt x="99682" y="212081"/>
                    <a:pt x="0" y="137985"/>
                    <a:pt x="0" y="46584"/>
                  </a:cubicBezTo>
                  <a:cubicBezTo>
                    <a:pt x="0" y="69434"/>
                    <a:pt x="6230" y="91203"/>
                    <a:pt x="17497" y="111003"/>
                  </a:cubicBezTo>
                  <a:lnTo>
                    <a:pt x="19703" y="113435"/>
                  </a:lnTo>
                  <a:lnTo>
                    <a:pt x="26775" y="107950"/>
                  </a:lnTo>
                  <a:cubicBezTo>
                    <a:pt x="90828" y="71967"/>
                    <a:pt x="132462" y="32808"/>
                    <a:pt x="218933" y="0"/>
                  </a:cubicBezTo>
                  <a:close/>
                </a:path>
              </a:pathLst>
            </a:custGeom>
            <a:solidFill>
              <a:schemeClr val="tx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grpSp>
      <p:grpSp>
        <p:nvGrpSpPr>
          <p:cNvPr id="41" name="Group 40">
            <a:extLst>
              <a:ext uri="{FF2B5EF4-FFF2-40B4-BE49-F238E27FC236}">
                <a16:creationId xmlns:a16="http://schemas.microsoft.com/office/drawing/2014/main" xmlns="" id="{06B2F62E-048D-420B-9EEB-1D6BD4CDD0AC}"/>
              </a:ext>
            </a:extLst>
          </p:cNvPr>
          <p:cNvGrpSpPr/>
          <p:nvPr/>
        </p:nvGrpSpPr>
        <p:grpSpPr>
          <a:xfrm>
            <a:off x="8088246" y="1210030"/>
            <a:ext cx="2654163" cy="4876948"/>
            <a:chOff x="1103630" y="1238103"/>
            <a:chExt cx="1980946" cy="4876948"/>
          </a:xfrm>
        </p:grpSpPr>
        <p:sp>
          <p:nvSpPr>
            <p:cNvPr id="42" name="Freeform 41">
              <a:extLst>
                <a:ext uri="{FF2B5EF4-FFF2-40B4-BE49-F238E27FC236}">
                  <a16:creationId xmlns:a16="http://schemas.microsoft.com/office/drawing/2014/main" xmlns="" id="{D02C3341-FBCE-49E9-BB16-F0FEEE7B2DB8}"/>
                </a:ext>
              </a:extLst>
            </p:cNvPr>
            <p:cNvSpPr/>
            <p:nvPr/>
          </p:nvSpPr>
          <p:spPr>
            <a:xfrm>
              <a:off x="1103630" y="1243330"/>
              <a:ext cx="986410" cy="927100"/>
            </a:xfrm>
            <a:custGeom>
              <a:avLst/>
              <a:gdLst>
                <a:gd name="connsiteX0" fmla="*/ 977900 w 977900"/>
                <a:gd name="connsiteY0" fmla="*/ 0 h 927100"/>
                <a:gd name="connsiteX1" fmla="*/ 514350 w 977900"/>
                <a:gd name="connsiteY1" fmla="*/ 927100 h 927100"/>
                <a:gd name="connsiteX2" fmla="*/ 57150 w 977900"/>
                <a:gd name="connsiteY2" fmla="*/ 812800 h 927100"/>
                <a:gd name="connsiteX3" fmla="*/ 0 w 977900"/>
                <a:gd name="connsiteY3" fmla="*/ 723900 h 927100"/>
                <a:gd name="connsiteX4" fmla="*/ 787400 w 977900"/>
                <a:gd name="connsiteY4" fmla="*/ 107950 h 927100"/>
                <a:gd name="connsiteX5" fmla="*/ 977900 w 977900"/>
                <a:gd name="connsiteY5" fmla="*/ 0 h 927100"/>
                <a:gd name="connsiteX0" fmla="*/ 977900 w 977900"/>
                <a:gd name="connsiteY0" fmla="*/ 0 h 927100"/>
                <a:gd name="connsiteX1" fmla="*/ 514350 w 977900"/>
                <a:gd name="connsiteY1" fmla="*/ 927100 h 927100"/>
                <a:gd name="connsiteX2" fmla="*/ 57150 w 977900"/>
                <a:gd name="connsiteY2" fmla="*/ 812800 h 927100"/>
                <a:gd name="connsiteX3" fmla="*/ 0 w 977900"/>
                <a:gd name="connsiteY3" fmla="*/ 723900 h 927100"/>
                <a:gd name="connsiteX4" fmla="*/ 787400 w 977900"/>
                <a:gd name="connsiteY4" fmla="*/ 107950 h 927100"/>
                <a:gd name="connsiteX5" fmla="*/ 977900 w 977900"/>
                <a:gd name="connsiteY5" fmla="*/ 0 h 927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77900" h="927100">
                  <a:moveTo>
                    <a:pt x="977900" y="0"/>
                  </a:moveTo>
                  <a:lnTo>
                    <a:pt x="514350" y="927100"/>
                  </a:lnTo>
                  <a:lnTo>
                    <a:pt x="57150" y="812800"/>
                  </a:lnTo>
                  <a:lnTo>
                    <a:pt x="0" y="723900"/>
                  </a:lnTo>
                  <a:lnTo>
                    <a:pt x="787400" y="107950"/>
                  </a:lnTo>
                  <a:cubicBezTo>
                    <a:pt x="850900" y="71967"/>
                    <a:pt x="892175" y="32808"/>
                    <a:pt x="977900" y="0"/>
                  </a:cubicBezTo>
                  <a:close/>
                </a:path>
              </a:pathLst>
            </a:custGeom>
            <a:solidFill>
              <a:srgbClr val="EACCB0"/>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43" name="Freeform 42">
              <a:extLst>
                <a:ext uri="{FF2B5EF4-FFF2-40B4-BE49-F238E27FC236}">
                  <a16:creationId xmlns:a16="http://schemas.microsoft.com/office/drawing/2014/main" xmlns="" id="{5D6AE97A-8405-47F7-87C2-989FD01FCC02}"/>
                </a:ext>
              </a:extLst>
            </p:cNvPr>
            <p:cNvSpPr/>
            <p:nvPr/>
          </p:nvSpPr>
          <p:spPr>
            <a:xfrm flipH="1">
              <a:off x="2090738" y="1243330"/>
              <a:ext cx="993140" cy="927100"/>
            </a:xfrm>
            <a:custGeom>
              <a:avLst/>
              <a:gdLst>
                <a:gd name="connsiteX0" fmla="*/ 977900 w 977900"/>
                <a:gd name="connsiteY0" fmla="*/ 0 h 927100"/>
                <a:gd name="connsiteX1" fmla="*/ 514350 w 977900"/>
                <a:gd name="connsiteY1" fmla="*/ 927100 h 927100"/>
                <a:gd name="connsiteX2" fmla="*/ 57150 w 977900"/>
                <a:gd name="connsiteY2" fmla="*/ 812800 h 927100"/>
                <a:gd name="connsiteX3" fmla="*/ 0 w 977900"/>
                <a:gd name="connsiteY3" fmla="*/ 723900 h 927100"/>
                <a:gd name="connsiteX4" fmla="*/ 787400 w 977900"/>
                <a:gd name="connsiteY4" fmla="*/ 107950 h 927100"/>
                <a:gd name="connsiteX5" fmla="*/ 977900 w 977900"/>
                <a:gd name="connsiteY5" fmla="*/ 0 h 927100"/>
                <a:gd name="connsiteX0" fmla="*/ 977900 w 977900"/>
                <a:gd name="connsiteY0" fmla="*/ 0 h 927100"/>
                <a:gd name="connsiteX1" fmla="*/ 514350 w 977900"/>
                <a:gd name="connsiteY1" fmla="*/ 927100 h 927100"/>
                <a:gd name="connsiteX2" fmla="*/ 57150 w 977900"/>
                <a:gd name="connsiteY2" fmla="*/ 812800 h 927100"/>
                <a:gd name="connsiteX3" fmla="*/ 0 w 977900"/>
                <a:gd name="connsiteY3" fmla="*/ 723900 h 927100"/>
                <a:gd name="connsiteX4" fmla="*/ 787400 w 977900"/>
                <a:gd name="connsiteY4" fmla="*/ 107950 h 927100"/>
                <a:gd name="connsiteX5" fmla="*/ 977900 w 977900"/>
                <a:gd name="connsiteY5" fmla="*/ 0 h 927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77900" h="927100">
                  <a:moveTo>
                    <a:pt x="977900" y="0"/>
                  </a:moveTo>
                  <a:lnTo>
                    <a:pt x="514350" y="927100"/>
                  </a:lnTo>
                  <a:lnTo>
                    <a:pt x="57150" y="812800"/>
                  </a:lnTo>
                  <a:lnTo>
                    <a:pt x="0" y="723900"/>
                  </a:lnTo>
                  <a:lnTo>
                    <a:pt x="787400" y="107950"/>
                  </a:lnTo>
                  <a:cubicBezTo>
                    <a:pt x="850900" y="71967"/>
                    <a:pt x="892175" y="32808"/>
                    <a:pt x="977900" y="0"/>
                  </a:cubicBezTo>
                  <a:close/>
                </a:path>
              </a:pathLst>
            </a:custGeom>
            <a:solidFill>
              <a:srgbClr val="EBC8AC"/>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44" name="Isosceles Triangle 43">
              <a:extLst>
                <a:ext uri="{FF2B5EF4-FFF2-40B4-BE49-F238E27FC236}">
                  <a16:creationId xmlns:a16="http://schemas.microsoft.com/office/drawing/2014/main" xmlns="" id="{40A006A6-0349-4E46-A6BE-0CEB47EE6252}"/>
                </a:ext>
              </a:extLst>
            </p:cNvPr>
            <p:cNvSpPr/>
            <p:nvPr/>
          </p:nvSpPr>
          <p:spPr>
            <a:xfrm>
              <a:off x="1650206" y="1245396"/>
              <a:ext cx="883444" cy="869156"/>
            </a:xfrm>
            <a:prstGeom prst="triangle">
              <a:avLst/>
            </a:prstGeom>
            <a:solidFill>
              <a:srgbClr val="FFE3CD"/>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45" name="Freeform 44">
              <a:extLst>
                <a:ext uri="{FF2B5EF4-FFF2-40B4-BE49-F238E27FC236}">
                  <a16:creationId xmlns:a16="http://schemas.microsoft.com/office/drawing/2014/main" xmlns="" id="{0438DE85-B1FD-40D8-9798-A12E5316AE37}"/>
                </a:ext>
              </a:extLst>
            </p:cNvPr>
            <p:cNvSpPr/>
            <p:nvPr/>
          </p:nvSpPr>
          <p:spPr>
            <a:xfrm>
              <a:off x="1104900" y="1953120"/>
              <a:ext cx="1979676" cy="4161931"/>
            </a:xfrm>
            <a:custGeom>
              <a:avLst/>
              <a:gdLst>
                <a:gd name="connsiteX0" fmla="*/ 1346752 w 1979676"/>
                <a:gd name="connsiteY0" fmla="*/ 0 h 4161931"/>
                <a:gd name="connsiteX1" fmla="*/ 1377820 w 1979676"/>
                <a:gd name="connsiteY1" fmla="*/ 23011 h 4161931"/>
                <a:gd name="connsiteX2" fmla="*/ 1668780 w 1979676"/>
                <a:gd name="connsiteY2" fmla="*/ 96661 h 4161931"/>
                <a:gd name="connsiteX3" fmla="*/ 1959740 w 1979676"/>
                <a:gd name="connsiteY3" fmla="*/ 23011 h 4161931"/>
                <a:gd name="connsiteX4" fmla="*/ 1979676 w 1979676"/>
                <a:gd name="connsiteY4" fmla="*/ 8245 h 4161931"/>
                <a:gd name="connsiteX5" fmla="*/ 1979676 w 1979676"/>
                <a:gd name="connsiteY5" fmla="*/ 3998746 h 4161931"/>
                <a:gd name="connsiteX6" fmla="*/ 1816491 w 1979676"/>
                <a:gd name="connsiteY6" fmla="*/ 4161931 h 4161931"/>
                <a:gd name="connsiteX7" fmla="*/ 163185 w 1979676"/>
                <a:gd name="connsiteY7" fmla="*/ 4161931 h 4161931"/>
                <a:gd name="connsiteX8" fmla="*/ 0 w 1979676"/>
                <a:gd name="connsiteY8" fmla="*/ 3998746 h 4161931"/>
                <a:gd name="connsiteX9" fmla="*/ 0 w 1979676"/>
                <a:gd name="connsiteY9" fmla="*/ 7116 h 4161931"/>
                <a:gd name="connsiteX10" fmla="*/ 21460 w 1979676"/>
                <a:gd name="connsiteY10" fmla="*/ 23010 h 4161931"/>
                <a:gd name="connsiteX11" fmla="*/ 312420 w 1979676"/>
                <a:gd name="connsiteY11" fmla="*/ 96661 h 4161931"/>
                <a:gd name="connsiteX12" fmla="*/ 603380 w 1979676"/>
                <a:gd name="connsiteY12" fmla="*/ 23010 h 4161931"/>
                <a:gd name="connsiteX13" fmla="*/ 627292 w 1979676"/>
                <a:gd name="connsiteY13" fmla="*/ 5300 h 4161931"/>
                <a:gd name="connsiteX14" fmla="*/ 654303 w 1979676"/>
                <a:gd name="connsiteY14" fmla="*/ 23010 h 4161931"/>
                <a:gd name="connsiteX15" fmla="*/ 982980 w 1979676"/>
                <a:gd name="connsiteY15" fmla="*/ 96661 h 4161931"/>
                <a:gd name="connsiteX16" fmla="*/ 1311658 w 1979676"/>
                <a:gd name="connsiteY16" fmla="*/ 23011 h 4161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979676" h="4161931">
                  <a:moveTo>
                    <a:pt x="1346752" y="0"/>
                  </a:moveTo>
                  <a:lnTo>
                    <a:pt x="1377820" y="23011"/>
                  </a:lnTo>
                  <a:cubicBezTo>
                    <a:pt x="1452283" y="68516"/>
                    <a:pt x="1555153" y="96661"/>
                    <a:pt x="1668780" y="96661"/>
                  </a:cubicBezTo>
                  <a:cubicBezTo>
                    <a:pt x="1782407" y="96661"/>
                    <a:pt x="1885277" y="68516"/>
                    <a:pt x="1959740" y="23011"/>
                  </a:cubicBezTo>
                  <a:lnTo>
                    <a:pt x="1979676" y="8245"/>
                  </a:lnTo>
                  <a:lnTo>
                    <a:pt x="1979676" y="3998746"/>
                  </a:lnTo>
                  <a:cubicBezTo>
                    <a:pt x="1979676" y="4088871"/>
                    <a:pt x="1906616" y="4161931"/>
                    <a:pt x="1816491" y="4161931"/>
                  </a:cubicBezTo>
                  <a:lnTo>
                    <a:pt x="163185" y="4161931"/>
                  </a:lnTo>
                  <a:cubicBezTo>
                    <a:pt x="73060" y="4161931"/>
                    <a:pt x="0" y="4088871"/>
                    <a:pt x="0" y="3998746"/>
                  </a:cubicBezTo>
                  <a:lnTo>
                    <a:pt x="0" y="7116"/>
                  </a:lnTo>
                  <a:lnTo>
                    <a:pt x="21460" y="23010"/>
                  </a:lnTo>
                  <a:cubicBezTo>
                    <a:pt x="95923" y="68516"/>
                    <a:pt x="198793" y="96661"/>
                    <a:pt x="312420" y="96661"/>
                  </a:cubicBezTo>
                  <a:cubicBezTo>
                    <a:pt x="426047" y="96661"/>
                    <a:pt x="528917" y="68516"/>
                    <a:pt x="603380" y="23010"/>
                  </a:cubicBezTo>
                  <a:lnTo>
                    <a:pt x="627292" y="5300"/>
                  </a:lnTo>
                  <a:lnTo>
                    <a:pt x="654303" y="23010"/>
                  </a:lnTo>
                  <a:cubicBezTo>
                    <a:pt x="738419" y="68516"/>
                    <a:pt x="854624" y="96661"/>
                    <a:pt x="982980" y="96661"/>
                  </a:cubicBezTo>
                  <a:cubicBezTo>
                    <a:pt x="1111337" y="96661"/>
                    <a:pt x="1227542" y="68516"/>
                    <a:pt x="1311658" y="23011"/>
                  </a:cubicBezTo>
                  <a:close/>
                </a:path>
              </a:pathLst>
            </a:custGeom>
            <a:gradFill flip="none" rotWithShape="1">
              <a:gsLst>
                <a:gs pos="0">
                  <a:schemeClr val="accent3">
                    <a:lumMod val="75000"/>
                  </a:schemeClr>
                </a:gs>
                <a:gs pos="69000">
                  <a:schemeClr val="accent3"/>
                </a:gs>
                <a:gs pos="65000">
                  <a:schemeClr val="accent3">
                    <a:lumMod val="60000"/>
                    <a:lumOff val="40000"/>
                  </a:schemeClr>
                </a:gs>
                <a:gs pos="33000">
                  <a:schemeClr val="accent3">
                    <a:lumMod val="60000"/>
                    <a:lumOff val="40000"/>
                  </a:schemeClr>
                </a:gs>
                <a:gs pos="30000">
                  <a:schemeClr val="accent3">
                    <a:lumMod val="75000"/>
                  </a:schemeClr>
                </a:gs>
                <a:gs pos="100000">
                  <a:schemeClr val="accent3"/>
                </a:gs>
              </a:gsLst>
              <a:lin ang="0" scaled="1"/>
              <a:tileRect/>
            </a:gra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46" name="Rounded Rectangle 45">
              <a:extLst>
                <a:ext uri="{FF2B5EF4-FFF2-40B4-BE49-F238E27FC236}">
                  <a16:creationId xmlns:a16="http://schemas.microsoft.com/office/drawing/2014/main" xmlns="" id="{86A46E44-8A7E-4C35-8A9C-8CEEBBCC2190}"/>
                </a:ext>
              </a:extLst>
            </p:cNvPr>
            <p:cNvSpPr/>
            <p:nvPr/>
          </p:nvSpPr>
          <p:spPr>
            <a:xfrm>
              <a:off x="1314450" y="2247900"/>
              <a:ext cx="1581150" cy="3628644"/>
            </a:xfrm>
            <a:prstGeom prst="roundRect">
              <a:avLst>
                <a:gd name="adj" fmla="val 10643"/>
              </a:avLst>
            </a:prstGeom>
            <a:gradFill flip="none" rotWithShape="1">
              <a:gsLst>
                <a:gs pos="0">
                  <a:schemeClr val="bg1">
                    <a:lumMod val="95000"/>
                  </a:schemeClr>
                </a:gs>
                <a:gs pos="50000">
                  <a:schemeClr val="bg1">
                    <a:lumMod val="83000"/>
                    <a:lumOff val="17000"/>
                  </a:schemeClr>
                </a:gs>
                <a:gs pos="100000">
                  <a:srgbClr val="FDFDFD">
                    <a:shade val="100000"/>
                    <a:satMod val="115000"/>
                  </a:srgbClr>
                </a:gs>
              </a:gsLst>
              <a:lin ang="8100000" scaled="1"/>
              <a:tileRect/>
            </a:gra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47" name="Freeform 46">
              <a:extLst>
                <a:ext uri="{FF2B5EF4-FFF2-40B4-BE49-F238E27FC236}">
                  <a16:creationId xmlns:a16="http://schemas.microsoft.com/office/drawing/2014/main" xmlns="" id="{6D9ECEFB-A1C6-471D-9637-32F9B8CAEABA}"/>
                </a:ext>
              </a:extLst>
            </p:cNvPr>
            <p:cNvSpPr/>
            <p:nvPr/>
          </p:nvSpPr>
          <p:spPr>
            <a:xfrm>
              <a:off x="1884839" y="1238103"/>
              <a:ext cx="420211" cy="212081"/>
            </a:xfrm>
            <a:custGeom>
              <a:avLst/>
              <a:gdLst>
                <a:gd name="connsiteX0" fmla="*/ 445294 w 445294"/>
                <a:gd name="connsiteY0" fmla="*/ 46584 h 212081"/>
                <a:gd name="connsiteX1" fmla="*/ 427797 w 445294"/>
                <a:gd name="connsiteY1" fmla="*/ 111003 h 212081"/>
                <a:gd name="connsiteX2" fmla="*/ 427094 w 445294"/>
                <a:gd name="connsiteY2" fmla="*/ 111778 h 212081"/>
                <a:gd name="connsiteX3" fmla="*/ 427797 w 445294"/>
                <a:gd name="connsiteY3" fmla="*/ 111003 h 212081"/>
                <a:gd name="connsiteX4" fmla="*/ 445294 w 445294"/>
                <a:gd name="connsiteY4" fmla="*/ 46584 h 212081"/>
                <a:gd name="connsiteX5" fmla="*/ 218933 w 445294"/>
                <a:gd name="connsiteY5" fmla="*/ 0 h 212081"/>
                <a:gd name="connsiteX6" fmla="*/ 211793 w 445294"/>
                <a:gd name="connsiteY6" fmla="*/ 14156 h 212081"/>
                <a:gd name="connsiteX7" fmla="*/ 220737 w 445294"/>
                <a:gd name="connsiteY7" fmla="*/ 2178 h 212081"/>
                <a:gd name="connsiteX8" fmla="*/ 219631 w 445294"/>
                <a:gd name="connsiteY8" fmla="*/ 0 h 212081"/>
                <a:gd name="connsiteX9" fmla="*/ 413100 w 445294"/>
                <a:gd name="connsiteY9" fmla="*/ 107950 h 212081"/>
                <a:gd name="connsiteX10" fmla="*/ 423383 w 445294"/>
                <a:gd name="connsiteY10" fmla="*/ 115870 h 212081"/>
                <a:gd name="connsiteX11" fmla="*/ 380082 w 445294"/>
                <a:gd name="connsiteY11" fmla="*/ 163608 h 212081"/>
                <a:gd name="connsiteX12" fmla="*/ 222647 w 445294"/>
                <a:gd name="connsiteY12" fmla="*/ 212081 h 212081"/>
                <a:gd name="connsiteX13" fmla="*/ 0 w 445294"/>
                <a:gd name="connsiteY13" fmla="*/ 46584 h 212081"/>
                <a:gd name="connsiteX14" fmla="*/ 17497 w 445294"/>
                <a:gd name="connsiteY14" fmla="*/ 111003 h 212081"/>
                <a:gd name="connsiteX15" fmla="*/ 19703 w 445294"/>
                <a:gd name="connsiteY15" fmla="*/ 113435 h 212081"/>
                <a:gd name="connsiteX16" fmla="*/ 26775 w 445294"/>
                <a:gd name="connsiteY16" fmla="*/ 107950 h 212081"/>
                <a:gd name="connsiteX17" fmla="*/ 218933 w 445294"/>
                <a:gd name="connsiteY17" fmla="*/ 0 h 212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45294" h="212081">
                  <a:moveTo>
                    <a:pt x="445294" y="46584"/>
                  </a:moveTo>
                  <a:cubicBezTo>
                    <a:pt x="445294" y="69434"/>
                    <a:pt x="439064" y="91203"/>
                    <a:pt x="427797" y="111003"/>
                  </a:cubicBezTo>
                  <a:lnTo>
                    <a:pt x="427094" y="111778"/>
                  </a:lnTo>
                  <a:lnTo>
                    <a:pt x="427797" y="111003"/>
                  </a:lnTo>
                  <a:cubicBezTo>
                    <a:pt x="439064" y="91203"/>
                    <a:pt x="445294" y="69434"/>
                    <a:pt x="445294" y="46584"/>
                  </a:cubicBezTo>
                  <a:close/>
                  <a:moveTo>
                    <a:pt x="218933" y="0"/>
                  </a:moveTo>
                  <a:lnTo>
                    <a:pt x="211793" y="14156"/>
                  </a:lnTo>
                  <a:lnTo>
                    <a:pt x="220737" y="2178"/>
                  </a:lnTo>
                  <a:lnTo>
                    <a:pt x="219631" y="0"/>
                  </a:lnTo>
                  <a:cubicBezTo>
                    <a:pt x="306692" y="32808"/>
                    <a:pt x="348610" y="71967"/>
                    <a:pt x="413100" y="107950"/>
                  </a:cubicBezTo>
                  <a:lnTo>
                    <a:pt x="423383" y="115870"/>
                  </a:lnTo>
                  <a:lnTo>
                    <a:pt x="380082" y="163608"/>
                  </a:lnTo>
                  <a:cubicBezTo>
                    <a:pt x="339791" y="193557"/>
                    <a:pt x="284130" y="212081"/>
                    <a:pt x="222647" y="212081"/>
                  </a:cubicBezTo>
                  <a:cubicBezTo>
                    <a:pt x="99682" y="212081"/>
                    <a:pt x="0" y="137985"/>
                    <a:pt x="0" y="46584"/>
                  </a:cubicBezTo>
                  <a:cubicBezTo>
                    <a:pt x="0" y="69434"/>
                    <a:pt x="6230" y="91203"/>
                    <a:pt x="17497" y="111003"/>
                  </a:cubicBezTo>
                  <a:lnTo>
                    <a:pt x="19703" y="113435"/>
                  </a:lnTo>
                  <a:lnTo>
                    <a:pt x="26775" y="107950"/>
                  </a:lnTo>
                  <a:cubicBezTo>
                    <a:pt x="90828" y="71967"/>
                    <a:pt x="132462" y="32808"/>
                    <a:pt x="218933" y="0"/>
                  </a:cubicBezTo>
                  <a:close/>
                </a:path>
              </a:pathLst>
            </a:custGeom>
            <a:solidFill>
              <a:schemeClr val="tx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grpSp>
      <p:sp>
        <p:nvSpPr>
          <p:cNvPr id="48" name="TextBox 47">
            <a:extLst>
              <a:ext uri="{FF2B5EF4-FFF2-40B4-BE49-F238E27FC236}">
                <a16:creationId xmlns:a16="http://schemas.microsoft.com/office/drawing/2014/main" xmlns="" id="{AA0EE2B1-78E4-4183-BA31-476E74A26969}"/>
              </a:ext>
            </a:extLst>
          </p:cNvPr>
          <p:cNvSpPr txBox="1"/>
          <p:nvPr/>
        </p:nvSpPr>
        <p:spPr>
          <a:xfrm>
            <a:off x="3027073" y="378569"/>
            <a:ext cx="5798980" cy="461665"/>
          </a:xfrm>
          <a:prstGeom prst="rect">
            <a:avLst/>
          </a:prstGeom>
          <a:noFill/>
        </p:spPr>
        <p:txBody>
          <a:bodyPr wrap="square">
            <a:spAutoFit/>
          </a:bodyPr>
          <a:lstStyle/>
          <a:p>
            <a:pPr marL="342900" indent="-342900" algn="ctr">
              <a:buFont typeface="Wingdings" panose="05000000000000000000" pitchFamily="2" charset="2"/>
              <a:buChar char="v"/>
            </a:pPr>
            <a:r>
              <a:rPr lang="en-US" sz="2400" b="1" dirty="0" err="1">
                <a:solidFill>
                  <a:srgbClr val="000000"/>
                </a:solidFill>
                <a:latin typeface="Arial" panose="020B0604020202020204" pitchFamily="34" charset="0"/>
                <a:cs typeface="Arial" panose="020B0604020202020204" pitchFamily="34" charset="0"/>
              </a:rPr>
              <a:t>Vai</a:t>
            </a:r>
            <a:r>
              <a:rPr lang="en-US" sz="2400" b="1" dirty="0">
                <a:solidFill>
                  <a:srgbClr val="000000"/>
                </a:solidFill>
                <a:latin typeface="Arial" panose="020B0604020202020204" pitchFamily="34" charset="0"/>
                <a:cs typeface="Arial" panose="020B0604020202020204" pitchFamily="34" charset="0"/>
              </a:rPr>
              <a:t> </a:t>
            </a:r>
            <a:r>
              <a:rPr lang="en-US" sz="2400" b="1" dirty="0" err="1">
                <a:solidFill>
                  <a:srgbClr val="000000"/>
                </a:solidFill>
                <a:latin typeface="Arial" panose="020B0604020202020204" pitchFamily="34" charset="0"/>
                <a:cs typeface="Arial" panose="020B0604020202020204" pitchFamily="34" charset="0"/>
              </a:rPr>
              <a:t>trò</a:t>
            </a:r>
            <a:r>
              <a:rPr lang="en-US" sz="2400" b="1" dirty="0">
                <a:solidFill>
                  <a:srgbClr val="000000"/>
                </a:solidFill>
                <a:latin typeface="Arial" panose="020B0604020202020204" pitchFamily="34" charset="0"/>
                <a:cs typeface="Arial" panose="020B0604020202020204" pitchFamily="34" charset="0"/>
              </a:rPr>
              <a:t> </a:t>
            </a:r>
            <a:r>
              <a:rPr lang="en-US" sz="2400" b="1" dirty="0" err="1">
                <a:solidFill>
                  <a:srgbClr val="000000"/>
                </a:solidFill>
                <a:latin typeface="Arial" panose="020B0604020202020204" pitchFamily="34" charset="0"/>
                <a:cs typeface="Arial" panose="020B0604020202020204" pitchFamily="34" charset="0"/>
              </a:rPr>
              <a:t>của</a:t>
            </a:r>
            <a:r>
              <a:rPr lang="en-US" sz="2400" b="1" dirty="0">
                <a:solidFill>
                  <a:srgbClr val="000000"/>
                </a:solidFill>
                <a:latin typeface="Arial" panose="020B0604020202020204" pitchFamily="34" charset="0"/>
                <a:cs typeface="Arial" panose="020B0604020202020204" pitchFamily="34" charset="0"/>
              </a:rPr>
              <a:t> </a:t>
            </a:r>
            <a:r>
              <a:rPr lang="en-US" sz="2400" b="1" dirty="0" err="1">
                <a:solidFill>
                  <a:srgbClr val="000000"/>
                </a:solidFill>
                <a:latin typeface="Arial" panose="020B0604020202020204" pitchFamily="34" charset="0"/>
                <a:cs typeface="Arial" panose="020B0604020202020204" pitchFamily="34" charset="0"/>
              </a:rPr>
              <a:t>tư</a:t>
            </a:r>
            <a:r>
              <a:rPr lang="en-US" sz="2400" b="1" dirty="0">
                <a:solidFill>
                  <a:srgbClr val="000000"/>
                </a:solidFill>
                <a:latin typeface="Arial" panose="020B0604020202020204" pitchFamily="34" charset="0"/>
                <a:cs typeface="Arial" panose="020B0604020202020204" pitchFamily="34" charset="0"/>
              </a:rPr>
              <a:t> </a:t>
            </a:r>
            <a:r>
              <a:rPr lang="en-US" sz="2400" b="1" dirty="0" err="1">
                <a:solidFill>
                  <a:srgbClr val="000000"/>
                </a:solidFill>
                <a:latin typeface="Arial" panose="020B0604020202020204" pitchFamily="34" charset="0"/>
                <a:cs typeface="Arial" panose="020B0604020202020204" pitchFamily="34" charset="0"/>
              </a:rPr>
              <a:t>bản</a:t>
            </a:r>
            <a:r>
              <a:rPr lang="en-US" sz="2400" b="1" dirty="0">
                <a:solidFill>
                  <a:srgbClr val="000000"/>
                </a:solidFill>
                <a:latin typeface="Arial" panose="020B0604020202020204" pitchFamily="34" charset="0"/>
                <a:cs typeface="Arial" panose="020B0604020202020204" pitchFamily="34" charset="0"/>
              </a:rPr>
              <a:t> </a:t>
            </a:r>
            <a:r>
              <a:rPr lang="en-US" sz="2400" b="1" dirty="0" err="1">
                <a:solidFill>
                  <a:srgbClr val="000000"/>
                </a:solidFill>
                <a:latin typeface="Arial" panose="020B0604020202020204" pitchFamily="34" charset="0"/>
                <a:cs typeface="Arial" panose="020B0604020202020204" pitchFamily="34" charset="0"/>
              </a:rPr>
              <a:t>thương</a:t>
            </a:r>
            <a:r>
              <a:rPr lang="en-US" sz="2400" b="1" dirty="0">
                <a:solidFill>
                  <a:srgbClr val="000000"/>
                </a:solidFill>
                <a:latin typeface="Arial" panose="020B0604020202020204" pitchFamily="34" charset="0"/>
                <a:cs typeface="Arial" panose="020B0604020202020204" pitchFamily="34" charset="0"/>
              </a:rPr>
              <a:t> </a:t>
            </a:r>
            <a:r>
              <a:rPr lang="en-US" sz="2400" b="1" dirty="0" err="1">
                <a:solidFill>
                  <a:srgbClr val="000000"/>
                </a:solidFill>
                <a:latin typeface="Arial" panose="020B0604020202020204" pitchFamily="34" charset="0"/>
                <a:cs typeface="Arial" panose="020B0604020202020204" pitchFamily="34" charset="0"/>
              </a:rPr>
              <a:t>nghiệp</a:t>
            </a:r>
            <a:endParaRPr lang="en-US" sz="2400" b="1" dirty="0">
              <a:solidFill>
                <a:srgbClr val="000000"/>
              </a:solidFill>
              <a:latin typeface="Arial" panose="020B0604020202020204" pitchFamily="34" charset="0"/>
              <a:cs typeface="Arial" panose="020B0604020202020204" pitchFamily="34" charset="0"/>
            </a:endParaRPr>
          </a:p>
        </p:txBody>
      </p:sp>
      <p:sp>
        <p:nvSpPr>
          <p:cNvPr id="52" name="TextBox 51">
            <a:extLst>
              <a:ext uri="{FF2B5EF4-FFF2-40B4-BE49-F238E27FC236}">
                <a16:creationId xmlns:a16="http://schemas.microsoft.com/office/drawing/2014/main" xmlns="" id="{BF297B02-4910-408B-8EB0-5BFCAFF20930}"/>
              </a:ext>
            </a:extLst>
          </p:cNvPr>
          <p:cNvSpPr txBox="1"/>
          <p:nvPr/>
        </p:nvSpPr>
        <p:spPr>
          <a:xfrm>
            <a:off x="1846578" y="2427542"/>
            <a:ext cx="1963667" cy="1785104"/>
          </a:xfrm>
          <a:prstGeom prst="rect">
            <a:avLst/>
          </a:prstGeom>
          <a:noFill/>
        </p:spPr>
        <p:txBody>
          <a:bodyPr wrap="square">
            <a:spAutoFit/>
          </a:bodyPr>
          <a:lstStyle/>
          <a:p>
            <a:pPr marL="0" marR="0" lvl="0" indent="0" algn="ctr" defTabSz="914400" rtl="0" eaLnBrk="1" fontAlgn="base" latinLnBrk="0" hangingPunct="1">
              <a:lnSpc>
                <a:spcPct val="100000"/>
              </a:lnSpc>
              <a:spcBef>
                <a:spcPct val="30000"/>
              </a:spcBef>
              <a:spcAft>
                <a:spcPct val="10000"/>
              </a:spcAft>
              <a:buClrTx/>
              <a:buSzTx/>
              <a:tabLst/>
              <a:defRPr/>
            </a:pPr>
            <a:r>
              <a:rPr kumimoji="0" lang="en-US" sz="2000" b="1" i="0" u="none" strike="noStrike" kern="1200" cap="none" spc="0" normalizeH="0" baseline="0" noProof="0" dirty="0">
                <a:ln>
                  <a:noFill/>
                </a:ln>
                <a:solidFill>
                  <a:srgbClr val="000000"/>
                </a:solidFill>
                <a:effectLst/>
                <a:uLnTx/>
                <a:uFillTx/>
                <a:latin typeface="Times New Roman" panose="02020603050405020304" pitchFamily="18" charset="0"/>
                <a:ea typeface="+mn-ea"/>
                <a:cs typeface="+mn-cs"/>
              </a:rPr>
              <a:t> </a:t>
            </a:r>
            <a:r>
              <a:rPr kumimoji="0" lang="en-US" sz="2200" b="1" i="0" u="none" strike="noStrike" kern="1200" cap="none" spc="0" normalizeH="0" baseline="0" noProof="0" dirty="0" err="1">
                <a:ln>
                  <a:noFill/>
                </a:ln>
                <a:solidFill>
                  <a:srgbClr val="FF0080"/>
                </a:solidFill>
                <a:effectLst/>
                <a:uLnTx/>
                <a:uFillTx/>
                <a:latin typeface="Arial"/>
                <a:ea typeface="+mn-ea"/>
                <a:cs typeface="+mn-cs"/>
              </a:rPr>
              <a:t>Giảm</a:t>
            </a:r>
            <a:r>
              <a:rPr kumimoji="0" lang="en-US" sz="2200" b="1" i="0" u="none" strike="noStrike" kern="1200" cap="none" spc="0" normalizeH="0" baseline="0" noProof="0" dirty="0">
                <a:ln>
                  <a:noFill/>
                </a:ln>
                <a:solidFill>
                  <a:srgbClr val="FF0080"/>
                </a:solidFill>
                <a:effectLst/>
                <a:uLnTx/>
                <a:uFillTx/>
                <a:latin typeface="Arial"/>
                <a:ea typeface="+mn-ea"/>
                <a:cs typeface="+mn-cs"/>
              </a:rPr>
              <a:t> chi </a:t>
            </a:r>
            <a:r>
              <a:rPr kumimoji="0" lang="en-US" sz="2200" b="1" i="0" u="none" strike="noStrike" kern="1200" cap="none" spc="0" normalizeH="0" baseline="0" noProof="0" dirty="0" err="1">
                <a:ln>
                  <a:noFill/>
                </a:ln>
                <a:solidFill>
                  <a:srgbClr val="FF0080"/>
                </a:solidFill>
                <a:effectLst/>
                <a:uLnTx/>
                <a:uFillTx/>
                <a:latin typeface="Arial"/>
                <a:ea typeface="+mn-ea"/>
                <a:cs typeface="+mn-cs"/>
              </a:rPr>
              <a:t>phí</a:t>
            </a:r>
            <a:r>
              <a:rPr kumimoji="0" lang="en-US" sz="2200" b="1" i="0" u="none" strike="noStrike" kern="1200" cap="none" spc="0" normalizeH="0" baseline="0" noProof="0" dirty="0">
                <a:ln>
                  <a:noFill/>
                </a:ln>
                <a:solidFill>
                  <a:srgbClr val="FF0080"/>
                </a:solidFill>
                <a:effectLst/>
                <a:uLnTx/>
                <a:uFillTx/>
                <a:latin typeface="Arial"/>
                <a:ea typeface="+mn-ea"/>
                <a:cs typeface="+mn-cs"/>
              </a:rPr>
              <a:t> </a:t>
            </a:r>
            <a:r>
              <a:rPr kumimoji="0" lang="en-US" sz="2200" b="0" i="0" u="none" strike="noStrike" kern="1200" cap="none" spc="0" normalizeH="0" baseline="0" noProof="0" dirty="0" err="1">
                <a:ln>
                  <a:noFill/>
                </a:ln>
                <a:solidFill>
                  <a:srgbClr val="002060"/>
                </a:solidFill>
                <a:effectLst/>
                <a:uLnTx/>
                <a:uFillTx/>
                <a:latin typeface="Arial"/>
                <a:ea typeface="+mn-ea"/>
                <a:cs typeface="+mn-cs"/>
              </a:rPr>
              <a:t>lưu</a:t>
            </a:r>
            <a:r>
              <a:rPr kumimoji="0" lang="en-US" sz="2200" b="0" i="0" u="none" strike="noStrike" kern="1200" cap="none" spc="0" normalizeH="0" baseline="0" noProof="0" dirty="0">
                <a:ln>
                  <a:noFill/>
                </a:ln>
                <a:solidFill>
                  <a:srgbClr val="002060"/>
                </a:solidFill>
                <a:effectLst/>
                <a:uLnTx/>
                <a:uFillTx/>
                <a:latin typeface="Arial"/>
                <a:ea typeface="+mn-ea"/>
                <a:cs typeface="+mn-cs"/>
              </a:rPr>
              <a:t> </a:t>
            </a:r>
            <a:r>
              <a:rPr kumimoji="0" lang="en-US" sz="2200" b="0" i="0" u="none" strike="noStrike" kern="1200" cap="none" spc="0" normalizeH="0" baseline="0" noProof="0" dirty="0" err="1">
                <a:ln>
                  <a:noFill/>
                </a:ln>
                <a:solidFill>
                  <a:srgbClr val="002060"/>
                </a:solidFill>
                <a:effectLst/>
                <a:uLnTx/>
                <a:uFillTx/>
                <a:latin typeface="Arial"/>
                <a:ea typeface="+mn-ea"/>
                <a:cs typeface="+mn-cs"/>
              </a:rPr>
              <a:t>thông</a:t>
            </a:r>
            <a:r>
              <a:rPr kumimoji="0" lang="en-US" sz="2200" b="0" i="0" u="none" strike="noStrike" kern="1200" cap="none" spc="0" normalizeH="0" baseline="0" noProof="0" dirty="0">
                <a:ln>
                  <a:noFill/>
                </a:ln>
                <a:solidFill>
                  <a:srgbClr val="002060"/>
                </a:solidFill>
                <a:effectLst/>
                <a:uLnTx/>
                <a:uFillTx/>
                <a:latin typeface="Arial"/>
                <a:ea typeface="+mn-ea"/>
                <a:cs typeface="+mn-cs"/>
              </a:rPr>
              <a:t> </a:t>
            </a:r>
            <a:r>
              <a:rPr kumimoji="0" lang="en-US" sz="2200" b="0" i="0" u="none" strike="noStrike" kern="1200" cap="none" spc="0" normalizeH="0" baseline="0" noProof="0" dirty="0" err="1">
                <a:ln>
                  <a:noFill/>
                </a:ln>
                <a:solidFill>
                  <a:srgbClr val="002060"/>
                </a:solidFill>
                <a:effectLst/>
                <a:uLnTx/>
                <a:uFillTx/>
                <a:latin typeface="Arial"/>
                <a:ea typeface="+mn-ea"/>
                <a:cs typeface="+mn-cs"/>
              </a:rPr>
              <a:t>và</a:t>
            </a:r>
            <a:r>
              <a:rPr kumimoji="0" lang="en-US" sz="2200" b="0" i="0" u="none" strike="noStrike" kern="1200" cap="none" spc="0" normalizeH="0" baseline="0" noProof="0" dirty="0">
                <a:ln>
                  <a:noFill/>
                </a:ln>
                <a:solidFill>
                  <a:srgbClr val="002060"/>
                </a:solidFill>
                <a:effectLst/>
                <a:uLnTx/>
                <a:uFillTx/>
                <a:latin typeface="Arial"/>
                <a:ea typeface="+mn-ea"/>
                <a:cs typeface="+mn-cs"/>
              </a:rPr>
              <a:t> </a:t>
            </a:r>
            <a:r>
              <a:rPr kumimoji="0" lang="en-US" sz="2200" b="0" i="0" u="none" strike="noStrike" kern="1200" cap="none" spc="0" normalizeH="0" baseline="0" noProof="0" dirty="0" err="1">
                <a:ln>
                  <a:noFill/>
                </a:ln>
                <a:solidFill>
                  <a:srgbClr val="002060"/>
                </a:solidFill>
                <a:effectLst/>
                <a:uLnTx/>
                <a:uFillTx/>
                <a:latin typeface="Arial"/>
                <a:ea typeface="+mn-ea"/>
                <a:cs typeface="+mn-cs"/>
              </a:rPr>
              <a:t>lượng</a:t>
            </a:r>
            <a:r>
              <a:rPr kumimoji="0" lang="en-US" sz="2200" b="0" i="0" u="none" strike="noStrike" kern="1200" cap="none" spc="0" normalizeH="0" baseline="0" noProof="0" dirty="0">
                <a:ln>
                  <a:noFill/>
                </a:ln>
                <a:solidFill>
                  <a:srgbClr val="002060"/>
                </a:solidFill>
                <a:effectLst/>
                <a:uLnTx/>
                <a:uFillTx/>
                <a:latin typeface="Arial"/>
                <a:ea typeface="+mn-ea"/>
                <a:cs typeface="+mn-cs"/>
              </a:rPr>
              <a:t> </a:t>
            </a:r>
            <a:r>
              <a:rPr kumimoji="0" lang="en-US" sz="2200" b="0" i="0" u="none" strike="noStrike" kern="1200" cap="none" spc="0" normalizeH="0" baseline="0" noProof="0" dirty="0" err="1">
                <a:ln>
                  <a:noFill/>
                </a:ln>
                <a:solidFill>
                  <a:srgbClr val="002060"/>
                </a:solidFill>
                <a:effectLst/>
                <a:uLnTx/>
                <a:uFillTx/>
                <a:latin typeface="Arial"/>
                <a:ea typeface="+mn-ea"/>
                <a:cs typeface="+mn-cs"/>
              </a:rPr>
              <a:t>tư</a:t>
            </a:r>
            <a:r>
              <a:rPr kumimoji="0" lang="en-US" sz="2200" b="0" i="0" u="none" strike="noStrike" kern="1200" cap="none" spc="0" normalizeH="0" baseline="0" noProof="0" dirty="0">
                <a:ln>
                  <a:noFill/>
                </a:ln>
                <a:solidFill>
                  <a:srgbClr val="002060"/>
                </a:solidFill>
                <a:effectLst/>
                <a:uLnTx/>
                <a:uFillTx/>
                <a:latin typeface="Arial"/>
                <a:ea typeface="+mn-ea"/>
                <a:cs typeface="+mn-cs"/>
              </a:rPr>
              <a:t> </a:t>
            </a:r>
            <a:r>
              <a:rPr kumimoji="0" lang="en-US" sz="2200" b="0" i="0" u="none" strike="noStrike" kern="1200" cap="none" spc="0" normalizeH="0" baseline="0" noProof="0" dirty="0" err="1">
                <a:ln>
                  <a:noFill/>
                </a:ln>
                <a:solidFill>
                  <a:srgbClr val="002060"/>
                </a:solidFill>
                <a:effectLst/>
                <a:uLnTx/>
                <a:uFillTx/>
                <a:latin typeface="Arial"/>
                <a:ea typeface="+mn-ea"/>
                <a:cs typeface="+mn-cs"/>
              </a:rPr>
              <a:t>bản</a:t>
            </a:r>
            <a:r>
              <a:rPr kumimoji="0" lang="en-US" sz="2200" b="0" i="0" u="none" strike="noStrike" kern="1200" cap="none" spc="0" normalizeH="0" baseline="0" noProof="0" dirty="0">
                <a:ln>
                  <a:noFill/>
                </a:ln>
                <a:solidFill>
                  <a:srgbClr val="002060"/>
                </a:solidFill>
                <a:effectLst/>
                <a:uLnTx/>
                <a:uFillTx/>
                <a:latin typeface="Arial"/>
                <a:ea typeface="+mn-ea"/>
                <a:cs typeface="+mn-cs"/>
              </a:rPr>
              <a:t> </a:t>
            </a:r>
            <a:r>
              <a:rPr kumimoji="0" lang="en-US" sz="2200" b="0" i="0" u="none" strike="noStrike" kern="1200" cap="none" spc="0" normalizeH="0" baseline="0" noProof="0" dirty="0" err="1">
                <a:ln>
                  <a:noFill/>
                </a:ln>
                <a:solidFill>
                  <a:srgbClr val="002060"/>
                </a:solidFill>
                <a:effectLst/>
                <a:uLnTx/>
                <a:uFillTx/>
                <a:latin typeface="Arial"/>
                <a:ea typeface="+mn-ea"/>
                <a:cs typeface="+mn-cs"/>
              </a:rPr>
              <a:t>ứng</a:t>
            </a:r>
            <a:r>
              <a:rPr kumimoji="0" lang="en-US" sz="2200" b="0" i="0" u="none" strike="noStrike" kern="1200" cap="none" spc="0" normalizeH="0" baseline="0" noProof="0" dirty="0">
                <a:ln>
                  <a:noFill/>
                </a:ln>
                <a:solidFill>
                  <a:srgbClr val="002060"/>
                </a:solidFill>
                <a:effectLst/>
                <a:uLnTx/>
                <a:uFillTx/>
                <a:latin typeface="Arial"/>
                <a:ea typeface="+mn-ea"/>
                <a:cs typeface="+mn-cs"/>
              </a:rPr>
              <a:t> </a:t>
            </a:r>
            <a:r>
              <a:rPr kumimoji="0" lang="en-US" sz="2200" b="0" i="0" u="none" strike="noStrike" kern="1200" cap="none" spc="0" normalizeH="0" baseline="0" noProof="0" dirty="0" err="1">
                <a:ln>
                  <a:noFill/>
                </a:ln>
                <a:solidFill>
                  <a:srgbClr val="002060"/>
                </a:solidFill>
                <a:effectLst/>
                <a:uLnTx/>
                <a:uFillTx/>
                <a:latin typeface="Arial"/>
                <a:ea typeface="+mn-ea"/>
                <a:cs typeface="+mn-cs"/>
              </a:rPr>
              <a:t>vào</a:t>
            </a:r>
            <a:r>
              <a:rPr kumimoji="0" lang="en-US" sz="2200" b="0" i="0" u="none" strike="noStrike" kern="1200" cap="none" spc="0" normalizeH="0" baseline="0" noProof="0" dirty="0">
                <a:ln>
                  <a:noFill/>
                </a:ln>
                <a:solidFill>
                  <a:srgbClr val="002060"/>
                </a:solidFill>
                <a:effectLst/>
                <a:uLnTx/>
                <a:uFillTx/>
                <a:latin typeface="Arial"/>
                <a:ea typeface="+mn-ea"/>
                <a:cs typeface="+mn-cs"/>
              </a:rPr>
              <a:t> </a:t>
            </a:r>
            <a:r>
              <a:rPr kumimoji="0" lang="en-US" sz="2200" b="0" i="0" u="none" strike="noStrike" kern="1200" cap="none" spc="0" normalizeH="0" baseline="0" noProof="0" dirty="0" err="1">
                <a:ln>
                  <a:noFill/>
                </a:ln>
                <a:solidFill>
                  <a:srgbClr val="002060"/>
                </a:solidFill>
                <a:effectLst/>
                <a:uLnTx/>
                <a:uFillTx/>
                <a:latin typeface="Arial"/>
                <a:ea typeface="+mn-ea"/>
                <a:cs typeface="+mn-cs"/>
              </a:rPr>
              <a:t>lưu</a:t>
            </a:r>
            <a:r>
              <a:rPr kumimoji="0" lang="en-US" sz="2200" b="0" i="0" u="none" strike="noStrike" kern="1200" cap="none" spc="0" normalizeH="0" baseline="0" noProof="0" dirty="0">
                <a:ln>
                  <a:noFill/>
                </a:ln>
                <a:solidFill>
                  <a:srgbClr val="002060"/>
                </a:solidFill>
                <a:effectLst/>
                <a:uLnTx/>
                <a:uFillTx/>
                <a:latin typeface="Arial"/>
                <a:ea typeface="+mn-ea"/>
                <a:cs typeface="+mn-cs"/>
              </a:rPr>
              <a:t> </a:t>
            </a:r>
            <a:r>
              <a:rPr kumimoji="0" lang="vi-VN" sz="2200" b="0" i="0" u="none" strike="noStrike" kern="1200" cap="none" spc="0" normalizeH="0" baseline="0" noProof="0" dirty="0">
                <a:ln>
                  <a:noFill/>
                </a:ln>
                <a:solidFill>
                  <a:srgbClr val="002060"/>
                </a:solidFill>
                <a:effectLst/>
                <a:uLnTx/>
                <a:uFillTx/>
                <a:latin typeface="Arial"/>
                <a:ea typeface="+mn-ea"/>
                <a:cs typeface="+mn-cs"/>
              </a:rPr>
              <a:t>thông.</a:t>
            </a:r>
            <a:r>
              <a:rPr kumimoji="0" lang="en-US" sz="2200" b="0" i="0" u="none" strike="noStrike" kern="1200" cap="none" spc="0" normalizeH="0" baseline="0" noProof="0" dirty="0">
                <a:ln>
                  <a:noFill/>
                </a:ln>
                <a:solidFill>
                  <a:srgbClr val="002060"/>
                </a:solidFill>
                <a:effectLst/>
                <a:uLnTx/>
                <a:uFillTx/>
                <a:latin typeface="Arial"/>
                <a:ea typeface="+mn-ea"/>
                <a:cs typeface="+mn-cs"/>
              </a:rPr>
              <a:t> </a:t>
            </a:r>
          </a:p>
        </p:txBody>
      </p:sp>
      <p:sp>
        <p:nvSpPr>
          <p:cNvPr id="53" name="TextBox 52">
            <a:extLst>
              <a:ext uri="{FF2B5EF4-FFF2-40B4-BE49-F238E27FC236}">
                <a16:creationId xmlns:a16="http://schemas.microsoft.com/office/drawing/2014/main" xmlns="" id="{79D697DD-3F45-4A51-82A5-B87F4E8E5BD5}"/>
              </a:ext>
            </a:extLst>
          </p:cNvPr>
          <p:cNvSpPr txBox="1"/>
          <p:nvPr/>
        </p:nvSpPr>
        <p:spPr>
          <a:xfrm>
            <a:off x="5065486" y="2316478"/>
            <a:ext cx="1973944" cy="3139321"/>
          </a:xfrm>
          <a:prstGeom prst="rect">
            <a:avLst/>
          </a:prstGeom>
          <a:noFill/>
        </p:spPr>
        <p:txBody>
          <a:bodyPr wrap="square">
            <a:spAutoFit/>
          </a:bodyPr>
          <a:lstStyle/>
          <a:p>
            <a:pPr algn="ctr" eaLnBrk="1" hangingPunct="1">
              <a:spcBef>
                <a:spcPct val="30000"/>
              </a:spcBef>
              <a:spcAft>
                <a:spcPct val="10000"/>
              </a:spcAft>
              <a:defRPr/>
            </a:pPr>
            <a:r>
              <a:rPr lang="en-US" sz="2200" dirty="0" err="1">
                <a:solidFill>
                  <a:srgbClr val="002060"/>
                </a:solidFill>
                <a:latin typeface="Arial" panose="020B0604020202020204" pitchFamily="34" charset="0"/>
                <a:cs typeface="Arial" panose="020B0604020202020204" pitchFamily="34" charset="0"/>
              </a:rPr>
              <a:t>Giúp</a:t>
            </a:r>
            <a:r>
              <a:rPr lang="en-US" sz="2200" dirty="0">
                <a:solidFill>
                  <a:srgbClr val="002060"/>
                </a:solidFill>
                <a:latin typeface="Arial" panose="020B0604020202020204" pitchFamily="34" charset="0"/>
                <a:cs typeface="Arial" panose="020B0604020202020204" pitchFamily="34" charset="0"/>
              </a:rPr>
              <a:t> </a:t>
            </a:r>
            <a:r>
              <a:rPr lang="en-US" sz="2200" dirty="0" err="1">
                <a:solidFill>
                  <a:srgbClr val="002060"/>
                </a:solidFill>
                <a:latin typeface="Arial" panose="020B0604020202020204" pitchFamily="34" charset="0"/>
                <a:cs typeface="Arial" panose="020B0604020202020204" pitchFamily="34" charset="0"/>
              </a:rPr>
              <a:t>người</a:t>
            </a:r>
            <a:r>
              <a:rPr lang="en-US" sz="2200" dirty="0">
                <a:solidFill>
                  <a:srgbClr val="002060"/>
                </a:solidFill>
                <a:latin typeface="Arial" panose="020B0604020202020204" pitchFamily="34" charset="0"/>
                <a:cs typeface="Arial" panose="020B0604020202020204" pitchFamily="34" charset="0"/>
              </a:rPr>
              <a:t> </a:t>
            </a:r>
            <a:r>
              <a:rPr lang="en-US" sz="2200" dirty="0" err="1">
                <a:solidFill>
                  <a:srgbClr val="002060"/>
                </a:solidFill>
                <a:latin typeface="Arial" panose="020B0604020202020204" pitchFamily="34" charset="0"/>
                <a:cs typeface="Arial" panose="020B0604020202020204" pitchFamily="34" charset="0"/>
              </a:rPr>
              <a:t>sản</a:t>
            </a:r>
            <a:r>
              <a:rPr lang="en-US" sz="2200" dirty="0">
                <a:solidFill>
                  <a:srgbClr val="002060"/>
                </a:solidFill>
                <a:latin typeface="Arial" panose="020B0604020202020204" pitchFamily="34" charset="0"/>
                <a:cs typeface="Arial" panose="020B0604020202020204" pitchFamily="34" charset="0"/>
              </a:rPr>
              <a:t> </a:t>
            </a:r>
            <a:r>
              <a:rPr lang="en-US" sz="2200" dirty="0" err="1">
                <a:solidFill>
                  <a:srgbClr val="002060"/>
                </a:solidFill>
                <a:latin typeface="Arial" panose="020B0604020202020204" pitchFamily="34" charset="0"/>
                <a:cs typeface="Arial" panose="020B0604020202020204" pitchFamily="34" charset="0"/>
              </a:rPr>
              <a:t>xuất</a:t>
            </a:r>
            <a:r>
              <a:rPr lang="en-US" sz="2200" dirty="0">
                <a:solidFill>
                  <a:srgbClr val="002060"/>
                </a:solidFill>
                <a:latin typeface="Arial" panose="020B0604020202020204" pitchFamily="34" charset="0"/>
                <a:cs typeface="Arial" panose="020B0604020202020204" pitchFamily="34" charset="0"/>
              </a:rPr>
              <a:t> </a:t>
            </a:r>
            <a:r>
              <a:rPr lang="en-US" sz="2200" dirty="0" err="1">
                <a:solidFill>
                  <a:srgbClr val="800040"/>
                </a:solidFill>
                <a:latin typeface="Arial" panose="020B0604020202020204" pitchFamily="34" charset="0"/>
                <a:cs typeface="Arial" panose="020B0604020202020204" pitchFamily="34" charset="0"/>
              </a:rPr>
              <a:t>tập</a:t>
            </a:r>
            <a:r>
              <a:rPr lang="en-US" sz="2200" dirty="0">
                <a:solidFill>
                  <a:srgbClr val="800040"/>
                </a:solidFill>
                <a:latin typeface="Arial" panose="020B0604020202020204" pitchFamily="34" charset="0"/>
                <a:cs typeface="Arial" panose="020B0604020202020204" pitchFamily="34" charset="0"/>
              </a:rPr>
              <a:t> </a:t>
            </a:r>
            <a:r>
              <a:rPr lang="en-US" sz="2200" dirty="0" err="1">
                <a:solidFill>
                  <a:srgbClr val="800040"/>
                </a:solidFill>
                <a:latin typeface="Arial" panose="020B0604020202020204" pitchFamily="34" charset="0"/>
                <a:cs typeface="Arial" panose="020B0604020202020204" pitchFamily="34" charset="0"/>
              </a:rPr>
              <a:t>trung</a:t>
            </a:r>
            <a:r>
              <a:rPr lang="en-US" sz="2200" dirty="0">
                <a:solidFill>
                  <a:srgbClr val="800040"/>
                </a:solidFill>
                <a:latin typeface="Arial" panose="020B0604020202020204" pitchFamily="34" charset="0"/>
                <a:cs typeface="Arial" panose="020B0604020202020204" pitchFamily="34" charset="0"/>
              </a:rPr>
              <a:t> </a:t>
            </a:r>
            <a:r>
              <a:rPr lang="en-US" sz="2200" dirty="0" err="1">
                <a:solidFill>
                  <a:srgbClr val="800040"/>
                </a:solidFill>
                <a:latin typeface="Arial" panose="020B0604020202020204" pitchFamily="34" charset="0"/>
                <a:cs typeface="Arial" panose="020B0604020202020204" pitchFamily="34" charset="0"/>
              </a:rPr>
              <a:t>thời</a:t>
            </a:r>
            <a:r>
              <a:rPr lang="en-US" sz="2200" dirty="0">
                <a:solidFill>
                  <a:srgbClr val="800040"/>
                </a:solidFill>
                <a:latin typeface="Arial" panose="020B0604020202020204" pitchFamily="34" charset="0"/>
                <a:cs typeface="Arial" panose="020B0604020202020204" pitchFamily="34" charset="0"/>
              </a:rPr>
              <a:t> </a:t>
            </a:r>
            <a:r>
              <a:rPr lang="en-US" sz="2200" dirty="0" err="1">
                <a:solidFill>
                  <a:srgbClr val="800040"/>
                </a:solidFill>
                <a:latin typeface="Arial" panose="020B0604020202020204" pitchFamily="34" charset="0"/>
                <a:cs typeface="Arial" panose="020B0604020202020204" pitchFamily="34" charset="0"/>
              </a:rPr>
              <a:t>gian</a:t>
            </a:r>
            <a:r>
              <a:rPr lang="en-US" sz="2200" dirty="0">
                <a:solidFill>
                  <a:srgbClr val="800040"/>
                </a:solidFill>
                <a:latin typeface="Arial" panose="020B0604020202020204" pitchFamily="34" charset="0"/>
                <a:cs typeface="Arial" panose="020B0604020202020204" pitchFamily="34" charset="0"/>
              </a:rPr>
              <a:t> </a:t>
            </a:r>
            <a:r>
              <a:rPr lang="en-US" sz="2200" dirty="0" err="1">
                <a:solidFill>
                  <a:srgbClr val="800040"/>
                </a:solidFill>
                <a:latin typeface="Arial" panose="020B0604020202020204" pitchFamily="34" charset="0"/>
                <a:cs typeface="Arial" panose="020B0604020202020204" pitchFamily="34" charset="0"/>
              </a:rPr>
              <a:t>chăm</a:t>
            </a:r>
            <a:r>
              <a:rPr lang="en-US" sz="2200" dirty="0">
                <a:solidFill>
                  <a:srgbClr val="800040"/>
                </a:solidFill>
                <a:latin typeface="Arial" panose="020B0604020202020204" pitchFamily="34" charset="0"/>
                <a:cs typeface="Arial" panose="020B0604020202020204" pitchFamily="34" charset="0"/>
              </a:rPr>
              <a:t> lo </a:t>
            </a:r>
            <a:r>
              <a:rPr lang="en-US" sz="2200" dirty="0" err="1">
                <a:solidFill>
                  <a:srgbClr val="800040"/>
                </a:solidFill>
                <a:latin typeface="Arial" panose="020B0604020202020204" pitchFamily="34" charset="0"/>
                <a:cs typeface="Arial" panose="020B0604020202020204" pitchFamily="34" charset="0"/>
              </a:rPr>
              <a:t>việc</a:t>
            </a:r>
            <a:r>
              <a:rPr lang="en-US" sz="2200" dirty="0">
                <a:solidFill>
                  <a:srgbClr val="800040"/>
                </a:solidFill>
                <a:latin typeface="Arial" panose="020B0604020202020204" pitchFamily="34" charset="0"/>
                <a:cs typeface="Arial" panose="020B0604020202020204" pitchFamily="34" charset="0"/>
              </a:rPr>
              <a:t> </a:t>
            </a:r>
            <a:r>
              <a:rPr lang="en-US" sz="2200" dirty="0" err="1">
                <a:solidFill>
                  <a:srgbClr val="800040"/>
                </a:solidFill>
                <a:latin typeface="Arial" panose="020B0604020202020204" pitchFamily="34" charset="0"/>
                <a:cs typeface="Arial" panose="020B0604020202020204" pitchFamily="34" charset="0"/>
              </a:rPr>
              <a:t>sản</a:t>
            </a:r>
            <a:r>
              <a:rPr lang="en-US" sz="2200" dirty="0">
                <a:solidFill>
                  <a:srgbClr val="800040"/>
                </a:solidFill>
                <a:latin typeface="Arial" panose="020B0604020202020204" pitchFamily="34" charset="0"/>
                <a:cs typeface="Arial" panose="020B0604020202020204" pitchFamily="34" charset="0"/>
              </a:rPr>
              <a:t> </a:t>
            </a:r>
            <a:r>
              <a:rPr lang="en-US" sz="2200" dirty="0" err="1">
                <a:solidFill>
                  <a:srgbClr val="800040"/>
                </a:solidFill>
                <a:latin typeface="Arial" panose="020B0604020202020204" pitchFamily="34" charset="0"/>
                <a:cs typeface="Arial" panose="020B0604020202020204" pitchFamily="34" charset="0"/>
              </a:rPr>
              <a:t>xuất</a:t>
            </a:r>
            <a:r>
              <a:rPr lang="en-US" sz="2200" dirty="0">
                <a:solidFill>
                  <a:srgbClr val="800040"/>
                </a:solidFill>
                <a:latin typeface="Arial" panose="020B0604020202020204" pitchFamily="34" charset="0"/>
                <a:cs typeface="Arial" panose="020B0604020202020204" pitchFamily="34" charset="0"/>
              </a:rPr>
              <a:t>, </a:t>
            </a:r>
            <a:r>
              <a:rPr lang="en-US" sz="2200" dirty="0" err="1">
                <a:solidFill>
                  <a:srgbClr val="800040"/>
                </a:solidFill>
                <a:latin typeface="Arial" panose="020B0604020202020204" pitchFamily="34" charset="0"/>
                <a:cs typeface="Arial" panose="020B0604020202020204" pitchFamily="34" charset="0"/>
              </a:rPr>
              <a:t>giảm</a:t>
            </a:r>
            <a:r>
              <a:rPr lang="en-US" sz="2200" dirty="0">
                <a:solidFill>
                  <a:srgbClr val="800040"/>
                </a:solidFill>
                <a:latin typeface="Arial" panose="020B0604020202020204" pitchFamily="34" charset="0"/>
                <a:cs typeface="Arial" panose="020B0604020202020204" pitchFamily="34" charset="0"/>
              </a:rPr>
              <a:t> </a:t>
            </a:r>
            <a:r>
              <a:rPr lang="en-US" sz="2200" dirty="0" err="1">
                <a:solidFill>
                  <a:srgbClr val="800040"/>
                </a:solidFill>
                <a:latin typeface="Arial" panose="020B0604020202020204" pitchFamily="34" charset="0"/>
                <a:cs typeface="Arial" panose="020B0604020202020204" pitchFamily="34" charset="0"/>
              </a:rPr>
              <a:t>dự</a:t>
            </a:r>
            <a:r>
              <a:rPr lang="en-US" sz="2200" dirty="0">
                <a:solidFill>
                  <a:srgbClr val="800040"/>
                </a:solidFill>
                <a:latin typeface="Arial" panose="020B0604020202020204" pitchFamily="34" charset="0"/>
                <a:cs typeface="Arial" panose="020B0604020202020204" pitchFamily="34" charset="0"/>
              </a:rPr>
              <a:t> </a:t>
            </a:r>
            <a:r>
              <a:rPr lang="en-US" sz="2200" dirty="0" err="1">
                <a:solidFill>
                  <a:srgbClr val="800040"/>
                </a:solidFill>
                <a:latin typeface="Arial" panose="020B0604020202020204" pitchFamily="34" charset="0"/>
                <a:cs typeface="Arial" panose="020B0604020202020204" pitchFamily="34" charset="0"/>
              </a:rPr>
              <a:t>trữ</a:t>
            </a:r>
            <a:r>
              <a:rPr lang="en-US" sz="2200" dirty="0">
                <a:solidFill>
                  <a:srgbClr val="800040"/>
                </a:solidFill>
                <a:latin typeface="Arial" panose="020B0604020202020204" pitchFamily="34" charset="0"/>
                <a:cs typeface="Arial" panose="020B0604020202020204" pitchFamily="34" charset="0"/>
              </a:rPr>
              <a:t> </a:t>
            </a:r>
            <a:r>
              <a:rPr lang="en-US" sz="2200" dirty="0" err="1">
                <a:solidFill>
                  <a:srgbClr val="800040"/>
                </a:solidFill>
                <a:latin typeface="Arial" panose="020B0604020202020204" pitchFamily="34" charset="0"/>
                <a:cs typeface="Arial" panose="020B0604020202020204" pitchFamily="34" charset="0"/>
              </a:rPr>
              <a:t>sản</a:t>
            </a:r>
            <a:r>
              <a:rPr lang="en-US" sz="2200" dirty="0">
                <a:solidFill>
                  <a:srgbClr val="800040"/>
                </a:solidFill>
                <a:latin typeface="Arial" panose="020B0604020202020204" pitchFamily="34" charset="0"/>
                <a:cs typeface="Arial" panose="020B0604020202020204" pitchFamily="34" charset="0"/>
              </a:rPr>
              <a:t> </a:t>
            </a:r>
            <a:r>
              <a:rPr lang="en-US" sz="2200" dirty="0" err="1">
                <a:solidFill>
                  <a:srgbClr val="800040"/>
                </a:solidFill>
                <a:latin typeface="Arial" panose="020B0604020202020204" pitchFamily="34" charset="0"/>
                <a:cs typeface="Arial" panose="020B0604020202020204" pitchFamily="34" charset="0"/>
              </a:rPr>
              <a:t>xuất</a:t>
            </a:r>
            <a:r>
              <a:rPr lang="en-US" sz="2200" dirty="0">
                <a:solidFill>
                  <a:srgbClr val="800040"/>
                </a:solidFill>
                <a:latin typeface="Arial" panose="020B0604020202020204" pitchFamily="34" charset="0"/>
                <a:cs typeface="Arial" panose="020B0604020202020204" pitchFamily="34" charset="0"/>
              </a:rPr>
              <a:t>,  </a:t>
            </a:r>
            <a:r>
              <a:rPr lang="en-US" sz="2200" dirty="0" err="1">
                <a:solidFill>
                  <a:srgbClr val="800040"/>
                </a:solidFill>
                <a:latin typeface="Arial" panose="020B0604020202020204" pitchFamily="34" charset="0"/>
                <a:cs typeface="Arial" panose="020B0604020202020204" pitchFamily="34" charset="0"/>
              </a:rPr>
              <a:t>nâng</a:t>
            </a:r>
            <a:r>
              <a:rPr lang="en-US" sz="2200" dirty="0">
                <a:solidFill>
                  <a:srgbClr val="800040"/>
                </a:solidFill>
                <a:latin typeface="Arial" panose="020B0604020202020204" pitchFamily="34" charset="0"/>
                <a:cs typeface="Arial" panose="020B0604020202020204" pitchFamily="34" charset="0"/>
              </a:rPr>
              <a:t> </a:t>
            </a:r>
            <a:r>
              <a:rPr lang="en-US" sz="2200" dirty="0" err="1">
                <a:solidFill>
                  <a:srgbClr val="800040"/>
                </a:solidFill>
                <a:latin typeface="Arial" panose="020B0604020202020204" pitchFamily="34" charset="0"/>
                <a:cs typeface="Arial" panose="020B0604020202020204" pitchFamily="34" charset="0"/>
              </a:rPr>
              <a:t>cao</a:t>
            </a:r>
            <a:r>
              <a:rPr lang="en-US" sz="2200" dirty="0">
                <a:solidFill>
                  <a:srgbClr val="800040"/>
                </a:solidFill>
                <a:latin typeface="Arial" panose="020B0604020202020204" pitchFamily="34" charset="0"/>
                <a:cs typeface="Arial" panose="020B0604020202020204" pitchFamily="34" charset="0"/>
              </a:rPr>
              <a:t> </a:t>
            </a:r>
            <a:r>
              <a:rPr lang="en-US" sz="2200" dirty="0" err="1">
                <a:solidFill>
                  <a:srgbClr val="800040"/>
                </a:solidFill>
                <a:latin typeface="Arial" panose="020B0604020202020204" pitchFamily="34" charset="0"/>
                <a:cs typeface="Arial" panose="020B0604020202020204" pitchFamily="34" charset="0"/>
              </a:rPr>
              <a:t>hiệu</a:t>
            </a:r>
            <a:r>
              <a:rPr lang="en-US" sz="2200" dirty="0">
                <a:solidFill>
                  <a:srgbClr val="800040"/>
                </a:solidFill>
                <a:latin typeface="Arial" panose="020B0604020202020204" pitchFamily="34" charset="0"/>
                <a:cs typeface="Arial" panose="020B0604020202020204" pitchFamily="34" charset="0"/>
              </a:rPr>
              <a:t> </a:t>
            </a:r>
            <a:r>
              <a:rPr lang="en-US" sz="2200" dirty="0" err="1">
                <a:solidFill>
                  <a:srgbClr val="800040"/>
                </a:solidFill>
                <a:latin typeface="Arial" panose="020B0604020202020204" pitchFamily="34" charset="0"/>
                <a:cs typeface="Arial" panose="020B0604020202020204" pitchFamily="34" charset="0"/>
              </a:rPr>
              <a:t>quả</a:t>
            </a:r>
            <a:r>
              <a:rPr lang="en-US" sz="2200" dirty="0">
                <a:solidFill>
                  <a:srgbClr val="800040"/>
                </a:solidFill>
                <a:latin typeface="Arial" panose="020B0604020202020204" pitchFamily="34" charset="0"/>
                <a:cs typeface="Arial" panose="020B0604020202020204" pitchFamily="34" charset="0"/>
              </a:rPr>
              <a:t> </a:t>
            </a:r>
            <a:r>
              <a:rPr lang="en-US" sz="2200" dirty="0" err="1">
                <a:solidFill>
                  <a:srgbClr val="800040"/>
                </a:solidFill>
                <a:latin typeface="Arial" panose="020B0604020202020204" pitchFamily="34" charset="0"/>
                <a:cs typeface="Arial" panose="020B0604020202020204" pitchFamily="34" charset="0"/>
              </a:rPr>
              <a:t>kinh</a:t>
            </a:r>
            <a:r>
              <a:rPr lang="en-US" sz="2200" dirty="0">
                <a:solidFill>
                  <a:srgbClr val="800040"/>
                </a:solidFill>
                <a:latin typeface="Arial" panose="020B0604020202020204" pitchFamily="34" charset="0"/>
                <a:cs typeface="Arial" panose="020B0604020202020204" pitchFamily="34" charset="0"/>
              </a:rPr>
              <a:t> </a:t>
            </a:r>
            <a:r>
              <a:rPr lang="en-US" sz="2200" dirty="0" err="1">
                <a:solidFill>
                  <a:srgbClr val="800040"/>
                </a:solidFill>
                <a:latin typeface="Arial" panose="020B0604020202020204" pitchFamily="34" charset="0"/>
                <a:cs typeface="Arial" panose="020B0604020202020204" pitchFamily="34" charset="0"/>
              </a:rPr>
              <a:t>tế</a:t>
            </a:r>
            <a:r>
              <a:rPr lang="en-US" sz="2200" dirty="0">
                <a:solidFill>
                  <a:srgbClr val="800040"/>
                </a:solidFill>
                <a:latin typeface="Arial" panose="020B0604020202020204" pitchFamily="34" charset="0"/>
                <a:cs typeface="Arial" panose="020B0604020202020204" pitchFamily="34" charset="0"/>
              </a:rPr>
              <a:t>.</a:t>
            </a:r>
          </a:p>
        </p:txBody>
      </p:sp>
      <p:sp>
        <p:nvSpPr>
          <p:cNvPr id="54" name="TextBox 53">
            <a:extLst>
              <a:ext uri="{FF2B5EF4-FFF2-40B4-BE49-F238E27FC236}">
                <a16:creationId xmlns:a16="http://schemas.microsoft.com/office/drawing/2014/main" xmlns="" id="{A022625F-DB95-4435-956D-47508D9FF0FA}"/>
              </a:ext>
            </a:extLst>
          </p:cNvPr>
          <p:cNvSpPr txBox="1"/>
          <p:nvPr/>
        </p:nvSpPr>
        <p:spPr>
          <a:xfrm>
            <a:off x="8420865" y="2316477"/>
            <a:ext cx="2068345" cy="3477875"/>
          </a:xfrm>
          <a:prstGeom prst="rect">
            <a:avLst/>
          </a:prstGeom>
          <a:noFill/>
        </p:spPr>
        <p:txBody>
          <a:bodyPr wrap="square">
            <a:spAutoFit/>
          </a:bodyPr>
          <a:lstStyle/>
          <a:p>
            <a:pPr algn="ctr"/>
            <a:r>
              <a:rPr lang="en-US" sz="2200" b="1" dirty="0" err="1">
                <a:solidFill>
                  <a:srgbClr val="FF9900"/>
                </a:solidFill>
                <a:latin typeface="Arial" panose="020B0604020202020204" pitchFamily="34" charset="0"/>
                <a:cs typeface="Arial" panose="020B0604020202020204" pitchFamily="34" charset="0"/>
              </a:rPr>
              <a:t>Giảm</a:t>
            </a:r>
            <a:r>
              <a:rPr lang="en-US" sz="2200" b="1" dirty="0">
                <a:solidFill>
                  <a:srgbClr val="FF9900"/>
                </a:solidFill>
                <a:latin typeface="Arial" panose="020B0604020202020204" pitchFamily="34" charset="0"/>
                <a:cs typeface="Arial" panose="020B0604020202020204" pitchFamily="34" charset="0"/>
              </a:rPr>
              <a:t> </a:t>
            </a:r>
            <a:r>
              <a:rPr lang="en-US" sz="2200" b="1" dirty="0" err="1">
                <a:solidFill>
                  <a:srgbClr val="FF9900"/>
                </a:solidFill>
                <a:latin typeface="Arial" panose="020B0604020202020204" pitchFamily="34" charset="0"/>
                <a:cs typeface="Arial" panose="020B0604020202020204" pitchFamily="34" charset="0"/>
              </a:rPr>
              <a:t>thời</a:t>
            </a:r>
            <a:r>
              <a:rPr lang="en-US" sz="2200" b="1" dirty="0">
                <a:solidFill>
                  <a:srgbClr val="FF9900"/>
                </a:solidFill>
                <a:latin typeface="Arial" panose="020B0604020202020204" pitchFamily="34" charset="0"/>
                <a:cs typeface="Arial" panose="020B0604020202020204" pitchFamily="34" charset="0"/>
              </a:rPr>
              <a:t> </a:t>
            </a:r>
            <a:r>
              <a:rPr lang="en-US" sz="2200" b="1" dirty="0" err="1">
                <a:solidFill>
                  <a:srgbClr val="FF9900"/>
                </a:solidFill>
                <a:latin typeface="Arial" panose="020B0604020202020204" pitchFamily="34" charset="0"/>
                <a:cs typeface="Arial" panose="020B0604020202020204" pitchFamily="34" charset="0"/>
              </a:rPr>
              <a:t>gian</a:t>
            </a:r>
            <a:r>
              <a:rPr lang="en-US" sz="2200" b="1" dirty="0">
                <a:solidFill>
                  <a:srgbClr val="FF9900"/>
                </a:solidFill>
                <a:latin typeface="Arial" panose="020B0604020202020204" pitchFamily="34" charset="0"/>
                <a:cs typeface="Arial" panose="020B0604020202020204" pitchFamily="34" charset="0"/>
              </a:rPr>
              <a:t> </a:t>
            </a:r>
            <a:r>
              <a:rPr lang="en-US" sz="2200" dirty="0" err="1">
                <a:solidFill>
                  <a:srgbClr val="002060"/>
                </a:solidFill>
                <a:latin typeface="Arial" panose="020B0604020202020204" pitchFamily="34" charset="0"/>
                <a:cs typeface="Arial" panose="020B0604020202020204" pitchFamily="34" charset="0"/>
              </a:rPr>
              <a:t>lưu</a:t>
            </a:r>
            <a:r>
              <a:rPr lang="en-US" sz="2200" dirty="0">
                <a:solidFill>
                  <a:srgbClr val="002060"/>
                </a:solidFill>
                <a:latin typeface="Arial" panose="020B0604020202020204" pitchFamily="34" charset="0"/>
                <a:cs typeface="Arial" panose="020B0604020202020204" pitchFamily="34" charset="0"/>
              </a:rPr>
              <a:t> </a:t>
            </a:r>
            <a:r>
              <a:rPr lang="en-US" sz="2200" dirty="0" err="1">
                <a:solidFill>
                  <a:srgbClr val="002060"/>
                </a:solidFill>
                <a:latin typeface="Arial" panose="020B0604020202020204" pitchFamily="34" charset="0"/>
                <a:cs typeface="Arial" panose="020B0604020202020204" pitchFamily="34" charset="0"/>
              </a:rPr>
              <a:t>thông</a:t>
            </a:r>
            <a:r>
              <a:rPr lang="en-US" sz="2200" dirty="0">
                <a:solidFill>
                  <a:srgbClr val="002060"/>
                </a:solidFill>
                <a:latin typeface="Arial" panose="020B0604020202020204" pitchFamily="34" charset="0"/>
                <a:cs typeface="Arial" panose="020B0604020202020204" pitchFamily="34" charset="0"/>
              </a:rPr>
              <a:t>, </a:t>
            </a:r>
            <a:r>
              <a:rPr lang="en-US" sz="2200" dirty="0" err="1">
                <a:solidFill>
                  <a:srgbClr val="002060"/>
                </a:solidFill>
                <a:latin typeface="Arial" panose="020B0604020202020204" pitchFamily="34" charset="0"/>
                <a:cs typeface="Arial" panose="020B0604020202020204" pitchFamily="34" charset="0"/>
              </a:rPr>
              <a:t>tăng</a:t>
            </a:r>
            <a:r>
              <a:rPr lang="en-US" sz="2200" dirty="0">
                <a:solidFill>
                  <a:srgbClr val="002060"/>
                </a:solidFill>
                <a:latin typeface="Arial" panose="020B0604020202020204" pitchFamily="34" charset="0"/>
                <a:cs typeface="Arial" panose="020B0604020202020204" pitchFamily="34" charset="0"/>
              </a:rPr>
              <a:t> </a:t>
            </a:r>
            <a:r>
              <a:rPr lang="en-US" sz="2200" dirty="0" err="1">
                <a:solidFill>
                  <a:srgbClr val="002060"/>
                </a:solidFill>
                <a:latin typeface="Arial" panose="020B0604020202020204" pitchFamily="34" charset="0"/>
                <a:cs typeface="Arial" panose="020B0604020202020204" pitchFamily="34" charset="0"/>
              </a:rPr>
              <a:t>nhanh</a:t>
            </a:r>
            <a:r>
              <a:rPr lang="en-US" sz="2200" dirty="0">
                <a:solidFill>
                  <a:srgbClr val="002060"/>
                </a:solidFill>
                <a:latin typeface="Arial" panose="020B0604020202020204" pitchFamily="34" charset="0"/>
                <a:cs typeface="Arial" panose="020B0604020202020204" pitchFamily="34" charset="0"/>
              </a:rPr>
              <a:t> chu </a:t>
            </a:r>
            <a:r>
              <a:rPr lang="en-US" sz="2200" dirty="0" err="1">
                <a:solidFill>
                  <a:srgbClr val="002060"/>
                </a:solidFill>
                <a:latin typeface="Arial" panose="020B0604020202020204" pitchFamily="34" charset="0"/>
                <a:cs typeface="Arial" panose="020B0604020202020204" pitchFamily="34" charset="0"/>
              </a:rPr>
              <a:t>chuyển</a:t>
            </a:r>
            <a:r>
              <a:rPr lang="en-US" sz="2200" dirty="0">
                <a:solidFill>
                  <a:srgbClr val="002060"/>
                </a:solidFill>
                <a:latin typeface="Arial" panose="020B0604020202020204" pitchFamily="34" charset="0"/>
                <a:cs typeface="Arial" panose="020B0604020202020204" pitchFamily="34" charset="0"/>
              </a:rPr>
              <a:t> </a:t>
            </a:r>
            <a:r>
              <a:rPr lang="en-US" sz="2200" dirty="0" err="1">
                <a:solidFill>
                  <a:srgbClr val="002060"/>
                </a:solidFill>
                <a:latin typeface="Arial" panose="020B0604020202020204" pitchFamily="34" charset="0"/>
                <a:cs typeface="Arial" panose="020B0604020202020204" pitchFamily="34" charset="0"/>
              </a:rPr>
              <a:t>tư</a:t>
            </a:r>
            <a:r>
              <a:rPr lang="en-US" sz="2200" dirty="0">
                <a:solidFill>
                  <a:srgbClr val="002060"/>
                </a:solidFill>
                <a:latin typeface="Arial" panose="020B0604020202020204" pitchFamily="34" charset="0"/>
                <a:cs typeface="Arial" panose="020B0604020202020204" pitchFamily="34" charset="0"/>
              </a:rPr>
              <a:t> </a:t>
            </a:r>
            <a:r>
              <a:rPr lang="en-US" sz="2200" dirty="0" err="1">
                <a:solidFill>
                  <a:srgbClr val="002060"/>
                </a:solidFill>
                <a:latin typeface="Arial" panose="020B0604020202020204" pitchFamily="34" charset="0"/>
                <a:cs typeface="Arial" panose="020B0604020202020204" pitchFamily="34" charset="0"/>
              </a:rPr>
              <a:t>bản</a:t>
            </a:r>
            <a:r>
              <a:rPr lang="en-US" sz="2200" dirty="0">
                <a:solidFill>
                  <a:srgbClr val="002060"/>
                </a:solidFill>
                <a:latin typeface="Arial" panose="020B0604020202020204" pitchFamily="34" charset="0"/>
                <a:cs typeface="Arial" panose="020B0604020202020204" pitchFamily="34" charset="0"/>
              </a:rPr>
              <a:t>, </a:t>
            </a:r>
            <a:r>
              <a:rPr lang="en-US" sz="2200" dirty="0" err="1">
                <a:solidFill>
                  <a:srgbClr val="002060"/>
                </a:solidFill>
                <a:latin typeface="Arial" panose="020B0604020202020204" pitchFamily="34" charset="0"/>
                <a:cs typeface="Arial" panose="020B0604020202020204" pitchFamily="34" charset="0"/>
              </a:rPr>
              <a:t>từ</a:t>
            </a:r>
            <a:r>
              <a:rPr lang="en-US" sz="2200" dirty="0">
                <a:solidFill>
                  <a:srgbClr val="002060"/>
                </a:solidFill>
                <a:latin typeface="Arial" panose="020B0604020202020204" pitchFamily="34" charset="0"/>
                <a:cs typeface="Arial" panose="020B0604020202020204" pitchFamily="34" charset="0"/>
              </a:rPr>
              <a:t> </a:t>
            </a:r>
            <a:r>
              <a:rPr lang="en-US" sz="2200" dirty="0" err="1">
                <a:solidFill>
                  <a:srgbClr val="002060"/>
                </a:solidFill>
                <a:latin typeface="Arial" panose="020B0604020202020204" pitchFamily="34" charset="0"/>
                <a:cs typeface="Arial" panose="020B0604020202020204" pitchFamily="34" charset="0"/>
              </a:rPr>
              <a:t>đó</a:t>
            </a:r>
            <a:r>
              <a:rPr lang="en-US" sz="2200" dirty="0">
                <a:solidFill>
                  <a:srgbClr val="002060"/>
                </a:solidFill>
                <a:latin typeface="Arial" panose="020B0604020202020204" pitchFamily="34" charset="0"/>
                <a:cs typeface="Arial" panose="020B0604020202020204" pitchFamily="34" charset="0"/>
              </a:rPr>
              <a:t> </a:t>
            </a:r>
            <a:r>
              <a:rPr lang="en-US" sz="2200" b="1" dirty="0" err="1">
                <a:solidFill>
                  <a:srgbClr val="00B0F0"/>
                </a:solidFill>
                <a:latin typeface="Arial" panose="020B0604020202020204" pitchFamily="34" charset="0"/>
                <a:cs typeface="Arial" panose="020B0604020202020204" pitchFamily="34" charset="0"/>
              </a:rPr>
              <a:t>tăng</a:t>
            </a:r>
            <a:r>
              <a:rPr lang="en-US" sz="2200" b="1" dirty="0">
                <a:solidFill>
                  <a:srgbClr val="00B0F0"/>
                </a:solidFill>
                <a:latin typeface="Arial" panose="020B0604020202020204" pitchFamily="34" charset="0"/>
                <a:cs typeface="Arial" panose="020B0604020202020204" pitchFamily="34" charset="0"/>
              </a:rPr>
              <a:t> </a:t>
            </a:r>
            <a:r>
              <a:rPr lang="en-US" sz="2200" b="1" dirty="0" err="1">
                <a:solidFill>
                  <a:srgbClr val="00B0F0"/>
                </a:solidFill>
                <a:latin typeface="Arial" panose="020B0604020202020204" pitchFamily="34" charset="0"/>
                <a:cs typeface="Arial" panose="020B0604020202020204" pitchFamily="34" charset="0"/>
              </a:rPr>
              <a:t>tỷ</a:t>
            </a:r>
            <a:r>
              <a:rPr lang="en-US" sz="2200" b="1" dirty="0">
                <a:solidFill>
                  <a:srgbClr val="00B0F0"/>
                </a:solidFill>
                <a:latin typeface="Arial" panose="020B0604020202020204" pitchFamily="34" charset="0"/>
                <a:cs typeface="Arial" panose="020B0604020202020204" pitchFamily="34" charset="0"/>
              </a:rPr>
              <a:t> </a:t>
            </a:r>
            <a:r>
              <a:rPr lang="en-US" sz="2200" b="1" dirty="0" err="1">
                <a:solidFill>
                  <a:srgbClr val="00B0F0"/>
                </a:solidFill>
                <a:latin typeface="Arial" panose="020B0604020202020204" pitchFamily="34" charset="0"/>
                <a:cs typeface="Arial" panose="020B0604020202020204" pitchFamily="34" charset="0"/>
              </a:rPr>
              <a:t>suất</a:t>
            </a:r>
            <a:r>
              <a:rPr lang="en-US" sz="2200" b="1" dirty="0">
                <a:solidFill>
                  <a:srgbClr val="00B0F0"/>
                </a:solidFill>
                <a:latin typeface="Arial" panose="020B0604020202020204" pitchFamily="34" charset="0"/>
                <a:cs typeface="Arial" panose="020B0604020202020204" pitchFamily="34" charset="0"/>
              </a:rPr>
              <a:t> </a:t>
            </a:r>
            <a:r>
              <a:rPr lang="en-US" sz="2200" b="1" dirty="0" err="1">
                <a:solidFill>
                  <a:srgbClr val="00B0F0"/>
                </a:solidFill>
                <a:latin typeface="Arial" panose="020B0604020202020204" pitchFamily="34" charset="0"/>
                <a:cs typeface="Arial" panose="020B0604020202020204" pitchFamily="34" charset="0"/>
              </a:rPr>
              <a:t>và</a:t>
            </a:r>
            <a:r>
              <a:rPr lang="en-US" sz="2200" b="1" dirty="0">
                <a:solidFill>
                  <a:srgbClr val="00B0F0"/>
                </a:solidFill>
                <a:latin typeface="Arial" panose="020B0604020202020204" pitchFamily="34" charset="0"/>
                <a:cs typeface="Arial" panose="020B0604020202020204" pitchFamily="34" charset="0"/>
              </a:rPr>
              <a:t> </a:t>
            </a:r>
            <a:r>
              <a:rPr lang="en-US" sz="2200" b="1" dirty="0" err="1">
                <a:solidFill>
                  <a:srgbClr val="00B0F0"/>
                </a:solidFill>
                <a:latin typeface="Arial" panose="020B0604020202020204" pitchFamily="34" charset="0"/>
                <a:cs typeface="Arial" panose="020B0604020202020204" pitchFamily="34" charset="0"/>
              </a:rPr>
              <a:t>khối</a:t>
            </a:r>
            <a:r>
              <a:rPr lang="en-US" sz="2200" b="1" dirty="0">
                <a:solidFill>
                  <a:srgbClr val="00B0F0"/>
                </a:solidFill>
                <a:latin typeface="Arial" panose="020B0604020202020204" pitchFamily="34" charset="0"/>
                <a:cs typeface="Arial" panose="020B0604020202020204" pitchFamily="34" charset="0"/>
              </a:rPr>
              <a:t> </a:t>
            </a:r>
            <a:r>
              <a:rPr lang="en-US" sz="2200" b="1" dirty="0" err="1">
                <a:solidFill>
                  <a:srgbClr val="00B0F0"/>
                </a:solidFill>
                <a:latin typeface="Arial" panose="020B0604020202020204" pitchFamily="34" charset="0"/>
                <a:cs typeface="Arial" panose="020B0604020202020204" pitchFamily="34" charset="0"/>
              </a:rPr>
              <a:t>lượng</a:t>
            </a:r>
            <a:r>
              <a:rPr lang="en-US" sz="2200" b="1" dirty="0">
                <a:solidFill>
                  <a:srgbClr val="00B0F0"/>
                </a:solidFill>
                <a:latin typeface="Arial" panose="020B0604020202020204" pitchFamily="34" charset="0"/>
                <a:cs typeface="Arial" panose="020B0604020202020204" pitchFamily="34" charset="0"/>
              </a:rPr>
              <a:t> </a:t>
            </a:r>
            <a:r>
              <a:rPr lang="en-US" sz="2200" b="1" dirty="0" err="1">
                <a:solidFill>
                  <a:srgbClr val="00B0F0"/>
                </a:solidFill>
                <a:latin typeface="Arial" panose="020B0604020202020204" pitchFamily="34" charset="0"/>
                <a:cs typeface="Arial" panose="020B0604020202020204" pitchFamily="34" charset="0"/>
              </a:rPr>
              <a:t>giá</a:t>
            </a:r>
            <a:r>
              <a:rPr lang="en-US" sz="2200" b="1" dirty="0">
                <a:solidFill>
                  <a:srgbClr val="00B0F0"/>
                </a:solidFill>
                <a:latin typeface="Arial" panose="020B0604020202020204" pitchFamily="34" charset="0"/>
                <a:cs typeface="Arial" panose="020B0604020202020204" pitchFamily="34" charset="0"/>
              </a:rPr>
              <a:t> </a:t>
            </a:r>
            <a:r>
              <a:rPr lang="en-US" sz="2200" b="1" dirty="0" err="1">
                <a:solidFill>
                  <a:srgbClr val="00B0F0"/>
                </a:solidFill>
                <a:latin typeface="Arial" panose="020B0604020202020204" pitchFamily="34" charset="0"/>
                <a:cs typeface="Arial" panose="020B0604020202020204" pitchFamily="34" charset="0"/>
              </a:rPr>
              <a:t>trị</a:t>
            </a:r>
            <a:r>
              <a:rPr lang="en-US" sz="2200" b="1" dirty="0">
                <a:solidFill>
                  <a:srgbClr val="00B0F0"/>
                </a:solidFill>
                <a:latin typeface="Arial" panose="020B0604020202020204" pitchFamily="34" charset="0"/>
                <a:cs typeface="Arial" panose="020B0604020202020204" pitchFamily="34" charset="0"/>
              </a:rPr>
              <a:t> </a:t>
            </a:r>
            <a:r>
              <a:rPr lang="en-US" sz="2200" b="1" dirty="0" err="1">
                <a:solidFill>
                  <a:srgbClr val="00B0F0"/>
                </a:solidFill>
                <a:latin typeface="Arial" panose="020B0604020202020204" pitchFamily="34" charset="0"/>
                <a:cs typeface="Arial" panose="020B0604020202020204" pitchFamily="34" charset="0"/>
              </a:rPr>
              <a:t>thặng</a:t>
            </a:r>
            <a:r>
              <a:rPr lang="en-US" sz="2200" b="1" dirty="0">
                <a:solidFill>
                  <a:srgbClr val="00B0F0"/>
                </a:solidFill>
                <a:latin typeface="Arial" panose="020B0604020202020204" pitchFamily="34" charset="0"/>
                <a:cs typeface="Arial" panose="020B0604020202020204" pitchFamily="34" charset="0"/>
              </a:rPr>
              <a:t> </a:t>
            </a:r>
            <a:r>
              <a:rPr lang="en-US" sz="2200" b="1" dirty="0" err="1">
                <a:solidFill>
                  <a:srgbClr val="00B0F0"/>
                </a:solidFill>
                <a:latin typeface="Arial" panose="020B0604020202020204" pitchFamily="34" charset="0"/>
                <a:cs typeface="Arial" panose="020B0604020202020204" pitchFamily="34" charset="0"/>
              </a:rPr>
              <a:t>dư</a:t>
            </a:r>
            <a:r>
              <a:rPr lang="en-US" sz="2200" b="1" dirty="0">
                <a:solidFill>
                  <a:srgbClr val="00B0F0"/>
                </a:solidFill>
                <a:latin typeface="Arial" panose="020B0604020202020204" pitchFamily="34" charset="0"/>
                <a:cs typeface="Arial" panose="020B0604020202020204" pitchFamily="34" charset="0"/>
              </a:rPr>
              <a:t> </a:t>
            </a:r>
            <a:r>
              <a:rPr lang="en-US" sz="2200" dirty="0" err="1">
                <a:solidFill>
                  <a:srgbClr val="002060"/>
                </a:solidFill>
                <a:latin typeface="Arial" panose="020B0604020202020204" pitchFamily="34" charset="0"/>
                <a:cs typeface="Arial" panose="020B0604020202020204" pitchFamily="34" charset="0"/>
              </a:rPr>
              <a:t>hàng</a:t>
            </a:r>
            <a:r>
              <a:rPr lang="en-US" sz="2200" dirty="0">
                <a:solidFill>
                  <a:srgbClr val="002060"/>
                </a:solidFill>
                <a:latin typeface="Arial" panose="020B0604020202020204" pitchFamily="34" charset="0"/>
                <a:cs typeface="Arial" panose="020B0604020202020204" pitchFamily="34" charset="0"/>
              </a:rPr>
              <a:t> </a:t>
            </a:r>
            <a:r>
              <a:rPr lang="en-US" sz="2200" dirty="0" err="1">
                <a:solidFill>
                  <a:srgbClr val="002060"/>
                </a:solidFill>
                <a:latin typeface="Arial" panose="020B0604020202020204" pitchFamily="34" charset="0"/>
                <a:cs typeface="Arial" panose="020B0604020202020204" pitchFamily="34" charset="0"/>
              </a:rPr>
              <a:t>năm</a:t>
            </a:r>
            <a:endParaRPr lang="en-US" sz="2200" dirty="0">
              <a:latin typeface="Arial" panose="020B0604020202020204" pitchFamily="34" charset="0"/>
              <a:cs typeface="Arial" panose="020B0604020202020204" pitchFamily="34" charset="0"/>
            </a:endParaRPr>
          </a:p>
        </p:txBody>
      </p:sp>
      <p:pic>
        <p:nvPicPr>
          <p:cNvPr id="2050" name="Picture 2">
            <a:extLst>
              <a:ext uri="{FF2B5EF4-FFF2-40B4-BE49-F238E27FC236}">
                <a16:creationId xmlns:a16="http://schemas.microsoft.com/office/drawing/2014/main" xmlns="" id="{BCAE1A39-641E-4C8F-9C35-07CFB72B1DDA}"/>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93939" y="265972"/>
            <a:ext cx="1447800" cy="1009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 name="Picture 1">
            <a:extLst>
              <a:ext uri="{FF2B5EF4-FFF2-40B4-BE49-F238E27FC236}">
                <a16:creationId xmlns:a16="http://schemas.microsoft.com/office/drawing/2014/main" xmlns="" id="{EF42EDF5-8D0B-490F-B5B5-79966F49F8C1}"/>
              </a:ext>
            </a:extLst>
          </p:cNvPr>
          <p:cNvPicPr>
            <a:picLocks noChangeAspect="1"/>
          </p:cNvPicPr>
          <p:nvPr/>
        </p:nvPicPr>
        <p:blipFill>
          <a:blip r:embed="rId3"/>
          <a:stretch>
            <a:fillRect/>
          </a:stretch>
        </p:blipFill>
        <p:spPr>
          <a:xfrm>
            <a:off x="10434252" y="232176"/>
            <a:ext cx="1450974" cy="1005927"/>
          </a:xfrm>
          <a:prstGeom prst="rect">
            <a:avLst/>
          </a:prstGeom>
        </p:spPr>
      </p:pic>
      <p:pic>
        <p:nvPicPr>
          <p:cNvPr id="2051" name="Picture 3">
            <a:extLst>
              <a:ext uri="{FF2B5EF4-FFF2-40B4-BE49-F238E27FC236}">
                <a16:creationId xmlns:a16="http://schemas.microsoft.com/office/drawing/2014/main" xmlns="" id="{8A234419-9B2D-4BAE-98DE-D6F8B67E4507}"/>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rot="12046577">
            <a:off x="10824865" y="5603186"/>
            <a:ext cx="1130300" cy="947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52" name="Picture 4">
            <a:extLst>
              <a:ext uri="{FF2B5EF4-FFF2-40B4-BE49-F238E27FC236}">
                <a16:creationId xmlns:a16="http://schemas.microsoft.com/office/drawing/2014/main" xmlns="" id="{3B7FAC73-6EB3-46D9-BE0F-B939ED4B4F53}"/>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rot="9485816">
            <a:off x="167860" y="5549423"/>
            <a:ext cx="1154112" cy="990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785522365"/>
      </p:ext>
    </p:extLst>
  </p:cSld>
  <p:clrMapOvr>
    <a:masterClrMapping/>
  </p:clrMapOvr>
  <p:timing>
    <p:tnLst>
      <p:par>
        <p:cTn id="1" dur="indefinite" restart="never" nodeType="tmRoot"/>
      </p:par>
    </p:tnLst>
  </p:timing>
</p:sld>
</file>

<file path=ppt/slides/slide98.xml><?xml version="1.0" encoding="utf-8"?>
<p:sld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489"/>
        <p:cNvGrpSpPr/>
        <p:nvPr/>
      </p:nvGrpSpPr>
      <p:grpSpPr>
        <a:xfrm>
          <a:off x="0" y="0"/>
          <a:ext cx="0" cy="0"/>
          <a:chOff x="0" y="0"/>
          <a:chExt cx="0" cy="0"/>
        </a:xfrm>
      </p:grpSpPr>
      <p:sp>
        <p:nvSpPr>
          <p:cNvPr id="490" name="Google Shape;490;p43"/>
          <p:cNvSpPr txBox="1">
            <a:spLocks noGrp="1"/>
          </p:cNvSpPr>
          <p:nvPr>
            <p:ph type="sldNum" idx="12"/>
          </p:nvPr>
        </p:nvSpPr>
        <p:spPr>
          <a:xfrm>
            <a:off x="101612" y="6333135"/>
            <a:ext cx="731600" cy="524800"/>
          </a:xfrm>
          <a:prstGeom prst="rect">
            <a:avLst/>
          </a:prstGeom>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fld id="{00000000-1234-1234-1234-123412341234}" type="slidenum">
              <a:rPr kumimoji="0" lang="en" sz="1733" b="0" i="0" u="none" strike="noStrike" kern="0" cap="none" spc="0" normalizeH="0" baseline="0" noProof="0">
                <a:ln>
                  <a:noFill/>
                </a:ln>
                <a:solidFill>
                  <a:srgbClr val="FFFFFF"/>
                </a:solidFill>
                <a:effectLst/>
                <a:uLnTx/>
                <a:uFillTx/>
                <a:latin typeface="Dosis ExtraLight"/>
                <a:sym typeface="Dosis ExtraLight"/>
              </a:rPr>
              <a:pPr marL="0" marR="0" lvl="0" indent="0" algn="l" defTabSz="1219170" rtl="0" eaLnBrk="1" fontAlgn="auto" latinLnBrk="0" hangingPunct="1">
                <a:lnSpc>
                  <a:spcPct val="100000"/>
                </a:lnSpc>
                <a:spcBef>
                  <a:spcPts val="0"/>
                </a:spcBef>
                <a:spcAft>
                  <a:spcPts val="0"/>
                </a:spcAft>
                <a:buClr>
                  <a:srgbClr val="000000"/>
                </a:buClr>
                <a:buSzTx/>
                <a:buFontTx/>
                <a:buNone/>
                <a:tabLst/>
                <a:defRPr/>
              </a:pPr>
              <a:t>98</a:t>
            </a:fld>
            <a:endParaRPr kumimoji="0" sz="1733" b="0" i="0" u="none" strike="noStrike" kern="0" cap="none" spc="0" normalizeH="0" baseline="0" noProof="0">
              <a:ln>
                <a:noFill/>
              </a:ln>
              <a:solidFill>
                <a:srgbClr val="FFFFFF"/>
              </a:solidFill>
              <a:effectLst/>
              <a:uLnTx/>
              <a:uFillTx/>
              <a:latin typeface="Dosis ExtraLight"/>
              <a:sym typeface="Dosis ExtraLight"/>
            </a:endParaRPr>
          </a:p>
        </p:txBody>
      </p:sp>
      <p:sp>
        <p:nvSpPr>
          <p:cNvPr id="16" name="Rectangle 15">
            <a:extLst>
              <a:ext uri="{FF2B5EF4-FFF2-40B4-BE49-F238E27FC236}">
                <a16:creationId xmlns:a16="http://schemas.microsoft.com/office/drawing/2014/main" xmlns="" id="{5F88C184-EDF0-4BF5-BAA2-C5A32C18399F}"/>
              </a:ext>
            </a:extLst>
          </p:cNvPr>
          <p:cNvSpPr>
            <a:spLocks noChangeArrowheads="1"/>
          </p:cNvSpPr>
          <p:nvPr/>
        </p:nvSpPr>
        <p:spPr bwMode="auto">
          <a:xfrm>
            <a:off x="4278680" y="218849"/>
            <a:ext cx="4314001" cy="461665"/>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spAutoFit/>
          </a:bodyPr>
          <a:lstStyle>
            <a:lvl1pPr indent="228600">
              <a:tabLst>
                <a:tab pos="114300" algn="l"/>
                <a:tab pos="228600" algn="l"/>
                <a:tab pos="342900" algn="l"/>
              </a:tabLst>
              <a:defRPr>
                <a:solidFill>
                  <a:schemeClr val="tx1"/>
                </a:solidFill>
                <a:latin typeface="Arial" panose="020B0604020202020204" pitchFamily="34" charset="0"/>
              </a:defRPr>
            </a:lvl1pPr>
            <a:lvl2pPr marL="742950" indent="-285750">
              <a:tabLst>
                <a:tab pos="114300" algn="l"/>
                <a:tab pos="228600" algn="l"/>
                <a:tab pos="342900" algn="l"/>
              </a:tabLst>
              <a:defRPr>
                <a:solidFill>
                  <a:schemeClr val="tx1"/>
                </a:solidFill>
                <a:latin typeface="Arial" panose="020B0604020202020204" pitchFamily="34" charset="0"/>
              </a:defRPr>
            </a:lvl2pPr>
            <a:lvl3pPr marL="1143000" indent="-228600">
              <a:tabLst>
                <a:tab pos="114300" algn="l"/>
                <a:tab pos="228600" algn="l"/>
                <a:tab pos="342900" algn="l"/>
              </a:tabLst>
              <a:defRPr>
                <a:solidFill>
                  <a:schemeClr val="tx1"/>
                </a:solidFill>
                <a:latin typeface="Arial" panose="020B0604020202020204" pitchFamily="34" charset="0"/>
              </a:defRPr>
            </a:lvl3pPr>
            <a:lvl4pPr marL="1600200" indent="-228600">
              <a:tabLst>
                <a:tab pos="114300" algn="l"/>
                <a:tab pos="228600" algn="l"/>
                <a:tab pos="342900" algn="l"/>
              </a:tabLst>
              <a:defRPr>
                <a:solidFill>
                  <a:schemeClr val="tx1"/>
                </a:solidFill>
                <a:latin typeface="Arial" panose="020B0604020202020204" pitchFamily="34" charset="0"/>
              </a:defRPr>
            </a:lvl4pPr>
            <a:lvl5pPr marL="2057400" indent="-228600">
              <a:tabLst>
                <a:tab pos="114300" algn="l"/>
                <a:tab pos="228600" algn="l"/>
                <a:tab pos="342900" algn="l"/>
              </a:tabLst>
              <a:defRPr>
                <a:solidFill>
                  <a:schemeClr val="tx1"/>
                </a:solidFill>
                <a:latin typeface="Arial" panose="020B0604020202020204" pitchFamily="34" charset="0"/>
              </a:defRPr>
            </a:lvl5pPr>
            <a:lvl6pPr marL="2514600" indent="-228600" eaLnBrk="0" fontAlgn="base" hangingPunct="0">
              <a:spcBef>
                <a:spcPct val="0"/>
              </a:spcBef>
              <a:spcAft>
                <a:spcPct val="0"/>
              </a:spcAft>
              <a:tabLst>
                <a:tab pos="114300" algn="l"/>
                <a:tab pos="228600" algn="l"/>
                <a:tab pos="342900" algn="l"/>
              </a:tabLst>
              <a:defRPr>
                <a:solidFill>
                  <a:schemeClr val="tx1"/>
                </a:solidFill>
                <a:latin typeface="Arial" panose="020B0604020202020204" pitchFamily="34" charset="0"/>
              </a:defRPr>
            </a:lvl6pPr>
            <a:lvl7pPr marL="2971800" indent="-228600" eaLnBrk="0" fontAlgn="base" hangingPunct="0">
              <a:spcBef>
                <a:spcPct val="0"/>
              </a:spcBef>
              <a:spcAft>
                <a:spcPct val="0"/>
              </a:spcAft>
              <a:tabLst>
                <a:tab pos="114300" algn="l"/>
                <a:tab pos="228600" algn="l"/>
                <a:tab pos="342900" algn="l"/>
              </a:tabLst>
              <a:defRPr>
                <a:solidFill>
                  <a:schemeClr val="tx1"/>
                </a:solidFill>
                <a:latin typeface="Arial" panose="020B0604020202020204" pitchFamily="34" charset="0"/>
              </a:defRPr>
            </a:lvl7pPr>
            <a:lvl8pPr marL="3429000" indent="-228600" eaLnBrk="0" fontAlgn="base" hangingPunct="0">
              <a:spcBef>
                <a:spcPct val="0"/>
              </a:spcBef>
              <a:spcAft>
                <a:spcPct val="0"/>
              </a:spcAft>
              <a:tabLst>
                <a:tab pos="114300" algn="l"/>
                <a:tab pos="228600" algn="l"/>
                <a:tab pos="342900" algn="l"/>
              </a:tabLst>
              <a:defRPr>
                <a:solidFill>
                  <a:schemeClr val="tx1"/>
                </a:solidFill>
                <a:latin typeface="Arial" panose="020B0604020202020204" pitchFamily="34" charset="0"/>
              </a:defRPr>
            </a:lvl8pPr>
            <a:lvl9pPr marL="3886200" indent="-228600" eaLnBrk="0" fontAlgn="base" hangingPunct="0">
              <a:spcBef>
                <a:spcPct val="0"/>
              </a:spcBef>
              <a:spcAft>
                <a:spcPct val="0"/>
              </a:spcAft>
              <a:tabLst>
                <a:tab pos="114300" algn="l"/>
                <a:tab pos="228600" algn="l"/>
                <a:tab pos="342900" algn="l"/>
              </a:tabLst>
              <a:defRPr>
                <a:solidFill>
                  <a:schemeClr val="tx1"/>
                </a:solidFill>
                <a:latin typeface="Arial" panose="020B0604020202020204" pitchFamily="34" charset="0"/>
              </a:defRPr>
            </a:lvl9pPr>
          </a:lstStyle>
          <a:p>
            <a:pPr marL="342900" indent="-342900" algn="just">
              <a:spcBef>
                <a:spcPts val="200"/>
              </a:spcBef>
              <a:spcAft>
                <a:spcPts val="200"/>
              </a:spcAft>
              <a:buFont typeface="Wingdings" panose="05000000000000000000" pitchFamily="2" charset="2"/>
              <a:buChar char="q"/>
            </a:pPr>
            <a:r>
              <a:rPr lang="en-US" altLang="en-US" sz="2400" b="1" dirty="0" err="1">
                <a:cs typeface="Times New Roman" panose="02020603050405020304" pitchFamily="18" charset="0"/>
              </a:rPr>
              <a:t>Lợi</a:t>
            </a:r>
            <a:r>
              <a:rPr lang="en-US" altLang="en-US" sz="2400" b="1" dirty="0">
                <a:cs typeface="Times New Roman" panose="02020603050405020304" pitchFamily="18" charset="0"/>
              </a:rPr>
              <a:t> </a:t>
            </a:r>
            <a:r>
              <a:rPr lang="en-US" altLang="en-US" sz="2400" b="1" dirty="0" err="1">
                <a:cs typeface="Times New Roman" panose="02020603050405020304" pitchFamily="18" charset="0"/>
              </a:rPr>
              <a:t>nhuận</a:t>
            </a:r>
            <a:r>
              <a:rPr lang="en-US" altLang="en-US" sz="2400" b="1" dirty="0">
                <a:cs typeface="Times New Roman" panose="02020603050405020304" pitchFamily="18" charset="0"/>
              </a:rPr>
              <a:t> </a:t>
            </a:r>
            <a:r>
              <a:rPr lang="en-US" altLang="en-US" sz="2400" b="1" dirty="0" err="1">
                <a:cs typeface="Times New Roman" panose="02020603050405020304" pitchFamily="18" charset="0"/>
              </a:rPr>
              <a:t>thương</a:t>
            </a:r>
            <a:r>
              <a:rPr lang="en-US" altLang="en-US" sz="2400" b="1" dirty="0">
                <a:cs typeface="Times New Roman" panose="02020603050405020304" pitchFamily="18" charset="0"/>
              </a:rPr>
              <a:t> </a:t>
            </a:r>
            <a:r>
              <a:rPr lang="en-US" altLang="en-US" sz="2400" b="1" dirty="0" err="1">
                <a:cs typeface="Times New Roman" panose="02020603050405020304" pitchFamily="18" charset="0"/>
              </a:rPr>
              <a:t>nghiệp</a:t>
            </a:r>
            <a:endParaRPr lang="en-US" altLang="en-US" sz="2400" b="1" dirty="0">
              <a:cs typeface="Times New Roman" panose="02020603050405020304" pitchFamily="18" charset="0"/>
            </a:endParaRPr>
          </a:p>
        </p:txBody>
      </p:sp>
      <p:sp>
        <p:nvSpPr>
          <p:cNvPr id="18" name="TextBox 17">
            <a:extLst>
              <a:ext uri="{FF2B5EF4-FFF2-40B4-BE49-F238E27FC236}">
                <a16:creationId xmlns:a16="http://schemas.microsoft.com/office/drawing/2014/main" xmlns="" id="{F0129B63-67BA-4379-94FE-5D23B4919902}"/>
              </a:ext>
            </a:extLst>
          </p:cNvPr>
          <p:cNvSpPr txBox="1"/>
          <p:nvPr/>
        </p:nvSpPr>
        <p:spPr>
          <a:xfrm>
            <a:off x="2870143" y="872009"/>
            <a:ext cx="7807608" cy="461665"/>
          </a:xfrm>
          <a:prstGeom prst="rect">
            <a:avLst/>
          </a:prstGeom>
          <a:noFill/>
        </p:spPr>
        <p:txBody>
          <a:bodyPr wrap="square">
            <a:spAutoFit/>
          </a:bodyPr>
          <a:lstStyle/>
          <a:p>
            <a:r>
              <a:rPr lang="en-US" sz="2400" dirty="0" err="1">
                <a:solidFill>
                  <a:srgbClr val="0033CC"/>
                </a:solidFill>
                <a:latin typeface="+mj-lt"/>
              </a:rPr>
              <a:t>Là</a:t>
            </a:r>
            <a:r>
              <a:rPr lang="en-US" sz="2400" dirty="0">
                <a:solidFill>
                  <a:srgbClr val="0033CC"/>
                </a:solidFill>
                <a:latin typeface="+mj-lt"/>
              </a:rPr>
              <a:t> </a:t>
            </a:r>
            <a:r>
              <a:rPr lang="en-US" sz="2400" b="0" i="0" dirty="0" err="1">
                <a:solidFill>
                  <a:srgbClr val="0033CC"/>
                </a:solidFill>
                <a:effectLst/>
                <a:latin typeface="+mj-lt"/>
              </a:rPr>
              <a:t>số</a:t>
            </a:r>
            <a:r>
              <a:rPr lang="en-US" sz="2400" b="0" i="0" dirty="0">
                <a:solidFill>
                  <a:srgbClr val="0033CC"/>
                </a:solidFill>
                <a:effectLst/>
                <a:latin typeface="+mj-lt"/>
              </a:rPr>
              <a:t> </a:t>
            </a:r>
            <a:r>
              <a:rPr lang="en-US" sz="2400" b="0" i="0" dirty="0" err="1">
                <a:solidFill>
                  <a:srgbClr val="0033CC"/>
                </a:solidFill>
                <a:effectLst/>
                <a:latin typeface="+mj-lt"/>
              </a:rPr>
              <a:t>chênh</a:t>
            </a:r>
            <a:r>
              <a:rPr lang="en-US" sz="2400" b="0" i="0" dirty="0">
                <a:solidFill>
                  <a:srgbClr val="0033CC"/>
                </a:solidFill>
                <a:effectLst/>
                <a:latin typeface="+mj-lt"/>
              </a:rPr>
              <a:t> </a:t>
            </a:r>
            <a:r>
              <a:rPr lang="en-US" sz="2400" b="0" i="0" dirty="0" err="1">
                <a:solidFill>
                  <a:srgbClr val="0033CC"/>
                </a:solidFill>
                <a:effectLst/>
                <a:latin typeface="+mj-lt"/>
              </a:rPr>
              <a:t>lệch</a:t>
            </a:r>
            <a:r>
              <a:rPr lang="en-US" sz="2400" b="0" i="0" dirty="0">
                <a:solidFill>
                  <a:srgbClr val="0033CC"/>
                </a:solidFill>
                <a:effectLst/>
                <a:latin typeface="+mj-lt"/>
              </a:rPr>
              <a:t> </a:t>
            </a:r>
            <a:r>
              <a:rPr lang="en-US" sz="2400" b="0" i="0" dirty="0" err="1">
                <a:solidFill>
                  <a:srgbClr val="0033CC"/>
                </a:solidFill>
                <a:effectLst/>
                <a:latin typeface="+mj-lt"/>
              </a:rPr>
              <a:t>giữa</a:t>
            </a:r>
            <a:r>
              <a:rPr lang="en-US" sz="2400" b="0" i="0" dirty="0">
                <a:solidFill>
                  <a:srgbClr val="0033CC"/>
                </a:solidFill>
                <a:effectLst/>
                <a:latin typeface="+mj-lt"/>
              </a:rPr>
              <a:t> </a:t>
            </a:r>
            <a:r>
              <a:rPr lang="en-US" sz="2400" b="0" i="0" dirty="0" err="1">
                <a:solidFill>
                  <a:srgbClr val="0033CC"/>
                </a:solidFill>
                <a:effectLst/>
                <a:latin typeface="+mj-lt"/>
              </a:rPr>
              <a:t>giá</a:t>
            </a:r>
            <a:r>
              <a:rPr lang="en-US" sz="2400" b="0" i="0" dirty="0">
                <a:solidFill>
                  <a:srgbClr val="0033CC"/>
                </a:solidFill>
                <a:effectLst/>
                <a:latin typeface="+mj-lt"/>
              </a:rPr>
              <a:t> </a:t>
            </a:r>
            <a:r>
              <a:rPr lang="en-US" sz="2400" b="0" i="0" dirty="0" err="1">
                <a:solidFill>
                  <a:srgbClr val="0033CC"/>
                </a:solidFill>
                <a:effectLst/>
                <a:latin typeface="+mj-lt"/>
              </a:rPr>
              <a:t>bán</a:t>
            </a:r>
            <a:r>
              <a:rPr lang="en-US" sz="2400" b="0" i="0" dirty="0">
                <a:solidFill>
                  <a:srgbClr val="0033CC"/>
                </a:solidFill>
                <a:effectLst/>
                <a:latin typeface="+mj-lt"/>
              </a:rPr>
              <a:t> </a:t>
            </a:r>
            <a:r>
              <a:rPr lang="en-US" sz="2400" b="0" i="0" dirty="0" err="1">
                <a:solidFill>
                  <a:srgbClr val="0033CC"/>
                </a:solidFill>
                <a:effectLst/>
                <a:latin typeface="+mj-lt"/>
              </a:rPr>
              <a:t>và</a:t>
            </a:r>
            <a:r>
              <a:rPr lang="en-US" sz="2400" b="0" i="0" dirty="0">
                <a:solidFill>
                  <a:srgbClr val="0033CC"/>
                </a:solidFill>
                <a:effectLst/>
                <a:latin typeface="+mj-lt"/>
              </a:rPr>
              <a:t> </a:t>
            </a:r>
            <a:r>
              <a:rPr lang="en-US" sz="2400" b="0" i="0" dirty="0" err="1">
                <a:solidFill>
                  <a:srgbClr val="0033CC"/>
                </a:solidFill>
                <a:effectLst/>
                <a:latin typeface="+mj-lt"/>
              </a:rPr>
              <a:t>giá</a:t>
            </a:r>
            <a:r>
              <a:rPr lang="en-US" sz="2400" b="0" i="0" dirty="0">
                <a:solidFill>
                  <a:srgbClr val="0033CC"/>
                </a:solidFill>
                <a:effectLst/>
                <a:latin typeface="+mj-lt"/>
              </a:rPr>
              <a:t> </a:t>
            </a:r>
            <a:r>
              <a:rPr lang="en-US" sz="2400" b="0" i="0" dirty="0" err="1">
                <a:solidFill>
                  <a:srgbClr val="0033CC"/>
                </a:solidFill>
                <a:effectLst/>
                <a:latin typeface="+mj-lt"/>
              </a:rPr>
              <a:t>mua</a:t>
            </a:r>
            <a:r>
              <a:rPr lang="en-US" sz="2400" b="0" i="0" dirty="0">
                <a:solidFill>
                  <a:srgbClr val="0033CC"/>
                </a:solidFill>
                <a:effectLst/>
                <a:latin typeface="+mj-lt"/>
              </a:rPr>
              <a:t> </a:t>
            </a:r>
            <a:r>
              <a:rPr lang="en-US" sz="2400" b="0" i="0" dirty="0" err="1">
                <a:solidFill>
                  <a:srgbClr val="0033CC"/>
                </a:solidFill>
                <a:effectLst/>
                <a:latin typeface="+mj-lt"/>
              </a:rPr>
              <a:t>hàng</a:t>
            </a:r>
            <a:r>
              <a:rPr lang="en-US" sz="2400" b="0" i="0" dirty="0">
                <a:solidFill>
                  <a:srgbClr val="0033CC"/>
                </a:solidFill>
                <a:effectLst/>
                <a:latin typeface="+mj-lt"/>
              </a:rPr>
              <a:t> </a:t>
            </a:r>
            <a:r>
              <a:rPr lang="en-US" sz="2400" b="0" i="0" dirty="0" err="1">
                <a:solidFill>
                  <a:srgbClr val="0033CC"/>
                </a:solidFill>
                <a:effectLst/>
                <a:latin typeface="+mj-lt"/>
              </a:rPr>
              <a:t>hóa</a:t>
            </a:r>
            <a:r>
              <a:rPr lang="en-US" sz="2400" b="0" i="0" dirty="0">
                <a:solidFill>
                  <a:srgbClr val="0033CC"/>
                </a:solidFill>
                <a:effectLst/>
                <a:latin typeface="+mj-lt"/>
              </a:rPr>
              <a:t>.</a:t>
            </a:r>
            <a:endParaRPr lang="en-US" sz="2400" dirty="0">
              <a:solidFill>
                <a:srgbClr val="0033CC"/>
              </a:solidFill>
              <a:latin typeface="+mj-lt"/>
            </a:endParaRPr>
          </a:p>
        </p:txBody>
      </p:sp>
      <p:graphicFrame>
        <p:nvGraphicFramePr>
          <p:cNvPr id="3" name="Diagram 2">
            <a:extLst>
              <a:ext uri="{FF2B5EF4-FFF2-40B4-BE49-F238E27FC236}">
                <a16:creationId xmlns:a16="http://schemas.microsoft.com/office/drawing/2014/main" xmlns="" id="{360DA6B7-8948-4A1F-B528-9151AC78A233}"/>
              </a:ext>
            </a:extLst>
          </p:cNvPr>
          <p:cNvGraphicFramePr/>
          <p:nvPr>
            <p:extLst>
              <p:ext uri="{D42A27DB-BD31-4B8C-83A1-F6EECF244321}">
                <p14:modId xmlns:p14="http://schemas.microsoft.com/office/powerpoint/2010/main" val="1630365987"/>
              </p:ext>
            </p:extLst>
          </p:nvPr>
        </p:nvGraphicFramePr>
        <p:xfrm>
          <a:off x="1514249" y="1302896"/>
          <a:ext cx="9661751" cy="3905704"/>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0" name="Content Placeholder 2">
            <a:extLst>
              <a:ext uri="{FF2B5EF4-FFF2-40B4-BE49-F238E27FC236}">
                <a16:creationId xmlns:a16="http://schemas.microsoft.com/office/drawing/2014/main" xmlns="" id="{1A1C906C-D130-492F-903C-087DB2B1E7DB}"/>
              </a:ext>
            </a:extLst>
          </p:cNvPr>
          <p:cNvSpPr>
            <a:spLocks/>
          </p:cNvSpPr>
          <p:nvPr/>
        </p:nvSpPr>
        <p:spPr bwMode="auto">
          <a:xfrm>
            <a:off x="1604804" y="5297989"/>
            <a:ext cx="9661751" cy="137600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marL="342900" indent="-342900">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spcBef>
                <a:spcPct val="20000"/>
              </a:spcBef>
            </a:pPr>
            <a:r>
              <a:rPr lang="nb-NO" altLang="en-US" sz="1600" dirty="0">
                <a:latin typeface="+mj-lt"/>
                <a:cs typeface="Times New Roman" panose="02020603050405020304" pitchFamily="18" charset="0"/>
              </a:rPr>
              <a:t>                   </a:t>
            </a:r>
            <a:r>
              <a:rPr lang="nb-NO" altLang="en-US" sz="2400" b="1" dirty="0">
                <a:solidFill>
                  <a:srgbClr val="0033CC"/>
                </a:solidFill>
                <a:latin typeface="+mj-lt"/>
                <a:cs typeface="Times New Roman" panose="02020603050405020304" pitchFamily="18" charset="0"/>
              </a:rPr>
              <a:t>Việc phân phối m giữa TBCN và </a:t>
            </a:r>
            <a:r>
              <a:rPr lang="vi-VN" altLang="en-US" sz="2400" b="1" dirty="0">
                <a:solidFill>
                  <a:srgbClr val="0033CC"/>
                </a:solidFill>
                <a:latin typeface="+mj-lt"/>
                <a:cs typeface="Times New Roman" panose="02020603050405020304" pitchFamily="18" charset="0"/>
              </a:rPr>
              <a:t>TBTN</a:t>
            </a:r>
            <a:endParaRPr lang="nb-NO" altLang="en-US" sz="2400" b="1" dirty="0">
              <a:solidFill>
                <a:srgbClr val="0033CC"/>
              </a:solidFill>
              <a:latin typeface="+mj-lt"/>
              <a:cs typeface="Times New Roman" panose="02020603050405020304" pitchFamily="18" charset="0"/>
            </a:endParaRPr>
          </a:p>
          <a:p>
            <a:pPr>
              <a:spcBef>
                <a:spcPct val="20000"/>
              </a:spcBef>
              <a:buFontTx/>
              <a:buChar char="•"/>
            </a:pPr>
            <a:r>
              <a:rPr lang="nb-NO" altLang="en-US" sz="2000" dirty="0">
                <a:solidFill>
                  <a:srgbClr val="FF0000"/>
                </a:solidFill>
                <a:latin typeface="+mj-lt"/>
                <a:cs typeface="Times New Roman" panose="02020603050405020304" pitchFamily="18" charset="0"/>
              </a:rPr>
              <a:t>Theo QL tỷ suất lợi nhuận bình quân qua cạnh tranh</a:t>
            </a:r>
          </a:p>
          <a:p>
            <a:pPr>
              <a:spcBef>
                <a:spcPct val="20000"/>
              </a:spcBef>
              <a:buFontTx/>
              <a:buChar char="•"/>
            </a:pPr>
            <a:r>
              <a:rPr lang="nb-NO" altLang="en-US" sz="2000" dirty="0">
                <a:solidFill>
                  <a:srgbClr val="003399"/>
                </a:solidFill>
                <a:latin typeface="+mj-lt"/>
                <a:cs typeface="Times New Roman" panose="02020603050405020304" pitchFamily="18" charset="0"/>
              </a:rPr>
              <a:t>Chênh lệch = GCSX cuối cùng (giá bán lẻ TN) - GCSX CN (giá bán buôn CN).</a:t>
            </a:r>
            <a:endParaRPr lang="en-US" altLang="en-US" sz="2000" dirty="0">
              <a:solidFill>
                <a:srgbClr val="003399"/>
              </a:solidFill>
              <a:latin typeface="+mj-lt"/>
              <a:cs typeface="Times New Roman" panose="02020603050405020304" pitchFamily="18" charset="0"/>
            </a:endParaRPr>
          </a:p>
        </p:txBody>
      </p:sp>
    </p:spTree>
    <p:extLst>
      <p:ext uri="{BB962C8B-B14F-4D97-AF65-F5344CB8AC3E}">
        <p14:creationId xmlns:p14="http://schemas.microsoft.com/office/powerpoint/2010/main" val="154847803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fade">
                                      <p:cBhvr>
                                        <p:cTn id="7" dur="1000"/>
                                        <p:tgtEl>
                                          <p:spTgt spid="16"/>
                                        </p:tgtEl>
                                      </p:cBhvr>
                                    </p:animEffect>
                                    <p:anim calcmode="lin" valueType="num">
                                      <p:cBhvr>
                                        <p:cTn id="8" dur="1000" fill="hold"/>
                                        <p:tgtEl>
                                          <p:spTgt spid="16"/>
                                        </p:tgtEl>
                                        <p:attrNameLst>
                                          <p:attrName>ppt_x</p:attrName>
                                        </p:attrNameLst>
                                      </p:cBhvr>
                                      <p:tavLst>
                                        <p:tav tm="0">
                                          <p:val>
                                            <p:strVal val="#ppt_x"/>
                                          </p:val>
                                        </p:tav>
                                        <p:tav tm="100000">
                                          <p:val>
                                            <p:strVal val="#ppt_x"/>
                                          </p:val>
                                        </p:tav>
                                      </p:tavLst>
                                    </p:anim>
                                    <p:anim calcmode="lin" valueType="num">
                                      <p:cBhvr>
                                        <p:cTn id="9" dur="1000" fill="hold"/>
                                        <p:tgtEl>
                                          <p:spTgt spid="16"/>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53" presetClass="entr" presetSubtype="16" fill="hold" grpId="0" nodeType="clickEffect">
                                  <p:stCondLst>
                                    <p:cond delay="0"/>
                                  </p:stCondLst>
                                  <p:childTnLst>
                                    <p:set>
                                      <p:cBhvr>
                                        <p:cTn id="13" dur="1" fill="hold">
                                          <p:stCondLst>
                                            <p:cond delay="0"/>
                                          </p:stCondLst>
                                        </p:cTn>
                                        <p:tgtEl>
                                          <p:spTgt spid="18"/>
                                        </p:tgtEl>
                                        <p:attrNameLst>
                                          <p:attrName>style.visibility</p:attrName>
                                        </p:attrNameLst>
                                      </p:cBhvr>
                                      <p:to>
                                        <p:strVal val="visible"/>
                                      </p:to>
                                    </p:set>
                                    <p:anim calcmode="lin" valueType="num">
                                      <p:cBhvr>
                                        <p:cTn id="14" dur="500" fill="hold"/>
                                        <p:tgtEl>
                                          <p:spTgt spid="18"/>
                                        </p:tgtEl>
                                        <p:attrNameLst>
                                          <p:attrName>ppt_w</p:attrName>
                                        </p:attrNameLst>
                                      </p:cBhvr>
                                      <p:tavLst>
                                        <p:tav tm="0">
                                          <p:val>
                                            <p:fltVal val="0"/>
                                          </p:val>
                                        </p:tav>
                                        <p:tav tm="100000">
                                          <p:val>
                                            <p:strVal val="#ppt_w"/>
                                          </p:val>
                                        </p:tav>
                                      </p:tavLst>
                                    </p:anim>
                                    <p:anim calcmode="lin" valueType="num">
                                      <p:cBhvr>
                                        <p:cTn id="15" dur="500" fill="hold"/>
                                        <p:tgtEl>
                                          <p:spTgt spid="18"/>
                                        </p:tgtEl>
                                        <p:attrNameLst>
                                          <p:attrName>ppt_h</p:attrName>
                                        </p:attrNameLst>
                                      </p:cBhvr>
                                      <p:tavLst>
                                        <p:tav tm="0">
                                          <p:val>
                                            <p:fltVal val="0"/>
                                          </p:val>
                                        </p:tav>
                                        <p:tav tm="100000">
                                          <p:val>
                                            <p:strVal val="#ppt_h"/>
                                          </p:val>
                                        </p:tav>
                                      </p:tavLst>
                                    </p:anim>
                                    <p:animEffect transition="in" filter="fade">
                                      <p:cBhvr>
                                        <p:cTn id="16" dur="500"/>
                                        <p:tgtEl>
                                          <p:spTgt spid="18"/>
                                        </p:tgtEl>
                                      </p:cBhvr>
                                    </p:animEffect>
                                  </p:childTnLst>
                                </p:cTn>
                              </p:par>
                            </p:childTnLst>
                          </p:cTn>
                        </p:par>
                      </p:childTnLst>
                    </p:cTn>
                  </p:par>
                  <p:par>
                    <p:cTn id="17" fill="hold">
                      <p:stCondLst>
                        <p:cond delay="indefinite"/>
                      </p:stCondLst>
                      <p:childTnLst>
                        <p:par>
                          <p:cTn id="18" fill="hold">
                            <p:stCondLst>
                              <p:cond delay="0"/>
                            </p:stCondLst>
                            <p:childTnLst>
                              <p:par>
                                <p:cTn id="19" presetID="54" presetClass="entr" presetSubtype="0" accel="100000" fill="hold" grpId="0" nodeType="clickEffect">
                                  <p:stCondLst>
                                    <p:cond delay="0"/>
                                  </p:stCondLst>
                                  <p:childTnLst>
                                    <p:set>
                                      <p:cBhvr>
                                        <p:cTn id="20" dur="1" fill="hold">
                                          <p:stCondLst>
                                            <p:cond delay="0"/>
                                          </p:stCondLst>
                                        </p:cTn>
                                        <p:tgtEl>
                                          <p:spTgt spid="3"/>
                                        </p:tgtEl>
                                        <p:attrNameLst>
                                          <p:attrName>style.visibility</p:attrName>
                                        </p:attrNameLst>
                                      </p:cBhvr>
                                      <p:to>
                                        <p:strVal val="visible"/>
                                      </p:to>
                                    </p:set>
                                    <p:anim calcmode="lin" valueType="num">
                                      <p:cBhvr>
                                        <p:cTn id="21" dur="5000" fill="hold"/>
                                        <p:tgtEl>
                                          <p:spTgt spid="3"/>
                                        </p:tgtEl>
                                        <p:attrNameLst>
                                          <p:attrName>ppt_w</p:attrName>
                                        </p:attrNameLst>
                                      </p:cBhvr>
                                      <p:tavLst>
                                        <p:tav tm="0">
                                          <p:val>
                                            <p:strVal val="#ppt_w*0.05"/>
                                          </p:val>
                                        </p:tav>
                                        <p:tav tm="100000">
                                          <p:val>
                                            <p:strVal val="#ppt_w"/>
                                          </p:val>
                                        </p:tav>
                                      </p:tavLst>
                                    </p:anim>
                                    <p:anim calcmode="lin" valueType="num">
                                      <p:cBhvr>
                                        <p:cTn id="22" dur="5000" fill="hold"/>
                                        <p:tgtEl>
                                          <p:spTgt spid="3"/>
                                        </p:tgtEl>
                                        <p:attrNameLst>
                                          <p:attrName>ppt_h</p:attrName>
                                        </p:attrNameLst>
                                      </p:cBhvr>
                                      <p:tavLst>
                                        <p:tav tm="0">
                                          <p:val>
                                            <p:strVal val="#ppt_h"/>
                                          </p:val>
                                        </p:tav>
                                        <p:tav tm="100000">
                                          <p:val>
                                            <p:strVal val="#ppt_h"/>
                                          </p:val>
                                        </p:tav>
                                      </p:tavLst>
                                    </p:anim>
                                    <p:anim calcmode="lin" valueType="num">
                                      <p:cBhvr>
                                        <p:cTn id="23" dur="5000" fill="hold"/>
                                        <p:tgtEl>
                                          <p:spTgt spid="3"/>
                                        </p:tgtEl>
                                        <p:attrNameLst>
                                          <p:attrName>ppt_x</p:attrName>
                                        </p:attrNameLst>
                                      </p:cBhvr>
                                      <p:tavLst>
                                        <p:tav tm="0">
                                          <p:val>
                                            <p:strVal val="#ppt_x-.2"/>
                                          </p:val>
                                        </p:tav>
                                        <p:tav tm="100000">
                                          <p:val>
                                            <p:strVal val="#ppt_x"/>
                                          </p:val>
                                        </p:tav>
                                      </p:tavLst>
                                    </p:anim>
                                    <p:anim calcmode="lin" valueType="num">
                                      <p:cBhvr>
                                        <p:cTn id="24" dur="5000" fill="hold"/>
                                        <p:tgtEl>
                                          <p:spTgt spid="3"/>
                                        </p:tgtEl>
                                        <p:attrNameLst>
                                          <p:attrName>ppt_y</p:attrName>
                                        </p:attrNameLst>
                                      </p:cBhvr>
                                      <p:tavLst>
                                        <p:tav tm="0">
                                          <p:val>
                                            <p:strVal val="#ppt_y"/>
                                          </p:val>
                                        </p:tav>
                                        <p:tav tm="100000">
                                          <p:val>
                                            <p:strVal val="#ppt_y"/>
                                          </p:val>
                                        </p:tav>
                                      </p:tavLst>
                                    </p:anim>
                                    <p:animEffect transition="in" filter="fade">
                                      <p:cBhvr>
                                        <p:cTn id="25" dur="5000"/>
                                        <p:tgtEl>
                                          <p:spTgt spid="3"/>
                                        </p:tgtEl>
                                      </p:cBhvr>
                                    </p:animEffect>
                                  </p:childTnLst>
                                </p:cTn>
                              </p:par>
                            </p:childTnLst>
                          </p:cTn>
                        </p:par>
                      </p:childTnLst>
                    </p:cTn>
                  </p:par>
                  <p:par>
                    <p:cTn id="26" fill="hold">
                      <p:stCondLst>
                        <p:cond delay="indefinite"/>
                      </p:stCondLst>
                      <p:childTnLst>
                        <p:par>
                          <p:cTn id="27" fill="hold">
                            <p:stCondLst>
                              <p:cond delay="0"/>
                            </p:stCondLst>
                            <p:childTnLst>
                              <p:par>
                                <p:cTn id="28" presetID="22" presetClass="entr" presetSubtype="8" fill="hold" grpId="0" nodeType="clickEffect">
                                  <p:stCondLst>
                                    <p:cond delay="0"/>
                                  </p:stCondLst>
                                  <p:childTnLst>
                                    <p:set>
                                      <p:cBhvr>
                                        <p:cTn id="29" dur="1" fill="hold">
                                          <p:stCondLst>
                                            <p:cond delay="0"/>
                                          </p:stCondLst>
                                        </p:cTn>
                                        <p:tgtEl>
                                          <p:spTgt spid="20">
                                            <p:txEl>
                                              <p:pRg st="0" end="0"/>
                                            </p:txEl>
                                          </p:spTgt>
                                        </p:tgtEl>
                                        <p:attrNameLst>
                                          <p:attrName>style.visibility</p:attrName>
                                        </p:attrNameLst>
                                      </p:cBhvr>
                                      <p:to>
                                        <p:strVal val="visible"/>
                                      </p:to>
                                    </p:set>
                                    <p:animEffect transition="in" filter="wipe(left)">
                                      <p:cBhvr>
                                        <p:cTn id="30" dur="500"/>
                                        <p:tgtEl>
                                          <p:spTgt spid="20">
                                            <p:txEl>
                                              <p:pRg st="0" end="0"/>
                                            </p:txEl>
                                          </p:spTgt>
                                        </p:tgtEl>
                                      </p:cBhvr>
                                    </p:animEffect>
                                  </p:childTnLst>
                                </p:cTn>
                              </p:par>
                            </p:childTnLst>
                          </p:cTn>
                        </p:par>
                      </p:childTnLst>
                    </p:cTn>
                  </p:par>
                  <p:par>
                    <p:cTn id="31" fill="hold">
                      <p:stCondLst>
                        <p:cond delay="indefinite"/>
                      </p:stCondLst>
                      <p:childTnLst>
                        <p:par>
                          <p:cTn id="32" fill="hold">
                            <p:stCondLst>
                              <p:cond delay="0"/>
                            </p:stCondLst>
                            <p:childTnLst>
                              <p:par>
                                <p:cTn id="33" presetID="22" presetClass="entr" presetSubtype="8" fill="hold" grpId="0" nodeType="clickEffect">
                                  <p:stCondLst>
                                    <p:cond delay="0"/>
                                  </p:stCondLst>
                                  <p:childTnLst>
                                    <p:set>
                                      <p:cBhvr>
                                        <p:cTn id="34" dur="1" fill="hold">
                                          <p:stCondLst>
                                            <p:cond delay="0"/>
                                          </p:stCondLst>
                                        </p:cTn>
                                        <p:tgtEl>
                                          <p:spTgt spid="20">
                                            <p:txEl>
                                              <p:pRg st="1" end="1"/>
                                            </p:txEl>
                                          </p:spTgt>
                                        </p:tgtEl>
                                        <p:attrNameLst>
                                          <p:attrName>style.visibility</p:attrName>
                                        </p:attrNameLst>
                                      </p:cBhvr>
                                      <p:to>
                                        <p:strVal val="visible"/>
                                      </p:to>
                                    </p:set>
                                    <p:animEffect transition="in" filter="wipe(left)">
                                      <p:cBhvr>
                                        <p:cTn id="35" dur="500"/>
                                        <p:tgtEl>
                                          <p:spTgt spid="20">
                                            <p:txEl>
                                              <p:pRg st="1" end="1"/>
                                            </p:txEl>
                                          </p:spTgt>
                                        </p:tgtEl>
                                      </p:cBhvr>
                                    </p:animEffect>
                                  </p:childTnLst>
                                </p:cTn>
                              </p:par>
                            </p:childTnLst>
                          </p:cTn>
                        </p:par>
                      </p:childTnLst>
                    </p:cTn>
                  </p:par>
                  <p:par>
                    <p:cTn id="36" fill="hold">
                      <p:stCondLst>
                        <p:cond delay="indefinite"/>
                      </p:stCondLst>
                      <p:childTnLst>
                        <p:par>
                          <p:cTn id="37" fill="hold">
                            <p:stCondLst>
                              <p:cond delay="0"/>
                            </p:stCondLst>
                            <p:childTnLst>
                              <p:par>
                                <p:cTn id="38" presetID="22" presetClass="entr" presetSubtype="8" fill="hold" grpId="0" nodeType="clickEffect">
                                  <p:stCondLst>
                                    <p:cond delay="0"/>
                                  </p:stCondLst>
                                  <p:childTnLst>
                                    <p:set>
                                      <p:cBhvr>
                                        <p:cTn id="39" dur="1" fill="hold">
                                          <p:stCondLst>
                                            <p:cond delay="0"/>
                                          </p:stCondLst>
                                        </p:cTn>
                                        <p:tgtEl>
                                          <p:spTgt spid="20">
                                            <p:txEl>
                                              <p:pRg st="2" end="2"/>
                                            </p:txEl>
                                          </p:spTgt>
                                        </p:tgtEl>
                                        <p:attrNameLst>
                                          <p:attrName>style.visibility</p:attrName>
                                        </p:attrNameLst>
                                      </p:cBhvr>
                                      <p:to>
                                        <p:strVal val="visible"/>
                                      </p:to>
                                    </p:set>
                                    <p:animEffect transition="in" filter="wipe(left)">
                                      <p:cBhvr>
                                        <p:cTn id="40" dur="500"/>
                                        <p:tgtEl>
                                          <p:spTgt spid="20">
                                            <p:txEl>
                                              <p:pRg st="2" end="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animBg="1"/>
      <p:bldP spid="18" grpId="0"/>
      <p:bldGraphic spid="3" grpId="0">
        <p:bldAsOne/>
      </p:bldGraphic>
      <p:bldP spid="20" grpId="0" uiExpand="1" build="p"/>
    </p:bldLst>
  </p:timing>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0707" name="Content Placeholder 2">
            <a:extLst>
              <a:ext uri="{FF2B5EF4-FFF2-40B4-BE49-F238E27FC236}">
                <a16:creationId xmlns:a16="http://schemas.microsoft.com/office/drawing/2014/main" xmlns="" id="{4065B24A-92AE-442E-9689-FBD85A046CF0}"/>
              </a:ext>
            </a:extLst>
          </p:cNvPr>
          <p:cNvSpPr txBox="1">
            <a:spLocks noGrp="1"/>
          </p:cNvSpPr>
          <p:nvPr>
            <p:ph idx="4294967295"/>
          </p:nvPr>
        </p:nvSpPr>
        <p:spPr>
          <a:xfrm>
            <a:off x="1016000" y="735013"/>
            <a:ext cx="9140825" cy="3148012"/>
          </a:xfrm>
        </p:spPr>
        <p:txBody>
          <a:bodyPr/>
          <a:lstStyle/>
          <a:p>
            <a:pPr>
              <a:lnSpc>
                <a:spcPct val="110000"/>
              </a:lnSpc>
            </a:pPr>
            <a:r>
              <a:rPr lang="en-US" altLang="en-US" sz="1800" dirty="0">
                <a:solidFill>
                  <a:srgbClr val="C00000"/>
                </a:solidFill>
                <a:latin typeface="Arial" panose="020B0604020202020204" pitchFamily="34" charset="0"/>
                <a:cs typeface="Arial" panose="020B0604020202020204" pitchFamily="34" charset="0"/>
              </a:rPr>
              <a:t>TBCN =</a:t>
            </a:r>
            <a:r>
              <a:rPr lang="vi-VN" altLang="en-US" sz="1800" dirty="0">
                <a:solidFill>
                  <a:srgbClr val="C00000"/>
                </a:solidFill>
                <a:latin typeface="Arial" panose="020B0604020202020204" pitchFamily="34" charset="0"/>
                <a:cs typeface="Arial" panose="020B0604020202020204" pitchFamily="34" charset="0"/>
              </a:rPr>
              <a:t> 900 để </a:t>
            </a:r>
            <a:r>
              <a:rPr lang="en-US" altLang="en-US" sz="1800" dirty="0">
                <a:solidFill>
                  <a:srgbClr val="C00000"/>
                </a:solidFill>
                <a:latin typeface="Arial" panose="020B0604020202020204" pitchFamily="34" charset="0"/>
                <a:cs typeface="Arial" panose="020B0604020202020204" pitchFamily="34" charset="0"/>
              </a:rPr>
              <a:t>SX HH</a:t>
            </a:r>
            <a:r>
              <a:rPr lang="vi-VN" altLang="en-US" sz="1800" dirty="0">
                <a:solidFill>
                  <a:srgbClr val="C00000"/>
                </a:solidFill>
                <a:latin typeface="Arial" panose="020B0604020202020204" pitchFamily="34" charset="0"/>
                <a:cs typeface="Arial" panose="020B0604020202020204" pitchFamily="34" charset="0"/>
              </a:rPr>
              <a:t> </a:t>
            </a:r>
            <a:endParaRPr lang="en-US" altLang="en-US" sz="1800" dirty="0">
              <a:solidFill>
                <a:srgbClr val="C00000"/>
              </a:solidFill>
              <a:latin typeface="Arial" panose="020B0604020202020204" pitchFamily="34" charset="0"/>
              <a:cs typeface="Arial" panose="020B0604020202020204" pitchFamily="34" charset="0"/>
            </a:endParaRPr>
          </a:p>
          <a:p>
            <a:pPr>
              <a:lnSpc>
                <a:spcPct val="110000"/>
              </a:lnSpc>
            </a:pPr>
            <a:r>
              <a:rPr lang="en-US" altLang="en-US" sz="1800" dirty="0">
                <a:solidFill>
                  <a:srgbClr val="C00000"/>
                </a:solidFill>
                <a:latin typeface="Arial" panose="020B0604020202020204" pitchFamily="34" charset="0"/>
                <a:cs typeface="Arial" panose="020B0604020202020204" pitchFamily="34" charset="0"/>
              </a:rPr>
              <a:t>CTHC</a:t>
            </a:r>
            <a:r>
              <a:rPr lang="vi-VN" altLang="en-US" sz="1800" dirty="0">
                <a:solidFill>
                  <a:srgbClr val="C00000"/>
                </a:solidFill>
                <a:latin typeface="Arial" panose="020B0604020202020204" pitchFamily="34" charset="0"/>
                <a:cs typeface="Arial" panose="020B0604020202020204" pitchFamily="34" charset="0"/>
              </a:rPr>
              <a:t> </a:t>
            </a:r>
            <a:r>
              <a:rPr lang="en-US" altLang="en-US" sz="1800" dirty="0">
                <a:solidFill>
                  <a:srgbClr val="C00000"/>
                </a:solidFill>
                <a:latin typeface="Arial" panose="020B0604020202020204" pitchFamily="34" charset="0"/>
                <a:cs typeface="Arial" panose="020B0604020202020204" pitchFamily="34" charset="0"/>
              </a:rPr>
              <a:t>=4/1, m‘ = </a:t>
            </a:r>
            <a:r>
              <a:rPr lang="vi-VN" altLang="en-US" sz="1800" dirty="0">
                <a:solidFill>
                  <a:srgbClr val="C00000"/>
                </a:solidFill>
                <a:latin typeface="Arial" panose="020B0604020202020204" pitchFamily="34" charset="0"/>
                <a:cs typeface="Arial" panose="020B0604020202020204" pitchFamily="34" charset="0"/>
              </a:rPr>
              <a:t>100%,</a:t>
            </a:r>
            <a:endParaRPr lang="en-US" altLang="en-US" sz="1800" dirty="0">
              <a:solidFill>
                <a:srgbClr val="C00000"/>
              </a:solidFill>
              <a:latin typeface="Arial" panose="020B0604020202020204" pitchFamily="34" charset="0"/>
              <a:cs typeface="Arial" panose="020B0604020202020204" pitchFamily="34" charset="0"/>
            </a:endParaRPr>
          </a:p>
          <a:p>
            <a:pPr>
              <a:lnSpc>
                <a:spcPct val="110000"/>
              </a:lnSpc>
            </a:pPr>
            <a:r>
              <a:rPr lang="vi-VN" altLang="en-US" sz="1800" dirty="0">
                <a:solidFill>
                  <a:srgbClr val="C00000"/>
                </a:solidFill>
                <a:latin typeface="Arial" panose="020B0604020202020204" pitchFamily="34" charset="0"/>
                <a:cs typeface="Arial" panose="020B0604020202020204" pitchFamily="34" charset="0"/>
              </a:rPr>
              <a:t> </a:t>
            </a:r>
            <a:r>
              <a:rPr lang="en-US" altLang="en-US" sz="1800" dirty="0">
                <a:solidFill>
                  <a:srgbClr val="C00000"/>
                </a:solidFill>
                <a:latin typeface="Arial" panose="020B0604020202020204" pitchFamily="34" charset="0"/>
                <a:cs typeface="Arial" panose="020B0604020202020204" pitchFamily="34" charset="0"/>
              </a:rPr>
              <a:t>TBCĐ</a:t>
            </a:r>
            <a:r>
              <a:rPr lang="vi-VN" altLang="en-US" sz="1800" dirty="0">
                <a:solidFill>
                  <a:srgbClr val="C00000"/>
                </a:solidFill>
                <a:latin typeface="Arial" panose="020B0604020202020204" pitchFamily="34" charset="0"/>
                <a:cs typeface="Arial" panose="020B0604020202020204" pitchFamily="34" charset="0"/>
              </a:rPr>
              <a:t> hao mòn hết trong một năm. </a:t>
            </a:r>
          </a:p>
          <a:p>
            <a:pPr>
              <a:lnSpc>
                <a:spcPct val="110000"/>
              </a:lnSpc>
            </a:pPr>
            <a:r>
              <a:rPr lang="vi-VN" altLang="en-US" sz="1800" dirty="0">
                <a:solidFill>
                  <a:srgbClr val="C00000"/>
                </a:solidFill>
                <a:latin typeface="Arial" panose="020B0604020202020204" pitchFamily="34" charset="0"/>
                <a:cs typeface="Arial" panose="020B0604020202020204" pitchFamily="34" charset="0"/>
              </a:rPr>
              <a:t>∑ </a:t>
            </a:r>
            <a:r>
              <a:rPr lang="en-US" altLang="en-US" sz="1800" dirty="0">
                <a:solidFill>
                  <a:srgbClr val="C00000"/>
                </a:solidFill>
                <a:latin typeface="Arial" panose="020B0604020202020204" pitchFamily="34" charset="0"/>
                <a:cs typeface="Arial" panose="020B0604020202020204" pitchFamily="34" charset="0"/>
              </a:rPr>
              <a:t>GT HH =</a:t>
            </a:r>
            <a:r>
              <a:rPr lang="vi-VN" altLang="en-US" sz="1800" dirty="0">
                <a:solidFill>
                  <a:srgbClr val="C00000"/>
                </a:solidFill>
                <a:latin typeface="Arial" panose="020B0604020202020204" pitchFamily="34" charset="0"/>
                <a:cs typeface="Arial" panose="020B0604020202020204" pitchFamily="34" charset="0"/>
              </a:rPr>
              <a:t> 720c + 180 v + 180m = 1080 </a:t>
            </a:r>
          </a:p>
          <a:p>
            <a:pPr>
              <a:lnSpc>
                <a:spcPct val="110000"/>
              </a:lnSpc>
            </a:pPr>
            <a:endParaRPr lang="en-US" altLang="en-US" sz="1800" dirty="0">
              <a:latin typeface="Arial" panose="020B0604020202020204" pitchFamily="34" charset="0"/>
              <a:cs typeface="Arial" panose="020B0604020202020204" pitchFamily="34" charset="0"/>
            </a:endParaRPr>
          </a:p>
          <a:p>
            <a:pPr>
              <a:lnSpc>
                <a:spcPct val="110000"/>
              </a:lnSpc>
            </a:pPr>
            <a:r>
              <a:rPr lang="en-US" altLang="en-US" sz="1800" dirty="0">
                <a:latin typeface="Arial" panose="020B0604020202020204" pitchFamily="34" charset="0"/>
                <a:cs typeface="Arial" panose="020B0604020202020204" pitchFamily="34" charset="0"/>
              </a:rPr>
              <a:t>P‘ =</a:t>
            </a:r>
            <a:r>
              <a:rPr lang="en-US" altLang="en-US" sz="1800" dirty="0">
                <a:solidFill>
                  <a:srgbClr val="C00000"/>
                </a:solidFill>
                <a:latin typeface="Arial" panose="020B0604020202020204" pitchFamily="34" charset="0"/>
                <a:cs typeface="Arial" panose="020B0604020202020204" pitchFamily="34" charset="0"/>
              </a:rPr>
              <a:t> </a:t>
            </a:r>
          </a:p>
          <a:p>
            <a:pPr>
              <a:lnSpc>
                <a:spcPct val="110000"/>
              </a:lnSpc>
            </a:pPr>
            <a:endParaRPr lang="en-US" altLang="en-US" sz="1800" dirty="0">
              <a:solidFill>
                <a:srgbClr val="C00000"/>
              </a:solidFill>
              <a:latin typeface="Arial" panose="020B0604020202020204" pitchFamily="34" charset="0"/>
              <a:cs typeface="Arial" panose="020B0604020202020204" pitchFamily="34" charset="0"/>
            </a:endParaRPr>
          </a:p>
          <a:p>
            <a:pPr>
              <a:lnSpc>
                <a:spcPct val="110000"/>
              </a:lnSpc>
            </a:pPr>
            <a:r>
              <a:rPr lang="vi-VN" altLang="en-US" sz="1800" dirty="0">
                <a:solidFill>
                  <a:srgbClr val="C00000"/>
                </a:solidFill>
                <a:latin typeface="Arial" panose="020B0604020202020204" pitchFamily="34" charset="0"/>
                <a:cs typeface="Arial" panose="020B0604020202020204" pitchFamily="34" charset="0"/>
              </a:rPr>
              <a:t>Để lưu thông, giả định </a:t>
            </a:r>
            <a:r>
              <a:rPr lang="en-US" altLang="en-US" sz="1800" dirty="0">
                <a:solidFill>
                  <a:srgbClr val="C00000"/>
                </a:solidFill>
                <a:latin typeface="Arial" panose="020B0604020202020204" pitchFamily="34" charset="0"/>
                <a:cs typeface="Arial" panose="020B0604020202020204" pitchFamily="34" charset="0"/>
              </a:rPr>
              <a:t>TBCN </a:t>
            </a:r>
            <a:r>
              <a:rPr lang="vi-VN" altLang="en-US" sz="1800" dirty="0">
                <a:solidFill>
                  <a:srgbClr val="C00000"/>
                </a:solidFill>
                <a:latin typeface="Arial" panose="020B0604020202020204" pitchFamily="34" charset="0"/>
                <a:cs typeface="Arial" panose="020B0604020202020204" pitchFamily="34" charset="0"/>
              </a:rPr>
              <a:t> phải ứng thêm 100,</a:t>
            </a:r>
            <a:endParaRPr lang="en-US" altLang="en-US" sz="1800" dirty="0">
              <a:solidFill>
                <a:srgbClr val="C00000"/>
              </a:solidFill>
              <a:latin typeface="Arial" panose="020B0604020202020204" pitchFamily="34" charset="0"/>
              <a:cs typeface="Arial" panose="020B0604020202020204" pitchFamily="34" charset="0"/>
            </a:endParaRPr>
          </a:p>
          <a:p>
            <a:pPr>
              <a:lnSpc>
                <a:spcPct val="110000"/>
              </a:lnSpc>
            </a:pPr>
            <a:endParaRPr lang="en-US" altLang="en-US" sz="1800" dirty="0">
              <a:latin typeface="Arial" panose="020B0604020202020204" pitchFamily="34" charset="0"/>
              <a:cs typeface="Arial" panose="020B0604020202020204" pitchFamily="34" charset="0"/>
            </a:endParaRPr>
          </a:p>
          <a:p>
            <a:pPr>
              <a:lnSpc>
                <a:spcPct val="110000"/>
              </a:lnSpc>
            </a:pPr>
            <a:r>
              <a:rPr lang="en-US" altLang="en-US" sz="1800" dirty="0">
                <a:latin typeface="Arial" panose="020B0604020202020204" pitchFamily="34" charset="0"/>
                <a:cs typeface="Arial" panose="020B0604020202020204" pitchFamily="34" charset="0"/>
              </a:rPr>
              <a:t>P‘ = </a:t>
            </a:r>
            <a:r>
              <a:rPr lang="vi-VN" altLang="en-US" sz="1800" dirty="0">
                <a:latin typeface="Arial" panose="020B0604020202020204" pitchFamily="34" charset="0"/>
                <a:cs typeface="Arial" panose="020B0604020202020204" pitchFamily="34" charset="0"/>
              </a:rPr>
              <a:t> </a:t>
            </a:r>
          </a:p>
          <a:p>
            <a:pPr>
              <a:lnSpc>
                <a:spcPct val="110000"/>
              </a:lnSpc>
            </a:pPr>
            <a:endParaRPr lang="en-US" altLang="en-US" sz="1800" i="1" dirty="0">
              <a:latin typeface="Times New Roman" panose="02020603050405020304" pitchFamily="18" charset="0"/>
              <a:cs typeface="Times New Roman" panose="02020603050405020304" pitchFamily="18" charset="0"/>
            </a:endParaRPr>
          </a:p>
        </p:txBody>
      </p:sp>
      <p:pic>
        <p:nvPicPr>
          <p:cNvPr id="200708" name="Picture 2" descr="D:\KTCT - BH\KTCT2007 (F)\AutoPlay\Docs\Giaotrinh\Pics\F__SCORM_KTCT_Pic_ktct_ch6-h8.JPG">
            <a:extLst>
              <a:ext uri="{FF2B5EF4-FFF2-40B4-BE49-F238E27FC236}">
                <a16:creationId xmlns:a16="http://schemas.microsoft.com/office/drawing/2014/main" xmlns="" id="{DCDDAAFD-1023-43C9-9B82-E886103F9773}"/>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571625" y="2275618"/>
            <a:ext cx="1752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0709" name="Picture 3" descr="D:\KTCT - BH\KTCT2007 (F)\AutoPlay\Docs\Giaotrinh\Pics\F__SCORM_KTCT_Pic_ktct_ch6-h7.JPG">
            <a:extLst>
              <a:ext uri="{FF2B5EF4-FFF2-40B4-BE49-F238E27FC236}">
                <a16:creationId xmlns:a16="http://schemas.microsoft.com/office/drawing/2014/main" xmlns="" id="{10E2C793-316F-4CF3-AF7D-CCC1C489C54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589088" y="3429000"/>
            <a:ext cx="2133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0710" name="Content Placeholder 2">
            <a:extLst>
              <a:ext uri="{FF2B5EF4-FFF2-40B4-BE49-F238E27FC236}">
                <a16:creationId xmlns:a16="http://schemas.microsoft.com/office/drawing/2014/main" xmlns="" id="{F925946F-A634-4D06-BF8E-87F3BD063B6D}"/>
              </a:ext>
            </a:extLst>
          </p:cNvPr>
          <p:cNvSpPr>
            <a:spLocks/>
          </p:cNvSpPr>
          <p:nvPr/>
        </p:nvSpPr>
        <p:spPr bwMode="auto">
          <a:xfrm>
            <a:off x="5235575" y="3883025"/>
            <a:ext cx="6216196" cy="1828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marL="342900" indent="-342900">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eaLnBrk="0" fontAlgn="base" hangingPunct="0">
              <a:lnSpc>
                <a:spcPct val="140000"/>
              </a:lnSpc>
              <a:spcBef>
                <a:spcPct val="20000"/>
              </a:spcBef>
              <a:spcAft>
                <a:spcPct val="0"/>
              </a:spcAft>
            </a:pPr>
            <a:r>
              <a:rPr lang="en-US" altLang="en-US" dirty="0">
                <a:solidFill>
                  <a:srgbClr val="A50021"/>
                </a:solidFill>
                <a:cs typeface="Arial" panose="020B0604020202020204" pitchFamily="34" charset="0"/>
              </a:rPr>
              <a:t>TB TN</a:t>
            </a:r>
            <a:r>
              <a:rPr lang="vi-VN" altLang="en-US" dirty="0">
                <a:solidFill>
                  <a:srgbClr val="A50021"/>
                </a:solidFill>
                <a:cs typeface="Arial" panose="020B0604020202020204" pitchFamily="34" charset="0"/>
              </a:rPr>
              <a:t> ứng </a:t>
            </a:r>
            <a:r>
              <a:rPr lang="en-US" altLang="en-US" dirty="0">
                <a:solidFill>
                  <a:srgbClr val="A50021"/>
                </a:solidFill>
                <a:cs typeface="Arial" panose="020B0604020202020204" pitchFamily="34" charset="0"/>
              </a:rPr>
              <a:t>= </a:t>
            </a:r>
            <a:r>
              <a:rPr lang="vi-VN" altLang="en-US" dirty="0">
                <a:solidFill>
                  <a:srgbClr val="A50021"/>
                </a:solidFill>
                <a:cs typeface="Arial" panose="020B0604020202020204" pitchFamily="34" charset="0"/>
              </a:rPr>
              <a:t>100 </a:t>
            </a:r>
            <a:r>
              <a:rPr lang="en-US" altLang="en-US" dirty="0">
                <a:solidFill>
                  <a:srgbClr val="A50021"/>
                </a:solidFill>
                <a:cs typeface="Arial" panose="020B0604020202020204" pitchFamily="34" charset="0"/>
              </a:rPr>
              <a:t>&amp;</a:t>
            </a:r>
            <a:r>
              <a:rPr lang="vi-VN" altLang="en-US" dirty="0">
                <a:solidFill>
                  <a:srgbClr val="A50021"/>
                </a:solidFill>
                <a:cs typeface="Arial" panose="020B0604020202020204" pitchFamily="34" charset="0"/>
              </a:rPr>
              <a:t> được hưởng </a:t>
            </a:r>
            <a:r>
              <a:rPr lang="en-US" altLang="en-US" dirty="0">
                <a:solidFill>
                  <a:srgbClr val="A50021"/>
                </a:solidFill>
                <a:cs typeface="Arial" panose="020B0604020202020204" pitchFamily="34" charset="0"/>
              </a:rPr>
              <a:t>LN</a:t>
            </a:r>
            <a:r>
              <a:rPr lang="vi-VN" altLang="en-US" dirty="0">
                <a:solidFill>
                  <a:srgbClr val="A50021"/>
                </a:solidFill>
                <a:cs typeface="Arial" panose="020B0604020202020204" pitchFamily="34" charset="0"/>
              </a:rPr>
              <a:t> tương ứng </a:t>
            </a:r>
            <a:r>
              <a:rPr lang="en-US" altLang="en-US" dirty="0">
                <a:solidFill>
                  <a:srgbClr val="A50021"/>
                </a:solidFill>
                <a:cs typeface="Arial" panose="020B0604020202020204" pitchFamily="34" charset="0"/>
              </a:rPr>
              <a:t>= </a:t>
            </a:r>
            <a:r>
              <a:rPr lang="vi-VN" altLang="en-US" dirty="0">
                <a:solidFill>
                  <a:srgbClr val="A50021"/>
                </a:solidFill>
                <a:cs typeface="Arial" panose="020B0604020202020204" pitchFamily="34" charset="0"/>
              </a:rPr>
              <a:t>18. </a:t>
            </a:r>
          </a:p>
          <a:p>
            <a:pPr defTabSz="914400" eaLnBrk="0" fontAlgn="base" hangingPunct="0">
              <a:lnSpc>
                <a:spcPct val="140000"/>
              </a:lnSpc>
              <a:spcBef>
                <a:spcPct val="20000"/>
              </a:spcBef>
              <a:spcAft>
                <a:spcPct val="0"/>
              </a:spcAft>
            </a:pPr>
            <a:r>
              <a:rPr lang="en-US" altLang="en-US" dirty="0">
                <a:solidFill>
                  <a:srgbClr val="A50021"/>
                </a:solidFill>
                <a:cs typeface="Arial" panose="020B0604020202020204" pitchFamily="34" charset="0"/>
              </a:rPr>
              <a:t>TB CN</a:t>
            </a:r>
            <a:r>
              <a:rPr lang="vi-VN" altLang="en-US" dirty="0">
                <a:solidFill>
                  <a:srgbClr val="A50021"/>
                </a:solidFill>
                <a:cs typeface="Arial" panose="020B0604020202020204" pitchFamily="34" charset="0"/>
              </a:rPr>
              <a:t> bán </a:t>
            </a:r>
            <a:r>
              <a:rPr lang="en-US" altLang="en-US" dirty="0">
                <a:solidFill>
                  <a:srgbClr val="A50021"/>
                </a:solidFill>
                <a:cs typeface="Arial" panose="020B0604020202020204" pitchFamily="34" charset="0"/>
              </a:rPr>
              <a:t>HH </a:t>
            </a:r>
            <a:r>
              <a:rPr lang="vi-VN" altLang="en-US" dirty="0">
                <a:solidFill>
                  <a:srgbClr val="A50021"/>
                </a:solidFill>
                <a:cs typeface="Arial" panose="020B0604020202020204" pitchFamily="34" charset="0"/>
              </a:rPr>
              <a:t>cho </a:t>
            </a:r>
            <a:r>
              <a:rPr lang="en-US" altLang="en-US" dirty="0">
                <a:solidFill>
                  <a:srgbClr val="A50021"/>
                </a:solidFill>
                <a:cs typeface="Arial" panose="020B0604020202020204" pitchFamily="34" charset="0"/>
              </a:rPr>
              <a:t>TB TN</a:t>
            </a:r>
            <a:r>
              <a:rPr lang="vi-VN" altLang="en-US" dirty="0">
                <a:solidFill>
                  <a:srgbClr val="A50021"/>
                </a:solidFill>
                <a:cs typeface="Arial" panose="020B0604020202020204" pitchFamily="34" charset="0"/>
              </a:rPr>
              <a:t> với giá thấp hơn </a:t>
            </a:r>
            <a:r>
              <a:rPr lang="en-US" altLang="en-US" dirty="0">
                <a:solidFill>
                  <a:srgbClr val="A50021"/>
                </a:solidFill>
                <a:cs typeface="Arial" panose="020B0604020202020204" pitchFamily="34" charset="0"/>
              </a:rPr>
              <a:t>GT:</a:t>
            </a:r>
            <a:endParaRPr lang="vi-VN" altLang="en-US" dirty="0">
              <a:solidFill>
                <a:srgbClr val="A50021"/>
              </a:solidFill>
              <a:cs typeface="Arial" panose="020B0604020202020204" pitchFamily="34" charset="0"/>
            </a:endParaRPr>
          </a:p>
          <a:p>
            <a:pPr defTabSz="914400" eaLnBrk="0" fontAlgn="base" hangingPunct="0">
              <a:lnSpc>
                <a:spcPct val="140000"/>
              </a:lnSpc>
              <a:spcBef>
                <a:spcPct val="20000"/>
              </a:spcBef>
              <a:spcAft>
                <a:spcPct val="0"/>
              </a:spcAft>
            </a:pPr>
            <a:r>
              <a:rPr lang="vi-VN" altLang="en-US" dirty="0">
                <a:solidFill>
                  <a:srgbClr val="000000"/>
                </a:solidFill>
                <a:cs typeface="Arial" panose="020B0604020202020204" pitchFamily="34" charset="0"/>
              </a:rPr>
              <a:t>		</a:t>
            </a:r>
            <a:r>
              <a:rPr lang="vi-VN" altLang="en-US" b="1" dirty="0">
                <a:solidFill>
                  <a:srgbClr val="669900"/>
                </a:solidFill>
                <a:cs typeface="Arial" panose="020B0604020202020204" pitchFamily="34" charset="0"/>
              </a:rPr>
              <a:t>720c + 180v + (180m - 18m) = 1062 </a:t>
            </a:r>
          </a:p>
          <a:p>
            <a:pPr defTabSz="914400" eaLnBrk="0" fontAlgn="base" hangingPunct="0">
              <a:lnSpc>
                <a:spcPct val="140000"/>
              </a:lnSpc>
              <a:spcBef>
                <a:spcPct val="20000"/>
              </a:spcBef>
              <a:spcAft>
                <a:spcPct val="0"/>
              </a:spcAft>
            </a:pPr>
            <a:r>
              <a:rPr lang="en-US" altLang="en-US" dirty="0">
                <a:solidFill>
                  <a:srgbClr val="000000"/>
                </a:solidFill>
                <a:cs typeface="Arial" panose="020B0604020202020204" pitchFamily="34" charset="0"/>
              </a:rPr>
              <a:t>TBTN</a:t>
            </a:r>
            <a:r>
              <a:rPr lang="vi-VN" altLang="en-US" dirty="0">
                <a:solidFill>
                  <a:srgbClr val="000000"/>
                </a:solidFill>
                <a:cs typeface="Arial" panose="020B0604020202020204" pitchFamily="34" charset="0"/>
              </a:rPr>
              <a:t> bán đúng giá trị</a:t>
            </a:r>
            <a:r>
              <a:rPr lang="en-US" altLang="en-US" dirty="0">
                <a:solidFill>
                  <a:srgbClr val="000000"/>
                </a:solidFill>
                <a:cs typeface="Arial" panose="020B0604020202020204" pitchFamily="34" charset="0"/>
              </a:rPr>
              <a:t> = </a:t>
            </a:r>
            <a:r>
              <a:rPr lang="vi-VN" altLang="en-US" dirty="0">
                <a:solidFill>
                  <a:srgbClr val="000000"/>
                </a:solidFill>
                <a:cs typeface="Arial" panose="020B0604020202020204" pitchFamily="34" charset="0"/>
              </a:rPr>
              <a:t>1080 </a:t>
            </a:r>
            <a:r>
              <a:rPr lang="en-US" altLang="en-US" dirty="0">
                <a:solidFill>
                  <a:srgbClr val="000000"/>
                </a:solidFill>
                <a:cs typeface="Arial" panose="020B0604020202020204" pitchFamily="34" charset="0"/>
              </a:rPr>
              <a:t>,</a:t>
            </a:r>
            <a:r>
              <a:rPr lang="vi-VN" altLang="en-US" dirty="0">
                <a:solidFill>
                  <a:srgbClr val="000000"/>
                </a:solidFill>
                <a:cs typeface="Arial" panose="020B0604020202020204" pitchFamily="34" charset="0"/>
              </a:rPr>
              <a:t> </a:t>
            </a:r>
            <a:r>
              <a:rPr lang="en-US" altLang="en-US" b="1" dirty="0">
                <a:solidFill>
                  <a:srgbClr val="FF0000"/>
                </a:solidFill>
                <a:cs typeface="Arial" panose="020B0604020202020204" pitchFamily="34" charset="0"/>
              </a:rPr>
              <a:t>LNTN =</a:t>
            </a:r>
            <a:r>
              <a:rPr lang="vi-VN" altLang="en-US" b="1" dirty="0">
                <a:solidFill>
                  <a:srgbClr val="FF0000"/>
                </a:solidFill>
                <a:cs typeface="Arial" panose="020B0604020202020204" pitchFamily="34" charset="0"/>
              </a:rPr>
              <a:t> 18. </a:t>
            </a:r>
          </a:p>
          <a:p>
            <a:pPr defTabSz="914400" eaLnBrk="0" fontAlgn="base" hangingPunct="0">
              <a:lnSpc>
                <a:spcPct val="140000"/>
              </a:lnSpc>
              <a:spcBef>
                <a:spcPct val="20000"/>
              </a:spcBef>
              <a:spcAft>
                <a:spcPct val="0"/>
              </a:spcAft>
            </a:pPr>
            <a:endParaRPr lang="en-US" altLang="en-US" b="1" i="1" u="sng" dirty="0">
              <a:solidFill>
                <a:srgbClr val="FF0000"/>
              </a:solidFill>
              <a:latin typeface="Times New Roman" panose="02020603050405020304" pitchFamily="18" charset="0"/>
              <a:cs typeface="Times New Roman" panose="02020603050405020304" pitchFamily="18" charset="0"/>
            </a:endParaRPr>
          </a:p>
        </p:txBody>
      </p:sp>
      <p:pic>
        <p:nvPicPr>
          <p:cNvPr id="200711" name="Picture 8">
            <a:extLst>
              <a:ext uri="{FF2B5EF4-FFF2-40B4-BE49-F238E27FC236}">
                <a16:creationId xmlns:a16="http://schemas.microsoft.com/office/drawing/2014/main" xmlns="" id="{8C4A0456-BCDF-4F90-A962-7FC961E6C745}"/>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834336" y="0"/>
            <a:ext cx="2357664" cy="3148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 name="Cloud Callout 7">
            <a:extLst>
              <a:ext uri="{FF2B5EF4-FFF2-40B4-BE49-F238E27FC236}">
                <a16:creationId xmlns:a16="http://schemas.microsoft.com/office/drawing/2014/main" xmlns="" id="{43417C59-308E-4832-81C5-4DC63228170C}"/>
              </a:ext>
            </a:extLst>
          </p:cNvPr>
          <p:cNvSpPr/>
          <p:nvPr/>
        </p:nvSpPr>
        <p:spPr>
          <a:xfrm>
            <a:off x="4670229" y="170555"/>
            <a:ext cx="2139017" cy="685930"/>
          </a:xfrm>
          <a:prstGeom prst="cloudCallout">
            <a:avLst/>
          </a:prstGeom>
          <a:solidFill>
            <a:srgbClr val="F8F8F8"/>
          </a:solidFill>
          <a:ln w="9525" cap="flat" cmpd="sng" algn="ctr">
            <a:solidFill>
              <a:srgbClr val="484F56">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err="1">
                <a:ln>
                  <a:noFill/>
                </a:ln>
                <a:solidFill>
                  <a:srgbClr val="008000"/>
                </a:solidFill>
                <a:effectLst/>
                <a:uLnTx/>
                <a:uFillTx/>
                <a:latin typeface="Arial"/>
                <a:ea typeface="+mn-ea"/>
                <a:cs typeface="+mn-cs"/>
              </a:rPr>
              <a:t>Ví</a:t>
            </a:r>
            <a:r>
              <a:rPr kumimoji="0" lang="en-US" sz="2400" b="1" i="0" u="none" strike="noStrike" kern="0" cap="none" spc="0" normalizeH="0" baseline="0" noProof="0" dirty="0">
                <a:ln>
                  <a:noFill/>
                </a:ln>
                <a:solidFill>
                  <a:srgbClr val="008000"/>
                </a:solidFill>
                <a:effectLst/>
                <a:uLnTx/>
                <a:uFillTx/>
                <a:latin typeface="Arial"/>
                <a:ea typeface="+mn-ea"/>
                <a:cs typeface="+mn-cs"/>
              </a:rPr>
              <a:t> </a:t>
            </a:r>
            <a:r>
              <a:rPr kumimoji="0" lang="en-US" sz="2400" b="1" i="0" u="none" strike="noStrike" kern="0" cap="none" spc="0" normalizeH="0" baseline="0" noProof="0" dirty="0" err="1">
                <a:ln>
                  <a:noFill/>
                </a:ln>
                <a:solidFill>
                  <a:srgbClr val="008000"/>
                </a:solidFill>
                <a:effectLst/>
                <a:uLnTx/>
                <a:uFillTx/>
                <a:latin typeface="Arial"/>
                <a:ea typeface="+mn-ea"/>
                <a:cs typeface="+mn-cs"/>
              </a:rPr>
              <a:t>dụ</a:t>
            </a:r>
            <a:endParaRPr kumimoji="0" lang="en-US" sz="2400" b="1" i="0" u="none" strike="noStrike" kern="0" cap="none" spc="0" normalizeH="0" baseline="0" noProof="0" dirty="0">
              <a:ln>
                <a:noFill/>
              </a:ln>
              <a:solidFill>
                <a:srgbClr val="008000"/>
              </a:solidFill>
              <a:effectLst/>
              <a:uLnTx/>
              <a:uFillTx/>
              <a:latin typeface="Arial"/>
              <a:ea typeface="+mn-ea"/>
              <a:cs typeface="+mn-cs"/>
            </a:endParaRPr>
          </a:p>
        </p:txBody>
      </p:sp>
    </p:spTree>
  </p:cSld>
  <p:clrMapOvr>
    <a:masterClrMapping/>
  </p:clrMapOvr>
  <p:timing>
    <p:tnLst>
      <p:par>
        <p:cTn id="1" dur="indefinite" restart="never" nodeType="tmRoot"/>
      </p:par>
    </p:tnLst>
  </p:timing>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38659" name="Line 58">
            <a:extLst>
              <a:ext uri="{FF2B5EF4-FFF2-40B4-BE49-F238E27FC236}">
                <a16:creationId xmlns:a16="http://schemas.microsoft.com/office/drawing/2014/main" xmlns="" id="{54A4F0CB-630D-4273-A7D8-FCC202EFB4CA}"/>
              </a:ext>
            </a:extLst>
          </p:cNvPr>
          <p:cNvSpPr>
            <a:spLocks noChangeShapeType="1"/>
          </p:cNvSpPr>
          <p:nvPr/>
        </p:nvSpPr>
        <p:spPr bwMode="gray">
          <a:xfrm flipH="1">
            <a:off x="12699" y="6400799"/>
            <a:ext cx="2819400" cy="228600"/>
          </a:xfrm>
          <a:prstGeom prst="line">
            <a:avLst/>
          </a:prstGeom>
          <a:noFill/>
          <a:ln w="9525">
            <a:solidFill>
              <a:schemeClr val="tx1">
                <a:alpha val="39999"/>
              </a:schemeClr>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VnTime" panose="020B7200000000000000" pitchFamily="34" charset="0"/>
              <a:ea typeface="+mn-ea"/>
              <a:cs typeface="Arial" panose="020B0604020202020204" pitchFamily="34" charset="0"/>
            </a:endParaRPr>
          </a:p>
        </p:txBody>
      </p:sp>
      <p:sp>
        <p:nvSpPr>
          <p:cNvPr id="838660" name="Line 59">
            <a:extLst>
              <a:ext uri="{FF2B5EF4-FFF2-40B4-BE49-F238E27FC236}">
                <a16:creationId xmlns:a16="http://schemas.microsoft.com/office/drawing/2014/main" xmlns="" id="{1C8218F9-323C-4551-85C1-7579D4704CA4}"/>
              </a:ext>
            </a:extLst>
          </p:cNvPr>
          <p:cNvSpPr>
            <a:spLocks noChangeShapeType="1"/>
          </p:cNvSpPr>
          <p:nvPr/>
        </p:nvSpPr>
        <p:spPr bwMode="gray">
          <a:xfrm flipH="1">
            <a:off x="12699" y="3962399"/>
            <a:ext cx="609600" cy="2667000"/>
          </a:xfrm>
          <a:prstGeom prst="line">
            <a:avLst/>
          </a:prstGeom>
          <a:noFill/>
          <a:ln w="9525">
            <a:solidFill>
              <a:schemeClr val="tx1">
                <a:alpha val="39999"/>
              </a:schemeClr>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VnTime" panose="020B7200000000000000" pitchFamily="34" charset="0"/>
              <a:ea typeface="+mn-ea"/>
              <a:cs typeface="Arial" panose="020B0604020202020204" pitchFamily="34" charset="0"/>
            </a:endParaRPr>
          </a:p>
        </p:txBody>
      </p:sp>
      <p:sp>
        <p:nvSpPr>
          <p:cNvPr id="838661" name="AutoShape 60">
            <a:extLst>
              <a:ext uri="{FF2B5EF4-FFF2-40B4-BE49-F238E27FC236}">
                <a16:creationId xmlns:a16="http://schemas.microsoft.com/office/drawing/2014/main" xmlns="" id="{25137422-C4EB-4334-BBC7-CD1A835A1CD1}"/>
              </a:ext>
            </a:extLst>
          </p:cNvPr>
          <p:cNvSpPr>
            <a:spLocks noChangeArrowheads="1"/>
          </p:cNvSpPr>
          <p:nvPr/>
        </p:nvSpPr>
        <p:spPr bwMode="black">
          <a:xfrm>
            <a:off x="1627187" y="3543299"/>
            <a:ext cx="228600" cy="228600"/>
          </a:xfrm>
          <a:custGeom>
            <a:avLst/>
            <a:gdLst>
              <a:gd name="T0" fmla="*/ 1209675 w 21600"/>
              <a:gd name="T1" fmla="*/ 0 h 21600"/>
              <a:gd name="T2" fmla="*/ 354277 w 21600"/>
              <a:gd name="T3" fmla="*/ 354277 h 21600"/>
              <a:gd name="T4" fmla="*/ 0 w 21600"/>
              <a:gd name="T5" fmla="*/ 1209675 h 21600"/>
              <a:gd name="T6" fmla="*/ 354277 w 21600"/>
              <a:gd name="T7" fmla="*/ 2065073 h 21600"/>
              <a:gd name="T8" fmla="*/ 1209675 w 21600"/>
              <a:gd name="T9" fmla="*/ 2419350 h 21600"/>
              <a:gd name="T10" fmla="*/ 2065073 w 21600"/>
              <a:gd name="T11" fmla="*/ 2065073 h 21600"/>
              <a:gd name="T12" fmla="*/ 2419350 w 21600"/>
              <a:gd name="T13" fmla="*/ 1209675 h 21600"/>
              <a:gd name="T14" fmla="*/ 2065073 w 21600"/>
              <a:gd name="T15" fmla="*/ 354277 h 21600"/>
              <a:gd name="T16" fmla="*/ 0 60000 65536"/>
              <a:gd name="T17" fmla="*/ 0 60000 65536"/>
              <a:gd name="T18" fmla="*/ 0 60000 65536"/>
              <a:gd name="T19" fmla="*/ 0 60000 65536"/>
              <a:gd name="T20" fmla="*/ 0 60000 65536"/>
              <a:gd name="T21" fmla="*/ 0 60000 65536"/>
              <a:gd name="T22" fmla="*/ 0 60000 65536"/>
              <a:gd name="T23" fmla="*/ 0 60000 65536"/>
              <a:gd name="T24" fmla="*/ 3163 w 21600"/>
              <a:gd name="T25" fmla="*/ 3163 h 21600"/>
              <a:gd name="T26" fmla="*/ 18437 w 21600"/>
              <a:gd name="T27" fmla="*/ 18437 h 2160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1600" h="21600">
                <a:moveTo>
                  <a:pt x="0" y="10800"/>
                </a:moveTo>
                <a:cubicBezTo>
                  <a:pt x="0" y="4835"/>
                  <a:pt x="4835" y="0"/>
                  <a:pt x="10800" y="0"/>
                </a:cubicBezTo>
                <a:cubicBezTo>
                  <a:pt x="16765" y="0"/>
                  <a:pt x="21600" y="4835"/>
                  <a:pt x="21600" y="10800"/>
                </a:cubicBezTo>
                <a:cubicBezTo>
                  <a:pt x="21600" y="16765"/>
                  <a:pt x="16765" y="21600"/>
                  <a:pt x="10800" y="21600"/>
                </a:cubicBezTo>
                <a:cubicBezTo>
                  <a:pt x="4835" y="21600"/>
                  <a:pt x="0" y="16765"/>
                  <a:pt x="0" y="10800"/>
                </a:cubicBezTo>
                <a:close/>
                <a:moveTo>
                  <a:pt x="5400" y="10800"/>
                </a:moveTo>
                <a:cubicBezTo>
                  <a:pt x="5400" y="13782"/>
                  <a:pt x="7818" y="16200"/>
                  <a:pt x="10800" y="16200"/>
                </a:cubicBezTo>
                <a:cubicBezTo>
                  <a:pt x="13782" y="16200"/>
                  <a:pt x="16200" y="13782"/>
                  <a:pt x="16200" y="10800"/>
                </a:cubicBezTo>
                <a:cubicBezTo>
                  <a:pt x="16200" y="7818"/>
                  <a:pt x="13782" y="5400"/>
                  <a:pt x="10800" y="5400"/>
                </a:cubicBezTo>
                <a:cubicBezTo>
                  <a:pt x="7818" y="5400"/>
                  <a:pt x="5400" y="7818"/>
                  <a:pt x="5400" y="10800"/>
                </a:cubicBezTo>
                <a:close/>
              </a:path>
            </a:pathLst>
          </a:custGeom>
          <a:solidFill>
            <a:srgbClr val="FFFFFF">
              <a:alpha val="59999"/>
            </a:srgbClr>
          </a:solidFill>
          <a:ln w="9525">
            <a:solidFill>
              <a:schemeClr val="accent1"/>
            </a:solidFill>
            <a:round/>
            <a:headEnd/>
            <a:tailEnd/>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VnTime" panose="020B7200000000000000" pitchFamily="34" charset="0"/>
              <a:ea typeface="+mn-ea"/>
              <a:cs typeface="Arial" panose="020B0604020202020204" pitchFamily="34" charset="0"/>
            </a:endParaRPr>
          </a:p>
        </p:txBody>
      </p:sp>
      <p:sp>
        <p:nvSpPr>
          <p:cNvPr id="838662" name="AutoShape 61">
            <a:extLst>
              <a:ext uri="{FF2B5EF4-FFF2-40B4-BE49-F238E27FC236}">
                <a16:creationId xmlns:a16="http://schemas.microsoft.com/office/drawing/2014/main" xmlns="" id="{DA32D5C8-913F-419C-A281-E3DB4F41A606}"/>
              </a:ext>
            </a:extLst>
          </p:cNvPr>
          <p:cNvSpPr>
            <a:spLocks noChangeArrowheads="1"/>
          </p:cNvSpPr>
          <p:nvPr/>
        </p:nvSpPr>
        <p:spPr bwMode="black">
          <a:xfrm>
            <a:off x="2519362" y="4032249"/>
            <a:ext cx="228600" cy="228600"/>
          </a:xfrm>
          <a:custGeom>
            <a:avLst/>
            <a:gdLst>
              <a:gd name="T0" fmla="*/ 1209675 w 21600"/>
              <a:gd name="T1" fmla="*/ 0 h 21600"/>
              <a:gd name="T2" fmla="*/ 354277 w 21600"/>
              <a:gd name="T3" fmla="*/ 354277 h 21600"/>
              <a:gd name="T4" fmla="*/ 0 w 21600"/>
              <a:gd name="T5" fmla="*/ 1209675 h 21600"/>
              <a:gd name="T6" fmla="*/ 354277 w 21600"/>
              <a:gd name="T7" fmla="*/ 2065073 h 21600"/>
              <a:gd name="T8" fmla="*/ 1209675 w 21600"/>
              <a:gd name="T9" fmla="*/ 2419350 h 21600"/>
              <a:gd name="T10" fmla="*/ 2065073 w 21600"/>
              <a:gd name="T11" fmla="*/ 2065073 h 21600"/>
              <a:gd name="T12" fmla="*/ 2419350 w 21600"/>
              <a:gd name="T13" fmla="*/ 1209675 h 21600"/>
              <a:gd name="T14" fmla="*/ 2065073 w 21600"/>
              <a:gd name="T15" fmla="*/ 354277 h 21600"/>
              <a:gd name="T16" fmla="*/ 0 60000 65536"/>
              <a:gd name="T17" fmla="*/ 0 60000 65536"/>
              <a:gd name="T18" fmla="*/ 0 60000 65536"/>
              <a:gd name="T19" fmla="*/ 0 60000 65536"/>
              <a:gd name="T20" fmla="*/ 0 60000 65536"/>
              <a:gd name="T21" fmla="*/ 0 60000 65536"/>
              <a:gd name="T22" fmla="*/ 0 60000 65536"/>
              <a:gd name="T23" fmla="*/ 0 60000 65536"/>
              <a:gd name="T24" fmla="*/ 3163 w 21600"/>
              <a:gd name="T25" fmla="*/ 3163 h 21600"/>
              <a:gd name="T26" fmla="*/ 18437 w 21600"/>
              <a:gd name="T27" fmla="*/ 18437 h 2160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1600" h="21600">
                <a:moveTo>
                  <a:pt x="0" y="10800"/>
                </a:moveTo>
                <a:cubicBezTo>
                  <a:pt x="0" y="4835"/>
                  <a:pt x="4835" y="0"/>
                  <a:pt x="10800" y="0"/>
                </a:cubicBezTo>
                <a:cubicBezTo>
                  <a:pt x="16765" y="0"/>
                  <a:pt x="21600" y="4835"/>
                  <a:pt x="21600" y="10800"/>
                </a:cubicBezTo>
                <a:cubicBezTo>
                  <a:pt x="21600" y="16765"/>
                  <a:pt x="16765" y="21600"/>
                  <a:pt x="10800" y="21600"/>
                </a:cubicBezTo>
                <a:cubicBezTo>
                  <a:pt x="4835" y="21600"/>
                  <a:pt x="0" y="16765"/>
                  <a:pt x="0" y="10800"/>
                </a:cubicBezTo>
                <a:close/>
                <a:moveTo>
                  <a:pt x="5400" y="10800"/>
                </a:moveTo>
                <a:cubicBezTo>
                  <a:pt x="5400" y="13782"/>
                  <a:pt x="7818" y="16200"/>
                  <a:pt x="10800" y="16200"/>
                </a:cubicBezTo>
                <a:cubicBezTo>
                  <a:pt x="13782" y="16200"/>
                  <a:pt x="16200" y="13782"/>
                  <a:pt x="16200" y="10800"/>
                </a:cubicBezTo>
                <a:cubicBezTo>
                  <a:pt x="16200" y="7818"/>
                  <a:pt x="13782" y="5400"/>
                  <a:pt x="10800" y="5400"/>
                </a:cubicBezTo>
                <a:cubicBezTo>
                  <a:pt x="7818" y="5400"/>
                  <a:pt x="5400" y="7818"/>
                  <a:pt x="5400" y="10800"/>
                </a:cubicBezTo>
                <a:close/>
              </a:path>
            </a:pathLst>
          </a:custGeom>
          <a:solidFill>
            <a:srgbClr val="FFFFFF">
              <a:alpha val="59999"/>
            </a:srgbClr>
          </a:solidFill>
          <a:ln w="9525">
            <a:solidFill>
              <a:schemeClr val="accent1"/>
            </a:solidFill>
            <a:round/>
            <a:headEnd/>
            <a:tailEnd/>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VnTime" panose="020B7200000000000000" pitchFamily="34" charset="0"/>
              <a:ea typeface="+mn-ea"/>
              <a:cs typeface="Arial" panose="020B0604020202020204" pitchFamily="34" charset="0"/>
            </a:endParaRPr>
          </a:p>
        </p:txBody>
      </p:sp>
      <p:sp>
        <p:nvSpPr>
          <p:cNvPr id="838663" name="AutoShape 62">
            <a:extLst>
              <a:ext uri="{FF2B5EF4-FFF2-40B4-BE49-F238E27FC236}">
                <a16:creationId xmlns:a16="http://schemas.microsoft.com/office/drawing/2014/main" xmlns="" id="{22E4EF6E-B6A8-4E2E-BC49-796C3267D635}"/>
              </a:ext>
            </a:extLst>
          </p:cNvPr>
          <p:cNvSpPr>
            <a:spLocks noChangeArrowheads="1"/>
          </p:cNvSpPr>
          <p:nvPr/>
        </p:nvSpPr>
        <p:spPr bwMode="black">
          <a:xfrm>
            <a:off x="2897187" y="5333999"/>
            <a:ext cx="228600" cy="228600"/>
          </a:xfrm>
          <a:custGeom>
            <a:avLst/>
            <a:gdLst>
              <a:gd name="T0" fmla="*/ 1209675 w 21600"/>
              <a:gd name="T1" fmla="*/ 0 h 21600"/>
              <a:gd name="T2" fmla="*/ 354277 w 21600"/>
              <a:gd name="T3" fmla="*/ 354277 h 21600"/>
              <a:gd name="T4" fmla="*/ 0 w 21600"/>
              <a:gd name="T5" fmla="*/ 1209675 h 21600"/>
              <a:gd name="T6" fmla="*/ 354277 w 21600"/>
              <a:gd name="T7" fmla="*/ 2065073 h 21600"/>
              <a:gd name="T8" fmla="*/ 1209675 w 21600"/>
              <a:gd name="T9" fmla="*/ 2419350 h 21600"/>
              <a:gd name="T10" fmla="*/ 2065073 w 21600"/>
              <a:gd name="T11" fmla="*/ 2065073 h 21600"/>
              <a:gd name="T12" fmla="*/ 2419350 w 21600"/>
              <a:gd name="T13" fmla="*/ 1209675 h 21600"/>
              <a:gd name="T14" fmla="*/ 2065073 w 21600"/>
              <a:gd name="T15" fmla="*/ 354277 h 21600"/>
              <a:gd name="T16" fmla="*/ 0 60000 65536"/>
              <a:gd name="T17" fmla="*/ 0 60000 65536"/>
              <a:gd name="T18" fmla="*/ 0 60000 65536"/>
              <a:gd name="T19" fmla="*/ 0 60000 65536"/>
              <a:gd name="T20" fmla="*/ 0 60000 65536"/>
              <a:gd name="T21" fmla="*/ 0 60000 65536"/>
              <a:gd name="T22" fmla="*/ 0 60000 65536"/>
              <a:gd name="T23" fmla="*/ 0 60000 65536"/>
              <a:gd name="T24" fmla="*/ 3163 w 21600"/>
              <a:gd name="T25" fmla="*/ 3163 h 21600"/>
              <a:gd name="T26" fmla="*/ 18437 w 21600"/>
              <a:gd name="T27" fmla="*/ 18437 h 2160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1600" h="21600">
                <a:moveTo>
                  <a:pt x="0" y="10800"/>
                </a:moveTo>
                <a:cubicBezTo>
                  <a:pt x="0" y="4835"/>
                  <a:pt x="4835" y="0"/>
                  <a:pt x="10800" y="0"/>
                </a:cubicBezTo>
                <a:cubicBezTo>
                  <a:pt x="16765" y="0"/>
                  <a:pt x="21600" y="4835"/>
                  <a:pt x="21600" y="10800"/>
                </a:cubicBezTo>
                <a:cubicBezTo>
                  <a:pt x="21600" y="16765"/>
                  <a:pt x="16765" y="21600"/>
                  <a:pt x="10800" y="21600"/>
                </a:cubicBezTo>
                <a:cubicBezTo>
                  <a:pt x="4835" y="21600"/>
                  <a:pt x="0" y="16765"/>
                  <a:pt x="0" y="10800"/>
                </a:cubicBezTo>
                <a:close/>
                <a:moveTo>
                  <a:pt x="5400" y="10800"/>
                </a:moveTo>
                <a:cubicBezTo>
                  <a:pt x="5400" y="13782"/>
                  <a:pt x="7818" y="16200"/>
                  <a:pt x="10800" y="16200"/>
                </a:cubicBezTo>
                <a:cubicBezTo>
                  <a:pt x="13782" y="16200"/>
                  <a:pt x="16200" y="13782"/>
                  <a:pt x="16200" y="10800"/>
                </a:cubicBezTo>
                <a:cubicBezTo>
                  <a:pt x="16200" y="7818"/>
                  <a:pt x="13782" y="5400"/>
                  <a:pt x="10800" y="5400"/>
                </a:cubicBezTo>
                <a:cubicBezTo>
                  <a:pt x="7818" y="5400"/>
                  <a:pt x="5400" y="7818"/>
                  <a:pt x="5400" y="10800"/>
                </a:cubicBezTo>
                <a:close/>
              </a:path>
            </a:pathLst>
          </a:custGeom>
          <a:solidFill>
            <a:srgbClr val="FFFFFF">
              <a:alpha val="59999"/>
            </a:srgbClr>
          </a:solidFill>
          <a:ln w="9525">
            <a:solidFill>
              <a:schemeClr val="accent1"/>
            </a:solidFill>
            <a:round/>
            <a:headEnd/>
            <a:tailEnd/>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VnTime" panose="020B7200000000000000" pitchFamily="34" charset="0"/>
              <a:ea typeface="+mn-ea"/>
              <a:cs typeface="Arial" panose="020B0604020202020204" pitchFamily="34" charset="0"/>
            </a:endParaRPr>
          </a:p>
        </p:txBody>
      </p:sp>
      <p:sp>
        <p:nvSpPr>
          <p:cNvPr id="838664" name="Line 63">
            <a:extLst>
              <a:ext uri="{FF2B5EF4-FFF2-40B4-BE49-F238E27FC236}">
                <a16:creationId xmlns:a16="http://schemas.microsoft.com/office/drawing/2014/main" xmlns="" id="{112C5263-1B6C-4528-8900-714999FC22FA}"/>
              </a:ext>
            </a:extLst>
          </p:cNvPr>
          <p:cNvSpPr>
            <a:spLocks noChangeShapeType="1"/>
          </p:cNvSpPr>
          <p:nvPr/>
        </p:nvSpPr>
        <p:spPr bwMode="gray">
          <a:xfrm flipH="1">
            <a:off x="12699" y="3751263"/>
            <a:ext cx="1665288" cy="2878137"/>
          </a:xfrm>
          <a:prstGeom prst="line">
            <a:avLst/>
          </a:prstGeom>
          <a:noFill/>
          <a:ln w="9525">
            <a:solidFill>
              <a:schemeClr val="tx1">
                <a:alpha val="39999"/>
              </a:schemeClr>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VnTime" panose="020B7200000000000000" pitchFamily="34" charset="0"/>
              <a:ea typeface="+mn-ea"/>
              <a:cs typeface="Arial" panose="020B0604020202020204" pitchFamily="34" charset="0"/>
            </a:endParaRPr>
          </a:p>
        </p:txBody>
      </p:sp>
      <p:sp>
        <p:nvSpPr>
          <p:cNvPr id="838665" name="Line 64">
            <a:extLst>
              <a:ext uri="{FF2B5EF4-FFF2-40B4-BE49-F238E27FC236}">
                <a16:creationId xmlns:a16="http://schemas.microsoft.com/office/drawing/2014/main" xmlns="" id="{32C4047C-A124-40AA-85C0-3124FF02FBCE}"/>
              </a:ext>
            </a:extLst>
          </p:cNvPr>
          <p:cNvSpPr>
            <a:spLocks noChangeShapeType="1"/>
          </p:cNvSpPr>
          <p:nvPr/>
        </p:nvSpPr>
        <p:spPr bwMode="gray">
          <a:xfrm flipH="1">
            <a:off x="12699" y="5481637"/>
            <a:ext cx="2895600" cy="1147762"/>
          </a:xfrm>
          <a:prstGeom prst="line">
            <a:avLst/>
          </a:prstGeom>
          <a:noFill/>
          <a:ln w="9525">
            <a:solidFill>
              <a:schemeClr val="tx1">
                <a:alpha val="39999"/>
              </a:schemeClr>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VnTime" panose="020B7200000000000000" pitchFamily="34" charset="0"/>
              <a:ea typeface="+mn-ea"/>
              <a:cs typeface="Arial" panose="020B0604020202020204" pitchFamily="34" charset="0"/>
            </a:endParaRPr>
          </a:p>
        </p:txBody>
      </p:sp>
      <p:sp>
        <p:nvSpPr>
          <p:cNvPr id="838666" name="Line 65">
            <a:extLst>
              <a:ext uri="{FF2B5EF4-FFF2-40B4-BE49-F238E27FC236}">
                <a16:creationId xmlns:a16="http://schemas.microsoft.com/office/drawing/2014/main" xmlns="" id="{5249F6F3-DF70-409C-8D23-162AE0B990C1}"/>
              </a:ext>
            </a:extLst>
          </p:cNvPr>
          <p:cNvSpPr>
            <a:spLocks noChangeShapeType="1"/>
          </p:cNvSpPr>
          <p:nvPr/>
        </p:nvSpPr>
        <p:spPr bwMode="black">
          <a:xfrm flipH="1">
            <a:off x="12699" y="2243137"/>
            <a:ext cx="1866900" cy="4386262"/>
          </a:xfrm>
          <a:prstGeom prst="line">
            <a:avLst/>
          </a:prstGeom>
          <a:noFill/>
          <a:ln w="19050">
            <a:solidFill>
              <a:schemeClr val="hlink">
                <a:alpha val="59999"/>
              </a:schemeClr>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VnTime" panose="020B7200000000000000" pitchFamily="34" charset="0"/>
              <a:ea typeface="+mn-ea"/>
              <a:cs typeface="Arial" panose="020B0604020202020204" pitchFamily="34" charset="0"/>
            </a:endParaRPr>
          </a:p>
        </p:txBody>
      </p:sp>
      <p:sp>
        <p:nvSpPr>
          <p:cNvPr id="838667" name="Line 66">
            <a:extLst>
              <a:ext uri="{FF2B5EF4-FFF2-40B4-BE49-F238E27FC236}">
                <a16:creationId xmlns:a16="http://schemas.microsoft.com/office/drawing/2014/main" xmlns="" id="{585C3297-BD6A-44DF-80BC-A1998F17AF79}"/>
              </a:ext>
            </a:extLst>
          </p:cNvPr>
          <p:cNvSpPr>
            <a:spLocks noChangeShapeType="1"/>
          </p:cNvSpPr>
          <p:nvPr/>
        </p:nvSpPr>
        <p:spPr bwMode="black">
          <a:xfrm flipH="1">
            <a:off x="12700" y="3570287"/>
            <a:ext cx="2309813" cy="3059112"/>
          </a:xfrm>
          <a:prstGeom prst="line">
            <a:avLst/>
          </a:prstGeom>
          <a:noFill/>
          <a:ln w="19050">
            <a:solidFill>
              <a:schemeClr val="accent1">
                <a:alpha val="59999"/>
              </a:schemeClr>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VnTime" panose="020B7200000000000000" pitchFamily="34" charset="0"/>
              <a:ea typeface="+mn-ea"/>
              <a:cs typeface="Arial" panose="020B0604020202020204" pitchFamily="34" charset="0"/>
            </a:endParaRPr>
          </a:p>
        </p:txBody>
      </p:sp>
      <p:sp>
        <p:nvSpPr>
          <p:cNvPr id="838668" name="Line 67">
            <a:extLst>
              <a:ext uri="{FF2B5EF4-FFF2-40B4-BE49-F238E27FC236}">
                <a16:creationId xmlns:a16="http://schemas.microsoft.com/office/drawing/2014/main" xmlns="" id="{5E11F6AB-8B4E-46CF-8D4E-4CD1BBBACF56}"/>
              </a:ext>
            </a:extLst>
          </p:cNvPr>
          <p:cNvSpPr>
            <a:spLocks noChangeShapeType="1"/>
          </p:cNvSpPr>
          <p:nvPr/>
        </p:nvSpPr>
        <p:spPr bwMode="black">
          <a:xfrm flipH="1">
            <a:off x="12699" y="4837113"/>
            <a:ext cx="2846388" cy="1792287"/>
          </a:xfrm>
          <a:prstGeom prst="line">
            <a:avLst/>
          </a:prstGeom>
          <a:noFill/>
          <a:ln w="19050">
            <a:solidFill>
              <a:schemeClr val="folHlink">
                <a:alpha val="59999"/>
              </a:schemeClr>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VnTime" panose="020B7200000000000000" pitchFamily="34" charset="0"/>
              <a:ea typeface="+mn-ea"/>
              <a:cs typeface="Arial" panose="020B0604020202020204" pitchFamily="34" charset="0"/>
            </a:endParaRPr>
          </a:p>
        </p:txBody>
      </p:sp>
      <p:sp>
        <p:nvSpPr>
          <p:cNvPr id="838669" name="Line 68">
            <a:extLst>
              <a:ext uri="{FF2B5EF4-FFF2-40B4-BE49-F238E27FC236}">
                <a16:creationId xmlns:a16="http://schemas.microsoft.com/office/drawing/2014/main" xmlns="" id="{B82D8844-EF9B-43FD-89A0-680B3CE4549A}"/>
              </a:ext>
            </a:extLst>
          </p:cNvPr>
          <p:cNvSpPr>
            <a:spLocks noChangeShapeType="1"/>
          </p:cNvSpPr>
          <p:nvPr/>
        </p:nvSpPr>
        <p:spPr bwMode="black">
          <a:xfrm flipH="1">
            <a:off x="12699" y="5883275"/>
            <a:ext cx="3867150" cy="746125"/>
          </a:xfrm>
          <a:prstGeom prst="line">
            <a:avLst/>
          </a:prstGeom>
          <a:noFill/>
          <a:ln w="19050">
            <a:solidFill>
              <a:schemeClr val="accent2">
                <a:alpha val="59999"/>
              </a:schemeClr>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VnTime" panose="020B7200000000000000" pitchFamily="34" charset="0"/>
              <a:ea typeface="+mn-ea"/>
              <a:cs typeface="Arial" panose="020B0604020202020204" pitchFamily="34" charset="0"/>
            </a:endParaRPr>
          </a:p>
        </p:txBody>
      </p:sp>
      <p:sp>
        <p:nvSpPr>
          <p:cNvPr id="838670" name="Arc 69">
            <a:extLst>
              <a:ext uri="{FF2B5EF4-FFF2-40B4-BE49-F238E27FC236}">
                <a16:creationId xmlns:a16="http://schemas.microsoft.com/office/drawing/2014/main" xmlns="" id="{41293CB0-7A71-42A0-AE25-8DA8687E360E}"/>
              </a:ext>
            </a:extLst>
          </p:cNvPr>
          <p:cNvSpPr>
            <a:spLocks/>
          </p:cNvSpPr>
          <p:nvPr/>
        </p:nvSpPr>
        <p:spPr bwMode="gray">
          <a:xfrm>
            <a:off x="12699" y="4567237"/>
            <a:ext cx="2286000" cy="2290762"/>
          </a:xfrm>
          <a:custGeom>
            <a:avLst/>
            <a:gdLst>
              <a:gd name="T0" fmla="*/ 0 w 21600"/>
              <a:gd name="T1" fmla="*/ 0 h 21600"/>
              <a:gd name="T2" fmla="*/ 241935000 w 21600"/>
              <a:gd name="T3" fmla="*/ 242944007 h 21600"/>
              <a:gd name="T4" fmla="*/ 0 w 21600"/>
              <a:gd name="T5" fmla="*/ 242944007 h 21600"/>
              <a:gd name="T6" fmla="*/ 0 60000 65536"/>
              <a:gd name="T7" fmla="*/ 0 60000 65536"/>
              <a:gd name="T8" fmla="*/ 0 60000 65536"/>
            </a:gdLst>
            <a:ahLst/>
            <a:cxnLst>
              <a:cxn ang="T6">
                <a:pos x="T0" y="T1"/>
              </a:cxn>
              <a:cxn ang="T7">
                <a:pos x="T2" y="T3"/>
              </a:cxn>
              <a:cxn ang="T8">
                <a:pos x="T4" y="T5"/>
              </a:cxn>
            </a:cxnLst>
            <a:rect l="0" t="0" r="r" b="b"/>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lnTo>
                  <a:pt x="-1" y="0"/>
                </a:lnTo>
                <a:close/>
              </a:path>
            </a:pathLst>
          </a:custGeom>
          <a:solidFill>
            <a:srgbClr val="080808">
              <a:alpha val="20000"/>
            </a:srgbClr>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VnTime" panose="020B7200000000000000" pitchFamily="34" charset="0"/>
              <a:ea typeface="+mn-ea"/>
              <a:cs typeface="Arial" panose="020B0604020202020204" pitchFamily="34" charset="0"/>
            </a:endParaRPr>
          </a:p>
        </p:txBody>
      </p:sp>
      <p:sp>
        <p:nvSpPr>
          <p:cNvPr id="838671" name="Line 70">
            <a:extLst>
              <a:ext uri="{FF2B5EF4-FFF2-40B4-BE49-F238E27FC236}">
                <a16:creationId xmlns:a16="http://schemas.microsoft.com/office/drawing/2014/main" xmlns="" id="{8BED6999-FD60-4F1E-ADF1-487B8CE3D775}"/>
              </a:ext>
            </a:extLst>
          </p:cNvPr>
          <p:cNvSpPr>
            <a:spLocks noChangeShapeType="1"/>
          </p:cNvSpPr>
          <p:nvPr/>
        </p:nvSpPr>
        <p:spPr bwMode="gray">
          <a:xfrm flipH="1">
            <a:off x="12700" y="4232275"/>
            <a:ext cx="2532063" cy="2625725"/>
          </a:xfrm>
          <a:prstGeom prst="line">
            <a:avLst/>
          </a:prstGeom>
          <a:noFill/>
          <a:ln w="9525">
            <a:solidFill>
              <a:schemeClr val="tx1">
                <a:alpha val="39999"/>
              </a:schemeClr>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VnTime" panose="020B7200000000000000" pitchFamily="34" charset="0"/>
              <a:ea typeface="+mn-ea"/>
              <a:cs typeface="Arial" panose="020B0604020202020204" pitchFamily="34" charset="0"/>
            </a:endParaRPr>
          </a:p>
        </p:txBody>
      </p:sp>
      <p:sp>
        <p:nvSpPr>
          <p:cNvPr id="333895" name="Arc 71">
            <a:extLst>
              <a:ext uri="{FF2B5EF4-FFF2-40B4-BE49-F238E27FC236}">
                <a16:creationId xmlns:a16="http://schemas.microsoft.com/office/drawing/2014/main" xmlns="" id="{337DD632-00B1-451C-BB4D-0E4B08687AF7}"/>
              </a:ext>
            </a:extLst>
          </p:cNvPr>
          <p:cNvSpPr>
            <a:spLocks/>
          </p:cNvSpPr>
          <p:nvPr/>
        </p:nvSpPr>
        <p:spPr bwMode="gray">
          <a:xfrm>
            <a:off x="12700" y="4667249"/>
            <a:ext cx="2193925" cy="21907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gradFill rotWithShape="1">
            <a:gsLst>
              <a:gs pos="0">
                <a:schemeClr val="tx2">
                  <a:gamma/>
                  <a:tint val="47059"/>
                  <a:invGamma/>
                </a:schemeClr>
              </a:gs>
              <a:gs pos="100000">
                <a:schemeClr val="tx2"/>
              </a:gs>
            </a:gsLst>
            <a:lin ang="18900000" scaled="1"/>
          </a:gradFill>
          <a:ln w="9525">
            <a:noFill/>
            <a:round/>
            <a:headEnd/>
            <a:tailEnd/>
          </a:ln>
          <a:effec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VnTime" panose="020B7200000000000000" pitchFamily="34" charset="0"/>
              <a:ea typeface="+mn-ea"/>
              <a:cs typeface="Arial" panose="020B0604020202020204" pitchFamily="34" charset="0"/>
            </a:endParaRPr>
          </a:p>
        </p:txBody>
      </p:sp>
      <p:sp>
        <p:nvSpPr>
          <p:cNvPr id="333896" name="Arc 72">
            <a:extLst>
              <a:ext uri="{FF2B5EF4-FFF2-40B4-BE49-F238E27FC236}">
                <a16:creationId xmlns:a16="http://schemas.microsoft.com/office/drawing/2014/main" xmlns="" id="{E6F32B2F-EA5A-4EC3-91B1-7AE781C23981}"/>
              </a:ext>
            </a:extLst>
          </p:cNvPr>
          <p:cNvSpPr>
            <a:spLocks/>
          </p:cNvSpPr>
          <p:nvPr/>
        </p:nvSpPr>
        <p:spPr bwMode="gray">
          <a:xfrm>
            <a:off x="12700" y="4722813"/>
            <a:ext cx="2138363" cy="2135187"/>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gradFill rotWithShape="1">
            <a:gsLst>
              <a:gs pos="0">
                <a:schemeClr val="tx2">
                  <a:alpha val="0"/>
                </a:schemeClr>
              </a:gs>
              <a:gs pos="100000">
                <a:schemeClr val="tx2">
                  <a:gamma/>
                  <a:tint val="63529"/>
                  <a:invGamma/>
                </a:schemeClr>
              </a:gs>
            </a:gsLst>
            <a:lin ang="18900000" scaled="1"/>
          </a:gradFill>
          <a:ln w="9525">
            <a:noFill/>
            <a:round/>
            <a:headEnd/>
            <a:tailEnd/>
          </a:ln>
          <a:effec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VnTime" panose="020B7200000000000000" pitchFamily="34" charset="0"/>
              <a:ea typeface="+mn-ea"/>
              <a:cs typeface="Arial" panose="020B0604020202020204" pitchFamily="34" charset="0"/>
            </a:endParaRPr>
          </a:p>
        </p:txBody>
      </p:sp>
      <p:grpSp>
        <p:nvGrpSpPr>
          <p:cNvPr id="838679" name="Group 78">
            <a:extLst>
              <a:ext uri="{FF2B5EF4-FFF2-40B4-BE49-F238E27FC236}">
                <a16:creationId xmlns:a16="http://schemas.microsoft.com/office/drawing/2014/main" xmlns="" id="{01E32F1B-5BA5-4609-AA98-593B9A18313B}"/>
              </a:ext>
            </a:extLst>
          </p:cNvPr>
          <p:cNvGrpSpPr>
            <a:grpSpLocks/>
          </p:cNvGrpSpPr>
          <p:nvPr/>
        </p:nvGrpSpPr>
        <p:grpSpPr bwMode="auto">
          <a:xfrm>
            <a:off x="2649538" y="2120899"/>
            <a:ext cx="128587" cy="128588"/>
            <a:chOff x="2995" y="1525"/>
            <a:chExt cx="112" cy="112"/>
          </a:xfrm>
        </p:grpSpPr>
        <p:sp>
          <p:nvSpPr>
            <p:cNvPr id="838699" name="AutoShape 79">
              <a:extLst>
                <a:ext uri="{FF2B5EF4-FFF2-40B4-BE49-F238E27FC236}">
                  <a16:creationId xmlns:a16="http://schemas.microsoft.com/office/drawing/2014/main" xmlns="" id="{44A0A1F8-46DA-435E-86B3-14BAC0B42107}"/>
                </a:ext>
              </a:extLst>
            </p:cNvPr>
            <p:cNvSpPr>
              <a:spLocks noChangeArrowheads="1"/>
            </p:cNvSpPr>
            <p:nvPr/>
          </p:nvSpPr>
          <p:spPr bwMode="gray">
            <a:xfrm>
              <a:off x="2995" y="1525"/>
              <a:ext cx="112" cy="112"/>
            </a:xfrm>
            <a:prstGeom prst="roundRect">
              <a:avLst>
                <a:gd name="adj" fmla="val 16667"/>
              </a:avLst>
            </a:prstGeom>
            <a:noFill/>
            <a:ln w="9525">
              <a:solidFill>
                <a:schemeClr val="tx2"/>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tx2"/>
                </a:buClr>
                <a:buFont typeface="Wingdings" panose="05000000000000000000" pitchFamily="2" charset="2"/>
                <a:buChar char="v"/>
                <a:defRPr sz="28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600">
                  <a:solidFill>
                    <a:schemeClr val="tx1"/>
                  </a:solidFill>
                  <a:latin typeface="Arial" panose="020B0604020202020204" pitchFamily="34" charset="0"/>
                </a:defRPr>
              </a:lvl2pPr>
              <a:lvl3pPr marL="1143000" indent="-228600">
                <a:spcBef>
                  <a:spcPct val="20000"/>
                </a:spcBef>
                <a:buClr>
                  <a:schemeClr val="accent2"/>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 typeface="Wingdings" panose="05000000000000000000" pitchFamily="2" charset="2"/>
                <a:buNone/>
                <a:tabLst/>
                <a:defRPr/>
              </a:pPr>
              <a:endParaRPr kumimoji="0" lang="en-US" altLang="en-US" sz="1800" b="0" i="0" u="none" strike="noStrike" kern="1200" cap="none" spc="0" normalizeH="0" baseline="0" noProof="0">
                <a:ln>
                  <a:noFill/>
                </a:ln>
                <a:solidFill>
                  <a:srgbClr val="000000"/>
                </a:solidFill>
                <a:effectLst/>
                <a:uLnTx/>
                <a:uFillTx/>
                <a:latin typeface=".VnTime" panose="020B7200000000000000" pitchFamily="34" charset="0"/>
                <a:ea typeface="+mn-ea"/>
                <a:cs typeface="Arial" panose="020B0604020202020204" pitchFamily="34" charset="0"/>
              </a:endParaRPr>
            </a:p>
          </p:txBody>
        </p:sp>
        <p:sp>
          <p:nvSpPr>
            <p:cNvPr id="838700" name="AutoShape 80">
              <a:extLst>
                <a:ext uri="{FF2B5EF4-FFF2-40B4-BE49-F238E27FC236}">
                  <a16:creationId xmlns:a16="http://schemas.microsoft.com/office/drawing/2014/main" xmlns="" id="{86F5D75D-8C63-451D-9E2A-E94532B5FEE3}"/>
                </a:ext>
              </a:extLst>
            </p:cNvPr>
            <p:cNvSpPr>
              <a:spLocks noChangeArrowheads="1"/>
            </p:cNvSpPr>
            <p:nvPr/>
          </p:nvSpPr>
          <p:spPr bwMode="gray">
            <a:xfrm>
              <a:off x="3029" y="1540"/>
              <a:ext cx="60" cy="81"/>
            </a:xfrm>
            <a:prstGeom prst="homePlate">
              <a:avLst>
                <a:gd name="adj" fmla="val 100000"/>
              </a:avLst>
            </a:prstGeom>
            <a:solidFill>
              <a:schemeClr val="tx2"/>
            </a:solidFill>
            <a:ln w="9525">
              <a:solidFill>
                <a:schemeClr val="tx2"/>
              </a:solidFill>
              <a:miter lim="800000"/>
              <a:headEnd/>
              <a:tailEnd/>
            </a:ln>
          </p:spPr>
          <p:txBody>
            <a:bodyPr wrap="none" anchor="ctr"/>
            <a:lstStyle>
              <a:lvl1pPr>
                <a:spcBef>
                  <a:spcPct val="20000"/>
                </a:spcBef>
                <a:buClr>
                  <a:schemeClr val="tx2"/>
                </a:buClr>
                <a:buFont typeface="Wingdings" panose="05000000000000000000" pitchFamily="2" charset="2"/>
                <a:buChar char="v"/>
                <a:defRPr sz="28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600">
                  <a:solidFill>
                    <a:schemeClr val="tx1"/>
                  </a:solidFill>
                  <a:latin typeface="Arial" panose="020B0604020202020204" pitchFamily="34" charset="0"/>
                </a:defRPr>
              </a:lvl2pPr>
              <a:lvl3pPr marL="1143000" indent="-228600">
                <a:spcBef>
                  <a:spcPct val="20000"/>
                </a:spcBef>
                <a:buClr>
                  <a:schemeClr val="accent2"/>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 typeface="Wingdings" panose="05000000000000000000" pitchFamily="2" charset="2"/>
                <a:buNone/>
                <a:tabLst/>
                <a:defRPr/>
              </a:pPr>
              <a:endParaRPr kumimoji="0" lang="en-US" altLang="en-US" sz="1800" b="0" i="0" u="none" strike="noStrike" kern="1200" cap="none" spc="0" normalizeH="0" baseline="0" noProof="0">
                <a:ln>
                  <a:noFill/>
                </a:ln>
                <a:solidFill>
                  <a:srgbClr val="000000"/>
                </a:solidFill>
                <a:effectLst/>
                <a:uLnTx/>
                <a:uFillTx/>
                <a:latin typeface=".VnTime" panose="020B7200000000000000" pitchFamily="34" charset="0"/>
                <a:ea typeface="+mn-ea"/>
                <a:cs typeface="Arial" panose="020B0604020202020204" pitchFamily="34" charset="0"/>
              </a:endParaRPr>
            </a:p>
          </p:txBody>
        </p:sp>
      </p:grpSp>
      <p:grpSp>
        <p:nvGrpSpPr>
          <p:cNvPr id="838681" name="Group 82">
            <a:extLst>
              <a:ext uri="{FF2B5EF4-FFF2-40B4-BE49-F238E27FC236}">
                <a16:creationId xmlns:a16="http://schemas.microsoft.com/office/drawing/2014/main" xmlns="" id="{B80B924B-6700-4DD4-BCBC-129755476935}"/>
              </a:ext>
            </a:extLst>
          </p:cNvPr>
          <p:cNvGrpSpPr>
            <a:grpSpLocks/>
          </p:cNvGrpSpPr>
          <p:nvPr/>
        </p:nvGrpSpPr>
        <p:grpSpPr bwMode="auto">
          <a:xfrm>
            <a:off x="3286124" y="3508374"/>
            <a:ext cx="128588" cy="128588"/>
            <a:chOff x="2995" y="1525"/>
            <a:chExt cx="112" cy="112"/>
          </a:xfrm>
        </p:grpSpPr>
        <p:sp>
          <p:nvSpPr>
            <p:cNvPr id="838697" name="AutoShape 83">
              <a:extLst>
                <a:ext uri="{FF2B5EF4-FFF2-40B4-BE49-F238E27FC236}">
                  <a16:creationId xmlns:a16="http://schemas.microsoft.com/office/drawing/2014/main" xmlns="" id="{7353CD8D-6159-4F23-8333-DD3DCC59DDBD}"/>
                </a:ext>
              </a:extLst>
            </p:cNvPr>
            <p:cNvSpPr>
              <a:spLocks noChangeArrowheads="1"/>
            </p:cNvSpPr>
            <p:nvPr/>
          </p:nvSpPr>
          <p:spPr bwMode="gray">
            <a:xfrm>
              <a:off x="2995" y="1525"/>
              <a:ext cx="112" cy="112"/>
            </a:xfrm>
            <a:prstGeom prst="roundRect">
              <a:avLst>
                <a:gd name="adj" fmla="val 16667"/>
              </a:avLst>
            </a:prstGeom>
            <a:noFill/>
            <a:ln w="9525">
              <a:solidFill>
                <a:schemeClr val="tx2"/>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tx2"/>
                </a:buClr>
                <a:buFont typeface="Wingdings" panose="05000000000000000000" pitchFamily="2" charset="2"/>
                <a:buChar char="v"/>
                <a:defRPr sz="28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600">
                  <a:solidFill>
                    <a:schemeClr val="tx1"/>
                  </a:solidFill>
                  <a:latin typeface="Arial" panose="020B0604020202020204" pitchFamily="34" charset="0"/>
                </a:defRPr>
              </a:lvl2pPr>
              <a:lvl3pPr marL="1143000" indent="-228600">
                <a:spcBef>
                  <a:spcPct val="20000"/>
                </a:spcBef>
                <a:buClr>
                  <a:schemeClr val="accent2"/>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 typeface="Wingdings" panose="05000000000000000000" pitchFamily="2" charset="2"/>
                <a:buNone/>
                <a:tabLst/>
                <a:defRPr/>
              </a:pPr>
              <a:endParaRPr kumimoji="0" lang="en-US" altLang="en-US" sz="1800" b="0" i="0" u="none" strike="noStrike" kern="1200" cap="none" spc="0" normalizeH="0" baseline="0" noProof="0">
                <a:ln>
                  <a:noFill/>
                </a:ln>
                <a:solidFill>
                  <a:srgbClr val="000000"/>
                </a:solidFill>
                <a:effectLst/>
                <a:uLnTx/>
                <a:uFillTx/>
                <a:latin typeface=".VnTime" panose="020B7200000000000000" pitchFamily="34" charset="0"/>
                <a:ea typeface="+mn-ea"/>
                <a:cs typeface="Arial" panose="020B0604020202020204" pitchFamily="34" charset="0"/>
              </a:endParaRPr>
            </a:p>
          </p:txBody>
        </p:sp>
        <p:sp>
          <p:nvSpPr>
            <p:cNvPr id="838698" name="AutoShape 84">
              <a:extLst>
                <a:ext uri="{FF2B5EF4-FFF2-40B4-BE49-F238E27FC236}">
                  <a16:creationId xmlns:a16="http://schemas.microsoft.com/office/drawing/2014/main" xmlns="" id="{32C7866D-5870-49AA-A0B4-A1A8FF1020B4}"/>
                </a:ext>
              </a:extLst>
            </p:cNvPr>
            <p:cNvSpPr>
              <a:spLocks noChangeArrowheads="1"/>
            </p:cNvSpPr>
            <p:nvPr/>
          </p:nvSpPr>
          <p:spPr bwMode="gray">
            <a:xfrm>
              <a:off x="3029" y="1540"/>
              <a:ext cx="60" cy="81"/>
            </a:xfrm>
            <a:prstGeom prst="homePlate">
              <a:avLst>
                <a:gd name="adj" fmla="val 100000"/>
              </a:avLst>
            </a:prstGeom>
            <a:solidFill>
              <a:schemeClr val="tx2"/>
            </a:solidFill>
            <a:ln w="9525">
              <a:solidFill>
                <a:schemeClr val="tx2"/>
              </a:solidFill>
              <a:miter lim="800000"/>
              <a:headEnd/>
              <a:tailEnd/>
            </a:ln>
          </p:spPr>
          <p:txBody>
            <a:bodyPr wrap="none" anchor="ctr"/>
            <a:lstStyle>
              <a:lvl1pPr>
                <a:spcBef>
                  <a:spcPct val="20000"/>
                </a:spcBef>
                <a:buClr>
                  <a:schemeClr val="tx2"/>
                </a:buClr>
                <a:buFont typeface="Wingdings" panose="05000000000000000000" pitchFamily="2" charset="2"/>
                <a:buChar char="v"/>
                <a:defRPr sz="28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600">
                  <a:solidFill>
                    <a:schemeClr val="tx1"/>
                  </a:solidFill>
                  <a:latin typeface="Arial" panose="020B0604020202020204" pitchFamily="34" charset="0"/>
                </a:defRPr>
              </a:lvl2pPr>
              <a:lvl3pPr marL="1143000" indent="-228600">
                <a:spcBef>
                  <a:spcPct val="20000"/>
                </a:spcBef>
                <a:buClr>
                  <a:schemeClr val="accent2"/>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 typeface="Wingdings" panose="05000000000000000000" pitchFamily="2" charset="2"/>
                <a:buNone/>
                <a:tabLst/>
                <a:defRPr/>
              </a:pPr>
              <a:endParaRPr kumimoji="0" lang="en-US" altLang="en-US" sz="1800" b="0" i="0" u="none" strike="noStrike" kern="1200" cap="none" spc="0" normalizeH="0" baseline="0" noProof="0">
                <a:ln>
                  <a:noFill/>
                </a:ln>
                <a:solidFill>
                  <a:srgbClr val="000000"/>
                </a:solidFill>
                <a:effectLst/>
                <a:uLnTx/>
                <a:uFillTx/>
                <a:latin typeface=".VnTime" panose="020B7200000000000000" pitchFamily="34" charset="0"/>
                <a:ea typeface="+mn-ea"/>
                <a:cs typeface="Arial" panose="020B0604020202020204" pitchFamily="34" charset="0"/>
              </a:endParaRPr>
            </a:p>
          </p:txBody>
        </p:sp>
      </p:grpSp>
      <p:grpSp>
        <p:nvGrpSpPr>
          <p:cNvPr id="838683" name="Group 86">
            <a:extLst>
              <a:ext uri="{FF2B5EF4-FFF2-40B4-BE49-F238E27FC236}">
                <a16:creationId xmlns:a16="http://schemas.microsoft.com/office/drawing/2014/main" xmlns="" id="{A8B5E3A9-DE4E-44E3-84B8-38123E4E2DA5}"/>
              </a:ext>
            </a:extLst>
          </p:cNvPr>
          <p:cNvGrpSpPr>
            <a:grpSpLocks/>
          </p:cNvGrpSpPr>
          <p:nvPr/>
        </p:nvGrpSpPr>
        <p:grpSpPr bwMode="auto">
          <a:xfrm>
            <a:off x="3870324" y="4786313"/>
            <a:ext cx="128588" cy="128587"/>
            <a:chOff x="2995" y="1525"/>
            <a:chExt cx="112" cy="112"/>
          </a:xfrm>
        </p:grpSpPr>
        <p:sp>
          <p:nvSpPr>
            <p:cNvPr id="838695" name="AutoShape 87">
              <a:extLst>
                <a:ext uri="{FF2B5EF4-FFF2-40B4-BE49-F238E27FC236}">
                  <a16:creationId xmlns:a16="http://schemas.microsoft.com/office/drawing/2014/main" xmlns="" id="{8E365579-4FAA-4EDA-993A-A8CB7F55A26B}"/>
                </a:ext>
              </a:extLst>
            </p:cNvPr>
            <p:cNvSpPr>
              <a:spLocks noChangeArrowheads="1"/>
            </p:cNvSpPr>
            <p:nvPr/>
          </p:nvSpPr>
          <p:spPr bwMode="gray">
            <a:xfrm>
              <a:off x="2995" y="1525"/>
              <a:ext cx="112" cy="112"/>
            </a:xfrm>
            <a:prstGeom prst="roundRect">
              <a:avLst>
                <a:gd name="adj" fmla="val 16667"/>
              </a:avLst>
            </a:prstGeom>
            <a:noFill/>
            <a:ln w="9525">
              <a:solidFill>
                <a:schemeClr val="tx2"/>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tx2"/>
                </a:buClr>
                <a:buFont typeface="Wingdings" panose="05000000000000000000" pitchFamily="2" charset="2"/>
                <a:buChar char="v"/>
                <a:defRPr sz="28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600">
                  <a:solidFill>
                    <a:schemeClr val="tx1"/>
                  </a:solidFill>
                  <a:latin typeface="Arial" panose="020B0604020202020204" pitchFamily="34" charset="0"/>
                </a:defRPr>
              </a:lvl2pPr>
              <a:lvl3pPr marL="1143000" indent="-228600">
                <a:spcBef>
                  <a:spcPct val="20000"/>
                </a:spcBef>
                <a:buClr>
                  <a:schemeClr val="accent2"/>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 typeface="Wingdings" panose="05000000000000000000" pitchFamily="2" charset="2"/>
                <a:buNone/>
                <a:tabLst/>
                <a:defRPr/>
              </a:pPr>
              <a:endParaRPr kumimoji="0" lang="en-US" altLang="en-US" sz="1800" b="0" i="0" u="none" strike="noStrike" kern="1200" cap="none" spc="0" normalizeH="0" baseline="0" noProof="0">
                <a:ln>
                  <a:noFill/>
                </a:ln>
                <a:solidFill>
                  <a:srgbClr val="000000"/>
                </a:solidFill>
                <a:effectLst/>
                <a:uLnTx/>
                <a:uFillTx/>
                <a:latin typeface=".VnTime" panose="020B7200000000000000" pitchFamily="34" charset="0"/>
                <a:ea typeface="+mn-ea"/>
                <a:cs typeface="Arial" panose="020B0604020202020204" pitchFamily="34" charset="0"/>
              </a:endParaRPr>
            </a:p>
          </p:txBody>
        </p:sp>
        <p:sp>
          <p:nvSpPr>
            <p:cNvPr id="838696" name="AutoShape 88">
              <a:extLst>
                <a:ext uri="{FF2B5EF4-FFF2-40B4-BE49-F238E27FC236}">
                  <a16:creationId xmlns:a16="http://schemas.microsoft.com/office/drawing/2014/main" xmlns="" id="{76F0548F-BC46-4A69-929E-49C534AE36E8}"/>
                </a:ext>
              </a:extLst>
            </p:cNvPr>
            <p:cNvSpPr>
              <a:spLocks noChangeArrowheads="1"/>
            </p:cNvSpPr>
            <p:nvPr/>
          </p:nvSpPr>
          <p:spPr bwMode="gray">
            <a:xfrm>
              <a:off x="3029" y="1540"/>
              <a:ext cx="60" cy="81"/>
            </a:xfrm>
            <a:prstGeom prst="homePlate">
              <a:avLst>
                <a:gd name="adj" fmla="val 100000"/>
              </a:avLst>
            </a:prstGeom>
            <a:solidFill>
              <a:schemeClr val="tx2"/>
            </a:solidFill>
            <a:ln w="9525">
              <a:solidFill>
                <a:schemeClr val="tx2"/>
              </a:solidFill>
              <a:miter lim="800000"/>
              <a:headEnd/>
              <a:tailEnd/>
            </a:ln>
          </p:spPr>
          <p:txBody>
            <a:bodyPr wrap="none" anchor="ctr"/>
            <a:lstStyle>
              <a:lvl1pPr>
                <a:spcBef>
                  <a:spcPct val="20000"/>
                </a:spcBef>
                <a:buClr>
                  <a:schemeClr val="tx2"/>
                </a:buClr>
                <a:buFont typeface="Wingdings" panose="05000000000000000000" pitchFamily="2" charset="2"/>
                <a:buChar char="v"/>
                <a:defRPr sz="28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600">
                  <a:solidFill>
                    <a:schemeClr val="tx1"/>
                  </a:solidFill>
                  <a:latin typeface="Arial" panose="020B0604020202020204" pitchFamily="34" charset="0"/>
                </a:defRPr>
              </a:lvl2pPr>
              <a:lvl3pPr marL="1143000" indent="-228600">
                <a:spcBef>
                  <a:spcPct val="20000"/>
                </a:spcBef>
                <a:buClr>
                  <a:schemeClr val="accent2"/>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 typeface="Wingdings" panose="05000000000000000000" pitchFamily="2" charset="2"/>
                <a:buNone/>
                <a:tabLst/>
                <a:defRPr/>
              </a:pPr>
              <a:endParaRPr kumimoji="0" lang="en-US" altLang="en-US" sz="1800" b="0" i="0" u="none" strike="noStrike" kern="1200" cap="none" spc="0" normalizeH="0" baseline="0" noProof="0">
                <a:ln>
                  <a:noFill/>
                </a:ln>
                <a:solidFill>
                  <a:srgbClr val="000000"/>
                </a:solidFill>
                <a:effectLst/>
                <a:uLnTx/>
                <a:uFillTx/>
                <a:latin typeface=".VnTime" panose="020B7200000000000000" pitchFamily="34" charset="0"/>
                <a:ea typeface="+mn-ea"/>
                <a:cs typeface="Arial" panose="020B0604020202020204" pitchFamily="34" charset="0"/>
              </a:endParaRPr>
            </a:p>
          </p:txBody>
        </p:sp>
      </p:grpSp>
      <p:sp>
        <p:nvSpPr>
          <p:cNvPr id="838687" name="AutoShape 94">
            <a:extLst>
              <a:ext uri="{FF2B5EF4-FFF2-40B4-BE49-F238E27FC236}">
                <a16:creationId xmlns:a16="http://schemas.microsoft.com/office/drawing/2014/main" xmlns="" id="{2CD0689B-DA7B-4AEF-B9D6-3A0E748A6852}"/>
              </a:ext>
            </a:extLst>
          </p:cNvPr>
          <p:cNvSpPr>
            <a:spLocks noChangeArrowheads="1"/>
          </p:cNvSpPr>
          <p:nvPr/>
        </p:nvSpPr>
        <p:spPr bwMode="black">
          <a:xfrm>
            <a:off x="547687" y="3732212"/>
            <a:ext cx="228600" cy="228600"/>
          </a:xfrm>
          <a:custGeom>
            <a:avLst/>
            <a:gdLst>
              <a:gd name="T0" fmla="*/ 1209675 w 21600"/>
              <a:gd name="T1" fmla="*/ 0 h 21600"/>
              <a:gd name="T2" fmla="*/ 354277 w 21600"/>
              <a:gd name="T3" fmla="*/ 354277 h 21600"/>
              <a:gd name="T4" fmla="*/ 0 w 21600"/>
              <a:gd name="T5" fmla="*/ 1209675 h 21600"/>
              <a:gd name="T6" fmla="*/ 354277 w 21600"/>
              <a:gd name="T7" fmla="*/ 2065073 h 21600"/>
              <a:gd name="T8" fmla="*/ 1209675 w 21600"/>
              <a:gd name="T9" fmla="*/ 2419350 h 21600"/>
              <a:gd name="T10" fmla="*/ 2065073 w 21600"/>
              <a:gd name="T11" fmla="*/ 2065073 h 21600"/>
              <a:gd name="T12" fmla="*/ 2419350 w 21600"/>
              <a:gd name="T13" fmla="*/ 1209675 h 21600"/>
              <a:gd name="T14" fmla="*/ 2065073 w 21600"/>
              <a:gd name="T15" fmla="*/ 354277 h 21600"/>
              <a:gd name="T16" fmla="*/ 0 60000 65536"/>
              <a:gd name="T17" fmla="*/ 0 60000 65536"/>
              <a:gd name="T18" fmla="*/ 0 60000 65536"/>
              <a:gd name="T19" fmla="*/ 0 60000 65536"/>
              <a:gd name="T20" fmla="*/ 0 60000 65536"/>
              <a:gd name="T21" fmla="*/ 0 60000 65536"/>
              <a:gd name="T22" fmla="*/ 0 60000 65536"/>
              <a:gd name="T23" fmla="*/ 0 60000 65536"/>
              <a:gd name="T24" fmla="*/ 3163 w 21600"/>
              <a:gd name="T25" fmla="*/ 3163 h 21600"/>
              <a:gd name="T26" fmla="*/ 18437 w 21600"/>
              <a:gd name="T27" fmla="*/ 18437 h 2160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1600" h="21600">
                <a:moveTo>
                  <a:pt x="0" y="10800"/>
                </a:moveTo>
                <a:cubicBezTo>
                  <a:pt x="0" y="4835"/>
                  <a:pt x="4835" y="0"/>
                  <a:pt x="10800" y="0"/>
                </a:cubicBezTo>
                <a:cubicBezTo>
                  <a:pt x="16765" y="0"/>
                  <a:pt x="21600" y="4835"/>
                  <a:pt x="21600" y="10800"/>
                </a:cubicBezTo>
                <a:cubicBezTo>
                  <a:pt x="21600" y="16765"/>
                  <a:pt x="16765" y="21600"/>
                  <a:pt x="10800" y="21600"/>
                </a:cubicBezTo>
                <a:cubicBezTo>
                  <a:pt x="4835" y="21600"/>
                  <a:pt x="0" y="16765"/>
                  <a:pt x="0" y="10800"/>
                </a:cubicBezTo>
                <a:close/>
                <a:moveTo>
                  <a:pt x="5400" y="10800"/>
                </a:moveTo>
                <a:cubicBezTo>
                  <a:pt x="5400" y="13782"/>
                  <a:pt x="7818" y="16200"/>
                  <a:pt x="10800" y="16200"/>
                </a:cubicBezTo>
                <a:cubicBezTo>
                  <a:pt x="13782" y="16200"/>
                  <a:pt x="16200" y="13782"/>
                  <a:pt x="16200" y="10800"/>
                </a:cubicBezTo>
                <a:cubicBezTo>
                  <a:pt x="16200" y="7818"/>
                  <a:pt x="13782" y="5400"/>
                  <a:pt x="10800" y="5400"/>
                </a:cubicBezTo>
                <a:cubicBezTo>
                  <a:pt x="7818" y="5400"/>
                  <a:pt x="5400" y="7818"/>
                  <a:pt x="5400" y="10800"/>
                </a:cubicBezTo>
                <a:close/>
              </a:path>
            </a:pathLst>
          </a:custGeom>
          <a:solidFill>
            <a:srgbClr val="FFFFFF">
              <a:alpha val="59999"/>
            </a:srgbClr>
          </a:solidFill>
          <a:ln w="9525">
            <a:solidFill>
              <a:schemeClr val="accent1"/>
            </a:solidFill>
            <a:round/>
            <a:headEnd/>
            <a:tailEnd/>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VnTime" panose="020B7200000000000000" pitchFamily="34" charset="0"/>
              <a:ea typeface="+mn-ea"/>
              <a:cs typeface="Arial" panose="020B0604020202020204" pitchFamily="34" charset="0"/>
            </a:endParaRPr>
          </a:p>
        </p:txBody>
      </p:sp>
      <p:sp>
        <p:nvSpPr>
          <p:cNvPr id="838688" name="AutoShape 95">
            <a:extLst>
              <a:ext uri="{FF2B5EF4-FFF2-40B4-BE49-F238E27FC236}">
                <a16:creationId xmlns:a16="http://schemas.microsoft.com/office/drawing/2014/main" xmlns="" id="{6786366A-8B7D-45AE-941F-23B6A63AF9A1}"/>
              </a:ext>
            </a:extLst>
          </p:cNvPr>
          <p:cNvSpPr>
            <a:spLocks noChangeArrowheads="1"/>
          </p:cNvSpPr>
          <p:nvPr/>
        </p:nvSpPr>
        <p:spPr bwMode="black">
          <a:xfrm>
            <a:off x="2832099" y="6302374"/>
            <a:ext cx="228600" cy="228600"/>
          </a:xfrm>
          <a:custGeom>
            <a:avLst/>
            <a:gdLst>
              <a:gd name="T0" fmla="*/ 1209675 w 21600"/>
              <a:gd name="T1" fmla="*/ 0 h 21600"/>
              <a:gd name="T2" fmla="*/ 354277 w 21600"/>
              <a:gd name="T3" fmla="*/ 354277 h 21600"/>
              <a:gd name="T4" fmla="*/ 0 w 21600"/>
              <a:gd name="T5" fmla="*/ 1209675 h 21600"/>
              <a:gd name="T6" fmla="*/ 354277 w 21600"/>
              <a:gd name="T7" fmla="*/ 2065073 h 21600"/>
              <a:gd name="T8" fmla="*/ 1209675 w 21600"/>
              <a:gd name="T9" fmla="*/ 2419350 h 21600"/>
              <a:gd name="T10" fmla="*/ 2065073 w 21600"/>
              <a:gd name="T11" fmla="*/ 2065073 h 21600"/>
              <a:gd name="T12" fmla="*/ 2419350 w 21600"/>
              <a:gd name="T13" fmla="*/ 1209675 h 21600"/>
              <a:gd name="T14" fmla="*/ 2065073 w 21600"/>
              <a:gd name="T15" fmla="*/ 354277 h 21600"/>
              <a:gd name="T16" fmla="*/ 0 60000 65536"/>
              <a:gd name="T17" fmla="*/ 0 60000 65536"/>
              <a:gd name="T18" fmla="*/ 0 60000 65536"/>
              <a:gd name="T19" fmla="*/ 0 60000 65536"/>
              <a:gd name="T20" fmla="*/ 0 60000 65536"/>
              <a:gd name="T21" fmla="*/ 0 60000 65536"/>
              <a:gd name="T22" fmla="*/ 0 60000 65536"/>
              <a:gd name="T23" fmla="*/ 0 60000 65536"/>
              <a:gd name="T24" fmla="*/ 3163 w 21600"/>
              <a:gd name="T25" fmla="*/ 3163 h 21600"/>
              <a:gd name="T26" fmla="*/ 18437 w 21600"/>
              <a:gd name="T27" fmla="*/ 18437 h 2160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1600" h="21600">
                <a:moveTo>
                  <a:pt x="0" y="10800"/>
                </a:moveTo>
                <a:cubicBezTo>
                  <a:pt x="0" y="4835"/>
                  <a:pt x="4835" y="0"/>
                  <a:pt x="10800" y="0"/>
                </a:cubicBezTo>
                <a:cubicBezTo>
                  <a:pt x="16765" y="0"/>
                  <a:pt x="21600" y="4835"/>
                  <a:pt x="21600" y="10800"/>
                </a:cubicBezTo>
                <a:cubicBezTo>
                  <a:pt x="21600" y="16765"/>
                  <a:pt x="16765" y="21600"/>
                  <a:pt x="10800" y="21600"/>
                </a:cubicBezTo>
                <a:cubicBezTo>
                  <a:pt x="4835" y="21600"/>
                  <a:pt x="0" y="16765"/>
                  <a:pt x="0" y="10800"/>
                </a:cubicBezTo>
                <a:close/>
                <a:moveTo>
                  <a:pt x="5400" y="10800"/>
                </a:moveTo>
                <a:cubicBezTo>
                  <a:pt x="5400" y="13782"/>
                  <a:pt x="7818" y="16200"/>
                  <a:pt x="10800" y="16200"/>
                </a:cubicBezTo>
                <a:cubicBezTo>
                  <a:pt x="13782" y="16200"/>
                  <a:pt x="16200" y="13782"/>
                  <a:pt x="16200" y="10800"/>
                </a:cubicBezTo>
                <a:cubicBezTo>
                  <a:pt x="16200" y="7818"/>
                  <a:pt x="13782" y="5400"/>
                  <a:pt x="10800" y="5400"/>
                </a:cubicBezTo>
                <a:cubicBezTo>
                  <a:pt x="7818" y="5400"/>
                  <a:pt x="5400" y="7818"/>
                  <a:pt x="5400" y="10800"/>
                </a:cubicBezTo>
                <a:close/>
              </a:path>
            </a:pathLst>
          </a:custGeom>
          <a:solidFill>
            <a:srgbClr val="FFFFFF">
              <a:alpha val="59999"/>
            </a:srgbClr>
          </a:solidFill>
          <a:ln w="9525">
            <a:solidFill>
              <a:schemeClr val="accent1"/>
            </a:solidFill>
            <a:round/>
            <a:headEnd/>
            <a:tailEnd/>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VnTime" panose="020B7200000000000000" pitchFamily="34" charset="0"/>
              <a:ea typeface="+mn-ea"/>
              <a:cs typeface="Arial" panose="020B0604020202020204" pitchFamily="34" charset="0"/>
            </a:endParaRPr>
          </a:p>
        </p:txBody>
      </p:sp>
      <p:sp>
        <p:nvSpPr>
          <p:cNvPr id="333920" name="AutoShape 96">
            <a:extLst>
              <a:ext uri="{FF2B5EF4-FFF2-40B4-BE49-F238E27FC236}">
                <a16:creationId xmlns:a16="http://schemas.microsoft.com/office/drawing/2014/main" xmlns="" id="{F0E44366-866F-43F3-BAC1-7B110019F806}"/>
              </a:ext>
            </a:extLst>
          </p:cNvPr>
          <p:cNvSpPr>
            <a:spLocks noChangeArrowheads="1"/>
          </p:cNvSpPr>
          <p:nvPr/>
        </p:nvSpPr>
        <p:spPr bwMode="gray">
          <a:xfrm rot="20226946">
            <a:off x="3533774" y="5399087"/>
            <a:ext cx="514350" cy="514350"/>
          </a:xfrm>
          <a:custGeom>
            <a:avLst/>
            <a:gdLst>
              <a:gd name="T0" fmla="*/ 10860 w 21600"/>
              <a:gd name="T1" fmla="*/ 2187 h 21600"/>
              <a:gd name="T2" fmla="*/ 2928 w 21600"/>
              <a:gd name="T3" fmla="*/ 10800 h 21600"/>
              <a:gd name="T4" fmla="*/ 10860 w 21600"/>
              <a:gd name="T5" fmla="*/ 21600 h 21600"/>
              <a:gd name="T6" fmla="*/ 18672 w 21600"/>
              <a:gd name="T7" fmla="*/ 10800 h 21600"/>
              <a:gd name="T8" fmla="*/ 17694720 60000 65536"/>
              <a:gd name="T9" fmla="*/ 11796480 60000 65536"/>
              <a:gd name="T10" fmla="*/ 5898240 60000 65536"/>
              <a:gd name="T11" fmla="*/ 0 60000 65536"/>
              <a:gd name="T12" fmla="*/ 5037 w 21600"/>
              <a:gd name="T13" fmla="*/ 2277 h 21600"/>
              <a:gd name="T14" fmla="*/ 16557 w 21600"/>
              <a:gd name="T15" fmla="*/ 13677 h 21600"/>
            </a:gdLst>
            <a:ahLst/>
            <a:cxnLst>
              <a:cxn ang="T8">
                <a:pos x="T0" y="T1"/>
              </a:cxn>
              <a:cxn ang="T9">
                <a:pos x="T2" y="T3"/>
              </a:cxn>
              <a:cxn ang="T10">
                <a:pos x="T4" y="T5"/>
              </a:cxn>
              <a:cxn ang="T11">
                <a:pos x="T6" y="T7"/>
              </a:cxn>
            </a:cxnLst>
            <a:rect l="T12" t="T13" r="T14" b="T15"/>
            <a:pathLst>
              <a:path w="21600" h="21600">
                <a:moveTo>
                  <a:pt x="10860" y="2187"/>
                </a:moveTo>
                <a:cubicBezTo>
                  <a:pt x="10451" y="1746"/>
                  <a:pt x="9529" y="1018"/>
                  <a:pt x="9015" y="730"/>
                </a:cubicBezTo>
                <a:cubicBezTo>
                  <a:pt x="7865" y="152"/>
                  <a:pt x="6685" y="0"/>
                  <a:pt x="5415" y="0"/>
                </a:cubicBezTo>
                <a:cubicBezTo>
                  <a:pt x="4175" y="152"/>
                  <a:pt x="2995" y="575"/>
                  <a:pt x="1967" y="1305"/>
                </a:cubicBezTo>
                <a:cubicBezTo>
                  <a:pt x="1150" y="2187"/>
                  <a:pt x="575" y="3222"/>
                  <a:pt x="242" y="4220"/>
                </a:cubicBezTo>
                <a:cubicBezTo>
                  <a:pt x="0" y="5410"/>
                  <a:pt x="242" y="6560"/>
                  <a:pt x="575" y="7597"/>
                </a:cubicBezTo>
                <a:lnTo>
                  <a:pt x="10860" y="21600"/>
                </a:lnTo>
                <a:lnTo>
                  <a:pt x="20995" y="7597"/>
                </a:lnTo>
                <a:cubicBezTo>
                  <a:pt x="21480" y="6560"/>
                  <a:pt x="21600" y="5410"/>
                  <a:pt x="21480" y="4220"/>
                </a:cubicBezTo>
                <a:cubicBezTo>
                  <a:pt x="21115" y="3222"/>
                  <a:pt x="20420" y="2187"/>
                  <a:pt x="19632" y="1305"/>
                </a:cubicBezTo>
                <a:cubicBezTo>
                  <a:pt x="18575" y="575"/>
                  <a:pt x="17425" y="152"/>
                  <a:pt x="16275" y="0"/>
                </a:cubicBezTo>
                <a:cubicBezTo>
                  <a:pt x="15005" y="0"/>
                  <a:pt x="13735" y="152"/>
                  <a:pt x="12705" y="730"/>
                </a:cubicBezTo>
                <a:cubicBezTo>
                  <a:pt x="12176" y="1018"/>
                  <a:pt x="11254" y="1746"/>
                  <a:pt x="10860" y="2187"/>
                </a:cubicBezTo>
                <a:close/>
              </a:path>
            </a:pathLst>
          </a:custGeom>
          <a:gradFill rotWithShape="1">
            <a:gsLst>
              <a:gs pos="0">
                <a:schemeClr val="accent2"/>
              </a:gs>
              <a:gs pos="100000">
                <a:schemeClr val="accent2">
                  <a:gamma/>
                  <a:shade val="50980"/>
                  <a:invGamma/>
                </a:schemeClr>
              </a:gs>
            </a:gsLst>
            <a:lin ang="5400000" scaled="1"/>
          </a:gradFill>
          <a:ln w="9525">
            <a:solidFill>
              <a:srgbClr val="FEFFFF"/>
            </a:solidFill>
            <a:miter lim="800000"/>
            <a:headEnd/>
            <a:tailEnd/>
          </a:ln>
          <a:effectLst>
            <a:outerShdw dist="35921" dir="2700000" algn="ctr" rotWithShape="0">
              <a:srgbClr val="080808">
                <a:alpha val="50000"/>
              </a:srgbClr>
            </a:outerShdw>
          </a:effec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VnTime" panose="020B7200000000000000" pitchFamily="34" charset="0"/>
              <a:ea typeface="+mn-ea"/>
              <a:cs typeface="Arial" panose="020B0604020202020204" pitchFamily="34" charset="0"/>
            </a:endParaRPr>
          </a:p>
        </p:txBody>
      </p:sp>
      <p:sp>
        <p:nvSpPr>
          <p:cNvPr id="333921" name="AutoShape 97">
            <a:extLst>
              <a:ext uri="{FF2B5EF4-FFF2-40B4-BE49-F238E27FC236}">
                <a16:creationId xmlns:a16="http://schemas.microsoft.com/office/drawing/2014/main" xmlns="" id="{9811CB3B-AE23-434A-928A-7E3C2A225EB5}"/>
              </a:ext>
            </a:extLst>
          </p:cNvPr>
          <p:cNvSpPr>
            <a:spLocks noChangeArrowheads="1"/>
          </p:cNvSpPr>
          <p:nvPr/>
        </p:nvSpPr>
        <p:spPr bwMode="gray">
          <a:xfrm>
            <a:off x="1536700" y="1752600"/>
            <a:ext cx="657225" cy="657225"/>
          </a:xfrm>
          <a:custGeom>
            <a:avLst/>
            <a:gdLst>
              <a:gd name="T0" fmla="*/ 10860 w 21600"/>
              <a:gd name="T1" fmla="*/ 2187 h 21600"/>
              <a:gd name="T2" fmla="*/ 2928 w 21600"/>
              <a:gd name="T3" fmla="*/ 10800 h 21600"/>
              <a:gd name="T4" fmla="*/ 10860 w 21600"/>
              <a:gd name="T5" fmla="*/ 21600 h 21600"/>
              <a:gd name="T6" fmla="*/ 18672 w 21600"/>
              <a:gd name="T7" fmla="*/ 10800 h 21600"/>
              <a:gd name="T8" fmla="*/ 17694720 60000 65536"/>
              <a:gd name="T9" fmla="*/ 11796480 60000 65536"/>
              <a:gd name="T10" fmla="*/ 5898240 60000 65536"/>
              <a:gd name="T11" fmla="*/ 0 60000 65536"/>
              <a:gd name="T12" fmla="*/ 5037 w 21600"/>
              <a:gd name="T13" fmla="*/ 2277 h 21600"/>
              <a:gd name="T14" fmla="*/ 16557 w 21600"/>
              <a:gd name="T15" fmla="*/ 13677 h 21600"/>
            </a:gdLst>
            <a:ahLst/>
            <a:cxnLst>
              <a:cxn ang="T8">
                <a:pos x="T0" y="T1"/>
              </a:cxn>
              <a:cxn ang="T9">
                <a:pos x="T2" y="T3"/>
              </a:cxn>
              <a:cxn ang="T10">
                <a:pos x="T4" y="T5"/>
              </a:cxn>
              <a:cxn ang="T11">
                <a:pos x="T6" y="T7"/>
              </a:cxn>
            </a:cxnLst>
            <a:rect l="T12" t="T13" r="T14" b="T15"/>
            <a:pathLst>
              <a:path w="21600" h="21600">
                <a:moveTo>
                  <a:pt x="10860" y="2187"/>
                </a:moveTo>
                <a:cubicBezTo>
                  <a:pt x="10451" y="1746"/>
                  <a:pt x="9529" y="1018"/>
                  <a:pt x="9015" y="730"/>
                </a:cubicBezTo>
                <a:cubicBezTo>
                  <a:pt x="7865" y="152"/>
                  <a:pt x="6685" y="0"/>
                  <a:pt x="5415" y="0"/>
                </a:cubicBezTo>
                <a:cubicBezTo>
                  <a:pt x="4175" y="152"/>
                  <a:pt x="2995" y="575"/>
                  <a:pt x="1967" y="1305"/>
                </a:cubicBezTo>
                <a:cubicBezTo>
                  <a:pt x="1150" y="2187"/>
                  <a:pt x="575" y="3222"/>
                  <a:pt x="242" y="4220"/>
                </a:cubicBezTo>
                <a:cubicBezTo>
                  <a:pt x="0" y="5410"/>
                  <a:pt x="242" y="6560"/>
                  <a:pt x="575" y="7597"/>
                </a:cubicBezTo>
                <a:lnTo>
                  <a:pt x="10860" y="21600"/>
                </a:lnTo>
                <a:lnTo>
                  <a:pt x="20995" y="7597"/>
                </a:lnTo>
                <a:cubicBezTo>
                  <a:pt x="21480" y="6560"/>
                  <a:pt x="21600" y="5410"/>
                  <a:pt x="21480" y="4220"/>
                </a:cubicBezTo>
                <a:cubicBezTo>
                  <a:pt x="21115" y="3222"/>
                  <a:pt x="20420" y="2187"/>
                  <a:pt x="19632" y="1305"/>
                </a:cubicBezTo>
                <a:cubicBezTo>
                  <a:pt x="18575" y="575"/>
                  <a:pt x="17425" y="152"/>
                  <a:pt x="16275" y="0"/>
                </a:cubicBezTo>
                <a:cubicBezTo>
                  <a:pt x="15005" y="0"/>
                  <a:pt x="13735" y="152"/>
                  <a:pt x="12705" y="730"/>
                </a:cubicBezTo>
                <a:cubicBezTo>
                  <a:pt x="12176" y="1018"/>
                  <a:pt x="11254" y="1746"/>
                  <a:pt x="10860" y="2187"/>
                </a:cubicBezTo>
                <a:close/>
              </a:path>
            </a:pathLst>
          </a:custGeom>
          <a:gradFill rotWithShape="1">
            <a:gsLst>
              <a:gs pos="0">
                <a:schemeClr val="hlink">
                  <a:gamma/>
                  <a:tint val="20000"/>
                  <a:invGamma/>
                </a:schemeClr>
              </a:gs>
              <a:gs pos="100000">
                <a:schemeClr val="hlink"/>
              </a:gs>
            </a:gsLst>
            <a:lin ang="5400000" scaled="1"/>
          </a:gradFill>
          <a:ln w="9525">
            <a:solidFill>
              <a:srgbClr val="FEFFFF"/>
            </a:solidFill>
            <a:miter lim="800000"/>
            <a:headEnd/>
            <a:tailEnd/>
          </a:ln>
          <a:effectLst>
            <a:outerShdw dist="35921" dir="2700000" algn="ctr" rotWithShape="0">
              <a:srgbClr val="080808">
                <a:alpha val="50000"/>
              </a:srgbClr>
            </a:outerShdw>
          </a:effec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VnTime" panose="020B7200000000000000" pitchFamily="34" charset="0"/>
              <a:ea typeface="+mn-ea"/>
              <a:cs typeface="Arial" panose="020B0604020202020204" pitchFamily="34" charset="0"/>
            </a:endParaRPr>
          </a:p>
        </p:txBody>
      </p:sp>
      <p:sp>
        <p:nvSpPr>
          <p:cNvPr id="333922" name="AutoShape 98">
            <a:extLst>
              <a:ext uri="{FF2B5EF4-FFF2-40B4-BE49-F238E27FC236}">
                <a16:creationId xmlns:a16="http://schemas.microsoft.com/office/drawing/2014/main" xmlns="" id="{26C52A85-C51B-4928-AB6E-CF12F26699E6}"/>
              </a:ext>
            </a:extLst>
          </p:cNvPr>
          <p:cNvSpPr>
            <a:spLocks noChangeArrowheads="1"/>
          </p:cNvSpPr>
          <p:nvPr/>
        </p:nvSpPr>
        <p:spPr bwMode="gray">
          <a:xfrm rot="802016">
            <a:off x="2054225" y="2952750"/>
            <a:ext cx="657225" cy="657225"/>
          </a:xfrm>
          <a:custGeom>
            <a:avLst/>
            <a:gdLst>
              <a:gd name="T0" fmla="*/ 10860 w 21600"/>
              <a:gd name="T1" fmla="*/ 2187 h 21600"/>
              <a:gd name="T2" fmla="*/ 2928 w 21600"/>
              <a:gd name="T3" fmla="*/ 10800 h 21600"/>
              <a:gd name="T4" fmla="*/ 10860 w 21600"/>
              <a:gd name="T5" fmla="*/ 21600 h 21600"/>
              <a:gd name="T6" fmla="*/ 18672 w 21600"/>
              <a:gd name="T7" fmla="*/ 10800 h 21600"/>
              <a:gd name="T8" fmla="*/ 17694720 60000 65536"/>
              <a:gd name="T9" fmla="*/ 11796480 60000 65536"/>
              <a:gd name="T10" fmla="*/ 5898240 60000 65536"/>
              <a:gd name="T11" fmla="*/ 0 60000 65536"/>
              <a:gd name="T12" fmla="*/ 5037 w 21600"/>
              <a:gd name="T13" fmla="*/ 2277 h 21600"/>
              <a:gd name="T14" fmla="*/ 16557 w 21600"/>
              <a:gd name="T15" fmla="*/ 13677 h 21600"/>
            </a:gdLst>
            <a:ahLst/>
            <a:cxnLst>
              <a:cxn ang="T8">
                <a:pos x="T0" y="T1"/>
              </a:cxn>
              <a:cxn ang="T9">
                <a:pos x="T2" y="T3"/>
              </a:cxn>
              <a:cxn ang="T10">
                <a:pos x="T4" y="T5"/>
              </a:cxn>
              <a:cxn ang="T11">
                <a:pos x="T6" y="T7"/>
              </a:cxn>
            </a:cxnLst>
            <a:rect l="T12" t="T13" r="T14" b="T15"/>
            <a:pathLst>
              <a:path w="21600" h="21600">
                <a:moveTo>
                  <a:pt x="10860" y="2187"/>
                </a:moveTo>
                <a:cubicBezTo>
                  <a:pt x="10451" y="1746"/>
                  <a:pt x="9529" y="1018"/>
                  <a:pt x="9015" y="730"/>
                </a:cubicBezTo>
                <a:cubicBezTo>
                  <a:pt x="7865" y="152"/>
                  <a:pt x="6685" y="0"/>
                  <a:pt x="5415" y="0"/>
                </a:cubicBezTo>
                <a:cubicBezTo>
                  <a:pt x="4175" y="152"/>
                  <a:pt x="2995" y="575"/>
                  <a:pt x="1967" y="1305"/>
                </a:cubicBezTo>
                <a:cubicBezTo>
                  <a:pt x="1150" y="2187"/>
                  <a:pt x="575" y="3222"/>
                  <a:pt x="242" y="4220"/>
                </a:cubicBezTo>
                <a:cubicBezTo>
                  <a:pt x="0" y="5410"/>
                  <a:pt x="242" y="6560"/>
                  <a:pt x="575" y="7597"/>
                </a:cubicBezTo>
                <a:lnTo>
                  <a:pt x="10860" y="21600"/>
                </a:lnTo>
                <a:lnTo>
                  <a:pt x="20995" y="7597"/>
                </a:lnTo>
                <a:cubicBezTo>
                  <a:pt x="21480" y="6560"/>
                  <a:pt x="21600" y="5410"/>
                  <a:pt x="21480" y="4220"/>
                </a:cubicBezTo>
                <a:cubicBezTo>
                  <a:pt x="21115" y="3222"/>
                  <a:pt x="20420" y="2187"/>
                  <a:pt x="19632" y="1305"/>
                </a:cubicBezTo>
                <a:cubicBezTo>
                  <a:pt x="18575" y="575"/>
                  <a:pt x="17425" y="152"/>
                  <a:pt x="16275" y="0"/>
                </a:cubicBezTo>
                <a:cubicBezTo>
                  <a:pt x="15005" y="0"/>
                  <a:pt x="13735" y="152"/>
                  <a:pt x="12705" y="730"/>
                </a:cubicBezTo>
                <a:cubicBezTo>
                  <a:pt x="12176" y="1018"/>
                  <a:pt x="11254" y="1746"/>
                  <a:pt x="10860" y="2187"/>
                </a:cubicBezTo>
                <a:close/>
              </a:path>
            </a:pathLst>
          </a:custGeom>
          <a:gradFill rotWithShape="1">
            <a:gsLst>
              <a:gs pos="0">
                <a:schemeClr val="accent1">
                  <a:gamma/>
                  <a:tint val="28627"/>
                  <a:invGamma/>
                </a:schemeClr>
              </a:gs>
              <a:gs pos="100000">
                <a:schemeClr val="accent1"/>
              </a:gs>
            </a:gsLst>
            <a:lin ang="5400000" scaled="1"/>
          </a:gradFill>
          <a:ln w="9525">
            <a:solidFill>
              <a:srgbClr val="FEFFFF"/>
            </a:solidFill>
            <a:miter lim="800000"/>
            <a:headEnd/>
            <a:tailEnd/>
          </a:ln>
          <a:effectLst>
            <a:outerShdw dist="35921" dir="2700000" algn="ctr" rotWithShape="0">
              <a:srgbClr val="080808">
                <a:alpha val="50000"/>
              </a:srgbClr>
            </a:outerShdw>
          </a:effec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VnTime" panose="020B7200000000000000" pitchFamily="34" charset="0"/>
              <a:ea typeface="+mn-ea"/>
              <a:cs typeface="Arial" panose="020B0604020202020204" pitchFamily="34" charset="0"/>
            </a:endParaRPr>
          </a:p>
        </p:txBody>
      </p:sp>
      <p:sp>
        <p:nvSpPr>
          <p:cNvPr id="333923" name="AutoShape 99">
            <a:extLst>
              <a:ext uri="{FF2B5EF4-FFF2-40B4-BE49-F238E27FC236}">
                <a16:creationId xmlns:a16="http://schemas.microsoft.com/office/drawing/2014/main" xmlns="" id="{8031B862-E04A-4850-8943-8C9A7B6701ED}"/>
              </a:ext>
            </a:extLst>
          </p:cNvPr>
          <p:cNvSpPr>
            <a:spLocks noChangeArrowheads="1"/>
          </p:cNvSpPr>
          <p:nvPr/>
        </p:nvSpPr>
        <p:spPr bwMode="gray">
          <a:xfrm rot="1833378">
            <a:off x="2717799" y="4292599"/>
            <a:ext cx="604838" cy="604838"/>
          </a:xfrm>
          <a:custGeom>
            <a:avLst/>
            <a:gdLst>
              <a:gd name="T0" fmla="*/ 10860 w 21600"/>
              <a:gd name="T1" fmla="*/ 2187 h 21600"/>
              <a:gd name="T2" fmla="*/ 2928 w 21600"/>
              <a:gd name="T3" fmla="*/ 10800 h 21600"/>
              <a:gd name="T4" fmla="*/ 10860 w 21600"/>
              <a:gd name="T5" fmla="*/ 21600 h 21600"/>
              <a:gd name="T6" fmla="*/ 18672 w 21600"/>
              <a:gd name="T7" fmla="*/ 10800 h 21600"/>
              <a:gd name="T8" fmla="*/ 17694720 60000 65536"/>
              <a:gd name="T9" fmla="*/ 11796480 60000 65536"/>
              <a:gd name="T10" fmla="*/ 5898240 60000 65536"/>
              <a:gd name="T11" fmla="*/ 0 60000 65536"/>
              <a:gd name="T12" fmla="*/ 5037 w 21600"/>
              <a:gd name="T13" fmla="*/ 2277 h 21600"/>
              <a:gd name="T14" fmla="*/ 16557 w 21600"/>
              <a:gd name="T15" fmla="*/ 13677 h 21600"/>
            </a:gdLst>
            <a:ahLst/>
            <a:cxnLst>
              <a:cxn ang="T8">
                <a:pos x="T0" y="T1"/>
              </a:cxn>
              <a:cxn ang="T9">
                <a:pos x="T2" y="T3"/>
              </a:cxn>
              <a:cxn ang="T10">
                <a:pos x="T4" y="T5"/>
              </a:cxn>
              <a:cxn ang="T11">
                <a:pos x="T6" y="T7"/>
              </a:cxn>
            </a:cxnLst>
            <a:rect l="T12" t="T13" r="T14" b="T15"/>
            <a:pathLst>
              <a:path w="21600" h="21600">
                <a:moveTo>
                  <a:pt x="10860" y="2187"/>
                </a:moveTo>
                <a:cubicBezTo>
                  <a:pt x="10451" y="1746"/>
                  <a:pt x="9529" y="1018"/>
                  <a:pt x="9015" y="730"/>
                </a:cubicBezTo>
                <a:cubicBezTo>
                  <a:pt x="7865" y="152"/>
                  <a:pt x="6685" y="0"/>
                  <a:pt x="5415" y="0"/>
                </a:cubicBezTo>
                <a:cubicBezTo>
                  <a:pt x="4175" y="152"/>
                  <a:pt x="2995" y="575"/>
                  <a:pt x="1967" y="1305"/>
                </a:cubicBezTo>
                <a:cubicBezTo>
                  <a:pt x="1150" y="2187"/>
                  <a:pt x="575" y="3222"/>
                  <a:pt x="242" y="4220"/>
                </a:cubicBezTo>
                <a:cubicBezTo>
                  <a:pt x="0" y="5410"/>
                  <a:pt x="242" y="6560"/>
                  <a:pt x="575" y="7597"/>
                </a:cubicBezTo>
                <a:lnTo>
                  <a:pt x="10860" y="21600"/>
                </a:lnTo>
                <a:lnTo>
                  <a:pt x="20995" y="7597"/>
                </a:lnTo>
                <a:cubicBezTo>
                  <a:pt x="21480" y="6560"/>
                  <a:pt x="21600" y="5410"/>
                  <a:pt x="21480" y="4220"/>
                </a:cubicBezTo>
                <a:cubicBezTo>
                  <a:pt x="21115" y="3222"/>
                  <a:pt x="20420" y="2187"/>
                  <a:pt x="19632" y="1305"/>
                </a:cubicBezTo>
                <a:cubicBezTo>
                  <a:pt x="18575" y="575"/>
                  <a:pt x="17425" y="152"/>
                  <a:pt x="16275" y="0"/>
                </a:cubicBezTo>
                <a:cubicBezTo>
                  <a:pt x="15005" y="0"/>
                  <a:pt x="13735" y="152"/>
                  <a:pt x="12705" y="730"/>
                </a:cubicBezTo>
                <a:cubicBezTo>
                  <a:pt x="12176" y="1018"/>
                  <a:pt x="11254" y="1746"/>
                  <a:pt x="10860" y="2187"/>
                </a:cubicBezTo>
                <a:close/>
              </a:path>
            </a:pathLst>
          </a:custGeom>
          <a:gradFill rotWithShape="1">
            <a:gsLst>
              <a:gs pos="0">
                <a:schemeClr val="folHlink"/>
              </a:gs>
              <a:gs pos="100000">
                <a:schemeClr val="folHlink">
                  <a:gamma/>
                  <a:shade val="79216"/>
                  <a:invGamma/>
                </a:schemeClr>
              </a:gs>
            </a:gsLst>
            <a:lin ang="5400000" scaled="1"/>
          </a:gradFill>
          <a:ln w="9525">
            <a:solidFill>
              <a:srgbClr val="FEFFFF"/>
            </a:solidFill>
            <a:miter lim="800000"/>
            <a:headEnd/>
            <a:tailEnd/>
          </a:ln>
          <a:effectLst>
            <a:outerShdw dist="35921" dir="2700000" algn="ctr" rotWithShape="0">
              <a:srgbClr val="080808">
                <a:alpha val="50000"/>
              </a:srgbClr>
            </a:outerShdw>
          </a:effec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VnTime" panose="020B7200000000000000" pitchFamily="34" charset="0"/>
              <a:ea typeface="+mn-ea"/>
              <a:cs typeface="Arial" panose="020B0604020202020204" pitchFamily="34" charset="0"/>
            </a:endParaRPr>
          </a:p>
        </p:txBody>
      </p:sp>
      <p:sp>
        <p:nvSpPr>
          <p:cNvPr id="47" name="TextBox 46">
            <a:extLst>
              <a:ext uri="{FF2B5EF4-FFF2-40B4-BE49-F238E27FC236}">
                <a16:creationId xmlns:a16="http://schemas.microsoft.com/office/drawing/2014/main" xmlns="" id="{00C6FD63-5A3A-4691-AA6B-6511B258BDA0}"/>
              </a:ext>
            </a:extLst>
          </p:cNvPr>
          <p:cNvSpPr txBox="1"/>
          <p:nvPr/>
        </p:nvSpPr>
        <p:spPr>
          <a:xfrm>
            <a:off x="610736" y="210160"/>
            <a:ext cx="6103256" cy="461665"/>
          </a:xfrm>
          <a:prstGeom prst="rect">
            <a:avLst/>
          </a:prstGeom>
          <a:noFill/>
        </p:spPr>
        <p:txBody>
          <a:bodyPr wrap="square">
            <a:spAutoFit/>
          </a:bodyPr>
          <a:lstStyle/>
          <a:p>
            <a:pPr algn="l"/>
            <a:r>
              <a:rPr lang="en-US" sz="2400" b="1" i="0" dirty="0">
                <a:solidFill>
                  <a:srgbClr val="008000"/>
                </a:solidFill>
                <a:effectLst/>
                <a:latin typeface="Arial" panose="020B0604020202020204" pitchFamily="34" charset="0"/>
                <a:cs typeface="Arial" panose="020B0604020202020204" pitchFamily="34" charset="0"/>
              </a:rPr>
              <a:t>3.3.2</a:t>
            </a:r>
            <a:r>
              <a:rPr lang="vi-VN" sz="2400" b="1" i="0" dirty="0">
                <a:solidFill>
                  <a:srgbClr val="008000"/>
                </a:solidFill>
                <a:effectLst/>
                <a:latin typeface="Arial" panose="020B0604020202020204" pitchFamily="34" charset="0"/>
                <a:cs typeface="Arial" panose="020B0604020202020204" pitchFamily="34" charset="0"/>
              </a:rPr>
              <a:t>. </a:t>
            </a:r>
            <a:r>
              <a:rPr lang="en-US" sz="2400" b="1" dirty="0" err="1">
                <a:solidFill>
                  <a:srgbClr val="008000"/>
                </a:solidFill>
                <a:latin typeface="Arial" panose="020B0604020202020204" pitchFamily="34" charset="0"/>
                <a:cs typeface="Arial" panose="020B0604020202020204" pitchFamily="34" charset="0"/>
              </a:rPr>
              <a:t>Lợi</a:t>
            </a:r>
            <a:r>
              <a:rPr lang="en-US" sz="2400" b="1" dirty="0">
                <a:solidFill>
                  <a:srgbClr val="008000"/>
                </a:solidFill>
                <a:latin typeface="Arial" panose="020B0604020202020204" pitchFamily="34" charset="0"/>
                <a:cs typeface="Arial" panose="020B0604020202020204" pitchFamily="34" charset="0"/>
              </a:rPr>
              <a:t> </a:t>
            </a:r>
            <a:r>
              <a:rPr lang="en-US" sz="2400" b="1" dirty="0" err="1">
                <a:solidFill>
                  <a:srgbClr val="008000"/>
                </a:solidFill>
                <a:latin typeface="Arial" panose="020B0604020202020204" pitchFamily="34" charset="0"/>
                <a:cs typeface="Arial" panose="020B0604020202020204" pitchFamily="34" charset="0"/>
              </a:rPr>
              <a:t>tức</a:t>
            </a:r>
            <a:endParaRPr lang="vi-VN" sz="2400" b="1" i="0" dirty="0">
              <a:solidFill>
                <a:srgbClr val="008000"/>
              </a:solidFill>
              <a:effectLst/>
              <a:latin typeface="Arial" panose="020B0604020202020204" pitchFamily="34" charset="0"/>
              <a:cs typeface="Arial" panose="020B0604020202020204" pitchFamily="34" charset="0"/>
            </a:endParaRPr>
          </a:p>
        </p:txBody>
      </p:sp>
      <p:sp>
        <p:nvSpPr>
          <p:cNvPr id="48" name="Rounded Rectangle 4">
            <a:extLst>
              <a:ext uri="{FF2B5EF4-FFF2-40B4-BE49-F238E27FC236}">
                <a16:creationId xmlns:a16="http://schemas.microsoft.com/office/drawing/2014/main" xmlns="" id="{672DC8A1-D3B6-4F24-A982-31A4123F1098}"/>
              </a:ext>
            </a:extLst>
          </p:cNvPr>
          <p:cNvSpPr/>
          <p:nvPr/>
        </p:nvSpPr>
        <p:spPr>
          <a:xfrm>
            <a:off x="4799011" y="1732755"/>
            <a:ext cx="1331913" cy="776288"/>
          </a:xfrm>
          <a:prstGeom prst="roundRect">
            <a:avLst/>
          </a:prstGeom>
          <a:solidFill>
            <a:srgbClr val="FFFFFF"/>
          </a:solidFill>
          <a:ln w="25400" cap="flat" cmpd="sng" algn="ctr">
            <a:solidFill>
              <a:srgbClr val="3A81BA">
                <a:shade val="50000"/>
              </a:srgbClr>
            </a:solid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rial"/>
              <a:ea typeface="+mn-ea"/>
              <a:cs typeface="+mn-cs"/>
            </a:endParaRPr>
          </a:p>
        </p:txBody>
      </p:sp>
      <p:sp>
        <p:nvSpPr>
          <p:cNvPr id="49" name="Rounded Rectangle 5">
            <a:extLst>
              <a:ext uri="{FF2B5EF4-FFF2-40B4-BE49-F238E27FC236}">
                <a16:creationId xmlns:a16="http://schemas.microsoft.com/office/drawing/2014/main" xmlns="" id="{C0A844EF-600C-4D02-BC43-A0AA2644134F}"/>
              </a:ext>
            </a:extLst>
          </p:cNvPr>
          <p:cNvSpPr/>
          <p:nvPr/>
        </p:nvSpPr>
        <p:spPr>
          <a:xfrm>
            <a:off x="4797424" y="3475830"/>
            <a:ext cx="1331912" cy="777875"/>
          </a:xfrm>
          <a:prstGeom prst="roundRect">
            <a:avLst/>
          </a:prstGeom>
          <a:solidFill>
            <a:srgbClr val="FFFFFF"/>
          </a:solidFill>
          <a:ln w="25400" cap="flat" cmpd="sng" algn="ctr">
            <a:solidFill>
              <a:srgbClr val="3A81BA">
                <a:shade val="50000"/>
              </a:srgbClr>
            </a:solid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2000" b="1" i="0" u="none" strike="noStrike" kern="0" cap="none" spc="0" normalizeH="0" baseline="0" noProof="0" dirty="0" err="1">
                <a:ln>
                  <a:noFill/>
                </a:ln>
                <a:solidFill>
                  <a:srgbClr val="FF0080"/>
                </a:solidFill>
                <a:effectLst/>
                <a:uLnTx/>
                <a:uFillTx/>
                <a:latin typeface="Arial"/>
                <a:ea typeface="+mn-ea"/>
                <a:cs typeface="+mn-cs"/>
              </a:rPr>
              <a:t>Nguồn</a:t>
            </a:r>
            <a:r>
              <a:rPr kumimoji="0" lang="en-US" sz="2000" b="1" i="0" u="none" strike="noStrike" kern="0" cap="none" spc="0" normalizeH="0" baseline="0" noProof="0" dirty="0">
                <a:ln>
                  <a:noFill/>
                </a:ln>
                <a:solidFill>
                  <a:srgbClr val="FF0080"/>
                </a:solidFill>
                <a:effectLst/>
                <a:uLnTx/>
                <a:uFillTx/>
                <a:latin typeface="Arial"/>
                <a:ea typeface="+mn-ea"/>
                <a:cs typeface="+mn-cs"/>
              </a:rPr>
              <a:t> </a:t>
            </a:r>
            <a:r>
              <a:rPr kumimoji="0" lang="en-US" sz="2000" b="1" i="0" u="none" strike="noStrike" kern="0" cap="none" spc="0" normalizeH="0" baseline="0" noProof="0" dirty="0" err="1">
                <a:ln>
                  <a:noFill/>
                </a:ln>
                <a:solidFill>
                  <a:srgbClr val="FF0080"/>
                </a:solidFill>
                <a:effectLst/>
                <a:uLnTx/>
                <a:uFillTx/>
                <a:latin typeface="Arial"/>
                <a:ea typeface="+mn-ea"/>
                <a:cs typeface="+mn-cs"/>
              </a:rPr>
              <a:t>gốc</a:t>
            </a:r>
            <a:r>
              <a:rPr kumimoji="0" lang="en-US" sz="2000" b="1" i="0" u="none" strike="noStrike" kern="0" cap="none" spc="0" normalizeH="0" baseline="0" noProof="0" dirty="0">
                <a:ln>
                  <a:noFill/>
                </a:ln>
                <a:solidFill>
                  <a:srgbClr val="FF0080"/>
                </a:solidFill>
                <a:effectLst/>
                <a:uLnTx/>
                <a:uFillTx/>
                <a:latin typeface="Arial"/>
                <a:ea typeface="+mn-ea"/>
                <a:cs typeface="+mn-cs"/>
              </a:rPr>
              <a:t> </a:t>
            </a:r>
          </a:p>
        </p:txBody>
      </p:sp>
      <p:sp>
        <p:nvSpPr>
          <p:cNvPr id="50" name="Rounded Rectangle 6">
            <a:extLst>
              <a:ext uri="{FF2B5EF4-FFF2-40B4-BE49-F238E27FC236}">
                <a16:creationId xmlns:a16="http://schemas.microsoft.com/office/drawing/2014/main" xmlns="" id="{C2A82283-C199-4930-B8EF-03F77ACDCA87}"/>
              </a:ext>
            </a:extLst>
          </p:cNvPr>
          <p:cNvSpPr/>
          <p:nvPr/>
        </p:nvSpPr>
        <p:spPr>
          <a:xfrm>
            <a:off x="4837111" y="5047455"/>
            <a:ext cx="1333500" cy="777875"/>
          </a:xfrm>
          <a:prstGeom prst="roundRect">
            <a:avLst/>
          </a:prstGeom>
          <a:solidFill>
            <a:srgbClr val="FFFFFF"/>
          </a:solidFill>
          <a:ln w="25400" cap="flat" cmpd="sng" algn="ctr">
            <a:solidFill>
              <a:srgbClr val="3A81BA">
                <a:shade val="50000"/>
              </a:srgbClr>
            </a:solid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1" i="0" u="none" strike="noStrike" kern="0" cap="none" spc="0" normalizeH="0" baseline="0" noProof="0" dirty="0" err="1">
                <a:ln>
                  <a:noFill/>
                </a:ln>
                <a:solidFill>
                  <a:srgbClr val="0000CC"/>
                </a:solidFill>
                <a:effectLst/>
                <a:uLnTx/>
                <a:uFillTx/>
                <a:latin typeface="Arial"/>
                <a:ea typeface="+mn-ea"/>
                <a:cs typeface="+mn-cs"/>
              </a:rPr>
              <a:t>Giới</a:t>
            </a:r>
            <a:endParaRPr kumimoji="0" lang="en-US" sz="1800" b="1" i="0" u="none" strike="noStrike" kern="0" cap="none" spc="0" normalizeH="0" baseline="0" noProof="0" dirty="0">
              <a:ln>
                <a:noFill/>
              </a:ln>
              <a:solidFill>
                <a:srgbClr val="0000CC"/>
              </a:solidFill>
              <a:effectLst/>
              <a:uLnTx/>
              <a:uFillTx/>
              <a:latin typeface="Arial"/>
              <a:ea typeface="+mn-ea"/>
              <a:cs typeface="+mn-cs"/>
            </a:endParaRP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1" i="0" u="none" strike="noStrike" kern="0" cap="none" spc="0" normalizeH="0" baseline="0" noProof="0" dirty="0">
                <a:ln>
                  <a:noFill/>
                </a:ln>
                <a:solidFill>
                  <a:srgbClr val="0000CC"/>
                </a:solidFill>
                <a:effectLst/>
                <a:uLnTx/>
                <a:uFillTx/>
                <a:latin typeface="Arial"/>
                <a:ea typeface="+mn-ea"/>
                <a:cs typeface="+mn-cs"/>
              </a:rPr>
              <a:t> </a:t>
            </a:r>
            <a:r>
              <a:rPr kumimoji="0" lang="en-US" sz="1800" b="1" i="0" u="none" strike="noStrike" kern="0" cap="none" spc="0" normalizeH="0" baseline="0" noProof="0" dirty="0" err="1">
                <a:ln>
                  <a:noFill/>
                </a:ln>
                <a:solidFill>
                  <a:srgbClr val="0000CC"/>
                </a:solidFill>
                <a:effectLst/>
                <a:uLnTx/>
                <a:uFillTx/>
                <a:latin typeface="Arial"/>
                <a:ea typeface="+mn-ea"/>
                <a:cs typeface="+mn-cs"/>
              </a:rPr>
              <a:t>hạn</a:t>
            </a:r>
            <a:r>
              <a:rPr kumimoji="0" lang="en-US" sz="1800" b="1" i="0" u="none" strike="noStrike" kern="0" cap="none" spc="0" normalizeH="0" baseline="0" noProof="0" dirty="0">
                <a:ln>
                  <a:noFill/>
                </a:ln>
                <a:solidFill>
                  <a:srgbClr val="0000CC"/>
                </a:solidFill>
                <a:effectLst/>
                <a:uLnTx/>
                <a:uFillTx/>
                <a:latin typeface="Arial"/>
                <a:ea typeface="+mn-ea"/>
                <a:cs typeface="+mn-cs"/>
              </a:rPr>
              <a:t> </a:t>
            </a:r>
          </a:p>
        </p:txBody>
      </p:sp>
      <p:sp>
        <p:nvSpPr>
          <p:cNvPr id="51" name="Rounded Rectangle 7">
            <a:extLst>
              <a:ext uri="{FF2B5EF4-FFF2-40B4-BE49-F238E27FC236}">
                <a16:creationId xmlns:a16="http://schemas.microsoft.com/office/drawing/2014/main" xmlns="" id="{DD0D56D9-3C78-44D9-AD3C-A77167A0EFAE}"/>
              </a:ext>
            </a:extLst>
          </p:cNvPr>
          <p:cNvSpPr/>
          <p:nvPr/>
        </p:nvSpPr>
        <p:spPr>
          <a:xfrm>
            <a:off x="3292474" y="3320255"/>
            <a:ext cx="1092200" cy="909638"/>
          </a:xfrm>
          <a:prstGeom prst="roundRect">
            <a:avLst/>
          </a:prstGeom>
          <a:solidFill>
            <a:srgbClr val="FFFFFF"/>
          </a:solidFill>
          <a:ln w="25400" cap="flat" cmpd="sng" algn="ctr">
            <a:solidFill>
              <a:srgbClr val="3A81BA">
                <a:shade val="50000"/>
              </a:srgbClr>
            </a:solid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C00000"/>
              </a:solidFill>
              <a:effectLst/>
              <a:uLnTx/>
              <a:uFillTx/>
              <a:latin typeface="Arial"/>
              <a:ea typeface="+mn-ea"/>
              <a:cs typeface="+mn-cs"/>
            </a:endParaRPr>
          </a:p>
        </p:txBody>
      </p:sp>
      <p:sp>
        <p:nvSpPr>
          <p:cNvPr id="52" name="Rectangle 8">
            <a:extLst>
              <a:ext uri="{FF2B5EF4-FFF2-40B4-BE49-F238E27FC236}">
                <a16:creationId xmlns:a16="http://schemas.microsoft.com/office/drawing/2014/main" xmlns="" id="{AD3F9562-9CE1-4BFF-8B0B-E63F7D1741C8}"/>
              </a:ext>
            </a:extLst>
          </p:cNvPr>
          <p:cNvSpPr>
            <a:spLocks noChangeArrowheads="1"/>
          </p:cNvSpPr>
          <p:nvPr/>
        </p:nvSpPr>
        <p:spPr bwMode="auto">
          <a:xfrm>
            <a:off x="3468921" y="3394868"/>
            <a:ext cx="739305" cy="759182"/>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txBody>
          <a:bodyPr wrap="none">
            <a:spAutoFit/>
          </a:bodyPr>
          <a:lstStyle>
            <a:lvl1pPr>
              <a:tabLst>
                <a:tab pos="114300" algn="l"/>
                <a:tab pos="228600" algn="l"/>
                <a:tab pos="342900" algn="l"/>
                <a:tab pos="1285875" algn="l"/>
              </a:tabLst>
              <a:defRPr>
                <a:solidFill>
                  <a:schemeClr val="tx1"/>
                </a:solidFill>
                <a:latin typeface="Arial" panose="020B0604020202020204" pitchFamily="34" charset="0"/>
              </a:defRPr>
            </a:lvl1pPr>
            <a:lvl2pPr marL="742950" indent="-285750">
              <a:tabLst>
                <a:tab pos="114300" algn="l"/>
                <a:tab pos="228600" algn="l"/>
                <a:tab pos="342900" algn="l"/>
                <a:tab pos="1285875" algn="l"/>
              </a:tabLst>
              <a:defRPr>
                <a:solidFill>
                  <a:schemeClr val="tx1"/>
                </a:solidFill>
                <a:latin typeface="Arial" panose="020B0604020202020204" pitchFamily="34" charset="0"/>
              </a:defRPr>
            </a:lvl2pPr>
            <a:lvl3pPr marL="1143000" indent="-228600">
              <a:tabLst>
                <a:tab pos="114300" algn="l"/>
                <a:tab pos="228600" algn="l"/>
                <a:tab pos="342900" algn="l"/>
                <a:tab pos="1285875" algn="l"/>
              </a:tabLst>
              <a:defRPr>
                <a:solidFill>
                  <a:schemeClr val="tx1"/>
                </a:solidFill>
                <a:latin typeface="Arial" panose="020B0604020202020204" pitchFamily="34" charset="0"/>
              </a:defRPr>
            </a:lvl3pPr>
            <a:lvl4pPr marL="1600200" indent="-228600">
              <a:tabLst>
                <a:tab pos="114300" algn="l"/>
                <a:tab pos="228600" algn="l"/>
                <a:tab pos="342900" algn="l"/>
                <a:tab pos="1285875" algn="l"/>
              </a:tabLst>
              <a:defRPr>
                <a:solidFill>
                  <a:schemeClr val="tx1"/>
                </a:solidFill>
                <a:latin typeface="Arial" panose="020B0604020202020204" pitchFamily="34" charset="0"/>
              </a:defRPr>
            </a:lvl4pPr>
            <a:lvl5pPr marL="2057400" indent="-228600">
              <a:tabLst>
                <a:tab pos="114300" algn="l"/>
                <a:tab pos="228600" algn="l"/>
                <a:tab pos="342900" algn="l"/>
                <a:tab pos="1285875" algn="l"/>
              </a:tabLst>
              <a:defRPr>
                <a:solidFill>
                  <a:schemeClr val="tx1"/>
                </a:solidFill>
                <a:latin typeface="Arial" panose="020B0604020202020204" pitchFamily="34" charset="0"/>
              </a:defRPr>
            </a:lvl5pPr>
            <a:lvl6pPr marL="2514600" indent="-228600" eaLnBrk="0" fontAlgn="base" hangingPunct="0">
              <a:spcBef>
                <a:spcPct val="0"/>
              </a:spcBef>
              <a:spcAft>
                <a:spcPct val="0"/>
              </a:spcAft>
              <a:tabLst>
                <a:tab pos="114300" algn="l"/>
                <a:tab pos="228600" algn="l"/>
                <a:tab pos="342900" algn="l"/>
                <a:tab pos="1285875" algn="l"/>
              </a:tabLst>
              <a:defRPr>
                <a:solidFill>
                  <a:schemeClr val="tx1"/>
                </a:solidFill>
                <a:latin typeface="Arial" panose="020B0604020202020204" pitchFamily="34" charset="0"/>
              </a:defRPr>
            </a:lvl6pPr>
            <a:lvl7pPr marL="2971800" indent="-228600" eaLnBrk="0" fontAlgn="base" hangingPunct="0">
              <a:spcBef>
                <a:spcPct val="0"/>
              </a:spcBef>
              <a:spcAft>
                <a:spcPct val="0"/>
              </a:spcAft>
              <a:tabLst>
                <a:tab pos="114300" algn="l"/>
                <a:tab pos="228600" algn="l"/>
                <a:tab pos="342900" algn="l"/>
                <a:tab pos="1285875" algn="l"/>
              </a:tabLst>
              <a:defRPr>
                <a:solidFill>
                  <a:schemeClr val="tx1"/>
                </a:solidFill>
                <a:latin typeface="Arial" panose="020B0604020202020204" pitchFamily="34" charset="0"/>
              </a:defRPr>
            </a:lvl7pPr>
            <a:lvl8pPr marL="3429000" indent="-228600" eaLnBrk="0" fontAlgn="base" hangingPunct="0">
              <a:spcBef>
                <a:spcPct val="0"/>
              </a:spcBef>
              <a:spcAft>
                <a:spcPct val="0"/>
              </a:spcAft>
              <a:tabLst>
                <a:tab pos="114300" algn="l"/>
                <a:tab pos="228600" algn="l"/>
                <a:tab pos="342900" algn="l"/>
                <a:tab pos="1285875" algn="l"/>
              </a:tabLst>
              <a:defRPr>
                <a:solidFill>
                  <a:schemeClr val="tx1"/>
                </a:solidFill>
                <a:latin typeface="Arial" panose="020B0604020202020204" pitchFamily="34" charset="0"/>
              </a:defRPr>
            </a:lvl8pPr>
            <a:lvl9pPr marL="3886200" indent="-228600" eaLnBrk="0" fontAlgn="base" hangingPunct="0">
              <a:spcBef>
                <a:spcPct val="0"/>
              </a:spcBef>
              <a:spcAft>
                <a:spcPct val="0"/>
              </a:spcAft>
              <a:tabLst>
                <a:tab pos="114300" algn="l"/>
                <a:tab pos="228600" algn="l"/>
                <a:tab pos="342900" algn="l"/>
                <a:tab pos="1285875" algn="l"/>
              </a:tabLst>
              <a:defRPr>
                <a:solidFill>
                  <a:schemeClr val="tx1"/>
                </a:solidFill>
                <a:latin typeface="Arial" panose="020B0604020202020204" pitchFamily="34" charset="0"/>
              </a:defRPr>
            </a:lvl9pPr>
          </a:lstStyle>
          <a:p>
            <a:pPr algn="ctr" defTabSz="914400" eaLnBrk="0" fontAlgn="base" hangingPunct="0">
              <a:spcBef>
                <a:spcPts val="200"/>
              </a:spcBef>
              <a:spcAft>
                <a:spcPts val="200"/>
              </a:spcAft>
            </a:pPr>
            <a:r>
              <a:rPr lang="en-US" altLang="en-US" sz="2000" b="1" dirty="0" err="1">
                <a:solidFill>
                  <a:srgbClr val="C00000"/>
                </a:solidFill>
                <a:cs typeface="Times New Roman" panose="02020603050405020304" pitchFamily="18" charset="0"/>
              </a:rPr>
              <a:t>Lợi</a:t>
            </a:r>
            <a:endParaRPr lang="en-US" altLang="en-US" sz="2000" b="1" dirty="0">
              <a:solidFill>
                <a:srgbClr val="C00000"/>
              </a:solidFill>
              <a:cs typeface="Times New Roman" panose="02020603050405020304" pitchFamily="18" charset="0"/>
            </a:endParaRPr>
          </a:p>
          <a:p>
            <a:pPr algn="ctr" defTabSz="914400" eaLnBrk="0" fontAlgn="base" hangingPunct="0">
              <a:spcBef>
                <a:spcPts val="200"/>
              </a:spcBef>
              <a:spcAft>
                <a:spcPts val="200"/>
              </a:spcAft>
            </a:pPr>
            <a:r>
              <a:rPr lang="en-US" altLang="en-US" sz="2000" b="1" dirty="0">
                <a:solidFill>
                  <a:srgbClr val="C00000"/>
                </a:solidFill>
                <a:cs typeface="Times New Roman" panose="02020603050405020304" pitchFamily="18" charset="0"/>
              </a:rPr>
              <a:t> </a:t>
            </a:r>
            <a:r>
              <a:rPr lang="en-US" altLang="en-US" sz="2000" b="1" dirty="0" err="1">
                <a:solidFill>
                  <a:srgbClr val="C00000"/>
                </a:solidFill>
                <a:cs typeface="Times New Roman" panose="02020603050405020304" pitchFamily="18" charset="0"/>
              </a:rPr>
              <a:t>tức</a:t>
            </a:r>
            <a:r>
              <a:rPr lang="en-US" altLang="en-US" sz="2000" b="1" dirty="0">
                <a:solidFill>
                  <a:srgbClr val="C00000"/>
                </a:solidFill>
                <a:cs typeface="Times New Roman" panose="02020603050405020304" pitchFamily="18" charset="0"/>
              </a:rPr>
              <a:t> </a:t>
            </a:r>
          </a:p>
        </p:txBody>
      </p:sp>
      <p:sp>
        <p:nvSpPr>
          <p:cNvPr id="53" name="Rectangle 9">
            <a:extLst>
              <a:ext uri="{FF2B5EF4-FFF2-40B4-BE49-F238E27FC236}">
                <a16:creationId xmlns:a16="http://schemas.microsoft.com/office/drawing/2014/main" xmlns="" id="{D9557A37-28EE-4A65-ACB3-56134EE09289}"/>
              </a:ext>
            </a:extLst>
          </p:cNvPr>
          <p:cNvSpPr>
            <a:spLocks noChangeArrowheads="1"/>
          </p:cNvSpPr>
          <p:nvPr/>
        </p:nvSpPr>
        <p:spPr bwMode="auto">
          <a:xfrm>
            <a:off x="5035549" y="1680368"/>
            <a:ext cx="854075" cy="758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tabLst>
                <a:tab pos="114300" algn="l"/>
                <a:tab pos="228600" algn="l"/>
                <a:tab pos="342900" algn="l"/>
                <a:tab pos="1285875" algn="l"/>
              </a:tabLst>
              <a:defRPr>
                <a:solidFill>
                  <a:schemeClr val="tx1"/>
                </a:solidFill>
                <a:latin typeface="Arial" panose="020B0604020202020204" pitchFamily="34" charset="0"/>
              </a:defRPr>
            </a:lvl1pPr>
            <a:lvl2pPr marL="742950" indent="-285750">
              <a:tabLst>
                <a:tab pos="114300" algn="l"/>
                <a:tab pos="228600" algn="l"/>
                <a:tab pos="342900" algn="l"/>
                <a:tab pos="1285875" algn="l"/>
              </a:tabLst>
              <a:defRPr>
                <a:solidFill>
                  <a:schemeClr val="tx1"/>
                </a:solidFill>
                <a:latin typeface="Arial" panose="020B0604020202020204" pitchFamily="34" charset="0"/>
              </a:defRPr>
            </a:lvl2pPr>
            <a:lvl3pPr marL="1143000" indent="-228600">
              <a:tabLst>
                <a:tab pos="114300" algn="l"/>
                <a:tab pos="228600" algn="l"/>
                <a:tab pos="342900" algn="l"/>
                <a:tab pos="1285875" algn="l"/>
              </a:tabLst>
              <a:defRPr>
                <a:solidFill>
                  <a:schemeClr val="tx1"/>
                </a:solidFill>
                <a:latin typeface="Arial" panose="020B0604020202020204" pitchFamily="34" charset="0"/>
              </a:defRPr>
            </a:lvl3pPr>
            <a:lvl4pPr marL="1600200" indent="-228600">
              <a:tabLst>
                <a:tab pos="114300" algn="l"/>
                <a:tab pos="228600" algn="l"/>
                <a:tab pos="342900" algn="l"/>
                <a:tab pos="1285875" algn="l"/>
              </a:tabLst>
              <a:defRPr>
                <a:solidFill>
                  <a:schemeClr val="tx1"/>
                </a:solidFill>
                <a:latin typeface="Arial" panose="020B0604020202020204" pitchFamily="34" charset="0"/>
              </a:defRPr>
            </a:lvl4pPr>
            <a:lvl5pPr marL="2057400" indent="-228600">
              <a:tabLst>
                <a:tab pos="114300" algn="l"/>
                <a:tab pos="228600" algn="l"/>
                <a:tab pos="342900" algn="l"/>
                <a:tab pos="1285875" algn="l"/>
              </a:tabLst>
              <a:defRPr>
                <a:solidFill>
                  <a:schemeClr val="tx1"/>
                </a:solidFill>
                <a:latin typeface="Arial" panose="020B0604020202020204" pitchFamily="34" charset="0"/>
              </a:defRPr>
            </a:lvl5pPr>
            <a:lvl6pPr marL="2514600" indent="-228600" eaLnBrk="0" fontAlgn="base" hangingPunct="0">
              <a:spcBef>
                <a:spcPct val="0"/>
              </a:spcBef>
              <a:spcAft>
                <a:spcPct val="0"/>
              </a:spcAft>
              <a:tabLst>
                <a:tab pos="114300" algn="l"/>
                <a:tab pos="228600" algn="l"/>
                <a:tab pos="342900" algn="l"/>
                <a:tab pos="1285875" algn="l"/>
              </a:tabLst>
              <a:defRPr>
                <a:solidFill>
                  <a:schemeClr val="tx1"/>
                </a:solidFill>
                <a:latin typeface="Arial" panose="020B0604020202020204" pitchFamily="34" charset="0"/>
              </a:defRPr>
            </a:lvl6pPr>
            <a:lvl7pPr marL="2971800" indent="-228600" eaLnBrk="0" fontAlgn="base" hangingPunct="0">
              <a:spcBef>
                <a:spcPct val="0"/>
              </a:spcBef>
              <a:spcAft>
                <a:spcPct val="0"/>
              </a:spcAft>
              <a:tabLst>
                <a:tab pos="114300" algn="l"/>
                <a:tab pos="228600" algn="l"/>
                <a:tab pos="342900" algn="l"/>
                <a:tab pos="1285875" algn="l"/>
              </a:tabLst>
              <a:defRPr>
                <a:solidFill>
                  <a:schemeClr val="tx1"/>
                </a:solidFill>
                <a:latin typeface="Arial" panose="020B0604020202020204" pitchFamily="34" charset="0"/>
              </a:defRPr>
            </a:lvl7pPr>
            <a:lvl8pPr marL="3429000" indent="-228600" eaLnBrk="0" fontAlgn="base" hangingPunct="0">
              <a:spcBef>
                <a:spcPct val="0"/>
              </a:spcBef>
              <a:spcAft>
                <a:spcPct val="0"/>
              </a:spcAft>
              <a:tabLst>
                <a:tab pos="114300" algn="l"/>
                <a:tab pos="228600" algn="l"/>
                <a:tab pos="342900" algn="l"/>
                <a:tab pos="1285875" algn="l"/>
              </a:tabLst>
              <a:defRPr>
                <a:solidFill>
                  <a:schemeClr val="tx1"/>
                </a:solidFill>
                <a:latin typeface="Arial" panose="020B0604020202020204" pitchFamily="34" charset="0"/>
              </a:defRPr>
            </a:lvl8pPr>
            <a:lvl9pPr marL="3886200" indent="-228600" eaLnBrk="0" fontAlgn="base" hangingPunct="0">
              <a:spcBef>
                <a:spcPct val="0"/>
              </a:spcBef>
              <a:spcAft>
                <a:spcPct val="0"/>
              </a:spcAft>
              <a:tabLst>
                <a:tab pos="114300" algn="l"/>
                <a:tab pos="228600" algn="l"/>
                <a:tab pos="342900" algn="l"/>
                <a:tab pos="1285875" algn="l"/>
              </a:tabLst>
              <a:defRPr>
                <a:solidFill>
                  <a:schemeClr val="tx1"/>
                </a:solidFill>
                <a:latin typeface="Arial" panose="020B0604020202020204" pitchFamily="34" charset="0"/>
              </a:defRPr>
            </a:lvl9pPr>
          </a:lstStyle>
          <a:p>
            <a:pPr algn="just" defTabSz="914400" eaLnBrk="0" fontAlgn="base" hangingPunct="0">
              <a:spcBef>
                <a:spcPts val="200"/>
              </a:spcBef>
              <a:spcAft>
                <a:spcPts val="200"/>
              </a:spcAft>
            </a:pPr>
            <a:r>
              <a:rPr lang="en-US" altLang="en-US" sz="2000" b="1" dirty="0" err="1">
                <a:solidFill>
                  <a:srgbClr val="663300"/>
                </a:solidFill>
                <a:cs typeface="Times New Roman" panose="02020603050405020304" pitchFamily="18" charset="0"/>
              </a:rPr>
              <a:t>Khái</a:t>
            </a:r>
            <a:r>
              <a:rPr lang="en-US" altLang="en-US" sz="2000" b="1" dirty="0">
                <a:solidFill>
                  <a:srgbClr val="663300"/>
                </a:solidFill>
                <a:cs typeface="Times New Roman" panose="02020603050405020304" pitchFamily="18" charset="0"/>
              </a:rPr>
              <a:t> </a:t>
            </a:r>
          </a:p>
          <a:p>
            <a:pPr algn="just" defTabSz="914400" eaLnBrk="0" fontAlgn="base" hangingPunct="0">
              <a:spcBef>
                <a:spcPts val="200"/>
              </a:spcBef>
              <a:spcAft>
                <a:spcPts val="200"/>
              </a:spcAft>
            </a:pPr>
            <a:r>
              <a:rPr lang="en-US" altLang="en-US" sz="2000" b="1" dirty="0" err="1">
                <a:solidFill>
                  <a:srgbClr val="663300"/>
                </a:solidFill>
                <a:cs typeface="Times New Roman" panose="02020603050405020304" pitchFamily="18" charset="0"/>
              </a:rPr>
              <a:t>niệm</a:t>
            </a:r>
            <a:r>
              <a:rPr lang="en-US" altLang="en-US" sz="2000" b="1" dirty="0">
                <a:solidFill>
                  <a:srgbClr val="663300"/>
                </a:solidFill>
                <a:cs typeface="Times New Roman" panose="02020603050405020304" pitchFamily="18" charset="0"/>
              </a:rPr>
              <a:t> </a:t>
            </a:r>
          </a:p>
        </p:txBody>
      </p:sp>
      <p:sp>
        <p:nvSpPr>
          <p:cNvPr id="54" name="Rectangle 10">
            <a:extLst>
              <a:ext uri="{FF2B5EF4-FFF2-40B4-BE49-F238E27FC236}">
                <a16:creationId xmlns:a16="http://schemas.microsoft.com/office/drawing/2014/main" xmlns="" id="{8E6C60BD-59BB-47DB-9D39-BA15982C41B7}"/>
              </a:ext>
            </a:extLst>
          </p:cNvPr>
          <p:cNvSpPr>
            <a:spLocks noChangeArrowheads="1"/>
          </p:cNvSpPr>
          <p:nvPr/>
        </p:nvSpPr>
        <p:spPr bwMode="auto">
          <a:xfrm>
            <a:off x="6524624" y="1397793"/>
            <a:ext cx="5438775" cy="1323439"/>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2000" b="0" u="none" strike="noStrike" kern="0" cap="none" spc="0" normalizeH="0" baseline="0" noProof="0" dirty="0" err="1">
                <a:ln>
                  <a:noFill/>
                </a:ln>
                <a:solidFill>
                  <a:srgbClr val="663300"/>
                </a:solidFill>
                <a:effectLst/>
                <a:uLnTx/>
                <a:uFillTx/>
                <a:latin typeface="+mj-lt"/>
                <a:cs typeface="Times New Roman" panose="02020603050405020304" pitchFamily="18" charset="0"/>
              </a:rPr>
              <a:t>Là</a:t>
            </a:r>
            <a:r>
              <a:rPr kumimoji="0" lang="en-US" altLang="en-US" sz="2000" b="0" u="none" strike="noStrike" kern="0" cap="none" spc="0" normalizeH="0" baseline="0" noProof="0" dirty="0">
                <a:ln>
                  <a:noFill/>
                </a:ln>
                <a:solidFill>
                  <a:srgbClr val="663300"/>
                </a:solidFill>
                <a:effectLst/>
                <a:uLnTx/>
                <a:uFillTx/>
                <a:latin typeface="+mj-lt"/>
                <a:cs typeface="Times New Roman" panose="02020603050405020304" pitchFamily="18" charset="0"/>
              </a:rPr>
              <a:t> </a:t>
            </a:r>
            <a:r>
              <a:rPr kumimoji="0" lang="en-US" altLang="en-US" sz="2000" b="0" u="none" strike="noStrike" kern="0" cap="none" spc="0" normalizeH="0" baseline="0" noProof="0" dirty="0" err="1">
                <a:ln>
                  <a:noFill/>
                </a:ln>
                <a:solidFill>
                  <a:srgbClr val="663300"/>
                </a:solidFill>
                <a:effectLst/>
                <a:uLnTx/>
                <a:uFillTx/>
                <a:latin typeface="+mj-lt"/>
                <a:cs typeface="Times New Roman" panose="02020603050405020304" pitchFamily="18" charset="0"/>
              </a:rPr>
              <a:t>một</a:t>
            </a:r>
            <a:r>
              <a:rPr kumimoji="0" lang="en-US" altLang="en-US" sz="2000" b="0" u="none" strike="noStrike" kern="0" cap="none" spc="0" normalizeH="0" baseline="0" noProof="0" dirty="0">
                <a:ln>
                  <a:noFill/>
                </a:ln>
                <a:solidFill>
                  <a:srgbClr val="663300"/>
                </a:solidFill>
                <a:effectLst/>
                <a:uLnTx/>
                <a:uFillTx/>
                <a:latin typeface="+mj-lt"/>
                <a:cs typeface="Times New Roman" panose="02020603050405020304" pitchFamily="18" charset="0"/>
              </a:rPr>
              <a:t> </a:t>
            </a:r>
            <a:r>
              <a:rPr kumimoji="0" lang="en-US" altLang="en-US" sz="2000" b="0" u="none" strike="noStrike" kern="0" cap="none" spc="0" normalizeH="0" baseline="0" noProof="0" dirty="0" err="1">
                <a:ln>
                  <a:noFill/>
                </a:ln>
                <a:solidFill>
                  <a:srgbClr val="663300"/>
                </a:solidFill>
                <a:effectLst/>
                <a:uLnTx/>
                <a:uFillTx/>
                <a:latin typeface="+mj-lt"/>
                <a:cs typeface="Times New Roman" panose="02020603050405020304" pitchFamily="18" charset="0"/>
              </a:rPr>
              <a:t>phần</a:t>
            </a:r>
            <a:r>
              <a:rPr kumimoji="0" lang="en-US" altLang="en-US" sz="2000" b="0" u="none" strike="noStrike" kern="0" cap="none" spc="0" normalizeH="0" baseline="0" noProof="0" dirty="0">
                <a:ln>
                  <a:noFill/>
                </a:ln>
                <a:solidFill>
                  <a:srgbClr val="663300"/>
                </a:solidFill>
                <a:effectLst/>
                <a:uLnTx/>
                <a:uFillTx/>
                <a:latin typeface="+mj-lt"/>
                <a:cs typeface="Times New Roman" panose="02020603050405020304" pitchFamily="18" charset="0"/>
              </a:rPr>
              <a:t> </a:t>
            </a:r>
            <a:r>
              <a:rPr kumimoji="0" lang="en-US" altLang="en-US" sz="2000" b="0" u="none" strike="noStrike" kern="0" cap="none" spc="0" normalizeH="0" baseline="0" noProof="0" dirty="0" err="1">
                <a:ln>
                  <a:noFill/>
                </a:ln>
                <a:solidFill>
                  <a:srgbClr val="663300"/>
                </a:solidFill>
                <a:effectLst/>
                <a:uLnTx/>
                <a:uFillTx/>
                <a:latin typeface="+mj-lt"/>
                <a:cs typeface="Times New Roman" panose="02020603050405020304" pitchFamily="18" charset="0"/>
              </a:rPr>
              <a:t>lợi</a:t>
            </a:r>
            <a:r>
              <a:rPr kumimoji="0" lang="en-US" altLang="en-US" sz="2000" b="0" u="none" strike="noStrike" kern="0" cap="none" spc="0" normalizeH="0" baseline="0" noProof="0" dirty="0">
                <a:ln>
                  <a:noFill/>
                </a:ln>
                <a:solidFill>
                  <a:srgbClr val="663300"/>
                </a:solidFill>
                <a:effectLst/>
                <a:uLnTx/>
                <a:uFillTx/>
                <a:latin typeface="+mj-lt"/>
                <a:cs typeface="Times New Roman" panose="02020603050405020304" pitchFamily="18" charset="0"/>
              </a:rPr>
              <a:t> </a:t>
            </a:r>
            <a:r>
              <a:rPr kumimoji="0" lang="en-US" altLang="en-US" sz="2000" b="0" u="none" strike="noStrike" kern="0" cap="none" spc="0" normalizeH="0" baseline="0" noProof="0" dirty="0" err="1">
                <a:ln>
                  <a:noFill/>
                </a:ln>
                <a:solidFill>
                  <a:srgbClr val="663300"/>
                </a:solidFill>
                <a:effectLst/>
                <a:uLnTx/>
                <a:uFillTx/>
                <a:latin typeface="+mj-lt"/>
                <a:cs typeface="Times New Roman" panose="02020603050405020304" pitchFamily="18" charset="0"/>
              </a:rPr>
              <a:t>nhuận</a:t>
            </a:r>
            <a:r>
              <a:rPr kumimoji="0" lang="en-US" altLang="en-US" sz="2000" b="0" u="none" strike="noStrike" kern="0" cap="none" spc="0" normalizeH="0" baseline="0" noProof="0" dirty="0">
                <a:ln>
                  <a:noFill/>
                </a:ln>
                <a:solidFill>
                  <a:srgbClr val="663300"/>
                </a:solidFill>
                <a:effectLst/>
                <a:uLnTx/>
                <a:uFillTx/>
                <a:latin typeface="+mj-lt"/>
                <a:cs typeface="Times New Roman" panose="02020603050405020304" pitchFamily="18" charset="0"/>
              </a:rPr>
              <a:t> </a:t>
            </a:r>
            <a:r>
              <a:rPr kumimoji="0" lang="en-US" altLang="en-US" sz="2000" b="0" u="none" strike="noStrike" kern="0" cap="none" spc="0" normalizeH="0" baseline="0" noProof="0" dirty="0" err="1">
                <a:ln>
                  <a:noFill/>
                </a:ln>
                <a:solidFill>
                  <a:srgbClr val="663300"/>
                </a:solidFill>
                <a:effectLst/>
                <a:uLnTx/>
                <a:uFillTx/>
                <a:latin typeface="+mj-lt"/>
                <a:cs typeface="Times New Roman" panose="02020603050405020304" pitchFamily="18" charset="0"/>
              </a:rPr>
              <a:t>bình</a:t>
            </a:r>
            <a:r>
              <a:rPr kumimoji="0" lang="en-US" altLang="en-US" sz="2000" b="0" u="none" strike="noStrike" kern="0" cap="none" spc="0" normalizeH="0" baseline="0" noProof="0" dirty="0">
                <a:ln>
                  <a:noFill/>
                </a:ln>
                <a:solidFill>
                  <a:srgbClr val="663300"/>
                </a:solidFill>
                <a:effectLst/>
                <a:uLnTx/>
                <a:uFillTx/>
                <a:latin typeface="+mj-lt"/>
                <a:cs typeface="Times New Roman" panose="02020603050405020304" pitchFamily="18" charset="0"/>
              </a:rPr>
              <a:t> </a:t>
            </a:r>
            <a:r>
              <a:rPr kumimoji="0" lang="en-US" altLang="en-US" sz="2000" b="0" u="none" strike="noStrike" kern="0" cap="none" spc="0" normalizeH="0" baseline="0" noProof="0" dirty="0" err="1">
                <a:ln>
                  <a:noFill/>
                </a:ln>
                <a:solidFill>
                  <a:srgbClr val="663300"/>
                </a:solidFill>
                <a:effectLst/>
                <a:uLnTx/>
                <a:uFillTx/>
                <a:latin typeface="+mj-lt"/>
                <a:cs typeface="Times New Roman" panose="02020603050405020304" pitchFamily="18" charset="0"/>
              </a:rPr>
              <a:t>quân</a:t>
            </a:r>
            <a:r>
              <a:rPr kumimoji="0" lang="en-US" altLang="en-US" sz="2000" b="0" u="none" strike="noStrike" kern="0" cap="none" spc="0" normalizeH="0" baseline="0" noProof="0" dirty="0">
                <a:ln>
                  <a:noFill/>
                </a:ln>
                <a:solidFill>
                  <a:srgbClr val="663300"/>
                </a:solidFill>
                <a:effectLst/>
                <a:uLnTx/>
                <a:uFillTx/>
                <a:latin typeface="+mj-lt"/>
                <a:cs typeface="Times New Roman" panose="02020603050405020304" pitchFamily="18" charset="0"/>
              </a:rPr>
              <a:t> </a:t>
            </a:r>
            <a:r>
              <a:rPr kumimoji="0" lang="en-US" altLang="en-US" sz="2000" b="0" u="none" strike="noStrike" kern="0" cap="none" spc="0" normalizeH="0" baseline="0" noProof="0" dirty="0" err="1">
                <a:ln>
                  <a:noFill/>
                </a:ln>
                <a:solidFill>
                  <a:srgbClr val="663300"/>
                </a:solidFill>
                <a:effectLst/>
                <a:uLnTx/>
                <a:uFillTx/>
                <a:latin typeface="+mj-lt"/>
                <a:cs typeface="Times New Roman" panose="02020603050405020304" pitchFamily="18" charset="0"/>
              </a:rPr>
              <a:t>mà</a:t>
            </a:r>
            <a:r>
              <a:rPr kumimoji="0" lang="en-US" altLang="en-US" sz="2000" b="0" u="none" strike="noStrike" kern="0" cap="none" spc="0" normalizeH="0" baseline="0" noProof="0" dirty="0">
                <a:ln>
                  <a:noFill/>
                </a:ln>
                <a:solidFill>
                  <a:srgbClr val="663300"/>
                </a:solidFill>
                <a:effectLst/>
                <a:uLnTx/>
                <a:uFillTx/>
                <a:latin typeface="+mj-lt"/>
                <a:cs typeface="Times New Roman" panose="02020603050405020304" pitchFamily="18" charset="0"/>
              </a:rPr>
              <a:t> </a:t>
            </a:r>
            <a:r>
              <a:rPr kumimoji="0" lang="en-US" altLang="en-US" sz="2000" b="0" u="none" strike="noStrike" kern="0" cap="none" spc="0" normalizeH="0" baseline="0" noProof="0" dirty="0" err="1">
                <a:ln>
                  <a:noFill/>
                </a:ln>
                <a:solidFill>
                  <a:srgbClr val="663300"/>
                </a:solidFill>
                <a:effectLst/>
                <a:uLnTx/>
                <a:uFillTx/>
                <a:latin typeface="+mj-lt"/>
                <a:cs typeface="Times New Roman" panose="02020603050405020304" pitchFamily="18" charset="0"/>
              </a:rPr>
              <a:t>nhà</a:t>
            </a:r>
            <a:r>
              <a:rPr kumimoji="0" lang="en-US" altLang="en-US" sz="2000" b="0" u="none" strike="noStrike" kern="0" cap="none" spc="0" normalizeH="0" baseline="0" noProof="0" dirty="0">
                <a:ln>
                  <a:noFill/>
                </a:ln>
                <a:solidFill>
                  <a:srgbClr val="663300"/>
                </a:solidFill>
                <a:effectLst/>
                <a:uLnTx/>
                <a:uFillTx/>
                <a:latin typeface="+mj-lt"/>
                <a:cs typeface="Times New Roman" panose="02020603050405020304" pitchFamily="18" charset="0"/>
              </a:rPr>
              <a:t> </a:t>
            </a:r>
            <a:r>
              <a:rPr kumimoji="0" lang="en-US" altLang="en-US" sz="2000" b="0" u="none" strike="noStrike" kern="0" cap="none" spc="0" normalizeH="0" baseline="0" noProof="0" dirty="0" err="1">
                <a:ln>
                  <a:noFill/>
                </a:ln>
                <a:solidFill>
                  <a:srgbClr val="663300"/>
                </a:solidFill>
                <a:effectLst/>
                <a:uLnTx/>
                <a:uFillTx/>
                <a:latin typeface="+mj-lt"/>
                <a:cs typeface="Times New Roman" panose="02020603050405020304" pitchFamily="18" charset="0"/>
              </a:rPr>
              <a:t>tư</a:t>
            </a:r>
            <a:r>
              <a:rPr kumimoji="0" lang="en-US" altLang="en-US" sz="2000" b="0" u="none" strike="noStrike" kern="0" cap="none" spc="0" normalizeH="0" baseline="0" noProof="0" dirty="0">
                <a:ln>
                  <a:noFill/>
                </a:ln>
                <a:solidFill>
                  <a:srgbClr val="663300"/>
                </a:solidFill>
                <a:effectLst/>
                <a:uLnTx/>
                <a:uFillTx/>
                <a:latin typeface="+mj-lt"/>
                <a:cs typeface="Times New Roman" panose="02020603050405020304" pitchFamily="18" charset="0"/>
              </a:rPr>
              <a:t> </a:t>
            </a:r>
            <a:r>
              <a:rPr kumimoji="0" lang="en-US" altLang="en-US" sz="2000" b="0" u="none" strike="noStrike" kern="0" cap="none" spc="0" normalizeH="0" baseline="0" noProof="0" dirty="0" err="1">
                <a:ln>
                  <a:noFill/>
                </a:ln>
                <a:solidFill>
                  <a:srgbClr val="663300"/>
                </a:solidFill>
                <a:effectLst/>
                <a:uLnTx/>
                <a:uFillTx/>
                <a:latin typeface="+mj-lt"/>
                <a:cs typeface="Times New Roman" panose="02020603050405020304" pitchFamily="18" charset="0"/>
              </a:rPr>
              <a:t>bản</a:t>
            </a:r>
            <a:r>
              <a:rPr kumimoji="0" lang="en-US" altLang="en-US" sz="2000" b="0" u="none" strike="noStrike" kern="0" cap="none" spc="0" normalizeH="0" baseline="0" noProof="0" dirty="0">
                <a:ln>
                  <a:noFill/>
                </a:ln>
                <a:solidFill>
                  <a:srgbClr val="663300"/>
                </a:solidFill>
                <a:effectLst/>
                <a:uLnTx/>
                <a:uFillTx/>
                <a:latin typeface="+mj-lt"/>
                <a:cs typeface="Times New Roman" panose="02020603050405020304" pitchFamily="18" charset="0"/>
              </a:rPr>
              <a:t> </a:t>
            </a:r>
            <a:r>
              <a:rPr kumimoji="0" lang="en-US" altLang="en-US" sz="2000" b="0" u="none" strike="noStrike" kern="0" cap="none" spc="0" normalizeH="0" baseline="0" noProof="0" dirty="0" err="1">
                <a:ln>
                  <a:noFill/>
                </a:ln>
                <a:solidFill>
                  <a:srgbClr val="663300"/>
                </a:solidFill>
                <a:effectLst/>
                <a:uLnTx/>
                <a:uFillTx/>
                <a:latin typeface="+mj-lt"/>
                <a:cs typeface="Times New Roman" panose="02020603050405020304" pitchFamily="18" charset="0"/>
              </a:rPr>
              <a:t>đi</a:t>
            </a:r>
            <a:r>
              <a:rPr kumimoji="0" lang="en-US" altLang="en-US" sz="2000" b="0" u="none" strike="noStrike" kern="0" cap="none" spc="0" normalizeH="0" baseline="0" noProof="0" dirty="0">
                <a:ln>
                  <a:noFill/>
                </a:ln>
                <a:solidFill>
                  <a:srgbClr val="663300"/>
                </a:solidFill>
                <a:effectLst/>
                <a:uLnTx/>
                <a:uFillTx/>
                <a:latin typeface="+mj-lt"/>
                <a:cs typeface="Times New Roman" panose="02020603050405020304" pitchFamily="18" charset="0"/>
              </a:rPr>
              <a:t> </a:t>
            </a:r>
            <a:r>
              <a:rPr kumimoji="0" lang="en-US" altLang="en-US" sz="2000" b="0" u="none" strike="noStrike" kern="0" cap="none" spc="0" normalizeH="0" baseline="0" noProof="0" dirty="0" err="1">
                <a:ln>
                  <a:noFill/>
                </a:ln>
                <a:solidFill>
                  <a:srgbClr val="663300"/>
                </a:solidFill>
                <a:effectLst/>
                <a:uLnTx/>
                <a:uFillTx/>
                <a:latin typeface="+mj-lt"/>
                <a:cs typeface="Times New Roman" panose="02020603050405020304" pitchFamily="18" charset="0"/>
              </a:rPr>
              <a:t>vay</a:t>
            </a:r>
            <a:r>
              <a:rPr kumimoji="0" lang="en-US" altLang="en-US" sz="2000" b="0" u="none" strike="noStrike" kern="0" cap="none" spc="0" normalizeH="0" baseline="0" noProof="0" dirty="0">
                <a:ln>
                  <a:noFill/>
                </a:ln>
                <a:solidFill>
                  <a:srgbClr val="663300"/>
                </a:solidFill>
                <a:effectLst/>
                <a:uLnTx/>
                <a:uFillTx/>
                <a:latin typeface="+mj-lt"/>
                <a:cs typeface="Times New Roman" panose="02020603050405020304" pitchFamily="18" charset="0"/>
              </a:rPr>
              <a:t> </a:t>
            </a:r>
            <a:r>
              <a:rPr kumimoji="0" lang="en-US" altLang="en-US" sz="2000" b="0" u="none" strike="noStrike" kern="0" cap="none" spc="0" normalizeH="0" baseline="0" noProof="0" dirty="0" err="1">
                <a:ln>
                  <a:noFill/>
                </a:ln>
                <a:solidFill>
                  <a:srgbClr val="663300"/>
                </a:solidFill>
                <a:effectLst/>
                <a:uLnTx/>
                <a:uFillTx/>
                <a:latin typeface="+mj-lt"/>
                <a:cs typeface="Times New Roman" panose="02020603050405020304" pitchFamily="18" charset="0"/>
              </a:rPr>
              <a:t>phải</a:t>
            </a:r>
            <a:r>
              <a:rPr kumimoji="0" lang="en-US" altLang="en-US" sz="2000" b="0" u="none" strike="noStrike" kern="0" cap="none" spc="0" normalizeH="0" baseline="0" noProof="0" dirty="0">
                <a:ln>
                  <a:noFill/>
                </a:ln>
                <a:solidFill>
                  <a:srgbClr val="663300"/>
                </a:solidFill>
                <a:effectLst/>
                <a:uLnTx/>
                <a:uFillTx/>
                <a:latin typeface="+mj-lt"/>
                <a:cs typeface="Times New Roman" panose="02020603050405020304" pitchFamily="18" charset="0"/>
              </a:rPr>
              <a:t> </a:t>
            </a:r>
            <a:r>
              <a:rPr kumimoji="0" lang="en-US" altLang="en-US" sz="2000" b="0" u="none" strike="noStrike" kern="0" cap="none" spc="0" normalizeH="0" baseline="0" noProof="0" dirty="0" err="1">
                <a:ln>
                  <a:noFill/>
                </a:ln>
                <a:solidFill>
                  <a:srgbClr val="663300"/>
                </a:solidFill>
                <a:effectLst/>
                <a:uLnTx/>
                <a:uFillTx/>
                <a:latin typeface="+mj-lt"/>
                <a:cs typeface="Times New Roman" panose="02020603050405020304" pitchFamily="18" charset="0"/>
              </a:rPr>
              <a:t>trả</a:t>
            </a:r>
            <a:r>
              <a:rPr kumimoji="0" lang="en-US" altLang="en-US" sz="2000" b="0" u="none" strike="noStrike" kern="0" cap="none" spc="0" normalizeH="0" baseline="0" noProof="0" dirty="0">
                <a:ln>
                  <a:noFill/>
                </a:ln>
                <a:solidFill>
                  <a:srgbClr val="663300"/>
                </a:solidFill>
                <a:effectLst/>
                <a:uLnTx/>
                <a:uFillTx/>
                <a:latin typeface="+mj-lt"/>
                <a:cs typeface="Times New Roman" panose="02020603050405020304" pitchFamily="18" charset="0"/>
              </a:rPr>
              <a:t> </a:t>
            </a:r>
            <a:r>
              <a:rPr kumimoji="0" lang="en-US" altLang="en-US" sz="2000" b="0" u="none" strike="noStrike" kern="0" cap="none" spc="0" normalizeH="0" baseline="0" noProof="0" dirty="0" err="1">
                <a:ln>
                  <a:noFill/>
                </a:ln>
                <a:solidFill>
                  <a:srgbClr val="663300"/>
                </a:solidFill>
                <a:effectLst/>
                <a:uLnTx/>
                <a:uFillTx/>
                <a:latin typeface="+mj-lt"/>
                <a:cs typeface="Times New Roman" panose="02020603050405020304" pitchFamily="18" charset="0"/>
              </a:rPr>
              <a:t>cho</a:t>
            </a:r>
            <a:r>
              <a:rPr kumimoji="0" lang="en-US" altLang="en-US" sz="2000" b="0" u="none" strike="noStrike" kern="0" cap="none" spc="0" normalizeH="0" baseline="0" noProof="0" dirty="0">
                <a:ln>
                  <a:noFill/>
                </a:ln>
                <a:solidFill>
                  <a:srgbClr val="663300"/>
                </a:solidFill>
                <a:effectLst/>
                <a:uLnTx/>
                <a:uFillTx/>
                <a:latin typeface="+mj-lt"/>
                <a:cs typeface="Times New Roman" panose="02020603050405020304" pitchFamily="18" charset="0"/>
              </a:rPr>
              <a:t> </a:t>
            </a:r>
            <a:r>
              <a:rPr kumimoji="0" lang="en-US" altLang="en-US" sz="2000" b="0" u="none" strike="noStrike" kern="0" cap="none" spc="0" normalizeH="0" baseline="0" noProof="0" dirty="0" err="1">
                <a:ln>
                  <a:noFill/>
                </a:ln>
                <a:solidFill>
                  <a:srgbClr val="663300"/>
                </a:solidFill>
                <a:effectLst/>
                <a:uLnTx/>
                <a:uFillTx/>
                <a:latin typeface="+mj-lt"/>
                <a:cs typeface="Times New Roman" panose="02020603050405020304" pitchFamily="18" charset="0"/>
              </a:rPr>
              <a:t>nhà</a:t>
            </a:r>
            <a:r>
              <a:rPr kumimoji="0" lang="en-US" altLang="en-US" sz="2000" b="0" u="none" strike="noStrike" kern="0" cap="none" spc="0" normalizeH="0" baseline="0" noProof="0" dirty="0">
                <a:ln>
                  <a:noFill/>
                </a:ln>
                <a:solidFill>
                  <a:srgbClr val="663300"/>
                </a:solidFill>
                <a:effectLst/>
                <a:uLnTx/>
                <a:uFillTx/>
                <a:latin typeface="+mj-lt"/>
                <a:cs typeface="Times New Roman" panose="02020603050405020304" pitchFamily="18" charset="0"/>
              </a:rPr>
              <a:t> </a:t>
            </a:r>
            <a:r>
              <a:rPr kumimoji="0" lang="en-US" altLang="en-US" sz="2000" b="0" u="none" strike="noStrike" kern="0" cap="none" spc="0" normalizeH="0" baseline="0" noProof="0" dirty="0" err="1">
                <a:ln>
                  <a:noFill/>
                </a:ln>
                <a:solidFill>
                  <a:srgbClr val="663300"/>
                </a:solidFill>
                <a:effectLst/>
                <a:uLnTx/>
                <a:uFillTx/>
                <a:latin typeface="+mj-lt"/>
                <a:cs typeface="Times New Roman" panose="02020603050405020304" pitchFamily="18" charset="0"/>
              </a:rPr>
              <a:t>tư</a:t>
            </a:r>
            <a:r>
              <a:rPr kumimoji="0" lang="en-US" altLang="en-US" sz="2000" b="0" u="none" strike="noStrike" kern="0" cap="none" spc="0" normalizeH="0" baseline="0" noProof="0" dirty="0">
                <a:ln>
                  <a:noFill/>
                </a:ln>
                <a:solidFill>
                  <a:srgbClr val="663300"/>
                </a:solidFill>
                <a:effectLst/>
                <a:uLnTx/>
                <a:uFillTx/>
                <a:latin typeface="+mj-lt"/>
                <a:cs typeface="Times New Roman" panose="02020603050405020304" pitchFamily="18" charset="0"/>
              </a:rPr>
              <a:t> </a:t>
            </a:r>
            <a:r>
              <a:rPr kumimoji="0" lang="en-US" altLang="en-US" sz="2000" b="0" u="none" strike="noStrike" kern="0" cap="none" spc="0" normalizeH="0" baseline="0" noProof="0" dirty="0" err="1">
                <a:ln>
                  <a:noFill/>
                </a:ln>
                <a:solidFill>
                  <a:srgbClr val="663300"/>
                </a:solidFill>
                <a:effectLst/>
                <a:uLnTx/>
                <a:uFillTx/>
                <a:latin typeface="+mj-lt"/>
                <a:cs typeface="Times New Roman" panose="02020603050405020304" pitchFamily="18" charset="0"/>
              </a:rPr>
              <a:t>bản</a:t>
            </a:r>
            <a:r>
              <a:rPr kumimoji="0" lang="en-US" altLang="en-US" sz="2000" b="0" u="none" strike="noStrike" kern="0" cap="none" spc="0" normalizeH="0" baseline="0" noProof="0" dirty="0">
                <a:ln>
                  <a:noFill/>
                </a:ln>
                <a:solidFill>
                  <a:srgbClr val="663300"/>
                </a:solidFill>
                <a:effectLst/>
                <a:uLnTx/>
                <a:uFillTx/>
                <a:latin typeface="+mj-lt"/>
                <a:cs typeface="Times New Roman" panose="02020603050405020304" pitchFamily="18" charset="0"/>
              </a:rPr>
              <a:t> </a:t>
            </a:r>
            <a:r>
              <a:rPr kumimoji="0" lang="en-US" altLang="en-US" sz="2000" b="0" u="none" strike="noStrike" kern="0" cap="none" spc="0" normalizeH="0" baseline="0" noProof="0" dirty="0" err="1">
                <a:ln>
                  <a:noFill/>
                </a:ln>
                <a:solidFill>
                  <a:srgbClr val="663300"/>
                </a:solidFill>
                <a:effectLst/>
                <a:uLnTx/>
                <a:uFillTx/>
                <a:latin typeface="+mj-lt"/>
                <a:cs typeface="Times New Roman" panose="02020603050405020304" pitchFamily="18" charset="0"/>
              </a:rPr>
              <a:t>cho</a:t>
            </a:r>
            <a:r>
              <a:rPr kumimoji="0" lang="en-US" altLang="en-US" sz="2000" b="0" u="none" strike="noStrike" kern="0" cap="none" spc="0" normalizeH="0" baseline="0" noProof="0" dirty="0">
                <a:ln>
                  <a:noFill/>
                </a:ln>
                <a:solidFill>
                  <a:srgbClr val="663300"/>
                </a:solidFill>
                <a:effectLst/>
                <a:uLnTx/>
                <a:uFillTx/>
                <a:latin typeface="+mj-lt"/>
                <a:cs typeface="Times New Roman" panose="02020603050405020304" pitchFamily="18" charset="0"/>
              </a:rPr>
              <a:t> </a:t>
            </a:r>
            <a:r>
              <a:rPr kumimoji="0" lang="en-US" altLang="en-US" sz="2000" b="0" u="none" strike="noStrike" kern="0" cap="none" spc="0" normalizeH="0" baseline="0" noProof="0" dirty="0" err="1">
                <a:ln>
                  <a:noFill/>
                </a:ln>
                <a:solidFill>
                  <a:srgbClr val="663300"/>
                </a:solidFill>
                <a:effectLst/>
                <a:uLnTx/>
                <a:uFillTx/>
                <a:latin typeface="+mj-lt"/>
                <a:cs typeface="Times New Roman" panose="02020603050405020304" pitchFamily="18" charset="0"/>
              </a:rPr>
              <a:t>vay</a:t>
            </a:r>
            <a:r>
              <a:rPr kumimoji="0" lang="en-US" altLang="en-US" sz="2000" b="0" u="none" strike="noStrike" kern="0" cap="none" spc="0" normalizeH="0" baseline="0" noProof="0" dirty="0">
                <a:ln>
                  <a:noFill/>
                </a:ln>
                <a:solidFill>
                  <a:srgbClr val="663300"/>
                </a:solidFill>
                <a:effectLst/>
                <a:uLnTx/>
                <a:uFillTx/>
                <a:latin typeface="+mj-lt"/>
                <a:cs typeface="Times New Roman" panose="02020603050405020304" pitchFamily="18" charset="0"/>
              </a:rPr>
              <a:t> </a:t>
            </a:r>
            <a:r>
              <a:rPr kumimoji="0" lang="en-US" altLang="en-US" sz="2000" b="0" u="none" strike="noStrike" kern="0" cap="none" spc="0" normalizeH="0" baseline="0" noProof="0" dirty="0" err="1">
                <a:ln>
                  <a:noFill/>
                </a:ln>
                <a:solidFill>
                  <a:srgbClr val="663300"/>
                </a:solidFill>
                <a:effectLst/>
                <a:uLnTx/>
                <a:uFillTx/>
                <a:latin typeface="+mj-lt"/>
                <a:cs typeface="Times New Roman" panose="02020603050405020304" pitchFamily="18" charset="0"/>
              </a:rPr>
              <a:t>căn</a:t>
            </a:r>
            <a:r>
              <a:rPr kumimoji="0" lang="en-US" altLang="en-US" sz="2000" b="0" u="none" strike="noStrike" kern="0" cap="none" spc="0" normalizeH="0" baseline="0" noProof="0" dirty="0">
                <a:ln>
                  <a:noFill/>
                </a:ln>
                <a:solidFill>
                  <a:srgbClr val="663300"/>
                </a:solidFill>
                <a:effectLst/>
                <a:uLnTx/>
                <a:uFillTx/>
                <a:latin typeface="+mj-lt"/>
                <a:cs typeface="Times New Roman" panose="02020603050405020304" pitchFamily="18" charset="0"/>
              </a:rPr>
              <a:t> </a:t>
            </a:r>
            <a:r>
              <a:rPr kumimoji="0" lang="en-US" altLang="en-US" sz="2000" b="0" u="none" strike="noStrike" kern="0" cap="none" spc="0" normalizeH="0" baseline="0" noProof="0" dirty="0" err="1">
                <a:ln>
                  <a:noFill/>
                </a:ln>
                <a:solidFill>
                  <a:srgbClr val="663300"/>
                </a:solidFill>
                <a:effectLst/>
                <a:uLnTx/>
                <a:uFillTx/>
                <a:latin typeface="+mj-lt"/>
                <a:cs typeface="Times New Roman" panose="02020603050405020304" pitchFamily="18" charset="0"/>
              </a:rPr>
              <a:t>cứ</a:t>
            </a:r>
            <a:r>
              <a:rPr kumimoji="0" lang="en-US" altLang="en-US" sz="2000" b="0" u="none" strike="noStrike" kern="0" cap="none" spc="0" normalizeH="0" baseline="0" noProof="0" dirty="0">
                <a:ln>
                  <a:noFill/>
                </a:ln>
                <a:solidFill>
                  <a:srgbClr val="663300"/>
                </a:solidFill>
                <a:effectLst/>
                <a:uLnTx/>
                <a:uFillTx/>
                <a:latin typeface="+mj-lt"/>
                <a:cs typeface="Times New Roman" panose="02020603050405020304" pitchFamily="18" charset="0"/>
              </a:rPr>
              <a:t> </a:t>
            </a:r>
            <a:r>
              <a:rPr kumimoji="0" lang="en-US" altLang="en-US" sz="2000" b="0" u="none" strike="noStrike" kern="0" cap="none" spc="0" normalizeH="0" baseline="0" noProof="0" dirty="0" err="1">
                <a:ln>
                  <a:noFill/>
                </a:ln>
                <a:solidFill>
                  <a:srgbClr val="663300"/>
                </a:solidFill>
                <a:effectLst/>
                <a:uLnTx/>
                <a:uFillTx/>
                <a:latin typeface="+mj-lt"/>
                <a:cs typeface="Times New Roman" panose="02020603050405020304" pitchFamily="18" charset="0"/>
              </a:rPr>
              <a:t>vào</a:t>
            </a:r>
            <a:r>
              <a:rPr kumimoji="0" lang="en-US" altLang="en-US" sz="2000" b="0" u="none" strike="noStrike" kern="0" cap="none" spc="0" normalizeH="0" baseline="0" noProof="0" dirty="0">
                <a:ln>
                  <a:noFill/>
                </a:ln>
                <a:solidFill>
                  <a:srgbClr val="663300"/>
                </a:solidFill>
                <a:effectLst/>
                <a:uLnTx/>
                <a:uFillTx/>
                <a:latin typeface="+mj-lt"/>
                <a:cs typeface="Times New Roman" panose="02020603050405020304" pitchFamily="18" charset="0"/>
              </a:rPr>
              <a:t> </a:t>
            </a:r>
            <a:r>
              <a:rPr kumimoji="0" lang="en-US" altLang="en-US" sz="2000" b="0" u="none" strike="noStrike" kern="0" cap="none" spc="0" normalizeH="0" baseline="0" noProof="0" dirty="0" err="1">
                <a:ln>
                  <a:noFill/>
                </a:ln>
                <a:solidFill>
                  <a:srgbClr val="663300"/>
                </a:solidFill>
                <a:effectLst/>
                <a:uLnTx/>
                <a:uFillTx/>
                <a:latin typeface="+mj-lt"/>
                <a:cs typeface="Times New Roman" panose="02020603050405020304" pitchFamily="18" charset="0"/>
              </a:rPr>
              <a:t>số</a:t>
            </a:r>
            <a:r>
              <a:rPr kumimoji="0" lang="en-US" altLang="en-US" sz="2000" b="0" u="none" strike="noStrike" kern="0" cap="none" spc="0" normalizeH="0" baseline="0" noProof="0" dirty="0">
                <a:ln>
                  <a:noFill/>
                </a:ln>
                <a:solidFill>
                  <a:srgbClr val="663300"/>
                </a:solidFill>
                <a:effectLst/>
                <a:uLnTx/>
                <a:uFillTx/>
                <a:latin typeface="+mj-lt"/>
                <a:cs typeface="Times New Roman" panose="02020603050405020304" pitchFamily="18" charset="0"/>
              </a:rPr>
              <a:t> </a:t>
            </a:r>
            <a:r>
              <a:rPr kumimoji="0" lang="en-US" altLang="en-US" sz="2000" b="0" u="none" strike="noStrike" kern="0" cap="none" spc="0" normalizeH="0" baseline="0" noProof="0" dirty="0" err="1">
                <a:ln>
                  <a:noFill/>
                </a:ln>
                <a:solidFill>
                  <a:srgbClr val="663300"/>
                </a:solidFill>
                <a:effectLst/>
                <a:uLnTx/>
                <a:uFillTx/>
                <a:latin typeface="+mj-lt"/>
                <a:cs typeface="Times New Roman" panose="02020603050405020304" pitchFamily="18" charset="0"/>
              </a:rPr>
              <a:t>tư</a:t>
            </a:r>
            <a:r>
              <a:rPr kumimoji="0" lang="en-US" altLang="en-US" sz="2000" b="0" u="none" strike="noStrike" kern="0" cap="none" spc="0" normalizeH="0" baseline="0" noProof="0" dirty="0">
                <a:ln>
                  <a:noFill/>
                </a:ln>
                <a:solidFill>
                  <a:srgbClr val="663300"/>
                </a:solidFill>
                <a:effectLst/>
                <a:uLnTx/>
                <a:uFillTx/>
                <a:latin typeface="+mj-lt"/>
                <a:cs typeface="Times New Roman" panose="02020603050405020304" pitchFamily="18" charset="0"/>
              </a:rPr>
              <a:t> </a:t>
            </a:r>
            <a:r>
              <a:rPr kumimoji="0" lang="en-US" altLang="en-US" sz="2000" b="0" u="none" strike="noStrike" kern="0" cap="none" spc="0" normalizeH="0" baseline="0" noProof="0" dirty="0" err="1">
                <a:ln>
                  <a:noFill/>
                </a:ln>
                <a:solidFill>
                  <a:srgbClr val="663300"/>
                </a:solidFill>
                <a:effectLst/>
                <a:uLnTx/>
                <a:uFillTx/>
                <a:latin typeface="+mj-lt"/>
                <a:cs typeface="Times New Roman" panose="02020603050405020304" pitchFamily="18" charset="0"/>
              </a:rPr>
              <a:t>bản</a:t>
            </a:r>
            <a:r>
              <a:rPr kumimoji="0" lang="en-US" altLang="en-US" sz="2000" b="0" u="none" strike="noStrike" kern="0" cap="none" spc="0" normalizeH="0" baseline="0" noProof="0" dirty="0">
                <a:ln>
                  <a:noFill/>
                </a:ln>
                <a:solidFill>
                  <a:srgbClr val="663300"/>
                </a:solidFill>
                <a:effectLst/>
                <a:uLnTx/>
                <a:uFillTx/>
                <a:latin typeface="+mj-lt"/>
                <a:cs typeface="Times New Roman" panose="02020603050405020304" pitchFamily="18" charset="0"/>
              </a:rPr>
              <a:t> </a:t>
            </a:r>
            <a:r>
              <a:rPr kumimoji="0" lang="en-US" altLang="en-US" sz="2000" b="0" u="none" strike="noStrike" kern="0" cap="none" spc="0" normalizeH="0" baseline="0" noProof="0" dirty="0" err="1">
                <a:ln>
                  <a:noFill/>
                </a:ln>
                <a:solidFill>
                  <a:srgbClr val="663300"/>
                </a:solidFill>
                <a:effectLst/>
                <a:uLnTx/>
                <a:uFillTx/>
                <a:latin typeface="+mj-lt"/>
                <a:cs typeface="Times New Roman" panose="02020603050405020304" pitchFamily="18" charset="0"/>
              </a:rPr>
              <a:t>mà</a:t>
            </a:r>
            <a:r>
              <a:rPr kumimoji="0" lang="en-US" altLang="en-US" sz="2000" b="0" u="none" strike="noStrike" kern="0" cap="none" spc="0" normalizeH="0" baseline="0" noProof="0" dirty="0">
                <a:ln>
                  <a:noFill/>
                </a:ln>
                <a:solidFill>
                  <a:srgbClr val="663300"/>
                </a:solidFill>
                <a:effectLst/>
                <a:uLnTx/>
                <a:uFillTx/>
                <a:latin typeface="+mj-lt"/>
                <a:cs typeface="Times New Roman" panose="02020603050405020304" pitchFamily="18" charset="0"/>
              </a:rPr>
              <a:t> </a:t>
            </a:r>
            <a:r>
              <a:rPr kumimoji="0" lang="en-US" altLang="en-US" sz="2000" b="0" u="none" strike="noStrike" kern="0" cap="none" spc="0" normalizeH="0" baseline="0" noProof="0" dirty="0" err="1">
                <a:ln>
                  <a:noFill/>
                </a:ln>
                <a:solidFill>
                  <a:srgbClr val="663300"/>
                </a:solidFill>
                <a:effectLst/>
                <a:uLnTx/>
                <a:uFillTx/>
                <a:latin typeface="+mj-lt"/>
                <a:cs typeface="Times New Roman" panose="02020603050405020304" pitchFamily="18" charset="0"/>
              </a:rPr>
              <a:t>nhà</a:t>
            </a:r>
            <a:r>
              <a:rPr kumimoji="0" lang="en-US" altLang="en-US" sz="2000" b="0" u="none" strike="noStrike" kern="0" cap="none" spc="0" normalizeH="0" baseline="0" noProof="0" dirty="0">
                <a:ln>
                  <a:noFill/>
                </a:ln>
                <a:solidFill>
                  <a:srgbClr val="663300"/>
                </a:solidFill>
                <a:effectLst/>
                <a:uLnTx/>
                <a:uFillTx/>
                <a:latin typeface="+mj-lt"/>
                <a:cs typeface="Times New Roman" panose="02020603050405020304" pitchFamily="18" charset="0"/>
              </a:rPr>
              <a:t> </a:t>
            </a:r>
            <a:r>
              <a:rPr kumimoji="0" lang="en-US" altLang="en-US" sz="2000" b="0" u="none" strike="noStrike" kern="0" cap="none" spc="0" normalizeH="0" baseline="0" noProof="0" dirty="0" err="1">
                <a:ln>
                  <a:noFill/>
                </a:ln>
                <a:solidFill>
                  <a:srgbClr val="663300"/>
                </a:solidFill>
                <a:effectLst/>
                <a:uLnTx/>
                <a:uFillTx/>
                <a:latin typeface="+mj-lt"/>
                <a:cs typeface="Times New Roman" panose="02020603050405020304" pitchFamily="18" charset="0"/>
              </a:rPr>
              <a:t>tư</a:t>
            </a:r>
            <a:r>
              <a:rPr kumimoji="0" lang="en-US" altLang="en-US" sz="2000" b="0" u="none" strike="noStrike" kern="0" cap="none" spc="0" normalizeH="0" baseline="0" noProof="0" dirty="0">
                <a:ln>
                  <a:noFill/>
                </a:ln>
                <a:solidFill>
                  <a:srgbClr val="663300"/>
                </a:solidFill>
                <a:effectLst/>
                <a:uLnTx/>
                <a:uFillTx/>
                <a:latin typeface="+mj-lt"/>
                <a:cs typeface="Times New Roman" panose="02020603050405020304" pitchFamily="18" charset="0"/>
              </a:rPr>
              <a:t> </a:t>
            </a:r>
            <a:r>
              <a:rPr kumimoji="0" lang="en-US" altLang="en-US" sz="2000" b="0" u="none" strike="noStrike" kern="0" cap="none" spc="0" normalizeH="0" baseline="0" noProof="0" dirty="0" err="1">
                <a:ln>
                  <a:noFill/>
                </a:ln>
                <a:solidFill>
                  <a:srgbClr val="663300"/>
                </a:solidFill>
                <a:effectLst/>
                <a:uLnTx/>
                <a:uFillTx/>
                <a:latin typeface="+mj-lt"/>
                <a:cs typeface="Times New Roman" panose="02020603050405020304" pitchFamily="18" charset="0"/>
              </a:rPr>
              <a:t>bản</a:t>
            </a:r>
            <a:r>
              <a:rPr kumimoji="0" lang="en-US" altLang="en-US" sz="2000" b="0" u="none" strike="noStrike" kern="0" cap="none" spc="0" normalizeH="0" baseline="0" noProof="0" dirty="0">
                <a:ln>
                  <a:noFill/>
                </a:ln>
                <a:solidFill>
                  <a:srgbClr val="663300"/>
                </a:solidFill>
                <a:effectLst/>
                <a:uLnTx/>
                <a:uFillTx/>
                <a:latin typeface="+mj-lt"/>
                <a:cs typeface="Times New Roman" panose="02020603050405020304" pitchFamily="18" charset="0"/>
              </a:rPr>
              <a:t> </a:t>
            </a:r>
            <a:r>
              <a:rPr kumimoji="0" lang="en-US" altLang="en-US" sz="2000" b="0" u="none" strike="noStrike" kern="0" cap="none" spc="0" normalizeH="0" baseline="0" noProof="0" dirty="0" err="1">
                <a:ln>
                  <a:noFill/>
                </a:ln>
                <a:solidFill>
                  <a:srgbClr val="663300"/>
                </a:solidFill>
                <a:effectLst/>
                <a:uLnTx/>
                <a:uFillTx/>
                <a:latin typeface="+mj-lt"/>
                <a:cs typeface="Times New Roman" panose="02020603050405020304" pitchFamily="18" charset="0"/>
              </a:rPr>
              <a:t>cho</a:t>
            </a:r>
            <a:r>
              <a:rPr kumimoji="0" lang="en-US" altLang="en-US" sz="2000" b="0" u="none" strike="noStrike" kern="0" cap="none" spc="0" normalizeH="0" baseline="0" noProof="0" dirty="0">
                <a:ln>
                  <a:noFill/>
                </a:ln>
                <a:solidFill>
                  <a:srgbClr val="663300"/>
                </a:solidFill>
                <a:effectLst/>
                <a:uLnTx/>
                <a:uFillTx/>
                <a:latin typeface="+mj-lt"/>
                <a:cs typeface="Times New Roman" panose="02020603050405020304" pitchFamily="18" charset="0"/>
              </a:rPr>
              <a:t> </a:t>
            </a:r>
            <a:r>
              <a:rPr kumimoji="0" lang="en-US" altLang="en-US" sz="2000" b="0" u="none" strike="noStrike" kern="0" cap="none" spc="0" normalizeH="0" baseline="0" noProof="0" dirty="0" err="1">
                <a:ln>
                  <a:noFill/>
                </a:ln>
                <a:solidFill>
                  <a:srgbClr val="663300"/>
                </a:solidFill>
                <a:effectLst/>
                <a:uLnTx/>
                <a:uFillTx/>
                <a:latin typeface="+mj-lt"/>
                <a:cs typeface="Times New Roman" panose="02020603050405020304" pitchFamily="18" charset="0"/>
              </a:rPr>
              <a:t>vay</a:t>
            </a:r>
            <a:r>
              <a:rPr kumimoji="0" lang="en-US" altLang="en-US" sz="2000" b="0" u="none" strike="noStrike" kern="0" cap="none" spc="0" normalizeH="0" baseline="0" noProof="0" dirty="0">
                <a:ln>
                  <a:noFill/>
                </a:ln>
                <a:solidFill>
                  <a:srgbClr val="663300"/>
                </a:solidFill>
                <a:effectLst/>
                <a:uLnTx/>
                <a:uFillTx/>
                <a:latin typeface="+mj-lt"/>
                <a:cs typeface="Times New Roman" panose="02020603050405020304" pitchFamily="18" charset="0"/>
              </a:rPr>
              <a:t> </a:t>
            </a:r>
            <a:r>
              <a:rPr kumimoji="0" lang="en-US" altLang="en-US" sz="2000" b="0" u="none" strike="noStrike" kern="0" cap="none" spc="0" normalizeH="0" baseline="0" noProof="0" dirty="0" err="1">
                <a:ln>
                  <a:noFill/>
                </a:ln>
                <a:solidFill>
                  <a:srgbClr val="663300"/>
                </a:solidFill>
                <a:effectLst/>
                <a:uLnTx/>
                <a:uFillTx/>
                <a:latin typeface="+mj-lt"/>
                <a:cs typeface="Times New Roman" panose="02020603050405020304" pitchFamily="18" charset="0"/>
              </a:rPr>
              <a:t>đã</a:t>
            </a:r>
            <a:r>
              <a:rPr kumimoji="0" lang="en-US" altLang="en-US" sz="2000" b="0" u="none" strike="noStrike" kern="0" cap="none" spc="0" normalizeH="0" baseline="0" noProof="0" dirty="0">
                <a:ln>
                  <a:noFill/>
                </a:ln>
                <a:solidFill>
                  <a:srgbClr val="663300"/>
                </a:solidFill>
                <a:effectLst/>
                <a:uLnTx/>
                <a:uFillTx/>
                <a:latin typeface="+mj-lt"/>
                <a:cs typeface="Times New Roman" panose="02020603050405020304" pitchFamily="18" charset="0"/>
              </a:rPr>
              <a:t> </a:t>
            </a:r>
            <a:r>
              <a:rPr kumimoji="0" lang="en-US" altLang="en-US" sz="2000" b="0" u="none" strike="noStrike" kern="0" cap="none" spc="0" normalizeH="0" baseline="0" noProof="0" dirty="0" err="1">
                <a:ln>
                  <a:noFill/>
                </a:ln>
                <a:solidFill>
                  <a:srgbClr val="663300"/>
                </a:solidFill>
                <a:effectLst/>
                <a:uLnTx/>
                <a:uFillTx/>
                <a:latin typeface="+mj-lt"/>
                <a:cs typeface="Times New Roman" panose="02020603050405020304" pitchFamily="18" charset="0"/>
              </a:rPr>
              <a:t>bỏ</a:t>
            </a:r>
            <a:r>
              <a:rPr kumimoji="0" lang="en-US" altLang="en-US" sz="2000" b="0" u="none" strike="noStrike" kern="0" cap="none" spc="0" normalizeH="0" baseline="0" noProof="0" dirty="0">
                <a:ln>
                  <a:noFill/>
                </a:ln>
                <a:solidFill>
                  <a:srgbClr val="663300"/>
                </a:solidFill>
                <a:effectLst/>
                <a:uLnTx/>
                <a:uFillTx/>
                <a:latin typeface="+mj-lt"/>
                <a:cs typeface="Times New Roman" panose="02020603050405020304" pitchFamily="18" charset="0"/>
              </a:rPr>
              <a:t> ra </a:t>
            </a:r>
            <a:r>
              <a:rPr kumimoji="0" lang="en-US" altLang="en-US" sz="2000" b="0" u="none" strike="noStrike" kern="0" cap="none" spc="0" normalizeH="0" baseline="0" noProof="0" dirty="0" err="1">
                <a:ln>
                  <a:noFill/>
                </a:ln>
                <a:solidFill>
                  <a:srgbClr val="663300"/>
                </a:solidFill>
                <a:effectLst/>
                <a:uLnTx/>
                <a:uFillTx/>
                <a:latin typeface="+mj-lt"/>
                <a:cs typeface="Times New Roman" panose="02020603050405020304" pitchFamily="18" charset="0"/>
              </a:rPr>
              <a:t>cho</a:t>
            </a:r>
            <a:r>
              <a:rPr kumimoji="0" lang="en-US" altLang="en-US" sz="2000" b="0" u="none" strike="noStrike" kern="0" cap="none" spc="0" normalizeH="0" baseline="0" noProof="0" dirty="0">
                <a:ln>
                  <a:noFill/>
                </a:ln>
                <a:solidFill>
                  <a:srgbClr val="663300"/>
                </a:solidFill>
                <a:effectLst/>
                <a:uLnTx/>
                <a:uFillTx/>
                <a:latin typeface="+mj-lt"/>
                <a:cs typeface="Times New Roman" panose="02020603050405020304" pitchFamily="18" charset="0"/>
              </a:rPr>
              <a:t> </a:t>
            </a:r>
            <a:r>
              <a:rPr kumimoji="0" lang="en-US" altLang="en-US" sz="2000" b="0" u="none" strike="noStrike" kern="0" cap="none" spc="0" normalizeH="0" baseline="0" noProof="0" dirty="0" err="1">
                <a:ln>
                  <a:noFill/>
                </a:ln>
                <a:solidFill>
                  <a:srgbClr val="663300"/>
                </a:solidFill>
                <a:effectLst/>
                <a:uLnTx/>
                <a:uFillTx/>
                <a:latin typeface="+mj-lt"/>
                <a:cs typeface="Times New Roman" panose="02020603050405020304" pitchFamily="18" charset="0"/>
              </a:rPr>
              <a:t>nhà</a:t>
            </a:r>
            <a:r>
              <a:rPr kumimoji="0" lang="en-US" altLang="en-US" sz="2000" b="0" u="none" strike="noStrike" kern="0" cap="none" spc="0" normalizeH="0" baseline="0" noProof="0" dirty="0">
                <a:ln>
                  <a:noFill/>
                </a:ln>
                <a:solidFill>
                  <a:srgbClr val="663300"/>
                </a:solidFill>
                <a:effectLst/>
                <a:uLnTx/>
                <a:uFillTx/>
                <a:latin typeface="+mj-lt"/>
                <a:cs typeface="Times New Roman" panose="02020603050405020304" pitchFamily="18" charset="0"/>
              </a:rPr>
              <a:t> </a:t>
            </a:r>
            <a:r>
              <a:rPr kumimoji="0" lang="en-US" altLang="en-US" sz="2000" b="0" u="none" strike="noStrike" kern="0" cap="none" spc="0" normalizeH="0" baseline="0" noProof="0" dirty="0" err="1">
                <a:ln>
                  <a:noFill/>
                </a:ln>
                <a:solidFill>
                  <a:srgbClr val="663300"/>
                </a:solidFill>
                <a:effectLst/>
                <a:uLnTx/>
                <a:uFillTx/>
                <a:latin typeface="+mj-lt"/>
                <a:cs typeface="Times New Roman" panose="02020603050405020304" pitchFamily="18" charset="0"/>
              </a:rPr>
              <a:t>tư</a:t>
            </a:r>
            <a:r>
              <a:rPr kumimoji="0" lang="en-US" altLang="en-US" sz="2000" b="0" u="none" strike="noStrike" kern="0" cap="none" spc="0" normalizeH="0" baseline="0" noProof="0" dirty="0">
                <a:ln>
                  <a:noFill/>
                </a:ln>
                <a:solidFill>
                  <a:srgbClr val="663300"/>
                </a:solidFill>
                <a:effectLst/>
                <a:uLnTx/>
                <a:uFillTx/>
                <a:latin typeface="+mj-lt"/>
                <a:cs typeface="Times New Roman" panose="02020603050405020304" pitchFamily="18" charset="0"/>
              </a:rPr>
              <a:t> </a:t>
            </a:r>
            <a:r>
              <a:rPr kumimoji="0" lang="en-US" altLang="en-US" sz="2000" b="0" u="none" strike="noStrike" kern="0" cap="none" spc="0" normalizeH="0" baseline="0" noProof="0" dirty="0" err="1">
                <a:ln>
                  <a:noFill/>
                </a:ln>
                <a:solidFill>
                  <a:srgbClr val="663300"/>
                </a:solidFill>
                <a:effectLst/>
                <a:uLnTx/>
                <a:uFillTx/>
                <a:latin typeface="+mj-lt"/>
                <a:cs typeface="Times New Roman" panose="02020603050405020304" pitchFamily="18" charset="0"/>
              </a:rPr>
              <a:t>bản</a:t>
            </a:r>
            <a:r>
              <a:rPr kumimoji="0" lang="en-US" altLang="en-US" sz="2000" b="0" u="none" strike="noStrike" kern="0" cap="none" spc="0" normalizeH="0" baseline="0" noProof="0" dirty="0">
                <a:ln>
                  <a:noFill/>
                </a:ln>
                <a:solidFill>
                  <a:srgbClr val="663300"/>
                </a:solidFill>
                <a:effectLst/>
                <a:uLnTx/>
                <a:uFillTx/>
                <a:latin typeface="+mj-lt"/>
                <a:cs typeface="Times New Roman" panose="02020603050405020304" pitchFamily="18" charset="0"/>
              </a:rPr>
              <a:t> </a:t>
            </a:r>
            <a:r>
              <a:rPr kumimoji="0" lang="en-US" altLang="en-US" sz="2000" b="0" u="none" strike="noStrike" kern="0" cap="none" spc="0" normalizeH="0" baseline="0" noProof="0" dirty="0" err="1">
                <a:ln>
                  <a:noFill/>
                </a:ln>
                <a:solidFill>
                  <a:srgbClr val="663300"/>
                </a:solidFill>
                <a:effectLst/>
                <a:uLnTx/>
                <a:uFillTx/>
                <a:latin typeface="+mj-lt"/>
                <a:cs typeface="Times New Roman" panose="02020603050405020304" pitchFamily="18" charset="0"/>
              </a:rPr>
              <a:t>đi</a:t>
            </a:r>
            <a:r>
              <a:rPr kumimoji="0" lang="en-US" altLang="en-US" sz="2000" b="0" u="none" strike="noStrike" kern="0" cap="none" spc="0" normalizeH="0" baseline="0" noProof="0" dirty="0">
                <a:ln>
                  <a:noFill/>
                </a:ln>
                <a:solidFill>
                  <a:srgbClr val="663300"/>
                </a:solidFill>
                <a:effectLst/>
                <a:uLnTx/>
                <a:uFillTx/>
                <a:latin typeface="+mj-lt"/>
                <a:cs typeface="Times New Roman" panose="02020603050405020304" pitchFamily="18" charset="0"/>
              </a:rPr>
              <a:t> </a:t>
            </a:r>
            <a:r>
              <a:rPr kumimoji="0" lang="en-US" altLang="en-US" sz="2000" b="0" u="none" strike="noStrike" kern="0" cap="none" spc="0" normalizeH="0" baseline="0" noProof="0" dirty="0" err="1">
                <a:ln>
                  <a:noFill/>
                </a:ln>
                <a:solidFill>
                  <a:srgbClr val="663300"/>
                </a:solidFill>
                <a:effectLst/>
                <a:uLnTx/>
                <a:uFillTx/>
                <a:latin typeface="+mj-lt"/>
                <a:cs typeface="Times New Roman" panose="02020603050405020304" pitchFamily="18" charset="0"/>
              </a:rPr>
              <a:t>vay</a:t>
            </a:r>
            <a:r>
              <a:rPr kumimoji="0" lang="en-US" altLang="en-US" sz="2000" b="0" u="none" strike="noStrike" kern="0" cap="none" spc="0" normalizeH="0" baseline="0" noProof="0" dirty="0">
                <a:ln>
                  <a:noFill/>
                </a:ln>
                <a:solidFill>
                  <a:srgbClr val="663300"/>
                </a:solidFill>
                <a:effectLst/>
                <a:uLnTx/>
                <a:uFillTx/>
                <a:latin typeface="+mj-lt"/>
                <a:cs typeface="Times New Roman" panose="02020603050405020304" pitchFamily="18" charset="0"/>
              </a:rPr>
              <a:t> </a:t>
            </a:r>
            <a:r>
              <a:rPr kumimoji="0" lang="en-US" altLang="en-US" sz="2000" b="0" u="none" strike="noStrike" kern="0" cap="none" spc="0" normalizeH="0" baseline="0" noProof="0" dirty="0" err="1">
                <a:ln>
                  <a:noFill/>
                </a:ln>
                <a:solidFill>
                  <a:srgbClr val="663300"/>
                </a:solidFill>
                <a:effectLst/>
                <a:uLnTx/>
                <a:uFillTx/>
                <a:latin typeface="+mj-lt"/>
                <a:cs typeface="Times New Roman" panose="02020603050405020304" pitchFamily="18" charset="0"/>
              </a:rPr>
              <a:t>sử</a:t>
            </a:r>
            <a:r>
              <a:rPr kumimoji="0" lang="en-US" altLang="en-US" sz="2000" b="0" u="none" strike="noStrike" kern="0" cap="none" spc="0" normalizeH="0" baseline="0" noProof="0" dirty="0">
                <a:ln>
                  <a:noFill/>
                </a:ln>
                <a:solidFill>
                  <a:srgbClr val="663300"/>
                </a:solidFill>
                <a:effectLst/>
                <a:uLnTx/>
                <a:uFillTx/>
                <a:latin typeface="+mj-lt"/>
                <a:cs typeface="Times New Roman" panose="02020603050405020304" pitchFamily="18" charset="0"/>
              </a:rPr>
              <a:t> </a:t>
            </a:r>
            <a:r>
              <a:rPr kumimoji="0" lang="en-US" altLang="en-US" sz="2000" b="0" u="none" strike="noStrike" kern="0" cap="none" spc="0" normalizeH="0" baseline="0" noProof="0" dirty="0" err="1">
                <a:ln>
                  <a:noFill/>
                </a:ln>
                <a:solidFill>
                  <a:srgbClr val="663300"/>
                </a:solidFill>
                <a:effectLst/>
                <a:uLnTx/>
                <a:uFillTx/>
                <a:latin typeface="+mj-lt"/>
                <a:cs typeface="Times New Roman" panose="02020603050405020304" pitchFamily="18" charset="0"/>
              </a:rPr>
              <a:t>dụng</a:t>
            </a:r>
            <a:endParaRPr kumimoji="0" lang="en-US" altLang="en-US" sz="2000" b="0" u="none" strike="noStrike" kern="0" cap="none" spc="0" normalizeH="0" baseline="0" noProof="0" dirty="0">
              <a:ln>
                <a:noFill/>
              </a:ln>
              <a:solidFill>
                <a:srgbClr val="663300"/>
              </a:solidFill>
              <a:effectLst/>
              <a:uLnTx/>
              <a:uFillTx/>
              <a:latin typeface="+mj-lt"/>
            </a:endParaRPr>
          </a:p>
        </p:txBody>
      </p:sp>
      <p:sp>
        <p:nvSpPr>
          <p:cNvPr id="55" name="Rectangle 11">
            <a:extLst>
              <a:ext uri="{FF2B5EF4-FFF2-40B4-BE49-F238E27FC236}">
                <a16:creationId xmlns:a16="http://schemas.microsoft.com/office/drawing/2014/main" xmlns="" id="{136D845D-7CC1-4A38-9B90-37C5E2393D25}"/>
              </a:ext>
            </a:extLst>
          </p:cNvPr>
          <p:cNvSpPr>
            <a:spLocks noChangeArrowheads="1"/>
          </p:cNvSpPr>
          <p:nvPr/>
        </p:nvSpPr>
        <p:spPr bwMode="auto">
          <a:xfrm>
            <a:off x="6565899" y="3151980"/>
            <a:ext cx="5397500" cy="1446213"/>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2200" b="0" u="none" strike="noStrike" kern="0" cap="none" spc="0" normalizeH="0" baseline="0" noProof="0" dirty="0" err="1">
                <a:ln>
                  <a:noFill/>
                </a:ln>
                <a:solidFill>
                  <a:srgbClr val="002060"/>
                </a:solidFill>
                <a:effectLst/>
                <a:uLnTx/>
                <a:uFillTx/>
                <a:latin typeface="+mj-lt"/>
                <a:cs typeface="Times New Roman" panose="02020603050405020304" pitchFamily="18" charset="0"/>
              </a:rPr>
              <a:t>Là</a:t>
            </a:r>
            <a:r>
              <a:rPr kumimoji="0" lang="en-US" altLang="en-US" sz="2200" b="0" u="none" strike="noStrike" kern="0" cap="none" spc="0" normalizeH="0" baseline="0" noProof="0" dirty="0">
                <a:ln>
                  <a:noFill/>
                </a:ln>
                <a:solidFill>
                  <a:srgbClr val="002060"/>
                </a:solidFill>
                <a:effectLst/>
                <a:uLnTx/>
                <a:uFillTx/>
                <a:latin typeface="+mj-lt"/>
                <a:cs typeface="Times New Roman" panose="02020603050405020304" pitchFamily="18" charset="0"/>
              </a:rPr>
              <a:t> </a:t>
            </a:r>
            <a:r>
              <a:rPr kumimoji="0" lang="en-US" altLang="en-US" sz="2200" b="0" u="none" strike="noStrike" kern="0" cap="none" spc="0" normalizeH="0" baseline="0" noProof="0" dirty="0" err="1">
                <a:ln>
                  <a:noFill/>
                </a:ln>
                <a:solidFill>
                  <a:srgbClr val="002060"/>
                </a:solidFill>
                <a:effectLst/>
                <a:uLnTx/>
                <a:uFillTx/>
                <a:latin typeface="+mj-lt"/>
                <a:cs typeface="Times New Roman" panose="02020603050405020304" pitchFamily="18" charset="0"/>
              </a:rPr>
              <a:t>một</a:t>
            </a:r>
            <a:r>
              <a:rPr kumimoji="0" lang="en-US" altLang="en-US" sz="2200" b="0" u="none" strike="noStrike" kern="0" cap="none" spc="0" normalizeH="0" baseline="0" noProof="0" dirty="0">
                <a:ln>
                  <a:noFill/>
                </a:ln>
                <a:solidFill>
                  <a:srgbClr val="002060"/>
                </a:solidFill>
                <a:effectLst/>
                <a:uLnTx/>
                <a:uFillTx/>
                <a:latin typeface="+mj-lt"/>
                <a:cs typeface="Times New Roman" panose="02020603050405020304" pitchFamily="18" charset="0"/>
              </a:rPr>
              <a:t> </a:t>
            </a:r>
            <a:r>
              <a:rPr kumimoji="0" lang="en-US" altLang="en-US" sz="2200" b="0" u="none" strike="noStrike" kern="0" cap="none" spc="0" normalizeH="0" baseline="0" noProof="0" dirty="0" err="1">
                <a:ln>
                  <a:noFill/>
                </a:ln>
                <a:solidFill>
                  <a:srgbClr val="002060"/>
                </a:solidFill>
                <a:effectLst/>
                <a:uLnTx/>
                <a:uFillTx/>
                <a:latin typeface="+mj-lt"/>
                <a:cs typeface="Times New Roman" panose="02020603050405020304" pitchFamily="18" charset="0"/>
              </a:rPr>
              <a:t>phần</a:t>
            </a:r>
            <a:r>
              <a:rPr kumimoji="0" lang="en-US" altLang="en-US" sz="2200" b="0" u="none" strike="noStrike" kern="0" cap="none" spc="0" normalizeH="0" baseline="0" noProof="0" dirty="0">
                <a:ln>
                  <a:noFill/>
                </a:ln>
                <a:solidFill>
                  <a:srgbClr val="002060"/>
                </a:solidFill>
                <a:effectLst/>
                <a:uLnTx/>
                <a:uFillTx/>
                <a:latin typeface="+mj-lt"/>
                <a:cs typeface="Times New Roman" panose="02020603050405020304" pitchFamily="18" charset="0"/>
              </a:rPr>
              <a:t> m do </a:t>
            </a:r>
            <a:r>
              <a:rPr kumimoji="0" lang="en-US" altLang="en-US" sz="2200" b="0" u="none" strike="noStrike" kern="0" cap="none" spc="0" normalizeH="0" baseline="0" noProof="0" dirty="0" err="1">
                <a:ln>
                  <a:noFill/>
                </a:ln>
                <a:solidFill>
                  <a:srgbClr val="002060"/>
                </a:solidFill>
                <a:effectLst/>
                <a:uLnTx/>
                <a:uFillTx/>
                <a:latin typeface="+mj-lt"/>
                <a:cs typeface="Times New Roman" panose="02020603050405020304" pitchFamily="18" charset="0"/>
              </a:rPr>
              <a:t>người</a:t>
            </a:r>
            <a:r>
              <a:rPr kumimoji="0" lang="en-US" altLang="en-US" sz="2200" b="0" u="none" strike="noStrike" kern="0" cap="none" spc="0" normalizeH="0" baseline="0" noProof="0" dirty="0">
                <a:ln>
                  <a:noFill/>
                </a:ln>
                <a:solidFill>
                  <a:srgbClr val="002060"/>
                </a:solidFill>
                <a:effectLst/>
                <a:uLnTx/>
                <a:uFillTx/>
                <a:latin typeface="+mj-lt"/>
                <a:cs typeface="Times New Roman" panose="02020603050405020304" pitchFamily="18" charset="0"/>
              </a:rPr>
              <a:t> </a:t>
            </a:r>
            <a:r>
              <a:rPr kumimoji="0" lang="en-US" altLang="en-US" sz="2200" b="0" u="none" strike="noStrike" kern="0" cap="none" spc="0" normalizeH="0" baseline="0" noProof="0" dirty="0" err="1">
                <a:ln>
                  <a:noFill/>
                </a:ln>
                <a:solidFill>
                  <a:srgbClr val="002060"/>
                </a:solidFill>
                <a:effectLst/>
                <a:uLnTx/>
                <a:uFillTx/>
                <a:latin typeface="+mj-lt"/>
                <a:cs typeface="Times New Roman" panose="02020603050405020304" pitchFamily="18" charset="0"/>
              </a:rPr>
              <a:t>công</a:t>
            </a:r>
            <a:r>
              <a:rPr kumimoji="0" lang="en-US" altLang="en-US" sz="2200" b="0" u="none" strike="noStrike" kern="0" cap="none" spc="0" normalizeH="0" baseline="0" noProof="0" dirty="0">
                <a:ln>
                  <a:noFill/>
                </a:ln>
                <a:solidFill>
                  <a:srgbClr val="002060"/>
                </a:solidFill>
                <a:effectLst/>
                <a:uLnTx/>
                <a:uFillTx/>
                <a:latin typeface="+mj-lt"/>
                <a:cs typeface="Times New Roman" panose="02020603050405020304" pitchFamily="18" charset="0"/>
              </a:rPr>
              <a:t> </a:t>
            </a:r>
            <a:r>
              <a:rPr kumimoji="0" lang="en-US" altLang="en-US" sz="2200" b="0" u="none" strike="noStrike" kern="0" cap="none" spc="0" normalizeH="0" baseline="0" noProof="0" dirty="0" err="1">
                <a:ln>
                  <a:noFill/>
                </a:ln>
                <a:solidFill>
                  <a:srgbClr val="002060"/>
                </a:solidFill>
                <a:effectLst/>
                <a:uLnTx/>
                <a:uFillTx/>
                <a:latin typeface="+mj-lt"/>
                <a:cs typeface="Times New Roman" panose="02020603050405020304" pitchFamily="18" charset="0"/>
              </a:rPr>
              <a:t>nhân</a:t>
            </a:r>
            <a:r>
              <a:rPr kumimoji="0" lang="en-US" altLang="en-US" sz="2200" b="0" u="none" strike="noStrike" kern="0" cap="none" spc="0" normalizeH="0" baseline="0" noProof="0" dirty="0">
                <a:ln>
                  <a:noFill/>
                </a:ln>
                <a:solidFill>
                  <a:srgbClr val="002060"/>
                </a:solidFill>
                <a:effectLst/>
                <a:uLnTx/>
                <a:uFillTx/>
                <a:latin typeface="+mj-lt"/>
                <a:cs typeface="Times New Roman" panose="02020603050405020304" pitchFamily="18" charset="0"/>
              </a:rPr>
              <a:t> </a:t>
            </a:r>
            <a:r>
              <a:rPr kumimoji="0" lang="en-US" altLang="en-US" sz="2200" b="0" u="none" strike="noStrike" kern="0" cap="none" spc="0" normalizeH="0" baseline="0" noProof="0" dirty="0" err="1">
                <a:ln>
                  <a:noFill/>
                </a:ln>
                <a:solidFill>
                  <a:srgbClr val="002060"/>
                </a:solidFill>
                <a:effectLst/>
                <a:uLnTx/>
                <a:uFillTx/>
                <a:latin typeface="+mj-lt"/>
                <a:cs typeface="Times New Roman" panose="02020603050405020304" pitchFamily="18" charset="0"/>
              </a:rPr>
              <a:t>làm</a:t>
            </a:r>
            <a:r>
              <a:rPr kumimoji="0" lang="en-US" altLang="en-US" sz="2200" b="0" u="none" strike="noStrike" kern="0" cap="none" spc="0" normalizeH="0" baseline="0" noProof="0" dirty="0">
                <a:ln>
                  <a:noFill/>
                </a:ln>
                <a:solidFill>
                  <a:srgbClr val="002060"/>
                </a:solidFill>
                <a:effectLst/>
                <a:uLnTx/>
                <a:uFillTx/>
                <a:latin typeface="+mj-lt"/>
                <a:cs typeface="Times New Roman" panose="02020603050405020304" pitchFamily="18" charset="0"/>
              </a:rPr>
              <a:t> </a:t>
            </a:r>
            <a:r>
              <a:rPr kumimoji="0" lang="en-US" altLang="en-US" sz="2200" b="0" u="none" strike="noStrike" kern="0" cap="none" spc="0" normalizeH="0" baseline="0" noProof="0" dirty="0" err="1">
                <a:ln>
                  <a:noFill/>
                </a:ln>
                <a:solidFill>
                  <a:srgbClr val="002060"/>
                </a:solidFill>
                <a:effectLst/>
                <a:uLnTx/>
                <a:uFillTx/>
                <a:latin typeface="+mj-lt"/>
                <a:cs typeface="Times New Roman" panose="02020603050405020304" pitchFamily="18" charset="0"/>
              </a:rPr>
              <a:t>thuê</a:t>
            </a:r>
            <a:r>
              <a:rPr kumimoji="0" lang="en-US" altLang="en-US" sz="2200" b="0" u="none" strike="noStrike" kern="0" cap="none" spc="0" normalizeH="0" baseline="0" noProof="0" dirty="0">
                <a:ln>
                  <a:noFill/>
                </a:ln>
                <a:solidFill>
                  <a:srgbClr val="002060"/>
                </a:solidFill>
                <a:effectLst/>
                <a:uLnTx/>
                <a:uFillTx/>
                <a:latin typeface="+mj-lt"/>
                <a:cs typeface="Times New Roman" panose="02020603050405020304" pitchFamily="18" charset="0"/>
              </a:rPr>
              <a:t> </a:t>
            </a:r>
            <a:r>
              <a:rPr kumimoji="0" lang="en-US" altLang="en-US" sz="2200" b="0" u="none" strike="noStrike" kern="0" cap="none" spc="0" normalizeH="0" baseline="0" noProof="0" dirty="0" err="1">
                <a:ln>
                  <a:noFill/>
                </a:ln>
                <a:solidFill>
                  <a:srgbClr val="002060"/>
                </a:solidFill>
                <a:effectLst/>
                <a:uLnTx/>
                <a:uFillTx/>
                <a:latin typeface="+mj-lt"/>
                <a:cs typeface="Times New Roman" panose="02020603050405020304" pitchFamily="18" charset="0"/>
              </a:rPr>
              <a:t>tạo</a:t>
            </a:r>
            <a:r>
              <a:rPr kumimoji="0" lang="en-US" altLang="en-US" sz="2200" b="0" u="none" strike="noStrike" kern="0" cap="none" spc="0" normalizeH="0" baseline="0" noProof="0" dirty="0">
                <a:ln>
                  <a:noFill/>
                </a:ln>
                <a:solidFill>
                  <a:srgbClr val="002060"/>
                </a:solidFill>
                <a:effectLst/>
                <a:uLnTx/>
                <a:uFillTx/>
                <a:latin typeface="+mj-lt"/>
                <a:cs typeface="Times New Roman" panose="02020603050405020304" pitchFamily="18" charset="0"/>
              </a:rPr>
              <a:t> ra </a:t>
            </a:r>
            <a:r>
              <a:rPr kumimoji="0" lang="en-US" altLang="en-US" sz="2200" b="0" u="none" strike="noStrike" kern="0" cap="none" spc="0" normalizeH="0" baseline="0" noProof="0" dirty="0" err="1">
                <a:ln>
                  <a:noFill/>
                </a:ln>
                <a:solidFill>
                  <a:srgbClr val="002060"/>
                </a:solidFill>
                <a:effectLst/>
                <a:uLnTx/>
                <a:uFillTx/>
                <a:latin typeface="+mj-lt"/>
                <a:cs typeface="Times New Roman" panose="02020603050405020304" pitchFamily="18" charset="0"/>
              </a:rPr>
              <a:t>trong</a:t>
            </a:r>
            <a:r>
              <a:rPr kumimoji="0" lang="en-US" altLang="en-US" sz="2200" b="0" u="none" strike="noStrike" kern="0" cap="none" spc="0" normalizeH="0" baseline="0" noProof="0" dirty="0">
                <a:ln>
                  <a:noFill/>
                </a:ln>
                <a:solidFill>
                  <a:srgbClr val="002060"/>
                </a:solidFill>
                <a:effectLst/>
                <a:uLnTx/>
                <a:uFillTx/>
                <a:latin typeface="+mj-lt"/>
                <a:cs typeface="Times New Roman" panose="02020603050405020304" pitchFamily="18" charset="0"/>
              </a:rPr>
              <a:t> </a:t>
            </a:r>
            <a:r>
              <a:rPr kumimoji="0" lang="en-US" altLang="en-US" sz="2200" b="0" u="none" strike="noStrike" kern="0" cap="none" spc="0" normalizeH="0" baseline="0" noProof="0" dirty="0" err="1">
                <a:ln>
                  <a:noFill/>
                </a:ln>
                <a:solidFill>
                  <a:srgbClr val="002060"/>
                </a:solidFill>
                <a:effectLst/>
                <a:uLnTx/>
                <a:uFillTx/>
                <a:latin typeface="+mj-lt"/>
                <a:cs typeface="Times New Roman" panose="02020603050405020304" pitchFamily="18" charset="0"/>
              </a:rPr>
              <a:t>lĩnh</a:t>
            </a:r>
            <a:r>
              <a:rPr kumimoji="0" lang="en-US" altLang="en-US" sz="2200" b="0" u="none" strike="noStrike" kern="0" cap="none" spc="0" normalizeH="0" baseline="0" noProof="0" dirty="0">
                <a:ln>
                  <a:noFill/>
                </a:ln>
                <a:solidFill>
                  <a:srgbClr val="002060"/>
                </a:solidFill>
                <a:effectLst/>
                <a:uLnTx/>
                <a:uFillTx/>
                <a:latin typeface="+mj-lt"/>
                <a:cs typeface="Times New Roman" panose="02020603050405020304" pitchFamily="18" charset="0"/>
              </a:rPr>
              <a:t> </a:t>
            </a:r>
            <a:r>
              <a:rPr kumimoji="0" lang="en-US" altLang="en-US" sz="2200" b="0" u="none" strike="noStrike" kern="0" cap="none" spc="0" normalizeH="0" baseline="0" noProof="0" dirty="0" err="1">
                <a:ln>
                  <a:noFill/>
                </a:ln>
                <a:solidFill>
                  <a:srgbClr val="002060"/>
                </a:solidFill>
                <a:effectLst/>
                <a:uLnTx/>
                <a:uFillTx/>
                <a:latin typeface="+mj-lt"/>
                <a:cs typeface="Times New Roman" panose="02020603050405020304" pitchFamily="18" charset="0"/>
              </a:rPr>
              <a:t>vực</a:t>
            </a:r>
            <a:r>
              <a:rPr kumimoji="0" lang="en-US" altLang="en-US" sz="2200" b="0" u="none" strike="noStrike" kern="0" cap="none" spc="0" normalizeH="0" baseline="0" noProof="0" dirty="0">
                <a:ln>
                  <a:noFill/>
                </a:ln>
                <a:solidFill>
                  <a:srgbClr val="002060"/>
                </a:solidFill>
                <a:effectLst/>
                <a:uLnTx/>
                <a:uFillTx/>
                <a:latin typeface="+mj-lt"/>
                <a:cs typeface="Times New Roman" panose="02020603050405020304" pitchFamily="18" charset="0"/>
              </a:rPr>
              <a:t> </a:t>
            </a:r>
            <a:r>
              <a:rPr kumimoji="0" lang="en-US" altLang="en-US" sz="2200" b="0" u="none" strike="noStrike" kern="0" cap="none" spc="0" normalizeH="0" baseline="0" noProof="0" dirty="0" err="1">
                <a:ln>
                  <a:noFill/>
                </a:ln>
                <a:solidFill>
                  <a:srgbClr val="002060"/>
                </a:solidFill>
                <a:effectLst/>
                <a:uLnTx/>
                <a:uFillTx/>
                <a:latin typeface="+mj-lt"/>
                <a:cs typeface="Times New Roman" panose="02020603050405020304" pitchFamily="18" charset="0"/>
              </a:rPr>
              <a:t>sản</a:t>
            </a:r>
            <a:r>
              <a:rPr kumimoji="0" lang="en-US" altLang="en-US" sz="2200" b="0" u="none" strike="noStrike" kern="0" cap="none" spc="0" normalizeH="0" baseline="0" noProof="0" dirty="0">
                <a:ln>
                  <a:noFill/>
                </a:ln>
                <a:solidFill>
                  <a:srgbClr val="002060"/>
                </a:solidFill>
                <a:effectLst/>
                <a:uLnTx/>
                <a:uFillTx/>
                <a:latin typeface="+mj-lt"/>
                <a:cs typeface="Times New Roman" panose="02020603050405020304" pitchFamily="18" charset="0"/>
              </a:rPr>
              <a:t> </a:t>
            </a:r>
            <a:r>
              <a:rPr kumimoji="0" lang="en-US" altLang="en-US" sz="2200" b="0" u="none" strike="noStrike" kern="0" cap="none" spc="0" normalizeH="0" baseline="0" noProof="0" dirty="0" err="1">
                <a:ln>
                  <a:noFill/>
                </a:ln>
                <a:solidFill>
                  <a:srgbClr val="002060"/>
                </a:solidFill>
                <a:effectLst/>
                <a:uLnTx/>
                <a:uFillTx/>
                <a:latin typeface="+mj-lt"/>
                <a:cs typeface="Times New Roman" panose="02020603050405020304" pitchFamily="18" charset="0"/>
              </a:rPr>
              <a:t>xuất</a:t>
            </a:r>
            <a:r>
              <a:rPr kumimoji="0" lang="en-US" altLang="en-US" sz="2200" b="0" u="none" strike="noStrike" kern="0" cap="none" spc="0" normalizeH="0" baseline="0" noProof="0" dirty="0">
                <a:ln>
                  <a:noFill/>
                </a:ln>
                <a:solidFill>
                  <a:srgbClr val="002060"/>
                </a:solidFill>
                <a:effectLst/>
                <a:uLnTx/>
                <a:uFillTx/>
                <a:latin typeface="+mj-lt"/>
                <a:cs typeface="Times New Roman" panose="02020603050405020304" pitchFamily="18" charset="0"/>
              </a:rPr>
              <a:t> =&gt; </a:t>
            </a:r>
            <a:r>
              <a:rPr kumimoji="0" lang="en-US" altLang="en-US" sz="2200" b="0" u="none" strike="noStrike" kern="0" cap="none" spc="0" normalizeH="0" baseline="0" noProof="0" dirty="0" err="1">
                <a:ln>
                  <a:noFill/>
                </a:ln>
                <a:solidFill>
                  <a:srgbClr val="002060"/>
                </a:solidFill>
                <a:effectLst/>
                <a:uLnTx/>
                <a:uFillTx/>
                <a:latin typeface="+mj-lt"/>
                <a:cs typeface="Times New Roman" panose="02020603050405020304" pitchFamily="18" charset="0"/>
              </a:rPr>
              <a:t>tư</a:t>
            </a:r>
            <a:r>
              <a:rPr kumimoji="0" lang="en-US" altLang="en-US" sz="2200" b="0" u="none" strike="noStrike" kern="0" cap="none" spc="0" normalizeH="0" baseline="0" noProof="0" dirty="0">
                <a:ln>
                  <a:noFill/>
                </a:ln>
                <a:solidFill>
                  <a:srgbClr val="002060"/>
                </a:solidFill>
                <a:effectLst/>
                <a:uLnTx/>
                <a:uFillTx/>
                <a:latin typeface="+mj-lt"/>
                <a:cs typeface="Times New Roman" panose="02020603050405020304" pitchFamily="18" charset="0"/>
              </a:rPr>
              <a:t> </a:t>
            </a:r>
            <a:r>
              <a:rPr kumimoji="0" lang="en-US" altLang="en-US" sz="2200" b="0" u="none" strike="noStrike" kern="0" cap="none" spc="0" normalizeH="0" baseline="0" noProof="0" dirty="0" err="1">
                <a:ln>
                  <a:noFill/>
                </a:ln>
                <a:solidFill>
                  <a:srgbClr val="002060"/>
                </a:solidFill>
                <a:effectLst/>
                <a:uLnTx/>
                <a:uFillTx/>
                <a:latin typeface="+mj-lt"/>
                <a:cs typeface="Times New Roman" panose="02020603050405020304" pitchFamily="18" charset="0"/>
              </a:rPr>
              <a:t>bản</a:t>
            </a:r>
            <a:r>
              <a:rPr kumimoji="0" lang="en-US" altLang="en-US" sz="2200" b="0" u="none" strike="noStrike" kern="0" cap="none" spc="0" normalizeH="0" baseline="0" noProof="0" dirty="0">
                <a:ln>
                  <a:noFill/>
                </a:ln>
                <a:solidFill>
                  <a:srgbClr val="002060"/>
                </a:solidFill>
                <a:effectLst/>
                <a:uLnTx/>
                <a:uFillTx/>
                <a:latin typeface="+mj-lt"/>
                <a:cs typeface="Times New Roman" panose="02020603050405020304" pitchFamily="18" charset="0"/>
              </a:rPr>
              <a:t> </a:t>
            </a:r>
            <a:r>
              <a:rPr kumimoji="0" lang="en-US" altLang="en-US" sz="2200" b="0" u="none" strike="noStrike" kern="0" cap="none" spc="0" normalizeH="0" baseline="0" noProof="0" dirty="0" err="1">
                <a:ln>
                  <a:noFill/>
                </a:ln>
                <a:solidFill>
                  <a:srgbClr val="002060"/>
                </a:solidFill>
                <a:effectLst/>
                <a:uLnTx/>
                <a:uFillTx/>
                <a:latin typeface="+mj-lt"/>
                <a:cs typeface="Times New Roman" panose="02020603050405020304" pitchFamily="18" charset="0"/>
              </a:rPr>
              <a:t>cho</a:t>
            </a:r>
            <a:r>
              <a:rPr kumimoji="0" lang="en-US" altLang="en-US" sz="2200" b="0" u="none" strike="noStrike" kern="0" cap="none" spc="0" normalizeH="0" baseline="0" noProof="0" dirty="0">
                <a:ln>
                  <a:noFill/>
                </a:ln>
                <a:solidFill>
                  <a:srgbClr val="002060"/>
                </a:solidFill>
                <a:effectLst/>
                <a:uLnTx/>
                <a:uFillTx/>
                <a:latin typeface="+mj-lt"/>
                <a:cs typeface="Times New Roman" panose="02020603050405020304" pitchFamily="18" charset="0"/>
              </a:rPr>
              <a:t> </a:t>
            </a:r>
            <a:r>
              <a:rPr kumimoji="0" lang="en-US" altLang="en-US" sz="2200" b="0" u="none" strike="noStrike" kern="0" cap="none" spc="0" normalizeH="0" baseline="0" noProof="0" dirty="0" err="1">
                <a:ln>
                  <a:noFill/>
                </a:ln>
                <a:solidFill>
                  <a:srgbClr val="002060"/>
                </a:solidFill>
                <a:effectLst/>
                <a:uLnTx/>
                <a:uFillTx/>
                <a:latin typeface="+mj-lt"/>
                <a:cs typeface="Times New Roman" panose="02020603050405020304" pitchFamily="18" charset="0"/>
              </a:rPr>
              <a:t>vay</a:t>
            </a:r>
            <a:r>
              <a:rPr kumimoji="0" lang="en-US" altLang="en-US" sz="2200" b="0" u="none" strike="noStrike" kern="0" cap="none" spc="0" normalizeH="0" baseline="0" noProof="0" dirty="0">
                <a:ln>
                  <a:noFill/>
                </a:ln>
                <a:solidFill>
                  <a:srgbClr val="002060"/>
                </a:solidFill>
                <a:effectLst/>
                <a:uLnTx/>
                <a:uFillTx/>
                <a:latin typeface="+mj-lt"/>
                <a:cs typeface="Times New Roman" panose="02020603050405020304" pitchFamily="18" charset="0"/>
              </a:rPr>
              <a:t> </a:t>
            </a:r>
            <a:r>
              <a:rPr kumimoji="0" lang="en-US" altLang="en-US" sz="2200" b="0" u="none" strike="noStrike" kern="0" cap="none" spc="0" normalizeH="0" baseline="0" noProof="0" dirty="0" err="1">
                <a:ln>
                  <a:noFill/>
                </a:ln>
                <a:solidFill>
                  <a:srgbClr val="002060"/>
                </a:solidFill>
                <a:effectLst/>
                <a:uLnTx/>
                <a:uFillTx/>
                <a:latin typeface="+mj-lt"/>
                <a:cs typeface="Times New Roman" panose="02020603050405020304" pitchFamily="18" charset="0"/>
              </a:rPr>
              <a:t>gián</a:t>
            </a:r>
            <a:r>
              <a:rPr kumimoji="0" lang="en-US" altLang="en-US" sz="2200" b="0" u="none" strike="noStrike" kern="0" cap="none" spc="0" normalizeH="0" baseline="0" noProof="0" dirty="0">
                <a:ln>
                  <a:noFill/>
                </a:ln>
                <a:solidFill>
                  <a:srgbClr val="002060"/>
                </a:solidFill>
                <a:effectLst/>
                <a:uLnTx/>
                <a:uFillTx/>
                <a:latin typeface="+mj-lt"/>
                <a:cs typeface="Times New Roman" panose="02020603050405020304" pitchFamily="18" charset="0"/>
              </a:rPr>
              <a:t> </a:t>
            </a:r>
            <a:r>
              <a:rPr kumimoji="0" lang="en-US" altLang="en-US" sz="2200" b="0" u="none" strike="noStrike" kern="0" cap="none" spc="0" normalizeH="0" baseline="0" noProof="0" dirty="0" err="1">
                <a:ln>
                  <a:noFill/>
                </a:ln>
                <a:solidFill>
                  <a:srgbClr val="002060"/>
                </a:solidFill>
                <a:effectLst/>
                <a:uLnTx/>
                <a:uFillTx/>
                <a:latin typeface="+mj-lt"/>
                <a:cs typeface="Times New Roman" panose="02020603050405020304" pitchFamily="18" charset="0"/>
              </a:rPr>
              <a:t>tiếp</a:t>
            </a:r>
            <a:r>
              <a:rPr kumimoji="0" lang="en-US" altLang="en-US" sz="2200" b="0" u="none" strike="noStrike" kern="0" cap="none" spc="0" normalizeH="0" baseline="0" noProof="0" dirty="0">
                <a:ln>
                  <a:noFill/>
                </a:ln>
                <a:solidFill>
                  <a:srgbClr val="002060"/>
                </a:solidFill>
                <a:effectLst/>
                <a:uLnTx/>
                <a:uFillTx/>
                <a:latin typeface="+mj-lt"/>
                <a:cs typeface="Times New Roman" panose="02020603050405020304" pitchFamily="18" charset="0"/>
              </a:rPr>
              <a:t> </a:t>
            </a:r>
            <a:r>
              <a:rPr kumimoji="0" lang="en-US" altLang="en-US" sz="2200" b="0" u="none" strike="noStrike" kern="0" cap="none" spc="0" normalizeH="0" baseline="0" noProof="0" dirty="0" err="1">
                <a:ln>
                  <a:noFill/>
                </a:ln>
                <a:solidFill>
                  <a:srgbClr val="002060"/>
                </a:solidFill>
                <a:effectLst/>
                <a:uLnTx/>
                <a:uFillTx/>
                <a:latin typeface="+mj-lt"/>
                <a:cs typeface="Times New Roman" panose="02020603050405020304" pitchFamily="18" charset="0"/>
              </a:rPr>
              <a:t>bóc</a:t>
            </a:r>
            <a:r>
              <a:rPr kumimoji="0" lang="en-US" altLang="en-US" sz="2200" b="0" u="none" strike="noStrike" kern="0" cap="none" spc="0" normalizeH="0" baseline="0" noProof="0" dirty="0">
                <a:ln>
                  <a:noFill/>
                </a:ln>
                <a:solidFill>
                  <a:srgbClr val="002060"/>
                </a:solidFill>
                <a:effectLst/>
                <a:uLnTx/>
                <a:uFillTx/>
                <a:latin typeface="+mj-lt"/>
                <a:cs typeface="Times New Roman" panose="02020603050405020304" pitchFamily="18" charset="0"/>
              </a:rPr>
              <a:t> </a:t>
            </a:r>
            <a:r>
              <a:rPr kumimoji="0" lang="en-US" altLang="en-US" sz="2200" b="0" u="none" strike="noStrike" kern="0" cap="none" spc="0" normalizeH="0" baseline="0" noProof="0" dirty="0" err="1">
                <a:ln>
                  <a:noFill/>
                </a:ln>
                <a:solidFill>
                  <a:srgbClr val="002060"/>
                </a:solidFill>
                <a:effectLst/>
                <a:uLnTx/>
                <a:uFillTx/>
                <a:latin typeface="+mj-lt"/>
                <a:cs typeface="Times New Roman" panose="02020603050405020304" pitchFamily="18" charset="0"/>
              </a:rPr>
              <a:t>lột</a:t>
            </a:r>
            <a:r>
              <a:rPr kumimoji="0" lang="en-US" altLang="en-US" sz="2200" b="0" u="none" strike="noStrike" kern="0" cap="none" spc="0" normalizeH="0" baseline="0" noProof="0" dirty="0">
                <a:ln>
                  <a:noFill/>
                </a:ln>
                <a:solidFill>
                  <a:srgbClr val="002060"/>
                </a:solidFill>
                <a:effectLst/>
                <a:uLnTx/>
                <a:uFillTx/>
                <a:latin typeface="+mj-lt"/>
                <a:cs typeface="Times New Roman" panose="02020603050405020304" pitchFamily="18" charset="0"/>
              </a:rPr>
              <a:t> </a:t>
            </a:r>
            <a:r>
              <a:rPr kumimoji="0" lang="en-US" altLang="en-US" sz="2200" b="0" u="none" strike="noStrike" kern="0" cap="none" spc="0" normalizeH="0" baseline="0" noProof="0" dirty="0" err="1">
                <a:ln>
                  <a:noFill/>
                </a:ln>
                <a:solidFill>
                  <a:srgbClr val="002060"/>
                </a:solidFill>
                <a:effectLst/>
                <a:uLnTx/>
                <a:uFillTx/>
                <a:latin typeface="+mj-lt"/>
                <a:cs typeface="Times New Roman" panose="02020603050405020304" pitchFamily="18" charset="0"/>
              </a:rPr>
              <a:t>công</a:t>
            </a:r>
            <a:r>
              <a:rPr kumimoji="0" lang="en-US" altLang="en-US" sz="2200" b="0" u="none" strike="noStrike" kern="0" cap="none" spc="0" normalizeH="0" baseline="0" noProof="0" dirty="0">
                <a:ln>
                  <a:noFill/>
                </a:ln>
                <a:solidFill>
                  <a:srgbClr val="002060"/>
                </a:solidFill>
                <a:effectLst/>
                <a:uLnTx/>
                <a:uFillTx/>
                <a:latin typeface="+mj-lt"/>
                <a:cs typeface="Times New Roman" panose="02020603050405020304" pitchFamily="18" charset="0"/>
              </a:rPr>
              <a:t> </a:t>
            </a:r>
            <a:r>
              <a:rPr kumimoji="0" lang="en-US" altLang="en-US" sz="2200" b="0" u="none" strike="noStrike" kern="0" cap="none" spc="0" normalizeH="0" baseline="0" noProof="0" dirty="0" err="1">
                <a:ln>
                  <a:noFill/>
                </a:ln>
                <a:solidFill>
                  <a:srgbClr val="002060"/>
                </a:solidFill>
                <a:effectLst/>
                <a:uLnTx/>
                <a:uFillTx/>
                <a:latin typeface="+mj-lt"/>
                <a:cs typeface="Times New Roman" panose="02020603050405020304" pitchFamily="18" charset="0"/>
              </a:rPr>
              <a:t>nhân</a:t>
            </a:r>
            <a:r>
              <a:rPr kumimoji="0" lang="en-US" altLang="en-US" sz="2200" b="0" u="none" strike="noStrike" kern="0" cap="none" spc="0" normalizeH="0" baseline="0" noProof="0" dirty="0">
                <a:ln>
                  <a:noFill/>
                </a:ln>
                <a:solidFill>
                  <a:srgbClr val="002060"/>
                </a:solidFill>
                <a:effectLst/>
                <a:uLnTx/>
                <a:uFillTx/>
                <a:latin typeface="+mj-lt"/>
                <a:cs typeface="Times New Roman" panose="02020603050405020304" pitchFamily="18" charset="0"/>
              </a:rPr>
              <a:t> </a:t>
            </a:r>
            <a:r>
              <a:rPr kumimoji="0" lang="en-US" altLang="en-US" sz="2200" b="0" u="none" strike="noStrike" kern="0" cap="none" spc="0" normalizeH="0" baseline="0" noProof="0" dirty="0" err="1">
                <a:ln>
                  <a:noFill/>
                </a:ln>
                <a:solidFill>
                  <a:srgbClr val="002060"/>
                </a:solidFill>
                <a:effectLst/>
                <a:uLnTx/>
                <a:uFillTx/>
                <a:latin typeface="+mj-lt"/>
                <a:cs typeface="Times New Roman" panose="02020603050405020304" pitchFamily="18" charset="0"/>
              </a:rPr>
              <a:t>làm</a:t>
            </a:r>
            <a:r>
              <a:rPr kumimoji="0" lang="en-US" altLang="en-US" sz="2200" b="0" u="none" strike="noStrike" kern="0" cap="none" spc="0" normalizeH="0" baseline="0" noProof="0" dirty="0">
                <a:ln>
                  <a:noFill/>
                </a:ln>
                <a:solidFill>
                  <a:srgbClr val="002060"/>
                </a:solidFill>
                <a:effectLst/>
                <a:uLnTx/>
                <a:uFillTx/>
                <a:latin typeface="+mj-lt"/>
                <a:cs typeface="Times New Roman" panose="02020603050405020304" pitchFamily="18" charset="0"/>
              </a:rPr>
              <a:t> </a:t>
            </a:r>
            <a:r>
              <a:rPr kumimoji="0" lang="en-US" altLang="en-US" sz="2200" b="0" u="none" strike="noStrike" kern="0" cap="none" spc="0" normalizeH="0" baseline="0" noProof="0" dirty="0" err="1">
                <a:ln>
                  <a:noFill/>
                </a:ln>
                <a:solidFill>
                  <a:srgbClr val="002060"/>
                </a:solidFill>
                <a:effectLst/>
                <a:uLnTx/>
                <a:uFillTx/>
                <a:latin typeface="+mj-lt"/>
                <a:cs typeface="Times New Roman" panose="02020603050405020304" pitchFamily="18" charset="0"/>
              </a:rPr>
              <a:t>thuê</a:t>
            </a:r>
            <a:r>
              <a:rPr kumimoji="0" lang="en-US" altLang="en-US" sz="2200" b="0" u="none" strike="noStrike" kern="0" cap="none" spc="0" normalizeH="0" baseline="0" noProof="0" dirty="0">
                <a:ln>
                  <a:noFill/>
                </a:ln>
                <a:solidFill>
                  <a:srgbClr val="002060"/>
                </a:solidFill>
                <a:effectLst/>
                <a:uLnTx/>
                <a:uFillTx/>
                <a:latin typeface="+mj-lt"/>
                <a:cs typeface="Times New Roman" panose="02020603050405020304" pitchFamily="18" charset="0"/>
              </a:rPr>
              <a:t> </a:t>
            </a:r>
            <a:r>
              <a:rPr kumimoji="0" lang="en-US" altLang="en-US" sz="2200" b="0" u="none" strike="noStrike" kern="0" cap="none" spc="0" normalizeH="0" baseline="0" noProof="0" dirty="0" err="1">
                <a:ln>
                  <a:noFill/>
                </a:ln>
                <a:solidFill>
                  <a:srgbClr val="002060"/>
                </a:solidFill>
                <a:effectLst/>
                <a:uLnTx/>
                <a:uFillTx/>
                <a:latin typeface="+mj-lt"/>
                <a:cs typeface="Times New Roman" panose="02020603050405020304" pitchFamily="18" charset="0"/>
              </a:rPr>
              <a:t>thông</a:t>
            </a:r>
            <a:r>
              <a:rPr kumimoji="0" lang="en-US" altLang="en-US" sz="2200" b="0" u="none" strike="noStrike" kern="0" cap="none" spc="0" normalizeH="0" baseline="0" noProof="0" dirty="0">
                <a:ln>
                  <a:noFill/>
                </a:ln>
                <a:solidFill>
                  <a:srgbClr val="002060"/>
                </a:solidFill>
                <a:effectLst/>
                <a:uLnTx/>
                <a:uFillTx/>
                <a:latin typeface="+mj-lt"/>
                <a:cs typeface="Times New Roman" panose="02020603050405020304" pitchFamily="18" charset="0"/>
              </a:rPr>
              <a:t> qua </a:t>
            </a:r>
            <a:r>
              <a:rPr kumimoji="0" lang="en-US" altLang="en-US" sz="2200" b="0" u="none" strike="noStrike" kern="0" cap="none" spc="0" normalizeH="0" baseline="0" noProof="0" dirty="0" err="1">
                <a:ln>
                  <a:noFill/>
                </a:ln>
                <a:solidFill>
                  <a:srgbClr val="002060"/>
                </a:solidFill>
                <a:effectLst/>
                <a:uLnTx/>
                <a:uFillTx/>
                <a:latin typeface="+mj-lt"/>
                <a:cs typeface="Times New Roman" panose="02020603050405020304" pitchFamily="18" charset="0"/>
              </a:rPr>
              <a:t>nhà</a:t>
            </a:r>
            <a:r>
              <a:rPr kumimoji="0" lang="en-US" altLang="en-US" sz="2200" b="0" u="none" strike="noStrike" kern="0" cap="none" spc="0" normalizeH="0" baseline="0" noProof="0" dirty="0">
                <a:ln>
                  <a:noFill/>
                </a:ln>
                <a:solidFill>
                  <a:srgbClr val="002060"/>
                </a:solidFill>
                <a:effectLst/>
                <a:uLnTx/>
                <a:uFillTx/>
                <a:latin typeface="+mj-lt"/>
                <a:cs typeface="Times New Roman" panose="02020603050405020304" pitchFamily="18" charset="0"/>
              </a:rPr>
              <a:t> </a:t>
            </a:r>
            <a:r>
              <a:rPr kumimoji="0" lang="en-US" altLang="en-US" sz="2200" b="0" u="none" strike="noStrike" kern="0" cap="none" spc="0" normalizeH="0" baseline="0" noProof="0" dirty="0" err="1">
                <a:ln>
                  <a:noFill/>
                </a:ln>
                <a:solidFill>
                  <a:srgbClr val="002060"/>
                </a:solidFill>
                <a:effectLst/>
                <a:uLnTx/>
                <a:uFillTx/>
                <a:latin typeface="+mj-lt"/>
                <a:cs typeface="Times New Roman" panose="02020603050405020304" pitchFamily="18" charset="0"/>
              </a:rPr>
              <a:t>tư</a:t>
            </a:r>
            <a:r>
              <a:rPr kumimoji="0" lang="en-US" altLang="en-US" sz="2200" b="0" u="none" strike="noStrike" kern="0" cap="none" spc="0" normalizeH="0" baseline="0" noProof="0" dirty="0">
                <a:ln>
                  <a:noFill/>
                </a:ln>
                <a:solidFill>
                  <a:srgbClr val="002060"/>
                </a:solidFill>
                <a:effectLst/>
                <a:uLnTx/>
                <a:uFillTx/>
                <a:latin typeface="+mj-lt"/>
                <a:cs typeface="Times New Roman" panose="02020603050405020304" pitchFamily="18" charset="0"/>
              </a:rPr>
              <a:t> </a:t>
            </a:r>
            <a:r>
              <a:rPr kumimoji="0" lang="en-US" altLang="en-US" sz="2200" b="0" u="none" strike="noStrike" kern="0" cap="none" spc="0" normalizeH="0" baseline="0" noProof="0" dirty="0" err="1">
                <a:ln>
                  <a:noFill/>
                </a:ln>
                <a:solidFill>
                  <a:srgbClr val="002060"/>
                </a:solidFill>
                <a:effectLst/>
                <a:uLnTx/>
                <a:uFillTx/>
                <a:latin typeface="+mj-lt"/>
                <a:cs typeface="Times New Roman" panose="02020603050405020304" pitchFamily="18" charset="0"/>
              </a:rPr>
              <a:t>bản</a:t>
            </a:r>
            <a:r>
              <a:rPr kumimoji="0" lang="en-US" altLang="en-US" sz="2200" b="0" u="none" strike="noStrike" kern="0" cap="none" spc="0" normalizeH="0" baseline="0" noProof="0" dirty="0">
                <a:ln>
                  <a:noFill/>
                </a:ln>
                <a:solidFill>
                  <a:srgbClr val="002060"/>
                </a:solidFill>
                <a:effectLst/>
                <a:uLnTx/>
                <a:uFillTx/>
                <a:latin typeface="+mj-lt"/>
                <a:cs typeface="Times New Roman" panose="02020603050405020304" pitchFamily="18" charset="0"/>
              </a:rPr>
              <a:t> </a:t>
            </a:r>
            <a:r>
              <a:rPr kumimoji="0" lang="en-US" altLang="en-US" sz="2200" b="0" u="none" strike="noStrike" kern="0" cap="none" spc="0" normalizeH="0" baseline="0" noProof="0" dirty="0" err="1">
                <a:ln>
                  <a:noFill/>
                </a:ln>
                <a:solidFill>
                  <a:srgbClr val="002060"/>
                </a:solidFill>
                <a:effectLst/>
                <a:uLnTx/>
                <a:uFillTx/>
                <a:latin typeface="+mj-lt"/>
                <a:cs typeface="Times New Roman" panose="02020603050405020304" pitchFamily="18" charset="0"/>
              </a:rPr>
              <a:t>đi</a:t>
            </a:r>
            <a:r>
              <a:rPr kumimoji="0" lang="en-US" altLang="en-US" sz="2200" b="0" u="none" strike="noStrike" kern="0" cap="none" spc="0" normalizeH="0" baseline="0" noProof="0" dirty="0">
                <a:ln>
                  <a:noFill/>
                </a:ln>
                <a:solidFill>
                  <a:srgbClr val="002060"/>
                </a:solidFill>
                <a:effectLst/>
                <a:uLnTx/>
                <a:uFillTx/>
                <a:latin typeface="+mj-lt"/>
                <a:cs typeface="Times New Roman" panose="02020603050405020304" pitchFamily="18" charset="0"/>
              </a:rPr>
              <a:t> </a:t>
            </a:r>
            <a:r>
              <a:rPr kumimoji="0" lang="en-US" altLang="en-US" sz="2200" b="0" u="none" strike="noStrike" kern="0" cap="none" spc="0" normalizeH="0" baseline="0" noProof="0" dirty="0" err="1">
                <a:ln>
                  <a:noFill/>
                </a:ln>
                <a:solidFill>
                  <a:srgbClr val="002060"/>
                </a:solidFill>
                <a:effectLst/>
                <a:uLnTx/>
                <a:uFillTx/>
                <a:latin typeface="+mj-lt"/>
                <a:cs typeface="Times New Roman" panose="02020603050405020304" pitchFamily="18" charset="0"/>
              </a:rPr>
              <a:t>vay</a:t>
            </a:r>
            <a:r>
              <a:rPr kumimoji="0" lang="en-US" altLang="en-US" sz="2200" b="0" u="none" strike="noStrike" kern="0" cap="none" spc="0" normalizeH="0" baseline="0" noProof="0" dirty="0">
                <a:ln>
                  <a:noFill/>
                </a:ln>
                <a:solidFill>
                  <a:srgbClr val="002060"/>
                </a:solidFill>
                <a:effectLst/>
                <a:uLnTx/>
                <a:uFillTx/>
                <a:latin typeface="+mj-lt"/>
                <a:cs typeface="Times New Roman" panose="02020603050405020304" pitchFamily="18" charset="0"/>
              </a:rPr>
              <a:t>.</a:t>
            </a:r>
            <a:endParaRPr kumimoji="0" lang="en-US" altLang="en-US" sz="2200" b="0" u="none" strike="noStrike" kern="0" cap="none" spc="0" normalizeH="0" baseline="0" noProof="0" dirty="0">
              <a:ln>
                <a:noFill/>
              </a:ln>
              <a:solidFill>
                <a:srgbClr val="002060"/>
              </a:solidFill>
              <a:effectLst/>
              <a:uLnTx/>
              <a:uFillTx/>
              <a:latin typeface="+mj-lt"/>
            </a:endParaRPr>
          </a:p>
        </p:txBody>
      </p:sp>
      <p:pic>
        <p:nvPicPr>
          <p:cNvPr id="56" name="Picture 7" descr="D:\KTCT - BH\KTCT2007 (F)\AutoPlay\Docs\Giaotrinh\Pics\F__SCORM_KTCT_Pic_ktct_ch6-h10.JPG">
            <a:extLst>
              <a:ext uri="{FF2B5EF4-FFF2-40B4-BE49-F238E27FC236}">
                <a16:creationId xmlns:a16="http://schemas.microsoft.com/office/drawing/2014/main" xmlns="" id="{0FB1BC4C-28DB-4954-A9A0-986D1BE8470A}"/>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702424" y="5047456"/>
            <a:ext cx="1831976" cy="891368"/>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pic>
      <p:cxnSp>
        <p:nvCxnSpPr>
          <p:cNvPr id="57" name="Straight Arrow Connector 56">
            <a:extLst>
              <a:ext uri="{FF2B5EF4-FFF2-40B4-BE49-F238E27FC236}">
                <a16:creationId xmlns:a16="http://schemas.microsoft.com/office/drawing/2014/main" xmlns="" id="{C0785A09-A4AA-400B-99A6-F9A674D6594C}"/>
              </a:ext>
            </a:extLst>
          </p:cNvPr>
          <p:cNvCxnSpPr>
            <a:cxnSpLocks/>
          </p:cNvCxnSpPr>
          <p:nvPr/>
        </p:nvCxnSpPr>
        <p:spPr>
          <a:xfrm>
            <a:off x="6129336" y="2120899"/>
            <a:ext cx="360362" cy="0"/>
          </a:xfrm>
          <a:prstGeom prst="straightConnector1">
            <a:avLst/>
          </a:prstGeom>
          <a:noFill/>
          <a:ln w="9525" cap="flat" cmpd="sng" algn="ctr">
            <a:solidFill>
              <a:srgbClr val="3A81BA">
                <a:shade val="95000"/>
                <a:satMod val="105000"/>
              </a:srgbClr>
            </a:solidFill>
            <a:prstDash val="solid"/>
            <a:tailEnd type="triangle"/>
          </a:ln>
          <a:effectLst/>
        </p:spPr>
      </p:cxnSp>
      <p:cxnSp>
        <p:nvCxnSpPr>
          <p:cNvPr id="58" name="Straight Arrow Connector 57">
            <a:extLst>
              <a:ext uri="{FF2B5EF4-FFF2-40B4-BE49-F238E27FC236}">
                <a16:creationId xmlns:a16="http://schemas.microsoft.com/office/drawing/2014/main" xmlns="" id="{84313FA9-CDE5-4692-841E-38C8755ADB7A}"/>
              </a:ext>
            </a:extLst>
          </p:cNvPr>
          <p:cNvCxnSpPr>
            <a:stCxn id="49" idx="3"/>
          </p:cNvCxnSpPr>
          <p:nvPr/>
        </p:nvCxnSpPr>
        <p:spPr>
          <a:xfrm flipV="1">
            <a:off x="6129336" y="3864768"/>
            <a:ext cx="395288" cy="0"/>
          </a:xfrm>
          <a:prstGeom prst="straightConnector1">
            <a:avLst/>
          </a:prstGeom>
          <a:noFill/>
          <a:ln w="9525" cap="flat" cmpd="sng" algn="ctr">
            <a:solidFill>
              <a:srgbClr val="3A81BA">
                <a:shade val="95000"/>
                <a:satMod val="105000"/>
              </a:srgbClr>
            </a:solidFill>
            <a:prstDash val="solid"/>
            <a:tailEnd type="triangle"/>
          </a:ln>
          <a:effectLst/>
        </p:spPr>
      </p:cxnSp>
      <p:cxnSp>
        <p:nvCxnSpPr>
          <p:cNvPr id="59" name="Straight Arrow Connector 58">
            <a:extLst>
              <a:ext uri="{FF2B5EF4-FFF2-40B4-BE49-F238E27FC236}">
                <a16:creationId xmlns:a16="http://schemas.microsoft.com/office/drawing/2014/main" xmlns="" id="{1CE477B4-C202-4804-A841-4A57B9EDF1BB}"/>
              </a:ext>
            </a:extLst>
          </p:cNvPr>
          <p:cNvCxnSpPr>
            <a:stCxn id="50" idx="3"/>
          </p:cNvCxnSpPr>
          <p:nvPr/>
        </p:nvCxnSpPr>
        <p:spPr>
          <a:xfrm flipV="1">
            <a:off x="6170611" y="5436393"/>
            <a:ext cx="395288" cy="0"/>
          </a:xfrm>
          <a:prstGeom prst="straightConnector1">
            <a:avLst/>
          </a:prstGeom>
          <a:noFill/>
          <a:ln w="9525" cap="flat" cmpd="sng" algn="ctr">
            <a:solidFill>
              <a:srgbClr val="3A81BA">
                <a:shade val="95000"/>
                <a:satMod val="105000"/>
              </a:srgbClr>
            </a:solidFill>
            <a:prstDash val="solid"/>
            <a:tailEnd type="triangle"/>
          </a:ln>
          <a:effectLst/>
        </p:spPr>
      </p:cxnSp>
      <p:pic>
        <p:nvPicPr>
          <p:cNvPr id="60" name="Picture 5" descr="lai vay">
            <a:extLst>
              <a:ext uri="{FF2B5EF4-FFF2-40B4-BE49-F238E27FC236}">
                <a16:creationId xmlns:a16="http://schemas.microsoft.com/office/drawing/2014/main" xmlns="" id="{FA869FDC-2A7E-40A9-AEA8-B58A1C0BEE8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28925" y="1060449"/>
            <a:ext cx="1427162" cy="2133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pattFill prst="pct70">
                  <a:fgClr>
                    <a:schemeClr val="hlink"/>
                  </a:fgClr>
                  <a:bgClr>
                    <a:srgbClr val="FFFFFF"/>
                  </a:bgClr>
                </a:pattFill>
                <a:miter lim="800000"/>
                <a:headEnd/>
                <a:tailEnd/>
              </a14:hiddenLine>
            </a:ext>
          </a:extLst>
        </p:spPr>
      </p:pic>
      <p:cxnSp>
        <p:nvCxnSpPr>
          <p:cNvPr id="7" name="Straight Arrow Connector 6">
            <a:extLst>
              <a:ext uri="{FF2B5EF4-FFF2-40B4-BE49-F238E27FC236}">
                <a16:creationId xmlns:a16="http://schemas.microsoft.com/office/drawing/2014/main" xmlns="" id="{BB545CFE-F210-4FC5-830A-08FB3F7C476C}"/>
              </a:ext>
            </a:extLst>
          </p:cNvPr>
          <p:cNvCxnSpPr>
            <a:cxnSpLocks/>
            <a:stCxn id="51" idx="3"/>
          </p:cNvCxnSpPr>
          <p:nvPr/>
        </p:nvCxnSpPr>
        <p:spPr>
          <a:xfrm flipV="1">
            <a:off x="4384674" y="2046746"/>
            <a:ext cx="371475" cy="1728328"/>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9" name="Straight Arrow Connector 8">
            <a:extLst>
              <a:ext uri="{FF2B5EF4-FFF2-40B4-BE49-F238E27FC236}">
                <a16:creationId xmlns:a16="http://schemas.microsoft.com/office/drawing/2014/main" xmlns="" id="{1C17EE66-D04B-4A61-BBAA-5A0D66F4C7E8}"/>
              </a:ext>
            </a:extLst>
          </p:cNvPr>
          <p:cNvCxnSpPr>
            <a:stCxn id="51" idx="3"/>
            <a:endCxn id="50" idx="1"/>
          </p:cNvCxnSpPr>
          <p:nvPr/>
        </p:nvCxnSpPr>
        <p:spPr>
          <a:xfrm>
            <a:off x="4384674" y="3775074"/>
            <a:ext cx="452437" cy="1661319"/>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11" name="Straight Arrow Connector 10">
            <a:extLst>
              <a:ext uri="{FF2B5EF4-FFF2-40B4-BE49-F238E27FC236}">
                <a16:creationId xmlns:a16="http://schemas.microsoft.com/office/drawing/2014/main" xmlns="" id="{8D641B50-B853-4428-B501-E4BAF1184CA1}"/>
              </a:ext>
            </a:extLst>
          </p:cNvPr>
          <p:cNvCxnSpPr>
            <a:cxnSpLocks/>
          </p:cNvCxnSpPr>
          <p:nvPr/>
        </p:nvCxnSpPr>
        <p:spPr>
          <a:xfrm flipV="1">
            <a:off x="4379238" y="3713161"/>
            <a:ext cx="399816" cy="19051"/>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88913952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47"/>
                                        </p:tgtEl>
                                        <p:attrNameLst>
                                          <p:attrName>style.visibility</p:attrName>
                                        </p:attrNameLst>
                                      </p:cBhvr>
                                      <p:to>
                                        <p:strVal val="visible"/>
                                      </p:to>
                                    </p:set>
                                    <p:anim calcmode="lin" valueType="num">
                                      <p:cBhvr>
                                        <p:cTn id="7" dur="1000" fill="hold"/>
                                        <p:tgtEl>
                                          <p:spTgt spid="47"/>
                                        </p:tgtEl>
                                        <p:attrNameLst>
                                          <p:attrName>ppt_w</p:attrName>
                                        </p:attrNameLst>
                                      </p:cBhvr>
                                      <p:tavLst>
                                        <p:tav tm="0">
                                          <p:val>
                                            <p:fltVal val="0"/>
                                          </p:val>
                                        </p:tav>
                                        <p:tav tm="100000">
                                          <p:val>
                                            <p:strVal val="#ppt_w"/>
                                          </p:val>
                                        </p:tav>
                                      </p:tavLst>
                                    </p:anim>
                                    <p:anim calcmode="lin" valueType="num">
                                      <p:cBhvr>
                                        <p:cTn id="8" dur="1000" fill="hold"/>
                                        <p:tgtEl>
                                          <p:spTgt spid="47"/>
                                        </p:tgtEl>
                                        <p:attrNameLst>
                                          <p:attrName>ppt_h</p:attrName>
                                        </p:attrNameLst>
                                      </p:cBhvr>
                                      <p:tavLst>
                                        <p:tav tm="0">
                                          <p:val>
                                            <p:fltVal val="0"/>
                                          </p:val>
                                        </p:tav>
                                        <p:tav tm="100000">
                                          <p:val>
                                            <p:strVal val="#ppt_h"/>
                                          </p:val>
                                        </p:tav>
                                      </p:tavLst>
                                    </p:anim>
                                    <p:anim calcmode="lin" valueType="num">
                                      <p:cBhvr>
                                        <p:cTn id="9" dur="1000" fill="hold"/>
                                        <p:tgtEl>
                                          <p:spTgt spid="47"/>
                                        </p:tgtEl>
                                        <p:attrNameLst>
                                          <p:attrName>style.rotation</p:attrName>
                                        </p:attrNameLst>
                                      </p:cBhvr>
                                      <p:tavLst>
                                        <p:tav tm="0">
                                          <p:val>
                                            <p:fltVal val="90"/>
                                          </p:val>
                                        </p:tav>
                                        <p:tav tm="100000">
                                          <p:val>
                                            <p:fltVal val="0"/>
                                          </p:val>
                                        </p:tav>
                                      </p:tavLst>
                                    </p:anim>
                                    <p:animEffect transition="in" filter="fade">
                                      <p:cBhvr>
                                        <p:cTn id="10" dur="1000"/>
                                        <p:tgtEl>
                                          <p:spTgt spid="47"/>
                                        </p:tgtEl>
                                      </p:cBhvr>
                                    </p:animEffect>
                                  </p:childTnLst>
                                </p:cTn>
                              </p:par>
                            </p:childTnLst>
                          </p:cTn>
                        </p:par>
                      </p:childTnLst>
                    </p:cTn>
                  </p:par>
                  <p:par>
                    <p:cTn id="11" fill="hold">
                      <p:stCondLst>
                        <p:cond delay="indefinite"/>
                      </p:stCondLst>
                      <p:childTnLst>
                        <p:par>
                          <p:cTn id="12" fill="hold">
                            <p:stCondLst>
                              <p:cond delay="0"/>
                            </p:stCondLst>
                            <p:childTnLst>
                              <p:par>
                                <p:cTn id="13" presetID="42" presetClass="entr" presetSubtype="0" fill="hold" grpId="0" nodeType="clickEffect">
                                  <p:stCondLst>
                                    <p:cond delay="0"/>
                                  </p:stCondLst>
                                  <p:childTnLst>
                                    <p:set>
                                      <p:cBhvr>
                                        <p:cTn id="14" dur="1" fill="hold">
                                          <p:stCondLst>
                                            <p:cond delay="0"/>
                                          </p:stCondLst>
                                        </p:cTn>
                                        <p:tgtEl>
                                          <p:spTgt spid="838661"/>
                                        </p:tgtEl>
                                        <p:attrNameLst>
                                          <p:attrName>style.visibility</p:attrName>
                                        </p:attrNameLst>
                                      </p:cBhvr>
                                      <p:to>
                                        <p:strVal val="visible"/>
                                      </p:to>
                                    </p:set>
                                    <p:animEffect transition="in" filter="fade">
                                      <p:cBhvr>
                                        <p:cTn id="15" dur="1000"/>
                                        <p:tgtEl>
                                          <p:spTgt spid="838661"/>
                                        </p:tgtEl>
                                      </p:cBhvr>
                                    </p:animEffect>
                                    <p:anim calcmode="lin" valueType="num">
                                      <p:cBhvr>
                                        <p:cTn id="16" dur="1000" fill="hold"/>
                                        <p:tgtEl>
                                          <p:spTgt spid="838661"/>
                                        </p:tgtEl>
                                        <p:attrNameLst>
                                          <p:attrName>ppt_x</p:attrName>
                                        </p:attrNameLst>
                                      </p:cBhvr>
                                      <p:tavLst>
                                        <p:tav tm="0">
                                          <p:val>
                                            <p:strVal val="#ppt_x"/>
                                          </p:val>
                                        </p:tav>
                                        <p:tav tm="100000">
                                          <p:val>
                                            <p:strVal val="#ppt_x"/>
                                          </p:val>
                                        </p:tav>
                                      </p:tavLst>
                                    </p:anim>
                                    <p:anim calcmode="lin" valueType="num">
                                      <p:cBhvr>
                                        <p:cTn id="17" dur="1000" fill="hold"/>
                                        <p:tgtEl>
                                          <p:spTgt spid="838661"/>
                                        </p:tgtEl>
                                        <p:attrNameLst>
                                          <p:attrName>ppt_y</p:attrName>
                                        </p:attrNameLst>
                                      </p:cBhvr>
                                      <p:tavLst>
                                        <p:tav tm="0">
                                          <p:val>
                                            <p:strVal val="#ppt_y+.1"/>
                                          </p:val>
                                        </p:tav>
                                        <p:tav tm="100000">
                                          <p:val>
                                            <p:strVal val="#ppt_y"/>
                                          </p:val>
                                        </p:tav>
                                      </p:tavLst>
                                    </p:anim>
                                  </p:childTnLst>
                                </p:cTn>
                              </p:par>
                              <p:par>
                                <p:cTn id="18" presetID="42" presetClass="entr" presetSubtype="0" fill="hold" grpId="0" nodeType="withEffect">
                                  <p:stCondLst>
                                    <p:cond delay="0"/>
                                  </p:stCondLst>
                                  <p:childTnLst>
                                    <p:set>
                                      <p:cBhvr>
                                        <p:cTn id="19" dur="1" fill="hold">
                                          <p:stCondLst>
                                            <p:cond delay="0"/>
                                          </p:stCondLst>
                                        </p:cTn>
                                        <p:tgtEl>
                                          <p:spTgt spid="838662"/>
                                        </p:tgtEl>
                                        <p:attrNameLst>
                                          <p:attrName>style.visibility</p:attrName>
                                        </p:attrNameLst>
                                      </p:cBhvr>
                                      <p:to>
                                        <p:strVal val="visible"/>
                                      </p:to>
                                    </p:set>
                                    <p:animEffect transition="in" filter="fade">
                                      <p:cBhvr>
                                        <p:cTn id="20" dur="1000"/>
                                        <p:tgtEl>
                                          <p:spTgt spid="838662"/>
                                        </p:tgtEl>
                                      </p:cBhvr>
                                    </p:animEffect>
                                    <p:anim calcmode="lin" valueType="num">
                                      <p:cBhvr>
                                        <p:cTn id="21" dur="1000" fill="hold"/>
                                        <p:tgtEl>
                                          <p:spTgt spid="838662"/>
                                        </p:tgtEl>
                                        <p:attrNameLst>
                                          <p:attrName>ppt_x</p:attrName>
                                        </p:attrNameLst>
                                      </p:cBhvr>
                                      <p:tavLst>
                                        <p:tav tm="0">
                                          <p:val>
                                            <p:strVal val="#ppt_x"/>
                                          </p:val>
                                        </p:tav>
                                        <p:tav tm="100000">
                                          <p:val>
                                            <p:strVal val="#ppt_x"/>
                                          </p:val>
                                        </p:tav>
                                      </p:tavLst>
                                    </p:anim>
                                    <p:anim calcmode="lin" valueType="num">
                                      <p:cBhvr>
                                        <p:cTn id="22" dur="1000" fill="hold"/>
                                        <p:tgtEl>
                                          <p:spTgt spid="838662"/>
                                        </p:tgtEl>
                                        <p:attrNameLst>
                                          <p:attrName>ppt_y</p:attrName>
                                        </p:attrNameLst>
                                      </p:cBhvr>
                                      <p:tavLst>
                                        <p:tav tm="0">
                                          <p:val>
                                            <p:strVal val="#ppt_y+.1"/>
                                          </p:val>
                                        </p:tav>
                                        <p:tav tm="100000">
                                          <p:val>
                                            <p:strVal val="#ppt_y"/>
                                          </p:val>
                                        </p:tav>
                                      </p:tavLst>
                                    </p:anim>
                                  </p:childTnLst>
                                </p:cTn>
                              </p:par>
                              <p:par>
                                <p:cTn id="23" presetID="42" presetClass="entr" presetSubtype="0" fill="hold" grpId="0" nodeType="withEffect">
                                  <p:stCondLst>
                                    <p:cond delay="0"/>
                                  </p:stCondLst>
                                  <p:childTnLst>
                                    <p:set>
                                      <p:cBhvr>
                                        <p:cTn id="24" dur="1" fill="hold">
                                          <p:stCondLst>
                                            <p:cond delay="0"/>
                                          </p:stCondLst>
                                        </p:cTn>
                                        <p:tgtEl>
                                          <p:spTgt spid="838663"/>
                                        </p:tgtEl>
                                        <p:attrNameLst>
                                          <p:attrName>style.visibility</p:attrName>
                                        </p:attrNameLst>
                                      </p:cBhvr>
                                      <p:to>
                                        <p:strVal val="visible"/>
                                      </p:to>
                                    </p:set>
                                    <p:animEffect transition="in" filter="fade">
                                      <p:cBhvr>
                                        <p:cTn id="25" dur="1000"/>
                                        <p:tgtEl>
                                          <p:spTgt spid="838663"/>
                                        </p:tgtEl>
                                      </p:cBhvr>
                                    </p:animEffect>
                                    <p:anim calcmode="lin" valueType="num">
                                      <p:cBhvr>
                                        <p:cTn id="26" dur="1000" fill="hold"/>
                                        <p:tgtEl>
                                          <p:spTgt spid="838663"/>
                                        </p:tgtEl>
                                        <p:attrNameLst>
                                          <p:attrName>ppt_x</p:attrName>
                                        </p:attrNameLst>
                                      </p:cBhvr>
                                      <p:tavLst>
                                        <p:tav tm="0">
                                          <p:val>
                                            <p:strVal val="#ppt_x"/>
                                          </p:val>
                                        </p:tav>
                                        <p:tav tm="100000">
                                          <p:val>
                                            <p:strVal val="#ppt_x"/>
                                          </p:val>
                                        </p:tav>
                                      </p:tavLst>
                                    </p:anim>
                                    <p:anim calcmode="lin" valueType="num">
                                      <p:cBhvr>
                                        <p:cTn id="27" dur="1000" fill="hold"/>
                                        <p:tgtEl>
                                          <p:spTgt spid="838663"/>
                                        </p:tgtEl>
                                        <p:attrNameLst>
                                          <p:attrName>ppt_y</p:attrName>
                                        </p:attrNameLst>
                                      </p:cBhvr>
                                      <p:tavLst>
                                        <p:tav tm="0">
                                          <p:val>
                                            <p:strVal val="#ppt_y+.1"/>
                                          </p:val>
                                        </p:tav>
                                        <p:tav tm="100000">
                                          <p:val>
                                            <p:strVal val="#ppt_y"/>
                                          </p:val>
                                        </p:tav>
                                      </p:tavLst>
                                    </p:anim>
                                  </p:childTnLst>
                                </p:cTn>
                              </p:par>
                              <p:par>
                                <p:cTn id="28" presetID="42" presetClass="entr" presetSubtype="0" fill="hold" nodeType="withEffect">
                                  <p:stCondLst>
                                    <p:cond delay="0"/>
                                  </p:stCondLst>
                                  <p:childTnLst>
                                    <p:set>
                                      <p:cBhvr>
                                        <p:cTn id="29" dur="1" fill="hold">
                                          <p:stCondLst>
                                            <p:cond delay="0"/>
                                          </p:stCondLst>
                                        </p:cTn>
                                        <p:tgtEl>
                                          <p:spTgt spid="838679"/>
                                        </p:tgtEl>
                                        <p:attrNameLst>
                                          <p:attrName>style.visibility</p:attrName>
                                        </p:attrNameLst>
                                      </p:cBhvr>
                                      <p:to>
                                        <p:strVal val="visible"/>
                                      </p:to>
                                    </p:set>
                                    <p:animEffect transition="in" filter="fade">
                                      <p:cBhvr>
                                        <p:cTn id="30" dur="1000"/>
                                        <p:tgtEl>
                                          <p:spTgt spid="838679"/>
                                        </p:tgtEl>
                                      </p:cBhvr>
                                    </p:animEffect>
                                    <p:anim calcmode="lin" valueType="num">
                                      <p:cBhvr>
                                        <p:cTn id="31" dur="1000" fill="hold"/>
                                        <p:tgtEl>
                                          <p:spTgt spid="838679"/>
                                        </p:tgtEl>
                                        <p:attrNameLst>
                                          <p:attrName>ppt_x</p:attrName>
                                        </p:attrNameLst>
                                      </p:cBhvr>
                                      <p:tavLst>
                                        <p:tav tm="0">
                                          <p:val>
                                            <p:strVal val="#ppt_x"/>
                                          </p:val>
                                        </p:tav>
                                        <p:tav tm="100000">
                                          <p:val>
                                            <p:strVal val="#ppt_x"/>
                                          </p:val>
                                        </p:tav>
                                      </p:tavLst>
                                    </p:anim>
                                    <p:anim calcmode="lin" valueType="num">
                                      <p:cBhvr>
                                        <p:cTn id="32" dur="1000" fill="hold"/>
                                        <p:tgtEl>
                                          <p:spTgt spid="838679"/>
                                        </p:tgtEl>
                                        <p:attrNameLst>
                                          <p:attrName>ppt_y</p:attrName>
                                        </p:attrNameLst>
                                      </p:cBhvr>
                                      <p:tavLst>
                                        <p:tav tm="0">
                                          <p:val>
                                            <p:strVal val="#ppt_y+.1"/>
                                          </p:val>
                                        </p:tav>
                                        <p:tav tm="100000">
                                          <p:val>
                                            <p:strVal val="#ppt_y"/>
                                          </p:val>
                                        </p:tav>
                                      </p:tavLst>
                                    </p:anim>
                                  </p:childTnLst>
                                </p:cTn>
                              </p:par>
                              <p:par>
                                <p:cTn id="33" presetID="42" presetClass="entr" presetSubtype="0" fill="hold" nodeType="withEffect">
                                  <p:stCondLst>
                                    <p:cond delay="0"/>
                                  </p:stCondLst>
                                  <p:childTnLst>
                                    <p:set>
                                      <p:cBhvr>
                                        <p:cTn id="34" dur="1" fill="hold">
                                          <p:stCondLst>
                                            <p:cond delay="0"/>
                                          </p:stCondLst>
                                        </p:cTn>
                                        <p:tgtEl>
                                          <p:spTgt spid="838681"/>
                                        </p:tgtEl>
                                        <p:attrNameLst>
                                          <p:attrName>style.visibility</p:attrName>
                                        </p:attrNameLst>
                                      </p:cBhvr>
                                      <p:to>
                                        <p:strVal val="visible"/>
                                      </p:to>
                                    </p:set>
                                    <p:animEffect transition="in" filter="fade">
                                      <p:cBhvr>
                                        <p:cTn id="35" dur="1000"/>
                                        <p:tgtEl>
                                          <p:spTgt spid="838681"/>
                                        </p:tgtEl>
                                      </p:cBhvr>
                                    </p:animEffect>
                                    <p:anim calcmode="lin" valueType="num">
                                      <p:cBhvr>
                                        <p:cTn id="36" dur="1000" fill="hold"/>
                                        <p:tgtEl>
                                          <p:spTgt spid="838681"/>
                                        </p:tgtEl>
                                        <p:attrNameLst>
                                          <p:attrName>ppt_x</p:attrName>
                                        </p:attrNameLst>
                                      </p:cBhvr>
                                      <p:tavLst>
                                        <p:tav tm="0">
                                          <p:val>
                                            <p:strVal val="#ppt_x"/>
                                          </p:val>
                                        </p:tav>
                                        <p:tav tm="100000">
                                          <p:val>
                                            <p:strVal val="#ppt_x"/>
                                          </p:val>
                                        </p:tav>
                                      </p:tavLst>
                                    </p:anim>
                                    <p:anim calcmode="lin" valueType="num">
                                      <p:cBhvr>
                                        <p:cTn id="37" dur="1000" fill="hold"/>
                                        <p:tgtEl>
                                          <p:spTgt spid="838681"/>
                                        </p:tgtEl>
                                        <p:attrNameLst>
                                          <p:attrName>ppt_y</p:attrName>
                                        </p:attrNameLst>
                                      </p:cBhvr>
                                      <p:tavLst>
                                        <p:tav tm="0">
                                          <p:val>
                                            <p:strVal val="#ppt_y+.1"/>
                                          </p:val>
                                        </p:tav>
                                        <p:tav tm="100000">
                                          <p:val>
                                            <p:strVal val="#ppt_y"/>
                                          </p:val>
                                        </p:tav>
                                      </p:tavLst>
                                    </p:anim>
                                  </p:childTnLst>
                                </p:cTn>
                              </p:par>
                              <p:par>
                                <p:cTn id="38" presetID="42" presetClass="entr" presetSubtype="0" fill="hold" nodeType="withEffect">
                                  <p:stCondLst>
                                    <p:cond delay="0"/>
                                  </p:stCondLst>
                                  <p:childTnLst>
                                    <p:set>
                                      <p:cBhvr>
                                        <p:cTn id="39" dur="1" fill="hold">
                                          <p:stCondLst>
                                            <p:cond delay="0"/>
                                          </p:stCondLst>
                                        </p:cTn>
                                        <p:tgtEl>
                                          <p:spTgt spid="838683"/>
                                        </p:tgtEl>
                                        <p:attrNameLst>
                                          <p:attrName>style.visibility</p:attrName>
                                        </p:attrNameLst>
                                      </p:cBhvr>
                                      <p:to>
                                        <p:strVal val="visible"/>
                                      </p:to>
                                    </p:set>
                                    <p:animEffect transition="in" filter="fade">
                                      <p:cBhvr>
                                        <p:cTn id="40" dur="1000"/>
                                        <p:tgtEl>
                                          <p:spTgt spid="838683"/>
                                        </p:tgtEl>
                                      </p:cBhvr>
                                    </p:animEffect>
                                    <p:anim calcmode="lin" valueType="num">
                                      <p:cBhvr>
                                        <p:cTn id="41" dur="1000" fill="hold"/>
                                        <p:tgtEl>
                                          <p:spTgt spid="838683"/>
                                        </p:tgtEl>
                                        <p:attrNameLst>
                                          <p:attrName>ppt_x</p:attrName>
                                        </p:attrNameLst>
                                      </p:cBhvr>
                                      <p:tavLst>
                                        <p:tav tm="0">
                                          <p:val>
                                            <p:strVal val="#ppt_x"/>
                                          </p:val>
                                        </p:tav>
                                        <p:tav tm="100000">
                                          <p:val>
                                            <p:strVal val="#ppt_x"/>
                                          </p:val>
                                        </p:tav>
                                      </p:tavLst>
                                    </p:anim>
                                    <p:anim calcmode="lin" valueType="num">
                                      <p:cBhvr>
                                        <p:cTn id="42" dur="1000" fill="hold"/>
                                        <p:tgtEl>
                                          <p:spTgt spid="838683"/>
                                        </p:tgtEl>
                                        <p:attrNameLst>
                                          <p:attrName>ppt_y</p:attrName>
                                        </p:attrNameLst>
                                      </p:cBhvr>
                                      <p:tavLst>
                                        <p:tav tm="0">
                                          <p:val>
                                            <p:strVal val="#ppt_y+.1"/>
                                          </p:val>
                                        </p:tav>
                                        <p:tav tm="100000">
                                          <p:val>
                                            <p:strVal val="#ppt_y"/>
                                          </p:val>
                                        </p:tav>
                                      </p:tavLst>
                                    </p:anim>
                                  </p:childTnLst>
                                </p:cTn>
                              </p:par>
                              <p:par>
                                <p:cTn id="43" presetID="42" presetClass="entr" presetSubtype="0" fill="hold" grpId="0" nodeType="withEffect">
                                  <p:stCondLst>
                                    <p:cond delay="0"/>
                                  </p:stCondLst>
                                  <p:childTnLst>
                                    <p:set>
                                      <p:cBhvr>
                                        <p:cTn id="44" dur="1" fill="hold">
                                          <p:stCondLst>
                                            <p:cond delay="0"/>
                                          </p:stCondLst>
                                        </p:cTn>
                                        <p:tgtEl>
                                          <p:spTgt spid="838687"/>
                                        </p:tgtEl>
                                        <p:attrNameLst>
                                          <p:attrName>style.visibility</p:attrName>
                                        </p:attrNameLst>
                                      </p:cBhvr>
                                      <p:to>
                                        <p:strVal val="visible"/>
                                      </p:to>
                                    </p:set>
                                    <p:animEffect transition="in" filter="fade">
                                      <p:cBhvr>
                                        <p:cTn id="45" dur="1000"/>
                                        <p:tgtEl>
                                          <p:spTgt spid="838687"/>
                                        </p:tgtEl>
                                      </p:cBhvr>
                                    </p:animEffect>
                                    <p:anim calcmode="lin" valueType="num">
                                      <p:cBhvr>
                                        <p:cTn id="46" dur="1000" fill="hold"/>
                                        <p:tgtEl>
                                          <p:spTgt spid="838687"/>
                                        </p:tgtEl>
                                        <p:attrNameLst>
                                          <p:attrName>ppt_x</p:attrName>
                                        </p:attrNameLst>
                                      </p:cBhvr>
                                      <p:tavLst>
                                        <p:tav tm="0">
                                          <p:val>
                                            <p:strVal val="#ppt_x"/>
                                          </p:val>
                                        </p:tav>
                                        <p:tav tm="100000">
                                          <p:val>
                                            <p:strVal val="#ppt_x"/>
                                          </p:val>
                                        </p:tav>
                                      </p:tavLst>
                                    </p:anim>
                                    <p:anim calcmode="lin" valueType="num">
                                      <p:cBhvr>
                                        <p:cTn id="47" dur="1000" fill="hold"/>
                                        <p:tgtEl>
                                          <p:spTgt spid="838687"/>
                                        </p:tgtEl>
                                        <p:attrNameLst>
                                          <p:attrName>ppt_y</p:attrName>
                                        </p:attrNameLst>
                                      </p:cBhvr>
                                      <p:tavLst>
                                        <p:tav tm="0">
                                          <p:val>
                                            <p:strVal val="#ppt_y+.1"/>
                                          </p:val>
                                        </p:tav>
                                        <p:tav tm="100000">
                                          <p:val>
                                            <p:strVal val="#ppt_y"/>
                                          </p:val>
                                        </p:tav>
                                      </p:tavLst>
                                    </p:anim>
                                  </p:childTnLst>
                                </p:cTn>
                              </p:par>
                              <p:par>
                                <p:cTn id="48" presetID="42" presetClass="entr" presetSubtype="0" fill="hold" grpId="0" nodeType="withEffect">
                                  <p:stCondLst>
                                    <p:cond delay="0"/>
                                  </p:stCondLst>
                                  <p:childTnLst>
                                    <p:set>
                                      <p:cBhvr>
                                        <p:cTn id="49" dur="1" fill="hold">
                                          <p:stCondLst>
                                            <p:cond delay="0"/>
                                          </p:stCondLst>
                                        </p:cTn>
                                        <p:tgtEl>
                                          <p:spTgt spid="838688"/>
                                        </p:tgtEl>
                                        <p:attrNameLst>
                                          <p:attrName>style.visibility</p:attrName>
                                        </p:attrNameLst>
                                      </p:cBhvr>
                                      <p:to>
                                        <p:strVal val="visible"/>
                                      </p:to>
                                    </p:set>
                                    <p:animEffect transition="in" filter="fade">
                                      <p:cBhvr>
                                        <p:cTn id="50" dur="1000"/>
                                        <p:tgtEl>
                                          <p:spTgt spid="838688"/>
                                        </p:tgtEl>
                                      </p:cBhvr>
                                    </p:animEffect>
                                    <p:anim calcmode="lin" valueType="num">
                                      <p:cBhvr>
                                        <p:cTn id="51" dur="1000" fill="hold"/>
                                        <p:tgtEl>
                                          <p:spTgt spid="838688"/>
                                        </p:tgtEl>
                                        <p:attrNameLst>
                                          <p:attrName>ppt_x</p:attrName>
                                        </p:attrNameLst>
                                      </p:cBhvr>
                                      <p:tavLst>
                                        <p:tav tm="0">
                                          <p:val>
                                            <p:strVal val="#ppt_x"/>
                                          </p:val>
                                        </p:tav>
                                        <p:tav tm="100000">
                                          <p:val>
                                            <p:strVal val="#ppt_x"/>
                                          </p:val>
                                        </p:tav>
                                      </p:tavLst>
                                    </p:anim>
                                    <p:anim calcmode="lin" valueType="num">
                                      <p:cBhvr>
                                        <p:cTn id="52" dur="1000" fill="hold"/>
                                        <p:tgtEl>
                                          <p:spTgt spid="838688"/>
                                        </p:tgtEl>
                                        <p:attrNameLst>
                                          <p:attrName>ppt_y</p:attrName>
                                        </p:attrNameLst>
                                      </p:cBhvr>
                                      <p:tavLst>
                                        <p:tav tm="0">
                                          <p:val>
                                            <p:strVal val="#ppt_y+.1"/>
                                          </p:val>
                                        </p:tav>
                                        <p:tav tm="100000">
                                          <p:val>
                                            <p:strVal val="#ppt_y"/>
                                          </p:val>
                                        </p:tav>
                                      </p:tavLst>
                                    </p:anim>
                                  </p:childTnLst>
                                </p:cTn>
                              </p:par>
                              <p:par>
                                <p:cTn id="53" presetID="42" presetClass="entr" presetSubtype="0" fill="hold" grpId="0" nodeType="withEffect">
                                  <p:stCondLst>
                                    <p:cond delay="0"/>
                                  </p:stCondLst>
                                  <p:childTnLst>
                                    <p:set>
                                      <p:cBhvr>
                                        <p:cTn id="54" dur="1" fill="hold">
                                          <p:stCondLst>
                                            <p:cond delay="0"/>
                                          </p:stCondLst>
                                        </p:cTn>
                                        <p:tgtEl>
                                          <p:spTgt spid="333920"/>
                                        </p:tgtEl>
                                        <p:attrNameLst>
                                          <p:attrName>style.visibility</p:attrName>
                                        </p:attrNameLst>
                                      </p:cBhvr>
                                      <p:to>
                                        <p:strVal val="visible"/>
                                      </p:to>
                                    </p:set>
                                    <p:animEffect transition="in" filter="fade">
                                      <p:cBhvr>
                                        <p:cTn id="55" dur="1000"/>
                                        <p:tgtEl>
                                          <p:spTgt spid="333920"/>
                                        </p:tgtEl>
                                      </p:cBhvr>
                                    </p:animEffect>
                                    <p:anim calcmode="lin" valueType="num">
                                      <p:cBhvr>
                                        <p:cTn id="56" dur="1000" fill="hold"/>
                                        <p:tgtEl>
                                          <p:spTgt spid="333920"/>
                                        </p:tgtEl>
                                        <p:attrNameLst>
                                          <p:attrName>ppt_x</p:attrName>
                                        </p:attrNameLst>
                                      </p:cBhvr>
                                      <p:tavLst>
                                        <p:tav tm="0">
                                          <p:val>
                                            <p:strVal val="#ppt_x"/>
                                          </p:val>
                                        </p:tav>
                                        <p:tav tm="100000">
                                          <p:val>
                                            <p:strVal val="#ppt_x"/>
                                          </p:val>
                                        </p:tav>
                                      </p:tavLst>
                                    </p:anim>
                                    <p:anim calcmode="lin" valueType="num">
                                      <p:cBhvr>
                                        <p:cTn id="57" dur="1000" fill="hold"/>
                                        <p:tgtEl>
                                          <p:spTgt spid="333920"/>
                                        </p:tgtEl>
                                        <p:attrNameLst>
                                          <p:attrName>ppt_y</p:attrName>
                                        </p:attrNameLst>
                                      </p:cBhvr>
                                      <p:tavLst>
                                        <p:tav tm="0">
                                          <p:val>
                                            <p:strVal val="#ppt_y+.1"/>
                                          </p:val>
                                        </p:tav>
                                        <p:tav tm="100000">
                                          <p:val>
                                            <p:strVal val="#ppt_y"/>
                                          </p:val>
                                        </p:tav>
                                      </p:tavLst>
                                    </p:anim>
                                  </p:childTnLst>
                                </p:cTn>
                              </p:par>
                              <p:par>
                                <p:cTn id="58" presetID="42" presetClass="entr" presetSubtype="0" fill="hold" grpId="0" nodeType="withEffect">
                                  <p:stCondLst>
                                    <p:cond delay="0"/>
                                  </p:stCondLst>
                                  <p:childTnLst>
                                    <p:set>
                                      <p:cBhvr>
                                        <p:cTn id="59" dur="1" fill="hold">
                                          <p:stCondLst>
                                            <p:cond delay="0"/>
                                          </p:stCondLst>
                                        </p:cTn>
                                        <p:tgtEl>
                                          <p:spTgt spid="333921"/>
                                        </p:tgtEl>
                                        <p:attrNameLst>
                                          <p:attrName>style.visibility</p:attrName>
                                        </p:attrNameLst>
                                      </p:cBhvr>
                                      <p:to>
                                        <p:strVal val="visible"/>
                                      </p:to>
                                    </p:set>
                                    <p:animEffect transition="in" filter="fade">
                                      <p:cBhvr>
                                        <p:cTn id="60" dur="1000"/>
                                        <p:tgtEl>
                                          <p:spTgt spid="333921"/>
                                        </p:tgtEl>
                                      </p:cBhvr>
                                    </p:animEffect>
                                    <p:anim calcmode="lin" valueType="num">
                                      <p:cBhvr>
                                        <p:cTn id="61" dur="1000" fill="hold"/>
                                        <p:tgtEl>
                                          <p:spTgt spid="333921"/>
                                        </p:tgtEl>
                                        <p:attrNameLst>
                                          <p:attrName>ppt_x</p:attrName>
                                        </p:attrNameLst>
                                      </p:cBhvr>
                                      <p:tavLst>
                                        <p:tav tm="0">
                                          <p:val>
                                            <p:strVal val="#ppt_x"/>
                                          </p:val>
                                        </p:tav>
                                        <p:tav tm="100000">
                                          <p:val>
                                            <p:strVal val="#ppt_x"/>
                                          </p:val>
                                        </p:tav>
                                      </p:tavLst>
                                    </p:anim>
                                    <p:anim calcmode="lin" valueType="num">
                                      <p:cBhvr>
                                        <p:cTn id="62" dur="1000" fill="hold"/>
                                        <p:tgtEl>
                                          <p:spTgt spid="333921"/>
                                        </p:tgtEl>
                                        <p:attrNameLst>
                                          <p:attrName>ppt_y</p:attrName>
                                        </p:attrNameLst>
                                      </p:cBhvr>
                                      <p:tavLst>
                                        <p:tav tm="0">
                                          <p:val>
                                            <p:strVal val="#ppt_y+.1"/>
                                          </p:val>
                                        </p:tav>
                                        <p:tav tm="100000">
                                          <p:val>
                                            <p:strVal val="#ppt_y"/>
                                          </p:val>
                                        </p:tav>
                                      </p:tavLst>
                                    </p:anim>
                                  </p:childTnLst>
                                </p:cTn>
                              </p:par>
                              <p:par>
                                <p:cTn id="63" presetID="42" presetClass="entr" presetSubtype="0" fill="hold" grpId="0" nodeType="withEffect">
                                  <p:stCondLst>
                                    <p:cond delay="0"/>
                                  </p:stCondLst>
                                  <p:childTnLst>
                                    <p:set>
                                      <p:cBhvr>
                                        <p:cTn id="64" dur="1" fill="hold">
                                          <p:stCondLst>
                                            <p:cond delay="0"/>
                                          </p:stCondLst>
                                        </p:cTn>
                                        <p:tgtEl>
                                          <p:spTgt spid="333922"/>
                                        </p:tgtEl>
                                        <p:attrNameLst>
                                          <p:attrName>style.visibility</p:attrName>
                                        </p:attrNameLst>
                                      </p:cBhvr>
                                      <p:to>
                                        <p:strVal val="visible"/>
                                      </p:to>
                                    </p:set>
                                    <p:animEffect transition="in" filter="fade">
                                      <p:cBhvr>
                                        <p:cTn id="65" dur="1000"/>
                                        <p:tgtEl>
                                          <p:spTgt spid="333922"/>
                                        </p:tgtEl>
                                      </p:cBhvr>
                                    </p:animEffect>
                                    <p:anim calcmode="lin" valueType="num">
                                      <p:cBhvr>
                                        <p:cTn id="66" dur="1000" fill="hold"/>
                                        <p:tgtEl>
                                          <p:spTgt spid="333922"/>
                                        </p:tgtEl>
                                        <p:attrNameLst>
                                          <p:attrName>ppt_x</p:attrName>
                                        </p:attrNameLst>
                                      </p:cBhvr>
                                      <p:tavLst>
                                        <p:tav tm="0">
                                          <p:val>
                                            <p:strVal val="#ppt_x"/>
                                          </p:val>
                                        </p:tav>
                                        <p:tav tm="100000">
                                          <p:val>
                                            <p:strVal val="#ppt_x"/>
                                          </p:val>
                                        </p:tav>
                                      </p:tavLst>
                                    </p:anim>
                                    <p:anim calcmode="lin" valueType="num">
                                      <p:cBhvr>
                                        <p:cTn id="67" dur="1000" fill="hold"/>
                                        <p:tgtEl>
                                          <p:spTgt spid="333922"/>
                                        </p:tgtEl>
                                        <p:attrNameLst>
                                          <p:attrName>ppt_y</p:attrName>
                                        </p:attrNameLst>
                                      </p:cBhvr>
                                      <p:tavLst>
                                        <p:tav tm="0">
                                          <p:val>
                                            <p:strVal val="#ppt_y+.1"/>
                                          </p:val>
                                        </p:tav>
                                        <p:tav tm="100000">
                                          <p:val>
                                            <p:strVal val="#ppt_y"/>
                                          </p:val>
                                        </p:tav>
                                      </p:tavLst>
                                    </p:anim>
                                  </p:childTnLst>
                                </p:cTn>
                              </p:par>
                              <p:par>
                                <p:cTn id="68" presetID="42" presetClass="entr" presetSubtype="0" fill="hold" grpId="0" nodeType="withEffect">
                                  <p:stCondLst>
                                    <p:cond delay="0"/>
                                  </p:stCondLst>
                                  <p:childTnLst>
                                    <p:set>
                                      <p:cBhvr>
                                        <p:cTn id="69" dur="1" fill="hold">
                                          <p:stCondLst>
                                            <p:cond delay="0"/>
                                          </p:stCondLst>
                                        </p:cTn>
                                        <p:tgtEl>
                                          <p:spTgt spid="333923"/>
                                        </p:tgtEl>
                                        <p:attrNameLst>
                                          <p:attrName>style.visibility</p:attrName>
                                        </p:attrNameLst>
                                      </p:cBhvr>
                                      <p:to>
                                        <p:strVal val="visible"/>
                                      </p:to>
                                    </p:set>
                                    <p:animEffect transition="in" filter="fade">
                                      <p:cBhvr>
                                        <p:cTn id="70" dur="1000"/>
                                        <p:tgtEl>
                                          <p:spTgt spid="333923"/>
                                        </p:tgtEl>
                                      </p:cBhvr>
                                    </p:animEffect>
                                    <p:anim calcmode="lin" valueType="num">
                                      <p:cBhvr>
                                        <p:cTn id="71" dur="1000" fill="hold"/>
                                        <p:tgtEl>
                                          <p:spTgt spid="333923"/>
                                        </p:tgtEl>
                                        <p:attrNameLst>
                                          <p:attrName>ppt_x</p:attrName>
                                        </p:attrNameLst>
                                      </p:cBhvr>
                                      <p:tavLst>
                                        <p:tav tm="0">
                                          <p:val>
                                            <p:strVal val="#ppt_x"/>
                                          </p:val>
                                        </p:tav>
                                        <p:tav tm="100000">
                                          <p:val>
                                            <p:strVal val="#ppt_x"/>
                                          </p:val>
                                        </p:tav>
                                      </p:tavLst>
                                    </p:anim>
                                    <p:anim calcmode="lin" valueType="num">
                                      <p:cBhvr>
                                        <p:cTn id="72" dur="1000" fill="hold"/>
                                        <p:tgtEl>
                                          <p:spTgt spid="333923"/>
                                        </p:tgtEl>
                                        <p:attrNameLst>
                                          <p:attrName>ppt_y</p:attrName>
                                        </p:attrNameLst>
                                      </p:cBhvr>
                                      <p:tavLst>
                                        <p:tav tm="0">
                                          <p:val>
                                            <p:strVal val="#ppt_y+.1"/>
                                          </p:val>
                                        </p:tav>
                                        <p:tav tm="100000">
                                          <p:val>
                                            <p:strVal val="#ppt_y"/>
                                          </p:val>
                                        </p:tav>
                                      </p:tavLst>
                                    </p:anim>
                                  </p:childTnLst>
                                </p:cTn>
                              </p:par>
                              <p:par>
                                <p:cTn id="73" presetID="42" presetClass="entr" presetSubtype="0" fill="hold" grpId="0" nodeType="withEffect">
                                  <p:stCondLst>
                                    <p:cond delay="0"/>
                                  </p:stCondLst>
                                  <p:childTnLst>
                                    <p:set>
                                      <p:cBhvr>
                                        <p:cTn id="74" dur="1" fill="hold">
                                          <p:stCondLst>
                                            <p:cond delay="0"/>
                                          </p:stCondLst>
                                        </p:cTn>
                                        <p:tgtEl>
                                          <p:spTgt spid="48"/>
                                        </p:tgtEl>
                                        <p:attrNameLst>
                                          <p:attrName>style.visibility</p:attrName>
                                        </p:attrNameLst>
                                      </p:cBhvr>
                                      <p:to>
                                        <p:strVal val="visible"/>
                                      </p:to>
                                    </p:set>
                                    <p:animEffect transition="in" filter="fade">
                                      <p:cBhvr>
                                        <p:cTn id="75" dur="1000"/>
                                        <p:tgtEl>
                                          <p:spTgt spid="48"/>
                                        </p:tgtEl>
                                      </p:cBhvr>
                                    </p:animEffect>
                                    <p:anim calcmode="lin" valueType="num">
                                      <p:cBhvr>
                                        <p:cTn id="76" dur="1000" fill="hold"/>
                                        <p:tgtEl>
                                          <p:spTgt spid="48"/>
                                        </p:tgtEl>
                                        <p:attrNameLst>
                                          <p:attrName>ppt_x</p:attrName>
                                        </p:attrNameLst>
                                      </p:cBhvr>
                                      <p:tavLst>
                                        <p:tav tm="0">
                                          <p:val>
                                            <p:strVal val="#ppt_x"/>
                                          </p:val>
                                        </p:tav>
                                        <p:tav tm="100000">
                                          <p:val>
                                            <p:strVal val="#ppt_x"/>
                                          </p:val>
                                        </p:tav>
                                      </p:tavLst>
                                    </p:anim>
                                    <p:anim calcmode="lin" valueType="num">
                                      <p:cBhvr>
                                        <p:cTn id="77" dur="1000" fill="hold"/>
                                        <p:tgtEl>
                                          <p:spTgt spid="48"/>
                                        </p:tgtEl>
                                        <p:attrNameLst>
                                          <p:attrName>ppt_y</p:attrName>
                                        </p:attrNameLst>
                                      </p:cBhvr>
                                      <p:tavLst>
                                        <p:tav tm="0">
                                          <p:val>
                                            <p:strVal val="#ppt_y+.1"/>
                                          </p:val>
                                        </p:tav>
                                        <p:tav tm="100000">
                                          <p:val>
                                            <p:strVal val="#ppt_y"/>
                                          </p:val>
                                        </p:tav>
                                      </p:tavLst>
                                    </p:anim>
                                  </p:childTnLst>
                                </p:cTn>
                              </p:par>
                              <p:par>
                                <p:cTn id="78" presetID="42" presetClass="entr" presetSubtype="0" fill="hold" grpId="0" nodeType="withEffect">
                                  <p:stCondLst>
                                    <p:cond delay="0"/>
                                  </p:stCondLst>
                                  <p:childTnLst>
                                    <p:set>
                                      <p:cBhvr>
                                        <p:cTn id="79" dur="1" fill="hold">
                                          <p:stCondLst>
                                            <p:cond delay="0"/>
                                          </p:stCondLst>
                                        </p:cTn>
                                        <p:tgtEl>
                                          <p:spTgt spid="49"/>
                                        </p:tgtEl>
                                        <p:attrNameLst>
                                          <p:attrName>style.visibility</p:attrName>
                                        </p:attrNameLst>
                                      </p:cBhvr>
                                      <p:to>
                                        <p:strVal val="visible"/>
                                      </p:to>
                                    </p:set>
                                    <p:animEffect transition="in" filter="fade">
                                      <p:cBhvr>
                                        <p:cTn id="80" dur="1000"/>
                                        <p:tgtEl>
                                          <p:spTgt spid="49"/>
                                        </p:tgtEl>
                                      </p:cBhvr>
                                    </p:animEffect>
                                    <p:anim calcmode="lin" valueType="num">
                                      <p:cBhvr>
                                        <p:cTn id="81" dur="1000" fill="hold"/>
                                        <p:tgtEl>
                                          <p:spTgt spid="49"/>
                                        </p:tgtEl>
                                        <p:attrNameLst>
                                          <p:attrName>ppt_x</p:attrName>
                                        </p:attrNameLst>
                                      </p:cBhvr>
                                      <p:tavLst>
                                        <p:tav tm="0">
                                          <p:val>
                                            <p:strVal val="#ppt_x"/>
                                          </p:val>
                                        </p:tav>
                                        <p:tav tm="100000">
                                          <p:val>
                                            <p:strVal val="#ppt_x"/>
                                          </p:val>
                                        </p:tav>
                                      </p:tavLst>
                                    </p:anim>
                                    <p:anim calcmode="lin" valueType="num">
                                      <p:cBhvr>
                                        <p:cTn id="82" dur="1000" fill="hold"/>
                                        <p:tgtEl>
                                          <p:spTgt spid="49"/>
                                        </p:tgtEl>
                                        <p:attrNameLst>
                                          <p:attrName>ppt_y</p:attrName>
                                        </p:attrNameLst>
                                      </p:cBhvr>
                                      <p:tavLst>
                                        <p:tav tm="0">
                                          <p:val>
                                            <p:strVal val="#ppt_y+.1"/>
                                          </p:val>
                                        </p:tav>
                                        <p:tav tm="100000">
                                          <p:val>
                                            <p:strVal val="#ppt_y"/>
                                          </p:val>
                                        </p:tav>
                                      </p:tavLst>
                                    </p:anim>
                                  </p:childTnLst>
                                </p:cTn>
                              </p:par>
                              <p:par>
                                <p:cTn id="83" presetID="42" presetClass="entr" presetSubtype="0" fill="hold" grpId="0" nodeType="withEffect">
                                  <p:stCondLst>
                                    <p:cond delay="0"/>
                                  </p:stCondLst>
                                  <p:childTnLst>
                                    <p:set>
                                      <p:cBhvr>
                                        <p:cTn id="84" dur="1" fill="hold">
                                          <p:stCondLst>
                                            <p:cond delay="0"/>
                                          </p:stCondLst>
                                        </p:cTn>
                                        <p:tgtEl>
                                          <p:spTgt spid="50"/>
                                        </p:tgtEl>
                                        <p:attrNameLst>
                                          <p:attrName>style.visibility</p:attrName>
                                        </p:attrNameLst>
                                      </p:cBhvr>
                                      <p:to>
                                        <p:strVal val="visible"/>
                                      </p:to>
                                    </p:set>
                                    <p:animEffect transition="in" filter="fade">
                                      <p:cBhvr>
                                        <p:cTn id="85" dur="1000"/>
                                        <p:tgtEl>
                                          <p:spTgt spid="50"/>
                                        </p:tgtEl>
                                      </p:cBhvr>
                                    </p:animEffect>
                                    <p:anim calcmode="lin" valueType="num">
                                      <p:cBhvr>
                                        <p:cTn id="86" dur="1000" fill="hold"/>
                                        <p:tgtEl>
                                          <p:spTgt spid="50"/>
                                        </p:tgtEl>
                                        <p:attrNameLst>
                                          <p:attrName>ppt_x</p:attrName>
                                        </p:attrNameLst>
                                      </p:cBhvr>
                                      <p:tavLst>
                                        <p:tav tm="0">
                                          <p:val>
                                            <p:strVal val="#ppt_x"/>
                                          </p:val>
                                        </p:tav>
                                        <p:tav tm="100000">
                                          <p:val>
                                            <p:strVal val="#ppt_x"/>
                                          </p:val>
                                        </p:tav>
                                      </p:tavLst>
                                    </p:anim>
                                    <p:anim calcmode="lin" valueType="num">
                                      <p:cBhvr>
                                        <p:cTn id="87" dur="1000" fill="hold"/>
                                        <p:tgtEl>
                                          <p:spTgt spid="50"/>
                                        </p:tgtEl>
                                        <p:attrNameLst>
                                          <p:attrName>ppt_y</p:attrName>
                                        </p:attrNameLst>
                                      </p:cBhvr>
                                      <p:tavLst>
                                        <p:tav tm="0">
                                          <p:val>
                                            <p:strVal val="#ppt_y+.1"/>
                                          </p:val>
                                        </p:tav>
                                        <p:tav tm="100000">
                                          <p:val>
                                            <p:strVal val="#ppt_y"/>
                                          </p:val>
                                        </p:tav>
                                      </p:tavLst>
                                    </p:anim>
                                  </p:childTnLst>
                                </p:cTn>
                              </p:par>
                              <p:par>
                                <p:cTn id="88" presetID="42" presetClass="entr" presetSubtype="0" fill="hold" grpId="0" nodeType="withEffect">
                                  <p:stCondLst>
                                    <p:cond delay="0"/>
                                  </p:stCondLst>
                                  <p:childTnLst>
                                    <p:set>
                                      <p:cBhvr>
                                        <p:cTn id="89" dur="1" fill="hold">
                                          <p:stCondLst>
                                            <p:cond delay="0"/>
                                          </p:stCondLst>
                                        </p:cTn>
                                        <p:tgtEl>
                                          <p:spTgt spid="51"/>
                                        </p:tgtEl>
                                        <p:attrNameLst>
                                          <p:attrName>style.visibility</p:attrName>
                                        </p:attrNameLst>
                                      </p:cBhvr>
                                      <p:to>
                                        <p:strVal val="visible"/>
                                      </p:to>
                                    </p:set>
                                    <p:animEffect transition="in" filter="fade">
                                      <p:cBhvr>
                                        <p:cTn id="90" dur="1000"/>
                                        <p:tgtEl>
                                          <p:spTgt spid="51"/>
                                        </p:tgtEl>
                                      </p:cBhvr>
                                    </p:animEffect>
                                    <p:anim calcmode="lin" valueType="num">
                                      <p:cBhvr>
                                        <p:cTn id="91" dur="1000" fill="hold"/>
                                        <p:tgtEl>
                                          <p:spTgt spid="51"/>
                                        </p:tgtEl>
                                        <p:attrNameLst>
                                          <p:attrName>ppt_x</p:attrName>
                                        </p:attrNameLst>
                                      </p:cBhvr>
                                      <p:tavLst>
                                        <p:tav tm="0">
                                          <p:val>
                                            <p:strVal val="#ppt_x"/>
                                          </p:val>
                                        </p:tav>
                                        <p:tav tm="100000">
                                          <p:val>
                                            <p:strVal val="#ppt_x"/>
                                          </p:val>
                                        </p:tav>
                                      </p:tavLst>
                                    </p:anim>
                                    <p:anim calcmode="lin" valueType="num">
                                      <p:cBhvr>
                                        <p:cTn id="92" dur="1000" fill="hold"/>
                                        <p:tgtEl>
                                          <p:spTgt spid="51"/>
                                        </p:tgtEl>
                                        <p:attrNameLst>
                                          <p:attrName>ppt_y</p:attrName>
                                        </p:attrNameLst>
                                      </p:cBhvr>
                                      <p:tavLst>
                                        <p:tav tm="0">
                                          <p:val>
                                            <p:strVal val="#ppt_y+.1"/>
                                          </p:val>
                                        </p:tav>
                                        <p:tav tm="100000">
                                          <p:val>
                                            <p:strVal val="#ppt_y"/>
                                          </p:val>
                                        </p:tav>
                                      </p:tavLst>
                                    </p:anim>
                                  </p:childTnLst>
                                </p:cTn>
                              </p:par>
                              <p:par>
                                <p:cTn id="93" presetID="42" presetClass="entr" presetSubtype="0" fill="hold" grpId="0" nodeType="withEffect">
                                  <p:stCondLst>
                                    <p:cond delay="0"/>
                                  </p:stCondLst>
                                  <p:childTnLst>
                                    <p:set>
                                      <p:cBhvr>
                                        <p:cTn id="94" dur="1" fill="hold">
                                          <p:stCondLst>
                                            <p:cond delay="0"/>
                                          </p:stCondLst>
                                        </p:cTn>
                                        <p:tgtEl>
                                          <p:spTgt spid="52"/>
                                        </p:tgtEl>
                                        <p:attrNameLst>
                                          <p:attrName>style.visibility</p:attrName>
                                        </p:attrNameLst>
                                      </p:cBhvr>
                                      <p:to>
                                        <p:strVal val="visible"/>
                                      </p:to>
                                    </p:set>
                                    <p:animEffect transition="in" filter="fade">
                                      <p:cBhvr>
                                        <p:cTn id="95" dur="1000"/>
                                        <p:tgtEl>
                                          <p:spTgt spid="52"/>
                                        </p:tgtEl>
                                      </p:cBhvr>
                                    </p:animEffect>
                                    <p:anim calcmode="lin" valueType="num">
                                      <p:cBhvr>
                                        <p:cTn id="96" dur="1000" fill="hold"/>
                                        <p:tgtEl>
                                          <p:spTgt spid="52"/>
                                        </p:tgtEl>
                                        <p:attrNameLst>
                                          <p:attrName>ppt_x</p:attrName>
                                        </p:attrNameLst>
                                      </p:cBhvr>
                                      <p:tavLst>
                                        <p:tav tm="0">
                                          <p:val>
                                            <p:strVal val="#ppt_x"/>
                                          </p:val>
                                        </p:tav>
                                        <p:tav tm="100000">
                                          <p:val>
                                            <p:strVal val="#ppt_x"/>
                                          </p:val>
                                        </p:tav>
                                      </p:tavLst>
                                    </p:anim>
                                    <p:anim calcmode="lin" valueType="num">
                                      <p:cBhvr>
                                        <p:cTn id="97" dur="1000" fill="hold"/>
                                        <p:tgtEl>
                                          <p:spTgt spid="52"/>
                                        </p:tgtEl>
                                        <p:attrNameLst>
                                          <p:attrName>ppt_y</p:attrName>
                                        </p:attrNameLst>
                                      </p:cBhvr>
                                      <p:tavLst>
                                        <p:tav tm="0">
                                          <p:val>
                                            <p:strVal val="#ppt_y+.1"/>
                                          </p:val>
                                        </p:tav>
                                        <p:tav tm="100000">
                                          <p:val>
                                            <p:strVal val="#ppt_y"/>
                                          </p:val>
                                        </p:tav>
                                      </p:tavLst>
                                    </p:anim>
                                  </p:childTnLst>
                                </p:cTn>
                              </p:par>
                              <p:par>
                                <p:cTn id="98" presetID="42" presetClass="entr" presetSubtype="0" fill="hold" grpId="0" nodeType="withEffect">
                                  <p:stCondLst>
                                    <p:cond delay="0"/>
                                  </p:stCondLst>
                                  <p:childTnLst>
                                    <p:set>
                                      <p:cBhvr>
                                        <p:cTn id="99" dur="1" fill="hold">
                                          <p:stCondLst>
                                            <p:cond delay="0"/>
                                          </p:stCondLst>
                                        </p:cTn>
                                        <p:tgtEl>
                                          <p:spTgt spid="53"/>
                                        </p:tgtEl>
                                        <p:attrNameLst>
                                          <p:attrName>style.visibility</p:attrName>
                                        </p:attrNameLst>
                                      </p:cBhvr>
                                      <p:to>
                                        <p:strVal val="visible"/>
                                      </p:to>
                                    </p:set>
                                    <p:animEffect transition="in" filter="fade">
                                      <p:cBhvr>
                                        <p:cTn id="100" dur="1000"/>
                                        <p:tgtEl>
                                          <p:spTgt spid="53"/>
                                        </p:tgtEl>
                                      </p:cBhvr>
                                    </p:animEffect>
                                    <p:anim calcmode="lin" valueType="num">
                                      <p:cBhvr>
                                        <p:cTn id="101" dur="1000" fill="hold"/>
                                        <p:tgtEl>
                                          <p:spTgt spid="53"/>
                                        </p:tgtEl>
                                        <p:attrNameLst>
                                          <p:attrName>ppt_x</p:attrName>
                                        </p:attrNameLst>
                                      </p:cBhvr>
                                      <p:tavLst>
                                        <p:tav tm="0">
                                          <p:val>
                                            <p:strVal val="#ppt_x"/>
                                          </p:val>
                                        </p:tav>
                                        <p:tav tm="100000">
                                          <p:val>
                                            <p:strVal val="#ppt_x"/>
                                          </p:val>
                                        </p:tav>
                                      </p:tavLst>
                                    </p:anim>
                                    <p:anim calcmode="lin" valueType="num">
                                      <p:cBhvr>
                                        <p:cTn id="102" dur="1000" fill="hold"/>
                                        <p:tgtEl>
                                          <p:spTgt spid="53"/>
                                        </p:tgtEl>
                                        <p:attrNameLst>
                                          <p:attrName>ppt_y</p:attrName>
                                        </p:attrNameLst>
                                      </p:cBhvr>
                                      <p:tavLst>
                                        <p:tav tm="0">
                                          <p:val>
                                            <p:strVal val="#ppt_y+.1"/>
                                          </p:val>
                                        </p:tav>
                                        <p:tav tm="100000">
                                          <p:val>
                                            <p:strVal val="#ppt_y"/>
                                          </p:val>
                                        </p:tav>
                                      </p:tavLst>
                                    </p:anim>
                                  </p:childTnLst>
                                </p:cTn>
                              </p:par>
                              <p:par>
                                <p:cTn id="103" presetID="42" presetClass="entr" presetSubtype="0" fill="hold" grpId="0" nodeType="withEffect">
                                  <p:stCondLst>
                                    <p:cond delay="0"/>
                                  </p:stCondLst>
                                  <p:childTnLst>
                                    <p:set>
                                      <p:cBhvr>
                                        <p:cTn id="104" dur="1" fill="hold">
                                          <p:stCondLst>
                                            <p:cond delay="0"/>
                                          </p:stCondLst>
                                        </p:cTn>
                                        <p:tgtEl>
                                          <p:spTgt spid="54"/>
                                        </p:tgtEl>
                                        <p:attrNameLst>
                                          <p:attrName>style.visibility</p:attrName>
                                        </p:attrNameLst>
                                      </p:cBhvr>
                                      <p:to>
                                        <p:strVal val="visible"/>
                                      </p:to>
                                    </p:set>
                                    <p:animEffect transition="in" filter="fade">
                                      <p:cBhvr>
                                        <p:cTn id="105" dur="1000"/>
                                        <p:tgtEl>
                                          <p:spTgt spid="54"/>
                                        </p:tgtEl>
                                      </p:cBhvr>
                                    </p:animEffect>
                                    <p:anim calcmode="lin" valueType="num">
                                      <p:cBhvr>
                                        <p:cTn id="106" dur="1000" fill="hold"/>
                                        <p:tgtEl>
                                          <p:spTgt spid="54"/>
                                        </p:tgtEl>
                                        <p:attrNameLst>
                                          <p:attrName>ppt_x</p:attrName>
                                        </p:attrNameLst>
                                      </p:cBhvr>
                                      <p:tavLst>
                                        <p:tav tm="0">
                                          <p:val>
                                            <p:strVal val="#ppt_x"/>
                                          </p:val>
                                        </p:tav>
                                        <p:tav tm="100000">
                                          <p:val>
                                            <p:strVal val="#ppt_x"/>
                                          </p:val>
                                        </p:tav>
                                      </p:tavLst>
                                    </p:anim>
                                    <p:anim calcmode="lin" valueType="num">
                                      <p:cBhvr>
                                        <p:cTn id="107" dur="1000" fill="hold"/>
                                        <p:tgtEl>
                                          <p:spTgt spid="54"/>
                                        </p:tgtEl>
                                        <p:attrNameLst>
                                          <p:attrName>ppt_y</p:attrName>
                                        </p:attrNameLst>
                                      </p:cBhvr>
                                      <p:tavLst>
                                        <p:tav tm="0">
                                          <p:val>
                                            <p:strVal val="#ppt_y+.1"/>
                                          </p:val>
                                        </p:tav>
                                        <p:tav tm="100000">
                                          <p:val>
                                            <p:strVal val="#ppt_y"/>
                                          </p:val>
                                        </p:tav>
                                      </p:tavLst>
                                    </p:anim>
                                  </p:childTnLst>
                                </p:cTn>
                              </p:par>
                              <p:par>
                                <p:cTn id="108" presetID="42" presetClass="entr" presetSubtype="0" fill="hold" grpId="0" nodeType="withEffect">
                                  <p:stCondLst>
                                    <p:cond delay="0"/>
                                  </p:stCondLst>
                                  <p:childTnLst>
                                    <p:set>
                                      <p:cBhvr>
                                        <p:cTn id="109" dur="1" fill="hold">
                                          <p:stCondLst>
                                            <p:cond delay="0"/>
                                          </p:stCondLst>
                                        </p:cTn>
                                        <p:tgtEl>
                                          <p:spTgt spid="55"/>
                                        </p:tgtEl>
                                        <p:attrNameLst>
                                          <p:attrName>style.visibility</p:attrName>
                                        </p:attrNameLst>
                                      </p:cBhvr>
                                      <p:to>
                                        <p:strVal val="visible"/>
                                      </p:to>
                                    </p:set>
                                    <p:animEffect transition="in" filter="fade">
                                      <p:cBhvr>
                                        <p:cTn id="110" dur="1000"/>
                                        <p:tgtEl>
                                          <p:spTgt spid="55"/>
                                        </p:tgtEl>
                                      </p:cBhvr>
                                    </p:animEffect>
                                    <p:anim calcmode="lin" valueType="num">
                                      <p:cBhvr>
                                        <p:cTn id="111" dur="1000" fill="hold"/>
                                        <p:tgtEl>
                                          <p:spTgt spid="55"/>
                                        </p:tgtEl>
                                        <p:attrNameLst>
                                          <p:attrName>ppt_x</p:attrName>
                                        </p:attrNameLst>
                                      </p:cBhvr>
                                      <p:tavLst>
                                        <p:tav tm="0">
                                          <p:val>
                                            <p:strVal val="#ppt_x"/>
                                          </p:val>
                                        </p:tav>
                                        <p:tav tm="100000">
                                          <p:val>
                                            <p:strVal val="#ppt_x"/>
                                          </p:val>
                                        </p:tav>
                                      </p:tavLst>
                                    </p:anim>
                                    <p:anim calcmode="lin" valueType="num">
                                      <p:cBhvr>
                                        <p:cTn id="112" dur="1000" fill="hold"/>
                                        <p:tgtEl>
                                          <p:spTgt spid="55"/>
                                        </p:tgtEl>
                                        <p:attrNameLst>
                                          <p:attrName>ppt_y</p:attrName>
                                        </p:attrNameLst>
                                      </p:cBhvr>
                                      <p:tavLst>
                                        <p:tav tm="0">
                                          <p:val>
                                            <p:strVal val="#ppt_y+.1"/>
                                          </p:val>
                                        </p:tav>
                                        <p:tav tm="100000">
                                          <p:val>
                                            <p:strVal val="#ppt_y"/>
                                          </p:val>
                                        </p:tav>
                                      </p:tavLst>
                                    </p:anim>
                                  </p:childTnLst>
                                </p:cTn>
                              </p:par>
                              <p:par>
                                <p:cTn id="113" presetID="42" presetClass="entr" presetSubtype="0" fill="hold" nodeType="withEffect">
                                  <p:stCondLst>
                                    <p:cond delay="0"/>
                                  </p:stCondLst>
                                  <p:childTnLst>
                                    <p:set>
                                      <p:cBhvr>
                                        <p:cTn id="114" dur="1" fill="hold">
                                          <p:stCondLst>
                                            <p:cond delay="0"/>
                                          </p:stCondLst>
                                        </p:cTn>
                                        <p:tgtEl>
                                          <p:spTgt spid="56"/>
                                        </p:tgtEl>
                                        <p:attrNameLst>
                                          <p:attrName>style.visibility</p:attrName>
                                        </p:attrNameLst>
                                      </p:cBhvr>
                                      <p:to>
                                        <p:strVal val="visible"/>
                                      </p:to>
                                    </p:set>
                                    <p:animEffect transition="in" filter="fade">
                                      <p:cBhvr>
                                        <p:cTn id="115" dur="1000"/>
                                        <p:tgtEl>
                                          <p:spTgt spid="56"/>
                                        </p:tgtEl>
                                      </p:cBhvr>
                                    </p:animEffect>
                                    <p:anim calcmode="lin" valueType="num">
                                      <p:cBhvr>
                                        <p:cTn id="116" dur="1000" fill="hold"/>
                                        <p:tgtEl>
                                          <p:spTgt spid="56"/>
                                        </p:tgtEl>
                                        <p:attrNameLst>
                                          <p:attrName>ppt_x</p:attrName>
                                        </p:attrNameLst>
                                      </p:cBhvr>
                                      <p:tavLst>
                                        <p:tav tm="0">
                                          <p:val>
                                            <p:strVal val="#ppt_x"/>
                                          </p:val>
                                        </p:tav>
                                        <p:tav tm="100000">
                                          <p:val>
                                            <p:strVal val="#ppt_x"/>
                                          </p:val>
                                        </p:tav>
                                      </p:tavLst>
                                    </p:anim>
                                    <p:anim calcmode="lin" valueType="num">
                                      <p:cBhvr>
                                        <p:cTn id="117" dur="1000" fill="hold"/>
                                        <p:tgtEl>
                                          <p:spTgt spid="56"/>
                                        </p:tgtEl>
                                        <p:attrNameLst>
                                          <p:attrName>ppt_y</p:attrName>
                                        </p:attrNameLst>
                                      </p:cBhvr>
                                      <p:tavLst>
                                        <p:tav tm="0">
                                          <p:val>
                                            <p:strVal val="#ppt_y+.1"/>
                                          </p:val>
                                        </p:tav>
                                        <p:tav tm="100000">
                                          <p:val>
                                            <p:strVal val="#ppt_y"/>
                                          </p:val>
                                        </p:tav>
                                      </p:tavLst>
                                    </p:anim>
                                  </p:childTnLst>
                                </p:cTn>
                              </p:par>
                              <p:par>
                                <p:cTn id="118" presetID="42" presetClass="entr" presetSubtype="0" fill="hold" nodeType="withEffect">
                                  <p:stCondLst>
                                    <p:cond delay="0"/>
                                  </p:stCondLst>
                                  <p:childTnLst>
                                    <p:set>
                                      <p:cBhvr>
                                        <p:cTn id="119" dur="1" fill="hold">
                                          <p:stCondLst>
                                            <p:cond delay="0"/>
                                          </p:stCondLst>
                                        </p:cTn>
                                        <p:tgtEl>
                                          <p:spTgt spid="57"/>
                                        </p:tgtEl>
                                        <p:attrNameLst>
                                          <p:attrName>style.visibility</p:attrName>
                                        </p:attrNameLst>
                                      </p:cBhvr>
                                      <p:to>
                                        <p:strVal val="visible"/>
                                      </p:to>
                                    </p:set>
                                    <p:animEffect transition="in" filter="fade">
                                      <p:cBhvr>
                                        <p:cTn id="120" dur="1000"/>
                                        <p:tgtEl>
                                          <p:spTgt spid="57"/>
                                        </p:tgtEl>
                                      </p:cBhvr>
                                    </p:animEffect>
                                    <p:anim calcmode="lin" valueType="num">
                                      <p:cBhvr>
                                        <p:cTn id="121" dur="1000" fill="hold"/>
                                        <p:tgtEl>
                                          <p:spTgt spid="57"/>
                                        </p:tgtEl>
                                        <p:attrNameLst>
                                          <p:attrName>ppt_x</p:attrName>
                                        </p:attrNameLst>
                                      </p:cBhvr>
                                      <p:tavLst>
                                        <p:tav tm="0">
                                          <p:val>
                                            <p:strVal val="#ppt_x"/>
                                          </p:val>
                                        </p:tav>
                                        <p:tav tm="100000">
                                          <p:val>
                                            <p:strVal val="#ppt_x"/>
                                          </p:val>
                                        </p:tav>
                                      </p:tavLst>
                                    </p:anim>
                                    <p:anim calcmode="lin" valueType="num">
                                      <p:cBhvr>
                                        <p:cTn id="122" dur="1000" fill="hold"/>
                                        <p:tgtEl>
                                          <p:spTgt spid="57"/>
                                        </p:tgtEl>
                                        <p:attrNameLst>
                                          <p:attrName>ppt_y</p:attrName>
                                        </p:attrNameLst>
                                      </p:cBhvr>
                                      <p:tavLst>
                                        <p:tav tm="0">
                                          <p:val>
                                            <p:strVal val="#ppt_y+.1"/>
                                          </p:val>
                                        </p:tav>
                                        <p:tav tm="100000">
                                          <p:val>
                                            <p:strVal val="#ppt_y"/>
                                          </p:val>
                                        </p:tav>
                                      </p:tavLst>
                                    </p:anim>
                                  </p:childTnLst>
                                </p:cTn>
                              </p:par>
                              <p:par>
                                <p:cTn id="123" presetID="42" presetClass="entr" presetSubtype="0" fill="hold" nodeType="withEffect">
                                  <p:stCondLst>
                                    <p:cond delay="0"/>
                                  </p:stCondLst>
                                  <p:childTnLst>
                                    <p:set>
                                      <p:cBhvr>
                                        <p:cTn id="124" dur="1" fill="hold">
                                          <p:stCondLst>
                                            <p:cond delay="0"/>
                                          </p:stCondLst>
                                        </p:cTn>
                                        <p:tgtEl>
                                          <p:spTgt spid="58"/>
                                        </p:tgtEl>
                                        <p:attrNameLst>
                                          <p:attrName>style.visibility</p:attrName>
                                        </p:attrNameLst>
                                      </p:cBhvr>
                                      <p:to>
                                        <p:strVal val="visible"/>
                                      </p:to>
                                    </p:set>
                                    <p:animEffect transition="in" filter="fade">
                                      <p:cBhvr>
                                        <p:cTn id="125" dur="1000"/>
                                        <p:tgtEl>
                                          <p:spTgt spid="58"/>
                                        </p:tgtEl>
                                      </p:cBhvr>
                                    </p:animEffect>
                                    <p:anim calcmode="lin" valueType="num">
                                      <p:cBhvr>
                                        <p:cTn id="126" dur="1000" fill="hold"/>
                                        <p:tgtEl>
                                          <p:spTgt spid="58"/>
                                        </p:tgtEl>
                                        <p:attrNameLst>
                                          <p:attrName>ppt_x</p:attrName>
                                        </p:attrNameLst>
                                      </p:cBhvr>
                                      <p:tavLst>
                                        <p:tav tm="0">
                                          <p:val>
                                            <p:strVal val="#ppt_x"/>
                                          </p:val>
                                        </p:tav>
                                        <p:tav tm="100000">
                                          <p:val>
                                            <p:strVal val="#ppt_x"/>
                                          </p:val>
                                        </p:tav>
                                      </p:tavLst>
                                    </p:anim>
                                    <p:anim calcmode="lin" valueType="num">
                                      <p:cBhvr>
                                        <p:cTn id="127" dur="1000" fill="hold"/>
                                        <p:tgtEl>
                                          <p:spTgt spid="58"/>
                                        </p:tgtEl>
                                        <p:attrNameLst>
                                          <p:attrName>ppt_y</p:attrName>
                                        </p:attrNameLst>
                                      </p:cBhvr>
                                      <p:tavLst>
                                        <p:tav tm="0">
                                          <p:val>
                                            <p:strVal val="#ppt_y+.1"/>
                                          </p:val>
                                        </p:tav>
                                        <p:tav tm="100000">
                                          <p:val>
                                            <p:strVal val="#ppt_y"/>
                                          </p:val>
                                        </p:tav>
                                      </p:tavLst>
                                    </p:anim>
                                  </p:childTnLst>
                                </p:cTn>
                              </p:par>
                              <p:par>
                                <p:cTn id="128" presetID="42" presetClass="entr" presetSubtype="0" fill="hold" nodeType="withEffect">
                                  <p:stCondLst>
                                    <p:cond delay="0"/>
                                  </p:stCondLst>
                                  <p:childTnLst>
                                    <p:set>
                                      <p:cBhvr>
                                        <p:cTn id="129" dur="1" fill="hold">
                                          <p:stCondLst>
                                            <p:cond delay="0"/>
                                          </p:stCondLst>
                                        </p:cTn>
                                        <p:tgtEl>
                                          <p:spTgt spid="59"/>
                                        </p:tgtEl>
                                        <p:attrNameLst>
                                          <p:attrName>style.visibility</p:attrName>
                                        </p:attrNameLst>
                                      </p:cBhvr>
                                      <p:to>
                                        <p:strVal val="visible"/>
                                      </p:to>
                                    </p:set>
                                    <p:animEffect transition="in" filter="fade">
                                      <p:cBhvr>
                                        <p:cTn id="130" dur="1000"/>
                                        <p:tgtEl>
                                          <p:spTgt spid="59"/>
                                        </p:tgtEl>
                                      </p:cBhvr>
                                    </p:animEffect>
                                    <p:anim calcmode="lin" valueType="num">
                                      <p:cBhvr>
                                        <p:cTn id="131" dur="1000" fill="hold"/>
                                        <p:tgtEl>
                                          <p:spTgt spid="59"/>
                                        </p:tgtEl>
                                        <p:attrNameLst>
                                          <p:attrName>ppt_x</p:attrName>
                                        </p:attrNameLst>
                                      </p:cBhvr>
                                      <p:tavLst>
                                        <p:tav tm="0">
                                          <p:val>
                                            <p:strVal val="#ppt_x"/>
                                          </p:val>
                                        </p:tav>
                                        <p:tav tm="100000">
                                          <p:val>
                                            <p:strVal val="#ppt_x"/>
                                          </p:val>
                                        </p:tav>
                                      </p:tavLst>
                                    </p:anim>
                                    <p:anim calcmode="lin" valueType="num">
                                      <p:cBhvr>
                                        <p:cTn id="132" dur="1000" fill="hold"/>
                                        <p:tgtEl>
                                          <p:spTgt spid="59"/>
                                        </p:tgtEl>
                                        <p:attrNameLst>
                                          <p:attrName>ppt_y</p:attrName>
                                        </p:attrNameLst>
                                      </p:cBhvr>
                                      <p:tavLst>
                                        <p:tav tm="0">
                                          <p:val>
                                            <p:strVal val="#ppt_y+.1"/>
                                          </p:val>
                                        </p:tav>
                                        <p:tav tm="100000">
                                          <p:val>
                                            <p:strVal val="#ppt_y"/>
                                          </p:val>
                                        </p:tav>
                                      </p:tavLst>
                                    </p:anim>
                                  </p:childTnLst>
                                </p:cTn>
                              </p:par>
                              <p:par>
                                <p:cTn id="133" presetID="42" presetClass="entr" presetSubtype="0" fill="hold" nodeType="withEffect">
                                  <p:stCondLst>
                                    <p:cond delay="0"/>
                                  </p:stCondLst>
                                  <p:childTnLst>
                                    <p:set>
                                      <p:cBhvr>
                                        <p:cTn id="134" dur="1" fill="hold">
                                          <p:stCondLst>
                                            <p:cond delay="0"/>
                                          </p:stCondLst>
                                        </p:cTn>
                                        <p:tgtEl>
                                          <p:spTgt spid="7"/>
                                        </p:tgtEl>
                                        <p:attrNameLst>
                                          <p:attrName>style.visibility</p:attrName>
                                        </p:attrNameLst>
                                      </p:cBhvr>
                                      <p:to>
                                        <p:strVal val="visible"/>
                                      </p:to>
                                    </p:set>
                                    <p:animEffect transition="in" filter="fade">
                                      <p:cBhvr>
                                        <p:cTn id="135" dur="1000"/>
                                        <p:tgtEl>
                                          <p:spTgt spid="7"/>
                                        </p:tgtEl>
                                      </p:cBhvr>
                                    </p:animEffect>
                                    <p:anim calcmode="lin" valueType="num">
                                      <p:cBhvr>
                                        <p:cTn id="136" dur="1000" fill="hold"/>
                                        <p:tgtEl>
                                          <p:spTgt spid="7"/>
                                        </p:tgtEl>
                                        <p:attrNameLst>
                                          <p:attrName>ppt_x</p:attrName>
                                        </p:attrNameLst>
                                      </p:cBhvr>
                                      <p:tavLst>
                                        <p:tav tm="0">
                                          <p:val>
                                            <p:strVal val="#ppt_x"/>
                                          </p:val>
                                        </p:tav>
                                        <p:tav tm="100000">
                                          <p:val>
                                            <p:strVal val="#ppt_x"/>
                                          </p:val>
                                        </p:tav>
                                      </p:tavLst>
                                    </p:anim>
                                    <p:anim calcmode="lin" valueType="num">
                                      <p:cBhvr>
                                        <p:cTn id="137" dur="1000" fill="hold"/>
                                        <p:tgtEl>
                                          <p:spTgt spid="7"/>
                                        </p:tgtEl>
                                        <p:attrNameLst>
                                          <p:attrName>ppt_y</p:attrName>
                                        </p:attrNameLst>
                                      </p:cBhvr>
                                      <p:tavLst>
                                        <p:tav tm="0">
                                          <p:val>
                                            <p:strVal val="#ppt_y+.1"/>
                                          </p:val>
                                        </p:tav>
                                        <p:tav tm="100000">
                                          <p:val>
                                            <p:strVal val="#ppt_y"/>
                                          </p:val>
                                        </p:tav>
                                      </p:tavLst>
                                    </p:anim>
                                  </p:childTnLst>
                                </p:cTn>
                              </p:par>
                              <p:par>
                                <p:cTn id="138" presetID="42" presetClass="entr" presetSubtype="0" fill="hold" nodeType="withEffect">
                                  <p:stCondLst>
                                    <p:cond delay="0"/>
                                  </p:stCondLst>
                                  <p:childTnLst>
                                    <p:set>
                                      <p:cBhvr>
                                        <p:cTn id="139" dur="1" fill="hold">
                                          <p:stCondLst>
                                            <p:cond delay="0"/>
                                          </p:stCondLst>
                                        </p:cTn>
                                        <p:tgtEl>
                                          <p:spTgt spid="9"/>
                                        </p:tgtEl>
                                        <p:attrNameLst>
                                          <p:attrName>style.visibility</p:attrName>
                                        </p:attrNameLst>
                                      </p:cBhvr>
                                      <p:to>
                                        <p:strVal val="visible"/>
                                      </p:to>
                                    </p:set>
                                    <p:animEffect transition="in" filter="fade">
                                      <p:cBhvr>
                                        <p:cTn id="140" dur="1000"/>
                                        <p:tgtEl>
                                          <p:spTgt spid="9"/>
                                        </p:tgtEl>
                                      </p:cBhvr>
                                    </p:animEffect>
                                    <p:anim calcmode="lin" valueType="num">
                                      <p:cBhvr>
                                        <p:cTn id="141" dur="1000" fill="hold"/>
                                        <p:tgtEl>
                                          <p:spTgt spid="9"/>
                                        </p:tgtEl>
                                        <p:attrNameLst>
                                          <p:attrName>ppt_x</p:attrName>
                                        </p:attrNameLst>
                                      </p:cBhvr>
                                      <p:tavLst>
                                        <p:tav tm="0">
                                          <p:val>
                                            <p:strVal val="#ppt_x"/>
                                          </p:val>
                                        </p:tav>
                                        <p:tav tm="100000">
                                          <p:val>
                                            <p:strVal val="#ppt_x"/>
                                          </p:val>
                                        </p:tav>
                                      </p:tavLst>
                                    </p:anim>
                                    <p:anim calcmode="lin" valueType="num">
                                      <p:cBhvr>
                                        <p:cTn id="142" dur="1000" fill="hold"/>
                                        <p:tgtEl>
                                          <p:spTgt spid="9"/>
                                        </p:tgtEl>
                                        <p:attrNameLst>
                                          <p:attrName>ppt_y</p:attrName>
                                        </p:attrNameLst>
                                      </p:cBhvr>
                                      <p:tavLst>
                                        <p:tav tm="0">
                                          <p:val>
                                            <p:strVal val="#ppt_y+.1"/>
                                          </p:val>
                                        </p:tav>
                                        <p:tav tm="100000">
                                          <p:val>
                                            <p:strVal val="#ppt_y"/>
                                          </p:val>
                                        </p:tav>
                                      </p:tavLst>
                                    </p:anim>
                                  </p:childTnLst>
                                </p:cTn>
                              </p:par>
                              <p:par>
                                <p:cTn id="143" presetID="42" presetClass="entr" presetSubtype="0" fill="hold" nodeType="withEffect">
                                  <p:stCondLst>
                                    <p:cond delay="0"/>
                                  </p:stCondLst>
                                  <p:childTnLst>
                                    <p:set>
                                      <p:cBhvr>
                                        <p:cTn id="144" dur="1" fill="hold">
                                          <p:stCondLst>
                                            <p:cond delay="0"/>
                                          </p:stCondLst>
                                        </p:cTn>
                                        <p:tgtEl>
                                          <p:spTgt spid="11"/>
                                        </p:tgtEl>
                                        <p:attrNameLst>
                                          <p:attrName>style.visibility</p:attrName>
                                        </p:attrNameLst>
                                      </p:cBhvr>
                                      <p:to>
                                        <p:strVal val="visible"/>
                                      </p:to>
                                    </p:set>
                                    <p:animEffect transition="in" filter="fade">
                                      <p:cBhvr>
                                        <p:cTn id="145" dur="1000"/>
                                        <p:tgtEl>
                                          <p:spTgt spid="11"/>
                                        </p:tgtEl>
                                      </p:cBhvr>
                                    </p:animEffect>
                                    <p:anim calcmode="lin" valueType="num">
                                      <p:cBhvr>
                                        <p:cTn id="146" dur="1000" fill="hold"/>
                                        <p:tgtEl>
                                          <p:spTgt spid="11"/>
                                        </p:tgtEl>
                                        <p:attrNameLst>
                                          <p:attrName>ppt_x</p:attrName>
                                        </p:attrNameLst>
                                      </p:cBhvr>
                                      <p:tavLst>
                                        <p:tav tm="0">
                                          <p:val>
                                            <p:strVal val="#ppt_x"/>
                                          </p:val>
                                        </p:tav>
                                        <p:tav tm="100000">
                                          <p:val>
                                            <p:strVal val="#ppt_x"/>
                                          </p:val>
                                        </p:tav>
                                      </p:tavLst>
                                    </p:anim>
                                    <p:anim calcmode="lin" valueType="num">
                                      <p:cBhvr>
                                        <p:cTn id="147" dur="1000" fill="hold"/>
                                        <p:tgtEl>
                                          <p:spTgt spid="11"/>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38661" grpId="0" animBg="1"/>
      <p:bldP spid="838662" grpId="0" animBg="1"/>
      <p:bldP spid="838663" grpId="0" animBg="1"/>
      <p:bldP spid="838687" grpId="0" animBg="1"/>
      <p:bldP spid="838688" grpId="0" animBg="1"/>
      <p:bldP spid="333920" grpId="0" animBg="1"/>
      <p:bldP spid="333921" grpId="0" animBg="1"/>
      <p:bldP spid="333922" grpId="0" animBg="1"/>
      <p:bldP spid="333923" grpId="0" animBg="1"/>
      <p:bldP spid="47" grpId="0"/>
      <p:bldP spid="48" grpId="0" animBg="1"/>
      <p:bldP spid="49" grpId="0" animBg="1"/>
      <p:bldP spid="50" grpId="0" animBg="1"/>
      <p:bldP spid="51" grpId="0" animBg="1"/>
      <p:bldP spid="52" grpId="0" animBg="1"/>
      <p:bldP spid="53" grpId="0"/>
      <p:bldP spid="54" grpId="0" animBg="1"/>
      <p:bldP spid="55" grpId="0" animBg="1"/>
    </p:bldLst>
  </p:timing>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 name="Freeform 23">
            <a:extLst>
              <a:ext uri="{FF2B5EF4-FFF2-40B4-BE49-F238E27FC236}">
                <a16:creationId xmlns:a16="http://schemas.microsoft.com/office/drawing/2014/main" xmlns="" id="{D2D606FC-4B0A-4294-9FD3-1BC330926419}"/>
              </a:ext>
            </a:extLst>
          </p:cNvPr>
          <p:cNvSpPr/>
          <p:nvPr/>
        </p:nvSpPr>
        <p:spPr>
          <a:xfrm rot="21250921" flipH="1">
            <a:off x="4550185" y="4882577"/>
            <a:ext cx="4283529" cy="2309583"/>
          </a:xfrm>
          <a:custGeom>
            <a:avLst/>
            <a:gdLst>
              <a:gd name="connsiteX0" fmla="*/ 0 w 2410691"/>
              <a:gd name="connsiteY0" fmla="*/ 706582 h 1482436"/>
              <a:gd name="connsiteX1" fmla="*/ 2410691 w 2410691"/>
              <a:gd name="connsiteY1" fmla="*/ 1482436 h 1482436"/>
              <a:gd name="connsiteX2" fmla="*/ 2092037 w 2410691"/>
              <a:gd name="connsiteY2" fmla="*/ 512618 h 1482436"/>
              <a:gd name="connsiteX3" fmla="*/ 1510146 w 2410691"/>
              <a:gd name="connsiteY3" fmla="*/ 0 h 1482436"/>
              <a:gd name="connsiteX4" fmla="*/ 0 w 2410691"/>
              <a:gd name="connsiteY4" fmla="*/ 706582 h 1482436"/>
              <a:gd name="connsiteX0" fmla="*/ 0 w 2410691"/>
              <a:gd name="connsiteY0" fmla="*/ 706582 h 1482436"/>
              <a:gd name="connsiteX1" fmla="*/ 2410691 w 2410691"/>
              <a:gd name="connsiteY1" fmla="*/ 1482436 h 1482436"/>
              <a:gd name="connsiteX2" fmla="*/ 2092037 w 2410691"/>
              <a:gd name="connsiteY2" fmla="*/ 512618 h 1482436"/>
              <a:gd name="connsiteX3" fmla="*/ 1510146 w 2410691"/>
              <a:gd name="connsiteY3" fmla="*/ 0 h 1482436"/>
              <a:gd name="connsiteX4" fmla="*/ 0 w 2410691"/>
              <a:gd name="connsiteY4" fmla="*/ 706582 h 1482436"/>
              <a:gd name="connsiteX0" fmla="*/ 0 w 2410691"/>
              <a:gd name="connsiteY0" fmla="*/ 706582 h 1482436"/>
              <a:gd name="connsiteX1" fmla="*/ 2410691 w 2410691"/>
              <a:gd name="connsiteY1" fmla="*/ 1482436 h 1482436"/>
              <a:gd name="connsiteX2" fmla="*/ 2092037 w 2410691"/>
              <a:gd name="connsiteY2" fmla="*/ 512618 h 1482436"/>
              <a:gd name="connsiteX3" fmla="*/ 1510146 w 2410691"/>
              <a:gd name="connsiteY3" fmla="*/ 0 h 1482436"/>
              <a:gd name="connsiteX4" fmla="*/ 0 w 2410691"/>
              <a:gd name="connsiteY4" fmla="*/ 706582 h 1482436"/>
              <a:gd name="connsiteX0" fmla="*/ 0 w 2410691"/>
              <a:gd name="connsiteY0" fmla="*/ 706582 h 1482436"/>
              <a:gd name="connsiteX1" fmla="*/ 2410691 w 2410691"/>
              <a:gd name="connsiteY1" fmla="*/ 1482436 h 1482436"/>
              <a:gd name="connsiteX2" fmla="*/ 2092037 w 2410691"/>
              <a:gd name="connsiteY2" fmla="*/ 512618 h 1482436"/>
              <a:gd name="connsiteX3" fmla="*/ 1510146 w 2410691"/>
              <a:gd name="connsiteY3" fmla="*/ 0 h 1482436"/>
              <a:gd name="connsiteX4" fmla="*/ 0 w 2410691"/>
              <a:gd name="connsiteY4" fmla="*/ 706582 h 1482436"/>
              <a:gd name="connsiteX0" fmla="*/ 0 w 2410691"/>
              <a:gd name="connsiteY0" fmla="*/ 873270 h 1649124"/>
              <a:gd name="connsiteX1" fmla="*/ 2410691 w 2410691"/>
              <a:gd name="connsiteY1" fmla="*/ 1649124 h 1649124"/>
              <a:gd name="connsiteX2" fmla="*/ 2092037 w 2410691"/>
              <a:gd name="connsiteY2" fmla="*/ 679306 h 1649124"/>
              <a:gd name="connsiteX3" fmla="*/ 1695884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695884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695884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695884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695884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695884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695884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695884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594791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594791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548133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548133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548133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548133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548133 w 2410691"/>
              <a:gd name="connsiteY3" fmla="*/ 0 h 1649124"/>
              <a:gd name="connsiteX4" fmla="*/ 0 w 2410691"/>
              <a:gd name="connsiteY4" fmla="*/ 873270 h 16491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0691" h="1649124">
                <a:moveTo>
                  <a:pt x="0" y="873270"/>
                </a:moveTo>
                <a:cubicBezTo>
                  <a:pt x="910244" y="895668"/>
                  <a:pt x="1812867" y="1238106"/>
                  <a:pt x="2410691" y="1649124"/>
                </a:cubicBezTo>
                <a:lnTo>
                  <a:pt x="2192050" y="641206"/>
                </a:lnTo>
                <a:cubicBezTo>
                  <a:pt x="2107623" y="436996"/>
                  <a:pt x="1951647" y="226118"/>
                  <a:pt x="1548133" y="0"/>
                </a:cubicBezTo>
                <a:cubicBezTo>
                  <a:pt x="1073296" y="254397"/>
                  <a:pt x="838819" y="413663"/>
                  <a:pt x="0" y="873270"/>
                </a:cubicBezTo>
                <a:close/>
              </a:path>
            </a:pathLst>
          </a:custGeom>
          <a:gradFill flip="none" rotWithShape="1">
            <a:gsLst>
              <a:gs pos="0">
                <a:schemeClr val="tx1">
                  <a:lumMod val="57000"/>
                </a:schemeClr>
              </a:gs>
              <a:gs pos="66000">
                <a:schemeClr val="bg1">
                  <a:shade val="67500"/>
                  <a:satMod val="115000"/>
                  <a:alpha val="10000"/>
                  <a:lumMod val="56000"/>
                  <a:lumOff val="44000"/>
                </a:schemeClr>
              </a:gs>
              <a:gs pos="100000">
                <a:schemeClr val="bg1">
                  <a:shade val="100000"/>
                  <a:satMod val="115000"/>
                  <a:alpha val="0"/>
                  <a:lumMod val="0"/>
                  <a:lumOff val="100000"/>
                </a:schemeClr>
              </a:gs>
            </a:gsLst>
            <a:lin ang="600000" scaled="0"/>
            <a:tileRect/>
          </a:gradFill>
          <a:ln w="3175">
            <a:noFill/>
          </a:ln>
          <a:effectLst>
            <a:softEdge rad="1270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3" name="Freeform 22">
            <a:extLst>
              <a:ext uri="{FF2B5EF4-FFF2-40B4-BE49-F238E27FC236}">
                <a16:creationId xmlns:a16="http://schemas.microsoft.com/office/drawing/2014/main" xmlns="" id="{E66B20B3-E8A4-42B1-8E6E-10B7AB59B367}"/>
              </a:ext>
            </a:extLst>
          </p:cNvPr>
          <p:cNvSpPr/>
          <p:nvPr/>
        </p:nvSpPr>
        <p:spPr>
          <a:xfrm rot="21250921" flipH="1">
            <a:off x="4550185" y="2783817"/>
            <a:ext cx="4283529" cy="2309583"/>
          </a:xfrm>
          <a:custGeom>
            <a:avLst/>
            <a:gdLst>
              <a:gd name="connsiteX0" fmla="*/ 0 w 2410691"/>
              <a:gd name="connsiteY0" fmla="*/ 706582 h 1482436"/>
              <a:gd name="connsiteX1" fmla="*/ 2410691 w 2410691"/>
              <a:gd name="connsiteY1" fmla="*/ 1482436 h 1482436"/>
              <a:gd name="connsiteX2" fmla="*/ 2092037 w 2410691"/>
              <a:gd name="connsiteY2" fmla="*/ 512618 h 1482436"/>
              <a:gd name="connsiteX3" fmla="*/ 1510146 w 2410691"/>
              <a:gd name="connsiteY3" fmla="*/ 0 h 1482436"/>
              <a:gd name="connsiteX4" fmla="*/ 0 w 2410691"/>
              <a:gd name="connsiteY4" fmla="*/ 706582 h 1482436"/>
              <a:gd name="connsiteX0" fmla="*/ 0 w 2410691"/>
              <a:gd name="connsiteY0" fmla="*/ 706582 h 1482436"/>
              <a:gd name="connsiteX1" fmla="*/ 2410691 w 2410691"/>
              <a:gd name="connsiteY1" fmla="*/ 1482436 h 1482436"/>
              <a:gd name="connsiteX2" fmla="*/ 2092037 w 2410691"/>
              <a:gd name="connsiteY2" fmla="*/ 512618 h 1482436"/>
              <a:gd name="connsiteX3" fmla="*/ 1510146 w 2410691"/>
              <a:gd name="connsiteY3" fmla="*/ 0 h 1482436"/>
              <a:gd name="connsiteX4" fmla="*/ 0 w 2410691"/>
              <a:gd name="connsiteY4" fmla="*/ 706582 h 1482436"/>
              <a:gd name="connsiteX0" fmla="*/ 0 w 2410691"/>
              <a:gd name="connsiteY0" fmla="*/ 706582 h 1482436"/>
              <a:gd name="connsiteX1" fmla="*/ 2410691 w 2410691"/>
              <a:gd name="connsiteY1" fmla="*/ 1482436 h 1482436"/>
              <a:gd name="connsiteX2" fmla="*/ 2092037 w 2410691"/>
              <a:gd name="connsiteY2" fmla="*/ 512618 h 1482436"/>
              <a:gd name="connsiteX3" fmla="*/ 1510146 w 2410691"/>
              <a:gd name="connsiteY3" fmla="*/ 0 h 1482436"/>
              <a:gd name="connsiteX4" fmla="*/ 0 w 2410691"/>
              <a:gd name="connsiteY4" fmla="*/ 706582 h 1482436"/>
              <a:gd name="connsiteX0" fmla="*/ 0 w 2410691"/>
              <a:gd name="connsiteY0" fmla="*/ 706582 h 1482436"/>
              <a:gd name="connsiteX1" fmla="*/ 2410691 w 2410691"/>
              <a:gd name="connsiteY1" fmla="*/ 1482436 h 1482436"/>
              <a:gd name="connsiteX2" fmla="*/ 2092037 w 2410691"/>
              <a:gd name="connsiteY2" fmla="*/ 512618 h 1482436"/>
              <a:gd name="connsiteX3" fmla="*/ 1510146 w 2410691"/>
              <a:gd name="connsiteY3" fmla="*/ 0 h 1482436"/>
              <a:gd name="connsiteX4" fmla="*/ 0 w 2410691"/>
              <a:gd name="connsiteY4" fmla="*/ 706582 h 1482436"/>
              <a:gd name="connsiteX0" fmla="*/ 0 w 2410691"/>
              <a:gd name="connsiteY0" fmla="*/ 873270 h 1649124"/>
              <a:gd name="connsiteX1" fmla="*/ 2410691 w 2410691"/>
              <a:gd name="connsiteY1" fmla="*/ 1649124 h 1649124"/>
              <a:gd name="connsiteX2" fmla="*/ 2092037 w 2410691"/>
              <a:gd name="connsiteY2" fmla="*/ 679306 h 1649124"/>
              <a:gd name="connsiteX3" fmla="*/ 1695884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695884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695884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695884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695884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695884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695884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695884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594791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594791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548133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548133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548133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548133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548133 w 2410691"/>
              <a:gd name="connsiteY3" fmla="*/ 0 h 1649124"/>
              <a:gd name="connsiteX4" fmla="*/ 0 w 2410691"/>
              <a:gd name="connsiteY4" fmla="*/ 873270 h 16491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0691" h="1649124">
                <a:moveTo>
                  <a:pt x="0" y="873270"/>
                </a:moveTo>
                <a:cubicBezTo>
                  <a:pt x="910244" y="895668"/>
                  <a:pt x="1812867" y="1238106"/>
                  <a:pt x="2410691" y="1649124"/>
                </a:cubicBezTo>
                <a:lnTo>
                  <a:pt x="2192050" y="641206"/>
                </a:lnTo>
                <a:cubicBezTo>
                  <a:pt x="2107623" y="436996"/>
                  <a:pt x="1951647" y="226118"/>
                  <a:pt x="1548133" y="0"/>
                </a:cubicBezTo>
                <a:cubicBezTo>
                  <a:pt x="1073296" y="254397"/>
                  <a:pt x="838819" y="413663"/>
                  <a:pt x="0" y="873270"/>
                </a:cubicBezTo>
                <a:close/>
              </a:path>
            </a:pathLst>
          </a:custGeom>
          <a:gradFill flip="none" rotWithShape="1">
            <a:gsLst>
              <a:gs pos="0">
                <a:schemeClr val="tx1">
                  <a:lumMod val="57000"/>
                </a:schemeClr>
              </a:gs>
              <a:gs pos="66000">
                <a:schemeClr val="bg1">
                  <a:shade val="67500"/>
                  <a:satMod val="115000"/>
                  <a:alpha val="10000"/>
                  <a:lumMod val="56000"/>
                  <a:lumOff val="44000"/>
                </a:schemeClr>
              </a:gs>
              <a:gs pos="100000">
                <a:schemeClr val="bg1">
                  <a:shade val="100000"/>
                  <a:satMod val="115000"/>
                  <a:alpha val="0"/>
                  <a:lumMod val="0"/>
                  <a:lumOff val="100000"/>
                </a:schemeClr>
              </a:gs>
            </a:gsLst>
            <a:lin ang="600000" scaled="0"/>
            <a:tileRect/>
          </a:gradFill>
          <a:ln w="3175">
            <a:noFill/>
          </a:ln>
          <a:effectLst>
            <a:softEdge rad="1270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2" name="Freeform 21">
            <a:extLst>
              <a:ext uri="{FF2B5EF4-FFF2-40B4-BE49-F238E27FC236}">
                <a16:creationId xmlns:a16="http://schemas.microsoft.com/office/drawing/2014/main" xmlns="" id="{20E8CB29-A560-4EFC-9EC0-EC8C4E62DC14}"/>
              </a:ext>
            </a:extLst>
          </p:cNvPr>
          <p:cNvSpPr/>
          <p:nvPr/>
        </p:nvSpPr>
        <p:spPr>
          <a:xfrm rot="349079">
            <a:off x="3352802" y="3796186"/>
            <a:ext cx="4283529" cy="2309583"/>
          </a:xfrm>
          <a:custGeom>
            <a:avLst/>
            <a:gdLst>
              <a:gd name="connsiteX0" fmla="*/ 0 w 2410691"/>
              <a:gd name="connsiteY0" fmla="*/ 706582 h 1482436"/>
              <a:gd name="connsiteX1" fmla="*/ 2410691 w 2410691"/>
              <a:gd name="connsiteY1" fmla="*/ 1482436 h 1482436"/>
              <a:gd name="connsiteX2" fmla="*/ 2092037 w 2410691"/>
              <a:gd name="connsiteY2" fmla="*/ 512618 h 1482436"/>
              <a:gd name="connsiteX3" fmla="*/ 1510146 w 2410691"/>
              <a:gd name="connsiteY3" fmla="*/ 0 h 1482436"/>
              <a:gd name="connsiteX4" fmla="*/ 0 w 2410691"/>
              <a:gd name="connsiteY4" fmla="*/ 706582 h 1482436"/>
              <a:gd name="connsiteX0" fmla="*/ 0 w 2410691"/>
              <a:gd name="connsiteY0" fmla="*/ 706582 h 1482436"/>
              <a:gd name="connsiteX1" fmla="*/ 2410691 w 2410691"/>
              <a:gd name="connsiteY1" fmla="*/ 1482436 h 1482436"/>
              <a:gd name="connsiteX2" fmla="*/ 2092037 w 2410691"/>
              <a:gd name="connsiteY2" fmla="*/ 512618 h 1482436"/>
              <a:gd name="connsiteX3" fmla="*/ 1510146 w 2410691"/>
              <a:gd name="connsiteY3" fmla="*/ 0 h 1482436"/>
              <a:gd name="connsiteX4" fmla="*/ 0 w 2410691"/>
              <a:gd name="connsiteY4" fmla="*/ 706582 h 1482436"/>
              <a:gd name="connsiteX0" fmla="*/ 0 w 2410691"/>
              <a:gd name="connsiteY0" fmla="*/ 706582 h 1482436"/>
              <a:gd name="connsiteX1" fmla="*/ 2410691 w 2410691"/>
              <a:gd name="connsiteY1" fmla="*/ 1482436 h 1482436"/>
              <a:gd name="connsiteX2" fmla="*/ 2092037 w 2410691"/>
              <a:gd name="connsiteY2" fmla="*/ 512618 h 1482436"/>
              <a:gd name="connsiteX3" fmla="*/ 1510146 w 2410691"/>
              <a:gd name="connsiteY3" fmla="*/ 0 h 1482436"/>
              <a:gd name="connsiteX4" fmla="*/ 0 w 2410691"/>
              <a:gd name="connsiteY4" fmla="*/ 706582 h 1482436"/>
              <a:gd name="connsiteX0" fmla="*/ 0 w 2410691"/>
              <a:gd name="connsiteY0" fmla="*/ 706582 h 1482436"/>
              <a:gd name="connsiteX1" fmla="*/ 2410691 w 2410691"/>
              <a:gd name="connsiteY1" fmla="*/ 1482436 h 1482436"/>
              <a:gd name="connsiteX2" fmla="*/ 2092037 w 2410691"/>
              <a:gd name="connsiteY2" fmla="*/ 512618 h 1482436"/>
              <a:gd name="connsiteX3" fmla="*/ 1510146 w 2410691"/>
              <a:gd name="connsiteY3" fmla="*/ 0 h 1482436"/>
              <a:gd name="connsiteX4" fmla="*/ 0 w 2410691"/>
              <a:gd name="connsiteY4" fmla="*/ 706582 h 1482436"/>
              <a:gd name="connsiteX0" fmla="*/ 0 w 2410691"/>
              <a:gd name="connsiteY0" fmla="*/ 873270 h 1649124"/>
              <a:gd name="connsiteX1" fmla="*/ 2410691 w 2410691"/>
              <a:gd name="connsiteY1" fmla="*/ 1649124 h 1649124"/>
              <a:gd name="connsiteX2" fmla="*/ 2092037 w 2410691"/>
              <a:gd name="connsiteY2" fmla="*/ 679306 h 1649124"/>
              <a:gd name="connsiteX3" fmla="*/ 1695884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695884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695884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695884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695884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695884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695884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695884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594791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594791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548133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548133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548133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548133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548133 w 2410691"/>
              <a:gd name="connsiteY3" fmla="*/ 0 h 1649124"/>
              <a:gd name="connsiteX4" fmla="*/ 0 w 2410691"/>
              <a:gd name="connsiteY4" fmla="*/ 873270 h 16491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0691" h="1649124">
                <a:moveTo>
                  <a:pt x="0" y="873270"/>
                </a:moveTo>
                <a:cubicBezTo>
                  <a:pt x="910244" y="895668"/>
                  <a:pt x="1812867" y="1238106"/>
                  <a:pt x="2410691" y="1649124"/>
                </a:cubicBezTo>
                <a:lnTo>
                  <a:pt x="2192050" y="641206"/>
                </a:lnTo>
                <a:cubicBezTo>
                  <a:pt x="2107623" y="436996"/>
                  <a:pt x="1951647" y="226118"/>
                  <a:pt x="1548133" y="0"/>
                </a:cubicBezTo>
                <a:cubicBezTo>
                  <a:pt x="1073296" y="254397"/>
                  <a:pt x="838819" y="413663"/>
                  <a:pt x="0" y="873270"/>
                </a:cubicBezTo>
                <a:close/>
              </a:path>
            </a:pathLst>
          </a:custGeom>
          <a:gradFill flip="none" rotWithShape="1">
            <a:gsLst>
              <a:gs pos="0">
                <a:schemeClr val="tx1">
                  <a:lumMod val="57000"/>
                </a:schemeClr>
              </a:gs>
              <a:gs pos="66000">
                <a:schemeClr val="bg1">
                  <a:shade val="67500"/>
                  <a:satMod val="115000"/>
                  <a:alpha val="10000"/>
                  <a:lumMod val="56000"/>
                  <a:lumOff val="44000"/>
                </a:schemeClr>
              </a:gs>
              <a:gs pos="100000">
                <a:schemeClr val="bg1">
                  <a:shade val="100000"/>
                  <a:satMod val="115000"/>
                  <a:alpha val="0"/>
                  <a:lumMod val="0"/>
                  <a:lumOff val="100000"/>
                </a:schemeClr>
              </a:gs>
            </a:gsLst>
            <a:lin ang="600000" scaled="0"/>
            <a:tileRect/>
          </a:gradFill>
          <a:ln w="3175">
            <a:noFill/>
          </a:ln>
          <a:effectLst>
            <a:softEdge rad="1270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0" name="Freeform 19">
            <a:extLst>
              <a:ext uri="{FF2B5EF4-FFF2-40B4-BE49-F238E27FC236}">
                <a16:creationId xmlns:a16="http://schemas.microsoft.com/office/drawing/2014/main" xmlns="" id="{EE1CD526-7EAA-48B4-AF57-DB131DCFAC4C}"/>
              </a:ext>
            </a:extLst>
          </p:cNvPr>
          <p:cNvSpPr/>
          <p:nvPr/>
        </p:nvSpPr>
        <p:spPr>
          <a:xfrm rot="349079">
            <a:off x="3352801" y="1661887"/>
            <a:ext cx="4283529" cy="2309583"/>
          </a:xfrm>
          <a:custGeom>
            <a:avLst/>
            <a:gdLst>
              <a:gd name="connsiteX0" fmla="*/ 0 w 2410691"/>
              <a:gd name="connsiteY0" fmla="*/ 706582 h 1482436"/>
              <a:gd name="connsiteX1" fmla="*/ 2410691 w 2410691"/>
              <a:gd name="connsiteY1" fmla="*/ 1482436 h 1482436"/>
              <a:gd name="connsiteX2" fmla="*/ 2092037 w 2410691"/>
              <a:gd name="connsiteY2" fmla="*/ 512618 h 1482436"/>
              <a:gd name="connsiteX3" fmla="*/ 1510146 w 2410691"/>
              <a:gd name="connsiteY3" fmla="*/ 0 h 1482436"/>
              <a:gd name="connsiteX4" fmla="*/ 0 w 2410691"/>
              <a:gd name="connsiteY4" fmla="*/ 706582 h 1482436"/>
              <a:gd name="connsiteX0" fmla="*/ 0 w 2410691"/>
              <a:gd name="connsiteY0" fmla="*/ 706582 h 1482436"/>
              <a:gd name="connsiteX1" fmla="*/ 2410691 w 2410691"/>
              <a:gd name="connsiteY1" fmla="*/ 1482436 h 1482436"/>
              <a:gd name="connsiteX2" fmla="*/ 2092037 w 2410691"/>
              <a:gd name="connsiteY2" fmla="*/ 512618 h 1482436"/>
              <a:gd name="connsiteX3" fmla="*/ 1510146 w 2410691"/>
              <a:gd name="connsiteY3" fmla="*/ 0 h 1482436"/>
              <a:gd name="connsiteX4" fmla="*/ 0 w 2410691"/>
              <a:gd name="connsiteY4" fmla="*/ 706582 h 1482436"/>
              <a:gd name="connsiteX0" fmla="*/ 0 w 2410691"/>
              <a:gd name="connsiteY0" fmla="*/ 706582 h 1482436"/>
              <a:gd name="connsiteX1" fmla="*/ 2410691 w 2410691"/>
              <a:gd name="connsiteY1" fmla="*/ 1482436 h 1482436"/>
              <a:gd name="connsiteX2" fmla="*/ 2092037 w 2410691"/>
              <a:gd name="connsiteY2" fmla="*/ 512618 h 1482436"/>
              <a:gd name="connsiteX3" fmla="*/ 1510146 w 2410691"/>
              <a:gd name="connsiteY3" fmla="*/ 0 h 1482436"/>
              <a:gd name="connsiteX4" fmla="*/ 0 w 2410691"/>
              <a:gd name="connsiteY4" fmla="*/ 706582 h 1482436"/>
              <a:gd name="connsiteX0" fmla="*/ 0 w 2410691"/>
              <a:gd name="connsiteY0" fmla="*/ 706582 h 1482436"/>
              <a:gd name="connsiteX1" fmla="*/ 2410691 w 2410691"/>
              <a:gd name="connsiteY1" fmla="*/ 1482436 h 1482436"/>
              <a:gd name="connsiteX2" fmla="*/ 2092037 w 2410691"/>
              <a:gd name="connsiteY2" fmla="*/ 512618 h 1482436"/>
              <a:gd name="connsiteX3" fmla="*/ 1510146 w 2410691"/>
              <a:gd name="connsiteY3" fmla="*/ 0 h 1482436"/>
              <a:gd name="connsiteX4" fmla="*/ 0 w 2410691"/>
              <a:gd name="connsiteY4" fmla="*/ 706582 h 1482436"/>
              <a:gd name="connsiteX0" fmla="*/ 0 w 2410691"/>
              <a:gd name="connsiteY0" fmla="*/ 873270 h 1649124"/>
              <a:gd name="connsiteX1" fmla="*/ 2410691 w 2410691"/>
              <a:gd name="connsiteY1" fmla="*/ 1649124 h 1649124"/>
              <a:gd name="connsiteX2" fmla="*/ 2092037 w 2410691"/>
              <a:gd name="connsiteY2" fmla="*/ 679306 h 1649124"/>
              <a:gd name="connsiteX3" fmla="*/ 1695884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695884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695884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695884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695884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695884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695884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695884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594791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594791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548133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548133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548133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548133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548133 w 2410691"/>
              <a:gd name="connsiteY3" fmla="*/ 0 h 1649124"/>
              <a:gd name="connsiteX4" fmla="*/ 0 w 2410691"/>
              <a:gd name="connsiteY4" fmla="*/ 873270 h 16491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0691" h="1649124">
                <a:moveTo>
                  <a:pt x="0" y="873270"/>
                </a:moveTo>
                <a:cubicBezTo>
                  <a:pt x="910244" y="895668"/>
                  <a:pt x="1812867" y="1238106"/>
                  <a:pt x="2410691" y="1649124"/>
                </a:cubicBezTo>
                <a:lnTo>
                  <a:pt x="2192050" y="641206"/>
                </a:lnTo>
                <a:cubicBezTo>
                  <a:pt x="2107623" y="436996"/>
                  <a:pt x="1951647" y="226118"/>
                  <a:pt x="1548133" y="0"/>
                </a:cubicBezTo>
                <a:cubicBezTo>
                  <a:pt x="1073296" y="254397"/>
                  <a:pt x="838819" y="413663"/>
                  <a:pt x="0" y="873270"/>
                </a:cubicBezTo>
                <a:close/>
              </a:path>
            </a:pathLst>
          </a:custGeom>
          <a:gradFill flip="none" rotWithShape="1">
            <a:gsLst>
              <a:gs pos="0">
                <a:schemeClr val="tx1">
                  <a:lumMod val="57000"/>
                </a:schemeClr>
              </a:gs>
              <a:gs pos="66000">
                <a:schemeClr val="bg1">
                  <a:shade val="67500"/>
                  <a:satMod val="115000"/>
                  <a:alpha val="10000"/>
                  <a:lumMod val="56000"/>
                  <a:lumOff val="44000"/>
                </a:schemeClr>
              </a:gs>
              <a:gs pos="100000">
                <a:schemeClr val="bg1">
                  <a:shade val="100000"/>
                  <a:satMod val="115000"/>
                  <a:alpha val="0"/>
                  <a:lumMod val="0"/>
                  <a:lumOff val="100000"/>
                </a:schemeClr>
              </a:gs>
            </a:gsLst>
            <a:lin ang="600000" scaled="0"/>
            <a:tileRect/>
          </a:gradFill>
          <a:ln w="3175">
            <a:noFill/>
          </a:ln>
          <a:effectLst>
            <a:softEdge rad="1270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Freeform 5">
            <a:extLst>
              <a:ext uri="{FF2B5EF4-FFF2-40B4-BE49-F238E27FC236}">
                <a16:creationId xmlns:a16="http://schemas.microsoft.com/office/drawing/2014/main" xmlns="" id="{099AAFD6-805E-476F-9C79-C48281BDEC46}"/>
              </a:ext>
            </a:extLst>
          </p:cNvPr>
          <p:cNvSpPr/>
          <p:nvPr/>
        </p:nvSpPr>
        <p:spPr>
          <a:xfrm>
            <a:off x="5127626" y="1303338"/>
            <a:ext cx="517525" cy="1604962"/>
          </a:xfrm>
          <a:custGeom>
            <a:avLst/>
            <a:gdLst>
              <a:gd name="connsiteX0" fmla="*/ 508000 w 514350"/>
              <a:gd name="connsiteY0" fmla="*/ 0 h 1606550"/>
              <a:gd name="connsiteX1" fmla="*/ 0 w 514350"/>
              <a:gd name="connsiteY1" fmla="*/ 539750 h 1606550"/>
              <a:gd name="connsiteX2" fmla="*/ 0 w 514350"/>
              <a:gd name="connsiteY2" fmla="*/ 1606550 h 1606550"/>
              <a:gd name="connsiteX3" fmla="*/ 514350 w 514350"/>
              <a:gd name="connsiteY3" fmla="*/ 1085850 h 1606550"/>
              <a:gd name="connsiteX4" fmla="*/ 508000 w 514350"/>
              <a:gd name="connsiteY4" fmla="*/ 0 h 1606550"/>
              <a:gd name="connsiteX0" fmla="*/ 515144 w 515676"/>
              <a:gd name="connsiteY0" fmla="*/ 0 h 1606550"/>
              <a:gd name="connsiteX1" fmla="*/ 0 w 515676"/>
              <a:gd name="connsiteY1" fmla="*/ 539750 h 1606550"/>
              <a:gd name="connsiteX2" fmla="*/ 0 w 515676"/>
              <a:gd name="connsiteY2" fmla="*/ 1606550 h 1606550"/>
              <a:gd name="connsiteX3" fmla="*/ 514350 w 515676"/>
              <a:gd name="connsiteY3" fmla="*/ 1085850 h 1606550"/>
              <a:gd name="connsiteX4" fmla="*/ 515144 w 515676"/>
              <a:gd name="connsiteY4" fmla="*/ 0 h 1606550"/>
              <a:gd name="connsiteX0" fmla="*/ 515144 w 516731"/>
              <a:gd name="connsiteY0" fmla="*/ 0 h 1606550"/>
              <a:gd name="connsiteX1" fmla="*/ 0 w 516731"/>
              <a:gd name="connsiteY1" fmla="*/ 539750 h 1606550"/>
              <a:gd name="connsiteX2" fmla="*/ 0 w 516731"/>
              <a:gd name="connsiteY2" fmla="*/ 1606550 h 1606550"/>
              <a:gd name="connsiteX3" fmla="*/ 516731 w 516731"/>
              <a:gd name="connsiteY3" fmla="*/ 1078706 h 1606550"/>
              <a:gd name="connsiteX4" fmla="*/ 515144 w 516731"/>
              <a:gd name="connsiteY4" fmla="*/ 0 h 1606550"/>
              <a:gd name="connsiteX0" fmla="*/ 517525 w 518057"/>
              <a:gd name="connsiteY0" fmla="*/ 0 h 1608931"/>
              <a:gd name="connsiteX1" fmla="*/ 0 w 518057"/>
              <a:gd name="connsiteY1" fmla="*/ 542131 h 1608931"/>
              <a:gd name="connsiteX2" fmla="*/ 0 w 518057"/>
              <a:gd name="connsiteY2" fmla="*/ 1608931 h 1608931"/>
              <a:gd name="connsiteX3" fmla="*/ 516731 w 518057"/>
              <a:gd name="connsiteY3" fmla="*/ 1081087 h 1608931"/>
              <a:gd name="connsiteX4" fmla="*/ 517525 w 518057"/>
              <a:gd name="connsiteY4" fmla="*/ 0 h 1608931"/>
              <a:gd name="connsiteX0" fmla="*/ 517525 w 518057"/>
              <a:gd name="connsiteY0" fmla="*/ 0 h 1608931"/>
              <a:gd name="connsiteX1" fmla="*/ 0 w 518057"/>
              <a:gd name="connsiteY1" fmla="*/ 542131 h 1608931"/>
              <a:gd name="connsiteX2" fmla="*/ 0 w 518057"/>
              <a:gd name="connsiteY2" fmla="*/ 1608931 h 1608931"/>
              <a:gd name="connsiteX3" fmla="*/ 516731 w 518057"/>
              <a:gd name="connsiteY3" fmla="*/ 1081087 h 1608931"/>
              <a:gd name="connsiteX4" fmla="*/ 517525 w 518057"/>
              <a:gd name="connsiteY4" fmla="*/ 0 h 1608931"/>
              <a:gd name="connsiteX0" fmla="*/ 515144 w 516731"/>
              <a:gd name="connsiteY0" fmla="*/ 0 h 1611312"/>
              <a:gd name="connsiteX1" fmla="*/ 0 w 516731"/>
              <a:gd name="connsiteY1" fmla="*/ 544512 h 1611312"/>
              <a:gd name="connsiteX2" fmla="*/ 0 w 516731"/>
              <a:gd name="connsiteY2" fmla="*/ 1611312 h 1611312"/>
              <a:gd name="connsiteX3" fmla="*/ 516731 w 516731"/>
              <a:gd name="connsiteY3" fmla="*/ 1083468 h 1611312"/>
              <a:gd name="connsiteX4" fmla="*/ 515144 w 516731"/>
              <a:gd name="connsiteY4" fmla="*/ 0 h 1611312"/>
              <a:gd name="connsiteX0" fmla="*/ 512763 w 516731"/>
              <a:gd name="connsiteY0" fmla="*/ 0 h 1604168"/>
              <a:gd name="connsiteX1" fmla="*/ 0 w 516731"/>
              <a:gd name="connsiteY1" fmla="*/ 537368 h 1604168"/>
              <a:gd name="connsiteX2" fmla="*/ 0 w 516731"/>
              <a:gd name="connsiteY2" fmla="*/ 1604168 h 1604168"/>
              <a:gd name="connsiteX3" fmla="*/ 516731 w 516731"/>
              <a:gd name="connsiteY3" fmla="*/ 1076324 h 1604168"/>
              <a:gd name="connsiteX4" fmla="*/ 512763 w 516731"/>
              <a:gd name="connsiteY4" fmla="*/ 0 h 1604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731" h="1604168">
                <a:moveTo>
                  <a:pt x="512763" y="0"/>
                </a:moveTo>
                <a:lnTo>
                  <a:pt x="0" y="537368"/>
                </a:lnTo>
                <a:lnTo>
                  <a:pt x="0" y="1604168"/>
                </a:lnTo>
                <a:lnTo>
                  <a:pt x="516731" y="1076324"/>
                </a:lnTo>
                <a:cubicBezTo>
                  <a:pt x="514614" y="714374"/>
                  <a:pt x="514880" y="361950"/>
                  <a:pt x="512763" y="0"/>
                </a:cubicBezTo>
                <a:close/>
              </a:path>
            </a:pathLst>
          </a:custGeom>
          <a:solidFill>
            <a:srgbClr val="FF6586"/>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7" name="Round Same Side Corner Rectangle 6">
            <a:extLst>
              <a:ext uri="{FF2B5EF4-FFF2-40B4-BE49-F238E27FC236}">
                <a16:creationId xmlns:a16="http://schemas.microsoft.com/office/drawing/2014/main" xmlns="" id="{AFAF6124-99E4-4486-8501-65EA0A3C3BED}"/>
              </a:ext>
            </a:extLst>
          </p:cNvPr>
          <p:cNvSpPr/>
          <p:nvPr/>
        </p:nvSpPr>
        <p:spPr>
          <a:xfrm rot="16200000">
            <a:off x="2934956" y="714043"/>
            <a:ext cx="944623" cy="3440714"/>
          </a:xfrm>
          <a:prstGeom prst="round2SameRect">
            <a:avLst>
              <a:gd name="adj1" fmla="val 50000"/>
              <a:gd name="adj2" fmla="val 0"/>
            </a:avLst>
          </a:prstGeom>
          <a:solidFill>
            <a:srgbClr val="FF2E5B"/>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grpSp>
        <p:nvGrpSpPr>
          <p:cNvPr id="493585" name="Group 7">
            <a:extLst>
              <a:ext uri="{FF2B5EF4-FFF2-40B4-BE49-F238E27FC236}">
                <a16:creationId xmlns:a16="http://schemas.microsoft.com/office/drawing/2014/main" xmlns="" id="{F147795C-C5A1-4C36-A75C-903F6D3D450D}"/>
              </a:ext>
            </a:extLst>
          </p:cNvPr>
          <p:cNvGrpSpPr>
            <a:grpSpLocks/>
          </p:cNvGrpSpPr>
          <p:nvPr/>
        </p:nvGrpSpPr>
        <p:grpSpPr bwMode="auto">
          <a:xfrm flipH="1">
            <a:off x="6691311" y="2376488"/>
            <a:ext cx="4129284" cy="1604962"/>
            <a:chOff x="5187951" y="1304132"/>
            <a:chExt cx="3278980" cy="1604168"/>
          </a:xfrm>
          <a:solidFill>
            <a:srgbClr val="00B050"/>
          </a:solidFill>
        </p:grpSpPr>
        <p:sp>
          <p:nvSpPr>
            <p:cNvPr id="9" name="Freeform 8">
              <a:extLst>
                <a:ext uri="{FF2B5EF4-FFF2-40B4-BE49-F238E27FC236}">
                  <a16:creationId xmlns:a16="http://schemas.microsoft.com/office/drawing/2014/main" xmlns="" id="{2C3A6F87-522F-4CF4-890A-21FEE7C5F5FC}"/>
                </a:ext>
              </a:extLst>
            </p:cNvPr>
            <p:cNvSpPr/>
            <p:nvPr/>
          </p:nvSpPr>
          <p:spPr>
            <a:xfrm>
              <a:off x="7949531" y="1304132"/>
              <a:ext cx="517400" cy="1604168"/>
            </a:xfrm>
            <a:custGeom>
              <a:avLst/>
              <a:gdLst>
                <a:gd name="connsiteX0" fmla="*/ 508000 w 514350"/>
                <a:gd name="connsiteY0" fmla="*/ 0 h 1606550"/>
                <a:gd name="connsiteX1" fmla="*/ 0 w 514350"/>
                <a:gd name="connsiteY1" fmla="*/ 539750 h 1606550"/>
                <a:gd name="connsiteX2" fmla="*/ 0 w 514350"/>
                <a:gd name="connsiteY2" fmla="*/ 1606550 h 1606550"/>
                <a:gd name="connsiteX3" fmla="*/ 514350 w 514350"/>
                <a:gd name="connsiteY3" fmla="*/ 1085850 h 1606550"/>
                <a:gd name="connsiteX4" fmla="*/ 508000 w 514350"/>
                <a:gd name="connsiteY4" fmla="*/ 0 h 1606550"/>
                <a:gd name="connsiteX0" fmla="*/ 515144 w 515676"/>
                <a:gd name="connsiteY0" fmla="*/ 0 h 1606550"/>
                <a:gd name="connsiteX1" fmla="*/ 0 w 515676"/>
                <a:gd name="connsiteY1" fmla="*/ 539750 h 1606550"/>
                <a:gd name="connsiteX2" fmla="*/ 0 w 515676"/>
                <a:gd name="connsiteY2" fmla="*/ 1606550 h 1606550"/>
                <a:gd name="connsiteX3" fmla="*/ 514350 w 515676"/>
                <a:gd name="connsiteY3" fmla="*/ 1085850 h 1606550"/>
                <a:gd name="connsiteX4" fmla="*/ 515144 w 515676"/>
                <a:gd name="connsiteY4" fmla="*/ 0 h 1606550"/>
                <a:gd name="connsiteX0" fmla="*/ 515144 w 516731"/>
                <a:gd name="connsiteY0" fmla="*/ 0 h 1606550"/>
                <a:gd name="connsiteX1" fmla="*/ 0 w 516731"/>
                <a:gd name="connsiteY1" fmla="*/ 539750 h 1606550"/>
                <a:gd name="connsiteX2" fmla="*/ 0 w 516731"/>
                <a:gd name="connsiteY2" fmla="*/ 1606550 h 1606550"/>
                <a:gd name="connsiteX3" fmla="*/ 516731 w 516731"/>
                <a:gd name="connsiteY3" fmla="*/ 1078706 h 1606550"/>
                <a:gd name="connsiteX4" fmla="*/ 515144 w 516731"/>
                <a:gd name="connsiteY4" fmla="*/ 0 h 1606550"/>
                <a:gd name="connsiteX0" fmla="*/ 517525 w 518057"/>
                <a:gd name="connsiteY0" fmla="*/ 0 h 1608931"/>
                <a:gd name="connsiteX1" fmla="*/ 0 w 518057"/>
                <a:gd name="connsiteY1" fmla="*/ 542131 h 1608931"/>
                <a:gd name="connsiteX2" fmla="*/ 0 w 518057"/>
                <a:gd name="connsiteY2" fmla="*/ 1608931 h 1608931"/>
                <a:gd name="connsiteX3" fmla="*/ 516731 w 518057"/>
                <a:gd name="connsiteY3" fmla="*/ 1081087 h 1608931"/>
                <a:gd name="connsiteX4" fmla="*/ 517525 w 518057"/>
                <a:gd name="connsiteY4" fmla="*/ 0 h 1608931"/>
                <a:gd name="connsiteX0" fmla="*/ 517525 w 518057"/>
                <a:gd name="connsiteY0" fmla="*/ 0 h 1608931"/>
                <a:gd name="connsiteX1" fmla="*/ 0 w 518057"/>
                <a:gd name="connsiteY1" fmla="*/ 542131 h 1608931"/>
                <a:gd name="connsiteX2" fmla="*/ 0 w 518057"/>
                <a:gd name="connsiteY2" fmla="*/ 1608931 h 1608931"/>
                <a:gd name="connsiteX3" fmla="*/ 516731 w 518057"/>
                <a:gd name="connsiteY3" fmla="*/ 1081087 h 1608931"/>
                <a:gd name="connsiteX4" fmla="*/ 517525 w 518057"/>
                <a:gd name="connsiteY4" fmla="*/ 0 h 1608931"/>
                <a:gd name="connsiteX0" fmla="*/ 515144 w 516731"/>
                <a:gd name="connsiteY0" fmla="*/ 0 h 1611312"/>
                <a:gd name="connsiteX1" fmla="*/ 0 w 516731"/>
                <a:gd name="connsiteY1" fmla="*/ 544512 h 1611312"/>
                <a:gd name="connsiteX2" fmla="*/ 0 w 516731"/>
                <a:gd name="connsiteY2" fmla="*/ 1611312 h 1611312"/>
                <a:gd name="connsiteX3" fmla="*/ 516731 w 516731"/>
                <a:gd name="connsiteY3" fmla="*/ 1083468 h 1611312"/>
                <a:gd name="connsiteX4" fmla="*/ 515144 w 516731"/>
                <a:gd name="connsiteY4" fmla="*/ 0 h 1611312"/>
                <a:gd name="connsiteX0" fmla="*/ 512763 w 516731"/>
                <a:gd name="connsiteY0" fmla="*/ 0 h 1604168"/>
                <a:gd name="connsiteX1" fmla="*/ 0 w 516731"/>
                <a:gd name="connsiteY1" fmla="*/ 537368 h 1604168"/>
                <a:gd name="connsiteX2" fmla="*/ 0 w 516731"/>
                <a:gd name="connsiteY2" fmla="*/ 1604168 h 1604168"/>
                <a:gd name="connsiteX3" fmla="*/ 516731 w 516731"/>
                <a:gd name="connsiteY3" fmla="*/ 1076324 h 1604168"/>
                <a:gd name="connsiteX4" fmla="*/ 512763 w 516731"/>
                <a:gd name="connsiteY4" fmla="*/ 0 h 1604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731" h="1604168">
                  <a:moveTo>
                    <a:pt x="512763" y="0"/>
                  </a:moveTo>
                  <a:lnTo>
                    <a:pt x="0" y="537368"/>
                  </a:lnTo>
                  <a:lnTo>
                    <a:pt x="0" y="1604168"/>
                  </a:lnTo>
                  <a:lnTo>
                    <a:pt x="516731" y="1076324"/>
                  </a:lnTo>
                  <a:cubicBezTo>
                    <a:pt x="514614" y="714374"/>
                    <a:pt x="514880" y="361950"/>
                    <a:pt x="512763" y="0"/>
                  </a:cubicBezTo>
                  <a:close/>
                </a:path>
              </a:pathLst>
            </a:cu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0" name="Round Same Side Corner Rectangle 9">
              <a:extLst>
                <a:ext uri="{FF2B5EF4-FFF2-40B4-BE49-F238E27FC236}">
                  <a16:creationId xmlns:a16="http://schemas.microsoft.com/office/drawing/2014/main" xmlns="" id="{A19756A5-5574-4C12-B099-62770460A054}"/>
                </a:ext>
              </a:extLst>
            </p:cNvPr>
            <p:cNvSpPr/>
            <p:nvPr/>
          </p:nvSpPr>
          <p:spPr>
            <a:xfrm rot="16200000">
              <a:off x="6037192" y="994375"/>
              <a:ext cx="1063099" cy="2761580"/>
            </a:xfrm>
            <a:prstGeom prst="round2SameRect">
              <a:avLst>
                <a:gd name="adj1" fmla="val 50000"/>
                <a:gd name="adj2" fmla="val 0"/>
              </a:avLst>
            </a:pr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grpSp>
      <p:grpSp>
        <p:nvGrpSpPr>
          <p:cNvPr id="13" name="Group 12">
            <a:extLst>
              <a:ext uri="{FF2B5EF4-FFF2-40B4-BE49-F238E27FC236}">
                <a16:creationId xmlns:a16="http://schemas.microsoft.com/office/drawing/2014/main" xmlns="" id="{C6EA913B-D808-448D-9264-C3653A49E6DB}"/>
              </a:ext>
            </a:extLst>
          </p:cNvPr>
          <p:cNvGrpSpPr/>
          <p:nvPr/>
        </p:nvGrpSpPr>
        <p:grpSpPr>
          <a:xfrm flipH="1">
            <a:off x="6691949" y="4504146"/>
            <a:ext cx="4128646" cy="1604168"/>
            <a:chOff x="5187951" y="1304132"/>
            <a:chExt cx="3278980" cy="1604168"/>
          </a:xfrm>
          <a:solidFill>
            <a:srgbClr val="663300"/>
          </a:solidFill>
        </p:grpSpPr>
        <p:sp>
          <p:nvSpPr>
            <p:cNvPr id="14" name="Freeform 13">
              <a:extLst>
                <a:ext uri="{FF2B5EF4-FFF2-40B4-BE49-F238E27FC236}">
                  <a16:creationId xmlns:a16="http://schemas.microsoft.com/office/drawing/2014/main" xmlns="" id="{AA345927-B7D2-4D0C-AFE6-B779903C8E65}"/>
                </a:ext>
              </a:extLst>
            </p:cNvPr>
            <p:cNvSpPr/>
            <p:nvPr/>
          </p:nvSpPr>
          <p:spPr>
            <a:xfrm>
              <a:off x="7950200" y="1304132"/>
              <a:ext cx="516731" cy="1604168"/>
            </a:xfrm>
            <a:custGeom>
              <a:avLst/>
              <a:gdLst>
                <a:gd name="connsiteX0" fmla="*/ 508000 w 514350"/>
                <a:gd name="connsiteY0" fmla="*/ 0 h 1606550"/>
                <a:gd name="connsiteX1" fmla="*/ 0 w 514350"/>
                <a:gd name="connsiteY1" fmla="*/ 539750 h 1606550"/>
                <a:gd name="connsiteX2" fmla="*/ 0 w 514350"/>
                <a:gd name="connsiteY2" fmla="*/ 1606550 h 1606550"/>
                <a:gd name="connsiteX3" fmla="*/ 514350 w 514350"/>
                <a:gd name="connsiteY3" fmla="*/ 1085850 h 1606550"/>
                <a:gd name="connsiteX4" fmla="*/ 508000 w 514350"/>
                <a:gd name="connsiteY4" fmla="*/ 0 h 1606550"/>
                <a:gd name="connsiteX0" fmla="*/ 515144 w 515676"/>
                <a:gd name="connsiteY0" fmla="*/ 0 h 1606550"/>
                <a:gd name="connsiteX1" fmla="*/ 0 w 515676"/>
                <a:gd name="connsiteY1" fmla="*/ 539750 h 1606550"/>
                <a:gd name="connsiteX2" fmla="*/ 0 w 515676"/>
                <a:gd name="connsiteY2" fmla="*/ 1606550 h 1606550"/>
                <a:gd name="connsiteX3" fmla="*/ 514350 w 515676"/>
                <a:gd name="connsiteY3" fmla="*/ 1085850 h 1606550"/>
                <a:gd name="connsiteX4" fmla="*/ 515144 w 515676"/>
                <a:gd name="connsiteY4" fmla="*/ 0 h 1606550"/>
                <a:gd name="connsiteX0" fmla="*/ 515144 w 516731"/>
                <a:gd name="connsiteY0" fmla="*/ 0 h 1606550"/>
                <a:gd name="connsiteX1" fmla="*/ 0 w 516731"/>
                <a:gd name="connsiteY1" fmla="*/ 539750 h 1606550"/>
                <a:gd name="connsiteX2" fmla="*/ 0 w 516731"/>
                <a:gd name="connsiteY2" fmla="*/ 1606550 h 1606550"/>
                <a:gd name="connsiteX3" fmla="*/ 516731 w 516731"/>
                <a:gd name="connsiteY3" fmla="*/ 1078706 h 1606550"/>
                <a:gd name="connsiteX4" fmla="*/ 515144 w 516731"/>
                <a:gd name="connsiteY4" fmla="*/ 0 h 1606550"/>
                <a:gd name="connsiteX0" fmla="*/ 517525 w 518057"/>
                <a:gd name="connsiteY0" fmla="*/ 0 h 1608931"/>
                <a:gd name="connsiteX1" fmla="*/ 0 w 518057"/>
                <a:gd name="connsiteY1" fmla="*/ 542131 h 1608931"/>
                <a:gd name="connsiteX2" fmla="*/ 0 w 518057"/>
                <a:gd name="connsiteY2" fmla="*/ 1608931 h 1608931"/>
                <a:gd name="connsiteX3" fmla="*/ 516731 w 518057"/>
                <a:gd name="connsiteY3" fmla="*/ 1081087 h 1608931"/>
                <a:gd name="connsiteX4" fmla="*/ 517525 w 518057"/>
                <a:gd name="connsiteY4" fmla="*/ 0 h 1608931"/>
                <a:gd name="connsiteX0" fmla="*/ 517525 w 518057"/>
                <a:gd name="connsiteY0" fmla="*/ 0 h 1608931"/>
                <a:gd name="connsiteX1" fmla="*/ 0 w 518057"/>
                <a:gd name="connsiteY1" fmla="*/ 542131 h 1608931"/>
                <a:gd name="connsiteX2" fmla="*/ 0 w 518057"/>
                <a:gd name="connsiteY2" fmla="*/ 1608931 h 1608931"/>
                <a:gd name="connsiteX3" fmla="*/ 516731 w 518057"/>
                <a:gd name="connsiteY3" fmla="*/ 1081087 h 1608931"/>
                <a:gd name="connsiteX4" fmla="*/ 517525 w 518057"/>
                <a:gd name="connsiteY4" fmla="*/ 0 h 1608931"/>
                <a:gd name="connsiteX0" fmla="*/ 515144 w 516731"/>
                <a:gd name="connsiteY0" fmla="*/ 0 h 1611312"/>
                <a:gd name="connsiteX1" fmla="*/ 0 w 516731"/>
                <a:gd name="connsiteY1" fmla="*/ 544512 h 1611312"/>
                <a:gd name="connsiteX2" fmla="*/ 0 w 516731"/>
                <a:gd name="connsiteY2" fmla="*/ 1611312 h 1611312"/>
                <a:gd name="connsiteX3" fmla="*/ 516731 w 516731"/>
                <a:gd name="connsiteY3" fmla="*/ 1083468 h 1611312"/>
                <a:gd name="connsiteX4" fmla="*/ 515144 w 516731"/>
                <a:gd name="connsiteY4" fmla="*/ 0 h 1611312"/>
                <a:gd name="connsiteX0" fmla="*/ 512763 w 516731"/>
                <a:gd name="connsiteY0" fmla="*/ 0 h 1604168"/>
                <a:gd name="connsiteX1" fmla="*/ 0 w 516731"/>
                <a:gd name="connsiteY1" fmla="*/ 537368 h 1604168"/>
                <a:gd name="connsiteX2" fmla="*/ 0 w 516731"/>
                <a:gd name="connsiteY2" fmla="*/ 1604168 h 1604168"/>
                <a:gd name="connsiteX3" fmla="*/ 516731 w 516731"/>
                <a:gd name="connsiteY3" fmla="*/ 1076324 h 1604168"/>
                <a:gd name="connsiteX4" fmla="*/ 512763 w 516731"/>
                <a:gd name="connsiteY4" fmla="*/ 0 h 1604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731" h="1604168">
                  <a:moveTo>
                    <a:pt x="512763" y="0"/>
                  </a:moveTo>
                  <a:lnTo>
                    <a:pt x="0" y="537368"/>
                  </a:lnTo>
                  <a:lnTo>
                    <a:pt x="0" y="1604168"/>
                  </a:lnTo>
                  <a:lnTo>
                    <a:pt x="516731" y="1076324"/>
                  </a:lnTo>
                  <a:cubicBezTo>
                    <a:pt x="514614" y="714374"/>
                    <a:pt x="514880" y="361950"/>
                    <a:pt x="512763" y="0"/>
                  </a:cubicBezTo>
                  <a:close/>
                </a:path>
              </a:pathLst>
            </a:cu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5" name="Round Same Side Corner Rectangle 14">
              <a:extLst>
                <a:ext uri="{FF2B5EF4-FFF2-40B4-BE49-F238E27FC236}">
                  <a16:creationId xmlns:a16="http://schemas.microsoft.com/office/drawing/2014/main" xmlns="" id="{445632B3-74F9-4E8F-8C0F-A16E947A54FD}"/>
                </a:ext>
              </a:extLst>
            </p:cNvPr>
            <p:cNvSpPr/>
            <p:nvPr/>
          </p:nvSpPr>
          <p:spPr>
            <a:xfrm rot="16200000">
              <a:off x="6037285" y="994589"/>
              <a:ext cx="1063581" cy="2762250"/>
            </a:xfrm>
            <a:prstGeom prst="round2SameRect">
              <a:avLst>
                <a:gd name="adj1" fmla="val 50000"/>
                <a:gd name="adj2" fmla="val 0"/>
              </a:avLst>
            </a:pr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grpSp>
      <p:sp>
        <p:nvSpPr>
          <p:cNvPr id="17" name="Freeform 16">
            <a:extLst>
              <a:ext uri="{FF2B5EF4-FFF2-40B4-BE49-F238E27FC236}">
                <a16:creationId xmlns:a16="http://schemas.microsoft.com/office/drawing/2014/main" xmlns="" id="{5C10DEF3-F68D-487E-8D26-CF122F11F523}"/>
              </a:ext>
            </a:extLst>
          </p:cNvPr>
          <p:cNvSpPr/>
          <p:nvPr/>
        </p:nvSpPr>
        <p:spPr>
          <a:xfrm>
            <a:off x="5127626" y="3446464"/>
            <a:ext cx="517525" cy="1603375"/>
          </a:xfrm>
          <a:custGeom>
            <a:avLst/>
            <a:gdLst>
              <a:gd name="connsiteX0" fmla="*/ 508000 w 514350"/>
              <a:gd name="connsiteY0" fmla="*/ 0 h 1606550"/>
              <a:gd name="connsiteX1" fmla="*/ 0 w 514350"/>
              <a:gd name="connsiteY1" fmla="*/ 539750 h 1606550"/>
              <a:gd name="connsiteX2" fmla="*/ 0 w 514350"/>
              <a:gd name="connsiteY2" fmla="*/ 1606550 h 1606550"/>
              <a:gd name="connsiteX3" fmla="*/ 514350 w 514350"/>
              <a:gd name="connsiteY3" fmla="*/ 1085850 h 1606550"/>
              <a:gd name="connsiteX4" fmla="*/ 508000 w 514350"/>
              <a:gd name="connsiteY4" fmla="*/ 0 h 1606550"/>
              <a:gd name="connsiteX0" fmla="*/ 515144 w 515676"/>
              <a:gd name="connsiteY0" fmla="*/ 0 h 1606550"/>
              <a:gd name="connsiteX1" fmla="*/ 0 w 515676"/>
              <a:gd name="connsiteY1" fmla="*/ 539750 h 1606550"/>
              <a:gd name="connsiteX2" fmla="*/ 0 w 515676"/>
              <a:gd name="connsiteY2" fmla="*/ 1606550 h 1606550"/>
              <a:gd name="connsiteX3" fmla="*/ 514350 w 515676"/>
              <a:gd name="connsiteY3" fmla="*/ 1085850 h 1606550"/>
              <a:gd name="connsiteX4" fmla="*/ 515144 w 515676"/>
              <a:gd name="connsiteY4" fmla="*/ 0 h 1606550"/>
              <a:gd name="connsiteX0" fmla="*/ 515144 w 516731"/>
              <a:gd name="connsiteY0" fmla="*/ 0 h 1606550"/>
              <a:gd name="connsiteX1" fmla="*/ 0 w 516731"/>
              <a:gd name="connsiteY1" fmla="*/ 539750 h 1606550"/>
              <a:gd name="connsiteX2" fmla="*/ 0 w 516731"/>
              <a:gd name="connsiteY2" fmla="*/ 1606550 h 1606550"/>
              <a:gd name="connsiteX3" fmla="*/ 516731 w 516731"/>
              <a:gd name="connsiteY3" fmla="*/ 1078706 h 1606550"/>
              <a:gd name="connsiteX4" fmla="*/ 515144 w 516731"/>
              <a:gd name="connsiteY4" fmla="*/ 0 h 1606550"/>
              <a:gd name="connsiteX0" fmla="*/ 517525 w 518057"/>
              <a:gd name="connsiteY0" fmla="*/ 0 h 1608931"/>
              <a:gd name="connsiteX1" fmla="*/ 0 w 518057"/>
              <a:gd name="connsiteY1" fmla="*/ 542131 h 1608931"/>
              <a:gd name="connsiteX2" fmla="*/ 0 w 518057"/>
              <a:gd name="connsiteY2" fmla="*/ 1608931 h 1608931"/>
              <a:gd name="connsiteX3" fmla="*/ 516731 w 518057"/>
              <a:gd name="connsiteY3" fmla="*/ 1081087 h 1608931"/>
              <a:gd name="connsiteX4" fmla="*/ 517525 w 518057"/>
              <a:gd name="connsiteY4" fmla="*/ 0 h 1608931"/>
              <a:gd name="connsiteX0" fmla="*/ 517525 w 518057"/>
              <a:gd name="connsiteY0" fmla="*/ 0 h 1608931"/>
              <a:gd name="connsiteX1" fmla="*/ 0 w 518057"/>
              <a:gd name="connsiteY1" fmla="*/ 542131 h 1608931"/>
              <a:gd name="connsiteX2" fmla="*/ 0 w 518057"/>
              <a:gd name="connsiteY2" fmla="*/ 1608931 h 1608931"/>
              <a:gd name="connsiteX3" fmla="*/ 516731 w 518057"/>
              <a:gd name="connsiteY3" fmla="*/ 1081087 h 1608931"/>
              <a:gd name="connsiteX4" fmla="*/ 517525 w 518057"/>
              <a:gd name="connsiteY4" fmla="*/ 0 h 1608931"/>
              <a:gd name="connsiteX0" fmla="*/ 515144 w 516731"/>
              <a:gd name="connsiteY0" fmla="*/ 0 h 1611312"/>
              <a:gd name="connsiteX1" fmla="*/ 0 w 516731"/>
              <a:gd name="connsiteY1" fmla="*/ 544512 h 1611312"/>
              <a:gd name="connsiteX2" fmla="*/ 0 w 516731"/>
              <a:gd name="connsiteY2" fmla="*/ 1611312 h 1611312"/>
              <a:gd name="connsiteX3" fmla="*/ 516731 w 516731"/>
              <a:gd name="connsiteY3" fmla="*/ 1083468 h 1611312"/>
              <a:gd name="connsiteX4" fmla="*/ 515144 w 516731"/>
              <a:gd name="connsiteY4" fmla="*/ 0 h 1611312"/>
              <a:gd name="connsiteX0" fmla="*/ 512763 w 516731"/>
              <a:gd name="connsiteY0" fmla="*/ 0 h 1604168"/>
              <a:gd name="connsiteX1" fmla="*/ 0 w 516731"/>
              <a:gd name="connsiteY1" fmla="*/ 537368 h 1604168"/>
              <a:gd name="connsiteX2" fmla="*/ 0 w 516731"/>
              <a:gd name="connsiteY2" fmla="*/ 1604168 h 1604168"/>
              <a:gd name="connsiteX3" fmla="*/ 516731 w 516731"/>
              <a:gd name="connsiteY3" fmla="*/ 1076324 h 1604168"/>
              <a:gd name="connsiteX4" fmla="*/ 512763 w 516731"/>
              <a:gd name="connsiteY4" fmla="*/ 0 h 1604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731" h="1604168">
                <a:moveTo>
                  <a:pt x="512763" y="0"/>
                </a:moveTo>
                <a:lnTo>
                  <a:pt x="0" y="537368"/>
                </a:lnTo>
                <a:lnTo>
                  <a:pt x="0" y="1604168"/>
                </a:lnTo>
                <a:lnTo>
                  <a:pt x="516731" y="1076324"/>
                </a:lnTo>
                <a:cubicBezTo>
                  <a:pt x="514614" y="714374"/>
                  <a:pt x="514880" y="361950"/>
                  <a:pt x="512763" y="0"/>
                </a:cubicBezTo>
                <a:close/>
              </a:path>
            </a:pathLst>
          </a:custGeom>
          <a:solidFill>
            <a:srgbClr val="53C5F3"/>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8" name="Round Same Side Corner Rectangle 17">
            <a:extLst>
              <a:ext uri="{FF2B5EF4-FFF2-40B4-BE49-F238E27FC236}">
                <a16:creationId xmlns:a16="http://schemas.microsoft.com/office/drawing/2014/main" xmlns="" id="{8AFFF47C-ACB6-4D0E-94E9-AEA8A42CC759}"/>
              </a:ext>
            </a:extLst>
          </p:cNvPr>
          <p:cNvSpPr/>
          <p:nvPr/>
        </p:nvSpPr>
        <p:spPr>
          <a:xfrm rot="16200000">
            <a:off x="2712028" y="2634239"/>
            <a:ext cx="1021196" cy="3809999"/>
          </a:xfrm>
          <a:prstGeom prst="round2SameRect">
            <a:avLst>
              <a:gd name="adj1" fmla="val 50000"/>
              <a:gd name="adj2" fmla="val 0"/>
            </a:avLst>
          </a:prstGeom>
          <a:solidFill>
            <a:srgbClr val="11AFEE"/>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5" name="Round Single Corner Rectangle 4">
            <a:extLst>
              <a:ext uri="{FF2B5EF4-FFF2-40B4-BE49-F238E27FC236}">
                <a16:creationId xmlns:a16="http://schemas.microsoft.com/office/drawing/2014/main" xmlns="" id="{33EB5F4D-1481-451E-99B7-15057114E147}"/>
              </a:ext>
            </a:extLst>
          </p:cNvPr>
          <p:cNvSpPr/>
          <p:nvPr/>
        </p:nvSpPr>
        <p:spPr>
          <a:xfrm>
            <a:off x="5638800" y="1304925"/>
            <a:ext cx="1073150" cy="1073150"/>
          </a:xfrm>
          <a:prstGeom prst="round1Rect">
            <a:avLst>
              <a:gd name="adj" fmla="val 50000"/>
            </a:avLst>
          </a:prstGeom>
          <a:solidFill>
            <a:srgbClr val="FF2E5B"/>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1" name="Rectangle 10">
            <a:extLst>
              <a:ext uri="{FF2B5EF4-FFF2-40B4-BE49-F238E27FC236}">
                <a16:creationId xmlns:a16="http://schemas.microsoft.com/office/drawing/2014/main" xmlns="" id="{8918E758-A12D-4321-9B5F-E00AEDD25384}"/>
              </a:ext>
            </a:extLst>
          </p:cNvPr>
          <p:cNvSpPr/>
          <p:nvPr/>
        </p:nvSpPr>
        <p:spPr>
          <a:xfrm>
            <a:off x="5638800" y="2378076"/>
            <a:ext cx="1073150" cy="1076325"/>
          </a:xfrm>
          <a:prstGeom prst="rect">
            <a:avLst/>
          </a:prstGeom>
          <a:solidFill>
            <a:srgbClr val="00B050"/>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6" name="Round Single Corner Rectangle 15">
            <a:extLst>
              <a:ext uri="{FF2B5EF4-FFF2-40B4-BE49-F238E27FC236}">
                <a16:creationId xmlns:a16="http://schemas.microsoft.com/office/drawing/2014/main" xmlns="" id="{2632AD65-69B5-4347-B471-3F86A53D7E58}"/>
              </a:ext>
            </a:extLst>
          </p:cNvPr>
          <p:cNvSpPr/>
          <p:nvPr/>
        </p:nvSpPr>
        <p:spPr>
          <a:xfrm flipH="1" flipV="1">
            <a:off x="5635625" y="4506913"/>
            <a:ext cx="1074738" cy="1073150"/>
          </a:xfrm>
          <a:prstGeom prst="round1Rect">
            <a:avLst>
              <a:gd name="adj" fmla="val 50000"/>
            </a:avLst>
          </a:prstGeom>
          <a:solidFill>
            <a:srgbClr val="663300"/>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9" name="Rectangle 18">
            <a:extLst>
              <a:ext uri="{FF2B5EF4-FFF2-40B4-BE49-F238E27FC236}">
                <a16:creationId xmlns:a16="http://schemas.microsoft.com/office/drawing/2014/main" xmlns="" id="{776BB481-CF90-4D25-B5D2-EF9DD1C51F8A}"/>
              </a:ext>
            </a:extLst>
          </p:cNvPr>
          <p:cNvSpPr/>
          <p:nvPr/>
        </p:nvSpPr>
        <p:spPr>
          <a:xfrm>
            <a:off x="5638800" y="3449639"/>
            <a:ext cx="1073150" cy="1076325"/>
          </a:xfrm>
          <a:prstGeom prst="rect">
            <a:avLst/>
          </a:prstGeom>
          <a:solidFill>
            <a:srgbClr val="11AFEE"/>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493593" name="TextBox 24">
            <a:extLst>
              <a:ext uri="{FF2B5EF4-FFF2-40B4-BE49-F238E27FC236}">
                <a16:creationId xmlns:a16="http://schemas.microsoft.com/office/drawing/2014/main" xmlns="" id="{261DAD0A-7902-4CD5-9D19-A6B63AB3984A}"/>
              </a:ext>
            </a:extLst>
          </p:cNvPr>
          <p:cNvSpPr txBox="1">
            <a:spLocks noChangeArrowheads="1"/>
          </p:cNvSpPr>
          <p:nvPr/>
        </p:nvSpPr>
        <p:spPr bwMode="auto">
          <a:xfrm>
            <a:off x="5743576" y="1516063"/>
            <a:ext cx="842963" cy="646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tabLst/>
              <a:defRPr/>
            </a:pPr>
            <a:r>
              <a:rPr kumimoji="0" lang="en-US" altLang="en-US" sz="3600" b="1" i="0" u="none" strike="noStrike" kern="1200" cap="none" spc="0" normalizeH="0" baseline="0" noProof="0">
                <a:ln>
                  <a:noFill/>
                </a:ln>
                <a:solidFill>
                  <a:prstClr val="white"/>
                </a:solidFill>
                <a:effectLst/>
                <a:uLnTx/>
                <a:uFillTx/>
                <a:latin typeface="Verdana" panose="020B0604030504040204" pitchFamily="34" charset="0"/>
                <a:ea typeface="+mn-ea"/>
                <a:cs typeface="Arial" panose="020B0604020202020204" pitchFamily="34" charset="0"/>
              </a:rPr>
              <a:t>01</a:t>
            </a:r>
          </a:p>
        </p:txBody>
      </p:sp>
      <p:sp>
        <p:nvSpPr>
          <p:cNvPr id="493594" name="TextBox 25">
            <a:extLst>
              <a:ext uri="{FF2B5EF4-FFF2-40B4-BE49-F238E27FC236}">
                <a16:creationId xmlns:a16="http://schemas.microsoft.com/office/drawing/2014/main" xmlns="" id="{2D88C823-A548-4DAD-B6B4-734F9B906CD8}"/>
              </a:ext>
            </a:extLst>
          </p:cNvPr>
          <p:cNvSpPr txBox="1">
            <a:spLocks noChangeArrowheads="1"/>
          </p:cNvSpPr>
          <p:nvPr/>
        </p:nvSpPr>
        <p:spPr bwMode="auto">
          <a:xfrm>
            <a:off x="5743576" y="2578101"/>
            <a:ext cx="842963" cy="646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tabLst/>
              <a:defRPr/>
            </a:pPr>
            <a:r>
              <a:rPr kumimoji="0" lang="en-US" altLang="en-US" sz="3600" b="1" i="0" u="none" strike="noStrike" kern="1200" cap="none" spc="0" normalizeH="0" baseline="0" noProof="0" dirty="0">
                <a:ln>
                  <a:noFill/>
                </a:ln>
                <a:solidFill>
                  <a:prstClr val="white"/>
                </a:solidFill>
                <a:effectLst/>
                <a:uLnTx/>
                <a:uFillTx/>
                <a:latin typeface="Verdana" panose="020B0604030504040204" pitchFamily="34" charset="0"/>
                <a:ea typeface="+mn-ea"/>
                <a:cs typeface="Arial" panose="020B0604020202020204" pitchFamily="34" charset="0"/>
              </a:rPr>
              <a:t>02</a:t>
            </a:r>
          </a:p>
        </p:txBody>
      </p:sp>
      <p:sp>
        <p:nvSpPr>
          <p:cNvPr id="493595" name="TextBox 26">
            <a:extLst>
              <a:ext uri="{FF2B5EF4-FFF2-40B4-BE49-F238E27FC236}">
                <a16:creationId xmlns:a16="http://schemas.microsoft.com/office/drawing/2014/main" xmlns="" id="{64795750-BE2D-488B-ACF8-D7DA157B2C19}"/>
              </a:ext>
            </a:extLst>
          </p:cNvPr>
          <p:cNvSpPr txBox="1">
            <a:spLocks noChangeArrowheads="1"/>
          </p:cNvSpPr>
          <p:nvPr/>
        </p:nvSpPr>
        <p:spPr bwMode="auto">
          <a:xfrm>
            <a:off x="5743576" y="3665538"/>
            <a:ext cx="842963" cy="646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tabLst/>
              <a:defRPr/>
            </a:pPr>
            <a:r>
              <a:rPr kumimoji="0" lang="en-US" altLang="en-US" sz="3600" b="1" i="0" u="none" strike="noStrike" kern="1200" cap="none" spc="0" normalizeH="0" baseline="0" noProof="0">
                <a:ln>
                  <a:noFill/>
                </a:ln>
                <a:solidFill>
                  <a:prstClr val="white"/>
                </a:solidFill>
                <a:effectLst/>
                <a:uLnTx/>
                <a:uFillTx/>
                <a:latin typeface="Verdana" panose="020B0604030504040204" pitchFamily="34" charset="0"/>
                <a:ea typeface="+mn-ea"/>
                <a:cs typeface="Arial" panose="020B0604020202020204" pitchFamily="34" charset="0"/>
              </a:rPr>
              <a:t>03</a:t>
            </a:r>
          </a:p>
        </p:txBody>
      </p:sp>
      <p:sp>
        <p:nvSpPr>
          <p:cNvPr id="493596" name="TextBox 27">
            <a:extLst>
              <a:ext uri="{FF2B5EF4-FFF2-40B4-BE49-F238E27FC236}">
                <a16:creationId xmlns:a16="http://schemas.microsoft.com/office/drawing/2014/main" xmlns="" id="{2676DE31-BFC6-4D86-872F-B924D923EA54}"/>
              </a:ext>
            </a:extLst>
          </p:cNvPr>
          <p:cNvSpPr txBox="1">
            <a:spLocks noChangeArrowheads="1"/>
          </p:cNvSpPr>
          <p:nvPr/>
        </p:nvSpPr>
        <p:spPr bwMode="auto">
          <a:xfrm>
            <a:off x="5743576" y="4656138"/>
            <a:ext cx="842963"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tabLst/>
              <a:defRPr/>
            </a:pPr>
            <a:r>
              <a:rPr kumimoji="0" lang="en-US" altLang="en-US" sz="3600" b="1" i="0" u="none" strike="noStrike" kern="1200" cap="none" spc="0" normalizeH="0" baseline="0" noProof="0" dirty="0">
                <a:ln>
                  <a:noFill/>
                </a:ln>
                <a:solidFill>
                  <a:prstClr val="white"/>
                </a:solidFill>
                <a:effectLst/>
                <a:uLnTx/>
                <a:uFillTx/>
                <a:latin typeface="Verdana" panose="020B0604030504040204" pitchFamily="34" charset="0"/>
                <a:ea typeface="+mn-ea"/>
                <a:cs typeface="Arial" panose="020B0604020202020204" pitchFamily="34" charset="0"/>
              </a:rPr>
              <a:t>04</a:t>
            </a:r>
          </a:p>
        </p:txBody>
      </p:sp>
      <p:sp>
        <p:nvSpPr>
          <p:cNvPr id="493598" name="Rectangle 29">
            <a:extLst>
              <a:ext uri="{FF2B5EF4-FFF2-40B4-BE49-F238E27FC236}">
                <a16:creationId xmlns:a16="http://schemas.microsoft.com/office/drawing/2014/main" xmlns="" id="{AA5278A8-85FA-4AEE-BED3-A07A7DDDD19B}"/>
              </a:ext>
            </a:extLst>
          </p:cNvPr>
          <p:cNvSpPr>
            <a:spLocks noChangeArrowheads="1"/>
          </p:cNvSpPr>
          <p:nvPr/>
        </p:nvSpPr>
        <p:spPr bwMode="auto">
          <a:xfrm>
            <a:off x="7017097" y="5229767"/>
            <a:ext cx="3891005" cy="9848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lgn="ctr">
              <a:lnSpc>
                <a:spcPct val="110000"/>
              </a:lnSpc>
              <a:buNone/>
            </a:pPr>
            <a:r>
              <a:rPr lang="en-US" altLang="en-US" sz="2000" dirty="0">
                <a:solidFill>
                  <a:schemeClr val="bg1"/>
                </a:solidFill>
                <a:cs typeface="Arial" panose="020B0604020202020204" pitchFamily="34" charset="0"/>
              </a:rPr>
              <a:t>TB </a:t>
            </a:r>
            <a:r>
              <a:rPr lang="vi-VN" altLang="en-US" sz="2000" dirty="0">
                <a:solidFill>
                  <a:schemeClr val="bg1"/>
                </a:solidFill>
                <a:cs typeface="Arial" panose="020B0604020202020204" pitchFamily="34" charset="0"/>
              </a:rPr>
              <a:t>cho vay là </a:t>
            </a:r>
            <a:r>
              <a:rPr lang="en-US" altLang="en-US" sz="2000" dirty="0">
                <a:solidFill>
                  <a:schemeClr val="bg1"/>
                </a:solidFill>
                <a:cs typeface="Arial" panose="020B0604020202020204" pitchFamily="34" charset="0"/>
              </a:rPr>
              <a:t>TB </a:t>
            </a:r>
            <a:r>
              <a:rPr lang="vi-VN" altLang="en-US" sz="2000" dirty="0">
                <a:solidFill>
                  <a:schemeClr val="bg1"/>
                </a:solidFill>
                <a:cs typeface="Arial" panose="020B0604020202020204" pitchFamily="34" charset="0"/>
              </a:rPr>
              <a:t>được </a:t>
            </a:r>
            <a:r>
              <a:rPr lang="vi-VN" altLang="en-US" sz="2000" b="1" dirty="0">
                <a:solidFill>
                  <a:schemeClr val="bg1"/>
                </a:solidFill>
                <a:cs typeface="Arial" panose="020B0604020202020204" pitchFamily="34" charset="0"/>
              </a:rPr>
              <a:t>sùng bái nhất</a:t>
            </a:r>
            <a:r>
              <a:rPr lang="vi-VN" altLang="en-US" sz="2000" dirty="0">
                <a:solidFill>
                  <a:schemeClr val="bg1"/>
                </a:solidFill>
                <a:cs typeface="Arial" panose="020B0604020202020204" pitchFamily="34" charset="0"/>
              </a:rPr>
              <a:t>.</a:t>
            </a:r>
            <a:r>
              <a:rPr lang="en-US" altLang="en-US" sz="2000" dirty="0">
                <a:solidFill>
                  <a:schemeClr val="bg1"/>
                </a:solidFill>
                <a:cs typeface="Arial" panose="020B0604020202020204" pitchFamily="34" charset="0"/>
              </a:rPr>
              <a:t>  </a:t>
            </a:r>
            <a:r>
              <a:rPr lang="vi-VN" altLang="en-US" sz="2000" b="1" dirty="0">
                <a:solidFill>
                  <a:schemeClr val="bg1"/>
                </a:solidFill>
                <a:cs typeface="Arial" panose="020B0604020202020204" pitchFamily="34" charset="0"/>
              </a:rPr>
              <a:t>T - T' </a:t>
            </a:r>
            <a:r>
              <a:rPr lang="en-US" altLang="en-US" sz="2000" b="1" dirty="0">
                <a:solidFill>
                  <a:schemeClr val="bg1"/>
                </a:solidFill>
                <a:cs typeface="Arial" panose="020B0604020202020204" pitchFamily="34" charset="0"/>
              </a:rPr>
              <a:t>: </a:t>
            </a:r>
            <a:r>
              <a:rPr lang="vi-VN" altLang="en-US" sz="2000" b="1" dirty="0">
                <a:solidFill>
                  <a:schemeClr val="bg1"/>
                </a:solidFill>
                <a:cs typeface="Arial" panose="020B0604020202020204" pitchFamily="34" charset="0"/>
              </a:rPr>
              <a:t>tiền đẻ ra tiền</a:t>
            </a:r>
          </a:p>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tabLst/>
              <a:defRPr/>
            </a:pPr>
            <a:endParaRPr kumimoji="0" lang="en-US" altLang="en-US" sz="1400" b="0" i="0" u="none" strike="noStrike" kern="1200" cap="none" spc="0" normalizeH="0" baseline="0" noProof="0" dirty="0">
              <a:ln>
                <a:noFill/>
              </a:ln>
              <a:solidFill>
                <a:schemeClr val="bg1"/>
              </a:solidFill>
              <a:effectLst/>
              <a:uLnTx/>
              <a:uFillTx/>
              <a:latin typeface="Arial" panose="020B0604020202020204" pitchFamily="34" charset="0"/>
              <a:ea typeface="+mn-ea"/>
              <a:cs typeface="Arial" panose="020B0604020202020204" pitchFamily="34" charset="0"/>
            </a:endParaRPr>
          </a:p>
        </p:txBody>
      </p:sp>
      <p:sp>
        <p:nvSpPr>
          <p:cNvPr id="31" name="Rectangle 30">
            <a:extLst>
              <a:ext uri="{FF2B5EF4-FFF2-40B4-BE49-F238E27FC236}">
                <a16:creationId xmlns:a16="http://schemas.microsoft.com/office/drawing/2014/main" xmlns="" id="{B1765B14-DFF0-46DC-BC80-ADC2EA7A0AFC}"/>
              </a:ext>
            </a:extLst>
          </p:cNvPr>
          <p:cNvSpPr/>
          <p:nvPr/>
        </p:nvSpPr>
        <p:spPr>
          <a:xfrm>
            <a:off x="1801506" y="2037485"/>
            <a:ext cx="3440716" cy="707886"/>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2000" b="1" dirty="0" err="1">
                <a:solidFill>
                  <a:schemeClr val="bg1"/>
                </a:solidFill>
                <a:latin typeface="Arial" panose="020B0604020202020204" pitchFamily="34" charset="0"/>
                <a:cs typeface="Arial" panose="020B0604020202020204" pitchFamily="34" charset="0"/>
              </a:rPr>
              <a:t>Quyền</a:t>
            </a:r>
            <a:r>
              <a:rPr lang="en-US" altLang="en-US" sz="2000" b="1" dirty="0">
                <a:solidFill>
                  <a:schemeClr val="bg1"/>
                </a:solidFill>
                <a:latin typeface="Arial" panose="020B0604020202020204" pitchFamily="34" charset="0"/>
                <a:cs typeface="Arial" panose="020B0604020202020204" pitchFamily="34" charset="0"/>
              </a:rPr>
              <a:t> </a:t>
            </a:r>
            <a:r>
              <a:rPr lang="en-US" altLang="en-US" sz="2000" b="1" dirty="0" err="1">
                <a:solidFill>
                  <a:schemeClr val="bg1"/>
                </a:solidFill>
                <a:latin typeface="Arial" panose="020B0604020202020204" pitchFamily="34" charset="0"/>
                <a:cs typeface="Arial" panose="020B0604020202020204" pitchFamily="34" charset="0"/>
              </a:rPr>
              <a:t>sử</a:t>
            </a:r>
            <a:r>
              <a:rPr lang="en-US" altLang="en-US" sz="2000" b="1" dirty="0">
                <a:solidFill>
                  <a:schemeClr val="bg1"/>
                </a:solidFill>
                <a:latin typeface="Arial" panose="020B0604020202020204" pitchFamily="34" charset="0"/>
                <a:cs typeface="Arial" panose="020B0604020202020204" pitchFamily="34" charset="0"/>
              </a:rPr>
              <a:t> </a:t>
            </a:r>
            <a:r>
              <a:rPr lang="en-US" altLang="en-US" sz="2000" b="1" dirty="0" err="1">
                <a:solidFill>
                  <a:schemeClr val="bg1"/>
                </a:solidFill>
                <a:latin typeface="Arial" panose="020B0604020202020204" pitchFamily="34" charset="0"/>
                <a:cs typeface="Arial" panose="020B0604020202020204" pitchFamily="34" charset="0"/>
              </a:rPr>
              <a:t>dụng</a:t>
            </a:r>
            <a:r>
              <a:rPr lang="en-US" altLang="en-US" sz="2000" dirty="0">
                <a:solidFill>
                  <a:schemeClr val="bg1"/>
                </a:solidFill>
                <a:latin typeface="Arial" panose="020B0604020202020204" pitchFamily="34" charset="0"/>
                <a:cs typeface="Arial" panose="020B0604020202020204" pitchFamily="34" charset="0"/>
              </a:rPr>
              <a:t> </a:t>
            </a:r>
            <a:r>
              <a:rPr lang="en-US" altLang="en-US" sz="2000" dirty="0" err="1">
                <a:solidFill>
                  <a:schemeClr val="bg1"/>
                </a:solidFill>
                <a:latin typeface="Arial" panose="020B0604020202020204" pitchFamily="34" charset="0"/>
                <a:cs typeface="Arial" panose="020B0604020202020204" pitchFamily="34" charset="0"/>
              </a:rPr>
              <a:t>tư</a:t>
            </a:r>
            <a:r>
              <a:rPr lang="en-US" altLang="en-US" sz="2000" dirty="0">
                <a:solidFill>
                  <a:schemeClr val="bg1"/>
                </a:solidFill>
                <a:latin typeface="Arial" panose="020B0604020202020204" pitchFamily="34" charset="0"/>
                <a:cs typeface="Arial" panose="020B0604020202020204" pitchFamily="34" charset="0"/>
              </a:rPr>
              <a:t> </a:t>
            </a:r>
            <a:r>
              <a:rPr lang="en-US" altLang="en-US" sz="2000" dirty="0" err="1">
                <a:solidFill>
                  <a:schemeClr val="bg1"/>
                </a:solidFill>
                <a:latin typeface="Arial" panose="020B0604020202020204" pitchFamily="34" charset="0"/>
                <a:cs typeface="Arial" panose="020B0604020202020204" pitchFamily="34" charset="0"/>
              </a:rPr>
              <a:t>bản</a:t>
            </a:r>
            <a:r>
              <a:rPr lang="en-US" altLang="en-US" sz="2000" dirty="0">
                <a:solidFill>
                  <a:schemeClr val="bg1"/>
                </a:solidFill>
                <a:latin typeface="Arial" panose="020B0604020202020204" pitchFamily="34" charset="0"/>
                <a:cs typeface="Arial" panose="020B0604020202020204" pitchFamily="34" charset="0"/>
              </a:rPr>
              <a:t> </a:t>
            </a:r>
            <a:r>
              <a:rPr lang="en-US" altLang="en-US" sz="2000" dirty="0" err="1">
                <a:solidFill>
                  <a:schemeClr val="bg1"/>
                </a:solidFill>
                <a:latin typeface="Arial" panose="020B0604020202020204" pitchFamily="34" charset="0"/>
                <a:cs typeface="Arial" panose="020B0604020202020204" pitchFamily="34" charset="0"/>
              </a:rPr>
              <a:t>tách</a:t>
            </a:r>
            <a:r>
              <a:rPr lang="en-US" altLang="en-US" sz="2000" dirty="0">
                <a:solidFill>
                  <a:schemeClr val="bg1"/>
                </a:solidFill>
                <a:latin typeface="Arial" panose="020B0604020202020204" pitchFamily="34" charset="0"/>
                <a:cs typeface="Arial" panose="020B0604020202020204" pitchFamily="34" charset="0"/>
              </a:rPr>
              <a:t> </a:t>
            </a:r>
            <a:r>
              <a:rPr lang="en-US" altLang="en-US" sz="2000" dirty="0" err="1">
                <a:solidFill>
                  <a:schemeClr val="bg1"/>
                </a:solidFill>
                <a:latin typeface="Arial" panose="020B0604020202020204" pitchFamily="34" charset="0"/>
                <a:cs typeface="Arial" panose="020B0604020202020204" pitchFamily="34" charset="0"/>
              </a:rPr>
              <a:t>rời</a:t>
            </a:r>
            <a:r>
              <a:rPr lang="en-US" altLang="en-US" sz="2000" dirty="0">
                <a:solidFill>
                  <a:schemeClr val="bg1"/>
                </a:solidFill>
                <a:latin typeface="Arial" panose="020B0604020202020204" pitchFamily="34" charset="0"/>
                <a:cs typeface="Arial" panose="020B0604020202020204" pitchFamily="34" charset="0"/>
              </a:rPr>
              <a:t> </a:t>
            </a:r>
            <a:r>
              <a:rPr lang="en-US" altLang="en-US" sz="2000" dirty="0" err="1">
                <a:solidFill>
                  <a:schemeClr val="bg1"/>
                </a:solidFill>
                <a:latin typeface="Arial" panose="020B0604020202020204" pitchFamily="34" charset="0"/>
                <a:cs typeface="Arial" panose="020B0604020202020204" pitchFamily="34" charset="0"/>
              </a:rPr>
              <a:t>quyền</a:t>
            </a:r>
            <a:r>
              <a:rPr lang="en-US" altLang="en-US" sz="2000" dirty="0">
                <a:solidFill>
                  <a:schemeClr val="bg1"/>
                </a:solidFill>
                <a:latin typeface="Arial" panose="020B0604020202020204" pitchFamily="34" charset="0"/>
                <a:cs typeface="Arial" panose="020B0604020202020204" pitchFamily="34" charset="0"/>
              </a:rPr>
              <a:t> </a:t>
            </a:r>
            <a:r>
              <a:rPr lang="en-US" altLang="en-US" sz="2000" dirty="0" err="1">
                <a:solidFill>
                  <a:schemeClr val="bg1"/>
                </a:solidFill>
                <a:latin typeface="Arial" panose="020B0604020202020204" pitchFamily="34" charset="0"/>
                <a:cs typeface="Arial" panose="020B0604020202020204" pitchFamily="34" charset="0"/>
              </a:rPr>
              <a:t>sở</a:t>
            </a:r>
            <a:r>
              <a:rPr lang="en-US" altLang="en-US" sz="2000" dirty="0">
                <a:solidFill>
                  <a:schemeClr val="bg1"/>
                </a:solidFill>
                <a:latin typeface="Arial" panose="020B0604020202020204" pitchFamily="34" charset="0"/>
                <a:cs typeface="Arial" panose="020B0604020202020204" pitchFamily="34" charset="0"/>
              </a:rPr>
              <a:t> </a:t>
            </a:r>
            <a:r>
              <a:rPr lang="en-US" altLang="en-US" sz="2000" dirty="0" err="1">
                <a:solidFill>
                  <a:schemeClr val="bg1"/>
                </a:solidFill>
                <a:latin typeface="Arial" panose="020B0604020202020204" pitchFamily="34" charset="0"/>
                <a:cs typeface="Arial" panose="020B0604020202020204" pitchFamily="34" charset="0"/>
              </a:rPr>
              <a:t>hữu</a:t>
            </a:r>
            <a:r>
              <a:rPr lang="en-US" altLang="en-US" sz="2000" dirty="0">
                <a:solidFill>
                  <a:schemeClr val="bg1"/>
                </a:solidFill>
                <a:latin typeface="Arial" panose="020B0604020202020204" pitchFamily="34" charset="0"/>
                <a:cs typeface="Arial" panose="020B0604020202020204" pitchFamily="34" charset="0"/>
              </a:rPr>
              <a:t> </a:t>
            </a:r>
            <a:r>
              <a:rPr lang="en-US" altLang="en-US" sz="2000" dirty="0" err="1">
                <a:solidFill>
                  <a:schemeClr val="bg1"/>
                </a:solidFill>
                <a:latin typeface="Arial" panose="020B0604020202020204" pitchFamily="34" charset="0"/>
                <a:cs typeface="Arial" panose="020B0604020202020204" pitchFamily="34" charset="0"/>
              </a:rPr>
              <a:t>tư</a:t>
            </a:r>
            <a:r>
              <a:rPr lang="en-US" altLang="en-US" sz="2000" dirty="0">
                <a:solidFill>
                  <a:schemeClr val="bg1"/>
                </a:solidFill>
                <a:latin typeface="Arial" panose="020B0604020202020204" pitchFamily="34" charset="0"/>
                <a:cs typeface="Arial" panose="020B0604020202020204" pitchFamily="34" charset="0"/>
              </a:rPr>
              <a:t> </a:t>
            </a:r>
            <a:r>
              <a:rPr lang="en-US" altLang="en-US" sz="2000" dirty="0" err="1">
                <a:solidFill>
                  <a:schemeClr val="bg1"/>
                </a:solidFill>
                <a:latin typeface="Arial" panose="020B0604020202020204" pitchFamily="34" charset="0"/>
                <a:cs typeface="Arial" panose="020B0604020202020204" pitchFamily="34" charset="0"/>
              </a:rPr>
              <a:t>bản</a:t>
            </a:r>
            <a:endParaRPr kumimoji="0" lang="en-US" sz="2000" b="0" u="none" strike="noStrike" kern="1200" cap="none" spc="0" normalizeH="0" baseline="0" noProof="0" dirty="0">
              <a:ln>
                <a:noFill/>
              </a:ln>
              <a:solidFill>
                <a:schemeClr val="bg1"/>
              </a:solidFill>
              <a:effectLst/>
              <a:uLnTx/>
              <a:uFillTx/>
              <a:latin typeface="Arial" panose="020B0604020202020204" pitchFamily="34" charset="0"/>
              <a:cs typeface="Arial" panose="020B0604020202020204" pitchFamily="34" charset="0"/>
            </a:endParaRPr>
          </a:p>
        </p:txBody>
      </p:sp>
      <p:sp>
        <p:nvSpPr>
          <p:cNvPr id="32" name="Rectangle 31">
            <a:extLst>
              <a:ext uri="{FF2B5EF4-FFF2-40B4-BE49-F238E27FC236}">
                <a16:creationId xmlns:a16="http://schemas.microsoft.com/office/drawing/2014/main" xmlns="" id="{9A4E2A93-A681-4E09-882E-E5940C7B1CD2}"/>
              </a:ext>
            </a:extLst>
          </p:cNvPr>
          <p:cNvSpPr/>
          <p:nvPr/>
        </p:nvSpPr>
        <p:spPr>
          <a:xfrm>
            <a:off x="1260554" y="4151470"/>
            <a:ext cx="3809999" cy="707886"/>
          </a:xfrm>
          <a:prstGeom prst="rect">
            <a:avLst/>
          </a:prstGeom>
        </p:spPr>
        <p:txBody>
          <a:bodyPr wrap="square">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lang="en-US" altLang="en-US" sz="2000" dirty="0" err="1">
                <a:solidFill>
                  <a:schemeClr val="bg1"/>
                </a:solidFill>
                <a:latin typeface="Arial" panose="020B0604020202020204" pitchFamily="34" charset="0"/>
                <a:cs typeface="Arial" panose="020B0604020202020204" pitchFamily="34" charset="0"/>
              </a:rPr>
              <a:t>Tư</a:t>
            </a:r>
            <a:r>
              <a:rPr lang="en-US" altLang="en-US" sz="2000" dirty="0">
                <a:solidFill>
                  <a:schemeClr val="bg1"/>
                </a:solidFill>
                <a:latin typeface="Arial" panose="020B0604020202020204" pitchFamily="34" charset="0"/>
                <a:cs typeface="Arial" panose="020B0604020202020204" pitchFamily="34" charset="0"/>
              </a:rPr>
              <a:t> </a:t>
            </a:r>
            <a:r>
              <a:rPr lang="en-US" altLang="en-US" sz="2000" dirty="0" err="1">
                <a:solidFill>
                  <a:schemeClr val="bg1"/>
                </a:solidFill>
                <a:latin typeface="Arial" panose="020B0604020202020204" pitchFamily="34" charset="0"/>
                <a:cs typeface="Arial" panose="020B0604020202020204" pitchFamily="34" charset="0"/>
              </a:rPr>
              <a:t>bản</a:t>
            </a:r>
            <a:r>
              <a:rPr lang="en-US" altLang="en-US" sz="2000" dirty="0">
                <a:solidFill>
                  <a:schemeClr val="bg1"/>
                </a:solidFill>
                <a:latin typeface="Arial" panose="020B0604020202020204" pitchFamily="34" charset="0"/>
                <a:cs typeface="Arial" panose="020B0604020202020204" pitchFamily="34" charset="0"/>
              </a:rPr>
              <a:t> </a:t>
            </a:r>
            <a:r>
              <a:rPr lang="en-US" altLang="en-US" sz="2000" dirty="0" err="1">
                <a:solidFill>
                  <a:schemeClr val="bg1"/>
                </a:solidFill>
                <a:latin typeface="Arial" panose="020B0604020202020204" pitchFamily="34" charset="0"/>
                <a:cs typeface="Arial" panose="020B0604020202020204" pitchFamily="34" charset="0"/>
              </a:rPr>
              <a:t>cho</a:t>
            </a:r>
            <a:r>
              <a:rPr lang="en-US" altLang="en-US" sz="2000" dirty="0">
                <a:solidFill>
                  <a:schemeClr val="bg1"/>
                </a:solidFill>
                <a:latin typeface="Arial" panose="020B0604020202020204" pitchFamily="34" charset="0"/>
                <a:cs typeface="Arial" panose="020B0604020202020204" pitchFamily="34" charset="0"/>
              </a:rPr>
              <a:t> </a:t>
            </a:r>
            <a:r>
              <a:rPr lang="en-US" altLang="en-US" sz="2000" dirty="0" err="1">
                <a:solidFill>
                  <a:schemeClr val="bg1"/>
                </a:solidFill>
                <a:latin typeface="Arial" panose="020B0604020202020204" pitchFamily="34" charset="0"/>
                <a:cs typeface="Arial" panose="020B0604020202020204" pitchFamily="34" charset="0"/>
              </a:rPr>
              <a:t>vay</a:t>
            </a:r>
            <a:r>
              <a:rPr lang="en-US" altLang="en-US" sz="2000" dirty="0">
                <a:solidFill>
                  <a:schemeClr val="bg1"/>
                </a:solidFill>
                <a:latin typeface="Arial" panose="020B0604020202020204" pitchFamily="34" charset="0"/>
                <a:cs typeface="Arial" panose="020B0604020202020204" pitchFamily="34" charset="0"/>
              </a:rPr>
              <a:t> </a:t>
            </a:r>
            <a:r>
              <a:rPr lang="en-US" altLang="en-US" sz="2000" b="1" dirty="0" err="1">
                <a:solidFill>
                  <a:schemeClr val="bg1"/>
                </a:solidFill>
                <a:latin typeface="Arial" panose="020B0604020202020204" pitchFamily="34" charset="0"/>
                <a:cs typeface="Arial" panose="020B0604020202020204" pitchFamily="34" charset="0"/>
              </a:rPr>
              <a:t>vận</a:t>
            </a:r>
            <a:r>
              <a:rPr lang="en-US" altLang="en-US" sz="2000" b="1" dirty="0">
                <a:solidFill>
                  <a:schemeClr val="bg1"/>
                </a:solidFill>
                <a:latin typeface="Arial" panose="020B0604020202020204" pitchFamily="34" charset="0"/>
                <a:cs typeface="Arial" panose="020B0604020202020204" pitchFamily="34" charset="0"/>
              </a:rPr>
              <a:t> </a:t>
            </a:r>
            <a:r>
              <a:rPr lang="en-US" altLang="en-US" sz="2000" b="1" dirty="0" err="1">
                <a:solidFill>
                  <a:schemeClr val="bg1"/>
                </a:solidFill>
                <a:latin typeface="Arial" panose="020B0604020202020204" pitchFamily="34" charset="0"/>
                <a:cs typeface="Arial" panose="020B0604020202020204" pitchFamily="34" charset="0"/>
              </a:rPr>
              <a:t>động</a:t>
            </a:r>
            <a:r>
              <a:rPr lang="en-US" altLang="en-US" sz="2000" b="1" dirty="0">
                <a:solidFill>
                  <a:schemeClr val="bg1"/>
                </a:solidFill>
                <a:latin typeface="Arial" panose="020B0604020202020204" pitchFamily="34" charset="0"/>
                <a:cs typeface="Arial" panose="020B0604020202020204" pitchFamily="34" charset="0"/>
              </a:rPr>
              <a:t> </a:t>
            </a:r>
            <a:r>
              <a:rPr lang="en-US" altLang="en-US" sz="2000" b="1" dirty="0" err="1">
                <a:solidFill>
                  <a:schemeClr val="bg1"/>
                </a:solidFill>
                <a:latin typeface="Arial" panose="020B0604020202020204" pitchFamily="34" charset="0"/>
                <a:cs typeface="Arial" panose="020B0604020202020204" pitchFamily="34" charset="0"/>
              </a:rPr>
              <a:t>theo</a:t>
            </a:r>
            <a:r>
              <a:rPr lang="en-US" altLang="en-US" sz="2000" b="1" dirty="0">
                <a:solidFill>
                  <a:schemeClr val="bg1"/>
                </a:solidFill>
                <a:latin typeface="Arial" panose="020B0604020202020204" pitchFamily="34" charset="0"/>
                <a:cs typeface="Arial" panose="020B0604020202020204" pitchFamily="34" charset="0"/>
              </a:rPr>
              <a:t> </a:t>
            </a:r>
            <a:r>
              <a:rPr lang="en-US" altLang="en-US" sz="2000" b="1" dirty="0" err="1">
                <a:solidFill>
                  <a:schemeClr val="bg1"/>
                </a:solidFill>
                <a:latin typeface="Arial" panose="020B0604020202020204" pitchFamily="34" charset="0"/>
                <a:cs typeface="Arial" panose="020B0604020202020204" pitchFamily="34" charset="0"/>
              </a:rPr>
              <a:t>công</a:t>
            </a:r>
            <a:r>
              <a:rPr lang="en-US" altLang="en-US" sz="2000" b="1" dirty="0">
                <a:solidFill>
                  <a:schemeClr val="bg1"/>
                </a:solidFill>
                <a:latin typeface="Arial" panose="020B0604020202020204" pitchFamily="34" charset="0"/>
                <a:cs typeface="Arial" panose="020B0604020202020204" pitchFamily="34" charset="0"/>
              </a:rPr>
              <a:t> </a:t>
            </a:r>
            <a:r>
              <a:rPr lang="en-US" altLang="en-US" sz="2000" b="1" dirty="0" err="1">
                <a:solidFill>
                  <a:schemeClr val="bg1"/>
                </a:solidFill>
                <a:latin typeface="Arial" panose="020B0604020202020204" pitchFamily="34" charset="0"/>
                <a:cs typeface="Arial" panose="020B0604020202020204" pitchFamily="34" charset="0"/>
              </a:rPr>
              <a:t>thức</a:t>
            </a:r>
            <a:r>
              <a:rPr lang="en-US" altLang="en-US" sz="2000" dirty="0">
                <a:solidFill>
                  <a:schemeClr val="bg1"/>
                </a:solidFill>
                <a:latin typeface="Arial" panose="020B0604020202020204" pitchFamily="34" charset="0"/>
                <a:cs typeface="Arial" panose="020B0604020202020204" pitchFamily="34" charset="0"/>
              </a:rPr>
              <a:t>: T - T’ (T’  = T  +  z)</a:t>
            </a:r>
            <a:endParaRPr kumimoji="0" lang="en-US" sz="1400" b="0" i="0" u="none" strike="noStrike" kern="1200" cap="none" spc="0" normalizeH="0" baseline="0" noProof="0" dirty="0">
              <a:ln>
                <a:noFill/>
              </a:ln>
              <a:solidFill>
                <a:schemeClr val="bg1"/>
              </a:solidFill>
              <a:effectLst/>
              <a:uLnTx/>
              <a:uFillTx/>
              <a:latin typeface="Arial" pitchFamily="34" charset="0"/>
              <a:ea typeface="+mn-ea"/>
              <a:cs typeface="Arial" panose="020B0604020202020204" pitchFamily="34" charset="0"/>
            </a:endParaRPr>
          </a:p>
        </p:txBody>
      </p:sp>
      <p:sp>
        <p:nvSpPr>
          <p:cNvPr id="30" name="Rectangle 1">
            <a:extLst>
              <a:ext uri="{FF2B5EF4-FFF2-40B4-BE49-F238E27FC236}">
                <a16:creationId xmlns:a16="http://schemas.microsoft.com/office/drawing/2014/main" xmlns="" id="{670E496E-DE34-4631-B039-32B33BD68F56}"/>
              </a:ext>
            </a:extLst>
          </p:cNvPr>
          <p:cNvSpPr>
            <a:spLocks noChangeArrowheads="1"/>
          </p:cNvSpPr>
          <p:nvPr/>
        </p:nvSpPr>
        <p:spPr bwMode="auto">
          <a:xfrm>
            <a:off x="3992789" y="378494"/>
            <a:ext cx="4701268" cy="461665"/>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2400" b="1" dirty="0" err="1">
                <a:solidFill>
                  <a:srgbClr val="0033CC"/>
                </a:solidFill>
                <a:cs typeface="Times New Roman" panose="02020603050405020304" pitchFamily="18" charset="0"/>
              </a:rPr>
              <a:t>Đặc</a:t>
            </a:r>
            <a:r>
              <a:rPr lang="en-US" altLang="en-US" sz="2400" b="1" dirty="0">
                <a:solidFill>
                  <a:srgbClr val="0033CC"/>
                </a:solidFill>
                <a:cs typeface="Times New Roman" panose="02020603050405020304" pitchFamily="18" charset="0"/>
              </a:rPr>
              <a:t> </a:t>
            </a:r>
            <a:r>
              <a:rPr lang="en-US" altLang="en-US" sz="2400" b="1" dirty="0" err="1">
                <a:solidFill>
                  <a:srgbClr val="0033CC"/>
                </a:solidFill>
                <a:cs typeface="Times New Roman" panose="02020603050405020304" pitchFamily="18" charset="0"/>
              </a:rPr>
              <a:t>điểm</a:t>
            </a:r>
            <a:r>
              <a:rPr lang="en-US" altLang="en-US" sz="2400" b="1" dirty="0">
                <a:solidFill>
                  <a:srgbClr val="0033CC"/>
                </a:solidFill>
                <a:cs typeface="Times New Roman" panose="02020603050405020304" pitchFamily="18" charset="0"/>
              </a:rPr>
              <a:t> </a:t>
            </a:r>
            <a:r>
              <a:rPr lang="en-US" altLang="en-US" sz="2400" b="1" dirty="0" err="1">
                <a:solidFill>
                  <a:srgbClr val="0033CC"/>
                </a:solidFill>
                <a:cs typeface="Times New Roman" panose="02020603050405020304" pitchFamily="18" charset="0"/>
              </a:rPr>
              <a:t>của</a:t>
            </a:r>
            <a:r>
              <a:rPr lang="en-US" altLang="en-US" sz="2400" b="1" dirty="0">
                <a:solidFill>
                  <a:srgbClr val="0033CC"/>
                </a:solidFill>
                <a:cs typeface="Times New Roman" panose="02020603050405020304" pitchFamily="18" charset="0"/>
              </a:rPr>
              <a:t> </a:t>
            </a:r>
            <a:r>
              <a:rPr lang="en-US" altLang="en-US" sz="2400" b="1" dirty="0" err="1">
                <a:solidFill>
                  <a:srgbClr val="0033CC"/>
                </a:solidFill>
                <a:cs typeface="Times New Roman" panose="02020603050405020304" pitchFamily="18" charset="0"/>
              </a:rPr>
              <a:t>Tư</a:t>
            </a:r>
            <a:r>
              <a:rPr lang="en-US" altLang="en-US" sz="2400" b="1" dirty="0">
                <a:solidFill>
                  <a:srgbClr val="0033CC"/>
                </a:solidFill>
                <a:cs typeface="Times New Roman" panose="02020603050405020304" pitchFamily="18" charset="0"/>
              </a:rPr>
              <a:t> </a:t>
            </a:r>
            <a:r>
              <a:rPr lang="en-US" altLang="en-US" sz="2400" b="1" dirty="0" err="1">
                <a:solidFill>
                  <a:srgbClr val="0033CC"/>
                </a:solidFill>
                <a:cs typeface="Times New Roman" panose="02020603050405020304" pitchFamily="18" charset="0"/>
              </a:rPr>
              <a:t>bản</a:t>
            </a:r>
            <a:r>
              <a:rPr lang="en-US" altLang="en-US" sz="2400" b="1" dirty="0">
                <a:solidFill>
                  <a:srgbClr val="0033CC"/>
                </a:solidFill>
                <a:cs typeface="Times New Roman" panose="02020603050405020304" pitchFamily="18" charset="0"/>
              </a:rPr>
              <a:t> </a:t>
            </a:r>
            <a:r>
              <a:rPr lang="en-US" altLang="en-US" sz="2400" b="1" dirty="0" err="1">
                <a:solidFill>
                  <a:srgbClr val="0033CC"/>
                </a:solidFill>
                <a:cs typeface="Times New Roman" panose="02020603050405020304" pitchFamily="18" charset="0"/>
              </a:rPr>
              <a:t>cho</a:t>
            </a:r>
            <a:r>
              <a:rPr lang="en-US" altLang="en-US" sz="2400" b="1" dirty="0">
                <a:solidFill>
                  <a:srgbClr val="0033CC"/>
                </a:solidFill>
                <a:cs typeface="Times New Roman" panose="02020603050405020304" pitchFamily="18" charset="0"/>
              </a:rPr>
              <a:t> </a:t>
            </a:r>
            <a:r>
              <a:rPr lang="en-US" altLang="en-US" sz="2400" b="1" dirty="0" err="1">
                <a:solidFill>
                  <a:srgbClr val="0033CC"/>
                </a:solidFill>
                <a:cs typeface="Times New Roman" panose="02020603050405020304" pitchFamily="18" charset="0"/>
              </a:rPr>
              <a:t>vay</a:t>
            </a:r>
            <a:endParaRPr lang="en-US" altLang="en-US" sz="2400" b="1" dirty="0">
              <a:solidFill>
                <a:srgbClr val="0033CC"/>
              </a:solidFill>
            </a:endParaRPr>
          </a:p>
        </p:txBody>
      </p:sp>
      <p:sp>
        <p:nvSpPr>
          <p:cNvPr id="33" name="TextBox 32">
            <a:extLst>
              <a:ext uri="{FF2B5EF4-FFF2-40B4-BE49-F238E27FC236}">
                <a16:creationId xmlns:a16="http://schemas.microsoft.com/office/drawing/2014/main" xmlns="" id="{D208FB66-1662-417B-9EB7-4A64D662F909}"/>
              </a:ext>
            </a:extLst>
          </p:cNvPr>
          <p:cNvSpPr txBox="1"/>
          <p:nvPr/>
        </p:nvSpPr>
        <p:spPr>
          <a:xfrm>
            <a:off x="7657648" y="3088308"/>
            <a:ext cx="2951105" cy="400110"/>
          </a:xfrm>
          <a:prstGeom prst="rect">
            <a:avLst/>
          </a:prstGeom>
          <a:noFill/>
        </p:spPr>
        <p:txBody>
          <a:bodyPr wrap="square">
            <a:spAutoFit/>
          </a:bodyPr>
          <a:lstStyle/>
          <a:p>
            <a:r>
              <a:rPr lang="en-US" altLang="en-US" sz="2000" dirty="0" err="1">
                <a:solidFill>
                  <a:schemeClr val="bg1"/>
                </a:solidFill>
                <a:latin typeface="Arial" panose="020B0604020202020204" pitchFamily="34" charset="0"/>
                <a:cs typeface="Arial" panose="020B0604020202020204" pitchFamily="34" charset="0"/>
              </a:rPr>
              <a:t>Là</a:t>
            </a:r>
            <a:r>
              <a:rPr lang="en-US" altLang="en-US" sz="2000" dirty="0">
                <a:solidFill>
                  <a:schemeClr val="bg1"/>
                </a:solidFill>
                <a:latin typeface="Arial" panose="020B0604020202020204" pitchFamily="34" charset="0"/>
                <a:cs typeface="Arial" panose="020B0604020202020204" pitchFamily="34" charset="0"/>
              </a:rPr>
              <a:t> </a:t>
            </a:r>
            <a:r>
              <a:rPr lang="en-US" altLang="en-US" sz="2000" b="1" dirty="0" err="1">
                <a:solidFill>
                  <a:schemeClr val="bg1"/>
                </a:solidFill>
                <a:latin typeface="Arial" panose="020B0604020202020204" pitchFamily="34" charset="0"/>
                <a:cs typeface="Arial" panose="020B0604020202020204" pitchFamily="34" charset="0"/>
              </a:rPr>
              <a:t>hàng</a:t>
            </a:r>
            <a:r>
              <a:rPr lang="en-US" altLang="en-US" sz="2000" b="1" dirty="0">
                <a:solidFill>
                  <a:schemeClr val="bg1"/>
                </a:solidFill>
                <a:latin typeface="Arial" panose="020B0604020202020204" pitchFamily="34" charset="0"/>
                <a:cs typeface="Arial" panose="020B0604020202020204" pitchFamily="34" charset="0"/>
              </a:rPr>
              <a:t> </a:t>
            </a:r>
            <a:r>
              <a:rPr lang="en-US" altLang="en-US" sz="2000" b="1" dirty="0" err="1">
                <a:solidFill>
                  <a:schemeClr val="bg1"/>
                </a:solidFill>
                <a:latin typeface="Arial" panose="020B0604020202020204" pitchFamily="34" charset="0"/>
                <a:cs typeface="Arial" panose="020B0604020202020204" pitchFamily="34" charset="0"/>
              </a:rPr>
              <a:t>hoá</a:t>
            </a:r>
            <a:r>
              <a:rPr lang="en-US" altLang="en-US" sz="2000" b="1" dirty="0">
                <a:solidFill>
                  <a:schemeClr val="bg1"/>
                </a:solidFill>
                <a:latin typeface="Arial" panose="020B0604020202020204" pitchFamily="34" charset="0"/>
                <a:cs typeface="Arial" panose="020B0604020202020204" pitchFamily="34" charset="0"/>
              </a:rPr>
              <a:t> </a:t>
            </a:r>
            <a:r>
              <a:rPr lang="en-US" altLang="en-US" sz="2000" b="1" dirty="0" err="1">
                <a:solidFill>
                  <a:schemeClr val="bg1"/>
                </a:solidFill>
                <a:latin typeface="Arial" panose="020B0604020202020204" pitchFamily="34" charset="0"/>
                <a:cs typeface="Arial" panose="020B0604020202020204" pitchFamily="34" charset="0"/>
              </a:rPr>
              <a:t>đặc</a:t>
            </a:r>
            <a:r>
              <a:rPr lang="en-US" altLang="en-US" sz="2000" b="1" dirty="0">
                <a:solidFill>
                  <a:schemeClr val="bg1"/>
                </a:solidFill>
                <a:latin typeface="Arial" panose="020B0604020202020204" pitchFamily="34" charset="0"/>
                <a:cs typeface="Arial" panose="020B0604020202020204" pitchFamily="34" charset="0"/>
              </a:rPr>
              <a:t> </a:t>
            </a:r>
            <a:r>
              <a:rPr lang="en-US" altLang="en-US" sz="2000" b="1" dirty="0" err="1">
                <a:solidFill>
                  <a:schemeClr val="bg1"/>
                </a:solidFill>
                <a:latin typeface="Arial" panose="020B0604020202020204" pitchFamily="34" charset="0"/>
                <a:cs typeface="Arial" panose="020B0604020202020204" pitchFamily="34" charset="0"/>
              </a:rPr>
              <a:t>biệt</a:t>
            </a:r>
            <a:endParaRPr lang="en-US" sz="2000" dirty="0">
              <a:solidFill>
                <a:schemeClr val="bg1"/>
              </a:solidFill>
              <a:latin typeface="Arial" panose="020B0604020202020204" pitchFamily="34" charset="0"/>
              <a:cs typeface="Arial" panose="020B0604020202020204" pitchFamily="34" charset="0"/>
            </a:endParaRPr>
          </a:p>
        </p:txBody>
      </p:sp>
      <p:pic>
        <p:nvPicPr>
          <p:cNvPr id="1026" name="Picture 2">
            <a:extLst>
              <a:ext uri="{FF2B5EF4-FFF2-40B4-BE49-F238E27FC236}">
                <a16:creationId xmlns:a16="http://schemas.microsoft.com/office/drawing/2014/main" xmlns="" id="{121383E3-DB5B-4267-BA6A-8EE49FD3AABC}"/>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0608753" y="5453153"/>
            <a:ext cx="1619250" cy="148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27" name="Picture 3">
            <a:extLst>
              <a:ext uri="{FF2B5EF4-FFF2-40B4-BE49-F238E27FC236}">
                <a16:creationId xmlns:a16="http://schemas.microsoft.com/office/drawing/2014/main" xmlns="" id="{B2BCBE7F-567C-4678-A9A4-562ABFB7E435}"/>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763" y="4763"/>
            <a:ext cx="1276350" cy="1276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366928019"/>
      </p:ext>
    </p:extLst>
  </p:cSld>
  <p:clrMapOvr>
    <a:masterClrMapping/>
  </p:clrMapOvr>
  <p:timing>
    <p:tnLst>
      <p:par>
        <p:cTn id="1" dur="indefinite" restart="never" nodeType="tmRoot"/>
      </p:par>
    </p:tnLst>
  </p:timing>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61" name="Shape 761"/>
          <p:cNvSpPr/>
          <p:nvPr/>
        </p:nvSpPr>
        <p:spPr>
          <a:xfrm flipV="1">
            <a:off x="7139506" y="4539737"/>
            <a:ext cx="1" cy="466889"/>
          </a:xfrm>
          <a:prstGeom prst="line">
            <a:avLst/>
          </a:prstGeom>
          <a:ln w="12700">
            <a:solidFill>
              <a:srgbClr val="BFBFBF"/>
            </a:solidFill>
            <a:prstDash val="sysDot"/>
            <a:bevel/>
            <a:headEnd type="oval"/>
            <a:tailEnd type="oval"/>
          </a:ln>
        </p:spPr>
        <p:txBody>
          <a:bodyPr lIns="22860" rIns="22860"/>
          <a:lstStyle/>
          <a:p>
            <a:pPr marL="0" marR="0" lvl="0" indent="0" algn="l" defTabSz="228600" rtl="0" eaLnBrk="1" fontAlgn="auto" latinLnBrk="0" hangingPunct="0">
              <a:lnSpc>
                <a:spcPct val="100000"/>
              </a:lnSpc>
              <a:spcBef>
                <a:spcPts val="0"/>
              </a:spcBef>
              <a:spcAft>
                <a:spcPts val="0"/>
              </a:spcAft>
              <a:buClrTx/>
              <a:buSzTx/>
              <a:buFontTx/>
              <a:buNone/>
              <a:tabLst/>
              <a:defRPr sz="1200">
                <a:solidFill>
                  <a:srgbClr val="000000"/>
                </a:solidFill>
              </a:defRPr>
            </a:pPr>
            <a:endParaRPr kumimoji="0" sz="600" b="0" i="0" u="none" strike="noStrike" kern="0" cap="none" spc="0" normalizeH="0" baseline="0" noProof="0">
              <a:ln>
                <a:noFill/>
              </a:ln>
              <a:solidFill>
                <a:srgbClr val="000000"/>
              </a:solidFill>
              <a:effectLst/>
              <a:uLnTx/>
              <a:uFillTx/>
              <a:latin typeface="Helvetica"/>
              <a:cs typeface="Helvetica"/>
              <a:sym typeface="Helvetica"/>
            </a:endParaRPr>
          </a:p>
        </p:txBody>
      </p:sp>
      <p:sp>
        <p:nvSpPr>
          <p:cNvPr id="762" name="Shape 762"/>
          <p:cNvSpPr/>
          <p:nvPr/>
        </p:nvSpPr>
        <p:spPr>
          <a:xfrm>
            <a:off x="7163812" y="4539735"/>
            <a:ext cx="551876" cy="1"/>
          </a:xfrm>
          <a:prstGeom prst="line">
            <a:avLst/>
          </a:prstGeom>
          <a:ln w="12700">
            <a:solidFill>
              <a:srgbClr val="BFBFBF"/>
            </a:solidFill>
            <a:prstDash val="sysDot"/>
            <a:bevel/>
            <a:headEnd type="oval"/>
            <a:tailEnd type="oval"/>
          </a:ln>
        </p:spPr>
        <p:txBody>
          <a:bodyPr lIns="22860" rIns="22860"/>
          <a:lstStyle/>
          <a:p>
            <a:pPr marL="0" marR="0" lvl="0" indent="0" algn="l" defTabSz="228600" rtl="0" eaLnBrk="1" fontAlgn="auto" latinLnBrk="0" hangingPunct="0">
              <a:lnSpc>
                <a:spcPct val="100000"/>
              </a:lnSpc>
              <a:spcBef>
                <a:spcPts val="0"/>
              </a:spcBef>
              <a:spcAft>
                <a:spcPts val="0"/>
              </a:spcAft>
              <a:buClrTx/>
              <a:buSzTx/>
              <a:buFontTx/>
              <a:buNone/>
              <a:tabLst/>
              <a:defRPr sz="1200">
                <a:solidFill>
                  <a:srgbClr val="000000"/>
                </a:solidFill>
              </a:defRPr>
            </a:pPr>
            <a:endParaRPr kumimoji="0" sz="600" b="0" i="0" u="none" strike="noStrike" kern="0" cap="none" spc="0" normalizeH="0" baseline="0" noProof="0">
              <a:ln>
                <a:noFill/>
              </a:ln>
              <a:solidFill>
                <a:srgbClr val="000000"/>
              </a:solidFill>
              <a:effectLst/>
              <a:uLnTx/>
              <a:uFillTx/>
              <a:latin typeface="Helvetica"/>
              <a:cs typeface="Helvetica"/>
              <a:sym typeface="Helvetica"/>
            </a:endParaRPr>
          </a:p>
        </p:txBody>
      </p:sp>
      <p:sp>
        <p:nvSpPr>
          <p:cNvPr id="763" name="Shape 763"/>
          <p:cNvSpPr/>
          <p:nvPr/>
        </p:nvSpPr>
        <p:spPr>
          <a:xfrm flipH="1" flipV="1">
            <a:off x="5239235" y="4539737"/>
            <a:ext cx="8955" cy="466889"/>
          </a:xfrm>
          <a:prstGeom prst="line">
            <a:avLst/>
          </a:prstGeom>
          <a:ln w="12700">
            <a:solidFill>
              <a:srgbClr val="BFBFBF"/>
            </a:solidFill>
            <a:prstDash val="sysDot"/>
            <a:bevel/>
            <a:headEnd type="oval"/>
            <a:tailEnd type="oval"/>
          </a:ln>
        </p:spPr>
        <p:txBody>
          <a:bodyPr lIns="22860" rIns="22860"/>
          <a:lstStyle/>
          <a:p>
            <a:pPr marL="0" marR="0" lvl="0" indent="0" algn="l" defTabSz="228600" rtl="0" eaLnBrk="1" fontAlgn="auto" latinLnBrk="0" hangingPunct="0">
              <a:lnSpc>
                <a:spcPct val="100000"/>
              </a:lnSpc>
              <a:spcBef>
                <a:spcPts val="0"/>
              </a:spcBef>
              <a:spcAft>
                <a:spcPts val="0"/>
              </a:spcAft>
              <a:buClrTx/>
              <a:buSzTx/>
              <a:buFontTx/>
              <a:buNone/>
              <a:tabLst/>
              <a:defRPr sz="1200">
                <a:solidFill>
                  <a:srgbClr val="000000"/>
                </a:solidFill>
              </a:defRPr>
            </a:pPr>
            <a:endParaRPr kumimoji="0" sz="600" b="0" i="0" u="none" strike="noStrike" kern="0" cap="none" spc="0" normalizeH="0" baseline="0" noProof="0">
              <a:ln>
                <a:noFill/>
              </a:ln>
              <a:solidFill>
                <a:srgbClr val="000000"/>
              </a:solidFill>
              <a:effectLst/>
              <a:uLnTx/>
              <a:uFillTx/>
              <a:latin typeface="Helvetica"/>
              <a:cs typeface="Helvetica"/>
              <a:sym typeface="Helvetica"/>
            </a:endParaRPr>
          </a:p>
        </p:txBody>
      </p:sp>
      <p:sp>
        <p:nvSpPr>
          <p:cNvPr id="764" name="Shape 764"/>
          <p:cNvSpPr/>
          <p:nvPr/>
        </p:nvSpPr>
        <p:spPr>
          <a:xfrm flipH="1">
            <a:off x="4686667" y="4527151"/>
            <a:ext cx="551875" cy="1"/>
          </a:xfrm>
          <a:prstGeom prst="line">
            <a:avLst/>
          </a:prstGeom>
          <a:ln w="12700">
            <a:solidFill>
              <a:srgbClr val="BFBFBF"/>
            </a:solidFill>
            <a:prstDash val="sysDot"/>
            <a:bevel/>
            <a:headEnd type="oval"/>
            <a:tailEnd type="oval"/>
          </a:ln>
        </p:spPr>
        <p:txBody>
          <a:bodyPr lIns="22860" rIns="22860"/>
          <a:lstStyle/>
          <a:p>
            <a:pPr marL="0" marR="0" lvl="0" indent="0" algn="l" defTabSz="228600" rtl="0" eaLnBrk="1" fontAlgn="auto" latinLnBrk="0" hangingPunct="0">
              <a:lnSpc>
                <a:spcPct val="100000"/>
              </a:lnSpc>
              <a:spcBef>
                <a:spcPts val="0"/>
              </a:spcBef>
              <a:spcAft>
                <a:spcPts val="0"/>
              </a:spcAft>
              <a:buClrTx/>
              <a:buSzTx/>
              <a:buFontTx/>
              <a:buNone/>
              <a:tabLst/>
              <a:defRPr sz="1200">
                <a:solidFill>
                  <a:srgbClr val="000000"/>
                </a:solidFill>
              </a:defRPr>
            </a:pPr>
            <a:endParaRPr kumimoji="0" sz="600" b="0" i="0" u="none" strike="noStrike" kern="0" cap="none" spc="0" normalizeH="0" baseline="0" noProof="0">
              <a:ln>
                <a:noFill/>
              </a:ln>
              <a:solidFill>
                <a:srgbClr val="000000"/>
              </a:solidFill>
              <a:effectLst/>
              <a:uLnTx/>
              <a:uFillTx/>
              <a:latin typeface="Helvetica"/>
              <a:cs typeface="Helvetica"/>
              <a:sym typeface="Helvetica"/>
            </a:endParaRPr>
          </a:p>
        </p:txBody>
      </p:sp>
      <p:grpSp>
        <p:nvGrpSpPr>
          <p:cNvPr id="786" name="Group 786"/>
          <p:cNvGrpSpPr/>
          <p:nvPr/>
        </p:nvGrpSpPr>
        <p:grpSpPr>
          <a:xfrm>
            <a:off x="5529312" y="4368800"/>
            <a:ext cx="1151060" cy="1907513"/>
            <a:chOff x="0" y="0"/>
            <a:chExt cx="2302118" cy="8681118"/>
          </a:xfrm>
        </p:grpSpPr>
        <p:sp>
          <p:nvSpPr>
            <p:cNvPr id="784" name="Shape 784"/>
            <p:cNvSpPr/>
            <p:nvPr/>
          </p:nvSpPr>
          <p:spPr>
            <a:xfrm>
              <a:off x="-1" y="0"/>
              <a:ext cx="2302120" cy="8681119"/>
            </a:xfrm>
            <a:custGeom>
              <a:avLst/>
              <a:gdLst/>
              <a:ahLst/>
              <a:cxnLst>
                <a:cxn ang="0">
                  <a:pos x="wd2" y="hd2"/>
                </a:cxn>
                <a:cxn ang="5400000">
                  <a:pos x="wd2" y="hd2"/>
                </a:cxn>
                <a:cxn ang="10800000">
                  <a:pos x="wd2" y="hd2"/>
                </a:cxn>
                <a:cxn ang="16200000">
                  <a:pos x="wd2" y="hd2"/>
                </a:cxn>
              </a:cxnLst>
              <a:rect l="0" t="0" r="r" b="b"/>
              <a:pathLst>
                <a:path w="21352" h="21600" extrusionOk="0">
                  <a:moveTo>
                    <a:pt x="10737" y="0"/>
                  </a:moveTo>
                  <a:cubicBezTo>
                    <a:pt x="4874" y="0"/>
                    <a:pt x="-248" y="1278"/>
                    <a:pt x="9" y="2852"/>
                  </a:cubicBezTo>
                  <a:cubicBezTo>
                    <a:pt x="423" y="5481"/>
                    <a:pt x="9111" y="5964"/>
                    <a:pt x="9767" y="8693"/>
                  </a:cubicBezTo>
                  <a:cubicBezTo>
                    <a:pt x="10252" y="10741"/>
                    <a:pt x="10067" y="13187"/>
                    <a:pt x="10067" y="18366"/>
                  </a:cubicBezTo>
                  <a:cubicBezTo>
                    <a:pt x="10067" y="18905"/>
                    <a:pt x="10224" y="21600"/>
                    <a:pt x="10737" y="21600"/>
                  </a:cubicBezTo>
                  <a:cubicBezTo>
                    <a:pt x="11265" y="21600"/>
                    <a:pt x="11394" y="18921"/>
                    <a:pt x="11394" y="18385"/>
                  </a:cubicBezTo>
                  <a:cubicBezTo>
                    <a:pt x="11394" y="13252"/>
                    <a:pt x="11765" y="10756"/>
                    <a:pt x="12193" y="8720"/>
                  </a:cubicBezTo>
                  <a:cubicBezTo>
                    <a:pt x="12763" y="5983"/>
                    <a:pt x="21352" y="5022"/>
                    <a:pt x="21352" y="2852"/>
                  </a:cubicBezTo>
                  <a:cubicBezTo>
                    <a:pt x="21352" y="1278"/>
                    <a:pt x="16601" y="0"/>
                    <a:pt x="10737" y="0"/>
                  </a:cubicBezTo>
                  <a:close/>
                  <a:moveTo>
                    <a:pt x="5188" y="4658"/>
                  </a:moveTo>
                  <a:cubicBezTo>
                    <a:pt x="3747" y="4253"/>
                    <a:pt x="2020" y="3579"/>
                    <a:pt x="2020" y="2852"/>
                  </a:cubicBezTo>
                  <a:cubicBezTo>
                    <a:pt x="2020" y="1558"/>
                    <a:pt x="5915" y="509"/>
                    <a:pt x="10737" y="509"/>
                  </a:cubicBezTo>
                  <a:cubicBezTo>
                    <a:pt x="15560" y="509"/>
                    <a:pt x="19469" y="1558"/>
                    <a:pt x="19469" y="2852"/>
                  </a:cubicBezTo>
                  <a:cubicBezTo>
                    <a:pt x="19469" y="3173"/>
                    <a:pt x="18727" y="4272"/>
                    <a:pt x="14704" y="5018"/>
                  </a:cubicBezTo>
                  <a:cubicBezTo>
                    <a:pt x="11479" y="5615"/>
                    <a:pt x="8355" y="5543"/>
                    <a:pt x="5188" y="4658"/>
                  </a:cubicBezTo>
                  <a:close/>
                </a:path>
              </a:pathLst>
            </a:custGeom>
            <a:solidFill>
              <a:schemeClr val="accent1"/>
            </a:solidFill>
            <a:ln w="12700" cap="flat">
              <a:noFill/>
              <a:miter lim="400000"/>
            </a:ln>
            <a:effectLst/>
          </p:spPr>
          <p:txBody>
            <a:bodyPr wrap="square" lIns="22860" tIns="22860" rIns="22860" bIns="22860" numCol="1" anchor="t">
              <a:noAutofit/>
            </a:bodyPr>
            <a:lstStyle/>
            <a:p>
              <a:pPr marL="0" marR="0" lvl="0" indent="0" algn="l" defTabSz="914217" rtl="0" eaLnBrk="1" fontAlgn="auto" latinLnBrk="0" hangingPunct="0">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rgbClr val="445469"/>
                </a:solidFill>
                <a:effectLst/>
                <a:uLnTx/>
                <a:uFillTx/>
                <a:latin typeface="Helvetica"/>
                <a:cs typeface="Helvetica"/>
                <a:sym typeface="Helvetica"/>
              </a:endParaRPr>
            </a:p>
          </p:txBody>
        </p:sp>
        <p:sp>
          <p:nvSpPr>
            <p:cNvPr id="785" name="Shape 785"/>
            <p:cNvSpPr/>
            <p:nvPr/>
          </p:nvSpPr>
          <p:spPr>
            <a:xfrm>
              <a:off x="729318" y="804111"/>
              <a:ext cx="814430" cy="649871"/>
            </a:xfrm>
            <a:custGeom>
              <a:avLst/>
              <a:gdLst/>
              <a:ahLst/>
              <a:cxnLst>
                <a:cxn ang="0">
                  <a:pos x="wd2" y="hd2"/>
                </a:cxn>
                <a:cxn ang="5400000">
                  <a:pos x="wd2" y="hd2"/>
                </a:cxn>
                <a:cxn ang="10800000">
                  <a:pos x="wd2" y="hd2"/>
                </a:cxn>
                <a:cxn ang="16200000">
                  <a:pos x="wd2" y="hd2"/>
                </a:cxn>
              </a:cxnLst>
              <a:rect l="0" t="0" r="r" b="b"/>
              <a:pathLst>
                <a:path w="21598" h="21600" extrusionOk="0">
                  <a:moveTo>
                    <a:pt x="21334" y="9359"/>
                  </a:moveTo>
                  <a:cubicBezTo>
                    <a:pt x="21512" y="9815"/>
                    <a:pt x="21600" y="10303"/>
                    <a:pt x="21598" y="10815"/>
                  </a:cubicBezTo>
                  <a:cubicBezTo>
                    <a:pt x="21593" y="11337"/>
                    <a:pt x="21505" y="11811"/>
                    <a:pt x="21334" y="12241"/>
                  </a:cubicBezTo>
                  <a:cubicBezTo>
                    <a:pt x="20707" y="13729"/>
                    <a:pt x="20003" y="15056"/>
                    <a:pt x="19217" y="16224"/>
                  </a:cubicBezTo>
                  <a:cubicBezTo>
                    <a:pt x="18434" y="17389"/>
                    <a:pt x="17595" y="18370"/>
                    <a:pt x="16702" y="19164"/>
                  </a:cubicBezTo>
                  <a:cubicBezTo>
                    <a:pt x="15806" y="19954"/>
                    <a:pt x="14864" y="20561"/>
                    <a:pt x="13870" y="20976"/>
                  </a:cubicBezTo>
                  <a:cubicBezTo>
                    <a:pt x="12879" y="21391"/>
                    <a:pt x="11856" y="21600"/>
                    <a:pt x="10802" y="21600"/>
                  </a:cubicBezTo>
                  <a:cubicBezTo>
                    <a:pt x="9763" y="21600"/>
                    <a:pt x="8748" y="21391"/>
                    <a:pt x="7754" y="20976"/>
                  </a:cubicBezTo>
                  <a:cubicBezTo>
                    <a:pt x="6763" y="20561"/>
                    <a:pt x="5814" y="19951"/>
                    <a:pt x="4908" y="19146"/>
                  </a:cubicBezTo>
                  <a:cubicBezTo>
                    <a:pt x="4003" y="18341"/>
                    <a:pt x="3156" y="17356"/>
                    <a:pt x="2373" y="16191"/>
                  </a:cubicBezTo>
                  <a:cubicBezTo>
                    <a:pt x="1588" y="15023"/>
                    <a:pt x="895" y="13707"/>
                    <a:pt x="293" y="12241"/>
                  </a:cubicBezTo>
                  <a:cubicBezTo>
                    <a:pt x="97" y="11807"/>
                    <a:pt x="0" y="11333"/>
                    <a:pt x="0" y="10815"/>
                  </a:cubicBezTo>
                  <a:cubicBezTo>
                    <a:pt x="0" y="10300"/>
                    <a:pt x="97" y="9815"/>
                    <a:pt x="293" y="9359"/>
                  </a:cubicBezTo>
                  <a:cubicBezTo>
                    <a:pt x="902" y="7889"/>
                    <a:pt x="1597" y="6577"/>
                    <a:pt x="2378" y="5416"/>
                  </a:cubicBezTo>
                  <a:cubicBezTo>
                    <a:pt x="3159" y="4255"/>
                    <a:pt x="4003" y="3270"/>
                    <a:pt x="4908" y="2462"/>
                  </a:cubicBezTo>
                  <a:cubicBezTo>
                    <a:pt x="5814" y="1653"/>
                    <a:pt x="6761" y="1039"/>
                    <a:pt x="7749" y="624"/>
                  </a:cubicBezTo>
                  <a:cubicBezTo>
                    <a:pt x="8738" y="205"/>
                    <a:pt x="9753" y="0"/>
                    <a:pt x="10802" y="0"/>
                  </a:cubicBezTo>
                  <a:cubicBezTo>
                    <a:pt x="11856" y="0"/>
                    <a:pt x="12879" y="205"/>
                    <a:pt x="13870" y="624"/>
                  </a:cubicBezTo>
                  <a:cubicBezTo>
                    <a:pt x="14864" y="1039"/>
                    <a:pt x="15806" y="1646"/>
                    <a:pt x="16702" y="2443"/>
                  </a:cubicBezTo>
                  <a:cubicBezTo>
                    <a:pt x="17595" y="3244"/>
                    <a:pt x="18434" y="4222"/>
                    <a:pt x="19217" y="5383"/>
                  </a:cubicBezTo>
                  <a:cubicBezTo>
                    <a:pt x="20003" y="6544"/>
                    <a:pt x="20707" y="7863"/>
                    <a:pt x="21334" y="9359"/>
                  </a:cubicBezTo>
                  <a:moveTo>
                    <a:pt x="10802" y="18907"/>
                  </a:moveTo>
                  <a:cubicBezTo>
                    <a:pt x="11732" y="18907"/>
                    <a:pt x="12625" y="18716"/>
                    <a:pt x="13479" y="18326"/>
                  </a:cubicBezTo>
                  <a:cubicBezTo>
                    <a:pt x="14333" y="17940"/>
                    <a:pt x="15143" y="17400"/>
                    <a:pt x="15909" y="16709"/>
                  </a:cubicBezTo>
                  <a:cubicBezTo>
                    <a:pt x="16675" y="16015"/>
                    <a:pt x="17384" y="15166"/>
                    <a:pt x="18040" y="14156"/>
                  </a:cubicBezTo>
                  <a:cubicBezTo>
                    <a:pt x="18698" y="13149"/>
                    <a:pt x="19283" y="12028"/>
                    <a:pt x="19799" y="10797"/>
                  </a:cubicBezTo>
                  <a:cubicBezTo>
                    <a:pt x="19173" y="9282"/>
                    <a:pt x="18441" y="7955"/>
                    <a:pt x="17602" y="6812"/>
                  </a:cubicBezTo>
                  <a:cubicBezTo>
                    <a:pt x="16763" y="5670"/>
                    <a:pt x="15840" y="4751"/>
                    <a:pt x="14832" y="4060"/>
                  </a:cubicBezTo>
                  <a:cubicBezTo>
                    <a:pt x="15231" y="4751"/>
                    <a:pt x="15539" y="5534"/>
                    <a:pt x="15762" y="6401"/>
                  </a:cubicBezTo>
                  <a:cubicBezTo>
                    <a:pt x="15985" y="7264"/>
                    <a:pt x="16097" y="8205"/>
                    <a:pt x="16097" y="9216"/>
                  </a:cubicBezTo>
                  <a:cubicBezTo>
                    <a:pt x="16097" y="10340"/>
                    <a:pt x="15958" y="11388"/>
                    <a:pt x="15681" y="12362"/>
                  </a:cubicBezTo>
                  <a:cubicBezTo>
                    <a:pt x="15405" y="13340"/>
                    <a:pt x="15018" y="14196"/>
                    <a:pt x="14521" y="14942"/>
                  </a:cubicBezTo>
                  <a:cubicBezTo>
                    <a:pt x="14024" y="15684"/>
                    <a:pt x="13449" y="16272"/>
                    <a:pt x="12794" y="16691"/>
                  </a:cubicBezTo>
                  <a:cubicBezTo>
                    <a:pt x="12138" y="17114"/>
                    <a:pt x="11438" y="17327"/>
                    <a:pt x="10696" y="17327"/>
                  </a:cubicBezTo>
                  <a:cubicBezTo>
                    <a:pt x="9944" y="17327"/>
                    <a:pt x="9247" y="17114"/>
                    <a:pt x="8598" y="16691"/>
                  </a:cubicBezTo>
                  <a:cubicBezTo>
                    <a:pt x="7950" y="16272"/>
                    <a:pt x="7380" y="15684"/>
                    <a:pt x="6883" y="14942"/>
                  </a:cubicBezTo>
                  <a:cubicBezTo>
                    <a:pt x="6386" y="14196"/>
                    <a:pt x="6000" y="13340"/>
                    <a:pt x="5723" y="12362"/>
                  </a:cubicBezTo>
                  <a:cubicBezTo>
                    <a:pt x="5444" y="11388"/>
                    <a:pt x="5307" y="10340"/>
                    <a:pt x="5307" y="9216"/>
                  </a:cubicBezTo>
                  <a:cubicBezTo>
                    <a:pt x="5307" y="8301"/>
                    <a:pt x="5405" y="7426"/>
                    <a:pt x="5606" y="6603"/>
                  </a:cubicBezTo>
                  <a:cubicBezTo>
                    <a:pt x="5804" y="5776"/>
                    <a:pt x="6071" y="5023"/>
                    <a:pt x="6408" y="4339"/>
                  </a:cubicBezTo>
                  <a:cubicBezTo>
                    <a:pt x="5496" y="5034"/>
                    <a:pt x="4644" y="5927"/>
                    <a:pt x="3861" y="7026"/>
                  </a:cubicBezTo>
                  <a:cubicBezTo>
                    <a:pt x="3075" y="8121"/>
                    <a:pt x="2390" y="9381"/>
                    <a:pt x="1803" y="10797"/>
                  </a:cubicBezTo>
                  <a:cubicBezTo>
                    <a:pt x="2319" y="12017"/>
                    <a:pt x="2902" y="13134"/>
                    <a:pt x="3555" y="14148"/>
                  </a:cubicBezTo>
                  <a:cubicBezTo>
                    <a:pt x="4208" y="15166"/>
                    <a:pt x="4918" y="16015"/>
                    <a:pt x="5689" y="16709"/>
                  </a:cubicBezTo>
                  <a:cubicBezTo>
                    <a:pt x="6457" y="17400"/>
                    <a:pt x="7270" y="17941"/>
                    <a:pt x="8124" y="18326"/>
                  </a:cubicBezTo>
                  <a:cubicBezTo>
                    <a:pt x="8980" y="18720"/>
                    <a:pt x="9871" y="18907"/>
                    <a:pt x="10802" y="18907"/>
                  </a:cubicBezTo>
                  <a:moveTo>
                    <a:pt x="10695" y="3953"/>
                  </a:moveTo>
                  <a:cubicBezTo>
                    <a:pt x="10218" y="3953"/>
                    <a:pt x="9763" y="4089"/>
                    <a:pt x="9330" y="4365"/>
                  </a:cubicBezTo>
                  <a:cubicBezTo>
                    <a:pt x="8897" y="4644"/>
                    <a:pt x="8525" y="5015"/>
                    <a:pt x="8217" y="5486"/>
                  </a:cubicBezTo>
                  <a:cubicBezTo>
                    <a:pt x="7908" y="5953"/>
                    <a:pt x="7661" y="6511"/>
                    <a:pt x="7475" y="7165"/>
                  </a:cubicBezTo>
                  <a:cubicBezTo>
                    <a:pt x="7287" y="7816"/>
                    <a:pt x="7191" y="8495"/>
                    <a:pt x="7191" y="9216"/>
                  </a:cubicBezTo>
                  <a:cubicBezTo>
                    <a:pt x="7191" y="9484"/>
                    <a:pt x="7257" y="9715"/>
                    <a:pt x="7385" y="9918"/>
                  </a:cubicBezTo>
                  <a:cubicBezTo>
                    <a:pt x="7514" y="10120"/>
                    <a:pt x="7678" y="10215"/>
                    <a:pt x="7872" y="10215"/>
                  </a:cubicBezTo>
                  <a:cubicBezTo>
                    <a:pt x="8067" y="10215"/>
                    <a:pt x="8226" y="10116"/>
                    <a:pt x="8351" y="9910"/>
                  </a:cubicBezTo>
                  <a:cubicBezTo>
                    <a:pt x="8478" y="9701"/>
                    <a:pt x="8540" y="9473"/>
                    <a:pt x="8540" y="9216"/>
                  </a:cubicBezTo>
                  <a:cubicBezTo>
                    <a:pt x="8540" y="8301"/>
                    <a:pt x="8750" y="7533"/>
                    <a:pt x="9166" y="6912"/>
                  </a:cubicBezTo>
                  <a:cubicBezTo>
                    <a:pt x="9585" y="6287"/>
                    <a:pt x="10094" y="5978"/>
                    <a:pt x="10695" y="5978"/>
                  </a:cubicBezTo>
                  <a:cubicBezTo>
                    <a:pt x="10892" y="5978"/>
                    <a:pt x="11054" y="5872"/>
                    <a:pt x="11183" y="5670"/>
                  </a:cubicBezTo>
                  <a:cubicBezTo>
                    <a:pt x="11311" y="5464"/>
                    <a:pt x="11377" y="5229"/>
                    <a:pt x="11377" y="4957"/>
                  </a:cubicBezTo>
                  <a:cubicBezTo>
                    <a:pt x="11377" y="4663"/>
                    <a:pt x="11311" y="4424"/>
                    <a:pt x="11183" y="4233"/>
                  </a:cubicBezTo>
                  <a:cubicBezTo>
                    <a:pt x="11054" y="4045"/>
                    <a:pt x="10892" y="3953"/>
                    <a:pt x="10695" y="3953"/>
                  </a:cubicBezTo>
                </a:path>
              </a:pathLst>
            </a:custGeom>
            <a:solidFill>
              <a:schemeClr val="accent1"/>
            </a:solidFill>
            <a:ln w="12700" cap="flat">
              <a:noFill/>
              <a:miter lim="400000"/>
            </a:ln>
            <a:effectLst/>
          </p:spPr>
          <p:txBody>
            <a:bodyPr wrap="square" lIns="22860" tIns="22860" rIns="22860" bIns="22860" numCol="1" anchor="ctr">
              <a:noAutofit/>
            </a:bodyPr>
            <a:lstStyle/>
            <a:p>
              <a:pPr marL="0" marR="0" lvl="0" indent="0" algn="l" defTabSz="457097" rtl="0" eaLnBrk="1" fontAlgn="auto" latinLnBrk="0" hangingPunct="0">
                <a:lnSpc>
                  <a:spcPct val="100000"/>
                </a:lnSpc>
                <a:spcBef>
                  <a:spcPts val="0"/>
                </a:spcBef>
                <a:spcAft>
                  <a:spcPts val="0"/>
                </a:spcAft>
                <a:buClrTx/>
                <a:buSzTx/>
                <a:buFontTx/>
                <a:buNone/>
                <a:tabLst/>
                <a:defRPr sz="5800">
                  <a:solidFill>
                    <a:srgbClr val="44CEB9"/>
                  </a:solidFill>
                  <a:effectLst>
                    <a:outerShdw blurRad="38100" dist="38100" dir="2700000" rotWithShape="0">
                      <a:srgbClr val="000000"/>
                    </a:outerShdw>
                  </a:effectLst>
                  <a:latin typeface="Gill Sans"/>
                  <a:ea typeface="Gill Sans"/>
                  <a:cs typeface="Gill Sans"/>
                  <a:sym typeface="Gill Sans"/>
                </a:defRPr>
              </a:pPr>
              <a:endParaRPr kumimoji="0" sz="2900" b="0" i="0" u="none" strike="noStrike" kern="0" cap="none" spc="0" normalizeH="0" baseline="0" noProof="0">
                <a:ln>
                  <a:noFill/>
                </a:ln>
                <a:solidFill>
                  <a:srgbClr val="44CEB9"/>
                </a:solidFill>
                <a:effectLst>
                  <a:outerShdw blurRad="38100" dist="38100" dir="2700000" rotWithShape="0">
                    <a:srgbClr val="000000"/>
                  </a:outerShdw>
                </a:effectLst>
                <a:uLnTx/>
                <a:uFillTx/>
                <a:latin typeface="Gill Sans"/>
                <a:sym typeface="Gill Sans"/>
              </a:endParaRPr>
            </a:p>
          </p:txBody>
        </p:sp>
      </p:grpSp>
      <p:grpSp>
        <p:nvGrpSpPr>
          <p:cNvPr id="789" name="Group 789"/>
          <p:cNvGrpSpPr/>
          <p:nvPr/>
        </p:nvGrpSpPr>
        <p:grpSpPr>
          <a:xfrm>
            <a:off x="4686667" y="5009417"/>
            <a:ext cx="1302242" cy="1314794"/>
            <a:chOff x="0" y="0"/>
            <a:chExt cx="2604481" cy="4686877"/>
          </a:xfrm>
        </p:grpSpPr>
        <p:sp>
          <p:nvSpPr>
            <p:cNvPr id="787" name="Shape 787"/>
            <p:cNvSpPr/>
            <p:nvPr/>
          </p:nvSpPr>
          <p:spPr>
            <a:xfrm>
              <a:off x="0" y="0"/>
              <a:ext cx="2604482" cy="4686878"/>
            </a:xfrm>
            <a:custGeom>
              <a:avLst/>
              <a:gdLst/>
              <a:ahLst/>
              <a:cxnLst>
                <a:cxn ang="0">
                  <a:pos x="wd2" y="hd2"/>
                </a:cxn>
                <a:cxn ang="5400000">
                  <a:pos x="wd2" y="hd2"/>
                </a:cxn>
                <a:cxn ang="10800000">
                  <a:pos x="wd2" y="hd2"/>
                </a:cxn>
                <a:cxn ang="16200000">
                  <a:pos x="wd2" y="hd2"/>
                </a:cxn>
              </a:cxnLst>
              <a:rect l="0" t="0" r="r" b="b"/>
              <a:pathLst>
                <a:path w="21201" h="20985" extrusionOk="0">
                  <a:moveTo>
                    <a:pt x="0" y="4515"/>
                  </a:moveTo>
                  <a:cubicBezTo>
                    <a:pt x="0" y="7002"/>
                    <a:pt x="3669" y="9020"/>
                    <a:pt x="8189" y="9020"/>
                  </a:cubicBezTo>
                  <a:cubicBezTo>
                    <a:pt x="8189" y="9020"/>
                    <a:pt x="18419" y="8923"/>
                    <a:pt x="19747" y="11823"/>
                  </a:cubicBezTo>
                  <a:cubicBezTo>
                    <a:pt x="20661" y="13834"/>
                    <a:pt x="20210" y="21101"/>
                    <a:pt x="20899" y="20984"/>
                  </a:cubicBezTo>
                  <a:cubicBezTo>
                    <a:pt x="21600" y="20867"/>
                    <a:pt x="20861" y="9922"/>
                    <a:pt x="20861" y="9922"/>
                  </a:cubicBezTo>
                  <a:cubicBezTo>
                    <a:pt x="20861" y="-499"/>
                    <a:pt x="8189" y="4"/>
                    <a:pt x="8189" y="4"/>
                  </a:cubicBezTo>
                  <a:cubicBezTo>
                    <a:pt x="3669" y="4"/>
                    <a:pt x="0" y="2022"/>
                    <a:pt x="0" y="4515"/>
                  </a:cubicBezTo>
                  <a:close/>
                  <a:moveTo>
                    <a:pt x="1490" y="4508"/>
                  </a:moveTo>
                  <a:cubicBezTo>
                    <a:pt x="1490" y="2470"/>
                    <a:pt x="5810" y="197"/>
                    <a:pt x="10744" y="1099"/>
                  </a:cubicBezTo>
                  <a:cubicBezTo>
                    <a:pt x="10744" y="1099"/>
                    <a:pt x="10744" y="1099"/>
                    <a:pt x="10744" y="1099"/>
                  </a:cubicBezTo>
                  <a:cubicBezTo>
                    <a:pt x="16303" y="2111"/>
                    <a:pt x="18294" y="5507"/>
                    <a:pt x="18995" y="8180"/>
                  </a:cubicBezTo>
                  <a:cubicBezTo>
                    <a:pt x="19158" y="8813"/>
                    <a:pt x="18620" y="9378"/>
                    <a:pt x="16616" y="8903"/>
                  </a:cubicBezTo>
                  <a:cubicBezTo>
                    <a:pt x="14901" y="8496"/>
                    <a:pt x="12221" y="8138"/>
                    <a:pt x="8189" y="8200"/>
                  </a:cubicBezTo>
                  <a:cubicBezTo>
                    <a:pt x="4483" y="8200"/>
                    <a:pt x="1490" y="6547"/>
                    <a:pt x="1490" y="4508"/>
                  </a:cubicBezTo>
                  <a:close/>
                </a:path>
              </a:pathLst>
            </a:custGeom>
            <a:solidFill>
              <a:schemeClr val="accent2"/>
            </a:solidFill>
            <a:ln w="12700" cap="flat">
              <a:noFill/>
              <a:miter lim="400000"/>
            </a:ln>
            <a:effectLst/>
          </p:spPr>
          <p:txBody>
            <a:bodyPr wrap="square" lIns="22860" tIns="22860" rIns="22860" bIns="22860" numCol="1" anchor="t">
              <a:noAutofit/>
            </a:bodyPr>
            <a:lstStyle/>
            <a:p>
              <a:pPr marL="0" marR="0" lvl="0" indent="0" algn="l" defTabSz="914217" rtl="0" eaLnBrk="1" fontAlgn="auto" latinLnBrk="0" hangingPunct="0">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rgbClr val="445469"/>
                </a:solidFill>
                <a:effectLst/>
                <a:uLnTx/>
                <a:uFillTx/>
                <a:latin typeface="Helvetica"/>
                <a:cs typeface="Helvetica"/>
                <a:sym typeface="Helvetica"/>
              </a:endParaRPr>
            </a:p>
          </p:txBody>
        </p:sp>
        <p:sp>
          <p:nvSpPr>
            <p:cNvPr id="788" name="Shape 788"/>
            <p:cNvSpPr/>
            <p:nvPr/>
          </p:nvSpPr>
          <p:spPr>
            <a:xfrm>
              <a:off x="782770" y="695539"/>
              <a:ext cx="691127" cy="694080"/>
            </a:xfrm>
            <a:custGeom>
              <a:avLst/>
              <a:gdLst/>
              <a:ahLst/>
              <a:cxnLst>
                <a:cxn ang="0">
                  <a:pos x="wd2" y="hd2"/>
                </a:cxn>
                <a:cxn ang="5400000">
                  <a:pos x="wd2" y="hd2"/>
                </a:cxn>
                <a:cxn ang="10800000">
                  <a:pos x="wd2" y="hd2"/>
                </a:cxn>
                <a:cxn ang="16200000">
                  <a:pos x="wd2" y="hd2"/>
                </a:cxn>
              </a:cxnLst>
              <a:rect l="0" t="0" r="r" b="b"/>
              <a:pathLst>
                <a:path w="21600" h="21600" extrusionOk="0">
                  <a:moveTo>
                    <a:pt x="16873" y="2850"/>
                  </a:moveTo>
                  <a:cubicBezTo>
                    <a:pt x="18364" y="3806"/>
                    <a:pt x="19525" y="5033"/>
                    <a:pt x="20355" y="6530"/>
                  </a:cubicBezTo>
                  <a:cubicBezTo>
                    <a:pt x="21185" y="8031"/>
                    <a:pt x="21600" y="9635"/>
                    <a:pt x="21600" y="11343"/>
                  </a:cubicBezTo>
                  <a:cubicBezTo>
                    <a:pt x="21600" y="12760"/>
                    <a:pt x="21319" y="14088"/>
                    <a:pt x="20755" y="15329"/>
                  </a:cubicBezTo>
                  <a:cubicBezTo>
                    <a:pt x="20185" y="16570"/>
                    <a:pt x="19416" y="17655"/>
                    <a:pt x="18434" y="18588"/>
                  </a:cubicBezTo>
                  <a:cubicBezTo>
                    <a:pt x="17452" y="19521"/>
                    <a:pt x="16301" y="20256"/>
                    <a:pt x="14985" y="20794"/>
                  </a:cubicBezTo>
                  <a:cubicBezTo>
                    <a:pt x="13670" y="21333"/>
                    <a:pt x="12270" y="21600"/>
                    <a:pt x="10775" y="21600"/>
                  </a:cubicBezTo>
                  <a:cubicBezTo>
                    <a:pt x="9287" y="21600"/>
                    <a:pt x="7890" y="21333"/>
                    <a:pt x="6584" y="20794"/>
                  </a:cubicBezTo>
                  <a:cubicBezTo>
                    <a:pt x="5278" y="20256"/>
                    <a:pt x="4136" y="19521"/>
                    <a:pt x="3160" y="18588"/>
                  </a:cubicBezTo>
                  <a:cubicBezTo>
                    <a:pt x="2184" y="17655"/>
                    <a:pt x="1412" y="16570"/>
                    <a:pt x="845" y="15329"/>
                  </a:cubicBezTo>
                  <a:cubicBezTo>
                    <a:pt x="278" y="14088"/>
                    <a:pt x="0" y="12760"/>
                    <a:pt x="0" y="11343"/>
                  </a:cubicBezTo>
                  <a:cubicBezTo>
                    <a:pt x="0" y="9635"/>
                    <a:pt x="415" y="8031"/>
                    <a:pt x="1245" y="6530"/>
                  </a:cubicBezTo>
                  <a:cubicBezTo>
                    <a:pt x="2075" y="5033"/>
                    <a:pt x="3236" y="3806"/>
                    <a:pt x="4724" y="2850"/>
                  </a:cubicBezTo>
                  <a:cubicBezTo>
                    <a:pt x="4839" y="2761"/>
                    <a:pt x="4975" y="2732"/>
                    <a:pt x="5130" y="2770"/>
                  </a:cubicBezTo>
                  <a:cubicBezTo>
                    <a:pt x="5306" y="2804"/>
                    <a:pt x="5430" y="2879"/>
                    <a:pt x="5493" y="2989"/>
                  </a:cubicBezTo>
                  <a:lnTo>
                    <a:pt x="6800" y="4797"/>
                  </a:lnTo>
                  <a:cubicBezTo>
                    <a:pt x="6896" y="4906"/>
                    <a:pt x="6927" y="5033"/>
                    <a:pt x="6887" y="5174"/>
                  </a:cubicBezTo>
                  <a:cubicBezTo>
                    <a:pt x="6848" y="5318"/>
                    <a:pt x="6769" y="5436"/>
                    <a:pt x="6654" y="5525"/>
                  </a:cubicBezTo>
                  <a:cubicBezTo>
                    <a:pt x="5630" y="6185"/>
                    <a:pt x="4833" y="7026"/>
                    <a:pt x="4269" y="8042"/>
                  </a:cubicBezTo>
                  <a:cubicBezTo>
                    <a:pt x="3703" y="9056"/>
                    <a:pt x="3421" y="10156"/>
                    <a:pt x="3421" y="11343"/>
                  </a:cubicBezTo>
                  <a:cubicBezTo>
                    <a:pt x="3421" y="12299"/>
                    <a:pt x="3612" y="13209"/>
                    <a:pt x="3993" y="14067"/>
                  </a:cubicBezTo>
                  <a:cubicBezTo>
                    <a:pt x="4375" y="14926"/>
                    <a:pt x="4900" y="15668"/>
                    <a:pt x="5569" y="16299"/>
                  </a:cubicBezTo>
                  <a:cubicBezTo>
                    <a:pt x="6236" y="16930"/>
                    <a:pt x="7021" y="17431"/>
                    <a:pt x="7918" y="17797"/>
                  </a:cubicBezTo>
                  <a:cubicBezTo>
                    <a:pt x="8815" y="18162"/>
                    <a:pt x="9769" y="18347"/>
                    <a:pt x="10772" y="18347"/>
                  </a:cubicBezTo>
                  <a:cubicBezTo>
                    <a:pt x="11779" y="18347"/>
                    <a:pt x="12734" y="18162"/>
                    <a:pt x="13640" y="17797"/>
                  </a:cubicBezTo>
                  <a:cubicBezTo>
                    <a:pt x="14543" y="17431"/>
                    <a:pt x="15334" y="16930"/>
                    <a:pt x="16010" y="16299"/>
                  </a:cubicBezTo>
                  <a:cubicBezTo>
                    <a:pt x="16685" y="15669"/>
                    <a:pt x="17216" y="14928"/>
                    <a:pt x="17597" y="14076"/>
                  </a:cubicBezTo>
                  <a:cubicBezTo>
                    <a:pt x="17979" y="13221"/>
                    <a:pt x="18170" y="12308"/>
                    <a:pt x="18170" y="11343"/>
                  </a:cubicBezTo>
                  <a:cubicBezTo>
                    <a:pt x="18170" y="10156"/>
                    <a:pt x="17882" y="9056"/>
                    <a:pt x="17313" y="8042"/>
                  </a:cubicBezTo>
                  <a:cubicBezTo>
                    <a:pt x="16743" y="7023"/>
                    <a:pt x="15952" y="6185"/>
                    <a:pt x="14934" y="5525"/>
                  </a:cubicBezTo>
                  <a:cubicBezTo>
                    <a:pt x="14801" y="5436"/>
                    <a:pt x="14722" y="5324"/>
                    <a:pt x="14704" y="5197"/>
                  </a:cubicBezTo>
                  <a:cubicBezTo>
                    <a:pt x="14664" y="5050"/>
                    <a:pt x="14694" y="4915"/>
                    <a:pt x="14788" y="4797"/>
                  </a:cubicBezTo>
                  <a:lnTo>
                    <a:pt x="16067" y="2989"/>
                  </a:lnTo>
                  <a:cubicBezTo>
                    <a:pt x="16161" y="2879"/>
                    <a:pt x="16285" y="2810"/>
                    <a:pt x="16437" y="2784"/>
                  </a:cubicBezTo>
                  <a:cubicBezTo>
                    <a:pt x="16594" y="2755"/>
                    <a:pt x="16740" y="2778"/>
                    <a:pt x="16873" y="2850"/>
                  </a:cubicBezTo>
                  <a:moveTo>
                    <a:pt x="9663" y="10778"/>
                  </a:moveTo>
                  <a:cubicBezTo>
                    <a:pt x="9509" y="10778"/>
                    <a:pt x="9375" y="10726"/>
                    <a:pt x="9263" y="10625"/>
                  </a:cubicBezTo>
                  <a:cubicBezTo>
                    <a:pt x="9154" y="10524"/>
                    <a:pt x="9096" y="10398"/>
                    <a:pt x="9096" y="10239"/>
                  </a:cubicBezTo>
                  <a:lnTo>
                    <a:pt x="9096" y="535"/>
                  </a:lnTo>
                  <a:cubicBezTo>
                    <a:pt x="9096" y="388"/>
                    <a:pt x="9151" y="264"/>
                    <a:pt x="9257" y="158"/>
                  </a:cubicBezTo>
                  <a:cubicBezTo>
                    <a:pt x="9363" y="48"/>
                    <a:pt x="9496" y="0"/>
                    <a:pt x="9663" y="0"/>
                  </a:cubicBezTo>
                  <a:lnTo>
                    <a:pt x="11943" y="0"/>
                  </a:lnTo>
                  <a:cubicBezTo>
                    <a:pt x="12097" y="0"/>
                    <a:pt x="12231" y="48"/>
                    <a:pt x="12340" y="158"/>
                  </a:cubicBezTo>
                  <a:cubicBezTo>
                    <a:pt x="12452" y="264"/>
                    <a:pt x="12510" y="388"/>
                    <a:pt x="12510" y="535"/>
                  </a:cubicBezTo>
                  <a:lnTo>
                    <a:pt x="12510" y="10239"/>
                  </a:lnTo>
                  <a:cubicBezTo>
                    <a:pt x="12510" y="10386"/>
                    <a:pt x="12455" y="10513"/>
                    <a:pt x="12349" y="10620"/>
                  </a:cubicBezTo>
                  <a:cubicBezTo>
                    <a:pt x="12243" y="10723"/>
                    <a:pt x="12107" y="10778"/>
                    <a:pt x="11943" y="10778"/>
                  </a:cubicBezTo>
                  <a:lnTo>
                    <a:pt x="9663" y="10778"/>
                  </a:lnTo>
                  <a:close/>
                </a:path>
              </a:pathLst>
            </a:custGeom>
            <a:solidFill>
              <a:schemeClr val="accent2"/>
            </a:solidFill>
            <a:ln w="12700" cap="flat">
              <a:noFill/>
              <a:miter lim="400000"/>
            </a:ln>
            <a:effectLst/>
          </p:spPr>
          <p:txBody>
            <a:bodyPr wrap="square" lIns="22860" tIns="22860" rIns="22860" bIns="22860" numCol="1" anchor="ctr">
              <a:noAutofit/>
            </a:bodyPr>
            <a:lstStyle/>
            <a:p>
              <a:pPr marL="0" marR="0" lvl="0" indent="0" algn="l" defTabSz="457097" rtl="0" eaLnBrk="1" fontAlgn="auto" latinLnBrk="0" hangingPunct="0">
                <a:lnSpc>
                  <a:spcPct val="100000"/>
                </a:lnSpc>
                <a:spcBef>
                  <a:spcPts val="0"/>
                </a:spcBef>
                <a:spcAft>
                  <a:spcPts val="0"/>
                </a:spcAft>
                <a:buClrTx/>
                <a:buSzTx/>
                <a:buFontTx/>
                <a:buNone/>
                <a:tabLst/>
                <a:defRPr sz="5800">
                  <a:solidFill>
                    <a:srgbClr val="44CEB9"/>
                  </a:solidFill>
                  <a:effectLst>
                    <a:outerShdw blurRad="38100" dist="38100" dir="2700000" rotWithShape="0">
                      <a:srgbClr val="000000"/>
                    </a:outerShdw>
                  </a:effectLst>
                  <a:latin typeface="Gill Sans"/>
                  <a:ea typeface="Gill Sans"/>
                  <a:cs typeface="Gill Sans"/>
                  <a:sym typeface="Gill Sans"/>
                </a:defRPr>
              </a:pPr>
              <a:endParaRPr kumimoji="0" sz="2900" b="0" i="0" u="none" strike="noStrike" kern="0" cap="none" spc="0" normalizeH="0" baseline="0" noProof="0">
                <a:ln>
                  <a:noFill/>
                </a:ln>
                <a:solidFill>
                  <a:srgbClr val="44CEB9"/>
                </a:solidFill>
                <a:effectLst>
                  <a:outerShdw blurRad="38100" dist="38100" dir="2700000" rotWithShape="0">
                    <a:srgbClr val="000000"/>
                  </a:outerShdw>
                </a:effectLst>
                <a:uLnTx/>
                <a:uFillTx/>
                <a:latin typeface="Gill Sans"/>
                <a:sym typeface="Gill Sans"/>
              </a:endParaRPr>
            </a:p>
          </p:txBody>
        </p:sp>
      </p:grpSp>
      <p:grpSp>
        <p:nvGrpSpPr>
          <p:cNvPr id="795" name="Group 795"/>
          <p:cNvGrpSpPr/>
          <p:nvPr/>
        </p:nvGrpSpPr>
        <p:grpSpPr>
          <a:xfrm>
            <a:off x="6240240" y="5004860"/>
            <a:ext cx="1302466" cy="1314792"/>
            <a:chOff x="0" y="0"/>
            <a:chExt cx="2604931" cy="4686877"/>
          </a:xfrm>
        </p:grpSpPr>
        <p:sp>
          <p:nvSpPr>
            <p:cNvPr id="793" name="Shape 793"/>
            <p:cNvSpPr/>
            <p:nvPr/>
          </p:nvSpPr>
          <p:spPr>
            <a:xfrm>
              <a:off x="-1" y="0"/>
              <a:ext cx="2604933" cy="4686878"/>
            </a:xfrm>
            <a:custGeom>
              <a:avLst/>
              <a:gdLst/>
              <a:ahLst/>
              <a:cxnLst>
                <a:cxn ang="0">
                  <a:pos x="wd2" y="hd2"/>
                </a:cxn>
                <a:cxn ang="5400000">
                  <a:pos x="wd2" y="hd2"/>
                </a:cxn>
                <a:cxn ang="10800000">
                  <a:pos x="wd2" y="hd2"/>
                </a:cxn>
                <a:cxn ang="16200000">
                  <a:pos x="wd2" y="hd2"/>
                </a:cxn>
              </a:cxnLst>
              <a:rect l="0" t="0" r="r" b="b"/>
              <a:pathLst>
                <a:path w="21194" h="20985" extrusionOk="0">
                  <a:moveTo>
                    <a:pt x="13010" y="4"/>
                  </a:moveTo>
                  <a:cubicBezTo>
                    <a:pt x="13010" y="4"/>
                    <a:pt x="345" y="-499"/>
                    <a:pt x="345" y="9922"/>
                  </a:cubicBezTo>
                  <a:cubicBezTo>
                    <a:pt x="345" y="9922"/>
                    <a:pt x="-406" y="20867"/>
                    <a:pt x="307" y="20984"/>
                  </a:cubicBezTo>
                  <a:cubicBezTo>
                    <a:pt x="983" y="21101"/>
                    <a:pt x="533" y="13834"/>
                    <a:pt x="1459" y="11823"/>
                  </a:cubicBezTo>
                  <a:cubicBezTo>
                    <a:pt x="2785" y="8923"/>
                    <a:pt x="13010" y="9020"/>
                    <a:pt x="13010" y="9020"/>
                  </a:cubicBezTo>
                  <a:cubicBezTo>
                    <a:pt x="17527" y="9020"/>
                    <a:pt x="21194" y="7002"/>
                    <a:pt x="21194" y="4515"/>
                  </a:cubicBezTo>
                  <a:cubicBezTo>
                    <a:pt x="21194" y="2022"/>
                    <a:pt x="17527" y="4"/>
                    <a:pt x="13010" y="4"/>
                  </a:cubicBezTo>
                  <a:close/>
                  <a:moveTo>
                    <a:pt x="13010" y="8200"/>
                  </a:moveTo>
                  <a:cubicBezTo>
                    <a:pt x="8980" y="8138"/>
                    <a:pt x="6302" y="8496"/>
                    <a:pt x="4587" y="8903"/>
                  </a:cubicBezTo>
                  <a:cubicBezTo>
                    <a:pt x="2585" y="9378"/>
                    <a:pt x="2047" y="8813"/>
                    <a:pt x="2210" y="8180"/>
                  </a:cubicBezTo>
                  <a:cubicBezTo>
                    <a:pt x="2910" y="5507"/>
                    <a:pt x="4900" y="2111"/>
                    <a:pt x="10444" y="1099"/>
                  </a:cubicBezTo>
                  <a:cubicBezTo>
                    <a:pt x="10444" y="1099"/>
                    <a:pt x="10444" y="1099"/>
                    <a:pt x="10444" y="1099"/>
                  </a:cubicBezTo>
                  <a:cubicBezTo>
                    <a:pt x="15387" y="197"/>
                    <a:pt x="19705" y="2470"/>
                    <a:pt x="19705" y="4508"/>
                  </a:cubicBezTo>
                  <a:cubicBezTo>
                    <a:pt x="19705" y="6547"/>
                    <a:pt x="16701" y="8200"/>
                    <a:pt x="13010" y="8200"/>
                  </a:cubicBezTo>
                  <a:close/>
                </a:path>
              </a:pathLst>
            </a:custGeom>
            <a:solidFill>
              <a:schemeClr val="accent3"/>
            </a:solidFill>
            <a:ln w="12700" cap="flat">
              <a:noFill/>
              <a:miter lim="400000"/>
            </a:ln>
            <a:effectLst/>
          </p:spPr>
          <p:txBody>
            <a:bodyPr wrap="square" lIns="22860" tIns="22860" rIns="22860" bIns="22860" numCol="1" anchor="t">
              <a:noAutofit/>
            </a:bodyPr>
            <a:lstStyle/>
            <a:p>
              <a:pPr marL="0" marR="0" lvl="0" indent="0" algn="l" defTabSz="914217" rtl="0" eaLnBrk="1" fontAlgn="auto" latinLnBrk="0" hangingPunct="0">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rgbClr val="445469"/>
                </a:solidFill>
                <a:effectLst/>
                <a:uLnTx/>
                <a:uFillTx/>
                <a:latin typeface="Helvetica"/>
                <a:cs typeface="Helvetica"/>
                <a:sym typeface="Helvetica"/>
              </a:endParaRPr>
            </a:p>
          </p:txBody>
        </p:sp>
        <p:sp>
          <p:nvSpPr>
            <p:cNvPr id="794" name="Shape 794"/>
            <p:cNvSpPr/>
            <p:nvPr/>
          </p:nvSpPr>
          <p:spPr>
            <a:xfrm>
              <a:off x="1121388" y="681563"/>
              <a:ext cx="630817" cy="694080"/>
            </a:xfrm>
            <a:custGeom>
              <a:avLst/>
              <a:gdLst/>
              <a:ahLst/>
              <a:cxnLst>
                <a:cxn ang="0">
                  <a:pos x="wd2" y="hd2"/>
                </a:cxn>
                <a:cxn ang="5400000">
                  <a:pos x="wd2" y="hd2"/>
                </a:cxn>
                <a:cxn ang="10800000">
                  <a:pos x="wd2" y="hd2"/>
                </a:cxn>
                <a:cxn ang="16200000">
                  <a:pos x="wd2" y="hd2"/>
                </a:cxn>
              </a:cxnLst>
              <a:rect l="0" t="0" r="r" b="b"/>
              <a:pathLst>
                <a:path w="21600" h="21600" extrusionOk="0">
                  <a:moveTo>
                    <a:pt x="21600" y="4921"/>
                  </a:moveTo>
                  <a:lnTo>
                    <a:pt x="21600" y="5871"/>
                  </a:lnTo>
                  <a:cubicBezTo>
                    <a:pt x="21193" y="6052"/>
                    <a:pt x="20519" y="6202"/>
                    <a:pt x="19565" y="6320"/>
                  </a:cubicBezTo>
                  <a:cubicBezTo>
                    <a:pt x="18618" y="6436"/>
                    <a:pt x="17594" y="6522"/>
                    <a:pt x="16495" y="6579"/>
                  </a:cubicBezTo>
                  <a:cubicBezTo>
                    <a:pt x="15399" y="6643"/>
                    <a:pt x="14331" y="6677"/>
                    <a:pt x="13291" y="6683"/>
                  </a:cubicBezTo>
                  <a:cubicBezTo>
                    <a:pt x="12254" y="6692"/>
                    <a:pt x="11428" y="6698"/>
                    <a:pt x="10809" y="6698"/>
                  </a:cubicBezTo>
                  <a:cubicBezTo>
                    <a:pt x="10200" y="6698"/>
                    <a:pt x="9374" y="6692"/>
                    <a:pt x="8326" y="6683"/>
                  </a:cubicBezTo>
                  <a:cubicBezTo>
                    <a:pt x="7276" y="6677"/>
                    <a:pt x="6204" y="6643"/>
                    <a:pt x="5105" y="6579"/>
                  </a:cubicBezTo>
                  <a:cubicBezTo>
                    <a:pt x="4009" y="6522"/>
                    <a:pt x="2993" y="6436"/>
                    <a:pt x="2053" y="6326"/>
                  </a:cubicBezTo>
                  <a:cubicBezTo>
                    <a:pt x="1116" y="6214"/>
                    <a:pt x="442" y="6064"/>
                    <a:pt x="34" y="5871"/>
                  </a:cubicBezTo>
                  <a:cubicBezTo>
                    <a:pt x="10" y="5724"/>
                    <a:pt x="0" y="5566"/>
                    <a:pt x="0" y="5393"/>
                  </a:cubicBezTo>
                  <a:lnTo>
                    <a:pt x="0" y="4423"/>
                  </a:lnTo>
                  <a:cubicBezTo>
                    <a:pt x="0" y="4258"/>
                    <a:pt x="10" y="4092"/>
                    <a:pt x="34" y="3924"/>
                  </a:cubicBezTo>
                  <a:cubicBezTo>
                    <a:pt x="307" y="3801"/>
                    <a:pt x="701" y="3688"/>
                    <a:pt x="1213" y="3602"/>
                  </a:cubicBezTo>
                  <a:cubicBezTo>
                    <a:pt x="1717" y="3516"/>
                    <a:pt x="2257" y="3444"/>
                    <a:pt x="2830" y="3389"/>
                  </a:cubicBezTo>
                  <a:cubicBezTo>
                    <a:pt x="3404" y="3334"/>
                    <a:pt x="3971" y="3294"/>
                    <a:pt x="4528" y="3265"/>
                  </a:cubicBezTo>
                  <a:cubicBezTo>
                    <a:pt x="5084" y="3239"/>
                    <a:pt x="5516" y="3213"/>
                    <a:pt x="5827" y="3196"/>
                  </a:cubicBezTo>
                  <a:cubicBezTo>
                    <a:pt x="5737" y="2444"/>
                    <a:pt x="5800" y="1857"/>
                    <a:pt x="6017" y="1431"/>
                  </a:cubicBezTo>
                  <a:cubicBezTo>
                    <a:pt x="6232" y="1010"/>
                    <a:pt x="6560" y="693"/>
                    <a:pt x="7003" y="489"/>
                  </a:cubicBezTo>
                  <a:cubicBezTo>
                    <a:pt x="7441" y="282"/>
                    <a:pt x="7984" y="146"/>
                    <a:pt x="8631" y="86"/>
                  </a:cubicBezTo>
                  <a:cubicBezTo>
                    <a:pt x="9280" y="28"/>
                    <a:pt x="9999" y="0"/>
                    <a:pt x="10809" y="0"/>
                  </a:cubicBezTo>
                  <a:cubicBezTo>
                    <a:pt x="11418" y="0"/>
                    <a:pt x="12022" y="11"/>
                    <a:pt x="12620" y="40"/>
                  </a:cubicBezTo>
                  <a:cubicBezTo>
                    <a:pt x="13222" y="69"/>
                    <a:pt x="13758" y="164"/>
                    <a:pt x="14235" y="319"/>
                  </a:cubicBezTo>
                  <a:cubicBezTo>
                    <a:pt x="14708" y="483"/>
                    <a:pt x="15085" y="734"/>
                    <a:pt x="15368" y="1074"/>
                  </a:cubicBezTo>
                  <a:cubicBezTo>
                    <a:pt x="15648" y="1413"/>
                    <a:pt x="15790" y="1894"/>
                    <a:pt x="15790" y="2519"/>
                  </a:cubicBezTo>
                  <a:lnTo>
                    <a:pt x="15790" y="2850"/>
                  </a:lnTo>
                  <a:cubicBezTo>
                    <a:pt x="15790" y="2963"/>
                    <a:pt x="15776" y="3078"/>
                    <a:pt x="15759" y="3196"/>
                  </a:cubicBezTo>
                  <a:cubicBezTo>
                    <a:pt x="16077" y="3213"/>
                    <a:pt x="16512" y="3239"/>
                    <a:pt x="17062" y="3265"/>
                  </a:cubicBezTo>
                  <a:cubicBezTo>
                    <a:pt x="17612" y="3294"/>
                    <a:pt x="18179" y="3334"/>
                    <a:pt x="18759" y="3389"/>
                  </a:cubicBezTo>
                  <a:cubicBezTo>
                    <a:pt x="19336" y="3443"/>
                    <a:pt x="19886" y="3515"/>
                    <a:pt x="20405" y="3602"/>
                  </a:cubicBezTo>
                  <a:cubicBezTo>
                    <a:pt x="20923" y="3688"/>
                    <a:pt x="21324" y="3801"/>
                    <a:pt x="21597" y="3924"/>
                  </a:cubicBezTo>
                  <a:lnTo>
                    <a:pt x="21597" y="4921"/>
                  </a:lnTo>
                  <a:close/>
                  <a:moveTo>
                    <a:pt x="10813" y="8296"/>
                  </a:moveTo>
                  <a:cubicBezTo>
                    <a:pt x="12237" y="8278"/>
                    <a:pt x="13657" y="8250"/>
                    <a:pt x="15081" y="8215"/>
                  </a:cubicBezTo>
                  <a:cubicBezTo>
                    <a:pt x="16502" y="8178"/>
                    <a:pt x="17926" y="8088"/>
                    <a:pt x="19354" y="7939"/>
                  </a:cubicBezTo>
                  <a:lnTo>
                    <a:pt x="19354" y="19478"/>
                  </a:lnTo>
                  <a:cubicBezTo>
                    <a:pt x="19354" y="20057"/>
                    <a:pt x="19108" y="20558"/>
                    <a:pt x="18621" y="20973"/>
                  </a:cubicBezTo>
                  <a:cubicBezTo>
                    <a:pt x="18134" y="21393"/>
                    <a:pt x="17543" y="21600"/>
                    <a:pt x="16848" y="21600"/>
                  </a:cubicBezTo>
                  <a:lnTo>
                    <a:pt x="4752" y="21600"/>
                  </a:lnTo>
                  <a:cubicBezTo>
                    <a:pt x="4058" y="21600"/>
                    <a:pt x="3460" y="21396"/>
                    <a:pt x="2955" y="20978"/>
                  </a:cubicBezTo>
                  <a:cubicBezTo>
                    <a:pt x="2450" y="20570"/>
                    <a:pt x="2201" y="20069"/>
                    <a:pt x="2201" y="19478"/>
                  </a:cubicBezTo>
                  <a:lnTo>
                    <a:pt x="2201" y="7939"/>
                  </a:lnTo>
                  <a:cubicBezTo>
                    <a:pt x="3560" y="8088"/>
                    <a:pt x="4904" y="8183"/>
                    <a:pt x="6239" y="8229"/>
                  </a:cubicBezTo>
                  <a:cubicBezTo>
                    <a:pt x="7576" y="8273"/>
                    <a:pt x="8917" y="8296"/>
                    <a:pt x="10276" y="8296"/>
                  </a:cubicBezTo>
                  <a:lnTo>
                    <a:pt x="10813" y="8296"/>
                  </a:lnTo>
                  <a:close/>
                  <a:moveTo>
                    <a:pt x="6923" y="10395"/>
                  </a:moveTo>
                  <a:cubicBezTo>
                    <a:pt x="6923" y="10248"/>
                    <a:pt x="6857" y="10119"/>
                    <a:pt x="6733" y="10015"/>
                  </a:cubicBezTo>
                  <a:cubicBezTo>
                    <a:pt x="6605" y="9908"/>
                    <a:pt x="6453" y="9854"/>
                    <a:pt x="6277" y="9854"/>
                  </a:cubicBezTo>
                  <a:lnTo>
                    <a:pt x="5630" y="9854"/>
                  </a:lnTo>
                  <a:cubicBezTo>
                    <a:pt x="5450" y="9854"/>
                    <a:pt x="5305" y="9908"/>
                    <a:pt x="5191" y="10015"/>
                  </a:cubicBezTo>
                  <a:cubicBezTo>
                    <a:pt x="5074" y="10119"/>
                    <a:pt x="5015" y="10248"/>
                    <a:pt x="5015" y="10395"/>
                  </a:cubicBezTo>
                  <a:lnTo>
                    <a:pt x="5015" y="18859"/>
                  </a:lnTo>
                  <a:cubicBezTo>
                    <a:pt x="5015" y="19006"/>
                    <a:pt x="5074" y="19127"/>
                    <a:pt x="5191" y="19225"/>
                  </a:cubicBezTo>
                  <a:cubicBezTo>
                    <a:pt x="5305" y="19320"/>
                    <a:pt x="5450" y="19369"/>
                    <a:pt x="5630" y="19369"/>
                  </a:cubicBezTo>
                  <a:lnTo>
                    <a:pt x="6277" y="19369"/>
                  </a:lnTo>
                  <a:cubicBezTo>
                    <a:pt x="6453" y="19369"/>
                    <a:pt x="6605" y="19320"/>
                    <a:pt x="6733" y="19231"/>
                  </a:cubicBezTo>
                  <a:cubicBezTo>
                    <a:pt x="6857" y="19138"/>
                    <a:pt x="6923" y="19015"/>
                    <a:pt x="6923" y="18859"/>
                  </a:cubicBezTo>
                  <a:lnTo>
                    <a:pt x="6923" y="10395"/>
                  </a:lnTo>
                  <a:close/>
                  <a:moveTo>
                    <a:pt x="8416" y="3141"/>
                  </a:moveTo>
                  <a:cubicBezTo>
                    <a:pt x="10006" y="3121"/>
                    <a:pt x="11608" y="3121"/>
                    <a:pt x="13232" y="3141"/>
                  </a:cubicBezTo>
                  <a:cubicBezTo>
                    <a:pt x="13232" y="3032"/>
                    <a:pt x="13243" y="2925"/>
                    <a:pt x="13267" y="2819"/>
                  </a:cubicBezTo>
                  <a:cubicBezTo>
                    <a:pt x="13287" y="2712"/>
                    <a:pt x="13287" y="2611"/>
                    <a:pt x="13267" y="2519"/>
                  </a:cubicBezTo>
                  <a:lnTo>
                    <a:pt x="13267" y="2315"/>
                  </a:lnTo>
                  <a:cubicBezTo>
                    <a:pt x="12880" y="2222"/>
                    <a:pt x="12472" y="2171"/>
                    <a:pt x="12043" y="2162"/>
                  </a:cubicBezTo>
                  <a:cubicBezTo>
                    <a:pt x="11611" y="2153"/>
                    <a:pt x="11203" y="2148"/>
                    <a:pt x="10820" y="2148"/>
                  </a:cubicBezTo>
                  <a:cubicBezTo>
                    <a:pt x="10411" y="2148"/>
                    <a:pt x="9996" y="2153"/>
                    <a:pt x="9574" y="2162"/>
                  </a:cubicBezTo>
                  <a:cubicBezTo>
                    <a:pt x="9149" y="2171"/>
                    <a:pt x="8741" y="2222"/>
                    <a:pt x="8354" y="2315"/>
                  </a:cubicBezTo>
                  <a:lnTo>
                    <a:pt x="8354" y="2519"/>
                  </a:lnTo>
                  <a:cubicBezTo>
                    <a:pt x="8354" y="2611"/>
                    <a:pt x="8357" y="2715"/>
                    <a:pt x="8371" y="2824"/>
                  </a:cubicBezTo>
                  <a:cubicBezTo>
                    <a:pt x="8375" y="2937"/>
                    <a:pt x="8392" y="3040"/>
                    <a:pt x="8416" y="3141"/>
                  </a:cubicBezTo>
                  <a:moveTo>
                    <a:pt x="11770" y="10395"/>
                  </a:moveTo>
                  <a:cubicBezTo>
                    <a:pt x="11770" y="10248"/>
                    <a:pt x="11708" y="10119"/>
                    <a:pt x="11583" y="10015"/>
                  </a:cubicBezTo>
                  <a:cubicBezTo>
                    <a:pt x="11452" y="9908"/>
                    <a:pt x="11300" y="9854"/>
                    <a:pt x="11124" y="9854"/>
                  </a:cubicBezTo>
                  <a:lnTo>
                    <a:pt x="10476" y="9854"/>
                  </a:lnTo>
                  <a:cubicBezTo>
                    <a:pt x="10300" y="9854"/>
                    <a:pt x="10151" y="9908"/>
                    <a:pt x="10037" y="10015"/>
                  </a:cubicBezTo>
                  <a:cubicBezTo>
                    <a:pt x="9923" y="10119"/>
                    <a:pt x="9865" y="10248"/>
                    <a:pt x="9865" y="10395"/>
                  </a:cubicBezTo>
                  <a:lnTo>
                    <a:pt x="9865" y="18859"/>
                  </a:lnTo>
                  <a:cubicBezTo>
                    <a:pt x="9865" y="19006"/>
                    <a:pt x="9920" y="19127"/>
                    <a:pt x="10030" y="19225"/>
                  </a:cubicBezTo>
                  <a:cubicBezTo>
                    <a:pt x="10141" y="19320"/>
                    <a:pt x="10286" y="19369"/>
                    <a:pt x="10476" y="19369"/>
                  </a:cubicBezTo>
                  <a:lnTo>
                    <a:pt x="11124" y="19369"/>
                  </a:lnTo>
                  <a:cubicBezTo>
                    <a:pt x="11300" y="19369"/>
                    <a:pt x="11452" y="19320"/>
                    <a:pt x="11583" y="19231"/>
                  </a:cubicBezTo>
                  <a:cubicBezTo>
                    <a:pt x="11708" y="19138"/>
                    <a:pt x="11770" y="19015"/>
                    <a:pt x="11770" y="18859"/>
                  </a:cubicBezTo>
                  <a:lnTo>
                    <a:pt x="11770" y="10395"/>
                  </a:lnTo>
                  <a:close/>
                  <a:moveTo>
                    <a:pt x="14684" y="18859"/>
                  </a:moveTo>
                  <a:cubicBezTo>
                    <a:pt x="14684" y="19006"/>
                    <a:pt x="14746" y="19127"/>
                    <a:pt x="14867" y="19225"/>
                  </a:cubicBezTo>
                  <a:cubicBezTo>
                    <a:pt x="14988" y="19320"/>
                    <a:pt x="15144" y="19369"/>
                    <a:pt x="15334" y="19369"/>
                  </a:cubicBezTo>
                  <a:lnTo>
                    <a:pt x="15980" y="19369"/>
                  </a:lnTo>
                  <a:cubicBezTo>
                    <a:pt x="16156" y="19369"/>
                    <a:pt x="16309" y="19320"/>
                    <a:pt x="16433" y="19231"/>
                  </a:cubicBezTo>
                  <a:cubicBezTo>
                    <a:pt x="16561" y="19138"/>
                    <a:pt x="16630" y="19015"/>
                    <a:pt x="16630" y="18859"/>
                  </a:cubicBezTo>
                  <a:lnTo>
                    <a:pt x="16630" y="10395"/>
                  </a:lnTo>
                  <a:cubicBezTo>
                    <a:pt x="16630" y="10248"/>
                    <a:pt x="16561" y="10119"/>
                    <a:pt x="16433" y="10015"/>
                  </a:cubicBezTo>
                  <a:cubicBezTo>
                    <a:pt x="16309" y="9908"/>
                    <a:pt x="16156" y="9854"/>
                    <a:pt x="15980" y="9854"/>
                  </a:cubicBezTo>
                  <a:lnTo>
                    <a:pt x="15334" y="9854"/>
                  </a:lnTo>
                  <a:cubicBezTo>
                    <a:pt x="15154" y="9854"/>
                    <a:pt x="15002" y="9908"/>
                    <a:pt x="14878" y="10015"/>
                  </a:cubicBezTo>
                  <a:cubicBezTo>
                    <a:pt x="14753" y="10119"/>
                    <a:pt x="14684" y="10248"/>
                    <a:pt x="14684" y="10395"/>
                  </a:cubicBezTo>
                  <a:lnTo>
                    <a:pt x="14684" y="18859"/>
                  </a:lnTo>
                  <a:close/>
                </a:path>
              </a:pathLst>
            </a:custGeom>
            <a:solidFill>
              <a:schemeClr val="accent3"/>
            </a:solidFill>
            <a:ln w="12700" cap="flat">
              <a:noFill/>
              <a:miter lim="400000"/>
            </a:ln>
            <a:effectLst/>
          </p:spPr>
          <p:txBody>
            <a:bodyPr wrap="square" lIns="22860" tIns="22860" rIns="22860" bIns="22860" numCol="1" anchor="ctr">
              <a:noAutofit/>
            </a:bodyPr>
            <a:lstStyle/>
            <a:p>
              <a:pPr marL="0" marR="0" lvl="0" indent="0" algn="l" defTabSz="457097" rtl="0" eaLnBrk="1" fontAlgn="auto" latinLnBrk="0" hangingPunct="0">
                <a:lnSpc>
                  <a:spcPct val="100000"/>
                </a:lnSpc>
                <a:spcBef>
                  <a:spcPts val="0"/>
                </a:spcBef>
                <a:spcAft>
                  <a:spcPts val="0"/>
                </a:spcAft>
                <a:buClrTx/>
                <a:buSzTx/>
                <a:buFontTx/>
                <a:buNone/>
                <a:tabLst/>
                <a:defRPr sz="5800">
                  <a:solidFill>
                    <a:srgbClr val="44CEB9"/>
                  </a:solidFill>
                  <a:effectLst>
                    <a:outerShdw blurRad="38100" dist="38100" dir="2700000" rotWithShape="0">
                      <a:srgbClr val="000000"/>
                    </a:outerShdw>
                  </a:effectLst>
                  <a:latin typeface="Gill Sans"/>
                  <a:ea typeface="Gill Sans"/>
                  <a:cs typeface="Gill Sans"/>
                  <a:sym typeface="Gill Sans"/>
                </a:defRPr>
              </a:pPr>
              <a:endParaRPr kumimoji="0" sz="2900" b="0" i="0" u="none" strike="noStrike" kern="0" cap="none" spc="0" normalizeH="0" baseline="0" noProof="0">
                <a:ln>
                  <a:noFill/>
                </a:ln>
                <a:solidFill>
                  <a:srgbClr val="44CEB9"/>
                </a:solidFill>
                <a:effectLst>
                  <a:outerShdw blurRad="38100" dist="38100" dir="2700000" rotWithShape="0">
                    <a:srgbClr val="000000"/>
                  </a:outerShdw>
                </a:effectLst>
                <a:uLnTx/>
                <a:uFillTx/>
                <a:latin typeface="Gill Sans"/>
                <a:sym typeface="Gill Sans"/>
              </a:endParaRPr>
            </a:p>
          </p:txBody>
        </p:sp>
      </p:grpSp>
      <p:sp>
        <p:nvSpPr>
          <p:cNvPr id="800" name="Shape 800"/>
          <p:cNvSpPr/>
          <p:nvPr/>
        </p:nvSpPr>
        <p:spPr>
          <a:xfrm>
            <a:off x="5719625" y="1235333"/>
            <a:ext cx="776520" cy="45719"/>
          </a:xfrm>
          <a:prstGeom prst="rect">
            <a:avLst/>
          </a:prstGeom>
          <a:solidFill>
            <a:schemeClr val="accent5"/>
          </a:solidFill>
          <a:ln w="12700" cap="flat">
            <a:noFill/>
            <a:miter lim="400000"/>
          </a:ln>
          <a:effectLst/>
        </p:spPr>
        <p:txBody>
          <a:bodyPr wrap="square" lIns="22860" tIns="22860" rIns="22860" bIns="22860" numCol="1" anchor="ctr">
            <a:noAutofit/>
          </a:bodyPr>
          <a:lstStyle/>
          <a:p>
            <a:pPr marL="0" marR="0" lvl="0" indent="0" algn="ctr" defTabSz="914217" rtl="0" eaLnBrk="1" fontAlgn="auto" latinLnBrk="0" hangingPunct="0">
              <a:lnSpc>
                <a:spcPct val="100000"/>
              </a:lnSpc>
              <a:spcBef>
                <a:spcPts val="0"/>
              </a:spcBef>
              <a:spcAft>
                <a:spcPts val="0"/>
              </a:spcAft>
              <a:buClrTx/>
              <a:buSzTx/>
              <a:buFontTx/>
              <a:buNone/>
              <a:tabLst/>
              <a:defRPr>
                <a:solidFill>
                  <a:srgbClr val="9BBB5C"/>
                </a:solidFill>
              </a:defRPr>
            </a:pPr>
            <a:endParaRPr kumimoji="0" sz="1800" b="0" i="0" u="none" strike="noStrike" kern="0" cap="none" spc="0" normalizeH="0" baseline="0" noProof="0">
              <a:ln>
                <a:noFill/>
              </a:ln>
              <a:solidFill>
                <a:srgbClr val="9BBB5C"/>
              </a:solidFill>
              <a:effectLst/>
              <a:uLnTx/>
              <a:uFillTx/>
              <a:latin typeface="Helvetica"/>
              <a:cs typeface="Helvetica"/>
              <a:sym typeface="Helvetica"/>
            </a:endParaRPr>
          </a:p>
        </p:txBody>
      </p:sp>
      <p:sp>
        <p:nvSpPr>
          <p:cNvPr id="46" name="TextBox 45">
            <a:extLst>
              <a:ext uri="{FF2B5EF4-FFF2-40B4-BE49-F238E27FC236}">
                <a16:creationId xmlns:a16="http://schemas.microsoft.com/office/drawing/2014/main" xmlns="" id="{5B122B02-2885-4934-A455-1560E60DE872}"/>
              </a:ext>
            </a:extLst>
          </p:cNvPr>
          <p:cNvSpPr txBox="1"/>
          <p:nvPr/>
        </p:nvSpPr>
        <p:spPr>
          <a:xfrm>
            <a:off x="4863614" y="673386"/>
            <a:ext cx="2384003" cy="461665"/>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eaLnBrk="1" hangingPunct="1"/>
            <a:r>
              <a:rPr lang="en-US" altLang="en-US" sz="2400" b="1" dirty="0" err="1">
                <a:solidFill>
                  <a:srgbClr val="CC0000"/>
                </a:solidFill>
                <a:cs typeface="Arial" panose="020B0604020202020204" pitchFamily="34" charset="0"/>
                <a:sym typeface="Arial" panose="020B0604020202020204" pitchFamily="34" charset="0"/>
              </a:rPr>
              <a:t>Tỷ</a:t>
            </a:r>
            <a:r>
              <a:rPr lang="en-US" altLang="en-US" sz="2400" b="1" dirty="0">
                <a:solidFill>
                  <a:srgbClr val="CC0000"/>
                </a:solidFill>
                <a:cs typeface="Arial" panose="020B0604020202020204" pitchFamily="34" charset="0"/>
                <a:sym typeface="Arial" panose="020B0604020202020204" pitchFamily="34" charset="0"/>
              </a:rPr>
              <a:t> </a:t>
            </a:r>
            <a:r>
              <a:rPr lang="en-US" altLang="en-US" sz="2400" b="1" dirty="0" err="1">
                <a:solidFill>
                  <a:srgbClr val="CC0000"/>
                </a:solidFill>
                <a:cs typeface="Arial" panose="020B0604020202020204" pitchFamily="34" charset="0"/>
                <a:sym typeface="Arial" panose="020B0604020202020204" pitchFamily="34" charset="0"/>
              </a:rPr>
              <a:t>suất</a:t>
            </a:r>
            <a:r>
              <a:rPr lang="en-US" altLang="en-US" sz="2400" b="1" dirty="0">
                <a:solidFill>
                  <a:srgbClr val="CC0000"/>
                </a:solidFill>
                <a:cs typeface="Arial" panose="020B0604020202020204" pitchFamily="34" charset="0"/>
                <a:sym typeface="Arial" panose="020B0604020202020204" pitchFamily="34" charset="0"/>
              </a:rPr>
              <a:t> </a:t>
            </a:r>
            <a:r>
              <a:rPr lang="en-US" altLang="en-US" sz="2400" b="1" dirty="0" err="1">
                <a:solidFill>
                  <a:srgbClr val="CC0000"/>
                </a:solidFill>
                <a:cs typeface="Arial" panose="020B0604020202020204" pitchFamily="34" charset="0"/>
                <a:sym typeface="Arial" panose="020B0604020202020204" pitchFamily="34" charset="0"/>
              </a:rPr>
              <a:t>lợi</a:t>
            </a:r>
            <a:r>
              <a:rPr lang="en-US" altLang="en-US" sz="2400" b="1" dirty="0">
                <a:solidFill>
                  <a:srgbClr val="CC0000"/>
                </a:solidFill>
                <a:cs typeface="Arial" panose="020B0604020202020204" pitchFamily="34" charset="0"/>
                <a:sym typeface="Arial" panose="020B0604020202020204" pitchFamily="34" charset="0"/>
              </a:rPr>
              <a:t> </a:t>
            </a:r>
            <a:r>
              <a:rPr lang="en-US" altLang="en-US" sz="2400" b="1" dirty="0" err="1">
                <a:solidFill>
                  <a:srgbClr val="CC0000"/>
                </a:solidFill>
                <a:cs typeface="Arial" panose="020B0604020202020204" pitchFamily="34" charset="0"/>
                <a:sym typeface="Arial" panose="020B0604020202020204" pitchFamily="34" charset="0"/>
              </a:rPr>
              <a:t>tức</a:t>
            </a:r>
            <a:r>
              <a:rPr lang="en-US" altLang="en-US" sz="2400" b="1" dirty="0">
                <a:solidFill>
                  <a:srgbClr val="000000"/>
                </a:solidFill>
                <a:cs typeface="Arial" panose="020B0604020202020204" pitchFamily="34" charset="0"/>
                <a:sym typeface="Arial" panose="020B0604020202020204" pitchFamily="34" charset="0"/>
              </a:rPr>
              <a:t> </a:t>
            </a:r>
          </a:p>
        </p:txBody>
      </p:sp>
      <p:sp>
        <p:nvSpPr>
          <p:cNvPr id="48" name="TextBox 47">
            <a:extLst>
              <a:ext uri="{FF2B5EF4-FFF2-40B4-BE49-F238E27FC236}">
                <a16:creationId xmlns:a16="http://schemas.microsoft.com/office/drawing/2014/main" xmlns="" id="{2AE06FED-B617-4D8C-AB29-FBBE3823C169}"/>
              </a:ext>
            </a:extLst>
          </p:cNvPr>
          <p:cNvSpPr txBox="1"/>
          <p:nvPr/>
        </p:nvSpPr>
        <p:spPr>
          <a:xfrm>
            <a:off x="1016000" y="1332726"/>
            <a:ext cx="10276114" cy="461665"/>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gn="ctr" eaLnBrk="1" hangingPunct="1"/>
            <a:r>
              <a:rPr lang="en-US" altLang="en-US" sz="2400" dirty="0" err="1">
                <a:solidFill>
                  <a:srgbClr val="000000"/>
                </a:solidFill>
                <a:cs typeface="Arial" panose="020B0604020202020204" pitchFamily="34" charset="0"/>
                <a:sym typeface="Arial" panose="020B0604020202020204" pitchFamily="34" charset="0"/>
              </a:rPr>
              <a:t>Là</a:t>
            </a:r>
            <a:r>
              <a:rPr lang="en-US" altLang="en-US" sz="2400" dirty="0">
                <a:solidFill>
                  <a:srgbClr val="000000"/>
                </a:solidFill>
                <a:cs typeface="Arial" panose="020B0604020202020204" pitchFamily="34" charset="0"/>
                <a:sym typeface="Arial" panose="020B0604020202020204" pitchFamily="34" charset="0"/>
              </a:rPr>
              <a:t> </a:t>
            </a:r>
            <a:r>
              <a:rPr lang="en-US" altLang="en-US" sz="2400" dirty="0" err="1">
                <a:solidFill>
                  <a:srgbClr val="000000"/>
                </a:solidFill>
                <a:cs typeface="Arial" panose="020B0604020202020204" pitchFamily="34" charset="0"/>
                <a:sym typeface="Arial" panose="020B0604020202020204" pitchFamily="34" charset="0"/>
              </a:rPr>
              <a:t>tỷ</a:t>
            </a:r>
            <a:r>
              <a:rPr lang="en-US" altLang="en-US" sz="2400" dirty="0">
                <a:solidFill>
                  <a:srgbClr val="000000"/>
                </a:solidFill>
                <a:cs typeface="Arial" panose="020B0604020202020204" pitchFamily="34" charset="0"/>
                <a:sym typeface="Arial" panose="020B0604020202020204" pitchFamily="34" charset="0"/>
              </a:rPr>
              <a:t> </a:t>
            </a:r>
            <a:r>
              <a:rPr lang="en-US" altLang="en-US" sz="2400" dirty="0" err="1">
                <a:solidFill>
                  <a:srgbClr val="000000"/>
                </a:solidFill>
                <a:cs typeface="Arial" panose="020B0604020202020204" pitchFamily="34" charset="0"/>
                <a:sym typeface="Arial" panose="020B0604020202020204" pitchFamily="34" charset="0"/>
              </a:rPr>
              <a:t>lệ</a:t>
            </a:r>
            <a:r>
              <a:rPr lang="en-US" altLang="en-US" sz="2400" dirty="0">
                <a:solidFill>
                  <a:srgbClr val="000000"/>
                </a:solidFill>
                <a:cs typeface="Arial" panose="020B0604020202020204" pitchFamily="34" charset="0"/>
                <a:sym typeface="Arial" panose="020B0604020202020204" pitchFamily="34" charset="0"/>
              </a:rPr>
              <a:t> </a:t>
            </a:r>
            <a:r>
              <a:rPr lang="en-US" altLang="en-US" sz="2400" dirty="0" err="1">
                <a:solidFill>
                  <a:srgbClr val="000000"/>
                </a:solidFill>
                <a:cs typeface="Arial" panose="020B0604020202020204" pitchFamily="34" charset="0"/>
                <a:sym typeface="Arial" panose="020B0604020202020204" pitchFamily="34" charset="0"/>
              </a:rPr>
              <a:t>phần</a:t>
            </a:r>
            <a:r>
              <a:rPr lang="en-US" altLang="en-US" sz="2400" dirty="0">
                <a:solidFill>
                  <a:srgbClr val="000000"/>
                </a:solidFill>
                <a:cs typeface="Arial" panose="020B0604020202020204" pitchFamily="34" charset="0"/>
                <a:sym typeface="Arial" panose="020B0604020202020204" pitchFamily="34" charset="0"/>
              </a:rPr>
              <a:t> </a:t>
            </a:r>
            <a:r>
              <a:rPr lang="en-US" altLang="en-US" sz="2400" dirty="0" err="1">
                <a:solidFill>
                  <a:srgbClr val="000000"/>
                </a:solidFill>
                <a:cs typeface="Arial" panose="020B0604020202020204" pitchFamily="34" charset="0"/>
                <a:sym typeface="Arial" panose="020B0604020202020204" pitchFamily="34" charset="0"/>
              </a:rPr>
              <a:t>trăm</a:t>
            </a:r>
            <a:r>
              <a:rPr lang="en-US" altLang="en-US" sz="2400" dirty="0">
                <a:solidFill>
                  <a:srgbClr val="000000"/>
                </a:solidFill>
                <a:cs typeface="Arial" panose="020B0604020202020204" pitchFamily="34" charset="0"/>
                <a:sym typeface="Arial" panose="020B0604020202020204" pitchFamily="34" charset="0"/>
              </a:rPr>
              <a:t> </a:t>
            </a:r>
            <a:r>
              <a:rPr lang="en-US" altLang="en-US" sz="2400" dirty="0" err="1">
                <a:solidFill>
                  <a:srgbClr val="000000"/>
                </a:solidFill>
                <a:cs typeface="Arial" panose="020B0604020202020204" pitchFamily="34" charset="0"/>
                <a:sym typeface="Arial" panose="020B0604020202020204" pitchFamily="34" charset="0"/>
              </a:rPr>
              <a:t>giữa</a:t>
            </a:r>
            <a:r>
              <a:rPr lang="en-US" altLang="en-US" sz="2400" dirty="0">
                <a:solidFill>
                  <a:srgbClr val="000000"/>
                </a:solidFill>
                <a:cs typeface="Arial" panose="020B0604020202020204" pitchFamily="34" charset="0"/>
                <a:sym typeface="Arial" panose="020B0604020202020204" pitchFamily="34" charset="0"/>
              </a:rPr>
              <a:t> </a:t>
            </a:r>
            <a:r>
              <a:rPr lang="en-US" altLang="en-US" sz="2400" dirty="0" err="1">
                <a:solidFill>
                  <a:srgbClr val="000000"/>
                </a:solidFill>
                <a:cs typeface="Arial" panose="020B0604020202020204" pitchFamily="34" charset="0"/>
                <a:sym typeface="Arial" panose="020B0604020202020204" pitchFamily="34" charset="0"/>
              </a:rPr>
              <a:t>tổng</a:t>
            </a:r>
            <a:r>
              <a:rPr lang="en-US" altLang="en-US" sz="2400" dirty="0">
                <a:solidFill>
                  <a:srgbClr val="000000"/>
                </a:solidFill>
                <a:cs typeface="Arial" panose="020B0604020202020204" pitchFamily="34" charset="0"/>
                <a:sym typeface="Arial" panose="020B0604020202020204" pitchFamily="34" charset="0"/>
              </a:rPr>
              <a:t> </a:t>
            </a:r>
            <a:r>
              <a:rPr lang="en-US" altLang="en-US" sz="2400" dirty="0" err="1">
                <a:solidFill>
                  <a:srgbClr val="000000"/>
                </a:solidFill>
                <a:cs typeface="Arial" panose="020B0604020202020204" pitchFamily="34" charset="0"/>
                <a:sym typeface="Arial" panose="020B0604020202020204" pitchFamily="34" charset="0"/>
              </a:rPr>
              <a:t>số</a:t>
            </a:r>
            <a:r>
              <a:rPr lang="en-US" altLang="en-US" sz="2400" dirty="0">
                <a:solidFill>
                  <a:srgbClr val="000000"/>
                </a:solidFill>
                <a:cs typeface="Arial" panose="020B0604020202020204" pitchFamily="34" charset="0"/>
                <a:sym typeface="Arial" panose="020B0604020202020204" pitchFamily="34" charset="0"/>
              </a:rPr>
              <a:t> </a:t>
            </a:r>
            <a:r>
              <a:rPr lang="en-US" altLang="en-US" sz="2400" dirty="0" err="1">
                <a:solidFill>
                  <a:srgbClr val="000000"/>
                </a:solidFill>
                <a:cs typeface="Arial" panose="020B0604020202020204" pitchFamily="34" charset="0"/>
                <a:sym typeface="Arial" panose="020B0604020202020204" pitchFamily="34" charset="0"/>
              </a:rPr>
              <a:t>lợi</a:t>
            </a:r>
            <a:r>
              <a:rPr lang="en-US" altLang="en-US" sz="2400" dirty="0">
                <a:solidFill>
                  <a:srgbClr val="000000"/>
                </a:solidFill>
                <a:cs typeface="Arial" panose="020B0604020202020204" pitchFamily="34" charset="0"/>
                <a:sym typeface="Arial" panose="020B0604020202020204" pitchFamily="34" charset="0"/>
              </a:rPr>
              <a:t> </a:t>
            </a:r>
            <a:r>
              <a:rPr lang="en-US" altLang="en-US" sz="2400" dirty="0" err="1">
                <a:solidFill>
                  <a:srgbClr val="000000"/>
                </a:solidFill>
                <a:cs typeface="Arial" panose="020B0604020202020204" pitchFamily="34" charset="0"/>
                <a:sym typeface="Arial" panose="020B0604020202020204" pitchFamily="34" charset="0"/>
              </a:rPr>
              <a:t>tức</a:t>
            </a:r>
            <a:r>
              <a:rPr lang="en-US" altLang="en-US" sz="2400" dirty="0">
                <a:solidFill>
                  <a:srgbClr val="000000"/>
                </a:solidFill>
                <a:cs typeface="Arial" panose="020B0604020202020204" pitchFamily="34" charset="0"/>
                <a:sym typeface="Arial" panose="020B0604020202020204" pitchFamily="34" charset="0"/>
              </a:rPr>
              <a:t> </a:t>
            </a:r>
            <a:r>
              <a:rPr lang="en-US" altLang="en-US" sz="2400" dirty="0" err="1">
                <a:solidFill>
                  <a:srgbClr val="000000"/>
                </a:solidFill>
                <a:cs typeface="Arial" panose="020B0604020202020204" pitchFamily="34" charset="0"/>
                <a:sym typeface="Arial" panose="020B0604020202020204" pitchFamily="34" charset="0"/>
              </a:rPr>
              <a:t>thu</a:t>
            </a:r>
            <a:r>
              <a:rPr lang="en-US" altLang="en-US" sz="2400" dirty="0">
                <a:solidFill>
                  <a:srgbClr val="000000"/>
                </a:solidFill>
                <a:cs typeface="Arial" panose="020B0604020202020204" pitchFamily="34" charset="0"/>
                <a:sym typeface="Arial" panose="020B0604020202020204" pitchFamily="34" charset="0"/>
              </a:rPr>
              <a:t> </a:t>
            </a:r>
            <a:r>
              <a:rPr lang="en-US" altLang="en-US" sz="2400" dirty="0" err="1">
                <a:solidFill>
                  <a:srgbClr val="000000"/>
                </a:solidFill>
                <a:cs typeface="Arial" panose="020B0604020202020204" pitchFamily="34" charset="0"/>
                <a:sym typeface="Arial" panose="020B0604020202020204" pitchFamily="34" charset="0"/>
              </a:rPr>
              <a:t>được</a:t>
            </a:r>
            <a:r>
              <a:rPr lang="en-US" altLang="en-US" sz="2400" dirty="0">
                <a:solidFill>
                  <a:srgbClr val="000000"/>
                </a:solidFill>
                <a:cs typeface="Arial" panose="020B0604020202020204" pitchFamily="34" charset="0"/>
                <a:sym typeface="Arial" panose="020B0604020202020204" pitchFamily="34" charset="0"/>
              </a:rPr>
              <a:t> </a:t>
            </a:r>
            <a:r>
              <a:rPr lang="en-US" altLang="en-US" sz="2400" dirty="0" err="1">
                <a:solidFill>
                  <a:srgbClr val="000000"/>
                </a:solidFill>
                <a:cs typeface="Arial" panose="020B0604020202020204" pitchFamily="34" charset="0"/>
                <a:sym typeface="Arial" panose="020B0604020202020204" pitchFamily="34" charset="0"/>
              </a:rPr>
              <a:t>và</a:t>
            </a:r>
            <a:r>
              <a:rPr lang="en-US" altLang="en-US" sz="2400" dirty="0">
                <a:solidFill>
                  <a:srgbClr val="000000"/>
                </a:solidFill>
                <a:cs typeface="Arial" panose="020B0604020202020204" pitchFamily="34" charset="0"/>
                <a:sym typeface="Arial" panose="020B0604020202020204" pitchFamily="34" charset="0"/>
              </a:rPr>
              <a:t> </a:t>
            </a:r>
            <a:r>
              <a:rPr lang="en-US" altLang="en-US" sz="2400" dirty="0" err="1">
                <a:solidFill>
                  <a:srgbClr val="000000"/>
                </a:solidFill>
                <a:cs typeface="Arial" panose="020B0604020202020204" pitchFamily="34" charset="0"/>
                <a:sym typeface="Arial" panose="020B0604020202020204" pitchFamily="34" charset="0"/>
              </a:rPr>
              <a:t>số</a:t>
            </a:r>
            <a:r>
              <a:rPr lang="en-US" altLang="en-US" sz="2400" dirty="0">
                <a:solidFill>
                  <a:srgbClr val="000000"/>
                </a:solidFill>
                <a:cs typeface="Arial" panose="020B0604020202020204" pitchFamily="34" charset="0"/>
                <a:sym typeface="Arial" panose="020B0604020202020204" pitchFamily="34" charset="0"/>
              </a:rPr>
              <a:t> </a:t>
            </a:r>
            <a:r>
              <a:rPr lang="en-US" altLang="en-US" sz="2400" dirty="0" err="1">
                <a:solidFill>
                  <a:srgbClr val="000000"/>
                </a:solidFill>
                <a:cs typeface="Arial" panose="020B0604020202020204" pitchFamily="34" charset="0"/>
                <a:sym typeface="Arial" panose="020B0604020202020204" pitchFamily="34" charset="0"/>
              </a:rPr>
              <a:t>tiền</a:t>
            </a:r>
            <a:r>
              <a:rPr lang="en-US" altLang="en-US" sz="2400" dirty="0">
                <a:solidFill>
                  <a:srgbClr val="000000"/>
                </a:solidFill>
                <a:cs typeface="Arial" panose="020B0604020202020204" pitchFamily="34" charset="0"/>
                <a:sym typeface="Arial" panose="020B0604020202020204" pitchFamily="34" charset="0"/>
              </a:rPr>
              <a:t> </a:t>
            </a:r>
            <a:r>
              <a:rPr lang="en-US" altLang="en-US" sz="2400" dirty="0" err="1">
                <a:solidFill>
                  <a:srgbClr val="000000"/>
                </a:solidFill>
                <a:cs typeface="Arial" panose="020B0604020202020204" pitchFamily="34" charset="0"/>
                <a:sym typeface="Arial" panose="020B0604020202020204" pitchFamily="34" charset="0"/>
              </a:rPr>
              <a:t>tư</a:t>
            </a:r>
            <a:r>
              <a:rPr lang="en-US" altLang="en-US" sz="2400" dirty="0">
                <a:solidFill>
                  <a:srgbClr val="000000"/>
                </a:solidFill>
                <a:cs typeface="Arial" panose="020B0604020202020204" pitchFamily="34" charset="0"/>
                <a:sym typeface="Arial" panose="020B0604020202020204" pitchFamily="34" charset="0"/>
              </a:rPr>
              <a:t> </a:t>
            </a:r>
            <a:r>
              <a:rPr lang="en-US" altLang="en-US" sz="2400" dirty="0" err="1">
                <a:solidFill>
                  <a:srgbClr val="000000"/>
                </a:solidFill>
                <a:cs typeface="Arial" panose="020B0604020202020204" pitchFamily="34" charset="0"/>
                <a:sym typeface="Arial" panose="020B0604020202020204" pitchFamily="34" charset="0"/>
              </a:rPr>
              <a:t>bản</a:t>
            </a:r>
            <a:r>
              <a:rPr lang="en-US" altLang="en-US" sz="2400" dirty="0">
                <a:solidFill>
                  <a:srgbClr val="000000"/>
                </a:solidFill>
                <a:cs typeface="Arial" panose="020B0604020202020204" pitchFamily="34" charset="0"/>
                <a:sym typeface="Arial" panose="020B0604020202020204" pitchFamily="34" charset="0"/>
              </a:rPr>
              <a:t> </a:t>
            </a:r>
            <a:r>
              <a:rPr lang="en-US" altLang="en-US" sz="2400" dirty="0" err="1">
                <a:solidFill>
                  <a:srgbClr val="000000"/>
                </a:solidFill>
                <a:cs typeface="Arial" panose="020B0604020202020204" pitchFamily="34" charset="0"/>
                <a:sym typeface="Arial" panose="020B0604020202020204" pitchFamily="34" charset="0"/>
              </a:rPr>
              <a:t>cho</a:t>
            </a:r>
            <a:r>
              <a:rPr lang="en-US" altLang="en-US" sz="2400" dirty="0">
                <a:solidFill>
                  <a:srgbClr val="000000"/>
                </a:solidFill>
                <a:cs typeface="Arial" panose="020B0604020202020204" pitchFamily="34" charset="0"/>
                <a:sym typeface="Arial" panose="020B0604020202020204" pitchFamily="34" charset="0"/>
              </a:rPr>
              <a:t> </a:t>
            </a:r>
            <a:r>
              <a:rPr lang="en-US" altLang="en-US" sz="2400" dirty="0" err="1">
                <a:solidFill>
                  <a:srgbClr val="000000"/>
                </a:solidFill>
                <a:cs typeface="Arial" panose="020B0604020202020204" pitchFamily="34" charset="0"/>
                <a:sym typeface="Arial" panose="020B0604020202020204" pitchFamily="34" charset="0"/>
              </a:rPr>
              <a:t>vay</a:t>
            </a:r>
            <a:endParaRPr lang="en-US" altLang="en-US" sz="2400" dirty="0">
              <a:solidFill>
                <a:srgbClr val="000000"/>
              </a:solidFill>
              <a:cs typeface="Arial" panose="020B0604020202020204" pitchFamily="34" charset="0"/>
              <a:sym typeface="Arial" panose="020B0604020202020204" pitchFamily="34" charset="0"/>
            </a:endParaRPr>
          </a:p>
        </p:txBody>
      </p:sp>
      <p:grpSp>
        <p:nvGrpSpPr>
          <p:cNvPr id="49" name="Group 21">
            <a:extLst>
              <a:ext uri="{FF2B5EF4-FFF2-40B4-BE49-F238E27FC236}">
                <a16:creationId xmlns:a16="http://schemas.microsoft.com/office/drawing/2014/main" xmlns="" id="{CEC0A4FD-176F-4C11-B2EA-DC74B9695F3C}"/>
              </a:ext>
            </a:extLst>
          </p:cNvPr>
          <p:cNvGrpSpPr>
            <a:grpSpLocks/>
          </p:cNvGrpSpPr>
          <p:nvPr/>
        </p:nvGrpSpPr>
        <p:grpSpPr bwMode="auto">
          <a:xfrm>
            <a:off x="2405111" y="1871925"/>
            <a:ext cx="6248400" cy="1030934"/>
            <a:chOff x="864" y="1552"/>
            <a:chExt cx="3936" cy="1232"/>
          </a:xfrm>
        </p:grpSpPr>
        <p:sp>
          <p:nvSpPr>
            <p:cNvPr id="50" name="Rectangle 20">
              <a:extLst>
                <a:ext uri="{FF2B5EF4-FFF2-40B4-BE49-F238E27FC236}">
                  <a16:creationId xmlns:a16="http://schemas.microsoft.com/office/drawing/2014/main" xmlns="" id="{51716752-35EA-4D29-AC4E-83FFB22B2378}"/>
                </a:ext>
              </a:extLst>
            </p:cNvPr>
            <p:cNvSpPr>
              <a:spLocks noChangeArrowheads="1"/>
            </p:cNvSpPr>
            <p:nvPr/>
          </p:nvSpPr>
          <p:spPr bwMode="auto">
            <a:xfrm>
              <a:off x="864" y="1632"/>
              <a:ext cx="3936" cy="1152"/>
            </a:xfrm>
            <a:prstGeom prst="rect">
              <a:avLst/>
            </a:prstGeom>
            <a:solidFill>
              <a:schemeClr val="bg1"/>
            </a:solidFill>
            <a:ln w="9525">
              <a:solidFill>
                <a:schemeClr val="tx1"/>
              </a:solidFill>
              <a:miter lim="800000"/>
              <a:headEnd/>
              <a:tailEnd/>
            </a:ln>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endParaRPr lang="en-US" altLang="en-US">
                <a:latin typeface="Tahoma" panose="020B0604030504040204" pitchFamily="34" charset="0"/>
              </a:endParaRPr>
            </a:p>
          </p:txBody>
        </p:sp>
        <p:grpSp>
          <p:nvGrpSpPr>
            <p:cNvPr id="51" name="Group 12">
              <a:extLst>
                <a:ext uri="{FF2B5EF4-FFF2-40B4-BE49-F238E27FC236}">
                  <a16:creationId xmlns:a16="http://schemas.microsoft.com/office/drawing/2014/main" xmlns="" id="{91456A7A-6629-493F-B6D5-18968E930311}"/>
                </a:ext>
              </a:extLst>
            </p:cNvPr>
            <p:cNvGrpSpPr>
              <a:grpSpLocks/>
            </p:cNvGrpSpPr>
            <p:nvPr/>
          </p:nvGrpSpPr>
          <p:grpSpPr bwMode="auto">
            <a:xfrm>
              <a:off x="1018" y="1552"/>
              <a:ext cx="3562" cy="1168"/>
              <a:chOff x="2314" y="1120"/>
              <a:chExt cx="3562" cy="1168"/>
            </a:xfrm>
          </p:grpSpPr>
          <p:sp>
            <p:nvSpPr>
              <p:cNvPr id="52" name="Line 13">
                <a:extLst>
                  <a:ext uri="{FF2B5EF4-FFF2-40B4-BE49-F238E27FC236}">
                    <a16:creationId xmlns:a16="http://schemas.microsoft.com/office/drawing/2014/main" xmlns="" id="{B032F0CC-9D67-4231-8322-19FC4056D231}"/>
                  </a:ext>
                </a:extLst>
              </p:cNvPr>
              <p:cNvSpPr>
                <a:spLocks noChangeShapeType="1"/>
              </p:cNvSpPr>
              <p:nvPr/>
            </p:nvSpPr>
            <p:spPr bwMode="auto">
              <a:xfrm>
                <a:off x="3120" y="1728"/>
                <a:ext cx="1728"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 name="Line 14">
                <a:extLst>
                  <a:ext uri="{FF2B5EF4-FFF2-40B4-BE49-F238E27FC236}">
                    <a16:creationId xmlns:a16="http://schemas.microsoft.com/office/drawing/2014/main" xmlns="" id="{16C86C8B-0FAA-4847-A553-2A5E6151BF74}"/>
                  </a:ext>
                </a:extLst>
              </p:cNvPr>
              <p:cNvSpPr>
                <a:spLocks noChangeShapeType="1"/>
              </p:cNvSpPr>
              <p:nvPr/>
            </p:nvSpPr>
            <p:spPr bwMode="auto">
              <a:xfrm>
                <a:off x="2784" y="1680"/>
                <a:ext cx="192"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 name="Line 15">
                <a:extLst>
                  <a:ext uri="{FF2B5EF4-FFF2-40B4-BE49-F238E27FC236}">
                    <a16:creationId xmlns:a16="http://schemas.microsoft.com/office/drawing/2014/main" xmlns="" id="{A7617033-04F7-4A0A-894F-A5886D752D6A}"/>
                  </a:ext>
                </a:extLst>
              </p:cNvPr>
              <p:cNvSpPr>
                <a:spLocks noChangeShapeType="1"/>
              </p:cNvSpPr>
              <p:nvPr/>
            </p:nvSpPr>
            <p:spPr bwMode="auto">
              <a:xfrm>
                <a:off x="2784" y="1776"/>
                <a:ext cx="192"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5" name="Text Box 16">
                <a:extLst>
                  <a:ext uri="{FF2B5EF4-FFF2-40B4-BE49-F238E27FC236}">
                    <a16:creationId xmlns:a16="http://schemas.microsoft.com/office/drawing/2014/main" xmlns="" id="{81FA24EE-A1FD-4DA7-8E6F-CEC66F9147ED}"/>
                  </a:ext>
                </a:extLst>
              </p:cNvPr>
              <p:cNvSpPr txBox="1">
                <a:spLocks noChangeArrowheads="1"/>
              </p:cNvSpPr>
              <p:nvPr/>
            </p:nvSpPr>
            <p:spPr bwMode="auto">
              <a:xfrm>
                <a:off x="2314" y="1397"/>
                <a:ext cx="384" cy="5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spcBef>
                    <a:spcPct val="50000"/>
                  </a:spcBef>
                </a:pPr>
                <a:r>
                  <a:rPr lang="en-US" altLang="en-US" sz="2800" b="1" dirty="0">
                    <a:solidFill>
                      <a:srgbClr val="002060"/>
                    </a:solidFill>
                  </a:rPr>
                  <a:t>Z’</a:t>
                </a:r>
              </a:p>
            </p:txBody>
          </p:sp>
          <p:sp>
            <p:nvSpPr>
              <p:cNvPr id="56" name="Text Box 17">
                <a:extLst>
                  <a:ext uri="{FF2B5EF4-FFF2-40B4-BE49-F238E27FC236}">
                    <a16:creationId xmlns:a16="http://schemas.microsoft.com/office/drawing/2014/main" xmlns="" id="{0BD8D420-5B5E-402F-9D7A-AFC920F561AE}"/>
                  </a:ext>
                </a:extLst>
              </p:cNvPr>
              <p:cNvSpPr txBox="1">
                <a:spLocks noChangeArrowheads="1"/>
              </p:cNvSpPr>
              <p:nvPr/>
            </p:nvSpPr>
            <p:spPr bwMode="auto">
              <a:xfrm>
                <a:off x="3855" y="1120"/>
                <a:ext cx="273" cy="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spcBef>
                    <a:spcPct val="50000"/>
                  </a:spcBef>
                </a:pPr>
                <a:r>
                  <a:rPr lang="en-US" altLang="en-US" sz="2800" b="1" dirty="0">
                    <a:solidFill>
                      <a:srgbClr val="002060"/>
                    </a:solidFill>
                  </a:rPr>
                  <a:t>Z</a:t>
                </a:r>
              </a:p>
            </p:txBody>
          </p:sp>
          <p:sp>
            <p:nvSpPr>
              <p:cNvPr id="57" name="Text Box 18">
                <a:extLst>
                  <a:ext uri="{FF2B5EF4-FFF2-40B4-BE49-F238E27FC236}">
                    <a16:creationId xmlns:a16="http://schemas.microsoft.com/office/drawing/2014/main" xmlns="" id="{A93E302E-EAAC-4F6D-8B2D-392415E22E3C}"/>
                  </a:ext>
                </a:extLst>
              </p:cNvPr>
              <p:cNvSpPr txBox="1">
                <a:spLocks noChangeArrowheads="1"/>
              </p:cNvSpPr>
              <p:nvPr/>
            </p:nvSpPr>
            <p:spPr bwMode="auto">
              <a:xfrm>
                <a:off x="2688" y="1824"/>
                <a:ext cx="2592" cy="4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eaLnBrk="1" hangingPunct="1">
                  <a:spcBef>
                    <a:spcPct val="50000"/>
                  </a:spcBef>
                </a:pPr>
                <a:r>
                  <a:rPr lang="en-US" altLang="en-US" sz="2400" b="1" dirty="0" err="1">
                    <a:solidFill>
                      <a:srgbClr val="002060"/>
                    </a:solidFill>
                    <a:latin typeface="Times New Roman" panose="02020603050405020304" pitchFamily="18" charset="0"/>
                  </a:rPr>
                  <a:t>Tổng</a:t>
                </a:r>
                <a:r>
                  <a:rPr lang="en-US" altLang="en-US" sz="2400" b="1" dirty="0">
                    <a:solidFill>
                      <a:srgbClr val="002060"/>
                    </a:solidFill>
                    <a:latin typeface="Times New Roman" panose="02020603050405020304" pitchFamily="18" charset="0"/>
                  </a:rPr>
                  <a:t> </a:t>
                </a:r>
                <a:r>
                  <a:rPr lang="en-US" altLang="en-US" sz="2400" b="1" dirty="0" err="1">
                    <a:solidFill>
                      <a:srgbClr val="002060"/>
                    </a:solidFill>
                    <a:latin typeface="Times New Roman" panose="02020603050405020304" pitchFamily="18" charset="0"/>
                  </a:rPr>
                  <a:t>tư</a:t>
                </a:r>
                <a:r>
                  <a:rPr lang="en-US" altLang="en-US" sz="2400" b="1" dirty="0">
                    <a:solidFill>
                      <a:srgbClr val="002060"/>
                    </a:solidFill>
                    <a:latin typeface="Times New Roman" panose="02020603050405020304" pitchFamily="18" charset="0"/>
                  </a:rPr>
                  <a:t> </a:t>
                </a:r>
                <a:r>
                  <a:rPr lang="en-US" altLang="en-US" sz="2400" b="1" dirty="0" err="1">
                    <a:solidFill>
                      <a:srgbClr val="002060"/>
                    </a:solidFill>
                    <a:latin typeface="Times New Roman" panose="02020603050405020304" pitchFamily="18" charset="0"/>
                  </a:rPr>
                  <a:t>bản</a:t>
                </a:r>
                <a:r>
                  <a:rPr lang="en-US" altLang="en-US" sz="2400" b="1" dirty="0">
                    <a:solidFill>
                      <a:srgbClr val="002060"/>
                    </a:solidFill>
                    <a:latin typeface="Times New Roman" panose="02020603050405020304" pitchFamily="18" charset="0"/>
                  </a:rPr>
                  <a:t> </a:t>
                </a:r>
                <a:r>
                  <a:rPr lang="en-US" altLang="en-US" sz="2400" b="1" dirty="0" err="1">
                    <a:solidFill>
                      <a:srgbClr val="002060"/>
                    </a:solidFill>
                    <a:latin typeface="Times New Roman" panose="02020603050405020304" pitchFamily="18" charset="0"/>
                  </a:rPr>
                  <a:t>cho</a:t>
                </a:r>
                <a:r>
                  <a:rPr lang="en-US" altLang="en-US" sz="2400" b="1" dirty="0">
                    <a:solidFill>
                      <a:srgbClr val="002060"/>
                    </a:solidFill>
                    <a:latin typeface="Times New Roman" panose="02020603050405020304" pitchFamily="18" charset="0"/>
                  </a:rPr>
                  <a:t> </a:t>
                </a:r>
                <a:r>
                  <a:rPr lang="en-US" altLang="en-US" sz="2400" b="1" dirty="0" err="1">
                    <a:solidFill>
                      <a:srgbClr val="002060"/>
                    </a:solidFill>
                    <a:latin typeface="Times New Roman" panose="02020603050405020304" pitchFamily="18" charset="0"/>
                  </a:rPr>
                  <a:t>vay</a:t>
                </a:r>
                <a:endParaRPr lang="en-US" altLang="en-US" sz="2400" b="1" dirty="0">
                  <a:solidFill>
                    <a:srgbClr val="002060"/>
                  </a:solidFill>
                  <a:latin typeface="Times New Roman" panose="02020603050405020304" pitchFamily="18" charset="0"/>
                </a:endParaRPr>
              </a:p>
            </p:txBody>
          </p:sp>
          <p:sp>
            <p:nvSpPr>
              <p:cNvPr id="58" name="Text Box 19">
                <a:extLst>
                  <a:ext uri="{FF2B5EF4-FFF2-40B4-BE49-F238E27FC236}">
                    <a16:creationId xmlns:a16="http://schemas.microsoft.com/office/drawing/2014/main" xmlns="" id="{C1056A08-90F5-444A-BB79-46FD4C5A384B}"/>
                  </a:ext>
                </a:extLst>
              </p:cNvPr>
              <p:cNvSpPr txBox="1">
                <a:spLocks noChangeArrowheads="1"/>
              </p:cNvSpPr>
              <p:nvPr/>
            </p:nvSpPr>
            <p:spPr bwMode="auto">
              <a:xfrm>
                <a:off x="4916" y="1323"/>
                <a:ext cx="960" cy="5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spcBef>
                    <a:spcPct val="50000"/>
                  </a:spcBef>
                </a:pPr>
                <a:r>
                  <a:rPr lang="en-US" altLang="en-US" sz="2800" b="1" dirty="0">
                    <a:solidFill>
                      <a:srgbClr val="002060"/>
                    </a:solidFill>
                  </a:rPr>
                  <a:t>x100%</a:t>
                </a:r>
              </a:p>
            </p:txBody>
          </p:sp>
        </p:grpSp>
      </p:grpSp>
      <p:sp>
        <p:nvSpPr>
          <p:cNvPr id="60" name="TextBox 59">
            <a:extLst>
              <a:ext uri="{FF2B5EF4-FFF2-40B4-BE49-F238E27FC236}">
                <a16:creationId xmlns:a16="http://schemas.microsoft.com/office/drawing/2014/main" xmlns="" id="{6AF9A8BF-3B6E-4C2C-BDF6-04F2493FD7EB}"/>
              </a:ext>
            </a:extLst>
          </p:cNvPr>
          <p:cNvSpPr txBox="1"/>
          <p:nvPr/>
        </p:nvSpPr>
        <p:spPr>
          <a:xfrm>
            <a:off x="2671625" y="3130809"/>
            <a:ext cx="6096000" cy="400110"/>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eaLnBrk="1" hangingPunct="1">
              <a:buFont typeface="Wingdings" panose="05000000000000000000" pitchFamily="2" charset="2"/>
              <a:buNone/>
            </a:pPr>
            <a:r>
              <a:rPr lang="en-US" altLang="en-US" sz="2000" dirty="0" err="1">
                <a:solidFill>
                  <a:srgbClr val="000000"/>
                </a:solidFill>
                <a:cs typeface="Arial" panose="020B0604020202020204" pitchFamily="34" charset="0"/>
                <a:sym typeface="Arial" panose="020B0604020202020204" pitchFamily="34" charset="0"/>
              </a:rPr>
              <a:t>Tỷ</a:t>
            </a:r>
            <a:r>
              <a:rPr lang="en-US" altLang="en-US" sz="2000" dirty="0">
                <a:solidFill>
                  <a:srgbClr val="000000"/>
                </a:solidFill>
                <a:cs typeface="Arial" panose="020B0604020202020204" pitchFamily="34" charset="0"/>
                <a:sym typeface="Arial" panose="020B0604020202020204" pitchFamily="34" charset="0"/>
              </a:rPr>
              <a:t> </a:t>
            </a:r>
            <a:r>
              <a:rPr lang="en-US" altLang="en-US" sz="2000" dirty="0" err="1">
                <a:solidFill>
                  <a:srgbClr val="000000"/>
                </a:solidFill>
                <a:cs typeface="Arial" panose="020B0604020202020204" pitchFamily="34" charset="0"/>
                <a:sym typeface="Arial" panose="020B0604020202020204" pitchFamily="34" charset="0"/>
              </a:rPr>
              <a:t>suất</a:t>
            </a:r>
            <a:r>
              <a:rPr lang="en-US" altLang="en-US" sz="2000" dirty="0">
                <a:solidFill>
                  <a:srgbClr val="000000"/>
                </a:solidFill>
                <a:cs typeface="Arial" panose="020B0604020202020204" pitchFamily="34" charset="0"/>
                <a:sym typeface="Arial" panose="020B0604020202020204" pitchFamily="34" charset="0"/>
              </a:rPr>
              <a:t> </a:t>
            </a:r>
            <a:r>
              <a:rPr lang="en-US" altLang="en-US" sz="2000" dirty="0" err="1">
                <a:solidFill>
                  <a:srgbClr val="000000"/>
                </a:solidFill>
                <a:cs typeface="Arial" panose="020B0604020202020204" pitchFamily="34" charset="0"/>
                <a:sym typeface="Arial" panose="020B0604020202020204" pitchFamily="34" charset="0"/>
              </a:rPr>
              <a:t>lợi</a:t>
            </a:r>
            <a:r>
              <a:rPr lang="en-US" altLang="en-US" sz="2000" dirty="0">
                <a:solidFill>
                  <a:srgbClr val="000000"/>
                </a:solidFill>
                <a:cs typeface="Arial" panose="020B0604020202020204" pitchFamily="34" charset="0"/>
                <a:sym typeface="Arial" panose="020B0604020202020204" pitchFamily="34" charset="0"/>
              </a:rPr>
              <a:t> </a:t>
            </a:r>
            <a:r>
              <a:rPr lang="en-US" altLang="en-US" sz="2000" dirty="0" err="1">
                <a:solidFill>
                  <a:srgbClr val="000000"/>
                </a:solidFill>
                <a:cs typeface="Arial" panose="020B0604020202020204" pitchFamily="34" charset="0"/>
                <a:sym typeface="Arial" panose="020B0604020202020204" pitchFamily="34" charset="0"/>
              </a:rPr>
              <a:t>tức</a:t>
            </a:r>
            <a:r>
              <a:rPr lang="en-US" altLang="en-US" sz="2000" dirty="0">
                <a:solidFill>
                  <a:srgbClr val="000000"/>
                </a:solidFill>
                <a:cs typeface="Arial" panose="020B0604020202020204" pitchFamily="34" charset="0"/>
                <a:sym typeface="Arial" panose="020B0604020202020204" pitchFamily="34" charset="0"/>
              </a:rPr>
              <a:t> </a:t>
            </a:r>
            <a:r>
              <a:rPr lang="en-US" altLang="en-US" sz="2000" dirty="0" err="1">
                <a:solidFill>
                  <a:srgbClr val="000000"/>
                </a:solidFill>
                <a:cs typeface="Arial" panose="020B0604020202020204" pitchFamily="34" charset="0"/>
                <a:sym typeface="Arial" panose="020B0604020202020204" pitchFamily="34" charset="0"/>
              </a:rPr>
              <a:t>vận</a:t>
            </a:r>
            <a:r>
              <a:rPr lang="en-US" altLang="en-US" sz="2000" dirty="0">
                <a:solidFill>
                  <a:srgbClr val="000000"/>
                </a:solidFill>
                <a:cs typeface="Arial" panose="020B0604020202020204" pitchFamily="34" charset="0"/>
                <a:sym typeface="Arial" panose="020B0604020202020204" pitchFamily="34" charset="0"/>
              </a:rPr>
              <a:t> </a:t>
            </a:r>
            <a:r>
              <a:rPr lang="en-US" altLang="en-US" sz="2000" dirty="0" err="1">
                <a:solidFill>
                  <a:srgbClr val="000000"/>
                </a:solidFill>
                <a:cs typeface="Arial" panose="020B0604020202020204" pitchFamily="34" charset="0"/>
                <a:sym typeface="Arial" panose="020B0604020202020204" pitchFamily="34" charset="0"/>
              </a:rPr>
              <a:t>động</a:t>
            </a:r>
            <a:r>
              <a:rPr lang="en-US" altLang="en-US" sz="2000" dirty="0">
                <a:solidFill>
                  <a:srgbClr val="000000"/>
                </a:solidFill>
                <a:cs typeface="Arial" panose="020B0604020202020204" pitchFamily="34" charset="0"/>
                <a:sym typeface="Arial" panose="020B0604020202020204" pitchFamily="34" charset="0"/>
              </a:rPr>
              <a:t> </a:t>
            </a:r>
            <a:r>
              <a:rPr lang="en-US" altLang="en-US" sz="2000" dirty="0" err="1">
                <a:solidFill>
                  <a:srgbClr val="000000"/>
                </a:solidFill>
                <a:cs typeface="Arial" panose="020B0604020202020204" pitchFamily="34" charset="0"/>
                <a:sym typeface="Arial" panose="020B0604020202020204" pitchFamily="34" charset="0"/>
              </a:rPr>
              <a:t>trong</a:t>
            </a:r>
            <a:r>
              <a:rPr lang="en-US" altLang="en-US" sz="2000" dirty="0">
                <a:solidFill>
                  <a:srgbClr val="000000"/>
                </a:solidFill>
                <a:cs typeface="Arial" panose="020B0604020202020204" pitchFamily="34" charset="0"/>
                <a:sym typeface="Arial" panose="020B0604020202020204" pitchFamily="34" charset="0"/>
              </a:rPr>
              <a:t> </a:t>
            </a:r>
            <a:r>
              <a:rPr lang="en-US" altLang="en-US" sz="2000" dirty="0" err="1">
                <a:solidFill>
                  <a:srgbClr val="000000"/>
                </a:solidFill>
                <a:cs typeface="Arial" panose="020B0604020202020204" pitchFamily="34" charset="0"/>
                <a:sym typeface="Arial" panose="020B0604020202020204" pitchFamily="34" charset="0"/>
              </a:rPr>
              <a:t>giới</a:t>
            </a:r>
            <a:r>
              <a:rPr lang="en-US" altLang="en-US" sz="2000" dirty="0">
                <a:solidFill>
                  <a:srgbClr val="000000"/>
                </a:solidFill>
                <a:cs typeface="Arial" panose="020B0604020202020204" pitchFamily="34" charset="0"/>
                <a:sym typeface="Arial" panose="020B0604020202020204" pitchFamily="34" charset="0"/>
              </a:rPr>
              <a:t> </a:t>
            </a:r>
            <a:r>
              <a:rPr lang="en-US" altLang="en-US" sz="2000" dirty="0" err="1">
                <a:solidFill>
                  <a:srgbClr val="000000"/>
                </a:solidFill>
                <a:cs typeface="Arial" panose="020B0604020202020204" pitchFamily="34" charset="0"/>
                <a:sym typeface="Arial" panose="020B0604020202020204" pitchFamily="34" charset="0"/>
              </a:rPr>
              <a:t>hạn</a:t>
            </a:r>
            <a:r>
              <a:rPr lang="en-US" altLang="en-US" sz="2000" dirty="0">
                <a:solidFill>
                  <a:srgbClr val="000000"/>
                </a:solidFill>
                <a:cs typeface="Arial" panose="020B0604020202020204" pitchFamily="34" charset="0"/>
                <a:sym typeface="Arial" panose="020B0604020202020204" pitchFamily="34" charset="0"/>
              </a:rPr>
              <a:t>: 0 &lt; z' &lt; </a:t>
            </a:r>
          </a:p>
        </p:txBody>
      </p:sp>
      <p:sp>
        <p:nvSpPr>
          <p:cNvPr id="61" name="Text Box 22">
            <a:extLst>
              <a:ext uri="{FF2B5EF4-FFF2-40B4-BE49-F238E27FC236}">
                <a16:creationId xmlns:a16="http://schemas.microsoft.com/office/drawing/2014/main" xmlns="" id="{982DD78F-16FA-4C1F-AF73-C09840B55382}"/>
              </a:ext>
            </a:extLst>
          </p:cNvPr>
          <p:cNvSpPr txBox="1">
            <a:spLocks noChangeArrowheads="1"/>
          </p:cNvSpPr>
          <p:nvPr/>
        </p:nvSpPr>
        <p:spPr bwMode="auto">
          <a:xfrm>
            <a:off x="7883520" y="3051057"/>
            <a:ext cx="1066800" cy="519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spcBef>
                <a:spcPct val="50000"/>
              </a:spcBef>
            </a:pPr>
            <a:r>
              <a:rPr lang="en-US" altLang="en-US" sz="2800" b="1" dirty="0">
                <a:latin typeface="Times New Roman" panose="02020603050405020304" pitchFamily="18" charset="0"/>
              </a:rPr>
              <a:t>p’</a:t>
            </a:r>
          </a:p>
        </p:txBody>
      </p:sp>
      <p:sp>
        <p:nvSpPr>
          <p:cNvPr id="62" name="Line 23">
            <a:extLst>
              <a:ext uri="{FF2B5EF4-FFF2-40B4-BE49-F238E27FC236}">
                <a16:creationId xmlns:a16="http://schemas.microsoft.com/office/drawing/2014/main" xmlns="" id="{B5A9E997-7021-439F-926E-2B398AEAA9DC}"/>
              </a:ext>
            </a:extLst>
          </p:cNvPr>
          <p:cNvSpPr>
            <a:spLocks noChangeShapeType="1"/>
          </p:cNvSpPr>
          <p:nvPr/>
        </p:nvSpPr>
        <p:spPr bwMode="auto">
          <a:xfrm flipH="1">
            <a:off x="8186057" y="3130810"/>
            <a:ext cx="362856"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4" name="TextBox 63">
            <a:extLst>
              <a:ext uri="{FF2B5EF4-FFF2-40B4-BE49-F238E27FC236}">
                <a16:creationId xmlns:a16="http://schemas.microsoft.com/office/drawing/2014/main" xmlns="" id="{0D97ABF6-A8E3-4780-8A22-05F34C256A37}"/>
              </a:ext>
            </a:extLst>
          </p:cNvPr>
          <p:cNvSpPr txBox="1"/>
          <p:nvPr/>
        </p:nvSpPr>
        <p:spPr>
          <a:xfrm>
            <a:off x="2961693" y="6341326"/>
            <a:ext cx="6678986" cy="461665"/>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gn="ctr" eaLnBrk="1" hangingPunct="1">
              <a:spcBef>
                <a:spcPct val="20000"/>
              </a:spcBef>
              <a:buClr>
                <a:schemeClr val="folHlink"/>
              </a:buClr>
              <a:buSzPct val="60000"/>
              <a:buFont typeface="Wingdings" panose="05000000000000000000" pitchFamily="2" charset="2"/>
              <a:buNone/>
              <a:defRPr/>
            </a:pPr>
            <a:r>
              <a:rPr lang="en-US" sz="2400" b="1" dirty="0" err="1">
                <a:solidFill>
                  <a:srgbClr val="0033CC"/>
                </a:solidFill>
                <a:latin typeface="Arial" panose="020B0604020202020204" pitchFamily="34" charset="0"/>
                <a:cs typeface="Arial" panose="020B0604020202020204" pitchFamily="34" charset="0"/>
              </a:rPr>
              <a:t>Các</a:t>
            </a:r>
            <a:r>
              <a:rPr lang="en-US" sz="2400" b="1" dirty="0">
                <a:solidFill>
                  <a:srgbClr val="0033CC"/>
                </a:solidFill>
                <a:latin typeface="Arial" panose="020B0604020202020204" pitchFamily="34" charset="0"/>
                <a:cs typeface="Arial" panose="020B0604020202020204" pitchFamily="34" charset="0"/>
              </a:rPr>
              <a:t> </a:t>
            </a:r>
            <a:r>
              <a:rPr lang="en-US" sz="2400" b="1" dirty="0" err="1">
                <a:solidFill>
                  <a:srgbClr val="0033CC"/>
                </a:solidFill>
                <a:latin typeface="Arial" panose="020B0604020202020204" pitchFamily="34" charset="0"/>
                <a:cs typeface="Arial" panose="020B0604020202020204" pitchFamily="34" charset="0"/>
              </a:rPr>
              <a:t>nhân</a:t>
            </a:r>
            <a:r>
              <a:rPr lang="en-US" sz="2400" b="1" dirty="0">
                <a:solidFill>
                  <a:srgbClr val="0033CC"/>
                </a:solidFill>
                <a:latin typeface="Arial" panose="020B0604020202020204" pitchFamily="34" charset="0"/>
                <a:cs typeface="Arial" panose="020B0604020202020204" pitchFamily="34" charset="0"/>
              </a:rPr>
              <a:t> </a:t>
            </a:r>
            <a:r>
              <a:rPr lang="en-US" sz="2400" b="1" dirty="0" err="1">
                <a:solidFill>
                  <a:srgbClr val="0033CC"/>
                </a:solidFill>
                <a:latin typeface="Arial" panose="020B0604020202020204" pitchFamily="34" charset="0"/>
                <a:cs typeface="Arial" panose="020B0604020202020204" pitchFamily="34" charset="0"/>
              </a:rPr>
              <a:t>tố</a:t>
            </a:r>
            <a:r>
              <a:rPr lang="en-US" sz="2400" b="1" dirty="0">
                <a:solidFill>
                  <a:srgbClr val="0033CC"/>
                </a:solidFill>
                <a:latin typeface="Arial" panose="020B0604020202020204" pitchFamily="34" charset="0"/>
                <a:cs typeface="Arial" panose="020B0604020202020204" pitchFamily="34" charset="0"/>
              </a:rPr>
              <a:t> </a:t>
            </a:r>
            <a:r>
              <a:rPr lang="en-US" sz="2400" b="1" dirty="0" err="1">
                <a:solidFill>
                  <a:srgbClr val="0033CC"/>
                </a:solidFill>
                <a:latin typeface="Arial" panose="020B0604020202020204" pitchFamily="34" charset="0"/>
                <a:cs typeface="Arial" panose="020B0604020202020204" pitchFamily="34" charset="0"/>
              </a:rPr>
              <a:t>ảnh</a:t>
            </a:r>
            <a:r>
              <a:rPr lang="en-US" sz="2400" b="1" dirty="0">
                <a:solidFill>
                  <a:srgbClr val="0033CC"/>
                </a:solidFill>
                <a:latin typeface="Arial" panose="020B0604020202020204" pitchFamily="34" charset="0"/>
                <a:cs typeface="Arial" panose="020B0604020202020204" pitchFamily="34" charset="0"/>
              </a:rPr>
              <a:t> </a:t>
            </a:r>
            <a:r>
              <a:rPr lang="en-US" sz="2400" b="1" dirty="0" err="1">
                <a:solidFill>
                  <a:srgbClr val="0033CC"/>
                </a:solidFill>
                <a:latin typeface="Arial" panose="020B0604020202020204" pitchFamily="34" charset="0"/>
                <a:cs typeface="Arial" panose="020B0604020202020204" pitchFamily="34" charset="0"/>
              </a:rPr>
              <a:t>hưởng</a:t>
            </a:r>
            <a:r>
              <a:rPr lang="en-US" sz="2400" b="1" dirty="0">
                <a:solidFill>
                  <a:srgbClr val="0033CC"/>
                </a:solidFill>
                <a:latin typeface="Arial" panose="020B0604020202020204" pitchFamily="34" charset="0"/>
                <a:cs typeface="Arial" panose="020B0604020202020204" pitchFamily="34" charset="0"/>
              </a:rPr>
              <a:t> </a:t>
            </a:r>
            <a:r>
              <a:rPr lang="en-US" sz="2400" b="1" dirty="0" err="1">
                <a:solidFill>
                  <a:srgbClr val="0033CC"/>
                </a:solidFill>
                <a:latin typeface="Arial" panose="020B0604020202020204" pitchFamily="34" charset="0"/>
                <a:cs typeface="Arial" panose="020B0604020202020204" pitchFamily="34" charset="0"/>
              </a:rPr>
              <a:t>đến</a:t>
            </a:r>
            <a:r>
              <a:rPr lang="en-US" sz="2400" b="1" dirty="0">
                <a:solidFill>
                  <a:srgbClr val="0033CC"/>
                </a:solidFill>
                <a:latin typeface="Arial" panose="020B0604020202020204" pitchFamily="34" charset="0"/>
                <a:cs typeface="Arial" panose="020B0604020202020204" pitchFamily="34" charset="0"/>
              </a:rPr>
              <a:t> </a:t>
            </a:r>
            <a:r>
              <a:rPr lang="en-US" sz="2400" b="1" dirty="0" err="1">
                <a:solidFill>
                  <a:srgbClr val="0033CC"/>
                </a:solidFill>
                <a:latin typeface="Arial" panose="020B0604020202020204" pitchFamily="34" charset="0"/>
                <a:cs typeface="Arial" panose="020B0604020202020204" pitchFamily="34" charset="0"/>
              </a:rPr>
              <a:t>tỷ</a:t>
            </a:r>
            <a:r>
              <a:rPr lang="en-US" sz="2400" b="1" dirty="0">
                <a:solidFill>
                  <a:srgbClr val="0033CC"/>
                </a:solidFill>
                <a:latin typeface="Arial" panose="020B0604020202020204" pitchFamily="34" charset="0"/>
                <a:cs typeface="Arial" panose="020B0604020202020204" pitchFamily="34" charset="0"/>
              </a:rPr>
              <a:t> </a:t>
            </a:r>
            <a:r>
              <a:rPr lang="en-US" sz="2400" b="1" dirty="0" err="1">
                <a:solidFill>
                  <a:srgbClr val="0033CC"/>
                </a:solidFill>
                <a:latin typeface="Arial" panose="020B0604020202020204" pitchFamily="34" charset="0"/>
                <a:cs typeface="Arial" panose="020B0604020202020204" pitchFamily="34" charset="0"/>
              </a:rPr>
              <a:t>suất</a:t>
            </a:r>
            <a:r>
              <a:rPr lang="en-US" sz="2400" b="1" dirty="0">
                <a:solidFill>
                  <a:srgbClr val="0033CC"/>
                </a:solidFill>
                <a:latin typeface="Arial" panose="020B0604020202020204" pitchFamily="34" charset="0"/>
                <a:cs typeface="Arial" panose="020B0604020202020204" pitchFamily="34" charset="0"/>
              </a:rPr>
              <a:t> </a:t>
            </a:r>
            <a:r>
              <a:rPr lang="en-US" sz="2400" b="1" dirty="0" err="1">
                <a:solidFill>
                  <a:srgbClr val="0033CC"/>
                </a:solidFill>
                <a:latin typeface="Arial" panose="020B0604020202020204" pitchFamily="34" charset="0"/>
                <a:cs typeface="Arial" panose="020B0604020202020204" pitchFamily="34" charset="0"/>
              </a:rPr>
              <a:t>lợi</a:t>
            </a:r>
            <a:r>
              <a:rPr lang="en-US" sz="2400" b="1" i="1" dirty="0">
                <a:solidFill>
                  <a:srgbClr val="0033CC"/>
                </a:solidFill>
                <a:latin typeface="Arial" panose="020B0604020202020204" pitchFamily="34" charset="0"/>
                <a:cs typeface="Arial" panose="020B0604020202020204" pitchFamily="34" charset="0"/>
              </a:rPr>
              <a:t> </a:t>
            </a:r>
            <a:r>
              <a:rPr lang="en-US" sz="2400" b="1" dirty="0" err="1">
                <a:solidFill>
                  <a:srgbClr val="0033CC"/>
                </a:solidFill>
                <a:latin typeface="Arial" panose="020B0604020202020204" pitchFamily="34" charset="0"/>
                <a:cs typeface="Arial" panose="020B0604020202020204" pitchFamily="34" charset="0"/>
              </a:rPr>
              <a:t>tức</a:t>
            </a:r>
            <a:endParaRPr lang="en-US" sz="2400" b="1" dirty="0">
              <a:solidFill>
                <a:srgbClr val="0033CC"/>
              </a:solidFill>
              <a:latin typeface="Arial" panose="020B0604020202020204" pitchFamily="34" charset="0"/>
              <a:cs typeface="Arial" panose="020B0604020202020204" pitchFamily="34" charset="0"/>
            </a:endParaRPr>
          </a:p>
        </p:txBody>
      </p:sp>
      <p:sp>
        <p:nvSpPr>
          <p:cNvPr id="66" name="TextBox 65">
            <a:extLst>
              <a:ext uri="{FF2B5EF4-FFF2-40B4-BE49-F238E27FC236}">
                <a16:creationId xmlns:a16="http://schemas.microsoft.com/office/drawing/2014/main" xmlns="" id="{0D427A24-6ABE-4114-B253-2C4C03DDB369}"/>
              </a:ext>
            </a:extLst>
          </p:cNvPr>
          <p:cNvSpPr txBox="1"/>
          <p:nvPr/>
        </p:nvSpPr>
        <p:spPr>
          <a:xfrm>
            <a:off x="4758436" y="3617759"/>
            <a:ext cx="2753078" cy="769441"/>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gn="ctr"/>
            <a:r>
              <a:rPr lang="en-US" sz="2200" b="1" dirty="0" err="1">
                <a:solidFill>
                  <a:srgbClr val="FF0066"/>
                </a:solidFill>
                <a:latin typeface="Arial" panose="020B0604020202020204" pitchFamily="34" charset="0"/>
                <a:cs typeface="Arial" panose="020B0604020202020204" pitchFamily="34" charset="0"/>
              </a:rPr>
              <a:t>Tỷ</a:t>
            </a:r>
            <a:r>
              <a:rPr lang="en-US" sz="2200" b="1" dirty="0">
                <a:solidFill>
                  <a:srgbClr val="FF0066"/>
                </a:solidFill>
                <a:latin typeface="Arial" panose="020B0604020202020204" pitchFamily="34" charset="0"/>
                <a:cs typeface="Arial" panose="020B0604020202020204" pitchFamily="34" charset="0"/>
              </a:rPr>
              <a:t> </a:t>
            </a:r>
            <a:r>
              <a:rPr lang="en-US" sz="2200" b="1" dirty="0" err="1">
                <a:solidFill>
                  <a:srgbClr val="FF0066"/>
                </a:solidFill>
                <a:latin typeface="Arial" panose="020B0604020202020204" pitchFamily="34" charset="0"/>
                <a:cs typeface="Arial" panose="020B0604020202020204" pitchFamily="34" charset="0"/>
              </a:rPr>
              <a:t>suất</a:t>
            </a:r>
            <a:r>
              <a:rPr lang="en-US" sz="2200" b="1" dirty="0">
                <a:solidFill>
                  <a:srgbClr val="FF0066"/>
                </a:solidFill>
                <a:latin typeface="Arial" panose="020B0604020202020204" pitchFamily="34" charset="0"/>
                <a:cs typeface="Arial" panose="020B0604020202020204" pitchFamily="34" charset="0"/>
              </a:rPr>
              <a:t> </a:t>
            </a:r>
            <a:r>
              <a:rPr lang="en-US" sz="2200" b="1" dirty="0" err="1">
                <a:solidFill>
                  <a:srgbClr val="FF0066"/>
                </a:solidFill>
                <a:latin typeface="Arial" panose="020B0604020202020204" pitchFamily="34" charset="0"/>
                <a:cs typeface="Arial" panose="020B0604020202020204" pitchFamily="34" charset="0"/>
              </a:rPr>
              <a:t>lợi</a:t>
            </a:r>
            <a:r>
              <a:rPr lang="en-US" sz="2200" b="1" dirty="0">
                <a:solidFill>
                  <a:srgbClr val="FF0066"/>
                </a:solidFill>
                <a:latin typeface="Arial" panose="020B0604020202020204" pitchFamily="34" charset="0"/>
                <a:cs typeface="Arial" panose="020B0604020202020204" pitchFamily="34" charset="0"/>
              </a:rPr>
              <a:t> </a:t>
            </a:r>
            <a:r>
              <a:rPr lang="en-US" sz="2200" b="1" dirty="0" err="1">
                <a:solidFill>
                  <a:srgbClr val="FF0066"/>
                </a:solidFill>
                <a:latin typeface="Arial" panose="020B0604020202020204" pitchFamily="34" charset="0"/>
                <a:cs typeface="Arial" panose="020B0604020202020204" pitchFamily="34" charset="0"/>
              </a:rPr>
              <a:t>nhuận</a:t>
            </a:r>
            <a:endParaRPr lang="en-US" sz="2200" b="1" dirty="0">
              <a:solidFill>
                <a:srgbClr val="FF0066"/>
              </a:solidFill>
              <a:latin typeface="Arial" panose="020B0604020202020204" pitchFamily="34" charset="0"/>
              <a:cs typeface="Arial" panose="020B0604020202020204" pitchFamily="34" charset="0"/>
            </a:endParaRPr>
          </a:p>
          <a:p>
            <a:pPr algn="ctr"/>
            <a:r>
              <a:rPr lang="en-US" sz="2200" b="1" dirty="0">
                <a:solidFill>
                  <a:srgbClr val="FF0066"/>
                </a:solidFill>
                <a:latin typeface="Arial" panose="020B0604020202020204" pitchFamily="34" charset="0"/>
                <a:cs typeface="Arial" panose="020B0604020202020204" pitchFamily="34" charset="0"/>
              </a:rPr>
              <a:t> </a:t>
            </a:r>
            <a:r>
              <a:rPr lang="en-US" sz="2200" b="1" dirty="0" err="1">
                <a:solidFill>
                  <a:srgbClr val="FF0066"/>
                </a:solidFill>
                <a:latin typeface="Arial" panose="020B0604020202020204" pitchFamily="34" charset="0"/>
                <a:cs typeface="Arial" panose="020B0604020202020204" pitchFamily="34" charset="0"/>
              </a:rPr>
              <a:t>bình</a:t>
            </a:r>
            <a:r>
              <a:rPr lang="en-US" sz="2200" b="1" dirty="0">
                <a:solidFill>
                  <a:srgbClr val="FF0066"/>
                </a:solidFill>
                <a:latin typeface="Arial" panose="020B0604020202020204" pitchFamily="34" charset="0"/>
                <a:cs typeface="Arial" panose="020B0604020202020204" pitchFamily="34" charset="0"/>
              </a:rPr>
              <a:t> </a:t>
            </a:r>
            <a:r>
              <a:rPr lang="en-US" sz="2200" b="1" dirty="0" err="1">
                <a:solidFill>
                  <a:srgbClr val="FF0066"/>
                </a:solidFill>
                <a:latin typeface="Arial" panose="020B0604020202020204" pitchFamily="34" charset="0"/>
                <a:cs typeface="Arial" panose="020B0604020202020204" pitchFamily="34" charset="0"/>
              </a:rPr>
              <a:t>quân</a:t>
            </a:r>
            <a:endParaRPr lang="en-US" sz="2200" b="1" dirty="0">
              <a:solidFill>
                <a:srgbClr val="FF0066"/>
              </a:solidFill>
              <a:latin typeface="Arial" panose="020B0604020202020204" pitchFamily="34" charset="0"/>
              <a:cs typeface="Arial" panose="020B0604020202020204" pitchFamily="34" charset="0"/>
            </a:endParaRPr>
          </a:p>
        </p:txBody>
      </p:sp>
      <p:sp>
        <p:nvSpPr>
          <p:cNvPr id="68" name="TextBox 67">
            <a:extLst>
              <a:ext uri="{FF2B5EF4-FFF2-40B4-BE49-F238E27FC236}">
                <a16:creationId xmlns:a16="http://schemas.microsoft.com/office/drawing/2014/main" xmlns="" id="{3749FBAD-53BD-4D2A-8D9D-C42AD683BCAE}"/>
              </a:ext>
            </a:extLst>
          </p:cNvPr>
          <p:cNvSpPr txBox="1"/>
          <p:nvPr/>
        </p:nvSpPr>
        <p:spPr>
          <a:xfrm>
            <a:off x="7883519" y="4342485"/>
            <a:ext cx="3015557" cy="769441"/>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gn="ctr"/>
            <a:r>
              <a:rPr lang="en-US" sz="2200" b="1" dirty="0">
                <a:solidFill>
                  <a:srgbClr val="006600"/>
                </a:solidFill>
                <a:latin typeface="Arial" panose="020B0604020202020204" pitchFamily="34" charset="0"/>
                <a:cs typeface="Arial" panose="020B0604020202020204" pitchFamily="34" charset="0"/>
              </a:rPr>
              <a:t>Quan </a:t>
            </a:r>
            <a:r>
              <a:rPr lang="en-US" sz="2200" b="1" dirty="0" err="1">
                <a:solidFill>
                  <a:srgbClr val="006600"/>
                </a:solidFill>
                <a:latin typeface="Arial" panose="020B0604020202020204" pitchFamily="34" charset="0"/>
                <a:cs typeface="Arial" panose="020B0604020202020204" pitchFamily="34" charset="0"/>
              </a:rPr>
              <a:t>hệ</a:t>
            </a:r>
            <a:r>
              <a:rPr lang="en-US" sz="2200" b="1" dirty="0">
                <a:solidFill>
                  <a:srgbClr val="006600"/>
                </a:solidFill>
                <a:latin typeface="Arial" panose="020B0604020202020204" pitchFamily="34" charset="0"/>
                <a:cs typeface="Arial" panose="020B0604020202020204" pitchFamily="34" charset="0"/>
              </a:rPr>
              <a:t> </a:t>
            </a:r>
            <a:r>
              <a:rPr lang="en-US" sz="2200" b="1" dirty="0" err="1">
                <a:solidFill>
                  <a:srgbClr val="006600"/>
                </a:solidFill>
                <a:latin typeface="Arial" panose="020B0604020202020204" pitchFamily="34" charset="0"/>
                <a:cs typeface="Arial" panose="020B0604020202020204" pitchFamily="34" charset="0"/>
              </a:rPr>
              <a:t>cung</a:t>
            </a:r>
            <a:r>
              <a:rPr lang="en-US" sz="2200" b="1" dirty="0">
                <a:solidFill>
                  <a:srgbClr val="006600"/>
                </a:solidFill>
                <a:latin typeface="Arial" panose="020B0604020202020204" pitchFamily="34" charset="0"/>
                <a:cs typeface="Arial" panose="020B0604020202020204" pitchFamily="34" charset="0"/>
              </a:rPr>
              <a:t> </a:t>
            </a:r>
            <a:r>
              <a:rPr lang="en-US" sz="2200" b="1" dirty="0" err="1">
                <a:solidFill>
                  <a:srgbClr val="006600"/>
                </a:solidFill>
                <a:latin typeface="Arial" panose="020B0604020202020204" pitchFamily="34" charset="0"/>
                <a:cs typeface="Arial" panose="020B0604020202020204" pitchFamily="34" charset="0"/>
              </a:rPr>
              <a:t>cầu</a:t>
            </a:r>
            <a:endParaRPr lang="en-US" sz="2200" b="1" dirty="0">
              <a:solidFill>
                <a:srgbClr val="006600"/>
              </a:solidFill>
              <a:latin typeface="Arial" panose="020B0604020202020204" pitchFamily="34" charset="0"/>
              <a:cs typeface="Arial" panose="020B0604020202020204" pitchFamily="34" charset="0"/>
            </a:endParaRPr>
          </a:p>
          <a:p>
            <a:pPr algn="ctr"/>
            <a:r>
              <a:rPr lang="en-US" sz="2200" b="1" dirty="0">
                <a:solidFill>
                  <a:srgbClr val="006600"/>
                </a:solidFill>
                <a:latin typeface="Arial" panose="020B0604020202020204" pitchFamily="34" charset="0"/>
                <a:cs typeface="Arial" panose="020B0604020202020204" pitchFamily="34" charset="0"/>
              </a:rPr>
              <a:t> </a:t>
            </a:r>
            <a:r>
              <a:rPr lang="en-US" sz="2200" b="1" dirty="0" err="1">
                <a:solidFill>
                  <a:srgbClr val="006600"/>
                </a:solidFill>
                <a:latin typeface="Arial" panose="020B0604020202020204" pitchFamily="34" charset="0"/>
                <a:cs typeface="Arial" panose="020B0604020202020204" pitchFamily="34" charset="0"/>
              </a:rPr>
              <a:t>về</a:t>
            </a:r>
            <a:r>
              <a:rPr lang="en-US" sz="2200" b="1" dirty="0">
                <a:solidFill>
                  <a:srgbClr val="006600"/>
                </a:solidFill>
                <a:latin typeface="Arial" panose="020B0604020202020204" pitchFamily="34" charset="0"/>
                <a:cs typeface="Arial" panose="020B0604020202020204" pitchFamily="34" charset="0"/>
              </a:rPr>
              <a:t> </a:t>
            </a:r>
            <a:r>
              <a:rPr lang="en-US" sz="2200" b="1" dirty="0" err="1">
                <a:solidFill>
                  <a:srgbClr val="006600"/>
                </a:solidFill>
                <a:latin typeface="Arial" panose="020B0604020202020204" pitchFamily="34" charset="0"/>
                <a:cs typeface="Arial" panose="020B0604020202020204" pitchFamily="34" charset="0"/>
              </a:rPr>
              <a:t>tư</a:t>
            </a:r>
            <a:r>
              <a:rPr lang="en-US" sz="2200" b="1" dirty="0">
                <a:solidFill>
                  <a:srgbClr val="006600"/>
                </a:solidFill>
                <a:latin typeface="Arial" panose="020B0604020202020204" pitchFamily="34" charset="0"/>
                <a:cs typeface="Arial" panose="020B0604020202020204" pitchFamily="34" charset="0"/>
              </a:rPr>
              <a:t> </a:t>
            </a:r>
            <a:r>
              <a:rPr lang="en-US" sz="2200" b="1" dirty="0" err="1">
                <a:solidFill>
                  <a:srgbClr val="006600"/>
                </a:solidFill>
                <a:latin typeface="Arial" panose="020B0604020202020204" pitchFamily="34" charset="0"/>
                <a:cs typeface="Arial" panose="020B0604020202020204" pitchFamily="34" charset="0"/>
              </a:rPr>
              <a:t>bản</a:t>
            </a:r>
            <a:r>
              <a:rPr lang="en-US" sz="2200" b="1" dirty="0">
                <a:solidFill>
                  <a:srgbClr val="006600"/>
                </a:solidFill>
                <a:latin typeface="Arial" panose="020B0604020202020204" pitchFamily="34" charset="0"/>
                <a:cs typeface="Arial" panose="020B0604020202020204" pitchFamily="34" charset="0"/>
              </a:rPr>
              <a:t> </a:t>
            </a:r>
            <a:r>
              <a:rPr lang="en-US" sz="2200" b="1" dirty="0" err="1">
                <a:solidFill>
                  <a:srgbClr val="006600"/>
                </a:solidFill>
                <a:latin typeface="Arial" panose="020B0604020202020204" pitchFamily="34" charset="0"/>
                <a:cs typeface="Arial" panose="020B0604020202020204" pitchFamily="34" charset="0"/>
              </a:rPr>
              <a:t>cho</a:t>
            </a:r>
            <a:r>
              <a:rPr lang="en-US" sz="2200" b="1" dirty="0">
                <a:solidFill>
                  <a:srgbClr val="006600"/>
                </a:solidFill>
                <a:latin typeface="Arial" panose="020B0604020202020204" pitchFamily="34" charset="0"/>
                <a:cs typeface="Arial" panose="020B0604020202020204" pitchFamily="34" charset="0"/>
              </a:rPr>
              <a:t> </a:t>
            </a:r>
            <a:r>
              <a:rPr lang="en-US" sz="2200" b="1" dirty="0" err="1">
                <a:solidFill>
                  <a:srgbClr val="006600"/>
                </a:solidFill>
                <a:latin typeface="Arial" panose="020B0604020202020204" pitchFamily="34" charset="0"/>
                <a:cs typeface="Arial" panose="020B0604020202020204" pitchFamily="34" charset="0"/>
              </a:rPr>
              <a:t>vay</a:t>
            </a:r>
            <a:endParaRPr lang="en-US" sz="2200" b="1" dirty="0">
              <a:solidFill>
                <a:srgbClr val="006600"/>
              </a:solidFill>
              <a:latin typeface="Arial" panose="020B0604020202020204" pitchFamily="34" charset="0"/>
              <a:cs typeface="Arial" panose="020B0604020202020204" pitchFamily="34" charset="0"/>
            </a:endParaRPr>
          </a:p>
        </p:txBody>
      </p:sp>
      <p:sp>
        <p:nvSpPr>
          <p:cNvPr id="70" name="TextBox 69">
            <a:extLst>
              <a:ext uri="{FF2B5EF4-FFF2-40B4-BE49-F238E27FC236}">
                <a16:creationId xmlns:a16="http://schemas.microsoft.com/office/drawing/2014/main" xmlns="" id="{9DB56378-DD21-4648-A5FC-6F4A42846BDA}"/>
              </a:ext>
            </a:extLst>
          </p:cNvPr>
          <p:cNvSpPr txBox="1"/>
          <p:nvPr/>
        </p:nvSpPr>
        <p:spPr>
          <a:xfrm>
            <a:off x="1227544" y="4270932"/>
            <a:ext cx="3360486" cy="1138773"/>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algn="ctr" eaLnBrk="1" hangingPunct="1">
              <a:spcBef>
                <a:spcPct val="20000"/>
              </a:spcBef>
              <a:buClr>
                <a:schemeClr val="folHlink"/>
              </a:buClr>
              <a:buSzPct val="60000"/>
              <a:buFont typeface="Wingdings" panose="05000000000000000000" pitchFamily="2" charset="2"/>
              <a:buNone/>
              <a:defRPr/>
            </a:pPr>
            <a:r>
              <a:rPr lang="en-US" sz="2200" b="1" dirty="0" err="1">
                <a:solidFill>
                  <a:srgbClr val="663300"/>
                </a:solidFill>
                <a:latin typeface="Arial" panose="020B0604020202020204" pitchFamily="34" charset="0"/>
                <a:cs typeface="Arial" panose="020B0604020202020204" pitchFamily="34" charset="0"/>
              </a:rPr>
              <a:t>Giới</a:t>
            </a:r>
            <a:r>
              <a:rPr lang="en-US" sz="2200" b="1" dirty="0">
                <a:solidFill>
                  <a:srgbClr val="663300"/>
                </a:solidFill>
                <a:latin typeface="Arial" panose="020B0604020202020204" pitchFamily="34" charset="0"/>
                <a:cs typeface="Arial" panose="020B0604020202020204" pitchFamily="34" charset="0"/>
              </a:rPr>
              <a:t> </a:t>
            </a:r>
            <a:r>
              <a:rPr lang="en-US" sz="2200" b="1" dirty="0" err="1">
                <a:solidFill>
                  <a:srgbClr val="663300"/>
                </a:solidFill>
                <a:latin typeface="Arial" panose="020B0604020202020204" pitchFamily="34" charset="0"/>
                <a:cs typeface="Arial" panose="020B0604020202020204" pitchFamily="34" charset="0"/>
              </a:rPr>
              <a:t>hạn</a:t>
            </a:r>
            <a:r>
              <a:rPr lang="en-US" sz="2200" b="1" dirty="0">
                <a:solidFill>
                  <a:srgbClr val="663300"/>
                </a:solidFill>
                <a:latin typeface="Arial" panose="020B0604020202020204" pitchFamily="34" charset="0"/>
                <a:cs typeface="Arial" panose="020B0604020202020204" pitchFamily="34" charset="0"/>
              </a:rPr>
              <a:t> </a:t>
            </a:r>
            <a:r>
              <a:rPr lang="en-US" sz="2200" b="1" dirty="0" err="1">
                <a:solidFill>
                  <a:srgbClr val="663300"/>
                </a:solidFill>
                <a:latin typeface="Arial" panose="020B0604020202020204" pitchFamily="34" charset="0"/>
                <a:cs typeface="Arial" panose="020B0604020202020204" pitchFamily="34" charset="0"/>
              </a:rPr>
              <a:t>tối</a:t>
            </a:r>
            <a:r>
              <a:rPr lang="en-US" sz="2200" b="1" dirty="0">
                <a:solidFill>
                  <a:srgbClr val="663300"/>
                </a:solidFill>
                <a:latin typeface="Arial" panose="020B0604020202020204" pitchFamily="34" charset="0"/>
                <a:cs typeface="Arial" panose="020B0604020202020204" pitchFamily="34" charset="0"/>
              </a:rPr>
              <a:t> </a:t>
            </a:r>
            <a:r>
              <a:rPr lang="en-US" sz="2200" b="1" dirty="0" err="1">
                <a:solidFill>
                  <a:srgbClr val="663300"/>
                </a:solidFill>
                <a:latin typeface="Arial" panose="020B0604020202020204" pitchFamily="34" charset="0"/>
                <a:cs typeface="Arial" panose="020B0604020202020204" pitchFamily="34" charset="0"/>
              </a:rPr>
              <a:t>đa</a:t>
            </a:r>
            <a:r>
              <a:rPr lang="en-US" sz="2200" b="1" dirty="0">
                <a:solidFill>
                  <a:srgbClr val="663300"/>
                </a:solidFill>
                <a:latin typeface="Arial" panose="020B0604020202020204" pitchFamily="34" charset="0"/>
                <a:cs typeface="Arial" panose="020B0604020202020204" pitchFamily="34" charset="0"/>
              </a:rPr>
              <a:t> </a:t>
            </a:r>
            <a:r>
              <a:rPr lang="en-US" sz="2200" b="1" dirty="0" err="1">
                <a:solidFill>
                  <a:srgbClr val="663300"/>
                </a:solidFill>
                <a:latin typeface="Arial" panose="020B0604020202020204" pitchFamily="34" charset="0"/>
                <a:cs typeface="Arial" panose="020B0604020202020204" pitchFamily="34" charset="0"/>
              </a:rPr>
              <a:t>của</a:t>
            </a:r>
            <a:r>
              <a:rPr lang="en-US" sz="2200" b="1" dirty="0">
                <a:solidFill>
                  <a:srgbClr val="663300"/>
                </a:solidFill>
                <a:latin typeface="Arial" panose="020B0604020202020204" pitchFamily="34" charset="0"/>
                <a:cs typeface="Arial" panose="020B0604020202020204" pitchFamily="34" charset="0"/>
              </a:rPr>
              <a:t> </a:t>
            </a:r>
            <a:r>
              <a:rPr lang="en-US" sz="2200" b="1" dirty="0" err="1">
                <a:solidFill>
                  <a:srgbClr val="663300"/>
                </a:solidFill>
                <a:latin typeface="Arial" panose="020B0604020202020204" pitchFamily="34" charset="0"/>
                <a:cs typeface="Arial" panose="020B0604020202020204" pitchFamily="34" charset="0"/>
              </a:rPr>
              <a:t>tỷ</a:t>
            </a:r>
            <a:r>
              <a:rPr lang="en-US" sz="2200" b="1" dirty="0">
                <a:solidFill>
                  <a:srgbClr val="663300"/>
                </a:solidFill>
                <a:latin typeface="Arial" panose="020B0604020202020204" pitchFamily="34" charset="0"/>
                <a:cs typeface="Arial" panose="020B0604020202020204" pitchFamily="34" charset="0"/>
              </a:rPr>
              <a:t> </a:t>
            </a:r>
            <a:r>
              <a:rPr lang="en-US" sz="2200" b="1" dirty="0" err="1">
                <a:solidFill>
                  <a:srgbClr val="663300"/>
                </a:solidFill>
                <a:latin typeface="Arial" panose="020B0604020202020204" pitchFamily="34" charset="0"/>
                <a:cs typeface="Arial" panose="020B0604020202020204" pitchFamily="34" charset="0"/>
              </a:rPr>
              <a:t>suất</a:t>
            </a:r>
            <a:r>
              <a:rPr lang="en-US" sz="2200" b="1" dirty="0">
                <a:solidFill>
                  <a:srgbClr val="663300"/>
                </a:solidFill>
                <a:latin typeface="Arial" panose="020B0604020202020204" pitchFamily="34" charset="0"/>
                <a:cs typeface="Arial" panose="020B0604020202020204" pitchFamily="34" charset="0"/>
              </a:rPr>
              <a:t> </a:t>
            </a:r>
            <a:r>
              <a:rPr lang="en-US" sz="2200" b="1" dirty="0" err="1">
                <a:solidFill>
                  <a:srgbClr val="663300"/>
                </a:solidFill>
                <a:latin typeface="Arial" panose="020B0604020202020204" pitchFamily="34" charset="0"/>
                <a:cs typeface="Arial" panose="020B0604020202020204" pitchFamily="34" charset="0"/>
              </a:rPr>
              <a:t>lợi</a:t>
            </a:r>
            <a:r>
              <a:rPr lang="en-US" sz="2200" b="1" dirty="0">
                <a:solidFill>
                  <a:srgbClr val="663300"/>
                </a:solidFill>
                <a:latin typeface="Arial" panose="020B0604020202020204" pitchFamily="34" charset="0"/>
                <a:cs typeface="Arial" panose="020B0604020202020204" pitchFamily="34" charset="0"/>
              </a:rPr>
              <a:t> </a:t>
            </a:r>
            <a:r>
              <a:rPr lang="en-US" sz="2200" b="1" dirty="0" err="1">
                <a:solidFill>
                  <a:srgbClr val="663300"/>
                </a:solidFill>
                <a:latin typeface="Arial" panose="020B0604020202020204" pitchFamily="34" charset="0"/>
                <a:cs typeface="Arial" panose="020B0604020202020204" pitchFamily="34" charset="0"/>
              </a:rPr>
              <a:t>tức</a:t>
            </a:r>
            <a:r>
              <a:rPr lang="en-US" sz="2200" b="1" dirty="0">
                <a:solidFill>
                  <a:srgbClr val="663300"/>
                </a:solidFill>
                <a:latin typeface="Arial" panose="020B0604020202020204" pitchFamily="34" charset="0"/>
                <a:cs typeface="Arial" panose="020B0604020202020204" pitchFamily="34" charset="0"/>
              </a:rPr>
              <a:t>:</a:t>
            </a:r>
          </a:p>
          <a:p>
            <a:pPr algn="ctr" eaLnBrk="1" hangingPunct="1">
              <a:spcBef>
                <a:spcPct val="20000"/>
              </a:spcBef>
              <a:buClr>
                <a:schemeClr val="folHlink"/>
              </a:buClr>
              <a:buSzPct val="60000"/>
              <a:buFont typeface="Wingdings" panose="05000000000000000000" pitchFamily="2" charset="2"/>
              <a:buNone/>
              <a:defRPr/>
            </a:pPr>
            <a:r>
              <a:rPr lang="en-US" sz="2000" b="1" dirty="0">
                <a:solidFill>
                  <a:srgbClr val="663300"/>
                </a:solidFill>
                <a:latin typeface="Arial" panose="020B0604020202020204" pitchFamily="34" charset="0"/>
                <a:cs typeface="Arial" panose="020B0604020202020204" pitchFamily="34" charset="0"/>
              </a:rPr>
              <a:t>                z’&lt;   </a:t>
            </a:r>
          </a:p>
        </p:txBody>
      </p:sp>
      <p:grpSp>
        <p:nvGrpSpPr>
          <p:cNvPr id="71" name="Group 8">
            <a:extLst>
              <a:ext uri="{FF2B5EF4-FFF2-40B4-BE49-F238E27FC236}">
                <a16:creationId xmlns:a16="http://schemas.microsoft.com/office/drawing/2014/main" xmlns="" id="{1ACB94FA-A8D9-47AE-85FB-D6B18CE82052}"/>
              </a:ext>
            </a:extLst>
          </p:cNvPr>
          <p:cNvGrpSpPr>
            <a:grpSpLocks/>
          </p:cNvGrpSpPr>
          <p:nvPr/>
        </p:nvGrpSpPr>
        <p:grpSpPr bwMode="auto">
          <a:xfrm>
            <a:off x="3778356" y="5028649"/>
            <a:ext cx="594454" cy="473540"/>
            <a:chOff x="3792" y="3648"/>
            <a:chExt cx="672" cy="327"/>
          </a:xfrm>
        </p:grpSpPr>
        <p:sp>
          <p:nvSpPr>
            <p:cNvPr id="72" name="Text Box 9">
              <a:extLst>
                <a:ext uri="{FF2B5EF4-FFF2-40B4-BE49-F238E27FC236}">
                  <a16:creationId xmlns:a16="http://schemas.microsoft.com/office/drawing/2014/main" xmlns="" id="{68602D75-B429-49E2-8B54-13B4BD7A9D10}"/>
                </a:ext>
              </a:extLst>
            </p:cNvPr>
            <p:cNvSpPr txBox="1">
              <a:spLocks noChangeArrowheads="1"/>
            </p:cNvSpPr>
            <p:nvPr/>
          </p:nvSpPr>
          <p:spPr bwMode="auto">
            <a:xfrm>
              <a:off x="3792" y="3648"/>
              <a:ext cx="672" cy="3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spcBef>
                  <a:spcPct val="50000"/>
                </a:spcBef>
              </a:pPr>
              <a:r>
                <a:rPr lang="en-US" altLang="en-US" sz="2800" b="1" dirty="0">
                  <a:latin typeface="Times New Roman" panose="02020603050405020304" pitchFamily="18" charset="0"/>
                </a:rPr>
                <a:t>p’</a:t>
              </a:r>
            </a:p>
          </p:txBody>
        </p:sp>
        <p:sp>
          <p:nvSpPr>
            <p:cNvPr id="73" name="Line 10">
              <a:extLst>
                <a:ext uri="{FF2B5EF4-FFF2-40B4-BE49-F238E27FC236}">
                  <a16:creationId xmlns:a16="http://schemas.microsoft.com/office/drawing/2014/main" xmlns="" id="{F0E5F395-4075-4EB3-AC09-7D52343D78C5}"/>
                </a:ext>
              </a:extLst>
            </p:cNvPr>
            <p:cNvSpPr>
              <a:spLocks noChangeShapeType="1"/>
            </p:cNvSpPr>
            <p:nvPr/>
          </p:nvSpPr>
          <p:spPr bwMode="auto">
            <a:xfrm>
              <a:off x="3984" y="3696"/>
              <a:ext cx="192"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pic>
        <p:nvPicPr>
          <p:cNvPr id="2050" name="Picture 2">
            <a:extLst>
              <a:ext uri="{FF2B5EF4-FFF2-40B4-BE49-F238E27FC236}">
                <a16:creationId xmlns:a16="http://schemas.microsoft.com/office/drawing/2014/main" xmlns="" id="{AB0F5E2E-4D5B-4A76-A313-C68E8B6F699C}"/>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rot="14672985">
            <a:off x="118156" y="219094"/>
            <a:ext cx="1154112" cy="990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51" name="Picture 3">
            <a:extLst>
              <a:ext uri="{FF2B5EF4-FFF2-40B4-BE49-F238E27FC236}">
                <a16:creationId xmlns:a16="http://schemas.microsoft.com/office/drawing/2014/main" xmlns="" id="{B5DF76E7-C7DD-419B-90FE-0D0F7257EDEA}"/>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rot="12046577">
            <a:off x="10929850" y="5637299"/>
            <a:ext cx="1130300" cy="947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777344545"/>
      </p:ext>
    </p:extLst>
  </p:cSld>
  <p:clrMapOvr>
    <a:masterClrMapping/>
  </p:clrMapOvr>
  <mc:AlternateContent xmlns:mc="http://schemas.openxmlformats.org/markup-compatibility/2006" xmlns:p14="http://schemas.microsoft.com/office/powerpoint/2010/main">
    <mc:Choice Requires="p14">
      <p:transition spd="slow" p14:dur="1200" advClick="0" advTm="3000">
        <p:push dir="u"/>
      </p:transition>
    </mc:Choice>
    <mc:Fallback xmlns:a14="http://schemas.microsoft.com/office/drawing/2010/main" xmlns:m="http://schemas.openxmlformats.org/officeDocument/2006/math" xmlns="">
      <p:transition spd="slow">
        <p:fade/>
      </p:transition>
    </mc:Fallback>
  </mc:AlternateContent>
  <p:timing>
    <p:tnLst>
      <p:par>
        <p:cTn id="1" dur="indefinite" restart="never" fill="hold"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46"/>
                                        </p:tgtEl>
                                        <p:attrNameLst>
                                          <p:attrName>style.visibility</p:attrName>
                                        </p:attrNameLst>
                                      </p:cBhvr>
                                      <p:to>
                                        <p:strVal val="visible"/>
                                      </p:to>
                                    </p:set>
                                    <p:anim calcmode="lin" valueType="num">
                                      <p:cBhvr>
                                        <p:cTn id="7" dur="1000" fill="hold"/>
                                        <p:tgtEl>
                                          <p:spTgt spid="46"/>
                                        </p:tgtEl>
                                        <p:attrNameLst>
                                          <p:attrName>ppt_w</p:attrName>
                                        </p:attrNameLst>
                                      </p:cBhvr>
                                      <p:tavLst>
                                        <p:tav tm="0">
                                          <p:val>
                                            <p:fltVal val="0"/>
                                          </p:val>
                                        </p:tav>
                                        <p:tav tm="100000">
                                          <p:val>
                                            <p:strVal val="#ppt_w"/>
                                          </p:val>
                                        </p:tav>
                                      </p:tavLst>
                                    </p:anim>
                                    <p:anim calcmode="lin" valueType="num">
                                      <p:cBhvr>
                                        <p:cTn id="8" dur="1000" fill="hold"/>
                                        <p:tgtEl>
                                          <p:spTgt spid="46"/>
                                        </p:tgtEl>
                                        <p:attrNameLst>
                                          <p:attrName>ppt_h</p:attrName>
                                        </p:attrNameLst>
                                      </p:cBhvr>
                                      <p:tavLst>
                                        <p:tav tm="0">
                                          <p:val>
                                            <p:fltVal val="0"/>
                                          </p:val>
                                        </p:tav>
                                        <p:tav tm="100000">
                                          <p:val>
                                            <p:strVal val="#ppt_h"/>
                                          </p:val>
                                        </p:tav>
                                      </p:tavLst>
                                    </p:anim>
                                    <p:anim calcmode="lin" valueType="num">
                                      <p:cBhvr>
                                        <p:cTn id="9" dur="1000" fill="hold"/>
                                        <p:tgtEl>
                                          <p:spTgt spid="46"/>
                                        </p:tgtEl>
                                        <p:attrNameLst>
                                          <p:attrName>style.rotation</p:attrName>
                                        </p:attrNameLst>
                                      </p:cBhvr>
                                      <p:tavLst>
                                        <p:tav tm="0">
                                          <p:val>
                                            <p:fltVal val="90"/>
                                          </p:val>
                                        </p:tav>
                                        <p:tav tm="100000">
                                          <p:val>
                                            <p:fltVal val="0"/>
                                          </p:val>
                                        </p:tav>
                                      </p:tavLst>
                                    </p:anim>
                                    <p:animEffect transition="in" filter="fade">
                                      <p:cBhvr>
                                        <p:cTn id="10" dur="1000"/>
                                        <p:tgtEl>
                                          <p:spTgt spid="46"/>
                                        </p:tgtEl>
                                      </p:cBhvr>
                                    </p:animEffect>
                                  </p:childTnLst>
                                </p:cTn>
                              </p:par>
                            </p:childTnLst>
                          </p:cTn>
                        </p:par>
                      </p:childTnLst>
                    </p:cTn>
                  </p:par>
                  <p:par>
                    <p:cTn id="11" fill="hold">
                      <p:stCondLst>
                        <p:cond delay="indefinite"/>
                      </p:stCondLst>
                      <p:childTnLst>
                        <p:par>
                          <p:cTn id="12" fill="hold">
                            <p:stCondLst>
                              <p:cond delay="0"/>
                            </p:stCondLst>
                            <p:childTnLst>
                              <p:par>
                                <p:cTn id="13" presetID="42" presetClass="entr" presetSubtype="0" fill="hold" grpId="0" nodeType="clickEffect">
                                  <p:stCondLst>
                                    <p:cond delay="0"/>
                                  </p:stCondLst>
                                  <p:childTnLst>
                                    <p:set>
                                      <p:cBhvr>
                                        <p:cTn id="14" dur="1" fill="hold">
                                          <p:stCondLst>
                                            <p:cond delay="0"/>
                                          </p:stCondLst>
                                        </p:cTn>
                                        <p:tgtEl>
                                          <p:spTgt spid="48"/>
                                        </p:tgtEl>
                                        <p:attrNameLst>
                                          <p:attrName>style.visibility</p:attrName>
                                        </p:attrNameLst>
                                      </p:cBhvr>
                                      <p:to>
                                        <p:strVal val="visible"/>
                                      </p:to>
                                    </p:set>
                                    <p:animEffect transition="in" filter="fade">
                                      <p:cBhvr>
                                        <p:cTn id="15" dur="1000"/>
                                        <p:tgtEl>
                                          <p:spTgt spid="48"/>
                                        </p:tgtEl>
                                      </p:cBhvr>
                                    </p:animEffect>
                                    <p:anim calcmode="lin" valueType="num">
                                      <p:cBhvr>
                                        <p:cTn id="16" dur="1000" fill="hold"/>
                                        <p:tgtEl>
                                          <p:spTgt spid="48"/>
                                        </p:tgtEl>
                                        <p:attrNameLst>
                                          <p:attrName>ppt_x</p:attrName>
                                        </p:attrNameLst>
                                      </p:cBhvr>
                                      <p:tavLst>
                                        <p:tav tm="0">
                                          <p:val>
                                            <p:strVal val="#ppt_x"/>
                                          </p:val>
                                        </p:tav>
                                        <p:tav tm="100000">
                                          <p:val>
                                            <p:strVal val="#ppt_x"/>
                                          </p:val>
                                        </p:tav>
                                      </p:tavLst>
                                    </p:anim>
                                    <p:anim calcmode="lin" valueType="num">
                                      <p:cBhvr>
                                        <p:cTn id="17" dur="1000" fill="hold"/>
                                        <p:tgtEl>
                                          <p:spTgt spid="48"/>
                                        </p:tgtEl>
                                        <p:attrNameLst>
                                          <p:attrName>ppt_y</p:attrName>
                                        </p:attrNameLst>
                                      </p:cBhvr>
                                      <p:tavLst>
                                        <p:tav tm="0">
                                          <p:val>
                                            <p:strVal val="#ppt_y+.1"/>
                                          </p:val>
                                        </p:tav>
                                        <p:tav tm="100000">
                                          <p:val>
                                            <p:strVal val="#ppt_y"/>
                                          </p:val>
                                        </p:tav>
                                      </p:tavLst>
                                    </p:anim>
                                  </p:childTnLst>
                                </p:cTn>
                              </p:par>
                            </p:childTnLst>
                          </p:cTn>
                        </p:par>
                      </p:childTnLst>
                    </p:cTn>
                  </p:par>
                  <p:par>
                    <p:cTn id="18" fill="hold">
                      <p:stCondLst>
                        <p:cond delay="indefinite"/>
                      </p:stCondLst>
                      <p:childTnLst>
                        <p:par>
                          <p:cTn id="19" fill="hold">
                            <p:stCondLst>
                              <p:cond delay="0"/>
                            </p:stCondLst>
                            <p:childTnLst>
                              <p:par>
                                <p:cTn id="20" presetID="42" presetClass="entr" presetSubtype="0" fill="hold" nodeType="clickEffect">
                                  <p:stCondLst>
                                    <p:cond delay="0"/>
                                  </p:stCondLst>
                                  <p:childTnLst>
                                    <p:set>
                                      <p:cBhvr>
                                        <p:cTn id="21" dur="1" fill="hold">
                                          <p:stCondLst>
                                            <p:cond delay="0"/>
                                          </p:stCondLst>
                                        </p:cTn>
                                        <p:tgtEl>
                                          <p:spTgt spid="49"/>
                                        </p:tgtEl>
                                        <p:attrNameLst>
                                          <p:attrName>style.visibility</p:attrName>
                                        </p:attrNameLst>
                                      </p:cBhvr>
                                      <p:to>
                                        <p:strVal val="visible"/>
                                      </p:to>
                                    </p:set>
                                    <p:animEffect transition="in" filter="fade">
                                      <p:cBhvr>
                                        <p:cTn id="22" dur="1000"/>
                                        <p:tgtEl>
                                          <p:spTgt spid="49"/>
                                        </p:tgtEl>
                                      </p:cBhvr>
                                    </p:animEffect>
                                    <p:anim calcmode="lin" valueType="num">
                                      <p:cBhvr>
                                        <p:cTn id="23" dur="1000" fill="hold"/>
                                        <p:tgtEl>
                                          <p:spTgt spid="49"/>
                                        </p:tgtEl>
                                        <p:attrNameLst>
                                          <p:attrName>ppt_x</p:attrName>
                                        </p:attrNameLst>
                                      </p:cBhvr>
                                      <p:tavLst>
                                        <p:tav tm="0">
                                          <p:val>
                                            <p:strVal val="#ppt_x"/>
                                          </p:val>
                                        </p:tav>
                                        <p:tav tm="100000">
                                          <p:val>
                                            <p:strVal val="#ppt_x"/>
                                          </p:val>
                                        </p:tav>
                                      </p:tavLst>
                                    </p:anim>
                                    <p:anim calcmode="lin" valueType="num">
                                      <p:cBhvr>
                                        <p:cTn id="24" dur="1000" fill="hold"/>
                                        <p:tgtEl>
                                          <p:spTgt spid="49"/>
                                        </p:tgtEl>
                                        <p:attrNameLst>
                                          <p:attrName>ppt_y</p:attrName>
                                        </p:attrNameLst>
                                      </p:cBhvr>
                                      <p:tavLst>
                                        <p:tav tm="0">
                                          <p:val>
                                            <p:strVal val="#ppt_y+.1"/>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42" presetClass="entr" presetSubtype="0" fill="hold" grpId="0" nodeType="clickEffect">
                                  <p:stCondLst>
                                    <p:cond delay="0"/>
                                  </p:stCondLst>
                                  <p:childTnLst>
                                    <p:set>
                                      <p:cBhvr>
                                        <p:cTn id="28" dur="1" fill="hold">
                                          <p:stCondLst>
                                            <p:cond delay="0"/>
                                          </p:stCondLst>
                                        </p:cTn>
                                        <p:tgtEl>
                                          <p:spTgt spid="60"/>
                                        </p:tgtEl>
                                        <p:attrNameLst>
                                          <p:attrName>style.visibility</p:attrName>
                                        </p:attrNameLst>
                                      </p:cBhvr>
                                      <p:to>
                                        <p:strVal val="visible"/>
                                      </p:to>
                                    </p:set>
                                    <p:animEffect transition="in" filter="fade">
                                      <p:cBhvr>
                                        <p:cTn id="29" dur="1000"/>
                                        <p:tgtEl>
                                          <p:spTgt spid="60"/>
                                        </p:tgtEl>
                                      </p:cBhvr>
                                    </p:animEffect>
                                    <p:anim calcmode="lin" valueType="num">
                                      <p:cBhvr>
                                        <p:cTn id="30" dur="1000" fill="hold"/>
                                        <p:tgtEl>
                                          <p:spTgt spid="60"/>
                                        </p:tgtEl>
                                        <p:attrNameLst>
                                          <p:attrName>ppt_x</p:attrName>
                                        </p:attrNameLst>
                                      </p:cBhvr>
                                      <p:tavLst>
                                        <p:tav tm="0">
                                          <p:val>
                                            <p:strVal val="#ppt_x"/>
                                          </p:val>
                                        </p:tav>
                                        <p:tav tm="100000">
                                          <p:val>
                                            <p:strVal val="#ppt_x"/>
                                          </p:val>
                                        </p:tav>
                                      </p:tavLst>
                                    </p:anim>
                                    <p:anim calcmode="lin" valueType="num">
                                      <p:cBhvr>
                                        <p:cTn id="31" dur="1000" fill="hold"/>
                                        <p:tgtEl>
                                          <p:spTgt spid="60"/>
                                        </p:tgtEl>
                                        <p:attrNameLst>
                                          <p:attrName>ppt_y</p:attrName>
                                        </p:attrNameLst>
                                      </p:cBhvr>
                                      <p:tavLst>
                                        <p:tav tm="0">
                                          <p:val>
                                            <p:strVal val="#ppt_y+.1"/>
                                          </p:val>
                                        </p:tav>
                                        <p:tav tm="100000">
                                          <p:val>
                                            <p:strVal val="#ppt_y"/>
                                          </p:val>
                                        </p:tav>
                                      </p:tavLst>
                                    </p:anim>
                                  </p:childTnLst>
                                </p:cTn>
                              </p:par>
                              <p:par>
                                <p:cTn id="32" presetID="42" presetClass="entr" presetSubtype="0" fill="hold" grpId="0" nodeType="withEffect">
                                  <p:stCondLst>
                                    <p:cond delay="0"/>
                                  </p:stCondLst>
                                  <p:childTnLst>
                                    <p:set>
                                      <p:cBhvr>
                                        <p:cTn id="33" dur="1" fill="hold">
                                          <p:stCondLst>
                                            <p:cond delay="0"/>
                                          </p:stCondLst>
                                        </p:cTn>
                                        <p:tgtEl>
                                          <p:spTgt spid="61"/>
                                        </p:tgtEl>
                                        <p:attrNameLst>
                                          <p:attrName>style.visibility</p:attrName>
                                        </p:attrNameLst>
                                      </p:cBhvr>
                                      <p:to>
                                        <p:strVal val="visible"/>
                                      </p:to>
                                    </p:set>
                                    <p:animEffect transition="in" filter="fade">
                                      <p:cBhvr>
                                        <p:cTn id="34" dur="1000"/>
                                        <p:tgtEl>
                                          <p:spTgt spid="61"/>
                                        </p:tgtEl>
                                      </p:cBhvr>
                                    </p:animEffect>
                                    <p:anim calcmode="lin" valueType="num">
                                      <p:cBhvr>
                                        <p:cTn id="35" dur="1000" fill="hold"/>
                                        <p:tgtEl>
                                          <p:spTgt spid="61"/>
                                        </p:tgtEl>
                                        <p:attrNameLst>
                                          <p:attrName>ppt_x</p:attrName>
                                        </p:attrNameLst>
                                      </p:cBhvr>
                                      <p:tavLst>
                                        <p:tav tm="0">
                                          <p:val>
                                            <p:strVal val="#ppt_x"/>
                                          </p:val>
                                        </p:tav>
                                        <p:tav tm="100000">
                                          <p:val>
                                            <p:strVal val="#ppt_x"/>
                                          </p:val>
                                        </p:tav>
                                      </p:tavLst>
                                    </p:anim>
                                    <p:anim calcmode="lin" valueType="num">
                                      <p:cBhvr>
                                        <p:cTn id="36" dur="1000" fill="hold"/>
                                        <p:tgtEl>
                                          <p:spTgt spid="61"/>
                                        </p:tgtEl>
                                        <p:attrNameLst>
                                          <p:attrName>ppt_y</p:attrName>
                                        </p:attrNameLst>
                                      </p:cBhvr>
                                      <p:tavLst>
                                        <p:tav tm="0">
                                          <p:val>
                                            <p:strVal val="#ppt_y+.1"/>
                                          </p:val>
                                        </p:tav>
                                        <p:tav tm="100000">
                                          <p:val>
                                            <p:strVal val="#ppt_y"/>
                                          </p:val>
                                        </p:tav>
                                      </p:tavLst>
                                    </p:anim>
                                  </p:childTnLst>
                                </p:cTn>
                              </p:par>
                            </p:childTnLst>
                          </p:cTn>
                        </p:par>
                      </p:childTnLst>
                    </p:cTn>
                  </p:par>
                  <p:par>
                    <p:cTn id="37" fill="hold">
                      <p:stCondLst>
                        <p:cond delay="indefinite"/>
                      </p:stCondLst>
                      <p:childTnLst>
                        <p:par>
                          <p:cTn id="38" fill="hold">
                            <p:stCondLst>
                              <p:cond delay="0"/>
                            </p:stCondLst>
                            <p:childTnLst>
                              <p:par>
                                <p:cTn id="39" presetID="6" presetClass="entr" presetSubtype="16" fill="hold" grpId="0" nodeType="clickEffect">
                                  <p:stCondLst>
                                    <p:cond delay="0"/>
                                  </p:stCondLst>
                                  <p:childTnLst>
                                    <p:set>
                                      <p:cBhvr>
                                        <p:cTn id="40" dur="1" fill="hold">
                                          <p:stCondLst>
                                            <p:cond delay="0"/>
                                          </p:stCondLst>
                                        </p:cTn>
                                        <p:tgtEl>
                                          <p:spTgt spid="761"/>
                                        </p:tgtEl>
                                        <p:attrNameLst>
                                          <p:attrName>style.visibility</p:attrName>
                                        </p:attrNameLst>
                                      </p:cBhvr>
                                      <p:to>
                                        <p:strVal val="visible"/>
                                      </p:to>
                                    </p:set>
                                    <p:animEffect transition="in" filter="circle(in)">
                                      <p:cBhvr>
                                        <p:cTn id="41" dur="2000"/>
                                        <p:tgtEl>
                                          <p:spTgt spid="761"/>
                                        </p:tgtEl>
                                      </p:cBhvr>
                                    </p:animEffect>
                                  </p:childTnLst>
                                </p:cTn>
                              </p:par>
                              <p:par>
                                <p:cTn id="42" presetID="6" presetClass="entr" presetSubtype="16" fill="hold" grpId="0" nodeType="withEffect">
                                  <p:stCondLst>
                                    <p:cond delay="0"/>
                                  </p:stCondLst>
                                  <p:childTnLst>
                                    <p:set>
                                      <p:cBhvr>
                                        <p:cTn id="43" dur="1" fill="hold">
                                          <p:stCondLst>
                                            <p:cond delay="0"/>
                                          </p:stCondLst>
                                        </p:cTn>
                                        <p:tgtEl>
                                          <p:spTgt spid="762"/>
                                        </p:tgtEl>
                                        <p:attrNameLst>
                                          <p:attrName>style.visibility</p:attrName>
                                        </p:attrNameLst>
                                      </p:cBhvr>
                                      <p:to>
                                        <p:strVal val="visible"/>
                                      </p:to>
                                    </p:set>
                                    <p:animEffect transition="in" filter="circle(in)">
                                      <p:cBhvr>
                                        <p:cTn id="44" dur="2000"/>
                                        <p:tgtEl>
                                          <p:spTgt spid="762"/>
                                        </p:tgtEl>
                                      </p:cBhvr>
                                    </p:animEffect>
                                  </p:childTnLst>
                                </p:cTn>
                              </p:par>
                              <p:par>
                                <p:cTn id="45" presetID="6" presetClass="entr" presetSubtype="16" fill="hold" grpId="0" nodeType="withEffect">
                                  <p:stCondLst>
                                    <p:cond delay="0"/>
                                  </p:stCondLst>
                                  <p:childTnLst>
                                    <p:set>
                                      <p:cBhvr>
                                        <p:cTn id="46" dur="1" fill="hold">
                                          <p:stCondLst>
                                            <p:cond delay="0"/>
                                          </p:stCondLst>
                                        </p:cTn>
                                        <p:tgtEl>
                                          <p:spTgt spid="763"/>
                                        </p:tgtEl>
                                        <p:attrNameLst>
                                          <p:attrName>style.visibility</p:attrName>
                                        </p:attrNameLst>
                                      </p:cBhvr>
                                      <p:to>
                                        <p:strVal val="visible"/>
                                      </p:to>
                                    </p:set>
                                    <p:animEffect transition="in" filter="circle(in)">
                                      <p:cBhvr>
                                        <p:cTn id="47" dur="2000"/>
                                        <p:tgtEl>
                                          <p:spTgt spid="763"/>
                                        </p:tgtEl>
                                      </p:cBhvr>
                                    </p:animEffect>
                                  </p:childTnLst>
                                </p:cTn>
                              </p:par>
                              <p:par>
                                <p:cTn id="48" presetID="6" presetClass="entr" presetSubtype="16" fill="hold" grpId="0" nodeType="withEffect">
                                  <p:stCondLst>
                                    <p:cond delay="0"/>
                                  </p:stCondLst>
                                  <p:childTnLst>
                                    <p:set>
                                      <p:cBhvr>
                                        <p:cTn id="49" dur="1" fill="hold">
                                          <p:stCondLst>
                                            <p:cond delay="0"/>
                                          </p:stCondLst>
                                        </p:cTn>
                                        <p:tgtEl>
                                          <p:spTgt spid="764"/>
                                        </p:tgtEl>
                                        <p:attrNameLst>
                                          <p:attrName>style.visibility</p:attrName>
                                        </p:attrNameLst>
                                      </p:cBhvr>
                                      <p:to>
                                        <p:strVal val="visible"/>
                                      </p:to>
                                    </p:set>
                                    <p:animEffect transition="in" filter="circle(in)">
                                      <p:cBhvr>
                                        <p:cTn id="50" dur="2000"/>
                                        <p:tgtEl>
                                          <p:spTgt spid="764"/>
                                        </p:tgtEl>
                                      </p:cBhvr>
                                    </p:animEffect>
                                  </p:childTnLst>
                                </p:cTn>
                              </p:par>
                              <p:par>
                                <p:cTn id="51" presetID="6" presetClass="entr" presetSubtype="16" fill="hold" nodeType="withEffect">
                                  <p:stCondLst>
                                    <p:cond delay="0"/>
                                  </p:stCondLst>
                                  <p:childTnLst>
                                    <p:set>
                                      <p:cBhvr>
                                        <p:cTn id="52" dur="1" fill="hold">
                                          <p:stCondLst>
                                            <p:cond delay="0"/>
                                          </p:stCondLst>
                                        </p:cTn>
                                        <p:tgtEl>
                                          <p:spTgt spid="786"/>
                                        </p:tgtEl>
                                        <p:attrNameLst>
                                          <p:attrName>style.visibility</p:attrName>
                                        </p:attrNameLst>
                                      </p:cBhvr>
                                      <p:to>
                                        <p:strVal val="visible"/>
                                      </p:to>
                                    </p:set>
                                    <p:animEffect transition="in" filter="circle(in)">
                                      <p:cBhvr>
                                        <p:cTn id="53" dur="2000"/>
                                        <p:tgtEl>
                                          <p:spTgt spid="786"/>
                                        </p:tgtEl>
                                      </p:cBhvr>
                                    </p:animEffect>
                                  </p:childTnLst>
                                </p:cTn>
                              </p:par>
                              <p:par>
                                <p:cTn id="54" presetID="6" presetClass="entr" presetSubtype="16" fill="hold" nodeType="withEffect">
                                  <p:stCondLst>
                                    <p:cond delay="0"/>
                                  </p:stCondLst>
                                  <p:childTnLst>
                                    <p:set>
                                      <p:cBhvr>
                                        <p:cTn id="55" dur="1" fill="hold">
                                          <p:stCondLst>
                                            <p:cond delay="0"/>
                                          </p:stCondLst>
                                        </p:cTn>
                                        <p:tgtEl>
                                          <p:spTgt spid="789"/>
                                        </p:tgtEl>
                                        <p:attrNameLst>
                                          <p:attrName>style.visibility</p:attrName>
                                        </p:attrNameLst>
                                      </p:cBhvr>
                                      <p:to>
                                        <p:strVal val="visible"/>
                                      </p:to>
                                    </p:set>
                                    <p:animEffect transition="in" filter="circle(in)">
                                      <p:cBhvr>
                                        <p:cTn id="56" dur="2000"/>
                                        <p:tgtEl>
                                          <p:spTgt spid="789"/>
                                        </p:tgtEl>
                                      </p:cBhvr>
                                    </p:animEffect>
                                  </p:childTnLst>
                                </p:cTn>
                              </p:par>
                              <p:par>
                                <p:cTn id="57" presetID="6" presetClass="entr" presetSubtype="16" fill="hold" nodeType="withEffect">
                                  <p:stCondLst>
                                    <p:cond delay="0"/>
                                  </p:stCondLst>
                                  <p:childTnLst>
                                    <p:set>
                                      <p:cBhvr>
                                        <p:cTn id="58" dur="1" fill="hold">
                                          <p:stCondLst>
                                            <p:cond delay="0"/>
                                          </p:stCondLst>
                                        </p:cTn>
                                        <p:tgtEl>
                                          <p:spTgt spid="795"/>
                                        </p:tgtEl>
                                        <p:attrNameLst>
                                          <p:attrName>style.visibility</p:attrName>
                                        </p:attrNameLst>
                                      </p:cBhvr>
                                      <p:to>
                                        <p:strVal val="visible"/>
                                      </p:to>
                                    </p:set>
                                    <p:animEffect transition="in" filter="circle(in)">
                                      <p:cBhvr>
                                        <p:cTn id="59" dur="2000"/>
                                        <p:tgtEl>
                                          <p:spTgt spid="795"/>
                                        </p:tgtEl>
                                      </p:cBhvr>
                                    </p:animEffect>
                                  </p:childTnLst>
                                </p:cTn>
                              </p:par>
                              <p:par>
                                <p:cTn id="60" presetID="6" presetClass="entr" presetSubtype="16" fill="hold" grpId="0" nodeType="withEffect">
                                  <p:stCondLst>
                                    <p:cond delay="0"/>
                                  </p:stCondLst>
                                  <p:childTnLst>
                                    <p:set>
                                      <p:cBhvr>
                                        <p:cTn id="61" dur="1" fill="hold">
                                          <p:stCondLst>
                                            <p:cond delay="0"/>
                                          </p:stCondLst>
                                        </p:cTn>
                                        <p:tgtEl>
                                          <p:spTgt spid="64"/>
                                        </p:tgtEl>
                                        <p:attrNameLst>
                                          <p:attrName>style.visibility</p:attrName>
                                        </p:attrNameLst>
                                      </p:cBhvr>
                                      <p:to>
                                        <p:strVal val="visible"/>
                                      </p:to>
                                    </p:set>
                                    <p:animEffect transition="in" filter="circle(in)">
                                      <p:cBhvr>
                                        <p:cTn id="62" dur="2000"/>
                                        <p:tgtEl>
                                          <p:spTgt spid="64"/>
                                        </p:tgtEl>
                                      </p:cBhvr>
                                    </p:animEffect>
                                  </p:childTnLst>
                                </p:cTn>
                              </p:par>
                              <p:par>
                                <p:cTn id="63" presetID="6" presetClass="entr" presetSubtype="16" fill="hold" grpId="0" nodeType="withEffect">
                                  <p:stCondLst>
                                    <p:cond delay="0"/>
                                  </p:stCondLst>
                                  <p:childTnLst>
                                    <p:set>
                                      <p:cBhvr>
                                        <p:cTn id="64" dur="1" fill="hold">
                                          <p:stCondLst>
                                            <p:cond delay="0"/>
                                          </p:stCondLst>
                                        </p:cTn>
                                        <p:tgtEl>
                                          <p:spTgt spid="66"/>
                                        </p:tgtEl>
                                        <p:attrNameLst>
                                          <p:attrName>style.visibility</p:attrName>
                                        </p:attrNameLst>
                                      </p:cBhvr>
                                      <p:to>
                                        <p:strVal val="visible"/>
                                      </p:to>
                                    </p:set>
                                    <p:animEffect transition="in" filter="circle(in)">
                                      <p:cBhvr>
                                        <p:cTn id="65" dur="2000"/>
                                        <p:tgtEl>
                                          <p:spTgt spid="66"/>
                                        </p:tgtEl>
                                      </p:cBhvr>
                                    </p:animEffect>
                                  </p:childTnLst>
                                </p:cTn>
                              </p:par>
                              <p:par>
                                <p:cTn id="66" presetID="6" presetClass="entr" presetSubtype="16" fill="hold" grpId="0" nodeType="withEffect">
                                  <p:stCondLst>
                                    <p:cond delay="0"/>
                                  </p:stCondLst>
                                  <p:childTnLst>
                                    <p:set>
                                      <p:cBhvr>
                                        <p:cTn id="67" dur="1" fill="hold">
                                          <p:stCondLst>
                                            <p:cond delay="0"/>
                                          </p:stCondLst>
                                        </p:cTn>
                                        <p:tgtEl>
                                          <p:spTgt spid="68"/>
                                        </p:tgtEl>
                                        <p:attrNameLst>
                                          <p:attrName>style.visibility</p:attrName>
                                        </p:attrNameLst>
                                      </p:cBhvr>
                                      <p:to>
                                        <p:strVal val="visible"/>
                                      </p:to>
                                    </p:set>
                                    <p:animEffect transition="in" filter="circle(in)">
                                      <p:cBhvr>
                                        <p:cTn id="68" dur="2000"/>
                                        <p:tgtEl>
                                          <p:spTgt spid="68"/>
                                        </p:tgtEl>
                                      </p:cBhvr>
                                    </p:animEffect>
                                  </p:childTnLst>
                                </p:cTn>
                              </p:par>
                              <p:par>
                                <p:cTn id="69" presetID="6" presetClass="entr" presetSubtype="16" fill="hold" grpId="0" nodeType="withEffect">
                                  <p:stCondLst>
                                    <p:cond delay="0"/>
                                  </p:stCondLst>
                                  <p:childTnLst>
                                    <p:set>
                                      <p:cBhvr>
                                        <p:cTn id="70" dur="1" fill="hold">
                                          <p:stCondLst>
                                            <p:cond delay="0"/>
                                          </p:stCondLst>
                                        </p:cTn>
                                        <p:tgtEl>
                                          <p:spTgt spid="70"/>
                                        </p:tgtEl>
                                        <p:attrNameLst>
                                          <p:attrName>style.visibility</p:attrName>
                                        </p:attrNameLst>
                                      </p:cBhvr>
                                      <p:to>
                                        <p:strVal val="visible"/>
                                      </p:to>
                                    </p:set>
                                    <p:animEffect transition="in" filter="circle(in)">
                                      <p:cBhvr>
                                        <p:cTn id="71" dur="2000"/>
                                        <p:tgtEl>
                                          <p:spTgt spid="70"/>
                                        </p:tgtEl>
                                      </p:cBhvr>
                                    </p:animEffect>
                                  </p:childTnLst>
                                </p:cTn>
                              </p:par>
                              <p:par>
                                <p:cTn id="72" presetID="6" presetClass="entr" presetSubtype="16" fill="hold" nodeType="withEffect">
                                  <p:stCondLst>
                                    <p:cond delay="0"/>
                                  </p:stCondLst>
                                  <p:childTnLst>
                                    <p:set>
                                      <p:cBhvr>
                                        <p:cTn id="73" dur="1" fill="hold">
                                          <p:stCondLst>
                                            <p:cond delay="0"/>
                                          </p:stCondLst>
                                        </p:cTn>
                                        <p:tgtEl>
                                          <p:spTgt spid="71"/>
                                        </p:tgtEl>
                                        <p:attrNameLst>
                                          <p:attrName>style.visibility</p:attrName>
                                        </p:attrNameLst>
                                      </p:cBhvr>
                                      <p:to>
                                        <p:strVal val="visible"/>
                                      </p:to>
                                    </p:set>
                                    <p:animEffect transition="in" filter="circle(in)">
                                      <p:cBhvr>
                                        <p:cTn id="74" dur="2000"/>
                                        <p:tgtEl>
                                          <p:spTgt spid="7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61" grpId="0" animBg="1"/>
      <p:bldP spid="762" grpId="0" animBg="1"/>
      <p:bldP spid="763" grpId="0" animBg="1"/>
      <p:bldP spid="764" grpId="0" animBg="1"/>
      <p:bldP spid="46" grpId="0"/>
      <p:bldP spid="48" grpId="0"/>
      <p:bldP spid="60" grpId="0"/>
      <p:bldP spid="61" grpId="0"/>
      <p:bldP spid="64" grpId="0"/>
      <p:bldP spid="66" grpId="0"/>
      <p:bldP spid="68" grpId="0"/>
      <p:bldP spid="70" grpId="0"/>
    </p:bldLst>
  </p:timing>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0837" name="Picture 5" descr="Trao%20giay%20chung%20n_s">
            <a:extLst>
              <a:ext uri="{FF2B5EF4-FFF2-40B4-BE49-F238E27FC236}">
                <a16:creationId xmlns:a16="http://schemas.microsoft.com/office/drawing/2014/main" xmlns="" id="{61473146-BBA0-4722-99DF-E2AA47C358FE}"/>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079625" y="2889250"/>
            <a:ext cx="3810000" cy="2857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0838" name="Picture 6" descr="tongtheSonTra_420">
            <a:extLst>
              <a:ext uri="{FF2B5EF4-FFF2-40B4-BE49-F238E27FC236}">
                <a16:creationId xmlns:a16="http://schemas.microsoft.com/office/drawing/2014/main" xmlns="" id="{C2E6489D-04C3-4D17-A297-3BC46ED4876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321426" y="3248025"/>
            <a:ext cx="3914775" cy="2438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0839" name="Text Box 7">
            <a:extLst>
              <a:ext uri="{FF2B5EF4-FFF2-40B4-BE49-F238E27FC236}">
                <a16:creationId xmlns:a16="http://schemas.microsoft.com/office/drawing/2014/main" xmlns="" id="{8767B043-E23F-4BC9-8834-5A0DA15C22E7}"/>
              </a:ext>
            </a:extLst>
          </p:cNvPr>
          <p:cNvSpPr txBox="1">
            <a:spLocks noChangeArrowheads="1"/>
          </p:cNvSpPr>
          <p:nvPr/>
        </p:nvSpPr>
        <p:spPr bwMode="auto">
          <a:xfrm>
            <a:off x="5889625" y="2660650"/>
            <a:ext cx="41910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defTabSz="914400" fontAlgn="base">
              <a:spcBef>
                <a:spcPct val="50000"/>
              </a:spcBef>
              <a:spcAft>
                <a:spcPct val="0"/>
              </a:spcAft>
            </a:pPr>
            <a:r>
              <a:rPr lang="en-US" altLang="en-US" sz="2400">
                <a:solidFill>
                  <a:srgbClr val="000000"/>
                </a:solidFill>
                <a:latin typeface=".VnTime" panose="020B7200000000000000" pitchFamily="34" charset="0"/>
                <a:cs typeface="Arial" panose="020B0604020202020204" pitchFamily="34" charset="0"/>
                <a:sym typeface="Arial" panose="020B0604020202020204" pitchFamily="34" charset="0"/>
              </a:rPr>
              <a:t>C«ng ty cæ phÇn S¬n Trµ</a:t>
            </a:r>
          </a:p>
        </p:txBody>
      </p:sp>
      <p:sp>
        <p:nvSpPr>
          <p:cNvPr id="207878" name="Rectangle 2">
            <a:extLst>
              <a:ext uri="{FF2B5EF4-FFF2-40B4-BE49-F238E27FC236}">
                <a16:creationId xmlns:a16="http://schemas.microsoft.com/office/drawing/2014/main" xmlns="" id="{CC320F1B-CBB3-4336-881D-4D01E625EEAD}"/>
              </a:ext>
            </a:extLst>
          </p:cNvPr>
          <p:cNvSpPr>
            <a:spLocks noChangeArrowheads="1"/>
          </p:cNvSpPr>
          <p:nvPr/>
        </p:nvSpPr>
        <p:spPr bwMode="auto">
          <a:xfrm>
            <a:off x="4161292" y="490539"/>
            <a:ext cx="2797561" cy="461665"/>
          </a:xfrm>
          <a:prstGeom prst="rect">
            <a:avLst/>
          </a:prstGeom>
          <a:noFill/>
          <a:ln w="9525">
            <a:solidFill>
              <a:srgbClr val="C00000"/>
            </a:solidFill>
            <a:miter lim="800000"/>
            <a:headEnd/>
            <a:tailEnd/>
          </a:ln>
          <a:extLst>
            <a:ext uri="{909E8E84-426E-40DD-AFC4-6F175D3DCCD1}">
              <a14:hiddenFill xmlns:a14="http://schemas.microsoft.com/office/drawing/2010/main">
                <a:solidFill>
                  <a:srgbClr val="FFFFFF"/>
                </a:solidFill>
              </a14:hiddenFill>
            </a:ext>
          </a:extLst>
        </p:spPr>
        <p:txBody>
          <a:bodyPr wrap="non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eaLnBrk="0" fontAlgn="base" hangingPunct="0">
              <a:spcBef>
                <a:spcPct val="0"/>
              </a:spcBef>
              <a:spcAft>
                <a:spcPct val="0"/>
              </a:spcAft>
            </a:pPr>
            <a:r>
              <a:rPr lang="en-US" altLang="en-US" sz="2400" b="1" dirty="0">
                <a:solidFill>
                  <a:srgbClr val="FF0080"/>
                </a:solidFill>
                <a:latin typeface="+mj-lt"/>
                <a:cs typeface="Times New Roman" panose="02020603050405020304" pitchFamily="18" charset="0"/>
              </a:rPr>
              <a:t>* </a:t>
            </a:r>
            <a:r>
              <a:rPr lang="en-US" altLang="en-US" sz="2400" b="1" dirty="0" err="1">
                <a:solidFill>
                  <a:srgbClr val="FF0080"/>
                </a:solidFill>
                <a:latin typeface="+mj-lt"/>
                <a:cs typeface="Times New Roman" panose="02020603050405020304" pitchFamily="18" charset="0"/>
              </a:rPr>
              <a:t>Công</a:t>
            </a:r>
            <a:r>
              <a:rPr lang="en-US" altLang="en-US" sz="2400" b="1" dirty="0">
                <a:solidFill>
                  <a:srgbClr val="FF0080"/>
                </a:solidFill>
                <a:latin typeface="+mj-lt"/>
                <a:cs typeface="Times New Roman" panose="02020603050405020304" pitchFamily="18" charset="0"/>
              </a:rPr>
              <a:t> ty </a:t>
            </a:r>
            <a:r>
              <a:rPr lang="en-US" altLang="en-US" sz="2400" b="1" dirty="0" err="1">
                <a:solidFill>
                  <a:srgbClr val="FF0080"/>
                </a:solidFill>
                <a:latin typeface="+mj-lt"/>
                <a:cs typeface="Times New Roman" panose="02020603050405020304" pitchFamily="18" charset="0"/>
              </a:rPr>
              <a:t>cổ</a:t>
            </a:r>
            <a:r>
              <a:rPr lang="en-US" altLang="en-US" sz="2400" b="1" dirty="0">
                <a:solidFill>
                  <a:srgbClr val="FF0080"/>
                </a:solidFill>
                <a:latin typeface="+mj-lt"/>
                <a:cs typeface="Times New Roman" panose="02020603050405020304" pitchFamily="18" charset="0"/>
              </a:rPr>
              <a:t> </a:t>
            </a:r>
            <a:r>
              <a:rPr lang="en-US" altLang="en-US" sz="2400" b="1" dirty="0" err="1">
                <a:solidFill>
                  <a:srgbClr val="FF0080"/>
                </a:solidFill>
                <a:latin typeface="+mj-lt"/>
                <a:cs typeface="Times New Roman" panose="02020603050405020304" pitchFamily="18" charset="0"/>
              </a:rPr>
              <a:t>phần</a:t>
            </a:r>
            <a:endParaRPr lang="en-US" altLang="en-US" sz="2400" b="1" dirty="0">
              <a:solidFill>
                <a:srgbClr val="FF0080"/>
              </a:solidFill>
              <a:latin typeface="+mj-lt"/>
            </a:endParaRPr>
          </a:p>
        </p:txBody>
      </p:sp>
      <p:sp>
        <p:nvSpPr>
          <p:cNvPr id="4" name="Rectangle 3">
            <a:extLst>
              <a:ext uri="{FF2B5EF4-FFF2-40B4-BE49-F238E27FC236}">
                <a16:creationId xmlns:a16="http://schemas.microsoft.com/office/drawing/2014/main" xmlns="" id="{91E4E86E-7563-4C0C-AA86-C703627E6F94}"/>
              </a:ext>
            </a:extLst>
          </p:cNvPr>
          <p:cNvSpPr>
            <a:spLocks noChangeArrowheads="1"/>
          </p:cNvSpPr>
          <p:nvPr/>
        </p:nvSpPr>
        <p:spPr bwMode="auto">
          <a:xfrm>
            <a:off x="517525" y="1435656"/>
            <a:ext cx="10744199"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tabLst>
                <a:tab pos="114300" algn="l"/>
                <a:tab pos="228600" algn="l"/>
                <a:tab pos="342900" algn="l"/>
                <a:tab pos="457200" algn="l"/>
                <a:tab pos="571500" algn="l"/>
              </a:tabLst>
              <a:defRPr>
                <a:solidFill>
                  <a:schemeClr val="tx1"/>
                </a:solidFill>
                <a:latin typeface="Arial" panose="020B0604020202020204" pitchFamily="34" charset="0"/>
              </a:defRPr>
            </a:lvl1pPr>
            <a:lvl2pPr marL="742950" indent="-285750">
              <a:tabLst>
                <a:tab pos="114300" algn="l"/>
                <a:tab pos="228600" algn="l"/>
                <a:tab pos="342900" algn="l"/>
                <a:tab pos="457200" algn="l"/>
                <a:tab pos="571500" algn="l"/>
              </a:tabLst>
              <a:defRPr>
                <a:solidFill>
                  <a:schemeClr val="tx1"/>
                </a:solidFill>
                <a:latin typeface="Arial" panose="020B0604020202020204" pitchFamily="34" charset="0"/>
              </a:defRPr>
            </a:lvl2pPr>
            <a:lvl3pPr marL="1143000" indent="-228600">
              <a:tabLst>
                <a:tab pos="114300" algn="l"/>
                <a:tab pos="228600" algn="l"/>
                <a:tab pos="342900" algn="l"/>
                <a:tab pos="457200" algn="l"/>
                <a:tab pos="571500" algn="l"/>
              </a:tabLst>
              <a:defRPr>
                <a:solidFill>
                  <a:schemeClr val="tx1"/>
                </a:solidFill>
                <a:latin typeface="Arial" panose="020B0604020202020204" pitchFamily="34" charset="0"/>
              </a:defRPr>
            </a:lvl3pPr>
            <a:lvl4pPr marL="1600200" indent="-228600">
              <a:tabLst>
                <a:tab pos="114300" algn="l"/>
                <a:tab pos="228600" algn="l"/>
                <a:tab pos="342900" algn="l"/>
                <a:tab pos="457200" algn="l"/>
                <a:tab pos="571500" algn="l"/>
              </a:tabLst>
              <a:defRPr>
                <a:solidFill>
                  <a:schemeClr val="tx1"/>
                </a:solidFill>
                <a:latin typeface="Arial" panose="020B0604020202020204" pitchFamily="34" charset="0"/>
              </a:defRPr>
            </a:lvl4pPr>
            <a:lvl5pPr marL="2057400" indent="-228600">
              <a:tabLst>
                <a:tab pos="114300" algn="l"/>
                <a:tab pos="228600" algn="l"/>
                <a:tab pos="342900" algn="l"/>
                <a:tab pos="457200" algn="l"/>
                <a:tab pos="571500" algn="l"/>
              </a:tabLst>
              <a:defRPr>
                <a:solidFill>
                  <a:schemeClr val="tx1"/>
                </a:solidFill>
                <a:latin typeface="Arial" panose="020B0604020202020204" pitchFamily="34" charset="0"/>
              </a:defRPr>
            </a:lvl5pPr>
            <a:lvl6pPr marL="2514600" indent="-228600" eaLnBrk="0" fontAlgn="base" hangingPunct="0">
              <a:spcBef>
                <a:spcPct val="0"/>
              </a:spcBef>
              <a:spcAft>
                <a:spcPct val="0"/>
              </a:spcAft>
              <a:tabLst>
                <a:tab pos="114300" algn="l"/>
                <a:tab pos="228600" algn="l"/>
                <a:tab pos="342900" algn="l"/>
                <a:tab pos="457200" algn="l"/>
                <a:tab pos="571500" algn="l"/>
              </a:tabLst>
              <a:defRPr>
                <a:solidFill>
                  <a:schemeClr val="tx1"/>
                </a:solidFill>
                <a:latin typeface="Arial" panose="020B0604020202020204" pitchFamily="34" charset="0"/>
              </a:defRPr>
            </a:lvl6pPr>
            <a:lvl7pPr marL="2971800" indent="-228600" eaLnBrk="0" fontAlgn="base" hangingPunct="0">
              <a:spcBef>
                <a:spcPct val="0"/>
              </a:spcBef>
              <a:spcAft>
                <a:spcPct val="0"/>
              </a:spcAft>
              <a:tabLst>
                <a:tab pos="114300" algn="l"/>
                <a:tab pos="228600" algn="l"/>
                <a:tab pos="342900" algn="l"/>
                <a:tab pos="457200" algn="l"/>
                <a:tab pos="571500" algn="l"/>
              </a:tabLst>
              <a:defRPr>
                <a:solidFill>
                  <a:schemeClr val="tx1"/>
                </a:solidFill>
                <a:latin typeface="Arial" panose="020B0604020202020204" pitchFamily="34" charset="0"/>
              </a:defRPr>
            </a:lvl7pPr>
            <a:lvl8pPr marL="3429000" indent="-228600" eaLnBrk="0" fontAlgn="base" hangingPunct="0">
              <a:spcBef>
                <a:spcPct val="0"/>
              </a:spcBef>
              <a:spcAft>
                <a:spcPct val="0"/>
              </a:spcAft>
              <a:tabLst>
                <a:tab pos="114300" algn="l"/>
                <a:tab pos="228600" algn="l"/>
                <a:tab pos="342900" algn="l"/>
                <a:tab pos="457200" algn="l"/>
                <a:tab pos="571500" algn="l"/>
              </a:tabLst>
              <a:defRPr>
                <a:solidFill>
                  <a:schemeClr val="tx1"/>
                </a:solidFill>
                <a:latin typeface="Arial" panose="020B0604020202020204" pitchFamily="34" charset="0"/>
              </a:defRPr>
            </a:lvl8pPr>
            <a:lvl9pPr marL="3886200" indent="-228600" eaLnBrk="0" fontAlgn="base" hangingPunct="0">
              <a:spcBef>
                <a:spcPct val="0"/>
              </a:spcBef>
              <a:spcAft>
                <a:spcPct val="0"/>
              </a:spcAft>
              <a:tabLst>
                <a:tab pos="114300" algn="l"/>
                <a:tab pos="228600" algn="l"/>
                <a:tab pos="342900" algn="l"/>
                <a:tab pos="457200" algn="l"/>
                <a:tab pos="571500" algn="l"/>
              </a:tabLst>
              <a:defRPr>
                <a:solidFill>
                  <a:schemeClr val="tx1"/>
                </a:solidFill>
                <a:latin typeface="Arial" panose="020B0604020202020204" pitchFamily="34" charset="0"/>
              </a:defRPr>
            </a:lvl9pPr>
          </a:lstStyle>
          <a:p>
            <a:pPr algn="ctr" defTabSz="914400" eaLnBrk="0" fontAlgn="base" hangingPunct="0">
              <a:spcBef>
                <a:spcPts val="200"/>
              </a:spcBef>
              <a:spcAft>
                <a:spcPts val="200"/>
              </a:spcAft>
            </a:pPr>
            <a:r>
              <a:rPr lang="en-US" altLang="en-US" sz="2400" dirty="0" err="1">
                <a:solidFill>
                  <a:srgbClr val="800040"/>
                </a:solidFill>
                <a:cs typeface="Times New Roman" panose="02020603050405020304" pitchFamily="18" charset="0"/>
              </a:rPr>
              <a:t>Công</a:t>
            </a:r>
            <a:r>
              <a:rPr lang="en-US" altLang="en-US" sz="2400" dirty="0">
                <a:solidFill>
                  <a:srgbClr val="800040"/>
                </a:solidFill>
                <a:cs typeface="Times New Roman" panose="02020603050405020304" pitchFamily="18" charset="0"/>
              </a:rPr>
              <a:t> ty </a:t>
            </a:r>
            <a:r>
              <a:rPr lang="en-US" altLang="en-US" sz="2400" dirty="0" err="1">
                <a:solidFill>
                  <a:srgbClr val="800040"/>
                </a:solidFill>
                <a:cs typeface="Times New Roman" panose="02020603050405020304" pitchFamily="18" charset="0"/>
              </a:rPr>
              <a:t>cổ</a:t>
            </a:r>
            <a:r>
              <a:rPr lang="en-US" altLang="en-US" sz="2400" dirty="0">
                <a:solidFill>
                  <a:srgbClr val="800040"/>
                </a:solidFill>
                <a:cs typeface="Times New Roman" panose="02020603050405020304" pitchFamily="18" charset="0"/>
              </a:rPr>
              <a:t> </a:t>
            </a:r>
            <a:r>
              <a:rPr lang="en-US" altLang="en-US" sz="2400" dirty="0" err="1">
                <a:solidFill>
                  <a:srgbClr val="800040"/>
                </a:solidFill>
                <a:cs typeface="Times New Roman" panose="02020603050405020304" pitchFamily="18" charset="0"/>
              </a:rPr>
              <a:t>phần</a:t>
            </a:r>
            <a:r>
              <a:rPr lang="en-US" altLang="en-US" sz="2400" dirty="0">
                <a:solidFill>
                  <a:srgbClr val="800040"/>
                </a:solidFill>
                <a:cs typeface="Times New Roman" panose="02020603050405020304" pitchFamily="18" charset="0"/>
              </a:rPr>
              <a:t> </a:t>
            </a:r>
            <a:r>
              <a:rPr lang="en-US" altLang="en-US" sz="2400" dirty="0" err="1">
                <a:solidFill>
                  <a:srgbClr val="800040"/>
                </a:solidFill>
                <a:cs typeface="Times New Roman" panose="02020603050405020304" pitchFamily="18" charset="0"/>
              </a:rPr>
              <a:t>là</a:t>
            </a:r>
            <a:r>
              <a:rPr lang="en-US" altLang="en-US" sz="2400" dirty="0">
                <a:solidFill>
                  <a:srgbClr val="800040"/>
                </a:solidFill>
                <a:cs typeface="Times New Roman" panose="02020603050405020304" pitchFamily="18" charset="0"/>
              </a:rPr>
              <a:t> </a:t>
            </a:r>
            <a:r>
              <a:rPr lang="en-US" altLang="en-US" sz="2400" b="1" dirty="0" err="1">
                <a:solidFill>
                  <a:srgbClr val="336600"/>
                </a:solidFill>
                <a:cs typeface="Times New Roman" panose="02020603050405020304" pitchFamily="18" charset="0"/>
              </a:rPr>
              <a:t>một</a:t>
            </a:r>
            <a:r>
              <a:rPr lang="en-US" altLang="en-US" sz="2400" b="1" dirty="0">
                <a:solidFill>
                  <a:srgbClr val="336600"/>
                </a:solidFill>
                <a:cs typeface="Times New Roman" panose="02020603050405020304" pitchFamily="18" charset="0"/>
              </a:rPr>
              <a:t> </a:t>
            </a:r>
            <a:r>
              <a:rPr lang="en-US" altLang="en-US" sz="2400" b="1" dirty="0" err="1">
                <a:solidFill>
                  <a:srgbClr val="336600"/>
                </a:solidFill>
                <a:cs typeface="Times New Roman" panose="02020603050405020304" pitchFamily="18" charset="0"/>
              </a:rPr>
              <a:t>xí</a:t>
            </a:r>
            <a:r>
              <a:rPr lang="en-US" altLang="en-US" sz="2400" b="1" dirty="0">
                <a:solidFill>
                  <a:srgbClr val="336600"/>
                </a:solidFill>
                <a:cs typeface="Times New Roman" panose="02020603050405020304" pitchFamily="18" charset="0"/>
              </a:rPr>
              <a:t> </a:t>
            </a:r>
            <a:r>
              <a:rPr lang="en-US" altLang="en-US" sz="2400" b="1" dirty="0" err="1">
                <a:solidFill>
                  <a:srgbClr val="336600"/>
                </a:solidFill>
                <a:cs typeface="Times New Roman" panose="02020603050405020304" pitchFamily="18" charset="0"/>
              </a:rPr>
              <a:t>nghiệp</a:t>
            </a:r>
            <a:r>
              <a:rPr lang="en-US" altLang="en-US" sz="2400" b="1" dirty="0">
                <a:solidFill>
                  <a:srgbClr val="336600"/>
                </a:solidFill>
                <a:cs typeface="Times New Roman" panose="02020603050405020304" pitchFamily="18" charset="0"/>
              </a:rPr>
              <a:t> </a:t>
            </a:r>
            <a:r>
              <a:rPr lang="en-US" altLang="en-US" sz="2400" b="1" dirty="0" err="1">
                <a:solidFill>
                  <a:srgbClr val="336600"/>
                </a:solidFill>
                <a:cs typeface="Times New Roman" panose="02020603050405020304" pitchFamily="18" charset="0"/>
              </a:rPr>
              <a:t>lớn</a:t>
            </a:r>
            <a:r>
              <a:rPr lang="en-US" altLang="en-US" sz="2400" b="1" dirty="0">
                <a:solidFill>
                  <a:srgbClr val="336600"/>
                </a:solidFill>
                <a:cs typeface="Times New Roman" panose="02020603050405020304" pitchFamily="18" charset="0"/>
              </a:rPr>
              <a:t> </a:t>
            </a:r>
            <a:r>
              <a:rPr lang="en-US" altLang="en-US" sz="2400" dirty="0" err="1">
                <a:solidFill>
                  <a:srgbClr val="800040"/>
                </a:solidFill>
                <a:cs typeface="Times New Roman" panose="02020603050405020304" pitchFamily="18" charset="0"/>
              </a:rPr>
              <a:t>mà</a:t>
            </a:r>
            <a:r>
              <a:rPr lang="en-US" altLang="en-US" sz="2400" dirty="0">
                <a:solidFill>
                  <a:srgbClr val="800040"/>
                </a:solidFill>
                <a:cs typeface="Times New Roman" panose="02020603050405020304" pitchFamily="18" charset="0"/>
              </a:rPr>
              <a:t> </a:t>
            </a:r>
            <a:r>
              <a:rPr lang="en-US" altLang="en-US" sz="2400" b="1" dirty="0" err="1">
                <a:solidFill>
                  <a:srgbClr val="3333CC"/>
                </a:solidFill>
                <a:cs typeface="Times New Roman" panose="02020603050405020304" pitchFamily="18" charset="0"/>
              </a:rPr>
              <a:t>vốn</a:t>
            </a:r>
            <a:r>
              <a:rPr lang="en-US" altLang="en-US" sz="2400" b="1" dirty="0">
                <a:solidFill>
                  <a:srgbClr val="3333CC"/>
                </a:solidFill>
                <a:cs typeface="Times New Roman" panose="02020603050405020304" pitchFamily="18" charset="0"/>
              </a:rPr>
              <a:t> </a:t>
            </a:r>
            <a:r>
              <a:rPr lang="en-US" altLang="en-US" sz="2400" b="1" dirty="0" err="1">
                <a:solidFill>
                  <a:srgbClr val="3333CC"/>
                </a:solidFill>
                <a:cs typeface="Times New Roman" panose="02020603050405020304" pitchFamily="18" charset="0"/>
              </a:rPr>
              <a:t>của</a:t>
            </a:r>
            <a:r>
              <a:rPr lang="en-US" altLang="en-US" sz="2400" b="1" dirty="0">
                <a:solidFill>
                  <a:srgbClr val="3333CC"/>
                </a:solidFill>
                <a:cs typeface="Times New Roman" panose="02020603050405020304" pitchFamily="18" charset="0"/>
              </a:rPr>
              <a:t> </a:t>
            </a:r>
            <a:r>
              <a:rPr lang="en-US" altLang="en-US" sz="2400" b="1" dirty="0" err="1">
                <a:solidFill>
                  <a:srgbClr val="3333CC"/>
                </a:solidFill>
                <a:cs typeface="Times New Roman" panose="02020603050405020304" pitchFamily="18" charset="0"/>
              </a:rPr>
              <a:t>nó</a:t>
            </a:r>
            <a:r>
              <a:rPr lang="en-US" altLang="en-US" sz="2400" b="1" dirty="0">
                <a:solidFill>
                  <a:srgbClr val="3333CC"/>
                </a:solidFill>
                <a:cs typeface="Times New Roman" panose="02020603050405020304" pitchFamily="18" charset="0"/>
              </a:rPr>
              <a:t> </a:t>
            </a:r>
            <a:r>
              <a:rPr lang="en-US" altLang="en-US" sz="2400" b="1" dirty="0" err="1">
                <a:solidFill>
                  <a:srgbClr val="3333CC"/>
                </a:solidFill>
                <a:cs typeface="Times New Roman" panose="02020603050405020304" pitchFamily="18" charset="0"/>
              </a:rPr>
              <a:t>được</a:t>
            </a:r>
            <a:r>
              <a:rPr lang="en-US" altLang="en-US" sz="2400" b="1" dirty="0">
                <a:solidFill>
                  <a:srgbClr val="3333CC"/>
                </a:solidFill>
                <a:cs typeface="Times New Roman" panose="02020603050405020304" pitchFamily="18" charset="0"/>
              </a:rPr>
              <a:t> </a:t>
            </a:r>
            <a:r>
              <a:rPr lang="en-US" altLang="en-US" sz="2400" b="1" dirty="0" err="1">
                <a:solidFill>
                  <a:srgbClr val="3333CC"/>
                </a:solidFill>
                <a:cs typeface="Times New Roman" panose="02020603050405020304" pitchFamily="18" charset="0"/>
              </a:rPr>
              <a:t>hình</a:t>
            </a:r>
            <a:r>
              <a:rPr lang="en-US" altLang="en-US" sz="2400" b="1" dirty="0">
                <a:solidFill>
                  <a:srgbClr val="3333CC"/>
                </a:solidFill>
                <a:cs typeface="Times New Roman" panose="02020603050405020304" pitchFamily="18" charset="0"/>
              </a:rPr>
              <a:t> </a:t>
            </a:r>
            <a:r>
              <a:rPr lang="en-US" altLang="en-US" sz="2400" b="1" dirty="0" err="1">
                <a:solidFill>
                  <a:srgbClr val="3333CC"/>
                </a:solidFill>
                <a:cs typeface="Times New Roman" panose="02020603050405020304" pitchFamily="18" charset="0"/>
              </a:rPr>
              <a:t>thành</a:t>
            </a:r>
            <a:r>
              <a:rPr lang="en-US" altLang="en-US" sz="2400" b="1" dirty="0">
                <a:solidFill>
                  <a:srgbClr val="3333CC"/>
                </a:solidFill>
                <a:cs typeface="Times New Roman" panose="02020603050405020304" pitchFamily="18" charset="0"/>
              </a:rPr>
              <a:t> </a:t>
            </a:r>
            <a:r>
              <a:rPr lang="en-US" altLang="en-US" sz="2400" b="1" dirty="0" err="1">
                <a:solidFill>
                  <a:srgbClr val="3333CC"/>
                </a:solidFill>
                <a:cs typeface="Times New Roman" panose="02020603050405020304" pitchFamily="18" charset="0"/>
              </a:rPr>
              <a:t>từ</a:t>
            </a:r>
            <a:r>
              <a:rPr lang="en-US" altLang="en-US" sz="2400" b="1" dirty="0">
                <a:solidFill>
                  <a:srgbClr val="3333CC"/>
                </a:solidFill>
                <a:cs typeface="Times New Roman" panose="02020603050405020304" pitchFamily="18" charset="0"/>
              </a:rPr>
              <a:t> </a:t>
            </a:r>
            <a:r>
              <a:rPr lang="en-US" altLang="en-US" sz="2400" b="1" dirty="0" err="1">
                <a:solidFill>
                  <a:srgbClr val="3333CC"/>
                </a:solidFill>
                <a:cs typeface="Times New Roman" panose="02020603050405020304" pitchFamily="18" charset="0"/>
              </a:rPr>
              <a:t>sự</a:t>
            </a:r>
            <a:r>
              <a:rPr lang="en-US" altLang="en-US" sz="2400" b="1" dirty="0">
                <a:solidFill>
                  <a:srgbClr val="3333CC"/>
                </a:solidFill>
                <a:cs typeface="Times New Roman" panose="02020603050405020304" pitchFamily="18" charset="0"/>
              </a:rPr>
              <a:t> </a:t>
            </a:r>
            <a:r>
              <a:rPr lang="en-US" altLang="en-US" sz="2400" b="1" dirty="0" err="1">
                <a:solidFill>
                  <a:srgbClr val="3333CC"/>
                </a:solidFill>
                <a:cs typeface="Times New Roman" panose="02020603050405020304" pitchFamily="18" charset="0"/>
              </a:rPr>
              <a:t>đóng</a:t>
            </a:r>
            <a:r>
              <a:rPr lang="en-US" altLang="en-US" sz="2400" b="1" dirty="0">
                <a:solidFill>
                  <a:srgbClr val="3333CC"/>
                </a:solidFill>
                <a:cs typeface="Times New Roman" panose="02020603050405020304" pitchFamily="18" charset="0"/>
              </a:rPr>
              <a:t> </a:t>
            </a:r>
            <a:r>
              <a:rPr lang="en-US" altLang="en-US" sz="2400" b="1" dirty="0" err="1">
                <a:solidFill>
                  <a:srgbClr val="3333CC"/>
                </a:solidFill>
                <a:cs typeface="Times New Roman" panose="02020603050405020304" pitchFamily="18" charset="0"/>
              </a:rPr>
              <a:t>góp</a:t>
            </a:r>
            <a:r>
              <a:rPr lang="en-US" altLang="en-US" sz="2400" b="1" dirty="0">
                <a:solidFill>
                  <a:srgbClr val="3333CC"/>
                </a:solidFill>
                <a:cs typeface="Times New Roman" panose="02020603050405020304" pitchFamily="18" charset="0"/>
              </a:rPr>
              <a:t> </a:t>
            </a:r>
            <a:r>
              <a:rPr lang="en-US" altLang="en-US" sz="2400" b="1" dirty="0" err="1">
                <a:solidFill>
                  <a:srgbClr val="3333CC"/>
                </a:solidFill>
                <a:cs typeface="Times New Roman" panose="02020603050405020304" pitchFamily="18" charset="0"/>
              </a:rPr>
              <a:t>của</a:t>
            </a:r>
            <a:r>
              <a:rPr lang="en-US" altLang="en-US" sz="2400" b="1" dirty="0">
                <a:solidFill>
                  <a:srgbClr val="3333CC"/>
                </a:solidFill>
                <a:cs typeface="Times New Roman" panose="02020603050405020304" pitchFamily="18" charset="0"/>
              </a:rPr>
              <a:t> </a:t>
            </a:r>
            <a:r>
              <a:rPr lang="en-US" altLang="en-US" sz="2400" b="1" dirty="0" err="1">
                <a:solidFill>
                  <a:srgbClr val="3333CC"/>
                </a:solidFill>
                <a:cs typeface="Times New Roman" panose="02020603050405020304" pitchFamily="18" charset="0"/>
              </a:rPr>
              <a:t>nhiều</a:t>
            </a:r>
            <a:r>
              <a:rPr lang="en-US" altLang="en-US" sz="2400" b="1" dirty="0">
                <a:solidFill>
                  <a:srgbClr val="3333CC"/>
                </a:solidFill>
                <a:cs typeface="Times New Roman" panose="02020603050405020304" pitchFamily="18" charset="0"/>
              </a:rPr>
              <a:t> </a:t>
            </a:r>
            <a:r>
              <a:rPr lang="en-US" altLang="en-US" sz="2400" b="1" dirty="0" err="1">
                <a:solidFill>
                  <a:srgbClr val="3333CC"/>
                </a:solidFill>
                <a:cs typeface="Times New Roman" panose="02020603050405020304" pitchFamily="18" charset="0"/>
              </a:rPr>
              <a:t>người</a:t>
            </a:r>
            <a:r>
              <a:rPr lang="en-US" altLang="en-US" sz="2400" b="1" dirty="0">
                <a:solidFill>
                  <a:srgbClr val="3333CC"/>
                </a:solidFill>
                <a:cs typeface="Times New Roman" panose="02020603050405020304" pitchFamily="18" charset="0"/>
              </a:rPr>
              <a:t> </a:t>
            </a:r>
            <a:r>
              <a:rPr lang="en-US" altLang="en-US" sz="2400" b="1" dirty="0" err="1">
                <a:solidFill>
                  <a:srgbClr val="3333CC"/>
                </a:solidFill>
                <a:cs typeface="Times New Roman" panose="02020603050405020304" pitchFamily="18" charset="0"/>
              </a:rPr>
              <a:t>thông</a:t>
            </a:r>
            <a:r>
              <a:rPr lang="en-US" altLang="en-US" sz="2400" b="1" dirty="0">
                <a:solidFill>
                  <a:srgbClr val="3333CC"/>
                </a:solidFill>
                <a:cs typeface="Times New Roman" panose="02020603050405020304" pitchFamily="18" charset="0"/>
              </a:rPr>
              <a:t> </a:t>
            </a:r>
            <a:r>
              <a:rPr lang="en-US" altLang="en-US" sz="2400" dirty="0">
                <a:solidFill>
                  <a:srgbClr val="800040"/>
                </a:solidFill>
                <a:cs typeface="Times New Roman" panose="02020603050405020304" pitchFamily="18" charset="0"/>
              </a:rPr>
              <a:t>qua </a:t>
            </a:r>
            <a:r>
              <a:rPr lang="en-US" altLang="en-US" sz="2400" dirty="0" err="1">
                <a:solidFill>
                  <a:srgbClr val="800040"/>
                </a:solidFill>
                <a:cs typeface="Times New Roman" panose="02020603050405020304" pitchFamily="18" charset="0"/>
              </a:rPr>
              <a:t>phát</a:t>
            </a:r>
            <a:r>
              <a:rPr lang="en-US" altLang="en-US" sz="2400" dirty="0">
                <a:solidFill>
                  <a:srgbClr val="800040"/>
                </a:solidFill>
                <a:cs typeface="Times New Roman" panose="02020603050405020304" pitchFamily="18" charset="0"/>
              </a:rPr>
              <a:t> </a:t>
            </a:r>
            <a:r>
              <a:rPr lang="en-US" altLang="en-US" sz="2400" dirty="0" err="1">
                <a:solidFill>
                  <a:srgbClr val="800040"/>
                </a:solidFill>
                <a:cs typeface="Times New Roman" panose="02020603050405020304" pitchFamily="18" charset="0"/>
              </a:rPr>
              <a:t>hành</a:t>
            </a:r>
            <a:r>
              <a:rPr lang="en-US" altLang="en-US" sz="2400" dirty="0">
                <a:solidFill>
                  <a:srgbClr val="800040"/>
                </a:solidFill>
                <a:cs typeface="Times New Roman" panose="02020603050405020304" pitchFamily="18" charset="0"/>
              </a:rPr>
              <a:t> </a:t>
            </a:r>
            <a:r>
              <a:rPr lang="en-US" altLang="en-US" sz="2400" dirty="0" err="1">
                <a:solidFill>
                  <a:srgbClr val="800040"/>
                </a:solidFill>
                <a:cs typeface="Times New Roman" panose="02020603050405020304" pitchFamily="18" charset="0"/>
              </a:rPr>
              <a:t>cổ</a:t>
            </a:r>
            <a:r>
              <a:rPr lang="en-US" altLang="en-US" sz="2400" dirty="0">
                <a:solidFill>
                  <a:srgbClr val="800040"/>
                </a:solidFill>
                <a:cs typeface="Times New Roman" panose="02020603050405020304" pitchFamily="18" charset="0"/>
              </a:rPr>
              <a:t> </a:t>
            </a:r>
            <a:r>
              <a:rPr lang="en-US" altLang="en-US" sz="2400" dirty="0" err="1">
                <a:solidFill>
                  <a:srgbClr val="800040"/>
                </a:solidFill>
                <a:cs typeface="Times New Roman" panose="02020603050405020304" pitchFamily="18" charset="0"/>
              </a:rPr>
              <a:t>phiếu</a:t>
            </a:r>
            <a:r>
              <a:rPr lang="en-US" altLang="en-US" sz="2400" dirty="0">
                <a:solidFill>
                  <a:srgbClr val="800040"/>
                </a:solidFill>
                <a:cs typeface="Times New Roman" panose="02020603050405020304" pitchFamily="18" charset="0"/>
              </a:rPr>
              <a:t>.</a:t>
            </a:r>
          </a:p>
        </p:txBody>
      </p:sp>
    </p:spTree>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207878"/>
                                        </p:tgtEl>
                                        <p:attrNameLst>
                                          <p:attrName>style.visibility</p:attrName>
                                        </p:attrNameLst>
                                      </p:cBhvr>
                                      <p:to>
                                        <p:strVal val="visible"/>
                                      </p:to>
                                    </p:set>
                                    <p:animEffect transition="in" filter="fade">
                                      <p:cBhvr>
                                        <p:cTn id="7" dur="1000"/>
                                        <p:tgtEl>
                                          <p:spTgt spid="207878"/>
                                        </p:tgtEl>
                                      </p:cBhvr>
                                    </p:animEffect>
                                    <p:anim calcmode="lin" valueType="num">
                                      <p:cBhvr>
                                        <p:cTn id="8" dur="1000" fill="hold"/>
                                        <p:tgtEl>
                                          <p:spTgt spid="207878"/>
                                        </p:tgtEl>
                                        <p:attrNameLst>
                                          <p:attrName>ppt_x</p:attrName>
                                        </p:attrNameLst>
                                      </p:cBhvr>
                                      <p:tavLst>
                                        <p:tav tm="0">
                                          <p:val>
                                            <p:strVal val="#ppt_x"/>
                                          </p:val>
                                        </p:tav>
                                        <p:tav tm="100000">
                                          <p:val>
                                            <p:strVal val="#ppt_x"/>
                                          </p:val>
                                        </p:tav>
                                      </p:tavLst>
                                    </p:anim>
                                    <p:anim calcmode="lin" valueType="num">
                                      <p:cBhvr>
                                        <p:cTn id="9" dur="1000" fill="hold"/>
                                        <p:tgtEl>
                                          <p:spTgt spid="207878"/>
                                        </p:tgtEl>
                                        <p:attrNameLst>
                                          <p:attrName>ppt_y</p:attrName>
                                        </p:attrNameLst>
                                      </p:cBhvr>
                                      <p:tavLst>
                                        <p:tav tm="0">
                                          <p:val>
                                            <p:strVal val="#ppt_y+.1"/>
                                          </p:val>
                                        </p:tav>
                                        <p:tav tm="100000">
                                          <p:val>
                                            <p:strVal val="#ppt_y"/>
                                          </p:val>
                                        </p:tav>
                                      </p:tavLst>
                                    </p:anim>
                                  </p:childTnLst>
                                </p:cTn>
                              </p:par>
                            </p:childTnLst>
                          </p:cTn>
                        </p:par>
                      </p:childTnLst>
                    </p:cTn>
                  </p:par>
                  <p:par>
                    <p:cTn id="10" fill="hold" nodeType="clickPar">
                      <p:stCondLst>
                        <p:cond delay="indefinite"/>
                      </p:stCondLst>
                      <p:childTnLst>
                        <p:par>
                          <p:cTn id="11" fill="hold" nodeType="withGroup">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4"/>
                                        </p:tgtEl>
                                        <p:attrNameLst>
                                          <p:attrName>style.visibility</p:attrName>
                                        </p:attrNameLst>
                                      </p:cBhvr>
                                      <p:to>
                                        <p:strVal val="visible"/>
                                      </p:to>
                                    </p:set>
                                    <p:animEffect transition="in" filter="fade">
                                      <p:cBhvr>
                                        <p:cTn id="14" dur="1000"/>
                                        <p:tgtEl>
                                          <p:spTgt spid="4"/>
                                        </p:tgtEl>
                                      </p:cBhvr>
                                    </p:animEffect>
                                    <p:anim calcmode="lin" valueType="num">
                                      <p:cBhvr>
                                        <p:cTn id="15" dur="1000" fill="hold"/>
                                        <p:tgtEl>
                                          <p:spTgt spid="4"/>
                                        </p:tgtEl>
                                        <p:attrNameLst>
                                          <p:attrName>ppt_x</p:attrName>
                                        </p:attrNameLst>
                                      </p:cBhvr>
                                      <p:tavLst>
                                        <p:tav tm="0">
                                          <p:val>
                                            <p:strVal val="#ppt_x"/>
                                          </p:val>
                                        </p:tav>
                                        <p:tav tm="100000">
                                          <p:val>
                                            <p:strVal val="#ppt_x"/>
                                          </p:val>
                                        </p:tav>
                                      </p:tavLst>
                                    </p:anim>
                                    <p:anim calcmode="lin" valueType="num">
                                      <p:cBhvr>
                                        <p:cTn id="16" dur="1000" fill="hold"/>
                                        <p:tgtEl>
                                          <p:spTgt spid="4"/>
                                        </p:tgtEl>
                                        <p:attrNameLst>
                                          <p:attrName>ppt_y</p:attrName>
                                        </p:attrNameLst>
                                      </p:cBhvr>
                                      <p:tavLst>
                                        <p:tav tm="0">
                                          <p:val>
                                            <p:strVal val="#ppt_y+.1"/>
                                          </p:val>
                                        </p:tav>
                                        <p:tav tm="100000">
                                          <p:val>
                                            <p:strVal val="#ppt_y"/>
                                          </p:val>
                                        </p:tav>
                                      </p:tavLst>
                                    </p:anim>
                                  </p:childTnLst>
                                </p:cTn>
                              </p:par>
                            </p:childTnLst>
                          </p:cTn>
                        </p:par>
                      </p:childTnLst>
                    </p:cTn>
                  </p:par>
                  <p:par>
                    <p:cTn id="17" fill="hold" nodeType="clickPar">
                      <p:stCondLst>
                        <p:cond delay="indefinite"/>
                      </p:stCondLst>
                      <p:childTnLst>
                        <p:par>
                          <p:cTn id="18" fill="hold" nodeType="withGroup">
                            <p:stCondLst>
                              <p:cond delay="0"/>
                            </p:stCondLst>
                            <p:childTnLst>
                              <p:par>
                                <p:cTn id="19" presetID="8" presetClass="entr" presetSubtype="16" fill="hold" nodeType="clickEffect">
                                  <p:stCondLst>
                                    <p:cond delay="0"/>
                                  </p:stCondLst>
                                  <p:childTnLst>
                                    <p:set>
                                      <p:cBhvr>
                                        <p:cTn id="20" dur="1" fill="hold">
                                          <p:stCondLst>
                                            <p:cond delay="0"/>
                                          </p:stCondLst>
                                        </p:cTn>
                                        <p:tgtEl>
                                          <p:spTgt spid="120837"/>
                                        </p:tgtEl>
                                        <p:attrNameLst>
                                          <p:attrName>style.visibility</p:attrName>
                                        </p:attrNameLst>
                                      </p:cBhvr>
                                      <p:to>
                                        <p:strVal val="visible"/>
                                      </p:to>
                                    </p:set>
                                    <p:animEffect transition="in" filter="diamond(in)">
                                      <p:cBhvr>
                                        <p:cTn id="21" dur="2000"/>
                                        <p:tgtEl>
                                          <p:spTgt spid="120837"/>
                                        </p:tgtEl>
                                      </p:cBhvr>
                                    </p:animEffect>
                                  </p:childTnLst>
                                </p:cTn>
                              </p:par>
                              <p:par>
                                <p:cTn id="22" presetID="8" presetClass="entr" presetSubtype="16" fill="hold" grpId="0" nodeType="withEffect">
                                  <p:stCondLst>
                                    <p:cond delay="0"/>
                                  </p:stCondLst>
                                  <p:childTnLst>
                                    <p:set>
                                      <p:cBhvr>
                                        <p:cTn id="23" dur="1" fill="hold">
                                          <p:stCondLst>
                                            <p:cond delay="0"/>
                                          </p:stCondLst>
                                        </p:cTn>
                                        <p:tgtEl>
                                          <p:spTgt spid="120839"/>
                                        </p:tgtEl>
                                        <p:attrNameLst>
                                          <p:attrName>style.visibility</p:attrName>
                                        </p:attrNameLst>
                                      </p:cBhvr>
                                      <p:to>
                                        <p:strVal val="visible"/>
                                      </p:to>
                                    </p:set>
                                    <p:animEffect transition="in" filter="diamond(in)">
                                      <p:cBhvr>
                                        <p:cTn id="24" dur="2000"/>
                                        <p:tgtEl>
                                          <p:spTgt spid="120839"/>
                                        </p:tgtEl>
                                      </p:cBhvr>
                                    </p:animEffect>
                                  </p:childTnLst>
                                </p:cTn>
                              </p:par>
                              <p:par>
                                <p:cTn id="25" presetID="8" presetClass="entr" presetSubtype="16" fill="hold" nodeType="withEffect">
                                  <p:stCondLst>
                                    <p:cond delay="0"/>
                                  </p:stCondLst>
                                  <p:childTnLst>
                                    <p:set>
                                      <p:cBhvr>
                                        <p:cTn id="26" dur="1" fill="hold">
                                          <p:stCondLst>
                                            <p:cond delay="0"/>
                                          </p:stCondLst>
                                        </p:cTn>
                                        <p:tgtEl>
                                          <p:spTgt spid="120838"/>
                                        </p:tgtEl>
                                        <p:attrNameLst>
                                          <p:attrName>style.visibility</p:attrName>
                                        </p:attrNameLst>
                                      </p:cBhvr>
                                      <p:to>
                                        <p:strVal val="visible"/>
                                      </p:to>
                                    </p:set>
                                    <p:animEffect transition="in" filter="diamond(in)">
                                      <p:cBhvr>
                                        <p:cTn id="27" dur="2000"/>
                                        <p:tgtEl>
                                          <p:spTgt spid="1208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0839" grpId="0"/>
      <p:bldP spid="207878" grpId="0" animBg="1"/>
      <p:bldP spid="4" grpId="0"/>
    </p:bldLst>
  </p:timing>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 name="Line 58">
            <a:extLst>
              <a:ext uri="{FF2B5EF4-FFF2-40B4-BE49-F238E27FC236}">
                <a16:creationId xmlns:a16="http://schemas.microsoft.com/office/drawing/2014/main" xmlns="" id="{C043787E-17D3-4093-8985-B2F6EF18A89C}"/>
              </a:ext>
            </a:extLst>
          </p:cNvPr>
          <p:cNvSpPr>
            <a:spLocks noChangeShapeType="1"/>
          </p:cNvSpPr>
          <p:nvPr/>
        </p:nvSpPr>
        <p:spPr bwMode="gray">
          <a:xfrm flipH="1">
            <a:off x="293688" y="5388945"/>
            <a:ext cx="2819400" cy="228600"/>
          </a:xfrm>
          <a:prstGeom prst="line">
            <a:avLst/>
          </a:prstGeom>
          <a:noFill/>
          <a:ln w="9525">
            <a:solidFill>
              <a:srgbClr val="000000">
                <a:alpha val="39999"/>
              </a:srgbClr>
            </a:solidFill>
            <a:round/>
            <a:headEnd/>
            <a:tailEnd/>
          </a:ln>
          <a:extLst>
            <a:ext uri="{909E8E84-426E-40DD-AFC4-6F175D3DCCD1}">
              <a14:hiddenFill xmlns:a14="http://schemas.microsoft.com/office/drawing/2010/main">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VnTime" panose="020B7200000000000000" pitchFamily="34" charset="0"/>
              <a:cs typeface="Arial" panose="020B0604020202020204" pitchFamily="34" charset="0"/>
            </a:endParaRPr>
          </a:p>
        </p:txBody>
      </p:sp>
      <p:sp>
        <p:nvSpPr>
          <p:cNvPr id="44" name="Line 59">
            <a:extLst>
              <a:ext uri="{FF2B5EF4-FFF2-40B4-BE49-F238E27FC236}">
                <a16:creationId xmlns:a16="http://schemas.microsoft.com/office/drawing/2014/main" xmlns="" id="{5502488D-4977-4C1C-99EB-EFA6DADAE7BB}"/>
              </a:ext>
            </a:extLst>
          </p:cNvPr>
          <p:cNvSpPr>
            <a:spLocks noChangeShapeType="1"/>
          </p:cNvSpPr>
          <p:nvPr/>
        </p:nvSpPr>
        <p:spPr bwMode="gray">
          <a:xfrm flipH="1">
            <a:off x="0" y="3243942"/>
            <a:ext cx="609600" cy="2667000"/>
          </a:xfrm>
          <a:prstGeom prst="line">
            <a:avLst/>
          </a:prstGeom>
          <a:noFill/>
          <a:ln w="9525">
            <a:solidFill>
              <a:srgbClr val="000000">
                <a:alpha val="39999"/>
              </a:srgbClr>
            </a:solidFill>
            <a:round/>
            <a:headEnd/>
            <a:tailEnd/>
          </a:ln>
          <a:extLst>
            <a:ext uri="{909E8E84-426E-40DD-AFC4-6F175D3DCCD1}">
              <a14:hiddenFill xmlns:a14="http://schemas.microsoft.com/office/drawing/2010/main">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VnTime" panose="020B7200000000000000" pitchFamily="34" charset="0"/>
              <a:cs typeface="Arial" panose="020B0604020202020204" pitchFamily="34" charset="0"/>
            </a:endParaRPr>
          </a:p>
        </p:txBody>
      </p:sp>
      <p:sp>
        <p:nvSpPr>
          <p:cNvPr id="45" name="AutoShape 60">
            <a:extLst>
              <a:ext uri="{FF2B5EF4-FFF2-40B4-BE49-F238E27FC236}">
                <a16:creationId xmlns:a16="http://schemas.microsoft.com/office/drawing/2014/main" xmlns="" id="{F4EDA799-7372-4104-82DD-6AE8BCE9B742}"/>
              </a:ext>
            </a:extLst>
          </p:cNvPr>
          <p:cNvSpPr>
            <a:spLocks noChangeArrowheads="1"/>
          </p:cNvSpPr>
          <p:nvPr/>
        </p:nvSpPr>
        <p:spPr bwMode="black">
          <a:xfrm>
            <a:off x="1614488" y="2824842"/>
            <a:ext cx="228600" cy="228600"/>
          </a:xfrm>
          <a:custGeom>
            <a:avLst/>
            <a:gdLst>
              <a:gd name="T0" fmla="*/ 1209675 w 21600"/>
              <a:gd name="T1" fmla="*/ 0 h 21600"/>
              <a:gd name="T2" fmla="*/ 354277 w 21600"/>
              <a:gd name="T3" fmla="*/ 354277 h 21600"/>
              <a:gd name="T4" fmla="*/ 0 w 21600"/>
              <a:gd name="T5" fmla="*/ 1209675 h 21600"/>
              <a:gd name="T6" fmla="*/ 354277 w 21600"/>
              <a:gd name="T7" fmla="*/ 2065073 h 21600"/>
              <a:gd name="T8" fmla="*/ 1209675 w 21600"/>
              <a:gd name="T9" fmla="*/ 2419350 h 21600"/>
              <a:gd name="T10" fmla="*/ 2065073 w 21600"/>
              <a:gd name="T11" fmla="*/ 2065073 h 21600"/>
              <a:gd name="T12" fmla="*/ 2419350 w 21600"/>
              <a:gd name="T13" fmla="*/ 1209675 h 21600"/>
              <a:gd name="T14" fmla="*/ 2065073 w 21600"/>
              <a:gd name="T15" fmla="*/ 354277 h 21600"/>
              <a:gd name="T16" fmla="*/ 0 60000 65536"/>
              <a:gd name="T17" fmla="*/ 0 60000 65536"/>
              <a:gd name="T18" fmla="*/ 0 60000 65536"/>
              <a:gd name="T19" fmla="*/ 0 60000 65536"/>
              <a:gd name="T20" fmla="*/ 0 60000 65536"/>
              <a:gd name="T21" fmla="*/ 0 60000 65536"/>
              <a:gd name="T22" fmla="*/ 0 60000 65536"/>
              <a:gd name="T23" fmla="*/ 0 60000 65536"/>
              <a:gd name="T24" fmla="*/ 3163 w 21600"/>
              <a:gd name="T25" fmla="*/ 3163 h 21600"/>
              <a:gd name="T26" fmla="*/ 18437 w 21600"/>
              <a:gd name="T27" fmla="*/ 18437 h 2160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1600" h="21600">
                <a:moveTo>
                  <a:pt x="0" y="10800"/>
                </a:moveTo>
                <a:cubicBezTo>
                  <a:pt x="0" y="4835"/>
                  <a:pt x="4835" y="0"/>
                  <a:pt x="10800" y="0"/>
                </a:cubicBezTo>
                <a:cubicBezTo>
                  <a:pt x="16765" y="0"/>
                  <a:pt x="21600" y="4835"/>
                  <a:pt x="21600" y="10800"/>
                </a:cubicBezTo>
                <a:cubicBezTo>
                  <a:pt x="21600" y="16765"/>
                  <a:pt x="16765" y="21600"/>
                  <a:pt x="10800" y="21600"/>
                </a:cubicBezTo>
                <a:cubicBezTo>
                  <a:pt x="4835" y="21600"/>
                  <a:pt x="0" y="16765"/>
                  <a:pt x="0" y="10800"/>
                </a:cubicBezTo>
                <a:close/>
                <a:moveTo>
                  <a:pt x="5400" y="10800"/>
                </a:moveTo>
                <a:cubicBezTo>
                  <a:pt x="5400" y="13782"/>
                  <a:pt x="7818" y="16200"/>
                  <a:pt x="10800" y="16200"/>
                </a:cubicBezTo>
                <a:cubicBezTo>
                  <a:pt x="13782" y="16200"/>
                  <a:pt x="16200" y="13782"/>
                  <a:pt x="16200" y="10800"/>
                </a:cubicBezTo>
                <a:cubicBezTo>
                  <a:pt x="16200" y="7818"/>
                  <a:pt x="13782" y="5400"/>
                  <a:pt x="10800" y="5400"/>
                </a:cubicBezTo>
                <a:cubicBezTo>
                  <a:pt x="7818" y="5400"/>
                  <a:pt x="5400" y="7818"/>
                  <a:pt x="5400" y="10800"/>
                </a:cubicBezTo>
                <a:close/>
              </a:path>
            </a:pathLst>
          </a:custGeom>
          <a:solidFill>
            <a:srgbClr val="FFFFFF">
              <a:alpha val="59999"/>
            </a:srgbClr>
          </a:solidFill>
          <a:ln w="9525">
            <a:solidFill>
              <a:srgbClr val="72AFD8"/>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VnTime" panose="020B7200000000000000" pitchFamily="34" charset="0"/>
              <a:cs typeface="Arial" panose="020B0604020202020204" pitchFamily="34" charset="0"/>
            </a:endParaRPr>
          </a:p>
        </p:txBody>
      </p:sp>
      <p:sp>
        <p:nvSpPr>
          <p:cNvPr id="46" name="AutoShape 61">
            <a:extLst>
              <a:ext uri="{FF2B5EF4-FFF2-40B4-BE49-F238E27FC236}">
                <a16:creationId xmlns:a16="http://schemas.microsoft.com/office/drawing/2014/main" xmlns="" id="{146ADA16-A6B1-4988-A8E1-2360FCF2BECA}"/>
              </a:ext>
            </a:extLst>
          </p:cNvPr>
          <p:cNvSpPr>
            <a:spLocks noChangeArrowheads="1"/>
          </p:cNvSpPr>
          <p:nvPr/>
        </p:nvSpPr>
        <p:spPr bwMode="black">
          <a:xfrm>
            <a:off x="2506663" y="3313792"/>
            <a:ext cx="228600" cy="228600"/>
          </a:xfrm>
          <a:custGeom>
            <a:avLst/>
            <a:gdLst>
              <a:gd name="T0" fmla="*/ 1209675 w 21600"/>
              <a:gd name="T1" fmla="*/ 0 h 21600"/>
              <a:gd name="T2" fmla="*/ 354277 w 21600"/>
              <a:gd name="T3" fmla="*/ 354277 h 21600"/>
              <a:gd name="T4" fmla="*/ 0 w 21600"/>
              <a:gd name="T5" fmla="*/ 1209675 h 21600"/>
              <a:gd name="T6" fmla="*/ 354277 w 21600"/>
              <a:gd name="T7" fmla="*/ 2065073 h 21600"/>
              <a:gd name="T8" fmla="*/ 1209675 w 21600"/>
              <a:gd name="T9" fmla="*/ 2419350 h 21600"/>
              <a:gd name="T10" fmla="*/ 2065073 w 21600"/>
              <a:gd name="T11" fmla="*/ 2065073 h 21600"/>
              <a:gd name="T12" fmla="*/ 2419350 w 21600"/>
              <a:gd name="T13" fmla="*/ 1209675 h 21600"/>
              <a:gd name="T14" fmla="*/ 2065073 w 21600"/>
              <a:gd name="T15" fmla="*/ 354277 h 21600"/>
              <a:gd name="T16" fmla="*/ 0 60000 65536"/>
              <a:gd name="T17" fmla="*/ 0 60000 65536"/>
              <a:gd name="T18" fmla="*/ 0 60000 65536"/>
              <a:gd name="T19" fmla="*/ 0 60000 65536"/>
              <a:gd name="T20" fmla="*/ 0 60000 65536"/>
              <a:gd name="T21" fmla="*/ 0 60000 65536"/>
              <a:gd name="T22" fmla="*/ 0 60000 65536"/>
              <a:gd name="T23" fmla="*/ 0 60000 65536"/>
              <a:gd name="T24" fmla="*/ 3163 w 21600"/>
              <a:gd name="T25" fmla="*/ 3163 h 21600"/>
              <a:gd name="T26" fmla="*/ 18437 w 21600"/>
              <a:gd name="T27" fmla="*/ 18437 h 2160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1600" h="21600">
                <a:moveTo>
                  <a:pt x="0" y="10800"/>
                </a:moveTo>
                <a:cubicBezTo>
                  <a:pt x="0" y="4835"/>
                  <a:pt x="4835" y="0"/>
                  <a:pt x="10800" y="0"/>
                </a:cubicBezTo>
                <a:cubicBezTo>
                  <a:pt x="16765" y="0"/>
                  <a:pt x="21600" y="4835"/>
                  <a:pt x="21600" y="10800"/>
                </a:cubicBezTo>
                <a:cubicBezTo>
                  <a:pt x="21600" y="16765"/>
                  <a:pt x="16765" y="21600"/>
                  <a:pt x="10800" y="21600"/>
                </a:cubicBezTo>
                <a:cubicBezTo>
                  <a:pt x="4835" y="21600"/>
                  <a:pt x="0" y="16765"/>
                  <a:pt x="0" y="10800"/>
                </a:cubicBezTo>
                <a:close/>
                <a:moveTo>
                  <a:pt x="5400" y="10800"/>
                </a:moveTo>
                <a:cubicBezTo>
                  <a:pt x="5400" y="13782"/>
                  <a:pt x="7818" y="16200"/>
                  <a:pt x="10800" y="16200"/>
                </a:cubicBezTo>
                <a:cubicBezTo>
                  <a:pt x="13782" y="16200"/>
                  <a:pt x="16200" y="13782"/>
                  <a:pt x="16200" y="10800"/>
                </a:cubicBezTo>
                <a:cubicBezTo>
                  <a:pt x="16200" y="7818"/>
                  <a:pt x="13782" y="5400"/>
                  <a:pt x="10800" y="5400"/>
                </a:cubicBezTo>
                <a:cubicBezTo>
                  <a:pt x="7818" y="5400"/>
                  <a:pt x="5400" y="7818"/>
                  <a:pt x="5400" y="10800"/>
                </a:cubicBezTo>
                <a:close/>
              </a:path>
            </a:pathLst>
          </a:custGeom>
          <a:solidFill>
            <a:srgbClr val="FFFFFF">
              <a:alpha val="59999"/>
            </a:srgbClr>
          </a:solidFill>
          <a:ln w="9525">
            <a:solidFill>
              <a:srgbClr val="72AFD8"/>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VnTime" panose="020B7200000000000000" pitchFamily="34" charset="0"/>
              <a:cs typeface="Arial" panose="020B0604020202020204" pitchFamily="34" charset="0"/>
            </a:endParaRPr>
          </a:p>
        </p:txBody>
      </p:sp>
      <p:sp>
        <p:nvSpPr>
          <p:cNvPr id="47" name="AutoShape 62">
            <a:extLst>
              <a:ext uri="{FF2B5EF4-FFF2-40B4-BE49-F238E27FC236}">
                <a16:creationId xmlns:a16="http://schemas.microsoft.com/office/drawing/2014/main" xmlns="" id="{8CE2BE46-9A9B-4887-A948-8133C0C941F8}"/>
              </a:ext>
            </a:extLst>
          </p:cNvPr>
          <p:cNvSpPr>
            <a:spLocks noChangeArrowheads="1"/>
          </p:cNvSpPr>
          <p:nvPr/>
        </p:nvSpPr>
        <p:spPr bwMode="black">
          <a:xfrm>
            <a:off x="2884488" y="4615542"/>
            <a:ext cx="228600" cy="228600"/>
          </a:xfrm>
          <a:custGeom>
            <a:avLst/>
            <a:gdLst>
              <a:gd name="T0" fmla="*/ 1209675 w 21600"/>
              <a:gd name="T1" fmla="*/ 0 h 21600"/>
              <a:gd name="T2" fmla="*/ 354277 w 21600"/>
              <a:gd name="T3" fmla="*/ 354277 h 21600"/>
              <a:gd name="T4" fmla="*/ 0 w 21600"/>
              <a:gd name="T5" fmla="*/ 1209675 h 21600"/>
              <a:gd name="T6" fmla="*/ 354277 w 21600"/>
              <a:gd name="T7" fmla="*/ 2065073 h 21600"/>
              <a:gd name="T8" fmla="*/ 1209675 w 21600"/>
              <a:gd name="T9" fmla="*/ 2419350 h 21600"/>
              <a:gd name="T10" fmla="*/ 2065073 w 21600"/>
              <a:gd name="T11" fmla="*/ 2065073 h 21600"/>
              <a:gd name="T12" fmla="*/ 2419350 w 21600"/>
              <a:gd name="T13" fmla="*/ 1209675 h 21600"/>
              <a:gd name="T14" fmla="*/ 2065073 w 21600"/>
              <a:gd name="T15" fmla="*/ 354277 h 21600"/>
              <a:gd name="T16" fmla="*/ 0 60000 65536"/>
              <a:gd name="T17" fmla="*/ 0 60000 65536"/>
              <a:gd name="T18" fmla="*/ 0 60000 65536"/>
              <a:gd name="T19" fmla="*/ 0 60000 65536"/>
              <a:gd name="T20" fmla="*/ 0 60000 65536"/>
              <a:gd name="T21" fmla="*/ 0 60000 65536"/>
              <a:gd name="T22" fmla="*/ 0 60000 65536"/>
              <a:gd name="T23" fmla="*/ 0 60000 65536"/>
              <a:gd name="T24" fmla="*/ 3163 w 21600"/>
              <a:gd name="T25" fmla="*/ 3163 h 21600"/>
              <a:gd name="T26" fmla="*/ 18437 w 21600"/>
              <a:gd name="T27" fmla="*/ 18437 h 2160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1600" h="21600">
                <a:moveTo>
                  <a:pt x="0" y="10800"/>
                </a:moveTo>
                <a:cubicBezTo>
                  <a:pt x="0" y="4835"/>
                  <a:pt x="4835" y="0"/>
                  <a:pt x="10800" y="0"/>
                </a:cubicBezTo>
                <a:cubicBezTo>
                  <a:pt x="16765" y="0"/>
                  <a:pt x="21600" y="4835"/>
                  <a:pt x="21600" y="10800"/>
                </a:cubicBezTo>
                <a:cubicBezTo>
                  <a:pt x="21600" y="16765"/>
                  <a:pt x="16765" y="21600"/>
                  <a:pt x="10800" y="21600"/>
                </a:cubicBezTo>
                <a:cubicBezTo>
                  <a:pt x="4835" y="21600"/>
                  <a:pt x="0" y="16765"/>
                  <a:pt x="0" y="10800"/>
                </a:cubicBezTo>
                <a:close/>
                <a:moveTo>
                  <a:pt x="5400" y="10800"/>
                </a:moveTo>
                <a:cubicBezTo>
                  <a:pt x="5400" y="13782"/>
                  <a:pt x="7818" y="16200"/>
                  <a:pt x="10800" y="16200"/>
                </a:cubicBezTo>
                <a:cubicBezTo>
                  <a:pt x="13782" y="16200"/>
                  <a:pt x="16200" y="13782"/>
                  <a:pt x="16200" y="10800"/>
                </a:cubicBezTo>
                <a:cubicBezTo>
                  <a:pt x="16200" y="7818"/>
                  <a:pt x="13782" y="5400"/>
                  <a:pt x="10800" y="5400"/>
                </a:cubicBezTo>
                <a:cubicBezTo>
                  <a:pt x="7818" y="5400"/>
                  <a:pt x="5400" y="7818"/>
                  <a:pt x="5400" y="10800"/>
                </a:cubicBezTo>
                <a:close/>
              </a:path>
            </a:pathLst>
          </a:custGeom>
          <a:solidFill>
            <a:srgbClr val="FFFFFF">
              <a:alpha val="59999"/>
            </a:srgbClr>
          </a:solidFill>
          <a:ln w="9525">
            <a:solidFill>
              <a:srgbClr val="72AFD8"/>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VnTime" panose="020B7200000000000000" pitchFamily="34" charset="0"/>
              <a:cs typeface="Arial" panose="020B0604020202020204" pitchFamily="34" charset="0"/>
            </a:endParaRPr>
          </a:p>
        </p:txBody>
      </p:sp>
      <p:sp>
        <p:nvSpPr>
          <p:cNvPr id="48" name="Line 63">
            <a:extLst>
              <a:ext uri="{FF2B5EF4-FFF2-40B4-BE49-F238E27FC236}">
                <a16:creationId xmlns:a16="http://schemas.microsoft.com/office/drawing/2014/main" xmlns="" id="{DB932D71-764C-4C9E-8203-93DAA936EB57}"/>
              </a:ext>
            </a:extLst>
          </p:cNvPr>
          <p:cNvSpPr>
            <a:spLocks noChangeShapeType="1"/>
          </p:cNvSpPr>
          <p:nvPr/>
        </p:nvSpPr>
        <p:spPr bwMode="gray">
          <a:xfrm flipH="1">
            <a:off x="0" y="3032806"/>
            <a:ext cx="1665288" cy="2878137"/>
          </a:xfrm>
          <a:prstGeom prst="line">
            <a:avLst/>
          </a:prstGeom>
          <a:noFill/>
          <a:ln w="9525">
            <a:solidFill>
              <a:srgbClr val="000000">
                <a:alpha val="39999"/>
              </a:srgbClr>
            </a:solidFill>
            <a:round/>
            <a:headEnd/>
            <a:tailEnd/>
          </a:ln>
          <a:extLst>
            <a:ext uri="{909E8E84-426E-40DD-AFC4-6F175D3DCCD1}">
              <a14:hiddenFill xmlns:a14="http://schemas.microsoft.com/office/drawing/2010/main">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VnTime" panose="020B7200000000000000" pitchFamily="34" charset="0"/>
              <a:cs typeface="Arial" panose="020B0604020202020204" pitchFamily="34" charset="0"/>
            </a:endParaRPr>
          </a:p>
        </p:txBody>
      </p:sp>
      <p:sp>
        <p:nvSpPr>
          <p:cNvPr id="49" name="Line 64">
            <a:extLst>
              <a:ext uri="{FF2B5EF4-FFF2-40B4-BE49-F238E27FC236}">
                <a16:creationId xmlns:a16="http://schemas.microsoft.com/office/drawing/2014/main" xmlns="" id="{F78AC689-FC6B-468E-8569-A6F44459406A}"/>
              </a:ext>
            </a:extLst>
          </p:cNvPr>
          <p:cNvSpPr>
            <a:spLocks noChangeShapeType="1"/>
          </p:cNvSpPr>
          <p:nvPr/>
        </p:nvSpPr>
        <p:spPr bwMode="gray">
          <a:xfrm flipH="1">
            <a:off x="159946" y="4569505"/>
            <a:ext cx="2895600" cy="1147762"/>
          </a:xfrm>
          <a:prstGeom prst="line">
            <a:avLst/>
          </a:prstGeom>
          <a:noFill/>
          <a:ln w="9525">
            <a:solidFill>
              <a:srgbClr val="000000">
                <a:alpha val="39999"/>
              </a:srgbClr>
            </a:solidFill>
            <a:round/>
            <a:headEnd/>
            <a:tailEnd/>
          </a:ln>
          <a:extLst>
            <a:ext uri="{909E8E84-426E-40DD-AFC4-6F175D3DCCD1}">
              <a14:hiddenFill xmlns:a14="http://schemas.microsoft.com/office/drawing/2010/main">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VnTime" panose="020B7200000000000000" pitchFamily="34" charset="0"/>
              <a:cs typeface="Arial" panose="020B0604020202020204" pitchFamily="34" charset="0"/>
            </a:endParaRPr>
          </a:p>
        </p:txBody>
      </p:sp>
      <p:sp>
        <p:nvSpPr>
          <p:cNvPr id="50" name="Line 65">
            <a:extLst>
              <a:ext uri="{FF2B5EF4-FFF2-40B4-BE49-F238E27FC236}">
                <a16:creationId xmlns:a16="http://schemas.microsoft.com/office/drawing/2014/main" xmlns="" id="{858D322B-52EA-4F68-ABEB-D868694A24B7}"/>
              </a:ext>
            </a:extLst>
          </p:cNvPr>
          <p:cNvSpPr>
            <a:spLocks noChangeShapeType="1"/>
          </p:cNvSpPr>
          <p:nvPr/>
        </p:nvSpPr>
        <p:spPr bwMode="black">
          <a:xfrm flipH="1">
            <a:off x="0" y="1524680"/>
            <a:ext cx="1866900" cy="4386262"/>
          </a:xfrm>
          <a:prstGeom prst="line">
            <a:avLst/>
          </a:prstGeom>
          <a:noFill/>
          <a:ln w="19050">
            <a:solidFill>
              <a:srgbClr val="E1995D">
                <a:alpha val="59999"/>
              </a:srgbClr>
            </a:solidFill>
            <a:round/>
            <a:headEnd/>
            <a:tailEnd/>
          </a:ln>
          <a:extLst>
            <a:ext uri="{909E8E84-426E-40DD-AFC4-6F175D3DCCD1}">
              <a14:hiddenFill xmlns:a14="http://schemas.microsoft.com/office/drawing/2010/main">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VnTime" panose="020B7200000000000000" pitchFamily="34" charset="0"/>
              <a:cs typeface="Arial" panose="020B0604020202020204" pitchFamily="34" charset="0"/>
            </a:endParaRPr>
          </a:p>
        </p:txBody>
      </p:sp>
      <p:sp>
        <p:nvSpPr>
          <p:cNvPr id="51" name="Line 66">
            <a:extLst>
              <a:ext uri="{FF2B5EF4-FFF2-40B4-BE49-F238E27FC236}">
                <a16:creationId xmlns:a16="http://schemas.microsoft.com/office/drawing/2014/main" xmlns="" id="{730FD0F7-83E6-410B-94EB-6E0CA5F0E70B}"/>
              </a:ext>
            </a:extLst>
          </p:cNvPr>
          <p:cNvSpPr>
            <a:spLocks noChangeShapeType="1"/>
          </p:cNvSpPr>
          <p:nvPr/>
        </p:nvSpPr>
        <p:spPr bwMode="black">
          <a:xfrm flipH="1">
            <a:off x="1" y="2851830"/>
            <a:ext cx="2309813" cy="3059112"/>
          </a:xfrm>
          <a:prstGeom prst="line">
            <a:avLst/>
          </a:prstGeom>
          <a:noFill/>
          <a:ln w="19050">
            <a:solidFill>
              <a:srgbClr val="72AFD8">
                <a:alpha val="59999"/>
              </a:srgbClr>
            </a:solidFill>
            <a:round/>
            <a:headEnd/>
            <a:tailEnd/>
          </a:ln>
          <a:extLst>
            <a:ext uri="{909E8E84-426E-40DD-AFC4-6F175D3DCCD1}">
              <a14:hiddenFill xmlns:a14="http://schemas.microsoft.com/office/drawing/2010/main">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VnTime" panose="020B7200000000000000" pitchFamily="34" charset="0"/>
              <a:cs typeface="Arial" panose="020B0604020202020204" pitchFamily="34" charset="0"/>
            </a:endParaRPr>
          </a:p>
        </p:txBody>
      </p:sp>
      <p:sp>
        <p:nvSpPr>
          <p:cNvPr id="52" name="Line 67">
            <a:extLst>
              <a:ext uri="{FF2B5EF4-FFF2-40B4-BE49-F238E27FC236}">
                <a16:creationId xmlns:a16="http://schemas.microsoft.com/office/drawing/2014/main" xmlns="" id="{197A22EE-D0F9-4D1B-8B3C-6CB8A7BD1271}"/>
              </a:ext>
            </a:extLst>
          </p:cNvPr>
          <p:cNvSpPr>
            <a:spLocks noChangeShapeType="1"/>
          </p:cNvSpPr>
          <p:nvPr/>
        </p:nvSpPr>
        <p:spPr bwMode="black">
          <a:xfrm flipH="1">
            <a:off x="0" y="4118656"/>
            <a:ext cx="2846388" cy="1792287"/>
          </a:xfrm>
          <a:prstGeom prst="line">
            <a:avLst/>
          </a:prstGeom>
          <a:noFill/>
          <a:ln w="19050">
            <a:solidFill>
              <a:srgbClr val="E58790">
                <a:alpha val="59999"/>
              </a:srgbClr>
            </a:solidFill>
            <a:round/>
            <a:headEnd/>
            <a:tailEnd/>
          </a:ln>
          <a:extLst>
            <a:ext uri="{909E8E84-426E-40DD-AFC4-6F175D3DCCD1}">
              <a14:hiddenFill xmlns:a14="http://schemas.microsoft.com/office/drawing/2010/main">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VnTime" panose="020B7200000000000000" pitchFamily="34" charset="0"/>
              <a:cs typeface="Arial" panose="020B0604020202020204" pitchFamily="34" charset="0"/>
            </a:endParaRPr>
          </a:p>
        </p:txBody>
      </p:sp>
      <p:sp>
        <p:nvSpPr>
          <p:cNvPr id="53" name="Line 68">
            <a:extLst>
              <a:ext uri="{FF2B5EF4-FFF2-40B4-BE49-F238E27FC236}">
                <a16:creationId xmlns:a16="http://schemas.microsoft.com/office/drawing/2014/main" xmlns="" id="{027D7590-CA25-4777-B149-4C4BCD37F214}"/>
              </a:ext>
            </a:extLst>
          </p:cNvPr>
          <p:cNvSpPr>
            <a:spLocks noChangeShapeType="1"/>
          </p:cNvSpPr>
          <p:nvPr/>
        </p:nvSpPr>
        <p:spPr bwMode="black">
          <a:xfrm flipH="1">
            <a:off x="31750" y="4920735"/>
            <a:ext cx="3867150" cy="746125"/>
          </a:xfrm>
          <a:prstGeom prst="line">
            <a:avLst/>
          </a:prstGeom>
          <a:noFill/>
          <a:ln w="19050">
            <a:solidFill>
              <a:srgbClr val="80CAB1">
                <a:alpha val="59999"/>
              </a:srgbClr>
            </a:solidFill>
            <a:round/>
            <a:headEnd/>
            <a:tailEnd/>
          </a:ln>
          <a:extLst>
            <a:ext uri="{909E8E84-426E-40DD-AFC4-6F175D3DCCD1}">
              <a14:hiddenFill xmlns:a14="http://schemas.microsoft.com/office/drawing/2010/main">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VnTime" panose="020B7200000000000000" pitchFamily="34" charset="0"/>
              <a:cs typeface="Arial" panose="020B0604020202020204" pitchFamily="34" charset="0"/>
            </a:endParaRPr>
          </a:p>
        </p:txBody>
      </p:sp>
      <p:sp>
        <p:nvSpPr>
          <p:cNvPr id="54" name="Arc 69">
            <a:extLst>
              <a:ext uri="{FF2B5EF4-FFF2-40B4-BE49-F238E27FC236}">
                <a16:creationId xmlns:a16="http://schemas.microsoft.com/office/drawing/2014/main" xmlns="" id="{6A2AC106-FAE8-4D2E-8214-C0644F2501A9}"/>
              </a:ext>
            </a:extLst>
          </p:cNvPr>
          <p:cNvSpPr>
            <a:spLocks/>
          </p:cNvSpPr>
          <p:nvPr/>
        </p:nvSpPr>
        <p:spPr bwMode="gray">
          <a:xfrm>
            <a:off x="0" y="3848780"/>
            <a:ext cx="2286000" cy="2290762"/>
          </a:xfrm>
          <a:custGeom>
            <a:avLst/>
            <a:gdLst>
              <a:gd name="T0" fmla="*/ 0 w 21600"/>
              <a:gd name="T1" fmla="*/ 0 h 21600"/>
              <a:gd name="T2" fmla="*/ 241935000 w 21600"/>
              <a:gd name="T3" fmla="*/ 242944007 h 21600"/>
              <a:gd name="T4" fmla="*/ 0 w 21600"/>
              <a:gd name="T5" fmla="*/ 242944007 h 21600"/>
              <a:gd name="T6" fmla="*/ 0 60000 65536"/>
              <a:gd name="T7" fmla="*/ 0 60000 65536"/>
              <a:gd name="T8" fmla="*/ 0 60000 65536"/>
            </a:gdLst>
            <a:ahLst/>
            <a:cxnLst>
              <a:cxn ang="T6">
                <a:pos x="T0" y="T1"/>
              </a:cxn>
              <a:cxn ang="T7">
                <a:pos x="T2" y="T3"/>
              </a:cxn>
              <a:cxn ang="T8">
                <a:pos x="T4" y="T5"/>
              </a:cxn>
            </a:cxnLst>
            <a:rect l="0" t="0" r="r" b="b"/>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lnTo>
                  <a:pt x="-1" y="0"/>
                </a:lnTo>
                <a:close/>
              </a:path>
            </a:pathLst>
          </a:custGeom>
          <a:solidFill>
            <a:srgbClr val="080808">
              <a:alpha val="20000"/>
            </a:srgbClr>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defTabSz="914400" eaLnBrk="0" fontAlgn="base" hangingPunct="0">
              <a:spcBef>
                <a:spcPct val="0"/>
              </a:spcBef>
              <a:spcAft>
                <a:spcPct val="0"/>
              </a:spcAft>
            </a:pPr>
            <a:endParaRPr lang="en-US">
              <a:solidFill>
                <a:srgbClr val="000000"/>
              </a:solidFill>
              <a:latin typeface=".VnTime" panose="020B7200000000000000" pitchFamily="34" charset="0"/>
              <a:cs typeface="Arial" panose="020B0604020202020204" pitchFamily="34" charset="0"/>
            </a:endParaRPr>
          </a:p>
        </p:txBody>
      </p:sp>
      <p:sp>
        <p:nvSpPr>
          <p:cNvPr id="55" name="Line 70">
            <a:extLst>
              <a:ext uri="{FF2B5EF4-FFF2-40B4-BE49-F238E27FC236}">
                <a16:creationId xmlns:a16="http://schemas.microsoft.com/office/drawing/2014/main" xmlns="" id="{A3D7A272-D108-4EA9-A9F6-B9FE2E49C0B5}"/>
              </a:ext>
            </a:extLst>
          </p:cNvPr>
          <p:cNvSpPr>
            <a:spLocks noChangeShapeType="1"/>
          </p:cNvSpPr>
          <p:nvPr/>
        </p:nvSpPr>
        <p:spPr bwMode="gray">
          <a:xfrm flipH="1">
            <a:off x="1" y="3513818"/>
            <a:ext cx="2532063" cy="2625725"/>
          </a:xfrm>
          <a:prstGeom prst="line">
            <a:avLst/>
          </a:prstGeom>
          <a:noFill/>
          <a:ln w="9525">
            <a:solidFill>
              <a:srgbClr val="000000">
                <a:alpha val="39999"/>
              </a:srgbClr>
            </a:solidFill>
            <a:round/>
            <a:headEnd/>
            <a:tailEnd/>
          </a:ln>
          <a:extLst>
            <a:ext uri="{909E8E84-426E-40DD-AFC4-6F175D3DCCD1}">
              <a14:hiddenFill xmlns:a14="http://schemas.microsoft.com/office/drawing/2010/main">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VnTime" panose="020B7200000000000000" pitchFamily="34" charset="0"/>
              <a:cs typeface="Arial" panose="020B0604020202020204" pitchFamily="34" charset="0"/>
            </a:endParaRPr>
          </a:p>
        </p:txBody>
      </p:sp>
      <p:sp>
        <p:nvSpPr>
          <p:cNvPr id="56" name="Arc 71">
            <a:extLst>
              <a:ext uri="{FF2B5EF4-FFF2-40B4-BE49-F238E27FC236}">
                <a16:creationId xmlns:a16="http://schemas.microsoft.com/office/drawing/2014/main" xmlns="" id="{41BD73DB-C69A-41EC-884C-CCD85729A309}"/>
              </a:ext>
            </a:extLst>
          </p:cNvPr>
          <p:cNvSpPr>
            <a:spLocks/>
          </p:cNvSpPr>
          <p:nvPr/>
        </p:nvSpPr>
        <p:spPr bwMode="gray">
          <a:xfrm>
            <a:off x="1" y="3948792"/>
            <a:ext cx="2193925" cy="21907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gradFill rotWithShape="1">
            <a:gsLst>
              <a:gs pos="0">
                <a:srgbClr val="C889CD">
                  <a:gamma/>
                  <a:tint val="47059"/>
                  <a:invGamma/>
                </a:srgbClr>
              </a:gs>
              <a:gs pos="100000">
                <a:srgbClr val="C889CD"/>
              </a:gs>
            </a:gsLst>
            <a:lin ang="18900000" scaled="1"/>
          </a:gradFill>
          <a:ln w="9525">
            <a:noFill/>
            <a:round/>
            <a:headEnd/>
            <a:tailEnd/>
          </a:ln>
          <a:effec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VnTime" panose="020B7200000000000000" pitchFamily="34" charset="0"/>
              <a:cs typeface="Arial" panose="020B0604020202020204" pitchFamily="34" charset="0"/>
            </a:endParaRPr>
          </a:p>
        </p:txBody>
      </p:sp>
      <p:sp>
        <p:nvSpPr>
          <p:cNvPr id="57" name="Arc 72">
            <a:extLst>
              <a:ext uri="{FF2B5EF4-FFF2-40B4-BE49-F238E27FC236}">
                <a16:creationId xmlns:a16="http://schemas.microsoft.com/office/drawing/2014/main" xmlns="" id="{4677F986-57A7-41CC-B440-97933180622E}"/>
              </a:ext>
            </a:extLst>
          </p:cNvPr>
          <p:cNvSpPr>
            <a:spLocks/>
          </p:cNvSpPr>
          <p:nvPr/>
        </p:nvSpPr>
        <p:spPr bwMode="gray">
          <a:xfrm>
            <a:off x="196050" y="4004356"/>
            <a:ext cx="2138363" cy="2135187"/>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gradFill rotWithShape="1">
            <a:gsLst>
              <a:gs pos="0">
                <a:srgbClr val="C889CD">
                  <a:alpha val="0"/>
                </a:srgbClr>
              </a:gs>
              <a:gs pos="100000">
                <a:srgbClr val="C889CD">
                  <a:gamma/>
                  <a:tint val="63529"/>
                  <a:invGamma/>
                </a:srgbClr>
              </a:gs>
            </a:gsLst>
            <a:lin ang="18900000" scaled="1"/>
          </a:gradFill>
          <a:ln w="9525">
            <a:noFill/>
            <a:round/>
            <a:headEnd/>
            <a:tailEnd/>
          </a:ln>
          <a:effec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VnTime" panose="020B7200000000000000" pitchFamily="34" charset="0"/>
              <a:cs typeface="Arial" panose="020B0604020202020204" pitchFamily="34" charset="0"/>
            </a:endParaRPr>
          </a:p>
        </p:txBody>
      </p:sp>
      <p:sp>
        <p:nvSpPr>
          <p:cNvPr id="78" name="AutoShape 94">
            <a:extLst>
              <a:ext uri="{FF2B5EF4-FFF2-40B4-BE49-F238E27FC236}">
                <a16:creationId xmlns:a16="http://schemas.microsoft.com/office/drawing/2014/main" xmlns="" id="{45718529-047A-448F-B536-2C2CF752A42F}"/>
              </a:ext>
            </a:extLst>
          </p:cNvPr>
          <p:cNvSpPr>
            <a:spLocks noChangeArrowheads="1"/>
          </p:cNvSpPr>
          <p:nvPr/>
        </p:nvSpPr>
        <p:spPr bwMode="black">
          <a:xfrm>
            <a:off x="534988" y="3013755"/>
            <a:ext cx="228600" cy="228600"/>
          </a:xfrm>
          <a:custGeom>
            <a:avLst/>
            <a:gdLst>
              <a:gd name="T0" fmla="*/ 1209675 w 21600"/>
              <a:gd name="T1" fmla="*/ 0 h 21600"/>
              <a:gd name="T2" fmla="*/ 354277 w 21600"/>
              <a:gd name="T3" fmla="*/ 354277 h 21600"/>
              <a:gd name="T4" fmla="*/ 0 w 21600"/>
              <a:gd name="T5" fmla="*/ 1209675 h 21600"/>
              <a:gd name="T6" fmla="*/ 354277 w 21600"/>
              <a:gd name="T7" fmla="*/ 2065073 h 21600"/>
              <a:gd name="T8" fmla="*/ 1209675 w 21600"/>
              <a:gd name="T9" fmla="*/ 2419350 h 21600"/>
              <a:gd name="T10" fmla="*/ 2065073 w 21600"/>
              <a:gd name="T11" fmla="*/ 2065073 h 21600"/>
              <a:gd name="T12" fmla="*/ 2419350 w 21600"/>
              <a:gd name="T13" fmla="*/ 1209675 h 21600"/>
              <a:gd name="T14" fmla="*/ 2065073 w 21600"/>
              <a:gd name="T15" fmla="*/ 354277 h 21600"/>
              <a:gd name="T16" fmla="*/ 0 60000 65536"/>
              <a:gd name="T17" fmla="*/ 0 60000 65536"/>
              <a:gd name="T18" fmla="*/ 0 60000 65536"/>
              <a:gd name="T19" fmla="*/ 0 60000 65536"/>
              <a:gd name="T20" fmla="*/ 0 60000 65536"/>
              <a:gd name="T21" fmla="*/ 0 60000 65536"/>
              <a:gd name="T22" fmla="*/ 0 60000 65536"/>
              <a:gd name="T23" fmla="*/ 0 60000 65536"/>
              <a:gd name="T24" fmla="*/ 3163 w 21600"/>
              <a:gd name="T25" fmla="*/ 3163 h 21600"/>
              <a:gd name="T26" fmla="*/ 18437 w 21600"/>
              <a:gd name="T27" fmla="*/ 18437 h 2160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1600" h="21600">
                <a:moveTo>
                  <a:pt x="0" y="10800"/>
                </a:moveTo>
                <a:cubicBezTo>
                  <a:pt x="0" y="4835"/>
                  <a:pt x="4835" y="0"/>
                  <a:pt x="10800" y="0"/>
                </a:cubicBezTo>
                <a:cubicBezTo>
                  <a:pt x="16765" y="0"/>
                  <a:pt x="21600" y="4835"/>
                  <a:pt x="21600" y="10800"/>
                </a:cubicBezTo>
                <a:cubicBezTo>
                  <a:pt x="21600" y="16765"/>
                  <a:pt x="16765" y="21600"/>
                  <a:pt x="10800" y="21600"/>
                </a:cubicBezTo>
                <a:cubicBezTo>
                  <a:pt x="4835" y="21600"/>
                  <a:pt x="0" y="16765"/>
                  <a:pt x="0" y="10800"/>
                </a:cubicBezTo>
                <a:close/>
                <a:moveTo>
                  <a:pt x="5400" y="10800"/>
                </a:moveTo>
                <a:cubicBezTo>
                  <a:pt x="5400" y="13782"/>
                  <a:pt x="7818" y="16200"/>
                  <a:pt x="10800" y="16200"/>
                </a:cubicBezTo>
                <a:cubicBezTo>
                  <a:pt x="13782" y="16200"/>
                  <a:pt x="16200" y="13782"/>
                  <a:pt x="16200" y="10800"/>
                </a:cubicBezTo>
                <a:cubicBezTo>
                  <a:pt x="16200" y="7818"/>
                  <a:pt x="13782" y="5400"/>
                  <a:pt x="10800" y="5400"/>
                </a:cubicBezTo>
                <a:cubicBezTo>
                  <a:pt x="7818" y="5400"/>
                  <a:pt x="5400" y="7818"/>
                  <a:pt x="5400" y="10800"/>
                </a:cubicBezTo>
                <a:close/>
              </a:path>
            </a:pathLst>
          </a:custGeom>
          <a:solidFill>
            <a:srgbClr val="FFFFFF">
              <a:alpha val="59999"/>
            </a:srgbClr>
          </a:solidFill>
          <a:ln w="9525">
            <a:solidFill>
              <a:srgbClr val="72AFD8"/>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VnTime" panose="020B7200000000000000" pitchFamily="34" charset="0"/>
              <a:cs typeface="Arial" panose="020B0604020202020204" pitchFamily="34" charset="0"/>
            </a:endParaRPr>
          </a:p>
        </p:txBody>
      </p:sp>
      <p:sp>
        <p:nvSpPr>
          <p:cNvPr id="79" name="AutoShape 95">
            <a:extLst>
              <a:ext uri="{FF2B5EF4-FFF2-40B4-BE49-F238E27FC236}">
                <a16:creationId xmlns:a16="http://schemas.microsoft.com/office/drawing/2014/main" xmlns="" id="{C1154862-376D-43EA-8E8B-C3B4535BDCFA}"/>
              </a:ext>
            </a:extLst>
          </p:cNvPr>
          <p:cNvSpPr>
            <a:spLocks noChangeArrowheads="1"/>
          </p:cNvSpPr>
          <p:nvPr/>
        </p:nvSpPr>
        <p:spPr bwMode="black">
          <a:xfrm>
            <a:off x="2819400" y="5583917"/>
            <a:ext cx="228600" cy="228600"/>
          </a:xfrm>
          <a:custGeom>
            <a:avLst/>
            <a:gdLst>
              <a:gd name="T0" fmla="*/ 1209675 w 21600"/>
              <a:gd name="T1" fmla="*/ 0 h 21600"/>
              <a:gd name="T2" fmla="*/ 354277 w 21600"/>
              <a:gd name="T3" fmla="*/ 354277 h 21600"/>
              <a:gd name="T4" fmla="*/ 0 w 21600"/>
              <a:gd name="T5" fmla="*/ 1209675 h 21600"/>
              <a:gd name="T6" fmla="*/ 354277 w 21600"/>
              <a:gd name="T7" fmla="*/ 2065073 h 21600"/>
              <a:gd name="T8" fmla="*/ 1209675 w 21600"/>
              <a:gd name="T9" fmla="*/ 2419350 h 21600"/>
              <a:gd name="T10" fmla="*/ 2065073 w 21600"/>
              <a:gd name="T11" fmla="*/ 2065073 h 21600"/>
              <a:gd name="T12" fmla="*/ 2419350 w 21600"/>
              <a:gd name="T13" fmla="*/ 1209675 h 21600"/>
              <a:gd name="T14" fmla="*/ 2065073 w 21600"/>
              <a:gd name="T15" fmla="*/ 354277 h 21600"/>
              <a:gd name="T16" fmla="*/ 0 60000 65536"/>
              <a:gd name="T17" fmla="*/ 0 60000 65536"/>
              <a:gd name="T18" fmla="*/ 0 60000 65536"/>
              <a:gd name="T19" fmla="*/ 0 60000 65536"/>
              <a:gd name="T20" fmla="*/ 0 60000 65536"/>
              <a:gd name="T21" fmla="*/ 0 60000 65536"/>
              <a:gd name="T22" fmla="*/ 0 60000 65536"/>
              <a:gd name="T23" fmla="*/ 0 60000 65536"/>
              <a:gd name="T24" fmla="*/ 3163 w 21600"/>
              <a:gd name="T25" fmla="*/ 3163 h 21600"/>
              <a:gd name="T26" fmla="*/ 18437 w 21600"/>
              <a:gd name="T27" fmla="*/ 18437 h 2160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1600" h="21600">
                <a:moveTo>
                  <a:pt x="0" y="10800"/>
                </a:moveTo>
                <a:cubicBezTo>
                  <a:pt x="0" y="4835"/>
                  <a:pt x="4835" y="0"/>
                  <a:pt x="10800" y="0"/>
                </a:cubicBezTo>
                <a:cubicBezTo>
                  <a:pt x="16765" y="0"/>
                  <a:pt x="21600" y="4835"/>
                  <a:pt x="21600" y="10800"/>
                </a:cubicBezTo>
                <a:cubicBezTo>
                  <a:pt x="21600" y="16765"/>
                  <a:pt x="16765" y="21600"/>
                  <a:pt x="10800" y="21600"/>
                </a:cubicBezTo>
                <a:cubicBezTo>
                  <a:pt x="4835" y="21600"/>
                  <a:pt x="0" y="16765"/>
                  <a:pt x="0" y="10800"/>
                </a:cubicBezTo>
                <a:close/>
                <a:moveTo>
                  <a:pt x="5400" y="10800"/>
                </a:moveTo>
                <a:cubicBezTo>
                  <a:pt x="5400" y="13782"/>
                  <a:pt x="7818" y="16200"/>
                  <a:pt x="10800" y="16200"/>
                </a:cubicBezTo>
                <a:cubicBezTo>
                  <a:pt x="13782" y="16200"/>
                  <a:pt x="16200" y="13782"/>
                  <a:pt x="16200" y="10800"/>
                </a:cubicBezTo>
                <a:cubicBezTo>
                  <a:pt x="16200" y="7818"/>
                  <a:pt x="13782" y="5400"/>
                  <a:pt x="10800" y="5400"/>
                </a:cubicBezTo>
                <a:cubicBezTo>
                  <a:pt x="7818" y="5400"/>
                  <a:pt x="5400" y="7818"/>
                  <a:pt x="5400" y="10800"/>
                </a:cubicBezTo>
                <a:close/>
              </a:path>
            </a:pathLst>
          </a:custGeom>
          <a:solidFill>
            <a:srgbClr val="FFFFFF">
              <a:alpha val="59999"/>
            </a:srgbClr>
          </a:solidFill>
          <a:ln w="9525">
            <a:solidFill>
              <a:srgbClr val="72AFD8"/>
            </a:solidFill>
            <a:round/>
            <a:headEnd/>
            <a:tailEnd/>
          </a:ln>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VnTime" panose="020B7200000000000000" pitchFamily="34" charset="0"/>
              <a:cs typeface="Arial" panose="020B0604020202020204" pitchFamily="34" charset="0"/>
            </a:endParaRPr>
          </a:p>
        </p:txBody>
      </p:sp>
      <p:sp>
        <p:nvSpPr>
          <p:cNvPr id="80" name="AutoShape 96">
            <a:extLst>
              <a:ext uri="{FF2B5EF4-FFF2-40B4-BE49-F238E27FC236}">
                <a16:creationId xmlns:a16="http://schemas.microsoft.com/office/drawing/2014/main" xmlns="" id="{3320752E-521F-458A-B31A-AA9621A19898}"/>
              </a:ext>
            </a:extLst>
          </p:cNvPr>
          <p:cNvSpPr>
            <a:spLocks noChangeArrowheads="1"/>
          </p:cNvSpPr>
          <p:nvPr/>
        </p:nvSpPr>
        <p:spPr bwMode="gray">
          <a:xfrm rot="4137283">
            <a:off x="3444816" y="4593207"/>
            <a:ext cx="655689" cy="532768"/>
          </a:xfrm>
          <a:custGeom>
            <a:avLst/>
            <a:gdLst>
              <a:gd name="T0" fmla="*/ 10860 w 21600"/>
              <a:gd name="T1" fmla="*/ 2187 h 21600"/>
              <a:gd name="T2" fmla="*/ 2928 w 21600"/>
              <a:gd name="T3" fmla="*/ 10800 h 21600"/>
              <a:gd name="T4" fmla="*/ 10860 w 21600"/>
              <a:gd name="T5" fmla="*/ 21600 h 21600"/>
              <a:gd name="T6" fmla="*/ 18672 w 21600"/>
              <a:gd name="T7" fmla="*/ 10800 h 21600"/>
              <a:gd name="T8" fmla="*/ 17694720 60000 65536"/>
              <a:gd name="T9" fmla="*/ 11796480 60000 65536"/>
              <a:gd name="T10" fmla="*/ 5898240 60000 65536"/>
              <a:gd name="T11" fmla="*/ 0 60000 65536"/>
              <a:gd name="T12" fmla="*/ 5037 w 21600"/>
              <a:gd name="T13" fmla="*/ 2277 h 21600"/>
              <a:gd name="T14" fmla="*/ 16557 w 21600"/>
              <a:gd name="T15" fmla="*/ 13677 h 21600"/>
            </a:gdLst>
            <a:ahLst/>
            <a:cxnLst>
              <a:cxn ang="T8">
                <a:pos x="T0" y="T1"/>
              </a:cxn>
              <a:cxn ang="T9">
                <a:pos x="T2" y="T3"/>
              </a:cxn>
              <a:cxn ang="T10">
                <a:pos x="T4" y="T5"/>
              </a:cxn>
              <a:cxn ang="T11">
                <a:pos x="T6" y="T7"/>
              </a:cxn>
            </a:cxnLst>
            <a:rect l="T12" t="T13" r="T14" b="T15"/>
            <a:pathLst>
              <a:path w="21600" h="21600">
                <a:moveTo>
                  <a:pt x="10860" y="2187"/>
                </a:moveTo>
                <a:cubicBezTo>
                  <a:pt x="10451" y="1746"/>
                  <a:pt x="9529" y="1018"/>
                  <a:pt x="9015" y="730"/>
                </a:cubicBezTo>
                <a:cubicBezTo>
                  <a:pt x="7865" y="152"/>
                  <a:pt x="6685" y="0"/>
                  <a:pt x="5415" y="0"/>
                </a:cubicBezTo>
                <a:cubicBezTo>
                  <a:pt x="4175" y="152"/>
                  <a:pt x="2995" y="575"/>
                  <a:pt x="1967" y="1305"/>
                </a:cubicBezTo>
                <a:cubicBezTo>
                  <a:pt x="1150" y="2187"/>
                  <a:pt x="575" y="3222"/>
                  <a:pt x="242" y="4220"/>
                </a:cubicBezTo>
                <a:cubicBezTo>
                  <a:pt x="0" y="5410"/>
                  <a:pt x="242" y="6560"/>
                  <a:pt x="575" y="7597"/>
                </a:cubicBezTo>
                <a:lnTo>
                  <a:pt x="10860" y="21600"/>
                </a:lnTo>
                <a:lnTo>
                  <a:pt x="20995" y="7597"/>
                </a:lnTo>
                <a:cubicBezTo>
                  <a:pt x="21480" y="6560"/>
                  <a:pt x="21600" y="5410"/>
                  <a:pt x="21480" y="4220"/>
                </a:cubicBezTo>
                <a:cubicBezTo>
                  <a:pt x="21115" y="3222"/>
                  <a:pt x="20420" y="2187"/>
                  <a:pt x="19632" y="1305"/>
                </a:cubicBezTo>
                <a:cubicBezTo>
                  <a:pt x="18575" y="575"/>
                  <a:pt x="17425" y="152"/>
                  <a:pt x="16275" y="0"/>
                </a:cubicBezTo>
                <a:cubicBezTo>
                  <a:pt x="15005" y="0"/>
                  <a:pt x="13735" y="152"/>
                  <a:pt x="12705" y="730"/>
                </a:cubicBezTo>
                <a:cubicBezTo>
                  <a:pt x="12176" y="1018"/>
                  <a:pt x="11254" y="1746"/>
                  <a:pt x="10860" y="2187"/>
                </a:cubicBezTo>
                <a:close/>
              </a:path>
            </a:pathLst>
          </a:custGeom>
          <a:gradFill rotWithShape="1">
            <a:gsLst>
              <a:gs pos="0">
                <a:srgbClr val="80CAB1"/>
              </a:gs>
              <a:gs pos="100000">
                <a:srgbClr val="80CAB1">
                  <a:gamma/>
                  <a:shade val="50980"/>
                  <a:invGamma/>
                </a:srgbClr>
              </a:gs>
            </a:gsLst>
            <a:lin ang="5400000" scaled="1"/>
          </a:gradFill>
          <a:ln w="9525">
            <a:solidFill>
              <a:srgbClr val="FEFFFF"/>
            </a:solidFill>
            <a:miter lim="800000"/>
            <a:headEnd/>
            <a:tailEnd/>
          </a:ln>
          <a:effectLst>
            <a:outerShdw dist="35921" dir="2700000" algn="ctr" rotWithShape="0">
              <a:srgbClr val="080808">
                <a:alpha val="50000"/>
              </a:srgbClr>
            </a:outerShdw>
          </a:effec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VnTime" panose="020B7200000000000000" pitchFamily="34" charset="0"/>
              <a:cs typeface="Arial" panose="020B0604020202020204" pitchFamily="34" charset="0"/>
            </a:endParaRPr>
          </a:p>
        </p:txBody>
      </p:sp>
      <p:sp>
        <p:nvSpPr>
          <p:cNvPr id="81" name="AutoShape 97">
            <a:extLst>
              <a:ext uri="{FF2B5EF4-FFF2-40B4-BE49-F238E27FC236}">
                <a16:creationId xmlns:a16="http://schemas.microsoft.com/office/drawing/2014/main" xmlns="" id="{8E8835D9-25E4-4C91-AC3C-301AC3DE69A4}"/>
              </a:ext>
            </a:extLst>
          </p:cNvPr>
          <p:cNvSpPr>
            <a:spLocks noChangeArrowheads="1"/>
          </p:cNvSpPr>
          <p:nvPr/>
        </p:nvSpPr>
        <p:spPr bwMode="gray">
          <a:xfrm>
            <a:off x="1524001" y="1034143"/>
            <a:ext cx="657225" cy="657225"/>
          </a:xfrm>
          <a:custGeom>
            <a:avLst/>
            <a:gdLst>
              <a:gd name="T0" fmla="*/ 10860 w 21600"/>
              <a:gd name="T1" fmla="*/ 2187 h 21600"/>
              <a:gd name="T2" fmla="*/ 2928 w 21600"/>
              <a:gd name="T3" fmla="*/ 10800 h 21600"/>
              <a:gd name="T4" fmla="*/ 10860 w 21600"/>
              <a:gd name="T5" fmla="*/ 21600 h 21600"/>
              <a:gd name="T6" fmla="*/ 18672 w 21600"/>
              <a:gd name="T7" fmla="*/ 10800 h 21600"/>
              <a:gd name="T8" fmla="*/ 17694720 60000 65536"/>
              <a:gd name="T9" fmla="*/ 11796480 60000 65536"/>
              <a:gd name="T10" fmla="*/ 5898240 60000 65536"/>
              <a:gd name="T11" fmla="*/ 0 60000 65536"/>
              <a:gd name="T12" fmla="*/ 5037 w 21600"/>
              <a:gd name="T13" fmla="*/ 2277 h 21600"/>
              <a:gd name="T14" fmla="*/ 16557 w 21600"/>
              <a:gd name="T15" fmla="*/ 13677 h 21600"/>
            </a:gdLst>
            <a:ahLst/>
            <a:cxnLst>
              <a:cxn ang="T8">
                <a:pos x="T0" y="T1"/>
              </a:cxn>
              <a:cxn ang="T9">
                <a:pos x="T2" y="T3"/>
              </a:cxn>
              <a:cxn ang="T10">
                <a:pos x="T4" y="T5"/>
              </a:cxn>
              <a:cxn ang="T11">
                <a:pos x="T6" y="T7"/>
              </a:cxn>
            </a:cxnLst>
            <a:rect l="T12" t="T13" r="T14" b="T15"/>
            <a:pathLst>
              <a:path w="21600" h="21600">
                <a:moveTo>
                  <a:pt x="10860" y="2187"/>
                </a:moveTo>
                <a:cubicBezTo>
                  <a:pt x="10451" y="1746"/>
                  <a:pt x="9529" y="1018"/>
                  <a:pt x="9015" y="730"/>
                </a:cubicBezTo>
                <a:cubicBezTo>
                  <a:pt x="7865" y="152"/>
                  <a:pt x="6685" y="0"/>
                  <a:pt x="5415" y="0"/>
                </a:cubicBezTo>
                <a:cubicBezTo>
                  <a:pt x="4175" y="152"/>
                  <a:pt x="2995" y="575"/>
                  <a:pt x="1967" y="1305"/>
                </a:cubicBezTo>
                <a:cubicBezTo>
                  <a:pt x="1150" y="2187"/>
                  <a:pt x="575" y="3222"/>
                  <a:pt x="242" y="4220"/>
                </a:cubicBezTo>
                <a:cubicBezTo>
                  <a:pt x="0" y="5410"/>
                  <a:pt x="242" y="6560"/>
                  <a:pt x="575" y="7597"/>
                </a:cubicBezTo>
                <a:lnTo>
                  <a:pt x="10860" y="21600"/>
                </a:lnTo>
                <a:lnTo>
                  <a:pt x="20995" y="7597"/>
                </a:lnTo>
                <a:cubicBezTo>
                  <a:pt x="21480" y="6560"/>
                  <a:pt x="21600" y="5410"/>
                  <a:pt x="21480" y="4220"/>
                </a:cubicBezTo>
                <a:cubicBezTo>
                  <a:pt x="21115" y="3222"/>
                  <a:pt x="20420" y="2187"/>
                  <a:pt x="19632" y="1305"/>
                </a:cubicBezTo>
                <a:cubicBezTo>
                  <a:pt x="18575" y="575"/>
                  <a:pt x="17425" y="152"/>
                  <a:pt x="16275" y="0"/>
                </a:cubicBezTo>
                <a:cubicBezTo>
                  <a:pt x="15005" y="0"/>
                  <a:pt x="13735" y="152"/>
                  <a:pt x="12705" y="730"/>
                </a:cubicBezTo>
                <a:cubicBezTo>
                  <a:pt x="12176" y="1018"/>
                  <a:pt x="11254" y="1746"/>
                  <a:pt x="10860" y="2187"/>
                </a:cubicBezTo>
                <a:close/>
              </a:path>
            </a:pathLst>
          </a:custGeom>
          <a:gradFill rotWithShape="1">
            <a:gsLst>
              <a:gs pos="0">
                <a:srgbClr val="E1995D">
                  <a:gamma/>
                  <a:tint val="20000"/>
                  <a:invGamma/>
                </a:srgbClr>
              </a:gs>
              <a:gs pos="100000">
                <a:srgbClr val="E1995D"/>
              </a:gs>
            </a:gsLst>
            <a:lin ang="5400000" scaled="1"/>
          </a:gradFill>
          <a:ln w="9525">
            <a:solidFill>
              <a:srgbClr val="FEFFFF"/>
            </a:solidFill>
            <a:miter lim="800000"/>
            <a:headEnd/>
            <a:tailEnd/>
          </a:ln>
          <a:effectLst>
            <a:outerShdw dist="35921" dir="2700000" algn="ctr" rotWithShape="0">
              <a:srgbClr val="080808">
                <a:alpha val="50000"/>
              </a:srgbClr>
            </a:outerShdw>
          </a:effec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VnTime" panose="020B7200000000000000" pitchFamily="34" charset="0"/>
              <a:cs typeface="Arial" panose="020B0604020202020204" pitchFamily="34" charset="0"/>
            </a:endParaRPr>
          </a:p>
        </p:txBody>
      </p:sp>
      <p:sp>
        <p:nvSpPr>
          <p:cNvPr id="82" name="AutoShape 98">
            <a:extLst>
              <a:ext uri="{FF2B5EF4-FFF2-40B4-BE49-F238E27FC236}">
                <a16:creationId xmlns:a16="http://schemas.microsoft.com/office/drawing/2014/main" xmlns="" id="{CC63B33F-9E27-4F94-9385-ADB8D011E467}"/>
              </a:ext>
            </a:extLst>
          </p:cNvPr>
          <p:cNvSpPr>
            <a:spLocks noChangeArrowheads="1"/>
          </p:cNvSpPr>
          <p:nvPr/>
        </p:nvSpPr>
        <p:spPr bwMode="gray">
          <a:xfrm rot="802016">
            <a:off x="2041526" y="2234293"/>
            <a:ext cx="657225" cy="657225"/>
          </a:xfrm>
          <a:custGeom>
            <a:avLst/>
            <a:gdLst>
              <a:gd name="T0" fmla="*/ 10860 w 21600"/>
              <a:gd name="T1" fmla="*/ 2187 h 21600"/>
              <a:gd name="T2" fmla="*/ 2928 w 21600"/>
              <a:gd name="T3" fmla="*/ 10800 h 21600"/>
              <a:gd name="T4" fmla="*/ 10860 w 21600"/>
              <a:gd name="T5" fmla="*/ 21600 h 21600"/>
              <a:gd name="T6" fmla="*/ 18672 w 21600"/>
              <a:gd name="T7" fmla="*/ 10800 h 21600"/>
              <a:gd name="T8" fmla="*/ 17694720 60000 65536"/>
              <a:gd name="T9" fmla="*/ 11796480 60000 65536"/>
              <a:gd name="T10" fmla="*/ 5898240 60000 65536"/>
              <a:gd name="T11" fmla="*/ 0 60000 65536"/>
              <a:gd name="T12" fmla="*/ 5037 w 21600"/>
              <a:gd name="T13" fmla="*/ 2277 h 21600"/>
              <a:gd name="T14" fmla="*/ 16557 w 21600"/>
              <a:gd name="T15" fmla="*/ 13677 h 21600"/>
            </a:gdLst>
            <a:ahLst/>
            <a:cxnLst>
              <a:cxn ang="T8">
                <a:pos x="T0" y="T1"/>
              </a:cxn>
              <a:cxn ang="T9">
                <a:pos x="T2" y="T3"/>
              </a:cxn>
              <a:cxn ang="T10">
                <a:pos x="T4" y="T5"/>
              </a:cxn>
              <a:cxn ang="T11">
                <a:pos x="T6" y="T7"/>
              </a:cxn>
            </a:cxnLst>
            <a:rect l="T12" t="T13" r="T14" b="T15"/>
            <a:pathLst>
              <a:path w="21600" h="21600">
                <a:moveTo>
                  <a:pt x="10860" y="2187"/>
                </a:moveTo>
                <a:cubicBezTo>
                  <a:pt x="10451" y="1746"/>
                  <a:pt x="9529" y="1018"/>
                  <a:pt x="9015" y="730"/>
                </a:cubicBezTo>
                <a:cubicBezTo>
                  <a:pt x="7865" y="152"/>
                  <a:pt x="6685" y="0"/>
                  <a:pt x="5415" y="0"/>
                </a:cubicBezTo>
                <a:cubicBezTo>
                  <a:pt x="4175" y="152"/>
                  <a:pt x="2995" y="575"/>
                  <a:pt x="1967" y="1305"/>
                </a:cubicBezTo>
                <a:cubicBezTo>
                  <a:pt x="1150" y="2187"/>
                  <a:pt x="575" y="3222"/>
                  <a:pt x="242" y="4220"/>
                </a:cubicBezTo>
                <a:cubicBezTo>
                  <a:pt x="0" y="5410"/>
                  <a:pt x="242" y="6560"/>
                  <a:pt x="575" y="7597"/>
                </a:cubicBezTo>
                <a:lnTo>
                  <a:pt x="10860" y="21600"/>
                </a:lnTo>
                <a:lnTo>
                  <a:pt x="20995" y="7597"/>
                </a:lnTo>
                <a:cubicBezTo>
                  <a:pt x="21480" y="6560"/>
                  <a:pt x="21600" y="5410"/>
                  <a:pt x="21480" y="4220"/>
                </a:cubicBezTo>
                <a:cubicBezTo>
                  <a:pt x="21115" y="3222"/>
                  <a:pt x="20420" y="2187"/>
                  <a:pt x="19632" y="1305"/>
                </a:cubicBezTo>
                <a:cubicBezTo>
                  <a:pt x="18575" y="575"/>
                  <a:pt x="17425" y="152"/>
                  <a:pt x="16275" y="0"/>
                </a:cubicBezTo>
                <a:cubicBezTo>
                  <a:pt x="15005" y="0"/>
                  <a:pt x="13735" y="152"/>
                  <a:pt x="12705" y="730"/>
                </a:cubicBezTo>
                <a:cubicBezTo>
                  <a:pt x="12176" y="1018"/>
                  <a:pt x="11254" y="1746"/>
                  <a:pt x="10860" y="2187"/>
                </a:cubicBezTo>
                <a:close/>
              </a:path>
            </a:pathLst>
          </a:custGeom>
          <a:gradFill rotWithShape="1">
            <a:gsLst>
              <a:gs pos="0">
                <a:srgbClr val="72AFD8">
                  <a:gamma/>
                  <a:tint val="28627"/>
                  <a:invGamma/>
                </a:srgbClr>
              </a:gs>
              <a:gs pos="100000">
                <a:srgbClr val="72AFD8"/>
              </a:gs>
            </a:gsLst>
            <a:lin ang="5400000" scaled="1"/>
          </a:gradFill>
          <a:ln w="9525">
            <a:solidFill>
              <a:srgbClr val="FEFFFF"/>
            </a:solidFill>
            <a:miter lim="800000"/>
            <a:headEnd/>
            <a:tailEnd/>
          </a:ln>
          <a:effectLst>
            <a:outerShdw dist="35921" dir="2700000" algn="ctr" rotWithShape="0">
              <a:srgbClr val="080808">
                <a:alpha val="50000"/>
              </a:srgbClr>
            </a:outerShdw>
          </a:effec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VnTime" panose="020B7200000000000000" pitchFamily="34" charset="0"/>
              <a:cs typeface="Arial" panose="020B0604020202020204" pitchFamily="34" charset="0"/>
            </a:endParaRPr>
          </a:p>
        </p:txBody>
      </p:sp>
      <p:sp>
        <p:nvSpPr>
          <p:cNvPr id="83" name="AutoShape 99">
            <a:extLst>
              <a:ext uri="{FF2B5EF4-FFF2-40B4-BE49-F238E27FC236}">
                <a16:creationId xmlns:a16="http://schemas.microsoft.com/office/drawing/2014/main" xmlns="" id="{35F710ED-CC80-4844-AE60-9366E85E57BE}"/>
              </a:ext>
            </a:extLst>
          </p:cNvPr>
          <p:cNvSpPr>
            <a:spLocks noChangeArrowheads="1"/>
          </p:cNvSpPr>
          <p:nvPr/>
        </p:nvSpPr>
        <p:spPr bwMode="gray">
          <a:xfrm rot="1833378">
            <a:off x="2705100" y="3574142"/>
            <a:ext cx="604838" cy="604838"/>
          </a:xfrm>
          <a:custGeom>
            <a:avLst/>
            <a:gdLst>
              <a:gd name="T0" fmla="*/ 10860 w 21600"/>
              <a:gd name="T1" fmla="*/ 2187 h 21600"/>
              <a:gd name="T2" fmla="*/ 2928 w 21600"/>
              <a:gd name="T3" fmla="*/ 10800 h 21600"/>
              <a:gd name="T4" fmla="*/ 10860 w 21600"/>
              <a:gd name="T5" fmla="*/ 21600 h 21600"/>
              <a:gd name="T6" fmla="*/ 18672 w 21600"/>
              <a:gd name="T7" fmla="*/ 10800 h 21600"/>
              <a:gd name="T8" fmla="*/ 17694720 60000 65536"/>
              <a:gd name="T9" fmla="*/ 11796480 60000 65536"/>
              <a:gd name="T10" fmla="*/ 5898240 60000 65536"/>
              <a:gd name="T11" fmla="*/ 0 60000 65536"/>
              <a:gd name="T12" fmla="*/ 5037 w 21600"/>
              <a:gd name="T13" fmla="*/ 2277 h 21600"/>
              <a:gd name="T14" fmla="*/ 16557 w 21600"/>
              <a:gd name="T15" fmla="*/ 13677 h 21600"/>
            </a:gdLst>
            <a:ahLst/>
            <a:cxnLst>
              <a:cxn ang="T8">
                <a:pos x="T0" y="T1"/>
              </a:cxn>
              <a:cxn ang="T9">
                <a:pos x="T2" y="T3"/>
              </a:cxn>
              <a:cxn ang="T10">
                <a:pos x="T4" y="T5"/>
              </a:cxn>
              <a:cxn ang="T11">
                <a:pos x="T6" y="T7"/>
              </a:cxn>
            </a:cxnLst>
            <a:rect l="T12" t="T13" r="T14" b="T15"/>
            <a:pathLst>
              <a:path w="21600" h="21600">
                <a:moveTo>
                  <a:pt x="10860" y="2187"/>
                </a:moveTo>
                <a:cubicBezTo>
                  <a:pt x="10451" y="1746"/>
                  <a:pt x="9529" y="1018"/>
                  <a:pt x="9015" y="730"/>
                </a:cubicBezTo>
                <a:cubicBezTo>
                  <a:pt x="7865" y="152"/>
                  <a:pt x="6685" y="0"/>
                  <a:pt x="5415" y="0"/>
                </a:cubicBezTo>
                <a:cubicBezTo>
                  <a:pt x="4175" y="152"/>
                  <a:pt x="2995" y="575"/>
                  <a:pt x="1967" y="1305"/>
                </a:cubicBezTo>
                <a:cubicBezTo>
                  <a:pt x="1150" y="2187"/>
                  <a:pt x="575" y="3222"/>
                  <a:pt x="242" y="4220"/>
                </a:cubicBezTo>
                <a:cubicBezTo>
                  <a:pt x="0" y="5410"/>
                  <a:pt x="242" y="6560"/>
                  <a:pt x="575" y="7597"/>
                </a:cubicBezTo>
                <a:lnTo>
                  <a:pt x="10860" y="21600"/>
                </a:lnTo>
                <a:lnTo>
                  <a:pt x="20995" y="7597"/>
                </a:lnTo>
                <a:cubicBezTo>
                  <a:pt x="21480" y="6560"/>
                  <a:pt x="21600" y="5410"/>
                  <a:pt x="21480" y="4220"/>
                </a:cubicBezTo>
                <a:cubicBezTo>
                  <a:pt x="21115" y="3222"/>
                  <a:pt x="20420" y="2187"/>
                  <a:pt x="19632" y="1305"/>
                </a:cubicBezTo>
                <a:cubicBezTo>
                  <a:pt x="18575" y="575"/>
                  <a:pt x="17425" y="152"/>
                  <a:pt x="16275" y="0"/>
                </a:cubicBezTo>
                <a:cubicBezTo>
                  <a:pt x="15005" y="0"/>
                  <a:pt x="13735" y="152"/>
                  <a:pt x="12705" y="730"/>
                </a:cubicBezTo>
                <a:cubicBezTo>
                  <a:pt x="12176" y="1018"/>
                  <a:pt x="11254" y="1746"/>
                  <a:pt x="10860" y="2187"/>
                </a:cubicBezTo>
                <a:close/>
              </a:path>
            </a:pathLst>
          </a:custGeom>
          <a:gradFill rotWithShape="1">
            <a:gsLst>
              <a:gs pos="0">
                <a:srgbClr val="E58790"/>
              </a:gs>
              <a:gs pos="100000">
                <a:srgbClr val="E58790">
                  <a:gamma/>
                  <a:shade val="79216"/>
                  <a:invGamma/>
                </a:srgbClr>
              </a:gs>
            </a:gsLst>
            <a:lin ang="5400000" scaled="1"/>
          </a:gradFill>
          <a:ln w="9525">
            <a:solidFill>
              <a:srgbClr val="FEFFFF"/>
            </a:solidFill>
            <a:miter lim="800000"/>
            <a:headEnd/>
            <a:tailEnd/>
          </a:ln>
          <a:effectLst>
            <a:outerShdw dist="35921" dir="2700000" algn="ctr" rotWithShape="0">
              <a:srgbClr val="080808">
                <a:alpha val="50000"/>
              </a:srgbClr>
            </a:outerShdw>
          </a:effec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VnTime" panose="020B7200000000000000" pitchFamily="34" charset="0"/>
              <a:cs typeface="Arial" panose="020B0604020202020204" pitchFamily="34" charset="0"/>
            </a:endParaRPr>
          </a:p>
        </p:txBody>
      </p:sp>
      <p:sp>
        <p:nvSpPr>
          <p:cNvPr id="84" name="Rectangle 1">
            <a:extLst>
              <a:ext uri="{FF2B5EF4-FFF2-40B4-BE49-F238E27FC236}">
                <a16:creationId xmlns:a16="http://schemas.microsoft.com/office/drawing/2014/main" xmlns="" id="{A6D3CE22-8910-44F7-96F5-8BDB6C026F42}"/>
              </a:ext>
            </a:extLst>
          </p:cNvPr>
          <p:cNvSpPr>
            <a:spLocks noChangeArrowheads="1"/>
          </p:cNvSpPr>
          <p:nvPr/>
        </p:nvSpPr>
        <p:spPr bwMode="auto">
          <a:xfrm>
            <a:off x="116950" y="4946444"/>
            <a:ext cx="158408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eaLnBrk="0" fontAlgn="base" hangingPunct="0">
              <a:spcBef>
                <a:spcPct val="0"/>
              </a:spcBef>
              <a:spcAft>
                <a:spcPct val="0"/>
              </a:spcAft>
            </a:pPr>
            <a:r>
              <a:rPr lang="en-US" altLang="en-US" sz="2400" b="1" dirty="0" err="1">
                <a:cs typeface="Times New Roman" panose="02020603050405020304" pitchFamily="18" charset="0"/>
              </a:rPr>
              <a:t>Cổ</a:t>
            </a:r>
            <a:r>
              <a:rPr lang="en-US" altLang="en-US" sz="2400" b="1" dirty="0">
                <a:cs typeface="Times New Roman" panose="02020603050405020304" pitchFamily="18" charset="0"/>
              </a:rPr>
              <a:t> </a:t>
            </a:r>
            <a:r>
              <a:rPr lang="en-US" altLang="en-US" sz="2400" b="1" dirty="0" err="1">
                <a:cs typeface="Times New Roman" panose="02020603050405020304" pitchFamily="18" charset="0"/>
              </a:rPr>
              <a:t>phiếu</a:t>
            </a:r>
            <a:r>
              <a:rPr lang="en-US" altLang="en-US" sz="2400" b="1" dirty="0">
                <a:cs typeface="Times New Roman" panose="02020603050405020304" pitchFamily="18" charset="0"/>
              </a:rPr>
              <a:t> </a:t>
            </a:r>
            <a:endParaRPr lang="en-US" altLang="en-US" sz="2400" b="1" dirty="0"/>
          </a:p>
        </p:txBody>
      </p:sp>
      <p:sp>
        <p:nvSpPr>
          <p:cNvPr id="86" name="Rectangle 1">
            <a:extLst>
              <a:ext uri="{FF2B5EF4-FFF2-40B4-BE49-F238E27FC236}">
                <a16:creationId xmlns:a16="http://schemas.microsoft.com/office/drawing/2014/main" xmlns="" id="{7E48BC92-F87B-4154-86EA-6A680DADA530}"/>
              </a:ext>
            </a:extLst>
          </p:cNvPr>
          <p:cNvSpPr>
            <a:spLocks noChangeArrowheads="1"/>
          </p:cNvSpPr>
          <p:nvPr/>
        </p:nvSpPr>
        <p:spPr bwMode="auto">
          <a:xfrm>
            <a:off x="5031279" y="117138"/>
            <a:ext cx="2050561"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eaLnBrk="0" fontAlgn="base" hangingPunct="0">
              <a:spcBef>
                <a:spcPct val="0"/>
              </a:spcBef>
              <a:spcAft>
                <a:spcPct val="0"/>
              </a:spcAft>
            </a:pPr>
            <a:r>
              <a:rPr lang="en-US" altLang="en-US" sz="3200" b="1" dirty="0" err="1">
                <a:solidFill>
                  <a:srgbClr val="FF0080"/>
                </a:solidFill>
                <a:cs typeface="Times New Roman" panose="02020603050405020304" pitchFamily="18" charset="0"/>
              </a:rPr>
              <a:t>Cổ</a:t>
            </a:r>
            <a:r>
              <a:rPr lang="en-US" altLang="en-US" sz="3200" b="1" dirty="0">
                <a:solidFill>
                  <a:srgbClr val="FF0080"/>
                </a:solidFill>
                <a:cs typeface="Times New Roman" panose="02020603050405020304" pitchFamily="18" charset="0"/>
              </a:rPr>
              <a:t> </a:t>
            </a:r>
            <a:r>
              <a:rPr lang="en-US" altLang="en-US" sz="3200" b="1" dirty="0" err="1">
                <a:solidFill>
                  <a:srgbClr val="FF0080"/>
                </a:solidFill>
                <a:cs typeface="Times New Roman" panose="02020603050405020304" pitchFamily="18" charset="0"/>
              </a:rPr>
              <a:t>phiếu</a:t>
            </a:r>
            <a:r>
              <a:rPr lang="en-US" altLang="en-US" sz="3200" b="1" dirty="0">
                <a:solidFill>
                  <a:srgbClr val="FF0080"/>
                </a:solidFill>
                <a:cs typeface="Times New Roman" panose="02020603050405020304" pitchFamily="18" charset="0"/>
              </a:rPr>
              <a:t> </a:t>
            </a:r>
            <a:endParaRPr lang="en-US" altLang="en-US" sz="3200" b="1" dirty="0">
              <a:solidFill>
                <a:srgbClr val="FF0080"/>
              </a:solidFill>
            </a:endParaRPr>
          </a:p>
        </p:txBody>
      </p:sp>
      <p:sp>
        <p:nvSpPr>
          <p:cNvPr id="87" name="Rectangle 2">
            <a:extLst>
              <a:ext uri="{FF2B5EF4-FFF2-40B4-BE49-F238E27FC236}">
                <a16:creationId xmlns:a16="http://schemas.microsoft.com/office/drawing/2014/main" xmlns="" id="{FA86AA71-3360-40AE-B10A-19E7FD020846}"/>
              </a:ext>
            </a:extLst>
          </p:cNvPr>
          <p:cNvSpPr>
            <a:spLocks noChangeArrowheads="1"/>
          </p:cNvSpPr>
          <p:nvPr/>
        </p:nvSpPr>
        <p:spPr bwMode="auto">
          <a:xfrm>
            <a:off x="2370138" y="849199"/>
            <a:ext cx="7727949"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eaLnBrk="0" fontAlgn="base" hangingPunct="0">
              <a:spcBef>
                <a:spcPct val="0"/>
              </a:spcBef>
              <a:spcAft>
                <a:spcPct val="0"/>
              </a:spcAft>
            </a:pPr>
            <a:r>
              <a:rPr lang="en-US" altLang="en-US" sz="2200" dirty="0" err="1">
                <a:solidFill>
                  <a:srgbClr val="663300"/>
                </a:solidFill>
                <a:cs typeface="Times New Roman" panose="02020603050405020304" pitchFamily="18" charset="0"/>
              </a:rPr>
              <a:t>Một</a:t>
            </a:r>
            <a:r>
              <a:rPr lang="en-US" altLang="en-US" sz="2200" dirty="0">
                <a:solidFill>
                  <a:srgbClr val="663300"/>
                </a:solidFill>
                <a:cs typeface="Times New Roman" panose="02020603050405020304" pitchFamily="18" charset="0"/>
              </a:rPr>
              <a:t> </a:t>
            </a:r>
            <a:r>
              <a:rPr lang="en-US" altLang="en-US" sz="2200" dirty="0" err="1">
                <a:solidFill>
                  <a:srgbClr val="663300"/>
                </a:solidFill>
                <a:cs typeface="Times New Roman" panose="02020603050405020304" pitchFamily="18" charset="0"/>
              </a:rPr>
              <a:t>thứ</a:t>
            </a:r>
            <a:r>
              <a:rPr lang="en-US" altLang="en-US" sz="2200" dirty="0">
                <a:solidFill>
                  <a:srgbClr val="663300"/>
                </a:solidFill>
                <a:cs typeface="Times New Roman" panose="02020603050405020304" pitchFamily="18" charset="0"/>
              </a:rPr>
              <a:t> </a:t>
            </a:r>
            <a:r>
              <a:rPr lang="en-US" altLang="en-US" sz="2200" b="1" dirty="0" err="1">
                <a:solidFill>
                  <a:srgbClr val="FF0000"/>
                </a:solidFill>
                <a:cs typeface="Times New Roman" panose="02020603050405020304" pitchFamily="18" charset="0"/>
              </a:rPr>
              <a:t>chứng</a:t>
            </a:r>
            <a:r>
              <a:rPr lang="en-US" altLang="en-US" sz="2200" b="1" dirty="0">
                <a:solidFill>
                  <a:srgbClr val="FF0000"/>
                </a:solidFill>
                <a:cs typeface="Times New Roman" panose="02020603050405020304" pitchFamily="18" charset="0"/>
              </a:rPr>
              <a:t> </a:t>
            </a:r>
            <a:r>
              <a:rPr lang="en-US" altLang="en-US" sz="2200" b="1" dirty="0" err="1">
                <a:solidFill>
                  <a:srgbClr val="FF0000"/>
                </a:solidFill>
                <a:cs typeface="Times New Roman" panose="02020603050405020304" pitchFamily="18" charset="0"/>
              </a:rPr>
              <a:t>khoán</a:t>
            </a:r>
            <a:r>
              <a:rPr lang="en-US" altLang="en-US" sz="2200" b="1" dirty="0">
                <a:solidFill>
                  <a:srgbClr val="FF0000"/>
                </a:solidFill>
                <a:cs typeface="Times New Roman" panose="02020603050405020304" pitchFamily="18" charset="0"/>
              </a:rPr>
              <a:t> </a:t>
            </a:r>
            <a:r>
              <a:rPr lang="en-US" altLang="en-US" sz="2200" b="1" dirty="0" err="1">
                <a:solidFill>
                  <a:srgbClr val="FF0000"/>
                </a:solidFill>
                <a:cs typeface="Times New Roman" panose="02020603050405020304" pitchFamily="18" charset="0"/>
              </a:rPr>
              <a:t>có</a:t>
            </a:r>
            <a:r>
              <a:rPr lang="en-US" altLang="en-US" sz="2200" b="1" dirty="0">
                <a:solidFill>
                  <a:srgbClr val="FF0000"/>
                </a:solidFill>
                <a:cs typeface="Times New Roman" panose="02020603050405020304" pitchFamily="18" charset="0"/>
              </a:rPr>
              <a:t> </a:t>
            </a:r>
            <a:r>
              <a:rPr lang="en-US" altLang="en-US" sz="2200" b="1" dirty="0" err="1">
                <a:solidFill>
                  <a:srgbClr val="FF0000"/>
                </a:solidFill>
                <a:cs typeface="Times New Roman" panose="02020603050405020304" pitchFamily="18" charset="0"/>
              </a:rPr>
              <a:t>giá</a:t>
            </a:r>
            <a:r>
              <a:rPr lang="en-US" altLang="en-US" sz="2200" b="1" dirty="0">
                <a:solidFill>
                  <a:srgbClr val="FF0000"/>
                </a:solidFill>
                <a:cs typeface="Times New Roman" panose="02020603050405020304" pitchFamily="18" charset="0"/>
              </a:rPr>
              <a:t> </a:t>
            </a:r>
            <a:r>
              <a:rPr lang="en-US" altLang="en-US" sz="2200" dirty="0">
                <a:solidFill>
                  <a:srgbClr val="663300"/>
                </a:solidFill>
                <a:cs typeface="Times New Roman" panose="02020603050405020304" pitchFamily="18" charset="0"/>
              </a:rPr>
              <a:t>do </a:t>
            </a:r>
            <a:r>
              <a:rPr lang="en-US" altLang="en-US" sz="2200" dirty="0" err="1">
                <a:solidFill>
                  <a:srgbClr val="663300"/>
                </a:solidFill>
                <a:cs typeface="Times New Roman" panose="02020603050405020304" pitchFamily="18" charset="0"/>
              </a:rPr>
              <a:t>công</a:t>
            </a:r>
            <a:r>
              <a:rPr lang="en-US" altLang="en-US" sz="2200" dirty="0">
                <a:solidFill>
                  <a:srgbClr val="663300"/>
                </a:solidFill>
                <a:cs typeface="Times New Roman" panose="02020603050405020304" pitchFamily="18" charset="0"/>
              </a:rPr>
              <a:t> ty </a:t>
            </a:r>
            <a:r>
              <a:rPr lang="en-US" altLang="en-US" sz="2200" dirty="0" err="1">
                <a:solidFill>
                  <a:srgbClr val="663300"/>
                </a:solidFill>
                <a:cs typeface="Times New Roman" panose="02020603050405020304" pitchFamily="18" charset="0"/>
              </a:rPr>
              <a:t>cổ</a:t>
            </a:r>
            <a:r>
              <a:rPr lang="en-US" altLang="en-US" sz="2200" dirty="0">
                <a:solidFill>
                  <a:srgbClr val="663300"/>
                </a:solidFill>
                <a:cs typeface="Times New Roman" panose="02020603050405020304" pitchFamily="18" charset="0"/>
              </a:rPr>
              <a:t> </a:t>
            </a:r>
            <a:r>
              <a:rPr lang="en-US" altLang="en-US" sz="2200" dirty="0" err="1">
                <a:solidFill>
                  <a:srgbClr val="663300"/>
                </a:solidFill>
                <a:cs typeface="Times New Roman" panose="02020603050405020304" pitchFamily="18" charset="0"/>
              </a:rPr>
              <a:t>phần</a:t>
            </a:r>
            <a:r>
              <a:rPr lang="en-US" altLang="en-US" sz="2200" dirty="0">
                <a:solidFill>
                  <a:srgbClr val="663300"/>
                </a:solidFill>
                <a:cs typeface="Times New Roman" panose="02020603050405020304" pitchFamily="18" charset="0"/>
              </a:rPr>
              <a:t> </a:t>
            </a:r>
            <a:r>
              <a:rPr lang="en-US" altLang="en-US" sz="2200" dirty="0" err="1">
                <a:solidFill>
                  <a:srgbClr val="663300"/>
                </a:solidFill>
                <a:cs typeface="Times New Roman" panose="02020603050405020304" pitchFamily="18" charset="0"/>
              </a:rPr>
              <a:t>phát</a:t>
            </a:r>
            <a:r>
              <a:rPr lang="en-US" altLang="en-US" sz="2200" dirty="0">
                <a:solidFill>
                  <a:srgbClr val="663300"/>
                </a:solidFill>
                <a:cs typeface="Times New Roman" panose="02020603050405020304" pitchFamily="18" charset="0"/>
              </a:rPr>
              <a:t> </a:t>
            </a:r>
            <a:r>
              <a:rPr lang="en-US" altLang="en-US" sz="2200" dirty="0" err="1">
                <a:solidFill>
                  <a:srgbClr val="663300"/>
                </a:solidFill>
                <a:cs typeface="Times New Roman" panose="02020603050405020304" pitchFamily="18" charset="0"/>
              </a:rPr>
              <a:t>hành</a:t>
            </a:r>
            <a:endParaRPr lang="en-US" altLang="en-US" sz="2200" dirty="0">
              <a:solidFill>
                <a:srgbClr val="663300"/>
              </a:solidFill>
            </a:endParaRPr>
          </a:p>
        </p:txBody>
      </p:sp>
      <p:sp>
        <p:nvSpPr>
          <p:cNvPr id="88" name="Rectangle 3">
            <a:extLst>
              <a:ext uri="{FF2B5EF4-FFF2-40B4-BE49-F238E27FC236}">
                <a16:creationId xmlns:a16="http://schemas.microsoft.com/office/drawing/2014/main" xmlns="" id="{CECB7628-0063-4023-8B88-2D49F52018F3}"/>
              </a:ext>
            </a:extLst>
          </p:cNvPr>
          <p:cNvSpPr>
            <a:spLocks noChangeArrowheads="1"/>
          </p:cNvSpPr>
          <p:nvPr/>
        </p:nvSpPr>
        <p:spPr bwMode="auto">
          <a:xfrm>
            <a:off x="2488521" y="1779817"/>
            <a:ext cx="9382350" cy="7694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defTabSz="914400" eaLnBrk="0" fontAlgn="base" hangingPunct="0">
              <a:spcBef>
                <a:spcPct val="0"/>
              </a:spcBef>
              <a:spcAft>
                <a:spcPct val="0"/>
              </a:spcAft>
            </a:pPr>
            <a:r>
              <a:rPr lang="en-US" altLang="en-US" sz="2200" dirty="0" err="1">
                <a:solidFill>
                  <a:srgbClr val="0000CC"/>
                </a:solidFill>
                <a:cs typeface="Times New Roman" panose="02020603050405020304" pitchFamily="18" charset="0"/>
              </a:rPr>
              <a:t>Ghi</a:t>
            </a:r>
            <a:r>
              <a:rPr lang="en-US" altLang="en-US" sz="2200" dirty="0">
                <a:solidFill>
                  <a:srgbClr val="0000CC"/>
                </a:solidFill>
                <a:cs typeface="Times New Roman" panose="02020603050405020304" pitchFamily="18" charset="0"/>
              </a:rPr>
              <a:t> </a:t>
            </a:r>
            <a:r>
              <a:rPr lang="en-US" altLang="en-US" sz="2200" dirty="0" err="1">
                <a:solidFill>
                  <a:srgbClr val="0000CC"/>
                </a:solidFill>
                <a:cs typeface="Times New Roman" panose="02020603050405020304" pitchFamily="18" charset="0"/>
              </a:rPr>
              <a:t>nhận</a:t>
            </a:r>
            <a:r>
              <a:rPr lang="en-US" altLang="en-US" sz="2200" dirty="0">
                <a:solidFill>
                  <a:srgbClr val="0000CC"/>
                </a:solidFill>
                <a:cs typeface="Times New Roman" panose="02020603050405020304" pitchFamily="18" charset="0"/>
              </a:rPr>
              <a:t> </a:t>
            </a:r>
            <a:r>
              <a:rPr lang="en-US" altLang="en-US" sz="2200" b="1" dirty="0" err="1">
                <a:solidFill>
                  <a:srgbClr val="800080"/>
                </a:solidFill>
                <a:cs typeface="Times New Roman" panose="02020603050405020304" pitchFamily="18" charset="0"/>
              </a:rPr>
              <a:t>quyền</a:t>
            </a:r>
            <a:r>
              <a:rPr lang="en-US" altLang="en-US" sz="2200" b="1" dirty="0">
                <a:solidFill>
                  <a:srgbClr val="800080"/>
                </a:solidFill>
                <a:cs typeface="Times New Roman" panose="02020603050405020304" pitchFamily="18" charset="0"/>
              </a:rPr>
              <a:t> </a:t>
            </a:r>
            <a:r>
              <a:rPr lang="en-US" altLang="en-US" sz="2200" b="1" dirty="0" err="1">
                <a:solidFill>
                  <a:srgbClr val="800080"/>
                </a:solidFill>
                <a:cs typeface="Times New Roman" panose="02020603050405020304" pitchFamily="18" charset="0"/>
              </a:rPr>
              <a:t>sở</a:t>
            </a:r>
            <a:r>
              <a:rPr lang="en-US" altLang="en-US" sz="2200" b="1" dirty="0">
                <a:solidFill>
                  <a:srgbClr val="800080"/>
                </a:solidFill>
                <a:cs typeface="Times New Roman" panose="02020603050405020304" pitchFamily="18" charset="0"/>
              </a:rPr>
              <a:t> </a:t>
            </a:r>
            <a:r>
              <a:rPr lang="en-US" altLang="en-US" sz="2200" b="1" dirty="0" err="1">
                <a:solidFill>
                  <a:srgbClr val="800080"/>
                </a:solidFill>
                <a:cs typeface="Times New Roman" panose="02020603050405020304" pitchFamily="18" charset="0"/>
              </a:rPr>
              <a:t>hữu</a:t>
            </a:r>
            <a:r>
              <a:rPr lang="en-US" altLang="en-US" sz="2200" b="1" dirty="0">
                <a:solidFill>
                  <a:srgbClr val="800080"/>
                </a:solidFill>
                <a:cs typeface="Times New Roman" panose="02020603050405020304" pitchFamily="18" charset="0"/>
              </a:rPr>
              <a:t> </a:t>
            </a:r>
            <a:r>
              <a:rPr lang="en-US" altLang="en-US" sz="2200" b="1" dirty="0" err="1">
                <a:solidFill>
                  <a:srgbClr val="800080"/>
                </a:solidFill>
                <a:cs typeface="Times New Roman" panose="02020603050405020304" pitchFamily="18" charset="0"/>
              </a:rPr>
              <a:t>cổ</a:t>
            </a:r>
            <a:r>
              <a:rPr lang="en-US" altLang="en-US" sz="2200" b="1" dirty="0">
                <a:solidFill>
                  <a:srgbClr val="800080"/>
                </a:solidFill>
                <a:cs typeface="Times New Roman" panose="02020603050405020304" pitchFamily="18" charset="0"/>
              </a:rPr>
              <a:t> </a:t>
            </a:r>
            <a:r>
              <a:rPr lang="en-US" altLang="en-US" sz="2200" b="1" dirty="0" err="1">
                <a:solidFill>
                  <a:srgbClr val="800080"/>
                </a:solidFill>
                <a:cs typeface="Times New Roman" panose="02020603050405020304" pitchFamily="18" charset="0"/>
              </a:rPr>
              <a:t>phần</a:t>
            </a:r>
            <a:r>
              <a:rPr lang="en-US" altLang="en-US" sz="2200" b="1" dirty="0">
                <a:solidFill>
                  <a:srgbClr val="800080"/>
                </a:solidFill>
                <a:cs typeface="Times New Roman" panose="02020603050405020304" pitchFamily="18" charset="0"/>
              </a:rPr>
              <a:t> </a:t>
            </a:r>
            <a:r>
              <a:rPr lang="en-US" altLang="en-US" sz="2200" b="1" dirty="0" err="1">
                <a:solidFill>
                  <a:srgbClr val="800080"/>
                </a:solidFill>
                <a:cs typeface="Times New Roman" panose="02020603050405020304" pitchFamily="18" charset="0"/>
              </a:rPr>
              <a:t>của</a:t>
            </a:r>
            <a:r>
              <a:rPr lang="en-US" altLang="en-US" sz="2200" b="1" dirty="0">
                <a:solidFill>
                  <a:srgbClr val="800080"/>
                </a:solidFill>
                <a:cs typeface="Times New Roman" panose="02020603050405020304" pitchFamily="18" charset="0"/>
              </a:rPr>
              <a:t> </a:t>
            </a:r>
            <a:r>
              <a:rPr lang="en-US" altLang="en-US" sz="2200" b="1" dirty="0" err="1">
                <a:solidFill>
                  <a:srgbClr val="800080"/>
                </a:solidFill>
                <a:cs typeface="Times New Roman" panose="02020603050405020304" pitchFamily="18" charset="0"/>
              </a:rPr>
              <a:t>người</a:t>
            </a:r>
            <a:r>
              <a:rPr lang="en-US" altLang="en-US" sz="2200" b="1" dirty="0">
                <a:solidFill>
                  <a:srgbClr val="800080"/>
                </a:solidFill>
                <a:cs typeface="Times New Roman" panose="02020603050405020304" pitchFamily="18" charset="0"/>
              </a:rPr>
              <a:t> </a:t>
            </a:r>
            <a:r>
              <a:rPr lang="en-US" altLang="en-US" sz="2200" b="1" dirty="0" err="1">
                <a:solidFill>
                  <a:srgbClr val="800080"/>
                </a:solidFill>
                <a:cs typeface="Times New Roman" panose="02020603050405020304" pitchFamily="18" charset="0"/>
              </a:rPr>
              <a:t>mua</a:t>
            </a:r>
            <a:r>
              <a:rPr lang="en-US" altLang="en-US" sz="2200" b="1" dirty="0">
                <a:solidFill>
                  <a:srgbClr val="800080"/>
                </a:solidFill>
                <a:cs typeface="Times New Roman" panose="02020603050405020304" pitchFamily="18" charset="0"/>
              </a:rPr>
              <a:t> </a:t>
            </a:r>
            <a:r>
              <a:rPr lang="en-US" altLang="en-US" sz="2200" b="1" dirty="0" err="1">
                <a:solidFill>
                  <a:srgbClr val="800080"/>
                </a:solidFill>
                <a:cs typeface="Times New Roman" panose="02020603050405020304" pitchFamily="18" charset="0"/>
              </a:rPr>
              <a:t>cổ</a:t>
            </a:r>
            <a:r>
              <a:rPr lang="en-US" altLang="en-US" sz="2200" b="1" dirty="0">
                <a:solidFill>
                  <a:srgbClr val="800080"/>
                </a:solidFill>
                <a:cs typeface="Times New Roman" panose="02020603050405020304" pitchFamily="18" charset="0"/>
              </a:rPr>
              <a:t> </a:t>
            </a:r>
            <a:r>
              <a:rPr lang="en-US" altLang="en-US" sz="2200" b="1" dirty="0" err="1">
                <a:solidFill>
                  <a:srgbClr val="800080"/>
                </a:solidFill>
                <a:cs typeface="Times New Roman" panose="02020603050405020304" pitchFamily="18" charset="0"/>
              </a:rPr>
              <a:t>phiếu</a:t>
            </a:r>
            <a:endParaRPr lang="vi-VN" altLang="en-US" sz="2200" b="1" dirty="0">
              <a:solidFill>
                <a:srgbClr val="800080"/>
              </a:solidFill>
              <a:cs typeface="Times New Roman" panose="02020603050405020304" pitchFamily="18" charset="0"/>
            </a:endParaRPr>
          </a:p>
          <a:p>
            <a:pPr algn="ctr" defTabSz="914400" eaLnBrk="0" fontAlgn="base" hangingPunct="0">
              <a:spcBef>
                <a:spcPct val="0"/>
              </a:spcBef>
              <a:spcAft>
                <a:spcPct val="0"/>
              </a:spcAft>
            </a:pPr>
            <a:r>
              <a:rPr lang="en-US" altLang="en-US" sz="2200" dirty="0">
                <a:solidFill>
                  <a:srgbClr val="0000CC"/>
                </a:solidFill>
                <a:cs typeface="Times New Roman" panose="02020603050405020304" pitchFamily="18" charset="0"/>
              </a:rPr>
              <a:t>(</a:t>
            </a:r>
            <a:r>
              <a:rPr lang="en-US" altLang="en-US" sz="2200" dirty="0" err="1">
                <a:solidFill>
                  <a:srgbClr val="0000CC"/>
                </a:solidFill>
                <a:cs typeface="Times New Roman" panose="02020603050405020304" pitchFamily="18" charset="0"/>
              </a:rPr>
              <a:t>còn</a:t>
            </a:r>
            <a:r>
              <a:rPr lang="en-US" altLang="en-US" sz="2200" dirty="0">
                <a:solidFill>
                  <a:srgbClr val="0000CC"/>
                </a:solidFill>
                <a:cs typeface="Times New Roman" panose="02020603050405020304" pitchFamily="18" charset="0"/>
              </a:rPr>
              <a:t> </a:t>
            </a:r>
            <a:r>
              <a:rPr lang="en-US" altLang="en-US" sz="2200" dirty="0" err="1">
                <a:solidFill>
                  <a:srgbClr val="0000CC"/>
                </a:solidFill>
                <a:cs typeface="Times New Roman" panose="02020603050405020304" pitchFamily="18" charset="0"/>
              </a:rPr>
              <a:t>gọi</a:t>
            </a:r>
            <a:r>
              <a:rPr lang="en-US" altLang="en-US" sz="2200" dirty="0">
                <a:solidFill>
                  <a:srgbClr val="0000CC"/>
                </a:solidFill>
                <a:cs typeface="Times New Roman" panose="02020603050405020304" pitchFamily="18" charset="0"/>
              </a:rPr>
              <a:t> </a:t>
            </a:r>
            <a:r>
              <a:rPr lang="en-US" altLang="en-US" sz="2200" dirty="0" err="1">
                <a:solidFill>
                  <a:srgbClr val="0000CC"/>
                </a:solidFill>
                <a:cs typeface="Times New Roman" panose="02020603050405020304" pitchFamily="18" charset="0"/>
              </a:rPr>
              <a:t>là</a:t>
            </a:r>
            <a:r>
              <a:rPr lang="en-US" altLang="en-US" sz="2200" dirty="0">
                <a:solidFill>
                  <a:srgbClr val="0000CC"/>
                </a:solidFill>
                <a:cs typeface="Times New Roman" panose="02020603050405020304" pitchFamily="18" charset="0"/>
              </a:rPr>
              <a:t> </a:t>
            </a:r>
            <a:r>
              <a:rPr lang="en-US" altLang="en-US" sz="2200" dirty="0" err="1">
                <a:solidFill>
                  <a:srgbClr val="0000CC"/>
                </a:solidFill>
                <a:cs typeface="Times New Roman" panose="02020603050405020304" pitchFamily="18" charset="0"/>
              </a:rPr>
              <a:t>cổ</a:t>
            </a:r>
            <a:r>
              <a:rPr lang="en-US" altLang="en-US" sz="2200" dirty="0">
                <a:solidFill>
                  <a:srgbClr val="0000CC"/>
                </a:solidFill>
                <a:cs typeface="Times New Roman" panose="02020603050405020304" pitchFamily="18" charset="0"/>
              </a:rPr>
              <a:t> </a:t>
            </a:r>
            <a:r>
              <a:rPr lang="en-US" altLang="en-US" sz="2200" dirty="0" err="1">
                <a:solidFill>
                  <a:srgbClr val="0000CC"/>
                </a:solidFill>
                <a:cs typeface="Times New Roman" panose="02020603050405020304" pitchFamily="18" charset="0"/>
              </a:rPr>
              <a:t>đông</a:t>
            </a:r>
            <a:endParaRPr lang="en-US" altLang="en-US" sz="2200" dirty="0">
              <a:solidFill>
                <a:srgbClr val="0000CC"/>
              </a:solidFill>
            </a:endParaRPr>
          </a:p>
        </p:txBody>
      </p:sp>
      <p:sp>
        <p:nvSpPr>
          <p:cNvPr id="89" name="Rectangle 4">
            <a:extLst>
              <a:ext uri="{FF2B5EF4-FFF2-40B4-BE49-F238E27FC236}">
                <a16:creationId xmlns:a16="http://schemas.microsoft.com/office/drawing/2014/main" xmlns="" id="{B852CB65-9CD5-4162-82BA-06B9EC78B6C1}"/>
              </a:ext>
            </a:extLst>
          </p:cNvPr>
          <p:cNvSpPr>
            <a:spLocks noChangeArrowheads="1"/>
          </p:cNvSpPr>
          <p:nvPr/>
        </p:nvSpPr>
        <p:spPr bwMode="auto">
          <a:xfrm>
            <a:off x="3279775" y="2763893"/>
            <a:ext cx="8591096" cy="11079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tabLst>
                <a:tab pos="114300" algn="l"/>
                <a:tab pos="228600" algn="l"/>
                <a:tab pos="342900" algn="l"/>
                <a:tab pos="457200" algn="l"/>
                <a:tab pos="571500" algn="l"/>
              </a:tabLst>
              <a:defRPr>
                <a:solidFill>
                  <a:schemeClr val="tx1"/>
                </a:solidFill>
                <a:latin typeface="Arial" panose="020B0604020202020204" pitchFamily="34" charset="0"/>
              </a:defRPr>
            </a:lvl1pPr>
            <a:lvl2pPr marL="742950" indent="-285750">
              <a:tabLst>
                <a:tab pos="114300" algn="l"/>
                <a:tab pos="228600" algn="l"/>
                <a:tab pos="342900" algn="l"/>
                <a:tab pos="457200" algn="l"/>
                <a:tab pos="571500" algn="l"/>
              </a:tabLst>
              <a:defRPr>
                <a:solidFill>
                  <a:schemeClr val="tx1"/>
                </a:solidFill>
                <a:latin typeface="Arial" panose="020B0604020202020204" pitchFamily="34" charset="0"/>
              </a:defRPr>
            </a:lvl2pPr>
            <a:lvl3pPr marL="1143000" indent="-228600">
              <a:tabLst>
                <a:tab pos="114300" algn="l"/>
                <a:tab pos="228600" algn="l"/>
                <a:tab pos="342900" algn="l"/>
                <a:tab pos="457200" algn="l"/>
                <a:tab pos="571500" algn="l"/>
              </a:tabLst>
              <a:defRPr>
                <a:solidFill>
                  <a:schemeClr val="tx1"/>
                </a:solidFill>
                <a:latin typeface="Arial" panose="020B0604020202020204" pitchFamily="34" charset="0"/>
              </a:defRPr>
            </a:lvl3pPr>
            <a:lvl4pPr marL="1600200" indent="-228600">
              <a:tabLst>
                <a:tab pos="114300" algn="l"/>
                <a:tab pos="228600" algn="l"/>
                <a:tab pos="342900" algn="l"/>
                <a:tab pos="457200" algn="l"/>
                <a:tab pos="571500" algn="l"/>
              </a:tabLst>
              <a:defRPr>
                <a:solidFill>
                  <a:schemeClr val="tx1"/>
                </a:solidFill>
                <a:latin typeface="Arial" panose="020B0604020202020204" pitchFamily="34" charset="0"/>
              </a:defRPr>
            </a:lvl4pPr>
            <a:lvl5pPr marL="2057400" indent="-228600">
              <a:tabLst>
                <a:tab pos="114300" algn="l"/>
                <a:tab pos="228600" algn="l"/>
                <a:tab pos="342900" algn="l"/>
                <a:tab pos="457200" algn="l"/>
                <a:tab pos="571500" algn="l"/>
              </a:tabLst>
              <a:defRPr>
                <a:solidFill>
                  <a:schemeClr val="tx1"/>
                </a:solidFill>
                <a:latin typeface="Arial" panose="020B0604020202020204" pitchFamily="34" charset="0"/>
              </a:defRPr>
            </a:lvl5pPr>
            <a:lvl6pPr marL="2514600" indent="-228600" eaLnBrk="0" fontAlgn="base" hangingPunct="0">
              <a:spcBef>
                <a:spcPct val="0"/>
              </a:spcBef>
              <a:spcAft>
                <a:spcPct val="0"/>
              </a:spcAft>
              <a:tabLst>
                <a:tab pos="114300" algn="l"/>
                <a:tab pos="228600" algn="l"/>
                <a:tab pos="342900" algn="l"/>
                <a:tab pos="457200" algn="l"/>
                <a:tab pos="571500" algn="l"/>
              </a:tabLst>
              <a:defRPr>
                <a:solidFill>
                  <a:schemeClr val="tx1"/>
                </a:solidFill>
                <a:latin typeface="Arial" panose="020B0604020202020204" pitchFamily="34" charset="0"/>
              </a:defRPr>
            </a:lvl6pPr>
            <a:lvl7pPr marL="2971800" indent="-228600" eaLnBrk="0" fontAlgn="base" hangingPunct="0">
              <a:spcBef>
                <a:spcPct val="0"/>
              </a:spcBef>
              <a:spcAft>
                <a:spcPct val="0"/>
              </a:spcAft>
              <a:tabLst>
                <a:tab pos="114300" algn="l"/>
                <a:tab pos="228600" algn="l"/>
                <a:tab pos="342900" algn="l"/>
                <a:tab pos="457200" algn="l"/>
                <a:tab pos="571500" algn="l"/>
              </a:tabLst>
              <a:defRPr>
                <a:solidFill>
                  <a:schemeClr val="tx1"/>
                </a:solidFill>
                <a:latin typeface="Arial" panose="020B0604020202020204" pitchFamily="34" charset="0"/>
              </a:defRPr>
            </a:lvl7pPr>
            <a:lvl8pPr marL="3429000" indent="-228600" eaLnBrk="0" fontAlgn="base" hangingPunct="0">
              <a:spcBef>
                <a:spcPct val="0"/>
              </a:spcBef>
              <a:spcAft>
                <a:spcPct val="0"/>
              </a:spcAft>
              <a:tabLst>
                <a:tab pos="114300" algn="l"/>
                <a:tab pos="228600" algn="l"/>
                <a:tab pos="342900" algn="l"/>
                <a:tab pos="457200" algn="l"/>
                <a:tab pos="571500" algn="l"/>
              </a:tabLst>
              <a:defRPr>
                <a:solidFill>
                  <a:schemeClr val="tx1"/>
                </a:solidFill>
                <a:latin typeface="Arial" panose="020B0604020202020204" pitchFamily="34" charset="0"/>
              </a:defRPr>
            </a:lvl8pPr>
            <a:lvl9pPr marL="3886200" indent="-228600" eaLnBrk="0" fontAlgn="base" hangingPunct="0">
              <a:spcBef>
                <a:spcPct val="0"/>
              </a:spcBef>
              <a:spcAft>
                <a:spcPct val="0"/>
              </a:spcAft>
              <a:tabLst>
                <a:tab pos="114300" algn="l"/>
                <a:tab pos="228600" algn="l"/>
                <a:tab pos="342900" algn="l"/>
                <a:tab pos="457200" algn="l"/>
                <a:tab pos="571500" algn="l"/>
              </a:tabLst>
              <a:defRPr>
                <a:solidFill>
                  <a:schemeClr val="tx1"/>
                </a:solidFill>
                <a:latin typeface="Arial" panose="020B0604020202020204" pitchFamily="34" charset="0"/>
              </a:defRPr>
            </a:lvl9pPr>
          </a:lstStyle>
          <a:p>
            <a:pPr algn="ctr" defTabSz="914400" eaLnBrk="0" fontAlgn="base" hangingPunct="0">
              <a:spcBef>
                <a:spcPts val="200"/>
              </a:spcBef>
              <a:spcAft>
                <a:spcPts val="200"/>
              </a:spcAft>
            </a:pPr>
            <a:r>
              <a:rPr lang="en-US" altLang="en-US" sz="2200" dirty="0" err="1">
                <a:solidFill>
                  <a:srgbClr val="006600"/>
                </a:solidFill>
                <a:cs typeface="Times New Roman" panose="02020603050405020304" pitchFamily="18" charset="0"/>
              </a:rPr>
              <a:t>Đảm</a:t>
            </a:r>
            <a:r>
              <a:rPr lang="en-US" altLang="en-US" sz="2200" dirty="0">
                <a:solidFill>
                  <a:srgbClr val="006600"/>
                </a:solidFill>
                <a:cs typeface="Times New Roman" panose="02020603050405020304" pitchFamily="18" charset="0"/>
              </a:rPr>
              <a:t> </a:t>
            </a:r>
            <a:r>
              <a:rPr lang="en-US" altLang="en-US" sz="2200" dirty="0" err="1">
                <a:solidFill>
                  <a:srgbClr val="006600"/>
                </a:solidFill>
                <a:cs typeface="Times New Roman" panose="02020603050405020304" pitchFamily="18" charset="0"/>
              </a:rPr>
              <a:t>bảo</a:t>
            </a:r>
            <a:r>
              <a:rPr lang="en-US" altLang="en-US" sz="2200" dirty="0">
                <a:solidFill>
                  <a:srgbClr val="006600"/>
                </a:solidFill>
                <a:cs typeface="Times New Roman" panose="02020603050405020304" pitchFamily="18" charset="0"/>
              </a:rPr>
              <a:t> </a:t>
            </a:r>
            <a:r>
              <a:rPr lang="en-US" altLang="en-US" sz="2200" dirty="0" err="1">
                <a:solidFill>
                  <a:srgbClr val="006600"/>
                </a:solidFill>
                <a:cs typeface="Times New Roman" panose="02020603050405020304" pitchFamily="18" charset="0"/>
              </a:rPr>
              <a:t>cho</a:t>
            </a:r>
            <a:r>
              <a:rPr lang="en-US" altLang="en-US" sz="2200" dirty="0">
                <a:solidFill>
                  <a:srgbClr val="006600"/>
                </a:solidFill>
                <a:cs typeface="Times New Roman" panose="02020603050405020304" pitchFamily="18" charset="0"/>
              </a:rPr>
              <a:t> </a:t>
            </a:r>
            <a:r>
              <a:rPr lang="en-US" altLang="en-US" sz="2200" dirty="0" err="1">
                <a:solidFill>
                  <a:srgbClr val="006600"/>
                </a:solidFill>
                <a:cs typeface="Times New Roman" panose="02020603050405020304" pitchFamily="18" charset="0"/>
              </a:rPr>
              <a:t>cổ</a:t>
            </a:r>
            <a:r>
              <a:rPr lang="en-US" altLang="en-US" sz="2200" dirty="0">
                <a:solidFill>
                  <a:srgbClr val="006600"/>
                </a:solidFill>
                <a:cs typeface="Times New Roman" panose="02020603050405020304" pitchFamily="18" charset="0"/>
              </a:rPr>
              <a:t> </a:t>
            </a:r>
            <a:r>
              <a:rPr lang="en-US" altLang="en-US" sz="2200" dirty="0" err="1">
                <a:solidFill>
                  <a:srgbClr val="006600"/>
                </a:solidFill>
                <a:cs typeface="Times New Roman" panose="02020603050405020304" pitchFamily="18" charset="0"/>
              </a:rPr>
              <a:t>đông</a:t>
            </a:r>
            <a:r>
              <a:rPr lang="en-US" altLang="en-US" sz="2200" dirty="0">
                <a:solidFill>
                  <a:srgbClr val="006600"/>
                </a:solidFill>
                <a:cs typeface="Times New Roman" panose="02020603050405020304" pitchFamily="18" charset="0"/>
              </a:rPr>
              <a:t> </a:t>
            </a:r>
            <a:r>
              <a:rPr lang="en-US" altLang="en-US" sz="2200" dirty="0" err="1">
                <a:solidFill>
                  <a:srgbClr val="006600"/>
                </a:solidFill>
                <a:cs typeface="Times New Roman" panose="02020603050405020304" pitchFamily="18" charset="0"/>
              </a:rPr>
              <a:t>có</a:t>
            </a:r>
            <a:r>
              <a:rPr lang="en-US" altLang="en-US" sz="2200" dirty="0">
                <a:solidFill>
                  <a:srgbClr val="006600"/>
                </a:solidFill>
                <a:cs typeface="Times New Roman" panose="02020603050405020304" pitchFamily="18" charset="0"/>
              </a:rPr>
              <a:t> </a:t>
            </a:r>
            <a:r>
              <a:rPr lang="en-US" altLang="en-US" sz="2200" dirty="0" err="1">
                <a:solidFill>
                  <a:srgbClr val="006600"/>
                </a:solidFill>
                <a:cs typeface="Times New Roman" panose="02020603050405020304" pitchFamily="18" charset="0"/>
              </a:rPr>
              <a:t>quyền</a:t>
            </a:r>
            <a:r>
              <a:rPr lang="en-US" altLang="en-US" sz="2200" dirty="0">
                <a:solidFill>
                  <a:srgbClr val="006600"/>
                </a:solidFill>
                <a:cs typeface="Times New Roman" panose="02020603050405020304" pitchFamily="18" charset="0"/>
              </a:rPr>
              <a:t> </a:t>
            </a:r>
            <a:r>
              <a:rPr lang="en-US" altLang="en-US" sz="2200" b="1" dirty="0" err="1">
                <a:solidFill>
                  <a:srgbClr val="996633"/>
                </a:solidFill>
                <a:cs typeface="Times New Roman" panose="02020603050405020304" pitchFamily="18" charset="0"/>
              </a:rPr>
              <a:t>lĩnh</a:t>
            </a:r>
            <a:r>
              <a:rPr lang="en-US" altLang="en-US" sz="2200" b="1" dirty="0">
                <a:solidFill>
                  <a:srgbClr val="996633"/>
                </a:solidFill>
                <a:cs typeface="Times New Roman" panose="02020603050405020304" pitchFamily="18" charset="0"/>
              </a:rPr>
              <a:t> </a:t>
            </a:r>
            <a:r>
              <a:rPr lang="en-US" altLang="en-US" sz="2200" b="1" dirty="0" err="1">
                <a:solidFill>
                  <a:srgbClr val="996633"/>
                </a:solidFill>
                <a:cs typeface="Times New Roman" panose="02020603050405020304" pitchFamily="18" charset="0"/>
              </a:rPr>
              <a:t>một</a:t>
            </a:r>
            <a:r>
              <a:rPr lang="en-US" altLang="en-US" sz="2200" b="1" dirty="0">
                <a:solidFill>
                  <a:srgbClr val="996633"/>
                </a:solidFill>
                <a:cs typeface="Times New Roman" panose="02020603050405020304" pitchFamily="18" charset="0"/>
              </a:rPr>
              <a:t> </a:t>
            </a:r>
            <a:r>
              <a:rPr lang="en-US" altLang="en-US" sz="2200" b="1" dirty="0" err="1">
                <a:solidFill>
                  <a:srgbClr val="996633"/>
                </a:solidFill>
                <a:cs typeface="Times New Roman" panose="02020603050405020304" pitchFamily="18" charset="0"/>
              </a:rPr>
              <a:t>phần</a:t>
            </a:r>
            <a:r>
              <a:rPr lang="en-US" altLang="en-US" sz="2200" b="1" dirty="0">
                <a:solidFill>
                  <a:srgbClr val="996633"/>
                </a:solidFill>
                <a:cs typeface="Times New Roman" panose="02020603050405020304" pitchFamily="18" charset="0"/>
              </a:rPr>
              <a:t> </a:t>
            </a:r>
            <a:r>
              <a:rPr lang="en-US" altLang="en-US" sz="2200" b="1" dirty="0" err="1">
                <a:solidFill>
                  <a:srgbClr val="996633"/>
                </a:solidFill>
                <a:cs typeface="Times New Roman" panose="02020603050405020304" pitchFamily="18" charset="0"/>
              </a:rPr>
              <a:t>thu</a:t>
            </a:r>
            <a:r>
              <a:rPr lang="en-US" altLang="en-US" sz="2200" b="1" dirty="0">
                <a:solidFill>
                  <a:srgbClr val="996633"/>
                </a:solidFill>
                <a:cs typeface="Times New Roman" panose="02020603050405020304" pitchFamily="18" charset="0"/>
              </a:rPr>
              <a:t> </a:t>
            </a:r>
            <a:r>
              <a:rPr lang="en-US" altLang="en-US" sz="2200" b="1" dirty="0" err="1">
                <a:solidFill>
                  <a:srgbClr val="996633"/>
                </a:solidFill>
                <a:cs typeface="Times New Roman" panose="02020603050405020304" pitchFamily="18" charset="0"/>
              </a:rPr>
              <a:t>nhập</a:t>
            </a:r>
            <a:r>
              <a:rPr lang="en-US" altLang="en-US" sz="2200" b="1" dirty="0">
                <a:solidFill>
                  <a:srgbClr val="996633"/>
                </a:solidFill>
                <a:cs typeface="Times New Roman" panose="02020603050405020304" pitchFamily="18" charset="0"/>
              </a:rPr>
              <a:t> </a:t>
            </a:r>
            <a:r>
              <a:rPr lang="en-US" altLang="en-US" sz="2200" b="1" dirty="0" err="1">
                <a:solidFill>
                  <a:srgbClr val="996633"/>
                </a:solidFill>
                <a:cs typeface="Times New Roman" panose="02020603050405020304" pitchFamily="18" charset="0"/>
              </a:rPr>
              <a:t>của</a:t>
            </a:r>
            <a:r>
              <a:rPr lang="en-US" altLang="en-US" sz="2200" b="1" dirty="0">
                <a:solidFill>
                  <a:srgbClr val="996633"/>
                </a:solidFill>
                <a:cs typeface="Times New Roman" panose="02020603050405020304" pitchFamily="18" charset="0"/>
              </a:rPr>
              <a:t> </a:t>
            </a:r>
            <a:r>
              <a:rPr lang="en-US" altLang="en-US" sz="2200" b="1" dirty="0" err="1">
                <a:solidFill>
                  <a:srgbClr val="996633"/>
                </a:solidFill>
                <a:cs typeface="Times New Roman" panose="02020603050405020304" pitchFamily="18" charset="0"/>
              </a:rPr>
              <a:t>công</a:t>
            </a:r>
            <a:r>
              <a:rPr lang="en-US" altLang="en-US" sz="2200" b="1" dirty="0">
                <a:solidFill>
                  <a:srgbClr val="996633"/>
                </a:solidFill>
                <a:cs typeface="Times New Roman" panose="02020603050405020304" pitchFamily="18" charset="0"/>
              </a:rPr>
              <a:t> ty (</a:t>
            </a:r>
            <a:r>
              <a:rPr lang="en-US" altLang="en-US" sz="2200" b="1" dirty="0" err="1">
                <a:solidFill>
                  <a:srgbClr val="996633"/>
                </a:solidFill>
                <a:cs typeface="Times New Roman" panose="02020603050405020304" pitchFamily="18" charset="0"/>
              </a:rPr>
              <a:t>cổ</a:t>
            </a:r>
            <a:r>
              <a:rPr lang="en-US" altLang="en-US" sz="2200" b="1" dirty="0">
                <a:solidFill>
                  <a:srgbClr val="996633"/>
                </a:solidFill>
                <a:cs typeface="Times New Roman" panose="02020603050405020304" pitchFamily="18" charset="0"/>
              </a:rPr>
              <a:t> </a:t>
            </a:r>
            <a:r>
              <a:rPr lang="en-US" altLang="en-US" sz="2200" b="1" dirty="0" err="1">
                <a:solidFill>
                  <a:srgbClr val="996633"/>
                </a:solidFill>
                <a:cs typeface="Times New Roman" panose="02020603050405020304" pitchFamily="18" charset="0"/>
              </a:rPr>
              <a:t>tức</a:t>
            </a:r>
            <a:r>
              <a:rPr lang="en-US" altLang="en-US" sz="2200" b="1" dirty="0">
                <a:solidFill>
                  <a:srgbClr val="996633"/>
                </a:solidFill>
                <a:cs typeface="Times New Roman" panose="02020603050405020304" pitchFamily="18" charset="0"/>
              </a:rPr>
              <a:t>) </a:t>
            </a:r>
            <a:r>
              <a:rPr lang="en-US" altLang="en-US" sz="2200" dirty="0" err="1">
                <a:solidFill>
                  <a:srgbClr val="006600"/>
                </a:solidFill>
                <a:cs typeface="Times New Roman" panose="02020603050405020304" pitchFamily="18" charset="0"/>
              </a:rPr>
              <a:t>căn</a:t>
            </a:r>
            <a:r>
              <a:rPr lang="en-US" altLang="en-US" sz="2200" dirty="0">
                <a:solidFill>
                  <a:srgbClr val="006600"/>
                </a:solidFill>
                <a:cs typeface="Times New Roman" panose="02020603050405020304" pitchFamily="18" charset="0"/>
              </a:rPr>
              <a:t> </a:t>
            </a:r>
            <a:r>
              <a:rPr lang="en-US" altLang="en-US" sz="2200" dirty="0" err="1">
                <a:solidFill>
                  <a:srgbClr val="006600"/>
                </a:solidFill>
                <a:cs typeface="Times New Roman" panose="02020603050405020304" pitchFamily="18" charset="0"/>
              </a:rPr>
              <a:t>cứ</a:t>
            </a:r>
            <a:r>
              <a:rPr lang="en-US" altLang="en-US" sz="2200" dirty="0">
                <a:solidFill>
                  <a:srgbClr val="006600"/>
                </a:solidFill>
                <a:cs typeface="Times New Roman" panose="02020603050405020304" pitchFamily="18" charset="0"/>
              </a:rPr>
              <a:t> </a:t>
            </a:r>
            <a:r>
              <a:rPr lang="en-US" altLang="en-US" sz="2200" dirty="0" err="1">
                <a:solidFill>
                  <a:srgbClr val="006600"/>
                </a:solidFill>
                <a:cs typeface="Times New Roman" panose="02020603050405020304" pitchFamily="18" charset="0"/>
              </a:rPr>
              <a:t>vào</a:t>
            </a:r>
            <a:r>
              <a:rPr lang="en-US" altLang="en-US" sz="2200" dirty="0">
                <a:solidFill>
                  <a:srgbClr val="006600"/>
                </a:solidFill>
                <a:cs typeface="Times New Roman" panose="02020603050405020304" pitchFamily="18" charset="0"/>
              </a:rPr>
              <a:t> </a:t>
            </a:r>
            <a:r>
              <a:rPr lang="en-US" altLang="en-US" sz="2200" dirty="0" err="1">
                <a:solidFill>
                  <a:srgbClr val="006600"/>
                </a:solidFill>
                <a:cs typeface="Times New Roman" panose="02020603050405020304" pitchFamily="18" charset="0"/>
              </a:rPr>
              <a:t>giá</a:t>
            </a:r>
            <a:r>
              <a:rPr lang="en-US" altLang="en-US" sz="2200" dirty="0">
                <a:solidFill>
                  <a:srgbClr val="006600"/>
                </a:solidFill>
                <a:cs typeface="Times New Roman" panose="02020603050405020304" pitchFamily="18" charset="0"/>
              </a:rPr>
              <a:t> </a:t>
            </a:r>
            <a:r>
              <a:rPr lang="en-US" altLang="en-US" sz="2200" dirty="0" err="1">
                <a:solidFill>
                  <a:srgbClr val="006600"/>
                </a:solidFill>
                <a:cs typeface="Times New Roman" panose="02020603050405020304" pitchFamily="18" charset="0"/>
              </a:rPr>
              <a:t>trị</a:t>
            </a:r>
            <a:r>
              <a:rPr lang="en-US" altLang="en-US" sz="2200" dirty="0">
                <a:solidFill>
                  <a:srgbClr val="006600"/>
                </a:solidFill>
                <a:cs typeface="Times New Roman" panose="02020603050405020304" pitchFamily="18" charset="0"/>
              </a:rPr>
              <a:t> </a:t>
            </a:r>
            <a:r>
              <a:rPr lang="en-US" altLang="en-US" sz="2200" dirty="0" err="1">
                <a:solidFill>
                  <a:srgbClr val="006600"/>
                </a:solidFill>
                <a:cs typeface="Times New Roman" panose="02020603050405020304" pitchFamily="18" charset="0"/>
              </a:rPr>
              <a:t>cổ</a:t>
            </a:r>
            <a:r>
              <a:rPr lang="en-US" altLang="en-US" sz="2200" dirty="0">
                <a:solidFill>
                  <a:srgbClr val="006600"/>
                </a:solidFill>
                <a:cs typeface="Times New Roman" panose="02020603050405020304" pitchFamily="18" charset="0"/>
              </a:rPr>
              <a:t> </a:t>
            </a:r>
            <a:r>
              <a:rPr lang="en-US" altLang="en-US" sz="2200" dirty="0" err="1">
                <a:solidFill>
                  <a:srgbClr val="006600"/>
                </a:solidFill>
                <a:cs typeface="Times New Roman" panose="02020603050405020304" pitchFamily="18" charset="0"/>
              </a:rPr>
              <a:t>phần</a:t>
            </a:r>
            <a:r>
              <a:rPr lang="en-US" altLang="en-US" sz="2200" dirty="0">
                <a:solidFill>
                  <a:srgbClr val="006600"/>
                </a:solidFill>
                <a:cs typeface="Times New Roman" panose="02020603050405020304" pitchFamily="18" charset="0"/>
              </a:rPr>
              <a:t> </a:t>
            </a:r>
            <a:r>
              <a:rPr lang="en-US" altLang="en-US" sz="2200" dirty="0" err="1">
                <a:solidFill>
                  <a:srgbClr val="006600"/>
                </a:solidFill>
                <a:cs typeface="Times New Roman" panose="02020603050405020304" pitchFamily="18" charset="0"/>
              </a:rPr>
              <a:t>và</a:t>
            </a:r>
            <a:r>
              <a:rPr lang="en-US" altLang="en-US" sz="2200" dirty="0">
                <a:solidFill>
                  <a:srgbClr val="006600"/>
                </a:solidFill>
                <a:cs typeface="Times New Roman" panose="02020603050405020304" pitchFamily="18" charset="0"/>
              </a:rPr>
              <a:t> </a:t>
            </a:r>
            <a:r>
              <a:rPr lang="en-US" altLang="en-US" sz="2200" dirty="0" err="1">
                <a:solidFill>
                  <a:srgbClr val="006600"/>
                </a:solidFill>
                <a:cs typeface="Times New Roman" panose="02020603050405020304" pitchFamily="18" charset="0"/>
              </a:rPr>
              <a:t>tình</a:t>
            </a:r>
            <a:r>
              <a:rPr lang="en-US" altLang="en-US" sz="2200" dirty="0">
                <a:solidFill>
                  <a:srgbClr val="006600"/>
                </a:solidFill>
                <a:cs typeface="Times New Roman" panose="02020603050405020304" pitchFamily="18" charset="0"/>
              </a:rPr>
              <a:t> </a:t>
            </a:r>
            <a:r>
              <a:rPr lang="en-US" altLang="en-US" sz="2200" dirty="0" err="1">
                <a:solidFill>
                  <a:srgbClr val="006600"/>
                </a:solidFill>
                <a:cs typeface="Times New Roman" panose="02020603050405020304" pitchFamily="18" charset="0"/>
              </a:rPr>
              <a:t>hình</a:t>
            </a:r>
            <a:r>
              <a:rPr lang="en-US" altLang="en-US" sz="2200" dirty="0">
                <a:solidFill>
                  <a:srgbClr val="006600"/>
                </a:solidFill>
                <a:cs typeface="Times New Roman" panose="02020603050405020304" pitchFamily="18" charset="0"/>
              </a:rPr>
              <a:t> </a:t>
            </a:r>
            <a:r>
              <a:rPr lang="en-US" altLang="en-US" sz="2200" dirty="0" err="1">
                <a:solidFill>
                  <a:srgbClr val="006600"/>
                </a:solidFill>
                <a:cs typeface="Times New Roman" panose="02020603050405020304" pitchFamily="18" charset="0"/>
              </a:rPr>
              <a:t>sản</a:t>
            </a:r>
            <a:r>
              <a:rPr lang="en-US" altLang="en-US" sz="2200" dirty="0">
                <a:solidFill>
                  <a:srgbClr val="006600"/>
                </a:solidFill>
                <a:cs typeface="Times New Roman" panose="02020603050405020304" pitchFamily="18" charset="0"/>
              </a:rPr>
              <a:t> </a:t>
            </a:r>
            <a:r>
              <a:rPr lang="en-US" altLang="en-US" sz="2200" dirty="0" err="1">
                <a:solidFill>
                  <a:srgbClr val="006600"/>
                </a:solidFill>
                <a:cs typeface="Times New Roman" panose="02020603050405020304" pitchFamily="18" charset="0"/>
              </a:rPr>
              <a:t>xuất</a:t>
            </a:r>
            <a:r>
              <a:rPr lang="en-US" altLang="en-US" sz="2200" dirty="0">
                <a:solidFill>
                  <a:srgbClr val="006600"/>
                </a:solidFill>
                <a:cs typeface="Times New Roman" panose="02020603050405020304" pitchFamily="18" charset="0"/>
              </a:rPr>
              <a:t> </a:t>
            </a:r>
            <a:r>
              <a:rPr lang="en-US" altLang="en-US" sz="2200" dirty="0" err="1">
                <a:solidFill>
                  <a:srgbClr val="006600"/>
                </a:solidFill>
                <a:cs typeface="Times New Roman" panose="02020603050405020304" pitchFamily="18" charset="0"/>
              </a:rPr>
              <a:t>kinh</a:t>
            </a:r>
            <a:r>
              <a:rPr lang="en-US" altLang="en-US" sz="2200" dirty="0">
                <a:solidFill>
                  <a:srgbClr val="006600"/>
                </a:solidFill>
                <a:cs typeface="Times New Roman" panose="02020603050405020304" pitchFamily="18" charset="0"/>
              </a:rPr>
              <a:t> </a:t>
            </a:r>
            <a:r>
              <a:rPr lang="en-US" altLang="en-US" sz="2200" dirty="0" err="1">
                <a:solidFill>
                  <a:srgbClr val="006600"/>
                </a:solidFill>
                <a:cs typeface="Times New Roman" panose="02020603050405020304" pitchFamily="18" charset="0"/>
              </a:rPr>
              <a:t>doanh</a:t>
            </a:r>
            <a:r>
              <a:rPr lang="en-US" altLang="en-US" sz="2200" dirty="0">
                <a:solidFill>
                  <a:srgbClr val="006600"/>
                </a:solidFill>
                <a:cs typeface="Times New Roman" panose="02020603050405020304" pitchFamily="18" charset="0"/>
              </a:rPr>
              <a:t> </a:t>
            </a:r>
            <a:r>
              <a:rPr lang="en-US" altLang="en-US" sz="2200" dirty="0" err="1">
                <a:solidFill>
                  <a:srgbClr val="006600"/>
                </a:solidFill>
                <a:cs typeface="Times New Roman" panose="02020603050405020304" pitchFamily="18" charset="0"/>
              </a:rPr>
              <a:t>của</a:t>
            </a:r>
            <a:r>
              <a:rPr lang="en-US" altLang="en-US" sz="2200" dirty="0">
                <a:solidFill>
                  <a:srgbClr val="006600"/>
                </a:solidFill>
                <a:cs typeface="Times New Roman" panose="02020603050405020304" pitchFamily="18" charset="0"/>
              </a:rPr>
              <a:t> </a:t>
            </a:r>
            <a:r>
              <a:rPr lang="en-US" altLang="en-US" sz="2200" dirty="0" err="1">
                <a:solidFill>
                  <a:srgbClr val="006600"/>
                </a:solidFill>
                <a:cs typeface="Times New Roman" panose="02020603050405020304" pitchFamily="18" charset="0"/>
              </a:rPr>
              <a:t>công</a:t>
            </a:r>
            <a:r>
              <a:rPr lang="en-US" altLang="en-US" sz="2200" dirty="0">
                <a:solidFill>
                  <a:srgbClr val="006600"/>
                </a:solidFill>
                <a:cs typeface="Times New Roman" panose="02020603050405020304" pitchFamily="18" charset="0"/>
              </a:rPr>
              <a:t> ty.</a:t>
            </a:r>
          </a:p>
        </p:txBody>
      </p:sp>
      <p:sp>
        <p:nvSpPr>
          <p:cNvPr id="90" name="Rectangle 13">
            <a:extLst>
              <a:ext uri="{FF2B5EF4-FFF2-40B4-BE49-F238E27FC236}">
                <a16:creationId xmlns:a16="http://schemas.microsoft.com/office/drawing/2014/main" xmlns="" id="{1578BFF5-96A8-40A2-AB15-F68080330449}"/>
              </a:ext>
            </a:extLst>
          </p:cNvPr>
          <p:cNvSpPr>
            <a:spLocks noChangeArrowheads="1"/>
          </p:cNvSpPr>
          <p:nvPr/>
        </p:nvSpPr>
        <p:spPr bwMode="auto">
          <a:xfrm>
            <a:off x="4249667" y="4285570"/>
            <a:ext cx="7317083" cy="7694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defTabSz="914400" eaLnBrk="0" fontAlgn="base" hangingPunct="0">
              <a:spcBef>
                <a:spcPct val="0"/>
              </a:spcBef>
              <a:spcAft>
                <a:spcPct val="0"/>
              </a:spcAft>
            </a:pPr>
            <a:r>
              <a:rPr lang="en-US" altLang="en-US" sz="2200" dirty="0" err="1">
                <a:solidFill>
                  <a:srgbClr val="000000"/>
                </a:solidFill>
                <a:cs typeface="Times New Roman" panose="02020603050405020304" pitchFamily="18" charset="0"/>
              </a:rPr>
              <a:t>Được</a:t>
            </a:r>
            <a:r>
              <a:rPr lang="en-US" altLang="en-US" sz="2200" dirty="0">
                <a:solidFill>
                  <a:srgbClr val="000000"/>
                </a:solidFill>
                <a:cs typeface="Times New Roman" panose="02020603050405020304" pitchFamily="18" charset="0"/>
              </a:rPr>
              <a:t> </a:t>
            </a:r>
            <a:r>
              <a:rPr lang="en-US" altLang="en-US" sz="2200" b="1" dirty="0" err="1">
                <a:solidFill>
                  <a:srgbClr val="FF9900"/>
                </a:solidFill>
                <a:cs typeface="Times New Roman" panose="02020603050405020304" pitchFamily="18" charset="0"/>
              </a:rPr>
              <a:t>mua</a:t>
            </a:r>
            <a:r>
              <a:rPr lang="en-US" altLang="en-US" sz="2200" b="1" dirty="0">
                <a:solidFill>
                  <a:srgbClr val="FF9900"/>
                </a:solidFill>
                <a:cs typeface="Times New Roman" panose="02020603050405020304" pitchFamily="18" charset="0"/>
              </a:rPr>
              <a:t> </a:t>
            </a:r>
            <a:r>
              <a:rPr lang="en-US" altLang="en-US" sz="2200" b="1" dirty="0" err="1">
                <a:solidFill>
                  <a:srgbClr val="FF9900"/>
                </a:solidFill>
                <a:cs typeface="Times New Roman" panose="02020603050405020304" pitchFamily="18" charset="0"/>
              </a:rPr>
              <a:t>bán</a:t>
            </a:r>
            <a:r>
              <a:rPr lang="en-US" altLang="en-US" sz="2200" b="1" dirty="0">
                <a:solidFill>
                  <a:srgbClr val="FF9900"/>
                </a:solidFill>
                <a:cs typeface="Times New Roman" panose="02020603050405020304" pitchFamily="18" charset="0"/>
              </a:rPr>
              <a:t> </a:t>
            </a:r>
            <a:r>
              <a:rPr lang="en-US" altLang="en-US" sz="2200" b="1" dirty="0" err="1">
                <a:solidFill>
                  <a:srgbClr val="FF9900"/>
                </a:solidFill>
                <a:cs typeface="Times New Roman" panose="02020603050405020304" pitchFamily="18" charset="0"/>
              </a:rPr>
              <a:t>trên</a:t>
            </a:r>
            <a:r>
              <a:rPr lang="en-US" altLang="en-US" sz="2200" b="1" dirty="0">
                <a:solidFill>
                  <a:srgbClr val="FF9900"/>
                </a:solidFill>
                <a:cs typeface="Times New Roman" panose="02020603050405020304" pitchFamily="18" charset="0"/>
              </a:rPr>
              <a:t> </a:t>
            </a:r>
            <a:r>
              <a:rPr lang="en-US" altLang="en-US" sz="2200" b="1" dirty="0" err="1">
                <a:solidFill>
                  <a:srgbClr val="FF9900"/>
                </a:solidFill>
                <a:cs typeface="Times New Roman" panose="02020603050405020304" pitchFamily="18" charset="0"/>
              </a:rPr>
              <a:t>thị</a:t>
            </a:r>
            <a:r>
              <a:rPr lang="en-US" altLang="en-US" sz="2200" b="1" dirty="0">
                <a:solidFill>
                  <a:srgbClr val="FF9900"/>
                </a:solidFill>
                <a:cs typeface="Times New Roman" panose="02020603050405020304" pitchFamily="18" charset="0"/>
              </a:rPr>
              <a:t> </a:t>
            </a:r>
            <a:r>
              <a:rPr lang="en-US" altLang="en-US" sz="2200" b="1" dirty="0" err="1">
                <a:solidFill>
                  <a:srgbClr val="FF9900"/>
                </a:solidFill>
                <a:cs typeface="Times New Roman" panose="02020603050405020304" pitchFamily="18" charset="0"/>
              </a:rPr>
              <a:t>trường</a:t>
            </a:r>
            <a:r>
              <a:rPr lang="en-US" altLang="en-US" sz="2200" b="1" dirty="0">
                <a:solidFill>
                  <a:srgbClr val="FF9900"/>
                </a:solidFill>
                <a:cs typeface="Times New Roman" panose="02020603050405020304" pitchFamily="18" charset="0"/>
              </a:rPr>
              <a:t> </a:t>
            </a:r>
            <a:r>
              <a:rPr lang="en-US" altLang="en-US" sz="2200" b="1" dirty="0" err="1">
                <a:solidFill>
                  <a:srgbClr val="FF9900"/>
                </a:solidFill>
                <a:cs typeface="Times New Roman" panose="02020603050405020304" pitchFamily="18" charset="0"/>
              </a:rPr>
              <a:t>chứng</a:t>
            </a:r>
            <a:r>
              <a:rPr lang="en-US" altLang="en-US" sz="2200" b="1" dirty="0">
                <a:solidFill>
                  <a:srgbClr val="FF9900"/>
                </a:solidFill>
                <a:cs typeface="Times New Roman" panose="02020603050405020304" pitchFamily="18" charset="0"/>
              </a:rPr>
              <a:t> </a:t>
            </a:r>
            <a:r>
              <a:rPr lang="en-US" altLang="en-US" sz="2200" b="1" dirty="0" err="1">
                <a:solidFill>
                  <a:srgbClr val="FF9900"/>
                </a:solidFill>
                <a:cs typeface="Times New Roman" panose="02020603050405020304" pitchFamily="18" charset="0"/>
              </a:rPr>
              <a:t>khoán</a:t>
            </a:r>
            <a:r>
              <a:rPr lang="en-US" altLang="en-US" sz="2200" b="1" dirty="0">
                <a:solidFill>
                  <a:srgbClr val="FF9900"/>
                </a:solidFill>
                <a:cs typeface="Times New Roman" panose="02020603050405020304" pitchFamily="18" charset="0"/>
              </a:rPr>
              <a:t> </a:t>
            </a:r>
            <a:r>
              <a:rPr lang="en-US" altLang="en-US" sz="2200" dirty="0" err="1">
                <a:solidFill>
                  <a:srgbClr val="000000"/>
                </a:solidFill>
                <a:cs typeface="Times New Roman" panose="02020603050405020304" pitchFamily="18" charset="0"/>
              </a:rPr>
              <a:t>theo</a:t>
            </a:r>
            <a:r>
              <a:rPr lang="en-US" altLang="en-US" sz="2200" dirty="0">
                <a:solidFill>
                  <a:srgbClr val="000000"/>
                </a:solidFill>
                <a:cs typeface="Times New Roman" panose="02020603050405020304" pitchFamily="18" charset="0"/>
              </a:rPr>
              <a:t> </a:t>
            </a:r>
            <a:r>
              <a:rPr lang="en-US" altLang="en-US" sz="2200" dirty="0" err="1">
                <a:solidFill>
                  <a:srgbClr val="000000"/>
                </a:solidFill>
                <a:cs typeface="Times New Roman" panose="02020603050405020304" pitchFamily="18" charset="0"/>
              </a:rPr>
              <a:t>thị</a:t>
            </a:r>
            <a:r>
              <a:rPr lang="en-US" altLang="en-US" sz="2200" dirty="0">
                <a:solidFill>
                  <a:srgbClr val="000000"/>
                </a:solidFill>
                <a:cs typeface="Times New Roman" panose="02020603050405020304" pitchFamily="18" charset="0"/>
              </a:rPr>
              <a:t> </a:t>
            </a:r>
            <a:r>
              <a:rPr lang="en-US" altLang="en-US" sz="2200" dirty="0" err="1">
                <a:solidFill>
                  <a:srgbClr val="000000"/>
                </a:solidFill>
                <a:cs typeface="Times New Roman" panose="02020603050405020304" pitchFamily="18" charset="0"/>
              </a:rPr>
              <a:t>giá</a:t>
            </a:r>
            <a:r>
              <a:rPr lang="en-US" altLang="en-US" sz="2200" dirty="0">
                <a:solidFill>
                  <a:srgbClr val="000000"/>
                </a:solidFill>
                <a:cs typeface="Times New Roman" panose="02020603050405020304" pitchFamily="18" charset="0"/>
              </a:rPr>
              <a:t> </a:t>
            </a:r>
            <a:r>
              <a:rPr lang="en-US" altLang="en-US" sz="2200" dirty="0" err="1">
                <a:solidFill>
                  <a:srgbClr val="000000"/>
                </a:solidFill>
                <a:cs typeface="Times New Roman" panose="02020603050405020304" pitchFamily="18" charset="0"/>
              </a:rPr>
              <a:t>cổ</a:t>
            </a:r>
            <a:r>
              <a:rPr lang="en-US" altLang="en-US" sz="2200" dirty="0">
                <a:solidFill>
                  <a:srgbClr val="000000"/>
                </a:solidFill>
                <a:cs typeface="Times New Roman" panose="02020603050405020304" pitchFamily="18" charset="0"/>
              </a:rPr>
              <a:t> </a:t>
            </a:r>
            <a:r>
              <a:rPr lang="en-US" altLang="en-US" sz="2200" dirty="0" err="1">
                <a:solidFill>
                  <a:srgbClr val="000000"/>
                </a:solidFill>
                <a:cs typeface="Times New Roman" panose="02020603050405020304" pitchFamily="18" charset="0"/>
              </a:rPr>
              <a:t>phiếu</a:t>
            </a:r>
            <a:endParaRPr lang="en-US" altLang="en-US" sz="2200" dirty="0">
              <a:solidFill>
                <a:srgbClr val="000000"/>
              </a:solidFill>
            </a:endParaRPr>
          </a:p>
        </p:txBody>
      </p:sp>
      <p:sp>
        <p:nvSpPr>
          <p:cNvPr id="91" name="Rectangle 17">
            <a:extLst>
              <a:ext uri="{FF2B5EF4-FFF2-40B4-BE49-F238E27FC236}">
                <a16:creationId xmlns:a16="http://schemas.microsoft.com/office/drawing/2014/main" xmlns="" id="{ACD813DB-A79D-419D-9485-2DBAD73B1F7F}"/>
              </a:ext>
            </a:extLst>
          </p:cNvPr>
          <p:cNvSpPr>
            <a:spLocks noChangeArrowheads="1"/>
          </p:cNvSpPr>
          <p:nvPr/>
        </p:nvSpPr>
        <p:spPr bwMode="auto">
          <a:xfrm>
            <a:off x="3265525" y="5665998"/>
            <a:ext cx="5770563" cy="10259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tabLst>
                <a:tab pos="114300" algn="l"/>
                <a:tab pos="228600" algn="l"/>
                <a:tab pos="342900" algn="l"/>
                <a:tab pos="457200" algn="l"/>
                <a:tab pos="571500" algn="l"/>
              </a:tabLst>
              <a:defRPr>
                <a:solidFill>
                  <a:schemeClr val="tx1"/>
                </a:solidFill>
                <a:latin typeface="Arial" panose="020B0604020202020204" pitchFamily="34" charset="0"/>
              </a:defRPr>
            </a:lvl1pPr>
            <a:lvl2pPr marL="742950" indent="-285750">
              <a:tabLst>
                <a:tab pos="114300" algn="l"/>
                <a:tab pos="228600" algn="l"/>
                <a:tab pos="342900" algn="l"/>
                <a:tab pos="457200" algn="l"/>
                <a:tab pos="571500" algn="l"/>
              </a:tabLst>
              <a:defRPr>
                <a:solidFill>
                  <a:schemeClr val="tx1"/>
                </a:solidFill>
                <a:latin typeface="Arial" panose="020B0604020202020204" pitchFamily="34" charset="0"/>
              </a:defRPr>
            </a:lvl2pPr>
            <a:lvl3pPr marL="1143000" indent="-228600">
              <a:tabLst>
                <a:tab pos="114300" algn="l"/>
                <a:tab pos="228600" algn="l"/>
                <a:tab pos="342900" algn="l"/>
                <a:tab pos="457200" algn="l"/>
                <a:tab pos="571500" algn="l"/>
              </a:tabLst>
              <a:defRPr>
                <a:solidFill>
                  <a:schemeClr val="tx1"/>
                </a:solidFill>
                <a:latin typeface="Arial" panose="020B0604020202020204" pitchFamily="34" charset="0"/>
              </a:defRPr>
            </a:lvl3pPr>
            <a:lvl4pPr marL="1600200" indent="-228600">
              <a:tabLst>
                <a:tab pos="114300" algn="l"/>
                <a:tab pos="228600" algn="l"/>
                <a:tab pos="342900" algn="l"/>
                <a:tab pos="457200" algn="l"/>
                <a:tab pos="571500" algn="l"/>
              </a:tabLst>
              <a:defRPr>
                <a:solidFill>
                  <a:schemeClr val="tx1"/>
                </a:solidFill>
                <a:latin typeface="Arial" panose="020B0604020202020204" pitchFamily="34" charset="0"/>
              </a:defRPr>
            </a:lvl4pPr>
            <a:lvl5pPr marL="2057400" indent="-228600">
              <a:tabLst>
                <a:tab pos="114300" algn="l"/>
                <a:tab pos="228600" algn="l"/>
                <a:tab pos="342900" algn="l"/>
                <a:tab pos="457200" algn="l"/>
                <a:tab pos="571500" algn="l"/>
              </a:tabLst>
              <a:defRPr>
                <a:solidFill>
                  <a:schemeClr val="tx1"/>
                </a:solidFill>
                <a:latin typeface="Arial" panose="020B0604020202020204" pitchFamily="34" charset="0"/>
              </a:defRPr>
            </a:lvl5pPr>
            <a:lvl6pPr marL="2514600" indent="-228600" eaLnBrk="0" fontAlgn="base" hangingPunct="0">
              <a:spcBef>
                <a:spcPct val="0"/>
              </a:spcBef>
              <a:spcAft>
                <a:spcPct val="0"/>
              </a:spcAft>
              <a:tabLst>
                <a:tab pos="114300" algn="l"/>
                <a:tab pos="228600" algn="l"/>
                <a:tab pos="342900" algn="l"/>
                <a:tab pos="457200" algn="l"/>
                <a:tab pos="571500" algn="l"/>
              </a:tabLst>
              <a:defRPr>
                <a:solidFill>
                  <a:schemeClr val="tx1"/>
                </a:solidFill>
                <a:latin typeface="Arial" panose="020B0604020202020204" pitchFamily="34" charset="0"/>
              </a:defRPr>
            </a:lvl6pPr>
            <a:lvl7pPr marL="2971800" indent="-228600" eaLnBrk="0" fontAlgn="base" hangingPunct="0">
              <a:spcBef>
                <a:spcPct val="0"/>
              </a:spcBef>
              <a:spcAft>
                <a:spcPct val="0"/>
              </a:spcAft>
              <a:tabLst>
                <a:tab pos="114300" algn="l"/>
                <a:tab pos="228600" algn="l"/>
                <a:tab pos="342900" algn="l"/>
                <a:tab pos="457200" algn="l"/>
                <a:tab pos="571500" algn="l"/>
              </a:tabLst>
              <a:defRPr>
                <a:solidFill>
                  <a:schemeClr val="tx1"/>
                </a:solidFill>
                <a:latin typeface="Arial" panose="020B0604020202020204" pitchFamily="34" charset="0"/>
              </a:defRPr>
            </a:lvl7pPr>
            <a:lvl8pPr marL="3429000" indent="-228600" eaLnBrk="0" fontAlgn="base" hangingPunct="0">
              <a:spcBef>
                <a:spcPct val="0"/>
              </a:spcBef>
              <a:spcAft>
                <a:spcPct val="0"/>
              </a:spcAft>
              <a:tabLst>
                <a:tab pos="114300" algn="l"/>
                <a:tab pos="228600" algn="l"/>
                <a:tab pos="342900" algn="l"/>
                <a:tab pos="457200" algn="l"/>
                <a:tab pos="571500" algn="l"/>
              </a:tabLst>
              <a:defRPr>
                <a:solidFill>
                  <a:schemeClr val="tx1"/>
                </a:solidFill>
                <a:latin typeface="Arial" panose="020B0604020202020204" pitchFamily="34" charset="0"/>
              </a:defRPr>
            </a:lvl8pPr>
            <a:lvl9pPr marL="3886200" indent="-228600" eaLnBrk="0" fontAlgn="base" hangingPunct="0">
              <a:spcBef>
                <a:spcPct val="0"/>
              </a:spcBef>
              <a:spcAft>
                <a:spcPct val="0"/>
              </a:spcAft>
              <a:tabLst>
                <a:tab pos="114300" algn="l"/>
                <a:tab pos="228600" algn="l"/>
                <a:tab pos="342900" algn="l"/>
                <a:tab pos="457200" algn="l"/>
                <a:tab pos="571500" algn="l"/>
              </a:tabLst>
              <a:defRPr>
                <a:solidFill>
                  <a:schemeClr val="tx1"/>
                </a:solidFill>
                <a:latin typeface="Arial" panose="020B0604020202020204" pitchFamily="34" charset="0"/>
              </a:defRPr>
            </a:lvl9pPr>
          </a:lstStyle>
          <a:p>
            <a:pPr algn="just" defTabSz="914400" eaLnBrk="0" fontAlgn="base" hangingPunct="0">
              <a:spcBef>
                <a:spcPts val="200"/>
              </a:spcBef>
              <a:spcAft>
                <a:spcPts val="200"/>
              </a:spcAft>
            </a:pPr>
            <a:r>
              <a:rPr lang="en-US" altLang="en-US" b="1" dirty="0">
                <a:solidFill>
                  <a:srgbClr val="000000"/>
                </a:solidFill>
                <a:cs typeface="Arial" panose="020B0604020202020204" pitchFamily="34" charset="0"/>
              </a:rPr>
              <a:t>- </a:t>
            </a:r>
            <a:r>
              <a:rPr lang="en-US" altLang="en-US" b="1" u="sng" dirty="0" err="1">
                <a:solidFill>
                  <a:srgbClr val="000000"/>
                </a:solidFill>
                <a:cs typeface="Arial" panose="020B0604020202020204" pitchFamily="34" charset="0"/>
              </a:rPr>
              <a:t>Thị</a:t>
            </a:r>
            <a:r>
              <a:rPr lang="en-US" altLang="en-US" b="1" u="sng" dirty="0">
                <a:solidFill>
                  <a:srgbClr val="000000"/>
                </a:solidFill>
                <a:cs typeface="Arial" panose="020B0604020202020204" pitchFamily="34" charset="0"/>
              </a:rPr>
              <a:t> </a:t>
            </a:r>
            <a:r>
              <a:rPr lang="en-US" altLang="en-US" b="1" u="sng" dirty="0" err="1">
                <a:solidFill>
                  <a:srgbClr val="000000"/>
                </a:solidFill>
                <a:cs typeface="Arial" panose="020B0604020202020204" pitchFamily="34" charset="0"/>
              </a:rPr>
              <a:t>giá</a:t>
            </a:r>
            <a:r>
              <a:rPr lang="en-US" altLang="en-US" b="1" u="sng" dirty="0">
                <a:solidFill>
                  <a:srgbClr val="000000"/>
                </a:solidFill>
                <a:cs typeface="Arial" panose="020B0604020202020204" pitchFamily="34" charset="0"/>
              </a:rPr>
              <a:t> </a:t>
            </a:r>
            <a:r>
              <a:rPr lang="en-US" altLang="en-US" b="1" u="sng" dirty="0" err="1">
                <a:solidFill>
                  <a:srgbClr val="000000"/>
                </a:solidFill>
                <a:cs typeface="Arial" panose="020B0604020202020204" pitchFamily="34" charset="0"/>
              </a:rPr>
              <a:t>cổ</a:t>
            </a:r>
            <a:r>
              <a:rPr lang="en-US" altLang="en-US" b="1" u="sng" dirty="0">
                <a:solidFill>
                  <a:srgbClr val="000000"/>
                </a:solidFill>
                <a:cs typeface="Arial" panose="020B0604020202020204" pitchFamily="34" charset="0"/>
              </a:rPr>
              <a:t> </a:t>
            </a:r>
            <a:r>
              <a:rPr lang="en-US" altLang="en-US" b="1" u="sng" dirty="0" err="1">
                <a:solidFill>
                  <a:srgbClr val="000000"/>
                </a:solidFill>
                <a:cs typeface="Arial" panose="020B0604020202020204" pitchFamily="34" charset="0"/>
              </a:rPr>
              <a:t>phiếu</a:t>
            </a:r>
            <a:r>
              <a:rPr lang="en-US" altLang="en-US" b="1" u="sng" dirty="0">
                <a:solidFill>
                  <a:srgbClr val="000000"/>
                </a:solidFill>
                <a:cs typeface="Arial" panose="020B0604020202020204" pitchFamily="34" charset="0"/>
              </a:rPr>
              <a:t> </a:t>
            </a:r>
            <a:r>
              <a:rPr lang="en-US" altLang="en-US" b="1" u="sng" dirty="0" err="1">
                <a:solidFill>
                  <a:srgbClr val="000000"/>
                </a:solidFill>
                <a:cs typeface="Arial" panose="020B0604020202020204" pitchFamily="34" charset="0"/>
              </a:rPr>
              <a:t>phụ</a:t>
            </a:r>
            <a:r>
              <a:rPr lang="en-US" altLang="en-US" b="1" u="sng" dirty="0">
                <a:solidFill>
                  <a:srgbClr val="000000"/>
                </a:solidFill>
                <a:cs typeface="Arial" panose="020B0604020202020204" pitchFamily="34" charset="0"/>
              </a:rPr>
              <a:t> </a:t>
            </a:r>
            <a:r>
              <a:rPr lang="en-US" altLang="en-US" b="1" u="sng" dirty="0" err="1">
                <a:solidFill>
                  <a:srgbClr val="000000"/>
                </a:solidFill>
                <a:cs typeface="Arial" panose="020B0604020202020204" pitchFamily="34" charset="0"/>
              </a:rPr>
              <a:t>thuộc</a:t>
            </a:r>
            <a:r>
              <a:rPr lang="en-US" altLang="en-US" b="1" u="sng" dirty="0">
                <a:solidFill>
                  <a:srgbClr val="000000"/>
                </a:solidFill>
                <a:cs typeface="Arial" panose="020B0604020202020204" pitchFamily="34" charset="0"/>
              </a:rPr>
              <a:t> </a:t>
            </a:r>
            <a:r>
              <a:rPr lang="en-US" altLang="en-US" b="1" u="sng" dirty="0" err="1">
                <a:solidFill>
                  <a:srgbClr val="000000"/>
                </a:solidFill>
                <a:cs typeface="Arial" panose="020B0604020202020204" pitchFamily="34" charset="0"/>
              </a:rPr>
              <a:t>vào</a:t>
            </a:r>
            <a:r>
              <a:rPr lang="en-US" altLang="en-US" dirty="0">
                <a:solidFill>
                  <a:srgbClr val="000000"/>
                </a:solidFill>
                <a:cs typeface="Arial" panose="020B0604020202020204" pitchFamily="34" charset="0"/>
              </a:rPr>
              <a:t>:</a:t>
            </a:r>
          </a:p>
          <a:p>
            <a:pPr algn="just" defTabSz="914400" eaLnBrk="0" fontAlgn="base" hangingPunct="0">
              <a:spcBef>
                <a:spcPts val="200"/>
              </a:spcBef>
              <a:spcAft>
                <a:spcPts val="200"/>
              </a:spcAft>
            </a:pPr>
            <a:r>
              <a:rPr lang="en-US" altLang="en-US" dirty="0">
                <a:solidFill>
                  <a:srgbClr val="000000"/>
                </a:solidFill>
                <a:cs typeface="Arial" panose="020B0604020202020204" pitchFamily="34" charset="0"/>
              </a:rPr>
              <a:t>				</a:t>
            </a:r>
            <a:r>
              <a:rPr lang="en-US" altLang="en-US" dirty="0">
                <a:solidFill>
                  <a:srgbClr val="663300"/>
                </a:solidFill>
                <a:cs typeface="Arial" panose="020B0604020202020204" pitchFamily="34" charset="0"/>
              </a:rPr>
              <a:t>	+ </a:t>
            </a:r>
            <a:r>
              <a:rPr lang="en-US" altLang="en-US" dirty="0" err="1">
                <a:solidFill>
                  <a:srgbClr val="663300"/>
                </a:solidFill>
                <a:cs typeface="Arial" panose="020B0604020202020204" pitchFamily="34" charset="0"/>
              </a:rPr>
              <a:t>Mức</a:t>
            </a:r>
            <a:r>
              <a:rPr lang="en-US" altLang="en-US" dirty="0">
                <a:solidFill>
                  <a:srgbClr val="663300"/>
                </a:solidFill>
                <a:cs typeface="Arial" panose="020B0604020202020204" pitchFamily="34" charset="0"/>
              </a:rPr>
              <a:t> </a:t>
            </a:r>
            <a:r>
              <a:rPr lang="en-US" altLang="en-US" dirty="0" err="1">
                <a:solidFill>
                  <a:srgbClr val="663300"/>
                </a:solidFill>
                <a:cs typeface="Arial" panose="020B0604020202020204" pitchFamily="34" charset="0"/>
              </a:rPr>
              <a:t>cổ</a:t>
            </a:r>
            <a:r>
              <a:rPr lang="en-US" altLang="en-US" dirty="0">
                <a:solidFill>
                  <a:srgbClr val="663300"/>
                </a:solidFill>
                <a:cs typeface="Arial" panose="020B0604020202020204" pitchFamily="34" charset="0"/>
              </a:rPr>
              <a:t> </a:t>
            </a:r>
            <a:r>
              <a:rPr lang="en-US" altLang="en-US" dirty="0" err="1">
                <a:solidFill>
                  <a:srgbClr val="663300"/>
                </a:solidFill>
                <a:cs typeface="Arial" panose="020B0604020202020204" pitchFamily="34" charset="0"/>
              </a:rPr>
              <a:t>tức</a:t>
            </a:r>
            <a:r>
              <a:rPr lang="en-US" altLang="en-US" dirty="0">
                <a:solidFill>
                  <a:srgbClr val="663300"/>
                </a:solidFill>
                <a:cs typeface="Arial" panose="020B0604020202020204" pitchFamily="34" charset="0"/>
              </a:rPr>
              <a:t> </a:t>
            </a:r>
            <a:r>
              <a:rPr lang="en-US" altLang="en-US" dirty="0" err="1">
                <a:solidFill>
                  <a:srgbClr val="663300"/>
                </a:solidFill>
                <a:cs typeface="Arial" panose="020B0604020202020204" pitchFamily="34" charset="0"/>
              </a:rPr>
              <a:t>mà</a:t>
            </a:r>
            <a:r>
              <a:rPr lang="en-US" altLang="en-US" dirty="0">
                <a:solidFill>
                  <a:srgbClr val="663300"/>
                </a:solidFill>
                <a:cs typeface="Arial" panose="020B0604020202020204" pitchFamily="34" charset="0"/>
              </a:rPr>
              <a:t> </a:t>
            </a:r>
            <a:r>
              <a:rPr lang="en-US" altLang="en-US" dirty="0" err="1">
                <a:solidFill>
                  <a:srgbClr val="663300"/>
                </a:solidFill>
                <a:cs typeface="Arial" panose="020B0604020202020204" pitchFamily="34" charset="0"/>
              </a:rPr>
              <a:t>cổ</a:t>
            </a:r>
            <a:r>
              <a:rPr lang="en-US" altLang="en-US" dirty="0">
                <a:solidFill>
                  <a:srgbClr val="663300"/>
                </a:solidFill>
                <a:cs typeface="Arial" panose="020B0604020202020204" pitchFamily="34" charset="0"/>
              </a:rPr>
              <a:t> </a:t>
            </a:r>
            <a:r>
              <a:rPr lang="en-US" altLang="en-US" dirty="0" err="1">
                <a:solidFill>
                  <a:srgbClr val="663300"/>
                </a:solidFill>
                <a:cs typeface="Arial" panose="020B0604020202020204" pitchFamily="34" charset="0"/>
              </a:rPr>
              <a:t>phiếu</a:t>
            </a:r>
            <a:r>
              <a:rPr lang="en-US" altLang="en-US" dirty="0">
                <a:solidFill>
                  <a:srgbClr val="663300"/>
                </a:solidFill>
                <a:cs typeface="Arial" panose="020B0604020202020204" pitchFamily="34" charset="0"/>
              </a:rPr>
              <a:t> </a:t>
            </a:r>
            <a:r>
              <a:rPr lang="en-US" altLang="en-US" dirty="0" err="1">
                <a:solidFill>
                  <a:srgbClr val="663300"/>
                </a:solidFill>
                <a:cs typeface="Arial" panose="020B0604020202020204" pitchFamily="34" charset="0"/>
              </a:rPr>
              <a:t>mang</a:t>
            </a:r>
            <a:r>
              <a:rPr lang="en-US" altLang="en-US" dirty="0">
                <a:solidFill>
                  <a:srgbClr val="663300"/>
                </a:solidFill>
                <a:cs typeface="Arial" panose="020B0604020202020204" pitchFamily="34" charset="0"/>
              </a:rPr>
              <a:t> </a:t>
            </a:r>
            <a:r>
              <a:rPr lang="en-US" altLang="en-US" dirty="0" err="1">
                <a:solidFill>
                  <a:srgbClr val="663300"/>
                </a:solidFill>
                <a:cs typeface="Arial" panose="020B0604020202020204" pitchFamily="34" charset="0"/>
              </a:rPr>
              <a:t>lại</a:t>
            </a:r>
            <a:endParaRPr lang="en-US" altLang="en-US" dirty="0">
              <a:solidFill>
                <a:srgbClr val="663300"/>
              </a:solidFill>
              <a:cs typeface="Arial" panose="020B0604020202020204" pitchFamily="34" charset="0"/>
            </a:endParaRPr>
          </a:p>
          <a:p>
            <a:pPr algn="just" defTabSz="914400" eaLnBrk="0" fontAlgn="base" hangingPunct="0">
              <a:spcBef>
                <a:spcPts val="200"/>
              </a:spcBef>
              <a:spcAft>
                <a:spcPts val="200"/>
              </a:spcAft>
            </a:pPr>
            <a:r>
              <a:rPr lang="en-US" altLang="en-US" dirty="0">
                <a:solidFill>
                  <a:srgbClr val="663300"/>
                </a:solidFill>
                <a:cs typeface="Arial" panose="020B0604020202020204" pitchFamily="34" charset="0"/>
              </a:rPr>
              <a:t>					+ </a:t>
            </a:r>
            <a:r>
              <a:rPr lang="en-US" altLang="en-US" dirty="0" err="1">
                <a:solidFill>
                  <a:srgbClr val="663300"/>
                </a:solidFill>
                <a:cs typeface="Arial" panose="020B0604020202020204" pitchFamily="34" charset="0"/>
              </a:rPr>
              <a:t>Tỷ</a:t>
            </a:r>
            <a:r>
              <a:rPr lang="en-US" altLang="en-US" dirty="0">
                <a:solidFill>
                  <a:srgbClr val="663300"/>
                </a:solidFill>
                <a:cs typeface="Arial" panose="020B0604020202020204" pitchFamily="34" charset="0"/>
              </a:rPr>
              <a:t> </a:t>
            </a:r>
            <a:r>
              <a:rPr lang="en-US" altLang="en-US" dirty="0" err="1">
                <a:solidFill>
                  <a:srgbClr val="663300"/>
                </a:solidFill>
                <a:cs typeface="Arial" panose="020B0604020202020204" pitchFamily="34" charset="0"/>
              </a:rPr>
              <a:t>suất</a:t>
            </a:r>
            <a:r>
              <a:rPr lang="en-US" altLang="en-US" dirty="0">
                <a:solidFill>
                  <a:srgbClr val="663300"/>
                </a:solidFill>
                <a:cs typeface="Arial" panose="020B0604020202020204" pitchFamily="34" charset="0"/>
              </a:rPr>
              <a:t> </a:t>
            </a:r>
            <a:r>
              <a:rPr lang="en-US" altLang="en-US" dirty="0" err="1">
                <a:solidFill>
                  <a:srgbClr val="663300"/>
                </a:solidFill>
                <a:cs typeface="Arial" panose="020B0604020202020204" pitchFamily="34" charset="0"/>
              </a:rPr>
              <a:t>lợi</a:t>
            </a:r>
            <a:r>
              <a:rPr lang="en-US" altLang="en-US" dirty="0">
                <a:solidFill>
                  <a:srgbClr val="663300"/>
                </a:solidFill>
                <a:cs typeface="Arial" panose="020B0604020202020204" pitchFamily="34" charset="0"/>
              </a:rPr>
              <a:t> </a:t>
            </a:r>
            <a:r>
              <a:rPr lang="en-US" altLang="en-US" dirty="0" err="1">
                <a:solidFill>
                  <a:srgbClr val="663300"/>
                </a:solidFill>
                <a:cs typeface="Arial" panose="020B0604020202020204" pitchFamily="34" charset="0"/>
              </a:rPr>
              <a:t>tức</a:t>
            </a:r>
            <a:r>
              <a:rPr lang="en-US" altLang="en-US" dirty="0">
                <a:solidFill>
                  <a:srgbClr val="663300"/>
                </a:solidFill>
                <a:cs typeface="Arial" panose="020B0604020202020204" pitchFamily="34" charset="0"/>
              </a:rPr>
              <a:t> </a:t>
            </a:r>
            <a:r>
              <a:rPr lang="en-US" altLang="en-US" dirty="0" err="1">
                <a:solidFill>
                  <a:srgbClr val="663300"/>
                </a:solidFill>
                <a:cs typeface="Arial" panose="020B0604020202020204" pitchFamily="34" charset="0"/>
              </a:rPr>
              <a:t>tiền</a:t>
            </a:r>
            <a:r>
              <a:rPr lang="en-US" altLang="en-US" dirty="0">
                <a:solidFill>
                  <a:srgbClr val="663300"/>
                </a:solidFill>
                <a:cs typeface="Arial" panose="020B0604020202020204" pitchFamily="34" charset="0"/>
              </a:rPr>
              <a:t> </a:t>
            </a:r>
            <a:r>
              <a:rPr lang="en-US" altLang="en-US" dirty="0" err="1">
                <a:solidFill>
                  <a:srgbClr val="663300"/>
                </a:solidFill>
                <a:cs typeface="Arial" panose="020B0604020202020204" pitchFamily="34" charset="0"/>
              </a:rPr>
              <a:t>gửi</a:t>
            </a:r>
            <a:r>
              <a:rPr lang="en-US" altLang="en-US" dirty="0">
                <a:solidFill>
                  <a:srgbClr val="663300"/>
                </a:solidFill>
                <a:cs typeface="Arial" panose="020B0604020202020204" pitchFamily="34" charset="0"/>
              </a:rPr>
              <a:t> </a:t>
            </a:r>
            <a:r>
              <a:rPr lang="en-US" altLang="en-US" dirty="0" err="1">
                <a:solidFill>
                  <a:srgbClr val="663300"/>
                </a:solidFill>
                <a:cs typeface="Arial" panose="020B0604020202020204" pitchFamily="34" charset="0"/>
              </a:rPr>
              <a:t>ngân</a:t>
            </a:r>
            <a:r>
              <a:rPr lang="en-US" altLang="en-US" dirty="0">
                <a:solidFill>
                  <a:srgbClr val="663300"/>
                </a:solidFill>
                <a:cs typeface="Arial" panose="020B0604020202020204" pitchFamily="34" charset="0"/>
              </a:rPr>
              <a:t> </a:t>
            </a:r>
            <a:r>
              <a:rPr lang="en-US" altLang="en-US" dirty="0" err="1">
                <a:solidFill>
                  <a:srgbClr val="663300"/>
                </a:solidFill>
                <a:cs typeface="Arial" panose="020B0604020202020204" pitchFamily="34" charset="0"/>
              </a:rPr>
              <a:t>hàng</a:t>
            </a:r>
            <a:r>
              <a:rPr lang="en-US" altLang="en-US" dirty="0">
                <a:solidFill>
                  <a:srgbClr val="663300"/>
                </a:solidFill>
                <a:cs typeface="Arial" panose="020B0604020202020204" pitchFamily="34" charset="0"/>
              </a:rPr>
              <a:t>.</a:t>
            </a:r>
          </a:p>
        </p:txBody>
      </p:sp>
      <p:sp>
        <p:nvSpPr>
          <p:cNvPr id="92" name="Text Box 16">
            <a:extLst>
              <a:ext uri="{FF2B5EF4-FFF2-40B4-BE49-F238E27FC236}">
                <a16:creationId xmlns:a16="http://schemas.microsoft.com/office/drawing/2014/main" xmlns="" id="{AA999FAE-446B-46BC-838D-036A809EC9F6}"/>
              </a:ext>
            </a:extLst>
          </p:cNvPr>
          <p:cNvSpPr txBox="1">
            <a:spLocks noChangeArrowheads="1"/>
          </p:cNvSpPr>
          <p:nvPr/>
        </p:nvSpPr>
        <p:spPr bwMode="auto">
          <a:xfrm>
            <a:off x="5032377" y="5293797"/>
            <a:ext cx="2520950"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pPr>
            <a:r>
              <a:rPr lang="vi-VN" altLang="en-US" b="1" dirty="0">
                <a:solidFill>
                  <a:srgbClr val="FF0000"/>
                </a:solidFill>
                <a:cs typeface="Arial" panose="020B0604020202020204" pitchFamily="34" charset="0"/>
                <a:sym typeface="Arial" panose="020B0604020202020204" pitchFamily="34" charset="0"/>
              </a:rPr>
              <a:t>Thị giá cổ phiếu</a:t>
            </a:r>
            <a:r>
              <a:rPr lang="en-US" altLang="en-US" b="1" dirty="0">
                <a:solidFill>
                  <a:srgbClr val="FF0000"/>
                </a:solidFill>
                <a:cs typeface="Arial" panose="020B0604020202020204" pitchFamily="34" charset="0"/>
                <a:sym typeface="Arial" panose="020B0604020202020204" pitchFamily="34" charset="0"/>
              </a:rPr>
              <a:t> =</a:t>
            </a:r>
          </a:p>
        </p:txBody>
      </p:sp>
      <p:grpSp>
        <p:nvGrpSpPr>
          <p:cNvPr id="93" name="Group 18">
            <a:extLst>
              <a:ext uri="{FF2B5EF4-FFF2-40B4-BE49-F238E27FC236}">
                <a16:creationId xmlns:a16="http://schemas.microsoft.com/office/drawing/2014/main" xmlns="" id="{F31E7A0D-D77D-4476-86AF-10FA8517F8A1}"/>
              </a:ext>
            </a:extLst>
          </p:cNvPr>
          <p:cNvGrpSpPr>
            <a:grpSpLocks/>
          </p:cNvGrpSpPr>
          <p:nvPr/>
        </p:nvGrpSpPr>
        <p:grpSpPr bwMode="auto">
          <a:xfrm>
            <a:off x="7081840" y="5055010"/>
            <a:ext cx="2362200" cy="924895"/>
            <a:chOff x="3264" y="2195"/>
            <a:chExt cx="1488" cy="651"/>
          </a:xfrm>
        </p:grpSpPr>
        <p:sp>
          <p:nvSpPr>
            <p:cNvPr id="94" name="Rectangle 19">
              <a:extLst>
                <a:ext uri="{FF2B5EF4-FFF2-40B4-BE49-F238E27FC236}">
                  <a16:creationId xmlns:a16="http://schemas.microsoft.com/office/drawing/2014/main" xmlns="" id="{80244A9F-B231-4300-BCAF-44EA2AB21F6F}"/>
                </a:ext>
              </a:extLst>
            </p:cNvPr>
            <p:cNvSpPr>
              <a:spLocks noChangeArrowheads="1"/>
            </p:cNvSpPr>
            <p:nvPr/>
          </p:nvSpPr>
          <p:spPr bwMode="auto">
            <a:xfrm>
              <a:off x="3635" y="2672"/>
              <a:ext cx="687"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pPr>
              <a:r>
                <a:rPr lang="en-US" altLang="en-US">
                  <a:solidFill>
                    <a:srgbClr val="000000"/>
                  </a:solidFill>
                  <a:cs typeface="Arial" panose="020B0604020202020204" pitchFamily="34" charset="0"/>
                  <a:sym typeface="Arial" panose="020B0604020202020204" pitchFamily="34" charset="0"/>
                </a:rPr>
                <a:t>ngân hàng</a:t>
              </a:r>
            </a:p>
          </p:txBody>
        </p:sp>
        <p:sp>
          <p:nvSpPr>
            <p:cNvPr id="95" name="Rectangle 20">
              <a:extLst>
                <a:ext uri="{FF2B5EF4-FFF2-40B4-BE49-F238E27FC236}">
                  <a16:creationId xmlns:a16="http://schemas.microsoft.com/office/drawing/2014/main" xmlns="" id="{A712896E-FAEB-409A-9D2B-413E9F69B6A6}"/>
                </a:ext>
              </a:extLst>
            </p:cNvPr>
            <p:cNvSpPr>
              <a:spLocks noChangeArrowheads="1"/>
            </p:cNvSpPr>
            <p:nvPr/>
          </p:nvSpPr>
          <p:spPr bwMode="auto">
            <a:xfrm>
              <a:off x="3405" y="2616"/>
              <a:ext cx="89"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pPr>
              <a:r>
                <a:rPr lang="en-US" altLang="en-US">
                  <a:solidFill>
                    <a:srgbClr val="000000"/>
                  </a:solidFill>
                  <a:cs typeface="Arial" panose="020B0604020202020204" pitchFamily="34" charset="0"/>
                  <a:sym typeface="Arial" panose="020B0604020202020204" pitchFamily="34" charset="0"/>
                </a:rPr>
                <a:t>Z</a:t>
              </a:r>
            </a:p>
          </p:txBody>
        </p:sp>
        <p:sp>
          <p:nvSpPr>
            <p:cNvPr id="96" name="Rectangle 21">
              <a:extLst>
                <a:ext uri="{FF2B5EF4-FFF2-40B4-BE49-F238E27FC236}">
                  <a16:creationId xmlns:a16="http://schemas.microsoft.com/office/drawing/2014/main" xmlns="" id="{3443C27A-6E06-4E5F-B81C-F9C901AC5418}"/>
                </a:ext>
              </a:extLst>
            </p:cNvPr>
            <p:cNvSpPr>
              <a:spLocks noChangeArrowheads="1"/>
            </p:cNvSpPr>
            <p:nvPr/>
          </p:nvSpPr>
          <p:spPr bwMode="auto">
            <a:xfrm>
              <a:off x="3723" y="2221"/>
              <a:ext cx="517"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pPr>
              <a:r>
                <a:rPr lang="en-US" altLang="en-US" dirty="0" err="1">
                  <a:solidFill>
                    <a:srgbClr val="000000"/>
                  </a:solidFill>
                  <a:cs typeface="Arial" panose="020B0604020202020204" pitchFamily="34" charset="0"/>
                  <a:sym typeface="Arial" panose="020B0604020202020204" pitchFamily="34" charset="0"/>
                </a:rPr>
                <a:t>cổ</a:t>
              </a:r>
              <a:r>
                <a:rPr lang="en-US" altLang="en-US" dirty="0">
                  <a:solidFill>
                    <a:srgbClr val="000000"/>
                  </a:solidFill>
                  <a:cs typeface="Arial" panose="020B0604020202020204" pitchFamily="34" charset="0"/>
                  <a:sym typeface="Arial" panose="020B0604020202020204" pitchFamily="34" charset="0"/>
                </a:rPr>
                <a:t> </a:t>
              </a:r>
              <a:r>
                <a:rPr lang="en-US" altLang="en-US" dirty="0" err="1">
                  <a:solidFill>
                    <a:srgbClr val="000000"/>
                  </a:solidFill>
                  <a:cs typeface="Arial" panose="020B0604020202020204" pitchFamily="34" charset="0"/>
                  <a:sym typeface="Arial" panose="020B0604020202020204" pitchFamily="34" charset="0"/>
                </a:rPr>
                <a:t>phần</a:t>
              </a:r>
              <a:endParaRPr lang="en-US" altLang="en-US" dirty="0">
                <a:solidFill>
                  <a:srgbClr val="000000"/>
                </a:solidFill>
                <a:cs typeface="Arial" panose="020B0604020202020204" pitchFamily="34" charset="0"/>
                <a:sym typeface="Arial" panose="020B0604020202020204" pitchFamily="34" charset="0"/>
              </a:endParaRPr>
            </a:p>
          </p:txBody>
        </p:sp>
        <p:sp>
          <p:nvSpPr>
            <p:cNvPr id="97" name="Rectangle 22">
              <a:extLst>
                <a:ext uri="{FF2B5EF4-FFF2-40B4-BE49-F238E27FC236}">
                  <a16:creationId xmlns:a16="http://schemas.microsoft.com/office/drawing/2014/main" xmlns="" id="{6532EBF7-8C36-448C-9D5D-CE8E1CB514B4}"/>
                </a:ext>
              </a:extLst>
            </p:cNvPr>
            <p:cNvSpPr>
              <a:spLocks noChangeArrowheads="1"/>
            </p:cNvSpPr>
            <p:nvPr/>
          </p:nvSpPr>
          <p:spPr bwMode="auto">
            <a:xfrm>
              <a:off x="3471" y="2195"/>
              <a:ext cx="89"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pPr>
              <a:r>
                <a:rPr lang="en-US" altLang="en-US">
                  <a:solidFill>
                    <a:srgbClr val="000000"/>
                  </a:solidFill>
                  <a:cs typeface="Arial" panose="020B0604020202020204" pitchFamily="34" charset="0"/>
                  <a:sym typeface="Arial" panose="020B0604020202020204" pitchFamily="34" charset="0"/>
                </a:rPr>
                <a:t>Z</a:t>
              </a:r>
            </a:p>
          </p:txBody>
        </p:sp>
        <p:sp>
          <p:nvSpPr>
            <p:cNvPr id="98" name="Rectangle 23">
              <a:extLst>
                <a:ext uri="{FF2B5EF4-FFF2-40B4-BE49-F238E27FC236}">
                  <a16:creationId xmlns:a16="http://schemas.microsoft.com/office/drawing/2014/main" xmlns="" id="{00185E89-E5B2-4829-8B3F-071B1D7A03B0}"/>
                </a:ext>
              </a:extLst>
            </p:cNvPr>
            <p:cNvSpPr>
              <a:spLocks noChangeArrowheads="1"/>
            </p:cNvSpPr>
            <p:nvPr/>
          </p:nvSpPr>
          <p:spPr bwMode="auto">
            <a:xfrm>
              <a:off x="3570" y="2506"/>
              <a:ext cx="27"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pPr>
              <a:r>
                <a:rPr lang="en-US" altLang="en-US">
                  <a:solidFill>
                    <a:srgbClr val="000000"/>
                  </a:solidFill>
                  <a:cs typeface="Arial" panose="020B0604020202020204" pitchFamily="34" charset="0"/>
                  <a:sym typeface="Arial" panose="020B0604020202020204" pitchFamily="34" charset="0"/>
                </a:rPr>
                <a:t>'</a:t>
              </a:r>
            </a:p>
          </p:txBody>
        </p:sp>
        <p:sp>
          <p:nvSpPr>
            <p:cNvPr id="99" name="Line 24">
              <a:extLst>
                <a:ext uri="{FF2B5EF4-FFF2-40B4-BE49-F238E27FC236}">
                  <a16:creationId xmlns:a16="http://schemas.microsoft.com/office/drawing/2014/main" xmlns="" id="{851D9700-16E3-4432-A8A4-3F65FA583206}"/>
                </a:ext>
              </a:extLst>
            </p:cNvPr>
            <p:cNvSpPr>
              <a:spLocks noChangeShapeType="1"/>
            </p:cNvSpPr>
            <p:nvPr/>
          </p:nvSpPr>
          <p:spPr bwMode="auto">
            <a:xfrm>
              <a:off x="3264" y="2544"/>
              <a:ext cx="1488"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latin typeface="Arial" panose="020B0604020202020204" pitchFamily="34" charset="0"/>
                <a:cs typeface="Arial" panose="020B0604020202020204" pitchFamily="34" charset="0"/>
              </a:endParaRPr>
            </a:p>
          </p:txBody>
        </p:sp>
      </p:grpSp>
    </p:spTree>
    <p:extLst>
      <p:ext uri="{BB962C8B-B14F-4D97-AF65-F5344CB8AC3E}">
        <p14:creationId xmlns:p14="http://schemas.microsoft.com/office/powerpoint/2010/main" val="386266462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grpId="0" nodeType="withEffect">
                                  <p:stCondLst>
                                    <p:cond delay="0"/>
                                  </p:stCondLst>
                                  <p:childTnLst>
                                    <p:set>
                                      <p:cBhvr>
                                        <p:cTn id="6" dur="1" fill="hold">
                                          <p:stCondLst>
                                            <p:cond delay="0"/>
                                          </p:stCondLst>
                                        </p:cTn>
                                        <p:tgtEl>
                                          <p:spTgt spid="92"/>
                                        </p:tgtEl>
                                        <p:attrNameLst>
                                          <p:attrName>style.visibility</p:attrName>
                                        </p:attrNameLst>
                                      </p:cBhvr>
                                      <p:to>
                                        <p:strVal val="visible"/>
                                      </p:to>
                                    </p:set>
                                    <p:animEffect transition="in" filter="wipe(down)">
                                      <p:cBhvr>
                                        <p:cTn id="7" dur="500"/>
                                        <p:tgtEl>
                                          <p:spTgt spid="92"/>
                                        </p:tgtEl>
                                      </p:cBhvr>
                                    </p:animEffect>
                                  </p:childTnLst>
                                </p:cTn>
                              </p:par>
                              <p:par>
                                <p:cTn id="8" presetID="22" presetClass="entr" presetSubtype="4" fill="hold" nodeType="withEffect">
                                  <p:stCondLst>
                                    <p:cond delay="0"/>
                                  </p:stCondLst>
                                  <p:childTnLst>
                                    <p:set>
                                      <p:cBhvr>
                                        <p:cTn id="9" dur="1" fill="hold">
                                          <p:stCondLst>
                                            <p:cond delay="0"/>
                                          </p:stCondLst>
                                        </p:cTn>
                                        <p:tgtEl>
                                          <p:spTgt spid="93"/>
                                        </p:tgtEl>
                                        <p:attrNameLst>
                                          <p:attrName>style.visibility</p:attrName>
                                        </p:attrNameLst>
                                      </p:cBhvr>
                                      <p:to>
                                        <p:strVal val="visible"/>
                                      </p:to>
                                    </p:set>
                                    <p:animEffect transition="in" filter="wipe(down)">
                                      <p:cBhvr>
                                        <p:cTn id="10" dur="500"/>
                                        <p:tgtEl>
                                          <p:spTgt spid="9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2" grpId="0"/>
    </p:bldLst>
  </p:timing>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9922" name="Rectangle 1">
            <a:extLst>
              <a:ext uri="{FF2B5EF4-FFF2-40B4-BE49-F238E27FC236}">
                <a16:creationId xmlns:a16="http://schemas.microsoft.com/office/drawing/2014/main" xmlns="" id="{A0936BFC-2439-46B7-BBA1-12C960662F22}"/>
              </a:ext>
            </a:extLst>
          </p:cNvPr>
          <p:cNvSpPr>
            <a:spLocks noChangeArrowheads="1"/>
          </p:cNvSpPr>
          <p:nvPr/>
        </p:nvSpPr>
        <p:spPr bwMode="auto">
          <a:xfrm>
            <a:off x="2351088" y="193676"/>
            <a:ext cx="2195512" cy="461963"/>
          </a:xfrm>
          <a:prstGeom prst="rect">
            <a:avLst/>
          </a:prstGeom>
          <a:noFill/>
          <a:ln w="9525">
            <a:solidFill>
              <a:srgbClr val="C00000"/>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tabLst>
                <a:tab pos="114300" algn="l"/>
                <a:tab pos="228600" algn="l"/>
                <a:tab pos="342900" algn="l"/>
                <a:tab pos="457200" algn="l"/>
                <a:tab pos="571500" algn="l"/>
              </a:tabLst>
              <a:defRPr>
                <a:solidFill>
                  <a:schemeClr val="tx1"/>
                </a:solidFill>
                <a:latin typeface="Arial" panose="020B0604020202020204" pitchFamily="34" charset="0"/>
              </a:defRPr>
            </a:lvl1pPr>
            <a:lvl2pPr marL="742950" indent="-285750">
              <a:tabLst>
                <a:tab pos="114300" algn="l"/>
                <a:tab pos="228600" algn="l"/>
                <a:tab pos="342900" algn="l"/>
                <a:tab pos="457200" algn="l"/>
                <a:tab pos="571500" algn="l"/>
              </a:tabLst>
              <a:defRPr>
                <a:solidFill>
                  <a:schemeClr val="tx1"/>
                </a:solidFill>
                <a:latin typeface="Arial" panose="020B0604020202020204" pitchFamily="34" charset="0"/>
              </a:defRPr>
            </a:lvl2pPr>
            <a:lvl3pPr marL="1143000" indent="-228600">
              <a:tabLst>
                <a:tab pos="114300" algn="l"/>
                <a:tab pos="228600" algn="l"/>
                <a:tab pos="342900" algn="l"/>
                <a:tab pos="457200" algn="l"/>
                <a:tab pos="571500" algn="l"/>
              </a:tabLst>
              <a:defRPr>
                <a:solidFill>
                  <a:schemeClr val="tx1"/>
                </a:solidFill>
                <a:latin typeface="Arial" panose="020B0604020202020204" pitchFamily="34" charset="0"/>
              </a:defRPr>
            </a:lvl3pPr>
            <a:lvl4pPr marL="1600200" indent="-228600">
              <a:tabLst>
                <a:tab pos="114300" algn="l"/>
                <a:tab pos="228600" algn="l"/>
                <a:tab pos="342900" algn="l"/>
                <a:tab pos="457200" algn="l"/>
                <a:tab pos="571500" algn="l"/>
              </a:tabLst>
              <a:defRPr>
                <a:solidFill>
                  <a:schemeClr val="tx1"/>
                </a:solidFill>
                <a:latin typeface="Arial" panose="020B0604020202020204" pitchFamily="34" charset="0"/>
              </a:defRPr>
            </a:lvl4pPr>
            <a:lvl5pPr marL="2057400" indent="-228600">
              <a:tabLst>
                <a:tab pos="114300" algn="l"/>
                <a:tab pos="228600" algn="l"/>
                <a:tab pos="342900" algn="l"/>
                <a:tab pos="457200" algn="l"/>
                <a:tab pos="571500" algn="l"/>
              </a:tabLst>
              <a:defRPr>
                <a:solidFill>
                  <a:schemeClr val="tx1"/>
                </a:solidFill>
                <a:latin typeface="Arial" panose="020B0604020202020204" pitchFamily="34" charset="0"/>
              </a:defRPr>
            </a:lvl5pPr>
            <a:lvl6pPr marL="2514600" indent="-228600" eaLnBrk="0" fontAlgn="base" hangingPunct="0">
              <a:spcBef>
                <a:spcPct val="0"/>
              </a:spcBef>
              <a:spcAft>
                <a:spcPct val="0"/>
              </a:spcAft>
              <a:tabLst>
                <a:tab pos="114300" algn="l"/>
                <a:tab pos="228600" algn="l"/>
                <a:tab pos="342900" algn="l"/>
                <a:tab pos="457200" algn="l"/>
                <a:tab pos="571500" algn="l"/>
              </a:tabLst>
              <a:defRPr>
                <a:solidFill>
                  <a:schemeClr val="tx1"/>
                </a:solidFill>
                <a:latin typeface="Arial" panose="020B0604020202020204" pitchFamily="34" charset="0"/>
              </a:defRPr>
            </a:lvl6pPr>
            <a:lvl7pPr marL="2971800" indent="-228600" eaLnBrk="0" fontAlgn="base" hangingPunct="0">
              <a:spcBef>
                <a:spcPct val="0"/>
              </a:spcBef>
              <a:spcAft>
                <a:spcPct val="0"/>
              </a:spcAft>
              <a:tabLst>
                <a:tab pos="114300" algn="l"/>
                <a:tab pos="228600" algn="l"/>
                <a:tab pos="342900" algn="l"/>
                <a:tab pos="457200" algn="l"/>
                <a:tab pos="571500" algn="l"/>
              </a:tabLst>
              <a:defRPr>
                <a:solidFill>
                  <a:schemeClr val="tx1"/>
                </a:solidFill>
                <a:latin typeface="Arial" panose="020B0604020202020204" pitchFamily="34" charset="0"/>
              </a:defRPr>
            </a:lvl7pPr>
            <a:lvl8pPr marL="3429000" indent="-228600" eaLnBrk="0" fontAlgn="base" hangingPunct="0">
              <a:spcBef>
                <a:spcPct val="0"/>
              </a:spcBef>
              <a:spcAft>
                <a:spcPct val="0"/>
              </a:spcAft>
              <a:tabLst>
                <a:tab pos="114300" algn="l"/>
                <a:tab pos="228600" algn="l"/>
                <a:tab pos="342900" algn="l"/>
                <a:tab pos="457200" algn="l"/>
                <a:tab pos="571500" algn="l"/>
              </a:tabLst>
              <a:defRPr>
                <a:solidFill>
                  <a:schemeClr val="tx1"/>
                </a:solidFill>
                <a:latin typeface="Arial" panose="020B0604020202020204" pitchFamily="34" charset="0"/>
              </a:defRPr>
            </a:lvl8pPr>
            <a:lvl9pPr marL="3886200" indent="-228600" eaLnBrk="0" fontAlgn="base" hangingPunct="0">
              <a:spcBef>
                <a:spcPct val="0"/>
              </a:spcBef>
              <a:spcAft>
                <a:spcPct val="0"/>
              </a:spcAft>
              <a:tabLst>
                <a:tab pos="114300" algn="l"/>
                <a:tab pos="228600" algn="l"/>
                <a:tab pos="342900" algn="l"/>
                <a:tab pos="457200" algn="l"/>
                <a:tab pos="571500" algn="l"/>
              </a:tabLst>
              <a:defRPr>
                <a:solidFill>
                  <a:schemeClr val="tx1"/>
                </a:solidFill>
                <a:latin typeface="Arial" panose="020B0604020202020204" pitchFamily="34" charset="0"/>
              </a:defRPr>
            </a:lvl9pPr>
          </a:lstStyle>
          <a:p>
            <a:pPr algn="just" defTabSz="914400" eaLnBrk="0" fontAlgn="base" hangingPunct="0">
              <a:spcBef>
                <a:spcPts val="200"/>
              </a:spcBef>
              <a:spcAft>
                <a:spcPts val="200"/>
              </a:spcAft>
            </a:pPr>
            <a:r>
              <a:rPr lang="en-US" altLang="en-US" sz="2400" b="1" dirty="0">
                <a:solidFill>
                  <a:srgbClr val="000000"/>
                </a:solidFill>
                <a:latin typeface="+mj-lt"/>
                <a:cs typeface="Times New Roman" panose="02020603050405020304" pitchFamily="18" charset="0"/>
              </a:rPr>
              <a:t>* </a:t>
            </a:r>
            <a:r>
              <a:rPr lang="en-US" altLang="en-US" sz="2400" b="1" dirty="0" err="1">
                <a:solidFill>
                  <a:srgbClr val="000000"/>
                </a:solidFill>
                <a:latin typeface="+mj-lt"/>
                <a:cs typeface="Times New Roman" panose="02020603050405020304" pitchFamily="18" charset="0"/>
              </a:rPr>
              <a:t>Tư</a:t>
            </a:r>
            <a:r>
              <a:rPr lang="en-US" altLang="en-US" sz="2400" b="1" dirty="0">
                <a:solidFill>
                  <a:srgbClr val="000000"/>
                </a:solidFill>
                <a:latin typeface="+mj-lt"/>
                <a:cs typeface="Times New Roman" panose="02020603050405020304" pitchFamily="18" charset="0"/>
              </a:rPr>
              <a:t> </a:t>
            </a:r>
            <a:r>
              <a:rPr lang="en-US" altLang="en-US" sz="2400" b="1" dirty="0" err="1">
                <a:solidFill>
                  <a:srgbClr val="000000"/>
                </a:solidFill>
                <a:latin typeface="+mj-lt"/>
                <a:cs typeface="Times New Roman" panose="02020603050405020304" pitchFamily="18" charset="0"/>
              </a:rPr>
              <a:t>bản</a:t>
            </a:r>
            <a:r>
              <a:rPr lang="en-US" altLang="en-US" sz="2400" b="1" dirty="0">
                <a:solidFill>
                  <a:srgbClr val="000000"/>
                </a:solidFill>
                <a:latin typeface="+mj-lt"/>
                <a:cs typeface="Times New Roman" panose="02020603050405020304" pitchFamily="18" charset="0"/>
              </a:rPr>
              <a:t> </a:t>
            </a:r>
            <a:r>
              <a:rPr lang="en-US" altLang="en-US" sz="2400" b="1" dirty="0" err="1">
                <a:solidFill>
                  <a:srgbClr val="000000"/>
                </a:solidFill>
                <a:latin typeface="+mj-lt"/>
                <a:cs typeface="Times New Roman" panose="02020603050405020304" pitchFamily="18" charset="0"/>
              </a:rPr>
              <a:t>giả</a:t>
            </a:r>
            <a:r>
              <a:rPr lang="en-US" altLang="en-US" sz="2400" b="1" dirty="0">
                <a:solidFill>
                  <a:srgbClr val="000000"/>
                </a:solidFill>
                <a:latin typeface="+mj-lt"/>
                <a:cs typeface="Times New Roman" panose="02020603050405020304" pitchFamily="18" charset="0"/>
              </a:rPr>
              <a:t> </a:t>
            </a:r>
          </a:p>
        </p:txBody>
      </p:sp>
      <p:sp>
        <p:nvSpPr>
          <p:cNvPr id="209923" name="AutoShape 5">
            <a:extLst>
              <a:ext uri="{FF2B5EF4-FFF2-40B4-BE49-F238E27FC236}">
                <a16:creationId xmlns:a16="http://schemas.microsoft.com/office/drawing/2014/main" xmlns="" id="{85364D3D-C637-4BC7-A219-D6931E89E725}"/>
              </a:ext>
            </a:extLst>
          </p:cNvPr>
          <p:cNvSpPr>
            <a:spLocks noChangeArrowheads="1"/>
          </p:cNvSpPr>
          <p:nvPr/>
        </p:nvSpPr>
        <p:spPr bwMode="auto">
          <a:xfrm>
            <a:off x="261257" y="1089026"/>
            <a:ext cx="5329918" cy="2339975"/>
          </a:xfrm>
          <a:prstGeom prst="hexagon">
            <a:avLst>
              <a:gd name="adj" fmla="val 34560"/>
              <a:gd name="vf" fmla="val 115470"/>
            </a:avLst>
          </a:prstGeom>
          <a:solidFill>
            <a:schemeClr val="bg1"/>
          </a:solidFill>
          <a:ln w="76200">
            <a:solidFill>
              <a:srgbClr val="00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defTabSz="914400" eaLnBrk="0" fontAlgn="base" hangingPunct="0">
              <a:spcBef>
                <a:spcPct val="0"/>
              </a:spcBef>
              <a:spcAft>
                <a:spcPct val="0"/>
              </a:spcAft>
            </a:pPr>
            <a:endParaRPr lang="en-US" altLang="en-US" i="1" dirty="0">
              <a:solidFill>
                <a:srgbClr val="FF0000"/>
              </a:solidFill>
            </a:endParaRPr>
          </a:p>
          <a:p>
            <a:pPr algn="ctr" defTabSz="914400" eaLnBrk="0" fontAlgn="base" hangingPunct="0">
              <a:spcBef>
                <a:spcPct val="0"/>
              </a:spcBef>
              <a:spcAft>
                <a:spcPct val="0"/>
              </a:spcAft>
            </a:pPr>
            <a:r>
              <a:rPr lang="en-US" altLang="en-US" i="1" dirty="0">
                <a:solidFill>
                  <a:srgbClr val="FF0000"/>
                </a:solidFill>
              </a:rPr>
              <a:t>TB</a:t>
            </a:r>
            <a:r>
              <a:rPr lang="vi-VN" altLang="en-US" i="1" dirty="0">
                <a:solidFill>
                  <a:srgbClr val="FF0000"/>
                </a:solidFill>
              </a:rPr>
              <a:t> tồn tại dưới </a:t>
            </a:r>
            <a:endParaRPr lang="en-US" altLang="en-US" i="1" dirty="0">
              <a:solidFill>
                <a:srgbClr val="FF0000"/>
              </a:solidFill>
            </a:endParaRPr>
          </a:p>
          <a:p>
            <a:pPr algn="ctr" defTabSz="914400" eaLnBrk="0" fontAlgn="base" hangingPunct="0">
              <a:spcBef>
                <a:spcPct val="0"/>
              </a:spcBef>
              <a:spcAft>
                <a:spcPct val="0"/>
              </a:spcAft>
            </a:pPr>
            <a:r>
              <a:rPr lang="vi-VN" altLang="en-US" i="1" dirty="0">
                <a:solidFill>
                  <a:srgbClr val="FF0000"/>
                </a:solidFill>
              </a:rPr>
              <a:t>hình thức chứng khoán</a:t>
            </a:r>
            <a:endParaRPr lang="en-US" altLang="en-US" i="1" dirty="0">
              <a:solidFill>
                <a:srgbClr val="FF0000"/>
              </a:solidFill>
            </a:endParaRPr>
          </a:p>
          <a:p>
            <a:pPr algn="ctr" defTabSz="914400" eaLnBrk="0" fontAlgn="base" hangingPunct="0">
              <a:spcBef>
                <a:spcPct val="0"/>
              </a:spcBef>
              <a:spcAft>
                <a:spcPct val="0"/>
              </a:spcAft>
            </a:pPr>
            <a:r>
              <a:rPr lang="vi-VN" altLang="en-US" i="1" dirty="0">
                <a:solidFill>
                  <a:srgbClr val="FF0000"/>
                </a:solidFill>
              </a:rPr>
              <a:t> có giá, mang lại thu nhập cho</a:t>
            </a:r>
            <a:endParaRPr lang="en-US" altLang="en-US" i="1" dirty="0">
              <a:solidFill>
                <a:srgbClr val="FF0000"/>
              </a:solidFill>
            </a:endParaRPr>
          </a:p>
          <a:p>
            <a:pPr algn="ctr" defTabSz="914400" eaLnBrk="0" fontAlgn="base" hangingPunct="0">
              <a:spcBef>
                <a:spcPct val="0"/>
              </a:spcBef>
              <a:spcAft>
                <a:spcPct val="0"/>
              </a:spcAft>
            </a:pPr>
            <a:r>
              <a:rPr lang="vi-VN" altLang="en-US" i="1" dirty="0">
                <a:solidFill>
                  <a:srgbClr val="FF0000"/>
                </a:solidFill>
              </a:rPr>
              <a:t> người sở hữu chứng khoán đó</a:t>
            </a:r>
            <a:endParaRPr lang="en-US" altLang="en-US" i="1" dirty="0">
              <a:solidFill>
                <a:srgbClr val="FF0000"/>
              </a:solidFill>
            </a:endParaRPr>
          </a:p>
          <a:p>
            <a:pPr algn="ctr" defTabSz="914400" eaLnBrk="0" fontAlgn="base" hangingPunct="0">
              <a:spcBef>
                <a:spcPct val="0"/>
              </a:spcBef>
              <a:spcAft>
                <a:spcPct val="0"/>
              </a:spcAft>
            </a:pPr>
            <a:r>
              <a:rPr lang="en-US" altLang="en-US" sz="1600" dirty="0" err="1">
                <a:solidFill>
                  <a:srgbClr val="000000"/>
                </a:solidFill>
              </a:rPr>
              <a:t>Tư</a:t>
            </a:r>
            <a:r>
              <a:rPr lang="en-US" altLang="en-US" sz="1600" dirty="0">
                <a:solidFill>
                  <a:srgbClr val="000000"/>
                </a:solidFill>
              </a:rPr>
              <a:t> </a:t>
            </a:r>
            <a:r>
              <a:rPr lang="en-US" altLang="en-US" sz="1600" dirty="0" err="1">
                <a:solidFill>
                  <a:srgbClr val="000000"/>
                </a:solidFill>
              </a:rPr>
              <a:t>bản</a:t>
            </a:r>
            <a:r>
              <a:rPr lang="en-US" altLang="en-US" sz="1600" dirty="0">
                <a:solidFill>
                  <a:srgbClr val="000000"/>
                </a:solidFill>
              </a:rPr>
              <a:t> </a:t>
            </a:r>
            <a:r>
              <a:rPr lang="en-US" altLang="en-US" sz="1600" dirty="0" err="1">
                <a:solidFill>
                  <a:srgbClr val="000000"/>
                </a:solidFill>
              </a:rPr>
              <a:t>giả</a:t>
            </a:r>
            <a:r>
              <a:rPr lang="en-US" altLang="en-US" sz="1600" dirty="0">
                <a:solidFill>
                  <a:srgbClr val="000000"/>
                </a:solidFill>
              </a:rPr>
              <a:t> </a:t>
            </a:r>
            <a:r>
              <a:rPr lang="en-US" altLang="en-US" sz="1600" dirty="0" err="1">
                <a:solidFill>
                  <a:srgbClr val="000000"/>
                </a:solidFill>
              </a:rPr>
              <a:t>tồn</a:t>
            </a:r>
            <a:r>
              <a:rPr lang="en-US" altLang="en-US" sz="1600" dirty="0">
                <a:solidFill>
                  <a:srgbClr val="000000"/>
                </a:solidFill>
              </a:rPr>
              <a:t> </a:t>
            </a:r>
            <a:r>
              <a:rPr lang="en-US" altLang="en-US" sz="1600" dirty="0" err="1">
                <a:solidFill>
                  <a:srgbClr val="000000"/>
                </a:solidFill>
              </a:rPr>
              <a:t>tại</a:t>
            </a:r>
            <a:r>
              <a:rPr lang="en-US" altLang="en-US" sz="1600" dirty="0">
                <a:solidFill>
                  <a:srgbClr val="000000"/>
                </a:solidFill>
              </a:rPr>
              <a:t> </a:t>
            </a:r>
            <a:r>
              <a:rPr lang="en-US" altLang="en-US" sz="1600" dirty="0" err="1">
                <a:solidFill>
                  <a:srgbClr val="000000"/>
                </a:solidFill>
              </a:rPr>
              <a:t>dưới</a:t>
            </a:r>
            <a:r>
              <a:rPr lang="en-US" altLang="en-US" sz="1600" dirty="0">
                <a:solidFill>
                  <a:srgbClr val="000000"/>
                </a:solidFill>
              </a:rPr>
              <a:t> </a:t>
            </a:r>
            <a:r>
              <a:rPr lang="en-US" altLang="en-US" sz="1600" dirty="0" err="1">
                <a:solidFill>
                  <a:srgbClr val="000000"/>
                </a:solidFill>
              </a:rPr>
              <a:t>hai</a:t>
            </a:r>
            <a:endParaRPr lang="en-US" altLang="en-US" sz="1600" dirty="0">
              <a:solidFill>
                <a:srgbClr val="000000"/>
              </a:solidFill>
            </a:endParaRPr>
          </a:p>
          <a:p>
            <a:pPr algn="ctr" defTabSz="914400" eaLnBrk="0" fontAlgn="base" hangingPunct="0">
              <a:spcBef>
                <a:spcPct val="0"/>
              </a:spcBef>
              <a:spcAft>
                <a:spcPct val="0"/>
              </a:spcAft>
            </a:pPr>
            <a:r>
              <a:rPr lang="en-US" altLang="en-US" sz="1600" dirty="0">
                <a:solidFill>
                  <a:srgbClr val="000000"/>
                </a:solidFill>
              </a:rPr>
              <a:t> </a:t>
            </a:r>
            <a:r>
              <a:rPr lang="en-US" altLang="en-US" sz="1600" dirty="0" err="1">
                <a:solidFill>
                  <a:srgbClr val="000000"/>
                </a:solidFill>
              </a:rPr>
              <a:t>hình</a:t>
            </a:r>
            <a:r>
              <a:rPr lang="en-US" altLang="en-US" sz="1600" dirty="0">
                <a:solidFill>
                  <a:srgbClr val="000000"/>
                </a:solidFill>
              </a:rPr>
              <a:t> </a:t>
            </a:r>
            <a:r>
              <a:rPr lang="en-US" altLang="en-US" sz="1600" dirty="0" err="1">
                <a:solidFill>
                  <a:srgbClr val="000000"/>
                </a:solidFill>
              </a:rPr>
              <a:t>thức</a:t>
            </a:r>
            <a:r>
              <a:rPr lang="en-US" altLang="en-US" sz="1600" dirty="0">
                <a:solidFill>
                  <a:srgbClr val="000000"/>
                </a:solidFill>
              </a:rPr>
              <a:t> </a:t>
            </a:r>
            <a:r>
              <a:rPr lang="en-US" altLang="en-US" sz="1600" dirty="0" err="1">
                <a:solidFill>
                  <a:srgbClr val="000000"/>
                </a:solidFill>
              </a:rPr>
              <a:t>chủ</a:t>
            </a:r>
            <a:r>
              <a:rPr lang="en-US" altLang="en-US" sz="1600" dirty="0">
                <a:solidFill>
                  <a:srgbClr val="000000"/>
                </a:solidFill>
              </a:rPr>
              <a:t> </a:t>
            </a:r>
            <a:r>
              <a:rPr lang="en-US" altLang="en-US" sz="1600" dirty="0" err="1">
                <a:solidFill>
                  <a:srgbClr val="000000"/>
                </a:solidFill>
              </a:rPr>
              <a:t>yếu</a:t>
            </a:r>
            <a:r>
              <a:rPr lang="en-US" altLang="en-US" sz="1600" dirty="0">
                <a:solidFill>
                  <a:srgbClr val="000000"/>
                </a:solidFill>
              </a:rPr>
              <a:t> </a:t>
            </a:r>
            <a:r>
              <a:rPr lang="en-US" altLang="en-US" sz="1600" dirty="0" err="1">
                <a:solidFill>
                  <a:srgbClr val="000000"/>
                </a:solidFill>
              </a:rPr>
              <a:t>là</a:t>
            </a:r>
            <a:r>
              <a:rPr lang="en-US" altLang="en-US" sz="1600" dirty="0">
                <a:solidFill>
                  <a:srgbClr val="000000"/>
                </a:solidFill>
              </a:rPr>
              <a:t>:</a:t>
            </a:r>
          </a:p>
          <a:p>
            <a:pPr algn="ctr" defTabSz="914400" eaLnBrk="0" fontAlgn="base" hangingPunct="0">
              <a:spcBef>
                <a:spcPct val="0"/>
              </a:spcBef>
              <a:spcAft>
                <a:spcPct val="0"/>
              </a:spcAft>
            </a:pPr>
            <a:r>
              <a:rPr lang="en-US" altLang="en-US" sz="2000" b="1" dirty="0">
                <a:solidFill>
                  <a:srgbClr val="0000CC"/>
                </a:solidFill>
                <a:cs typeface="Arial" panose="020B0604020202020204" pitchFamily="34" charset="0"/>
              </a:rPr>
              <a:t>C</a:t>
            </a:r>
            <a:r>
              <a:rPr lang="vi-VN" altLang="en-US" sz="2000" b="1" dirty="0">
                <a:solidFill>
                  <a:srgbClr val="0000CC"/>
                </a:solidFill>
                <a:cs typeface="Arial" panose="020B0604020202020204" pitchFamily="34" charset="0"/>
              </a:rPr>
              <a:t>ổ phiếu</a:t>
            </a:r>
            <a:r>
              <a:rPr lang="en-US" altLang="en-US" sz="2000" b="1" dirty="0">
                <a:solidFill>
                  <a:srgbClr val="0000CC"/>
                </a:solidFill>
                <a:cs typeface="Arial" panose="020B0604020202020204" pitchFamily="34" charset="0"/>
              </a:rPr>
              <a:t>  </a:t>
            </a:r>
            <a:r>
              <a:rPr lang="vi-VN" altLang="en-US" sz="2000" b="1" dirty="0">
                <a:solidFill>
                  <a:srgbClr val="0000CC"/>
                </a:solidFill>
                <a:cs typeface="Arial" panose="020B0604020202020204" pitchFamily="34" charset="0"/>
              </a:rPr>
              <a:t> </a:t>
            </a:r>
            <a:r>
              <a:rPr lang="en-US" altLang="en-US" sz="2000" b="1" dirty="0">
                <a:solidFill>
                  <a:srgbClr val="0000CC"/>
                </a:solidFill>
                <a:cs typeface="Arial" panose="020B0604020202020204" pitchFamily="34" charset="0"/>
              </a:rPr>
              <a:t> </a:t>
            </a:r>
            <a:r>
              <a:rPr lang="en-US" altLang="en-US" sz="2000" b="1" dirty="0">
                <a:solidFill>
                  <a:srgbClr val="A50021"/>
                </a:solidFill>
                <a:cs typeface="Arial" panose="020B0604020202020204" pitchFamily="34" charset="0"/>
              </a:rPr>
              <a:t>T</a:t>
            </a:r>
            <a:r>
              <a:rPr lang="vi-VN" altLang="en-US" sz="2000" b="1" dirty="0">
                <a:solidFill>
                  <a:srgbClr val="A50021"/>
                </a:solidFill>
                <a:cs typeface="Arial" panose="020B0604020202020204" pitchFamily="34" charset="0"/>
              </a:rPr>
              <a:t>rái phiếu</a:t>
            </a:r>
            <a:r>
              <a:rPr lang="vi-VN" altLang="en-US" sz="2000" b="1" dirty="0">
                <a:solidFill>
                  <a:srgbClr val="000000"/>
                </a:solidFill>
                <a:cs typeface="Arial" panose="020B0604020202020204" pitchFamily="34" charset="0"/>
              </a:rPr>
              <a:t> </a:t>
            </a:r>
            <a:endParaRPr lang="en-US" altLang="en-US" b="1" dirty="0">
              <a:solidFill>
                <a:srgbClr val="000000"/>
              </a:solidFill>
            </a:endParaRPr>
          </a:p>
          <a:p>
            <a:pPr algn="ctr" defTabSz="914400" eaLnBrk="0" fontAlgn="base" hangingPunct="0">
              <a:spcBef>
                <a:spcPct val="0"/>
              </a:spcBef>
              <a:spcAft>
                <a:spcPct val="0"/>
              </a:spcAft>
            </a:pPr>
            <a:endParaRPr lang="en-US" altLang="en-US" i="1" dirty="0">
              <a:solidFill>
                <a:srgbClr val="000000"/>
              </a:solidFill>
            </a:endParaRPr>
          </a:p>
        </p:txBody>
      </p:sp>
      <p:sp>
        <p:nvSpPr>
          <p:cNvPr id="5" name="Content Placeholder 2">
            <a:extLst>
              <a:ext uri="{FF2B5EF4-FFF2-40B4-BE49-F238E27FC236}">
                <a16:creationId xmlns:a16="http://schemas.microsoft.com/office/drawing/2014/main" xmlns="" id="{07BCE0DC-5E10-4138-B622-63D038174856}"/>
              </a:ext>
            </a:extLst>
          </p:cNvPr>
          <p:cNvSpPr txBox="1">
            <a:spLocks/>
          </p:cNvSpPr>
          <p:nvPr/>
        </p:nvSpPr>
        <p:spPr bwMode="auto">
          <a:xfrm>
            <a:off x="351065" y="4110038"/>
            <a:ext cx="5150302" cy="1828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eaLnBrk="0" fontAlgn="base" hangingPunct="0">
              <a:spcBef>
                <a:spcPct val="0"/>
              </a:spcBef>
              <a:spcAft>
                <a:spcPct val="0"/>
              </a:spcAft>
            </a:pPr>
            <a:r>
              <a:rPr lang="en-US" altLang="en-US" sz="2200" dirty="0">
                <a:solidFill>
                  <a:srgbClr val="336600"/>
                </a:solidFill>
                <a:latin typeface="+mj-lt"/>
                <a:cs typeface="Times New Roman" panose="02020603050405020304" pitchFamily="18" charset="0"/>
                <a:sym typeface="Arial" panose="020B0604020202020204" pitchFamily="34" charset="0"/>
              </a:rPr>
              <a:t>1</a:t>
            </a:r>
            <a:r>
              <a:rPr lang="vi-VN" altLang="en-US" sz="2200" dirty="0">
                <a:solidFill>
                  <a:srgbClr val="336600"/>
                </a:solidFill>
                <a:latin typeface="+mj-lt"/>
                <a:cs typeface="Times New Roman" panose="02020603050405020304" pitchFamily="18" charset="0"/>
                <a:sym typeface="Arial" panose="020B0604020202020204" pitchFamily="34" charset="0"/>
              </a:rPr>
              <a:t>- Có thể mang lại thu nhập cho người sở hữu</a:t>
            </a:r>
          </a:p>
          <a:p>
            <a:pPr defTabSz="914400" eaLnBrk="0" fontAlgn="base" hangingPunct="0">
              <a:spcBef>
                <a:spcPct val="0"/>
              </a:spcBef>
              <a:spcAft>
                <a:spcPct val="0"/>
              </a:spcAft>
            </a:pPr>
            <a:r>
              <a:rPr lang="en-US" altLang="en-US" sz="2200" dirty="0">
                <a:solidFill>
                  <a:srgbClr val="FF0000"/>
                </a:solidFill>
                <a:latin typeface="+mn-lt"/>
                <a:cs typeface="Times New Roman" panose="02020603050405020304" pitchFamily="18" charset="0"/>
                <a:sym typeface="Arial" panose="020B0604020202020204" pitchFamily="34" charset="0"/>
              </a:rPr>
              <a:t>2</a:t>
            </a:r>
            <a:r>
              <a:rPr lang="vi-VN" altLang="en-US" sz="2200" dirty="0">
                <a:solidFill>
                  <a:srgbClr val="FF0000"/>
                </a:solidFill>
                <a:latin typeface="+mn-lt"/>
                <a:cs typeface="Times New Roman" panose="02020603050405020304" pitchFamily="18" charset="0"/>
                <a:sym typeface="Arial" panose="020B0604020202020204" pitchFamily="34" charset="0"/>
              </a:rPr>
              <a:t>- Có thể mua bán được. </a:t>
            </a:r>
          </a:p>
          <a:p>
            <a:pPr defTabSz="914400" eaLnBrk="0" fontAlgn="base" hangingPunct="0">
              <a:spcBef>
                <a:spcPct val="0"/>
              </a:spcBef>
              <a:spcAft>
                <a:spcPct val="0"/>
              </a:spcAft>
            </a:pPr>
            <a:r>
              <a:rPr lang="en-US" altLang="en-US" sz="2200" dirty="0">
                <a:solidFill>
                  <a:srgbClr val="800040"/>
                </a:solidFill>
                <a:latin typeface="+mn-lt"/>
                <a:cs typeface="Times New Roman" panose="02020603050405020304" pitchFamily="18" charset="0"/>
                <a:sym typeface="Arial" panose="020B0604020202020204" pitchFamily="34" charset="0"/>
              </a:rPr>
              <a:t>3</a:t>
            </a:r>
            <a:r>
              <a:rPr lang="vi-VN" altLang="en-US" sz="2200" dirty="0">
                <a:solidFill>
                  <a:srgbClr val="800040"/>
                </a:solidFill>
                <a:latin typeface="+mn-lt"/>
                <a:cs typeface="Times New Roman" panose="02020603050405020304" pitchFamily="18" charset="0"/>
                <a:sym typeface="Arial" panose="020B0604020202020204" pitchFamily="34" charset="0"/>
              </a:rPr>
              <a:t>- </a:t>
            </a:r>
            <a:r>
              <a:rPr lang="en-US" altLang="en-US" sz="2200" dirty="0">
                <a:solidFill>
                  <a:srgbClr val="800040"/>
                </a:solidFill>
                <a:latin typeface="+mn-lt"/>
                <a:cs typeface="Times New Roman" panose="02020603050405020304" pitchFamily="18" charset="0"/>
                <a:sym typeface="Arial" panose="020B0604020202020204" pitchFamily="34" charset="0"/>
              </a:rPr>
              <a:t>T</a:t>
            </a:r>
            <a:r>
              <a:rPr lang="vi-VN" altLang="en-US" sz="2200" dirty="0">
                <a:solidFill>
                  <a:srgbClr val="800040"/>
                </a:solidFill>
                <a:latin typeface="+mn-lt"/>
                <a:cs typeface="Times New Roman" panose="02020603050405020304" pitchFamily="18" charset="0"/>
                <a:sym typeface="Arial" panose="020B0604020202020204" pitchFamily="34" charset="0"/>
              </a:rPr>
              <a:t>ăng hay giảm</a:t>
            </a:r>
            <a:r>
              <a:rPr lang="en-US" altLang="en-US" sz="2200" dirty="0">
                <a:solidFill>
                  <a:srgbClr val="800040"/>
                </a:solidFill>
                <a:latin typeface="+mn-lt"/>
                <a:cs typeface="Times New Roman" panose="02020603050405020304" pitchFamily="18" charset="0"/>
                <a:sym typeface="Arial" panose="020B0604020202020204" pitchFamily="34" charset="0"/>
              </a:rPr>
              <a:t> </a:t>
            </a:r>
            <a:r>
              <a:rPr lang="en-US" altLang="en-US" sz="2200" dirty="0" err="1">
                <a:solidFill>
                  <a:srgbClr val="800040"/>
                </a:solidFill>
                <a:latin typeface="+mn-lt"/>
                <a:cs typeface="Times New Roman" panose="02020603050405020304" pitchFamily="18" charset="0"/>
                <a:sym typeface="Arial" panose="020B0604020202020204" pitchFamily="34" charset="0"/>
              </a:rPr>
              <a:t>tách</a:t>
            </a:r>
            <a:r>
              <a:rPr lang="vi-VN" altLang="en-US" sz="2200" dirty="0">
                <a:solidFill>
                  <a:srgbClr val="800040"/>
                </a:solidFill>
                <a:latin typeface="+mn-lt"/>
                <a:cs typeface="Times New Roman" panose="02020603050405020304" pitchFamily="18" charset="0"/>
                <a:sym typeface="Arial" panose="020B0604020202020204" pitchFamily="34" charset="0"/>
              </a:rPr>
              <a:t> sự thay đổi tương đương của tư bản thật. </a:t>
            </a:r>
          </a:p>
        </p:txBody>
      </p:sp>
      <p:sp>
        <p:nvSpPr>
          <p:cNvPr id="7" name="Down Arrow 6">
            <a:extLst>
              <a:ext uri="{FF2B5EF4-FFF2-40B4-BE49-F238E27FC236}">
                <a16:creationId xmlns:a16="http://schemas.microsoft.com/office/drawing/2014/main" xmlns="" id="{AD1E966D-DAC6-4C3C-943E-B50545916783}"/>
              </a:ext>
            </a:extLst>
          </p:cNvPr>
          <p:cNvSpPr/>
          <p:nvPr/>
        </p:nvSpPr>
        <p:spPr>
          <a:xfrm>
            <a:off x="2467768" y="3511550"/>
            <a:ext cx="638175" cy="684213"/>
          </a:xfrm>
          <a:prstGeom prst="downArrow">
            <a:avLst/>
          </a:prstGeom>
          <a:solidFill>
            <a:srgbClr val="0000CC"/>
          </a:solidFill>
          <a:ln>
            <a:solidFill>
              <a:srgbClr val="0000CC"/>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eaLnBrk="0" fontAlgn="base" hangingPunct="0">
              <a:spcBef>
                <a:spcPct val="0"/>
              </a:spcBef>
              <a:spcAft>
                <a:spcPct val="0"/>
              </a:spcAft>
              <a:defRPr/>
            </a:pPr>
            <a:endParaRPr lang="en-US">
              <a:solidFill>
                <a:srgbClr val="FFFFFF"/>
              </a:solidFill>
              <a:latin typeface="Arial"/>
            </a:endParaRPr>
          </a:p>
        </p:txBody>
      </p:sp>
      <p:sp>
        <p:nvSpPr>
          <p:cNvPr id="209926" name="Rectangle 9">
            <a:extLst>
              <a:ext uri="{FF2B5EF4-FFF2-40B4-BE49-F238E27FC236}">
                <a16:creationId xmlns:a16="http://schemas.microsoft.com/office/drawing/2014/main" xmlns="" id="{00F24EC3-E6B3-4679-ABC2-FF010F7491F4}"/>
              </a:ext>
            </a:extLst>
          </p:cNvPr>
          <p:cNvSpPr>
            <a:spLocks noChangeArrowheads="1"/>
          </p:cNvSpPr>
          <p:nvPr/>
        </p:nvSpPr>
        <p:spPr bwMode="auto">
          <a:xfrm rot="5400000">
            <a:off x="2924569" y="3651758"/>
            <a:ext cx="1083469"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defTabSz="914400" eaLnBrk="0" fontAlgn="base" hangingPunct="0">
              <a:spcBef>
                <a:spcPct val="0"/>
              </a:spcBef>
              <a:spcAft>
                <a:spcPct val="0"/>
              </a:spcAft>
            </a:pPr>
            <a:r>
              <a:rPr lang="en-US" altLang="en-US" sz="1600" b="1" i="1" dirty="0">
                <a:solidFill>
                  <a:srgbClr val="6611CC"/>
                </a:solidFill>
              </a:rPr>
              <a:t>Đ</a:t>
            </a:r>
            <a:r>
              <a:rPr lang="vi-VN" altLang="en-US" sz="1600" b="1" i="1" dirty="0">
                <a:solidFill>
                  <a:srgbClr val="6611CC"/>
                </a:solidFill>
              </a:rPr>
              <a:t>ặc điểm</a:t>
            </a:r>
            <a:endParaRPr lang="en-US" altLang="en-US" sz="1600" b="1" i="1" dirty="0">
              <a:solidFill>
                <a:srgbClr val="6611CC"/>
              </a:solidFill>
            </a:endParaRPr>
          </a:p>
        </p:txBody>
      </p:sp>
      <p:sp>
        <p:nvSpPr>
          <p:cNvPr id="209927" name="Rectangle 8">
            <a:extLst>
              <a:ext uri="{FF2B5EF4-FFF2-40B4-BE49-F238E27FC236}">
                <a16:creationId xmlns:a16="http://schemas.microsoft.com/office/drawing/2014/main" xmlns="" id="{6EFAA162-EF91-403C-B3EC-AAD06B1B465A}"/>
              </a:ext>
            </a:extLst>
          </p:cNvPr>
          <p:cNvSpPr>
            <a:spLocks noChangeArrowheads="1"/>
          </p:cNvSpPr>
          <p:nvPr/>
        </p:nvSpPr>
        <p:spPr bwMode="auto">
          <a:xfrm>
            <a:off x="6085193" y="193676"/>
            <a:ext cx="5540743" cy="461665"/>
          </a:xfrm>
          <a:prstGeom prst="rect">
            <a:avLst/>
          </a:prstGeom>
          <a:noFill/>
          <a:ln w="9525">
            <a:solidFill>
              <a:srgbClr val="C00000"/>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tabLst>
                <a:tab pos="114300" algn="l"/>
                <a:tab pos="228600" algn="l"/>
                <a:tab pos="342900" algn="l"/>
                <a:tab pos="457200" algn="l"/>
                <a:tab pos="571500" algn="l"/>
              </a:tabLst>
              <a:defRPr>
                <a:solidFill>
                  <a:schemeClr val="tx1"/>
                </a:solidFill>
                <a:latin typeface="Arial" panose="020B0604020202020204" pitchFamily="34" charset="0"/>
              </a:defRPr>
            </a:lvl1pPr>
            <a:lvl2pPr marL="742950" indent="-285750">
              <a:tabLst>
                <a:tab pos="114300" algn="l"/>
                <a:tab pos="228600" algn="l"/>
                <a:tab pos="342900" algn="l"/>
                <a:tab pos="457200" algn="l"/>
                <a:tab pos="571500" algn="l"/>
              </a:tabLst>
              <a:defRPr>
                <a:solidFill>
                  <a:schemeClr val="tx1"/>
                </a:solidFill>
                <a:latin typeface="Arial" panose="020B0604020202020204" pitchFamily="34" charset="0"/>
              </a:defRPr>
            </a:lvl2pPr>
            <a:lvl3pPr marL="1143000" indent="-228600">
              <a:tabLst>
                <a:tab pos="114300" algn="l"/>
                <a:tab pos="228600" algn="l"/>
                <a:tab pos="342900" algn="l"/>
                <a:tab pos="457200" algn="l"/>
                <a:tab pos="571500" algn="l"/>
              </a:tabLst>
              <a:defRPr>
                <a:solidFill>
                  <a:schemeClr val="tx1"/>
                </a:solidFill>
                <a:latin typeface="Arial" panose="020B0604020202020204" pitchFamily="34" charset="0"/>
              </a:defRPr>
            </a:lvl3pPr>
            <a:lvl4pPr marL="1600200" indent="-228600">
              <a:tabLst>
                <a:tab pos="114300" algn="l"/>
                <a:tab pos="228600" algn="l"/>
                <a:tab pos="342900" algn="l"/>
                <a:tab pos="457200" algn="l"/>
                <a:tab pos="571500" algn="l"/>
              </a:tabLst>
              <a:defRPr>
                <a:solidFill>
                  <a:schemeClr val="tx1"/>
                </a:solidFill>
                <a:latin typeface="Arial" panose="020B0604020202020204" pitchFamily="34" charset="0"/>
              </a:defRPr>
            </a:lvl4pPr>
            <a:lvl5pPr marL="2057400" indent="-228600">
              <a:tabLst>
                <a:tab pos="114300" algn="l"/>
                <a:tab pos="228600" algn="l"/>
                <a:tab pos="342900" algn="l"/>
                <a:tab pos="457200" algn="l"/>
                <a:tab pos="571500" algn="l"/>
              </a:tabLst>
              <a:defRPr>
                <a:solidFill>
                  <a:schemeClr val="tx1"/>
                </a:solidFill>
                <a:latin typeface="Arial" panose="020B0604020202020204" pitchFamily="34" charset="0"/>
              </a:defRPr>
            </a:lvl5pPr>
            <a:lvl6pPr marL="2514600" indent="-228600" eaLnBrk="0" fontAlgn="base" hangingPunct="0">
              <a:spcBef>
                <a:spcPct val="0"/>
              </a:spcBef>
              <a:spcAft>
                <a:spcPct val="0"/>
              </a:spcAft>
              <a:tabLst>
                <a:tab pos="114300" algn="l"/>
                <a:tab pos="228600" algn="l"/>
                <a:tab pos="342900" algn="l"/>
                <a:tab pos="457200" algn="l"/>
                <a:tab pos="571500" algn="l"/>
              </a:tabLst>
              <a:defRPr>
                <a:solidFill>
                  <a:schemeClr val="tx1"/>
                </a:solidFill>
                <a:latin typeface="Arial" panose="020B0604020202020204" pitchFamily="34" charset="0"/>
              </a:defRPr>
            </a:lvl6pPr>
            <a:lvl7pPr marL="2971800" indent="-228600" eaLnBrk="0" fontAlgn="base" hangingPunct="0">
              <a:spcBef>
                <a:spcPct val="0"/>
              </a:spcBef>
              <a:spcAft>
                <a:spcPct val="0"/>
              </a:spcAft>
              <a:tabLst>
                <a:tab pos="114300" algn="l"/>
                <a:tab pos="228600" algn="l"/>
                <a:tab pos="342900" algn="l"/>
                <a:tab pos="457200" algn="l"/>
                <a:tab pos="571500" algn="l"/>
              </a:tabLst>
              <a:defRPr>
                <a:solidFill>
                  <a:schemeClr val="tx1"/>
                </a:solidFill>
                <a:latin typeface="Arial" panose="020B0604020202020204" pitchFamily="34" charset="0"/>
              </a:defRPr>
            </a:lvl7pPr>
            <a:lvl8pPr marL="3429000" indent="-228600" eaLnBrk="0" fontAlgn="base" hangingPunct="0">
              <a:spcBef>
                <a:spcPct val="0"/>
              </a:spcBef>
              <a:spcAft>
                <a:spcPct val="0"/>
              </a:spcAft>
              <a:tabLst>
                <a:tab pos="114300" algn="l"/>
                <a:tab pos="228600" algn="l"/>
                <a:tab pos="342900" algn="l"/>
                <a:tab pos="457200" algn="l"/>
                <a:tab pos="571500" algn="l"/>
              </a:tabLst>
              <a:defRPr>
                <a:solidFill>
                  <a:schemeClr val="tx1"/>
                </a:solidFill>
                <a:latin typeface="Arial" panose="020B0604020202020204" pitchFamily="34" charset="0"/>
              </a:defRPr>
            </a:lvl8pPr>
            <a:lvl9pPr marL="3886200" indent="-228600" eaLnBrk="0" fontAlgn="base" hangingPunct="0">
              <a:spcBef>
                <a:spcPct val="0"/>
              </a:spcBef>
              <a:spcAft>
                <a:spcPct val="0"/>
              </a:spcAft>
              <a:tabLst>
                <a:tab pos="114300" algn="l"/>
                <a:tab pos="228600" algn="l"/>
                <a:tab pos="342900" algn="l"/>
                <a:tab pos="457200" algn="l"/>
                <a:tab pos="571500" algn="l"/>
              </a:tabLst>
              <a:defRPr>
                <a:solidFill>
                  <a:schemeClr val="tx1"/>
                </a:solidFill>
                <a:latin typeface="Arial" panose="020B0604020202020204" pitchFamily="34" charset="0"/>
              </a:defRPr>
            </a:lvl9pPr>
          </a:lstStyle>
          <a:p>
            <a:pPr algn="ctr" defTabSz="914400" eaLnBrk="0" fontAlgn="base" hangingPunct="0">
              <a:spcBef>
                <a:spcPts val="200"/>
              </a:spcBef>
              <a:spcAft>
                <a:spcPts val="200"/>
              </a:spcAft>
            </a:pPr>
            <a:r>
              <a:rPr lang="en-US" altLang="en-US" sz="2400" b="1" dirty="0">
                <a:solidFill>
                  <a:srgbClr val="000000"/>
                </a:solidFill>
                <a:latin typeface="+mj-lt"/>
                <a:cs typeface="Times New Roman" panose="02020603050405020304" pitchFamily="18" charset="0"/>
              </a:rPr>
              <a:t>* </a:t>
            </a:r>
            <a:r>
              <a:rPr lang="en-US" altLang="en-US" sz="2400" b="1" dirty="0" err="1">
                <a:solidFill>
                  <a:srgbClr val="000000"/>
                </a:solidFill>
                <a:latin typeface="+mj-lt"/>
                <a:cs typeface="Times New Roman" panose="02020603050405020304" pitchFamily="18" charset="0"/>
              </a:rPr>
              <a:t>Thị</a:t>
            </a:r>
            <a:r>
              <a:rPr lang="en-US" altLang="en-US" sz="2400" b="1" dirty="0">
                <a:solidFill>
                  <a:srgbClr val="000000"/>
                </a:solidFill>
                <a:latin typeface="+mj-lt"/>
                <a:cs typeface="Times New Roman" panose="02020603050405020304" pitchFamily="18" charset="0"/>
              </a:rPr>
              <a:t> </a:t>
            </a:r>
            <a:r>
              <a:rPr lang="en-US" altLang="en-US" sz="2400" b="1" dirty="0" err="1">
                <a:solidFill>
                  <a:srgbClr val="000000"/>
                </a:solidFill>
                <a:latin typeface="+mj-lt"/>
                <a:cs typeface="Times New Roman" panose="02020603050405020304" pitchFamily="18" charset="0"/>
              </a:rPr>
              <a:t>trường</a:t>
            </a:r>
            <a:r>
              <a:rPr lang="en-US" altLang="en-US" sz="2400" b="1" dirty="0">
                <a:solidFill>
                  <a:srgbClr val="000000"/>
                </a:solidFill>
                <a:latin typeface="+mj-lt"/>
                <a:cs typeface="Times New Roman" panose="02020603050405020304" pitchFamily="18" charset="0"/>
              </a:rPr>
              <a:t> </a:t>
            </a:r>
            <a:r>
              <a:rPr lang="en-US" altLang="en-US" sz="2400" b="1" dirty="0" err="1">
                <a:solidFill>
                  <a:srgbClr val="000000"/>
                </a:solidFill>
                <a:latin typeface="+mj-lt"/>
                <a:cs typeface="Times New Roman" panose="02020603050405020304" pitchFamily="18" charset="0"/>
              </a:rPr>
              <a:t>chứng</a:t>
            </a:r>
            <a:r>
              <a:rPr lang="en-US" altLang="en-US" sz="2400" b="1" dirty="0">
                <a:solidFill>
                  <a:srgbClr val="000000"/>
                </a:solidFill>
                <a:latin typeface="+mj-lt"/>
                <a:cs typeface="Times New Roman" panose="02020603050405020304" pitchFamily="18" charset="0"/>
              </a:rPr>
              <a:t> </a:t>
            </a:r>
            <a:r>
              <a:rPr lang="en-US" altLang="en-US" sz="2400" b="1" dirty="0" err="1">
                <a:solidFill>
                  <a:srgbClr val="000000"/>
                </a:solidFill>
                <a:latin typeface="+mj-lt"/>
                <a:cs typeface="Times New Roman" panose="02020603050405020304" pitchFamily="18" charset="0"/>
              </a:rPr>
              <a:t>khoán</a:t>
            </a:r>
            <a:endParaRPr lang="en-US" altLang="en-US" sz="2400" b="1" dirty="0">
              <a:solidFill>
                <a:srgbClr val="000000"/>
              </a:solidFill>
              <a:latin typeface="+mj-lt"/>
              <a:cs typeface="Times New Roman" panose="02020603050405020304" pitchFamily="18" charset="0"/>
            </a:endParaRPr>
          </a:p>
        </p:txBody>
      </p:sp>
      <p:sp>
        <p:nvSpPr>
          <p:cNvPr id="209928" name="Rectangle 9">
            <a:extLst>
              <a:ext uri="{FF2B5EF4-FFF2-40B4-BE49-F238E27FC236}">
                <a16:creationId xmlns:a16="http://schemas.microsoft.com/office/drawing/2014/main" xmlns="" id="{F0CBE3F9-2048-4CE2-B144-D04DAD88363E}"/>
              </a:ext>
            </a:extLst>
          </p:cNvPr>
          <p:cNvSpPr>
            <a:spLocks noChangeArrowheads="1"/>
          </p:cNvSpPr>
          <p:nvPr/>
        </p:nvSpPr>
        <p:spPr bwMode="auto">
          <a:xfrm>
            <a:off x="6096000" y="1143000"/>
            <a:ext cx="5834744" cy="706438"/>
          </a:xfrm>
          <a:prstGeom prst="rect">
            <a:avLst/>
          </a:prstGeom>
          <a:noFill/>
          <a:ln w="9525">
            <a:solidFill>
              <a:srgbClr val="C00000"/>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tabLst>
                <a:tab pos="114300" algn="l"/>
                <a:tab pos="228600" algn="l"/>
                <a:tab pos="342900" algn="l"/>
                <a:tab pos="457200" algn="l"/>
                <a:tab pos="571500" algn="l"/>
              </a:tabLst>
              <a:defRPr>
                <a:solidFill>
                  <a:schemeClr val="tx1"/>
                </a:solidFill>
                <a:latin typeface="Arial" panose="020B0604020202020204" pitchFamily="34" charset="0"/>
              </a:defRPr>
            </a:lvl1pPr>
            <a:lvl2pPr marL="742950" indent="-285750">
              <a:tabLst>
                <a:tab pos="114300" algn="l"/>
                <a:tab pos="228600" algn="l"/>
                <a:tab pos="342900" algn="l"/>
                <a:tab pos="457200" algn="l"/>
                <a:tab pos="571500" algn="l"/>
              </a:tabLst>
              <a:defRPr>
                <a:solidFill>
                  <a:schemeClr val="tx1"/>
                </a:solidFill>
                <a:latin typeface="Arial" panose="020B0604020202020204" pitchFamily="34" charset="0"/>
              </a:defRPr>
            </a:lvl2pPr>
            <a:lvl3pPr marL="1143000" indent="-228600">
              <a:tabLst>
                <a:tab pos="114300" algn="l"/>
                <a:tab pos="228600" algn="l"/>
                <a:tab pos="342900" algn="l"/>
                <a:tab pos="457200" algn="l"/>
                <a:tab pos="571500" algn="l"/>
              </a:tabLst>
              <a:defRPr>
                <a:solidFill>
                  <a:schemeClr val="tx1"/>
                </a:solidFill>
                <a:latin typeface="Arial" panose="020B0604020202020204" pitchFamily="34" charset="0"/>
              </a:defRPr>
            </a:lvl3pPr>
            <a:lvl4pPr marL="1600200" indent="-228600">
              <a:tabLst>
                <a:tab pos="114300" algn="l"/>
                <a:tab pos="228600" algn="l"/>
                <a:tab pos="342900" algn="l"/>
                <a:tab pos="457200" algn="l"/>
                <a:tab pos="571500" algn="l"/>
              </a:tabLst>
              <a:defRPr>
                <a:solidFill>
                  <a:schemeClr val="tx1"/>
                </a:solidFill>
                <a:latin typeface="Arial" panose="020B0604020202020204" pitchFamily="34" charset="0"/>
              </a:defRPr>
            </a:lvl4pPr>
            <a:lvl5pPr marL="2057400" indent="-228600">
              <a:tabLst>
                <a:tab pos="114300" algn="l"/>
                <a:tab pos="228600" algn="l"/>
                <a:tab pos="342900" algn="l"/>
                <a:tab pos="457200" algn="l"/>
                <a:tab pos="571500" algn="l"/>
              </a:tabLst>
              <a:defRPr>
                <a:solidFill>
                  <a:schemeClr val="tx1"/>
                </a:solidFill>
                <a:latin typeface="Arial" panose="020B0604020202020204" pitchFamily="34" charset="0"/>
              </a:defRPr>
            </a:lvl5pPr>
            <a:lvl6pPr marL="2514600" indent="-228600" eaLnBrk="0" fontAlgn="base" hangingPunct="0">
              <a:spcBef>
                <a:spcPct val="0"/>
              </a:spcBef>
              <a:spcAft>
                <a:spcPct val="0"/>
              </a:spcAft>
              <a:tabLst>
                <a:tab pos="114300" algn="l"/>
                <a:tab pos="228600" algn="l"/>
                <a:tab pos="342900" algn="l"/>
                <a:tab pos="457200" algn="l"/>
                <a:tab pos="571500" algn="l"/>
              </a:tabLst>
              <a:defRPr>
                <a:solidFill>
                  <a:schemeClr val="tx1"/>
                </a:solidFill>
                <a:latin typeface="Arial" panose="020B0604020202020204" pitchFamily="34" charset="0"/>
              </a:defRPr>
            </a:lvl6pPr>
            <a:lvl7pPr marL="2971800" indent="-228600" eaLnBrk="0" fontAlgn="base" hangingPunct="0">
              <a:spcBef>
                <a:spcPct val="0"/>
              </a:spcBef>
              <a:spcAft>
                <a:spcPct val="0"/>
              </a:spcAft>
              <a:tabLst>
                <a:tab pos="114300" algn="l"/>
                <a:tab pos="228600" algn="l"/>
                <a:tab pos="342900" algn="l"/>
                <a:tab pos="457200" algn="l"/>
                <a:tab pos="571500" algn="l"/>
              </a:tabLst>
              <a:defRPr>
                <a:solidFill>
                  <a:schemeClr val="tx1"/>
                </a:solidFill>
                <a:latin typeface="Arial" panose="020B0604020202020204" pitchFamily="34" charset="0"/>
              </a:defRPr>
            </a:lvl7pPr>
            <a:lvl8pPr marL="3429000" indent="-228600" eaLnBrk="0" fontAlgn="base" hangingPunct="0">
              <a:spcBef>
                <a:spcPct val="0"/>
              </a:spcBef>
              <a:spcAft>
                <a:spcPct val="0"/>
              </a:spcAft>
              <a:tabLst>
                <a:tab pos="114300" algn="l"/>
                <a:tab pos="228600" algn="l"/>
                <a:tab pos="342900" algn="l"/>
                <a:tab pos="457200" algn="l"/>
                <a:tab pos="571500" algn="l"/>
              </a:tabLst>
              <a:defRPr>
                <a:solidFill>
                  <a:schemeClr val="tx1"/>
                </a:solidFill>
                <a:latin typeface="Arial" panose="020B0604020202020204" pitchFamily="34" charset="0"/>
              </a:defRPr>
            </a:lvl8pPr>
            <a:lvl9pPr marL="3886200" indent="-228600" eaLnBrk="0" fontAlgn="base" hangingPunct="0">
              <a:spcBef>
                <a:spcPct val="0"/>
              </a:spcBef>
              <a:spcAft>
                <a:spcPct val="0"/>
              </a:spcAft>
              <a:tabLst>
                <a:tab pos="114300" algn="l"/>
                <a:tab pos="228600" algn="l"/>
                <a:tab pos="342900" algn="l"/>
                <a:tab pos="457200" algn="l"/>
                <a:tab pos="571500" algn="l"/>
              </a:tabLst>
              <a:defRPr>
                <a:solidFill>
                  <a:schemeClr val="tx1"/>
                </a:solidFill>
                <a:latin typeface="Arial" panose="020B0604020202020204" pitchFamily="34" charset="0"/>
              </a:defRPr>
            </a:lvl9pPr>
          </a:lstStyle>
          <a:p>
            <a:pPr algn="ctr" defTabSz="914400" eaLnBrk="0" fontAlgn="base" hangingPunct="0">
              <a:spcBef>
                <a:spcPts val="200"/>
              </a:spcBef>
              <a:spcAft>
                <a:spcPts val="200"/>
              </a:spcAft>
            </a:pPr>
            <a:r>
              <a:rPr lang="en-US" altLang="en-US" sz="2000" i="1" dirty="0" err="1">
                <a:solidFill>
                  <a:srgbClr val="000000"/>
                </a:solidFill>
                <a:latin typeface="Times New Roman" panose="02020603050405020304" pitchFamily="18" charset="0"/>
                <a:cs typeface="Times New Roman" panose="02020603050405020304" pitchFamily="18" charset="0"/>
              </a:rPr>
              <a:t>Thị</a:t>
            </a:r>
            <a:r>
              <a:rPr lang="en-US" altLang="en-US" sz="2000" i="1" dirty="0">
                <a:solidFill>
                  <a:srgbClr val="000000"/>
                </a:solidFill>
                <a:latin typeface="Times New Roman" panose="02020603050405020304" pitchFamily="18" charset="0"/>
                <a:cs typeface="Times New Roman" panose="02020603050405020304" pitchFamily="18" charset="0"/>
              </a:rPr>
              <a:t> </a:t>
            </a:r>
            <a:r>
              <a:rPr lang="en-US" altLang="en-US" sz="2000" i="1" dirty="0" err="1">
                <a:solidFill>
                  <a:srgbClr val="000000"/>
                </a:solidFill>
                <a:latin typeface="Times New Roman" panose="02020603050405020304" pitchFamily="18" charset="0"/>
                <a:cs typeface="Times New Roman" panose="02020603050405020304" pitchFamily="18" charset="0"/>
              </a:rPr>
              <a:t>trường</a:t>
            </a:r>
            <a:r>
              <a:rPr lang="en-US" altLang="en-US" sz="2000" i="1" dirty="0">
                <a:solidFill>
                  <a:srgbClr val="000000"/>
                </a:solidFill>
                <a:latin typeface="Times New Roman" panose="02020603050405020304" pitchFamily="18" charset="0"/>
                <a:cs typeface="Times New Roman" panose="02020603050405020304" pitchFamily="18" charset="0"/>
              </a:rPr>
              <a:t> </a:t>
            </a:r>
            <a:r>
              <a:rPr lang="en-US" altLang="en-US" sz="2000" i="1" dirty="0" err="1">
                <a:solidFill>
                  <a:srgbClr val="000000"/>
                </a:solidFill>
                <a:latin typeface="Times New Roman" panose="02020603050405020304" pitchFamily="18" charset="0"/>
                <a:cs typeface="Times New Roman" panose="02020603050405020304" pitchFamily="18" charset="0"/>
              </a:rPr>
              <a:t>chứng</a:t>
            </a:r>
            <a:r>
              <a:rPr lang="en-US" altLang="en-US" sz="2000" i="1" dirty="0">
                <a:solidFill>
                  <a:srgbClr val="000000"/>
                </a:solidFill>
                <a:latin typeface="Times New Roman" panose="02020603050405020304" pitchFamily="18" charset="0"/>
                <a:cs typeface="Times New Roman" panose="02020603050405020304" pitchFamily="18" charset="0"/>
              </a:rPr>
              <a:t> </a:t>
            </a:r>
            <a:r>
              <a:rPr lang="en-US" altLang="en-US" sz="2000" i="1" dirty="0" err="1">
                <a:solidFill>
                  <a:srgbClr val="000000"/>
                </a:solidFill>
                <a:latin typeface="Times New Roman" panose="02020603050405020304" pitchFamily="18" charset="0"/>
                <a:cs typeface="Times New Roman" panose="02020603050405020304" pitchFamily="18" charset="0"/>
              </a:rPr>
              <a:t>khoán</a:t>
            </a:r>
            <a:r>
              <a:rPr lang="en-US" altLang="en-US" sz="2000" i="1" dirty="0">
                <a:solidFill>
                  <a:srgbClr val="000000"/>
                </a:solidFill>
                <a:latin typeface="Times New Roman" panose="02020603050405020304" pitchFamily="18" charset="0"/>
                <a:cs typeface="Times New Roman" panose="02020603050405020304" pitchFamily="18" charset="0"/>
              </a:rPr>
              <a:t> </a:t>
            </a:r>
            <a:r>
              <a:rPr lang="en-US" altLang="en-US" sz="2000" i="1" dirty="0" err="1">
                <a:solidFill>
                  <a:srgbClr val="000000"/>
                </a:solidFill>
                <a:latin typeface="Times New Roman" panose="02020603050405020304" pitchFamily="18" charset="0"/>
                <a:cs typeface="Times New Roman" panose="02020603050405020304" pitchFamily="18" charset="0"/>
              </a:rPr>
              <a:t>là</a:t>
            </a:r>
            <a:r>
              <a:rPr lang="en-US" altLang="en-US" sz="2000" i="1" dirty="0">
                <a:solidFill>
                  <a:srgbClr val="000000"/>
                </a:solidFill>
                <a:latin typeface="Times New Roman" panose="02020603050405020304" pitchFamily="18" charset="0"/>
                <a:cs typeface="Times New Roman" panose="02020603050405020304" pitchFamily="18" charset="0"/>
              </a:rPr>
              <a:t> </a:t>
            </a:r>
            <a:r>
              <a:rPr lang="en-US" altLang="en-US" sz="2000" i="1" dirty="0" err="1">
                <a:solidFill>
                  <a:srgbClr val="000000"/>
                </a:solidFill>
                <a:latin typeface="Times New Roman" panose="02020603050405020304" pitchFamily="18" charset="0"/>
                <a:cs typeface="Times New Roman" panose="02020603050405020304" pitchFamily="18" charset="0"/>
              </a:rPr>
              <a:t>nơi</a:t>
            </a:r>
            <a:r>
              <a:rPr lang="en-US" altLang="en-US" sz="2000" i="1" dirty="0">
                <a:solidFill>
                  <a:srgbClr val="000000"/>
                </a:solidFill>
                <a:latin typeface="Times New Roman" panose="02020603050405020304" pitchFamily="18" charset="0"/>
                <a:cs typeface="Times New Roman" panose="02020603050405020304" pitchFamily="18" charset="0"/>
              </a:rPr>
              <a:t> </a:t>
            </a:r>
            <a:r>
              <a:rPr lang="en-US" altLang="en-US" sz="2000" b="1" i="1" u="sng" dirty="0" err="1">
                <a:solidFill>
                  <a:srgbClr val="C00000"/>
                </a:solidFill>
                <a:latin typeface="Times New Roman" panose="02020603050405020304" pitchFamily="18" charset="0"/>
                <a:cs typeface="Times New Roman" panose="02020603050405020304" pitchFamily="18" charset="0"/>
              </a:rPr>
              <a:t>mua</a:t>
            </a:r>
            <a:r>
              <a:rPr lang="en-US" altLang="en-US" sz="2000" b="1" i="1" u="sng" dirty="0">
                <a:solidFill>
                  <a:srgbClr val="C00000"/>
                </a:solidFill>
                <a:latin typeface="Times New Roman" panose="02020603050405020304" pitchFamily="18" charset="0"/>
                <a:cs typeface="Times New Roman" panose="02020603050405020304" pitchFamily="18" charset="0"/>
              </a:rPr>
              <a:t> </a:t>
            </a:r>
            <a:r>
              <a:rPr lang="en-US" altLang="en-US" sz="2000" b="1" i="1" u="sng" dirty="0" err="1">
                <a:solidFill>
                  <a:srgbClr val="C00000"/>
                </a:solidFill>
                <a:latin typeface="Times New Roman" panose="02020603050405020304" pitchFamily="18" charset="0"/>
                <a:cs typeface="Times New Roman" panose="02020603050405020304" pitchFamily="18" charset="0"/>
              </a:rPr>
              <a:t>bán</a:t>
            </a:r>
            <a:r>
              <a:rPr lang="en-US" altLang="en-US" sz="2000" b="1" i="1" u="sng" dirty="0">
                <a:solidFill>
                  <a:srgbClr val="C00000"/>
                </a:solidFill>
                <a:latin typeface="Times New Roman" panose="02020603050405020304" pitchFamily="18" charset="0"/>
                <a:cs typeface="Times New Roman" panose="02020603050405020304" pitchFamily="18" charset="0"/>
              </a:rPr>
              <a:t> </a:t>
            </a:r>
            <a:r>
              <a:rPr lang="en-US" altLang="en-US" sz="2000" b="1" i="1" u="sng" dirty="0" err="1">
                <a:solidFill>
                  <a:srgbClr val="C00000"/>
                </a:solidFill>
                <a:latin typeface="Times New Roman" panose="02020603050405020304" pitchFamily="18" charset="0"/>
                <a:cs typeface="Times New Roman" panose="02020603050405020304" pitchFamily="18" charset="0"/>
              </a:rPr>
              <a:t>các</a:t>
            </a:r>
            <a:r>
              <a:rPr lang="en-US" altLang="en-US" sz="2000" b="1" i="1" u="sng" dirty="0">
                <a:solidFill>
                  <a:srgbClr val="C00000"/>
                </a:solidFill>
                <a:latin typeface="Times New Roman" panose="02020603050405020304" pitchFamily="18" charset="0"/>
                <a:cs typeface="Times New Roman" panose="02020603050405020304" pitchFamily="18" charset="0"/>
              </a:rPr>
              <a:t> </a:t>
            </a:r>
            <a:r>
              <a:rPr lang="en-US" altLang="en-US" sz="2000" b="1" i="1" u="sng" dirty="0" err="1">
                <a:solidFill>
                  <a:srgbClr val="C00000"/>
                </a:solidFill>
                <a:latin typeface="Times New Roman" panose="02020603050405020304" pitchFamily="18" charset="0"/>
                <a:cs typeface="Times New Roman" panose="02020603050405020304" pitchFamily="18" charset="0"/>
              </a:rPr>
              <a:t>chứng</a:t>
            </a:r>
            <a:r>
              <a:rPr lang="en-US" altLang="en-US" sz="2000" b="1" i="1" u="sng" dirty="0">
                <a:solidFill>
                  <a:srgbClr val="C00000"/>
                </a:solidFill>
                <a:latin typeface="Times New Roman" panose="02020603050405020304" pitchFamily="18" charset="0"/>
                <a:cs typeface="Times New Roman" panose="02020603050405020304" pitchFamily="18" charset="0"/>
              </a:rPr>
              <a:t> </a:t>
            </a:r>
            <a:r>
              <a:rPr lang="en-US" altLang="en-US" sz="2000" b="1" i="1" u="sng" dirty="0" err="1">
                <a:solidFill>
                  <a:srgbClr val="C00000"/>
                </a:solidFill>
                <a:latin typeface="Times New Roman" panose="02020603050405020304" pitchFamily="18" charset="0"/>
                <a:cs typeface="Times New Roman" panose="02020603050405020304" pitchFamily="18" charset="0"/>
              </a:rPr>
              <a:t>khoán</a:t>
            </a:r>
            <a:endParaRPr lang="en-US" altLang="en-US" sz="2000" b="1" i="1" u="sng" dirty="0">
              <a:solidFill>
                <a:srgbClr val="C00000"/>
              </a:solidFill>
              <a:latin typeface="Times New Roman" panose="02020603050405020304" pitchFamily="18" charset="0"/>
              <a:cs typeface="Times New Roman" panose="02020603050405020304" pitchFamily="18" charset="0"/>
            </a:endParaRPr>
          </a:p>
        </p:txBody>
      </p:sp>
      <p:sp>
        <p:nvSpPr>
          <p:cNvPr id="11" name="Rectangle 10">
            <a:extLst>
              <a:ext uri="{FF2B5EF4-FFF2-40B4-BE49-F238E27FC236}">
                <a16:creationId xmlns:a16="http://schemas.microsoft.com/office/drawing/2014/main" xmlns="" id="{AAB3CC7B-F2F3-4D72-B155-EDEA30F9B7D8}"/>
              </a:ext>
            </a:extLst>
          </p:cNvPr>
          <p:cNvSpPr>
            <a:spLocks noChangeArrowheads="1"/>
          </p:cNvSpPr>
          <p:nvPr/>
        </p:nvSpPr>
        <p:spPr bwMode="auto">
          <a:xfrm>
            <a:off x="6095999" y="3251200"/>
            <a:ext cx="5834742" cy="20415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tabLst>
                <a:tab pos="114300" algn="l"/>
                <a:tab pos="228600" algn="l"/>
                <a:tab pos="342900" algn="l"/>
                <a:tab pos="457200" algn="l"/>
                <a:tab pos="571500" algn="l"/>
              </a:tabLst>
              <a:defRPr>
                <a:solidFill>
                  <a:schemeClr val="tx1"/>
                </a:solidFill>
                <a:latin typeface="Arial" panose="020B0604020202020204" pitchFamily="34" charset="0"/>
              </a:defRPr>
            </a:lvl1pPr>
            <a:lvl2pPr marL="742950" indent="-285750">
              <a:tabLst>
                <a:tab pos="114300" algn="l"/>
                <a:tab pos="228600" algn="l"/>
                <a:tab pos="342900" algn="l"/>
                <a:tab pos="457200" algn="l"/>
                <a:tab pos="571500" algn="l"/>
              </a:tabLst>
              <a:defRPr>
                <a:solidFill>
                  <a:schemeClr val="tx1"/>
                </a:solidFill>
                <a:latin typeface="Arial" panose="020B0604020202020204" pitchFamily="34" charset="0"/>
              </a:defRPr>
            </a:lvl2pPr>
            <a:lvl3pPr marL="1143000" indent="-228600">
              <a:tabLst>
                <a:tab pos="114300" algn="l"/>
                <a:tab pos="228600" algn="l"/>
                <a:tab pos="342900" algn="l"/>
                <a:tab pos="457200" algn="l"/>
                <a:tab pos="571500" algn="l"/>
              </a:tabLst>
              <a:defRPr>
                <a:solidFill>
                  <a:schemeClr val="tx1"/>
                </a:solidFill>
                <a:latin typeface="Arial" panose="020B0604020202020204" pitchFamily="34" charset="0"/>
              </a:defRPr>
            </a:lvl3pPr>
            <a:lvl4pPr marL="1600200" indent="-228600">
              <a:tabLst>
                <a:tab pos="114300" algn="l"/>
                <a:tab pos="228600" algn="l"/>
                <a:tab pos="342900" algn="l"/>
                <a:tab pos="457200" algn="l"/>
                <a:tab pos="571500" algn="l"/>
              </a:tabLst>
              <a:defRPr>
                <a:solidFill>
                  <a:schemeClr val="tx1"/>
                </a:solidFill>
                <a:latin typeface="Arial" panose="020B0604020202020204" pitchFamily="34" charset="0"/>
              </a:defRPr>
            </a:lvl4pPr>
            <a:lvl5pPr marL="2057400" indent="-228600">
              <a:tabLst>
                <a:tab pos="114300" algn="l"/>
                <a:tab pos="228600" algn="l"/>
                <a:tab pos="342900" algn="l"/>
                <a:tab pos="457200" algn="l"/>
                <a:tab pos="571500" algn="l"/>
              </a:tabLst>
              <a:defRPr>
                <a:solidFill>
                  <a:schemeClr val="tx1"/>
                </a:solidFill>
                <a:latin typeface="Arial" panose="020B0604020202020204" pitchFamily="34" charset="0"/>
              </a:defRPr>
            </a:lvl5pPr>
            <a:lvl6pPr marL="2514600" indent="-228600" eaLnBrk="0" fontAlgn="base" hangingPunct="0">
              <a:spcBef>
                <a:spcPct val="0"/>
              </a:spcBef>
              <a:spcAft>
                <a:spcPct val="0"/>
              </a:spcAft>
              <a:tabLst>
                <a:tab pos="114300" algn="l"/>
                <a:tab pos="228600" algn="l"/>
                <a:tab pos="342900" algn="l"/>
                <a:tab pos="457200" algn="l"/>
                <a:tab pos="571500" algn="l"/>
              </a:tabLst>
              <a:defRPr>
                <a:solidFill>
                  <a:schemeClr val="tx1"/>
                </a:solidFill>
                <a:latin typeface="Arial" panose="020B0604020202020204" pitchFamily="34" charset="0"/>
              </a:defRPr>
            </a:lvl6pPr>
            <a:lvl7pPr marL="2971800" indent="-228600" eaLnBrk="0" fontAlgn="base" hangingPunct="0">
              <a:spcBef>
                <a:spcPct val="0"/>
              </a:spcBef>
              <a:spcAft>
                <a:spcPct val="0"/>
              </a:spcAft>
              <a:tabLst>
                <a:tab pos="114300" algn="l"/>
                <a:tab pos="228600" algn="l"/>
                <a:tab pos="342900" algn="l"/>
                <a:tab pos="457200" algn="l"/>
                <a:tab pos="571500" algn="l"/>
              </a:tabLst>
              <a:defRPr>
                <a:solidFill>
                  <a:schemeClr val="tx1"/>
                </a:solidFill>
                <a:latin typeface="Arial" panose="020B0604020202020204" pitchFamily="34" charset="0"/>
              </a:defRPr>
            </a:lvl7pPr>
            <a:lvl8pPr marL="3429000" indent="-228600" eaLnBrk="0" fontAlgn="base" hangingPunct="0">
              <a:spcBef>
                <a:spcPct val="0"/>
              </a:spcBef>
              <a:spcAft>
                <a:spcPct val="0"/>
              </a:spcAft>
              <a:tabLst>
                <a:tab pos="114300" algn="l"/>
                <a:tab pos="228600" algn="l"/>
                <a:tab pos="342900" algn="l"/>
                <a:tab pos="457200" algn="l"/>
                <a:tab pos="571500" algn="l"/>
              </a:tabLst>
              <a:defRPr>
                <a:solidFill>
                  <a:schemeClr val="tx1"/>
                </a:solidFill>
                <a:latin typeface="Arial" panose="020B0604020202020204" pitchFamily="34" charset="0"/>
              </a:defRPr>
            </a:lvl8pPr>
            <a:lvl9pPr marL="3886200" indent="-228600" eaLnBrk="0" fontAlgn="base" hangingPunct="0">
              <a:spcBef>
                <a:spcPct val="0"/>
              </a:spcBef>
              <a:spcAft>
                <a:spcPct val="0"/>
              </a:spcAft>
              <a:tabLst>
                <a:tab pos="114300" algn="l"/>
                <a:tab pos="228600" algn="l"/>
                <a:tab pos="342900" algn="l"/>
                <a:tab pos="457200" algn="l"/>
                <a:tab pos="571500" algn="l"/>
              </a:tabLst>
              <a:defRPr>
                <a:solidFill>
                  <a:schemeClr val="tx1"/>
                </a:solidFill>
                <a:latin typeface="Arial" panose="020B0604020202020204" pitchFamily="34" charset="0"/>
              </a:defRPr>
            </a:lvl9pPr>
          </a:lstStyle>
          <a:p>
            <a:pPr algn="ctr" defTabSz="914400" eaLnBrk="0" fontAlgn="base" hangingPunct="0">
              <a:spcBef>
                <a:spcPts val="200"/>
              </a:spcBef>
              <a:spcAft>
                <a:spcPts val="200"/>
              </a:spcAft>
            </a:pPr>
            <a:r>
              <a:rPr lang="en-US" altLang="en-US" sz="2000" b="1" i="1" dirty="0" err="1">
                <a:solidFill>
                  <a:srgbClr val="000000"/>
                </a:solidFill>
                <a:latin typeface="Times New Roman" panose="02020603050405020304" pitchFamily="18" charset="0"/>
                <a:cs typeface="Times New Roman" panose="02020603050405020304" pitchFamily="18" charset="0"/>
              </a:rPr>
              <a:t>Thị</a:t>
            </a:r>
            <a:r>
              <a:rPr lang="en-US" altLang="en-US" sz="2000" b="1" i="1" dirty="0">
                <a:solidFill>
                  <a:srgbClr val="000000"/>
                </a:solidFill>
                <a:latin typeface="Times New Roman" panose="02020603050405020304" pitchFamily="18" charset="0"/>
                <a:cs typeface="Times New Roman" panose="02020603050405020304" pitchFamily="18" charset="0"/>
              </a:rPr>
              <a:t> </a:t>
            </a:r>
            <a:r>
              <a:rPr lang="en-US" altLang="en-US" sz="2000" b="1" i="1" dirty="0" err="1">
                <a:solidFill>
                  <a:srgbClr val="000000"/>
                </a:solidFill>
                <a:latin typeface="Times New Roman" panose="02020603050405020304" pitchFamily="18" charset="0"/>
                <a:cs typeface="Times New Roman" panose="02020603050405020304" pitchFamily="18" charset="0"/>
              </a:rPr>
              <a:t>trường</a:t>
            </a:r>
            <a:r>
              <a:rPr lang="en-US" altLang="en-US" sz="2000" b="1" i="1" dirty="0">
                <a:solidFill>
                  <a:srgbClr val="000000"/>
                </a:solidFill>
                <a:latin typeface="Times New Roman" panose="02020603050405020304" pitchFamily="18" charset="0"/>
                <a:cs typeface="Times New Roman" panose="02020603050405020304" pitchFamily="18" charset="0"/>
              </a:rPr>
              <a:t> </a:t>
            </a:r>
            <a:r>
              <a:rPr lang="en-US" altLang="en-US" sz="2000" b="1" i="1" dirty="0" err="1">
                <a:solidFill>
                  <a:srgbClr val="000000"/>
                </a:solidFill>
                <a:latin typeface="Times New Roman" panose="02020603050405020304" pitchFamily="18" charset="0"/>
                <a:cs typeface="Times New Roman" panose="02020603050405020304" pitchFamily="18" charset="0"/>
              </a:rPr>
              <a:t>chứng</a:t>
            </a:r>
            <a:r>
              <a:rPr lang="en-US" altLang="en-US" sz="2000" b="1" i="1" dirty="0">
                <a:solidFill>
                  <a:srgbClr val="000000"/>
                </a:solidFill>
                <a:latin typeface="Times New Roman" panose="02020603050405020304" pitchFamily="18" charset="0"/>
                <a:cs typeface="Times New Roman" panose="02020603050405020304" pitchFamily="18" charset="0"/>
              </a:rPr>
              <a:t> </a:t>
            </a:r>
            <a:r>
              <a:rPr lang="en-US" altLang="en-US" sz="2000" b="1" i="1" dirty="0" err="1">
                <a:solidFill>
                  <a:srgbClr val="000000"/>
                </a:solidFill>
                <a:latin typeface="Times New Roman" panose="02020603050405020304" pitchFamily="18" charset="0"/>
                <a:cs typeface="Times New Roman" panose="02020603050405020304" pitchFamily="18" charset="0"/>
              </a:rPr>
              <a:t>khoán</a:t>
            </a:r>
            <a:r>
              <a:rPr lang="en-US" altLang="en-US" sz="2000" b="1" i="1" dirty="0">
                <a:solidFill>
                  <a:srgbClr val="000000"/>
                </a:solidFill>
                <a:latin typeface="Times New Roman" panose="02020603050405020304" pitchFamily="18" charset="0"/>
                <a:cs typeface="Times New Roman" panose="02020603050405020304" pitchFamily="18" charset="0"/>
              </a:rPr>
              <a:t> </a:t>
            </a:r>
            <a:r>
              <a:rPr lang="en-US" altLang="en-US" sz="2000" b="1" i="1" dirty="0" err="1">
                <a:solidFill>
                  <a:srgbClr val="000000"/>
                </a:solidFill>
                <a:latin typeface="Times New Roman" panose="02020603050405020304" pitchFamily="18" charset="0"/>
                <a:cs typeface="Times New Roman" panose="02020603050405020304" pitchFamily="18" charset="0"/>
              </a:rPr>
              <a:t>được</a:t>
            </a:r>
            <a:r>
              <a:rPr lang="en-US" altLang="en-US" sz="2000" b="1" i="1" dirty="0">
                <a:solidFill>
                  <a:srgbClr val="000000"/>
                </a:solidFill>
                <a:latin typeface="Times New Roman" panose="02020603050405020304" pitchFamily="18" charset="0"/>
                <a:cs typeface="Times New Roman" panose="02020603050405020304" pitchFamily="18" charset="0"/>
              </a:rPr>
              <a:t> </a:t>
            </a:r>
            <a:r>
              <a:rPr lang="en-US" altLang="en-US" sz="2000" b="1" i="1" dirty="0" err="1">
                <a:solidFill>
                  <a:srgbClr val="000000"/>
                </a:solidFill>
                <a:latin typeface="Times New Roman" panose="02020603050405020304" pitchFamily="18" charset="0"/>
                <a:cs typeface="Times New Roman" panose="02020603050405020304" pitchFamily="18" charset="0"/>
              </a:rPr>
              <a:t>phân</a:t>
            </a:r>
            <a:r>
              <a:rPr lang="en-US" altLang="en-US" sz="2000" b="1" i="1" dirty="0">
                <a:solidFill>
                  <a:srgbClr val="000000"/>
                </a:solidFill>
                <a:latin typeface="Times New Roman" panose="02020603050405020304" pitchFamily="18" charset="0"/>
                <a:cs typeface="Times New Roman" panose="02020603050405020304" pitchFamily="18" charset="0"/>
              </a:rPr>
              <a:t> </a:t>
            </a:r>
            <a:r>
              <a:rPr lang="en-US" altLang="en-US" sz="2000" b="1" i="1" dirty="0" err="1">
                <a:solidFill>
                  <a:srgbClr val="000000"/>
                </a:solidFill>
                <a:latin typeface="Times New Roman" panose="02020603050405020304" pitchFamily="18" charset="0"/>
                <a:cs typeface="Times New Roman" panose="02020603050405020304" pitchFamily="18" charset="0"/>
              </a:rPr>
              <a:t>thành</a:t>
            </a:r>
            <a:r>
              <a:rPr lang="en-US" altLang="en-US" sz="2000" b="1" i="1" dirty="0">
                <a:solidFill>
                  <a:srgbClr val="000000"/>
                </a:solidFill>
                <a:latin typeface="Times New Roman" panose="02020603050405020304" pitchFamily="18" charset="0"/>
                <a:cs typeface="Times New Roman" panose="02020603050405020304" pitchFamily="18" charset="0"/>
              </a:rPr>
              <a:t> 2 </a:t>
            </a:r>
            <a:r>
              <a:rPr lang="en-US" altLang="en-US" sz="2000" b="1" i="1" dirty="0" err="1">
                <a:solidFill>
                  <a:srgbClr val="000000"/>
                </a:solidFill>
                <a:latin typeface="Times New Roman" panose="02020603050405020304" pitchFamily="18" charset="0"/>
                <a:cs typeface="Times New Roman" panose="02020603050405020304" pitchFamily="18" charset="0"/>
              </a:rPr>
              <a:t>cấp</a:t>
            </a:r>
            <a:r>
              <a:rPr lang="en-US" altLang="en-US" sz="2000" b="1" i="1" dirty="0">
                <a:solidFill>
                  <a:srgbClr val="000000"/>
                </a:solidFill>
                <a:latin typeface="Times New Roman" panose="02020603050405020304" pitchFamily="18" charset="0"/>
                <a:cs typeface="Times New Roman" panose="02020603050405020304" pitchFamily="18" charset="0"/>
              </a:rPr>
              <a:t> </a:t>
            </a:r>
            <a:r>
              <a:rPr lang="en-US" altLang="en-US" sz="2000" b="1" i="1" dirty="0" err="1">
                <a:solidFill>
                  <a:srgbClr val="000000"/>
                </a:solidFill>
                <a:latin typeface="Times New Roman" panose="02020603050405020304" pitchFamily="18" charset="0"/>
                <a:cs typeface="Times New Roman" panose="02020603050405020304" pitchFamily="18" charset="0"/>
              </a:rPr>
              <a:t>độ</a:t>
            </a:r>
            <a:r>
              <a:rPr lang="en-US" altLang="en-US" sz="2000" b="1" i="1" dirty="0">
                <a:solidFill>
                  <a:srgbClr val="000000"/>
                </a:solidFill>
                <a:latin typeface="Times New Roman" panose="02020603050405020304" pitchFamily="18" charset="0"/>
                <a:cs typeface="Times New Roman" panose="02020603050405020304" pitchFamily="18" charset="0"/>
              </a:rPr>
              <a:t>:</a:t>
            </a:r>
          </a:p>
          <a:p>
            <a:pPr algn="just" defTabSz="914400" eaLnBrk="0" fontAlgn="base" hangingPunct="0">
              <a:spcBef>
                <a:spcPts val="200"/>
              </a:spcBef>
              <a:spcAft>
                <a:spcPts val="200"/>
              </a:spcAft>
            </a:pPr>
            <a:r>
              <a:rPr lang="en-US" altLang="en-US" sz="2000" dirty="0">
                <a:solidFill>
                  <a:srgbClr val="000000"/>
                </a:solidFill>
                <a:latin typeface="Times New Roman" panose="02020603050405020304" pitchFamily="18" charset="0"/>
                <a:cs typeface="Times New Roman" panose="02020603050405020304" pitchFamily="18" charset="0"/>
              </a:rPr>
              <a:t>					</a:t>
            </a:r>
            <a:r>
              <a:rPr lang="en-US" altLang="en-US" sz="2000" dirty="0">
                <a:solidFill>
                  <a:srgbClr val="002060"/>
                </a:solidFill>
                <a:cs typeface="Times New Roman" panose="02020603050405020304" pitchFamily="18" charset="0"/>
              </a:rPr>
              <a:t>+ </a:t>
            </a:r>
            <a:r>
              <a:rPr lang="en-US" altLang="en-US" sz="2000" b="1" u="sng" dirty="0" err="1">
                <a:solidFill>
                  <a:srgbClr val="FF0080"/>
                </a:solidFill>
                <a:cs typeface="Times New Roman" panose="02020603050405020304" pitchFamily="18" charset="0"/>
              </a:rPr>
              <a:t>Thị</a:t>
            </a:r>
            <a:r>
              <a:rPr lang="en-US" altLang="en-US" sz="2000" b="1" u="sng" dirty="0">
                <a:solidFill>
                  <a:srgbClr val="FF0080"/>
                </a:solidFill>
                <a:cs typeface="Times New Roman" panose="02020603050405020304" pitchFamily="18" charset="0"/>
              </a:rPr>
              <a:t> </a:t>
            </a:r>
            <a:r>
              <a:rPr lang="en-US" altLang="en-US" sz="2000" b="1" u="sng" dirty="0" err="1">
                <a:solidFill>
                  <a:srgbClr val="FF0080"/>
                </a:solidFill>
                <a:cs typeface="Times New Roman" panose="02020603050405020304" pitchFamily="18" charset="0"/>
              </a:rPr>
              <a:t>trường</a:t>
            </a:r>
            <a:r>
              <a:rPr lang="en-US" altLang="en-US" sz="2000" b="1" u="sng" dirty="0">
                <a:solidFill>
                  <a:srgbClr val="FF0080"/>
                </a:solidFill>
                <a:cs typeface="Times New Roman" panose="02020603050405020304" pitchFamily="18" charset="0"/>
              </a:rPr>
              <a:t> </a:t>
            </a:r>
            <a:r>
              <a:rPr lang="en-US" altLang="en-US" sz="2000" b="1" u="sng" dirty="0" err="1">
                <a:solidFill>
                  <a:srgbClr val="FF0080"/>
                </a:solidFill>
                <a:cs typeface="Times New Roman" panose="02020603050405020304" pitchFamily="18" charset="0"/>
              </a:rPr>
              <a:t>sơ</a:t>
            </a:r>
            <a:r>
              <a:rPr lang="en-US" altLang="en-US" sz="2000" b="1" u="sng" dirty="0">
                <a:solidFill>
                  <a:srgbClr val="FF0080"/>
                </a:solidFill>
                <a:cs typeface="Times New Roman" panose="02020603050405020304" pitchFamily="18" charset="0"/>
              </a:rPr>
              <a:t> </a:t>
            </a:r>
            <a:r>
              <a:rPr lang="en-US" altLang="en-US" sz="2000" b="1" u="sng" dirty="0" err="1">
                <a:solidFill>
                  <a:srgbClr val="FF0080"/>
                </a:solidFill>
                <a:cs typeface="Times New Roman" panose="02020603050405020304" pitchFamily="18" charset="0"/>
              </a:rPr>
              <a:t>cấp</a:t>
            </a:r>
            <a:r>
              <a:rPr lang="en-US" altLang="en-US" sz="2000" dirty="0">
                <a:solidFill>
                  <a:srgbClr val="002060"/>
                </a:solidFill>
                <a:cs typeface="Times New Roman" panose="02020603050405020304" pitchFamily="18" charset="0"/>
              </a:rPr>
              <a:t> </a:t>
            </a:r>
            <a:r>
              <a:rPr lang="en-US" altLang="en-US" sz="2000" dirty="0" err="1">
                <a:solidFill>
                  <a:srgbClr val="002060"/>
                </a:solidFill>
                <a:cs typeface="Times New Roman" panose="02020603050405020304" pitchFamily="18" charset="0"/>
              </a:rPr>
              <a:t>là</a:t>
            </a:r>
            <a:r>
              <a:rPr lang="en-US" altLang="en-US" sz="2000" dirty="0">
                <a:solidFill>
                  <a:srgbClr val="002060"/>
                </a:solidFill>
                <a:cs typeface="Times New Roman" panose="02020603050405020304" pitchFamily="18" charset="0"/>
              </a:rPr>
              <a:t> </a:t>
            </a:r>
            <a:r>
              <a:rPr lang="en-US" altLang="en-US" sz="2000" dirty="0" err="1">
                <a:solidFill>
                  <a:srgbClr val="002060"/>
                </a:solidFill>
                <a:cs typeface="Times New Roman" panose="02020603050405020304" pitchFamily="18" charset="0"/>
              </a:rPr>
              <a:t>thị</a:t>
            </a:r>
            <a:r>
              <a:rPr lang="en-US" altLang="en-US" sz="2000" dirty="0">
                <a:solidFill>
                  <a:srgbClr val="002060"/>
                </a:solidFill>
                <a:cs typeface="Times New Roman" panose="02020603050405020304" pitchFamily="18" charset="0"/>
              </a:rPr>
              <a:t> </a:t>
            </a:r>
            <a:r>
              <a:rPr lang="en-US" altLang="en-US" sz="2000" dirty="0" err="1">
                <a:solidFill>
                  <a:srgbClr val="002060"/>
                </a:solidFill>
                <a:cs typeface="Times New Roman" panose="02020603050405020304" pitchFamily="18" charset="0"/>
              </a:rPr>
              <a:t>trường</a:t>
            </a:r>
            <a:r>
              <a:rPr lang="en-US" altLang="en-US" sz="2000" dirty="0">
                <a:solidFill>
                  <a:srgbClr val="002060"/>
                </a:solidFill>
                <a:cs typeface="Times New Roman" panose="02020603050405020304" pitchFamily="18" charset="0"/>
              </a:rPr>
              <a:t> </a:t>
            </a:r>
            <a:r>
              <a:rPr lang="en-US" altLang="en-US" sz="2000" dirty="0" err="1">
                <a:solidFill>
                  <a:srgbClr val="002060"/>
                </a:solidFill>
                <a:cs typeface="Times New Roman" panose="02020603050405020304" pitchFamily="18" charset="0"/>
              </a:rPr>
              <a:t>mua</a:t>
            </a:r>
            <a:r>
              <a:rPr lang="en-US" altLang="en-US" sz="2000" dirty="0">
                <a:solidFill>
                  <a:srgbClr val="002060"/>
                </a:solidFill>
                <a:cs typeface="Times New Roman" panose="02020603050405020304" pitchFamily="18" charset="0"/>
              </a:rPr>
              <a:t> </a:t>
            </a:r>
            <a:r>
              <a:rPr lang="en-US" altLang="en-US" sz="2000" dirty="0" err="1">
                <a:solidFill>
                  <a:srgbClr val="002060"/>
                </a:solidFill>
                <a:cs typeface="Times New Roman" panose="02020603050405020304" pitchFamily="18" charset="0"/>
              </a:rPr>
              <a:t>bán</a:t>
            </a:r>
            <a:r>
              <a:rPr lang="en-US" altLang="en-US" sz="2000" dirty="0">
                <a:solidFill>
                  <a:srgbClr val="002060"/>
                </a:solidFill>
                <a:cs typeface="Times New Roman" panose="02020603050405020304" pitchFamily="18" charset="0"/>
              </a:rPr>
              <a:t> </a:t>
            </a:r>
            <a:r>
              <a:rPr lang="en-US" altLang="en-US" sz="2000" dirty="0" err="1">
                <a:solidFill>
                  <a:srgbClr val="002060"/>
                </a:solidFill>
                <a:cs typeface="Times New Roman" panose="02020603050405020304" pitchFamily="18" charset="0"/>
              </a:rPr>
              <a:t>các</a:t>
            </a:r>
            <a:r>
              <a:rPr lang="en-US" altLang="en-US" sz="2000" dirty="0">
                <a:solidFill>
                  <a:srgbClr val="002060"/>
                </a:solidFill>
                <a:cs typeface="Times New Roman" panose="02020603050405020304" pitchFamily="18" charset="0"/>
              </a:rPr>
              <a:t> </a:t>
            </a:r>
            <a:r>
              <a:rPr lang="en-US" altLang="en-US" sz="2000" dirty="0" err="1">
                <a:solidFill>
                  <a:srgbClr val="002060"/>
                </a:solidFill>
                <a:cs typeface="Times New Roman" panose="02020603050405020304" pitchFamily="18" charset="0"/>
              </a:rPr>
              <a:t>chứng</a:t>
            </a:r>
            <a:r>
              <a:rPr lang="en-US" altLang="en-US" sz="2000" dirty="0">
                <a:solidFill>
                  <a:srgbClr val="002060"/>
                </a:solidFill>
                <a:cs typeface="Times New Roman" panose="02020603050405020304" pitchFamily="18" charset="0"/>
              </a:rPr>
              <a:t> </a:t>
            </a:r>
            <a:r>
              <a:rPr lang="en-US" altLang="en-US" sz="2000" dirty="0" err="1">
                <a:solidFill>
                  <a:srgbClr val="002060"/>
                </a:solidFill>
                <a:cs typeface="Times New Roman" panose="02020603050405020304" pitchFamily="18" charset="0"/>
              </a:rPr>
              <a:t>khoán</a:t>
            </a:r>
            <a:r>
              <a:rPr lang="en-US" altLang="en-US" sz="2000" dirty="0">
                <a:solidFill>
                  <a:srgbClr val="002060"/>
                </a:solidFill>
                <a:cs typeface="Times New Roman" panose="02020603050405020304" pitchFamily="18" charset="0"/>
              </a:rPr>
              <a:t> </a:t>
            </a:r>
            <a:r>
              <a:rPr lang="en-US" altLang="en-US" sz="2000" dirty="0" err="1">
                <a:solidFill>
                  <a:srgbClr val="002060"/>
                </a:solidFill>
                <a:cs typeface="Times New Roman" panose="02020603050405020304" pitchFamily="18" charset="0"/>
              </a:rPr>
              <a:t>trong</a:t>
            </a:r>
            <a:r>
              <a:rPr lang="en-US" altLang="en-US" sz="2000" dirty="0">
                <a:solidFill>
                  <a:srgbClr val="002060"/>
                </a:solidFill>
                <a:cs typeface="Times New Roman" panose="02020603050405020304" pitchFamily="18" charset="0"/>
              </a:rPr>
              <a:t> </a:t>
            </a:r>
            <a:r>
              <a:rPr lang="en-US" altLang="en-US" sz="2000" dirty="0" err="1">
                <a:solidFill>
                  <a:srgbClr val="002060"/>
                </a:solidFill>
                <a:cs typeface="Times New Roman" panose="02020603050405020304" pitchFamily="18" charset="0"/>
              </a:rPr>
              <a:t>lần</a:t>
            </a:r>
            <a:r>
              <a:rPr lang="en-US" altLang="en-US" sz="2000" dirty="0">
                <a:solidFill>
                  <a:srgbClr val="002060"/>
                </a:solidFill>
                <a:cs typeface="Times New Roman" panose="02020603050405020304" pitchFamily="18" charset="0"/>
              </a:rPr>
              <a:t> </a:t>
            </a:r>
            <a:r>
              <a:rPr lang="en-US" altLang="en-US" sz="2000" dirty="0" err="1">
                <a:solidFill>
                  <a:srgbClr val="002060"/>
                </a:solidFill>
                <a:cs typeface="Times New Roman" panose="02020603050405020304" pitchFamily="18" charset="0"/>
              </a:rPr>
              <a:t>phát</a:t>
            </a:r>
            <a:r>
              <a:rPr lang="en-US" altLang="en-US" sz="2000" dirty="0">
                <a:solidFill>
                  <a:srgbClr val="002060"/>
                </a:solidFill>
                <a:cs typeface="Times New Roman" panose="02020603050405020304" pitchFamily="18" charset="0"/>
              </a:rPr>
              <a:t> </a:t>
            </a:r>
            <a:r>
              <a:rPr lang="en-US" altLang="en-US" sz="2000" dirty="0" err="1">
                <a:solidFill>
                  <a:srgbClr val="002060"/>
                </a:solidFill>
                <a:cs typeface="Times New Roman" panose="02020603050405020304" pitchFamily="18" charset="0"/>
              </a:rPr>
              <a:t>hành</a:t>
            </a:r>
            <a:r>
              <a:rPr lang="en-US" altLang="en-US" sz="2000" dirty="0">
                <a:solidFill>
                  <a:srgbClr val="002060"/>
                </a:solidFill>
                <a:cs typeface="Times New Roman" panose="02020603050405020304" pitchFamily="18" charset="0"/>
              </a:rPr>
              <a:t> </a:t>
            </a:r>
            <a:r>
              <a:rPr lang="en-US" altLang="en-US" sz="2000" dirty="0" err="1">
                <a:solidFill>
                  <a:srgbClr val="002060"/>
                </a:solidFill>
                <a:cs typeface="Times New Roman" panose="02020603050405020304" pitchFamily="18" charset="0"/>
              </a:rPr>
              <a:t>đấu</a:t>
            </a:r>
            <a:r>
              <a:rPr lang="en-US" altLang="en-US" sz="2000" dirty="0">
                <a:solidFill>
                  <a:srgbClr val="002060"/>
                </a:solidFill>
                <a:cs typeface="Times New Roman" panose="02020603050405020304" pitchFamily="18" charset="0"/>
              </a:rPr>
              <a:t> </a:t>
            </a:r>
            <a:r>
              <a:rPr lang="en-US" altLang="en-US" sz="2000" dirty="0" err="1">
                <a:solidFill>
                  <a:srgbClr val="002060"/>
                </a:solidFill>
                <a:cs typeface="Times New Roman" panose="02020603050405020304" pitchFamily="18" charset="0"/>
              </a:rPr>
              <a:t>tiên</a:t>
            </a:r>
            <a:endParaRPr lang="en-US" altLang="en-US" sz="2000" dirty="0">
              <a:solidFill>
                <a:srgbClr val="002060"/>
              </a:solidFill>
              <a:cs typeface="Times New Roman" panose="02020603050405020304" pitchFamily="18" charset="0"/>
            </a:endParaRPr>
          </a:p>
          <a:p>
            <a:pPr algn="just" defTabSz="914400" eaLnBrk="0" fontAlgn="base" hangingPunct="0">
              <a:spcBef>
                <a:spcPts val="200"/>
              </a:spcBef>
              <a:spcAft>
                <a:spcPts val="200"/>
              </a:spcAft>
            </a:pPr>
            <a:r>
              <a:rPr lang="en-US" altLang="en-US" sz="2000" dirty="0">
                <a:solidFill>
                  <a:srgbClr val="002060"/>
                </a:solidFill>
                <a:cs typeface="Times New Roman" panose="02020603050405020304" pitchFamily="18" charset="0"/>
              </a:rPr>
              <a:t>					+ </a:t>
            </a:r>
            <a:r>
              <a:rPr lang="en-US" altLang="en-US" sz="2000" b="1" u="sng" dirty="0" err="1">
                <a:solidFill>
                  <a:srgbClr val="FF0080"/>
                </a:solidFill>
                <a:cs typeface="Times New Roman" panose="02020603050405020304" pitchFamily="18" charset="0"/>
              </a:rPr>
              <a:t>Thị</a:t>
            </a:r>
            <a:r>
              <a:rPr lang="en-US" altLang="en-US" sz="2000" b="1" u="sng" dirty="0">
                <a:solidFill>
                  <a:srgbClr val="FF0080"/>
                </a:solidFill>
                <a:cs typeface="Times New Roman" panose="02020603050405020304" pitchFamily="18" charset="0"/>
              </a:rPr>
              <a:t> </a:t>
            </a:r>
            <a:r>
              <a:rPr lang="en-US" altLang="en-US" sz="2000" b="1" u="sng" dirty="0" err="1">
                <a:solidFill>
                  <a:srgbClr val="FF0080"/>
                </a:solidFill>
                <a:cs typeface="Times New Roman" panose="02020603050405020304" pitchFamily="18" charset="0"/>
              </a:rPr>
              <a:t>trường</a:t>
            </a:r>
            <a:r>
              <a:rPr lang="en-US" altLang="en-US" sz="2000" b="1" u="sng" dirty="0">
                <a:solidFill>
                  <a:srgbClr val="FF0080"/>
                </a:solidFill>
                <a:cs typeface="Times New Roman" panose="02020603050405020304" pitchFamily="18" charset="0"/>
              </a:rPr>
              <a:t> </a:t>
            </a:r>
            <a:r>
              <a:rPr lang="en-US" altLang="en-US" sz="2000" b="1" u="sng" dirty="0" err="1">
                <a:solidFill>
                  <a:srgbClr val="FF0080"/>
                </a:solidFill>
                <a:cs typeface="Times New Roman" panose="02020603050405020304" pitchFamily="18" charset="0"/>
              </a:rPr>
              <a:t>thứ</a:t>
            </a:r>
            <a:r>
              <a:rPr lang="en-US" altLang="en-US" sz="2000" b="1" u="sng" dirty="0">
                <a:solidFill>
                  <a:srgbClr val="FF0080"/>
                </a:solidFill>
                <a:cs typeface="Times New Roman" panose="02020603050405020304" pitchFamily="18" charset="0"/>
              </a:rPr>
              <a:t> </a:t>
            </a:r>
            <a:r>
              <a:rPr lang="en-US" altLang="en-US" sz="2000" b="1" u="sng" dirty="0" err="1">
                <a:solidFill>
                  <a:srgbClr val="FF0080"/>
                </a:solidFill>
                <a:cs typeface="Times New Roman" panose="02020603050405020304" pitchFamily="18" charset="0"/>
              </a:rPr>
              <a:t>cấp</a:t>
            </a:r>
            <a:r>
              <a:rPr lang="en-US" altLang="en-US" sz="2000" dirty="0">
                <a:solidFill>
                  <a:srgbClr val="002060"/>
                </a:solidFill>
                <a:cs typeface="Times New Roman" panose="02020603050405020304" pitchFamily="18" charset="0"/>
              </a:rPr>
              <a:t> </a:t>
            </a:r>
            <a:r>
              <a:rPr lang="en-US" altLang="en-US" sz="2000" dirty="0" err="1">
                <a:solidFill>
                  <a:srgbClr val="002060"/>
                </a:solidFill>
                <a:cs typeface="Times New Roman" panose="02020603050405020304" pitchFamily="18" charset="0"/>
              </a:rPr>
              <a:t>là</a:t>
            </a:r>
            <a:r>
              <a:rPr lang="en-US" altLang="en-US" sz="2000" dirty="0">
                <a:solidFill>
                  <a:srgbClr val="002060"/>
                </a:solidFill>
                <a:cs typeface="Times New Roman" panose="02020603050405020304" pitchFamily="18" charset="0"/>
              </a:rPr>
              <a:t> </a:t>
            </a:r>
            <a:r>
              <a:rPr lang="en-US" altLang="en-US" sz="2000" dirty="0" err="1">
                <a:solidFill>
                  <a:srgbClr val="002060"/>
                </a:solidFill>
                <a:cs typeface="Times New Roman" panose="02020603050405020304" pitchFamily="18" charset="0"/>
              </a:rPr>
              <a:t>thị</a:t>
            </a:r>
            <a:r>
              <a:rPr lang="en-US" altLang="en-US" sz="2000" dirty="0">
                <a:solidFill>
                  <a:srgbClr val="002060"/>
                </a:solidFill>
                <a:cs typeface="Times New Roman" panose="02020603050405020304" pitchFamily="18" charset="0"/>
              </a:rPr>
              <a:t> </a:t>
            </a:r>
            <a:r>
              <a:rPr lang="en-US" altLang="en-US" sz="2000" dirty="0" err="1">
                <a:solidFill>
                  <a:srgbClr val="002060"/>
                </a:solidFill>
                <a:cs typeface="Times New Roman" panose="02020603050405020304" pitchFamily="18" charset="0"/>
              </a:rPr>
              <a:t>trường</a:t>
            </a:r>
            <a:r>
              <a:rPr lang="en-US" altLang="en-US" sz="2000" dirty="0">
                <a:solidFill>
                  <a:srgbClr val="002060"/>
                </a:solidFill>
                <a:cs typeface="Times New Roman" panose="02020603050405020304" pitchFamily="18" charset="0"/>
              </a:rPr>
              <a:t> </a:t>
            </a:r>
            <a:r>
              <a:rPr lang="en-US" altLang="en-US" sz="2000" dirty="0" err="1">
                <a:solidFill>
                  <a:srgbClr val="002060"/>
                </a:solidFill>
                <a:cs typeface="Times New Roman" panose="02020603050405020304" pitchFamily="18" charset="0"/>
              </a:rPr>
              <a:t>mua</a:t>
            </a:r>
            <a:r>
              <a:rPr lang="en-US" altLang="en-US" sz="2000" dirty="0">
                <a:solidFill>
                  <a:srgbClr val="002060"/>
                </a:solidFill>
                <a:cs typeface="Times New Roman" panose="02020603050405020304" pitchFamily="18" charset="0"/>
              </a:rPr>
              <a:t> </a:t>
            </a:r>
            <a:r>
              <a:rPr lang="en-US" altLang="en-US" sz="2000" dirty="0" err="1">
                <a:solidFill>
                  <a:srgbClr val="002060"/>
                </a:solidFill>
                <a:cs typeface="Times New Roman" panose="02020603050405020304" pitchFamily="18" charset="0"/>
              </a:rPr>
              <a:t>đi</a:t>
            </a:r>
            <a:r>
              <a:rPr lang="en-US" altLang="en-US" sz="2000" dirty="0">
                <a:solidFill>
                  <a:srgbClr val="002060"/>
                </a:solidFill>
                <a:cs typeface="Times New Roman" panose="02020603050405020304" pitchFamily="18" charset="0"/>
              </a:rPr>
              <a:t> </a:t>
            </a:r>
            <a:r>
              <a:rPr lang="en-US" altLang="en-US" sz="2000" dirty="0" err="1">
                <a:solidFill>
                  <a:srgbClr val="002060"/>
                </a:solidFill>
                <a:cs typeface="Times New Roman" panose="02020603050405020304" pitchFamily="18" charset="0"/>
              </a:rPr>
              <a:t>bán</a:t>
            </a:r>
            <a:r>
              <a:rPr lang="en-US" altLang="en-US" sz="2000" dirty="0">
                <a:solidFill>
                  <a:srgbClr val="002060"/>
                </a:solidFill>
                <a:cs typeface="Times New Roman" panose="02020603050405020304" pitchFamily="18" charset="0"/>
              </a:rPr>
              <a:t> </a:t>
            </a:r>
            <a:r>
              <a:rPr lang="en-US" altLang="en-US" sz="2000" dirty="0" err="1">
                <a:solidFill>
                  <a:srgbClr val="002060"/>
                </a:solidFill>
                <a:cs typeface="Times New Roman" panose="02020603050405020304" pitchFamily="18" charset="0"/>
              </a:rPr>
              <a:t>lại</a:t>
            </a:r>
            <a:r>
              <a:rPr lang="en-US" altLang="en-US" sz="2000" dirty="0">
                <a:solidFill>
                  <a:srgbClr val="002060"/>
                </a:solidFill>
                <a:cs typeface="Times New Roman" panose="02020603050405020304" pitchFamily="18" charset="0"/>
              </a:rPr>
              <a:t> </a:t>
            </a:r>
            <a:r>
              <a:rPr lang="en-US" altLang="en-US" sz="2000" dirty="0" err="1">
                <a:solidFill>
                  <a:srgbClr val="002060"/>
                </a:solidFill>
                <a:cs typeface="Times New Roman" panose="02020603050405020304" pitchFamily="18" charset="0"/>
              </a:rPr>
              <a:t>các</a:t>
            </a:r>
            <a:r>
              <a:rPr lang="en-US" altLang="en-US" sz="2000" dirty="0">
                <a:solidFill>
                  <a:srgbClr val="002060"/>
                </a:solidFill>
                <a:cs typeface="Times New Roman" panose="02020603050405020304" pitchFamily="18" charset="0"/>
              </a:rPr>
              <a:t> </a:t>
            </a:r>
            <a:r>
              <a:rPr lang="en-US" altLang="en-US" sz="2000" dirty="0" err="1">
                <a:solidFill>
                  <a:srgbClr val="002060"/>
                </a:solidFill>
                <a:cs typeface="Times New Roman" panose="02020603050405020304" pitchFamily="18" charset="0"/>
              </a:rPr>
              <a:t>chứng</a:t>
            </a:r>
            <a:r>
              <a:rPr lang="en-US" altLang="en-US" sz="2000" dirty="0">
                <a:solidFill>
                  <a:srgbClr val="002060"/>
                </a:solidFill>
                <a:cs typeface="Times New Roman" panose="02020603050405020304" pitchFamily="18" charset="0"/>
              </a:rPr>
              <a:t> </a:t>
            </a:r>
            <a:r>
              <a:rPr lang="en-US" altLang="en-US" sz="2000" dirty="0" err="1">
                <a:solidFill>
                  <a:srgbClr val="002060"/>
                </a:solidFill>
                <a:cs typeface="Times New Roman" panose="02020603050405020304" pitchFamily="18" charset="0"/>
              </a:rPr>
              <a:t>khoán</a:t>
            </a:r>
            <a:r>
              <a:rPr lang="en-US" altLang="en-US" sz="2000" dirty="0">
                <a:solidFill>
                  <a:srgbClr val="002060"/>
                </a:solidFill>
                <a:cs typeface="Times New Roman" panose="02020603050405020304" pitchFamily="18" charset="0"/>
              </a:rPr>
              <a:t> </a:t>
            </a:r>
            <a:r>
              <a:rPr lang="en-US" altLang="en-US" sz="2000" dirty="0" err="1">
                <a:solidFill>
                  <a:srgbClr val="002060"/>
                </a:solidFill>
                <a:cs typeface="Times New Roman" panose="02020603050405020304" pitchFamily="18" charset="0"/>
              </a:rPr>
              <a:t>và</a:t>
            </a:r>
            <a:r>
              <a:rPr lang="en-US" altLang="en-US" sz="2000" dirty="0">
                <a:solidFill>
                  <a:srgbClr val="002060"/>
                </a:solidFill>
                <a:cs typeface="Times New Roman" panose="02020603050405020304" pitchFamily="18" charset="0"/>
              </a:rPr>
              <a:t> </a:t>
            </a:r>
            <a:r>
              <a:rPr lang="en-US" altLang="en-US" sz="2000" dirty="0" err="1">
                <a:solidFill>
                  <a:srgbClr val="002060"/>
                </a:solidFill>
                <a:cs typeface="Times New Roman" panose="02020603050405020304" pitchFamily="18" charset="0"/>
              </a:rPr>
              <a:t>thường</a:t>
            </a:r>
            <a:r>
              <a:rPr lang="en-US" altLang="en-US" sz="2000" dirty="0">
                <a:solidFill>
                  <a:srgbClr val="002060"/>
                </a:solidFill>
                <a:cs typeface="Times New Roman" panose="02020603050405020304" pitchFamily="18" charset="0"/>
              </a:rPr>
              <a:t> </a:t>
            </a:r>
            <a:r>
              <a:rPr lang="en-US" altLang="en-US" sz="2000" dirty="0" err="1">
                <a:solidFill>
                  <a:srgbClr val="002060"/>
                </a:solidFill>
                <a:cs typeface="Times New Roman" panose="02020603050405020304" pitchFamily="18" charset="0"/>
              </a:rPr>
              <a:t>được</a:t>
            </a:r>
            <a:r>
              <a:rPr lang="en-US" altLang="en-US" sz="2000" dirty="0">
                <a:solidFill>
                  <a:srgbClr val="002060"/>
                </a:solidFill>
                <a:cs typeface="Times New Roman" panose="02020603050405020304" pitchFamily="18" charset="0"/>
              </a:rPr>
              <a:t> </a:t>
            </a:r>
            <a:r>
              <a:rPr lang="en-US" altLang="en-US" sz="2000" dirty="0" err="1">
                <a:solidFill>
                  <a:srgbClr val="002060"/>
                </a:solidFill>
                <a:cs typeface="Times New Roman" panose="02020603050405020304" pitchFamily="18" charset="0"/>
              </a:rPr>
              <a:t>thực</a:t>
            </a:r>
            <a:r>
              <a:rPr lang="en-US" altLang="en-US" sz="2000" dirty="0">
                <a:solidFill>
                  <a:srgbClr val="002060"/>
                </a:solidFill>
                <a:cs typeface="Times New Roman" panose="02020603050405020304" pitchFamily="18" charset="0"/>
              </a:rPr>
              <a:t> </a:t>
            </a:r>
            <a:r>
              <a:rPr lang="en-US" altLang="en-US" sz="2000" dirty="0" err="1">
                <a:solidFill>
                  <a:srgbClr val="002060"/>
                </a:solidFill>
                <a:cs typeface="Times New Roman" panose="02020603050405020304" pitchFamily="18" charset="0"/>
              </a:rPr>
              <a:t>hiện</a:t>
            </a:r>
            <a:r>
              <a:rPr lang="en-US" altLang="en-US" sz="2000" dirty="0">
                <a:solidFill>
                  <a:srgbClr val="002060"/>
                </a:solidFill>
                <a:cs typeface="Times New Roman" panose="02020603050405020304" pitchFamily="18" charset="0"/>
              </a:rPr>
              <a:t> </a:t>
            </a:r>
            <a:r>
              <a:rPr lang="en-US" altLang="en-US" sz="2000" dirty="0" err="1">
                <a:solidFill>
                  <a:srgbClr val="002060"/>
                </a:solidFill>
                <a:cs typeface="Times New Roman" panose="02020603050405020304" pitchFamily="18" charset="0"/>
              </a:rPr>
              <a:t>thông</a:t>
            </a:r>
            <a:r>
              <a:rPr lang="en-US" altLang="en-US" sz="2000" dirty="0">
                <a:solidFill>
                  <a:srgbClr val="002060"/>
                </a:solidFill>
                <a:cs typeface="Times New Roman" panose="02020603050405020304" pitchFamily="18" charset="0"/>
              </a:rPr>
              <a:t> qua </a:t>
            </a:r>
            <a:r>
              <a:rPr lang="en-US" altLang="en-US" sz="2000" dirty="0" err="1">
                <a:solidFill>
                  <a:srgbClr val="002060"/>
                </a:solidFill>
                <a:cs typeface="Times New Roman" panose="02020603050405020304" pitchFamily="18" charset="0"/>
              </a:rPr>
              <a:t>các</a:t>
            </a:r>
            <a:r>
              <a:rPr lang="en-US" altLang="en-US" sz="2000" dirty="0">
                <a:solidFill>
                  <a:srgbClr val="002060"/>
                </a:solidFill>
                <a:cs typeface="Times New Roman" panose="02020603050405020304" pitchFamily="18" charset="0"/>
              </a:rPr>
              <a:t> </a:t>
            </a:r>
            <a:r>
              <a:rPr lang="en-US" altLang="en-US" sz="2000" dirty="0" err="1">
                <a:solidFill>
                  <a:srgbClr val="002060"/>
                </a:solidFill>
                <a:cs typeface="Times New Roman" panose="02020603050405020304" pitchFamily="18" charset="0"/>
              </a:rPr>
              <a:t>sở</a:t>
            </a:r>
            <a:r>
              <a:rPr lang="en-US" altLang="en-US" sz="2000" dirty="0">
                <a:solidFill>
                  <a:srgbClr val="002060"/>
                </a:solidFill>
                <a:cs typeface="Times New Roman" panose="02020603050405020304" pitchFamily="18" charset="0"/>
              </a:rPr>
              <a:t> </a:t>
            </a:r>
            <a:r>
              <a:rPr lang="en-US" altLang="en-US" sz="2000" dirty="0" err="1">
                <a:solidFill>
                  <a:srgbClr val="002060"/>
                </a:solidFill>
                <a:cs typeface="Times New Roman" panose="02020603050405020304" pitchFamily="18" charset="0"/>
              </a:rPr>
              <a:t>giao</a:t>
            </a:r>
            <a:r>
              <a:rPr lang="en-US" altLang="en-US" sz="2000" dirty="0">
                <a:solidFill>
                  <a:srgbClr val="002060"/>
                </a:solidFill>
                <a:cs typeface="Times New Roman" panose="02020603050405020304" pitchFamily="18" charset="0"/>
              </a:rPr>
              <a:t> </a:t>
            </a:r>
            <a:r>
              <a:rPr lang="en-US" altLang="en-US" sz="2000" dirty="0" err="1">
                <a:solidFill>
                  <a:srgbClr val="002060"/>
                </a:solidFill>
                <a:cs typeface="Times New Roman" panose="02020603050405020304" pitchFamily="18" charset="0"/>
              </a:rPr>
              <a:t>dịch</a:t>
            </a:r>
            <a:r>
              <a:rPr lang="en-US" altLang="en-US" sz="2000" dirty="0">
                <a:solidFill>
                  <a:srgbClr val="002060"/>
                </a:solidFill>
                <a:cs typeface="Times New Roman" panose="02020603050405020304" pitchFamily="18" charset="0"/>
              </a:rPr>
              <a:t> </a:t>
            </a:r>
            <a:r>
              <a:rPr lang="en-US" altLang="en-US" sz="2000" dirty="0" err="1">
                <a:solidFill>
                  <a:srgbClr val="002060"/>
                </a:solidFill>
                <a:cs typeface="Times New Roman" panose="02020603050405020304" pitchFamily="18" charset="0"/>
              </a:rPr>
              <a:t>chứng</a:t>
            </a:r>
            <a:r>
              <a:rPr lang="en-US" altLang="en-US" sz="2000" dirty="0">
                <a:solidFill>
                  <a:srgbClr val="002060"/>
                </a:solidFill>
                <a:cs typeface="Times New Roman" panose="02020603050405020304" pitchFamily="18" charset="0"/>
              </a:rPr>
              <a:t> </a:t>
            </a:r>
            <a:r>
              <a:rPr lang="en-US" altLang="en-US" sz="2000" dirty="0" err="1">
                <a:solidFill>
                  <a:srgbClr val="002060"/>
                </a:solidFill>
                <a:cs typeface="Times New Roman" panose="02020603050405020304" pitchFamily="18" charset="0"/>
              </a:rPr>
              <a:t>khoán</a:t>
            </a:r>
            <a:endParaRPr lang="en-US" altLang="en-US" sz="2000" dirty="0">
              <a:solidFill>
                <a:srgbClr val="002060"/>
              </a:solidFill>
              <a:cs typeface="Times New Roman" panose="02020603050405020304" pitchFamily="18" charset="0"/>
            </a:endParaRPr>
          </a:p>
        </p:txBody>
      </p:sp>
      <p:pic>
        <p:nvPicPr>
          <p:cNvPr id="12" name="Picture 13">
            <a:extLst>
              <a:ext uri="{FF2B5EF4-FFF2-40B4-BE49-F238E27FC236}">
                <a16:creationId xmlns:a16="http://schemas.microsoft.com/office/drawing/2014/main" xmlns="" id="{E164A502-D466-4402-900C-E16DDB01FA87}"/>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7248526" y="1952626"/>
            <a:ext cx="2195513" cy="1298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cxnSp>
        <p:nvCxnSpPr>
          <p:cNvPr id="3" name="Straight Connector 2">
            <a:extLst>
              <a:ext uri="{FF2B5EF4-FFF2-40B4-BE49-F238E27FC236}">
                <a16:creationId xmlns:a16="http://schemas.microsoft.com/office/drawing/2014/main" xmlns="" id="{CB8C4F29-06A7-4381-B353-089690EC0466}"/>
              </a:ext>
            </a:extLst>
          </p:cNvPr>
          <p:cNvCxnSpPr/>
          <p:nvPr/>
        </p:nvCxnSpPr>
        <p:spPr>
          <a:xfrm>
            <a:off x="5735638" y="368300"/>
            <a:ext cx="0" cy="5570538"/>
          </a:xfrm>
          <a:prstGeom prst="line">
            <a:avLst/>
          </a:prstGeom>
          <a:ln>
            <a:solidFill>
              <a:srgbClr val="FF0080"/>
            </a:solidFill>
          </a:ln>
        </p:spPr>
        <p:style>
          <a:lnRef idx="2">
            <a:schemeClr val="accent6"/>
          </a:lnRef>
          <a:fillRef idx="0">
            <a:schemeClr val="accent6"/>
          </a:fillRef>
          <a:effectRef idx="1">
            <a:schemeClr val="accent6"/>
          </a:effectRef>
          <a:fontRef idx="minor">
            <a:schemeClr val="tx1"/>
          </a:fontRef>
        </p:style>
      </p:cxn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209922"/>
                                        </p:tgtEl>
                                        <p:attrNameLst>
                                          <p:attrName>style.visibility</p:attrName>
                                        </p:attrNameLst>
                                      </p:cBhvr>
                                      <p:to>
                                        <p:strVal val="visible"/>
                                      </p:to>
                                    </p:set>
                                    <p:animEffect transition="in" filter="fade">
                                      <p:cBhvr>
                                        <p:cTn id="7" dur="1000"/>
                                        <p:tgtEl>
                                          <p:spTgt spid="209922"/>
                                        </p:tgtEl>
                                      </p:cBhvr>
                                    </p:animEffect>
                                    <p:anim calcmode="lin" valueType="num">
                                      <p:cBhvr>
                                        <p:cTn id="8" dur="1000" fill="hold"/>
                                        <p:tgtEl>
                                          <p:spTgt spid="209922"/>
                                        </p:tgtEl>
                                        <p:attrNameLst>
                                          <p:attrName>ppt_x</p:attrName>
                                        </p:attrNameLst>
                                      </p:cBhvr>
                                      <p:tavLst>
                                        <p:tav tm="0">
                                          <p:val>
                                            <p:strVal val="#ppt_x"/>
                                          </p:val>
                                        </p:tav>
                                        <p:tav tm="100000">
                                          <p:val>
                                            <p:strVal val="#ppt_x"/>
                                          </p:val>
                                        </p:tav>
                                      </p:tavLst>
                                    </p:anim>
                                    <p:anim calcmode="lin" valueType="num">
                                      <p:cBhvr>
                                        <p:cTn id="9" dur="1000" fill="hold"/>
                                        <p:tgtEl>
                                          <p:spTgt spid="209922"/>
                                        </p:tgtEl>
                                        <p:attrNameLst>
                                          <p:attrName>ppt_y</p:attrName>
                                        </p:attrNameLst>
                                      </p:cBhvr>
                                      <p:tavLst>
                                        <p:tav tm="0">
                                          <p:val>
                                            <p:strVal val="#ppt_y+.1"/>
                                          </p:val>
                                        </p:tav>
                                        <p:tav tm="100000">
                                          <p:val>
                                            <p:strVal val="#ppt_y"/>
                                          </p:val>
                                        </p:tav>
                                      </p:tavLst>
                                    </p:anim>
                                  </p:childTnLst>
                                </p:cTn>
                              </p:par>
                            </p:childTnLst>
                          </p:cTn>
                        </p:par>
                      </p:childTnLst>
                    </p:cTn>
                  </p:par>
                  <p:par>
                    <p:cTn id="10" fill="hold" nodeType="clickPar">
                      <p:stCondLst>
                        <p:cond delay="indefinite"/>
                      </p:stCondLst>
                      <p:childTnLst>
                        <p:par>
                          <p:cTn id="11" fill="hold" nodeType="withGroup">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209923"/>
                                        </p:tgtEl>
                                        <p:attrNameLst>
                                          <p:attrName>style.visibility</p:attrName>
                                        </p:attrNameLst>
                                      </p:cBhvr>
                                      <p:to>
                                        <p:strVal val="visible"/>
                                      </p:to>
                                    </p:set>
                                    <p:animEffect transition="in" filter="fade">
                                      <p:cBhvr>
                                        <p:cTn id="14" dur="1000"/>
                                        <p:tgtEl>
                                          <p:spTgt spid="209923"/>
                                        </p:tgtEl>
                                      </p:cBhvr>
                                    </p:animEffect>
                                    <p:anim calcmode="lin" valueType="num">
                                      <p:cBhvr>
                                        <p:cTn id="15" dur="1000" fill="hold"/>
                                        <p:tgtEl>
                                          <p:spTgt spid="209923"/>
                                        </p:tgtEl>
                                        <p:attrNameLst>
                                          <p:attrName>ppt_x</p:attrName>
                                        </p:attrNameLst>
                                      </p:cBhvr>
                                      <p:tavLst>
                                        <p:tav tm="0">
                                          <p:val>
                                            <p:strVal val="#ppt_x"/>
                                          </p:val>
                                        </p:tav>
                                        <p:tav tm="100000">
                                          <p:val>
                                            <p:strVal val="#ppt_x"/>
                                          </p:val>
                                        </p:tav>
                                      </p:tavLst>
                                    </p:anim>
                                    <p:anim calcmode="lin" valueType="num">
                                      <p:cBhvr>
                                        <p:cTn id="16" dur="1000" fill="hold"/>
                                        <p:tgtEl>
                                          <p:spTgt spid="209923"/>
                                        </p:tgtEl>
                                        <p:attrNameLst>
                                          <p:attrName>ppt_y</p:attrName>
                                        </p:attrNameLst>
                                      </p:cBhvr>
                                      <p:tavLst>
                                        <p:tav tm="0">
                                          <p:val>
                                            <p:strVal val="#ppt_y+.1"/>
                                          </p:val>
                                        </p:tav>
                                        <p:tav tm="100000">
                                          <p:val>
                                            <p:strVal val="#ppt_y"/>
                                          </p:val>
                                        </p:tav>
                                      </p:tavLst>
                                    </p:anim>
                                  </p:childTnLst>
                                </p:cTn>
                              </p:par>
                            </p:childTnLst>
                          </p:cTn>
                        </p:par>
                      </p:childTnLst>
                    </p:cTn>
                  </p:par>
                  <p:par>
                    <p:cTn id="17" fill="hold" nodeType="clickPar">
                      <p:stCondLst>
                        <p:cond delay="indefinite"/>
                      </p:stCondLst>
                      <p:childTnLst>
                        <p:par>
                          <p:cTn id="18" fill="hold" nodeType="withGroup">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7"/>
                                        </p:tgtEl>
                                        <p:attrNameLst>
                                          <p:attrName>style.visibility</p:attrName>
                                        </p:attrNameLst>
                                      </p:cBhvr>
                                      <p:to>
                                        <p:strVal val="visible"/>
                                      </p:to>
                                    </p:set>
                                    <p:animEffect transition="in" filter="fade">
                                      <p:cBhvr>
                                        <p:cTn id="21" dur="1000"/>
                                        <p:tgtEl>
                                          <p:spTgt spid="7"/>
                                        </p:tgtEl>
                                      </p:cBhvr>
                                    </p:animEffect>
                                    <p:anim calcmode="lin" valueType="num">
                                      <p:cBhvr>
                                        <p:cTn id="22" dur="1000" fill="hold"/>
                                        <p:tgtEl>
                                          <p:spTgt spid="7"/>
                                        </p:tgtEl>
                                        <p:attrNameLst>
                                          <p:attrName>ppt_x</p:attrName>
                                        </p:attrNameLst>
                                      </p:cBhvr>
                                      <p:tavLst>
                                        <p:tav tm="0">
                                          <p:val>
                                            <p:strVal val="#ppt_x"/>
                                          </p:val>
                                        </p:tav>
                                        <p:tav tm="100000">
                                          <p:val>
                                            <p:strVal val="#ppt_x"/>
                                          </p:val>
                                        </p:tav>
                                      </p:tavLst>
                                    </p:anim>
                                    <p:anim calcmode="lin" valueType="num">
                                      <p:cBhvr>
                                        <p:cTn id="23" dur="1000" fill="hold"/>
                                        <p:tgtEl>
                                          <p:spTgt spid="7"/>
                                        </p:tgtEl>
                                        <p:attrNameLst>
                                          <p:attrName>ppt_y</p:attrName>
                                        </p:attrNameLst>
                                      </p:cBhvr>
                                      <p:tavLst>
                                        <p:tav tm="0">
                                          <p:val>
                                            <p:strVal val="#ppt_y+.1"/>
                                          </p:val>
                                        </p:tav>
                                        <p:tav tm="100000">
                                          <p:val>
                                            <p:strVal val="#ppt_y"/>
                                          </p:val>
                                        </p:tav>
                                      </p:tavLst>
                                    </p:anim>
                                  </p:childTnLst>
                                </p:cTn>
                              </p:par>
                              <p:par>
                                <p:cTn id="24" presetID="42" presetClass="entr" presetSubtype="0" fill="hold" grpId="0" nodeType="withEffect">
                                  <p:stCondLst>
                                    <p:cond delay="0"/>
                                  </p:stCondLst>
                                  <p:childTnLst>
                                    <p:set>
                                      <p:cBhvr>
                                        <p:cTn id="25" dur="1" fill="hold">
                                          <p:stCondLst>
                                            <p:cond delay="0"/>
                                          </p:stCondLst>
                                        </p:cTn>
                                        <p:tgtEl>
                                          <p:spTgt spid="209926"/>
                                        </p:tgtEl>
                                        <p:attrNameLst>
                                          <p:attrName>style.visibility</p:attrName>
                                        </p:attrNameLst>
                                      </p:cBhvr>
                                      <p:to>
                                        <p:strVal val="visible"/>
                                      </p:to>
                                    </p:set>
                                    <p:animEffect transition="in" filter="fade">
                                      <p:cBhvr>
                                        <p:cTn id="26" dur="1000"/>
                                        <p:tgtEl>
                                          <p:spTgt spid="209926"/>
                                        </p:tgtEl>
                                      </p:cBhvr>
                                    </p:animEffect>
                                    <p:anim calcmode="lin" valueType="num">
                                      <p:cBhvr>
                                        <p:cTn id="27" dur="1000" fill="hold"/>
                                        <p:tgtEl>
                                          <p:spTgt spid="209926"/>
                                        </p:tgtEl>
                                        <p:attrNameLst>
                                          <p:attrName>ppt_x</p:attrName>
                                        </p:attrNameLst>
                                      </p:cBhvr>
                                      <p:tavLst>
                                        <p:tav tm="0">
                                          <p:val>
                                            <p:strVal val="#ppt_x"/>
                                          </p:val>
                                        </p:tav>
                                        <p:tav tm="100000">
                                          <p:val>
                                            <p:strVal val="#ppt_x"/>
                                          </p:val>
                                        </p:tav>
                                      </p:tavLst>
                                    </p:anim>
                                    <p:anim calcmode="lin" valueType="num">
                                      <p:cBhvr>
                                        <p:cTn id="28" dur="1000" fill="hold"/>
                                        <p:tgtEl>
                                          <p:spTgt spid="209926"/>
                                        </p:tgtEl>
                                        <p:attrNameLst>
                                          <p:attrName>ppt_y</p:attrName>
                                        </p:attrNameLst>
                                      </p:cBhvr>
                                      <p:tavLst>
                                        <p:tav tm="0">
                                          <p:val>
                                            <p:strVal val="#ppt_y+.1"/>
                                          </p:val>
                                        </p:tav>
                                        <p:tav tm="100000">
                                          <p:val>
                                            <p:strVal val="#ppt_y"/>
                                          </p:val>
                                        </p:tav>
                                      </p:tavLst>
                                    </p:anim>
                                  </p:childTnLst>
                                </p:cTn>
                              </p:par>
                            </p:childTnLst>
                          </p:cTn>
                        </p:par>
                      </p:childTnLst>
                    </p:cTn>
                  </p:par>
                  <p:par>
                    <p:cTn id="29" fill="hold" nodeType="clickPar">
                      <p:stCondLst>
                        <p:cond delay="indefinite"/>
                      </p:stCondLst>
                      <p:childTnLst>
                        <p:par>
                          <p:cTn id="30" fill="hold" nodeType="withGroup">
                            <p:stCondLst>
                              <p:cond delay="0"/>
                            </p:stCondLst>
                            <p:childTnLst>
                              <p:par>
                                <p:cTn id="31" presetID="22" presetClass="entr" presetSubtype="8" fill="hold" grpId="0" nodeType="clickEffect">
                                  <p:stCondLst>
                                    <p:cond delay="0"/>
                                  </p:stCondLst>
                                  <p:childTnLst>
                                    <p:set>
                                      <p:cBhvr>
                                        <p:cTn id="32" dur="1" fill="hold">
                                          <p:stCondLst>
                                            <p:cond delay="0"/>
                                          </p:stCondLst>
                                        </p:cTn>
                                        <p:tgtEl>
                                          <p:spTgt spid="5">
                                            <p:txEl>
                                              <p:pRg st="0" end="0"/>
                                            </p:txEl>
                                          </p:spTgt>
                                        </p:tgtEl>
                                        <p:attrNameLst>
                                          <p:attrName>style.visibility</p:attrName>
                                        </p:attrNameLst>
                                      </p:cBhvr>
                                      <p:to>
                                        <p:strVal val="visible"/>
                                      </p:to>
                                    </p:set>
                                    <p:animEffect transition="in" filter="wipe(left)">
                                      <p:cBhvr>
                                        <p:cTn id="33" dur="500"/>
                                        <p:tgtEl>
                                          <p:spTgt spid="5">
                                            <p:txEl>
                                              <p:pRg st="0" end="0"/>
                                            </p:txEl>
                                          </p:spTgt>
                                        </p:tgtEl>
                                      </p:cBhvr>
                                    </p:animEffect>
                                  </p:childTnLst>
                                </p:cTn>
                              </p:par>
                            </p:childTnLst>
                          </p:cTn>
                        </p:par>
                      </p:childTnLst>
                    </p:cTn>
                  </p:par>
                  <p:par>
                    <p:cTn id="34" fill="hold" nodeType="clickPar">
                      <p:stCondLst>
                        <p:cond delay="indefinite"/>
                      </p:stCondLst>
                      <p:childTnLst>
                        <p:par>
                          <p:cTn id="35" fill="hold" nodeType="withGroup">
                            <p:stCondLst>
                              <p:cond delay="0"/>
                            </p:stCondLst>
                            <p:childTnLst>
                              <p:par>
                                <p:cTn id="36" presetID="22" presetClass="entr" presetSubtype="8" fill="hold" grpId="0" nodeType="clickEffect">
                                  <p:stCondLst>
                                    <p:cond delay="0"/>
                                  </p:stCondLst>
                                  <p:childTnLst>
                                    <p:set>
                                      <p:cBhvr>
                                        <p:cTn id="37" dur="1" fill="hold">
                                          <p:stCondLst>
                                            <p:cond delay="0"/>
                                          </p:stCondLst>
                                        </p:cTn>
                                        <p:tgtEl>
                                          <p:spTgt spid="5">
                                            <p:txEl>
                                              <p:pRg st="1" end="1"/>
                                            </p:txEl>
                                          </p:spTgt>
                                        </p:tgtEl>
                                        <p:attrNameLst>
                                          <p:attrName>style.visibility</p:attrName>
                                        </p:attrNameLst>
                                      </p:cBhvr>
                                      <p:to>
                                        <p:strVal val="visible"/>
                                      </p:to>
                                    </p:set>
                                    <p:animEffect transition="in" filter="wipe(left)">
                                      <p:cBhvr>
                                        <p:cTn id="38" dur="500"/>
                                        <p:tgtEl>
                                          <p:spTgt spid="5">
                                            <p:txEl>
                                              <p:pRg st="1" end="1"/>
                                            </p:txEl>
                                          </p:spTgt>
                                        </p:tgtEl>
                                      </p:cBhvr>
                                    </p:animEffect>
                                  </p:childTnLst>
                                </p:cTn>
                              </p:par>
                            </p:childTnLst>
                          </p:cTn>
                        </p:par>
                      </p:childTnLst>
                    </p:cTn>
                  </p:par>
                  <p:par>
                    <p:cTn id="39" fill="hold" nodeType="clickPar">
                      <p:stCondLst>
                        <p:cond delay="indefinite"/>
                      </p:stCondLst>
                      <p:childTnLst>
                        <p:par>
                          <p:cTn id="40" fill="hold" nodeType="withGroup">
                            <p:stCondLst>
                              <p:cond delay="0"/>
                            </p:stCondLst>
                            <p:childTnLst>
                              <p:par>
                                <p:cTn id="41" presetID="22" presetClass="entr" presetSubtype="8" fill="hold" grpId="0" nodeType="clickEffect">
                                  <p:stCondLst>
                                    <p:cond delay="0"/>
                                  </p:stCondLst>
                                  <p:childTnLst>
                                    <p:set>
                                      <p:cBhvr>
                                        <p:cTn id="42" dur="1" fill="hold">
                                          <p:stCondLst>
                                            <p:cond delay="0"/>
                                          </p:stCondLst>
                                        </p:cTn>
                                        <p:tgtEl>
                                          <p:spTgt spid="5">
                                            <p:txEl>
                                              <p:pRg st="2" end="2"/>
                                            </p:txEl>
                                          </p:spTgt>
                                        </p:tgtEl>
                                        <p:attrNameLst>
                                          <p:attrName>style.visibility</p:attrName>
                                        </p:attrNameLst>
                                      </p:cBhvr>
                                      <p:to>
                                        <p:strVal val="visible"/>
                                      </p:to>
                                    </p:set>
                                    <p:animEffect transition="in" filter="wipe(left)">
                                      <p:cBhvr>
                                        <p:cTn id="43" dur="500"/>
                                        <p:tgtEl>
                                          <p:spTgt spid="5">
                                            <p:txEl>
                                              <p:pRg st="2" end="2"/>
                                            </p:txEl>
                                          </p:spTgt>
                                        </p:tgtEl>
                                      </p:cBhvr>
                                    </p:animEffect>
                                  </p:childTnLst>
                                </p:cTn>
                              </p:par>
                            </p:childTnLst>
                          </p:cTn>
                        </p:par>
                      </p:childTnLst>
                    </p:cTn>
                  </p:par>
                  <p:par>
                    <p:cTn id="44" fill="hold" nodeType="clickPar">
                      <p:stCondLst>
                        <p:cond delay="indefinite"/>
                      </p:stCondLst>
                      <p:childTnLst>
                        <p:par>
                          <p:cTn id="45" fill="hold" nodeType="withGroup">
                            <p:stCondLst>
                              <p:cond delay="0"/>
                            </p:stCondLst>
                            <p:childTnLst>
                              <p:par>
                                <p:cTn id="46" presetID="42" presetClass="entr" presetSubtype="0" fill="hold" grpId="0" nodeType="clickEffect">
                                  <p:stCondLst>
                                    <p:cond delay="0"/>
                                  </p:stCondLst>
                                  <p:childTnLst>
                                    <p:set>
                                      <p:cBhvr>
                                        <p:cTn id="47" dur="1" fill="hold">
                                          <p:stCondLst>
                                            <p:cond delay="0"/>
                                          </p:stCondLst>
                                        </p:cTn>
                                        <p:tgtEl>
                                          <p:spTgt spid="209927"/>
                                        </p:tgtEl>
                                        <p:attrNameLst>
                                          <p:attrName>style.visibility</p:attrName>
                                        </p:attrNameLst>
                                      </p:cBhvr>
                                      <p:to>
                                        <p:strVal val="visible"/>
                                      </p:to>
                                    </p:set>
                                    <p:animEffect transition="in" filter="fade">
                                      <p:cBhvr>
                                        <p:cTn id="48" dur="1000"/>
                                        <p:tgtEl>
                                          <p:spTgt spid="209927"/>
                                        </p:tgtEl>
                                      </p:cBhvr>
                                    </p:animEffect>
                                    <p:anim calcmode="lin" valueType="num">
                                      <p:cBhvr>
                                        <p:cTn id="49" dur="1000" fill="hold"/>
                                        <p:tgtEl>
                                          <p:spTgt spid="209927"/>
                                        </p:tgtEl>
                                        <p:attrNameLst>
                                          <p:attrName>ppt_x</p:attrName>
                                        </p:attrNameLst>
                                      </p:cBhvr>
                                      <p:tavLst>
                                        <p:tav tm="0">
                                          <p:val>
                                            <p:strVal val="#ppt_x"/>
                                          </p:val>
                                        </p:tav>
                                        <p:tav tm="100000">
                                          <p:val>
                                            <p:strVal val="#ppt_x"/>
                                          </p:val>
                                        </p:tav>
                                      </p:tavLst>
                                    </p:anim>
                                    <p:anim calcmode="lin" valueType="num">
                                      <p:cBhvr>
                                        <p:cTn id="50" dur="1000" fill="hold"/>
                                        <p:tgtEl>
                                          <p:spTgt spid="209927"/>
                                        </p:tgtEl>
                                        <p:attrNameLst>
                                          <p:attrName>ppt_y</p:attrName>
                                        </p:attrNameLst>
                                      </p:cBhvr>
                                      <p:tavLst>
                                        <p:tav tm="0">
                                          <p:val>
                                            <p:strVal val="#ppt_y+.1"/>
                                          </p:val>
                                        </p:tav>
                                        <p:tav tm="100000">
                                          <p:val>
                                            <p:strVal val="#ppt_y"/>
                                          </p:val>
                                        </p:tav>
                                      </p:tavLst>
                                    </p:anim>
                                  </p:childTnLst>
                                </p:cTn>
                              </p:par>
                            </p:childTnLst>
                          </p:cTn>
                        </p:par>
                      </p:childTnLst>
                    </p:cTn>
                  </p:par>
                  <p:par>
                    <p:cTn id="51" fill="hold" nodeType="clickPar">
                      <p:stCondLst>
                        <p:cond delay="indefinite"/>
                      </p:stCondLst>
                      <p:childTnLst>
                        <p:par>
                          <p:cTn id="52" fill="hold" nodeType="withGroup">
                            <p:stCondLst>
                              <p:cond delay="0"/>
                            </p:stCondLst>
                            <p:childTnLst>
                              <p:par>
                                <p:cTn id="53" presetID="42" presetClass="entr" presetSubtype="0" fill="hold" grpId="0" nodeType="clickEffect">
                                  <p:stCondLst>
                                    <p:cond delay="0"/>
                                  </p:stCondLst>
                                  <p:childTnLst>
                                    <p:set>
                                      <p:cBhvr>
                                        <p:cTn id="54" dur="1" fill="hold">
                                          <p:stCondLst>
                                            <p:cond delay="0"/>
                                          </p:stCondLst>
                                        </p:cTn>
                                        <p:tgtEl>
                                          <p:spTgt spid="209928"/>
                                        </p:tgtEl>
                                        <p:attrNameLst>
                                          <p:attrName>style.visibility</p:attrName>
                                        </p:attrNameLst>
                                      </p:cBhvr>
                                      <p:to>
                                        <p:strVal val="visible"/>
                                      </p:to>
                                    </p:set>
                                    <p:animEffect transition="in" filter="fade">
                                      <p:cBhvr>
                                        <p:cTn id="55" dur="1000"/>
                                        <p:tgtEl>
                                          <p:spTgt spid="209928"/>
                                        </p:tgtEl>
                                      </p:cBhvr>
                                    </p:animEffect>
                                    <p:anim calcmode="lin" valueType="num">
                                      <p:cBhvr>
                                        <p:cTn id="56" dur="1000" fill="hold"/>
                                        <p:tgtEl>
                                          <p:spTgt spid="209928"/>
                                        </p:tgtEl>
                                        <p:attrNameLst>
                                          <p:attrName>ppt_x</p:attrName>
                                        </p:attrNameLst>
                                      </p:cBhvr>
                                      <p:tavLst>
                                        <p:tav tm="0">
                                          <p:val>
                                            <p:strVal val="#ppt_x"/>
                                          </p:val>
                                        </p:tav>
                                        <p:tav tm="100000">
                                          <p:val>
                                            <p:strVal val="#ppt_x"/>
                                          </p:val>
                                        </p:tav>
                                      </p:tavLst>
                                    </p:anim>
                                    <p:anim calcmode="lin" valueType="num">
                                      <p:cBhvr>
                                        <p:cTn id="57" dur="1000" fill="hold"/>
                                        <p:tgtEl>
                                          <p:spTgt spid="209928"/>
                                        </p:tgtEl>
                                        <p:attrNameLst>
                                          <p:attrName>ppt_y</p:attrName>
                                        </p:attrNameLst>
                                      </p:cBhvr>
                                      <p:tavLst>
                                        <p:tav tm="0">
                                          <p:val>
                                            <p:strVal val="#ppt_y+.1"/>
                                          </p:val>
                                        </p:tav>
                                        <p:tav tm="100000">
                                          <p:val>
                                            <p:strVal val="#ppt_y"/>
                                          </p:val>
                                        </p:tav>
                                      </p:tavLst>
                                    </p:anim>
                                  </p:childTnLst>
                                </p:cTn>
                              </p:par>
                            </p:childTnLst>
                          </p:cTn>
                        </p:par>
                      </p:childTnLst>
                    </p:cTn>
                  </p:par>
                  <p:par>
                    <p:cTn id="58" fill="hold" nodeType="clickPar">
                      <p:stCondLst>
                        <p:cond delay="indefinite"/>
                      </p:stCondLst>
                      <p:childTnLst>
                        <p:par>
                          <p:cTn id="59" fill="hold" nodeType="withGroup">
                            <p:stCondLst>
                              <p:cond delay="0"/>
                            </p:stCondLst>
                            <p:childTnLst>
                              <p:par>
                                <p:cTn id="60" presetID="17" presetClass="entr" presetSubtype="10" fill="hold" nodeType="clickEffect">
                                  <p:stCondLst>
                                    <p:cond delay="0"/>
                                  </p:stCondLst>
                                  <p:childTnLst>
                                    <p:set>
                                      <p:cBhvr>
                                        <p:cTn id="61" dur="1" fill="hold">
                                          <p:stCondLst>
                                            <p:cond delay="0"/>
                                          </p:stCondLst>
                                        </p:cTn>
                                        <p:tgtEl>
                                          <p:spTgt spid="12"/>
                                        </p:tgtEl>
                                        <p:attrNameLst>
                                          <p:attrName>style.visibility</p:attrName>
                                        </p:attrNameLst>
                                      </p:cBhvr>
                                      <p:to>
                                        <p:strVal val="visible"/>
                                      </p:to>
                                    </p:set>
                                    <p:anim calcmode="lin" valueType="num">
                                      <p:cBhvr>
                                        <p:cTn id="62" dur="5000" fill="hold"/>
                                        <p:tgtEl>
                                          <p:spTgt spid="12"/>
                                        </p:tgtEl>
                                        <p:attrNameLst>
                                          <p:attrName>ppt_w</p:attrName>
                                        </p:attrNameLst>
                                      </p:cBhvr>
                                      <p:tavLst>
                                        <p:tav tm="0">
                                          <p:val>
                                            <p:fltVal val="0"/>
                                          </p:val>
                                        </p:tav>
                                        <p:tav tm="100000">
                                          <p:val>
                                            <p:strVal val="#ppt_w"/>
                                          </p:val>
                                        </p:tav>
                                      </p:tavLst>
                                    </p:anim>
                                    <p:anim calcmode="lin" valueType="num">
                                      <p:cBhvr>
                                        <p:cTn id="63" dur="5000" fill="hold"/>
                                        <p:tgtEl>
                                          <p:spTgt spid="12"/>
                                        </p:tgtEl>
                                        <p:attrNameLst>
                                          <p:attrName>ppt_h</p:attrName>
                                        </p:attrNameLst>
                                      </p:cBhvr>
                                      <p:tavLst>
                                        <p:tav tm="0">
                                          <p:val>
                                            <p:strVal val="#ppt_h"/>
                                          </p:val>
                                        </p:tav>
                                        <p:tav tm="100000">
                                          <p:val>
                                            <p:strVal val="#ppt_h"/>
                                          </p:val>
                                        </p:tav>
                                      </p:tavLst>
                                    </p:anim>
                                  </p:childTnLst>
                                </p:cTn>
                              </p:par>
                            </p:childTnLst>
                          </p:cTn>
                        </p:par>
                      </p:childTnLst>
                    </p:cTn>
                  </p:par>
                  <p:par>
                    <p:cTn id="64" fill="hold" nodeType="clickPar">
                      <p:stCondLst>
                        <p:cond delay="indefinite"/>
                      </p:stCondLst>
                      <p:childTnLst>
                        <p:par>
                          <p:cTn id="65" fill="hold" nodeType="withGroup">
                            <p:stCondLst>
                              <p:cond delay="0"/>
                            </p:stCondLst>
                            <p:childTnLst>
                              <p:par>
                                <p:cTn id="66" presetID="42" presetClass="entr" presetSubtype="0" fill="hold" grpId="0" nodeType="clickEffect">
                                  <p:stCondLst>
                                    <p:cond delay="0"/>
                                  </p:stCondLst>
                                  <p:childTnLst>
                                    <p:set>
                                      <p:cBhvr>
                                        <p:cTn id="67" dur="1" fill="hold">
                                          <p:stCondLst>
                                            <p:cond delay="0"/>
                                          </p:stCondLst>
                                        </p:cTn>
                                        <p:tgtEl>
                                          <p:spTgt spid="11"/>
                                        </p:tgtEl>
                                        <p:attrNameLst>
                                          <p:attrName>style.visibility</p:attrName>
                                        </p:attrNameLst>
                                      </p:cBhvr>
                                      <p:to>
                                        <p:strVal val="visible"/>
                                      </p:to>
                                    </p:set>
                                    <p:animEffect transition="in" filter="fade">
                                      <p:cBhvr>
                                        <p:cTn id="68" dur="1000"/>
                                        <p:tgtEl>
                                          <p:spTgt spid="11"/>
                                        </p:tgtEl>
                                      </p:cBhvr>
                                    </p:animEffect>
                                    <p:anim calcmode="lin" valueType="num">
                                      <p:cBhvr>
                                        <p:cTn id="69" dur="1000" fill="hold"/>
                                        <p:tgtEl>
                                          <p:spTgt spid="11"/>
                                        </p:tgtEl>
                                        <p:attrNameLst>
                                          <p:attrName>ppt_x</p:attrName>
                                        </p:attrNameLst>
                                      </p:cBhvr>
                                      <p:tavLst>
                                        <p:tav tm="0">
                                          <p:val>
                                            <p:strVal val="#ppt_x"/>
                                          </p:val>
                                        </p:tav>
                                        <p:tav tm="100000">
                                          <p:val>
                                            <p:strVal val="#ppt_x"/>
                                          </p:val>
                                        </p:tav>
                                      </p:tavLst>
                                    </p:anim>
                                    <p:anim calcmode="lin" valueType="num">
                                      <p:cBhvr>
                                        <p:cTn id="70" dur="1000" fill="hold"/>
                                        <p:tgtEl>
                                          <p:spTgt spid="11"/>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9922" grpId="0" animBg="1"/>
      <p:bldP spid="209923" grpId="0" animBg="1"/>
      <p:bldP spid="5" grpId="0" build="p"/>
      <p:bldP spid="7" grpId="0" animBg="1"/>
      <p:bldP spid="209926" grpId="0"/>
      <p:bldP spid="209927" grpId="0" animBg="1"/>
      <p:bldP spid="209928" grpId="0" animBg="1"/>
      <p:bldP spid="11" grpId="0"/>
    </p:bldLst>
  </p:timing>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3906" name="Picture 2" descr="Image(11)">
            <a:extLst>
              <a:ext uri="{FF2B5EF4-FFF2-40B4-BE49-F238E27FC236}">
                <a16:creationId xmlns:a16="http://schemas.microsoft.com/office/drawing/2014/main" xmlns="" id="{1F80C997-5828-484E-BAF1-49C03E0A08EB}"/>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133600" y="296864"/>
            <a:ext cx="8001000" cy="51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499"/>
                                          </p:stCondLst>
                                        </p:cTn>
                                        <p:tgtEl>
                                          <p:spTgt spid="12390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4146" name="Picture 2" descr="images88510_1111111NYSE">
            <a:extLst>
              <a:ext uri="{FF2B5EF4-FFF2-40B4-BE49-F238E27FC236}">
                <a16:creationId xmlns:a16="http://schemas.microsoft.com/office/drawing/2014/main" xmlns="" id="{502E333B-8AA7-4F7D-BE91-5CAD0507CDBC}"/>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905000" y="381000"/>
            <a:ext cx="4114800" cy="2757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4147" name="Picture 3" descr="post-315-1077057833">
            <a:extLst>
              <a:ext uri="{FF2B5EF4-FFF2-40B4-BE49-F238E27FC236}">
                <a16:creationId xmlns:a16="http://schemas.microsoft.com/office/drawing/2014/main" xmlns="" id="{23C2BDD2-1976-45F5-AD67-B327A92B0D3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905000" y="3733801"/>
            <a:ext cx="4114800" cy="2054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4148" name="Picture 4" descr="untitled">
            <a:extLst>
              <a:ext uri="{FF2B5EF4-FFF2-40B4-BE49-F238E27FC236}">
                <a16:creationId xmlns:a16="http://schemas.microsoft.com/office/drawing/2014/main" xmlns="" id="{0736FD30-F294-4CB5-B2D4-BE9428BC030A}"/>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248400" y="381000"/>
            <a:ext cx="3987800" cy="2757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4149" name="Text Box 5">
            <a:extLst>
              <a:ext uri="{FF2B5EF4-FFF2-40B4-BE49-F238E27FC236}">
                <a16:creationId xmlns:a16="http://schemas.microsoft.com/office/drawing/2014/main" xmlns="" id="{DFD7BE2E-500D-4C8E-BEF4-FEF095CD8991}"/>
              </a:ext>
            </a:extLst>
          </p:cNvPr>
          <p:cNvSpPr txBox="1">
            <a:spLocks noChangeArrowheads="1"/>
          </p:cNvSpPr>
          <p:nvPr/>
        </p:nvSpPr>
        <p:spPr bwMode="auto">
          <a:xfrm>
            <a:off x="1778000" y="3213101"/>
            <a:ext cx="4241800" cy="461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50000"/>
              </a:spcBef>
              <a:spcAft>
                <a:spcPct val="0"/>
              </a:spcAft>
            </a:pPr>
            <a:r>
              <a:rPr lang="en-US" altLang="en-US" sz="2400" b="1">
                <a:solidFill>
                  <a:srgbClr val="000000"/>
                </a:solidFill>
                <a:latin typeface=".VnTime" panose="020B7200000000000000" pitchFamily="34" charset="0"/>
                <a:cs typeface="Arial" panose="020B0604020202020204" pitchFamily="34" charset="0"/>
                <a:sym typeface="Arial" panose="020B0604020202020204" pitchFamily="34" charset="0"/>
              </a:rPr>
              <a:t>TT chøng kho¸n NEWYORK</a:t>
            </a:r>
          </a:p>
        </p:txBody>
      </p:sp>
      <p:sp>
        <p:nvSpPr>
          <p:cNvPr id="134150" name="Text Box 6">
            <a:extLst>
              <a:ext uri="{FF2B5EF4-FFF2-40B4-BE49-F238E27FC236}">
                <a16:creationId xmlns:a16="http://schemas.microsoft.com/office/drawing/2014/main" xmlns="" id="{E78ED197-7E24-453B-B1E7-1DE703125FA6}"/>
              </a:ext>
            </a:extLst>
          </p:cNvPr>
          <p:cNvSpPr txBox="1">
            <a:spLocks noChangeArrowheads="1"/>
          </p:cNvSpPr>
          <p:nvPr/>
        </p:nvSpPr>
        <p:spPr bwMode="auto">
          <a:xfrm>
            <a:off x="2019300" y="5729288"/>
            <a:ext cx="41910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50000"/>
              </a:spcBef>
              <a:spcAft>
                <a:spcPct val="0"/>
              </a:spcAft>
            </a:pPr>
            <a:r>
              <a:rPr lang="en-US" altLang="en-US" sz="2400" b="1">
                <a:solidFill>
                  <a:srgbClr val="000000"/>
                </a:solidFill>
                <a:latin typeface=".VnTime" panose="020B7200000000000000" pitchFamily="34" charset="0"/>
                <a:cs typeface="Arial" panose="020B0604020202020204" pitchFamily="34" charset="0"/>
                <a:sym typeface="Arial" panose="020B0604020202020204" pitchFamily="34" charset="0"/>
              </a:rPr>
              <a:t>TT chøng kho¸n </a:t>
            </a:r>
            <a:r>
              <a:rPr lang="en-US" altLang="en-US" sz="2400" b="1">
                <a:solidFill>
                  <a:srgbClr val="000000"/>
                </a:solidFill>
                <a:latin typeface=".VnTimeH" panose="020B7200000000000000" pitchFamily="34" charset="0"/>
                <a:cs typeface="Arial" panose="020B0604020202020204" pitchFamily="34" charset="0"/>
                <a:sym typeface="Arial" panose="020B0604020202020204" pitchFamily="34" charset="0"/>
              </a:rPr>
              <a:t>ViÖt Nam</a:t>
            </a:r>
          </a:p>
        </p:txBody>
      </p:sp>
      <p:pic>
        <p:nvPicPr>
          <p:cNvPr id="134151" name="Picture 7" descr="TokioCK1412">
            <a:extLst>
              <a:ext uri="{FF2B5EF4-FFF2-40B4-BE49-F238E27FC236}">
                <a16:creationId xmlns:a16="http://schemas.microsoft.com/office/drawing/2014/main" xmlns="" id="{83418718-77BE-4256-A909-FCCCB1E725A8}"/>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6248400" y="3733801"/>
            <a:ext cx="3987800" cy="2054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4152" name="Text Box 8">
            <a:extLst>
              <a:ext uri="{FF2B5EF4-FFF2-40B4-BE49-F238E27FC236}">
                <a16:creationId xmlns:a16="http://schemas.microsoft.com/office/drawing/2014/main" xmlns="" id="{1E2CC8F2-36E8-4DF6-A42A-EA9E578776D0}"/>
              </a:ext>
            </a:extLst>
          </p:cNvPr>
          <p:cNvSpPr txBox="1">
            <a:spLocks noChangeArrowheads="1"/>
          </p:cNvSpPr>
          <p:nvPr/>
        </p:nvSpPr>
        <p:spPr bwMode="auto">
          <a:xfrm>
            <a:off x="6472238" y="5848350"/>
            <a:ext cx="41910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50000"/>
              </a:spcBef>
              <a:spcAft>
                <a:spcPct val="0"/>
              </a:spcAft>
            </a:pPr>
            <a:r>
              <a:rPr lang="en-US" altLang="en-US" sz="2400" b="1">
                <a:solidFill>
                  <a:srgbClr val="000000"/>
                </a:solidFill>
                <a:latin typeface=".VnTime" panose="020B7200000000000000" pitchFamily="34" charset="0"/>
                <a:cs typeface="Arial" panose="020B0604020202020204" pitchFamily="34" charset="0"/>
                <a:sym typeface="Arial" panose="020B0604020202020204" pitchFamily="34" charset="0"/>
              </a:rPr>
              <a:t>TT chøng kho¸n TOKYO</a:t>
            </a:r>
          </a:p>
        </p:txBody>
      </p:sp>
    </p:spTree>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4" fill="hold" nodeType="clickEffect">
                                  <p:stCondLst>
                                    <p:cond delay="0"/>
                                  </p:stCondLst>
                                  <p:childTnLst>
                                    <p:set>
                                      <p:cBhvr>
                                        <p:cTn id="6" dur="1" fill="hold">
                                          <p:stCondLst>
                                            <p:cond delay="0"/>
                                          </p:stCondLst>
                                        </p:cTn>
                                        <p:tgtEl>
                                          <p:spTgt spid="134146"/>
                                        </p:tgtEl>
                                        <p:attrNameLst>
                                          <p:attrName>style.visibility</p:attrName>
                                        </p:attrNameLst>
                                      </p:cBhvr>
                                      <p:to>
                                        <p:strVal val="visible"/>
                                      </p:to>
                                    </p:set>
                                    <p:animEffect transition="in" filter="wipe(down)">
                                      <p:cBhvr>
                                        <p:cTn id="7" dur="500"/>
                                        <p:tgtEl>
                                          <p:spTgt spid="134146"/>
                                        </p:tgtEl>
                                      </p:cBhvr>
                                    </p:animEffect>
                                  </p:childTnLst>
                                </p:cTn>
                              </p:par>
                              <p:par>
                                <p:cTn id="8" presetID="22" presetClass="entr" presetSubtype="4" fill="hold" nodeType="withEffect">
                                  <p:stCondLst>
                                    <p:cond delay="0"/>
                                  </p:stCondLst>
                                  <p:childTnLst>
                                    <p:set>
                                      <p:cBhvr>
                                        <p:cTn id="9" dur="1" fill="hold">
                                          <p:stCondLst>
                                            <p:cond delay="0"/>
                                          </p:stCondLst>
                                        </p:cTn>
                                        <p:tgtEl>
                                          <p:spTgt spid="134147"/>
                                        </p:tgtEl>
                                        <p:attrNameLst>
                                          <p:attrName>style.visibility</p:attrName>
                                        </p:attrNameLst>
                                      </p:cBhvr>
                                      <p:to>
                                        <p:strVal val="visible"/>
                                      </p:to>
                                    </p:set>
                                    <p:animEffect transition="in" filter="wipe(down)">
                                      <p:cBhvr>
                                        <p:cTn id="10" dur="500"/>
                                        <p:tgtEl>
                                          <p:spTgt spid="134147"/>
                                        </p:tgtEl>
                                      </p:cBhvr>
                                    </p:animEffect>
                                  </p:childTnLst>
                                </p:cTn>
                              </p:par>
                              <p:par>
                                <p:cTn id="11" presetID="22" presetClass="entr" presetSubtype="4" fill="hold" nodeType="withEffect">
                                  <p:stCondLst>
                                    <p:cond delay="0"/>
                                  </p:stCondLst>
                                  <p:childTnLst>
                                    <p:set>
                                      <p:cBhvr>
                                        <p:cTn id="12" dur="1" fill="hold">
                                          <p:stCondLst>
                                            <p:cond delay="0"/>
                                          </p:stCondLst>
                                        </p:cTn>
                                        <p:tgtEl>
                                          <p:spTgt spid="134148"/>
                                        </p:tgtEl>
                                        <p:attrNameLst>
                                          <p:attrName>style.visibility</p:attrName>
                                        </p:attrNameLst>
                                      </p:cBhvr>
                                      <p:to>
                                        <p:strVal val="visible"/>
                                      </p:to>
                                    </p:set>
                                    <p:animEffect transition="in" filter="wipe(down)">
                                      <p:cBhvr>
                                        <p:cTn id="13" dur="500"/>
                                        <p:tgtEl>
                                          <p:spTgt spid="134148"/>
                                        </p:tgtEl>
                                      </p:cBhvr>
                                    </p:animEffect>
                                  </p:childTnLst>
                                </p:cTn>
                              </p:par>
                              <p:par>
                                <p:cTn id="14" presetID="22" presetClass="entr" presetSubtype="4" fill="hold" grpId="0" nodeType="withEffect">
                                  <p:stCondLst>
                                    <p:cond delay="0"/>
                                  </p:stCondLst>
                                  <p:childTnLst>
                                    <p:set>
                                      <p:cBhvr>
                                        <p:cTn id="15" dur="1" fill="hold">
                                          <p:stCondLst>
                                            <p:cond delay="0"/>
                                          </p:stCondLst>
                                        </p:cTn>
                                        <p:tgtEl>
                                          <p:spTgt spid="134149"/>
                                        </p:tgtEl>
                                        <p:attrNameLst>
                                          <p:attrName>style.visibility</p:attrName>
                                        </p:attrNameLst>
                                      </p:cBhvr>
                                      <p:to>
                                        <p:strVal val="visible"/>
                                      </p:to>
                                    </p:set>
                                    <p:animEffect transition="in" filter="wipe(down)">
                                      <p:cBhvr>
                                        <p:cTn id="16" dur="500"/>
                                        <p:tgtEl>
                                          <p:spTgt spid="134149"/>
                                        </p:tgtEl>
                                      </p:cBhvr>
                                    </p:animEffect>
                                  </p:childTnLst>
                                </p:cTn>
                              </p:par>
                              <p:par>
                                <p:cTn id="17" presetID="22" presetClass="entr" presetSubtype="4" fill="hold" grpId="0" nodeType="withEffect">
                                  <p:stCondLst>
                                    <p:cond delay="0"/>
                                  </p:stCondLst>
                                  <p:childTnLst>
                                    <p:set>
                                      <p:cBhvr>
                                        <p:cTn id="18" dur="1" fill="hold">
                                          <p:stCondLst>
                                            <p:cond delay="0"/>
                                          </p:stCondLst>
                                        </p:cTn>
                                        <p:tgtEl>
                                          <p:spTgt spid="134150"/>
                                        </p:tgtEl>
                                        <p:attrNameLst>
                                          <p:attrName>style.visibility</p:attrName>
                                        </p:attrNameLst>
                                      </p:cBhvr>
                                      <p:to>
                                        <p:strVal val="visible"/>
                                      </p:to>
                                    </p:set>
                                    <p:animEffect transition="in" filter="wipe(down)">
                                      <p:cBhvr>
                                        <p:cTn id="19" dur="500"/>
                                        <p:tgtEl>
                                          <p:spTgt spid="134150"/>
                                        </p:tgtEl>
                                      </p:cBhvr>
                                    </p:animEffect>
                                  </p:childTnLst>
                                </p:cTn>
                              </p:par>
                              <p:par>
                                <p:cTn id="20" presetID="22" presetClass="entr" presetSubtype="4" fill="hold" nodeType="withEffect">
                                  <p:stCondLst>
                                    <p:cond delay="0"/>
                                  </p:stCondLst>
                                  <p:childTnLst>
                                    <p:set>
                                      <p:cBhvr>
                                        <p:cTn id="21" dur="1" fill="hold">
                                          <p:stCondLst>
                                            <p:cond delay="0"/>
                                          </p:stCondLst>
                                        </p:cTn>
                                        <p:tgtEl>
                                          <p:spTgt spid="134151"/>
                                        </p:tgtEl>
                                        <p:attrNameLst>
                                          <p:attrName>style.visibility</p:attrName>
                                        </p:attrNameLst>
                                      </p:cBhvr>
                                      <p:to>
                                        <p:strVal val="visible"/>
                                      </p:to>
                                    </p:set>
                                    <p:animEffect transition="in" filter="wipe(down)">
                                      <p:cBhvr>
                                        <p:cTn id="22" dur="500"/>
                                        <p:tgtEl>
                                          <p:spTgt spid="134151"/>
                                        </p:tgtEl>
                                      </p:cBhvr>
                                    </p:animEffect>
                                  </p:childTnLst>
                                </p:cTn>
                              </p:par>
                              <p:par>
                                <p:cTn id="23" presetID="22" presetClass="entr" presetSubtype="4" fill="hold" grpId="0" nodeType="withEffect">
                                  <p:stCondLst>
                                    <p:cond delay="0"/>
                                  </p:stCondLst>
                                  <p:childTnLst>
                                    <p:set>
                                      <p:cBhvr>
                                        <p:cTn id="24" dur="1" fill="hold">
                                          <p:stCondLst>
                                            <p:cond delay="0"/>
                                          </p:stCondLst>
                                        </p:cTn>
                                        <p:tgtEl>
                                          <p:spTgt spid="134152"/>
                                        </p:tgtEl>
                                        <p:attrNameLst>
                                          <p:attrName>style.visibility</p:attrName>
                                        </p:attrNameLst>
                                      </p:cBhvr>
                                      <p:to>
                                        <p:strVal val="visible"/>
                                      </p:to>
                                    </p:set>
                                    <p:animEffect transition="in" filter="wipe(down)">
                                      <p:cBhvr>
                                        <p:cTn id="25" dur="500"/>
                                        <p:tgtEl>
                                          <p:spTgt spid="13415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4149" grpId="0"/>
      <p:bldP spid="134150" grpId="0"/>
      <p:bldP spid="134152" grpId="0"/>
    </p:bldLst>
  </p:timing>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62" name="Rectangle 2">
            <a:extLst>
              <a:ext uri="{FF2B5EF4-FFF2-40B4-BE49-F238E27FC236}">
                <a16:creationId xmlns:a16="http://schemas.microsoft.com/office/drawing/2014/main" xmlns="" id="{B40C0E89-6BF9-48A8-9A9C-10BEA1210C77}"/>
              </a:ext>
            </a:extLst>
          </p:cNvPr>
          <p:cNvSpPr txBox="1">
            <a:spLocks noChangeArrowheads="1"/>
          </p:cNvSpPr>
          <p:nvPr/>
        </p:nvSpPr>
        <p:spPr bwMode="auto">
          <a:xfrm>
            <a:off x="5418137" y="174171"/>
            <a:ext cx="2232343" cy="533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pPr>
            <a:r>
              <a:rPr lang="en-US" altLang="en-US" sz="4000" b="1" dirty="0" err="1">
                <a:solidFill>
                  <a:srgbClr val="FF0000"/>
                </a:solidFill>
                <a:latin typeface="Times New Roman" panose="02020603050405020304" pitchFamily="18" charset="0"/>
                <a:cs typeface="Arial" panose="020B0604020202020204" pitchFamily="34" charset="0"/>
                <a:sym typeface="Arial" panose="020B0604020202020204" pitchFamily="34" charset="0"/>
              </a:rPr>
              <a:t>Bài</a:t>
            </a:r>
            <a:r>
              <a:rPr lang="en-US" altLang="en-US" sz="4000" b="1" dirty="0">
                <a:solidFill>
                  <a:srgbClr val="FF0000"/>
                </a:solidFill>
                <a:latin typeface="Times New Roman" panose="02020603050405020304" pitchFamily="18" charset="0"/>
                <a:cs typeface="Arial" panose="020B0604020202020204" pitchFamily="34" charset="0"/>
                <a:sym typeface="Arial" panose="020B0604020202020204" pitchFamily="34" charset="0"/>
              </a:rPr>
              <a:t> </a:t>
            </a:r>
            <a:r>
              <a:rPr lang="en-US" altLang="en-US" sz="4000" b="1" dirty="0" err="1">
                <a:solidFill>
                  <a:srgbClr val="FF0000"/>
                </a:solidFill>
                <a:latin typeface="Times New Roman" panose="02020603050405020304" pitchFamily="18" charset="0"/>
                <a:cs typeface="Arial" panose="020B0604020202020204" pitchFamily="34" charset="0"/>
                <a:sym typeface="Arial" panose="020B0604020202020204" pitchFamily="34" charset="0"/>
              </a:rPr>
              <a:t>tập</a:t>
            </a:r>
            <a:endParaRPr lang="en-US" altLang="en-US" sz="4000" b="1" dirty="0">
              <a:solidFill>
                <a:srgbClr val="FF0000"/>
              </a:solidFill>
              <a:latin typeface="Times New Roman" panose="02020603050405020304" pitchFamily="18" charset="0"/>
              <a:cs typeface="Arial" panose="020B0604020202020204" pitchFamily="34" charset="0"/>
              <a:sym typeface="Arial" panose="020B0604020202020204" pitchFamily="34" charset="0"/>
            </a:endParaRPr>
          </a:p>
        </p:txBody>
      </p:sp>
      <p:sp>
        <p:nvSpPr>
          <p:cNvPr id="194563" name="Rectangle 3">
            <a:extLst>
              <a:ext uri="{FF2B5EF4-FFF2-40B4-BE49-F238E27FC236}">
                <a16:creationId xmlns:a16="http://schemas.microsoft.com/office/drawing/2014/main" xmlns="" id="{9100BB9B-65CE-474C-A1EC-E552B80C9F02}"/>
              </a:ext>
            </a:extLst>
          </p:cNvPr>
          <p:cNvSpPr txBox="1">
            <a:spLocks noChangeArrowheads="1"/>
          </p:cNvSpPr>
          <p:nvPr/>
        </p:nvSpPr>
        <p:spPr bwMode="auto">
          <a:xfrm>
            <a:off x="2057400" y="821871"/>
            <a:ext cx="8686800" cy="762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6350" indent="465138">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lnSpc>
                <a:spcPct val="130000"/>
              </a:lnSpc>
              <a:spcBef>
                <a:spcPct val="0"/>
              </a:spcBef>
              <a:spcAft>
                <a:spcPct val="0"/>
              </a:spcAft>
            </a:pPr>
            <a:r>
              <a:rPr lang="en-US" altLang="en-US" sz="2400" dirty="0" err="1">
                <a:solidFill>
                  <a:srgbClr val="000000"/>
                </a:solidFill>
                <a:cs typeface="Arial" panose="020B0604020202020204" pitchFamily="34" charset="0"/>
                <a:sym typeface="Arial" panose="020B0604020202020204" pitchFamily="34" charset="0"/>
              </a:rPr>
              <a:t>Giả</a:t>
            </a:r>
            <a:r>
              <a:rPr lang="en-US" altLang="en-US" sz="2400" dirty="0">
                <a:solidFill>
                  <a:srgbClr val="000000"/>
                </a:solidFill>
                <a:cs typeface="Arial" panose="020B0604020202020204" pitchFamily="34" charset="0"/>
                <a:sym typeface="Arial" panose="020B0604020202020204" pitchFamily="34" charset="0"/>
              </a:rPr>
              <a:t> </a:t>
            </a:r>
            <a:r>
              <a:rPr lang="en-US" altLang="en-US" sz="2400" dirty="0" err="1">
                <a:solidFill>
                  <a:srgbClr val="000000"/>
                </a:solidFill>
                <a:cs typeface="Arial" panose="020B0604020202020204" pitchFamily="34" charset="0"/>
                <a:sym typeface="Arial" panose="020B0604020202020204" pitchFamily="34" charset="0"/>
              </a:rPr>
              <a:t>sử</a:t>
            </a:r>
            <a:r>
              <a:rPr lang="en-US" altLang="en-US" sz="2400" dirty="0">
                <a:solidFill>
                  <a:srgbClr val="000000"/>
                </a:solidFill>
                <a:cs typeface="Arial" panose="020B0604020202020204" pitchFamily="34" charset="0"/>
                <a:sym typeface="Arial" panose="020B0604020202020204" pitchFamily="34" charset="0"/>
              </a:rPr>
              <a:t> </a:t>
            </a:r>
            <a:r>
              <a:rPr lang="en-US" altLang="en-US" sz="2400" dirty="0" err="1">
                <a:solidFill>
                  <a:srgbClr val="000000"/>
                </a:solidFill>
                <a:cs typeface="Arial" panose="020B0604020202020204" pitchFamily="34" charset="0"/>
                <a:sym typeface="Arial" panose="020B0604020202020204" pitchFamily="34" charset="0"/>
              </a:rPr>
              <a:t>xã</a:t>
            </a:r>
            <a:r>
              <a:rPr lang="en-US" altLang="en-US" sz="2400" dirty="0">
                <a:solidFill>
                  <a:srgbClr val="000000"/>
                </a:solidFill>
                <a:cs typeface="Arial" panose="020B0604020202020204" pitchFamily="34" charset="0"/>
                <a:sym typeface="Arial" panose="020B0604020202020204" pitchFamily="34" charset="0"/>
              </a:rPr>
              <a:t> </a:t>
            </a:r>
            <a:r>
              <a:rPr lang="en-US" altLang="en-US" sz="2400" dirty="0" err="1">
                <a:solidFill>
                  <a:srgbClr val="000000"/>
                </a:solidFill>
                <a:cs typeface="Arial" panose="020B0604020202020204" pitchFamily="34" charset="0"/>
                <a:sym typeface="Arial" panose="020B0604020202020204" pitchFamily="34" charset="0"/>
              </a:rPr>
              <a:t>hội</a:t>
            </a:r>
            <a:r>
              <a:rPr lang="en-US" altLang="en-US" sz="2400" dirty="0">
                <a:solidFill>
                  <a:srgbClr val="000000"/>
                </a:solidFill>
                <a:cs typeface="Arial" panose="020B0604020202020204" pitchFamily="34" charset="0"/>
                <a:sym typeface="Arial" panose="020B0604020202020204" pitchFamily="34" charset="0"/>
              </a:rPr>
              <a:t> </a:t>
            </a:r>
            <a:r>
              <a:rPr lang="en-US" altLang="en-US" sz="2400" dirty="0" err="1">
                <a:solidFill>
                  <a:srgbClr val="000000"/>
                </a:solidFill>
                <a:cs typeface="Arial" panose="020B0604020202020204" pitchFamily="34" charset="0"/>
                <a:sym typeface="Arial" panose="020B0604020202020204" pitchFamily="34" charset="0"/>
              </a:rPr>
              <a:t>có</a:t>
            </a:r>
            <a:r>
              <a:rPr lang="en-US" altLang="en-US" sz="2400" dirty="0">
                <a:solidFill>
                  <a:srgbClr val="000000"/>
                </a:solidFill>
                <a:cs typeface="Arial" panose="020B0604020202020204" pitchFamily="34" charset="0"/>
                <a:sym typeface="Arial" panose="020B0604020202020204" pitchFamily="34" charset="0"/>
              </a:rPr>
              <a:t> 3 </a:t>
            </a:r>
            <a:r>
              <a:rPr lang="en-US" altLang="en-US" sz="2400" dirty="0" err="1">
                <a:solidFill>
                  <a:srgbClr val="000000"/>
                </a:solidFill>
                <a:cs typeface="Arial" panose="020B0604020202020204" pitchFamily="34" charset="0"/>
                <a:sym typeface="Arial" panose="020B0604020202020204" pitchFamily="34" charset="0"/>
              </a:rPr>
              <a:t>ngành</a:t>
            </a:r>
            <a:r>
              <a:rPr lang="en-US" altLang="en-US" sz="2400" dirty="0">
                <a:solidFill>
                  <a:srgbClr val="000000"/>
                </a:solidFill>
                <a:cs typeface="Arial" panose="020B0604020202020204" pitchFamily="34" charset="0"/>
                <a:sym typeface="Arial" panose="020B0604020202020204" pitchFamily="34" charset="0"/>
              </a:rPr>
              <a:t> </a:t>
            </a:r>
            <a:r>
              <a:rPr lang="en-US" altLang="en-US" sz="2400" dirty="0" err="1">
                <a:solidFill>
                  <a:srgbClr val="000000"/>
                </a:solidFill>
                <a:cs typeface="Arial" panose="020B0604020202020204" pitchFamily="34" charset="0"/>
                <a:sym typeface="Arial" panose="020B0604020202020204" pitchFamily="34" charset="0"/>
              </a:rPr>
              <a:t>sản</a:t>
            </a:r>
            <a:r>
              <a:rPr lang="en-US" altLang="en-US" sz="2400" dirty="0">
                <a:solidFill>
                  <a:srgbClr val="000000"/>
                </a:solidFill>
                <a:cs typeface="Arial" panose="020B0604020202020204" pitchFamily="34" charset="0"/>
                <a:sym typeface="Arial" panose="020B0604020202020204" pitchFamily="34" charset="0"/>
              </a:rPr>
              <a:t> </a:t>
            </a:r>
            <a:r>
              <a:rPr lang="en-US" altLang="en-US" sz="2400" dirty="0" err="1">
                <a:solidFill>
                  <a:srgbClr val="000000"/>
                </a:solidFill>
                <a:cs typeface="Arial" panose="020B0604020202020204" pitchFamily="34" charset="0"/>
                <a:sym typeface="Arial" panose="020B0604020202020204" pitchFamily="34" charset="0"/>
              </a:rPr>
              <a:t>xuất</a:t>
            </a:r>
            <a:r>
              <a:rPr lang="en-US" altLang="en-US" sz="2400" dirty="0">
                <a:solidFill>
                  <a:srgbClr val="000000"/>
                </a:solidFill>
                <a:cs typeface="Arial" panose="020B0604020202020204" pitchFamily="34" charset="0"/>
                <a:sym typeface="Arial" panose="020B0604020202020204" pitchFamily="34" charset="0"/>
              </a:rPr>
              <a:t> </a:t>
            </a:r>
            <a:r>
              <a:rPr lang="en-US" altLang="en-US" sz="2400" dirty="0" err="1">
                <a:solidFill>
                  <a:srgbClr val="000000"/>
                </a:solidFill>
                <a:cs typeface="Arial" panose="020B0604020202020204" pitchFamily="34" charset="0"/>
                <a:sym typeface="Arial" panose="020B0604020202020204" pitchFamily="34" charset="0"/>
              </a:rPr>
              <a:t>với</a:t>
            </a:r>
            <a:r>
              <a:rPr lang="en-US" altLang="en-US" sz="2400" dirty="0">
                <a:solidFill>
                  <a:srgbClr val="000000"/>
                </a:solidFill>
                <a:cs typeface="Arial" panose="020B0604020202020204" pitchFamily="34" charset="0"/>
                <a:sym typeface="Arial" panose="020B0604020202020204" pitchFamily="34" charset="0"/>
              </a:rPr>
              <a:t> </a:t>
            </a:r>
            <a:r>
              <a:rPr lang="en-US" altLang="en-US" sz="2400" dirty="0" err="1">
                <a:solidFill>
                  <a:srgbClr val="000000"/>
                </a:solidFill>
                <a:cs typeface="Arial" panose="020B0604020202020204" pitchFamily="34" charset="0"/>
                <a:sym typeface="Arial" panose="020B0604020202020204" pitchFamily="34" charset="0"/>
              </a:rPr>
              <a:t>số</a:t>
            </a:r>
            <a:r>
              <a:rPr lang="en-US" altLang="en-US" sz="2400" dirty="0">
                <a:solidFill>
                  <a:srgbClr val="000000"/>
                </a:solidFill>
                <a:cs typeface="Arial" panose="020B0604020202020204" pitchFamily="34" charset="0"/>
                <a:sym typeface="Arial" panose="020B0604020202020204" pitchFamily="34" charset="0"/>
              </a:rPr>
              <a:t> </a:t>
            </a:r>
            <a:r>
              <a:rPr lang="en-US" altLang="en-US" sz="2400" dirty="0" err="1">
                <a:solidFill>
                  <a:srgbClr val="000000"/>
                </a:solidFill>
                <a:cs typeface="Arial" panose="020B0604020202020204" pitchFamily="34" charset="0"/>
                <a:sym typeface="Arial" panose="020B0604020202020204" pitchFamily="34" charset="0"/>
              </a:rPr>
              <a:t>liệu</a:t>
            </a:r>
            <a:r>
              <a:rPr lang="en-US" altLang="en-US" sz="2400" dirty="0">
                <a:solidFill>
                  <a:srgbClr val="000000"/>
                </a:solidFill>
                <a:cs typeface="Arial" panose="020B0604020202020204" pitchFamily="34" charset="0"/>
                <a:sym typeface="Arial" panose="020B0604020202020204" pitchFamily="34" charset="0"/>
              </a:rPr>
              <a:t> </a:t>
            </a:r>
            <a:r>
              <a:rPr lang="en-US" altLang="en-US" sz="2400" dirty="0" err="1">
                <a:solidFill>
                  <a:srgbClr val="000000"/>
                </a:solidFill>
                <a:cs typeface="Arial" panose="020B0604020202020204" pitchFamily="34" charset="0"/>
                <a:sym typeface="Arial" panose="020B0604020202020204" pitchFamily="34" charset="0"/>
              </a:rPr>
              <a:t>như</a:t>
            </a:r>
            <a:r>
              <a:rPr lang="en-US" altLang="en-US" sz="2400" dirty="0">
                <a:solidFill>
                  <a:srgbClr val="000000"/>
                </a:solidFill>
                <a:cs typeface="Arial" panose="020B0604020202020204" pitchFamily="34" charset="0"/>
                <a:sym typeface="Arial" panose="020B0604020202020204" pitchFamily="34" charset="0"/>
              </a:rPr>
              <a:t> </a:t>
            </a:r>
            <a:r>
              <a:rPr lang="en-US" altLang="en-US" sz="2400" dirty="0" err="1">
                <a:solidFill>
                  <a:srgbClr val="000000"/>
                </a:solidFill>
                <a:cs typeface="Arial" panose="020B0604020202020204" pitchFamily="34" charset="0"/>
                <a:sym typeface="Arial" panose="020B0604020202020204" pitchFamily="34" charset="0"/>
              </a:rPr>
              <a:t>sau</a:t>
            </a:r>
            <a:r>
              <a:rPr lang="en-US" altLang="en-US" sz="2400" dirty="0">
                <a:solidFill>
                  <a:srgbClr val="000000"/>
                </a:solidFill>
                <a:cs typeface="Arial" panose="020B0604020202020204" pitchFamily="34" charset="0"/>
                <a:sym typeface="Arial" panose="020B0604020202020204" pitchFamily="34" charset="0"/>
              </a:rPr>
              <a:t>:</a:t>
            </a:r>
          </a:p>
        </p:txBody>
      </p:sp>
      <p:graphicFrame>
        <p:nvGraphicFramePr>
          <p:cNvPr id="5" name="Group 4">
            <a:extLst>
              <a:ext uri="{FF2B5EF4-FFF2-40B4-BE49-F238E27FC236}">
                <a16:creationId xmlns:a16="http://schemas.microsoft.com/office/drawing/2014/main" xmlns="" id="{5F871822-73F6-49EC-8A0F-640347508D67}"/>
              </a:ext>
            </a:extLst>
          </p:cNvPr>
          <p:cNvGraphicFramePr>
            <a:graphicFrameLocks noGrp="1"/>
          </p:cNvGraphicFramePr>
          <p:nvPr>
            <p:extLst/>
          </p:nvPr>
        </p:nvGraphicFramePr>
        <p:xfrm>
          <a:off x="2057400" y="1583871"/>
          <a:ext cx="8077200" cy="2941638"/>
        </p:xfrm>
        <a:graphic>
          <a:graphicData uri="http://schemas.openxmlformats.org/drawingml/2006/table">
            <a:tbl>
              <a:tblPr/>
              <a:tblGrid>
                <a:gridCol w="1981200">
                  <a:extLst>
                    <a:ext uri="{9D8B030D-6E8A-4147-A177-3AD203B41FA5}">
                      <a16:colId xmlns:a16="http://schemas.microsoft.com/office/drawing/2014/main" xmlns="" val="20000"/>
                    </a:ext>
                  </a:extLst>
                </a:gridCol>
                <a:gridCol w="2514600">
                  <a:extLst>
                    <a:ext uri="{9D8B030D-6E8A-4147-A177-3AD203B41FA5}">
                      <a16:colId xmlns:a16="http://schemas.microsoft.com/office/drawing/2014/main" xmlns="" val="20001"/>
                    </a:ext>
                  </a:extLst>
                </a:gridCol>
                <a:gridCol w="1524000">
                  <a:extLst>
                    <a:ext uri="{9D8B030D-6E8A-4147-A177-3AD203B41FA5}">
                      <a16:colId xmlns:a16="http://schemas.microsoft.com/office/drawing/2014/main" xmlns="" val="20002"/>
                    </a:ext>
                  </a:extLst>
                </a:gridCol>
                <a:gridCol w="2057400">
                  <a:extLst>
                    <a:ext uri="{9D8B030D-6E8A-4147-A177-3AD203B41FA5}">
                      <a16:colId xmlns:a16="http://schemas.microsoft.com/office/drawing/2014/main" xmlns="" val="20003"/>
                    </a:ext>
                  </a:extLst>
                </a:gridCol>
              </a:tblGrid>
              <a:tr h="1282839">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sz="2400" b="0" i="0" u="none" strike="noStrike" cap="none" normalizeH="0" baseline="0" dirty="0" err="1">
                          <a:ln>
                            <a:noFill/>
                          </a:ln>
                          <a:solidFill>
                            <a:schemeClr val="tx1"/>
                          </a:solidFill>
                          <a:effectLst/>
                          <a:latin typeface="+mj-lt"/>
                        </a:rPr>
                        <a:t>Ngành</a:t>
                      </a:r>
                      <a:r>
                        <a:rPr kumimoji="0" lang="en-US" sz="2400" b="0" i="0" u="none" strike="noStrike" cap="none" normalizeH="0" baseline="0" dirty="0">
                          <a:ln>
                            <a:noFill/>
                          </a:ln>
                          <a:solidFill>
                            <a:schemeClr val="tx1"/>
                          </a:solidFill>
                          <a:effectLst/>
                          <a:latin typeface="+mj-lt"/>
                        </a:rPr>
                        <a:t> </a:t>
                      </a:r>
                      <a:r>
                        <a:rPr kumimoji="0" lang="en-US" sz="2400" b="0" i="0" u="none" strike="noStrike" cap="none" normalizeH="0" baseline="0" dirty="0" err="1">
                          <a:ln>
                            <a:noFill/>
                          </a:ln>
                          <a:solidFill>
                            <a:schemeClr val="tx1"/>
                          </a:solidFill>
                          <a:effectLst/>
                          <a:latin typeface="+mj-lt"/>
                        </a:rPr>
                        <a:t>sx</a:t>
                      </a:r>
                      <a:endParaRPr kumimoji="0" lang="en-US" sz="2400" b="0" i="0" u="none" strike="noStrike" cap="none" normalizeH="0" baseline="0" dirty="0">
                        <a:ln>
                          <a:noFill/>
                        </a:ln>
                        <a:solidFill>
                          <a:schemeClr val="tx1"/>
                        </a:solidFill>
                        <a:effectLst/>
                        <a:latin typeface="+mj-lt"/>
                      </a:endParaRPr>
                    </a:p>
                  </a:txBody>
                  <a:tcPr marT="45725" marB="45725"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sz="2400" b="0" i="0" u="none" strike="noStrike" cap="none" normalizeH="0" baseline="0" dirty="0" err="1">
                          <a:ln>
                            <a:noFill/>
                          </a:ln>
                          <a:solidFill>
                            <a:schemeClr val="tx1"/>
                          </a:solidFill>
                          <a:effectLst/>
                          <a:latin typeface="+mj-lt"/>
                        </a:rPr>
                        <a:t>Tư</a:t>
                      </a:r>
                      <a:r>
                        <a:rPr kumimoji="0" lang="en-US" sz="2400" b="0" i="0" u="none" strike="noStrike" cap="none" normalizeH="0" baseline="0" dirty="0">
                          <a:ln>
                            <a:noFill/>
                          </a:ln>
                          <a:solidFill>
                            <a:schemeClr val="tx1"/>
                          </a:solidFill>
                          <a:effectLst/>
                          <a:latin typeface="+mj-lt"/>
                        </a:rPr>
                        <a:t> </a:t>
                      </a:r>
                      <a:r>
                        <a:rPr kumimoji="0" lang="en-US" sz="2400" b="0" i="0" u="none" strike="noStrike" cap="none" normalizeH="0" baseline="0" dirty="0" err="1">
                          <a:ln>
                            <a:noFill/>
                          </a:ln>
                          <a:solidFill>
                            <a:schemeClr val="tx1"/>
                          </a:solidFill>
                          <a:effectLst/>
                          <a:latin typeface="+mj-lt"/>
                        </a:rPr>
                        <a:t>bản</a:t>
                      </a:r>
                      <a:r>
                        <a:rPr kumimoji="0" lang="en-US" sz="2400" b="0" i="0" u="none" strike="noStrike" cap="none" normalizeH="0" baseline="0" dirty="0">
                          <a:ln>
                            <a:noFill/>
                          </a:ln>
                          <a:solidFill>
                            <a:schemeClr val="tx1"/>
                          </a:solidFill>
                          <a:effectLst/>
                          <a:latin typeface="+mj-lt"/>
                        </a:rPr>
                        <a:t> </a:t>
                      </a:r>
                      <a:r>
                        <a:rPr kumimoji="0" lang="en-US" sz="2400" b="0" i="0" u="none" strike="noStrike" cap="none" normalizeH="0" baseline="0" dirty="0" err="1">
                          <a:ln>
                            <a:noFill/>
                          </a:ln>
                          <a:solidFill>
                            <a:schemeClr val="tx1"/>
                          </a:solidFill>
                          <a:effectLst/>
                          <a:latin typeface="+mj-lt"/>
                        </a:rPr>
                        <a:t>đầu</a:t>
                      </a:r>
                      <a:r>
                        <a:rPr kumimoji="0" lang="en-US" sz="2400" b="0" i="0" u="none" strike="noStrike" cap="none" normalizeH="0" baseline="0" dirty="0">
                          <a:ln>
                            <a:noFill/>
                          </a:ln>
                          <a:solidFill>
                            <a:schemeClr val="tx1"/>
                          </a:solidFill>
                          <a:effectLst/>
                          <a:latin typeface="+mj-lt"/>
                        </a:rPr>
                        <a:t> </a:t>
                      </a:r>
                      <a:r>
                        <a:rPr kumimoji="0" lang="en-US" sz="2400" b="0" i="0" u="none" strike="noStrike" cap="none" normalizeH="0" baseline="0" dirty="0" err="1">
                          <a:ln>
                            <a:noFill/>
                          </a:ln>
                          <a:solidFill>
                            <a:schemeClr val="tx1"/>
                          </a:solidFill>
                          <a:effectLst/>
                          <a:latin typeface="+mj-lt"/>
                        </a:rPr>
                        <a:t>tư</a:t>
                      </a:r>
                      <a:endParaRPr kumimoji="0" lang="en-US" sz="2400" b="0" i="0" u="none" strike="noStrike" cap="none" normalizeH="0" baseline="0" dirty="0">
                        <a:ln>
                          <a:noFill/>
                        </a:ln>
                        <a:solidFill>
                          <a:schemeClr val="tx1"/>
                        </a:solidFill>
                        <a:effectLst/>
                        <a:latin typeface="+mj-lt"/>
                      </a:endParaRPr>
                    </a:p>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sz="2400" b="0" i="0" u="none" strike="noStrike" cap="none" normalizeH="0" baseline="0" dirty="0">
                          <a:ln>
                            <a:noFill/>
                          </a:ln>
                          <a:solidFill>
                            <a:schemeClr val="tx1"/>
                          </a:solidFill>
                          <a:effectLst/>
                          <a:latin typeface="+mj-lt"/>
                        </a:rPr>
                        <a:t>(</a:t>
                      </a:r>
                      <a:r>
                        <a:rPr kumimoji="0" lang="en-US" sz="2400" b="0" i="0" u="none" strike="noStrike" cap="none" normalizeH="0" baseline="0" dirty="0" err="1">
                          <a:ln>
                            <a:noFill/>
                          </a:ln>
                          <a:solidFill>
                            <a:schemeClr val="tx1"/>
                          </a:solidFill>
                          <a:effectLst/>
                          <a:latin typeface="+mj-lt"/>
                        </a:rPr>
                        <a:t>triệu</a:t>
                      </a:r>
                      <a:r>
                        <a:rPr kumimoji="0" lang="en-US" sz="2400" b="0" i="0" u="none" strike="noStrike" cap="none" normalizeH="0" baseline="0" dirty="0">
                          <a:ln>
                            <a:noFill/>
                          </a:ln>
                          <a:solidFill>
                            <a:schemeClr val="tx1"/>
                          </a:solidFill>
                          <a:effectLst/>
                          <a:latin typeface="+mj-lt"/>
                        </a:rPr>
                        <a:t> USD)</a:t>
                      </a:r>
                    </a:p>
                  </a:txBody>
                  <a:tcPr marT="45725" marB="45725"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sz="2400" b="0" i="0" u="none" strike="noStrike" cap="none" normalizeH="0" baseline="0" dirty="0">
                          <a:ln>
                            <a:noFill/>
                          </a:ln>
                          <a:solidFill>
                            <a:schemeClr val="tx1"/>
                          </a:solidFill>
                          <a:effectLst/>
                          <a:latin typeface="+mj-lt"/>
                        </a:rPr>
                        <a:t>c/v</a:t>
                      </a:r>
                    </a:p>
                  </a:txBody>
                  <a:tcPr marT="45725" marB="45725"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sz="2400" b="0" i="0" u="none" strike="noStrike" cap="none" normalizeH="0" baseline="0" dirty="0">
                          <a:ln>
                            <a:noFill/>
                          </a:ln>
                          <a:solidFill>
                            <a:schemeClr val="tx1"/>
                          </a:solidFill>
                          <a:effectLst/>
                          <a:latin typeface="+mj-lt"/>
                        </a:rPr>
                        <a:t>m’</a:t>
                      </a:r>
                    </a:p>
                  </a:txBody>
                  <a:tcPr marT="45725" marB="45725"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xmlns="" val="10000"/>
                  </a:ext>
                </a:extLst>
              </a:tr>
              <a:tr h="622367">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sz="2400" b="0" i="0" u="none" strike="noStrike" cap="none" normalizeH="0" baseline="0">
                          <a:ln>
                            <a:noFill/>
                          </a:ln>
                          <a:solidFill>
                            <a:schemeClr val="tx1"/>
                          </a:solidFill>
                          <a:effectLst/>
                          <a:latin typeface="+mj-lt"/>
                        </a:rPr>
                        <a:t>Dệt</a:t>
                      </a:r>
                    </a:p>
                  </a:txBody>
                  <a:tcPr marT="45725" marB="45725"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sz="2400" b="0" i="0" u="none" strike="noStrike" cap="none" normalizeH="0" baseline="0">
                          <a:ln>
                            <a:noFill/>
                          </a:ln>
                          <a:solidFill>
                            <a:schemeClr val="tx1"/>
                          </a:solidFill>
                          <a:effectLst/>
                          <a:latin typeface="+mj-lt"/>
                        </a:rPr>
                        <a:t>320 </a:t>
                      </a:r>
                    </a:p>
                  </a:txBody>
                  <a:tcPr marT="45725" marB="45725"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sz="2400" b="0" i="0" u="none" strike="noStrike" cap="none" normalizeH="0" baseline="0">
                          <a:ln>
                            <a:noFill/>
                          </a:ln>
                          <a:solidFill>
                            <a:schemeClr val="tx1"/>
                          </a:solidFill>
                          <a:effectLst/>
                          <a:latin typeface="+mj-lt"/>
                        </a:rPr>
                        <a:t>4/1</a:t>
                      </a:r>
                    </a:p>
                  </a:txBody>
                  <a:tcPr marT="45725" marB="45725"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sz="2400" b="0" i="0" u="none" strike="noStrike" cap="none" normalizeH="0" baseline="0" dirty="0">
                          <a:ln>
                            <a:noFill/>
                          </a:ln>
                          <a:solidFill>
                            <a:schemeClr val="tx1"/>
                          </a:solidFill>
                          <a:effectLst/>
                          <a:latin typeface="+mj-lt"/>
                        </a:rPr>
                        <a:t>100%</a:t>
                      </a:r>
                    </a:p>
                  </a:txBody>
                  <a:tcPr marT="45725" marB="45725"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xmlns="" val="10001"/>
                  </a:ext>
                </a:extLst>
              </a:tr>
              <a:tr h="518216">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sz="2400" b="0" i="0" u="none" strike="noStrike" cap="none" normalizeH="0" baseline="0" dirty="0">
                          <a:ln>
                            <a:noFill/>
                          </a:ln>
                          <a:solidFill>
                            <a:schemeClr val="tx1"/>
                          </a:solidFill>
                          <a:effectLst/>
                          <a:latin typeface="+mj-lt"/>
                        </a:rPr>
                        <a:t>Da</a:t>
                      </a:r>
                    </a:p>
                  </a:txBody>
                  <a:tcPr marT="45725" marB="45725"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sz="2400" b="0" i="0" u="none" strike="noStrike" cap="none" normalizeH="0" baseline="0">
                          <a:ln>
                            <a:noFill/>
                          </a:ln>
                          <a:solidFill>
                            <a:schemeClr val="tx1"/>
                          </a:solidFill>
                          <a:effectLst/>
                          <a:latin typeface="+mj-lt"/>
                        </a:rPr>
                        <a:t>450</a:t>
                      </a:r>
                    </a:p>
                  </a:txBody>
                  <a:tcPr marT="45725" marB="45725"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sz="2400" b="0" i="0" u="none" strike="noStrike" cap="none" normalizeH="0" baseline="0">
                          <a:ln>
                            <a:noFill/>
                          </a:ln>
                          <a:solidFill>
                            <a:schemeClr val="tx1"/>
                          </a:solidFill>
                          <a:effectLst/>
                          <a:latin typeface="+mj-lt"/>
                        </a:rPr>
                        <a:t>5/1</a:t>
                      </a:r>
                    </a:p>
                  </a:txBody>
                  <a:tcPr marT="45725" marB="45725"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sz="2400" b="0" i="0" u="none" strike="noStrike" cap="none" normalizeH="0" baseline="0" dirty="0">
                          <a:ln>
                            <a:noFill/>
                          </a:ln>
                          <a:solidFill>
                            <a:schemeClr val="tx1"/>
                          </a:solidFill>
                          <a:effectLst/>
                          <a:latin typeface="+mj-lt"/>
                        </a:rPr>
                        <a:t>150%</a:t>
                      </a:r>
                    </a:p>
                  </a:txBody>
                  <a:tcPr marT="45725" marB="45725"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xmlns="" val="10002"/>
                  </a:ext>
                </a:extLst>
              </a:tr>
              <a:tr h="518216">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sz="2400" b="0" i="0" u="none" strike="noStrike" cap="none" normalizeH="0" baseline="0">
                          <a:ln>
                            <a:noFill/>
                          </a:ln>
                          <a:solidFill>
                            <a:schemeClr val="tx1"/>
                          </a:solidFill>
                          <a:effectLst/>
                          <a:latin typeface="+mj-lt"/>
                        </a:rPr>
                        <a:t>Cơ khí</a:t>
                      </a:r>
                    </a:p>
                  </a:txBody>
                  <a:tcPr marT="45725" marB="45725"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sz="2400" b="0" i="0" u="none" strike="noStrike" cap="none" normalizeH="0" baseline="0" dirty="0">
                          <a:ln>
                            <a:noFill/>
                          </a:ln>
                          <a:solidFill>
                            <a:schemeClr val="tx1"/>
                          </a:solidFill>
                          <a:effectLst/>
                          <a:latin typeface="+mj-lt"/>
                        </a:rPr>
                        <a:t>720</a:t>
                      </a:r>
                    </a:p>
                  </a:txBody>
                  <a:tcPr marT="45725" marB="45725"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sz="2400" b="0" i="0" u="none" strike="noStrike" cap="none" normalizeH="0" baseline="0">
                          <a:ln>
                            <a:noFill/>
                          </a:ln>
                          <a:solidFill>
                            <a:schemeClr val="tx1"/>
                          </a:solidFill>
                          <a:effectLst/>
                          <a:latin typeface="+mj-lt"/>
                        </a:rPr>
                        <a:t>7/2</a:t>
                      </a:r>
                    </a:p>
                  </a:txBody>
                  <a:tcPr marT="45725" marB="45725"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sz="2400" b="0" i="0" u="none" strike="noStrike" cap="none" normalizeH="0" baseline="0" dirty="0">
                          <a:ln>
                            <a:noFill/>
                          </a:ln>
                          <a:solidFill>
                            <a:schemeClr val="tx1"/>
                          </a:solidFill>
                          <a:effectLst/>
                          <a:latin typeface="+mj-lt"/>
                        </a:rPr>
                        <a:t>200%</a:t>
                      </a:r>
                    </a:p>
                  </a:txBody>
                  <a:tcPr marT="45725" marB="45725"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xmlns="" val="10003"/>
                  </a:ext>
                </a:extLst>
              </a:tr>
            </a:tbl>
          </a:graphicData>
        </a:graphic>
      </p:graphicFrame>
      <p:sp>
        <p:nvSpPr>
          <p:cNvPr id="194591" name="Rectangle 31">
            <a:extLst>
              <a:ext uri="{FF2B5EF4-FFF2-40B4-BE49-F238E27FC236}">
                <a16:creationId xmlns:a16="http://schemas.microsoft.com/office/drawing/2014/main" xmlns="" id="{F0307FFE-0CE4-4E97-9F51-EC782764A929}"/>
              </a:ext>
            </a:extLst>
          </p:cNvPr>
          <p:cNvSpPr>
            <a:spLocks noChangeArrowheads="1"/>
          </p:cNvSpPr>
          <p:nvPr/>
        </p:nvSpPr>
        <p:spPr bwMode="auto">
          <a:xfrm>
            <a:off x="1905000" y="4495800"/>
            <a:ext cx="8382000" cy="2057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6350" indent="465138">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lnSpc>
                <a:spcPct val="130000"/>
              </a:lnSpc>
              <a:spcBef>
                <a:spcPct val="20000"/>
              </a:spcBef>
              <a:spcAft>
                <a:spcPct val="0"/>
              </a:spcAft>
              <a:buClr>
                <a:srgbClr val="6611CC"/>
              </a:buClr>
              <a:buSzPct val="60000"/>
            </a:pPr>
            <a:r>
              <a:rPr lang="en-US" altLang="en-US" sz="2400" dirty="0">
                <a:solidFill>
                  <a:srgbClr val="000000"/>
                </a:solidFill>
              </a:rPr>
              <a:t>a. </a:t>
            </a:r>
            <a:r>
              <a:rPr lang="en-US" altLang="en-US" sz="2400" dirty="0" err="1">
                <a:solidFill>
                  <a:srgbClr val="000000"/>
                </a:solidFill>
              </a:rPr>
              <a:t>Tính</a:t>
            </a:r>
            <a:r>
              <a:rPr lang="en-US" altLang="en-US" sz="2400" dirty="0">
                <a:solidFill>
                  <a:srgbClr val="000000"/>
                </a:solidFill>
              </a:rPr>
              <a:t> </a:t>
            </a:r>
            <a:r>
              <a:rPr lang="en-US" altLang="en-US" sz="2400" dirty="0" err="1">
                <a:solidFill>
                  <a:srgbClr val="000000"/>
                </a:solidFill>
              </a:rPr>
              <a:t>tổng</a:t>
            </a:r>
            <a:r>
              <a:rPr lang="en-US" altLang="en-US" sz="2400" dirty="0">
                <a:solidFill>
                  <a:srgbClr val="000000"/>
                </a:solidFill>
              </a:rPr>
              <a:t> </a:t>
            </a:r>
            <a:r>
              <a:rPr lang="en-US" altLang="en-US" sz="2400" dirty="0" err="1">
                <a:solidFill>
                  <a:srgbClr val="000000"/>
                </a:solidFill>
              </a:rPr>
              <a:t>giá</a:t>
            </a:r>
            <a:r>
              <a:rPr lang="en-US" altLang="en-US" sz="2400" dirty="0">
                <a:solidFill>
                  <a:srgbClr val="000000"/>
                </a:solidFill>
              </a:rPr>
              <a:t> </a:t>
            </a:r>
            <a:r>
              <a:rPr lang="en-US" altLang="en-US" sz="2400" dirty="0" err="1">
                <a:solidFill>
                  <a:srgbClr val="000000"/>
                </a:solidFill>
              </a:rPr>
              <a:t>trị</a:t>
            </a:r>
            <a:r>
              <a:rPr lang="en-US" altLang="en-US" sz="2400" dirty="0">
                <a:solidFill>
                  <a:srgbClr val="000000"/>
                </a:solidFill>
              </a:rPr>
              <a:t> </a:t>
            </a:r>
            <a:r>
              <a:rPr lang="en-US" altLang="en-US" sz="2400" dirty="0" err="1">
                <a:solidFill>
                  <a:srgbClr val="000000"/>
                </a:solidFill>
              </a:rPr>
              <a:t>sản</a:t>
            </a:r>
            <a:r>
              <a:rPr lang="en-US" altLang="en-US" sz="2400" dirty="0">
                <a:solidFill>
                  <a:srgbClr val="000000"/>
                </a:solidFill>
              </a:rPr>
              <a:t> </a:t>
            </a:r>
            <a:r>
              <a:rPr lang="en-US" altLang="en-US" sz="2400" dirty="0" err="1">
                <a:solidFill>
                  <a:srgbClr val="000000"/>
                </a:solidFill>
              </a:rPr>
              <a:t>phẩm</a:t>
            </a:r>
            <a:r>
              <a:rPr lang="en-US" altLang="en-US" sz="2400" dirty="0">
                <a:solidFill>
                  <a:srgbClr val="000000"/>
                </a:solidFill>
              </a:rPr>
              <a:t> </a:t>
            </a:r>
            <a:r>
              <a:rPr lang="en-US" altLang="en-US" sz="2400" dirty="0" err="1">
                <a:solidFill>
                  <a:srgbClr val="000000"/>
                </a:solidFill>
              </a:rPr>
              <a:t>của</a:t>
            </a:r>
            <a:r>
              <a:rPr lang="en-US" altLang="en-US" sz="2400" dirty="0">
                <a:solidFill>
                  <a:srgbClr val="000000"/>
                </a:solidFill>
              </a:rPr>
              <a:t> </a:t>
            </a:r>
            <a:r>
              <a:rPr lang="en-US" altLang="en-US" sz="2400" dirty="0" err="1">
                <a:solidFill>
                  <a:srgbClr val="000000"/>
                </a:solidFill>
              </a:rPr>
              <a:t>mỗi</a:t>
            </a:r>
            <a:r>
              <a:rPr lang="en-US" altLang="en-US" sz="2400" dirty="0">
                <a:solidFill>
                  <a:srgbClr val="000000"/>
                </a:solidFill>
              </a:rPr>
              <a:t> </a:t>
            </a:r>
            <a:r>
              <a:rPr lang="en-US" altLang="en-US" sz="2400" dirty="0" err="1">
                <a:solidFill>
                  <a:srgbClr val="000000"/>
                </a:solidFill>
              </a:rPr>
              <a:t>ngành</a:t>
            </a:r>
            <a:endParaRPr lang="en-US" altLang="en-US" sz="2400" dirty="0">
              <a:solidFill>
                <a:srgbClr val="000000"/>
              </a:solidFill>
            </a:endParaRPr>
          </a:p>
          <a:p>
            <a:pPr defTabSz="914400" fontAlgn="base">
              <a:lnSpc>
                <a:spcPct val="130000"/>
              </a:lnSpc>
              <a:spcBef>
                <a:spcPct val="20000"/>
              </a:spcBef>
              <a:spcAft>
                <a:spcPct val="0"/>
              </a:spcAft>
              <a:buClr>
                <a:srgbClr val="6611CC"/>
              </a:buClr>
              <a:buSzPct val="60000"/>
            </a:pPr>
            <a:r>
              <a:rPr lang="en-US" altLang="en-US" sz="2400" dirty="0">
                <a:solidFill>
                  <a:srgbClr val="000000"/>
                </a:solidFill>
              </a:rPr>
              <a:t>b. </a:t>
            </a:r>
            <a:r>
              <a:rPr lang="en-US" altLang="en-US" sz="2400" dirty="0" err="1">
                <a:solidFill>
                  <a:srgbClr val="000000"/>
                </a:solidFill>
              </a:rPr>
              <a:t>Đầu</a:t>
            </a:r>
            <a:r>
              <a:rPr lang="en-US" altLang="en-US" sz="2400" dirty="0">
                <a:solidFill>
                  <a:srgbClr val="000000"/>
                </a:solidFill>
              </a:rPr>
              <a:t> </a:t>
            </a:r>
            <a:r>
              <a:rPr lang="en-US" altLang="en-US" sz="2400" dirty="0" err="1">
                <a:solidFill>
                  <a:srgbClr val="000000"/>
                </a:solidFill>
              </a:rPr>
              <a:t>tư</a:t>
            </a:r>
            <a:r>
              <a:rPr lang="en-US" altLang="en-US" sz="2400" dirty="0">
                <a:solidFill>
                  <a:srgbClr val="000000"/>
                </a:solidFill>
              </a:rPr>
              <a:t> </a:t>
            </a:r>
            <a:r>
              <a:rPr lang="en-US" altLang="en-US" sz="2400" dirty="0" err="1">
                <a:solidFill>
                  <a:srgbClr val="000000"/>
                </a:solidFill>
              </a:rPr>
              <a:t>vào</a:t>
            </a:r>
            <a:r>
              <a:rPr lang="en-US" altLang="en-US" sz="2400" dirty="0">
                <a:solidFill>
                  <a:srgbClr val="000000"/>
                </a:solidFill>
              </a:rPr>
              <a:t> </a:t>
            </a:r>
            <a:r>
              <a:rPr lang="en-US" altLang="en-US" sz="2400" dirty="0" err="1">
                <a:solidFill>
                  <a:srgbClr val="000000"/>
                </a:solidFill>
              </a:rPr>
              <a:t>ngành</a:t>
            </a:r>
            <a:r>
              <a:rPr lang="en-US" altLang="en-US" sz="2400" dirty="0">
                <a:solidFill>
                  <a:srgbClr val="000000"/>
                </a:solidFill>
              </a:rPr>
              <a:t> </a:t>
            </a:r>
            <a:r>
              <a:rPr lang="en-US" altLang="en-US" sz="2400" dirty="0" err="1">
                <a:solidFill>
                  <a:srgbClr val="000000"/>
                </a:solidFill>
              </a:rPr>
              <a:t>nào</a:t>
            </a:r>
            <a:r>
              <a:rPr lang="en-US" altLang="en-US" sz="2400" dirty="0">
                <a:solidFill>
                  <a:srgbClr val="000000"/>
                </a:solidFill>
              </a:rPr>
              <a:t> </a:t>
            </a:r>
            <a:r>
              <a:rPr lang="en-US" altLang="en-US" sz="2400" dirty="0" err="1">
                <a:solidFill>
                  <a:srgbClr val="000000"/>
                </a:solidFill>
              </a:rPr>
              <a:t>là</a:t>
            </a:r>
            <a:r>
              <a:rPr lang="en-US" altLang="en-US" sz="2400" dirty="0">
                <a:solidFill>
                  <a:srgbClr val="000000"/>
                </a:solidFill>
              </a:rPr>
              <a:t> </a:t>
            </a:r>
            <a:r>
              <a:rPr lang="en-US" altLang="en-US" sz="2400" dirty="0" err="1">
                <a:solidFill>
                  <a:srgbClr val="000000"/>
                </a:solidFill>
              </a:rPr>
              <a:t>có</a:t>
            </a:r>
            <a:r>
              <a:rPr lang="en-US" altLang="en-US" sz="2400" dirty="0">
                <a:solidFill>
                  <a:srgbClr val="000000"/>
                </a:solidFill>
              </a:rPr>
              <a:t> </a:t>
            </a:r>
            <a:r>
              <a:rPr lang="en-US" altLang="en-US" sz="2400" dirty="0" err="1">
                <a:solidFill>
                  <a:srgbClr val="000000"/>
                </a:solidFill>
              </a:rPr>
              <a:t>lợi</a:t>
            </a:r>
            <a:r>
              <a:rPr lang="en-US" altLang="en-US" sz="2400" dirty="0">
                <a:solidFill>
                  <a:srgbClr val="000000"/>
                </a:solidFill>
              </a:rPr>
              <a:t> </a:t>
            </a:r>
            <a:r>
              <a:rPr lang="en-US" altLang="en-US" sz="2400" dirty="0" err="1">
                <a:solidFill>
                  <a:srgbClr val="000000"/>
                </a:solidFill>
              </a:rPr>
              <a:t>nhất</a:t>
            </a:r>
            <a:endParaRPr lang="en-US" altLang="en-US" sz="2400" dirty="0">
              <a:solidFill>
                <a:srgbClr val="000000"/>
              </a:solidFill>
            </a:endParaRPr>
          </a:p>
          <a:p>
            <a:pPr defTabSz="914400" fontAlgn="base">
              <a:lnSpc>
                <a:spcPct val="130000"/>
              </a:lnSpc>
              <a:spcBef>
                <a:spcPct val="20000"/>
              </a:spcBef>
              <a:spcAft>
                <a:spcPct val="0"/>
              </a:spcAft>
              <a:buClr>
                <a:srgbClr val="6611CC"/>
              </a:buClr>
              <a:buSzPct val="60000"/>
            </a:pPr>
            <a:r>
              <a:rPr lang="en-US" altLang="en-US" sz="2400" dirty="0">
                <a:solidFill>
                  <a:srgbClr val="000000"/>
                </a:solidFill>
              </a:rPr>
              <a:t>c. </a:t>
            </a:r>
            <a:r>
              <a:rPr lang="en-US" altLang="en-US" sz="2400" dirty="0" err="1">
                <a:solidFill>
                  <a:srgbClr val="000000"/>
                </a:solidFill>
              </a:rPr>
              <a:t>Tính</a:t>
            </a:r>
            <a:r>
              <a:rPr lang="en-US" altLang="en-US" sz="2400" dirty="0">
                <a:solidFill>
                  <a:srgbClr val="000000"/>
                </a:solidFill>
              </a:rPr>
              <a:t> </a:t>
            </a:r>
            <a:r>
              <a:rPr lang="en-US" altLang="en-US" sz="2400" dirty="0" err="1">
                <a:solidFill>
                  <a:srgbClr val="000000"/>
                </a:solidFill>
              </a:rPr>
              <a:t>tỉ</a:t>
            </a:r>
            <a:r>
              <a:rPr lang="en-US" altLang="en-US" sz="2400" dirty="0">
                <a:solidFill>
                  <a:srgbClr val="000000"/>
                </a:solidFill>
              </a:rPr>
              <a:t> </a:t>
            </a:r>
            <a:r>
              <a:rPr lang="en-US" altLang="en-US" sz="2400" dirty="0" err="1">
                <a:solidFill>
                  <a:srgbClr val="000000"/>
                </a:solidFill>
              </a:rPr>
              <a:t>suất</a:t>
            </a:r>
            <a:r>
              <a:rPr lang="en-US" altLang="en-US" sz="2400" dirty="0">
                <a:solidFill>
                  <a:srgbClr val="000000"/>
                </a:solidFill>
              </a:rPr>
              <a:t> </a:t>
            </a:r>
            <a:r>
              <a:rPr lang="en-US" altLang="en-US" sz="2400" dirty="0" err="1">
                <a:solidFill>
                  <a:srgbClr val="000000"/>
                </a:solidFill>
              </a:rPr>
              <a:t>lợi</a:t>
            </a:r>
            <a:r>
              <a:rPr lang="en-US" altLang="en-US" sz="2400" dirty="0">
                <a:solidFill>
                  <a:srgbClr val="000000"/>
                </a:solidFill>
              </a:rPr>
              <a:t> </a:t>
            </a:r>
            <a:r>
              <a:rPr lang="en-US" altLang="en-US" sz="2400" dirty="0" err="1">
                <a:solidFill>
                  <a:srgbClr val="000000"/>
                </a:solidFill>
              </a:rPr>
              <a:t>nhuận</a:t>
            </a:r>
            <a:r>
              <a:rPr lang="en-US" altLang="en-US" sz="2400" dirty="0">
                <a:solidFill>
                  <a:srgbClr val="000000"/>
                </a:solidFill>
              </a:rPr>
              <a:t> </a:t>
            </a:r>
            <a:r>
              <a:rPr lang="en-US" altLang="en-US" sz="2400" dirty="0" err="1">
                <a:solidFill>
                  <a:srgbClr val="000000"/>
                </a:solidFill>
              </a:rPr>
              <a:t>bình</a:t>
            </a:r>
            <a:r>
              <a:rPr lang="en-US" altLang="en-US" sz="2400" dirty="0">
                <a:solidFill>
                  <a:srgbClr val="000000"/>
                </a:solidFill>
              </a:rPr>
              <a:t> </a:t>
            </a:r>
            <a:r>
              <a:rPr lang="en-US" altLang="en-US" sz="2400" dirty="0" err="1">
                <a:solidFill>
                  <a:srgbClr val="000000"/>
                </a:solidFill>
              </a:rPr>
              <a:t>quân</a:t>
            </a:r>
            <a:r>
              <a:rPr lang="en-US" altLang="en-US" sz="2400" dirty="0">
                <a:solidFill>
                  <a:srgbClr val="000000"/>
                </a:solidFill>
              </a:rPr>
              <a:t> </a:t>
            </a:r>
            <a:r>
              <a:rPr lang="en-US" altLang="en-US" sz="2400" dirty="0" err="1">
                <a:solidFill>
                  <a:srgbClr val="000000"/>
                </a:solidFill>
              </a:rPr>
              <a:t>của</a:t>
            </a:r>
            <a:r>
              <a:rPr lang="en-US" altLang="en-US" sz="2400" dirty="0">
                <a:solidFill>
                  <a:srgbClr val="000000"/>
                </a:solidFill>
              </a:rPr>
              <a:t> </a:t>
            </a:r>
            <a:r>
              <a:rPr lang="en-US" altLang="en-US" sz="2400" dirty="0" err="1">
                <a:solidFill>
                  <a:srgbClr val="000000"/>
                </a:solidFill>
              </a:rPr>
              <a:t>các</a:t>
            </a:r>
            <a:r>
              <a:rPr lang="en-US" altLang="en-US" sz="2400" dirty="0">
                <a:solidFill>
                  <a:srgbClr val="000000"/>
                </a:solidFill>
              </a:rPr>
              <a:t> </a:t>
            </a:r>
            <a:r>
              <a:rPr lang="en-US" altLang="en-US" sz="2400" dirty="0" err="1">
                <a:solidFill>
                  <a:srgbClr val="000000"/>
                </a:solidFill>
              </a:rPr>
              <a:t>ngành</a:t>
            </a:r>
            <a:endParaRPr lang="en-US" altLang="en-US" sz="2400" dirty="0">
              <a:solidFill>
                <a:srgbClr val="000000"/>
              </a:solidFill>
            </a:endParaRPr>
          </a:p>
        </p:txBody>
      </p:sp>
    </p:spTree>
    <p:extLst>
      <p:ext uri="{BB962C8B-B14F-4D97-AF65-F5344CB8AC3E}">
        <p14:creationId xmlns:p14="http://schemas.microsoft.com/office/powerpoint/2010/main" val="4249881995"/>
      </p:ext>
    </p:extLst>
  </p:cSld>
  <p:clrMapOvr>
    <a:masterClrMapping/>
  </p:clrMapOvr>
  <p:timing>
    <p:tnLst>
      <p:par>
        <p:cTn id="1" dur="indefinite" restart="never" nodeType="tmRoot"/>
      </p:par>
    </p:tnLst>
  </p:timing>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31">
            <a:extLst>
              <a:ext uri="{FF2B5EF4-FFF2-40B4-BE49-F238E27FC236}">
                <a16:creationId xmlns:a16="http://schemas.microsoft.com/office/drawing/2014/main" xmlns="" id="{240AE901-4CEE-4671-B34B-05B66605AB73}"/>
              </a:ext>
            </a:extLst>
          </p:cNvPr>
          <p:cNvSpPr>
            <a:spLocks noChangeArrowheads="1"/>
          </p:cNvSpPr>
          <p:nvPr/>
        </p:nvSpPr>
        <p:spPr bwMode="auto">
          <a:xfrm>
            <a:off x="911226" y="662577"/>
            <a:ext cx="9398000" cy="1660924"/>
          </a:xfrm>
          <a:prstGeom prst="rect">
            <a:avLst/>
          </a:prstGeom>
          <a:noFill/>
          <a:ln>
            <a:noFill/>
          </a:ln>
        </p:spPr>
        <p:txBody>
          <a:bodyPr/>
          <a:lstStyle>
            <a:lvl1pPr marL="6350" indent="465138">
              <a:defRPr>
                <a:solidFill>
                  <a:schemeClr val="tx1"/>
                </a:solidFill>
                <a:latin typeface="Tahoma" panose="020B0604030504040204" pitchFamily="34" charset="0"/>
              </a:defRPr>
            </a:lvl1pPr>
            <a:lvl2pPr marL="742950" indent="-285750">
              <a:defRPr>
                <a:solidFill>
                  <a:schemeClr val="tx1"/>
                </a:solidFill>
                <a:latin typeface="Tahoma" panose="020B0604030504040204" pitchFamily="34" charset="0"/>
              </a:defRPr>
            </a:lvl2pPr>
            <a:lvl3pPr marL="1143000" indent="-228600">
              <a:defRPr>
                <a:solidFill>
                  <a:schemeClr val="tx1"/>
                </a:solidFill>
                <a:latin typeface="Tahoma" panose="020B0604030504040204" pitchFamily="34" charset="0"/>
              </a:defRPr>
            </a:lvl3pPr>
            <a:lvl4pPr marL="1600200" indent="-228600">
              <a:defRPr>
                <a:solidFill>
                  <a:schemeClr val="tx1"/>
                </a:solidFill>
                <a:latin typeface="Tahoma" panose="020B0604030504040204" pitchFamily="34" charset="0"/>
              </a:defRPr>
            </a:lvl4pPr>
            <a:lvl5pPr marL="2057400" indent="-228600">
              <a:defRPr>
                <a:solidFill>
                  <a:schemeClr val="tx1"/>
                </a:solidFill>
                <a:latin typeface="Tahoma" panose="020B0604030504040204" pitchFamily="34" charset="0"/>
              </a:defRPr>
            </a:lvl5pPr>
            <a:lvl6pPr marL="2514600" indent="-228600" eaLnBrk="0" fontAlgn="base" hangingPunct="0">
              <a:spcBef>
                <a:spcPct val="0"/>
              </a:spcBef>
              <a:spcAft>
                <a:spcPct val="0"/>
              </a:spcAft>
              <a:defRPr>
                <a:solidFill>
                  <a:schemeClr val="tx1"/>
                </a:solidFill>
                <a:latin typeface="Tahoma" panose="020B0604030504040204" pitchFamily="34" charset="0"/>
              </a:defRPr>
            </a:lvl6pPr>
            <a:lvl7pPr marL="2971800" indent="-228600" eaLnBrk="0" fontAlgn="base" hangingPunct="0">
              <a:spcBef>
                <a:spcPct val="0"/>
              </a:spcBef>
              <a:spcAft>
                <a:spcPct val="0"/>
              </a:spcAft>
              <a:defRPr>
                <a:solidFill>
                  <a:schemeClr val="tx1"/>
                </a:solidFill>
                <a:latin typeface="Tahoma" panose="020B0604030504040204" pitchFamily="34" charset="0"/>
              </a:defRPr>
            </a:lvl7pPr>
            <a:lvl8pPr marL="3429000" indent="-228600" eaLnBrk="0" fontAlgn="base" hangingPunct="0">
              <a:spcBef>
                <a:spcPct val="0"/>
              </a:spcBef>
              <a:spcAft>
                <a:spcPct val="0"/>
              </a:spcAft>
              <a:defRPr>
                <a:solidFill>
                  <a:schemeClr val="tx1"/>
                </a:solidFill>
                <a:latin typeface="Tahoma" panose="020B0604030504040204" pitchFamily="34" charset="0"/>
              </a:defRPr>
            </a:lvl8pPr>
            <a:lvl9pPr marL="3886200" indent="-228600" eaLnBrk="0" fontAlgn="base" hangingPunct="0">
              <a:spcBef>
                <a:spcPct val="0"/>
              </a:spcBef>
              <a:spcAft>
                <a:spcPct val="0"/>
              </a:spcAft>
              <a:defRPr>
                <a:solidFill>
                  <a:schemeClr val="tx1"/>
                </a:solidFill>
                <a:latin typeface="Tahoma" panose="020B0604030504040204" pitchFamily="34" charset="0"/>
              </a:defRPr>
            </a:lvl9pPr>
          </a:lstStyle>
          <a:p>
            <a:pPr indent="0" defTabSz="914400" fontAlgn="base">
              <a:lnSpc>
                <a:spcPct val="130000"/>
              </a:lnSpc>
              <a:spcBef>
                <a:spcPct val="20000"/>
              </a:spcBef>
              <a:spcAft>
                <a:spcPct val="0"/>
              </a:spcAft>
              <a:buClr>
                <a:srgbClr val="6611CC"/>
              </a:buClr>
              <a:buSzPct val="60000"/>
              <a:defRPr/>
            </a:pPr>
            <a:r>
              <a:rPr lang="en-US" b="1" dirty="0">
                <a:solidFill>
                  <a:srgbClr val="000000"/>
                </a:solidFill>
                <a:latin typeface="Arial" panose="020B0604020202020204" pitchFamily="34" charset="0"/>
              </a:rPr>
              <a:t>a)</a:t>
            </a:r>
            <a:r>
              <a:rPr lang="en-US" b="1" dirty="0" err="1">
                <a:solidFill>
                  <a:srgbClr val="000000"/>
                </a:solidFill>
                <a:latin typeface="Arial" panose="020B0604020202020204" pitchFamily="34" charset="0"/>
              </a:rPr>
              <a:t>Tính</a:t>
            </a:r>
            <a:r>
              <a:rPr lang="en-US" b="1" dirty="0">
                <a:solidFill>
                  <a:srgbClr val="000000"/>
                </a:solidFill>
                <a:latin typeface="Arial" panose="020B0604020202020204" pitchFamily="34" charset="0"/>
              </a:rPr>
              <a:t> </a:t>
            </a:r>
            <a:r>
              <a:rPr lang="en-US" b="1" dirty="0" err="1">
                <a:solidFill>
                  <a:srgbClr val="000000"/>
                </a:solidFill>
                <a:latin typeface="Arial" panose="020B0604020202020204" pitchFamily="34" charset="0"/>
              </a:rPr>
              <a:t>tổng</a:t>
            </a:r>
            <a:r>
              <a:rPr lang="en-US" b="1" dirty="0">
                <a:solidFill>
                  <a:srgbClr val="000000"/>
                </a:solidFill>
                <a:latin typeface="Arial" panose="020B0604020202020204" pitchFamily="34" charset="0"/>
              </a:rPr>
              <a:t> </a:t>
            </a:r>
            <a:r>
              <a:rPr lang="en-US" b="1" dirty="0" err="1">
                <a:solidFill>
                  <a:srgbClr val="000000"/>
                </a:solidFill>
                <a:latin typeface="Arial" panose="020B0604020202020204" pitchFamily="34" charset="0"/>
              </a:rPr>
              <a:t>giá</a:t>
            </a:r>
            <a:r>
              <a:rPr lang="en-US" b="1" dirty="0">
                <a:solidFill>
                  <a:srgbClr val="000000"/>
                </a:solidFill>
                <a:latin typeface="Arial" panose="020B0604020202020204" pitchFamily="34" charset="0"/>
              </a:rPr>
              <a:t> </a:t>
            </a:r>
            <a:r>
              <a:rPr lang="en-US" b="1" dirty="0" err="1">
                <a:solidFill>
                  <a:srgbClr val="000000"/>
                </a:solidFill>
                <a:latin typeface="Arial" panose="020B0604020202020204" pitchFamily="34" charset="0"/>
              </a:rPr>
              <a:t>trị</a:t>
            </a:r>
            <a:r>
              <a:rPr lang="en-US" b="1" dirty="0">
                <a:solidFill>
                  <a:srgbClr val="000000"/>
                </a:solidFill>
                <a:latin typeface="Arial" panose="020B0604020202020204" pitchFamily="34" charset="0"/>
              </a:rPr>
              <a:t> </a:t>
            </a:r>
            <a:r>
              <a:rPr lang="en-US" b="1" dirty="0" err="1">
                <a:solidFill>
                  <a:srgbClr val="000000"/>
                </a:solidFill>
                <a:latin typeface="Arial" panose="020B0604020202020204" pitchFamily="34" charset="0"/>
              </a:rPr>
              <a:t>sản</a:t>
            </a:r>
            <a:r>
              <a:rPr lang="en-US" b="1" dirty="0">
                <a:solidFill>
                  <a:srgbClr val="000000"/>
                </a:solidFill>
                <a:latin typeface="Arial" panose="020B0604020202020204" pitchFamily="34" charset="0"/>
              </a:rPr>
              <a:t> </a:t>
            </a:r>
            <a:r>
              <a:rPr lang="en-US" b="1" dirty="0" err="1">
                <a:solidFill>
                  <a:srgbClr val="000000"/>
                </a:solidFill>
                <a:latin typeface="Arial" panose="020B0604020202020204" pitchFamily="34" charset="0"/>
              </a:rPr>
              <a:t>phẩm</a:t>
            </a:r>
            <a:r>
              <a:rPr lang="en-US" b="1" dirty="0">
                <a:solidFill>
                  <a:srgbClr val="000000"/>
                </a:solidFill>
                <a:latin typeface="Arial" panose="020B0604020202020204" pitchFamily="34" charset="0"/>
              </a:rPr>
              <a:t> </a:t>
            </a:r>
            <a:r>
              <a:rPr lang="en-US" b="1" dirty="0" err="1">
                <a:solidFill>
                  <a:srgbClr val="000000"/>
                </a:solidFill>
                <a:latin typeface="Arial" panose="020B0604020202020204" pitchFamily="34" charset="0"/>
              </a:rPr>
              <a:t>của</a:t>
            </a:r>
            <a:r>
              <a:rPr lang="en-US" b="1" dirty="0">
                <a:solidFill>
                  <a:srgbClr val="000000"/>
                </a:solidFill>
                <a:latin typeface="Arial" panose="020B0604020202020204" pitchFamily="34" charset="0"/>
              </a:rPr>
              <a:t> </a:t>
            </a:r>
            <a:r>
              <a:rPr lang="en-US" b="1" dirty="0" err="1">
                <a:solidFill>
                  <a:srgbClr val="000000"/>
                </a:solidFill>
                <a:latin typeface="Arial" panose="020B0604020202020204" pitchFamily="34" charset="0"/>
              </a:rPr>
              <a:t>mỗi</a:t>
            </a:r>
            <a:r>
              <a:rPr lang="en-US" b="1" dirty="0">
                <a:solidFill>
                  <a:srgbClr val="000000"/>
                </a:solidFill>
                <a:latin typeface="Arial" panose="020B0604020202020204" pitchFamily="34" charset="0"/>
              </a:rPr>
              <a:t> </a:t>
            </a:r>
            <a:r>
              <a:rPr lang="en-US" b="1" dirty="0" err="1">
                <a:solidFill>
                  <a:srgbClr val="000000"/>
                </a:solidFill>
                <a:latin typeface="Arial" panose="020B0604020202020204" pitchFamily="34" charset="0"/>
              </a:rPr>
              <a:t>ngành</a:t>
            </a:r>
            <a:endParaRPr lang="en-US" b="1" dirty="0">
              <a:solidFill>
                <a:srgbClr val="000000"/>
              </a:solidFill>
              <a:latin typeface="Arial" panose="020B0604020202020204" pitchFamily="34" charset="0"/>
            </a:endParaRPr>
          </a:p>
          <a:p>
            <a:pPr defTabSz="914400" fontAlgn="base">
              <a:lnSpc>
                <a:spcPct val="130000"/>
              </a:lnSpc>
              <a:spcBef>
                <a:spcPct val="20000"/>
              </a:spcBef>
              <a:spcAft>
                <a:spcPct val="0"/>
              </a:spcAft>
              <a:buClr>
                <a:srgbClr val="6611CC"/>
              </a:buClr>
              <a:buSzPct val="60000"/>
              <a:defRPr/>
            </a:pPr>
            <a:r>
              <a:rPr lang="en-US" dirty="0" err="1" smtClean="0">
                <a:solidFill>
                  <a:srgbClr val="000000"/>
                </a:solidFill>
                <a:latin typeface="Arial" panose="020B0604020202020204" pitchFamily="34" charset="0"/>
              </a:rPr>
              <a:t>c+v</a:t>
            </a:r>
            <a:r>
              <a:rPr lang="en-US" dirty="0" smtClean="0">
                <a:solidFill>
                  <a:srgbClr val="000000"/>
                </a:solidFill>
                <a:latin typeface="Arial" panose="020B0604020202020204" pitchFamily="34" charset="0"/>
              </a:rPr>
              <a:t> </a:t>
            </a:r>
            <a:r>
              <a:rPr lang="en-US" dirty="0">
                <a:solidFill>
                  <a:srgbClr val="000000"/>
                </a:solidFill>
                <a:latin typeface="Arial" panose="020B0604020202020204" pitchFamily="34" charset="0"/>
              </a:rPr>
              <a:t>= 320; </a:t>
            </a:r>
            <a:r>
              <a:rPr lang="en-US" dirty="0" smtClean="0">
                <a:solidFill>
                  <a:srgbClr val="000000"/>
                </a:solidFill>
                <a:latin typeface="Arial" panose="020B0604020202020204" pitchFamily="34" charset="0"/>
              </a:rPr>
              <a:t>c/v=4/1 </a:t>
            </a:r>
            <a:r>
              <a:rPr lang="en-US" dirty="0">
                <a:solidFill>
                  <a:srgbClr val="000000"/>
                </a:solidFill>
                <a:latin typeface="Times New Roman" panose="02020603050405020304" pitchFamily="18" charset="0"/>
                <a:cs typeface="Times New Roman" panose="02020603050405020304" pitchFamily="18" charset="0"/>
              </a:rPr>
              <a:t>→ </a:t>
            </a:r>
            <a:r>
              <a:rPr lang="en-US" dirty="0" err="1">
                <a:solidFill>
                  <a:srgbClr val="000000"/>
                </a:solidFill>
                <a:latin typeface="Arial" panose="020B0604020202020204" pitchFamily="34" charset="0"/>
              </a:rPr>
              <a:t>Nên</a:t>
            </a:r>
            <a:r>
              <a:rPr lang="en-US" dirty="0">
                <a:solidFill>
                  <a:srgbClr val="000000"/>
                </a:solidFill>
                <a:latin typeface="Arial" panose="020B0604020202020204" pitchFamily="34" charset="0"/>
              </a:rPr>
              <a:t> </a:t>
            </a:r>
            <a:r>
              <a:rPr lang="en-US" dirty="0" smtClean="0">
                <a:solidFill>
                  <a:srgbClr val="000000"/>
                </a:solidFill>
                <a:latin typeface="Arial" panose="020B0604020202020204" pitchFamily="34" charset="0"/>
              </a:rPr>
              <a:t>c= </a:t>
            </a:r>
            <a:r>
              <a:rPr lang="en-US" dirty="0">
                <a:solidFill>
                  <a:srgbClr val="000000"/>
                </a:solidFill>
                <a:latin typeface="Arial" panose="020B0604020202020204" pitchFamily="34" charset="0"/>
              </a:rPr>
              <a:t>256, </a:t>
            </a:r>
            <a:r>
              <a:rPr lang="en-US" dirty="0" smtClean="0">
                <a:solidFill>
                  <a:srgbClr val="000000"/>
                </a:solidFill>
                <a:latin typeface="Arial" panose="020B0604020202020204" pitchFamily="34" charset="0"/>
              </a:rPr>
              <a:t>v= </a:t>
            </a:r>
            <a:r>
              <a:rPr lang="en-US" dirty="0">
                <a:solidFill>
                  <a:srgbClr val="000000"/>
                </a:solidFill>
                <a:latin typeface="Arial" panose="020B0604020202020204" pitchFamily="34" charset="0"/>
              </a:rPr>
              <a:t>64</a:t>
            </a:r>
          </a:p>
          <a:p>
            <a:pPr defTabSz="914400" fontAlgn="base">
              <a:lnSpc>
                <a:spcPct val="130000"/>
              </a:lnSpc>
              <a:spcBef>
                <a:spcPct val="20000"/>
              </a:spcBef>
              <a:spcAft>
                <a:spcPct val="0"/>
              </a:spcAft>
              <a:buClr>
                <a:srgbClr val="6611CC"/>
              </a:buClr>
              <a:buSzPct val="60000"/>
              <a:defRPr/>
            </a:pPr>
            <a:r>
              <a:rPr lang="en-US" dirty="0">
                <a:solidFill>
                  <a:srgbClr val="000000"/>
                </a:solidFill>
                <a:latin typeface="Arial" panose="020B0604020202020204" pitchFamily="34" charset="0"/>
              </a:rPr>
              <a:t>m’= </a:t>
            </a:r>
            <a:r>
              <a:rPr lang="en-US" dirty="0" smtClean="0">
                <a:solidFill>
                  <a:srgbClr val="000000"/>
                </a:solidFill>
                <a:latin typeface="Arial" panose="020B0604020202020204" pitchFamily="34" charset="0"/>
              </a:rPr>
              <a:t>m/v </a:t>
            </a:r>
            <a:r>
              <a:rPr lang="en-US" dirty="0">
                <a:solidFill>
                  <a:srgbClr val="000000"/>
                </a:solidFill>
                <a:latin typeface="Arial" panose="020B0604020202020204" pitchFamily="34" charset="0"/>
              </a:rPr>
              <a:t>do </a:t>
            </a:r>
            <a:r>
              <a:rPr lang="en-US" dirty="0" err="1">
                <a:solidFill>
                  <a:srgbClr val="000000"/>
                </a:solidFill>
                <a:latin typeface="Arial" panose="020B0604020202020204" pitchFamily="34" charset="0"/>
              </a:rPr>
              <a:t>đó</a:t>
            </a:r>
            <a:r>
              <a:rPr lang="en-US" dirty="0">
                <a:solidFill>
                  <a:srgbClr val="000000"/>
                </a:solidFill>
                <a:latin typeface="Arial" panose="020B0604020202020204" pitchFamily="34" charset="0"/>
              </a:rPr>
              <a:t> m=</a:t>
            </a:r>
            <a:r>
              <a:rPr lang="en-US" dirty="0" err="1">
                <a:solidFill>
                  <a:srgbClr val="000000"/>
                </a:solidFill>
                <a:latin typeface="Arial" panose="020B0604020202020204" pitchFamily="34" charset="0"/>
              </a:rPr>
              <a:t>m</a:t>
            </a:r>
            <a:r>
              <a:rPr lang="en-US" dirty="0" err="1" smtClean="0">
                <a:solidFill>
                  <a:srgbClr val="000000"/>
                </a:solidFill>
                <a:latin typeface="Arial" panose="020B0604020202020204" pitchFamily="34" charset="0"/>
              </a:rPr>
              <a:t>’.v</a:t>
            </a:r>
            <a:r>
              <a:rPr lang="en-US" dirty="0" smtClean="0">
                <a:solidFill>
                  <a:srgbClr val="000000"/>
                </a:solidFill>
                <a:latin typeface="Arial" panose="020B0604020202020204" pitchFamily="34" charset="0"/>
              </a:rPr>
              <a:t>= </a:t>
            </a:r>
            <a:r>
              <a:rPr lang="en-US" dirty="0">
                <a:solidFill>
                  <a:srgbClr val="000000"/>
                </a:solidFill>
                <a:latin typeface="Arial" panose="020B0604020202020204" pitchFamily="34" charset="0"/>
              </a:rPr>
              <a:t>100%.64=64</a:t>
            </a:r>
          </a:p>
          <a:p>
            <a:pPr defTabSz="914400" fontAlgn="base">
              <a:lnSpc>
                <a:spcPct val="130000"/>
              </a:lnSpc>
              <a:spcBef>
                <a:spcPct val="20000"/>
              </a:spcBef>
              <a:spcAft>
                <a:spcPct val="0"/>
              </a:spcAft>
              <a:buClr>
                <a:srgbClr val="6611CC"/>
              </a:buClr>
              <a:buSzPct val="60000"/>
              <a:defRPr/>
            </a:pPr>
            <a:r>
              <a:rPr lang="en-US" sz="2400" b="1" dirty="0">
                <a:solidFill>
                  <a:srgbClr val="000000"/>
                </a:solidFill>
                <a:latin typeface="Arial" panose="020B0604020202020204" pitchFamily="34" charset="0"/>
              </a:rPr>
              <a:t> </a:t>
            </a:r>
          </a:p>
        </p:txBody>
      </p:sp>
      <p:sp>
        <p:nvSpPr>
          <p:cNvPr id="195587" name="Rectangle 31">
            <a:extLst>
              <a:ext uri="{FF2B5EF4-FFF2-40B4-BE49-F238E27FC236}">
                <a16:creationId xmlns:a16="http://schemas.microsoft.com/office/drawing/2014/main" xmlns="" id="{D5E13784-3EA1-4EFB-B093-D9E3414E0D4A}"/>
              </a:ext>
            </a:extLst>
          </p:cNvPr>
          <p:cNvSpPr>
            <a:spLocks noChangeArrowheads="1"/>
          </p:cNvSpPr>
          <p:nvPr/>
        </p:nvSpPr>
        <p:spPr bwMode="auto">
          <a:xfrm>
            <a:off x="479881" y="2304257"/>
            <a:ext cx="8945563" cy="1908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6350" indent="465138">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20000"/>
              </a:spcBef>
              <a:spcAft>
                <a:spcPct val="0"/>
              </a:spcAft>
              <a:buClr>
                <a:srgbClr val="6611CC"/>
              </a:buClr>
              <a:buSzPct val="60000"/>
            </a:pPr>
            <a:r>
              <a:rPr lang="en-US" altLang="en-US" b="1" dirty="0">
                <a:solidFill>
                  <a:srgbClr val="000000"/>
                </a:solidFill>
              </a:rPr>
              <a:t>b) </a:t>
            </a:r>
            <a:r>
              <a:rPr lang="en-US" altLang="en-US" b="1" dirty="0" err="1">
                <a:solidFill>
                  <a:srgbClr val="000000"/>
                </a:solidFill>
              </a:rPr>
              <a:t>Muốn</a:t>
            </a:r>
            <a:r>
              <a:rPr lang="en-US" altLang="en-US" b="1" dirty="0">
                <a:solidFill>
                  <a:srgbClr val="000000"/>
                </a:solidFill>
              </a:rPr>
              <a:t> </a:t>
            </a:r>
            <a:r>
              <a:rPr lang="en-US" altLang="en-US" b="1" dirty="0" err="1">
                <a:solidFill>
                  <a:srgbClr val="000000"/>
                </a:solidFill>
              </a:rPr>
              <a:t>biết</a:t>
            </a:r>
            <a:r>
              <a:rPr lang="en-US" altLang="en-US" b="1" dirty="0">
                <a:solidFill>
                  <a:srgbClr val="000000"/>
                </a:solidFill>
              </a:rPr>
              <a:t> </a:t>
            </a:r>
            <a:r>
              <a:rPr lang="en-US" altLang="en-US" b="1" dirty="0" err="1">
                <a:solidFill>
                  <a:srgbClr val="000000"/>
                </a:solidFill>
              </a:rPr>
              <a:t>đầu</a:t>
            </a:r>
            <a:r>
              <a:rPr lang="en-US" altLang="en-US" b="1" dirty="0">
                <a:solidFill>
                  <a:srgbClr val="000000"/>
                </a:solidFill>
              </a:rPr>
              <a:t> </a:t>
            </a:r>
            <a:r>
              <a:rPr lang="en-US" altLang="en-US" b="1" dirty="0" err="1">
                <a:solidFill>
                  <a:srgbClr val="000000"/>
                </a:solidFill>
              </a:rPr>
              <a:t>tư</a:t>
            </a:r>
            <a:r>
              <a:rPr lang="en-US" altLang="en-US" b="1" dirty="0">
                <a:solidFill>
                  <a:srgbClr val="000000"/>
                </a:solidFill>
              </a:rPr>
              <a:t> </a:t>
            </a:r>
            <a:r>
              <a:rPr lang="en-US" altLang="en-US" b="1" dirty="0" err="1">
                <a:solidFill>
                  <a:srgbClr val="000000"/>
                </a:solidFill>
              </a:rPr>
              <a:t>vào</a:t>
            </a:r>
            <a:r>
              <a:rPr lang="en-US" altLang="en-US" b="1" dirty="0">
                <a:solidFill>
                  <a:srgbClr val="000000"/>
                </a:solidFill>
              </a:rPr>
              <a:t> </a:t>
            </a:r>
            <a:r>
              <a:rPr lang="en-US" altLang="en-US" b="1" dirty="0" err="1">
                <a:solidFill>
                  <a:srgbClr val="000000"/>
                </a:solidFill>
              </a:rPr>
              <a:t>ngành</a:t>
            </a:r>
            <a:r>
              <a:rPr lang="en-US" altLang="en-US" b="1" dirty="0">
                <a:solidFill>
                  <a:srgbClr val="000000"/>
                </a:solidFill>
              </a:rPr>
              <a:t> </a:t>
            </a:r>
            <a:r>
              <a:rPr lang="en-US" altLang="en-US" b="1" dirty="0" err="1">
                <a:solidFill>
                  <a:srgbClr val="000000"/>
                </a:solidFill>
              </a:rPr>
              <a:t>nào</a:t>
            </a:r>
            <a:r>
              <a:rPr lang="en-US" altLang="en-US" b="1" dirty="0">
                <a:solidFill>
                  <a:srgbClr val="000000"/>
                </a:solidFill>
              </a:rPr>
              <a:t> </a:t>
            </a:r>
            <a:r>
              <a:rPr lang="en-US" altLang="en-US" b="1" dirty="0" err="1">
                <a:solidFill>
                  <a:srgbClr val="000000"/>
                </a:solidFill>
              </a:rPr>
              <a:t>có</a:t>
            </a:r>
            <a:r>
              <a:rPr lang="en-US" altLang="en-US" b="1" dirty="0">
                <a:solidFill>
                  <a:srgbClr val="000000"/>
                </a:solidFill>
              </a:rPr>
              <a:t> </a:t>
            </a:r>
            <a:r>
              <a:rPr lang="en-US" altLang="en-US" b="1" dirty="0" err="1">
                <a:solidFill>
                  <a:srgbClr val="000000"/>
                </a:solidFill>
              </a:rPr>
              <a:t>lợi</a:t>
            </a:r>
            <a:r>
              <a:rPr lang="en-US" altLang="en-US" b="1" dirty="0">
                <a:solidFill>
                  <a:srgbClr val="000000"/>
                </a:solidFill>
              </a:rPr>
              <a:t> </a:t>
            </a:r>
            <a:r>
              <a:rPr lang="en-US" altLang="en-US" b="1" dirty="0" err="1">
                <a:solidFill>
                  <a:srgbClr val="000000"/>
                </a:solidFill>
              </a:rPr>
              <a:t>thì</a:t>
            </a:r>
            <a:r>
              <a:rPr lang="en-US" altLang="en-US" b="1" dirty="0">
                <a:solidFill>
                  <a:srgbClr val="000000"/>
                </a:solidFill>
              </a:rPr>
              <a:t> </a:t>
            </a:r>
            <a:r>
              <a:rPr lang="en-US" altLang="en-US" b="1" dirty="0" err="1">
                <a:solidFill>
                  <a:srgbClr val="000000"/>
                </a:solidFill>
              </a:rPr>
              <a:t>tính</a:t>
            </a:r>
            <a:r>
              <a:rPr lang="en-US" altLang="en-US" b="1" dirty="0">
                <a:solidFill>
                  <a:srgbClr val="000000"/>
                </a:solidFill>
              </a:rPr>
              <a:t> p’</a:t>
            </a:r>
          </a:p>
          <a:p>
            <a:pPr defTabSz="914400" fontAlgn="base">
              <a:spcBef>
                <a:spcPct val="20000"/>
              </a:spcBef>
              <a:spcAft>
                <a:spcPct val="0"/>
              </a:spcAft>
              <a:buClr>
                <a:srgbClr val="6611CC"/>
              </a:buClr>
              <a:buSzPct val="60000"/>
            </a:pPr>
            <a:r>
              <a:rPr lang="en-US" altLang="en-US" dirty="0">
                <a:solidFill>
                  <a:srgbClr val="000000"/>
                </a:solidFill>
              </a:rPr>
              <a:t>P’ (</a:t>
            </a:r>
            <a:r>
              <a:rPr lang="en-US" altLang="en-US" dirty="0" err="1">
                <a:solidFill>
                  <a:srgbClr val="000000"/>
                </a:solidFill>
              </a:rPr>
              <a:t>dệt</a:t>
            </a:r>
            <a:r>
              <a:rPr lang="en-US" altLang="en-US" dirty="0">
                <a:solidFill>
                  <a:srgbClr val="000000"/>
                </a:solidFill>
              </a:rPr>
              <a:t>) = </a:t>
            </a:r>
            <a:r>
              <a:rPr lang="en-US" altLang="en-US" dirty="0" smtClean="0">
                <a:solidFill>
                  <a:srgbClr val="000000"/>
                </a:solidFill>
              </a:rPr>
              <a:t>m/</a:t>
            </a:r>
            <a:r>
              <a:rPr lang="en-US" altLang="en-US" dirty="0" err="1" smtClean="0">
                <a:solidFill>
                  <a:srgbClr val="000000"/>
                </a:solidFill>
              </a:rPr>
              <a:t>c+v</a:t>
            </a:r>
            <a:r>
              <a:rPr lang="en-US" altLang="en-US" dirty="0" smtClean="0">
                <a:solidFill>
                  <a:srgbClr val="000000"/>
                </a:solidFill>
              </a:rPr>
              <a:t> </a:t>
            </a:r>
            <a:r>
              <a:rPr lang="en-US" altLang="en-US" dirty="0">
                <a:solidFill>
                  <a:srgbClr val="000000"/>
                </a:solidFill>
              </a:rPr>
              <a:t>.100% = 64/320 .100%= 20%</a:t>
            </a:r>
          </a:p>
          <a:p>
            <a:pPr defTabSz="914400" fontAlgn="base">
              <a:spcBef>
                <a:spcPct val="20000"/>
              </a:spcBef>
              <a:spcAft>
                <a:spcPct val="0"/>
              </a:spcAft>
              <a:buClr>
                <a:srgbClr val="6611CC"/>
              </a:buClr>
              <a:buSzPct val="60000"/>
            </a:pPr>
            <a:r>
              <a:rPr lang="en-US" altLang="en-US" dirty="0">
                <a:solidFill>
                  <a:srgbClr val="000000"/>
                </a:solidFill>
              </a:rPr>
              <a:t>P’(da) = 112.5/450 = 25%</a:t>
            </a:r>
          </a:p>
          <a:p>
            <a:pPr defTabSz="914400" fontAlgn="base">
              <a:spcBef>
                <a:spcPct val="20000"/>
              </a:spcBef>
              <a:spcAft>
                <a:spcPct val="0"/>
              </a:spcAft>
              <a:buClr>
                <a:srgbClr val="6611CC"/>
              </a:buClr>
              <a:buSzPct val="60000"/>
            </a:pPr>
            <a:r>
              <a:rPr lang="en-US" altLang="en-US" dirty="0">
                <a:solidFill>
                  <a:srgbClr val="000000"/>
                </a:solidFill>
              </a:rPr>
              <a:t>P’(</a:t>
            </a:r>
            <a:r>
              <a:rPr lang="en-US" altLang="en-US" dirty="0" err="1">
                <a:solidFill>
                  <a:srgbClr val="000000"/>
                </a:solidFill>
              </a:rPr>
              <a:t>cơ</a:t>
            </a:r>
            <a:r>
              <a:rPr lang="en-US" altLang="en-US" dirty="0">
                <a:solidFill>
                  <a:srgbClr val="000000"/>
                </a:solidFill>
              </a:rPr>
              <a:t> </a:t>
            </a:r>
            <a:r>
              <a:rPr lang="en-US" altLang="en-US" dirty="0" err="1">
                <a:solidFill>
                  <a:srgbClr val="000000"/>
                </a:solidFill>
              </a:rPr>
              <a:t>khí</a:t>
            </a:r>
            <a:r>
              <a:rPr lang="en-US" altLang="en-US" dirty="0">
                <a:solidFill>
                  <a:srgbClr val="000000"/>
                </a:solidFill>
              </a:rPr>
              <a:t>) = 320/720 = 44.4%</a:t>
            </a:r>
          </a:p>
        </p:txBody>
      </p:sp>
      <mc:AlternateContent xmlns:mc="http://schemas.openxmlformats.org/markup-compatibility/2006">
        <mc:Choice xmlns:a14="http://schemas.microsoft.com/office/drawing/2010/main" Requires="a14">
          <p:sp>
            <p:nvSpPr>
              <p:cNvPr id="195588" name="Object 11">
                <a:extLst>
                  <a:ext uri="{FF2B5EF4-FFF2-40B4-BE49-F238E27FC236}">
                    <a16:creationId xmlns:a16="http://schemas.microsoft.com/office/drawing/2014/main" xmlns="" id="{0F983803-35C7-4FBD-B9C4-3FAEF0F98176}"/>
                  </a:ext>
                </a:extLst>
              </p:cNvPr>
              <p:cNvSpPr txBox="1"/>
              <p:nvPr/>
            </p:nvSpPr>
            <p:spPr bwMode="auto">
              <a:xfrm>
                <a:off x="1068277" y="4499103"/>
                <a:ext cx="2081323" cy="795988"/>
              </a:xfrm>
              <a:prstGeom prst="rect">
                <a:avLst/>
              </a:prstGeom>
              <a:solidFill>
                <a:schemeClr val="bg1"/>
              </a:solidFill>
              <a:ln>
                <a:noFill/>
              </a:ln>
            </p:spPr>
            <p:txBody>
              <a:bodyPr>
                <a:normAutofit fontScale="77500" lnSpcReduction="20000"/>
              </a:bodyPr>
              <a:lstStyle/>
              <a:p>
                <a:pPr/>
                <a14:m>
                  <m:oMathPara xmlns:m="http://schemas.openxmlformats.org/officeDocument/2006/math">
                    <m:oMathParaPr>
                      <m:jc m:val="left"/>
                    </m:oMathParaPr>
                    <m:oMath xmlns:m="http://schemas.openxmlformats.org/officeDocument/2006/math">
                      <m:r>
                        <a:rPr lang="en-US" sz="2000" i="1">
                          <a:solidFill>
                            <a:srgbClr val="000000"/>
                          </a:solidFill>
                          <a:highlight>
                            <a:srgbClr val="FFFFFF"/>
                          </a:highlight>
                          <a:latin typeface="Cambria Math" panose="02040503050406030204" pitchFamily="18" charset="0"/>
                        </a:rPr>
                        <m:t>𝑝</m:t>
                      </m:r>
                      <m:r>
                        <a:rPr lang="en-US" sz="2000" i="1">
                          <a:solidFill>
                            <a:srgbClr val="000000"/>
                          </a:solidFill>
                          <a:highlight>
                            <a:srgbClr val="FFFFFF"/>
                          </a:highlight>
                          <a:latin typeface="Cambria Math" panose="02040503050406030204" pitchFamily="18" charset="0"/>
                        </a:rPr>
                        <m:t>′=</m:t>
                      </m:r>
                      <m:f>
                        <m:fPr>
                          <m:ctrlPr>
                            <a:rPr lang="en-US" sz="2000" i="1">
                              <a:solidFill>
                                <a:srgbClr val="000000"/>
                              </a:solidFill>
                              <a:highlight>
                                <a:srgbClr val="FFFFFF"/>
                              </a:highlight>
                              <a:latin typeface="Cambria Math" panose="02040503050406030204" pitchFamily="18" charset="0"/>
                            </a:rPr>
                          </m:ctrlPr>
                        </m:fPr>
                        <m:num>
                          <m:nary>
                            <m:naryPr>
                              <m:chr m:val="∑"/>
                              <m:subHide m:val="on"/>
                              <m:supHide m:val="on"/>
                              <m:ctrlPr>
                                <a:rPr lang="en-US" sz="2000" i="1">
                                  <a:solidFill>
                                    <a:srgbClr val="000000"/>
                                  </a:solidFill>
                                  <a:highlight>
                                    <a:srgbClr val="FFFFFF"/>
                                  </a:highlight>
                                  <a:latin typeface="Cambria Math" panose="02040503050406030204" pitchFamily="18" charset="0"/>
                                </a:rPr>
                              </m:ctrlPr>
                            </m:naryPr>
                            <m:sub/>
                            <m:sup/>
                            <m:e>
                              <m:r>
                                <a:rPr lang="en-US" sz="2000" i="1">
                                  <a:solidFill>
                                    <a:srgbClr val="000000"/>
                                  </a:solidFill>
                                  <a:highlight>
                                    <a:srgbClr val="FFFFFF"/>
                                  </a:highlight>
                                  <a:latin typeface="Cambria Math" panose="02040503050406030204" pitchFamily="18" charset="0"/>
                                </a:rPr>
                                <m:t>𝑚</m:t>
                              </m:r>
                            </m:e>
                          </m:nary>
                        </m:num>
                        <m:den>
                          <m:nary>
                            <m:naryPr>
                              <m:chr m:val="∑"/>
                              <m:subHide m:val="on"/>
                              <m:supHide m:val="on"/>
                              <m:ctrlPr>
                                <a:rPr lang="en-US" sz="2000" i="1">
                                  <a:solidFill>
                                    <a:srgbClr val="000000"/>
                                  </a:solidFill>
                                  <a:highlight>
                                    <a:srgbClr val="FFFFFF"/>
                                  </a:highlight>
                                  <a:latin typeface="Cambria Math" panose="02040503050406030204" pitchFamily="18" charset="0"/>
                                </a:rPr>
                              </m:ctrlPr>
                            </m:naryPr>
                            <m:sub/>
                            <m:sup/>
                            <m:e>
                              <m:r>
                                <a:rPr lang="en-US" sz="2000" i="1">
                                  <a:solidFill>
                                    <a:srgbClr val="000000"/>
                                  </a:solidFill>
                                  <a:highlight>
                                    <a:srgbClr val="FFFFFF"/>
                                  </a:highlight>
                                  <a:latin typeface="Cambria Math" panose="02040503050406030204" pitchFamily="18" charset="0"/>
                                </a:rPr>
                                <m:t>(</m:t>
                              </m:r>
                              <m:r>
                                <a:rPr lang="en-US" sz="2000" i="1">
                                  <a:solidFill>
                                    <a:srgbClr val="000000"/>
                                  </a:solidFill>
                                  <a:highlight>
                                    <a:srgbClr val="FFFFFF"/>
                                  </a:highlight>
                                  <a:latin typeface="Cambria Math" panose="02040503050406030204" pitchFamily="18" charset="0"/>
                                </a:rPr>
                                <m:t>𝑐</m:t>
                              </m:r>
                              <m:r>
                                <a:rPr lang="en-US" sz="2000" i="1">
                                  <a:solidFill>
                                    <a:srgbClr val="000000"/>
                                  </a:solidFill>
                                  <a:highlight>
                                    <a:srgbClr val="FFFFFF"/>
                                  </a:highlight>
                                  <a:latin typeface="Cambria Math" panose="02040503050406030204" pitchFamily="18" charset="0"/>
                                </a:rPr>
                                <m:t>+</m:t>
                              </m:r>
                              <m:r>
                                <a:rPr lang="en-US" sz="2000" i="1">
                                  <a:solidFill>
                                    <a:srgbClr val="000000"/>
                                  </a:solidFill>
                                  <a:highlight>
                                    <a:srgbClr val="FFFFFF"/>
                                  </a:highlight>
                                  <a:latin typeface="Cambria Math" panose="02040503050406030204" pitchFamily="18" charset="0"/>
                                </a:rPr>
                                <m:t>𝑣</m:t>
                              </m:r>
                              <m:r>
                                <a:rPr lang="en-US" sz="2000" i="1">
                                  <a:solidFill>
                                    <a:srgbClr val="000000"/>
                                  </a:solidFill>
                                  <a:highlight>
                                    <a:srgbClr val="FFFFFF"/>
                                  </a:highlight>
                                  <a:latin typeface="Cambria Math" panose="02040503050406030204" pitchFamily="18" charset="0"/>
                                </a:rPr>
                                <m:t>)</m:t>
                              </m:r>
                            </m:e>
                          </m:nary>
                        </m:den>
                      </m:f>
                      <m:r>
                        <a:rPr lang="en-US" sz="2000" i="1">
                          <a:solidFill>
                            <a:srgbClr val="000000"/>
                          </a:solidFill>
                          <a:highlight>
                            <a:srgbClr val="FFFFFF"/>
                          </a:highlight>
                          <a:latin typeface="Cambria Math" panose="02040503050406030204" pitchFamily="18" charset="0"/>
                        </a:rPr>
                        <m:t>𝑥</m:t>
                      </m:r>
                      <m:r>
                        <a:rPr lang="en-US" sz="2000" i="1">
                          <a:solidFill>
                            <a:srgbClr val="000000"/>
                          </a:solidFill>
                          <a:highlight>
                            <a:srgbClr val="FFFFFF"/>
                          </a:highlight>
                          <a:latin typeface="Cambria Math" panose="02040503050406030204" pitchFamily="18" charset="0"/>
                        </a:rPr>
                        <m:t>100%</m:t>
                      </m:r>
                    </m:oMath>
                  </m:oMathPara>
                </a14:m>
                <a:endParaRPr lang="en-US" sz="2000" dirty="0">
                  <a:solidFill>
                    <a:srgbClr val="000000"/>
                  </a:solidFill>
                  <a:highlight>
                    <a:srgbClr val="FFFFFF"/>
                  </a:highlight>
                </a:endParaRPr>
              </a:p>
            </p:txBody>
          </p:sp>
        </mc:Choice>
        <mc:Fallback>
          <p:sp>
            <p:nvSpPr>
              <p:cNvPr id="195588" name="Object 11">
                <a:extLst>
                  <a:ext uri="{FF2B5EF4-FFF2-40B4-BE49-F238E27FC236}">
                    <a16:creationId xmlns:a16="http://schemas.microsoft.com/office/drawing/2014/main" xmlns="" xmlns:a14="http://schemas.microsoft.com/office/drawing/2010/main" id="{0F983803-35C7-4FBD-B9C4-3FAEF0F98176}"/>
                  </a:ext>
                </a:extLst>
              </p:cNvPr>
              <p:cNvSpPr txBox="1">
                <a:spLocks noRot="1" noChangeAspect="1" noMove="1" noResize="1" noEditPoints="1" noAdjustHandles="1" noChangeArrowheads="1" noChangeShapeType="1" noTextEdit="1"/>
              </p:cNvSpPr>
              <p:nvPr/>
            </p:nvSpPr>
            <p:spPr bwMode="auto">
              <a:xfrm>
                <a:off x="1068277" y="4499103"/>
                <a:ext cx="2081323" cy="795988"/>
              </a:xfrm>
              <a:prstGeom prst="rect">
                <a:avLst/>
              </a:prstGeom>
              <a:blipFill rotWithShape="0">
                <a:blip r:embed="rId2"/>
                <a:stretch>
                  <a:fillRect/>
                </a:stretch>
              </a:blipFill>
              <a:ln>
                <a:noFill/>
              </a:ln>
            </p:spPr>
            <p:txBody>
              <a:bodyPr/>
              <a:lstStyle/>
              <a:p>
                <a:r>
                  <a:rPr lang="en-US">
                    <a:noFill/>
                  </a:rPr>
                  <a:t> </a:t>
                </a:r>
              </a:p>
            </p:txBody>
          </p:sp>
        </mc:Fallback>
      </mc:AlternateContent>
      <mc:AlternateContent xmlns:mc="http://schemas.openxmlformats.org/markup-compatibility/2006">
        <mc:Choice xmlns:a14="http://schemas.microsoft.com/office/drawing/2010/main" Requires="a14">
          <p:sp>
            <p:nvSpPr>
              <p:cNvPr id="195589" name="Object 3">
                <a:extLst>
                  <a:ext uri="{FF2B5EF4-FFF2-40B4-BE49-F238E27FC236}">
                    <a16:creationId xmlns:a16="http://schemas.microsoft.com/office/drawing/2014/main" xmlns="" id="{BCC7C184-3186-4E7B-B4FE-EF916595743F}"/>
                  </a:ext>
                </a:extLst>
              </p:cNvPr>
              <p:cNvSpPr txBox="1"/>
              <p:nvPr/>
            </p:nvSpPr>
            <p:spPr bwMode="auto">
              <a:xfrm>
                <a:off x="3759121" y="4593476"/>
                <a:ext cx="5028293" cy="1331518"/>
              </a:xfrm>
              <a:prstGeom prst="rect">
                <a:avLst/>
              </a:prstGeom>
              <a:solidFill>
                <a:schemeClr val="bg1"/>
              </a:solidFill>
              <a:ln>
                <a:noFill/>
              </a:ln>
            </p:spPr>
            <p:txBody>
              <a:bodyPr>
                <a:noAutofit/>
              </a:bodyPr>
              <a:lstStyle/>
              <a:p>
                <a14:m>
                  <m:oMath xmlns:m="http://schemas.openxmlformats.org/officeDocument/2006/math">
                    <m:r>
                      <a:rPr lang="en-US" sz="2000" i="1">
                        <a:solidFill>
                          <a:srgbClr val="000000"/>
                        </a:solidFill>
                        <a:latin typeface="Cambria Math" panose="02040503050406030204" pitchFamily="18" charset="0"/>
                      </a:rPr>
                      <m:t>𝑝</m:t>
                    </m:r>
                    <m:r>
                      <a:rPr lang="en-US" sz="2000" i="1">
                        <a:solidFill>
                          <a:srgbClr val="000000"/>
                        </a:solidFill>
                        <a:latin typeface="Cambria Math" panose="02040503050406030204" pitchFamily="18" charset="0"/>
                      </a:rPr>
                      <m:t>′=</m:t>
                    </m:r>
                    <m:f>
                      <m:fPr>
                        <m:ctrlPr>
                          <a:rPr lang="en-US" sz="2000" i="1">
                            <a:solidFill>
                              <a:srgbClr val="000000"/>
                            </a:solidFill>
                            <a:latin typeface="Cambria Math" panose="02040503050406030204" pitchFamily="18" charset="0"/>
                          </a:rPr>
                        </m:ctrlPr>
                      </m:fPr>
                      <m:num>
                        <m:nary>
                          <m:naryPr>
                            <m:chr m:val="∑"/>
                            <m:subHide m:val="on"/>
                            <m:supHide m:val="on"/>
                            <m:ctrlPr>
                              <a:rPr lang="en-US" sz="2000" i="1">
                                <a:solidFill>
                                  <a:srgbClr val="000000"/>
                                </a:solidFill>
                                <a:latin typeface="Cambria Math" panose="02040503050406030204" pitchFamily="18" charset="0"/>
                              </a:rPr>
                            </m:ctrlPr>
                          </m:naryPr>
                          <m:sub/>
                          <m:sup/>
                          <m:e>
                            <m:eqArr>
                              <m:eqArrPr>
                                <m:ctrlPr>
                                  <a:rPr lang="en-US" sz="2000" i="1">
                                    <a:solidFill>
                                      <a:srgbClr val="000000"/>
                                    </a:solidFill>
                                    <a:latin typeface="Cambria Math" panose="02040503050406030204" pitchFamily="18" charset="0"/>
                                  </a:rPr>
                                </m:ctrlPr>
                              </m:eqArrPr>
                              <m:e>
                                <m:r>
                                  <a:rPr lang="en-US" sz="2000" i="1">
                                    <a:solidFill>
                                      <a:srgbClr val="000000"/>
                                    </a:solidFill>
                                    <a:latin typeface="Cambria Math" panose="02040503050406030204" pitchFamily="18" charset="0"/>
                                  </a:rPr>
                                  <m:t>&amp;64+112.5+320</m:t>
                                </m:r>
                              </m:e>
                              <m:e>
                                <m:r>
                                  <a:rPr lang="en-US" sz="2000" i="1">
                                    <a:solidFill>
                                      <a:srgbClr val="000000"/>
                                    </a:solidFill>
                                    <a:latin typeface="Cambria Math" panose="02040503050406030204" pitchFamily="18" charset="0"/>
                                  </a:rPr>
                                  <m:t>&amp;</m:t>
                                </m:r>
                              </m:e>
                            </m:eqArr>
                          </m:e>
                        </m:nary>
                      </m:num>
                      <m:den>
                        <m:nary>
                          <m:naryPr>
                            <m:chr m:val="∑"/>
                            <m:subHide m:val="on"/>
                            <m:supHide m:val="on"/>
                            <m:ctrlPr>
                              <a:rPr lang="en-US" sz="2000" i="1">
                                <a:solidFill>
                                  <a:srgbClr val="000000"/>
                                </a:solidFill>
                                <a:latin typeface="Cambria Math" panose="02040503050406030204" pitchFamily="18" charset="0"/>
                              </a:rPr>
                            </m:ctrlPr>
                          </m:naryPr>
                          <m:sub/>
                          <m:sup/>
                          <m:e>
                            <m:r>
                              <a:rPr lang="en-US" sz="2000" i="1">
                                <a:solidFill>
                                  <a:srgbClr val="000000"/>
                                </a:solidFill>
                                <a:latin typeface="Cambria Math" panose="02040503050406030204" pitchFamily="18" charset="0"/>
                              </a:rPr>
                              <m:t>320+450+720</m:t>
                            </m:r>
                          </m:e>
                        </m:nary>
                      </m:den>
                    </m:f>
                    <m:r>
                      <a:rPr lang="en-US" sz="2000" i="1">
                        <a:solidFill>
                          <a:srgbClr val="000000"/>
                        </a:solidFill>
                        <a:latin typeface="Cambria Math" panose="02040503050406030204" pitchFamily="18" charset="0"/>
                      </a:rPr>
                      <m:t>𝑥</m:t>
                    </m:r>
                    <m:r>
                      <a:rPr lang="en-US" sz="2000" i="1">
                        <a:solidFill>
                          <a:srgbClr val="000000"/>
                        </a:solidFill>
                        <a:latin typeface="Cambria Math" panose="02040503050406030204" pitchFamily="18" charset="0"/>
                      </a:rPr>
                      <m:t>100%</m:t>
                    </m:r>
                  </m:oMath>
                </a14:m>
                <a:r>
                  <a:rPr lang="en-US" sz="2000" i="1" dirty="0">
                    <a:solidFill>
                      <a:srgbClr val="000000"/>
                    </a:solidFill>
                  </a:rPr>
                  <a:t> </a:t>
                </a:r>
                <a:r>
                  <a:rPr lang="en-US" sz="2000" dirty="0">
                    <a:solidFill>
                      <a:srgbClr val="000000"/>
                    </a:solidFill>
                  </a:rPr>
                  <a:t>= </a:t>
                </a:r>
                <a:r>
                  <a:rPr lang="en-US" sz="2000" b="1" dirty="0">
                    <a:solidFill>
                      <a:srgbClr val="0033CC"/>
                    </a:solidFill>
                  </a:rPr>
                  <a:t>33,33%</a:t>
                </a:r>
                <a:r>
                  <a:rPr lang="en-US" sz="2000" dirty="0">
                    <a:solidFill>
                      <a:srgbClr val="000000"/>
                    </a:solidFill>
                  </a:rPr>
                  <a:t/>
                </a:r>
                <a:br>
                  <a:rPr lang="en-US" sz="2000" dirty="0">
                    <a:solidFill>
                      <a:srgbClr val="000000"/>
                    </a:solidFill>
                  </a:rPr>
                </a:br>
                <a:endParaRPr lang="en-US" sz="2000" dirty="0">
                  <a:solidFill>
                    <a:srgbClr val="000000"/>
                  </a:solidFill>
                </a:endParaRPr>
              </a:p>
            </p:txBody>
          </p:sp>
        </mc:Choice>
        <mc:Fallback>
          <p:sp>
            <p:nvSpPr>
              <p:cNvPr id="195589" name="Object 3">
                <a:extLst>
                  <a:ext uri="{FF2B5EF4-FFF2-40B4-BE49-F238E27FC236}">
                    <a16:creationId xmlns:a16="http://schemas.microsoft.com/office/drawing/2014/main" xmlns="" xmlns:a14="http://schemas.microsoft.com/office/drawing/2010/main" id="{BCC7C184-3186-4E7B-B4FE-EF916595743F}"/>
                  </a:ext>
                </a:extLst>
              </p:cNvPr>
              <p:cNvSpPr txBox="1">
                <a:spLocks noRot="1" noChangeAspect="1" noMove="1" noResize="1" noEditPoints="1" noAdjustHandles="1" noChangeArrowheads="1" noChangeShapeType="1" noTextEdit="1"/>
              </p:cNvSpPr>
              <p:nvPr/>
            </p:nvSpPr>
            <p:spPr bwMode="auto">
              <a:xfrm>
                <a:off x="3759121" y="4593476"/>
                <a:ext cx="5028293" cy="1331518"/>
              </a:xfrm>
              <a:prstGeom prst="rect">
                <a:avLst/>
              </a:prstGeom>
              <a:blipFill rotWithShape="0">
                <a:blip r:embed="rId3"/>
                <a:stretch>
                  <a:fillRect/>
                </a:stretch>
              </a:blipFill>
              <a:ln>
                <a:noFill/>
              </a:ln>
            </p:spPr>
            <p:txBody>
              <a:bodyPr/>
              <a:lstStyle/>
              <a:p>
                <a:r>
                  <a:rPr lang="en-US">
                    <a:noFill/>
                  </a:rPr>
                  <a:t> </a:t>
                </a:r>
              </a:p>
            </p:txBody>
          </p:sp>
        </mc:Fallback>
      </mc:AlternateContent>
      <p:sp>
        <p:nvSpPr>
          <p:cNvPr id="195590" name="Rectangle 6">
            <a:extLst>
              <a:ext uri="{FF2B5EF4-FFF2-40B4-BE49-F238E27FC236}">
                <a16:creationId xmlns:a16="http://schemas.microsoft.com/office/drawing/2014/main" xmlns="" id="{58E15D6E-B504-48F7-88E1-1ACD473365C9}"/>
              </a:ext>
            </a:extLst>
          </p:cNvPr>
          <p:cNvSpPr>
            <a:spLocks noChangeArrowheads="1"/>
          </p:cNvSpPr>
          <p:nvPr/>
        </p:nvSpPr>
        <p:spPr bwMode="auto">
          <a:xfrm>
            <a:off x="911226" y="3843100"/>
            <a:ext cx="569579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eaLnBrk="0" fontAlgn="base" hangingPunct="0">
              <a:spcBef>
                <a:spcPct val="0"/>
              </a:spcBef>
              <a:spcAft>
                <a:spcPct val="0"/>
              </a:spcAft>
            </a:pPr>
            <a:r>
              <a:rPr lang="en-US" altLang="en-US" b="1" dirty="0">
                <a:solidFill>
                  <a:srgbClr val="000000"/>
                </a:solidFill>
              </a:rPr>
              <a:t>c) </a:t>
            </a:r>
            <a:r>
              <a:rPr lang="en-US" altLang="en-US" b="1" dirty="0" err="1">
                <a:solidFill>
                  <a:srgbClr val="000000"/>
                </a:solidFill>
              </a:rPr>
              <a:t>Tính</a:t>
            </a:r>
            <a:r>
              <a:rPr lang="en-US" altLang="en-US" b="1" dirty="0">
                <a:solidFill>
                  <a:srgbClr val="000000"/>
                </a:solidFill>
              </a:rPr>
              <a:t> </a:t>
            </a:r>
            <a:r>
              <a:rPr lang="en-US" altLang="en-US" b="1" dirty="0" err="1">
                <a:solidFill>
                  <a:srgbClr val="000000"/>
                </a:solidFill>
              </a:rPr>
              <a:t>tỉ</a:t>
            </a:r>
            <a:r>
              <a:rPr lang="en-US" altLang="en-US" b="1" dirty="0">
                <a:solidFill>
                  <a:srgbClr val="000000"/>
                </a:solidFill>
              </a:rPr>
              <a:t> </a:t>
            </a:r>
            <a:r>
              <a:rPr lang="en-US" altLang="en-US" b="1" dirty="0" err="1">
                <a:solidFill>
                  <a:srgbClr val="000000"/>
                </a:solidFill>
              </a:rPr>
              <a:t>suất</a:t>
            </a:r>
            <a:r>
              <a:rPr lang="en-US" altLang="en-US" b="1" dirty="0">
                <a:solidFill>
                  <a:srgbClr val="000000"/>
                </a:solidFill>
              </a:rPr>
              <a:t> </a:t>
            </a:r>
            <a:r>
              <a:rPr lang="en-US" altLang="en-US" b="1" dirty="0" err="1">
                <a:solidFill>
                  <a:srgbClr val="000000"/>
                </a:solidFill>
              </a:rPr>
              <a:t>lợi</a:t>
            </a:r>
            <a:r>
              <a:rPr lang="en-US" altLang="en-US" b="1" dirty="0">
                <a:solidFill>
                  <a:srgbClr val="000000"/>
                </a:solidFill>
              </a:rPr>
              <a:t> </a:t>
            </a:r>
            <a:r>
              <a:rPr lang="en-US" altLang="en-US" b="1" dirty="0" err="1">
                <a:solidFill>
                  <a:srgbClr val="000000"/>
                </a:solidFill>
              </a:rPr>
              <a:t>nhuận</a:t>
            </a:r>
            <a:r>
              <a:rPr lang="en-US" altLang="en-US" b="1" dirty="0">
                <a:solidFill>
                  <a:srgbClr val="000000"/>
                </a:solidFill>
              </a:rPr>
              <a:t> </a:t>
            </a:r>
            <a:r>
              <a:rPr lang="en-US" altLang="en-US" b="1" dirty="0" err="1">
                <a:solidFill>
                  <a:srgbClr val="000000"/>
                </a:solidFill>
              </a:rPr>
              <a:t>bình</a:t>
            </a:r>
            <a:r>
              <a:rPr lang="en-US" altLang="en-US" b="1" dirty="0">
                <a:solidFill>
                  <a:srgbClr val="000000"/>
                </a:solidFill>
              </a:rPr>
              <a:t> </a:t>
            </a:r>
            <a:r>
              <a:rPr lang="en-US" altLang="en-US" b="1" dirty="0" err="1">
                <a:solidFill>
                  <a:srgbClr val="000000"/>
                </a:solidFill>
              </a:rPr>
              <a:t>quân</a:t>
            </a:r>
            <a:r>
              <a:rPr lang="en-US" altLang="en-US" b="1" dirty="0">
                <a:solidFill>
                  <a:srgbClr val="000000"/>
                </a:solidFill>
              </a:rPr>
              <a:t> </a:t>
            </a:r>
            <a:r>
              <a:rPr lang="en-US" altLang="en-US" b="1" dirty="0" err="1">
                <a:solidFill>
                  <a:srgbClr val="000000"/>
                </a:solidFill>
              </a:rPr>
              <a:t>của</a:t>
            </a:r>
            <a:r>
              <a:rPr lang="en-US" altLang="en-US" b="1" dirty="0">
                <a:solidFill>
                  <a:srgbClr val="000000"/>
                </a:solidFill>
              </a:rPr>
              <a:t> </a:t>
            </a:r>
            <a:r>
              <a:rPr lang="en-US" altLang="en-US" b="1" dirty="0" err="1">
                <a:solidFill>
                  <a:srgbClr val="000000"/>
                </a:solidFill>
              </a:rPr>
              <a:t>các</a:t>
            </a:r>
            <a:r>
              <a:rPr lang="en-US" altLang="en-US" b="1" dirty="0">
                <a:solidFill>
                  <a:srgbClr val="000000"/>
                </a:solidFill>
              </a:rPr>
              <a:t> </a:t>
            </a:r>
            <a:r>
              <a:rPr lang="en-US" altLang="en-US" b="1" dirty="0" err="1">
                <a:solidFill>
                  <a:srgbClr val="000000"/>
                </a:solidFill>
              </a:rPr>
              <a:t>ngành</a:t>
            </a:r>
            <a:r>
              <a:rPr lang="en-US" altLang="en-US" b="1" dirty="0">
                <a:solidFill>
                  <a:srgbClr val="000000"/>
                </a:solidFill>
              </a:rPr>
              <a:t> </a:t>
            </a:r>
            <a:endParaRPr lang="en-US" altLang="en-US" dirty="0">
              <a:solidFill>
                <a:srgbClr val="000000"/>
              </a:solidFill>
            </a:endParaRPr>
          </a:p>
        </p:txBody>
      </p:sp>
      <p:sp>
        <p:nvSpPr>
          <p:cNvPr id="7" name="TextBox 6">
            <a:extLst>
              <a:ext uri="{FF2B5EF4-FFF2-40B4-BE49-F238E27FC236}">
                <a16:creationId xmlns:a16="http://schemas.microsoft.com/office/drawing/2014/main" xmlns="" id="{4DEA7A59-3F27-4EF8-A944-41B9AE991260}"/>
              </a:ext>
            </a:extLst>
          </p:cNvPr>
          <p:cNvSpPr txBox="1"/>
          <p:nvPr/>
        </p:nvSpPr>
        <p:spPr>
          <a:xfrm>
            <a:off x="2286907" y="108842"/>
            <a:ext cx="6096000" cy="523220"/>
          </a:xfrm>
          <a:prstGeom prst="rect">
            <a:avLst/>
          </a:prstGeom>
          <a:noFill/>
        </p:spPr>
        <p:txBody>
          <a:bodyPr wrap="square">
            <a:spAutoFit/>
          </a:bodyPr>
          <a:lstStyle/>
          <a:p>
            <a:pPr algn="ctr" defTabSz="914400">
              <a:defRPr/>
            </a:pPr>
            <a:r>
              <a:rPr lang="vi-VN" sz="2800" b="1" u="sng" kern="0" dirty="0">
                <a:solidFill>
                  <a:srgbClr val="CC3300"/>
                </a:solidFill>
              </a:rPr>
              <a:t>Giải</a:t>
            </a:r>
            <a:endParaRPr lang="en-US" sz="2800" b="1" u="sng" kern="0" dirty="0">
              <a:solidFill>
                <a:srgbClr val="CC3300"/>
              </a:solidFill>
            </a:endParaRPr>
          </a:p>
        </p:txBody>
      </p:sp>
      <p:sp>
        <p:nvSpPr>
          <p:cNvPr id="8" name="AutoShape 21">
            <a:extLst>
              <a:ext uri="{FF2B5EF4-FFF2-40B4-BE49-F238E27FC236}">
                <a16:creationId xmlns:a16="http://schemas.microsoft.com/office/drawing/2014/main" xmlns="" id="{343AE892-2648-4095-B4BF-A826B83B6E4C}"/>
              </a:ext>
            </a:extLst>
          </p:cNvPr>
          <p:cNvSpPr>
            <a:spLocks/>
          </p:cNvSpPr>
          <p:nvPr/>
        </p:nvSpPr>
        <p:spPr bwMode="auto">
          <a:xfrm rot="10800000">
            <a:off x="5933169" y="988522"/>
            <a:ext cx="246743" cy="947136"/>
          </a:xfrm>
          <a:prstGeom prst="leftBrace">
            <a:avLst>
              <a:gd name="adj1" fmla="val 38897"/>
              <a:gd name="adj2" fmla="val 50000"/>
            </a:avLst>
          </a:prstGeom>
          <a:noFill/>
          <a:ln w="9525">
            <a:solidFill>
              <a:srgbClr val="1F1A33"/>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a:defRPr/>
            </a:pPr>
            <a:endParaRPr lang="en-US" altLang="en-US" kern="0">
              <a:solidFill>
                <a:srgbClr val="423A64">
                  <a:lumMod val="50000"/>
                </a:srgbClr>
              </a:solidFill>
              <a:latin typeface="Tahoma" panose="020B0604030504040204" pitchFamily="34" charset="0"/>
            </a:endParaRPr>
          </a:p>
        </p:txBody>
      </p:sp>
      <p:sp>
        <p:nvSpPr>
          <p:cNvPr id="10" name="TextBox 9">
            <a:extLst>
              <a:ext uri="{FF2B5EF4-FFF2-40B4-BE49-F238E27FC236}">
                <a16:creationId xmlns:a16="http://schemas.microsoft.com/office/drawing/2014/main" xmlns="" id="{2E4DE4E8-F08B-4A76-9E9D-6DE8820DDEED}"/>
              </a:ext>
            </a:extLst>
          </p:cNvPr>
          <p:cNvSpPr txBox="1"/>
          <p:nvPr/>
        </p:nvSpPr>
        <p:spPr>
          <a:xfrm>
            <a:off x="6487886" y="933006"/>
            <a:ext cx="4252685" cy="1245982"/>
          </a:xfrm>
          <a:prstGeom prst="rect">
            <a:avLst/>
          </a:prstGeom>
          <a:noFill/>
        </p:spPr>
        <p:txBody>
          <a:bodyPr wrap="square">
            <a:spAutoFit/>
          </a:bodyPr>
          <a:lstStyle/>
          <a:p>
            <a:pPr defTabSz="914400" fontAlgn="base">
              <a:lnSpc>
                <a:spcPct val="130000"/>
              </a:lnSpc>
              <a:spcBef>
                <a:spcPct val="20000"/>
              </a:spcBef>
              <a:spcAft>
                <a:spcPct val="0"/>
              </a:spcAft>
              <a:buClr>
                <a:srgbClr val="6611CC"/>
              </a:buClr>
              <a:buSzPct val="60000"/>
              <a:defRPr/>
            </a:pPr>
            <a:r>
              <a:rPr lang="en-US" dirty="0">
                <a:solidFill>
                  <a:srgbClr val="7030A0"/>
                </a:solidFill>
              </a:rPr>
              <a:t>W (</a:t>
            </a:r>
            <a:r>
              <a:rPr lang="en-US" dirty="0" err="1">
                <a:solidFill>
                  <a:srgbClr val="7030A0"/>
                </a:solidFill>
              </a:rPr>
              <a:t>dệt</a:t>
            </a:r>
            <a:r>
              <a:rPr lang="en-US" dirty="0">
                <a:solidFill>
                  <a:srgbClr val="7030A0"/>
                </a:solidFill>
              </a:rPr>
              <a:t>) = 256+ 64+ 64 = 384</a:t>
            </a:r>
          </a:p>
          <a:p>
            <a:pPr defTabSz="914400" fontAlgn="base">
              <a:lnSpc>
                <a:spcPct val="130000"/>
              </a:lnSpc>
              <a:spcBef>
                <a:spcPct val="20000"/>
              </a:spcBef>
              <a:spcAft>
                <a:spcPct val="0"/>
              </a:spcAft>
              <a:buClr>
                <a:srgbClr val="6611CC"/>
              </a:buClr>
              <a:buSzPct val="60000"/>
              <a:defRPr/>
            </a:pPr>
            <a:r>
              <a:rPr lang="en-US" dirty="0">
                <a:solidFill>
                  <a:srgbClr val="FF0000"/>
                </a:solidFill>
              </a:rPr>
              <a:t>W (da) = 375+75+112.5 = 562.5</a:t>
            </a:r>
          </a:p>
          <a:p>
            <a:pPr defTabSz="914400" fontAlgn="base">
              <a:lnSpc>
                <a:spcPct val="130000"/>
              </a:lnSpc>
              <a:spcBef>
                <a:spcPct val="20000"/>
              </a:spcBef>
              <a:spcAft>
                <a:spcPct val="0"/>
              </a:spcAft>
              <a:buClr>
                <a:srgbClr val="6611CC"/>
              </a:buClr>
              <a:buSzPct val="60000"/>
              <a:defRPr/>
            </a:pPr>
            <a:r>
              <a:rPr lang="en-US" dirty="0">
                <a:solidFill>
                  <a:srgbClr val="0000FF"/>
                </a:solidFill>
              </a:rPr>
              <a:t>W (</a:t>
            </a:r>
            <a:r>
              <a:rPr lang="en-US" dirty="0" err="1">
                <a:solidFill>
                  <a:srgbClr val="0000FF"/>
                </a:solidFill>
              </a:rPr>
              <a:t>cơ</a:t>
            </a:r>
            <a:r>
              <a:rPr lang="en-US" dirty="0">
                <a:solidFill>
                  <a:srgbClr val="0000FF"/>
                </a:solidFill>
              </a:rPr>
              <a:t> </a:t>
            </a:r>
            <a:r>
              <a:rPr lang="en-US" dirty="0" err="1">
                <a:solidFill>
                  <a:srgbClr val="0000FF"/>
                </a:solidFill>
              </a:rPr>
              <a:t>khí</a:t>
            </a:r>
            <a:r>
              <a:rPr lang="en-US" dirty="0">
                <a:solidFill>
                  <a:srgbClr val="0000FF"/>
                </a:solidFill>
              </a:rPr>
              <a:t>) = 560 + 160 + 320 = 1040</a:t>
            </a:r>
          </a:p>
        </p:txBody>
      </p:sp>
      <p:sp>
        <p:nvSpPr>
          <p:cNvPr id="11" name="AutoShape 21">
            <a:extLst>
              <a:ext uri="{FF2B5EF4-FFF2-40B4-BE49-F238E27FC236}">
                <a16:creationId xmlns:a16="http://schemas.microsoft.com/office/drawing/2014/main" xmlns="" id="{F59385D2-6DD1-4D74-B816-6C68BC6DF044}"/>
              </a:ext>
            </a:extLst>
          </p:cNvPr>
          <p:cNvSpPr>
            <a:spLocks/>
          </p:cNvSpPr>
          <p:nvPr/>
        </p:nvSpPr>
        <p:spPr bwMode="auto">
          <a:xfrm rot="10800000">
            <a:off x="5933169" y="2692100"/>
            <a:ext cx="246743" cy="947136"/>
          </a:xfrm>
          <a:prstGeom prst="leftBrace">
            <a:avLst>
              <a:gd name="adj1" fmla="val 38897"/>
              <a:gd name="adj2" fmla="val 50000"/>
            </a:avLst>
          </a:prstGeom>
          <a:noFill/>
          <a:ln w="9525">
            <a:solidFill>
              <a:srgbClr val="1F1A33"/>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a:defRPr/>
            </a:pPr>
            <a:endParaRPr lang="en-US" altLang="en-US" kern="0">
              <a:solidFill>
                <a:srgbClr val="423A64">
                  <a:lumMod val="50000"/>
                </a:srgbClr>
              </a:solidFill>
              <a:latin typeface="Tahoma" panose="020B0604030504040204" pitchFamily="34" charset="0"/>
            </a:endParaRPr>
          </a:p>
        </p:txBody>
      </p:sp>
      <p:sp>
        <p:nvSpPr>
          <p:cNvPr id="13" name="TextBox 12">
            <a:extLst>
              <a:ext uri="{FF2B5EF4-FFF2-40B4-BE49-F238E27FC236}">
                <a16:creationId xmlns:a16="http://schemas.microsoft.com/office/drawing/2014/main" xmlns="" id="{DC8D7CCE-78F5-4CC6-90E2-18E74DBD2A13}"/>
              </a:ext>
            </a:extLst>
          </p:cNvPr>
          <p:cNvSpPr txBox="1"/>
          <p:nvPr/>
        </p:nvSpPr>
        <p:spPr>
          <a:xfrm>
            <a:off x="6464530" y="2898634"/>
            <a:ext cx="5727470" cy="369332"/>
          </a:xfrm>
          <a:prstGeom prst="rect">
            <a:avLst/>
          </a:prstGeom>
          <a:noFill/>
        </p:spPr>
        <p:txBody>
          <a:bodyPr wrap="square">
            <a:spAutoFit/>
          </a:bodyPr>
          <a:lstStyle/>
          <a:p>
            <a:pPr defTabSz="914400" fontAlgn="base">
              <a:spcBef>
                <a:spcPct val="20000"/>
              </a:spcBef>
              <a:spcAft>
                <a:spcPct val="0"/>
              </a:spcAft>
              <a:buClr>
                <a:srgbClr val="6611CC"/>
              </a:buClr>
              <a:buSzPct val="60000"/>
              <a:defRPr/>
            </a:pPr>
            <a:r>
              <a:rPr lang="en-US" altLang="en-US" dirty="0" err="1">
                <a:solidFill>
                  <a:srgbClr val="000000"/>
                </a:solidFill>
              </a:rPr>
              <a:t>Vậy</a:t>
            </a:r>
            <a:r>
              <a:rPr lang="en-US" altLang="en-US" dirty="0">
                <a:solidFill>
                  <a:srgbClr val="000000"/>
                </a:solidFill>
              </a:rPr>
              <a:t> </a:t>
            </a:r>
            <a:r>
              <a:rPr lang="en-US" altLang="en-US" dirty="0" err="1">
                <a:solidFill>
                  <a:srgbClr val="000000"/>
                </a:solidFill>
              </a:rPr>
              <a:t>đầu</a:t>
            </a:r>
            <a:r>
              <a:rPr lang="en-US" altLang="en-US" dirty="0">
                <a:solidFill>
                  <a:srgbClr val="000000"/>
                </a:solidFill>
              </a:rPr>
              <a:t> </a:t>
            </a:r>
            <a:r>
              <a:rPr lang="en-US" altLang="en-US" dirty="0" err="1">
                <a:solidFill>
                  <a:srgbClr val="000000"/>
                </a:solidFill>
              </a:rPr>
              <a:t>tư</a:t>
            </a:r>
            <a:r>
              <a:rPr lang="en-US" altLang="en-US" dirty="0">
                <a:solidFill>
                  <a:srgbClr val="000000"/>
                </a:solidFill>
              </a:rPr>
              <a:t> </a:t>
            </a:r>
            <a:r>
              <a:rPr lang="en-US" altLang="en-US" dirty="0" err="1">
                <a:solidFill>
                  <a:srgbClr val="000000"/>
                </a:solidFill>
              </a:rPr>
              <a:t>vào</a:t>
            </a:r>
            <a:r>
              <a:rPr lang="en-US" altLang="en-US" dirty="0">
                <a:solidFill>
                  <a:srgbClr val="000000"/>
                </a:solidFill>
              </a:rPr>
              <a:t> </a:t>
            </a:r>
            <a:r>
              <a:rPr lang="en-US" altLang="en-US" dirty="0" err="1">
                <a:solidFill>
                  <a:srgbClr val="000000"/>
                </a:solidFill>
              </a:rPr>
              <a:t>ngành</a:t>
            </a:r>
            <a:r>
              <a:rPr lang="en-US" altLang="en-US" dirty="0">
                <a:solidFill>
                  <a:srgbClr val="000000"/>
                </a:solidFill>
              </a:rPr>
              <a:t> </a:t>
            </a:r>
            <a:r>
              <a:rPr lang="en-US" altLang="en-US" dirty="0" err="1">
                <a:solidFill>
                  <a:srgbClr val="FF0000"/>
                </a:solidFill>
              </a:rPr>
              <a:t>cơ</a:t>
            </a:r>
            <a:r>
              <a:rPr lang="en-US" altLang="en-US" dirty="0">
                <a:solidFill>
                  <a:srgbClr val="FF0000"/>
                </a:solidFill>
              </a:rPr>
              <a:t> </a:t>
            </a:r>
            <a:r>
              <a:rPr lang="en-US" altLang="en-US" dirty="0" err="1">
                <a:solidFill>
                  <a:srgbClr val="FF0000"/>
                </a:solidFill>
              </a:rPr>
              <a:t>khí</a:t>
            </a:r>
            <a:r>
              <a:rPr lang="en-US" altLang="en-US" dirty="0">
                <a:solidFill>
                  <a:srgbClr val="FF0000"/>
                </a:solidFill>
              </a:rPr>
              <a:t> </a:t>
            </a:r>
            <a:r>
              <a:rPr lang="en-US" altLang="en-US" dirty="0" err="1">
                <a:solidFill>
                  <a:srgbClr val="000000"/>
                </a:solidFill>
              </a:rPr>
              <a:t>sẽ</a:t>
            </a:r>
            <a:r>
              <a:rPr lang="en-US" altLang="en-US" dirty="0">
                <a:solidFill>
                  <a:srgbClr val="000000"/>
                </a:solidFill>
              </a:rPr>
              <a:t> </a:t>
            </a:r>
            <a:r>
              <a:rPr lang="en-US" altLang="en-US" dirty="0" err="1">
                <a:solidFill>
                  <a:srgbClr val="000000"/>
                </a:solidFill>
              </a:rPr>
              <a:t>có</a:t>
            </a:r>
            <a:r>
              <a:rPr lang="en-US" altLang="en-US" dirty="0">
                <a:solidFill>
                  <a:srgbClr val="000000"/>
                </a:solidFill>
              </a:rPr>
              <a:t> </a:t>
            </a:r>
            <a:r>
              <a:rPr lang="en-US" altLang="en-US" dirty="0" err="1">
                <a:solidFill>
                  <a:srgbClr val="000000"/>
                </a:solidFill>
              </a:rPr>
              <a:t>lợi</a:t>
            </a:r>
            <a:r>
              <a:rPr lang="en-US" altLang="en-US" dirty="0">
                <a:solidFill>
                  <a:srgbClr val="000000"/>
                </a:solidFill>
              </a:rPr>
              <a:t> </a:t>
            </a:r>
            <a:r>
              <a:rPr lang="en-US" altLang="en-US" dirty="0" err="1">
                <a:solidFill>
                  <a:srgbClr val="000000"/>
                </a:solidFill>
              </a:rPr>
              <a:t>nhuận</a:t>
            </a:r>
            <a:r>
              <a:rPr lang="en-US" altLang="en-US" dirty="0">
                <a:solidFill>
                  <a:srgbClr val="000000"/>
                </a:solidFill>
              </a:rPr>
              <a:t> </a:t>
            </a:r>
            <a:r>
              <a:rPr lang="en-US" altLang="en-US" dirty="0" err="1">
                <a:solidFill>
                  <a:srgbClr val="000000"/>
                </a:solidFill>
              </a:rPr>
              <a:t>cao</a:t>
            </a:r>
            <a:r>
              <a:rPr lang="en-US" altLang="en-US" dirty="0">
                <a:solidFill>
                  <a:srgbClr val="000000"/>
                </a:solidFill>
              </a:rPr>
              <a:t> </a:t>
            </a:r>
            <a:r>
              <a:rPr lang="en-US" altLang="en-US" dirty="0" err="1">
                <a:solidFill>
                  <a:srgbClr val="000000"/>
                </a:solidFill>
              </a:rPr>
              <a:t>nhất</a:t>
            </a:r>
            <a:endParaRPr lang="en-US" altLang="en-US" dirty="0">
              <a:solidFill>
                <a:srgbClr val="000000"/>
              </a:solidFill>
            </a:endParaRPr>
          </a:p>
        </p:txBody>
      </p:sp>
      <p:cxnSp>
        <p:nvCxnSpPr>
          <p:cNvPr id="4" name="Straight Connector 3"/>
          <p:cNvCxnSpPr/>
          <p:nvPr/>
        </p:nvCxnSpPr>
        <p:spPr>
          <a:xfrm>
            <a:off x="1190197" y="4630192"/>
            <a:ext cx="135683"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4" name="Straight Connector 13"/>
          <p:cNvCxnSpPr/>
          <p:nvPr/>
        </p:nvCxnSpPr>
        <p:spPr>
          <a:xfrm>
            <a:off x="3881041" y="4642664"/>
            <a:ext cx="135683" cy="0"/>
          </a:xfrm>
          <a:prstGeom prst="line">
            <a:avLst/>
          </a:prstGeom>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67491972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 presetClass="entr" presetSubtype="10" fill="hold" grpId="0" nodeType="after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checkerboard(across)">
                                      <p:cBhvr>
                                        <p:cTn id="7" dur="500"/>
                                        <p:tgtEl>
                                          <p:spTgt spid="8"/>
                                        </p:tgtEl>
                                      </p:cBhvr>
                                    </p:animEffect>
                                  </p:childTnLst>
                                </p:cTn>
                              </p:par>
                            </p:childTnLst>
                          </p:cTn>
                        </p:par>
                        <p:par>
                          <p:cTn id="8" fill="hold">
                            <p:stCondLst>
                              <p:cond delay="500"/>
                            </p:stCondLst>
                            <p:childTnLst>
                              <p:par>
                                <p:cTn id="9" presetID="5" presetClass="entr" presetSubtype="10" fill="hold" grpId="0" nodeType="afterEffect">
                                  <p:stCondLst>
                                    <p:cond delay="0"/>
                                  </p:stCondLst>
                                  <p:childTnLst>
                                    <p:set>
                                      <p:cBhvr>
                                        <p:cTn id="10" dur="1" fill="hold">
                                          <p:stCondLst>
                                            <p:cond delay="0"/>
                                          </p:stCondLst>
                                        </p:cTn>
                                        <p:tgtEl>
                                          <p:spTgt spid="11"/>
                                        </p:tgtEl>
                                        <p:attrNameLst>
                                          <p:attrName>style.visibility</p:attrName>
                                        </p:attrNameLst>
                                      </p:cBhvr>
                                      <p:to>
                                        <p:strVal val="visible"/>
                                      </p:to>
                                    </p:set>
                                    <p:animEffect transition="in" filter="checkerboard(across)">
                                      <p:cBhvr>
                                        <p:cTn id="11"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autoUpdateAnimBg="0"/>
      <p:bldP spid="11" grpId="0" animBg="1" autoUpdateAnimBg="0"/>
    </p:bldLst>
  </p:timing>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 name="TextBox 46">
            <a:extLst>
              <a:ext uri="{FF2B5EF4-FFF2-40B4-BE49-F238E27FC236}">
                <a16:creationId xmlns:a16="http://schemas.microsoft.com/office/drawing/2014/main" xmlns="" id="{B73AB555-E5FC-44AE-B0A4-D9B7A4E087F4}"/>
              </a:ext>
            </a:extLst>
          </p:cNvPr>
          <p:cNvSpPr txBox="1"/>
          <p:nvPr/>
        </p:nvSpPr>
        <p:spPr>
          <a:xfrm>
            <a:off x="610736" y="210160"/>
            <a:ext cx="6103256" cy="461665"/>
          </a:xfrm>
          <a:prstGeom prst="rect">
            <a:avLst/>
          </a:prstGeom>
          <a:noFill/>
        </p:spPr>
        <p:txBody>
          <a:bodyPr wrap="square">
            <a:spAutoFit/>
          </a:bodyPr>
          <a:lstStyle/>
          <a:p>
            <a:pPr algn="l"/>
            <a:r>
              <a:rPr lang="en-US" sz="2400" b="1" i="0" dirty="0">
                <a:solidFill>
                  <a:srgbClr val="008000"/>
                </a:solidFill>
                <a:effectLst/>
                <a:latin typeface="Arial" panose="020B0604020202020204" pitchFamily="34" charset="0"/>
                <a:cs typeface="Arial" panose="020B0604020202020204" pitchFamily="34" charset="0"/>
              </a:rPr>
              <a:t>3.3.</a:t>
            </a:r>
            <a:r>
              <a:rPr lang="vi-VN" sz="2400" b="1" i="0" dirty="0">
                <a:solidFill>
                  <a:srgbClr val="008000"/>
                </a:solidFill>
                <a:effectLst/>
                <a:latin typeface="Arial" panose="020B0604020202020204" pitchFamily="34" charset="0"/>
                <a:cs typeface="Arial" panose="020B0604020202020204" pitchFamily="34" charset="0"/>
              </a:rPr>
              <a:t>3. Địa tô tư bản chủ nghĩa</a:t>
            </a:r>
          </a:p>
        </p:txBody>
      </p:sp>
      <p:sp>
        <p:nvSpPr>
          <p:cNvPr id="48" name="Rectangle 2">
            <a:extLst>
              <a:ext uri="{FF2B5EF4-FFF2-40B4-BE49-F238E27FC236}">
                <a16:creationId xmlns:a16="http://schemas.microsoft.com/office/drawing/2014/main" xmlns="" id="{6290F388-804E-4623-92C6-EC8C0624FF07}"/>
              </a:ext>
            </a:extLst>
          </p:cNvPr>
          <p:cNvSpPr>
            <a:spLocks noChangeArrowheads="1"/>
          </p:cNvSpPr>
          <p:nvPr/>
        </p:nvSpPr>
        <p:spPr bwMode="auto">
          <a:xfrm>
            <a:off x="345168" y="1100351"/>
            <a:ext cx="11251746" cy="1015663"/>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marL="285750" indent="-285750">
              <a:tabLst>
                <a:tab pos="114300" algn="l"/>
                <a:tab pos="228600" algn="l"/>
                <a:tab pos="342900" algn="l"/>
                <a:tab pos="457200" algn="l"/>
                <a:tab pos="571500" algn="l"/>
              </a:tabLst>
              <a:defRPr>
                <a:solidFill>
                  <a:schemeClr val="tx1"/>
                </a:solidFill>
                <a:latin typeface="Arial" panose="020B0604020202020204" pitchFamily="34" charset="0"/>
              </a:defRPr>
            </a:lvl1pPr>
            <a:lvl2pPr marL="742950" indent="-285750">
              <a:tabLst>
                <a:tab pos="114300" algn="l"/>
                <a:tab pos="228600" algn="l"/>
                <a:tab pos="342900" algn="l"/>
                <a:tab pos="457200" algn="l"/>
                <a:tab pos="571500" algn="l"/>
              </a:tabLst>
              <a:defRPr>
                <a:solidFill>
                  <a:schemeClr val="tx1"/>
                </a:solidFill>
                <a:latin typeface="Arial" panose="020B0604020202020204" pitchFamily="34" charset="0"/>
              </a:defRPr>
            </a:lvl2pPr>
            <a:lvl3pPr marL="1143000" indent="-228600">
              <a:tabLst>
                <a:tab pos="114300" algn="l"/>
                <a:tab pos="228600" algn="l"/>
                <a:tab pos="342900" algn="l"/>
                <a:tab pos="457200" algn="l"/>
                <a:tab pos="571500" algn="l"/>
              </a:tabLst>
              <a:defRPr>
                <a:solidFill>
                  <a:schemeClr val="tx1"/>
                </a:solidFill>
                <a:latin typeface="Arial" panose="020B0604020202020204" pitchFamily="34" charset="0"/>
              </a:defRPr>
            </a:lvl3pPr>
            <a:lvl4pPr marL="1600200" indent="-228600">
              <a:tabLst>
                <a:tab pos="114300" algn="l"/>
                <a:tab pos="228600" algn="l"/>
                <a:tab pos="342900" algn="l"/>
                <a:tab pos="457200" algn="l"/>
                <a:tab pos="571500" algn="l"/>
              </a:tabLst>
              <a:defRPr>
                <a:solidFill>
                  <a:schemeClr val="tx1"/>
                </a:solidFill>
                <a:latin typeface="Arial" panose="020B0604020202020204" pitchFamily="34" charset="0"/>
              </a:defRPr>
            </a:lvl4pPr>
            <a:lvl5pPr marL="2057400" indent="-228600">
              <a:tabLst>
                <a:tab pos="114300" algn="l"/>
                <a:tab pos="228600" algn="l"/>
                <a:tab pos="342900" algn="l"/>
                <a:tab pos="457200" algn="l"/>
                <a:tab pos="571500" algn="l"/>
              </a:tabLst>
              <a:defRPr>
                <a:solidFill>
                  <a:schemeClr val="tx1"/>
                </a:solidFill>
                <a:latin typeface="Arial" panose="020B0604020202020204" pitchFamily="34" charset="0"/>
              </a:defRPr>
            </a:lvl5pPr>
            <a:lvl6pPr marL="2514600" indent="-228600" eaLnBrk="0" fontAlgn="base" hangingPunct="0">
              <a:spcBef>
                <a:spcPct val="0"/>
              </a:spcBef>
              <a:spcAft>
                <a:spcPct val="0"/>
              </a:spcAft>
              <a:tabLst>
                <a:tab pos="114300" algn="l"/>
                <a:tab pos="228600" algn="l"/>
                <a:tab pos="342900" algn="l"/>
                <a:tab pos="457200" algn="l"/>
                <a:tab pos="571500" algn="l"/>
              </a:tabLst>
              <a:defRPr>
                <a:solidFill>
                  <a:schemeClr val="tx1"/>
                </a:solidFill>
                <a:latin typeface="Arial" panose="020B0604020202020204" pitchFamily="34" charset="0"/>
              </a:defRPr>
            </a:lvl6pPr>
            <a:lvl7pPr marL="2971800" indent="-228600" eaLnBrk="0" fontAlgn="base" hangingPunct="0">
              <a:spcBef>
                <a:spcPct val="0"/>
              </a:spcBef>
              <a:spcAft>
                <a:spcPct val="0"/>
              </a:spcAft>
              <a:tabLst>
                <a:tab pos="114300" algn="l"/>
                <a:tab pos="228600" algn="l"/>
                <a:tab pos="342900" algn="l"/>
                <a:tab pos="457200" algn="l"/>
                <a:tab pos="571500" algn="l"/>
              </a:tabLst>
              <a:defRPr>
                <a:solidFill>
                  <a:schemeClr val="tx1"/>
                </a:solidFill>
                <a:latin typeface="Arial" panose="020B0604020202020204" pitchFamily="34" charset="0"/>
              </a:defRPr>
            </a:lvl7pPr>
            <a:lvl8pPr marL="3429000" indent="-228600" eaLnBrk="0" fontAlgn="base" hangingPunct="0">
              <a:spcBef>
                <a:spcPct val="0"/>
              </a:spcBef>
              <a:spcAft>
                <a:spcPct val="0"/>
              </a:spcAft>
              <a:tabLst>
                <a:tab pos="114300" algn="l"/>
                <a:tab pos="228600" algn="l"/>
                <a:tab pos="342900" algn="l"/>
                <a:tab pos="457200" algn="l"/>
                <a:tab pos="571500" algn="l"/>
              </a:tabLst>
              <a:defRPr>
                <a:solidFill>
                  <a:schemeClr val="tx1"/>
                </a:solidFill>
                <a:latin typeface="Arial" panose="020B0604020202020204" pitchFamily="34" charset="0"/>
              </a:defRPr>
            </a:lvl8pPr>
            <a:lvl9pPr marL="3886200" indent="-228600" eaLnBrk="0" fontAlgn="base" hangingPunct="0">
              <a:spcBef>
                <a:spcPct val="0"/>
              </a:spcBef>
              <a:spcAft>
                <a:spcPct val="0"/>
              </a:spcAft>
              <a:tabLst>
                <a:tab pos="114300" algn="l"/>
                <a:tab pos="228600" algn="l"/>
                <a:tab pos="342900" algn="l"/>
                <a:tab pos="457200" algn="l"/>
                <a:tab pos="571500" algn="l"/>
              </a:tabLst>
              <a:defRPr>
                <a:solidFill>
                  <a:schemeClr val="tx1"/>
                </a:solidFill>
                <a:latin typeface="Arial" panose="020B0604020202020204" pitchFamily="34" charset="0"/>
              </a:defRPr>
            </a:lvl9pPr>
          </a:lstStyle>
          <a:p>
            <a:pPr marL="0" indent="0" algn="ctr">
              <a:spcBef>
                <a:spcPts val="200"/>
              </a:spcBef>
              <a:spcAft>
                <a:spcPts val="200"/>
              </a:spcAft>
            </a:pPr>
            <a:r>
              <a:rPr lang="en-US" altLang="en-US" sz="2000" b="1" i="1" dirty="0" err="1">
                <a:solidFill>
                  <a:srgbClr val="008000"/>
                </a:solidFill>
                <a:latin typeface="Times New Roman" panose="02020603050405020304" pitchFamily="18" charset="0"/>
                <a:cs typeface="Times New Roman" panose="02020603050405020304" pitchFamily="18" charset="0"/>
              </a:rPr>
              <a:t>Địa</a:t>
            </a:r>
            <a:r>
              <a:rPr lang="en-US" altLang="en-US" sz="2000" b="1" i="1" dirty="0">
                <a:solidFill>
                  <a:srgbClr val="008000"/>
                </a:solidFill>
                <a:latin typeface="Times New Roman" panose="02020603050405020304" pitchFamily="18" charset="0"/>
                <a:cs typeface="Times New Roman" panose="02020603050405020304" pitchFamily="18" charset="0"/>
              </a:rPr>
              <a:t> </a:t>
            </a:r>
            <a:r>
              <a:rPr lang="en-US" altLang="en-US" sz="2000" b="1" i="1" dirty="0" err="1">
                <a:solidFill>
                  <a:srgbClr val="008000"/>
                </a:solidFill>
                <a:latin typeface="Times New Roman" panose="02020603050405020304" pitchFamily="18" charset="0"/>
                <a:cs typeface="Times New Roman" panose="02020603050405020304" pitchFamily="18" charset="0"/>
              </a:rPr>
              <a:t>tô</a:t>
            </a:r>
            <a:r>
              <a:rPr lang="en-US" altLang="en-US" sz="2000" b="1" i="1" dirty="0">
                <a:solidFill>
                  <a:srgbClr val="008000"/>
                </a:solidFill>
                <a:latin typeface="Times New Roman" panose="02020603050405020304" pitchFamily="18" charset="0"/>
                <a:cs typeface="Times New Roman" panose="02020603050405020304" pitchFamily="18" charset="0"/>
              </a:rPr>
              <a:t> TBCN </a:t>
            </a:r>
            <a:r>
              <a:rPr lang="en-US" altLang="en-US" sz="2000" i="1" dirty="0" err="1">
                <a:solidFill>
                  <a:srgbClr val="002060"/>
                </a:solidFill>
                <a:latin typeface="Times New Roman" panose="02020603050405020304" pitchFamily="18" charset="0"/>
                <a:cs typeface="Times New Roman" panose="02020603050405020304" pitchFamily="18" charset="0"/>
              </a:rPr>
              <a:t>là</a:t>
            </a:r>
            <a:r>
              <a:rPr lang="en-US" altLang="en-US" sz="2000" i="1" dirty="0">
                <a:solidFill>
                  <a:srgbClr val="002060"/>
                </a:solidFill>
                <a:latin typeface="Times New Roman" panose="02020603050405020304" pitchFamily="18" charset="0"/>
                <a:cs typeface="Times New Roman" panose="02020603050405020304" pitchFamily="18" charset="0"/>
              </a:rPr>
              <a:t> </a:t>
            </a:r>
            <a:r>
              <a:rPr lang="en-US" altLang="en-US" sz="2000" i="1" dirty="0" err="1">
                <a:solidFill>
                  <a:srgbClr val="002060"/>
                </a:solidFill>
                <a:latin typeface="Times New Roman" panose="02020603050405020304" pitchFamily="18" charset="0"/>
                <a:cs typeface="Times New Roman" panose="02020603050405020304" pitchFamily="18" charset="0"/>
              </a:rPr>
              <a:t>bộ</a:t>
            </a:r>
            <a:r>
              <a:rPr lang="en-US" altLang="en-US" sz="2000" i="1" dirty="0">
                <a:solidFill>
                  <a:srgbClr val="002060"/>
                </a:solidFill>
                <a:latin typeface="Times New Roman" panose="02020603050405020304" pitchFamily="18" charset="0"/>
                <a:cs typeface="Times New Roman" panose="02020603050405020304" pitchFamily="18" charset="0"/>
              </a:rPr>
              <a:t> </a:t>
            </a:r>
            <a:r>
              <a:rPr lang="en-US" altLang="en-US" sz="2000" i="1" dirty="0" err="1">
                <a:solidFill>
                  <a:srgbClr val="002060"/>
                </a:solidFill>
                <a:latin typeface="Times New Roman" panose="02020603050405020304" pitchFamily="18" charset="0"/>
                <a:cs typeface="Times New Roman" panose="02020603050405020304" pitchFamily="18" charset="0"/>
              </a:rPr>
              <a:t>phận</a:t>
            </a:r>
            <a:r>
              <a:rPr lang="en-US" altLang="en-US" sz="2000" i="1" dirty="0">
                <a:solidFill>
                  <a:srgbClr val="002060"/>
                </a:solidFill>
                <a:latin typeface="Times New Roman" panose="02020603050405020304" pitchFamily="18" charset="0"/>
                <a:cs typeface="Times New Roman" panose="02020603050405020304" pitchFamily="18" charset="0"/>
              </a:rPr>
              <a:t> </a:t>
            </a:r>
            <a:r>
              <a:rPr lang="en-US" altLang="en-US" sz="2000" i="1" dirty="0" err="1">
                <a:solidFill>
                  <a:srgbClr val="FF0066"/>
                </a:solidFill>
                <a:latin typeface="Times New Roman" panose="02020603050405020304" pitchFamily="18" charset="0"/>
                <a:cs typeface="Times New Roman" panose="02020603050405020304" pitchFamily="18" charset="0"/>
              </a:rPr>
              <a:t>lợi</a:t>
            </a:r>
            <a:r>
              <a:rPr lang="en-US" altLang="en-US" sz="2000" i="1" dirty="0">
                <a:solidFill>
                  <a:srgbClr val="FF0066"/>
                </a:solidFill>
                <a:latin typeface="Times New Roman" panose="02020603050405020304" pitchFamily="18" charset="0"/>
                <a:cs typeface="Times New Roman" panose="02020603050405020304" pitchFamily="18" charset="0"/>
              </a:rPr>
              <a:t> </a:t>
            </a:r>
            <a:r>
              <a:rPr lang="en-US" altLang="en-US" sz="2000" i="1" dirty="0" err="1">
                <a:solidFill>
                  <a:srgbClr val="FF0066"/>
                </a:solidFill>
                <a:latin typeface="Times New Roman" panose="02020603050405020304" pitchFamily="18" charset="0"/>
                <a:cs typeface="Times New Roman" panose="02020603050405020304" pitchFamily="18" charset="0"/>
              </a:rPr>
              <a:t>nhuận</a:t>
            </a:r>
            <a:r>
              <a:rPr lang="en-US" altLang="en-US" sz="2000" i="1" dirty="0">
                <a:solidFill>
                  <a:srgbClr val="FF0066"/>
                </a:solidFill>
                <a:latin typeface="Times New Roman" panose="02020603050405020304" pitchFamily="18" charset="0"/>
                <a:cs typeface="Times New Roman" panose="02020603050405020304" pitchFamily="18" charset="0"/>
              </a:rPr>
              <a:t> </a:t>
            </a:r>
            <a:r>
              <a:rPr lang="en-US" altLang="en-US" sz="2000" i="1" dirty="0" err="1">
                <a:solidFill>
                  <a:srgbClr val="FF0066"/>
                </a:solidFill>
                <a:latin typeface="Times New Roman" panose="02020603050405020304" pitchFamily="18" charset="0"/>
                <a:cs typeface="Times New Roman" panose="02020603050405020304" pitchFamily="18" charset="0"/>
              </a:rPr>
              <a:t>siêu</a:t>
            </a:r>
            <a:r>
              <a:rPr lang="en-US" altLang="en-US" sz="2000" i="1" dirty="0">
                <a:solidFill>
                  <a:srgbClr val="FF0066"/>
                </a:solidFill>
                <a:latin typeface="Times New Roman" panose="02020603050405020304" pitchFamily="18" charset="0"/>
                <a:cs typeface="Times New Roman" panose="02020603050405020304" pitchFamily="18" charset="0"/>
              </a:rPr>
              <a:t> </a:t>
            </a:r>
            <a:r>
              <a:rPr lang="en-US" altLang="en-US" sz="2000" i="1" dirty="0" err="1">
                <a:solidFill>
                  <a:srgbClr val="FF0066"/>
                </a:solidFill>
                <a:latin typeface="Times New Roman" panose="02020603050405020304" pitchFamily="18" charset="0"/>
                <a:cs typeface="Times New Roman" panose="02020603050405020304" pitchFamily="18" charset="0"/>
              </a:rPr>
              <a:t>ngạch</a:t>
            </a:r>
            <a:r>
              <a:rPr lang="en-US" altLang="en-US" sz="2000" i="1" dirty="0">
                <a:solidFill>
                  <a:srgbClr val="FF0066"/>
                </a:solidFill>
                <a:latin typeface="Times New Roman" panose="02020603050405020304" pitchFamily="18" charset="0"/>
                <a:cs typeface="Times New Roman" panose="02020603050405020304" pitchFamily="18" charset="0"/>
              </a:rPr>
              <a:t> </a:t>
            </a:r>
            <a:r>
              <a:rPr lang="en-US" altLang="en-US" sz="2000" i="1" dirty="0">
                <a:solidFill>
                  <a:srgbClr val="002060"/>
                </a:solidFill>
                <a:latin typeface="Times New Roman" panose="02020603050405020304" pitchFamily="18" charset="0"/>
                <a:cs typeface="Times New Roman" panose="02020603050405020304" pitchFamily="18" charset="0"/>
              </a:rPr>
              <a:t>do </a:t>
            </a:r>
            <a:r>
              <a:rPr lang="en-US" altLang="en-US" sz="2000" i="1" dirty="0" err="1">
                <a:solidFill>
                  <a:srgbClr val="002060"/>
                </a:solidFill>
                <a:latin typeface="Times New Roman" panose="02020603050405020304" pitchFamily="18" charset="0"/>
                <a:cs typeface="Times New Roman" panose="02020603050405020304" pitchFamily="18" charset="0"/>
              </a:rPr>
              <a:t>công</a:t>
            </a:r>
            <a:r>
              <a:rPr lang="en-US" altLang="en-US" sz="2000" i="1" dirty="0">
                <a:solidFill>
                  <a:srgbClr val="002060"/>
                </a:solidFill>
                <a:latin typeface="Times New Roman" panose="02020603050405020304" pitchFamily="18" charset="0"/>
                <a:cs typeface="Times New Roman" panose="02020603050405020304" pitchFamily="18" charset="0"/>
              </a:rPr>
              <a:t> </a:t>
            </a:r>
            <a:r>
              <a:rPr lang="en-US" altLang="en-US" sz="2000" i="1" dirty="0" err="1">
                <a:solidFill>
                  <a:srgbClr val="002060"/>
                </a:solidFill>
                <a:latin typeface="Times New Roman" panose="02020603050405020304" pitchFamily="18" charset="0"/>
                <a:cs typeface="Times New Roman" panose="02020603050405020304" pitchFamily="18" charset="0"/>
              </a:rPr>
              <a:t>nhân</a:t>
            </a:r>
            <a:r>
              <a:rPr lang="en-US" altLang="en-US" sz="2000" i="1" dirty="0">
                <a:solidFill>
                  <a:srgbClr val="002060"/>
                </a:solidFill>
                <a:latin typeface="Times New Roman" panose="02020603050405020304" pitchFamily="18" charset="0"/>
                <a:cs typeface="Times New Roman" panose="02020603050405020304" pitchFamily="18" charset="0"/>
              </a:rPr>
              <a:t> </a:t>
            </a:r>
            <a:r>
              <a:rPr lang="en-US" altLang="en-US" sz="2000" i="1" dirty="0" err="1">
                <a:solidFill>
                  <a:srgbClr val="002060"/>
                </a:solidFill>
                <a:latin typeface="Times New Roman" panose="02020603050405020304" pitchFamily="18" charset="0"/>
                <a:cs typeface="Times New Roman" panose="02020603050405020304" pitchFamily="18" charset="0"/>
              </a:rPr>
              <a:t>làm</a:t>
            </a:r>
            <a:r>
              <a:rPr lang="en-US" altLang="en-US" sz="2000" i="1" dirty="0">
                <a:solidFill>
                  <a:srgbClr val="002060"/>
                </a:solidFill>
                <a:latin typeface="Times New Roman" panose="02020603050405020304" pitchFamily="18" charset="0"/>
                <a:cs typeface="Times New Roman" panose="02020603050405020304" pitchFamily="18" charset="0"/>
              </a:rPr>
              <a:t> </a:t>
            </a:r>
            <a:r>
              <a:rPr lang="en-US" altLang="en-US" sz="2000" i="1" dirty="0" err="1">
                <a:solidFill>
                  <a:srgbClr val="002060"/>
                </a:solidFill>
                <a:latin typeface="Times New Roman" panose="02020603050405020304" pitchFamily="18" charset="0"/>
                <a:cs typeface="Times New Roman" panose="02020603050405020304" pitchFamily="18" charset="0"/>
              </a:rPr>
              <a:t>thuê</a:t>
            </a:r>
            <a:r>
              <a:rPr lang="en-US" altLang="en-US" sz="2000" i="1" dirty="0">
                <a:solidFill>
                  <a:srgbClr val="002060"/>
                </a:solidFill>
                <a:latin typeface="Times New Roman" panose="02020603050405020304" pitchFamily="18" charset="0"/>
                <a:cs typeface="Times New Roman" panose="02020603050405020304" pitchFamily="18" charset="0"/>
              </a:rPr>
              <a:t> </a:t>
            </a:r>
            <a:r>
              <a:rPr lang="en-US" altLang="en-US" sz="2000" i="1" dirty="0" err="1">
                <a:solidFill>
                  <a:srgbClr val="002060"/>
                </a:solidFill>
                <a:latin typeface="Times New Roman" panose="02020603050405020304" pitchFamily="18" charset="0"/>
                <a:cs typeface="Times New Roman" panose="02020603050405020304" pitchFamily="18" charset="0"/>
              </a:rPr>
              <a:t>trong</a:t>
            </a:r>
            <a:r>
              <a:rPr lang="en-US" altLang="en-US" sz="2000" i="1" dirty="0">
                <a:solidFill>
                  <a:srgbClr val="002060"/>
                </a:solidFill>
                <a:latin typeface="Times New Roman" panose="02020603050405020304" pitchFamily="18" charset="0"/>
                <a:cs typeface="Times New Roman" panose="02020603050405020304" pitchFamily="18" charset="0"/>
              </a:rPr>
              <a:t> </a:t>
            </a:r>
            <a:r>
              <a:rPr lang="en-US" altLang="en-US" sz="2000" i="1" dirty="0" err="1">
                <a:solidFill>
                  <a:srgbClr val="002060"/>
                </a:solidFill>
                <a:latin typeface="Times New Roman" panose="02020603050405020304" pitchFamily="18" charset="0"/>
                <a:cs typeface="Times New Roman" panose="02020603050405020304" pitchFamily="18" charset="0"/>
              </a:rPr>
              <a:t>nông</a:t>
            </a:r>
            <a:r>
              <a:rPr lang="en-US" altLang="en-US" sz="2000" i="1" dirty="0">
                <a:solidFill>
                  <a:srgbClr val="002060"/>
                </a:solidFill>
                <a:latin typeface="Times New Roman" panose="02020603050405020304" pitchFamily="18" charset="0"/>
                <a:cs typeface="Times New Roman" panose="02020603050405020304" pitchFamily="18" charset="0"/>
              </a:rPr>
              <a:t> </a:t>
            </a:r>
            <a:r>
              <a:rPr lang="en-US" altLang="en-US" sz="2000" i="1" dirty="0" err="1">
                <a:solidFill>
                  <a:srgbClr val="002060"/>
                </a:solidFill>
                <a:latin typeface="Times New Roman" panose="02020603050405020304" pitchFamily="18" charset="0"/>
                <a:cs typeface="Times New Roman" panose="02020603050405020304" pitchFamily="18" charset="0"/>
              </a:rPr>
              <a:t>nghiệp</a:t>
            </a:r>
            <a:r>
              <a:rPr lang="en-US" altLang="en-US" sz="2000" i="1" dirty="0">
                <a:solidFill>
                  <a:srgbClr val="002060"/>
                </a:solidFill>
                <a:latin typeface="Times New Roman" panose="02020603050405020304" pitchFamily="18" charset="0"/>
                <a:cs typeface="Times New Roman" panose="02020603050405020304" pitchFamily="18" charset="0"/>
              </a:rPr>
              <a:t> </a:t>
            </a:r>
            <a:r>
              <a:rPr lang="en-US" altLang="en-US" sz="2000" i="1" dirty="0" err="1">
                <a:solidFill>
                  <a:srgbClr val="002060"/>
                </a:solidFill>
                <a:latin typeface="Times New Roman" panose="02020603050405020304" pitchFamily="18" charset="0"/>
                <a:cs typeface="Times New Roman" panose="02020603050405020304" pitchFamily="18" charset="0"/>
              </a:rPr>
              <a:t>tạo</a:t>
            </a:r>
            <a:r>
              <a:rPr lang="en-US" altLang="en-US" sz="2000" i="1" dirty="0">
                <a:solidFill>
                  <a:srgbClr val="002060"/>
                </a:solidFill>
                <a:latin typeface="Times New Roman" panose="02020603050405020304" pitchFamily="18" charset="0"/>
                <a:cs typeface="Times New Roman" panose="02020603050405020304" pitchFamily="18" charset="0"/>
              </a:rPr>
              <a:t> ra (</a:t>
            </a:r>
            <a:r>
              <a:rPr lang="en-US" altLang="en-US" sz="2000" i="1" dirty="0" err="1">
                <a:solidFill>
                  <a:srgbClr val="002060"/>
                </a:solidFill>
                <a:latin typeface="Times New Roman" panose="02020603050405020304" pitchFamily="18" charset="0"/>
                <a:cs typeface="Times New Roman" panose="02020603050405020304" pitchFamily="18" charset="0"/>
              </a:rPr>
              <a:t>tức</a:t>
            </a:r>
            <a:r>
              <a:rPr lang="en-US" altLang="en-US" sz="2000" i="1" dirty="0">
                <a:solidFill>
                  <a:srgbClr val="002060"/>
                </a:solidFill>
                <a:latin typeface="Times New Roman" panose="02020603050405020304" pitchFamily="18" charset="0"/>
                <a:cs typeface="Times New Roman" panose="02020603050405020304" pitchFamily="18" charset="0"/>
              </a:rPr>
              <a:t> </a:t>
            </a:r>
            <a:r>
              <a:rPr lang="en-US" altLang="en-US" sz="2000" i="1" dirty="0" err="1">
                <a:solidFill>
                  <a:srgbClr val="002060"/>
                </a:solidFill>
                <a:latin typeface="Times New Roman" panose="02020603050405020304" pitchFamily="18" charset="0"/>
                <a:cs typeface="Times New Roman" panose="02020603050405020304" pitchFamily="18" charset="0"/>
              </a:rPr>
              <a:t>bộ</a:t>
            </a:r>
            <a:r>
              <a:rPr lang="en-US" altLang="en-US" sz="2000" i="1" dirty="0">
                <a:solidFill>
                  <a:srgbClr val="002060"/>
                </a:solidFill>
                <a:latin typeface="Times New Roman" panose="02020603050405020304" pitchFamily="18" charset="0"/>
                <a:cs typeface="Times New Roman" panose="02020603050405020304" pitchFamily="18" charset="0"/>
              </a:rPr>
              <a:t> </a:t>
            </a:r>
            <a:r>
              <a:rPr lang="en-US" altLang="en-US" sz="2000" i="1" dirty="0" err="1">
                <a:solidFill>
                  <a:srgbClr val="002060"/>
                </a:solidFill>
                <a:latin typeface="Times New Roman" panose="02020603050405020304" pitchFamily="18" charset="0"/>
                <a:cs typeface="Times New Roman" panose="02020603050405020304" pitchFamily="18" charset="0"/>
              </a:rPr>
              <a:t>phận</a:t>
            </a:r>
            <a:r>
              <a:rPr lang="en-US" altLang="en-US" sz="2000" i="1" dirty="0">
                <a:solidFill>
                  <a:srgbClr val="002060"/>
                </a:solidFill>
                <a:latin typeface="Times New Roman" panose="02020603050405020304" pitchFamily="18" charset="0"/>
                <a:cs typeface="Times New Roman" panose="02020603050405020304" pitchFamily="18" charset="0"/>
              </a:rPr>
              <a:t> GTTD </a:t>
            </a:r>
            <a:r>
              <a:rPr lang="en-US" altLang="en-US" sz="2000" i="1" dirty="0" err="1">
                <a:solidFill>
                  <a:srgbClr val="002060"/>
                </a:solidFill>
                <a:latin typeface="Times New Roman" panose="02020603050405020304" pitchFamily="18" charset="0"/>
                <a:cs typeface="Times New Roman" panose="02020603050405020304" pitchFamily="18" charset="0"/>
              </a:rPr>
              <a:t>sau</a:t>
            </a:r>
            <a:r>
              <a:rPr lang="en-US" altLang="en-US" sz="2000" i="1" dirty="0">
                <a:solidFill>
                  <a:srgbClr val="002060"/>
                </a:solidFill>
                <a:latin typeface="Times New Roman" panose="02020603050405020304" pitchFamily="18" charset="0"/>
                <a:cs typeface="Times New Roman" panose="02020603050405020304" pitchFamily="18" charset="0"/>
              </a:rPr>
              <a:t> </a:t>
            </a:r>
            <a:r>
              <a:rPr lang="en-US" altLang="en-US" sz="2000" i="1" dirty="0" err="1">
                <a:solidFill>
                  <a:srgbClr val="002060"/>
                </a:solidFill>
                <a:latin typeface="Times New Roman" panose="02020603050405020304" pitchFamily="18" charset="0"/>
                <a:cs typeface="Times New Roman" panose="02020603050405020304" pitchFamily="18" charset="0"/>
              </a:rPr>
              <a:t>khi</a:t>
            </a:r>
            <a:r>
              <a:rPr lang="en-US" altLang="en-US" sz="2000" i="1" dirty="0">
                <a:solidFill>
                  <a:srgbClr val="002060"/>
                </a:solidFill>
                <a:latin typeface="Times New Roman" panose="02020603050405020304" pitchFamily="18" charset="0"/>
                <a:cs typeface="Times New Roman" panose="02020603050405020304" pitchFamily="18" charset="0"/>
              </a:rPr>
              <a:t> </a:t>
            </a:r>
            <a:r>
              <a:rPr lang="en-US" altLang="en-US" sz="2000" i="1" dirty="0" err="1">
                <a:solidFill>
                  <a:srgbClr val="002060"/>
                </a:solidFill>
                <a:latin typeface="Times New Roman" panose="02020603050405020304" pitchFamily="18" charset="0"/>
                <a:cs typeface="Times New Roman" panose="02020603050405020304" pitchFamily="18" charset="0"/>
              </a:rPr>
              <a:t>trừ</a:t>
            </a:r>
            <a:r>
              <a:rPr lang="en-US" altLang="en-US" sz="2000" i="1" dirty="0">
                <a:solidFill>
                  <a:srgbClr val="002060"/>
                </a:solidFill>
                <a:latin typeface="Times New Roman" panose="02020603050405020304" pitchFamily="18" charset="0"/>
                <a:cs typeface="Times New Roman" panose="02020603050405020304" pitchFamily="18" charset="0"/>
              </a:rPr>
              <a:t> </a:t>
            </a:r>
            <a:r>
              <a:rPr lang="en-US" altLang="en-US" sz="2000" i="1" dirty="0" err="1">
                <a:solidFill>
                  <a:srgbClr val="002060"/>
                </a:solidFill>
                <a:latin typeface="Times New Roman" panose="02020603050405020304" pitchFamily="18" charset="0"/>
                <a:cs typeface="Times New Roman" panose="02020603050405020304" pitchFamily="18" charset="0"/>
              </a:rPr>
              <a:t>đi</a:t>
            </a:r>
            <a:r>
              <a:rPr lang="en-US" altLang="en-US" sz="2000" i="1" dirty="0">
                <a:solidFill>
                  <a:srgbClr val="002060"/>
                </a:solidFill>
                <a:latin typeface="Times New Roman" panose="02020603050405020304" pitchFamily="18" charset="0"/>
                <a:cs typeface="Times New Roman" panose="02020603050405020304" pitchFamily="18" charset="0"/>
              </a:rPr>
              <a:t> </a:t>
            </a:r>
            <a:r>
              <a:rPr lang="en-US" altLang="en-US" sz="2000" i="1" dirty="0" err="1">
                <a:solidFill>
                  <a:srgbClr val="002060"/>
                </a:solidFill>
                <a:latin typeface="Times New Roman" panose="02020603050405020304" pitchFamily="18" charset="0"/>
                <a:cs typeface="Times New Roman" panose="02020603050405020304" pitchFamily="18" charset="0"/>
              </a:rPr>
              <a:t>phần</a:t>
            </a:r>
            <a:r>
              <a:rPr lang="en-US" altLang="en-US" sz="2000" i="1" dirty="0">
                <a:solidFill>
                  <a:srgbClr val="002060"/>
                </a:solidFill>
                <a:latin typeface="Times New Roman" panose="02020603050405020304" pitchFamily="18" charset="0"/>
                <a:cs typeface="Times New Roman" panose="02020603050405020304" pitchFamily="18" charset="0"/>
              </a:rPr>
              <a:t> </a:t>
            </a:r>
            <a:r>
              <a:rPr lang="en-US" altLang="en-US" sz="2000" i="1" dirty="0" err="1">
                <a:solidFill>
                  <a:srgbClr val="002060"/>
                </a:solidFill>
                <a:latin typeface="Times New Roman" panose="02020603050405020304" pitchFamily="18" charset="0"/>
                <a:cs typeface="Times New Roman" panose="02020603050405020304" pitchFamily="18" charset="0"/>
              </a:rPr>
              <a:t>lợi</a:t>
            </a:r>
            <a:r>
              <a:rPr lang="en-US" altLang="en-US" sz="2000" i="1" dirty="0">
                <a:solidFill>
                  <a:srgbClr val="002060"/>
                </a:solidFill>
                <a:latin typeface="Times New Roman" panose="02020603050405020304" pitchFamily="18" charset="0"/>
                <a:cs typeface="Times New Roman" panose="02020603050405020304" pitchFamily="18" charset="0"/>
              </a:rPr>
              <a:t> </a:t>
            </a:r>
            <a:r>
              <a:rPr lang="en-US" altLang="en-US" sz="2000" i="1" dirty="0" err="1">
                <a:solidFill>
                  <a:srgbClr val="002060"/>
                </a:solidFill>
                <a:latin typeface="Times New Roman" panose="02020603050405020304" pitchFamily="18" charset="0"/>
                <a:cs typeface="Times New Roman" panose="02020603050405020304" pitchFamily="18" charset="0"/>
              </a:rPr>
              <a:t>nhuận</a:t>
            </a:r>
            <a:r>
              <a:rPr lang="en-US" altLang="en-US" sz="2000" i="1" dirty="0">
                <a:solidFill>
                  <a:srgbClr val="002060"/>
                </a:solidFill>
                <a:latin typeface="Times New Roman" panose="02020603050405020304" pitchFamily="18" charset="0"/>
                <a:cs typeface="Times New Roman" panose="02020603050405020304" pitchFamily="18" charset="0"/>
              </a:rPr>
              <a:t> </a:t>
            </a:r>
            <a:r>
              <a:rPr lang="en-US" altLang="en-US" sz="2000" i="1" dirty="0" err="1">
                <a:solidFill>
                  <a:srgbClr val="002060"/>
                </a:solidFill>
                <a:latin typeface="Times New Roman" panose="02020603050405020304" pitchFamily="18" charset="0"/>
                <a:cs typeface="Times New Roman" panose="02020603050405020304" pitchFamily="18" charset="0"/>
              </a:rPr>
              <a:t>bình</a:t>
            </a:r>
            <a:r>
              <a:rPr lang="en-US" altLang="en-US" sz="2000" i="1" dirty="0">
                <a:solidFill>
                  <a:srgbClr val="002060"/>
                </a:solidFill>
                <a:latin typeface="Times New Roman" panose="02020603050405020304" pitchFamily="18" charset="0"/>
                <a:cs typeface="Times New Roman" panose="02020603050405020304" pitchFamily="18" charset="0"/>
              </a:rPr>
              <a:t> </a:t>
            </a:r>
            <a:r>
              <a:rPr lang="en-US" altLang="en-US" sz="2000" i="1" dirty="0" err="1">
                <a:solidFill>
                  <a:srgbClr val="002060"/>
                </a:solidFill>
                <a:latin typeface="Times New Roman" panose="02020603050405020304" pitchFamily="18" charset="0"/>
                <a:cs typeface="Times New Roman" panose="02020603050405020304" pitchFamily="18" charset="0"/>
              </a:rPr>
              <a:t>quân</a:t>
            </a:r>
            <a:r>
              <a:rPr lang="en-US" altLang="en-US" sz="2000" i="1" dirty="0">
                <a:solidFill>
                  <a:srgbClr val="002060"/>
                </a:solidFill>
                <a:latin typeface="Times New Roman" panose="02020603050405020304" pitchFamily="18" charset="0"/>
                <a:cs typeface="Times New Roman" panose="02020603050405020304" pitchFamily="18" charset="0"/>
              </a:rPr>
              <a:t> </a:t>
            </a:r>
            <a:r>
              <a:rPr lang="en-US" altLang="en-US" sz="2000" i="1" dirty="0" err="1">
                <a:solidFill>
                  <a:srgbClr val="002060"/>
                </a:solidFill>
                <a:latin typeface="Times New Roman" panose="02020603050405020304" pitchFamily="18" charset="0"/>
                <a:cs typeface="Times New Roman" panose="02020603050405020304" pitchFamily="18" charset="0"/>
              </a:rPr>
              <a:t>của</a:t>
            </a:r>
            <a:r>
              <a:rPr lang="en-US" altLang="en-US" sz="2000" i="1" dirty="0">
                <a:solidFill>
                  <a:srgbClr val="002060"/>
                </a:solidFill>
                <a:latin typeface="Times New Roman" panose="02020603050405020304" pitchFamily="18" charset="0"/>
                <a:cs typeface="Times New Roman" panose="02020603050405020304" pitchFamily="18" charset="0"/>
              </a:rPr>
              <a:t> </a:t>
            </a:r>
            <a:r>
              <a:rPr lang="en-US" altLang="en-US" sz="2000" i="1" dirty="0" err="1">
                <a:solidFill>
                  <a:srgbClr val="002060"/>
                </a:solidFill>
                <a:latin typeface="Times New Roman" panose="02020603050405020304" pitchFamily="18" charset="0"/>
                <a:cs typeface="Times New Roman" panose="02020603050405020304" pitchFamily="18" charset="0"/>
              </a:rPr>
              <a:t>các</a:t>
            </a:r>
            <a:r>
              <a:rPr lang="en-US" altLang="en-US" sz="2000" i="1" dirty="0">
                <a:solidFill>
                  <a:srgbClr val="002060"/>
                </a:solidFill>
                <a:latin typeface="Times New Roman" panose="02020603050405020304" pitchFamily="18" charset="0"/>
                <a:cs typeface="Times New Roman" panose="02020603050405020304" pitchFamily="18" charset="0"/>
              </a:rPr>
              <a:t> </a:t>
            </a:r>
            <a:r>
              <a:rPr lang="en-US" altLang="en-US" sz="2000" i="1" dirty="0" err="1">
                <a:solidFill>
                  <a:srgbClr val="002060"/>
                </a:solidFill>
                <a:latin typeface="Times New Roman" panose="02020603050405020304" pitchFamily="18" charset="0"/>
                <a:cs typeface="Times New Roman" panose="02020603050405020304" pitchFamily="18" charset="0"/>
              </a:rPr>
              <a:t>nhà</a:t>
            </a:r>
            <a:r>
              <a:rPr lang="en-US" altLang="en-US" sz="2000" i="1" dirty="0">
                <a:solidFill>
                  <a:srgbClr val="002060"/>
                </a:solidFill>
                <a:latin typeface="Times New Roman" panose="02020603050405020304" pitchFamily="18" charset="0"/>
                <a:cs typeface="Times New Roman" panose="02020603050405020304" pitchFamily="18" charset="0"/>
              </a:rPr>
              <a:t> </a:t>
            </a:r>
            <a:r>
              <a:rPr lang="en-US" altLang="en-US" sz="2000" i="1" dirty="0" err="1">
                <a:solidFill>
                  <a:srgbClr val="002060"/>
                </a:solidFill>
                <a:latin typeface="Times New Roman" panose="02020603050405020304" pitchFamily="18" charset="0"/>
                <a:cs typeface="Times New Roman" panose="02020603050405020304" pitchFamily="18" charset="0"/>
              </a:rPr>
              <a:t>tư</a:t>
            </a:r>
            <a:r>
              <a:rPr lang="en-US" altLang="en-US" sz="2000" i="1" dirty="0">
                <a:solidFill>
                  <a:srgbClr val="002060"/>
                </a:solidFill>
                <a:latin typeface="Times New Roman" panose="02020603050405020304" pitchFamily="18" charset="0"/>
                <a:cs typeface="Times New Roman" panose="02020603050405020304" pitchFamily="18" charset="0"/>
              </a:rPr>
              <a:t> </a:t>
            </a:r>
            <a:r>
              <a:rPr lang="en-US" altLang="en-US" sz="2000" i="1" dirty="0" err="1">
                <a:solidFill>
                  <a:srgbClr val="002060"/>
                </a:solidFill>
                <a:latin typeface="Times New Roman" panose="02020603050405020304" pitchFamily="18" charset="0"/>
                <a:cs typeface="Times New Roman" panose="02020603050405020304" pitchFamily="18" charset="0"/>
              </a:rPr>
              <a:t>bản</a:t>
            </a:r>
            <a:r>
              <a:rPr lang="en-US" altLang="en-US" sz="2000" i="1" dirty="0">
                <a:solidFill>
                  <a:srgbClr val="002060"/>
                </a:solidFill>
                <a:latin typeface="Times New Roman" panose="02020603050405020304" pitchFamily="18" charset="0"/>
                <a:cs typeface="Times New Roman" panose="02020603050405020304" pitchFamily="18" charset="0"/>
              </a:rPr>
              <a:t> </a:t>
            </a:r>
            <a:r>
              <a:rPr lang="en-US" altLang="en-US" sz="2000" i="1" dirty="0" err="1">
                <a:solidFill>
                  <a:srgbClr val="002060"/>
                </a:solidFill>
                <a:latin typeface="Times New Roman" panose="02020603050405020304" pitchFamily="18" charset="0"/>
                <a:cs typeface="Times New Roman" panose="02020603050405020304" pitchFamily="18" charset="0"/>
              </a:rPr>
              <a:t>kinh</a:t>
            </a:r>
            <a:r>
              <a:rPr lang="en-US" altLang="en-US" sz="2000" i="1" dirty="0">
                <a:solidFill>
                  <a:srgbClr val="002060"/>
                </a:solidFill>
                <a:latin typeface="Times New Roman" panose="02020603050405020304" pitchFamily="18" charset="0"/>
                <a:cs typeface="Times New Roman" panose="02020603050405020304" pitchFamily="18" charset="0"/>
              </a:rPr>
              <a:t> </a:t>
            </a:r>
            <a:r>
              <a:rPr lang="en-US" altLang="en-US" sz="2000" i="1" dirty="0" err="1">
                <a:solidFill>
                  <a:srgbClr val="002060"/>
                </a:solidFill>
                <a:latin typeface="Times New Roman" panose="02020603050405020304" pitchFamily="18" charset="0"/>
                <a:cs typeface="Times New Roman" panose="02020603050405020304" pitchFamily="18" charset="0"/>
              </a:rPr>
              <a:t>doanh</a:t>
            </a:r>
            <a:r>
              <a:rPr lang="en-US" altLang="en-US" sz="2000" i="1" dirty="0">
                <a:solidFill>
                  <a:srgbClr val="002060"/>
                </a:solidFill>
                <a:latin typeface="Times New Roman" panose="02020603050405020304" pitchFamily="18" charset="0"/>
                <a:cs typeface="Times New Roman" panose="02020603050405020304" pitchFamily="18" charset="0"/>
              </a:rPr>
              <a:t> </a:t>
            </a:r>
            <a:r>
              <a:rPr lang="en-US" altLang="en-US" sz="2000" i="1" dirty="0" err="1">
                <a:solidFill>
                  <a:srgbClr val="002060"/>
                </a:solidFill>
                <a:latin typeface="Times New Roman" panose="02020603050405020304" pitchFamily="18" charset="0"/>
                <a:cs typeface="Times New Roman" panose="02020603050405020304" pitchFamily="18" charset="0"/>
              </a:rPr>
              <a:t>nông</a:t>
            </a:r>
            <a:r>
              <a:rPr lang="en-US" altLang="en-US" sz="2000" i="1" dirty="0">
                <a:solidFill>
                  <a:srgbClr val="002060"/>
                </a:solidFill>
                <a:latin typeface="Times New Roman" panose="02020603050405020304" pitchFamily="18" charset="0"/>
                <a:cs typeface="Times New Roman" panose="02020603050405020304" pitchFamily="18" charset="0"/>
              </a:rPr>
              <a:t> </a:t>
            </a:r>
            <a:r>
              <a:rPr lang="en-US" altLang="en-US" sz="2000" i="1" dirty="0" err="1">
                <a:solidFill>
                  <a:srgbClr val="002060"/>
                </a:solidFill>
                <a:latin typeface="Times New Roman" panose="02020603050405020304" pitchFamily="18" charset="0"/>
                <a:cs typeface="Times New Roman" panose="02020603050405020304" pitchFamily="18" charset="0"/>
              </a:rPr>
              <a:t>nghiệp</a:t>
            </a:r>
            <a:r>
              <a:rPr lang="en-US" altLang="en-US" sz="2000" i="1" dirty="0">
                <a:solidFill>
                  <a:srgbClr val="002060"/>
                </a:solidFill>
                <a:latin typeface="Times New Roman" panose="02020603050405020304" pitchFamily="18" charset="0"/>
                <a:cs typeface="Times New Roman" panose="02020603050405020304" pitchFamily="18" charset="0"/>
              </a:rPr>
              <a:t>) </a:t>
            </a:r>
            <a:r>
              <a:rPr lang="en-US" altLang="en-US" sz="2000" i="1" dirty="0" err="1">
                <a:solidFill>
                  <a:srgbClr val="002060"/>
                </a:solidFill>
                <a:latin typeface="Times New Roman" panose="02020603050405020304" pitchFamily="18" charset="0"/>
                <a:cs typeface="Times New Roman" panose="02020603050405020304" pitchFamily="18" charset="0"/>
              </a:rPr>
              <a:t>và</a:t>
            </a:r>
            <a:r>
              <a:rPr lang="en-US" altLang="en-US" sz="2000" i="1" dirty="0">
                <a:solidFill>
                  <a:srgbClr val="002060"/>
                </a:solidFill>
                <a:latin typeface="Times New Roman" panose="02020603050405020304" pitchFamily="18" charset="0"/>
                <a:cs typeface="Times New Roman" panose="02020603050405020304" pitchFamily="18" charset="0"/>
              </a:rPr>
              <a:t> do </a:t>
            </a:r>
            <a:r>
              <a:rPr lang="en-US" altLang="en-US" sz="2000" i="1" dirty="0" err="1">
                <a:solidFill>
                  <a:srgbClr val="002060"/>
                </a:solidFill>
                <a:latin typeface="Times New Roman" panose="02020603050405020304" pitchFamily="18" charset="0"/>
                <a:cs typeface="Times New Roman" panose="02020603050405020304" pitchFamily="18" charset="0"/>
              </a:rPr>
              <a:t>nhà</a:t>
            </a:r>
            <a:r>
              <a:rPr lang="en-US" altLang="en-US" sz="2000" i="1" dirty="0">
                <a:solidFill>
                  <a:srgbClr val="002060"/>
                </a:solidFill>
                <a:latin typeface="Times New Roman" panose="02020603050405020304" pitchFamily="18" charset="0"/>
                <a:cs typeface="Times New Roman" panose="02020603050405020304" pitchFamily="18" charset="0"/>
              </a:rPr>
              <a:t> </a:t>
            </a:r>
            <a:r>
              <a:rPr lang="en-US" altLang="en-US" sz="2000" i="1" dirty="0" err="1">
                <a:solidFill>
                  <a:srgbClr val="002060"/>
                </a:solidFill>
                <a:latin typeface="Times New Roman" panose="02020603050405020304" pitchFamily="18" charset="0"/>
                <a:cs typeface="Times New Roman" panose="02020603050405020304" pitchFamily="18" charset="0"/>
              </a:rPr>
              <a:t>tư</a:t>
            </a:r>
            <a:r>
              <a:rPr lang="en-US" altLang="en-US" sz="2000" i="1" dirty="0">
                <a:solidFill>
                  <a:srgbClr val="002060"/>
                </a:solidFill>
                <a:latin typeface="Times New Roman" panose="02020603050405020304" pitchFamily="18" charset="0"/>
                <a:cs typeface="Times New Roman" panose="02020603050405020304" pitchFamily="18" charset="0"/>
              </a:rPr>
              <a:t> </a:t>
            </a:r>
            <a:r>
              <a:rPr lang="en-US" altLang="en-US" sz="2000" i="1" dirty="0" err="1">
                <a:solidFill>
                  <a:srgbClr val="002060"/>
                </a:solidFill>
                <a:latin typeface="Times New Roman" panose="02020603050405020304" pitchFamily="18" charset="0"/>
                <a:cs typeface="Times New Roman" panose="02020603050405020304" pitchFamily="18" charset="0"/>
              </a:rPr>
              <a:t>bản</a:t>
            </a:r>
            <a:r>
              <a:rPr lang="en-US" altLang="en-US" sz="2000" i="1" dirty="0">
                <a:solidFill>
                  <a:srgbClr val="002060"/>
                </a:solidFill>
                <a:latin typeface="Times New Roman" panose="02020603050405020304" pitchFamily="18" charset="0"/>
                <a:cs typeface="Times New Roman" panose="02020603050405020304" pitchFamily="18" charset="0"/>
              </a:rPr>
              <a:t> </a:t>
            </a:r>
            <a:r>
              <a:rPr lang="en-US" altLang="en-US" sz="2000" i="1" dirty="0" err="1">
                <a:solidFill>
                  <a:srgbClr val="002060"/>
                </a:solidFill>
                <a:latin typeface="Times New Roman" panose="02020603050405020304" pitchFamily="18" charset="0"/>
                <a:cs typeface="Times New Roman" panose="02020603050405020304" pitchFamily="18" charset="0"/>
              </a:rPr>
              <a:t>thuê</a:t>
            </a:r>
            <a:r>
              <a:rPr lang="en-US" altLang="en-US" sz="2000" i="1" dirty="0">
                <a:solidFill>
                  <a:srgbClr val="002060"/>
                </a:solidFill>
                <a:latin typeface="Times New Roman" panose="02020603050405020304" pitchFamily="18" charset="0"/>
                <a:cs typeface="Times New Roman" panose="02020603050405020304" pitchFamily="18" charset="0"/>
              </a:rPr>
              <a:t> </a:t>
            </a:r>
            <a:r>
              <a:rPr lang="en-US" altLang="en-US" sz="2000" i="1" dirty="0" err="1">
                <a:solidFill>
                  <a:srgbClr val="002060"/>
                </a:solidFill>
                <a:latin typeface="Times New Roman" panose="02020603050405020304" pitchFamily="18" charset="0"/>
                <a:cs typeface="Times New Roman" panose="02020603050405020304" pitchFamily="18" charset="0"/>
              </a:rPr>
              <a:t>đất</a:t>
            </a:r>
            <a:r>
              <a:rPr lang="en-US" altLang="en-US" sz="2000" i="1" dirty="0">
                <a:solidFill>
                  <a:srgbClr val="002060"/>
                </a:solidFill>
                <a:latin typeface="Times New Roman" panose="02020603050405020304" pitchFamily="18" charset="0"/>
                <a:cs typeface="Times New Roman" panose="02020603050405020304" pitchFamily="18" charset="0"/>
              </a:rPr>
              <a:t> </a:t>
            </a:r>
            <a:r>
              <a:rPr lang="en-US" altLang="en-US" sz="2000" i="1" dirty="0" err="1">
                <a:solidFill>
                  <a:srgbClr val="002060"/>
                </a:solidFill>
                <a:latin typeface="Times New Roman" panose="02020603050405020304" pitchFamily="18" charset="0"/>
                <a:cs typeface="Times New Roman" panose="02020603050405020304" pitchFamily="18" charset="0"/>
              </a:rPr>
              <a:t>nộp</a:t>
            </a:r>
            <a:r>
              <a:rPr lang="en-US" altLang="en-US" sz="2000" i="1" dirty="0">
                <a:solidFill>
                  <a:srgbClr val="002060"/>
                </a:solidFill>
                <a:latin typeface="Times New Roman" panose="02020603050405020304" pitchFamily="18" charset="0"/>
                <a:cs typeface="Times New Roman" panose="02020603050405020304" pitchFamily="18" charset="0"/>
              </a:rPr>
              <a:t> </a:t>
            </a:r>
            <a:r>
              <a:rPr lang="en-US" altLang="en-US" sz="2000" i="1" dirty="0" err="1">
                <a:solidFill>
                  <a:srgbClr val="002060"/>
                </a:solidFill>
                <a:latin typeface="Times New Roman" panose="02020603050405020304" pitchFamily="18" charset="0"/>
                <a:cs typeface="Times New Roman" panose="02020603050405020304" pitchFamily="18" charset="0"/>
              </a:rPr>
              <a:t>cho</a:t>
            </a:r>
            <a:r>
              <a:rPr lang="en-US" altLang="en-US" sz="2000" i="1" dirty="0">
                <a:solidFill>
                  <a:srgbClr val="002060"/>
                </a:solidFill>
                <a:latin typeface="Times New Roman" panose="02020603050405020304" pitchFamily="18" charset="0"/>
                <a:cs typeface="Times New Roman" panose="02020603050405020304" pitchFamily="18" charset="0"/>
              </a:rPr>
              <a:t> </a:t>
            </a:r>
            <a:r>
              <a:rPr lang="en-US" altLang="en-US" sz="2000" i="1" dirty="0" err="1">
                <a:solidFill>
                  <a:srgbClr val="002060"/>
                </a:solidFill>
                <a:latin typeface="Times New Roman" panose="02020603050405020304" pitchFamily="18" charset="0"/>
                <a:cs typeface="Times New Roman" panose="02020603050405020304" pitchFamily="18" charset="0"/>
              </a:rPr>
              <a:t>người</a:t>
            </a:r>
            <a:r>
              <a:rPr lang="en-US" altLang="en-US" sz="2000" i="1" dirty="0">
                <a:solidFill>
                  <a:srgbClr val="002060"/>
                </a:solidFill>
                <a:latin typeface="Times New Roman" panose="02020603050405020304" pitchFamily="18" charset="0"/>
                <a:cs typeface="Times New Roman" panose="02020603050405020304" pitchFamily="18" charset="0"/>
              </a:rPr>
              <a:t> </a:t>
            </a:r>
            <a:r>
              <a:rPr lang="en-US" altLang="en-US" sz="2000" i="1" dirty="0" err="1">
                <a:solidFill>
                  <a:srgbClr val="002060"/>
                </a:solidFill>
                <a:latin typeface="Times New Roman" panose="02020603050405020304" pitchFamily="18" charset="0"/>
                <a:cs typeface="Times New Roman" panose="02020603050405020304" pitchFamily="18" charset="0"/>
              </a:rPr>
              <a:t>sở</a:t>
            </a:r>
            <a:r>
              <a:rPr lang="en-US" altLang="en-US" sz="2000" i="1" dirty="0">
                <a:solidFill>
                  <a:srgbClr val="002060"/>
                </a:solidFill>
                <a:latin typeface="Times New Roman" panose="02020603050405020304" pitchFamily="18" charset="0"/>
                <a:cs typeface="Times New Roman" panose="02020603050405020304" pitchFamily="18" charset="0"/>
              </a:rPr>
              <a:t> </a:t>
            </a:r>
            <a:r>
              <a:rPr lang="en-US" altLang="en-US" sz="2000" i="1" dirty="0" err="1">
                <a:solidFill>
                  <a:srgbClr val="002060"/>
                </a:solidFill>
                <a:latin typeface="Times New Roman" panose="02020603050405020304" pitchFamily="18" charset="0"/>
                <a:cs typeface="Times New Roman" panose="02020603050405020304" pitchFamily="18" charset="0"/>
              </a:rPr>
              <a:t>hữu</a:t>
            </a:r>
            <a:r>
              <a:rPr lang="en-US" altLang="en-US" sz="2000" i="1" dirty="0">
                <a:solidFill>
                  <a:srgbClr val="002060"/>
                </a:solidFill>
                <a:latin typeface="Times New Roman" panose="02020603050405020304" pitchFamily="18" charset="0"/>
                <a:cs typeface="Times New Roman" panose="02020603050405020304" pitchFamily="18" charset="0"/>
              </a:rPr>
              <a:t> </a:t>
            </a:r>
            <a:r>
              <a:rPr lang="en-US" altLang="en-US" sz="2000" i="1" dirty="0" err="1">
                <a:solidFill>
                  <a:srgbClr val="002060"/>
                </a:solidFill>
                <a:latin typeface="Times New Roman" panose="02020603050405020304" pitchFamily="18" charset="0"/>
                <a:cs typeface="Times New Roman" panose="02020603050405020304" pitchFamily="18" charset="0"/>
              </a:rPr>
              <a:t>ruộng</a:t>
            </a:r>
            <a:r>
              <a:rPr lang="en-US" altLang="en-US" sz="2000" i="1" dirty="0">
                <a:solidFill>
                  <a:srgbClr val="002060"/>
                </a:solidFill>
                <a:latin typeface="Times New Roman" panose="02020603050405020304" pitchFamily="18" charset="0"/>
                <a:cs typeface="Times New Roman" panose="02020603050405020304" pitchFamily="18" charset="0"/>
              </a:rPr>
              <a:t> </a:t>
            </a:r>
            <a:r>
              <a:rPr lang="en-US" altLang="en-US" sz="2000" i="1" dirty="0" err="1">
                <a:solidFill>
                  <a:srgbClr val="002060"/>
                </a:solidFill>
                <a:latin typeface="Times New Roman" panose="02020603050405020304" pitchFamily="18" charset="0"/>
                <a:cs typeface="Times New Roman" panose="02020603050405020304" pitchFamily="18" charset="0"/>
              </a:rPr>
              <a:t>đất</a:t>
            </a:r>
            <a:r>
              <a:rPr lang="en-US" altLang="en-US" sz="2000" i="1" dirty="0">
                <a:solidFill>
                  <a:srgbClr val="002060"/>
                </a:solidFill>
                <a:latin typeface="Times New Roman" panose="02020603050405020304" pitchFamily="18" charset="0"/>
                <a:cs typeface="Times New Roman" panose="02020603050405020304" pitchFamily="18" charset="0"/>
              </a:rPr>
              <a:t>.</a:t>
            </a:r>
          </a:p>
        </p:txBody>
      </p:sp>
      <p:sp>
        <p:nvSpPr>
          <p:cNvPr id="49" name="Rectangle 3">
            <a:extLst>
              <a:ext uri="{FF2B5EF4-FFF2-40B4-BE49-F238E27FC236}">
                <a16:creationId xmlns:a16="http://schemas.microsoft.com/office/drawing/2014/main" xmlns="" id="{09F1EB8F-7EE1-48CC-8708-44A7EB09634C}"/>
              </a:ext>
            </a:extLst>
          </p:cNvPr>
          <p:cNvSpPr>
            <a:spLocks noChangeArrowheads="1"/>
          </p:cNvSpPr>
          <p:nvPr/>
        </p:nvSpPr>
        <p:spPr bwMode="auto">
          <a:xfrm>
            <a:off x="321242" y="2212819"/>
            <a:ext cx="741680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85750" indent="-285750">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buFont typeface="Wingdings" panose="05000000000000000000" pitchFamily="2" charset="2"/>
              <a:buChar char="Ø"/>
            </a:pPr>
            <a:r>
              <a:rPr lang="en-US" altLang="en-US" sz="2000" i="1" u="sng" dirty="0" err="1">
                <a:solidFill>
                  <a:srgbClr val="FF0000"/>
                </a:solidFill>
              </a:rPr>
              <a:t>Nguồn</a:t>
            </a:r>
            <a:r>
              <a:rPr lang="en-US" altLang="en-US" sz="2000" i="1" u="sng" dirty="0">
                <a:solidFill>
                  <a:srgbClr val="FF0000"/>
                </a:solidFill>
              </a:rPr>
              <a:t> </a:t>
            </a:r>
            <a:r>
              <a:rPr lang="en-US" altLang="en-US" sz="2000" i="1" u="sng" dirty="0" err="1">
                <a:solidFill>
                  <a:srgbClr val="FF0000"/>
                </a:solidFill>
              </a:rPr>
              <a:t>gốc</a:t>
            </a:r>
            <a:r>
              <a:rPr lang="en-US" altLang="en-US" sz="2000" i="1" u="sng" dirty="0">
                <a:solidFill>
                  <a:srgbClr val="FF0000"/>
                </a:solidFill>
              </a:rPr>
              <a:t> </a:t>
            </a:r>
            <a:r>
              <a:rPr lang="en-US" altLang="en-US" sz="2000" i="1" u="sng" dirty="0" err="1">
                <a:solidFill>
                  <a:srgbClr val="FF0000"/>
                </a:solidFill>
              </a:rPr>
              <a:t>của</a:t>
            </a:r>
            <a:r>
              <a:rPr lang="en-US" altLang="en-US" sz="2000" i="1" u="sng" dirty="0">
                <a:solidFill>
                  <a:srgbClr val="FF0000"/>
                </a:solidFill>
              </a:rPr>
              <a:t> </a:t>
            </a:r>
            <a:r>
              <a:rPr lang="en-US" altLang="en-US" sz="2000" i="1" u="sng" dirty="0" err="1">
                <a:solidFill>
                  <a:srgbClr val="FF0000"/>
                </a:solidFill>
              </a:rPr>
              <a:t>địa</a:t>
            </a:r>
            <a:r>
              <a:rPr lang="en-US" altLang="en-US" sz="2000" i="1" u="sng" dirty="0">
                <a:solidFill>
                  <a:srgbClr val="FF0000"/>
                </a:solidFill>
              </a:rPr>
              <a:t> </a:t>
            </a:r>
            <a:r>
              <a:rPr lang="en-US" altLang="en-US" sz="2000" i="1" u="sng" dirty="0" err="1">
                <a:solidFill>
                  <a:srgbClr val="FF0000"/>
                </a:solidFill>
              </a:rPr>
              <a:t>tô</a:t>
            </a:r>
            <a:r>
              <a:rPr lang="en-US" altLang="en-US" sz="2000" dirty="0">
                <a:solidFill>
                  <a:srgbClr val="FF0000"/>
                </a:solidFill>
              </a:rPr>
              <a:t>:</a:t>
            </a:r>
            <a:r>
              <a:rPr lang="en-US" altLang="en-US" sz="2000" dirty="0"/>
              <a:t> </a:t>
            </a:r>
            <a:r>
              <a:rPr lang="en-US" altLang="en-US" sz="2000" dirty="0" err="1"/>
              <a:t>là</a:t>
            </a:r>
            <a:r>
              <a:rPr lang="en-US" altLang="en-US" sz="2000" dirty="0"/>
              <a:t> </a:t>
            </a:r>
            <a:r>
              <a:rPr lang="en-US" altLang="en-US" sz="2000" dirty="0" err="1"/>
              <a:t>giá</a:t>
            </a:r>
            <a:r>
              <a:rPr lang="en-US" altLang="en-US" sz="2000" dirty="0"/>
              <a:t> </a:t>
            </a:r>
            <a:r>
              <a:rPr lang="en-US" altLang="en-US" sz="2000" dirty="0" err="1"/>
              <a:t>trị</a:t>
            </a:r>
            <a:r>
              <a:rPr lang="en-US" altLang="en-US" sz="2000" dirty="0"/>
              <a:t> </a:t>
            </a:r>
            <a:r>
              <a:rPr lang="en-US" altLang="en-US" sz="2000" dirty="0" err="1"/>
              <a:t>thặng</a:t>
            </a:r>
            <a:r>
              <a:rPr lang="en-US" altLang="en-US" sz="2000" dirty="0"/>
              <a:t> </a:t>
            </a:r>
            <a:r>
              <a:rPr lang="en-US" altLang="en-US" sz="2000" dirty="0" err="1"/>
              <a:t>dư</a:t>
            </a:r>
            <a:r>
              <a:rPr lang="en-US" altLang="en-US" sz="2000" dirty="0"/>
              <a:t> do </a:t>
            </a:r>
            <a:r>
              <a:rPr lang="en-US" altLang="en-US" sz="2000" dirty="0" err="1"/>
              <a:t>công</a:t>
            </a:r>
            <a:r>
              <a:rPr lang="en-US" altLang="en-US" sz="2000" dirty="0"/>
              <a:t> </a:t>
            </a:r>
            <a:r>
              <a:rPr lang="en-US" altLang="en-US" sz="2000" dirty="0" err="1"/>
              <a:t>nhân</a:t>
            </a:r>
            <a:r>
              <a:rPr lang="en-US" altLang="en-US" sz="2000" dirty="0"/>
              <a:t> </a:t>
            </a:r>
            <a:r>
              <a:rPr lang="en-US" altLang="en-US" sz="2000" dirty="0" err="1"/>
              <a:t>tạo</a:t>
            </a:r>
            <a:r>
              <a:rPr lang="en-US" altLang="en-US" sz="2000" dirty="0"/>
              <a:t> ra</a:t>
            </a:r>
          </a:p>
        </p:txBody>
      </p:sp>
      <p:sp>
        <p:nvSpPr>
          <p:cNvPr id="50" name="Rectangle 4">
            <a:extLst>
              <a:ext uri="{FF2B5EF4-FFF2-40B4-BE49-F238E27FC236}">
                <a16:creationId xmlns:a16="http://schemas.microsoft.com/office/drawing/2014/main" xmlns="" id="{68DCA3B8-3AEC-4198-B5F7-CDB8EBE058B6}"/>
              </a:ext>
            </a:extLst>
          </p:cNvPr>
          <p:cNvSpPr>
            <a:spLocks noChangeArrowheads="1"/>
          </p:cNvSpPr>
          <p:nvPr/>
        </p:nvSpPr>
        <p:spPr bwMode="auto">
          <a:xfrm>
            <a:off x="321242" y="2675630"/>
            <a:ext cx="7345363"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85750" indent="-285750">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just" eaLnBrk="1" hangingPunct="1">
              <a:lnSpc>
                <a:spcPct val="120000"/>
              </a:lnSpc>
              <a:spcAft>
                <a:spcPct val="10000"/>
              </a:spcAft>
              <a:buFont typeface="Wingdings" panose="05000000000000000000" pitchFamily="2" charset="2"/>
              <a:buChar char="Ø"/>
            </a:pPr>
            <a:r>
              <a:rPr lang="en-US" altLang="en-US" sz="2000" i="1" u="sng" dirty="0" err="1">
                <a:solidFill>
                  <a:srgbClr val="FF0000"/>
                </a:solidFill>
              </a:rPr>
              <a:t>Cơ</a:t>
            </a:r>
            <a:r>
              <a:rPr lang="en-US" altLang="en-US" sz="2000" i="1" u="sng" dirty="0">
                <a:solidFill>
                  <a:srgbClr val="FF0000"/>
                </a:solidFill>
              </a:rPr>
              <a:t> </a:t>
            </a:r>
            <a:r>
              <a:rPr lang="en-US" altLang="en-US" sz="2000" i="1" u="sng" dirty="0" err="1">
                <a:solidFill>
                  <a:srgbClr val="FF0000"/>
                </a:solidFill>
              </a:rPr>
              <a:t>sở</a:t>
            </a:r>
            <a:r>
              <a:rPr lang="en-US" altLang="en-US" sz="2000" i="1" u="sng" dirty="0">
                <a:solidFill>
                  <a:srgbClr val="FF0000"/>
                </a:solidFill>
              </a:rPr>
              <a:t> </a:t>
            </a:r>
            <a:r>
              <a:rPr lang="en-US" altLang="en-US" sz="2000" i="1" u="sng" dirty="0" err="1">
                <a:solidFill>
                  <a:srgbClr val="FF0000"/>
                </a:solidFill>
              </a:rPr>
              <a:t>của</a:t>
            </a:r>
            <a:r>
              <a:rPr lang="en-US" altLang="en-US" sz="2000" i="1" u="sng" dirty="0">
                <a:solidFill>
                  <a:srgbClr val="FF0000"/>
                </a:solidFill>
              </a:rPr>
              <a:t> </a:t>
            </a:r>
            <a:r>
              <a:rPr lang="en-US" altLang="en-US" sz="2000" i="1" u="sng" dirty="0" err="1">
                <a:solidFill>
                  <a:srgbClr val="FF0000"/>
                </a:solidFill>
              </a:rPr>
              <a:t>địa</a:t>
            </a:r>
            <a:r>
              <a:rPr lang="en-US" altLang="en-US" sz="2000" i="1" u="sng" dirty="0">
                <a:solidFill>
                  <a:srgbClr val="FF0000"/>
                </a:solidFill>
              </a:rPr>
              <a:t> </a:t>
            </a:r>
            <a:r>
              <a:rPr lang="en-US" altLang="en-US" sz="2000" i="1" u="sng" dirty="0" err="1">
                <a:solidFill>
                  <a:srgbClr val="FF0000"/>
                </a:solidFill>
              </a:rPr>
              <a:t>tô</a:t>
            </a:r>
            <a:r>
              <a:rPr lang="en-US" altLang="en-US" sz="2000" dirty="0">
                <a:solidFill>
                  <a:srgbClr val="FF0000"/>
                </a:solidFill>
              </a:rPr>
              <a:t>:</a:t>
            </a:r>
            <a:r>
              <a:rPr lang="en-US" altLang="en-US" sz="2000" dirty="0"/>
              <a:t> </a:t>
            </a:r>
            <a:r>
              <a:rPr lang="en-US" altLang="en-US" sz="2000" dirty="0" err="1"/>
              <a:t>là</a:t>
            </a:r>
            <a:r>
              <a:rPr lang="en-US" altLang="en-US" sz="2000" dirty="0"/>
              <a:t> </a:t>
            </a:r>
            <a:r>
              <a:rPr lang="en-US" altLang="en-US" sz="2000" dirty="0" err="1"/>
              <a:t>quyền</a:t>
            </a:r>
            <a:r>
              <a:rPr lang="en-US" altLang="en-US" sz="2000" dirty="0"/>
              <a:t> </a:t>
            </a:r>
            <a:r>
              <a:rPr lang="en-US" altLang="en-US" sz="2000" dirty="0" err="1"/>
              <a:t>sở</a:t>
            </a:r>
            <a:r>
              <a:rPr lang="en-US" altLang="en-US" sz="2000" dirty="0"/>
              <a:t> </a:t>
            </a:r>
            <a:r>
              <a:rPr lang="en-US" altLang="en-US" sz="2000" dirty="0" err="1"/>
              <a:t>hữu</a:t>
            </a:r>
            <a:r>
              <a:rPr lang="en-US" altLang="en-US" sz="2000" dirty="0"/>
              <a:t>  </a:t>
            </a:r>
            <a:r>
              <a:rPr lang="en-US" altLang="en-US" sz="2000" dirty="0" err="1"/>
              <a:t>ruộng</a:t>
            </a:r>
            <a:r>
              <a:rPr lang="en-US" altLang="en-US" sz="2000" dirty="0"/>
              <a:t> </a:t>
            </a:r>
            <a:r>
              <a:rPr lang="en-US" altLang="en-US" sz="2000" dirty="0" err="1"/>
              <a:t>đất</a:t>
            </a:r>
            <a:r>
              <a:rPr lang="en-US" altLang="en-US" dirty="0"/>
              <a:t>.</a:t>
            </a:r>
          </a:p>
        </p:txBody>
      </p:sp>
      <p:sp>
        <p:nvSpPr>
          <p:cNvPr id="51" name="Text Box 3">
            <a:extLst>
              <a:ext uri="{FF2B5EF4-FFF2-40B4-BE49-F238E27FC236}">
                <a16:creationId xmlns:a16="http://schemas.microsoft.com/office/drawing/2014/main" xmlns="" id="{176783B2-43CC-4A56-81F9-3F24731E83C1}"/>
              </a:ext>
            </a:extLst>
          </p:cNvPr>
          <p:cNvSpPr txBox="1">
            <a:spLocks noChangeArrowheads="1"/>
          </p:cNvSpPr>
          <p:nvPr/>
        </p:nvSpPr>
        <p:spPr bwMode="auto">
          <a:xfrm>
            <a:off x="2446792" y="3208760"/>
            <a:ext cx="853440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lnSpc>
                <a:spcPct val="80000"/>
              </a:lnSpc>
              <a:spcBef>
                <a:spcPct val="20000"/>
              </a:spcBef>
              <a:buClr>
                <a:schemeClr val="hlink"/>
              </a:buClr>
              <a:buFont typeface="Wingdings" panose="05000000000000000000" pitchFamily="2" charset="2"/>
              <a:buNone/>
            </a:pPr>
            <a:r>
              <a:rPr lang="en-US" altLang="en-US" sz="2000" b="1" dirty="0">
                <a:solidFill>
                  <a:srgbClr val="002060"/>
                </a:solidFill>
                <a:latin typeface="+mj-lt"/>
              </a:rPr>
              <a:t>So </a:t>
            </a:r>
            <a:r>
              <a:rPr lang="en-US" altLang="en-US" sz="2000" b="1" dirty="0" err="1">
                <a:solidFill>
                  <a:srgbClr val="002060"/>
                </a:solidFill>
                <a:latin typeface="+mj-lt"/>
              </a:rPr>
              <a:t>sánh</a:t>
            </a:r>
            <a:r>
              <a:rPr lang="en-US" altLang="en-US" sz="2000" b="1" dirty="0">
                <a:solidFill>
                  <a:srgbClr val="002060"/>
                </a:solidFill>
                <a:latin typeface="+mj-lt"/>
              </a:rPr>
              <a:t> </a:t>
            </a:r>
            <a:r>
              <a:rPr lang="en-US" altLang="en-US" sz="2000" b="1" dirty="0" err="1">
                <a:solidFill>
                  <a:srgbClr val="002060"/>
                </a:solidFill>
                <a:latin typeface="+mj-lt"/>
              </a:rPr>
              <a:t>địa</a:t>
            </a:r>
            <a:r>
              <a:rPr lang="en-US" altLang="en-US" sz="2000" b="1" dirty="0">
                <a:solidFill>
                  <a:srgbClr val="002060"/>
                </a:solidFill>
                <a:latin typeface="+mj-lt"/>
              </a:rPr>
              <a:t> </a:t>
            </a:r>
            <a:r>
              <a:rPr lang="en-US" altLang="en-US" sz="2000" b="1" dirty="0" err="1">
                <a:solidFill>
                  <a:srgbClr val="002060"/>
                </a:solidFill>
                <a:latin typeface="+mj-lt"/>
              </a:rPr>
              <a:t>tô</a:t>
            </a:r>
            <a:r>
              <a:rPr lang="en-US" altLang="en-US" sz="2000" b="1" dirty="0">
                <a:solidFill>
                  <a:srgbClr val="002060"/>
                </a:solidFill>
                <a:latin typeface="+mj-lt"/>
              </a:rPr>
              <a:t> </a:t>
            </a:r>
            <a:r>
              <a:rPr lang="en-US" altLang="en-US" sz="2000" b="1" dirty="0" err="1">
                <a:solidFill>
                  <a:srgbClr val="002060"/>
                </a:solidFill>
                <a:latin typeface="+mj-lt"/>
              </a:rPr>
              <a:t>tư</a:t>
            </a:r>
            <a:r>
              <a:rPr lang="en-US" altLang="en-US" sz="2000" b="1" dirty="0">
                <a:solidFill>
                  <a:srgbClr val="002060"/>
                </a:solidFill>
                <a:latin typeface="+mj-lt"/>
              </a:rPr>
              <a:t> </a:t>
            </a:r>
            <a:r>
              <a:rPr lang="en-US" altLang="en-US" sz="2000" b="1" dirty="0" err="1">
                <a:solidFill>
                  <a:srgbClr val="002060"/>
                </a:solidFill>
                <a:latin typeface="+mj-lt"/>
              </a:rPr>
              <a:t>bản</a:t>
            </a:r>
            <a:r>
              <a:rPr lang="en-US" altLang="en-US" sz="2000" b="1" dirty="0">
                <a:solidFill>
                  <a:srgbClr val="002060"/>
                </a:solidFill>
                <a:latin typeface="+mj-lt"/>
              </a:rPr>
              <a:t> </a:t>
            </a:r>
            <a:r>
              <a:rPr lang="en-US" altLang="en-US" sz="2000" b="1" dirty="0" err="1">
                <a:solidFill>
                  <a:srgbClr val="002060"/>
                </a:solidFill>
                <a:latin typeface="+mj-lt"/>
              </a:rPr>
              <a:t>chủ</a:t>
            </a:r>
            <a:r>
              <a:rPr lang="en-US" altLang="en-US" sz="2000" b="1" dirty="0">
                <a:solidFill>
                  <a:srgbClr val="002060"/>
                </a:solidFill>
                <a:latin typeface="+mj-lt"/>
              </a:rPr>
              <a:t> </a:t>
            </a:r>
            <a:r>
              <a:rPr lang="en-US" altLang="en-US" sz="2000" b="1" dirty="0" err="1">
                <a:solidFill>
                  <a:srgbClr val="002060"/>
                </a:solidFill>
                <a:latin typeface="+mj-lt"/>
              </a:rPr>
              <a:t>nghĩa</a:t>
            </a:r>
            <a:r>
              <a:rPr lang="en-US" altLang="en-US" sz="2000" b="1" dirty="0">
                <a:solidFill>
                  <a:srgbClr val="002060"/>
                </a:solidFill>
                <a:latin typeface="+mj-lt"/>
              </a:rPr>
              <a:t> </a:t>
            </a:r>
            <a:r>
              <a:rPr lang="en-US" altLang="en-US" sz="2000" b="1" dirty="0" err="1">
                <a:solidFill>
                  <a:srgbClr val="002060"/>
                </a:solidFill>
                <a:latin typeface="+mj-lt"/>
              </a:rPr>
              <a:t>và</a:t>
            </a:r>
            <a:r>
              <a:rPr lang="en-US" altLang="en-US" sz="2000" b="1" dirty="0">
                <a:solidFill>
                  <a:srgbClr val="002060"/>
                </a:solidFill>
                <a:latin typeface="+mj-lt"/>
              </a:rPr>
              <a:t> </a:t>
            </a:r>
            <a:r>
              <a:rPr lang="en-US" altLang="en-US" sz="2000" b="1" dirty="0" err="1">
                <a:solidFill>
                  <a:srgbClr val="002060"/>
                </a:solidFill>
                <a:latin typeface="+mj-lt"/>
              </a:rPr>
              <a:t>địa</a:t>
            </a:r>
            <a:r>
              <a:rPr lang="en-US" altLang="en-US" sz="2000" b="1" dirty="0">
                <a:solidFill>
                  <a:srgbClr val="002060"/>
                </a:solidFill>
                <a:latin typeface="+mj-lt"/>
              </a:rPr>
              <a:t> </a:t>
            </a:r>
            <a:r>
              <a:rPr lang="en-US" altLang="en-US" sz="2000" b="1" dirty="0" err="1">
                <a:solidFill>
                  <a:srgbClr val="002060"/>
                </a:solidFill>
                <a:latin typeface="+mj-lt"/>
              </a:rPr>
              <a:t>tô</a:t>
            </a:r>
            <a:r>
              <a:rPr lang="en-US" altLang="en-US" sz="2000" b="1" dirty="0">
                <a:solidFill>
                  <a:srgbClr val="002060"/>
                </a:solidFill>
                <a:latin typeface="+mj-lt"/>
              </a:rPr>
              <a:t> </a:t>
            </a:r>
            <a:r>
              <a:rPr lang="en-US" altLang="en-US" sz="2000" b="1" dirty="0" err="1">
                <a:solidFill>
                  <a:srgbClr val="002060"/>
                </a:solidFill>
                <a:latin typeface="+mj-lt"/>
              </a:rPr>
              <a:t>phong</a:t>
            </a:r>
            <a:r>
              <a:rPr lang="en-US" altLang="en-US" sz="2000" b="1" dirty="0">
                <a:solidFill>
                  <a:srgbClr val="002060"/>
                </a:solidFill>
                <a:latin typeface="+mj-lt"/>
              </a:rPr>
              <a:t> </a:t>
            </a:r>
            <a:r>
              <a:rPr lang="en-US" altLang="en-US" sz="2000" b="1" dirty="0" err="1">
                <a:solidFill>
                  <a:srgbClr val="002060"/>
                </a:solidFill>
                <a:latin typeface="+mj-lt"/>
              </a:rPr>
              <a:t>kiến</a:t>
            </a:r>
            <a:r>
              <a:rPr lang="en-US" altLang="en-US" sz="2000" b="1" dirty="0">
                <a:solidFill>
                  <a:srgbClr val="002060"/>
                </a:solidFill>
                <a:latin typeface="+mj-lt"/>
              </a:rPr>
              <a:t>?</a:t>
            </a:r>
          </a:p>
        </p:txBody>
      </p:sp>
      <p:sp>
        <p:nvSpPr>
          <p:cNvPr id="52" name="Rectangle 2">
            <a:extLst>
              <a:ext uri="{FF2B5EF4-FFF2-40B4-BE49-F238E27FC236}">
                <a16:creationId xmlns:a16="http://schemas.microsoft.com/office/drawing/2014/main" xmlns="" id="{22F81671-DF4C-413A-9F4B-BCB651E373A3}"/>
              </a:ext>
            </a:extLst>
          </p:cNvPr>
          <p:cNvSpPr txBox="1">
            <a:spLocks noChangeArrowheads="1"/>
          </p:cNvSpPr>
          <p:nvPr/>
        </p:nvSpPr>
        <p:spPr bwMode="auto">
          <a:xfrm>
            <a:off x="407842" y="3582974"/>
            <a:ext cx="2857337" cy="30648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93700" indent="-342900">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50800" indent="0" algn="ctr" eaLnBrk="1" hangingPunct="1">
              <a:lnSpc>
                <a:spcPct val="120000"/>
              </a:lnSpc>
            </a:pPr>
            <a:r>
              <a:rPr lang="en-US" altLang="en-US" b="1" u="sng" dirty="0" err="1">
                <a:solidFill>
                  <a:srgbClr val="000000"/>
                </a:solidFill>
                <a:cs typeface="Arial" panose="020B0604020202020204" pitchFamily="34" charset="0"/>
                <a:sym typeface="Arial" panose="020B0604020202020204" pitchFamily="34" charset="0"/>
              </a:rPr>
              <a:t>Giống</a:t>
            </a:r>
            <a:r>
              <a:rPr lang="en-US" altLang="en-US" b="1" u="sng" dirty="0">
                <a:solidFill>
                  <a:srgbClr val="000000"/>
                </a:solidFill>
                <a:cs typeface="Arial" panose="020B0604020202020204" pitchFamily="34" charset="0"/>
                <a:sym typeface="Arial" panose="020B0604020202020204" pitchFamily="34" charset="0"/>
              </a:rPr>
              <a:t> </a:t>
            </a:r>
            <a:r>
              <a:rPr lang="en-US" altLang="en-US" b="1" u="sng" dirty="0" err="1">
                <a:solidFill>
                  <a:srgbClr val="000000"/>
                </a:solidFill>
                <a:cs typeface="Arial" panose="020B0604020202020204" pitchFamily="34" charset="0"/>
                <a:sym typeface="Arial" panose="020B0604020202020204" pitchFamily="34" charset="0"/>
              </a:rPr>
              <a:t>nhau</a:t>
            </a:r>
            <a:r>
              <a:rPr lang="en-US" altLang="en-US" b="1" u="sng" dirty="0">
                <a:solidFill>
                  <a:srgbClr val="000000"/>
                </a:solidFill>
                <a:cs typeface="Arial" panose="020B0604020202020204" pitchFamily="34" charset="0"/>
                <a:sym typeface="Arial" panose="020B0604020202020204" pitchFamily="34" charset="0"/>
              </a:rPr>
              <a:t>:</a:t>
            </a:r>
            <a:endParaRPr lang="vi-VN" altLang="en-US" b="1" u="sng" dirty="0">
              <a:solidFill>
                <a:srgbClr val="000000"/>
              </a:solidFill>
              <a:cs typeface="Arial" panose="020B0604020202020204" pitchFamily="34" charset="0"/>
              <a:sym typeface="Arial" panose="020B0604020202020204" pitchFamily="34" charset="0"/>
            </a:endParaRPr>
          </a:p>
          <a:p>
            <a:pPr marL="50800" indent="0" eaLnBrk="1" hangingPunct="1">
              <a:lnSpc>
                <a:spcPct val="120000"/>
              </a:lnSpc>
            </a:pPr>
            <a:endParaRPr lang="en-US" altLang="en-US" b="1" i="1" dirty="0">
              <a:solidFill>
                <a:srgbClr val="000000"/>
              </a:solidFill>
              <a:cs typeface="Arial" panose="020B0604020202020204" pitchFamily="34" charset="0"/>
              <a:sym typeface="Arial" panose="020B0604020202020204" pitchFamily="34" charset="0"/>
            </a:endParaRPr>
          </a:p>
          <a:p>
            <a:pPr eaLnBrk="1" hangingPunct="1">
              <a:lnSpc>
                <a:spcPct val="120000"/>
              </a:lnSpc>
              <a:buFont typeface="Wingdings" panose="05000000000000000000" pitchFamily="2" charset="2"/>
              <a:buChar char="ü"/>
            </a:pPr>
            <a:r>
              <a:rPr lang="en-US" altLang="en-US" dirty="0" err="1">
                <a:solidFill>
                  <a:srgbClr val="002060"/>
                </a:solidFill>
                <a:cs typeface="Arial" panose="020B0604020202020204" pitchFamily="34" charset="0"/>
                <a:sym typeface="Arial" panose="020B0604020202020204" pitchFamily="34" charset="0"/>
              </a:rPr>
              <a:t>Đều</a:t>
            </a:r>
            <a:r>
              <a:rPr lang="en-US" altLang="en-US" dirty="0">
                <a:solidFill>
                  <a:srgbClr val="002060"/>
                </a:solidFill>
                <a:cs typeface="Arial" panose="020B0604020202020204" pitchFamily="34" charset="0"/>
                <a:sym typeface="Arial" panose="020B0604020202020204" pitchFamily="34" charset="0"/>
              </a:rPr>
              <a:t> </a:t>
            </a:r>
            <a:r>
              <a:rPr lang="en-US" altLang="en-US" dirty="0" err="1">
                <a:solidFill>
                  <a:srgbClr val="002060"/>
                </a:solidFill>
                <a:cs typeface="Arial" panose="020B0604020202020204" pitchFamily="34" charset="0"/>
                <a:sym typeface="Arial" panose="020B0604020202020204" pitchFamily="34" charset="0"/>
              </a:rPr>
              <a:t>là</a:t>
            </a:r>
            <a:r>
              <a:rPr lang="en-US" altLang="en-US" dirty="0">
                <a:solidFill>
                  <a:srgbClr val="002060"/>
                </a:solidFill>
                <a:cs typeface="Arial" panose="020B0604020202020204" pitchFamily="34" charset="0"/>
                <a:sym typeface="Arial" panose="020B0604020202020204" pitchFamily="34" charset="0"/>
              </a:rPr>
              <a:t> </a:t>
            </a:r>
            <a:r>
              <a:rPr lang="en-US" altLang="en-US" dirty="0" err="1">
                <a:solidFill>
                  <a:srgbClr val="002060"/>
                </a:solidFill>
                <a:cs typeface="Arial" panose="020B0604020202020204" pitchFamily="34" charset="0"/>
                <a:sym typeface="Arial" panose="020B0604020202020204" pitchFamily="34" charset="0"/>
              </a:rPr>
              <a:t>kết</a:t>
            </a:r>
            <a:r>
              <a:rPr lang="en-US" altLang="en-US" dirty="0">
                <a:solidFill>
                  <a:srgbClr val="002060"/>
                </a:solidFill>
                <a:cs typeface="Arial" panose="020B0604020202020204" pitchFamily="34" charset="0"/>
                <a:sym typeface="Arial" panose="020B0604020202020204" pitchFamily="34" charset="0"/>
              </a:rPr>
              <a:t> </a:t>
            </a:r>
            <a:r>
              <a:rPr lang="en-US" altLang="en-US" dirty="0" err="1">
                <a:solidFill>
                  <a:srgbClr val="002060"/>
                </a:solidFill>
                <a:cs typeface="Arial" panose="020B0604020202020204" pitchFamily="34" charset="0"/>
                <a:sym typeface="Arial" panose="020B0604020202020204" pitchFamily="34" charset="0"/>
              </a:rPr>
              <a:t>quả</a:t>
            </a:r>
            <a:r>
              <a:rPr lang="en-US" altLang="en-US" dirty="0">
                <a:solidFill>
                  <a:srgbClr val="002060"/>
                </a:solidFill>
                <a:cs typeface="Arial" panose="020B0604020202020204" pitchFamily="34" charset="0"/>
                <a:sym typeface="Arial" panose="020B0604020202020204" pitchFamily="34" charset="0"/>
              </a:rPr>
              <a:t>  </a:t>
            </a:r>
            <a:r>
              <a:rPr lang="en-US" altLang="en-US" dirty="0" err="1">
                <a:solidFill>
                  <a:srgbClr val="002060"/>
                </a:solidFill>
                <a:cs typeface="Arial" panose="020B0604020202020204" pitchFamily="34" charset="0"/>
                <a:sym typeface="Arial" panose="020B0604020202020204" pitchFamily="34" charset="0"/>
              </a:rPr>
              <a:t>của</a:t>
            </a:r>
            <a:r>
              <a:rPr lang="en-US" altLang="en-US" dirty="0">
                <a:solidFill>
                  <a:srgbClr val="002060"/>
                </a:solidFill>
                <a:cs typeface="Arial" panose="020B0604020202020204" pitchFamily="34" charset="0"/>
                <a:sym typeface="Arial" panose="020B0604020202020204" pitchFamily="34" charset="0"/>
              </a:rPr>
              <a:t>  </a:t>
            </a:r>
            <a:r>
              <a:rPr lang="en-US" altLang="en-US" dirty="0" err="1">
                <a:solidFill>
                  <a:srgbClr val="002060"/>
                </a:solidFill>
                <a:cs typeface="Arial" panose="020B0604020202020204" pitchFamily="34" charset="0"/>
                <a:sym typeface="Arial" panose="020B0604020202020204" pitchFamily="34" charset="0"/>
              </a:rPr>
              <a:t>bóc</a:t>
            </a:r>
            <a:r>
              <a:rPr lang="en-US" altLang="en-US" dirty="0">
                <a:solidFill>
                  <a:srgbClr val="002060"/>
                </a:solidFill>
                <a:cs typeface="Arial" panose="020B0604020202020204" pitchFamily="34" charset="0"/>
                <a:sym typeface="Arial" panose="020B0604020202020204" pitchFamily="34" charset="0"/>
              </a:rPr>
              <a:t> </a:t>
            </a:r>
            <a:r>
              <a:rPr lang="en-US" altLang="en-US" dirty="0" err="1">
                <a:solidFill>
                  <a:srgbClr val="002060"/>
                </a:solidFill>
                <a:cs typeface="Arial" panose="020B0604020202020204" pitchFamily="34" charset="0"/>
                <a:sym typeface="Arial" panose="020B0604020202020204" pitchFamily="34" charset="0"/>
              </a:rPr>
              <a:t>lột</a:t>
            </a:r>
            <a:r>
              <a:rPr lang="en-US" altLang="en-US" dirty="0">
                <a:solidFill>
                  <a:srgbClr val="002060"/>
                </a:solidFill>
                <a:cs typeface="Arial" panose="020B0604020202020204" pitchFamily="34" charset="0"/>
                <a:sym typeface="Arial" panose="020B0604020202020204" pitchFamily="34" charset="0"/>
              </a:rPr>
              <a:t>  </a:t>
            </a:r>
            <a:r>
              <a:rPr lang="en-US" altLang="en-US" dirty="0" err="1">
                <a:solidFill>
                  <a:srgbClr val="002060"/>
                </a:solidFill>
                <a:cs typeface="Arial" panose="020B0604020202020204" pitchFamily="34" charset="0"/>
                <a:sym typeface="Arial" panose="020B0604020202020204" pitchFamily="34" charset="0"/>
              </a:rPr>
              <a:t>đối</a:t>
            </a:r>
            <a:r>
              <a:rPr lang="en-US" altLang="en-US" dirty="0">
                <a:solidFill>
                  <a:srgbClr val="002060"/>
                </a:solidFill>
                <a:cs typeface="Arial" panose="020B0604020202020204" pitchFamily="34" charset="0"/>
                <a:sym typeface="Arial" panose="020B0604020202020204" pitchFamily="34" charset="0"/>
              </a:rPr>
              <a:t> </a:t>
            </a:r>
            <a:r>
              <a:rPr lang="en-US" altLang="en-US" dirty="0" err="1">
                <a:solidFill>
                  <a:srgbClr val="002060"/>
                </a:solidFill>
                <a:cs typeface="Arial" panose="020B0604020202020204" pitchFamily="34" charset="0"/>
                <a:sym typeface="Arial" panose="020B0604020202020204" pitchFamily="34" charset="0"/>
              </a:rPr>
              <a:t>với</a:t>
            </a:r>
            <a:r>
              <a:rPr lang="en-US" altLang="en-US" dirty="0">
                <a:solidFill>
                  <a:srgbClr val="002060"/>
                </a:solidFill>
                <a:cs typeface="Arial" panose="020B0604020202020204" pitchFamily="34" charset="0"/>
                <a:sym typeface="Arial" panose="020B0604020202020204" pitchFamily="34" charset="0"/>
              </a:rPr>
              <a:t> </a:t>
            </a:r>
            <a:r>
              <a:rPr lang="en-US" altLang="en-US" dirty="0" err="1">
                <a:solidFill>
                  <a:srgbClr val="002060"/>
                </a:solidFill>
                <a:cs typeface="Arial" panose="020B0604020202020204" pitchFamily="34" charset="0"/>
                <a:sym typeface="Arial" panose="020B0604020202020204" pitchFamily="34" charset="0"/>
              </a:rPr>
              <a:t>người</a:t>
            </a:r>
            <a:r>
              <a:rPr lang="en-US" altLang="en-US" dirty="0">
                <a:solidFill>
                  <a:srgbClr val="002060"/>
                </a:solidFill>
                <a:cs typeface="Arial" panose="020B0604020202020204" pitchFamily="34" charset="0"/>
                <a:sym typeface="Arial" panose="020B0604020202020204" pitchFamily="34" charset="0"/>
              </a:rPr>
              <a:t> lao </a:t>
            </a:r>
            <a:r>
              <a:rPr lang="en-US" altLang="en-US" dirty="0" err="1">
                <a:solidFill>
                  <a:srgbClr val="002060"/>
                </a:solidFill>
                <a:cs typeface="Arial" panose="020B0604020202020204" pitchFamily="34" charset="0"/>
                <a:sym typeface="Arial" panose="020B0604020202020204" pitchFamily="34" charset="0"/>
              </a:rPr>
              <a:t>động</a:t>
            </a:r>
            <a:endParaRPr lang="en-US" altLang="en-US" dirty="0">
              <a:solidFill>
                <a:srgbClr val="002060"/>
              </a:solidFill>
              <a:cs typeface="Arial" panose="020B0604020202020204" pitchFamily="34" charset="0"/>
              <a:sym typeface="Arial" panose="020B0604020202020204" pitchFamily="34" charset="0"/>
            </a:endParaRPr>
          </a:p>
          <a:p>
            <a:pPr algn="just" eaLnBrk="1" hangingPunct="1">
              <a:lnSpc>
                <a:spcPct val="120000"/>
              </a:lnSpc>
              <a:buFont typeface="Wingdings" panose="05000000000000000000" pitchFamily="2" charset="2"/>
              <a:buChar char="ü"/>
            </a:pPr>
            <a:r>
              <a:rPr lang="en-US" altLang="en-US" dirty="0" err="1">
                <a:solidFill>
                  <a:srgbClr val="002060"/>
                </a:solidFill>
                <a:cs typeface="Arial" panose="020B0604020202020204" pitchFamily="34" charset="0"/>
                <a:sym typeface="Arial" panose="020B0604020202020204" pitchFamily="34" charset="0"/>
              </a:rPr>
              <a:t>Quyền</a:t>
            </a:r>
            <a:r>
              <a:rPr lang="en-US" altLang="en-US" dirty="0">
                <a:solidFill>
                  <a:srgbClr val="002060"/>
                </a:solidFill>
                <a:cs typeface="Arial" panose="020B0604020202020204" pitchFamily="34" charset="0"/>
                <a:sym typeface="Arial" panose="020B0604020202020204" pitchFamily="34" charset="0"/>
              </a:rPr>
              <a:t> </a:t>
            </a:r>
            <a:r>
              <a:rPr lang="en-US" altLang="en-US" dirty="0" err="1">
                <a:solidFill>
                  <a:srgbClr val="002060"/>
                </a:solidFill>
                <a:cs typeface="Arial" panose="020B0604020202020204" pitchFamily="34" charset="0"/>
                <a:sym typeface="Arial" panose="020B0604020202020204" pitchFamily="34" charset="0"/>
              </a:rPr>
              <a:t>sở</a:t>
            </a:r>
            <a:r>
              <a:rPr lang="en-US" altLang="en-US" dirty="0">
                <a:solidFill>
                  <a:srgbClr val="002060"/>
                </a:solidFill>
                <a:cs typeface="Arial" panose="020B0604020202020204" pitchFamily="34" charset="0"/>
                <a:sym typeface="Arial" panose="020B0604020202020204" pitchFamily="34" charset="0"/>
              </a:rPr>
              <a:t> </a:t>
            </a:r>
            <a:r>
              <a:rPr lang="en-US" altLang="en-US" dirty="0" err="1">
                <a:solidFill>
                  <a:srgbClr val="002060"/>
                </a:solidFill>
                <a:cs typeface="Arial" panose="020B0604020202020204" pitchFamily="34" charset="0"/>
                <a:sym typeface="Arial" panose="020B0604020202020204" pitchFamily="34" charset="0"/>
              </a:rPr>
              <a:t>hữu</a:t>
            </a:r>
            <a:r>
              <a:rPr lang="en-US" altLang="en-US" dirty="0">
                <a:solidFill>
                  <a:srgbClr val="002060"/>
                </a:solidFill>
                <a:cs typeface="Arial" panose="020B0604020202020204" pitchFamily="34" charset="0"/>
                <a:sym typeface="Arial" panose="020B0604020202020204" pitchFamily="34" charset="0"/>
              </a:rPr>
              <a:t> </a:t>
            </a:r>
            <a:r>
              <a:rPr lang="en-US" altLang="en-US" dirty="0" err="1">
                <a:solidFill>
                  <a:srgbClr val="002060"/>
                </a:solidFill>
                <a:cs typeface="Arial" panose="020B0604020202020204" pitchFamily="34" charset="0"/>
                <a:sym typeface="Arial" panose="020B0604020202020204" pitchFamily="34" charset="0"/>
              </a:rPr>
              <a:t>ruộng</a:t>
            </a:r>
            <a:r>
              <a:rPr lang="en-US" altLang="en-US" dirty="0">
                <a:solidFill>
                  <a:srgbClr val="002060"/>
                </a:solidFill>
                <a:cs typeface="Arial" panose="020B0604020202020204" pitchFamily="34" charset="0"/>
                <a:sym typeface="Arial" panose="020B0604020202020204" pitchFamily="34" charset="0"/>
              </a:rPr>
              <a:t> </a:t>
            </a:r>
            <a:r>
              <a:rPr lang="en-US" altLang="en-US" dirty="0" err="1">
                <a:solidFill>
                  <a:srgbClr val="002060"/>
                </a:solidFill>
                <a:cs typeface="Arial" panose="020B0604020202020204" pitchFamily="34" charset="0"/>
                <a:sym typeface="Arial" panose="020B0604020202020204" pitchFamily="34" charset="0"/>
              </a:rPr>
              <a:t>đất</a:t>
            </a:r>
            <a:r>
              <a:rPr lang="en-US" altLang="en-US" dirty="0">
                <a:solidFill>
                  <a:srgbClr val="002060"/>
                </a:solidFill>
                <a:cs typeface="Arial" panose="020B0604020202020204" pitchFamily="34" charset="0"/>
                <a:sym typeface="Arial" panose="020B0604020202020204" pitchFamily="34" charset="0"/>
              </a:rPr>
              <a:t> </a:t>
            </a:r>
            <a:r>
              <a:rPr lang="en-US" altLang="en-US" dirty="0" err="1">
                <a:solidFill>
                  <a:srgbClr val="002060"/>
                </a:solidFill>
                <a:cs typeface="Arial" panose="020B0604020202020204" pitchFamily="34" charset="0"/>
                <a:sym typeface="Arial" panose="020B0604020202020204" pitchFamily="34" charset="0"/>
              </a:rPr>
              <a:t>được</a:t>
            </a:r>
            <a:r>
              <a:rPr lang="en-US" altLang="en-US" dirty="0">
                <a:solidFill>
                  <a:srgbClr val="002060"/>
                </a:solidFill>
                <a:cs typeface="Arial" panose="020B0604020202020204" pitchFamily="34" charset="0"/>
                <a:sym typeface="Arial" panose="020B0604020202020204" pitchFamily="34" charset="0"/>
              </a:rPr>
              <a:t> </a:t>
            </a:r>
            <a:r>
              <a:rPr lang="en-US" altLang="en-US" dirty="0" err="1">
                <a:solidFill>
                  <a:srgbClr val="002060"/>
                </a:solidFill>
                <a:cs typeface="Arial" panose="020B0604020202020204" pitchFamily="34" charset="0"/>
                <a:sym typeface="Arial" panose="020B0604020202020204" pitchFamily="34" charset="0"/>
              </a:rPr>
              <a:t>thực</a:t>
            </a:r>
            <a:r>
              <a:rPr lang="en-US" altLang="en-US" dirty="0">
                <a:solidFill>
                  <a:srgbClr val="002060"/>
                </a:solidFill>
                <a:cs typeface="Arial" panose="020B0604020202020204" pitchFamily="34" charset="0"/>
                <a:sym typeface="Arial" panose="020B0604020202020204" pitchFamily="34" charset="0"/>
              </a:rPr>
              <a:t> </a:t>
            </a:r>
            <a:r>
              <a:rPr lang="en-US" altLang="en-US" dirty="0" err="1">
                <a:solidFill>
                  <a:srgbClr val="002060"/>
                </a:solidFill>
                <a:cs typeface="Arial" panose="020B0604020202020204" pitchFamily="34" charset="0"/>
                <a:sym typeface="Arial" panose="020B0604020202020204" pitchFamily="34" charset="0"/>
              </a:rPr>
              <a:t>hiện</a:t>
            </a:r>
            <a:r>
              <a:rPr lang="en-US" altLang="en-US" dirty="0">
                <a:solidFill>
                  <a:srgbClr val="002060"/>
                </a:solidFill>
                <a:cs typeface="Arial" panose="020B0604020202020204" pitchFamily="34" charset="0"/>
                <a:sym typeface="Arial" panose="020B0604020202020204" pitchFamily="34" charset="0"/>
              </a:rPr>
              <a:t> </a:t>
            </a:r>
            <a:r>
              <a:rPr lang="en-US" altLang="en-US" dirty="0" err="1">
                <a:solidFill>
                  <a:srgbClr val="002060"/>
                </a:solidFill>
                <a:cs typeface="Arial" panose="020B0604020202020204" pitchFamily="34" charset="0"/>
                <a:sym typeface="Arial" panose="020B0604020202020204" pitchFamily="34" charset="0"/>
              </a:rPr>
              <a:t>về</a:t>
            </a:r>
            <a:r>
              <a:rPr lang="en-US" altLang="en-US" dirty="0">
                <a:solidFill>
                  <a:srgbClr val="002060"/>
                </a:solidFill>
                <a:cs typeface="Arial" panose="020B0604020202020204" pitchFamily="34" charset="0"/>
                <a:sym typeface="Arial" panose="020B0604020202020204" pitchFamily="34" charset="0"/>
              </a:rPr>
              <a:t> </a:t>
            </a:r>
            <a:r>
              <a:rPr lang="en-US" altLang="en-US" dirty="0" err="1">
                <a:solidFill>
                  <a:srgbClr val="002060"/>
                </a:solidFill>
                <a:cs typeface="Arial" panose="020B0604020202020204" pitchFamily="34" charset="0"/>
                <a:sym typeface="Arial" panose="020B0604020202020204" pitchFamily="34" charset="0"/>
              </a:rPr>
              <a:t>mặt</a:t>
            </a:r>
            <a:r>
              <a:rPr lang="en-US" altLang="en-US" dirty="0">
                <a:solidFill>
                  <a:srgbClr val="002060"/>
                </a:solidFill>
                <a:cs typeface="Arial" panose="020B0604020202020204" pitchFamily="34" charset="0"/>
                <a:sym typeface="Arial" panose="020B0604020202020204" pitchFamily="34" charset="0"/>
              </a:rPr>
              <a:t> </a:t>
            </a:r>
            <a:r>
              <a:rPr lang="en-US" altLang="en-US" dirty="0" err="1">
                <a:solidFill>
                  <a:srgbClr val="002060"/>
                </a:solidFill>
                <a:cs typeface="Arial" panose="020B0604020202020204" pitchFamily="34" charset="0"/>
                <a:sym typeface="Arial" panose="020B0604020202020204" pitchFamily="34" charset="0"/>
              </a:rPr>
              <a:t>kinh</a:t>
            </a:r>
            <a:r>
              <a:rPr lang="en-US" altLang="en-US" dirty="0">
                <a:solidFill>
                  <a:srgbClr val="002060"/>
                </a:solidFill>
                <a:cs typeface="Arial" panose="020B0604020202020204" pitchFamily="34" charset="0"/>
                <a:sym typeface="Arial" panose="020B0604020202020204" pitchFamily="34" charset="0"/>
              </a:rPr>
              <a:t> </a:t>
            </a:r>
            <a:r>
              <a:rPr lang="en-US" altLang="en-US" dirty="0" err="1">
                <a:solidFill>
                  <a:srgbClr val="002060"/>
                </a:solidFill>
                <a:cs typeface="Arial" panose="020B0604020202020204" pitchFamily="34" charset="0"/>
                <a:sym typeface="Arial" panose="020B0604020202020204" pitchFamily="34" charset="0"/>
              </a:rPr>
              <a:t>tế</a:t>
            </a:r>
            <a:r>
              <a:rPr lang="en-US" altLang="en-US" dirty="0">
                <a:solidFill>
                  <a:srgbClr val="002060"/>
                </a:solidFill>
                <a:cs typeface="Arial" panose="020B0604020202020204" pitchFamily="34" charset="0"/>
                <a:sym typeface="Arial" panose="020B0604020202020204" pitchFamily="34" charset="0"/>
              </a:rPr>
              <a:t>.</a:t>
            </a:r>
          </a:p>
        </p:txBody>
      </p:sp>
      <p:graphicFrame>
        <p:nvGraphicFramePr>
          <p:cNvPr id="53" name="Group 110">
            <a:extLst>
              <a:ext uri="{FF2B5EF4-FFF2-40B4-BE49-F238E27FC236}">
                <a16:creationId xmlns:a16="http://schemas.microsoft.com/office/drawing/2014/main" xmlns="" id="{ADA968AD-506E-4174-A058-98CD63ED3ACA}"/>
              </a:ext>
            </a:extLst>
          </p:cNvPr>
          <p:cNvGraphicFramePr>
            <a:graphicFrameLocks/>
          </p:cNvGraphicFramePr>
          <p:nvPr>
            <p:extLst>
              <p:ext uri="{D42A27DB-BD31-4B8C-83A1-F6EECF244321}">
                <p14:modId xmlns:p14="http://schemas.microsoft.com/office/powerpoint/2010/main" val="3511438754"/>
              </p:ext>
            </p:extLst>
          </p:nvPr>
        </p:nvGraphicFramePr>
        <p:xfrm>
          <a:off x="3620860" y="3933371"/>
          <a:ext cx="8234363" cy="2723355"/>
        </p:xfrm>
        <a:graphic>
          <a:graphicData uri="http://schemas.openxmlformats.org/drawingml/2006/table">
            <a:tbl>
              <a:tblPr/>
              <a:tblGrid>
                <a:gridCol w="1270454">
                  <a:extLst>
                    <a:ext uri="{9D8B030D-6E8A-4147-A177-3AD203B41FA5}">
                      <a16:colId xmlns:a16="http://schemas.microsoft.com/office/drawing/2014/main" xmlns="" val="20000"/>
                    </a:ext>
                  </a:extLst>
                </a:gridCol>
                <a:gridCol w="3590471">
                  <a:extLst>
                    <a:ext uri="{9D8B030D-6E8A-4147-A177-3AD203B41FA5}">
                      <a16:colId xmlns:a16="http://schemas.microsoft.com/office/drawing/2014/main" xmlns="" val="20001"/>
                    </a:ext>
                  </a:extLst>
                </a:gridCol>
                <a:gridCol w="3373438">
                  <a:extLst>
                    <a:ext uri="{9D8B030D-6E8A-4147-A177-3AD203B41FA5}">
                      <a16:colId xmlns:a16="http://schemas.microsoft.com/office/drawing/2014/main" xmlns="" val="20002"/>
                    </a:ext>
                  </a:extLst>
                </a:gridCol>
              </a:tblGrid>
              <a:tr h="318337">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en-US" sz="1800" b="1" i="0" u="none" strike="noStrike" cap="none" normalizeH="0" baseline="0" dirty="0">
                        <a:ln>
                          <a:noFill/>
                        </a:ln>
                        <a:solidFill>
                          <a:schemeClr val="tx1"/>
                        </a:solidFill>
                        <a:effectLst/>
                        <a:latin typeface="+mj-lt"/>
                      </a:endParaRPr>
                    </a:p>
                  </a:txBody>
                  <a:tcPr marT="45726" marB="45726"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sz="1800" b="1" i="0" u="none" strike="noStrike" cap="none" normalizeH="0" baseline="0" dirty="0" err="1">
                          <a:ln>
                            <a:noFill/>
                          </a:ln>
                          <a:solidFill>
                            <a:srgbClr val="00B050"/>
                          </a:solidFill>
                          <a:effectLst/>
                          <a:latin typeface="+mj-lt"/>
                        </a:rPr>
                        <a:t>Địa</a:t>
                      </a:r>
                      <a:r>
                        <a:rPr kumimoji="0" lang="en-US" sz="1800" b="1" i="0" u="none" strike="noStrike" cap="none" normalizeH="0" baseline="0" dirty="0">
                          <a:ln>
                            <a:noFill/>
                          </a:ln>
                          <a:solidFill>
                            <a:srgbClr val="00B050"/>
                          </a:solidFill>
                          <a:effectLst/>
                          <a:latin typeface="+mj-lt"/>
                        </a:rPr>
                        <a:t> </a:t>
                      </a:r>
                      <a:r>
                        <a:rPr kumimoji="0" lang="en-US" sz="1800" b="1" i="0" u="none" strike="noStrike" cap="none" normalizeH="0" baseline="0" dirty="0" err="1">
                          <a:ln>
                            <a:noFill/>
                          </a:ln>
                          <a:solidFill>
                            <a:srgbClr val="00B050"/>
                          </a:solidFill>
                          <a:effectLst/>
                          <a:latin typeface="+mj-lt"/>
                        </a:rPr>
                        <a:t>tô</a:t>
                      </a:r>
                      <a:r>
                        <a:rPr kumimoji="0" lang="en-US" sz="1800" b="1" i="0" u="none" strike="noStrike" cap="none" normalizeH="0" baseline="0" dirty="0">
                          <a:ln>
                            <a:noFill/>
                          </a:ln>
                          <a:solidFill>
                            <a:srgbClr val="00B050"/>
                          </a:solidFill>
                          <a:effectLst/>
                          <a:latin typeface="+mj-lt"/>
                        </a:rPr>
                        <a:t> </a:t>
                      </a:r>
                      <a:r>
                        <a:rPr kumimoji="0" lang="en-US" sz="1800" b="1" i="0" u="none" strike="noStrike" cap="none" normalizeH="0" baseline="0" dirty="0" err="1">
                          <a:ln>
                            <a:noFill/>
                          </a:ln>
                          <a:solidFill>
                            <a:srgbClr val="00B050"/>
                          </a:solidFill>
                          <a:effectLst/>
                          <a:latin typeface="+mj-lt"/>
                        </a:rPr>
                        <a:t>phong</a:t>
                      </a:r>
                      <a:r>
                        <a:rPr kumimoji="0" lang="en-US" sz="1800" b="1" i="0" u="none" strike="noStrike" cap="none" normalizeH="0" baseline="0" dirty="0">
                          <a:ln>
                            <a:noFill/>
                          </a:ln>
                          <a:solidFill>
                            <a:srgbClr val="00B050"/>
                          </a:solidFill>
                          <a:effectLst/>
                          <a:latin typeface="+mj-lt"/>
                        </a:rPr>
                        <a:t> </a:t>
                      </a:r>
                      <a:r>
                        <a:rPr kumimoji="0" lang="en-US" sz="1800" b="1" i="0" u="none" strike="noStrike" cap="none" normalizeH="0" baseline="0" dirty="0" err="1">
                          <a:ln>
                            <a:noFill/>
                          </a:ln>
                          <a:solidFill>
                            <a:srgbClr val="00B050"/>
                          </a:solidFill>
                          <a:effectLst/>
                          <a:latin typeface="+mj-lt"/>
                        </a:rPr>
                        <a:t>kiến</a:t>
                      </a:r>
                      <a:endParaRPr kumimoji="0" lang="en-US" sz="1800" b="1" i="0" u="none" strike="noStrike" cap="none" normalizeH="0" baseline="0" dirty="0">
                        <a:ln>
                          <a:noFill/>
                        </a:ln>
                        <a:solidFill>
                          <a:srgbClr val="00B050"/>
                        </a:solidFill>
                        <a:effectLst/>
                        <a:latin typeface="+mj-lt"/>
                      </a:endParaRPr>
                    </a:p>
                  </a:txBody>
                  <a:tcPr marT="45726" marB="45726"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sz="1800" b="1" i="0" u="none" strike="noStrike" cap="none" normalizeH="0" baseline="0" dirty="0" err="1">
                          <a:ln>
                            <a:noFill/>
                          </a:ln>
                          <a:solidFill>
                            <a:srgbClr val="00B050"/>
                          </a:solidFill>
                          <a:effectLst/>
                          <a:latin typeface="+mj-lt"/>
                        </a:rPr>
                        <a:t>Địa</a:t>
                      </a:r>
                      <a:r>
                        <a:rPr kumimoji="0" lang="en-US" sz="1800" b="1" i="0" u="none" strike="noStrike" cap="none" normalizeH="0" baseline="0" dirty="0">
                          <a:ln>
                            <a:noFill/>
                          </a:ln>
                          <a:solidFill>
                            <a:srgbClr val="00B050"/>
                          </a:solidFill>
                          <a:effectLst/>
                          <a:latin typeface="+mj-lt"/>
                        </a:rPr>
                        <a:t> </a:t>
                      </a:r>
                      <a:r>
                        <a:rPr kumimoji="0" lang="en-US" sz="1800" b="1" i="0" u="none" strike="noStrike" cap="none" normalizeH="0" baseline="0" dirty="0" err="1">
                          <a:ln>
                            <a:noFill/>
                          </a:ln>
                          <a:solidFill>
                            <a:srgbClr val="00B050"/>
                          </a:solidFill>
                          <a:effectLst/>
                          <a:latin typeface="+mj-lt"/>
                        </a:rPr>
                        <a:t>tô</a:t>
                      </a:r>
                      <a:r>
                        <a:rPr kumimoji="0" lang="en-US" sz="1800" b="1" i="0" u="none" strike="noStrike" cap="none" normalizeH="0" baseline="0" dirty="0">
                          <a:ln>
                            <a:noFill/>
                          </a:ln>
                          <a:solidFill>
                            <a:srgbClr val="00B050"/>
                          </a:solidFill>
                          <a:effectLst/>
                          <a:latin typeface="+mj-lt"/>
                        </a:rPr>
                        <a:t> TBCN</a:t>
                      </a:r>
                    </a:p>
                  </a:txBody>
                  <a:tcPr marT="45726" marB="45726"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xmlns="" val="10000"/>
                  </a:ext>
                </a:extLst>
              </a:tr>
              <a:tr h="1306011">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sz="1800" b="1" i="0" u="none" strike="noStrike" cap="none" normalizeH="0" baseline="0" dirty="0" err="1">
                          <a:ln>
                            <a:noFill/>
                          </a:ln>
                          <a:solidFill>
                            <a:srgbClr val="FF0080"/>
                          </a:solidFill>
                          <a:effectLst/>
                          <a:latin typeface="+mj-lt"/>
                        </a:rPr>
                        <a:t>Về</a:t>
                      </a:r>
                      <a:r>
                        <a:rPr kumimoji="0" lang="en-US" sz="1800" b="1" i="0" u="none" strike="noStrike" cap="none" normalizeH="0" baseline="0" dirty="0">
                          <a:ln>
                            <a:noFill/>
                          </a:ln>
                          <a:solidFill>
                            <a:srgbClr val="FF0080"/>
                          </a:solidFill>
                          <a:effectLst/>
                          <a:latin typeface="+mj-lt"/>
                        </a:rPr>
                        <a:t> </a:t>
                      </a:r>
                      <a:r>
                        <a:rPr kumimoji="0" lang="en-US" sz="1800" b="1" i="0" u="none" strike="noStrike" cap="none" normalizeH="0" baseline="0" dirty="0" err="1">
                          <a:ln>
                            <a:noFill/>
                          </a:ln>
                          <a:solidFill>
                            <a:srgbClr val="FF0080"/>
                          </a:solidFill>
                          <a:effectLst/>
                          <a:latin typeface="+mj-lt"/>
                        </a:rPr>
                        <a:t>chất</a:t>
                      </a:r>
                      <a:endParaRPr kumimoji="0" lang="en-US" sz="1800" b="1" i="0" u="none" strike="noStrike" cap="none" normalizeH="0" baseline="0" dirty="0">
                        <a:ln>
                          <a:noFill/>
                        </a:ln>
                        <a:solidFill>
                          <a:srgbClr val="FF0080"/>
                        </a:solidFill>
                        <a:effectLst/>
                        <a:latin typeface="+mj-lt"/>
                      </a:endParaRPr>
                    </a:p>
                  </a:txBody>
                  <a:tcPr marT="45726" marB="45726"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just" defTabSz="914400" rtl="0" eaLnBrk="1" fontAlgn="base" latinLnBrk="0" hangingPunct="1">
                        <a:lnSpc>
                          <a:spcPct val="110000"/>
                        </a:lnSpc>
                        <a:spcBef>
                          <a:spcPct val="10000"/>
                        </a:spcBef>
                        <a:spcAft>
                          <a:spcPct val="10000"/>
                        </a:spcAft>
                        <a:buClr>
                          <a:schemeClr val="folHlink"/>
                        </a:buClr>
                        <a:buSzPct val="60000"/>
                        <a:buFont typeface="Wingdings" pitchFamily="2" charset="2"/>
                        <a:buNone/>
                        <a:tabLst/>
                      </a:pPr>
                      <a:r>
                        <a:rPr kumimoji="0" lang="en-US" sz="1800" b="0" i="0" u="none" strike="noStrike" cap="none" normalizeH="0" baseline="0" dirty="0" err="1">
                          <a:ln>
                            <a:noFill/>
                          </a:ln>
                          <a:solidFill>
                            <a:schemeClr val="tx1"/>
                          </a:solidFill>
                          <a:effectLst/>
                          <a:latin typeface="+mj-lt"/>
                        </a:rPr>
                        <a:t>Phản</a:t>
                      </a:r>
                      <a:r>
                        <a:rPr kumimoji="0" lang="en-US" sz="1800" b="0" i="0" u="none" strike="noStrike" cap="none" normalizeH="0" baseline="0" dirty="0">
                          <a:ln>
                            <a:noFill/>
                          </a:ln>
                          <a:solidFill>
                            <a:schemeClr val="tx1"/>
                          </a:solidFill>
                          <a:effectLst/>
                          <a:latin typeface="+mj-lt"/>
                        </a:rPr>
                        <a:t> </a:t>
                      </a:r>
                      <a:r>
                        <a:rPr kumimoji="0" lang="en-US" sz="1800" b="0" i="0" u="none" strike="noStrike" cap="none" normalizeH="0" baseline="0" dirty="0" err="1">
                          <a:ln>
                            <a:noFill/>
                          </a:ln>
                          <a:solidFill>
                            <a:schemeClr val="tx1"/>
                          </a:solidFill>
                          <a:effectLst/>
                          <a:latin typeface="+mj-lt"/>
                        </a:rPr>
                        <a:t>ánh</a:t>
                      </a:r>
                      <a:r>
                        <a:rPr kumimoji="0" lang="en-US" sz="1800" b="0" i="0" u="none" strike="noStrike" cap="none" normalizeH="0" baseline="0" dirty="0">
                          <a:ln>
                            <a:noFill/>
                          </a:ln>
                          <a:solidFill>
                            <a:schemeClr val="tx1"/>
                          </a:solidFill>
                          <a:effectLst/>
                          <a:latin typeface="+mj-lt"/>
                        </a:rPr>
                        <a:t> </a:t>
                      </a:r>
                      <a:r>
                        <a:rPr kumimoji="0" lang="en-US" sz="1800" b="0" i="0" u="none" strike="noStrike" cap="none" normalizeH="0" baseline="0" dirty="0" err="1">
                          <a:ln>
                            <a:noFill/>
                          </a:ln>
                          <a:solidFill>
                            <a:schemeClr val="tx1"/>
                          </a:solidFill>
                          <a:effectLst/>
                          <a:latin typeface="+mj-lt"/>
                        </a:rPr>
                        <a:t>mối</a:t>
                      </a:r>
                      <a:r>
                        <a:rPr kumimoji="0" lang="en-US" sz="1800" b="0" i="0" u="none" strike="noStrike" cap="none" normalizeH="0" baseline="0" dirty="0">
                          <a:ln>
                            <a:noFill/>
                          </a:ln>
                          <a:solidFill>
                            <a:schemeClr val="tx1"/>
                          </a:solidFill>
                          <a:effectLst/>
                          <a:latin typeface="+mj-lt"/>
                        </a:rPr>
                        <a:t> </a:t>
                      </a:r>
                      <a:r>
                        <a:rPr kumimoji="0" lang="en-US" sz="1800" b="0" i="0" u="none" strike="noStrike" cap="none" normalizeH="0" baseline="0" dirty="0" err="1">
                          <a:ln>
                            <a:noFill/>
                          </a:ln>
                          <a:solidFill>
                            <a:schemeClr val="tx1"/>
                          </a:solidFill>
                          <a:effectLst/>
                          <a:latin typeface="+mj-lt"/>
                        </a:rPr>
                        <a:t>quan</a:t>
                      </a:r>
                      <a:r>
                        <a:rPr kumimoji="0" lang="en-US" sz="1800" b="0" i="0" u="none" strike="noStrike" cap="none" normalizeH="0" baseline="0" dirty="0">
                          <a:ln>
                            <a:noFill/>
                          </a:ln>
                          <a:solidFill>
                            <a:schemeClr val="tx1"/>
                          </a:solidFill>
                          <a:effectLst/>
                          <a:latin typeface="+mj-lt"/>
                        </a:rPr>
                        <a:t> </a:t>
                      </a:r>
                      <a:r>
                        <a:rPr kumimoji="0" lang="en-US" sz="1800" b="0" i="0" u="none" strike="noStrike" cap="none" normalizeH="0" baseline="0" dirty="0" err="1">
                          <a:ln>
                            <a:noFill/>
                          </a:ln>
                          <a:solidFill>
                            <a:schemeClr val="tx1"/>
                          </a:solidFill>
                          <a:effectLst/>
                          <a:latin typeface="+mj-lt"/>
                        </a:rPr>
                        <a:t>hệ</a:t>
                      </a:r>
                      <a:r>
                        <a:rPr kumimoji="0" lang="en-US" sz="1800" b="0" i="0" u="none" strike="noStrike" cap="none" normalizeH="0" baseline="0" dirty="0">
                          <a:ln>
                            <a:noFill/>
                          </a:ln>
                          <a:solidFill>
                            <a:schemeClr val="tx1"/>
                          </a:solidFill>
                          <a:effectLst/>
                          <a:latin typeface="+mj-lt"/>
                        </a:rPr>
                        <a:t> </a:t>
                      </a:r>
                      <a:r>
                        <a:rPr kumimoji="0" lang="en-US" sz="1800" b="0" i="0" u="none" strike="noStrike" cap="none" normalizeH="0" baseline="0" dirty="0" err="1">
                          <a:ln>
                            <a:noFill/>
                          </a:ln>
                          <a:solidFill>
                            <a:schemeClr val="tx1"/>
                          </a:solidFill>
                          <a:effectLst/>
                          <a:latin typeface="+mj-lt"/>
                        </a:rPr>
                        <a:t>giữa</a:t>
                      </a:r>
                      <a:r>
                        <a:rPr kumimoji="0" lang="en-US" sz="1800" b="0" i="0" u="none" strike="noStrike" cap="none" normalizeH="0" baseline="0" dirty="0">
                          <a:ln>
                            <a:noFill/>
                          </a:ln>
                          <a:solidFill>
                            <a:schemeClr val="tx1"/>
                          </a:solidFill>
                          <a:effectLst/>
                          <a:latin typeface="+mj-lt"/>
                        </a:rPr>
                        <a:t> 2 </a:t>
                      </a:r>
                      <a:r>
                        <a:rPr kumimoji="0" lang="en-US" sz="1800" b="0" i="0" u="none" strike="noStrike" cap="none" normalizeH="0" baseline="0" dirty="0" err="1">
                          <a:ln>
                            <a:noFill/>
                          </a:ln>
                          <a:solidFill>
                            <a:schemeClr val="tx1"/>
                          </a:solidFill>
                          <a:effectLst/>
                          <a:latin typeface="+mj-lt"/>
                        </a:rPr>
                        <a:t>giai</a:t>
                      </a:r>
                      <a:r>
                        <a:rPr kumimoji="0" lang="en-US" sz="1800" b="0" i="0" u="none" strike="noStrike" cap="none" normalizeH="0" baseline="0" dirty="0">
                          <a:ln>
                            <a:noFill/>
                          </a:ln>
                          <a:solidFill>
                            <a:schemeClr val="tx1"/>
                          </a:solidFill>
                          <a:effectLst/>
                          <a:latin typeface="+mj-lt"/>
                        </a:rPr>
                        <a:t> </a:t>
                      </a:r>
                      <a:r>
                        <a:rPr kumimoji="0" lang="en-US" sz="1800" b="0" i="0" u="none" strike="noStrike" cap="none" normalizeH="0" baseline="0" dirty="0" err="1">
                          <a:ln>
                            <a:noFill/>
                          </a:ln>
                          <a:solidFill>
                            <a:schemeClr val="tx1"/>
                          </a:solidFill>
                          <a:effectLst/>
                          <a:latin typeface="+mj-lt"/>
                        </a:rPr>
                        <a:t>cấp</a:t>
                      </a:r>
                      <a:r>
                        <a:rPr kumimoji="0" lang="en-US" sz="1800" b="0" i="0" u="none" strike="noStrike" cap="none" normalizeH="0" baseline="0" dirty="0">
                          <a:ln>
                            <a:noFill/>
                          </a:ln>
                          <a:solidFill>
                            <a:schemeClr val="tx1"/>
                          </a:solidFill>
                          <a:effectLst/>
                          <a:latin typeface="+mj-lt"/>
                        </a:rPr>
                        <a:t> </a:t>
                      </a:r>
                      <a:r>
                        <a:rPr kumimoji="0" lang="en-US" sz="1800" b="0" i="0" u="none" strike="noStrike" cap="none" normalizeH="0" baseline="0" dirty="0" err="1">
                          <a:ln>
                            <a:noFill/>
                          </a:ln>
                          <a:solidFill>
                            <a:schemeClr val="tx1"/>
                          </a:solidFill>
                          <a:effectLst/>
                          <a:latin typeface="+mj-lt"/>
                        </a:rPr>
                        <a:t>địa</a:t>
                      </a:r>
                      <a:r>
                        <a:rPr kumimoji="0" lang="en-US" sz="1800" b="0" i="0" u="none" strike="noStrike" cap="none" normalizeH="0" baseline="0" dirty="0">
                          <a:ln>
                            <a:noFill/>
                          </a:ln>
                          <a:solidFill>
                            <a:schemeClr val="tx1"/>
                          </a:solidFill>
                          <a:effectLst/>
                          <a:latin typeface="+mj-lt"/>
                        </a:rPr>
                        <a:t> </a:t>
                      </a:r>
                      <a:r>
                        <a:rPr kumimoji="0" lang="en-US" sz="1800" b="0" i="0" u="none" strike="noStrike" cap="none" normalizeH="0" baseline="0" dirty="0" err="1">
                          <a:ln>
                            <a:noFill/>
                          </a:ln>
                          <a:solidFill>
                            <a:schemeClr val="tx1"/>
                          </a:solidFill>
                          <a:effectLst/>
                          <a:latin typeface="+mj-lt"/>
                        </a:rPr>
                        <a:t>chủ</a:t>
                      </a:r>
                      <a:r>
                        <a:rPr kumimoji="0" lang="en-US" sz="1800" b="0" i="0" u="none" strike="noStrike" cap="none" normalizeH="0" baseline="0" dirty="0">
                          <a:ln>
                            <a:noFill/>
                          </a:ln>
                          <a:solidFill>
                            <a:schemeClr val="tx1"/>
                          </a:solidFill>
                          <a:effectLst/>
                          <a:latin typeface="+mj-lt"/>
                        </a:rPr>
                        <a:t> </a:t>
                      </a:r>
                      <a:r>
                        <a:rPr kumimoji="0" lang="en-US" sz="1800" b="0" i="0" u="none" strike="noStrike" cap="none" normalizeH="0" baseline="0" dirty="0" err="1">
                          <a:ln>
                            <a:noFill/>
                          </a:ln>
                          <a:solidFill>
                            <a:schemeClr val="tx1"/>
                          </a:solidFill>
                          <a:effectLst/>
                          <a:latin typeface="+mj-lt"/>
                        </a:rPr>
                        <a:t>và</a:t>
                      </a:r>
                      <a:r>
                        <a:rPr kumimoji="0" lang="en-US" sz="1800" b="0" i="0" u="none" strike="noStrike" cap="none" normalizeH="0" baseline="0" dirty="0">
                          <a:ln>
                            <a:noFill/>
                          </a:ln>
                          <a:solidFill>
                            <a:schemeClr val="tx1"/>
                          </a:solidFill>
                          <a:effectLst/>
                          <a:latin typeface="+mj-lt"/>
                        </a:rPr>
                        <a:t> </a:t>
                      </a:r>
                      <a:r>
                        <a:rPr kumimoji="0" lang="en-US" sz="1800" b="0" i="0" u="none" strike="noStrike" cap="none" normalizeH="0" baseline="0" dirty="0" err="1">
                          <a:ln>
                            <a:noFill/>
                          </a:ln>
                          <a:solidFill>
                            <a:schemeClr val="tx1"/>
                          </a:solidFill>
                          <a:effectLst/>
                          <a:latin typeface="+mj-lt"/>
                        </a:rPr>
                        <a:t>nông</a:t>
                      </a:r>
                      <a:r>
                        <a:rPr kumimoji="0" lang="en-US" sz="1800" b="0" i="0" u="none" strike="noStrike" cap="none" normalizeH="0" baseline="0" dirty="0">
                          <a:ln>
                            <a:noFill/>
                          </a:ln>
                          <a:solidFill>
                            <a:schemeClr val="tx1"/>
                          </a:solidFill>
                          <a:effectLst/>
                          <a:latin typeface="+mj-lt"/>
                        </a:rPr>
                        <a:t> </a:t>
                      </a:r>
                      <a:r>
                        <a:rPr kumimoji="0" lang="en-US" sz="1800" b="0" i="0" u="none" strike="noStrike" cap="none" normalizeH="0" baseline="0" dirty="0" err="1">
                          <a:ln>
                            <a:noFill/>
                          </a:ln>
                          <a:solidFill>
                            <a:schemeClr val="tx1"/>
                          </a:solidFill>
                          <a:effectLst/>
                          <a:latin typeface="+mj-lt"/>
                        </a:rPr>
                        <a:t>dân</a:t>
                      </a:r>
                      <a:r>
                        <a:rPr kumimoji="0" lang="en-US" sz="1800" b="0" i="0" u="none" strike="noStrike" cap="none" normalizeH="0" baseline="0" dirty="0">
                          <a:ln>
                            <a:noFill/>
                          </a:ln>
                          <a:solidFill>
                            <a:schemeClr val="tx1"/>
                          </a:solidFill>
                          <a:effectLst/>
                          <a:latin typeface="+mj-lt"/>
                        </a:rPr>
                        <a:t>.</a:t>
                      </a:r>
                    </a:p>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en-US" sz="1800" b="0" i="0" u="none" strike="noStrike" cap="none" normalizeH="0" baseline="0" dirty="0">
                        <a:ln>
                          <a:noFill/>
                        </a:ln>
                        <a:solidFill>
                          <a:schemeClr val="tx1"/>
                        </a:solidFill>
                        <a:effectLst/>
                        <a:latin typeface="+mj-lt"/>
                      </a:endParaRPr>
                    </a:p>
                  </a:txBody>
                  <a:tcPr marT="45726" marB="45726"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just" defTabSz="914400" rtl="0" eaLnBrk="1" fontAlgn="base" latinLnBrk="0" hangingPunct="1">
                        <a:lnSpc>
                          <a:spcPct val="110000"/>
                        </a:lnSpc>
                        <a:spcBef>
                          <a:spcPct val="10000"/>
                        </a:spcBef>
                        <a:spcAft>
                          <a:spcPct val="10000"/>
                        </a:spcAft>
                        <a:buClr>
                          <a:schemeClr val="folHlink"/>
                        </a:buClr>
                        <a:buSzPct val="60000"/>
                        <a:buFont typeface="Wingdings" pitchFamily="2" charset="2"/>
                        <a:buNone/>
                        <a:tabLst/>
                      </a:pPr>
                      <a:r>
                        <a:rPr kumimoji="0" lang="en-US" sz="1800" b="0" i="0" u="none" strike="noStrike" cap="none" normalizeH="0" baseline="0" dirty="0" err="1">
                          <a:ln>
                            <a:noFill/>
                          </a:ln>
                          <a:solidFill>
                            <a:schemeClr val="tx1"/>
                          </a:solidFill>
                          <a:effectLst/>
                          <a:latin typeface="+mj-lt"/>
                        </a:rPr>
                        <a:t>Biểu</a:t>
                      </a:r>
                      <a:r>
                        <a:rPr kumimoji="0" lang="en-US" sz="1800" b="0" i="0" u="none" strike="noStrike" cap="none" normalizeH="0" baseline="0" dirty="0">
                          <a:ln>
                            <a:noFill/>
                          </a:ln>
                          <a:solidFill>
                            <a:schemeClr val="tx1"/>
                          </a:solidFill>
                          <a:effectLst/>
                          <a:latin typeface="+mj-lt"/>
                        </a:rPr>
                        <a:t> </a:t>
                      </a:r>
                      <a:r>
                        <a:rPr kumimoji="0" lang="en-US" sz="1800" b="0" i="0" u="none" strike="noStrike" cap="none" normalizeH="0" baseline="0" dirty="0" err="1">
                          <a:ln>
                            <a:noFill/>
                          </a:ln>
                          <a:solidFill>
                            <a:schemeClr val="tx1"/>
                          </a:solidFill>
                          <a:effectLst/>
                          <a:latin typeface="+mj-lt"/>
                        </a:rPr>
                        <a:t>hiện</a:t>
                      </a:r>
                      <a:r>
                        <a:rPr kumimoji="0" lang="en-US" sz="1800" b="0" i="0" u="none" strike="noStrike" cap="none" normalizeH="0" baseline="0" dirty="0">
                          <a:ln>
                            <a:noFill/>
                          </a:ln>
                          <a:solidFill>
                            <a:schemeClr val="tx1"/>
                          </a:solidFill>
                          <a:effectLst/>
                          <a:latin typeface="+mj-lt"/>
                        </a:rPr>
                        <a:t> </a:t>
                      </a:r>
                      <a:r>
                        <a:rPr kumimoji="0" lang="en-US" sz="1800" b="0" i="0" u="none" strike="noStrike" cap="none" normalizeH="0" baseline="0" dirty="0" err="1">
                          <a:ln>
                            <a:noFill/>
                          </a:ln>
                          <a:solidFill>
                            <a:schemeClr val="tx1"/>
                          </a:solidFill>
                          <a:effectLst/>
                          <a:latin typeface="+mj-lt"/>
                        </a:rPr>
                        <a:t>quan</a:t>
                      </a:r>
                      <a:r>
                        <a:rPr kumimoji="0" lang="en-US" sz="1800" b="0" i="0" u="none" strike="noStrike" cap="none" normalizeH="0" baseline="0" dirty="0">
                          <a:ln>
                            <a:noFill/>
                          </a:ln>
                          <a:solidFill>
                            <a:schemeClr val="tx1"/>
                          </a:solidFill>
                          <a:effectLst/>
                          <a:latin typeface="+mj-lt"/>
                        </a:rPr>
                        <a:t> </a:t>
                      </a:r>
                      <a:r>
                        <a:rPr kumimoji="0" lang="en-US" sz="1800" b="0" i="0" u="none" strike="noStrike" cap="none" normalizeH="0" baseline="0" dirty="0" err="1">
                          <a:ln>
                            <a:noFill/>
                          </a:ln>
                          <a:solidFill>
                            <a:schemeClr val="tx1"/>
                          </a:solidFill>
                          <a:effectLst/>
                          <a:latin typeface="+mj-lt"/>
                        </a:rPr>
                        <a:t>hệ</a:t>
                      </a:r>
                      <a:r>
                        <a:rPr kumimoji="0" lang="en-US" sz="1800" b="0" i="0" u="none" strike="noStrike" cap="none" normalizeH="0" baseline="0" dirty="0">
                          <a:ln>
                            <a:noFill/>
                          </a:ln>
                          <a:solidFill>
                            <a:schemeClr val="tx1"/>
                          </a:solidFill>
                          <a:effectLst/>
                          <a:latin typeface="+mj-lt"/>
                        </a:rPr>
                        <a:t> </a:t>
                      </a:r>
                      <a:r>
                        <a:rPr kumimoji="0" lang="en-US" sz="1800" b="0" i="0" u="none" strike="noStrike" cap="none" normalizeH="0" baseline="0" dirty="0" err="1">
                          <a:ln>
                            <a:noFill/>
                          </a:ln>
                          <a:solidFill>
                            <a:schemeClr val="tx1"/>
                          </a:solidFill>
                          <a:effectLst/>
                          <a:latin typeface="+mj-lt"/>
                        </a:rPr>
                        <a:t>ba</a:t>
                      </a:r>
                      <a:r>
                        <a:rPr kumimoji="0" lang="en-US" sz="1800" b="0" i="0" u="none" strike="noStrike" cap="none" normalizeH="0" baseline="0" dirty="0">
                          <a:ln>
                            <a:noFill/>
                          </a:ln>
                          <a:solidFill>
                            <a:schemeClr val="tx1"/>
                          </a:solidFill>
                          <a:effectLst/>
                          <a:latin typeface="+mj-lt"/>
                        </a:rPr>
                        <a:t> </a:t>
                      </a:r>
                      <a:r>
                        <a:rPr kumimoji="0" lang="en-US" sz="1800" b="0" i="0" u="none" strike="noStrike" cap="none" normalizeH="0" baseline="0" dirty="0" err="1">
                          <a:ln>
                            <a:noFill/>
                          </a:ln>
                          <a:solidFill>
                            <a:schemeClr val="tx1"/>
                          </a:solidFill>
                          <a:effectLst/>
                          <a:latin typeface="+mj-lt"/>
                        </a:rPr>
                        <a:t>giai</a:t>
                      </a:r>
                      <a:r>
                        <a:rPr kumimoji="0" lang="en-US" sz="1800" b="0" i="0" u="none" strike="noStrike" cap="none" normalizeH="0" baseline="0" dirty="0">
                          <a:ln>
                            <a:noFill/>
                          </a:ln>
                          <a:solidFill>
                            <a:schemeClr val="tx1"/>
                          </a:solidFill>
                          <a:effectLst/>
                          <a:latin typeface="+mj-lt"/>
                        </a:rPr>
                        <a:t> </a:t>
                      </a:r>
                      <a:r>
                        <a:rPr kumimoji="0" lang="en-US" sz="1800" b="0" i="0" u="none" strike="noStrike" cap="none" normalizeH="0" baseline="0" dirty="0" err="1">
                          <a:ln>
                            <a:noFill/>
                          </a:ln>
                          <a:solidFill>
                            <a:schemeClr val="tx1"/>
                          </a:solidFill>
                          <a:effectLst/>
                          <a:latin typeface="+mj-lt"/>
                        </a:rPr>
                        <a:t>cấp</a:t>
                      </a:r>
                      <a:r>
                        <a:rPr kumimoji="0" lang="en-US" sz="1800" b="0" i="0" u="none" strike="noStrike" cap="none" normalizeH="0" baseline="0" dirty="0">
                          <a:ln>
                            <a:noFill/>
                          </a:ln>
                          <a:solidFill>
                            <a:schemeClr val="tx1"/>
                          </a:solidFill>
                          <a:effectLst/>
                          <a:latin typeface="+mj-lt"/>
                        </a:rPr>
                        <a:t> </a:t>
                      </a:r>
                      <a:r>
                        <a:rPr kumimoji="0" lang="en-US" sz="1800" b="0" i="0" u="none" strike="noStrike" cap="none" normalizeH="0" baseline="0" dirty="0" err="1">
                          <a:ln>
                            <a:noFill/>
                          </a:ln>
                          <a:solidFill>
                            <a:schemeClr val="tx1"/>
                          </a:solidFill>
                          <a:effectLst/>
                          <a:latin typeface="+mj-lt"/>
                        </a:rPr>
                        <a:t>trong</a:t>
                      </a:r>
                      <a:r>
                        <a:rPr kumimoji="0" lang="en-US" sz="1800" b="0" i="0" u="none" strike="noStrike" cap="none" normalizeH="0" baseline="0" dirty="0">
                          <a:ln>
                            <a:noFill/>
                          </a:ln>
                          <a:solidFill>
                            <a:schemeClr val="tx1"/>
                          </a:solidFill>
                          <a:effectLst/>
                          <a:latin typeface="+mj-lt"/>
                        </a:rPr>
                        <a:t> </a:t>
                      </a:r>
                      <a:r>
                        <a:rPr kumimoji="0" lang="en-US" sz="1800" b="0" i="0" u="none" strike="noStrike" cap="none" normalizeH="0" baseline="0" dirty="0" err="1">
                          <a:ln>
                            <a:noFill/>
                          </a:ln>
                          <a:solidFill>
                            <a:schemeClr val="tx1"/>
                          </a:solidFill>
                          <a:effectLst/>
                          <a:latin typeface="+mj-lt"/>
                        </a:rPr>
                        <a:t>xã</a:t>
                      </a:r>
                      <a:r>
                        <a:rPr kumimoji="0" lang="en-US" sz="1800" b="0" i="0" u="none" strike="noStrike" cap="none" normalizeH="0" baseline="0" dirty="0">
                          <a:ln>
                            <a:noFill/>
                          </a:ln>
                          <a:solidFill>
                            <a:schemeClr val="tx1"/>
                          </a:solidFill>
                          <a:effectLst/>
                          <a:latin typeface="+mj-lt"/>
                        </a:rPr>
                        <a:t> </a:t>
                      </a:r>
                      <a:r>
                        <a:rPr kumimoji="0" lang="en-US" sz="1800" b="0" i="0" u="none" strike="noStrike" cap="none" normalizeH="0" baseline="0" dirty="0" err="1">
                          <a:ln>
                            <a:noFill/>
                          </a:ln>
                          <a:solidFill>
                            <a:schemeClr val="tx1"/>
                          </a:solidFill>
                          <a:effectLst/>
                          <a:latin typeface="+mj-lt"/>
                        </a:rPr>
                        <a:t>hội</a:t>
                      </a:r>
                      <a:r>
                        <a:rPr kumimoji="0" lang="en-US" sz="1800" b="0" i="0" u="none" strike="noStrike" cap="none" normalizeH="0" baseline="0" dirty="0">
                          <a:ln>
                            <a:noFill/>
                          </a:ln>
                          <a:solidFill>
                            <a:schemeClr val="tx1"/>
                          </a:solidFill>
                          <a:effectLst/>
                          <a:latin typeface="+mj-lt"/>
                        </a:rPr>
                        <a:t>: </a:t>
                      </a:r>
                      <a:r>
                        <a:rPr kumimoji="0" lang="en-US" sz="1800" b="0" i="0" u="none" strike="noStrike" cap="none" normalizeH="0" baseline="0" dirty="0" err="1">
                          <a:ln>
                            <a:noFill/>
                          </a:ln>
                          <a:solidFill>
                            <a:schemeClr val="tx1"/>
                          </a:solidFill>
                          <a:effectLst/>
                          <a:latin typeface="+mj-lt"/>
                        </a:rPr>
                        <a:t>Địa</a:t>
                      </a:r>
                      <a:r>
                        <a:rPr kumimoji="0" lang="en-US" sz="1800" b="0" i="0" u="none" strike="noStrike" cap="none" normalizeH="0" baseline="0" dirty="0">
                          <a:ln>
                            <a:noFill/>
                          </a:ln>
                          <a:solidFill>
                            <a:schemeClr val="tx1"/>
                          </a:solidFill>
                          <a:effectLst/>
                          <a:latin typeface="+mj-lt"/>
                        </a:rPr>
                        <a:t> </a:t>
                      </a:r>
                      <a:r>
                        <a:rPr kumimoji="0" lang="en-US" sz="1800" b="0" i="0" u="none" strike="noStrike" cap="none" normalizeH="0" baseline="0" dirty="0" err="1">
                          <a:ln>
                            <a:noFill/>
                          </a:ln>
                          <a:solidFill>
                            <a:schemeClr val="tx1"/>
                          </a:solidFill>
                          <a:effectLst/>
                          <a:latin typeface="+mj-lt"/>
                        </a:rPr>
                        <a:t>chủ</a:t>
                      </a:r>
                      <a:r>
                        <a:rPr kumimoji="0" lang="en-US" sz="1800" b="0" i="0" u="none" strike="noStrike" cap="none" normalizeH="0" baseline="0" dirty="0">
                          <a:ln>
                            <a:noFill/>
                          </a:ln>
                          <a:solidFill>
                            <a:schemeClr val="tx1"/>
                          </a:solidFill>
                          <a:effectLst/>
                          <a:latin typeface="+mj-lt"/>
                        </a:rPr>
                        <a:t>, </a:t>
                      </a:r>
                      <a:r>
                        <a:rPr kumimoji="0" lang="en-US" sz="1800" b="0" i="0" u="none" strike="noStrike" cap="none" normalizeH="0" baseline="0" dirty="0" err="1">
                          <a:ln>
                            <a:noFill/>
                          </a:ln>
                          <a:solidFill>
                            <a:schemeClr val="tx1"/>
                          </a:solidFill>
                          <a:effectLst/>
                          <a:latin typeface="+mj-lt"/>
                        </a:rPr>
                        <a:t>Tư</a:t>
                      </a:r>
                      <a:r>
                        <a:rPr kumimoji="0" lang="en-US" sz="1800" b="0" i="0" u="none" strike="noStrike" cap="none" normalizeH="0" baseline="0" dirty="0">
                          <a:ln>
                            <a:noFill/>
                          </a:ln>
                          <a:solidFill>
                            <a:schemeClr val="tx1"/>
                          </a:solidFill>
                          <a:effectLst/>
                          <a:latin typeface="+mj-lt"/>
                        </a:rPr>
                        <a:t> </a:t>
                      </a:r>
                      <a:r>
                        <a:rPr kumimoji="0" lang="en-US" sz="1800" b="0" i="0" u="none" strike="noStrike" cap="none" normalizeH="0" baseline="0" dirty="0" err="1">
                          <a:ln>
                            <a:noFill/>
                          </a:ln>
                          <a:solidFill>
                            <a:schemeClr val="tx1"/>
                          </a:solidFill>
                          <a:effectLst/>
                          <a:latin typeface="+mj-lt"/>
                        </a:rPr>
                        <a:t>bản</a:t>
                      </a:r>
                      <a:r>
                        <a:rPr kumimoji="0" lang="en-US" sz="1800" b="0" i="0" u="none" strike="noStrike" cap="none" normalizeH="0" baseline="0" dirty="0">
                          <a:ln>
                            <a:noFill/>
                          </a:ln>
                          <a:solidFill>
                            <a:schemeClr val="tx1"/>
                          </a:solidFill>
                          <a:effectLst/>
                          <a:latin typeface="+mj-lt"/>
                        </a:rPr>
                        <a:t> </a:t>
                      </a:r>
                      <a:r>
                        <a:rPr kumimoji="0" lang="en-US" sz="1800" b="0" i="0" u="none" strike="noStrike" cap="none" normalizeH="0" baseline="0" dirty="0" err="1">
                          <a:ln>
                            <a:noFill/>
                          </a:ln>
                          <a:solidFill>
                            <a:schemeClr val="tx1"/>
                          </a:solidFill>
                          <a:effectLst/>
                          <a:latin typeface="+mj-lt"/>
                        </a:rPr>
                        <a:t>kinh</a:t>
                      </a:r>
                      <a:r>
                        <a:rPr kumimoji="0" lang="en-US" sz="1800" b="0" i="0" u="none" strike="noStrike" cap="none" normalizeH="0" baseline="0" dirty="0">
                          <a:ln>
                            <a:noFill/>
                          </a:ln>
                          <a:solidFill>
                            <a:schemeClr val="tx1"/>
                          </a:solidFill>
                          <a:effectLst/>
                          <a:latin typeface="+mj-lt"/>
                        </a:rPr>
                        <a:t> </a:t>
                      </a:r>
                      <a:r>
                        <a:rPr kumimoji="0" lang="en-US" sz="1800" b="0" i="0" u="none" strike="noStrike" cap="none" normalizeH="0" baseline="0" dirty="0" err="1">
                          <a:ln>
                            <a:noFill/>
                          </a:ln>
                          <a:solidFill>
                            <a:schemeClr val="tx1"/>
                          </a:solidFill>
                          <a:effectLst/>
                          <a:latin typeface="+mj-lt"/>
                        </a:rPr>
                        <a:t>doanh</a:t>
                      </a:r>
                      <a:r>
                        <a:rPr kumimoji="0" lang="en-US" sz="1800" b="0" i="0" u="none" strike="noStrike" cap="none" normalizeH="0" baseline="0" dirty="0">
                          <a:ln>
                            <a:noFill/>
                          </a:ln>
                          <a:solidFill>
                            <a:schemeClr val="tx1"/>
                          </a:solidFill>
                          <a:effectLst/>
                          <a:latin typeface="+mj-lt"/>
                        </a:rPr>
                        <a:t> </a:t>
                      </a:r>
                      <a:r>
                        <a:rPr kumimoji="0" lang="en-US" sz="1800" b="0" i="0" u="none" strike="noStrike" cap="none" normalizeH="0" baseline="0" dirty="0" err="1">
                          <a:ln>
                            <a:noFill/>
                          </a:ln>
                          <a:solidFill>
                            <a:schemeClr val="tx1"/>
                          </a:solidFill>
                          <a:effectLst/>
                          <a:latin typeface="+mj-lt"/>
                        </a:rPr>
                        <a:t>nông</a:t>
                      </a:r>
                      <a:r>
                        <a:rPr kumimoji="0" lang="en-US" sz="1800" b="0" i="0" u="none" strike="noStrike" cap="none" normalizeH="0" baseline="0" dirty="0">
                          <a:ln>
                            <a:noFill/>
                          </a:ln>
                          <a:solidFill>
                            <a:schemeClr val="tx1"/>
                          </a:solidFill>
                          <a:effectLst/>
                          <a:latin typeface="+mj-lt"/>
                        </a:rPr>
                        <a:t> </a:t>
                      </a:r>
                      <a:r>
                        <a:rPr kumimoji="0" lang="en-US" sz="1800" b="0" i="0" u="none" strike="noStrike" cap="none" normalizeH="0" baseline="0" dirty="0" err="1">
                          <a:ln>
                            <a:noFill/>
                          </a:ln>
                          <a:solidFill>
                            <a:schemeClr val="tx1"/>
                          </a:solidFill>
                          <a:effectLst/>
                          <a:latin typeface="+mj-lt"/>
                        </a:rPr>
                        <a:t>nghiệp</a:t>
                      </a:r>
                      <a:r>
                        <a:rPr kumimoji="0" lang="en-US" sz="1800" b="0" i="0" u="none" strike="noStrike" cap="none" normalizeH="0" baseline="0" dirty="0">
                          <a:ln>
                            <a:noFill/>
                          </a:ln>
                          <a:solidFill>
                            <a:schemeClr val="tx1"/>
                          </a:solidFill>
                          <a:effectLst/>
                          <a:latin typeface="+mj-lt"/>
                        </a:rPr>
                        <a:t>; </a:t>
                      </a:r>
                      <a:r>
                        <a:rPr kumimoji="0" lang="en-US" sz="1800" b="0" i="0" u="none" strike="noStrike" cap="none" normalizeH="0" baseline="0" dirty="0" err="1">
                          <a:ln>
                            <a:noFill/>
                          </a:ln>
                          <a:solidFill>
                            <a:schemeClr val="tx1"/>
                          </a:solidFill>
                          <a:effectLst/>
                          <a:latin typeface="+mj-lt"/>
                        </a:rPr>
                        <a:t>Công</a:t>
                      </a:r>
                      <a:r>
                        <a:rPr kumimoji="0" lang="en-US" sz="1800" b="0" i="0" u="none" strike="noStrike" cap="none" normalizeH="0" baseline="0" dirty="0">
                          <a:ln>
                            <a:noFill/>
                          </a:ln>
                          <a:solidFill>
                            <a:schemeClr val="tx1"/>
                          </a:solidFill>
                          <a:effectLst/>
                          <a:latin typeface="+mj-lt"/>
                        </a:rPr>
                        <a:t> </a:t>
                      </a:r>
                      <a:r>
                        <a:rPr kumimoji="0" lang="en-US" sz="1800" b="0" i="0" u="none" strike="noStrike" cap="none" normalizeH="0" baseline="0" dirty="0" err="1">
                          <a:ln>
                            <a:noFill/>
                          </a:ln>
                          <a:solidFill>
                            <a:schemeClr val="tx1"/>
                          </a:solidFill>
                          <a:effectLst/>
                          <a:latin typeface="+mj-lt"/>
                        </a:rPr>
                        <a:t>nhân</a:t>
                      </a:r>
                      <a:r>
                        <a:rPr kumimoji="0" lang="en-US" sz="1800" b="0" i="0" u="none" strike="noStrike" cap="none" normalizeH="0" baseline="0" dirty="0">
                          <a:ln>
                            <a:noFill/>
                          </a:ln>
                          <a:solidFill>
                            <a:schemeClr val="tx1"/>
                          </a:solidFill>
                          <a:effectLst/>
                          <a:latin typeface="+mj-lt"/>
                        </a:rPr>
                        <a:t> </a:t>
                      </a:r>
                      <a:r>
                        <a:rPr kumimoji="0" lang="en-US" sz="1800" b="0" i="0" u="none" strike="noStrike" cap="none" normalizeH="0" baseline="0" dirty="0" err="1">
                          <a:ln>
                            <a:noFill/>
                          </a:ln>
                          <a:solidFill>
                            <a:schemeClr val="tx1"/>
                          </a:solidFill>
                          <a:effectLst/>
                          <a:latin typeface="+mj-lt"/>
                        </a:rPr>
                        <a:t>nông</a:t>
                      </a:r>
                      <a:r>
                        <a:rPr kumimoji="0" lang="en-US" sz="1800" b="0" i="0" u="none" strike="noStrike" cap="none" normalizeH="0" baseline="0" dirty="0">
                          <a:ln>
                            <a:noFill/>
                          </a:ln>
                          <a:solidFill>
                            <a:schemeClr val="tx1"/>
                          </a:solidFill>
                          <a:effectLst/>
                          <a:latin typeface="+mj-lt"/>
                        </a:rPr>
                        <a:t> </a:t>
                      </a:r>
                      <a:r>
                        <a:rPr kumimoji="0" lang="en-US" sz="1800" b="0" i="0" u="none" strike="noStrike" cap="none" normalizeH="0" baseline="0" dirty="0" err="1">
                          <a:ln>
                            <a:noFill/>
                          </a:ln>
                          <a:solidFill>
                            <a:schemeClr val="tx1"/>
                          </a:solidFill>
                          <a:effectLst/>
                          <a:latin typeface="+mj-lt"/>
                        </a:rPr>
                        <a:t>nghiệp</a:t>
                      </a:r>
                      <a:r>
                        <a:rPr kumimoji="0" lang="en-US" sz="1800" b="0" i="0" u="none" strike="noStrike" cap="none" normalizeH="0" baseline="0" dirty="0">
                          <a:ln>
                            <a:noFill/>
                          </a:ln>
                          <a:solidFill>
                            <a:schemeClr val="tx1"/>
                          </a:solidFill>
                          <a:effectLst/>
                          <a:latin typeface="+mj-lt"/>
                        </a:rPr>
                        <a:t>.</a:t>
                      </a:r>
                    </a:p>
                  </a:txBody>
                  <a:tcPr marT="45726" marB="45726"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xmlns="" val="10001"/>
                  </a:ext>
                </a:extLst>
              </a:tr>
              <a:tr h="1014828">
                <a:tc>
                  <a:txBody>
                    <a:bodyPr/>
                    <a:lstStyle/>
                    <a:p>
                      <a:pPr marL="0" marR="0" lvl="0" indent="0" algn="l"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sz="1800" b="1" i="0" u="none" strike="noStrike" cap="none" normalizeH="0" baseline="0" dirty="0" err="1">
                          <a:ln>
                            <a:noFill/>
                          </a:ln>
                          <a:solidFill>
                            <a:srgbClr val="FF0080"/>
                          </a:solidFill>
                          <a:effectLst/>
                          <a:latin typeface="+mj-lt"/>
                        </a:rPr>
                        <a:t>Về</a:t>
                      </a:r>
                      <a:r>
                        <a:rPr kumimoji="0" lang="en-US" sz="1800" b="1" i="0" u="none" strike="noStrike" cap="none" normalizeH="0" baseline="0" dirty="0">
                          <a:ln>
                            <a:noFill/>
                          </a:ln>
                          <a:solidFill>
                            <a:srgbClr val="FF0080"/>
                          </a:solidFill>
                          <a:effectLst/>
                          <a:latin typeface="+mj-lt"/>
                        </a:rPr>
                        <a:t> </a:t>
                      </a:r>
                      <a:r>
                        <a:rPr kumimoji="0" lang="en-US" sz="1800" b="1" i="0" u="none" strike="noStrike" cap="none" normalizeH="0" baseline="0" dirty="0" err="1">
                          <a:ln>
                            <a:noFill/>
                          </a:ln>
                          <a:solidFill>
                            <a:srgbClr val="FF0080"/>
                          </a:solidFill>
                          <a:effectLst/>
                          <a:latin typeface="+mj-lt"/>
                        </a:rPr>
                        <a:t>lượng</a:t>
                      </a:r>
                      <a:endParaRPr kumimoji="0" lang="en-US" sz="1800" b="1" i="0" u="none" strike="noStrike" cap="none" normalizeH="0" baseline="0" dirty="0">
                        <a:ln>
                          <a:noFill/>
                        </a:ln>
                        <a:solidFill>
                          <a:srgbClr val="FF0080"/>
                        </a:solidFill>
                        <a:effectLst/>
                        <a:latin typeface="+mj-lt"/>
                      </a:endParaRPr>
                    </a:p>
                  </a:txBody>
                  <a:tcPr marT="45726" marB="45726"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just" defTabSz="914400" rtl="0" eaLnBrk="1" fontAlgn="base" latinLnBrk="0" hangingPunct="1">
                        <a:lnSpc>
                          <a:spcPct val="110000"/>
                        </a:lnSpc>
                        <a:spcBef>
                          <a:spcPct val="10000"/>
                        </a:spcBef>
                        <a:spcAft>
                          <a:spcPct val="10000"/>
                        </a:spcAft>
                        <a:buClr>
                          <a:schemeClr val="folHlink"/>
                        </a:buClr>
                        <a:buSzPct val="60000"/>
                        <a:buFont typeface="Wingdings" pitchFamily="2" charset="2"/>
                        <a:buNone/>
                        <a:tabLst/>
                      </a:pPr>
                      <a:r>
                        <a:rPr kumimoji="0" lang="en-US" sz="1800" b="0" i="0" u="none" strike="noStrike" cap="none" normalizeH="0" baseline="0" dirty="0" err="1">
                          <a:ln>
                            <a:noFill/>
                          </a:ln>
                          <a:solidFill>
                            <a:schemeClr val="tx1"/>
                          </a:solidFill>
                          <a:effectLst/>
                          <a:latin typeface="+mj-lt"/>
                        </a:rPr>
                        <a:t>Gồm</a:t>
                      </a:r>
                      <a:r>
                        <a:rPr kumimoji="0" lang="en-US" sz="1800" b="0" i="0" u="none" strike="noStrike" cap="none" normalizeH="0" baseline="0" dirty="0">
                          <a:ln>
                            <a:noFill/>
                          </a:ln>
                          <a:solidFill>
                            <a:schemeClr val="tx1"/>
                          </a:solidFill>
                          <a:effectLst/>
                          <a:latin typeface="+mj-lt"/>
                        </a:rPr>
                        <a:t> </a:t>
                      </a:r>
                      <a:r>
                        <a:rPr kumimoji="0" lang="en-US" sz="1800" b="0" i="0" u="none" strike="noStrike" cap="none" normalizeH="0" baseline="0" dirty="0" err="1">
                          <a:ln>
                            <a:noFill/>
                          </a:ln>
                          <a:solidFill>
                            <a:schemeClr val="tx1"/>
                          </a:solidFill>
                          <a:effectLst/>
                          <a:latin typeface="+mj-lt"/>
                        </a:rPr>
                        <a:t>toàn</a:t>
                      </a:r>
                      <a:r>
                        <a:rPr kumimoji="0" lang="en-US" sz="1800" b="0" i="0" u="none" strike="noStrike" cap="none" normalizeH="0" baseline="0" dirty="0">
                          <a:ln>
                            <a:noFill/>
                          </a:ln>
                          <a:solidFill>
                            <a:schemeClr val="tx1"/>
                          </a:solidFill>
                          <a:effectLst/>
                          <a:latin typeface="+mj-lt"/>
                        </a:rPr>
                        <a:t> </a:t>
                      </a:r>
                      <a:r>
                        <a:rPr kumimoji="0" lang="en-US" sz="1800" b="0" i="0" u="none" strike="noStrike" cap="none" normalizeH="0" baseline="0" dirty="0" err="1">
                          <a:ln>
                            <a:noFill/>
                          </a:ln>
                          <a:solidFill>
                            <a:schemeClr val="tx1"/>
                          </a:solidFill>
                          <a:effectLst/>
                          <a:latin typeface="+mj-lt"/>
                        </a:rPr>
                        <a:t>bộ</a:t>
                      </a:r>
                      <a:r>
                        <a:rPr kumimoji="0" lang="en-US" sz="1800" b="0" i="0" u="none" strike="noStrike" cap="none" normalizeH="0" baseline="0" dirty="0">
                          <a:ln>
                            <a:noFill/>
                          </a:ln>
                          <a:solidFill>
                            <a:schemeClr val="tx1"/>
                          </a:solidFill>
                          <a:effectLst/>
                          <a:latin typeface="+mj-lt"/>
                        </a:rPr>
                        <a:t> </a:t>
                      </a:r>
                      <a:r>
                        <a:rPr kumimoji="0" lang="en-US" sz="1800" b="0" i="0" u="none" strike="noStrike" cap="none" normalizeH="0" baseline="0" dirty="0" err="1">
                          <a:ln>
                            <a:noFill/>
                          </a:ln>
                          <a:solidFill>
                            <a:schemeClr val="tx1"/>
                          </a:solidFill>
                          <a:effectLst/>
                          <a:latin typeface="+mj-lt"/>
                        </a:rPr>
                        <a:t>sản</a:t>
                      </a:r>
                      <a:r>
                        <a:rPr kumimoji="0" lang="en-US" sz="1800" b="0" i="0" u="none" strike="noStrike" cap="none" normalizeH="0" baseline="0" dirty="0">
                          <a:ln>
                            <a:noFill/>
                          </a:ln>
                          <a:solidFill>
                            <a:schemeClr val="tx1"/>
                          </a:solidFill>
                          <a:effectLst/>
                          <a:latin typeface="+mj-lt"/>
                        </a:rPr>
                        <a:t> </a:t>
                      </a:r>
                      <a:r>
                        <a:rPr kumimoji="0" lang="en-US" sz="1800" b="0" i="0" u="none" strike="noStrike" cap="none" normalizeH="0" baseline="0" dirty="0" err="1">
                          <a:ln>
                            <a:noFill/>
                          </a:ln>
                          <a:solidFill>
                            <a:schemeClr val="tx1"/>
                          </a:solidFill>
                          <a:effectLst/>
                          <a:latin typeface="+mj-lt"/>
                        </a:rPr>
                        <a:t>phẩm</a:t>
                      </a:r>
                      <a:r>
                        <a:rPr kumimoji="0" lang="en-US" sz="1800" b="0" i="0" u="none" strike="noStrike" cap="none" normalizeH="0" baseline="0" dirty="0">
                          <a:ln>
                            <a:noFill/>
                          </a:ln>
                          <a:solidFill>
                            <a:schemeClr val="tx1"/>
                          </a:solidFill>
                          <a:effectLst/>
                          <a:latin typeface="+mj-lt"/>
                        </a:rPr>
                        <a:t> </a:t>
                      </a:r>
                      <a:r>
                        <a:rPr kumimoji="0" lang="en-US" sz="1800" b="0" i="0" u="none" strike="noStrike" cap="none" normalizeH="0" baseline="0" dirty="0" err="1">
                          <a:ln>
                            <a:noFill/>
                          </a:ln>
                          <a:solidFill>
                            <a:schemeClr val="tx1"/>
                          </a:solidFill>
                          <a:effectLst/>
                          <a:latin typeface="+mj-lt"/>
                        </a:rPr>
                        <a:t>thặng</a:t>
                      </a:r>
                      <a:r>
                        <a:rPr kumimoji="0" lang="en-US" sz="1800" b="0" i="0" u="none" strike="noStrike" cap="none" normalizeH="0" baseline="0" dirty="0">
                          <a:ln>
                            <a:noFill/>
                          </a:ln>
                          <a:solidFill>
                            <a:schemeClr val="tx1"/>
                          </a:solidFill>
                          <a:effectLst/>
                          <a:latin typeface="+mj-lt"/>
                        </a:rPr>
                        <a:t> </a:t>
                      </a:r>
                      <a:r>
                        <a:rPr kumimoji="0" lang="en-US" sz="1800" b="0" i="0" u="none" strike="noStrike" cap="none" normalizeH="0" baseline="0" dirty="0" err="1">
                          <a:ln>
                            <a:noFill/>
                          </a:ln>
                          <a:solidFill>
                            <a:schemeClr val="tx1"/>
                          </a:solidFill>
                          <a:effectLst/>
                          <a:latin typeface="+mj-lt"/>
                        </a:rPr>
                        <a:t>dư</a:t>
                      </a:r>
                      <a:r>
                        <a:rPr kumimoji="0" lang="en-US" sz="1800" b="0" i="0" u="none" strike="noStrike" cap="none" normalizeH="0" baseline="0" dirty="0">
                          <a:ln>
                            <a:noFill/>
                          </a:ln>
                          <a:solidFill>
                            <a:schemeClr val="tx1"/>
                          </a:solidFill>
                          <a:effectLst/>
                          <a:latin typeface="+mj-lt"/>
                        </a:rPr>
                        <a:t> do </a:t>
                      </a:r>
                      <a:r>
                        <a:rPr kumimoji="0" lang="en-US" sz="1800" b="0" i="0" u="none" strike="noStrike" cap="none" normalizeH="0" baseline="0" dirty="0" err="1">
                          <a:ln>
                            <a:noFill/>
                          </a:ln>
                          <a:solidFill>
                            <a:schemeClr val="tx1"/>
                          </a:solidFill>
                          <a:effectLst/>
                          <a:latin typeface="+mj-lt"/>
                        </a:rPr>
                        <a:t>nông</a:t>
                      </a:r>
                      <a:r>
                        <a:rPr kumimoji="0" lang="en-US" sz="1800" b="0" i="0" u="none" strike="noStrike" cap="none" normalizeH="0" baseline="0" dirty="0">
                          <a:ln>
                            <a:noFill/>
                          </a:ln>
                          <a:solidFill>
                            <a:schemeClr val="tx1"/>
                          </a:solidFill>
                          <a:effectLst/>
                          <a:latin typeface="+mj-lt"/>
                        </a:rPr>
                        <a:t> </a:t>
                      </a:r>
                      <a:r>
                        <a:rPr kumimoji="0" lang="en-US" sz="1800" b="0" i="0" u="none" strike="noStrike" cap="none" normalizeH="0" baseline="0" dirty="0" err="1">
                          <a:ln>
                            <a:noFill/>
                          </a:ln>
                          <a:solidFill>
                            <a:schemeClr val="tx1"/>
                          </a:solidFill>
                          <a:effectLst/>
                          <a:latin typeface="+mj-lt"/>
                        </a:rPr>
                        <a:t>dân</a:t>
                      </a:r>
                      <a:r>
                        <a:rPr kumimoji="0" lang="en-US" sz="1800" b="0" i="0" u="none" strike="noStrike" cap="none" normalizeH="0" baseline="0" dirty="0">
                          <a:ln>
                            <a:noFill/>
                          </a:ln>
                          <a:solidFill>
                            <a:schemeClr val="tx1"/>
                          </a:solidFill>
                          <a:effectLst/>
                          <a:latin typeface="+mj-lt"/>
                        </a:rPr>
                        <a:t> </a:t>
                      </a:r>
                      <a:r>
                        <a:rPr kumimoji="0" lang="en-US" sz="1800" b="0" i="0" u="none" strike="noStrike" cap="none" normalizeH="0" baseline="0" dirty="0" err="1">
                          <a:ln>
                            <a:noFill/>
                          </a:ln>
                          <a:solidFill>
                            <a:schemeClr val="tx1"/>
                          </a:solidFill>
                          <a:effectLst/>
                          <a:latin typeface="+mj-lt"/>
                        </a:rPr>
                        <a:t>tạo</a:t>
                      </a:r>
                      <a:r>
                        <a:rPr kumimoji="0" lang="en-US" sz="1800" b="0" i="0" u="none" strike="noStrike" cap="none" normalizeH="0" baseline="0" dirty="0">
                          <a:ln>
                            <a:noFill/>
                          </a:ln>
                          <a:solidFill>
                            <a:schemeClr val="tx1"/>
                          </a:solidFill>
                          <a:effectLst/>
                          <a:latin typeface="+mj-lt"/>
                        </a:rPr>
                        <a:t> </a:t>
                      </a:r>
                      <a:r>
                        <a:rPr kumimoji="0" lang="en-US" sz="1800" b="0" i="0" u="none" strike="noStrike" cap="none" normalizeH="0" baseline="0" dirty="0" err="1">
                          <a:ln>
                            <a:noFill/>
                          </a:ln>
                          <a:solidFill>
                            <a:schemeClr val="tx1"/>
                          </a:solidFill>
                          <a:effectLst/>
                          <a:latin typeface="+mj-lt"/>
                        </a:rPr>
                        <a:t>ra</a:t>
                      </a:r>
                      <a:endParaRPr kumimoji="0" lang="en-US" sz="1800" b="0" i="0" u="none" strike="noStrike" cap="none" normalizeH="0" baseline="0" dirty="0">
                        <a:ln>
                          <a:noFill/>
                        </a:ln>
                        <a:solidFill>
                          <a:schemeClr val="tx1"/>
                        </a:solidFill>
                        <a:effectLst/>
                        <a:latin typeface="+mj-lt"/>
                      </a:endParaRPr>
                    </a:p>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en-US" sz="1800" b="0" i="0" u="none" strike="noStrike" cap="none" normalizeH="0" baseline="0" dirty="0">
                        <a:ln>
                          <a:noFill/>
                        </a:ln>
                        <a:solidFill>
                          <a:schemeClr val="tx1"/>
                        </a:solidFill>
                        <a:effectLst/>
                        <a:latin typeface="+mj-lt"/>
                      </a:endParaRPr>
                    </a:p>
                  </a:txBody>
                  <a:tcPr marT="45726" marB="45726"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just" defTabSz="914400" rtl="0" eaLnBrk="1" fontAlgn="base" latinLnBrk="0" hangingPunct="1">
                        <a:lnSpc>
                          <a:spcPct val="110000"/>
                        </a:lnSpc>
                        <a:spcBef>
                          <a:spcPct val="10000"/>
                        </a:spcBef>
                        <a:spcAft>
                          <a:spcPct val="10000"/>
                        </a:spcAft>
                        <a:buClr>
                          <a:schemeClr val="folHlink"/>
                        </a:buClr>
                        <a:buSzPct val="60000"/>
                        <a:buFont typeface="Wingdings" pitchFamily="2" charset="2"/>
                        <a:buNone/>
                        <a:tabLst/>
                      </a:pPr>
                      <a:r>
                        <a:rPr kumimoji="0" lang="en-US" sz="1800" b="0" i="0" u="none" strike="noStrike" cap="none" normalizeH="0" baseline="0" dirty="0" err="1">
                          <a:ln>
                            <a:noFill/>
                          </a:ln>
                          <a:solidFill>
                            <a:schemeClr val="tx1"/>
                          </a:solidFill>
                          <a:effectLst/>
                          <a:latin typeface="+mj-lt"/>
                        </a:rPr>
                        <a:t>Là</a:t>
                      </a:r>
                      <a:r>
                        <a:rPr kumimoji="0" lang="en-US" sz="1800" b="0" i="0" u="none" strike="noStrike" cap="none" normalizeH="0" baseline="0" dirty="0">
                          <a:ln>
                            <a:noFill/>
                          </a:ln>
                          <a:solidFill>
                            <a:schemeClr val="tx1"/>
                          </a:solidFill>
                          <a:effectLst/>
                          <a:latin typeface="+mj-lt"/>
                        </a:rPr>
                        <a:t> </a:t>
                      </a:r>
                      <a:r>
                        <a:rPr kumimoji="0" lang="en-US" sz="1800" b="0" i="0" u="none" strike="noStrike" cap="none" normalizeH="0" baseline="0" dirty="0" err="1">
                          <a:ln>
                            <a:noFill/>
                          </a:ln>
                          <a:solidFill>
                            <a:schemeClr val="tx1"/>
                          </a:solidFill>
                          <a:effectLst/>
                          <a:latin typeface="+mj-lt"/>
                        </a:rPr>
                        <a:t>một</a:t>
                      </a:r>
                      <a:r>
                        <a:rPr kumimoji="0" lang="en-US" sz="1800" b="0" i="0" u="none" strike="noStrike" cap="none" normalizeH="0" baseline="0" dirty="0">
                          <a:ln>
                            <a:noFill/>
                          </a:ln>
                          <a:solidFill>
                            <a:schemeClr val="tx1"/>
                          </a:solidFill>
                          <a:effectLst/>
                          <a:latin typeface="+mj-lt"/>
                        </a:rPr>
                        <a:t> </a:t>
                      </a:r>
                      <a:r>
                        <a:rPr kumimoji="0" lang="en-US" sz="1800" b="0" i="0" u="none" strike="noStrike" cap="none" normalizeH="0" baseline="0" dirty="0" err="1">
                          <a:ln>
                            <a:noFill/>
                          </a:ln>
                          <a:solidFill>
                            <a:schemeClr val="tx1"/>
                          </a:solidFill>
                          <a:effectLst/>
                          <a:latin typeface="+mj-lt"/>
                        </a:rPr>
                        <a:t>phần</a:t>
                      </a:r>
                      <a:r>
                        <a:rPr kumimoji="0" lang="en-US" sz="1800" b="0" i="0" u="none" strike="noStrike" cap="none" normalizeH="0" baseline="0" dirty="0">
                          <a:ln>
                            <a:noFill/>
                          </a:ln>
                          <a:solidFill>
                            <a:schemeClr val="tx1"/>
                          </a:solidFill>
                          <a:effectLst/>
                          <a:latin typeface="+mj-lt"/>
                        </a:rPr>
                        <a:t> </a:t>
                      </a:r>
                      <a:r>
                        <a:rPr kumimoji="0" lang="en-US" sz="1800" b="0" i="0" u="none" strike="noStrike" cap="none" normalizeH="0" baseline="0" dirty="0" err="1">
                          <a:ln>
                            <a:noFill/>
                          </a:ln>
                          <a:solidFill>
                            <a:schemeClr val="tx1"/>
                          </a:solidFill>
                          <a:effectLst/>
                          <a:latin typeface="+mj-lt"/>
                        </a:rPr>
                        <a:t>giá</a:t>
                      </a:r>
                      <a:r>
                        <a:rPr kumimoji="0" lang="en-US" sz="1800" b="0" i="0" u="none" strike="noStrike" cap="none" normalizeH="0" baseline="0" dirty="0">
                          <a:ln>
                            <a:noFill/>
                          </a:ln>
                          <a:solidFill>
                            <a:schemeClr val="tx1"/>
                          </a:solidFill>
                          <a:effectLst/>
                          <a:latin typeface="+mj-lt"/>
                        </a:rPr>
                        <a:t> </a:t>
                      </a:r>
                      <a:r>
                        <a:rPr kumimoji="0" lang="en-US" sz="1800" b="0" i="0" u="none" strike="noStrike" cap="none" normalizeH="0" baseline="0" dirty="0" err="1">
                          <a:ln>
                            <a:noFill/>
                          </a:ln>
                          <a:solidFill>
                            <a:schemeClr val="tx1"/>
                          </a:solidFill>
                          <a:effectLst/>
                          <a:latin typeface="+mj-lt"/>
                        </a:rPr>
                        <a:t>trị</a:t>
                      </a:r>
                      <a:r>
                        <a:rPr kumimoji="0" lang="en-US" sz="1800" b="0" i="0" u="none" strike="noStrike" cap="none" normalizeH="0" baseline="0" dirty="0">
                          <a:ln>
                            <a:noFill/>
                          </a:ln>
                          <a:solidFill>
                            <a:schemeClr val="tx1"/>
                          </a:solidFill>
                          <a:effectLst/>
                          <a:latin typeface="+mj-lt"/>
                        </a:rPr>
                        <a:t> </a:t>
                      </a:r>
                      <a:r>
                        <a:rPr kumimoji="0" lang="en-US" sz="1800" b="0" i="0" u="none" strike="noStrike" cap="none" normalizeH="0" baseline="0" dirty="0" err="1">
                          <a:ln>
                            <a:noFill/>
                          </a:ln>
                          <a:solidFill>
                            <a:schemeClr val="tx1"/>
                          </a:solidFill>
                          <a:effectLst/>
                          <a:latin typeface="+mj-lt"/>
                        </a:rPr>
                        <a:t>thặng</a:t>
                      </a:r>
                      <a:r>
                        <a:rPr kumimoji="0" lang="en-US" sz="1800" b="0" i="0" u="none" strike="noStrike" cap="none" normalizeH="0" baseline="0" dirty="0">
                          <a:ln>
                            <a:noFill/>
                          </a:ln>
                          <a:solidFill>
                            <a:schemeClr val="tx1"/>
                          </a:solidFill>
                          <a:effectLst/>
                          <a:latin typeface="+mj-lt"/>
                        </a:rPr>
                        <a:t> </a:t>
                      </a:r>
                      <a:r>
                        <a:rPr kumimoji="0" lang="en-US" sz="1800" b="0" i="0" u="none" strike="noStrike" cap="none" normalizeH="0" baseline="0" dirty="0" err="1">
                          <a:ln>
                            <a:noFill/>
                          </a:ln>
                          <a:solidFill>
                            <a:schemeClr val="tx1"/>
                          </a:solidFill>
                          <a:effectLst/>
                          <a:latin typeface="+mj-lt"/>
                        </a:rPr>
                        <a:t>dư</a:t>
                      </a:r>
                      <a:r>
                        <a:rPr kumimoji="0" lang="en-US" sz="1800" b="0" i="0" u="none" strike="noStrike" cap="none" normalizeH="0" baseline="0" dirty="0">
                          <a:ln>
                            <a:noFill/>
                          </a:ln>
                          <a:solidFill>
                            <a:schemeClr val="tx1"/>
                          </a:solidFill>
                          <a:effectLst/>
                          <a:latin typeface="+mj-lt"/>
                        </a:rPr>
                        <a:t> do </a:t>
                      </a:r>
                      <a:r>
                        <a:rPr kumimoji="0" lang="en-US" sz="1800" b="0" i="0" u="none" strike="noStrike" cap="none" normalizeH="0" baseline="0" dirty="0" err="1">
                          <a:ln>
                            <a:noFill/>
                          </a:ln>
                          <a:solidFill>
                            <a:schemeClr val="tx1"/>
                          </a:solidFill>
                          <a:effectLst/>
                          <a:latin typeface="+mj-lt"/>
                        </a:rPr>
                        <a:t>công</a:t>
                      </a:r>
                      <a:r>
                        <a:rPr kumimoji="0" lang="en-US" sz="1800" b="0" i="0" u="none" strike="noStrike" cap="none" normalizeH="0" baseline="0" dirty="0">
                          <a:ln>
                            <a:noFill/>
                          </a:ln>
                          <a:solidFill>
                            <a:schemeClr val="tx1"/>
                          </a:solidFill>
                          <a:effectLst/>
                          <a:latin typeface="+mj-lt"/>
                        </a:rPr>
                        <a:t> </a:t>
                      </a:r>
                      <a:r>
                        <a:rPr kumimoji="0" lang="en-US" sz="1800" b="0" i="0" u="none" strike="noStrike" cap="none" normalizeH="0" baseline="0" dirty="0" err="1">
                          <a:ln>
                            <a:noFill/>
                          </a:ln>
                          <a:solidFill>
                            <a:schemeClr val="tx1"/>
                          </a:solidFill>
                          <a:effectLst/>
                          <a:latin typeface="+mj-lt"/>
                        </a:rPr>
                        <a:t>nhân</a:t>
                      </a:r>
                      <a:r>
                        <a:rPr kumimoji="0" lang="en-US" sz="1800" b="0" i="0" u="none" strike="noStrike" cap="none" normalizeH="0" baseline="0" dirty="0">
                          <a:ln>
                            <a:noFill/>
                          </a:ln>
                          <a:solidFill>
                            <a:schemeClr val="tx1"/>
                          </a:solidFill>
                          <a:effectLst/>
                          <a:latin typeface="+mj-lt"/>
                        </a:rPr>
                        <a:t> </a:t>
                      </a:r>
                      <a:r>
                        <a:rPr kumimoji="0" lang="en-US" sz="1800" b="0" i="0" u="none" strike="noStrike" cap="none" normalizeH="0" baseline="0" dirty="0" err="1">
                          <a:ln>
                            <a:noFill/>
                          </a:ln>
                          <a:solidFill>
                            <a:schemeClr val="tx1"/>
                          </a:solidFill>
                          <a:effectLst/>
                          <a:latin typeface="+mj-lt"/>
                        </a:rPr>
                        <a:t>nông</a:t>
                      </a:r>
                      <a:r>
                        <a:rPr kumimoji="0" lang="en-US" sz="1800" b="0" i="0" u="none" strike="noStrike" cap="none" normalizeH="0" baseline="0" dirty="0">
                          <a:ln>
                            <a:noFill/>
                          </a:ln>
                          <a:solidFill>
                            <a:schemeClr val="tx1"/>
                          </a:solidFill>
                          <a:effectLst/>
                          <a:latin typeface="+mj-lt"/>
                        </a:rPr>
                        <a:t> </a:t>
                      </a:r>
                      <a:r>
                        <a:rPr kumimoji="0" lang="en-US" sz="1800" b="0" i="0" u="none" strike="noStrike" cap="none" normalizeH="0" baseline="0" dirty="0" err="1">
                          <a:ln>
                            <a:noFill/>
                          </a:ln>
                          <a:solidFill>
                            <a:schemeClr val="tx1"/>
                          </a:solidFill>
                          <a:effectLst/>
                          <a:latin typeface="+mj-lt"/>
                        </a:rPr>
                        <a:t>nghiệp</a:t>
                      </a:r>
                      <a:r>
                        <a:rPr kumimoji="0" lang="en-US" sz="1800" b="0" i="0" u="none" strike="noStrike" cap="none" normalizeH="0" baseline="0" dirty="0">
                          <a:ln>
                            <a:noFill/>
                          </a:ln>
                          <a:solidFill>
                            <a:schemeClr val="tx1"/>
                          </a:solidFill>
                          <a:effectLst/>
                          <a:latin typeface="+mj-lt"/>
                        </a:rPr>
                        <a:t> </a:t>
                      </a:r>
                      <a:r>
                        <a:rPr kumimoji="0" lang="en-US" sz="1800" b="0" i="0" u="none" strike="noStrike" cap="none" normalizeH="0" baseline="0" dirty="0" err="1">
                          <a:ln>
                            <a:noFill/>
                          </a:ln>
                          <a:solidFill>
                            <a:schemeClr val="tx1"/>
                          </a:solidFill>
                          <a:effectLst/>
                          <a:latin typeface="+mj-lt"/>
                        </a:rPr>
                        <a:t>tạo</a:t>
                      </a:r>
                      <a:r>
                        <a:rPr kumimoji="0" lang="en-US" sz="1800" b="0" i="0" u="none" strike="noStrike" cap="none" normalizeH="0" baseline="0" dirty="0">
                          <a:ln>
                            <a:noFill/>
                          </a:ln>
                          <a:solidFill>
                            <a:schemeClr val="tx1"/>
                          </a:solidFill>
                          <a:effectLst/>
                          <a:latin typeface="+mj-lt"/>
                        </a:rPr>
                        <a:t> </a:t>
                      </a:r>
                      <a:r>
                        <a:rPr kumimoji="0" lang="en-US" sz="1800" b="0" i="0" u="none" strike="noStrike" cap="none" normalizeH="0" baseline="0" dirty="0" err="1">
                          <a:ln>
                            <a:noFill/>
                          </a:ln>
                          <a:solidFill>
                            <a:schemeClr val="tx1"/>
                          </a:solidFill>
                          <a:effectLst/>
                          <a:latin typeface="+mj-lt"/>
                        </a:rPr>
                        <a:t>ra.</a:t>
                      </a:r>
                      <a:endParaRPr kumimoji="0" lang="en-US" sz="1800" b="0" i="0" u="none" strike="noStrike" cap="none" normalizeH="0" baseline="0" dirty="0">
                        <a:ln>
                          <a:noFill/>
                        </a:ln>
                        <a:solidFill>
                          <a:schemeClr val="tx1"/>
                        </a:solidFill>
                        <a:effectLst/>
                        <a:latin typeface="+mj-lt"/>
                      </a:endParaRPr>
                    </a:p>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en-US" sz="1800" b="0" i="0" u="none" strike="noStrike" cap="none" normalizeH="0" baseline="0" dirty="0">
                        <a:ln>
                          <a:noFill/>
                        </a:ln>
                        <a:solidFill>
                          <a:schemeClr val="tx1"/>
                        </a:solidFill>
                        <a:effectLst/>
                        <a:latin typeface="+mj-lt"/>
                      </a:endParaRPr>
                    </a:p>
                  </a:txBody>
                  <a:tcPr marT="45726" marB="45726"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xmlns="" val="10002"/>
                  </a:ext>
                </a:extLst>
              </a:tr>
            </a:tbl>
          </a:graphicData>
        </a:graphic>
      </p:graphicFrame>
      <p:sp>
        <p:nvSpPr>
          <p:cNvPr id="54" name="Rectangle 53">
            <a:extLst>
              <a:ext uri="{FF2B5EF4-FFF2-40B4-BE49-F238E27FC236}">
                <a16:creationId xmlns:a16="http://schemas.microsoft.com/office/drawing/2014/main" xmlns="" id="{187F9AD3-2216-4925-B62B-DD6C0ACE6F8B}"/>
              </a:ext>
            </a:extLst>
          </p:cNvPr>
          <p:cNvSpPr/>
          <p:nvPr/>
        </p:nvSpPr>
        <p:spPr>
          <a:xfrm>
            <a:off x="6440947" y="3492274"/>
            <a:ext cx="1364476" cy="369332"/>
          </a:xfrm>
          <a:prstGeom prst="rect">
            <a:avLst/>
          </a:prstGeom>
        </p:spPr>
        <p:txBody>
          <a:bodyPr wrap="none">
            <a:spAutoFit/>
          </a:bodyPr>
          <a:lstStyle/>
          <a:p>
            <a:pPr algn="ctr" eaLnBrk="1" hangingPunct="1">
              <a:spcBef>
                <a:spcPct val="20000"/>
              </a:spcBef>
              <a:buClr>
                <a:schemeClr val="folHlink"/>
              </a:buClr>
              <a:buSzPct val="60000"/>
              <a:defRPr/>
            </a:pPr>
            <a:r>
              <a:rPr lang="en-US" b="1" dirty="0" err="1">
                <a:latin typeface="+mj-lt"/>
              </a:rPr>
              <a:t>Khác</a:t>
            </a:r>
            <a:r>
              <a:rPr lang="en-US" b="1" dirty="0">
                <a:latin typeface="+mj-lt"/>
              </a:rPr>
              <a:t> </a:t>
            </a:r>
            <a:r>
              <a:rPr lang="en-US" b="1" dirty="0" err="1">
                <a:latin typeface="+mj-lt"/>
              </a:rPr>
              <a:t>nhau</a:t>
            </a:r>
            <a:endParaRPr lang="en-US" b="1" dirty="0">
              <a:latin typeface="+mj-lt"/>
            </a:endParaRPr>
          </a:p>
        </p:txBody>
      </p:sp>
    </p:spTree>
    <p:extLst>
      <p:ext uri="{BB962C8B-B14F-4D97-AF65-F5344CB8AC3E}">
        <p14:creationId xmlns:p14="http://schemas.microsoft.com/office/powerpoint/2010/main" val="115622240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48"/>
                                        </p:tgtEl>
                                        <p:attrNameLst>
                                          <p:attrName>style.visibility</p:attrName>
                                        </p:attrNameLst>
                                      </p:cBhvr>
                                      <p:to>
                                        <p:strVal val="visible"/>
                                      </p:to>
                                    </p:set>
                                    <p:animEffect transition="in" filter="fade">
                                      <p:cBhvr>
                                        <p:cTn id="7" dur="1000"/>
                                        <p:tgtEl>
                                          <p:spTgt spid="48"/>
                                        </p:tgtEl>
                                      </p:cBhvr>
                                    </p:animEffect>
                                    <p:anim calcmode="lin" valueType="num">
                                      <p:cBhvr>
                                        <p:cTn id="8" dur="1000" fill="hold"/>
                                        <p:tgtEl>
                                          <p:spTgt spid="48"/>
                                        </p:tgtEl>
                                        <p:attrNameLst>
                                          <p:attrName>ppt_x</p:attrName>
                                        </p:attrNameLst>
                                      </p:cBhvr>
                                      <p:tavLst>
                                        <p:tav tm="0">
                                          <p:val>
                                            <p:strVal val="#ppt_x"/>
                                          </p:val>
                                        </p:tav>
                                        <p:tav tm="100000">
                                          <p:val>
                                            <p:strVal val="#ppt_x"/>
                                          </p:val>
                                        </p:tav>
                                      </p:tavLst>
                                    </p:anim>
                                    <p:anim calcmode="lin" valueType="num">
                                      <p:cBhvr>
                                        <p:cTn id="9" dur="1000" fill="hold"/>
                                        <p:tgtEl>
                                          <p:spTgt spid="48"/>
                                        </p:tgtEl>
                                        <p:attrNameLst>
                                          <p:attrName>ppt_y</p:attrName>
                                        </p:attrNameLst>
                                      </p:cBhvr>
                                      <p:tavLst>
                                        <p:tav tm="0">
                                          <p:val>
                                            <p:strVal val="#ppt_y+.1"/>
                                          </p:val>
                                        </p:tav>
                                        <p:tav tm="100000">
                                          <p:val>
                                            <p:strVal val="#ppt_y"/>
                                          </p:val>
                                        </p:tav>
                                      </p:tavLst>
                                    </p:anim>
                                  </p:childTnLst>
                                </p:cTn>
                              </p:par>
                              <p:par>
                                <p:cTn id="10" presetID="42" presetClass="entr" presetSubtype="0" fill="hold" grpId="0" nodeType="withEffect">
                                  <p:stCondLst>
                                    <p:cond delay="0"/>
                                  </p:stCondLst>
                                  <p:childTnLst>
                                    <p:set>
                                      <p:cBhvr>
                                        <p:cTn id="11" dur="1" fill="hold">
                                          <p:stCondLst>
                                            <p:cond delay="0"/>
                                          </p:stCondLst>
                                        </p:cTn>
                                        <p:tgtEl>
                                          <p:spTgt spid="49"/>
                                        </p:tgtEl>
                                        <p:attrNameLst>
                                          <p:attrName>style.visibility</p:attrName>
                                        </p:attrNameLst>
                                      </p:cBhvr>
                                      <p:to>
                                        <p:strVal val="visible"/>
                                      </p:to>
                                    </p:set>
                                    <p:animEffect transition="in" filter="fade">
                                      <p:cBhvr>
                                        <p:cTn id="12" dur="1000"/>
                                        <p:tgtEl>
                                          <p:spTgt spid="49"/>
                                        </p:tgtEl>
                                      </p:cBhvr>
                                    </p:animEffect>
                                    <p:anim calcmode="lin" valueType="num">
                                      <p:cBhvr>
                                        <p:cTn id="13" dur="1000" fill="hold"/>
                                        <p:tgtEl>
                                          <p:spTgt spid="49"/>
                                        </p:tgtEl>
                                        <p:attrNameLst>
                                          <p:attrName>ppt_x</p:attrName>
                                        </p:attrNameLst>
                                      </p:cBhvr>
                                      <p:tavLst>
                                        <p:tav tm="0">
                                          <p:val>
                                            <p:strVal val="#ppt_x"/>
                                          </p:val>
                                        </p:tav>
                                        <p:tav tm="100000">
                                          <p:val>
                                            <p:strVal val="#ppt_x"/>
                                          </p:val>
                                        </p:tav>
                                      </p:tavLst>
                                    </p:anim>
                                    <p:anim calcmode="lin" valueType="num">
                                      <p:cBhvr>
                                        <p:cTn id="14" dur="1000" fill="hold"/>
                                        <p:tgtEl>
                                          <p:spTgt spid="49"/>
                                        </p:tgtEl>
                                        <p:attrNameLst>
                                          <p:attrName>ppt_y</p:attrName>
                                        </p:attrNameLst>
                                      </p:cBhvr>
                                      <p:tavLst>
                                        <p:tav tm="0">
                                          <p:val>
                                            <p:strVal val="#ppt_y+.1"/>
                                          </p:val>
                                        </p:tav>
                                        <p:tav tm="100000">
                                          <p:val>
                                            <p:strVal val="#ppt_y"/>
                                          </p:val>
                                        </p:tav>
                                      </p:tavLst>
                                    </p:anim>
                                  </p:childTnLst>
                                </p:cTn>
                              </p:par>
                              <p:par>
                                <p:cTn id="15" presetID="42" presetClass="entr" presetSubtype="0" fill="hold" grpId="0" nodeType="withEffect">
                                  <p:stCondLst>
                                    <p:cond delay="0"/>
                                  </p:stCondLst>
                                  <p:childTnLst>
                                    <p:set>
                                      <p:cBhvr>
                                        <p:cTn id="16" dur="1" fill="hold">
                                          <p:stCondLst>
                                            <p:cond delay="0"/>
                                          </p:stCondLst>
                                        </p:cTn>
                                        <p:tgtEl>
                                          <p:spTgt spid="50"/>
                                        </p:tgtEl>
                                        <p:attrNameLst>
                                          <p:attrName>style.visibility</p:attrName>
                                        </p:attrNameLst>
                                      </p:cBhvr>
                                      <p:to>
                                        <p:strVal val="visible"/>
                                      </p:to>
                                    </p:set>
                                    <p:animEffect transition="in" filter="fade">
                                      <p:cBhvr>
                                        <p:cTn id="17" dur="1000"/>
                                        <p:tgtEl>
                                          <p:spTgt spid="50"/>
                                        </p:tgtEl>
                                      </p:cBhvr>
                                    </p:animEffect>
                                    <p:anim calcmode="lin" valueType="num">
                                      <p:cBhvr>
                                        <p:cTn id="18" dur="1000" fill="hold"/>
                                        <p:tgtEl>
                                          <p:spTgt spid="50"/>
                                        </p:tgtEl>
                                        <p:attrNameLst>
                                          <p:attrName>ppt_x</p:attrName>
                                        </p:attrNameLst>
                                      </p:cBhvr>
                                      <p:tavLst>
                                        <p:tav tm="0">
                                          <p:val>
                                            <p:strVal val="#ppt_x"/>
                                          </p:val>
                                        </p:tav>
                                        <p:tav tm="100000">
                                          <p:val>
                                            <p:strVal val="#ppt_x"/>
                                          </p:val>
                                        </p:tav>
                                      </p:tavLst>
                                    </p:anim>
                                    <p:anim calcmode="lin" valueType="num">
                                      <p:cBhvr>
                                        <p:cTn id="19" dur="1000" fill="hold"/>
                                        <p:tgtEl>
                                          <p:spTgt spid="50"/>
                                        </p:tgtEl>
                                        <p:attrNameLst>
                                          <p:attrName>ppt_y</p:attrName>
                                        </p:attrNameLst>
                                      </p:cBhvr>
                                      <p:tavLst>
                                        <p:tav tm="0">
                                          <p:val>
                                            <p:strVal val="#ppt_y+.1"/>
                                          </p:val>
                                        </p:tav>
                                        <p:tav tm="100000">
                                          <p:val>
                                            <p:strVal val="#ppt_y"/>
                                          </p:val>
                                        </p:tav>
                                      </p:tavLst>
                                    </p:anim>
                                  </p:childTnLst>
                                </p:cTn>
                              </p:par>
                            </p:childTnLst>
                          </p:cTn>
                        </p:par>
                      </p:childTnLst>
                    </p:cTn>
                  </p:par>
                  <p:par>
                    <p:cTn id="20" fill="hold">
                      <p:stCondLst>
                        <p:cond delay="indefinite"/>
                      </p:stCondLst>
                      <p:childTnLst>
                        <p:par>
                          <p:cTn id="21" fill="hold">
                            <p:stCondLst>
                              <p:cond delay="0"/>
                            </p:stCondLst>
                            <p:childTnLst>
                              <p:par>
                                <p:cTn id="22" presetID="42" presetClass="entr" presetSubtype="0" fill="hold" grpId="0" nodeType="clickEffect">
                                  <p:stCondLst>
                                    <p:cond delay="0"/>
                                  </p:stCondLst>
                                  <p:childTnLst>
                                    <p:set>
                                      <p:cBhvr>
                                        <p:cTn id="23" dur="1" fill="hold">
                                          <p:stCondLst>
                                            <p:cond delay="0"/>
                                          </p:stCondLst>
                                        </p:cTn>
                                        <p:tgtEl>
                                          <p:spTgt spid="51"/>
                                        </p:tgtEl>
                                        <p:attrNameLst>
                                          <p:attrName>style.visibility</p:attrName>
                                        </p:attrNameLst>
                                      </p:cBhvr>
                                      <p:to>
                                        <p:strVal val="visible"/>
                                      </p:to>
                                    </p:set>
                                    <p:animEffect transition="in" filter="fade">
                                      <p:cBhvr>
                                        <p:cTn id="24" dur="1000"/>
                                        <p:tgtEl>
                                          <p:spTgt spid="51"/>
                                        </p:tgtEl>
                                      </p:cBhvr>
                                    </p:animEffect>
                                    <p:anim calcmode="lin" valueType="num">
                                      <p:cBhvr>
                                        <p:cTn id="25" dur="1000" fill="hold"/>
                                        <p:tgtEl>
                                          <p:spTgt spid="51"/>
                                        </p:tgtEl>
                                        <p:attrNameLst>
                                          <p:attrName>ppt_x</p:attrName>
                                        </p:attrNameLst>
                                      </p:cBhvr>
                                      <p:tavLst>
                                        <p:tav tm="0">
                                          <p:val>
                                            <p:strVal val="#ppt_x"/>
                                          </p:val>
                                        </p:tav>
                                        <p:tav tm="100000">
                                          <p:val>
                                            <p:strVal val="#ppt_x"/>
                                          </p:val>
                                        </p:tav>
                                      </p:tavLst>
                                    </p:anim>
                                    <p:anim calcmode="lin" valueType="num">
                                      <p:cBhvr>
                                        <p:cTn id="26" dur="1000" fill="hold"/>
                                        <p:tgtEl>
                                          <p:spTgt spid="51"/>
                                        </p:tgtEl>
                                        <p:attrNameLst>
                                          <p:attrName>ppt_y</p:attrName>
                                        </p:attrNameLst>
                                      </p:cBhvr>
                                      <p:tavLst>
                                        <p:tav tm="0">
                                          <p:val>
                                            <p:strVal val="#ppt_y+.1"/>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42" presetClass="entr" presetSubtype="0" fill="hold" grpId="0" nodeType="clickEffect">
                                  <p:stCondLst>
                                    <p:cond delay="0"/>
                                  </p:stCondLst>
                                  <p:childTnLst>
                                    <p:set>
                                      <p:cBhvr>
                                        <p:cTn id="30" dur="1" fill="hold">
                                          <p:stCondLst>
                                            <p:cond delay="0"/>
                                          </p:stCondLst>
                                        </p:cTn>
                                        <p:tgtEl>
                                          <p:spTgt spid="52"/>
                                        </p:tgtEl>
                                        <p:attrNameLst>
                                          <p:attrName>style.visibility</p:attrName>
                                        </p:attrNameLst>
                                      </p:cBhvr>
                                      <p:to>
                                        <p:strVal val="visible"/>
                                      </p:to>
                                    </p:set>
                                    <p:animEffect transition="in" filter="fade">
                                      <p:cBhvr>
                                        <p:cTn id="31" dur="1000"/>
                                        <p:tgtEl>
                                          <p:spTgt spid="52"/>
                                        </p:tgtEl>
                                      </p:cBhvr>
                                    </p:animEffect>
                                    <p:anim calcmode="lin" valueType="num">
                                      <p:cBhvr>
                                        <p:cTn id="32" dur="1000" fill="hold"/>
                                        <p:tgtEl>
                                          <p:spTgt spid="52"/>
                                        </p:tgtEl>
                                        <p:attrNameLst>
                                          <p:attrName>ppt_x</p:attrName>
                                        </p:attrNameLst>
                                      </p:cBhvr>
                                      <p:tavLst>
                                        <p:tav tm="0">
                                          <p:val>
                                            <p:strVal val="#ppt_x"/>
                                          </p:val>
                                        </p:tav>
                                        <p:tav tm="100000">
                                          <p:val>
                                            <p:strVal val="#ppt_x"/>
                                          </p:val>
                                        </p:tav>
                                      </p:tavLst>
                                    </p:anim>
                                    <p:anim calcmode="lin" valueType="num">
                                      <p:cBhvr>
                                        <p:cTn id="33" dur="1000" fill="hold"/>
                                        <p:tgtEl>
                                          <p:spTgt spid="52"/>
                                        </p:tgtEl>
                                        <p:attrNameLst>
                                          <p:attrName>ppt_y</p:attrName>
                                        </p:attrNameLst>
                                      </p:cBhvr>
                                      <p:tavLst>
                                        <p:tav tm="0">
                                          <p:val>
                                            <p:strVal val="#ppt_y+.1"/>
                                          </p:val>
                                        </p:tav>
                                        <p:tav tm="100000">
                                          <p:val>
                                            <p:strVal val="#ppt_y"/>
                                          </p:val>
                                        </p:tav>
                                      </p:tavLst>
                                    </p:anim>
                                  </p:childTnLst>
                                </p:cTn>
                              </p:par>
                            </p:childTnLst>
                          </p:cTn>
                        </p:par>
                      </p:childTnLst>
                    </p:cTn>
                  </p:par>
                  <p:par>
                    <p:cTn id="34" fill="hold">
                      <p:stCondLst>
                        <p:cond delay="indefinite"/>
                      </p:stCondLst>
                      <p:childTnLst>
                        <p:par>
                          <p:cTn id="35" fill="hold">
                            <p:stCondLst>
                              <p:cond delay="0"/>
                            </p:stCondLst>
                            <p:childTnLst>
                              <p:par>
                                <p:cTn id="36" presetID="42" presetClass="entr" presetSubtype="0" fill="hold" grpId="0" nodeType="clickEffect">
                                  <p:stCondLst>
                                    <p:cond delay="0"/>
                                  </p:stCondLst>
                                  <p:childTnLst>
                                    <p:set>
                                      <p:cBhvr>
                                        <p:cTn id="37" dur="1" fill="hold">
                                          <p:stCondLst>
                                            <p:cond delay="0"/>
                                          </p:stCondLst>
                                        </p:cTn>
                                        <p:tgtEl>
                                          <p:spTgt spid="54"/>
                                        </p:tgtEl>
                                        <p:attrNameLst>
                                          <p:attrName>style.visibility</p:attrName>
                                        </p:attrNameLst>
                                      </p:cBhvr>
                                      <p:to>
                                        <p:strVal val="visible"/>
                                      </p:to>
                                    </p:set>
                                    <p:animEffect transition="in" filter="fade">
                                      <p:cBhvr>
                                        <p:cTn id="38" dur="1000"/>
                                        <p:tgtEl>
                                          <p:spTgt spid="54"/>
                                        </p:tgtEl>
                                      </p:cBhvr>
                                    </p:animEffect>
                                    <p:anim calcmode="lin" valueType="num">
                                      <p:cBhvr>
                                        <p:cTn id="39" dur="1000" fill="hold"/>
                                        <p:tgtEl>
                                          <p:spTgt spid="54"/>
                                        </p:tgtEl>
                                        <p:attrNameLst>
                                          <p:attrName>ppt_x</p:attrName>
                                        </p:attrNameLst>
                                      </p:cBhvr>
                                      <p:tavLst>
                                        <p:tav tm="0">
                                          <p:val>
                                            <p:strVal val="#ppt_x"/>
                                          </p:val>
                                        </p:tav>
                                        <p:tav tm="100000">
                                          <p:val>
                                            <p:strVal val="#ppt_x"/>
                                          </p:val>
                                        </p:tav>
                                      </p:tavLst>
                                    </p:anim>
                                    <p:anim calcmode="lin" valueType="num">
                                      <p:cBhvr>
                                        <p:cTn id="40" dur="1000" fill="hold"/>
                                        <p:tgtEl>
                                          <p:spTgt spid="54"/>
                                        </p:tgtEl>
                                        <p:attrNameLst>
                                          <p:attrName>ppt_y</p:attrName>
                                        </p:attrNameLst>
                                      </p:cBhvr>
                                      <p:tavLst>
                                        <p:tav tm="0">
                                          <p:val>
                                            <p:strVal val="#ppt_y+.1"/>
                                          </p:val>
                                        </p:tav>
                                        <p:tav tm="100000">
                                          <p:val>
                                            <p:strVal val="#ppt_y"/>
                                          </p:val>
                                        </p:tav>
                                      </p:tavLst>
                                    </p:anim>
                                  </p:childTnLst>
                                </p:cTn>
                              </p:par>
                            </p:childTnLst>
                          </p:cTn>
                        </p:par>
                      </p:childTnLst>
                    </p:cTn>
                  </p:par>
                  <p:par>
                    <p:cTn id="41" fill="hold">
                      <p:stCondLst>
                        <p:cond delay="indefinite"/>
                      </p:stCondLst>
                      <p:childTnLst>
                        <p:par>
                          <p:cTn id="42" fill="hold">
                            <p:stCondLst>
                              <p:cond delay="0"/>
                            </p:stCondLst>
                            <p:childTnLst>
                              <p:par>
                                <p:cTn id="43" presetID="42" presetClass="entr" presetSubtype="0" fill="hold" nodeType="clickEffect">
                                  <p:stCondLst>
                                    <p:cond delay="0"/>
                                  </p:stCondLst>
                                  <p:childTnLst>
                                    <p:set>
                                      <p:cBhvr>
                                        <p:cTn id="44" dur="1" fill="hold">
                                          <p:stCondLst>
                                            <p:cond delay="0"/>
                                          </p:stCondLst>
                                        </p:cTn>
                                        <p:tgtEl>
                                          <p:spTgt spid="53"/>
                                        </p:tgtEl>
                                        <p:attrNameLst>
                                          <p:attrName>style.visibility</p:attrName>
                                        </p:attrNameLst>
                                      </p:cBhvr>
                                      <p:to>
                                        <p:strVal val="visible"/>
                                      </p:to>
                                    </p:set>
                                    <p:animEffect transition="in" filter="fade">
                                      <p:cBhvr>
                                        <p:cTn id="45" dur="1000"/>
                                        <p:tgtEl>
                                          <p:spTgt spid="53"/>
                                        </p:tgtEl>
                                      </p:cBhvr>
                                    </p:animEffect>
                                    <p:anim calcmode="lin" valueType="num">
                                      <p:cBhvr>
                                        <p:cTn id="46" dur="1000" fill="hold"/>
                                        <p:tgtEl>
                                          <p:spTgt spid="53"/>
                                        </p:tgtEl>
                                        <p:attrNameLst>
                                          <p:attrName>ppt_x</p:attrName>
                                        </p:attrNameLst>
                                      </p:cBhvr>
                                      <p:tavLst>
                                        <p:tav tm="0">
                                          <p:val>
                                            <p:strVal val="#ppt_x"/>
                                          </p:val>
                                        </p:tav>
                                        <p:tav tm="100000">
                                          <p:val>
                                            <p:strVal val="#ppt_x"/>
                                          </p:val>
                                        </p:tav>
                                      </p:tavLst>
                                    </p:anim>
                                    <p:anim calcmode="lin" valueType="num">
                                      <p:cBhvr>
                                        <p:cTn id="47" dur="1000" fill="hold"/>
                                        <p:tgtEl>
                                          <p:spTgt spid="5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8" grpId="0" animBg="1"/>
      <p:bldP spid="49" grpId="0"/>
      <p:bldP spid="50" grpId="0"/>
      <p:bldP spid="51" grpId="0"/>
      <p:bldP spid="52" grpId="0"/>
      <p:bldP spid="54" grpId="0"/>
    </p:bldLst>
  </p:timing>
</p:sld>
</file>

<file path=ppt/slides/slide111.xml><?xml version="1.0" encoding="utf-8"?>
<p:sld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489"/>
        <p:cNvGrpSpPr/>
        <p:nvPr/>
      </p:nvGrpSpPr>
      <p:grpSpPr>
        <a:xfrm>
          <a:off x="0" y="0"/>
          <a:ext cx="0" cy="0"/>
          <a:chOff x="0" y="0"/>
          <a:chExt cx="0" cy="0"/>
        </a:xfrm>
      </p:grpSpPr>
      <p:sp>
        <p:nvSpPr>
          <p:cNvPr id="490" name="Google Shape;490;p43"/>
          <p:cNvSpPr txBox="1">
            <a:spLocks noGrp="1"/>
          </p:cNvSpPr>
          <p:nvPr>
            <p:ph type="sldNum" idx="12"/>
          </p:nvPr>
        </p:nvSpPr>
        <p:spPr>
          <a:xfrm>
            <a:off x="101612" y="6333135"/>
            <a:ext cx="731600" cy="524800"/>
          </a:xfrm>
          <a:prstGeom prst="rect">
            <a:avLst/>
          </a:prstGeom>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fld id="{00000000-1234-1234-1234-123412341234}" type="slidenum">
              <a:rPr kumimoji="0" lang="en" sz="1733" b="0" i="0" u="none" strike="noStrike" kern="0" cap="none" spc="0" normalizeH="0" baseline="0" noProof="0">
                <a:ln>
                  <a:noFill/>
                </a:ln>
                <a:solidFill>
                  <a:srgbClr val="FFFFFF"/>
                </a:solidFill>
                <a:effectLst/>
                <a:uLnTx/>
                <a:uFillTx/>
                <a:latin typeface="Dosis ExtraLight"/>
                <a:sym typeface="Dosis ExtraLight"/>
              </a:rPr>
              <a:pPr marL="0" marR="0" lvl="0" indent="0" algn="l" defTabSz="1219170" rtl="0" eaLnBrk="1" fontAlgn="auto" latinLnBrk="0" hangingPunct="1">
                <a:lnSpc>
                  <a:spcPct val="100000"/>
                </a:lnSpc>
                <a:spcBef>
                  <a:spcPts val="0"/>
                </a:spcBef>
                <a:spcAft>
                  <a:spcPts val="0"/>
                </a:spcAft>
                <a:buClr>
                  <a:srgbClr val="000000"/>
                </a:buClr>
                <a:buSzTx/>
                <a:buFontTx/>
                <a:buNone/>
                <a:tabLst/>
                <a:defRPr/>
              </a:pPr>
              <a:t>111</a:t>
            </a:fld>
            <a:endParaRPr kumimoji="0" sz="1733" b="0" i="0" u="none" strike="noStrike" kern="0" cap="none" spc="0" normalizeH="0" baseline="0" noProof="0">
              <a:ln>
                <a:noFill/>
              </a:ln>
              <a:solidFill>
                <a:srgbClr val="FFFFFF"/>
              </a:solidFill>
              <a:effectLst/>
              <a:uLnTx/>
              <a:uFillTx/>
              <a:latin typeface="Dosis ExtraLight"/>
              <a:sym typeface="Dosis ExtraLight"/>
            </a:endParaRPr>
          </a:p>
        </p:txBody>
      </p:sp>
      <p:sp>
        <p:nvSpPr>
          <p:cNvPr id="491" name="Google Shape;491;p43"/>
          <p:cNvSpPr/>
          <p:nvPr/>
        </p:nvSpPr>
        <p:spPr>
          <a:xfrm>
            <a:off x="1890151" y="1534800"/>
            <a:ext cx="4118015" cy="1794400"/>
          </a:xfrm>
          <a:prstGeom prst="rect">
            <a:avLst/>
          </a:prstGeom>
          <a:solidFill>
            <a:schemeClr val="lt2"/>
          </a:solidFill>
          <a:ln>
            <a:noFill/>
          </a:ln>
        </p:spPr>
        <p:txBody>
          <a:bodyPr spcFirstLastPara="1" wrap="square" lIns="121900" tIns="121900" rIns="1828800" bIns="121900" anchor="t"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dirty="0">
              <a:ln>
                <a:noFill/>
              </a:ln>
              <a:solidFill>
                <a:srgbClr val="484F56"/>
              </a:solidFill>
              <a:effectLst/>
              <a:uLnTx/>
              <a:uFillTx/>
              <a:latin typeface="Pontano Sans"/>
              <a:ea typeface="Pontano Sans"/>
              <a:cs typeface="Pontano Sans"/>
              <a:sym typeface="Pontano Sans"/>
            </a:endParaRPr>
          </a:p>
        </p:txBody>
      </p:sp>
      <p:sp>
        <p:nvSpPr>
          <p:cNvPr id="492" name="Google Shape;492;p43"/>
          <p:cNvSpPr/>
          <p:nvPr/>
        </p:nvSpPr>
        <p:spPr>
          <a:xfrm>
            <a:off x="6140621" y="1534800"/>
            <a:ext cx="4763600" cy="1794400"/>
          </a:xfrm>
          <a:prstGeom prst="rect">
            <a:avLst/>
          </a:prstGeom>
          <a:solidFill>
            <a:schemeClr val="lt2"/>
          </a:solidFill>
          <a:ln>
            <a:noFill/>
          </a:ln>
        </p:spPr>
        <p:txBody>
          <a:bodyPr spcFirstLastPara="1" wrap="square" lIns="1828800" tIns="121900" rIns="121900" bIns="121900" anchor="t" anchorCtr="0">
            <a:noAutofit/>
          </a:bodyPr>
          <a:lstStyle/>
          <a:p>
            <a:pPr marL="0" marR="0" lvl="0" indent="0" algn="r" defTabSz="1219170" rtl="0" eaLnBrk="1" fontAlgn="auto" latinLnBrk="0" hangingPunct="1">
              <a:lnSpc>
                <a:spcPct val="100000"/>
              </a:lnSpc>
              <a:spcBef>
                <a:spcPts val="0"/>
              </a:spcBef>
              <a:spcAft>
                <a:spcPts val="0"/>
              </a:spcAft>
              <a:buClr>
                <a:srgbClr val="484F56"/>
              </a:buClr>
              <a:buSzPts val="1100"/>
              <a:buFontTx/>
              <a:buNone/>
              <a:tabLst/>
              <a:defRPr/>
            </a:pPr>
            <a:endParaRPr kumimoji="0" sz="1867" b="0" i="0" u="none" strike="noStrike" kern="0" cap="none" spc="0" normalizeH="0" baseline="0" noProof="0" dirty="0">
              <a:ln>
                <a:noFill/>
              </a:ln>
              <a:solidFill>
                <a:srgbClr val="484F56"/>
              </a:solidFill>
              <a:effectLst/>
              <a:uLnTx/>
              <a:uFillTx/>
              <a:latin typeface="Pontano Sans"/>
              <a:ea typeface="Pontano Sans"/>
              <a:cs typeface="Pontano Sans"/>
              <a:sym typeface="Pontano Sans"/>
            </a:endParaRPr>
          </a:p>
        </p:txBody>
      </p:sp>
      <p:sp>
        <p:nvSpPr>
          <p:cNvPr id="493" name="Google Shape;493;p43"/>
          <p:cNvSpPr/>
          <p:nvPr/>
        </p:nvSpPr>
        <p:spPr>
          <a:xfrm>
            <a:off x="1890151" y="3526304"/>
            <a:ext cx="4118015" cy="1794400"/>
          </a:xfrm>
          <a:prstGeom prst="rect">
            <a:avLst/>
          </a:prstGeom>
          <a:solidFill>
            <a:schemeClr val="lt2"/>
          </a:solidFill>
          <a:ln>
            <a:noFill/>
          </a:ln>
        </p:spPr>
        <p:txBody>
          <a:bodyPr spcFirstLastPara="1" wrap="square" lIns="121900" tIns="121900" rIns="1828800" bIns="121900" anchor="b" anchorCtr="0">
            <a:noAutofit/>
          </a:bodyPr>
          <a:lstStyle/>
          <a:p>
            <a:pPr marL="0" marR="0" lvl="0" indent="0" algn="l" defTabSz="1219170" rtl="0" eaLnBrk="1" fontAlgn="auto" latinLnBrk="0" hangingPunct="1">
              <a:lnSpc>
                <a:spcPct val="100000"/>
              </a:lnSpc>
              <a:spcBef>
                <a:spcPts val="0"/>
              </a:spcBef>
              <a:spcAft>
                <a:spcPts val="0"/>
              </a:spcAft>
              <a:buClr>
                <a:srgbClr val="484F56"/>
              </a:buClr>
              <a:buSzPts val="1100"/>
              <a:buFontTx/>
              <a:buNone/>
              <a:tabLst/>
              <a:defRPr/>
            </a:pPr>
            <a:endParaRPr kumimoji="0" sz="1867" b="1" i="0" u="none" strike="noStrike" kern="0" cap="none" spc="0" normalizeH="0" baseline="0" noProof="0" dirty="0">
              <a:ln>
                <a:noFill/>
              </a:ln>
              <a:solidFill>
                <a:srgbClr val="484F56"/>
              </a:solidFill>
              <a:effectLst/>
              <a:uLnTx/>
              <a:uFillTx/>
              <a:latin typeface="Pontano Sans"/>
              <a:ea typeface="Pontano Sans"/>
              <a:cs typeface="Pontano Sans"/>
              <a:sym typeface="Pontano Sans"/>
            </a:endParaRPr>
          </a:p>
        </p:txBody>
      </p:sp>
      <p:sp>
        <p:nvSpPr>
          <p:cNvPr id="494" name="Google Shape;494;p43"/>
          <p:cNvSpPr/>
          <p:nvPr/>
        </p:nvSpPr>
        <p:spPr>
          <a:xfrm>
            <a:off x="6205295" y="3526304"/>
            <a:ext cx="4763600" cy="1794400"/>
          </a:xfrm>
          <a:prstGeom prst="rect">
            <a:avLst/>
          </a:prstGeom>
          <a:solidFill>
            <a:schemeClr val="lt2"/>
          </a:solidFill>
          <a:ln>
            <a:noFill/>
          </a:ln>
        </p:spPr>
        <p:txBody>
          <a:bodyPr spcFirstLastPara="1" wrap="square" lIns="1828800" tIns="121900" rIns="121900" bIns="121900" anchor="b" anchorCtr="0">
            <a:noAutofit/>
          </a:bodyPr>
          <a:lstStyle/>
          <a:p>
            <a:pPr marL="0" marR="0" lvl="0" indent="0" algn="r" defTabSz="1219170" rtl="0" eaLnBrk="1" fontAlgn="auto" latinLnBrk="0" hangingPunct="1">
              <a:lnSpc>
                <a:spcPct val="100000"/>
              </a:lnSpc>
              <a:spcBef>
                <a:spcPts val="0"/>
              </a:spcBef>
              <a:spcAft>
                <a:spcPts val="0"/>
              </a:spcAft>
              <a:buClr>
                <a:srgbClr val="484F56"/>
              </a:buClr>
              <a:buSzPts val="1100"/>
              <a:buFontTx/>
              <a:buNone/>
              <a:tabLst/>
              <a:defRPr/>
            </a:pPr>
            <a:endParaRPr kumimoji="0" lang="en-US" sz="1867" b="0" i="0" u="none" strike="noStrike" kern="0" cap="none" spc="0" normalizeH="0" baseline="0" noProof="0" dirty="0">
              <a:ln>
                <a:noFill/>
              </a:ln>
              <a:solidFill>
                <a:srgbClr val="484F56"/>
              </a:solidFill>
              <a:effectLst/>
              <a:uLnTx/>
              <a:uFillTx/>
              <a:latin typeface="Pontano Sans"/>
              <a:ea typeface="Pontano Sans"/>
              <a:cs typeface="Pontano Sans"/>
              <a:sym typeface="Pontano Sans"/>
            </a:endParaRPr>
          </a:p>
        </p:txBody>
      </p:sp>
      <p:sp>
        <p:nvSpPr>
          <p:cNvPr id="495" name="Google Shape;495;p43"/>
          <p:cNvSpPr/>
          <p:nvPr/>
        </p:nvSpPr>
        <p:spPr>
          <a:xfrm>
            <a:off x="4640791" y="1959476"/>
            <a:ext cx="2737200" cy="2737200"/>
          </a:xfrm>
          <a:prstGeom prst="pie">
            <a:avLst>
              <a:gd name="adj1" fmla="val 10788866"/>
              <a:gd name="adj2" fmla="val 16200000"/>
            </a:avLst>
          </a:prstGeom>
          <a:solidFill>
            <a:schemeClr val="accent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496" name="Google Shape;496;p43"/>
          <p:cNvSpPr/>
          <p:nvPr/>
        </p:nvSpPr>
        <p:spPr>
          <a:xfrm rot="5400000">
            <a:off x="4838321" y="1959476"/>
            <a:ext cx="2737200" cy="2737200"/>
          </a:xfrm>
          <a:prstGeom prst="pie">
            <a:avLst>
              <a:gd name="adj1" fmla="val 10788866"/>
              <a:gd name="adj2" fmla="val 16200000"/>
            </a:avLst>
          </a:pr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497" name="Google Shape;497;p43"/>
          <p:cNvSpPr/>
          <p:nvPr/>
        </p:nvSpPr>
        <p:spPr>
          <a:xfrm rot="10800000">
            <a:off x="4838321" y="2158532"/>
            <a:ext cx="2737200" cy="2737200"/>
          </a:xfrm>
          <a:prstGeom prst="pie">
            <a:avLst>
              <a:gd name="adj1" fmla="val 10788866"/>
              <a:gd name="adj2" fmla="val 16200000"/>
            </a:avLst>
          </a:pr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b="0" i="0" u="none" strike="noStrike" kern="0" cap="none" spc="0" normalizeH="0" baseline="0" noProof="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498" name="Google Shape;498;p43"/>
          <p:cNvSpPr/>
          <p:nvPr/>
        </p:nvSpPr>
        <p:spPr>
          <a:xfrm rot="-5400000">
            <a:off x="4614237" y="2158532"/>
            <a:ext cx="2737200" cy="2737200"/>
          </a:xfrm>
          <a:prstGeom prst="pie">
            <a:avLst>
              <a:gd name="adj1" fmla="val 10788866"/>
              <a:gd name="adj2" fmla="val 16200000"/>
            </a:avLst>
          </a:pr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b="0" i="0" u="none" strike="noStrike" kern="0" cap="none" spc="0" normalizeH="0" baseline="0" noProof="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499" name="Google Shape;499;p43"/>
          <p:cNvSpPr/>
          <p:nvPr/>
        </p:nvSpPr>
        <p:spPr>
          <a:xfrm>
            <a:off x="5343788" y="2530470"/>
            <a:ext cx="328043" cy="521077"/>
          </a:xfrm>
          <a:prstGeom prst="rect">
            <a:avLst/>
          </a:prstGeom>
        </p:spPr>
        <p:txBody>
          <a:bodyPr>
            <a:prstTxWarp prst="textPlain">
              <a:avLst/>
            </a:prstTxWarp>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r>
              <a:rPr kumimoji="0" lang="vi-VN" b="1" i="0" u="none" strike="noStrike" kern="0" cap="none" spc="0" normalizeH="0" baseline="0" noProof="0" dirty="0">
                <a:ln>
                  <a:noFill/>
                </a:ln>
                <a:solidFill>
                  <a:srgbClr val="FFFFFF"/>
                </a:solidFill>
                <a:effectLst/>
                <a:uLnTx/>
                <a:uFillTx/>
                <a:latin typeface="Arial" panose="020B0604020202020204" pitchFamily="34" charset="0"/>
                <a:cs typeface="Arial" panose="020B0604020202020204" pitchFamily="34" charset="0"/>
                <a:sym typeface="Arial"/>
              </a:rPr>
              <a:t>Đ</a:t>
            </a:r>
            <a:endParaRPr kumimoji="0" b="1" i="0" u="none" strike="noStrike" kern="0" cap="none" spc="0" normalizeH="0" baseline="0" noProof="0" dirty="0">
              <a:ln>
                <a:noFill/>
              </a:ln>
              <a:solidFill>
                <a:srgbClr val="FFFFFF"/>
              </a:solidFill>
              <a:effectLst/>
              <a:uLnTx/>
              <a:uFillTx/>
              <a:latin typeface="Arial" panose="020B0604020202020204" pitchFamily="34" charset="0"/>
              <a:cs typeface="Arial" panose="020B0604020202020204" pitchFamily="34" charset="0"/>
              <a:sym typeface="Arial"/>
            </a:endParaRPr>
          </a:p>
        </p:txBody>
      </p:sp>
      <p:sp>
        <p:nvSpPr>
          <p:cNvPr id="500" name="Google Shape;500;p43"/>
          <p:cNvSpPr/>
          <p:nvPr/>
        </p:nvSpPr>
        <p:spPr>
          <a:xfrm>
            <a:off x="6493988" y="2539212"/>
            <a:ext cx="605024" cy="515483"/>
          </a:xfrm>
          <a:prstGeom prst="rect">
            <a:avLst/>
          </a:prstGeom>
        </p:spPr>
        <p:txBody>
          <a:bodyPr>
            <a:prstTxWarp prst="textPlain">
              <a:avLst/>
            </a:prstTxWarp>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r>
              <a:rPr kumimoji="0" lang="vi-VN" b="1" i="0" u="none" strike="noStrike" kern="0" cap="none" spc="0" normalizeH="0" baseline="0" noProof="0" dirty="0">
                <a:ln>
                  <a:noFill/>
                </a:ln>
                <a:solidFill>
                  <a:srgbClr val="FFFFFF"/>
                </a:solidFill>
                <a:effectLst/>
                <a:uLnTx/>
                <a:uFillTx/>
                <a:latin typeface="Arial" panose="020B0604020202020204" pitchFamily="34" charset="0"/>
                <a:cs typeface="Arial" panose="020B0604020202020204" pitchFamily="34" charset="0"/>
                <a:sym typeface="Arial"/>
              </a:rPr>
              <a:t>T</a:t>
            </a:r>
            <a:endParaRPr kumimoji="0" b="1" i="0" u="none" strike="noStrike" kern="0" cap="none" spc="0" normalizeH="0" baseline="0" noProof="0" dirty="0">
              <a:ln>
                <a:noFill/>
              </a:ln>
              <a:solidFill>
                <a:srgbClr val="FFFFFF"/>
              </a:solidFill>
              <a:effectLst/>
              <a:uLnTx/>
              <a:uFillTx/>
              <a:latin typeface="Arial" panose="020B0604020202020204" pitchFamily="34" charset="0"/>
              <a:cs typeface="Arial" panose="020B0604020202020204" pitchFamily="34" charset="0"/>
              <a:sym typeface="Arial"/>
            </a:endParaRPr>
          </a:p>
        </p:txBody>
      </p:sp>
      <p:sp>
        <p:nvSpPr>
          <p:cNvPr id="501" name="Google Shape;501;p43"/>
          <p:cNvSpPr/>
          <p:nvPr/>
        </p:nvSpPr>
        <p:spPr>
          <a:xfrm>
            <a:off x="5304619" y="3783441"/>
            <a:ext cx="328043" cy="515483"/>
          </a:xfrm>
          <a:prstGeom prst="rect">
            <a:avLst/>
          </a:prstGeom>
        </p:spPr>
        <p:txBody>
          <a:bodyPr>
            <a:prstTxWarp prst="textPlain">
              <a:avLst/>
            </a:prstTxWarp>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r>
              <a:rPr kumimoji="0" lang="vi-VN" b="1" i="0" u="none" strike="noStrike" kern="0" cap="none" spc="0" normalizeH="0" baseline="0" noProof="0" dirty="0">
                <a:ln>
                  <a:noFill/>
                </a:ln>
                <a:solidFill>
                  <a:srgbClr val="FFFFFF"/>
                </a:solidFill>
                <a:effectLst/>
                <a:uLnTx/>
                <a:uFillTx/>
                <a:latin typeface="Arial" panose="020B0604020202020204" pitchFamily="34" charset="0"/>
                <a:cs typeface="Arial" panose="020B0604020202020204" pitchFamily="34" charset="0"/>
                <a:sym typeface="Arial"/>
              </a:rPr>
              <a:t>L</a:t>
            </a:r>
            <a:endParaRPr kumimoji="0" b="1" i="0" u="none" strike="noStrike" kern="0" cap="none" spc="0" normalizeH="0" baseline="0" noProof="0" dirty="0">
              <a:ln>
                <a:noFill/>
              </a:ln>
              <a:solidFill>
                <a:srgbClr val="FFFFFF"/>
              </a:solidFill>
              <a:effectLst/>
              <a:uLnTx/>
              <a:uFillTx/>
              <a:latin typeface="Arial" panose="020B0604020202020204" pitchFamily="34" charset="0"/>
              <a:cs typeface="Arial" panose="020B0604020202020204" pitchFamily="34" charset="0"/>
              <a:sym typeface="Arial"/>
            </a:endParaRPr>
          </a:p>
        </p:txBody>
      </p:sp>
      <p:sp>
        <p:nvSpPr>
          <p:cNvPr id="502" name="Google Shape;502;p43"/>
          <p:cNvSpPr/>
          <p:nvPr/>
        </p:nvSpPr>
        <p:spPr>
          <a:xfrm>
            <a:off x="6623386" y="3792184"/>
            <a:ext cx="353223" cy="511285"/>
          </a:xfrm>
          <a:prstGeom prst="rect">
            <a:avLst/>
          </a:prstGeom>
        </p:spPr>
        <p:txBody>
          <a:bodyPr>
            <a:prstTxWarp prst="textPlain">
              <a:avLst/>
            </a:prstTxWarp>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r>
              <a:rPr kumimoji="0" lang="vi-VN" b="1" i="0" u="none" strike="noStrike" kern="0" cap="none" spc="0" normalizeH="0" baseline="0" noProof="0" dirty="0">
                <a:ln>
                  <a:noFill/>
                </a:ln>
                <a:solidFill>
                  <a:srgbClr val="FFFFFF"/>
                </a:solidFill>
                <a:effectLst/>
                <a:uLnTx/>
                <a:uFillTx/>
                <a:latin typeface="Arial" panose="020B0604020202020204" pitchFamily="34" charset="0"/>
                <a:cs typeface="Arial" panose="020B0604020202020204" pitchFamily="34" charset="0"/>
                <a:sym typeface="Arial"/>
              </a:rPr>
              <a:t>C</a:t>
            </a:r>
            <a:endParaRPr kumimoji="0" b="1" i="0" u="none" strike="noStrike" kern="0" cap="none" spc="0" normalizeH="0" baseline="0" noProof="0" dirty="0">
              <a:ln>
                <a:noFill/>
              </a:ln>
              <a:solidFill>
                <a:srgbClr val="FFFFFF"/>
              </a:solidFill>
              <a:effectLst/>
              <a:uLnTx/>
              <a:uFillTx/>
              <a:latin typeface="Arial" panose="020B0604020202020204" pitchFamily="34" charset="0"/>
              <a:cs typeface="Arial" panose="020B0604020202020204" pitchFamily="34" charset="0"/>
              <a:sym typeface="Arial"/>
            </a:endParaRPr>
          </a:p>
        </p:txBody>
      </p:sp>
      <p:sp>
        <p:nvSpPr>
          <p:cNvPr id="16" name="Rectangle 1">
            <a:extLst>
              <a:ext uri="{FF2B5EF4-FFF2-40B4-BE49-F238E27FC236}">
                <a16:creationId xmlns:a16="http://schemas.microsoft.com/office/drawing/2014/main" xmlns="" id="{72B1CFEC-F4CB-43AA-8FE5-87A23F4B109F}"/>
              </a:ext>
            </a:extLst>
          </p:cNvPr>
          <p:cNvSpPr>
            <a:spLocks noChangeArrowheads="1"/>
          </p:cNvSpPr>
          <p:nvPr/>
        </p:nvSpPr>
        <p:spPr bwMode="auto">
          <a:xfrm>
            <a:off x="3801472" y="314909"/>
            <a:ext cx="4413388" cy="461665"/>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spAutoFit/>
          </a:bodyPr>
          <a:lstStyle>
            <a:lvl1pPr>
              <a:tabLst>
                <a:tab pos="114300" algn="l"/>
                <a:tab pos="228600" algn="l"/>
                <a:tab pos="342900" algn="l"/>
                <a:tab pos="457200" algn="l"/>
                <a:tab pos="571500" algn="l"/>
              </a:tabLst>
              <a:defRPr>
                <a:solidFill>
                  <a:schemeClr val="tx1"/>
                </a:solidFill>
                <a:latin typeface="Arial" panose="020B0604020202020204" pitchFamily="34" charset="0"/>
              </a:defRPr>
            </a:lvl1pPr>
            <a:lvl2pPr marL="742950" indent="-285750">
              <a:tabLst>
                <a:tab pos="114300" algn="l"/>
                <a:tab pos="228600" algn="l"/>
                <a:tab pos="342900" algn="l"/>
                <a:tab pos="457200" algn="l"/>
                <a:tab pos="571500" algn="l"/>
              </a:tabLst>
              <a:defRPr>
                <a:solidFill>
                  <a:schemeClr val="tx1"/>
                </a:solidFill>
                <a:latin typeface="Arial" panose="020B0604020202020204" pitchFamily="34" charset="0"/>
              </a:defRPr>
            </a:lvl2pPr>
            <a:lvl3pPr marL="1143000" indent="-228600">
              <a:tabLst>
                <a:tab pos="114300" algn="l"/>
                <a:tab pos="228600" algn="l"/>
                <a:tab pos="342900" algn="l"/>
                <a:tab pos="457200" algn="l"/>
                <a:tab pos="571500" algn="l"/>
              </a:tabLst>
              <a:defRPr>
                <a:solidFill>
                  <a:schemeClr val="tx1"/>
                </a:solidFill>
                <a:latin typeface="Arial" panose="020B0604020202020204" pitchFamily="34" charset="0"/>
              </a:defRPr>
            </a:lvl3pPr>
            <a:lvl4pPr marL="1600200" indent="-228600">
              <a:tabLst>
                <a:tab pos="114300" algn="l"/>
                <a:tab pos="228600" algn="l"/>
                <a:tab pos="342900" algn="l"/>
                <a:tab pos="457200" algn="l"/>
                <a:tab pos="571500" algn="l"/>
              </a:tabLst>
              <a:defRPr>
                <a:solidFill>
                  <a:schemeClr val="tx1"/>
                </a:solidFill>
                <a:latin typeface="Arial" panose="020B0604020202020204" pitchFamily="34" charset="0"/>
              </a:defRPr>
            </a:lvl4pPr>
            <a:lvl5pPr marL="2057400" indent="-228600">
              <a:tabLst>
                <a:tab pos="114300" algn="l"/>
                <a:tab pos="228600" algn="l"/>
                <a:tab pos="342900" algn="l"/>
                <a:tab pos="457200" algn="l"/>
                <a:tab pos="571500" algn="l"/>
              </a:tabLst>
              <a:defRPr>
                <a:solidFill>
                  <a:schemeClr val="tx1"/>
                </a:solidFill>
                <a:latin typeface="Arial" panose="020B0604020202020204" pitchFamily="34" charset="0"/>
              </a:defRPr>
            </a:lvl5pPr>
            <a:lvl6pPr marL="2514600" indent="-228600" eaLnBrk="0" fontAlgn="base" hangingPunct="0">
              <a:spcBef>
                <a:spcPct val="0"/>
              </a:spcBef>
              <a:spcAft>
                <a:spcPct val="0"/>
              </a:spcAft>
              <a:tabLst>
                <a:tab pos="114300" algn="l"/>
                <a:tab pos="228600" algn="l"/>
                <a:tab pos="342900" algn="l"/>
                <a:tab pos="457200" algn="l"/>
                <a:tab pos="571500" algn="l"/>
              </a:tabLst>
              <a:defRPr>
                <a:solidFill>
                  <a:schemeClr val="tx1"/>
                </a:solidFill>
                <a:latin typeface="Arial" panose="020B0604020202020204" pitchFamily="34" charset="0"/>
              </a:defRPr>
            </a:lvl6pPr>
            <a:lvl7pPr marL="2971800" indent="-228600" eaLnBrk="0" fontAlgn="base" hangingPunct="0">
              <a:spcBef>
                <a:spcPct val="0"/>
              </a:spcBef>
              <a:spcAft>
                <a:spcPct val="0"/>
              </a:spcAft>
              <a:tabLst>
                <a:tab pos="114300" algn="l"/>
                <a:tab pos="228600" algn="l"/>
                <a:tab pos="342900" algn="l"/>
                <a:tab pos="457200" algn="l"/>
                <a:tab pos="571500" algn="l"/>
              </a:tabLst>
              <a:defRPr>
                <a:solidFill>
                  <a:schemeClr val="tx1"/>
                </a:solidFill>
                <a:latin typeface="Arial" panose="020B0604020202020204" pitchFamily="34" charset="0"/>
              </a:defRPr>
            </a:lvl7pPr>
            <a:lvl8pPr marL="3429000" indent="-228600" eaLnBrk="0" fontAlgn="base" hangingPunct="0">
              <a:spcBef>
                <a:spcPct val="0"/>
              </a:spcBef>
              <a:spcAft>
                <a:spcPct val="0"/>
              </a:spcAft>
              <a:tabLst>
                <a:tab pos="114300" algn="l"/>
                <a:tab pos="228600" algn="l"/>
                <a:tab pos="342900" algn="l"/>
                <a:tab pos="457200" algn="l"/>
                <a:tab pos="571500" algn="l"/>
              </a:tabLst>
              <a:defRPr>
                <a:solidFill>
                  <a:schemeClr val="tx1"/>
                </a:solidFill>
                <a:latin typeface="Arial" panose="020B0604020202020204" pitchFamily="34" charset="0"/>
              </a:defRPr>
            </a:lvl8pPr>
            <a:lvl9pPr marL="3886200" indent="-228600" eaLnBrk="0" fontAlgn="base" hangingPunct="0">
              <a:spcBef>
                <a:spcPct val="0"/>
              </a:spcBef>
              <a:spcAft>
                <a:spcPct val="0"/>
              </a:spcAft>
              <a:tabLst>
                <a:tab pos="114300" algn="l"/>
                <a:tab pos="228600" algn="l"/>
                <a:tab pos="342900" algn="l"/>
                <a:tab pos="457200" algn="l"/>
                <a:tab pos="571500" algn="l"/>
              </a:tabLst>
              <a:defRPr>
                <a:solidFill>
                  <a:schemeClr val="tx1"/>
                </a:solidFill>
                <a:latin typeface="Arial" panose="020B0604020202020204" pitchFamily="34" charset="0"/>
              </a:defRPr>
            </a:lvl9pPr>
          </a:lstStyle>
          <a:p>
            <a:pPr algn="just">
              <a:spcBef>
                <a:spcPts val="200"/>
              </a:spcBef>
              <a:spcAft>
                <a:spcPts val="200"/>
              </a:spcAft>
            </a:pPr>
            <a:r>
              <a:rPr lang="en-US" altLang="en-US" sz="2400" b="1" i="1" dirty="0">
                <a:latin typeface="Times New Roman" panose="02020603050405020304" pitchFamily="18" charset="0"/>
                <a:cs typeface="Times New Roman" panose="02020603050405020304" pitchFamily="18" charset="0"/>
              </a:rPr>
              <a:t>* </a:t>
            </a:r>
            <a:r>
              <a:rPr lang="en-US" altLang="en-US" sz="2400" b="1" dirty="0" err="1">
                <a:solidFill>
                  <a:schemeClr val="tx2">
                    <a:lumMod val="10000"/>
                  </a:schemeClr>
                </a:solidFill>
                <a:latin typeface="+mj-lt"/>
                <a:cs typeface="Times New Roman" panose="02020603050405020304" pitchFamily="18" charset="0"/>
              </a:rPr>
              <a:t>Các</a:t>
            </a:r>
            <a:r>
              <a:rPr lang="en-US" altLang="en-US" sz="2400" b="1" dirty="0">
                <a:solidFill>
                  <a:schemeClr val="tx2">
                    <a:lumMod val="10000"/>
                  </a:schemeClr>
                </a:solidFill>
                <a:latin typeface="+mj-lt"/>
                <a:cs typeface="Times New Roman" panose="02020603050405020304" pitchFamily="18" charset="0"/>
              </a:rPr>
              <a:t> </a:t>
            </a:r>
            <a:r>
              <a:rPr lang="en-US" altLang="en-US" sz="2400" b="1" dirty="0" err="1">
                <a:solidFill>
                  <a:schemeClr val="tx2">
                    <a:lumMod val="10000"/>
                  </a:schemeClr>
                </a:solidFill>
                <a:latin typeface="+mj-lt"/>
                <a:cs typeface="Times New Roman" panose="02020603050405020304" pitchFamily="18" charset="0"/>
              </a:rPr>
              <a:t>hình</a:t>
            </a:r>
            <a:r>
              <a:rPr lang="en-US" altLang="en-US" sz="2400" b="1" dirty="0">
                <a:solidFill>
                  <a:schemeClr val="tx2">
                    <a:lumMod val="10000"/>
                  </a:schemeClr>
                </a:solidFill>
                <a:latin typeface="+mj-lt"/>
                <a:cs typeface="Times New Roman" panose="02020603050405020304" pitchFamily="18" charset="0"/>
              </a:rPr>
              <a:t> </a:t>
            </a:r>
            <a:r>
              <a:rPr lang="en-US" altLang="en-US" sz="2400" b="1" dirty="0" err="1">
                <a:solidFill>
                  <a:schemeClr val="tx2">
                    <a:lumMod val="10000"/>
                  </a:schemeClr>
                </a:solidFill>
                <a:latin typeface="+mj-lt"/>
                <a:cs typeface="Times New Roman" panose="02020603050405020304" pitchFamily="18" charset="0"/>
              </a:rPr>
              <a:t>thức</a:t>
            </a:r>
            <a:r>
              <a:rPr lang="en-US" altLang="en-US" sz="2400" b="1" dirty="0">
                <a:solidFill>
                  <a:schemeClr val="tx2">
                    <a:lumMod val="10000"/>
                  </a:schemeClr>
                </a:solidFill>
                <a:latin typeface="+mj-lt"/>
                <a:cs typeface="Times New Roman" panose="02020603050405020304" pitchFamily="18" charset="0"/>
              </a:rPr>
              <a:t> </a:t>
            </a:r>
            <a:r>
              <a:rPr lang="en-US" altLang="en-US" sz="2400" b="1" dirty="0" err="1">
                <a:solidFill>
                  <a:schemeClr val="tx2">
                    <a:lumMod val="10000"/>
                  </a:schemeClr>
                </a:solidFill>
                <a:latin typeface="+mj-lt"/>
                <a:cs typeface="Times New Roman" panose="02020603050405020304" pitchFamily="18" charset="0"/>
              </a:rPr>
              <a:t>địa</a:t>
            </a:r>
            <a:r>
              <a:rPr lang="en-US" altLang="en-US" sz="2400" b="1" dirty="0">
                <a:solidFill>
                  <a:schemeClr val="tx2">
                    <a:lumMod val="10000"/>
                  </a:schemeClr>
                </a:solidFill>
                <a:latin typeface="+mj-lt"/>
                <a:cs typeface="Times New Roman" panose="02020603050405020304" pitchFamily="18" charset="0"/>
              </a:rPr>
              <a:t> </a:t>
            </a:r>
            <a:r>
              <a:rPr lang="en-US" altLang="en-US" sz="2400" b="1" dirty="0" err="1">
                <a:solidFill>
                  <a:schemeClr val="tx2">
                    <a:lumMod val="10000"/>
                  </a:schemeClr>
                </a:solidFill>
                <a:latin typeface="+mj-lt"/>
                <a:cs typeface="Times New Roman" panose="02020603050405020304" pitchFamily="18" charset="0"/>
              </a:rPr>
              <a:t>tô</a:t>
            </a:r>
            <a:r>
              <a:rPr lang="en-US" altLang="en-US" sz="2400" b="1" dirty="0">
                <a:solidFill>
                  <a:schemeClr val="tx2">
                    <a:lumMod val="10000"/>
                  </a:schemeClr>
                </a:solidFill>
                <a:latin typeface="+mj-lt"/>
                <a:cs typeface="Times New Roman" panose="02020603050405020304" pitchFamily="18" charset="0"/>
              </a:rPr>
              <a:t> TBCN </a:t>
            </a:r>
          </a:p>
        </p:txBody>
      </p:sp>
      <p:sp>
        <p:nvSpPr>
          <p:cNvPr id="17" name="Rectangle 15">
            <a:extLst>
              <a:ext uri="{FF2B5EF4-FFF2-40B4-BE49-F238E27FC236}">
                <a16:creationId xmlns:a16="http://schemas.microsoft.com/office/drawing/2014/main" xmlns="" id="{064ECD62-326A-42A0-A068-E52A9AC921F7}"/>
              </a:ext>
            </a:extLst>
          </p:cNvPr>
          <p:cNvSpPr>
            <a:spLocks noChangeArrowheads="1"/>
          </p:cNvSpPr>
          <p:nvPr/>
        </p:nvSpPr>
        <p:spPr bwMode="auto">
          <a:xfrm>
            <a:off x="4557684" y="886241"/>
            <a:ext cx="3017837" cy="460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285750" indent="-285750">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buFont typeface="Wingdings" panose="05000000000000000000" pitchFamily="2" charset="2"/>
              <a:buChar char="Ø"/>
            </a:pPr>
            <a:r>
              <a:rPr lang="en-US" altLang="en-US" sz="2400" b="1" dirty="0" err="1">
                <a:solidFill>
                  <a:srgbClr val="FF0080"/>
                </a:solidFill>
                <a:cs typeface="Times New Roman" panose="02020603050405020304" pitchFamily="18" charset="0"/>
              </a:rPr>
              <a:t>Địa</a:t>
            </a:r>
            <a:r>
              <a:rPr lang="en-US" altLang="en-US" sz="2400" b="1" dirty="0">
                <a:solidFill>
                  <a:srgbClr val="FF0080"/>
                </a:solidFill>
                <a:cs typeface="Times New Roman" panose="02020603050405020304" pitchFamily="18" charset="0"/>
              </a:rPr>
              <a:t> </a:t>
            </a:r>
            <a:r>
              <a:rPr lang="en-US" altLang="en-US" sz="2400" b="1" dirty="0" err="1">
                <a:solidFill>
                  <a:srgbClr val="FF0080"/>
                </a:solidFill>
                <a:cs typeface="Times New Roman" panose="02020603050405020304" pitchFamily="18" charset="0"/>
              </a:rPr>
              <a:t>tô</a:t>
            </a:r>
            <a:r>
              <a:rPr lang="en-US" altLang="en-US" sz="2400" b="1" dirty="0">
                <a:solidFill>
                  <a:srgbClr val="FF0080"/>
                </a:solidFill>
                <a:cs typeface="Times New Roman" panose="02020603050405020304" pitchFamily="18" charset="0"/>
              </a:rPr>
              <a:t> </a:t>
            </a:r>
            <a:r>
              <a:rPr lang="en-US" altLang="en-US" sz="2400" b="1" dirty="0" err="1">
                <a:solidFill>
                  <a:srgbClr val="FF0080"/>
                </a:solidFill>
                <a:cs typeface="Times New Roman" panose="02020603050405020304" pitchFamily="18" charset="0"/>
              </a:rPr>
              <a:t>chênh</a:t>
            </a:r>
            <a:r>
              <a:rPr lang="en-US" altLang="en-US" sz="2400" b="1" dirty="0">
                <a:solidFill>
                  <a:srgbClr val="FF0080"/>
                </a:solidFill>
                <a:cs typeface="Times New Roman" panose="02020603050405020304" pitchFamily="18" charset="0"/>
              </a:rPr>
              <a:t> </a:t>
            </a:r>
            <a:r>
              <a:rPr lang="en-US" altLang="en-US" sz="2400" b="1" dirty="0" err="1">
                <a:solidFill>
                  <a:srgbClr val="FF0080"/>
                </a:solidFill>
                <a:cs typeface="Times New Roman" panose="02020603050405020304" pitchFamily="18" charset="0"/>
              </a:rPr>
              <a:t>lệch</a:t>
            </a:r>
            <a:endParaRPr lang="en-US" altLang="en-US" sz="2400" b="1" dirty="0">
              <a:solidFill>
                <a:srgbClr val="FF0080"/>
              </a:solidFill>
            </a:endParaRPr>
          </a:p>
        </p:txBody>
      </p:sp>
      <p:sp>
        <p:nvSpPr>
          <p:cNvPr id="19" name="TextBox 18">
            <a:extLst>
              <a:ext uri="{FF2B5EF4-FFF2-40B4-BE49-F238E27FC236}">
                <a16:creationId xmlns:a16="http://schemas.microsoft.com/office/drawing/2014/main" xmlns="" id="{84B1D3BE-1753-40E4-9508-B765D935FE3D}"/>
              </a:ext>
            </a:extLst>
          </p:cNvPr>
          <p:cNvSpPr txBox="1"/>
          <p:nvPr/>
        </p:nvSpPr>
        <p:spPr>
          <a:xfrm>
            <a:off x="1890152" y="1655075"/>
            <a:ext cx="2984846" cy="1477328"/>
          </a:xfrm>
          <a:prstGeom prst="rect">
            <a:avLst/>
          </a:prstGeom>
          <a:noFill/>
        </p:spPr>
        <p:txBody>
          <a:bodyPr wrap="square">
            <a:spAutoFit/>
          </a:bodyPr>
          <a:lstStyle/>
          <a:p>
            <a:pPr marL="0" marR="0" lvl="0" indent="0" algn="just" defTabSz="914286" rtl="0" eaLnBrk="1" fontAlgn="auto" latinLnBrk="0" hangingPunct="1">
              <a:lnSpc>
                <a:spcPct val="100000"/>
              </a:lnSpc>
              <a:spcBef>
                <a:spcPts val="0"/>
              </a:spcBef>
              <a:spcAft>
                <a:spcPct val="20000"/>
              </a:spcAft>
              <a:buClrTx/>
              <a:buSzTx/>
              <a:buFont typeface="Wingdings" panose="05000000000000000000" pitchFamily="2" charset="2"/>
              <a:buNone/>
              <a:tabLst/>
              <a:defRPr/>
            </a:pPr>
            <a:r>
              <a:rPr kumimoji="0" lang="en-US" altLang="en-US" b="0" i="0" strike="noStrike" kern="1200" cap="none" spc="0" normalizeH="0" baseline="0" noProof="0" dirty="0" err="1">
                <a:ln>
                  <a:noFill/>
                </a:ln>
                <a:solidFill>
                  <a:srgbClr val="002060"/>
                </a:solidFill>
                <a:effectLst/>
                <a:uLnTx/>
                <a:uFillTx/>
                <a:latin typeface="Arial"/>
                <a:ea typeface="+mn-ea"/>
                <a:cs typeface="+mn-cs"/>
              </a:rPr>
              <a:t>Là</a:t>
            </a:r>
            <a:r>
              <a:rPr kumimoji="0" lang="en-US" altLang="en-US" b="0" i="0" strike="noStrike" kern="1200" cap="none" spc="0" normalizeH="0" baseline="0" noProof="0" dirty="0">
                <a:ln>
                  <a:noFill/>
                </a:ln>
                <a:solidFill>
                  <a:srgbClr val="002060"/>
                </a:solidFill>
                <a:effectLst/>
                <a:uLnTx/>
                <a:uFillTx/>
                <a:latin typeface="Arial"/>
                <a:ea typeface="+mn-ea"/>
                <a:cs typeface="+mn-cs"/>
              </a:rPr>
              <a:t> </a:t>
            </a:r>
            <a:r>
              <a:rPr kumimoji="0" lang="en-US" altLang="en-US" b="0" i="0" strike="noStrike" kern="1200" cap="none" spc="0" normalizeH="0" baseline="0" noProof="0" dirty="0" err="1">
                <a:ln>
                  <a:noFill/>
                </a:ln>
                <a:solidFill>
                  <a:srgbClr val="002060"/>
                </a:solidFill>
                <a:effectLst/>
                <a:uLnTx/>
                <a:uFillTx/>
                <a:latin typeface="Arial"/>
                <a:ea typeface="+mn-ea"/>
                <a:cs typeface="+mn-cs"/>
              </a:rPr>
              <a:t>phần</a:t>
            </a:r>
            <a:r>
              <a:rPr kumimoji="0" lang="en-US" altLang="en-US" b="0" i="0" strike="noStrike" kern="1200" cap="none" spc="0" normalizeH="0" baseline="0" noProof="0" dirty="0">
                <a:ln>
                  <a:noFill/>
                </a:ln>
                <a:solidFill>
                  <a:srgbClr val="002060"/>
                </a:solidFill>
                <a:effectLst/>
                <a:uLnTx/>
                <a:uFillTx/>
                <a:latin typeface="Arial"/>
                <a:ea typeface="+mn-ea"/>
                <a:cs typeface="+mn-cs"/>
              </a:rPr>
              <a:t> </a:t>
            </a:r>
            <a:r>
              <a:rPr kumimoji="0" lang="en-US" altLang="en-US" b="1" i="0" strike="noStrike" kern="1200" cap="none" spc="0" normalizeH="0" baseline="0" noProof="0" dirty="0" err="1">
                <a:ln>
                  <a:noFill/>
                </a:ln>
                <a:solidFill>
                  <a:srgbClr val="800080"/>
                </a:solidFill>
                <a:effectLst/>
                <a:uLnTx/>
                <a:uFillTx/>
                <a:latin typeface="Arial"/>
                <a:ea typeface="+mn-ea"/>
                <a:cs typeface="+mn-cs"/>
              </a:rPr>
              <a:t>lợi</a:t>
            </a:r>
            <a:r>
              <a:rPr kumimoji="0" lang="en-US" altLang="en-US" b="1" i="0" strike="noStrike" kern="1200" cap="none" spc="0" normalizeH="0" baseline="0" noProof="0" dirty="0">
                <a:ln>
                  <a:noFill/>
                </a:ln>
                <a:solidFill>
                  <a:srgbClr val="800080"/>
                </a:solidFill>
                <a:effectLst/>
                <a:uLnTx/>
                <a:uFillTx/>
                <a:latin typeface="Arial"/>
                <a:ea typeface="+mn-ea"/>
                <a:cs typeface="+mn-cs"/>
              </a:rPr>
              <a:t> </a:t>
            </a:r>
            <a:r>
              <a:rPr kumimoji="0" lang="en-US" altLang="en-US" b="1" i="0" strike="noStrike" kern="1200" cap="none" spc="0" normalizeH="0" baseline="0" noProof="0" dirty="0" err="1">
                <a:ln>
                  <a:noFill/>
                </a:ln>
                <a:solidFill>
                  <a:srgbClr val="800080"/>
                </a:solidFill>
                <a:effectLst/>
                <a:uLnTx/>
                <a:uFillTx/>
                <a:latin typeface="Arial"/>
                <a:ea typeface="+mn-ea"/>
                <a:cs typeface="+mn-cs"/>
              </a:rPr>
              <a:t>nhuận</a:t>
            </a:r>
            <a:r>
              <a:rPr kumimoji="0" lang="en-US" altLang="en-US" b="1" i="0" strike="noStrike" kern="1200" cap="none" spc="0" normalizeH="0" baseline="0" noProof="0" dirty="0">
                <a:ln>
                  <a:noFill/>
                </a:ln>
                <a:solidFill>
                  <a:srgbClr val="800080"/>
                </a:solidFill>
                <a:effectLst/>
                <a:uLnTx/>
                <a:uFillTx/>
                <a:latin typeface="Arial"/>
                <a:ea typeface="+mn-ea"/>
                <a:cs typeface="+mn-cs"/>
              </a:rPr>
              <a:t> </a:t>
            </a:r>
            <a:r>
              <a:rPr kumimoji="0" lang="en-US" altLang="en-US" b="1" i="0" strike="noStrike" kern="1200" cap="none" spc="0" normalizeH="0" baseline="0" noProof="0" dirty="0" err="1">
                <a:ln>
                  <a:noFill/>
                </a:ln>
                <a:solidFill>
                  <a:srgbClr val="800080"/>
                </a:solidFill>
                <a:effectLst/>
                <a:uLnTx/>
                <a:uFillTx/>
                <a:latin typeface="Arial"/>
                <a:ea typeface="+mn-ea"/>
                <a:cs typeface="+mn-cs"/>
              </a:rPr>
              <a:t>siêu</a:t>
            </a:r>
            <a:r>
              <a:rPr kumimoji="0" lang="en-US" altLang="en-US" b="1" i="0" strike="noStrike" kern="1200" cap="none" spc="0" normalizeH="0" baseline="0" noProof="0" dirty="0">
                <a:ln>
                  <a:noFill/>
                </a:ln>
                <a:solidFill>
                  <a:srgbClr val="800080"/>
                </a:solidFill>
                <a:effectLst/>
                <a:uLnTx/>
                <a:uFillTx/>
                <a:latin typeface="Arial"/>
                <a:ea typeface="+mn-ea"/>
                <a:cs typeface="+mn-cs"/>
              </a:rPr>
              <a:t> </a:t>
            </a:r>
            <a:r>
              <a:rPr kumimoji="0" lang="en-US" altLang="en-US" b="1" i="0" strike="noStrike" kern="1200" cap="none" spc="0" normalizeH="0" baseline="0" noProof="0" dirty="0" err="1">
                <a:ln>
                  <a:noFill/>
                </a:ln>
                <a:solidFill>
                  <a:srgbClr val="800080"/>
                </a:solidFill>
                <a:effectLst/>
                <a:uLnTx/>
                <a:uFillTx/>
                <a:latin typeface="Arial"/>
                <a:ea typeface="+mn-ea"/>
                <a:cs typeface="+mn-cs"/>
              </a:rPr>
              <a:t>ngạch</a:t>
            </a:r>
            <a:r>
              <a:rPr kumimoji="0" lang="en-US" altLang="en-US" b="1" i="0" strike="noStrike" kern="1200" cap="none" spc="0" normalizeH="0" baseline="0" noProof="0" dirty="0">
                <a:ln>
                  <a:noFill/>
                </a:ln>
                <a:solidFill>
                  <a:srgbClr val="800080"/>
                </a:solidFill>
                <a:effectLst/>
                <a:uLnTx/>
                <a:uFillTx/>
                <a:latin typeface="Arial"/>
                <a:ea typeface="+mn-ea"/>
                <a:cs typeface="+mn-cs"/>
              </a:rPr>
              <a:t> </a:t>
            </a:r>
            <a:r>
              <a:rPr kumimoji="0" lang="en-US" altLang="en-US" b="1" i="0" strike="noStrike" kern="1200" cap="none" spc="0" normalizeH="0" baseline="0" noProof="0" dirty="0" err="1">
                <a:ln>
                  <a:noFill/>
                </a:ln>
                <a:solidFill>
                  <a:srgbClr val="800080"/>
                </a:solidFill>
                <a:effectLst/>
                <a:uLnTx/>
                <a:uFillTx/>
                <a:latin typeface="Arial"/>
                <a:ea typeface="+mn-ea"/>
                <a:cs typeface="+mn-cs"/>
              </a:rPr>
              <a:t>ngoài</a:t>
            </a:r>
            <a:r>
              <a:rPr kumimoji="0" lang="en-US" altLang="en-US" b="1" i="0" strike="noStrike" kern="1200" cap="none" spc="0" normalizeH="0" baseline="0" noProof="0" dirty="0">
                <a:ln>
                  <a:noFill/>
                </a:ln>
                <a:solidFill>
                  <a:srgbClr val="800080"/>
                </a:solidFill>
                <a:effectLst/>
                <a:uLnTx/>
                <a:uFillTx/>
                <a:latin typeface="Arial"/>
                <a:ea typeface="+mn-ea"/>
                <a:cs typeface="+mn-cs"/>
              </a:rPr>
              <a:t> </a:t>
            </a:r>
            <a:r>
              <a:rPr kumimoji="0" lang="en-US" altLang="en-US" b="1" i="0" strike="noStrike" kern="1200" cap="none" spc="0" normalizeH="0" baseline="0" noProof="0" dirty="0" err="1">
                <a:ln>
                  <a:noFill/>
                </a:ln>
                <a:solidFill>
                  <a:srgbClr val="800080"/>
                </a:solidFill>
                <a:effectLst/>
                <a:uLnTx/>
                <a:uFillTx/>
                <a:latin typeface="Arial"/>
                <a:ea typeface="+mn-ea"/>
                <a:cs typeface="+mn-cs"/>
              </a:rPr>
              <a:t>lợi</a:t>
            </a:r>
            <a:r>
              <a:rPr kumimoji="0" lang="en-US" altLang="en-US" b="1" i="0" strike="noStrike" kern="1200" cap="none" spc="0" normalizeH="0" baseline="0" noProof="0" dirty="0">
                <a:ln>
                  <a:noFill/>
                </a:ln>
                <a:solidFill>
                  <a:srgbClr val="800080"/>
                </a:solidFill>
                <a:effectLst/>
                <a:uLnTx/>
                <a:uFillTx/>
                <a:latin typeface="Arial"/>
                <a:ea typeface="+mn-ea"/>
                <a:cs typeface="+mn-cs"/>
              </a:rPr>
              <a:t> </a:t>
            </a:r>
            <a:r>
              <a:rPr kumimoji="0" lang="en-US" altLang="en-US" b="1" i="0" strike="noStrike" kern="1200" cap="none" spc="0" normalizeH="0" baseline="0" noProof="0" dirty="0" err="1">
                <a:ln>
                  <a:noFill/>
                </a:ln>
                <a:solidFill>
                  <a:srgbClr val="800080"/>
                </a:solidFill>
                <a:effectLst/>
                <a:uLnTx/>
                <a:uFillTx/>
                <a:latin typeface="Arial"/>
                <a:ea typeface="+mn-ea"/>
                <a:cs typeface="+mn-cs"/>
              </a:rPr>
              <a:t>nhuận</a:t>
            </a:r>
            <a:r>
              <a:rPr kumimoji="0" lang="en-US" altLang="en-US" b="1" i="0" strike="noStrike" kern="1200" cap="none" spc="0" normalizeH="0" baseline="0" noProof="0" dirty="0">
                <a:ln>
                  <a:noFill/>
                </a:ln>
                <a:solidFill>
                  <a:srgbClr val="800080"/>
                </a:solidFill>
                <a:effectLst/>
                <a:uLnTx/>
                <a:uFillTx/>
                <a:latin typeface="Arial"/>
                <a:ea typeface="+mn-ea"/>
                <a:cs typeface="+mn-cs"/>
              </a:rPr>
              <a:t> </a:t>
            </a:r>
            <a:r>
              <a:rPr kumimoji="0" lang="en-US" altLang="en-US" b="1" i="0" strike="noStrike" kern="1200" cap="none" spc="0" normalizeH="0" baseline="0" noProof="0" dirty="0" err="1">
                <a:ln>
                  <a:noFill/>
                </a:ln>
                <a:solidFill>
                  <a:srgbClr val="800080"/>
                </a:solidFill>
                <a:effectLst/>
                <a:uLnTx/>
                <a:uFillTx/>
                <a:latin typeface="Arial"/>
                <a:ea typeface="+mn-ea"/>
                <a:cs typeface="+mn-cs"/>
              </a:rPr>
              <a:t>bình</a:t>
            </a:r>
            <a:r>
              <a:rPr kumimoji="0" lang="en-US" altLang="en-US" b="1" i="0" strike="noStrike" kern="1200" cap="none" spc="0" normalizeH="0" baseline="0" noProof="0" dirty="0">
                <a:ln>
                  <a:noFill/>
                </a:ln>
                <a:solidFill>
                  <a:srgbClr val="800080"/>
                </a:solidFill>
                <a:effectLst/>
                <a:uLnTx/>
                <a:uFillTx/>
                <a:latin typeface="Arial"/>
                <a:ea typeface="+mn-ea"/>
                <a:cs typeface="+mn-cs"/>
              </a:rPr>
              <a:t> </a:t>
            </a:r>
            <a:r>
              <a:rPr kumimoji="0" lang="en-US" altLang="en-US" b="1" i="0" strike="noStrike" kern="1200" cap="none" spc="0" normalizeH="0" baseline="0" noProof="0" dirty="0" err="1">
                <a:ln>
                  <a:noFill/>
                </a:ln>
                <a:solidFill>
                  <a:srgbClr val="800080"/>
                </a:solidFill>
                <a:effectLst/>
                <a:uLnTx/>
                <a:uFillTx/>
                <a:latin typeface="Arial"/>
                <a:ea typeface="+mn-ea"/>
                <a:cs typeface="+mn-cs"/>
              </a:rPr>
              <a:t>quân</a:t>
            </a:r>
            <a:r>
              <a:rPr kumimoji="0" lang="en-US" altLang="en-US" b="0" i="0" strike="noStrike" kern="1200" cap="none" spc="0" normalizeH="0" baseline="0" noProof="0" dirty="0">
                <a:ln>
                  <a:noFill/>
                </a:ln>
                <a:solidFill>
                  <a:srgbClr val="002060"/>
                </a:solidFill>
                <a:effectLst/>
                <a:uLnTx/>
                <a:uFillTx/>
                <a:latin typeface="Arial"/>
                <a:ea typeface="+mn-ea"/>
                <a:cs typeface="+mn-cs"/>
              </a:rPr>
              <a:t>, </a:t>
            </a:r>
            <a:r>
              <a:rPr kumimoji="0" lang="en-US" altLang="en-US" b="0" i="0" strike="noStrike" kern="1200" cap="none" spc="0" normalizeH="0" baseline="0" noProof="0" dirty="0" err="1">
                <a:ln>
                  <a:noFill/>
                </a:ln>
                <a:solidFill>
                  <a:srgbClr val="002060"/>
                </a:solidFill>
                <a:effectLst/>
                <a:uLnTx/>
                <a:uFillTx/>
                <a:latin typeface="Arial"/>
                <a:ea typeface="+mn-ea"/>
                <a:cs typeface="+mn-cs"/>
              </a:rPr>
              <a:t>thu</a:t>
            </a:r>
            <a:r>
              <a:rPr kumimoji="0" lang="en-US" altLang="en-US" b="0" i="0" strike="noStrike" kern="1200" cap="none" spc="0" normalizeH="0" baseline="0" noProof="0" dirty="0">
                <a:ln>
                  <a:noFill/>
                </a:ln>
                <a:solidFill>
                  <a:srgbClr val="002060"/>
                </a:solidFill>
                <a:effectLst/>
                <a:uLnTx/>
                <a:uFillTx/>
                <a:latin typeface="Arial"/>
                <a:ea typeface="+mn-ea"/>
                <a:cs typeface="+mn-cs"/>
              </a:rPr>
              <a:t> </a:t>
            </a:r>
            <a:r>
              <a:rPr kumimoji="0" lang="en-US" altLang="en-US" b="0" i="0" strike="noStrike" kern="1200" cap="none" spc="0" normalizeH="0" baseline="0" noProof="0" dirty="0" err="1">
                <a:ln>
                  <a:noFill/>
                </a:ln>
                <a:solidFill>
                  <a:srgbClr val="002060"/>
                </a:solidFill>
                <a:effectLst/>
                <a:uLnTx/>
                <a:uFillTx/>
                <a:latin typeface="Arial"/>
                <a:ea typeface="+mn-ea"/>
                <a:cs typeface="+mn-cs"/>
              </a:rPr>
              <a:t>được</a:t>
            </a:r>
            <a:r>
              <a:rPr kumimoji="0" lang="en-US" altLang="en-US" b="0" i="0" strike="noStrike" kern="1200" cap="none" spc="0" normalizeH="0" baseline="0" noProof="0" dirty="0">
                <a:ln>
                  <a:noFill/>
                </a:ln>
                <a:solidFill>
                  <a:srgbClr val="002060"/>
                </a:solidFill>
                <a:effectLst/>
                <a:uLnTx/>
                <a:uFillTx/>
                <a:latin typeface="Arial"/>
                <a:ea typeface="+mn-ea"/>
                <a:cs typeface="+mn-cs"/>
              </a:rPr>
              <a:t> </a:t>
            </a:r>
            <a:r>
              <a:rPr kumimoji="0" lang="en-US" altLang="en-US" b="0" i="0" strike="noStrike" kern="1200" cap="none" spc="0" normalizeH="0" baseline="0" noProof="0" dirty="0" err="1">
                <a:ln>
                  <a:noFill/>
                </a:ln>
                <a:solidFill>
                  <a:srgbClr val="002060"/>
                </a:solidFill>
                <a:effectLst/>
                <a:uLnTx/>
                <a:uFillTx/>
                <a:latin typeface="Arial"/>
                <a:ea typeface="+mn-ea"/>
                <a:cs typeface="+mn-cs"/>
              </a:rPr>
              <a:t>trên</a:t>
            </a:r>
            <a:r>
              <a:rPr kumimoji="0" lang="en-US" altLang="en-US" b="0" i="0" strike="noStrike" kern="1200" cap="none" spc="0" normalizeH="0" baseline="0" noProof="0" dirty="0">
                <a:ln>
                  <a:noFill/>
                </a:ln>
                <a:solidFill>
                  <a:srgbClr val="002060"/>
                </a:solidFill>
                <a:effectLst/>
                <a:uLnTx/>
                <a:uFillTx/>
                <a:latin typeface="Arial"/>
                <a:ea typeface="+mn-ea"/>
                <a:cs typeface="+mn-cs"/>
              </a:rPr>
              <a:t> </a:t>
            </a:r>
            <a:r>
              <a:rPr kumimoji="0" lang="en-US" altLang="en-US" b="0" i="0" strike="noStrike" kern="1200" cap="none" spc="0" normalizeH="0" baseline="0" noProof="0" dirty="0" err="1">
                <a:ln>
                  <a:noFill/>
                </a:ln>
                <a:solidFill>
                  <a:srgbClr val="002060"/>
                </a:solidFill>
                <a:effectLst/>
                <a:uLnTx/>
                <a:uFillTx/>
                <a:latin typeface="Arial"/>
                <a:ea typeface="+mn-ea"/>
                <a:cs typeface="+mn-cs"/>
              </a:rPr>
              <a:t>những</a:t>
            </a:r>
            <a:r>
              <a:rPr kumimoji="0" lang="en-US" altLang="en-US" b="0" i="0" strike="noStrike" kern="1200" cap="none" spc="0" normalizeH="0" baseline="0" noProof="0" dirty="0">
                <a:ln>
                  <a:noFill/>
                </a:ln>
                <a:solidFill>
                  <a:srgbClr val="002060"/>
                </a:solidFill>
                <a:effectLst/>
                <a:uLnTx/>
                <a:uFillTx/>
                <a:latin typeface="Arial"/>
                <a:ea typeface="+mn-ea"/>
                <a:cs typeface="+mn-cs"/>
              </a:rPr>
              <a:t> </a:t>
            </a:r>
            <a:r>
              <a:rPr kumimoji="0" lang="en-US" altLang="en-US" b="0" i="0" strike="noStrike" kern="1200" cap="none" spc="0" normalizeH="0" baseline="0" noProof="0" dirty="0" err="1">
                <a:ln>
                  <a:noFill/>
                </a:ln>
                <a:solidFill>
                  <a:srgbClr val="002060"/>
                </a:solidFill>
                <a:effectLst/>
                <a:uLnTx/>
                <a:uFillTx/>
                <a:latin typeface="Arial"/>
                <a:ea typeface="+mn-ea"/>
                <a:cs typeface="+mn-cs"/>
              </a:rPr>
              <a:t>ruộng</a:t>
            </a:r>
            <a:r>
              <a:rPr kumimoji="0" lang="en-US" altLang="en-US" b="0" i="0" strike="noStrike" kern="1200" cap="none" spc="0" normalizeH="0" baseline="0" noProof="0" dirty="0">
                <a:ln>
                  <a:noFill/>
                </a:ln>
                <a:solidFill>
                  <a:srgbClr val="002060"/>
                </a:solidFill>
                <a:effectLst/>
                <a:uLnTx/>
                <a:uFillTx/>
                <a:latin typeface="Arial"/>
                <a:ea typeface="+mn-ea"/>
                <a:cs typeface="+mn-cs"/>
              </a:rPr>
              <a:t> </a:t>
            </a:r>
            <a:r>
              <a:rPr kumimoji="0" lang="en-US" altLang="en-US" b="0" i="0" strike="noStrike" kern="1200" cap="none" spc="0" normalizeH="0" baseline="0" noProof="0" dirty="0" err="1">
                <a:ln>
                  <a:noFill/>
                </a:ln>
                <a:solidFill>
                  <a:srgbClr val="002060"/>
                </a:solidFill>
                <a:effectLst/>
                <a:uLnTx/>
                <a:uFillTx/>
                <a:latin typeface="Arial"/>
                <a:ea typeface="+mn-ea"/>
                <a:cs typeface="+mn-cs"/>
              </a:rPr>
              <a:t>đất</a:t>
            </a:r>
            <a:r>
              <a:rPr kumimoji="0" lang="en-US" altLang="en-US" b="0" i="0" strike="noStrike" kern="1200" cap="none" spc="0" normalizeH="0" baseline="0" noProof="0" dirty="0">
                <a:ln>
                  <a:noFill/>
                </a:ln>
                <a:solidFill>
                  <a:srgbClr val="002060"/>
                </a:solidFill>
                <a:effectLst/>
                <a:uLnTx/>
                <a:uFillTx/>
                <a:latin typeface="Arial"/>
                <a:ea typeface="+mn-ea"/>
                <a:cs typeface="+mn-cs"/>
              </a:rPr>
              <a:t>  </a:t>
            </a:r>
            <a:r>
              <a:rPr kumimoji="0" lang="en-US" altLang="en-US" b="0" i="0" strike="noStrike" kern="1200" cap="none" spc="0" normalizeH="0" baseline="0" noProof="0" dirty="0" err="1">
                <a:ln>
                  <a:noFill/>
                </a:ln>
                <a:solidFill>
                  <a:srgbClr val="002060"/>
                </a:solidFill>
                <a:effectLst/>
                <a:uLnTx/>
                <a:uFillTx/>
                <a:latin typeface="Arial"/>
                <a:ea typeface="+mn-ea"/>
                <a:cs typeface="+mn-cs"/>
              </a:rPr>
              <a:t>tốt</a:t>
            </a:r>
            <a:r>
              <a:rPr kumimoji="0" lang="en-US" altLang="en-US" b="0" i="0" strike="noStrike" kern="1200" cap="none" spc="0" normalizeH="0" baseline="0" noProof="0" dirty="0">
                <a:ln>
                  <a:noFill/>
                </a:ln>
                <a:solidFill>
                  <a:srgbClr val="002060"/>
                </a:solidFill>
                <a:effectLst/>
                <a:uLnTx/>
                <a:uFillTx/>
                <a:latin typeface="Arial"/>
                <a:ea typeface="+mn-ea"/>
                <a:cs typeface="+mn-cs"/>
              </a:rPr>
              <a:t> </a:t>
            </a:r>
            <a:r>
              <a:rPr kumimoji="0" lang="en-US" altLang="en-US" b="0" i="0" strike="noStrike" kern="1200" cap="none" spc="0" normalizeH="0" baseline="0" noProof="0" dirty="0" err="1">
                <a:ln>
                  <a:noFill/>
                </a:ln>
                <a:solidFill>
                  <a:srgbClr val="002060"/>
                </a:solidFill>
                <a:effectLst/>
                <a:uLnTx/>
                <a:uFillTx/>
                <a:latin typeface="Arial"/>
                <a:ea typeface="+mn-ea"/>
                <a:cs typeface="+mn-cs"/>
              </a:rPr>
              <a:t>và</a:t>
            </a:r>
            <a:r>
              <a:rPr kumimoji="0" lang="en-US" altLang="en-US" b="0" i="0" strike="noStrike" kern="1200" cap="none" spc="0" normalizeH="0" baseline="0" noProof="0" dirty="0">
                <a:ln>
                  <a:noFill/>
                </a:ln>
                <a:solidFill>
                  <a:srgbClr val="002060"/>
                </a:solidFill>
                <a:effectLst/>
                <a:uLnTx/>
                <a:uFillTx/>
                <a:latin typeface="Arial"/>
                <a:ea typeface="+mn-ea"/>
                <a:cs typeface="+mn-cs"/>
              </a:rPr>
              <a:t> </a:t>
            </a:r>
            <a:r>
              <a:rPr kumimoji="0" lang="en-US" altLang="en-US" b="0" i="0" strike="noStrike" kern="1200" cap="none" spc="0" normalizeH="0" baseline="0" noProof="0" dirty="0" err="1">
                <a:ln>
                  <a:noFill/>
                </a:ln>
                <a:solidFill>
                  <a:srgbClr val="002060"/>
                </a:solidFill>
                <a:effectLst/>
                <a:uLnTx/>
                <a:uFillTx/>
                <a:latin typeface="Arial"/>
                <a:ea typeface="+mn-ea"/>
                <a:cs typeface="+mn-cs"/>
              </a:rPr>
              <a:t>trung</a:t>
            </a:r>
            <a:r>
              <a:rPr kumimoji="0" lang="en-US" altLang="en-US" b="0" i="0" strike="noStrike" kern="1200" cap="none" spc="0" normalizeH="0" baseline="0" noProof="0" dirty="0">
                <a:ln>
                  <a:noFill/>
                </a:ln>
                <a:solidFill>
                  <a:srgbClr val="002060"/>
                </a:solidFill>
                <a:effectLst/>
                <a:uLnTx/>
                <a:uFillTx/>
                <a:latin typeface="Arial"/>
                <a:ea typeface="+mn-ea"/>
                <a:cs typeface="+mn-cs"/>
              </a:rPr>
              <a:t> </a:t>
            </a:r>
            <a:r>
              <a:rPr kumimoji="0" lang="en-US" altLang="en-US" b="0" i="0" strike="noStrike" kern="1200" cap="none" spc="0" normalizeH="0" baseline="0" noProof="0" dirty="0" err="1">
                <a:ln>
                  <a:noFill/>
                </a:ln>
                <a:solidFill>
                  <a:srgbClr val="002060"/>
                </a:solidFill>
                <a:effectLst/>
                <a:uLnTx/>
                <a:uFillTx/>
                <a:latin typeface="Arial"/>
                <a:ea typeface="+mn-ea"/>
                <a:cs typeface="+mn-cs"/>
              </a:rPr>
              <a:t>bình</a:t>
            </a:r>
            <a:endParaRPr kumimoji="0" lang="en-US" altLang="en-US" b="0" i="0" strike="noStrike" kern="1200" cap="none" spc="0" normalizeH="0" baseline="0" noProof="0" dirty="0">
              <a:ln>
                <a:noFill/>
              </a:ln>
              <a:solidFill>
                <a:srgbClr val="002060"/>
              </a:solidFill>
              <a:effectLst/>
              <a:uLnTx/>
              <a:uFillTx/>
              <a:latin typeface="Arial"/>
              <a:ea typeface="+mn-ea"/>
              <a:cs typeface="+mn-cs"/>
            </a:endParaRPr>
          </a:p>
        </p:txBody>
      </p:sp>
      <p:sp>
        <p:nvSpPr>
          <p:cNvPr id="21" name="TextBox 20">
            <a:extLst>
              <a:ext uri="{FF2B5EF4-FFF2-40B4-BE49-F238E27FC236}">
                <a16:creationId xmlns:a16="http://schemas.microsoft.com/office/drawing/2014/main" xmlns="" id="{6D74F516-C144-4F97-A324-207877361B68}"/>
              </a:ext>
            </a:extLst>
          </p:cNvPr>
          <p:cNvSpPr txBox="1"/>
          <p:nvPr/>
        </p:nvSpPr>
        <p:spPr>
          <a:xfrm>
            <a:off x="7516452" y="1655075"/>
            <a:ext cx="3223509" cy="1200329"/>
          </a:xfrm>
          <a:prstGeom prst="rect">
            <a:avLst/>
          </a:prstGeom>
          <a:noFill/>
        </p:spPr>
        <p:txBody>
          <a:bodyPr wrap="square">
            <a:spAutoFit/>
          </a:bodyPr>
          <a:lstStyle/>
          <a:p>
            <a:pPr algn="just"/>
            <a:r>
              <a:rPr lang="en-US" altLang="en-US" sz="1800" dirty="0" err="1">
                <a:solidFill>
                  <a:srgbClr val="002060"/>
                </a:solidFill>
              </a:rPr>
              <a:t>Là</a:t>
            </a:r>
            <a:r>
              <a:rPr lang="en-US" altLang="en-US" sz="1800" dirty="0">
                <a:solidFill>
                  <a:srgbClr val="002060"/>
                </a:solidFill>
              </a:rPr>
              <a:t> </a:t>
            </a:r>
            <a:r>
              <a:rPr lang="en-US" altLang="en-US" sz="1800" dirty="0" err="1">
                <a:solidFill>
                  <a:srgbClr val="002060"/>
                </a:solidFill>
              </a:rPr>
              <a:t>số</a:t>
            </a:r>
            <a:r>
              <a:rPr lang="en-US" altLang="en-US" sz="1800" dirty="0">
                <a:solidFill>
                  <a:srgbClr val="002060"/>
                </a:solidFill>
              </a:rPr>
              <a:t> </a:t>
            </a:r>
            <a:r>
              <a:rPr lang="en-US" altLang="en-US" sz="1800" b="1" dirty="0" err="1">
                <a:solidFill>
                  <a:srgbClr val="C00000"/>
                </a:solidFill>
              </a:rPr>
              <a:t>chênh</a:t>
            </a:r>
            <a:r>
              <a:rPr lang="en-US" altLang="en-US" sz="1800" b="1" dirty="0">
                <a:solidFill>
                  <a:srgbClr val="C00000"/>
                </a:solidFill>
              </a:rPr>
              <a:t> </a:t>
            </a:r>
            <a:r>
              <a:rPr lang="en-US" altLang="en-US" sz="1800" b="1" dirty="0" err="1">
                <a:solidFill>
                  <a:srgbClr val="C00000"/>
                </a:solidFill>
              </a:rPr>
              <a:t>lệch</a:t>
            </a:r>
            <a:r>
              <a:rPr lang="en-US" altLang="en-US" sz="1800" b="1" dirty="0">
                <a:solidFill>
                  <a:srgbClr val="C00000"/>
                </a:solidFill>
              </a:rPr>
              <a:t> </a:t>
            </a:r>
            <a:r>
              <a:rPr lang="en-US" altLang="en-US" sz="1800" b="1" dirty="0" err="1">
                <a:solidFill>
                  <a:srgbClr val="C00000"/>
                </a:solidFill>
              </a:rPr>
              <a:t>giữa</a:t>
            </a:r>
            <a:r>
              <a:rPr lang="en-US" altLang="en-US" sz="1800" b="1" dirty="0">
                <a:solidFill>
                  <a:srgbClr val="C00000"/>
                </a:solidFill>
              </a:rPr>
              <a:t> </a:t>
            </a:r>
            <a:r>
              <a:rPr lang="en-US" altLang="en-US" sz="1800" b="1" dirty="0" err="1">
                <a:solidFill>
                  <a:srgbClr val="C00000"/>
                </a:solidFill>
              </a:rPr>
              <a:t>giá</a:t>
            </a:r>
            <a:r>
              <a:rPr lang="en-US" altLang="en-US" sz="1800" b="1" dirty="0">
                <a:solidFill>
                  <a:srgbClr val="C00000"/>
                </a:solidFill>
              </a:rPr>
              <a:t> </a:t>
            </a:r>
            <a:r>
              <a:rPr lang="en-US" altLang="en-US" sz="1800" b="1" dirty="0" err="1">
                <a:solidFill>
                  <a:srgbClr val="C00000"/>
                </a:solidFill>
              </a:rPr>
              <a:t>cả</a:t>
            </a:r>
            <a:r>
              <a:rPr lang="en-US" altLang="en-US" sz="1800" b="1" dirty="0">
                <a:solidFill>
                  <a:srgbClr val="C00000"/>
                </a:solidFill>
              </a:rPr>
              <a:t> SX </a:t>
            </a:r>
            <a:r>
              <a:rPr lang="en-US" altLang="en-US" sz="1800" b="1" dirty="0" err="1">
                <a:solidFill>
                  <a:srgbClr val="C00000"/>
                </a:solidFill>
              </a:rPr>
              <a:t>chung</a:t>
            </a:r>
            <a:r>
              <a:rPr lang="en-US" altLang="en-US" sz="1800" dirty="0">
                <a:solidFill>
                  <a:srgbClr val="002060"/>
                </a:solidFill>
              </a:rPr>
              <a:t> </a:t>
            </a:r>
            <a:r>
              <a:rPr lang="en-US" altLang="en-US" sz="1800" dirty="0" err="1">
                <a:solidFill>
                  <a:srgbClr val="002060"/>
                </a:solidFill>
              </a:rPr>
              <a:t>của</a:t>
            </a:r>
            <a:r>
              <a:rPr lang="en-US" altLang="en-US" sz="1800" dirty="0">
                <a:solidFill>
                  <a:srgbClr val="002060"/>
                </a:solidFill>
              </a:rPr>
              <a:t> </a:t>
            </a:r>
            <a:r>
              <a:rPr lang="en-US" altLang="en-US" sz="1800" dirty="0" err="1">
                <a:solidFill>
                  <a:srgbClr val="002060"/>
                </a:solidFill>
              </a:rPr>
              <a:t>nông</a:t>
            </a:r>
            <a:r>
              <a:rPr lang="en-US" altLang="en-US" sz="1800" dirty="0">
                <a:solidFill>
                  <a:srgbClr val="002060"/>
                </a:solidFill>
              </a:rPr>
              <a:t> </a:t>
            </a:r>
            <a:r>
              <a:rPr lang="en-US" altLang="en-US" sz="1800" dirty="0" err="1">
                <a:solidFill>
                  <a:srgbClr val="002060"/>
                </a:solidFill>
              </a:rPr>
              <a:t>phẩm</a:t>
            </a:r>
            <a:r>
              <a:rPr lang="en-US" altLang="en-US" sz="1800" dirty="0">
                <a:solidFill>
                  <a:srgbClr val="002060"/>
                </a:solidFill>
              </a:rPr>
              <a:t> </a:t>
            </a:r>
            <a:r>
              <a:rPr lang="en-US" altLang="en-US" sz="1800" dirty="0" err="1">
                <a:solidFill>
                  <a:srgbClr val="002060"/>
                </a:solidFill>
              </a:rPr>
              <a:t>và</a:t>
            </a:r>
            <a:r>
              <a:rPr lang="en-US" altLang="en-US" sz="1800" dirty="0">
                <a:solidFill>
                  <a:srgbClr val="002060"/>
                </a:solidFill>
              </a:rPr>
              <a:t> </a:t>
            </a:r>
            <a:r>
              <a:rPr lang="en-US" altLang="en-US" sz="1800" dirty="0" err="1">
                <a:solidFill>
                  <a:srgbClr val="002060"/>
                </a:solidFill>
              </a:rPr>
              <a:t>giá</a:t>
            </a:r>
            <a:r>
              <a:rPr lang="en-US" altLang="en-US" sz="1800" dirty="0">
                <a:solidFill>
                  <a:srgbClr val="002060"/>
                </a:solidFill>
              </a:rPr>
              <a:t> </a:t>
            </a:r>
            <a:r>
              <a:rPr lang="en-US" altLang="en-US" sz="1800" dirty="0" err="1">
                <a:solidFill>
                  <a:srgbClr val="002060"/>
                </a:solidFill>
              </a:rPr>
              <a:t>cả</a:t>
            </a:r>
            <a:r>
              <a:rPr lang="en-US" altLang="en-US" sz="1800" dirty="0">
                <a:solidFill>
                  <a:srgbClr val="002060"/>
                </a:solidFill>
              </a:rPr>
              <a:t> SX </a:t>
            </a:r>
            <a:r>
              <a:rPr lang="en-US" altLang="en-US" sz="1800" dirty="0" err="1">
                <a:solidFill>
                  <a:srgbClr val="002060"/>
                </a:solidFill>
              </a:rPr>
              <a:t>cá</a:t>
            </a:r>
            <a:r>
              <a:rPr lang="en-US" altLang="en-US" sz="1800" dirty="0">
                <a:solidFill>
                  <a:srgbClr val="002060"/>
                </a:solidFill>
              </a:rPr>
              <a:t> </a:t>
            </a:r>
            <a:r>
              <a:rPr lang="en-US" altLang="en-US" sz="1800" dirty="0" err="1">
                <a:solidFill>
                  <a:srgbClr val="002060"/>
                </a:solidFill>
              </a:rPr>
              <a:t>biệt</a:t>
            </a:r>
            <a:r>
              <a:rPr lang="en-US" altLang="en-US" sz="1800" dirty="0">
                <a:solidFill>
                  <a:srgbClr val="002060"/>
                </a:solidFill>
              </a:rPr>
              <a:t> </a:t>
            </a:r>
            <a:r>
              <a:rPr lang="en-US" altLang="en-US" sz="1800" dirty="0" err="1">
                <a:solidFill>
                  <a:srgbClr val="002060"/>
                </a:solidFill>
              </a:rPr>
              <a:t>trên</a:t>
            </a:r>
            <a:r>
              <a:rPr lang="en-US" altLang="en-US" sz="1800" dirty="0">
                <a:solidFill>
                  <a:srgbClr val="002060"/>
                </a:solidFill>
              </a:rPr>
              <a:t> </a:t>
            </a:r>
            <a:r>
              <a:rPr lang="en-US" altLang="en-US" sz="1800" dirty="0" err="1">
                <a:solidFill>
                  <a:srgbClr val="002060"/>
                </a:solidFill>
              </a:rPr>
              <a:t>ruộng</a:t>
            </a:r>
            <a:r>
              <a:rPr lang="en-US" altLang="en-US" sz="1800" dirty="0">
                <a:solidFill>
                  <a:srgbClr val="002060"/>
                </a:solidFill>
              </a:rPr>
              <a:t> </a:t>
            </a:r>
            <a:r>
              <a:rPr lang="en-US" altLang="en-US" sz="1800" dirty="0" err="1">
                <a:solidFill>
                  <a:srgbClr val="002060"/>
                </a:solidFill>
              </a:rPr>
              <a:t>đất</a:t>
            </a:r>
            <a:r>
              <a:rPr lang="en-US" altLang="en-US" sz="1800" dirty="0">
                <a:solidFill>
                  <a:srgbClr val="002060"/>
                </a:solidFill>
              </a:rPr>
              <a:t> </a:t>
            </a:r>
            <a:r>
              <a:rPr lang="en-US" altLang="en-US" sz="1800" dirty="0" err="1">
                <a:solidFill>
                  <a:srgbClr val="002060"/>
                </a:solidFill>
              </a:rPr>
              <a:t>tốt</a:t>
            </a:r>
            <a:r>
              <a:rPr lang="en-US" altLang="en-US" sz="1800" dirty="0">
                <a:solidFill>
                  <a:srgbClr val="002060"/>
                </a:solidFill>
              </a:rPr>
              <a:t> </a:t>
            </a:r>
            <a:r>
              <a:rPr lang="en-US" altLang="en-US" sz="1800" dirty="0" err="1">
                <a:solidFill>
                  <a:srgbClr val="002060"/>
                </a:solidFill>
              </a:rPr>
              <a:t>và</a:t>
            </a:r>
            <a:r>
              <a:rPr lang="en-US" altLang="en-US" sz="1800" dirty="0">
                <a:solidFill>
                  <a:srgbClr val="002060"/>
                </a:solidFill>
              </a:rPr>
              <a:t> </a:t>
            </a:r>
            <a:r>
              <a:rPr lang="en-US" altLang="en-US" sz="1800" dirty="0" err="1">
                <a:solidFill>
                  <a:srgbClr val="002060"/>
                </a:solidFill>
              </a:rPr>
              <a:t>trung</a:t>
            </a:r>
            <a:r>
              <a:rPr lang="en-US" altLang="en-US" sz="1800" dirty="0">
                <a:solidFill>
                  <a:srgbClr val="002060"/>
                </a:solidFill>
              </a:rPr>
              <a:t> </a:t>
            </a:r>
            <a:r>
              <a:rPr lang="en-US" altLang="en-US" sz="1800" dirty="0" err="1">
                <a:solidFill>
                  <a:srgbClr val="002060"/>
                </a:solidFill>
              </a:rPr>
              <a:t>bình</a:t>
            </a:r>
            <a:r>
              <a:rPr lang="en-US" altLang="en-US" sz="1800" dirty="0">
                <a:solidFill>
                  <a:srgbClr val="002060"/>
                </a:solidFill>
              </a:rPr>
              <a:t>.</a:t>
            </a:r>
            <a:endParaRPr lang="en-US" dirty="0"/>
          </a:p>
        </p:txBody>
      </p:sp>
      <p:sp>
        <p:nvSpPr>
          <p:cNvPr id="22" name="Rectangle 14">
            <a:extLst>
              <a:ext uri="{FF2B5EF4-FFF2-40B4-BE49-F238E27FC236}">
                <a16:creationId xmlns:a16="http://schemas.microsoft.com/office/drawing/2014/main" xmlns="" id="{8FDCAD08-6E5E-4CA1-B125-430FA4ADD355}"/>
              </a:ext>
            </a:extLst>
          </p:cNvPr>
          <p:cNvSpPr>
            <a:spLocks noChangeArrowheads="1"/>
          </p:cNvSpPr>
          <p:nvPr/>
        </p:nvSpPr>
        <p:spPr bwMode="auto">
          <a:xfrm>
            <a:off x="1787797" y="5892036"/>
            <a:ext cx="8440738" cy="430213"/>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tabLst>
                <a:tab pos="114300" algn="l"/>
                <a:tab pos="228600" algn="l"/>
                <a:tab pos="342900" algn="l"/>
                <a:tab pos="457200" algn="l"/>
                <a:tab pos="571500" algn="l"/>
              </a:tabLst>
              <a:defRPr>
                <a:solidFill>
                  <a:schemeClr val="tx1"/>
                </a:solidFill>
                <a:latin typeface="Arial" panose="020B0604020202020204" pitchFamily="34" charset="0"/>
              </a:defRPr>
            </a:lvl1pPr>
            <a:lvl2pPr marL="742950" indent="-285750">
              <a:tabLst>
                <a:tab pos="114300" algn="l"/>
                <a:tab pos="228600" algn="l"/>
                <a:tab pos="342900" algn="l"/>
                <a:tab pos="457200" algn="l"/>
                <a:tab pos="571500" algn="l"/>
              </a:tabLst>
              <a:defRPr>
                <a:solidFill>
                  <a:schemeClr val="tx1"/>
                </a:solidFill>
                <a:latin typeface="Arial" panose="020B0604020202020204" pitchFamily="34" charset="0"/>
              </a:defRPr>
            </a:lvl2pPr>
            <a:lvl3pPr marL="1143000" indent="-228600">
              <a:tabLst>
                <a:tab pos="114300" algn="l"/>
                <a:tab pos="228600" algn="l"/>
                <a:tab pos="342900" algn="l"/>
                <a:tab pos="457200" algn="l"/>
                <a:tab pos="571500" algn="l"/>
              </a:tabLst>
              <a:defRPr>
                <a:solidFill>
                  <a:schemeClr val="tx1"/>
                </a:solidFill>
                <a:latin typeface="Arial" panose="020B0604020202020204" pitchFamily="34" charset="0"/>
              </a:defRPr>
            </a:lvl3pPr>
            <a:lvl4pPr marL="1600200" indent="-228600">
              <a:tabLst>
                <a:tab pos="114300" algn="l"/>
                <a:tab pos="228600" algn="l"/>
                <a:tab pos="342900" algn="l"/>
                <a:tab pos="457200" algn="l"/>
                <a:tab pos="571500" algn="l"/>
              </a:tabLst>
              <a:defRPr>
                <a:solidFill>
                  <a:schemeClr val="tx1"/>
                </a:solidFill>
                <a:latin typeface="Arial" panose="020B0604020202020204" pitchFamily="34" charset="0"/>
              </a:defRPr>
            </a:lvl4pPr>
            <a:lvl5pPr marL="2057400" indent="-228600">
              <a:tabLst>
                <a:tab pos="114300" algn="l"/>
                <a:tab pos="228600" algn="l"/>
                <a:tab pos="342900" algn="l"/>
                <a:tab pos="457200" algn="l"/>
                <a:tab pos="571500" algn="l"/>
              </a:tabLst>
              <a:defRPr>
                <a:solidFill>
                  <a:schemeClr val="tx1"/>
                </a:solidFill>
                <a:latin typeface="Arial" panose="020B0604020202020204" pitchFamily="34" charset="0"/>
              </a:defRPr>
            </a:lvl5pPr>
            <a:lvl6pPr marL="2514600" indent="-228600" eaLnBrk="0" fontAlgn="base" hangingPunct="0">
              <a:spcBef>
                <a:spcPct val="0"/>
              </a:spcBef>
              <a:spcAft>
                <a:spcPct val="0"/>
              </a:spcAft>
              <a:tabLst>
                <a:tab pos="114300" algn="l"/>
                <a:tab pos="228600" algn="l"/>
                <a:tab pos="342900" algn="l"/>
                <a:tab pos="457200" algn="l"/>
                <a:tab pos="571500" algn="l"/>
              </a:tabLst>
              <a:defRPr>
                <a:solidFill>
                  <a:schemeClr val="tx1"/>
                </a:solidFill>
                <a:latin typeface="Arial" panose="020B0604020202020204" pitchFamily="34" charset="0"/>
              </a:defRPr>
            </a:lvl6pPr>
            <a:lvl7pPr marL="2971800" indent="-228600" eaLnBrk="0" fontAlgn="base" hangingPunct="0">
              <a:spcBef>
                <a:spcPct val="0"/>
              </a:spcBef>
              <a:spcAft>
                <a:spcPct val="0"/>
              </a:spcAft>
              <a:tabLst>
                <a:tab pos="114300" algn="l"/>
                <a:tab pos="228600" algn="l"/>
                <a:tab pos="342900" algn="l"/>
                <a:tab pos="457200" algn="l"/>
                <a:tab pos="571500" algn="l"/>
              </a:tabLst>
              <a:defRPr>
                <a:solidFill>
                  <a:schemeClr val="tx1"/>
                </a:solidFill>
                <a:latin typeface="Arial" panose="020B0604020202020204" pitchFamily="34" charset="0"/>
              </a:defRPr>
            </a:lvl7pPr>
            <a:lvl8pPr marL="3429000" indent="-228600" eaLnBrk="0" fontAlgn="base" hangingPunct="0">
              <a:spcBef>
                <a:spcPct val="0"/>
              </a:spcBef>
              <a:spcAft>
                <a:spcPct val="0"/>
              </a:spcAft>
              <a:tabLst>
                <a:tab pos="114300" algn="l"/>
                <a:tab pos="228600" algn="l"/>
                <a:tab pos="342900" algn="l"/>
                <a:tab pos="457200" algn="l"/>
                <a:tab pos="571500" algn="l"/>
              </a:tabLst>
              <a:defRPr>
                <a:solidFill>
                  <a:schemeClr val="tx1"/>
                </a:solidFill>
                <a:latin typeface="Arial" panose="020B0604020202020204" pitchFamily="34" charset="0"/>
              </a:defRPr>
            </a:lvl8pPr>
            <a:lvl9pPr marL="3886200" indent="-228600" eaLnBrk="0" fontAlgn="base" hangingPunct="0">
              <a:spcBef>
                <a:spcPct val="0"/>
              </a:spcBef>
              <a:spcAft>
                <a:spcPct val="0"/>
              </a:spcAft>
              <a:tabLst>
                <a:tab pos="114300" algn="l"/>
                <a:tab pos="228600" algn="l"/>
                <a:tab pos="342900" algn="l"/>
                <a:tab pos="457200" algn="l"/>
                <a:tab pos="571500" algn="l"/>
              </a:tabLst>
              <a:defRPr>
                <a:solidFill>
                  <a:schemeClr val="tx1"/>
                </a:solidFill>
                <a:latin typeface="Arial" panose="020B0604020202020204" pitchFamily="34" charset="0"/>
              </a:defRPr>
            </a:lvl9pPr>
          </a:lstStyle>
          <a:p>
            <a:pPr marL="0" marR="0" lvl="0" indent="0" algn="ctr" defTabSz="914400" eaLnBrk="1" fontAlgn="auto" latinLnBrk="0" hangingPunct="1">
              <a:lnSpc>
                <a:spcPct val="100000"/>
              </a:lnSpc>
              <a:spcBef>
                <a:spcPts val="200"/>
              </a:spcBef>
              <a:spcAft>
                <a:spcPts val="200"/>
              </a:spcAft>
              <a:buClrTx/>
              <a:buSzTx/>
              <a:buFontTx/>
              <a:buNone/>
              <a:tabLst>
                <a:tab pos="114300" algn="l"/>
                <a:tab pos="228600" algn="l"/>
                <a:tab pos="342900" algn="l"/>
                <a:tab pos="457200" algn="l"/>
                <a:tab pos="571500" algn="l"/>
              </a:tabLst>
              <a:defRPr/>
            </a:pPr>
            <a:r>
              <a:rPr kumimoji="0" lang="en-US" altLang="en-US" sz="2200" b="1" i="1" u="none" strike="noStrike" kern="0" cap="none" spc="0" normalizeH="0" baseline="0" noProof="0" dirty="0" err="1">
                <a:ln>
                  <a:noFill/>
                </a:ln>
                <a:solidFill>
                  <a:srgbClr val="3333CC"/>
                </a:solidFill>
                <a:effectLst/>
                <a:uLnTx/>
                <a:uFillTx/>
                <a:latin typeface="Times New Roman" panose="02020603050405020304" pitchFamily="18" charset="0"/>
                <a:cs typeface="Times New Roman" panose="02020603050405020304" pitchFamily="18" charset="0"/>
              </a:rPr>
              <a:t>Địa</a:t>
            </a:r>
            <a:r>
              <a:rPr kumimoji="0" lang="en-US" altLang="en-US" sz="2200" b="1" i="1" u="none" strike="noStrike" kern="0" cap="none" spc="0" normalizeH="0" baseline="0" noProof="0" dirty="0">
                <a:ln>
                  <a:noFill/>
                </a:ln>
                <a:solidFill>
                  <a:srgbClr val="3333CC"/>
                </a:solidFill>
                <a:effectLst/>
                <a:uLnTx/>
                <a:uFillTx/>
                <a:latin typeface="Times New Roman" panose="02020603050405020304" pitchFamily="18" charset="0"/>
                <a:cs typeface="Times New Roman" panose="02020603050405020304" pitchFamily="18" charset="0"/>
              </a:rPr>
              <a:t> </a:t>
            </a:r>
            <a:r>
              <a:rPr kumimoji="0" lang="en-US" altLang="en-US" sz="2200" b="1" i="1" u="none" strike="noStrike" kern="0" cap="none" spc="0" normalizeH="0" baseline="0" noProof="0" dirty="0" err="1">
                <a:ln>
                  <a:noFill/>
                </a:ln>
                <a:solidFill>
                  <a:srgbClr val="3333CC"/>
                </a:solidFill>
                <a:effectLst/>
                <a:uLnTx/>
                <a:uFillTx/>
                <a:latin typeface="Times New Roman" panose="02020603050405020304" pitchFamily="18" charset="0"/>
                <a:cs typeface="Times New Roman" panose="02020603050405020304" pitchFamily="18" charset="0"/>
              </a:rPr>
              <a:t>tô</a:t>
            </a:r>
            <a:r>
              <a:rPr kumimoji="0" lang="en-US" altLang="en-US" sz="2200" b="1" i="1" u="none" strike="noStrike" kern="0" cap="none" spc="0" normalizeH="0" baseline="0" noProof="0" dirty="0">
                <a:ln>
                  <a:noFill/>
                </a:ln>
                <a:solidFill>
                  <a:srgbClr val="3333CC"/>
                </a:solidFill>
                <a:effectLst/>
                <a:uLnTx/>
                <a:uFillTx/>
                <a:latin typeface="Times New Roman" panose="02020603050405020304" pitchFamily="18" charset="0"/>
                <a:cs typeface="Times New Roman" panose="02020603050405020304" pitchFamily="18" charset="0"/>
              </a:rPr>
              <a:t> </a:t>
            </a:r>
            <a:r>
              <a:rPr kumimoji="0" lang="en-US" altLang="en-US" sz="2200" b="1" i="1" u="none" strike="noStrike" kern="0" cap="none" spc="0" normalizeH="0" baseline="0" noProof="0" dirty="0" err="1">
                <a:ln>
                  <a:noFill/>
                </a:ln>
                <a:solidFill>
                  <a:srgbClr val="3333CC"/>
                </a:solidFill>
                <a:effectLst/>
                <a:uLnTx/>
                <a:uFillTx/>
                <a:latin typeface="Times New Roman" panose="02020603050405020304" pitchFamily="18" charset="0"/>
                <a:cs typeface="Times New Roman" panose="02020603050405020304" pitchFamily="18" charset="0"/>
              </a:rPr>
              <a:t>chênh</a:t>
            </a:r>
            <a:r>
              <a:rPr kumimoji="0" lang="en-US" altLang="en-US" sz="2200" b="1" i="1" u="none" strike="noStrike" kern="0" cap="none" spc="0" normalizeH="0" baseline="0" noProof="0" dirty="0">
                <a:ln>
                  <a:noFill/>
                </a:ln>
                <a:solidFill>
                  <a:srgbClr val="3333CC"/>
                </a:solidFill>
                <a:effectLst/>
                <a:uLnTx/>
                <a:uFillTx/>
                <a:latin typeface="Times New Roman" panose="02020603050405020304" pitchFamily="18" charset="0"/>
                <a:cs typeface="Times New Roman" panose="02020603050405020304" pitchFamily="18" charset="0"/>
              </a:rPr>
              <a:t> </a:t>
            </a:r>
            <a:r>
              <a:rPr kumimoji="0" lang="en-US" altLang="en-US" sz="2200" b="1" i="1" u="none" strike="noStrike" kern="0" cap="none" spc="0" normalizeH="0" baseline="0" noProof="0" dirty="0" err="1">
                <a:ln>
                  <a:noFill/>
                </a:ln>
                <a:solidFill>
                  <a:srgbClr val="3333CC"/>
                </a:solidFill>
                <a:effectLst/>
                <a:uLnTx/>
                <a:uFillTx/>
                <a:latin typeface="Times New Roman" panose="02020603050405020304" pitchFamily="18" charset="0"/>
                <a:cs typeface="Times New Roman" panose="02020603050405020304" pitchFamily="18" charset="0"/>
              </a:rPr>
              <a:t>lệch</a:t>
            </a:r>
            <a:r>
              <a:rPr kumimoji="0" lang="en-US" altLang="en-US" sz="2200" b="1" i="1" u="none" strike="noStrike" kern="0" cap="none" spc="0" normalizeH="0" baseline="0" noProof="0" dirty="0">
                <a:ln>
                  <a:noFill/>
                </a:ln>
                <a:solidFill>
                  <a:srgbClr val="3333CC"/>
                </a:solidFill>
                <a:effectLst/>
                <a:uLnTx/>
                <a:uFillTx/>
                <a:latin typeface="Times New Roman" panose="02020603050405020304" pitchFamily="18" charset="0"/>
                <a:cs typeface="Times New Roman" panose="02020603050405020304" pitchFamily="18" charset="0"/>
              </a:rPr>
              <a:t>  =  </a:t>
            </a:r>
            <a:r>
              <a:rPr kumimoji="0" lang="en-US" altLang="en-US" sz="2200" b="1" i="1" u="none" strike="noStrike" kern="0" cap="none" spc="0" normalizeH="0" baseline="0" noProof="0" dirty="0" err="1">
                <a:ln>
                  <a:noFill/>
                </a:ln>
                <a:solidFill>
                  <a:srgbClr val="3333CC"/>
                </a:solidFill>
                <a:effectLst/>
                <a:uLnTx/>
                <a:uFillTx/>
                <a:latin typeface="Times New Roman" panose="02020603050405020304" pitchFamily="18" charset="0"/>
                <a:cs typeface="Times New Roman" panose="02020603050405020304" pitchFamily="18" charset="0"/>
              </a:rPr>
              <a:t>Giá</a:t>
            </a:r>
            <a:r>
              <a:rPr kumimoji="0" lang="en-US" altLang="en-US" sz="2200" b="1" i="1" u="none" strike="noStrike" kern="0" cap="none" spc="0" normalizeH="0" baseline="0" noProof="0" dirty="0">
                <a:ln>
                  <a:noFill/>
                </a:ln>
                <a:solidFill>
                  <a:srgbClr val="3333CC"/>
                </a:solidFill>
                <a:effectLst/>
                <a:uLnTx/>
                <a:uFillTx/>
                <a:latin typeface="Times New Roman" panose="02020603050405020304" pitchFamily="18" charset="0"/>
                <a:cs typeface="Times New Roman" panose="02020603050405020304" pitchFamily="18" charset="0"/>
              </a:rPr>
              <a:t> </a:t>
            </a:r>
            <a:r>
              <a:rPr kumimoji="0" lang="en-US" altLang="en-US" sz="2200" b="1" i="1" u="none" strike="noStrike" kern="0" cap="none" spc="0" normalizeH="0" baseline="0" noProof="0" dirty="0" err="1">
                <a:ln>
                  <a:noFill/>
                </a:ln>
                <a:solidFill>
                  <a:srgbClr val="3333CC"/>
                </a:solidFill>
                <a:effectLst/>
                <a:uLnTx/>
                <a:uFillTx/>
                <a:latin typeface="Times New Roman" panose="02020603050405020304" pitchFamily="18" charset="0"/>
                <a:cs typeface="Times New Roman" panose="02020603050405020304" pitchFamily="18" charset="0"/>
              </a:rPr>
              <a:t>cả</a:t>
            </a:r>
            <a:r>
              <a:rPr kumimoji="0" lang="en-US" altLang="en-US" sz="2200" b="1" i="1" u="none" strike="noStrike" kern="0" cap="none" spc="0" normalizeH="0" baseline="0" noProof="0" dirty="0">
                <a:ln>
                  <a:noFill/>
                </a:ln>
                <a:solidFill>
                  <a:srgbClr val="3333CC"/>
                </a:solidFill>
                <a:effectLst/>
                <a:uLnTx/>
                <a:uFillTx/>
                <a:latin typeface="Times New Roman" panose="02020603050405020304" pitchFamily="18" charset="0"/>
                <a:cs typeface="Times New Roman" panose="02020603050405020304" pitchFamily="18" charset="0"/>
              </a:rPr>
              <a:t> </a:t>
            </a:r>
            <a:r>
              <a:rPr kumimoji="0" lang="en-US" altLang="en-US" sz="2200" b="1" i="1" u="none" strike="noStrike" kern="0" cap="none" spc="0" normalizeH="0" baseline="0" noProof="0" dirty="0" err="1">
                <a:ln>
                  <a:noFill/>
                </a:ln>
                <a:solidFill>
                  <a:srgbClr val="3333CC"/>
                </a:solidFill>
                <a:effectLst/>
                <a:uLnTx/>
                <a:uFillTx/>
                <a:latin typeface="Times New Roman" panose="02020603050405020304" pitchFamily="18" charset="0"/>
                <a:cs typeface="Times New Roman" panose="02020603050405020304" pitchFamily="18" charset="0"/>
              </a:rPr>
              <a:t>sản</a:t>
            </a:r>
            <a:r>
              <a:rPr kumimoji="0" lang="en-US" altLang="en-US" sz="2200" b="1" i="1" u="none" strike="noStrike" kern="0" cap="none" spc="0" normalizeH="0" baseline="0" noProof="0" dirty="0">
                <a:ln>
                  <a:noFill/>
                </a:ln>
                <a:solidFill>
                  <a:srgbClr val="3333CC"/>
                </a:solidFill>
                <a:effectLst/>
                <a:uLnTx/>
                <a:uFillTx/>
                <a:latin typeface="Times New Roman" panose="02020603050405020304" pitchFamily="18" charset="0"/>
                <a:cs typeface="Times New Roman" panose="02020603050405020304" pitchFamily="18" charset="0"/>
              </a:rPr>
              <a:t> </a:t>
            </a:r>
            <a:r>
              <a:rPr kumimoji="0" lang="en-US" altLang="en-US" sz="2200" b="1" i="1" u="none" strike="noStrike" kern="0" cap="none" spc="0" normalizeH="0" baseline="0" noProof="0" dirty="0" err="1">
                <a:ln>
                  <a:noFill/>
                </a:ln>
                <a:solidFill>
                  <a:srgbClr val="3333CC"/>
                </a:solidFill>
                <a:effectLst/>
                <a:uLnTx/>
                <a:uFillTx/>
                <a:latin typeface="Times New Roman" panose="02020603050405020304" pitchFamily="18" charset="0"/>
                <a:cs typeface="Times New Roman" panose="02020603050405020304" pitchFamily="18" charset="0"/>
              </a:rPr>
              <a:t>xuất</a:t>
            </a:r>
            <a:r>
              <a:rPr kumimoji="0" lang="en-US" altLang="en-US" sz="2200" b="1" i="1" u="none" strike="noStrike" kern="0" cap="none" spc="0" normalizeH="0" baseline="0" noProof="0" dirty="0">
                <a:ln>
                  <a:noFill/>
                </a:ln>
                <a:solidFill>
                  <a:srgbClr val="3333CC"/>
                </a:solidFill>
                <a:effectLst/>
                <a:uLnTx/>
                <a:uFillTx/>
                <a:latin typeface="Times New Roman" panose="02020603050405020304" pitchFamily="18" charset="0"/>
                <a:cs typeface="Times New Roman" panose="02020603050405020304" pitchFamily="18" charset="0"/>
              </a:rPr>
              <a:t> </a:t>
            </a:r>
            <a:r>
              <a:rPr kumimoji="0" lang="en-US" altLang="en-US" sz="2200" b="1" i="1" u="none" strike="noStrike" kern="0" cap="none" spc="0" normalizeH="0" baseline="0" noProof="0" dirty="0" err="1">
                <a:ln>
                  <a:noFill/>
                </a:ln>
                <a:solidFill>
                  <a:srgbClr val="3333CC"/>
                </a:solidFill>
                <a:effectLst/>
                <a:uLnTx/>
                <a:uFillTx/>
                <a:latin typeface="Times New Roman" panose="02020603050405020304" pitchFamily="18" charset="0"/>
                <a:cs typeface="Times New Roman" panose="02020603050405020304" pitchFamily="18" charset="0"/>
              </a:rPr>
              <a:t>chung</a:t>
            </a:r>
            <a:r>
              <a:rPr kumimoji="0" lang="en-US" altLang="en-US" sz="2200" b="1" i="1" u="none" strike="noStrike" kern="0" cap="none" spc="0" normalizeH="0" baseline="0" noProof="0" dirty="0">
                <a:ln>
                  <a:noFill/>
                </a:ln>
                <a:solidFill>
                  <a:srgbClr val="3333CC"/>
                </a:solidFill>
                <a:effectLst/>
                <a:uLnTx/>
                <a:uFillTx/>
                <a:latin typeface="Times New Roman" panose="02020603050405020304" pitchFamily="18" charset="0"/>
                <a:cs typeface="Times New Roman" panose="02020603050405020304" pitchFamily="18" charset="0"/>
              </a:rPr>
              <a:t>  -  </a:t>
            </a:r>
            <a:r>
              <a:rPr kumimoji="0" lang="en-US" altLang="en-US" sz="2200" b="1" i="1" u="none" strike="noStrike" kern="0" cap="none" spc="0" normalizeH="0" baseline="0" noProof="0" dirty="0" err="1">
                <a:ln>
                  <a:noFill/>
                </a:ln>
                <a:solidFill>
                  <a:srgbClr val="3333CC"/>
                </a:solidFill>
                <a:effectLst/>
                <a:uLnTx/>
                <a:uFillTx/>
                <a:latin typeface="Times New Roman" panose="02020603050405020304" pitchFamily="18" charset="0"/>
                <a:cs typeface="Times New Roman" panose="02020603050405020304" pitchFamily="18" charset="0"/>
              </a:rPr>
              <a:t>Giá</a:t>
            </a:r>
            <a:r>
              <a:rPr kumimoji="0" lang="en-US" altLang="en-US" sz="2200" b="1" i="1" u="none" strike="noStrike" kern="0" cap="none" spc="0" normalizeH="0" baseline="0" noProof="0" dirty="0">
                <a:ln>
                  <a:noFill/>
                </a:ln>
                <a:solidFill>
                  <a:srgbClr val="3333CC"/>
                </a:solidFill>
                <a:effectLst/>
                <a:uLnTx/>
                <a:uFillTx/>
                <a:latin typeface="Times New Roman" panose="02020603050405020304" pitchFamily="18" charset="0"/>
                <a:cs typeface="Times New Roman" panose="02020603050405020304" pitchFamily="18" charset="0"/>
              </a:rPr>
              <a:t> </a:t>
            </a:r>
            <a:r>
              <a:rPr kumimoji="0" lang="en-US" altLang="en-US" sz="2200" b="1" i="1" u="none" strike="noStrike" kern="0" cap="none" spc="0" normalizeH="0" baseline="0" noProof="0" dirty="0" err="1">
                <a:ln>
                  <a:noFill/>
                </a:ln>
                <a:solidFill>
                  <a:srgbClr val="3333CC"/>
                </a:solidFill>
                <a:effectLst/>
                <a:uLnTx/>
                <a:uFillTx/>
                <a:latin typeface="Times New Roman" panose="02020603050405020304" pitchFamily="18" charset="0"/>
                <a:cs typeface="Times New Roman" panose="02020603050405020304" pitchFamily="18" charset="0"/>
              </a:rPr>
              <a:t>cả</a:t>
            </a:r>
            <a:r>
              <a:rPr kumimoji="0" lang="en-US" altLang="en-US" sz="2200" b="1" i="1" u="none" strike="noStrike" kern="0" cap="none" spc="0" normalizeH="0" baseline="0" noProof="0" dirty="0">
                <a:ln>
                  <a:noFill/>
                </a:ln>
                <a:solidFill>
                  <a:srgbClr val="3333CC"/>
                </a:solidFill>
                <a:effectLst/>
                <a:uLnTx/>
                <a:uFillTx/>
                <a:latin typeface="Times New Roman" panose="02020603050405020304" pitchFamily="18" charset="0"/>
                <a:cs typeface="Times New Roman" panose="02020603050405020304" pitchFamily="18" charset="0"/>
              </a:rPr>
              <a:t> </a:t>
            </a:r>
            <a:r>
              <a:rPr kumimoji="0" lang="en-US" altLang="en-US" sz="2200" b="1" i="1" u="none" strike="noStrike" kern="0" cap="none" spc="0" normalizeH="0" baseline="0" noProof="0" dirty="0" err="1">
                <a:ln>
                  <a:noFill/>
                </a:ln>
                <a:solidFill>
                  <a:srgbClr val="3333CC"/>
                </a:solidFill>
                <a:effectLst/>
                <a:uLnTx/>
                <a:uFillTx/>
                <a:latin typeface="Times New Roman" panose="02020603050405020304" pitchFamily="18" charset="0"/>
                <a:cs typeface="Times New Roman" panose="02020603050405020304" pitchFamily="18" charset="0"/>
              </a:rPr>
              <a:t>sản</a:t>
            </a:r>
            <a:r>
              <a:rPr kumimoji="0" lang="en-US" altLang="en-US" sz="2200" b="1" i="1" u="none" strike="noStrike" kern="0" cap="none" spc="0" normalizeH="0" baseline="0" noProof="0" dirty="0">
                <a:ln>
                  <a:noFill/>
                </a:ln>
                <a:solidFill>
                  <a:srgbClr val="3333CC"/>
                </a:solidFill>
                <a:effectLst/>
                <a:uLnTx/>
                <a:uFillTx/>
                <a:latin typeface="Times New Roman" panose="02020603050405020304" pitchFamily="18" charset="0"/>
                <a:cs typeface="Times New Roman" panose="02020603050405020304" pitchFamily="18" charset="0"/>
              </a:rPr>
              <a:t> </a:t>
            </a:r>
            <a:r>
              <a:rPr kumimoji="0" lang="en-US" altLang="en-US" sz="2200" b="1" i="1" u="none" strike="noStrike" kern="0" cap="none" spc="0" normalizeH="0" baseline="0" noProof="0" dirty="0" err="1">
                <a:ln>
                  <a:noFill/>
                </a:ln>
                <a:solidFill>
                  <a:srgbClr val="3333CC"/>
                </a:solidFill>
                <a:effectLst/>
                <a:uLnTx/>
                <a:uFillTx/>
                <a:latin typeface="Times New Roman" panose="02020603050405020304" pitchFamily="18" charset="0"/>
                <a:cs typeface="Times New Roman" panose="02020603050405020304" pitchFamily="18" charset="0"/>
              </a:rPr>
              <a:t>xuất</a:t>
            </a:r>
            <a:r>
              <a:rPr kumimoji="0" lang="en-US" altLang="en-US" sz="2200" b="1" i="1" u="none" strike="noStrike" kern="0" cap="none" spc="0" normalizeH="0" baseline="0" noProof="0" dirty="0">
                <a:ln>
                  <a:noFill/>
                </a:ln>
                <a:solidFill>
                  <a:srgbClr val="3333CC"/>
                </a:solidFill>
                <a:effectLst/>
                <a:uLnTx/>
                <a:uFillTx/>
                <a:latin typeface="Times New Roman" panose="02020603050405020304" pitchFamily="18" charset="0"/>
                <a:cs typeface="Times New Roman" panose="02020603050405020304" pitchFamily="18" charset="0"/>
              </a:rPr>
              <a:t> </a:t>
            </a:r>
            <a:r>
              <a:rPr kumimoji="0" lang="en-US" altLang="en-US" sz="2200" b="1" i="1" u="none" strike="noStrike" kern="0" cap="none" spc="0" normalizeH="0" baseline="0" noProof="0" dirty="0" err="1">
                <a:ln>
                  <a:noFill/>
                </a:ln>
                <a:solidFill>
                  <a:srgbClr val="3333CC"/>
                </a:solidFill>
                <a:effectLst/>
                <a:uLnTx/>
                <a:uFillTx/>
                <a:latin typeface="Times New Roman" panose="02020603050405020304" pitchFamily="18" charset="0"/>
                <a:cs typeface="Times New Roman" panose="02020603050405020304" pitchFamily="18" charset="0"/>
              </a:rPr>
              <a:t>cá</a:t>
            </a:r>
            <a:r>
              <a:rPr kumimoji="0" lang="en-US" altLang="en-US" sz="2200" b="1" i="1" u="none" strike="noStrike" kern="0" cap="none" spc="0" normalizeH="0" baseline="0" noProof="0" dirty="0">
                <a:ln>
                  <a:noFill/>
                </a:ln>
                <a:solidFill>
                  <a:srgbClr val="3333CC"/>
                </a:solidFill>
                <a:effectLst/>
                <a:uLnTx/>
                <a:uFillTx/>
                <a:latin typeface="Times New Roman" panose="02020603050405020304" pitchFamily="18" charset="0"/>
                <a:cs typeface="Times New Roman" panose="02020603050405020304" pitchFamily="18" charset="0"/>
              </a:rPr>
              <a:t> </a:t>
            </a:r>
            <a:r>
              <a:rPr kumimoji="0" lang="en-US" altLang="en-US" sz="2200" b="1" i="1" u="none" strike="noStrike" kern="0" cap="none" spc="0" normalizeH="0" baseline="0" noProof="0" dirty="0" err="1">
                <a:ln>
                  <a:noFill/>
                </a:ln>
                <a:solidFill>
                  <a:srgbClr val="3333CC"/>
                </a:solidFill>
                <a:effectLst/>
                <a:uLnTx/>
                <a:uFillTx/>
                <a:latin typeface="Times New Roman" panose="02020603050405020304" pitchFamily="18" charset="0"/>
                <a:cs typeface="Times New Roman" panose="02020603050405020304" pitchFamily="18" charset="0"/>
              </a:rPr>
              <a:t>biệt</a:t>
            </a:r>
            <a:endParaRPr kumimoji="0" lang="en-US" altLang="en-US" sz="2200" b="1" i="0" u="none" strike="noStrike" kern="0" cap="none" spc="0" normalizeH="0" baseline="0" noProof="0" dirty="0">
              <a:ln>
                <a:noFill/>
              </a:ln>
              <a:solidFill>
                <a:srgbClr val="3333CC"/>
              </a:solidFill>
              <a:effectLst/>
              <a:uLnTx/>
              <a:uFillTx/>
              <a:latin typeface="Times New Roman" panose="02020603050405020304" pitchFamily="18" charset="0"/>
              <a:cs typeface="Times New Roman" panose="02020603050405020304" pitchFamily="18" charset="0"/>
            </a:endParaRPr>
          </a:p>
        </p:txBody>
      </p:sp>
      <p:sp>
        <p:nvSpPr>
          <p:cNvPr id="24" name="TextBox 23">
            <a:extLst>
              <a:ext uri="{FF2B5EF4-FFF2-40B4-BE49-F238E27FC236}">
                <a16:creationId xmlns:a16="http://schemas.microsoft.com/office/drawing/2014/main" xmlns="" id="{771135C2-7985-4717-94D3-A3E2C8C10F17}"/>
              </a:ext>
            </a:extLst>
          </p:cNvPr>
          <p:cNvSpPr txBox="1"/>
          <p:nvPr/>
        </p:nvSpPr>
        <p:spPr>
          <a:xfrm>
            <a:off x="7707388" y="3687288"/>
            <a:ext cx="3172050" cy="923330"/>
          </a:xfrm>
          <a:prstGeom prst="rect">
            <a:avLst/>
          </a:prstGeom>
          <a:noFill/>
        </p:spPr>
        <p:txBody>
          <a:bodyPr wrap="square">
            <a:spAutoFit/>
          </a:bodyPr>
          <a:lstStyle/>
          <a:p>
            <a:pPr algn="just"/>
            <a:r>
              <a:rPr lang="en-US" altLang="en-US" sz="1800" dirty="0" err="1">
                <a:solidFill>
                  <a:srgbClr val="663300"/>
                </a:solidFill>
                <a:cs typeface="Times New Roman" panose="02020603050405020304" pitchFamily="18" charset="0"/>
              </a:rPr>
              <a:t>Thực</a:t>
            </a:r>
            <a:r>
              <a:rPr lang="en-US" altLang="en-US" sz="1800" dirty="0">
                <a:solidFill>
                  <a:srgbClr val="663300"/>
                </a:solidFill>
                <a:cs typeface="Times New Roman" panose="02020603050405020304" pitchFamily="18" charset="0"/>
              </a:rPr>
              <a:t> </a:t>
            </a:r>
            <a:r>
              <a:rPr lang="en-US" altLang="en-US" sz="1800" dirty="0" err="1">
                <a:solidFill>
                  <a:srgbClr val="663300"/>
                </a:solidFill>
                <a:cs typeface="Times New Roman" panose="02020603050405020304" pitchFamily="18" charset="0"/>
              </a:rPr>
              <a:t>chất</a:t>
            </a:r>
            <a:r>
              <a:rPr lang="en-US" altLang="en-US" sz="1800" dirty="0">
                <a:solidFill>
                  <a:srgbClr val="663300"/>
                </a:solidFill>
                <a:cs typeface="Times New Roman" panose="02020603050405020304" pitchFamily="18" charset="0"/>
              </a:rPr>
              <a:t> </a:t>
            </a:r>
            <a:r>
              <a:rPr lang="en-US" altLang="en-US" sz="1800" dirty="0" err="1">
                <a:solidFill>
                  <a:srgbClr val="663300"/>
                </a:solidFill>
                <a:cs typeface="Times New Roman" panose="02020603050405020304" pitchFamily="18" charset="0"/>
              </a:rPr>
              <a:t>của</a:t>
            </a:r>
            <a:r>
              <a:rPr lang="en-US" altLang="en-US" sz="1800" dirty="0">
                <a:solidFill>
                  <a:srgbClr val="663300"/>
                </a:solidFill>
                <a:cs typeface="Times New Roman" panose="02020603050405020304" pitchFamily="18" charset="0"/>
              </a:rPr>
              <a:t> </a:t>
            </a:r>
            <a:r>
              <a:rPr lang="en-US" altLang="en-US" sz="1800" dirty="0" err="1">
                <a:solidFill>
                  <a:srgbClr val="663300"/>
                </a:solidFill>
                <a:cs typeface="Times New Roman" panose="02020603050405020304" pitchFamily="18" charset="0"/>
              </a:rPr>
              <a:t>địa</a:t>
            </a:r>
            <a:r>
              <a:rPr lang="en-US" altLang="en-US" sz="1800" dirty="0">
                <a:solidFill>
                  <a:srgbClr val="663300"/>
                </a:solidFill>
                <a:cs typeface="Times New Roman" panose="02020603050405020304" pitchFamily="18" charset="0"/>
              </a:rPr>
              <a:t> </a:t>
            </a:r>
            <a:r>
              <a:rPr lang="en-US" altLang="en-US" sz="1800" dirty="0" err="1">
                <a:solidFill>
                  <a:srgbClr val="663300"/>
                </a:solidFill>
                <a:cs typeface="Times New Roman" panose="02020603050405020304" pitchFamily="18" charset="0"/>
              </a:rPr>
              <a:t>tô</a:t>
            </a:r>
            <a:r>
              <a:rPr lang="en-US" altLang="en-US" sz="1800" dirty="0">
                <a:solidFill>
                  <a:srgbClr val="663300"/>
                </a:solidFill>
                <a:cs typeface="Times New Roman" panose="02020603050405020304" pitchFamily="18" charset="0"/>
              </a:rPr>
              <a:t> </a:t>
            </a:r>
            <a:r>
              <a:rPr lang="en-US" altLang="en-US" sz="1800" dirty="0" err="1">
                <a:solidFill>
                  <a:srgbClr val="663300"/>
                </a:solidFill>
                <a:cs typeface="Times New Roman" panose="02020603050405020304" pitchFamily="18" charset="0"/>
              </a:rPr>
              <a:t>chênh</a:t>
            </a:r>
            <a:r>
              <a:rPr lang="en-US" altLang="en-US" sz="1800" dirty="0">
                <a:solidFill>
                  <a:srgbClr val="663300"/>
                </a:solidFill>
                <a:cs typeface="Times New Roman" panose="02020603050405020304" pitchFamily="18" charset="0"/>
              </a:rPr>
              <a:t> </a:t>
            </a:r>
            <a:r>
              <a:rPr lang="en-US" altLang="en-US" sz="1800" dirty="0" err="1">
                <a:solidFill>
                  <a:srgbClr val="663300"/>
                </a:solidFill>
                <a:cs typeface="Times New Roman" panose="02020603050405020304" pitchFamily="18" charset="0"/>
              </a:rPr>
              <a:t>lệch</a:t>
            </a:r>
            <a:r>
              <a:rPr lang="en-US" altLang="en-US" sz="1800" dirty="0">
                <a:solidFill>
                  <a:srgbClr val="663300"/>
                </a:solidFill>
                <a:cs typeface="Times New Roman" panose="02020603050405020304" pitchFamily="18" charset="0"/>
              </a:rPr>
              <a:t> </a:t>
            </a:r>
            <a:r>
              <a:rPr lang="en-US" altLang="en-US" sz="1800" dirty="0" err="1">
                <a:solidFill>
                  <a:srgbClr val="663300"/>
                </a:solidFill>
                <a:cs typeface="Times New Roman" panose="02020603050405020304" pitchFamily="18" charset="0"/>
              </a:rPr>
              <a:t>là</a:t>
            </a:r>
            <a:r>
              <a:rPr lang="en-US" altLang="en-US" sz="1800" dirty="0">
                <a:solidFill>
                  <a:srgbClr val="663300"/>
                </a:solidFill>
                <a:cs typeface="Times New Roman" panose="02020603050405020304" pitchFamily="18" charset="0"/>
              </a:rPr>
              <a:t> </a:t>
            </a:r>
            <a:r>
              <a:rPr lang="en-US" altLang="en-US" sz="1800" b="1" dirty="0" err="1">
                <a:solidFill>
                  <a:srgbClr val="FF0080"/>
                </a:solidFill>
                <a:cs typeface="Times New Roman" panose="02020603050405020304" pitchFamily="18" charset="0"/>
              </a:rPr>
              <a:t>phần</a:t>
            </a:r>
            <a:r>
              <a:rPr lang="en-US" altLang="en-US" sz="1800" b="1" dirty="0">
                <a:solidFill>
                  <a:srgbClr val="FF0080"/>
                </a:solidFill>
                <a:cs typeface="Times New Roman" panose="02020603050405020304" pitchFamily="18" charset="0"/>
              </a:rPr>
              <a:t> </a:t>
            </a:r>
            <a:r>
              <a:rPr lang="en-US" altLang="en-US" sz="1800" b="1" dirty="0" err="1">
                <a:solidFill>
                  <a:srgbClr val="FF0080"/>
                </a:solidFill>
                <a:cs typeface="Times New Roman" panose="02020603050405020304" pitchFamily="18" charset="0"/>
              </a:rPr>
              <a:t>lợi</a:t>
            </a:r>
            <a:r>
              <a:rPr lang="en-US" altLang="en-US" sz="1800" b="1" dirty="0">
                <a:solidFill>
                  <a:srgbClr val="FF0080"/>
                </a:solidFill>
                <a:cs typeface="Times New Roman" panose="02020603050405020304" pitchFamily="18" charset="0"/>
              </a:rPr>
              <a:t> </a:t>
            </a:r>
            <a:r>
              <a:rPr lang="en-US" altLang="en-US" sz="1800" b="1" dirty="0" err="1">
                <a:solidFill>
                  <a:srgbClr val="FF0080"/>
                </a:solidFill>
                <a:cs typeface="Times New Roman" panose="02020603050405020304" pitchFamily="18" charset="0"/>
              </a:rPr>
              <a:t>nhuận</a:t>
            </a:r>
            <a:r>
              <a:rPr lang="en-US" altLang="en-US" sz="1800" b="1" dirty="0">
                <a:solidFill>
                  <a:srgbClr val="FF0080"/>
                </a:solidFill>
                <a:cs typeface="Times New Roman" panose="02020603050405020304" pitchFamily="18" charset="0"/>
              </a:rPr>
              <a:t> </a:t>
            </a:r>
            <a:r>
              <a:rPr lang="en-US" altLang="en-US" sz="1800" b="1" dirty="0" err="1">
                <a:solidFill>
                  <a:srgbClr val="FF0080"/>
                </a:solidFill>
                <a:cs typeface="Times New Roman" panose="02020603050405020304" pitchFamily="18" charset="0"/>
              </a:rPr>
              <a:t>siêu</a:t>
            </a:r>
            <a:r>
              <a:rPr lang="en-US" altLang="en-US" sz="1800" b="1" dirty="0">
                <a:solidFill>
                  <a:srgbClr val="FF0080"/>
                </a:solidFill>
                <a:cs typeface="Times New Roman" panose="02020603050405020304" pitchFamily="18" charset="0"/>
              </a:rPr>
              <a:t> </a:t>
            </a:r>
            <a:r>
              <a:rPr lang="en-US" altLang="en-US" sz="1800" b="1" dirty="0" err="1">
                <a:solidFill>
                  <a:srgbClr val="FF0080"/>
                </a:solidFill>
                <a:cs typeface="Times New Roman" panose="02020603050405020304" pitchFamily="18" charset="0"/>
              </a:rPr>
              <a:t>ngạch</a:t>
            </a:r>
            <a:r>
              <a:rPr lang="en-US" altLang="en-US" sz="1800" dirty="0">
                <a:solidFill>
                  <a:srgbClr val="663300"/>
                </a:solidFill>
                <a:cs typeface="Times New Roman" panose="02020603050405020304" pitchFamily="18" charset="0"/>
              </a:rPr>
              <a:t>. </a:t>
            </a:r>
            <a:endParaRPr lang="en-US" dirty="0"/>
          </a:p>
        </p:txBody>
      </p:sp>
      <p:sp>
        <p:nvSpPr>
          <p:cNvPr id="26" name="TextBox 25">
            <a:extLst>
              <a:ext uri="{FF2B5EF4-FFF2-40B4-BE49-F238E27FC236}">
                <a16:creationId xmlns:a16="http://schemas.microsoft.com/office/drawing/2014/main" xmlns="" id="{8FE61B36-BEE8-45FE-99FE-E46CCCC71A87}"/>
              </a:ext>
            </a:extLst>
          </p:cNvPr>
          <p:cNvSpPr txBox="1"/>
          <p:nvPr/>
        </p:nvSpPr>
        <p:spPr>
          <a:xfrm>
            <a:off x="2011663" y="3691044"/>
            <a:ext cx="2737200" cy="1200329"/>
          </a:xfrm>
          <a:prstGeom prst="rect">
            <a:avLst/>
          </a:prstGeom>
          <a:noFill/>
        </p:spPr>
        <p:txBody>
          <a:bodyPr wrap="square">
            <a:spAutoFit/>
          </a:bodyPr>
          <a:lstStyle/>
          <a:p>
            <a:pPr algn="just"/>
            <a:r>
              <a:rPr lang="en-US" altLang="en-US" sz="1800" dirty="0" err="1">
                <a:solidFill>
                  <a:srgbClr val="800080"/>
                </a:solidFill>
                <a:cs typeface="Times New Roman" panose="02020603050405020304" pitchFamily="18" charset="0"/>
              </a:rPr>
              <a:t>Nguồn</a:t>
            </a:r>
            <a:r>
              <a:rPr lang="en-US" altLang="en-US" sz="1800" dirty="0">
                <a:solidFill>
                  <a:srgbClr val="800080"/>
                </a:solidFill>
                <a:cs typeface="Times New Roman" panose="02020603050405020304" pitchFamily="18" charset="0"/>
              </a:rPr>
              <a:t> </a:t>
            </a:r>
            <a:r>
              <a:rPr lang="en-US" altLang="en-US" sz="1800" dirty="0" err="1">
                <a:solidFill>
                  <a:srgbClr val="800080"/>
                </a:solidFill>
                <a:cs typeface="Times New Roman" panose="02020603050405020304" pitchFamily="18" charset="0"/>
              </a:rPr>
              <a:t>gốc</a:t>
            </a:r>
            <a:r>
              <a:rPr lang="en-US" altLang="en-US" sz="1800" dirty="0">
                <a:solidFill>
                  <a:srgbClr val="800080"/>
                </a:solidFill>
                <a:cs typeface="Times New Roman" panose="02020603050405020304" pitchFamily="18" charset="0"/>
              </a:rPr>
              <a:t> </a:t>
            </a:r>
            <a:r>
              <a:rPr lang="en-US" altLang="en-US" sz="1800" dirty="0" err="1">
                <a:solidFill>
                  <a:srgbClr val="663300"/>
                </a:solidFill>
                <a:cs typeface="Times New Roman" panose="02020603050405020304" pitchFamily="18" charset="0"/>
              </a:rPr>
              <a:t>của</a:t>
            </a:r>
            <a:r>
              <a:rPr lang="en-US" altLang="en-US" sz="1800" dirty="0">
                <a:solidFill>
                  <a:srgbClr val="663300"/>
                </a:solidFill>
                <a:cs typeface="Times New Roman" panose="02020603050405020304" pitchFamily="18" charset="0"/>
              </a:rPr>
              <a:t> </a:t>
            </a:r>
            <a:r>
              <a:rPr lang="en-US" altLang="en-US" sz="1800" dirty="0" err="1">
                <a:solidFill>
                  <a:srgbClr val="663300"/>
                </a:solidFill>
                <a:cs typeface="Times New Roman" panose="02020603050405020304" pitchFamily="18" charset="0"/>
              </a:rPr>
              <a:t>nó</a:t>
            </a:r>
            <a:r>
              <a:rPr lang="en-US" altLang="en-US" sz="1800" dirty="0">
                <a:solidFill>
                  <a:srgbClr val="663300"/>
                </a:solidFill>
                <a:cs typeface="Times New Roman" panose="02020603050405020304" pitchFamily="18" charset="0"/>
              </a:rPr>
              <a:t> </a:t>
            </a:r>
            <a:r>
              <a:rPr lang="en-US" altLang="en-US" sz="1800" dirty="0" err="1">
                <a:solidFill>
                  <a:srgbClr val="663300"/>
                </a:solidFill>
                <a:cs typeface="Times New Roman" panose="02020603050405020304" pitchFamily="18" charset="0"/>
              </a:rPr>
              <a:t>là</a:t>
            </a:r>
            <a:r>
              <a:rPr lang="en-US" altLang="en-US" sz="1800" dirty="0">
                <a:solidFill>
                  <a:srgbClr val="663300"/>
                </a:solidFill>
                <a:cs typeface="Times New Roman" panose="02020603050405020304" pitchFamily="18" charset="0"/>
              </a:rPr>
              <a:t> </a:t>
            </a:r>
            <a:r>
              <a:rPr lang="en-US" altLang="en-US" sz="1800" dirty="0" err="1">
                <a:solidFill>
                  <a:srgbClr val="006600"/>
                </a:solidFill>
                <a:cs typeface="Times New Roman" panose="02020603050405020304" pitchFamily="18" charset="0"/>
              </a:rPr>
              <a:t>một</a:t>
            </a:r>
            <a:r>
              <a:rPr lang="en-US" altLang="en-US" sz="1800" dirty="0">
                <a:solidFill>
                  <a:srgbClr val="006600"/>
                </a:solidFill>
                <a:cs typeface="Times New Roman" panose="02020603050405020304" pitchFamily="18" charset="0"/>
              </a:rPr>
              <a:t> </a:t>
            </a:r>
            <a:r>
              <a:rPr lang="en-US" altLang="en-US" sz="1800" dirty="0" err="1">
                <a:solidFill>
                  <a:srgbClr val="006600"/>
                </a:solidFill>
                <a:cs typeface="Times New Roman" panose="02020603050405020304" pitchFamily="18" charset="0"/>
              </a:rPr>
              <a:t>phần</a:t>
            </a:r>
            <a:r>
              <a:rPr lang="en-US" altLang="en-US" sz="1800" dirty="0">
                <a:solidFill>
                  <a:srgbClr val="006600"/>
                </a:solidFill>
                <a:cs typeface="Times New Roman" panose="02020603050405020304" pitchFamily="18" charset="0"/>
              </a:rPr>
              <a:t> </a:t>
            </a:r>
            <a:r>
              <a:rPr lang="en-US" altLang="en-US" sz="1800" dirty="0" err="1">
                <a:solidFill>
                  <a:srgbClr val="006600"/>
                </a:solidFill>
                <a:cs typeface="Times New Roman" panose="02020603050405020304" pitchFamily="18" charset="0"/>
              </a:rPr>
              <a:t>giá</a:t>
            </a:r>
            <a:r>
              <a:rPr lang="en-US" altLang="en-US" sz="1800" dirty="0">
                <a:solidFill>
                  <a:srgbClr val="006600"/>
                </a:solidFill>
                <a:cs typeface="Times New Roman" panose="02020603050405020304" pitchFamily="18" charset="0"/>
              </a:rPr>
              <a:t> </a:t>
            </a:r>
            <a:r>
              <a:rPr lang="en-US" altLang="en-US" sz="1800" dirty="0" err="1">
                <a:solidFill>
                  <a:srgbClr val="006600"/>
                </a:solidFill>
                <a:cs typeface="Times New Roman" panose="02020603050405020304" pitchFamily="18" charset="0"/>
              </a:rPr>
              <a:t>trị</a:t>
            </a:r>
            <a:r>
              <a:rPr lang="en-US" altLang="en-US" sz="1800" dirty="0">
                <a:solidFill>
                  <a:srgbClr val="006600"/>
                </a:solidFill>
                <a:cs typeface="Times New Roman" panose="02020603050405020304" pitchFamily="18" charset="0"/>
              </a:rPr>
              <a:t> </a:t>
            </a:r>
            <a:r>
              <a:rPr lang="en-US" altLang="en-US" sz="1800" dirty="0" err="1">
                <a:solidFill>
                  <a:srgbClr val="006600"/>
                </a:solidFill>
                <a:cs typeface="Times New Roman" panose="02020603050405020304" pitchFamily="18" charset="0"/>
              </a:rPr>
              <a:t>thặng</a:t>
            </a:r>
            <a:r>
              <a:rPr lang="en-US" altLang="en-US" sz="1800" dirty="0">
                <a:solidFill>
                  <a:srgbClr val="006600"/>
                </a:solidFill>
                <a:cs typeface="Times New Roman" panose="02020603050405020304" pitchFamily="18" charset="0"/>
              </a:rPr>
              <a:t> </a:t>
            </a:r>
            <a:r>
              <a:rPr lang="en-US" altLang="en-US" sz="1800" dirty="0" err="1">
                <a:solidFill>
                  <a:srgbClr val="006600"/>
                </a:solidFill>
                <a:cs typeface="Times New Roman" panose="02020603050405020304" pitchFamily="18" charset="0"/>
              </a:rPr>
              <a:t>dư</a:t>
            </a:r>
            <a:r>
              <a:rPr lang="en-US" altLang="en-US" sz="1800" dirty="0">
                <a:solidFill>
                  <a:srgbClr val="006600"/>
                </a:solidFill>
                <a:cs typeface="Times New Roman" panose="02020603050405020304" pitchFamily="18" charset="0"/>
              </a:rPr>
              <a:t> </a:t>
            </a:r>
            <a:r>
              <a:rPr lang="en-US" altLang="en-US" sz="1800" dirty="0" err="1">
                <a:solidFill>
                  <a:srgbClr val="006600"/>
                </a:solidFill>
                <a:cs typeface="Times New Roman" panose="02020603050405020304" pitchFamily="18" charset="0"/>
              </a:rPr>
              <a:t>của</a:t>
            </a:r>
            <a:r>
              <a:rPr lang="en-US" altLang="en-US" sz="1800" dirty="0">
                <a:solidFill>
                  <a:srgbClr val="006600"/>
                </a:solidFill>
                <a:cs typeface="Times New Roman" panose="02020603050405020304" pitchFamily="18" charset="0"/>
              </a:rPr>
              <a:t> </a:t>
            </a:r>
            <a:r>
              <a:rPr lang="en-US" altLang="en-US" sz="1800" dirty="0" err="1">
                <a:solidFill>
                  <a:srgbClr val="006600"/>
                </a:solidFill>
                <a:cs typeface="Times New Roman" panose="02020603050405020304" pitchFamily="18" charset="0"/>
              </a:rPr>
              <a:t>công</a:t>
            </a:r>
            <a:r>
              <a:rPr lang="en-US" altLang="en-US" sz="1800" dirty="0">
                <a:solidFill>
                  <a:srgbClr val="006600"/>
                </a:solidFill>
                <a:cs typeface="Times New Roman" panose="02020603050405020304" pitchFamily="18" charset="0"/>
              </a:rPr>
              <a:t> </a:t>
            </a:r>
            <a:r>
              <a:rPr lang="en-US" altLang="en-US" sz="1800" dirty="0" err="1">
                <a:solidFill>
                  <a:srgbClr val="006600"/>
                </a:solidFill>
                <a:cs typeface="Times New Roman" panose="02020603050405020304" pitchFamily="18" charset="0"/>
              </a:rPr>
              <a:t>nhân</a:t>
            </a:r>
            <a:r>
              <a:rPr lang="en-US" altLang="en-US" sz="1800" dirty="0">
                <a:solidFill>
                  <a:srgbClr val="006600"/>
                </a:solidFill>
                <a:cs typeface="Times New Roman" panose="02020603050405020304" pitchFamily="18" charset="0"/>
              </a:rPr>
              <a:t> </a:t>
            </a:r>
            <a:r>
              <a:rPr lang="en-US" altLang="en-US" sz="1800" dirty="0" err="1">
                <a:solidFill>
                  <a:srgbClr val="006600"/>
                </a:solidFill>
                <a:cs typeface="Times New Roman" panose="02020603050405020304" pitchFamily="18" charset="0"/>
              </a:rPr>
              <a:t>nông</a:t>
            </a:r>
            <a:r>
              <a:rPr lang="en-US" altLang="en-US" sz="1800" dirty="0">
                <a:solidFill>
                  <a:srgbClr val="006600"/>
                </a:solidFill>
                <a:cs typeface="Times New Roman" panose="02020603050405020304" pitchFamily="18" charset="0"/>
              </a:rPr>
              <a:t> </a:t>
            </a:r>
            <a:r>
              <a:rPr lang="en-US" altLang="en-US" sz="1800" dirty="0" err="1">
                <a:solidFill>
                  <a:srgbClr val="006600"/>
                </a:solidFill>
                <a:cs typeface="Times New Roman" panose="02020603050405020304" pitchFamily="18" charset="0"/>
              </a:rPr>
              <a:t>nghiệp</a:t>
            </a:r>
            <a:r>
              <a:rPr lang="en-US" altLang="en-US" sz="1800" dirty="0">
                <a:solidFill>
                  <a:srgbClr val="006600"/>
                </a:solidFill>
                <a:cs typeface="Times New Roman" panose="02020603050405020304" pitchFamily="18" charset="0"/>
              </a:rPr>
              <a:t> </a:t>
            </a:r>
            <a:r>
              <a:rPr lang="en-US" altLang="en-US" sz="1800" dirty="0" err="1">
                <a:solidFill>
                  <a:srgbClr val="006600"/>
                </a:solidFill>
                <a:cs typeface="Times New Roman" panose="02020603050405020304" pitchFamily="18" charset="0"/>
              </a:rPr>
              <a:t>làm</a:t>
            </a:r>
            <a:r>
              <a:rPr lang="en-US" altLang="en-US" sz="1800" dirty="0">
                <a:solidFill>
                  <a:srgbClr val="006600"/>
                </a:solidFill>
                <a:cs typeface="Times New Roman" panose="02020603050405020304" pitchFamily="18" charset="0"/>
              </a:rPr>
              <a:t> </a:t>
            </a:r>
            <a:r>
              <a:rPr lang="en-US" altLang="en-US" sz="1800" dirty="0" err="1">
                <a:solidFill>
                  <a:srgbClr val="006600"/>
                </a:solidFill>
                <a:cs typeface="Times New Roman" panose="02020603050405020304" pitchFamily="18" charset="0"/>
              </a:rPr>
              <a:t>thuê</a:t>
            </a:r>
            <a:r>
              <a:rPr lang="en-US" altLang="en-US" sz="1800" dirty="0">
                <a:solidFill>
                  <a:srgbClr val="006600"/>
                </a:solidFill>
                <a:cs typeface="Times New Roman" panose="02020603050405020304" pitchFamily="18" charset="0"/>
              </a:rPr>
              <a:t> </a:t>
            </a:r>
            <a:r>
              <a:rPr lang="en-US" altLang="en-US" sz="1800" dirty="0" err="1">
                <a:solidFill>
                  <a:srgbClr val="006600"/>
                </a:solidFill>
                <a:cs typeface="Times New Roman" panose="02020603050405020304" pitchFamily="18" charset="0"/>
              </a:rPr>
              <a:t>tạo</a:t>
            </a:r>
            <a:r>
              <a:rPr lang="en-US" altLang="en-US" sz="1800" dirty="0">
                <a:solidFill>
                  <a:srgbClr val="006600"/>
                </a:solidFill>
                <a:cs typeface="Times New Roman" panose="02020603050405020304" pitchFamily="18" charset="0"/>
              </a:rPr>
              <a:t> ra</a:t>
            </a:r>
            <a:endParaRPr lang="en-US" dirty="0"/>
          </a:p>
        </p:txBody>
      </p:sp>
    </p:spTree>
    <p:extLst>
      <p:ext uri="{BB962C8B-B14F-4D97-AF65-F5344CB8AC3E}">
        <p14:creationId xmlns:p14="http://schemas.microsoft.com/office/powerpoint/2010/main" val="2384409714"/>
      </p:ext>
    </p:extLst>
  </p:cSld>
  <p:clrMapOvr>
    <a:masterClrMapping/>
  </p:clrMapOvr>
  <p:timing>
    <p:tnLst>
      <p:par>
        <p:cTn id="1" dur="indefinite" restart="never" nodeType="tmRoot"/>
      </p:par>
    </p:tnLst>
  </p:timing>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xmlns="" id="{693C661F-EC68-485F-95AF-C7940AFC4C5B}"/>
              </a:ext>
            </a:extLst>
          </p:cNvPr>
          <p:cNvSpPr>
            <a:spLocks noChangeArrowheads="1"/>
          </p:cNvSpPr>
          <p:nvPr/>
        </p:nvSpPr>
        <p:spPr bwMode="auto">
          <a:xfrm>
            <a:off x="3921125" y="453949"/>
            <a:ext cx="4349750"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tabLst>
                <a:tab pos="114300" algn="l"/>
                <a:tab pos="228600" algn="l"/>
                <a:tab pos="342900" algn="l"/>
                <a:tab pos="457200" algn="l"/>
                <a:tab pos="571500" algn="l"/>
              </a:tabLst>
              <a:defRPr>
                <a:solidFill>
                  <a:schemeClr val="tx1"/>
                </a:solidFill>
                <a:latin typeface="Arial" panose="020B0604020202020204" pitchFamily="34" charset="0"/>
              </a:defRPr>
            </a:lvl1pPr>
            <a:lvl2pPr marL="742950" indent="-285750">
              <a:tabLst>
                <a:tab pos="114300" algn="l"/>
                <a:tab pos="228600" algn="l"/>
                <a:tab pos="342900" algn="l"/>
                <a:tab pos="457200" algn="l"/>
                <a:tab pos="571500" algn="l"/>
              </a:tabLst>
              <a:defRPr>
                <a:solidFill>
                  <a:schemeClr val="tx1"/>
                </a:solidFill>
                <a:latin typeface="Arial" panose="020B0604020202020204" pitchFamily="34" charset="0"/>
              </a:defRPr>
            </a:lvl2pPr>
            <a:lvl3pPr marL="1143000" indent="-228600">
              <a:tabLst>
                <a:tab pos="114300" algn="l"/>
                <a:tab pos="228600" algn="l"/>
                <a:tab pos="342900" algn="l"/>
                <a:tab pos="457200" algn="l"/>
                <a:tab pos="571500" algn="l"/>
              </a:tabLst>
              <a:defRPr>
                <a:solidFill>
                  <a:schemeClr val="tx1"/>
                </a:solidFill>
                <a:latin typeface="Arial" panose="020B0604020202020204" pitchFamily="34" charset="0"/>
              </a:defRPr>
            </a:lvl3pPr>
            <a:lvl4pPr marL="1600200" indent="-228600">
              <a:tabLst>
                <a:tab pos="114300" algn="l"/>
                <a:tab pos="228600" algn="l"/>
                <a:tab pos="342900" algn="l"/>
                <a:tab pos="457200" algn="l"/>
                <a:tab pos="571500" algn="l"/>
              </a:tabLst>
              <a:defRPr>
                <a:solidFill>
                  <a:schemeClr val="tx1"/>
                </a:solidFill>
                <a:latin typeface="Arial" panose="020B0604020202020204" pitchFamily="34" charset="0"/>
              </a:defRPr>
            </a:lvl4pPr>
            <a:lvl5pPr marL="2057400" indent="-228600">
              <a:tabLst>
                <a:tab pos="114300" algn="l"/>
                <a:tab pos="228600" algn="l"/>
                <a:tab pos="342900" algn="l"/>
                <a:tab pos="457200" algn="l"/>
                <a:tab pos="571500" algn="l"/>
              </a:tabLst>
              <a:defRPr>
                <a:solidFill>
                  <a:schemeClr val="tx1"/>
                </a:solidFill>
                <a:latin typeface="Arial" panose="020B0604020202020204" pitchFamily="34" charset="0"/>
              </a:defRPr>
            </a:lvl5pPr>
            <a:lvl6pPr marL="2514600" indent="-228600" eaLnBrk="0" fontAlgn="base" hangingPunct="0">
              <a:spcBef>
                <a:spcPct val="0"/>
              </a:spcBef>
              <a:spcAft>
                <a:spcPct val="0"/>
              </a:spcAft>
              <a:tabLst>
                <a:tab pos="114300" algn="l"/>
                <a:tab pos="228600" algn="l"/>
                <a:tab pos="342900" algn="l"/>
                <a:tab pos="457200" algn="l"/>
                <a:tab pos="571500" algn="l"/>
              </a:tabLst>
              <a:defRPr>
                <a:solidFill>
                  <a:schemeClr val="tx1"/>
                </a:solidFill>
                <a:latin typeface="Arial" panose="020B0604020202020204" pitchFamily="34" charset="0"/>
              </a:defRPr>
            </a:lvl6pPr>
            <a:lvl7pPr marL="2971800" indent="-228600" eaLnBrk="0" fontAlgn="base" hangingPunct="0">
              <a:spcBef>
                <a:spcPct val="0"/>
              </a:spcBef>
              <a:spcAft>
                <a:spcPct val="0"/>
              </a:spcAft>
              <a:tabLst>
                <a:tab pos="114300" algn="l"/>
                <a:tab pos="228600" algn="l"/>
                <a:tab pos="342900" algn="l"/>
                <a:tab pos="457200" algn="l"/>
                <a:tab pos="571500" algn="l"/>
              </a:tabLst>
              <a:defRPr>
                <a:solidFill>
                  <a:schemeClr val="tx1"/>
                </a:solidFill>
                <a:latin typeface="Arial" panose="020B0604020202020204" pitchFamily="34" charset="0"/>
              </a:defRPr>
            </a:lvl7pPr>
            <a:lvl8pPr marL="3429000" indent="-228600" eaLnBrk="0" fontAlgn="base" hangingPunct="0">
              <a:spcBef>
                <a:spcPct val="0"/>
              </a:spcBef>
              <a:spcAft>
                <a:spcPct val="0"/>
              </a:spcAft>
              <a:tabLst>
                <a:tab pos="114300" algn="l"/>
                <a:tab pos="228600" algn="l"/>
                <a:tab pos="342900" algn="l"/>
                <a:tab pos="457200" algn="l"/>
                <a:tab pos="571500" algn="l"/>
              </a:tabLst>
              <a:defRPr>
                <a:solidFill>
                  <a:schemeClr val="tx1"/>
                </a:solidFill>
                <a:latin typeface="Arial" panose="020B0604020202020204" pitchFamily="34" charset="0"/>
              </a:defRPr>
            </a:lvl8pPr>
            <a:lvl9pPr marL="3886200" indent="-228600" eaLnBrk="0" fontAlgn="base" hangingPunct="0">
              <a:spcBef>
                <a:spcPct val="0"/>
              </a:spcBef>
              <a:spcAft>
                <a:spcPct val="0"/>
              </a:spcAft>
              <a:tabLst>
                <a:tab pos="114300" algn="l"/>
                <a:tab pos="228600" algn="l"/>
                <a:tab pos="342900" algn="l"/>
                <a:tab pos="457200" algn="l"/>
                <a:tab pos="571500" algn="l"/>
              </a:tabLst>
              <a:defRPr>
                <a:solidFill>
                  <a:schemeClr val="tx1"/>
                </a:solidFill>
                <a:latin typeface="Arial" panose="020B0604020202020204" pitchFamily="34" charset="0"/>
              </a:defRPr>
            </a:lvl9pPr>
          </a:lstStyle>
          <a:p>
            <a:pPr algn="just">
              <a:spcBef>
                <a:spcPts val="200"/>
              </a:spcBef>
              <a:spcAft>
                <a:spcPts val="200"/>
              </a:spcAft>
            </a:pPr>
            <a:r>
              <a:rPr lang="en-US" altLang="en-US" sz="2400" b="1" dirty="0">
                <a:solidFill>
                  <a:srgbClr val="006600"/>
                </a:solidFill>
                <a:cs typeface="Times New Roman" panose="02020603050405020304" pitchFamily="18" charset="0"/>
              </a:rPr>
              <a:t>- </a:t>
            </a:r>
            <a:r>
              <a:rPr lang="en-US" altLang="en-US" sz="2400" b="1" dirty="0" err="1">
                <a:solidFill>
                  <a:srgbClr val="006600"/>
                </a:solidFill>
                <a:cs typeface="Times New Roman" panose="02020603050405020304" pitchFamily="18" charset="0"/>
              </a:rPr>
              <a:t>Có</a:t>
            </a:r>
            <a:r>
              <a:rPr lang="en-US" altLang="en-US" sz="2400" b="1" dirty="0">
                <a:solidFill>
                  <a:srgbClr val="006600"/>
                </a:solidFill>
                <a:cs typeface="Times New Roman" panose="02020603050405020304" pitchFamily="18" charset="0"/>
              </a:rPr>
              <a:t> 2 </a:t>
            </a:r>
            <a:r>
              <a:rPr lang="en-US" altLang="en-US" sz="2400" b="1" dirty="0" err="1">
                <a:solidFill>
                  <a:srgbClr val="006600"/>
                </a:solidFill>
                <a:cs typeface="Times New Roman" panose="02020603050405020304" pitchFamily="18" charset="0"/>
              </a:rPr>
              <a:t>loại</a:t>
            </a:r>
            <a:r>
              <a:rPr lang="en-US" altLang="en-US" sz="2400" b="1" dirty="0">
                <a:solidFill>
                  <a:srgbClr val="006600"/>
                </a:solidFill>
                <a:cs typeface="Times New Roman" panose="02020603050405020304" pitchFamily="18" charset="0"/>
              </a:rPr>
              <a:t> </a:t>
            </a:r>
            <a:r>
              <a:rPr lang="en-US" altLang="en-US" sz="2400" b="1" dirty="0" err="1">
                <a:solidFill>
                  <a:srgbClr val="006600"/>
                </a:solidFill>
                <a:cs typeface="Times New Roman" panose="02020603050405020304" pitchFamily="18" charset="0"/>
              </a:rPr>
              <a:t>địa</a:t>
            </a:r>
            <a:r>
              <a:rPr lang="en-US" altLang="en-US" sz="2400" b="1" dirty="0">
                <a:solidFill>
                  <a:srgbClr val="006600"/>
                </a:solidFill>
                <a:cs typeface="Times New Roman" panose="02020603050405020304" pitchFamily="18" charset="0"/>
              </a:rPr>
              <a:t> </a:t>
            </a:r>
            <a:r>
              <a:rPr lang="en-US" altLang="en-US" sz="2400" b="1" dirty="0" err="1">
                <a:solidFill>
                  <a:srgbClr val="006600"/>
                </a:solidFill>
                <a:cs typeface="Times New Roman" panose="02020603050405020304" pitchFamily="18" charset="0"/>
              </a:rPr>
              <a:t>tô</a:t>
            </a:r>
            <a:r>
              <a:rPr lang="en-US" altLang="en-US" sz="2400" b="1" dirty="0">
                <a:solidFill>
                  <a:srgbClr val="006600"/>
                </a:solidFill>
                <a:cs typeface="Times New Roman" panose="02020603050405020304" pitchFamily="18" charset="0"/>
              </a:rPr>
              <a:t> </a:t>
            </a:r>
            <a:r>
              <a:rPr lang="en-US" altLang="en-US" sz="2400" b="1" dirty="0" err="1">
                <a:solidFill>
                  <a:srgbClr val="006600"/>
                </a:solidFill>
                <a:cs typeface="Times New Roman" panose="02020603050405020304" pitchFamily="18" charset="0"/>
              </a:rPr>
              <a:t>chênh</a:t>
            </a:r>
            <a:r>
              <a:rPr lang="en-US" altLang="en-US" sz="2400" b="1" dirty="0">
                <a:solidFill>
                  <a:srgbClr val="006600"/>
                </a:solidFill>
                <a:cs typeface="Times New Roman" panose="02020603050405020304" pitchFamily="18" charset="0"/>
              </a:rPr>
              <a:t> </a:t>
            </a:r>
            <a:r>
              <a:rPr lang="en-US" altLang="en-US" sz="2400" b="1" dirty="0" err="1">
                <a:solidFill>
                  <a:srgbClr val="006600"/>
                </a:solidFill>
                <a:cs typeface="Times New Roman" panose="02020603050405020304" pitchFamily="18" charset="0"/>
              </a:rPr>
              <a:t>lệch</a:t>
            </a:r>
            <a:r>
              <a:rPr lang="en-US" altLang="en-US" sz="2400" b="1" dirty="0">
                <a:solidFill>
                  <a:srgbClr val="006600"/>
                </a:solidFill>
                <a:cs typeface="Times New Roman" panose="02020603050405020304" pitchFamily="18" charset="0"/>
              </a:rPr>
              <a:t>:</a:t>
            </a:r>
          </a:p>
        </p:txBody>
      </p:sp>
      <p:sp>
        <p:nvSpPr>
          <p:cNvPr id="3" name="Rectangle 2">
            <a:extLst>
              <a:ext uri="{FF2B5EF4-FFF2-40B4-BE49-F238E27FC236}">
                <a16:creationId xmlns:a16="http://schemas.microsoft.com/office/drawing/2014/main" xmlns="" id="{E52F562F-ECFC-46D1-AF45-D9322216C24E}"/>
              </a:ext>
            </a:extLst>
          </p:cNvPr>
          <p:cNvSpPr>
            <a:spLocks noChangeArrowheads="1"/>
          </p:cNvSpPr>
          <p:nvPr/>
        </p:nvSpPr>
        <p:spPr bwMode="auto">
          <a:xfrm rot="10800000" flipV="1">
            <a:off x="5132897" y="3997779"/>
            <a:ext cx="5709273" cy="1524000"/>
          </a:xfrm>
          <a:prstGeom prst="rect">
            <a:avLst/>
          </a:prstGeom>
          <a:solidFill>
            <a:schemeClr val="accent2">
              <a:lumMod val="40000"/>
              <a:lumOff val="60000"/>
            </a:schemeClr>
          </a:solidFill>
          <a:ln w="9525">
            <a:solidFill>
              <a:schemeClr val="tx1"/>
            </a:solidFill>
            <a:miter lim="800000"/>
            <a:headEnd/>
            <a:tailEnd/>
          </a:ln>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eaLnBrk="1" hangingPunct="1">
              <a:defRPr/>
            </a:pPr>
            <a:endParaRPr lang="en-US" sz="3200">
              <a:latin typeface=".VnTime" panose="020B7200000000000000" pitchFamily="34" charset="0"/>
              <a:cs typeface="Arial" panose="020B0604020202020204" pitchFamily="34" charset="0"/>
              <a:sym typeface="Arial" panose="020B0604020202020204" pitchFamily="34" charset="0"/>
            </a:endParaRPr>
          </a:p>
        </p:txBody>
      </p:sp>
      <p:sp>
        <p:nvSpPr>
          <p:cNvPr id="4" name="Oval 3">
            <a:extLst>
              <a:ext uri="{FF2B5EF4-FFF2-40B4-BE49-F238E27FC236}">
                <a16:creationId xmlns:a16="http://schemas.microsoft.com/office/drawing/2014/main" xmlns="" id="{D2BE4F16-AB68-4A34-81F3-9321ABACB990}"/>
              </a:ext>
            </a:extLst>
          </p:cNvPr>
          <p:cNvSpPr>
            <a:spLocks noChangeArrowheads="1"/>
          </p:cNvSpPr>
          <p:nvPr/>
        </p:nvSpPr>
        <p:spPr bwMode="auto">
          <a:xfrm>
            <a:off x="2253343" y="1585233"/>
            <a:ext cx="2133600" cy="1371600"/>
          </a:xfrm>
          <a:prstGeom prst="ellipse">
            <a:avLst/>
          </a:prstGeom>
          <a:solidFill>
            <a:srgbClr val="C2F1AD"/>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eaLnBrk="1" hangingPunct="1"/>
            <a:r>
              <a:rPr lang="vi-VN" altLang="en-US" sz="2400" b="1" dirty="0">
                <a:latin typeface=".VnTime" panose="020B7200000000000000" pitchFamily="34" charset="0"/>
                <a:cs typeface="Arial" panose="020B0604020202020204" pitchFamily="34" charset="0"/>
                <a:sym typeface="Arial" panose="020B0604020202020204" pitchFamily="34" charset="0"/>
              </a:rPr>
              <a:t>C</a:t>
            </a:r>
            <a:r>
              <a:rPr lang="en-US" altLang="en-US" sz="2400" b="1" dirty="0" err="1">
                <a:latin typeface=".VnTime" panose="020B7200000000000000" pitchFamily="34" charset="0"/>
                <a:cs typeface="Arial" panose="020B0604020202020204" pitchFamily="34" charset="0"/>
                <a:sym typeface="Arial" panose="020B0604020202020204" pitchFamily="34" charset="0"/>
              </a:rPr>
              <a:t>hªnh</a:t>
            </a:r>
            <a:r>
              <a:rPr lang="en-US" altLang="en-US" sz="2400" b="1" dirty="0">
                <a:latin typeface=".VnTime" panose="020B7200000000000000" pitchFamily="34" charset="0"/>
                <a:cs typeface="Arial" panose="020B0604020202020204" pitchFamily="34" charset="0"/>
                <a:sym typeface="Arial" panose="020B0604020202020204" pitchFamily="34" charset="0"/>
              </a:rPr>
              <a:t> </a:t>
            </a:r>
            <a:r>
              <a:rPr lang="en-US" altLang="en-US" sz="2400" b="1" dirty="0" err="1">
                <a:latin typeface=".VnTime" panose="020B7200000000000000" pitchFamily="34" charset="0"/>
                <a:cs typeface="Arial" panose="020B0604020202020204" pitchFamily="34" charset="0"/>
                <a:sym typeface="Arial" panose="020B0604020202020204" pitchFamily="34" charset="0"/>
              </a:rPr>
              <a:t>lÖch</a:t>
            </a:r>
            <a:r>
              <a:rPr lang="en-US" altLang="en-US" sz="2400" b="1" dirty="0">
                <a:latin typeface=".VnTime" panose="020B7200000000000000" pitchFamily="34" charset="0"/>
                <a:cs typeface="Arial" panose="020B0604020202020204" pitchFamily="34" charset="0"/>
                <a:sym typeface="Arial" panose="020B0604020202020204" pitchFamily="34" charset="0"/>
              </a:rPr>
              <a:t> I</a:t>
            </a:r>
          </a:p>
        </p:txBody>
      </p:sp>
      <p:sp>
        <p:nvSpPr>
          <p:cNvPr id="5" name="Oval 4">
            <a:extLst>
              <a:ext uri="{FF2B5EF4-FFF2-40B4-BE49-F238E27FC236}">
                <a16:creationId xmlns:a16="http://schemas.microsoft.com/office/drawing/2014/main" xmlns="" id="{778A735C-A3A5-4849-BBC6-E535199D5CE3}"/>
              </a:ext>
            </a:extLst>
          </p:cNvPr>
          <p:cNvSpPr>
            <a:spLocks noChangeArrowheads="1"/>
          </p:cNvSpPr>
          <p:nvPr/>
        </p:nvSpPr>
        <p:spPr bwMode="auto">
          <a:xfrm>
            <a:off x="2253343" y="4099833"/>
            <a:ext cx="2133600" cy="1371600"/>
          </a:xfrm>
          <a:prstGeom prst="ellipse">
            <a:avLst/>
          </a:prstGeom>
          <a:solidFill>
            <a:srgbClr val="E4E3BA"/>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eaLnBrk="1" hangingPunct="1"/>
            <a:r>
              <a:rPr lang="vi-VN" altLang="en-US" sz="2400" b="1" dirty="0">
                <a:latin typeface=".VnTime" panose="020B7200000000000000" pitchFamily="34" charset="0"/>
                <a:cs typeface="Arial" panose="020B0604020202020204" pitchFamily="34" charset="0"/>
                <a:sym typeface="Arial" panose="020B0604020202020204" pitchFamily="34" charset="0"/>
              </a:rPr>
              <a:t>C</a:t>
            </a:r>
            <a:r>
              <a:rPr lang="en-US" altLang="en-US" sz="2400" b="1" dirty="0" err="1">
                <a:latin typeface=".VnTime" panose="020B7200000000000000" pitchFamily="34" charset="0"/>
                <a:cs typeface="Arial" panose="020B0604020202020204" pitchFamily="34" charset="0"/>
                <a:sym typeface="Arial" panose="020B0604020202020204" pitchFamily="34" charset="0"/>
              </a:rPr>
              <a:t>hªnh</a:t>
            </a:r>
            <a:r>
              <a:rPr lang="en-US" altLang="en-US" sz="2400" b="1" dirty="0">
                <a:latin typeface=".VnTime" panose="020B7200000000000000" pitchFamily="34" charset="0"/>
                <a:cs typeface="Arial" panose="020B0604020202020204" pitchFamily="34" charset="0"/>
                <a:sym typeface="Arial" panose="020B0604020202020204" pitchFamily="34" charset="0"/>
              </a:rPr>
              <a:t> </a:t>
            </a:r>
            <a:r>
              <a:rPr lang="en-US" altLang="en-US" sz="2400" b="1" dirty="0" err="1">
                <a:latin typeface=".VnTime" panose="020B7200000000000000" pitchFamily="34" charset="0"/>
                <a:cs typeface="Arial" panose="020B0604020202020204" pitchFamily="34" charset="0"/>
                <a:sym typeface="Arial" panose="020B0604020202020204" pitchFamily="34" charset="0"/>
              </a:rPr>
              <a:t>lÖch</a:t>
            </a:r>
            <a:r>
              <a:rPr lang="en-US" altLang="en-US" sz="2400" b="1" dirty="0">
                <a:latin typeface=".VnTime" panose="020B7200000000000000" pitchFamily="34" charset="0"/>
                <a:cs typeface="Arial" panose="020B0604020202020204" pitchFamily="34" charset="0"/>
                <a:sym typeface="Arial" panose="020B0604020202020204" pitchFamily="34" charset="0"/>
              </a:rPr>
              <a:t> II</a:t>
            </a:r>
          </a:p>
        </p:txBody>
      </p:sp>
      <p:sp>
        <p:nvSpPr>
          <p:cNvPr id="6" name="Rectangle 5">
            <a:extLst>
              <a:ext uri="{FF2B5EF4-FFF2-40B4-BE49-F238E27FC236}">
                <a16:creationId xmlns:a16="http://schemas.microsoft.com/office/drawing/2014/main" xmlns="" id="{491C1ADA-D501-4AE1-9187-50EDFEAB3217}"/>
              </a:ext>
            </a:extLst>
          </p:cNvPr>
          <p:cNvSpPr>
            <a:spLocks noChangeArrowheads="1"/>
          </p:cNvSpPr>
          <p:nvPr/>
        </p:nvSpPr>
        <p:spPr bwMode="auto">
          <a:xfrm>
            <a:off x="5132899" y="1563801"/>
            <a:ext cx="5593328" cy="1414463"/>
          </a:xfrm>
          <a:prstGeom prst="rect">
            <a:avLst/>
          </a:prstGeom>
          <a:solidFill>
            <a:srgbClr val="7030A0"/>
          </a:solidFill>
          <a:ln w="9525">
            <a:solidFill>
              <a:schemeClr val="tx1"/>
            </a:solidFill>
            <a:miter lim="800000"/>
            <a:headEnd/>
            <a:tailEnd/>
          </a:ln>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eaLnBrk="1" hangingPunct="1"/>
            <a:endParaRPr lang="en-US" altLang="en-US" sz="2800">
              <a:latin typeface=".VnTime" panose="020B7200000000000000" pitchFamily="34" charset="0"/>
              <a:cs typeface="Arial" panose="020B0604020202020204" pitchFamily="34" charset="0"/>
              <a:sym typeface="Arial" panose="020B0604020202020204" pitchFamily="34" charset="0"/>
            </a:endParaRPr>
          </a:p>
        </p:txBody>
      </p:sp>
      <p:cxnSp>
        <p:nvCxnSpPr>
          <p:cNvPr id="7" name="AutoShape 6">
            <a:extLst>
              <a:ext uri="{FF2B5EF4-FFF2-40B4-BE49-F238E27FC236}">
                <a16:creationId xmlns:a16="http://schemas.microsoft.com/office/drawing/2014/main" xmlns="" id="{A0853247-A5F9-48E2-82A7-8E0B13E10A9D}"/>
              </a:ext>
            </a:extLst>
          </p:cNvPr>
          <p:cNvCxnSpPr>
            <a:cxnSpLocks noChangeShapeType="1"/>
            <a:stCxn id="4" idx="6"/>
            <a:endCxn id="6" idx="1"/>
          </p:cNvCxnSpPr>
          <p:nvPr/>
        </p:nvCxnSpPr>
        <p:spPr bwMode="auto">
          <a:xfrm>
            <a:off x="4386943" y="2271033"/>
            <a:ext cx="745956" cy="12700"/>
          </a:xfrm>
          <a:prstGeom prst="bentConnector3">
            <a:avLst>
              <a:gd name="adj1" fmla="val 98157"/>
            </a:avLst>
          </a:prstGeom>
          <a:noFill/>
          <a:ln w="9525">
            <a:solidFill>
              <a:schemeClr val="tx1"/>
            </a:solidFill>
            <a:miter lim="800000"/>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8" name="Text Box 10">
            <a:extLst>
              <a:ext uri="{FF2B5EF4-FFF2-40B4-BE49-F238E27FC236}">
                <a16:creationId xmlns:a16="http://schemas.microsoft.com/office/drawing/2014/main" xmlns="" id="{B9A4E141-3CCA-4C8D-918B-35867BAE914B}"/>
              </a:ext>
            </a:extLst>
          </p:cNvPr>
          <p:cNvSpPr txBox="1">
            <a:spLocks noChangeArrowheads="1"/>
          </p:cNvSpPr>
          <p:nvPr/>
        </p:nvSpPr>
        <p:spPr bwMode="auto">
          <a:xfrm>
            <a:off x="853168" y="2452008"/>
            <a:ext cx="1219200" cy="1938338"/>
          </a:xfrm>
          <a:prstGeom prst="rect">
            <a:avLst/>
          </a:prstGeom>
          <a:solidFill>
            <a:schemeClr val="bg1"/>
          </a:solidFill>
          <a:ln w="9525">
            <a:solidFill>
              <a:schemeClr val="tx1"/>
            </a:solidFill>
            <a:miter lim="800000"/>
            <a:headEnd/>
            <a:tailEnd/>
          </a:ln>
          <a:effec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eaLnBrk="1" hangingPunct="1">
              <a:spcBef>
                <a:spcPct val="50000"/>
              </a:spcBef>
              <a:defRPr/>
            </a:pPr>
            <a:r>
              <a:rPr lang="en-US" sz="2400" b="1" dirty="0" err="1">
                <a:latin typeface="+mj-lt"/>
                <a:cs typeface="Arial" panose="020B0604020202020204" pitchFamily="34" charset="0"/>
                <a:sym typeface="Arial" panose="020B0604020202020204" pitchFamily="34" charset="0"/>
              </a:rPr>
              <a:t>Hình</a:t>
            </a:r>
            <a:r>
              <a:rPr lang="en-US" sz="2400" b="1" dirty="0">
                <a:latin typeface=".VnTime" panose="020B7200000000000000" pitchFamily="34" charset="0"/>
                <a:cs typeface="Arial" panose="020B0604020202020204" pitchFamily="34" charset="0"/>
                <a:sym typeface="Arial" panose="020B0604020202020204" pitchFamily="34" charset="0"/>
              </a:rPr>
              <a:t> </a:t>
            </a:r>
            <a:r>
              <a:rPr lang="en-US" sz="2400" b="1" dirty="0" err="1">
                <a:latin typeface=".VnTime" panose="020B7200000000000000" pitchFamily="34" charset="0"/>
                <a:cs typeface="Arial" panose="020B0604020202020204" pitchFamily="34" charset="0"/>
                <a:sym typeface="Arial" panose="020B0604020202020204" pitchFamily="34" charset="0"/>
              </a:rPr>
              <a:t>thøc</a:t>
            </a:r>
            <a:r>
              <a:rPr lang="en-US" sz="2400" b="1" dirty="0">
                <a:latin typeface=".VnTime" panose="020B7200000000000000" pitchFamily="34" charset="0"/>
                <a:cs typeface="Arial" panose="020B0604020202020204" pitchFamily="34" charset="0"/>
                <a:sym typeface="Arial" panose="020B0604020202020204" pitchFamily="34" charset="0"/>
              </a:rPr>
              <a:t> ®</a:t>
            </a:r>
            <a:r>
              <a:rPr lang="en-US" sz="2400" b="1" dirty="0" err="1">
                <a:latin typeface=".VnTime" panose="020B7200000000000000" pitchFamily="34" charset="0"/>
                <a:cs typeface="Arial" panose="020B0604020202020204" pitchFamily="34" charset="0"/>
                <a:sym typeface="Arial" panose="020B0604020202020204" pitchFamily="34" charset="0"/>
              </a:rPr>
              <a:t>Þa</a:t>
            </a:r>
            <a:r>
              <a:rPr lang="en-US" sz="2400" b="1" dirty="0">
                <a:latin typeface=".VnTime" panose="020B7200000000000000" pitchFamily="34" charset="0"/>
                <a:cs typeface="Arial" panose="020B0604020202020204" pitchFamily="34" charset="0"/>
                <a:sym typeface="Arial" panose="020B0604020202020204" pitchFamily="34" charset="0"/>
              </a:rPr>
              <a:t> t« </a:t>
            </a:r>
            <a:r>
              <a:rPr lang="en-US" sz="2400" b="1" dirty="0" err="1">
                <a:latin typeface=".VnTime" panose="020B7200000000000000" pitchFamily="34" charset="0"/>
                <a:cs typeface="Arial" panose="020B0604020202020204" pitchFamily="34" charset="0"/>
                <a:sym typeface="Arial" panose="020B0604020202020204" pitchFamily="34" charset="0"/>
              </a:rPr>
              <a:t>chªnh</a:t>
            </a:r>
            <a:r>
              <a:rPr lang="en-US" sz="2400" b="1" dirty="0">
                <a:latin typeface=".VnTime" panose="020B7200000000000000" pitchFamily="34" charset="0"/>
                <a:cs typeface="Arial" panose="020B0604020202020204" pitchFamily="34" charset="0"/>
                <a:sym typeface="Arial" panose="020B0604020202020204" pitchFamily="34" charset="0"/>
              </a:rPr>
              <a:t> </a:t>
            </a:r>
            <a:r>
              <a:rPr lang="en-US" sz="2400" b="1" dirty="0" err="1">
                <a:latin typeface=".VnTime" panose="020B7200000000000000" pitchFamily="34" charset="0"/>
                <a:cs typeface="Arial" panose="020B0604020202020204" pitchFamily="34" charset="0"/>
                <a:sym typeface="Arial" panose="020B0604020202020204" pitchFamily="34" charset="0"/>
              </a:rPr>
              <a:t>lÖch</a:t>
            </a:r>
            <a:endParaRPr lang="en-US" sz="2400" b="1" dirty="0">
              <a:latin typeface=".VnTime" panose="020B7200000000000000" pitchFamily="34" charset="0"/>
              <a:cs typeface="Arial" panose="020B0604020202020204" pitchFamily="34" charset="0"/>
              <a:sym typeface="Arial" panose="020B0604020202020204" pitchFamily="34" charset="0"/>
            </a:endParaRPr>
          </a:p>
        </p:txBody>
      </p:sp>
      <p:cxnSp>
        <p:nvCxnSpPr>
          <p:cNvPr id="9" name="AutoShape 11">
            <a:extLst>
              <a:ext uri="{FF2B5EF4-FFF2-40B4-BE49-F238E27FC236}">
                <a16:creationId xmlns:a16="http://schemas.microsoft.com/office/drawing/2014/main" xmlns="" id="{57523FC0-C10F-42FD-8FAB-B6C115CDA0C6}"/>
              </a:ext>
            </a:extLst>
          </p:cNvPr>
          <p:cNvCxnSpPr>
            <a:cxnSpLocks noChangeShapeType="1"/>
            <a:stCxn id="8" idx="3"/>
            <a:endCxn id="4" idx="4"/>
          </p:cNvCxnSpPr>
          <p:nvPr/>
        </p:nvCxnSpPr>
        <p:spPr bwMode="auto">
          <a:xfrm flipV="1">
            <a:off x="2072369" y="2956833"/>
            <a:ext cx="1247775" cy="465138"/>
          </a:xfrm>
          <a:prstGeom prst="bentConnector2">
            <a:avLst/>
          </a:prstGeom>
          <a:noFill/>
          <a:ln w="9525">
            <a:solidFill>
              <a:schemeClr val="tx1"/>
            </a:solidFill>
            <a:miter lim="800000"/>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0" name="AutoShape 12">
            <a:extLst>
              <a:ext uri="{FF2B5EF4-FFF2-40B4-BE49-F238E27FC236}">
                <a16:creationId xmlns:a16="http://schemas.microsoft.com/office/drawing/2014/main" xmlns="" id="{35AF3E62-B0B3-4235-BCE5-A4DEFEB10B83}"/>
              </a:ext>
            </a:extLst>
          </p:cNvPr>
          <p:cNvCxnSpPr>
            <a:cxnSpLocks noChangeShapeType="1"/>
            <a:stCxn id="8" idx="3"/>
            <a:endCxn id="5" idx="0"/>
          </p:cNvCxnSpPr>
          <p:nvPr/>
        </p:nvCxnSpPr>
        <p:spPr bwMode="auto">
          <a:xfrm>
            <a:off x="2072369" y="3421971"/>
            <a:ext cx="1247775" cy="677862"/>
          </a:xfrm>
          <a:prstGeom prst="bentConnector2">
            <a:avLst/>
          </a:prstGeom>
          <a:noFill/>
          <a:ln w="9525">
            <a:solidFill>
              <a:schemeClr val="tx1"/>
            </a:solidFill>
            <a:miter lim="800000"/>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1" name="Rectangle 2">
            <a:extLst>
              <a:ext uri="{FF2B5EF4-FFF2-40B4-BE49-F238E27FC236}">
                <a16:creationId xmlns:a16="http://schemas.microsoft.com/office/drawing/2014/main" xmlns="" id="{CB0EEA8C-35BE-4935-ABFE-C80BEC8FA465}"/>
              </a:ext>
            </a:extLst>
          </p:cNvPr>
          <p:cNvSpPr>
            <a:spLocks noChangeArrowheads="1"/>
          </p:cNvSpPr>
          <p:nvPr/>
        </p:nvSpPr>
        <p:spPr bwMode="auto">
          <a:xfrm>
            <a:off x="5242863" y="1609044"/>
            <a:ext cx="5390014" cy="1323975"/>
          </a:xfrm>
          <a:prstGeom prst="rect">
            <a:avLst/>
          </a:prstGeom>
          <a:solidFill>
            <a:srgbClr val="7030A0"/>
          </a:solidFill>
          <a:ln>
            <a:noFill/>
          </a:ln>
        </p:spPr>
        <p:txBody>
          <a:bodyPr wrap="square">
            <a:spAutoFit/>
          </a:bodyPr>
          <a:lstStyle>
            <a:lvl1pPr>
              <a:tabLst>
                <a:tab pos="114300" algn="l"/>
                <a:tab pos="228600" algn="l"/>
                <a:tab pos="342900" algn="l"/>
                <a:tab pos="457200" algn="l"/>
                <a:tab pos="571500" algn="l"/>
              </a:tabLst>
              <a:defRPr>
                <a:solidFill>
                  <a:schemeClr val="tx1"/>
                </a:solidFill>
                <a:latin typeface="Arial" panose="020B0604020202020204" pitchFamily="34" charset="0"/>
              </a:defRPr>
            </a:lvl1pPr>
            <a:lvl2pPr marL="742950" indent="-285750">
              <a:tabLst>
                <a:tab pos="114300" algn="l"/>
                <a:tab pos="228600" algn="l"/>
                <a:tab pos="342900" algn="l"/>
                <a:tab pos="457200" algn="l"/>
                <a:tab pos="571500" algn="l"/>
              </a:tabLst>
              <a:defRPr>
                <a:solidFill>
                  <a:schemeClr val="tx1"/>
                </a:solidFill>
                <a:latin typeface="Arial" panose="020B0604020202020204" pitchFamily="34" charset="0"/>
              </a:defRPr>
            </a:lvl2pPr>
            <a:lvl3pPr marL="1143000" indent="-228600">
              <a:tabLst>
                <a:tab pos="114300" algn="l"/>
                <a:tab pos="228600" algn="l"/>
                <a:tab pos="342900" algn="l"/>
                <a:tab pos="457200" algn="l"/>
                <a:tab pos="571500" algn="l"/>
              </a:tabLst>
              <a:defRPr>
                <a:solidFill>
                  <a:schemeClr val="tx1"/>
                </a:solidFill>
                <a:latin typeface="Arial" panose="020B0604020202020204" pitchFamily="34" charset="0"/>
              </a:defRPr>
            </a:lvl3pPr>
            <a:lvl4pPr marL="1600200" indent="-228600">
              <a:tabLst>
                <a:tab pos="114300" algn="l"/>
                <a:tab pos="228600" algn="l"/>
                <a:tab pos="342900" algn="l"/>
                <a:tab pos="457200" algn="l"/>
                <a:tab pos="571500" algn="l"/>
              </a:tabLst>
              <a:defRPr>
                <a:solidFill>
                  <a:schemeClr val="tx1"/>
                </a:solidFill>
                <a:latin typeface="Arial" panose="020B0604020202020204" pitchFamily="34" charset="0"/>
              </a:defRPr>
            </a:lvl4pPr>
            <a:lvl5pPr marL="2057400" indent="-228600">
              <a:tabLst>
                <a:tab pos="114300" algn="l"/>
                <a:tab pos="228600" algn="l"/>
                <a:tab pos="342900" algn="l"/>
                <a:tab pos="457200" algn="l"/>
                <a:tab pos="571500" algn="l"/>
              </a:tabLst>
              <a:defRPr>
                <a:solidFill>
                  <a:schemeClr val="tx1"/>
                </a:solidFill>
                <a:latin typeface="Arial" panose="020B0604020202020204" pitchFamily="34" charset="0"/>
              </a:defRPr>
            </a:lvl5pPr>
            <a:lvl6pPr marL="2514600" indent="-228600" eaLnBrk="0" fontAlgn="base" hangingPunct="0">
              <a:spcBef>
                <a:spcPct val="0"/>
              </a:spcBef>
              <a:spcAft>
                <a:spcPct val="0"/>
              </a:spcAft>
              <a:tabLst>
                <a:tab pos="114300" algn="l"/>
                <a:tab pos="228600" algn="l"/>
                <a:tab pos="342900" algn="l"/>
                <a:tab pos="457200" algn="l"/>
                <a:tab pos="571500" algn="l"/>
              </a:tabLst>
              <a:defRPr>
                <a:solidFill>
                  <a:schemeClr val="tx1"/>
                </a:solidFill>
                <a:latin typeface="Arial" panose="020B0604020202020204" pitchFamily="34" charset="0"/>
              </a:defRPr>
            </a:lvl6pPr>
            <a:lvl7pPr marL="2971800" indent="-228600" eaLnBrk="0" fontAlgn="base" hangingPunct="0">
              <a:spcBef>
                <a:spcPct val="0"/>
              </a:spcBef>
              <a:spcAft>
                <a:spcPct val="0"/>
              </a:spcAft>
              <a:tabLst>
                <a:tab pos="114300" algn="l"/>
                <a:tab pos="228600" algn="l"/>
                <a:tab pos="342900" algn="l"/>
                <a:tab pos="457200" algn="l"/>
                <a:tab pos="571500" algn="l"/>
              </a:tabLst>
              <a:defRPr>
                <a:solidFill>
                  <a:schemeClr val="tx1"/>
                </a:solidFill>
                <a:latin typeface="Arial" panose="020B0604020202020204" pitchFamily="34" charset="0"/>
              </a:defRPr>
            </a:lvl7pPr>
            <a:lvl8pPr marL="3429000" indent="-228600" eaLnBrk="0" fontAlgn="base" hangingPunct="0">
              <a:spcBef>
                <a:spcPct val="0"/>
              </a:spcBef>
              <a:spcAft>
                <a:spcPct val="0"/>
              </a:spcAft>
              <a:tabLst>
                <a:tab pos="114300" algn="l"/>
                <a:tab pos="228600" algn="l"/>
                <a:tab pos="342900" algn="l"/>
                <a:tab pos="457200" algn="l"/>
                <a:tab pos="571500" algn="l"/>
              </a:tabLst>
              <a:defRPr>
                <a:solidFill>
                  <a:schemeClr val="tx1"/>
                </a:solidFill>
                <a:latin typeface="Arial" panose="020B0604020202020204" pitchFamily="34" charset="0"/>
              </a:defRPr>
            </a:lvl8pPr>
            <a:lvl9pPr marL="3886200" indent="-228600" eaLnBrk="0" fontAlgn="base" hangingPunct="0">
              <a:spcBef>
                <a:spcPct val="0"/>
              </a:spcBef>
              <a:spcAft>
                <a:spcPct val="0"/>
              </a:spcAft>
              <a:tabLst>
                <a:tab pos="114300" algn="l"/>
                <a:tab pos="228600" algn="l"/>
                <a:tab pos="342900" algn="l"/>
                <a:tab pos="457200" algn="l"/>
                <a:tab pos="571500" algn="l"/>
              </a:tabLst>
              <a:defRPr>
                <a:solidFill>
                  <a:schemeClr val="tx1"/>
                </a:solidFill>
                <a:latin typeface="Arial" panose="020B0604020202020204" pitchFamily="34" charset="0"/>
              </a:defRPr>
            </a:lvl9pPr>
          </a:lstStyle>
          <a:p>
            <a:pPr algn="just">
              <a:spcBef>
                <a:spcPts val="200"/>
              </a:spcBef>
              <a:spcAft>
                <a:spcPts val="200"/>
              </a:spcAft>
            </a:pPr>
            <a:r>
              <a:rPr lang="en-US" altLang="en-US" sz="2000" dirty="0" err="1">
                <a:solidFill>
                  <a:schemeClr val="bg1"/>
                </a:solidFill>
                <a:cs typeface="Times New Roman" panose="02020603050405020304" pitchFamily="18" charset="0"/>
              </a:rPr>
              <a:t>Là</a:t>
            </a:r>
            <a:r>
              <a:rPr lang="en-US" altLang="en-US" sz="2000" dirty="0">
                <a:solidFill>
                  <a:schemeClr val="bg1"/>
                </a:solidFill>
                <a:cs typeface="Times New Roman" panose="02020603050405020304" pitchFamily="18" charset="0"/>
              </a:rPr>
              <a:t> </a:t>
            </a:r>
            <a:r>
              <a:rPr lang="en-US" altLang="en-US" sz="2000" dirty="0" err="1">
                <a:solidFill>
                  <a:schemeClr val="bg1"/>
                </a:solidFill>
                <a:cs typeface="Times New Roman" panose="02020603050405020304" pitchFamily="18" charset="0"/>
              </a:rPr>
              <a:t>địa</a:t>
            </a:r>
            <a:r>
              <a:rPr lang="en-US" altLang="en-US" sz="2000" dirty="0">
                <a:solidFill>
                  <a:schemeClr val="bg1"/>
                </a:solidFill>
                <a:cs typeface="Times New Roman" panose="02020603050405020304" pitchFamily="18" charset="0"/>
              </a:rPr>
              <a:t> </a:t>
            </a:r>
            <a:r>
              <a:rPr lang="en-US" altLang="en-US" sz="2000" dirty="0" err="1">
                <a:solidFill>
                  <a:schemeClr val="bg1"/>
                </a:solidFill>
                <a:cs typeface="Times New Roman" panose="02020603050405020304" pitchFamily="18" charset="0"/>
              </a:rPr>
              <a:t>tô</a:t>
            </a:r>
            <a:r>
              <a:rPr lang="en-US" altLang="en-US" sz="2000" dirty="0">
                <a:solidFill>
                  <a:schemeClr val="bg1"/>
                </a:solidFill>
                <a:cs typeface="Times New Roman" panose="02020603050405020304" pitchFamily="18" charset="0"/>
              </a:rPr>
              <a:t> </a:t>
            </a:r>
            <a:r>
              <a:rPr lang="en-US" altLang="en-US" sz="2000" dirty="0" err="1">
                <a:solidFill>
                  <a:schemeClr val="bg1"/>
                </a:solidFill>
                <a:cs typeface="Times New Roman" panose="02020603050405020304" pitchFamily="18" charset="0"/>
              </a:rPr>
              <a:t>chênh</a:t>
            </a:r>
            <a:r>
              <a:rPr lang="en-US" altLang="en-US" sz="2000" dirty="0">
                <a:solidFill>
                  <a:schemeClr val="bg1"/>
                </a:solidFill>
                <a:cs typeface="Times New Roman" panose="02020603050405020304" pitchFamily="18" charset="0"/>
              </a:rPr>
              <a:t> </a:t>
            </a:r>
            <a:r>
              <a:rPr lang="en-US" altLang="en-US" sz="2000" dirty="0" err="1">
                <a:solidFill>
                  <a:schemeClr val="bg1"/>
                </a:solidFill>
                <a:cs typeface="Times New Roman" panose="02020603050405020304" pitchFamily="18" charset="0"/>
              </a:rPr>
              <a:t>lệch</a:t>
            </a:r>
            <a:r>
              <a:rPr lang="en-US" altLang="en-US" sz="2000" dirty="0">
                <a:solidFill>
                  <a:schemeClr val="bg1"/>
                </a:solidFill>
                <a:cs typeface="Times New Roman" panose="02020603050405020304" pitchFamily="18" charset="0"/>
              </a:rPr>
              <a:t> </a:t>
            </a:r>
            <a:r>
              <a:rPr lang="en-US" altLang="en-US" sz="2000" dirty="0" err="1">
                <a:solidFill>
                  <a:schemeClr val="bg1"/>
                </a:solidFill>
                <a:cs typeface="Times New Roman" panose="02020603050405020304" pitchFamily="18" charset="0"/>
              </a:rPr>
              <a:t>thu</a:t>
            </a:r>
            <a:r>
              <a:rPr lang="en-US" altLang="en-US" sz="2000" dirty="0">
                <a:solidFill>
                  <a:schemeClr val="bg1"/>
                </a:solidFill>
                <a:cs typeface="Times New Roman" panose="02020603050405020304" pitchFamily="18" charset="0"/>
              </a:rPr>
              <a:t> </a:t>
            </a:r>
            <a:r>
              <a:rPr lang="en-US" altLang="en-US" sz="2000" dirty="0" err="1">
                <a:solidFill>
                  <a:schemeClr val="bg1"/>
                </a:solidFill>
                <a:cs typeface="Times New Roman" panose="02020603050405020304" pitchFamily="18" charset="0"/>
              </a:rPr>
              <a:t>được</a:t>
            </a:r>
            <a:r>
              <a:rPr lang="en-US" altLang="en-US" sz="2000" dirty="0">
                <a:solidFill>
                  <a:schemeClr val="bg1"/>
                </a:solidFill>
                <a:cs typeface="Times New Roman" panose="02020603050405020304" pitchFamily="18" charset="0"/>
              </a:rPr>
              <a:t> </a:t>
            </a:r>
            <a:r>
              <a:rPr lang="en-US" altLang="en-US" sz="2000" dirty="0" err="1">
                <a:solidFill>
                  <a:schemeClr val="bg1"/>
                </a:solidFill>
                <a:cs typeface="Times New Roman" panose="02020603050405020304" pitchFamily="18" charset="0"/>
              </a:rPr>
              <a:t>trên</a:t>
            </a:r>
            <a:r>
              <a:rPr lang="en-US" altLang="en-US" sz="2000" dirty="0">
                <a:solidFill>
                  <a:schemeClr val="bg1"/>
                </a:solidFill>
                <a:cs typeface="Times New Roman" panose="02020603050405020304" pitchFamily="18" charset="0"/>
              </a:rPr>
              <a:t> </a:t>
            </a:r>
            <a:r>
              <a:rPr lang="en-US" altLang="en-US" sz="2000" dirty="0" err="1">
                <a:solidFill>
                  <a:schemeClr val="bg1"/>
                </a:solidFill>
                <a:cs typeface="Times New Roman" panose="02020603050405020304" pitchFamily="18" charset="0"/>
              </a:rPr>
              <a:t>những</a:t>
            </a:r>
            <a:r>
              <a:rPr lang="en-US" altLang="en-US" sz="2000" dirty="0">
                <a:solidFill>
                  <a:schemeClr val="bg1"/>
                </a:solidFill>
                <a:cs typeface="Times New Roman" panose="02020603050405020304" pitchFamily="18" charset="0"/>
              </a:rPr>
              <a:t> </a:t>
            </a:r>
            <a:r>
              <a:rPr lang="en-US" altLang="en-US" sz="2000" dirty="0" err="1">
                <a:solidFill>
                  <a:schemeClr val="bg1"/>
                </a:solidFill>
                <a:cs typeface="Times New Roman" panose="02020603050405020304" pitchFamily="18" charset="0"/>
              </a:rPr>
              <a:t>ruộng</a:t>
            </a:r>
            <a:r>
              <a:rPr lang="en-US" altLang="en-US" sz="2000" dirty="0">
                <a:solidFill>
                  <a:schemeClr val="bg1"/>
                </a:solidFill>
                <a:cs typeface="Times New Roman" panose="02020603050405020304" pitchFamily="18" charset="0"/>
              </a:rPr>
              <a:t> </a:t>
            </a:r>
            <a:r>
              <a:rPr lang="en-US" altLang="en-US" sz="2000" dirty="0" err="1">
                <a:solidFill>
                  <a:schemeClr val="bg1"/>
                </a:solidFill>
                <a:cs typeface="Times New Roman" panose="02020603050405020304" pitchFamily="18" charset="0"/>
              </a:rPr>
              <a:t>đất</a:t>
            </a:r>
            <a:r>
              <a:rPr lang="en-US" altLang="en-US" sz="2000" dirty="0">
                <a:solidFill>
                  <a:schemeClr val="bg1"/>
                </a:solidFill>
                <a:cs typeface="Times New Roman" panose="02020603050405020304" pitchFamily="18" charset="0"/>
              </a:rPr>
              <a:t> </a:t>
            </a:r>
            <a:r>
              <a:rPr lang="en-US" altLang="en-US" sz="2000" dirty="0" err="1">
                <a:solidFill>
                  <a:schemeClr val="bg1"/>
                </a:solidFill>
                <a:cs typeface="Times New Roman" panose="02020603050405020304" pitchFamily="18" charset="0"/>
              </a:rPr>
              <a:t>có</a:t>
            </a:r>
            <a:r>
              <a:rPr lang="en-US" altLang="en-US" sz="2000" dirty="0">
                <a:solidFill>
                  <a:schemeClr val="bg1"/>
                </a:solidFill>
                <a:cs typeface="Times New Roman" panose="02020603050405020304" pitchFamily="18" charset="0"/>
              </a:rPr>
              <a:t> </a:t>
            </a:r>
            <a:r>
              <a:rPr lang="en-US" altLang="en-US" sz="2000" dirty="0" err="1">
                <a:solidFill>
                  <a:schemeClr val="bg1"/>
                </a:solidFill>
                <a:cs typeface="Times New Roman" panose="02020603050405020304" pitchFamily="18" charset="0"/>
              </a:rPr>
              <a:t>độ</a:t>
            </a:r>
            <a:r>
              <a:rPr lang="en-US" altLang="en-US" sz="2000" dirty="0">
                <a:solidFill>
                  <a:schemeClr val="bg1"/>
                </a:solidFill>
                <a:cs typeface="Times New Roman" panose="02020603050405020304" pitchFamily="18" charset="0"/>
              </a:rPr>
              <a:t> </a:t>
            </a:r>
            <a:r>
              <a:rPr lang="en-US" altLang="en-US" sz="2000" dirty="0" err="1">
                <a:solidFill>
                  <a:schemeClr val="bg1"/>
                </a:solidFill>
                <a:cs typeface="Times New Roman" panose="02020603050405020304" pitchFamily="18" charset="0"/>
              </a:rPr>
              <a:t>màu</a:t>
            </a:r>
            <a:r>
              <a:rPr lang="en-US" altLang="en-US" sz="2000" dirty="0">
                <a:solidFill>
                  <a:schemeClr val="bg1"/>
                </a:solidFill>
                <a:cs typeface="Times New Roman" panose="02020603050405020304" pitchFamily="18" charset="0"/>
              </a:rPr>
              <a:t> </a:t>
            </a:r>
            <a:r>
              <a:rPr lang="en-US" altLang="en-US" sz="2000" dirty="0" err="1">
                <a:solidFill>
                  <a:schemeClr val="bg1"/>
                </a:solidFill>
                <a:cs typeface="Times New Roman" panose="02020603050405020304" pitchFamily="18" charset="0"/>
              </a:rPr>
              <a:t>mỡ</a:t>
            </a:r>
            <a:r>
              <a:rPr lang="en-US" altLang="en-US" sz="2000" dirty="0">
                <a:solidFill>
                  <a:schemeClr val="bg1"/>
                </a:solidFill>
                <a:cs typeface="Times New Roman" panose="02020603050405020304" pitchFamily="18" charset="0"/>
              </a:rPr>
              <a:t> </a:t>
            </a:r>
            <a:r>
              <a:rPr lang="en-US" altLang="en-US" sz="2000" dirty="0" err="1">
                <a:solidFill>
                  <a:schemeClr val="bg1"/>
                </a:solidFill>
                <a:cs typeface="Times New Roman" panose="02020603050405020304" pitchFamily="18" charset="0"/>
              </a:rPr>
              <a:t>tự</a:t>
            </a:r>
            <a:r>
              <a:rPr lang="en-US" altLang="en-US" sz="2000" dirty="0">
                <a:solidFill>
                  <a:schemeClr val="bg1"/>
                </a:solidFill>
                <a:cs typeface="Times New Roman" panose="02020603050405020304" pitchFamily="18" charset="0"/>
              </a:rPr>
              <a:t> </a:t>
            </a:r>
            <a:r>
              <a:rPr lang="en-US" altLang="en-US" sz="2000" dirty="0" err="1">
                <a:solidFill>
                  <a:schemeClr val="bg1"/>
                </a:solidFill>
                <a:cs typeface="Times New Roman" panose="02020603050405020304" pitchFamily="18" charset="0"/>
              </a:rPr>
              <a:t>nhiên</a:t>
            </a:r>
            <a:r>
              <a:rPr lang="en-US" altLang="en-US" sz="2000" dirty="0">
                <a:solidFill>
                  <a:schemeClr val="bg1"/>
                </a:solidFill>
                <a:cs typeface="Times New Roman" panose="02020603050405020304" pitchFamily="18" charset="0"/>
              </a:rPr>
              <a:t> </a:t>
            </a:r>
            <a:r>
              <a:rPr lang="en-US" altLang="en-US" sz="2000" dirty="0" err="1">
                <a:solidFill>
                  <a:schemeClr val="bg1"/>
                </a:solidFill>
                <a:cs typeface="Times New Roman" panose="02020603050405020304" pitchFamily="18" charset="0"/>
              </a:rPr>
              <a:t>tốt</a:t>
            </a:r>
            <a:r>
              <a:rPr lang="en-US" altLang="en-US" sz="2000" dirty="0">
                <a:solidFill>
                  <a:schemeClr val="bg1"/>
                </a:solidFill>
                <a:cs typeface="Times New Roman" panose="02020603050405020304" pitchFamily="18" charset="0"/>
              </a:rPr>
              <a:t> </a:t>
            </a:r>
            <a:r>
              <a:rPr lang="en-US" altLang="en-US" sz="2000" dirty="0" err="1">
                <a:solidFill>
                  <a:schemeClr val="bg1"/>
                </a:solidFill>
                <a:cs typeface="Times New Roman" panose="02020603050405020304" pitchFamily="18" charset="0"/>
              </a:rPr>
              <a:t>và</a:t>
            </a:r>
            <a:r>
              <a:rPr lang="en-US" altLang="en-US" sz="2000" dirty="0">
                <a:solidFill>
                  <a:schemeClr val="bg1"/>
                </a:solidFill>
                <a:cs typeface="Times New Roman" panose="02020603050405020304" pitchFamily="18" charset="0"/>
              </a:rPr>
              <a:t> </a:t>
            </a:r>
            <a:r>
              <a:rPr lang="en-US" altLang="en-US" sz="2000" dirty="0" err="1">
                <a:solidFill>
                  <a:schemeClr val="bg1"/>
                </a:solidFill>
                <a:cs typeface="Times New Roman" panose="02020603050405020304" pitchFamily="18" charset="0"/>
              </a:rPr>
              <a:t>trung</a:t>
            </a:r>
            <a:r>
              <a:rPr lang="en-US" altLang="en-US" sz="2000" dirty="0">
                <a:solidFill>
                  <a:schemeClr val="bg1"/>
                </a:solidFill>
                <a:cs typeface="Times New Roman" panose="02020603050405020304" pitchFamily="18" charset="0"/>
              </a:rPr>
              <a:t> </a:t>
            </a:r>
            <a:r>
              <a:rPr lang="en-US" altLang="en-US" sz="2000" dirty="0" err="1">
                <a:solidFill>
                  <a:schemeClr val="bg1"/>
                </a:solidFill>
                <a:cs typeface="Times New Roman" panose="02020603050405020304" pitchFamily="18" charset="0"/>
              </a:rPr>
              <a:t>bình</a:t>
            </a:r>
            <a:r>
              <a:rPr lang="en-US" altLang="en-US" sz="2000" dirty="0">
                <a:solidFill>
                  <a:schemeClr val="bg1"/>
                </a:solidFill>
                <a:cs typeface="Times New Roman" panose="02020603050405020304" pitchFamily="18" charset="0"/>
              </a:rPr>
              <a:t>, </a:t>
            </a:r>
            <a:r>
              <a:rPr lang="en-US" altLang="en-US" sz="2000" dirty="0" err="1">
                <a:solidFill>
                  <a:schemeClr val="bg1"/>
                </a:solidFill>
                <a:cs typeface="Times New Roman" panose="02020603050405020304" pitchFamily="18" charset="0"/>
              </a:rPr>
              <a:t>có</a:t>
            </a:r>
            <a:r>
              <a:rPr lang="en-US" altLang="en-US" sz="2000" dirty="0">
                <a:solidFill>
                  <a:schemeClr val="bg1"/>
                </a:solidFill>
                <a:cs typeface="Times New Roman" panose="02020603050405020304" pitchFamily="18" charset="0"/>
              </a:rPr>
              <a:t> </a:t>
            </a:r>
            <a:r>
              <a:rPr lang="en-US" altLang="en-US" sz="2000" dirty="0" err="1">
                <a:solidFill>
                  <a:schemeClr val="bg1"/>
                </a:solidFill>
                <a:cs typeface="Times New Roman" panose="02020603050405020304" pitchFamily="18" charset="0"/>
              </a:rPr>
              <a:t>vị</a:t>
            </a:r>
            <a:r>
              <a:rPr lang="en-US" altLang="en-US" sz="2000" dirty="0">
                <a:solidFill>
                  <a:schemeClr val="bg1"/>
                </a:solidFill>
                <a:cs typeface="Times New Roman" panose="02020603050405020304" pitchFamily="18" charset="0"/>
              </a:rPr>
              <a:t> </a:t>
            </a:r>
            <a:r>
              <a:rPr lang="en-US" altLang="en-US" sz="2000" dirty="0" err="1">
                <a:solidFill>
                  <a:schemeClr val="bg1"/>
                </a:solidFill>
                <a:cs typeface="Times New Roman" panose="02020603050405020304" pitchFamily="18" charset="0"/>
              </a:rPr>
              <a:t>trí</a:t>
            </a:r>
            <a:r>
              <a:rPr lang="en-US" altLang="en-US" sz="2000" dirty="0">
                <a:solidFill>
                  <a:schemeClr val="bg1"/>
                </a:solidFill>
                <a:cs typeface="Times New Roman" panose="02020603050405020304" pitchFamily="18" charset="0"/>
              </a:rPr>
              <a:t> </a:t>
            </a:r>
            <a:r>
              <a:rPr lang="en-US" altLang="en-US" sz="2000" dirty="0" err="1">
                <a:solidFill>
                  <a:schemeClr val="bg1"/>
                </a:solidFill>
                <a:cs typeface="Times New Roman" panose="02020603050405020304" pitchFamily="18" charset="0"/>
              </a:rPr>
              <a:t>gần</a:t>
            </a:r>
            <a:r>
              <a:rPr lang="en-US" altLang="en-US" sz="2000" dirty="0">
                <a:solidFill>
                  <a:schemeClr val="bg1"/>
                </a:solidFill>
                <a:cs typeface="Times New Roman" panose="02020603050405020304" pitchFamily="18" charset="0"/>
              </a:rPr>
              <a:t> </a:t>
            </a:r>
            <a:r>
              <a:rPr lang="en-US" altLang="en-US" sz="2000" dirty="0" err="1">
                <a:solidFill>
                  <a:schemeClr val="bg1"/>
                </a:solidFill>
                <a:cs typeface="Times New Roman" panose="02020603050405020304" pitchFamily="18" charset="0"/>
              </a:rPr>
              <a:t>thị</a:t>
            </a:r>
            <a:r>
              <a:rPr lang="en-US" altLang="en-US" sz="2000" dirty="0">
                <a:solidFill>
                  <a:schemeClr val="bg1"/>
                </a:solidFill>
                <a:cs typeface="Times New Roman" panose="02020603050405020304" pitchFamily="18" charset="0"/>
              </a:rPr>
              <a:t> </a:t>
            </a:r>
            <a:r>
              <a:rPr lang="en-US" altLang="en-US" sz="2000" dirty="0" err="1">
                <a:solidFill>
                  <a:schemeClr val="bg1"/>
                </a:solidFill>
                <a:cs typeface="Times New Roman" panose="02020603050405020304" pitchFamily="18" charset="0"/>
              </a:rPr>
              <a:t>trường</a:t>
            </a:r>
            <a:r>
              <a:rPr lang="en-US" altLang="en-US" sz="2000" dirty="0">
                <a:solidFill>
                  <a:schemeClr val="bg1"/>
                </a:solidFill>
                <a:cs typeface="Times New Roman" panose="02020603050405020304" pitchFamily="18" charset="0"/>
              </a:rPr>
              <a:t> </a:t>
            </a:r>
            <a:r>
              <a:rPr lang="en-US" altLang="en-US" sz="2000" dirty="0" err="1">
                <a:solidFill>
                  <a:schemeClr val="bg1"/>
                </a:solidFill>
                <a:cs typeface="Times New Roman" panose="02020603050405020304" pitchFamily="18" charset="0"/>
              </a:rPr>
              <a:t>hoặc</a:t>
            </a:r>
            <a:r>
              <a:rPr lang="en-US" altLang="en-US" sz="2000" dirty="0">
                <a:solidFill>
                  <a:schemeClr val="bg1"/>
                </a:solidFill>
                <a:cs typeface="Times New Roman" panose="02020603050405020304" pitchFamily="18" charset="0"/>
              </a:rPr>
              <a:t> </a:t>
            </a:r>
            <a:r>
              <a:rPr lang="en-US" altLang="en-US" sz="2000" dirty="0" err="1">
                <a:solidFill>
                  <a:schemeClr val="bg1"/>
                </a:solidFill>
                <a:cs typeface="Times New Roman" panose="02020603050405020304" pitchFamily="18" charset="0"/>
              </a:rPr>
              <a:t>gần</a:t>
            </a:r>
            <a:r>
              <a:rPr lang="en-US" altLang="en-US" sz="2000" dirty="0">
                <a:solidFill>
                  <a:schemeClr val="bg1"/>
                </a:solidFill>
                <a:cs typeface="Times New Roman" panose="02020603050405020304" pitchFamily="18" charset="0"/>
              </a:rPr>
              <a:t> </a:t>
            </a:r>
            <a:r>
              <a:rPr lang="en-US" altLang="en-US" sz="2000" dirty="0" err="1">
                <a:solidFill>
                  <a:schemeClr val="bg1"/>
                </a:solidFill>
                <a:cs typeface="Times New Roman" panose="02020603050405020304" pitchFamily="18" charset="0"/>
              </a:rPr>
              <a:t>đường</a:t>
            </a:r>
            <a:r>
              <a:rPr lang="en-US" altLang="en-US" sz="2000" dirty="0">
                <a:solidFill>
                  <a:schemeClr val="bg1"/>
                </a:solidFill>
                <a:cs typeface="Times New Roman" panose="02020603050405020304" pitchFamily="18" charset="0"/>
              </a:rPr>
              <a:t> </a:t>
            </a:r>
            <a:r>
              <a:rPr lang="en-US" altLang="en-US" sz="2000" dirty="0" err="1">
                <a:solidFill>
                  <a:schemeClr val="bg1"/>
                </a:solidFill>
                <a:cs typeface="Times New Roman" panose="02020603050405020304" pitchFamily="18" charset="0"/>
              </a:rPr>
              <a:t>giao</a:t>
            </a:r>
            <a:r>
              <a:rPr lang="en-US" altLang="en-US" sz="2000" dirty="0">
                <a:solidFill>
                  <a:schemeClr val="bg1"/>
                </a:solidFill>
                <a:cs typeface="Times New Roman" panose="02020603050405020304" pitchFamily="18" charset="0"/>
              </a:rPr>
              <a:t> </a:t>
            </a:r>
            <a:r>
              <a:rPr lang="en-US" altLang="en-US" sz="2000" dirty="0" err="1">
                <a:solidFill>
                  <a:schemeClr val="bg1"/>
                </a:solidFill>
                <a:cs typeface="Times New Roman" panose="02020603050405020304" pitchFamily="18" charset="0"/>
              </a:rPr>
              <a:t>thông</a:t>
            </a:r>
            <a:r>
              <a:rPr lang="en-US" altLang="en-US" sz="2000" dirty="0">
                <a:solidFill>
                  <a:schemeClr val="bg1"/>
                </a:solidFill>
                <a:cs typeface="Times New Roman" panose="02020603050405020304" pitchFamily="18" charset="0"/>
              </a:rPr>
              <a:t>	</a:t>
            </a:r>
          </a:p>
        </p:txBody>
      </p:sp>
      <p:sp>
        <p:nvSpPr>
          <p:cNvPr id="12" name="Rectangle 3">
            <a:extLst>
              <a:ext uri="{FF2B5EF4-FFF2-40B4-BE49-F238E27FC236}">
                <a16:creationId xmlns:a16="http://schemas.microsoft.com/office/drawing/2014/main" xmlns="" id="{42BEA3BA-DEC3-4230-8B96-7BCCFE273534}"/>
              </a:ext>
            </a:extLst>
          </p:cNvPr>
          <p:cNvSpPr>
            <a:spLocks noChangeArrowheads="1"/>
          </p:cNvSpPr>
          <p:nvPr/>
        </p:nvSpPr>
        <p:spPr bwMode="auto">
          <a:xfrm>
            <a:off x="5643563" y="4231934"/>
            <a:ext cx="4572000" cy="830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tabLst>
                <a:tab pos="114300" algn="l"/>
                <a:tab pos="228600" algn="l"/>
                <a:tab pos="342900" algn="l"/>
                <a:tab pos="457200" algn="l"/>
                <a:tab pos="571500" algn="l"/>
              </a:tabLst>
              <a:defRPr>
                <a:solidFill>
                  <a:schemeClr val="tx1"/>
                </a:solidFill>
                <a:latin typeface="Arial" panose="020B0604020202020204" pitchFamily="34" charset="0"/>
              </a:defRPr>
            </a:lvl1pPr>
            <a:lvl2pPr marL="742950" indent="-285750">
              <a:tabLst>
                <a:tab pos="114300" algn="l"/>
                <a:tab pos="228600" algn="l"/>
                <a:tab pos="342900" algn="l"/>
                <a:tab pos="457200" algn="l"/>
                <a:tab pos="571500" algn="l"/>
              </a:tabLst>
              <a:defRPr>
                <a:solidFill>
                  <a:schemeClr val="tx1"/>
                </a:solidFill>
                <a:latin typeface="Arial" panose="020B0604020202020204" pitchFamily="34" charset="0"/>
              </a:defRPr>
            </a:lvl2pPr>
            <a:lvl3pPr marL="1143000" indent="-228600">
              <a:tabLst>
                <a:tab pos="114300" algn="l"/>
                <a:tab pos="228600" algn="l"/>
                <a:tab pos="342900" algn="l"/>
                <a:tab pos="457200" algn="l"/>
                <a:tab pos="571500" algn="l"/>
              </a:tabLst>
              <a:defRPr>
                <a:solidFill>
                  <a:schemeClr val="tx1"/>
                </a:solidFill>
                <a:latin typeface="Arial" panose="020B0604020202020204" pitchFamily="34" charset="0"/>
              </a:defRPr>
            </a:lvl3pPr>
            <a:lvl4pPr marL="1600200" indent="-228600">
              <a:tabLst>
                <a:tab pos="114300" algn="l"/>
                <a:tab pos="228600" algn="l"/>
                <a:tab pos="342900" algn="l"/>
                <a:tab pos="457200" algn="l"/>
                <a:tab pos="571500" algn="l"/>
              </a:tabLst>
              <a:defRPr>
                <a:solidFill>
                  <a:schemeClr val="tx1"/>
                </a:solidFill>
                <a:latin typeface="Arial" panose="020B0604020202020204" pitchFamily="34" charset="0"/>
              </a:defRPr>
            </a:lvl4pPr>
            <a:lvl5pPr marL="2057400" indent="-228600">
              <a:tabLst>
                <a:tab pos="114300" algn="l"/>
                <a:tab pos="228600" algn="l"/>
                <a:tab pos="342900" algn="l"/>
                <a:tab pos="457200" algn="l"/>
                <a:tab pos="571500" algn="l"/>
              </a:tabLst>
              <a:defRPr>
                <a:solidFill>
                  <a:schemeClr val="tx1"/>
                </a:solidFill>
                <a:latin typeface="Arial" panose="020B0604020202020204" pitchFamily="34" charset="0"/>
              </a:defRPr>
            </a:lvl5pPr>
            <a:lvl6pPr marL="2514600" indent="-228600" eaLnBrk="0" fontAlgn="base" hangingPunct="0">
              <a:spcBef>
                <a:spcPct val="0"/>
              </a:spcBef>
              <a:spcAft>
                <a:spcPct val="0"/>
              </a:spcAft>
              <a:tabLst>
                <a:tab pos="114300" algn="l"/>
                <a:tab pos="228600" algn="l"/>
                <a:tab pos="342900" algn="l"/>
                <a:tab pos="457200" algn="l"/>
                <a:tab pos="571500" algn="l"/>
              </a:tabLst>
              <a:defRPr>
                <a:solidFill>
                  <a:schemeClr val="tx1"/>
                </a:solidFill>
                <a:latin typeface="Arial" panose="020B0604020202020204" pitchFamily="34" charset="0"/>
              </a:defRPr>
            </a:lvl6pPr>
            <a:lvl7pPr marL="2971800" indent="-228600" eaLnBrk="0" fontAlgn="base" hangingPunct="0">
              <a:spcBef>
                <a:spcPct val="0"/>
              </a:spcBef>
              <a:spcAft>
                <a:spcPct val="0"/>
              </a:spcAft>
              <a:tabLst>
                <a:tab pos="114300" algn="l"/>
                <a:tab pos="228600" algn="l"/>
                <a:tab pos="342900" algn="l"/>
                <a:tab pos="457200" algn="l"/>
                <a:tab pos="571500" algn="l"/>
              </a:tabLst>
              <a:defRPr>
                <a:solidFill>
                  <a:schemeClr val="tx1"/>
                </a:solidFill>
                <a:latin typeface="Arial" panose="020B0604020202020204" pitchFamily="34" charset="0"/>
              </a:defRPr>
            </a:lvl7pPr>
            <a:lvl8pPr marL="3429000" indent="-228600" eaLnBrk="0" fontAlgn="base" hangingPunct="0">
              <a:spcBef>
                <a:spcPct val="0"/>
              </a:spcBef>
              <a:spcAft>
                <a:spcPct val="0"/>
              </a:spcAft>
              <a:tabLst>
                <a:tab pos="114300" algn="l"/>
                <a:tab pos="228600" algn="l"/>
                <a:tab pos="342900" algn="l"/>
                <a:tab pos="457200" algn="l"/>
                <a:tab pos="571500" algn="l"/>
              </a:tabLst>
              <a:defRPr>
                <a:solidFill>
                  <a:schemeClr val="tx1"/>
                </a:solidFill>
                <a:latin typeface="Arial" panose="020B0604020202020204" pitchFamily="34" charset="0"/>
              </a:defRPr>
            </a:lvl8pPr>
            <a:lvl9pPr marL="3886200" indent="-228600" eaLnBrk="0" fontAlgn="base" hangingPunct="0">
              <a:spcBef>
                <a:spcPct val="0"/>
              </a:spcBef>
              <a:spcAft>
                <a:spcPct val="0"/>
              </a:spcAft>
              <a:tabLst>
                <a:tab pos="114300" algn="l"/>
                <a:tab pos="228600" algn="l"/>
                <a:tab pos="342900" algn="l"/>
                <a:tab pos="457200" algn="l"/>
                <a:tab pos="571500" algn="l"/>
              </a:tabLst>
              <a:defRPr>
                <a:solidFill>
                  <a:schemeClr val="tx1"/>
                </a:solidFill>
                <a:latin typeface="Arial" panose="020B0604020202020204" pitchFamily="34" charset="0"/>
              </a:defRPr>
            </a:lvl9pPr>
          </a:lstStyle>
          <a:p>
            <a:pPr algn="ctr">
              <a:spcBef>
                <a:spcPts val="200"/>
              </a:spcBef>
              <a:spcAft>
                <a:spcPts val="200"/>
              </a:spcAft>
            </a:pPr>
            <a:r>
              <a:rPr lang="en-US" altLang="en-US" sz="2400">
                <a:cs typeface="Times New Roman" panose="02020603050405020304" pitchFamily="18" charset="0"/>
              </a:rPr>
              <a:t>Là địa tô chênh lệch thu được nhờ thâm canh mà có</a:t>
            </a:r>
          </a:p>
        </p:txBody>
      </p:sp>
      <p:cxnSp>
        <p:nvCxnSpPr>
          <p:cNvPr id="13" name="AutoShape 6">
            <a:extLst>
              <a:ext uri="{FF2B5EF4-FFF2-40B4-BE49-F238E27FC236}">
                <a16:creationId xmlns:a16="http://schemas.microsoft.com/office/drawing/2014/main" xmlns="" id="{A10BC031-49BF-463B-A603-E18C832FD9D9}"/>
              </a:ext>
            </a:extLst>
          </p:cNvPr>
          <p:cNvCxnSpPr>
            <a:cxnSpLocks noChangeShapeType="1"/>
          </p:cNvCxnSpPr>
          <p:nvPr/>
        </p:nvCxnSpPr>
        <p:spPr bwMode="auto">
          <a:xfrm>
            <a:off x="4378919" y="4747079"/>
            <a:ext cx="745956" cy="12700"/>
          </a:xfrm>
          <a:prstGeom prst="bentConnector3">
            <a:avLst>
              <a:gd name="adj1" fmla="val 98157"/>
            </a:avLst>
          </a:prstGeom>
          <a:noFill/>
          <a:ln w="9525">
            <a:solidFill>
              <a:schemeClr val="tx1"/>
            </a:solidFill>
            <a:miter lim="800000"/>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pic>
        <p:nvPicPr>
          <p:cNvPr id="5122" name="Picture 2">
            <a:extLst>
              <a:ext uri="{FF2B5EF4-FFF2-40B4-BE49-F238E27FC236}">
                <a16:creationId xmlns:a16="http://schemas.microsoft.com/office/drawing/2014/main" xmlns="" id="{2A2DAB6A-8D2E-4A96-9CC9-A1AED0FAB458}"/>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06363" y="6038850"/>
            <a:ext cx="962025" cy="819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123" name="Picture 3">
            <a:extLst>
              <a:ext uri="{FF2B5EF4-FFF2-40B4-BE49-F238E27FC236}">
                <a16:creationId xmlns:a16="http://schemas.microsoft.com/office/drawing/2014/main" xmlns="" id="{A94A1EAC-9E7B-4BA9-B9E2-7F0CDB6567E0}"/>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763" y="4763"/>
            <a:ext cx="962025" cy="819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124" name="Picture 4">
            <a:extLst>
              <a:ext uri="{FF2B5EF4-FFF2-40B4-BE49-F238E27FC236}">
                <a16:creationId xmlns:a16="http://schemas.microsoft.com/office/drawing/2014/main" xmlns="" id="{602A60F7-949D-4350-8E3F-453769431A57}"/>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1103429" y="99219"/>
            <a:ext cx="962025" cy="819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125" name="Picture 5">
            <a:extLst>
              <a:ext uri="{FF2B5EF4-FFF2-40B4-BE49-F238E27FC236}">
                <a16:creationId xmlns:a16="http://schemas.microsoft.com/office/drawing/2014/main" xmlns="" id="{59C59DCD-9962-4522-877B-C481D5DC6D84}"/>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1180763" y="6026377"/>
            <a:ext cx="962025" cy="819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355997013"/>
      </p:ext>
    </p:extLst>
  </p:cSld>
  <p:clrMapOvr>
    <a:masterClrMapping/>
  </p:clrMapOvr>
  <p:timing>
    <p:tnLst>
      <p:par>
        <p:cTn id="1" dur="indefinite" restart="never" nodeType="tmRoot"/>
      </p:par>
    </p:tnLst>
  </p:timing>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 name="Title 1">
            <a:extLst>
              <a:ext uri="{FF2B5EF4-FFF2-40B4-BE49-F238E27FC236}">
                <a16:creationId xmlns:a16="http://schemas.microsoft.com/office/drawing/2014/main" xmlns="" id="{F4FA1FE0-78C0-483C-8371-004377D86646}"/>
              </a:ext>
            </a:extLst>
          </p:cNvPr>
          <p:cNvSpPr txBox="1">
            <a:spLocks/>
          </p:cNvSpPr>
          <p:nvPr/>
        </p:nvSpPr>
        <p:spPr>
          <a:xfrm>
            <a:off x="4342264" y="348229"/>
            <a:ext cx="4059012" cy="506413"/>
          </a:xfrm>
          <a:prstGeom prst="rect">
            <a:avLst/>
          </a:prstGeom>
          <a:ln>
            <a:solidFill>
              <a:schemeClr val="tx1"/>
            </a:solidFill>
          </a:ln>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r>
              <a:rPr lang="en-US" altLang="en-US" sz="2400" b="1" dirty="0" err="1">
                <a:solidFill>
                  <a:srgbClr val="669900"/>
                </a:solidFill>
                <a:latin typeface="Times New Roman" panose="02020603050405020304" pitchFamily="18" charset="0"/>
                <a:cs typeface="Times New Roman" panose="02020603050405020304" pitchFamily="18" charset="0"/>
              </a:rPr>
              <a:t>Ví</a:t>
            </a:r>
            <a:r>
              <a:rPr lang="en-US" altLang="en-US" sz="2400" b="1" dirty="0">
                <a:solidFill>
                  <a:srgbClr val="669900"/>
                </a:solidFill>
                <a:latin typeface="Times New Roman" panose="02020603050405020304" pitchFamily="18" charset="0"/>
                <a:cs typeface="Times New Roman" panose="02020603050405020304" pitchFamily="18" charset="0"/>
              </a:rPr>
              <a:t> </a:t>
            </a:r>
            <a:r>
              <a:rPr lang="en-US" altLang="en-US" sz="2400" b="1" dirty="0" err="1">
                <a:solidFill>
                  <a:srgbClr val="669900"/>
                </a:solidFill>
                <a:latin typeface="Times New Roman" panose="02020603050405020304" pitchFamily="18" charset="0"/>
                <a:cs typeface="Times New Roman" panose="02020603050405020304" pitchFamily="18" charset="0"/>
              </a:rPr>
              <a:t>dụ</a:t>
            </a:r>
            <a:r>
              <a:rPr lang="en-US" altLang="en-US" sz="2400" b="1" dirty="0">
                <a:solidFill>
                  <a:srgbClr val="669900"/>
                </a:solidFill>
                <a:latin typeface="Times New Roman" panose="02020603050405020304" pitchFamily="18" charset="0"/>
                <a:cs typeface="Times New Roman" panose="02020603050405020304" pitchFamily="18" charset="0"/>
              </a:rPr>
              <a:t>: </a:t>
            </a:r>
            <a:r>
              <a:rPr lang="vi-VN" altLang="en-US" sz="2400" b="1" dirty="0">
                <a:solidFill>
                  <a:srgbClr val="669900"/>
                </a:solidFill>
                <a:latin typeface="Times New Roman" panose="02020603050405020304" pitchFamily="18" charset="0"/>
                <a:cs typeface="Times New Roman" panose="02020603050405020304" pitchFamily="18" charset="0"/>
              </a:rPr>
              <a:t>Địa tô chệnh lệch I</a:t>
            </a:r>
            <a:endParaRPr lang="en-US" altLang="en-US" sz="2400" b="1" dirty="0">
              <a:solidFill>
                <a:srgbClr val="669900"/>
              </a:solidFill>
              <a:latin typeface="Times New Roman" panose="02020603050405020304" pitchFamily="18" charset="0"/>
              <a:cs typeface="Times New Roman" panose="02020603050405020304" pitchFamily="18" charset="0"/>
            </a:endParaRPr>
          </a:p>
        </p:txBody>
      </p:sp>
      <p:sp>
        <p:nvSpPr>
          <p:cNvPr id="39" name="Content Placeholder 2">
            <a:extLst>
              <a:ext uri="{FF2B5EF4-FFF2-40B4-BE49-F238E27FC236}">
                <a16:creationId xmlns:a16="http://schemas.microsoft.com/office/drawing/2014/main" xmlns="" id="{625F5E0F-B976-4ADF-A0AE-89DCC395A389}"/>
              </a:ext>
            </a:extLst>
          </p:cNvPr>
          <p:cNvSpPr txBox="1">
            <a:spLocks/>
          </p:cNvSpPr>
          <p:nvPr/>
        </p:nvSpPr>
        <p:spPr bwMode="gray">
          <a:xfrm>
            <a:off x="1175656" y="1094241"/>
            <a:ext cx="10392229" cy="881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spcBef>
                <a:spcPct val="20000"/>
              </a:spcBef>
              <a:spcAft>
                <a:spcPct val="0"/>
              </a:spcAft>
              <a:buClr>
                <a:schemeClr val="tx2"/>
              </a:buClr>
              <a:buFont typeface="Wingdings" panose="05000000000000000000" pitchFamily="2" charset="2"/>
              <a:buChar char="v"/>
              <a:defRPr sz="2800">
                <a:solidFill>
                  <a:schemeClr val="tx1"/>
                </a:solidFill>
                <a:latin typeface="+mn-lt"/>
                <a:ea typeface="+mn-ea"/>
                <a:cs typeface="+mn-cs"/>
              </a:defRPr>
            </a:lvl1pPr>
            <a:lvl2pPr marL="742950" indent="-285750" algn="l" rtl="0" eaLnBrk="0" fontAlgn="base" hangingPunct="0">
              <a:spcBef>
                <a:spcPct val="20000"/>
              </a:spcBef>
              <a:spcAft>
                <a:spcPct val="0"/>
              </a:spcAft>
              <a:buClr>
                <a:schemeClr val="accent1"/>
              </a:buClr>
              <a:buFont typeface="Wingdings" panose="05000000000000000000" pitchFamily="2" charset="2"/>
              <a:buChar char="§"/>
              <a:defRPr sz="2600">
                <a:solidFill>
                  <a:schemeClr val="tx1"/>
                </a:solidFill>
                <a:latin typeface="+mn-lt"/>
              </a:defRPr>
            </a:lvl2pPr>
            <a:lvl3pPr marL="1143000" indent="-228600" algn="l" rtl="0" eaLnBrk="0" fontAlgn="base" hangingPunct="0">
              <a:spcBef>
                <a:spcPct val="20000"/>
              </a:spcBef>
              <a:spcAft>
                <a:spcPct val="0"/>
              </a:spcAft>
              <a:buClr>
                <a:schemeClr val="accent2"/>
              </a:buClr>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vl6pPr marL="2514600" indent="-228600" algn="l" rtl="0" eaLnBrk="1" fontAlgn="base" hangingPunct="1">
              <a:spcBef>
                <a:spcPct val="20000"/>
              </a:spcBef>
              <a:spcAft>
                <a:spcPct val="0"/>
              </a:spcAft>
              <a:buChar char="»"/>
              <a:defRPr sz="2000">
                <a:solidFill>
                  <a:schemeClr val="tx1"/>
                </a:solidFill>
                <a:latin typeface="+mn-lt"/>
              </a:defRPr>
            </a:lvl6pPr>
            <a:lvl7pPr marL="2971800" indent="-228600" algn="l" rtl="0" eaLnBrk="1" fontAlgn="base" hangingPunct="1">
              <a:spcBef>
                <a:spcPct val="20000"/>
              </a:spcBef>
              <a:spcAft>
                <a:spcPct val="0"/>
              </a:spcAft>
              <a:buChar char="»"/>
              <a:defRPr sz="2000">
                <a:solidFill>
                  <a:schemeClr val="tx1"/>
                </a:solidFill>
                <a:latin typeface="+mn-lt"/>
              </a:defRPr>
            </a:lvl7pPr>
            <a:lvl8pPr marL="3429000" indent="-228600" algn="l" rtl="0" eaLnBrk="1" fontAlgn="base" hangingPunct="1">
              <a:spcBef>
                <a:spcPct val="20000"/>
              </a:spcBef>
              <a:spcAft>
                <a:spcPct val="0"/>
              </a:spcAft>
              <a:buChar char="»"/>
              <a:defRPr sz="2000">
                <a:solidFill>
                  <a:schemeClr val="tx1"/>
                </a:solidFill>
                <a:latin typeface="+mn-lt"/>
              </a:defRPr>
            </a:lvl8pPr>
            <a:lvl9pPr marL="3886200" indent="-228600" algn="l" rtl="0" eaLnBrk="1" fontAlgn="base" hangingPunct="1">
              <a:spcBef>
                <a:spcPct val="20000"/>
              </a:spcBef>
              <a:spcAft>
                <a:spcPct val="0"/>
              </a:spcAft>
              <a:buChar char="»"/>
              <a:defRPr sz="2000">
                <a:solidFill>
                  <a:schemeClr val="tx1"/>
                </a:solidFill>
                <a:latin typeface="+mn-lt"/>
              </a:defRPr>
            </a:lvl9pPr>
          </a:lstStyle>
          <a:p>
            <a:pPr marL="0" indent="0" algn="ctr" defTabSz="914400">
              <a:buFont typeface="Wingdings" panose="05000000000000000000" pitchFamily="2" charset="2"/>
              <a:buNone/>
            </a:pPr>
            <a:r>
              <a:rPr lang="en-US" altLang="en-US" sz="2000" i="1" kern="0" dirty="0">
                <a:latin typeface="Arial" panose="020B0604020202020204" pitchFamily="34" charset="0"/>
                <a:cs typeface="Arial" panose="020B0604020202020204" pitchFamily="34" charset="0"/>
              </a:rPr>
              <a:t> </a:t>
            </a:r>
            <a:r>
              <a:rPr lang="vi-VN" altLang="en-US" sz="2400" b="1" i="1" kern="0" dirty="0">
                <a:solidFill>
                  <a:srgbClr val="FF0080"/>
                </a:solidFill>
                <a:latin typeface="+mj-lt"/>
                <a:cs typeface="Arial" panose="020B0604020202020204" pitchFamily="34" charset="0"/>
              </a:rPr>
              <a:t>Địa tô chệnh lệch I </a:t>
            </a:r>
            <a:r>
              <a:rPr lang="vi-VN" altLang="en-US" sz="2400" i="1" kern="0" dirty="0">
                <a:latin typeface="+mj-lt"/>
                <a:cs typeface="Arial" panose="020B0604020202020204" pitchFamily="34" charset="0"/>
              </a:rPr>
              <a:t>thu được trên những </a:t>
            </a:r>
            <a:r>
              <a:rPr lang="vi-VN" altLang="en-US" sz="2400" b="1" i="1" kern="0" dirty="0">
                <a:solidFill>
                  <a:srgbClr val="3333CC"/>
                </a:solidFill>
                <a:latin typeface="+mj-lt"/>
                <a:cs typeface="Arial" panose="020B0604020202020204" pitchFamily="34" charset="0"/>
              </a:rPr>
              <a:t>ruộng đất có độ màu mỡ </a:t>
            </a:r>
            <a:r>
              <a:rPr lang="vi-VN" altLang="en-US" sz="2400" i="1" kern="0" dirty="0">
                <a:latin typeface="+mj-lt"/>
                <a:cs typeface="Arial" panose="020B0604020202020204" pitchFamily="34" charset="0"/>
              </a:rPr>
              <a:t>tự nhiên trung bình và tốt (giả sử có P' = 20%). </a:t>
            </a:r>
          </a:p>
          <a:p>
            <a:pPr defTabSz="914400">
              <a:lnSpc>
                <a:spcPct val="150000"/>
              </a:lnSpc>
            </a:pPr>
            <a:endParaRPr lang="en-US" altLang="en-US" sz="2000" i="1" kern="0" dirty="0">
              <a:latin typeface="Arial" panose="020B0604020202020204" pitchFamily="34" charset="0"/>
              <a:cs typeface="Arial" panose="020B0604020202020204" pitchFamily="34" charset="0"/>
            </a:endParaRPr>
          </a:p>
        </p:txBody>
      </p:sp>
      <p:graphicFrame>
        <p:nvGraphicFramePr>
          <p:cNvPr id="41" name="Table 40">
            <a:extLst>
              <a:ext uri="{FF2B5EF4-FFF2-40B4-BE49-F238E27FC236}">
                <a16:creationId xmlns:a16="http://schemas.microsoft.com/office/drawing/2014/main" xmlns="" id="{D44E5419-7391-4176-932A-1889F71174A3}"/>
              </a:ext>
            </a:extLst>
          </p:cNvPr>
          <p:cNvGraphicFramePr>
            <a:graphicFrameLocks noGrp="1"/>
          </p:cNvGraphicFramePr>
          <p:nvPr>
            <p:extLst>
              <p:ext uri="{D42A27DB-BD31-4B8C-83A1-F6EECF244321}">
                <p14:modId xmlns:p14="http://schemas.microsoft.com/office/powerpoint/2010/main" val="194062132"/>
              </p:ext>
            </p:extLst>
          </p:nvPr>
        </p:nvGraphicFramePr>
        <p:xfrm>
          <a:off x="1595156" y="2134054"/>
          <a:ext cx="9265158" cy="3889375"/>
        </p:xfrm>
        <a:graphic>
          <a:graphicData uri="http://schemas.openxmlformats.org/drawingml/2006/table">
            <a:tbl>
              <a:tblPr/>
              <a:tblGrid>
                <a:gridCol w="1029462">
                  <a:extLst>
                    <a:ext uri="{9D8B030D-6E8A-4147-A177-3AD203B41FA5}">
                      <a16:colId xmlns:a16="http://schemas.microsoft.com/office/drawing/2014/main" xmlns="" val="20000"/>
                    </a:ext>
                  </a:extLst>
                </a:gridCol>
                <a:gridCol w="1029462">
                  <a:extLst>
                    <a:ext uri="{9D8B030D-6E8A-4147-A177-3AD203B41FA5}">
                      <a16:colId xmlns:a16="http://schemas.microsoft.com/office/drawing/2014/main" xmlns="" val="20001"/>
                    </a:ext>
                  </a:extLst>
                </a:gridCol>
                <a:gridCol w="1029462">
                  <a:extLst>
                    <a:ext uri="{9D8B030D-6E8A-4147-A177-3AD203B41FA5}">
                      <a16:colId xmlns:a16="http://schemas.microsoft.com/office/drawing/2014/main" xmlns="" val="20002"/>
                    </a:ext>
                  </a:extLst>
                </a:gridCol>
                <a:gridCol w="1029462">
                  <a:extLst>
                    <a:ext uri="{9D8B030D-6E8A-4147-A177-3AD203B41FA5}">
                      <a16:colId xmlns:a16="http://schemas.microsoft.com/office/drawing/2014/main" xmlns="" val="20003"/>
                    </a:ext>
                  </a:extLst>
                </a:gridCol>
                <a:gridCol w="1029462">
                  <a:extLst>
                    <a:ext uri="{9D8B030D-6E8A-4147-A177-3AD203B41FA5}">
                      <a16:colId xmlns:a16="http://schemas.microsoft.com/office/drawing/2014/main" xmlns="" val="20004"/>
                    </a:ext>
                  </a:extLst>
                </a:gridCol>
                <a:gridCol w="1029462">
                  <a:extLst>
                    <a:ext uri="{9D8B030D-6E8A-4147-A177-3AD203B41FA5}">
                      <a16:colId xmlns:a16="http://schemas.microsoft.com/office/drawing/2014/main" xmlns="" val="20005"/>
                    </a:ext>
                  </a:extLst>
                </a:gridCol>
                <a:gridCol w="1029462">
                  <a:extLst>
                    <a:ext uri="{9D8B030D-6E8A-4147-A177-3AD203B41FA5}">
                      <a16:colId xmlns:a16="http://schemas.microsoft.com/office/drawing/2014/main" xmlns="" val="20006"/>
                    </a:ext>
                  </a:extLst>
                </a:gridCol>
                <a:gridCol w="1029462">
                  <a:extLst>
                    <a:ext uri="{9D8B030D-6E8A-4147-A177-3AD203B41FA5}">
                      <a16:colId xmlns:a16="http://schemas.microsoft.com/office/drawing/2014/main" xmlns="" val="20007"/>
                    </a:ext>
                  </a:extLst>
                </a:gridCol>
                <a:gridCol w="1029462">
                  <a:extLst>
                    <a:ext uri="{9D8B030D-6E8A-4147-A177-3AD203B41FA5}">
                      <a16:colId xmlns:a16="http://schemas.microsoft.com/office/drawing/2014/main" xmlns="" val="20008"/>
                    </a:ext>
                  </a:extLst>
                </a:gridCol>
              </a:tblGrid>
              <a:tr h="777875">
                <a:tc rowSpan="2">
                  <a:txBody>
                    <a:bodyPr/>
                    <a:lstStyle>
                      <a:lvl1pPr marL="0" algn="l" defTabSz="914400" rtl="0" eaLnBrk="1" latinLnBrk="0" hangingPunct="1">
                        <a:spcBef>
                          <a:spcPct val="20000"/>
                        </a:spcBef>
                        <a:defRPr sz="2800" kern="1200">
                          <a:solidFill>
                            <a:schemeClr val="tx1"/>
                          </a:solidFill>
                          <a:latin typeface="Arial" panose="020B0604020202020204" pitchFamily="34" charset="0"/>
                          <a:cs typeface="Arial" panose="020B0604020202020204" pitchFamily="34" charset="0"/>
                        </a:defRPr>
                      </a:lvl1pPr>
                      <a:lvl2pPr marL="742950" indent="-285750" algn="l" defTabSz="914400" rtl="0" eaLnBrk="1" latinLnBrk="0" hangingPunct="1">
                        <a:spcBef>
                          <a:spcPct val="20000"/>
                        </a:spcBef>
                        <a:defRPr sz="2400" kern="1200">
                          <a:solidFill>
                            <a:schemeClr val="tx1"/>
                          </a:solidFill>
                          <a:latin typeface="Arial" panose="020B0604020202020204" pitchFamily="34" charset="0"/>
                          <a:cs typeface="Arial" panose="020B0604020202020204" pitchFamily="34" charset="0"/>
                        </a:defRPr>
                      </a:lvl2pPr>
                      <a:lvl3pPr marL="1143000" indent="-228600" algn="l" defTabSz="914400" rtl="0" eaLnBrk="1" latinLnBrk="0" hangingPunct="1">
                        <a:spcBef>
                          <a:spcPct val="20000"/>
                        </a:spcBef>
                        <a:defRPr sz="2000" kern="1200">
                          <a:solidFill>
                            <a:schemeClr val="tx1"/>
                          </a:solidFill>
                          <a:latin typeface="Arial" panose="020B0604020202020204" pitchFamily="34" charset="0"/>
                          <a:cs typeface="Arial" panose="020B0604020202020204" pitchFamily="34" charset="0"/>
                        </a:defRPr>
                      </a:lvl3pPr>
                      <a:lvl4pPr marL="16002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4pPr>
                      <a:lvl5pPr marL="20574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5pPr>
                      <a:lvl6pPr marL="25146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6pPr>
                      <a:lvl7pPr marL="29718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7pPr>
                      <a:lvl8pPr marL="34290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8pPr>
                      <a:lvl9pPr marL="38862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20000"/>
                        </a:lnSpc>
                        <a:spcBef>
                          <a:spcPts val="200"/>
                        </a:spcBef>
                        <a:spcAft>
                          <a:spcPct val="0"/>
                        </a:spcAft>
                        <a:buClrTx/>
                        <a:buSzTx/>
                        <a:buFontTx/>
                        <a:buNone/>
                        <a:tabLst/>
                      </a:pPr>
                      <a:r>
                        <a:rPr kumimoji="0" lang="en-US" sz="1600" b="1" i="0" u="none" strike="noStrike" cap="none" normalizeH="0" baseline="0" dirty="0" err="1">
                          <a:ln>
                            <a:noFill/>
                          </a:ln>
                          <a:solidFill>
                            <a:srgbClr val="FFFFFF"/>
                          </a:solidFill>
                          <a:effectLst/>
                          <a:latin typeface="Arial" panose="020B0604020202020204" pitchFamily="34" charset="0"/>
                          <a:cs typeface="Arial" panose="020B0604020202020204" pitchFamily="34" charset="0"/>
                        </a:rPr>
                        <a:t>Loại</a:t>
                      </a:r>
                      <a:r>
                        <a:rPr kumimoji="0" lang="en-US" sz="1600" b="1" i="0" u="none" strike="noStrike" cap="none" normalizeH="0" baseline="0" dirty="0">
                          <a:ln>
                            <a:noFill/>
                          </a:ln>
                          <a:solidFill>
                            <a:srgbClr val="FFFFFF"/>
                          </a:solidFill>
                          <a:effectLst/>
                          <a:latin typeface="Arial" panose="020B0604020202020204" pitchFamily="34" charset="0"/>
                          <a:cs typeface="Arial" panose="020B0604020202020204" pitchFamily="34" charset="0"/>
                        </a:rPr>
                        <a:t> </a:t>
                      </a:r>
                      <a:r>
                        <a:rPr kumimoji="0" lang="en-US" sz="1600" b="1" i="0" u="none" strike="noStrike" cap="none" normalizeH="0" baseline="0" dirty="0" err="1">
                          <a:ln>
                            <a:noFill/>
                          </a:ln>
                          <a:solidFill>
                            <a:srgbClr val="FFFFFF"/>
                          </a:solidFill>
                          <a:effectLst/>
                          <a:latin typeface="Arial" panose="020B0604020202020204" pitchFamily="34" charset="0"/>
                          <a:cs typeface="Arial" panose="020B0604020202020204" pitchFamily="34" charset="0"/>
                        </a:rPr>
                        <a:t>ruộng</a:t>
                      </a:r>
                      <a:r>
                        <a:rPr kumimoji="0" lang="en-US" sz="1600" b="1" i="0" u="none" strike="noStrike" cap="none" normalizeH="0" baseline="0" dirty="0">
                          <a:ln>
                            <a:noFill/>
                          </a:ln>
                          <a:solidFill>
                            <a:srgbClr val="FFFFFF"/>
                          </a:solidFill>
                          <a:effectLst/>
                          <a:latin typeface="Arial" panose="020B0604020202020204" pitchFamily="34" charset="0"/>
                          <a:cs typeface="Arial" panose="020B0604020202020204" pitchFamily="34" charset="0"/>
                        </a:rPr>
                        <a:t> </a:t>
                      </a:r>
                      <a:endParaRPr kumimoji="0" lang="en-US" sz="1600" b="1" i="1" u="none" strike="noStrike" cap="none" normalizeH="0" baseline="0" dirty="0">
                        <a:ln>
                          <a:noFill/>
                        </a:ln>
                        <a:solidFill>
                          <a:srgbClr val="FFFFFF"/>
                        </a:solidFill>
                        <a:effectLst/>
                        <a:latin typeface="Times New Roman" panose="02020603050405020304" pitchFamily="18" charset="0"/>
                        <a:cs typeface="Arial" panose="020B0604020202020204" pitchFamily="34" charset="0"/>
                      </a:endParaRPr>
                    </a:p>
                  </a:txBody>
                  <a:tcPr marL="8890" marR="8890" marT="0" marB="0"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38100" cap="flat" cmpd="sng" algn="ctr">
                      <a:solidFill>
                        <a:srgbClr val="FFFFFF"/>
                      </a:solidFill>
                      <a:prstDash val="solid"/>
                      <a:round/>
                      <a:headEnd type="none" w="med" len="med"/>
                      <a:tailEnd type="none" w="med" len="med"/>
                    </a:lnB>
                    <a:lnTlToBr>
                      <a:noFill/>
                    </a:lnTlToBr>
                    <a:lnBlToTr>
                      <a:noFill/>
                    </a:lnBlToTr>
                    <a:solidFill>
                      <a:srgbClr val="80CAB1"/>
                    </a:solidFill>
                  </a:tcPr>
                </a:tc>
                <a:tc rowSpan="2">
                  <a:txBody>
                    <a:bodyPr/>
                    <a:lstStyle>
                      <a:lvl1pPr marL="0" algn="l" defTabSz="914400" rtl="0" eaLnBrk="1" latinLnBrk="0" hangingPunct="1">
                        <a:spcBef>
                          <a:spcPct val="20000"/>
                        </a:spcBef>
                        <a:defRPr sz="2800" kern="1200">
                          <a:solidFill>
                            <a:schemeClr val="tx1"/>
                          </a:solidFill>
                          <a:latin typeface="Arial" panose="020B0604020202020204" pitchFamily="34" charset="0"/>
                          <a:cs typeface="Arial" panose="020B0604020202020204" pitchFamily="34" charset="0"/>
                        </a:defRPr>
                      </a:lvl1pPr>
                      <a:lvl2pPr marL="742950" indent="-285750" algn="l" defTabSz="914400" rtl="0" eaLnBrk="1" latinLnBrk="0" hangingPunct="1">
                        <a:spcBef>
                          <a:spcPct val="20000"/>
                        </a:spcBef>
                        <a:defRPr sz="2400" kern="1200">
                          <a:solidFill>
                            <a:schemeClr val="tx1"/>
                          </a:solidFill>
                          <a:latin typeface="Arial" panose="020B0604020202020204" pitchFamily="34" charset="0"/>
                          <a:cs typeface="Arial" panose="020B0604020202020204" pitchFamily="34" charset="0"/>
                        </a:defRPr>
                      </a:lvl2pPr>
                      <a:lvl3pPr marL="1143000" indent="-228600" algn="l" defTabSz="914400" rtl="0" eaLnBrk="1" latinLnBrk="0" hangingPunct="1">
                        <a:spcBef>
                          <a:spcPct val="20000"/>
                        </a:spcBef>
                        <a:defRPr sz="2000" kern="1200">
                          <a:solidFill>
                            <a:schemeClr val="tx1"/>
                          </a:solidFill>
                          <a:latin typeface="Arial" panose="020B0604020202020204" pitchFamily="34" charset="0"/>
                          <a:cs typeface="Arial" panose="020B0604020202020204" pitchFamily="34" charset="0"/>
                        </a:defRPr>
                      </a:lvl3pPr>
                      <a:lvl4pPr marL="16002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4pPr>
                      <a:lvl5pPr marL="20574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5pPr>
                      <a:lvl6pPr marL="25146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6pPr>
                      <a:lvl7pPr marL="29718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7pPr>
                      <a:lvl8pPr marL="34290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8pPr>
                      <a:lvl9pPr marL="38862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20000"/>
                        </a:lnSpc>
                        <a:spcBef>
                          <a:spcPts val="200"/>
                        </a:spcBef>
                        <a:spcAft>
                          <a:spcPct val="0"/>
                        </a:spcAft>
                        <a:buClrTx/>
                        <a:buSzTx/>
                        <a:buFontTx/>
                        <a:buNone/>
                        <a:tabLst/>
                      </a:pPr>
                      <a:r>
                        <a:rPr kumimoji="0" lang="vi-VN" sz="1600" b="1" i="0" u="none" strike="noStrike" cap="none" normalizeH="0" baseline="0" dirty="0">
                          <a:ln>
                            <a:noFill/>
                          </a:ln>
                          <a:solidFill>
                            <a:srgbClr val="FFFFFF"/>
                          </a:solidFill>
                          <a:effectLst/>
                          <a:latin typeface="Arial" panose="020B0604020202020204" pitchFamily="34" charset="0"/>
                          <a:cs typeface="Arial" panose="020B0604020202020204" pitchFamily="34" charset="0"/>
                        </a:rPr>
                        <a:t>Tư bản </a:t>
                      </a:r>
                    </a:p>
                    <a:p>
                      <a:pPr marL="0" marR="0" lvl="0" indent="0" algn="ctr" defTabSz="914400" rtl="0" eaLnBrk="1" fontAlgn="base" latinLnBrk="0" hangingPunct="1">
                        <a:lnSpc>
                          <a:spcPct val="120000"/>
                        </a:lnSpc>
                        <a:spcBef>
                          <a:spcPts val="200"/>
                        </a:spcBef>
                        <a:spcAft>
                          <a:spcPct val="0"/>
                        </a:spcAft>
                        <a:buClrTx/>
                        <a:buSzTx/>
                        <a:buFontTx/>
                        <a:buNone/>
                        <a:tabLst/>
                      </a:pPr>
                      <a:r>
                        <a:rPr kumimoji="0" lang="vi-VN" sz="1600" b="1" i="0" u="none" strike="noStrike" cap="none" normalizeH="0" baseline="0" dirty="0">
                          <a:ln>
                            <a:noFill/>
                          </a:ln>
                          <a:solidFill>
                            <a:srgbClr val="FFFFFF"/>
                          </a:solidFill>
                          <a:effectLst/>
                          <a:latin typeface="Arial" panose="020B0604020202020204" pitchFamily="34" charset="0"/>
                          <a:cs typeface="Arial" panose="020B0604020202020204" pitchFamily="34" charset="0"/>
                        </a:rPr>
                        <a:t>đầu tư </a:t>
                      </a:r>
                      <a:endParaRPr kumimoji="0" lang="vi-VN" sz="1600" b="1" i="1" u="none" strike="noStrike" cap="none" normalizeH="0" baseline="0" dirty="0">
                        <a:ln>
                          <a:noFill/>
                        </a:ln>
                        <a:solidFill>
                          <a:srgbClr val="FFFFFF"/>
                        </a:solidFill>
                        <a:effectLst/>
                        <a:latin typeface="Times New Roman" panose="02020603050405020304" pitchFamily="18" charset="0"/>
                        <a:cs typeface="Arial" panose="020B0604020202020204" pitchFamily="34" charset="0"/>
                      </a:endParaRPr>
                    </a:p>
                  </a:txBody>
                  <a:tcPr marL="8890" marR="8890" marT="0" marB="0"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38100" cap="flat" cmpd="sng" algn="ctr">
                      <a:solidFill>
                        <a:srgbClr val="FFFFFF"/>
                      </a:solidFill>
                      <a:prstDash val="solid"/>
                      <a:round/>
                      <a:headEnd type="none" w="med" len="med"/>
                      <a:tailEnd type="none" w="med" len="med"/>
                    </a:lnB>
                    <a:lnTlToBr>
                      <a:noFill/>
                    </a:lnTlToBr>
                    <a:lnBlToTr>
                      <a:noFill/>
                    </a:lnBlToTr>
                    <a:solidFill>
                      <a:srgbClr val="80CAB1"/>
                    </a:solidFill>
                  </a:tcPr>
                </a:tc>
                <a:tc rowSpan="2">
                  <a:txBody>
                    <a:bodyPr/>
                    <a:lstStyle>
                      <a:lvl1pPr marL="0" algn="l" defTabSz="914400" rtl="0" eaLnBrk="1" latinLnBrk="0" hangingPunct="1">
                        <a:spcBef>
                          <a:spcPct val="20000"/>
                        </a:spcBef>
                        <a:defRPr sz="2800" kern="1200">
                          <a:solidFill>
                            <a:schemeClr val="tx1"/>
                          </a:solidFill>
                          <a:latin typeface="Arial" panose="020B0604020202020204" pitchFamily="34" charset="0"/>
                          <a:cs typeface="Arial" panose="020B0604020202020204" pitchFamily="34" charset="0"/>
                        </a:defRPr>
                      </a:lvl1pPr>
                      <a:lvl2pPr marL="742950" indent="-285750" algn="l" defTabSz="914400" rtl="0" eaLnBrk="1" latinLnBrk="0" hangingPunct="1">
                        <a:spcBef>
                          <a:spcPct val="20000"/>
                        </a:spcBef>
                        <a:defRPr sz="2400" kern="1200">
                          <a:solidFill>
                            <a:schemeClr val="tx1"/>
                          </a:solidFill>
                          <a:latin typeface="Arial" panose="020B0604020202020204" pitchFamily="34" charset="0"/>
                          <a:cs typeface="Arial" panose="020B0604020202020204" pitchFamily="34" charset="0"/>
                        </a:defRPr>
                      </a:lvl2pPr>
                      <a:lvl3pPr marL="1143000" indent="-228600" algn="l" defTabSz="914400" rtl="0" eaLnBrk="1" latinLnBrk="0" hangingPunct="1">
                        <a:spcBef>
                          <a:spcPct val="20000"/>
                        </a:spcBef>
                        <a:defRPr sz="2000" kern="1200">
                          <a:solidFill>
                            <a:schemeClr val="tx1"/>
                          </a:solidFill>
                          <a:latin typeface="Arial" panose="020B0604020202020204" pitchFamily="34" charset="0"/>
                          <a:cs typeface="Arial" panose="020B0604020202020204" pitchFamily="34" charset="0"/>
                        </a:defRPr>
                      </a:lvl3pPr>
                      <a:lvl4pPr marL="16002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4pPr>
                      <a:lvl5pPr marL="20574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5pPr>
                      <a:lvl6pPr marL="25146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6pPr>
                      <a:lvl7pPr marL="29718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7pPr>
                      <a:lvl8pPr marL="34290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8pPr>
                      <a:lvl9pPr marL="38862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20000"/>
                        </a:lnSpc>
                        <a:spcBef>
                          <a:spcPts val="200"/>
                        </a:spcBef>
                        <a:spcAft>
                          <a:spcPct val="0"/>
                        </a:spcAft>
                        <a:buClrTx/>
                        <a:buSzTx/>
                        <a:buFontTx/>
                        <a:buNone/>
                        <a:tabLst/>
                      </a:pPr>
                      <a:r>
                        <a:rPr kumimoji="0" lang="en-US" sz="1600" b="1" i="0" u="none" strike="noStrike" cap="none" normalizeH="0" baseline="0" dirty="0">
                          <a:ln>
                            <a:noFill/>
                          </a:ln>
                          <a:solidFill>
                            <a:srgbClr val="FFFFFF"/>
                          </a:solidFill>
                          <a:effectLst/>
                          <a:latin typeface="Arial" panose="020B0604020202020204" pitchFamily="34" charset="0"/>
                          <a:cs typeface="Arial" panose="020B0604020202020204" pitchFamily="34" charset="0"/>
                        </a:rPr>
                        <a:t>P' </a:t>
                      </a:r>
                      <a:endParaRPr kumimoji="0" lang="en-US" sz="1600" b="1" i="1" u="none" strike="noStrike" cap="none" normalizeH="0" baseline="0" dirty="0">
                        <a:ln>
                          <a:noFill/>
                        </a:ln>
                        <a:solidFill>
                          <a:srgbClr val="FFFFFF"/>
                        </a:solidFill>
                        <a:effectLst/>
                        <a:latin typeface="Times New Roman" panose="02020603050405020304" pitchFamily="18" charset="0"/>
                        <a:cs typeface="Arial" panose="020B0604020202020204" pitchFamily="34" charset="0"/>
                      </a:endParaRPr>
                    </a:p>
                  </a:txBody>
                  <a:tcPr marL="8890" marR="8890" marT="0" marB="0"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38100" cap="flat" cmpd="sng" algn="ctr">
                      <a:solidFill>
                        <a:srgbClr val="FFFFFF"/>
                      </a:solidFill>
                      <a:prstDash val="solid"/>
                      <a:round/>
                      <a:headEnd type="none" w="med" len="med"/>
                      <a:tailEnd type="none" w="med" len="med"/>
                    </a:lnB>
                    <a:lnTlToBr>
                      <a:noFill/>
                    </a:lnTlToBr>
                    <a:lnBlToTr>
                      <a:noFill/>
                    </a:lnBlToTr>
                    <a:solidFill>
                      <a:srgbClr val="80CAB1"/>
                    </a:solidFill>
                  </a:tcPr>
                </a:tc>
                <a:tc rowSpan="2">
                  <a:txBody>
                    <a:bodyPr/>
                    <a:lstStyle>
                      <a:lvl1pPr marL="0" algn="l" defTabSz="914400" rtl="0" eaLnBrk="1" latinLnBrk="0" hangingPunct="1">
                        <a:spcBef>
                          <a:spcPct val="20000"/>
                        </a:spcBef>
                        <a:defRPr sz="2800" kern="1200">
                          <a:solidFill>
                            <a:schemeClr val="tx1"/>
                          </a:solidFill>
                          <a:latin typeface="Arial" panose="020B0604020202020204" pitchFamily="34" charset="0"/>
                          <a:cs typeface="Arial" panose="020B0604020202020204" pitchFamily="34" charset="0"/>
                        </a:defRPr>
                      </a:lvl1pPr>
                      <a:lvl2pPr marL="742950" indent="-285750" algn="l" defTabSz="914400" rtl="0" eaLnBrk="1" latinLnBrk="0" hangingPunct="1">
                        <a:spcBef>
                          <a:spcPct val="20000"/>
                        </a:spcBef>
                        <a:defRPr sz="2400" kern="1200">
                          <a:solidFill>
                            <a:schemeClr val="tx1"/>
                          </a:solidFill>
                          <a:latin typeface="Arial" panose="020B0604020202020204" pitchFamily="34" charset="0"/>
                          <a:cs typeface="Arial" panose="020B0604020202020204" pitchFamily="34" charset="0"/>
                        </a:defRPr>
                      </a:lvl2pPr>
                      <a:lvl3pPr marL="1143000" indent="-228600" algn="l" defTabSz="914400" rtl="0" eaLnBrk="1" latinLnBrk="0" hangingPunct="1">
                        <a:spcBef>
                          <a:spcPct val="20000"/>
                        </a:spcBef>
                        <a:defRPr sz="2000" kern="1200">
                          <a:solidFill>
                            <a:schemeClr val="tx1"/>
                          </a:solidFill>
                          <a:latin typeface="Arial" panose="020B0604020202020204" pitchFamily="34" charset="0"/>
                          <a:cs typeface="Arial" panose="020B0604020202020204" pitchFamily="34" charset="0"/>
                        </a:defRPr>
                      </a:lvl3pPr>
                      <a:lvl4pPr marL="16002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4pPr>
                      <a:lvl5pPr marL="20574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5pPr>
                      <a:lvl6pPr marL="25146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6pPr>
                      <a:lvl7pPr marL="29718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7pPr>
                      <a:lvl8pPr marL="34290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8pPr>
                      <a:lvl9pPr marL="38862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20000"/>
                        </a:lnSpc>
                        <a:spcBef>
                          <a:spcPts val="200"/>
                        </a:spcBef>
                        <a:spcAft>
                          <a:spcPct val="0"/>
                        </a:spcAft>
                        <a:buClrTx/>
                        <a:buSzTx/>
                        <a:buFontTx/>
                        <a:buNone/>
                        <a:tabLst/>
                      </a:pPr>
                      <a:r>
                        <a:rPr kumimoji="0" lang="vi-VN" sz="1600" b="1" i="0" u="none" strike="noStrike" cap="none" normalizeH="0" baseline="0" dirty="0">
                          <a:ln>
                            <a:noFill/>
                          </a:ln>
                          <a:solidFill>
                            <a:srgbClr val="FFFFFF"/>
                          </a:solidFill>
                          <a:effectLst/>
                          <a:latin typeface="Arial" panose="020B0604020202020204" pitchFamily="34" charset="0"/>
                          <a:cs typeface="Arial" panose="020B0604020202020204" pitchFamily="34" charset="0"/>
                        </a:rPr>
                        <a:t>Sản lượng (tạ) </a:t>
                      </a:r>
                      <a:endParaRPr kumimoji="0" lang="vi-VN" sz="1600" b="1" i="1" u="none" strike="noStrike" cap="none" normalizeH="0" baseline="0" dirty="0">
                        <a:ln>
                          <a:noFill/>
                        </a:ln>
                        <a:solidFill>
                          <a:srgbClr val="FFFFFF"/>
                        </a:solidFill>
                        <a:effectLst/>
                        <a:latin typeface="Times New Roman" panose="02020603050405020304" pitchFamily="18" charset="0"/>
                        <a:cs typeface="Arial" panose="020B0604020202020204" pitchFamily="34" charset="0"/>
                      </a:endParaRPr>
                    </a:p>
                  </a:txBody>
                  <a:tcPr marL="8890" marR="8890" marT="0" marB="0"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38100" cap="flat" cmpd="sng" algn="ctr">
                      <a:solidFill>
                        <a:srgbClr val="FFFFFF"/>
                      </a:solidFill>
                      <a:prstDash val="solid"/>
                      <a:round/>
                      <a:headEnd type="none" w="med" len="med"/>
                      <a:tailEnd type="none" w="med" len="med"/>
                    </a:lnB>
                    <a:lnTlToBr>
                      <a:noFill/>
                    </a:lnTlToBr>
                    <a:lnBlToTr>
                      <a:noFill/>
                    </a:lnBlToTr>
                    <a:solidFill>
                      <a:srgbClr val="80CAB1"/>
                    </a:solidFill>
                  </a:tcPr>
                </a:tc>
                <a:tc gridSpan="2">
                  <a:txBody>
                    <a:bodyPr/>
                    <a:lstStyle>
                      <a:lvl1pPr marL="0" algn="l" defTabSz="914400" rtl="0" eaLnBrk="1" latinLnBrk="0" hangingPunct="1">
                        <a:spcBef>
                          <a:spcPct val="20000"/>
                        </a:spcBef>
                        <a:defRPr sz="2800" kern="1200">
                          <a:solidFill>
                            <a:schemeClr val="tx1"/>
                          </a:solidFill>
                          <a:latin typeface="Arial" panose="020B0604020202020204" pitchFamily="34" charset="0"/>
                          <a:cs typeface="Arial" panose="020B0604020202020204" pitchFamily="34" charset="0"/>
                        </a:defRPr>
                      </a:lvl1pPr>
                      <a:lvl2pPr marL="742950" indent="-285750" algn="l" defTabSz="914400" rtl="0" eaLnBrk="1" latinLnBrk="0" hangingPunct="1">
                        <a:spcBef>
                          <a:spcPct val="20000"/>
                        </a:spcBef>
                        <a:defRPr sz="2400" kern="1200">
                          <a:solidFill>
                            <a:schemeClr val="tx1"/>
                          </a:solidFill>
                          <a:latin typeface="Arial" panose="020B0604020202020204" pitchFamily="34" charset="0"/>
                          <a:cs typeface="Arial" panose="020B0604020202020204" pitchFamily="34" charset="0"/>
                        </a:defRPr>
                      </a:lvl2pPr>
                      <a:lvl3pPr marL="1143000" indent="-228600" algn="l" defTabSz="914400" rtl="0" eaLnBrk="1" latinLnBrk="0" hangingPunct="1">
                        <a:spcBef>
                          <a:spcPct val="20000"/>
                        </a:spcBef>
                        <a:defRPr sz="2000" kern="1200">
                          <a:solidFill>
                            <a:schemeClr val="tx1"/>
                          </a:solidFill>
                          <a:latin typeface="Arial" panose="020B0604020202020204" pitchFamily="34" charset="0"/>
                          <a:cs typeface="Arial" panose="020B0604020202020204" pitchFamily="34" charset="0"/>
                        </a:defRPr>
                      </a:lvl3pPr>
                      <a:lvl4pPr marL="16002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4pPr>
                      <a:lvl5pPr marL="20574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5pPr>
                      <a:lvl6pPr marL="25146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6pPr>
                      <a:lvl7pPr marL="29718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7pPr>
                      <a:lvl8pPr marL="34290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8pPr>
                      <a:lvl9pPr marL="38862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20000"/>
                        </a:lnSpc>
                        <a:spcBef>
                          <a:spcPts val="200"/>
                        </a:spcBef>
                        <a:spcAft>
                          <a:spcPct val="0"/>
                        </a:spcAft>
                        <a:buClrTx/>
                        <a:buSzTx/>
                        <a:buFontTx/>
                        <a:buNone/>
                        <a:tabLst/>
                      </a:pPr>
                      <a:r>
                        <a:rPr kumimoji="0" lang="pt-PT" sz="1600" b="1" i="0" u="none" strike="noStrike" cap="none" normalizeH="0" baseline="0" dirty="0">
                          <a:ln>
                            <a:noFill/>
                          </a:ln>
                          <a:solidFill>
                            <a:srgbClr val="FFFFFF"/>
                          </a:solidFill>
                          <a:effectLst/>
                          <a:latin typeface="Arial" panose="020B0604020202020204" pitchFamily="34" charset="0"/>
                          <a:cs typeface="Arial" panose="020B0604020202020204" pitchFamily="34" charset="0"/>
                        </a:rPr>
                        <a:t>Giá cả sản xuất </a:t>
                      </a:r>
                    </a:p>
                    <a:p>
                      <a:pPr marL="0" marR="0" lvl="0" indent="0" algn="ctr" defTabSz="914400" rtl="0" eaLnBrk="1" fontAlgn="base" latinLnBrk="0" hangingPunct="1">
                        <a:lnSpc>
                          <a:spcPct val="120000"/>
                        </a:lnSpc>
                        <a:spcBef>
                          <a:spcPts val="200"/>
                        </a:spcBef>
                        <a:spcAft>
                          <a:spcPct val="0"/>
                        </a:spcAft>
                        <a:buClrTx/>
                        <a:buSzTx/>
                        <a:buFontTx/>
                        <a:buNone/>
                        <a:tabLst/>
                      </a:pPr>
                      <a:r>
                        <a:rPr kumimoji="0" lang="pt-PT" sz="1600" b="1" i="0" u="none" strike="noStrike" cap="none" normalizeH="0" baseline="0" dirty="0">
                          <a:ln>
                            <a:noFill/>
                          </a:ln>
                          <a:solidFill>
                            <a:srgbClr val="FFFFFF"/>
                          </a:solidFill>
                          <a:effectLst/>
                          <a:latin typeface="Arial" panose="020B0604020202020204" pitchFamily="34" charset="0"/>
                          <a:cs typeface="Arial" panose="020B0604020202020204" pitchFamily="34" charset="0"/>
                        </a:rPr>
                        <a:t> cá biệt </a:t>
                      </a:r>
                      <a:endParaRPr kumimoji="0" lang="pt-PT" sz="1600" b="1" i="1" u="none" strike="noStrike" cap="none" normalizeH="0" baseline="0" dirty="0">
                        <a:ln>
                          <a:noFill/>
                        </a:ln>
                        <a:solidFill>
                          <a:srgbClr val="FFFFFF"/>
                        </a:solidFill>
                        <a:effectLst/>
                        <a:latin typeface="Times New Roman" panose="02020603050405020304" pitchFamily="18" charset="0"/>
                        <a:cs typeface="Arial" panose="020B0604020202020204" pitchFamily="34" charset="0"/>
                      </a:endParaRPr>
                    </a:p>
                  </a:txBody>
                  <a:tcPr marL="8890" marR="8890" marT="0" marB="0"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38100" cap="flat" cmpd="sng" algn="ctr">
                      <a:solidFill>
                        <a:srgbClr val="FFFFFF"/>
                      </a:solidFill>
                      <a:prstDash val="solid"/>
                      <a:round/>
                      <a:headEnd type="none" w="med" len="med"/>
                      <a:tailEnd type="none" w="med" len="med"/>
                    </a:lnB>
                    <a:lnTlToBr>
                      <a:noFill/>
                    </a:lnTlToBr>
                    <a:lnBlToTr>
                      <a:noFill/>
                    </a:lnBlToTr>
                    <a:solidFill>
                      <a:srgbClr val="80CAB1"/>
                    </a:solidFill>
                  </a:tcPr>
                </a:tc>
                <a:tc hMerge="1">
                  <a:txBody>
                    <a:bodyPr/>
                    <a:lstStyle/>
                    <a:p>
                      <a:endParaRPr lang="en-US"/>
                    </a:p>
                  </a:txBody>
                  <a:tcPr/>
                </a:tc>
                <a:tc gridSpan="2">
                  <a:txBody>
                    <a:bodyPr/>
                    <a:lstStyle>
                      <a:lvl1pPr marL="0" algn="l" defTabSz="914400" rtl="0" eaLnBrk="1" latinLnBrk="0" hangingPunct="1">
                        <a:spcBef>
                          <a:spcPct val="20000"/>
                        </a:spcBef>
                        <a:defRPr sz="2800" kern="1200">
                          <a:solidFill>
                            <a:schemeClr val="tx1"/>
                          </a:solidFill>
                          <a:latin typeface="Arial" panose="020B0604020202020204" pitchFamily="34" charset="0"/>
                          <a:cs typeface="Arial" panose="020B0604020202020204" pitchFamily="34" charset="0"/>
                        </a:defRPr>
                      </a:lvl1pPr>
                      <a:lvl2pPr marL="742950" indent="-285750" algn="l" defTabSz="914400" rtl="0" eaLnBrk="1" latinLnBrk="0" hangingPunct="1">
                        <a:spcBef>
                          <a:spcPct val="20000"/>
                        </a:spcBef>
                        <a:defRPr sz="2400" kern="1200">
                          <a:solidFill>
                            <a:schemeClr val="tx1"/>
                          </a:solidFill>
                          <a:latin typeface="Arial" panose="020B0604020202020204" pitchFamily="34" charset="0"/>
                          <a:cs typeface="Arial" panose="020B0604020202020204" pitchFamily="34" charset="0"/>
                        </a:defRPr>
                      </a:lvl2pPr>
                      <a:lvl3pPr marL="1143000" indent="-228600" algn="l" defTabSz="914400" rtl="0" eaLnBrk="1" latinLnBrk="0" hangingPunct="1">
                        <a:spcBef>
                          <a:spcPct val="20000"/>
                        </a:spcBef>
                        <a:defRPr sz="2000" kern="1200">
                          <a:solidFill>
                            <a:schemeClr val="tx1"/>
                          </a:solidFill>
                          <a:latin typeface="Arial" panose="020B0604020202020204" pitchFamily="34" charset="0"/>
                          <a:cs typeface="Arial" panose="020B0604020202020204" pitchFamily="34" charset="0"/>
                        </a:defRPr>
                      </a:lvl3pPr>
                      <a:lvl4pPr marL="16002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4pPr>
                      <a:lvl5pPr marL="20574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5pPr>
                      <a:lvl6pPr marL="25146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6pPr>
                      <a:lvl7pPr marL="29718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7pPr>
                      <a:lvl8pPr marL="34290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8pPr>
                      <a:lvl9pPr marL="38862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20000"/>
                        </a:lnSpc>
                        <a:spcBef>
                          <a:spcPts val="200"/>
                        </a:spcBef>
                        <a:spcAft>
                          <a:spcPct val="0"/>
                        </a:spcAft>
                        <a:buClrTx/>
                        <a:buSzTx/>
                        <a:buFontTx/>
                        <a:buNone/>
                        <a:tabLst/>
                      </a:pPr>
                      <a:r>
                        <a:rPr kumimoji="0" lang="pt-PT" sz="1600" b="1" i="0" u="none" strike="noStrike" cap="none" normalizeH="0" baseline="0" dirty="0">
                          <a:ln>
                            <a:noFill/>
                          </a:ln>
                          <a:solidFill>
                            <a:srgbClr val="FFFFFF"/>
                          </a:solidFill>
                          <a:effectLst/>
                          <a:latin typeface="Arial" panose="020B0604020202020204" pitchFamily="34" charset="0"/>
                          <a:cs typeface="Arial" panose="020B0604020202020204" pitchFamily="34" charset="0"/>
                        </a:rPr>
                        <a:t>Giá cả sản xuất chung </a:t>
                      </a:r>
                      <a:endParaRPr kumimoji="0" lang="pt-PT" sz="1600" b="1" i="1" u="none" strike="noStrike" cap="none" normalizeH="0" baseline="0" dirty="0">
                        <a:ln>
                          <a:noFill/>
                        </a:ln>
                        <a:solidFill>
                          <a:srgbClr val="FFFFFF"/>
                        </a:solidFill>
                        <a:effectLst/>
                        <a:latin typeface="Times New Roman" panose="02020603050405020304" pitchFamily="18" charset="0"/>
                        <a:cs typeface="Arial" panose="020B0604020202020204" pitchFamily="34" charset="0"/>
                      </a:endParaRPr>
                    </a:p>
                  </a:txBody>
                  <a:tcPr marL="8890" marR="8890" marT="0" marB="0"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38100" cap="flat" cmpd="sng" algn="ctr">
                      <a:solidFill>
                        <a:srgbClr val="FFFFFF"/>
                      </a:solidFill>
                      <a:prstDash val="solid"/>
                      <a:round/>
                      <a:headEnd type="none" w="med" len="med"/>
                      <a:tailEnd type="none" w="med" len="med"/>
                    </a:lnB>
                    <a:lnTlToBr>
                      <a:noFill/>
                    </a:lnTlToBr>
                    <a:lnBlToTr>
                      <a:noFill/>
                    </a:lnBlToTr>
                    <a:solidFill>
                      <a:srgbClr val="80CAB1"/>
                    </a:solidFill>
                  </a:tcPr>
                </a:tc>
                <a:tc hMerge="1">
                  <a:txBody>
                    <a:bodyPr/>
                    <a:lstStyle/>
                    <a:p>
                      <a:endParaRPr lang="en-US"/>
                    </a:p>
                  </a:txBody>
                  <a:tcPr/>
                </a:tc>
                <a:tc rowSpan="2">
                  <a:txBody>
                    <a:bodyPr/>
                    <a:lstStyle>
                      <a:lvl1pPr marL="0" algn="l" defTabSz="914400" rtl="0" eaLnBrk="1" latinLnBrk="0" hangingPunct="1">
                        <a:spcBef>
                          <a:spcPct val="20000"/>
                        </a:spcBef>
                        <a:defRPr sz="2800" kern="1200">
                          <a:solidFill>
                            <a:schemeClr val="tx1"/>
                          </a:solidFill>
                          <a:latin typeface="Arial" panose="020B0604020202020204" pitchFamily="34" charset="0"/>
                          <a:cs typeface="Arial" panose="020B0604020202020204" pitchFamily="34" charset="0"/>
                        </a:defRPr>
                      </a:lvl1pPr>
                      <a:lvl2pPr marL="742950" indent="-285750" algn="l" defTabSz="914400" rtl="0" eaLnBrk="1" latinLnBrk="0" hangingPunct="1">
                        <a:spcBef>
                          <a:spcPct val="20000"/>
                        </a:spcBef>
                        <a:defRPr sz="2400" kern="1200">
                          <a:solidFill>
                            <a:schemeClr val="tx1"/>
                          </a:solidFill>
                          <a:latin typeface="Arial" panose="020B0604020202020204" pitchFamily="34" charset="0"/>
                          <a:cs typeface="Arial" panose="020B0604020202020204" pitchFamily="34" charset="0"/>
                        </a:defRPr>
                      </a:lvl2pPr>
                      <a:lvl3pPr marL="1143000" indent="-228600" algn="l" defTabSz="914400" rtl="0" eaLnBrk="1" latinLnBrk="0" hangingPunct="1">
                        <a:spcBef>
                          <a:spcPct val="20000"/>
                        </a:spcBef>
                        <a:defRPr sz="2000" kern="1200">
                          <a:solidFill>
                            <a:schemeClr val="tx1"/>
                          </a:solidFill>
                          <a:latin typeface="Arial" panose="020B0604020202020204" pitchFamily="34" charset="0"/>
                          <a:cs typeface="Arial" panose="020B0604020202020204" pitchFamily="34" charset="0"/>
                        </a:defRPr>
                      </a:lvl3pPr>
                      <a:lvl4pPr marL="16002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4pPr>
                      <a:lvl5pPr marL="20574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5pPr>
                      <a:lvl6pPr marL="25146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6pPr>
                      <a:lvl7pPr marL="29718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7pPr>
                      <a:lvl8pPr marL="34290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8pPr>
                      <a:lvl9pPr marL="38862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20000"/>
                        </a:lnSpc>
                        <a:spcBef>
                          <a:spcPts val="200"/>
                        </a:spcBef>
                        <a:spcAft>
                          <a:spcPct val="0"/>
                        </a:spcAft>
                        <a:buClrTx/>
                        <a:buSzTx/>
                        <a:buFontTx/>
                        <a:buNone/>
                        <a:tabLst/>
                      </a:pPr>
                      <a:r>
                        <a:rPr kumimoji="0" lang="de-DE" sz="1600" b="1" i="0" u="none" strike="noStrike" cap="none" normalizeH="0" baseline="0">
                          <a:ln>
                            <a:noFill/>
                          </a:ln>
                          <a:solidFill>
                            <a:srgbClr val="FFFFFF"/>
                          </a:solidFill>
                          <a:effectLst/>
                          <a:latin typeface="Arial" panose="020B0604020202020204" pitchFamily="34" charset="0"/>
                          <a:cs typeface="Arial" panose="020B0604020202020204" pitchFamily="34" charset="0"/>
                        </a:rPr>
                        <a:t>Địa tô chênh </a:t>
                      </a:r>
                    </a:p>
                    <a:p>
                      <a:pPr marL="0" marR="0" lvl="0" indent="0" algn="ctr" defTabSz="914400" rtl="0" eaLnBrk="1" fontAlgn="base" latinLnBrk="0" hangingPunct="1">
                        <a:lnSpc>
                          <a:spcPct val="120000"/>
                        </a:lnSpc>
                        <a:spcBef>
                          <a:spcPts val="200"/>
                        </a:spcBef>
                        <a:spcAft>
                          <a:spcPct val="0"/>
                        </a:spcAft>
                        <a:buClrTx/>
                        <a:buSzTx/>
                        <a:buFontTx/>
                        <a:buNone/>
                        <a:tabLst/>
                      </a:pPr>
                      <a:r>
                        <a:rPr kumimoji="0" lang="de-DE" sz="1600" b="1" i="0" u="none" strike="noStrike" cap="none" normalizeH="0" baseline="0">
                          <a:ln>
                            <a:noFill/>
                          </a:ln>
                          <a:solidFill>
                            <a:srgbClr val="FFFFFF"/>
                          </a:solidFill>
                          <a:effectLst/>
                          <a:latin typeface="Arial" panose="020B0604020202020204" pitchFamily="34" charset="0"/>
                          <a:cs typeface="Arial" panose="020B0604020202020204" pitchFamily="34" charset="0"/>
                        </a:rPr>
                        <a:t>lệch </a:t>
                      </a:r>
                      <a:endParaRPr kumimoji="0" lang="de-DE" sz="1600" b="1" i="1" u="none" strike="noStrike" cap="none" normalizeH="0" baseline="0">
                        <a:ln>
                          <a:noFill/>
                        </a:ln>
                        <a:solidFill>
                          <a:srgbClr val="FFFFFF"/>
                        </a:solidFill>
                        <a:effectLst/>
                        <a:latin typeface="Times New Roman" panose="02020603050405020304" pitchFamily="18" charset="0"/>
                        <a:cs typeface="Arial" panose="020B0604020202020204" pitchFamily="34" charset="0"/>
                      </a:endParaRPr>
                    </a:p>
                  </a:txBody>
                  <a:tcPr marL="8890" marR="8890" marT="0" marB="0"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38100" cap="flat" cmpd="sng" algn="ctr">
                      <a:solidFill>
                        <a:srgbClr val="FFFFFF"/>
                      </a:solidFill>
                      <a:prstDash val="solid"/>
                      <a:round/>
                      <a:headEnd type="none" w="med" len="med"/>
                      <a:tailEnd type="none" w="med" len="med"/>
                    </a:lnB>
                    <a:lnTlToBr>
                      <a:noFill/>
                    </a:lnTlToBr>
                    <a:lnBlToTr>
                      <a:noFill/>
                    </a:lnBlToTr>
                    <a:solidFill>
                      <a:srgbClr val="80CAB1"/>
                    </a:solidFill>
                  </a:tcPr>
                </a:tc>
                <a:extLst>
                  <a:ext uri="{0D108BD9-81ED-4DB2-BD59-A6C34878D82A}">
                    <a16:rowId xmlns:a16="http://schemas.microsoft.com/office/drawing/2014/main" xmlns="" val="10000"/>
                  </a:ext>
                </a:extLst>
              </a:tr>
              <a:tr h="777875">
                <a:tc vMerge="1">
                  <a:txBody>
                    <a:bodyPr/>
                    <a:lstStyle/>
                    <a:p>
                      <a:endParaRPr lang="en-US"/>
                    </a:p>
                  </a:txBody>
                  <a:tcPr/>
                </a:tc>
                <a:tc vMerge="1">
                  <a:txBody>
                    <a:bodyPr/>
                    <a:lstStyle/>
                    <a:p>
                      <a:endParaRPr lang="en-US"/>
                    </a:p>
                  </a:txBody>
                  <a:tcPr/>
                </a:tc>
                <a:tc vMerge="1">
                  <a:txBody>
                    <a:bodyPr/>
                    <a:lstStyle/>
                    <a:p>
                      <a:endParaRPr lang="en-US"/>
                    </a:p>
                  </a:txBody>
                  <a:tcPr/>
                </a:tc>
                <a:tc vMerge="1">
                  <a:txBody>
                    <a:bodyPr/>
                    <a:lstStyle/>
                    <a:p>
                      <a:endParaRPr lang="en-US"/>
                    </a:p>
                  </a:txBody>
                  <a:tcPr/>
                </a:tc>
                <a:tc>
                  <a:txBody>
                    <a:bodyPr/>
                    <a:lstStyle>
                      <a:lvl1pPr marL="0" algn="l" defTabSz="914400" rtl="0" eaLnBrk="1" latinLnBrk="0" hangingPunct="1">
                        <a:spcBef>
                          <a:spcPct val="20000"/>
                        </a:spcBef>
                        <a:defRPr sz="2800" kern="1200">
                          <a:solidFill>
                            <a:schemeClr val="tx1"/>
                          </a:solidFill>
                          <a:latin typeface="Arial" panose="020B0604020202020204" pitchFamily="34" charset="0"/>
                          <a:cs typeface="Arial" panose="020B0604020202020204" pitchFamily="34" charset="0"/>
                        </a:defRPr>
                      </a:lvl1pPr>
                      <a:lvl2pPr marL="742950" indent="-285750" algn="l" defTabSz="914400" rtl="0" eaLnBrk="1" latinLnBrk="0" hangingPunct="1">
                        <a:spcBef>
                          <a:spcPct val="20000"/>
                        </a:spcBef>
                        <a:defRPr sz="2400" kern="1200">
                          <a:solidFill>
                            <a:schemeClr val="tx1"/>
                          </a:solidFill>
                          <a:latin typeface="Arial" panose="020B0604020202020204" pitchFamily="34" charset="0"/>
                          <a:cs typeface="Arial" panose="020B0604020202020204" pitchFamily="34" charset="0"/>
                        </a:defRPr>
                      </a:lvl2pPr>
                      <a:lvl3pPr marL="1143000" indent="-228600" algn="l" defTabSz="914400" rtl="0" eaLnBrk="1" latinLnBrk="0" hangingPunct="1">
                        <a:spcBef>
                          <a:spcPct val="20000"/>
                        </a:spcBef>
                        <a:defRPr sz="2000" kern="1200">
                          <a:solidFill>
                            <a:schemeClr val="tx1"/>
                          </a:solidFill>
                          <a:latin typeface="Arial" panose="020B0604020202020204" pitchFamily="34" charset="0"/>
                          <a:cs typeface="Arial" panose="020B0604020202020204" pitchFamily="34" charset="0"/>
                        </a:defRPr>
                      </a:lvl3pPr>
                      <a:lvl4pPr marL="16002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4pPr>
                      <a:lvl5pPr marL="20574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5pPr>
                      <a:lvl6pPr marL="25146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6pPr>
                      <a:lvl7pPr marL="29718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7pPr>
                      <a:lvl8pPr marL="34290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8pPr>
                      <a:lvl9pPr marL="38862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20000"/>
                        </a:lnSpc>
                        <a:spcBef>
                          <a:spcPts val="200"/>
                        </a:spcBef>
                        <a:spcAft>
                          <a:spcPct val="0"/>
                        </a:spcAft>
                        <a:buClrTx/>
                        <a:buSzTx/>
                        <a:buFontTx/>
                        <a:buNone/>
                        <a:tabLst/>
                      </a:pPr>
                      <a:r>
                        <a:rPr kumimoji="0" lang="en-US" sz="1600" b="0" i="0" u="none" strike="noStrike" cap="none" normalizeH="0" baseline="0" dirty="0" err="1">
                          <a:ln>
                            <a:noFill/>
                          </a:ln>
                          <a:solidFill>
                            <a:srgbClr val="000000"/>
                          </a:solidFill>
                          <a:effectLst/>
                          <a:latin typeface="Arial" panose="020B0604020202020204" pitchFamily="34" charset="0"/>
                          <a:cs typeface="Arial" panose="020B0604020202020204" pitchFamily="34" charset="0"/>
                        </a:rPr>
                        <a:t>Của</a:t>
                      </a:r>
                      <a:r>
                        <a:rPr kumimoji="0" lang="en-US" sz="1600" b="0" i="0" u="none" strike="noStrike" cap="none" normalizeH="0" baseline="0" dirty="0">
                          <a:ln>
                            <a:noFill/>
                          </a:ln>
                          <a:solidFill>
                            <a:srgbClr val="000000"/>
                          </a:solidFill>
                          <a:effectLst/>
                          <a:latin typeface="Arial" panose="020B0604020202020204" pitchFamily="34" charset="0"/>
                          <a:cs typeface="Arial" panose="020B0604020202020204" pitchFamily="34" charset="0"/>
                        </a:rPr>
                        <a:t> </a:t>
                      </a:r>
                    </a:p>
                    <a:p>
                      <a:pPr marL="0" marR="0" lvl="0" indent="0" algn="ctr" defTabSz="914400" rtl="0" eaLnBrk="1" fontAlgn="base" latinLnBrk="0" hangingPunct="1">
                        <a:lnSpc>
                          <a:spcPct val="120000"/>
                        </a:lnSpc>
                        <a:spcBef>
                          <a:spcPts val="200"/>
                        </a:spcBef>
                        <a:spcAft>
                          <a:spcPct val="0"/>
                        </a:spcAft>
                        <a:buClrTx/>
                        <a:buSzTx/>
                        <a:buFontTx/>
                        <a:buNone/>
                        <a:tabLst/>
                      </a:pPr>
                      <a:r>
                        <a:rPr kumimoji="0" lang="en-US" sz="1600" b="0" i="0" u="none" strike="noStrike" cap="none" normalizeH="0" baseline="0" dirty="0">
                          <a:ln>
                            <a:noFill/>
                          </a:ln>
                          <a:solidFill>
                            <a:srgbClr val="000000"/>
                          </a:solidFill>
                          <a:effectLst/>
                          <a:latin typeface="Arial" panose="020B0604020202020204" pitchFamily="34" charset="0"/>
                          <a:cs typeface="Arial" panose="020B0604020202020204" pitchFamily="34" charset="0"/>
                        </a:rPr>
                        <a:t>1 </a:t>
                      </a:r>
                      <a:r>
                        <a:rPr kumimoji="0" lang="en-US" sz="1600" b="0" i="0" u="none" strike="noStrike" cap="none" normalizeH="0" baseline="0" dirty="0" err="1">
                          <a:ln>
                            <a:noFill/>
                          </a:ln>
                          <a:solidFill>
                            <a:srgbClr val="000000"/>
                          </a:solidFill>
                          <a:effectLst/>
                          <a:latin typeface="Arial" panose="020B0604020202020204" pitchFamily="34" charset="0"/>
                          <a:cs typeface="Arial" panose="020B0604020202020204" pitchFamily="34" charset="0"/>
                        </a:rPr>
                        <a:t>tạ</a:t>
                      </a:r>
                      <a:r>
                        <a:rPr kumimoji="0" lang="en-US" sz="1600" b="0" i="0" u="none" strike="noStrike" cap="none" normalizeH="0" baseline="0" dirty="0">
                          <a:ln>
                            <a:noFill/>
                          </a:ln>
                          <a:solidFill>
                            <a:srgbClr val="000000"/>
                          </a:solidFill>
                          <a:effectLst/>
                          <a:latin typeface="Arial" panose="020B0604020202020204" pitchFamily="34" charset="0"/>
                          <a:cs typeface="Arial" panose="020B0604020202020204" pitchFamily="34" charset="0"/>
                        </a:rPr>
                        <a:t> </a:t>
                      </a:r>
                      <a:endParaRPr kumimoji="0" lang="en-US" sz="1600" b="1" i="1" u="none" strike="noStrike" cap="none" normalizeH="0" baseline="0" dirty="0">
                        <a:ln>
                          <a:noFill/>
                        </a:ln>
                        <a:solidFill>
                          <a:srgbClr val="000000"/>
                        </a:solidFill>
                        <a:effectLst/>
                        <a:latin typeface="Times New Roman" panose="02020603050405020304" pitchFamily="18" charset="0"/>
                        <a:cs typeface="Arial" panose="020B0604020202020204" pitchFamily="34" charset="0"/>
                      </a:endParaRPr>
                    </a:p>
                  </a:txBody>
                  <a:tcPr marL="8890" marR="8890" marT="0" marB="0" horzOverflow="overflow">
                    <a:lnL w="381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solidFill>
                      <a:srgbClr val="E8D0D0"/>
                    </a:solidFill>
                  </a:tcPr>
                </a:tc>
                <a:tc>
                  <a:txBody>
                    <a:bodyPr/>
                    <a:lstStyle>
                      <a:lvl1pPr marL="0" algn="l" defTabSz="914400" rtl="0" eaLnBrk="1" latinLnBrk="0" hangingPunct="1">
                        <a:spcBef>
                          <a:spcPct val="20000"/>
                        </a:spcBef>
                        <a:defRPr sz="2800" kern="1200">
                          <a:solidFill>
                            <a:schemeClr val="tx1"/>
                          </a:solidFill>
                          <a:latin typeface="Arial" panose="020B0604020202020204" pitchFamily="34" charset="0"/>
                          <a:cs typeface="Arial" panose="020B0604020202020204" pitchFamily="34" charset="0"/>
                        </a:defRPr>
                      </a:lvl1pPr>
                      <a:lvl2pPr marL="742950" indent="-285750" algn="l" defTabSz="914400" rtl="0" eaLnBrk="1" latinLnBrk="0" hangingPunct="1">
                        <a:spcBef>
                          <a:spcPct val="20000"/>
                        </a:spcBef>
                        <a:defRPr sz="2400" kern="1200">
                          <a:solidFill>
                            <a:schemeClr val="tx1"/>
                          </a:solidFill>
                          <a:latin typeface="Arial" panose="020B0604020202020204" pitchFamily="34" charset="0"/>
                          <a:cs typeface="Arial" panose="020B0604020202020204" pitchFamily="34" charset="0"/>
                        </a:defRPr>
                      </a:lvl2pPr>
                      <a:lvl3pPr marL="1143000" indent="-228600" algn="l" defTabSz="914400" rtl="0" eaLnBrk="1" latinLnBrk="0" hangingPunct="1">
                        <a:spcBef>
                          <a:spcPct val="20000"/>
                        </a:spcBef>
                        <a:defRPr sz="2000" kern="1200">
                          <a:solidFill>
                            <a:schemeClr val="tx1"/>
                          </a:solidFill>
                          <a:latin typeface="Arial" panose="020B0604020202020204" pitchFamily="34" charset="0"/>
                          <a:cs typeface="Arial" panose="020B0604020202020204" pitchFamily="34" charset="0"/>
                        </a:defRPr>
                      </a:lvl3pPr>
                      <a:lvl4pPr marL="16002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4pPr>
                      <a:lvl5pPr marL="20574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5pPr>
                      <a:lvl6pPr marL="25146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6pPr>
                      <a:lvl7pPr marL="29718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7pPr>
                      <a:lvl8pPr marL="34290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8pPr>
                      <a:lvl9pPr marL="38862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20000"/>
                        </a:lnSpc>
                        <a:spcBef>
                          <a:spcPts val="200"/>
                        </a:spcBef>
                        <a:spcAft>
                          <a:spcPct val="0"/>
                        </a:spcAft>
                        <a:buClrTx/>
                        <a:buSzTx/>
                        <a:buFontTx/>
                        <a:buNone/>
                        <a:tabLst/>
                      </a:pPr>
                      <a:r>
                        <a:rPr kumimoji="0" lang="pt-PT" sz="1600" b="0" i="0" u="none" strike="noStrike" cap="none" normalizeH="0" baseline="0" dirty="0">
                          <a:ln>
                            <a:noFill/>
                          </a:ln>
                          <a:solidFill>
                            <a:srgbClr val="000000"/>
                          </a:solidFill>
                          <a:effectLst/>
                          <a:latin typeface="Arial" panose="020B0604020202020204" pitchFamily="34" charset="0"/>
                          <a:cs typeface="Arial" panose="020B0604020202020204" pitchFamily="34" charset="0"/>
                        </a:rPr>
                        <a:t>Của tổng sản phẩm </a:t>
                      </a:r>
                      <a:endParaRPr kumimoji="0" lang="pt-PT" sz="1600" b="1" i="1" u="none" strike="noStrike" cap="none" normalizeH="0" baseline="0" dirty="0">
                        <a:ln>
                          <a:noFill/>
                        </a:ln>
                        <a:solidFill>
                          <a:srgbClr val="000000"/>
                        </a:solidFill>
                        <a:effectLst/>
                        <a:latin typeface="Times New Roman" panose="02020603050405020304" pitchFamily="18" charset="0"/>
                        <a:cs typeface="Arial" panose="020B0604020202020204" pitchFamily="34" charset="0"/>
                      </a:endParaRPr>
                    </a:p>
                  </a:txBody>
                  <a:tcPr marL="8890" marR="8890" marT="0" marB="0"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solidFill>
                      <a:srgbClr val="E8D0D0"/>
                    </a:solidFill>
                  </a:tcPr>
                </a:tc>
                <a:tc>
                  <a:txBody>
                    <a:bodyPr/>
                    <a:lstStyle>
                      <a:lvl1pPr marL="0" algn="l" defTabSz="914400" rtl="0" eaLnBrk="1" latinLnBrk="0" hangingPunct="1">
                        <a:spcBef>
                          <a:spcPct val="20000"/>
                        </a:spcBef>
                        <a:defRPr sz="2800" kern="1200">
                          <a:solidFill>
                            <a:schemeClr val="tx1"/>
                          </a:solidFill>
                          <a:latin typeface="Arial" panose="020B0604020202020204" pitchFamily="34" charset="0"/>
                          <a:cs typeface="Arial" panose="020B0604020202020204" pitchFamily="34" charset="0"/>
                        </a:defRPr>
                      </a:lvl1pPr>
                      <a:lvl2pPr marL="742950" indent="-285750" algn="l" defTabSz="914400" rtl="0" eaLnBrk="1" latinLnBrk="0" hangingPunct="1">
                        <a:spcBef>
                          <a:spcPct val="20000"/>
                        </a:spcBef>
                        <a:defRPr sz="2400" kern="1200">
                          <a:solidFill>
                            <a:schemeClr val="tx1"/>
                          </a:solidFill>
                          <a:latin typeface="Arial" panose="020B0604020202020204" pitchFamily="34" charset="0"/>
                          <a:cs typeface="Arial" panose="020B0604020202020204" pitchFamily="34" charset="0"/>
                        </a:defRPr>
                      </a:lvl2pPr>
                      <a:lvl3pPr marL="1143000" indent="-228600" algn="l" defTabSz="914400" rtl="0" eaLnBrk="1" latinLnBrk="0" hangingPunct="1">
                        <a:spcBef>
                          <a:spcPct val="20000"/>
                        </a:spcBef>
                        <a:defRPr sz="2000" kern="1200">
                          <a:solidFill>
                            <a:schemeClr val="tx1"/>
                          </a:solidFill>
                          <a:latin typeface="Arial" panose="020B0604020202020204" pitchFamily="34" charset="0"/>
                          <a:cs typeface="Arial" panose="020B0604020202020204" pitchFamily="34" charset="0"/>
                        </a:defRPr>
                      </a:lvl3pPr>
                      <a:lvl4pPr marL="16002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4pPr>
                      <a:lvl5pPr marL="20574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5pPr>
                      <a:lvl6pPr marL="25146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6pPr>
                      <a:lvl7pPr marL="29718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7pPr>
                      <a:lvl8pPr marL="34290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8pPr>
                      <a:lvl9pPr marL="38862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20000"/>
                        </a:lnSpc>
                        <a:spcBef>
                          <a:spcPts val="200"/>
                        </a:spcBef>
                        <a:spcAft>
                          <a:spcPct val="0"/>
                        </a:spcAft>
                        <a:buClrTx/>
                        <a:buSzTx/>
                        <a:buFontTx/>
                        <a:buNone/>
                        <a:tabLst/>
                      </a:pPr>
                      <a:r>
                        <a:rPr kumimoji="0" lang="en-US" sz="1600" b="0" i="0" u="none" strike="noStrike" cap="none" normalizeH="0" baseline="0" dirty="0" err="1">
                          <a:ln>
                            <a:noFill/>
                          </a:ln>
                          <a:solidFill>
                            <a:srgbClr val="000000"/>
                          </a:solidFill>
                          <a:effectLst/>
                          <a:latin typeface="Arial" panose="020B0604020202020204" pitchFamily="34" charset="0"/>
                          <a:cs typeface="Arial" panose="020B0604020202020204" pitchFamily="34" charset="0"/>
                        </a:rPr>
                        <a:t>Của</a:t>
                      </a:r>
                      <a:r>
                        <a:rPr kumimoji="0" lang="en-US" sz="1600" b="0" i="0" u="none" strike="noStrike" cap="none" normalizeH="0" baseline="0" dirty="0">
                          <a:ln>
                            <a:noFill/>
                          </a:ln>
                          <a:solidFill>
                            <a:srgbClr val="000000"/>
                          </a:solidFill>
                          <a:effectLst/>
                          <a:latin typeface="Arial" panose="020B0604020202020204" pitchFamily="34" charset="0"/>
                          <a:cs typeface="Arial" panose="020B0604020202020204" pitchFamily="34" charset="0"/>
                        </a:rPr>
                        <a:t/>
                      </a:r>
                      <a:br>
                        <a:rPr kumimoji="0" lang="en-US" sz="1600" b="0" i="0" u="none" strike="noStrike" cap="none" normalizeH="0" baseline="0" dirty="0">
                          <a:ln>
                            <a:noFill/>
                          </a:ln>
                          <a:solidFill>
                            <a:srgbClr val="000000"/>
                          </a:solidFill>
                          <a:effectLst/>
                          <a:latin typeface="Arial" panose="020B0604020202020204" pitchFamily="34" charset="0"/>
                          <a:cs typeface="Arial" panose="020B0604020202020204" pitchFamily="34" charset="0"/>
                        </a:rPr>
                      </a:br>
                      <a:r>
                        <a:rPr kumimoji="0" lang="en-US" sz="1600" b="0" i="0" u="none" strike="noStrike" cap="none" normalizeH="0" baseline="0" dirty="0">
                          <a:ln>
                            <a:noFill/>
                          </a:ln>
                          <a:solidFill>
                            <a:srgbClr val="000000"/>
                          </a:solidFill>
                          <a:effectLst/>
                          <a:latin typeface="Arial" panose="020B0604020202020204" pitchFamily="34" charset="0"/>
                          <a:cs typeface="Arial" panose="020B0604020202020204" pitchFamily="34" charset="0"/>
                        </a:rPr>
                        <a:t>1 </a:t>
                      </a:r>
                      <a:r>
                        <a:rPr kumimoji="0" lang="en-US" sz="1600" b="0" i="0" u="none" strike="noStrike" cap="none" normalizeH="0" baseline="0" dirty="0" err="1">
                          <a:ln>
                            <a:noFill/>
                          </a:ln>
                          <a:solidFill>
                            <a:srgbClr val="000000"/>
                          </a:solidFill>
                          <a:effectLst/>
                          <a:latin typeface="Arial" panose="020B0604020202020204" pitchFamily="34" charset="0"/>
                          <a:cs typeface="Arial" panose="020B0604020202020204" pitchFamily="34" charset="0"/>
                        </a:rPr>
                        <a:t>tạ</a:t>
                      </a:r>
                      <a:r>
                        <a:rPr kumimoji="0" lang="en-US" sz="1600" b="0" i="0" u="none" strike="noStrike" cap="none" normalizeH="0" baseline="0" dirty="0">
                          <a:ln>
                            <a:noFill/>
                          </a:ln>
                          <a:solidFill>
                            <a:srgbClr val="000000"/>
                          </a:solidFill>
                          <a:effectLst/>
                          <a:latin typeface="Arial" panose="020B0604020202020204" pitchFamily="34" charset="0"/>
                          <a:cs typeface="Arial" panose="020B0604020202020204" pitchFamily="34" charset="0"/>
                        </a:rPr>
                        <a:t> </a:t>
                      </a:r>
                      <a:endParaRPr kumimoji="0" lang="en-US" sz="1600" b="1" i="1" u="none" strike="noStrike" cap="none" normalizeH="0" baseline="0" dirty="0">
                        <a:ln>
                          <a:noFill/>
                        </a:ln>
                        <a:solidFill>
                          <a:srgbClr val="000000"/>
                        </a:solidFill>
                        <a:effectLst/>
                        <a:latin typeface="Times New Roman" panose="02020603050405020304" pitchFamily="18" charset="0"/>
                        <a:cs typeface="Arial" panose="020B0604020202020204" pitchFamily="34" charset="0"/>
                      </a:endParaRPr>
                    </a:p>
                  </a:txBody>
                  <a:tcPr marL="8890" marR="8890" marT="0" marB="0"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solidFill>
                      <a:srgbClr val="E8D0D0"/>
                    </a:solidFill>
                  </a:tcPr>
                </a:tc>
                <a:tc>
                  <a:txBody>
                    <a:bodyPr/>
                    <a:lstStyle>
                      <a:lvl1pPr marL="0" algn="l" defTabSz="914400" rtl="0" eaLnBrk="1" latinLnBrk="0" hangingPunct="1">
                        <a:spcBef>
                          <a:spcPct val="20000"/>
                        </a:spcBef>
                        <a:defRPr sz="2800" kern="1200">
                          <a:solidFill>
                            <a:schemeClr val="tx1"/>
                          </a:solidFill>
                          <a:latin typeface="Arial" panose="020B0604020202020204" pitchFamily="34" charset="0"/>
                          <a:cs typeface="Arial" panose="020B0604020202020204" pitchFamily="34" charset="0"/>
                        </a:defRPr>
                      </a:lvl1pPr>
                      <a:lvl2pPr marL="742950" indent="-285750" algn="l" defTabSz="914400" rtl="0" eaLnBrk="1" latinLnBrk="0" hangingPunct="1">
                        <a:spcBef>
                          <a:spcPct val="20000"/>
                        </a:spcBef>
                        <a:defRPr sz="2400" kern="1200">
                          <a:solidFill>
                            <a:schemeClr val="tx1"/>
                          </a:solidFill>
                          <a:latin typeface="Arial" panose="020B0604020202020204" pitchFamily="34" charset="0"/>
                          <a:cs typeface="Arial" panose="020B0604020202020204" pitchFamily="34" charset="0"/>
                        </a:defRPr>
                      </a:lvl2pPr>
                      <a:lvl3pPr marL="1143000" indent="-228600" algn="l" defTabSz="914400" rtl="0" eaLnBrk="1" latinLnBrk="0" hangingPunct="1">
                        <a:spcBef>
                          <a:spcPct val="20000"/>
                        </a:spcBef>
                        <a:defRPr sz="2000" kern="1200">
                          <a:solidFill>
                            <a:schemeClr val="tx1"/>
                          </a:solidFill>
                          <a:latin typeface="Arial" panose="020B0604020202020204" pitchFamily="34" charset="0"/>
                          <a:cs typeface="Arial" panose="020B0604020202020204" pitchFamily="34" charset="0"/>
                        </a:defRPr>
                      </a:lvl3pPr>
                      <a:lvl4pPr marL="16002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4pPr>
                      <a:lvl5pPr marL="20574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5pPr>
                      <a:lvl6pPr marL="25146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6pPr>
                      <a:lvl7pPr marL="29718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7pPr>
                      <a:lvl8pPr marL="34290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8pPr>
                      <a:lvl9pPr marL="38862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20000"/>
                        </a:lnSpc>
                        <a:spcBef>
                          <a:spcPts val="200"/>
                        </a:spcBef>
                        <a:spcAft>
                          <a:spcPct val="0"/>
                        </a:spcAft>
                        <a:buClrTx/>
                        <a:buSzTx/>
                        <a:buFontTx/>
                        <a:buNone/>
                        <a:tabLst/>
                      </a:pPr>
                      <a:r>
                        <a:rPr kumimoji="0" lang="pt-PT" sz="1600" b="0" i="0" u="none" strike="noStrike" cap="none" normalizeH="0" baseline="0" dirty="0">
                          <a:ln>
                            <a:noFill/>
                          </a:ln>
                          <a:solidFill>
                            <a:srgbClr val="000000"/>
                          </a:solidFill>
                          <a:effectLst/>
                          <a:latin typeface="Arial" panose="020B0604020202020204" pitchFamily="34" charset="0"/>
                          <a:cs typeface="Arial" panose="020B0604020202020204" pitchFamily="34" charset="0"/>
                        </a:rPr>
                        <a:t>Của tổng sản phẩm </a:t>
                      </a:r>
                      <a:endParaRPr kumimoji="0" lang="pt-PT" sz="1600" b="1" i="1" u="none" strike="noStrike" cap="none" normalizeH="0" baseline="0" dirty="0">
                        <a:ln>
                          <a:noFill/>
                        </a:ln>
                        <a:solidFill>
                          <a:srgbClr val="000000"/>
                        </a:solidFill>
                        <a:effectLst/>
                        <a:latin typeface="Times New Roman" panose="02020603050405020304" pitchFamily="18" charset="0"/>
                        <a:cs typeface="Arial" panose="020B0604020202020204" pitchFamily="34" charset="0"/>
                      </a:endParaRPr>
                    </a:p>
                  </a:txBody>
                  <a:tcPr marL="8890" marR="8890" marT="0" marB="0" horzOverflow="overflow">
                    <a:lnL w="12700" cap="flat" cmpd="sng" algn="ctr">
                      <a:solidFill>
                        <a:srgbClr val="FFFFFF"/>
                      </a:solidFill>
                      <a:prstDash val="solid"/>
                      <a:round/>
                      <a:headEnd type="none" w="med" len="med"/>
                      <a:tailEnd type="none" w="med" len="med"/>
                    </a:lnL>
                    <a:lnR w="381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solidFill>
                      <a:srgbClr val="E8D0D0"/>
                    </a:solidFill>
                  </a:tcPr>
                </a:tc>
                <a:tc vMerge="1">
                  <a:txBody>
                    <a:bodyPr/>
                    <a:lstStyle/>
                    <a:p>
                      <a:endParaRPr lang="en-US"/>
                    </a:p>
                  </a:txBody>
                  <a:tcPr/>
                </a:tc>
                <a:extLst>
                  <a:ext uri="{0D108BD9-81ED-4DB2-BD59-A6C34878D82A}">
                    <a16:rowId xmlns:a16="http://schemas.microsoft.com/office/drawing/2014/main" xmlns="" val="10001"/>
                  </a:ext>
                </a:extLst>
              </a:tr>
              <a:tr h="777875">
                <a:tc>
                  <a:txBody>
                    <a:bodyPr/>
                    <a:lstStyle>
                      <a:lvl1pPr marL="0" algn="l" defTabSz="914400" rtl="0" eaLnBrk="1" latinLnBrk="0" hangingPunct="1">
                        <a:spcBef>
                          <a:spcPct val="20000"/>
                        </a:spcBef>
                        <a:defRPr sz="2800" kern="1200">
                          <a:solidFill>
                            <a:schemeClr val="tx1"/>
                          </a:solidFill>
                          <a:latin typeface="Arial" panose="020B0604020202020204" pitchFamily="34" charset="0"/>
                          <a:cs typeface="Arial" panose="020B0604020202020204" pitchFamily="34" charset="0"/>
                        </a:defRPr>
                      </a:lvl1pPr>
                      <a:lvl2pPr marL="742950" indent="-285750" algn="l" defTabSz="914400" rtl="0" eaLnBrk="1" latinLnBrk="0" hangingPunct="1">
                        <a:spcBef>
                          <a:spcPct val="20000"/>
                        </a:spcBef>
                        <a:defRPr sz="2400" kern="1200">
                          <a:solidFill>
                            <a:schemeClr val="tx1"/>
                          </a:solidFill>
                          <a:latin typeface="Arial" panose="020B0604020202020204" pitchFamily="34" charset="0"/>
                          <a:cs typeface="Arial" panose="020B0604020202020204" pitchFamily="34" charset="0"/>
                        </a:defRPr>
                      </a:lvl2pPr>
                      <a:lvl3pPr marL="1143000" indent="-228600" algn="l" defTabSz="914400" rtl="0" eaLnBrk="1" latinLnBrk="0" hangingPunct="1">
                        <a:spcBef>
                          <a:spcPct val="20000"/>
                        </a:spcBef>
                        <a:defRPr sz="2000" kern="1200">
                          <a:solidFill>
                            <a:schemeClr val="tx1"/>
                          </a:solidFill>
                          <a:latin typeface="Arial" panose="020B0604020202020204" pitchFamily="34" charset="0"/>
                          <a:cs typeface="Arial" panose="020B0604020202020204" pitchFamily="34" charset="0"/>
                        </a:defRPr>
                      </a:lvl3pPr>
                      <a:lvl4pPr marL="16002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4pPr>
                      <a:lvl5pPr marL="20574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5pPr>
                      <a:lvl6pPr marL="25146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6pPr>
                      <a:lvl7pPr marL="29718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7pPr>
                      <a:lvl8pPr marL="34290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8pPr>
                      <a:lvl9pPr marL="38862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20000"/>
                        </a:lnSpc>
                        <a:spcBef>
                          <a:spcPts val="100"/>
                        </a:spcBef>
                        <a:spcAft>
                          <a:spcPct val="0"/>
                        </a:spcAft>
                        <a:buClrTx/>
                        <a:buSzTx/>
                        <a:buFontTx/>
                        <a:buNone/>
                        <a:tabLst/>
                      </a:pPr>
                      <a:r>
                        <a:rPr kumimoji="0" lang="en-US" sz="1600" b="0" i="0" u="none" strike="noStrike" cap="none" normalizeH="0" baseline="0">
                          <a:ln>
                            <a:noFill/>
                          </a:ln>
                          <a:solidFill>
                            <a:srgbClr val="000000"/>
                          </a:solidFill>
                          <a:effectLst/>
                          <a:latin typeface="Arial" panose="020B0604020202020204" pitchFamily="34" charset="0"/>
                          <a:cs typeface="Arial" panose="020B0604020202020204" pitchFamily="34" charset="0"/>
                        </a:rPr>
                        <a:t>Tốt </a:t>
                      </a:r>
                      <a:endParaRPr kumimoji="0" lang="en-US" sz="1600" b="1" i="1" u="none" strike="noStrike" cap="none" normalizeH="0" baseline="0">
                        <a:ln>
                          <a:noFill/>
                        </a:ln>
                        <a:solidFill>
                          <a:srgbClr val="000000"/>
                        </a:solidFill>
                        <a:effectLst/>
                        <a:latin typeface="Times New Roman" panose="02020603050405020304" pitchFamily="18" charset="0"/>
                        <a:cs typeface="Arial" panose="020B0604020202020204" pitchFamily="34" charset="0"/>
                      </a:endParaRPr>
                    </a:p>
                  </a:txBody>
                  <a:tcPr marL="8890" marR="8890" marT="0" marB="0"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solidFill>
                      <a:srgbClr val="F4E9E9"/>
                    </a:solidFill>
                  </a:tcPr>
                </a:tc>
                <a:tc>
                  <a:txBody>
                    <a:bodyPr/>
                    <a:lstStyle>
                      <a:lvl1pPr marL="0" algn="l" defTabSz="914400" rtl="0" eaLnBrk="1" latinLnBrk="0" hangingPunct="1">
                        <a:spcBef>
                          <a:spcPct val="20000"/>
                        </a:spcBef>
                        <a:defRPr sz="2800" kern="1200">
                          <a:solidFill>
                            <a:schemeClr val="tx1"/>
                          </a:solidFill>
                          <a:latin typeface="Arial" panose="020B0604020202020204" pitchFamily="34" charset="0"/>
                          <a:cs typeface="Arial" panose="020B0604020202020204" pitchFamily="34" charset="0"/>
                        </a:defRPr>
                      </a:lvl1pPr>
                      <a:lvl2pPr marL="742950" indent="-285750" algn="l" defTabSz="914400" rtl="0" eaLnBrk="1" latinLnBrk="0" hangingPunct="1">
                        <a:spcBef>
                          <a:spcPct val="20000"/>
                        </a:spcBef>
                        <a:defRPr sz="2400" kern="1200">
                          <a:solidFill>
                            <a:schemeClr val="tx1"/>
                          </a:solidFill>
                          <a:latin typeface="Arial" panose="020B0604020202020204" pitchFamily="34" charset="0"/>
                          <a:cs typeface="Arial" panose="020B0604020202020204" pitchFamily="34" charset="0"/>
                        </a:defRPr>
                      </a:lvl2pPr>
                      <a:lvl3pPr marL="1143000" indent="-228600" algn="l" defTabSz="914400" rtl="0" eaLnBrk="1" latinLnBrk="0" hangingPunct="1">
                        <a:spcBef>
                          <a:spcPct val="20000"/>
                        </a:spcBef>
                        <a:defRPr sz="2000" kern="1200">
                          <a:solidFill>
                            <a:schemeClr val="tx1"/>
                          </a:solidFill>
                          <a:latin typeface="Arial" panose="020B0604020202020204" pitchFamily="34" charset="0"/>
                          <a:cs typeface="Arial" panose="020B0604020202020204" pitchFamily="34" charset="0"/>
                        </a:defRPr>
                      </a:lvl3pPr>
                      <a:lvl4pPr marL="16002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4pPr>
                      <a:lvl5pPr marL="20574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5pPr>
                      <a:lvl6pPr marL="25146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6pPr>
                      <a:lvl7pPr marL="29718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7pPr>
                      <a:lvl8pPr marL="34290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8pPr>
                      <a:lvl9pPr marL="38862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20000"/>
                        </a:lnSpc>
                        <a:spcBef>
                          <a:spcPts val="100"/>
                        </a:spcBef>
                        <a:spcAft>
                          <a:spcPct val="0"/>
                        </a:spcAft>
                        <a:buClrTx/>
                        <a:buSzTx/>
                        <a:buFontTx/>
                        <a:buNone/>
                        <a:tabLst/>
                      </a:pPr>
                      <a:r>
                        <a:rPr kumimoji="0" lang="en-US" sz="1600" b="0" i="0" u="none" strike="noStrike" cap="none" normalizeH="0" baseline="0">
                          <a:ln>
                            <a:noFill/>
                          </a:ln>
                          <a:solidFill>
                            <a:srgbClr val="000000"/>
                          </a:solidFill>
                          <a:effectLst/>
                          <a:latin typeface="Arial" panose="020B0604020202020204" pitchFamily="34" charset="0"/>
                          <a:cs typeface="Arial" panose="020B0604020202020204" pitchFamily="34" charset="0"/>
                        </a:rPr>
                        <a:t>100 </a:t>
                      </a:r>
                      <a:endParaRPr kumimoji="0" lang="en-US" sz="1600" b="1" i="1" u="none" strike="noStrike" cap="none" normalizeH="0" baseline="0">
                        <a:ln>
                          <a:noFill/>
                        </a:ln>
                        <a:solidFill>
                          <a:srgbClr val="000000"/>
                        </a:solidFill>
                        <a:effectLst/>
                        <a:latin typeface="Times New Roman" panose="02020603050405020304" pitchFamily="18" charset="0"/>
                        <a:cs typeface="Arial" panose="020B0604020202020204" pitchFamily="34" charset="0"/>
                      </a:endParaRPr>
                    </a:p>
                  </a:txBody>
                  <a:tcPr marL="8890" marR="8890" marT="0" marB="0"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solidFill>
                      <a:srgbClr val="F4E9E9"/>
                    </a:solidFill>
                  </a:tcPr>
                </a:tc>
                <a:tc>
                  <a:txBody>
                    <a:bodyPr/>
                    <a:lstStyle>
                      <a:lvl1pPr marL="0" algn="l" defTabSz="914400" rtl="0" eaLnBrk="1" latinLnBrk="0" hangingPunct="1">
                        <a:spcBef>
                          <a:spcPct val="20000"/>
                        </a:spcBef>
                        <a:defRPr sz="2800" kern="1200">
                          <a:solidFill>
                            <a:schemeClr val="tx1"/>
                          </a:solidFill>
                          <a:latin typeface="Arial" panose="020B0604020202020204" pitchFamily="34" charset="0"/>
                          <a:cs typeface="Arial" panose="020B0604020202020204" pitchFamily="34" charset="0"/>
                        </a:defRPr>
                      </a:lvl1pPr>
                      <a:lvl2pPr marL="742950" indent="-285750" algn="l" defTabSz="914400" rtl="0" eaLnBrk="1" latinLnBrk="0" hangingPunct="1">
                        <a:spcBef>
                          <a:spcPct val="20000"/>
                        </a:spcBef>
                        <a:defRPr sz="2400" kern="1200">
                          <a:solidFill>
                            <a:schemeClr val="tx1"/>
                          </a:solidFill>
                          <a:latin typeface="Arial" panose="020B0604020202020204" pitchFamily="34" charset="0"/>
                          <a:cs typeface="Arial" panose="020B0604020202020204" pitchFamily="34" charset="0"/>
                        </a:defRPr>
                      </a:lvl2pPr>
                      <a:lvl3pPr marL="1143000" indent="-228600" algn="l" defTabSz="914400" rtl="0" eaLnBrk="1" latinLnBrk="0" hangingPunct="1">
                        <a:spcBef>
                          <a:spcPct val="20000"/>
                        </a:spcBef>
                        <a:defRPr sz="2000" kern="1200">
                          <a:solidFill>
                            <a:schemeClr val="tx1"/>
                          </a:solidFill>
                          <a:latin typeface="Arial" panose="020B0604020202020204" pitchFamily="34" charset="0"/>
                          <a:cs typeface="Arial" panose="020B0604020202020204" pitchFamily="34" charset="0"/>
                        </a:defRPr>
                      </a:lvl3pPr>
                      <a:lvl4pPr marL="16002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4pPr>
                      <a:lvl5pPr marL="20574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5pPr>
                      <a:lvl6pPr marL="25146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6pPr>
                      <a:lvl7pPr marL="29718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7pPr>
                      <a:lvl8pPr marL="34290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8pPr>
                      <a:lvl9pPr marL="38862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20000"/>
                        </a:lnSpc>
                        <a:spcBef>
                          <a:spcPts val="100"/>
                        </a:spcBef>
                        <a:spcAft>
                          <a:spcPct val="0"/>
                        </a:spcAft>
                        <a:buClrTx/>
                        <a:buSzTx/>
                        <a:buFontTx/>
                        <a:buNone/>
                        <a:tabLst/>
                      </a:pPr>
                      <a:r>
                        <a:rPr kumimoji="0" lang="en-US" sz="1600" b="0" i="0" u="none" strike="noStrike" cap="none" normalizeH="0" baseline="0">
                          <a:ln>
                            <a:noFill/>
                          </a:ln>
                          <a:solidFill>
                            <a:srgbClr val="000000"/>
                          </a:solidFill>
                          <a:effectLst/>
                          <a:latin typeface="Arial" panose="020B0604020202020204" pitchFamily="34" charset="0"/>
                          <a:cs typeface="Arial" panose="020B0604020202020204" pitchFamily="34" charset="0"/>
                        </a:rPr>
                        <a:t>20 </a:t>
                      </a:r>
                      <a:endParaRPr kumimoji="0" lang="en-US" sz="1600" b="1" i="1" u="none" strike="noStrike" cap="none" normalizeH="0" baseline="0">
                        <a:ln>
                          <a:noFill/>
                        </a:ln>
                        <a:solidFill>
                          <a:srgbClr val="000000"/>
                        </a:solidFill>
                        <a:effectLst/>
                        <a:latin typeface="Times New Roman" panose="02020603050405020304" pitchFamily="18" charset="0"/>
                        <a:cs typeface="Arial" panose="020B0604020202020204" pitchFamily="34" charset="0"/>
                      </a:endParaRPr>
                    </a:p>
                  </a:txBody>
                  <a:tcPr marL="8890" marR="8890" marT="0" marB="0"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solidFill>
                      <a:srgbClr val="F4E9E9"/>
                    </a:solidFill>
                  </a:tcPr>
                </a:tc>
                <a:tc>
                  <a:txBody>
                    <a:bodyPr/>
                    <a:lstStyle>
                      <a:lvl1pPr marL="0" algn="l" defTabSz="914400" rtl="0" eaLnBrk="1" latinLnBrk="0" hangingPunct="1">
                        <a:spcBef>
                          <a:spcPct val="20000"/>
                        </a:spcBef>
                        <a:defRPr sz="2800" kern="1200">
                          <a:solidFill>
                            <a:schemeClr val="tx1"/>
                          </a:solidFill>
                          <a:latin typeface="Arial" panose="020B0604020202020204" pitchFamily="34" charset="0"/>
                          <a:cs typeface="Arial" panose="020B0604020202020204" pitchFamily="34" charset="0"/>
                        </a:defRPr>
                      </a:lvl1pPr>
                      <a:lvl2pPr marL="742950" indent="-285750" algn="l" defTabSz="914400" rtl="0" eaLnBrk="1" latinLnBrk="0" hangingPunct="1">
                        <a:spcBef>
                          <a:spcPct val="20000"/>
                        </a:spcBef>
                        <a:defRPr sz="2400" kern="1200">
                          <a:solidFill>
                            <a:schemeClr val="tx1"/>
                          </a:solidFill>
                          <a:latin typeface="Arial" panose="020B0604020202020204" pitchFamily="34" charset="0"/>
                          <a:cs typeface="Arial" panose="020B0604020202020204" pitchFamily="34" charset="0"/>
                        </a:defRPr>
                      </a:lvl2pPr>
                      <a:lvl3pPr marL="1143000" indent="-228600" algn="l" defTabSz="914400" rtl="0" eaLnBrk="1" latinLnBrk="0" hangingPunct="1">
                        <a:spcBef>
                          <a:spcPct val="20000"/>
                        </a:spcBef>
                        <a:defRPr sz="2000" kern="1200">
                          <a:solidFill>
                            <a:schemeClr val="tx1"/>
                          </a:solidFill>
                          <a:latin typeface="Arial" panose="020B0604020202020204" pitchFamily="34" charset="0"/>
                          <a:cs typeface="Arial" panose="020B0604020202020204" pitchFamily="34" charset="0"/>
                        </a:defRPr>
                      </a:lvl3pPr>
                      <a:lvl4pPr marL="16002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4pPr>
                      <a:lvl5pPr marL="20574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5pPr>
                      <a:lvl6pPr marL="25146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6pPr>
                      <a:lvl7pPr marL="29718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7pPr>
                      <a:lvl8pPr marL="34290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8pPr>
                      <a:lvl9pPr marL="38862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20000"/>
                        </a:lnSpc>
                        <a:spcBef>
                          <a:spcPts val="100"/>
                        </a:spcBef>
                        <a:spcAft>
                          <a:spcPct val="0"/>
                        </a:spcAft>
                        <a:buClrTx/>
                        <a:buSzTx/>
                        <a:buFontTx/>
                        <a:buNone/>
                        <a:tabLst/>
                      </a:pPr>
                      <a:r>
                        <a:rPr kumimoji="0" lang="en-US" sz="1600" b="0" i="0" u="none" strike="noStrike" cap="none" normalizeH="0" baseline="0">
                          <a:ln>
                            <a:noFill/>
                          </a:ln>
                          <a:solidFill>
                            <a:srgbClr val="000000"/>
                          </a:solidFill>
                          <a:effectLst/>
                          <a:latin typeface="Arial" panose="020B0604020202020204" pitchFamily="34" charset="0"/>
                          <a:cs typeface="Arial" panose="020B0604020202020204" pitchFamily="34" charset="0"/>
                        </a:rPr>
                        <a:t>6 </a:t>
                      </a:r>
                      <a:endParaRPr kumimoji="0" lang="en-US" sz="1600" b="1" i="1" u="none" strike="noStrike" cap="none" normalizeH="0" baseline="0">
                        <a:ln>
                          <a:noFill/>
                        </a:ln>
                        <a:solidFill>
                          <a:srgbClr val="000000"/>
                        </a:solidFill>
                        <a:effectLst/>
                        <a:latin typeface="Times New Roman" panose="02020603050405020304" pitchFamily="18" charset="0"/>
                        <a:cs typeface="Arial" panose="020B0604020202020204" pitchFamily="34" charset="0"/>
                      </a:endParaRPr>
                    </a:p>
                  </a:txBody>
                  <a:tcPr marL="8890" marR="8890" marT="0" marB="0"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solidFill>
                      <a:srgbClr val="F4E9E9"/>
                    </a:solidFill>
                  </a:tcPr>
                </a:tc>
                <a:tc>
                  <a:txBody>
                    <a:bodyPr/>
                    <a:lstStyle>
                      <a:lvl1pPr marL="0" algn="l" defTabSz="914400" rtl="0" eaLnBrk="1" latinLnBrk="0" hangingPunct="1">
                        <a:spcBef>
                          <a:spcPct val="20000"/>
                        </a:spcBef>
                        <a:defRPr sz="2800" kern="1200">
                          <a:solidFill>
                            <a:schemeClr val="tx1"/>
                          </a:solidFill>
                          <a:latin typeface="Arial" panose="020B0604020202020204" pitchFamily="34" charset="0"/>
                          <a:cs typeface="Arial" panose="020B0604020202020204" pitchFamily="34" charset="0"/>
                        </a:defRPr>
                      </a:lvl1pPr>
                      <a:lvl2pPr marL="742950" indent="-285750" algn="l" defTabSz="914400" rtl="0" eaLnBrk="1" latinLnBrk="0" hangingPunct="1">
                        <a:spcBef>
                          <a:spcPct val="20000"/>
                        </a:spcBef>
                        <a:defRPr sz="2400" kern="1200">
                          <a:solidFill>
                            <a:schemeClr val="tx1"/>
                          </a:solidFill>
                          <a:latin typeface="Arial" panose="020B0604020202020204" pitchFamily="34" charset="0"/>
                          <a:cs typeface="Arial" panose="020B0604020202020204" pitchFamily="34" charset="0"/>
                        </a:defRPr>
                      </a:lvl2pPr>
                      <a:lvl3pPr marL="1143000" indent="-228600" algn="l" defTabSz="914400" rtl="0" eaLnBrk="1" latinLnBrk="0" hangingPunct="1">
                        <a:spcBef>
                          <a:spcPct val="20000"/>
                        </a:spcBef>
                        <a:defRPr sz="2000" kern="1200">
                          <a:solidFill>
                            <a:schemeClr val="tx1"/>
                          </a:solidFill>
                          <a:latin typeface="Arial" panose="020B0604020202020204" pitchFamily="34" charset="0"/>
                          <a:cs typeface="Arial" panose="020B0604020202020204" pitchFamily="34" charset="0"/>
                        </a:defRPr>
                      </a:lvl3pPr>
                      <a:lvl4pPr marL="16002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4pPr>
                      <a:lvl5pPr marL="20574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5pPr>
                      <a:lvl6pPr marL="25146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6pPr>
                      <a:lvl7pPr marL="29718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7pPr>
                      <a:lvl8pPr marL="34290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8pPr>
                      <a:lvl9pPr marL="38862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20000"/>
                        </a:lnSpc>
                        <a:spcBef>
                          <a:spcPts val="100"/>
                        </a:spcBef>
                        <a:spcAft>
                          <a:spcPct val="0"/>
                        </a:spcAft>
                        <a:buClrTx/>
                        <a:buSzTx/>
                        <a:buFontTx/>
                        <a:buNone/>
                        <a:tabLst/>
                      </a:pPr>
                      <a:r>
                        <a:rPr kumimoji="0" lang="en-US" sz="1600" b="0" i="0" u="none" strike="noStrike" cap="none" normalizeH="0" baseline="0" dirty="0">
                          <a:ln>
                            <a:noFill/>
                          </a:ln>
                          <a:solidFill>
                            <a:srgbClr val="000000"/>
                          </a:solidFill>
                          <a:effectLst/>
                          <a:latin typeface="Arial" panose="020B0604020202020204" pitchFamily="34" charset="0"/>
                          <a:cs typeface="Arial" panose="020B0604020202020204" pitchFamily="34" charset="0"/>
                        </a:rPr>
                        <a:t>20 </a:t>
                      </a:r>
                      <a:endParaRPr kumimoji="0" lang="en-US" sz="1600" b="1" i="1" u="none" strike="noStrike" cap="none" normalizeH="0" baseline="0" dirty="0">
                        <a:ln>
                          <a:noFill/>
                        </a:ln>
                        <a:solidFill>
                          <a:srgbClr val="000000"/>
                        </a:solidFill>
                        <a:effectLst/>
                        <a:latin typeface="Times New Roman" panose="02020603050405020304" pitchFamily="18" charset="0"/>
                        <a:cs typeface="Arial" panose="020B0604020202020204" pitchFamily="34" charset="0"/>
                      </a:endParaRPr>
                    </a:p>
                  </a:txBody>
                  <a:tcPr marL="8890" marR="8890" marT="0" marB="0"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solidFill>
                      <a:srgbClr val="F4E9E9"/>
                    </a:solidFill>
                  </a:tcPr>
                </a:tc>
                <a:tc>
                  <a:txBody>
                    <a:bodyPr/>
                    <a:lstStyle>
                      <a:lvl1pPr marL="0" algn="l" defTabSz="914400" rtl="0" eaLnBrk="1" latinLnBrk="0" hangingPunct="1">
                        <a:spcBef>
                          <a:spcPct val="20000"/>
                        </a:spcBef>
                        <a:defRPr sz="2800" kern="1200">
                          <a:solidFill>
                            <a:schemeClr val="tx1"/>
                          </a:solidFill>
                          <a:latin typeface="Arial" panose="020B0604020202020204" pitchFamily="34" charset="0"/>
                          <a:cs typeface="Arial" panose="020B0604020202020204" pitchFamily="34" charset="0"/>
                        </a:defRPr>
                      </a:lvl1pPr>
                      <a:lvl2pPr marL="742950" indent="-285750" algn="l" defTabSz="914400" rtl="0" eaLnBrk="1" latinLnBrk="0" hangingPunct="1">
                        <a:spcBef>
                          <a:spcPct val="20000"/>
                        </a:spcBef>
                        <a:defRPr sz="2400" kern="1200">
                          <a:solidFill>
                            <a:schemeClr val="tx1"/>
                          </a:solidFill>
                          <a:latin typeface="Arial" panose="020B0604020202020204" pitchFamily="34" charset="0"/>
                          <a:cs typeface="Arial" panose="020B0604020202020204" pitchFamily="34" charset="0"/>
                        </a:defRPr>
                      </a:lvl2pPr>
                      <a:lvl3pPr marL="1143000" indent="-228600" algn="l" defTabSz="914400" rtl="0" eaLnBrk="1" latinLnBrk="0" hangingPunct="1">
                        <a:spcBef>
                          <a:spcPct val="20000"/>
                        </a:spcBef>
                        <a:defRPr sz="2000" kern="1200">
                          <a:solidFill>
                            <a:schemeClr val="tx1"/>
                          </a:solidFill>
                          <a:latin typeface="Arial" panose="020B0604020202020204" pitchFamily="34" charset="0"/>
                          <a:cs typeface="Arial" panose="020B0604020202020204" pitchFamily="34" charset="0"/>
                        </a:defRPr>
                      </a:lvl3pPr>
                      <a:lvl4pPr marL="16002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4pPr>
                      <a:lvl5pPr marL="20574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5pPr>
                      <a:lvl6pPr marL="25146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6pPr>
                      <a:lvl7pPr marL="29718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7pPr>
                      <a:lvl8pPr marL="34290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8pPr>
                      <a:lvl9pPr marL="38862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20000"/>
                        </a:lnSpc>
                        <a:spcBef>
                          <a:spcPts val="100"/>
                        </a:spcBef>
                        <a:spcAft>
                          <a:spcPct val="0"/>
                        </a:spcAft>
                        <a:buClrTx/>
                        <a:buSzTx/>
                        <a:buFontTx/>
                        <a:buNone/>
                        <a:tabLst/>
                      </a:pPr>
                      <a:r>
                        <a:rPr kumimoji="0" lang="en-US" sz="1600" b="0" i="0" u="none" strike="noStrike" cap="none" normalizeH="0" baseline="0">
                          <a:ln>
                            <a:noFill/>
                          </a:ln>
                          <a:solidFill>
                            <a:srgbClr val="000000"/>
                          </a:solidFill>
                          <a:effectLst/>
                          <a:latin typeface="Arial" panose="020B0604020202020204" pitchFamily="34" charset="0"/>
                          <a:cs typeface="Arial" panose="020B0604020202020204" pitchFamily="34" charset="0"/>
                        </a:rPr>
                        <a:t>120 </a:t>
                      </a:r>
                      <a:endParaRPr kumimoji="0" lang="en-US" sz="1600" b="1" i="1" u="none" strike="noStrike" cap="none" normalizeH="0" baseline="0">
                        <a:ln>
                          <a:noFill/>
                        </a:ln>
                        <a:solidFill>
                          <a:srgbClr val="000000"/>
                        </a:solidFill>
                        <a:effectLst/>
                        <a:latin typeface="Times New Roman" panose="02020603050405020304" pitchFamily="18" charset="0"/>
                        <a:cs typeface="Arial" panose="020B0604020202020204" pitchFamily="34" charset="0"/>
                      </a:endParaRPr>
                    </a:p>
                  </a:txBody>
                  <a:tcPr marL="8890" marR="8890" marT="0" marB="0"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solidFill>
                      <a:srgbClr val="F4E9E9"/>
                    </a:solidFill>
                  </a:tcPr>
                </a:tc>
                <a:tc>
                  <a:txBody>
                    <a:bodyPr/>
                    <a:lstStyle>
                      <a:lvl1pPr marL="0" algn="l" defTabSz="914400" rtl="0" eaLnBrk="1" latinLnBrk="0" hangingPunct="1">
                        <a:spcBef>
                          <a:spcPct val="20000"/>
                        </a:spcBef>
                        <a:defRPr sz="2800" kern="1200">
                          <a:solidFill>
                            <a:schemeClr val="tx1"/>
                          </a:solidFill>
                          <a:latin typeface="Arial" panose="020B0604020202020204" pitchFamily="34" charset="0"/>
                          <a:cs typeface="Arial" panose="020B0604020202020204" pitchFamily="34" charset="0"/>
                        </a:defRPr>
                      </a:lvl1pPr>
                      <a:lvl2pPr marL="742950" indent="-285750" algn="l" defTabSz="914400" rtl="0" eaLnBrk="1" latinLnBrk="0" hangingPunct="1">
                        <a:spcBef>
                          <a:spcPct val="20000"/>
                        </a:spcBef>
                        <a:defRPr sz="2400" kern="1200">
                          <a:solidFill>
                            <a:schemeClr val="tx1"/>
                          </a:solidFill>
                          <a:latin typeface="Arial" panose="020B0604020202020204" pitchFamily="34" charset="0"/>
                          <a:cs typeface="Arial" panose="020B0604020202020204" pitchFamily="34" charset="0"/>
                        </a:defRPr>
                      </a:lvl2pPr>
                      <a:lvl3pPr marL="1143000" indent="-228600" algn="l" defTabSz="914400" rtl="0" eaLnBrk="1" latinLnBrk="0" hangingPunct="1">
                        <a:spcBef>
                          <a:spcPct val="20000"/>
                        </a:spcBef>
                        <a:defRPr sz="2000" kern="1200">
                          <a:solidFill>
                            <a:schemeClr val="tx1"/>
                          </a:solidFill>
                          <a:latin typeface="Arial" panose="020B0604020202020204" pitchFamily="34" charset="0"/>
                          <a:cs typeface="Arial" panose="020B0604020202020204" pitchFamily="34" charset="0"/>
                        </a:defRPr>
                      </a:lvl3pPr>
                      <a:lvl4pPr marL="16002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4pPr>
                      <a:lvl5pPr marL="20574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5pPr>
                      <a:lvl6pPr marL="25146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6pPr>
                      <a:lvl7pPr marL="29718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7pPr>
                      <a:lvl8pPr marL="34290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8pPr>
                      <a:lvl9pPr marL="38862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20000"/>
                        </a:lnSpc>
                        <a:spcBef>
                          <a:spcPts val="100"/>
                        </a:spcBef>
                        <a:spcAft>
                          <a:spcPct val="0"/>
                        </a:spcAft>
                        <a:buClrTx/>
                        <a:buSzTx/>
                        <a:buFontTx/>
                        <a:buNone/>
                        <a:tabLst/>
                      </a:pPr>
                      <a:r>
                        <a:rPr kumimoji="0" lang="en-US" sz="1600" b="0" i="0" u="none" strike="noStrike" cap="none" normalizeH="0" baseline="0">
                          <a:ln>
                            <a:noFill/>
                          </a:ln>
                          <a:solidFill>
                            <a:srgbClr val="000000"/>
                          </a:solidFill>
                          <a:effectLst/>
                          <a:latin typeface="Arial" panose="020B0604020202020204" pitchFamily="34" charset="0"/>
                          <a:cs typeface="Arial" panose="020B0604020202020204" pitchFamily="34" charset="0"/>
                        </a:rPr>
                        <a:t>30 </a:t>
                      </a:r>
                      <a:endParaRPr kumimoji="0" lang="en-US" sz="1600" b="1" i="1" u="none" strike="noStrike" cap="none" normalizeH="0" baseline="0">
                        <a:ln>
                          <a:noFill/>
                        </a:ln>
                        <a:solidFill>
                          <a:srgbClr val="000000"/>
                        </a:solidFill>
                        <a:effectLst/>
                        <a:latin typeface="Times New Roman" panose="02020603050405020304" pitchFamily="18" charset="0"/>
                        <a:cs typeface="Arial" panose="020B0604020202020204" pitchFamily="34" charset="0"/>
                      </a:endParaRPr>
                    </a:p>
                  </a:txBody>
                  <a:tcPr marL="8890" marR="8890" marT="0" marB="0"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solidFill>
                      <a:srgbClr val="F4E9E9"/>
                    </a:solidFill>
                  </a:tcPr>
                </a:tc>
                <a:tc>
                  <a:txBody>
                    <a:bodyPr/>
                    <a:lstStyle>
                      <a:lvl1pPr marL="0" algn="l" defTabSz="914400" rtl="0" eaLnBrk="1" latinLnBrk="0" hangingPunct="1">
                        <a:spcBef>
                          <a:spcPct val="20000"/>
                        </a:spcBef>
                        <a:defRPr sz="2800" kern="1200">
                          <a:solidFill>
                            <a:schemeClr val="tx1"/>
                          </a:solidFill>
                          <a:latin typeface="Arial" panose="020B0604020202020204" pitchFamily="34" charset="0"/>
                          <a:cs typeface="Arial" panose="020B0604020202020204" pitchFamily="34" charset="0"/>
                        </a:defRPr>
                      </a:lvl1pPr>
                      <a:lvl2pPr marL="742950" indent="-285750" algn="l" defTabSz="914400" rtl="0" eaLnBrk="1" latinLnBrk="0" hangingPunct="1">
                        <a:spcBef>
                          <a:spcPct val="20000"/>
                        </a:spcBef>
                        <a:defRPr sz="2400" kern="1200">
                          <a:solidFill>
                            <a:schemeClr val="tx1"/>
                          </a:solidFill>
                          <a:latin typeface="Arial" panose="020B0604020202020204" pitchFamily="34" charset="0"/>
                          <a:cs typeface="Arial" panose="020B0604020202020204" pitchFamily="34" charset="0"/>
                        </a:defRPr>
                      </a:lvl2pPr>
                      <a:lvl3pPr marL="1143000" indent="-228600" algn="l" defTabSz="914400" rtl="0" eaLnBrk="1" latinLnBrk="0" hangingPunct="1">
                        <a:spcBef>
                          <a:spcPct val="20000"/>
                        </a:spcBef>
                        <a:defRPr sz="2000" kern="1200">
                          <a:solidFill>
                            <a:schemeClr val="tx1"/>
                          </a:solidFill>
                          <a:latin typeface="Arial" panose="020B0604020202020204" pitchFamily="34" charset="0"/>
                          <a:cs typeface="Arial" panose="020B0604020202020204" pitchFamily="34" charset="0"/>
                        </a:defRPr>
                      </a:lvl3pPr>
                      <a:lvl4pPr marL="16002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4pPr>
                      <a:lvl5pPr marL="20574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5pPr>
                      <a:lvl6pPr marL="25146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6pPr>
                      <a:lvl7pPr marL="29718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7pPr>
                      <a:lvl8pPr marL="34290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8pPr>
                      <a:lvl9pPr marL="38862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20000"/>
                        </a:lnSpc>
                        <a:spcBef>
                          <a:spcPts val="100"/>
                        </a:spcBef>
                        <a:spcAft>
                          <a:spcPct val="0"/>
                        </a:spcAft>
                        <a:buClrTx/>
                        <a:buSzTx/>
                        <a:buFontTx/>
                        <a:buNone/>
                        <a:tabLst/>
                      </a:pPr>
                      <a:r>
                        <a:rPr kumimoji="0" lang="en-US" sz="1600" b="0" i="0" u="none" strike="noStrike" cap="none" normalizeH="0" baseline="0" dirty="0">
                          <a:ln>
                            <a:noFill/>
                          </a:ln>
                          <a:solidFill>
                            <a:srgbClr val="000000"/>
                          </a:solidFill>
                          <a:effectLst/>
                          <a:latin typeface="Arial" panose="020B0604020202020204" pitchFamily="34" charset="0"/>
                          <a:cs typeface="Arial" panose="020B0604020202020204" pitchFamily="34" charset="0"/>
                        </a:rPr>
                        <a:t>180 </a:t>
                      </a:r>
                      <a:endParaRPr kumimoji="0" lang="en-US" sz="1600" b="1" i="1" u="none" strike="noStrike" cap="none" normalizeH="0" baseline="0" dirty="0">
                        <a:ln>
                          <a:noFill/>
                        </a:ln>
                        <a:solidFill>
                          <a:srgbClr val="000000"/>
                        </a:solidFill>
                        <a:effectLst/>
                        <a:latin typeface="Times New Roman" panose="02020603050405020304" pitchFamily="18" charset="0"/>
                        <a:cs typeface="Arial" panose="020B0604020202020204" pitchFamily="34" charset="0"/>
                      </a:endParaRPr>
                    </a:p>
                  </a:txBody>
                  <a:tcPr marL="8890" marR="8890" marT="0" marB="0"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solidFill>
                      <a:srgbClr val="F4E9E9"/>
                    </a:solidFill>
                  </a:tcPr>
                </a:tc>
                <a:tc>
                  <a:txBody>
                    <a:bodyPr/>
                    <a:lstStyle>
                      <a:lvl1pPr marL="0" algn="l" defTabSz="914400" rtl="0" eaLnBrk="1" latinLnBrk="0" hangingPunct="1">
                        <a:spcBef>
                          <a:spcPct val="20000"/>
                        </a:spcBef>
                        <a:defRPr sz="2800" kern="1200">
                          <a:solidFill>
                            <a:schemeClr val="tx1"/>
                          </a:solidFill>
                          <a:latin typeface="Arial" panose="020B0604020202020204" pitchFamily="34" charset="0"/>
                          <a:cs typeface="Arial" panose="020B0604020202020204" pitchFamily="34" charset="0"/>
                        </a:defRPr>
                      </a:lvl1pPr>
                      <a:lvl2pPr marL="742950" indent="-285750" algn="l" defTabSz="914400" rtl="0" eaLnBrk="1" latinLnBrk="0" hangingPunct="1">
                        <a:spcBef>
                          <a:spcPct val="20000"/>
                        </a:spcBef>
                        <a:defRPr sz="2400" kern="1200">
                          <a:solidFill>
                            <a:schemeClr val="tx1"/>
                          </a:solidFill>
                          <a:latin typeface="Arial" panose="020B0604020202020204" pitchFamily="34" charset="0"/>
                          <a:cs typeface="Arial" panose="020B0604020202020204" pitchFamily="34" charset="0"/>
                        </a:defRPr>
                      </a:lvl2pPr>
                      <a:lvl3pPr marL="1143000" indent="-228600" algn="l" defTabSz="914400" rtl="0" eaLnBrk="1" latinLnBrk="0" hangingPunct="1">
                        <a:spcBef>
                          <a:spcPct val="20000"/>
                        </a:spcBef>
                        <a:defRPr sz="2000" kern="1200">
                          <a:solidFill>
                            <a:schemeClr val="tx1"/>
                          </a:solidFill>
                          <a:latin typeface="Arial" panose="020B0604020202020204" pitchFamily="34" charset="0"/>
                          <a:cs typeface="Arial" panose="020B0604020202020204" pitchFamily="34" charset="0"/>
                        </a:defRPr>
                      </a:lvl3pPr>
                      <a:lvl4pPr marL="16002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4pPr>
                      <a:lvl5pPr marL="20574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5pPr>
                      <a:lvl6pPr marL="25146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6pPr>
                      <a:lvl7pPr marL="29718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7pPr>
                      <a:lvl8pPr marL="34290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8pPr>
                      <a:lvl9pPr marL="38862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20000"/>
                        </a:lnSpc>
                        <a:spcBef>
                          <a:spcPts val="100"/>
                        </a:spcBef>
                        <a:spcAft>
                          <a:spcPct val="0"/>
                        </a:spcAft>
                        <a:buClrTx/>
                        <a:buSzTx/>
                        <a:buFontTx/>
                        <a:buNone/>
                        <a:tabLst/>
                      </a:pPr>
                      <a:r>
                        <a:rPr kumimoji="0" lang="en-US" sz="1600" b="0" i="0" u="none" strike="noStrike" cap="none" normalizeH="0" baseline="0">
                          <a:ln>
                            <a:noFill/>
                          </a:ln>
                          <a:solidFill>
                            <a:srgbClr val="000000"/>
                          </a:solidFill>
                          <a:effectLst/>
                          <a:latin typeface="Arial" panose="020B0604020202020204" pitchFamily="34" charset="0"/>
                          <a:cs typeface="Arial" panose="020B0604020202020204" pitchFamily="34" charset="0"/>
                        </a:rPr>
                        <a:t>60 </a:t>
                      </a:r>
                      <a:endParaRPr kumimoji="0" lang="en-US" sz="1600" b="1" i="1" u="none" strike="noStrike" cap="none" normalizeH="0" baseline="0">
                        <a:ln>
                          <a:noFill/>
                        </a:ln>
                        <a:solidFill>
                          <a:srgbClr val="000000"/>
                        </a:solidFill>
                        <a:effectLst/>
                        <a:latin typeface="Times New Roman" panose="02020603050405020304" pitchFamily="18" charset="0"/>
                        <a:cs typeface="Arial" panose="020B0604020202020204" pitchFamily="34" charset="0"/>
                      </a:endParaRPr>
                    </a:p>
                  </a:txBody>
                  <a:tcPr marL="8890" marR="8890" marT="0" marB="0"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solidFill>
                      <a:srgbClr val="F4E9E9"/>
                    </a:solidFill>
                  </a:tcPr>
                </a:tc>
                <a:extLst>
                  <a:ext uri="{0D108BD9-81ED-4DB2-BD59-A6C34878D82A}">
                    <a16:rowId xmlns:a16="http://schemas.microsoft.com/office/drawing/2014/main" xmlns="" val="10002"/>
                  </a:ext>
                </a:extLst>
              </a:tr>
              <a:tr h="777875">
                <a:tc>
                  <a:txBody>
                    <a:bodyPr/>
                    <a:lstStyle>
                      <a:lvl1pPr marL="0" algn="l" defTabSz="914400" rtl="0" eaLnBrk="1" latinLnBrk="0" hangingPunct="1">
                        <a:spcBef>
                          <a:spcPct val="20000"/>
                        </a:spcBef>
                        <a:defRPr sz="2800" kern="1200">
                          <a:solidFill>
                            <a:schemeClr val="tx1"/>
                          </a:solidFill>
                          <a:latin typeface="Arial" panose="020B0604020202020204" pitchFamily="34" charset="0"/>
                          <a:cs typeface="Arial" panose="020B0604020202020204" pitchFamily="34" charset="0"/>
                        </a:defRPr>
                      </a:lvl1pPr>
                      <a:lvl2pPr marL="742950" indent="-285750" algn="l" defTabSz="914400" rtl="0" eaLnBrk="1" latinLnBrk="0" hangingPunct="1">
                        <a:spcBef>
                          <a:spcPct val="20000"/>
                        </a:spcBef>
                        <a:defRPr sz="2400" kern="1200">
                          <a:solidFill>
                            <a:schemeClr val="tx1"/>
                          </a:solidFill>
                          <a:latin typeface="Arial" panose="020B0604020202020204" pitchFamily="34" charset="0"/>
                          <a:cs typeface="Arial" panose="020B0604020202020204" pitchFamily="34" charset="0"/>
                        </a:defRPr>
                      </a:lvl2pPr>
                      <a:lvl3pPr marL="1143000" indent="-228600" algn="l" defTabSz="914400" rtl="0" eaLnBrk="1" latinLnBrk="0" hangingPunct="1">
                        <a:spcBef>
                          <a:spcPct val="20000"/>
                        </a:spcBef>
                        <a:defRPr sz="2000" kern="1200">
                          <a:solidFill>
                            <a:schemeClr val="tx1"/>
                          </a:solidFill>
                          <a:latin typeface="Arial" panose="020B0604020202020204" pitchFamily="34" charset="0"/>
                          <a:cs typeface="Arial" panose="020B0604020202020204" pitchFamily="34" charset="0"/>
                        </a:defRPr>
                      </a:lvl3pPr>
                      <a:lvl4pPr marL="16002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4pPr>
                      <a:lvl5pPr marL="20574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5pPr>
                      <a:lvl6pPr marL="25146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6pPr>
                      <a:lvl7pPr marL="29718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7pPr>
                      <a:lvl8pPr marL="34290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8pPr>
                      <a:lvl9pPr marL="38862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20000"/>
                        </a:lnSpc>
                        <a:spcBef>
                          <a:spcPts val="100"/>
                        </a:spcBef>
                        <a:spcAft>
                          <a:spcPct val="0"/>
                        </a:spcAft>
                        <a:buClrTx/>
                        <a:buSzTx/>
                        <a:buFontTx/>
                        <a:buNone/>
                        <a:tabLst/>
                      </a:pPr>
                      <a:r>
                        <a:rPr kumimoji="0" lang="en-US" sz="1600" b="0" i="0" u="none" strike="noStrike" cap="none" normalizeH="0" baseline="0">
                          <a:ln>
                            <a:noFill/>
                          </a:ln>
                          <a:solidFill>
                            <a:srgbClr val="000000"/>
                          </a:solidFill>
                          <a:effectLst/>
                          <a:latin typeface="Arial" panose="020B0604020202020204" pitchFamily="34" charset="0"/>
                          <a:cs typeface="Arial" panose="020B0604020202020204" pitchFamily="34" charset="0"/>
                        </a:rPr>
                        <a:t>T/bình </a:t>
                      </a:r>
                      <a:endParaRPr kumimoji="0" lang="en-US" sz="1600" b="1" i="1" u="none" strike="noStrike" cap="none" normalizeH="0" baseline="0">
                        <a:ln>
                          <a:noFill/>
                        </a:ln>
                        <a:solidFill>
                          <a:srgbClr val="000000"/>
                        </a:solidFill>
                        <a:effectLst/>
                        <a:latin typeface="Times New Roman" panose="02020603050405020304" pitchFamily="18" charset="0"/>
                        <a:cs typeface="Arial" panose="020B0604020202020204" pitchFamily="34" charset="0"/>
                      </a:endParaRPr>
                    </a:p>
                  </a:txBody>
                  <a:tcPr marL="8890" marR="8890" marT="0" marB="0"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solidFill>
                      <a:srgbClr val="E8D0D0"/>
                    </a:solidFill>
                  </a:tcPr>
                </a:tc>
                <a:tc>
                  <a:txBody>
                    <a:bodyPr/>
                    <a:lstStyle>
                      <a:lvl1pPr marL="0" algn="l" defTabSz="914400" rtl="0" eaLnBrk="1" latinLnBrk="0" hangingPunct="1">
                        <a:spcBef>
                          <a:spcPct val="20000"/>
                        </a:spcBef>
                        <a:defRPr sz="2800" kern="1200">
                          <a:solidFill>
                            <a:schemeClr val="tx1"/>
                          </a:solidFill>
                          <a:latin typeface="Arial" panose="020B0604020202020204" pitchFamily="34" charset="0"/>
                          <a:cs typeface="Arial" panose="020B0604020202020204" pitchFamily="34" charset="0"/>
                        </a:defRPr>
                      </a:lvl1pPr>
                      <a:lvl2pPr marL="742950" indent="-285750" algn="l" defTabSz="914400" rtl="0" eaLnBrk="1" latinLnBrk="0" hangingPunct="1">
                        <a:spcBef>
                          <a:spcPct val="20000"/>
                        </a:spcBef>
                        <a:defRPr sz="2400" kern="1200">
                          <a:solidFill>
                            <a:schemeClr val="tx1"/>
                          </a:solidFill>
                          <a:latin typeface="Arial" panose="020B0604020202020204" pitchFamily="34" charset="0"/>
                          <a:cs typeface="Arial" panose="020B0604020202020204" pitchFamily="34" charset="0"/>
                        </a:defRPr>
                      </a:lvl2pPr>
                      <a:lvl3pPr marL="1143000" indent="-228600" algn="l" defTabSz="914400" rtl="0" eaLnBrk="1" latinLnBrk="0" hangingPunct="1">
                        <a:spcBef>
                          <a:spcPct val="20000"/>
                        </a:spcBef>
                        <a:defRPr sz="2000" kern="1200">
                          <a:solidFill>
                            <a:schemeClr val="tx1"/>
                          </a:solidFill>
                          <a:latin typeface="Arial" panose="020B0604020202020204" pitchFamily="34" charset="0"/>
                          <a:cs typeface="Arial" panose="020B0604020202020204" pitchFamily="34" charset="0"/>
                        </a:defRPr>
                      </a:lvl3pPr>
                      <a:lvl4pPr marL="16002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4pPr>
                      <a:lvl5pPr marL="20574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5pPr>
                      <a:lvl6pPr marL="25146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6pPr>
                      <a:lvl7pPr marL="29718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7pPr>
                      <a:lvl8pPr marL="34290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8pPr>
                      <a:lvl9pPr marL="38862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20000"/>
                        </a:lnSpc>
                        <a:spcBef>
                          <a:spcPts val="100"/>
                        </a:spcBef>
                        <a:spcAft>
                          <a:spcPct val="0"/>
                        </a:spcAft>
                        <a:buClrTx/>
                        <a:buSzTx/>
                        <a:buFontTx/>
                        <a:buNone/>
                        <a:tabLst/>
                      </a:pPr>
                      <a:r>
                        <a:rPr kumimoji="0" lang="en-US" sz="1600" b="0" i="0" u="none" strike="noStrike" cap="none" normalizeH="0" baseline="0">
                          <a:ln>
                            <a:noFill/>
                          </a:ln>
                          <a:solidFill>
                            <a:srgbClr val="000000"/>
                          </a:solidFill>
                          <a:effectLst/>
                          <a:latin typeface="Arial" panose="020B0604020202020204" pitchFamily="34" charset="0"/>
                          <a:cs typeface="Arial" panose="020B0604020202020204" pitchFamily="34" charset="0"/>
                        </a:rPr>
                        <a:t>100 </a:t>
                      </a:r>
                      <a:endParaRPr kumimoji="0" lang="en-US" sz="1600" b="1" i="1" u="none" strike="noStrike" cap="none" normalizeH="0" baseline="0">
                        <a:ln>
                          <a:noFill/>
                        </a:ln>
                        <a:solidFill>
                          <a:srgbClr val="000000"/>
                        </a:solidFill>
                        <a:effectLst/>
                        <a:latin typeface="Times New Roman" panose="02020603050405020304" pitchFamily="18" charset="0"/>
                        <a:cs typeface="Arial" panose="020B0604020202020204" pitchFamily="34" charset="0"/>
                      </a:endParaRPr>
                    </a:p>
                  </a:txBody>
                  <a:tcPr marL="8890" marR="8890" marT="0" marB="0"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solidFill>
                      <a:srgbClr val="E8D0D0"/>
                    </a:solidFill>
                  </a:tcPr>
                </a:tc>
                <a:tc>
                  <a:txBody>
                    <a:bodyPr/>
                    <a:lstStyle>
                      <a:lvl1pPr marL="0" algn="l" defTabSz="914400" rtl="0" eaLnBrk="1" latinLnBrk="0" hangingPunct="1">
                        <a:spcBef>
                          <a:spcPct val="20000"/>
                        </a:spcBef>
                        <a:defRPr sz="2800" kern="1200">
                          <a:solidFill>
                            <a:schemeClr val="tx1"/>
                          </a:solidFill>
                          <a:latin typeface="Arial" panose="020B0604020202020204" pitchFamily="34" charset="0"/>
                          <a:cs typeface="Arial" panose="020B0604020202020204" pitchFamily="34" charset="0"/>
                        </a:defRPr>
                      </a:lvl1pPr>
                      <a:lvl2pPr marL="742950" indent="-285750" algn="l" defTabSz="914400" rtl="0" eaLnBrk="1" latinLnBrk="0" hangingPunct="1">
                        <a:spcBef>
                          <a:spcPct val="20000"/>
                        </a:spcBef>
                        <a:defRPr sz="2400" kern="1200">
                          <a:solidFill>
                            <a:schemeClr val="tx1"/>
                          </a:solidFill>
                          <a:latin typeface="Arial" panose="020B0604020202020204" pitchFamily="34" charset="0"/>
                          <a:cs typeface="Arial" panose="020B0604020202020204" pitchFamily="34" charset="0"/>
                        </a:defRPr>
                      </a:lvl2pPr>
                      <a:lvl3pPr marL="1143000" indent="-228600" algn="l" defTabSz="914400" rtl="0" eaLnBrk="1" latinLnBrk="0" hangingPunct="1">
                        <a:spcBef>
                          <a:spcPct val="20000"/>
                        </a:spcBef>
                        <a:defRPr sz="2000" kern="1200">
                          <a:solidFill>
                            <a:schemeClr val="tx1"/>
                          </a:solidFill>
                          <a:latin typeface="Arial" panose="020B0604020202020204" pitchFamily="34" charset="0"/>
                          <a:cs typeface="Arial" panose="020B0604020202020204" pitchFamily="34" charset="0"/>
                        </a:defRPr>
                      </a:lvl3pPr>
                      <a:lvl4pPr marL="16002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4pPr>
                      <a:lvl5pPr marL="20574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5pPr>
                      <a:lvl6pPr marL="25146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6pPr>
                      <a:lvl7pPr marL="29718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7pPr>
                      <a:lvl8pPr marL="34290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8pPr>
                      <a:lvl9pPr marL="38862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20000"/>
                        </a:lnSpc>
                        <a:spcBef>
                          <a:spcPts val="100"/>
                        </a:spcBef>
                        <a:spcAft>
                          <a:spcPct val="0"/>
                        </a:spcAft>
                        <a:buClrTx/>
                        <a:buSzTx/>
                        <a:buFontTx/>
                        <a:buNone/>
                        <a:tabLst/>
                      </a:pPr>
                      <a:r>
                        <a:rPr kumimoji="0" lang="en-US" sz="1600" b="0" i="0" u="none" strike="noStrike" cap="none" normalizeH="0" baseline="0">
                          <a:ln>
                            <a:noFill/>
                          </a:ln>
                          <a:solidFill>
                            <a:srgbClr val="000000"/>
                          </a:solidFill>
                          <a:effectLst/>
                          <a:latin typeface="Arial" panose="020B0604020202020204" pitchFamily="34" charset="0"/>
                          <a:cs typeface="Arial" panose="020B0604020202020204" pitchFamily="34" charset="0"/>
                        </a:rPr>
                        <a:t>20 </a:t>
                      </a:r>
                      <a:endParaRPr kumimoji="0" lang="en-US" sz="1600" b="1" i="1" u="none" strike="noStrike" cap="none" normalizeH="0" baseline="0">
                        <a:ln>
                          <a:noFill/>
                        </a:ln>
                        <a:solidFill>
                          <a:srgbClr val="000000"/>
                        </a:solidFill>
                        <a:effectLst/>
                        <a:latin typeface="Times New Roman" panose="02020603050405020304" pitchFamily="18" charset="0"/>
                        <a:cs typeface="Arial" panose="020B0604020202020204" pitchFamily="34" charset="0"/>
                      </a:endParaRPr>
                    </a:p>
                  </a:txBody>
                  <a:tcPr marL="8890" marR="8890" marT="0" marB="0"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solidFill>
                      <a:srgbClr val="E8D0D0"/>
                    </a:solidFill>
                  </a:tcPr>
                </a:tc>
                <a:tc>
                  <a:txBody>
                    <a:bodyPr/>
                    <a:lstStyle>
                      <a:lvl1pPr marL="0" algn="l" defTabSz="914400" rtl="0" eaLnBrk="1" latinLnBrk="0" hangingPunct="1">
                        <a:spcBef>
                          <a:spcPct val="20000"/>
                        </a:spcBef>
                        <a:defRPr sz="2800" kern="1200">
                          <a:solidFill>
                            <a:schemeClr val="tx1"/>
                          </a:solidFill>
                          <a:latin typeface="Arial" panose="020B0604020202020204" pitchFamily="34" charset="0"/>
                          <a:cs typeface="Arial" panose="020B0604020202020204" pitchFamily="34" charset="0"/>
                        </a:defRPr>
                      </a:lvl1pPr>
                      <a:lvl2pPr marL="742950" indent="-285750" algn="l" defTabSz="914400" rtl="0" eaLnBrk="1" latinLnBrk="0" hangingPunct="1">
                        <a:spcBef>
                          <a:spcPct val="20000"/>
                        </a:spcBef>
                        <a:defRPr sz="2400" kern="1200">
                          <a:solidFill>
                            <a:schemeClr val="tx1"/>
                          </a:solidFill>
                          <a:latin typeface="Arial" panose="020B0604020202020204" pitchFamily="34" charset="0"/>
                          <a:cs typeface="Arial" panose="020B0604020202020204" pitchFamily="34" charset="0"/>
                        </a:defRPr>
                      </a:lvl2pPr>
                      <a:lvl3pPr marL="1143000" indent="-228600" algn="l" defTabSz="914400" rtl="0" eaLnBrk="1" latinLnBrk="0" hangingPunct="1">
                        <a:spcBef>
                          <a:spcPct val="20000"/>
                        </a:spcBef>
                        <a:defRPr sz="2000" kern="1200">
                          <a:solidFill>
                            <a:schemeClr val="tx1"/>
                          </a:solidFill>
                          <a:latin typeface="Arial" panose="020B0604020202020204" pitchFamily="34" charset="0"/>
                          <a:cs typeface="Arial" panose="020B0604020202020204" pitchFamily="34" charset="0"/>
                        </a:defRPr>
                      </a:lvl3pPr>
                      <a:lvl4pPr marL="16002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4pPr>
                      <a:lvl5pPr marL="20574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5pPr>
                      <a:lvl6pPr marL="25146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6pPr>
                      <a:lvl7pPr marL="29718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7pPr>
                      <a:lvl8pPr marL="34290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8pPr>
                      <a:lvl9pPr marL="38862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20000"/>
                        </a:lnSpc>
                        <a:spcBef>
                          <a:spcPts val="100"/>
                        </a:spcBef>
                        <a:spcAft>
                          <a:spcPct val="0"/>
                        </a:spcAft>
                        <a:buClrTx/>
                        <a:buSzTx/>
                        <a:buFontTx/>
                        <a:buNone/>
                        <a:tabLst/>
                      </a:pPr>
                      <a:r>
                        <a:rPr kumimoji="0" lang="en-US" sz="1600" b="0" i="0" u="none" strike="noStrike" cap="none" normalizeH="0" baseline="0">
                          <a:ln>
                            <a:noFill/>
                          </a:ln>
                          <a:solidFill>
                            <a:srgbClr val="000000"/>
                          </a:solidFill>
                          <a:effectLst/>
                          <a:latin typeface="Arial" panose="020B0604020202020204" pitchFamily="34" charset="0"/>
                          <a:cs typeface="Arial" panose="020B0604020202020204" pitchFamily="34" charset="0"/>
                        </a:rPr>
                        <a:t>5 </a:t>
                      </a:r>
                      <a:endParaRPr kumimoji="0" lang="en-US" sz="1600" b="1" i="1" u="none" strike="noStrike" cap="none" normalizeH="0" baseline="0">
                        <a:ln>
                          <a:noFill/>
                        </a:ln>
                        <a:solidFill>
                          <a:srgbClr val="000000"/>
                        </a:solidFill>
                        <a:effectLst/>
                        <a:latin typeface="Times New Roman" panose="02020603050405020304" pitchFamily="18" charset="0"/>
                        <a:cs typeface="Arial" panose="020B0604020202020204" pitchFamily="34" charset="0"/>
                      </a:endParaRPr>
                    </a:p>
                  </a:txBody>
                  <a:tcPr marL="8890" marR="8890" marT="0" marB="0"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solidFill>
                      <a:srgbClr val="E8D0D0"/>
                    </a:solidFill>
                  </a:tcPr>
                </a:tc>
                <a:tc>
                  <a:txBody>
                    <a:bodyPr/>
                    <a:lstStyle>
                      <a:lvl1pPr marL="0" algn="l" defTabSz="914400" rtl="0" eaLnBrk="1" latinLnBrk="0" hangingPunct="1">
                        <a:spcBef>
                          <a:spcPct val="20000"/>
                        </a:spcBef>
                        <a:defRPr sz="2800" kern="1200">
                          <a:solidFill>
                            <a:schemeClr val="tx1"/>
                          </a:solidFill>
                          <a:latin typeface="Arial" panose="020B0604020202020204" pitchFamily="34" charset="0"/>
                          <a:cs typeface="Arial" panose="020B0604020202020204" pitchFamily="34" charset="0"/>
                        </a:defRPr>
                      </a:lvl1pPr>
                      <a:lvl2pPr marL="742950" indent="-285750" algn="l" defTabSz="914400" rtl="0" eaLnBrk="1" latinLnBrk="0" hangingPunct="1">
                        <a:spcBef>
                          <a:spcPct val="20000"/>
                        </a:spcBef>
                        <a:defRPr sz="2400" kern="1200">
                          <a:solidFill>
                            <a:schemeClr val="tx1"/>
                          </a:solidFill>
                          <a:latin typeface="Arial" panose="020B0604020202020204" pitchFamily="34" charset="0"/>
                          <a:cs typeface="Arial" panose="020B0604020202020204" pitchFamily="34" charset="0"/>
                        </a:defRPr>
                      </a:lvl2pPr>
                      <a:lvl3pPr marL="1143000" indent="-228600" algn="l" defTabSz="914400" rtl="0" eaLnBrk="1" latinLnBrk="0" hangingPunct="1">
                        <a:spcBef>
                          <a:spcPct val="20000"/>
                        </a:spcBef>
                        <a:defRPr sz="2000" kern="1200">
                          <a:solidFill>
                            <a:schemeClr val="tx1"/>
                          </a:solidFill>
                          <a:latin typeface="Arial" panose="020B0604020202020204" pitchFamily="34" charset="0"/>
                          <a:cs typeface="Arial" panose="020B0604020202020204" pitchFamily="34" charset="0"/>
                        </a:defRPr>
                      </a:lvl3pPr>
                      <a:lvl4pPr marL="16002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4pPr>
                      <a:lvl5pPr marL="20574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5pPr>
                      <a:lvl6pPr marL="25146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6pPr>
                      <a:lvl7pPr marL="29718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7pPr>
                      <a:lvl8pPr marL="34290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8pPr>
                      <a:lvl9pPr marL="38862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20000"/>
                        </a:lnSpc>
                        <a:spcBef>
                          <a:spcPts val="100"/>
                        </a:spcBef>
                        <a:spcAft>
                          <a:spcPct val="0"/>
                        </a:spcAft>
                        <a:buClrTx/>
                        <a:buSzTx/>
                        <a:buFontTx/>
                        <a:buNone/>
                        <a:tabLst/>
                      </a:pPr>
                      <a:r>
                        <a:rPr kumimoji="0" lang="en-US" sz="1600" b="0" i="0" u="none" strike="noStrike" cap="none" normalizeH="0" baseline="0">
                          <a:ln>
                            <a:noFill/>
                          </a:ln>
                          <a:solidFill>
                            <a:srgbClr val="000000"/>
                          </a:solidFill>
                          <a:effectLst/>
                          <a:latin typeface="Arial" panose="020B0604020202020204" pitchFamily="34" charset="0"/>
                          <a:cs typeface="Arial" panose="020B0604020202020204" pitchFamily="34" charset="0"/>
                        </a:rPr>
                        <a:t>24 </a:t>
                      </a:r>
                      <a:endParaRPr kumimoji="0" lang="en-US" sz="1600" b="1" i="1" u="none" strike="noStrike" cap="none" normalizeH="0" baseline="0">
                        <a:ln>
                          <a:noFill/>
                        </a:ln>
                        <a:solidFill>
                          <a:srgbClr val="000000"/>
                        </a:solidFill>
                        <a:effectLst/>
                        <a:latin typeface="Times New Roman" panose="02020603050405020304" pitchFamily="18" charset="0"/>
                        <a:cs typeface="Arial" panose="020B0604020202020204" pitchFamily="34" charset="0"/>
                      </a:endParaRPr>
                    </a:p>
                  </a:txBody>
                  <a:tcPr marL="8890" marR="8890" marT="0" marB="0"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solidFill>
                      <a:srgbClr val="E8D0D0"/>
                    </a:solidFill>
                  </a:tcPr>
                </a:tc>
                <a:tc>
                  <a:txBody>
                    <a:bodyPr/>
                    <a:lstStyle>
                      <a:lvl1pPr marL="0" algn="l" defTabSz="914400" rtl="0" eaLnBrk="1" latinLnBrk="0" hangingPunct="1">
                        <a:spcBef>
                          <a:spcPct val="20000"/>
                        </a:spcBef>
                        <a:defRPr sz="2800" kern="1200">
                          <a:solidFill>
                            <a:schemeClr val="tx1"/>
                          </a:solidFill>
                          <a:latin typeface="Arial" panose="020B0604020202020204" pitchFamily="34" charset="0"/>
                          <a:cs typeface="Arial" panose="020B0604020202020204" pitchFamily="34" charset="0"/>
                        </a:defRPr>
                      </a:lvl1pPr>
                      <a:lvl2pPr marL="742950" indent="-285750" algn="l" defTabSz="914400" rtl="0" eaLnBrk="1" latinLnBrk="0" hangingPunct="1">
                        <a:spcBef>
                          <a:spcPct val="20000"/>
                        </a:spcBef>
                        <a:defRPr sz="2400" kern="1200">
                          <a:solidFill>
                            <a:schemeClr val="tx1"/>
                          </a:solidFill>
                          <a:latin typeface="Arial" panose="020B0604020202020204" pitchFamily="34" charset="0"/>
                          <a:cs typeface="Arial" panose="020B0604020202020204" pitchFamily="34" charset="0"/>
                        </a:defRPr>
                      </a:lvl2pPr>
                      <a:lvl3pPr marL="1143000" indent="-228600" algn="l" defTabSz="914400" rtl="0" eaLnBrk="1" latinLnBrk="0" hangingPunct="1">
                        <a:spcBef>
                          <a:spcPct val="20000"/>
                        </a:spcBef>
                        <a:defRPr sz="2000" kern="1200">
                          <a:solidFill>
                            <a:schemeClr val="tx1"/>
                          </a:solidFill>
                          <a:latin typeface="Arial" panose="020B0604020202020204" pitchFamily="34" charset="0"/>
                          <a:cs typeface="Arial" panose="020B0604020202020204" pitchFamily="34" charset="0"/>
                        </a:defRPr>
                      </a:lvl3pPr>
                      <a:lvl4pPr marL="16002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4pPr>
                      <a:lvl5pPr marL="20574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5pPr>
                      <a:lvl6pPr marL="25146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6pPr>
                      <a:lvl7pPr marL="29718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7pPr>
                      <a:lvl8pPr marL="34290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8pPr>
                      <a:lvl9pPr marL="38862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20000"/>
                        </a:lnSpc>
                        <a:spcBef>
                          <a:spcPts val="100"/>
                        </a:spcBef>
                        <a:spcAft>
                          <a:spcPct val="0"/>
                        </a:spcAft>
                        <a:buClrTx/>
                        <a:buSzTx/>
                        <a:buFontTx/>
                        <a:buNone/>
                        <a:tabLst/>
                      </a:pPr>
                      <a:r>
                        <a:rPr kumimoji="0" lang="en-US" sz="1600" b="0" i="0" u="none" strike="noStrike" cap="none" normalizeH="0" baseline="0">
                          <a:ln>
                            <a:noFill/>
                          </a:ln>
                          <a:solidFill>
                            <a:srgbClr val="000000"/>
                          </a:solidFill>
                          <a:effectLst/>
                          <a:latin typeface="Arial" panose="020B0604020202020204" pitchFamily="34" charset="0"/>
                          <a:cs typeface="Arial" panose="020B0604020202020204" pitchFamily="34" charset="0"/>
                        </a:rPr>
                        <a:t>120 </a:t>
                      </a:r>
                      <a:endParaRPr kumimoji="0" lang="en-US" sz="1600" b="1" i="1" u="none" strike="noStrike" cap="none" normalizeH="0" baseline="0">
                        <a:ln>
                          <a:noFill/>
                        </a:ln>
                        <a:solidFill>
                          <a:srgbClr val="000000"/>
                        </a:solidFill>
                        <a:effectLst/>
                        <a:latin typeface="Times New Roman" panose="02020603050405020304" pitchFamily="18" charset="0"/>
                        <a:cs typeface="Arial" panose="020B0604020202020204" pitchFamily="34" charset="0"/>
                      </a:endParaRPr>
                    </a:p>
                  </a:txBody>
                  <a:tcPr marL="8890" marR="8890" marT="0" marB="0"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solidFill>
                      <a:srgbClr val="E8D0D0"/>
                    </a:solidFill>
                  </a:tcPr>
                </a:tc>
                <a:tc>
                  <a:txBody>
                    <a:bodyPr/>
                    <a:lstStyle>
                      <a:lvl1pPr marL="0" algn="l" defTabSz="914400" rtl="0" eaLnBrk="1" latinLnBrk="0" hangingPunct="1">
                        <a:spcBef>
                          <a:spcPct val="20000"/>
                        </a:spcBef>
                        <a:defRPr sz="2800" kern="1200">
                          <a:solidFill>
                            <a:schemeClr val="tx1"/>
                          </a:solidFill>
                          <a:latin typeface="Arial" panose="020B0604020202020204" pitchFamily="34" charset="0"/>
                          <a:cs typeface="Arial" panose="020B0604020202020204" pitchFamily="34" charset="0"/>
                        </a:defRPr>
                      </a:lvl1pPr>
                      <a:lvl2pPr marL="742950" indent="-285750" algn="l" defTabSz="914400" rtl="0" eaLnBrk="1" latinLnBrk="0" hangingPunct="1">
                        <a:spcBef>
                          <a:spcPct val="20000"/>
                        </a:spcBef>
                        <a:defRPr sz="2400" kern="1200">
                          <a:solidFill>
                            <a:schemeClr val="tx1"/>
                          </a:solidFill>
                          <a:latin typeface="Arial" panose="020B0604020202020204" pitchFamily="34" charset="0"/>
                          <a:cs typeface="Arial" panose="020B0604020202020204" pitchFamily="34" charset="0"/>
                        </a:defRPr>
                      </a:lvl2pPr>
                      <a:lvl3pPr marL="1143000" indent="-228600" algn="l" defTabSz="914400" rtl="0" eaLnBrk="1" latinLnBrk="0" hangingPunct="1">
                        <a:spcBef>
                          <a:spcPct val="20000"/>
                        </a:spcBef>
                        <a:defRPr sz="2000" kern="1200">
                          <a:solidFill>
                            <a:schemeClr val="tx1"/>
                          </a:solidFill>
                          <a:latin typeface="Arial" panose="020B0604020202020204" pitchFamily="34" charset="0"/>
                          <a:cs typeface="Arial" panose="020B0604020202020204" pitchFamily="34" charset="0"/>
                        </a:defRPr>
                      </a:lvl3pPr>
                      <a:lvl4pPr marL="16002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4pPr>
                      <a:lvl5pPr marL="20574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5pPr>
                      <a:lvl6pPr marL="25146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6pPr>
                      <a:lvl7pPr marL="29718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7pPr>
                      <a:lvl8pPr marL="34290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8pPr>
                      <a:lvl9pPr marL="38862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20000"/>
                        </a:lnSpc>
                        <a:spcBef>
                          <a:spcPts val="100"/>
                        </a:spcBef>
                        <a:spcAft>
                          <a:spcPct val="0"/>
                        </a:spcAft>
                        <a:buClrTx/>
                        <a:buSzTx/>
                        <a:buFontTx/>
                        <a:buNone/>
                        <a:tabLst/>
                      </a:pPr>
                      <a:r>
                        <a:rPr kumimoji="0" lang="en-US" sz="1600" b="0" i="0" u="none" strike="noStrike" cap="none" normalizeH="0" baseline="0">
                          <a:ln>
                            <a:noFill/>
                          </a:ln>
                          <a:solidFill>
                            <a:srgbClr val="000000"/>
                          </a:solidFill>
                          <a:effectLst/>
                          <a:latin typeface="Arial" panose="020B0604020202020204" pitchFamily="34" charset="0"/>
                          <a:cs typeface="Arial" panose="020B0604020202020204" pitchFamily="34" charset="0"/>
                        </a:rPr>
                        <a:t>30 </a:t>
                      </a:r>
                      <a:endParaRPr kumimoji="0" lang="en-US" sz="1600" b="1" i="1" u="none" strike="noStrike" cap="none" normalizeH="0" baseline="0">
                        <a:ln>
                          <a:noFill/>
                        </a:ln>
                        <a:solidFill>
                          <a:srgbClr val="000000"/>
                        </a:solidFill>
                        <a:effectLst/>
                        <a:latin typeface="Times New Roman" panose="02020603050405020304" pitchFamily="18" charset="0"/>
                        <a:cs typeface="Arial" panose="020B0604020202020204" pitchFamily="34" charset="0"/>
                      </a:endParaRPr>
                    </a:p>
                  </a:txBody>
                  <a:tcPr marL="8890" marR="8890" marT="0" marB="0"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solidFill>
                      <a:srgbClr val="E8D0D0"/>
                    </a:solidFill>
                  </a:tcPr>
                </a:tc>
                <a:tc>
                  <a:txBody>
                    <a:bodyPr/>
                    <a:lstStyle>
                      <a:lvl1pPr marL="0" algn="l" defTabSz="914400" rtl="0" eaLnBrk="1" latinLnBrk="0" hangingPunct="1">
                        <a:spcBef>
                          <a:spcPct val="20000"/>
                        </a:spcBef>
                        <a:defRPr sz="2800" kern="1200">
                          <a:solidFill>
                            <a:schemeClr val="tx1"/>
                          </a:solidFill>
                          <a:latin typeface="Arial" panose="020B0604020202020204" pitchFamily="34" charset="0"/>
                          <a:cs typeface="Arial" panose="020B0604020202020204" pitchFamily="34" charset="0"/>
                        </a:defRPr>
                      </a:lvl1pPr>
                      <a:lvl2pPr marL="742950" indent="-285750" algn="l" defTabSz="914400" rtl="0" eaLnBrk="1" latinLnBrk="0" hangingPunct="1">
                        <a:spcBef>
                          <a:spcPct val="20000"/>
                        </a:spcBef>
                        <a:defRPr sz="2400" kern="1200">
                          <a:solidFill>
                            <a:schemeClr val="tx1"/>
                          </a:solidFill>
                          <a:latin typeface="Arial" panose="020B0604020202020204" pitchFamily="34" charset="0"/>
                          <a:cs typeface="Arial" panose="020B0604020202020204" pitchFamily="34" charset="0"/>
                        </a:defRPr>
                      </a:lvl2pPr>
                      <a:lvl3pPr marL="1143000" indent="-228600" algn="l" defTabSz="914400" rtl="0" eaLnBrk="1" latinLnBrk="0" hangingPunct="1">
                        <a:spcBef>
                          <a:spcPct val="20000"/>
                        </a:spcBef>
                        <a:defRPr sz="2000" kern="1200">
                          <a:solidFill>
                            <a:schemeClr val="tx1"/>
                          </a:solidFill>
                          <a:latin typeface="Arial" panose="020B0604020202020204" pitchFamily="34" charset="0"/>
                          <a:cs typeface="Arial" panose="020B0604020202020204" pitchFamily="34" charset="0"/>
                        </a:defRPr>
                      </a:lvl3pPr>
                      <a:lvl4pPr marL="16002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4pPr>
                      <a:lvl5pPr marL="20574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5pPr>
                      <a:lvl6pPr marL="25146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6pPr>
                      <a:lvl7pPr marL="29718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7pPr>
                      <a:lvl8pPr marL="34290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8pPr>
                      <a:lvl9pPr marL="38862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20000"/>
                        </a:lnSpc>
                        <a:spcBef>
                          <a:spcPts val="100"/>
                        </a:spcBef>
                        <a:spcAft>
                          <a:spcPct val="0"/>
                        </a:spcAft>
                        <a:buClrTx/>
                        <a:buSzTx/>
                        <a:buFontTx/>
                        <a:buNone/>
                        <a:tabLst/>
                      </a:pPr>
                      <a:r>
                        <a:rPr kumimoji="0" lang="en-US" sz="1600" b="0" i="0" u="none" strike="noStrike" cap="none" normalizeH="0" baseline="0">
                          <a:ln>
                            <a:noFill/>
                          </a:ln>
                          <a:solidFill>
                            <a:srgbClr val="000000"/>
                          </a:solidFill>
                          <a:effectLst/>
                          <a:latin typeface="Arial" panose="020B0604020202020204" pitchFamily="34" charset="0"/>
                          <a:cs typeface="Arial" panose="020B0604020202020204" pitchFamily="34" charset="0"/>
                        </a:rPr>
                        <a:t>150 </a:t>
                      </a:r>
                      <a:endParaRPr kumimoji="0" lang="en-US" sz="1600" b="1" i="1" u="none" strike="noStrike" cap="none" normalizeH="0" baseline="0">
                        <a:ln>
                          <a:noFill/>
                        </a:ln>
                        <a:solidFill>
                          <a:srgbClr val="000000"/>
                        </a:solidFill>
                        <a:effectLst/>
                        <a:latin typeface="Times New Roman" panose="02020603050405020304" pitchFamily="18" charset="0"/>
                        <a:cs typeface="Arial" panose="020B0604020202020204" pitchFamily="34" charset="0"/>
                      </a:endParaRPr>
                    </a:p>
                  </a:txBody>
                  <a:tcPr marL="8890" marR="8890" marT="0" marB="0"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solidFill>
                      <a:srgbClr val="E8D0D0"/>
                    </a:solidFill>
                  </a:tcPr>
                </a:tc>
                <a:tc>
                  <a:txBody>
                    <a:bodyPr/>
                    <a:lstStyle>
                      <a:lvl1pPr marL="0" algn="l" defTabSz="914400" rtl="0" eaLnBrk="1" latinLnBrk="0" hangingPunct="1">
                        <a:spcBef>
                          <a:spcPct val="20000"/>
                        </a:spcBef>
                        <a:defRPr sz="2800" kern="1200">
                          <a:solidFill>
                            <a:schemeClr val="tx1"/>
                          </a:solidFill>
                          <a:latin typeface="Arial" panose="020B0604020202020204" pitchFamily="34" charset="0"/>
                          <a:cs typeface="Arial" panose="020B0604020202020204" pitchFamily="34" charset="0"/>
                        </a:defRPr>
                      </a:lvl1pPr>
                      <a:lvl2pPr marL="742950" indent="-285750" algn="l" defTabSz="914400" rtl="0" eaLnBrk="1" latinLnBrk="0" hangingPunct="1">
                        <a:spcBef>
                          <a:spcPct val="20000"/>
                        </a:spcBef>
                        <a:defRPr sz="2400" kern="1200">
                          <a:solidFill>
                            <a:schemeClr val="tx1"/>
                          </a:solidFill>
                          <a:latin typeface="Arial" panose="020B0604020202020204" pitchFamily="34" charset="0"/>
                          <a:cs typeface="Arial" panose="020B0604020202020204" pitchFamily="34" charset="0"/>
                        </a:defRPr>
                      </a:lvl2pPr>
                      <a:lvl3pPr marL="1143000" indent="-228600" algn="l" defTabSz="914400" rtl="0" eaLnBrk="1" latinLnBrk="0" hangingPunct="1">
                        <a:spcBef>
                          <a:spcPct val="20000"/>
                        </a:spcBef>
                        <a:defRPr sz="2000" kern="1200">
                          <a:solidFill>
                            <a:schemeClr val="tx1"/>
                          </a:solidFill>
                          <a:latin typeface="Arial" panose="020B0604020202020204" pitchFamily="34" charset="0"/>
                          <a:cs typeface="Arial" panose="020B0604020202020204" pitchFamily="34" charset="0"/>
                        </a:defRPr>
                      </a:lvl3pPr>
                      <a:lvl4pPr marL="16002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4pPr>
                      <a:lvl5pPr marL="20574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5pPr>
                      <a:lvl6pPr marL="25146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6pPr>
                      <a:lvl7pPr marL="29718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7pPr>
                      <a:lvl8pPr marL="34290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8pPr>
                      <a:lvl9pPr marL="38862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20000"/>
                        </a:lnSpc>
                        <a:spcBef>
                          <a:spcPts val="100"/>
                        </a:spcBef>
                        <a:spcAft>
                          <a:spcPct val="0"/>
                        </a:spcAft>
                        <a:buClrTx/>
                        <a:buSzTx/>
                        <a:buFontTx/>
                        <a:buNone/>
                        <a:tabLst/>
                      </a:pPr>
                      <a:r>
                        <a:rPr kumimoji="0" lang="en-US" sz="1600" b="0" i="0" u="none" strike="noStrike" cap="none" normalizeH="0" baseline="0">
                          <a:ln>
                            <a:noFill/>
                          </a:ln>
                          <a:solidFill>
                            <a:srgbClr val="000000"/>
                          </a:solidFill>
                          <a:effectLst/>
                          <a:latin typeface="Arial" panose="020B0604020202020204" pitchFamily="34" charset="0"/>
                          <a:cs typeface="Arial" panose="020B0604020202020204" pitchFamily="34" charset="0"/>
                        </a:rPr>
                        <a:t>30 </a:t>
                      </a:r>
                      <a:endParaRPr kumimoji="0" lang="en-US" sz="1600" b="1" i="1" u="none" strike="noStrike" cap="none" normalizeH="0" baseline="0">
                        <a:ln>
                          <a:noFill/>
                        </a:ln>
                        <a:solidFill>
                          <a:srgbClr val="000000"/>
                        </a:solidFill>
                        <a:effectLst/>
                        <a:latin typeface="Times New Roman" panose="02020603050405020304" pitchFamily="18" charset="0"/>
                        <a:cs typeface="Arial" panose="020B0604020202020204" pitchFamily="34" charset="0"/>
                      </a:endParaRPr>
                    </a:p>
                  </a:txBody>
                  <a:tcPr marL="8890" marR="8890" marT="0" marB="0"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solidFill>
                      <a:srgbClr val="E8D0D0"/>
                    </a:solidFill>
                  </a:tcPr>
                </a:tc>
                <a:extLst>
                  <a:ext uri="{0D108BD9-81ED-4DB2-BD59-A6C34878D82A}">
                    <a16:rowId xmlns:a16="http://schemas.microsoft.com/office/drawing/2014/main" xmlns="" val="10003"/>
                  </a:ext>
                </a:extLst>
              </a:tr>
              <a:tr h="777875">
                <a:tc>
                  <a:txBody>
                    <a:bodyPr/>
                    <a:lstStyle>
                      <a:lvl1pPr marL="0" algn="l" defTabSz="914400" rtl="0" eaLnBrk="1" latinLnBrk="0" hangingPunct="1">
                        <a:spcBef>
                          <a:spcPct val="20000"/>
                        </a:spcBef>
                        <a:defRPr sz="2800" kern="1200">
                          <a:solidFill>
                            <a:schemeClr val="tx1"/>
                          </a:solidFill>
                          <a:latin typeface="Arial" panose="020B0604020202020204" pitchFamily="34" charset="0"/>
                          <a:cs typeface="Arial" panose="020B0604020202020204" pitchFamily="34" charset="0"/>
                        </a:defRPr>
                      </a:lvl1pPr>
                      <a:lvl2pPr marL="742950" indent="-285750" algn="l" defTabSz="914400" rtl="0" eaLnBrk="1" latinLnBrk="0" hangingPunct="1">
                        <a:spcBef>
                          <a:spcPct val="20000"/>
                        </a:spcBef>
                        <a:defRPr sz="2400" kern="1200">
                          <a:solidFill>
                            <a:schemeClr val="tx1"/>
                          </a:solidFill>
                          <a:latin typeface="Arial" panose="020B0604020202020204" pitchFamily="34" charset="0"/>
                          <a:cs typeface="Arial" panose="020B0604020202020204" pitchFamily="34" charset="0"/>
                        </a:defRPr>
                      </a:lvl2pPr>
                      <a:lvl3pPr marL="1143000" indent="-228600" algn="l" defTabSz="914400" rtl="0" eaLnBrk="1" latinLnBrk="0" hangingPunct="1">
                        <a:spcBef>
                          <a:spcPct val="20000"/>
                        </a:spcBef>
                        <a:defRPr sz="2000" kern="1200">
                          <a:solidFill>
                            <a:schemeClr val="tx1"/>
                          </a:solidFill>
                          <a:latin typeface="Arial" panose="020B0604020202020204" pitchFamily="34" charset="0"/>
                          <a:cs typeface="Arial" panose="020B0604020202020204" pitchFamily="34" charset="0"/>
                        </a:defRPr>
                      </a:lvl3pPr>
                      <a:lvl4pPr marL="16002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4pPr>
                      <a:lvl5pPr marL="20574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5pPr>
                      <a:lvl6pPr marL="25146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6pPr>
                      <a:lvl7pPr marL="29718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7pPr>
                      <a:lvl8pPr marL="34290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8pPr>
                      <a:lvl9pPr marL="38862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20000"/>
                        </a:lnSpc>
                        <a:spcBef>
                          <a:spcPts val="100"/>
                        </a:spcBef>
                        <a:spcAft>
                          <a:spcPct val="0"/>
                        </a:spcAft>
                        <a:buClrTx/>
                        <a:buSzTx/>
                        <a:buFontTx/>
                        <a:buNone/>
                        <a:tabLst/>
                      </a:pPr>
                      <a:r>
                        <a:rPr kumimoji="0" lang="en-US" sz="1600" b="0" i="0" u="none" strike="noStrike" cap="none" normalizeH="0" baseline="0">
                          <a:ln>
                            <a:noFill/>
                          </a:ln>
                          <a:solidFill>
                            <a:srgbClr val="000000"/>
                          </a:solidFill>
                          <a:effectLst/>
                          <a:latin typeface="Arial" panose="020B0604020202020204" pitchFamily="34" charset="0"/>
                          <a:cs typeface="Arial" panose="020B0604020202020204" pitchFamily="34" charset="0"/>
                        </a:rPr>
                        <a:t>Xấu </a:t>
                      </a:r>
                      <a:endParaRPr kumimoji="0" lang="en-US" sz="1600" b="1" i="1" u="none" strike="noStrike" cap="none" normalizeH="0" baseline="0">
                        <a:ln>
                          <a:noFill/>
                        </a:ln>
                        <a:solidFill>
                          <a:srgbClr val="000000"/>
                        </a:solidFill>
                        <a:effectLst/>
                        <a:latin typeface="Times New Roman" panose="02020603050405020304" pitchFamily="18" charset="0"/>
                        <a:cs typeface="Arial" panose="020B0604020202020204" pitchFamily="34" charset="0"/>
                      </a:endParaRPr>
                    </a:p>
                  </a:txBody>
                  <a:tcPr marL="8890" marR="8890" marT="0" marB="0"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solidFill>
                      <a:srgbClr val="F4E9E9"/>
                    </a:solidFill>
                  </a:tcPr>
                </a:tc>
                <a:tc>
                  <a:txBody>
                    <a:bodyPr/>
                    <a:lstStyle>
                      <a:lvl1pPr marL="0" algn="l" defTabSz="914400" rtl="0" eaLnBrk="1" latinLnBrk="0" hangingPunct="1">
                        <a:spcBef>
                          <a:spcPct val="20000"/>
                        </a:spcBef>
                        <a:defRPr sz="2800" kern="1200">
                          <a:solidFill>
                            <a:schemeClr val="tx1"/>
                          </a:solidFill>
                          <a:latin typeface="Arial" panose="020B0604020202020204" pitchFamily="34" charset="0"/>
                          <a:cs typeface="Arial" panose="020B0604020202020204" pitchFamily="34" charset="0"/>
                        </a:defRPr>
                      </a:lvl1pPr>
                      <a:lvl2pPr marL="742950" indent="-285750" algn="l" defTabSz="914400" rtl="0" eaLnBrk="1" latinLnBrk="0" hangingPunct="1">
                        <a:spcBef>
                          <a:spcPct val="20000"/>
                        </a:spcBef>
                        <a:defRPr sz="2400" kern="1200">
                          <a:solidFill>
                            <a:schemeClr val="tx1"/>
                          </a:solidFill>
                          <a:latin typeface="Arial" panose="020B0604020202020204" pitchFamily="34" charset="0"/>
                          <a:cs typeface="Arial" panose="020B0604020202020204" pitchFamily="34" charset="0"/>
                        </a:defRPr>
                      </a:lvl2pPr>
                      <a:lvl3pPr marL="1143000" indent="-228600" algn="l" defTabSz="914400" rtl="0" eaLnBrk="1" latinLnBrk="0" hangingPunct="1">
                        <a:spcBef>
                          <a:spcPct val="20000"/>
                        </a:spcBef>
                        <a:defRPr sz="2000" kern="1200">
                          <a:solidFill>
                            <a:schemeClr val="tx1"/>
                          </a:solidFill>
                          <a:latin typeface="Arial" panose="020B0604020202020204" pitchFamily="34" charset="0"/>
                          <a:cs typeface="Arial" panose="020B0604020202020204" pitchFamily="34" charset="0"/>
                        </a:defRPr>
                      </a:lvl3pPr>
                      <a:lvl4pPr marL="16002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4pPr>
                      <a:lvl5pPr marL="20574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5pPr>
                      <a:lvl6pPr marL="25146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6pPr>
                      <a:lvl7pPr marL="29718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7pPr>
                      <a:lvl8pPr marL="34290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8pPr>
                      <a:lvl9pPr marL="38862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20000"/>
                        </a:lnSpc>
                        <a:spcBef>
                          <a:spcPts val="100"/>
                        </a:spcBef>
                        <a:spcAft>
                          <a:spcPct val="0"/>
                        </a:spcAft>
                        <a:buClrTx/>
                        <a:buSzTx/>
                        <a:buFontTx/>
                        <a:buNone/>
                        <a:tabLst/>
                      </a:pPr>
                      <a:r>
                        <a:rPr kumimoji="0" lang="en-US" sz="1600" b="0" i="0" u="none" strike="noStrike" cap="none" normalizeH="0" baseline="0">
                          <a:ln>
                            <a:noFill/>
                          </a:ln>
                          <a:solidFill>
                            <a:srgbClr val="000000"/>
                          </a:solidFill>
                          <a:effectLst/>
                          <a:latin typeface="Arial" panose="020B0604020202020204" pitchFamily="34" charset="0"/>
                          <a:cs typeface="Arial" panose="020B0604020202020204" pitchFamily="34" charset="0"/>
                        </a:rPr>
                        <a:t>100 </a:t>
                      </a:r>
                      <a:endParaRPr kumimoji="0" lang="en-US" sz="1600" b="1" i="1" u="none" strike="noStrike" cap="none" normalizeH="0" baseline="0">
                        <a:ln>
                          <a:noFill/>
                        </a:ln>
                        <a:solidFill>
                          <a:srgbClr val="000000"/>
                        </a:solidFill>
                        <a:effectLst/>
                        <a:latin typeface="Times New Roman" panose="02020603050405020304" pitchFamily="18" charset="0"/>
                        <a:cs typeface="Arial" panose="020B0604020202020204" pitchFamily="34" charset="0"/>
                      </a:endParaRPr>
                    </a:p>
                  </a:txBody>
                  <a:tcPr marL="8890" marR="8890" marT="0" marB="0"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solidFill>
                      <a:srgbClr val="F4E9E9"/>
                    </a:solidFill>
                  </a:tcPr>
                </a:tc>
                <a:tc>
                  <a:txBody>
                    <a:bodyPr/>
                    <a:lstStyle>
                      <a:lvl1pPr marL="0" algn="l" defTabSz="914400" rtl="0" eaLnBrk="1" latinLnBrk="0" hangingPunct="1">
                        <a:spcBef>
                          <a:spcPct val="20000"/>
                        </a:spcBef>
                        <a:defRPr sz="2800" kern="1200">
                          <a:solidFill>
                            <a:schemeClr val="tx1"/>
                          </a:solidFill>
                          <a:latin typeface="Arial" panose="020B0604020202020204" pitchFamily="34" charset="0"/>
                          <a:cs typeface="Arial" panose="020B0604020202020204" pitchFamily="34" charset="0"/>
                        </a:defRPr>
                      </a:lvl1pPr>
                      <a:lvl2pPr marL="742950" indent="-285750" algn="l" defTabSz="914400" rtl="0" eaLnBrk="1" latinLnBrk="0" hangingPunct="1">
                        <a:spcBef>
                          <a:spcPct val="20000"/>
                        </a:spcBef>
                        <a:defRPr sz="2400" kern="1200">
                          <a:solidFill>
                            <a:schemeClr val="tx1"/>
                          </a:solidFill>
                          <a:latin typeface="Arial" panose="020B0604020202020204" pitchFamily="34" charset="0"/>
                          <a:cs typeface="Arial" panose="020B0604020202020204" pitchFamily="34" charset="0"/>
                        </a:defRPr>
                      </a:lvl2pPr>
                      <a:lvl3pPr marL="1143000" indent="-228600" algn="l" defTabSz="914400" rtl="0" eaLnBrk="1" latinLnBrk="0" hangingPunct="1">
                        <a:spcBef>
                          <a:spcPct val="20000"/>
                        </a:spcBef>
                        <a:defRPr sz="2000" kern="1200">
                          <a:solidFill>
                            <a:schemeClr val="tx1"/>
                          </a:solidFill>
                          <a:latin typeface="Arial" panose="020B0604020202020204" pitchFamily="34" charset="0"/>
                          <a:cs typeface="Arial" panose="020B0604020202020204" pitchFamily="34" charset="0"/>
                        </a:defRPr>
                      </a:lvl3pPr>
                      <a:lvl4pPr marL="16002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4pPr>
                      <a:lvl5pPr marL="20574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5pPr>
                      <a:lvl6pPr marL="25146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6pPr>
                      <a:lvl7pPr marL="29718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7pPr>
                      <a:lvl8pPr marL="34290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8pPr>
                      <a:lvl9pPr marL="38862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20000"/>
                        </a:lnSpc>
                        <a:spcBef>
                          <a:spcPts val="100"/>
                        </a:spcBef>
                        <a:spcAft>
                          <a:spcPct val="0"/>
                        </a:spcAft>
                        <a:buClrTx/>
                        <a:buSzTx/>
                        <a:buFontTx/>
                        <a:buNone/>
                        <a:tabLst/>
                      </a:pPr>
                      <a:r>
                        <a:rPr kumimoji="0" lang="en-US" sz="1600" b="0" i="0" u="none" strike="noStrike" cap="none" normalizeH="0" baseline="0">
                          <a:ln>
                            <a:noFill/>
                          </a:ln>
                          <a:solidFill>
                            <a:srgbClr val="000000"/>
                          </a:solidFill>
                          <a:effectLst/>
                          <a:latin typeface="Arial" panose="020B0604020202020204" pitchFamily="34" charset="0"/>
                          <a:cs typeface="Arial" panose="020B0604020202020204" pitchFamily="34" charset="0"/>
                        </a:rPr>
                        <a:t>20 </a:t>
                      </a:r>
                      <a:endParaRPr kumimoji="0" lang="en-US" sz="1600" b="1" i="1" u="none" strike="noStrike" cap="none" normalizeH="0" baseline="0">
                        <a:ln>
                          <a:noFill/>
                        </a:ln>
                        <a:solidFill>
                          <a:srgbClr val="000000"/>
                        </a:solidFill>
                        <a:effectLst/>
                        <a:latin typeface="Times New Roman" panose="02020603050405020304" pitchFamily="18" charset="0"/>
                        <a:cs typeface="Arial" panose="020B0604020202020204" pitchFamily="34" charset="0"/>
                      </a:endParaRPr>
                    </a:p>
                  </a:txBody>
                  <a:tcPr marL="8890" marR="8890" marT="0" marB="0"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solidFill>
                      <a:srgbClr val="F4E9E9"/>
                    </a:solidFill>
                  </a:tcPr>
                </a:tc>
                <a:tc>
                  <a:txBody>
                    <a:bodyPr/>
                    <a:lstStyle>
                      <a:lvl1pPr marL="0" algn="l" defTabSz="914400" rtl="0" eaLnBrk="1" latinLnBrk="0" hangingPunct="1">
                        <a:spcBef>
                          <a:spcPct val="20000"/>
                        </a:spcBef>
                        <a:defRPr sz="2800" kern="1200">
                          <a:solidFill>
                            <a:schemeClr val="tx1"/>
                          </a:solidFill>
                          <a:latin typeface="Arial" panose="020B0604020202020204" pitchFamily="34" charset="0"/>
                          <a:cs typeface="Arial" panose="020B0604020202020204" pitchFamily="34" charset="0"/>
                        </a:defRPr>
                      </a:lvl1pPr>
                      <a:lvl2pPr marL="742950" indent="-285750" algn="l" defTabSz="914400" rtl="0" eaLnBrk="1" latinLnBrk="0" hangingPunct="1">
                        <a:spcBef>
                          <a:spcPct val="20000"/>
                        </a:spcBef>
                        <a:defRPr sz="2400" kern="1200">
                          <a:solidFill>
                            <a:schemeClr val="tx1"/>
                          </a:solidFill>
                          <a:latin typeface="Arial" panose="020B0604020202020204" pitchFamily="34" charset="0"/>
                          <a:cs typeface="Arial" panose="020B0604020202020204" pitchFamily="34" charset="0"/>
                        </a:defRPr>
                      </a:lvl2pPr>
                      <a:lvl3pPr marL="1143000" indent="-228600" algn="l" defTabSz="914400" rtl="0" eaLnBrk="1" latinLnBrk="0" hangingPunct="1">
                        <a:spcBef>
                          <a:spcPct val="20000"/>
                        </a:spcBef>
                        <a:defRPr sz="2000" kern="1200">
                          <a:solidFill>
                            <a:schemeClr val="tx1"/>
                          </a:solidFill>
                          <a:latin typeface="Arial" panose="020B0604020202020204" pitchFamily="34" charset="0"/>
                          <a:cs typeface="Arial" panose="020B0604020202020204" pitchFamily="34" charset="0"/>
                        </a:defRPr>
                      </a:lvl3pPr>
                      <a:lvl4pPr marL="16002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4pPr>
                      <a:lvl5pPr marL="20574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5pPr>
                      <a:lvl6pPr marL="25146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6pPr>
                      <a:lvl7pPr marL="29718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7pPr>
                      <a:lvl8pPr marL="34290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8pPr>
                      <a:lvl9pPr marL="38862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20000"/>
                        </a:lnSpc>
                        <a:spcBef>
                          <a:spcPts val="100"/>
                        </a:spcBef>
                        <a:spcAft>
                          <a:spcPct val="0"/>
                        </a:spcAft>
                        <a:buClrTx/>
                        <a:buSzTx/>
                        <a:buFontTx/>
                        <a:buNone/>
                        <a:tabLst/>
                      </a:pPr>
                      <a:r>
                        <a:rPr kumimoji="0" lang="en-US" sz="1600" b="0" i="0" u="none" strike="noStrike" cap="none" normalizeH="0" baseline="0">
                          <a:ln>
                            <a:noFill/>
                          </a:ln>
                          <a:solidFill>
                            <a:srgbClr val="000000"/>
                          </a:solidFill>
                          <a:effectLst/>
                          <a:latin typeface="Arial" panose="020B0604020202020204" pitchFamily="34" charset="0"/>
                          <a:cs typeface="Arial" panose="020B0604020202020204" pitchFamily="34" charset="0"/>
                        </a:rPr>
                        <a:t>4 </a:t>
                      </a:r>
                      <a:endParaRPr kumimoji="0" lang="en-US" sz="1600" b="1" i="1" u="none" strike="noStrike" cap="none" normalizeH="0" baseline="0">
                        <a:ln>
                          <a:noFill/>
                        </a:ln>
                        <a:solidFill>
                          <a:srgbClr val="000000"/>
                        </a:solidFill>
                        <a:effectLst/>
                        <a:latin typeface="Times New Roman" panose="02020603050405020304" pitchFamily="18" charset="0"/>
                        <a:cs typeface="Arial" panose="020B0604020202020204" pitchFamily="34" charset="0"/>
                      </a:endParaRPr>
                    </a:p>
                  </a:txBody>
                  <a:tcPr marL="8890" marR="8890" marT="0" marB="0"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solidFill>
                      <a:srgbClr val="F4E9E9"/>
                    </a:solidFill>
                  </a:tcPr>
                </a:tc>
                <a:tc>
                  <a:txBody>
                    <a:bodyPr/>
                    <a:lstStyle>
                      <a:lvl1pPr marL="0" algn="l" defTabSz="914400" rtl="0" eaLnBrk="1" latinLnBrk="0" hangingPunct="1">
                        <a:spcBef>
                          <a:spcPct val="20000"/>
                        </a:spcBef>
                        <a:defRPr sz="2800" kern="1200">
                          <a:solidFill>
                            <a:schemeClr val="tx1"/>
                          </a:solidFill>
                          <a:latin typeface="Arial" panose="020B0604020202020204" pitchFamily="34" charset="0"/>
                          <a:cs typeface="Arial" panose="020B0604020202020204" pitchFamily="34" charset="0"/>
                        </a:defRPr>
                      </a:lvl1pPr>
                      <a:lvl2pPr marL="742950" indent="-285750" algn="l" defTabSz="914400" rtl="0" eaLnBrk="1" latinLnBrk="0" hangingPunct="1">
                        <a:spcBef>
                          <a:spcPct val="20000"/>
                        </a:spcBef>
                        <a:defRPr sz="2400" kern="1200">
                          <a:solidFill>
                            <a:schemeClr val="tx1"/>
                          </a:solidFill>
                          <a:latin typeface="Arial" panose="020B0604020202020204" pitchFamily="34" charset="0"/>
                          <a:cs typeface="Arial" panose="020B0604020202020204" pitchFamily="34" charset="0"/>
                        </a:defRPr>
                      </a:lvl2pPr>
                      <a:lvl3pPr marL="1143000" indent="-228600" algn="l" defTabSz="914400" rtl="0" eaLnBrk="1" latinLnBrk="0" hangingPunct="1">
                        <a:spcBef>
                          <a:spcPct val="20000"/>
                        </a:spcBef>
                        <a:defRPr sz="2000" kern="1200">
                          <a:solidFill>
                            <a:schemeClr val="tx1"/>
                          </a:solidFill>
                          <a:latin typeface="Arial" panose="020B0604020202020204" pitchFamily="34" charset="0"/>
                          <a:cs typeface="Arial" panose="020B0604020202020204" pitchFamily="34" charset="0"/>
                        </a:defRPr>
                      </a:lvl3pPr>
                      <a:lvl4pPr marL="16002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4pPr>
                      <a:lvl5pPr marL="20574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5pPr>
                      <a:lvl6pPr marL="25146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6pPr>
                      <a:lvl7pPr marL="29718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7pPr>
                      <a:lvl8pPr marL="34290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8pPr>
                      <a:lvl9pPr marL="38862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20000"/>
                        </a:lnSpc>
                        <a:spcBef>
                          <a:spcPts val="100"/>
                        </a:spcBef>
                        <a:spcAft>
                          <a:spcPct val="0"/>
                        </a:spcAft>
                        <a:buClrTx/>
                        <a:buSzTx/>
                        <a:buFontTx/>
                        <a:buNone/>
                        <a:tabLst/>
                      </a:pPr>
                      <a:r>
                        <a:rPr kumimoji="0" lang="en-US" sz="1600" b="0" i="0" u="none" strike="noStrike" cap="none" normalizeH="0" baseline="0">
                          <a:ln>
                            <a:noFill/>
                          </a:ln>
                          <a:solidFill>
                            <a:srgbClr val="000000"/>
                          </a:solidFill>
                          <a:effectLst/>
                          <a:latin typeface="Arial" panose="020B0604020202020204" pitchFamily="34" charset="0"/>
                          <a:cs typeface="Arial" panose="020B0604020202020204" pitchFamily="34" charset="0"/>
                        </a:rPr>
                        <a:t>30 </a:t>
                      </a:r>
                      <a:endParaRPr kumimoji="0" lang="en-US" sz="1600" b="1" i="1" u="none" strike="noStrike" cap="none" normalizeH="0" baseline="0">
                        <a:ln>
                          <a:noFill/>
                        </a:ln>
                        <a:solidFill>
                          <a:srgbClr val="000000"/>
                        </a:solidFill>
                        <a:effectLst/>
                        <a:latin typeface="Times New Roman" panose="02020603050405020304" pitchFamily="18" charset="0"/>
                        <a:cs typeface="Arial" panose="020B0604020202020204" pitchFamily="34" charset="0"/>
                      </a:endParaRPr>
                    </a:p>
                  </a:txBody>
                  <a:tcPr marL="8890" marR="8890" marT="0" marB="0"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solidFill>
                      <a:srgbClr val="F4E9E9"/>
                    </a:solidFill>
                  </a:tcPr>
                </a:tc>
                <a:tc>
                  <a:txBody>
                    <a:bodyPr/>
                    <a:lstStyle>
                      <a:lvl1pPr marL="0" algn="l" defTabSz="914400" rtl="0" eaLnBrk="1" latinLnBrk="0" hangingPunct="1">
                        <a:spcBef>
                          <a:spcPct val="20000"/>
                        </a:spcBef>
                        <a:defRPr sz="2800" kern="1200">
                          <a:solidFill>
                            <a:schemeClr val="tx1"/>
                          </a:solidFill>
                          <a:latin typeface="Arial" panose="020B0604020202020204" pitchFamily="34" charset="0"/>
                          <a:cs typeface="Arial" panose="020B0604020202020204" pitchFamily="34" charset="0"/>
                        </a:defRPr>
                      </a:lvl1pPr>
                      <a:lvl2pPr marL="742950" indent="-285750" algn="l" defTabSz="914400" rtl="0" eaLnBrk="1" latinLnBrk="0" hangingPunct="1">
                        <a:spcBef>
                          <a:spcPct val="20000"/>
                        </a:spcBef>
                        <a:defRPr sz="2400" kern="1200">
                          <a:solidFill>
                            <a:schemeClr val="tx1"/>
                          </a:solidFill>
                          <a:latin typeface="Arial" panose="020B0604020202020204" pitchFamily="34" charset="0"/>
                          <a:cs typeface="Arial" panose="020B0604020202020204" pitchFamily="34" charset="0"/>
                        </a:defRPr>
                      </a:lvl2pPr>
                      <a:lvl3pPr marL="1143000" indent="-228600" algn="l" defTabSz="914400" rtl="0" eaLnBrk="1" latinLnBrk="0" hangingPunct="1">
                        <a:spcBef>
                          <a:spcPct val="20000"/>
                        </a:spcBef>
                        <a:defRPr sz="2000" kern="1200">
                          <a:solidFill>
                            <a:schemeClr val="tx1"/>
                          </a:solidFill>
                          <a:latin typeface="Arial" panose="020B0604020202020204" pitchFamily="34" charset="0"/>
                          <a:cs typeface="Arial" panose="020B0604020202020204" pitchFamily="34" charset="0"/>
                        </a:defRPr>
                      </a:lvl3pPr>
                      <a:lvl4pPr marL="16002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4pPr>
                      <a:lvl5pPr marL="20574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5pPr>
                      <a:lvl6pPr marL="25146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6pPr>
                      <a:lvl7pPr marL="29718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7pPr>
                      <a:lvl8pPr marL="34290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8pPr>
                      <a:lvl9pPr marL="38862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20000"/>
                        </a:lnSpc>
                        <a:spcBef>
                          <a:spcPts val="100"/>
                        </a:spcBef>
                        <a:spcAft>
                          <a:spcPct val="0"/>
                        </a:spcAft>
                        <a:buClrTx/>
                        <a:buSzTx/>
                        <a:buFontTx/>
                        <a:buNone/>
                        <a:tabLst/>
                      </a:pPr>
                      <a:r>
                        <a:rPr kumimoji="0" lang="en-US" sz="1600" b="0" i="0" u="none" strike="noStrike" cap="none" normalizeH="0" baseline="0">
                          <a:ln>
                            <a:noFill/>
                          </a:ln>
                          <a:solidFill>
                            <a:srgbClr val="000000"/>
                          </a:solidFill>
                          <a:effectLst/>
                          <a:latin typeface="Arial" panose="020B0604020202020204" pitchFamily="34" charset="0"/>
                          <a:cs typeface="Arial" panose="020B0604020202020204" pitchFamily="34" charset="0"/>
                        </a:rPr>
                        <a:t>120 </a:t>
                      </a:r>
                      <a:endParaRPr kumimoji="0" lang="en-US" sz="1600" b="1" i="1" u="none" strike="noStrike" cap="none" normalizeH="0" baseline="0">
                        <a:ln>
                          <a:noFill/>
                        </a:ln>
                        <a:solidFill>
                          <a:srgbClr val="000000"/>
                        </a:solidFill>
                        <a:effectLst/>
                        <a:latin typeface="Times New Roman" panose="02020603050405020304" pitchFamily="18" charset="0"/>
                        <a:cs typeface="Arial" panose="020B0604020202020204" pitchFamily="34" charset="0"/>
                      </a:endParaRPr>
                    </a:p>
                  </a:txBody>
                  <a:tcPr marL="8890" marR="8890" marT="0" marB="0"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solidFill>
                      <a:srgbClr val="F4E9E9"/>
                    </a:solidFill>
                  </a:tcPr>
                </a:tc>
                <a:tc>
                  <a:txBody>
                    <a:bodyPr/>
                    <a:lstStyle>
                      <a:lvl1pPr marL="0" algn="l" defTabSz="914400" rtl="0" eaLnBrk="1" latinLnBrk="0" hangingPunct="1">
                        <a:spcBef>
                          <a:spcPct val="20000"/>
                        </a:spcBef>
                        <a:defRPr sz="2800" kern="1200">
                          <a:solidFill>
                            <a:schemeClr val="tx1"/>
                          </a:solidFill>
                          <a:latin typeface="Arial" panose="020B0604020202020204" pitchFamily="34" charset="0"/>
                          <a:cs typeface="Arial" panose="020B0604020202020204" pitchFamily="34" charset="0"/>
                        </a:defRPr>
                      </a:lvl1pPr>
                      <a:lvl2pPr marL="742950" indent="-285750" algn="l" defTabSz="914400" rtl="0" eaLnBrk="1" latinLnBrk="0" hangingPunct="1">
                        <a:spcBef>
                          <a:spcPct val="20000"/>
                        </a:spcBef>
                        <a:defRPr sz="2400" kern="1200">
                          <a:solidFill>
                            <a:schemeClr val="tx1"/>
                          </a:solidFill>
                          <a:latin typeface="Arial" panose="020B0604020202020204" pitchFamily="34" charset="0"/>
                          <a:cs typeface="Arial" panose="020B0604020202020204" pitchFamily="34" charset="0"/>
                        </a:defRPr>
                      </a:lvl2pPr>
                      <a:lvl3pPr marL="1143000" indent="-228600" algn="l" defTabSz="914400" rtl="0" eaLnBrk="1" latinLnBrk="0" hangingPunct="1">
                        <a:spcBef>
                          <a:spcPct val="20000"/>
                        </a:spcBef>
                        <a:defRPr sz="2000" kern="1200">
                          <a:solidFill>
                            <a:schemeClr val="tx1"/>
                          </a:solidFill>
                          <a:latin typeface="Arial" panose="020B0604020202020204" pitchFamily="34" charset="0"/>
                          <a:cs typeface="Arial" panose="020B0604020202020204" pitchFamily="34" charset="0"/>
                        </a:defRPr>
                      </a:lvl3pPr>
                      <a:lvl4pPr marL="16002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4pPr>
                      <a:lvl5pPr marL="20574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5pPr>
                      <a:lvl6pPr marL="25146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6pPr>
                      <a:lvl7pPr marL="29718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7pPr>
                      <a:lvl8pPr marL="34290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8pPr>
                      <a:lvl9pPr marL="38862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20000"/>
                        </a:lnSpc>
                        <a:spcBef>
                          <a:spcPts val="100"/>
                        </a:spcBef>
                        <a:spcAft>
                          <a:spcPct val="0"/>
                        </a:spcAft>
                        <a:buClrTx/>
                        <a:buSzTx/>
                        <a:buFontTx/>
                        <a:buNone/>
                        <a:tabLst/>
                      </a:pPr>
                      <a:r>
                        <a:rPr kumimoji="0" lang="en-US" sz="1600" b="0" i="0" u="none" strike="noStrike" cap="none" normalizeH="0" baseline="0">
                          <a:ln>
                            <a:noFill/>
                          </a:ln>
                          <a:solidFill>
                            <a:srgbClr val="000000"/>
                          </a:solidFill>
                          <a:effectLst/>
                          <a:latin typeface="Arial" panose="020B0604020202020204" pitchFamily="34" charset="0"/>
                          <a:cs typeface="Arial" panose="020B0604020202020204" pitchFamily="34" charset="0"/>
                        </a:rPr>
                        <a:t>30 </a:t>
                      </a:r>
                      <a:endParaRPr kumimoji="0" lang="en-US" sz="1600" b="1" i="1" u="none" strike="noStrike" cap="none" normalizeH="0" baseline="0">
                        <a:ln>
                          <a:noFill/>
                        </a:ln>
                        <a:solidFill>
                          <a:srgbClr val="000000"/>
                        </a:solidFill>
                        <a:effectLst/>
                        <a:latin typeface="Times New Roman" panose="02020603050405020304" pitchFamily="18" charset="0"/>
                        <a:cs typeface="Arial" panose="020B0604020202020204" pitchFamily="34" charset="0"/>
                      </a:endParaRPr>
                    </a:p>
                  </a:txBody>
                  <a:tcPr marL="8890" marR="8890" marT="0" marB="0"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solidFill>
                      <a:srgbClr val="F4E9E9"/>
                    </a:solidFill>
                  </a:tcPr>
                </a:tc>
                <a:tc>
                  <a:txBody>
                    <a:bodyPr/>
                    <a:lstStyle>
                      <a:lvl1pPr marL="0" algn="l" defTabSz="914400" rtl="0" eaLnBrk="1" latinLnBrk="0" hangingPunct="1">
                        <a:spcBef>
                          <a:spcPct val="20000"/>
                        </a:spcBef>
                        <a:defRPr sz="2800" kern="1200">
                          <a:solidFill>
                            <a:schemeClr val="tx1"/>
                          </a:solidFill>
                          <a:latin typeface="Arial" panose="020B0604020202020204" pitchFamily="34" charset="0"/>
                          <a:cs typeface="Arial" panose="020B0604020202020204" pitchFamily="34" charset="0"/>
                        </a:defRPr>
                      </a:lvl1pPr>
                      <a:lvl2pPr marL="742950" indent="-285750" algn="l" defTabSz="914400" rtl="0" eaLnBrk="1" latinLnBrk="0" hangingPunct="1">
                        <a:spcBef>
                          <a:spcPct val="20000"/>
                        </a:spcBef>
                        <a:defRPr sz="2400" kern="1200">
                          <a:solidFill>
                            <a:schemeClr val="tx1"/>
                          </a:solidFill>
                          <a:latin typeface="Arial" panose="020B0604020202020204" pitchFamily="34" charset="0"/>
                          <a:cs typeface="Arial" panose="020B0604020202020204" pitchFamily="34" charset="0"/>
                        </a:defRPr>
                      </a:lvl2pPr>
                      <a:lvl3pPr marL="1143000" indent="-228600" algn="l" defTabSz="914400" rtl="0" eaLnBrk="1" latinLnBrk="0" hangingPunct="1">
                        <a:spcBef>
                          <a:spcPct val="20000"/>
                        </a:spcBef>
                        <a:defRPr sz="2000" kern="1200">
                          <a:solidFill>
                            <a:schemeClr val="tx1"/>
                          </a:solidFill>
                          <a:latin typeface="Arial" panose="020B0604020202020204" pitchFamily="34" charset="0"/>
                          <a:cs typeface="Arial" panose="020B0604020202020204" pitchFamily="34" charset="0"/>
                        </a:defRPr>
                      </a:lvl3pPr>
                      <a:lvl4pPr marL="16002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4pPr>
                      <a:lvl5pPr marL="20574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5pPr>
                      <a:lvl6pPr marL="25146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6pPr>
                      <a:lvl7pPr marL="29718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7pPr>
                      <a:lvl8pPr marL="34290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8pPr>
                      <a:lvl9pPr marL="38862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20000"/>
                        </a:lnSpc>
                        <a:spcBef>
                          <a:spcPts val="100"/>
                        </a:spcBef>
                        <a:spcAft>
                          <a:spcPct val="0"/>
                        </a:spcAft>
                        <a:buClrTx/>
                        <a:buSzTx/>
                        <a:buFontTx/>
                        <a:buNone/>
                        <a:tabLst/>
                      </a:pPr>
                      <a:r>
                        <a:rPr kumimoji="0" lang="en-US" sz="1600" b="0" i="0" u="none" strike="noStrike" cap="none" normalizeH="0" baseline="0">
                          <a:ln>
                            <a:noFill/>
                          </a:ln>
                          <a:solidFill>
                            <a:srgbClr val="000000"/>
                          </a:solidFill>
                          <a:effectLst/>
                          <a:latin typeface="Arial" panose="020B0604020202020204" pitchFamily="34" charset="0"/>
                          <a:cs typeface="Arial" panose="020B0604020202020204" pitchFamily="34" charset="0"/>
                        </a:rPr>
                        <a:t>120 </a:t>
                      </a:r>
                      <a:endParaRPr kumimoji="0" lang="en-US" sz="1600" b="1" i="1" u="none" strike="noStrike" cap="none" normalizeH="0" baseline="0">
                        <a:ln>
                          <a:noFill/>
                        </a:ln>
                        <a:solidFill>
                          <a:srgbClr val="000000"/>
                        </a:solidFill>
                        <a:effectLst/>
                        <a:latin typeface="Times New Roman" panose="02020603050405020304" pitchFamily="18" charset="0"/>
                        <a:cs typeface="Arial" panose="020B0604020202020204" pitchFamily="34" charset="0"/>
                      </a:endParaRPr>
                    </a:p>
                  </a:txBody>
                  <a:tcPr marL="8890" marR="8890" marT="0" marB="0"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solidFill>
                      <a:srgbClr val="F4E9E9"/>
                    </a:solidFill>
                  </a:tcPr>
                </a:tc>
                <a:tc>
                  <a:txBody>
                    <a:bodyPr/>
                    <a:lstStyle>
                      <a:lvl1pPr marL="0" algn="l" defTabSz="914400" rtl="0" eaLnBrk="1" latinLnBrk="0" hangingPunct="1">
                        <a:spcBef>
                          <a:spcPct val="20000"/>
                        </a:spcBef>
                        <a:defRPr sz="2800" kern="1200">
                          <a:solidFill>
                            <a:schemeClr val="tx1"/>
                          </a:solidFill>
                          <a:latin typeface="Arial" panose="020B0604020202020204" pitchFamily="34" charset="0"/>
                          <a:cs typeface="Arial" panose="020B0604020202020204" pitchFamily="34" charset="0"/>
                        </a:defRPr>
                      </a:lvl1pPr>
                      <a:lvl2pPr marL="742950" indent="-285750" algn="l" defTabSz="914400" rtl="0" eaLnBrk="1" latinLnBrk="0" hangingPunct="1">
                        <a:spcBef>
                          <a:spcPct val="20000"/>
                        </a:spcBef>
                        <a:defRPr sz="2400" kern="1200">
                          <a:solidFill>
                            <a:schemeClr val="tx1"/>
                          </a:solidFill>
                          <a:latin typeface="Arial" panose="020B0604020202020204" pitchFamily="34" charset="0"/>
                          <a:cs typeface="Arial" panose="020B0604020202020204" pitchFamily="34" charset="0"/>
                        </a:defRPr>
                      </a:lvl2pPr>
                      <a:lvl3pPr marL="1143000" indent="-228600" algn="l" defTabSz="914400" rtl="0" eaLnBrk="1" latinLnBrk="0" hangingPunct="1">
                        <a:spcBef>
                          <a:spcPct val="20000"/>
                        </a:spcBef>
                        <a:defRPr sz="2000" kern="1200">
                          <a:solidFill>
                            <a:schemeClr val="tx1"/>
                          </a:solidFill>
                          <a:latin typeface="Arial" panose="020B0604020202020204" pitchFamily="34" charset="0"/>
                          <a:cs typeface="Arial" panose="020B0604020202020204" pitchFamily="34" charset="0"/>
                        </a:defRPr>
                      </a:lvl3pPr>
                      <a:lvl4pPr marL="16002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4pPr>
                      <a:lvl5pPr marL="20574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5pPr>
                      <a:lvl6pPr marL="25146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6pPr>
                      <a:lvl7pPr marL="29718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7pPr>
                      <a:lvl8pPr marL="34290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8pPr>
                      <a:lvl9pPr marL="38862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20000"/>
                        </a:lnSpc>
                        <a:spcBef>
                          <a:spcPts val="100"/>
                        </a:spcBef>
                        <a:spcAft>
                          <a:spcPct val="0"/>
                        </a:spcAft>
                        <a:buClrTx/>
                        <a:buSzTx/>
                        <a:buFontTx/>
                        <a:buNone/>
                        <a:tabLst/>
                      </a:pPr>
                      <a:r>
                        <a:rPr kumimoji="0" lang="en-US" sz="1600" b="0" i="0" u="none" strike="noStrike" cap="none" normalizeH="0" baseline="0" dirty="0">
                          <a:ln>
                            <a:noFill/>
                          </a:ln>
                          <a:solidFill>
                            <a:srgbClr val="000000"/>
                          </a:solidFill>
                          <a:effectLst/>
                          <a:latin typeface="Arial" panose="020B0604020202020204" pitchFamily="34" charset="0"/>
                          <a:cs typeface="Arial" panose="020B0604020202020204" pitchFamily="34" charset="0"/>
                        </a:rPr>
                        <a:t>0 </a:t>
                      </a:r>
                      <a:endParaRPr kumimoji="0" lang="en-US" sz="1600" b="1" i="1" u="none" strike="noStrike" cap="none" normalizeH="0" baseline="0" dirty="0">
                        <a:ln>
                          <a:noFill/>
                        </a:ln>
                        <a:solidFill>
                          <a:srgbClr val="000000"/>
                        </a:solidFill>
                        <a:effectLst/>
                        <a:latin typeface="Times New Roman" panose="02020603050405020304" pitchFamily="18" charset="0"/>
                        <a:cs typeface="Arial" panose="020B0604020202020204" pitchFamily="34" charset="0"/>
                      </a:endParaRPr>
                    </a:p>
                  </a:txBody>
                  <a:tcPr marL="8890" marR="8890" marT="0" marB="0"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solidFill>
                      <a:srgbClr val="F4E9E9"/>
                    </a:solidFill>
                  </a:tcPr>
                </a:tc>
                <a:extLst>
                  <a:ext uri="{0D108BD9-81ED-4DB2-BD59-A6C34878D82A}">
                    <a16:rowId xmlns:a16="http://schemas.microsoft.com/office/drawing/2014/main" xmlns="" val="10004"/>
                  </a:ext>
                </a:extLst>
              </a:tr>
            </a:tbl>
          </a:graphicData>
        </a:graphic>
      </p:graphicFrame>
      <p:pic>
        <p:nvPicPr>
          <p:cNvPr id="4098" name="Picture 2">
            <a:extLst>
              <a:ext uri="{FF2B5EF4-FFF2-40B4-BE49-F238E27FC236}">
                <a16:creationId xmlns:a16="http://schemas.microsoft.com/office/drawing/2014/main" xmlns="" id="{164749B2-24EF-4E03-B39A-1FC15C0690C1}"/>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763" y="4763"/>
            <a:ext cx="1057275" cy="1228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099" name="Picture 3">
            <a:extLst>
              <a:ext uri="{FF2B5EF4-FFF2-40B4-BE49-F238E27FC236}">
                <a16:creationId xmlns:a16="http://schemas.microsoft.com/office/drawing/2014/main" xmlns="" id="{00D5D6C2-A05D-4AEC-B1FF-01887712B232}"/>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0" y="5629275"/>
            <a:ext cx="809625" cy="1228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16703679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3" presetClass="entr" presetSubtype="16" fill="hold" grpId="0" nodeType="clickEffect">
                                  <p:stCondLst>
                                    <p:cond delay="0"/>
                                  </p:stCondLst>
                                  <p:childTnLst>
                                    <p:set>
                                      <p:cBhvr>
                                        <p:cTn id="6" dur="1" fill="hold">
                                          <p:stCondLst>
                                            <p:cond delay="0"/>
                                          </p:stCondLst>
                                        </p:cTn>
                                        <p:tgtEl>
                                          <p:spTgt spid="38"/>
                                        </p:tgtEl>
                                        <p:attrNameLst>
                                          <p:attrName>style.visibility</p:attrName>
                                        </p:attrNameLst>
                                      </p:cBhvr>
                                      <p:to>
                                        <p:strVal val="visible"/>
                                      </p:to>
                                    </p:set>
                                    <p:anim calcmode="lin" valueType="num">
                                      <p:cBhvr>
                                        <p:cTn id="7" dur="500" fill="hold"/>
                                        <p:tgtEl>
                                          <p:spTgt spid="38"/>
                                        </p:tgtEl>
                                        <p:attrNameLst>
                                          <p:attrName>ppt_w</p:attrName>
                                        </p:attrNameLst>
                                      </p:cBhvr>
                                      <p:tavLst>
                                        <p:tav tm="0">
                                          <p:val>
                                            <p:fltVal val="0"/>
                                          </p:val>
                                        </p:tav>
                                        <p:tav tm="100000">
                                          <p:val>
                                            <p:strVal val="#ppt_w"/>
                                          </p:val>
                                        </p:tav>
                                      </p:tavLst>
                                    </p:anim>
                                    <p:anim calcmode="lin" valueType="num">
                                      <p:cBhvr>
                                        <p:cTn id="8" dur="500" fill="hold"/>
                                        <p:tgtEl>
                                          <p:spTgt spid="38"/>
                                        </p:tgtEl>
                                        <p:attrNameLst>
                                          <p:attrName>ppt_h</p:attrName>
                                        </p:attrNameLst>
                                      </p:cBhvr>
                                      <p:tavLst>
                                        <p:tav tm="0">
                                          <p:val>
                                            <p:fltVal val="0"/>
                                          </p:val>
                                        </p:tav>
                                        <p:tav tm="100000">
                                          <p:val>
                                            <p:strVal val="#ppt_h"/>
                                          </p:val>
                                        </p:tav>
                                      </p:tavLst>
                                    </p:anim>
                                  </p:childTnLst>
                                </p:cTn>
                              </p:par>
                            </p:childTnLst>
                          </p:cTn>
                        </p:par>
                      </p:childTnLst>
                    </p:cTn>
                  </p:par>
                  <p:par>
                    <p:cTn id="9" fill="hold">
                      <p:stCondLst>
                        <p:cond delay="indefinite"/>
                      </p:stCondLst>
                      <p:childTnLst>
                        <p:par>
                          <p:cTn id="10" fill="hold">
                            <p:stCondLst>
                              <p:cond delay="0"/>
                            </p:stCondLst>
                            <p:childTnLst>
                              <p:par>
                                <p:cTn id="11" presetID="23" presetClass="entr" presetSubtype="16" fill="hold" grpId="0" nodeType="clickEffect">
                                  <p:stCondLst>
                                    <p:cond delay="0"/>
                                  </p:stCondLst>
                                  <p:childTnLst>
                                    <p:set>
                                      <p:cBhvr>
                                        <p:cTn id="12" dur="1" fill="hold">
                                          <p:stCondLst>
                                            <p:cond delay="0"/>
                                          </p:stCondLst>
                                        </p:cTn>
                                        <p:tgtEl>
                                          <p:spTgt spid="39">
                                            <p:txEl>
                                              <p:pRg st="0" end="0"/>
                                            </p:txEl>
                                          </p:spTgt>
                                        </p:tgtEl>
                                        <p:attrNameLst>
                                          <p:attrName>style.visibility</p:attrName>
                                        </p:attrNameLst>
                                      </p:cBhvr>
                                      <p:to>
                                        <p:strVal val="visible"/>
                                      </p:to>
                                    </p:set>
                                    <p:anim calcmode="lin" valueType="num">
                                      <p:cBhvr>
                                        <p:cTn id="13" dur="500" fill="hold"/>
                                        <p:tgtEl>
                                          <p:spTgt spid="39">
                                            <p:txEl>
                                              <p:pRg st="0" end="0"/>
                                            </p:txEl>
                                          </p:spTgt>
                                        </p:tgtEl>
                                        <p:attrNameLst>
                                          <p:attrName>ppt_w</p:attrName>
                                        </p:attrNameLst>
                                      </p:cBhvr>
                                      <p:tavLst>
                                        <p:tav tm="0">
                                          <p:val>
                                            <p:fltVal val="0"/>
                                          </p:val>
                                        </p:tav>
                                        <p:tav tm="100000">
                                          <p:val>
                                            <p:strVal val="#ppt_w"/>
                                          </p:val>
                                        </p:tav>
                                      </p:tavLst>
                                    </p:anim>
                                    <p:anim calcmode="lin" valueType="num">
                                      <p:cBhvr>
                                        <p:cTn id="14" dur="500" fill="hold"/>
                                        <p:tgtEl>
                                          <p:spTgt spid="39">
                                            <p:txEl>
                                              <p:pRg st="0" end="0"/>
                                            </p:txEl>
                                          </p:spTgt>
                                        </p:tgtEl>
                                        <p:attrNameLst>
                                          <p:attrName>ppt_h</p:attrName>
                                        </p:attrNameLst>
                                      </p:cBhvr>
                                      <p:tavLst>
                                        <p:tav tm="0">
                                          <p:val>
                                            <p:fltVal val="0"/>
                                          </p:val>
                                        </p:tav>
                                        <p:tav tm="100000">
                                          <p:val>
                                            <p:strVal val="#ppt_h"/>
                                          </p:val>
                                        </p:tav>
                                      </p:tavLst>
                                    </p:anim>
                                  </p:childTnLst>
                                </p:cTn>
                              </p:par>
                            </p:childTnLst>
                          </p:cTn>
                        </p:par>
                      </p:childTnLst>
                    </p:cTn>
                  </p:par>
                  <p:par>
                    <p:cTn id="15" fill="hold">
                      <p:stCondLst>
                        <p:cond delay="indefinite"/>
                      </p:stCondLst>
                      <p:childTnLst>
                        <p:par>
                          <p:cTn id="16" fill="hold">
                            <p:stCondLst>
                              <p:cond delay="0"/>
                            </p:stCondLst>
                            <p:childTnLst>
                              <p:par>
                                <p:cTn id="17" presetID="23" presetClass="entr" presetSubtype="16" fill="hold" nodeType="clickEffect">
                                  <p:stCondLst>
                                    <p:cond delay="0"/>
                                  </p:stCondLst>
                                  <p:childTnLst>
                                    <p:set>
                                      <p:cBhvr>
                                        <p:cTn id="18" dur="1" fill="hold">
                                          <p:stCondLst>
                                            <p:cond delay="0"/>
                                          </p:stCondLst>
                                        </p:cTn>
                                        <p:tgtEl>
                                          <p:spTgt spid="41"/>
                                        </p:tgtEl>
                                        <p:attrNameLst>
                                          <p:attrName>style.visibility</p:attrName>
                                        </p:attrNameLst>
                                      </p:cBhvr>
                                      <p:to>
                                        <p:strVal val="visible"/>
                                      </p:to>
                                    </p:set>
                                    <p:anim calcmode="lin" valueType="num">
                                      <p:cBhvr>
                                        <p:cTn id="19" dur="500" fill="hold"/>
                                        <p:tgtEl>
                                          <p:spTgt spid="41"/>
                                        </p:tgtEl>
                                        <p:attrNameLst>
                                          <p:attrName>ppt_w</p:attrName>
                                        </p:attrNameLst>
                                      </p:cBhvr>
                                      <p:tavLst>
                                        <p:tav tm="0">
                                          <p:val>
                                            <p:fltVal val="0"/>
                                          </p:val>
                                        </p:tav>
                                        <p:tav tm="100000">
                                          <p:val>
                                            <p:strVal val="#ppt_w"/>
                                          </p:val>
                                        </p:tav>
                                      </p:tavLst>
                                    </p:anim>
                                    <p:anim calcmode="lin" valueType="num">
                                      <p:cBhvr>
                                        <p:cTn id="20" dur="500" fill="hold"/>
                                        <p:tgtEl>
                                          <p:spTgt spid="41"/>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8" grpId="0" animBg="1"/>
      <p:bldP spid="39" grpId="0" build="p"/>
    </p:bldLst>
  </p:timing>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xmlns="" id="{93F28770-4042-4740-B2F2-3F3DFA54BC33}"/>
              </a:ext>
            </a:extLst>
          </p:cNvPr>
          <p:cNvSpPr txBox="1">
            <a:spLocks/>
          </p:cNvSpPr>
          <p:nvPr/>
        </p:nvSpPr>
        <p:spPr bwMode="auto">
          <a:xfrm>
            <a:off x="4484914" y="396422"/>
            <a:ext cx="3768725" cy="506413"/>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lIns="91425" tIns="91425" rIns="91425" bIns="91425" anchor="b"/>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2400" b="1" dirty="0" err="1">
                <a:solidFill>
                  <a:srgbClr val="669900"/>
                </a:solidFill>
                <a:latin typeface="Times New Roman" panose="02020603050405020304" pitchFamily="18" charset="0"/>
                <a:cs typeface="Times New Roman" panose="02020603050405020304" pitchFamily="18" charset="0"/>
                <a:sym typeface="Arial" panose="020B0604020202020204" pitchFamily="34" charset="0"/>
              </a:rPr>
              <a:t>Ví</a:t>
            </a:r>
            <a:r>
              <a:rPr lang="en-US" altLang="en-US" sz="2400" b="1" dirty="0">
                <a:solidFill>
                  <a:srgbClr val="669900"/>
                </a:solidFill>
                <a:latin typeface="Times New Roman" panose="02020603050405020304" pitchFamily="18" charset="0"/>
                <a:cs typeface="Times New Roman" panose="02020603050405020304" pitchFamily="18" charset="0"/>
                <a:sym typeface="Arial" panose="020B0604020202020204" pitchFamily="34" charset="0"/>
              </a:rPr>
              <a:t> </a:t>
            </a:r>
            <a:r>
              <a:rPr lang="en-US" altLang="en-US" sz="2400" b="1" dirty="0" err="1">
                <a:solidFill>
                  <a:srgbClr val="669900"/>
                </a:solidFill>
                <a:latin typeface="Times New Roman" panose="02020603050405020304" pitchFamily="18" charset="0"/>
                <a:cs typeface="Times New Roman" panose="02020603050405020304" pitchFamily="18" charset="0"/>
                <a:sym typeface="Arial" panose="020B0604020202020204" pitchFamily="34" charset="0"/>
              </a:rPr>
              <a:t>dụ</a:t>
            </a:r>
            <a:r>
              <a:rPr lang="en-US" altLang="en-US" sz="2400" b="1" dirty="0">
                <a:solidFill>
                  <a:srgbClr val="669900"/>
                </a:solidFill>
                <a:latin typeface="Times New Roman" panose="02020603050405020304" pitchFamily="18" charset="0"/>
                <a:cs typeface="Times New Roman" panose="02020603050405020304" pitchFamily="18" charset="0"/>
                <a:sym typeface="Arial" panose="020B0604020202020204" pitchFamily="34" charset="0"/>
              </a:rPr>
              <a:t>: </a:t>
            </a:r>
            <a:r>
              <a:rPr lang="vi-VN" altLang="en-US" sz="2400" b="1" dirty="0">
                <a:solidFill>
                  <a:srgbClr val="669900"/>
                </a:solidFill>
                <a:latin typeface="Times New Roman" panose="02020603050405020304" pitchFamily="18" charset="0"/>
                <a:cs typeface="Times New Roman" panose="02020603050405020304" pitchFamily="18" charset="0"/>
                <a:sym typeface="Arial" panose="020B0604020202020204" pitchFamily="34" charset="0"/>
              </a:rPr>
              <a:t>Địa tô chệnh lệch I</a:t>
            </a:r>
            <a:endParaRPr lang="en-US" altLang="en-US" sz="2400" b="1" dirty="0">
              <a:solidFill>
                <a:srgbClr val="669900"/>
              </a:solidFill>
              <a:latin typeface="Times New Roman" panose="02020603050405020304" pitchFamily="18" charset="0"/>
              <a:cs typeface="Times New Roman" panose="02020603050405020304" pitchFamily="18" charset="0"/>
              <a:sym typeface="Arial" panose="020B0604020202020204" pitchFamily="34" charset="0"/>
            </a:endParaRPr>
          </a:p>
        </p:txBody>
      </p:sp>
      <p:sp>
        <p:nvSpPr>
          <p:cNvPr id="3" name="Content Placeholder 2">
            <a:extLst>
              <a:ext uri="{FF2B5EF4-FFF2-40B4-BE49-F238E27FC236}">
                <a16:creationId xmlns:a16="http://schemas.microsoft.com/office/drawing/2014/main" xmlns="" id="{B74910D0-7B8F-4E02-BE3E-636306EBB984}"/>
              </a:ext>
            </a:extLst>
          </p:cNvPr>
          <p:cNvSpPr txBox="1">
            <a:spLocks/>
          </p:cNvSpPr>
          <p:nvPr/>
        </p:nvSpPr>
        <p:spPr bwMode="gray">
          <a:xfrm>
            <a:off x="1462089" y="1162731"/>
            <a:ext cx="8839200" cy="755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spcBef>
                <a:spcPct val="20000"/>
              </a:spcBef>
              <a:spcAft>
                <a:spcPct val="0"/>
              </a:spcAft>
              <a:buClr>
                <a:schemeClr val="tx2"/>
              </a:buClr>
              <a:buFont typeface="Wingdings" panose="05000000000000000000" pitchFamily="2" charset="2"/>
              <a:buChar char="v"/>
              <a:defRPr sz="2800">
                <a:solidFill>
                  <a:schemeClr val="tx1"/>
                </a:solidFill>
                <a:latin typeface="+mn-lt"/>
                <a:ea typeface="+mn-ea"/>
                <a:cs typeface="+mn-cs"/>
              </a:defRPr>
            </a:lvl1pPr>
            <a:lvl2pPr marL="742950" indent="-285750" algn="l" rtl="0" eaLnBrk="0" fontAlgn="base" hangingPunct="0">
              <a:spcBef>
                <a:spcPct val="20000"/>
              </a:spcBef>
              <a:spcAft>
                <a:spcPct val="0"/>
              </a:spcAft>
              <a:buClr>
                <a:schemeClr val="accent1"/>
              </a:buClr>
              <a:buFont typeface="Wingdings" panose="05000000000000000000" pitchFamily="2" charset="2"/>
              <a:buChar char="§"/>
              <a:defRPr sz="2600">
                <a:solidFill>
                  <a:schemeClr val="tx1"/>
                </a:solidFill>
                <a:latin typeface="+mn-lt"/>
              </a:defRPr>
            </a:lvl2pPr>
            <a:lvl3pPr marL="1143000" indent="-228600" algn="l" rtl="0" eaLnBrk="0" fontAlgn="base" hangingPunct="0">
              <a:spcBef>
                <a:spcPct val="20000"/>
              </a:spcBef>
              <a:spcAft>
                <a:spcPct val="0"/>
              </a:spcAft>
              <a:buClr>
                <a:schemeClr val="accent2"/>
              </a:buClr>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vl6pPr marL="2514600" indent="-228600" algn="l" rtl="0" eaLnBrk="1" fontAlgn="base" hangingPunct="1">
              <a:spcBef>
                <a:spcPct val="20000"/>
              </a:spcBef>
              <a:spcAft>
                <a:spcPct val="0"/>
              </a:spcAft>
              <a:buChar char="»"/>
              <a:defRPr sz="2000">
                <a:solidFill>
                  <a:schemeClr val="tx1"/>
                </a:solidFill>
                <a:latin typeface="+mn-lt"/>
              </a:defRPr>
            </a:lvl6pPr>
            <a:lvl7pPr marL="2971800" indent="-228600" algn="l" rtl="0" eaLnBrk="1" fontAlgn="base" hangingPunct="1">
              <a:spcBef>
                <a:spcPct val="20000"/>
              </a:spcBef>
              <a:spcAft>
                <a:spcPct val="0"/>
              </a:spcAft>
              <a:buChar char="»"/>
              <a:defRPr sz="2000">
                <a:solidFill>
                  <a:schemeClr val="tx1"/>
                </a:solidFill>
                <a:latin typeface="+mn-lt"/>
              </a:defRPr>
            </a:lvl7pPr>
            <a:lvl8pPr marL="3429000" indent="-228600" algn="l" rtl="0" eaLnBrk="1" fontAlgn="base" hangingPunct="1">
              <a:spcBef>
                <a:spcPct val="20000"/>
              </a:spcBef>
              <a:spcAft>
                <a:spcPct val="0"/>
              </a:spcAft>
              <a:buChar char="»"/>
              <a:defRPr sz="2000">
                <a:solidFill>
                  <a:schemeClr val="tx1"/>
                </a:solidFill>
                <a:latin typeface="+mn-lt"/>
              </a:defRPr>
            </a:lvl8pPr>
            <a:lvl9pPr marL="3886200" indent="-228600" algn="l" rtl="0" eaLnBrk="1" fontAlgn="base" hangingPunct="1">
              <a:spcBef>
                <a:spcPct val="20000"/>
              </a:spcBef>
              <a:spcAft>
                <a:spcPct val="0"/>
              </a:spcAft>
              <a:buChar char="»"/>
              <a:defRPr sz="2000">
                <a:solidFill>
                  <a:schemeClr val="tx1"/>
                </a:solidFill>
                <a:latin typeface="+mn-lt"/>
              </a:defRPr>
            </a:lvl9pPr>
          </a:lstStyle>
          <a:p>
            <a:pPr marL="0" indent="0" algn="ctr" defTabSz="914400">
              <a:buNone/>
            </a:pPr>
            <a:r>
              <a:rPr lang="en-US" altLang="en-US" sz="2400" i="1" kern="0" dirty="0">
                <a:solidFill>
                  <a:srgbClr val="002060"/>
                </a:solidFill>
                <a:latin typeface="Times New Roman" panose="02020603050405020304" pitchFamily="18" charset="0"/>
                <a:cs typeface="Times New Roman" panose="02020603050405020304" pitchFamily="18" charset="0"/>
              </a:rPr>
              <a:t>ĐTCL</a:t>
            </a:r>
            <a:r>
              <a:rPr lang="vi-VN" altLang="en-US" sz="2400" i="1" kern="0" dirty="0">
                <a:solidFill>
                  <a:srgbClr val="002060"/>
                </a:solidFill>
                <a:latin typeface="Times New Roman" panose="02020603050405020304" pitchFamily="18" charset="0"/>
                <a:cs typeface="Times New Roman" panose="02020603050405020304" pitchFamily="18" charset="0"/>
              </a:rPr>
              <a:t> I thu được trên những </a:t>
            </a:r>
            <a:r>
              <a:rPr lang="en-US" altLang="en-US" sz="2400" i="1" kern="0" dirty="0">
                <a:solidFill>
                  <a:srgbClr val="002060"/>
                </a:solidFill>
                <a:latin typeface="Times New Roman" panose="02020603050405020304" pitchFamily="18" charset="0"/>
                <a:cs typeface="Times New Roman" panose="02020603050405020304" pitchFamily="18" charset="0"/>
              </a:rPr>
              <a:t>RĐ</a:t>
            </a:r>
            <a:r>
              <a:rPr lang="vi-VN" altLang="en-US" sz="2400" i="1" kern="0" dirty="0">
                <a:solidFill>
                  <a:srgbClr val="002060"/>
                </a:solidFill>
                <a:latin typeface="Times New Roman" panose="02020603050405020304" pitchFamily="18" charset="0"/>
                <a:cs typeface="Times New Roman" panose="02020603050405020304" pitchFamily="18" charset="0"/>
              </a:rPr>
              <a:t> có vị trí thuận lợi như gần nơi tiêu thụ</a:t>
            </a:r>
            <a:r>
              <a:rPr lang="en-US" altLang="en-US" sz="2400" i="1" kern="0" dirty="0">
                <a:solidFill>
                  <a:srgbClr val="002060"/>
                </a:solidFill>
                <a:latin typeface="Times New Roman" panose="02020603050405020304" pitchFamily="18" charset="0"/>
                <a:cs typeface="Times New Roman" panose="02020603050405020304" pitchFamily="18" charset="0"/>
              </a:rPr>
              <a:t>,</a:t>
            </a:r>
            <a:r>
              <a:rPr lang="vi-VN" altLang="en-US" sz="2400" i="1" kern="0" dirty="0">
                <a:solidFill>
                  <a:srgbClr val="002060"/>
                </a:solidFill>
                <a:latin typeface="Times New Roman" panose="02020603050405020304" pitchFamily="18" charset="0"/>
                <a:cs typeface="Times New Roman" panose="02020603050405020304" pitchFamily="18" charset="0"/>
              </a:rPr>
              <a:t> gần đường giao thông. </a:t>
            </a:r>
            <a:endParaRPr lang="en-US" altLang="en-US" sz="2400" i="1" kern="0" dirty="0">
              <a:solidFill>
                <a:srgbClr val="002060"/>
              </a:solidFill>
              <a:latin typeface="Times New Roman" panose="02020603050405020304" pitchFamily="18" charset="0"/>
              <a:cs typeface="Times New Roman" panose="02020603050405020304" pitchFamily="18" charset="0"/>
            </a:endParaRPr>
          </a:p>
        </p:txBody>
      </p:sp>
      <p:sp>
        <p:nvSpPr>
          <p:cNvPr id="4" name="Slide Number Placeholder 3">
            <a:extLst>
              <a:ext uri="{FF2B5EF4-FFF2-40B4-BE49-F238E27FC236}">
                <a16:creationId xmlns:a16="http://schemas.microsoft.com/office/drawing/2014/main" xmlns="" id="{B0F48DE5-DC68-489E-BAC8-BBD95DBC26D3}"/>
              </a:ext>
            </a:extLst>
          </p:cNvPr>
          <p:cNvSpPr txBox="1">
            <a:spLocks noGrp="1"/>
          </p:cNvSpPr>
          <p:nvPr/>
        </p:nvSpPr>
        <p:spPr bwMode="auto">
          <a:xfrm>
            <a:off x="7874000" y="5761265"/>
            <a:ext cx="2133600" cy="365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r"/>
            <a:fld id="{1CAA0ED2-E6C9-4905-A581-7214643E907D}" type="slidenum">
              <a:rPr lang="en-US" altLang="en-US" sz="1200">
                <a:solidFill>
                  <a:srgbClr val="898989"/>
                </a:solidFill>
                <a:latin typeface="Calibri" panose="020F0502020204030204" pitchFamily="34" charset="0"/>
                <a:cs typeface="Arial" panose="020B0604020202020204" pitchFamily="34" charset="0"/>
              </a:rPr>
              <a:pPr algn="r"/>
              <a:t>114</a:t>
            </a:fld>
            <a:endParaRPr lang="en-US" altLang="en-US" sz="1200">
              <a:solidFill>
                <a:srgbClr val="898989"/>
              </a:solidFill>
              <a:latin typeface="Calibri" panose="020F0502020204030204" pitchFamily="34" charset="0"/>
              <a:cs typeface="Arial" panose="020B0604020202020204" pitchFamily="34" charset="0"/>
            </a:endParaRPr>
          </a:p>
        </p:txBody>
      </p:sp>
      <p:graphicFrame>
        <p:nvGraphicFramePr>
          <p:cNvPr id="5" name="Group 59">
            <a:extLst>
              <a:ext uri="{FF2B5EF4-FFF2-40B4-BE49-F238E27FC236}">
                <a16:creationId xmlns:a16="http://schemas.microsoft.com/office/drawing/2014/main" xmlns="" id="{0B6902DA-537E-4496-B4CA-D446878EC231}"/>
              </a:ext>
            </a:extLst>
          </p:cNvPr>
          <p:cNvGraphicFramePr>
            <a:graphicFrameLocks noGrp="1"/>
          </p:cNvGraphicFramePr>
          <p:nvPr>
            <p:extLst>
              <p:ext uri="{D42A27DB-BD31-4B8C-83A1-F6EECF244321}">
                <p14:modId xmlns:p14="http://schemas.microsoft.com/office/powerpoint/2010/main" val="3782526992"/>
              </p:ext>
            </p:extLst>
          </p:nvPr>
        </p:nvGraphicFramePr>
        <p:xfrm>
          <a:off x="1462088" y="2178277"/>
          <a:ext cx="8839200" cy="3948113"/>
        </p:xfrm>
        <a:graphic>
          <a:graphicData uri="http://schemas.openxmlformats.org/drawingml/2006/table">
            <a:tbl>
              <a:tblPr/>
              <a:tblGrid>
                <a:gridCol w="823913">
                  <a:extLst>
                    <a:ext uri="{9D8B030D-6E8A-4147-A177-3AD203B41FA5}">
                      <a16:colId xmlns:a16="http://schemas.microsoft.com/office/drawing/2014/main" xmlns="" val="20000"/>
                    </a:ext>
                  </a:extLst>
                </a:gridCol>
                <a:gridCol w="749300">
                  <a:extLst>
                    <a:ext uri="{9D8B030D-6E8A-4147-A177-3AD203B41FA5}">
                      <a16:colId xmlns:a16="http://schemas.microsoft.com/office/drawing/2014/main" xmlns="" val="20001"/>
                    </a:ext>
                  </a:extLst>
                </a:gridCol>
                <a:gridCol w="800100">
                  <a:extLst>
                    <a:ext uri="{9D8B030D-6E8A-4147-A177-3AD203B41FA5}">
                      <a16:colId xmlns:a16="http://schemas.microsoft.com/office/drawing/2014/main" xmlns="" val="20002"/>
                    </a:ext>
                  </a:extLst>
                </a:gridCol>
                <a:gridCol w="923925">
                  <a:extLst>
                    <a:ext uri="{9D8B030D-6E8A-4147-A177-3AD203B41FA5}">
                      <a16:colId xmlns:a16="http://schemas.microsoft.com/office/drawing/2014/main" xmlns="" val="20003"/>
                    </a:ext>
                  </a:extLst>
                </a:gridCol>
                <a:gridCol w="923925">
                  <a:extLst>
                    <a:ext uri="{9D8B030D-6E8A-4147-A177-3AD203B41FA5}">
                      <a16:colId xmlns:a16="http://schemas.microsoft.com/office/drawing/2014/main" xmlns="" val="20004"/>
                    </a:ext>
                  </a:extLst>
                </a:gridCol>
                <a:gridCol w="922337">
                  <a:extLst>
                    <a:ext uri="{9D8B030D-6E8A-4147-A177-3AD203B41FA5}">
                      <a16:colId xmlns:a16="http://schemas.microsoft.com/office/drawing/2014/main" xmlns="" val="20005"/>
                    </a:ext>
                  </a:extLst>
                </a:gridCol>
                <a:gridCol w="923925">
                  <a:extLst>
                    <a:ext uri="{9D8B030D-6E8A-4147-A177-3AD203B41FA5}">
                      <a16:colId xmlns:a16="http://schemas.microsoft.com/office/drawing/2014/main" xmlns="" val="20006"/>
                    </a:ext>
                  </a:extLst>
                </a:gridCol>
                <a:gridCol w="923925">
                  <a:extLst>
                    <a:ext uri="{9D8B030D-6E8A-4147-A177-3AD203B41FA5}">
                      <a16:colId xmlns:a16="http://schemas.microsoft.com/office/drawing/2014/main" xmlns="" val="20007"/>
                    </a:ext>
                  </a:extLst>
                </a:gridCol>
                <a:gridCol w="923925">
                  <a:extLst>
                    <a:ext uri="{9D8B030D-6E8A-4147-A177-3AD203B41FA5}">
                      <a16:colId xmlns:a16="http://schemas.microsoft.com/office/drawing/2014/main" xmlns="" val="20008"/>
                    </a:ext>
                  </a:extLst>
                </a:gridCol>
                <a:gridCol w="923925">
                  <a:extLst>
                    <a:ext uri="{9D8B030D-6E8A-4147-A177-3AD203B41FA5}">
                      <a16:colId xmlns:a16="http://schemas.microsoft.com/office/drawing/2014/main" xmlns="" val="20009"/>
                    </a:ext>
                  </a:extLst>
                </a:gridCol>
              </a:tblGrid>
              <a:tr h="847689">
                <a:tc rowSpan="2">
                  <a:txBody>
                    <a:bodyPr/>
                    <a:lstStyle>
                      <a:lvl1pPr marL="0" algn="l" defTabSz="914400" rtl="0" eaLnBrk="1" latinLnBrk="0" hangingPunct="1">
                        <a:spcBef>
                          <a:spcPct val="20000"/>
                        </a:spcBef>
                        <a:defRPr sz="2800" kern="1200">
                          <a:solidFill>
                            <a:schemeClr val="tx1"/>
                          </a:solidFill>
                          <a:latin typeface="Arial" panose="020B0604020202020204" pitchFamily="34" charset="0"/>
                          <a:cs typeface="Arial" panose="020B0604020202020204" pitchFamily="34" charset="0"/>
                        </a:defRPr>
                      </a:lvl1pPr>
                      <a:lvl2pPr marL="742950" indent="-285750" algn="l" defTabSz="914400" rtl="0" eaLnBrk="1" latinLnBrk="0" hangingPunct="1">
                        <a:spcBef>
                          <a:spcPct val="20000"/>
                        </a:spcBef>
                        <a:defRPr sz="2400" kern="1200">
                          <a:solidFill>
                            <a:schemeClr val="tx1"/>
                          </a:solidFill>
                          <a:latin typeface="Arial" panose="020B0604020202020204" pitchFamily="34" charset="0"/>
                          <a:cs typeface="Arial" panose="020B0604020202020204" pitchFamily="34" charset="0"/>
                        </a:defRPr>
                      </a:lvl2pPr>
                      <a:lvl3pPr marL="1143000" indent="-228600" algn="l" defTabSz="914400" rtl="0" eaLnBrk="1" latinLnBrk="0" hangingPunct="1">
                        <a:spcBef>
                          <a:spcPct val="20000"/>
                        </a:spcBef>
                        <a:defRPr sz="2000" kern="1200">
                          <a:solidFill>
                            <a:schemeClr val="tx1"/>
                          </a:solidFill>
                          <a:latin typeface="Arial" panose="020B0604020202020204" pitchFamily="34" charset="0"/>
                          <a:cs typeface="Arial" panose="020B0604020202020204" pitchFamily="34" charset="0"/>
                        </a:defRPr>
                      </a:lvl3pPr>
                      <a:lvl4pPr marL="16002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4pPr>
                      <a:lvl5pPr marL="20574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5pPr>
                      <a:lvl6pPr marL="25146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6pPr>
                      <a:lvl7pPr marL="29718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7pPr>
                      <a:lvl8pPr marL="34290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8pPr>
                      <a:lvl9pPr marL="38862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20000"/>
                        </a:lnSpc>
                        <a:spcBef>
                          <a:spcPts val="600"/>
                        </a:spcBef>
                        <a:spcAft>
                          <a:spcPts val="100"/>
                        </a:spcAft>
                        <a:buClrTx/>
                        <a:buSzTx/>
                        <a:buFontTx/>
                        <a:buNone/>
                        <a:tabLst/>
                      </a:pPr>
                      <a:r>
                        <a:rPr kumimoji="0" lang="vi-VN" sz="1800" b="1" i="0" u="none" strike="noStrike" cap="none" normalizeH="0" baseline="0" dirty="0">
                          <a:ln>
                            <a:noFill/>
                          </a:ln>
                          <a:solidFill>
                            <a:srgbClr val="FFFFFF"/>
                          </a:solidFill>
                          <a:effectLst/>
                          <a:latin typeface="Arial" panose="020B0604020202020204" pitchFamily="34" charset="0"/>
                          <a:cs typeface="Arial" panose="020B0604020202020204" pitchFamily="34" charset="0"/>
                        </a:rPr>
                        <a:t>Vị trí  ruộng đất </a:t>
                      </a:r>
                      <a:endParaRPr kumimoji="0" lang="vi-VN" sz="1800" b="1" i="0" u="none" strike="noStrike" cap="none" normalizeH="0" baseline="0" dirty="0">
                        <a:ln>
                          <a:noFill/>
                        </a:ln>
                        <a:solidFill>
                          <a:srgbClr val="FFFFFF"/>
                        </a:solidFill>
                        <a:effectLst/>
                        <a:latin typeface="Times New Roman" panose="02020603050405020304" pitchFamily="18" charset="0"/>
                        <a:cs typeface="Arial" panose="020B0604020202020204" pitchFamily="34" charset="0"/>
                      </a:endParaRPr>
                    </a:p>
                  </a:txBody>
                  <a:tcPr marL="18415" marR="18415" marT="0" marB="0"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38100" cap="flat" cmpd="sng" algn="ctr">
                      <a:solidFill>
                        <a:srgbClr val="FFFFFF"/>
                      </a:solidFill>
                      <a:prstDash val="solid"/>
                      <a:round/>
                      <a:headEnd type="none" w="med" len="med"/>
                      <a:tailEnd type="none" w="med" len="med"/>
                    </a:lnB>
                    <a:lnTlToBr>
                      <a:noFill/>
                    </a:lnTlToBr>
                    <a:lnBlToTr>
                      <a:noFill/>
                    </a:lnBlToTr>
                    <a:solidFill>
                      <a:srgbClr val="8064A2"/>
                    </a:solidFill>
                  </a:tcPr>
                </a:tc>
                <a:tc rowSpan="2">
                  <a:txBody>
                    <a:bodyPr/>
                    <a:lstStyle>
                      <a:lvl1pPr marL="0" algn="l" defTabSz="914400" rtl="0" eaLnBrk="1" latinLnBrk="0" hangingPunct="1">
                        <a:spcBef>
                          <a:spcPct val="20000"/>
                        </a:spcBef>
                        <a:defRPr sz="2800" kern="1200">
                          <a:solidFill>
                            <a:schemeClr val="tx1"/>
                          </a:solidFill>
                          <a:latin typeface="Arial" panose="020B0604020202020204" pitchFamily="34" charset="0"/>
                          <a:cs typeface="Arial" panose="020B0604020202020204" pitchFamily="34" charset="0"/>
                        </a:defRPr>
                      </a:lvl1pPr>
                      <a:lvl2pPr marL="742950" indent="-285750" algn="l" defTabSz="914400" rtl="0" eaLnBrk="1" latinLnBrk="0" hangingPunct="1">
                        <a:spcBef>
                          <a:spcPct val="20000"/>
                        </a:spcBef>
                        <a:defRPr sz="2400" kern="1200">
                          <a:solidFill>
                            <a:schemeClr val="tx1"/>
                          </a:solidFill>
                          <a:latin typeface="Arial" panose="020B0604020202020204" pitchFamily="34" charset="0"/>
                          <a:cs typeface="Arial" panose="020B0604020202020204" pitchFamily="34" charset="0"/>
                        </a:defRPr>
                      </a:lvl2pPr>
                      <a:lvl3pPr marL="1143000" indent="-228600" algn="l" defTabSz="914400" rtl="0" eaLnBrk="1" latinLnBrk="0" hangingPunct="1">
                        <a:spcBef>
                          <a:spcPct val="20000"/>
                        </a:spcBef>
                        <a:defRPr sz="2000" kern="1200">
                          <a:solidFill>
                            <a:schemeClr val="tx1"/>
                          </a:solidFill>
                          <a:latin typeface="Arial" panose="020B0604020202020204" pitchFamily="34" charset="0"/>
                          <a:cs typeface="Arial" panose="020B0604020202020204" pitchFamily="34" charset="0"/>
                        </a:defRPr>
                      </a:lvl3pPr>
                      <a:lvl4pPr marL="16002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4pPr>
                      <a:lvl5pPr marL="20574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5pPr>
                      <a:lvl6pPr marL="25146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6pPr>
                      <a:lvl7pPr marL="29718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7pPr>
                      <a:lvl8pPr marL="34290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8pPr>
                      <a:lvl9pPr marL="38862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20000"/>
                        </a:lnSpc>
                        <a:spcBef>
                          <a:spcPts val="600"/>
                        </a:spcBef>
                        <a:spcAft>
                          <a:spcPts val="100"/>
                        </a:spcAft>
                        <a:buClrTx/>
                        <a:buSzTx/>
                        <a:buFontTx/>
                        <a:buNone/>
                        <a:tabLst/>
                      </a:pPr>
                      <a:r>
                        <a:rPr kumimoji="0" lang="vi-VN" sz="1800" b="1" i="0" u="none" strike="noStrike" cap="none" normalizeH="0" baseline="0">
                          <a:ln>
                            <a:noFill/>
                          </a:ln>
                          <a:solidFill>
                            <a:srgbClr val="FFFFFF"/>
                          </a:solidFill>
                          <a:effectLst/>
                          <a:latin typeface="Arial" panose="020B0604020202020204" pitchFamily="34" charset="0"/>
                          <a:cs typeface="Arial" panose="020B0604020202020204" pitchFamily="34" charset="0"/>
                        </a:rPr>
                        <a:t>Tư bản</a:t>
                      </a:r>
                      <a:br>
                        <a:rPr kumimoji="0" lang="vi-VN" sz="1800" b="1" i="0" u="none" strike="noStrike" cap="none" normalizeH="0" baseline="0">
                          <a:ln>
                            <a:noFill/>
                          </a:ln>
                          <a:solidFill>
                            <a:srgbClr val="FFFFFF"/>
                          </a:solidFill>
                          <a:effectLst/>
                          <a:latin typeface="Arial" panose="020B0604020202020204" pitchFamily="34" charset="0"/>
                          <a:cs typeface="Arial" panose="020B0604020202020204" pitchFamily="34" charset="0"/>
                        </a:rPr>
                      </a:br>
                      <a:r>
                        <a:rPr kumimoji="0" lang="vi-VN" sz="1800" b="1" i="0" u="none" strike="noStrike" cap="none" normalizeH="0" baseline="0">
                          <a:ln>
                            <a:noFill/>
                          </a:ln>
                          <a:solidFill>
                            <a:srgbClr val="FFFFFF"/>
                          </a:solidFill>
                          <a:effectLst/>
                          <a:latin typeface="Arial" panose="020B0604020202020204" pitchFamily="34" charset="0"/>
                          <a:cs typeface="Arial" panose="020B0604020202020204" pitchFamily="34" charset="0"/>
                        </a:rPr>
                        <a:t>đầu tư </a:t>
                      </a:r>
                      <a:endParaRPr kumimoji="0" lang="vi-VN" sz="1800" b="1" i="0" u="none" strike="noStrike" cap="none" normalizeH="0" baseline="0">
                        <a:ln>
                          <a:noFill/>
                        </a:ln>
                        <a:solidFill>
                          <a:srgbClr val="FFFFFF"/>
                        </a:solidFill>
                        <a:effectLst/>
                        <a:latin typeface="Times New Roman" panose="02020603050405020304" pitchFamily="18" charset="0"/>
                        <a:cs typeface="Arial" panose="020B0604020202020204" pitchFamily="34" charset="0"/>
                      </a:endParaRPr>
                    </a:p>
                  </a:txBody>
                  <a:tcPr marL="18415" marR="18415" marT="0" marB="0"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38100" cap="flat" cmpd="sng" algn="ctr">
                      <a:solidFill>
                        <a:srgbClr val="FFFFFF"/>
                      </a:solidFill>
                      <a:prstDash val="solid"/>
                      <a:round/>
                      <a:headEnd type="none" w="med" len="med"/>
                      <a:tailEnd type="none" w="med" len="med"/>
                    </a:lnB>
                    <a:lnTlToBr>
                      <a:noFill/>
                    </a:lnTlToBr>
                    <a:lnBlToTr>
                      <a:noFill/>
                    </a:lnBlToTr>
                    <a:solidFill>
                      <a:srgbClr val="8064A2"/>
                    </a:solidFill>
                  </a:tcPr>
                </a:tc>
                <a:tc rowSpan="2">
                  <a:txBody>
                    <a:bodyPr/>
                    <a:lstStyle>
                      <a:lvl1pPr marL="0" algn="l" defTabSz="914400" rtl="0" eaLnBrk="1" latinLnBrk="0" hangingPunct="1">
                        <a:spcBef>
                          <a:spcPct val="20000"/>
                        </a:spcBef>
                        <a:defRPr sz="2800" kern="1200">
                          <a:solidFill>
                            <a:schemeClr val="tx1"/>
                          </a:solidFill>
                          <a:latin typeface="Arial" panose="020B0604020202020204" pitchFamily="34" charset="0"/>
                          <a:cs typeface="Arial" panose="020B0604020202020204" pitchFamily="34" charset="0"/>
                        </a:defRPr>
                      </a:lvl1pPr>
                      <a:lvl2pPr marL="742950" indent="-285750" algn="l" defTabSz="914400" rtl="0" eaLnBrk="1" latinLnBrk="0" hangingPunct="1">
                        <a:spcBef>
                          <a:spcPct val="20000"/>
                        </a:spcBef>
                        <a:defRPr sz="2400" kern="1200">
                          <a:solidFill>
                            <a:schemeClr val="tx1"/>
                          </a:solidFill>
                          <a:latin typeface="Arial" panose="020B0604020202020204" pitchFamily="34" charset="0"/>
                          <a:cs typeface="Arial" panose="020B0604020202020204" pitchFamily="34" charset="0"/>
                        </a:defRPr>
                      </a:lvl2pPr>
                      <a:lvl3pPr marL="1143000" indent="-228600" algn="l" defTabSz="914400" rtl="0" eaLnBrk="1" latinLnBrk="0" hangingPunct="1">
                        <a:spcBef>
                          <a:spcPct val="20000"/>
                        </a:spcBef>
                        <a:defRPr sz="2000" kern="1200">
                          <a:solidFill>
                            <a:schemeClr val="tx1"/>
                          </a:solidFill>
                          <a:latin typeface="Arial" panose="020B0604020202020204" pitchFamily="34" charset="0"/>
                          <a:cs typeface="Arial" panose="020B0604020202020204" pitchFamily="34" charset="0"/>
                        </a:defRPr>
                      </a:lvl3pPr>
                      <a:lvl4pPr marL="16002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4pPr>
                      <a:lvl5pPr marL="20574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5pPr>
                      <a:lvl6pPr marL="25146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6pPr>
                      <a:lvl7pPr marL="29718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7pPr>
                      <a:lvl8pPr marL="34290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8pPr>
                      <a:lvl9pPr marL="38862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20000"/>
                        </a:lnSpc>
                        <a:spcBef>
                          <a:spcPts val="600"/>
                        </a:spcBef>
                        <a:spcAft>
                          <a:spcPts val="100"/>
                        </a:spcAft>
                        <a:buClrTx/>
                        <a:buSzTx/>
                        <a:buFontTx/>
                        <a:buNone/>
                        <a:tabLst/>
                      </a:pPr>
                      <a:endParaRPr kumimoji="0" lang="en-US" sz="1800" b="1" i="0" u="none" strike="noStrike" cap="none" normalizeH="0" baseline="0" dirty="0">
                        <a:ln>
                          <a:noFill/>
                        </a:ln>
                        <a:solidFill>
                          <a:srgbClr val="FFFFFF"/>
                        </a:solidFill>
                        <a:effectLst/>
                        <a:latin typeface="Arial" panose="020B0604020202020204" pitchFamily="34" charset="0"/>
                        <a:cs typeface="Arial" panose="020B0604020202020204" pitchFamily="34" charset="0"/>
                      </a:endParaRPr>
                    </a:p>
                    <a:p>
                      <a:pPr marL="0" marR="0" lvl="0" indent="0" algn="ctr" defTabSz="914400" rtl="0" eaLnBrk="1" fontAlgn="base" latinLnBrk="0" hangingPunct="1">
                        <a:lnSpc>
                          <a:spcPct val="120000"/>
                        </a:lnSpc>
                        <a:spcBef>
                          <a:spcPts val="600"/>
                        </a:spcBef>
                        <a:spcAft>
                          <a:spcPts val="100"/>
                        </a:spcAft>
                        <a:buClrTx/>
                        <a:buSzTx/>
                        <a:buFontTx/>
                        <a:buNone/>
                        <a:tabLst/>
                      </a:pPr>
                      <a:r>
                        <a:rPr kumimoji="0" lang="en-US" sz="1800" b="1" i="0" u="none" strike="noStrike" cap="none" normalizeH="0" baseline="0" dirty="0">
                          <a:ln>
                            <a:noFill/>
                          </a:ln>
                          <a:solidFill>
                            <a:srgbClr val="FFFFFF"/>
                          </a:solidFill>
                          <a:effectLst/>
                          <a:latin typeface="Arial" panose="020B0604020202020204" pitchFamily="34" charset="0"/>
                          <a:cs typeface="Arial" panose="020B0604020202020204" pitchFamily="34" charset="0"/>
                        </a:rPr>
                        <a:t>P </a:t>
                      </a:r>
                      <a:endParaRPr kumimoji="0" lang="en-US" sz="1800" b="1" i="0" u="none" strike="noStrike" cap="none" normalizeH="0" baseline="0" dirty="0">
                        <a:ln>
                          <a:noFill/>
                        </a:ln>
                        <a:solidFill>
                          <a:srgbClr val="FFFFFF"/>
                        </a:solidFill>
                        <a:effectLst/>
                        <a:latin typeface="Times New Roman" panose="02020603050405020304" pitchFamily="18" charset="0"/>
                        <a:cs typeface="Arial" panose="020B0604020202020204" pitchFamily="34" charset="0"/>
                      </a:endParaRPr>
                    </a:p>
                  </a:txBody>
                  <a:tcPr marL="18415" marR="18415" marT="0" marB="0"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38100" cap="flat" cmpd="sng" algn="ctr">
                      <a:solidFill>
                        <a:srgbClr val="FFFFFF"/>
                      </a:solidFill>
                      <a:prstDash val="solid"/>
                      <a:round/>
                      <a:headEnd type="none" w="med" len="med"/>
                      <a:tailEnd type="none" w="med" len="med"/>
                    </a:lnB>
                    <a:lnTlToBr>
                      <a:noFill/>
                    </a:lnTlToBr>
                    <a:lnBlToTr>
                      <a:noFill/>
                    </a:lnBlToTr>
                    <a:solidFill>
                      <a:srgbClr val="8064A2"/>
                    </a:solidFill>
                  </a:tcPr>
                </a:tc>
                <a:tc rowSpan="2">
                  <a:txBody>
                    <a:bodyPr/>
                    <a:lstStyle>
                      <a:lvl1pPr marL="0" algn="l" defTabSz="914400" rtl="0" eaLnBrk="1" latinLnBrk="0" hangingPunct="1">
                        <a:spcBef>
                          <a:spcPct val="20000"/>
                        </a:spcBef>
                        <a:defRPr sz="2800" kern="1200">
                          <a:solidFill>
                            <a:schemeClr val="tx1"/>
                          </a:solidFill>
                          <a:latin typeface="Arial" panose="020B0604020202020204" pitchFamily="34" charset="0"/>
                          <a:cs typeface="Arial" panose="020B0604020202020204" pitchFamily="34" charset="0"/>
                        </a:defRPr>
                      </a:lvl1pPr>
                      <a:lvl2pPr marL="742950" indent="-285750" algn="l" defTabSz="914400" rtl="0" eaLnBrk="1" latinLnBrk="0" hangingPunct="1">
                        <a:spcBef>
                          <a:spcPct val="20000"/>
                        </a:spcBef>
                        <a:defRPr sz="2400" kern="1200">
                          <a:solidFill>
                            <a:schemeClr val="tx1"/>
                          </a:solidFill>
                          <a:latin typeface="Arial" panose="020B0604020202020204" pitchFamily="34" charset="0"/>
                          <a:cs typeface="Arial" panose="020B0604020202020204" pitchFamily="34" charset="0"/>
                        </a:defRPr>
                      </a:lvl2pPr>
                      <a:lvl3pPr marL="1143000" indent="-228600" algn="l" defTabSz="914400" rtl="0" eaLnBrk="1" latinLnBrk="0" hangingPunct="1">
                        <a:spcBef>
                          <a:spcPct val="20000"/>
                        </a:spcBef>
                        <a:defRPr sz="2000" kern="1200">
                          <a:solidFill>
                            <a:schemeClr val="tx1"/>
                          </a:solidFill>
                          <a:latin typeface="Arial" panose="020B0604020202020204" pitchFamily="34" charset="0"/>
                          <a:cs typeface="Arial" panose="020B0604020202020204" pitchFamily="34" charset="0"/>
                        </a:defRPr>
                      </a:lvl3pPr>
                      <a:lvl4pPr marL="16002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4pPr>
                      <a:lvl5pPr marL="20574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5pPr>
                      <a:lvl6pPr marL="25146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6pPr>
                      <a:lvl7pPr marL="29718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7pPr>
                      <a:lvl8pPr marL="34290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8pPr>
                      <a:lvl9pPr marL="38862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20000"/>
                        </a:lnSpc>
                        <a:spcBef>
                          <a:spcPts val="600"/>
                        </a:spcBef>
                        <a:spcAft>
                          <a:spcPts val="100"/>
                        </a:spcAft>
                        <a:buClrTx/>
                        <a:buSzTx/>
                        <a:buFontTx/>
                        <a:buNone/>
                        <a:tabLst/>
                      </a:pPr>
                      <a:r>
                        <a:rPr kumimoji="0" lang="vi-VN" sz="1800" b="1" i="0" u="none" strike="noStrike" cap="none" normalizeH="0" baseline="0" dirty="0">
                          <a:ln>
                            <a:noFill/>
                          </a:ln>
                          <a:solidFill>
                            <a:srgbClr val="FFFFFF"/>
                          </a:solidFill>
                          <a:effectLst/>
                          <a:latin typeface="Arial" panose="020B0604020202020204" pitchFamily="34" charset="0"/>
                          <a:cs typeface="Arial" panose="020B0604020202020204" pitchFamily="34" charset="0"/>
                        </a:rPr>
                        <a:t>Sản lượng </a:t>
                      </a:r>
                    </a:p>
                    <a:p>
                      <a:pPr marL="0" marR="0" lvl="0" indent="0" algn="ctr" defTabSz="914400" rtl="0" eaLnBrk="1" fontAlgn="base" latinLnBrk="0" hangingPunct="1">
                        <a:lnSpc>
                          <a:spcPct val="120000"/>
                        </a:lnSpc>
                        <a:spcBef>
                          <a:spcPts val="600"/>
                        </a:spcBef>
                        <a:spcAft>
                          <a:spcPts val="100"/>
                        </a:spcAft>
                        <a:buClrTx/>
                        <a:buSzTx/>
                        <a:buFontTx/>
                        <a:buNone/>
                        <a:tabLst/>
                      </a:pPr>
                      <a:r>
                        <a:rPr kumimoji="0" lang="vi-VN" sz="1800" b="1" i="0" u="none" strike="noStrike" cap="none" normalizeH="0" baseline="0" dirty="0">
                          <a:ln>
                            <a:noFill/>
                          </a:ln>
                          <a:solidFill>
                            <a:srgbClr val="FFFFFF"/>
                          </a:solidFill>
                          <a:effectLst/>
                          <a:latin typeface="Arial" panose="020B0604020202020204" pitchFamily="34" charset="0"/>
                          <a:cs typeface="Arial" panose="020B0604020202020204" pitchFamily="34" charset="0"/>
                        </a:rPr>
                        <a:t>(tạ) </a:t>
                      </a:r>
                      <a:endParaRPr kumimoji="0" lang="vi-VN" sz="1800" b="1" i="0" u="none" strike="noStrike" cap="none" normalizeH="0" baseline="0" dirty="0">
                        <a:ln>
                          <a:noFill/>
                        </a:ln>
                        <a:solidFill>
                          <a:srgbClr val="FFFFFF"/>
                        </a:solidFill>
                        <a:effectLst/>
                        <a:latin typeface="Times New Roman" panose="02020603050405020304" pitchFamily="18" charset="0"/>
                        <a:cs typeface="Arial" panose="020B0604020202020204" pitchFamily="34" charset="0"/>
                      </a:endParaRPr>
                    </a:p>
                  </a:txBody>
                  <a:tcPr marL="18415" marR="18415" marT="0" marB="0"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38100" cap="flat" cmpd="sng" algn="ctr">
                      <a:solidFill>
                        <a:srgbClr val="FFFFFF"/>
                      </a:solidFill>
                      <a:prstDash val="solid"/>
                      <a:round/>
                      <a:headEnd type="none" w="med" len="med"/>
                      <a:tailEnd type="none" w="med" len="med"/>
                    </a:lnB>
                    <a:lnTlToBr>
                      <a:noFill/>
                    </a:lnTlToBr>
                    <a:lnBlToTr>
                      <a:noFill/>
                    </a:lnBlToTr>
                    <a:solidFill>
                      <a:srgbClr val="8064A2"/>
                    </a:solidFill>
                  </a:tcPr>
                </a:tc>
                <a:tc rowSpan="2">
                  <a:txBody>
                    <a:bodyPr/>
                    <a:lstStyle>
                      <a:lvl1pPr marL="0" algn="l" defTabSz="914400" rtl="0" eaLnBrk="1" latinLnBrk="0" hangingPunct="1">
                        <a:spcBef>
                          <a:spcPct val="20000"/>
                        </a:spcBef>
                        <a:defRPr sz="2800" kern="1200">
                          <a:solidFill>
                            <a:schemeClr val="tx1"/>
                          </a:solidFill>
                          <a:latin typeface="Arial" panose="020B0604020202020204" pitchFamily="34" charset="0"/>
                          <a:cs typeface="Arial" panose="020B0604020202020204" pitchFamily="34" charset="0"/>
                        </a:defRPr>
                      </a:lvl1pPr>
                      <a:lvl2pPr marL="742950" indent="-285750" algn="l" defTabSz="914400" rtl="0" eaLnBrk="1" latinLnBrk="0" hangingPunct="1">
                        <a:spcBef>
                          <a:spcPct val="20000"/>
                        </a:spcBef>
                        <a:defRPr sz="2400" kern="1200">
                          <a:solidFill>
                            <a:schemeClr val="tx1"/>
                          </a:solidFill>
                          <a:latin typeface="Arial" panose="020B0604020202020204" pitchFamily="34" charset="0"/>
                          <a:cs typeface="Arial" panose="020B0604020202020204" pitchFamily="34" charset="0"/>
                        </a:defRPr>
                      </a:lvl2pPr>
                      <a:lvl3pPr marL="1143000" indent="-228600" algn="l" defTabSz="914400" rtl="0" eaLnBrk="1" latinLnBrk="0" hangingPunct="1">
                        <a:spcBef>
                          <a:spcPct val="20000"/>
                        </a:spcBef>
                        <a:defRPr sz="2000" kern="1200">
                          <a:solidFill>
                            <a:schemeClr val="tx1"/>
                          </a:solidFill>
                          <a:latin typeface="Arial" panose="020B0604020202020204" pitchFamily="34" charset="0"/>
                          <a:cs typeface="Arial" panose="020B0604020202020204" pitchFamily="34" charset="0"/>
                        </a:defRPr>
                      </a:lvl3pPr>
                      <a:lvl4pPr marL="16002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4pPr>
                      <a:lvl5pPr marL="20574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5pPr>
                      <a:lvl6pPr marL="25146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6pPr>
                      <a:lvl7pPr marL="29718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7pPr>
                      <a:lvl8pPr marL="34290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8pPr>
                      <a:lvl9pPr marL="38862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20000"/>
                        </a:lnSpc>
                        <a:spcBef>
                          <a:spcPts val="600"/>
                        </a:spcBef>
                        <a:spcAft>
                          <a:spcPts val="100"/>
                        </a:spcAft>
                        <a:buClrTx/>
                        <a:buSzTx/>
                        <a:buFontTx/>
                        <a:buNone/>
                        <a:tabLst/>
                      </a:pPr>
                      <a:r>
                        <a:rPr kumimoji="0" lang="en-US" sz="1800" b="1" i="0" u="none" strike="noStrike" cap="none" normalizeH="0" baseline="0">
                          <a:ln>
                            <a:noFill/>
                          </a:ln>
                          <a:solidFill>
                            <a:srgbClr val="FFFFFF"/>
                          </a:solidFill>
                          <a:effectLst/>
                          <a:latin typeface="Arial" panose="020B0604020202020204" pitchFamily="34" charset="0"/>
                          <a:cs typeface="Arial" panose="020B0604020202020204" pitchFamily="34" charset="0"/>
                        </a:rPr>
                        <a:t>Chi phí vận </a:t>
                      </a:r>
                    </a:p>
                    <a:p>
                      <a:pPr marL="0" marR="0" lvl="0" indent="0" algn="ctr" defTabSz="914400" rtl="0" eaLnBrk="1" fontAlgn="base" latinLnBrk="0" hangingPunct="1">
                        <a:lnSpc>
                          <a:spcPct val="120000"/>
                        </a:lnSpc>
                        <a:spcBef>
                          <a:spcPts val="600"/>
                        </a:spcBef>
                        <a:spcAft>
                          <a:spcPts val="100"/>
                        </a:spcAft>
                        <a:buClrTx/>
                        <a:buSzTx/>
                        <a:buFontTx/>
                        <a:buNone/>
                        <a:tabLst/>
                      </a:pPr>
                      <a:r>
                        <a:rPr kumimoji="0" lang="en-US" sz="1800" b="1" i="0" u="none" strike="noStrike" cap="none" normalizeH="0" baseline="0">
                          <a:ln>
                            <a:noFill/>
                          </a:ln>
                          <a:solidFill>
                            <a:srgbClr val="FFFFFF"/>
                          </a:solidFill>
                          <a:effectLst/>
                          <a:latin typeface="Arial" panose="020B0604020202020204" pitchFamily="34" charset="0"/>
                          <a:cs typeface="Arial" panose="020B0604020202020204" pitchFamily="34" charset="0"/>
                        </a:rPr>
                        <a:t>chuyển </a:t>
                      </a:r>
                      <a:endParaRPr kumimoji="0" lang="en-US" sz="1800" b="1" i="0" u="none" strike="noStrike" cap="none" normalizeH="0" baseline="0">
                        <a:ln>
                          <a:noFill/>
                        </a:ln>
                        <a:solidFill>
                          <a:srgbClr val="FFFFFF"/>
                        </a:solidFill>
                        <a:effectLst/>
                        <a:latin typeface="Times New Roman" panose="02020603050405020304" pitchFamily="18" charset="0"/>
                        <a:cs typeface="Arial" panose="020B0604020202020204" pitchFamily="34" charset="0"/>
                      </a:endParaRPr>
                    </a:p>
                  </a:txBody>
                  <a:tcPr marL="18415" marR="18415" marT="0" marB="0"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38100" cap="flat" cmpd="sng" algn="ctr">
                      <a:solidFill>
                        <a:srgbClr val="FFFFFF"/>
                      </a:solidFill>
                      <a:prstDash val="solid"/>
                      <a:round/>
                      <a:headEnd type="none" w="med" len="med"/>
                      <a:tailEnd type="none" w="med" len="med"/>
                    </a:lnB>
                    <a:lnTlToBr>
                      <a:noFill/>
                    </a:lnTlToBr>
                    <a:lnBlToTr>
                      <a:noFill/>
                    </a:lnBlToTr>
                    <a:solidFill>
                      <a:srgbClr val="8064A2"/>
                    </a:solidFill>
                  </a:tcPr>
                </a:tc>
                <a:tc rowSpan="2">
                  <a:txBody>
                    <a:bodyPr/>
                    <a:lstStyle>
                      <a:lvl1pPr marL="0" algn="l" defTabSz="914400" rtl="0" eaLnBrk="1" latinLnBrk="0" hangingPunct="1">
                        <a:spcBef>
                          <a:spcPct val="20000"/>
                        </a:spcBef>
                        <a:defRPr sz="2800" kern="1200">
                          <a:solidFill>
                            <a:schemeClr val="tx1"/>
                          </a:solidFill>
                          <a:latin typeface="Arial" panose="020B0604020202020204" pitchFamily="34" charset="0"/>
                          <a:cs typeface="Arial" panose="020B0604020202020204" pitchFamily="34" charset="0"/>
                        </a:defRPr>
                      </a:lvl1pPr>
                      <a:lvl2pPr marL="742950" indent="-285750" algn="l" defTabSz="914400" rtl="0" eaLnBrk="1" latinLnBrk="0" hangingPunct="1">
                        <a:spcBef>
                          <a:spcPct val="20000"/>
                        </a:spcBef>
                        <a:defRPr sz="2400" kern="1200">
                          <a:solidFill>
                            <a:schemeClr val="tx1"/>
                          </a:solidFill>
                          <a:latin typeface="Arial" panose="020B0604020202020204" pitchFamily="34" charset="0"/>
                          <a:cs typeface="Arial" panose="020B0604020202020204" pitchFamily="34" charset="0"/>
                        </a:defRPr>
                      </a:lvl2pPr>
                      <a:lvl3pPr marL="1143000" indent="-228600" algn="l" defTabSz="914400" rtl="0" eaLnBrk="1" latinLnBrk="0" hangingPunct="1">
                        <a:spcBef>
                          <a:spcPct val="20000"/>
                        </a:spcBef>
                        <a:defRPr sz="2000" kern="1200">
                          <a:solidFill>
                            <a:schemeClr val="tx1"/>
                          </a:solidFill>
                          <a:latin typeface="Arial" panose="020B0604020202020204" pitchFamily="34" charset="0"/>
                          <a:cs typeface="Arial" panose="020B0604020202020204" pitchFamily="34" charset="0"/>
                        </a:defRPr>
                      </a:lvl3pPr>
                      <a:lvl4pPr marL="16002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4pPr>
                      <a:lvl5pPr marL="20574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5pPr>
                      <a:lvl6pPr marL="25146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6pPr>
                      <a:lvl7pPr marL="29718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7pPr>
                      <a:lvl8pPr marL="34290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8pPr>
                      <a:lvl9pPr marL="38862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20000"/>
                        </a:lnSpc>
                        <a:spcBef>
                          <a:spcPts val="600"/>
                        </a:spcBef>
                        <a:spcAft>
                          <a:spcPts val="100"/>
                        </a:spcAft>
                        <a:buClrTx/>
                        <a:buSzTx/>
                        <a:buFontTx/>
                        <a:buNone/>
                        <a:tabLst/>
                      </a:pPr>
                      <a:r>
                        <a:rPr kumimoji="0" lang="nb-NO" sz="1800" b="1" i="0" u="none" strike="noStrike" cap="none" normalizeH="0" baseline="0">
                          <a:ln>
                            <a:noFill/>
                          </a:ln>
                          <a:solidFill>
                            <a:srgbClr val="FFFFFF"/>
                          </a:solidFill>
                          <a:effectLst/>
                          <a:latin typeface="Arial" panose="020B0604020202020204" pitchFamily="34" charset="0"/>
                          <a:cs typeface="Arial" panose="020B0604020202020204" pitchFamily="34" charset="0"/>
                        </a:rPr>
                        <a:t>Tổng giá cả SX </a:t>
                      </a:r>
                    </a:p>
                    <a:p>
                      <a:pPr marL="0" marR="0" lvl="0" indent="0" algn="ctr" defTabSz="914400" rtl="0" eaLnBrk="1" fontAlgn="base" latinLnBrk="0" hangingPunct="1">
                        <a:lnSpc>
                          <a:spcPct val="120000"/>
                        </a:lnSpc>
                        <a:spcBef>
                          <a:spcPts val="600"/>
                        </a:spcBef>
                        <a:spcAft>
                          <a:spcPts val="100"/>
                        </a:spcAft>
                        <a:buClrTx/>
                        <a:buSzTx/>
                        <a:buFontTx/>
                        <a:buNone/>
                        <a:tabLst/>
                      </a:pPr>
                      <a:r>
                        <a:rPr kumimoji="0" lang="nb-NO" sz="1800" b="1" i="0" u="none" strike="noStrike" cap="none" normalizeH="0" baseline="0">
                          <a:ln>
                            <a:noFill/>
                          </a:ln>
                          <a:solidFill>
                            <a:srgbClr val="FFFFFF"/>
                          </a:solidFill>
                          <a:effectLst/>
                          <a:latin typeface="Arial" panose="020B0604020202020204" pitchFamily="34" charset="0"/>
                          <a:cs typeface="Arial" panose="020B0604020202020204" pitchFamily="34" charset="0"/>
                        </a:rPr>
                        <a:t>cá biệt </a:t>
                      </a:r>
                      <a:endParaRPr kumimoji="0" lang="nb-NO" sz="1800" b="1" i="0" u="none" strike="noStrike" cap="none" normalizeH="0" baseline="0">
                        <a:ln>
                          <a:noFill/>
                        </a:ln>
                        <a:solidFill>
                          <a:srgbClr val="FFFFFF"/>
                        </a:solidFill>
                        <a:effectLst/>
                        <a:latin typeface="Times New Roman" panose="02020603050405020304" pitchFamily="18" charset="0"/>
                        <a:cs typeface="Arial" panose="020B0604020202020204" pitchFamily="34" charset="0"/>
                      </a:endParaRPr>
                    </a:p>
                  </a:txBody>
                  <a:tcPr marL="18415" marR="18415" marT="0" marB="0"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38100" cap="flat" cmpd="sng" algn="ctr">
                      <a:solidFill>
                        <a:srgbClr val="FFFFFF"/>
                      </a:solidFill>
                      <a:prstDash val="solid"/>
                      <a:round/>
                      <a:headEnd type="none" w="med" len="med"/>
                      <a:tailEnd type="none" w="med" len="med"/>
                    </a:lnB>
                    <a:lnTlToBr>
                      <a:noFill/>
                    </a:lnTlToBr>
                    <a:lnBlToTr>
                      <a:noFill/>
                    </a:lnBlToTr>
                    <a:solidFill>
                      <a:srgbClr val="8064A2"/>
                    </a:solidFill>
                  </a:tcPr>
                </a:tc>
                <a:tc rowSpan="2">
                  <a:txBody>
                    <a:bodyPr/>
                    <a:lstStyle>
                      <a:lvl1pPr marL="0" algn="l" defTabSz="914400" rtl="0" eaLnBrk="1" latinLnBrk="0" hangingPunct="1">
                        <a:spcBef>
                          <a:spcPct val="20000"/>
                        </a:spcBef>
                        <a:defRPr sz="2800" kern="1200">
                          <a:solidFill>
                            <a:schemeClr val="tx1"/>
                          </a:solidFill>
                          <a:latin typeface="Arial" panose="020B0604020202020204" pitchFamily="34" charset="0"/>
                          <a:cs typeface="Arial" panose="020B0604020202020204" pitchFamily="34" charset="0"/>
                        </a:defRPr>
                      </a:lvl1pPr>
                      <a:lvl2pPr marL="742950" indent="-285750" algn="l" defTabSz="914400" rtl="0" eaLnBrk="1" latinLnBrk="0" hangingPunct="1">
                        <a:spcBef>
                          <a:spcPct val="20000"/>
                        </a:spcBef>
                        <a:defRPr sz="2400" kern="1200">
                          <a:solidFill>
                            <a:schemeClr val="tx1"/>
                          </a:solidFill>
                          <a:latin typeface="Arial" panose="020B0604020202020204" pitchFamily="34" charset="0"/>
                          <a:cs typeface="Arial" panose="020B0604020202020204" pitchFamily="34" charset="0"/>
                        </a:defRPr>
                      </a:lvl2pPr>
                      <a:lvl3pPr marL="1143000" indent="-228600" algn="l" defTabSz="914400" rtl="0" eaLnBrk="1" latinLnBrk="0" hangingPunct="1">
                        <a:spcBef>
                          <a:spcPct val="20000"/>
                        </a:spcBef>
                        <a:defRPr sz="2000" kern="1200">
                          <a:solidFill>
                            <a:schemeClr val="tx1"/>
                          </a:solidFill>
                          <a:latin typeface="Arial" panose="020B0604020202020204" pitchFamily="34" charset="0"/>
                          <a:cs typeface="Arial" panose="020B0604020202020204" pitchFamily="34" charset="0"/>
                        </a:defRPr>
                      </a:lvl3pPr>
                      <a:lvl4pPr marL="16002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4pPr>
                      <a:lvl5pPr marL="20574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5pPr>
                      <a:lvl6pPr marL="25146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6pPr>
                      <a:lvl7pPr marL="29718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7pPr>
                      <a:lvl8pPr marL="34290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8pPr>
                      <a:lvl9pPr marL="38862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20000"/>
                        </a:lnSpc>
                        <a:spcBef>
                          <a:spcPts val="600"/>
                        </a:spcBef>
                        <a:spcAft>
                          <a:spcPts val="100"/>
                        </a:spcAft>
                        <a:buClrTx/>
                        <a:buSzTx/>
                        <a:buFontTx/>
                        <a:buNone/>
                        <a:tabLst/>
                      </a:pPr>
                      <a:r>
                        <a:rPr kumimoji="0" lang="nb-NO" sz="1800" b="1" i="0" u="none" strike="noStrike" cap="none" normalizeH="0" baseline="0" dirty="0">
                          <a:ln>
                            <a:noFill/>
                          </a:ln>
                          <a:solidFill>
                            <a:srgbClr val="FFFFFF"/>
                          </a:solidFill>
                          <a:effectLst/>
                          <a:latin typeface="Arial" panose="020B0604020202020204" pitchFamily="34" charset="0"/>
                          <a:cs typeface="Arial" panose="020B0604020202020204" pitchFamily="34" charset="0"/>
                        </a:rPr>
                        <a:t>Giá cả </a:t>
                      </a:r>
                    </a:p>
                    <a:p>
                      <a:pPr marL="0" marR="0" lvl="0" indent="0" algn="ctr" defTabSz="914400" rtl="0" eaLnBrk="1" fontAlgn="base" latinLnBrk="0" hangingPunct="1">
                        <a:lnSpc>
                          <a:spcPct val="120000"/>
                        </a:lnSpc>
                        <a:spcBef>
                          <a:spcPts val="600"/>
                        </a:spcBef>
                        <a:spcAft>
                          <a:spcPts val="100"/>
                        </a:spcAft>
                        <a:buClrTx/>
                        <a:buSzTx/>
                        <a:buFontTx/>
                        <a:buNone/>
                        <a:tabLst/>
                      </a:pPr>
                      <a:r>
                        <a:rPr kumimoji="0" lang="nb-NO" sz="1800" b="1" i="0" u="none" strike="noStrike" cap="none" normalizeH="0" baseline="0" dirty="0">
                          <a:ln>
                            <a:noFill/>
                          </a:ln>
                          <a:solidFill>
                            <a:srgbClr val="FFFFFF"/>
                          </a:solidFill>
                          <a:effectLst/>
                          <a:latin typeface="Arial" panose="020B0604020202020204" pitchFamily="34" charset="0"/>
                          <a:cs typeface="Arial" panose="020B0604020202020204" pitchFamily="34" charset="0"/>
                        </a:rPr>
                        <a:t>SX cá </a:t>
                      </a:r>
                    </a:p>
                    <a:p>
                      <a:pPr marL="0" marR="0" lvl="0" indent="0" algn="ctr" defTabSz="914400" rtl="0" eaLnBrk="1" fontAlgn="base" latinLnBrk="0" hangingPunct="1">
                        <a:lnSpc>
                          <a:spcPct val="120000"/>
                        </a:lnSpc>
                        <a:spcBef>
                          <a:spcPts val="600"/>
                        </a:spcBef>
                        <a:spcAft>
                          <a:spcPts val="100"/>
                        </a:spcAft>
                        <a:buClrTx/>
                        <a:buSzTx/>
                        <a:buFontTx/>
                        <a:buNone/>
                        <a:tabLst/>
                      </a:pPr>
                      <a:r>
                        <a:rPr kumimoji="0" lang="nb-NO" sz="1800" b="1" i="0" u="none" strike="noStrike" cap="none" normalizeH="0" baseline="0" dirty="0">
                          <a:ln>
                            <a:noFill/>
                          </a:ln>
                          <a:solidFill>
                            <a:srgbClr val="FFFFFF"/>
                          </a:solidFill>
                          <a:effectLst/>
                          <a:latin typeface="Arial" panose="020B0604020202020204" pitchFamily="34" charset="0"/>
                          <a:cs typeface="Arial" panose="020B0604020202020204" pitchFamily="34" charset="0"/>
                        </a:rPr>
                        <a:t>biệt </a:t>
                      </a:r>
                    </a:p>
                    <a:p>
                      <a:pPr marL="0" marR="0" lvl="0" indent="0" algn="ctr" defTabSz="914400" rtl="0" eaLnBrk="1" fontAlgn="base" latinLnBrk="0" hangingPunct="1">
                        <a:lnSpc>
                          <a:spcPct val="120000"/>
                        </a:lnSpc>
                        <a:spcBef>
                          <a:spcPts val="600"/>
                        </a:spcBef>
                        <a:spcAft>
                          <a:spcPts val="100"/>
                        </a:spcAft>
                        <a:buClrTx/>
                        <a:buSzTx/>
                        <a:buFontTx/>
                        <a:buNone/>
                        <a:tabLst/>
                      </a:pPr>
                      <a:r>
                        <a:rPr kumimoji="0" lang="nb-NO" sz="1800" b="1" i="0" u="none" strike="noStrike" cap="none" normalizeH="0" baseline="0" dirty="0">
                          <a:ln>
                            <a:noFill/>
                          </a:ln>
                          <a:solidFill>
                            <a:srgbClr val="FFFFFF"/>
                          </a:solidFill>
                          <a:effectLst/>
                          <a:latin typeface="Arial" panose="020B0604020202020204" pitchFamily="34" charset="0"/>
                          <a:cs typeface="Arial" panose="020B0604020202020204" pitchFamily="34" charset="0"/>
                        </a:rPr>
                        <a:t>1 tạ </a:t>
                      </a:r>
                      <a:endParaRPr kumimoji="0" lang="nb-NO" sz="1800" b="1" i="0" u="none" strike="noStrike" cap="none" normalizeH="0" baseline="0" dirty="0">
                        <a:ln>
                          <a:noFill/>
                        </a:ln>
                        <a:solidFill>
                          <a:srgbClr val="FFFFFF"/>
                        </a:solidFill>
                        <a:effectLst/>
                        <a:latin typeface="Times New Roman" panose="02020603050405020304" pitchFamily="18" charset="0"/>
                        <a:cs typeface="Arial" panose="020B0604020202020204" pitchFamily="34" charset="0"/>
                      </a:endParaRPr>
                    </a:p>
                  </a:txBody>
                  <a:tcPr marL="18415" marR="18415" marT="0" marB="0"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38100" cap="flat" cmpd="sng" algn="ctr">
                      <a:solidFill>
                        <a:srgbClr val="FFFFFF"/>
                      </a:solidFill>
                      <a:prstDash val="solid"/>
                      <a:round/>
                      <a:headEnd type="none" w="med" len="med"/>
                      <a:tailEnd type="none" w="med" len="med"/>
                    </a:lnB>
                    <a:lnTlToBr>
                      <a:noFill/>
                    </a:lnTlToBr>
                    <a:lnBlToTr>
                      <a:noFill/>
                    </a:lnBlToTr>
                    <a:solidFill>
                      <a:srgbClr val="8064A2"/>
                    </a:solidFill>
                  </a:tcPr>
                </a:tc>
                <a:tc gridSpan="2">
                  <a:txBody>
                    <a:bodyPr/>
                    <a:lstStyle>
                      <a:lvl1pPr marL="0" algn="l" defTabSz="914400" rtl="0" eaLnBrk="1" latinLnBrk="0" hangingPunct="1">
                        <a:spcBef>
                          <a:spcPct val="20000"/>
                        </a:spcBef>
                        <a:defRPr sz="2800" kern="1200">
                          <a:solidFill>
                            <a:schemeClr val="tx1"/>
                          </a:solidFill>
                          <a:latin typeface="Arial" panose="020B0604020202020204" pitchFamily="34" charset="0"/>
                          <a:cs typeface="Arial" panose="020B0604020202020204" pitchFamily="34" charset="0"/>
                        </a:defRPr>
                      </a:lvl1pPr>
                      <a:lvl2pPr marL="742950" indent="-285750" algn="l" defTabSz="914400" rtl="0" eaLnBrk="1" latinLnBrk="0" hangingPunct="1">
                        <a:spcBef>
                          <a:spcPct val="20000"/>
                        </a:spcBef>
                        <a:defRPr sz="2400" kern="1200">
                          <a:solidFill>
                            <a:schemeClr val="tx1"/>
                          </a:solidFill>
                          <a:latin typeface="Arial" panose="020B0604020202020204" pitchFamily="34" charset="0"/>
                          <a:cs typeface="Arial" panose="020B0604020202020204" pitchFamily="34" charset="0"/>
                        </a:defRPr>
                      </a:lvl2pPr>
                      <a:lvl3pPr marL="1143000" indent="-228600" algn="l" defTabSz="914400" rtl="0" eaLnBrk="1" latinLnBrk="0" hangingPunct="1">
                        <a:spcBef>
                          <a:spcPct val="20000"/>
                        </a:spcBef>
                        <a:defRPr sz="2000" kern="1200">
                          <a:solidFill>
                            <a:schemeClr val="tx1"/>
                          </a:solidFill>
                          <a:latin typeface="Arial" panose="020B0604020202020204" pitchFamily="34" charset="0"/>
                          <a:cs typeface="Arial" panose="020B0604020202020204" pitchFamily="34" charset="0"/>
                        </a:defRPr>
                      </a:lvl3pPr>
                      <a:lvl4pPr marL="16002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4pPr>
                      <a:lvl5pPr marL="20574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5pPr>
                      <a:lvl6pPr marL="25146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6pPr>
                      <a:lvl7pPr marL="29718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7pPr>
                      <a:lvl8pPr marL="34290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8pPr>
                      <a:lvl9pPr marL="38862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20000"/>
                        </a:lnSpc>
                        <a:spcBef>
                          <a:spcPts val="600"/>
                        </a:spcBef>
                        <a:spcAft>
                          <a:spcPts val="100"/>
                        </a:spcAft>
                        <a:buClrTx/>
                        <a:buSzTx/>
                        <a:buFontTx/>
                        <a:buNone/>
                        <a:tabLst/>
                      </a:pPr>
                      <a:r>
                        <a:rPr kumimoji="0" lang="pt-PT" sz="1800" b="1" i="0" u="none" strike="noStrike" cap="none" normalizeH="0" baseline="0">
                          <a:ln>
                            <a:noFill/>
                          </a:ln>
                          <a:solidFill>
                            <a:srgbClr val="FFFFFF"/>
                          </a:solidFill>
                          <a:effectLst/>
                          <a:latin typeface="Arial" panose="020B0604020202020204" pitchFamily="34" charset="0"/>
                          <a:cs typeface="Arial" panose="020B0604020202020204" pitchFamily="34" charset="0"/>
                        </a:rPr>
                        <a:t>Giá cả sản xuất chung </a:t>
                      </a:r>
                      <a:endParaRPr kumimoji="0" lang="pt-PT" sz="1800" b="1" i="0" u="none" strike="noStrike" cap="none" normalizeH="0" baseline="0">
                        <a:ln>
                          <a:noFill/>
                        </a:ln>
                        <a:solidFill>
                          <a:srgbClr val="FFFFFF"/>
                        </a:solidFill>
                        <a:effectLst/>
                        <a:latin typeface="Times New Roman" panose="02020603050405020304" pitchFamily="18" charset="0"/>
                        <a:cs typeface="Arial" panose="020B0604020202020204" pitchFamily="34" charset="0"/>
                      </a:endParaRPr>
                    </a:p>
                  </a:txBody>
                  <a:tcPr marL="18415" marR="18415" marT="0" marB="0"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38100" cap="flat" cmpd="sng" algn="ctr">
                      <a:solidFill>
                        <a:srgbClr val="FFFFFF"/>
                      </a:solidFill>
                      <a:prstDash val="solid"/>
                      <a:round/>
                      <a:headEnd type="none" w="med" len="med"/>
                      <a:tailEnd type="none" w="med" len="med"/>
                    </a:lnB>
                    <a:lnTlToBr>
                      <a:noFill/>
                    </a:lnTlToBr>
                    <a:lnBlToTr>
                      <a:noFill/>
                    </a:lnBlToTr>
                    <a:solidFill>
                      <a:srgbClr val="8064A2"/>
                    </a:solidFill>
                  </a:tcPr>
                </a:tc>
                <a:tc hMerge="1">
                  <a:txBody>
                    <a:bodyPr/>
                    <a:lstStyle/>
                    <a:p>
                      <a:endParaRPr lang="en-US"/>
                    </a:p>
                  </a:txBody>
                  <a:tcPr/>
                </a:tc>
                <a:tc rowSpan="2">
                  <a:txBody>
                    <a:bodyPr/>
                    <a:lstStyle>
                      <a:lvl1pPr marL="0" algn="l" defTabSz="914400" rtl="0" eaLnBrk="1" latinLnBrk="0" hangingPunct="1">
                        <a:spcBef>
                          <a:spcPct val="20000"/>
                        </a:spcBef>
                        <a:defRPr sz="2800" kern="1200">
                          <a:solidFill>
                            <a:schemeClr val="tx1"/>
                          </a:solidFill>
                          <a:latin typeface="Arial" panose="020B0604020202020204" pitchFamily="34" charset="0"/>
                          <a:cs typeface="Arial" panose="020B0604020202020204" pitchFamily="34" charset="0"/>
                        </a:defRPr>
                      </a:lvl1pPr>
                      <a:lvl2pPr marL="742950" indent="-285750" algn="l" defTabSz="914400" rtl="0" eaLnBrk="1" latinLnBrk="0" hangingPunct="1">
                        <a:spcBef>
                          <a:spcPct val="20000"/>
                        </a:spcBef>
                        <a:defRPr sz="2400" kern="1200">
                          <a:solidFill>
                            <a:schemeClr val="tx1"/>
                          </a:solidFill>
                          <a:latin typeface="Arial" panose="020B0604020202020204" pitchFamily="34" charset="0"/>
                          <a:cs typeface="Arial" panose="020B0604020202020204" pitchFamily="34" charset="0"/>
                        </a:defRPr>
                      </a:lvl2pPr>
                      <a:lvl3pPr marL="1143000" indent="-228600" algn="l" defTabSz="914400" rtl="0" eaLnBrk="1" latinLnBrk="0" hangingPunct="1">
                        <a:spcBef>
                          <a:spcPct val="20000"/>
                        </a:spcBef>
                        <a:defRPr sz="2000" kern="1200">
                          <a:solidFill>
                            <a:schemeClr val="tx1"/>
                          </a:solidFill>
                          <a:latin typeface="Arial" panose="020B0604020202020204" pitchFamily="34" charset="0"/>
                          <a:cs typeface="Arial" panose="020B0604020202020204" pitchFamily="34" charset="0"/>
                        </a:defRPr>
                      </a:lvl3pPr>
                      <a:lvl4pPr marL="16002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4pPr>
                      <a:lvl5pPr marL="20574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5pPr>
                      <a:lvl6pPr marL="25146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6pPr>
                      <a:lvl7pPr marL="29718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7pPr>
                      <a:lvl8pPr marL="34290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8pPr>
                      <a:lvl9pPr marL="38862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20000"/>
                        </a:lnSpc>
                        <a:spcBef>
                          <a:spcPts val="600"/>
                        </a:spcBef>
                        <a:spcAft>
                          <a:spcPts val="100"/>
                        </a:spcAft>
                        <a:buClrTx/>
                        <a:buSzTx/>
                        <a:buFontTx/>
                        <a:buNone/>
                        <a:tabLst/>
                      </a:pPr>
                      <a:r>
                        <a:rPr kumimoji="0" lang="de-DE" sz="1800" b="1" i="0" u="none" strike="noStrike" cap="none" normalizeH="0" baseline="0">
                          <a:ln>
                            <a:noFill/>
                          </a:ln>
                          <a:solidFill>
                            <a:srgbClr val="FFFFFF"/>
                          </a:solidFill>
                          <a:effectLst/>
                          <a:latin typeface="Arial" panose="020B0604020202020204" pitchFamily="34" charset="0"/>
                          <a:cs typeface="Arial" panose="020B0604020202020204" pitchFamily="34" charset="0"/>
                        </a:rPr>
                        <a:t>Địa tô chênh </a:t>
                      </a:r>
                    </a:p>
                    <a:p>
                      <a:pPr marL="0" marR="0" lvl="0" indent="0" algn="ctr" defTabSz="914400" rtl="0" eaLnBrk="1" fontAlgn="base" latinLnBrk="0" hangingPunct="1">
                        <a:lnSpc>
                          <a:spcPct val="120000"/>
                        </a:lnSpc>
                        <a:spcBef>
                          <a:spcPts val="600"/>
                        </a:spcBef>
                        <a:spcAft>
                          <a:spcPts val="100"/>
                        </a:spcAft>
                        <a:buClrTx/>
                        <a:buSzTx/>
                        <a:buFontTx/>
                        <a:buNone/>
                        <a:tabLst/>
                      </a:pPr>
                      <a:r>
                        <a:rPr kumimoji="0" lang="de-DE" sz="1800" b="1" i="0" u="none" strike="noStrike" cap="none" normalizeH="0" baseline="0">
                          <a:ln>
                            <a:noFill/>
                          </a:ln>
                          <a:solidFill>
                            <a:srgbClr val="FFFFFF"/>
                          </a:solidFill>
                          <a:effectLst/>
                          <a:latin typeface="Arial" panose="020B0604020202020204" pitchFamily="34" charset="0"/>
                          <a:cs typeface="Arial" panose="020B0604020202020204" pitchFamily="34" charset="0"/>
                        </a:rPr>
                        <a:t>lệch </a:t>
                      </a:r>
                      <a:endParaRPr kumimoji="0" lang="de-DE" sz="1800" b="1" i="0" u="none" strike="noStrike" cap="none" normalizeH="0" baseline="0">
                        <a:ln>
                          <a:noFill/>
                        </a:ln>
                        <a:solidFill>
                          <a:srgbClr val="FFFFFF"/>
                        </a:solidFill>
                        <a:effectLst/>
                        <a:latin typeface="Times New Roman" panose="02020603050405020304" pitchFamily="18" charset="0"/>
                        <a:cs typeface="Arial" panose="020B0604020202020204" pitchFamily="34" charset="0"/>
                      </a:endParaRPr>
                    </a:p>
                  </a:txBody>
                  <a:tcPr marL="18415" marR="18415" marT="0" marB="0"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38100" cap="flat" cmpd="sng" algn="ctr">
                      <a:solidFill>
                        <a:srgbClr val="FFFFFF"/>
                      </a:solidFill>
                      <a:prstDash val="solid"/>
                      <a:round/>
                      <a:headEnd type="none" w="med" len="med"/>
                      <a:tailEnd type="none" w="med" len="med"/>
                    </a:lnB>
                    <a:lnTlToBr>
                      <a:noFill/>
                    </a:lnTlToBr>
                    <a:lnBlToTr>
                      <a:noFill/>
                    </a:lnBlToTr>
                    <a:solidFill>
                      <a:srgbClr val="8064A2"/>
                    </a:solidFill>
                  </a:tcPr>
                </a:tc>
                <a:extLst>
                  <a:ext uri="{0D108BD9-81ED-4DB2-BD59-A6C34878D82A}">
                    <a16:rowId xmlns:a16="http://schemas.microsoft.com/office/drawing/2014/main" xmlns="" val="10000"/>
                  </a:ext>
                </a:extLst>
              </a:tr>
              <a:tr h="987552">
                <a:tc vMerge="1">
                  <a:txBody>
                    <a:bodyPr/>
                    <a:lstStyle/>
                    <a:p>
                      <a:endParaRPr lang="en-US"/>
                    </a:p>
                  </a:txBody>
                  <a:tcPr/>
                </a:tc>
                <a:tc vMerge="1">
                  <a:txBody>
                    <a:bodyPr/>
                    <a:lstStyle/>
                    <a:p>
                      <a:endParaRPr lang="en-US"/>
                    </a:p>
                  </a:txBody>
                  <a:tcPr/>
                </a:tc>
                <a:tc vMerge="1">
                  <a:txBody>
                    <a:bodyPr/>
                    <a:lstStyle/>
                    <a:p>
                      <a:endParaRPr lang="en-US"/>
                    </a:p>
                  </a:txBody>
                  <a:tcPr/>
                </a:tc>
                <a:tc vMerge="1">
                  <a:txBody>
                    <a:bodyPr/>
                    <a:lstStyle/>
                    <a:p>
                      <a:endParaRPr lang="en-US"/>
                    </a:p>
                  </a:txBody>
                  <a:tcPr/>
                </a:tc>
                <a:tc vMerge="1">
                  <a:txBody>
                    <a:bodyPr/>
                    <a:lstStyle/>
                    <a:p>
                      <a:endParaRPr lang="en-US"/>
                    </a:p>
                  </a:txBody>
                  <a:tcPr/>
                </a:tc>
                <a:tc vMerge="1">
                  <a:txBody>
                    <a:bodyPr/>
                    <a:lstStyle/>
                    <a:p>
                      <a:endParaRPr lang="en-US"/>
                    </a:p>
                  </a:txBody>
                  <a:tcPr/>
                </a:tc>
                <a:tc vMerge="1">
                  <a:txBody>
                    <a:bodyPr/>
                    <a:lstStyle/>
                    <a:p>
                      <a:endParaRPr lang="en-US"/>
                    </a:p>
                  </a:txBody>
                  <a:tcPr/>
                </a:tc>
                <a:tc>
                  <a:txBody>
                    <a:bodyPr/>
                    <a:lstStyle>
                      <a:lvl1pPr marL="0" algn="l" defTabSz="914400" rtl="0" eaLnBrk="1" latinLnBrk="0" hangingPunct="1">
                        <a:spcBef>
                          <a:spcPct val="20000"/>
                        </a:spcBef>
                        <a:defRPr sz="2800" kern="1200">
                          <a:solidFill>
                            <a:schemeClr val="tx1"/>
                          </a:solidFill>
                          <a:latin typeface="Arial" panose="020B0604020202020204" pitchFamily="34" charset="0"/>
                          <a:cs typeface="Arial" panose="020B0604020202020204" pitchFamily="34" charset="0"/>
                        </a:defRPr>
                      </a:lvl1pPr>
                      <a:lvl2pPr marL="742950" indent="-285750" algn="l" defTabSz="914400" rtl="0" eaLnBrk="1" latinLnBrk="0" hangingPunct="1">
                        <a:spcBef>
                          <a:spcPct val="20000"/>
                        </a:spcBef>
                        <a:defRPr sz="2400" kern="1200">
                          <a:solidFill>
                            <a:schemeClr val="tx1"/>
                          </a:solidFill>
                          <a:latin typeface="Arial" panose="020B0604020202020204" pitchFamily="34" charset="0"/>
                          <a:cs typeface="Arial" panose="020B0604020202020204" pitchFamily="34" charset="0"/>
                        </a:defRPr>
                      </a:lvl2pPr>
                      <a:lvl3pPr marL="1143000" indent="-228600" algn="l" defTabSz="914400" rtl="0" eaLnBrk="1" latinLnBrk="0" hangingPunct="1">
                        <a:spcBef>
                          <a:spcPct val="20000"/>
                        </a:spcBef>
                        <a:defRPr sz="2000" kern="1200">
                          <a:solidFill>
                            <a:schemeClr val="tx1"/>
                          </a:solidFill>
                          <a:latin typeface="Arial" panose="020B0604020202020204" pitchFamily="34" charset="0"/>
                          <a:cs typeface="Arial" panose="020B0604020202020204" pitchFamily="34" charset="0"/>
                        </a:defRPr>
                      </a:lvl3pPr>
                      <a:lvl4pPr marL="16002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4pPr>
                      <a:lvl5pPr marL="20574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5pPr>
                      <a:lvl6pPr marL="25146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6pPr>
                      <a:lvl7pPr marL="29718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7pPr>
                      <a:lvl8pPr marL="34290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8pPr>
                      <a:lvl9pPr marL="38862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20000"/>
                        </a:lnSpc>
                        <a:spcBef>
                          <a:spcPts val="600"/>
                        </a:spcBef>
                        <a:spcAft>
                          <a:spcPts val="100"/>
                        </a:spcAft>
                        <a:buClrTx/>
                        <a:buSzTx/>
                        <a:buFontTx/>
                        <a:buNone/>
                        <a:tabLst/>
                      </a:pPr>
                      <a:r>
                        <a:rPr kumimoji="0" lang="en-US" sz="1800" b="0" i="0" u="none" strike="noStrike" cap="none" normalizeH="0" baseline="0">
                          <a:ln>
                            <a:noFill/>
                          </a:ln>
                          <a:solidFill>
                            <a:srgbClr val="000000"/>
                          </a:solidFill>
                          <a:effectLst/>
                          <a:latin typeface="Arial" panose="020B0604020202020204" pitchFamily="34" charset="0"/>
                          <a:cs typeface="Arial" panose="020B0604020202020204" pitchFamily="34" charset="0"/>
                        </a:rPr>
                        <a:t>Của </a:t>
                      </a:r>
                    </a:p>
                    <a:p>
                      <a:pPr marL="0" marR="0" lvl="0" indent="0" algn="ctr" defTabSz="914400" rtl="0" eaLnBrk="1" fontAlgn="base" latinLnBrk="0" hangingPunct="1">
                        <a:lnSpc>
                          <a:spcPct val="120000"/>
                        </a:lnSpc>
                        <a:spcBef>
                          <a:spcPts val="600"/>
                        </a:spcBef>
                        <a:spcAft>
                          <a:spcPts val="100"/>
                        </a:spcAft>
                        <a:buClrTx/>
                        <a:buSzTx/>
                        <a:buFontTx/>
                        <a:buNone/>
                        <a:tabLst/>
                      </a:pPr>
                      <a:r>
                        <a:rPr kumimoji="0" lang="en-US" sz="1800" b="0" i="0" u="none" strike="noStrike" cap="none" normalizeH="0" baseline="0">
                          <a:ln>
                            <a:noFill/>
                          </a:ln>
                          <a:solidFill>
                            <a:srgbClr val="000000"/>
                          </a:solidFill>
                          <a:effectLst/>
                          <a:latin typeface="Arial" panose="020B0604020202020204" pitchFamily="34" charset="0"/>
                          <a:cs typeface="Arial" panose="020B0604020202020204" pitchFamily="34" charset="0"/>
                        </a:rPr>
                        <a:t>1 tạ </a:t>
                      </a:r>
                      <a:endParaRPr kumimoji="0" lang="en-US" sz="1800" b="0" i="0" u="none" strike="noStrike" cap="none" normalizeH="0" baseline="0">
                        <a:ln>
                          <a:noFill/>
                        </a:ln>
                        <a:solidFill>
                          <a:srgbClr val="000000"/>
                        </a:solidFill>
                        <a:effectLst/>
                        <a:latin typeface="Times New Roman" panose="02020603050405020304" pitchFamily="18" charset="0"/>
                        <a:cs typeface="Arial" panose="020B0604020202020204" pitchFamily="34" charset="0"/>
                      </a:endParaRPr>
                    </a:p>
                  </a:txBody>
                  <a:tcPr marL="18415" marR="18415" marT="0" marB="0" anchor="ctr" horzOverflow="overflow">
                    <a:lnL w="381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solidFill>
                      <a:srgbClr val="D8D3E0"/>
                    </a:solidFill>
                  </a:tcPr>
                </a:tc>
                <a:tc>
                  <a:txBody>
                    <a:bodyPr/>
                    <a:lstStyle>
                      <a:lvl1pPr marL="0" algn="l" defTabSz="914400" rtl="0" eaLnBrk="1" latinLnBrk="0" hangingPunct="1">
                        <a:spcBef>
                          <a:spcPct val="20000"/>
                        </a:spcBef>
                        <a:defRPr sz="2800" kern="1200">
                          <a:solidFill>
                            <a:schemeClr val="tx1"/>
                          </a:solidFill>
                          <a:latin typeface="Arial" panose="020B0604020202020204" pitchFamily="34" charset="0"/>
                          <a:cs typeface="Arial" panose="020B0604020202020204" pitchFamily="34" charset="0"/>
                        </a:defRPr>
                      </a:lvl1pPr>
                      <a:lvl2pPr marL="742950" indent="-285750" algn="l" defTabSz="914400" rtl="0" eaLnBrk="1" latinLnBrk="0" hangingPunct="1">
                        <a:spcBef>
                          <a:spcPct val="20000"/>
                        </a:spcBef>
                        <a:defRPr sz="2400" kern="1200">
                          <a:solidFill>
                            <a:schemeClr val="tx1"/>
                          </a:solidFill>
                          <a:latin typeface="Arial" panose="020B0604020202020204" pitchFamily="34" charset="0"/>
                          <a:cs typeface="Arial" panose="020B0604020202020204" pitchFamily="34" charset="0"/>
                        </a:defRPr>
                      </a:lvl2pPr>
                      <a:lvl3pPr marL="1143000" indent="-228600" algn="l" defTabSz="914400" rtl="0" eaLnBrk="1" latinLnBrk="0" hangingPunct="1">
                        <a:spcBef>
                          <a:spcPct val="20000"/>
                        </a:spcBef>
                        <a:defRPr sz="2000" kern="1200">
                          <a:solidFill>
                            <a:schemeClr val="tx1"/>
                          </a:solidFill>
                          <a:latin typeface="Arial" panose="020B0604020202020204" pitchFamily="34" charset="0"/>
                          <a:cs typeface="Arial" panose="020B0604020202020204" pitchFamily="34" charset="0"/>
                        </a:defRPr>
                      </a:lvl3pPr>
                      <a:lvl4pPr marL="16002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4pPr>
                      <a:lvl5pPr marL="20574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5pPr>
                      <a:lvl6pPr marL="25146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6pPr>
                      <a:lvl7pPr marL="29718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7pPr>
                      <a:lvl8pPr marL="34290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8pPr>
                      <a:lvl9pPr marL="38862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20000"/>
                        </a:lnSpc>
                        <a:spcBef>
                          <a:spcPts val="600"/>
                        </a:spcBef>
                        <a:spcAft>
                          <a:spcPts val="100"/>
                        </a:spcAft>
                        <a:buClrTx/>
                        <a:buSzTx/>
                        <a:buFontTx/>
                        <a:buNone/>
                        <a:tabLst/>
                      </a:pPr>
                      <a:r>
                        <a:rPr kumimoji="0" lang="pt-PT" sz="1800" b="0" i="0" u="none" strike="noStrike" cap="none" normalizeH="0" baseline="0">
                          <a:ln>
                            <a:noFill/>
                          </a:ln>
                          <a:solidFill>
                            <a:srgbClr val="000000"/>
                          </a:solidFill>
                          <a:effectLst/>
                          <a:latin typeface="Arial" panose="020B0604020202020204" pitchFamily="34" charset="0"/>
                          <a:cs typeface="Arial" panose="020B0604020202020204" pitchFamily="34" charset="0"/>
                        </a:rPr>
                        <a:t>Của tổng sản phẩm </a:t>
                      </a:r>
                      <a:endParaRPr kumimoji="0" lang="pt-PT" sz="1800" b="0" i="0" u="none" strike="noStrike" cap="none" normalizeH="0" baseline="0">
                        <a:ln>
                          <a:noFill/>
                        </a:ln>
                        <a:solidFill>
                          <a:srgbClr val="000000"/>
                        </a:solidFill>
                        <a:effectLst/>
                        <a:latin typeface="Times New Roman" panose="02020603050405020304" pitchFamily="18" charset="0"/>
                        <a:cs typeface="Arial" panose="020B0604020202020204" pitchFamily="34" charset="0"/>
                      </a:endParaRPr>
                    </a:p>
                  </a:txBody>
                  <a:tcPr marL="18415" marR="18415" marT="0" marB="0" anchor="ctr" horzOverflow="overflow">
                    <a:lnL w="12700" cap="flat" cmpd="sng" algn="ctr">
                      <a:solidFill>
                        <a:srgbClr val="FFFFFF"/>
                      </a:solidFill>
                      <a:prstDash val="solid"/>
                      <a:round/>
                      <a:headEnd type="none" w="med" len="med"/>
                      <a:tailEnd type="none" w="med" len="med"/>
                    </a:lnL>
                    <a:lnR w="381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solidFill>
                      <a:srgbClr val="D8D3E0"/>
                    </a:solidFill>
                  </a:tcPr>
                </a:tc>
                <a:tc vMerge="1">
                  <a:txBody>
                    <a:bodyPr/>
                    <a:lstStyle/>
                    <a:p>
                      <a:endParaRPr lang="en-US"/>
                    </a:p>
                  </a:txBody>
                  <a:tcPr/>
                </a:tc>
                <a:extLst>
                  <a:ext uri="{0D108BD9-81ED-4DB2-BD59-A6C34878D82A}">
                    <a16:rowId xmlns:a16="http://schemas.microsoft.com/office/drawing/2014/main" xmlns="" val="10001"/>
                  </a:ext>
                </a:extLst>
              </a:tr>
              <a:tr h="1265183">
                <a:tc>
                  <a:txBody>
                    <a:bodyPr/>
                    <a:lstStyle>
                      <a:lvl1pPr marL="0" algn="l" defTabSz="914400" rtl="0" eaLnBrk="1" latinLnBrk="0" hangingPunct="1">
                        <a:spcBef>
                          <a:spcPct val="20000"/>
                        </a:spcBef>
                        <a:defRPr sz="2800" kern="1200">
                          <a:solidFill>
                            <a:schemeClr val="tx1"/>
                          </a:solidFill>
                          <a:latin typeface="Arial" panose="020B0604020202020204" pitchFamily="34" charset="0"/>
                          <a:cs typeface="Arial" panose="020B0604020202020204" pitchFamily="34" charset="0"/>
                        </a:defRPr>
                      </a:lvl1pPr>
                      <a:lvl2pPr marL="742950" indent="-285750" algn="l" defTabSz="914400" rtl="0" eaLnBrk="1" latinLnBrk="0" hangingPunct="1">
                        <a:spcBef>
                          <a:spcPct val="20000"/>
                        </a:spcBef>
                        <a:defRPr sz="2400" kern="1200">
                          <a:solidFill>
                            <a:schemeClr val="tx1"/>
                          </a:solidFill>
                          <a:latin typeface="Arial" panose="020B0604020202020204" pitchFamily="34" charset="0"/>
                          <a:cs typeface="Arial" panose="020B0604020202020204" pitchFamily="34" charset="0"/>
                        </a:defRPr>
                      </a:lvl2pPr>
                      <a:lvl3pPr marL="1143000" indent="-228600" algn="l" defTabSz="914400" rtl="0" eaLnBrk="1" latinLnBrk="0" hangingPunct="1">
                        <a:spcBef>
                          <a:spcPct val="20000"/>
                        </a:spcBef>
                        <a:defRPr sz="2000" kern="1200">
                          <a:solidFill>
                            <a:schemeClr val="tx1"/>
                          </a:solidFill>
                          <a:latin typeface="Arial" panose="020B0604020202020204" pitchFamily="34" charset="0"/>
                          <a:cs typeface="Arial" panose="020B0604020202020204" pitchFamily="34" charset="0"/>
                        </a:defRPr>
                      </a:lvl3pPr>
                      <a:lvl4pPr marL="16002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4pPr>
                      <a:lvl5pPr marL="20574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5pPr>
                      <a:lvl6pPr marL="25146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6pPr>
                      <a:lvl7pPr marL="29718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7pPr>
                      <a:lvl8pPr marL="34290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8pPr>
                      <a:lvl9pPr marL="38862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20000"/>
                        </a:lnSpc>
                        <a:spcBef>
                          <a:spcPts val="600"/>
                        </a:spcBef>
                        <a:spcAft>
                          <a:spcPts val="100"/>
                        </a:spcAft>
                        <a:buClrTx/>
                        <a:buSzTx/>
                        <a:buFontTx/>
                        <a:buNone/>
                        <a:tabLst/>
                      </a:pPr>
                      <a:r>
                        <a:rPr kumimoji="0" lang="vi-VN" sz="1800" b="0" i="0" u="none" strike="noStrike" cap="none" normalizeH="0" baseline="0">
                          <a:ln>
                            <a:noFill/>
                          </a:ln>
                          <a:solidFill>
                            <a:srgbClr val="000000"/>
                          </a:solidFill>
                          <a:effectLst/>
                          <a:latin typeface="Arial" panose="020B0604020202020204" pitchFamily="34" charset="0"/>
                          <a:cs typeface="Arial" panose="020B0604020202020204" pitchFamily="34" charset="0"/>
                        </a:rPr>
                        <a:t>- Gần thị trường </a:t>
                      </a:r>
                      <a:endParaRPr kumimoji="0" lang="vi-VN" sz="1800" b="0" i="0" u="none" strike="noStrike" cap="none" normalizeH="0" baseline="0">
                        <a:ln>
                          <a:noFill/>
                        </a:ln>
                        <a:solidFill>
                          <a:srgbClr val="000000"/>
                        </a:solidFill>
                        <a:effectLst/>
                        <a:latin typeface="Times New Roman" panose="02020603050405020304" pitchFamily="18" charset="0"/>
                        <a:cs typeface="Arial" panose="020B0604020202020204" pitchFamily="34" charset="0"/>
                      </a:endParaRPr>
                    </a:p>
                  </a:txBody>
                  <a:tcPr marL="18415" marR="18415" marT="0" marB="0"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solidFill>
                      <a:srgbClr val="EDEAF0"/>
                    </a:solidFill>
                  </a:tcPr>
                </a:tc>
                <a:tc>
                  <a:txBody>
                    <a:bodyPr/>
                    <a:lstStyle>
                      <a:lvl1pPr marL="0" algn="l" defTabSz="914400" rtl="0" eaLnBrk="1" latinLnBrk="0" hangingPunct="1">
                        <a:spcBef>
                          <a:spcPct val="20000"/>
                        </a:spcBef>
                        <a:defRPr sz="2800" kern="1200">
                          <a:solidFill>
                            <a:schemeClr val="tx1"/>
                          </a:solidFill>
                          <a:latin typeface="Arial" panose="020B0604020202020204" pitchFamily="34" charset="0"/>
                          <a:cs typeface="Arial" panose="020B0604020202020204" pitchFamily="34" charset="0"/>
                        </a:defRPr>
                      </a:lvl1pPr>
                      <a:lvl2pPr marL="742950" indent="-285750" algn="l" defTabSz="914400" rtl="0" eaLnBrk="1" latinLnBrk="0" hangingPunct="1">
                        <a:spcBef>
                          <a:spcPct val="20000"/>
                        </a:spcBef>
                        <a:defRPr sz="2400" kern="1200">
                          <a:solidFill>
                            <a:schemeClr val="tx1"/>
                          </a:solidFill>
                          <a:latin typeface="Arial" panose="020B0604020202020204" pitchFamily="34" charset="0"/>
                          <a:cs typeface="Arial" panose="020B0604020202020204" pitchFamily="34" charset="0"/>
                        </a:defRPr>
                      </a:lvl2pPr>
                      <a:lvl3pPr marL="1143000" indent="-228600" algn="l" defTabSz="914400" rtl="0" eaLnBrk="1" latinLnBrk="0" hangingPunct="1">
                        <a:spcBef>
                          <a:spcPct val="20000"/>
                        </a:spcBef>
                        <a:defRPr sz="2000" kern="1200">
                          <a:solidFill>
                            <a:schemeClr val="tx1"/>
                          </a:solidFill>
                          <a:latin typeface="Arial" panose="020B0604020202020204" pitchFamily="34" charset="0"/>
                          <a:cs typeface="Arial" panose="020B0604020202020204" pitchFamily="34" charset="0"/>
                        </a:defRPr>
                      </a:lvl3pPr>
                      <a:lvl4pPr marL="16002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4pPr>
                      <a:lvl5pPr marL="20574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5pPr>
                      <a:lvl6pPr marL="25146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6pPr>
                      <a:lvl7pPr marL="29718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7pPr>
                      <a:lvl8pPr marL="34290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8pPr>
                      <a:lvl9pPr marL="38862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20000"/>
                        </a:lnSpc>
                        <a:spcBef>
                          <a:spcPts val="600"/>
                        </a:spcBef>
                        <a:spcAft>
                          <a:spcPts val="100"/>
                        </a:spcAft>
                        <a:buClrTx/>
                        <a:buSzTx/>
                        <a:buFontTx/>
                        <a:buNone/>
                        <a:tabLst/>
                      </a:pPr>
                      <a:r>
                        <a:rPr kumimoji="0" lang="en-US" sz="1800" b="0" i="0" u="none" strike="noStrike" cap="none" normalizeH="0" baseline="0">
                          <a:ln>
                            <a:noFill/>
                          </a:ln>
                          <a:solidFill>
                            <a:srgbClr val="000000"/>
                          </a:solidFill>
                          <a:effectLst/>
                          <a:latin typeface="Arial" panose="020B0604020202020204" pitchFamily="34" charset="0"/>
                          <a:cs typeface="Arial" panose="020B0604020202020204" pitchFamily="34" charset="0"/>
                        </a:rPr>
                        <a:t>100 </a:t>
                      </a:r>
                      <a:endParaRPr kumimoji="0" lang="en-US" sz="1800" b="0" i="0" u="none" strike="noStrike" cap="none" normalizeH="0" baseline="0">
                        <a:ln>
                          <a:noFill/>
                        </a:ln>
                        <a:solidFill>
                          <a:srgbClr val="000000"/>
                        </a:solidFill>
                        <a:effectLst/>
                        <a:latin typeface="Times New Roman" panose="02020603050405020304" pitchFamily="18" charset="0"/>
                        <a:cs typeface="Arial" panose="020B0604020202020204" pitchFamily="34" charset="0"/>
                      </a:endParaRPr>
                    </a:p>
                  </a:txBody>
                  <a:tcPr marL="18415" marR="18415" marT="0" marB="0"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solidFill>
                      <a:srgbClr val="EDEAF0"/>
                    </a:solidFill>
                  </a:tcPr>
                </a:tc>
                <a:tc>
                  <a:txBody>
                    <a:bodyPr/>
                    <a:lstStyle>
                      <a:lvl1pPr marL="0" algn="l" defTabSz="914400" rtl="0" eaLnBrk="1" latinLnBrk="0" hangingPunct="1">
                        <a:spcBef>
                          <a:spcPct val="20000"/>
                        </a:spcBef>
                        <a:defRPr sz="2800" kern="1200">
                          <a:solidFill>
                            <a:schemeClr val="tx1"/>
                          </a:solidFill>
                          <a:latin typeface="Arial" panose="020B0604020202020204" pitchFamily="34" charset="0"/>
                          <a:cs typeface="Arial" panose="020B0604020202020204" pitchFamily="34" charset="0"/>
                        </a:defRPr>
                      </a:lvl1pPr>
                      <a:lvl2pPr marL="742950" indent="-285750" algn="l" defTabSz="914400" rtl="0" eaLnBrk="1" latinLnBrk="0" hangingPunct="1">
                        <a:spcBef>
                          <a:spcPct val="20000"/>
                        </a:spcBef>
                        <a:defRPr sz="2400" kern="1200">
                          <a:solidFill>
                            <a:schemeClr val="tx1"/>
                          </a:solidFill>
                          <a:latin typeface="Arial" panose="020B0604020202020204" pitchFamily="34" charset="0"/>
                          <a:cs typeface="Arial" panose="020B0604020202020204" pitchFamily="34" charset="0"/>
                        </a:defRPr>
                      </a:lvl2pPr>
                      <a:lvl3pPr marL="1143000" indent="-228600" algn="l" defTabSz="914400" rtl="0" eaLnBrk="1" latinLnBrk="0" hangingPunct="1">
                        <a:spcBef>
                          <a:spcPct val="20000"/>
                        </a:spcBef>
                        <a:defRPr sz="2000" kern="1200">
                          <a:solidFill>
                            <a:schemeClr val="tx1"/>
                          </a:solidFill>
                          <a:latin typeface="Arial" panose="020B0604020202020204" pitchFamily="34" charset="0"/>
                          <a:cs typeface="Arial" panose="020B0604020202020204" pitchFamily="34" charset="0"/>
                        </a:defRPr>
                      </a:lvl3pPr>
                      <a:lvl4pPr marL="16002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4pPr>
                      <a:lvl5pPr marL="20574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5pPr>
                      <a:lvl6pPr marL="25146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6pPr>
                      <a:lvl7pPr marL="29718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7pPr>
                      <a:lvl8pPr marL="34290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8pPr>
                      <a:lvl9pPr marL="38862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20000"/>
                        </a:lnSpc>
                        <a:spcBef>
                          <a:spcPts val="600"/>
                        </a:spcBef>
                        <a:spcAft>
                          <a:spcPts val="100"/>
                        </a:spcAft>
                        <a:buClrTx/>
                        <a:buSzTx/>
                        <a:buFontTx/>
                        <a:buNone/>
                        <a:tabLst/>
                      </a:pPr>
                      <a:r>
                        <a:rPr kumimoji="0" lang="en-US" sz="1800" b="0" i="0" u="none" strike="noStrike" cap="none" normalizeH="0" baseline="0">
                          <a:ln>
                            <a:noFill/>
                          </a:ln>
                          <a:solidFill>
                            <a:srgbClr val="000000"/>
                          </a:solidFill>
                          <a:effectLst/>
                          <a:latin typeface="Arial" panose="020B0604020202020204" pitchFamily="34" charset="0"/>
                          <a:cs typeface="Arial" panose="020B0604020202020204" pitchFamily="34" charset="0"/>
                        </a:rPr>
                        <a:t>20 </a:t>
                      </a:r>
                      <a:endParaRPr kumimoji="0" lang="en-US" sz="1800" b="0" i="0" u="none" strike="noStrike" cap="none" normalizeH="0" baseline="0">
                        <a:ln>
                          <a:noFill/>
                        </a:ln>
                        <a:solidFill>
                          <a:srgbClr val="000000"/>
                        </a:solidFill>
                        <a:effectLst/>
                        <a:latin typeface="Times New Roman" panose="02020603050405020304" pitchFamily="18" charset="0"/>
                        <a:cs typeface="Arial" panose="020B0604020202020204" pitchFamily="34" charset="0"/>
                      </a:endParaRPr>
                    </a:p>
                  </a:txBody>
                  <a:tcPr marL="18415" marR="18415" marT="0" marB="0"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solidFill>
                      <a:srgbClr val="EDEAF0"/>
                    </a:solidFill>
                  </a:tcPr>
                </a:tc>
                <a:tc>
                  <a:txBody>
                    <a:bodyPr/>
                    <a:lstStyle>
                      <a:lvl1pPr marL="0" algn="l" defTabSz="914400" rtl="0" eaLnBrk="1" latinLnBrk="0" hangingPunct="1">
                        <a:spcBef>
                          <a:spcPct val="20000"/>
                        </a:spcBef>
                        <a:defRPr sz="2800" kern="1200">
                          <a:solidFill>
                            <a:schemeClr val="tx1"/>
                          </a:solidFill>
                          <a:latin typeface="Arial" panose="020B0604020202020204" pitchFamily="34" charset="0"/>
                          <a:cs typeface="Arial" panose="020B0604020202020204" pitchFamily="34" charset="0"/>
                        </a:defRPr>
                      </a:lvl1pPr>
                      <a:lvl2pPr marL="742950" indent="-285750" algn="l" defTabSz="914400" rtl="0" eaLnBrk="1" latinLnBrk="0" hangingPunct="1">
                        <a:spcBef>
                          <a:spcPct val="20000"/>
                        </a:spcBef>
                        <a:defRPr sz="2400" kern="1200">
                          <a:solidFill>
                            <a:schemeClr val="tx1"/>
                          </a:solidFill>
                          <a:latin typeface="Arial" panose="020B0604020202020204" pitchFamily="34" charset="0"/>
                          <a:cs typeface="Arial" panose="020B0604020202020204" pitchFamily="34" charset="0"/>
                        </a:defRPr>
                      </a:lvl2pPr>
                      <a:lvl3pPr marL="1143000" indent="-228600" algn="l" defTabSz="914400" rtl="0" eaLnBrk="1" latinLnBrk="0" hangingPunct="1">
                        <a:spcBef>
                          <a:spcPct val="20000"/>
                        </a:spcBef>
                        <a:defRPr sz="2000" kern="1200">
                          <a:solidFill>
                            <a:schemeClr val="tx1"/>
                          </a:solidFill>
                          <a:latin typeface="Arial" panose="020B0604020202020204" pitchFamily="34" charset="0"/>
                          <a:cs typeface="Arial" panose="020B0604020202020204" pitchFamily="34" charset="0"/>
                        </a:defRPr>
                      </a:lvl3pPr>
                      <a:lvl4pPr marL="16002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4pPr>
                      <a:lvl5pPr marL="20574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5pPr>
                      <a:lvl6pPr marL="25146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6pPr>
                      <a:lvl7pPr marL="29718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7pPr>
                      <a:lvl8pPr marL="34290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8pPr>
                      <a:lvl9pPr marL="38862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20000"/>
                        </a:lnSpc>
                        <a:spcBef>
                          <a:spcPts val="600"/>
                        </a:spcBef>
                        <a:spcAft>
                          <a:spcPts val="100"/>
                        </a:spcAft>
                        <a:buClrTx/>
                        <a:buSzTx/>
                        <a:buFontTx/>
                        <a:buNone/>
                        <a:tabLst/>
                      </a:pPr>
                      <a:r>
                        <a:rPr kumimoji="0" lang="en-US" sz="1800" b="0" i="0" u="none" strike="noStrike" cap="none" normalizeH="0" baseline="0">
                          <a:ln>
                            <a:noFill/>
                          </a:ln>
                          <a:solidFill>
                            <a:srgbClr val="000000"/>
                          </a:solidFill>
                          <a:effectLst/>
                          <a:latin typeface="Arial" panose="020B0604020202020204" pitchFamily="34" charset="0"/>
                          <a:cs typeface="Arial" panose="020B0604020202020204" pitchFamily="34" charset="0"/>
                        </a:rPr>
                        <a:t>5 </a:t>
                      </a:r>
                      <a:endParaRPr kumimoji="0" lang="en-US" sz="1800" b="0" i="0" u="none" strike="noStrike" cap="none" normalizeH="0" baseline="0">
                        <a:ln>
                          <a:noFill/>
                        </a:ln>
                        <a:solidFill>
                          <a:srgbClr val="000000"/>
                        </a:solidFill>
                        <a:effectLst/>
                        <a:latin typeface="Times New Roman" panose="02020603050405020304" pitchFamily="18" charset="0"/>
                        <a:cs typeface="Arial" panose="020B0604020202020204" pitchFamily="34" charset="0"/>
                      </a:endParaRPr>
                    </a:p>
                  </a:txBody>
                  <a:tcPr marL="18415" marR="18415" marT="0" marB="0"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solidFill>
                      <a:srgbClr val="EDEAF0"/>
                    </a:solidFill>
                  </a:tcPr>
                </a:tc>
                <a:tc>
                  <a:txBody>
                    <a:bodyPr/>
                    <a:lstStyle>
                      <a:lvl1pPr marL="0" algn="l" defTabSz="914400" rtl="0" eaLnBrk="1" latinLnBrk="0" hangingPunct="1">
                        <a:spcBef>
                          <a:spcPct val="20000"/>
                        </a:spcBef>
                        <a:defRPr sz="2800" kern="1200">
                          <a:solidFill>
                            <a:schemeClr val="tx1"/>
                          </a:solidFill>
                          <a:latin typeface="Arial" panose="020B0604020202020204" pitchFamily="34" charset="0"/>
                          <a:cs typeface="Arial" panose="020B0604020202020204" pitchFamily="34" charset="0"/>
                        </a:defRPr>
                      </a:lvl1pPr>
                      <a:lvl2pPr marL="742950" indent="-285750" algn="l" defTabSz="914400" rtl="0" eaLnBrk="1" latinLnBrk="0" hangingPunct="1">
                        <a:spcBef>
                          <a:spcPct val="20000"/>
                        </a:spcBef>
                        <a:defRPr sz="2400" kern="1200">
                          <a:solidFill>
                            <a:schemeClr val="tx1"/>
                          </a:solidFill>
                          <a:latin typeface="Arial" panose="020B0604020202020204" pitchFamily="34" charset="0"/>
                          <a:cs typeface="Arial" panose="020B0604020202020204" pitchFamily="34" charset="0"/>
                        </a:defRPr>
                      </a:lvl2pPr>
                      <a:lvl3pPr marL="1143000" indent="-228600" algn="l" defTabSz="914400" rtl="0" eaLnBrk="1" latinLnBrk="0" hangingPunct="1">
                        <a:spcBef>
                          <a:spcPct val="20000"/>
                        </a:spcBef>
                        <a:defRPr sz="2000" kern="1200">
                          <a:solidFill>
                            <a:schemeClr val="tx1"/>
                          </a:solidFill>
                          <a:latin typeface="Arial" panose="020B0604020202020204" pitchFamily="34" charset="0"/>
                          <a:cs typeface="Arial" panose="020B0604020202020204" pitchFamily="34" charset="0"/>
                        </a:defRPr>
                      </a:lvl3pPr>
                      <a:lvl4pPr marL="16002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4pPr>
                      <a:lvl5pPr marL="20574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5pPr>
                      <a:lvl6pPr marL="25146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6pPr>
                      <a:lvl7pPr marL="29718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7pPr>
                      <a:lvl8pPr marL="34290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8pPr>
                      <a:lvl9pPr marL="38862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20000"/>
                        </a:lnSpc>
                        <a:spcBef>
                          <a:spcPts val="600"/>
                        </a:spcBef>
                        <a:spcAft>
                          <a:spcPts val="100"/>
                        </a:spcAft>
                        <a:buClrTx/>
                        <a:buSzTx/>
                        <a:buFontTx/>
                        <a:buNone/>
                        <a:tabLst/>
                      </a:pPr>
                      <a:r>
                        <a:rPr kumimoji="0" lang="en-US" sz="1800" b="0" i="0" u="none" strike="noStrike" cap="none" normalizeH="0" baseline="0">
                          <a:ln>
                            <a:noFill/>
                          </a:ln>
                          <a:solidFill>
                            <a:srgbClr val="000000"/>
                          </a:solidFill>
                          <a:effectLst/>
                          <a:latin typeface="Arial" panose="020B0604020202020204" pitchFamily="34" charset="0"/>
                          <a:cs typeface="Arial" panose="020B0604020202020204" pitchFamily="34" charset="0"/>
                        </a:rPr>
                        <a:t>0 </a:t>
                      </a:r>
                      <a:endParaRPr kumimoji="0" lang="en-US" sz="1800" b="0" i="0" u="none" strike="noStrike" cap="none" normalizeH="0" baseline="0">
                        <a:ln>
                          <a:noFill/>
                        </a:ln>
                        <a:solidFill>
                          <a:srgbClr val="000000"/>
                        </a:solidFill>
                        <a:effectLst/>
                        <a:latin typeface="Times New Roman" panose="02020603050405020304" pitchFamily="18" charset="0"/>
                        <a:cs typeface="Arial" panose="020B0604020202020204" pitchFamily="34" charset="0"/>
                      </a:endParaRPr>
                    </a:p>
                  </a:txBody>
                  <a:tcPr marL="18415" marR="18415" marT="0" marB="0"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solidFill>
                      <a:srgbClr val="EDEAF0"/>
                    </a:solidFill>
                  </a:tcPr>
                </a:tc>
                <a:tc>
                  <a:txBody>
                    <a:bodyPr/>
                    <a:lstStyle>
                      <a:lvl1pPr marL="0" algn="l" defTabSz="914400" rtl="0" eaLnBrk="1" latinLnBrk="0" hangingPunct="1">
                        <a:spcBef>
                          <a:spcPct val="20000"/>
                        </a:spcBef>
                        <a:defRPr sz="2800" kern="1200">
                          <a:solidFill>
                            <a:schemeClr val="tx1"/>
                          </a:solidFill>
                          <a:latin typeface="Arial" panose="020B0604020202020204" pitchFamily="34" charset="0"/>
                          <a:cs typeface="Arial" panose="020B0604020202020204" pitchFamily="34" charset="0"/>
                        </a:defRPr>
                      </a:lvl1pPr>
                      <a:lvl2pPr marL="742950" indent="-285750" algn="l" defTabSz="914400" rtl="0" eaLnBrk="1" latinLnBrk="0" hangingPunct="1">
                        <a:spcBef>
                          <a:spcPct val="20000"/>
                        </a:spcBef>
                        <a:defRPr sz="2400" kern="1200">
                          <a:solidFill>
                            <a:schemeClr val="tx1"/>
                          </a:solidFill>
                          <a:latin typeface="Arial" panose="020B0604020202020204" pitchFamily="34" charset="0"/>
                          <a:cs typeface="Arial" panose="020B0604020202020204" pitchFamily="34" charset="0"/>
                        </a:defRPr>
                      </a:lvl2pPr>
                      <a:lvl3pPr marL="1143000" indent="-228600" algn="l" defTabSz="914400" rtl="0" eaLnBrk="1" latinLnBrk="0" hangingPunct="1">
                        <a:spcBef>
                          <a:spcPct val="20000"/>
                        </a:spcBef>
                        <a:defRPr sz="2000" kern="1200">
                          <a:solidFill>
                            <a:schemeClr val="tx1"/>
                          </a:solidFill>
                          <a:latin typeface="Arial" panose="020B0604020202020204" pitchFamily="34" charset="0"/>
                          <a:cs typeface="Arial" panose="020B0604020202020204" pitchFamily="34" charset="0"/>
                        </a:defRPr>
                      </a:lvl3pPr>
                      <a:lvl4pPr marL="16002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4pPr>
                      <a:lvl5pPr marL="20574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5pPr>
                      <a:lvl6pPr marL="25146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6pPr>
                      <a:lvl7pPr marL="29718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7pPr>
                      <a:lvl8pPr marL="34290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8pPr>
                      <a:lvl9pPr marL="38862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20000"/>
                        </a:lnSpc>
                        <a:spcBef>
                          <a:spcPts val="600"/>
                        </a:spcBef>
                        <a:spcAft>
                          <a:spcPts val="100"/>
                        </a:spcAft>
                        <a:buClrTx/>
                        <a:buSzTx/>
                        <a:buFontTx/>
                        <a:buNone/>
                        <a:tabLst/>
                      </a:pPr>
                      <a:r>
                        <a:rPr kumimoji="0" lang="en-US" sz="1800" b="0" i="0" u="none" strike="noStrike" cap="none" normalizeH="0" baseline="0">
                          <a:ln>
                            <a:noFill/>
                          </a:ln>
                          <a:solidFill>
                            <a:srgbClr val="000000"/>
                          </a:solidFill>
                          <a:effectLst/>
                          <a:latin typeface="Arial" panose="020B0604020202020204" pitchFamily="34" charset="0"/>
                          <a:cs typeface="Arial" panose="020B0604020202020204" pitchFamily="34" charset="0"/>
                        </a:rPr>
                        <a:t>120 </a:t>
                      </a:r>
                      <a:endParaRPr kumimoji="0" lang="en-US" sz="1800" b="0" i="0" u="none" strike="noStrike" cap="none" normalizeH="0" baseline="0">
                        <a:ln>
                          <a:noFill/>
                        </a:ln>
                        <a:solidFill>
                          <a:srgbClr val="000000"/>
                        </a:solidFill>
                        <a:effectLst/>
                        <a:latin typeface="Times New Roman" panose="02020603050405020304" pitchFamily="18" charset="0"/>
                        <a:cs typeface="Arial" panose="020B0604020202020204" pitchFamily="34" charset="0"/>
                      </a:endParaRPr>
                    </a:p>
                  </a:txBody>
                  <a:tcPr marL="18415" marR="18415" marT="0" marB="0"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solidFill>
                      <a:srgbClr val="EDEAF0"/>
                    </a:solidFill>
                  </a:tcPr>
                </a:tc>
                <a:tc>
                  <a:txBody>
                    <a:bodyPr/>
                    <a:lstStyle>
                      <a:lvl1pPr marL="0" algn="l" defTabSz="914400" rtl="0" eaLnBrk="1" latinLnBrk="0" hangingPunct="1">
                        <a:spcBef>
                          <a:spcPct val="20000"/>
                        </a:spcBef>
                        <a:defRPr sz="2800" kern="1200">
                          <a:solidFill>
                            <a:schemeClr val="tx1"/>
                          </a:solidFill>
                          <a:latin typeface="Arial" panose="020B0604020202020204" pitchFamily="34" charset="0"/>
                          <a:cs typeface="Arial" panose="020B0604020202020204" pitchFamily="34" charset="0"/>
                        </a:defRPr>
                      </a:lvl1pPr>
                      <a:lvl2pPr marL="742950" indent="-285750" algn="l" defTabSz="914400" rtl="0" eaLnBrk="1" latinLnBrk="0" hangingPunct="1">
                        <a:spcBef>
                          <a:spcPct val="20000"/>
                        </a:spcBef>
                        <a:defRPr sz="2400" kern="1200">
                          <a:solidFill>
                            <a:schemeClr val="tx1"/>
                          </a:solidFill>
                          <a:latin typeface="Arial" panose="020B0604020202020204" pitchFamily="34" charset="0"/>
                          <a:cs typeface="Arial" panose="020B0604020202020204" pitchFamily="34" charset="0"/>
                        </a:defRPr>
                      </a:lvl2pPr>
                      <a:lvl3pPr marL="1143000" indent="-228600" algn="l" defTabSz="914400" rtl="0" eaLnBrk="1" latinLnBrk="0" hangingPunct="1">
                        <a:spcBef>
                          <a:spcPct val="20000"/>
                        </a:spcBef>
                        <a:defRPr sz="2000" kern="1200">
                          <a:solidFill>
                            <a:schemeClr val="tx1"/>
                          </a:solidFill>
                          <a:latin typeface="Arial" panose="020B0604020202020204" pitchFamily="34" charset="0"/>
                          <a:cs typeface="Arial" panose="020B0604020202020204" pitchFamily="34" charset="0"/>
                        </a:defRPr>
                      </a:lvl3pPr>
                      <a:lvl4pPr marL="16002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4pPr>
                      <a:lvl5pPr marL="20574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5pPr>
                      <a:lvl6pPr marL="25146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6pPr>
                      <a:lvl7pPr marL="29718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7pPr>
                      <a:lvl8pPr marL="34290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8pPr>
                      <a:lvl9pPr marL="38862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20000"/>
                        </a:lnSpc>
                        <a:spcBef>
                          <a:spcPts val="600"/>
                        </a:spcBef>
                        <a:spcAft>
                          <a:spcPts val="100"/>
                        </a:spcAft>
                        <a:buClrTx/>
                        <a:buSzTx/>
                        <a:buFontTx/>
                        <a:buNone/>
                        <a:tabLst/>
                      </a:pPr>
                      <a:r>
                        <a:rPr kumimoji="0" lang="en-US" sz="1800" b="0" i="0" u="none" strike="noStrike" cap="none" normalizeH="0" baseline="0">
                          <a:ln>
                            <a:noFill/>
                          </a:ln>
                          <a:solidFill>
                            <a:srgbClr val="000000"/>
                          </a:solidFill>
                          <a:effectLst/>
                          <a:latin typeface="Arial" panose="020B0604020202020204" pitchFamily="34" charset="0"/>
                          <a:cs typeface="Arial" panose="020B0604020202020204" pitchFamily="34" charset="0"/>
                        </a:rPr>
                        <a:t>24 </a:t>
                      </a:r>
                      <a:endParaRPr kumimoji="0" lang="en-US" sz="1800" b="0" i="0" u="none" strike="noStrike" cap="none" normalizeH="0" baseline="0">
                        <a:ln>
                          <a:noFill/>
                        </a:ln>
                        <a:solidFill>
                          <a:srgbClr val="000000"/>
                        </a:solidFill>
                        <a:effectLst/>
                        <a:latin typeface="Times New Roman" panose="02020603050405020304" pitchFamily="18" charset="0"/>
                        <a:cs typeface="Arial" panose="020B0604020202020204" pitchFamily="34" charset="0"/>
                      </a:endParaRPr>
                    </a:p>
                  </a:txBody>
                  <a:tcPr marL="18415" marR="18415" marT="0" marB="0"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solidFill>
                      <a:srgbClr val="EDEAF0"/>
                    </a:solidFill>
                  </a:tcPr>
                </a:tc>
                <a:tc>
                  <a:txBody>
                    <a:bodyPr/>
                    <a:lstStyle>
                      <a:lvl1pPr marL="0" algn="l" defTabSz="914400" rtl="0" eaLnBrk="1" latinLnBrk="0" hangingPunct="1">
                        <a:spcBef>
                          <a:spcPct val="20000"/>
                        </a:spcBef>
                        <a:defRPr sz="2800" kern="1200">
                          <a:solidFill>
                            <a:schemeClr val="tx1"/>
                          </a:solidFill>
                          <a:latin typeface="Arial" panose="020B0604020202020204" pitchFamily="34" charset="0"/>
                          <a:cs typeface="Arial" panose="020B0604020202020204" pitchFamily="34" charset="0"/>
                        </a:defRPr>
                      </a:lvl1pPr>
                      <a:lvl2pPr marL="742950" indent="-285750" algn="l" defTabSz="914400" rtl="0" eaLnBrk="1" latinLnBrk="0" hangingPunct="1">
                        <a:spcBef>
                          <a:spcPct val="20000"/>
                        </a:spcBef>
                        <a:defRPr sz="2400" kern="1200">
                          <a:solidFill>
                            <a:schemeClr val="tx1"/>
                          </a:solidFill>
                          <a:latin typeface="Arial" panose="020B0604020202020204" pitchFamily="34" charset="0"/>
                          <a:cs typeface="Arial" panose="020B0604020202020204" pitchFamily="34" charset="0"/>
                        </a:defRPr>
                      </a:lvl2pPr>
                      <a:lvl3pPr marL="1143000" indent="-228600" algn="l" defTabSz="914400" rtl="0" eaLnBrk="1" latinLnBrk="0" hangingPunct="1">
                        <a:spcBef>
                          <a:spcPct val="20000"/>
                        </a:spcBef>
                        <a:defRPr sz="2000" kern="1200">
                          <a:solidFill>
                            <a:schemeClr val="tx1"/>
                          </a:solidFill>
                          <a:latin typeface="Arial" panose="020B0604020202020204" pitchFamily="34" charset="0"/>
                          <a:cs typeface="Arial" panose="020B0604020202020204" pitchFamily="34" charset="0"/>
                        </a:defRPr>
                      </a:lvl3pPr>
                      <a:lvl4pPr marL="16002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4pPr>
                      <a:lvl5pPr marL="20574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5pPr>
                      <a:lvl6pPr marL="25146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6pPr>
                      <a:lvl7pPr marL="29718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7pPr>
                      <a:lvl8pPr marL="34290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8pPr>
                      <a:lvl9pPr marL="38862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20000"/>
                        </a:lnSpc>
                        <a:spcBef>
                          <a:spcPts val="600"/>
                        </a:spcBef>
                        <a:spcAft>
                          <a:spcPts val="100"/>
                        </a:spcAft>
                        <a:buClrTx/>
                        <a:buSzTx/>
                        <a:buFontTx/>
                        <a:buNone/>
                        <a:tabLst/>
                      </a:pPr>
                      <a:r>
                        <a:rPr kumimoji="0" lang="en-US" sz="1800" b="0" i="0" u="none" strike="noStrike" cap="none" normalizeH="0" baseline="0">
                          <a:ln>
                            <a:noFill/>
                          </a:ln>
                          <a:solidFill>
                            <a:srgbClr val="000000"/>
                          </a:solidFill>
                          <a:effectLst/>
                          <a:latin typeface="Arial" panose="020B0604020202020204" pitchFamily="34" charset="0"/>
                          <a:cs typeface="Arial" panose="020B0604020202020204" pitchFamily="34" charset="0"/>
                        </a:rPr>
                        <a:t>27 </a:t>
                      </a:r>
                      <a:endParaRPr kumimoji="0" lang="en-US" sz="1800" b="0" i="0" u="none" strike="noStrike" cap="none" normalizeH="0" baseline="0">
                        <a:ln>
                          <a:noFill/>
                        </a:ln>
                        <a:solidFill>
                          <a:srgbClr val="000000"/>
                        </a:solidFill>
                        <a:effectLst/>
                        <a:latin typeface="Times New Roman" panose="02020603050405020304" pitchFamily="18" charset="0"/>
                        <a:cs typeface="Arial" panose="020B0604020202020204" pitchFamily="34" charset="0"/>
                      </a:endParaRPr>
                    </a:p>
                  </a:txBody>
                  <a:tcPr marL="18415" marR="18415" marT="0" marB="0"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solidFill>
                      <a:srgbClr val="EDEAF0"/>
                    </a:solidFill>
                  </a:tcPr>
                </a:tc>
                <a:tc>
                  <a:txBody>
                    <a:bodyPr/>
                    <a:lstStyle>
                      <a:lvl1pPr marL="0" algn="l" defTabSz="914400" rtl="0" eaLnBrk="1" latinLnBrk="0" hangingPunct="1">
                        <a:spcBef>
                          <a:spcPct val="20000"/>
                        </a:spcBef>
                        <a:defRPr sz="2800" kern="1200">
                          <a:solidFill>
                            <a:schemeClr val="tx1"/>
                          </a:solidFill>
                          <a:latin typeface="Arial" panose="020B0604020202020204" pitchFamily="34" charset="0"/>
                          <a:cs typeface="Arial" panose="020B0604020202020204" pitchFamily="34" charset="0"/>
                        </a:defRPr>
                      </a:lvl1pPr>
                      <a:lvl2pPr marL="742950" indent="-285750" algn="l" defTabSz="914400" rtl="0" eaLnBrk="1" latinLnBrk="0" hangingPunct="1">
                        <a:spcBef>
                          <a:spcPct val="20000"/>
                        </a:spcBef>
                        <a:defRPr sz="2400" kern="1200">
                          <a:solidFill>
                            <a:schemeClr val="tx1"/>
                          </a:solidFill>
                          <a:latin typeface="Arial" panose="020B0604020202020204" pitchFamily="34" charset="0"/>
                          <a:cs typeface="Arial" panose="020B0604020202020204" pitchFamily="34" charset="0"/>
                        </a:defRPr>
                      </a:lvl2pPr>
                      <a:lvl3pPr marL="1143000" indent="-228600" algn="l" defTabSz="914400" rtl="0" eaLnBrk="1" latinLnBrk="0" hangingPunct="1">
                        <a:spcBef>
                          <a:spcPct val="20000"/>
                        </a:spcBef>
                        <a:defRPr sz="2000" kern="1200">
                          <a:solidFill>
                            <a:schemeClr val="tx1"/>
                          </a:solidFill>
                          <a:latin typeface="Arial" panose="020B0604020202020204" pitchFamily="34" charset="0"/>
                          <a:cs typeface="Arial" panose="020B0604020202020204" pitchFamily="34" charset="0"/>
                        </a:defRPr>
                      </a:lvl3pPr>
                      <a:lvl4pPr marL="16002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4pPr>
                      <a:lvl5pPr marL="20574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5pPr>
                      <a:lvl6pPr marL="25146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6pPr>
                      <a:lvl7pPr marL="29718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7pPr>
                      <a:lvl8pPr marL="34290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8pPr>
                      <a:lvl9pPr marL="38862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20000"/>
                        </a:lnSpc>
                        <a:spcBef>
                          <a:spcPts val="600"/>
                        </a:spcBef>
                        <a:spcAft>
                          <a:spcPts val="100"/>
                        </a:spcAft>
                        <a:buClrTx/>
                        <a:buSzTx/>
                        <a:buFontTx/>
                        <a:buNone/>
                        <a:tabLst/>
                      </a:pPr>
                      <a:r>
                        <a:rPr kumimoji="0" lang="en-US" sz="1800" b="0" i="0" u="none" strike="noStrike" cap="none" normalizeH="0" baseline="0">
                          <a:ln>
                            <a:noFill/>
                          </a:ln>
                          <a:solidFill>
                            <a:srgbClr val="000000"/>
                          </a:solidFill>
                          <a:effectLst/>
                          <a:latin typeface="Arial" panose="020B0604020202020204" pitchFamily="34" charset="0"/>
                          <a:cs typeface="Arial" panose="020B0604020202020204" pitchFamily="34" charset="0"/>
                        </a:rPr>
                        <a:t>135 </a:t>
                      </a:r>
                      <a:endParaRPr kumimoji="0" lang="en-US" sz="1800" b="0" i="0" u="none" strike="noStrike" cap="none" normalizeH="0" baseline="0">
                        <a:ln>
                          <a:noFill/>
                        </a:ln>
                        <a:solidFill>
                          <a:srgbClr val="000000"/>
                        </a:solidFill>
                        <a:effectLst/>
                        <a:latin typeface="Times New Roman" panose="02020603050405020304" pitchFamily="18" charset="0"/>
                        <a:cs typeface="Arial" panose="020B0604020202020204" pitchFamily="34" charset="0"/>
                      </a:endParaRPr>
                    </a:p>
                  </a:txBody>
                  <a:tcPr marL="18415" marR="18415" marT="0" marB="0"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solidFill>
                      <a:srgbClr val="EDEAF0"/>
                    </a:solidFill>
                  </a:tcPr>
                </a:tc>
                <a:tc>
                  <a:txBody>
                    <a:bodyPr/>
                    <a:lstStyle>
                      <a:lvl1pPr marL="0" algn="l" defTabSz="914400" rtl="0" eaLnBrk="1" latinLnBrk="0" hangingPunct="1">
                        <a:spcBef>
                          <a:spcPct val="20000"/>
                        </a:spcBef>
                        <a:defRPr sz="2800" kern="1200">
                          <a:solidFill>
                            <a:schemeClr val="tx1"/>
                          </a:solidFill>
                          <a:latin typeface="Arial" panose="020B0604020202020204" pitchFamily="34" charset="0"/>
                          <a:cs typeface="Arial" panose="020B0604020202020204" pitchFamily="34" charset="0"/>
                        </a:defRPr>
                      </a:lvl1pPr>
                      <a:lvl2pPr marL="742950" indent="-285750" algn="l" defTabSz="914400" rtl="0" eaLnBrk="1" latinLnBrk="0" hangingPunct="1">
                        <a:spcBef>
                          <a:spcPct val="20000"/>
                        </a:spcBef>
                        <a:defRPr sz="2400" kern="1200">
                          <a:solidFill>
                            <a:schemeClr val="tx1"/>
                          </a:solidFill>
                          <a:latin typeface="Arial" panose="020B0604020202020204" pitchFamily="34" charset="0"/>
                          <a:cs typeface="Arial" panose="020B0604020202020204" pitchFamily="34" charset="0"/>
                        </a:defRPr>
                      </a:lvl2pPr>
                      <a:lvl3pPr marL="1143000" indent="-228600" algn="l" defTabSz="914400" rtl="0" eaLnBrk="1" latinLnBrk="0" hangingPunct="1">
                        <a:spcBef>
                          <a:spcPct val="20000"/>
                        </a:spcBef>
                        <a:defRPr sz="2000" kern="1200">
                          <a:solidFill>
                            <a:schemeClr val="tx1"/>
                          </a:solidFill>
                          <a:latin typeface="Arial" panose="020B0604020202020204" pitchFamily="34" charset="0"/>
                          <a:cs typeface="Arial" panose="020B0604020202020204" pitchFamily="34" charset="0"/>
                        </a:defRPr>
                      </a:lvl3pPr>
                      <a:lvl4pPr marL="16002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4pPr>
                      <a:lvl5pPr marL="20574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5pPr>
                      <a:lvl6pPr marL="25146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6pPr>
                      <a:lvl7pPr marL="29718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7pPr>
                      <a:lvl8pPr marL="34290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8pPr>
                      <a:lvl9pPr marL="38862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20000"/>
                        </a:lnSpc>
                        <a:spcBef>
                          <a:spcPts val="600"/>
                        </a:spcBef>
                        <a:spcAft>
                          <a:spcPts val="100"/>
                        </a:spcAft>
                        <a:buClrTx/>
                        <a:buSzTx/>
                        <a:buFontTx/>
                        <a:buNone/>
                        <a:tabLst/>
                      </a:pPr>
                      <a:r>
                        <a:rPr kumimoji="0" lang="en-US" sz="1800" b="0" i="0" u="none" strike="noStrike" cap="none" normalizeH="0" baseline="0">
                          <a:ln>
                            <a:noFill/>
                          </a:ln>
                          <a:solidFill>
                            <a:srgbClr val="000000"/>
                          </a:solidFill>
                          <a:effectLst/>
                          <a:latin typeface="Arial" panose="020B0604020202020204" pitchFamily="34" charset="0"/>
                          <a:cs typeface="Arial" panose="020B0604020202020204" pitchFamily="34" charset="0"/>
                        </a:rPr>
                        <a:t>15 </a:t>
                      </a:r>
                      <a:endParaRPr kumimoji="0" lang="en-US" sz="1800" b="0" i="0" u="none" strike="noStrike" cap="none" normalizeH="0" baseline="0">
                        <a:ln>
                          <a:noFill/>
                        </a:ln>
                        <a:solidFill>
                          <a:srgbClr val="000000"/>
                        </a:solidFill>
                        <a:effectLst/>
                        <a:latin typeface="Times New Roman" panose="02020603050405020304" pitchFamily="18" charset="0"/>
                        <a:cs typeface="Arial" panose="020B0604020202020204" pitchFamily="34" charset="0"/>
                      </a:endParaRPr>
                    </a:p>
                  </a:txBody>
                  <a:tcPr marL="18415" marR="18415" marT="0" marB="0"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solidFill>
                      <a:srgbClr val="EDEAF0"/>
                    </a:solidFill>
                  </a:tcPr>
                </a:tc>
                <a:extLst>
                  <a:ext uri="{0D108BD9-81ED-4DB2-BD59-A6C34878D82A}">
                    <a16:rowId xmlns:a16="http://schemas.microsoft.com/office/drawing/2014/main" xmlns="" val="10002"/>
                  </a:ext>
                </a:extLst>
              </a:tr>
              <a:tr h="847689">
                <a:tc>
                  <a:txBody>
                    <a:bodyPr/>
                    <a:lstStyle>
                      <a:lvl1pPr marL="0" algn="l" defTabSz="914400" rtl="0" eaLnBrk="1" latinLnBrk="0" hangingPunct="1">
                        <a:spcBef>
                          <a:spcPct val="20000"/>
                        </a:spcBef>
                        <a:defRPr sz="2800" kern="1200">
                          <a:solidFill>
                            <a:schemeClr val="tx1"/>
                          </a:solidFill>
                          <a:latin typeface="Arial" panose="020B0604020202020204" pitchFamily="34" charset="0"/>
                          <a:cs typeface="Arial" panose="020B0604020202020204" pitchFamily="34" charset="0"/>
                        </a:defRPr>
                      </a:lvl1pPr>
                      <a:lvl2pPr marL="742950" indent="-285750" algn="l" defTabSz="914400" rtl="0" eaLnBrk="1" latinLnBrk="0" hangingPunct="1">
                        <a:spcBef>
                          <a:spcPct val="20000"/>
                        </a:spcBef>
                        <a:defRPr sz="2400" kern="1200">
                          <a:solidFill>
                            <a:schemeClr val="tx1"/>
                          </a:solidFill>
                          <a:latin typeface="Arial" panose="020B0604020202020204" pitchFamily="34" charset="0"/>
                          <a:cs typeface="Arial" panose="020B0604020202020204" pitchFamily="34" charset="0"/>
                        </a:defRPr>
                      </a:lvl2pPr>
                      <a:lvl3pPr marL="1143000" indent="-228600" algn="l" defTabSz="914400" rtl="0" eaLnBrk="1" latinLnBrk="0" hangingPunct="1">
                        <a:spcBef>
                          <a:spcPct val="20000"/>
                        </a:spcBef>
                        <a:defRPr sz="2000" kern="1200">
                          <a:solidFill>
                            <a:schemeClr val="tx1"/>
                          </a:solidFill>
                          <a:latin typeface="Arial" panose="020B0604020202020204" pitchFamily="34" charset="0"/>
                          <a:cs typeface="Arial" panose="020B0604020202020204" pitchFamily="34" charset="0"/>
                        </a:defRPr>
                      </a:lvl3pPr>
                      <a:lvl4pPr marL="16002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4pPr>
                      <a:lvl5pPr marL="20574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5pPr>
                      <a:lvl6pPr marL="25146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6pPr>
                      <a:lvl7pPr marL="29718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7pPr>
                      <a:lvl8pPr marL="34290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8pPr>
                      <a:lvl9pPr marL="38862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20000"/>
                        </a:lnSpc>
                        <a:spcBef>
                          <a:spcPts val="600"/>
                        </a:spcBef>
                        <a:spcAft>
                          <a:spcPts val="100"/>
                        </a:spcAft>
                        <a:buClrTx/>
                        <a:buSzTx/>
                        <a:buFontTx/>
                        <a:buNone/>
                        <a:tabLst/>
                      </a:pPr>
                      <a:r>
                        <a:rPr kumimoji="0" lang="vi-VN" sz="1800" b="0" i="0" u="none" strike="noStrike" cap="none" normalizeH="0" baseline="0">
                          <a:ln>
                            <a:noFill/>
                          </a:ln>
                          <a:solidFill>
                            <a:srgbClr val="000000"/>
                          </a:solidFill>
                          <a:effectLst/>
                          <a:latin typeface="Arial" panose="020B0604020202020204" pitchFamily="34" charset="0"/>
                          <a:cs typeface="Arial" panose="020B0604020202020204" pitchFamily="34" charset="0"/>
                        </a:rPr>
                        <a:t>- Xa thị trường </a:t>
                      </a:r>
                      <a:endParaRPr kumimoji="0" lang="vi-VN" sz="1800" b="0" i="0" u="none" strike="noStrike" cap="none" normalizeH="0" baseline="0">
                        <a:ln>
                          <a:noFill/>
                        </a:ln>
                        <a:solidFill>
                          <a:srgbClr val="000000"/>
                        </a:solidFill>
                        <a:effectLst/>
                        <a:latin typeface="Times New Roman" panose="02020603050405020304" pitchFamily="18" charset="0"/>
                        <a:cs typeface="Arial" panose="020B0604020202020204" pitchFamily="34" charset="0"/>
                      </a:endParaRPr>
                    </a:p>
                  </a:txBody>
                  <a:tcPr marL="18415" marR="18415" marT="0" marB="0"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solidFill>
                      <a:srgbClr val="D8D3E0"/>
                    </a:solidFill>
                  </a:tcPr>
                </a:tc>
                <a:tc>
                  <a:txBody>
                    <a:bodyPr/>
                    <a:lstStyle>
                      <a:lvl1pPr marL="0" algn="l" defTabSz="914400" rtl="0" eaLnBrk="1" latinLnBrk="0" hangingPunct="1">
                        <a:spcBef>
                          <a:spcPct val="20000"/>
                        </a:spcBef>
                        <a:defRPr sz="2800" kern="1200">
                          <a:solidFill>
                            <a:schemeClr val="tx1"/>
                          </a:solidFill>
                          <a:latin typeface="Arial" panose="020B0604020202020204" pitchFamily="34" charset="0"/>
                          <a:cs typeface="Arial" panose="020B0604020202020204" pitchFamily="34" charset="0"/>
                        </a:defRPr>
                      </a:lvl1pPr>
                      <a:lvl2pPr marL="742950" indent="-285750" algn="l" defTabSz="914400" rtl="0" eaLnBrk="1" latinLnBrk="0" hangingPunct="1">
                        <a:spcBef>
                          <a:spcPct val="20000"/>
                        </a:spcBef>
                        <a:defRPr sz="2400" kern="1200">
                          <a:solidFill>
                            <a:schemeClr val="tx1"/>
                          </a:solidFill>
                          <a:latin typeface="Arial" panose="020B0604020202020204" pitchFamily="34" charset="0"/>
                          <a:cs typeface="Arial" panose="020B0604020202020204" pitchFamily="34" charset="0"/>
                        </a:defRPr>
                      </a:lvl2pPr>
                      <a:lvl3pPr marL="1143000" indent="-228600" algn="l" defTabSz="914400" rtl="0" eaLnBrk="1" latinLnBrk="0" hangingPunct="1">
                        <a:spcBef>
                          <a:spcPct val="20000"/>
                        </a:spcBef>
                        <a:defRPr sz="2000" kern="1200">
                          <a:solidFill>
                            <a:schemeClr val="tx1"/>
                          </a:solidFill>
                          <a:latin typeface="Arial" panose="020B0604020202020204" pitchFamily="34" charset="0"/>
                          <a:cs typeface="Arial" panose="020B0604020202020204" pitchFamily="34" charset="0"/>
                        </a:defRPr>
                      </a:lvl3pPr>
                      <a:lvl4pPr marL="16002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4pPr>
                      <a:lvl5pPr marL="20574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5pPr>
                      <a:lvl6pPr marL="25146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6pPr>
                      <a:lvl7pPr marL="29718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7pPr>
                      <a:lvl8pPr marL="34290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8pPr>
                      <a:lvl9pPr marL="38862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20000"/>
                        </a:lnSpc>
                        <a:spcBef>
                          <a:spcPts val="600"/>
                        </a:spcBef>
                        <a:spcAft>
                          <a:spcPts val="100"/>
                        </a:spcAft>
                        <a:buClrTx/>
                        <a:buSzTx/>
                        <a:buFontTx/>
                        <a:buNone/>
                        <a:tabLst/>
                      </a:pPr>
                      <a:r>
                        <a:rPr kumimoji="0" lang="en-US" sz="1800" b="0" i="0" u="none" strike="noStrike" cap="none" normalizeH="0" baseline="0">
                          <a:ln>
                            <a:noFill/>
                          </a:ln>
                          <a:solidFill>
                            <a:srgbClr val="000000"/>
                          </a:solidFill>
                          <a:effectLst/>
                          <a:latin typeface="Arial" panose="020B0604020202020204" pitchFamily="34" charset="0"/>
                          <a:cs typeface="Arial" panose="020B0604020202020204" pitchFamily="34" charset="0"/>
                        </a:rPr>
                        <a:t>100 </a:t>
                      </a:r>
                      <a:endParaRPr kumimoji="0" lang="en-US" sz="1800" b="0" i="0" u="none" strike="noStrike" cap="none" normalizeH="0" baseline="0">
                        <a:ln>
                          <a:noFill/>
                        </a:ln>
                        <a:solidFill>
                          <a:srgbClr val="000000"/>
                        </a:solidFill>
                        <a:effectLst/>
                        <a:latin typeface="Times New Roman" panose="02020603050405020304" pitchFamily="18" charset="0"/>
                        <a:cs typeface="Arial" panose="020B0604020202020204" pitchFamily="34" charset="0"/>
                      </a:endParaRPr>
                    </a:p>
                  </a:txBody>
                  <a:tcPr marL="18415" marR="18415" marT="0" marB="0"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solidFill>
                      <a:srgbClr val="D8D3E0"/>
                    </a:solidFill>
                  </a:tcPr>
                </a:tc>
                <a:tc>
                  <a:txBody>
                    <a:bodyPr/>
                    <a:lstStyle>
                      <a:lvl1pPr marL="0" algn="l" defTabSz="914400" rtl="0" eaLnBrk="1" latinLnBrk="0" hangingPunct="1">
                        <a:spcBef>
                          <a:spcPct val="20000"/>
                        </a:spcBef>
                        <a:defRPr sz="2800" kern="1200">
                          <a:solidFill>
                            <a:schemeClr val="tx1"/>
                          </a:solidFill>
                          <a:latin typeface="Arial" panose="020B0604020202020204" pitchFamily="34" charset="0"/>
                          <a:cs typeface="Arial" panose="020B0604020202020204" pitchFamily="34" charset="0"/>
                        </a:defRPr>
                      </a:lvl1pPr>
                      <a:lvl2pPr marL="742950" indent="-285750" algn="l" defTabSz="914400" rtl="0" eaLnBrk="1" latinLnBrk="0" hangingPunct="1">
                        <a:spcBef>
                          <a:spcPct val="20000"/>
                        </a:spcBef>
                        <a:defRPr sz="2400" kern="1200">
                          <a:solidFill>
                            <a:schemeClr val="tx1"/>
                          </a:solidFill>
                          <a:latin typeface="Arial" panose="020B0604020202020204" pitchFamily="34" charset="0"/>
                          <a:cs typeface="Arial" panose="020B0604020202020204" pitchFamily="34" charset="0"/>
                        </a:defRPr>
                      </a:lvl2pPr>
                      <a:lvl3pPr marL="1143000" indent="-228600" algn="l" defTabSz="914400" rtl="0" eaLnBrk="1" latinLnBrk="0" hangingPunct="1">
                        <a:spcBef>
                          <a:spcPct val="20000"/>
                        </a:spcBef>
                        <a:defRPr sz="2000" kern="1200">
                          <a:solidFill>
                            <a:schemeClr val="tx1"/>
                          </a:solidFill>
                          <a:latin typeface="Arial" panose="020B0604020202020204" pitchFamily="34" charset="0"/>
                          <a:cs typeface="Arial" panose="020B0604020202020204" pitchFamily="34" charset="0"/>
                        </a:defRPr>
                      </a:lvl3pPr>
                      <a:lvl4pPr marL="16002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4pPr>
                      <a:lvl5pPr marL="20574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5pPr>
                      <a:lvl6pPr marL="25146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6pPr>
                      <a:lvl7pPr marL="29718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7pPr>
                      <a:lvl8pPr marL="34290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8pPr>
                      <a:lvl9pPr marL="38862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20000"/>
                        </a:lnSpc>
                        <a:spcBef>
                          <a:spcPts val="600"/>
                        </a:spcBef>
                        <a:spcAft>
                          <a:spcPts val="100"/>
                        </a:spcAft>
                        <a:buClrTx/>
                        <a:buSzTx/>
                        <a:buFontTx/>
                        <a:buNone/>
                        <a:tabLst/>
                      </a:pPr>
                      <a:r>
                        <a:rPr kumimoji="0" lang="en-US" sz="1800" b="0" i="0" u="none" strike="noStrike" cap="none" normalizeH="0" baseline="0">
                          <a:ln>
                            <a:noFill/>
                          </a:ln>
                          <a:solidFill>
                            <a:srgbClr val="000000"/>
                          </a:solidFill>
                          <a:effectLst/>
                          <a:latin typeface="Arial" panose="020B0604020202020204" pitchFamily="34" charset="0"/>
                          <a:cs typeface="Arial" panose="020B0604020202020204" pitchFamily="34" charset="0"/>
                        </a:rPr>
                        <a:t>20 </a:t>
                      </a:r>
                      <a:endParaRPr kumimoji="0" lang="en-US" sz="1800" b="0" i="0" u="none" strike="noStrike" cap="none" normalizeH="0" baseline="0">
                        <a:ln>
                          <a:noFill/>
                        </a:ln>
                        <a:solidFill>
                          <a:srgbClr val="000000"/>
                        </a:solidFill>
                        <a:effectLst/>
                        <a:latin typeface="Times New Roman" panose="02020603050405020304" pitchFamily="18" charset="0"/>
                        <a:cs typeface="Arial" panose="020B0604020202020204" pitchFamily="34" charset="0"/>
                      </a:endParaRPr>
                    </a:p>
                  </a:txBody>
                  <a:tcPr marL="18415" marR="18415" marT="0" marB="0"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solidFill>
                      <a:srgbClr val="D8D3E0"/>
                    </a:solidFill>
                  </a:tcPr>
                </a:tc>
                <a:tc>
                  <a:txBody>
                    <a:bodyPr/>
                    <a:lstStyle>
                      <a:lvl1pPr marL="0" algn="l" defTabSz="914400" rtl="0" eaLnBrk="1" latinLnBrk="0" hangingPunct="1">
                        <a:spcBef>
                          <a:spcPct val="20000"/>
                        </a:spcBef>
                        <a:defRPr sz="2800" kern="1200">
                          <a:solidFill>
                            <a:schemeClr val="tx1"/>
                          </a:solidFill>
                          <a:latin typeface="Arial" panose="020B0604020202020204" pitchFamily="34" charset="0"/>
                          <a:cs typeface="Arial" panose="020B0604020202020204" pitchFamily="34" charset="0"/>
                        </a:defRPr>
                      </a:lvl1pPr>
                      <a:lvl2pPr marL="742950" indent="-285750" algn="l" defTabSz="914400" rtl="0" eaLnBrk="1" latinLnBrk="0" hangingPunct="1">
                        <a:spcBef>
                          <a:spcPct val="20000"/>
                        </a:spcBef>
                        <a:defRPr sz="2400" kern="1200">
                          <a:solidFill>
                            <a:schemeClr val="tx1"/>
                          </a:solidFill>
                          <a:latin typeface="Arial" panose="020B0604020202020204" pitchFamily="34" charset="0"/>
                          <a:cs typeface="Arial" panose="020B0604020202020204" pitchFamily="34" charset="0"/>
                        </a:defRPr>
                      </a:lvl2pPr>
                      <a:lvl3pPr marL="1143000" indent="-228600" algn="l" defTabSz="914400" rtl="0" eaLnBrk="1" latinLnBrk="0" hangingPunct="1">
                        <a:spcBef>
                          <a:spcPct val="20000"/>
                        </a:spcBef>
                        <a:defRPr sz="2000" kern="1200">
                          <a:solidFill>
                            <a:schemeClr val="tx1"/>
                          </a:solidFill>
                          <a:latin typeface="Arial" panose="020B0604020202020204" pitchFamily="34" charset="0"/>
                          <a:cs typeface="Arial" panose="020B0604020202020204" pitchFamily="34" charset="0"/>
                        </a:defRPr>
                      </a:lvl3pPr>
                      <a:lvl4pPr marL="16002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4pPr>
                      <a:lvl5pPr marL="20574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5pPr>
                      <a:lvl6pPr marL="25146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6pPr>
                      <a:lvl7pPr marL="29718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7pPr>
                      <a:lvl8pPr marL="34290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8pPr>
                      <a:lvl9pPr marL="38862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20000"/>
                        </a:lnSpc>
                        <a:spcBef>
                          <a:spcPts val="600"/>
                        </a:spcBef>
                        <a:spcAft>
                          <a:spcPts val="100"/>
                        </a:spcAft>
                        <a:buClrTx/>
                        <a:buSzTx/>
                        <a:buFontTx/>
                        <a:buNone/>
                        <a:tabLst/>
                      </a:pPr>
                      <a:r>
                        <a:rPr kumimoji="0" lang="en-US" sz="1800" b="0" i="0" u="none" strike="noStrike" cap="none" normalizeH="0" baseline="0">
                          <a:ln>
                            <a:noFill/>
                          </a:ln>
                          <a:solidFill>
                            <a:srgbClr val="000000"/>
                          </a:solidFill>
                          <a:effectLst/>
                          <a:latin typeface="Arial" panose="020B0604020202020204" pitchFamily="34" charset="0"/>
                          <a:cs typeface="Arial" panose="020B0604020202020204" pitchFamily="34" charset="0"/>
                        </a:rPr>
                        <a:t>5 </a:t>
                      </a:r>
                      <a:endParaRPr kumimoji="0" lang="en-US" sz="1800" b="0" i="0" u="none" strike="noStrike" cap="none" normalizeH="0" baseline="0">
                        <a:ln>
                          <a:noFill/>
                        </a:ln>
                        <a:solidFill>
                          <a:srgbClr val="000000"/>
                        </a:solidFill>
                        <a:effectLst/>
                        <a:latin typeface="Times New Roman" panose="02020603050405020304" pitchFamily="18" charset="0"/>
                        <a:cs typeface="Arial" panose="020B0604020202020204" pitchFamily="34" charset="0"/>
                      </a:endParaRPr>
                    </a:p>
                  </a:txBody>
                  <a:tcPr marL="18415" marR="18415" marT="0" marB="0"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solidFill>
                      <a:srgbClr val="D8D3E0"/>
                    </a:solidFill>
                  </a:tcPr>
                </a:tc>
                <a:tc>
                  <a:txBody>
                    <a:bodyPr/>
                    <a:lstStyle>
                      <a:lvl1pPr marL="0" algn="l" defTabSz="914400" rtl="0" eaLnBrk="1" latinLnBrk="0" hangingPunct="1">
                        <a:spcBef>
                          <a:spcPct val="20000"/>
                        </a:spcBef>
                        <a:defRPr sz="2800" kern="1200">
                          <a:solidFill>
                            <a:schemeClr val="tx1"/>
                          </a:solidFill>
                          <a:latin typeface="Arial" panose="020B0604020202020204" pitchFamily="34" charset="0"/>
                          <a:cs typeface="Arial" panose="020B0604020202020204" pitchFamily="34" charset="0"/>
                        </a:defRPr>
                      </a:lvl1pPr>
                      <a:lvl2pPr marL="742950" indent="-285750" algn="l" defTabSz="914400" rtl="0" eaLnBrk="1" latinLnBrk="0" hangingPunct="1">
                        <a:spcBef>
                          <a:spcPct val="20000"/>
                        </a:spcBef>
                        <a:defRPr sz="2400" kern="1200">
                          <a:solidFill>
                            <a:schemeClr val="tx1"/>
                          </a:solidFill>
                          <a:latin typeface="Arial" panose="020B0604020202020204" pitchFamily="34" charset="0"/>
                          <a:cs typeface="Arial" panose="020B0604020202020204" pitchFamily="34" charset="0"/>
                        </a:defRPr>
                      </a:lvl2pPr>
                      <a:lvl3pPr marL="1143000" indent="-228600" algn="l" defTabSz="914400" rtl="0" eaLnBrk="1" latinLnBrk="0" hangingPunct="1">
                        <a:spcBef>
                          <a:spcPct val="20000"/>
                        </a:spcBef>
                        <a:defRPr sz="2000" kern="1200">
                          <a:solidFill>
                            <a:schemeClr val="tx1"/>
                          </a:solidFill>
                          <a:latin typeface="Arial" panose="020B0604020202020204" pitchFamily="34" charset="0"/>
                          <a:cs typeface="Arial" panose="020B0604020202020204" pitchFamily="34" charset="0"/>
                        </a:defRPr>
                      </a:lvl3pPr>
                      <a:lvl4pPr marL="16002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4pPr>
                      <a:lvl5pPr marL="20574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5pPr>
                      <a:lvl6pPr marL="25146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6pPr>
                      <a:lvl7pPr marL="29718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7pPr>
                      <a:lvl8pPr marL="34290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8pPr>
                      <a:lvl9pPr marL="38862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20000"/>
                        </a:lnSpc>
                        <a:spcBef>
                          <a:spcPts val="600"/>
                        </a:spcBef>
                        <a:spcAft>
                          <a:spcPts val="100"/>
                        </a:spcAft>
                        <a:buClrTx/>
                        <a:buSzTx/>
                        <a:buFontTx/>
                        <a:buNone/>
                        <a:tabLst/>
                      </a:pPr>
                      <a:r>
                        <a:rPr kumimoji="0" lang="en-US" sz="1800" b="0" i="0" u="none" strike="noStrike" cap="none" normalizeH="0" baseline="0">
                          <a:ln>
                            <a:noFill/>
                          </a:ln>
                          <a:solidFill>
                            <a:srgbClr val="000000"/>
                          </a:solidFill>
                          <a:effectLst/>
                          <a:latin typeface="Arial" panose="020B0604020202020204" pitchFamily="34" charset="0"/>
                          <a:cs typeface="Arial" panose="020B0604020202020204" pitchFamily="34" charset="0"/>
                        </a:rPr>
                        <a:t>15 </a:t>
                      </a:r>
                      <a:endParaRPr kumimoji="0" lang="en-US" sz="1800" b="0" i="0" u="none" strike="noStrike" cap="none" normalizeH="0" baseline="0">
                        <a:ln>
                          <a:noFill/>
                        </a:ln>
                        <a:solidFill>
                          <a:srgbClr val="000000"/>
                        </a:solidFill>
                        <a:effectLst/>
                        <a:latin typeface="Times New Roman" panose="02020603050405020304" pitchFamily="18" charset="0"/>
                        <a:cs typeface="Arial" panose="020B0604020202020204" pitchFamily="34" charset="0"/>
                      </a:endParaRPr>
                    </a:p>
                  </a:txBody>
                  <a:tcPr marL="18415" marR="18415" marT="0" marB="0"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solidFill>
                      <a:srgbClr val="D8D3E0"/>
                    </a:solidFill>
                  </a:tcPr>
                </a:tc>
                <a:tc>
                  <a:txBody>
                    <a:bodyPr/>
                    <a:lstStyle>
                      <a:lvl1pPr marL="0" algn="l" defTabSz="914400" rtl="0" eaLnBrk="1" latinLnBrk="0" hangingPunct="1">
                        <a:spcBef>
                          <a:spcPct val="20000"/>
                        </a:spcBef>
                        <a:defRPr sz="2800" kern="1200">
                          <a:solidFill>
                            <a:schemeClr val="tx1"/>
                          </a:solidFill>
                          <a:latin typeface="Arial" panose="020B0604020202020204" pitchFamily="34" charset="0"/>
                          <a:cs typeface="Arial" panose="020B0604020202020204" pitchFamily="34" charset="0"/>
                        </a:defRPr>
                      </a:lvl1pPr>
                      <a:lvl2pPr marL="742950" indent="-285750" algn="l" defTabSz="914400" rtl="0" eaLnBrk="1" latinLnBrk="0" hangingPunct="1">
                        <a:spcBef>
                          <a:spcPct val="20000"/>
                        </a:spcBef>
                        <a:defRPr sz="2400" kern="1200">
                          <a:solidFill>
                            <a:schemeClr val="tx1"/>
                          </a:solidFill>
                          <a:latin typeface="Arial" panose="020B0604020202020204" pitchFamily="34" charset="0"/>
                          <a:cs typeface="Arial" panose="020B0604020202020204" pitchFamily="34" charset="0"/>
                        </a:defRPr>
                      </a:lvl2pPr>
                      <a:lvl3pPr marL="1143000" indent="-228600" algn="l" defTabSz="914400" rtl="0" eaLnBrk="1" latinLnBrk="0" hangingPunct="1">
                        <a:spcBef>
                          <a:spcPct val="20000"/>
                        </a:spcBef>
                        <a:defRPr sz="2000" kern="1200">
                          <a:solidFill>
                            <a:schemeClr val="tx1"/>
                          </a:solidFill>
                          <a:latin typeface="Arial" panose="020B0604020202020204" pitchFamily="34" charset="0"/>
                          <a:cs typeface="Arial" panose="020B0604020202020204" pitchFamily="34" charset="0"/>
                        </a:defRPr>
                      </a:lvl3pPr>
                      <a:lvl4pPr marL="16002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4pPr>
                      <a:lvl5pPr marL="20574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5pPr>
                      <a:lvl6pPr marL="25146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6pPr>
                      <a:lvl7pPr marL="29718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7pPr>
                      <a:lvl8pPr marL="34290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8pPr>
                      <a:lvl9pPr marL="38862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20000"/>
                        </a:lnSpc>
                        <a:spcBef>
                          <a:spcPts val="600"/>
                        </a:spcBef>
                        <a:spcAft>
                          <a:spcPts val="100"/>
                        </a:spcAft>
                        <a:buClrTx/>
                        <a:buSzTx/>
                        <a:buFontTx/>
                        <a:buNone/>
                        <a:tabLst/>
                      </a:pPr>
                      <a:r>
                        <a:rPr kumimoji="0" lang="en-US" sz="1800" b="0" i="0" u="none" strike="noStrike" cap="none" normalizeH="0" baseline="0">
                          <a:ln>
                            <a:noFill/>
                          </a:ln>
                          <a:solidFill>
                            <a:srgbClr val="000000"/>
                          </a:solidFill>
                          <a:effectLst/>
                          <a:latin typeface="Arial" panose="020B0604020202020204" pitchFamily="34" charset="0"/>
                          <a:cs typeface="Arial" panose="020B0604020202020204" pitchFamily="34" charset="0"/>
                        </a:rPr>
                        <a:t>135 </a:t>
                      </a:r>
                      <a:endParaRPr kumimoji="0" lang="en-US" sz="1800" b="0" i="0" u="none" strike="noStrike" cap="none" normalizeH="0" baseline="0">
                        <a:ln>
                          <a:noFill/>
                        </a:ln>
                        <a:solidFill>
                          <a:srgbClr val="000000"/>
                        </a:solidFill>
                        <a:effectLst/>
                        <a:latin typeface="Times New Roman" panose="02020603050405020304" pitchFamily="18" charset="0"/>
                        <a:cs typeface="Arial" panose="020B0604020202020204" pitchFamily="34" charset="0"/>
                      </a:endParaRPr>
                    </a:p>
                  </a:txBody>
                  <a:tcPr marL="18415" marR="18415" marT="0" marB="0"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solidFill>
                      <a:srgbClr val="D8D3E0"/>
                    </a:solidFill>
                  </a:tcPr>
                </a:tc>
                <a:tc>
                  <a:txBody>
                    <a:bodyPr/>
                    <a:lstStyle>
                      <a:lvl1pPr marL="0" algn="l" defTabSz="914400" rtl="0" eaLnBrk="1" latinLnBrk="0" hangingPunct="1">
                        <a:spcBef>
                          <a:spcPct val="20000"/>
                        </a:spcBef>
                        <a:defRPr sz="2800" kern="1200">
                          <a:solidFill>
                            <a:schemeClr val="tx1"/>
                          </a:solidFill>
                          <a:latin typeface="Arial" panose="020B0604020202020204" pitchFamily="34" charset="0"/>
                          <a:cs typeface="Arial" panose="020B0604020202020204" pitchFamily="34" charset="0"/>
                        </a:defRPr>
                      </a:lvl1pPr>
                      <a:lvl2pPr marL="742950" indent="-285750" algn="l" defTabSz="914400" rtl="0" eaLnBrk="1" latinLnBrk="0" hangingPunct="1">
                        <a:spcBef>
                          <a:spcPct val="20000"/>
                        </a:spcBef>
                        <a:defRPr sz="2400" kern="1200">
                          <a:solidFill>
                            <a:schemeClr val="tx1"/>
                          </a:solidFill>
                          <a:latin typeface="Arial" panose="020B0604020202020204" pitchFamily="34" charset="0"/>
                          <a:cs typeface="Arial" panose="020B0604020202020204" pitchFamily="34" charset="0"/>
                        </a:defRPr>
                      </a:lvl2pPr>
                      <a:lvl3pPr marL="1143000" indent="-228600" algn="l" defTabSz="914400" rtl="0" eaLnBrk="1" latinLnBrk="0" hangingPunct="1">
                        <a:spcBef>
                          <a:spcPct val="20000"/>
                        </a:spcBef>
                        <a:defRPr sz="2000" kern="1200">
                          <a:solidFill>
                            <a:schemeClr val="tx1"/>
                          </a:solidFill>
                          <a:latin typeface="Arial" panose="020B0604020202020204" pitchFamily="34" charset="0"/>
                          <a:cs typeface="Arial" panose="020B0604020202020204" pitchFamily="34" charset="0"/>
                        </a:defRPr>
                      </a:lvl3pPr>
                      <a:lvl4pPr marL="16002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4pPr>
                      <a:lvl5pPr marL="20574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5pPr>
                      <a:lvl6pPr marL="25146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6pPr>
                      <a:lvl7pPr marL="29718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7pPr>
                      <a:lvl8pPr marL="34290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8pPr>
                      <a:lvl9pPr marL="38862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20000"/>
                        </a:lnSpc>
                        <a:spcBef>
                          <a:spcPts val="600"/>
                        </a:spcBef>
                        <a:spcAft>
                          <a:spcPts val="100"/>
                        </a:spcAft>
                        <a:buClrTx/>
                        <a:buSzTx/>
                        <a:buFontTx/>
                        <a:buNone/>
                        <a:tabLst/>
                      </a:pPr>
                      <a:r>
                        <a:rPr kumimoji="0" lang="en-US" sz="1800" b="0" i="0" u="none" strike="noStrike" cap="none" normalizeH="0" baseline="0">
                          <a:ln>
                            <a:noFill/>
                          </a:ln>
                          <a:solidFill>
                            <a:srgbClr val="000000"/>
                          </a:solidFill>
                          <a:effectLst/>
                          <a:latin typeface="Arial" panose="020B0604020202020204" pitchFamily="34" charset="0"/>
                          <a:cs typeface="Arial" panose="020B0604020202020204" pitchFamily="34" charset="0"/>
                        </a:rPr>
                        <a:t>27 </a:t>
                      </a:r>
                      <a:endParaRPr kumimoji="0" lang="en-US" sz="1800" b="0" i="0" u="none" strike="noStrike" cap="none" normalizeH="0" baseline="0">
                        <a:ln>
                          <a:noFill/>
                        </a:ln>
                        <a:solidFill>
                          <a:srgbClr val="000000"/>
                        </a:solidFill>
                        <a:effectLst/>
                        <a:latin typeface="Times New Roman" panose="02020603050405020304" pitchFamily="18" charset="0"/>
                        <a:cs typeface="Arial" panose="020B0604020202020204" pitchFamily="34" charset="0"/>
                      </a:endParaRPr>
                    </a:p>
                  </a:txBody>
                  <a:tcPr marL="18415" marR="18415" marT="0" marB="0"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solidFill>
                      <a:srgbClr val="D8D3E0"/>
                    </a:solidFill>
                  </a:tcPr>
                </a:tc>
                <a:tc>
                  <a:txBody>
                    <a:bodyPr/>
                    <a:lstStyle>
                      <a:lvl1pPr marL="0" algn="l" defTabSz="914400" rtl="0" eaLnBrk="1" latinLnBrk="0" hangingPunct="1">
                        <a:spcBef>
                          <a:spcPct val="20000"/>
                        </a:spcBef>
                        <a:defRPr sz="2800" kern="1200">
                          <a:solidFill>
                            <a:schemeClr val="tx1"/>
                          </a:solidFill>
                          <a:latin typeface="Arial" panose="020B0604020202020204" pitchFamily="34" charset="0"/>
                          <a:cs typeface="Arial" panose="020B0604020202020204" pitchFamily="34" charset="0"/>
                        </a:defRPr>
                      </a:lvl1pPr>
                      <a:lvl2pPr marL="742950" indent="-285750" algn="l" defTabSz="914400" rtl="0" eaLnBrk="1" latinLnBrk="0" hangingPunct="1">
                        <a:spcBef>
                          <a:spcPct val="20000"/>
                        </a:spcBef>
                        <a:defRPr sz="2400" kern="1200">
                          <a:solidFill>
                            <a:schemeClr val="tx1"/>
                          </a:solidFill>
                          <a:latin typeface="Arial" panose="020B0604020202020204" pitchFamily="34" charset="0"/>
                          <a:cs typeface="Arial" panose="020B0604020202020204" pitchFamily="34" charset="0"/>
                        </a:defRPr>
                      </a:lvl2pPr>
                      <a:lvl3pPr marL="1143000" indent="-228600" algn="l" defTabSz="914400" rtl="0" eaLnBrk="1" latinLnBrk="0" hangingPunct="1">
                        <a:spcBef>
                          <a:spcPct val="20000"/>
                        </a:spcBef>
                        <a:defRPr sz="2000" kern="1200">
                          <a:solidFill>
                            <a:schemeClr val="tx1"/>
                          </a:solidFill>
                          <a:latin typeface="Arial" panose="020B0604020202020204" pitchFamily="34" charset="0"/>
                          <a:cs typeface="Arial" panose="020B0604020202020204" pitchFamily="34" charset="0"/>
                        </a:defRPr>
                      </a:lvl3pPr>
                      <a:lvl4pPr marL="16002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4pPr>
                      <a:lvl5pPr marL="20574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5pPr>
                      <a:lvl6pPr marL="25146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6pPr>
                      <a:lvl7pPr marL="29718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7pPr>
                      <a:lvl8pPr marL="34290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8pPr>
                      <a:lvl9pPr marL="38862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20000"/>
                        </a:lnSpc>
                        <a:spcBef>
                          <a:spcPts val="600"/>
                        </a:spcBef>
                        <a:spcAft>
                          <a:spcPts val="100"/>
                        </a:spcAft>
                        <a:buClrTx/>
                        <a:buSzTx/>
                        <a:buFontTx/>
                        <a:buNone/>
                        <a:tabLst/>
                      </a:pPr>
                      <a:r>
                        <a:rPr kumimoji="0" lang="en-US" sz="1800" b="0" i="0" u="none" strike="noStrike" cap="none" normalizeH="0" baseline="0">
                          <a:ln>
                            <a:noFill/>
                          </a:ln>
                          <a:solidFill>
                            <a:srgbClr val="000000"/>
                          </a:solidFill>
                          <a:effectLst/>
                          <a:latin typeface="Arial" panose="020B0604020202020204" pitchFamily="34" charset="0"/>
                          <a:cs typeface="Arial" panose="020B0604020202020204" pitchFamily="34" charset="0"/>
                        </a:rPr>
                        <a:t>27 </a:t>
                      </a:r>
                      <a:endParaRPr kumimoji="0" lang="en-US" sz="1800" b="0" i="0" u="none" strike="noStrike" cap="none" normalizeH="0" baseline="0">
                        <a:ln>
                          <a:noFill/>
                        </a:ln>
                        <a:solidFill>
                          <a:srgbClr val="000000"/>
                        </a:solidFill>
                        <a:effectLst/>
                        <a:latin typeface="Times New Roman" panose="02020603050405020304" pitchFamily="18" charset="0"/>
                        <a:cs typeface="Arial" panose="020B0604020202020204" pitchFamily="34" charset="0"/>
                      </a:endParaRPr>
                    </a:p>
                  </a:txBody>
                  <a:tcPr marL="18415" marR="18415" marT="0" marB="0"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solidFill>
                      <a:srgbClr val="D8D3E0"/>
                    </a:solidFill>
                  </a:tcPr>
                </a:tc>
                <a:tc>
                  <a:txBody>
                    <a:bodyPr/>
                    <a:lstStyle>
                      <a:lvl1pPr marL="0" algn="l" defTabSz="914400" rtl="0" eaLnBrk="1" latinLnBrk="0" hangingPunct="1">
                        <a:spcBef>
                          <a:spcPct val="20000"/>
                        </a:spcBef>
                        <a:defRPr sz="2800" kern="1200">
                          <a:solidFill>
                            <a:schemeClr val="tx1"/>
                          </a:solidFill>
                          <a:latin typeface="Arial" panose="020B0604020202020204" pitchFamily="34" charset="0"/>
                          <a:cs typeface="Arial" panose="020B0604020202020204" pitchFamily="34" charset="0"/>
                        </a:defRPr>
                      </a:lvl1pPr>
                      <a:lvl2pPr marL="742950" indent="-285750" algn="l" defTabSz="914400" rtl="0" eaLnBrk="1" latinLnBrk="0" hangingPunct="1">
                        <a:spcBef>
                          <a:spcPct val="20000"/>
                        </a:spcBef>
                        <a:defRPr sz="2400" kern="1200">
                          <a:solidFill>
                            <a:schemeClr val="tx1"/>
                          </a:solidFill>
                          <a:latin typeface="Arial" panose="020B0604020202020204" pitchFamily="34" charset="0"/>
                          <a:cs typeface="Arial" panose="020B0604020202020204" pitchFamily="34" charset="0"/>
                        </a:defRPr>
                      </a:lvl2pPr>
                      <a:lvl3pPr marL="1143000" indent="-228600" algn="l" defTabSz="914400" rtl="0" eaLnBrk="1" latinLnBrk="0" hangingPunct="1">
                        <a:spcBef>
                          <a:spcPct val="20000"/>
                        </a:spcBef>
                        <a:defRPr sz="2000" kern="1200">
                          <a:solidFill>
                            <a:schemeClr val="tx1"/>
                          </a:solidFill>
                          <a:latin typeface="Arial" panose="020B0604020202020204" pitchFamily="34" charset="0"/>
                          <a:cs typeface="Arial" panose="020B0604020202020204" pitchFamily="34" charset="0"/>
                        </a:defRPr>
                      </a:lvl3pPr>
                      <a:lvl4pPr marL="16002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4pPr>
                      <a:lvl5pPr marL="20574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5pPr>
                      <a:lvl6pPr marL="25146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6pPr>
                      <a:lvl7pPr marL="29718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7pPr>
                      <a:lvl8pPr marL="34290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8pPr>
                      <a:lvl9pPr marL="38862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20000"/>
                        </a:lnSpc>
                        <a:spcBef>
                          <a:spcPts val="600"/>
                        </a:spcBef>
                        <a:spcAft>
                          <a:spcPts val="100"/>
                        </a:spcAft>
                        <a:buClrTx/>
                        <a:buSzTx/>
                        <a:buFontTx/>
                        <a:buNone/>
                        <a:tabLst/>
                      </a:pPr>
                      <a:r>
                        <a:rPr kumimoji="0" lang="en-US" sz="1800" b="0" i="0" u="none" strike="noStrike" cap="none" normalizeH="0" baseline="0">
                          <a:ln>
                            <a:noFill/>
                          </a:ln>
                          <a:solidFill>
                            <a:srgbClr val="000000"/>
                          </a:solidFill>
                          <a:effectLst/>
                          <a:latin typeface="Arial" panose="020B0604020202020204" pitchFamily="34" charset="0"/>
                          <a:cs typeface="Arial" panose="020B0604020202020204" pitchFamily="34" charset="0"/>
                        </a:rPr>
                        <a:t>135 </a:t>
                      </a:r>
                      <a:endParaRPr kumimoji="0" lang="en-US" sz="1800" b="0" i="0" u="none" strike="noStrike" cap="none" normalizeH="0" baseline="0">
                        <a:ln>
                          <a:noFill/>
                        </a:ln>
                        <a:solidFill>
                          <a:srgbClr val="000000"/>
                        </a:solidFill>
                        <a:effectLst/>
                        <a:latin typeface="Times New Roman" panose="02020603050405020304" pitchFamily="18" charset="0"/>
                        <a:cs typeface="Arial" panose="020B0604020202020204" pitchFamily="34" charset="0"/>
                      </a:endParaRPr>
                    </a:p>
                  </a:txBody>
                  <a:tcPr marL="18415" marR="18415" marT="0" marB="0"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solidFill>
                      <a:srgbClr val="D8D3E0"/>
                    </a:solidFill>
                  </a:tcPr>
                </a:tc>
                <a:tc>
                  <a:txBody>
                    <a:bodyPr/>
                    <a:lstStyle>
                      <a:lvl1pPr marL="0" algn="l" defTabSz="914400" rtl="0" eaLnBrk="1" latinLnBrk="0" hangingPunct="1">
                        <a:spcBef>
                          <a:spcPct val="20000"/>
                        </a:spcBef>
                        <a:defRPr sz="2800" kern="1200">
                          <a:solidFill>
                            <a:schemeClr val="tx1"/>
                          </a:solidFill>
                          <a:latin typeface="Arial" panose="020B0604020202020204" pitchFamily="34" charset="0"/>
                          <a:cs typeface="Arial" panose="020B0604020202020204" pitchFamily="34" charset="0"/>
                        </a:defRPr>
                      </a:lvl1pPr>
                      <a:lvl2pPr marL="742950" indent="-285750" algn="l" defTabSz="914400" rtl="0" eaLnBrk="1" latinLnBrk="0" hangingPunct="1">
                        <a:spcBef>
                          <a:spcPct val="20000"/>
                        </a:spcBef>
                        <a:defRPr sz="2400" kern="1200">
                          <a:solidFill>
                            <a:schemeClr val="tx1"/>
                          </a:solidFill>
                          <a:latin typeface="Arial" panose="020B0604020202020204" pitchFamily="34" charset="0"/>
                          <a:cs typeface="Arial" panose="020B0604020202020204" pitchFamily="34" charset="0"/>
                        </a:defRPr>
                      </a:lvl2pPr>
                      <a:lvl3pPr marL="1143000" indent="-228600" algn="l" defTabSz="914400" rtl="0" eaLnBrk="1" latinLnBrk="0" hangingPunct="1">
                        <a:spcBef>
                          <a:spcPct val="20000"/>
                        </a:spcBef>
                        <a:defRPr sz="2000" kern="1200">
                          <a:solidFill>
                            <a:schemeClr val="tx1"/>
                          </a:solidFill>
                          <a:latin typeface="Arial" panose="020B0604020202020204" pitchFamily="34" charset="0"/>
                          <a:cs typeface="Arial" panose="020B0604020202020204" pitchFamily="34" charset="0"/>
                        </a:defRPr>
                      </a:lvl3pPr>
                      <a:lvl4pPr marL="16002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4pPr>
                      <a:lvl5pPr marL="2057400" indent="-228600" algn="l" defTabSz="914400" rtl="0" eaLnBrk="1" latinLnBrk="0" hangingPunct="1">
                        <a:spcBef>
                          <a:spcPct val="20000"/>
                        </a:spcBef>
                        <a:defRPr sz="1800" kern="1200">
                          <a:solidFill>
                            <a:schemeClr val="tx1"/>
                          </a:solidFill>
                          <a:latin typeface="Arial" panose="020B0604020202020204" pitchFamily="34" charset="0"/>
                          <a:cs typeface="Arial" panose="020B0604020202020204" pitchFamily="34" charset="0"/>
                        </a:defRPr>
                      </a:lvl5pPr>
                      <a:lvl6pPr marL="25146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6pPr>
                      <a:lvl7pPr marL="29718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7pPr>
                      <a:lvl8pPr marL="34290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8pPr>
                      <a:lvl9pPr marL="3886200" indent="-228600" algn="l" defTabSz="914400" rtl="0" eaLnBrk="1" fontAlgn="base" latinLnBrk="0" hangingPunct="1">
                        <a:spcBef>
                          <a:spcPct val="20000"/>
                        </a:spcBef>
                        <a:spcAft>
                          <a:spcPct val="0"/>
                        </a:spcAft>
                        <a:defRPr sz="1800" kern="1200">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20000"/>
                        </a:lnSpc>
                        <a:spcBef>
                          <a:spcPts val="600"/>
                        </a:spcBef>
                        <a:spcAft>
                          <a:spcPts val="100"/>
                        </a:spcAft>
                        <a:buClrTx/>
                        <a:buSzTx/>
                        <a:buFontTx/>
                        <a:buNone/>
                        <a:tabLst/>
                      </a:pPr>
                      <a:r>
                        <a:rPr kumimoji="0" lang="en-US" sz="1800" b="0" i="0" u="none" strike="noStrike" cap="none" normalizeH="0" baseline="0" dirty="0">
                          <a:ln>
                            <a:noFill/>
                          </a:ln>
                          <a:solidFill>
                            <a:srgbClr val="000000"/>
                          </a:solidFill>
                          <a:effectLst/>
                          <a:latin typeface="Arial" panose="020B0604020202020204" pitchFamily="34" charset="0"/>
                          <a:cs typeface="Arial" panose="020B0604020202020204" pitchFamily="34" charset="0"/>
                        </a:rPr>
                        <a:t>0 </a:t>
                      </a:r>
                      <a:endParaRPr kumimoji="0" lang="en-US" sz="1800" b="0" i="0" u="none" strike="noStrike" cap="none" normalizeH="0" baseline="0" dirty="0">
                        <a:ln>
                          <a:noFill/>
                        </a:ln>
                        <a:solidFill>
                          <a:srgbClr val="000000"/>
                        </a:solidFill>
                        <a:effectLst/>
                        <a:latin typeface="Times New Roman" panose="02020603050405020304" pitchFamily="18" charset="0"/>
                        <a:cs typeface="Arial" panose="020B0604020202020204" pitchFamily="34" charset="0"/>
                      </a:endParaRPr>
                    </a:p>
                  </a:txBody>
                  <a:tcPr marL="18415" marR="18415" marT="0" marB="0"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solidFill>
                      <a:srgbClr val="D8D3E0"/>
                    </a:solidFill>
                  </a:tcPr>
                </a:tc>
                <a:extLst>
                  <a:ext uri="{0D108BD9-81ED-4DB2-BD59-A6C34878D82A}">
                    <a16:rowId xmlns:a16="http://schemas.microsoft.com/office/drawing/2014/main" xmlns="" val="10003"/>
                  </a:ext>
                </a:extLst>
              </a:tr>
            </a:tbl>
          </a:graphicData>
        </a:graphic>
      </p:graphicFrame>
      <p:pic>
        <p:nvPicPr>
          <p:cNvPr id="6146" name="Picture 2">
            <a:extLst>
              <a:ext uri="{FF2B5EF4-FFF2-40B4-BE49-F238E27FC236}">
                <a16:creationId xmlns:a16="http://schemas.microsoft.com/office/drawing/2014/main" xmlns="" id="{DEFC84D6-3072-46BA-A66F-7486C28BA91D}"/>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763" y="4763"/>
            <a:ext cx="1156380" cy="2477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147" name="Picture 3">
            <a:extLst>
              <a:ext uri="{FF2B5EF4-FFF2-40B4-BE49-F238E27FC236}">
                <a16:creationId xmlns:a16="http://schemas.microsoft.com/office/drawing/2014/main" xmlns="" id="{DD5E43FA-5975-4D4F-BC40-39F40BA765A2}"/>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0602233" y="4412343"/>
            <a:ext cx="1366837" cy="23592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37299565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3" presetClass="entr" presetSubtype="16"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p:cTn id="7" dur="500" fill="hold"/>
                                        <p:tgtEl>
                                          <p:spTgt spid="2"/>
                                        </p:tgtEl>
                                        <p:attrNameLst>
                                          <p:attrName>ppt_w</p:attrName>
                                        </p:attrNameLst>
                                      </p:cBhvr>
                                      <p:tavLst>
                                        <p:tav tm="0">
                                          <p:val>
                                            <p:fltVal val="0"/>
                                          </p:val>
                                        </p:tav>
                                        <p:tav tm="100000">
                                          <p:val>
                                            <p:strVal val="#ppt_w"/>
                                          </p:val>
                                        </p:tav>
                                      </p:tavLst>
                                    </p:anim>
                                    <p:anim calcmode="lin" valueType="num">
                                      <p:cBhvr>
                                        <p:cTn id="8" dur="500" fill="hold"/>
                                        <p:tgtEl>
                                          <p:spTgt spid="2"/>
                                        </p:tgtEl>
                                        <p:attrNameLst>
                                          <p:attrName>ppt_h</p:attrName>
                                        </p:attrNameLst>
                                      </p:cBhvr>
                                      <p:tavLst>
                                        <p:tav tm="0">
                                          <p:val>
                                            <p:fltVal val="0"/>
                                          </p:val>
                                        </p:tav>
                                        <p:tav tm="100000">
                                          <p:val>
                                            <p:strVal val="#ppt_h"/>
                                          </p:val>
                                        </p:tav>
                                      </p:tavLst>
                                    </p:anim>
                                  </p:childTnLst>
                                </p:cTn>
                              </p:par>
                            </p:childTnLst>
                          </p:cTn>
                        </p:par>
                      </p:childTnLst>
                    </p:cTn>
                  </p:par>
                  <p:par>
                    <p:cTn id="9" fill="hold">
                      <p:stCondLst>
                        <p:cond delay="indefinite"/>
                      </p:stCondLst>
                      <p:childTnLst>
                        <p:par>
                          <p:cTn id="10" fill="hold">
                            <p:stCondLst>
                              <p:cond delay="0"/>
                            </p:stCondLst>
                            <p:childTnLst>
                              <p:par>
                                <p:cTn id="11" presetID="23" presetClass="entr" presetSubtype="272" fill="hold" grpId="0" nodeType="clickEffect">
                                  <p:stCondLst>
                                    <p:cond delay="0"/>
                                  </p:stCondLst>
                                  <p:childTnLst>
                                    <p:set>
                                      <p:cBhvr>
                                        <p:cTn id="12" dur="1" fill="hold">
                                          <p:stCondLst>
                                            <p:cond delay="0"/>
                                          </p:stCondLst>
                                        </p:cTn>
                                        <p:tgtEl>
                                          <p:spTgt spid="3">
                                            <p:txEl>
                                              <p:pRg st="0" end="0"/>
                                            </p:txEl>
                                          </p:spTgt>
                                        </p:tgtEl>
                                        <p:attrNameLst>
                                          <p:attrName>style.visibility</p:attrName>
                                        </p:attrNameLst>
                                      </p:cBhvr>
                                      <p:to>
                                        <p:strVal val="visible"/>
                                      </p:to>
                                    </p:set>
                                    <p:anim calcmode="lin" valueType="num">
                                      <p:cBhvr>
                                        <p:cTn id="13" dur="500" fill="hold"/>
                                        <p:tgtEl>
                                          <p:spTgt spid="3">
                                            <p:txEl>
                                              <p:pRg st="0" end="0"/>
                                            </p:txEl>
                                          </p:spTgt>
                                        </p:tgtEl>
                                        <p:attrNameLst>
                                          <p:attrName>ppt_w</p:attrName>
                                        </p:attrNameLst>
                                      </p:cBhvr>
                                      <p:tavLst>
                                        <p:tav tm="0">
                                          <p:val>
                                            <p:strVal val="2/3*#ppt_w"/>
                                          </p:val>
                                        </p:tav>
                                        <p:tav tm="100000">
                                          <p:val>
                                            <p:strVal val="#ppt_w"/>
                                          </p:val>
                                        </p:tav>
                                      </p:tavLst>
                                    </p:anim>
                                    <p:anim calcmode="lin" valueType="num">
                                      <p:cBhvr>
                                        <p:cTn id="14" dur="500" fill="hold"/>
                                        <p:tgtEl>
                                          <p:spTgt spid="3">
                                            <p:txEl>
                                              <p:pRg st="0" end="0"/>
                                            </p:txEl>
                                          </p:spTgt>
                                        </p:tgtEl>
                                        <p:attrNameLst>
                                          <p:attrName>ppt_h</p:attrName>
                                        </p:attrNameLst>
                                      </p:cBhvr>
                                      <p:tavLst>
                                        <p:tav tm="0">
                                          <p:val>
                                            <p:strVal val="2/3*#ppt_h"/>
                                          </p:val>
                                        </p:tav>
                                        <p:tav tm="100000">
                                          <p:val>
                                            <p:strVal val="#ppt_h"/>
                                          </p:val>
                                        </p:tav>
                                      </p:tavLst>
                                    </p:anim>
                                  </p:childTnLst>
                                </p:cTn>
                              </p:par>
                            </p:childTnLst>
                          </p:cTn>
                        </p:par>
                      </p:childTnLst>
                    </p:cTn>
                  </p:par>
                  <p:par>
                    <p:cTn id="15" fill="hold">
                      <p:stCondLst>
                        <p:cond delay="indefinite"/>
                      </p:stCondLst>
                      <p:childTnLst>
                        <p:par>
                          <p:cTn id="16" fill="hold">
                            <p:stCondLst>
                              <p:cond delay="0"/>
                            </p:stCondLst>
                            <p:childTnLst>
                              <p:par>
                                <p:cTn id="17" presetID="23" presetClass="entr" presetSubtype="272" fill="hold" nodeType="clickEffect">
                                  <p:stCondLst>
                                    <p:cond delay="0"/>
                                  </p:stCondLst>
                                  <p:childTnLst>
                                    <p:set>
                                      <p:cBhvr>
                                        <p:cTn id="18" dur="1" fill="hold">
                                          <p:stCondLst>
                                            <p:cond delay="0"/>
                                          </p:stCondLst>
                                        </p:cTn>
                                        <p:tgtEl>
                                          <p:spTgt spid="5"/>
                                        </p:tgtEl>
                                        <p:attrNameLst>
                                          <p:attrName>style.visibility</p:attrName>
                                        </p:attrNameLst>
                                      </p:cBhvr>
                                      <p:to>
                                        <p:strVal val="visible"/>
                                      </p:to>
                                    </p:set>
                                    <p:anim calcmode="lin" valueType="num">
                                      <p:cBhvr>
                                        <p:cTn id="19" dur="500" fill="hold"/>
                                        <p:tgtEl>
                                          <p:spTgt spid="5"/>
                                        </p:tgtEl>
                                        <p:attrNameLst>
                                          <p:attrName>ppt_w</p:attrName>
                                        </p:attrNameLst>
                                      </p:cBhvr>
                                      <p:tavLst>
                                        <p:tav tm="0">
                                          <p:val>
                                            <p:strVal val="2/3*#ppt_w"/>
                                          </p:val>
                                        </p:tav>
                                        <p:tav tm="100000">
                                          <p:val>
                                            <p:strVal val="#ppt_w"/>
                                          </p:val>
                                        </p:tav>
                                      </p:tavLst>
                                    </p:anim>
                                    <p:anim calcmode="lin" valueType="num">
                                      <p:cBhvr>
                                        <p:cTn id="20" dur="500" fill="hold"/>
                                        <p:tgtEl>
                                          <p:spTgt spid="5"/>
                                        </p:tgtEl>
                                        <p:attrNameLst>
                                          <p:attrName>ppt_h</p:attrName>
                                        </p:attrNameLst>
                                      </p:cBhvr>
                                      <p:tavLst>
                                        <p:tav tm="0">
                                          <p:val>
                                            <p:strVal val="2/3*#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3" grpId="0" build="p"/>
    </p:bldLst>
  </p:timing>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 name="Title 1">
            <a:extLst>
              <a:ext uri="{FF2B5EF4-FFF2-40B4-BE49-F238E27FC236}">
                <a16:creationId xmlns:a16="http://schemas.microsoft.com/office/drawing/2014/main" xmlns="" id="{BE971F52-0062-4095-8EC1-88D0C69EC0AD}"/>
              </a:ext>
            </a:extLst>
          </p:cNvPr>
          <p:cNvSpPr txBox="1">
            <a:spLocks/>
          </p:cNvSpPr>
          <p:nvPr/>
        </p:nvSpPr>
        <p:spPr bwMode="auto">
          <a:xfrm>
            <a:off x="4100285" y="243180"/>
            <a:ext cx="3991430" cy="506413"/>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lIns="91425" tIns="91425" rIns="91425" bIns="91425" anchor="b"/>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2400" b="1" dirty="0" err="1">
                <a:solidFill>
                  <a:srgbClr val="0033CC"/>
                </a:solidFill>
                <a:cs typeface="Arial" panose="020B0604020202020204" pitchFamily="34" charset="0"/>
                <a:sym typeface="Arial" panose="020B0604020202020204" pitchFamily="34" charset="0"/>
              </a:rPr>
              <a:t>Ví</a:t>
            </a:r>
            <a:r>
              <a:rPr lang="en-US" altLang="en-US" sz="2400" b="1" dirty="0">
                <a:solidFill>
                  <a:srgbClr val="0033CC"/>
                </a:solidFill>
                <a:cs typeface="Arial" panose="020B0604020202020204" pitchFamily="34" charset="0"/>
                <a:sym typeface="Arial" panose="020B0604020202020204" pitchFamily="34" charset="0"/>
              </a:rPr>
              <a:t> </a:t>
            </a:r>
            <a:r>
              <a:rPr lang="en-US" altLang="en-US" sz="2400" b="1" dirty="0" err="1">
                <a:solidFill>
                  <a:srgbClr val="0033CC"/>
                </a:solidFill>
                <a:cs typeface="Arial" panose="020B0604020202020204" pitchFamily="34" charset="0"/>
                <a:sym typeface="Arial" panose="020B0604020202020204" pitchFamily="34" charset="0"/>
              </a:rPr>
              <a:t>dụ</a:t>
            </a:r>
            <a:r>
              <a:rPr lang="en-US" altLang="en-US" sz="2400" b="1" dirty="0">
                <a:solidFill>
                  <a:srgbClr val="0033CC"/>
                </a:solidFill>
                <a:cs typeface="Arial" panose="020B0604020202020204" pitchFamily="34" charset="0"/>
                <a:sym typeface="Arial" panose="020B0604020202020204" pitchFamily="34" charset="0"/>
              </a:rPr>
              <a:t>: </a:t>
            </a:r>
            <a:r>
              <a:rPr lang="vi-VN" altLang="en-US" sz="2400" b="1" dirty="0">
                <a:solidFill>
                  <a:srgbClr val="0033CC"/>
                </a:solidFill>
                <a:cs typeface="Arial" panose="020B0604020202020204" pitchFamily="34" charset="0"/>
                <a:sym typeface="Arial" panose="020B0604020202020204" pitchFamily="34" charset="0"/>
              </a:rPr>
              <a:t>Địa tô chệnh lệch </a:t>
            </a:r>
            <a:r>
              <a:rPr lang="en-US" altLang="en-US" sz="2400" b="1" dirty="0">
                <a:solidFill>
                  <a:srgbClr val="0033CC"/>
                </a:solidFill>
                <a:cs typeface="Arial" panose="020B0604020202020204" pitchFamily="34" charset="0"/>
                <a:sym typeface="Arial" panose="020B0604020202020204" pitchFamily="34" charset="0"/>
              </a:rPr>
              <a:t>II</a:t>
            </a:r>
          </a:p>
        </p:txBody>
      </p:sp>
      <p:sp>
        <p:nvSpPr>
          <p:cNvPr id="32" name="Content Placeholder 2">
            <a:extLst>
              <a:ext uri="{FF2B5EF4-FFF2-40B4-BE49-F238E27FC236}">
                <a16:creationId xmlns:a16="http://schemas.microsoft.com/office/drawing/2014/main" xmlns="" id="{E1B93BCD-3471-4BF1-910D-8A71B7B153BC}"/>
              </a:ext>
            </a:extLst>
          </p:cNvPr>
          <p:cNvSpPr txBox="1">
            <a:spLocks/>
          </p:cNvSpPr>
          <p:nvPr/>
        </p:nvSpPr>
        <p:spPr>
          <a:xfrm>
            <a:off x="682172" y="934132"/>
            <a:ext cx="11234057" cy="1474787"/>
          </a:xfrm>
          <a:prstGeom prst="rect">
            <a:avLst/>
          </a:prstGeom>
        </p:spPr>
        <p:txBody>
          <a:bodyPr vert="horz" lIns="91440" tIns="45720" rIns="91440" bIns="45720" rtlCol="0">
            <a:normAutofit fontScale="92500" lnSpcReduction="20000"/>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nSpc>
                <a:spcPct val="110000"/>
              </a:lnSpc>
            </a:pPr>
            <a:r>
              <a:rPr lang="en-US" altLang="en-US" sz="2400" b="1" i="1" u="sng" dirty="0">
                <a:solidFill>
                  <a:srgbClr val="FF0000"/>
                </a:solidFill>
                <a:latin typeface="Times New Roman" panose="02020603050405020304" pitchFamily="18" charset="0"/>
                <a:cs typeface="Times New Roman" panose="02020603050405020304" pitchFamily="18" charset="0"/>
              </a:rPr>
              <a:t>Đ</a:t>
            </a:r>
            <a:r>
              <a:rPr lang="vi-VN" altLang="en-US" sz="2400" b="1" i="1" u="sng" dirty="0">
                <a:solidFill>
                  <a:srgbClr val="FF0000"/>
                </a:solidFill>
                <a:latin typeface="Times New Roman" panose="02020603050405020304" pitchFamily="18" charset="0"/>
                <a:cs typeface="Times New Roman" panose="02020603050405020304" pitchFamily="18" charset="0"/>
              </a:rPr>
              <a:t>ịa tô</a:t>
            </a:r>
            <a:r>
              <a:rPr lang="vi-VN" altLang="en-US" sz="2400" i="1" dirty="0">
                <a:latin typeface="Times New Roman" panose="02020603050405020304" pitchFamily="18" charset="0"/>
                <a:cs typeface="Times New Roman" panose="02020603050405020304" pitchFamily="18" charset="0"/>
              </a:rPr>
              <a:t> thu được gắn liền với </a:t>
            </a:r>
            <a:r>
              <a:rPr lang="vi-VN" altLang="en-US" sz="2400" b="1" i="1" dirty="0">
                <a:solidFill>
                  <a:srgbClr val="C00000"/>
                </a:solidFill>
                <a:latin typeface="Times New Roman" panose="02020603050405020304" pitchFamily="18" charset="0"/>
                <a:cs typeface="Times New Roman" panose="02020603050405020304" pitchFamily="18" charset="0"/>
              </a:rPr>
              <a:t>thâm canh tăng năng suất</a:t>
            </a:r>
            <a:r>
              <a:rPr lang="vi-VN" altLang="en-US" sz="2400" i="1" dirty="0">
                <a:latin typeface="Times New Roman" panose="02020603050405020304" pitchFamily="18" charset="0"/>
                <a:cs typeface="Times New Roman" panose="02020603050405020304" pitchFamily="18" charset="0"/>
              </a:rPr>
              <a:t>, là kết quả của tư bản đầu tư thêm trên cùng một đơn vị diện tích. </a:t>
            </a:r>
          </a:p>
          <a:p>
            <a:pPr>
              <a:lnSpc>
                <a:spcPct val="110000"/>
              </a:lnSpc>
            </a:pPr>
            <a:r>
              <a:rPr lang="en-US" altLang="en-US" sz="2400" i="1" dirty="0" err="1">
                <a:latin typeface="Times New Roman" panose="02020603050405020304" pitchFamily="18" charset="0"/>
                <a:cs typeface="Times New Roman" panose="02020603050405020304" pitchFamily="18" charset="0"/>
              </a:rPr>
              <a:t>Chú</a:t>
            </a:r>
            <a:r>
              <a:rPr lang="en-US" altLang="en-US" sz="2400" i="1" dirty="0">
                <a:latin typeface="Times New Roman" panose="02020603050405020304" pitchFamily="18" charset="0"/>
                <a:cs typeface="Times New Roman" panose="02020603050405020304" pitchFamily="18" charset="0"/>
              </a:rPr>
              <a:t> </a:t>
            </a:r>
            <a:r>
              <a:rPr lang="vi-VN" altLang="en-US" sz="2400" i="1" dirty="0">
                <a:latin typeface="Times New Roman" panose="02020603050405020304" pitchFamily="18" charset="0"/>
                <a:cs typeface="Times New Roman" panose="02020603050405020304" pitchFamily="18" charset="0"/>
              </a:rPr>
              <a:t>ý rằng, năng suất của lần đầu tư thêm phải lớn hơn năng suất của lần đầu tư trên ruộng xấu, thì khi đó mới có lợi nhuận siêu ngạch.</a:t>
            </a:r>
          </a:p>
          <a:p>
            <a:pPr>
              <a:lnSpc>
                <a:spcPct val="110000"/>
              </a:lnSpc>
            </a:pPr>
            <a:endParaRPr lang="en-US" altLang="en-US" sz="1600" i="1" dirty="0">
              <a:latin typeface="Times New Roman" panose="02020603050405020304" pitchFamily="18" charset="0"/>
              <a:cs typeface="Times New Roman" panose="02020603050405020304" pitchFamily="18" charset="0"/>
            </a:endParaRPr>
          </a:p>
        </p:txBody>
      </p:sp>
      <p:graphicFrame>
        <p:nvGraphicFramePr>
          <p:cNvPr id="34" name="Group 63">
            <a:extLst>
              <a:ext uri="{FF2B5EF4-FFF2-40B4-BE49-F238E27FC236}">
                <a16:creationId xmlns:a16="http://schemas.microsoft.com/office/drawing/2014/main" xmlns="" id="{AB18FF53-10D0-4F31-962A-F8A721EE5CE0}"/>
              </a:ext>
            </a:extLst>
          </p:cNvPr>
          <p:cNvGraphicFramePr>
            <a:graphicFrameLocks noGrp="1"/>
          </p:cNvGraphicFramePr>
          <p:nvPr>
            <p:extLst>
              <p:ext uri="{D42A27DB-BD31-4B8C-83A1-F6EECF244321}">
                <p14:modId xmlns:p14="http://schemas.microsoft.com/office/powerpoint/2010/main" val="882529928"/>
              </p:ext>
            </p:extLst>
          </p:nvPr>
        </p:nvGraphicFramePr>
        <p:xfrm>
          <a:off x="1340489" y="2593458"/>
          <a:ext cx="9917421" cy="3608580"/>
        </p:xfrm>
        <a:graphic>
          <a:graphicData uri="http://schemas.openxmlformats.org/drawingml/2006/table">
            <a:tbl>
              <a:tblPr/>
              <a:tblGrid>
                <a:gridCol w="1101338">
                  <a:extLst>
                    <a:ext uri="{9D8B030D-6E8A-4147-A177-3AD203B41FA5}">
                      <a16:colId xmlns:a16="http://schemas.microsoft.com/office/drawing/2014/main" xmlns="" val="20000"/>
                    </a:ext>
                  </a:extLst>
                </a:gridCol>
                <a:gridCol w="1103133">
                  <a:extLst>
                    <a:ext uri="{9D8B030D-6E8A-4147-A177-3AD203B41FA5}">
                      <a16:colId xmlns:a16="http://schemas.microsoft.com/office/drawing/2014/main" xmlns="" val="20001"/>
                    </a:ext>
                  </a:extLst>
                </a:gridCol>
                <a:gridCol w="1101336">
                  <a:extLst>
                    <a:ext uri="{9D8B030D-6E8A-4147-A177-3AD203B41FA5}">
                      <a16:colId xmlns:a16="http://schemas.microsoft.com/office/drawing/2014/main" xmlns="" val="20002"/>
                    </a:ext>
                  </a:extLst>
                </a:gridCol>
                <a:gridCol w="1101338">
                  <a:extLst>
                    <a:ext uri="{9D8B030D-6E8A-4147-A177-3AD203B41FA5}">
                      <a16:colId xmlns:a16="http://schemas.microsoft.com/office/drawing/2014/main" xmlns="" val="20003"/>
                    </a:ext>
                  </a:extLst>
                </a:gridCol>
                <a:gridCol w="1103133">
                  <a:extLst>
                    <a:ext uri="{9D8B030D-6E8A-4147-A177-3AD203B41FA5}">
                      <a16:colId xmlns:a16="http://schemas.microsoft.com/office/drawing/2014/main" xmlns="" val="20004"/>
                    </a:ext>
                  </a:extLst>
                </a:gridCol>
                <a:gridCol w="1101336">
                  <a:extLst>
                    <a:ext uri="{9D8B030D-6E8A-4147-A177-3AD203B41FA5}">
                      <a16:colId xmlns:a16="http://schemas.microsoft.com/office/drawing/2014/main" xmlns="" val="20005"/>
                    </a:ext>
                  </a:extLst>
                </a:gridCol>
                <a:gridCol w="1101338">
                  <a:extLst>
                    <a:ext uri="{9D8B030D-6E8A-4147-A177-3AD203B41FA5}">
                      <a16:colId xmlns:a16="http://schemas.microsoft.com/office/drawing/2014/main" xmlns="" val="20006"/>
                    </a:ext>
                  </a:extLst>
                </a:gridCol>
                <a:gridCol w="1103133">
                  <a:extLst>
                    <a:ext uri="{9D8B030D-6E8A-4147-A177-3AD203B41FA5}">
                      <a16:colId xmlns:a16="http://schemas.microsoft.com/office/drawing/2014/main" xmlns="" val="20007"/>
                    </a:ext>
                  </a:extLst>
                </a:gridCol>
                <a:gridCol w="1101336">
                  <a:extLst>
                    <a:ext uri="{9D8B030D-6E8A-4147-A177-3AD203B41FA5}">
                      <a16:colId xmlns:a16="http://schemas.microsoft.com/office/drawing/2014/main" xmlns="" val="20008"/>
                    </a:ext>
                  </a:extLst>
                </a:gridCol>
              </a:tblGrid>
              <a:tr h="642557">
                <a:tc gridSpan="6">
                  <a:txBody>
                    <a:bodyPr/>
                    <a:lstStyle>
                      <a:lvl1pPr>
                        <a:spcBef>
                          <a:spcPct val="20000"/>
                        </a:spcBef>
                        <a:defRPr sz="2800">
                          <a:solidFill>
                            <a:schemeClr val="tx1"/>
                          </a:solidFill>
                          <a:latin typeface="Arial" panose="020B0604020202020204" pitchFamily="34" charset="0"/>
                          <a:cs typeface="Arial" panose="020B0604020202020204" pitchFamily="34" charset="0"/>
                        </a:defRPr>
                      </a:lvl1pPr>
                      <a:lvl2pPr marL="742950" indent="-285750">
                        <a:spcBef>
                          <a:spcPct val="20000"/>
                        </a:spcBef>
                        <a:defRPr sz="2400">
                          <a:solidFill>
                            <a:schemeClr val="tx1"/>
                          </a:solidFill>
                          <a:latin typeface="Arial" panose="020B0604020202020204" pitchFamily="34" charset="0"/>
                          <a:cs typeface="Arial" panose="020B0604020202020204" pitchFamily="34" charset="0"/>
                        </a:defRPr>
                      </a:lvl2pPr>
                      <a:lvl3pPr marL="1143000" indent="-228600">
                        <a:spcBef>
                          <a:spcPct val="20000"/>
                        </a:spcBef>
                        <a:defRPr sz="2000">
                          <a:solidFill>
                            <a:schemeClr val="tx1"/>
                          </a:solidFill>
                          <a:latin typeface="Arial" panose="020B0604020202020204" pitchFamily="34" charset="0"/>
                          <a:cs typeface="Arial" panose="020B0604020202020204" pitchFamily="34" charset="0"/>
                        </a:defRPr>
                      </a:lvl3pPr>
                      <a:lvl4pPr marL="1600200" indent="-228600">
                        <a:spcBef>
                          <a:spcPct val="20000"/>
                        </a:spcBef>
                        <a:defRPr>
                          <a:solidFill>
                            <a:schemeClr val="tx1"/>
                          </a:solidFill>
                          <a:latin typeface="Arial" panose="020B0604020202020204" pitchFamily="34" charset="0"/>
                          <a:cs typeface="Arial" panose="020B0604020202020204" pitchFamily="34" charset="0"/>
                        </a:defRPr>
                      </a:lvl4pPr>
                      <a:lvl5pPr marL="2057400" indent="-228600">
                        <a:spcBef>
                          <a:spcPct val="20000"/>
                        </a:spcBef>
                        <a:defRPr>
                          <a:solidFill>
                            <a:schemeClr val="tx1"/>
                          </a:solidFill>
                          <a:latin typeface="Arial" panose="020B0604020202020204" pitchFamily="34" charset="0"/>
                          <a:cs typeface="Arial" panose="020B0604020202020204" pitchFamily="34" charset="0"/>
                        </a:defRPr>
                      </a:lvl5pPr>
                      <a:lvl6pPr marL="25146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6pPr>
                      <a:lvl7pPr marL="29718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7pPr>
                      <a:lvl8pPr marL="34290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8pPr>
                      <a:lvl9pPr marL="38862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en-US" sz="1800" b="0" i="0" u="none" strike="noStrike" cap="none" normalizeH="0" baseline="0" dirty="0">
                        <a:ln>
                          <a:noFill/>
                        </a:ln>
                        <a:solidFill>
                          <a:srgbClr val="FFFFFF"/>
                        </a:solidFill>
                        <a:effectLst/>
                        <a:latin typeface="Arial" panose="020B0604020202020204" pitchFamily="34" charset="0"/>
                        <a:cs typeface="Arial" panose="020B0604020202020204" pitchFamily="34" charset="0"/>
                      </a:endParaRPr>
                    </a:p>
                  </a:txBody>
                  <a:tcPr marT="45694" marB="45694"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rgbClr val="9BBB59"/>
                    </a:solid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gridSpan="2">
                  <a:txBody>
                    <a:bodyPr/>
                    <a:lstStyle>
                      <a:lvl1pPr>
                        <a:spcBef>
                          <a:spcPct val="20000"/>
                        </a:spcBef>
                        <a:defRPr sz="2800">
                          <a:solidFill>
                            <a:schemeClr val="tx1"/>
                          </a:solidFill>
                          <a:latin typeface="Arial" panose="020B0604020202020204" pitchFamily="34" charset="0"/>
                          <a:cs typeface="Arial" panose="020B0604020202020204" pitchFamily="34" charset="0"/>
                        </a:defRPr>
                      </a:lvl1pPr>
                      <a:lvl2pPr marL="742950" indent="-285750">
                        <a:spcBef>
                          <a:spcPct val="20000"/>
                        </a:spcBef>
                        <a:defRPr sz="2400">
                          <a:solidFill>
                            <a:schemeClr val="tx1"/>
                          </a:solidFill>
                          <a:latin typeface="Arial" panose="020B0604020202020204" pitchFamily="34" charset="0"/>
                          <a:cs typeface="Arial" panose="020B0604020202020204" pitchFamily="34" charset="0"/>
                        </a:defRPr>
                      </a:lvl2pPr>
                      <a:lvl3pPr marL="1143000" indent="-228600">
                        <a:spcBef>
                          <a:spcPct val="20000"/>
                        </a:spcBef>
                        <a:defRPr sz="2000">
                          <a:solidFill>
                            <a:schemeClr val="tx1"/>
                          </a:solidFill>
                          <a:latin typeface="Arial" panose="020B0604020202020204" pitchFamily="34" charset="0"/>
                          <a:cs typeface="Arial" panose="020B0604020202020204" pitchFamily="34" charset="0"/>
                        </a:defRPr>
                      </a:lvl3pPr>
                      <a:lvl4pPr marL="1600200" indent="-228600">
                        <a:spcBef>
                          <a:spcPct val="20000"/>
                        </a:spcBef>
                        <a:defRPr>
                          <a:solidFill>
                            <a:schemeClr val="tx1"/>
                          </a:solidFill>
                          <a:latin typeface="Arial" panose="020B0604020202020204" pitchFamily="34" charset="0"/>
                          <a:cs typeface="Arial" panose="020B0604020202020204" pitchFamily="34" charset="0"/>
                        </a:defRPr>
                      </a:lvl4pPr>
                      <a:lvl5pPr marL="2057400" indent="-228600">
                        <a:spcBef>
                          <a:spcPct val="20000"/>
                        </a:spcBef>
                        <a:defRPr>
                          <a:solidFill>
                            <a:schemeClr val="tx1"/>
                          </a:solidFill>
                          <a:latin typeface="Arial" panose="020B0604020202020204" pitchFamily="34" charset="0"/>
                          <a:cs typeface="Arial" panose="020B0604020202020204" pitchFamily="34" charset="0"/>
                        </a:defRPr>
                      </a:lvl5pPr>
                      <a:lvl6pPr marL="25146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6pPr>
                      <a:lvl7pPr marL="29718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7pPr>
                      <a:lvl8pPr marL="34290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8pPr>
                      <a:lvl9pPr marL="38862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pt-PT" sz="1800" b="1" i="0" u="none" strike="noStrike" cap="none" normalizeH="0" baseline="0" dirty="0">
                          <a:ln>
                            <a:noFill/>
                          </a:ln>
                          <a:solidFill>
                            <a:srgbClr val="FFFFFF"/>
                          </a:solidFill>
                          <a:effectLst/>
                          <a:latin typeface="Arial" panose="020B0604020202020204" pitchFamily="34" charset="0"/>
                          <a:cs typeface="Arial" panose="020B0604020202020204" pitchFamily="34" charset="0"/>
                        </a:rPr>
                        <a:t>Giá cả sản xuất chung </a:t>
                      </a:r>
                      <a:endParaRPr kumimoji="0" lang="en-US" sz="1800" b="1" i="0" u="none" strike="noStrike" cap="none" normalizeH="0" baseline="0" dirty="0">
                        <a:ln>
                          <a:noFill/>
                        </a:ln>
                        <a:solidFill>
                          <a:srgbClr val="FFFFFF"/>
                        </a:solidFill>
                        <a:effectLst/>
                        <a:latin typeface="Arial" panose="020B0604020202020204" pitchFamily="34" charset="0"/>
                        <a:cs typeface="Arial" panose="020B0604020202020204" pitchFamily="34" charset="0"/>
                      </a:endParaRPr>
                    </a:p>
                  </a:txBody>
                  <a:tcPr marT="45694" marB="45694"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rgbClr val="9BBB59"/>
                    </a:solidFill>
                  </a:tcPr>
                </a:tc>
                <a:tc hMerge="1">
                  <a:txBody>
                    <a:bodyPr/>
                    <a:lstStyle/>
                    <a:p>
                      <a:endParaRPr lang="en-US"/>
                    </a:p>
                  </a:txBody>
                  <a:tcPr/>
                </a:tc>
                <a:tc rowSpan="2">
                  <a:txBody>
                    <a:bodyPr/>
                    <a:lstStyle>
                      <a:lvl1pPr>
                        <a:spcBef>
                          <a:spcPct val="20000"/>
                        </a:spcBef>
                        <a:defRPr sz="2800">
                          <a:solidFill>
                            <a:schemeClr val="tx1"/>
                          </a:solidFill>
                          <a:latin typeface="Arial" panose="020B0604020202020204" pitchFamily="34" charset="0"/>
                          <a:cs typeface="Arial" panose="020B0604020202020204" pitchFamily="34" charset="0"/>
                        </a:defRPr>
                      </a:lvl1pPr>
                      <a:lvl2pPr marL="742950" indent="-285750">
                        <a:spcBef>
                          <a:spcPct val="20000"/>
                        </a:spcBef>
                        <a:defRPr sz="2400">
                          <a:solidFill>
                            <a:schemeClr val="tx1"/>
                          </a:solidFill>
                          <a:latin typeface="Arial" panose="020B0604020202020204" pitchFamily="34" charset="0"/>
                          <a:cs typeface="Arial" panose="020B0604020202020204" pitchFamily="34" charset="0"/>
                        </a:defRPr>
                      </a:lvl2pPr>
                      <a:lvl3pPr marL="1143000" indent="-228600">
                        <a:spcBef>
                          <a:spcPct val="20000"/>
                        </a:spcBef>
                        <a:defRPr sz="2000">
                          <a:solidFill>
                            <a:schemeClr val="tx1"/>
                          </a:solidFill>
                          <a:latin typeface="Arial" panose="020B0604020202020204" pitchFamily="34" charset="0"/>
                          <a:cs typeface="Arial" panose="020B0604020202020204" pitchFamily="34" charset="0"/>
                        </a:defRPr>
                      </a:lvl3pPr>
                      <a:lvl4pPr marL="1600200" indent="-228600">
                        <a:spcBef>
                          <a:spcPct val="20000"/>
                        </a:spcBef>
                        <a:defRPr>
                          <a:solidFill>
                            <a:schemeClr val="tx1"/>
                          </a:solidFill>
                          <a:latin typeface="Arial" panose="020B0604020202020204" pitchFamily="34" charset="0"/>
                          <a:cs typeface="Arial" panose="020B0604020202020204" pitchFamily="34" charset="0"/>
                        </a:defRPr>
                      </a:lvl4pPr>
                      <a:lvl5pPr marL="2057400" indent="-228600">
                        <a:spcBef>
                          <a:spcPct val="20000"/>
                        </a:spcBef>
                        <a:defRPr>
                          <a:solidFill>
                            <a:schemeClr val="tx1"/>
                          </a:solidFill>
                          <a:latin typeface="Arial" panose="020B0604020202020204" pitchFamily="34" charset="0"/>
                          <a:cs typeface="Arial" panose="020B0604020202020204" pitchFamily="34" charset="0"/>
                        </a:defRPr>
                      </a:lvl5pPr>
                      <a:lvl6pPr marL="25146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6pPr>
                      <a:lvl7pPr marL="29718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7pPr>
                      <a:lvl8pPr marL="34290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8pPr>
                      <a:lvl9pPr marL="38862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de-DE" sz="1800" b="0" i="0" u="none" strike="noStrike" cap="none" normalizeH="0" baseline="0" dirty="0">
                        <a:ln>
                          <a:noFill/>
                        </a:ln>
                        <a:solidFill>
                          <a:schemeClr val="tx1"/>
                        </a:solidFill>
                        <a:effectLst/>
                        <a:latin typeface="Arial" panose="020B0604020202020204" pitchFamily="34" charset="0"/>
                        <a:cs typeface="Arial" panose="020B0604020202020204" pitchFamily="34" charset="0"/>
                      </a:endParaRPr>
                    </a:p>
                    <a:p>
                      <a:pPr marL="0" marR="0" lvl="0" indent="0" algn="ctr" defTabSz="914400" rtl="0" eaLnBrk="1" fontAlgn="base" latinLnBrk="0" hangingPunct="1">
                        <a:lnSpc>
                          <a:spcPct val="100000"/>
                        </a:lnSpc>
                        <a:spcBef>
                          <a:spcPct val="0"/>
                        </a:spcBef>
                        <a:spcAft>
                          <a:spcPct val="0"/>
                        </a:spcAft>
                        <a:buClrTx/>
                        <a:buSzTx/>
                        <a:buFontTx/>
                        <a:buNone/>
                        <a:tabLst/>
                      </a:pPr>
                      <a:r>
                        <a:rPr kumimoji="0" lang="de-DE" sz="1800" b="1" i="0" u="none" strike="noStrike" cap="none" normalizeH="0" baseline="0" dirty="0">
                          <a:ln>
                            <a:noFill/>
                          </a:ln>
                          <a:solidFill>
                            <a:schemeClr val="tx1"/>
                          </a:solidFill>
                          <a:effectLst/>
                          <a:latin typeface="Arial" panose="020B0604020202020204" pitchFamily="34" charset="0"/>
                          <a:cs typeface="Arial" panose="020B0604020202020204" pitchFamily="34" charset="0"/>
                        </a:rPr>
                        <a:t>Địa tô chênh </a:t>
                      </a:r>
                    </a:p>
                    <a:p>
                      <a:pPr marL="0" marR="0" lvl="0" indent="0" algn="ctr" defTabSz="914400" rtl="0" eaLnBrk="1" fontAlgn="base" latinLnBrk="0" hangingPunct="1">
                        <a:lnSpc>
                          <a:spcPct val="100000"/>
                        </a:lnSpc>
                        <a:spcBef>
                          <a:spcPct val="0"/>
                        </a:spcBef>
                        <a:spcAft>
                          <a:spcPct val="0"/>
                        </a:spcAft>
                        <a:buClrTx/>
                        <a:buSzTx/>
                        <a:buFontTx/>
                        <a:buNone/>
                        <a:tabLst/>
                      </a:pPr>
                      <a:r>
                        <a:rPr kumimoji="0" lang="de-DE" sz="1800" b="1" i="0" u="none" strike="noStrike" cap="none" normalizeH="0" baseline="0" dirty="0">
                          <a:ln>
                            <a:noFill/>
                          </a:ln>
                          <a:solidFill>
                            <a:schemeClr val="tx1"/>
                          </a:solidFill>
                          <a:effectLst/>
                          <a:latin typeface="Arial" panose="020B0604020202020204" pitchFamily="34" charset="0"/>
                          <a:cs typeface="Arial" panose="020B0604020202020204" pitchFamily="34" charset="0"/>
                        </a:rPr>
                        <a:t>lệch </a:t>
                      </a:r>
                    </a:p>
                    <a:p>
                      <a:pPr marL="0" marR="0" lvl="0" indent="0" algn="l" defTabSz="914400" rtl="0" eaLnBrk="1" fontAlgn="base" latinLnBrk="0" hangingPunct="1">
                        <a:lnSpc>
                          <a:spcPct val="100000"/>
                        </a:lnSpc>
                        <a:spcBef>
                          <a:spcPct val="0"/>
                        </a:spcBef>
                        <a:spcAft>
                          <a:spcPct val="0"/>
                        </a:spcAft>
                        <a:buClrTx/>
                        <a:buSzTx/>
                        <a:buFontTx/>
                        <a:buNone/>
                        <a:tabLst/>
                      </a:pPr>
                      <a:endParaRPr kumimoji="0" lang="en-US" sz="1800" b="0" i="0" u="none" strike="noStrike" cap="none" normalizeH="0" baseline="0" dirty="0">
                        <a:ln>
                          <a:noFill/>
                        </a:ln>
                        <a:solidFill>
                          <a:schemeClr val="tx1"/>
                        </a:solidFill>
                        <a:effectLst/>
                        <a:latin typeface="Arial" panose="020B0604020202020204" pitchFamily="34" charset="0"/>
                        <a:cs typeface="Arial" panose="020B0604020202020204" pitchFamily="34" charset="0"/>
                      </a:endParaRPr>
                    </a:p>
                  </a:txBody>
                  <a:tcPr marT="45694" marB="45694"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rgbClr val="9BBB59"/>
                    </a:solidFill>
                  </a:tcPr>
                </a:tc>
                <a:extLst>
                  <a:ext uri="{0D108BD9-81ED-4DB2-BD59-A6C34878D82A}">
                    <a16:rowId xmlns:a16="http://schemas.microsoft.com/office/drawing/2014/main" xmlns="" val="10000"/>
                  </a:ext>
                </a:extLst>
              </a:tr>
              <a:tr h="928623">
                <a:tc>
                  <a:txBody>
                    <a:bodyPr/>
                    <a:lstStyle>
                      <a:lvl1pPr>
                        <a:spcBef>
                          <a:spcPct val="20000"/>
                        </a:spcBef>
                        <a:defRPr sz="2800">
                          <a:solidFill>
                            <a:schemeClr val="tx1"/>
                          </a:solidFill>
                          <a:latin typeface="Arial" panose="020B0604020202020204" pitchFamily="34" charset="0"/>
                          <a:cs typeface="Arial" panose="020B0604020202020204" pitchFamily="34" charset="0"/>
                        </a:defRPr>
                      </a:lvl1pPr>
                      <a:lvl2pPr marL="742950" indent="-285750">
                        <a:spcBef>
                          <a:spcPct val="20000"/>
                        </a:spcBef>
                        <a:defRPr sz="2400">
                          <a:solidFill>
                            <a:schemeClr val="tx1"/>
                          </a:solidFill>
                          <a:latin typeface="Arial" panose="020B0604020202020204" pitchFamily="34" charset="0"/>
                          <a:cs typeface="Arial" panose="020B0604020202020204" pitchFamily="34" charset="0"/>
                        </a:defRPr>
                      </a:lvl2pPr>
                      <a:lvl3pPr marL="1143000" indent="-228600">
                        <a:spcBef>
                          <a:spcPct val="20000"/>
                        </a:spcBef>
                        <a:defRPr sz="2000">
                          <a:solidFill>
                            <a:schemeClr val="tx1"/>
                          </a:solidFill>
                          <a:latin typeface="Arial" panose="020B0604020202020204" pitchFamily="34" charset="0"/>
                          <a:cs typeface="Arial" panose="020B0604020202020204" pitchFamily="34" charset="0"/>
                        </a:defRPr>
                      </a:lvl3pPr>
                      <a:lvl4pPr marL="1600200" indent="-228600">
                        <a:spcBef>
                          <a:spcPct val="20000"/>
                        </a:spcBef>
                        <a:defRPr>
                          <a:solidFill>
                            <a:schemeClr val="tx1"/>
                          </a:solidFill>
                          <a:latin typeface="Arial" panose="020B0604020202020204" pitchFamily="34" charset="0"/>
                          <a:cs typeface="Arial" panose="020B0604020202020204" pitchFamily="34" charset="0"/>
                        </a:defRPr>
                      </a:lvl4pPr>
                      <a:lvl5pPr marL="2057400" indent="-228600">
                        <a:spcBef>
                          <a:spcPct val="20000"/>
                        </a:spcBef>
                        <a:defRPr>
                          <a:solidFill>
                            <a:schemeClr val="tx1"/>
                          </a:solidFill>
                          <a:latin typeface="Arial" panose="020B0604020202020204" pitchFamily="34" charset="0"/>
                          <a:cs typeface="Arial" panose="020B0604020202020204" pitchFamily="34" charset="0"/>
                        </a:defRPr>
                      </a:lvl5pPr>
                      <a:lvl6pPr marL="25146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6pPr>
                      <a:lvl7pPr marL="29718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7pPr>
                      <a:lvl8pPr marL="34290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8pPr>
                      <a:lvl9pPr marL="38862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20000"/>
                        </a:lnSpc>
                        <a:spcBef>
                          <a:spcPts val="300"/>
                        </a:spcBef>
                        <a:spcAft>
                          <a:spcPts val="100"/>
                        </a:spcAft>
                        <a:buClrTx/>
                        <a:buSzTx/>
                        <a:buFontTx/>
                        <a:buNone/>
                        <a:tabLst/>
                      </a:pPr>
                      <a:r>
                        <a:rPr kumimoji="0" lang="en-US" sz="1800" b="1" i="0" u="none" strike="noStrike" cap="none" normalizeH="0" baseline="0" dirty="0" err="1">
                          <a:ln>
                            <a:noFill/>
                          </a:ln>
                          <a:solidFill>
                            <a:srgbClr val="002060"/>
                          </a:solidFill>
                          <a:effectLst/>
                          <a:latin typeface="Arial" panose="020B0604020202020204" pitchFamily="34" charset="0"/>
                          <a:cs typeface="Arial" panose="020B0604020202020204" pitchFamily="34" charset="0"/>
                        </a:rPr>
                        <a:t>Loại</a:t>
                      </a:r>
                      <a:r>
                        <a:rPr kumimoji="0" lang="en-US" sz="1800" b="1" i="0" u="none" strike="noStrike" cap="none" normalizeH="0" baseline="0" dirty="0">
                          <a:ln>
                            <a:noFill/>
                          </a:ln>
                          <a:solidFill>
                            <a:srgbClr val="002060"/>
                          </a:solidFill>
                          <a:effectLst/>
                          <a:latin typeface="Arial" panose="020B0604020202020204" pitchFamily="34" charset="0"/>
                          <a:cs typeface="Arial" panose="020B0604020202020204" pitchFamily="34" charset="0"/>
                        </a:rPr>
                        <a:t/>
                      </a:r>
                      <a:br>
                        <a:rPr kumimoji="0" lang="en-US" sz="1800" b="1" i="0" u="none" strike="noStrike" cap="none" normalizeH="0" baseline="0" dirty="0">
                          <a:ln>
                            <a:noFill/>
                          </a:ln>
                          <a:solidFill>
                            <a:srgbClr val="002060"/>
                          </a:solidFill>
                          <a:effectLst/>
                          <a:latin typeface="Arial" panose="020B0604020202020204" pitchFamily="34" charset="0"/>
                          <a:cs typeface="Arial" panose="020B0604020202020204" pitchFamily="34" charset="0"/>
                        </a:rPr>
                      </a:br>
                      <a:r>
                        <a:rPr kumimoji="0" lang="en-US" sz="1800" b="1" i="0" u="none" strike="noStrike" cap="none" normalizeH="0" baseline="0" dirty="0" err="1">
                          <a:ln>
                            <a:noFill/>
                          </a:ln>
                          <a:solidFill>
                            <a:srgbClr val="002060"/>
                          </a:solidFill>
                          <a:effectLst/>
                          <a:latin typeface="Arial" panose="020B0604020202020204" pitchFamily="34" charset="0"/>
                          <a:cs typeface="Arial" panose="020B0604020202020204" pitchFamily="34" charset="0"/>
                        </a:rPr>
                        <a:t>ruộng</a:t>
                      </a:r>
                      <a:r>
                        <a:rPr kumimoji="0" lang="en-US" sz="1800" b="1" i="0" u="none" strike="noStrike" cap="none" normalizeH="0" baseline="0" dirty="0">
                          <a:ln>
                            <a:noFill/>
                          </a:ln>
                          <a:solidFill>
                            <a:srgbClr val="002060"/>
                          </a:solidFill>
                          <a:effectLst/>
                          <a:latin typeface="Arial" panose="020B0604020202020204" pitchFamily="34" charset="0"/>
                          <a:cs typeface="Arial" panose="020B0604020202020204" pitchFamily="34" charset="0"/>
                        </a:rPr>
                        <a:t> </a:t>
                      </a:r>
                    </a:p>
                  </a:txBody>
                  <a:tcPr marL="18415" marR="18415"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EE7D1"/>
                    </a:solidFill>
                  </a:tcPr>
                </a:tc>
                <a:tc>
                  <a:txBody>
                    <a:bodyPr/>
                    <a:lstStyle>
                      <a:lvl1pPr>
                        <a:spcBef>
                          <a:spcPct val="20000"/>
                        </a:spcBef>
                        <a:defRPr sz="2800">
                          <a:solidFill>
                            <a:schemeClr val="tx1"/>
                          </a:solidFill>
                          <a:latin typeface="Arial" panose="020B0604020202020204" pitchFamily="34" charset="0"/>
                          <a:cs typeface="Arial" panose="020B0604020202020204" pitchFamily="34" charset="0"/>
                        </a:defRPr>
                      </a:lvl1pPr>
                      <a:lvl2pPr marL="742950" indent="-285750">
                        <a:spcBef>
                          <a:spcPct val="20000"/>
                        </a:spcBef>
                        <a:defRPr sz="2400">
                          <a:solidFill>
                            <a:schemeClr val="tx1"/>
                          </a:solidFill>
                          <a:latin typeface="Arial" panose="020B0604020202020204" pitchFamily="34" charset="0"/>
                          <a:cs typeface="Arial" panose="020B0604020202020204" pitchFamily="34" charset="0"/>
                        </a:defRPr>
                      </a:lvl2pPr>
                      <a:lvl3pPr marL="1143000" indent="-228600">
                        <a:spcBef>
                          <a:spcPct val="20000"/>
                        </a:spcBef>
                        <a:defRPr sz="2000">
                          <a:solidFill>
                            <a:schemeClr val="tx1"/>
                          </a:solidFill>
                          <a:latin typeface="Arial" panose="020B0604020202020204" pitchFamily="34" charset="0"/>
                          <a:cs typeface="Arial" panose="020B0604020202020204" pitchFamily="34" charset="0"/>
                        </a:defRPr>
                      </a:lvl3pPr>
                      <a:lvl4pPr marL="1600200" indent="-228600">
                        <a:spcBef>
                          <a:spcPct val="20000"/>
                        </a:spcBef>
                        <a:defRPr>
                          <a:solidFill>
                            <a:schemeClr val="tx1"/>
                          </a:solidFill>
                          <a:latin typeface="Arial" panose="020B0604020202020204" pitchFamily="34" charset="0"/>
                          <a:cs typeface="Arial" panose="020B0604020202020204" pitchFamily="34" charset="0"/>
                        </a:defRPr>
                      </a:lvl4pPr>
                      <a:lvl5pPr marL="2057400" indent="-228600">
                        <a:spcBef>
                          <a:spcPct val="20000"/>
                        </a:spcBef>
                        <a:defRPr>
                          <a:solidFill>
                            <a:schemeClr val="tx1"/>
                          </a:solidFill>
                          <a:latin typeface="Arial" panose="020B0604020202020204" pitchFamily="34" charset="0"/>
                          <a:cs typeface="Arial" panose="020B0604020202020204" pitchFamily="34" charset="0"/>
                        </a:defRPr>
                      </a:lvl5pPr>
                      <a:lvl6pPr marL="25146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6pPr>
                      <a:lvl7pPr marL="29718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7pPr>
                      <a:lvl8pPr marL="34290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8pPr>
                      <a:lvl9pPr marL="38862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20000"/>
                        </a:lnSpc>
                        <a:spcBef>
                          <a:spcPts val="300"/>
                        </a:spcBef>
                        <a:spcAft>
                          <a:spcPts val="100"/>
                        </a:spcAft>
                        <a:buClrTx/>
                        <a:buSzTx/>
                        <a:buFontTx/>
                        <a:buNone/>
                        <a:tabLst/>
                      </a:pPr>
                      <a:r>
                        <a:rPr kumimoji="0" lang="vi-VN" sz="1800" b="1" i="0" u="none" strike="noStrike" cap="none" normalizeH="0" baseline="0" dirty="0">
                          <a:ln>
                            <a:noFill/>
                          </a:ln>
                          <a:solidFill>
                            <a:srgbClr val="002060"/>
                          </a:solidFill>
                          <a:effectLst/>
                          <a:latin typeface="Arial" panose="020B0604020202020204" pitchFamily="34" charset="0"/>
                          <a:cs typeface="Arial" panose="020B0604020202020204" pitchFamily="34" charset="0"/>
                        </a:rPr>
                        <a:t>Lần</a:t>
                      </a:r>
                      <a:br>
                        <a:rPr kumimoji="0" lang="vi-VN" sz="1800" b="1" i="0" u="none" strike="noStrike" cap="none" normalizeH="0" baseline="0" dirty="0">
                          <a:ln>
                            <a:noFill/>
                          </a:ln>
                          <a:solidFill>
                            <a:srgbClr val="002060"/>
                          </a:solidFill>
                          <a:effectLst/>
                          <a:latin typeface="Arial" panose="020B0604020202020204" pitchFamily="34" charset="0"/>
                          <a:cs typeface="Arial" panose="020B0604020202020204" pitchFamily="34" charset="0"/>
                        </a:rPr>
                      </a:br>
                      <a:r>
                        <a:rPr kumimoji="0" lang="vi-VN" sz="1800" b="1" i="0" u="none" strike="noStrike" cap="none" normalizeH="0" baseline="0" dirty="0">
                          <a:ln>
                            <a:noFill/>
                          </a:ln>
                          <a:solidFill>
                            <a:srgbClr val="002060"/>
                          </a:solidFill>
                          <a:effectLst/>
                          <a:latin typeface="Arial" panose="020B0604020202020204" pitchFamily="34" charset="0"/>
                          <a:cs typeface="Arial" panose="020B0604020202020204" pitchFamily="34" charset="0"/>
                        </a:rPr>
                        <a:t>đầu tư </a:t>
                      </a:r>
                    </a:p>
                  </a:txBody>
                  <a:tcPr marL="18415" marR="18415"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EE7D1"/>
                    </a:solidFill>
                  </a:tcPr>
                </a:tc>
                <a:tc>
                  <a:txBody>
                    <a:bodyPr/>
                    <a:lstStyle>
                      <a:lvl1pPr>
                        <a:spcBef>
                          <a:spcPct val="20000"/>
                        </a:spcBef>
                        <a:defRPr sz="2800">
                          <a:solidFill>
                            <a:schemeClr val="tx1"/>
                          </a:solidFill>
                          <a:latin typeface="Arial" panose="020B0604020202020204" pitchFamily="34" charset="0"/>
                          <a:cs typeface="Arial" panose="020B0604020202020204" pitchFamily="34" charset="0"/>
                        </a:defRPr>
                      </a:lvl1pPr>
                      <a:lvl2pPr marL="742950" indent="-285750">
                        <a:spcBef>
                          <a:spcPct val="20000"/>
                        </a:spcBef>
                        <a:defRPr sz="2400">
                          <a:solidFill>
                            <a:schemeClr val="tx1"/>
                          </a:solidFill>
                          <a:latin typeface="Arial" panose="020B0604020202020204" pitchFamily="34" charset="0"/>
                          <a:cs typeface="Arial" panose="020B0604020202020204" pitchFamily="34" charset="0"/>
                        </a:defRPr>
                      </a:lvl2pPr>
                      <a:lvl3pPr marL="1143000" indent="-228600">
                        <a:spcBef>
                          <a:spcPct val="20000"/>
                        </a:spcBef>
                        <a:defRPr sz="2000">
                          <a:solidFill>
                            <a:schemeClr val="tx1"/>
                          </a:solidFill>
                          <a:latin typeface="Arial" panose="020B0604020202020204" pitchFamily="34" charset="0"/>
                          <a:cs typeface="Arial" panose="020B0604020202020204" pitchFamily="34" charset="0"/>
                        </a:defRPr>
                      </a:lvl3pPr>
                      <a:lvl4pPr marL="1600200" indent="-228600">
                        <a:spcBef>
                          <a:spcPct val="20000"/>
                        </a:spcBef>
                        <a:defRPr>
                          <a:solidFill>
                            <a:schemeClr val="tx1"/>
                          </a:solidFill>
                          <a:latin typeface="Arial" panose="020B0604020202020204" pitchFamily="34" charset="0"/>
                          <a:cs typeface="Arial" panose="020B0604020202020204" pitchFamily="34" charset="0"/>
                        </a:defRPr>
                      </a:lvl4pPr>
                      <a:lvl5pPr marL="2057400" indent="-228600">
                        <a:spcBef>
                          <a:spcPct val="20000"/>
                        </a:spcBef>
                        <a:defRPr>
                          <a:solidFill>
                            <a:schemeClr val="tx1"/>
                          </a:solidFill>
                          <a:latin typeface="Arial" panose="020B0604020202020204" pitchFamily="34" charset="0"/>
                          <a:cs typeface="Arial" panose="020B0604020202020204" pitchFamily="34" charset="0"/>
                        </a:defRPr>
                      </a:lvl5pPr>
                      <a:lvl6pPr marL="25146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6pPr>
                      <a:lvl7pPr marL="29718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7pPr>
                      <a:lvl8pPr marL="34290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8pPr>
                      <a:lvl9pPr marL="38862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20000"/>
                        </a:lnSpc>
                        <a:spcBef>
                          <a:spcPts val="300"/>
                        </a:spcBef>
                        <a:spcAft>
                          <a:spcPts val="100"/>
                        </a:spcAft>
                        <a:buClrTx/>
                        <a:buSzTx/>
                        <a:buFontTx/>
                        <a:buNone/>
                        <a:tabLst/>
                      </a:pPr>
                      <a:r>
                        <a:rPr kumimoji="0" lang="vi-VN" sz="1800" b="1" i="0" u="none" strike="noStrike" cap="none" normalizeH="0" baseline="0" dirty="0">
                          <a:ln>
                            <a:noFill/>
                          </a:ln>
                          <a:solidFill>
                            <a:srgbClr val="002060"/>
                          </a:solidFill>
                          <a:effectLst/>
                          <a:latin typeface="Arial" panose="020B0604020202020204" pitchFamily="34" charset="0"/>
                          <a:cs typeface="Arial" panose="020B0604020202020204" pitchFamily="34" charset="0"/>
                        </a:rPr>
                        <a:t>Tư bản </a:t>
                      </a:r>
                    </a:p>
                    <a:p>
                      <a:pPr marL="0" marR="0" lvl="0" indent="0" algn="ctr" defTabSz="914400" rtl="0" eaLnBrk="1" fontAlgn="base" latinLnBrk="0" hangingPunct="1">
                        <a:lnSpc>
                          <a:spcPct val="120000"/>
                        </a:lnSpc>
                        <a:spcBef>
                          <a:spcPts val="300"/>
                        </a:spcBef>
                        <a:spcAft>
                          <a:spcPts val="100"/>
                        </a:spcAft>
                        <a:buClrTx/>
                        <a:buSzTx/>
                        <a:buFontTx/>
                        <a:buNone/>
                        <a:tabLst/>
                      </a:pPr>
                      <a:r>
                        <a:rPr kumimoji="0" lang="vi-VN" sz="1800" b="1" i="0" u="none" strike="noStrike" cap="none" normalizeH="0" baseline="0" dirty="0">
                          <a:ln>
                            <a:noFill/>
                          </a:ln>
                          <a:solidFill>
                            <a:srgbClr val="002060"/>
                          </a:solidFill>
                          <a:effectLst/>
                          <a:latin typeface="Arial" panose="020B0604020202020204" pitchFamily="34" charset="0"/>
                          <a:cs typeface="Arial" panose="020B0604020202020204" pitchFamily="34" charset="0"/>
                        </a:rPr>
                        <a:t>đầu tư </a:t>
                      </a:r>
                    </a:p>
                  </a:txBody>
                  <a:tcPr marL="18415" marR="18415"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EE7D1"/>
                    </a:solidFill>
                  </a:tcPr>
                </a:tc>
                <a:tc>
                  <a:txBody>
                    <a:bodyPr/>
                    <a:lstStyle>
                      <a:lvl1pPr>
                        <a:spcBef>
                          <a:spcPct val="20000"/>
                        </a:spcBef>
                        <a:defRPr sz="2800">
                          <a:solidFill>
                            <a:schemeClr val="tx1"/>
                          </a:solidFill>
                          <a:latin typeface="Arial" panose="020B0604020202020204" pitchFamily="34" charset="0"/>
                          <a:cs typeface="Arial" panose="020B0604020202020204" pitchFamily="34" charset="0"/>
                        </a:defRPr>
                      </a:lvl1pPr>
                      <a:lvl2pPr marL="742950" indent="-285750">
                        <a:spcBef>
                          <a:spcPct val="20000"/>
                        </a:spcBef>
                        <a:defRPr sz="2400">
                          <a:solidFill>
                            <a:schemeClr val="tx1"/>
                          </a:solidFill>
                          <a:latin typeface="Arial" panose="020B0604020202020204" pitchFamily="34" charset="0"/>
                          <a:cs typeface="Arial" panose="020B0604020202020204" pitchFamily="34" charset="0"/>
                        </a:defRPr>
                      </a:lvl2pPr>
                      <a:lvl3pPr marL="1143000" indent="-228600">
                        <a:spcBef>
                          <a:spcPct val="20000"/>
                        </a:spcBef>
                        <a:defRPr sz="2000">
                          <a:solidFill>
                            <a:schemeClr val="tx1"/>
                          </a:solidFill>
                          <a:latin typeface="Arial" panose="020B0604020202020204" pitchFamily="34" charset="0"/>
                          <a:cs typeface="Arial" panose="020B0604020202020204" pitchFamily="34" charset="0"/>
                        </a:defRPr>
                      </a:lvl3pPr>
                      <a:lvl4pPr marL="1600200" indent="-228600">
                        <a:spcBef>
                          <a:spcPct val="20000"/>
                        </a:spcBef>
                        <a:defRPr>
                          <a:solidFill>
                            <a:schemeClr val="tx1"/>
                          </a:solidFill>
                          <a:latin typeface="Arial" panose="020B0604020202020204" pitchFamily="34" charset="0"/>
                          <a:cs typeface="Arial" panose="020B0604020202020204" pitchFamily="34" charset="0"/>
                        </a:defRPr>
                      </a:lvl4pPr>
                      <a:lvl5pPr marL="2057400" indent="-228600">
                        <a:spcBef>
                          <a:spcPct val="20000"/>
                        </a:spcBef>
                        <a:defRPr>
                          <a:solidFill>
                            <a:schemeClr val="tx1"/>
                          </a:solidFill>
                          <a:latin typeface="Arial" panose="020B0604020202020204" pitchFamily="34" charset="0"/>
                          <a:cs typeface="Arial" panose="020B0604020202020204" pitchFamily="34" charset="0"/>
                        </a:defRPr>
                      </a:lvl5pPr>
                      <a:lvl6pPr marL="25146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6pPr>
                      <a:lvl7pPr marL="29718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7pPr>
                      <a:lvl8pPr marL="34290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8pPr>
                      <a:lvl9pPr marL="38862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20000"/>
                        </a:lnSpc>
                        <a:spcBef>
                          <a:spcPts val="300"/>
                        </a:spcBef>
                        <a:spcAft>
                          <a:spcPts val="100"/>
                        </a:spcAft>
                        <a:buClrTx/>
                        <a:buSzTx/>
                        <a:buFontTx/>
                        <a:buNone/>
                        <a:tabLst/>
                      </a:pPr>
                      <a:r>
                        <a:rPr kumimoji="0" lang="en-US" sz="1800" b="1" i="0" u="none" strike="noStrike" cap="none" normalizeH="0" baseline="0" dirty="0">
                          <a:ln>
                            <a:noFill/>
                          </a:ln>
                          <a:solidFill>
                            <a:srgbClr val="002060"/>
                          </a:solidFill>
                          <a:effectLst/>
                          <a:latin typeface="Arial" panose="020B0604020202020204" pitchFamily="34" charset="0"/>
                          <a:cs typeface="Arial" panose="020B0604020202020204" pitchFamily="34" charset="0"/>
                        </a:rPr>
                        <a:t>P </a:t>
                      </a:r>
                    </a:p>
                  </a:txBody>
                  <a:tcPr marL="18415" marR="18415"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EE7D1"/>
                    </a:solidFill>
                  </a:tcPr>
                </a:tc>
                <a:tc>
                  <a:txBody>
                    <a:bodyPr/>
                    <a:lstStyle>
                      <a:lvl1pPr>
                        <a:spcBef>
                          <a:spcPct val="20000"/>
                        </a:spcBef>
                        <a:defRPr sz="2800">
                          <a:solidFill>
                            <a:schemeClr val="tx1"/>
                          </a:solidFill>
                          <a:latin typeface="Arial" panose="020B0604020202020204" pitchFamily="34" charset="0"/>
                          <a:cs typeface="Arial" panose="020B0604020202020204" pitchFamily="34" charset="0"/>
                        </a:defRPr>
                      </a:lvl1pPr>
                      <a:lvl2pPr marL="742950" indent="-285750">
                        <a:spcBef>
                          <a:spcPct val="20000"/>
                        </a:spcBef>
                        <a:defRPr sz="2400">
                          <a:solidFill>
                            <a:schemeClr val="tx1"/>
                          </a:solidFill>
                          <a:latin typeface="Arial" panose="020B0604020202020204" pitchFamily="34" charset="0"/>
                          <a:cs typeface="Arial" panose="020B0604020202020204" pitchFamily="34" charset="0"/>
                        </a:defRPr>
                      </a:lvl2pPr>
                      <a:lvl3pPr marL="1143000" indent="-228600">
                        <a:spcBef>
                          <a:spcPct val="20000"/>
                        </a:spcBef>
                        <a:defRPr sz="2000">
                          <a:solidFill>
                            <a:schemeClr val="tx1"/>
                          </a:solidFill>
                          <a:latin typeface="Arial" panose="020B0604020202020204" pitchFamily="34" charset="0"/>
                          <a:cs typeface="Arial" panose="020B0604020202020204" pitchFamily="34" charset="0"/>
                        </a:defRPr>
                      </a:lvl3pPr>
                      <a:lvl4pPr marL="1600200" indent="-228600">
                        <a:spcBef>
                          <a:spcPct val="20000"/>
                        </a:spcBef>
                        <a:defRPr>
                          <a:solidFill>
                            <a:schemeClr val="tx1"/>
                          </a:solidFill>
                          <a:latin typeface="Arial" panose="020B0604020202020204" pitchFamily="34" charset="0"/>
                          <a:cs typeface="Arial" panose="020B0604020202020204" pitchFamily="34" charset="0"/>
                        </a:defRPr>
                      </a:lvl4pPr>
                      <a:lvl5pPr marL="2057400" indent="-228600">
                        <a:spcBef>
                          <a:spcPct val="20000"/>
                        </a:spcBef>
                        <a:defRPr>
                          <a:solidFill>
                            <a:schemeClr val="tx1"/>
                          </a:solidFill>
                          <a:latin typeface="Arial" panose="020B0604020202020204" pitchFamily="34" charset="0"/>
                          <a:cs typeface="Arial" panose="020B0604020202020204" pitchFamily="34" charset="0"/>
                        </a:defRPr>
                      </a:lvl5pPr>
                      <a:lvl6pPr marL="25146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6pPr>
                      <a:lvl7pPr marL="29718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7pPr>
                      <a:lvl8pPr marL="34290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8pPr>
                      <a:lvl9pPr marL="38862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20000"/>
                        </a:lnSpc>
                        <a:spcBef>
                          <a:spcPts val="300"/>
                        </a:spcBef>
                        <a:spcAft>
                          <a:spcPts val="100"/>
                        </a:spcAft>
                        <a:buClrTx/>
                        <a:buSzTx/>
                        <a:buFontTx/>
                        <a:buNone/>
                        <a:tabLst/>
                      </a:pPr>
                      <a:r>
                        <a:rPr kumimoji="0" lang="vi-VN" sz="1800" b="1" i="0" u="none" strike="noStrike" cap="none" normalizeH="0" baseline="0" dirty="0">
                          <a:ln>
                            <a:noFill/>
                          </a:ln>
                          <a:solidFill>
                            <a:srgbClr val="002060"/>
                          </a:solidFill>
                          <a:effectLst/>
                          <a:latin typeface="Arial" panose="020B0604020202020204" pitchFamily="34" charset="0"/>
                          <a:cs typeface="Arial" panose="020B0604020202020204" pitchFamily="34" charset="0"/>
                        </a:rPr>
                        <a:t>Sản lượng </a:t>
                      </a:r>
                    </a:p>
                    <a:p>
                      <a:pPr marL="0" marR="0" lvl="0" indent="0" algn="ctr" defTabSz="914400" rtl="0" eaLnBrk="1" fontAlgn="base" latinLnBrk="0" hangingPunct="1">
                        <a:lnSpc>
                          <a:spcPct val="120000"/>
                        </a:lnSpc>
                        <a:spcBef>
                          <a:spcPts val="300"/>
                        </a:spcBef>
                        <a:spcAft>
                          <a:spcPts val="100"/>
                        </a:spcAft>
                        <a:buClrTx/>
                        <a:buSzTx/>
                        <a:buFontTx/>
                        <a:buNone/>
                        <a:tabLst/>
                      </a:pPr>
                      <a:r>
                        <a:rPr kumimoji="0" lang="vi-VN" sz="1800" b="1" i="0" u="none" strike="noStrike" cap="none" normalizeH="0" baseline="0" dirty="0">
                          <a:ln>
                            <a:noFill/>
                          </a:ln>
                          <a:solidFill>
                            <a:srgbClr val="002060"/>
                          </a:solidFill>
                          <a:effectLst/>
                          <a:latin typeface="Arial" panose="020B0604020202020204" pitchFamily="34" charset="0"/>
                          <a:cs typeface="Arial" panose="020B0604020202020204" pitchFamily="34" charset="0"/>
                        </a:rPr>
                        <a:t>(tạ) </a:t>
                      </a:r>
                    </a:p>
                  </a:txBody>
                  <a:tcPr marL="18415" marR="18415"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EE7D1"/>
                    </a:solidFill>
                  </a:tcPr>
                </a:tc>
                <a:tc>
                  <a:txBody>
                    <a:bodyPr/>
                    <a:lstStyle>
                      <a:lvl1pPr>
                        <a:spcBef>
                          <a:spcPct val="20000"/>
                        </a:spcBef>
                        <a:defRPr sz="2800">
                          <a:solidFill>
                            <a:schemeClr val="tx1"/>
                          </a:solidFill>
                          <a:latin typeface="Arial" panose="020B0604020202020204" pitchFamily="34" charset="0"/>
                          <a:cs typeface="Arial" panose="020B0604020202020204" pitchFamily="34" charset="0"/>
                        </a:defRPr>
                      </a:lvl1pPr>
                      <a:lvl2pPr marL="742950" indent="-285750">
                        <a:spcBef>
                          <a:spcPct val="20000"/>
                        </a:spcBef>
                        <a:defRPr sz="2400">
                          <a:solidFill>
                            <a:schemeClr val="tx1"/>
                          </a:solidFill>
                          <a:latin typeface="Arial" panose="020B0604020202020204" pitchFamily="34" charset="0"/>
                          <a:cs typeface="Arial" panose="020B0604020202020204" pitchFamily="34" charset="0"/>
                        </a:defRPr>
                      </a:lvl2pPr>
                      <a:lvl3pPr marL="1143000" indent="-228600">
                        <a:spcBef>
                          <a:spcPct val="20000"/>
                        </a:spcBef>
                        <a:defRPr sz="2000">
                          <a:solidFill>
                            <a:schemeClr val="tx1"/>
                          </a:solidFill>
                          <a:latin typeface="Arial" panose="020B0604020202020204" pitchFamily="34" charset="0"/>
                          <a:cs typeface="Arial" panose="020B0604020202020204" pitchFamily="34" charset="0"/>
                        </a:defRPr>
                      </a:lvl3pPr>
                      <a:lvl4pPr marL="1600200" indent="-228600">
                        <a:spcBef>
                          <a:spcPct val="20000"/>
                        </a:spcBef>
                        <a:defRPr>
                          <a:solidFill>
                            <a:schemeClr val="tx1"/>
                          </a:solidFill>
                          <a:latin typeface="Arial" panose="020B0604020202020204" pitchFamily="34" charset="0"/>
                          <a:cs typeface="Arial" panose="020B0604020202020204" pitchFamily="34" charset="0"/>
                        </a:defRPr>
                      </a:lvl4pPr>
                      <a:lvl5pPr marL="2057400" indent="-228600">
                        <a:spcBef>
                          <a:spcPct val="20000"/>
                        </a:spcBef>
                        <a:defRPr>
                          <a:solidFill>
                            <a:schemeClr val="tx1"/>
                          </a:solidFill>
                          <a:latin typeface="Arial" panose="020B0604020202020204" pitchFamily="34" charset="0"/>
                          <a:cs typeface="Arial" panose="020B0604020202020204" pitchFamily="34" charset="0"/>
                        </a:defRPr>
                      </a:lvl5pPr>
                      <a:lvl6pPr marL="25146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6pPr>
                      <a:lvl7pPr marL="29718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7pPr>
                      <a:lvl8pPr marL="34290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8pPr>
                      <a:lvl9pPr marL="38862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20000"/>
                        </a:lnSpc>
                        <a:spcBef>
                          <a:spcPts val="300"/>
                        </a:spcBef>
                        <a:spcAft>
                          <a:spcPts val="100"/>
                        </a:spcAft>
                        <a:buClrTx/>
                        <a:buSzTx/>
                        <a:buFontTx/>
                        <a:buNone/>
                        <a:tabLst/>
                      </a:pPr>
                      <a:r>
                        <a:rPr kumimoji="0" lang="nb-NO" sz="1800" b="1" i="0" u="none" strike="noStrike" cap="none" normalizeH="0" baseline="0" dirty="0">
                          <a:ln>
                            <a:noFill/>
                          </a:ln>
                          <a:solidFill>
                            <a:srgbClr val="002060"/>
                          </a:solidFill>
                          <a:effectLst/>
                          <a:latin typeface="Arial" panose="020B0604020202020204" pitchFamily="34" charset="0"/>
                          <a:cs typeface="Arial" panose="020B0604020202020204" pitchFamily="34" charset="0"/>
                        </a:rPr>
                        <a:t>Giá cả SX cá biệt 1 tạ</a:t>
                      </a:r>
                    </a:p>
                  </a:txBody>
                  <a:tcPr marL="18415" marR="18415"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EE7D1"/>
                    </a:solidFill>
                  </a:tcPr>
                </a:tc>
                <a:tc>
                  <a:txBody>
                    <a:bodyPr/>
                    <a:lstStyle>
                      <a:lvl1pPr>
                        <a:spcBef>
                          <a:spcPct val="20000"/>
                        </a:spcBef>
                        <a:defRPr sz="2800">
                          <a:solidFill>
                            <a:schemeClr val="tx1"/>
                          </a:solidFill>
                          <a:latin typeface="Arial" panose="020B0604020202020204" pitchFamily="34" charset="0"/>
                          <a:cs typeface="Arial" panose="020B0604020202020204" pitchFamily="34" charset="0"/>
                        </a:defRPr>
                      </a:lvl1pPr>
                      <a:lvl2pPr marL="742950" indent="-285750">
                        <a:spcBef>
                          <a:spcPct val="20000"/>
                        </a:spcBef>
                        <a:defRPr sz="2400">
                          <a:solidFill>
                            <a:schemeClr val="tx1"/>
                          </a:solidFill>
                          <a:latin typeface="Arial" panose="020B0604020202020204" pitchFamily="34" charset="0"/>
                          <a:cs typeface="Arial" panose="020B0604020202020204" pitchFamily="34" charset="0"/>
                        </a:defRPr>
                      </a:lvl2pPr>
                      <a:lvl3pPr marL="1143000" indent="-228600">
                        <a:spcBef>
                          <a:spcPct val="20000"/>
                        </a:spcBef>
                        <a:defRPr sz="2000">
                          <a:solidFill>
                            <a:schemeClr val="tx1"/>
                          </a:solidFill>
                          <a:latin typeface="Arial" panose="020B0604020202020204" pitchFamily="34" charset="0"/>
                          <a:cs typeface="Arial" panose="020B0604020202020204" pitchFamily="34" charset="0"/>
                        </a:defRPr>
                      </a:lvl3pPr>
                      <a:lvl4pPr marL="1600200" indent="-228600">
                        <a:spcBef>
                          <a:spcPct val="20000"/>
                        </a:spcBef>
                        <a:defRPr>
                          <a:solidFill>
                            <a:schemeClr val="tx1"/>
                          </a:solidFill>
                          <a:latin typeface="Arial" panose="020B0604020202020204" pitchFamily="34" charset="0"/>
                          <a:cs typeface="Arial" panose="020B0604020202020204" pitchFamily="34" charset="0"/>
                        </a:defRPr>
                      </a:lvl4pPr>
                      <a:lvl5pPr marL="2057400" indent="-228600">
                        <a:spcBef>
                          <a:spcPct val="20000"/>
                        </a:spcBef>
                        <a:defRPr>
                          <a:solidFill>
                            <a:schemeClr val="tx1"/>
                          </a:solidFill>
                          <a:latin typeface="Arial" panose="020B0604020202020204" pitchFamily="34" charset="0"/>
                          <a:cs typeface="Arial" panose="020B0604020202020204" pitchFamily="34" charset="0"/>
                        </a:defRPr>
                      </a:lvl5pPr>
                      <a:lvl6pPr marL="25146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6pPr>
                      <a:lvl7pPr marL="29718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7pPr>
                      <a:lvl8pPr marL="34290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8pPr>
                      <a:lvl9pPr marL="38862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20000"/>
                        </a:lnSpc>
                        <a:spcBef>
                          <a:spcPts val="300"/>
                        </a:spcBef>
                        <a:spcAft>
                          <a:spcPts val="100"/>
                        </a:spcAft>
                        <a:buClrTx/>
                        <a:buSzTx/>
                        <a:buFontTx/>
                        <a:buNone/>
                        <a:tabLst/>
                      </a:pPr>
                      <a:r>
                        <a:rPr kumimoji="0" lang="en-US" sz="1800" b="1" i="0" u="none" strike="noStrike" cap="none" normalizeH="0" baseline="0" dirty="0">
                          <a:ln>
                            <a:noFill/>
                          </a:ln>
                          <a:solidFill>
                            <a:srgbClr val="002060"/>
                          </a:solidFill>
                          <a:effectLst/>
                          <a:latin typeface="Arial" panose="020B0604020202020204" pitchFamily="34" charset="0"/>
                          <a:cs typeface="Arial" panose="020B0604020202020204" pitchFamily="34" charset="0"/>
                        </a:rPr>
                        <a:t>1 </a:t>
                      </a:r>
                      <a:r>
                        <a:rPr kumimoji="0" lang="en-US" sz="1800" b="1" i="0" u="none" strike="noStrike" cap="none" normalizeH="0" baseline="0" dirty="0" err="1">
                          <a:ln>
                            <a:noFill/>
                          </a:ln>
                          <a:solidFill>
                            <a:srgbClr val="002060"/>
                          </a:solidFill>
                          <a:effectLst/>
                          <a:latin typeface="Arial" panose="020B0604020202020204" pitchFamily="34" charset="0"/>
                          <a:cs typeface="Arial" panose="020B0604020202020204" pitchFamily="34" charset="0"/>
                        </a:rPr>
                        <a:t>tạ</a:t>
                      </a:r>
                      <a:r>
                        <a:rPr kumimoji="0" lang="en-US" sz="1800" b="1" i="0" u="none" strike="noStrike" cap="none" normalizeH="0" baseline="0" dirty="0">
                          <a:ln>
                            <a:noFill/>
                          </a:ln>
                          <a:solidFill>
                            <a:srgbClr val="002060"/>
                          </a:solidFill>
                          <a:effectLst/>
                          <a:latin typeface="Arial" panose="020B0604020202020204" pitchFamily="34" charset="0"/>
                          <a:cs typeface="Arial" panose="020B0604020202020204" pitchFamily="34" charset="0"/>
                        </a:rPr>
                        <a:t> </a:t>
                      </a:r>
                    </a:p>
                  </a:txBody>
                  <a:tcPr marL="18415" marR="18415"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EE7D1"/>
                    </a:solidFill>
                  </a:tcPr>
                </a:tc>
                <a:tc>
                  <a:txBody>
                    <a:bodyPr/>
                    <a:lstStyle>
                      <a:lvl1pPr>
                        <a:spcBef>
                          <a:spcPct val="20000"/>
                        </a:spcBef>
                        <a:defRPr sz="2800">
                          <a:solidFill>
                            <a:schemeClr val="tx1"/>
                          </a:solidFill>
                          <a:latin typeface="Arial" panose="020B0604020202020204" pitchFamily="34" charset="0"/>
                          <a:cs typeface="Arial" panose="020B0604020202020204" pitchFamily="34" charset="0"/>
                        </a:defRPr>
                      </a:lvl1pPr>
                      <a:lvl2pPr marL="742950" indent="-285750">
                        <a:spcBef>
                          <a:spcPct val="20000"/>
                        </a:spcBef>
                        <a:defRPr sz="2400">
                          <a:solidFill>
                            <a:schemeClr val="tx1"/>
                          </a:solidFill>
                          <a:latin typeface="Arial" panose="020B0604020202020204" pitchFamily="34" charset="0"/>
                          <a:cs typeface="Arial" panose="020B0604020202020204" pitchFamily="34" charset="0"/>
                        </a:defRPr>
                      </a:lvl2pPr>
                      <a:lvl3pPr marL="1143000" indent="-228600">
                        <a:spcBef>
                          <a:spcPct val="20000"/>
                        </a:spcBef>
                        <a:defRPr sz="2000">
                          <a:solidFill>
                            <a:schemeClr val="tx1"/>
                          </a:solidFill>
                          <a:latin typeface="Arial" panose="020B0604020202020204" pitchFamily="34" charset="0"/>
                          <a:cs typeface="Arial" panose="020B0604020202020204" pitchFamily="34" charset="0"/>
                        </a:defRPr>
                      </a:lvl3pPr>
                      <a:lvl4pPr marL="1600200" indent="-228600">
                        <a:spcBef>
                          <a:spcPct val="20000"/>
                        </a:spcBef>
                        <a:defRPr>
                          <a:solidFill>
                            <a:schemeClr val="tx1"/>
                          </a:solidFill>
                          <a:latin typeface="Arial" panose="020B0604020202020204" pitchFamily="34" charset="0"/>
                          <a:cs typeface="Arial" panose="020B0604020202020204" pitchFamily="34" charset="0"/>
                        </a:defRPr>
                      </a:lvl4pPr>
                      <a:lvl5pPr marL="2057400" indent="-228600">
                        <a:spcBef>
                          <a:spcPct val="20000"/>
                        </a:spcBef>
                        <a:defRPr>
                          <a:solidFill>
                            <a:schemeClr val="tx1"/>
                          </a:solidFill>
                          <a:latin typeface="Arial" panose="020B0604020202020204" pitchFamily="34" charset="0"/>
                          <a:cs typeface="Arial" panose="020B0604020202020204" pitchFamily="34" charset="0"/>
                        </a:defRPr>
                      </a:lvl5pPr>
                      <a:lvl6pPr marL="25146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6pPr>
                      <a:lvl7pPr marL="29718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7pPr>
                      <a:lvl8pPr marL="34290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8pPr>
                      <a:lvl9pPr marL="38862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20000"/>
                        </a:lnSpc>
                        <a:spcBef>
                          <a:spcPts val="300"/>
                        </a:spcBef>
                        <a:spcAft>
                          <a:spcPts val="100"/>
                        </a:spcAft>
                        <a:buClrTx/>
                        <a:buSzTx/>
                        <a:buFontTx/>
                        <a:buNone/>
                        <a:tabLst/>
                      </a:pPr>
                      <a:r>
                        <a:rPr kumimoji="0" lang="vi-VN" sz="1800" b="1" i="0" u="none" strike="noStrike" cap="none" normalizeH="0" baseline="0" dirty="0">
                          <a:ln>
                            <a:noFill/>
                          </a:ln>
                          <a:solidFill>
                            <a:srgbClr val="002060"/>
                          </a:solidFill>
                          <a:effectLst/>
                          <a:latin typeface="Arial" panose="020B0604020202020204" pitchFamily="34" charset="0"/>
                          <a:cs typeface="Arial" panose="020B0604020202020204" pitchFamily="34" charset="0"/>
                        </a:rPr>
                        <a:t> Tổng sản lượng </a:t>
                      </a:r>
                    </a:p>
                  </a:txBody>
                  <a:tcPr marL="18415" marR="18415" marT="0" marB="0" anchor="ctr" horzOverflow="overflow">
                    <a:lnL w="127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EE7D1"/>
                    </a:solidFill>
                  </a:tcPr>
                </a:tc>
                <a:tc vMerge="1">
                  <a:txBody>
                    <a:bodyPr/>
                    <a:lstStyle/>
                    <a:p>
                      <a:endParaRPr lang="en-US"/>
                    </a:p>
                  </a:txBody>
                  <a:tcPr/>
                </a:tc>
                <a:extLst>
                  <a:ext uri="{0D108BD9-81ED-4DB2-BD59-A6C34878D82A}">
                    <a16:rowId xmlns:a16="http://schemas.microsoft.com/office/drawing/2014/main" xmlns="" val="10001"/>
                  </a:ext>
                </a:extLst>
              </a:tr>
              <a:tr h="642557">
                <a:tc rowSpan="3">
                  <a:txBody>
                    <a:bodyPr/>
                    <a:lstStyle>
                      <a:lvl1pPr>
                        <a:spcBef>
                          <a:spcPct val="20000"/>
                        </a:spcBef>
                        <a:defRPr sz="2800">
                          <a:solidFill>
                            <a:schemeClr val="tx1"/>
                          </a:solidFill>
                          <a:latin typeface="Arial" panose="020B0604020202020204" pitchFamily="34" charset="0"/>
                          <a:cs typeface="Arial" panose="020B0604020202020204" pitchFamily="34" charset="0"/>
                        </a:defRPr>
                      </a:lvl1pPr>
                      <a:lvl2pPr marL="742950" indent="-285750">
                        <a:spcBef>
                          <a:spcPct val="20000"/>
                        </a:spcBef>
                        <a:defRPr sz="2400">
                          <a:solidFill>
                            <a:schemeClr val="tx1"/>
                          </a:solidFill>
                          <a:latin typeface="Arial" panose="020B0604020202020204" pitchFamily="34" charset="0"/>
                          <a:cs typeface="Arial" panose="020B0604020202020204" pitchFamily="34" charset="0"/>
                        </a:defRPr>
                      </a:lvl2pPr>
                      <a:lvl3pPr marL="1143000" indent="-228600">
                        <a:spcBef>
                          <a:spcPct val="20000"/>
                        </a:spcBef>
                        <a:defRPr sz="2000">
                          <a:solidFill>
                            <a:schemeClr val="tx1"/>
                          </a:solidFill>
                          <a:latin typeface="Arial" panose="020B0604020202020204" pitchFamily="34" charset="0"/>
                          <a:cs typeface="Arial" panose="020B0604020202020204" pitchFamily="34" charset="0"/>
                        </a:defRPr>
                      </a:lvl3pPr>
                      <a:lvl4pPr marL="1600200" indent="-228600">
                        <a:spcBef>
                          <a:spcPct val="20000"/>
                        </a:spcBef>
                        <a:defRPr>
                          <a:solidFill>
                            <a:schemeClr val="tx1"/>
                          </a:solidFill>
                          <a:latin typeface="Arial" panose="020B0604020202020204" pitchFamily="34" charset="0"/>
                          <a:cs typeface="Arial" panose="020B0604020202020204" pitchFamily="34" charset="0"/>
                        </a:defRPr>
                      </a:lvl4pPr>
                      <a:lvl5pPr marL="2057400" indent="-228600">
                        <a:spcBef>
                          <a:spcPct val="20000"/>
                        </a:spcBef>
                        <a:defRPr>
                          <a:solidFill>
                            <a:schemeClr val="tx1"/>
                          </a:solidFill>
                          <a:latin typeface="Arial" panose="020B0604020202020204" pitchFamily="34" charset="0"/>
                          <a:cs typeface="Arial" panose="020B0604020202020204" pitchFamily="34" charset="0"/>
                        </a:defRPr>
                      </a:lvl5pPr>
                      <a:lvl6pPr marL="25146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6pPr>
                      <a:lvl7pPr marL="29718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7pPr>
                      <a:lvl8pPr marL="34290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8pPr>
                      <a:lvl9pPr marL="38862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20000"/>
                        </a:lnSpc>
                        <a:spcBef>
                          <a:spcPts val="300"/>
                        </a:spcBef>
                        <a:spcAft>
                          <a:spcPts val="100"/>
                        </a:spcAft>
                        <a:buClrTx/>
                        <a:buSzTx/>
                        <a:buFontTx/>
                        <a:buNone/>
                        <a:tabLst/>
                      </a:pPr>
                      <a:r>
                        <a:rPr kumimoji="0" lang="en-US" sz="1800" b="0" i="0" u="none" strike="noStrike" cap="none" normalizeH="0" baseline="0" dirty="0" err="1">
                          <a:ln>
                            <a:noFill/>
                          </a:ln>
                          <a:solidFill>
                            <a:srgbClr val="000000"/>
                          </a:solidFill>
                          <a:effectLst/>
                          <a:latin typeface="Arial" panose="020B0604020202020204" pitchFamily="34" charset="0"/>
                          <a:cs typeface="Arial" panose="020B0604020202020204" pitchFamily="34" charset="0"/>
                        </a:rPr>
                        <a:t>Cùng</a:t>
                      </a:r>
                      <a:endParaRPr kumimoji="0" lang="en-US" sz="1800" b="0" i="0" u="none" strike="noStrike" cap="none" normalizeH="0" baseline="0" dirty="0">
                        <a:ln>
                          <a:noFill/>
                        </a:ln>
                        <a:solidFill>
                          <a:srgbClr val="000000"/>
                        </a:solidFill>
                        <a:effectLst/>
                        <a:latin typeface="Arial" panose="020B0604020202020204" pitchFamily="34" charset="0"/>
                        <a:cs typeface="Arial" panose="020B0604020202020204" pitchFamily="34" charset="0"/>
                      </a:endParaRPr>
                    </a:p>
                    <a:p>
                      <a:pPr marL="0" marR="0" lvl="0" indent="0" algn="ctr" defTabSz="914400" rtl="0" eaLnBrk="1" fontAlgn="base" latinLnBrk="0" hangingPunct="1">
                        <a:lnSpc>
                          <a:spcPct val="120000"/>
                        </a:lnSpc>
                        <a:spcBef>
                          <a:spcPts val="300"/>
                        </a:spcBef>
                        <a:spcAft>
                          <a:spcPts val="100"/>
                        </a:spcAft>
                        <a:buClrTx/>
                        <a:buSzTx/>
                        <a:buFontTx/>
                        <a:buNone/>
                        <a:tabLst/>
                      </a:pPr>
                      <a:r>
                        <a:rPr kumimoji="0" lang="en-US" sz="1800" b="0" i="0" u="none" strike="noStrike" cap="none" normalizeH="0" baseline="0" dirty="0">
                          <a:ln>
                            <a:noFill/>
                          </a:ln>
                          <a:solidFill>
                            <a:srgbClr val="000000"/>
                          </a:solidFill>
                          <a:effectLst/>
                          <a:latin typeface="Arial" panose="020B0604020202020204" pitchFamily="34" charset="0"/>
                          <a:cs typeface="Arial" panose="020B0604020202020204" pitchFamily="34" charset="0"/>
                        </a:rPr>
                        <a:t> </a:t>
                      </a:r>
                      <a:r>
                        <a:rPr kumimoji="0" lang="en-US" sz="1800" b="0" i="0" u="none" strike="noStrike" cap="none" normalizeH="0" baseline="0" dirty="0" err="1">
                          <a:ln>
                            <a:noFill/>
                          </a:ln>
                          <a:solidFill>
                            <a:srgbClr val="000000"/>
                          </a:solidFill>
                          <a:effectLst/>
                          <a:latin typeface="Arial" panose="020B0604020202020204" pitchFamily="34" charset="0"/>
                          <a:cs typeface="Arial" panose="020B0604020202020204" pitchFamily="34" charset="0"/>
                        </a:rPr>
                        <a:t>một</a:t>
                      </a:r>
                      <a:endParaRPr kumimoji="0" lang="en-US" sz="1800" b="0" i="0" u="none" strike="noStrike" cap="none" normalizeH="0" baseline="0" dirty="0">
                        <a:ln>
                          <a:noFill/>
                        </a:ln>
                        <a:solidFill>
                          <a:srgbClr val="000000"/>
                        </a:solidFill>
                        <a:effectLst/>
                        <a:latin typeface="Arial" panose="020B0604020202020204" pitchFamily="34" charset="0"/>
                        <a:cs typeface="Arial" panose="020B0604020202020204" pitchFamily="34" charset="0"/>
                      </a:endParaRPr>
                    </a:p>
                    <a:p>
                      <a:pPr marL="0" marR="0" lvl="0" indent="0" algn="ctr" defTabSz="914400" rtl="0" eaLnBrk="1" fontAlgn="base" latinLnBrk="0" hangingPunct="1">
                        <a:lnSpc>
                          <a:spcPct val="120000"/>
                        </a:lnSpc>
                        <a:spcBef>
                          <a:spcPts val="300"/>
                        </a:spcBef>
                        <a:spcAft>
                          <a:spcPts val="100"/>
                        </a:spcAft>
                        <a:buClrTx/>
                        <a:buSzTx/>
                        <a:buFontTx/>
                        <a:buNone/>
                        <a:tabLst/>
                      </a:pPr>
                      <a:r>
                        <a:rPr kumimoji="0" lang="en-US" sz="1800" b="0" i="0" u="none" strike="noStrike" cap="none" normalizeH="0" baseline="0" dirty="0">
                          <a:ln>
                            <a:noFill/>
                          </a:ln>
                          <a:solidFill>
                            <a:srgbClr val="000000"/>
                          </a:solidFill>
                          <a:effectLst/>
                          <a:latin typeface="Arial" panose="020B0604020202020204" pitchFamily="34" charset="0"/>
                          <a:cs typeface="Arial" panose="020B0604020202020204" pitchFamily="34" charset="0"/>
                        </a:rPr>
                        <a:t> </a:t>
                      </a:r>
                      <a:r>
                        <a:rPr kumimoji="0" lang="en-US" sz="1800" b="0" i="0" u="none" strike="noStrike" cap="none" normalizeH="0" baseline="0" dirty="0" err="1">
                          <a:ln>
                            <a:noFill/>
                          </a:ln>
                          <a:solidFill>
                            <a:srgbClr val="000000"/>
                          </a:solidFill>
                          <a:effectLst/>
                          <a:latin typeface="Arial" panose="020B0604020202020204" pitchFamily="34" charset="0"/>
                          <a:cs typeface="Arial" panose="020B0604020202020204" pitchFamily="34" charset="0"/>
                        </a:rPr>
                        <a:t>thửa</a:t>
                      </a:r>
                      <a:r>
                        <a:rPr kumimoji="0" lang="en-US" sz="1800" b="0" i="0" u="none" strike="noStrike" cap="none" normalizeH="0" baseline="0" dirty="0">
                          <a:ln>
                            <a:noFill/>
                          </a:ln>
                          <a:solidFill>
                            <a:srgbClr val="000000"/>
                          </a:solidFill>
                          <a:effectLst/>
                          <a:latin typeface="Arial" panose="020B0604020202020204" pitchFamily="34" charset="0"/>
                          <a:cs typeface="Arial" panose="020B0604020202020204" pitchFamily="34" charset="0"/>
                        </a:rPr>
                        <a:t> </a:t>
                      </a:r>
                    </a:p>
                    <a:p>
                      <a:pPr marL="0" marR="0" lvl="0" indent="0" algn="ctr" defTabSz="914400" rtl="0" eaLnBrk="1" fontAlgn="base" latinLnBrk="0" hangingPunct="1">
                        <a:lnSpc>
                          <a:spcPct val="120000"/>
                        </a:lnSpc>
                        <a:spcBef>
                          <a:spcPts val="300"/>
                        </a:spcBef>
                        <a:spcAft>
                          <a:spcPts val="100"/>
                        </a:spcAft>
                        <a:buClrTx/>
                        <a:buSzTx/>
                        <a:buFontTx/>
                        <a:buNone/>
                        <a:tabLst/>
                      </a:pPr>
                      <a:r>
                        <a:rPr kumimoji="0" lang="en-US" sz="1800" b="0" i="0" u="none" strike="noStrike" cap="none" normalizeH="0" baseline="0" dirty="0" err="1">
                          <a:ln>
                            <a:noFill/>
                          </a:ln>
                          <a:solidFill>
                            <a:srgbClr val="000000"/>
                          </a:solidFill>
                          <a:effectLst/>
                          <a:latin typeface="Arial" panose="020B0604020202020204" pitchFamily="34" charset="0"/>
                          <a:cs typeface="Arial" panose="020B0604020202020204" pitchFamily="34" charset="0"/>
                        </a:rPr>
                        <a:t>ruộng</a:t>
                      </a:r>
                      <a:r>
                        <a:rPr kumimoji="0" lang="en-US" sz="1800" b="0" i="0" u="none" strike="noStrike" cap="none" normalizeH="0" baseline="0" dirty="0">
                          <a:ln>
                            <a:noFill/>
                          </a:ln>
                          <a:solidFill>
                            <a:srgbClr val="000000"/>
                          </a:solidFill>
                          <a:effectLst/>
                          <a:latin typeface="Arial" panose="020B0604020202020204" pitchFamily="34" charset="0"/>
                          <a:cs typeface="Arial" panose="020B0604020202020204" pitchFamily="34" charset="0"/>
                        </a:rPr>
                        <a:t> </a:t>
                      </a:r>
                    </a:p>
                  </a:txBody>
                  <a:tcPr marL="18415" marR="18415"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FF3EA"/>
                    </a:solidFill>
                  </a:tcPr>
                </a:tc>
                <a:tc>
                  <a:txBody>
                    <a:bodyPr/>
                    <a:lstStyle>
                      <a:lvl1pPr>
                        <a:spcBef>
                          <a:spcPct val="20000"/>
                        </a:spcBef>
                        <a:defRPr sz="2800">
                          <a:solidFill>
                            <a:schemeClr val="tx1"/>
                          </a:solidFill>
                          <a:latin typeface="Arial" panose="020B0604020202020204" pitchFamily="34" charset="0"/>
                          <a:cs typeface="Arial" panose="020B0604020202020204" pitchFamily="34" charset="0"/>
                        </a:defRPr>
                      </a:lvl1pPr>
                      <a:lvl2pPr marL="742950" indent="-285750">
                        <a:spcBef>
                          <a:spcPct val="20000"/>
                        </a:spcBef>
                        <a:defRPr sz="2400">
                          <a:solidFill>
                            <a:schemeClr val="tx1"/>
                          </a:solidFill>
                          <a:latin typeface="Arial" panose="020B0604020202020204" pitchFamily="34" charset="0"/>
                          <a:cs typeface="Arial" panose="020B0604020202020204" pitchFamily="34" charset="0"/>
                        </a:defRPr>
                      </a:lvl2pPr>
                      <a:lvl3pPr marL="1143000" indent="-228600">
                        <a:spcBef>
                          <a:spcPct val="20000"/>
                        </a:spcBef>
                        <a:defRPr sz="2000">
                          <a:solidFill>
                            <a:schemeClr val="tx1"/>
                          </a:solidFill>
                          <a:latin typeface="Arial" panose="020B0604020202020204" pitchFamily="34" charset="0"/>
                          <a:cs typeface="Arial" panose="020B0604020202020204" pitchFamily="34" charset="0"/>
                        </a:defRPr>
                      </a:lvl3pPr>
                      <a:lvl4pPr marL="1600200" indent="-228600">
                        <a:spcBef>
                          <a:spcPct val="20000"/>
                        </a:spcBef>
                        <a:defRPr>
                          <a:solidFill>
                            <a:schemeClr val="tx1"/>
                          </a:solidFill>
                          <a:latin typeface="Arial" panose="020B0604020202020204" pitchFamily="34" charset="0"/>
                          <a:cs typeface="Arial" panose="020B0604020202020204" pitchFamily="34" charset="0"/>
                        </a:defRPr>
                      </a:lvl4pPr>
                      <a:lvl5pPr marL="2057400" indent="-228600">
                        <a:spcBef>
                          <a:spcPct val="20000"/>
                        </a:spcBef>
                        <a:defRPr>
                          <a:solidFill>
                            <a:schemeClr val="tx1"/>
                          </a:solidFill>
                          <a:latin typeface="Arial" panose="020B0604020202020204" pitchFamily="34" charset="0"/>
                          <a:cs typeface="Arial" panose="020B0604020202020204" pitchFamily="34" charset="0"/>
                        </a:defRPr>
                      </a:lvl5pPr>
                      <a:lvl6pPr marL="25146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6pPr>
                      <a:lvl7pPr marL="29718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7pPr>
                      <a:lvl8pPr marL="34290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8pPr>
                      <a:lvl9pPr marL="38862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20000"/>
                        </a:lnSpc>
                        <a:spcBef>
                          <a:spcPts val="300"/>
                        </a:spcBef>
                        <a:spcAft>
                          <a:spcPts val="100"/>
                        </a:spcAft>
                        <a:buClrTx/>
                        <a:buSzTx/>
                        <a:buFontTx/>
                        <a:buNone/>
                        <a:tabLst/>
                      </a:pPr>
                      <a:r>
                        <a:rPr kumimoji="0" lang="en-US" sz="1800" b="0" i="0" u="none" strike="noStrike" cap="none" normalizeH="0" baseline="0">
                          <a:ln>
                            <a:noFill/>
                          </a:ln>
                          <a:solidFill>
                            <a:srgbClr val="000000"/>
                          </a:solidFill>
                          <a:effectLst/>
                          <a:latin typeface="Arial" panose="020B0604020202020204" pitchFamily="34" charset="0"/>
                          <a:cs typeface="Arial" panose="020B0604020202020204" pitchFamily="34" charset="0"/>
                        </a:rPr>
                        <a:t>Thứ 1 </a:t>
                      </a:r>
                    </a:p>
                  </a:txBody>
                  <a:tcPr marL="18415" marR="18415" marT="0" marB="0"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FF3EA"/>
                    </a:solidFill>
                  </a:tcPr>
                </a:tc>
                <a:tc>
                  <a:txBody>
                    <a:bodyPr/>
                    <a:lstStyle>
                      <a:lvl1pPr>
                        <a:spcBef>
                          <a:spcPct val="20000"/>
                        </a:spcBef>
                        <a:defRPr sz="2800">
                          <a:solidFill>
                            <a:schemeClr val="tx1"/>
                          </a:solidFill>
                          <a:latin typeface="Arial" panose="020B0604020202020204" pitchFamily="34" charset="0"/>
                          <a:cs typeface="Arial" panose="020B0604020202020204" pitchFamily="34" charset="0"/>
                        </a:defRPr>
                      </a:lvl1pPr>
                      <a:lvl2pPr marL="742950" indent="-285750">
                        <a:spcBef>
                          <a:spcPct val="20000"/>
                        </a:spcBef>
                        <a:defRPr sz="2400">
                          <a:solidFill>
                            <a:schemeClr val="tx1"/>
                          </a:solidFill>
                          <a:latin typeface="Arial" panose="020B0604020202020204" pitchFamily="34" charset="0"/>
                          <a:cs typeface="Arial" panose="020B0604020202020204" pitchFamily="34" charset="0"/>
                        </a:defRPr>
                      </a:lvl2pPr>
                      <a:lvl3pPr marL="1143000" indent="-228600">
                        <a:spcBef>
                          <a:spcPct val="20000"/>
                        </a:spcBef>
                        <a:defRPr sz="2000">
                          <a:solidFill>
                            <a:schemeClr val="tx1"/>
                          </a:solidFill>
                          <a:latin typeface="Arial" panose="020B0604020202020204" pitchFamily="34" charset="0"/>
                          <a:cs typeface="Arial" panose="020B0604020202020204" pitchFamily="34" charset="0"/>
                        </a:defRPr>
                      </a:lvl3pPr>
                      <a:lvl4pPr marL="1600200" indent="-228600">
                        <a:spcBef>
                          <a:spcPct val="20000"/>
                        </a:spcBef>
                        <a:defRPr>
                          <a:solidFill>
                            <a:schemeClr val="tx1"/>
                          </a:solidFill>
                          <a:latin typeface="Arial" panose="020B0604020202020204" pitchFamily="34" charset="0"/>
                          <a:cs typeface="Arial" panose="020B0604020202020204" pitchFamily="34" charset="0"/>
                        </a:defRPr>
                      </a:lvl4pPr>
                      <a:lvl5pPr marL="2057400" indent="-228600">
                        <a:spcBef>
                          <a:spcPct val="20000"/>
                        </a:spcBef>
                        <a:defRPr>
                          <a:solidFill>
                            <a:schemeClr val="tx1"/>
                          </a:solidFill>
                          <a:latin typeface="Arial" panose="020B0604020202020204" pitchFamily="34" charset="0"/>
                          <a:cs typeface="Arial" panose="020B0604020202020204" pitchFamily="34" charset="0"/>
                        </a:defRPr>
                      </a:lvl5pPr>
                      <a:lvl6pPr marL="25146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6pPr>
                      <a:lvl7pPr marL="29718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7pPr>
                      <a:lvl8pPr marL="34290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8pPr>
                      <a:lvl9pPr marL="38862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20000"/>
                        </a:lnSpc>
                        <a:spcBef>
                          <a:spcPts val="300"/>
                        </a:spcBef>
                        <a:spcAft>
                          <a:spcPts val="100"/>
                        </a:spcAft>
                        <a:buClrTx/>
                        <a:buSzTx/>
                        <a:buFontTx/>
                        <a:buNone/>
                        <a:tabLst/>
                      </a:pPr>
                      <a:r>
                        <a:rPr kumimoji="0" lang="en-US" sz="1800" b="0" i="0" u="none" strike="noStrike" cap="none" normalizeH="0" baseline="0">
                          <a:ln>
                            <a:noFill/>
                          </a:ln>
                          <a:solidFill>
                            <a:srgbClr val="000000"/>
                          </a:solidFill>
                          <a:effectLst/>
                          <a:latin typeface="Arial" panose="020B0604020202020204" pitchFamily="34" charset="0"/>
                          <a:cs typeface="Arial" panose="020B0604020202020204" pitchFamily="34" charset="0"/>
                        </a:rPr>
                        <a:t>100 </a:t>
                      </a:r>
                    </a:p>
                  </a:txBody>
                  <a:tcPr marL="18415" marR="18415" marT="0" marB="0"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FF3EA"/>
                    </a:solidFill>
                  </a:tcPr>
                </a:tc>
                <a:tc>
                  <a:txBody>
                    <a:bodyPr/>
                    <a:lstStyle>
                      <a:lvl1pPr>
                        <a:spcBef>
                          <a:spcPct val="20000"/>
                        </a:spcBef>
                        <a:defRPr sz="2800">
                          <a:solidFill>
                            <a:schemeClr val="tx1"/>
                          </a:solidFill>
                          <a:latin typeface="Arial" panose="020B0604020202020204" pitchFamily="34" charset="0"/>
                          <a:cs typeface="Arial" panose="020B0604020202020204" pitchFamily="34" charset="0"/>
                        </a:defRPr>
                      </a:lvl1pPr>
                      <a:lvl2pPr marL="742950" indent="-285750">
                        <a:spcBef>
                          <a:spcPct val="20000"/>
                        </a:spcBef>
                        <a:defRPr sz="2400">
                          <a:solidFill>
                            <a:schemeClr val="tx1"/>
                          </a:solidFill>
                          <a:latin typeface="Arial" panose="020B0604020202020204" pitchFamily="34" charset="0"/>
                          <a:cs typeface="Arial" panose="020B0604020202020204" pitchFamily="34" charset="0"/>
                        </a:defRPr>
                      </a:lvl2pPr>
                      <a:lvl3pPr marL="1143000" indent="-228600">
                        <a:spcBef>
                          <a:spcPct val="20000"/>
                        </a:spcBef>
                        <a:defRPr sz="2000">
                          <a:solidFill>
                            <a:schemeClr val="tx1"/>
                          </a:solidFill>
                          <a:latin typeface="Arial" panose="020B0604020202020204" pitchFamily="34" charset="0"/>
                          <a:cs typeface="Arial" panose="020B0604020202020204" pitchFamily="34" charset="0"/>
                        </a:defRPr>
                      </a:lvl3pPr>
                      <a:lvl4pPr marL="1600200" indent="-228600">
                        <a:spcBef>
                          <a:spcPct val="20000"/>
                        </a:spcBef>
                        <a:defRPr>
                          <a:solidFill>
                            <a:schemeClr val="tx1"/>
                          </a:solidFill>
                          <a:latin typeface="Arial" panose="020B0604020202020204" pitchFamily="34" charset="0"/>
                          <a:cs typeface="Arial" panose="020B0604020202020204" pitchFamily="34" charset="0"/>
                        </a:defRPr>
                      </a:lvl4pPr>
                      <a:lvl5pPr marL="2057400" indent="-228600">
                        <a:spcBef>
                          <a:spcPct val="20000"/>
                        </a:spcBef>
                        <a:defRPr>
                          <a:solidFill>
                            <a:schemeClr val="tx1"/>
                          </a:solidFill>
                          <a:latin typeface="Arial" panose="020B0604020202020204" pitchFamily="34" charset="0"/>
                          <a:cs typeface="Arial" panose="020B0604020202020204" pitchFamily="34" charset="0"/>
                        </a:defRPr>
                      </a:lvl5pPr>
                      <a:lvl6pPr marL="25146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6pPr>
                      <a:lvl7pPr marL="29718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7pPr>
                      <a:lvl8pPr marL="34290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8pPr>
                      <a:lvl9pPr marL="38862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20000"/>
                        </a:lnSpc>
                        <a:spcBef>
                          <a:spcPts val="300"/>
                        </a:spcBef>
                        <a:spcAft>
                          <a:spcPts val="100"/>
                        </a:spcAft>
                        <a:buClrTx/>
                        <a:buSzTx/>
                        <a:buFontTx/>
                        <a:buNone/>
                        <a:tabLst/>
                      </a:pPr>
                      <a:r>
                        <a:rPr kumimoji="0" lang="en-US" sz="1800" b="0" i="0" u="none" strike="noStrike" cap="none" normalizeH="0" baseline="0">
                          <a:ln>
                            <a:noFill/>
                          </a:ln>
                          <a:solidFill>
                            <a:srgbClr val="000000"/>
                          </a:solidFill>
                          <a:effectLst/>
                          <a:latin typeface="Arial" panose="020B0604020202020204" pitchFamily="34" charset="0"/>
                          <a:cs typeface="Arial" panose="020B0604020202020204" pitchFamily="34" charset="0"/>
                        </a:rPr>
                        <a:t>20 </a:t>
                      </a:r>
                    </a:p>
                  </a:txBody>
                  <a:tcPr marL="18415" marR="18415" marT="0" marB="0"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FF3EA"/>
                    </a:solidFill>
                  </a:tcPr>
                </a:tc>
                <a:tc>
                  <a:txBody>
                    <a:bodyPr/>
                    <a:lstStyle>
                      <a:lvl1pPr>
                        <a:spcBef>
                          <a:spcPct val="20000"/>
                        </a:spcBef>
                        <a:defRPr sz="2800">
                          <a:solidFill>
                            <a:schemeClr val="tx1"/>
                          </a:solidFill>
                          <a:latin typeface="Arial" panose="020B0604020202020204" pitchFamily="34" charset="0"/>
                          <a:cs typeface="Arial" panose="020B0604020202020204" pitchFamily="34" charset="0"/>
                        </a:defRPr>
                      </a:lvl1pPr>
                      <a:lvl2pPr marL="742950" indent="-285750">
                        <a:spcBef>
                          <a:spcPct val="20000"/>
                        </a:spcBef>
                        <a:defRPr sz="2400">
                          <a:solidFill>
                            <a:schemeClr val="tx1"/>
                          </a:solidFill>
                          <a:latin typeface="Arial" panose="020B0604020202020204" pitchFamily="34" charset="0"/>
                          <a:cs typeface="Arial" panose="020B0604020202020204" pitchFamily="34" charset="0"/>
                        </a:defRPr>
                      </a:lvl2pPr>
                      <a:lvl3pPr marL="1143000" indent="-228600">
                        <a:spcBef>
                          <a:spcPct val="20000"/>
                        </a:spcBef>
                        <a:defRPr sz="2000">
                          <a:solidFill>
                            <a:schemeClr val="tx1"/>
                          </a:solidFill>
                          <a:latin typeface="Arial" panose="020B0604020202020204" pitchFamily="34" charset="0"/>
                          <a:cs typeface="Arial" panose="020B0604020202020204" pitchFamily="34" charset="0"/>
                        </a:defRPr>
                      </a:lvl3pPr>
                      <a:lvl4pPr marL="1600200" indent="-228600">
                        <a:spcBef>
                          <a:spcPct val="20000"/>
                        </a:spcBef>
                        <a:defRPr>
                          <a:solidFill>
                            <a:schemeClr val="tx1"/>
                          </a:solidFill>
                          <a:latin typeface="Arial" panose="020B0604020202020204" pitchFamily="34" charset="0"/>
                          <a:cs typeface="Arial" panose="020B0604020202020204" pitchFamily="34" charset="0"/>
                        </a:defRPr>
                      </a:lvl4pPr>
                      <a:lvl5pPr marL="2057400" indent="-228600">
                        <a:spcBef>
                          <a:spcPct val="20000"/>
                        </a:spcBef>
                        <a:defRPr>
                          <a:solidFill>
                            <a:schemeClr val="tx1"/>
                          </a:solidFill>
                          <a:latin typeface="Arial" panose="020B0604020202020204" pitchFamily="34" charset="0"/>
                          <a:cs typeface="Arial" panose="020B0604020202020204" pitchFamily="34" charset="0"/>
                        </a:defRPr>
                      </a:lvl5pPr>
                      <a:lvl6pPr marL="25146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6pPr>
                      <a:lvl7pPr marL="29718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7pPr>
                      <a:lvl8pPr marL="34290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8pPr>
                      <a:lvl9pPr marL="38862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20000"/>
                        </a:lnSpc>
                        <a:spcBef>
                          <a:spcPts val="300"/>
                        </a:spcBef>
                        <a:spcAft>
                          <a:spcPts val="100"/>
                        </a:spcAft>
                        <a:buClrTx/>
                        <a:buSzTx/>
                        <a:buFontTx/>
                        <a:buNone/>
                        <a:tabLst/>
                      </a:pPr>
                      <a:r>
                        <a:rPr kumimoji="0" lang="en-US" sz="1800" b="0" i="0" u="none" strike="noStrike" cap="none" normalizeH="0" baseline="0">
                          <a:ln>
                            <a:noFill/>
                          </a:ln>
                          <a:solidFill>
                            <a:srgbClr val="000000"/>
                          </a:solidFill>
                          <a:effectLst/>
                          <a:latin typeface="Arial" panose="020B0604020202020204" pitchFamily="34" charset="0"/>
                          <a:cs typeface="Arial" panose="020B0604020202020204" pitchFamily="34" charset="0"/>
                        </a:rPr>
                        <a:t>4 </a:t>
                      </a:r>
                    </a:p>
                  </a:txBody>
                  <a:tcPr marL="18415" marR="18415" marT="0" marB="0"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FF3EA"/>
                    </a:solidFill>
                  </a:tcPr>
                </a:tc>
                <a:tc>
                  <a:txBody>
                    <a:bodyPr/>
                    <a:lstStyle>
                      <a:lvl1pPr>
                        <a:spcBef>
                          <a:spcPct val="20000"/>
                        </a:spcBef>
                        <a:defRPr sz="2800">
                          <a:solidFill>
                            <a:schemeClr val="tx1"/>
                          </a:solidFill>
                          <a:latin typeface="Arial" panose="020B0604020202020204" pitchFamily="34" charset="0"/>
                          <a:cs typeface="Arial" panose="020B0604020202020204" pitchFamily="34" charset="0"/>
                        </a:defRPr>
                      </a:lvl1pPr>
                      <a:lvl2pPr marL="742950" indent="-285750">
                        <a:spcBef>
                          <a:spcPct val="20000"/>
                        </a:spcBef>
                        <a:defRPr sz="2400">
                          <a:solidFill>
                            <a:schemeClr val="tx1"/>
                          </a:solidFill>
                          <a:latin typeface="Arial" panose="020B0604020202020204" pitchFamily="34" charset="0"/>
                          <a:cs typeface="Arial" panose="020B0604020202020204" pitchFamily="34" charset="0"/>
                        </a:defRPr>
                      </a:lvl2pPr>
                      <a:lvl3pPr marL="1143000" indent="-228600">
                        <a:spcBef>
                          <a:spcPct val="20000"/>
                        </a:spcBef>
                        <a:defRPr sz="2000">
                          <a:solidFill>
                            <a:schemeClr val="tx1"/>
                          </a:solidFill>
                          <a:latin typeface="Arial" panose="020B0604020202020204" pitchFamily="34" charset="0"/>
                          <a:cs typeface="Arial" panose="020B0604020202020204" pitchFamily="34" charset="0"/>
                        </a:defRPr>
                      </a:lvl3pPr>
                      <a:lvl4pPr marL="1600200" indent="-228600">
                        <a:spcBef>
                          <a:spcPct val="20000"/>
                        </a:spcBef>
                        <a:defRPr>
                          <a:solidFill>
                            <a:schemeClr val="tx1"/>
                          </a:solidFill>
                          <a:latin typeface="Arial" panose="020B0604020202020204" pitchFamily="34" charset="0"/>
                          <a:cs typeface="Arial" panose="020B0604020202020204" pitchFamily="34" charset="0"/>
                        </a:defRPr>
                      </a:lvl4pPr>
                      <a:lvl5pPr marL="2057400" indent="-228600">
                        <a:spcBef>
                          <a:spcPct val="20000"/>
                        </a:spcBef>
                        <a:defRPr>
                          <a:solidFill>
                            <a:schemeClr val="tx1"/>
                          </a:solidFill>
                          <a:latin typeface="Arial" panose="020B0604020202020204" pitchFamily="34" charset="0"/>
                          <a:cs typeface="Arial" panose="020B0604020202020204" pitchFamily="34" charset="0"/>
                        </a:defRPr>
                      </a:lvl5pPr>
                      <a:lvl6pPr marL="25146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6pPr>
                      <a:lvl7pPr marL="29718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7pPr>
                      <a:lvl8pPr marL="34290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8pPr>
                      <a:lvl9pPr marL="38862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20000"/>
                        </a:lnSpc>
                        <a:spcBef>
                          <a:spcPts val="300"/>
                        </a:spcBef>
                        <a:spcAft>
                          <a:spcPts val="100"/>
                        </a:spcAft>
                        <a:buClrTx/>
                        <a:buSzTx/>
                        <a:buFontTx/>
                        <a:buNone/>
                        <a:tabLst/>
                      </a:pPr>
                      <a:r>
                        <a:rPr kumimoji="0" lang="en-US" sz="1800" b="0" i="0" u="none" strike="noStrike" cap="none" normalizeH="0" baseline="0">
                          <a:ln>
                            <a:noFill/>
                          </a:ln>
                          <a:solidFill>
                            <a:srgbClr val="000000"/>
                          </a:solidFill>
                          <a:effectLst/>
                          <a:latin typeface="Arial" panose="020B0604020202020204" pitchFamily="34" charset="0"/>
                          <a:cs typeface="Arial" panose="020B0604020202020204" pitchFamily="34" charset="0"/>
                        </a:rPr>
                        <a:t>30 </a:t>
                      </a:r>
                    </a:p>
                  </a:txBody>
                  <a:tcPr marL="18415" marR="18415" marT="0" marB="0"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FF3EA"/>
                    </a:solidFill>
                  </a:tcPr>
                </a:tc>
                <a:tc>
                  <a:txBody>
                    <a:bodyPr/>
                    <a:lstStyle>
                      <a:lvl1pPr>
                        <a:spcBef>
                          <a:spcPct val="20000"/>
                        </a:spcBef>
                        <a:defRPr sz="2800">
                          <a:solidFill>
                            <a:schemeClr val="tx1"/>
                          </a:solidFill>
                          <a:latin typeface="Arial" panose="020B0604020202020204" pitchFamily="34" charset="0"/>
                          <a:cs typeface="Arial" panose="020B0604020202020204" pitchFamily="34" charset="0"/>
                        </a:defRPr>
                      </a:lvl1pPr>
                      <a:lvl2pPr marL="742950" indent="-285750">
                        <a:spcBef>
                          <a:spcPct val="20000"/>
                        </a:spcBef>
                        <a:defRPr sz="2400">
                          <a:solidFill>
                            <a:schemeClr val="tx1"/>
                          </a:solidFill>
                          <a:latin typeface="Arial" panose="020B0604020202020204" pitchFamily="34" charset="0"/>
                          <a:cs typeface="Arial" panose="020B0604020202020204" pitchFamily="34" charset="0"/>
                        </a:defRPr>
                      </a:lvl2pPr>
                      <a:lvl3pPr marL="1143000" indent="-228600">
                        <a:spcBef>
                          <a:spcPct val="20000"/>
                        </a:spcBef>
                        <a:defRPr sz="2000">
                          <a:solidFill>
                            <a:schemeClr val="tx1"/>
                          </a:solidFill>
                          <a:latin typeface="Arial" panose="020B0604020202020204" pitchFamily="34" charset="0"/>
                          <a:cs typeface="Arial" panose="020B0604020202020204" pitchFamily="34" charset="0"/>
                        </a:defRPr>
                      </a:lvl3pPr>
                      <a:lvl4pPr marL="1600200" indent="-228600">
                        <a:spcBef>
                          <a:spcPct val="20000"/>
                        </a:spcBef>
                        <a:defRPr>
                          <a:solidFill>
                            <a:schemeClr val="tx1"/>
                          </a:solidFill>
                          <a:latin typeface="Arial" panose="020B0604020202020204" pitchFamily="34" charset="0"/>
                          <a:cs typeface="Arial" panose="020B0604020202020204" pitchFamily="34" charset="0"/>
                        </a:defRPr>
                      </a:lvl4pPr>
                      <a:lvl5pPr marL="2057400" indent="-228600">
                        <a:spcBef>
                          <a:spcPct val="20000"/>
                        </a:spcBef>
                        <a:defRPr>
                          <a:solidFill>
                            <a:schemeClr val="tx1"/>
                          </a:solidFill>
                          <a:latin typeface="Arial" panose="020B0604020202020204" pitchFamily="34" charset="0"/>
                          <a:cs typeface="Arial" panose="020B0604020202020204" pitchFamily="34" charset="0"/>
                        </a:defRPr>
                      </a:lvl5pPr>
                      <a:lvl6pPr marL="25146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6pPr>
                      <a:lvl7pPr marL="29718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7pPr>
                      <a:lvl8pPr marL="34290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8pPr>
                      <a:lvl9pPr marL="38862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20000"/>
                        </a:lnSpc>
                        <a:spcBef>
                          <a:spcPts val="300"/>
                        </a:spcBef>
                        <a:spcAft>
                          <a:spcPts val="100"/>
                        </a:spcAft>
                        <a:buClrTx/>
                        <a:buSzTx/>
                        <a:buFontTx/>
                        <a:buNone/>
                        <a:tabLst/>
                      </a:pPr>
                      <a:r>
                        <a:rPr kumimoji="0" lang="en-US" sz="1800" b="0" i="0" u="none" strike="noStrike" cap="none" normalizeH="0" baseline="0">
                          <a:ln>
                            <a:noFill/>
                          </a:ln>
                          <a:solidFill>
                            <a:srgbClr val="000000"/>
                          </a:solidFill>
                          <a:effectLst/>
                          <a:latin typeface="Arial" panose="020B0604020202020204" pitchFamily="34" charset="0"/>
                          <a:cs typeface="Arial" panose="020B0604020202020204" pitchFamily="34" charset="0"/>
                        </a:rPr>
                        <a:t>30 </a:t>
                      </a:r>
                    </a:p>
                  </a:txBody>
                  <a:tcPr marL="18415" marR="18415" marT="0" marB="0"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FF3EA"/>
                    </a:solidFill>
                  </a:tcPr>
                </a:tc>
                <a:tc>
                  <a:txBody>
                    <a:bodyPr/>
                    <a:lstStyle>
                      <a:lvl1pPr>
                        <a:spcBef>
                          <a:spcPct val="20000"/>
                        </a:spcBef>
                        <a:defRPr sz="2800">
                          <a:solidFill>
                            <a:schemeClr val="tx1"/>
                          </a:solidFill>
                          <a:latin typeface="Arial" panose="020B0604020202020204" pitchFamily="34" charset="0"/>
                          <a:cs typeface="Arial" panose="020B0604020202020204" pitchFamily="34" charset="0"/>
                        </a:defRPr>
                      </a:lvl1pPr>
                      <a:lvl2pPr marL="742950" indent="-285750">
                        <a:spcBef>
                          <a:spcPct val="20000"/>
                        </a:spcBef>
                        <a:defRPr sz="2400">
                          <a:solidFill>
                            <a:schemeClr val="tx1"/>
                          </a:solidFill>
                          <a:latin typeface="Arial" panose="020B0604020202020204" pitchFamily="34" charset="0"/>
                          <a:cs typeface="Arial" panose="020B0604020202020204" pitchFamily="34" charset="0"/>
                        </a:defRPr>
                      </a:lvl2pPr>
                      <a:lvl3pPr marL="1143000" indent="-228600">
                        <a:spcBef>
                          <a:spcPct val="20000"/>
                        </a:spcBef>
                        <a:defRPr sz="2000">
                          <a:solidFill>
                            <a:schemeClr val="tx1"/>
                          </a:solidFill>
                          <a:latin typeface="Arial" panose="020B0604020202020204" pitchFamily="34" charset="0"/>
                          <a:cs typeface="Arial" panose="020B0604020202020204" pitchFamily="34" charset="0"/>
                        </a:defRPr>
                      </a:lvl3pPr>
                      <a:lvl4pPr marL="1600200" indent="-228600">
                        <a:spcBef>
                          <a:spcPct val="20000"/>
                        </a:spcBef>
                        <a:defRPr>
                          <a:solidFill>
                            <a:schemeClr val="tx1"/>
                          </a:solidFill>
                          <a:latin typeface="Arial" panose="020B0604020202020204" pitchFamily="34" charset="0"/>
                          <a:cs typeface="Arial" panose="020B0604020202020204" pitchFamily="34" charset="0"/>
                        </a:defRPr>
                      </a:lvl4pPr>
                      <a:lvl5pPr marL="2057400" indent="-228600">
                        <a:spcBef>
                          <a:spcPct val="20000"/>
                        </a:spcBef>
                        <a:defRPr>
                          <a:solidFill>
                            <a:schemeClr val="tx1"/>
                          </a:solidFill>
                          <a:latin typeface="Arial" panose="020B0604020202020204" pitchFamily="34" charset="0"/>
                          <a:cs typeface="Arial" panose="020B0604020202020204" pitchFamily="34" charset="0"/>
                        </a:defRPr>
                      </a:lvl5pPr>
                      <a:lvl6pPr marL="25146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6pPr>
                      <a:lvl7pPr marL="29718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7pPr>
                      <a:lvl8pPr marL="34290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8pPr>
                      <a:lvl9pPr marL="38862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20000"/>
                        </a:lnSpc>
                        <a:spcBef>
                          <a:spcPts val="300"/>
                        </a:spcBef>
                        <a:spcAft>
                          <a:spcPts val="100"/>
                        </a:spcAft>
                        <a:buClrTx/>
                        <a:buSzTx/>
                        <a:buFontTx/>
                        <a:buNone/>
                        <a:tabLst/>
                      </a:pPr>
                      <a:r>
                        <a:rPr kumimoji="0" lang="en-US" sz="1800" b="0" i="0" u="none" strike="noStrike" cap="none" normalizeH="0" baseline="0">
                          <a:ln>
                            <a:noFill/>
                          </a:ln>
                          <a:solidFill>
                            <a:srgbClr val="000000"/>
                          </a:solidFill>
                          <a:effectLst/>
                          <a:latin typeface="Arial" panose="020B0604020202020204" pitchFamily="34" charset="0"/>
                          <a:cs typeface="Arial" panose="020B0604020202020204" pitchFamily="34" charset="0"/>
                        </a:rPr>
                        <a:t>120 </a:t>
                      </a:r>
                    </a:p>
                  </a:txBody>
                  <a:tcPr marL="18415" marR="18415" marT="0" marB="0"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FF3EA"/>
                    </a:solidFill>
                  </a:tcPr>
                </a:tc>
                <a:tc>
                  <a:txBody>
                    <a:bodyPr/>
                    <a:lstStyle>
                      <a:lvl1pPr>
                        <a:spcBef>
                          <a:spcPct val="20000"/>
                        </a:spcBef>
                        <a:defRPr sz="2800">
                          <a:solidFill>
                            <a:schemeClr val="tx1"/>
                          </a:solidFill>
                          <a:latin typeface="Arial" panose="020B0604020202020204" pitchFamily="34" charset="0"/>
                          <a:cs typeface="Arial" panose="020B0604020202020204" pitchFamily="34" charset="0"/>
                        </a:defRPr>
                      </a:lvl1pPr>
                      <a:lvl2pPr marL="742950" indent="-285750">
                        <a:spcBef>
                          <a:spcPct val="20000"/>
                        </a:spcBef>
                        <a:defRPr sz="2400">
                          <a:solidFill>
                            <a:schemeClr val="tx1"/>
                          </a:solidFill>
                          <a:latin typeface="Arial" panose="020B0604020202020204" pitchFamily="34" charset="0"/>
                          <a:cs typeface="Arial" panose="020B0604020202020204" pitchFamily="34" charset="0"/>
                        </a:defRPr>
                      </a:lvl2pPr>
                      <a:lvl3pPr marL="1143000" indent="-228600">
                        <a:spcBef>
                          <a:spcPct val="20000"/>
                        </a:spcBef>
                        <a:defRPr sz="2000">
                          <a:solidFill>
                            <a:schemeClr val="tx1"/>
                          </a:solidFill>
                          <a:latin typeface="Arial" panose="020B0604020202020204" pitchFamily="34" charset="0"/>
                          <a:cs typeface="Arial" panose="020B0604020202020204" pitchFamily="34" charset="0"/>
                        </a:defRPr>
                      </a:lvl3pPr>
                      <a:lvl4pPr marL="1600200" indent="-228600">
                        <a:spcBef>
                          <a:spcPct val="20000"/>
                        </a:spcBef>
                        <a:defRPr>
                          <a:solidFill>
                            <a:schemeClr val="tx1"/>
                          </a:solidFill>
                          <a:latin typeface="Arial" panose="020B0604020202020204" pitchFamily="34" charset="0"/>
                          <a:cs typeface="Arial" panose="020B0604020202020204" pitchFamily="34" charset="0"/>
                        </a:defRPr>
                      </a:lvl4pPr>
                      <a:lvl5pPr marL="2057400" indent="-228600">
                        <a:spcBef>
                          <a:spcPct val="20000"/>
                        </a:spcBef>
                        <a:defRPr>
                          <a:solidFill>
                            <a:schemeClr val="tx1"/>
                          </a:solidFill>
                          <a:latin typeface="Arial" panose="020B0604020202020204" pitchFamily="34" charset="0"/>
                          <a:cs typeface="Arial" panose="020B0604020202020204" pitchFamily="34" charset="0"/>
                        </a:defRPr>
                      </a:lvl5pPr>
                      <a:lvl6pPr marL="25146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6pPr>
                      <a:lvl7pPr marL="29718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7pPr>
                      <a:lvl8pPr marL="34290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8pPr>
                      <a:lvl9pPr marL="38862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20000"/>
                        </a:lnSpc>
                        <a:spcBef>
                          <a:spcPts val="300"/>
                        </a:spcBef>
                        <a:spcAft>
                          <a:spcPts val="100"/>
                        </a:spcAft>
                        <a:buClrTx/>
                        <a:buSzTx/>
                        <a:buFontTx/>
                        <a:buNone/>
                        <a:tabLst/>
                      </a:pPr>
                      <a:r>
                        <a:rPr kumimoji="0" lang="en-US" sz="1800" b="0" i="0" u="none" strike="noStrike" cap="none" normalizeH="0" baseline="0" dirty="0">
                          <a:ln>
                            <a:noFill/>
                          </a:ln>
                          <a:solidFill>
                            <a:srgbClr val="000000"/>
                          </a:solidFill>
                          <a:effectLst/>
                          <a:latin typeface="Arial" panose="020B0604020202020204" pitchFamily="34" charset="0"/>
                          <a:cs typeface="Arial" panose="020B0604020202020204" pitchFamily="34" charset="0"/>
                        </a:rPr>
                        <a:t>0 </a:t>
                      </a:r>
                    </a:p>
                  </a:txBody>
                  <a:tcPr marL="18415" marR="18415" marT="0" marB="0"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FF3EA"/>
                    </a:solidFill>
                  </a:tcPr>
                </a:tc>
                <a:extLst>
                  <a:ext uri="{0D108BD9-81ED-4DB2-BD59-A6C34878D82A}">
                    <a16:rowId xmlns:a16="http://schemas.microsoft.com/office/drawing/2014/main" xmlns="" val="10002"/>
                  </a:ext>
                </a:extLst>
              </a:tr>
              <a:tr h="642557">
                <a:tc vMerge="1">
                  <a:txBody>
                    <a:bodyPr/>
                    <a:lstStyle/>
                    <a:p>
                      <a:endParaRPr lang="en-US"/>
                    </a:p>
                  </a:txBody>
                  <a:tcPr/>
                </a:tc>
                <a:tc>
                  <a:txBody>
                    <a:bodyPr/>
                    <a:lstStyle>
                      <a:lvl1pPr>
                        <a:spcBef>
                          <a:spcPct val="20000"/>
                        </a:spcBef>
                        <a:defRPr sz="2800">
                          <a:solidFill>
                            <a:schemeClr val="tx1"/>
                          </a:solidFill>
                          <a:latin typeface="Arial" panose="020B0604020202020204" pitchFamily="34" charset="0"/>
                          <a:cs typeface="Arial" panose="020B0604020202020204" pitchFamily="34" charset="0"/>
                        </a:defRPr>
                      </a:lvl1pPr>
                      <a:lvl2pPr marL="742950" indent="-285750">
                        <a:spcBef>
                          <a:spcPct val="20000"/>
                        </a:spcBef>
                        <a:defRPr sz="2400">
                          <a:solidFill>
                            <a:schemeClr val="tx1"/>
                          </a:solidFill>
                          <a:latin typeface="Arial" panose="020B0604020202020204" pitchFamily="34" charset="0"/>
                          <a:cs typeface="Arial" panose="020B0604020202020204" pitchFamily="34" charset="0"/>
                        </a:defRPr>
                      </a:lvl2pPr>
                      <a:lvl3pPr marL="1143000" indent="-228600">
                        <a:spcBef>
                          <a:spcPct val="20000"/>
                        </a:spcBef>
                        <a:defRPr sz="2000">
                          <a:solidFill>
                            <a:schemeClr val="tx1"/>
                          </a:solidFill>
                          <a:latin typeface="Arial" panose="020B0604020202020204" pitchFamily="34" charset="0"/>
                          <a:cs typeface="Arial" panose="020B0604020202020204" pitchFamily="34" charset="0"/>
                        </a:defRPr>
                      </a:lvl3pPr>
                      <a:lvl4pPr marL="1600200" indent="-228600">
                        <a:spcBef>
                          <a:spcPct val="20000"/>
                        </a:spcBef>
                        <a:defRPr>
                          <a:solidFill>
                            <a:schemeClr val="tx1"/>
                          </a:solidFill>
                          <a:latin typeface="Arial" panose="020B0604020202020204" pitchFamily="34" charset="0"/>
                          <a:cs typeface="Arial" panose="020B0604020202020204" pitchFamily="34" charset="0"/>
                        </a:defRPr>
                      </a:lvl4pPr>
                      <a:lvl5pPr marL="2057400" indent="-228600">
                        <a:spcBef>
                          <a:spcPct val="20000"/>
                        </a:spcBef>
                        <a:defRPr>
                          <a:solidFill>
                            <a:schemeClr val="tx1"/>
                          </a:solidFill>
                          <a:latin typeface="Arial" panose="020B0604020202020204" pitchFamily="34" charset="0"/>
                          <a:cs typeface="Arial" panose="020B0604020202020204" pitchFamily="34" charset="0"/>
                        </a:defRPr>
                      </a:lvl5pPr>
                      <a:lvl6pPr marL="25146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6pPr>
                      <a:lvl7pPr marL="29718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7pPr>
                      <a:lvl8pPr marL="34290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8pPr>
                      <a:lvl9pPr marL="38862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20000"/>
                        </a:lnSpc>
                        <a:spcBef>
                          <a:spcPts val="300"/>
                        </a:spcBef>
                        <a:spcAft>
                          <a:spcPts val="100"/>
                        </a:spcAft>
                        <a:buClrTx/>
                        <a:buSzTx/>
                        <a:buFontTx/>
                        <a:buNone/>
                        <a:tabLst/>
                      </a:pPr>
                      <a:r>
                        <a:rPr kumimoji="0" lang="en-US" sz="1800" b="0" i="0" u="none" strike="noStrike" cap="none" normalizeH="0" baseline="0">
                          <a:ln>
                            <a:noFill/>
                          </a:ln>
                          <a:solidFill>
                            <a:srgbClr val="000000"/>
                          </a:solidFill>
                          <a:effectLst/>
                          <a:latin typeface="Arial" panose="020B0604020202020204" pitchFamily="34" charset="0"/>
                          <a:cs typeface="Arial" panose="020B0604020202020204" pitchFamily="34" charset="0"/>
                        </a:rPr>
                        <a:t>Thứ 2 </a:t>
                      </a:r>
                    </a:p>
                  </a:txBody>
                  <a:tcPr marL="18415" marR="18415" marT="0" marB="0"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EE7D1"/>
                    </a:solidFill>
                  </a:tcPr>
                </a:tc>
                <a:tc>
                  <a:txBody>
                    <a:bodyPr/>
                    <a:lstStyle>
                      <a:lvl1pPr>
                        <a:spcBef>
                          <a:spcPct val="20000"/>
                        </a:spcBef>
                        <a:defRPr sz="2800">
                          <a:solidFill>
                            <a:schemeClr val="tx1"/>
                          </a:solidFill>
                          <a:latin typeface="Arial" panose="020B0604020202020204" pitchFamily="34" charset="0"/>
                          <a:cs typeface="Arial" panose="020B0604020202020204" pitchFamily="34" charset="0"/>
                        </a:defRPr>
                      </a:lvl1pPr>
                      <a:lvl2pPr marL="742950" indent="-285750">
                        <a:spcBef>
                          <a:spcPct val="20000"/>
                        </a:spcBef>
                        <a:defRPr sz="2400">
                          <a:solidFill>
                            <a:schemeClr val="tx1"/>
                          </a:solidFill>
                          <a:latin typeface="Arial" panose="020B0604020202020204" pitchFamily="34" charset="0"/>
                          <a:cs typeface="Arial" panose="020B0604020202020204" pitchFamily="34" charset="0"/>
                        </a:defRPr>
                      </a:lvl2pPr>
                      <a:lvl3pPr marL="1143000" indent="-228600">
                        <a:spcBef>
                          <a:spcPct val="20000"/>
                        </a:spcBef>
                        <a:defRPr sz="2000">
                          <a:solidFill>
                            <a:schemeClr val="tx1"/>
                          </a:solidFill>
                          <a:latin typeface="Arial" panose="020B0604020202020204" pitchFamily="34" charset="0"/>
                          <a:cs typeface="Arial" panose="020B0604020202020204" pitchFamily="34" charset="0"/>
                        </a:defRPr>
                      </a:lvl3pPr>
                      <a:lvl4pPr marL="1600200" indent="-228600">
                        <a:spcBef>
                          <a:spcPct val="20000"/>
                        </a:spcBef>
                        <a:defRPr>
                          <a:solidFill>
                            <a:schemeClr val="tx1"/>
                          </a:solidFill>
                          <a:latin typeface="Arial" panose="020B0604020202020204" pitchFamily="34" charset="0"/>
                          <a:cs typeface="Arial" panose="020B0604020202020204" pitchFamily="34" charset="0"/>
                        </a:defRPr>
                      </a:lvl4pPr>
                      <a:lvl5pPr marL="2057400" indent="-228600">
                        <a:spcBef>
                          <a:spcPct val="20000"/>
                        </a:spcBef>
                        <a:defRPr>
                          <a:solidFill>
                            <a:schemeClr val="tx1"/>
                          </a:solidFill>
                          <a:latin typeface="Arial" panose="020B0604020202020204" pitchFamily="34" charset="0"/>
                          <a:cs typeface="Arial" panose="020B0604020202020204" pitchFamily="34" charset="0"/>
                        </a:defRPr>
                      </a:lvl5pPr>
                      <a:lvl6pPr marL="25146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6pPr>
                      <a:lvl7pPr marL="29718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7pPr>
                      <a:lvl8pPr marL="34290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8pPr>
                      <a:lvl9pPr marL="38862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20000"/>
                        </a:lnSpc>
                        <a:spcBef>
                          <a:spcPts val="300"/>
                        </a:spcBef>
                        <a:spcAft>
                          <a:spcPts val="100"/>
                        </a:spcAft>
                        <a:buClrTx/>
                        <a:buSzTx/>
                        <a:buFontTx/>
                        <a:buNone/>
                        <a:tabLst/>
                      </a:pPr>
                      <a:r>
                        <a:rPr kumimoji="0" lang="en-US" sz="1800" b="0" i="0" u="none" strike="noStrike" cap="none" normalizeH="0" baseline="0">
                          <a:ln>
                            <a:noFill/>
                          </a:ln>
                          <a:solidFill>
                            <a:srgbClr val="000000"/>
                          </a:solidFill>
                          <a:effectLst/>
                          <a:latin typeface="Arial" panose="020B0604020202020204" pitchFamily="34" charset="0"/>
                          <a:cs typeface="Arial" panose="020B0604020202020204" pitchFamily="34" charset="0"/>
                        </a:rPr>
                        <a:t>100 </a:t>
                      </a:r>
                    </a:p>
                  </a:txBody>
                  <a:tcPr marL="18415" marR="18415" marT="0" marB="0"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EE7D1"/>
                    </a:solidFill>
                  </a:tcPr>
                </a:tc>
                <a:tc>
                  <a:txBody>
                    <a:bodyPr/>
                    <a:lstStyle>
                      <a:lvl1pPr>
                        <a:spcBef>
                          <a:spcPct val="20000"/>
                        </a:spcBef>
                        <a:defRPr sz="2800">
                          <a:solidFill>
                            <a:schemeClr val="tx1"/>
                          </a:solidFill>
                          <a:latin typeface="Arial" panose="020B0604020202020204" pitchFamily="34" charset="0"/>
                          <a:cs typeface="Arial" panose="020B0604020202020204" pitchFamily="34" charset="0"/>
                        </a:defRPr>
                      </a:lvl1pPr>
                      <a:lvl2pPr marL="742950" indent="-285750">
                        <a:spcBef>
                          <a:spcPct val="20000"/>
                        </a:spcBef>
                        <a:defRPr sz="2400">
                          <a:solidFill>
                            <a:schemeClr val="tx1"/>
                          </a:solidFill>
                          <a:latin typeface="Arial" panose="020B0604020202020204" pitchFamily="34" charset="0"/>
                          <a:cs typeface="Arial" panose="020B0604020202020204" pitchFamily="34" charset="0"/>
                        </a:defRPr>
                      </a:lvl2pPr>
                      <a:lvl3pPr marL="1143000" indent="-228600">
                        <a:spcBef>
                          <a:spcPct val="20000"/>
                        </a:spcBef>
                        <a:defRPr sz="2000">
                          <a:solidFill>
                            <a:schemeClr val="tx1"/>
                          </a:solidFill>
                          <a:latin typeface="Arial" panose="020B0604020202020204" pitchFamily="34" charset="0"/>
                          <a:cs typeface="Arial" panose="020B0604020202020204" pitchFamily="34" charset="0"/>
                        </a:defRPr>
                      </a:lvl3pPr>
                      <a:lvl4pPr marL="1600200" indent="-228600">
                        <a:spcBef>
                          <a:spcPct val="20000"/>
                        </a:spcBef>
                        <a:defRPr>
                          <a:solidFill>
                            <a:schemeClr val="tx1"/>
                          </a:solidFill>
                          <a:latin typeface="Arial" panose="020B0604020202020204" pitchFamily="34" charset="0"/>
                          <a:cs typeface="Arial" panose="020B0604020202020204" pitchFamily="34" charset="0"/>
                        </a:defRPr>
                      </a:lvl4pPr>
                      <a:lvl5pPr marL="2057400" indent="-228600">
                        <a:spcBef>
                          <a:spcPct val="20000"/>
                        </a:spcBef>
                        <a:defRPr>
                          <a:solidFill>
                            <a:schemeClr val="tx1"/>
                          </a:solidFill>
                          <a:latin typeface="Arial" panose="020B0604020202020204" pitchFamily="34" charset="0"/>
                          <a:cs typeface="Arial" panose="020B0604020202020204" pitchFamily="34" charset="0"/>
                        </a:defRPr>
                      </a:lvl5pPr>
                      <a:lvl6pPr marL="25146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6pPr>
                      <a:lvl7pPr marL="29718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7pPr>
                      <a:lvl8pPr marL="34290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8pPr>
                      <a:lvl9pPr marL="38862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20000"/>
                        </a:lnSpc>
                        <a:spcBef>
                          <a:spcPts val="300"/>
                        </a:spcBef>
                        <a:spcAft>
                          <a:spcPts val="100"/>
                        </a:spcAft>
                        <a:buClrTx/>
                        <a:buSzTx/>
                        <a:buFontTx/>
                        <a:buNone/>
                        <a:tabLst/>
                      </a:pPr>
                      <a:r>
                        <a:rPr kumimoji="0" lang="en-US" sz="1800" b="0" i="0" u="none" strike="noStrike" cap="none" normalizeH="0" baseline="0">
                          <a:ln>
                            <a:noFill/>
                          </a:ln>
                          <a:solidFill>
                            <a:srgbClr val="000000"/>
                          </a:solidFill>
                          <a:effectLst/>
                          <a:latin typeface="Arial" panose="020B0604020202020204" pitchFamily="34" charset="0"/>
                          <a:cs typeface="Arial" panose="020B0604020202020204" pitchFamily="34" charset="0"/>
                        </a:rPr>
                        <a:t>20 </a:t>
                      </a:r>
                    </a:p>
                  </a:txBody>
                  <a:tcPr marL="18415" marR="18415" marT="0" marB="0"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EE7D1"/>
                    </a:solidFill>
                  </a:tcPr>
                </a:tc>
                <a:tc>
                  <a:txBody>
                    <a:bodyPr/>
                    <a:lstStyle>
                      <a:lvl1pPr>
                        <a:spcBef>
                          <a:spcPct val="20000"/>
                        </a:spcBef>
                        <a:defRPr sz="2800">
                          <a:solidFill>
                            <a:schemeClr val="tx1"/>
                          </a:solidFill>
                          <a:latin typeface="Arial" panose="020B0604020202020204" pitchFamily="34" charset="0"/>
                          <a:cs typeface="Arial" panose="020B0604020202020204" pitchFamily="34" charset="0"/>
                        </a:defRPr>
                      </a:lvl1pPr>
                      <a:lvl2pPr marL="742950" indent="-285750">
                        <a:spcBef>
                          <a:spcPct val="20000"/>
                        </a:spcBef>
                        <a:defRPr sz="2400">
                          <a:solidFill>
                            <a:schemeClr val="tx1"/>
                          </a:solidFill>
                          <a:latin typeface="Arial" panose="020B0604020202020204" pitchFamily="34" charset="0"/>
                          <a:cs typeface="Arial" panose="020B0604020202020204" pitchFamily="34" charset="0"/>
                        </a:defRPr>
                      </a:lvl2pPr>
                      <a:lvl3pPr marL="1143000" indent="-228600">
                        <a:spcBef>
                          <a:spcPct val="20000"/>
                        </a:spcBef>
                        <a:defRPr sz="2000">
                          <a:solidFill>
                            <a:schemeClr val="tx1"/>
                          </a:solidFill>
                          <a:latin typeface="Arial" panose="020B0604020202020204" pitchFamily="34" charset="0"/>
                          <a:cs typeface="Arial" panose="020B0604020202020204" pitchFamily="34" charset="0"/>
                        </a:defRPr>
                      </a:lvl3pPr>
                      <a:lvl4pPr marL="1600200" indent="-228600">
                        <a:spcBef>
                          <a:spcPct val="20000"/>
                        </a:spcBef>
                        <a:defRPr>
                          <a:solidFill>
                            <a:schemeClr val="tx1"/>
                          </a:solidFill>
                          <a:latin typeface="Arial" panose="020B0604020202020204" pitchFamily="34" charset="0"/>
                          <a:cs typeface="Arial" panose="020B0604020202020204" pitchFamily="34" charset="0"/>
                        </a:defRPr>
                      </a:lvl4pPr>
                      <a:lvl5pPr marL="2057400" indent="-228600">
                        <a:spcBef>
                          <a:spcPct val="20000"/>
                        </a:spcBef>
                        <a:defRPr>
                          <a:solidFill>
                            <a:schemeClr val="tx1"/>
                          </a:solidFill>
                          <a:latin typeface="Arial" panose="020B0604020202020204" pitchFamily="34" charset="0"/>
                          <a:cs typeface="Arial" panose="020B0604020202020204" pitchFamily="34" charset="0"/>
                        </a:defRPr>
                      </a:lvl5pPr>
                      <a:lvl6pPr marL="25146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6pPr>
                      <a:lvl7pPr marL="29718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7pPr>
                      <a:lvl8pPr marL="34290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8pPr>
                      <a:lvl9pPr marL="38862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20000"/>
                        </a:lnSpc>
                        <a:spcBef>
                          <a:spcPts val="300"/>
                        </a:spcBef>
                        <a:spcAft>
                          <a:spcPts val="100"/>
                        </a:spcAft>
                        <a:buClrTx/>
                        <a:buSzTx/>
                        <a:buFontTx/>
                        <a:buNone/>
                        <a:tabLst/>
                      </a:pPr>
                      <a:r>
                        <a:rPr kumimoji="0" lang="en-US" sz="1800" b="0" i="0" u="none" strike="noStrike" cap="none" normalizeH="0" baseline="0">
                          <a:ln>
                            <a:noFill/>
                          </a:ln>
                          <a:solidFill>
                            <a:srgbClr val="000000"/>
                          </a:solidFill>
                          <a:effectLst/>
                          <a:latin typeface="Arial" panose="020B0604020202020204" pitchFamily="34" charset="0"/>
                          <a:cs typeface="Arial" panose="020B0604020202020204" pitchFamily="34" charset="0"/>
                        </a:rPr>
                        <a:t>6 </a:t>
                      </a:r>
                    </a:p>
                  </a:txBody>
                  <a:tcPr marL="18415" marR="18415" marT="0" marB="0"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EE7D1"/>
                    </a:solidFill>
                  </a:tcPr>
                </a:tc>
                <a:tc>
                  <a:txBody>
                    <a:bodyPr/>
                    <a:lstStyle>
                      <a:lvl1pPr>
                        <a:spcBef>
                          <a:spcPct val="20000"/>
                        </a:spcBef>
                        <a:defRPr sz="2800">
                          <a:solidFill>
                            <a:schemeClr val="tx1"/>
                          </a:solidFill>
                          <a:latin typeface="Arial" panose="020B0604020202020204" pitchFamily="34" charset="0"/>
                          <a:cs typeface="Arial" panose="020B0604020202020204" pitchFamily="34" charset="0"/>
                        </a:defRPr>
                      </a:lvl1pPr>
                      <a:lvl2pPr marL="742950" indent="-285750">
                        <a:spcBef>
                          <a:spcPct val="20000"/>
                        </a:spcBef>
                        <a:defRPr sz="2400">
                          <a:solidFill>
                            <a:schemeClr val="tx1"/>
                          </a:solidFill>
                          <a:latin typeface="Arial" panose="020B0604020202020204" pitchFamily="34" charset="0"/>
                          <a:cs typeface="Arial" panose="020B0604020202020204" pitchFamily="34" charset="0"/>
                        </a:defRPr>
                      </a:lvl2pPr>
                      <a:lvl3pPr marL="1143000" indent="-228600">
                        <a:spcBef>
                          <a:spcPct val="20000"/>
                        </a:spcBef>
                        <a:defRPr sz="2000">
                          <a:solidFill>
                            <a:schemeClr val="tx1"/>
                          </a:solidFill>
                          <a:latin typeface="Arial" panose="020B0604020202020204" pitchFamily="34" charset="0"/>
                          <a:cs typeface="Arial" panose="020B0604020202020204" pitchFamily="34" charset="0"/>
                        </a:defRPr>
                      </a:lvl3pPr>
                      <a:lvl4pPr marL="1600200" indent="-228600">
                        <a:spcBef>
                          <a:spcPct val="20000"/>
                        </a:spcBef>
                        <a:defRPr>
                          <a:solidFill>
                            <a:schemeClr val="tx1"/>
                          </a:solidFill>
                          <a:latin typeface="Arial" panose="020B0604020202020204" pitchFamily="34" charset="0"/>
                          <a:cs typeface="Arial" panose="020B0604020202020204" pitchFamily="34" charset="0"/>
                        </a:defRPr>
                      </a:lvl4pPr>
                      <a:lvl5pPr marL="2057400" indent="-228600">
                        <a:spcBef>
                          <a:spcPct val="20000"/>
                        </a:spcBef>
                        <a:defRPr>
                          <a:solidFill>
                            <a:schemeClr val="tx1"/>
                          </a:solidFill>
                          <a:latin typeface="Arial" panose="020B0604020202020204" pitchFamily="34" charset="0"/>
                          <a:cs typeface="Arial" panose="020B0604020202020204" pitchFamily="34" charset="0"/>
                        </a:defRPr>
                      </a:lvl5pPr>
                      <a:lvl6pPr marL="25146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6pPr>
                      <a:lvl7pPr marL="29718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7pPr>
                      <a:lvl8pPr marL="34290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8pPr>
                      <a:lvl9pPr marL="38862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20000"/>
                        </a:lnSpc>
                        <a:spcBef>
                          <a:spcPts val="300"/>
                        </a:spcBef>
                        <a:spcAft>
                          <a:spcPts val="100"/>
                        </a:spcAft>
                        <a:buClrTx/>
                        <a:buSzTx/>
                        <a:buFontTx/>
                        <a:buNone/>
                        <a:tabLst/>
                      </a:pPr>
                      <a:r>
                        <a:rPr kumimoji="0" lang="en-US" sz="1800" b="0" i="0" u="none" strike="noStrike" cap="none" normalizeH="0" baseline="0">
                          <a:ln>
                            <a:noFill/>
                          </a:ln>
                          <a:solidFill>
                            <a:srgbClr val="000000"/>
                          </a:solidFill>
                          <a:effectLst/>
                          <a:latin typeface="Arial" panose="020B0604020202020204" pitchFamily="34" charset="0"/>
                          <a:cs typeface="Arial" panose="020B0604020202020204" pitchFamily="34" charset="0"/>
                        </a:rPr>
                        <a:t>20 </a:t>
                      </a:r>
                    </a:p>
                  </a:txBody>
                  <a:tcPr marL="18415" marR="18415" marT="0" marB="0"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EE7D1"/>
                    </a:solidFill>
                  </a:tcPr>
                </a:tc>
                <a:tc>
                  <a:txBody>
                    <a:bodyPr/>
                    <a:lstStyle>
                      <a:lvl1pPr>
                        <a:spcBef>
                          <a:spcPct val="20000"/>
                        </a:spcBef>
                        <a:defRPr sz="2800">
                          <a:solidFill>
                            <a:schemeClr val="tx1"/>
                          </a:solidFill>
                          <a:latin typeface="Arial" panose="020B0604020202020204" pitchFamily="34" charset="0"/>
                          <a:cs typeface="Arial" panose="020B0604020202020204" pitchFamily="34" charset="0"/>
                        </a:defRPr>
                      </a:lvl1pPr>
                      <a:lvl2pPr marL="742950" indent="-285750">
                        <a:spcBef>
                          <a:spcPct val="20000"/>
                        </a:spcBef>
                        <a:defRPr sz="2400">
                          <a:solidFill>
                            <a:schemeClr val="tx1"/>
                          </a:solidFill>
                          <a:latin typeface="Arial" panose="020B0604020202020204" pitchFamily="34" charset="0"/>
                          <a:cs typeface="Arial" panose="020B0604020202020204" pitchFamily="34" charset="0"/>
                        </a:defRPr>
                      </a:lvl2pPr>
                      <a:lvl3pPr marL="1143000" indent="-228600">
                        <a:spcBef>
                          <a:spcPct val="20000"/>
                        </a:spcBef>
                        <a:defRPr sz="2000">
                          <a:solidFill>
                            <a:schemeClr val="tx1"/>
                          </a:solidFill>
                          <a:latin typeface="Arial" panose="020B0604020202020204" pitchFamily="34" charset="0"/>
                          <a:cs typeface="Arial" panose="020B0604020202020204" pitchFamily="34" charset="0"/>
                        </a:defRPr>
                      </a:lvl3pPr>
                      <a:lvl4pPr marL="1600200" indent="-228600">
                        <a:spcBef>
                          <a:spcPct val="20000"/>
                        </a:spcBef>
                        <a:defRPr>
                          <a:solidFill>
                            <a:schemeClr val="tx1"/>
                          </a:solidFill>
                          <a:latin typeface="Arial" panose="020B0604020202020204" pitchFamily="34" charset="0"/>
                          <a:cs typeface="Arial" panose="020B0604020202020204" pitchFamily="34" charset="0"/>
                        </a:defRPr>
                      </a:lvl4pPr>
                      <a:lvl5pPr marL="2057400" indent="-228600">
                        <a:spcBef>
                          <a:spcPct val="20000"/>
                        </a:spcBef>
                        <a:defRPr>
                          <a:solidFill>
                            <a:schemeClr val="tx1"/>
                          </a:solidFill>
                          <a:latin typeface="Arial" panose="020B0604020202020204" pitchFamily="34" charset="0"/>
                          <a:cs typeface="Arial" panose="020B0604020202020204" pitchFamily="34" charset="0"/>
                        </a:defRPr>
                      </a:lvl5pPr>
                      <a:lvl6pPr marL="25146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6pPr>
                      <a:lvl7pPr marL="29718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7pPr>
                      <a:lvl8pPr marL="34290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8pPr>
                      <a:lvl9pPr marL="38862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20000"/>
                        </a:lnSpc>
                        <a:spcBef>
                          <a:spcPts val="300"/>
                        </a:spcBef>
                        <a:spcAft>
                          <a:spcPts val="100"/>
                        </a:spcAft>
                        <a:buClrTx/>
                        <a:buSzTx/>
                        <a:buFontTx/>
                        <a:buNone/>
                        <a:tabLst/>
                      </a:pPr>
                      <a:r>
                        <a:rPr kumimoji="0" lang="en-US" sz="1800" b="0" i="0" u="none" strike="noStrike" cap="none" normalizeH="0" baseline="0">
                          <a:ln>
                            <a:noFill/>
                          </a:ln>
                          <a:solidFill>
                            <a:srgbClr val="000000"/>
                          </a:solidFill>
                          <a:effectLst/>
                          <a:latin typeface="Arial" panose="020B0604020202020204" pitchFamily="34" charset="0"/>
                          <a:cs typeface="Arial" panose="020B0604020202020204" pitchFamily="34" charset="0"/>
                        </a:rPr>
                        <a:t>30 </a:t>
                      </a:r>
                    </a:p>
                  </a:txBody>
                  <a:tcPr marL="18415" marR="18415" marT="0" marB="0"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EE7D1"/>
                    </a:solidFill>
                  </a:tcPr>
                </a:tc>
                <a:tc>
                  <a:txBody>
                    <a:bodyPr/>
                    <a:lstStyle>
                      <a:lvl1pPr>
                        <a:spcBef>
                          <a:spcPct val="20000"/>
                        </a:spcBef>
                        <a:defRPr sz="2800">
                          <a:solidFill>
                            <a:schemeClr val="tx1"/>
                          </a:solidFill>
                          <a:latin typeface="Arial" panose="020B0604020202020204" pitchFamily="34" charset="0"/>
                          <a:cs typeface="Arial" panose="020B0604020202020204" pitchFamily="34" charset="0"/>
                        </a:defRPr>
                      </a:lvl1pPr>
                      <a:lvl2pPr marL="742950" indent="-285750">
                        <a:spcBef>
                          <a:spcPct val="20000"/>
                        </a:spcBef>
                        <a:defRPr sz="2400">
                          <a:solidFill>
                            <a:schemeClr val="tx1"/>
                          </a:solidFill>
                          <a:latin typeface="Arial" panose="020B0604020202020204" pitchFamily="34" charset="0"/>
                          <a:cs typeface="Arial" panose="020B0604020202020204" pitchFamily="34" charset="0"/>
                        </a:defRPr>
                      </a:lvl2pPr>
                      <a:lvl3pPr marL="1143000" indent="-228600">
                        <a:spcBef>
                          <a:spcPct val="20000"/>
                        </a:spcBef>
                        <a:defRPr sz="2000">
                          <a:solidFill>
                            <a:schemeClr val="tx1"/>
                          </a:solidFill>
                          <a:latin typeface="Arial" panose="020B0604020202020204" pitchFamily="34" charset="0"/>
                          <a:cs typeface="Arial" panose="020B0604020202020204" pitchFamily="34" charset="0"/>
                        </a:defRPr>
                      </a:lvl3pPr>
                      <a:lvl4pPr marL="1600200" indent="-228600">
                        <a:spcBef>
                          <a:spcPct val="20000"/>
                        </a:spcBef>
                        <a:defRPr>
                          <a:solidFill>
                            <a:schemeClr val="tx1"/>
                          </a:solidFill>
                          <a:latin typeface="Arial" panose="020B0604020202020204" pitchFamily="34" charset="0"/>
                          <a:cs typeface="Arial" panose="020B0604020202020204" pitchFamily="34" charset="0"/>
                        </a:defRPr>
                      </a:lvl4pPr>
                      <a:lvl5pPr marL="2057400" indent="-228600">
                        <a:spcBef>
                          <a:spcPct val="20000"/>
                        </a:spcBef>
                        <a:defRPr>
                          <a:solidFill>
                            <a:schemeClr val="tx1"/>
                          </a:solidFill>
                          <a:latin typeface="Arial" panose="020B0604020202020204" pitchFamily="34" charset="0"/>
                          <a:cs typeface="Arial" panose="020B0604020202020204" pitchFamily="34" charset="0"/>
                        </a:defRPr>
                      </a:lvl5pPr>
                      <a:lvl6pPr marL="25146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6pPr>
                      <a:lvl7pPr marL="29718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7pPr>
                      <a:lvl8pPr marL="34290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8pPr>
                      <a:lvl9pPr marL="38862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20000"/>
                        </a:lnSpc>
                        <a:spcBef>
                          <a:spcPts val="300"/>
                        </a:spcBef>
                        <a:spcAft>
                          <a:spcPts val="100"/>
                        </a:spcAft>
                        <a:buClrTx/>
                        <a:buSzTx/>
                        <a:buFontTx/>
                        <a:buNone/>
                        <a:tabLst/>
                      </a:pPr>
                      <a:r>
                        <a:rPr kumimoji="0" lang="en-US" sz="1800" b="0" i="0" u="none" strike="noStrike" cap="none" normalizeH="0" baseline="0">
                          <a:ln>
                            <a:noFill/>
                          </a:ln>
                          <a:solidFill>
                            <a:srgbClr val="000000"/>
                          </a:solidFill>
                          <a:effectLst/>
                          <a:latin typeface="Arial" panose="020B0604020202020204" pitchFamily="34" charset="0"/>
                          <a:cs typeface="Arial" panose="020B0604020202020204" pitchFamily="34" charset="0"/>
                        </a:rPr>
                        <a:t>180 </a:t>
                      </a:r>
                    </a:p>
                  </a:txBody>
                  <a:tcPr marL="18415" marR="18415" marT="0" marB="0"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EE7D1"/>
                    </a:solidFill>
                  </a:tcPr>
                </a:tc>
                <a:tc>
                  <a:txBody>
                    <a:bodyPr/>
                    <a:lstStyle>
                      <a:lvl1pPr>
                        <a:spcBef>
                          <a:spcPct val="20000"/>
                        </a:spcBef>
                        <a:defRPr sz="2800">
                          <a:solidFill>
                            <a:schemeClr val="tx1"/>
                          </a:solidFill>
                          <a:latin typeface="Arial" panose="020B0604020202020204" pitchFamily="34" charset="0"/>
                          <a:cs typeface="Arial" panose="020B0604020202020204" pitchFamily="34" charset="0"/>
                        </a:defRPr>
                      </a:lvl1pPr>
                      <a:lvl2pPr marL="742950" indent="-285750">
                        <a:spcBef>
                          <a:spcPct val="20000"/>
                        </a:spcBef>
                        <a:defRPr sz="2400">
                          <a:solidFill>
                            <a:schemeClr val="tx1"/>
                          </a:solidFill>
                          <a:latin typeface="Arial" panose="020B0604020202020204" pitchFamily="34" charset="0"/>
                          <a:cs typeface="Arial" panose="020B0604020202020204" pitchFamily="34" charset="0"/>
                        </a:defRPr>
                      </a:lvl2pPr>
                      <a:lvl3pPr marL="1143000" indent="-228600">
                        <a:spcBef>
                          <a:spcPct val="20000"/>
                        </a:spcBef>
                        <a:defRPr sz="2000">
                          <a:solidFill>
                            <a:schemeClr val="tx1"/>
                          </a:solidFill>
                          <a:latin typeface="Arial" panose="020B0604020202020204" pitchFamily="34" charset="0"/>
                          <a:cs typeface="Arial" panose="020B0604020202020204" pitchFamily="34" charset="0"/>
                        </a:defRPr>
                      </a:lvl3pPr>
                      <a:lvl4pPr marL="1600200" indent="-228600">
                        <a:spcBef>
                          <a:spcPct val="20000"/>
                        </a:spcBef>
                        <a:defRPr>
                          <a:solidFill>
                            <a:schemeClr val="tx1"/>
                          </a:solidFill>
                          <a:latin typeface="Arial" panose="020B0604020202020204" pitchFamily="34" charset="0"/>
                          <a:cs typeface="Arial" panose="020B0604020202020204" pitchFamily="34" charset="0"/>
                        </a:defRPr>
                      </a:lvl4pPr>
                      <a:lvl5pPr marL="2057400" indent="-228600">
                        <a:spcBef>
                          <a:spcPct val="20000"/>
                        </a:spcBef>
                        <a:defRPr>
                          <a:solidFill>
                            <a:schemeClr val="tx1"/>
                          </a:solidFill>
                          <a:latin typeface="Arial" panose="020B0604020202020204" pitchFamily="34" charset="0"/>
                          <a:cs typeface="Arial" panose="020B0604020202020204" pitchFamily="34" charset="0"/>
                        </a:defRPr>
                      </a:lvl5pPr>
                      <a:lvl6pPr marL="25146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6pPr>
                      <a:lvl7pPr marL="29718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7pPr>
                      <a:lvl8pPr marL="34290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8pPr>
                      <a:lvl9pPr marL="38862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20000"/>
                        </a:lnSpc>
                        <a:spcBef>
                          <a:spcPts val="300"/>
                        </a:spcBef>
                        <a:spcAft>
                          <a:spcPts val="100"/>
                        </a:spcAft>
                        <a:buClrTx/>
                        <a:buSzTx/>
                        <a:buFontTx/>
                        <a:buNone/>
                        <a:tabLst/>
                      </a:pPr>
                      <a:r>
                        <a:rPr kumimoji="0" lang="en-US" sz="1800" b="0" i="0" u="none" strike="noStrike" cap="none" normalizeH="0" baseline="0" dirty="0">
                          <a:ln>
                            <a:noFill/>
                          </a:ln>
                          <a:solidFill>
                            <a:srgbClr val="000000"/>
                          </a:solidFill>
                          <a:effectLst/>
                          <a:latin typeface="Arial" panose="020B0604020202020204" pitchFamily="34" charset="0"/>
                          <a:cs typeface="Arial" panose="020B0604020202020204" pitchFamily="34" charset="0"/>
                        </a:rPr>
                        <a:t>60 </a:t>
                      </a:r>
                    </a:p>
                  </a:txBody>
                  <a:tcPr marL="18415" marR="18415" marT="0" marB="0"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EE7D1"/>
                    </a:solidFill>
                  </a:tcPr>
                </a:tc>
                <a:extLst>
                  <a:ext uri="{0D108BD9-81ED-4DB2-BD59-A6C34878D82A}">
                    <a16:rowId xmlns:a16="http://schemas.microsoft.com/office/drawing/2014/main" xmlns="" val="10003"/>
                  </a:ext>
                </a:extLst>
              </a:tr>
              <a:tr h="642557">
                <a:tc vMerge="1">
                  <a:txBody>
                    <a:bodyPr/>
                    <a:lstStyle/>
                    <a:p>
                      <a:endParaRPr lang="en-US"/>
                    </a:p>
                  </a:txBody>
                  <a:tcPr/>
                </a:tc>
                <a:tc>
                  <a:txBody>
                    <a:bodyPr/>
                    <a:lstStyle>
                      <a:lvl1pPr>
                        <a:spcBef>
                          <a:spcPct val="20000"/>
                        </a:spcBef>
                        <a:defRPr sz="2800">
                          <a:solidFill>
                            <a:schemeClr val="tx1"/>
                          </a:solidFill>
                          <a:latin typeface="Arial" panose="020B0604020202020204" pitchFamily="34" charset="0"/>
                          <a:cs typeface="Arial" panose="020B0604020202020204" pitchFamily="34" charset="0"/>
                        </a:defRPr>
                      </a:lvl1pPr>
                      <a:lvl2pPr marL="742950" indent="-285750">
                        <a:spcBef>
                          <a:spcPct val="20000"/>
                        </a:spcBef>
                        <a:defRPr sz="2400">
                          <a:solidFill>
                            <a:schemeClr val="tx1"/>
                          </a:solidFill>
                          <a:latin typeface="Arial" panose="020B0604020202020204" pitchFamily="34" charset="0"/>
                          <a:cs typeface="Arial" panose="020B0604020202020204" pitchFamily="34" charset="0"/>
                        </a:defRPr>
                      </a:lvl2pPr>
                      <a:lvl3pPr marL="1143000" indent="-228600">
                        <a:spcBef>
                          <a:spcPct val="20000"/>
                        </a:spcBef>
                        <a:defRPr sz="2000">
                          <a:solidFill>
                            <a:schemeClr val="tx1"/>
                          </a:solidFill>
                          <a:latin typeface="Arial" panose="020B0604020202020204" pitchFamily="34" charset="0"/>
                          <a:cs typeface="Arial" panose="020B0604020202020204" pitchFamily="34" charset="0"/>
                        </a:defRPr>
                      </a:lvl3pPr>
                      <a:lvl4pPr marL="1600200" indent="-228600">
                        <a:spcBef>
                          <a:spcPct val="20000"/>
                        </a:spcBef>
                        <a:defRPr>
                          <a:solidFill>
                            <a:schemeClr val="tx1"/>
                          </a:solidFill>
                          <a:latin typeface="Arial" panose="020B0604020202020204" pitchFamily="34" charset="0"/>
                          <a:cs typeface="Arial" panose="020B0604020202020204" pitchFamily="34" charset="0"/>
                        </a:defRPr>
                      </a:lvl4pPr>
                      <a:lvl5pPr marL="2057400" indent="-228600">
                        <a:spcBef>
                          <a:spcPct val="20000"/>
                        </a:spcBef>
                        <a:defRPr>
                          <a:solidFill>
                            <a:schemeClr val="tx1"/>
                          </a:solidFill>
                          <a:latin typeface="Arial" panose="020B0604020202020204" pitchFamily="34" charset="0"/>
                          <a:cs typeface="Arial" panose="020B0604020202020204" pitchFamily="34" charset="0"/>
                        </a:defRPr>
                      </a:lvl5pPr>
                      <a:lvl6pPr marL="25146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6pPr>
                      <a:lvl7pPr marL="29718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7pPr>
                      <a:lvl8pPr marL="34290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8pPr>
                      <a:lvl9pPr marL="38862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20000"/>
                        </a:lnSpc>
                        <a:spcBef>
                          <a:spcPts val="300"/>
                        </a:spcBef>
                        <a:spcAft>
                          <a:spcPts val="100"/>
                        </a:spcAft>
                        <a:buClrTx/>
                        <a:buSzTx/>
                        <a:buFontTx/>
                        <a:buNone/>
                        <a:tabLst/>
                      </a:pPr>
                      <a:r>
                        <a:rPr kumimoji="0" lang="en-US" sz="1800" b="0" i="0" u="none" strike="noStrike" cap="none" normalizeH="0" baseline="0">
                          <a:ln>
                            <a:noFill/>
                          </a:ln>
                          <a:solidFill>
                            <a:srgbClr val="000000"/>
                          </a:solidFill>
                          <a:effectLst/>
                          <a:latin typeface="Arial" panose="020B0604020202020204" pitchFamily="34" charset="0"/>
                          <a:cs typeface="Arial" panose="020B0604020202020204" pitchFamily="34" charset="0"/>
                        </a:rPr>
                        <a:t>Thứ 3 </a:t>
                      </a:r>
                    </a:p>
                  </a:txBody>
                  <a:tcPr marL="18415" marR="18415" marT="0" marB="0"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FF3EA"/>
                    </a:solidFill>
                  </a:tcPr>
                </a:tc>
                <a:tc>
                  <a:txBody>
                    <a:bodyPr/>
                    <a:lstStyle>
                      <a:lvl1pPr>
                        <a:spcBef>
                          <a:spcPct val="20000"/>
                        </a:spcBef>
                        <a:defRPr sz="2800">
                          <a:solidFill>
                            <a:schemeClr val="tx1"/>
                          </a:solidFill>
                          <a:latin typeface="Arial" panose="020B0604020202020204" pitchFamily="34" charset="0"/>
                          <a:cs typeface="Arial" panose="020B0604020202020204" pitchFamily="34" charset="0"/>
                        </a:defRPr>
                      </a:lvl1pPr>
                      <a:lvl2pPr marL="742950" indent="-285750">
                        <a:spcBef>
                          <a:spcPct val="20000"/>
                        </a:spcBef>
                        <a:defRPr sz="2400">
                          <a:solidFill>
                            <a:schemeClr val="tx1"/>
                          </a:solidFill>
                          <a:latin typeface="Arial" panose="020B0604020202020204" pitchFamily="34" charset="0"/>
                          <a:cs typeface="Arial" panose="020B0604020202020204" pitchFamily="34" charset="0"/>
                        </a:defRPr>
                      </a:lvl2pPr>
                      <a:lvl3pPr marL="1143000" indent="-228600">
                        <a:spcBef>
                          <a:spcPct val="20000"/>
                        </a:spcBef>
                        <a:defRPr sz="2000">
                          <a:solidFill>
                            <a:schemeClr val="tx1"/>
                          </a:solidFill>
                          <a:latin typeface="Arial" panose="020B0604020202020204" pitchFamily="34" charset="0"/>
                          <a:cs typeface="Arial" panose="020B0604020202020204" pitchFamily="34" charset="0"/>
                        </a:defRPr>
                      </a:lvl3pPr>
                      <a:lvl4pPr marL="1600200" indent="-228600">
                        <a:spcBef>
                          <a:spcPct val="20000"/>
                        </a:spcBef>
                        <a:defRPr>
                          <a:solidFill>
                            <a:schemeClr val="tx1"/>
                          </a:solidFill>
                          <a:latin typeface="Arial" panose="020B0604020202020204" pitchFamily="34" charset="0"/>
                          <a:cs typeface="Arial" panose="020B0604020202020204" pitchFamily="34" charset="0"/>
                        </a:defRPr>
                      </a:lvl4pPr>
                      <a:lvl5pPr marL="2057400" indent="-228600">
                        <a:spcBef>
                          <a:spcPct val="20000"/>
                        </a:spcBef>
                        <a:defRPr>
                          <a:solidFill>
                            <a:schemeClr val="tx1"/>
                          </a:solidFill>
                          <a:latin typeface="Arial" panose="020B0604020202020204" pitchFamily="34" charset="0"/>
                          <a:cs typeface="Arial" panose="020B0604020202020204" pitchFamily="34" charset="0"/>
                        </a:defRPr>
                      </a:lvl5pPr>
                      <a:lvl6pPr marL="25146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6pPr>
                      <a:lvl7pPr marL="29718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7pPr>
                      <a:lvl8pPr marL="34290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8pPr>
                      <a:lvl9pPr marL="38862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20000"/>
                        </a:lnSpc>
                        <a:spcBef>
                          <a:spcPts val="300"/>
                        </a:spcBef>
                        <a:spcAft>
                          <a:spcPts val="100"/>
                        </a:spcAft>
                        <a:buClrTx/>
                        <a:buSzTx/>
                        <a:buFontTx/>
                        <a:buNone/>
                        <a:tabLst/>
                      </a:pPr>
                      <a:r>
                        <a:rPr kumimoji="0" lang="en-US" sz="1800" b="0" i="0" u="none" strike="noStrike" cap="none" normalizeH="0" baseline="0">
                          <a:ln>
                            <a:noFill/>
                          </a:ln>
                          <a:solidFill>
                            <a:srgbClr val="000000"/>
                          </a:solidFill>
                          <a:effectLst/>
                          <a:latin typeface="Arial" panose="020B0604020202020204" pitchFamily="34" charset="0"/>
                          <a:cs typeface="Arial" panose="020B0604020202020204" pitchFamily="34" charset="0"/>
                        </a:rPr>
                        <a:t>100 </a:t>
                      </a:r>
                    </a:p>
                  </a:txBody>
                  <a:tcPr marL="18415" marR="18415" marT="0" marB="0"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FF3EA"/>
                    </a:solidFill>
                  </a:tcPr>
                </a:tc>
                <a:tc>
                  <a:txBody>
                    <a:bodyPr/>
                    <a:lstStyle>
                      <a:lvl1pPr>
                        <a:spcBef>
                          <a:spcPct val="20000"/>
                        </a:spcBef>
                        <a:defRPr sz="2800">
                          <a:solidFill>
                            <a:schemeClr val="tx1"/>
                          </a:solidFill>
                          <a:latin typeface="Arial" panose="020B0604020202020204" pitchFamily="34" charset="0"/>
                          <a:cs typeface="Arial" panose="020B0604020202020204" pitchFamily="34" charset="0"/>
                        </a:defRPr>
                      </a:lvl1pPr>
                      <a:lvl2pPr marL="742950" indent="-285750">
                        <a:spcBef>
                          <a:spcPct val="20000"/>
                        </a:spcBef>
                        <a:defRPr sz="2400">
                          <a:solidFill>
                            <a:schemeClr val="tx1"/>
                          </a:solidFill>
                          <a:latin typeface="Arial" panose="020B0604020202020204" pitchFamily="34" charset="0"/>
                          <a:cs typeface="Arial" panose="020B0604020202020204" pitchFamily="34" charset="0"/>
                        </a:defRPr>
                      </a:lvl2pPr>
                      <a:lvl3pPr marL="1143000" indent="-228600">
                        <a:spcBef>
                          <a:spcPct val="20000"/>
                        </a:spcBef>
                        <a:defRPr sz="2000">
                          <a:solidFill>
                            <a:schemeClr val="tx1"/>
                          </a:solidFill>
                          <a:latin typeface="Arial" panose="020B0604020202020204" pitchFamily="34" charset="0"/>
                          <a:cs typeface="Arial" panose="020B0604020202020204" pitchFamily="34" charset="0"/>
                        </a:defRPr>
                      </a:lvl3pPr>
                      <a:lvl4pPr marL="1600200" indent="-228600">
                        <a:spcBef>
                          <a:spcPct val="20000"/>
                        </a:spcBef>
                        <a:defRPr>
                          <a:solidFill>
                            <a:schemeClr val="tx1"/>
                          </a:solidFill>
                          <a:latin typeface="Arial" panose="020B0604020202020204" pitchFamily="34" charset="0"/>
                          <a:cs typeface="Arial" panose="020B0604020202020204" pitchFamily="34" charset="0"/>
                        </a:defRPr>
                      </a:lvl4pPr>
                      <a:lvl5pPr marL="2057400" indent="-228600">
                        <a:spcBef>
                          <a:spcPct val="20000"/>
                        </a:spcBef>
                        <a:defRPr>
                          <a:solidFill>
                            <a:schemeClr val="tx1"/>
                          </a:solidFill>
                          <a:latin typeface="Arial" panose="020B0604020202020204" pitchFamily="34" charset="0"/>
                          <a:cs typeface="Arial" panose="020B0604020202020204" pitchFamily="34" charset="0"/>
                        </a:defRPr>
                      </a:lvl5pPr>
                      <a:lvl6pPr marL="25146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6pPr>
                      <a:lvl7pPr marL="29718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7pPr>
                      <a:lvl8pPr marL="34290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8pPr>
                      <a:lvl9pPr marL="38862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20000"/>
                        </a:lnSpc>
                        <a:spcBef>
                          <a:spcPts val="300"/>
                        </a:spcBef>
                        <a:spcAft>
                          <a:spcPts val="100"/>
                        </a:spcAft>
                        <a:buClrTx/>
                        <a:buSzTx/>
                        <a:buFontTx/>
                        <a:buNone/>
                        <a:tabLst/>
                      </a:pPr>
                      <a:r>
                        <a:rPr kumimoji="0" lang="en-US" sz="1800" b="0" i="0" u="none" strike="noStrike" cap="none" normalizeH="0" baseline="0">
                          <a:ln>
                            <a:noFill/>
                          </a:ln>
                          <a:solidFill>
                            <a:srgbClr val="000000"/>
                          </a:solidFill>
                          <a:effectLst/>
                          <a:latin typeface="Arial" panose="020B0604020202020204" pitchFamily="34" charset="0"/>
                          <a:cs typeface="Arial" panose="020B0604020202020204" pitchFamily="34" charset="0"/>
                        </a:rPr>
                        <a:t>20 </a:t>
                      </a:r>
                    </a:p>
                  </a:txBody>
                  <a:tcPr marL="18415" marR="18415" marT="0" marB="0"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FF3EA"/>
                    </a:solidFill>
                  </a:tcPr>
                </a:tc>
                <a:tc>
                  <a:txBody>
                    <a:bodyPr/>
                    <a:lstStyle>
                      <a:lvl1pPr>
                        <a:spcBef>
                          <a:spcPct val="20000"/>
                        </a:spcBef>
                        <a:defRPr sz="2800">
                          <a:solidFill>
                            <a:schemeClr val="tx1"/>
                          </a:solidFill>
                          <a:latin typeface="Arial" panose="020B0604020202020204" pitchFamily="34" charset="0"/>
                          <a:cs typeface="Arial" panose="020B0604020202020204" pitchFamily="34" charset="0"/>
                        </a:defRPr>
                      </a:lvl1pPr>
                      <a:lvl2pPr marL="742950" indent="-285750">
                        <a:spcBef>
                          <a:spcPct val="20000"/>
                        </a:spcBef>
                        <a:defRPr sz="2400">
                          <a:solidFill>
                            <a:schemeClr val="tx1"/>
                          </a:solidFill>
                          <a:latin typeface="Arial" panose="020B0604020202020204" pitchFamily="34" charset="0"/>
                          <a:cs typeface="Arial" panose="020B0604020202020204" pitchFamily="34" charset="0"/>
                        </a:defRPr>
                      </a:lvl2pPr>
                      <a:lvl3pPr marL="1143000" indent="-228600">
                        <a:spcBef>
                          <a:spcPct val="20000"/>
                        </a:spcBef>
                        <a:defRPr sz="2000">
                          <a:solidFill>
                            <a:schemeClr val="tx1"/>
                          </a:solidFill>
                          <a:latin typeface="Arial" panose="020B0604020202020204" pitchFamily="34" charset="0"/>
                          <a:cs typeface="Arial" panose="020B0604020202020204" pitchFamily="34" charset="0"/>
                        </a:defRPr>
                      </a:lvl3pPr>
                      <a:lvl4pPr marL="1600200" indent="-228600">
                        <a:spcBef>
                          <a:spcPct val="20000"/>
                        </a:spcBef>
                        <a:defRPr>
                          <a:solidFill>
                            <a:schemeClr val="tx1"/>
                          </a:solidFill>
                          <a:latin typeface="Arial" panose="020B0604020202020204" pitchFamily="34" charset="0"/>
                          <a:cs typeface="Arial" panose="020B0604020202020204" pitchFamily="34" charset="0"/>
                        </a:defRPr>
                      </a:lvl4pPr>
                      <a:lvl5pPr marL="2057400" indent="-228600">
                        <a:spcBef>
                          <a:spcPct val="20000"/>
                        </a:spcBef>
                        <a:defRPr>
                          <a:solidFill>
                            <a:schemeClr val="tx1"/>
                          </a:solidFill>
                          <a:latin typeface="Arial" panose="020B0604020202020204" pitchFamily="34" charset="0"/>
                          <a:cs typeface="Arial" panose="020B0604020202020204" pitchFamily="34" charset="0"/>
                        </a:defRPr>
                      </a:lvl5pPr>
                      <a:lvl6pPr marL="25146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6pPr>
                      <a:lvl7pPr marL="29718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7pPr>
                      <a:lvl8pPr marL="34290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8pPr>
                      <a:lvl9pPr marL="38862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20000"/>
                        </a:lnSpc>
                        <a:spcBef>
                          <a:spcPts val="300"/>
                        </a:spcBef>
                        <a:spcAft>
                          <a:spcPts val="100"/>
                        </a:spcAft>
                        <a:buClrTx/>
                        <a:buSzTx/>
                        <a:buFontTx/>
                        <a:buNone/>
                        <a:tabLst/>
                      </a:pPr>
                      <a:r>
                        <a:rPr kumimoji="0" lang="en-US" sz="1800" b="0" i="0" u="none" strike="noStrike" cap="none" normalizeH="0" baseline="0">
                          <a:ln>
                            <a:noFill/>
                          </a:ln>
                          <a:solidFill>
                            <a:srgbClr val="000000"/>
                          </a:solidFill>
                          <a:effectLst/>
                          <a:latin typeface="Arial" panose="020B0604020202020204" pitchFamily="34" charset="0"/>
                          <a:cs typeface="Arial" panose="020B0604020202020204" pitchFamily="34" charset="0"/>
                        </a:rPr>
                        <a:t>8 </a:t>
                      </a:r>
                    </a:p>
                  </a:txBody>
                  <a:tcPr marL="18415" marR="18415" marT="0" marB="0"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FF3EA"/>
                    </a:solidFill>
                  </a:tcPr>
                </a:tc>
                <a:tc>
                  <a:txBody>
                    <a:bodyPr/>
                    <a:lstStyle>
                      <a:lvl1pPr>
                        <a:spcBef>
                          <a:spcPct val="20000"/>
                        </a:spcBef>
                        <a:defRPr sz="2800">
                          <a:solidFill>
                            <a:schemeClr val="tx1"/>
                          </a:solidFill>
                          <a:latin typeface="Arial" panose="020B0604020202020204" pitchFamily="34" charset="0"/>
                          <a:cs typeface="Arial" panose="020B0604020202020204" pitchFamily="34" charset="0"/>
                        </a:defRPr>
                      </a:lvl1pPr>
                      <a:lvl2pPr marL="742950" indent="-285750">
                        <a:spcBef>
                          <a:spcPct val="20000"/>
                        </a:spcBef>
                        <a:defRPr sz="2400">
                          <a:solidFill>
                            <a:schemeClr val="tx1"/>
                          </a:solidFill>
                          <a:latin typeface="Arial" panose="020B0604020202020204" pitchFamily="34" charset="0"/>
                          <a:cs typeface="Arial" panose="020B0604020202020204" pitchFamily="34" charset="0"/>
                        </a:defRPr>
                      </a:lvl2pPr>
                      <a:lvl3pPr marL="1143000" indent="-228600">
                        <a:spcBef>
                          <a:spcPct val="20000"/>
                        </a:spcBef>
                        <a:defRPr sz="2000">
                          <a:solidFill>
                            <a:schemeClr val="tx1"/>
                          </a:solidFill>
                          <a:latin typeface="Arial" panose="020B0604020202020204" pitchFamily="34" charset="0"/>
                          <a:cs typeface="Arial" panose="020B0604020202020204" pitchFamily="34" charset="0"/>
                        </a:defRPr>
                      </a:lvl3pPr>
                      <a:lvl4pPr marL="1600200" indent="-228600">
                        <a:spcBef>
                          <a:spcPct val="20000"/>
                        </a:spcBef>
                        <a:defRPr>
                          <a:solidFill>
                            <a:schemeClr val="tx1"/>
                          </a:solidFill>
                          <a:latin typeface="Arial" panose="020B0604020202020204" pitchFamily="34" charset="0"/>
                          <a:cs typeface="Arial" panose="020B0604020202020204" pitchFamily="34" charset="0"/>
                        </a:defRPr>
                      </a:lvl4pPr>
                      <a:lvl5pPr marL="2057400" indent="-228600">
                        <a:spcBef>
                          <a:spcPct val="20000"/>
                        </a:spcBef>
                        <a:defRPr>
                          <a:solidFill>
                            <a:schemeClr val="tx1"/>
                          </a:solidFill>
                          <a:latin typeface="Arial" panose="020B0604020202020204" pitchFamily="34" charset="0"/>
                          <a:cs typeface="Arial" panose="020B0604020202020204" pitchFamily="34" charset="0"/>
                        </a:defRPr>
                      </a:lvl5pPr>
                      <a:lvl6pPr marL="25146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6pPr>
                      <a:lvl7pPr marL="29718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7pPr>
                      <a:lvl8pPr marL="34290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8pPr>
                      <a:lvl9pPr marL="38862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20000"/>
                        </a:lnSpc>
                        <a:spcBef>
                          <a:spcPts val="300"/>
                        </a:spcBef>
                        <a:spcAft>
                          <a:spcPts val="100"/>
                        </a:spcAft>
                        <a:buClrTx/>
                        <a:buSzTx/>
                        <a:buFontTx/>
                        <a:buNone/>
                        <a:tabLst/>
                      </a:pPr>
                      <a:r>
                        <a:rPr kumimoji="0" lang="en-US" sz="1800" b="0" i="0" u="none" strike="noStrike" cap="none" normalizeH="0" baseline="0">
                          <a:ln>
                            <a:noFill/>
                          </a:ln>
                          <a:solidFill>
                            <a:srgbClr val="000000"/>
                          </a:solidFill>
                          <a:effectLst/>
                          <a:latin typeface="Arial" panose="020B0604020202020204" pitchFamily="34" charset="0"/>
                          <a:cs typeface="Arial" panose="020B0604020202020204" pitchFamily="34" charset="0"/>
                        </a:rPr>
                        <a:t>15 </a:t>
                      </a:r>
                    </a:p>
                  </a:txBody>
                  <a:tcPr marL="18415" marR="18415" marT="0" marB="0"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FF3EA"/>
                    </a:solidFill>
                  </a:tcPr>
                </a:tc>
                <a:tc>
                  <a:txBody>
                    <a:bodyPr/>
                    <a:lstStyle>
                      <a:lvl1pPr>
                        <a:spcBef>
                          <a:spcPct val="20000"/>
                        </a:spcBef>
                        <a:defRPr sz="2800">
                          <a:solidFill>
                            <a:schemeClr val="tx1"/>
                          </a:solidFill>
                          <a:latin typeface="Arial" panose="020B0604020202020204" pitchFamily="34" charset="0"/>
                          <a:cs typeface="Arial" panose="020B0604020202020204" pitchFamily="34" charset="0"/>
                        </a:defRPr>
                      </a:lvl1pPr>
                      <a:lvl2pPr marL="742950" indent="-285750">
                        <a:spcBef>
                          <a:spcPct val="20000"/>
                        </a:spcBef>
                        <a:defRPr sz="2400">
                          <a:solidFill>
                            <a:schemeClr val="tx1"/>
                          </a:solidFill>
                          <a:latin typeface="Arial" panose="020B0604020202020204" pitchFamily="34" charset="0"/>
                          <a:cs typeface="Arial" panose="020B0604020202020204" pitchFamily="34" charset="0"/>
                        </a:defRPr>
                      </a:lvl2pPr>
                      <a:lvl3pPr marL="1143000" indent="-228600">
                        <a:spcBef>
                          <a:spcPct val="20000"/>
                        </a:spcBef>
                        <a:defRPr sz="2000">
                          <a:solidFill>
                            <a:schemeClr val="tx1"/>
                          </a:solidFill>
                          <a:latin typeface="Arial" panose="020B0604020202020204" pitchFamily="34" charset="0"/>
                          <a:cs typeface="Arial" panose="020B0604020202020204" pitchFamily="34" charset="0"/>
                        </a:defRPr>
                      </a:lvl3pPr>
                      <a:lvl4pPr marL="1600200" indent="-228600">
                        <a:spcBef>
                          <a:spcPct val="20000"/>
                        </a:spcBef>
                        <a:defRPr>
                          <a:solidFill>
                            <a:schemeClr val="tx1"/>
                          </a:solidFill>
                          <a:latin typeface="Arial" panose="020B0604020202020204" pitchFamily="34" charset="0"/>
                          <a:cs typeface="Arial" panose="020B0604020202020204" pitchFamily="34" charset="0"/>
                        </a:defRPr>
                      </a:lvl4pPr>
                      <a:lvl5pPr marL="2057400" indent="-228600">
                        <a:spcBef>
                          <a:spcPct val="20000"/>
                        </a:spcBef>
                        <a:defRPr>
                          <a:solidFill>
                            <a:schemeClr val="tx1"/>
                          </a:solidFill>
                          <a:latin typeface="Arial" panose="020B0604020202020204" pitchFamily="34" charset="0"/>
                          <a:cs typeface="Arial" panose="020B0604020202020204" pitchFamily="34" charset="0"/>
                        </a:defRPr>
                      </a:lvl5pPr>
                      <a:lvl6pPr marL="25146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6pPr>
                      <a:lvl7pPr marL="29718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7pPr>
                      <a:lvl8pPr marL="34290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8pPr>
                      <a:lvl9pPr marL="38862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20000"/>
                        </a:lnSpc>
                        <a:spcBef>
                          <a:spcPts val="300"/>
                        </a:spcBef>
                        <a:spcAft>
                          <a:spcPts val="100"/>
                        </a:spcAft>
                        <a:buClrTx/>
                        <a:buSzTx/>
                        <a:buFontTx/>
                        <a:buNone/>
                        <a:tabLst/>
                      </a:pPr>
                      <a:r>
                        <a:rPr kumimoji="0" lang="en-US" sz="1800" b="0" i="0" u="none" strike="noStrike" cap="none" normalizeH="0" baseline="0">
                          <a:ln>
                            <a:noFill/>
                          </a:ln>
                          <a:solidFill>
                            <a:srgbClr val="000000"/>
                          </a:solidFill>
                          <a:effectLst/>
                          <a:latin typeface="Arial" panose="020B0604020202020204" pitchFamily="34" charset="0"/>
                          <a:cs typeface="Arial" panose="020B0604020202020204" pitchFamily="34" charset="0"/>
                        </a:rPr>
                        <a:t>30 </a:t>
                      </a:r>
                    </a:p>
                  </a:txBody>
                  <a:tcPr marL="18415" marR="18415" marT="0" marB="0"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FF3EA"/>
                    </a:solidFill>
                  </a:tcPr>
                </a:tc>
                <a:tc>
                  <a:txBody>
                    <a:bodyPr/>
                    <a:lstStyle>
                      <a:lvl1pPr>
                        <a:spcBef>
                          <a:spcPct val="20000"/>
                        </a:spcBef>
                        <a:defRPr sz="2800">
                          <a:solidFill>
                            <a:schemeClr val="tx1"/>
                          </a:solidFill>
                          <a:latin typeface="Arial" panose="020B0604020202020204" pitchFamily="34" charset="0"/>
                          <a:cs typeface="Arial" panose="020B0604020202020204" pitchFamily="34" charset="0"/>
                        </a:defRPr>
                      </a:lvl1pPr>
                      <a:lvl2pPr marL="742950" indent="-285750">
                        <a:spcBef>
                          <a:spcPct val="20000"/>
                        </a:spcBef>
                        <a:defRPr sz="2400">
                          <a:solidFill>
                            <a:schemeClr val="tx1"/>
                          </a:solidFill>
                          <a:latin typeface="Arial" panose="020B0604020202020204" pitchFamily="34" charset="0"/>
                          <a:cs typeface="Arial" panose="020B0604020202020204" pitchFamily="34" charset="0"/>
                        </a:defRPr>
                      </a:lvl2pPr>
                      <a:lvl3pPr marL="1143000" indent="-228600">
                        <a:spcBef>
                          <a:spcPct val="20000"/>
                        </a:spcBef>
                        <a:defRPr sz="2000">
                          <a:solidFill>
                            <a:schemeClr val="tx1"/>
                          </a:solidFill>
                          <a:latin typeface="Arial" panose="020B0604020202020204" pitchFamily="34" charset="0"/>
                          <a:cs typeface="Arial" panose="020B0604020202020204" pitchFamily="34" charset="0"/>
                        </a:defRPr>
                      </a:lvl3pPr>
                      <a:lvl4pPr marL="1600200" indent="-228600">
                        <a:spcBef>
                          <a:spcPct val="20000"/>
                        </a:spcBef>
                        <a:defRPr>
                          <a:solidFill>
                            <a:schemeClr val="tx1"/>
                          </a:solidFill>
                          <a:latin typeface="Arial" panose="020B0604020202020204" pitchFamily="34" charset="0"/>
                          <a:cs typeface="Arial" panose="020B0604020202020204" pitchFamily="34" charset="0"/>
                        </a:defRPr>
                      </a:lvl4pPr>
                      <a:lvl5pPr marL="2057400" indent="-228600">
                        <a:spcBef>
                          <a:spcPct val="20000"/>
                        </a:spcBef>
                        <a:defRPr>
                          <a:solidFill>
                            <a:schemeClr val="tx1"/>
                          </a:solidFill>
                          <a:latin typeface="Arial" panose="020B0604020202020204" pitchFamily="34" charset="0"/>
                          <a:cs typeface="Arial" panose="020B0604020202020204" pitchFamily="34" charset="0"/>
                        </a:defRPr>
                      </a:lvl5pPr>
                      <a:lvl6pPr marL="25146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6pPr>
                      <a:lvl7pPr marL="29718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7pPr>
                      <a:lvl8pPr marL="34290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8pPr>
                      <a:lvl9pPr marL="38862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20000"/>
                        </a:lnSpc>
                        <a:spcBef>
                          <a:spcPts val="300"/>
                        </a:spcBef>
                        <a:spcAft>
                          <a:spcPts val="100"/>
                        </a:spcAft>
                        <a:buClrTx/>
                        <a:buSzTx/>
                        <a:buFontTx/>
                        <a:buNone/>
                        <a:tabLst/>
                      </a:pPr>
                      <a:r>
                        <a:rPr kumimoji="0" lang="en-US" sz="1800" b="0" i="0" u="none" strike="noStrike" cap="none" normalizeH="0" baseline="0">
                          <a:ln>
                            <a:noFill/>
                          </a:ln>
                          <a:solidFill>
                            <a:srgbClr val="000000"/>
                          </a:solidFill>
                          <a:effectLst/>
                          <a:latin typeface="Arial" panose="020B0604020202020204" pitchFamily="34" charset="0"/>
                          <a:cs typeface="Arial" panose="020B0604020202020204" pitchFamily="34" charset="0"/>
                        </a:rPr>
                        <a:t>240 </a:t>
                      </a:r>
                    </a:p>
                  </a:txBody>
                  <a:tcPr marL="18415" marR="18415" marT="0" marB="0"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FF3EA"/>
                    </a:solidFill>
                  </a:tcPr>
                </a:tc>
                <a:tc>
                  <a:txBody>
                    <a:bodyPr/>
                    <a:lstStyle>
                      <a:lvl1pPr>
                        <a:spcBef>
                          <a:spcPct val="20000"/>
                        </a:spcBef>
                        <a:defRPr sz="2800">
                          <a:solidFill>
                            <a:schemeClr val="tx1"/>
                          </a:solidFill>
                          <a:latin typeface="Arial" panose="020B0604020202020204" pitchFamily="34" charset="0"/>
                          <a:cs typeface="Arial" panose="020B0604020202020204" pitchFamily="34" charset="0"/>
                        </a:defRPr>
                      </a:lvl1pPr>
                      <a:lvl2pPr marL="742950" indent="-285750">
                        <a:spcBef>
                          <a:spcPct val="20000"/>
                        </a:spcBef>
                        <a:defRPr sz="2400">
                          <a:solidFill>
                            <a:schemeClr val="tx1"/>
                          </a:solidFill>
                          <a:latin typeface="Arial" panose="020B0604020202020204" pitchFamily="34" charset="0"/>
                          <a:cs typeface="Arial" panose="020B0604020202020204" pitchFamily="34" charset="0"/>
                        </a:defRPr>
                      </a:lvl2pPr>
                      <a:lvl3pPr marL="1143000" indent="-228600">
                        <a:spcBef>
                          <a:spcPct val="20000"/>
                        </a:spcBef>
                        <a:defRPr sz="2000">
                          <a:solidFill>
                            <a:schemeClr val="tx1"/>
                          </a:solidFill>
                          <a:latin typeface="Arial" panose="020B0604020202020204" pitchFamily="34" charset="0"/>
                          <a:cs typeface="Arial" panose="020B0604020202020204" pitchFamily="34" charset="0"/>
                        </a:defRPr>
                      </a:lvl3pPr>
                      <a:lvl4pPr marL="1600200" indent="-228600">
                        <a:spcBef>
                          <a:spcPct val="20000"/>
                        </a:spcBef>
                        <a:defRPr>
                          <a:solidFill>
                            <a:schemeClr val="tx1"/>
                          </a:solidFill>
                          <a:latin typeface="Arial" panose="020B0604020202020204" pitchFamily="34" charset="0"/>
                          <a:cs typeface="Arial" panose="020B0604020202020204" pitchFamily="34" charset="0"/>
                        </a:defRPr>
                      </a:lvl4pPr>
                      <a:lvl5pPr marL="2057400" indent="-228600">
                        <a:spcBef>
                          <a:spcPct val="20000"/>
                        </a:spcBef>
                        <a:defRPr>
                          <a:solidFill>
                            <a:schemeClr val="tx1"/>
                          </a:solidFill>
                          <a:latin typeface="Arial" panose="020B0604020202020204" pitchFamily="34" charset="0"/>
                          <a:cs typeface="Arial" panose="020B0604020202020204" pitchFamily="34" charset="0"/>
                        </a:defRPr>
                      </a:lvl5pPr>
                      <a:lvl6pPr marL="25146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6pPr>
                      <a:lvl7pPr marL="29718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7pPr>
                      <a:lvl8pPr marL="34290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8pPr>
                      <a:lvl9pPr marL="3886200" indent="-228600" fontAlgn="base">
                        <a:spcBef>
                          <a:spcPct val="2000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20000"/>
                        </a:lnSpc>
                        <a:spcBef>
                          <a:spcPts val="300"/>
                        </a:spcBef>
                        <a:spcAft>
                          <a:spcPts val="100"/>
                        </a:spcAft>
                        <a:buClrTx/>
                        <a:buSzTx/>
                        <a:buFontTx/>
                        <a:buNone/>
                        <a:tabLst/>
                      </a:pPr>
                      <a:r>
                        <a:rPr kumimoji="0" lang="en-US" sz="1800" b="0" i="0" u="none" strike="noStrike" cap="none" normalizeH="0" baseline="0" dirty="0">
                          <a:ln>
                            <a:noFill/>
                          </a:ln>
                          <a:solidFill>
                            <a:srgbClr val="000000"/>
                          </a:solidFill>
                          <a:effectLst/>
                          <a:latin typeface="Arial" panose="020B0604020202020204" pitchFamily="34" charset="0"/>
                          <a:cs typeface="Arial" panose="020B0604020202020204" pitchFamily="34" charset="0"/>
                        </a:rPr>
                        <a:t>120 </a:t>
                      </a:r>
                    </a:p>
                  </a:txBody>
                  <a:tcPr marL="18415" marR="18415" marT="0" marB="0"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FF3EA"/>
                    </a:solidFill>
                  </a:tcPr>
                </a:tc>
                <a:extLst>
                  <a:ext uri="{0D108BD9-81ED-4DB2-BD59-A6C34878D82A}">
                    <a16:rowId xmlns:a16="http://schemas.microsoft.com/office/drawing/2014/main" xmlns="" val="10004"/>
                  </a:ext>
                </a:extLst>
              </a:tr>
            </a:tbl>
          </a:graphicData>
        </a:graphic>
      </p:graphicFrame>
      <p:sp>
        <p:nvSpPr>
          <p:cNvPr id="35" name="Google Shape;323;p26">
            <a:extLst>
              <a:ext uri="{FF2B5EF4-FFF2-40B4-BE49-F238E27FC236}">
                <a16:creationId xmlns:a16="http://schemas.microsoft.com/office/drawing/2014/main" xmlns="" id="{CE6C9B30-8392-4FB0-A882-5884F581FAB3}"/>
              </a:ext>
            </a:extLst>
          </p:cNvPr>
          <p:cNvSpPr/>
          <p:nvPr/>
        </p:nvSpPr>
        <p:spPr>
          <a:xfrm>
            <a:off x="10755086" y="0"/>
            <a:ext cx="1436914" cy="934132"/>
          </a:xfrm>
          <a:custGeom>
            <a:avLst/>
            <a:gdLst/>
            <a:ahLst/>
            <a:cxnLst/>
            <a:rect l="l" t="t" r="r" b="b"/>
            <a:pathLst>
              <a:path w="81388" h="48797" extrusionOk="0">
                <a:moveTo>
                  <a:pt x="0" y="0"/>
                </a:moveTo>
                <a:cubicBezTo>
                  <a:pt x="647" y="2464"/>
                  <a:pt x="2603" y="5189"/>
                  <a:pt x="4240" y="6842"/>
                </a:cubicBezTo>
                <a:cubicBezTo>
                  <a:pt x="7464" y="10100"/>
                  <a:pt x="11974" y="11778"/>
                  <a:pt x="16476" y="12645"/>
                </a:cubicBezTo>
                <a:cubicBezTo>
                  <a:pt x="20985" y="13513"/>
                  <a:pt x="25593" y="13660"/>
                  <a:pt x="30128" y="14372"/>
                </a:cubicBezTo>
                <a:cubicBezTo>
                  <a:pt x="35382" y="15191"/>
                  <a:pt x="40809" y="16942"/>
                  <a:pt x="44271" y="20985"/>
                </a:cubicBezTo>
                <a:cubicBezTo>
                  <a:pt x="48273" y="25659"/>
                  <a:pt x="49198" y="32869"/>
                  <a:pt x="54371" y="36209"/>
                </a:cubicBezTo>
                <a:cubicBezTo>
                  <a:pt x="57472" y="38211"/>
                  <a:pt x="61323" y="38285"/>
                  <a:pt x="65076" y="38285"/>
                </a:cubicBezTo>
                <a:cubicBezTo>
                  <a:pt x="65375" y="38285"/>
                  <a:pt x="65673" y="38285"/>
                  <a:pt x="65971" y="38285"/>
                </a:cubicBezTo>
                <a:cubicBezTo>
                  <a:pt x="66304" y="38285"/>
                  <a:pt x="66636" y="38285"/>
                  <a:pt x="66967" y="38288"/>
                </a:cubicBezTo>
                <a:cubicBezTo>
                  <a:pt x="71288" y="38320"/>
                  <a:pt x="76166" y="39098"/>
                  <a:pt x="78630" y="42650"/>
                </a:cubicBezTo>
                <a:cubicBezTo>
                  <a:pt x="79898" y="44483"/>
                  <a:pt x="80299" y="46783"/>
                  <a:pt x="81355" y="48748"/>
                </a:cubicBezTo>
                <a:cubicBezTo>
                  <a:pt x="81363" y="48764"/>
                  <a:pt x="81372" y="48780"/>
                  <a:pt x="81380" y="48797"/>
                </a:cubicBezTo>
                <a:lnTo>
                  <a:pt x="81388" y="0"/>
                </a:lnTo>
                <a:close/>
              </a:path>
            </a:pathLst>
          </a:custGeom>
          <a:solidFill>
            <a:srgbClr val="00CC00"/>
          </a:solidFill>
          <a:ln>
            <a:noFill/>
          </a:ln>
        </p:spPr>
        <p:txBody>
          <a:bodyPr spcFirstLastPara="1" lIns="91425" tIns="91425" rIns="91425" bIns="91425" anchor="ctr"/>
          <a:lstStyle/>
          <a:p>
            <a:pPr defTabSz="914400">
              <a:buClr>
                <a:srgbClr val="000000"/>
              </a:buClr>
              <a:defRPr/>
            </a:pPr>
            <a:endParaRPr sz="1400" kern="0">
              <a:solidFill>
                <a:srgbClr val="000000"/>
              </a:solidFill>
              <a:latin typeface="Arial"/>
              <a:cs typeface="Arial"/>
              <a:sym typeface="Arial"/>
            </a:endParaRPr>
          </a:p>
        </p:txBody>
      </p:sp>
      <p:sp>
        <p:nvSpPr>
          <p:cNvPr id="36" name="Google Shape;323;p26">
            <a:extLst>
              <a:ext uri="{FF2B5EF4-FFF2-40B4-BE49-F238E27FC236}">
                <a16:creationId xmlns:a16="http://schemas.microsoft.com/office/drawing/2014/main" xmlns="" id="{2F940ADA-89CF-4DA4-8C97-88F2ED57CAE5}"/>
              </a:ext>
            </a:extLst>
          </p:cNvPr>
          <p:cNvSpPr/>
          <p:nvPr/>
        </p:nvSpPr>
        <p:spPr>
          <a:xfrm rot="10800000">
            <a:off x="-1" y="5923868"/>
            <a:ext cx="1340489" cy="934132"/>
          </a:xfrm>
          <a:custGeom>
            <a:avLst/>
            <a:gdLst/>
            <a:ahLst/>
            <a:cxnLst/>
            <a:rect l="l" t="t" r="r" b="b"/>
            <a:pathLst>
              <a:path w="81388" h="48797" extrusionOk="0">
                <a:moveTo>
                  <a:pt x="0" y="0"/>
                </a:moveTo>
                <a:cubicBezTo>
                  <a:pt x="647" y="2464"/>
                  <a:pt x="2603" y="5189"/>
                  <a:pt x="4240" y="6842"/>
                </a:cubicBezTo>
                <a:cubicBezTo>
                  <a:pt x="7464" y="10100"/>
                  <a:pt x="11974" y="11778"/>
                  <a:pt x="16476" y="12645"/>
                </a:cubicBezTo>
                <a:cubicBezTo>
                  <a:pt x="20985" y="13513"/>
                  <a:pt x="25593" y="13660"/>
                  <a:pt x="30128" y="14372"/>
                </a:cubicBezTo>
                <a:cubicBezTo>
                  <a:pt x="35382" y="15191"/>
                  <a:pt x="40809" y="16942"/>
                  <a:pt x="44271" y="20985"/>
                </a:cubicBezTo>
                <a:cubicBezTo>
                  <a:pt x="48273" y="25659"/>
                  <a:pt x="49198" y="32869"/>
                  <a:pt x="54371" y="36209"/>
                </a:cubicBezTo>
                <a:cubicBezTo>
                  <a:pt x="57472" y="38211"/>
                  <a:pt x="61323" y="38285"/>
                  <a:pt x="65076" y="38285"/>
                </a:cubicBezTo>
                <a:cubicBezTo>
                  <a:pt x="65375" y="38285"/>
                  <a:pt x="65673" y="38285"/>
                  <a:pt x="65971" y="38285"/>
                </a:cubicBezTo>
                <a:cubicBezTo>
                  <a:pt x="66304" y="38285"/>
                  <a:pt x="66636" y="38285"/>
                  <a:pt x="66967" y="38288"/>
                </a:cubicBezTo>
                <a:cubicBezTo>
                  <a:pt x="71288" y="38320"/>
                  <a:pt x="76166" y="39098"/>
                  <a:pt x="78630" y="42650"/>
                </a:cubicBezTo>
                <a:cubicBezTo>
                  <a:pt x="79898" y="44483"/>
                  <a:pt x="80299" y="46783"/>
                  <a:pt x="81355" y="48748"/>
                </a:cubicBezTo>
                <a:cubicBezTo>
                  <a:pt x="81363" y="48764"/>
                  <a:pt x="81372" y="48780"/>
                  <a:pt x="81380" y="48797"/>
                </a:cubicBezTo>
                <a:lnTo>
                  <a:pt x="81388" y="0"/>
                </a:lnTo>
                <a:close/>
              </a:path>
            </a:pathLst>
          </a:custGeom>
          <a:solidFill>
            <a:srgbClr val="00CC00"/>
          </a:solidFill>
          <a:ln>
            <a:noFill/>
          </a:ln>
        </p:spPr>
        <p:txBody>
          <a:bodyPr spcFirstLastPara="1" lIns="91425" tIns="91425" rIns="91425" bIns="91425" anchor="ctr"/>
          <a:lstStyle/>
          <a:p>
            <a:pPr defTabSz="914400">
              <a:buClr>
                <a:srgbClr val="000000"/>
              </a:buClr>
              <a:defRPr/>
            </a:pPr>
            <a:endParaRPr sz="1400" kern="0">
              <a:solidFill>
                <a:srgbClr val="000000"/>
              </a:solidFill>
              <a:latin typeface="Arial"/>
              <a:cs typeface="Arial"/>
              <a:sym typeface="Arial"/>
            </a:endParaRPr>
          </a:p>
        </p:txBody>
      </p:sp>
    </p:spTree>
    <p:extLst>
      <p:ext uri="{BB962C8B-B14F-4D97-AF65-F5344CB8AC3E}">
        <p14:creationId xmlns:p14="http://schemas.microsoft.com/office/powerpoint/2010/main" val="11847188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3" presetClass="entr" presetSubtype="16" fill="hold" grpId="0" nodeType="clickEffect">
                                  <p:stCondLst>
                                    <p:cond delay="0"/>
                                  </p:stCondLst>
                                  <p:childTnLst>
                                    <p:set>
                                      <p:cBhvr>
                                        <p:cTn id="6" dur="1" fill="hold">
                                          <p:stCondLst>
                                            <p:cond delay="0"/>
                                          </p:stCondLst>
                                        </p:cTn>
                                        <p:tgtEl>
                                          <p:spTgt spid="27"/>
                                        </p:tgtEl>
                                        <p:attrNameLst>
                                          <p:attrName>style.visibility</p:attrName>
                                        </p:attrNameLst>
                                      </p:cBhvr>
                                      <p:to>
                                        <p:strVal val="visible"/>
                                      </p:to>
                                    </p:set>
                                    <p:anim calcmode="lin" valueType="num">
                                      <p:cBhvr>
                                        <p:cTn id="7" dur="500" fill="hold"/>
                                        <p:tgtEl>
                                          <p:spTgt spid="27"/>
                                        </p:tgtEl>
                                        <p:attrNameLst>
                                          <p:attrName>ppt_w</p:attrName>
                                        </p:attrNameLst>
                                      </p:cBhvr>
                                      <p:tavLst>
                                        <p:tav tm="0">
                                          <p:val>
                                            <p:fltVal val="0"/>
                                          </p:val>
                                        </p:tav>
                                        <p:tav tm="100000">
                                          <p:val>
                                            <p:strVal val="#ppt_w"/>
                                          </p:val>
                                        </p:tav>
                                      </p:tavLst>
                                    </p:anim>
                                    <p:anim calcmode="lin" valueType="num">
                                      <p:cBhvr>
                                        <p:cTn id="8" dur="500" fill="hold"/>
                                        <p:tgtEl>
                                          <p:spTgt spid="27"/>
                                        </p:tgtEl>
                                        <p:attrNameLst>
                                          <p:attrName>ppt_h</p:attrName>
                                        </p:attrNameLst>
                                      </p:cBhvr>
                                      <p:tavLst>
                                        <p:tav tm="0">
                                          <p:val>
                                            <p:fltVal val="0"/>
                                          </p:val>
                                        </p:tav>
                                        <p:tav tm="100000">
                                          <p:val>
                                            <p:strVal val="#ppt_h"/>
                                          </p:val>
                                        </p:tav>
                                      </p:tavLst>
                                    </p:anim>
                                  </p:childTnLst>
                                </p:cTn>
                              </p:par>
                            </p:childTnLst>
                          </p:cTn>
                        </p:par>
                      </p:childTnLst>
                    </p:cTn>
                  </p:par>
                  <p:par>
                    <p:cTn id="9" fill="hold">
                      <p:stCondLst>
                        <p:cond delay="indefinite"/>
                      </p:stCondLst>
                      <p:childTnLst>
                        <p:par>
                          <p:cTn id="10" fill="hold">
                            <p:stCondLst>
                              <p:cond delay="0"/>
                            </p:stCondLst>
                            <p:childTnLst>
                              <p:par>
                                <p:cTn id="11" presetID="23" presetClass="entr" presetSubtype="528" fill="hold" grpId="0" nodeType="clickEffect">
                                  <p:stCondLst>
                                    <p:cond delay="0"/>
                                  </p:stCondLst>
                                  <p:childTnLst>
                                    <p:set>
                                      <p:cBhvr>
                                        <p:cTn id="12" dur="1" fill="hold">
                                          <p:stCondLst>
                                            <p:cond delay="0"/>
                                          </p:stCondLst>
                                        </p:cTn>
                                        <p:tgtEl>
                                          <p:spTgt spid="32">
                                            <p:txEl>
                                              <p:pRg st="0" end="0"/>
                                            </p:txEl>
                                          </p:spTgt>
                                        </p:tgtEl>
                                        <p:attrNameLst>
                                          <p:attrName>style.visibility</p:attrName>
                                        </p:attrNameLst>
                                      </p:cBhvr>
                                      <p:to>
                                        <p:strVal val="visible"/>
                                      </p:to>
                                    </p:set>
                                    <p:anim calcmode="lin" valueType="num">
                                      <p:cBhvr>
                                        <p:cTn id="13" dur="500" fill="hold"/>
                                        <p:tgtEl>
                                          <p:spTgt spid="32">
                                            <p:txEl>
                                              <p:pRg st="0" end="0"/>
                                            </p:txEl>
                                          </p:spTgt>
                                        </p:tgtEl>
                                        <p:attrNameLst>
                                          <p:attrName>ppt_w</p:attrName>
                                        </p:attrNameLst>
                                      </p:cBhvr>
                                      <p:tavLst>
                                        <p:tav tm="0">
                                          <p:val>
                                            <p:fltVal val="0"/>
                                          </p:val>
                                        </p:tav>
                                        <p:tav tm="100000">
                                          <p:val>
                                            <p:strVal val="#ppt_w"/>
                                          </p:val>
                                        </p:tav>
                                      </p:tavLst>
                                    </p:anim>
                                    <p:anim calcmode="lin" valueType="num">
                                      <p:cBhvr>
                                        <p:cTn id="14" dur="500" fill="hold"/>
                                        <p:tgtEl>
                                          <p:spTgt spid="32">
                                            <p:txEl>
                                              <p:pRg st="0" end="0"/>
                                            </p:txEl>
                                          </p:spTgt>
                                        </p:tgtEl>
                                        <p:attrNameLst>
                                          <p:attrName>ppt_h</p:attrName>
                                        </p:attrNameLst>
                                      </p:cBhvr>
                                      <p:tavLst>
                                        <p:tav tm="0">
                                          <p:val>
                                            <p:fltVal val="0"/>
                                          </p:val>
                                        </p:tav>
                                        <p:tav tm="100000">
                                          <p:val>
                                            <p:strVal val="#ppt_h"/>
                                          </p:val>
                                        </p:tav>
                                      </p:tavLst>
                                    </p:anim>
                                    <p:anim calcmode="lin" valueType="num">
                                      <p:cBhvr>
                                        <p:cTn id="15" dur="500" fill="hold"/>
                                        <p:tgtEl>
                                          <p:spTgt spid="32">
                                            <p:txEl>
                                              <p:pRg st="0" end="0"/>
                                            </p:txEl>
                                          </p:spTgt>
                                        </p:tgtEl>
                                        <p:attrNameLst>
                                          <p:attrName>ppt_x</p:attrName>
                                        </p:attrNameLst>
                                      </p:cBhvr>
                                      <p:tavLst>
                                        <p:tav tm="0">
                                          <p:val>
                                            <p:fltVal val="0.5"/>
                                          </p:val>
                                        </p:tav>
                                        <p:tav tm="100000">
                                          <p:val>
                                            <p:strVal val="#ppt_x"/>
                                          </p:val>
                                        </p:tav>
                                      </p:tavLst>
                                    </p:anim>
                                    <p:anim calcmode="lin" valueType="num">
                                      <p:cBhvr>
                                        <p:cTn id="16" dur="500" fill="hold"/>
                                        <p:tgtEl>
                                          <p:spTgt spid="32">
                                            <p:txEl>
                                              <p:pRg st="0" end="0"/>
                                            </p:txEl>
                                          </p:spTgt>
                                        </p:tgtEl>
                                        <p:attrNameLst>
                                          <p:attrName>ppt_y</p:attrName>
                                        </p:attrNameLst>
                                      </p:cBhvr>
                                      <p:tavLst>
                                        <p:tav tm="0">
                                          <p:val>
                                            <p:fltVal val="0.5"/>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23" presetClass="entr" presetSubtype="528" fill="hold" grpId="0" nodeType="clickEffect">
                                  <p:stCondLst>
                                    <p:cond delay="0"/>
                                  </p:stCondLst>
                                  <p:childTnLst>
                                    <p:set>
                                      <p:cBhvr>
                                        <p:cTn id="20" dur="1" fill="hold">
                                          <p:stCondLst>
                                            <p:cond delay="0"/>
                                          </p:stCondLst>
                                        </p:cTn>
                                        <p:tgtEl>
                                          <p:spTgt spid="32">
                                            <p:txEl>
                                              <p:pRg st="1" end="1"/>
                                            </p:txEl>
                                          </p:spTgt>
                                        </p:tgtEl>
                                        <p:attrNameLst>
                                          <p:attrName>style.visibility</p:attrName>
                                        </p:attrNameLst>
                                      </p:cBhvr>
                                      <p:to>
                                        <p:strVal val="visible"/>
                                      </p:to>
                                    </p:set>
                                    <p:anim calcmode="lin" valueType="num">
                                      <p:cBhvr>
                                        <p:cTn id="21" dur="500" fill="hold"/>
                                        <p:tgtEl>
                                          <p:spTgt spid="32">
                                            <p:txEl>
                                              <p:pRg st="1" end="1"/>
                                            </p:txEl>
                                          </p:spTgt>
                                        </p:tgtEl>
                                        <p:attrNameLst>
                                          <p:attrName>ppt_w</p:attrName>
                                        </p:attrNameLst>
                                      </p:cBhvr>
                                      <p:tavLst>
                                        <p:tav tm="0">
                                          <p:val>
                                            <p:fltVal val="0"/>
                                          </p:val>
                                        </p:tav>
                                        <p:tav tm="100000">
                                          <p:val>
                                            <p:strVal val="#ppt_w"/>
                                          </p:val>
                                        </p:tav>
                                      </p:tavLst>
                                    </p:anim>
                                    <p:anim calcmode="lin" valueType="num">
                                      <p:cBhvr>
                                        <p:cTn id="22" dur="500" fill="hold"/>
                                        <p:tgtEl>
                                          <p:spTgt spid="32">
                                            <p:txEl>
                                              <p:pRg st="1" end="1"/>
                                            </p:txEl>
                                          </p:spTgt>
                                        </p:tgtEl>
                                        <p:attrNameLst>
                                          <p:attrName>ppt_h</p:attrName>
                                        </p:attrNameLst>
                                      </p:cBhvr>
                                      <p:tavLst>
                                        <p:tav tm="0">
                                          <p:val>
                                            <p:fltVal val="0"/>
                                          </p:val>
                                        </p:tav>
                                        <p:tav tm="100000">
                                          <p:val>
                                            <p:strVal val="#ppt_h"/>
                                          </p:val>
                                        </p:tav>
                                      </p:tavLst>
                                    </p:anim>
                                    <p:anim calcmode="lin" valueType="num">
                                      <p:cBhvr>
                                        <p:cTn id="23" dur="500" fill="hold"/>
                                        <p:tgtEl>
                                          <p:spTgt spid="32">
                                            <p:txEl>
                                              <p:pRg st="1" end="1"/>
                                            </p:txEl>
                                          </p:spTgt>
                                        </p:tgtEl>
                                        <p:attrNameLst>
                                          <p:attrName>ppt_x</p:attrName>
                                        </p:attrNameLst>
                                      </p:cBhvr>
                                      <p:tavLst>
                                        <p:tav tm="0">
                                          <p:val>
                                            <p:fltVal val="0.5"/>
                                          </p:val>
                                        </p:tav>
                                        <p:tav tm="100000">
                                          <p:val>
                                            <p:strVal val="#ppt_x"/>
                                          </p:val>
                                        </p:tav>
                                      </p:tavLst>
                                    </p:anim>
                                    <p:anim calcmode="lin" valueType="num">
                                      <p:cBhvr>
                                        <p:cTn id="24" dur="500" fill="hold"/>
                                        <p:tgtEl>
                                          <p:spTgt spid="32">
                                            <p:txEl>
                                              <p:pRg st="1" end="1"/>
                                            </p:txEl>
                                          </p:spTgt>
                                        </p:tgtEl>
                                        <p:attrNameLst>
                                          <p:attrName>ppt_y</p:attrName>
                                        </p:attrNameLst>
                                      </p:cBhvr>
                                      <p:tavLst>
                                        <p:tav tm="0">
                                          <p:val>
                                            <p:fltVal val="0.5"/>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23" presetClass="entr" presetSubtype="528" fill="hold" nodeType="clickEffect">
                                  <p:stCondLst>
                                    <p:cond delay="0"/>
                                  </p:stCondLst>
                                  <p:childTnLst>
                                    <p:set>
                                      <p:cBhvr>
                                        <p:cTn id="28" dur="1" fill="hold">
                                          <p:stCondLst>
                                            <p:cond delay="0"/>
                                          </p:stCondLst>
                                        </p:cTn>
                                        <p:tgtEl>
                                          <p:spTgt spid="34"/>
                                        </p:tgtEl>
                                        <p:attrNameLst>
                                          <p:attrName>style.visibility</p:attrName>
                                        </p:attrNameLst>
                                      </p:cBhvr>
                                      <p:to>
                                        <p:strVal val="visible"/>
                                      </p:to>
                                    </p:set>
                                    <p:anim calcmode="lin" valueType="num">
                                      <p:cBhvr>
                                        <p:cTn id="29" dur="500" fill="hold"/>
                                        <p:tgtEl>
                                          <p:spTgt spid="34"/>
                                        </p:tgtEl>
                                        <p:attrNameLst>
                                          <p:attrName>ppt_w</p:attrName>
                                        </p:attrNameLst>
                                      </p:cBhvr>
                                      <p:tavLst>
                                        <p:tav tm="0">
                                          <p:val>
                                            <p:fltVal val="0"/>
                                          </p:val>
                                        </p:tav>
                                        <p:tav tm="100000">
                                          <p:val>
                                            <p:strVal val="#ppt_w"/>
                                          </p:val>
                                        </p:tav>
                                      </p:tavLst>
                                    </p:anim>
                                    <p:anim calcmode="lin" valueType="num">
                                      <p:cBhvr>
                                        <p:cTn id="30" dur="500" fill="hold"/>
                                        <p:tgtEl>
                                          <p:spTgt spid="34"/>
                                        </p:tgtEl>
                                        <p:attrNameLst>
                                          <p:attrName>ppt_h</p:attrName>
                                        </p:attrNameLst>
                                      </p:cBhvr>
                                      <p:tavLst>
                                        <p:tav tm="0">
                                          <p:val>
                                            <p:fltVal val="0"/>
                                          </p:val>
                                        </p:tav>
                                        <p:tav tm="100000">
                                          <p:val>
                                            <p:strVal val="#ppt_h"/>
                                          </p:val>
                                        </p:tav>
                                      </p:tavLst>
                                    </p:anim>
                                    <p:anim calcmode="lin" valueType="num">
                                      <p:cBhvr>
                                        <p:cTn id="31" dur="500" fill="hold"/>
                                        <p:tgtEl>
                                          <p:spTgt spid="34"/>
                                        </p:tgtEl>
                                        <p:attrNameLst>
                                          <p:attrName>ppt_x</p:attrName>
                                        </p:attrNameLst>
                                      </p:cBhvr>
                                      <p:tavLst>
                                        <p:tav tm="0">
                                          <p:val>
                                            <p:fltVal val="0.5"/>
                                          </p:val>
                                        </p:tav>
                                        <p:tav tm="100000">
                                          <p:val>
                                            <p:strVal val="#ppt_x"/>
                                          </p:val>
                                        </p:tav>
                                      </p:tavLst>
                                    </p:anim>
                                    <p:anim calcmode="lin" valueType="num">
                                      <p:cBhvr>
                                        <p:cTn id="32" dur="500" fill="hold"/>
                                        <p:tgtEl>
                                          <p:spTgt spid="34"/>
                                        </p:tgtEl>
                                        <p:attrNameLst>
                                          <p:attrName>ppt_y</p:attrName>
                                        </p:attrNameLst>
                                      </p:cBhvr>
                                      <p:tavLst>
                                        <p:tav tm="0">
                                          <p:val>
                                            <p:fltVal val="0.5"/>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 grpId="0" animBg="1"/>
      <p:bldP spid="32" grpId="0" build="p"/>
    </p:bldLst>
  </p:timing>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651" name="Freeform 3"/>
          <p:cNvSpPr>
            <a:spLocks/>
          </p:cNvSpPr>
          <p:nvPr/>
        </p:nvSpPr>
        <p:spPr bwMode="gray">
          <a:xfrm>
            <a:off x="560840" y="1935431"/>
            <a:ext cx="8748258" cy="2731819"/>
          </a:xfrm>
          <a:custGeom>
            <a:avLst/>
            <a:gdLst/>
            <a:ahLst/>
            <a:cxnLst>
              <a:cxn ang="0">
                <a:pos x="0" y="1440"/>
              </a:cxn>
              <a:cxn ang="0">
                <a:pos x="0" y="1488"/>
              </a:cxn>
              <a:cxn ang="0">
                <a:pos x="1152" y="1488"/>
              </a:cxn>
              <a:cxn ang="0">
                <a:pos x="1392" y="1008"/>
              </a:cxn>
              <a:cxn ang="0">
                <a:pos x="2544" y="1008"/>
              </a:cxn>
              <a:cxn ang="0">
                <a:pos x="2832" y="528"/>
              </a:cxn>
              <a:cxn ang="0">
                <a:pos x="3984" y="528"/>
              </a:cxn>
              <a:cxn ang="0">
                <a:pos x="4272" y="48"/>
              </a:cxn>
              <a:cxn ang="0">
                <a:pos x="5424" y="48"/>
              </a:cxn>
              <a:cxn ang="0">
                <a:pos x="5424" y="0"/>
              </a:cxn>
              <a:cxn ang="0">
                <a:pos x="4272" y="0"/>
              </a:cxn>
              <a:cxn ang="0">
                <a:pos x="3984" y="480"/>
              </a:cxn>
              <a:cxn ang="0">
                <a:pos x="2832" y="480"/>
              </a:cxn>
              <a:cxn ang="0">
                <a:pos x="2544" y="960"/>
              </a:cxn>
              <a:cxn ang="0">
                <a:pos x="1392" y="960"/>
              </a:cxn>
              <a:cxn ang="0">
                <a:pos x="1152" y="1440"/>
              </a:cxn>
              <a:cxn ang="0">
                <a:pos x="0" y="1440"/>
              </a:cxn>
            </a:cxnLst>
            <a:rect l="0" t="0" r="r" b="b"/>
            <a:pathLst>
              <a:path w="5424" h="1488">
                <a:moveTo>
                  <a:pt x="0" y="1440"/>
                </a:moveTo>
                <a:lnTo>
                  <a:pt x="0" y="1488"/>
                </a:lnTo>
                <a:lnTo>
                  <a:pt x="1152" y="1488"/>
                </a:lnTo>
                <a:lnTo>
                  <a:pt x="1392" y="1008"/>
                </a:lnTo>
                <a:lnTo>
                  <a:pt x="2544" y="1008"/>
                </a:lnTo>
                <a:lnTo>
                  <a:pt x="2832" y="528"/>
                </a:lnTo>
                <a:lnTo>
                  <a:pt x="3984" y="528"/>
                </a:lnTo>
                <a:lnTo>
                  <a:pt x="4272" y="48"/>
                </a:lnTo>
                <a:lnTo>
                  <a:pt x="5424" y="48"/>
                </a:lnTo>
                <a:lnTo>
                  <a:pt x="5424" y="0"/>
                </a:lnTo>
                <a:lnTo>
                  <a:pt x="4272" y="0"/>
                </a:lnTo>
                <a:lnTo>
                  <a:pt x="3984" y="480"/>
                </a:lnTo>
                <a:lnTo>
                  <a:pt x="2832" y="480"/>
                </a:lnTo>
                <a:lnTo>
                  <a:pt x="2544" y="960"/>
                </a:lnTo>
                <a:lnTo>
                  <a:pt x="1392" y="960"/>
                </a:lnTo>
                <a:lnTo>
                  <a:pt x="1152" y="1440"/>
                </a:lnTo>
                <a:lnTo>
                  <a:pt x="0" y="1440"/>
                </a:lnTo>
                <a:close/>
              </a:path>
            </a:pathLst>
          </a:custGeom>
          <a:solidFill>
            <a:schemeClr val="accent1"/>
          </a:solidFill>
          <a:ln w="9525">
            <a:noFill/>
            <a:round/>
            <a:headEnd/>
            <a:tailEnd/>
          </a:ln>
          <a:effectLst/>
          <a:scene3d>
            <a:camera prst="legacyPerspectiveTop"/>
            <a:lightRig rig="legacyNormal3" dir="r"/>
          </a:scene3d>
          <a:sp3d extrusionH="1801800" prstMaterial="legacyPlastic">
            <a:bevelT w="13500" h="13500" prst="angle"/>
            <a:bevelB w="13500" h="13500" prst="angle"/>
            <a:extrusionClr>
              <a:schemeClr val="accent1"/>
            </a:extrusionClr>
          </a:sp3d>
        </p:spPr>
        <p:txBody>
          <a:bodyPr>
            <a:flatTx/>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grpSp>
        <p:nvGrpSpPr>
          <p:cNvPr id="27652" name="Group 4"/>
          <p:cNvGrpSpPr>
            <a:grpSpLocks/>
          </p:cNvGrpSpPr>
          <p:nvPr/>
        </p:nvGrpSpPr>
        <p:grpSpPr bwMode="auto">
          <a:xfrm>
            <a:off x="1125991" y="3394076"/>
            <a:ext cx="1239583" cy="1044575"/>
            <a:chOff x="482" y="1851"/>
            <a:chExt cx="860" cy="796"/>
          </a:xfrm>
        </p:grpSpPr>
        <p:sp>
          <p:nvSpPr>
            <p:cNvPr id="27653" name="Freeform 5"/>
            <p:cNvSpPr>
              <a:spLocks/>
            </p:cNvSpPr>
            <p:nvPr/>
          </p:nvSpPr>
          <p:spPr bwMode="gray">
            <a:xfrm>
              <a:off x="567" y="2464"/>
              <a:ext cx="335" cy="173"/>
            </a:xfrm>
            <a:custGeom>
              <a:avLst/>
              <a:gdLst/>
              <a:ahLst/>
              <a:cxnLst>
                <a:cxn ang="0">
                  <a:pos x="0" y="166"/>
                </a:cxn>
                <a:cxn ang="0">
                  <a:pos x="58" y="173"/>
                </a:cxn>
                <a:cxn ang="0">
                  <a:pos x="297" y="32"/>
                </a:cxn>
                <a:cxn ang="0">
                  <a:pos x="289" y="8"/>
                </a:cxn>
                <a:cxn ang="0">
                  <a:pos x="223" y="26"/>
                </a:cxn>
                <a:cxn ang="0">
                  <a:pos x="0" y="166"/>
                </a:cxn>
              </a:cxnLst>
              <a:rect l="0" t="0" r="r" b="b"/>
              <a:pathLst>
                <a:path w="335" h="173">
                  <a:moveTo>
                    <a:pt x="0" y="166"/>
                  </a:moveTo>
                  <a:lnTo>
                    <a:pt x="58" y="173"/>
                  </a:lnTo>
                  <a:lnTo>
                    <a:pt x="297" y="32"/>
                  </a:lnTo>
                  <a:cubicBezTo>
                    <a:pt x="335" y="5"/>
                    <a:pt x="301" y="9"/>
                    <a:pt x="289" y="8"/>
                  </a:cubicBezTo>
                  <a:cubicBezTo>
                    <a:pt x="277" y="7"/>
                    <a:pt x="271" y="0"/>
                    <a:pt x="223" y="26"/>
                  </a:cubicBezTo>
                  <a:lnTo>
                    <a:pt x="0" y="166"/>
                  </a:lnTo>
                  <a:close/>
                </a:path>
              </a:pathLst>
            </a:custGeom>
            <a:gradFill rotWithShape="1">
              <a:gsLst>
                <a:gs pos="0">
                  <a:srgbClr val="1C1C1C">
                    <a:gamma/>
                    <a:shade val="85882"/>
                    <a:invGamma/>
                    <a:alpha val="0"/>
                  </a:srgbClr>
                </a:gs>
                <a:gs pos="100000">
                  <a:srgbClr val="1C1C1C"/>
                </a:gs>
              </a:gsLst>
              <a:lin ang="5400000" scaled="1"/>
            </a:gradFill>
            <a:ln w="9525">
              <a:noFill/>
              <a:round/>
              <a:headEnd/>
              <a:tailEnd/>
            </a:ln>
            <a:effectLst/>
          </p:spPr>
          <p:txBody>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sp>
          <p:nvSpPr>
            <p:cNvPr id="27654" name="Freeform 6"/>
            <p:cNvSpPr>
              <a:spLocks/>
            </p:cNvSpPr>
            <p:nvPr/>
          </p:nvSpPr>
          <p:spPr bwMode="gray">
            <a:xfrm>
              <a:off x="797" y="2401"/>
              <a:ext cx="367" cy="170"/>
            </a:xfrm>
            <a:custGeom>
              <a:avLst/>
              <a:gdLst/>
              <a:ahLst/>
              <a:cxnLst>
                <a:cxn ang="0">
                  <a:pos x="0" y="158"/>
                </a:cxn>
                <a:cxn ang="0">
                  <a:pos x="80" y="170"/>
                </a:cxn>
                <a:cxn ang="0">
                  <a:pos x="332" y="37"/>
                </a:cxn>
                <a:cxn ang="0">
                  <a:pos x="292" y="1"/>
                </a:cxn>
                <a:cxn ang="0">
                  <a:pos x="230" y="29"/>
                </a:cxn>
                <a:cxn ang="0">
                  <a:pos x="0" y="158"/>
                </a:cxn>
              </a:cxnLst>
              <a:rect l="0" t="0" r="r" b="b"/>
              <a:pathLst>
                <a:path w="367" h="170">
                  <a:moveTo>
                    <a:pt x="0" y="158"/>
                  </a:moveTo>
                  <a:lnTo>
                    <a:pt x="80" y="170"/>
                  </a:lnTo>
                  <a:lnTo>
                    <a:pt x="332" y="37"/>
                  </a:lnTo>
                  <a:cubicBezTo>
                    <a:pt x="367" y="9"/>
                    <a:pt x="309" y="2"/>
                    <a:pt x="292" y="1"/>
                  </a:cubicBezTo>
                  <a:cubicBezTo>
                    <a:pt x="280" y="0"/>
                    <a:pt x="279" y="3"/>
                    <a:pt x="230" y="29"/>
                  </a:cubicBezTo>
                  <a:lnTo>
                    <a:pt x="0" y="158"/>
                  </a:lnTo>
                  <a:close/>
                </a:path>
              </a:pathLst>
            </a:custGeom>
            <a:gradFill rotWithShape="1">
              <a:gsLst>
                <a:gs pos="0">
                  <a:srgbClr val="1C1C1C">
                    <a:gamma/>
                    <a:shade val="85882"/>
                    <a:invGamma/>
                    <a:alpha val="0"/>
                  </a:srgbClr>
                </a:gs>
                <a:gs pos="100000">
                  <a:srgbClr val="1C1C1C"/>
                </a:gs>
              </a:gsLst>
              <a:lin ang="5400000" scaled="1"/>
            </a:gradFill>
            <a:ln w="9525">
              <a:noFill/>
              <a:round/>
              <a:headEnd/>
              <a:tailEnd/>
            </a:ln>
            <a:effectLst/>
          </p:spPr>
          <p:txBody>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sp>
          <p:nvSpPr>
            <p:cNvPr id="27655" name="Freeform 7"/>
            <p:cNvSpPr>
              <a:spLocks/>
            </p:cNvSpPr>
            <p:nvPr/>
          </p:nvSpPr>
          <p:spPr bwMode="gray">
            <a:xfrm>
              <a:off x="1035" y="2504"/>
              <a:ext cx="307" cy="143"/>
            </a:xfrm>
            <a:custGeom>
              <a:avLst/>
              <a:gdLst/>
              <a:ahLst/>
              <a:cxnLst>
                <a:cxn ang="0">
                  <a:pos x="0" y="134"/>
                </a:cxn>
                <a:cxn ang="0">
                  <a:pos x="66" y="143"/>
                </a:cxn>
                <a:cxn ang="0">
                  <a:pos x="282" y="35"/>
                </a:cxn>
                <a:cxn ang="0">
                  <a:pos x="219" y="17"/>
                </a:cxn>
                <a:cxn ang="0">
                  <a:pos x="0" y="134"/>
                </a:cxn>
              </a:cxnLst>
              <a:rect l="0" t="0" r="r" b="b"/>
              <a:pathLst>
                <a:path w="307" h="143">
                  <a:moveTo>
                    <a:pt x="0" y="134"/>
                  </a:moveTo>
                  <a:lnTo>
                    <a:pt x="66" y="143"/>
                  </a:lnTo>
                  <a:lnTo>
                    <a:pt x="282" y="35"/>
                  </a:lnTo>
                  <a:cubicBezTo>
                    <a:pt x="307" y="14"/>
                    <a:pt x="266" y="0"/>
                    <a:pt x="219" y="17"/>
                  </a:cubicBezTo>
                  <a:lnTo>
                    <a:pt x="0" y="134"/>
                  </a:lnTo>
                  <a:close/>
                </a:path>
              </a:pathLst>
            </a:custGeom>
            <a:gradFill rotWithShape="1">
              <a:gsLst>
                <a:gs pos="0">
                  <a:srgbClr val="1C1C1C">
                    <a:gamma/>
                    <a:shade val="85882"/>
                    <a:invGamma/>
                    <a:alpha val="0"/>
                  </a:srgbClr>
                </a:gs>
                <a:gs pos="100000">
                  <a:srgbClr val="1C1C1C"/>
                </a:gs>
              </a:gsLst>
              <a:lin ang="5400000" scaled="1"/>
            </a:gradFill>
            <a:ln w="9525">
              <a:noFill/>
              <a:round/>
              <a:headEnd/>
              <a:tailEnd/>
            </a:ln>
            <a:effectLst/>
          </p:spPr>
          <p:txBody>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sp>
          <p:nvSpPr>
            <p:cNvPr id="27656" name="Freeform 8"/>
            <p:cNvSpPr>
              <a:spLocks/>
            </p:cNvSpPr>
            <p:nvPr/>
          </p:nvSpPr>
          <p:spPr bwMode="gray">
            <a:xfrm>
              <a:off x="482" y="2066"/>
              <a:ext cx="224" cy="569"/>
            </a:xfrm>
            <a:custGeom>
              <a:avLst/>
              <a:gdLst/>
              <a:ahLst/>
              <a:cxnLst>
                <a:cxn ang="0">
                  <a:pos x="103" y="101"/>
                </a:cxn>
                <a:cxn ang="0">
                  <a:pos x="74" y="50"/>
                </a:cxn>
                <a:cxn ang="0">
                  <a:pos x="121" y="1"/>
                </a:cxn>
                <a:cxn ang="0">
                  <a:pos x="171" y="52"/>
                </a:cxn>
                <a:cxn ang="0">
                  <a:pos x="135" y="101"/>
                </a:cxn>
                <a:cxn ang="0">
                  <a:pos x="134" y="124"/>
                </a:cxn>
                <a:cxn ang="0">
                  <a:pos x="209" y="145"/>
                </a:cxn>
                <a:cxn ang="0">
                  <a:pos x="221" y="204"/>
                </a:cxn>
                <a:cxn ang="0">
                  <a:pos x="218" y="321"/>
                </a:cxn>
                <a:cxn ang="0">
                  <a:pos x="209" y="365"/>
                </a:cxn>
                <a:cxn ang="0">
                  <a:pos x="196" y="308"/>
                </a:cxn>
                <a:cxn ang="0">
                  <a:pos x="187" y="202"/>
                </a:cxn>
                <a:cxn ang="0">
                  <a:pos x="170" y="321"/>
                </a:cxn>
                <a:cxn ang="0">
                  <a:pos x="144" y="569"/>
                </a:cxn>
                <a:cxn ang="0">
                  <a:pos x="78" y="565"/>
                </a:cxn>
                <a:cxn ang="0">
                  <a:pos x="50" y="325"/>
                </a:cxn>
                <a:cxn ang="0">
                  <a:pos x="33" y="208"/>
                </a:cxn>
                <a:cxn ang="0">
                  <a:pos x="25" y="310"/>
                </a:cxn>
                <a:cxn ang="0">
                  <a:pos x="12" y="365"/>
                </a:cxn>
                <a:cxn ang="0">
                  <a:pos x="1" y="305"/>
                </a:cxn>
                <a:cxn ang="0">
                  <a:pos x="7" y="184"/>
                </a:cxn>
                <a:cxn ang="0">
                  <a:pos x="23" y="140"/>
                </a:cxn>
                <a:cxn ang="0">
                  <a:pos x="102" y="124"/>
                </a:cxn>
                <a:cxn ang="0">
                  <a:pos x="103" y="101"/>
                </a:cxn>
              </a:cxnLst>
              <a:rect l="0" t="0" r="r" b="b"/>
              <a:pathLst>
                <a:path w="224" h="569">
                  <a:moveTo>
                    <a:pt x="103" y="101"/>
                  </a:moveTo>
                  <a:cubicBezTo>
                    <a:pt x="87" y="94"/>
                    <a:pt x="75" y="75"/>
                    <a:pt x="74" y="50"/>
                  </a:cubicBezTo>
                  <a:cubicBezTo>
                    <a:pt x="72" y="26"/>
                    <a:pt x="90" y="0"/>
                    <a:pt x="121" y="1"/>
                  </a:cubicBezTo>
                  <a:cubicBezTo>
                    <a:pt x="152" y="2"/>
                    <a:pt x="172" y="18"/>
                    <a:pt x="171" y="52"/>
                  </a:cubicBezTo>
                  <a:cubicBezTo>
                    <a:pt x="170" y="85"/>
                    <a:pt x="151" y="96"/>
                    <a:pt x="135" y="101"/>
                  </a:cubicBezTo>
                  <a:cubicBezTo>
                    <a:pt x="132" y="111"/>
                    <a:pt x="132" y="118"/>
                    <a:pt x="134" y="124"/>
                  </a:cubicBezTo>
                  <a:cubicBezTo>
                    <a:pt x="151" y="131"/>
                    <a:pt x="194" y="132"/>
                    <a:pt x="209" y="145"/>
                  </a:cubicBezTo>
                  <a:cubicBezTo>
                    <a:pt x="224" y="156"/>
                    <a:pt x="219" y="175"/>
                    <a:pt x="221" y="204"/>
                  </a:cubicBezTo>
                  <a:lnTo>
                    <a:pt x="218" y="321"/>
                  </a:lnTo>
                  <a:cubicBezTo>
                    <a:pt x="216" y="348"/>
                    <a:pt x="212" y="367"/>
                    <a:pt x="209" y="365"/>
                  </a:cubicBezTo>
                  <a:cubicBezTo>
                    <a:pt x="199" y="370"/>
                    <a:pt x="200" y="335"/>
                    <a:pt x="196" y="308"/>
                  </a:cubicBezTo>
                  <a:lnTo>
                    <a:pt x="187" y="202"/>
                  </a:lnTo>
                  <a:cubicBezTo>
                    <a:pt x="182" y="204"/>
                    <a:pt x="177" y="260"/>
                    <a:pt x="170" y="321"/>
                  </a:cubicBezTo>
                  <a:lnTo>
                    <a:pt x="144" y="569"/>
                  </a:lnTo>
                  <a:lnTo>
                    <a:pt x="78" y="565"/>
                  </a:lnTo>
                  <a:lnTo>
                    <a:pt x="50" y="325"/>
                  </a:lnTo>
                  <a:cubicBezTo>
                    <a:pt x="39" y="255"/>
                    <a:pt x="37" y="211"/>
                    <a:pt x="33" y="208"/>
                  </a:cubicBezTo>
                  <a:lnTo>
                    <a:pt x="25" y="310"/>
                  </a:lnTo>
                  <a:cubicBezTo>
                    <a:pt x="22" y="336"/>
                    <a:pt x="16" y="366"/>
                    <a:pt x="12" y="365"/>
                  </a:cubicBezTo>
                  <a:cubicBezTo>
                    <a:pt x="4" y="365"/>
                    <a:pt x="2" y="335"/>
                    <a:pt x="1" y="305"/>
                  </a:cubicBezTo>
                  <a:cubicBezTo>
                    <a:pt x="0" y="275"/>
                    <a:pt x="3" y="212"/>
                    <a:pt x="7" y="184"/>
                  </a:cubicBezTo>
                  <a:cubicBezTo>
                    <a:pt x="12" y="157"/>
                    <a:pt x="7" y="150"/>
                    <a:pt x="23" y="140"/>
                  </a:cubicBezTo>
                  <a:cubicBezTo>
                    <a:pt x="39" y="131"/>
                    <a:pt x="89" y="131"/>
                    <a:pt x="102" y="124"/>
                  </a:cubicBezTo>
                  <a:cubicBezTo>
                    <a:pt x="106" y="120"/>
                    <a:pt x="108" y="108"/>
                    <a:pt x="103" y="101"/>
                  </a:cubicBezTo>
                  <a:close/>
                </a:path>
              </a:pathLst>
            </a:custGeom>
            <a:gradFill rotWithShape="1">
              <a:gsLst>
                <a:gs pos="0">
                  <a:srgbClr val="FFFFFF"/>
                </a:gs>
                <a:gs pos="100000">
                  <a:srgbClr val="FFFFFF">
                    <a:gamma/>
                    <a:shade val="46275"/>
                    <a:invGamma/>
                  </a:srgbClr>
                </a:gs>
              </a:gsLst>
              <a:lin ang="5400000" scaled="1"/>
            </a:gradFill>
            <a:ln w="9525">
              <a:noFill/>
              <a:round/>
              <a:headEnd/>
              <a:tailEnd/>
            </a:ln>
            <a:effectLst/>
            <a:scene3d>
              <a:camera prst="legacyPerspectiveTopRight">
                <a:rot lat="0" lon="900000" rev="0"/>
              </a:camera>
              <a:lightRig rig="legacyFlat1" dir="t"/>
            </a:scene3d>
            <a:sp3d extrusionH="36500" prstMaterial="legacyMetal">
              <a:bevelT w="13500" h="13500" prst="angle"/>
              <a:bevelB w="13500" h="13500" prst="angle"/>
              <a:extrusionClr>
                <a:srgbClr val="333333"/>
              </a:extrusionClr>
            </a:sp3d>
          </p:spPr>
          <p:txBody>
            <a:bodyPr>
              <a:flatTx/>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sp>
          <p:nvSpPr>
            <p:cNvPr id="27657" name="Freeform 9"/>
            <p:cNvSpPr>
              <a:spLocks/>
            </p:cNvSpPr>
            <p:nvPr/>
          </p:nvSpPr>
          <p:spPr bwMode="gray">
            <a:xfrm>
              <a:off x="698" y="1851"/>
              <a:ext cx="282" cy="716"/>
            </a:xfrm>
            <a:custGeom>
              <a:avLst/>
              <a:gdLst/>
              <a:ahLst/>
              <a:cxnLst>
                <a:cxn ang="0">
                  <a:pos x="103" y="101"/>
                </a:cxn>
                <a:cxn ang="0">
                  <a:pos x="74" y="50"/>
                </a:cxn>
                <a:cxn ang="0">
                  <a:pos x="121" y="1"/>
                </a:cxn>
                <a:cxn ang="0">
                  <a:pos x="171" y="52"/>
                </a:cxn>
                <a:cxn ang="0">
                  <a:pos x="135" y="101"/>
                </a:cxn>
                <a:cxn ang="0">
                  <a:pos x="134" y="124"/>
                </a:cxn>
                <a:cxn ang="0">
                  <a:pos x="209" y="145"/>
                </a:cxn>
                <a:cxn ang="0">
                  <a:pos x="221" y="204"/>
                </a:cxn>
                <a:cxn ang="0">
                  <a:pos x="218" y="321"/>
                </a:cxn>
                <a:cxn ang="0">
                  <a:pos x="209" y="365"/>
                </a:cxn>
                <a:cxn ang="0">
                  <a:pos x="196" y="308"/>
                </a:cxn>
                <a:cxn ang="0">
                  <a:pos x="187" y="202"/>
                </a:cxn>
                <a:cxn ang="0">
                  <a:pos x="170" y="321"/>
                </a:cxn>
                <a:cxn ang="0">
                  <a:pos x="144" y="569"/>
                </a:cxn>
                <a:cxn ang="0">
                  <a:pos x="78" y="565"/>
                </a:cxn>
                <a:cxn ang="0">
                  <a:pos x="50" y="325"/>
                </a:cxn>
                <a:cxn ang="0">
                  <a:pos x="33" y="208"/>
                </a:cxn>
                <a:cxn ang="0">
                  <a:pos x="25" y="310"/>
                </a:cxn>
                <a:cxn ang="0">
                  <a:pos x="12" y="365"/>
                </a:cxn>
                <a:cxn ang="0">
                  <a:pos x="1" y="305"/>
                </a:cxn>
                <a:cxn ang="0">
                  <a:pos x="7" y="184"/>
                </a:cxn>
                <a:cxn ang="0">
                  <a:pos x="23" y="140"/>
                </a:cxn>
                <a:cxn ang="0">
                  <a:pos x="102" y="124"/>
                </a:cxn>
                <a:cxn ang="0">
                  <a:pos x="103" y="101"/>
                </a:cxn>
              </a:cxnLst>
              <a:rect l="0" t="0" r="r" b="b"/>
              <a:pathLst>
                <a:path w="224" h="569">
                  <a:moveTo>
                    <a:pt x="103" y="101"/>
                  </a:moveTo>
                  <a:cubicBezTo>
                    <a:pt x="87" y="94"/>
                    <a:pt x="75" y="75"/>
                    <a:pt x="74" y="50"/>
                  </a:cubicBezTo>
                  <a:cubicBezTo>
                    <a:pt x="72" y="26"/>
                    <a:pt x="90" y="0"/>
                    <a:pt x="121" y="1"/>
                  </a:cubicBezTo>
                  <a:cubicBezTo>
                    <a:pt x="152" y="2"/>
                    <a:pt x="172" y="18"/>
                    <a:pt x="171" y="52"/>
                  </a:cubicBezTo>
                  <a:cubicBezTo>
                    <a:pt x="170" y="85"/>
                    <a:pt x="151" y="96"/>
                    <a:pt x="135" y="101"/>
                  </a:cubicBezTo>
                  <a:cubicBezTo>
                    <a:pt x="132" y="111"/>
                    <a:pt x="132" y="118"/>
                    <a:pt x="134" y="124"/>
                  </a:cubicBezTo>
                  <a:cubicBezTo>
                    <a:pt x="151" y="131"/>
                    <a:pt x="194" y="132"/>
                    <a:pt x="209" y="145"/>
                  </a:cubicBezTo>
                  <a:cubicBezTo>
                    <a:pt x="224" y="156"/>
                    <a:pt x="219" y="175"/>
                    <a:pt x="221" y="204"/>
                  </a:cubicBezTo>
                  <a:lnTo>
                    <a:pt x="218" y="321"/>
                  </a:lnTo>
                  <a:cubicBezTo>
                    <a:pt x="216" y="348"/>
                    <a:pt x="212" y="367"/>
                    <a:pt x="209" y="365"/>
                  </a:cubicBezTo>
                  <a:cubicBezTo>
                    <a:pt x="199" y="370"/>
                    <a:pt x="200" y="335"/>
                    <a:pt x="196" y="308"/>
                  </a:cubicBezTo>
                  <a:lnTo>
                    <a:pt x="187" y="202"/>
                  </a:lnTo>
                  <a:cubicBezTo>
                    <a:pt x="182" y="204"/>
                    <a:pt x="177" y="260"/>
                    <a:pt x="170" y="321"/>
                  </a:cubicBezTo>
                  <a:lnTo>
                    <a:pt x="144" y="569"/>
                  </a:lnTo>
                  <a:lnTo>
                    <a:pt x="78" y="565"/>
                  </a:lnTo>
                  <a:lnTo>
                    <a:pt x="50" y="325"/>
                  </a:lnTo>
                  <a:cubicBezTo>
                    <a:pt x="39" y="255"/>
                    <a:pt x="37" y="211"/>
                    <a:pt x="33" y="208"/>
                  </a:cubicBezTo>
                  <a:lnTo>
                    <a:pt x="25" y="310"/>
                  </a:lnTo>
                  <a:cubicBezTo>
                    <a:pt x="22" y="336"/>
                    <a:pt x="16" y="366"/>
                    <a:pt x="12" y="365"/>
                  </a:cubicBezTo>
                  <a:cubicBezTo>
                    <a:pt x="4" y="365"/>
                    <a:pt x="2" y="335"/>
                    <a:pt x="1" y="305"/>
                  </a:cubicBezTo>
                  <a:cubicBezTo>
                    <a:pt x="0" y="275"/>
                    <a:pt x="3" y="212"/>
                    <a:pt x="7" y="184"/>
                  </a:cubicBezTo>
                  <a:cubicBezTo>
                    <a:pt x="12" y="157"/>
                    <a:pt x="7" y="150"/>
                    <a:pt x="23" y="140"/>
                  </a:cubicBezTo>
                  <a:cubicBezTo>
                    <a:pt x="39" y="131"/>
                    <a:pt x="89" y="131"/>
                    <a:pt x="102" y="124"/>
                  </a:cubicBezTo>
                  <a:cubicBezTo>
                    <a:pt x="106" y="120"/>
                    <a:pt x="108" y="108"/>
                    <a:pt x="103" y="101"/>
                  </a:cubicBezTo>
                  <a:close/>
                </a:path>
              </a:pathLst>
            </a:custGeom>
            <a:gradFill rotWithShape="1">
              <a:gsLst>
                <a:gs pos="0">
                  <a:srgbClr val="FFFFFF"/>
                </a:gs>
                <a:gs pos="100000">
                  <a:srgbClr val="FFFFFF">
                    <a:gamma/>
                    <a:shade val="46275"/>
                    <a:invGamma/>
                  </a:srgbClr>
                </a:gs>
              </a:gsLst>
              <a:lin ang="5400000" scaled="1"/>
            </a:gradFill>
            <a:ln w="9525">
              <a:noFill/>
              <a:round/>
              <a:headEnd/>
              <a:tailEnd/>
            </a:ln>
            <a:effectLst/>
            <a:scene3d>
              <a:camera prst="legacyPerspectiveTopRight">
                <a:rot lat="0" lon="900000" rev="0"/>
              </a:camera>
              <a:lightRig rig="legacyFlat1" dir="t"/>
            </a:scene3d>
            <a:sp3d extrusionH="36500" prstMaterial="legacyMetal">
              <a:bevelT w="13500" h="13500" prst="angle"/>
              <a:bevelB w="13500" h="13500" prst="angle"/>
              <a:extrusionClr>
                <a:srgbClr val="333333"/>
              </a:extrusionClr>
            </a:sp3d>
          </p:spPr>
          <p:txBody>
            <a:bodyPr>
              <a:flatTx/>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sp>
          <p:nvSpPr>
            <p:cNvPr id="27658" name="Freeform 10"/>
            <p:cNvSpPr>
              <a:spLocks/>
            </p:cNvSpPr>
            <p:nvPr/>
          </p:nvSpPr>
          <p:spPr bwMode="gray">
            <a:xfrm>
              <a:off x="956" y="2078"/>
              <a:ext cx="224" cy="569"/>
            </a:xfrm>
            <a:custGeom>
              <a:avLst/>
              <a:gdLst/>
              <a:ahLst/>
              <a:cxnLst>
                <a:cxn ang="0">
                  <a:pos x="103" y="101"/>
                </a:cxn>
                <a:cxn ang="0">
                  <a:pos x="74" y="50"/>
                </a:cxn>
                <a:cxn ang="0">
                  <a:pos x="121" y="1"/>
                </a:cxn>
                <a:cxn ang="0">
                  <a:pos x="171" y="52"/>
                </a:cxn>
                <a:cxn ang="0">
                  <a:pos x="135" y="101"/>
                </a:cxn>
                <a:cxn ang="0">
                  <a:pos x="134" y="124"/>
                </a:cxn>
                <a:cxn ang="0">
                  <a:pos x="209" y="145"/>
                </a:cxn>
                <a:cxn ang="0">
                  <a:pos x="221" y="204"/>
                </a:cxn>
                <a:cxn ang="0">
                  <a:pos x="218" y="321"/>
                </a:cxn>
                <a:cxn ang="0">
                  <a:pos x="209" y="365"/>
                </a:cxn>
                <a:cxn ang="0">
                  <a:pos x="196" y="308"/>
                </a:cxn>
                <a:cxn ang="0">
                  <a:pos x="187" y="202"/>
                </a:cxn>
                <a:cxn ang="0">
                  <a:pos x="170" y="321"/>
                </a:cxn>
                <a:cxn ang="0">
                  <a:pos x="144" y="569"/>
                </a:cxn>
                <a:cxn ang="0">
                  <a:pos x="78" y="565"/>
                </a:cxn>
                <a:cxn ang="0">
                  <a:pos x="50" y="325"/>
                </a:cxn>
                <a:cxn ang="0">
                  <a:pos x="33" y="208"/>
                </a:cxn>
                <a:cxn ang="0">
                  <a:pos x="25" y="310"/>
                </a:cxn>
                <a:cxn ang="0">
                  <a:pos x="12" y="365"/>
                </a:cxn>
                <a:cxn ang="0">
                  <a:pos x="1" y="305"/>
                </a:cxn>
                <a:cxn ang="0">
                  <a:pos x="7" y="184"/>
                </a:cxn>
                <a:cxn ang="0">
                  <a:pos x="23" y="140"/>
                </a:cxn>
                <a:cxn ang="0">
                  <a:pos x="102" y="124"/>
                </a:cxn>
                <a:cxn ang="0">
                  <a:pos x="103" y="101"/>
                </a:cxn>
              </a:cxnLst>
              <a:rect l="0" t="0" r="r" b="b"/>
              <a:pathLst>
                <a:path w="224" h="569">
                  <a:moveTo>
                    <a:pt x="103" y="101"/>
                  </a:moveTo>
                  <a:cubicBezTo>
                    <a:pt x="87" y="94"/>
                    <a:pt x="75" y="75"/>
                    <a:pt x="74" y="50"/>
                  </a:cubicBezTo>
                  <a:cubicBezTo>
                    <a:pt x="72" y="26"/>
                    <a:pt x="90" y="0"/>
                    <a:pt x="121" y="1"/>
                  </a:cubicBezTo>
                  <a:cubicBezTo>
                    <a:pt x="152" y="2"/>
                    <a:pt x="172" y="18"/>
                    <a:pt x="171" y="52"/>
                  </a:cubicBezTo>
                  <a:cubicBezTo>
                    <a:pt x="170" y="85"/>
                    <a:pt x="151" y="96"/>
                    <a:pt x="135" y="101"/>
                  </a:cubicBezTo>
                  <a:cubicBezTo>
                    <a:pt x="132" y="111"/>
                    <a:pt x="132" y="118"/>
                    <a:pt x="134" y="124"/>
                  </a:cubicBezTo>
                  <a:cubicBezTo>
                    <a:pt x="151" y="131"/>
                    <a:pt x="194" y="132"/>
                    <a:pt x="209" y="145"/>
                  </a:cubicBezTo>
                  <a:cubicBezTo>
                    <a:pt x="224" y="156"/>
                    <a:pt x="219" y="175"/>
                    <a:pt x="221" y="204"/>
                  </a:cubicBezTo>
                  <a:lnTo>
                    <a:pt x="218" y="321"/>
                  </a:lnTo>
                  <a:cubicBezTo>
                    <a:pt x="216" y="348"/>
                    <a:pt x="212" y="367"/>
                    <a:pt x="209" y="365"/>
                  </a:cubicBezTo>
                  <a:cubicBezTo>
                    <a:pt x="199" y="370"/>
                    <a:pt x="200" y="335"/>
                    <a:pt x="196" y="308"/>
                  </a:cubicBezTo>
                  <a:lnTo>
                    <a:pt x="187" y="202"/>
                  </a:lnTo>
                  <a:cubicBezTo>
                    <a:pt x="182" y="204"/>
                    <a:pt x="177" y="260"/>
                    <a:pt x="170" y="321"/>
                  </a:cubicBezTo>
                  <a:lnTo>
                    <a:pt x="144" y="569"/>
                  </a:lnTo>
                  <a:lnTo>
                    <a:pt x="78" y="565"/>
                  </a:lnTo>
                  <a:lnTo>
                    <a:pt x="50" y="325"/>
                  </a:lnTo>
                  <a:cubicBezTo>
                    <a:pt x="39" y="255"/>
                    <a:pt x="37" y="211"/>
                    <a:pt x="33" y="208"/>
                  </a:cubicBezTo>
                  <a:lnTo>
                    <a:pt x="25" y="310"/>
                  </a:lnTo>
                  <a:cubicBezTo>
                    <a:pt x="22" y="336"/>
                    <a:pt x="16" y="366"/>
                    <a:pt x="12" y="365"/>
                  </a:cubicBezTo>
                  <a:cubicBezTo>
                    <a:pt x="4" y="365"/>
                    <a:pt x="2" y="335"/>
                    <a:pt x="1" y="305"/>
                  </a:cubicBezTo>
                  <a:cubicBezTo>
                    <a:pt x="0" y="275"/>
                    <a:pt x="3" y="212"/>
                    <a:pt x="7" y="184"/>
                  </a:cubicBezTo>
                  <a:cubicBezTo>
                    <a:pt x="12" y="157"/>
                    <a:pt x="7" y="150"/>
                    <a:pt x="23" y="140"/>
                  </a:cubicBezTo>
                  <a:cubicBezTo>
                    <a:pt x="39" y="131"/>
                    <a:pt x="89" y="131"/>
                    <a:pt x="102" y="124"/>
                  </a:cubicBezTo>
                  <a:cubicBezTo>
                    <a:pt x="106" y="120"/>
                    <a:pt x="108" y="108"/>
                    <a:pt x="103" y="101"/>
                  </a:cubicBezTo>
                  <a:close/>
                </a:path>
              </a:pathLst>
            </a:custGeom>
            <a:gradFill rotWithShape="1">
              <a:gsLst>
                <a:gs pos="0">
                  <a:srgbClr val="FFFFFF"/>
                </a:gs>
                <a:gs pos="100000">
                  <a:srgbClr val="FFFFFF">
                    <a:gamma/>
                    <a:shade val="46275"/>
                    <a:invGamma/>
                  </a:srgbClr>
                </a:gs>
              </a:gsLst>
              <a:lin ang="5400000" scaled="1"/>
            </a:gradFill>
            <a:ln w="9525">
              <a:noFill/>
              <a:round/>
              <a:headEnd/>
              <a:tailEnd/>
            </a:ln>
            <a:effectLst/>
            <a:scene3d>
              <a:camera prst="legacyPerspectiveTopRight">
                <a:rot lat="0" lon="900000" rev="0"/>
              </a:camera>
              <a:lightRig rig="legacyFlat1" dir="t"/>
            </a:scene3d>
            <a:sp3d extrusionH="36500" prstMaterial="legacyMetal">
              <a:bevelT w="13500" h="13500" prst="angle"/>
              <a:bevelB w="13500" h="13500" prst="angle"/>
              <a:extrusionClr>
                <a:srgbClr val="333333"/>
              </a:extrusionClr>
            </a:sp3d>
          </p:spPr>
          <p:txBody>
            <a:bodyPr>
              <a:flatTx/>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grpSp>
      <p:pic>
        <p:nvPicPr>
          <p:cNvPr id="27659" name="Picture 11" descr="161"/>
          <p:cNvPicPr>
            <a:picLocks noChangeAspect="1" noChangeArrowheads="1"/>
          </p:cNvPicPr>
          <p:nvPr/>
        </p:nvPicPr>
        <p:blipFill>
          <a:blip r:embed="rId2" cstate="print"/>
          <a:srcRect/>
          <a:stretch>
            <a:fillRect/>
          </a:stretch>
        </p:blipFill>
        <p:spPr bwMode="auto">
          <a:xfrm>
            <a:off x="7072764" y="1270000"/>
            <a:ext cx="874999" cy="800100"/>
          </a:xfrm>
          <a:prstGeom prst="rect">
            <a:avLst/>
          </a:prstGeom>
          <a:noFill/>
        </p:spPr>
      </p:pic>
      <p:pic>
        <p:nvPicPr>
          <p:cNvPr id="27660" name="Picture 12" descr="232"/>
          <p:cNvPicPr>
            <a:picLocks noChangeAspect="1" noChangeArrowheads="1"/>
          </p:cNvPicPr>
          <p:nvPr/>
        </p:nvPicPr>
        <p:blipFill>
          <a:blip r:embed="rId3" cstate="print"/>
          <a:srcRect/>
          <a:stretch>
            <a:fillRect/>
          </a:stretch>
        </p:blipFill>
        <p:spPr bwMode="auto">
          <a:xfrm>
            <a:off x="5020127" y="2017714"/>
            <a:ext cx="1161458" cy="928687"/>
          </a:xfrm>
          <a:prstGeom prst="rect">
            <a:avLst/>
          </a:prstGeom>
          <a:noFill/>
        </p:spPr>
      </p:pic>
      <p:pic>
        <p:nvPicPr>
          <p:cNvPr id="27661" name="Picture 13" descr="133"/>
          <p:cNvPicPr>
            <a:picLocks noChangeAspect="1" noChangeArrowheads="1"/>
          </p:cNvPicPr>
          <p:nvPr/>
        </p:nvPicPr>
        <p:blipFill>
          <a:blip r:embed="rId4" cstate="print"/>
          <a:srcRect/>
          <a:stretch>
            <a:fillRect/>
          </a:stretch>
        </p:blipFill>
        <p:spPr bwMode="auto">
          <a:xfrm>
            <a:off x="3113541" y="2544764"/>
            <a:ext cx="1112846" cy="1158875"/>
          </a:xfrm>
          <a:prstGeom prst="rect">
            <a:avLst/>
          </a:prstGeom>
          <a:noFill/>
          <a:effectLst/>
        </p:spPr>
      </p:pic>
      <p:grpSp>
        <p:nvGrpSpPr>
          <p:cNvPr id="27662" name="Group 14"/>
          <p:cNvGrpSpPr>
            <a:grpSpLocks/>
          </p:cNvGrpSpPr>
          <p:nvPr/>
        </p:nvGrpSpPr>
        <p:grpSpPr bwMode="auto">
          <a:xfrm>
            <a:off x="517424" y="4700155"/>
            <a:ext cx="1977430" cy="314325"/>
            <a:chOff x="406" y="980"/>
            <a:chExt cx="2330" cy="294"/>
          </a:xfrm>
        </p:grpSpPr>
        <p:sp>
          <p:nvSpPr>
            <p:cNvPr id="27663" name="AutoShape 15"/>
            <p:cNvSpPr>
              <a:spLocks noChangeArrowheads="1"/>
            </p:cNvSpPr>
            <p:nvPr/>
          </p:nvSpPr>
          <p:spPr bwMode="gray">
            <a:xfrm>
              <a:off x="406" y="980"/>
              <a:ext cx="2330" cy="294"/>
            </a:xfrm>
            <a:prstGeom prst="roundRect">
              <a:avLst>
                <a:gd name="adj" fmla="val 50000"/>
              </a:avLst>
            </a:prstGeom>
            <a:gradFill rotWithShape="1">
              <a:gsLst>
                <a:gs pos="0">
                  <a:srgbClr val="B68A1C"/>
                </a:gs>
                <a:gs pos="50000">
                  <a:srgbClr val="B68A1C">
                    <a:gamma/>
                    <a:tint val="72941"/>
                    <a:invGamma/>
                  </a:srgbClr>
                </a:gs>
                <a:gs pos="100000">
                  <a:srgbClr val="B68A1C"/>
                </a:gs>
              </a:gsLst>
              <a:lin ang="0" scaled="1"/>
            </a:gradFill>
            <a:ln w="12700">
              <a:noFill/>
              <a:round/>
              <a:headEnd/>
              <a:tailEnd/>
            </a:ln>
            <a:effectLst>
              <a:outerShdw dist="35921" dir="2700000" algn="ctr" rotWithShape="0">
                <a:srgbClr val="080808">
                  <a:alpha val="50000"/>
                </a:srgbClr>
              </a:outerShdw>
            </a:effectLst>
          </p:spPr>
          <p:txBody>
            <a:bodyPr wrap="none"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sp>
          <p:nvSpPr>
            <p:cNvPr id="27664" name="AutoShape 16"/>
            <p:cNvSpPr>
              <a:spLocks noChangeArrowheads="1"/>
            </p:cNvSpPr>
            <p:nvPr/>
          </p:nvSpPr>
          <p:spPr bwMode="gray">
            <a:xfrm flipH="1">
              <a:off x="2620" y="1005"/>
              <a:ext cx="104" cy="246"/>
            </a:xfrm>
            <a:prstGeom prst="moon">
              <a:avLst>
                <a:gd name="adj" fmla="val 22032"/>
              </a:avLst>
            </a:prstGeom>
            <a:gradFill rotWithShape="1">
              <a:gsLst>
                <a:gs pos="0">
                  <a:srgbClr val="FFFFFF">
                    <a:gamma/>
                    <a:shade val="46275"/>
                    <a:invGamma/>
                    <a:alpha val="0"/>
                  </a:srgbClr>
                </a:gs>
                <a:gs pos="50000">
                  <a:srgbClr val="FFFFFF">
                    <a:alpha val="84000"/>
                  </a:srgbClr>
                </a:gs>
                <a:gs pos="100000">
                  <a:srgbClr val="FFFFFF">
                    <a:gamma/>
                    <a:shade val="46275"/>
                    <a:invGamma/>
                    <a:alpha val="0"/>
                  </a:srgbClr>
                </a:gs>
              </a:gsLst>
              <a:lin ang="5400000" scaled="1"/>
            </a:gradFill>
            <a:ln w="9525">
              <a:noFill/>
              <a:miter lim="800000"/>
              <a:headEnd/>
              <a:tailEnd/>
            </a:ln>
            <a:effectLst/>
          </p:spPr>
          <p:txBody>
            <a:bodyPr wrap="none"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sp>
          <p:nvSpPr>
            <p:cNvPr id="27665" name="AutoShape 17"/>
            <p:cNvSpPr>
              <a:spLocks noChangeArrowheads="1"/>
            </p:cNvSpPr>
            <p:nvPr/>
          </p:nvSpPr>
          <p:spPr bwMode="gray">
            <a:xfrm>
              <a:off x="420" y="1006"/>
              <a:ext cx="104" cy="242"/>
            </a:xfrm>
            <a:prstGeom prst="moon">
              <a:avLst>
                <a:gd name="adj" fmla="val 22032"/>
              </a:avLst>
            </a:prstGeom>
            <a:gradFill rotWithShape="1">
              <a:gsLst>
                <a:gs pos="0">
                  <a:srgbClr val="FFFFFF">
                    <a:gamma/>
                    <a:shade val="46275"/>
                    <a:invGamma/>
                    <a:alpha val="0"/>
                  </a:srgbClr>
                </a:gs>
                <a:gs pos="50000">
                  <a:srgbClr val="FFFFFF">
                    <a:alpha val="84000"/>
                  </a:srgbClr>
                </a:gs>
                <a:gs pos="100000">
                  <a:srgbClr val="FFFFFF">
                    <a:gamma/>
                    <a:shade val="46275"/>
                    <a:invGamma/>
                    <a:alpha val="0"/>
                  </a:srgbClr>
                </a:gs>
              </a:gsLst>
              <a:lin ang="5400000" scaled="1"/>
            </a:gradFill>
            <a:ln w="9525">
              <a:noFill/>
              <a:miter lim="800000"/>
              <a:headEnd/>
              <a:tailEnd/>
            </a:ln>
            <a:effectLst/>
          </p:spPr>
          <p:txBody>
            <a:bodyPr wrap="none"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grpSp>
      <p:grpSp>
        <p:nvGrpSpPr>
          <p:cNvPr id="27672" name="Group 24"/>
          <p:cNvGrpSpPr>
            <a:grpSpLocks/>
          </p:cNvGrpSpPr>
          <p:nvPr/>
        </p:nvGrpSpPr>
        <p:grpSpPr bwMode="auto">
          <a:xfrm>
            <a:off x="2859113" y="3781075"/>
            <a:ext cx="1977430" cy="312737"/>
            <a:chOff x="406" y="980"/>
            <a:chExt cx="2330" cy="294"/>
          </a:xfrm>
        </p:grpSpPr>
        <p:sp>
          <p:nvSpPr>
            <p:cNvPr id="27673" name="AutoShape 25"/>
            <p:cNvSpPr>
              <a:spLocks noChangeArrowheads="1"/>
            </p:cNvSpPr>
            <p:nvPr/>
          </p:nvSpPr>
          <p:spPr bwMode="gray">
            <a:xfrm>
              <a:off x="406" y="980"/>
              <a:ext cx="2330" cy="294"/>
            </a:xfrm>
            <a:prstGeom prst="roundRect">
              <a:avLst>
                <a:gd name="adj" fmla="val 50000"/>
              </a:avLst>
            </a:prstGeom>
            <a:gradFill rotWithShape="1">
              <a:gsLst>
                <a:gs pos="0">
                  <a:srgbClr val="B68A1C"/>
                </a:gs>
                <a:gs pos="50000">
                  <a:srgbClr val="B68A1C">
                    <a:gamma/>
                    <a:tint val="72941"/>
                    <a:invGamma/>
                  </a:srgbClr>
                </a:gs>
                <a:gs pos="100000">
                  <a:srgbClr val="B68A1C"/>
                </a:gs>
              </a:gsLst>
              <a:lin ang="0" scaled="1"/>
            </a:gradFill>
            <a:ln w="12700">
              <a:noFill/>
              <a:round/>
              <a:headEnd/>
              <a:tailEnd/>
            </a:ln>
            <a:effectLst>
              <a:outerShdw dist="35921" dir="2700000" algn="ctr" rotWithShape="0">
                <a:srgbClr val="080808">
                  <a:alpha val="50000"/>
                </a:srgbClr>
              </a:outerShdw>
            </a:effectLst>
          </p:spPr>
          <p:txBody>
            <a:bodyPr wrap="none"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sp>
          <p:nvSpPr>
            <p:cNvPr id="27674" name="AutoShape 26"/>
            <p:cNvSpPr>
              <a:spLocks noChangeArrowheads="1"/>
            </p:cNvSpPr>
            <p:nvPr/>
          </p:nvSpPr>
          <p:spPr bwMode="gray">
            <a:xfrm flipH="1">
              <a:off x="2620" y="1005"/>
              <a:ext cx="104" cy="246"/>
            </a:xfrm>
            <a:prstGeom prst="moon">
              <a:avLst>
                <a:gd name="adj" fmla="val 22032"/>
              </a:avLst>
            </a:prstGeom>
            <a:gradFill rotWithShape="1">
              <a:gsLst>
                <a:gs pos="0">
                  <a:srgbClr val="FFFFFF">
                    <a:gamma/>
                    <a:shade val="46275"/>
                    <a:invGamma/>
                    <a:alpha val="0"/>
                  </a:srgbClr>
                </a:gs>
                <a:gs pos="50000">
                  <a:srgbClr val="FFFFFF">
                    <a:alpha val="84000"/>
                  </a:srgbClr>
                </a:gs>
                <a:gs pos="100000">
                  <a:srgbClr val="FFFFFF">
                    <a:gamma/>
                    <a:shade val="46275"/>
                    <a:invGamma/>
                    <a:alpha val="0"/>
                  </a:srgbClr>
                </a:gs>
              </a:gsLst>
              <a:lin ang="5400000" scaled="1"/>
            </a:gradFill>
            <a:ln w="9525">
              <a:noFill/>
              <a:miter lim="800000"/>
              <a:headEnd/>
              <a:tailEnd/>
            </a:ln>
            <a:effectLst/>
          </p:spPr>
          <p:txBody>
            <a:bodyPr wrap="none"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sp>
          <p:nvSpPr>
            <p:cNvPr id="27675" name="AutoShape 27"/>
            <p:cNvSpPr>
              <a:spLocks noChangeArrowheads="1"/>
            </p:cNvSpPr>
            <p:nvPr/>
          </p:nvSpPr>
          <p:spPr bwMode="gray">
            <a:xfrm>
              <a:off x="420" y="1006"/>
              <a:ext cx="104" cy="242"/>
            </a:xfrm>
            <a:prstGeom prst="moon">
              <a:avLst>
                <a:gd name="adj" fmla="val 22032"/>
              </a:avLst>
            </a:prstGeom>
            <a:gradFill rotWithShape="1">
              <a:gsLst>
                <a:gs pos="0">
                  <a:srgbClr val="FFFFFF">
                    <a:gamma/>
                    <a:shade val="46275"/>
                    <a:invGamma/>
                    <a:alpha val="0"/>
                  </a:srgbClr>
                </a:gs>
                <a:gs pos="50000">
                  <a:srgbClr val="FFFFFF">
                    <a:alpha val="84000"/>
                  </a:srgbClr>
                </a:gs>
                <a:gs pos="100000">
                  <a:srgbClr val="FFFFFF">
                    <a:gamma/>
                    <a:shade val="46275"/>
                    <a:invGamma/>
                    <a:alpha val="0"/>
                  </a:srgbClr>
                </a:gs>
              </a:gsLst>
              <a:lin ang="5400000" scaled="1"/>
            </a:gradFill>
            <a:ln w="9525">
              <a:noFill/>
              <a:miter lim="800000"/>
              <a:headEnd/>
              <a:tailEnd/>
            </a:ln>
            <a:effectLst/>
          </p:spPr>
          <p:txBody>
            <a:bodyPr wrap="none"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grpSp>
      <p:grpSp>
        <p:nvGrpSpPr>
          <p:cNvPr id="27677" name="Group 29"/>
          <p:cNvGrpSpPr>
            <a:grpSpLocks/>
          </p:cNvGrpSpPr>
          <p:nvPr/>
        </p:nvGrpSpPr>
        <p:grpSpPr bwMode="auto">
          <a:xfrm>
            <a:off x="5095335" y="2888441"/>
            <a:ext cx="1977429" cy="314325"/>
            <a:chOff x="406" y="980"/>
            <a:chExt cx="2330" cy="294"/>
          </a:xfrm>
        </p:grpSpPr>
        <p:sp>
          <p:nvSpPr>
            <p:cNvPr id="27678" name="AutoShape 30"/>
            <p:cNvSpPr>
              <a:spLocks noChangeArrowheads="1"/>
            </p:cNvSpPr>
            <p:nvPr/>
          </p:nvSpPr>
          <p:spPr bwMode="gray">
            <a:xfrm>
              <a:off x="406" y="980"/>
              <a:ext cx="2330" cy="294"/>
            </a:xfrm>
            <a:prstGeom prst="roundRect">
              <a:avLst>
                <a:gd name="adj" fmla="val 50000"/>
              </a:avLst>
            </a:prstGeom>
            <a:gradFill rotWithShape="1">
              <a:gsLst>
                <a:gs pos="0">
                  <a:srgbClr val="B68A1C"/>
                </a:gs>
                <a:gs pos="50000">
                  <a:srgbClr val="B68A1C">
                    <a:gamma/>
                    <a:tint val="72941"/>
                    <a:invGamma/>
                  </a:srgbClr>
                </a:gs>
                <a:gs pos="100000">
                  <a:srgbClr val="B68A1C"/>
                </a:gs>
              </a:gsLst>
              <a:lin ang="0" scaled="1"/>
            </a:gradFill>
            <a:ln w="12700">
              <a:noFill/>
              <a:round/>
              <a:headEnd/>
              <a:tailEnd/>
            </a:ln>
            <a:effectLst>
              <a:outerShdw dist="35921" dir="2700000" algn="ctr" rotWithShape="0">
                <a:srgbClr val="080808">
                  <a:alpha val="50000"/>
                </a:srgbClr>
              </a:outerShdw>
            </a:effectLst>
          </p:spPr>
          <p:txBody>
            <a:bodyPr wrap="none"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sp>
          <p:nvSpPr>
            <p:cNvPr id="27679" name="AutoShape 31"/>
            <p:cNvSpPr>
              <a:spLocks noChangeArrowheads="1"/>
            </p:cNvSpPr>
            <p:nvPr/>
          </p:nvSpPr>
          <p:spPr bwMode="gray">
            <a:xfrm flipH="1">
              <a:off x="2620" y="1005"/>
              <a:ext cx="104" cy="246"/>
            </a:xfrm>
            <a:prstGeom prst="moon">
              <a:avLst>
                <a:gd name="adj" fmla="val 22032"/>
              </a:avLst>
            </a:prstGeom>
            <a:gradFill rotWithShape="1">
              <a:gsLst>
                <a:gs pos="0">
                  <a:srgbClr val="FFFFFF">
                    <a:gamma/>
                    <a:shade val="46275"/>
                    <a:invGamma/>
                    <a:alpha val="0"/>
                  </a:srgbClr>
                </a:gs>
                <a:gs pos="50000">
                  <a:srgbClr val="FFFFFF">
                    <a:alpha val="84000"/>
                  </a:srgbClr>
                </a:gs>
                <a:gs pos="100000">
                  <a:srgbClr val="FFFFFF">
                    <a:gamma/>
                    <a:shade val="46275"/>
                    <a:invGamma/>
                    <a:alpha val="0"/>
                  </a:srgbClr>
                </a:gs>
              </a:gsLst>
              <a:lin ang="5400000" scaled="1"/>
            </a:gradFill>
            <a:ln w="9525">
              <a:noFill/>
              <a:miter lim="800000"/>
              <a:headEnd/>
              <a:tailEnd/>
            </a:ln>
            <a:effectLst/>
          </p:spPr>
          <p:txBody>
            <a:bodyPr wrap="none"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sp>
          <p:nvSpPr>
            <p:cNvPr id="27680" name="AutoShape 32"/>
            <p:cNvSpPr>
              <a:spLocks noChangeArrowheads="1"/>
            </p:cNvSpPr>
            <p:nvPr/>
          </p:nvSpPr>
          <p:spPr bwMode="gray">
            <a:xfrm>
              <a:off x="420" y="1006"/>
              <a:ext cx="104" cy="242"/>
            </a:xfrm>
            <a:prstGeom prst="moon">
              <a:avLst>
                <a:gd name="adj" fmla="val 22032"/>
              </a:avLst>
            </a:prstGeom>
            <a:gradFill rotWithShape="1">
              <a:gsLst>
                <a:gs pos="0">
                  <a:srgbClr val="FFFFFF">
                    <a:gamma/>
                    <a:shade val="46275"/>
                    <a:invGamma/>
                    <a:alpha val="0"/>
                  </a:srgbClr>
                </a:gs>
                <a:gs pos="50000">
                  <a:srgbClr val="FFFFFF">
                    <a:alpha val="84000"/>
                  </a:srgbClr>
                </a:gs>
                <a:gs pos="100000">
                  <a:srgbClr val="FFFFFF">
                    <a:gamma/>
                    <a:shade val="46275"/>
                    <a:invGamma/>
                    <a:alpha val="0"/>
                  </a:srgbClr>
                </a:gs>
              </a:gsLst>
              <a:lin ang="5400000" scaled="1"/>
            </a:gradFill>
            <a:ln w="9525">
              <a:noFill/>
              <a:miter lim="800000"/>
              <a:headEnd/>
              <a:tailEnd/>
            </a:ln>
            <a:effectLst/>
          </p:spPr>
          <p:txBody>
            <a:bodyPr wrap="none"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grpSp>
      <p:grpSp>
        <p:nvGrpSpPr>
          <p:cNvPr id="27682" name="Group 34"/>
          <p:cNvGrpSpPr>
            <a:grpSpLocks/>
          </p:cNvGrpSpPr>
          <p:nvPr/>
        </p:nvGrpSpPr>
        <p:grpSpPr bwMode="auto">
          <a:xfrm>
            <a:off x="7510263" y="2037574"/>
            <a:ext cx="1977429" cy="314325"/>
            <a:chOff x="406" y="980"/>
            <a:chExt cx="2330" cy="294"/>
          </a:xfrm>
        </p:grpSpPr>
        <p:sp>
          <p:nvSpPr>
            <p:cNvPr id="27683" name="AutoShape 35"/>
            <p:cNvSpPr>
              <a:spLocks noChangeArrowheads="1"/>
            </p:cNvSpPr>
            <p:nvPr/>
          </p:nvSpPr>
          <p:spPr bwMode="gray">
            <a:xfrm>
              <a:off x="406" y="980"/>
              <a:ext cx="2330" cy="294"/>
            </a:xfrm>
            <a:prstGeom prst="roundRect">
              <a:avLst>
                <a:gd name="adj" fmla="val 50000"/>
              </a:avLst>
            </a:prstGeom>
            <a:gradFill rotWithShape="1">
              <a:gsLst>
                <a:gs pos="0">
                  <a:srgbClr val="B68A1C"/>
                </a:gs>
                <a:gs pos="50000">
                  <a:srgbClr val="B68A1C">
                    <a:gamma/>
                    <a:tint val="72941"/>
                    <a:invGamma/>
                  </a:srgbClr>
                </a:gs>
                <a:gs pos="100000">
                  <a:srgbClr val="B68A1C"/>
                </a:gs>
              </a:gsLst>
              <a:lin ang="0" scaled="1"/>
            </a:gradFill>
            <a:ln w="12700">
              <a:noFill/>
              <a:round/>
              <a:headEnd/>
              <a:tailEnd/>
            </a:ln>
            <a:effectLst>
              <a:outerShdw dist="35921" dir="2700000" algn="ctr" rotWithShape="0">
                <a:srgbClr val="080808">
                  <a:alpha val="50000"/>
                </a:srgbClr>
              </a:outerShdw>
            </a:effectLst>
          </p:spPr>
          <p:txBody>
            <a:bodyPr wrap="none"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sp>
          <p:nvSpPr>
            <p:cNvPr id="27684" name="AutoShape 36"/>
            <p:cNvSpPr>
              <a:spLocks noChangeArrowheads="1"/>
            </p:cNvSpPr>
            <p:nvPr/>
          </p:nvSpPr>
          <p:spPr bwMode="gray">
            <a:xfrm flipH="1">
              <a:off x="2620" y="1005"/>
              <a:ext cx="104" cy="246"/>
            </a:xfrm>
            <a:prstGeom prst="moon">
              <a:avLst>
                <a:gd name="adj" fmla="val 22032"/>
              </a:avLst>
            </a:prstGeom>
            <a:gradFill rotWithShape="1">
              <a:gsLst>
                <a:gs pos="0">
                  <a:srgbClr val="FFFFFF">
                    <a:gamma/>
                    <a:shade val="46275"/>
                    <a:invGamma/>
                    <a:alpha val="0"/>
                  </a:srgbClr>
                </a:gs>
                <a:gs pos="50000">
                  <a:srgbClr val="FFFFFF">
                    <a:alpha val="84000"/>
                  </a:srgbClr>
                </a:gs>
                <a:gs pos="100000">
                  <a:srgbClr val="FFFFFF">
                    <a:gamma/>
                    <a:shade val="46275"/>
                    <a:invGamma/>
                    <a:alpha val="0"/>
                  </a:srgbClr>
                </a:gs>
              </a:gsLst>
              <a:lin ang="5400000" scaled="1"/>
            </a:gradFill>
            <a:ln w="9525">
              <a:noFill/>
              <a:miter lim="800000"/>
              <a:headEnd/>
              <a:tailEnd/>
            </a:ln>
            <a:effectLst/>
          </p:spPr>
          <p:txBody>
            <a:bodyPr wrap="none"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sp>
          <p:nvSpPr>
            <p:cNvPr id="27685" name="AutoShape 37"/>
            <p:cNvSpPr>
              <a:spLocks noChangeArrowheads="1"/>
            </p:cNvSpPr>
            <p:nvPr/>
          </p:nvSpPr>
          <p:spPr bwMode="gray">
            <a:xfrm>
              <a:off x="420" y="1006"/>
              <a:ext cx="104" cy="242"/>
            </a:xfrm>
            <a:prstGeom prst="moon">
              <a:avLst>
                <a:gd name="adj" fmla="val 22032"/>
              </a:avLst>
            </a:prstGeom>
            <a:gradFill rotWithShape="1">
              <a:gsLst>
                <a:gs pos="0">
                  <a:srgbClr val="FFFFFF">
                    <a:gamma/>
                    <a:shade val="46275"/>
                    <a:invGamma/>
                    <a:alpha val="0"/>
                  </a:srgbClr>
                </a:gs>
                <a:gs pos="50000">
                  <a:srgbClr val="FFFFFF">
                    <a:alpha val="84000"/>
                  </a:srgbClr>
                </a:gs>
                <a:gs pos="100000">
                  <a:srgbClr val="FFFFFF">
                    <a:gamma/>
                    <a:shade val="46275"/>
                    <a:invGamma/>
                    <a:alpha val="0"/>
                  </a:srgbClr>
                </a:gs>
              </a:gsLst>
              <a:lin ang="5400000" scaled="1"/>
            </a:gradFill>
            <a:ln w="9525">
              <a:noFill/>
              <a:miter lim="800000"/>
              <a:headEnd/>
              <a:tailEnd/>
            </a:ln>
            <a:effectLst/>
          </p:spPr>
          <p:txBody>
            <a:bodyPr wrap="none" anchor="ct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grpSp>
      <p:pic>
        <p:nvPicPr>
          <p:cNvPr id="27687" name="Picture 39" descr="1"/>
          <p:cNvPicPr>
            <a:picLocks noChangeAspect="1" noChangeArrowheads="1"/>
          </p:cNvPicPr>
          <p:nvPr/>
        </p:nvPicPr>
        <p:blipFill>
          <a:blip r:embed="rId5" cstate="print"/>
          <a:srcRect b="28612"/>
          <a:stretch>
            <a:fillRect/>
          </a:stretch>
        </p:blipFill>
        <p:spPr bwMode="auto">
          <a:xfrm>
            <a:off x="9821133" y="4250995"/>
            <a:ext cx="2041525" cy="2286000"/>
          </a:xfrm>
          <a:prstGeom prst="rect">
            <a:avLst/>
          </a:prstGeom>
          <a:noFill/>
        </p:spPr>
      </p:pic>
      <p:sp>
        <p:nvSpPr>
          <p:cNvPr id="41" name="Rectangle 1">
            <a:extLst>
              <a:ext uri="{FF2B5EF4-FFF2-40B4-BE49-F238E27FC236}">
                <a16:creationId xmlns:a16="http://schemas.microsoft.com/office/drawing/2014/main" xmlns="" id="{53A2E178-BF77-445E-8D56-E6568EAB8CA7}"/>
              </a:ext>
            </a:extLst>
          </p:cNvPr>
          <p:cNvSpPr>
            <a:spLocks noChangeArrowheads="1"/>
          </p:cNvSpPr>
          <p:nvPr/>
        </p:nvSpPr>
        <p:spPr bwMode="auto">
          <a:xfrm>
            <a:off x="4535208" y="381083"/>
            <a:ext cx="2693366"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285750" indent="-285750">
              <a:tabLst>
                <a:tab pos="114300" algn="l"/>
                <a:tab pos="228600" algn="l"/>
                <a:tab pos="342900" algn="l"/>
                <a:tab pos="457200" algn="l"/>
                <a:tab pos="571500" algn="l"/>
              </a:tabLst>
              <a:defRPr>
                <a:solidFill>
                  <a:schemeClr val="tx1"/>
                </a:solidFill>
                <a:latin typeface="Arial" panose="020B0604020202020204" pitchFamily="34" charset="0"/>
              </a:defRPr>
            </a:lvl1pPr>
            <a:lvl2pPr marL="742950" indent="-285750">
              <a:tabLst>
                <a:tab pos="114300" algn="l"/>
                <a:tab pos="228600" algn="l"/>
                <a:tab pos="342900" algn="l"/>
                <a:tab pos="457200" algn="l"/>
                <a:tab pos="571500" algn="l"/>
              </a:tabLst>
              <a:defRPr>
                <a:solidFill>
                  <a:schemeClr val="tx1"/>
                </a:solidFill>
                <a:latin typeface="Arial" panose="020B0604020202020204" pitchFamily="34" charset="0"/>
              </a:defRPr>
            </a:lvl2pPr>
            <a:lvl3pPr marL="1143000" indent="-228600">
              <a:tabLst>
                <a:tab pos="114300" algn="l"/>
                <a:tab pos="228600" algn="l"/>
                <a:tab pos="342900" algn="l"/>
                <a:tab pos="457200" algn="l"/>
                <a:tab pos="571500" algn="l"/>
              </a:tabLst>
              <a:defRPr>
                <a:solidFill>
                  <a:schemeClr val="tx1"/>
                </a:solidFill>
                <a:latin typeface="Arial" panose="020B0604020202020204" pitchFamily="34" charset="0"/>
              </a:defRPr>
            </a:lvl3pPr>
            <a:lvl4pPr marL="1600200" indent="-228600">
              <a:tabLst>
                <a:tab pos="114300" algn="l"/>
                <a:tab pos="228600" algn="l"/>
                <a:tab pos="342900" algn="l"/>
                <a:tab pos="457200" algn="l"/>
                <a:tab pos="571500" algn="l"/>
              </a:tabLst>
              <a:defRPr>
                <a:solidFill>
                  <a:schemeClr val="tx1"/>
                </a:solidFill>
                <a:latin typeface="Arial" panose="020B0604020202020204" pitchFamily="34" charset="0"/>
              </a:defRPr>
            </a:lvl4pPr>
            <a:lvl5pPr marL="2057400" indent="-228600">
              <a:tabLst>
                <a:tab pos="114300" algn="l"/>
                <a:tab pos="228600" algn="l"/>
                <a:tab pos="342900" algn="l"/>
                <a:tab pos="457200" algn="l"/>
                <a:tab pos="571500" algn="l"/>
              </a:tabLst>
              <a:defRPr>
                <a:solidFill>
                  <a:schemeClr val="tx1"/>
                </a:solidFill>
                <a:latin typeface="Arial" panose="020B0604020202020204" pitchFamily="34" charset="0"/>
              </a:defRPr>
            </a:lvl5pPr>
            <a:lvl6pPr marL="2514600" indent="-228600" eaLnBrk="0" fontAlgn="base" hangingPunct="0">
              <a:spcBef>
                <a:spcPct val="0"/>
              </a:spcBef>
              <a:spcAft>
                <a:spcPct val="0"/>
              </a:spcAft>
              <a:tabLst>
                <a:tab pos="114300" algn="l"/>
                <a:tab pos="228600" algn="l"/>
                <a:tab pos="342900" algn="l"/>
                <a:tab pos="457200" algn="l"/>
                <a:tab pos="571500" algn="l"/>
              </a:tabLst>
              <a:defRPr>
                <a:solidFill>
                  <a:schemeClr val="tx1"/>
                </a:solidFill>
                <a:latin typeface="Arial" panose="020B0604020202020204" pitchFamily="34" charset="0"/>
              </a:defRPr>
            </a:lvl6pPr>
            <a:lvl7pPr marL="2971800" indent="-228600" eaLnBrk="0" fontAlgn="base" hangingPunct="0">
              <a:spcBef>
                <a:spcPct val="0"/>
              </a:spcBef>
              <a:spcAft>
                <a:spcPct val="0"/>
              </a:spcAft>
              <a:tabLst>
                <a:tab pos="114300" algn="l"/>
                <a:tab pos="228600" algn="l"/>
                <a:tab pos="342900" algn="l"/>
                <a:tab pos="457200" algn="l"/>
                <a:tab pos="571500" algn="l"/>
              </a:tabLst>
              <a:defRPr>
                <a:solidFill>
                  <a:schemeClr val="tx1"/>
                </a:solidFill>
                <a:latin typeface="Arial" panose="020B0604020202020204" pitchFamily="34" charset="0"/>
              </a:defRPr>
            </a:lvl7pPr>
            <a:lvl8pPr marL="3429000" indent="-228600" eaLnBrk="0" fontAlgn="base" hangingPunct="0">
              <a:spcBef>
                <a:spcPct val="0"/>
              </a:spcBef>
              <a:spcAft>
                <a:spcPct val="0"/>
              </a:spcAft>
              <a:tabLst>
                <a:tab pos="114300" algn="l"/>
                <a:tab pos="228600" algn="l"/>
                <a:tab pos="342900" algn="l"/>
                <a:tab pos="457200" algn="l"/>
                <a:tab pos="571500" algn="l"/>
              </a:tabLst>
              <a:defRPr>
                <a:solidFill>
                  <a:schemeClr val="tx1"/>
                </a:solidFill>
                <a:latin typeface="Arial" panose="020B0604020202020204" pitchFamily="34" charset="0"/>
              </a:defRPr>
            </a:lvl8pPr>
            <a:lvl9pPr marL="3886200" indent="-228600" eaLnBrk="0" fontAlgn="base" hangingPunct="0">
              <a:spcBef>
                <a:spcPct val="0"/>
              </a:spcBef>
              <a:spcAft>
                <a:spcPct val="0"/>
              </a:spcAft>
              <a:tabLst>
                <a:tab pos="114300" algn="l"/>
                <a:tab pos="228600" algn="l"/>
                <a:tab pos="342900" algn="l"/>
                <a:tab pos="457200" algn="l"/>
                <a:tab pos="571500" algn="l"/>
              </a:tabLst>
              <a:defRPr>
                <a:solidFill>
                  <a:schemeClr val="tx1"/>
                </a:solidFill>
                <a:latin typeface="Arial" panose="020B0604020202020204" pitchFamily="34" charset="0"/>
              </a:defRPr>
            </a:lvl9pPr>
          </a:lstStyle>
          <a:p>
            <a:pPr algn="just">
              <a:spcBef>
                <a:spcPts val="200"/>
              </a:spcBef>
              <a:spcAft>
                <a:spcPts val="200"/>
              </a:spcAft>
              <a:buFont typeface="Wingdings" panose="05000000000000000000" pitchFamily="2" charset="2"/>
              <a:buChar char="Ø"/>
            </a:pPr>
            <a:r>
              <a:rPr lang="en-US" altLang="en-US" sz="2400" b="1" dirty="0" err="1">
                <a:solidFill>
                  <a:srgbClr val="FF0080"/>
                </a:solidFill>
                <a:cs typeface="Arial" panose="020B0604020202020204" pitchFamily="34" charset="0"/>
              </a:rPr>
              <a:t>Địa</a:t>
            </a:r>
            <a:r>
              <a:rPr lang="en-US" altLang="en-US" sz="2400" b="1" dirty="0">
                <a:solidFill>
                  <a:srgbClr val="FF0080"/>
                </a:solidFill>
                <a:cs typeface="Arial" panose="020B0604020202020204" pitchFamily="34" charset="0"/>
              </a:rPr>
              <a:t> </a:t>
            </a:r>
            <a:r>
              <a:rPr lang="en-US" altLang="en-US" sz="2400" b="1" dirty="0" err="1">
                <a:solidFill>
                  <a:srgbClr val="FF0080"/>
                </a:solidFill>
                <a:cs typeface="Arial" panose="020B0604020202020204" pitchFamily="34" charset="0"/>
              </a:rPr>
              <a:t>tô</a:t>
            </a:r>
            <a:r>
              <a:rPr lang="en-US" altLang="en-US" sz="2400" b="1" dirty="0">
                <a:solidFill>
                  <a:srgbClr val="FF0080"/>
                </a:solidFill>
                <a:cs typeface="Arial" panose="020B0604020202020204" pitchFamily="34" charset="0"/>
              </a:rPr>
              <a:t> </a:t>
            </a:r>
            <a:r>
              <a:rPr lang="en-US" altLang="en-US" sz="2400" b="1" dirty="0" err="1">
                <a:solidFill>
                  <a:srgbClr val="FF0080"/>
                </a:solidFill>
                <a:cs typeface="Arial" panose="020B0604020202020204" pitchFamily="34" charset="0"/>
              </a:rPr>
              <a:t>tuyệt</a:t>
            </a:r>
            <a:r>
              <a:rPr lang="en-US" altLang="en-US" sz="2400" b="1" dirty="0">
                <a:solidFill>
                  <a:srgbClr val="FF0080"/>
                </a:solidFill>
                <a:cs typeface="Arial" panose="020B0604020202020204" pitchFamily="34" charset="0"/>
              </a:rPr>
              <a:t> </a:t>
            </a:r>
            <a:r>
              <a:rPr lang="en-US" altLang="en-US" sz="2400" b="1" dirty="0" err="1">
                <a:solidFill>
                  <a:srgbClr val="FF0080"/>
                </a:solidFill>
                <a:cs typeface="Arial" panose="020B0604020202020204" pitchFamily="34" charset="0"/>
              </a:rPr>
              <a:t>đối</a:t>
            </a:r>
            <a:endParaRPr lang="en-US" altLang="en-US" sz="2400" b="1" dirty="0">
              <a:solidFill>
                <a:srgbClr val="FF0080"/>
              </a:solidFill>
              <a:cs typeface="Arial" panose="020B0604020202020204" pitchFamily="34" charset="0"/>
            </a:endParaRPr>
          </a:p>
        </p:txBody>
      </p:sp>
      <p:sp>
        <p:nvSpPr>
          <p:cNvPr id="43" name="Content Placeholder 2">
            <a:extLst>
              <a:ext uri="{FF2B5EF4-FFF2-40B4-BE49-F238E27FC236}">
                <a16:creationId xmlns:a16="http://schemas.microsoft.com/office/drawing/2014/main" xmlns="" id="{C1A366B6-9010-4977-AC18-6C804D717730}"/>
              </a:ext>
            </a:extLst>
          </p:cNvPr>
          <p:cNvSpPr>
            <a:spLocks/>
          </p:cNvSpPr>
          <p:nvPr/>
        </p:nvSpPr>
        <p:spPr bwMode="auto">
          <a:xfrm>
            <a:off x="7353913" y="2413782"/>
            <a:ext cx="4331023" cy="1255817"/>
          </a:xfrm>
          <a:prstGeom prst="rect">
            <a:avLst/>
          </a:prstGeom>
          <a:solidFill>
            <a:schemeClr val="bg1"/>
          </a:solidFill>
          <a:ln>
            <a:noFill/>
          </a:ln>
          <a:effectLst/>
        </p:spPr>
        <p:txBody>
          <a:bodyPr/>
          <a:lstStyle>
            <a:lvl1pPr marL="342900" indent="-34290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fontAlgn="base">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fontAlgn="base">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fontAlgn="base">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fontAlgn="base">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a:buFontTx/>
              <a:buNone/>
              <a:defRPr/>
            </a:pPr>
            <a:r>
              <a:rPr lang="en-US" sz="1800" dirty="0">
                <a:solidFill>
                  <a:srgbClr val="002060"/>
                </a:solidFill>
              </a:rPr>
              <a:t>L</a:t>
            </a:r>
            <a:r>
              <a:rPr lang="vi-VN" sz="1800" dirty="0">
                <a:solidFill>
                  <a:srgbClr val="002060"/>
                </a:solidFill>
              </a:rPr>
              <a:t>à loại địa tô mà các nhà tư</a:t>
            </a:r>
            <a:r>
              <a:rPr lang="en-US" sz="1800" dirty="0">
                <a:solidFill>
                  <a:srgbClr val="002060"/>
                </a:solidFill>
              </a:rPr>
              <a:t> </a:t>
            </a:r>
            <a:r>
              <a:rPr lang="vi-VN" sz="1800" dirty="0">
                <a:solidFill>
                  <a:srgbClr val="002060"/>
                </a:solidFill>
              </a:rPr>
              <a:t>bản kinh doanh nông nghiệp tuyệt đối phải nộp cho địa chủ</a:t>
            </a:r>
            <a:r>
              <a:rPr lang="en-US" sz="1800" dirty="0">
                <a:solidFill>
                  <a:srgbClr val="002060"/>
                </a:solidFill>
              </a:rPr>
              <a:t>.</a:t>
            </a:r>
            <a:endParaRPr lang="en-US" sz="2000" dirty="0">
              <a:solidFill>
                <a:srgbClr val="A50021"/>
              </a:solidFill>
              <a:latin typeface="+mn-lt"/>
              <a:cs typeface="Times New Roman" panose="02020603050405020304" pitchFamily="18" charset="0"/>
            </a:endParaRPr>
          </a:p>
        </p:txBody>
      </p:sp>
      <p:sp>
        <p:nvSpPr>
          <p:cNvPr id="44" name="TextBox 43">
            <a:extLst>
              <a:ext uri="{FF2B5EF4-FFF2-40B4-BE49-F238E27FC236}">
                <a16:creationId xmlns:a16="http://schemas.microsoft.com/office/drawing/2014/main" xmlns="" id="{69791232-AFAE-4B5C-B6F8-8626F576B7E9}"/>
              </a:ext>
            </a:extLst>
          </p:cNvPr>
          <p:cNvSpPr txBox="1"/>
          <p:nvPr/>
        </p:nvSpPr>
        <p:spPr>
          <a:xfrm>
            <a:off x="5115810" y="3298384"/>
            <a:ext cx="6569126" cy="969496"/>
          </a:xfrm>
          <a:prstGeom prst="rect">
            <a:avLst/>
          </a:prstGeom>
          <a:solidFill>
            <a:schemeClr val="bg1"/>
          </a:solidFill>
        </p:spPr>
        <p:txBody>
          <a:bodyPr wrap="square">
            <a:spAutoFit/>
          </a:bodyPr>
          <a:lstStyle/>
          <a:p>
            <a:pPr algn="ctr">
              <a:defRPr/>
            </a:pPr>
            <a:r>
              <a:rPr lang="en-US" sz="1900" dirty="0">
                <a:solidFill>
                  <a:srgbClr val="CC6600"/>
                </a:solidFill>
                <a:latin typeface="Arial" panose="020B0604020202020204" pitchFamily="34" charset="0"/>
                <a:cs typeface="Times New Roman" panose="02020603050405020304" pitchFamily="18" charset="0"/>
              </a:rPr>
              <a:t>L</a:t>
            </a:r>
            <a:r>
              <a:rPr lang="vi-VN" sz="1900" dirty="0">
                <a:solidFill>
                  <a:srgbClr val="CC6600"/>
                </a:solidFill>
                <a:cs typeface="Times New Roman" panose="02020603050405020304" pitchFamily="18" charset="0"/>
              </a:rPr>
              <a:t>à số </a:t>
            </a:r>
            <a:r>
              <a:rPr lang="vi-VN" sz="1900" b="1" dirty="0">
                <a:cs typeface="Times New Roman" panose="02020603050405020304" pitchFamily="18" charset="0"/>
              </a:rPr>
              <a:t>lợi nhuận siêu ngạch dôi ra </a:t>
            </a:r>
            <a:r>
              <a:rPr lang="vi-VN" sz="1900" dirty="0">
                <a:solidFill>
                  <a:srgbClr val="CC6600"/>
                </a:solidFill>
                <a:cs typeface="Times New Roman" panose="02020603050405020304" pitchFamily="18" charset="0"/>
              </a:rPr>
              <a:t>ngoài lợi nhuận bình quân, hình thành nên bởi chênh lệch giữa giá trị nông sản với </a:t>
            </a:r>
            <a:r>
              <a:rPr lang="en-US" sz="1900" dirty="0">
                <a:solidFill>
                  <a:srgbClr val="CC6600"/>
                </a:solidFill>
                <a:latin typeface="Arial" panose="020B0604020202020204" pitchFamily="34" charset="0"/>
                <a:cs typeface="Times New Roman" panose="02020603050405020304" pitchFamily="18" charset="0"/>
              </a:rPr>
              <a:t>GCSX</a:t>
            </a:r>
            <a:r>
              <a:rPr lang="vi-VN" sz="1900" dirty="0">
                <a:solidFill>
                  <a:srgbClr val="CC6600"/>
                </a:solidFill>
                <a:cs typeface="Times New Roman" panose="02020603050405020304" pitchFamily="18" charset="0"/>
              </a:rPr>
              <a:t> chung của nông phẩm. </a:t>
            </a:r>
          </a:p>
        </p:txBody>
      </p:sp>
      <p:sp>
        <p:nvSpPr>
          <p:cNvPr id="45" name="Rectangle 44">
            <a:extLst>
              <a:ext uri="{FF2B5EF4-FFF2-40B4-BE49-F238E27FC236}">
                <a16:creationId xmlns:a16="http://schemas.microsoft.com/office/drawing/2014/main" xmlns="" id="{16AB4AF9-2AA1-40EE-8DAD-B521E1270781}"/>
              </a:ext>
            </a:extLst>
          </p:cNvPr>
          <p:cNvSpPr/>
          <p:nvPr/>
        </p:nvSpPr>
        <p:spPr>
          <a:xfrm>
            <a:off x="2667453" y="4285592"/>
            <a:ext cx="5852797" cy="646331"/>
          </a:xfrm>
          <a:prstGeom prst="rect">
            <a:avLst/>
          </a:prstGeom>
        </p:spPr>
        <p:txBody>
          <a:bodyPr wrap="square">
            <a:spAutoFit/>
          </a:bodyPr>
          <a:lstStyle/>
          <a:p>
            <a:pPr algn="ctr">
              <a:defRPr/>
            </a:pPr>
            <a:r>
              <a:rPr lang="vi-VN" kern="0" dirty="0">
                <a:solidFill>
                  <a:srgbClr val="006600"/>
                </a:solidFill>
                <a:cs typeface="Times New Roman" panose="02020603050405020304" pitchFamily="18" charset="0"/>
              </a:rPr>
              <a:t>Cơ sở của địa tô tuyệt đối là do </a:t>
            </a:r>
            <a:r>
              <a:rPr lang="vi-VN" b="1" kern="0" dirty="0">
                <a:solidFill>
                  <a:srgbClr val="C00000"/>
                </a:solidFill>
                <a:cs typeface="Times New Roman" panose="02020603050405020304" pitchFamily="18" charset="0"/>
              </a:rPr>
              <a:t>cấu tạo hữu cơ </a:t>
            </a:r>
            <a:r>
              <a:rPr lang="vi-VN" kern="0" dirty="0">
                <a:solidFill>
                  <a:srgbClr val="006600"/>
                </a:solidFill>
                <a:cs typeface="Times New Roman" panose="02020603050405020304" pitchFamily="18" charset="0"/>
              </a:rPr>
              <a:t>của tư bản trong nông nghiệp thấp hơn trong công nghiệp. </a:t>
            </a:r>
            <a:endParaRPr lang="en-US" i="1" kern="0" dirty="0">
              <a:solidFill>
                <a:srgbClr val="006600"/>
              </a:solidFill>
              <a:latin typeface="Times New Roman" panose="02020603050405020304" pitchFamily="18" charset="0"/>
              <a:cs typeface="Times New Roman" panose="02020603050405020304" pitchFamily="18" charset="0"/>
            </a:endParaRPr>
          </a:p>
        </p:txBody>
      </p:sp>
      <p:sp>
        <p:nvSpPr>
          <p:cNvPr id="46" name="TextBox 45">
            <a:extLst>
              <a:ext uri="{FF2B5EF4-FFF2-40B4-BE49-F238E27FC236}">
                <a16:creationId xmlns:a16="http://schemas.microsoft.com/office/drawing/2014/main" xmlns="" id="{B9FE0D24-BA69-4CC0-84FF-7C52B7DB7179}"/>
              </a:ext>
            </a:extLst>
          </p:cNvPr>
          <p:cNvSpPr txBox="1"/>
          <p:nvPr/>
        </p:nvSpPr>
        <p:spPr>
          <a:xfrm>
            <a:off x="669702" y="5399371"/>
            <a:ext cx="4402586" cy="646331"/>
          </a:xfrm>
          <a:prstGeom prst="rect">
            <a:avLst/>
          </a:prstGeom>
          <a:solidFill>
            <a:schemeClr val="bg1"/>
          </a:solidFill>
          <a:ln>
            <a:solidFill>
              <a:schemeClr val="bg1"/>
            </a:solidFill>
          </a:ln>
        </p:spPr>
        <p:txBody>
          <a:bodyPr wrap="square">
            <a:sp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effectLst/>
                <a:uLnTx/>
                <a:uFillTx/>
                <a:latin typeface="Calibri"/>
                <a:ea typeface="+mn-ea"/>
                <a:cs typeface="Times New Roman" panose="02020603050405020304" pitchFamily="18" charset="0"/>
              </a:rPr>
              <a:t>N</a:t>
            </a:r>
            <a:r>
              <a:rPr kumimoji="0" lang="vi-VN" sz="1800" b="0" i="0" u="none" strike="noStrike" kern="0" cap="none" spc="0" normalizeH="0" baseline="0" noProof="0" dirty="0">
                <a:ln>
                  <a:noFill/>
                </a:ln>
                <a:effectLst/>
                <a:uLnTx/>
                <a:uFillTx/>
                <a:latin typeface="Arial" panose="020B0604020202020204" pitchFamily="34" charset="0"/>
                <a:ea typeface="+mn-ea"/>
                <a:cs typeface="Times New Roman" panose="02020603050405020304" pitchFamily="18" charset="0"/>
              </a:rPr>
              <a:t>guyên nhân tồn tại địa tô tuyệt đối là do </a:t>
            </a:r>
            <a:r>
              <a:rPr kumimoji="0" lang="vi-VN" sz="1800" b="1" i="0" u="none" strike="noStrike" kern="0" cap="none" spc="0" normalizeH="0" baseline="0" noProof="0" dirty="0">
                <a:ln>
                  <a:noFill/>
                </a:ln>
                <a:solidFill>
                  <a:srgbClr val="0070C0"/>
                </a:solidFill>
                <a:effectLst/>
                <a:uLnTx/>
                <a:uFillTx/>
                <a:latin typeface="Arial" panose="020B0604020202020204" pitchFamily="34" charset="0"/>
                <a:ea typeface="+mn-ea"/>
                <a:cs typeface="Times New Roman" panose="02020603050405020304" pitchFamily="18" charset="0"/>
              </a:rPr>
              <a:t>chế độ độc quyền sở hữu ruộng đất</a:t>
            </a:r>
          </a:p>
        </p:txBody>
      </p:sp>
      <p:pic>
        <p:nvPicPr>
          <p:cNvPr id="3074" name="Picture 2">
            <a:extLst>
              <a:ext uri="{FF2B5EF4-FFF2-40B4-BE49-F238E27FC236}">
                <a16:creationId xmlns:a16="http://schemas.microsoft.com/office/drawing/2014/main" xmlns="" id="{7DCC8003-60E8-4258-BBF6-60CC73069641}"/>
              </a:ext>
            </a:extLst>
          </p:cNvPr>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329341" y="325599"/>
            <a:ext cx="1779667" cy="17387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3256820929"/>
      </p:ext>
    </p:extLst>
  </p:cSld>
  <p:clrMapOvr>
    <a:masterClrMapping/>
  </p:clrMapOvr>
  <p:timing>
    <p:tnLst>
      <p:par>
        <p:cTn id="1" dur="indefinite" restart="never" nodeType="tmRoot"/>
      </p:par>
    </p:tnLst>
  </p:timing>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loud Callout 7">
            <a:extLst>
              <a:ext uri="{FF2B5EF4-FFF2-40B4-BE49-F238E27FC236}">
                <a16:creationId xmlns:a16="http://schemas.microsoft.com/office/drawing/2014/main" xmlns="" id="{1EBC53AF-AEC1-40AC-AC3C-E9EA96488AF1}"/>
              </a:ext>
            </a:extLst>
          </p:cNvPr>
          <p:cNvSpPr/>
          <p:nvPr/>
        </p:nvSpPr>
        <p:spPr>
          <a:xfrm>
            <a:off x="4763060" y="173872"/>
            <a:ext cx="2697283" cy="1231675"/>
          </a:xfrm>
          <a:prstGeom prst="cloudCallout">
            <a:avLst/>
          </a:prstGeom>
          <a:solidFill>
            <a:srgbClr val="F8F8F8"/>
          </a:solidFill>
          <a:ln>
            <a:solidFill>
              <a:schemeClr val="tx1"/>
            </a:solidFill>
          </a:ln>
        </p:spPr>
        <p:style>
          <a:lnRef idx="1">
            <a:schemeClr val="accent4"/>
          </a:lnRef>
          <a:fillRef idx="2">
            <a:schemeClr val="accent4"/>
          </a:fillRef>
          <a:effectRef idx="1">
            <a:schemeClr val="accent4"/>
          </a:effectRef>
          <a:fontRef idx="minor">
            <a:schemeClr val="dk1"/>
          </a:fontRef>
        </p:style>
        <p:txBody>
          <a:bodyPr rtlCol="0" anchor="ctr"/>
          <a:lstStyle/>
          <a:p>
            <a:pPr algn="ctr"/>
            <a:r>
              <a:rPr lang="en-US" sz="3200" b="1" dirty="0" err="1">
                <a:solidFill>
                  <a:srgbClr val="CC3300"/>
                </a:solidFill>
              </a:rPr>
              <a:t>Ví</a:t>
            </a:r>
            <a:r>
              <a:rPr lang="en-US" sz="3200" b="1" dirty="0">
                <a:solidFill>
                  <a:srgbClr val="CC3300"/>
                </a:solidFill>
              </a:rPr>
              <a:t> </a:t>
            </a:r>
            <a:r>
              <a:rPr lang="en-US" sz="3200" b="1" dirty="0" err="1">
                <a:solidFill>
                  <a:srgbClr val="CC3300"/>
                </a:solidFill>
              </a:rPr>
              <a:t>dụ</a:t>
            </a:r>
            <a:endParaRPr lang="en-US" sz="3200" b="1" dirty="0">
              <a:solidFill>
                <a:srgbClr val="CC3300"/>
              </a:solidFill>
            </a:endParaRPr>
          </a:p>
        </p:txBody>
      </p:sp>
      <p:sp>
        <p:nvSpPr>
          <p:cNvPr id="4" name="TextBox 3">
            <a:extLst>
              <a:ext uri="{FF2B5EF4-FFF2-40B4-BE49-F238E27FC236}">
                <a16:creationId xmlns:a16="http://schemas.microsoft.com/office/drawing/2014/main" xmlns="" id="{1E57D866-A88A-473A-8F87-309C987CB581}"/>
              </a:ext>
            </a:extLst>
          </p:cNvPr>
          <p:cNvSpPr txBox="1"/>
          <p:nvPr/>
        </p:nvSpPr>
        <p:spPr>
          <a:xfrm>
            <a:off x="936171" y="1671268"/>
            <a:ext cx="10319657" cy="4154984"/>
          </a:xfrm>
          <a:prstGeom prst="rect">
            <a:avLst/>
          </a:prstGeom>
          <a:noFill/>
          <a:ln>
            <a:solidFill>
              <a:schemeClr val="tx1"/>
            </a:solidFill>
          </a:ln>
        </p:spPr>
        <p:txBody>
          <a:bodyPr wrap="square">
            <a:spAutoFit/>
          </a:bodyPr>
          <a:lstStyle/>
          <a:p>
            <a:pPr algn="just">
              <a:defRPr/>
            </a:pPr>
            <a:r>
              <a:rPr lang="vi-VN" sz="2400" dirty="0">
                <a:cs typeface="Times New Roman" panose="02020603050405020304" pitchFamily="18" charset="0"/>
              </a:rPr>
              <a:t>Có hai tư bản trong nông nghiệp và trong công nghiệp đều là 100, cấu tạo hữu cơ tư bản trong nông nghiệp là 3/2, cấu tạo hữu cơ tư bản trong công nghiệp là 4/1. Giả sử m' = 100%, thì giá trị sản phẩm và giá trị thặng dư sản xuất ra trong từng lĩnh vực sẽ là: </a:t>
            </a:r>
            <a:endParaRPr lang="en-US" sz="2400" dirty="0">
              <a:cs typeface="Times New Roman" panose="02020603050405020304" pitchFamily="18" charset="0"/>
            </a:endParaRPr>
          </a:p>
          <a:p>
            <a:pPr algn="just">
              <a:defRPr/>
            </a:pPr>
            <a:endParaRPr lang="en-US" sz="2400" dirty="0">
              <a:cs typeface="Times New Roman" panose="02020603050405020304" pitchFamily="18" charset="0"/>
            </a:endParaRPr>
          </a:p>
          <a:p>
            <a:pPr algn="just">
              <a:defRPr/>
            </a:pPr>
            <a:r>
              <a:rPr lang="en-US" sz="2400" dirty="0">
                <a:solidFill>
                  <a:srgbClr val="7030A0"/>
                </a:solidFill>
                <a:latin typeface="Arial" panose="020B0604020202020204" pitchFamily="34" charset="0"/>
                <a:cs typeface="Arial" panose="020B0604020202020204" pitchFamily="34" charset="0"/>
              </a:rPr>
              <a:t>     T</a:t>
            </a:r>
            <a:r>
              <a:rPr lang="vi-VN" sz="2400" dirty="0">
                <a:solidFill>
                  <a:srgbClr val="7030A0"/>
                </a:solidFill>
                <a:latin typeface="Arial" panose="020B0604020202020204" pitchFamily="34" charset="0"/>
                <a:cs typeface="Arial" panose="020B0604020202020204" pitchFamily="34" charset="0"/>
              </a:rPr>
              <a:t>rong công nghiệp : 80c + 20v + 20m = 120 </a:t>
            </a:r>
          </a:p>
          <a:p>
            <a:pPr algn="just">
              <a:defRPr/>
            </a:pPr>
            <a:r>
              <a:rPr lang="en-US" sz="2400" dirty="0">
                <a:solidFill>
                  <a:srgbClr val="7030A0"/>
                </a:solidFill>
                <a:latin typeface="Arial" panose="020B0604020202020204" pitchFamily="34" charset="0"/>
                <a:cs typeface="Arial" panose="020B0604020202020204" pitchFamily="34" charset="0"/>
              </a:rPr>
              <a:t>     </a:t>
            </a:r>
            <a:r>
              <a:rPr lang="vi-VN" sz="2400" dirty="0">
                <a:solidFill>
                  <a:srgbClr val="7030A0"/>
                </a:solidFill>
                <a:latin typeface="Arial" panose="020B0604020202020204" pitchFamily="34" charset="0"/>
                <a:cs typeface="Arial" panose="020B0604020202020204" pitchFamily="34" charset="0"/>
              </a:rPr>
              <a:t>Trong nông nghiệp : 60c + 40v + 40m = 140 </a:t>
            </a:r>
            <a:endParaRPr lang="en-US" sz="2400" dirty="0">
              <a:solidFill>
                <a:srgbClr val="7030A0"/>
              </a:solidFill>
              <a:latin typeface="Arial" panose="020B0604020202020204" pitchFamily="34" charset="0"/>
              <a:cs typeface="Arial" panose="020B0604020202020204" pitchFamily="34" charset="0"/>
            </a:endParaRPr>
          </a:p>
          <a:p>
            <a:pPr algn="just">
              <a:defRPr/>
            </a:pPr>
            <a:endParaRPr lang="vi-VN" sz="2400" dirty="0">
              <a:cs typeface="Times New Roman" panose="02020603050405020304" pitchFamily="18" charset="0"/>
            </a:endParaRPr>
          </a:p>
          <a:p>
            <a:pPr algn="just">
              <a:defRPr/>
            </a:pPr>
            <a:r>
              <a:rPr lang="vi-VN" sz="2400" dirty="0">
                <a:cs typeface="Times New Roman" panose="02020603050405020304" pitchFamily="18" charset="0"/>
              </a:rPr>
              <a:t>Giá trị thặng dư dôi ra trong nông nghiệp so với công nghiệp là: 20. </a:t>
            </a:r>
            <a:endParaRPr lang="en-US" sz="2400" dirty="0">
              <a:cs typeface="Times New Roman" panose="02020603050405020304" pitchFamily="18" charset="0"/>
            </a:endParaRPr>
          </a:p>
          <a:p>
            <a:pPr algn="just">
              <a:defRPr/>
            </a:pPr>
            <a:r>
              <a:rPr lang="vi-VN" sz="2400" dirty="0">
                <a:cs typeface="Times New Roman" panose="02020603050405020304" pitchFamily="18" charset="0"/>
              </a:rPr>
              <a:t>Số chênh lệch này là lợi nhuận siêu ngạch, lợi nhuận siêu ngạch này không bị bình quân hoá mà chuyển hóa thành địa tô tuyệt đối. </a:t>
            </a:r>
          </a:p>
        </p:txBody>
      </p:sp>
      <p:sp>
        <p:nvSpPr>
          <p:cNvPr id="5" name="Google Shape;323;p26">
            <a:extLst>
              <a:ext uri="{FF2B5EF4-FFF2-40B4-BE49-F238E27FC236}">
                <a16:creationId xmlns:a16="http://schemas.microsoft.com/office/drawing/2014/main" xmlns="" id="{A1E59A0F-8CF0-412A-B6BF-0BE0A4451D14}"/>
              </a:ext>
            </a:extLst>
          </p:cNvPr>
          <p:cNvSpPr/>
          <p:nvPr/>
        </p:nvSpPr>
        <p:spPr>
          <a:xfrm rot="16200000">
            <a:off x="-136866" y="138905"/>
            <a:ext cx="914400" cy="636590"/>
          </a:xfrm>
          <a:custGeom>
            <a:avLst/>
            <a:gdLst/>
            <a:ahLst/>
            <a:cxnLst/>
            <a:rect l="l" t="t" r="r" b="b"/>
            <a:pathLst>
              <a:path w="81388" h="48797" extrusionOk="0">
                <a:moveTo>
                  <a:pt x="0" y="0"/>
                </a:moveTo>
                <a:cubicBezTo>
                  <a:pt x="647" y="2464"/>
                  <a:pt x="2603" y="5189"/>
                  <a:pt x="4240" y="6842"/>
                </a:cubicBezTo>
                <a:cubicBezTo>
                  <a:pt x="7464" y="10100"/>
                  <a:pt x="11974" y="11778"/>
                  <a:pt x="16476" y="12645"/>
                </a:cubicBezTo>
                <a:cubicBezTo>
                  <a:pt x="20985" y="13513"/>
                  <a:pt x="25593" y="13660"/>
                  <a:pt x="30128" y="14372"/>
                </a:cubicBezTo>
                <a:cubicBezTo>
                  <a:pt x="35382" y="15191"/>
                  <a:pt x="40809" y="16942"/>
                  <a:pt x="44271" y="20985"/>
                </a:cubicBezTo>
                <a:cubicBezTo>
                  <a:pt x="48273" y="25659"/>
                  <a:pt x="49198" y="32869"/>
                  <a:pt x="54371" y="36209"/>
                </a:cubicBezTo>
                <a:cubicBezTo>
                  <a:pt x="57472" y="38211"/>
                  <a:pt x="61323" y="38285"/>
                  <a:pt x="65076" y="38285"/>
                </a:cubicBezTo>
                <a:cubicBezTo>
                  <a:pt x="65375" y="38285"/>
                  <a:pt x="65673" y="38285"/>
                  <a:pt x="65971" y="38285"/>
                </a:cubicBezTo>
                <a:cubicBezTo>
                  <a:pt x="66304" y="38285"/>
                  <a:pt x="66636" y="38285"/>
                  <a:pt x="66967" y="38288"/>
                </a:cubicBezTo>
                <a:cubicBezTo>
                  <a:pt x="71288" y="38320"/>
                  <a:pt x="76166" y="39098"/>
                  <a:pt x="78630" y="42650"/>
                </a:cubicBezTo>
                <a:cubicBezTo>
                  <a:pt x="79898" y="44483"/>
                  <a:pt x="80299" y="46783"/>
                  <a:pt x="81355" y="48748"/>
                </a:cubicBezTo>
                <a:cubicBezTo>
                  <a:pt x="81363" y="48764"/>
                  <a:pt x="81372" y="48780"/>
                  <a:pt x="81380" y="48797"/>
                </a:cubicBezTo>
                <a:lnTo>
                  <a:pt x="81388" y="0"/>
                </a:lnTo>
                <a:close/>
              </a:path>
            </a:pathLst>
          </a:custGeom>
          <a:solidFill>
            <a:srgbClr val="00B050"/>
          </a:solidFill>
          <a:ln>
            <a:noFill/>
          </a:ln>
        </p:spPr>
        <p:txBody>
          <a:bodyPr spcFirstLastPara="1" lIns="91425" tIns="91425" rIns="91425" bIns="91425" anchor="ctr"/>
          <a:lstStyle/>
          <a:p>
            <a:pPr defTabSz="914400">
              <a:buClr>
                <a:srgbClr val="000000"/>
              </a:buClr>
              <a:defRPr/>
            </a:pPr>
            <a:endParaRPr sz="1400" kern="0">
              <a:solidFill>
                <a:srgbClr val="000000"/>
              </a:solidFill>
              <a:latin typeface="Arial"/>
              <a:cs typeface="Arial"/>
              <a:sym typeface="Arial"/>
            </a:endParaRPr>
          </a:p>
        </p:txBody>
      </p:sp>
      <p:sp>
        <p:nvSpPr>
          <p:cNvPr id="6" name="Google Shape;323;p26">
            <a:extLst>
              <a:ext uri="{FF2B5EF4-FFF2-40B4-BE49-F238E27FC236}">
                <a16:creationId xmlns:a16="http://schemas.microsoft.com/office/drawing/2014/main" xmlns="" id="{940405E1-0D26-4DA2-9477-4935BE0BF33E}"/>
              </a:ext>
            </a:extLst>
          </p:cNvPr>
          <p:cNvSpPr/>
          <p:nvPr/>
        </p:nvSpPr>
        <p:spPr>
          <a:xfrm rot="5400000">
            <a:off x="11347004" y="6062881"/>
            <a:ext cx="753819" cy="936172"/>
          </a:xfrm>
          <a:custGeom>
            <a:avLst/>
            <a:gdLst/>
            <a:ahLst/>
            <a:cxnLst/>
            <a:rect l="l" t="t" r="r" b="b"/>
            <a:pathLst>
              <a:path w="81388" h="48797" extrusionOk="0">
                <a:moveTo>
                  <a:pt x="0" y="0"/>
                </a:moveTo>
                <a:cubicBezTo>
                  <a:pt x="647" y="2464"/>
                  <a:pt x="2603" y="5189"/>
                  <a:pt x="4240" y="6842"/>
                </a:cubicBezTo>
                <a:cubicBezTo>
                  <a:pt x="7464" y="10100"/>
                  <a:pt x="11974" y="11778"/>
                  <a:pt x="16476" y="12645"/>
                </a:cubicBezTo>
                <a:cubicBezTo>
                  <a:pt x="20985" y="13513"/>
                  <a:pt x="25593" y="13660"/>
                  <a:pt x="30128" y="14372"/>
                </a:cubicBezTo>
                <a:cubicBezTo>
                  <a:pt x="35382" y="15191"/>
                  <a:pt x="40809" y="16942"/>
                  <a:pt x="44271" y="20985"/>
                </a:cubicBezTo>
                <a:cubicBezTo>
                  <a:pt x="48273" y="25659"/>
                  <a:pt x="49198" y="32869"/>
                  <a:pt x="54371" y="36209"/>
                </a:cubicBezTo>
                <a:cubicBezTo>
                  <a:pt x="57472" y="38211"/>
                  <a:pt x="61323" y="38285"/>
                  <a:pt x="65076" y="38285"/>
                </a:cubicBezTo>
                <a:cubicBezTo>
                  <a:pt x="65375" y="38285"/>
                  <a:pt x="65673" y="38285"/>
                  <a:pt x="65971" y="38285"/>
                </a:cubicBezTo>
                <a:cubicBezTo>
                  <a:pt x="66304" y="38285"/>
                  <a:pt x="66636" y="38285"/>
                  <a:pt x="66967" y="38288"/>
                </a:cubicBezTo>
                <a:cubicBezTo>
                  <a:pt x="71288" y="38320"/>
                  <a:pt x="76166" y="39098"/>
                  <a:pt x="78630" y="42650"/>
                </a:cubicBezTo>
                <a:cubicBezTo>
                  <a:pt x="79898" y="44483"/>
                  <a:pt x="80299" y="46783"/>
                  <a:pt x="81355" y="48748"/>
                </a:cubicBezTo>
                <a:cubicBezTo>
                  <a:pt x="81363" y="48764"/>
                  <a:pt x="81372" y="48780"/>
                  <a:pt x="81380" y="48797"/>
                </a:cubicBezTo>
                <a:lnTo>
                  <a:pt x="81388" y="0"/>
                </a:lnTo>
                <a:close/>
              </a:path>
            </a:pathLst>
          </a:custGeom>
          <a:solidFill>
            <a:srgbClr val="00B050"/>
          </a:solidFill>
          <a:ln>
            <a:noFill/>
          </a:ln>
        </p:spPr>
        <p:txBody>
          <a:bodyPr spcFirstLastPara="1" lIns="91425" tIns="91425" rIns="91425" bIns="91425" anchor="ctr"/>
          <a:lstStyle/>
          <a:p>
            <a:pPr defTabSz="914400">
              <a:buClr>
                <a:srgbClr val="000000"/>
              </a:buClr>
              <a:defRPr/>
            </a:pPr>
            <a:endParaRPr sz="1400" kern="0">
              <a:solidFill>
                <a:srgbClr val="000000"/>
              </a:solidFill>
              <a:latin typeface="Arial"/>
              <a:cs typeface="Arial"/>
              <a:sym typeface="Arial"/>
            </a:endParaRPr>
          </a:p>
        </p:txBody>
      </p:sp>
      <p:sp>
        <p:nvSpPr>
          <p:cNvPr id="7" name="Google Shape;323;p26">
            <a:extLst>
              <a:ext uri="{FF2B5EF4-FFF2-40B4-BE49-F238E27FC236}">
                <a16:creationId xmlns:a16="http://schemas.microsoft.com/office/drawing/2014/main" xmlns="" id="{ED884E3B-CB3D-4205-A3D9-305D5441FE66}"/>
              </a:ext>
            </a:extLst>
          </p:cNvPr>
          <p:cNvSpPr/>
          <p:nvPr/>
        </p:nvSpPr>
        <p:spPr>
          <a:xfrm>
            <a:off x="11553370" y="14216"/>
            <a:ext cx="636592" cy="900184"/>
          </a:xfrm>
          <a:custGeom>
            <a:avLst/>
            <a:gdLst/>
            <a:ahLst/>
            <a:cxnLst/>
            <a:rect l="l" t="t" r="r" b="b"/>
            <a:pathLst>
              <a:path w="81388" h="48797" extrusionOk="0">
                <a:moveTo>
                  <a:pt x="0" y="0"/>
                </a:moveTo>
                <a:cubicBezTo>
                  <a:pt x="647" y="2464"/>
                  <a:pt x="2603" y="5189"/>
                  <a:pt x="4240" y="6842"/>
                </a:cubicBezTo>
                <a:cubicBezTo>
                  <a:pt x="7464" y="10100"/>
                  <a:pt x="11974" y="11778"/>
                  <a:pt x="16476" y="12645"/>
                </a:cubicBezTo>
                <a:cubicBezTo>
                  <a:pt x="20985" y="13513"/>
                  <a:pt x="25593" y="13660"/>
                  <a:pt x="30128" y="14372"/>
                </a:cubicBezTo>
                <a:cubicBezTo>
                  <a:pt x="35382" y="15191"/>
                  <a:pt x="40809" y="16942"/>
                  <a:pt x="44271" y="20985"/>
                </a:cubicBezTo>
                <a:cubicBezTo>
                  <a:pt x="48273" y="25659"/>
                  <a:pt x="49198" y="32869"/>
                  <a:pt x="54371" y="36209"/>
                </a:cubicBezTo>
                <a:cubicBezTo>
                  <a:pt x="57472" y="38211"/>
                  <a:pt x="61323" y="38285"/>
                  <a:pt x="65076" y="38285"/>
                </a:cubicBezTo>
                <a:cubicBezTo>
                  <a:pt x="65375" y="38285"/>
                  <a:pt x="65673" y="38285"/>
                  <a:pt x="65971" y="38285"/>
                </a:cubicBezTo>
                <a:cubicBezTo>
                  <a:pt x="66304" y="38285"/>
                  <a:pt x="66636" y="38285"/>
                  <a:pt x="66967" y="38288"/>
                </a:cubicBezTo>
                <a:cubicBezTo>
                  <a:pt x="71288" y="38320"/>
                  <a:pt x="76166" y="39098"/>
                  <a:pt x="78630" y="42650"/>
                </a:cubicBezTo>
                <a:cubicBezTo>
                  <a:pt x="79898" y="44483"/>
                  <a:pt x="80299" y="46783"/>
                  <a:pt x="81355" y="48748"/>
                </a:cubicBezTo>
                <a:cubicBezTo>
                  <a:pt x="81363" y="48764"/>
                  <a:pt x="81372" y="48780"/>
                  <a:pt x="81380" y="48797"/>
                </a:cubicBezTo>
                <a:lnTo>
                  <a:pt x="81388" y="0"/>
                </a:lnTo>
                <a:close/>
              </a:path>
            </a:pathLst>
          </a:custGeom>
          <a:solidFill>
            <a:srgbClr val="00B050"/>
          </a:solidFill>
          <a:ln>
            <a:noFill/>
          </a:ln>
        </p:spPr>
        <p:txBody>
          <a:bodyPr spcFirstLastPara="1" lIns="91425" tIns="91425" rIns="91425" bIns="91425" anchor="ctr"/>
          <a:lstStyle/>
          <a:p>
            <a:pPr defTabSz="914400">
              <a:buClr>
                <a:srgbClr val="000000"/>
              </a:buClr>
              <a:defRPr/>
            </a:pPr>
            <a:endParaRPr sz="1400" kern="0">
              <a:solidFill>
                <a:srgbClr val="000000"/>
              </a:solidFill>
              <a:latin typeface="Arial"/>
              <a:cs typeface="Arial"/>
              <a:sym typeface="Arial"/>
            </a:endParaRPr>
          </a:p>
        </p:txBody>
      </p:sp>
      <p:sp>
        <p:nvSpPr>
          <p:cNvPr id="8" name="Google Shape;323;p26">
            <a:extLst>
              <a:ext uri="{FF2B5EF4-FFF2-40B4-BE49-F238E27FC236}">
                <a16:creationId xmlns:a16="http://schemas.microsoft.com/office/drawing/2014/main" xmlns="" id="{25695DF9-E5A9-4A91-965D-D6E484457DDA}"/>
              </a:ext>
            </a:extLst>
          </p:cNvPr>
          <p:cNvSpPr/>
          <p:nvPr/>
        </p:nvSpPr>
        <p:spPr>
          <a:xfrm rot="10800000">
            <a:off x="0" y="6091973"/>
            <a:ext cx="636592" cy="793112"/>
          </a:xfrm>
          <a:custGeom>
            <a:avLst/>
            <a:gdLst/>
            <a:ahLst/>
            <a:cxnLst/>
            <a:rect l="l" t="t" r="r" b="b"/>
            <a:pathLst>
              <a:path w="81388" h="48797" extrusionOk="0">
                <a:moveTo>
                  <a:pt x="0" y="0"/>
                </a:moveTo>
                <a:cubicBezTo>
                  <a:pt x="647" y="2464"/>
                  <a:pt x="2603" y="5189"/>
                  <a:pt x="4240" y="6842"/>
                </a:cubicBezTo>
                <a:cubicBezTo>
                  <a:pt x="7464" y="10100"/>
                  <a:pt x="11974" y="11778"/>
                  <a:pt x="16476" y="12645"/>
                </a:cubicBezTo>
                <a:cubicBezTo>
                  <a:pt x="20985" y="13513"/>
                  <a:pt x="25593" y="13660"/>
                  <a:pt x="30128" y="14372"/>
                </a:cubicBezTo>
                <a:cubicBezTo>
                  <a:pt x="35382" y="15191"/>
                  <a:pt x="40809" y="16942"/>
                  <a:pt x="44271" y="20985"/>
                </a:cubicBezTo>
                <a:cubicBezTo>
                  <a:pt x="48273" y="25659"/>
                  <a:pt x="49198" y="32869"/>
                  <a:pt x="54371" y="36209"/>
                </a:cubicBezTo>
                <a:cubicBezTo>
                  <a:pt x="57472" y="38211"/>
                  <a:pt x="61323" y="38285"/>
                  <a:pt x="65076" y="38285"/>
                </a:cubicBezTo>
                <a:cubicBezTo>
                  <a:pt x="65375" y="38285"/>
                  <a:pt x="65673" y="38285"/>
                  <a:pt x="65971" y="38285"/>
                </a:cubicBezTo>
                <a:cubicBezTo>
                  <a:pt x="66304" y="38285"/>
                  <a:pt x="66636" y="38285"/>
                  <a:pt x="66967" y="38288"/>
                </a:cubicBezTo>
                <a:cubicBezTo>
                  <a:pt x="71288" y="38320"/>
                  <a:pt x="76166" y="39098"/>
                  <a:pt x="78630" y="42650"/>
                </a:cubicBezTo>
                <a:cubicBezTo>
                  <a:pt x="79898" y="44483"/>
                  <a:pt x="80299" y="46783"/>
                  <a:pt x="81355" y="48748"/>
                </a:cubicBezTo>
                <a:cubicBezTo>
                  <a:pt x="81363" y="48764"/>
                  <a:pt x="81372" y="48780"/>
                  <a:pt x="81380" y="48797"/>
                </a:cubicBezTo>
                <a:lnTo>
                  <a:pt x="81388" y="0"/>
                </a:lnTo>
                <a:close/>
              </a:path>
            </a:pathLst>
          </a:custGeom>
          <a:solidFill>
            <a:srgbClr val="00B050"/>
          </a:solidFill>
          <a:ln>
            <a:noFill/>
          </a:ln>
        </p:spPr>
        <p:txBody>
          <a:bodyPr spcFirstLastPara="1" lIns="91425" tIns="91425" rIns="91425" bIns="91425" anchor="ctr"/>
          <a:lstStyle/>
          <a:p>
            <a:pPr defTabSz="914400">
              <a:buClr>
                <a:srgbClr val="000000"/>
              </a:buClr>
              <a:defRPr/>
            </a:pPr>
            <a:endParaRPr sz="1400" kern="0">
              <a:solidFill>
                <a:srgbClr val="000000"/>
              </a:solidFill>
              <a:latin typeface="Arial"/>
              <a:cs typeface="Arial"/>
              <a:sym typeface="Arial"/>
            </a:endParaRPr>
          </a:p>
        </p:txBody>
      </p:sp>
    </p:spTree>
    <p:extLst>
      <p:ext uri="{BB962C8B-B14F-4D97-AF65-F5344CB8AC3E}">
        <p14:creationId xmlns:p14="http://schemas.microsoft.com/office/powerpoint/2010/main" val="4237724730"/>
      </p:ext>
    </p:extLst>
  </p:cSld>
  <p:clrMapOvr>
    <a:masterClrMapping/>
  </p:clrMapOvr>
  <p:timing>
    <p:tnLst>
      <p:par>
        <p:cTn id="1" dur="indefinite" restart="never" nodeType="tmRoot"/>
      </p:par>
    </p:tnLst>
  </p:timing>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 name="Text Box 2">
            <a:extLst>
              <a:ext uri="{FF2B5EF4-FFF2-40B4-BE49-F238E27FC236}">
                <a16:creationId xmlns:a16="http://schemas.microsoft.com/office/drawing/2014/main" xmlns="" id="{FBCFB1D3-F969-4F55-9C04-663A2E783277}"/>
              </a:ext>
            </a:extLst>
          </p:cNvPr>
          <p:cNvSpPr txBox="1">
            <a:spLocks noChangeArrowheads="1"/>
          </p:cNvSpPr>
          <p:nvPr/>
        </p:nvSpPr>
        <p:spPr bwMode="auto">
          <a:xfrm>
            <a:off x="1493611" y="1100139"/>
            <a:ext cx="8534400" cy="461962"/>
          </a:xfrm>
          <a:prstGeom prst="rect">
            <a:avLst/>
          </a:prstGeom>
          <a:solidFill>
            <a:schemeClr val="bg1"/>
          </a:solidFill>
          <a:ln>
            <a:noFill/>
          </a:ln>
          <a:effec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eaLnBrk="1" hangingPunct="1">
              <a:defRPr/>
            </a:pPr>
            <a:r>
              <a:rPr lang="vi-VN" sz="2400" b="1" i="1" kern="0" dirty="0">
                <a:latin typeface="Times New Roman" panose="02020603050405020304" pitchFamily="18" charset="0"/>
                <a:cs typeface="Times New Roman" panose="02020603050405020304" pitchFamily="18" charset="0"/>
              </a:rPr>
              <a:t>Địa tô độc quyền</a:t>
            </a:r>
            <a:r>
              <a:rPr lang="en-US" sz="2400" b="1" i="1" kern="0" dirty="0">
                <a:latin typeface="Times New Roman" panose="02020603050405020304" pitchFamily="18" charset="0"/>
                <a:cs typeface="Times New Roman" panose="02020603050405020304" pitchFamily="18" charset="0"/>
              </a:rPr>
              <a:t> </a:t>
            </a:r>
            <a:r>
              <a:rPr lang="en-US" sz="2400" b="1" i="1" kern="0" dirty="0" err="1">
                <a:latin typeface="Times New Roman" panose="02020603050405020304" pitchFamily="18" charset="0"/>
                <a:cs typeface="Times New Roman" panose="02020603050405020304" pitchFamily="18" charset="0"/>
              </a:rPr>
              <a:t>là</a:t>
            </a:r>
            <a:r>
              <a:rPr lang="en-US" sz="2400" b="1" i="1" kern="0" dirty="0">
                <a:latin typeface="Times New Roman" panose="02020603050405020304" pitchFamily="18" charset="0"/>
                <a:cs typeface="Times New Roman" panose="02020603050405020304" pitchFamily="18" charset="0"/>
              </a:rPr>
              <a:t> </a:t>
            </a:r>
            <a:r>
              <a:rPr lang="vi-VN" sz="2400" i="1" dirty="0">
                <a:latin typeface="Times New Roman" panose="02020603050405020304" pitchFamily="18" charset="0"/>
                <a:cs typeface="Times New Roman" panose="02020603050405020304" pitchFamily="18" charset="0"/>
              </a:rPr>
              <a:t>hình thức đặc biệt của </a:t>
            </a:r>
            <a:r>
              <a:rPr lang="en-US" sz="2400" i="1" dirty="0" err="1">
                <a:latin typeface="Times New Roman" panose="02020603050405020304" pitchFamily="18" charset="0"/>
                <a:cs typeface="Times New Roman" panose="02020603050405020304" pitchFamily="18" charset="0"/>
              </a:rPr>
              <a:t>địa</a:t>
            </a:r>
            <a:r>
              <a:rPr lang="en-US" sz="2400" i="1" dirty="0">
                <a:latin typeface="Times New Roman" panose="02020603050405020304" pitchFamily="18" charset="0"/>
                <a:cs typeface="Times New Roman" panose="02020603050405020304" pitchFamily="18" charset="0"/>
              </a:rPr>
              <a:t> </a:t>
            </a:r>
            <a:r>
              <a:rPr lang="en-US" sz="2400" i="1" dirty="0" err="1">
                <a:latin typeface="Times New Roman" panose="02020603050405020304" pitchFamily="18" charset="0"/>
                <a:cs typeface="Times New Roman" panose="02020603050405020304" pitchFamily="18" charset="0"/>
              </a:rPr>
              <a:t>tô</a:t>
            </a:r>
            <a:r>
              <a:rPr lang="en-US" sz="2400" i="1" dirty="0">
                <a:latin typeface="Times New Roman" panose="02020603050405020304" pitchFamily="18" charset="0"/>
                <a:cs typeface="Times New Roman" panose="02020603050405020304" pitchFamily="18" charset="0"/>
              </a:rPr>
              <a:t> </a:t>
            </a:r>
            <a:r>
              <a:rPr lang="en-US" sz="2400" i="1" dirty="0" err="1">
                <a:latin typeface="Times New Roman" panose="02020603050405020304" pitchFamily="18" charset="0"/>
                <a:cs typeface="Times New Roman" panose="02020603050405020304" pitchFamily="18" charset="0"/>
              </a:rPr>
              <a:t>tư</a:t>
            </a:r>
            <a:r>
              <a:rPr lang="en-US" sz="2400" i="1" dirty="0">
                <a:latin typeface="Times New Roman" panose="02020603050405020304" pitchFamily="18" charset="0"/>
                <a:cs typeface="Times New Roman" panose="02020603050405020304" pitchFamily="18" charset="0"/>
              </a:rPr>
              <a:t> </a:t>
            </a:r>
            <a:r>
              <a:rPr lang="en-US" sz="2400" i="1" dirty="0" err="1">
                <a:latin typeface="Times New Roman" panose="02020603050405020304" pitchFamily="18" charset="0"/>
                <a:cs typeface="Times New Roman" panose="02020603050405020304" pitchFamily="18" charset="0"/>
              </a:rPr>
              <a:t>bản</a:t>
            </a:r>
            <a:r>
              <a:rPr lang="en-US" sz="2400" i="1" dirty="0">
                <a:latin typeface="Times New Roman" panose="02020603050405020304" pitchFamily="18" charset="0"/>
                <a:cs typeface="Times New Roman" panose="02020603050405020304" pitchFamily="18" charset="0"/>
              </a:rPr>
              <a:t> </a:t>
            </a:r>
            <a:r>
              <a:rPr lang="en-US" sz="2400" i="1" dirty="0" err="1">
                <a:latin typeface="Times New Roman" panose="02020603050405020304" pitchFamily="18" charset="0"/>
                <a:cs typeface="Times New Roman" panose="02020603050405020304" pitchFamily="18" charset="0"/>
              </a:rPr>
              <a:t>chủ</a:t>
            </a:r>
            <a:r>
              <a:rPr lang="en-US" sz="2400" i="1" dirty="0">
                <a:latin typeface="Times New Roman" panose="02020603050405020304" pitchFamily="18" charset="0"/>
                <a:cs typeface="Times New Roman" panose="02020603050405020304" pitchFamily="18" charset="0"/>
              </a:rPr>
              <a:t> </a:t>
            </a:r>
            <a:r>
              <a:rPr lang="en-US" sz="2400" i="1" dirty="0" err="1">
                <a:latin typeface="Times New Roman" panose="02020603050405020304" pitchFamily="18" charset="0"/>
                <a:cs typeface="Times New Roman" panose="02020603050405020304" pitchFamily="18" charset="0"/>
              </a:rPr>
              <a:t>nghĩa</a:t>
            </a:r>
            <a:r>
              <a:rPr lang="en-US" sz="2400" i="1" dirty="0">
                <a:latin typeface="Times New Roman" panose="02020603050405020304" pitchFamily="18" charset="0"/>
                <a:cs typeface="Times New Roman" panose="02020603050405020304" pitchFamily="18" charset="0"/>
              </a:rPr>
              <a:t> </a:t>
            </a:r>
            <a:endParaRPr lang="en-US" sz="2400" i="1" dirty="0">
              <a:latin typeface="+mj-lt"/>
              <a:cs typeface="Arial" panose="020B0604020202020204" pitchFamily="34" charset="0"/>
              <a:sym typeface="Arial" panose="020B0604020202020204" pitchFamily="34" charset="0"/>
            </a:endParaRPr>
          </a:p>
        </p:txBody>
      </p:sp>
      <p:sp>
        <p:nvSpPr>
          <p:cNvPr id="25" name="Rectangle 3">
            <a:extLst>
              <a:ext uri="{FF2B5EF4-FFF2-40B4-BE49-F238E27FC236}">
                <a16:creationId xmlns:a16="http://schemas.microsoft.com/office/drawing/2014/main" xmlns="" id="{BCB1EEE3-9E9B-41CA-99A0-FC7B36A88189}"/>
              </a:ext>
            </a:extLst>
          </p:cNvPr>
          <p:cNvSpPr>
            <a:spLocks noChangeArrowheads="1"/>
          </p:cNvSpPr>
          <p:nvPr/>
        </p:nvSpPr>
        <p:spPr bwMode="auto">
          <a:xfrm>
            <a:off x="1493611" y="1978251"/>
            <a:ext cx="4547960" cy="1262064"/>
          </a:xfrm>
          <a:prstGeom prst="rect">
            <a:avLst/>
          </a:prstGeom>
          <a:solidFill>
            <a:srgbClr val="FFCC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eaLnBrk="1" hangingPunct="1"/>
            <a:r>
              <a:rPr lang="en-US" altLang="en-US" sz="2400" b="1" dirty="0" err="1">
                <a:solidFill>
                  <a:srgbClr val="3333CC"/>
                </a:solidFill>
                <a:latin typeface=".VnTimeH" panose="020B7200000000000000" pitchFamily="34" charset="0"/>
                <a:cs typeface="Arial" panose="020B0604020202020204" pitchFamily="34" charset="0"/>
                <a:sym typeface="Arial" panose="020B0604020202020204" pitchFamily="34" charset="0"/>
              </a:rPr>
              <a:t>N«ng</a:t>
            </a:r>
            <a:r>
              <a:rPr lang="en-US" altLang="en-US" sz="2400" b="1" dirty="0">
                <a:solidFill>
                  <a:srgbClr val="3333CC"/>
                </a:solidFill>
                <a:latin typeface=".VnTimeH" panose="020B7200000000000000" pitchFamily="34" charset="0"/>
                <a:cs typeface="Arial" panose="020B0604020202020204" pitchFamily="34" charset="0"/>
                <a:sym typeface="Arial" panose="020B0604020202020204" pitchFamily="34" charset="0"/>
              </a:rPr>
              <a:t> </a:t>
            </a:r>
            <a:r>
              <a:rPr lang="en-US" altLang="en-US" sz="2400" b="1" dirty="0" err="1">
                <a:solidFill>
                  <a:srgbClr val="3333CC"/>
                </a:solidFill>
                <a:latin typeface=".VnTimeH" panose="020B7200000000000000" pitchFamily="34" charset="0"/>
                <a:cs typeface="Arial" panose="020B0604020202020204" pitchFamily="34" charset="0"/>
                <a:sym typeface="Arial" panose="020B0604020202020204" pitchFamily="34" charset="0"/>
              </a:rPr>
              <a:t>nghiÖp</a:t>
            </a:r>
            <a:r>
              <a:rPr lang="en-US" altLang="en-US" sz="2400" b="1" dirty="0">
                <a:solidFill>
                  <a:srgbClr val="3333CC"/>
                </a:solidFill>
                <a:latin typeface=".VnTime" panose="020B7200000000000000" pitchFamily="34" charset="0"/>
                <a:cs typeface="Arial" panose="020B0604020202020204" pitchFamily="34" charset="0"/>
                <a:sym typeface="Arial" panose="020B0604020202020204" pitchFamily="34" charset="0"/>
              </a:rPr>
              <a:t>:</a:t>
            </a:r>
          </a:p>
          <a:p>
            <a:pPr algn="ctr" eaLnBrk="1" hangingPunct="1"/>
            <a:r>
              <a:rPr lang="en-US" altLang="en-US" sz="2400" dirty="0">
                <a:latin typeface=".VnTime" panose="020B7200000000000000" pitchFamily="34" charset="0"/>
                <a:cs typeface="Arial" panose="020B0604020202020204" pitchFamily="34" charset="0"/>
                <a:sym typeface="Arial" panose="020B0604020202020204" pitchFamily="34" charset="0"/>
              </a:rPr>
              <a:t> </a:t>
            </a:r>
            <a:r>
              <a:rPr lang="en-US" altLang="en-US" sz="2400" dirty="0" err="1">
                <a:latin typeface=".VnTime" panose="020B7200000000000000" pitchFamily="34" charset="0"/>
                <a:cs typeface="Arial" panose="020B0604020202020204" pitchFamily="34" charset="0"/>
                <a:sym typeface="Arial" panose="020B0604020202020204" pitchFamily="34" charset="0"/>
              </a:rPr>
              <a:t>Vïng</a:t>
            </a:r>
            <a:r>
              <a:rPr lang="en-US" altLang="en-US" sz="2400" dirty="0">
                <a:latin typeface=".VnTime" panose="020B7200000000000000" pitchFamily="34" charset="0"/>
                <a:cs typeface="Arial" panose="020B0604020202020204" pitchFamily="34" charset="0"/>
                <a:sym typeface="Arial" panose="020B0604020202020204" pitchFamily="34" charset="0"/>
              </a:rPr>
              <a:t> ®</a:t>
            </a:r>
            <a:r>
              <a:rPr lang="en-US" altLang="en-US" sz="2400" dirty="0" err="1">
                <a:latin typeface=".VnTime" panose="020B7200000000000000" pitchFamily="34" charset="0"/>
                <a:cs typeface="Arial" panose="020B0604020202020204" pitchFamily="34" charset="0"/>
                <a:sym typeface="Arial" panose="020B0604020202020204" pitchFamily="34" charset="0"/>
              </a:rPr>
              <a:t>Êt</a:t>
            </a:r>
            <a:r>
              <a:rPr lang="en-US" altLang="en-US" sz="2400" dirty="0">
                <a:latin typeface=".VnTime" panose="020B7200000000000000" pitchFamily="34" charset="0"/>
                <a:cs typeface="Arial" panose="020B0604020202020204" pitchFamily="34" charset="0"/>
                <a:sym typeface="Arial" panose="020B0604020202020204" pitchFamily="34" charset="0"/>
              </a:rPr>
              <a:t> t¹o ra</a:t>
            </a:r>
          </a:p>
          <a:p>
            <a:pPr algn="ctr" eaLnBrk="1" hangingPunct="1"/>
            <a:r>
              <a:rPr lang="en-US" altLang="en-US" sz="2400" dirty="0" err="1">
                <a:latin typeface=".VnTime" panose="020B7200000000000000" pitchFamily="34" charset="0"/>
                <a:cs typeface="Arial" panose="020B0604020202020204" pitchFamily="34" charset="0"/>
                <a:sym typeface="Arial" panose="020B0604020202020204" pitchFamily="34" charset="0"/>
              </a:rPr>
              <a:t>s¶n</a:t>
            </a:r>
            <a:r>
              <a:rPr lang="en-US" altLang="en-US" sz="2400" dirty="0">
                <a:latin typeface=".VnTime" panose="020B7200000000000000" pitchFamily="34" charset="0"/>
                <a:cs typeface="Arial" panose="020B0604020202020204" pitchFamily="34" charset="0"/>
                <a:sym typeface="Arial" panose="020B0604020202020204" pitchFamily="34" charset="0"/>
              </a:rPr>
              <a:t> </a:t>
            </a:r>
            <a:r>
              <a:rPr lang="en-US" altLang="en-US" sz="2400" dirty="0" err="1">
                <a:latin typeface=".VnTime" panose="020B7200000000000000" pitchFamily="34" charset="0"/>
                <a:cs typeface="Arial" panose="020B0604020202020204" pitchFamily="34" charset="0"/>
                <a:sym typeface="Arial" panose="020B0604020202020204" pitchFamily="34" charset="0"/>
              </a:rPr>
              <a:t>phÈm</a:t>
            </a:r>
            <a:r>
              <a:rPr lang="en-US" altLang="en-US" sz="2400" dirty="0">
                <a:latin typeface=".VnTime" panose="020B7200000000000000" pitchFamily="34" charset="0"/>
                <a:cs typeface="Arial" panose="020B0604020202020204" pitchFamily="34" charset="0"/>
                <a:sym typeface="Arial" panose="020B0604020202020204" pitchFamily="34" charset="0"/>
              </a:rPr>
              <a:t> ®</a:t>
            </a:r>
            <a:r>
              <a:rPr lang="en-US" altLang="en-US" sz="2400" dirty="0" err="1">
                <a:latin typeface=".VnTime" panose="020B7200000000000000" pitchFamily="34" charset="0"/>
                <a:cs typeface="Arial" panose="020B0604020202020204" pitchFamily="34" charset="0"/>
                <a:sym typeface="Arial" panose="020B0604020202020204" pitchFamily="34" charset="0"/>
              </a:rPr>
              <a:t>Æc</a:t>
            </a:r>
            <a:r>
              <a:rPr lang="en-US" altLang="en-US" sz="2400" dirty="0">
                <a:latin typeface=".VnTime" panose="020B7200000000000000" pitchFamily="34" charset="0"/>
                <a:cs typeface="Arial" panose="020B0604020202020204" pitchFamily="34" charset="0"/>
                <a:sym typeface="Arial" panose="020B0604020202020204" pitchFamily="34" charset="0"/>
              </a:rPr>
              <a:t> </a:t>
            </a:r>
            <a:r>
              <a:rPr lang="en-US" altLang="en-US" sz="2400" dirty="0" err="1">
                <a:latin typeface=".VnTime" panose="020B7200000000000000" pitchFamily="34" charset="0"/>
                <a:cs typeface="Arial" panose="020B0604020202020204" pitchFamily="34" charset="0"/>
                <a:sym typeface="Arial" panose="020B0604020202020204" pitchFamily="34" charset="0"/>
              </a:rPr>
              <a:t>s¶n</a:t>
            </a:r>
            <a:r>
              <a:rPr lang="en-US" altLang="en-US" sz="2400" dirty="0">
                <a:latin typeface=".VnTime" panose="020B7200000000000000" pitchFamily="34" charset="0"/>
                <a:cs typeface="Arial" panose="020B0604020202020204" pitchFamily="34" charset="0"/>
                <a:sym typeface="Arial" panose="020B0604020202020204" pitchFamily="34" charset="0"/>
              </a:rPr>
              <a:t>....</a:t>
            </a:r>
          </a:p>
        </p:txBody>
      </p:sp>
      <p:sp>
        <p:nvSpPr>
          <p:cNvPr id="26" name="Rectangle 4">
            <a:extLst>
              <a:ext uri="{FF2B5EF4-FFF2-40B4-BE49-F238E27FC236}">
                <a16:creationId xmlns:a16="http://schemas.microsoft.com/office/drawing/2014/main" xmlns="" id="{872348D8-8880-4B65-9053-9E8C78A5D943}"/>
              </a:ext>
            </a:extLst>
          </p:cNvPr>
          <p:cNvSpPr>
            <a:spLocks noChangeArrowheads="1"/>
          </p:cNvSpPr>
          <p:nvPr/>
        </p:nvSpPr>
        <p:spPr bwMode="auto">
          <a:xfrm>
            <a:off x="1493611" y="3507015"/>
            <a:ext cx="4532085" cy="1262063"/>
          </a:xfrm>
          <a:prstGeom prst="rect">
            <a:avLst/>
          </a:prstGeom>
          <a:solidFill>
            <a:srgbClr val="FFCC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eaLnBrk="1" hangingPunct="1"/>
            <a:r>
              <a:rPr lang="en-US" altLang="en-US" sz="2000" b="1" dirty="0" err="1">
                <a:solidFill>
                  <a:srgbClr val="3333CC"/>
                </a:solidFill>
                <a:latin typeface=".VnTimeH" panose="020B7200000000000000" pitchFamily="34" charset="0"/>
                <a:cs typeface="Arial" panose="020B0604020202020204" pitchFamily="34" charset="0"/>
                <a:sym typeface="Arial" panose="020B0604020202020204" pitchFamily="34" charset="0"/>
              </a:rPr>
              <a:t>C«ng</a:t>
            </a:r>
            <a:r>
              <a:rPr lang="en-US" altLang="en-US" sz="2000" b="1" dirty="0">
                <a:solidFill>
                  <a:srgbClr val="3333CC"/>
                </a:solidFill>
                <a:latin typeface=".VnTimeH" panose="020B7200000000000000" pitchFamily="34" charset="0"/>
                <a:cs typeface="Arial" panose="020B0604020202020204" pitchFamily="34" charset="0"/>
                <a:sym typeface="Arial" panose="020B0604020202020204" pitchFamily="34" charset="0"/>
              </a:rPr>
              <a:t> </a:t>
            </a:r>
            <a:r>
              <a:rPr lang="en-US" altLang="en-US" sz="2000" b="1" dirty="0" err="1">
                <a:solidFill>
                  <a:srgbClr val="3333CC"/>
                </a:solidFill>
                <a:latin typeface=".VnTimeH" panose="020B7200000000000000" pitchFamily="34" charset="0"/>
                <a:cs typeface="Arial" panose="020B0604020202020204" pitchFamily="34" charset="0"/>
                <a:sym typeface="Arial" panose="020B0604020202020204" pitchFamily="34" charset="0"/>
              </a:rPr>
              <a:t>nghiÖp</a:t>
            </a:r>
            <a:r>
              <a:rPr lang="en-US" altLang="en-US" sz="2000" b="1" dirty="0">
                <a:solidFill>
                  <a:srgbClr val="3333CC"/>
                </a:solidFill>
                <a:latin typeface=".VnTimeH" panose="020B7200000000000000" pitchFamily="34" charset="0"/>
                <a:cs typeface="Arial" panose="020B0604020202020204" pitchFamily="34" charset="0"/>
                <a:sym typeface="Arial" panose="020B0604020202020204" pitchFamily="34" charset="0"/>
              </a:rPr>
              <a:t> </a:t>
            </a:r>
            <a:r>
              <a:rPr lang="en-US" altLang="en-US" sz="2000" b="1" dirty="0" err="1">
                <a:solidFill>
                  <a:srgbClr val="3333CC"/>
                </a:solidFill>
                <a:latin typeface=".VnTimeH" panose="020B7200000000000000" pitchFamily="34" charset="0"/>
                <a:cs typeface="Arial" panose="020B0604020202020204" pitchFamily="34" charset="0"/>
                <a:sym typeface="Arial" panose="020B0604020202020204" pitchFamily="34" charset="0"/>
              </a:rPr>
              <a:t>khai</a:t>
            </a:r>
            <a:r>
              <a:rPr lang="en-US" altLang="en-US" sz="2000" b="1" dirty="0">
                <a:solidFill>
                  <a:srgbClr val="3333CC"/>
                </a:solidFill>
                <a:latin typeface=".VnTimeH" panose="020B7200000000000000" pitchFamily="34" charset="0"/>
                <a:cs typeface="Arial" panose="020B0604020202020204" pitchFamily="34" charset="0"/>
                <a:sym typeface="Arial" panose="020B0604020202020204" pitchFamily="34" charset="0"/>
              </a:rPr>
              <a:t> </a:t>
            </a:r>
            <a:r>
              <a:rPr lang="en-US" altLang="en-US" sz="2000" b="1" dirty="0" err="1">
                <a:solidFill>
                  <a:srgbClr val="3333CC"/>
                </a:solidFill>
                <a:latin typeface=".VnTimeH" panose="020B7200000000000000" pitchFamily="34" charset="0"/>
                <a:cs typeface="Arial" panose="020B0604020202020204" pitchFamily="34" charset="0"/>
                <a:sym typeface="Arial" panose="020B0604020202020204" pitchFamily="34" charset="0"/>
              </a:rPr>
              <a:t>th¸c</a:t>
            </a:r>
            <a:r>
              <a:rPr lang="en-US" altLang="en-US" sz="2000" b="1" dirty="0">
                <a:solidFill>
                  <a:srgbClr val="3333CC"/>
                </a:solidFill>
                <a:latin typeface=".VnTime" panose="020B7200000000000000" pitchFamily="34" charset="0"/>
                <a:cs typeface="Arial" panose="020B0604020202020204" pitchFamily="34" charset="0"/>
                <a:sym typeface="Arial" panose="020B0604020202020204" pitchFamily="34" charset="0"/>
              </a:rPr>
              <a:t>:</a:t>
            </a:r>
          </a:p>
          <a:p>
            <a:pPr algn="ctr" eaLnBrk="1" hangingPunct="1"/>
            <a:r>
              <a:rPr lang="en-US" altLang="en-US" sz="2000" dirty="0" err="1">
                <a:latin typeface=".VnTime" panose="020B7200000000000000" pitchFamily="34" charset="0"/>
                <a:cs typeface="Arial" panose="020B0604020202020204" pitchFamily="34" charset="0"/>
                <a:sym typeface="Arial" panose="020B0604020202020204" pitchFamily="34" charset="0"/>
              </a:rPr>
              <a:t>Vïng</a:t>
            </a:r>
            <a:r>
              <a:rPr lang="en-US" altLang="en-US" sz="2000" dirty="0">
                <a:latin typeface=".VnTime" panose="020B7200000000000000" pitchFamily="34" charset="0"/>
                <a:cs typeface="Arial" panose="020B0604020202020204" pitchFamily="34" charset="0"/>
                <a:sym typeface="Arial" panose="020B0604020202020204" pitchFamily="34" charset="0"/>
              </a:rPr>
              <a:t> </a:t>
            </a:r>
            <a:r>
              <a:rPr lang="en-US" altLang="en-US" sz="2000" dirty="0" err="1">
                <a:latin typeface=".VnTime" panose="020B7200000000000000" pitchFamily="34" charset="0"/>
                <a:cs typeface="Arial" panose="020B0604020202020204" pitchFamily="34" charset="0"/>
                <a:sym typeface="Arial" panose="020B0604020202020204" pitchFamily="34" charset="0"/>
              </a:rPr>
              <a:t>cã</a:t>
            </a:r>
            <a:r>
              <a:rPr lang="en-US" altLang="en-US" sz="2000" dirty="0">
                <a:latin typeface=".VnTime" panose="020B7200000000000000" pitchFamily="34" charset="0"/>
                <a:cs typeface="Arial" panose="020B0604020202020204" pitchFamily="34" charset="0"/>
                <a:sym typeface="Arial" panose="020B0604020202020204" pitchFamily="34" charset="0"/>
              </a:rPr>
              <a:t> </a:t>
            </a:r>
            <a:r>
              <a:rPr lang="en-US" altLang="en-US" sz="2000" dirty="0" err="1">
                <a:latin typeface=".VnTime" panose="020B7200000000000000" pitchFamily="34" charset="0"/>
                <a:cs typeface="Arial" panose="020B0604020202020204" pitchFamily="34" charset="0"/>
                <a:sym typeface="Arial" panose="020B0604020202020204" pitchFamily="34" charset="0"/>
              </a:rPr>
              <a:t>kho¸ng</a:t>
            </a:r>
            <a:r>
              <a:rPr lang="en-US" altLang="en-US" sz="2000" dirty="0">
                <a:latin typeface=".VnTime" panose="020B7200000000000000" pitchFamily="34" charset="0"/>
                <a:cs typeface="Arial" panose="020B0604020202020204" pitchFamily="34" charset="0"/>
                <a:sym typeface="Arial" panose="020B0604020202020204" pitchFamily="34" charset="0"/>
              </a:rPr>
              <a:t> </a:t>
            </a:r>
            <a:r>
              <a:rPr lang="en-US" altLang="en-US" sz="2000" dirty="0" err="1">
                <a:latin typeface=".VnTime" panose="020B7200000000000000" pitchFamily="34" charset="0"/>
                <a:cs typeface="Arial" panose="020B0604020202020204" pitchFamily="34" charset="0"/>
                <a:sym typeface="Arial" panose="020B0604020202020204" pitchFamily="34" charset="0"/>
              </a:rPr>
              <a:t>s¶n</a:t>
            </a:r>
            <a:endParaRPr lang="en-US" altLang="en-US" sz="2000" dirty="0">
              <a:latin typeface=".VnTime" panose="020B7200000000000000" pitchFamily="34" charset="0"/>
              <a:cs typeface="Arial" panose="020B0604020202020204" pitchFamily="34" charset="0"/>
              <a:sym typeface="Arial" panose="020B0604020202020204" pitchFamily="34" charset="0"/>
            </a:endParaRPr>
          </a:p>
          <a:p>
            <a:pPr algn="ctr" eaLnBrk="1" hangingPunct="1"/>
            <a:r>
              <a:rPr lang="en-US" altLang="en-US" sz="2000" dirty="0">
                <a:latin typeface=".VnTime" panose="020B7200000000000000" pitchFamily="34" charset="0"/>
                <a:cs typeface="Arial" panose="020B0604020202020204" pitchFamily="34" charset="0"/>
                <a:sym typeface="Arial" panose="020B0604020202020204" pitchFamily="34" charset="0"/>
              </a:rPr>
              <a:t> </a:t>
            </a:r>
            <a:r>
              <a:rPr lang="en-US" altLang="en-US" sz="2000" dirty="0" err="1">
                <a:latin typeface=".VnTime" panose="020B7200000000000000" pitchFamily="34" charset="0"/>
                <a:cs typeface="Arial" panose="020B0604020202020204" pitchFamily="34" charset="0"/>
                <a:sym typeface="Arial" panose="020B0604020202020204" pitchFamily="34" charset="0"/>
              </a:rPr>
              <a:t>quý</a:t>
            </a:r>
            <a:r>
              <a:rPr lang="en-US" altLang="en-US" sz="2000" dirty="0">
                <a:latin typeface=".VnTime" panose="020B7200000000000000" pitchFamily="34" charset="0"/>
                <a:cs typeface="Arial" panose="020B0604020202020204" pitchFamily="34" charset="0"/>
                <a:sym typeface="Arial" panose="020B0604020202020204" pitchFamily="34" charset="0"/>
              </a:rPr>
              <a:t> </a:t>
            </a:r>
            <a:r>
              <a:rPr lang="en-US" altLang="en-US" sz="2000" dirty="0" err="1">
                <a:latin typeface=".VnTime" panose="020B7200000000000000" pitchFamily="34" charset="0"/>
                <a:cs typeface="Arial" panose="020B0604020202020204" pitchFamily="34" charset="0"/>
                <a:sym typeface="Arial" panose="020B0604020202020204" pitchFamily="34" charset="0"/>
              </a:rPr>
              <a:t>hiÕm</a:t>
            </a:r>
            <a:r>
              <a:rPr lang="en-US" altLang="en-US" sz="2000" dirty="0">
                <a:latin typeface=".VnTime" panose="020B7200000000000000" pitchFamily="34" charset="0"/>
                <a:cs typeface="Arial" panose="020B0604020202020204" pitchFamily="34" charset="0"/>
                <a:sym typeface="Arial" panose="020B0604020202020204" pitchFamily="34" charset="0"/>
              </a:rPr>
              <a:t>.</a:t>
            </a:r>
          </a:p>
        </p:txBody>
      </p:sp>
      <p:sp>
        <p:nvSpPr>
          <p:cNvPr id="27" name="Rectangle 5">
            <a:extLst>
              <a:ext uri="{FF2B5EF4-FFF2-40B4-BE49-F238E27FC236}">
                <a16:creationId xmlns:a16="http://schemas.microsoft.com/office/drawing/2014/main" xmlns="" id="{9A6C91F5-D0F6-4BBD-865D-C980EB40CC25}"/>
              </a:ext>
            </a:extLst>
          </p:cNvPr>
          <p:cNvSpPr>
            <a:spLocks noChangeArrowheads="1"/>
          </p:cNvSpPr>
          <p:nvPr/>
        </p:nvSpPr>
        <p:spPr bwMode="auto">
          <a:xfrm>
            <a:off x="1509486" y="4921475"/>
            <a:ext cx="4532085" cy="1348695"/>
          </a:xfrm>
          <a:prstGeom prst="rect">
            <a:avLst/>
          </a:prstGeom>
          <a:solidFill>
            <a:srgbClr val="FFCC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eaLnBrk="1" hangingPunct="1"/>
            <a:endParaRPr lang="en-US" altLang="en-US" sz="2400" b="1" dirty="0">
              <a:solidFill>
                <a:srgbClr val="3333CC"/>
              </a:solidFill>
              <a:latin typeface=".VnTime" panose="020B7200000000000000" pitchFamily="34" charset="0"/>
              <a:cs typeface="Arial" panose="020B0604020202020204" pitchFamily="34" charset="0"/>
              <a:sym typeface="Arial" panose="020B0604020202020204" pitchFamily="34" charset="0"/>
            </a:endParaRPr>
          </a:p>
          <a:p>
            <a:pPr algn="ctr" eaLnBrk="1" hangingPunct="1"/>
            <a:r>
              <a:rPr lang="en-US" altLang="en-US" sz="2400" b="1" dirty="0" err="1">
                <a:solidFill>
                  <a:srgbClr val="3333CC"/>
                </a:solidFill>
                <a:latin typeface=".VnTime" panose="020B7200000000000000" pitchFamily="34" charset="0"/>
                <a:cs typeface="Arial" panose="020B0604020202020204" pitchFamily="34" charset="0"/>
                <a:sym typeface="Arial" panose="020B0604020202020204" pitchFamily="34" charset="0"/>
              </a:rPr>
              <a:t>Đ</a:t>
            </a:r>
            <a:r>
              <a:rPr lang="en-US" altLang="en-US" sz="2400" b="1" dirty="0" err="1">
                <a:solidFill>
                  <a:srgbClr val="3333CC"/>
                </a:solidFill>
                <a:latin typeface=".VnTimeH" panose="020B7200000000000000" pitchFamily="34" charset="0"/>
                <a:cs typeface="Arial" panose="020B0604020202020204" pitchFamily="34" charset="0"/>
                <a:sym typeface="Arial" panose="020B0604020202020204" pitchFamily="34" charset="0"/>
              </a:rPr>
              <a:t>Êt</a:t>
            </a:r>
            <a:r>
              <a:rPr lang="en-US" altLang="en-US" sz="2400" b="1" dirty="0">
                <a:solidFill>
                  <a:srgbClr val="3333CC"/>
                </a:solidFill>
                <a:latin typeface=".VnTimeH" panose="020B7200000000000000" pitchFamily="34" charset="0"/>
                <a:cs typeface="Arial" panose="020B0604020202020204" pitchFamily="34" charset="0"/>
                <a:sym typeface="Arial" panose="020B0604020202020204" pitchFamily="34" charset="0"/>
              </a:rPr>
              <a:t> ®« </a:t>
            </a:r>
            <a:r>
              <a:rPr lang="en-US" altLang="en-US" sz="2400" b="1" dirty="0" err="1">
                <a:solidFill>
                  <a:srgbClr val="3333CC"/>
                </a:solidFill>
                <a:latin typeface=".VnTimeH" panose="020B7200000000000000" pitchFamily="34" charset="0"/>
                <a:cs typeface="Arial" panose="020B0604020202020204" pitchFamily="34" charset="0"/>
                <a:sym typeface="Arial" panose="020B0604020202020204" pitchFamily="34" charset="0"/>
              </a:rPr>
              <a:t>thÞ</a:t>
            </a:r>
            <a:r>
              <a:rPr lang="en-US" altLang="en-US" sz="2400" b="1" dirty="0">
                <a:solidFill>
                  <a:srgbClr val="3333CC"/>
                </a:solidFill>
                <a:latin typeface=".VnTimeH" panose="020B7200000000000000" pitchFamily="34" charset="0"/>
                <a:cs typeface="Arial" panose="020B0604020202020204" pitchFamily="34" charset="0"/>
                <a:sym typeface="Arial" panose="020B0604020202020204" pitchFamily="34" charset="0"/>
              </a:rPr>
              <a:t>:</a:t>
            </a:r>
          </a:p>
          <a:p>
            <a:pPr algn="ctr" eaLnBrk="1" hangingPunct="1"/>
            <a:r>
              <a:rPr lang="en-US" altLang="en-US" sz="2400" dirty="0" err="1">
                <a:latin typeface=".VnTime" panose="020B7200000000000000" pitchFamily="34" charset="0"/>
                <a:cs typeface="Arial" panose="020B0604020202020204" pitchFamily="34" charset="0"/>
                <a:sym typeface="Arial" panose="020B0604020202020204" pitchFamily="34" charset="0"/>
              </a:rPr>
              <a:t>N¬i</a:t>
            </a:r>
            <a:r>
              <a:rPr lang="en-US" altLang="en-US" sz="2400" dirty="0">
                <a:latin typeface=".VnTime" panose="020B7200000000000000" pitchFamily="34" charset="0"/>
                <a:cs typeface="Arial" panose="020B0604020202020204" pitchFamily="34" charset="0"/>
                <a:sym typeface="Arial" panose="020B0604020202020204" pitchFamily="34" charset="0"/>
              </a:rPr>
              <a:t> </a:t>
            </a:r>
            <a:r>
              <a:rPr lang="en-US" altLang="en-US" sz="2400" dirty="0" err="1">
                <a:latin typeface=".VnTime" panose="020B7200000000000000" pitchFamily="34" charset="0"/>
                <a:cs typeface="Arial" panose="020B0604020202020204" pitchFamily="34" charset="0"/>
                <a:sym typeface="Arial" panose="020B0604020202020204" pitchFamily="34" charset="0"/>
              </a:rPr>
              <a:t>cã</a:t>
            </a:r>
            <a:r>
              <a:rPr lang="en-US" altLang="en-US" sz="2400" dirty="0">
                <a:latin typeface=".VnTime" panose="020B7200000000000000" pitchFamily="34" charset="0"/>
                <a:cs typeface="Arial" panose="020B0604020202020204" pitchFamily="34" charset="0"/>
                <a:sym typeface="Arial" panose="020B0604020202020204" pitchFamily="34" charset="0"/>
              </a:rPr>
              <a:t> </a:t>
            </a:r>
            <a:r>
              <a:rPr lang="en-US" altLang="en-US" sz="2400" dirty="0" err="1">
                <a:latin typeface=".VnTime" panose="020B7200000000000000" pitchFamily="34" charset="0"/>
                <a:cs typeface="Arial" panose="020B0604020202020204" pitchFamily="34" charset="0"/>
                <a:sym typeface="Arial" panose="020B0604020202020204" pitchFamily="34" charset="0"/>
              </a:rPr>
              <a:t>vÞ</a:t>
            </a:r>
            <a:r>
              <a:rPr lang="en-US" altLang="en-US" sz="2400" dirty="0">
                <a:latin typeface=".VnTime" panose="020B7200000000000000" pitchFamily="34" charset="0"/>
                <a:cs typeface="Arial" panose="020B0604020202020204" pitchFamily="34" charset="0"/>
                <a:sym typeface="Arial" panose="020B0604020202020204" pitchFamily="34" charset="0"/>
              </a:rPr>
              <a:t> </a:t>
            </a:r>
            <a:r>
              <a:rPr lang="en-US" altLang="en-US" sz="2400" dirty="0" err="1">
                <a:latin typeface=".VnTime" panose="020B7200000000000000" pitchFamily="34" charset="0"/>
                <a:cs typeface="Arial" panose="020B0604020202020204" pitchFamily="34" charset="0"/>
                <a:sym typeface="Arial" panose="020B0604020202020204" pitchFamily="34" charset="0"/>
              </a:rPr>
              <a:t>trÝ</a:t>
            </a:r>
            <a:r>
              <a:rPr lang="en-US" altLang="en-US" sz="2400" dirty="0">
                <a:latin typeface=".VnTime" panose="020B7200000000000000" pitchFamily="34" charset="0"/>
                <a:cs typeface="Arial" panose="020B0604020202020204" pitchFamily="34" charset="0"/>
                <a:sym typeface="Arial" panose="020B0604020202020204" pitchFamily="34" charset="0"/>
              </a:rPr>
              <a:t> </a:t>
            </a:r>
            <a:r>
              <a:rPr lang="en-US" altLang="en-US" sz="2400" dirty="0" err="1">
                <a:latin typeface=".VnTime" panose="020B7200000000000000" pitchFamily="34" charset="0"/>
                <a:cs typeface="Arial" panose="020B0604020202020204" pitchFamily="34" charset="0"/>
                <a:sym typeface="Arial" panose="020B0604020202020204" pitchFamily="34" charset="0"/>
              </a:rPr>
              <a:t>s¶n</a:t>
            </a:r>
            <a:r>
              <a:rPr lang="en-US" altLang="en-US" sz="2400" dirty="0">
                <a:latin typeface=".VnTime" panose="020B7200000000000000" pitchFamily="34" charset="0"/>
                <a:cs typeface="Arial" panose="020B0604020202020204" pitchFamily="34" charset="0"/>
                <a:sym typeface="Arial" panose="020B0604020202020204" pitchFamily="34" charset="0"/>
              </a:rPr>
              <a:t> </a:t>
            </a:r>
            <a:r>
              <a:rPr lang="en-US" altLang="en-US" sz="2400" dirty="0" err="1">
                <a:latin typeface=".VnTime" panose="020B7200000000000000" pitchFamily="34" charset="0"/>
                <a:cs typeface="Arial" panose="020B0604020202020204" pitchFamily="34" charset="0"/>
                <a:sym typeface="Arial" panose="020B0604020202020204" pitchFamily="34" charset="0"/>
              </a:rPr>
              <a:t>xuÊt</a:t>
            </a:r>
            <a:r>
              <a:rPr lang="en-US" altLang="en-US" sz="2400" dirty="0">
                <a:latin typeface=".VnTime" panose="020B7200000000000000" pitchFamily="34" charset="0"/>
                <a:cs typeface="Arial" panose="020B0604020202020204" pitchFamily="34" charset="0"/>
                <a:sym typeface="Arial" panose="020B0604020202020204" pitchFamily="34" charset="0"/>
              </a:rPr>
              <a:t>, </a:t>
            </a:r>
          </a:p>
          <a:p>
            <a:pPr algn="ctr" eaLnBrk="1" hangingPunct="1"/>
            <a:r>
              <a:rPr lang="en-US" altLang="en-US" sz="2400" dirty="0">
                <a:latin typeface=".VnTime" panose="020B7200000000000000" pitchFamily="34" charset="0"/>
                <a:cs typeface="Arial" panose="020B0604020202020204" pitchFamily="34" charset="0"/>
                <a:sym typeface="Arial" panose="020B0604020202020204" pitchFamily="34" charset="0"/>
              </a:rPr>
              <a:t>KD ®</a:t>
            </a:r>
            <a:r>
              <a:rPr lang="en-US" altLang="en-US" sz="2400" dirty="0" err="1">
                <a:latin typeface=".VnTime" panose="020B7200000000000000" pitchFamily="34" charset="0"/>
                <a:cs typeface="Arial" panose="020B0604020202020204" pitchFamily="34" charset="0"/>
                <a:sym typeface="Arial" panose="020B0604020202020204" pitchFamily="34" charset="0"/>
              </a:rPr>
              <a:t>Æc</a:t>
            </a:r>
            <a:r>
              <a:rPr lang="en-US" altLang="en-US" sz="2400" dirty="0">
                <a:latin typeface=".VnTime" panose="020B7200000000000000" pitchFamily="34" charset="0"/>
                <a:cs typeface="Arial" panose="020B0604020202020204" pitchFamily="34" charset="0"/>
                <a:sym typeface="Arial" panose="020B0604020202020204" pitchFamily="34" charset="0"/>
              </a:rPr>
              <a:t> </a:t>
            </a:r>
            <a:r>
              <a:rPr lang="en-US" altLang="en-US" sz="2400" dirty="0" err="1">
                <a:latin typeface=".VnTime" panose="020B7200000000000000" pitchFamily="34" charset="0"/>
                <a:cs typeface="Arial" panose="020B0604020202020204" pitchFamily="34" charset="0"/>
                <a:sym typeface="Arial" panose="020B0604020202020204" pitchFamily="34" charset="0"/>
              </a:rPr>
              <a:t>biÖt</a:t>
            </a:r>
            <a:r>
              <a:rPr lang="en-US" altLang="en-US" sz="2400" dirty="0">
                <a:latin typeface=".VnTime" panose="020B7200000000000000" pitchFamily="34" charset="0"/>
                <a:cs typeface="Arial" panose="020B0604020202020204" pitchFamily="34" charset="0"/>
                <a:sym typeface="Arial" panose="020B0604020202020204" pitchFamily="34" charset="0"/>
              </a:rPr>
              <a:t> </a:t>
            </a:r>
            <a:r>
              <a:rPr lang="en-US" altLang="en-US" sz="2400" dirty="0" err="1">
                <a:latin typeface=".VnTime" panose="020B7200000000000000" pitchFamily="34" charset="0"/>
                <a:cs typeface="Arial" panose="020B0604020202020204" pitchFamily="34" charset="0"/>
                <a:sym typeface="Arial" panose="020B0604020202020204" pitchFamily="34" charset="0"/>
              </a:rPr>
              <a:t>thuËn</a:t>
            </a:r>
            <a:r>
              <a:rPr lang="en-US" altLang="en-US" sz="2400" dirty="0">
                <a:latin typeface=".VnTime" panose="020B7200000000000000" pitchFamily="34" charset="0"/>
                <a:cs typeface="Arial" panose="020B0604020202020204" pitchFamily="34" charset="0"/>
                <a:sym typeface="Arial" panose="020B0604020202020204" pitchFamily="34" charset="0"/>
              </a:rPr>
              <a:t> </a:t>
            </a:r>
            <a:r>
              <a:rPr lang="en-US" altLang="en-US" sz="2400" dirty="0" err="1">
                <a:latin typeface=".VnTime" panose="020B7200000000000000" pitchFamily="34" charset="0"/>
                <a:cs typeface="Arial" panose="020B0604020202020204" pitchFamily="34" charset="0"/>
                <a:sym typeface="Arial" panose="020B0604020202020204" pitchFamily="34" charset="0"/>
              </a:rPr>
              <a:t>lîi</a:t>
            </a:r>
            <a:r>
              <a:rPr lang="en-US" altLang="en-US" sz="2400" dirty="0">
                <a:latin typeface=".VnTime" panose="020B7200000000000000" pitchFamily="34" charset="0"/>
                <a:cs typeface="Arial" panose="020B0604020202020204" pitchFamily="34" charset="0"/>
                <a:sym typeface="Arial" panose="020B0604020202020204" pitchFamily="34" charset="0"/>
              </a:rPr>
              <a:t>...</a:t>
            </a:r>
          </a:p>
          <a:p>
            <a:pPr algn="ctr" eaLnBrk="1" hangingPunct="1"/>
            <a:endParaRPr lang="en-US" altLang="en-US" sz="2000" dirty="0">
              <a:latin typeface=".VnTime" panose="020B7200000000000000" pitchFamily="34" charset="0"/>
              <a:cs typeface="Arial" panose="020B0604020202020204" pitchFamily="34" charset="0"/>
              <a:sym typeface="Arial" panose="020B0604020202020204" pitchFamily="34" charset="0"/>
            </a:endParaRPr>
          </a:p>
        </p:txBody>
      </p:sp>
      <p:sp>
        <p:nvSpPr>
          <p:cNvPr id="28" name="AutoShape 6">
            <a:extLst>
              <a:ext uri="{FF2B5EF4-FFF2-40B4-BE49-F238E27FC236}">
                <a16:creationId xmlns:a16="http://schemas.microsoft.com/office/drawing/2014/main" xmlns="" id="{9F242E34-870A-4917-B4E6-55A0A9D58A52}"/>
              </a:ext>
            </a:extLst>
          </p:cNvPr>
          <p:cNvSpPr>
            <a:spLocks/>
          </p:cNvSpPr>
          <p:nvPr/>
        </p:nvSpPr>
        <p:spPr bwMode="auto">
          <a:xfrm>
            <a:off x="6230937" y="2194946"/>
            <a:ext cx="582612" cy="3886200"/>
          </a:xfrm>
          <a:prstGeom prst="rightBrace">
            <a:avLst>
              <a:gd name="adj1" fmla="val 212500"/>
              <a:gd name="adj2" fmla="val 50000"/>
            </a:avLst>
          </a:prstGeom>
          <a:noFill/>
          <a:ln w="95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sz="3200">
              <a:latin typeface=".VnTime" panose="020B7200000000000000" pitchFamily="34" charset="0"/>
              <a:cs typeface="Arial" panose="020B0604020202020204" pitchFamily="34" charset="0"/>
              <a:sym typeface="Arial" panose="020B0604020202020204" pitchFamily="34" charset="0"/>
            </a:endParaRPr>
          </a:p>
        </p:txBody>
      </p:sp>
      <p:sp>
        <p:nvSpPr>
          <p:cNvPr id="29" name="AutoShape 7">
            <a:extLst>
              <a:ext uri="{FF2B5EF4-FFF2-40B4-BE49-F238E27FC236}">
                <a16:creationId xmlns:a16="http://schemas.microsoft.com/office/drawing/2014/main" xmlns="" id="{1977F3BA-90BE-487E-B486-422DEA6D5AD2}"/>
              </a:ext>
            </a:extLst>
          </p:cNvPr>
          <p:cNvSpPr>
            <a:spLocks noChangeArrowheads="1"/>
          </p:cNvSpPr>
          <p:nvPr/>
        </p:nvSpPr>
        <p:spPr bwMode="auto">
          <a:xfrm>
            <a:off x="7114834" y="3245078"/>
            <a:ext cx="941387" cy="1524000"/>
          </a:xfrm>
          <a:prstGeom prst="rightArrow">
            <a:avLst>
              <a:gd name="adj1" fmla="val 50000"/>
              <a:gd name="adj2" fmla="val 25000"/>
            </a:avLst>
          </a:prstGeom>
          <a:solidFill>
            <a:srgbClr val="0000FF">
              <a:alpha val="50195"/>
            </a:srgbClr>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sz="3200">
              <a:latin typeface=".VnTime" panose="020B7200000000000000" pitchFamily="34" charset="0"/>
              <a:cs typeface="Arial" panose="020B0604020202020204" pitchFamily="34" charset="0"/>
              <a:sym typeface="Arial" panose="020B0604020202020204" pitchFamily="34" charset="0"/>
            </a:endParaRPr>
          </a:p>
        </p:txBody>
      </p:sp>
      <p:sp>
        <p:nvSpPr>
          <p:cNvPr id="30" name="AutoShape 8">
            <a:extLst>
              <a:ext uri="{FF2B5EF4-FFF2-40B4-BE49-F238E27FC236}">
                <a16:creationId xmlns:a16="http://schemas.microsoft.com/office/drawing/2014/main" xmlns="" id="{DBB65669-3E80-4A6C-88C1-C0716E2BED0C}"/>
              </a:ext>
            </a:extLst>
          </p:cNvPr>
          <p:cNvSpPr>
            <a:spLocks noChangeArrowheads="1"/>
          </p:cNvSpPr>
          <p:nvPr/>
        </p:nvSpPr>
        <p:spPr bwMode="auto">
          <a:xfrm>
            <a:off x="8168140" y="2766446"/>
            <a:ext cx="2222727" cy="2743200"/>
          </a:xfrm>
          <a:prstGeom prst="octagon">
            <a:avLst>
              <a:gd name="adj" fmla="val 29287"/>
            </a:avLst>
          </a:prstGeom>
          <a:solidFill>
            <a:srgbClr val="00B050"/>
          </a:solidFill>
          <a:ln w="9525">
            <a:solidFill>
              <a:schemeClr val="tx1"/>
            </a:solidFill>
            <a:miter lim="800000"/>
            <a:headEnd/>
            <a:tailEnd/>
          </a:ln>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eaLnBrk="1" hangingPunct="1"/>
            <a:r>
              <a:rPr lang="en-US" altLang="en-US" sz="2400" b="1" dirty="0" err="1">
                <a:solidFill>
                  <a:schemeClr val="bg1"/>
                </a:solidFill>
                <a:latin typeface=".VnTimeH" panose="020B7200000000000000" pitchFamily="34" charset="0"/>
                <a:cs typeface="Arial" panose="020B0604020202020204" pitchFamily="34" charset="0"/>
                <a:sym typeface="Arial" panose="020B0604020202020204" pitchFamily="34" charset="0"/>
              </a:rPr>
              <a:t>ĐÞa</a:t>
            </a:r>
            <a:r>
              <a:rPr lang="en-US" altLang="en-US" sz="2400" b="1" dirty="0">
                <a:solidFill>
                  <a:schemeClr val="bg1"/>
                </a:solidFill>
                <a:latin typeface=".VnTimeH" panose="020B7200000000000000" pitchFamily="34" charset="0"/>
                <a:cs typeface="Arial" panose="020B0604020202020204" pitchFamily="34" charset="0"/>
                <a:sym typeface="Arial" panose="020B0604020202020204" pitchFamily="34" charset="0"/>
              </a:rPr>
              <a:t> t« </a:t>
            </a:r>
          </a:p>
          <a:p>
            <a:pPr algn="ctr" eaLnBrk="1" hangingPunct="1"/>
            <a:r>
              <a:rPr lang="en-US" altLang="en-US" sz="2400" b="1" dirty="0">
                <a:solidFill>
                  <a:schemeClr val="bg1"/>
                </a:solidFill>
                <a:latin typeface=".VnTimeH" panose="020B7200000000000000" pitchFamily="34" charset="0"/>
                <a:cs typeface="Arial" panose="020B0604020202020204" pitchFamily="34" charset="0"/>
                <a:sym typeface="Arial" panose="020B0604020202020204" pitchFamily="34" charset="0"/>
              </a:rPr>
              <a:t>®</a:t>
            </a:r>
            <a:r>
              <a:rPr lang="en-US" altLang="en-US" sz="2400" b="1" dirty="0" err="1">
                <a:solidFill>
                  <a:schemeClr val="bg1"/>
                </a:solidFill>
                <a:latin typeface=".VnTimeH" panose="020B7200000000000000" pitchFamily="34" charset="0"/>
                <a:cs typeface="Arial" panose="020B0604020202020204" pitchFamily="34" charset="0"/>
                <a:sym typeface="Arial" panose="020B0604020202020204" pitchFamily="34" charset="0"/>
              </a:rPr>
              <a:t>éc</a:t>
            </a:r>
            <a:r>
              <a:rPr lang="en-US" altLang="en-US" sz="2400" b="1" dirty="0">
                <a:solidFill>
                  <a:schemeClr val="bg1"/>
                </a:solidFill>
                <a:latin typeface=".VnTimeH" panose="020B7200000000000000" pitchFamily="34" charset="0"/>
                <a:cs typeface="Arial" panose="020B0604020202020204" pitchFamily="34" charset="0"/>
                <a:sym typeface="Arial" panose="020B0604020202020204" pitchFamily="34" charset="0"/>
              </a:rPr>
              <a:t> </a:t>
            </a:r>
            <a:r>
              <a:rPr lang="en-US" altLang="en-US" sz="2400" b="1" dirty="0" err="1">
                <a:solidFill>
                  <a:schemeClr val="bg1"/>
                </a:solidFill>
                <a:latin typeface=".VnTimeH" panose="020B7200000000000000" pitchFamily="34" charset="0"/>
                <a:cs typeface="Arial" panose="020B0604020202020204" pitchFamily="34" charset="0"/>
                <a:sym typeface="Arial" panose="020B0604020202020204" pitchFamily="34" charset="0"/>
              </a:rPr>
              <a:t>quyÒn</a:t>
            </a:r>
            <a:endParaRPr lang="en-US" altLang="en-US" sz="2400" b="1" dirty="0">
              <a:solidFill>
                <a:schemeClr val="bg1"/>
              </a:solidFill>
              <a:latin typeface=".VnTimeH" panose="020B7200000000000000" pitchFamily="34" charset="0"/>
              <a:cs typeface="Arial" panose="020B0604020202020204" pitchFamily="34" charset="0"/>
              <a:sym typeface="Arial" panose="020B0604020202020204" pitchFamily="34" charset="0"/>
            </a:endParaRPr>
          </a:p>
        </p:txBody>
      </p:sp>
      <p:sp>
        <p:nvSpPr>
          <p:cNvPr id="31" name="Title 1">
            <a:extLst>
              <a:ext uri="{FF2B5EF4-FFF2-40B4-BE49-F238E27FC236}">
                <a16:creationId xmlns:a16="http://schemas.microsoft.com/office/drawing/2014/main" xmlns="" id="{6DB71B75-07CD-4293-831E-A4C30FCCB16C}"/>
              </a:ext>
            </a:extLst>
          </p:cNvPr>
          <p:cNvSpPr txBox="1">
            <a:spLocks/>
          </p:cNvSpPr>
          <p:nvPr/>
        </p:nvSpPr>
        <p:spPr bwMode="auto">
          <a:xfrm>
            <a:off x="4635046" y="268516"/>
            <a:ext cx="2813050" cy="715962"/>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lIns="91425" tIns="91425" rIns="91425" bIns="91425" anchor="b"/>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vi-VN" altLang="en-US" sz="2400" b="1" dirty="0">
                <a:solidFill>
                  <a:srgbClr val="0070C0"/>
                </a:solidFill>
                <a:latin typeface="+mn-lt"/>
                <a:cs typeface="Times New Roman" panose="02020603050405020304" pitchFamily="18" charset="0"/>
                <a:sym typeface="Arial" panose="020B0604020202020204" pitchFamily="34" charset="0"/>
              </a:rPr>
              <a:t>Địa tô độc quyền</a:t>
            </a:r>
            <a:endParaRPr lang="en-US" altLang="en-US" sz="2400" b="1" dirty="0">
              <a:solidFill>
                <a:srgbClr val="0070C0"/>
              </a:solidFill>
              <a:latin typeface="+mn-lt"/>
              <a:cs typeface="Times New Roman" panose="02020603050405020304" pitchFamily="18" charset="0"/>
              <a:sym typeface="Arial" panose="020B0604020202020204" pitchFamily="34" charset="0"/>
            </a:endParaRPr>
          </a:p>
        </p:txBody>
      </p:sp>
    </p:spTree>
    <p:extLst>
      <p:ext uri="{BB962C8B-B14F-4D97-AF65-F5344CB8AC3E}">
        <p14:creationId xmlns:p14="http://schemas.microsoft.com/office/powerpoint/2010/main" val="484981040"/>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31"/>
                                        </p:tgtEl>
                                        <p:attrNameLst>
                                          <p:attrName>style.visibility</p:attrName>
                                        </p:attrNameLst>
                                      </p:cBhvr>
                                      <p:to>
                                        <p:strVal val="visible"/>
                                      </p:to>
                                    </p:set>
                                    <p:animEffect transition="in" filter="wipe(left)">
                                      <p:cBhvr>
                                        <p:cTn id="7" dur="500"/>
                                        <p:tgtEl>
                                          <p:spTgt spid="31"/>
                                        </p:tgtEl>
                                      </p:cBhvr>
                                    </p:animEffect>
                                  </p:childTnLst>
                                </p:cTn>
                              </p:par>
                            </p:childTnLst>
                          </p:cTn>
                        </p:par>
                      </p:childTnLst>
                    </p:cTn>
                  </p:par>
                  <p:par>
                    <p:cTn id="8" fill="hold">
                      <p:stCondLst>
                        <p:cond delay="indefinite"/>
                      </p:stCondLst>
                      <p:childTnLst>
                        <p:par>
                          <p:cTn id="9" fill="hold">
                            <p:stCondLst>
                              <p:cond delay="0"/>
                            </p:stCondLst>
                            <p:childTnLst>
                              <p:par>
                                <p:cTn id="10" presetID="8" presetClass="entr" presetSubtype="16" fill="hold" grpId="0" nodeType="clickEffect">
                                  <p:stCondLst>
                                    <p:cond delay="0"/>
                                  </p:stCondLst>
                                  <p:childTnLst>
                                    <p:set>
                                      <p:cBhvr>
                                        <p:cTn id="11" dur="1" fill="hold">
                                          <p:stCondLst>
                                            <p:cond delay="0"/>
                                          </p:stCondLst>
                                        </p:cTn>
                                        <p:tgtEl>
                                          <p:spTgt spid="24"/>
                                        </p:tgtEl>
                                        <p:attrNameLst>
                                          <p:attrName>style.visibility</p:attrName>
                                        </p:attrNameLst>
                                      </p:cBhvr>
                                      <p:to>
                                        <p:strVal val="visible"/>
                                      </p:to>
                                    </p:set>
                                    <p:animEffect transition="in" filter="diamond(in)">
                                      <p:cBhvr>
                                        <p:cTn id="12" dur="2000"/>
                                        <p:tgtEl>
                                          <p:spTgt spid="24"/>
                                        </p:tgtEl>
                                      </p:cBhvr>
                                    </p:animEffect>
                                  </p:childTnLst>
                                </p:cTn>
                              </p:par>
                            </p:childTnLst>
                          </p:cTn>
                        </p:par>
                      </p:childTnLst>
                    </p:cTn>
                  </p:par>
                  <p:par>
                    <p:cTn id="13" fill="hold">
                      <p:stCondLst>
                        <p:cond delay="indefinite"/>
                      </p:stCondLst>
                      <p:childTnLst>
                        <p:par>
                          <p:cTn id="14" fill="hold">
                            <p:stCondLst>
                              <p:cond delay="0"/>
                            </p:stCondLst>
                            <p:childTnLst>
                              <p:par>
                                <p:cTn id="15" presetID="8" presetClass="entr" presetSubtype="16" fill="hold" grpId="0" nodeType="clickEffect">
                                  <p:stCondLst>
                                    <p:cond delay="0"/>
                                  </p:stCondLst>
                                  <p:childTnLst>
                                    <p:set>
                                      <p:cBhvr>
                                        <p:cTn id="16" dur="1" fill="hold">
                                          <p:stCondLst>
                                            <p:cond delay="0"/>
                                          </p:stCondLst>
                                        </p:cTn>
                                        <p:tgtEl>
                                          <p:spTgt spid="25"/>
                                        </p:tgtEl>
                                        <p:attrNameLst>
                                          <p:attrName>style.visibility</p:attrName>
                                        </p:attrNameLst>
                                      </p:cBhvr>
                                      <p:to>
                                        <p:strVal val="visible"/>
                                      </p:to>
                                    </p:set>
                                    <p:animEffect transition="in" filter="diamond(in)">
                                      <p:cBhvr>
                                        <p:cTn id="17" dur="2000"/>
                                        <p:tgtEl>
                                          <p:spTgt spid="25"/>
                                        </p:tgtEl>
                                      </p:cBhvr>
                                    </p:animEffect>
                                  </p:childTnLst>
                                </p:cTn>
                              </p:par>
                            </p:childTnLst>
                          </p:cTn>
                        </p:par>
                      </p:childTnLst>
                    </p:cTn>
                  </p:par>
                  <p:par>
                    <p:cTn id="18" fill="hold">
                      <p:stCondLst>
                        <p:cond delay="indefinite"/>
                      </p:stCondLst>
                      <p:childTnLst>
                        <p:par>
                          <p:cTn id="19" fill="hold">
                            <p:stCondLst>
                              <p:cond delay="0"/>
                            </p:stCondLst>
                            <p:childTnLst>
                              <p:par>
                                <p:cTn id="20" presetID="8" presetClass="entr" presetSubtype="16" fill="hold" grpId="0" nodeType="clickEffect">
                                  <p:stCondLst>
                                    <p:cond delay="0"/>
                                  </p:stCondLst>
                                  <p:childTnLst>
                                    <p:set>
                                      <p:cBhvr>
                                        <p:cTn id="21" dur="1" fill="hold">
                                          <p:stCondLst>
                                            <p:cond delay="0"/>
                                          </p:stCondLst>
                                        </p:cTn>
                                        <p:tgtEl>
                                          <p:spTgt spid="26"/>
                                        </p:tgtEl>
                                        <p:attrNameLst>
                                          <p:attrName>style.visibility</p:attrName>
                                        </p:attrNameLst>
                                      </p:cBhvr>
                                      <p:to>
                                        <p:strVal val="visible"/>
                                      </p:to>
                                    </p:set>
                                    <p:animEffect transition="in" filter="diamond(in)">
                                      <p:cBhvr>
                                        <p:cTn id="22" dur="2000"/>
                                        <p:tgtEl>
                                          <p:spTgt spid="26"/>
                                        </p:tgtEl>
                                      </p:cBhvr>
                                    </p:animEffect>
                                  </p:childTnLst>
                                </p:cTn>
                              </p:par>
                            </p:childTnLst>
                          </p:cTn>
                        </p:par>
                      </p:childTnLst>
                    </p:cTn>
                  </p:par>
                  <p:par>
                    <p:cTn id="23" fill="hold">
                      <p:stCondLst>
                        <p:cond delay="indefinite"/>
                      </p:stCondLst>
                      <p:childTnLst>
                        <p:par>
                          <p:cTn id="24" fill="hold">
                            <p:stCondLst>
                              <p:cond delay="0"/>
                            </p:stCondLst>
                            <p:childTnLst>
                              <p:par>
                                <p:cTn id="25" presetID="8" presetClass="entr" presetSubtype="16" fill="hold" grpId="0" nodeType="clickEffect">
                                  <p:stCondLst>
                                    <p:cond delay="0"/>
                                  </p:stCondLst>
                                  <p:childTnLst>
                                    <p:set>
                                      <p:cBhvr>
                                        <p:cTn id="26" dur="1" fill="hold">
                                          <p:stCondLst>
                                            <p:cond delay="0"/>
                                          </p:stCondLst>
                                        </p:cTn>
                                        <p:tgtEl>
                                          <p:spTgt spid="27"/>
                                        </p:tgtEl>
                                        <p:attrNameLst>
                                          <p:attrName>style.visibility</p:attrName>
                                        </p:attrNameLst>
                                      </p:cBhvr>
                                      <p:to>
                                        <p:strVal val="visible"/>
                                      </p:to>
                                    </p:set>
                                    <p:animEffect transition="in" filter="diamond(in)">
                                      <p:cBhvr>
                                        <p:cTn id="27" dur="2000"/>
                                        <p:tgtEl>
                                          <p:spTgt spid="27"/>
                                        </p:tgtEl>
                                      </p:cBhvr>
                                    </p:animEffect>
                                  </p:childTnLst>
                                </p:cTn>
                              </p:par>
                            </p:childTnLst>
                          </p:cTn>
                        </p:par>
                      </p:childTnLst>
                    </p:cTn>
                  </p:par>
                  <p:par>
                    <p:cTn id="28" fill="hold">
                      <p:stCondLst>
                        <p:cond delay="indefinite"/>
                      </p:stCondLst>
                      <p:childTnLst>
                        <p:par>
                          <p:cTn id="29" fill="hold">
                            <p:stCondLst>
                              <p:cond delay="0"/>
                            </p:stCondLst>
                            <p:childTnLst>
                              <p:par>
                                <p:cTn id="30" presetID="2" presetClass="entr" presetSubtype="4" fill="hold" grpId="0" nodeType="clickEffect">
                                  <p:stCondLst>
                                    <p:cond delay="0"/>
                                  </p:stCondLst>
                                  <p:childTnLst>
                                    <p:set>
                                      <p:cBhvr>
                                        <p:cTn id="31" dur="1" fill="hold">
                                          <p:stCondLst>
                                            <p:cond delay="0"/>
                                          </p:stCondLst>
                                        </p:cTn>
                                        <p:tgtEl>
                                          <p:spTgt spid="28"/>
                                        </p:tgtEl>
                                        <p:attrNameLst>
                                          <p:attrName>style.visibility</p:attrName>
                                        </p:attrNameLst>
                                      </p:cBhvr>
                                      <p:to>
                                        <p:strVal val="visible"/>
                                      </p:to>
                                    </p:set>
                                    <p:anim calcmode="lin" valueType="num">
                                      <p:cBhvr additive="base">
                                        <p:cTn id="32" dur="500" fill="hold"/>
                                        <p:tgtEl>
                                          <p:spTgt spid="28"/>
                                        </p:tgtEl>
                                        <p:attrNameLst>
                                          <p:attrName>ppt_x</p:attrName>
                                        </p:attrNameLst>
                                      </p:cBhvr>
                                      <p:tavLst>
                                        <p:tav tm="0">
                                          <p:val>
                                            <p:strVal val="#ppt_x"/>
                                          </p:val>
                                        </p:tav>
                                        <p:tav tm="100000">
                                          <p:val>
                                            <p:strVal val="#ppt_x"/>
                                          </p:val>
                                        </p:tav>
                                      </p:tavLst>
                                    </p:anim>
                                    <p:anim calcmode="lin" valueType="num">
                                      <p:cBhvr additive="base">
                                        <p:cTn id="33" dur="500" fill="hold"/>
                                        <p:tgtEl>
                                          <p:spTgt spid="28"/>
                                        </p:tgtEl>
                                        <p:attrNameLst>
                                          <p:attrName>ppt_y</p:attrName>
                                        </p:attrNameLst>
                                      </p:cBhvr>
                                      <p:tavLst>
                                        <p:tav tm="0">
                                          <p:val>
                                            <p:strVal val="1+#ppt_h/2"/>
                                          </p:val>
                                        </p:tav>
                                        <p:tav tm="100000">
                                          <p:val>
                                            <p:strVal val="#ppt_y"/>
                                          </p:val>
                                        </p:tav>
                                      </p:tavLst>
                                    </p:anim>
                                  </p:childTnLst>
                                </p:cTn>
                              </p:par>
                            </p:childTnLst>
                          </p:cTn>
                        </p:par>
                      </p:childTnLst>
                    </p:cTn>
                  </p:par>
                  <p:par>
                    <p:cTn id="34" fill="hold">
                      <p:stCondLst>
                        <p:cond delay="indefinite"/>
                      </p:stCondLst>
                      <p:childTnLst>
                        <p:par>
                          <p:cTn id="35" fill="hold">
                            <p:stCondLst>
                              <p:cond delay="0"/>
                            </p:stCondLst>
                            <p:childTnLst>
                              <p:par>
                                <p:cTn id="36" presetID="2" presetClass="entr" presetSubtype="4" fill="hold" grpId="0" nodeType="clickEffect">
                                  <p:stCondLst>
                                    <p:cond delay="0"/>
                                  </p:stCondLst>
                                  <p:childTnLst>
                                    <p:set>
                                      <p:cBhvr>
                                        <p:cTn id="37" dur="1" fill="hold">
                                          <p:stCondLst>
                                            <p:cond delay="0"/>
                                          </p:stCondLst>
                                        </p:cTn>
                                        <p:tgtEl>
                                          <p:spTgt spid="29"/>
                                        </p:tgtEl>
                                        <p:attrNameLst>
                                          <p:attrName>style.visibility</p:attrName>
                                        </p:attrNameLst>
                                      </p:cBhvr>
                                      <p:to>
                                        <p:strVal val="visible"/>
                                      </p:to>
                                    </p:set>
                                    <p:anim calcmode="lin" valueType="num">
                                      <p:cBhvr additive="base">
                                        <p:cTn id="38" dur="500" fill="hold"/>
                                        <p:tgtEl>
                                          <p:spTgt spid="29"/>
                                        </p:tgtEl>
                                        <p:attrNameLst>
                                          <p:attrName>ppt_x</p:attrName>
                                        </p:attrNameLst>
                                      </p:cBhvr>
                                      <p:tavLst>
                                        <p:tav tm="0">
                                          <p:val>
                                            <p:strVal val="#ppt_x"/>
                                          </p:val>
                                        </p:tav>
                                        <p:tav tm="100000">
                                          <p:val>
                                            <p:strVal val="#ppt_x"/>
                                          </p:val>
                                        </p:tav>
                                      </p:tavLst>
                                    </p:anim>
                                    <p:anim calcmode="lin" valueType="num">
                                      <p:cBhvr additive="base">
                                        <p:cTn id="39" dur="500" fill="hold"/>
                                        <p:tgtEl>
                                          <p:spTgt spid="29"/>
                                        </p:tgtEl>
                                        <p:attrNameLst>
                                          <p:attrName>ppt_y</p:attrName>
                                        </p:attrNameLst>
                                      </p:cBhvr>
                                      <p:tavLst>
                                        <p:tav tm="0">
                                          <p:val>
                                            <p:strVal val="1+#ppt_h/2"/>
                                          </p:val>
                                        </p:tav>
                                        <p:tav tm="100000">
                                          <p:val>
                                            <p:strVal val="#ppt_y"/>
                                          </p:val>
                                        </p:tav>
                                      </p:tavLst>
                                    </p:anim>
                                  </p:childTnLst>
                                </p:cTn>
                              </p:par>
                            </p:childTnLst>
                          </p:cTn>
                        </p:par>
                      </p:childTnLst>
                    </p:cTn>
                  </p:par>
                  <p:par>
                    <p:cTn id="40" fill="hold">
                      <p:stCondLst>
                        <p:cond delay="indefinite"/>
                      </p:stCondLst>
                      <p:childTnLst>
                        <p:par>
                          <p:cTn id="41" fill="hold">
                            <p:stCondLst>
                              <p:cond delay="0"/>
                            </p:stCondLst>
                            <p:childTnLst>
                              <p:par>
                                <p:cTn id="42" presetID="8" presetClass="entr" presetSubtype="16" fill="hold" grpId="0" nodeType="clickEffect">
                                  <p:stCondLst>
                                    <p:cond delay="0"/>
                                  </p:stCondLst>
                                  <p:childTnLst>
                                    <p:set>
                                      <p:cBhvr>
                                        <p:cTn id="43" dur="1" fill="hold">
                                          <p:stCondLst>
                                            <p:cond delay="0"/>
                                          </p:stCondLst>
                                        </p:cTn>
                                        <p:tgtEl>
                                          <p:spTgt spid="30"/>
                                        </p:tgtEl>
                                        <p:attrNameLst>
                                          <p:attrName>style.visibility</p:attrName>
                                        </p:attrNameLst>
                                      </p:cBhvr>
                                      <p:to>
                                        <p:strVal val="visible"/>
                                      </p:to>
                                    </p:set>
                                    <p:animEffect transition="in" filter="diamond(in)">
                                      <p:cBhvr>
                                        <p:cTn id="44" dur="2000"/>
                                        <p:tgtEl>
                                          <p:spTgt spid="3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 grpId="0" animBg="1"/>
      <p:bldP spid="25" grpId="0" animBg="1"/>
      <p:bldP spid="26" grpId="0" animBg="1"/>
      <p:bldP spid="27" grpId="0" animBg="1"/>
      <p:bldP spid="28" grpId="0" animBg="1"/>
      <p:bldP spid="29" grpId="0" animBg="1"/>
      <p:bldP spid="30" grpId="0" animBg="1"/>
      <p:bldP spid="31" grpId="0" animBg="1"/>
    </p:bldLst>
  </p:timing>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27330" name="Picture 2" descr="i59_140635">
            <a:extLst>
              <a:ext uri="{FF2B5EF4-FFF2-40B4-BE49-F238E27FC236}">
                <a16:creationId xmlns:a16="http://schemas.microsoft.com/office/drawing/2014/main" xmlns="" id="{7BBA86D8-4298-40DD-AB79-C89D70DEAB78}"/>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943430" y="1144134"/>
            <a:ext cx="4368800" cy="2743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7331" name="Picture 3" descr="images618495_vai">
            <a:extLst>
              <a:ext uri="{FF2B5EF4-FFF2-40B4-BE49-F238E27FC236}">
                <a16:creationId xmlns:a16="http://schemas.microsoft.com/office/drawing/2014/main" xmlns="" id="{975498A1-AF72-430E-9EEA-8F8680E0D02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633027" y="1161597"/>
            <a:ext cx="4368801" cy="2593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7332" name="Picture 4" descr="images32332_buoi-nam-roi-1">
            <a:extLst>
              <a:ext uri="{FF2B5EF4-FFF2-40B4-BE49-F238E27FC236}">
                <a16:creationId xmlns:a16="http://schemas.microsoft.com/office/drawing/2014/main" xmlns="" id="{DA6F5D6C-FBCF-41A9-8954-96EF30025C47}"/>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43429" y="4385810"/>
            <a:ext cx="4368800" cy="2046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7333" name="Picture 5" descr="images92958_xoai">
            <a:extLst>
              <a:ext uri="{FF2B5EF4-FFF2-40B4-BE49-F238E27FC236}">
                <a16:creationId xmlns:a16="http://schemas.microsoft.com/office/drawing/2014/main" xmlns="" id="{8DDE32B6-89BC-42D6-9C37-94ECD2D2E86A}"/>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6633027" y="4476296"/>
            <a:ext cx="4368802" cy="1955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7334" name="Text Box 6">
            <a:extLst>
              <a:ext uri="{FF2B5EF4-FFF2-40B4-BE49-F238E27FC236}">
                <a16:creationId xmlns:a16="http://schemas.microsoft.com/office/drawing/2014/main" xmlns="" id="{AD02445F-9906-4883-9F1C-AE45310291D3}"/>
              </a:ext>
            </a:extLst>
          </p:cNvPr>
          <p:cNvSpPr txBox="1">
            <a:spLocks noChangeArrowheads="1"/>
          </p:cNvSpPr>
          <p:nvPr/>
        </p:nvSpPr>
        <p:spPr bwMode="auto">
          <a:xfrm>
            <a:off x="1736271" y="555171"/>
            <a:ext cx="41148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eaLnBrk="1" hangingPunct="1">
              <a:spcBef>
                <a:spcPct val="50000"/>
              </a:spcBef>
            </a:pPr>
            <a:r>
              <a:rPr lang="en-US" altLang="en-US" sz="2400" dirty="0" err="1">
                <a:latin typeface=".VnTime" panose="020B7200000000000000" pitchFamily="34" charset="0"/>
                <a:cs typeface="Arial" panose="020B0604020202020204" pitchFamily="34" charset="0"/>
                <a:sym typeface="Arial" panose="020B0604020202020204" pitchFamily="34" charset="0"/>
              </a:rPr>
              <a:t>Nh·n</a:t>
            </a:r>
            <a:r>
              <a:rPr lang="en-US" altLang="en-US" sz="2400" dirty="0">
                <a:latin typeface=".VnTime" panose="020B7200000000000000" pitchFamily="34" charset="0"/>
                <a:cs typeface="Arial" panose="020B0604020202020204" pitchFamily="34" charset="0"/>
                <a:sym typeface="Arial" panose="020B0604020202020204" pitchFamily="34" charset="0"/>
              </a:rPr>
              <a:t> </a:t>
            </a:r>
            <a:r>
              <a:rPr lang="en-US" altLang="en-US" sz="2400" dirty="0" err="1">
                <a:latin typeface=".VnTime" panose="020B7200000000000000" pitchFamily="34" charset="0"/>
                <a:cs typeface="Arial" panose="020B0604020202020204" pitchFamily="34" charset="0"/>
                <a:sym typeface="Arial" panose="020B0604020202020204" pitchFamily="34" charset="0"/>
              </a:rPr>
              <a:t>lång</a:t>
            </a:r>
            <a:r>
              <a:rPr lang="en-US" altLang="en-US" sz="2400" dirty="0">
                <a:latin typeface=".VnTime" panose="020B7200000000000000" pitchFamily="34" charset="0"/>
                <a:cs typeface="Arial" panose="020B0604020202020204" pitchFamily="34" charset="0"/>
                <a:sym typeface="Arial" panose="020B0604020202020204" pitchFamily="34" charset="0"/>
              </a:rPr>
              <a:t> </a:t>
            </a:r>
            <a:r>
              <a:rPr lang="en-US" altLang="en-US" sz="2400" dirty="0" err="1">
                <a:latin typeface=".VnTime" panose="020B7200000000000000" pitchFamily="34" charset="0"/>
                <a:cs typeface="Arial" panose="020B0604020202020204" pitchFamily="34" charset="0"/>
                <a:sym typeface="Arial" panose="020B0604020202020204" pitchFamily="34" charset="0"/>
              </a:rPr>
              <a:t>H­ưng</a:t>
            </a:r>
            <a:r>
              <a:rPr lang="en-US" altLang="en-US" sz="2400" dirty="0">
                <a:latin typeface=".VnTime" panose="020B7200000000000000" pitchFamily="34" charset="0"/>
                <a:cs typeface="Arial" panose="020B0604020202020204" pitchFamily="34" charset="0"/>
                <a:sym typeface="Arial" panose="020B0604020202020204" pitchFamily="34" charset="0"/>
              </a:rPr>
              <a:t> </a:t>
            </a:r>
            <a:r>
              <a:rPr lang="en-US" altLang="en-US" sz="2400" dirty="0" err="1">
                <a:latin typeface=".VnTime" panose="020B7200000000000000" pitchFamily="34" charset="0"/>
                <a:cs typeface="Arial" panose="020B0604020202020204" pitchFamily="34" charset="0"/>
                <a:sym typeface="Arial" panose="020B0604020202020204" pitchFamily="34" charset="0"/>
              </a:rPr>
              <a:t>Yªn</a:t>
            </a:r>
            <a:endParaRPr lang="en-US" altLang="en-US" sz="2400" dirty="0">
              <a:latin typeface=".VnTime" panose="020B7200000000000000" pitchFamily="34" charset="0"/>
              <a:cs typeface="Arial" panose="020B0604020202020204" pitchFamily="34" charset="0"/>
              <a:sym typeface="Arial" panose="020B0604020202020204" pitchFamily="34" charset="0"/>
            </a:endParaRPr>
          </a:p>
        </p:txBody>
      </p:sp>
      <p:sp>
        <p:nvSpPr>
          <p:cNvPr id="227335" name="Text Box 7">
            <a:extLst>
              <a:ext uri="{FF2B5EF4-FFF2-40B4-BE49-F238E27FC236}">
                <a16:creationId xmlns:a16="http://schemas.microsoft.com/office/drawing/2014/main" xmlns="" id="{28ADF622-BA05-49A5-BF31-C67AE0EDFD34}"/>
              </a:ext>
            </a:extLst>
          </p:cNvPr>
          <p:cNvSpPr txBox="1">
            <a:spLocks noChangeArrowheads="1"/>
          </p:cNvSpPr>
          <p:nvPr/>
        </p:nvSpPr>
        <p:spPr bwMode="auto">
          <a:xfrm>
            <a:off x="5851071" y="555171"/>
            <a:ext cx="41148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eaLnBrk="1" hangingPunct="1">
              <a:spcBef>
                <a:spcPct val="50000"/>
              </a:spcBef>
            </a:pPr>
            <a:r>
              <a:rPr lang="en-US" altLang="en-US" sz="2400">
                <a:latin typeface=".VnTime" panose="020B7200000000000000" pitchFamily="34" charset="0"/>
                <a:cs typeface="Arial" panose="020B0604020202020204" pitchFamily="34" charset="0"/>
                <a:sym typeface="Arial" panose="020B0604020202020204" pitchFamily="34" charset="0"/>
              </a:rPr>
              <a:t>V¶i thiÒu Thanh Hµ</a:t>
            </a:r>
          </a:p>
        </p:txBody>
      </p:sp>
      <p:sp>
        <p:nvSpPr>
          <p:cNvPr id="227336" name="Text Box 8">
            <a:extLst>
              <a:ext uri="{FF2B5EF4-FFF2-40B4-BE49-F238E27FC236}">
                <a16:creationId xmlns:a16="http://schemas.microsoft.com/office/drawing/2014/main" xmlns="" id="{6DCEF2F3-EEAF-4A3A-B9C1-0FEDB145E8D2}"/>
              </a:ext>
            </a:extLst>
          </p:cNvPr>
          <p:cNvSpPr txBox="1">
            <a:spLocks noChangeArrowheads="1"/>
          </p:cNvSpPr>
          <p:nvPr/>
        </p:nvSpPr>
        <p:spPr bwMode="auto">
          <a:xfrm>
            <a:off x="5851071" y="3887334"/>
            <a:ext cx="41148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eaLnBrk="1" hangingPunct="1">
              <a:spcBef>
                <a:spcPct val="50000"/>
              </a:spcBef>
            </a:pPr>
            <a:r>
              <a:rPr lang="en-US" altLang="en-US" sz="2400">
                <a:latin typeface=".VnTime" panose="020B7200000000000000" pitchFamily="34" charset="0"/>
                <a:cs typeface="Arial" panose="020B0604020202020204" pitchFamily="34" charset="0"/>
                <a:sym typeface="Arial" panose="020B0604020202020204" pitchFamily="34" charset="0"/>
              </a:rPr>
              <a:t>Xoµi c¸t Hoµ Léc</a:t>
            </a:r>
          </a:p>
        </p:txBody>
      </p:sp>
      <p:sp>
        <p:nvSpPr>
          <p:cNvPr id="227337" name="Text Box 9">
            <a:extLst>
              <a:ext uri="{FF2B5EF4-FFF2-40B4-BE49-F238E27FC236}">
                <a16:creationId xmlns:a16="http://schemas.microsoft.com/office/drawing/2014/main" xmlns="" id="{56523ACB-25A4-4865-A187-4E59352B41FB}"/>
              </a:ext>
            </a:extLst>
          </p:cNvPr>
          <p:cNvSpPr txBox="1">
            <a:spLocks noChangeArrowheads="1"/>
          </p:cNvSpPr>
          <p:nvPr/>
        </p:nvSpPr>
        <p:spPr bwMode="auto">
          <a:xfrm>
            <a:off x="1736271" y="3907971"/>
            <a:ext cx="41148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eaLnBrk="1" hangingPunct="1">
              <a:spcBef>
                <a:spcPct val="50000"/>
              </a:spcBef>
            </a:pPr>
            <a:r>
              <a:rPr lang="en-US" altLang="en-US" sz="2400">
                <a:latin typeface=".VnTime" panose="020B7200000000000000" pitchFamily="34" charset="0"/>
                <a:cs typeface="Arial" panose="020B0604020202020204" pitchFamily="34" charset="0"/>
                <a:sym typeface="Arial" panose="020B0604020202020204" pitchFamily="34" charset="0"/>
              </a:rPr>
              <a:t>B­ëi năm roi</a:t>
            </a:r>
          </a:p>
        </p:txBody>
      </p:sp>
    </p:spTree>
  </p:cSld>
  <p:clrMapOvr>
    <a:masterClrMapping/>
  </p:clrMapOvr>
  <p:transition/>
  <p:timing>
    <p:tnLst>
      <p:par>
        <p:cTn id="1" dur="indefinite" restart="never" nodeType="tmRoot"/>
      </p:par>
    </p:tnLst>
  </p:timing>
</p:sld>
</file>

<file path=ppt/slides/slide120.xml><?xml version="1.0" encoding="utf-8"?>
<p:sld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406"/>
        <p:cNvGrpSpPr/>
        <p:nvPr/>
      </p:nvGrpSpPr>
      <p:grpSpPr>
        <a:xfrm>
          <a:off x="0" y="0"/>
          <a:ext cx="0" cy="0"/>
          <a:chOff x="0" y="0"/>
          <a:chExt cx="0" cy="0"/>
        </a:xfrm>
      </p:grpSpPr>
      <p:sp>
        <p:nvSpPr>
          <p:cNvPr id="407" name="Google Shape;407;p40"/>
          <p:cNvSpPr txBox="1">
            <a:spLocks noGrp="1"/>
          </p:cNvSpPr>
          <p:nvPr>
            <p:ph type="sldNum" idx="12"/>
          </p:nvPr>
        </p:nvSpPr>
        <p:spPr>
          <a:xfrm>
            <a:off x="101612" y="6333135"/>
            <a:ext cx="731600" cy="524800"/>
          </a:xfrm>
          <a:prstGeom prst="rect">
            <a:avLst/>
          </a:prstGeom>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fld id="{00000000-1234-1234-1234-123412341234}" type="slidenum">
              <a:rPr kumimoji="0" lang="en" sz="1733" b="0" i="0" u="none" strike="noStrike" kern="0" cap="none" spc="0" normalizeH="0" baseline="0" noProof="0">
                <a:ln>
                  <a:noFill/>
                </a:ln>
                <a:solidFill>
                  <a:srgbClr val="FFFFFF"/>
                </a:solidFill>
                <a:effectLst/>
                <a:uLnTx/>
                <a:uFillTx/>
                <a:latin typeface="Dosis ExtraLight"/>
                <a:sym typeface="Dosis ExtraLight"/>
              </a:rPr>
              <a:pPr marL="0" marR="0" lvl="0" indent="0" algn="l" defTabSz="1219170" rtl="0" eaLnBrk="1" fontAlgn="auto" latinLnBrk="0" hangingPunct="1">
                <a:lnSpc>
                  <a:spcPct val="100000"/>
                </a:lnSpc>
                <a:spcBef>
                  <a:spcPts val="0"/>
                </a:spcBef>
                <a:spcAft>
                  <a:spcPts val="0"/>
                </a:spcAft>
                <a:buClr>
                  <a:srgbClr val="000000"/>
                </a:buClr>
                <a:buSzTx/>
                <a:buFontTx/>
                <a:buNone/>
                <a:tabLst/>
                <a:defRPr/>
              </a:pPr>
              <a:t>120</a:t>
            </a:fld>
            <a:endParaRPr kumimoji="0" sz="1733" b="0" i="0" u="none" strike="noStrike" kern="0" cap="none" spc="0" normalizeH="0" baseline="0" noProof="0">
              <a:ln>
                <a:noFill/>
              </a:ln>
              <a:solidFill>
                <a:srgbClr val="FFFFFF"/>
              </a:solidFill>
              <a:effectLst/>
              <a:uLnTx/>
              <a:uFillTx/>
              <a:latin typeface="Dosis ExtraLight"/>
              <a:sym typeface="Dosis ExtraLight"/>
            </a:endParaRPr>
          </a:p>
        </p:txBody>
      </p:sp>
      <p:sp>
        <p:nvSpPr>
          <p:cNvPr id="420" name="Google Shape;420;p40"/>
          <p:cNvSpPr/>
          <p:nvPr/>
        </p:nvSpPr>
        <p:spPr>
          <a:xfrm>
            <a:off x="0" y="3166600"/>
            <a:ext cx="849600" cy="524800"/>
          </a:xfrm>
          <a:prstGeom prst="homePlate">
            <a:avLst>
              <a:gd name="adj" fmla="val 32030"/>
            </a:avLst>
          </a:prstGeom>
          <a:solidFill>
            <a:schemeClr val="lt2"/>
          </a:solidFill>
          <a:ln>
            <a:noFill/>
          </a:ln>
          <a:effectLst>
            <a:outerShdw blurRad="28575" dist="9525" algn="bl" rotWithShape="0">
              <a:srgbClr val="000000">
                <a:alpha val="20000"/>
              </a:srgbClr>
            </a:outerShdw>
          </a:effectLst>
        </p:spPr>
        <p:txBody>
          <a:bodyPr spcFirstLastPara="1" wrap="square" lIns="121900" tIns="121900" rIns="121900" bIns="1219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endParaRPr kumimoji="0" sz="1333" b="0" i="0" u="none" strike="noStrike" kern="0" cap="none" spc="0" normalizeH="0" baseline="0" noProof="0">
              <a:ln>
                <a:noFill/>
              </a:ln>
              <a:solidFill>
                <a:srgbClr val="484F56"/>
              </a:solidFill>
              <a:effectLst/>
              <a:uLnTx/>
              <a:uFillTx/>
              <a:latin typeface="Arial"/>
              <a:ea typeface="+mn-ea"/>
              <a:cs typeface="Arial"/>
              <a:sym typeface="Arial"/>
            </a:endParaRPr>
          </a:p>
        </p:txBody>
      </p:sp>
      <p:sp>
        <p:nvSpPr>
          <p:cNvPr id="41" name="Text Box 3">
            <a:extLst>
              <a:ext uri="{FF2B5EF4-FFF2-40B4-BE49-F238E27FC236}">
                <a16:creationId xmlns:a16="http://schemas.microsoft.com/office/drawing/2014/main" xmlns="" id="{0CB8314A-8719-41E1-9790-3953AEC44792}"/>
              </a:ext>
            </a:extLst>
          </p:cNvPr>
          <p:cNvSpPr txBox="1">
            <a:spLocks noChangeArrowheads="1"/>
          </p:cNvSpPr>
          <p:nvPr/>
        </p:nvSpPr>
        <p:spPr bwMode="auto">
          <a:xfrm>
            <a:off x="2333625" y="3693886"/>
            <a:ext cx="20637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spcBef>
                <a:spcPct val="50000"/>
              </a:spcBef>
            </a:pPr>
            <a:endParaRPr lang="vi-VN" altLang="en-US" sz="2400">
              <a:latin typeface=".VnTime" panose="020B7200000000000000" pitchFamily="34" charset="0"/>
              <a:cs typeface="Arial" panose="020B0604020202020204" pitchFamily="34" charset="0"/>
              <a:sym typeface="Arial" panose="020B0604020202020204" pitchFamily="34" charset="0"/>
            </a:endParaRPr>
          </a:p>
        </p:txBody>
      </p:sp>
      <p:sp>
        <p:nvSpPr>
          <p:cNvPr id="42" name="Rectangle 4">
            <a:extLst>
              <a:ext uri="{FF2B5EF4-FFF2-40B4-BE49-F238E27FC236}">
                <a16:creationId xmlns:a16="http://schemas.microsoft.com/office/drawing/2014/main" xmlns="" id="{D0CAEB79-286D-4994-9B0F-24C9BBC4D328}"/>
              </a:ext>
            </a:extLst>
          </p:cNvPr>
          <p:cNvSpPr>
            <a:spLocks noChangeArrowheads="1"/>
          </p:cNvSpPr>
          <p:nvPr/>
        </p:nvSpPr>
        <p:spPr bwMode="auto">
          <a:xfrm>
            <a:off x="2034494" y="2684236"/>
            <a:ext cx="7848600" cy="1466850"/>
          </a:xfrm>
          <a:prstGeom prst="rect">
            <a:avLst/>
          </a:prstGeom>
          <a:solidFill>
            <a:srgbClr val="FF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r>
              <a:rPr lang="en-US" altLang="en-US" sz="2400" dirty="0">
                <a:latin typeface=".VnTime" panose="020B7200000000000000" pitchFamily="34" charset="0"/>
                <a:cs typeface="Arial" panose="020B0604020202020204" pitchFamily="34" charset="0"/>
                <a:sym typeface="Arial" panose="020B0604020202020204" pitchFamily="34" charset="0"/>
              </a:rPr>
              <a:t>					         </a:t>
            </a:r>
            <a:r>
              <a:rPr lang="en-US" altLang="en-US" sz="3200" dirty="0">
                <a:solidFill>
                  <a:srgbClr val="000000"/>
                </a:solidFill>
                <a:latin typeface=".VnTime" panose="020B7200000000000000" pitchFamily="34" charset="0"/>
                <a:cs typeface="Arial" panose="020B0604020202020204" pitchFamily="34" charset="0"/>
                <a:sym typeface="Arial" panose="020B0604020202020204" pitchFamily="34" charset="0"/>
              </a:rPr>
              <a:t>R </a:t>
            </a:r>
          </a:p>
          <a:p>
            <a:pPr eaLnBrk="1" hangingPunct="1"/>
            <a:r>
              <a:rPr lang="en-US" altLang="en-US" sz="3200" dirty="0" err="1">
                <a:solidFill>
                  <a:srgbClr val="000000"/>
                </a:solidFill>
                <a:latin typeface=".VnTime" panose="020B7200000000000000" pitchFamily="34" charset="0"/>
                <a:cs typeface="Arial" panose="020B0604020202020204" pitchFamily="34" charset="0"/>
                <a:sym typeface="Arial" panose="020B0604020202020204" pitchFamily="34" charset="0"/>
              </a:rPr>
              <a:t>Gi</a:t>
            </a:r>
            <a:r>
              <a:rPr lang="en-US" altLang="en-US" sz="3200" dirty="0">
                <a:solidFill>
                  <a:srgbClr val="000000"/>
                </a:solidFill>
                <a:latin typeface=".VnTime" panose="020B7200000000000000" pitchFamily="34" charset="0"/>
                <a:cs typeface="Arial" panose="020B0604020202020204" pitchFamily="34" charset="0"/>
                <a:sym typeface="Arial" panose="020B0604020202020204" pitchFamily="34" charset="0"/>
              </a:rPr>
              <a:t>¸ c¶ </a:t>
            </a:r>
            <a:r>
              <a:rPr lang="en-US" altLang="en-US" sz="3200" dirty="0" err="1">
                <a:solidFill>
                  <a:srgbClr val="000000"/>
                </a:solidFill>
                <a:latin typeface=".VnTime" panose="020B7200000000000000" pitchFamily="34" charset="0"/>
                <a:cs typeface="Arial" panose="020B0604020202020204" pitchFamily="34" charset="0"/>
                <a:sym typeface="Arial" panose="020B0604020202020204" pitchFamily="34" charset="0"/>
              </a:rPr>
              <a:t>ruéng</a:t>
            </a:r>
            <a:r>
              <a:rPr lang="en-US" altLang="en-US" sz="3200" dirty="0">
                <a:solidFill>
                  <a:srgbClr val="000000"/>
                </a:solidFill>
                <a:latin typeface=".VnTime" panose="020B7200000000000000" pitchFamily="34" charset="0"/>
                <a:cs typeface="Arial" panose="020B0604020202020204" pitchFamily="34" charset="0"/>
                <a:sym typeface="Arial" panose="020B0604020202020204" pitchFamily="34" charset="0"/>
              </a:rPr>
              <a:t> ®</a:t>
            </a:r>
            <a:r>
              <a:rPr lang="en-US" altLang="en-US" sz="3200" dirty="0" err="1">
                <a:solidFill>
                  <a:srgbClr val="000000"/>
                </a:solidFill>
                <a:latin typeface=".VnTime" panose="020B7200000000000000" pitchFamily="34" charset="0"/>
                <a:cs typeface="Arial" panose="020B0604020202020204" pitchFamily="34" charset="0"/>
                <a:sym typeface="Arial" panose="020B0604020202020204" pitchFamily="34" charset="0"/>
              </a:rPr>
              <a:t>Êt</a:t>
            </a:r>
            <a:r>
              <a:rPr lang="en-US" altLang="en-US" sz="3200" dirty="0">
                <a:solidFill>
                  <a:srgbClr val="000000"/>
                </a:solidFill>
                <a:latin typeface=".VnTime" panose="020B7200000000000000" pitchFamily="34" charset="0"/>
                <a:cs typeface="Arial" panose="020B0604020202020204" pitchFamily="34" charset="0"/>
                <a:sym typeface="Arial" panose="020B0604020202020204" pitchFamily="34" charset="0"/>
              </a:rPr>
              <a:t>    =</a:t>
            </a:r>
          </a:p>
          <a:p>
            <a:pPr eaLnBrk="1" hangingPunct="1"/>
            <a:r>
              <a:rPr lang="en-US" altLang="en-US" sz="3200" dirty="0">
                <a:solidFill>
                  <a:srgbClr val="000000"/>
                </a:solidFill>
                <a:latin typeface=".VnTime" panose="020B7200000000000000" pitchFamily="34" charset="0"/>
                <a:cs typeface="Arial" panose="020B0604020202020204" pitchFamily="34" charset="0"/>
                <a:sym typeface="Arial" panose="020B0604020202020204" pitchFamily="34" charset="0"/>
              </a:rPr>
              <a:t>					</a:t>
            </a:r>
            <a:r>
              <a:rPr lang="en-US" altLang="en-US" sz="3200" dirty="0" err="1">
                <a:solidFill>
                  <a:srgbClr val="000000"/>
                </a:solidFill>
                <a:latin typeface=".VnTime" panose="020B7200000000000000" pitchFamily="34" charset="0"/>
                <a:cs typeface="Arial" panose="020B0604020202020204" pitchFamily="34" charset="0"/>
                <a:sym typeface="Arial" panose="020B0604020202020204" pitchFamily="34" charset="0"/>
              </a:rPr>
              <a:t>Z’ng©n</a:t>
            </a:r>
            <a:r>
              <a:rPr lang="en-US" altLang="en-US" sz="3200" dirty="0">
                <a:solidFill>
                  <a:srgbClr val="000000"/>
                </a:solidFill>
                <a:latin typeface=".VnTime" panose="020B7200000000000000" pitchFamily="34" charset="0"/>
                <a:cs typeface="Arial" panose="020B0604020202020204" pitchFamily="34" charset="0"/>
                <a:sym typeface="Arial" panose="020B0604020202020204" pitchFamily="34" charset="0"/>
              </a:rPr>
              <a:t> </a:t>
            </a:r>
            <a:r>
              <a:rPr lang="en-US" altLang="en-US" sz="3200" dirty="0" err="1">
                <a:solidFill>
                  <a:srgbClr val="000000"/>
                </a:solidFill>
                <a:latin typeface=".VnTime" panose="020B7200000000000000" pitchFamily="34" charset="0"/>
                <a:cs typeface="Arial" panose="020B0604020202020204" pitchFamily="34" charset="0"/>
                <a:sym typeface="Arial" panose="020B0604020202020204" pitchFamily="34" charset="0"/>
              </a:rPr>
              <a:t>hµng</a:t>
            </a:r>
            <a:endParaRPr lang="en-US" altLang="en-US" sz="3200" dirty="0">
              <a:solidFill>
                <a:srgbClr val="000000"/>
              </a:solidFill>
              <a:latin typeface=".VnTime" panose="020B7200000000000000" pitchFamily="34" charset="0"/>
              <a:cs typeface="Arial" panose="020B0604020202020204" pitchFamily="34" charset="0"/>
              <a:sym typeface="Arial" panose="020B0604020202020204" pitchFamily="34" charset="0"/>
            </a:endParaRPr>
          </a:p>
        </p:txBody>
      </p:sp>
      <p:sp>
        <p:nvSpPr>
          <p:cNvPr id="43" name="Text Box 7">
            <a:extLst>
              <a:ext uri="{FF2B5EF4-FFF2-40B4-BE49-F238E27FC236}">
                <a16:creationId xmlns:a16="http://schemas.microsoft.com/office/drawing/2014/main" xmlns="" id="{A6968D34-7B34-4842-B4E8-B752D9D7F76A}"/>
              </a:ext>
            </a:extLst>
          </p:cNvPr>
          <p:cNvSpPr txBox="1">
            <a:spLocks noChangeArrowheads="1"/>
          </p:cNvSpPr>
          <p:nvPr/>
        </p:nvSpPr>
        <p:spPr bwMode="auto">
          <a:xfrm>
            <a:off x="4366532" y="443138"/>
            <a:ext cx="3184525" cy="523875"/>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eaLnBrk="1" hangingPunct="1"/>
            <a:r>
              <a:rPr lang="en-US" altLang="en-US" sz="2800" b="1" dirty="0">
                <a:solidFill>
                  <a:srgbClr val="800000"/>
                </a:solidFill>
                <a:latin typeface=".VnTime" panose="020B7200000000000000" pitchFamily="34" charset="0"/>
                <a:cs typeface="Arial" panose="020B0604020202020204" pitchFamily="34" charset="0"/>
                <a:sym typeface="Arial" panose="020B0604020202020204" pitchFamily="34" charset="0"/>
              </a:rPr>
              <a:t>Gi¸ c¶ </a:t>
            </a:r>
            <a:r>
              <a:rPr lang="en-US" altLang="en-US" sz="2800" b="1" dirty="0" err="1">
                <a:solidFill>
                  <a:srgbClr val="800000"/>
                </a:solidFill>
                <a:latin typeface=".VnTime" panose="020B7200000000000000" pitchFamily="34" charset="0"/>
                <a:cs typeface="Arial" panose="020B0604020202020204" pitchFamily="34" charset="0"/>
                <a:sym typeface="Arial" panose="020B0604020202020204" pitchFamily="34" charset="0"/>
              </a:rPr>
              <a:t>ruéng</a:t>
            </a:r>
            <a:r>
              <a:rPr lang="en-US" altLang="en-US" sz="2800" b="1" dirty="0">
                <a:solidFill>
                  <a:srgbClr val="800000"/>
                </a:solidFill>
                <a:latin typeface=".VnTime" panose="020B7200000000000000" pitchFamily="34" charset="0"/>
                <a:cs typeface="Arial" panose="020B0604020202020204" pitchFamily="34" charset="0"/>
                <a:sym typeface="Arial" panose="020B0604020202020204" pitchFamily="34" charset="0"/>
              </a:rPr>
              <a:t> ®</a:t>
            </a:r>
            <a:r>
              <a:rPr lang="en-US" altLang="en-US" sz="2800" b="1" dirty="0" err="1">
                <a:solidFill>
                  <a:srgbClr val="800000"/>
                </a:solidFill>
                <a:latin typeface=".VnTime" panose="020B7200000000000000" pitchFamily="34" charset="0"/>
                <a:cs typeface="Arial" panose="020B0604020202020204" pitchFamily="34" charset="0"/>
                <a:sym typeface="Arial" panose="020B0604020202020204" pitchFamily="34" charset="0"/>
              </a:rPr>
              <a:t>Êt</a:t>
            </a:r>
            <a:endParaRPr lang="en-US" altLang="en-US" sz="2800" b="1" dirty="0">
              <a:solidFill>
                <a:srgbClr val="800000"/>
              </a:solidFill>
              <a:latin typeface=".VnTime" panose="020B7200000000000000" pitchFamily="34" charset="0"/>
              <a:cs typeface="Arial" panose="020B0604020202020204" pitchFamily="34" charset="0"/>
              <a:sym typeface="Arial" panose="020B0604020202020204" pitchFamily="34" charset="0"/>
            </a:endParaRPr>
          </a:p>
        </p:txBody>
      </p:sp>
      <p:sp>
        <p:nvSpPr>
          <p:cNvPr id="44" name="Line 8">
            <a:extLst>
              <a:ext uri="{FF2B5EF4-FFF2-40B4-BE49-F238E27FC236}">
                <a16:creationId xmlns:a16="http://schemas.microsoft.com/office/drawing/2014/main" xmlns="" id="{55B0E7A1-9048-42B7-A795-25C7164A2774}"/>
              </a:ext>
            </a:extLst>
          </p:cNvPr>
          <p:cNvSpPr>
            <a:spLocks noChangeShapeType="1"/>
          </p:cNvSpPr>
          <p:nvPr/>
        </p:nvSpPr>
        <p:spPr bwMode="auto">
          <a:xfrm>
            <a:off x="6065157" y="3404961"/>
            <a:ext cx="297180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5" name="Rectangle 1">
            <a:extLst>
              <a:ext uri="{FF2B5EF4-FFF2-40B4-BE49-F238E27FC236}">
                <a16:creationId xmlns:a16="http://schemas.microsoft.com/office/drawing/2014/main" xmlns="" id="{9483BCF4-1D0F-44B6-B6E1-5D325C1D8F62}"/>
              </a:ext>
            </a:extLst>
          </p:cNvPr>
          <p:cNvSpPr>
            <a:spLocks noChangeArrowheads="1"/>
          </p:cNvSpPr>
          <p:nvPr/>
        </p:nvSpPr>
        <p:spPr bwMode="auto">
          <a:xfrm>
            <a:off x="2122713" y="1195386"/>
            <a:ext cx="9372601"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tabLst>
                <a:tab pos="114300" algn="l"/>
                <a:tab pos="228600" algn="l"/>
                <a:tab pos="342900" algn="l"/>
                <a:tab pos="457200" algn="l"/>
                <a:tab pos="571500" algn="l"/>
              </a:tabLst>
              <a:defRPr>
                <a:solidFill>
                  <a:schemeClr val="tx1"/>
                </a:solidFill>
                <a:latin typeface="Arial" panose="020B0604020202020204" pitchFamily="34" charset="0"/>
              </a:defRPr>
            </a:lvl1pPr>
            <a:lvl2pPr marL="742950" indent="-285750">
              <a:tabLst>
                <a:tab pos="114300" algn="l"/>
                <a:tab pos="228600" algn="l"/>
                <a:tab pos="342900" algn="l"/>
                <a:tab pos="457200" algn="l"/>
                <a:tab pos="571500" algn="l"/>
              </a:tabLst>
              <a:defRPr>
                <a:solidFill>
                  <a:schemeClr val="tx1"/>
                </a:solidFill>
                <a:latin typeface="Arial" panose="020B0604020202020204" pitchFamily="34" charset="0"/>
              </a:defRPr>
            </a:lvl2pPr>
            <a:lvl3pPr marL="1143000" indent="-228600">
              <a:tabLst>
                <a:tab pos="114300" algn="l"/>
                <a:tab pos="228600" algn="l"/>
                <a:tab pos="342900" algn="l"/>
                <a:tab pos="457200" algn="l"/>
                <a:tab pos="571500" algn="l"/>
              </a:tabLst>
              <a:defRPr>
                <a:solidFill>
                  <a:schemeClr val="tx1"/>
                </a:solidFill>
                <a:latin typeface="Arial" panose="020B0604020202020204" pitchFamily="34" charset="0"/>
              </a:defRPr>
            </a:lvl3pPr>
            <a:lvl4pPr marL="1600200" indent="-228600">
              <a:tabLst>
                <a:tab pos="114300" algn="l"/>
                <a:tab pos="228600" algn="l"/>
                <a:tab pos="342900" algn="l"/>
                <a:tab pos="457200" algn="l"/>
                <a:tab pos="571500" algn="l"/>
              </a:tabLst>
              <a:defRPr>
                <a:solidFill>
                  <a:schemeClr val="tx1"/>
                </a:solidFill>
                <a:latin typeface="Arial" panose="020B0604020202020204" pitchFamily="34" charset="0"/>
              </a:defRPr>
            </a:lvl4pPr>
            <a:lvl5pPr marL="2057400" indent="-228600">
              <a:tabLst>
                <a:tab pos="114300" algn="l"/>
                <a:tab pos="228600" algn="l"/>
                <a:tab pos="342900" algn="l"/>
                <a:tab pos="457200" algn="l"/>
                <a:tab pos="571500" algn="l"/>
              </a:tabLst>
              <a:defRPr>
                <a:solidFill>
                  <a:schemeClr val="tx1"/>
                </a:solidFill>
                <a:latin typeface="Arial" panose="020B0604020202020204" pitchFamily="34" charset="0"/>
              </a:defRPr>
            </a:lvl5pPr>
            <a:lvl6pPr marL="2514600" indent="-228600" eaLnBrk="0" fontAlgn="base" hangingPunct="0">
              <a:spcBef>
                <a:spcPct val="0"/>
              </a:spcBef>
              <a:spcAft>
                <a:spcPct val="0"/>
              </a:spcAft>
              <a:tabLst>
                <a:tab pos="114300" algn="l"/>
                <a:tab pos="228600" algn="l"/>
                <a:tab pos="342900" algn="l"/>
                <a:tab pos="457200" algn="l"/>
                <a:tab pos="571500" algn="l"/>
              </a:tabLst>
              <a:defRPr>
                <a:solidFill>
                  <a:schemeClr val="tx1"/>
                </a:solidFill>
                <a:latin typeface="Arial" panose="020B0604020202020204" pitchFamily="34" charset="0"/>
              </a:defRPr>
            </a:lvl6pPr>
            <a:lvl7pPr marL="2971800" indent="-228600" eaLnBrk="0" fontAlgn="base" hangingPunct="0">
              <a:spcBef>
                <a:spcPct val="0"/>
              </a:spcBef>
              <a:spcAft>
                <a:spcPct val="0"/>
              </a:spcAft>
              <a:tabLst>
                <a:tab pos="114300" algn="l"/>
                <a:tab pos="228600" algn="l"/>
                <a:tab pos="342900" algn="l"/>
                <a:tab pos="457200" algn="l"/>
                <a:tab pos="571500" algn="l"/>
              </a:tabLst>
              <a:defRPr>
                <a:solidFill>
                  <a:schemeClr val="tx1"/>
                </a:solidFill>
                <a:latin typeface="Arial" panose="020B0604020202020204" pitchFamily="34" charset="0"/>
              </a:defRPr>
            </a:lvl7pPr>
            <a:lvl8pPr marL="3429000" indent="-228600" eaLnBrk="0" fontAlgn="base" hangingPunct="0">
              <a:spcBef>
                <a:spcPct val="0"/>
              </a:spcBef>
              <a:spcAft>
                <a:spcPct val="0"/>
              </a:spcAft>
              <a:tabLst>
                <a:tab pos="114300" algn="l"/>
                <a:tab pos="228600" algn="l"/>
                <a:tab pos="342900" algn="l"/>
                <a:tab pos="457200" algn="l"/>
                <a:tab pos="571500" algn="l"/>
              </a:tabLst>
              <a:defRPr>
                <a:solidFill>
                  <a:schemeClr val="tx1"/>
                </a:solidFill>
                <a:latin typeface="Arial" panose="020B0604020202020204" pitchFamily="34" charset="0"/>
              </a:defRPr>
            </a:lvl8pPr>
            <a:lvl9pPr marL="3886200" indent="-228600" eaLnBrk="0" fontAlgn="base" hangingPunct="0">
              <a:spcBef>
                <a:spcPct val="0"/>
              </a:spcBef>
              <a:spcAft>
                <a:spcPct val="0"/>
              </a:spcAft>
              <a:tabLst>
                <a:tab pos="114300" algn="l"/>
                <a:tab pos="228600" algn="l"/>
                <a:tab pos="342900" algn="l"/>
                <a:tab pos="457200" algn="l"/>
                <a:tab pos="571500" algn="l"/>
              </a:tabLst>
              <a:defRPr>
                <a:solidFill>
                  <a:schemeClr val="tx1"/>
                </a:solidFill>
                <a:latin typeface="Arial" panose="020B0604020202020204" pitchFamily="34" charset="0"/>
              </a:defRPr>
            </a:lvl9pPr>
          </a:lstStyle>
          <a:p>
            <a:pPr algn="ctr">
              <a:spcBef>
                <a:spcPts val="200"/>
              </a:spcBef>
              <a:spcAft>
                <a:spcPts val="200"/>
              </a:spcAft>
            </a:pPr>
            <a:r>
              <a:rPr lang="vi-VN" altLang="en-US" sz="2400" dirty="0">
                <a:solidFill>
                  <a:schemeClr val="tx2">
                    <a:lumMod val="10000"/>
                  </a:schemeClr>
                </a:solidFill>
                <a:latin typeface="+mn-lt"/>
                <a:cs typeface="Times New Roman" panose="02020603050405020304" pitchFamily="18" charset="0"/>
              </a:rPr>
              <a:t>L</a:t>
            </a:r>
            <a:r>
              <a:rPr lang="en-US" altLang="en-US" sz="2400" dirty="0">
                <a:solidFill>
                  <a:schemeClr val="tx2">
                    <a:lumMod val="10000"/>
                  </a:schemeClr>
                </a:solidFill>
                <a:latin typeface="+mn-lt"/>
                <a:cs typeface="Times New Roman" panose="02020603050405020304" pitchFamily="18" charset="0"/>
              </a:rPr>
              <a:t>à</a:t>
            </a:r>
            <a:r>
              <a:rPr lang="en-US" altLang="en-US" sz="2400" dirty="0">
                <a:latin typeface="+mn-lt"/>
                <a:cs typeface="Times New Roman" panose="02020603050405020304" pitchFamily="18" charset="0"/>
              </a:rPr>
              <a:t> </a:t>
            </a:r>
            <a:r>
              <a:rPr lang="en-US" altLang="en-US" sz="2400" b="1" u="sng" dirty="0" err="1">
                <a:solidFill>
                  <a:srgbClr val="FF0080"/>
                </a:solidFill>
                <a:latin typeface="+mn-lt"/>
                <a:cs typeface="Times New Roman" panose="02020603050405020304" pitchFamily="18" charset="0"/>
              </a:rPr>
              <a:t>giá</a:t>
            </a:r>
            <a:r>
              <a:rPr lang="en-US" altLang="en-US" sz="2400" b="1" u="sng" dirty="0">
                <a:solidFill>
                  <a:srgbClr val="FF0080"/>
                </a:solidFill>
                <a:latin typeface="+mn-lt"/>
                <a:cs typeface="Times New Roman" panose="02020603050405020304" pitchFamily="18" charset="0"/>
              </a:rPr>
              <a:t> </a:t>
            </a:r>
            <a:r>
              <a:rPr lang="en-US" altLang="en-US" sz="2400" b="1" u="sng" dirty="0" err="1">
                <a:solidFill>
                  <a:srgbClr val="FF0080"/>
                </a:solidFill>
                <a:latin typeface="+mn-lt"/>
                <a:cs typeface="Times New Roman" panose="02020603050405020304" pitchFamily="18" charset="0"/>
              </a:rPr>
              <a:t>mua</a:t>
            </a:r>
            <a:r>
              <a:rPr lang="en-US" altLang="en-US" sz="2400" b="1" u="sng" dirty="0">
                <a:solidFill>
                  <a:srgbClr val="FF0080"/>
                </a:solidFill>
                <a:latin typeface="+mn-lt"/>
                <a:cs typeface="Times New Roman" panose="02020603050405020304" pitchFamily="18" charset="0"/>
              </a:rPr>
              <a:t> </a:t>
            </a:r>
            <a:r>
              <a:rPr lang="en-US" altLang="en-US" sz="2400" b="1" u="sng" dirty="0" err="1">
                <a:solidFill>
                  <a:srgbClr val="FF0080"/>
                </a:solidFill>
                <a:latin typeface="+mn-lt"/>
                <a:cs typeface="Times New Roman" panose="02020603050405020304" pitchFamily="18" charset="0"/>
              </a:rPr>
              <a:t>quyền</a:t>
            </a:r>
            <a:r>
              <a:rPr lang="en-US" altLang="en-US" sz="2400" b="1" u="sng" dirty="0">
                <a:solidFill>
                  <a:srgbClr val="FF0080"/>
                </a:solidFill>
                <a:latin typeface="+mn-lt"/>
                <a:cs typeface="Times New Roman" panose="02020603050405020304" pitchFamily="18" charset="0"/>
              </a:rPr>
              <a:t> </a:t>
            </a:r>
            <a:r>
              <a:rPr lang="en-US" altLang="en-US" sz="2400" b="1" u="sng" dirty="0" err="1">
                <a:solidFill>
                  <a:srgbClr val="FF0080"/>
                </a:solidFill>
                <a:latin typeface="+mn-lt"/>
                <a:cs typeface="Times New Roman" panose="02020603050405020304" pitchFamily="18" charset="0"/>
              </a:rPr>
              <a:t>thu</a:t>
            </a:r>
            <a:r>
              <a:rPr lang="en-US" altLang="en-US" sz="2400" b="1" u="sng" dirty="0">
                <a:solidFill>
                  <a:srgbClr val="FF0080"/>
                </a:solidFill>
                <a:latin typeface="+mn-lt"/>
                <a:cs typeface="Times New Roman" panose="02020603050405020304" pitchFamily="18" charset="0"/>
              </a:rPr>
              <a:t> </a:t>
            </a:r>
            <a:r>
              <a:rPr lang="en-US" altLang="en-US" sz="2400" b="1" u="sng" dirty="0" err="1">
                <a:solidFill>
                  <a:srgbClr val="FF0080"/>
                </a:solidFill>
                <a:latin typeface="+mn-lt"/>
                <a:cs typeface="Times New Roman" panose="02020603050405020304" pitchFamily="18" charset="0"/>
              </a:rPr>
              <a:t>địa</a:t>
            </a:r>
            <a:r>
              <a:rPr lang="en-US" altLang="en-US" sz="2400" b="1" u="sng" dirty="0">
                <a:solidFill>
                  <a:srgbClr val="FF0080"/>
                </a:solidFill>
                <a:latin typeface="+mn-lt"/>
                <a:cs typeface="Times New Roman" panose="02020603050405020304" pitchFamily="18" charset="0"/>
              </a:rPr>
              <a:t> </a:t>
            </a:r>
            <a:r>
              <a:rPr lang="en-US" altLang="en-US" sz="2400" b="1" u="sng" dirty="0" err="1">
                <a:solidFill>
                  <a:srgbClr val="FF0080"/>
                </a:solidFill>
                <a:latin typeface="+mn-lt"/>
                <a:cs typeface="Times New Roman" panose="02020603050405020304" pitchFamily="18" charset="0"/>
              </a:rPr>
              <a:t>tô</a:t>
            </a:r>
            <a:r>
              <a:rPr lang="en-US" altLang="en-US" sz="2400" b="1" u="sng" dirty="0">
                <a:solidFill>
                  <a:srgbClr val="FF0080"/>
                </a:solidFill>
                <a:latin typeface="+mn-lt"/>
                <a:cs typeface="Times New Roman" panose="02020603050405020304" pitchFamily="18" charset="0"/>
              </a:rPr>
              <a:t> </a:t>
            </a:r>
            <a:r>
              <a:rPr lang="en-US" altLang="en-US" sz="2400" dirty="0">
                <a:solidFill>
                  <a:schemeClr val="tx2">
                    <a:lumMod val="10000"/>
                  </a:schemeClr>
                </a:solidFill>
                <a:latin typeface="+mn-lt"/>
                <a:cs typeface="Times New Roman" panose="02020603050405020304" pitchFamily="18" charset="0"/>
              </a:rPr>
              <a:t>do </a:t>
            </a:r>
            <a:r>
              <a:rPr lang="en-US" altLang="en-US" sz="2400" dirty="0" err="1">
                <a:solidFill>
                  <a:schemeClr val="tx2">
                    <a:lumMod val="10000"/>
                  </a:schemeClr>
                </a:solidFill>
                <a:latin typeface="+mn-lt"/>
                <a:cs typeface="Times New Roman" panose="02020603050405020304" pitchFamily="18" charset="0"/>
              </a:rPr>
              <a:t>ruộng</a:t>
            </a:r>
            <a:r>
              <a:rPr lang="en-US" altLang="en-US" sz="2400" dirty="0">
                <a:solidFill>
                  <a:schemeClr val="tx2">
                    <a:lumMod val="10000"/>
                  </a:schemeClr>
                </a:solidFill>
                <a:latin typeface="+mn-lt"/>
                <a:cs typeface="Times New Roman" panose="02020603050405020304" pitchFamily="18" charset="0"/>
              </a:rPr>
              <a:t> </a:t>
            </a:r>
            <a:r>
              <a:rPr lang="en-US" altLang="en-US" sz="2400" dirty="0" err="1">
                <a:solidFill>
                  <a:schemeClr val="tx2">
                    <a:lumMod val="10000"/>
                  </a:schemeClr>
                </a:solidFill>
                <a:latin typeface="+mn-lt"/>
                <a:cs typeface="Times New Roman" panose="02020603050405020304" pitchFamily="18" charset="0"/>
              </a:rPr>
              <a:t>đất</a:t>
            </a:r>
            <a:r>
              <a:rPr lang="en-US" altLang="en-US" sz="2400" dirty="0">
                <a:solidFill>
                  <a:schemeClr val="tx2">
                    <a:lumMod val="10000"/>
                  </a:schemeClr>
                </a:solidFill>
                <a:latin typeface="+mn-lt"/>
                <a:cs typeface="Times New Roman" panose="02020603050405020304" pitchFamily="18" charset="0"/>
              </a:rPr>
              <a:t> </a:t>
            </a:r>
            <a:r>
              <a:rPr lang="en-US" altLang="en-US" sz="2400" dirty="0" err="1">
                <a:solidFill>
                  <a:schemeClr val="tx2">
                    <a:lumMod val="10000"/>
                  </a:schemeClr>
                </a:solidFill>
                <a:latin typeface="+mn-lt"/>
                <a:cs typeface="Times New Roman" panose="02020603050405020304" pitchFamily="18" charset="0"/>
              </a:rPr>
              <a:t>mang</a:t>
            </a:r>
            <a:r>
              <a:rPr lang="en-US" altLang="en-US" sz="2400" dirty="0">
                <a:solidFill>
                  <a:schemeClr val="tx2">
                    <a:lumMod val="10000"/>
                  </a:schemeClr>
                </a:solidFill>
                <a:latin typeface="+mn-lt"/>
                <a:cs typeface="Times New Roman" panose="02020603050405020304" pitchFamily="18" charset="0"/>
              </a:rPr>
              <a:t> </a:t>
            </a:r>
            <a:r>
              <a:rPr lang="en-US" altLang="en-US" sz="2400" dirty="0" err="1">
                <a:solidFill>
                  <a:schemeClr val="tx2">
                    <a:lumMod val="10000"/>
                  </a:schemeClr>
                </a:solidFill>
                <a:latin typeface="+mn-lt"/>
                <a:cs typeface="Times New Roman" panose="02020603050405020304" pitchFamily="18" charset="0"/>
              </a:rPr>
              <a:t>lại</a:t>
            </a:r>
            <a:r>
              <a:rPr lang="en-US" altLang="en-US" sz="2400" dirty="0">
                <a:solidFill>
                  <a:schemeClr val="tx2">
                    <a:lumMod val="10000"/>
                  </a:schemeClr>
                </a:solidFill>
                <a:latin typeface="+mn-lt"/>
                <a:cs typeface="Times New Roman" panose="02020603050405020304" pitchFamily="18" charset="0"/>
              </a:rPr>
              <a:t> </a:t>
            </a:r>
            <a:r>
              <a:rPr lang="en-US" altLang="en-US" sz="2400" dirty="0" err="1">
                <a:solidFill>
                  <a:schemeClr val="tx2">
                    <a:lumMod val="10000"/>
                  </a:schemeClr>
                </a:solidFill>
                <a:latin typeface="+mn-lt"/>
                <a:cs typeface="Times New Roman" panose="02020603050405020304" pitchFamily="18" charset="0"/>
              </a:rPr>
              <a:t>theo</a:t>
            </a:r>
            <a:r>
              <a:rPr lang="en-US" altLang="en-US" sz="2400" dirty="0">
                <a:solidFill>
                  <a:schemeClr val="tx2">
                    <a:lumMod val="10000"/>
                  </a:schemeClr>
                </a:solidFill>
                <a:latin typeface="+mn-lt"/>
                <a:cs typeface="Times New Roman" panose="02020603050405020304" pitchFamily="18" charset="0"/>
              </a:rPr>
              <a:t> </a:t>
            </a:r>
            <a:r>
              <a:rPr lang="en-US" altLang="en-US" sz="2400" dirty="0" err="1">
                <a:solidFill>
                  <a:schemeClr val="tx2">
                    <a:lumMod val="10000"/>
                  </a:schemeClr>
                </a:solidFill>
                <a:latin typeface="+mn-lt"/>
                <a:cs typeface="Times New Roman" panose="02020603050405020304" pitchFamily="18" charset="0"/>
              </a:rPr>
              <a:t>tỷ</a:t>
            </a:r>
            <a:r>
              <a:rPr lang="en-US" altLang="en-US" sz="2400" dirty="0">
                <a:solidFill>
                  <a:schemeClr val="tx2">
                    <a:lumMod val="10000"/>
                  </a:schemeClr>
                </a:solidFill>
                <a:latin typeface="+mn-lt"/>
                <a:cs typeface="Times New Roman" panose="02020603050405020304" pitchFamily="18" charset="0"/>
              </a:rPr>
              <a:t> </a:t>
            </a:r>
            <a:r>
              <a:rPr lang="en-US" altLang="en-US" sz="2400" dirty="0" err="1">
                <a:solidFill>
                  <a:schemeClr val="tx2">
                    <a:lumMod val="10000"/>
                  </a:schemeClr>
                </a:solidFill>
                <a:latin typeface="+mn-lt"/>
                <a:cs typeface="Times New Roman" panose="02020603050405020304" pitchFamily="18" charset="0"/>
              </a:rPr>
              <a:t>suất</a:t>
            </a:r>
            <a:r>
              <a:rPr lang="en-US" altLang="en-US" sz="2400" dirty="0">
                <a:solidFill>
                  <a:schemeClr val="tx2">
                    <a:lumMod val="10000"/>
                  </a:schemeClr>
                </a:solidFill>
                <a:latin typeface="+mn-lt"/>
                <a:cs typeface="Times New Roman" panose="02020603050405020304" pitchFamily="18" charset="0"/>
              </a:rPr>
              <a:t> </a:t>
            </a:r>
            <a:r>
              <a:rPr lang="en-US" altLang="en-US" sz="2400" dirty="0" err="1">
                <a:solidFill>
                  <a:schemeClr val="tx2">
                    <a:lumMod val="10000"/>
                  </a:schemeClr>
                </a:solidFill>
                <a:latin typeface="+mn-lt"/>
                <a:cs typeface="Times New Roman" panose="02020603050405020304" pitchFamily="18" charset="0"/>
              </a:rPr>
              <a:t>lợi</a:t>
            </a:r>
            <a:r>
              <a:rPr lang="en-US" altLang="en-US" sz="2400" dirty="0">
                <a:solidFill>
                  <a:schemeClr val="tx2">
                    <a:lumMod val="10000"/>
                  </a:schemeClr>
                </a:solidFill>
                <a:latin typeface="+mn-lt"/>
                <a:cs typeface="Times New Roman" panose="02020603050405020304" pitchFamily="18" charset="0"/>
              </a:rPr>
              <a:t> </a:t>
            </a:r>
            <a:r>
              <a:rPr lang="en-US" altLang="en-US" sz="2400" dirty="0" err="1">
                <a:solidFill>
                  <a:schemeClr val="tx2">
                    <a:lumMod val="10000"/>
                  </a:schemeClr>
                </a:solidFill>
                <a:latin typeface="+mn-lt"/>
                <a:cs typeface="Times New Roman" panose="02020603050405020304" pitchFamily="18" charset="0"/>
              </a:rPr>
              <a:t>tức</a:t>
            </a:r>
            <a:r>
              <a:rPr lang="en-US" altLang="en-US" sz="2400" dirty="0">
                <a:solidFill>
                  <a:schemeClr val="tx2">
                    <a:lumMod val="10000"/>
                  </a:schemeClr>
                </a:solidFill>
                <a:latin typeface="+mn-lt"/>
                <a:cs typeface="Times New Roman" panose="02020603050405020304" pitchFamily="18" charset="0"/>
              </a:rPr>
              <a:t> </a:t>
            </a:r>
            <a:r>
              <a:rPr lang="en-US" altLang="en-US" sz="2400" dirty="0" err="1">
                <a:solidFill>
                  <a:schemeClr val="tx2">
                    <a:lumMod val="10000"/>
                  </a:schemeClr>
                </a:solidFill>
                <a:latin typeface="+mn-lt"/>
                <a:cs typeface="Times New Roman" panose="02020603050405020304" pitchFamily="18" charset="0"/>
              </a:rPr>
              <a:t>hiện</a:t>
            </a:r>
            <a:r>
              <a:rPr lang="en-US" altLang="en-US" sz="2400" dirty="0">
                <a:solidFill>
                  <a:schemeClr val="tx2">
                    <a:lumMod val="10000"/>
                  </a:schemeClr>
                </a:solidFill>
                <a:latin typeface="+mn-lt"/>
                <a:cs typeface="Times New Roman" panose="02020603050405020304" pitchFamily="18" charset="0"/>
              </a:rPr>
              <a:t> </a:t>
            </a:r>
            <a:r>
              <a:rPr lang="en-US" altLang="en-US" sz="2400" dirty="0" err="1">
                <a:solidFill>
                  <a:schemeClr val="tx2">
                    <a:lumMod val="10000"/>
                  </a:schemeClr>
                </a:solidFill>
                <a:latin typeface="+mn-lt"/>
                <a:cs typeface="Times New Roman" panose="02020603050405020304" pitchFamily="18" charset="0"/>
              </a:rPr>
              <a:t>hành</a:t>
            </a:r>
            <a:endParaRPr lang="en-US" altLang="en-US" sz="2400" dirty="0">
              <a:solidFill>
                <a:schemeClr val="tx2">
                  <a:lumMod val="10000"/>
                </a:schemeClr>
              </a:solidFill>
              <a:latin typeface="+mn-lt"/>
              <a:cs typeface="Times New Roman" panose="02020603050405020304" pitchFamily="18" charset="0"/>
            </a:endParaRPr>
          </a:p>
        </p:txBody>
      </p:sp>
      <p:sp>
        <p:nvSpPr>
          <p:cNvPr id="46" name="Rectangle 45">
            <a:extLst>
              <a:ext uri="{FF2B5EF4-FFF2-40B4-BE49-F238E27FC236}">
                <a16:creationId xmlns:a16="http://schemas.microsoft.com/office/drawing/2014/main" xmlns="" id="{963EB926-751D-43F5-8DD7-248DE3893DD7}"/>
              </a:ext>
            </a:extLst>
          </p:cNvPr>
          <p:cNvSpPr>
            <a:spLocks noChangeArrowheads="1"/>
          </p:cNvSpPr>
          <p:nvPr/>
        </p:nvSpPr>
        <p:spPr bwMode="auto">
          <a:xfrm>
            <a:off x="1077686" y="4952774"/>
            <a:ext cx="8701314" cy="1200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tabLst>
                <a:tab pos="114300" algn="l"/>
                <a:tab pos="228600" algn="l"/>
                <a:tab pos="342900" algn="l"/>
                <a:tab pos="457200" algn="l"/>
                <a:tab pos="571500" algn="l"/>
              </a:tabLst>
              <a:defRPr>
                <a:solidFill>
                  <a:schemeClr val="tx1"/>
                </a:solidFill>
                <a:latin typeface="Arial" panose="020B0604020202020204" pitchFamily="34" charset="0"/>
              </a:defRPr>
            </a:lvl1pPr>
            <a:lvl2pPr marL="742950" indent="-285750">
              <a:tabLst>
                <a:tab pos="114300" algn="l"/>
                <a:tab pos="228600" algn="l"/>
                <a:tab pos="342900" algn="l"/>
                <a:tab pos="457200" algn="l"/>
                <a:tab pos="571500" algn="l"/>
              </a:tabLst>
              <a:defRPr>
                <a:solidFill>
                  <a:schemeClr val="tx1"/>
                </a:solidFill>
                <a:latin typeface="Arial" panose="020B0604020202020204" pitchFamily="34" charset="0"/>
              </a:defRPr>
            </a:lvl2pPr>
            <a:lvl3pPr marL="1143000" indent="-228600">
              <a:tabLst>
                <a:tab pos="114300" algn="l"/>
                <a:tab pos="228600" algn="l"/>
                <a:tab pos="342900" algn="l"/>
                <a:tab pos="457200" algn="l"/>
                <a:tab pos="571500" algn="l"/>
              </a:tabLst>
              <a:defRPr>
                <a:solidFill>
                  <a:schemeClr val="tx1"/>
                </a:solidFill>
                <a:latin typeface="Arial" panose="020B0604020202020204" pitchFamily="34" charset="0"/>
              </a:defRPr>
            </a:lvl3pPr>
            <a:lvl4pPr marL="1600200" indent="-228600">
              <a:tabLst>
                <a:tab pos="114300" algn="l"/>
                <a:tab pos="228600" algn="l"/>
                <a:tab pos="342900" algn="l"/>
                <a:tab pos="457200" algn="l"/>
                <a:tab pos="571500" algn="l"/>
              </a:tabLst>
              <a:defRPr>
                <a:solidFill>
                  <a:schemeClr val="tx1"/>
                </a:solidFill>
                <a:latin typeface="Arial" panose="020B0604020202020204" pitchFamily="34" charset="0"/>
              </a:defRPr>
            </a:lvl4pPr>
            <a:lvl5pPr marL="2057400" indent="-228600">
              <a:tabLst>
                <a:tab pos="114300" algn="l"/>
                <a:tab pos="228600" algn="l"/>
                <a:tab pos="342900" algn="l"/>
                <a:tab pos="457200" algn="l"/>
                <a:tab pos="571500" algn="l"/>
              </a:tabLst>
              <a:defRPr>
                <a:solidFill>
                  <a:schemeClr val="tx1"/>
                </a:solidFill>
                <a:latin typeface="Arial" panose="020B0604020202020204" pitchFamily="34" charset="0"/>
              </a:defRPr>
            </a:lvl5pPr>
            <a:lvl6pPr marL="2514600" indent="-228600" eaLnBrk="0" fontAlgn="base" hangingPunct="0">
              <a:spcBef>
                <a:spcPct val="0"/>
              </a:spcBef>
              <a:spcAft>
                <a:spcPct val="0"/>
              </a:spcAft>
              <a:tabLst>
                <a:tab pos="114300" algn="l"/>
                <a:tab pos="228600" algn="l"/>
                <a:tab pos="342900" algn="l"/>
                <a:tab pos="457200" algn="l"/>
                <a:tab pos="571500" algn="l"/>
              </a:tabLst>
              <a:defRPr>
                <a:solidFill>
                  <a:schemeClr val="tx1"/>
                </a:solidFill>
                <a:latin typeface="Arial" panose="020B0604020202020204" pitchFamily="34" charset="0"/>
              </a:defRPr>
            </a:lvl6pPr>
            <a:lvl7pPr marL="2971800" indent="-228600" eaLnBrk="0" fontAlgn="base" hangingPunct="0">
              <a:spcBef>
                <a:spcPct val="0"/>
              </a:spcBef>
              <a:spcAft>
                <a:spcPct val="0"/>
              </a:spcAft>
              <a:tabLst>
                <a:tab pos="114300" algn="l"/>
                <a:tab pos="228600" algn="l"/>
                <a:tab pos="342900" algn="l"/>
                <a:tab pos="457200" algn="l"/>
                <a:tab pos="571500" algn="l"/>
              </a:tabLst>
              <a:defRPr>
                <a:solidFill>
                  <a:schemeClr val="tx1"/>
                </a:solidFill>
                <a:latin typeface="Arial" panose="020B0604020202020204" pitchFamily="34" charset="0"/>
              </a:defRPr>
            </a:lvl7pPr>
            <a:lvl8pPr marL="3429000" indent="-228600" eaLnBrk="0" fontAlgn="base" hangingPunct="0">
              <a:spcBef>
                <a:spcPct val="0"/>
              </a:spcBef>
              <a:spcAft>
                <a:spcPct val="0"/>
              </a:spcAft>
              <a:tabLst>
                <a:tab pos="114300" algn="l"/>
                <a:tab pos="228600" algn="l"/>
                <a:tab pos="342900" algn="l"/>
                <a:tab pos="457200" algn="l"/>
                <a:tab pos="571500" algn="l"/>
              </a:tabLst>
              <a:defRPr>
                <a:solidFill>
                  <a:schemeClr val="tx1"/>
                </a:solidFill>
                <a:latin typeface="Arial" panose="020B0604020202020204" pitchFamily="34" charset="0"/>
              </a:defRPr>
            </a:lvl8pPr>
            <a:lvl9pPr marL="3886200" indent="-228600" eaLnBrk="0" fontAlgn="base" hangingPunct="0">
              <a:spcBef>
                <a:spcPct val="0"/>
              </a:spcBef>
              <a:spcAft>
                <a:spcPct val="0"/>
              </a:spcAft>
              <a:tabLst>
                <a:tab pos="114300" algn="l"/>
                <a:tab pos="228600" algn="l"/>
                <a:tab pos="342900" algn="l"/>
                <a:tab pos="457200" algn="l"/>
                <a:tab pos="571500" algn="l"/>
              </a:tabLst>
              <a:defRPr>
                <a:solidFill>
                  <a:schemeClr val="tx1"/>
                </a:solidFill>
                <a:latin typeface="Arial" panose="020B0604020202020204" pitchFamily="34" charset="0"/>
              </a:defRPr>
            </a:lvl9pPr>
          </a:lstStyle>
          <a:p>
            <a:pPr algn="just">
              <a:spcBef>
                <a:spcPts val="200"/>
              </a:spcBef>
              <a:spcAft>
                <a:spcPts val="200"/>
              </a:spcAft>
            </a:pPr>
            <a:r>
              <a:rPr lang="en-US" altLang="en-US" sz="2400">
                <a:solidFill>
                  <a:srgbClr val="663300"/>
                </a:solidFill>
                <a:cs typeface="Times New Roman" panose="02020603050405020304" pitchFamily="18" charset="0"/>
              </a:rPr>
              <a:t>Vd: Một mảnh đất hàng năm đem lại địa tô là 200$. Tỷ suất lợi tức tiền gửi ngân hàng là 5%, thì giá cả mảnh đất sẽ là:  200  x  100:5  =  4000$</a:t>
            </a:r>
          </a:p>
        </p:txBody>
      </p:sp>
    </p:spTree>
    <p:extLst>
      <p:ext uri="{BB962C8B-B14F-4D97-AF65-F5344CB8AC3E}">
        <p14:creationId xmlns:p14="http://schemas.microsoft.com/office/powerpoint/2010/main" val="176639912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8" presetClass="entr" presetSubtype="16" fill="hold" grpId="0" nodeType="clickEffect">
                                  <p:stCondLst>
                                    <p:cond delay="0"/>
                                  </p:stCondLst>
                                  <p:childTnLst>
                                    <p:set>
                                      <p:cBhvr>
                                        <p:cTn id="6" dur="1" fill="hold">
                                          <p:stCondLst>
                                            <p:cond delay="0"/>
                                          </p:stCondLst>
                                        </p:cTn>
                                        <p:tgtEl>
                                          <p:spTgt spid="43"/>
                                        </p:tgtEl>
                                        <p:attrNameLst>
                                          <p:attrName>style.visibility</p:attrName>
                                        </p:attrNameLst>
                                      </p:cBhvr>
                                      <p:to>
                                        <p:strVal val="visible"/>
                                      </p:to>
                                    </p:set>
                                    <p:animEffect transition="in" filter="diamond(in)">
                                      <p:cBhvr>
                                        <p:cTn id="7" dur="2000"/>
                                        <p:tgtEl>
                                          <p:spTgt spid="43"/>
                                        </p:tgtEl>
                                      </p:cBhvr>
                                    </p:animEffect>
                                  </p:childTnLst>
                                </p:cTn>
                              </p:par>
                            </p:childTnLst>
                          </p:cTn>
                        </p:par>
                      </p:childTnLst>
                    </p:cTn>
                  </p:par>
                  <p:par>
                    <p:cTn id="8" fill="hold">
                      <p:stCondLst>
                        <p:cond delay="indefinite"/>
                      </p:stCondLst>
                      <p:childTnLst>
                        <p:par>
                          <p:cTn id="9" fill="hold">
                            <p:stCondLst>
                              <p:cond delay="0"/>
                            </p:stCondLst>
                            <p:childTnLst>
                              <p:par>
                                <p:cTn id="10" presetID="42" presetClass="entr" presetSubtype="0" fill="hold" grpId="0" nodeType="clickEffect">
                                  <p:stCondLst>
                                    <p:cond delay="0"/>
                                  </p:stCondLst>
                                  <p:childTnLst>
                                    <p:set>
                                      <p:cBhvr>
                                        <p:cTn id="11" dur="1" fill="hold">
                                          <p:stCondLst>
                                            <p:cond delay="0"/>
                                          </p:stCondLst>
                                        </p:cTn>
                                        <p:tgtEl>
                                          <p:spTgt spid="45"/>
                                        </p:tgtEl>
                                        <p:attrNameLst>
                                          <p:attrName>style.visibility</p:attrName>
                                        </p:attrNameLst>
                                      </p:cBhvr>
                                      <p:to>
                                        <p:strVal val="visible"/>
                                      </p:to>
                                    </p:set>
                                    <p:animEffect transition="in" filter="fade">
                                      <p:cBhvr>
                                        <p:cTn id="12" dur="1000"/>
                                        <p:tgtEl>
                                          <p:spTgt spid="45"/>
                                        </p:tgtEl>
                                      </p:cBhvr>
                                    </p:animEffect>
                                    <p:anim calcmode="lin" valueType="num">
                                      <p:cBhvr>
                                        <p:cTn id="13" dur="1000" fill="hold"/>
                                        <p:tgtEl>
                                          <p:spTgt spid="45"/>
                                        </p:tgtEl>
                                        <p:attrNameLst>
                                          <p:attrName>ppt_x</p:attrName>
                                        </p:attrNameLst>
                                      </p:cBhvr>
                                      <p:tavLst>
                                        <p:tav tm="0">
                                          <p:val>
                                            <p:strVal val="#ppt_x"/>
                                          </p:val>
                                        </p:tav>
                                        <p:tav tm="100000">
                                          <p:val>
                                            <p:strVal val="#ppt_x"/>
                                          </p:val>
                                        </p:tav>
                                      </p:tavLst>
                                    </p:anim>
                                    <p:anim calcmode="lin" valueType="num">
                                      <p:cBhvr>
                                        <p:cTn id="14" dur="1000" fill="hold"/>
                                        <p:tgtEl>
                                          <p:spTgt spid="45"/>
                                        </p:tgtEl>
                                        <p:attrNameLst>
                                          <p:attrName>ppt_y</p:attrName>
                                        </p:attrNameLst>
                                      </p:cBhvr>
                                      <p:tavLst>
                                        <p:tav tm="0">
                                          <p:val>
                                            <p:strVal val="#ppt_y+.1"/>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8" presetClass="entr" presetSubtype="16" fill="hold" grpId="0" nodeType="clickEffect">
                                  <p:stCondLst>
                                    <p:cond delay="0"/>
                                  </p:stCondLst>
                                  <p:childTnLst>
                                    <p:set>
                                      <p:cBhvr>
                                        <p:cTn id="18" dur="1" fill="hold">
                                          <p:stCondLst>
                                            <p:cond delay="0"/>
                                          </p:stCondLst>
                                        </p:cTn>
                                        <p:tgtEl>
                                          <p:spTgt spid="42"/>
                                        </p:tgtEl>
                                        <p:attrNameLst>
                                          <p:attrName>style.visibility</p:attrName>
                                        </p:attrNameLst>
                                      </p:cBhvr>
                                      <p:to>
                                        <p:strVal val="visible"/>
                                      </p:to>
                                    </p:set>
                                    <p:animEffect transition="in" filter="diamond(in)">
                                      <p:cBhvr>
                                        <p:cTn id="19" dur="2000"/>
                                        <p:tgtEl>
                                          <p:spTgt spid="42"/>
                                        </p:tgtEl>
                                      </p:cBhvr>
                                    </p:animEffect>
                                  </p:childTnLst>
                                </p:cTn>
                              </p:par>
                            </p:childTnLst>
                          </p:cTn>
                        </p:par>
                      </p:childTnLst>
                    </p:cTn>
                  </p:par>
                  <p:par>
                    <p:cTn id="20" fill="hold">
                      <p:stCondLst>
                        <p:cond delay="indefinite"/>
                      </p:stCondLst>
                      <p:childTnLst>
                        <p:par>
                          <p:cTn id="21" fill="hold">
                            <p:stCondLst>
                              <p:cond delay="0"/>
                            </p:stCondLst>
                            <p:childTnLst>
                              <p:par>
                                <p:cTn id="22" presetID="2" presetClass="entr" presetSubtype="4" fill="hold" nodeType="clickEffect">
                                  <p:stCondLst>
                                    <p:cond delay="0"/>
                                  </p:stCondLst>
                                  <p:childTnLst>
                                    <p:set>
                                      <p:cBhvr>
                                        <p:cTn id="23" dur="1" fill="hold">
                                          <p:stCondLst>
                                            <p:cond delay="0"/>
                                          </p:stCondLst>
                                        </p:cTn>
                                        <p:tgtEl>
                                          <p:spTgt spid="44"/>
                                        </p:tgtEl>
                                        <p:attrNameLst>
                                          <p:attrName>style.visibility</p:attrName>
                                        </p:attrNameLst>
                                      </p:cBhvr>
                                      <p:to>
                                        <p:strVal val="visible"/>
                                      </p:to>
                                    </p:set>
                                    <p:anim calcmode="lin" valueType="num">
                                      <p:cBhvr additive="base">
                                        <p:cTn id="24" dur="500" fill="hold"/>
                                        <p:tgtEl>
                                          <p:spTgt spid="44"/>
                                        </p:tgtEl>
                                        <p:attrNameLst>
                                          <p:attrName>ppt_x</p:attrName>
                                        </p:attrNameLst>
                                      </p:cBhvr>
                                      <p:tavLst>
                                        <p:tav tm="0">
                                          <p:val>
                                            <p:strVal val="#ppt_x"/>
                                          </p:val>
                                        </p:tav>
                                        <p:tav tm="100000">
                                          <p:val>
                                            <p:strVal val="#ppt_x"/>
                                          </p:val>
                                        </p:tav>
                                      </p:tavLst>
                                    </p:anim>
                                    <p:anim calcmode="lin" valueType="num">
                                      <p:cBhvr additive="base">
                                        <p:cTn id="25" dur="500" fill="hold"/>
                                        <p:tgtEl>
                                          <p:spTgt spid="44"/>
                                        </p:tgtEl>
                                        <p:attrNameLst>
                                          <p:attrName>ppt_y</p:attrName>
                                        </p:attrNameLst>
                                      </p:cBhvr>
                                      <p:tavLst>
                                        <p:tav tm="0">
                                          <p:val>
                                            <p:strVal val="1+#ppt_h/2"/>
                                          </p:val>
                                        </p:tav>
                                        <p:tav tm="100000">
                                          <p:val>
                                            <p:strVal val="#ppt_y"/>
                                          </p:val>
                                        </p:tav>
                                      </p:tavLst>
                                    </p:anim>
                                  </p:childTnLst>
                                </p:cTn>
                              </p:par>
                            </p:childTnLst>
                          </p:cTn>
                        </p:par>
                      </p:childTnLst>
                    </p:cTn>
                  </p:par>
                  <p:par>
                    <p:cTn id="26" fill="hold">
                      <p:stCondLst>
                        <p:cond delay="indefinite"/>
                      </p:stCondLst>
                      <p:childTnLst>
                        <p:par>
                          <p:cTn id="27" fill="hold">
                            <p:stCondLst>
                              <p:cond delay="0"/>
                            </p:stCondLst>
                            <p:childTnLst>
                              <p:par>
                                <p:cTn id="28" presetID="42" presetClass="entr" presetSubtype="0" fill="hold" grpId="0" nodeType="clickEffect">
                                  <p:stCondLst>
                                    <p:cond delay="0"/>
                                  </p:stCondLst>
                                  <p:childTnLst>
                                    <p:set>
                                      <p:cBhvr>
                                        <p:cTn id="29" dur="1" fill="hold">
                                          <p:stCondLst>
                                            <p:cond delay="0"/>
                                          </p:stCondLst>
                                        </p:cTn>
                                        <p:tgtEl>
                                          <p:spTgt spid="46"/>
                                        </p:tgtEl>
                                        <p:attrNameLst>
                                          <p:attrName>style.visibility</p:attrName>
                                        </p:attrNameLst>
                                      </p:cBhvr>
                                      <p:to>
                                        <p:strVal val="visible"/>
                                      </p:to>
                                    </p:set>
                                    <p:animEffect transition="in" filter="fade">
                                      <p:cBhvr>
                                        <p:cTn id="30" dur="1000"/>
                                        <p:tgtEl>
                                          <p:spTgt spid="46"/>
                                        </p:tgtEl>
                                      </p:cBhvr>
                                    </p:animEffect>
                                    <p:anim calcmode="lin" valueType="num">
                                      <p:cBhvr>
                                        <p:cTn id="31" dur="1000" fill="hold"/>
                                        <p:tgtEl>
                                          <p:spTgt spid="46"/>
                                        </p:tgtEl>
                                        <p:attrNameLst>
                                          <p:attrName>ppt_x</p:attrName>
                                        </p:attrNameLst>
                                      </p:cBhvr>
                                      <p:tavLst>
                                        <p:tav tm="0">
                                          <p:val>
                                            <p:strVal val="#ppt_x"/>
                                          </p:val>
                                        </p:tav>
                                        <p:tav tm="100000">
                                          <p:val>
                                            <p:strVal val="#ppt_x"/>
                                          </p:val>
                                        </p:tav>
                                      </p:tavLst>
                                    </p:anim>
                                    <p:anim calcmode="lin" valueType="num">
                                      <p:cBhvr>
                                        <p:cTn id="32" dur="1000" fill="hold"/>
                                        <p:tgtEl>
                                          <p:spTgt spid="46"/>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2" grpId="0" animBg="1"/>
      <p:bldP spid="43" grpId="0" animBg="1"/>
      <p:bldP spid="45" grpId="0"/>
      <p:bldP spid="46" grpId="0"/>
    </p:bldLst>
  </p:timing>
</p:sld>
</file>

<file path=ppt/slides/slide121.xml><?xml version="1.0" encoding="utf-8"?>
<p:sld xmlns:a="http://schemas.openxmlformats.org/drawingml/2006/main" xmlns:r="http://schemas.openxmlformats.org/officeDocument/2006/relationships" xmlns:p="http://schemas.openxmlformats.org/presentationml/2006/main">
  <p:cSld>
    <p:bg>
      <p:bgPr>
        <a:blipFill>
          <a:blip r:embed="rId3">
            <a:alphaModFix/>
          </a:blip>
          <a:stretch>
            <a:fillRect/>
          </a:stretch>
        </a:blipFill>
        <a:effectLst/>
      </p:bgPr>
    </p:bg>
    <p:spTree>
      <p:nvGrpSpPr>
        <p:cNvPr id="1" name="Shape 136"/>
        <p:cNvGrpSpPr/>
        <p:nvPr/>
      </p:nvGrpSpPr>
      <p:grpSpPr>
        <a:xfrm>
          <a:off x="0" y="0"/>
          <a:ext cx="0" cy="0"/>
          <a:chOff x="0" y="0"/>
          <a:chExt cx="0" cy="0"/>
        </a:xfrm>
      </p:grpSpPr>
      <p:sp>
        <p:nvSpPr>
          <p:cNvPr id="138" name="Google Shape;138;p22"/>
          <p:cNvSpPr txBox="1">
            <a:spLocks noGrp="1"/>
          </p:cNvSpPr>
          <p:nvPr>
            <p:ph type="sldNum" idx="12"/>
          </p:nvPr>
        </p:nvSpPr>
        <p:spPr>
          <a:xfrm>
            <a:off x="0" y="6028333"/>
            <a:ext cx="12192000" cy="524800"/>
          </a:xfrm>
          <a:prstGeom prst="rect">
            <a:avLst/>
          </a:prstGeom>
        </p:spPr>
        <p:txBody>
          <a:bodyPr spcFirstLastPara="1" wrap="square" lIns="121900" tIns="121900" rIns="121900" bIns="121900" anchor="ctr" anchorCtr="0">
            <a:no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fld id="{00000000-1234-1234-1234-123412341234}" type="slidenum">
              <a:rPr kumimoji="0" lang="en" sz="1600" b="0" i="0" u="none" strike="noStrike" kern="1200" cap="none" spc="0" normalizeH="0" baseline="0" noProof="0">
                <a:ln>
                  <a:noFill/>
                </a:ln>
                <a:solidFill>
                  <a:srgbClr val="FFFFFF"/>
                </a:solidFill>
                <a:effectLst/>
                <a:uLnTx/>
                <a:uFillTx/>
                <a:latin typeface="Muli"/>
                <a:sym typeface="Muli"/>
              </a:rPr>
              <a:pPr marL="0" marR="0" lvl="0" indent="0" algn="ctr" defTabSz="914286" rtl="0" eaLnBrk="1" fontAlgn="auto" latinLnBrk="0" hangingPunct="1">
                <a:lnSpc>
                  <a:spcPct val="100000"/>
                </a:lnSpc>
                <a:spcBef>
                  <a:spcPts val="0"/>
                </a:spcBef>
                <a:spcAft>
                  <a:spcPts val="0"/>
                </a:spcAft>
                <a:buClrTx/>
                <a:buSzTx/>
                <a:buFontTx/>
                <a:buNone/>
                <a:tabLst/>
                <a:defRPr/>
              </a:pPr>
              <a:t>121</a:t>
            </a:fld>
            <a:endParaRPr kumimoji="0" sz="1600" b="0" i="0" u="none" strike="noStrike" kern="1200" cap="none" spc="0" normalizeH="0" baseline="0" noProof="0">
              <a:ln>
                <a:noFill/>
              </a:ln>
              <a:solidFill>
                <a:srgbClr val="FFFFFF"/>
              </a:solidFill>
              <a:effectLst/>
              <a:uLnTx/>
              <a:uFillTx/>
              <a:latin typeface="Muli"/>
              <a:sym typeface="Muli"/>
            </a:endParaRPr>
          </a:p>
        </p:txBody>
      </p:sp>
      <p:sp>
        <p:nvSpPr>
          <p:cNvPr id="5" name="Rectangle 1"/>
          <p:cNvSpPr>
            <a:spLocks noChangeArrowheads="1"/>
          </p:cNvSpPr>
          <p:nvPr/>
        </p:nvSpPr>
        <p:spPr bwMode="auto">
          <a:xfrm>
            <a:off x="3889420" y="3397088"/>
            <a:ext cx="5061397" cy="1077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prstTxWarp prst="textArchUp">
              <a:avLst/>
            </a:prstTxWarp>
            <a:spAutoFit/>
          </a:bodyPr>
          <a:lstStyle>
            <a:lvl1pPr marL="457200" indent="-457200"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pt-BR" altLang="en-US" sz="5400" b="1" i="0" u="none" strike="noStrike" kern="1200" cap="none" spc="0" normalizeH="0" baseline="0" noProof="0" dirty="0">
                <a:ln>
                  <a:noFill/>
                </a:ln>
                <a:solidFill>
                  <a:srgbClr val="800000"/>
                </a:solidFill>
                <a:effectLst/>
                <a:uLnTx/>
                <a:uFillTx/>
                <a:latin typeface="Arial"/>
                <a:ea typeface="+mn-ea"/>
                <a:cs typeface="Arial" panose="020B0604020202020204" pitchFamily="34" charset="0"/>
              </a:rPr>
              <a:t>HẾT</a:t>
            </a:r>
          </a:p>
          <a:p>
            <a:pPr marL="0" marR="0" lvl="0" indent="0" algn="ctr" defTabSz="914286" rtl="0" eaLnBrk="1" fontAlgn="auto" latinLnBrk="0" hangingPunct="1">
              <a:lnSpc>
                <a:spcPct val="100000"/>
              </a:lnSpc>
              <a:spcBef>
                <a:spcPts val="0"/>
              </a:spcBef>
              <a:spcAft>
                <a:spcPts val="0"/>
              </a:spcAft>
              <a:buClrTx/>
              <a:buSzTx/>
              <a:buFontTx/>
              <a:buNone/>
              <a:tabLst/>
              <a:defRPr/>
            </a:pPr>
            <a:r>
              <a:rPr kumimoji="0" lang="pt-BR" altLang="en-US" sz="5400" b="1" i="0" u="none" strike="noStrike" kern="1200" cap="none" spc="0" normalizeH="0" baseline="0" noProof="0" dirty="0">
                <a:ln>
                  <a:noFill/>
                </a:ln>
                <a:solidFill>
                  <a:srgbClr val="800000"/>
                </a:solidFill>
                <a:effectLst/>
                <a:uLnTx/>
                <a:uFillTx/>
                <a:latin typeface="Arial"/>
                <a:ea typeface="+mn-ea"/>
                <a:cs typeface="Arial" panose="020B0604020202020204" pitchFamily="34" charset="0"/>
              </a:rPr>
              <a:t>XIN CHÂN THÀNH CẢM ƠN </a:t>
            </a:r>
            <a:endParaRPr kumimoji="0" lang="en-US" altLang="en-US" sz="5400" b="1" i="0" u="none" strike="noStrike" kern="1200" cap="none" spc="0" normalizeH="0" baseline="0" noProof="0" dirty="0">
              <a:ln>
                <a:noFill/>
              </a:ln>
              <a:solidFill>
                <a:srgbClr val="800000"/>
              </a:solidFill>
              <a:effectLst/>
              <a:uLnTx/>
              <a:uFillTx/>
              <a:latin typeface="Arial"/>
              <a:ea typeface="+mn-ea"/>
              <a:cs typeface="Arial" panose="020B0604020202020204" pitchFamily="34" charset="0"/>
            </a:endParaRPr>
          </a:p>
        </p:txBody>
      </p:sp>
      <p:sp>
        <p:nvSpPr>
          <p:cNvPr id="4" name="Left Brace 3"/>
          <p:cNvSpPr/>
          <p:nvPr/>
        </p:nvSpPr>
        <p:spPr>
          <a:xfrm rot="5400000">
            <a:off x="6228030" y="3338450"/>
            <a:ext cx="384175" cy="2655887"/>
          </a:xfrm>
          <a:prstGeom prst="leftBrace">
            <a:avLst>
              <a:gd name="adj1" fmla="val 52270"/>
              <a:gd name="adj2" fmla="val 49675"/>
            </a:avLst>
          </a:prstGeom>
          <a:ln w="38100">
            <a:solidFill>
              <a:schemeClr val="accent5"/>
            </a:solidFill>
          </a:ln>
        </p:spPr>
        <p:style>
          <a:lnRef idx="1">
            <a:schemeClr val="accent1"/>
          </a:lnRef>
          <a:fillRef idx="0">
            <a:schemeClr val="accent1"/>
          </a:fillRef>
          <a:effectRef idx="0">
            <a:schemeClr val="accent1"/>
          </a:effectRef>
          <a:fontRef idx="minor">
            <a:schemeClr val="tx1"/>
          </a:fontRef>
        </p:style>
        <p:txBody>
          <a:bodyPr anchor="ctr"/>
          <a:lstStyle/>
          <a:p>
            <a:pPr marL="0" marR="0" lvl="0" indent="0" algn="ctr" defTabSz="914286"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dirty="0">
              <a:ln>
                <a:noFill/>
              </a:ln>
              <a:solidFill>
                <a:prstClr val="black"/>
              </a:solidFill>
              <a:effectLst/>
              <a:uLnTx/>
              <a:uFillTx/>
              <a:latin typeface="Arial"/>
              <a:ea typeface="맑은 고딕" panose="020B0503020000020004" pitchFamily="34" charset="-127"/>
              <a:cs typeface="+mn-cs"/>
            </a:endParaRPr>
          </a:p>
        </p:txBody>
      </p:sp>
    </p:spTree>
    <p:extLst>
      <p:ext uri="{BB962C8B-B14F-4D97-AF65-F5344CB8AC3E}">
        <p14:creationId xmlns:p14="http://schemas.microsoft.com/office/powerpoint/2010/main" val="1266291322"/>
      </p:ext>
    </p:extLst>
  </p:cSld>
  <p:clrMapOvr>
    <a:masterClrMapping/>
  </p:clrMapOvr>
  <p:timing>
    <p:tnLst>
      <p:par>
        <p:cTn id="1" dur="indefinite" restart="never" nodeType="tmRoot"/>
      </p:par>
    </p:tnLst>
  </p:timing>
</p:sld>
</file>

<file path=ppt/theme/theme1.xml><?xml version="1.0" encoding="utf-8"?>
<a:theme xmlns:a="http://schemas.openxmlformats.org/drawingml/2006/main" name="8_Contents Slide Master">
  <a:themeElements>
    <a:clrScheme name="travel">
      <a:dk1>
        <a:sysClr val="windowText" lastClr="000000"/>
      </a:dk1>
      <a:lt1>
        <a:sysClr val="window" lastClr="FFFFFF"/>
      </a:lt1>
      <a:dk2>
        <a:srgbClr val="44546A"/>
      </a:dk2>
      <a:lt2>
        <a:srgbClr val="E7E6E6"/>
      </a:lt2>
      <a:accent1>
        <a:srgbClr val="00BDFB"/>
      </a:accent1>
      <a:accent2>
        <a:srgbClr val="1ED0A6"/>
      </a:accent2>
      <a:accent3>
        <a:srgbClr val="1C82FF"/>
      </a:accent3>
      <a:accent4>
        <a:srgbClr val="565874"/>
      </a:accent4>
      <a:accent5>
        <a:srgbClr val="00BDFB"/>
      </a:accent5>
      <a:accent6>
        <a:srgbClr val="1ED0A6"/>
      </a:accent6>
      <a:hlink>
        <a:srgbClr val="262626"/>
      </a:hlink>
      <a:folHlink>
        <a:srgbClr val="262626"/>
      </a:folHlink>
    </a:clrScheme>
    <a:fontScheme name="MAX-THEME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1_Default Design">
  <a:themeElements>
    <a:clrScheme name="Default Design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Default Design">
      <a:majorFont>
        <a:latin typeface="Times New Roman"/>
        <a:ea typeface=""/>
        <a:cs typeface=""/>
      </a:majorFont>
      <a:minorFont>
        <a:latin typeface="Times New Roman"/>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Default Design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Default Design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Default Design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Default Design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Default Design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Default Design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Default Design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Default Design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Default Design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Default Design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Default Design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Default Design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theme>
</file>

<file path=ppt/theme/theme3.xml><?xml version="1.0" encoding="utf-8"?>
<a:theme xmlns:a="http://schemas.openxmlformats.org/drawingml/2006/main" name="Online Retail Marketing Campaign by Slidesgo">
  <a:themeElements>
    <a:clrScheme name="Simple Light">
      <a:dk1>
        <a:srgbClr val="1F1A33"/>
      </a:dk1>
      <a:lt1>
        <a:srgbClr val="423A64"/>
      </a:lt1>
      <a:dk2>
        <a:srgbClr val="7E719E"/>
      </a:dk2>
      <a:lt2>
        <a:srgbClr val="1F6B7D"/>
      </a:lt2>
      <a:accent1>
        <a:srgbClr val="70CACD"/>
      </a:accent1>
      <a:accent2>
        <a:srgbClr val="D4EBDE"/>
      </a:accent2>
      <a:accent3>
        <a:srgbClr val="F05757"/>
      </a:accent3>
      <a:accent4>
        <a:srgbClr val="FF8C8C"/>
      </a:accent4>
      <a:accent5>
        <a:srgbClr val="EEC9C3"/>
      </a:accent5>
      <a:accent6>
        <a:srgbClr val="FFE582"/>
      </a:accent6>
      <a:hlink>
        <a:srgbClr val="1F1A33"/>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4.xml><?xml version="1.0" encoding="utf-8"?>
<a:theme xmlns:a="http://schemas.openxmlformats.org/drawingml/2006/main" name="589TGp_Health_light">
  <a:themeElements>
    <a:clrScheme name="s2 3">
      <a:dk1>
        <a:srgbClr val="000000"/>
      </a:dk1>
      <a:lt1>
        <a:srgbClr val="FFFFFF"/>
      </a:lt1>
      <a:dk2>
        <a:srgbClr val="C889CD"/>
      </a:dk2>
      <a:lt2>
        <a:srgbClr val="DED9CC"/>
      </a:lt2>
      <a:accent1>
        <a:srgbClr val="72AFD8"/>
      </a:accent1>
      <a:accent2>
        <a:srgbClr val="80CAB1"/>
      </a:accent2>
      <a:accent3>
        <a:srgbClr val="FFFFFF"/>
      </a:accent3>
      <a:accent4>
        <a:srgbClr val="000000"/>
      </a:accent4>
      <a:accent5>
        <a:srgbClr val="BCD4E9"/>
      </a:accent5>
      <a:accent6>
        <a:srgbClr val="73B7A0"/>
      </a:accent6>
      <a:hlink>
        <a:srgbClr val="E1995D"/>
      </a:hlink>
      <a:folHlink>
        <a:srgbClr val="E58790"/>
      </a:folHlink>
    </a:clrScheme>
    <a:fontScheme name="s2">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s2 1">
        <a:dk1>
          <a:srgbClr val="000000"/>
        </a:dk1>
        <a:lt1>
          <a:srgbClr val="FFFFFF"/>
        </a:lt1>
        <a:dk2>
          <a:srgbClr val="5EB2B6"/>
        </a:dk2>
        <a:lt2>
          <a:srgbClr val="DED9CC"/>
        </a:lt2>
        <a:accent1>
          <a:srgbClr val="9FD56D"/>
        </a:accent1>
        <a:accent2>
          <a:srgbClr val="F4BC72"/>
        </a:accent2>
        <a:accent3>
          <a:srgbClr val="FFFFFF"/>
        </a:accent3>
        <a:accent4>
          <a:srgbClr val="000000"/>
        </a:accent4>
        <a:accent5>
          <a:srgbClr val="CDE7BA"/>
        </a:accent5>
        <a:accent6>
          <a:srgbClr val="DDAA67"/>
        </a:accent6>
        <a:hlink>
          <a:srgbClr val="F18FAB"/>
        </a:hlink>
        <a:folHlink>
          <a:srgbClr val="84A3E8"/>
        </a:folHlink>
      </a:clrScheme>
      <a:clrMap bg1="lt1" tx1="dk1" bg2="lt2" tx2="dk2" accent1="accent1" accent2="accent2" accent3="accent3" accent4="accent4" accent5="accent5" accent6="accent6" hlink="hlink" folHlink="folHlink"/>
    </a:extraClrScheme>
    <a:extraClrScheme>
      <a:clrScheme name="s2 2">
        <a:dk1>
          <a:srgbClr val="000000"/>
        </a:dk1>
        <a:lt1>
          <a:srgbClr val="FFFFFF"/>
        </a:lt1>
        <a:dk2>
          <a:srgbClr val="EA9148"/>
        </a:dk2>
        <a:lt2>
          <a:srgbClr val="DED9CC"/>
        </a:lt2>
        <a:accent1>
          <a:srgbClr val="E878C8"/>
        </a:accent1>
        <a:accent2>
          <a:srgbClr val="7DD7E9"/>
        </a:accent2>
        <a:accent3>
          <a:srgbClr val="FFFFFF"/>
        </a:accent3>
        <a:accent4>
          <a:srgbClr val="000000"/>
        </a:accent4>
        <a:accent5>
          <a:srgbClr val="F2BEE0"/>
        </a:accent5>
        <a:accent6>
          <a:srgbClr val="71C3D3"/>
        </a:accent6>
        <a:hlink>
          <a:srgbClr val="98E8B3"/>
        </a:hlink>
        <a:folHlink>
          <a:srgbClr val="E6C686"/>
        </a:folHlink>
      </a:clrScheme>
      <a:clrMap bg1="lt1" tx1="dk1" bg2="lt2" tx2="dk2" accent1="accent1" accent2="accent2" accent3="accent3" accent4="accent4" accent5="accent5" accent6="accent6" hlink="hlink" folHlink="folHlink"/>
    </a:extraClrScheme>
    <a:extraClrScheme>
      <a:clrScheme name="s2 3">
        <a:dk1>
          <a:srgbClr val="000000"/>
        </a:dk1>
        <a:lt1>
          <a:srgbClr val="FFFFFF"/>
        </a:lt1>
        <a:dk2>
          <a:srgbClr val="C889CD"/>
        </a:dk2>
        <a:lt2>
          <a:srgbClr val="DED9CC"/>
        </a:lt2>
        <a:accent1>
          <a:srgbClr val="72AFD8"/>
        </a:accent1>
        <a:accent2>
          <a:srgbClr val="80CAB1"/>
        </a:accent2>
        <a:accent3>
          <a:srgbClr val="FFFFFF"/>
        </a:accent3>
        <a:accent4>
          <a:srgbClr val="000000"/>
        </a:accent4>
        <a:accent5>
          <a:srgbClr val="BCD4E9"/>
        </a:accent5>
        <a:accent6>
          <a:srgbClr val="73B7A0"/>
        </a:accent6>
        <a:hlink>
          <a:srgbClr val="E1995D"/>
        </a:hlink>
        <a:folHlink>
          <a:srgbClr val="E58790"/>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589TGp_Health_light.potx" id="{41ED57FF-DE60-4E72-9F86-513EA18BC3D2}" vid="{D85B0D5D-C38B-4356-8E55-B9FEB22080C3}"/>
    </a:ext>
  </a:extLst>
</a:theme>
</file>

<file path=ppt/theme/theme5.xml><?xml version="1.0" encoding="utf-8"?>
<a:theme xmlns:a="http://schemas.openxmlformats.org/drawingml/2006/main" name="592TGp_Makeup_light_ani">
  <a:themeElements>
    <a:clrScheme name="Default Design 2">
      <a:dk1>
        <a:srgbClr val="000000"/>
      </a:dk1>
      <a:lt1>
        <a:srgbClr val="FCC5B6"/>
      </a:lt1>
      <a:dk2>
        <a:srgbClr val="660066"/>
      </a:dk2>
      <a:lt2>
        <a:srgbClr val="FFFFFF"/>
      </a:lt2>
      <a:accent1>
        <a:srgbClr val="F29292"/>
      </a:accent1>
      <a:accent2>
        <a:srgbClr val="9DE3A5"/>
      </a:accent2>
      <a:accent3>
        <a:srgbClr val="FDDFD7"/>
      </a:accent3>
      <a:accent4>
        <a:srgbClr val="000000"/>
      </a:accent4>
      <a:accent5>
        <a:srgbClr val="F7C7C7"/>
      </a:accent5>
      <a:accent6>
        <a:srgbClr val="8ECE95"/>
      </a:accent6>
      <a:hlink>
        <a:srgbClr val="D1BCEE"/>
      </a:hlink>
      <a:folHlink>
        <a:srgbClr val="E6CEBC"/>
      </a:folHlink>
    </a:clrScheme>
    <a:fontScheme name="Default Design">
      <a:majorFont>
        <a:latin typeface="Arial"/>
        <a:ea typeface=""/>
        <a:cs typeface="Arial"/>
      </a:majorFont>
      <a:minorFont>
        <a:latin typeface="Arial"/>
        <a:ea typeface=""/>
        <a:cs typeface="Arial"/>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Default Design 1">
        <a:dk1>
          <a:srgbClr val="000000"/>
        </a:dk1>
        <a:lt1>
          <a:srgbClr val="FDF2BB"/>
        </a:lt1>
        <a:dk2>
          <a:srgbClr val="660033"/>
        </a:dk2>
        <a:lt2>
          <a:srgbClr val="FFFFFF"/>
        </a:lt2>
        <a:accent1>
          <a:srgbClr val="FCE988"/>
        </a:accent1>
        <a:accent2>
          <a:srgbClr val="9DEDCD"/>
        </a:accent2>
        <a:accent3>
          <a:srgbClr val="FEF7DA"/>
        </a:accent3>
        <a:accent4>
          <a:srgbClr val="000000"/>
        </a:accent4>
        <a:accent5>
          <a:srgbClr val="FDF2C3"/>
        </a:accent5>
        <a:accent6>
          <a:srgbClr val="8ED7BA"/>
        </a:accent6>
        <a:hlink>
          <a:srgbClr val="FFAD93"/>
        </a:hlink>
        <a:folHlink>
          <a:srgbClr val="A8C1FA"/>
        </a:folHlink>
      </a:clrScheme>
      <a:clrMap bg1="lt1" tx1="dk1" bg2="lt2" tx2="dk2" accent1="accent1" accent2="accent2" accent3="accent3" accent4="accent4" accent5="accent5" accent6="accent6" hlink="hlink" folHlink="folHlink"/>
    </a:extraClrScheme>
    <a:extraClrScheme>
      <a:clrScheme name="Default Design 2">
        <a:dk1>
          <a:srgbClr val="000000"/>
        </a:dk1>
        <a:lt1>
          <a:srgbClr val="FCC5B6"/>
        </a:lt1>
        <a:dk2>
          <a:srgbClr val="660066"/>
        </a:dk2>
        <a:lt2>
          <a:srgbClr val="FFFFFF"/>
        </a:lt2>
        <a:accent1>
          <a:srgbClr val="F29292"/>
        </a:accent1>
        <a:accent2>
          <a:srgbClr val="9DE3A5"/>
        </a:accent2>
        <a:accent3>
          <a:srgbClr val="FDDFD7"/>
        </a:accent3>
        <a:accent4>
          <a:srgbClr val="000000"/>
        </a:accent4>
        <a:accent5>
          <a:srgbClr val="F7C7C7"/>
        </a:accent5>
        <a:accent6>
          <a:srgbClr val="8ECE95"/>
        </a:accent6>
        <a:hlink>
          <a:srgbClr val="D1BCEE"/>
        </a:hlink>
        <a:folHlink>
          <a:srgbClr val="E6CEBC"/>
        </a:folHlink>
      </a:clrScheme>
      <a:clrMap bg1="lt1" tx1="dk1" bg2="lt2" tx2="dk2" accent1="accent1" accent2="accent2" accent3="accent3" accent4="accent4" accent5="accent5" accent6="accent6" hlink="hlink" folHlink="folHlink"/>
    </a:extraClrScheme>
    <a:extraClrScheme>
      <a:clrScheme name="Default Design 3">
        <a:dk1>
          <a:srgbClr val="000000"/>
        </a:dk1>
        <a:lt1>
          <a:srgbClr val="C6ECDF"/>
        </a:lt1>
        <a:dk2>
          <a:srgbClr val="003366"/>
        </a:dk2>
        <a:lt2>
          <a:srgbClr val="FFFFFF"/>
        </a:lt2>
        <a:accent1>
          <a:srgbClr val="A4E0CC"/>
        </a:accent1>
        <a:accent2>
          <a:srgbClr val="E8B888"/>
        </a:accent2>
        <a:accent3>
          <a:srgbClr val="DFF4EC"/>
        </a:accent3>
        <a:accent4>
          <a:srgbClr val="000000"/>
        </a:accent4>
        <a:accent5>
          <a:srgbClr val="CFEDE2"/>
        </a:accent5>
        <a:accent6>
          <a:srgbClr val="D2A67B"/>
        </a:accent6>
        <a:hlink>
          <a:srgbClr val="A9CBE9"/>
        </a:hlink>
        <a:folHlink>
          <a:srgbClr val="F2B0CC"/>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592TGp_Makeup_light_ani.potx" id="{1F7CD56D-0ED4-46B0-951E-5F444694FE18}" vid="{22B33AF9-72EF-48D7-B130-CE16B29A82EC}"/>
    </a:ext>
  </a:extLst>
</a:theme>
</file>

<file path=ppt/theme/theme6.xml><?xml version="1.0" encoding="utf-8"?>
<a:theme xmlns:a="http://schemas.openxmlformats.org/drawingml/2006/main" name="14_Contents Slide Master">
  <a:themeElements>
    <a:clrScheme name="ALL PPT-BALLOON DOLLAR">
      <a:dk1>
        <a:sysClr val="windowText" lastClr="000000"/>
      </a:dk1>
      <a:lt1>
        <a:sysClr val="window" lastClr="FFFFFF"/>
      </a:lt1>
      <a:dk2>
        <a:srgbClr val="44546A"/>
      </a:dk2>
      <a:lt2>
        <a:srgbClr val="CBCBCB"/>
      </a:lt2>
      <a:accent1>
        <a:srgbClr val="B1D9C7"/>
      </a:accent1>
      <a:accent2>
        <a:srgbClr val="62C1C5"/>
      </a:accent2>
      <a:accent3>
        <a:srgbClr val="FDD247"/>
      </a:accent3>
      <a:accent4>
        <a:srgbClr val="F7A60B"/>
      </a:accent4>
      <a:accent5>
        <a:srgbClr val="576868"/>
      </a:accent5>
      <a:accent6>
        <a:srgbClr val="CBCBCB"/>
      </a:accent6>
      <a:hlink>
        <a:srgbClr val="0563C1"/>
      </a:hlink>
      <a:folHlink>
        <a:srgbClr val="954F72"/>
      </a:folHlink>
    </a:clrScheme>
    <a:fontScheme name="ALLPPT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7.xml><?xml version="1.0" encoding="utf-8"?>
<a:theme xmlns:a="http://schemas.openxmlformats.org/drawingml/2006/main" name="Office Theme">
  <a:themeElements>
    <a:clrScheme name="Colors 14">
      <a:dk1>
        <a:srgbClr val="000000"/>
      </a:dk1>
      <a:lt1>
        <a:srgbClr val="FFFFFF"/>
      </a:lt1>
      <a:dk2>
        <a:srgbClr val="464646"/>
      </a:dk2>
      <a:lt2>
        <a:srgbClr val="FFFFFF"/>
      </a:lt2>
      <a:accent1>
        <a:srgbClr val="81C341"/>
      </a:accent1>
      <a:accent2>
        <a:srgbClr val="ED0F7B"/>
      </a:accent2>
      <a:accent3>
        <a:srgbClr val="FEBA12"/>
      </a:accent3>
      <a:accent4>
        <a:srgbClr val="0CAEDF"/>
      </a:accent4>
      <a:accent5>
        <a:srgbClr val="758AC5"/>
      </a:accent5>
      <a:accent6>
        <a:srgbClr val="10B39C"/>
      </a:accent6>
      <a:hlink>
        <a:srgbClr val="A05024"/>
      </a:hlink>
      <a:folHlink>
        <a:srgbClr val="FEC037"/>
      </a:folHlink>
    </a:clrScheme>
    <a:fontScheme name="Kidza">
      <a:majorFont>
        <a:latin typeface="Paytone One"/>
        <a:ea typeface=""/>
        <a:cs typeface=""/>
      </a:majorFont>
      <a:minorFont>
        <a:latin typeface="Open Sans"/>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8.xml><?xml version="1.0" encoding="utf-8"?>
<a:theme xmlns:a="http://schemas.openxmlformats.org/drawingml/2006/main" name="2_Contents Slide Master">
  <a:themeElements>
    <a:clrScheme name="ALLPPT-TRAVEL VACATION">
      <a:dk1>
        <a:sysClr val="windowText" lastClr="000000"/>
      </a:dk1>
      <a:lt1>
        <a:sysClr val="window" lastClr="FFFFFF"/>
      </a:lt1>
      <a:dk2>
        <a:srgbClr val="44546A"/>
      </a:dk2>
      <a:lt2>
        <a:srgbClr val="E7E6E6"/>
      </a:lt2>
      <a:accent1>
        <a:srgbClr val="00BDFB"/>
      </a:accent1>
      <a:accent2>
        <a:srgbClr val="1ED0A6"/>
      </a:accent2>
      <a:accent3>
        <a:srgbClr val="1C82FF"/>
      </a:accent3>
      <a:accent4>
        <a:srgbClr val="565874"/>
      </a:accent4>
      <a:accent5>
        <a:srgbClr val="00BDFB"/>
      </a:accent5>
      <a:accent6>
        <a:srgbClr val="1ED0A6"/>
      </a:accent6>
      <a:hlink>
        <a:srgbClr val="262626"/>
      </a:hlink>
      <a:folHlink>
        <a:srgbClr val="262626"/>
      </a:folHlink>
    </a:clrScheme>
    <a:fontScheme name="MAX-THEME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9.xml><?xml version="1.0" encoding="utf-8"?>
<a:theme xmlns:a="http://schemas.openxmlformats.org/drawingml/2006/main" name="1_592TGp_Makeup_light_ani">
  <a:themeElements>
    <a:clrScheme name="Default Design 2">
      <a:dk1>
        <a:srgbClr val="000000"/>
      </a:dk1>
      <a:lt1>
        <a:srgbClr val="FCC5B6"/>
      </a:lt1>
      <a:dk2>
        <a:srgbClr val="660066"/>
      </a:dk2>
      <a:lt2>
        <a:srgbClr val="FFFFFF"/>
      </a:lt2>
      <a:accent1>
        <a:srgbClr val="F29292"/>
      </a:accent1>
      <a:accent2>
        <a:srgbClr val="9DE3A5"/>
      </a:accent2>
      <a:accent3>
        <a:srgbClr val="FDDFD7"/>
      </a:accent3>
      <a:accent4>
        <a:srgbClr val="000000"/>
      </a:accent4>
      <a:accent5>
        <a:srgbClr val="F7C7C7"/>
      </a:accent5>
      <a:accent6>
        <a:srgbClr val="8ECE95"/>
      </a:accent6>
      <a:hlink>
        <a:srgbClr val="D1BCEE"/>
      </a:hlink>
      <a:folHlink>
        <a:srgbClr val="E6CEBC"/>
      </a:folHlink>
    </a:clrScheme>
    <a:fontScheme name="Default Design">
      <a:majorFont>
        <a:latin typeface="Arial"/>
        <a:ea typeface=""/>
        <a:cs typeface="Arial"/>
      </a:majorFont>
      <a:minorFont>
        <a:latin typeface="Arial"/>
        <a:ea typeface=""/>
        <a:cs typeface="Arial"/>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Default Design 1">
        <a:dk1>
          <a:srgbClr val="000000"/>
        </a:dk1>
        <a:lt1>
          <a:srgbClr val="FDF2BB"/>
        </a:lt1>
        <a:dk2>
          <a:srgbClr val="660033"/>
        </a:dk2>
        <a:lt2>
          <a:srgbClr val="FFFFFF"/>
        </a:lt2>
        <a:accent1>
          <a:srgbClr val="FCE988"/>
        </a:accent1>
        <a:accent2>
          <a:srgbClr val="9DEDCD"/>
        </a:accent2>
        <a:accent3>
          <a:srgbClr val="FEF7DA"/>
        </a:accent3>
        <a:accent4>
          <a:srgbClr val="000000"/>
        </a:accent4>
        <a:accent5>
          <a:srgbClr val="FDF2C3"/>
        </a:accent5>
        <a:accent6>
          <a:srgbClr val="8ED7BA"/>
        </a:accent6>
        <a:hlink>
          <a:srgbClr val="FFAD93"/>
        </a:hlink>
        <a:folHlink>
          <a:srgbClr val="A8C1FA"/>
        </a:folHlink>
      </a:clrScheme>
      <a:clrMap bg1="lt1" tx1="dk1" bg2="lt2" tx2="dk2" accent1="accent1" accent2="accent2" accent3="accent3" accent4="accent4" accent5="accent5" accent6="accent6" hlink="hlink" folHlink="folHlink"/>
    </a:extraClrScheme>
    <a:extraClrScheme>
      <a:clrScheme name="Default Design 2">
        <a:dk1>
          <a:srgbClr val="000000"/>
        </a:dk1>
        <a:lt1>
          <a:srgbClr val="FCC5B6"/>
        </a:lt1>
        <a:dk2>
          <a:srgbClr val="660066"/>
        </a:dk2>
        <a:lt2>
          <a:srgbClr val="FFFFFF"/>
        </a:lt2>
        <a:accent1>
          <a:srgbClr val="F29292"/>
        </a:accent1>
        <a:accent2>
          <a:srgbClr val="9DE3A5"/>
        </a:accent2>
        <a:accent3>
          <a:srgbClr val="FDDFD7"/>
        </a:accent3>
        <a:accent4>
          <a:srgbClr val="000000"/>
        </a:accent4>
        <a:accent5>
          <a:srgbClr val="F7C7C7"/>
        </a:accent5>
        <a:accent6>
          <a:srgbClr val="8ECE95"/>
        </a:accent6>
        <a:hlink>
          <a:srgbClr val="D1BCEE"/>
        </a:hlink>
        <a:folHlink>
          <a:srgbClr val="E6CEBC"/>
        </a:folHlink>
      </a:clrScheme>
      <a:clrMap bg1="lt1" tx1="dk1" bg2="lt2" tx2="dk2" accent1="accent1" accent2="accent2" accent3="accent3" accent4="accent4" accent5="accent5" accent6="accent6" hlink="hlink" folHlink="folHlink"/>
    </a:extraClrScheme>
    <a:extraClrScheme>
      <a:clrScheme name="Default Design 3">
        <a:dk1>
          <a:srgbClr val="000000"/>
        </a:dk1>
        <a:lt1>
          <a:srgbClr val="C6ECDF"/>
        </a:lt1>
        <a:dk2>
          <a:srgbClr val="003366"/>
        </a:dk2>
        <a:lt2>
          <a:srgbClr val="FFFFFF"/>
        </a:lt2>
        <a:accent1>
          <a:srgbClr val="A4E0CC"/>
        </a:accent1>
        <a:accent2>
          <a:srgbClr val="E8B888"/>
        </a:accent2>
        <a:accent3>
          <a:srgbClr val="DFF4EC"/>
        </a:accent3>
        <a:accent4>
          <a:srgbClr val="000000"/>
        </a:accent4>
        <a:accent5>
          <a:srgbClr val="CFEDE2"/>
        </a:accent5>
        <a:accent6>
          <a:srgbClr val="D2A67B"/>
        </a:accent6>
        <a:hlink>
          <a:srgbClr val="A9CBE9"/>
        </a:hlink>
        <a:folHlink>
          <a:srgbClr val="F2B0CC"/>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592TGp_Makeup_light_ani.potx" id="{1F7CD56D-0ED4-46B0-951E-5F444694FE18}" vid="{22B33AF9-72EF-48D7-B130-CE16B29A82EC}"/>
    </a:ext>
  </a:extLst>
</a:theme>
</file>

<file path=ppt/theme/theme10.xml><?xml version="1.0" encoding="utf-8"?>
<a:theme xmlns:a="http://schemas.openxmlformats.org/drawingml/2006/main" name="2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1.xml><?xml version="1.0" encoding="utf-8"?>
<a:theme xmlns:a="http://schemas.openxmlformats.org/drawingml/2006/main" name="3_Office Theme">
  <a:themeElements>
    <a:clrScheme name="Colors 14">
      <a:dk1>
        <a:srgbClr val="000000"/>
      </a:dk1>
      <a:lt1>
        <a:srgbClr val="FFFFFF"/>
      </a:lt1>
      <a:dk2>
        <a:srgbClr val="464646"/>
      </a:dk2>
      <a:lt2>
        <a:srgbClr val="FFFFFF"/>
      </a:lt2>
      <a:accent1>
        <a:srgbClr val="81C341"/>
      </a:accent1>
      <a:accent2>
        <a:srgbClr val="ED0F7B"/>
      </a:accent2>
      <a:accent3>
        <a:srgbClr val="FEBA12"/>
      </a:accent3>
      <a:accent4>
        <a:srgbClr val="0CAEDF"/>
      </a:accent4>
      <a:accent5>
        <a:srgbClr val="758AC5"/>
      </a:accent5>
      <a:accent6>
        <a:srgbClr val="10B39C"/>
      </a:accent6>
      <a:hlink>
        <a:srgbClr val="A05024"/>
      </a:hlink>
      <a:folHlink>
        <a:srgbClr val="FEC037"/>
      </a:folHlink>
    </a:clrScheme>
    <a:fontScheme name="Kidza">
      <a:majorFont>
        <a:latin typeface="Paytone One"/>
        <a:ea typeface=""/>
        <a:cs typeface=""/>
      </a:majorFont>
      <a:minorFont>
        <a:latin typeface="Open Sans"/>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2.xml><?xml version="1.0" encoding="utf-8"?>
<a:theme xmlns:a="http://schemas.openxmlformats.org/drawingml/2006/main" name="1_Online Retail Marketing Campaign by Slidesgo">
  <a:themeElements>
    <a:clrScheme name="Simple Light">
      <a:dk1>
        <a:srgbClr val="1F1A33"/>
      </a:dk1>
      <a:lt1>
        <a:srgbClr val="423A64"/>
      </a:lt1>
      <a:dk2>
        <a:srgbClr val="7E719E"/>
      </a:dk2>
      <a:lt2>
        <a:srgbClr val="1F6B7D"/>
      </a:lt2>
      <a:accent1>
        <a:srgbClr val="70CACD"/>
      </a:accent1>
      <a:accent2>
        <a:srgbClr val="D4EBDE"/>
      </a:accent2>
      <a:accent3>
        <a:srgbClr val="F05757"/>
      </a:accent3>
      <a:accent4>
        <a:srgbClr val="FF8C8C"/>
      </a:accent4>
      <a:accent5>
        <a:srgbClr val="EEC9C3"/>
      </a:accent5>
      <a:accent6>
        <a:srgbClr val="FFE582"/>
      </a:accent6>
      <a:hlink>
        <a:srgbClr val="1F1A33"/>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3.xml><?xml version="1.0" encoding="utf-8"?>
<a:theme xmlns:a="http://schemas.openxmlformats.org/drawingml/2006/main" name="Quince template">
  <a:themeElements>
    <a:clrScheme name="Custom 347">
      <a:dk1>
        <a:srgbClr val="000000"/>
      </a:dk1>
      <a:lt1>
        <a:srgbClr val="FFFFFF"/>
      </a:lt1>
      <a:dk2>
        <a:srgbClr val="666666"/>
      </a:dk2>
      <a:lt2>
        <a:srgbClr val="CCCCCC"/>
      </a:lt2>
      <a:accent1>
        <a:srgbClr val="3A81BA"/>
      </a:accent1>
      <a:accent2>
        <a:srgbClr val="D89F39"/>
      </a:accent2>
      <a:accent3>
        <a:srgbClr val="8BAB42"/>
      </a:accent3>
      <a:accent4>
        <a:srgbClr val="57A7B5"/>
      </a:accent4>
      <a:accent5>
        <a:srgbClr val="8B81D2"/>
      </a:accent5>
      <a:accent6>
        <a:srgbClr val="963334"/>
      </a:accent6>
      <a:hlink>
        <a:srgbClr val="1155CC"/>
      </a:hlink>
      <a:folHlink>
        <a:srgbClr val="6611CC"/>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4.xml><?xml version="1.0" encoding="utf-8"?>
<a:theme xmlns:a="http://schemas.openxmlformats.org/drawingml/2006/main" name="Summer Vibes Marketing Plan by Slidesgo">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5.xml><?xml version="1.0" encoding="utf-8"?>
<a:theme xmlns:a="http://schemas.openxmlformats.org/drawingml/2006/main" name="9_Contents Slide Master">
  <a:themeElements>
    <a:clrScheme name="ALLPPT- YELLOW FLOWER">
      <a:dk1>
        <a:sysClr val="windowText" lastClr="000000"/>
      </a:dk1>
      <a:lt1>
        <a:sysClr val="window" lastClr="FFFFFF"/>
      </a:lt1>
      <a:dk2>
        <a:srgbClr val="44546A"/>
      </a:dk2>
      <a:lt2>
        <a:srgbClr val="E7E6E6"/>
      </a:lt2>
      <a:accent1>
        <a:srgbClr val="FFD302"/>
      </a:accent1>
      <a:accent2>
        <a:srgbClr val="12E6E6"/>
      </a:accent2>
      <a:accent3>
        <a:srgbClr val="FFD302"/>
      </a:accent3>
      <a:accent4>
        <a:srgbClr val="12E6E6"/>
      </a:accent4>
      <a:accent5>
        <a:srgbClr val="FFD302"/>
      </a:accent5>
      <a:accent6>
        <a:srgbClr val="12E6E6"/>
      </a:accent6>
      <a:hlink>
        <a:srgbClr val="262626"/>
      </a:hlink>
      <a:folHlink>
        <a:srgbClr val="262626"/>
      </a:folHlink>
    </a:clrScheme>
    <a:fontScheme name="MAX-THEME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6.xml><?xml version="1.0" encoding="utf-8"?>
<a:theme xmlns:a="http://schemas.openxmlformats.org/drawingml/2006/main" name="5_Contents Slide Master">
  <a:themeElements>
    <a:clrScheme name="ALLPPT-COLOR-A23">
      <a:dk1>
        <a:sysClr val="windowText" lastClr="000000"/>
      </a:dk1>
      <a:lt1>
        <a:sysClr val="window" lastClr="FFFFFF"/>
      </a:lt1>
      <a:dk2>
        <a:srgbClr val="1F497D"/>
      </a:dk2>
      <a:lt2>
        <a:srgbClr val="EEECE1"/>
      </a:lt2>
      <a:accent1>
        <a:srgbClr val="F8B2A3"/>
      </a:accent1>
      <a:accent2>
        <a:srgbClr val="A4B4EA"/>
      </a:accent2>
      <a:accent3>
        <a:srgbClr val="9AD3E9"/>
      </a:accent3>
      <a:accent4>
        <a:srgbClr val="98DFBB"/>
      </a:accent4>
      <a:accent5>
        <a:srgbClr val="CBCBCB"/>
      </a:accent5>
      <a:accent6>
        <a:srgbClr val="576868"/>
      </a:accent6>
      <a:hlink>
        <a:srgbClr val="3F3F3F"/>
      </a:hlink>
      <a:folHlink>
        <a:srgbClr val="3F3F3F"/>
      </a:folHlink>
    </a:clrScheme>
    <a:fontScheme name="ALLPPT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solidFill>
          <a:srgbClr val="9AD3E9"/>
        </a:solidFill>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theme>
</file>

<file path=ppt/theme/theme17.xml><?xml version="1.0" encoding="utf-8"?>
<a:theme xmlns:a="http://schemas.openxmlformats.org/drawingml/2006/main" name="3_Contents Slide Master">
  <a:themeElements>
    <a:clrScheme name="2019-Business plan">
      <a:dk1>
        <a:sysClr val="windowText" lastClr="000000"/>
      </a:dk1>
      <a:lt1>
        <a:sysClr val="window" lastClr="FFFFFF"/>
      </a:lt1>
      <a:dk2>
        <a:srgbClr val="44546A"/>
      </a:dk2>
      <a:lt2>
        <a:srgbClr val="E7E6E6"/>
      </a:lt2>
      <a:accent1>
        <a:srgbClr val="5EBEE4"/>
      </a:accent1>
      <a:accent2>
        <a:srgbClr val="4CD6B0"/>
      </a:accent2>
      <a:accent3>
        <a:srgbClr val="98DC56"/>
      </a:accent3>
      <a:accent4>
        <a:srgbClr val="5EBEE4"/>
      </a:accent4>
      <a:accent5>
        <a:srgbClr val="4CD6B0"/>
      </a:accent5>
      <a:accent6>
        <a:srgbClr val="98DC56"/>
      </a:accent6>
      <a:hlink>
        <a:srgbClr val="BFBFBF"/>
      </a:hlink>
      <a:folHlink>
        <a:srgbClr val="BFBFBF"/>
      </a:folHlink>
    </a:clrScheme>
    <a:fontScheme name="MAX-THEME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8.xml><?xml version="1.0" encoding="utf-8"?>
<a:theme xmlns:a="http://schemas.openxmlformats.org/drawingml/2006/main" name="1_Contents Slide Master">
  <a:themeElements>
    <a:clrScheme name="2018-Education">
      <a:dk1>
        <a:sysClr val="windowText" lastClr="000000"/>
      </a:dk1>
      <a:lt1>
        <a:sysClr val="window" lastClr="FFFFFF"/>
      </a:lt1>
      <a:dk2>
        <a:srgbClr val="44546A"/>
      </a:dk2>
      <a:lt2>
        <a:srgbClr val="E7E6E6"/>
      </a:lt2>
      <a:accent1>
        <a:srgbClr val="FEB7D8"/>
      </a:accent1>
      <a:accent2>
        <a:srgbClr val="262626"/>
      </a:accent2>
      <a:accent3>
        <a:srgbClr val="FEB7D8"/>
      </a:accent3>
      <a:accent4>
        <a:srgbClr val="262626"/>
      </a:accent4>
      <a:accent5>
        <a:srgbClr val="FEB7D8"/>
      </a:accent5>
      <a:accent6>
        <a:srgbClr val="262626"/>
      </a:accent6>
      <a:hlink>
        <a:srgbClr val="3F3F3F"/>
      </a:hlink>
      <a:folHlink>
        <a:srgbClr val="3F3F3F"/>
      </a:folHlink>
    </a:clrScheme>
    <a:fontScheme name="MAX-THEME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9.xml><?xml version="1.0" encoding="utf-8"?>
<a:theme xmlns:a="http://schemas.openxmlformats.org/drawingml/2006/main" name="4_Contents Slide Master">
  <a:themeElements>
    <a:clrScheme name="ALLPPT-FOOD">
      <a:dk1>
        <a:sysClr val="windowText" lastClr="000000"/>
      </a:dk1>
      <a:lt1>
        <a:sysClr val="window" lastClr="FFFFFF"/>
      </a:lt1>
      <a:dk2>
        <a:srgbClr val="44546A"/>
      </a:dk2>
      <a:lt2>
        <a:srgbClr val="E7E6E6"/>
      </a:lt2>
      <a:accent1>
        <a:srgbClr val="CDA874"/>
      </a:accent1>
      <a:accent2>
        <a:srgbClr val="F4AE59"/>
      </a:accent2>
      <a:accent3>
        <a:srgbClr val="748398"/>
      </a:accent3>
      <a:accent4>
        <a:srgbClr val="5A5A5A"/>
      </a:accent4>
      <a:accent5>
        <a:srgbClr val="F4AE59"/>
      </a:accent5>
      <a:accent6>
        <a:srgbClr val="CDA874"/>
      </a:accent6>
      <a:hlink>
        <a:srgbClr val="000000"/>
      </a:hlink>
      <a:folHlink>
        <a:srgbClr val="000000"/>
      </a:folHlink>
    </a:clrScheme>
    <a:fontScheme name="ALLPPT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0.xml><?xml version="1.0" encoding="utf-8"?>
<a:theme xmlns:a="http://schemas.openxmlformats.org/drawingml/2006/main" name="Intellectual Property Thesis by Slidesgo">
  <a:themeElements>
    <a:clrScheme name="Simple Light">
      <a:dk1>
        <a:srgbClr val="000000"/>
      </a:dk1>
      <a:lt1>
        <a:srgbClr val="FFFFFF"/>
      </a:lt1>
      <a:dk2>
        <a:srgbClr val="263238"/>
      </a:dk2>
      <a:lt2>
        <a:srgbClr val="EEEEEE"/>
      </a:lt2>
      <a:accent1>
        <a:srgbClr val="E8505B"/>
      </a:accent1>
      <a:accent2>
        <a:srgbClr val="455A64"/>
      </a:accent2>
      <a:accent3>
        <a:srgbClr val="263238"/>
      </a:accent3>
      <a:accent4>
        <a:srgbClr val="B78876"/>
      </a:accent4>
      <a:accent5>
        <a:srgbClr val="EBEBEB"/>
      </a:accent5>
      <a:accent6>
        <a:srgbClr val="AA6550"/>
      </a:accent6>
      <a:hlink>
        <a:srgbClr val="00000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1.xml><?xml version="1.0" encoding="utf-8"?>
<a:theme xmlns:a="http://schemas.openxmlformats.org/drawingml/2006/main" name="Contents Slide Master">
  <a:themeElements>
    <a:clrScheme name="ALLPPT-COLOR-A19">
      <a:dk1>
        <a:sysClr val="windowText" lastClr="000000"/>
      </a:dk1>
      <a:lt1>
        <a:sysClr val="window" lastClr="FFFFFF"/>
      </a:lt1>
      <a:dk2>
        <a:srgbClr val="1F497D"/>
      </a:dk2>
      <a:lt2>
        <a:srgbClr val="EEECE1"/>
      </a:lt2>
      <a:accent1>
        <a:srgbClr val="32AEB8"/>
      </a:accent1>
      <a:accent2>
        <a:srgbClr val="F2A40D"/>
      </a:accent2>
      <a:accent3>
        <a:srgbClr val="32AEB8"/>
      </a:accent3>
      <a:accent4>
        <a:srgbClr val="F2A40D"/>
      </a:accent4>
      <a:accent5>
        <a:srgbClr val="32AEB8"/>
      </a:accent5>
      <a:accent6>
        <a:srgbClr val="F2A40D"/>
      </a:accent6>
      <a:hlink>
        <a:srgbClr val="3F3F3F"/>
      </a:hlink>
      <a:folHlink>
        <a:srgbClr val="3F3F3F"/>
      </a:folHlink>
    </a:clrScheme>
    <a:fontScheme name="ALLPPT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solidFill>
          <a:srgbClr val="32AEB8"/>
        </a:solidFill>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theme>
</file>

<file path=ppt/theme/theme22.xml><?xml version="1.0" encoding="utf-8"?>
<a:theme xmlns:a="http://schemas.openxmlformats.org/drawingml/2006/main" name="Nestor template">
  <a:themeElements>
    <a:clrScheme name="Custom 347">
      <a:dk1>
        <a:srgbClr val="000000"/>
      </a:dk1>
      <a:lt1>
        <a:srgbClr val="FFFFFF"/>
      </a:lt1>
      <a:dk2>
        <a:srgbClr val="666666"/>
      </a:dk2>
      <a:lt2>
        <a:srgbClr val="CCCCCC"/>
      </a:lt2>
      <a:accent1>
        <a:srgbClr val="3A81BA"/>
      </a:accent1>
      <a:accent2>
        <a:srgbClr val="D89F39"/>
      </a:accent2>
      <a:accent3>
        <a:srgbClr val="8BAB42"/>
      </a:accent3>
      <a:accent4>
        <a:srgbClr val="57A7B5"/>
      </a:accent4>
      <a:accent5>
        <a:srgbClr val="8B81D2"/>
      </a:accent5>
      <a:accent6>
        <a:srgbClr val="963334"/>
      </a:accent6>
      <a:hlink>
        <a:srgbClr val="1155CC"/>
      </a:hlink>
      <a:folHlink>
        <a:srgbClr val="6611CC"/>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3.xml><?xml version="1.0" encoding="utf-8"?>
<a:theme xmlns:a="http://schemas.openxmlformats.org/drawingml/2006/main" name="2_Puck template">
  <a:themeElements>
    <a:clrScheme name="Custom 347">
      <a:dk1>
        <a:srgbClr val="000000"/>
      </a:dk1>
      <a:lt1>
        <a:srgbClr val="FFFFFF"/>
      </a:lt1>
      <a:dk2>
        <a:srgbClr val="666666"/>
      </a:dk2>
      <a:lt2>
        <a:srgbClr val="CCCCCC"/>
      </a:lt2>
      <a:accent1>
        <a:srgbClr val="3A81BA"/>
      </a:accent1>
      <a:accent2>
        <a:srgbClr val="D89F39"/>
      </a:accent2>
      <a:accent3>
        <a:srgbClr val="8BAB42"/>
      </a:accent3>
      <a:accent4>
        <a:srgbClr val="57A7B5"/>
      </a:accent4>
      <a:accent5>
        <a:srgbClr val="8B81D2"/>
      </a:accent5>
      <a:accent6>
        <a:srgbClr val="963334"/>
      </a:accent6>
      <a:hlink>
        <a:srgbClr val="1155CC"/>
      </a:hlink>
      <a:folHlink>
        <a:srgbClr val="6611CC"/>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4.xml><?xml version="1.0" encoding="utf-8"?>
<a:theme xmlns:a="http://schemas.openxmlformats.org/drawingml/2006/main" name="399TGp_medical_light_ani">
  <a:themeElements>
    <a:clrScheme name="400TGp_medical_light_ani 2">
      <a:dk1>
        <a:srgbClr val="000000"/>
      </a:dk1>
      <a:lt1>
        <a:srgbClr val="99CCFF"/>
      </a:lt1>
      <a:dk2>
        <a:srgbClr val="000066"/>
      </a:dk2>
      <a:lt2>
        <a:srgbClr val="969696"/>
      </a:lt2>
      <a:accent1>
        <a:srgbClr val="96AD23"/>
      </a:accent1>
      <a:accent2>
        <a:srgbClr val="3973B9"/>
      </a:accent2>
      <a:accent3>
        <a:srgbClr val="CAE2FF"/>
      </a:accent3>
      <a:accent4>
        <a:srgbClr val="000000"/>
      </a:accent4>
      <a:accent5>
        <a:srgbClr val="C9D3AC"/>
      </a:accent5>
      <a:accent6>
        <a:srgbClr val="3368A7"/>
      </a:accent6>
      <a:hlink>
        <a:srgbClr val="B639B9"/>
      </a:hlink>
      <a:folHlink>
        <a:srgbClr val="EA9C00"/>
      </a:folHlink>
    </a:clrScheme>
    <a:fontScheme name="400TGp_medical_light_ani">
      <a:majorFont>
        <a:latin typeface="Times New Roman"/>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noFill/>
        <a:ln w="9525" cap="flat" cmpd="sng" algn="ctr">
          <a:no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ctr"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Symbol" pitchFamily="18" charset="2"/>
          </a:defRPr>
        </a:defPPr>
      </a:lstStyle>
    </a:spDef>
    <a:lnDef>
      <a:spPr bwMode="auto">
        <a:xfrm>
          <a:off x="0" y="0"/>
          <a:ext cx="1" cy="1"/>
        </a:xfrm>
        <a:custGeom>
          <a:avLst/>
          <a:gdLst/>
          <a:ahLst/>
          <a:cxnLst/>
          <a:rect l="0" t="0" r="0" b="0"/>
          <a:pathLst/>
        </a:custGeom>
        <a:noFill/>
        <a:ln w="9525" cap="flat" cmpd="sng" algn="ctr">
          <a:no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ctr"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Symbol" pitchFamily="18" charset="2"/>
          </a:defRPr>
        </a:defPPr>
      </a:lstStyle>
    </a:lnDef>
  </a:objectDefaults>
  <a:extraClrSchemeLst>
    <a:extraClrScheme>
      <a:clrScheme name="400TGp_medical_light_ani 1">
        <a:dk1>
          <a:srgbClr val="000000"/>
        </a:dk1>
        <a:lt1>
          <a:srgbClr val="CCCCFF"/>
        </a:lt1>
        <a:dk2>
          <a:srgbClr val="000066"/>
        </a:dk2>
        <a:lt2>
          <a:srgbClr val="4D4D4D"/>
        </a:lt2>
        <a:accent1>
          <a:srgbClr val="EBBA07"/>
        </a:accent1>
        <a:accent2>
          <a:srgbClr val="1D9FEF"/>
        </a:accent2>
        <a:accent3>
          <a:srgbClr val="E2E2FF"/>
        </a:accent3>
        <a:accent4>
          <a:srgbClr val="000000"/>
        </a:accent4>
        <a:accent5>
          <a:srgbClr val="F3D9AA"/>
        </a:accent5>
        <a:accent6>
          <a:srgbClr val="1990D9"/>
        </a:accent6>
        <a:hlink>
          <a:srgbClr val="5B5BE7"/>
        </a:hlink>
        <a:folHlink>
          <a:srgbClr val="77B525"/>
        </a:folHlink>
      </a:clrScheme>
      <a:clrMap bg1="lt1" tx1="dk1" bg2="lt2" tx2="dk2" accent1="accent1" accent2="accent2" accent3="accent3" accent4="accent4" accent5="accent5" accent6="accent6" hlink="hlink" folHlink="folHlink"/>
    </a:extraClrScheme>
    <a:extraClrScheme>
      <a:clrScheme name="400TGp_medical_light_ani 2">
        <a:dk1>
          <a:srgbClr val="000000"/>
        </a:dk1>
        <a:lt1>
          <a:srgbClr val="99CCFF"/>
        </a:lt1>
        <a:dk2>
          <a:srgbClr val="000066"/>
        </a:dk2>
        <a:lt2>
          <a:srgbClr val="969696"/>
        </a:lt2>
        <a:accent1>
          <a:srgbClr val="96AD23"/>
        </a:accent1>
        <a:accent2>
          <a:srgbClr val="3973B9"/>
        </a:accent2>
        <a:accent3>
          <a:srgbClr val="CAE2FF"/>
        </a:accent3>
        <a:accent4>
          <a:srgbClr val="000000"/>
        </a:accent4>
        <a:accent5>
          <a:srgbClr val="C9D3AC"/>
        </a:accent5>
        <a:accent6>
          <a:srgbClr val="3368A7"/>
        </a:accent6>
        <a:hlink>
          <a:srgbClr val="B639B9"/>
        </a:hlink>
        <a:folHlink>
          <a:srgbClr val="EA9C00"/>
        </a:folHlink>
      </a:clrScheme>
      <a:clrMap bg1="lt1" tx1="dk1" bg2="lt2" tx2="dk2" accent1="accent1" accent2="accent2" accent3="accent3" accent4="accent4" accent5="accent5" accent6="accent6" hlink="hlink" folHlink="folHlink"/>
    </a:extraClrScheme>
    <a:extraClrScheme>
      <a:clrScheme name="400TGp_medical_light_ani 3">
        <a:dk1>
          <a:srgbClr val="000000"/>
        </a:dk1>
        <a:lt1>
          <a:srgbClr val="88DFF4"/>
        </a:lt1>
        <a:dk2>
          <a:srgbClr val="003366"/>
        </a:dk2>
        <a:lt2>
          <a:srgbClr val="C0C0C0"/>
        </a:lt2>
        <a:accent1>
          <a:srgbClr val="276AF1"/>
        </a:accent1>
        <a:accent2>
          <a:srgbClr val="19C5C5"/>
        </a:accent2>
        <a:accent3>
          <a:srgbClr val="C3ECF8"/>
        </a:accent3>
        <a:accent4>
          <a:srgbClr val="000000"/>
        </a:accent4>
        <a:accent5>
          <a:srgbClr val="ACB9F7"/>
        </a:accent5>
        <a:accent6>
          <a:srgbClr val="16B2B2"/>
        </a:accent6>
        <a:hlink>
          <a:srgbClr val="84BC1E"/>
        </a:hlink>
        <a:folHlink>
          <a:srgbClr val="E45B06"/>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Presentation2" id="{2369962B-701D-4A25-A6C4-8D65CBDF67FD}" vid="{2364024F-FCB5-42B3-BED8-3865A607D6EA}"/>
    </a:ext>
  </a:extLst>
</a:theme>
</file>

<file path=ppt/theme/theme25.xml><?xml version="1.0" encoding="utf-8"?>
<a:theme xmlns:a="http://schemas.openxmlformats.org/drawingml/2006/main" name="580TGp_general_light_ani">
  <a:themeElements>
    <a:clrScheme name="Default Design 1">
      <a:dk1>
        <a:srgbClr val="000000"/>
      </a:dk1>
      <a:lt1>
        <a:srgbClr val="FDF58D"/>
      </a:lt1>
      <a:dk2>
        <a:srgbClr val="CC3300"/>
      </a:dk2>
      <a:lt2>
        <a:srgbClr val="808080"/>
      </a:lt2>
      <a:accent1>
        <a:srgbClr val="FF6161"/>
      </a:accent1>
      <a:accent2>
        <a:srgbClr val="FFC319"/>
      </a:accent2>
      <a:accent3>
        <a:srgbClr val="FEF9C5"/>
      </a:accent3>
      <a:accent4>
        <a:srgbClr val="000000"/>
      </a:accent4>
      <a:accent5>
        <a:srgbClr val="FFB7B7"/>
      </a:accent5>
      <a:accent6>
        <a:srgbClr val="E7B016"/>
      </a:accent6>
      <a:hlink>
        <a:srgbClr val="A8D02A"/>
      </a:hlink>
      <a:folHlink>
        <a:srgbClr val="5CB1FE"/>
      </a:folHlink>
    </a:clrScheme>
    <a:fontScheme name="Default Design">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none" lIns="91440" tIns="45720" rIns="91440" bIns="45720" numCol="1" anchor="ctr" anchorCtr="0" compatLnSpc="1">
        <a:prstTxWarp prst="textNoShape">
          <a:avLst/>
        </a:prstTxWarp>
      </a:bodyPr>
      <a:lstStyle>
        <a:defPPr marL="0" marR="0" indent="0" algn="ctr"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none" lIns="91440" tIns="45720" rIns="91440" bIns="45720" numCol="1" anchor="ctr" anchorCtr="0" compatLnSpc="1">
        <a:prstTxWarp prst="textNoShape">
          <a:avLst/>
        </a:prstTxWarp>
      </a:bodyPr>
      <a:lstStyle>
        <a:defPPr marL="0" marR="0" indent="0" algn="ctr"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charset="0"/>
          </a:defRPr>
        </a:defPPr>
      </a:lstStyle>
    </a:lnDef>
  </a:objectDefaults>
  <a:extraClrSchemeLst>
    <a:extraClrScheme>
      <a:clrScheme name="Default Design 1">
        <a:dk1>
          <a:srgbClr val="000000"/>
        </a:dk1>
        <a:lt1>
          <a:srgbClr val="FDF58D"/>
        </a:lt1>
        <a:dk2>
          <a:srgbClr val="CC3300"/>
        </a:dk2>
        <a:lt2>
          <a:srgbClr val="808080"/>
        </a:lt2>
        <a:accent1>
          <a:srgbClr val="FF6161"/>
        </a:accent1>
        <a:accent2>
          <a:srgbClr val="FFC319"/>
        </a:accent2>
        <a:accent3>
          <a:srgbClr val="FEF9C5"/>
        </a:accent3>
        <a:accent4>
          <a:srgbClr val="000000"/>
        </a:accent4>
        <a:accent5>
          <a:srgbClr val="FFB7B7"/>
        </a:accent5>
        <a:accent6>
          <a:srgbClr val="E7B016"/>
        </a:accent6>
        <a:hlink>
          <a:srgbClr val="A8D02A"/>
        </a:hlink>
        <a:folHlink>
          <a:srgbClr val="5CB1FE"/>
        </a:folHlink>
      </a:clrScheme>
      <a:clrMap bg1="lt1" tx1="dk1" bg2="lt2" tx2="dk2" accent1="accent1" accent2="accent2" accent3="accent3" accent4="accent4" accent5="accent5" accent6="accent6" hlink="hlink" folHlink="folHlink"/>
    </a:extraClrScheme>
    <a:extraClrScheme>
      <a:clrScheme name="Default Design 2">
        <a:dk1>
          <a:srgbClr val="000000"/>
        </a:dk1>
        <a:lt1>
          <a:srgbClr val="E1F4D8"/>
        </a:lt1>
        <a:dk2>
          <a:srgbClr val="003366"/>
        </a:dk2>
        <a:lt2>
          <a:srgbClr val="808080"/>
        </a:lt2>
        <a:accent1>
          <a:srgbClr val="FFC319"/>
        </a:accent1>
        <a:accent2>
          <a:srgbClr val="A8D02A"/>
        </a:accent2>
        <a:accent3>
          <a:srgbClr val="EEF8E9"/>
        </a:accent3>
        <a:accent4>
          <a:srgbClr val="000000"/>
        </a:accent4>
        <a:accent5>
          <a:srgbClr val="FFDEAB"/>
        </a:accent5>
        <a:accent6>
          <a:srgbClr val="98BC25"/>
        </a:accent6>
        <a:hlink>
          <a:srgbClr val="5CB1FE"/>
        </a:hlink>
        <a:folHlink>
          <a:srgbClr val="FF6161"/>
        </a:folHlink>
      </a:clrScheme>
      <a:clrMap bg1="lt1" tx1="dk1" bg2="lt2" tx2="dk2" accent1="accent1" accent2="accent2" accent3="accent3" accent4="accent4" accent5="accent5" accent6="accent6" hlink="hlink" folHlink="folHlink"/>
    </a:extraClrScheme>
    <a:extraClrScheme>
      <a:clrScheme name="Default Design 3">
        <a:dk1>
          <a:srgbClr val="000000"/>
        </a:dk1>
        <a:lt1>
          <a:srgbClr val="FEE9DE"/>
        </a:lt1>
        <a:dk2>
          <a:srgbClr val="000066"/>
        </a:dk2>
        <a:lt2>
          <a:srgbClr val="808080"/>
        </a:lt2>
        <a:accent1>
          <a:srgbClr val="5CB1FE"/>
        </a:accent1>
        <a:accent2>
          <a:srgbClr val="FF7575"/>
        </a:accent2>
        <a:accent3>
          <a:srgbClr val="FEF2EC"/>
        </a:accent3>
        <a:accent4>
          <a:srgbClr val="000000"/>
        </a:accent4>
        <a:accent5>
          <a:srgbClr val="B5D5FE"/>
        </a:accent5>
        <a:accent6>
          <a:srgbClr val="E76969"/>
        </a:accent6>
        <a:hlink>
          <a:srgbClr val="FFC319"/>
        </a:hlink>
        <a:folHlink>
          <a:srgbClr val="A8D02A"/>
        </a:folHlink>
      </a:clrScheme>
      <a:clrMap bg1="lt1" tx1="dk1" bg2="lt2" tx2="dk2" accent1="accent1" accent2="accent2" accent3="accent3" accent4="accent4" accent5="accent5" accent6="accent6" hlink="hlink" folHlink="folHlink"/>
    </a:extraClrScheme>
  </a:extraClrSchemeLst>
</a:theme>
</file>

<file path=ppt/theme/theme26.xml><?xml version="1.0" encoding="utf-8"?>
<a:theme xmlns:a="http://schemas.openxmlformats.org/drawingml/2006/main" name="Christmas 2015 special template">
  <a:themeElements>
    <a:clrScheme name="Custom 347">
      <a:dk1>
        <a:srgbClr val="000000"/>
      </a:dk1>
      <a:lt1>
        <a:srgbClr val="FFFFFF"/>
      </a:lt1>
      <a:dk2>
        <a:srgbClr val="666666"/>
      </a:dk2>
      <a:lt2>
        <a:srgbClr val="CCCCCC"/>
      </a:lt2>
      <a:accent1>
        <a:srgbClr val="3A81BA"/>
      </a:accent1>
      <a:accent2>
        <a:srgbClr val="D89F39"/>
      </a:accent2>
      <a:accent3>
        <a:srgbClr val="8BAB42"/>
      </a:accent3>
      <a:accent4>
        <a:srgbClr val="57A7B5"/>
      </a:accent4>
      <a:accent5>
        <a:srgbClr val="8B81D2"/>
      </a:accent5>
      <a:accent6>
        <a:srgbClr val="963334"/>
      </a:accent6>
      <a:hlink>
        <a:srgbClr val="1155CC"/>
      </a:hlink>
      <a:folHlink>
        <a:srgbClr val="6611CC"/>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7.xml><?xml version="1.0" encoding="utf-8"?>
<a:theme xmlns:a="http://schemas.openxmlformats.org/drawingml/2006/main" name="585TGp_Skinscuba_light">
  <a:themeElements>
    <a:clrScheme name="3 1">
      <a:dk1>
        <a:srgbClr val="000000"/>
      </a:dk1>
      <a:lt1>
        <a:srgbClr val="FFFFFF"/>
      </a:lt1>
      <a:dk2>
        <a:srgbClr val="179CD7"/>
      </a:dk2>
      <a:lt2>
        <a:srgbClr val="B2B2B2"/>
      </a:lt2>
      <a:accent1>
        <a:srgbClr val="3BB21A"/>
      </a:accent1>
      <a:accent2>
        <a:srgbClr val="7137C7"/>
      </a:accent2>
      <a:accent3>
        <a:srgbClr val="FFFFFF"/>
      </a:accent3>
      <a:accent4>
        <a:srgbClr val="000000"/>
      </a:accent4>
      <a:accent5>
        <a:srgbClr val="AFD5AB"/>
      </a:accent5>
      <a:accent6>
        <a:srgbClr val="6631B4"/>
      </a:accent6>
      <a:hlink>
        <a:srgbClr val="CC3399"/>
      </a:hlink>
      <a:folHlink>
        <a:srgbClr val="CC6600"/>
      </a:folHlink>
    </a:clrScheme>
    <a:fontScheme name="3">
      <a:majorFont>
        <a:latin typeface="Verdana"/>
        <a:ea typeface=""/>
        <a:cs typeface=""/>
      </a:majorFont>
      <a:minorFont>
        <a:latin typeface="Verdan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3 1">
        <a:dk1>
          <a:srgbClr val="000000"/>
        </a:dk1>
        <a:lt1>
          <a:srgbClr val="FFFFFF"/>
        </a:lt1>
        <a:dk2>
          <a:srgbClr val="179CD7"/>
        </a:dk2>
        <a:lt2>
          <a:srgbClr val="B2B2B2"/>
        </a:lt2>
        <a:accent1>
          <a:srgbClr val="3BB21A"/>
        </a:accent1>
        <a:accent2>
          <a:srgbClr val="7137C7"/>
        </a:accent2>
        <a:accent3>
          <a:srgbClr val="FFFFFF"/>
        </a:accent3>
        <a:accent4>
          <a:srgbClr val="000000"/>
        </a:accent4>
        <a:accent5>
          <a:srgbClr val="AFD5AB"/>
        </a:accent5>
        <a:accent6>
          <a:srgbClr val="6631B4"/>
        </a:accent6>
        <a:hlink>
          <a:srgbClr val="CC3399"/>
        </a:hlink>
        <a:folHlink>
          <a:srgbClr val="CC6600"/>
        </a:folHlink>
      </a:clrScheme>
      <a:clrMap bg1="lt1" tx1="dk1" bg2="lt2" tx2="dk2" accent1="accent1" accent2="accent2" accent3="accent3" accent4="accent4" accent5="accent5" accent6="accent6" hlink="hlink" folHlink="folHlink"/>
    </a:extraClrScheme>
    <a:extraClrScheme>
      <a:clrScheme name="3 2">
        <a:dk1>
          <a:srgbClr val="000000"/>
        </a:dk1>
        <a:lt1>
          <a:srgbClr val="FFFFFF"/>
        </a:lt1>
        <a:dk2>
          <a:srgbClr val="4CD21C"/>
        </a:dk2>
        <a:lt2>
          <a:srgbClr val="B2B2B2"/>
        </a:lt2>
        <a:accent1>
          <a:srgbClr val="2390D3"/>
        </a:accent1>
        <a:accent2>
          <a:srgbClr val="E1841D"/>
        </a:accent2>
        <a:accent3>
          <a:srgbClr val="FFFFFF"/>
        </a:accent3>
        <a:accent4>
          <a:srgbClr val="000000"/>
        </a:accent4>
        <a:accent5>
          <a:srgbClr val="ACC6E6"/>
        </a:accent5>
        <a:accent6>
          <a:srgbClr val="CC7719"/>
        </a:accent6>
        <a:hlink>
          <a:srgbClr val="87CB35"/>
        </a:hlink>
        <a:folHlink>
          <a:srgbClr val="359795"/>
        </a:folHlink>
      </a:clrScheme>
      <a:clrMap bg1="lt1" tx1="dk1" bg2="lt2" tx2="dk2" accent1="accent1" accent2="accent2" accent3="accent3" accent4="accent4" accent5="accent5" accent6="accent6" hlink="hlink" folHlink="folHlink"/>
    </a:extraClrScheme>
    <a:extraClrScheme>
      <a:clrScheme name="3 3">
        <a:dk1>
          <a:srgbClr val="000000"/>
        </a:dk1>
        <a:lt1>
          <a:srgbClr val="FFFFFF"/>
        </a:lt1>
        <a:dk2>
          <a:srgbClr val="CD216F"/>
        </a:dk2>
        <a:lt2>
          <a:srgbClr val="B2B2B2"/>
        </a:lt2>
        <a:accent1>
          <a:srgbClr val="C6A630"/>
        </a:accent1>
        <a:accent2>
          <a:srgbClr val="3CC2AC"/>
        </a:accent2>
        <a:accent3>
          <a:srgbClr val="FFFFFF"/>
        </a:accent3>
        <a:accent4>
          <a:srgbClr val="000000"/>
        </a:accent4>
        <a:accent5>
          <a:srgbClr val="DFD0AD"/>
        </a:accent5>
        <a:accent6>
          <a:srgbClr val="35B09B"/>
        </a:accent6>
        <a:hlink>
          <a:srgbClr val="A932CE"/>
        </a:hlink>
        <a:folHlink>
          <a:srgbClr val="15B75E"/>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585TGp_Skinscuba_light.potx" id="{5FB27138-B827-4EAF-8520-6B32CEF783D9}" vid="{0C8170C7-6DF2-48EC-9570-18CBC6C67B9C}"/>
    </a:ext>
  </a:extLst>
</a:theme>
</file>

<file path=ppt/theme/theme28.xml><?xml version="1.0" encoding="utf-8"?>
<a:theme xmlns:a="http://schemas.openxmlformats.org/drawingml/2006/main" name="2_592TGp_Makeup_light_ani">
  <a:themeElements>
    <a:clrScheme name="Default Design 2">
      <a:dk1>
        <a:srgbClr val="000000"/>
      </a:dk1>
      <a:lt1>
        <a:srgbClr val="FCC5B6"/>
      </a:lt1>
      <a:dk2>
        <a:srgbClr val="660066"/>
      </a:dk2>
      <a:lt2>
        <a:srgbClr val="FFFFFF"/>
      </a:lt2>
      <a:accent1>
        <a:srgbClr val="F29292"/>
      </a:accent1>
      <a:accent2>
        <a:srgbClr val="9DE3A5"/>
      </a:accent2>
      <a:accent3>
        <a:srgbClr val="FDDFD7"/>
      </a:accent3>
      <a:accent4>
        <a:srgbClr val="000000"/>
      </a:accent4>
      <a:accent5>
        <a:srgbClr val="F7C7C7"/>
      </a:accent5>
      <a:accent6>
        <a:srgbClr val="8ECE95"/>
      </a:accent6>
      <a:hlink>
        <a:srgbClr val="D1BCEE"/>
      </a:hlink>
      <a:folHlink>
        <a:srgbClr val="E6CEBC"/>
      </a:folHlink>
    </a:clrScheme>
    <a:fontScheme name="Default Design">
      <a:majorFont>
        <a:latin typeface="Arial"/>
        <a:ea typeface=""/>
        <a:cs typeface="Arial"/>
      </a:majorFont>
      <a:minorFont>
        <a:latin typeface="Arial"/>
        <a:ea typeface=""/>
        <a:cs typeface="Arial"/>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Default Design 1">
        <a:dk1>
          <a:srgbClr val="000000"/>
        </a:dk1>
        <a:lt1>
          <a:srgbClr val="FDF2BB"/>
        </a:lt1>
        <a:dk2>
          <a:srgbClr val="660033"/>
        </a:dk2>
        <a:lt2>
          <a:srgbClr val="FFFFFF"/>
        </a:lt2>
        <a:accent1>
          <a:srgbClr val="FCE988"/>
        </a:accent1>
        <a:accent2>
          <a:srgbClr val="9DEDCD"/>
        </a:accent2>
        <a:accent3>
          <a:srgbClr val="FEF7DA"/>
        </a:accent3>
        <a:accent4>
          <a:srgbClr val="000000"/>
        </a:accent4>
        <a:accent5>
          <a:srgbClr val="FDF2C3"/>
        </a:accent5>
        <a:accent6>
          <a:srgbClr val="8ED7BA"/>
        </a:accent6>
        <a:hlink>
          <a:srgbClr val="FFAD93"/>
        </a:hlink>
        <a:folHlink>
          <a:srgbClr val="A8C1FA"/>
        </a:folHlink>
      </a:clrScheme>
      <a:clrMap bg1="lt1" tx1="dk1" bg2="lt2" tx2="dk2" accent1="accent1" accent2="accent2" accent3="accent3" accent4="accent4" accent5="accent5" accent6="accent6" hlink="hlink" folHlink="folHlink"/>
    </a:extraClrScheme>
    <a:extraClrScheme>
      <a:clrScheme name="Default Design 2">
        <a:dk1>
          <a:srgbClr val="000000"/>
        </a:dk1>
        <a:lt1>
          <a:srgbClr val="FCC5B6"/>
        </a:lt1>
        <a:dk2>
          <a:srgbClr val="660066"/>
        </a:dk2>
        <a:lt2>
          <a:srgbClr val="FFFFFF"/>
        </a:lt2>
        <a:accent1>
          <a:srgbClr val="F29292"/>
        </a:accent1>
        <a:accent2>
          <a:srgbClr val="9DE3A5"/>
        </a:accent2>
        <a:accent3>
          <a:srgbClr val="FDDFD7"/>
        </a:accent3>
        <a:accent4>
          <a:srgbClr val="000000"/>
        </a:accent4>
        <a:accent5>
          <a:srgbClr val="F7C7C7"/>
        </a:accent5>
        <a:accent6>
          <a:srgbClr val="8ECE95"/>
        </a:accent6>
        <a:hlink>
          <a:srgbClr val="D1BCEE"/>
        </a:hlink>
        <a:folHlink>
          <a:srgbClr val="E6CEBC"/>
        </a:folHlink>
      </a:clrScheme>
      <a:clrMap bg1="lt1" tx1="dk1" bg2="lt2" tx2="dk2" accent1="accent1" accent2="accent2" accent3="accent3" accent4="accent4" accent5="accent5" accent6="accent6" hlink="hlink" folHlink="folHlink"/>
    </a:extraClrScheme>
    <a:extraClrScheme>
      <a:clrScheme name="Default Design 3">
        <a:dk1>
          <a:srgbClr val="000000"/>
        </a:dk1>
        <a:lt1>
          <a:srgbClr val="C6ECDF"/>
        </a:lt1>
        <a:dk2>
          <a:srgbClr val="003366"/>
        </a:dk2>
        <a:lt2>
          <a:srgbClr val="FFFFFF"/>
        </a:lt2>
        <a:accent1>
          <a:srgbClr val="A4E0CC"/>
        </a:accent1>
        <a:accent2>
          <a:srgbClr val="E8B888"/>
        </a:accent2>
        <a:accent3>
          <a:srgbClr val="DFF4EC"/>
        </a:accent3>
        <a:accent4>
          <a:srgbClr val="000000"/>
        </a:accent4>
        <a:accent5>
          <a:srgbClr val="CFEDE2"/>
        </a:accent5>
        <a:accent6>
          <a:srgbClr val="D2A67B"/>
        </a:accent6>
        <a:hlink>
          <a:srgbClr val="A9CBE9"/>
        </a:hlink>
        <a:folHlink>
          <a:srgbClr val="F2B0CC"/>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592TGp_Makeup_light_ani.potx" id="{1F7CD56D-0ED4-46B0-951E-5F444694FE18}" vid="{22B33AF9-72EF-48D7-B130-CE16B29A82EC}"/>
    </a:ext>
  </a:extLst>
</a:theme>
</file>

<file path=ppt/theme/theme29.xml><?xml version="1.0" encoding="utf-8"?>
<a:theme xmlns:a="http://schemas.openxmlformats.org/drawingml/2006/main" name="4_Office Theme">
  <a:themeElements>
    <a:clrScheme name="Blue">
      <a:dk1>
        <a:sysClr val="windowText" lastClr="000000"/>
      </a:dk1>
      <a:lt1>
        <a:sysClr val="window" lastClr="FFFFFF"/>
      </a:lt1>
      <a:dk2>
        <a:srgbClr val="17406D"/>
      </a:dk2>
      <a:lt2>
        <a:srgbClr val="DBEFF9"/>
      </a:lt2>
      <a:accent1>
        <a:srgbClr val="0F6FC6"/>
      </a:accent1>
      <a:accent2>
        <a:srgbClr val="009DD9"/>
      </a:accent2>
      <a:accent3>
        <a:srgbClr val="0BD0D9"/>
      </a:accent3>
      <a:accent4>
        <a:srgbClr val="10CF9B"/>
      </a:accent4>
      <a:accent5>
        <a:srgbClr val="7CCA62"/>
      </a:accent5>
      <a:accent6>
        <a:srgbClr val="A5C249"/>
      </a:accent6>
      <a:hlink>
        <a:srgbClr val="F49100"/>
      </a:hlink>
      <a:folHlink>
        <a:srgbClr val="85DFD0"/>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0.xml><?xml version="1.0" encoding="utf-8"?>
<a:theme xmlns:a="http://schemas.openxmlformats.org/drawingml/2006/main" name="6_Contents Slide Master">
  <a:themeElements>
    <a:clrScheme name="2019-Medical">
      <a:dk1>
        <a:sysClr val="windowText" lastClr="000000"/>
      </a:dk1>
      <a:lt1>
        <a:sysClr val="window" lastClr="FFFFFF"/>
      </a:lt1>
      <a:dk2>
        <a:srgbClr val="44546A"/>
      </a:dk2>
      <a:lt2>
        <a:srgbClr val="E7E6E6"/>
      </a:lt2>
      <a:accent1>
        <a:srgbClr val="60BED4"/>
      </a:accent1>
      <a:accent2>
        <a:srgbClr val="8EDADA"/>
      </a:accent2>
      <a:accent3>
        <a:srgbClr val="AAAAAA"/>
      </a:accent3>
      <a:accent4>
        <a:srgbClr val="D4D4D4"/>
      </a:accent4>
      <a:accent5>
        <a:srgbClr val="60BED4"/>
      </a:accent5>
      <a:accent6>
        <a:srgbClr val="8EDADA"/>
      </a:accent6>
      <a:hlink>
        <a:srgbClr val="FFFFFF"/>
      </a:hlink>
      <a:folHlink>
        <a:srgbClr val="FFFFFF"/>
      </a:folHlink>
    </a:clrScheme>
    <a:fontScheme name="MAX-THEME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1.xml><?xml version="1.0" encoding="utf-8"?>
<a:theme xmlns:a="http://schemas.openxmlformats.org/drawingml/2006/main" name="1_Solanio template">
  <a:themeElements>
    <a:clrScheme name="Custom 347">
      <a:dk1>
        <a:srgbClr val="484F56"/>
      </a:dk1>
      <a:lt1>
        <a:srgbClr val="FFFFFF"/>
      </a:lt1>
      <a:dk2>
        <a:srgbClr val="666666"/>
      </a:dk2>
      <a:lt2>
        <a:srgbClr val="EEF1F3"/>
      </a:lt2>
      <a:accent1>
        <a:srgbClr val="9BCF63"/>
      </a:accent1>
      <a:accent2>
        <a:srgbClr val="51B148"/>
      </a:accent2>
      <a:accent3>
        <a:srgbClr val="B8F567"/>
      </a:accent3>
      <a:accent4>
        <a:srgbClr val="484F56"/>
      </a:accent4>
      <a:accent5>
        <a:srgbClr val="89A8BF"/>
      </a:accent5>
      <a:accent6>
        <a:srgbClr val="E0E8EE"/>
      </a:accent6>
      <a:hlink>
        <a:srgbClr val="9BCF63"/>
      </a:hlink>
      <a:folHlink>
        <a:srgbClr val="6611CC"/>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2.xml><?xml version="1.0" encoding="utf-8"?>
<a:theme xmlns:a="http://schemas.openxmlformats.org/drawingml/2006/main" name="Puck template">
  <a:themeElements>
    <a:clrScheme name="Custom 347">
      <a:dk1>
        <a:srgbClr val="212A2E"/>
      </a:dk1>
      <a:lt1>
        <a:srgbClr val="FFFFFF"/>
      </a:lt1>
      <a:dk2>
        <a:srgbClr val="617A86"/>
      </a:dk2>
      <a:lt2>
        <a:srgbClr val="A1BECC"/>
      </a:lt2>
      <a:accent1>
        <a:srgbClr val="00D1C6"/>
      </a:accent1>
      <a:accent2>
        <a:srgbClr val="00ACC3"/>
      </a:accent2>
      <a:accent3>
        <a:srgbClr val="BBCD00"/>
      </a:accent3>
      <a:accent4>
        <a:srgbClr val="65BB48"/>
      </a:accent4>
      <a:accent5>
        <a:srgbClr val="F8BB00"/>
      </a:accent5>
      <a:accent6>
        <a:srgbClr val="EF6222"/>
      </a:accent6>
      <a:hlink>
        <a:srgbClr val="617A86"/>
      </a:hlink>
      <a:folHlink>
        <a:srgbClr val="6611CC"/>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3.xml><?xml version="1.0" encoding="utf-8"?>
<a:theme xmlns:a="http://schemas.openxmlformats.org/drawingml/2006/main" name="5_Office Theme">
  <a:themeElements>
    <a:clrScheme name="Colors 14">
      <a:dk1>
        <a:srgbClr val="000000"/>
      </a:dk1>
      <a:lt1>
        <a:srgbClr val="FFFFFF"/>
      </a:lt1>
      <a:dk2>
        <a:srgbClr val="464646"/>
      </a:dk2>
      <a:lt2>
        <a:srgbClr val="FFFFFF"/>
      </a:lt2>
      <a:accent1>
        <a:srgbClr val="81C341"/>
      </a:accent1>
      <a:accent2>
        <a:srgbClr val="ED0F7B"/>
      </a:accent2>
      <a:accent3>
        <a:srgbClr val="FEBA12"/>
      </a:accent3>
      <a:accent4>
        <a:srgbClr val="0CAEDF"/>
      </a:accent4>
      <a:accent5>
        <a:srgbClr val="758AC5"/>
      </a:accent5>
      <a:accent6>
        <a:srgbClr val="10B39C"/>
      </a:accent6>
      <a:hlink>
        <a:srgbClr val="A05024"/>
      </a:hlink>
      <a:folHlink>
        <a:srgbClr val="FEC037"/>
      </a:folHlink>
    </a:clrScheme>
    <a:fontScheme name="Kidza">
      <a:majorFont>
        <a:latin typeface="Paytone One"/>
        <a:ea typeface=""/>
        <a:cs typeface=""/>
      </a:majorFont>
      <a:minorFont>
        <a:latin typeface="Open Sans"/>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4.xml><?xml version="1.0" encoding="utf-8"?>
<a:theme xmlns:a="http://schemas.openxmlformats.org/drawingml/2006/main" name="6_Office Theme">
  <a:themeElements>
    <a:clrScheme name="Colors 8">
      <a:dk1>
        <a:sysClr val="windowText" lastClr="000000"/>
      </a:dk1>
      <a:lt1>
        <a:sysClr val="window" lastClr="FFFFFF"/>
      </a:lt1>
      <a:dk2>
        <a:srgbClr val="464646"/>
      </a:dk2>
      <a:lt2>
        <a:srgbClr val="FFFFFF"/>
      </a:lt2>
      <a:accent1>
        <a:srgbClr val="F7951D"/>
      </a:accent1>
      <a:accent2>
        <a:srgbClr val="CA1C65"/>
      </a:accent2>
      <a:accent3>
        <a:srgbClr val="832F91"/>
      </a:accent3>
      <a:accent4>
        <a:srgbClr val="00B695"/>
      </a:accent4>
      <a:accent5>
        <a:srgbClr val="40C4E5"/>
      </a:accent5>
      <a:accent6>
        <a:srgbClr val="92D050"/>
      </a:accent6>
      <a:hlink>
        <a:srgbClr val="A05024"/>
      </a:hlink>
      <a:folHlink>
        <a:srgbClr val="FEC037"/>
      </a:folHlink>
    </a:clrScheme>
    <a:fontScheme name="Kidza">
      <a:majorFont>
        <a:latin typeface="Paytone One"/>
        <a:ea typeface=""/>
        <a:cs typeface=""/>
      </a:majorFont>
      <a:minorFont>
        <a:latin typeface="Open Sans"/>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5.xml><?xml version="1.0" encoding="utf-8"?>
<a:theme xmlns:a="http://schemas.openxmlformats.org/drawingml/2006/main" name="Thiết kế mặc định">
  <a:themeElements>
    <a:clrScheme name="Thiết kế mặc định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Thiết kế mặc định">
      <a:majorFont>
        <a:latin typeface="Arial"/>
        <a:ea typeface=""/>
        <a:cs typeface="Arial"/>
      </a:majorFont>
      <a:minorFont>
        <a:latin typeface="Arial"/>
        <a:ea typeface=""/>
        <a:cs typeface="Arial"/>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Thiết kế mặc định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Thiết kế mặc định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Thiết kế mặc định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Thiết kế mặc định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Thiết kế mặc định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Thiết kế mặc định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Thiết kế mặc định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Thiết kế mặc định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Thiết kế mặc định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Thiết kế mặc định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Thiết kế mặc định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Thiết kế mặc định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theme>
</file>

<file path=ppt/theme/theme36.xml><?xml version="1.0" encoding="utf-8"?>
<a:theme xmlns:a="http://schemas.openxmlformats.org/drawingml/2006/main" name="1_Summer Vibes Marketing Plan by Slidesgo">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7.xml><?xml version="1.0" encoding="utf-8"?>
<a:theme xmlns:a="http://schemas.openxmlformats.org/drawingml/2006/main" name="400TGp_globalcity_light_ani">
  <a:themeElements>
    <a:clrScheme name="Default Design 3">
      <a:dk1>
        <a:srgbClr val="080808"/>
      </a:dk1>
      <a:lt1>
        <a:srgbClr val="FFFFFF"/>
      </a:lt1>
      <a:dk2>
        <a:srgbClr val="A59A55"/>
      </a:dk2>
      <a:lt2>
        <a:srgbClr val="DDDDDD"/>
      </a:lt2>
      <a:accent1>
        <a:srgbClr val="4AB1E4"/>
      </a:accent1>
      <a:accent2>
        <a:srgbClr val="8F038F"/>
      </a:accent2>
      <a:accent3>
        <a:srgbClr val="FFFFFF"/>
      </a:accent3>
      <a:accent4>
        <a:srgbClr val="060606"/>
      </a:accent4>
      <a:accent5>
        <a:srgbClr val="B1D5EF"/>
      </a:accent5>
      <a:accent6>
        <a:srgbClr val="810281"/>
      </a:accent6>
      <a:hlink>
        <a:srgbClr val="F77A1D"/>
      </a:hlink>
      <a:folHlink>
        <a:srgbClr val="5BBE4E"/>
      </a:folHlink>
    </a:clrScheme>
    <a:fontScheme name="Default Design">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Default Design 1">
        <a:dk1>
          <a:srgbClr val="5F5F5F"/>
        </a:dk1>
        <a:lt1>
          <a:srgbClr val="FFFFFF"/>
        </a:lt1>
        <a:dk2>
          <a:srgbClr val="C36609"/>
        </a:dk2>
        <a:lt2>
          <a:srgbClr val="DDDDDD"/>
        </a:lt2>
        <a:accent1>
          <a:srgbClr val="D2B94E"/>
        </a:accent1>
        <a:accent2>
          <a:srgbClr val="2395B9"/>
        </a:accent2>
        <a:accent3>
          <a:srgbClr val="FFFFFF"/>
        </a:accent3>
        <a:accent4>
          <a:srgbClr val="505050"/>
        </a:accent4>
        <a:accent5>
          <a:srgbClr val="E5D9B2"/>
        </a:accent5>
        <a:accent6>
          <a:srgbClr val="1F87A7"/>
        </a:accent6>
        <a:hlink>
          <a:srgbClr val="5C984E"/>
        </a:hlink>
        <a:folHlink>
          <a:srgbClr val="B5C77B"/>
        </a:folHlink>
      </a:clrScheme>
      <a:clrMap bg1="lt1" tx1="dk1" bg2="lt2" tx2="dk2" accent1="accent1" accent2="accent2" accent3="accent3" accent4="accent4" accent5="accent5" accent6="accent6" hlink="hlink" folHlink="folHlink"/>
    </a:extraClrScheme>
    <a:extraClrScheme>
      <a:clrScheme name="Default Design 2">
        <a:dk1>
          <a:srgbClr val="5F5F5F"/>
        </a:dk1>
        <a:lt1>
          <a:srgbClr val="FFFFFF"/>
        </a:lt1>
        <a:dk2>
          <a:srgbClr val="9FC591"/>
        </a:dk2>
        <a:lt2>
          <a:srgbClr val="DDDDDD"/>
        </a:lt2>
        <a:accent1>
          <a:srgbClr val="7B82B7"/>
        </a:accent1>
        <a:accent2>
          <a:srgbClr val="8D337C"/>
        </a:accent2>
        <a:accent3>
          <a:srgbClr val="FFFFFF"/>
        </a:accent3>
        <a:accent4>
          <a:srgbClr val="505050"/>
        </a:accent4>
        <a:accent5>
          <a:srgbClr val="BFC1D8"/>
        </a:accent5>
        <a:accent6>
          <a:srgbClr val="7F2D70"/>
        </a:accent6>
        <a:hlink>
          <a:srgbClr val="CC87E1"/>
        </a:hlink>
        <a:folHlink>
          <a:srgbClr val="76C5D0"/>
        </a:folHlink>
      </a:clrScheme>
      <a:clrMap bg1="lt1" tx1="dk1" bg2="lt2" tx2="dk2" accent1="accent1" accent2="accent2" accent3="accent3" accent4="accent4" accent5="accent5" accent6="accent6" hlink="hlink" folHlink="folHlink"/>
    </a:extraClrScheme>
    <a:extraClrScheme>
      <a:clrScheme name="Default Design 3">
        <a:dk1>
          <a:srgbClr val="080808"/>
        </a:dk1>
        <a:lt1>
          <a:srgbClr val="FFFFFF"/>
        </a:lt1>
        <a:dk2>
          <a:srgbClr val="A59A55"/>
        </a:dk2>
        <a:lt2>
          <a:srgbClr val="DDDDDD"/>
        </a:lt2>
        <a:accent1>
          <a:srgbClr val="4AB1E4"/>
        </a:accent1>
        <a:accent2>
          <a:srgbClr val="8F038F"/>
        </a:accent2>
        <a:accent3>
          <a:srgbClr val="FFFFFF"/>
        </a:accent3>
        <a:accent4>
          <a:srgbClr val="060606"/>
        </a:accent4>
        <a:accent5>
          <a:srgbClr val="B1D5EF"/>
        </a:accent5>
        <a:accent6>
          <a:srgbClr val="810281"/>
        </a:accent6>
        <a:hlink>
          <a:srgbClr val="F77A1D"/>
        </a:hlink>
        <a:folHlink>
          <a:srgbClr val="5BBE4E"/>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Presentation2" id="{8BD6F08E-FA30-4F22-86A3-A2C657FFFFA9}" vid="{F1F60506-182E-415B-8549-7DD43519D511}"/>
    </a:ext>
  </a:extLst>
</a:theme>
</file>

<file path=ppt/theme/theme38.xml><?xml version="1.0" encoding="utf-8"?>
<a:theme xmlns:a="http://schemas.openxmlformats.org/drawingml/2006/main" name="1_589TGp_Health_light">
  <a:themeElements>
    <a:clrScheme name="s2 3">
      <a:dk1>
        <a:srgbClr val="000000"/>
      </a:dk1>
      <a:lt1>
        <a:srgbClr val="FFFFFF"/>
      </a:lt1>
      <a:dk2>
        <a:srgbClr val="C889CD"/>
      </a:dk2>
      <a:lt2>
        <a:srgbClr val="DED9CC"/>
      </a:lt2>
      <a:accent1>
        <a:srgbClr val="72AFD8"/>
      </a:accent1>
      <a:accent2>
        <a:srgbClr val="80CAB1"/>
      </a:accent2>
      <a:accent3>
        <a:srgbClr val="FFFFFF"/>
      </a:accent3>
      <a:accent4>
        <a:srgbClr val="000000"/>
      </a:accent4>
      <a:accent5>
        <a:srgbClr val="BCD4E9"/>
      </a:accent5>
      <a:accent6>
        <a:srgbClr val="73B7A0"/>
      </a:accent6>
      <a:hlink>
        <a:srgbClr val="E1995D"/>
      </a:hlink>
      <a:folHlink>
        <a:srgbClr val="E58790"/>
      </a:folHlink>
    </a:clrScheme>
    <a:fontScheme name="s2">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s2 1">
        <a:dk1>
          <a:srgbClr val="000000"/>
        </a:dk1>
        <a:lt1>
          <a:srgbClr val="FFFFFF"/>
        </a:lt1>
        <a:dk2>
          <a:srgbClr val="5EB2B6"/>
        </a:dk2>
        <a:lt2>
          <a:srgbClr val="DED9CC"/>
        </a:lt2>
        <a:accent1>
          <a:srgbClr val="9FD56D"/>
        </a:accent1>
        <a:accent2>
          <a:srgbClr val="F4BC72"/>
        </a:accent2>
        <a:accent3>
          <a:srgbClr val="FFFFFF"/>
        </a:accent3>
        <a:accent4>
          <a:srgbClr val="000000"/>
        </a:accent4>
        <a:accent5>
          <a:srgbClr val="CDE7BA"/>
        </a:accent5>
        <a:accent6>
          <a:srgbClr val="DDAA67"/>
        </a:accent6>
        <a:hlink>
          <a:srgbClr val="F18FAB"/>
        </a:hlink>
        <a:folHlink>
          <a:srgbClr val="84A3E8"/>
        </a:folHlink>
      </a:clrScheme>
      <a:clrMap bg1="lt1" tx1="dk1" bg2="lt2" tx2="dk2" accent1="accent1" accent2="accent2" accent3="accent3" accent4="accent4" accent5="accent5" accent6="accent6" hlink="hlink" folHlink="folHlink"/>
    </a:extraClrScheme>
    <a:extraClrScheme>
      <a:clrScheme name="s2 2">
        <a:dk1>
          <a:srgbClr val="000000"/>
        </a:dk1>
        <a:lt1>
          <a:srgbClr val="FFFFFF"/>
        </a:lt1>
        <a:dk2>
          <a:srgbClr val="EA9148"/>
        </a:dk2>
        <a:lt2>
          <a:srgbClr val="DED9CC"/>
        </a:lt2>
        <a:accent1>
          <a:srgbClr val="E878C8"/>
        </a:accent1>
        <a:accent2>
          <a:srgbClr val="7DD7E9"/>
        </a:accent2>
        <a:accent3>
          <a:srgbClr val="FFFFFF"/>
        </a:accent3>
        <a:accent4>
          <a:srgbClr val="000000"/>
        </a:accent4>
        <a:accent5>
          <a:srgbClr val="F2BEE0"/>
        </a:accent5>
        <a:accent6>
          <a:srgbClr val="71C3D3"/>
        </a:accent6>
        <a:hlink>
          <a:srgbClr val="98E8B3"/>
        </a:hlink>
        <a:folHlink>
          <a:srgbClr val="E6C686"/>
        </a:folHlink>
      </a:clrScheme>
      <a:clrMap bg1="lt1" tx1="dk1" bg2="lt2" tx2="dk2" accent1="accent1" accent2="accent2" accent3="accent3" accent4="accent4" accent5="accent5" accent6="accent6" hlink="hlink" folHlink="folHlink"/>
    </a:extraClrScheme>
    <a:extraClrScheme>
      <a:clrScheme name="s2 3">
        <a:dk1>
          <a:srgbClr val="000000"/>
        </a:dk1>
        <a:lt1>
          <a:srgbClr val="FFFFFF"/>
        </a:lt1>
        <a:dk2>
          <a:srgbClr val="C889CD"/>
        </a:dk2>
        <a:lt2>
          <a:srgbClr val="DED9CC"/>
        </a:lt2>
        <a:accent1>
          <a:srgbClr val="72AFD8"/>
        </a:accent1>
        <a:accent2>
          <a:srgbClr val="80CAB1"/>
        </a:accent2>
        <a:accent3>
          <a:srgbClr val="FFFFFF"/>
        </a:accent3>
        <a:accent4>
          <a:srgbClr val="000000"/>
        </a:accent4>
        <a:accent5>
          <a:srgbClr val="BCD4E9"/>
        </a:accent5>
        <a:accent6>
          <a:srgbClr val="73B7A0"/>
        </a:accent6>
        <a:hlink>
          <a:srgbClr val="E1995D"/>
        </a:hlink>
        <a:folHlink>
          <a:srgbClr val="E58790"/>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589TGp_Health_light.potx" id="{41ED57FF-DE60-4E72-9F86-513EA18BC3D2}" vid="{D85B0D5D-C38B-4356-8E55-B9FEB22080C3}"/>
    </a:ext>
  </a:extLst>
</a:theme>
</file>

<file path=ppt/theme/theme39.xml><?xml version="1.0" encoding="utf-8"?>
<a:theme xmlns:a="http://schemas.openxmlformats.org/drawingml/2006/main" name="Simple Light">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40.xml><?xml version="1.0" encoding="utf-8"?>
<a:theme xmlns:a="http://schemas.openxmlformats.org/drawingml/2006/main" name="1_Intellectual Property Thesis by Slidesgo">
  <a:themeElements>
    <a:clrScheme name="Simple Light">
      <a:dk1>
        <a:srgbClr val="000000"/>
      </a:dk1>
      <a:lt1>
        <a:srgbClr val="FFFFFF"/>
      </a:lt1>
      <a:dk2>
        <a:srgbClr val="263238"/>
      </a:dk2>
      <a:lt2>
        <a:srgbClr val="EEEEEE"/>
      </a:lt2>
      <a:accent1>
        <a:srgbClr val="E8505B"/>
      </a:accent1>
      <a:accent2>
        <a:srgbClr val="455A64"/>
      </a:accent2>
      <a:accent3>
        <a:srgbClr val="263238"/>
      </a:accent3>
      <a:accent4>
        <a:srgbClr val="B78876"/>
      </a:accent4>
      <a:accent5>
        <a:srgbClr val="EBEBEB"/>
      </a:accent5>
      <a:accent6>
        <a:srgbClr val="AA6550"/>
      </a:accent6>
      <a:hlink>
        <a:srgbClr val="00000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41.xml><?xml version="1.0" encoding="utf-8"?>
<a:theme xmlns:a="http://schemas.openxmlformats.org/drawingml/2006/main" name="1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42.xml><?xml version="1.0" encoding="utf-8"?>
<a:theme xmlns:a="http://schemas.openxmlformats.org/drawingml/2006/main" name="2_589TGp_Health_light">
  <a:themeElements>
    <a:clrScheme name="s2 3">
      <a:dk1>
        <a:srgbClr val="000000"/>
      </a:dk1>
      <a:lt1>
        <a:srgbClr val="FFFFFF"/>
      </a:lt1>
      <a:dk2>
        <a:srgbClr val="C889CD"/>
      </a:dk2>
      <a:lt2>
        <a:srgbClr val="DED9CC"/>
      </a:lt2>
      <a:accent1>
        <a:srgbClr val="72AFD8"/>
      </a:accent1>
      <a:accent2>
        <a:srgbClr val="80CAB1"/>
      </a:accent2>
      <a:accent3>
        <a:srgbClr val="FFFFFF"/>
      </a:accent3>
      <a:accent4>
        <a:srgbClr val="000000"/>
      </a:accent4>
      <a:accent5>
        <a:srgbClr val="BCD4E9"/>
      </a:accent5>
      <a:accent6>
        <a:srgbClr val="73B7A0"/>
      </a:accent6>
      <a:hlink>
        <a:srgbClr val="E1995D"/>
      </a:hlink>
      <a:folHlink>
        <a:srgbClr val="E58790"/>
      </a:folHlink>
    </a:clrScheme>
    <a:fontScheme name="s2">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s2 1">
        <a:dk1>
          <a:srgbClr val="000000"/>
        </a:dk1>
        <a:lt1>
          <a:srgbClr val="FFFFFF"/>
        </a:lt1>
        <a:dk2>
          <a:srgbClr val="5EB2B6"/>
        </a:dk2>
        <a:lt2>
          <a:srgbClr val="DED9CC"/>
        </a:lt2>
        <a:accent1>
          <a:srgbClr val="9FD56D"/>
        </a:accent1>
        <a:accent2>
          <a:srgbClr val="F4BC72"/>
        </a:accent2>
        <a:accent3>
          <a:srgbClr val="FFFFFF"/>
        </a:accent3>
        <a:accent4>
          <a:srgbClr val="000000"/>
        </a:accent4>
        <a:accent5>
          <a:srgbClr val="CDE7BA"/>
        </a:accent5>
        <a:accent6>
          <a:srgbClr val="DDAA67"/>
        </a:accent6>
        <a:hlink>
          <a:srgbClr val="F18FAB"/>
        </a:hlink>
        <a:folHlink>
          <a:srgbClr val="84A3E8"/>
        </a:folHlink>
      </a:clrScheme>
      <a:clrMap bg1="lt1" tx1="dk1" bg2="lt2" tx2="dk2" accent1="accent1" accent2="accent2" accent3="accent3" accent4="accent4" accent5="accent5" accent6="accent6" hlink="hlink" folHlink="folHlink"/>
    </a:extraClrScheme>
    <a:extraClrScheme>
      <a:clrScheme name="s2 2">
        <a:dk1>
          <a:srgbClr val="000000"/>
        </a:dk1>
        <a:lt1>
          <a:srgbClr val="FFFFFF"/>
        </a:lt1>
        <a:dk2>
          <a:srgbClr val="EA9148"/>
        </a:dk2>
        <a:lt2>
          <a:srgbClr val="DED9CC"/>
        </a:lt2>
        <a:accent1>
          <a:srgbClr val="E878C8"/>
        </a:accent1>
        <a:accent2>
          <a:srgbClr val="7DD7E9"/>
        </a:accent2>
        <a:accent3>
          <a:srgbClr val="FFFFFF"/>
        </a:accent3>
        <a:accent4>
          <a:srgbClr val="000000"/>
        </a:accent4>
        <a:accent5>
          <a:srgbClr val="F2BEE0"/>
        </a:accent5>
        <a:accent6>
          <a:srgbClr val="71C3D3"/>
        </a:accent6>
        <a:hlink>
          <a:srgbClr val="98E8B3"/>
        </a:hlink>
        <a:folHlink>
          <a:srgbClr val="E6C686"/>
        </a:folHlink>
      </a:clrScheme>
      <a:clrMap bg1="lt1" tx1="dk1" bg2="lt2" tx2="dk2" accent1="accent1" accent2="accent2" accent3="accent3" accent4="accent4" accent5="accent5" accent6="accent6" hlink="hlink" folHlink="folHlink"/>
    </a:extraClrScheme>
    <a:extraClrScheme>
      <a:clrScheme name="s2 3">
        <a:dk1>
          <a:srgbClr val="000000"/>
        </a:dk1>
        <a:lt1>
          <a:srgbClr val="FFFFFF"/>
        </a:lt1>
        <a:dk2>
          <a:srgbClr val="C889CD"/>
        </a:dk2>
        <a:lt2>
          <a:srgbClr val="DED9CC"/>
        </a:lt2>
        <a:accent1>
          <a:srgbClr val="72AFD8"/>
        </a:accent1>
        <a:accent2>
          <a:srgbClr val="80CAB1"/>
        </a:accent2>
        <a:accent3>
          <a:srgbClr val="FFFFFF"/>
        </a:accent3>
        <a:accent4>
          <a:srgbClr val="000000"/>
        </a:accent4>
        <a:accent5>
          <a:srgbClr val="BCD4E9"/>
        </a:accent5>
        <a:accent6>
          <a:srgbClr val="73B7A0"/>
        </a:accent6>
        <a:hlink>
          <a:srgbClr val="E1995D"/>
        </a:hlink>
        <a:folHlink>
          <a:srgbClr val="E58790"/>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589TGp_Health_light.potx" id="{41ED57FF-DE60-4E72-9F86-513EA18BC3D2}" vid="{D85B0D5D-C38B-4356-8E55-B9FEB22080C3}"/>
    </a:ext>
  </a:extLst>
</a:theme>
</file>

<file path=ppt/theme/theme43.xml><?xml version="1.0" encoding="utf-8"?>
<a:theme xmlns:a="http://schemas.openxmlformats.org/drawingml/2006/main" name="1_Default">
  <a:themeElements>
    <a:clrScheme name="Default">
      <a:dk1>
        <a:srgbClr val="445469"/>
      </a:dk1>
      <a:lt1>
        <a:srgbClr val="FFFFFF"/>
      </a:lt1>
      <a:dk2>
        <a:srgbClr val="A7A7A7"/>
      </a:dk2>
      <a:lt2>
        <a:srgbClr val="535353"/>
      </a:lt2>
      <a:accent1>
        <a:srgbClr val="1EA185"/>
      </a:accent1>
      <a:accent2>
        <a:srgbClr val="9BBB5C"/>
      </a:accent2>
      <a:accent3>
        <a:srgbClr val="F29B26"/>
      </a:accent3>
      <a:accent4>
        <a:srgbClr val="BD392F"/>
      </a:accent4>
      <a:accent5>
        <a:srgbClr val="445469"/>
      </a:accent5>
      <a:accent6>
        <a:srgbClr val="262F3B"/>
      </a:accent6>
      <a:hlink>
        <a:srgbClr val="0000FF"/>
      </a:hlink>
      <a:folHlink>
        <a:srgbClr val="FF00FF"/>
      </a:folHlink>
    </a:clrScheme>
    <a:fontScheme name="Default">
      <a:majorFont>
        <a:latin typeface="Avenir Roman"/>
        <a:ea typeface="Avenir Roman"/>
        <a:cs typeface="Avenir Roman"/>
      </a:majorFont>
      <a:minorFont>
        <a:latin typeface="Helvetica"/>
        <a:ea typeface="Helvetica"/>
        <a:cs typeface="Helvetica"/>
      </a:minorFont>
    </a:fontScheme>
    <a:fmtScheme name="Default">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29999"/>
              </a:schemeClr>
            </a:gs>
            <a:gs pos="100000">
              <a:schemeClr val="phClr">
                <a:tint val="50000"/>
                <a:shade val="100000"/>
                <a:satMod val="350000"/>
              </a:schemeClr>
            </a:gs>
          </a:gsLst>
          <a:lin ang="16200000" scaled="0"/>
        </a:gradFill>
      </a:fillStyleLst>
      <a:lnStyleLst>
        <a:ln w="9525" cap="flat" cmpd="sng" algn="ctr">
          <a:solidFill>
            <a:schemeClr val="phClr">
              <a:shade val="95000"/>
              <a:satMod val="104999"/>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effectStyle>
        <a:effectStyle>
          <a:effectLst/>
        </a:effectStyle>
        <a:effectStyle>
          <a:effectLst/>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solidFill>
          <a:srgbClr val="FFFFFF"/>
        </a:solidFill>
        <a:ln w="12700" cap="flat">
          <a:solidFill>
            <a:schemeClr val="accent1"/>
          </a:solidFill>
          <a:prstDash val="solid"/>
          <a:miter lim="800000"/>
        </a:ln>
        <a:effectLst/>
        <a:sp3d/>
      </a:spPr>
      <a:bodyPr rot="0" spcFirstLastPara="1" vertOverflow="overflow" horzOverflow="overflow" vert="horz" wrap="square" lIns="45719" tIns="45719" rIns="45719" bIns="45719" numCol="1" spcCol="38100" rtlCol="0" anchor="ctr">
        <a:spAutoFit/>
      </a:bodyPr>
      <a:lstStyle>
        <a:defPPr marL="0" marR="0" indent="0" algn="l" defTabSz="1828433" rtl="0" fontAlgn="auto" latinLnBrk="0" hangingPunct="0">
          <a:lnSpc>
            <a:spcPct val="100000"/>
          </a:lnSpc>
          <a:spcBef>
            <a:spcPts val="0"/>
          </a:spcBef>
          <a:spcAft>
            <a:spcPts val="0"/>
          </a:spcAft>
          <a:buClrTx/>
          <a:buSzTx/>
          <a:buFontTx/>
          <a:buNone/>
          <a:tabLst/>
          <a:defRPr kumimoji="0" sz="3600" b="0" i="0" u="none" strike="noStrike" cap="none" spc="0" normalizeH="0" baseline="0">
            <a:ln>
              <a:noFill/>
            </a:ln>
            <a:solidFill>
              <a:schemeClr val="accent5"/>
            </a:solidFill>
            <a:effectLst/>
            <a:uFillTx/>
            <a:latin typeface="+mn-lt"/>
            <a:ea typeface="+mn-ea"/>
            <a:cs typeface="+mn-cs"/>
            <a:sym typeface="Helvetica"/>
          </a:defRPr>
        </a:defPPr>
        <a:lvl1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1pPr>
        <a:lvl2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2pPr>
        <a:lvl3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3pPr>
        <a:lvl4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4pPr>
        <a:lvl5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5pPr>
        <a:lvl6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6pPr>
        <a:lvl7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7pPr>
        <a:lvl8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8pPr>
        <a:lvl9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9pPr>
      </a:lstStyle>
      <a:style>
        <a:lnRef idx="0">
          <a:scrgbClr r="0" g="0" b="0"/>
        </a:lnRef>
        <a:fillRef idx="0">
          <a:scrgbClr r="0" g="0" b="0"/>
        </a:fillRef>
        <a:effectRef idx="0">
          <a:scrgbClr r="0" g="0" b="0"/>
        </a:effectRef>
        <a:fontRef idx="none"/>
      </a:style>
    </a:spDef>
    <a:lnDef>
      <a:spPr>
        <a:noFill/>
        <a:ln w="12700" cap="flat">
          <a:solidFill>
            <a:schemeClr val="accent1"/>
          </a:solidFill>
          <a:prstDash val="solid"/>
          <a:miter lim="800000"/>
        </a:ln>
        <a:effectLst/>
        <a:sp3d/>
      </a:spPr>
      <a:bodyPr rot="0" spcFirstLastPara="1" vertOverflow="overflow" horzOverflow="overflow" vert="horz" wrap="square" lIns="91439" tIns="45719" rIns="91439" bIns="45719" numCol="1" spcCol="38100" rtlCol="0" anchor="t">
        <a:noAutofit/>
      </a:bodyPr>
      <a:lstStyle>
        <a:def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defPPr>
        <a:lvl1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1pPr>
        <a:lvl2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2pPr>
        <a:lvl3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3pPr>
        <a:lvl4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4pPr>
        <a:lvl5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5pPr>
        <a:lvl6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6pPr>
        <a:lvl7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7pPr>
        <a:lvl8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8pPr>
        <a:lvl9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9pPr>
      </a:lstStyle>
      <a:style>
        <a:lnRef idx="0">
          <a:scrgbClr r="0" g="0" b="0"/>
        </a:lnRef>
        <a:fillRef idx="0">
          <a:scrgbClr r="0" g="0" b="0"/>
        </a:fillRef>
        <a:effectRef idx="0">
          <a:scrgbClr r="0" g="0" b="0"/>
        </a:effectRef>
        <a:fontRef idx="none"/>
      </a:style>
    </a:lnDef>
    <a:txDef>
      <a:spPr>
        <a:noFill/>
        <a:ln w="12700" cap="flat">
          <a:noFill/>
          <a:miter lim="400000"/>
        </a:ln>
        <a:effectLst/>
        <a:sp3d/>
      </a:spPr>
      <a:bodyPr rot="0" spcFirstLastPara="1" vertOverflow="overflow" horzOverflow="overflow" vert="horz" wrap="square" lIns="45719" tIns="45719" rIns="45719" bIns="45719" numCol="1" spcCol="38100" rtlCol="0" anchor="t">
        <a:spAutoFit/>
      </a:bodyPr>
      <a:lstStyle>
        <a:defPPr marL="0" marR="0" indent="0" algn="l" defTabSz="1828433" rtl="0" fontAlgn="auto" latinLnBrk="0" hangingPunct="0">
          <a:lnSpc>
            <a:spcPct val="100000"/>
          </a:lnSpc>
          <a:spcBef>
            <a:spcPts val="0"/>
          </a:spcBef>
          <a:spcAft>
            <a:spcPts val="0"/>
          </a:spcAft>
          <a:buClrTx/>
          <a:buSzTx/>
          <a:buFontTx/>
          <a:buNone/>
          <a:tabLst/>
          <a:defRPr kumimoji="0" sz="3600" b="0" i="0" u="none" strike="noStrike" cap="none" spc="0" normalizeH="0" baseline="0">
            <a:ln>
              <a:noFill/>
            </a:ln>
            <a:solidFill>
              <a:schemeClr val="accent5"/>
            </a:solidFill>
            <a:effectLst/>
            <a:uFillTx/>
            <a:latin typeface="+mn-lt"/>
            <a:ea typeface="+mn-ea"/>
            <a:cs typeface="+mn-cs"/>
            <a:sym typeface="Helvetica"/>
          </a:defRPr>
        </a:defPPr>
        <a:lvl1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1pPr>
        <a:lvl2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2pPr>
        <a:lvl3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3pPr>
        <a:lvl4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4pPr>
        <a:lvl5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5pPr>
        <a:lvl6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6pPr>
        <a:lvl7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7pPr>
        <a:lvl8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8pPr>
        <a:lvl9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9pPr>
      </a:lstStyle>
      <a:style>
        <a:lnRef idx="0">
          <a:scrgbClr r="0" g="0" b="0"/>
        </a:lnRef>
        <a:fillRef idx="0">
          <a:scrgbClr r="0" g="0" b="0"/>
        </a:fillRef>
        <a:effectRef idx="0">
          <a:scrgbClr r="0" g="0" b="0"/>
        </a:effectRef>
        <a:fontRef idx="none"/>
      </a:style>
    </a:txDef>
  </a:objectDefaults>
  <a:extraClrSchemeLst/>
</a:theme>
</file>

<file path=ppt/theme/theme44.xml><?xml version="1.0" encoding="utf-8"?>
<a:theme xmlns:a="http://schemas.openxmlformats.org/drawingml/2006/main" name="9_Office Theme">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solidFill>
          <a:srgbClr val="00CC99"/>
        </a:solidFill>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45.xml><?xml version="1.0" encoding="utf-8"?>
<a:theme xmlns:a="http://schemas.openxmlformats.org/drawingml/2006/main" name="12_Office Theme">
  <a:themeElements>
    <a:clrScheme name="Office Them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Them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46.xml><?xml version="1.0" encoding="utf-8"?>
<a:theme xmlns:a="http://schemas.openxmlformats.org/drawingml/2006/main" name="1_Quince template">
  <a:themeElements>
    <a:clrScheme name="Custom 347">
      <a:dk1>
        <a:srgbClr val="000000"/>
      </a:dk1>
      <a:lt1>
        <a:srgbClr val="FFFFFF"/>
      </a:lt1>
      <a:dk2>
        <a:srgbClr val="666666"/>
      </a:dk2>
      <a:lt2>
        <a:srgbClr val="CCCCCC"/>
      </a:lt2>
      <a:accent1>
        <a:srgbClr val="3A81BA"/>
      </a:accent1>
      <a:accent2>
        <a:srgbClr val="D89F39"/>
      </a:accent2>
      <a:accent3>
        <a:srgbClr val="8BAB42"/>
      </a:accent3>
      <a:accent4>
        <a:srgbClr val="57A7B5"/>
      </a:accent4>
      <a:accent5>
        <a:srgbClr val="8B81D2"/>
      </a:accent5>
      <a:accent6>
        <a:srgbClr val="963334"/>
      </a:accent6>
      <a:hlink>
        <a:srgbClr val="1155CC"/>
      </a:hlink>
      <a:folHlink>
        <a:srgbClr val="6611CC"/>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47.xml><?xml version="1.0" encoding="utf-8"?>
<a:theme xmlns:a="http://schemas.openxmlformats.org/drawingml/2006/main" name="2_Quince template">
  <a:themeElements>
    <a:clrScheme name="Custom 347">
      <a:dk1>
        <a:srgbClr val="000000"/>
      </a:dk1>
      <a:lt1>
        <a:srgbClr val="FFFFFF"/>
      </a:lt1>
      <a:dk2>
        <a:srgbClr val="666666"/>
      </a:dk2>
      <a:lt2>
        <a:srgbClr val="CCCCCC"/>
      </a:lt2>
      <a:accent1>
        <a:srgbClr val="3A81BA"/>
      </a:accent1>
      <a:accent2>
        <a:srgbClr val="D89F39"/>
      </a:accent2>
      <a:accent3>
        <a:srgbClr val="8BAB42"/>
      </a:accent3>
      <a:accent4>
        <a:srgbClr val="57A7B5"/>
      </a:accent4>
      <a:accent5>
        <a:srgbClr val="8B81D2"/>
      </a:accent5>
      <a:accent6>
        <a:srgbClr val="963334"/>
      </a:accent6>
      <a:hlink>
        <a:srgbClr val="1155CC"/>
      </a:hlink>
      <a:folHlink>
        <a:srgbClr val="6611CC"/>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48.xml><?xml version="1.0" encoding="utf-8"?>
<a:theme xmlns:a="http://schemas.openxmlformats.org/drawingml/2006/main" name="Quickly template">
  <a:themeElements>
    <a:clrScheme name="Custom 347">
      <a:dk1>
        <a:srgbClr val="494B58"/>
      </a:dk1>
      <a:lt1>
        <a:srgbClr val="FFFFFF"/>
      </a:lt1>
      <a:dk2>
        <a:srgbClr val="7C7F91"/>
      </a:dk2>
      <a:lt2>
        <a:srgbClr val="DBE1E7"/>
      </a:lt2>
      <a:accent1>
        <a:srgbClr val="FBCDBE"/>
      </a:accent1>
      <a:accent2>
        <a:srgbClr val="FDDDAA"/>
      </a:accent2>
      <a:accent3>
        <a:srgbClr val="C9E4B4"/>
      </a:accent3>
      <a:accent4>
        <a:srgbClr val="ADDED4"/>
      </a:accent4>
      <a:accent5>
        <a:srgbClr val="B5D4E9"/>
      </a:accent5>
      <a:accent6>
        <a:srgbClr val="DBBDE5"/>
      </a:accent6>
      <a:hlink>
        <a:srgbClr val="7C7F91"/>
      </a:hlink>
      <a:folHlink>
        <a:srgbClr val="6611CC"/>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49.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28272</TotalTime>
  <Words>9755</Words>
  <Application>Microsoft Office PowerPoint</Application>
  <PresentationFormat>Widescreen</PresentationFormat>
  <Paragraphs>1415</Paragraphs>
  <Slides>121</Slides>
  <Notes>41</Notes>
  <HiddenSlides>0</HiddenSlides>
  <MMClips>0</MMClips>
  <ScaleCrop>false</ScaleCrop>
  <HeadingPairs>
    <vt:vector size="8" baseType="variant">
      <vt:variant>
        <vt:lpstr>Fonts Used</vt:lpstr>
      </vt:variant>
      <vt:variant>
        <vt:i4>54</vt:i4>
      </vt:variant>
      <vt:variant>
        <vt:lpstr>Theme</vt:lpstr>
      </vt:variant>
      <vt:variant>
        <vt:i4>48</vt:i4>
      </vt:variant>
      <vt:variant>
        <vt:lpstr>Embedded OLE Servers</vt:lpstr>
      </vt:variant>
      <vt:variant>
        <vt:i4>3</vt:i4>
      </vt:variant>
      <vt:variant>
        <vt:lpstr>Slide Titles</vt:lpstr>
      </vt:variant>
      <vt:variant>
        <vt:i4>121</vt:i4>
      </vt:variant>
    </vt:vector>
  </HeadingPairs>
  <TitlesOfParts>
    <vt:vector size="226" baseType="lpstr">
      <vt:lpstr>Arial Unicode MS</vt:lpstr>
      <vt:lpstr>맑은 고딕</vt:lpstr>
      <vt:lpstr>.VnCooper</vt:lpstr>
      <vt:lpstr>.VnTime</vt:lpstr>
      <vt:lpstr>.VnTimeH</vt:lpstr>
      <vt:lpstr>Abel</vt:lpstr>
      <vt:lpstr>Advent Pro</vt:lpstr>
      <vt:lpstr>Advent Pro SemiBold</vt:lpstr>
      <vt:lpstr>Amatic SC</vt:lpstr>
      <vt:lpstr>Arial</vt:lpstr>
      <vt:lpstr>Arial Black</vt:lpstr>
      <vt:lpstr>Cabin</vt:lpstr>
      <vt:lpstr>Calibri</vt:lpstr>
      <vt:lpstr>Calibri Light</vt:lpstr>
      <vt:lpstr>Cambria Math</vt:lpstr>
      <vt:lpstr>Courier New</vt:lpstr>
      <vt:lpstr>DM Sans</vt:lpstr>
      <vt:lpstr>Dosis</vt:lpstr>
      <vt:lpstr>Dosis ExtraLight</vt:lpstr>
      <vt:lpstr>Droid Serif</vt:lpstr>
      <vt:lpstr>FZShuTi</vt:lpstr>
      <vt:lpstr>Gill Sans</vt:lpstr>
      <vt:lpstr>Helvetica</vt:lpstr>
      <vt:lpstr>Impact</vt:lpstr>
      <vt:lpstr>Josefin Sans</vt:lpstr>
      <vt:lpstr>Josefin Sans Thin</vt:lpstr>
      <vt:lpstr>Josefin Slab</vt:lpstr>
      <vt:lpstr>Josefin Slab SemiBold</vt:lpstr>
      <vt:lpstr>Lato</vt:lpstr>
      <vt:lpstr>LaTO LIGHT</vt:lpstr>
      <vt:lpstr>MS Song</vt:lpstr>
      <vt:lpstr>Muli</vt:lpstr>
      <vt:lpstr>Nixie One</vt:lpstr>
      <vt:lpstr>Old Standard TT</vt:lpstr>
      <vt:lpstr>Open Sans</vt:lpstr>
      <vt:lpstr>Paytone One</vt:lpstr>
      <vt:lpstr>Pontano Sans</vt:lpstr>
      <vt:lpstr>Raleway Black</vt:lpstr>
      <vt:lpstr>Raleway ExtraBold</vt:lpstr>
      <vt:lpstr>Righteous</vt:lpstr>
      <vt:lpstr>Roboto Black</vt:lpstr>
      <vt:lpstr>Roboto Light</vt:lpstr>
      <vt:lpstr>Roboto Slab</vt:lpstr>
      <vt:lpstr>Roboto Slab Regular</vt:lpstr>
      <vt:lpstr>Symbol</vt:lpstr>
      <vt:lpstr>Tahoma</vt:lpstr>
      <vt:lpstr>Times New Roman</vt:lpstr>
      <vt:lpstr>Trebuchet MS</vt:lpstr>
      <vt:lpstr>Varela Round</vt:lpstr>
      <vt:lpstr>Verdana</vt:lpstr>
      <vt:lpstr>VNbangkok</vt:lpstr>
      <vt:lpstr>VNbritannic</vt:lpstr>
      <vt:lpstr>Wingdings</vt:lpstr>
      <vt:lpstr>Wingdings 3</vt:lpstr>
      <vt:lpstr>8_Contents Slide Master</vt:lpstr>
      <vt:lpstr>1_Default Design</vt:lpstr>
      <vt:lpstr>Online Retail Marketing Campaign by Slidesgo</vt:lpstr>
      <vt:lpstr>589TGp_Health_light</vt:lpstr>
      <vt:lpstr>592TGp_Makeup_light_ani</vt:lpstr>
      <vt:lpstr>14_Contents Slide Master</vt:lpstr>
      <vt:lpstr>Office Theme</vt:lpstr>
      <vt:lpstr>2_Contents Slide Master</vt:lpstr>
      <vt:lpstr>1_592TGp_Makeup_light_ani</vt:lpstr>
      <vt:lpstr>2_Office Theme</vt:lpstr>
      <vt:lpstr>3_Office Theme</vt:lpstr>
      <vt:lpstr>1_Online Retail Marketing Campaign by Slidesgo</vt:lpstr>
      <vt:lpstr>Quince template</vt:lpstr>
      <vt:lpstr>Summer Vibes Marketing Plan by Slidesgo</vt:lpstr>
      <vt:lpstr>9_Contents Slide Master</vt:lpstr>
      <vt:lpstr>5_Contents Slide Master</vt:lpstr>
      <vt:lpstr>3_Contents Slide Master</vt:lpstr>
      <vt:lpstr>1_Contents Slide Master</vt:lpstr>
      <vt:lpstr>4_Contents Slide Master</vt:lpstr>
      <vt:lpstr>Intellectual Property Thesis by Slidesgo</vt:lpstr>
      <vt:lpstr>Contents Slide Master</vt:lpstr>
      <vt:lpstr>Nestor template</vt:lpstr>
      <vt:lpstr>2_Puck template</vt:lpstr>
      <vt:lpstr>399TGp_medical_light_ani</vt:lpstr>
      <vt:lpstr>580TGp_general_light_ani</vt:lpstr>
      <vt:lpstr>Christmas 2015 special template</vt:lpstr>
      <vt:lpstr>585TGp_Skinscuba_light</vt:lpstr>
      <vt:lpstr>2_592TGp_Makeup_light_ani</vt:lpstr>
      <vt:lpstr>4_Office Theme</vt:lpstr>
      <vt:lpstr>6_Contents Slide Master</vt:lpstr>
      <vt:lpstr>1_Solanio template</vt:lpstr>
      <vt:lpstr>Puck template</vt:lpstr>
      <vt:lpstr>5_Office Theme</vt:lpstr>
      <vt:lpstr>6_Office Theme</vt:lpstr>
      <vt:lpstr>Thiết kế mặc định</vt:lpstr>
      <vt:lpstr>1_Summer Vibes Marketing Plan by Slidesgo</vt:lpstr>
      <vt:lpstr>400TGp_globalcity_light_ani</vt:lpstr>
      <vt:lpstr>1_589TGp_Health_light</vt:lpstr>
      <vt:lpstr>Simple Light</vt:lpstr>
      <vt:lpstr>1_Intellectual Property Thesis by Slidesgo</vt:lpstr>
      <vt:lpstr>1_Office Theme</vt:lpstr>
      <vt:lpstr>2_589TGp_Health_light</vt:lpstr>
      <vt:lpstr>1_Default</vt:lpstr>
      <vt:lpstr>9_Office Theme</vt:lpstr>
      <vt:lpstr>12_Office Theme</vt:lpstr>
      <vt:lpstr>1_Quince template</vt:lpstr>
      <vt:lpstr>2_Quince template</vt:lpstr>
      <vt:lpstr>Quickly template</vt:lpstr>
      <vt:lpstr>Equation</vt:lpstr>
      <vt:lpstr>Microsoft Equation 3.0</vt:lpstr>
      <vt:lpstr>Document</vt:lpstr>
      <vt:lpstr>PowerPoint Presentation</vt:lpstr>
      <vt:lpstr>PowerPoint Presentation</vt:lpstr>
      <vt:lpstr>Big concept</vt:lpstr>
      <vt:lpstr>PowerPoint Presentation</vt:lpstr>
      <vt:lpstr>PowerPoint Presentation</vt:lpstr>
      <vt:lpstr>PowerPoint Presentation</vt:lpstr>
      <vt:lpstr>PowerPoint Presentation</vt:lpstr>
      <vt:lpstr>Khác nhau</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Big concept</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vector>
  </TitlesOfParts>
  <Company/>
  <LinksUpToDate>false</LinksUpToDate>
  <SharedDoc>false</SharedDoc>
  <HyperlinksChanged>false</HyperlinksChanged>
  <AppVersion>15.0000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Allppt.com;Googleslidesppt.com</dc:creator>
  <cp:lastModifiedBy>Le Tien Duat</cp:lastModifiedBy>
  <cp:revision>772</cp:revision>
  <dcterms:created xsi:type="dcterms:W3CDTF">2018-04-24T17:14:44Z</dcterms:created>
  <dcterms:modified xsi:type="dcterms:W3CDTF">2022-10-21T04:06:06Z</dcterms:modified>
</cp:coreProperties>
</file>